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Ex1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charts/chartEx2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charts/chart5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6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Ex3.xml" ContentType="application/vnd.ms-office.chartex+xml"/>
  <Override PartName="/ppt/charts/style9.xml" ContentType="application/vnd.ms-office.chartstyle+xml"/>
  <Override PartName="/ppt/charts/colors9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5" r:id="rId2"/>
    <p:sldId id="264" r:id="rId3"/>
    <p:sldId id="262" r:id="rId4"/>
    <p:sldId id="271" r:id="rId5"/>
    <p:sldId id="263" r:id="rId6"/>
    <p:sldId id="257" r:id="rId7"/>
    <p:sldId id="256" r:id="rId8"/>
    <p:sldId id="259" r:id="rId9"/>
    <p:sldId id="260" r:id="rId10"/>
    <p:sldId id="267" r:id="rId11"/>
    <p:sldId id="273" r:id="rId12"/>
    <p:sldId id="275" r:id="rId13"/>
    <p:sldId id="276" r:id="rId14"/>
    <p:sldId id="272" r:id="rId15"/>
    <p:sldId id="270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9171"/>
    <a:srgbClr val="C0151B"/>
    <a:srgbClr val="FF0000"/>
    <a:srgbClr val="F96346"/>
    <a:srgbClr val="FF6600"/>
    <a:srgbClr val="FFFF99"/>
    <a:srgbClr val="CCFF33"/>
    <a:srgbClr val="FFFF00"/>
    <a:srgbClr val="FFCC00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A08DE4-E3F7-4910-89BE-D971BBD0C76C}" v="69" dt="2021-12-09T19:51:09.254"/>
    <p1510:client id="{7AE37984-1459-4C6D-B9BC-35B14F92FE11}" v="75" dt="2021-12-10T08:36:12.774"/>
    <p1510:client id="{E1CC45F3-C6C5-4480-B020-445251130AF6}" v="3703" dt="2021-12-10T08:38:27.8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8" d="100"/>
          <a:sy n="58" d="100"/>
        </p:scale>
        <p:origin x="2044" y="10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Microsoft_Excel_Worksheet4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Microsoft_Excel_Worksheet5.xlsx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5C-4260-BDD5-5A3E4B00A482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E5C-4260-BDD5-5A3E4B00A4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03E8-41A9-805B-EE65F722582A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3E8-41A9-805B-EE65F722582A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3E8-41A9-805B-EE65F72258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51-4B3E-AA93-76393319EE9D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451-4B3E-AA93-76393319EE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4-1335-448E-BEB4-AC1FBE856401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35-448E-BEB4-AC1FBE856401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35-448E-BEB4-AC1FBE8564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56-47EF-A199-1FDDD793AB4C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56-47EF-A199-1FDDD793AB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46FE-4521-8EE2-1346B57D3690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6FE-4521-8EE2-1346B57D3690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6FE-4521-8EE2-1346B57D36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fHrpjuQ4l92rNPq31U2RkkgNpg1YS+xb7tH1R6jKyuImbtqpN5rn8IuZmf15PDBgIwEmJSoUEnl5
7jnnxr+/L//23n58735bVKv7f3tf/vqdDYP9tz//7N/Zh/re/6H4e2d682v4492oP82vX/z948+f
3feZa/onBHHy5zv73g0fy+///d/D3eiHqb4P32s98ME/jB+df/zox3bo/7+j/4/B3z6+bvPs7cdf
v7+bUQ+ft6Pc6N//NbT/+dfvye+//flfb/Cvoct3FT71P1r6P/+j4x//1wc+vvfDX7/H8R85ztMk
T0D4R3ISbjV/fI5E5I8MI4IBIFmW5TmM899/06Yb2F+/I/wHICmGAGQQpilJw1Bvxs+hmPyRZwDA
0ECQAkzi/5yVm2k9Nfo/5+Ffx7/pUd0M10P/1+9ZCuHvv9l/Lvx8Mww/Hysl4auSPE5SksVh/P37
Y5j7cH3835wNf6tlB0TpT5SuOz3qR4XnpIjU2BdL69rLkA+Fg+NyinXuCz13w6YRsdmMmUdFTjJV
rl74avVxOSdtc6LyKYPKXAa6mAu1aDOytD32eG0qMLagHJG5xEvb7Inw+hJhh2s/Mlb2zcAvpIel
xM1YgVXNZbK4WpBUHMP8/WTeZVuSuPwMGtrtWGe+idEOZ9HtVgjWWs2yLfkI2ksMm/YSocQUOOn0
NpZMXlbFt23a/mgGoDZTbOejytWmBa29UI/2Lc3jAxVOnsf8rRXdATdrfxCpXzeyl77wOnUX1vFo
E09wKNio6AXM2d7qeY8gIFs02PnCVBKXxma44qZbzm58oYto99MSX+CQVOM6uaJTDtYrW5fLV0PG
fLlkGV2LDJF400B4VmSK9okzI6xGk3blvMK+Vtn0i1FMd9PntCqHzeWrR6HrNyufUEGgYQVbwySJ
Acag+JoKprssDA9TMYGhKZg1US3zSF46/NLQiZ9Rm/DL19Q3Y2/r2Km+bGU/1i3qdJkOU3aGtv1X
83Voh7xYJJcnoCQ+IfaisI7ODiZkLVjsRWXTtq++TsrPkaSZi8Tx+DSYVV0W7+1WqskUpu+TwxTL
PccDPqMI4fNXL/7sWTpWy2LWOgetKTrmo7PXJDp/9b4a0Oi1IOlcJban9YB9uhaTtc05H9ufIsro
DoGx27taxvTh6wWxDDMfgo6XbZw3Z/HZfPWWEBtSI3r8et71M3BWh+S26WALiiiirmSZ7Ot/jml4
v10XpW2JWv197PL2HnUalRNflgcfjckmT1tT+ga5auia+DCMvNkahIYriYe0Ai2L92QxXZlZHhc2
Gvh30fXXSRFEi6WrcqR6VmjJjoyOoAYiZgeQZaiY5iF/Ggee1AuY1TnjVB84sc0WsWk+2CZ5cY1X
ldKJehsk+shsNn1EyU9B054WCMutFrqIZ6x/sGWWhWv4XOfd0mwzky/lvKTTI1gaXGfaJWedLVmh
2qYt20TM+xir6UzXFtdJltOnpRG6hFmz/K35YzSNFxYnjharKUT7+R4sam5C5fJbrLQoucrthjQS
V5TLvG7HWJ69kOyw+nHajBOtk2n0V764seotdQ9zBM80U7RwY27eczUV+fI0plrQYmyGgF+ReHa4
PyTJmpXSNfiK+ijZIkkKQ2Wzy3KVnbtZZbUXgO/7PI0KRBtacuHMjxzYOuCb/jUYfSOavrF0aR5g
tq7lgoF98I1x2z4Btpw/z5G4JyfgoC5kJH9ZZNoCLRM+NWs8FiCWeOeVNRto9RPN0/xpGrO1kOs3
kmryS1P/tEDZPOc93y7UTCVGMLoBAsreaV07n68Xnoy2Qv38zmHj955hdrEBxGppjH5BkeoKMvjm
qU8RL1jCyhxn3S/YsufJre5Oea4q6cWPFoWF0ihZSuIzVqR3ncXLdlTpoeUZrazKfR23/BcToOQ+
xALBwztXdjlMTXPrcsz2mnVsF+nmOEZ+vQ+jprUlODvpvZe6OXXjBKrRQ//NL7bqxNC+TqJ/TtX6
CWBL9hDng9nTgd3ESk2lrV5eMFCvWjS0Zo4OJ59NT8h4dUMLvvoUpLs2/YSbuCMVm9m4j+zzsDZ/
51p1x4YNt2kU7IGk09ljUGIF5r9X96BnCSrDpNzbpU3vQrys+AePQPrSNy49qXQDxjgrDEP+DgRY
qny9aT91e0JUfOnGAIjVvFJ0NzwGm8Gbb2aJQ6SHTTMo+7SuyWbtp7ay1Iqj1pN/BXk4msKa5Ajz
fcB1tgerYHXX0vE+iwAU+TJnZ8J19xLPaVjNvt07C6MKcNPv2zbKwgOHx8mTsS0o0IX3iJyXKaNb
whWpBih2uM372rbJWhrIbeGFtUUilC85pXHNGCD3uO1+qtmtJYig28CcNA9K6aevlxlTw8Kci5uW
DdkIPCz3RPpXNOfmgUeC7Lp+CrksMi9ysfEdYJtuZjex7WRRfJ8keMxbfZvTiJyM6qJrRi0rJAzb
kBtkTx2n55D9VDVP2ViiqZtL1TfRW4ZMYbmKwyZuQ7r1/XQSJLHlCAl9IWm6ieUwlmFi8uOaYf8G
8oshk9m6KY83cz42ey0yUM19128o5vOWdmYtMDPpeYUZvMKePYIu4GUG5guRrgvpOF/2koWnixby
kVrr7yn1Y2FEJLeJ7vqCZZF5HqJ1N0mW3TvSFDBF0Wbo4rVuUznckzwk46Y160UDPG1nYqeKQ791
OYjuuVrz7QrMXGfTi/taNTO/ExfbmxtsXPSCzHvarWfD6fTQC/ScdSPcTqFXw/5HEpP2bkf1gTo2
Hie/nAmFySMH6VUE6LpDPMESAf28oCbaoM/HX5B60b6bHsKO2bGxQ2es+YvHw3hHc6+3NjXzpgEu
L+Y2pueRp9+bfp1vepjtY9z4m8vlL88DFknBvuUd/Qm4GGpm27YCcPzwapwfknUH++jbgGe1i2A0
FrJ164OcpmO7uvLrqZulH7YdxZucjHNA6xbeuyYQ9EyjWy6mjSQ8v+S8u2U97e5rNDfbWKW2GNaM
F3MO8RtpV1RY19Gza9XdLCS9NuYnGMLDBpr3jflwYZz2uqZ5XzY5TAskiLkPMWC1iVq0aXq0sZ+7
h+UqqawhZ6kALoAOL4d91z64eXg12RHw3L3Bbu0+591tRq7MDqd0rFfkbWFVF5jgEvKpsrLd583B
h2+4r5Dp06omUbaG87uLXFQtXr0uSpoaK0NKT0KciD5/QXkhkTavU9RkdeaNqrSGT4macalHmRwQ
iZqwc3xcf92ZTQ0oIBM/WRzDrWls9AJD0DaCLvcWyHy/2HWfrTYpkswlb2oOHAjx5TgsaXrQEZw+
UUyDqX3jU3RYs9HtzdiRkAFZe2+EmIo4PCfoQbbjJlEnw3pZYk9OS2b1YxdIcymTwD6Wxv9a53Q8
Nf3nLiU4qtAqp51jasvzVjxnY/dEKJoe8kjBLZpCulB6OA1TPL7NAIAqCpm3IBrM1Wz6qYypT49N
H8I+zVh+VP1QmGFd3hDZDglLX6P5qNdBnHs0x4UA7ihkrI5LsqoCdIRUCvBjmzC1cX5wLwitFcVo
iwNTfYoy3t9mgf4WaCX7VBlXgSwAgMy13MTWqXsHfaCKLOTIkBTzI14CFUgmXEZsCrOSjeshyVVT
LkOHy8n28SGNUlo1kXIH0IhsC0WgSyE3blPZNE9LFI+lnvG0WcHwTYBE3CeO+i1pjdrMNN6wjPJn
ENmpSPuwBxnKhjfclrOEyTH3gdatSvFz7ikqxgA9by5ksXqVGGx9/tTkzL+ygM/JItar6IB+yfVU
Tmn+ilWDbnMgjUeUEl+iz9WKOeW1XOFSxMqKKuZIHeDU4yIh3J8mZQ6i9egx5OmAyxM4UB5Ax8WB
VqaJTg8hQNYyg/n0FnZ8mM4gPfLRt7t/1iaCH0nWyeuyURK61x4+62UBbwEla8iHfJ8DoP9JITlj
ISe0gd0osXQb0Mh8A4F/1tbntxSmrpgSyS+mgBFxb97XdCTzqXc9KIaQNC8tw21hpri95G0AgtWs
dgt629Sym0SRa4crFRhkpUSeFVHc1XzqkypPA6nJuZCnDkNUsJAxm5m8SWSTwPTBR0StKuHy4Bgr
3Jotl6GP3ntm5DV17kc8NgHsEzme/TjiwAqsLGKQynpqsr6OV9XtRp+SQsCsLxQd89rDCe59b6KC
ClLRACwOQvnCRHwS6cSOc5J8xHGGdmmEmoqv47z1KBGbhIG27NuhOQYtMBbq2zKiru5szksLdV5L
EK7szw4j+8i8PqXAzedhUtXo0DvpB/2mlXugaZOWaOVj6RT9xvqhL+QcgtLaWBZmUWOBiEM7sGav
xmK/X/JYVb0MCz2PBQ6CuM5NUgiPRVBF/TcVSVW2mURHbZc7X0U5f9BORU9fDcPLt0w30UmNdCkF
ImDnB41qgJKktrGPnkBjyCle4+8waqInE/TX1if0B8QR37K+Y6Whsa0FNyE0U3PMI77WYHJVK1BX
obBe1dh07CAsvoAx+SWiZamD8mgOrg8X9XDd6qDzCjaETJjMW2T6I2T2ZBPUltYo/j2kr28iBvCR
ew2PrZyua9Z1he4t+67j+TDnIHkByLZbCcCWIzTXsx3dt9SugZyC7iKJ/AZ1BIJE57Aa5BCXaOjv
cgLrjieFT6vcyadFLu4qknwb2d5tzdQm22yM5gck3YuKaSkWO5/TRIVIFmWU0O7ojNsYn2QF00aV
caOLFIQlGFh84rlZSjukAeOYPWrMd0KesxXrms3JCVOw7me+PA4s6ss08o8izW86wixkoukZBily
+2omRecijRNS8k6zgmuRX+eF5JupSVzZAki3qY6yMl9b+QjcIh/TZG0KKfQcltHKaiVIbaIuJrcu
7HXxEl63ET45kS7FDzaKdzoFP5c0F5sokJgGjwHLMw6LflwD8Di5PCRkGorBxWbvPBjqDleMrH3Z
z+io3AIfuikJ+igLVkFWpOsAX3STkWKYx3WfjuRtVoM9aR4PFVzxVJmub09olBVxDSn6eGjKYIjV
HdVsb2deLFF0caMwN8vd65DpfBdMr7AhP9dzNLgGHi+vxPSutJ3xJXNzVHa+HZ4iNx+Bcr4YOtkU
Lm7HLdbTcssn+/dmmPX0ALkjRRZRuvdLZOopCwlJ5GXDESgZU101eBcd/09jk6kKinzegkytReSb
a3iLvFZhU+xgxHAVp6qg69RtEzz7ZzRly6ZLt03C8g1AcyEnL85oBj/bLksKN9WjBva47LqYDo85
WAJUAhkQkItt0HeqLSbO3MGNif2n6T97kna0hKqPS2/6cT/YncXnRvOnyaaqanl34SiE3fCMgww9
wHEQbaGi2By80vYAZpRuF5fVfTDpGtxXSzOPVRTNc5GtmTsM/FNgtujYpUs9c/rqFpzXMV8OpBen
ptNjKaYggHpWQuPI31wWItE8iAJ7R0tA1VU1cy2wTfZi4sN2WZsA53nATC/4EwHDB26kDnAVgxPE
yZUr+umeLS7kSNntOY/kZsBQhuxm49O8TtuRyfbnOui2aJGPn5z26RZA4oPX1ZfYoWqdYvQcaEEd
MAi8qz4FRcgf88NC4o9skbjM6PKCJh60K2n8Y9qODyP3RePgmWnfv66CsIJig54j34ENimZ/sCRg
Uxv2zTBoUGgMv+lWsOdWZ8exMeaeo5AnRpHlx8Cm+YXGs6q41VPQvyCvcTeUqBlQoRk7wSF1x4SI
NyJ6WQRnrTu3TdydVtyomirY3dtWniBYwhbhfHjwRv+tgtv6Eo1TVxGSbpMkFqcOMlN3iZ4Lmq6y
DouQROmLjEl09exjcsO5GbvxPeij73neL8/ZBMimm2kxSzPvpXZdJVneFl0jWRHLPipWqtuLH9bL
/CkLknEdCtuuquyDKVlOHmRVMCBcsFhivEFDggued/Mud8EJABwe3SzijcnZ4xxo8ShAXi6OH0jg
BduA8KRo4yiuRTO/WTvlJQDo1E6YbqMEgMfUdQcF6N6OS9j3A6OHiWTvQ5Kv2ykwQrJq8iRmhLeo
jXmF+3yzaFEln4bObESza4DesXVCFyP7rkq7Li3WNHv3fQtvJhVRmS/8Iex9Xk5DoFpsJh8RkoF6
BKPhRcrd0urjJIK7Y3XSl1nTm8ehyYJmcegsDDjOnqiK2BjVbe/tufdpPXRB88c6mJFp9ji0Ej7a
DB1xr35MwrYb3xNcQOnRkbH2NM3wJ2V4emwJeKUc4t0wYFAxltMyboPH2UTj06LmN9zsbYOXTRDv
Q4UBCV4sTXdJl/qCKG6KNh/iIItEkNGpCaZsLgXeA5vefBupm2zkCzWtqKYGwSKFMoDlWKTSrdc5
DdkmnqcKLmrj4dxcA239CDRUbIJeiCrthuOidFapxuRbybEsgxhLTwzh5YVpW6MU73jk9TUf1gq3
67JP2mwbc6guGqbPpsvakFP13+2SbRiz3c3RKC1FuohqJHSfDL26DNPUFnDB8cb6uYxyp+u5C9jj
sHxMOtQes6zdrxaT2ojArICMXkMyxRfezU9QmnNHZluPfvCl6IP/Gw9n2LdvyTquIRbZYyMg3fEm
uQf0fjVoBRvdGVvFQzyXlI6vIQc3+5Xjg+gtulkxV4HR6OMYnPLgyS15oZgsk37pCtDmT8GmPWMS
wiFk7He8TEvpkyEqdTOpc2N/ahzqGJ1p48oxOdRAUV1qR6ctGN7FqlgZfOKoEjDYOpFsw3KhWzgT
nHagjm1z4870VcSjQOwYKhoLRAGGZSraxFT0++JIsPmDL6WS9ugcdE9cZEOBZMiqMY8O+RoICdJi
l6JTFNj9ru9iW0qYBUcw+TbiYTsthG/GliTBoV5wmZBu2Xm4fmSBZtBZXJKJblqEP7h0dKM4GTcy
hTaYnYLWCwqPhJKA8XiktozVkmyXvPGXqIdNkU3kkPRw2uCGveWZeSLE+9NexGngnwFIKqRH+NAv
+3xGbBfOBIKTan9j7TWdiT9ZSF6AjH3deh6kW6vyq0U/BtwM196uY9WNyJbOrZfUtuzJQYSuxJga
LavejHJwJQ+IfG0bMF+/eom1sIqkvOZdYgvRYH8Oa6gq24sxEM88P6x52xwW2saFyshauwukDl+X
PCqNXvrdRJQp4sVMx6SPxn8akiVtQagMya9hfdEoYbbp6G4yae6cVG0H3/sg+TYOJNER9h09wXk1
If04XsEwkcfOpMXUuLWmcP4FJCVXKDpVcDe3m+Cz8GOepq80zOVWjgbuPH0OHz2qEG5xntJ9GlJi
SItzil/DlKY1WUmxdqEkkelWld2kHzj3TdlhRco8eDGHpuVPSgUxigzcq44e4uCX7tpQTitEnMk6
wtNyGKVeDoz8715wEvxWRem5ySNyWSaXX7TRdccWd/o61ZpAUwfrD6bvxk3w2h6m1u3jKQjwzKI9
DHW7ix3GUI1yOQ8ganihPw8JC4RpXVtbNzgJh5/N1wATPtgzLVk2OCqJHO3FOurLYEin204KEPgv
5IEdA/HazJwchX8NPoErgmqTr0nUFWY1cdWxHBW8j8OwO8xhlW1Q4M9rL+F2xYDXquHqFmf62iXr
sAu+QB2Nn1EoKH+lwYTbJZEZKvZ5CLO52w6zCZWGCbIAlwI+N0bYveIfaxRoh5QYvqKwP7cmSl3d
hUx2G2x2aO3yNKwpKRv20bfN4ziiH/2S0DcE9V23ES1wRDdDy5ZN6/KsGnEyHuWS1yKKg+ef0lMc
B3bqnA6KYjj2ffSayjkYkbF+XhMU3Mtl8bdJr/NmSLk7d41NdhwEdpkFaBApVUcUT1U8JdlpXpId
Tiwu5mywG+F/zYH5lP3iX4Icy8J7xz9C+ZDvh2zekSYkyEDd/qZAdEE+M1yGTTkU0KYfM07zYur0
r9iYQHLWISp6muFyoSrIXJeoHWtBPY1pFepDzXZs8jUwmrFqCP6bO35hQ3AfWaKDGMXmR/8KE2pr
D9Z2bzQLHrel8dZZkBXIDOzSq6xKUQo2ifGkwOsaGK8YDkAsdD/HjBbJKwwvfF2wfLeyHHHki8Cs
Qz1rWM01E425Dpi0F0PfqBbbRQB1AGP2MooEXb+aGPMgCM0tpOG9Wr2v4gXBqzHJuumDxCnmbZc6
cOPahdK0ydIdzJW65FGw+ACYrm2OzMkl07YX/bLtcjSG6fDzxRgbKi/RFOx9ooppmcY9xe4JYQav
wQeL/2lY8MY3sINdIFGuslEaRGD8ecmk3Fzmmd5kAv4tBjMU6bzKa6hq6M3csODvRBk46hw/JkkI
InLiYXMdGxdwUrR5qJEQuMMMHZIGXoZAfKq+63AR8EH0mFwFlPr21TjWNGGhElAlKCbHIHpOwA5s
22cZLijqwNW08o26Mdp/HX01doHguiJZTMG2PnElCx8v4EhZfg1wLksDerZZ+jUYkuEbB+l14Wy8
XMXsliuZRHY2GhdB/qlay6COmhF0N/LZRMBGl5kHhz0xrkxNgjaMh2I/7Pu0xAs4p7PqtzbRt3ZZ
Lpxavw2+Ulr4OTgV3UjSoJw8PPLIbEDk0xtygYekhNh60k16s4tcQ8URw1pnrLvEMwVFDGvjpS/t
hO/ewOHYyeG/Nl/npOauoDyGBziIwBp8+yBJzB5b2dwaENj4OJOHUOVdqlBBF8VA+6YKlRASBGmm
72OHXeGxHi4LVvMLJrBMgDZ3vVYKtfKAiaAVwXGw7wlNykjEzSEOTPNO+qSgo4heOBjdTkT2B81h
CMNsEXeKkqhOcwO2gXCEQ7y8JZlIboHXiqfg/HxW344YdNlj5rnbC4ziKh8xu0dEu3IMcHD8OlzT
b2lgxwc35Kp0Y8wuhITvGJGn97zv1Eba1W2Do0/vHUjfFUPpdaZBLrl4yg4hMmres+ZtXFp0mKIp
LddQW3lzeWcr07d4n+bJfPOIn2iq5YGM0wFPHQm/6Qi/ODkT2MAzCD50RbsWliDPQj3O912oG+va
9FwfZKj/hMLUZ7eNnD40aj3iUF556qY43npL2Y71M36JoL5aFbWbGGbJHrkZht+PJNMtXRd4FIEu
V3Zh04/us3HBMyjVokqSR+gY4tPdbBO0dRwm9ocS7BzldHrl1vjtPMRql9L/xcWZLEmKc037ijBj
lGDLEPOQkWNVbbDqqm4kITEIkARX/3vk+63+DZbRXV0dCULnHPfHJWXlEnRfgbDLqSHxclLUzQXr
42aXdjq8pS78cqnyP+CWzedtjo+Osw+j5u2jhsBwtyJ+fH/yJ8OOqaZTno3oOoZuZccglmiWTQ03
PQG2YOOl2AhECj1nHnrBie3DlbRXagJ9EEs2n+eQDqUfr2HVDH62wcyM45MTXXyqUSBz1WN4S6W7
f0/BE11+UN3jq/Eau1xPCpNN4mTWpHuJJtoVPeMVHerxU/d1n6eD7+5oGcZHxNVv1uuD2eL6Hdan
V3ITnIa2MYVOpC0xh1Hs0nTedSHKYgTHMM3Iu0yZu4g4eRu0jHdzP/1HBkAiKCCu8OPeh8hDrl5C
oLyYz3bdd54WF7QUEC7W4U9fy+QCo93LzTa9aX2ClDigeMh32JI8FxuDRBm8YCr1qp4zKD1O/R3E
ZvGAsDVOotmvq9+WUSjEo2tkPuGvLyCL2wOGhDSvWx2UtU8+tMmyPLRaVms7/80ghEPc7tIzC6OH
HMLb1jbthWpUZZKkcKa0dyRPiIKQtMXiibZDnfq7FdZNxPxHDAANu6B+y2oZlg6GemWMlhcX2qng
PB53nbQBHHKVA75KDxiDhyJl8PkBMDRX8ryso9JHf1FAgoblvPT9P9tsxl1LsCm5OP6E0W4qC8fT
84N/aIqtLKRsyUM5nwIh/xn7MDjp0IteOtt9NVl03IiJL3O64YUF19TS2D8MXvNHwXMas/HaEzUW
aee1ZZC1G2Ye0Bkq3m5z7I15RoYQRh7HPPGEdZaB8EJJ6y4tTYqkhnKg3dPyl/aXkVQVplaAW9yS
p31Cixo8Emy2apGJ+F1HXdmJIXpr2PyzT7ztFA70s/mivndMUfzKPouTcvYoVGkBd2HthgOZmxM4
K2zsppwIqkjku11scP+bcP7bhc32Yn7QpmytZ/Gfmj/xau2ux/tZqaArF1ubXE3diWoIcipiU9Ek
Lew8Zd98AmM3a6EyYsLPGbwsy6J3NyautDXmu7meVNn4lpbwJ1CYAcmVNF7bE+aFKuPY75JI5XpE
nx+03cEniYPYsi0VU+2PWcf8MHpbUsl6bSouW8xtY+dXWasx42YC0xMzIRYeuVEB0bZdJv4aUr+C
fIk9qkmbXbvKBi2yeuEwQwqz2Cj3Cb1Rn0XVOMr/2opOXpj7DX4ryOuQhyQvVdxvBXCwtOgDeHV4
MZm7Nl3qQNOsWIIzBtYpWH+KVUZFo+AvjGj/pIFQlTDAIq7/gb4tfXNcFSR4cPBNr30TymIOGGwh
/WfmzXgENwQLSSi/3GIG7ZU0Z47btgR815rXUS3LDmYQhH+UINN4V9L5EIq2HBI9K3xoz5eUBY9p
grOaWrIcp2F+SUwKZUqsJJdues4L9J223QdYofDs1wTqXlc/SPS+UniXukthB49jX40RDB34dt6t
DmXpzUHpQRqjwwBEY04v88i6nWtqKOirXwjsz8UI/zXzaQ0tTPtHYE0Xr+3mO4mGg0RJDMcofATR
pm9Jol7hjlX1kPtD8zKyUZ44pqxyA+GQN10fnaJu/Clh6+/SQSfnURfOSwJAANEGrSzfMtd8tOtk
DwGv/xts5x+hJmdQt1J1JEy6SpkuXzq17EcN4MQbdzFc1yLQAk2Vqfmeg6HZBWz6Z/DWH7JftoNu
RBnytoEDvfjHLIvO7RDV0KIwfG+Z7kvqsFATPHXoprJamjdio75UQQikMQrjfJj69dMak8OHkXhn
RP2iRqmfgIyCLYBBSnG+W51fZADqdn5ou1xPWLSdAXRDWLFwwXY0Mk1OgsE/yMmr4rFDQ6z4LUKR
OIUb/6mXzN9JO+1Xu/7k/azuMgnKSQCo8KFzDeJ3EMfsAvtfF2wCbViTxpQrn/QpIP/yNYkvWLVl
CC5oP04T5jwBpmlK4BtqP9oF2PbKxCPZLuVhVNSKfjTbNJ10l3yClsSIgvFXiXlfrxnsK6gNEeQY
M3o/05SDFTXdH4V3KDdse03m5I3hNyZqeMf2flVuLRcV3mfG+1eNnWAdXpqmo4XCKti5KGJ57FqV
9z6Wb7/Y26jnMOctC3adad+W5osPYQBzUOZzEP83jGF2UgsFTgiaMJANy3sr0B1vEGnIpPagWqIc
4K0uZbQA74RHtQeROnbunG5g9ub+SlKOcTbg/ZGH0+fU+tgZRyp2bDS7eLR7zCJNnnTLUiTUC3am
yeZqCuch95LfElr5uJbrClrU+ZMoNlT3sFb12TT2lqQDLzRqYafZbcGOD3FP5034FABp8lf7/oVN
6ZdcaQ3lp+V5bU+cZNDZsxn7qLDrRbAU33/ZYIqOv7TxSi8aupI002Pmq6pUGkNTX2O0/UGU6zZT
h9phbOqS4Chmgb9Rbroy4SowRd4ytjBsPIPY1yEkG9xYv23HalhYKbpI76JwWaEDzesHafMkte7Q
R+4oUQZqYLUkc/dx5lHhw6faC5fkdpoPWUDA8jVe/KuHBdJ7vnq2WmMeRS34vRD1IEKFxXeknzOF
GzHhWY+ph3GDweVGyxoILs806m4aLCM4BlHE2ZieVC8Pdeeqwai/IqMXvXWnbF0OA1jJUjQCNOT0
6m2G70Yifq5cvU7teCI29uBGoM9pOrSSCuvmmmT+HwI9tU2ze0TGC2skXBi570Z7AVQML7eXhVrl
ZU0/o8ZEBUnEv9vueW3MYqAPBazwGtru5NDsRej5eU85q6LstCzKVbEKRE765O4JoAP+pRnVjdX2
aClucBpj0Eqk+EXq8Kmo6ddti0DHhEmVBEF3gSBp+xUiv+e3le/DQt6gbzaOAyftYe77za4J/KVM
RFQfxxqQ9SDG3B81z7ewHdBq2ToHfnAc4FqggE/L1XVY7FNk8nYBDYxJEAAx0GHIIbtEximaROmd
qZLoXutrqCyk4wSP3ZtknsUOuvPKoN4p9umnRsGiT3dBBM/X9QDS1rAnEEvjoFqyzntMz4tbhg78
seSnjAe/FIAvgNlxysDvjjuFnfaeBWw5bEEbFd1kXHesMYdcvF57ezt5Zt9A2cnTyCVnsNZbia+l
9jTRw7vOUnfclA/NoYuH92CYtpcAllako7yZR4yefpC8fP8UZ2TXJ8N6/f5ku5XeRYJtPI0PXbjd
AMySCxMOK1FIgDrEJcFO2I6/xJbiDqNOsecnxT+d7tnJpk7sA6v5jvnsXxkxbx8wv8mnadaXcOl/
tmGyHuQKHFSyLM43sSSHiFq77+MwfjQRFM3N+PvJOQYcEIJnKuoBliA/eE9LrekwwRoQCO9DGp7M
plbc8WA4hbUmh2RSFyKTXeO1RZg10Ydv3fwG/63Y0CsoCrXC0Lgt+5SJsnctfGq3YgpgYXjXbnR5
PbXqsCqFrk3AmKcmSavaYhzSg/PyOo11BQS2P4E2BF6Y3odWJS+wxuLCjjXbx4uSlcbIDSK3zbA8
IMMTe3YYcs5g18rYOL/UgGKL2Ul5X+fg0ybC7dJUv6Ze1+Ubfai0y/YY02H7oju/r+MAXXseV9DT
zD62AOJBGzbZPtHb+tOJMye67MUqftg6+DGP9CKIthcNGc/yCnhw/94FoyyF4GiBsH+U/QqkCBZm
e4LcW5qUg5YJlb4sroPDpUoWuO5K7SWuW8w6c5ObBQSahWSaj9qr79PzYqfVK2IOPm30ZnjvE7Yr
+ow4jHPa3YJ5+ddP6+bYR8S7eyF7cLmZSmTBdODWR6NoWvtJnt1hx2AdgQ3q7N4NS7ZPwSycwVNM
5+B5WaPpyy5tu1uaGqaA178RsZ5ESMW1G3SzgxT5kC3JLhzun4b5XgJp2A7LUEe7qe8/VqDwhRyx
cMQajIdIQNXv0ksC5A2e+FSfIaKJ9ARMNdonU9zg6ZntLDj43ybFsu1a+2uMsKF4Ux2ewahsybjs
68z8rGfyRdSUvXsm/mHDOrjylb/qrgZWvjQwxoJ+yeu6/gKT0txbtizvoQp3kuioYFvK9hjFmnv6
vGAMS8s+Um0pBqBPjUUNCtfYvjf1diBYPC/fn/Aqi3xICGoL63dJ1Cy36Hn5/un7YgdxawmXp0GD
O5v9HsQRVSCV4f2CEQuXC4ILniiCdttt7ZLdg2ndjlEPKCnOfPU+R8gN1OC9kY/AFJAF9VdvZRUm
KEtu8Hy4zVFwjdZD5urxZ7A2x8ix+IM+OeCgc3loZmxUW7IX7fwwwBQiL9ZfPeSyPJ28kq6hfASQ
pN+VBWrFiByO0fOjlvIFHEAPm6N/mTtqj3Vv2I15DrSaN/2QCV1PDGrZaYVGdtJtmFYsrjkaYIub
kMnlNmTdWoQgxIA60unYpOnvzHbdO/5Hsswkjfc15p6bmse3QXaqGh0aj4lo/2riub77cweOeLeq
DRBm0gyYcFx9s6mYL0xupdGcVHTzoxxv0FAC2uZXRgUpYJ50Kl/Fee4y8gaF+3Gcw9D+HhIQMs0y
nrslQwcyp/vpCWuQePNfSDPfQQTXe38E8hwHlt2zUbFDorGZMUzcbz64it7c6GovjdL+WROwKN7a
plC+Vo8BwvHFOa21OEuP/99PFITB0XUOAkTjzt8X8FTuzPgky47b3Nv6sIBxXz8ChYbEZnGxBWJ6
dMmkH+0ifgmNN6SjcXPNCgVd4jxyjWgM3FMMhLOFNYgdhY3LdjbMS6q+Dn00WMv80qTbHnqpdxyV
2iBIWFJ4YyifANBF+9N0Dbz15wwN7ayfl++fvi+YP83Tf8ItxFz9gULaX/sM207WV11jgRBAtZzQ
1w5rbvJqUQB+SSo8jAt+Y88pTy5W2j9ogMeLTVr3Fs4tthluSoKRaoeU0vw5N/OjyRpZONA+x6mL
9UMJk+ZOZOKgOmNY8f258bDI24lBa21nibyWXm5zAkLr+WlJ2acc16Ev5Fc3TRviQWy7xTNkRH9G
tZDPf/b9L0zWrGUXbGmZuajdeQuX5eTG7Ry23sPMvb24wNyIDvQjjmK0UkGyb7GBPbqx/+P7cnnx
g+WlGVx0wiYUnZI+WXZLuIncC3X0GhBa78cGGhwe9VokcYBZ0QABhMuQdP5VZNAQPGw5hQsjoOO2
k9dEO3n1UD32bdP8gRjQXhkmo9ybwLCldM950twz/86NcWcSgyYGJStzB+45T2WUXoa1CfdMxihU
fAyOAeDOnFrnn5JFwmKk1L4+15yVADrpev8uKQDRo2ut3CEMonvUbtmnwbh9QKMTlDMDSA8Y9jbQ
sb+rUdxqlZLT/z7ZKbtFU25m658oz5xC6xBlpQP7VcCu0Q9fUIXGqBhbgqRDFr/Co4mK1uAWTcw0
1zbg7Dpsm96hJ0LNirP0/n0JWh2V35cF6neRgKOt0BhmV6vbYU8ssj3d/Oy+IjUf3ITeMvFXvfcw
/t3aeppuFNyYWKGFaTI5EO/zt8jAj9/f1VeJf0rTgFfJKoIcutgGlS4GEsjsbTHj06zpMP+uz8sc
siCn4i3zEQEMoSxO+dDBghxQ8ea2XzFcpzvitDpCK0/OavGmY6vjakSMAtVxvmPchO2aDpsGSpEV
UzeA2OlHDnJyecuc4eXWPOl91DRIlaOCA+8gzaXQ+zY9DH8Tq2FO9PIkZwuc1NiPxqwFrDL/6nsk
RnRoDHdY71mOl8zAeEw3/xLPY+ngVf9IBsYPdEbUJ1r666BkeOqel++fhvXgLdQ9srBzr2MtQTz3
8CGeq8TEMCqi1ct2AtPvDmznn95bgrKt9Vhh5bp885F+CyS1OZdZc5gi2p+85AcNsvE9QKTsY6u/
7FS1hLKT8gZA4Z0ujKHtByRyfVjpMMOKRcByRjojZzzdCoHRtVxDQa946vQahgQDtrf+oZMEouwJ
8UuCs+sT+5aC2ObcF68EKap1HB8joK9DPTCgc6Rey3kLooOZR+QXOqDfhIoeGoM1lVKtfcVb1AL4
HptburZwFeHVHr3G2lffzqKC4HADIuRd61TcUglDHgm57gMpUjhcPRn21A2/hzhdAWP524Nhcha1
H139xe1bjXxXwjjDS/0wlKw/KWVXyUfX5H79m7j+jtRS8OUU9XPHoKV1FKrIPNo3vnUhIGRv2ps2
Zbum0/SrXt9ioV9s06+/BohthV1YtZE1vIXc8he3eLekPXiesj996mFCaTr704Rpl7vxcxLr8OYz
BN8ELCDhevX+3TpQzEfBMKTIwEIRdOiMLk/j6tBIfc3IcoeQiOSh081trb3mttWzzdHBbftxxUBh
pnDA7GbooTeeX4Bung+zF4rcgWE6gF0ke7o4W0n7dwTWve/RCe7YjKkSSNbvANtEzp2AxZi2faEz
H410l7xhVLgMqqo5Yy9QTDJworEuubLyntboxUIFVGvC0xXg5qzPp129pjexpXCCrD4BKQcWZYI9
up7hFZ0j7sU2v86+Ub+ByWQIJM1VN9SuYpDy76nP6mKObHfWnywmwdeW9h/zMifFlLAaRoJ1b6Ow
0JQcyUoS9xSaOgEPRTNximRNnz4hJGexXTKmgxsE8QADHwcjnO21I8nvSGNEIcAfzxzeThVGHNi1
1XPZwJk7YRoOIc9NaQHG+f8acdAuiACE9lXpDQoIaN8DhgE0GG30yObV/6l7yD0mIH5Oub+VcDMF
MkW6vy74fuCcZPrCXHYH6NvvlwbIzmSQzVR0A23ae5+pyuIDkOGyCaEnj1s036Re/l3mGAKNqHMU
sP89icinZ6Sq/rUZhKZlDuUp5VQ/Et/ox//3z/C62mtsvIdKKuvXKQQ9f7wio2deV0Qfcx23Dz8y
4sLbRJZWzOzUQo2B6w+VexIJOzS4CVcv/hGsjJygLh4hqI9oO9COLWaZd0nsoBO3Yb8L6g0JMIZN
VMjuy0E+7pfI3pmIC6H4BGRwoOC+6u5Q1wPJ3cRe42mgX1uEkF6a4N0FkctBIQ7dKUQaNB+yOLt5
zrrfbdfdJtuKlz7Es9pYYE4LcjspXvZLl8wk1zQddjzqo+K7iYsX9wVAiZ6TNMaA3LQeKhT8jZmj
Y0ycepa5n+08xWcsZfVae+GPeXVs/3TEUCNNLA5+vO3hetnzqJ5hbolUEW1duv+ewsQoupPv6O/A
ht1BphvGeE5LmCUD/hR+nQ1GuJK6eeFLIA6xdSFcX7FTC9zwmAL0yOYFkTwV7VkA+LwJAnexGS8n
QE0oWRYAr08ryVTlMuKKjviH3uug8cZ4jzUILxTyhJwWvsE23g2Obo84Tgx8fDAqmJf/SXWTHdFk
i5OSEUH7/NcbuqCE9VjDdkFcj0OHhIgFTYn/Eh0SkjUp/fBAFnpAPTvXUnUnPXBoyFDxSvzpKjKJ
gs2hdZWItS0mGuy9bOUvQlvyFtbDp/DZ2YOMBjrmmo29uoM2ADCQA2cNqumJlTdQjBeCgSATfoUU
2tVjmckjaKlAJ+Exx/MzY0uzwoKj62r317GGA4ppg9eebgx9XYcxBV57toblNtGKp3gFEJhOIYcP
R99E0D5lOlYLHcQOZvuI35z827LQ7dc00Q9Qw0gKKjL/ytrhbBBO/A/FbBfWy973unuoX7F7RpjW
BmC1fMfXlFQRXPofQeTvcfzA8EfXHRqSXoTluIVk5zUcYUvIhcz7D5H2+eC7qCmBMwAg1vTqgyC+
jCmrz62ESSxe0EnuKLqX6JI2WdzkNV5HPi38N/E5yddZjZhKsgkoE34LH+oG+p7WO2CSL1ARzpzD
d1thAXQdsFW1sV+AOmrMPwhEe/+xOvOrerQkHzF6HCX2NATIZFdGNtzeavCTjxGIChbt9iYDn55I
20w5n1Mvh0M9HUfYF7nsRzjMkri9j6VZLk8ECjD/eEJuDbnrJJd82AVPL0bTM7RuQNBhtEHA8D6a
GR5ey3iMnow3BUK1fBdGJEa0nNR/TZ/4B28g2Q0D9VAQYFCV07N/SQTHsD7MZa/cgOz5OL3Mm2jO
feL+hc33I20ZBsmJqQ/iyTwga8md3x6WKUJxTNSctw1OVFim5UK7CDnipT15q7m4Z21E0qU9xS15
iK1/HdEsnzEJCHSeQGe8bvtXKb9/baHsDrV5MntjBeH5N9xWXfhwTOgqPrSsd5NqspK21i8a6WW5
x4P+uYGJwrG+8A39RzaElKOSl1SCadjGtd0Ng87wrqE0M70cJUHNh2RZOJXtrfHBfG/6ox7rNxZq
C/E0rAvcBCDP9uYN2tslNSLWmpHdOPQCWhX5tWyIuuumD0/1SsiOeN4CkLmsm+yy8GbZ25rDXjYT
UkqwxdfIlErTF2CCL52BoaLX3uy6SPUlD+CvTyN6t9aOXRGY7Ydo4fFAuXr3msgdAj3ZKszsGzUA
5lj6z9AixAeCI/docxsDUCsI+9wRsOXl7BbzGSVNnQfG2rPBnyrHzuIUBjy33PcF+dXO5q+OR6wt
AuUKTPc/HcNTA9G4a8YpK5BALTI018rz6h1yeMMBjRGSjZOooDBCvGvtJWDAVoeRzai8dicnnh6M
ARJt0HH0oDbtIk9TDZzQX/AWr8+L/q8j/E1MMVaoHKbLbK/R4CFqtgasxFEn5tewNfvN/6FH2f+0
y+KVY8rnk2nN8GFoDT4y3oHIsp+gZl7CMEZpwJEqN+bXwVEuqt5LvohHg9a1CNfXJRzDEwm/BXBA
2oC14XVs/Mi1XGEy+kMeERLsoFk5cHrrNd1aBP6j+i3AkSegDPyXFXH3KGbNGUrcWmzci78wvEIL
RxLsEK4u/tKUvRlDWgRx9IzYhZ9Wc5LsPU6SL+GYxW6fUoi+HfmCmT2XKxlum7O6Iq0a7gsmvQjh
jd1qMJ9xJ/9YqFevarYzUiW4s2sUvPrGewbrN3ndYvjvuv+74gyIOw4CgGGLcKvdGC/r7ApOge+b
4QkF2gxOzIyzAxaojgVJIb6hPygtUtGGc13GzRIfgR6+Gd4g9MmWtwYaSYXjSgC6ygk0RorTIuh2
91wMVXC1gEdn8SbTFGbFlj5lkJBWwApb6HBdcnR9LwBsYPsEFoguS1edASfqr9nPbXXvE8rLzUxe
dOHU7nmLbQvJsuMIFO6UsfCTL3REjIPjyAZnslPj71JAmAdLR6SYALqBbUG6VSj35dZfSdD/Y3uL
AE+T5ouaKL4M3TCHxbzotuFvTAHJpLEMgIrH4gEHJ7n4i58bZUEa46ZcyJO5jGR/HmaRXcD5Y0cw
zO6CtR1vbtswC2m+5HHs3zu9SezMvwVFnWMz3v8+47kCMJHDtR2ubLs2PHaXKGDrJSVLVFmQJDnO
/ZjPbOM4HmILIXCv4QlB1hT8Yg85uG3GPFCmQvPTneJQk4vzGLmgegVg5bwNfdZ4gJ+z7ucEEy1m
m/P3BVUSP42QJ8BeneXcxhXoRPiAfwPZZbcW4dEqWJDmU/4YXQKJGXEJVVpFc+IBRlXe2V8ewveX
E+/H7oz4WX2SAnQGq5xc51MSRGKPR/UHpTg9r2ZNz2CKdEjs0Yt2pImT0yxNcgpVVuf10kFof363
qAGVQ9Rz1IMy3gUy2c/IMB1JYD4V2s+Hopl9wU6Ecx/0I4w77zil7D9BQnOnG/btdnQ70yOXrYKS
WKkvfJ3i/106zBqQLPWQazvxMw50+sXA4u1YJATEMvqH+THsLrvQqFB6GCHtYWzmdgX3MLQTFHSW
lEAAAaBDA4cLCOgj6v7OlOJOrc1fN6qjBDYM9VF8URiPLM32SydbEP8S5xd5OObFCBAT6MvgAIXw
b5unkZI0+eAgtvY1ebGGHnEYTZM3cYvo8iaQNAO3tB/84AP8BC0lmZfTiB48D7/YEIA9X7yzabvt
0kQUcDWm54K2/yI/gqzCuh5jNTUFenNbjEl8zABDV2gJVKEiAHBsAKuQhWlhUpxnMI2PwBiALS0G
mm0BkNpi54cBEr2LdrO5TnhajN5jQ2KgcKa/ZojsQilbwlOmhKrWVePkEklCAJniRLuBnQOMijeR
Fi5OkKZKEOjiHQ+vVIl8Y+MdpsAOZwNgkIoTKBrPV2aKBb+Nf5YFj26q0xvvzbJfXR/s+0FcW7oh
majMBvjh3Xmg4/2AtpXF2SNZD8QZr0pcUQFoCGMlg4jsQOoiq0FiY/OZRPUecvyUJ3xe78gosqph
qXxiEHs4kvUN88J6nIPpQQbs2mzCUTQkmRLko5ffa4Cjm0w7/JnJJIvweSxUMOn29v2TP4pf67iZ
A9cHIuv43AdhjsBVfenSNdq1G8LfwkfqSmJPo7itYPsCnid0msoWTUQMneg0h8gmRSy+EKDB8Xhv
Nw/ncIj0C79nNTSCnrBoPq3fgPVwgGU5ZseTCX2cqLWTrv8OM8znrpbHdpoAi2QrWhUks3XX8ANC
b5cWh0sBqIAszgnofTWtP0LufSWyFcdmCRCTNDhBZ50hJthQ7Wc5/pfBR83dOv8hrQ6LAUOIwaSQ
g/gAIJqk964xb42XLoUFs7lPg26PhPVrm8BgfqJwIl2OOHgkqRzIwWTkAk2wfIbaoQT3eDo5qvtj
CevuVo9lHPfBLh3XC448q3PgylSixX+qQ9WS/vW6TFcr88ROSG/f9Ygjc2/yD6wSVh9xMNSKtVDX
CEDp/JYBrzzOHIbCGP7BEV1tAQMOSHgM5N3CQ8cxL+5QtyDUEzbto+GpZeN8tzz2oX14LnyZ1waj
zRR5iKmnD8n/H2Vnstw4kGXZL/JuzHCYtfWC4EzNM7WBKRQRmGeHY/j6PlBWV2b2oqx6ExZkKCSK
BNyf33fvec4WLARWd6Mk11cE+EDS5cWtzPRkN/01GeIn201+D1lvbL3Ia8gN62QbRx6B2rBP4nuN
PR3ZmbO01zximKBGGLY1nUVRteJXR5a/7Jej2XTmY0y5FlsnABx7UxUuoKe62VlmPp8jo29QGZ/i
PPO+TIEkC0cqpz+wWY/a9Gq7h3o0pk07IWHM2Ms33WUYJn0/GxzchXDVTtCzX8Rg3eeo62MXkqyU
5Ja0za5g4RvWFiYYTMHz7A7cSEN8H/mZu+lzkG0qfe+syNlX/lVR7S3qbI0Jlk/U6gfDN4pLnsrH
uXLUJuiscbuI/ga2Bh1awtI4/ejXIgxE6bA8W+O7WSTqfrTVbuTKPcui/JO4nn2uu7UQceyLNrjL
NG3YXUQTb5s6HjX3PO+LtMyeRUqmzsiuqaqiE2uqDqNuISLYotMh2u5bf8YaTWfppopsUo8OTXMv
qkkNHnWUZ884TOiK+uKFuAIsnMUc963TfvdBO+5zmjjshBwbh/F37i3FYbCCDlaGQbOuSR5M0T/M
HVZBlfZIMxrbDLbkeBsI0rGW6aNT/cjIVbYaluYEd866zy3Kyx22BJ5sJon9oronC0Q31ivirdmY
azduNXc6KOqDo3ZO13ehE7eovbmckPEca9PEdnAXrausruIaKkHyK9IT8YQac8hMGYGZXmAzUnEI
IyLbFZ2vT34QP0YCa1Zmly81RgVS/OraDqVJm1MRg17/kIJ2dwZpCIumG1YSc4zrgdGZ4g5fSE25
J6vqMbZy66kvDVQf44P2XrFTQXwyy8K8qYOo2VZWS9FAk3/rBR5tL7B4j1VBQnEs6m479+JUO0nz
Qp5sz0csb3jvwm7kHh/Xw84s30kzFpuhCMwHyzchb3QlQsCMN3Y2I302nT642E3wnI89bSvdnlLB
3hGJeThlLrATRJI7RVo5pKdBj91qzn7hdC9jqR/TvCDIP0rNGbX8lKY1kCQkAO1ikcOiS1uNkGPY
OwP9FNOgnASguEOw+DvUuXch2d0/8yJvqpw+iZniWPSele2yFAF+y1ZcX4SarqLgbIjpA6PrATYZ
gXeQHm4PZCwz+2EfRNx3UZZb96Sy/tooJfTBiUhGZBMtxe9EBHPeOKn9ODmeQks1821UxSGwi/xe
BJ0O4wZXpqWAZA0Tlwc2y01vKOPBRZvf0urkBCj1GUuzUw9e6Ghd76yly089Gn2IXVYVWXaCKfM9
NYBAsLSRaNHs80kqhu0g4SD2dT/tJvbTMPZYVhrzvYre7cjz9020xLe9F5cbeInOrjD0UTlxfaiJ
FtSN4RK7b4atFkN3kwhgF23RB1uHgPk59+rj1NA5H8sJMF8H4qKq+pNlGC8L5/XtYox6g/2gDedR
uQeL5DirNF+fFzg+MolWHA0mcDDbRFvqrEs0VjulhzCZdfqaiPR5ssG+UIJEYLSwYpdNFx2peVSo
Pdvajw4VnLnuw6kb6jWBYOAMPTtmdYdeWhC5mh4iXZT3q2tpz++NhNXT0aNhK7dTX5rnegnoWJWJ
2jdJ8jFpmx1pyUl/sw5OUrJqGc4en1yoxs7c1QWBqjJQdJQd64W8VdjRgdxHmDBvDTfGl+nhYuBM
v7GDzLkM8yXS83zkTb5dxuSFYv2J5uGLU1DWD5NkgQucvStEG/pBknDybo3QEO6yhWgouWo9zA5V
3kd3Tk+8wcdVWru/XI5hszGcFqh/ZpxN6LbYGSJXlGzng7dz7ZHTeGm9/tTCRcnrlpOqV0Qn1amO
0Avatt22CorVqojjvsvfJuJ7Bep56OmdRyTyaNQcfNsIk7eLjj3UdoGx1H7/xpfc3BVlUp9JgZyH
sePXHL1zzUV8CEg4rq8Dmtofv51BeWrrphprWG5lg/4kE/biUx9LkFA0FDkggQrTctxGy7K86hzr
Ce49oq7e4O3TUhK9NOPlHDuSFgO5J98Ztxyekgc5quekYn+fW+OtLoO1BM69u8Z+WWbKWaeF8RSn
fsFtEb/P7CBrJNg5d850IrzmHokhcTglAmWj4j+LnNIt1rixxoROEXqJvXF421/s0aUymuQ5cVhm
oVQpgEIQbAqWyx3WlvkEdPDi+55532Wip31QHLlNbyEUtJ+tZ9VYw1emjpy/YWt6e4XdjqCMepbm
kJxUMPu3RHp2fTV0p8IRCbvrZB1SozZ3U+P7G7RYxAzeEBUX8pKUvj4OcYtqLuEcCec8QjY6mO2A
d1DEv4bm2onhT7M4+YtTuwdXW8uG+NGFw11y7CEfbOAfLZe2SMnxIMs/GCjMM0rBRTlpsFnohCdF
aX/6HbLivKm7JMHmisepbOSxKFoIfzVLs4JeRXHpvRhkhGj/yzdcpgFWW3KFbnPuIBR8VsTV0jo9
t9ZY/0kTfRMs9QFQk35QRDjvWWx/uYt9l5WueycG2FJ9bomNR07eHFiHRd/+XYTT32lVvEAIdGbX
fRoQtfvJIygLO3L7c0ocMV2IJZW3bvnHHWv/VYmCHF41QelxWGu6wStv84YaDDlgeO8gI6I5JWev
gGY4Gg/15JtERqPmJrZkvQd4UXMGqcEH+fiekpUq0FcdTiIASJAKWsgmeKsJkLp7Iafixa3jPUf3
VzkLKgArj6nzWnFP0+viZ9k3mqJ+VJIvGmKqFLabMaC9KpPkDz2xNx9jxCuNRfPoZvSvq6Um95vF
/bEZJvVUIJXnmi0F3XZ4KjBr7Uf6lCb7R1W3BocR5ALtjGoXGQPnTISA81LmTQlfZ0akqSRR9Krs
zz9/xL2L4vbz1xo/2Vl2TrMvNSKWqhYrjAlS4HYukTHx4Yp+9cC2nm7OP49r2qZH4jB7u1kivLVG
vNM1J/Kfn9n7M1yN9afPESb4vgYPRyYV0waG8Z+/kSvCHfrzeHRVbpAa5J/+8WzXjPiuYqz8mRUL
TG384UZJdJwIlU+O5Z2THmmJvffkSOWdu0QTM4ynOOywWp+t2Md90Y8d1936+OdvTWc5h96lZ9xO
4xm5azr//O3nD6CdWbkZHJPUkO8AeYNEhwJ6ajsjeguEqu5SLAgbZ+7dd4ck/j6NsSLYeSJJT2LD
h5rcb+Ya86tTRuU7uqhLMPs9qcb4VvjNum2n/rulHTLMKt12eLUOftnJd68GYhK19n0/qvimnaDC
ZDpCbG+N91zSXmg776tKmixU5WK+G65Fq8VJUUnWh60j//oof/dtqssX38LKVH1NRHbeXYTJGwLw
LJbrwxJ5bd8lUcc64lvvaDrZBuvqqZ/G8mInUf+WZW8/mmShHQt4MzGbH8WyW+KAOFFsbupmWv7x
BkSZ/VcOKJCAfbMb26eA7vWfOXbTd/Yz826pyMEU5Ia6wdYPTuZQkCjky6Qts3cX/M2uTd36SDnm
kTebDKL4CeJ1YKv1wAakhqzdWza+/LzbaU5MffEJxvw8tAko7fAVGQcyA6nR6Hck6d9WUU/3ujDq
12alZq2CqZjgJQEkC3bgz1QoPU4oOR028iP2sJ2r0jqRMMg+nC4GdodDbWzr9IHS8Vcw6Oi2F5wl
uxkKrpbYTN015Om48G98r0zv67aTL36Ab2993kIEGN2JphRKwdaxo/JjsSdCc0nZX34epkiZxmK/
Jb1qdxUJmxCAg7/RjfA/CORACFGZe6Y/6XwU9Hh4Nu0tTD46PvQ+6Yqxq9mjx+KECJXcESokO4w1
68rZ/7y0KQTFJL0qaQLpMLw5jBUoiYnEeTgk6kKWy3ge7Gy+G1roVF6m5Ee+cHA1hS0Bknjyg+x/
1TvGu5eU4yUdfYsaow4+BD6FsK1S+8YFbRhiI7AofepjnjZ43Aq5CZbBOiX+6B6nPFY7JI4g5DzO
ujM0yx6c+KldYDPFvtc8WE7xZa3h2FH6nHS69FNqD3BuUMWfaVAhvFjpR5laR0KSD1RN8w7fDJ96
otNriiQeDiViuDMhccbqAgyuCCUxWegw3j2OUwAKHfmKYK6OCA2IKwpeQq3/9CLrt3W9LOcFvg3m
qci7Q7wm1Da250hX9kdbSmSijI5JZrvWh9nKb1XPZJp5jU+Z1z/FwyheoWJthyKj2jORRi2rwExg
5wHwgtTgQI0pmTb1jivmuaehetcFgoZtZIBEwmOVz7Ce893Pex0vTr9dSP+QGuWtL6Ntp5riqR+r
e2rp7kYqI0DEdZ2XyFDbjm4iZKbAO7UeN66P1dgXeXAlJtGHczqt2NcACbaNn2Q10fB01/upLcY7
IivVE5GhV6II8zVZuB1aHILY0zTmVKHEB7tZ2C+Ei4oU5BArAa3/9fm2FXBBrKm/Meq4fIsm5x/P
J1ZiHLoFfKfNopDnffuxpOlPr8eH+fGGham8cUXdhz+/mdlRsmdOk9yYju2/IWtjLsLOXU7JeyOe
UqOPdoJ1/GhDur+OeAy9rvXPMiiR25zgWfk5Cdl5DFBoI+9qGT0o8Zl7MzXa5iky5NvP88oSDlWF
WZ0Tu6veSxJhMV7Aq2EsoU5o0cROM+ziZdagwcqOc8487nU5nFK3iV8HdOuLW0xBmK7/iWYA7cS+
8S66z28zW1dPVhTd+vD1w7h1jYulOf6MMtZHopLTtSYJLuwdkfnotS9d5yiQQ8mfJcvVrvMH7pEK
o5ELtKSxn9JZ/144bVuU3bNT09VIonwjJQf2YXmae+BM9AXijZzH5gPD8gBgEgca648diqFFjfC6
1/69g/j/UeDwwGuPcNxWLJ4Rt5tL7gJqszEcOnt4rgvayD7SPK2ruX6qYIwad0m2PJseDn0PIua2
Mlp1lh7LlZndtSIG82Znw2OuWOhlYj3mHYu2nvrfEIfda45mZvd8dqJHkZ6qymAnHmZi1JwPUlKS
rOB7o8VB0OvoCaFFAcsDuTOsH55e28bDEvR3Xhp7j6TErj1oqoOx7qV2wzVuO6s7BxIHu568ZuJv
rOrio2TDPw2GWe1+njaS4aEq2uEZ1ImEjVPB86+/EFnTazQXTWhP9BbjTPuvBS/PapbkGiTuDhpL
sIvlRCJKByhG8dEpBhjxNHRYNvzllA2zuTWhcn3g+CbJsb73loU5w1xjUC3b5uRwMK9jB0hNLD4m
1L1jpGaxg58Ska8fPpIMoW8ZvOkhsZPfS6nuEbJpVmNqgbUGJIKYH+yWJk8BGQzWPjCgdUERCAn/
1Nc2JiK+5DQAS2eqr0LMz6Xptk9qHJNz5MGW4SRzxGlMcWJx1SWgo2zZHQ1hVtfRJXIjbuDbIMe3
rUPwqH5uezhxc+0dEzMhbt4Hy3UeovvIzttnNXT6tqUHHwatXq7IF9ANdYX5kvjKsw1l9efr61Hd
iXRMtixm2yJBgG3JSbP+fYwbpG4TDgL5smLOjd1kVegP0jA+iIG3YURTS6fmxfJteawrrt8gkCd3
Opc2ElBqcycPbb9s7WmEjOnaXxWRMSDAaxuTO0ckRIaH+q0d37QPzqCmP3rGODdxn7vqGgy4OSmx
QNJ8NbGLbcAonDXO89LrkvNR5s27Dr4BEqF1FVVKlQ354+crZ+0+x0ULhVq+lNr4lVWAW2a86XXa
6f0k8gunAcwA6fx7zpLt4nv5jdb0uoWiyE6KS21FGP7H+t12y2mfZL3apYyM2HjIYZRrECu13V7l
vCAnZI5/BJHwnaa4FeLCfKaPzp3cq+zSuWwNThYOtOy3E7RL2rrecZqF3sXsZe5i8ptnRDNSbuei
Vd0RO5m9a6CcoShRhvsFLdIk4Lgc9DWxLMw/YQoXNaSUqjZNR/BCSElUjG1ckSYcNG+urAN5AcVq
v3j2cv65o/ycPJaU0a9GB3hoy/xQRlV2Er2zoEHvTLzTJB/uFnci6LjIDhx29OKmcLfSRIZsIymq
t+1f0rx9bapePclibdeanNKNyTSvUdA8ZnHFNRb4m8DFNbsiskYOx0ez9968AS8iTXgqloLgQded
HKpbfA2xdyx4RePaPXCsRO/S2X+aZyesuhEfI0oDp760343dNG3cKL/Ejk8HGA7EpAhAo1VLNeU3
MH/fuNcP+NreiXW+g6xY8F9hwgqqpb+LwKxs1EDlU3YTVEO6/ZVhd2Ha5EjwM0s03Z7XqBbM/hB/
KfEgE8mWbVKiuo8uMFHSb6Ar2v7VTpptL2PjWTk196ZBA2HIo7AgnApYxu4Os2Hkh6w1+h3GHHZg
1R44QY90Bw3jVM5AW3sqY47aRPGdMQOEk0efHOTuiNIxn8ObZkIZzZ2Tu+UpNzHvru+x7NPi2hXp
r4S4ANn34ozp59ZRhDq4q8/ZQhDZz3FGuHKLAEm+C2A1LEAPD/76352briQfGulVv6NnmFqvphKU
3sI9xxG+8lwOzu3YQCMkgZ2D6uUwaw/uq89nHq1SRtBP780Y1bvIzvg9QJe/Jz4sbD6qnNr3mDhd
vklH/Q5GHF9zBQEuJq/IDbs2WWqRa3ybgCR6ViN3TShM98nCbeAwpgLRrRJsqSyLFn3cT8c1yeCs
oe2ZxXPxREb3CgpCb77SoLf3cQ8NFPXIu0oBTkP6j5kW2QNmsuo28ajIM6MKPpVpvsV5XjGVgpOL
wTK+g5RQrovxUdmtZgmQ07bymo/ONHp2Mru4tfh8RIbpMFnQxtyBUokAMLNBhJNs+qAm08BiJPvy
r6sEBxOr6I5FpjvywgYBByfPt9VQAyg0qAtRge/4rG9oHMEbdRfCUHcB50PMD5LpOYmS+0VUJIqB
694xkOdvCUz5LJT3EpNXfmx4kzd+VN22JmuRP/b2Rba1c4H53kNH1+cWzPFnUMps1xlzejbTvD+x
RVVbVXHdN0m7ScupfSi1J3eze4sIo4+gqbrnNefP0u2NSXNnacEdAYDq2DllSy1veVsY7BcCEP3e
yF7KCqOrl1yawIfX5H6igcwwOPgp8XAXRYBpI7TyQ7SkzAR6U8WouTQ7QrJ1bd3Wa8jM53/cmiM7
wBiL7yBKtkVlzQeuv3lDMWaETZKlO4NvgDf/GdbeMUrK9Ga2Cd4xHoX5SGyefQKOI2qqHVVgtxnk
oE+ZM/yl5TrC+fA9AAU9Xd/6GFDFhyOYh00yMPajjUzWLOObLSIULm20osdJPCTHxaC2DWgfbBpd
JmjmxReJUXWP3xCOsTZeVkNautYSA2Y9tRQExzhfLpFTfS6DEVY+/f/SY0uYNVCvKenPjRGwOFuo
T7CRRI3O6XQcxAbNAgVa1GNuyBlxivchEL8zjup7uvbgLAbMlFMVhF1bAdMQMv8CUHWktQ0ZGwgw
6Lcqp14YiiO7yNlkIhLYswhiv3gCs63vOtkPG8HpAKwmLoR5efLa3rxtdWzhLONvoxOBztpqYskk
qqHdLIIUpl2lLt11tnna5nRivOqozSnamliWUP4EafzEK68ywQlDpLQ+ilS994UV7H2LF5TSSa6d
/uQIs39hro3apkI9UvT3+xHRjUwNjNgBF26fjl/WMq62iLPIYxsW2PynjrYzXeWrGQHYRaxJ6DIw
4oSfx2VLDIKTcWuOrGBZvRUFIrFJz/S2Ja9ImBibZgP66rZKxupgu7ragaDFvkahLmi4HMg3Yike
86ef3y7AK7gukHalx4vIJ+CXHj0a2zcUdOMW/0phPjVBDmuziUk2r0st8h0w4C5kBpW+SF1xUUuE
hZ8fQRLqUdl2KIVQD/kyew9zY3x3XlZfbQZvICxtZGBnp6kYGUBBWVqTv+aQJygq14O5BTh783Pu
/ucRMccddjGyJQopU8q2OcFNSXdBRvE/1P249WHQXac2Z8mRjXvXdSsZOMaptl5WholBciypsA1z
LA6T1cRXNxYXmF/L80jzlGRNVB2qlKj0T2EF8fxYCizmg+vi/jChwyRA42J55r6Obt3iYa7Isk9T
ZG4zvTVEeUGp83eB9m6o8nFXq3pLIM48OqqqD03n3yiWz8skecDLOunhO63ocrBqDps4cbhGbUEa
CeMk7PcBg0jt/yRL8bQUBr+UGpgIBWakHnhe+GVKkLIbaFWc42rmgjCRe+oE22uUtHfKz/5C6aMf
3qBDiNh8WvTokLP4EyE+HJlLtJ9npUJlwbYemInh5jS14qADsqURiNmX0i4Kid6n4dDhhA2i+m8+
cHBEpNjMGJQOSSKqA001UszxGHZQCuVqy6qQBLTirdKBxKdp8xCJi08cczC07XLnTMUCp3C3SNvZ
51V+9fKU0BFtuY1i9hhVm/fYjn4cAse6kigX5wgTT1c+L1nP9UdTCyWLt0w0+INcjzVPTXyjjKLO
T/z+2Imiw7mFHFJ5BD1zYap9ypt8BKSQmTM3ASk3YCAd1nnD92h1sd16ZKO2gHJ5DQUOH3YpGxv0
Im86wCw0Q2oG/fgVx6ylPlVqPtQqZRXIJKS16GlqnO00gL4ZijG4sBu8wrsmXmPOFLMVk2LclCMp
qKVdjEp1tcGQVS2LtVXMODjATIegfLbSvRdjPu2yNm72jZiIqXgf2DieprraGjnUDdca821yinMP
IwgN8CVPaClZw+2ydoKMsoPvJpsGw7AKs0+pInAolVOtR1mssRauqGztmGHJS6gzwoIxPptPjb+R
BKBFvzVpXkm3jLZGOpfnMXC/NMg5ilf/SNN/Gf1nJ15wGKxdsNqu14Cpuwma/jiV2YPOl0fSeG8U
3lsDbLCr6k/HIcZcx9GtnvNTN9yiLO1aBqNIEw6lU3C2mfJvopAQPtIYYkZ5kIMS+9bKTIQ78vEl
d64BHjTAjrmxioKMaPsQdb+YVlAdBmNCknTts6zVEe9cubMnd973Cc2JgPP0GGHUZDJOYMAmdttu
PxbE5bT6lhXew2qyv/CC/57YfRs7w6dEHJIuykOVXcDy16ckU+82VvwDHyE8TPZr/MxM6yrbi8gW
ja8rwBSjEOJ6T03nlmM2NwYUYLOc55uqmk6pybvlRqN9SiZU64y4HARPw95iUGPOmUW5zu8wbRrl
71w5XGo4t4ttdrdZleLlF4QSzKLYO4V+Kk3aTcwfC5s0BfKMjLlpxmCn7WR9WcauaDVWwgViFZwW
tw1W/cL/mJzil7N4NwSbkeTEBxXkoGsLjsX8xULZbxQepy1EhWlD7/TDwdqIdSreAZxbuJjrlO3S
Dv0RsdAgjkO/p2Z41nKweudg+WONCZqLCdYeBWY/beNxRhv3IpPmGSlp3LXM+1qaaN9Z5a1mltHZ
hufJcomZmfUVDzqv3msaLKLrhxzjE+84TAyehxvcW04T8wAZlPYYs86LKftbusDycUKeMR6/2akZ
IcrRionZ1YcruYEubOdfYyoAcuc9lygzBXLX2vUq/qvSCqU7mf0QeBIlnkxeyijG3IkbZu/Vldrg
DJ8xZy2PTZq/jGO116ChD06PfKxtbGEIgyI0lGgpfg+AY5+bYEr3DgLrtlZEwRbKuOw21iYCG5nN
ySvOumBc2CjVDWcxMKPSQNbDeLZNFZSnqPVZQy1s8BGpxWCWBs1gF9Z7zb7lIhebQj/4aASHvm3/
dL7owjwGScM4JdUYWEY7+hYZVeziBZh21S0AkS2DumgoeNWm8pxvBnR1m6z7Q08TnJMJCklO7VsQ
uQfbs0Mq0BdpVF+9z3ATx/4F0mwwbjwKgtbGD+lM7t41DKpWuIVbo2d2mUpOVoc/Pm2+fbwnmEtJ
pUYzEYdInILWeKwD4CExDXaHitMv7dcOjAxN8Esj55echIDLVcQVzJ6iSyDCWV8GNI6MDI5XCbrQ
md8Aucki+2hcKkNzNMG0pRjxpfoqx77mtFo12BycP65IIJ+6m8Y0xN5CRQjB8F9aeznFS7JL+eYI
qLi42NibEBKjXH4XsftcTPNv0pPdpqjoWOG1JmYKvx5p/9tmvtTm2PiS0hQCAb1K724AvCmrIuFN
JFzSQhva4LifM3RRlC+KASbmsXgkBN8X+oLLr9l2r0UwfOUg75wo/iN0yXcy8R+nNr+KfnUnshL4
OOwteGMizsun7bHsO2tzE/4EPZ/64NBsvwk8nyFAmGWV6BsA+3W8M+JfuEVaAAMkauFuORt3SD6B
urGZZSZXN93awRoIti7lFjWk39ujhC/whvwUpk7Q4AkmcWomAZdh2x8Ma8gOi1eeG8uDouYHT0yK
CEtGBYYD9CXX7NztvET3sbtqrjJ4MkrkZ0nnnV1ytNtQYaEpH6yc6Lr2VjLTntmF50TLbzpM942s
+lsku/lUlOaFmw7LPCK82/zmK+DOwaBPrP3SE4NqZAbBnAqTle7XVFvTsQdfpy1v2KTclRxsRXST
5DsZY3ifZVxunRwck5RIBvUobrKCwFOJiZhuS8Xc1i3vEBk0wQQ5gjSlkPPR9phMkEExVnH1ned2
sX1MJGMXfybY/s9/jM/9t0Gx33Uzg+1M/mN+7n8+/N8vZFnr8n+t/+efT64DeP/56Pb/Tu79L7/q
8KdeJ+X2/+8X/dt3Zmrtf7y6dbjvvz3Y/Yzo/ZdJv/86ive/+4//vUG/puv/V6N+b7+K9F/H/P58
+T8G/Tr/w3JgBwXScSSmLtNlzu5/DPo1Lf7N8nCd+j6GNdOT/zno13L/OdjX+B8mqyFUVZCTpu34
/v/PYF/fc5gR/C+DfV3f9Rj9Z/GTbeYRSsf2/n2wL2LDGgUn5KuZiqswP6QyCE5CJ20Iuw+sT3TN
a+EfaKk0uLyLFYKQxf6wBev5KzPM24Y2wg5r/4nWq9iS0vL3MIPD2GLKije/dI1KQ4EVUWcFtKRk
XOvZepUzf0GIz09aRtcM4vphMtbljJkEOL2XLOsegw5YukrMp04QFaVtRiKZKTT+Ojo2MQYz7FBh
ASsx2kIDGMowRc60KNrKOhBsopoy0++ldDWSgyr2jTYFavE0HSlk/k7K2QO5C5lEQbZvMbpnTyOq
pu3nJNvynHkEt3EZ7YcAxzZzIaNtgbXPq0HqxbnL1MClGUGvY9lsh+grL5/9Jj+1g0TNJ+BneMN0
mIaPoIGKIDFT4wUQYc9IMQap3nilc8Y3hu8tPuF/A5dHJo+9U63ujNVf9lfX/lNtzJ8OomRJB3UT
k1dlzE689wb1XJG47isGhFnO0wzlnY2k3oLw2vdFdxIWhKrMekjrPD/U1XNnd7zPAPYgLWEDH6dH
t+U8xRSBkCjglxNwKFqW6WxCC97l1GKsQu9Lnendikyc3XbCxYED2Oo/ZdB9V1Cnono+QWqUmH8K
RI4h3TRNeS1Nlno61zbbXHcDVpKZhR5MKudzFtOv2ZkAvlD1p3FH5ijfV7HLOOeOmFwymtskot6t
MFsRD9GgxQeD0cdVcOIB87rSlu2Y48SGY3t+49bzbd+QgEHIfgG5/DfJSQDQrsK/ih2ZwTpbPUPZ
RAxwODclES036abZEVgZA8tixjUxGCRIzdvCMre+t7IgPJ/MdFOMe9BngiMD/dWoTPfLz/i2v72Y
+By6cnqBrMG7LUIilwEO46DdqqZ81fJWL/SryedmhIpUu2EwAVwMhxQSWWqO62o50ebfUMtSp1fF
vFHb3jzoOQ0eCYXu216dxVLlIZkx6KWJvjNc3OCGplmCuvTH5jxB7xdDNPwsI80z5LLsgWTlb5Uk
A2gNfV241s6M/SLYHl0r+dWJ3ISYxpi/pMLxmiVsLswOvwlGwhRDD0armon1nvrafbemty6hPhnN
6kKHOCXV4uHrIPQFqS2/sJzQix/1uM3s+Q0lISL0HJMmQs9k8OgOSMShGYoLHaEEdQamKclBajUY
TsWQ30MPBYVXXkprZo6b/RYMpg6HWkCZLj7tJSq3wsFuVdCgcy0MWnJvxO4tlviIELUm+/rHSsEc
QnBaM8s3XRZxguhhJzQTEKXgqzZzhsUEQbLxYYnXPfNr/HZRe5vEIhGUeiOkeY+EtuusHpaDik8B
/zrAcFYmB2yZGrdNH+xsTlhm116NurCor+tPwIUXiAofiu6bzVGB7kURIkd9ZzkDmyqiB6OJ19KT
8jphyvHsGephkO4xg75YS/ukl+qXSmpQBoJchZE82THKh2drc+19ke3zIoiCCwdytdZwrn+Dz4h6
RR/LuCQSGLekixnpt1G+hfXMC0hpwoJKir/kGC6Y2Z8MuijDgNcR5El/FC2FmSRtX+v0IU6SN6WX
eFvbFHiIpKHLzBa7GDaBhTDUUw6xcm48FYIT7S9mVCP7gUdJNMBMF7BAFn1Pcr5tl+gIh+tVMjzc
lNxJk5m99h51bgvVGNNmf8DxuUG1QGOKjk6lbxOj7Dk94FOxrfqty5+DbEZwqH1wrfKQlJRuNSyA
nbIA1Fi5u13PeacMvDcnKDzM8RcS+saqcVEngz747fQWBBwkCWBOLsPRjf9D03ksR45kW/CLYAYt
tgkgJZNaFLmBUXVABLTG1z8Pjr0NrXt6uqqamURG3Hvcz3BC91udm4WTD0yzMnFacaDB2GQ2A0PP
doCp2GZ1fnXwBxIXAtfKnvM/ZfXWUsc8qOCC+/FYlN6tY1I5ITG681FnQBba9smottOg+bjwht68
9I7+TxDZg7RARU0Sfox5Guil4R294NAD5XMF5POstZ0YfvLbWtt5Z9cwlGttHBt3mPZ1SUs3aQIL
FpnBjBVui2si+awPGo4RmpNfeFSGwtvMI1xlWDQTAt2HMtF/h57PKBdtFNLq+96bNS46C0sIOC9X
ZiIatSfb6N+hCPnkJACQvTIQOTvMbsJCH8nSCwNUk2B9bn56trRwYqBzzkgrNkr+NAuAo9Tnn3f1
OUGTAl/x7CKlId0jsOkw7Mo753lBYAWQ0avtJzftlfl8F9AdrBaD28yIiyRz0VNK5+iCLrH2Gz9B
kgfOzTo0j7aFHypj/7y3yBPEctLuct+8T4S48M28rdXats/oXDAEBoABJ+bOXPF+ceflDYSxQDdn
hj3G9GkMHOeLRZLoKmYC/nask3qPfANj+OqQnjNLtvNsWqpMklMn3ByZufO2eMml3aLZYXauF4PS
UF5aPBJEmWWYWHRNzjl1WV53SMR26Jz5Zwh4YqK9PPdEUneiz46YI+NpswYAvfVjWfWrRhUUcwcg
fbLC55qJ5Q5RX3fXpleaP0ixcxNOZp0DRmHgEIaQDlH5vlUkSac8n5nylBRs18/jUouwzZ2PZDlb
Bp1wrtUfeyLKcj1nuhBctwhKN4N4d3POZ2zs3NC36Db63xcnBU6Bb3Atir0Xt73qBNJ22oSzpHY1
CqJxFaKjAt6lVVWwOveT4KsGzDF1NjrE7hHxUp2c6SFyLJ9mEQtKLrnqFnwXddUwp/O7gbRl2Mwn
I7eh7NANu4F9h5fxWpHZ3/uC+Al/hKiowX99Q3+RU1mEnYUFRit9A0UVl4/a+JejKwZ9dm8Dxg1k
UittGY54x8mj+Bf+9w/0U499xyansXRjPygzssz9j2GWXw7vj0sxO2zetg6kb3TfaHUiwaS5Jbeq
Gyfo1LMPR4WBwyJMPKO706s+ADvN70sHLMjHQG6WgzwQzaFhvX1wcxiRYSAlalPVnW3zbScs1kao
zZnzIp3eXBlZyVLvNs+59Qp8F5sUmG5Fz2OoR16XdhRa0EVOytiL+FYgEJzzWNiWhiCavkbDINAy
229skHbbYiQnd15JAZetf0wsHlhCkHrJbBoNCFxmae5EwE1bZBo9+KVsmsghM0mwhj1D7cqLJioR
2WsW0/LTUhsUMiHJYsMOOzX/KBz7l6T8yip3vmfjmGvmOW0w/LuWeGxy+7qW1tsyQ1yr+ijOej81
SYmlLrobLE3UG3XdPnfo/E78/rWbFgwo5gUTKWVQxcrGuCTcyoFIM9p7T2MbbSyvM/RU2E2/nUZE
hWARy/o8e/K5ICBhXihBSbQLCU+giPW3g/FhUOPfL43DC2xqN7yRjolgU+yW/Jezo+fk5v9zlJgJ
2od0ylz3pLH4aA/ymqSviLyc81Tg0kMVuF1szN4DAdhuJPfbueASVU/RuJHGVacfl2VCm/BLaUcV
5RLOF9niDXXILFeQP4zNFdkWDVYBIxS7pLclvZhOHmlmEI5UpOZueWh191VMNR1waYkJzUC6z8LY
E8VPWjDMyru3QGufXZDdZDbY1bnOF1H3x0VJMFyMa/nD2PQv9bVfkjD1xlcvTR5ImTLeTRA/HwKX
NQFR91Mwar/BpLg04Iq6EP96Ep10pNxstFm4q/EQVN73Wn8zQeafuyYmSX08elbx1C/sJWbyX8Ea
/FrEk3bEuKdooYbX75zftB7+oyIm35tyoYHSEM4u59sWaJAME/q1lrpYiiphb/eeYTwPwEBsAexv
ZzCuvo/KLqXaSY7DCVMmU4Z0PdAK/IDL9jZRLS8N1VGufFskiBA/Xn1vfKqeOK6AMhSKLlynO61V
0ZX6ZzMA+5wKLwuKDXti2L+mN5tK45cpo51OtpwMHMqic5mwpzXs+/y+wxce1YFxzoB1o65A4kQp
5D37pQ9mswxiVsntj66MF5BRUrHZZdtch20JM46KnsvC1e9tjVYmf6PzM6ieBsYtjpe86aMXWg5V
0RWIT+hUyaXz+V5sJZrXzEsQlSfFk4mja2e01du6fuaTuWcOeyfZfiW4q/Q5e2Rlc24tyk96COOw
oK+lTgGy7M441cnIc5SfxLghHAq4QUeDzhnQaD7aKmAjw/WQ9BZM0Ow86bV7wNTO4t+iYiWAtzK4
fmhFQpg7qzhAYfc6WzMCloaq3FlQVOQ8eR0vcb8UrPJTlA6Oe0PAa40mjfutBju+04PLQNsc9WFc
3AyvPM4VvZfLghLASnjeVaywNkGHBlS2XjByMzrvwG8c+UwCj7Y73xpduu5by+IISfqre1n7N73B
ENyVlCgQwnQXotSe4gzMEL4N74HLddjLjG+x5u/90NT7lncsgWkuh4lek15iPNw6uY2Z3uZx8z3B
UwNqcNBMOz3sO6AFkdVJmIwlnVIOb+ZivTNoJgrpP3UOsot6ctfIAeefzXRwanOkMjRxdApeSoN+
y7hOkTOsvUtRxRfj7F2a8ulUqxq2QCMNuYr/ps76jzN85DlNFk2kt3cJ2bXd1pBhE8b40Lpjuu94
RS+ZsYSpC1rZbMUcsUtpY2vNH7d6pvWgSswQy5sIyw3nqc9nCpGl704fxMHEwhHKgY4LrmXIYwaQ
d4NzTMN/58CnAa0tIBIKo1pYAaZ6N8dWwLJ79t1fBwfFrlaL15b2BE6jyW2D/gSJ57E0yWdN8h95
FaSEmsb4zx85ZFYiZ/szl7uBIs/YfGHhTl92WVL6YvTVTaB2DFK8FubAU7tjdtP1CVJEx43RqX37
nAtklpVI6NTJr6LBMfPXQ2l1F1sCzuu0kEC89W7osF7gw4kPNbIHKDeD4Mkatwh/k5LHsfJIp2M1
YE71NE4wDevFXkiuci6X9KYUF8vxPlxDlgcEtXnast6UVRJ5vnwdi4bbIjrAGP0rOuzaoxVtFi3n
I+AUUMYLK7RnKWou+3pYQHvUFacBHh2mp5tRI7uz9Lx/q/ucrqbHLgjRYdfmMamJ6rKsFGmUeCAA
ongbUkgmPDuJx5EPm7RoopRWRio73RdBTGY3scjf6dmz1tqwRJt77/eC9DjCzNpLl9BuUzY5bj4f
W1WirnrYC9KhO88LIB4X9Oy2/ZRgf43xZFZR24gitkcm/9WqOagcSQA0Rl/sOyHh1oOZMkagVDVq
OGquzhtJlYAKUk12NZYXo57fKwLxO0GJKNXPkFQyrx4RLwEso4XeZ634Jz6MjppbKOwsWugnYVEw
fXspcNhQOZi+/SVmZ0x5pTdsx3zWoSMak2Vl03KoLbh7I4rHsU6nkvhYTT53Nupcnjo53XUcK9wC
KiYlVhaR1V93BX9Yv3hLOVtx0qV3pezbMUphornN2t1FBtnDUGr2ZZv5hus8UnXwvRjpiJPmFd1V
UHjbbNCZxqO84AYZUtPpctbzn9dl+OTSzeIymZ5dL7tQanIQIIzP1obLrlcNCohK3poEA1uj68jT
sDvRlkn+v5cH3uJvac5sn1YESKLN/ATHl56ZhY7m/1odcqFN9p8BlyOzjJypNRB1mGK/tivX+DVF
i3zh4u/SWbMgTO2MsOHnuRWyOTa199PTlSQKXZ7+5jqW9+npdOhYCV8KOW1xZQevPXY24VrlsXO/
5omLa+nzqcU6m488LmlZspwE7yLmTvZtMhftaW9l/qdXLzJ0rJwZv8Wiuq/xDRTt9KgFfpgOSXrj
M6rK4EFHkwJkrSH8CHM+gCo57V6K9eib5SNPAkDKAEF2pbhjXz2UOK2/pt0jrrByZ/ftaWub8sjn
JOHGjGkprES9AYitaGSQNrNn6g3zrh9VbhCWiqUK2UqeJOlkeoemosu+nOs7nLN1nBaUTtSUoR5d
uhB2Mz4dkkvrxo2Wt7WVV37sm0fogHOr9+XjQvJ3qmS2L5Flg62sE70UdRuzVRTvtRnbTnAwdGM4
1YSOQyclxCMyi5LMkcxNSzp866pLlptUstRrnFSbzT2aX87FGHmPsGyIrOCVrHTynJfFPpuXeNON
18FF6uIZmaQFlPuHmK4Oj4K7fsOTmuefY9eaR7rhGcCy1z4WwdofsYV8FUaCXq9wSN6biD/ar9Tk
bLTlbxxQ+xgbAFTmHE9O+zBnlE7ULiZE9MhMJf1gpWdJTT7Hp8kkLVPQ5KjDKO/Iz3XHzopdsgYc
lDiENWv5yo/y7UAW4jKRcPXdCHcmJXgKlqCKEASXNH7S4J1goQw40uGZtYvuQl2KiOYCLSsgkHYR
JYkUDJocQf5RyGeGYz/c9/xQ7el3zEKXJmFbUsjLz7OO5o7xKnEVJG4zdtAOfT8/gUAFRWT7Zs9E
7HcpjZKqZh7neUO7N5GEmqR3qvHLGZAKBX76yqv2bCqt68SRMB0rJiusfyMgprtkbPa1xUrXzmj2
6PuT56R1xKob6r9Ln5iOpAfK08PGo00rH3H62X1z0c0NUUO17LW8JvJVaN5psGWoyYRzOzuxHRV+
78Oa/IdcjLS5bIvd3CPgZKAP6FHzIniCuZ43v86r85XjFOTEYT0Fssew0Okn3urEVKdjuhrGvtX4
BPUakoIw65GXZS89PeYIYfC05xvhsByGolvztynQZpUI3RUmLM2WU6gdVNaXFxAUZdDmXyzytyFH
4jVqtvrTno1/kH8ThUVJe0imBsOuwxB11uabjEA9R34fjx/UekC6DOPBRaIm6UxW5DhP2ygQ83DV
6Fzbk3bqIlHxGDAXfB2cQcXmVVEjqJmosWWHcpwwPLvmKwqGiQEGbVAWj9Ox9ovrQIF3XgB7w5JE
dlA82rmo1d0SmNF0tCOHmwMYqoiNQmahEk/mnmvxLcrciCunWnFa767BzgOP+3ky7gfd6F6qoW+f
0DLw/UQm2vF5gzkNHCoFYxiEf6CnIr2X/QNEq+tpS0SAJKMszppi6kb7yO7xA0rpVHHvOEjSiKVb
vZftrdWZopY3h8TLeJd6672z5cfAtVmsE4V7tAcaL8y+9KBbCYPQM7tHoWlF1daiYDDbu6G2Hyn+
sq8SMoe2+vwraRpgHIuDN3x+0k0GRsfKCm0mLVhG/IbRbdhbWXGYtckLTWpAHvVMnxgIcMgcdNul
Zt0/EPhnNmCgi2X08V0zoEdo7Af3hWebYZJgHe9nfmlHIr0xfOHe93rXn/NK/GyEgjAZEgkFV+75
m4PKaIYpYfkHBtzzrQymSLVrnPoOjbE+tfOR3MkTmTamnRvGkSowOYflLR1ubE6EwZMXL0d1yLb+
FmOjtyvSGdcWtIHrO/6lXof3xqziSvPGF4xF1pPOaZYLLbnuKbidedyGuINACybndePMM0u6ncVm
PppIcp7WhBmY7lZVRMjpmWrS8kEII9SQuz5uckXIkkl4Da1pMVYxxd0s7Y4NyXyWpX5w29UAOtaa
WFA1d9Llcr/WGfnaAVVFqXOU6WfaWkZTn5De82DLOv5jNNW8YHmx57b6ZUjO3lJHsIPlw98XHjbs
2NdM2y/fS8lb3vSQga2tNh8GlQyAmjrJTi+wbCbRJIzp1qxoTihzAdtjSvzIukbu0O8vo0ezoGAu
buu8Vp7Dv+xIVL2F0YNMjrebbRHHH81DoOkd5JGgKjDxhwd+b2YOZl+d5qb+cXvGrnrhXIrAtG8o
ZEA7uHCBoSdYq0wWM/6cP/19Gbb7zdDTfa0hzdLGYNnTcfVRUM5CGLahSgpiHvtHFtPMjvdYij21
80/4M6ujZxo4TstUnQ1M71wB00t0ae41NVfzJudISnwQAztXx3iuyAetK5drOXJAIwgnGYb7JvcM
3H1u7b/NGxaqLO2I8UVriQ07aYPvtQjqQ4UqzavQ4mW+iQ2ET4m+xM1XBNthSV86PPGHQRm9B3Nc
ok5HWOQk1P3WaV2pKsSJ+tCVK7Anzums1aG2jMeAIwq5lsCOKrvuj9gL36uFR7kthrfKGgnIU/Ab
8QBMQY1hBU03kG8JiXdaTYadCFwWqAt7pkZjrNt1lr/TZMO3h8sBWbaIspLhaDnU3NtOSQ6yqt70
TEwPOeKFzaz+I8UoMTDTZZTWSDHmFcsJKkuiIj2ChYEKwdb0OdBb8tRY6X4Yq+xYYng5J785Abaz
qzvcAMXSXNxGNAfHWKojx/t9XtpUEKZgP2KmU1vK764PmBAOt8KixWQpRxJWOnLerC7fgga1W0Lw
iC4lskDaZj3lix5q7hbc8oqzjRNmFNB3vqt9kJbAsK+m4ct/luCKLyQJ/KFZ8BrTyBWBoiIBYplU
zOWVkLpzA071XbET7VkcMMrOmIxbsA3mnPHCqpypw15jgjJ57D2RXa2uCed+iigapS5F8vFpFvRN
WyuZeLKKNRwDN5Bn0XNU6MuDhbw9TPBkWNk+qaa3TLfot/NWn08OoBiuUBxA4VEXa7JObKWLQ+/v
OeJrEL5j5NuuSeKMIxPmwf96i1ATich/meP+1tOgTGdULYF4IgVxv4qgqrn5oJTcvI5kMSonZvts
hAvfecBiR5DNSsYoaDRa0Mj9BCbScFn5R0MwnCwnFA4t+XGaOcqoEvwJwGvrM7KkO6cg4ygpjELh
PvF854/BpL4LYnrdAQg0h7Tvykw5sdm2LMF/tdkXMTaslS0GMna90X827Lqk3P/jltXerb2Phwdz
DqPz51l5eOyWU8+kec6Ry12Jyu6joIwIU+MCjuV2SNL8lLfupmeRMZV84CAR4zYHPqOpiyKmWmxc
P1xvuqM1aaCpxj0cIXg24C21bXQhlcXPKh3t4DK3geXfjVk171xhsjxQw3V/KvKQmk2xvruDFqDT
6D6x3hQ3mu7uKPQSseuvP57QHnrHS3H6b0+6N3BFTKpv7p67BsrzOM6CoYDlRI3DvitjSX4hFvyR
aBuV0W458+0wjnW/YYLWb3qT7KNpArjOObarhW5jskQry3mHJBfedontQWavADMkCTwLGjDh9jce
mDP1d74r1I5CZ+SUv2iaL59pW721HMxeY88gexhM/4Yy05WoMmNsM+m5HSnhSpN2Zsw0ernptzts
J+JUYnLad4ugkGlc2V+mZhn7afPA45nuAHJ7J+rI9LuZIhSvNNMwrYL5kgzjW7AxOpc+RJtv8Yk1
uO6hntCSK+NGyWcMXBmfUY1OGOXvbJ1tq38Ebzl1rf7q9Gds1ffLJJk8gq7yoCwgDfZiSq9Twky9
bnwzNvXWvMh8PHf4+46Sre+lZSSbp2I8VS1vhMynkUXDO5hWI0fdQjYXhAsw2sG5zK2F+LxY4Y04
NHs+x/BlrQ62sbzwAflOUxdFTc70kUyMeJY24q5BMSkVmNwJvPXy96Ui2IdjumzezI2xibS+sQVx
FklfzNxiXz7h/OAn4Zk6NOw/jEm4V/NFyOKlIHDDaGfjKr/qzzbRn0OtZz8zl28iuGvU8s26WE3r
diwC60bNFrOw2JYTyzr3SGh05prHiAgI+TPg6LTvXB4JS6Hkb/30QvBB22ea/yA6LJAtdpD9EhDk
oJejv0GCTA50CJ6LeuaoOAsie8oZlAQMPZttPRcgchTpJcbB2tqHqSw95Wl7T9ndhk1tfAeD/bJI
etC03PtxkTkQm2no5mHhF/79ShBGtGzPWA8zBuaXlTQh4SPCy1gUrFhb8Y5xlC8vngqF5xMbNcdZ
mws8fTV602XK0URaG17zXrBSnympja3J/KZCQuyxXnuHZZB3IxKpncOKmSNLevf368kxQ1boJyiZ
NpKG+nj18ma6uIx8GZPVEJmu11y87o4MDO3chn8qkQ6ea/WlR9KOHi6FnuDvWGSNnEvPVUDeVWMU
zAcumpteKpCSCdrZnpCycClcI57sUP3sKSgBa715Ve9SSlSYVEagmvU5Z/1CR1GND8pPuYQbgmu8
GMZPk5+Qrk0Xbuv2IbWqh6qaxoOVgJBao+ZFuW9V/Nv//2VsOAAXrEcOI5Tu3Ovx1PDw2saAkEXb
+5TEOAgnh+Qbh9OB/0M0OC+keccDASspvQxNunxMBZWDcmPirdHQUQ6wEE19Lx1GrbaWpaegYQxv
O9stwVsy7ia5ddR7BFL4/jEbCTC4qDbpqd0KlD0qSUDCTIfL/SWIHnuL+DFa3zv2WW9FecHIwFjm
Rz/lsmT5AIau1HamazCZ47cAwXspUXcdDbA/9Q4kTEIXPDOJHYy0czYgozxT2rvEsCvQIc8PA5vp
F7rtR8+mSMl21oO7fZSkZ6eleublXy8E9vCbzRZ85YZSXJfHHtOfyLbmtlnt/mprsA31cF409JVB
RsqstevySrzeYo6GJKeU/DmrksFc0F4byxZ3vUF3gJV4lwLVqVeVNWMNbTjaCKmYrS0Ta0es6nlD
O6ef0YZSKmuWQEEp8gmdVFrwEYBrQOPSToqqdnZFdqQ78W4reRHtfHpyW+1ZU9k9C+qQkZ8EjeDx
zLmKlUgT3C88V/AEZvzJs/axMeSy83N7jXln6ddgLi7VbCK6pJhHIaHstTIg0BXzwA2Xw8dqNtTW
1R9YLzEsMQUzUew9vMwlpaRkQNgVYDBiG/9Kw+hKsGV+sYbYT5RRS5/13Wwaupq1sqzO+yfMNcyD
c649gHWIvuTecpZ/pQEWVGTDy9DPGat/+cDGlY/O0jh5TUCBpBnaDUZfq2FZ163klvifd1bGaZSo
8UFiMTpQ7gUwkrNc8Rh6nbHzWCFDJG1nI2XYtS0BC/7UDs0szD54GYGNfwtvGOIJMcWho8r1f/8e
JS7nv7/KGFiCDVhMjHEhSZ/Tz8jaP5f+49ZZi9rc0afSswkfjbPINOZhLJxjrZAkOFJwHK63epN6
BzzbzIV9X2XfKaAkumwe+0QS32fyehzUPsQpnOzZwVkTswOhwixJX7073ibJEe8sYRDN1ricIeij
Ee9i2NAVxPFBD5iYeVp+nh+Djfwh4e9PmzPUzmdZymGVT007d/ejV9wP9E0caso7s5Xm1FQYL2XL
Z9M4q8U8Ww/kl7iWPcxPNCMbcWekX5Qo8PwJEKAOXCN39sgY3xnzEfN+RTWwwRCloQs3XDf83+aQ
sgQIafNCrGyRTEKqcDSAAHikN5B2/gPaUWJbmtue/17fJNP3pYAzSgvC5JbKgKl/ZuNL5gedHKuB
FIwgJ3+1OR0/QsRq6B5m0FouNVlu55RqLSkxpk/tYNwFA8+8auMFcbmQRA1vnR2m9RavI1LRDIVF
0bUi0lA+7Rsze02V0WrCP1nalG1Yjdae55RyjAyLdUeLtU3+QYr+Z10Dfsl+0sLKFgziOAFk5ECN
1hr5SdV/XMd7wTEHh+UPM48GXIRMitNjDxtHzOpZZpgINavezqiR3jSNo60k4npepg6JOs1fYzQU
JAwqHMUOkeH9oD2M3J4hjXmdRszSGLuODinfWG7lDza3BBc5J5vhvmu88kRNEn1pCLFqb1RnzfRh
4tulxwMbJUhpppc1PxtWnhwaeuhBDrgx+IZ2rNuyjRmFkDCocXfZ5ULcxHNeuQryd+oLRn0sw4w0
Q94a9fnv5edkkrHVn/TYKgBplhUANtUZRan/pL8v0Be4zRt/25e8Kswth7Poc/VvD4Ah9HRjcPND
oUvjuNqA7UWJEcE0m/aso1tjilq+oKxczjrC7ZgY6bs5WpSLbrcz72Jo0pe/pjFGlR4Y/GZwptSm
27wZ/INhj6cihUOpfA1yayNLOnBygkhrbznTUtuY9dt+apj3NGuDP+iNBVxxXUrdONuZeWpar77l
GbfPZzFfRlUA6sj8q9LEwYEYumWCUB08AkpUWLVMekpWQWqbr5LRx2rS+qvhyo++cdqjjnmLbp/c
PTja+lMxaLjMcxP3RUZyaHXGSF+NsADhIPpMDGbTCy9WoxwkL2S3y6C89WkZZNWHW53tmrzw54Mr
34RBqPnR1rzghmxAaFHMEjUmAwWEUoAD+oi+ICjoMDCQk9KYudw0qLYkqkKAYs57CRpqglLycRvW
48ZsASOC2D0SbwIaVKABwIGtyINKMQjcvRmxA3IoOqFWnEKriIV5Lp8KeWkAGQJFNDiKbdgU5RAo
3iErYuQqyU2uSIjZJE0yAEd407gcbWf5qtnjt4qfQEcA5kF1KGBFpggLDdRirh59RV6UIBiLYjFa
RWUE4Bn8X74zcA0dbGMA3yjTMpL3LhMzwbmR6cGu5gG8zuyYhXhKFQOyAYOwvnUik6fX6HdAWgoY
ARwpaGFmdlaee9PID4RND0iYcCTmaHSp/0b4QmGU869LmF6klFru88YGu/FdAkzavcVpOeL1TKMg
yT9Gjf7git+Q5arZxv30pRybMd12iDaYXLE5LBlTtOJGNN2hVtRMrmdJ2NnenZN+ZkbLpxbBrSgw
yYUb/kvqMmQiycAoGhpnGMvfQkdWOC2fbeW/D5n5ZWr6qaKTRPQF19QkS3bsWJDu8f10mbOzPSx3
BctquFZGyYBBlHiYISHc5XAi44NjBIDIViSRrZiiErioVZQRp/OfQpBQ2MwfPja3vgkzBJRx1pvE
qDacBCT8N8AlSxFMrQHLNOUOc8H0DtHUb61op2pmHzUCQBEQgieGiGoVGxUASQkJ4268tnNr8wjD
oFLVLNg9Tsqk7CAIjXSD3uY0hqrrmV7RC2VtkTU5L/hPj0nrcCgiAZe0+kMBwGX9kVyK6fKBuzyr
w8WnnTHrpScUEGa1ZBE6TnFYes3Z+9w1OdY9TvqN0M8Ijb5of3jzy/ZTjMMzruawMeyD6/Wv6A8q
LvwQaJb76yZcxPKZuEMvMPyPFAExHNi64aoDsSEyIqUO1TYqvq2Zv9np4f5U5NsAAucrFs4EinOB
40pFyQWKl6OMTT9pIHSZYuk0RdURlS5jT5F2tWLuvNHQuRf2tICSQlxJXqQAeimrmrjA+AC31wDw
CQdPSdeobiTgPlEo+UIbQ2pq4az4P0eRgLNiAhfgwDYrnmdgQVNRg57iB1kY53t6fa2bDbjQUJTh
pnhDphd8JIEgjopFbJbHVbGJi6IUu/WrVtRiOb6z7U9jg08FRTXmnXxleXsmqkjfyEqiHwDSA4Rc
GXjiMjkpHxMxG1hJ5kKOYic9VktoDRiOrV0VW8YItF7qhMQ0rwddLq72H4eJaPhs9yuGBABNBiFG
mCpmE3FJBBSD40nxnJYiOy1uQRaoJ3bC/3S7IReuKNASHHRSXKirCFFHoaKKGV298Z+jKNJR8aSd
IkttEFPSqCaPkaMDeroIEFQcKyixv5rG+TckDgYRXj6PHvtS0atkMONZ8awtYCvqJILe9GOQSNVY
2XNAY8fwmCseNldkrHqDT07XXZOlOLr+eGmBaCdF024mXypF2LaKtS0sqFvkcBQtKBI3V0wuMsiT
qSjdTfG6nSJ3B8XwSkXzrorrFQVXkEyxvhnQb98RQFEUMD/D3gExyhvBgfpU55cNYFgqcthXDPFa
haVCihP9U2tV4tltv+3E3bP44IkjzMuMGXrfLKiV/whl6wYqft3bGTrxPsB6VZFS1HN2MopvLoPP
NG3uASWuXDIgVNULPZUuy3DCJCwkw0DR0jnY9AY+TXoQjrr4dhRXHSjCugO1XkGue27e1BzYpX+t
c3ZAA6CBPtlxMLPULtfXLl8Yh6b3Cal5UzHdDY8Q3EI0xyreWwf87peDAQY+Kx6c/oXPdXPPdjce
V7lPnPJlxt8ReUx59rc4oZmqq1GCp0hz6pVyRZ6PikGvFI3OnNy/FB9TP5CVglY3FLeuK4I9Mccr
AazpUAC314wc9sZhMLsi0gmChCsYfOv2j0UX/GvB4wvFyYsFYj5w7hhkRQXf1NBSTH2t6HobzD5V
vL2bQN4visHnNdzXisqXf3w+oP6kiH382F601dQWAvObQP0gWglp9/VA7Ux9mhX5PykHQI8MoFNW
ADrJrWhUpgBbOQM8ZQ+Y/jwCyihAYbQW0n+eRoXyDYAXERUej1KZCGrlJKiUnaBXngJfGQukchcw
MLP3dG01YarMBpZyHLjIDvQcKGNr8B/wc0b+7DyjReiUHyFFlDBqypiw4k7wlEVBolPQlVdBYF1V
ngXcQ2XsNgQJ5tTFzcCUfFZehnngWq/KTwPlbCCueOknfwp585Giw+uwpYwvyX3vpHI+JMgfJmWB
qJQPAn6GaTR6e15CbjHtSQ79dDQn8zPl+0oQn9ARsb/9SDb9OBs/+p95QnFrykXBfybPCfQUGpqK
RvkqaJLAZ/7nsMjO+righiCRthMt64WAwWrMn+WqLaTN2SoxomcGS+0wJSEw8/yRGmC9ecjm23al
S51ZwRRvwTcM2HYyivaQBr7FHDm4cZSHw1JGDu5hEQYBRqPIOnpl7TDQdxT0BCibx6a8Hq68L5sg
uGLTmpX3A+4As61ygZiUmpLhP+ZKv1YrXwj59gopHg4Rdtjbk4tWZIUKejf+TCPKOWIo+0jyp7dB
SMLThPIuH0fJqmwlJObS90kZTBLlMpEzD/tN+U2mi6FsJ/LPe6IkmekGvOEpjRkdTxQhtDOHJOVM
aZQ9xUWjsiqfSqDMKjALtjKtkCyq34n0fUtlYQmUj2VEzMKQ/qFTMphFOVsCZW/ZlMfFU0aXguYi
ZXhhESRPrbK+JJwyqaP1ESsh+El4l7JQwRID3zJfEKh+EWpEsIknZ1nLx23hdxDWMHPz47dgzR9R
4VgRScRF0xJEuK4178hOmWpM5awRJfYaXXlscmW0qf7ntmG3gOumU98KLpFUdPFDqnw4ph1J3fgl
52TdpdRveY7JCzx/Toh0cmXU4WorDpWy7OTodujwGaJ5zIbnpEFvgpKHGDSHamXpETgePOXtCZTB
Z1G/X7Bh9VH638usTD+bcv64BOz+/uvwXzsnXcMMZCtH0KxsQdUWLciDPGUR6thvXf/+ihAQ0gZc
QyJJ417Zh0rlIRqRfRIE/zCVoUiiKkK6h7NI2YsEUfSdp4xGKWojgJvis2fphPaULBBq+knNNLkw
40RakCPVypK0uOe/t9Wk/EmOMilR8poBRXPS1Hhkp/xkbfwu24R/qVImJtAM0B7kTLqyNFnK1zQi
bmKawYQTkxOEGucF3E4BkqeErP7dhPapVf6nRJmgdOWE6pUdqpnxRLHx19FG5eijmj+PFEIpsDkQ
QubEYYofVzmnNGWf8pWHqkBIRURrOlnKURUoW1WhvFX1n8Eqv+MUjdxGua34DDgGyK4MpFetsl/l
yoNlKiNWqdxYCY/XBVmWqaxZ/oY/i3g/bUfKqQWrwupOebb+j68za26U2bLoLyICSEjgVfNk2S6P
5ReiXC4zzyTTr++V+rq7Om7c2y8KS5ZlWwIyzzl7r62CV/DnV0PztwxN4ooV+GrIXIKfOHvuR1uS
i0x+2bkE4mWlz72E6RUD9/IDKF+d5n0tmvzFrAq9u6aBGVDBEKQ7ad0+TZp+6qRXIj79Le2J5gHs
JkMIdrKdpozZmjfWmZDHyC5nv69pZLQYaabBJyNJFIjUCLNs7ryGK3F9ZzUEYtmzzB7BKDyXNqwz
6sRvVATx1dQctFYT0TzNRgs1Jc24Ks1M8270NDBqKTi1UXPVKk1YY5ViVdbUNepZNt6axMbIjEIe
OFsIpK3XtDZEiuBwiaZba+X3OtFUtwjeKWwEBqSa+NZZsN9In37vNA1OMeY6F4kmYRFaCa543lr6
zYk1R04BlMs0WQ5NNKwZTZvLNHcu8B6pmtnatxDpYs2mc/taUFiLlx5snSlRes63z14z7VzgdojD
2g9yp7XRCG4J4zLAh5qGlyXTPRkMPbJaT9PyaE8N9FgxwmmSnglSzyqPvibspSNTXM3cyzV9L8dc
oTuxpebyEZ7CjFqz+kY2v28G+D4fjJ8tlPtiAfYLNeFv0qy/XFP/Ys3/cwEBcvyNz6n90lgGbeyJ
01oImisMoDVD0AQmWGuqoCPhCzaaNNiAHByM+jPprJPbwyKcgBJqGekpAVPYgSu8XWozix/PQRnS
uCyOyMevqYRyaCdsg13Ah6EmIAaahYiXC0ie5iOWGpTYQ0wsa9oGTt/sW01TzJAaovtjPt1r1mKh
qYuO5i+aggqHxOZdr9mMpNFsmFm9SE1tZHdkb2xNckz1McBnp9sfxrcB7hGy+4vQ/MdUkyDpArdr
hLEsvGAi0Q6bb4YmRyJG7K6VpklamivZApiUgCZdgJOGVK/sbrJLDYpyBknpgKaMNaMS4v95atmu
9xP8yk6TLCvNtFz4qFIgl66mXTJdGph5B9tKkzARRSaMQKFjxpqTWQHM9ABn2lg/J4+ZbQtSM9Rs
zV5TNjNwmwbYTUvzN0f9HgeaydloOmcKpjPWvE5HkzttzfCUwDwLoJ6Jpnua2s6H/Qw7RX8vLIZE
cEBZ6tNjq9mgjdYvAAv1M0bUuW/7P4G1nNoOomig2aLDwKZOgRsN9II9aQJpA4o0CqhwRgeGcj7A
KQ01sTTR7FJfU0wNzTOFCtrcl5pxWmjaaaa5p6MHAVUu1msMEnXWbFRzGulJQynEp9ls3HTdaY5q
1HMp4/JPkxHIaqppq/Rxfg+av8qS1K2aQTQ/A01n9RBOpZrXmmhyK6KSaTcDc6011dUG7xqxSIxD
Y67Y0maXBQTsDAq200xYAN7nWlNiCYZ4NFr2DUwkPz3/OdY82WVwnxrNovVAzUYVzNlO02fRRwMl
wGXVD1gcBxC1s2bV3p45czEyh22oaEjcNlaoEWjF1bBuR029bcdXV1NwUXruUrC4rebjVhqUCzDX
0SvhoBm6EJY4v+kTcASfQsS2DC7EWniQdx3N4OXSbSAiIaLANN9nu6Ty1MTeSrN7Q03xJZJQb2La
9qmIYfx2wH6jFOpvzSkYa26wAxAYtVD5lN0YwZoWHDZwg1tNEFaaJWxoqvACXvj2/EQTh40Z9nDb
eXflXD2Z0QCgF7j2SgAqnlyQVuxpTE0whtHc7XwHqjF8RonN2pBYydQI97hE1fsjipanUjORTU1H
biM4yYSCVD9LPk0+NTSoqJl2peYq+3CVga7DWkZ3iqx8YFk3ATEnAJlNTWZOUhjNrFHvSlObDc1v
njXJedBM5xq480w3d51p3rMN+BlYMfOmAPy/o6nQtg0fGhwcblTNjF40PZpT3bgzI1q3cKXhUIRU
hrCmQ7alpGLEPwsw1DEjuBdHk6kNzag2Na06A1sdBeVdrjnW9PPUkwXa+nZGDZp2Tedp4WSHgJ2R
RK1PtEGzsR2H3qqmZRPRTnCMJmgLUNpeEkla9kF3HTVne9DEbRj42dpaoHBnmsdtAeZGR5FqTjdC
nJmKH3b3rCnenD6KBglk7xzEN1Ns9+cI9DvX9G8zMh+TyFoYRUMGbzUjnC52oJnhlaaHe5ojbmP8
e0pAi9ehea3IsYI3Tg7KfKg1g7wDRt4zbN5zuIwbyrxdq4nlpWaXF5pijpAqeO/fCCtsX6Kh2fOG
I5zQ5HMaGGrHgIxFWHPRF01IH5YfaK2jx1Gz05toAdGbm7w7FROHlgFMKpgCBk1MxaG4NmP1Hlr0
wbSlXptMbSGlpviCBj5hMi5pVswSibTP4MFlSnK7GTtGVv/usdt3/37j9ry/j/29+x8fu30j/t9f
dLv77x77+1L/8bfdfuz/f96/e+X/+Njtpf7+tr8v//8/9vcvuP3E7cn/8hhOIVqH/RTsMfDKHvHc
zGU5NU7SoqFhJMGwbgkn2CxROV7oNQ2sCnj5zT4YLnntRJhI9JdFihcZ1984XjBPYbWJi8Okf+T/
POf/fHn7VlRj3vRCONa3n6stL+CivZ8YaJ9NgeV4JreKlmzA7pfoZtgL8YuybBowuvvBCI6o0DLC
ND3M5eX22A2IeLvrwzE+9vA2OpqP6BnNiAxfRWU/jWa4pSU6XSZZf5cjcgwhunA3BuNv35WEUvrz
pBNaqzO95RUwHlr7kX0L+ViN4UJnxqK1Ghv5CIDEuZLr+GZlFZYyuVxqtPnu4HGCGkfQ6AvuJ8q1
CPRg0aTvIKl+dwhb6Z+06R3xqvZBBcmPoF/q9TSnFUtz/CsUn01tYqBeumxlu7G9mpdzD9hg01lG
xuIst5OaWjwZClF2tXWI/TmV+pfzeUm8QlpYQNHFTkRuQP5sMCnmG5SU3SbvItJjLYiyBus6M0Fz
SyX9003o+YgAH5XbYYsEHSIao1erdTWWyxaUi7OaG3W26mna5mH4cqgL5DYhwB56SM1+XPo7J6Eb
a03JV1c5HyFd/ILI2An7A/0k59T0DcokN4JIk94FDm+cJUOtJ6Wk8FRx6Ikv5HJoXvzGxJYfG+z7
FgDvA7VF0jWbrK3ZcBOqJepiLSOyRzOxTZ0pOLCMXjxwqBuPOUVGgdgwKqUVuRwE6npVC7Q3vI1g
F9+kwrrJdJIG+xBCm9EJx8kw4gcx3HXSywdPOGc0acRbZ32KoA5d4VATbNTRwZsYfTNJBdEzGM0T
CZrJOgzo0LqJvGMHOKBa9fbDiHHB9OJ9bJIGm0fe85IT6KEE2iCGpXR2KQR1DwKFT9N+4zK+An+L
DrEUB8ucfgAyAdOgkFDFeXydPMtdkZD+kTdzQv2aUOzqo7bv++mSmCiGqrBAJgysYeeW6hcHF9Js
yQ9ZDPjNvoF/mqQQjXwKs7KSR3dxactlk0TLjKwzTFuxCzsNHOIvvLPZtVPt8Aa7CaoF0VntBpvU
zkbUcWyHjYFqH+crNmHHS2KalW50SaxhK5g9b3yabVQK+Al5NuFUuG6ZOi98c0qYJGT7JY1+BaEB
gmP06Bd4eUBDwfyYTHZyVuedEn0Gk8wXrOtE01h8wjDT8mwGUbBJC/rMUcy/fvv/49ah2Ljdz3ut
6R1p6EFo6SSmJT/6wHzGe+543ba1iT2EJvFkKNKZHe9P0yAlN7HTd5M/riHEcMYtfJRUE+5mgu+6
7WHzUTGZzmluQUIMwSGrrS/cghL0W5wcOSCOXU3PJ6RWbgWdOeH0xnZR0/1UBcdQulhgOoSBQW52
XPrK/kIpsxecGZJBz0bGjri0Zc6J5JQTDVUghjakhbWL3PnCnyZ2VVx++3LsL1hHGqC3JUp0WilI
qXJg0strVDUJ4PDq7JoEnNJNFBvKh03uwydia15zldTTO9Ks6uipwnxOa5HPw9BzfDGQKuQMJhPW
jJV7YUzIKssUvR87F9LIjMQJpEOb4BRCh/eBuLY6OKZxoRti113LWq31ktP0o4lDSWRGdaa3uXX8
QqGMS6eLKOQI6SHdDMSCjgt6wnBh8CJN8uL10nC77M+WFBuDsCYqqBbcjgJXdra44EQUMps0sl10
81l6cWTyUDmLT1mD21QpjgWB0DHyDYHMuTn5gpeuWpguoRFlF+Imf/Q1E3D2jPPaquezBSCNCL3u
nfCaa85ueyvFpzunyApcegmjiY4uz5ilx076Os+Y65I42dvk5zLrnhXBa8G2hFID/7Ky8Lb3b3Nt
rfArZYC/tajoA5EySIOWqyyIlre6UJ3ub2VHR/Xn27J4u8lKodVM4T+LpieXAXQAS+PfZ9y+8ur5
NxFNv+B3YrZn+ngJZ4y4hgci6Ha3p+C+3L6CrB1cqqmWe1ThL4HTF8yanXC9xPb9GLo/zWacDu50
sL2ipJYa8GRVvHU+MIm9avHqcbK7L4Y5f7Yj2KrZM37HMeEmqXMfNhkJ0uCBbC6aeAtWfhOYHEPJ
EzqwgD+Eq1nKTCJxWIjNyD+4OYdz6zqP/hS/Ll3MpEgE3UXpm9nESG6YKFEnXijDDNFXcoOxb2Sf
aj6XcQOz02SVceyR/Iu0fI6E8eYV/RcdqZfaGrfMhaNT0IXyTBD9ooZvPcTau2H15rso4TySUJdx
/iw0BaRthdwSkslaG61Q1bC5yBJmwuVEY6JgGUvEg5t60Cht+2TrBad2BkrTFD4FASM7y6XXaKHT
DuhMhVGfbBWMzcBg2InxHTk5Rt2OFttuQMeeJeUzM2oM7UbdbZ2eOMK+moA/hd3GtHN5mfVNgSRz
Rbw20X6gLdHzFhFs1Y+xtMoNo2iDEk94K91qlRTHa8uKhktDVqyUIR9cmDPM7JvsIr0luxRGnR5l
Lk7N1N8NcOgYP8HFDpn/XdjJIwlJSI0X091ctn8a7R69vYoa6YnUwfPtjoMYjHzLADvlMl3TjuXH
awN4BcFTnQF1kI5HB0sbf+PuksyC8Fhc8pdhcgUJxNBc9Ptsz+lMW9/EU5XUkMCxr5kyBKKQ1ceG
7ukSR/W2sAzIfr8X7OPnITDrS4ukhbmVtTESGle1Pq9Gy3m2OgglTpCccw/tJkXDXDBka9GJXVL9
qwubK8Aw2s/NMm3myo1Q9rDDMBf96adpswU9tKyCeQIWHzlbW1Sw9fjjdQO3r5LL7c7tRnVZv5kN
A0soNrhD0SaPQ97BwpgCb512yEJuV+eBaUhjgqKzvYzV2niLubJjej/wV4Ia1+8r9jF9tYrmk8Gn
fVu85tEoLsKoyouTeR06txxTUVs/J/5i79FANsfICw8y4CNvZUCOqcMaYM/xqUmFuoCaVxe7bM7Y
vc1Dw3wJbxRIWFKuAOqprxYydoH4jv4Xso8ZFlmQOr9iFRxMtyAMrOzrDTrVkWofBWb0NCwsvEGF
UmFaguOEJv8yTbBhLKQIjOSnTbaM2UnFl2ycmcrBL+VCCokHOTrWpo84yXeuYf6RRDKiQ6Cedbn6
sXUeH5jGX7qhv7Mn9imQXTa1hjDlBeQrlHrk5cCzqu4dadT7OOm/YrYjomK25/vwXG/lQjBHuAxz
WCZmWPwo7ImGmcs/kuqqsjH39WK8FvzCy9+bAJbDxWbvuS+58ohkgAiRomysiIynyaiqrRHm8lh4
Dm76+q5OjNOcKTrFeHwxEQCcSY2XbjLYtIXNaepcZ1ss44+2SNDD1f4l7p2H2eS0NNJ8A4Y261VK
rBOdx1LeFxihD6zM5OnqTdVQvKZIVNc5hBOKBhb829GdeD7bFIzRBwS1gGFRmKf5V23iKYbw4buh
w7DP+eWObr63I/hCgeqOAXGZEcraNUIHNuRueGROYYE0DL5uLyr1VeX21W1l//vY7a5tU0pknvzn
uZM+x27P+PsD//LztT48q51NoGEZWPl7Ocpq38QkZRpmYr03pfkm4Iw++kPePC61fL09TOq2uatJ
P97f7s5+/ogbsUJgldUPRZ993R7Gaw+Yg73cHnxHe/AD3r1eT0Aj2Y1XdO0YhQWGRLcQ4/X2jb/f
7f3zFHXO3e2pMC6oedjkuToa6+Pvs2SXZqfa8a7JXNnXGe/nujdanTzEXWvqsV/5ktS0NLSuTdGW
V8v/5w74Eft6e/h2Y2ChSlFNEs8075mppSzgAdrgUlxtNf/3jQbwH2SMxgab59IO/fX2hNsNnRlx
JVLO2zQpGJGSuEtIPD6Ug8GTVzwOL60/vKfRyPzk14AB7JRk5dmo0Zy5mf0SmDhAzNa5K1yqHRyk
JCD9T4Pj1nxAz8eWtgexKSndVk2P0rlMMGgkoA/t3uvOmPSZ0RYA6nr98phv2pOy0MX+85VQCCGX
jIGy/q7HPAj6DzDjH5GLRNJo62Djd+Z0ut2MLGJrIYFmBk0QnLQSgTrZ3PdYmpiJs7taEJ9FZXJB
RAliTsTEwpa328xGX9vHXnOqk36bAfQ7tPre7SEC6mnFo9QmGMfdxOJDaD+E7RFPCzuMQjZoH4PR
fmEDfYktBLhFQ+zt7avbTSu67DSNID81x5qWcFm3AOC1CNUvxgCzFT1K1CYsH5E9eSdgTAuA3OF1
6Nw/VI0xBuPyz2RRtJJ6OrA/ddQpow1OAor9fnuI9pSPg5wPp0BFsScgujpNqvA2wIfgrui7Hvtq
hLAFyB9cPAJEPM2ncErMQ9RPe3fusdkiDO5U3W5i+nuI7YAoNOw1WFTASsWS+2zNqxMXB/z2fBBt
VaxENrib/9jEWRr5XjAxh2qNPthWTbmgHOEYiSr3zjVanXMfVWQxNfqkMjlCVALY/5sKEJGTF1Mf
DDMJu7524ImyrAnE8T5tW0xb4heZquv34593QL7UPeDTSCzkrtfiZaihHN1uPCOc9hB+cDjiPytS
hKL4Kl9uH8DtBsh3v8sK8zV046MLBxgZMjmoUdxw4B26xb2TU054gMGRyF31mLMJRCQq3qJpeAWF
2u1u7yYb/up0e7OheRIWVuVwsgE9bBPD3c+BeA8JTl1NGZYQDmFX7Ksu5NKucPTr9+RvZ6xReQMG
xHoLZfCdV3QVnQBNdguE4uSz75gE3ZkpCr+srHi+/Wom0M4xM/b//B268We2ebesrWBQhwIZ1r/0
yrqehjbdc8BRVhWfza/enhYtpldgJFyxk4ZxWapE7VL4nYVjHTPtzWE7ClwrTt6YxFfEuvFQr78C
FVwb4lnk2FDCzP0JMQXtYJaW8W7hqnC7FijcLfjv9D8apIA/GOCII6csUA3SQQNoo1R2DEYSH9Lk
GNUO2X5WeZ3x1V+F1eOcXgpva7cJ0rvGvQOIkiCVwi9qfPUEoDHwQ7nqpjbS/7Q+EIwwflN74vHp
L14ro/fU7F/COPBIAkKjOvQZLRI24hg5WTlIYENpACcw7amhDDRB8zRfy2qrC6syCfyL2aT2leie
ZTvrkoLzaht4QMusMP3vm6GfP3Mm4ZCSoKCOnQ9ObI6gDxgucUrhs+/CGAnnKT7HJm+5k4c/R/oX
ZAv3BAiYP7tAySN6xj3RSsmhLiO4YwOZH0wWXPMUsZNZdSGVAGNhtNMGxhr1TeOEkYxO0c6fcd9K
zu8FUMcM2Jl55Iqr5AqgzXpkY32wbNz99KR/VQoTsDdr2/wE3mOBohkWPRaQam6w97QtbSqcWnmi
9tFYjEcC7B9qPoKdwjGzJoAVbRspp4RNBic7s4HjJcY5cIMSrwCApUoM2JWzHuwHtDv2l6cWqMWR
yp+f1QuG9umGNS8S5ndpl1vEE87dtfX8jXQN+xpnnrpyzdiNjgX6c1DA4BBHPNUg+eho1P4KPoVg
+rBg+0RB7n/nBVqZofjdRQOUnlRQj9YsX8WQ8LcD2ka6mtECdInPFR/FgECTLe1UMpR16uEkjAGV
RvjlMBLfIgki356FyRCdv0eLGZ+m7H0s0GOGsQmXr5/Y9nf1L0I+90xEH3sTMhCbpzc0hOQyO6A/
yimYuObegbNOmR6re9P/xKIlcvz+haExL3TONgk08xWJ6luFr29j0aRqGC3tx+SDegYht2iIGst9
XG7g8eoOMkosxk3vtO+DpYcjS2VhO7SZW2JqyRdmDcoLCfljK9dxZk1Wfd+65p667t4gjArBh26O
TByec/w9Ou2mHpoPgHlcEZl3jgtJmGbvoFito4uvuUsSo7HtxcfSWU51VAbIgtJ21RUGCviW7kaS
nuk6ci2N1Q9cl2S++ADUS9zEjhIn/E3zLgerVhgUbI473wNvJkxzFJeaLPBzVgSvXmuRh0XicK46
6CMDzI8mQFYuXSfdjlha6gkXYOOJZ4RB77S0H7NGWvvIW5q1ELD8IseFlEhjvfEHLXfhpDCAMDph
PGBnqU6z4byyBCA2z2mgLgYEkIIdBQ0CNg/qQdiFsZVIqkOrCM71UJ6GgAnxmPnntoufSOeuqJuR
+EWZcc4yHW2PrvVu8BTkGAOnh6dSWmJgInYqCQ6d3T72PXo0o8esM1rHGB0DbN3oRJQkBK58Vgcz
iM9MhrpTlsFmMpxrboIu7hB9/Kqi4JcQTvlQt5CB0g75VKHOQSdIhillRDQwceIWclS8lN59WGOv
8Jv+TwsfZlV6oQ8FDuX9UOTxzuqSj2FRHvpft7xkWVwf+poO6ER09mAW30tWezQwbZrV+s9ILmMY
/05S1g+oOcUWdgJwuzp6aaBCIGq0AZhE6EGqzNgUgtB4mYCw5TSvqVsFcK4J1YumHu0BlRfrMWxq
IL2htbIkit8SNR05ktYr/8TOokDlP24OlFHXgjHlPg1K/zQP+GcLL0dECt74jBkgFOWFWjM+uJX1
MVtcIuH0RkSlmC9dN1gHv8h0xhKcLyrcHQwp12dxLwe2maXvU/RVNG9g2xCibuKSKAmyGtyD6OSP
UY2fZNxCo7QBtRV0NuY6PUQDfOwMNRs62bLb5+W1Uc64IjoqvIvve952WRqPHoBnTlqkQgg8aMVM
+a5j5DGMNNIGtePbB4eyGkX1YuLf87t9msYn38HM5o+fPjm3eBzh62ELPjX0WFc97gnUuRm+wqJZ
F2FzZyyVDapF5Vs/GN8KaO8WnB7UQhYkWrsAJCbH+5ZT8Z5VKhNOwAiCv64rs3ItGCXssgl3h58Y
P10S2g+ztXzzWeDea7HrWwyzV7wmFzzNA29Q423jNrV2o2J7XbT7gPnZkcYfo3pLwYFR+J2TQLNs
xoNh0UOzcC/ts8IiYoVOuVkCo42nE5IpVAHewgAKdlnN5skzBGGxY85A1M0K2EPeY57UP2bpv6Lh
bic0AcDbCZIpUwjXyMSXdFhNDbppbIqvGBDu+lRX/g9jQxFF8/c1iMpfSHCyjaFJmLTGAxzken79
KVtN+aJRjOrtw+nreGfgLua9hd47Ct6XPmmgGDbBHsh4c1eYxWEwxa5ULkI9kmEwvGiMlDDvxBA/
G+Z9KzG/igz28xwBHVjQe3NlA+BHXcEnSBwDenrwtX1XQ2BGMQtOmqFXgwTogbyhx2wMyutQjDva
8UQJ439fK/s1wozC6q2+YvTWtDMmZuH4ApvldzKCcfWW/sVYZHx1xuaOsvTdCBkfSSFw01r2GSgU
4rUICm9gkEkJ1Gqvu9KAQtnIFQLgThwRDW+oF7OHvBsCRyEz9Isu1sMY2MhHSggJql6HOUHEJcj9
tx5NXpQHd3O3jG+jJZ/75i1GkbYe8P1iVat+DjpDlur/ENlQ9UIH6THqzBI8CeJqBjBYKkt5V09j
Sjh3e7SEuKMbMmHfRXk7V8ad7Y+nqpBf5iIxGYH2Q5kyHNQw3DdoP8bue7F7nf2b7WYQE50WmIwT
JUctjQtQst8II8vjlKgTcMtXRzZvXjXdN8d5dJ+LyOe0INoVo7uNXqrAzpOoP9KLilPk+9+0QiPV
vbOEIwHy0IcXsUGRaT2OY/rgcVCvelP9SgEprmoiBpXM7ikDiBjsezSyZtPsQHneN60JKRneBsJu
g2EVuvx6sPGXGXeBMZ8ceqKO6CZyNqd8ixk5k/FD0Qjy2BGvYXUhQdDE+G6dM97/xCRmBzfVE4I4
3BgDh6N4shrLuvNaH3qkl8wHEnROZQ3yWc32++CYxdrG1DZQ7ADGHPZhLe+Tsf6Fke855AikHTOd
JkLMm+CsO3XnKRN76KrbIXv1ZupbzJkXxyNFPTg003c7ZveCEnfl9dNnZ1R7iT5hDgxSARxwRzOO
6bqGFNYXBn5xjFDwBpEZg85W5Z+k4AxVUssmPmk1qVw9ZIxnnbH/Clqv2tCeTVc1+sE+aHR+9rCV
Xd093m7M/qFxrHSb+v4htlPn0JbimMR0oWa8zoepj4Mf0hQ/0NCTm2aG9magOKQXfEUv716QJ+8J
LkhxfpnnJWyXS9tnf9J+QSTFxKPzOQK4cMIElennXLKqmcJtz7KkysGES/BG5QI98pmwtQ39VXtU
W4END04h/bKqeeWAS18F/u/EByid0gtbEC6vJzfEcgpkLmb+sJo8lG/SIekN7SF0HDNFFcny0tqu
DZrcrLcCu60O7tv0YzBtycx8Y+o4bqUXv8UA8wbnpxTJCAjVs+6F17vAEzsCRNqu3vPp0RiQ8DcR
rqKRFQAS243nDQfm8+FL63hbJWHyhaP3xfWsIjQb/AnUNSRmAMh2UzpDSyCiLommpzZmQlr1TrgZ
JpE9NF3kHz38zuZIZgZ27UMUBCn8n4CtUQm6R9R094irA/Zv4RzJY2QSvWtfmPWCu9L7HehY5pY8
xZIogahN97WM0nXROzRxl40FXIo2CzkmWc//ryWSvqHis7RfVOBapyASAthZe+fEOBfGIRm20J8v
apwfghBXM1tNf21CHikZe++GBejCgv2wkQshAIoWLvmMTxC20jb4EdrHuRNwYkIchF3guZumQZnO
NHyQKDDZKmz6iFMK4KNh5Ucj0iueBXOeEJN9U0R/CnOa177vKSjeSDItwWWs07jKMv40HLzlXkf/
NmFHCtEwO0D3I0DifiGfZOxNNi5N+pVjUDv5sv4lMVMjPOQQ8i6MQJk1quq319h44r0OQLQTFCg8
PSRiII77EVuZb/1xBWMWSxGzUdMQWGUEGx9J/6FMKYaHRv1qO4iAvs9GGjgl/LN35VrL9p9zEhQy
wo2AY5oWSnkve0QURYED7ufguMeywv88sZqsGLU8Fk52ghDxhvrcYTrIPqUdyYET4CQjo/khMx8g
Wk7fOaqOljbM8tMg50O0i1RXrVeCIwHpiOAMijGUtQMGma1Bx7psGBDb7WUKu+x+oPZ36mLjK7Z2
NZsDmTpcq0xOnDLvLsCzaj569S3AJsEI/pnGIeXM7DPmLtuNMUVoEluS8AYzffUBTm6j/FHl8ouY
q0zHN58YZ3dconOU67zmsAz2sQXtrYg6QOmXhDtwj38aJ3hSahl3YZixqdhhtmcYheBgg5rl0pdg
z/pUrntkLTuvQ7Pb9nQLEgm3emqPxaBInGTWBYSRf3iJ3uj6a7979BNbQcrYq3uZzelSuBGfTK2w
lOYNG6f5RPPiR1zCKEsWb+sohvfZ8NtpkmfLmt5E1BGtEK9HZ/xORWlsw1eTYknh3C4Vvh/fgQme
zDsr/4SJdgrp7m4XtmkQPNDpJzNojBz9NkuP+Yll7qNL6oPXfVIRuXchnux0zv4sFotqPcYIwc3T
VI1MO9hukZ2yiy3cMx4ydtdHRI6hZFeE5Xc0JnDZE9muw5mLPJ0TpjANvx8D05TZoJBHGj7RdZsg
5/FS62RFbMNKhlLwXv7gFrxGUX4VZXzBF2WgehegZI03UNK4A5boUGQMuaTrsi6qtyIDPtAgosMu
5e9g6z0VhTI2AHTowuT0rUs6y1Zyqq2WqfLI6FeLpMu83weOj2Qgw8Xr2m2wrkC1sWyURyprYWRv
FDiQsHLjbNu83Fy/jbFNBZizUJmR5jYML02LICGNP/ORPxEH33PPlXpMvddpRFptZuD3JUJQUor2
cxu3V+xWxRqitKA8FAX2uklLByFU0aC2KDCJRtLm2abyDz450FPz4sYQIApr2hdtt+eC/zDbldrB
db2wLfdWkxuwE2I26I3uRwCvesSBhKQnuNBG+XRlI7fL1B0OSV/ehy2GVdcOrmkOKrNO4p9ONO5N
d/iDO+ubVNKfSd0eYmMyVkP+MFDPiwUDhFuXIIac8FcVxDMJZKgIsoRteUqfjdN1sT7IqPme57lj
dYRhNMwOxDx7V4ceC3TzJYyR3moJop2R1Ml3vx0aDSvXZJ+vjwGHBdfU7Lg56Ldo4n/LoYI7OIv3
fMSJPSzIy/J8OCdx3WxsNvNOGR8YMOMfDRd8yUWxVU7KzBS8ZudxqVUSsQpMW+KWA/TqzsZdkCHM
ZnQ31c3XKBKwIZBS8tzeoxfbZk7/lMt63lDpRL4DQmtWv1iWXtwe5e7I5gxvhaGDRdTE1toUX2h9
XuIi3BFxxU87PhsL6qaUaTb4ZN5Z03Cv8baRuGd8nFJrz+tfzKL4QslFldgXrzPeB7vr4hUhN89d
QMQnaDe01inr+lQSUSdU+kfTpYJlcihDVH0RYb2a6cO0ZgPpq2V2GMMdiALwLX7KoQaJ6JM1eTdH
fXecXbvfmXVNFjY6FQc3faQsgG4VjgMQAyjosxbxeo/Y3M+65eBbWNGmFKyb0PjcoWuhgJ2FcjCQ
oJ9dkZcenyQHKyqElkvXMO6jNj5KldJYxKvy6MiTIYzld5hO74abfcR9ZxylHLtXaMo6nynoNlas
qzGQMmbf6yPUX2ee0R3EGHeUFsokMjgEb2WKaOfWDXl575VXX4j1OKGgRlogfCqdyUBUE96N9MC3
aPCO8zBTrwT+W9ogXK5wonaiR6Zlf8du8rJI5w6JD0NoUHjSTgj+oNpW8fwyt+prSYuXkl2EvtZ+
1i4HjBjIBV6sq0e6FGiynS8dDQobNn7VQFUW3jVPF3RwsqUG8uyN7wkG+0P9aVFJVppSGk1vFvPW
HRsjnyMctA6uILdBvBAFqI8CtbN7msvhspxcihzg+C57MetnYhcgUr34u6/vRJMaO2tsdqqglc36
uZJTtlsyXxvfFS01G4WQsjcjyJmNtOJHx8NTMk2s+/ZwHBn+0CUIcMrLinPQeLLEnyLrsrWqdeA3
i3OVUS4wEI8RApm/kfb8mBy4+OaMkRLqhfTzX0HetucKjg6fVvalxnhCDZm+THOVHZzAfYQu5G9r
KYhnUBaOGnDf5W6pmpwIDUDtI1I4ehDmYfAasY2R1WUpbT8V7pciujQ50UEV8SKjmVxBynEQ+VAQ
uSyDflYcZW6jhVLlz6mVBOEQIFb5CZ6DyiPF1pFEPJdxuIlEcl1Gi64A6YyzbX6RRs8/UfmvTQMI
g0q/OYS58Zt4LOhXBp9IOza/i0bybyNUHYz8Z1dDuUuj3wzQuCakBMOELc4jMCOgur6Hgr5aSZ6t
LDZ2TuWdlhbdl6J8sXQvxdJkT8D2h7ulqt7EfzF2XruxI1mXfpVCXc0Aw/4Z9Bz83RfpjdLImxtC
0pHoyaALmqefjzo9Xei+GAyqIEgnU1KKSQZj773Wt3KBWyF+rZQLRiDR1rRlDrozoIcR3ltO8jBG
7OKq1+6DwSTWtn9BTeGXo1mDonRtcq8DKsJqQLb85NAn536G1N4oaD2COAxr4mdct961FmjfFLIi
49QmaXHV5OMxls1eRQY0epett8b+YxHk0YM5QAwlWO2OViEtKPY2yeDaxCvU7qLKD5lOU1NL6FeO
1rxFiRZG5ZBJXUuwLEFwY2cYjgiw4P5u0beNfBQiPTvnydGWiMeOlczOAzbSs4N7Bi7TvdGHbzVT
l01f+aD7i4uImGrDCEKd63CBpOojZVy9BGpkkIFx1fFPaAGodvhiNFYuZYOeog9g0foeJA8oUU2k
/O3YVdAxdcCNxE60bjcjbYhyKMtTG9PkqdVW5Pj6pwzNm0GaVki5QJP6rh6rreaz6JTFS6Bb4SFB
xRXPuQj0ua4Iez/sY64bBG/GwwdorC96Y/7ofGDRqtek3NF0VhqhAYl7h9zq0CMfXdSyfKRDAADC
PXXcCCuYA1t8NwzctPHGV2oTmEJfO49+2D6jXXhqNBiqJhuDkkwlgun0Dxvw+9ms012OP10G5POy
3Ublv1E1YgoXx7qd6E/tphVBt+w7VBIN6IP5vrto2ujRJdsg0vX4ELHDTvVV3XIge+OCZCle5QSf
G2dfB6hWaeIYF/k5VsiVqXXRHFXTEY0OAfaRuU0iVKHM03FvX3Mtaba9Mt70wFy3YU1qnYTmqcfO
Z2EHjKf9X7pEueXaJXzd0rmHKBgwGNplqnxoYuetTLyYLRSu1CinAEBL+JG7J5owJzAP8btE9KfM
ZAVPBGWqGjeuxqrk0eGYyaVdXaTQH/txT4DLPW1IWhpW+uUyCaEJoJlrK3oNyTjedrFBERcHN3Q5
RvqZaXAKkN21bntk5Dv7jl0Yrm35ZJY0couEze/gsh8xKZKtaPrV07nMCXAxvXBjmVhs6QoewKHY
oCgBPTheaRHXQ9By3ljsFwpgNg1VxsLvzByKPH06A9MXZy/rehhZ5GSuSGf+SvFt2bq6C+VY0ugT
332inQ0fR7YsSTstv4zKBdxpazetP3sDwZ1rdgLzY4juQ5u9Vu9Pz4rYmNoqHsAONKsgqPOjFDb8
XBO8TidCeJrYuL3sOQ27u0ErQHkX/h1j14uDnGMJ8yBZA9r4KhsawdNQsBX1CN0Z3TkJKFv7DoR4
jPz6GHTr3qUH4OpYOJMK20/c05N/hpny1CigN3iLz9xkFT59Yo86JdZlPe56CcNLEqi5Cyv/2gn7
DVNLfMqD5tMdpu8m8O4td7h4qBPr6SkxWsUWS93GMRcGypZDE9PPrxrjKLTDIO0bUHwfVsMO3+Yy
6vyXjm4Tuyjq3pmWrDqxULwtzBP3I5N2ttBsBOOW/VW+5orbeXb7LilAuRAobiIPzvIEOs/25dpr
20tDMJNyH0ISL5ctMX+WpBFTIFxa9U77ldVJyg2nuasH71qHhMy1soWfbW0h2yAPFMV9Xro7wOmG
MPEGca80qpCeBLDAwAHQJkoMgQQpYQA7Vy5dhCG13ggPXRahW+BpNbntG8XtmKpw1eh35FzUk/tM
JOzHlKor9/NTiMd3TU4NxDql9mknT+CP3MeAyFtBj983xjOQ6udMS+xN1aPWgjJ4Y9hHq/3qhom7
K6jfbIa2Wvrs6CPSsBHm1u8MsGxm9aCS8h04OHYGJU+VG7BjEMuuNSQH7hYoH4PL4DJAbV1Y1bTV
GlA/EGon5CegSFIECNSsT6Ze39roBypSuOTACo8BMFwq1nGozWplomklkILug6isSzISEMmMpdno
Ar6ozNIeBa3ceoGuAdbyT7IgoEUHNREX5IMMBDZIhtZt3D5Xytl45OTRGyakRKNpUrRqlfg4mwP9
uy+rBPcloyJjvC8D9Zp0qXVjZUzqM6bkpsZhzFh4gxp1nePCRjKQu0IW91l042XrmmwZbM5krZff
biToHlsrjfjIdW6n7qqtVxlSKKRN4qOWGjs7KZcmOcqagXKt0Y92H+YLZlSeKZ8ZAquFZfXcrJr2
EjRkGPb5mzDTXeVVdxJgt+tzanWZDXwaVKXAyo60iAvchm2nuZzHoj8EE2lP3q1r2BJqTT/RkH1n
L6Jtc7ZLtkfERWhz+XTRcOyd5oFRFt6JyWRMbDt3XiNOCRoHqnptWoe++VqsI2ilEPmNBfHDWx9u
DewEhxTRVhxSBUHbVY8Qy5JtSQNv4bO4e86DNYL/V1c/7VgP8xQFLLmRPcqBsb0CohALFDIBvVdo
37RRNxYNHBqvkhRazd9j/eTGFMIfDMNmlwQmHC0CnCBECZaZlFwrjSRDZrj+UdX6Fek5J9TQGJsg
zO0RXieJTclotMx0YlRd8wdHEPkQus240cfMQ09awP4KuDShbHneCilsB7QwBCafIg6gRa3xHvQr
7kqbkJ3y0q4LBlcNYXstb4PWjOvMTo/sc5i6mEXIVNxgNuVhUB9is7q2VfBNUKK/ohCrliN4RlTS
ETaHO/xaMznMJ5YmRibr+Z+8I7+qtql2DL9DsBMMdf2mOYxWNSzQ68C8y6lwSIrE9UNbEoxzf8RU
lK0ZqdjIJcmkNtQqDtixKon6tWvubZOmojYBXY/SK7FWGEIUosIqiEkmYzydWdVRFVBjI6/54j2A
JZjgFensFksJ637ntr9AY2y03Lyqgt0kQ0T33LfqaDjgVEOVE/mVv/YTBSipYBpxnB3gGYvGlR3F
n1rRF8sQezFch7uxG14MzyB6hJznAGkKTpi110gPTv09h+7WapAzYl7i6XX6ao5KP4ZavPONe6QO
/aINhjMjtnGhNq0VQqYxQXGb7Bn1ih5em/SQg+Udm5Bq0U7OtaQuaC2ShTFobfQgBpBeAaCjLrPZ
oXYHrqZ6205crqSS+9UTk3J/R4gv7ZhNPTVXB5ackU8731ZkjyG+WgTO7H4bCwZ25CLnhXUK6Dcb
YjQvdmZc4FctY+6PqwrWM6KjEmI2QK9SvYJp5uBS1hcq34Ka+kZ18ZCmTOM9DxafNwooeQS1Un/j
KihD2tkNFkzTMTfcyAk2N8wVrT0T16b7zsS8BheBYIwQTqBgADNsdCV6GgLOD14aSa5AntQf5Vh8
kYYhl4Tf3dujrvAmY5ibms7fGm35UOo4+KRnz4MRxq0JudvCH49VGFQrvSMoJYVqZEfqnhjRnKWD
ql4GZbpJbP/iEPMZae66FkyBurh+NOro0/bCYaUrQpKLArZQb79MRu1BXIPoEYmXwrJu80lLIFCZ
uzT1b7QEI8egdwkNynJrN9Lauk0VrLgUVfQUN6jsSHz4tlhVBpm/qCwgMpJOYHG1o9PUZM9+hHyN
7DpuvigGpPrCGfupRXITQ+yRRFQmjf4mUH0t0foRhWfLhyQigHkIqF9+UtKYNQiNWXYqQL5wW5IM
8yruIwzRcu7noMDc4LvvKc37iPq7w2wUB+MHOw+amC5LQullaMsyTuiWcRzHvdmnCSx+h85JosDA
D8yQ/door/ralwSmhX35Etrp++yvWJkwSFs4CkuXCnrNfctd01qlVEmGjCJ4YjQMD8oN8o3R070T
DtUvWMiHoKQTB9R8n7q9vhTd3o0+E04bKBDVCgNDh1udeEiuQDRFYYWiHV9wK4M3k0w5ZAJrF6vS
ZXjtCZway9reeqxOiC9SGEmBj3aWnDSioNxzXtyiC4EC7CWvBnQZVEANMZUxiZu24xzSvAtuHJOl
oqcxLZ2GABZj3IDfvQONY0kQ0g3qulXsfrqu7i91lLvaYJR7F8kbzNs63Tos1nXS31eEmtaNuGjZ
yODFu02Q7awjWyOrUce759npr3k9xXDvkrTCwDv33YuRIizq5d7UZcMdne0+LqGMegRKZ0wgBUEw
FNsMvvjNBEGL3t9KIlCXoQduynWgFSm8bZY85WTA8n49Q5kr0dzXOnq4cFjgmzLXFR2rbVdVn0L3
TySE0C7yuV7LwHwc22gPfcUmG6S9a5rulgjmMMWjVLiGv0VN+MY8d4WCN97bOmwpAt5bW/VXmVOP
uMyGmWgQ/FBUODS06VtIuuQ6tf7awKGbj+2yd7gik0Td1ibJfK2IVwEl98rTxrXtsjWLXLnrteHN
Qv8H9YtTn/e3NmNnEyF4Clz21LlU5sEFn8JNDxJWy9ZpC9AXJBFDMapEInO9cDo2GTy9KOh9zniU
E7IGXqqyrT/qknkh862BTMJlT92NMKWSlKrVhhSbeJdL18JFxl27tEKDYVO9tgKaAJYprY1vmjna
tuTcMVFc6L6OdKEZjHPZ6Udg5pcANmBcEyNVAUCmLRjymQIzNkVkPU2KxU5RVTVh/dJZBNmQhA6n
s0kubhLtxJzHUvjvgJbrmzQE1pnaBLWFXXaK/H1SM0GF/54d68l/EC0qrJGCJk2zb2UHNGsNpCuW
etTC7iQzV6zqIPpGGZsuEqQCSXOJScuapF8sOffthacQSwDgh5MYEJ49hDsMX9q6aIeXqjK+feGw
xLbFMhpBHlfRK91ih6AlEuGtNzZUdImIrqyRG2VDdSzabqeN7b42gKHV2n1StcHKqdNzRrQYIqY1
eepbjKq054z3Pggf4D8/h274EhTBV2G966hSU63/ik3UTGN40m0bw4KMjjnIo8wQ5zKMT6oPGCIi
+M06pGwitq1zJf0LTSOUM0RCtEU2rpPUo7HgaFg1AgYP02Cw1cM90uWlvYD/rubwdrYKXR09mzMH
bKzuEaA+Y2t0OSPaz7RnOtV7kNTyuHsgkA37uTa+Mgx5lIE53RBS8KlvlcUhrNgGnfUxetFl8ou/
Fmn7FOqbNuDUrcmd3liG/cvg+mDKyJF0QWbmOQEq+th6+MfK53xidN11N2nr9eefDyK0v9BJ9htD
qyQFdbErTHeTcTIisI6Do4bcqwGGtKRtZC9zHyTsVVQJaN9Uj9cku9DYAi68NLUa5he46lOaIQYD
xnpvkKHeiKs3pgcWwFnXNO1rySWZV+AcdW0/VLm2ySv9Vxw575VmdGerk6tUcx6VwNvuWHBvEpe0
nvLWQwRwNIT2UjsoSbtezzeOifWLSJkPBtjpOvYpxUb/dcwlpwqRoZEZt8th6l/xzmRssq3vWpQg
BK2MDgIvSQ3UrVmeQvDXy7PvFo820uuDrfYVLJqT2SDD1bSKJ+t3Jv25FUwRUL04dZeDa/5KtZEo
ujgE99QyOqwCoJyGBET05x//9Y///q/P4X+HX+W1zPALFc0//puvP0tJ1FlIs/3fv/zHQ5nz/8/3
/Os5//GUU/xZl0353f4/n7X9Ks/v+Vfzn0+aX82/fjK//Z+vbvXevv/bF1yLcTvedl/1ePfV0Mv6
eRX8HfMz/38f/OPr56c8jPLr739+ohFp55+Gw7D4858P7X/9/U/L+jlOvw/T/OP/+dj8+v/+J/kC
YfnH/7hbLf/nf37T13vT/v1PU/zN1G1f6ELolssmz/zzj/5rfkQYf8ND6hiIAEwhDNfnkaKs2+jv
f9p/Mz1H931P2KbjObbBQ4z65oc0Yf7Nsm3Hhe6BfM7kwT//7x//b2/iX2/qHzSTr2VctA2/VOiu
8ecf8vfbPf99Hr/asATXI/8ZtunqOo9/vt/FRTh/w/+K+gSBi0HnNGfmsUT7DLzBDWISjmmXypqF
GfV9vNfaqV5Q7xyGmE1Yk1F5+CDmhgESTOQZn77GOimcGrsiUkmyHNhb/2DMBVorynNQ/LAkB8L3
0ORTktj0ft125aNjQo5ElMaor0fLRZqPP5u6gK7AKrSIjnVmdyjiEPYicfBoZ5596HI8KmkGcKIi
EfXw8wE9EcSTMbzQtUHcFwOoNPXxNk3QYVdZ+B7mtYMFbvoyxrFe22EHpX7+FhDRyDQ7vPcjYYu7
spKrssWYjSjnu5vo4QBhj5h6AVY4/LDtcwFa5ecDMUlU6oG7I9gzXQxjV6xhs6zJU5zz7PBxd6hb
4TW0qDzGHo9JOYeQYgpRSTKscKCT/SF7utMhjuCNpZG7Nx8cyENIXjzczXyR/AsYzw6L4M5UkK0G
LbjK6eG0LhINtxVqr0GXqVW+m7BZz8oRAuXyV/q5pMy1Pfhdph9m6lyN0HkSJcHueviejAAI6P0g
q28nehBus4S1R9J2KiVbJi1Y+cTJ9g34bErgakmMKsHC5nrKxTpNjX1siuqqE1cxFBqKvvao5Ahp
z+4uNNMkUg6rpPSZ0J64w7XouK/iUrRdZINbxzeuc0my5E+hZNEdmP+1DxetnXPT6UuVqEkP2EVe
iG67nUJCF4iXr3X37OdbxBt7M2caW/coM3CS+FvKXACm0GKrXLy6aLK2PjaWvK8I81bWNe6Mr2Ci
KYHzjfPmfoevwkJVBW7M6Qa5cpv5Xo3snnblLzM1rMWEIH+r8vAFotJVtYiru5jNS6AxTqWsY7cR
wvkbV8qxxmVG5+XoanTnBSEtEBmibR3o9I5o/0HavweFh1veb411F+n7pqJSriwaTGlkrdrGHx8A
b1DRhOMv6cOzS2YkkOGApsvcW0ykGEIj8S5ticukY0uEqYK8UXOTATlNwnHv4wLWdflCUMtnkVPZ
IRp9tRviKacQQEw57hRLwPJHct3Tyd4wcV/mJpQ6u3p2QrwqjUOQ8EiVSqbCvnbsjjm4RGuUwfHD
Zx2u2GNm6JuOiO6mCX8wxqQnrgKG4alD7MSAdqm30VqYI9YFAiWI6+wnEx1y4qwi9sY4WM/J/CLC
2qCdPZJRVVNshpH9RLPKxIVnHoKGSf8419Gai3Ow9scdBHZalOCxEPUotSwc+z6z2zP0jAXpndpO
Z7fNbJfRfkZnGZ9xEj4KwGKruOsWjWGnu8KDewYLOThKW/+IAuw4iTu9WI2g/6ssZJwqPLi+RocL
ou/WoaySLujiXKbaKZxp0E0C5DPuIW/qVlTuO7Ii12Hy5MfRo5EGxbEYKcfgTV28jqDpuKILJcZT
oSb6OggWSMSFfldlItimzFW7yPKvEWxdMfU7YcI7LISJDEjWz2yNcloBeCqykjNRj1CUeSyk9QTs
quz2rI33BiPnjZnx11X2p1siwYsjUiaDstoyErwxeuXtOjYQ3pgk21ZTBNujmuvMqFqzmEcEhvmn
hmCLlagt0kVzkIJJ+VWHFULxUa0GKdM9CzIpH619b/slal74HF5W2IwUCEP05LAYlUdRB6qVWxiD
fcjZYSV20FZvEuFG1AWucwRwgsHsQOWU3RDFRxC43nzrA0DDXBG7bQpgjYMMMZbQyakb87HJUMhJ
Aoh6TG5mb4brwAbzDBpxuZET2kURexwdT3ePWaNffFyICz0hj4XEKkGK+46o91PeeZ9eCoq/KtCI
dCp8mEwb+YNC4Q5mYKlHNbC4qHtLW/MzJOUxNqDACePZKkNCIs3i3jcN9qiFBbjQdXg7ufnQoAOr
gBPbY8uc8faWUkUvwolPvm5tpzQnk0YMT47eXAsVtyjgoFqEKeE9WnKXh/lDkU0ABEvG3BUB4qQ7
Ezvutc0ulnM5lVjP5KUwccYdQTUXrivTXmtmNqwCAVBZ71iLwQ2AXYs5FlBFM3I1XYGoOyynj0x8
IemblPdmhpWOiaBhltu2e/in9zjioRbJOz2hak2BsUEpBmsW3Ncx5nZdmoxgZgOrAVfZ0a34kBVM
fGkRi4EcmjK1l0OHOt3yxFuQoW1G7++E6gsJGw0UX3SLMsCnr4yUXAbLcdkAx9ZmvgPmprZN/YrB
q21ATiN/JUHLJyYM9Fara7QWLvxmj7ylwoPSG24qr6dp17MDJ94ToJ+B4IGRYIng2CYwYDDVZy+0
JyMVJMEhZJhfSj+kT15hVXvRnByCk9bRbBuN3WSvfHogbjKuNIeoIz0zNRi9yOQ99eoq95dKQn0n
G3rJaX3V49pBpuehh5DdeDD6u7EymmNNzthybAryD7mBGlnmnYIDilp9m1gCKQDdI/ZRc6Zabu3M
CBNXIl9jaPNYVXTeY59puECEwQAzgZSASA7SLCPHpPv0s/wjaRlcVxNe3iPMYAi6JpkHE9eoCLHR
6X57p5WI+CmBomXciRcVSHAsls6/THu6GPVGDtR3Vf6htCBcz2FvIrfWJuWU6ug5Guxt1s3MJ8ZP
i0vEl2fI9wGiovK560Ed5PBaYAGXm6yKLqYa2mvInHdqSMZOcQdQgSFd0i3a3n5NvHw722iSUpwN
KYDGFcXD2KYEz5g4Waw+mCNOHpIsRysQlPpGOMziOgeNLsKqQJfZwaxIzaYnzX2jQZTVF+o7SaM1
qkINAQapl01Ieao1BICjGl9WsbXVVS041z1r/XOWzWs8sfcoMFbZZFgXGdQrXZZItfTwjp0mPH5Z
fKoaQG6QTvfBqOkEciKTKbkNx0lLNGODuKHx3G/otcbCITJqIXPRrgWT3SosCXzUmUJysXksKi5N
djQdHpIX23yAA1EcKuNS5UZ/tGtQelgu0Z5IDSZFaIQrRynEgbH/laGpXrQMuPuiPCVa8cD5Xs+b
EwjW00uXhXOk6rhs6XCaPbmWCBnGlnKb0BoNbzN/jyK2CjUGCeA5imwnFj0m6cHejIlZnlL0Sime
NoLOkLVWHlJjIqVlducbIdWwQimj5zAgqlKQDG29CdvesRTN7bVjgGR3MRmEerXxwfMlqVJw4k3T
3TtavG+iQ8Q7toMamBwdBJ+8zU3GSRp0RD33/gvKDM4voPKNHUoYrY2+ympQE5bT0QXqm5cWYcAS
Y164UmIC30W3du2b7sqlliEVi7zsfnRWNaxh4szsbsekh1jZHhl070JXKDPUCZ8INwMWCmWtmAbm
B0IppPeggY8KyINei6EiV1S7TRBIcd6N0GRoLZguOdS0T5HqmBPZqUsiWF4GnOsIo3vqR/hwqJzM
GpFfTA8nsSF6BU4XHBxHT9cu7ZZFALcKtHa8kkglJoZRBRzOLSyZEDGT2asPAi82oP9RHLPtZNCY
eLR+EAgg+bSyWQKrRXT+BqyOAOJAe6j6kzOZOF+vcldR2nXrZLjqConDMAyIMPEtDcp5Dzz0xCbu
bpw6ATlGTNHoTXSqe3F0HEupbZ0qIFw3o2y2kUPwng46gk2mfEBPyrmfwtomOAk+SzrgcWkDhGr2
m9N3R4Kv0upR9EZ3KCcyNBIDAVnv3WIsxtap7GzTB/UmNlP9GIOTysPCxnog8OxNNdESaXPX4O91
gnY4DXr/iZc1v5Rl9zEPgxcID8VjoJ9Uq5WrQaXO2RfolaPJkBt0M+k6cGtzK4NA7CrXJgui1uJD
A7PGI19hId0gOJGdXW0c4KmcVO1+cMKSqyO5gcG+Mr3B3cdt9GKTqHVRTiYWUdsbK9LU831M+cAm
muy8Cqw1LT+8ZUjyYBM5RMbHRfqp0EwEiXzURDJ8tH7yEvEmohJvnF1JwhryDkAzQjHPbvN97e0C
YYpdW/g/I9BoOcggvgvztt1yjVOBIZgAy3S2bLLnqTGaOz+FZpoG66QjoBXUwrqa0zML0r8b5iIQ
m+L8Ag00OiqcpU1MmkqOZDA04vpCTOapcLwvze+rs+lvg8mZLhiAviKNJM+09m8wquAZdzq1dSuB
zLh22ZeG1FLYk+fkiC/LksYKTriGO74mcKQuyD5k45Z3arwds3Of28l9X3x0k+ItKqcza7rCFMQU
0BtA7Pd+nh7y+It4rgkfje+ubek4N2JGl6IEzMmolqW9/PnHnw/oOiEs9b6CDujF1o2+/eux39/V
jL1zU2KLvkGLQsu474uVjyASG/T8jz8P//U9rQj9o6M/4BJFK/LzDKZWlb+JKmuO7aiIiP7rm3//
4toR8XFAxf77mT8/bBAG3w/pwV9Uscp//xl/veKfz37/IKKVCChz/d9P0X9+78/D/3z5XgHVyIW0
+dcr/euF/36ZxlgPe1LQcHbNB+Ln4d/f7SQK01wvJNJTDtRfx+LnS1w7sEsa20Q3m0X3rfaahFGw
llPzbFbuS4DD5Gzx+FK23L6F4cUH3R5Pkeh3wAX6haEF3tkn22yd6ADTyqRexjLTH9ycUjW0mJBU
mpPs4hBAXe5Hl6Fwbruuzt6xO4HNeZwG07hEPm5RjDyLssnkLXrZtyaCExnSP1z2euXf/nwIrHCZ
AGi6uKXh3+KixdgJV+HnMa0jioyNRMVa6FH6g0Fbu8iR7xOnT+56eWdb09Ls63ffN8ReAeC+D5nV
qTT76D3MvSbBVo8BMzIiHML+95cQd3fg0qjhda1F06HVD3BQul0wHgjSpZJM4P+EZqptAfa5hBWj
8+wCiqhQS8QR/HiymCpzuuuzM4pS87aDu8bcFwZUGA3mbdKk+8Ysx3UFHgKEGPW075cXthFoYRrv
ylClXinL8ndx2uhPdsV0viWW/MZsQeMRM1ZurdJ61xTxNG3TMRrscuD2qUuvfvJyBJootgJgl7ra
FplzMKTrXzwNZxFNPSRHpQnxZg4ytTgi7pi0LB6zGc1zyutgdNMJvlRHtyW4VrKJnzqozZ0e4YUt
9NumCCj4LEs7Ibi6TYaeiYTOpiBiWqNMoe0nx3mhsEIpVYr3eECbPWSFdgBNrR1oCH3rPtj7xh2q
z7auL750LEI+GJtzqLHjSkLB2IBEK7vr0s923iMhP83LhmllhYIPf9BFHxNsJ0GibYkOFbdOyO3N
kVa/L1wXXz94YxUn6sshh9DUjTePym4nBRneuoReaaEXyavRuy0aC2t3gwKwtUycSJOlnjkqqCc0
401UNfRtNJN7Yh3V01ClM8+zug3C+FNOfgwjkH4LkUWYaHGJl2WJWT/K90ZrsfpJo7zHAhvQpXNI
nLHijz7XHsjuSXdRklAtduxWydG69YJ4X6K5RgRfgIh1ad5Lj65j3tkdjt7BuCEP9CX16m5TGLF1
0Pv4Vzrp3TpvZrJyxkZi9qCwA9Qyd1yRKkWrrKtg/TMlII+m987e/GHy3RpQZ7iGAkk6FmzVZZv5
5Y1onAF3wsCmAj/EMQmgAwyNpN0yZi8Jl922ICv+aJTuePz5jGEMrQSMGV3FWp8Curlg4/rKbboZ
ukt6uNBbAiE6dcD3QRuBg6Pb9zgPkxNxZc4U+USTR1THgaEvNQi0qD+hX9qsG1UbDbetL/rbwdFx
TbfDE2MJJrMaUuqxY6fOQL2+ac3oOc0mi2gK+HwM2c9tHSHLbEHWTyMu26lpNk3qreJ8LE8o78J7
4TT13gwth8nR+NkZCVZPp4ruzNoyl8QgJNu0zPsbhNTXemho5ilQidrUvODV9tbNwGylt5LZFKLM
q0HXe5Wh1YY9izYVeiw2bccxr70FItbzYrZzZUSTti/Okz1SbyckX0LE9maAUHjoisRY146H63/m
elH2auiybKLBycKMpUtYdR6KbcmABnmVUOStiGekTnhCmAEfZND59+SH+FzqpYYyCoIJpejed6GZ
p3ptYAujttMaAvdqoxlPZfSM6ik+ahEqWgycDhN5ikOSed+6sIpxe8H0mEbtvk9SnGQFT0ASg5/f
zIhh8EsN4mE7HQvXy7fM7IifldpBmz/8fBb1eMAFGanrVrraodB/KQu+kZ6h+K5osJ2Y7/Urbg44
/XOFR5Q4m62griU0xOb8gwE4muLaYfNGdw/ZfPSNwxC8un2frQUqMIKOzE/bwneYedl4deU6CWhD
Fm1SMWJl/RS6g0VH6+1VigtAZznYNa3BqVEMA0PAFN4FloisGb+98sOfs3CyplzZA/g8Qo5+Ud31
Z2iZyCA7BZpj0PybzhJ8yAj5BkZwG0lnOiTzB4SrDk0n3P+KTq6BNG+DLSI7domVHUcfRiXv36Iu
JuNoTBLFXoQgx5HDaf5ErwkeZKO8zbqquTHNj9EW/YmzcRkPbn522VithRZZQBFt+5S8dMwLD9Jv
1MYAw981xc6vnE+vlfgyGRz7eDrj2CT6BcvTlZSjgW5HB1EXP2ufxJfa5FClj8KOIkIuuZgjErvI
8o6H5lS6ql23FSPpDClPbecPeoI+hRDVELVF9Uak+iGjvhld43OyObF6pRtYq7oF/Sl7hy4S46g6
SU3towwRt+3fxsguS7NcxHlPDzrsGFok8S8cBY95Scc88LsjgNtAibcMYg/xFcaI8N5uLz5de8qK
aGNKe997aJSNCa+Qx4CkGfM9YIXd1JX3hUGOtPVtQ1V0MDtGijAoNVyxZl4H+sggI0xFaevGdYSc
3QPC4WdocQjITvuX+benQbpyZkpPQkiphrOQ5Dsq5PjcohpsXEaeWkrbx0WPhr2PisDiJLGQ9AvX
O+iJfvWpaOg8cXsmrm9d451eEsZjiviFKA7uHwq/ecedSW8dFMEq2BuzAVpk7HZGNKKaSWIA49p9
Ow0XWzX3yBreKBPuQyWOU9cBMGPuAFbXJkSxhz6WVHtkeS2+JY4T9rl63lNSkBNzh5EHeEFx6zrF
GslKfA7c7ljOd93Qquh12dYTvUUwA6iYOnFDN7i7CbD/NbFpsS21vvpiplpm3dwQpVwJGVgssOXR
rbT9B5pv+Hbz+zyYhQ7C+I6b/jDUGotzsdenCkLRkDzZVpgvHxzsyxdVgcgV1RZW4ng32sXJTGrq
aHBYo0f3qXI8QjrQHo8gDjLSdkCapcicG0Obkzh6EBVD+ewjzEfOMZEZFOa3aVT2cE5ID6czwqrc
L4II6LpRw7MekVFyveFOHm5UWY03XeUZ7JzenNzFWtBDxOqH+i4jEjn0APEUaNm3mlNcWrvdT/yo
2ggJlIy1/0PUeTQ3rqRL9BchAqbgtgS9kShRotjaINSSGrbgCv7Xz8F9i7e5MTFzp1sigTL5ZZ7k
UkYaYZN4cAxyxnkWq5GqeX5pzmEBpDho1L/xLx5Mlp9z2c9nflr8xB4/FVB0KoOKLQNJFKbSdoJR
yyhyoundmse3ot91/DjHGkBUU9h3qKSwIWKUhtw3X4glgU/+ECmTfwI36OSR+Fu34jZxkdNiwOmO
cxi4nq1tA2N9Vg0F9ViImrxXNGqmboIeE34vs6iNfK2sQRI9rs6k3FBrvH5YZQx9V9zR56I6G5jf
1yaOxnXa639o8L7pXhdv3IrYXu3mxSHkzwuyiIEorAfO3taxST3/I7WNtRqXu6aWiM1syeIjtiUN
ZIbRE0/ykACpyjpgBdqP/HuUHGKLz0fwJrWI4oAFKVpq7r41MhVXHh3zoELxy1gPxmCh5XsTSet1
1q1/WsIulegIVxpBk74yT5XpY6RrMAXqnClPrUUfhsn0ae/U1clI8FSHmRltAfAOl6jm0k+AjeT9
2AxPrLvzxXUEWf4yDrdVNic7Gw/wym4uXpjzHBk4M1XtsadXst1yWhi5pFFcz5bhDRNlr76iviou
Tkoar+WUf4IGyeY/eTj8iARoUp+4xyZq/jgDimrTmRrWKjwd7Ryf20ireO0xZ3R8J/jNDeLiuUns
X8HE6OEduk6V7KG1tx99T+95fXCEH7500roLmQI7curDIGMiTT5evmi2F78w77HFLFkBCNh6WtWu
zalGC3Hz/tgK2iwbGo/XieXjhs9bHNpDA8zSliMZqxgY2iJxsmoziiST5TbrNuW18+qrwTV8VemG
ufNmq9tlqZtupabRicIHxwR9HRM4DJyalyplE1s1KO/rcE5/CBG95ppnPmcQDgOMSv90J/0iMkRY
VBl7p+eTrKvqTXjTxYjll7L9hwkXFwAeEiCQW1g9QHvqDtRnD+Q3L17dugOpkNFzXybJjYeCoZmd
VYsp/7uMzbuWP89N/ZTFHEwYVnmYWXHSlvPoY8slAQbjipDc6F/IOfzgK/9DQfUq1q0HgrZJPRyj
3Ybu2G1bt/zJTKaOLacSvIfewZRDfp544INa7ylZ0uKM+DWG8LzDjp/kZc2P2tag16LDYNsdeKPq
BnH5NUVbnEeQfLLNv2Rj4UObqNA2+xNG0+sweM22A6cflDq3BB9ue05pFCkcw9nHM3AGp499YLgA
jKuEgzaR/Jcys4qgNwucSi0zFVH8zCUzNrJA62YA/e94wAJGpV1renaCGbXRb8Rda+u/gxtTymkw
mjTIqMYeFk/bASsGtIzwkPiOCWSSmaPOtMyOKdCy3OZgjdlflTRLj+pA0LLZmEmRrLvUx5suO3zS
NNV6RQLReE60rZfTIMauIQmpyonRgmvh6u4me8ul0iLZl3xFFvZlmHOWGR86N9JYcSI+b6/8Y8QD
aDxcFHiscC0PkDXHUhKRBvgOqOZfmOA0njgXIqEyFEs8yttWIIneUReBNMOpWkDGpCVn4F9D46RP
+GKzJ1Y1bQ0JSIeok8WAUJf/kn48nvYcB+J//+J///jvfzBzpQK3HUgg5XN4GiZtcdulcDJSn5Nj
6t+wwnT7oigI4lHuKRm+6/70ZYPQ2Jhow22ssu1IAzAmp/6vpRGC0ZRBx5u68o2KEy2IhU/BN2FY
0r9W+IGlsqf8lUV/2DsFbBMbemsgB9zeNlXLkkZbv0TI74RNSiant51CapAeXb7rx4JrbQxtuwAF
WAO7FAUGOIt0Aj7y+psbyMwmFnO2wpfPnt/Ep0K370nalc+Y+um2inG+W32gK/mpcZpcEc0hNJfJ
bGPNTh9UZKCekCv7Y+dY56zS9SevbnaUnr6nsWbt84brgzZpz1Yyil2adGLfYXF7rQwdg7rPNllx
IlLCip9TZGkim97v0MiHbIb5tfXEpZoTH+qY9WeIOLEPVRJguDCOIrRuQvLq+lRertX0VoBvIy3D
ERr8dt2V6pm1acsQPDxN+Cfxnv8tSjPdDoAtu7wpr4bzk9XLeAfTJNBd/2RTrLbBzcSBzpo42sFP
SSv5LRmFcT29KlPdh4YW2S4saCKuaCgJ83WfFO+wPB/jkhitmzw+thZxUWUds5qbXEqQKhrlp1Bq
UznGFqsp2jhWCoXIb+AOb85NWT5ihlRxNUIXIklaa94fM324ofVspuY/KMdMB+S8sR1exjITN+2W
KIegSKxgCvdEnodS3YaEQQl9wNvWsz6zVOIHZ4d8aa12M9fTJyMIFBn7F27zqzLcc1VZP5KJC5OB
0VnXfXoYRPwkHSPbevAmoD+oVV8n73GJE8Tpk23tly/OMN0nYe2TYcayNiUQYotik/7EFsVZqX52
qV0HCpzsXLBMrADICktGB/2kNfS741a0doB+X6mYqkwtfIXW+Zvyzq07W3w7uCPXDZSGyQkZvONH
jBvzKpVzTokHryohn7LU/xLz/Fe1LLKAtaDR58O2LFscmfkI2sk1y23RbMqlw2bYjfn029CGunZG
GLC8gEG0sGwt+4eb4rgEh9Uhn4cDJuFDPoxgGZY/kq/vGaHnkfQms3+TOZHtCJC+3K8CwyLa6P2r
uS0wYUEPcPhtpqLLkUkiSOwmxyudTGTgqIzCj8lHlZPiTLxIvk6cYis7j5fTardTEqClMFTgh85H
NWERiioEQ63CB11OxnMuiUVAy3h3ZO1tJcuVeUz0waUDpdLuyZT+Kf3J/Z0UIJbFKBTLbHpOVDIu
GB//2Rh075BYEHcy7LSYaCSxoJhjhh3F5lmnAjVAk7lqZTn/VK37EtJC+eHRD7GBfB1DVlnCG3mm
zr6RhujGbvcmXFxzEG3bwWjfJhGF28ly3IPhgqGioUUGuBaqn37tTkL+uFZOj5HEDBGxwtCrDCYj
b7VTL8jukB/6kpUH50mo8cIs9WS7dvijxuaGrar8oAZ94fPM7bmdYvvs47JpBjh7zdiPJyfkEBox
4XXiyfpxB06rup2ntyg/pl62KC1YcFrhvXguI+phOPR44X7ILv2I2bHfYqUhldCvd7CE113rgS8L
Bnv1w61T6OMHA4kX5XHEKzNl3CdoBCSJJfcYQ0Qby1bRtZxiAcSgSwLago1AjWW/JWdJGzb9y538
m5c6cyVW0KcRF/e+mZii2L2cHxqoWsJrXffM9IXqJU+5uC3G4ah06kuMU6011dNgVd2+n2nK0xgf
fHqdx3k9Sx9SRS5uYeRNzZxPHUTXjZbghUsjLOQusz74Z5hlY24hk+RnS6ruGNWpOjZ1QiVQ9kIH
3j4MO9yMtfY1q/SQzE+c6E6tb6dQCnDmChqN8QRpG9E3l6JGAkAOojeoUfuxkU8NvsghTGBlUKfJ
D8Vdv4jYw+xoyWOv2r7jZJrXVxO97SLcWZ4jtxk2ZpbwvCYm+aHiz9S6Ce1P3smPlDhqGX7JXhg7
T6q31kh3qRTqnEO0KKfBwpFY7kaH9GJSV3vdso65E2EWC9/GydbwBff+xVuMw7pvUnZiyBVj77du
7ggdzKRaUyuigDCFxlLp9EyjB8uzP4dio4T/WTYqX5xRtAAwa69JqBUkanvdvvbO/GtEJlHh6mue
D71Rf3a9OMoRO0GHaSZXBKCRm1aQ0zEP9PHWNmJ+a1/cegsHhI2uvyEcjaCDkgpSvhlQDHFHGq4i
Zj1Sv3hO4KPDgnXTE05UgmFFZKyzggOINrsvcVt41//+4bXS2aqa6XlXVifRCFD6lGHOAjRl0g94
SpmlzcLcYTOcjiFBnBzw+dqOfKKfY/3kWG9DLmhcsdOnEhpIoHWSbYg+1WCavzDex6eGTvCNCwAB
+4b9oSLHPPsCH4+fXMKEulA37bnTmo3xYoQV6Kj+PvDNr/UMX8ygxHyeunXYONVWMIRci6pegHfx
z9T+oR6h2RiMJ4NXp+1qzuTavfuPC5bTIpzDQMmA7BHRiU2bhrNkeKfglkNOVlCIUCf2pknc6Tn2
huZCt1/AtN094TtcEzrR155TjBu6cGiINQGODBBj0Tc8d4t3ACihCVwH00IMM7ebHfQ37BpYgbX9
MnbpyHjlHEh38Wioo7erdJlf0dnJcxiEC0oCB6Ki2WzQnlzL/ZnCeroRNwJvw5SXYvV2k0DRCPAR
+m/+1J05TzOSJ5KOsGOpATtacqjiGZJJGdqsluPGHgZy0z3pOXb9TOumtUGe+mB7xLUN+Y4F7MM1
SJbEKeUcBUO07h4NdJhEDjS63oWt0Apai0Q97VPTKKlw11ja8KiUXANI0RZY71lqDVa6Z2JEaou2
9Bzn4q0b5LZXmPeaSGe0FwWVsLqj5ahns4ja4+Lebxf3iH+uPdiGb3AWu6BRNp8Alo9MvYWF9Ugr
j7xroxJa3XIgSX20IWXNFYpZQSm5YiC+c8/ALcf0uN2ZHce4sB022dIvbjrWzH9a+3H5ozWhfc5d
jc6Bjg8aDtFBFuM+cTzcWRZscgmcmwtXZR2FiUHDBO5h5OAwPZg6LCorkiGXonOuA61YXdOM+xmu
KtaxHOLfYB4VRELqYrKgGKthM3CYKyTYA/IOgJoY7l3+/x/mSE2fXMgujcbaAGUQEmcbRs8OvKxK
Fs7JMebvtCXO1cxDtREZXZvzcCM0VwTZSG0Xw6RRuv/KxQaYF1gx6ooATgN6Y0VYiCSUco9TmOZI
DvD8Buq314J4BJpQAA1U4Wcg+yJBheBZrDZmZB+oMDS4vvLZpwz6rJG/tlDArtyxX+NnZjhfJq9p
QkmGZzSbvpcT7oX0RYc3sov0he4UNc8uWTZGSjxiXeLszfSvA4Kvgk37WiQxCX4vXjdlGwjfuEg2
dGbsvAchZtWm7uNdXQ3aemprc+NAmN73tcKigLLatKdwWmiMCbkYVfi3FEluK/2JxCrMTQfJXS9b
66SH98HTjYszkykG5FTZ9esiBiiE+2nW7S3RezLucfmoOe2QpcRvQonrn9jp/oiQdmm/hmM39fT+
TDxmM4H4iGoypKRHOs/2EfQ1Jm6eUcWQ/zIO4SFBz6AwmGlK105IVhgBk8TJ9rbAYDUYZJxnwJ0e
JfUE0bCDzEN+EInrnTU3+4tr7EePYx/8LF3Tk2iuHGPqjd258Di9u0nGbCVxvScx7jmtKC6c3GHS
dC8pUODYlxwKs/BO6gES9lTfXb0onpP4N2PUGeuSU7Vyifc7GQSlxLpJlZxFRZiHgy5wskg/+xFC
tRVr1TZuf2sZk8MeqApczqjdaJU40/DN0vHwIf3cXlX+H3s2c0xhYPGx6L7aVacC7q3ghDIjXtQY
Uxsb2qE4aNoQ51rJhRRsvc/1RQbCriF/IJOhQ8lDnVrvTjw8MhvxBGJWq9nNqhlt7VglqDT23gjt
m3Tbd0ZJPzml1HugByztVIkgvyN8KoqFDPVS9dmBw0HGXMW45lF7iokvrgZf9Ay1PBCJTkdCOzID
F/sKamiN5RaIgjUajyTra6YQXLQGLOWVWb3XDZzExgVlUlng2qj2fh7p797UETOZ0Sfvw5lvP5KT
Dg0Bv6KrCbSnpK0gfz7GPMnwgo4GPgFvr6Xp1k0b++BnQJN6PhFR08DSW2G8Tk0CGI1ogMlgXI+w
g4/xK7uCRcWm8enjBnRr727Tk7LuU/Nl8OOGW69Ycx5+zeqRDL9ZHSqL6P53NVUnpYfFfuTiir19
14cgXyPbebJpOg0wejL0cnwcJUm7Q3X/YqfCyejU/0ZTRXzgLmQqCjHWUfLKcW6HsevGNffuJtYm
X2KLKEJMyovLGDnICFbaAan0iOtLEtCGb63eBRZJHBK/HIQBPb+QRcD9hNJP+2EHDJFTU5zPx0Sz
uPxItZcJpifB1BinZhVuTQ9TFcPse9jYd3dI+lerh6qyaFDjP55TfQuwBBt5U0AzFeD5cRuueqe9
e7M9bmJ9WQCiGv/PoJ4iQ/6liFzHZMNqKS0aqArsrdLkJ4I88QIs7p/BAD6oUFYx8LMpmOZzOXCe
gkOLqb4uHmLwWDVESYaTBAcmNRN2wYTzNu/tIeCkSjObsyUiyi1uDpymjYI4qTyKumcX5cy6agJJ
oagF5/z+p2dJWREzoqprJn0wLOxEJwHK7rk3u1BE/yMNhjwYlGbBCOle2cDXwrHhFpDegZzuvWq4
ak7F1pYU91QUi3kl26QVvdgJAbvEIKuhUv/CwQULd4FjJXrVljTpOBTAWBnfr9pcKnyn3ocSJukm
qFWGlia0xK17DxaAVsor2lUKXpShjJluGjNdsuzsEznfEIhU31nFEzZ4tgBgABToYMyOeZz3YbZI
bwl/YhQ796lu2k1cR04QFiZrlo0DerIwGLit8xySYdVTDI7UGoUrG1CoNbqC9qh9OkTh2quai0Nl
iYxaLtqKCQaYEN5SOjDDcMCT3dTHBgCS0/vGyug8H+pYle+yHBwFa2xhcj/nRnig6OtPmfnfOfsc
LAFj26hm3y8vZkil1Cqt5QelLdM6sfVN0Zn0HfWP2nAXdu6w797MEM0sNSGzT9Pjv9+OFGiPWZbc
YOPmj6pQl5l9dpW1SFStAWSuXRczv6Olt1syJWBHUf82fWnRATB9Fw5MQb05lmhPZ384gFIutJvV
UBhrEdyHI0Cttd2REPD8cu8xIQyaNLnUnNUuLdCnoJgvzaBhUqLBoC0GxsECUyKK02vUZK+slnzR
bYMU3dr7JXeg1XjOYDC0hBwWzlTuMqORsP+Ey/mtTz+5YLQcnMaXSlnZtg4Nf3WNDKj7sLDO7Vze
R6s7JD1vDEb5PbehmOSQTb1EY75iAPjScZ/NTPnUJC5DiyepsvuTn18Lkx64MiTHljrgtitTO5X9
uBsRBFY6iY1nsZz5zXmNNMAsvSIImrwDblvPc/8YfV+eRv6qRpnPuJnJAGiGyxzD3I+aOPkGamIt
5uvEKG0jdFQmivks7wgY0ReSQaxpPfivJe6X0NkmekPWlBLIdYGyv/WweG58yaBH4UIJLCdBAZac
oR2cYFpyB37lb6OoQighJrSqjJcplLAlre+EAAEGXbFiin/OHbpq+mxaZ2zJuDE0twyDPAlrvhwm
DoT/N5VsbpN2ICULxgYEszDVsCUUH9mcFUQ631Q5cvJHAZ9jS9tH0voRYm4I+mAgB6ealuihJpAZ
SxUCXASt8H57J/t3bWlDB0HaKYAhS8sk/Jnl+/dc8FYjdjFRVM/m2D0N3UTz2fSU1qrb5mF17BLS
/To0IDKFbznXEuxnb14W/tpVtcGRCUqgr3azBS9FtBg/8m0tfPdiAGFGwjROwNOoRmcwGfh6g4E9
K08Nl+p9k+vPw2TsEQwIWfjeN1dROmbMp7HyNpzR7nM63XuDZXTyF0InJecOhTew4snRLB1TIVWV
g21sO3RSakvI1Wus8iHrMtKJeU71/qBsVopY135xrTu71gH+2y7Nnls1Yp5v2sBodblOOT0t+aSn
4cpYpKXpcMBkZNj0JXEgHbx7iKu56+FbTLxQByHnp6zMXnU/w69uMBqQxMi2FW2G8Q9lOcwFy5ho
hH6zxORgn0VKjKDZCILkocluY+i06jiOf4h4W/ETe3nQtoxFKhfvmSeiR+L0u8S24N7wZG08XycV
rQJm4IrrCSa7EZtU4UBUjasLrKMnP9emvfebd6b7fx+ALa3nOHRXijvOzrewNkT9CGOM9ydOLVL8
IPxZu1ZUVTJKSa8Y+Ili+jE9AjHRFoAyJGMyECeg9prEvA49QR2vCxlaKtKiTXl2HzLqHzr0Kqj6
FR9tXZ0xnDz5DLFWfk+6jW1wZ4lK7Hup5h0mfxXzscw+GZBppprMkMXR5Xiwqyp5nuR4NAqOJEyd
E/4mH5ebw8ow0KRSmNLgU4ReSmnQi6rScWPk2U2mtDcQMtgVizOCihIWJ3q4jQrDOlSA7yzsHsph
Xc1akkMDeKZuwEButfIJ94MKRiP702fD1yDos6zQVvXc/yrz4YXN1oUshWxk8ISgJnxkHgJw4lh/
dEvcUrEQ7FDuQ+MxtC5rQjM++7o2B7PbWitb+kdBVoPwGTcKs8W1P9GCQBUKDSu90YSgztUrYk24
zar5Ibup2GdQGKmDRXZImdZprf4NH4c7qer+cSD55lKHDjYe03KQz9G4Q7XeZG7KlkqAd9PmWrbv
UiBfVju1e5CZjBqq0WJR8SIajZhtpxgpa+583BjPkfav0KDRwOeChe1KcUpNjm6Vax1m8IKbuaLP
SmAo1yavOw2duTPmxDjHtXcUvCboFQE9opSZNfr7jGOExIamswTTDJCO+6mwccG6/jestmYFpeQf
9cLfftF85slAVNnsL6WessKjvAVaMm5SDtTA9Ojd6Zl4GEV46Mev1hfpWgFgWI02SSkbktxgjbdE
JPzb4Czj8CRLdvl2Rqpx0+E2zkRlMY0yYsIVU6WvLkwve6qONG8oqDN/SoP10a4ps/HG4jBJ/ToY
5dtIxTGtHUsbdnfreh3gMfgXBcqFnZfLtxPkvnwOfe/VEdFfpQptnWBKENoePskZk+iXy+avANBg
u8rfU3d6tHWmgnT8BqFlTvMqHnjVyfr8Ss6EKITPHvfygFjMroq702jXR8aGLzgT931ZUjnEJ+Ep
PlxkWyF6hrcXc9pBEcSaDDEqcHe0dGN06tI/VaN/EOZ8bblCcyveCj/66XgIo2TZnRFnjE1T8fuK
KnxzbTbPOLS3TsO753zTjfXI6vBCg8Te4R1dIZCdlL3QfnXtJR6hYuHwx8yMUcaB7tnMyU+aTtdZ
Y7uKmFzq480wQYZg4sWylFWYLUCqlnfR5b+zq2+aXIsZJM1XN2VQ5ebbUJIQtYuRBuR6x4nu1aUJ
2ciJySKVrKLGAe8Int5qSTMDzKSsSOOIFBfrqCTTZffXlPuaCMFx4XfahvhcPUvuyVZvTE0hLQ7F
YXYdjFv0QHW9dgldnZ4NzkMg4xINhXFZhL3sr6pgxhfuM7PGNaop40bi9DGPFXn2fOX4vHVh5QGn
rF6nysBOTdWgh7GmtBEf/PaTKc1ZwFJjDHbruMJmJipzmlEzKNoHlBKOyrP7pMV2tJl078vLinVj
sKozyKSv3ia/7fjqu9oqFb3O8uS4OhgcJ7DzPULlowvbkwT8ZsC7DFrOxKSLgUBX6mi1vB4IUuvS
0rTV7HQMDCJ9Y3uC0WcUv4+S00yDWTO0q6P4nDz9c7iHZPBYHMSaZ+1o29EPHKRDxqTRibyL3fk+
3HKCM0J9Ypch3MKRz3D1kJtzxULdYCSClueG+rkW+TVltFRH9h0H7g1SwD5xdXcVmfUOy9O2sJz3
WcjnvHa5ZhAhsQV/jjUBjZlxG5kgeubWfEwth/5Ynzey+ZQTr0eP1h64ffvTjs9V5P724ADAhnGI
55IcNPn8MbFEB8sBrzGz99ERp0wrHrHN8w7Co4L1uHJYywufzY7WhAPUiGOeh9+U9hw9rT1p9gPa
5aG15UEREgnB7SY4SHK5OGW0b10yIVQ6o8w8As7qVM9tzKZO98e+D3OCw8CHevoQW90/8nQZcXui
PfTE8JbQNl0KqxFMc5HeDV2+kZ4Jlm0B1P/znMvPVob0ViP/hbn3zX5YJxGvCfsMi9ZvkXuPkoQg
goe1G3uc1yirA2pZ3A9nI9W+TN8uNmGd/PVtlBnP7jn710eBmp0lM1SWlBI1eiEClvT9mPl3i1q+
2rQ2VReSdAj9F9km75FZfNSJ42B0h+zeFECz1YlpGW5TZvPEtXHKsCDtVaX+2BLKOE0xjCTlkq/B
qugPiosyI9tTrU9XDXsrOYt7bbLoDsumL+fpHrMsGFOC6hWehw52l+i6G8aFY5wBz2r0/NKq+5jI
g+dBqahH95mb8cVqoiKAp3ULO+OOQRgCkV7c63JLuB7f8lRSQVmRdPIvNGrts9KLA9o997kDqxvZ
mz19/mhhbBJ/f9QUCCRRCLpFH64qK5+HllBW/lRYNsfuKPzWDQoxivCzySALOHxDWu3fPbvc00r/
MOP4Rv0CSE92iyZ9GyacF2KCHG46v+nw45nR00j/mAULi7JFP5A5j4yvES4f1RL9unPzZj+Z2P1z
ZJQs0DkFZr7+rxM6eKYYeIIfkzv0rHs3EI4ZDfq0MDxf4PidtJZErZaN1yl0X6qhtDCsbGdA2XxS
8t1zBpupHLTq2jZICrDQOVq31Sz/BXvdq60QZaN2OGEuwBpTWveZlBnJ5WzLQ/Tf16RVBfdxnS+s
jDHos6xRJ+TcCU3/2jqbg8Y5uvP7l6Ist0ObP5lp/i9uUNHgVM//srzXVvUw3tp/uOiMI3Dxm6Xe
i2x6o6eQrTRpKKr6ciY2dF0miN0eqXXaJXQGJh30H3y42NUQkINlVaO2KUEHWF4iEP80Frstj9Am
j1mHQUxmjOIhIhwYXLKo79pFDWlllh9KRBZdXCudAGHRbZumQu23vA/T0o5lMq49gy+/n4l0UtpI
3LntbqkZGUT+ig9I0jtFlA8/f2CHFT+ncrlH1YfWZ6zNZ15A/GXUuDPS7kcQ+8FTq7oNT8EmWXD4
CNWiJPG9ZQ4n0au1iybG65hijTITvv8cXKtjZa8qLo55TUhjmDh1S/wtdE++a22+tehHz+oMawcX
Tqmx1fAUxnP4l84HrHkmn67PvHN2bzxeu0wfGVGk4qkU1i2PeOuo50JIzt9ghmP7oHW87c5TonaR
N7Bc9/KzkunfwQnffNe71wAQAvGuFuhZmY/HuWjDLV5G5m7kvGlMX4AGfoiFUnujTXQdj3Jvdrx+
XQ1TkikKmgdQhRmc4OSyejK6y/V3IH3zrnGT14Zr8IC9Z7EtMkPHC2hW+tY1+RHTNPmUg0c3Rj4E
ueG+2gAQc+m+J/57UeKHFMp8dBA2dmlPpSkkHNMtP1tPL7eg3i6h6TAWAeBnl4ptcA43mHifEPZf
6iT5SwXRk8bPXvZ8QS0HoIJTWxBL/I5txbbQwOBuuTWGU3sy+2g5qY6cgG4FI/RLavNNa718ntAC
QrTfdrS/K90dgjHF64paC6Q8WtE28KZwLZndqsr82+wwsZyoJ1o5bflM7o75RYtvWsN4b1oHxUIW
RVwwiB2s8nA6x2r8tam77Qrtu6rT50xZv4rYu1NnJ8zAKS5FDrA1KXINW0cEEyZOVbITpv/OTKZc
w9Batg/VXvglYcDqPoba6BKkZftiDSzGetpjSm7YX6XTYOqarlbL9DolB4++yVco9fZJeNor6Myr
lbolJoJuq1PEYptg1Bo1IzZzEFhzN3wvZ0OsssFwt4XAwCNpkINkXa/zBDUapiLFE5M8pS7WKER2
lJou2UKv/1KOKg+mk93CQvybzMHc9jpNPFbCrZH/Cx6eTDsPVf7jxJ8oLYsoMv7iawAS9YgMwP+t
fmMafhvwUE9VRxdt3VzM/o3ZB3N3L8vWKSBuuAz44FLcL2GObjxedIv+NoevcRYADbXagOfp6lxM
QgCV+XC0EXCMmeC0bKmYivR113FN8Sbr15mRhB2nPdDOGMx8r3miny3u2CvU0Ww9Mq3Sh+zJzcuQ
TBtt7QQu94JiQJyAzT+RZAD8qs9ci/6hFS7DzAHVkxJM0XpYfA3nMdvliFsHhK5wngbjH14PKtoW
fxBVnzz1ujXg+qGfpPfsoG4JdPi4T/Ps3XXweOiDsUagSQKDVM9S4nE2EuteuW6FhbwNOKqEq7Ap
P+fXAq8z5i7evSmHQhDm3cMqNX6/bKACj4M5WFuHvxrdL2OPQlVTOdYlSscYuf+SszhaDawC0oRn
AThZj4s9ydp38r0rXLDe1gEaNbrVW53xpaPeW6uMtCNNqCxYIAS5iWE7XbUKoU68DaGF/g6PNBnh
EexiEHeJ43c7Y1k8GLJhYze/jbb4dCjhMad2S6D/brc5hSVF6fEbtMMKJE4VwFWkN2rZh7wnM+fk
03lrZKBiwzSA7lhKTPQaqSjt6isE6muHSiQpc3jKhfUqahO9rE9wD4TyYGUvkf1X91qfdBC9ogJJ
N8XhKcYUYuzZbRzthWqYX7uoNrXHLTtZkj0ZTOiYGssFv2vULmdPaZrXrFV/Ezo0ggn3IfEgfKmu
x6CF7gz47xh9IVjwW9H7hrV5AOJKNVganoCZEBIgDOGYIMJz5jnB6HyiNqF/xnWxS8hJvrtd/F65
ure23ezXk+0N26SDUhjg9edSyP0jrlhT/cUwEc0p5qb0rxfZAC2iiCUdAnLuPMqIS1ih/C99hlsF
cmftG9a11Kz2VNEQpkMSpWiapbIjapalNZtiw7S1kjvQPFAR8L4RoTcNVRwWMHQc4o7ORLXDxHBp
Daa/RI7vwmAci3Cc5fLOTAYtoTXdgpl1h3yeOptacyM8HZ7YF255AopPIqwPd1bpv0TknQAQ6dS0
N3i7ykS+aLF3rYWLPdWjCzO3QkwX4zbu3PuQ2/W+HV+rdmbgwYcFoeiMm5N7CAHEwIg96IDmGW3M
+KMIMCao/e89tWJADwjSJ0p7rtCUIjAObQXBRY+ZzqQaM5emfh2yqV/OfC6w+ZjveYIPkFhnyUEH
BD2bXDEwEBDUzdkZM3oT0VrY/h25mhfAcOmUiJJmHSH6JtXbTNEai4ioNv8j6kyWG0eyJfpFMAsg
MG5JgDMpUVMqtYFJKQkzEJiHr38H1Yu3aHVXt3VVSiICN/y6H58z79WoTfeWOiRIeUdvZBgOPt3K
zxUyDgnejC0T2lAm+CE5FgYsQSQYd0P6bC7JZ96rMzyHa98zVYRhB0RwQmuesNB0vIDEkAZJe1Bj
yr3taUQ7tKVcL9FTftQcfJWIR65c5YWcOEpIX1WNBGq4GORHp79opnZWC0OlN2/5dKWoFcYlsfrn
wQZvgFR8lrl1yrQWnDHDgDNnGeFOER2JM8a+SXaQN0L6NA6EhvJ55CIAbhqXpwMMFJ/rWPfPjRXr
IGdfazIej5k+/ikRGhO2mluDvrZgQW2NGJmeMidDEa7abu+0T3pIu/fM23q7cK/ewHvARE0iHryu
uRmhrm5K6nH3S9RKysOT3z6mCMqep0DWIcCFqSUI1UC/ghaf2dBV9KZ4aKGzUVqayZO1EADwhpFD
urOCYWYfm2YEuMOZTDjWbkI3a/NMfXHcyT2AxWtoGmdLlJGhWYa/uuYFVFbxT+4EtWlifQP19jay
nMcpln7LDod0TAdoqATpQmMtLPdjOuEjbpVX74ghPy2RCTRYW5HE6wZ+rNbOdJu+lw7YLVNtBc9l
m6o2RMlIfhK7Nen5yv5mxXBF3h1LZGgnQ/A0MFBupkzfUhNl4mC06jORkp0M2QpP33qkrMMA1rvU
cL7y1Pi4P9xzSiEgZHPbC5Srdk3dZcGkbDwegKAzh39XlN5ivuoHymebsjAOzkIpFkZbnFeMOTEG
qaD5s7jK2o9F3+xsOvWS5Jt6pPFo9Qn1aZbEIWcQH6bw4s9QRr+4Ul6sycy4k7Kj6CqK4HFujCZ2
qr7ytmGht0HPFtJsLO+pE50MMnWZnQSAdHUsVtGzyqLv1tuvOQRLrxpAn6W4zgzG0lhuVct3rdni
ue/kJwh7GjMnc2t1EZjUfv+/CZ5el4DsLXcVnedbWI3fys+2we+RzYgDXTI+6xj6Gb9oW4k/SYaP
gJBxmaX6/N11BNuRPmggBKDE0b6B7pD6NUtKsvrvuVa84xqZjVA/tiNH6bAmySxoMKPpu8lqfuUO
UKx1HE32OrCrOEyj0LfVbD6lBtO1qeMkrbjqUup1WlQ3HKTNHE6x7Sts9ysVfnQF8o0dbI7IHWGz
m9XGuZ/OsJBghTGOh3vbceijJNLHeUSHa2T2NPvRJkNd2iGCQuO3qPEoz1yMtIGOEaJrUx/hQ4qs
3h91HuiJFVwA2dKP86hn5Fhn6N7k8j9S5drnb/NqGG4K2tyUAtOOm+uvs9yVwuIwpgu3NtVC6qGE
ZXY+7Xx+d3m3bPRfL2IqBU/wNc/89IZ23tsG1ISa+hmg7RHdcKH7E03pS4wT0fe6cefGqPHxiBJI
5rcSzk/UwCCvuEvwNubJgpS/xeoHRiM7O3NMqXTRupsK7Q8AoklkQxuGcae7mHFct78YbosETDiV
P0w1MfHQ2QY+Iq5PU3wXDjOhKvC4QTTuggab+3ZwnN/aooDOad7sAv8S9SUslsY7POJxSy3WoRkb
NpdDeewziQIkQj8LJ9SGUnWBt/DE3NUyl4EalQ/t1Lkysu7Sen5NFzKpGgnlsWqCcm74eZ/cAYkz
Ix1AeJKOg3IBX+4Nny6zj1LRzrAManrR4PqGXm3Hm9+mYcx3eb8E9cJq2UNZZsEJoVA/xwliZ2bj
Am0bmDqsUGKwRvzfiBXfjLYh21S753zsl7NQH5mrAe2qJU9T4WqXPPPYo44EQYb2ywplzYxI/n2w
CuoemmnZRHMNz03D8eQ1fx0cpJqHIR0H+0ILLLEn1fr0RxWvGm5GHC0RIfRsntRJEE8NWkrMaEgk
6t90dDrkCoeD+3ca4djYPVcr9mPbAVPaZk6G6pRxLg4YwrZ62r6X0uCgQGKiJ5b+lUbyp6ZSya85
E1bNJrPHVyA0zWmkJkG5dHTK0X6nY0G7xp2DD5D2ZaN5j9soyCSENGMwDoo1o8KewlS9SH9AqNvz
XphBRWjY8Ggq7dtqH1vkSyKLS39bLodZ9HtDgEYUqv7A5HQLpQkxoGPD35mcm2INxI5rQw9+17EX
+c7W3Q9W1NKnwyzbwOZ4TezpXWLi2JvAj8foQDHYVzwiYNhl+Scd068GR4oQy3jpYLQB/vpM7QkW
qNdSWsXfNhzNXTQa6WEJrR/ay+COw9GINZMKS8HWkhi8bpG4I/oIZsfpphsR4+ww6wLjQkRzlCMf
GOW7Q0RoPu/AULR5nvtZxrOurOkBtQv4vsi/qB8govLqtTf6hT81Ht8LKb/9kLoFh4i72l7EqWvF
F0xMVhFptoD/gGS9YBmEkJDuSxOZPGOyQTUWthaha6VQ5RcQmrAaHqkPfAZmtu4by+PQAs7kNicz
1P2loAEkf40GQF6wWPXdMscfogXD1Eeu5hsuj9e6M+Je1GyWjMRCNttvWIVPrJy8vcn+Yiu5IZTa
N1H8f635p0/pZ0SEeFIUi/mzWXX8rpdtqdeAkqgnTwTluG4ONgdyDSCVAddK5fZ7S9gQuTlmtLEC
8lWYb1nDln3VwpuzttRPku3cXlj3nqHa5mMibIQjgiBq6+bVMZ7K+FSFEMCZa+CE8ZtqNXmfh/i7
KYmY1/26pUooLPEwAXJ2cFNURvgFBC8NWq/nUoVfj9U4H/zeeGPjjfqXPGJBJ/NfEX2BSLSl1YHl
kyOwSsm5gktjHmaHuWQgSIN/J/qSDj9PU8v1YMRp6ICHR9SRDtcv/qy1UPuW+QIQRfwDWiLyKy08
57WGFNlxP3HZbEzJunAbFuuCNNydwr4rLmPSvUMSgOVpxL8IIicPSmQwCIYqmztVAb2ejKWg2FhB
r81C0j9JdUkpOwhJV7BMmfG2E2g6TI74NNL6uU7S1zjCZDbZqFW890yf63Ul7hNN8g8imbxteTYT
gbHEHd/mHDEmsR6F1FNSExxNiD/+4OGlgyV7qIyq91WEa9hzzKM1EGrmE4iRmRK+NGtuukdIoXT4
dowJdwxDTIyuRQ7IRjiVwkXOh+zVZelaRGw/TBRl7TwPhbLxxuEw5vmyd/G5Bb3d/8YVEfqc1y49
kC4lHkbPpw+PsJ+tNLuFkgEKuyIc7InYJ4bYEy7ikp0SmM/M4ZDUEaU++k4fanY0afI01Go6F1yE
KvYF3OJOIeqk/HLH2ry1qjmakWfvEO+oTQL8NbtZGsRrvRCd8v9MbfpiOtc/tMre1pN+stPZ4k1D
+QtVVXQ+GBTQ2WQNU0qY4Ktr73laP9B6zfJnSJ6SFGYvdktfX39f1OFx32BVrk/VYWiHl0G20E7l
WO6jWj9HWC5PTmQTHCjjI/q0w22k6bH5AD6mYBFNYbOQNuGezJ2yjL6TUVsOVtX49cx6IFp4JxVV
T6eB5+1tLaYBx3ro0lxuS2mm+2KgayAGTcdiIFMBJX50rrXRxGsy/ZUKPP7cnqx4VtiMy2kXhSyU
+ZmUcfMymUX2NCwIMpgXbyPIVAI5OVK9mz/3npz2FrybITs4LE9wOWfxfhr1hYWPyUXXi/1Bl+7B
BLt4aJqEvqIseUfojfeELHpIt5D+jN6cfMWDt6mW2PHzkd/f4roEMoiUmKRlixasQE1XJ6f6DC4l
ua0kg83MmMqOZPTbFZ+HbdoK8rFeoLMtX1THpEd9z20b8r0J+8Bt4+/KIO0g8s/c1O9tKuB3CipD
beM76bEsKuna2zWWrndPCzrurmiS8qJZWIcqQH/9VFxD8uBAtoZnXNn07U31CydZICqHEEtinBrI
j34TK7xQouSz5TLlCij7c+PgnHHio/lgNzGlBSl0wR4n2dYjCZbwbt5QaSfYCJOins1LpFOHuh6B
qXGTsCv2mZUN/tBdHK3bDZhf9m2UvpaknTbGyDfIf0uOmNLCBNRtm6XUTrfdrcflNedtyS1QSwNQ
nXiJX2NPHE2j5MegGGf1bsLEnek5Yizm/OET4153INqdYKRNIUw4U7MT2fzcY8xm/UG1bNxZeiBM
i8LtDjnLNCr8AuObN+TmGQed4RTdvlxWd2rRvGN0IWnZ4KUVI76p1ZuTcHsFAHmb2PbuUrbGW0fL
9NPareqiYHFcMJkhY3MuvKe9+uQGLTeplTt+FCOwpdWyJUf6Bsv9HJY0shNcMgJ16xAwjtjVmrLJ
rrob3de5k1+DcB8M7Zq2S32QOAryhp+ZIAB4gtX+7hAqQkvEfhlhsSUkzDhdZnThDFF0iM0KcgwR
+CX8xugkL6n+0bvpcBzWAolY/Ywzlv1WtOWDmRnfE7V+pGB8fWbj3ycRmM0an4icXwY13tTgxMj8
ybgnzHM3SZDt+xgjQysmcF4ns4N23vTmd9jWR9VPa5GN1hIIJIixYM4OBfugigHSSTFLx/PC2Koe
IWSx9cMZRe92fxTDbAd9H5pH4ZVqCyg2avn8VglYYIlUnM/t3XCcCYXL++xW/B27Db2jp2xptMaP
V94W2telHCuDj37Kjnpc9kbv1Ps1G8MtuW4JnHcPdLmX/qTdh56sfA1CkXXUlIPEiTqSVz8Raa60
cdnVvLoG3aDkv980izLQvqqtLaoA79JFnwPXeo0zmrVoaKM5LdTY3yWze1zid0rK+gN1fS4a+3SH
/u7tE7f+K+rmLYlLd5/QCX8oR7lLUnEodFJyC5Mee8T00gJP39SS32NuTDVVSQ5w5j5+aEKtPkSJ
svkfF+CrDkSLBtdxVRjzWZ/VbsqaX2fgVasaB3Y0dCI2O4HZgFmAtgENX7RACtiqkb9YCZ3LN2pF
eGz6pNy4MzXE6I8Ei5LC3OEF6CnlYJ5ahotVLNlu1j2kHNXzxh0M1mlp5nde9jKX2YN0RH0EJrT6
cHjTFqoThx7U0qag0KXLz7B3rCtw8Q11ZOaRFW3YQkQgxhZtKyq+50wDEqorH48TiLvuGbo+Nhox
vshluOHW4wis6rPrQLzAK2f6ffEKyVgESsPog3qhNk6h42WP4zYIXc/dOEZoXOfwbjr4+rSeCWbq
/g1DrB3TPv/9719gtU4Oq36szf01M4kfjRUPjlvIHa9m/KN2CBOmpkwmzMvPeEQVgHlj68RK3Miu
X61VnqtSqCxOBwenjbk414LMZMGM3cocSFB7LaCMo9+BZSan9c6EAf2Lcb6IKVdKjbMp0e+xsD7i
cka3yZu711rcDdWs7XATBHW8PNYK9r9NRoxpBbOpaD5g0XfHKrF+ed6craBEbUsn0hVS/VetlcTQ
jKclK2A+0Eipx9gWSHJLKkgsWh+m2Q0YFVz0R8ZiQh94sF1MyCobLppNKozENfOAXlwMyZGHe8fY
4iToNPFTTUaE2aL6F676dOXYCRKA5d0MoJuMKggpFW61rU2z1jYpQFpKbrd9aeI1XTAaZ7WcUaAp
1mEViVUciAIqHReMCq9mxhEfpPn0aBTxxBDmxYSDZ2vr5RmRxhFsqMoqOjajV/rILX9dhtOM9EG4
ZRdVpLImfES1A8JATAVxksklKR6CwmPhtfo6Gt+lh5PXxHBPivghY6RhVXzInORPgtkdwwP2Xs/L
5l1xHDqGx0LdjBjpNxz5njFmgzkPiSl4Nkp30NloBsYIHCzN2bTofXtNde+rQyHj8SVurGw8cH06
PHoDr5By4G8u4r46tA7r617fGy6kV2QTgPu4r72B9VTmVRM37PQ+utDD7YUHYrSs4vTfl8KMzg6L
9L1sagIzQ7+LI3vXVwV06J4NDDZFigs4Li3L+9d2+cAkxJrI0MKHdBbl3gPIiCbPYnYUL9AfNknD
HZjT1I3tYcczSpGWAig9Tu0v1SW/usyvGLXCE/UyNyMTewLgrS+sSm1TnYQ9YDvacPSZVAYyhk9W
h+ybZtN32+j7tsyPXdr156LX8BRRlqnX5HQb4JWUWrigtspz2+oVtjTxryQVfih4/az3FHwzlrgx
+xZ0fqxRQyf15zgqdqTs6Crp87tTwJjo8wpNXk3fdUtuU5TsMmzmoq0VjfFu0PPHgsUNmUegLBUX
tELmCJCA1h0bh4U7YQWBhsTxq/3F7+rbjkYvcioeKorddgmEp0eniPcjQ9/qdWCBrUhTgp+74GiW
Gxry7hZzPdeGakP3B5scVK9d9LebFu5RTfSnkRUrHqvbZ641PhS1FlR1BPtsZVbbbhVMjo2XJnrR
XYlYVql857ajeAxR3baVNtWsVEExFDCXQjqIQaSxfDVq8hgZ7xzHqA+eU/EJRX3CFLyvB+2Pdsr5
DL1YhnaCb7OVU3eJ4jq/lGvNtttGSaBSewbekw4Xtgb3GLYQKSAaPQzH+9uZ82Ft1xQcxoYmaB3V
wl2FIdI3wtkknjBt85jl+OC08yZKaC208t7dpoZRsbkeQuza5OoHitr8nhwRB/uKyAqHO4HZZOst
zh9Wbzg0JKTTbIVPcwi23HPAjMJa40BbP3eEuDQ4VYQbWe85ECMLnYqCkI3XBo9VSWak+NehzGn5
8AwWtYDaXuEcru2j0StBXSiXfroaSfQs6a02fMvGpYVCTHZZBJGCOCfsRpxau955WqqOI9dr2tOd
R2umS5UcVSSVdY8djJLYm6LUfNOTWvsSrXlxAFTyt1gJJh2xGNXOtHgK59ibxW8TuuQ8swdCDMmh
s6kQWQGBks38WVIgDlu95oZS92enUt9gajSCtiRQs8j4h/pl+UlDiRmrn+LcCRunk1JYg9a5TIBt
5h9H8g3q2nXR1aelbNYX3qR9Nr32oUYgC7PDgql2xVu05AHWuC37s/GfsMgRaNN4S5ii8KIXQe4k
1E+7/5LSzv0ibGiqNDqy4ZiBoEVU1X35xFgT8FyREFkXZ6MwDdxkBu4T0sbcl9F+7cW+eNBPtSx1
n+1+qV/cTows6/G7xbVl8cB5Fts73iM61aUEiXDaRh5jDXUN1WVqIf8N3Xz2aBk1zLA9ZroeX/T6
SU2iJuVRHWSB2U2ZUMdQ9dsrchbtn2uRQOVZ+dHRHYJC9pa+oBlXZ8SZ70JStnpnHyUrkNGFGGZq
ykTBpTB1EfG1GBjENPBGhm0vyGHtwU2bnqpuXV1FanqnYjaCKOvzB2JdZZCw9kytYvXzsO+i5e6t
dGR/W6YaVYmnhTuPR+oAGA869L1HJttXvDL2leTSgcoJ17sYCK136mXK+u9WJdmpHEaq03l5e9Se
/EIBYPPFYimMRv3qoPPCkmCT2nhM0a3UsQZA32dnwqUD3a7/NcOHSOjpD3FC6PB3k8R4KtVTblfO
gxgwxC2cKgqfM+XiPBKtd5ALcdd1qW9kMzwIuFieDcghyS3nBT9JgfQyQSCKhwWzhripnBhOY9kf
sxmvobZyeF0lCaacdW1fcj0qbRjfmkfmGOxHUqCvMmA+jCrKPvD2PmNNiY5pBxXDdfUVx2CbSHo9
S4wG6d/EkZDmuTqDOUS0Bls7PdSN8dnEPBMwMymRt1Z7JcnvDb11bxNIyGPfFgn5Y5EeeftSt+Sh
eAI0GLkko1llJQklAg6vVW+X+1DHBFJUtjjpxpLB1GONhFbEtExbXiih8Tih+UhSI9+b6JyrI7LY
N9WPm9ggKceF3qiFVGAujnk+9c8FNZBu2MW+qlT3ktmTvQlNOokhLPM5ltnip4DKr56BuVihMe+0
ygEzqaQ6gsL0/FI0E579xIHmGLqvkZlABHH71WbHLtWVXfQO1WhXN/o1Nkk72RrAkjrOj3pMPWc5
YjTpxqR97SiwRhXEXfXfX0p9LAIWo8k+UkP7SoUEoXJCsgMo9F1Kp/MrcaspqFx+tf/9paBWiptq
bu//+0uSc2RPwtd4yZIjp64Fj3VnLPxp+hB3loZzUZXOdjIYtmxE13uip7d24dJd2112XpbG2EWO
MR8Xncty7qoe+3kEm0aMxScx/v3S9NkvBjuCa1bgkSv/iCdCek7dLTuXtsGAxmSQ77Osn3nUcsh8
BU7iiUAYtVO4RVOn/RSte0gMebJA77zRrotgNhEPcPmh+BrO/ScAxrfiGEP1eR77EPOLxuY3KpM/
aTerW89swO1EJH9kuxuKbICIDIhiJTqFY9vs1qv1qRu5SVkFLiZsmvFFq1uDkm3MkWUuh5NavxDT
cjfhglV6XshcaVTdbiAMD3u3byr004KNQG4vt/++VGmN4aQw4J54bCXw4P9kCIVUBDy3rdk//vel
j9LBB3yVswTOQVBqHmXLKlJHvD8B5qpwayZGzDwFH43i4Pvi1b8qNGiWoLnByIV1RuYSLsSTiF7H
Hb9bbonwNSDg2UenKHcx+j7NM8kxhYCIxi+zi6iiW9EX5qmx60Mt8/n03xcUq+dw5JsxSBbhmK9y
Yn/JHHAaQjasmKQwv1x7SSYp1+w3jlR2Tnmu4ejhlOy8Ijp4JWOIPrQGCEd1jQDH7UvS6nuwli+l
0qcHgq3MPhYxHtz4LO64VhPdM+t930SroaHqTmnKz0ot8iArC9ppkR0HN7qx1xnvBFlfW52NxJSx
8u+TB9TEh5pj9jRwtUi66LpYzfMCU/1BTfk1LdJx53joO52neafJNlhSR+2TIeL5FVgnYVJmG3Bp
FC7SQ4Pnw1yO3sLUyIhY0U8UiIzhS+JGYGjfGNZISF827RnpUz200n7WteFk02RBSTheWCY5UCWT
WC45nydGMC86klv5k3AN36ajpQLeSO7T0sCWbf8R4LZxB69f6nGfz/gUe9u+sSBMX8x2OnD3zdgv
YvMzzTA+TQ6vfo5g6HVmcu6S6A0f3vjMQ1ZhNXrSel0dCBvqD17uPRMZ7nmZrmRQBljYr3QEm+WL
sGEOaXH+2+XEMCOCKRte84JOYu+LjwFSV1nRTtIBiKrHZ1PQ5pEauXGSKGOWjPpbGzH4ytGwdppn
FJesrfF1WD3bnWXYx42iN9ZJzC11hxooPe9A4uKD1rjwMBndUz+01sEQ+qUqsvEpC2t5jeL5FtGd
t9Xx5vhmMY7EzpeZLokU/c8Gn5HhB220+WiWlv4sq2Zvg6crYQafijJ8EWUnzqAajvVMkqTHXL6H
jnIRsNh8iBXfmuc9zAa/yNmCTUUrL26rWQagooqzNgCurEmI7LEIFALQnxl1V6fUeW+Q4db0GYKy
Ju6GzpZ1aqmS4x/yleZhftbjJubIDIfAg3sWRLUE36w11nXK8VV0SvDNg0NJ9fjmsu631s7fpGMR
hcr0I13uioTV6201du99aXwOxqwdDLBjCCwQNDPyxhRpxUq+LOCKqYJWq66ejQcdFPCmDUkhQXff
oz6QESCQZtejg4MG6+q4JKzUc77NStl/zJm4aw/Kt+VteFK28drh2Ub+QQ+wS7YfleJKXqU2aOkK
0CBdYNzZpvwcl1OznUhEPoGkOsxNIddwIvZXTUNHTCcB9YsNuNthamiWhy7kbkxgQQ88Gk8AQjBq
oFKF25qW8zDmfPWK+IUAScEookV/R3+kVmhLlfCxIWi6d+yMw9rMO2pStNsQCbkbI++jhJwXNEDL
UpJwL9QiXZ38VI2Rdk3sEa7N1OQHr+e2Dn+LvX13YNd9DjvE84KiDMmJ4ledcXT++61TBbIa5dbC
dtBabftiJXVzyiridu1qVI8TWM1JhSjmduXqWy8kVDZUjJCxkRQZSbdyDTzH+l+828+ZFjvHxnMR
IaeRlWLF/F3GqPo8LVkdaY+2eywMV9v2BoZa7h55kMTWRFUgmmdSPmhyYms955cIbGcAl6PRyoxN
emZvwKz7ibmYFLEZ2fpDujZF9czTVLCSdRfyNvYpcbBj5A3XeHPQHKLf3Iz6flHnHkiNDPX9pOUu
bUREib2of2gUdkFGkg8RDiSUqsgOQHG+G5bn7rICYzKdXZ6oL20MpMuqI6BH+nFOYA2X2MeaYaJD
fVT32TTsk4SPb9aJw8rQe++EDkdG1oxkq+JTlvmzTMqnwVlOy0AMdO7JGLS6D66xOULmic/FgQRN
G0hAqhh6vccVafTYGq7DJsgBiipDIqWSwqMw5mMy9+/QPiLNIaFo/yO0RDpr/hJDZhxM2p6HUXpU
FAC0EQr3pRENeLB5bREtf6OHAY5DFdHzZNXco4CaqYgFq91oh2YyaGcsrP2sLzh8lCTN7Lqf2QzP
ztUxSYV3yUUXd6Me0AN3ptU4SAeCDmvIcR8P3sf/ciqzd9BMN6DYY/TrhDWuVj+WVbwcBE3uuqAC
KS1AYpseiDRdY2gWfwvzfXB/WI4xeOjkyAtuu4SBSz0mea+PT8PXHHb5lXMbL3YbvbdtPt2cyPtN
LVzxzBoYNTXg07Kdqy+jDuE1sP3H/HWzSpaT9eL+CSPvkfc223NNW3zZ83g3wvmi5IrcWDYFo1In
1uYcERYtpexP3QqrUDRCOicts8ExIHlxXvtanLhbETrjxutTjn0gVr4mokBrlhGlzvkw1EEK4kRK
XewiQuEA9OJHxOedQ6HzxuspNYUi8rzOYuHEAZyNTMGGkZxGxcQ7he2JRgfijZkIH93CeIaby0is
ZfeqgK7nlr15YSGoMQI132kyaIHdyI/QMu5aSlUNRyw2jezVm8Pdop9Gr+O8aqrppBXZ59SwvjJi
86emocofp1O2+ocNutL2LqScXQMOWvTJqw31hSOt/LTAwGwVJrCASXyLX+yvzGbSaGno7heNEEXc
Fu9MNfpvn10SZqL/GddNq/01LKgjKafVXrH6DKIcuhGgJt1fiCJtI1awuac/oua0flGZlIqZyYft
0Nij3PopjdM1WEc1lYINvRGNNe07vFhjn6hzWgO4MDE6xGkFIcar2Rc0A2hjiPxYp1S1y9pjVXPX
i/X60C2EwLSJR2gZs9esXgPx3QfT7r5dShz9DVRd7n3k+6ydNOtny6gGDKoReYioP6QWckVv1F/d
jCufHZOf9oKsJIhwECLjNRf69Gp6ZMbUn8ZNKerBqHOSJ8iRn5yuDHnz8l3nJSgY7vNI8cNjKPk4
4+AbFj5JbrrtqAWDr9icEnvmzdFlL7UOsy+nqiGm4WRoflVeIzdGhMRsLYdGY43vuIvk1cMEr9X/
QEyXHBS4YBMUoJHc4oUyrfuiBjrasWHi/V4JytqPEQet+C3M5VAzEE+kTbemdD/XWk9IW6wq4qZm
56RNPC0rtkmfHm3Bqo3oZExwUP3hiVqHdzQrIMXFMewsyPFW6wReuV+qJKds1eTCqDdI2l21DZPm
1UoMRaUueV1k6iPhBKRHh07VvDNIZg6MRKmWLIFaizJVQmUv9zt0HH5WlmawUvDsW1Tg6J1oTteq
+a0lF4c6M+2hTnBZXuxjAQlmrLoUCqrBI6Xz0Ka0iI32W2NpQdZOPFD81QaawI/sEvInw3zxBnUq
QlwKhXWDHdA9eTaRgoym+ZTa+r3Xts968tepAZI0nX0v7PJbr63XyMrekuo2dA6KePEg8k75pdPs
k6U6Og4GZvS0IaTYC4jOcdJMNHtwIBYEW0+/oLb+JZYGOQkE7h3Nkt02xjLfTPFAi9x+y05hBQ+D
4eDuNunnYof/2GY96r19nVCMeVB50y1yemzj+EuEZE6Jx7T2W5QSl23SV81KnuC3vSVtDon77zIU
vyLr3qOyvdODgzkVpEyM2EypcnaHTwd4zBqfVRcfCdyeDIxKLjEOlFT90ujERzTxaEgbKcXzi7EC
Nyq53LOJp2HgxnjAkECVDgVDhyYigjP+M5f42WoxkWhD2W2lJKhjJt9TBjJHFxzD+UgdhA4fiVQu
8gzdxZsoO4sOT0qik6yzNWoddZagBoWAG6cS7WM04hqKEpaVrswvRoqBNWn0aIuOfGJtiCXCyY6r
vZW3n9rUBv/IqkNBHLlGsy34mGX1oTppB2F5Bxb47Eb5twZyN3WXd5wnLFarvTZTB5qTq/aB6cku
rPb66G35rs8keU20Emq8l3LxaE7J77HsvnQ8QHYELHCkBiGxPyq9IGAWraCsKPkQHIYAFTFtWzdv
jHDyzZuWbIQHv95sBIYSXhWFr2gK3dFRwcuA/bjb1ld7taTBdmOYlWXAnLpt9AL9NtXOSx5erJA+
2nr2gqU6YRCBdRSleJ9Kfvfc2tzVNdnm4q115ssw2ddS47yX4feI7Yc274dJEgnDgk2o2eGNxV7j
kS7cR3tcjgzQ17VmsPBwQUJHepfEJupae4ag+KnN2Rv1lwB2Yw6NxSWDPBJUIAOY/A6z2Ik1RJjB
Qgjt+pRb2asr9Ruddl0wxzNgCzR/zDXHwuOh58G/l4Vb+KWd7UKPCwWXJX7vDSMzDkve5KRv8jb8
7EosvGEjwQraC/pJFgHz4BxvBMaKgvIAKRjLqaUa2EHJLwrbl302IGxpCkgXkv7NsjAWYN93QR1F
T0XvvfCuNTavcczq35F4/KOL5rS+MbDVbVLxzmeWrZvCAgPfe7AdkOwJgWiGlZOCcrGztJzaSEJw
A3V8Vo2Jsko4l3g10ZZE+DiqsZilktitREscRrxeYyLesh4WkG351UxFOaAF1N7HUiaWb+UsSwsr
fhsn/avPFpbPTVtsiZo+2vr6k8Zq72DGYJc4M/QAyl2LgydY0FHF3ynFQHz1iGJs48BaJBxCt2n4
06C1CDrZGdyZ1+lU4TWOFY/Nmm9jS4B0P9CmampkSQGVPUZgY+YMciEg7xwaamsEtFpzBk0hLaOY
bpni3YQaeSzn2ArX//jfl3ZswNSsX/7/v/vffwotuSn7KGatuHa729wBTnb3okkM1loMJM4ixX2y
FXg+d/0yjtoYFFX5Q8tRfHbDNFvHMBLJCyQp2qRYTOhpkv4fV2e2FLkObdsvUoQ72dZrNs6GBBIo
2hdHAYX7vpP99WeYHfeciPuSAWyKDU5bWlprzjEDrR2OmJbBeSUHz9ag0tj0PoIIt+jmbVXb803F
LFZOs9yDbPtoOlJz7QyvaTKQgxFPa0vX5fBP2EQXFLZh7XNq/u3sePYtyzftfmE/j6h632FNubvR
ScpDOYx3pQ+XdvI9qCfrR+hSncMcpfsK38BdnwG2JQSv+NI14343f/ZJxn63eyojPOL3OMfASJfZ
KbYr9cEcVt60GA/qdPlrtppzQ1wkQWj7XPasLK9YoYicd3sj+P00852//Vy1sOtgiKG1+NN04aVZ
Iv2G0KbF1eWY1oZBnSCszT9zB9PeobPA+ac0jmBUaILZmDkoEt5GywxflzF5De2cRmfBxMPjH9ux
zx1rLfRVve4sPLJiymi4yWFb3Grkm0AazH3Yds6a74XKppDt3Uoj2+QiBZMbcWnsvruapOkEsY38
ukz0zSgzNOZshWWUWreVINjNXs4W4rMdTj5I5vPARwlEidkyjqnnM3dvyuPsJ0diRX6cFVeMnw1D
QUzSKoLercSrTJqFmg/IC/ek+zzaZS8PotdB6HSMJdKFOBeZhn8I6svg+BLMNef7tdZOFt9FSko9
Gc3tuGNWtCWm8Ath2nS0rVdae8tDg53yqWmz88TmAl6l8QK3b6MgAvEHNz5w/czbGBTpu8L0WjSa
V48ymNYYV2jAzLNJaNue2Yajk5u6eBMispAqiiZiqnDurxlp0dBiB+/QxtXQW26lqY+i9c3dtAAC
K6O/9eKiJVusrxHy5a6MKQmk9GtAY7zQ0uSlhBswNQynsoijye/XvNxChU9yGt2PbHCCpmr8fZc7
9FXVXVOM6aYpF1KzLfpPKgL2r2Go7UDQvkyxFR2qITaJC0H4Qr9713R1MBM0hPImhKyBu4MTy5cf
1xZGFN/7QBJ/mFurfB9ZbizbkXdJRfpaWNyBEthIL15tx+HZb5Q6V4qOKfIX2jkhsIivjBHSDhXe
S+H13/bMsTjlrBbUFl6iiIGuQf3yZPpDddaEk+Tx9Cnm+WpF/aUfo3Ifwxq+lNoBzdROIBgin5ml
iKjNJgEbIrdOkD4uhGFAump9wuTGobr5/bQfTpjaKPYr93G25aoz4443VyzgPL0MHHQOVa/Duxz3
wn8vbh/9RQMj9tgCN8ns1Y8uJEvYwZazk7REALbBMQnaQhfXiA4yJfSyr+x6DLoifyxTkis2nF8Y
1Bpq3kc9z7tBEsiGac4MH7YpbgZSTXy7pNoby7PZdSKjHuHz35dcG8U+Wzn6Jk9IIunG2yluOrxY
1XlcX34/+r+X36+BFcTMPIYIO42KDDQ9pVCjBMqOBg7iGVqdf8ZLDiI7JcO+sGN4k13sNefYStE6
eaue1EG3KlA5n1ICH2Zl422t1zf098XNx/AMr/00u444pFiiTgO3etTR4tsohgaXzGoM5M9MKSh/
6D0PDYOJ7Ay6VOISw/aRas2ygdgCD7Jsz705YTSIqvaMoxDTDepiRUDdzQLPmEzrUZaIN6w7KN5w
lGZr3BY4H7cxpgAUxczZur404CQL1AkNSvWZkdINdMbmvxfY1BbqdU7DY+z8YM/v95n0VqntQmNc
Z8vZhOdzIAr8Ih2dIScU77PG97dI5DmT2Dakk2I7+5jYBGiSojplTMY8AZG+a/R8qS1v5sX8yRXx
rCjTcjDvZFGmVDb2CiTOZ34TdLzwnGmYIKu7neMYaLP7YDRiCpr+pwYidt9J821EvyvSASBQHCzW
q5l6IK4WrmuLUGhr+81TshQoa8hRzOz+lGdmYKNgolWw7SvrnA4I520KBGmfuwYBWqkxM7QBwZH0
+NW/eaLkWaLqebIhV7T0QRlKgp0NYbeXN03DW1NUihbAcRoHRFNtyNyT6l6RLJQxEE5S8N/U4E+6
dq4IZw4zqi9Pl7TPLXLAHX0yJnmvouLTCuMPuyNxZw5RR1RHL+W69YosNuHagFD1wbLpLVIBP4PQ
QT9HQyRnahHiW4nmmFbwTaEgltZR+I+IrYvv9+cMc/PgDdDxVvTiEj0zhcNsPC17xzAQmo5nac9X
/QvDqO8z4mQ38ZA+J6n+MSvway2+U7eWAo9ZeGwN/8vIJOLU8Ks0sdsY3QSbJlLHaESe6lxRQR8i
ZEGei53Qqe/JKFzaPNBW/eN5bQCHODzGPZcwre9sBA7xSCE41B6DCyI49Gw8NGEwufF4hBfwMRkQ
k6zkmfuEEHoySDJP/oGzwq7UWNfSIxWVfeygwvITRyvzBRjq0jafaxSmoANqRGlUcDAVoo2DUiv2
0nNex49+0bLC6TAwvh2DSyfXy7xeqyTtCbhm3uLyO0de8zpNd0LJR8WZdMPmf2yLJIddcCBZiBva
5G0AbMixwfrogL0lbp8GwlP/ap09Jm34ENnekcWAfazhlpwmTuWRVX2AJHhrZvvDyj6oc29Q+tBa
l9jCU0xiuymukRYDX5W5TZMkN64YUHBfkAsUF+NfM+HmaEYbl0T6w/zixeWYOk/c7WDH/8hORFgV
OQvYCfpmwBXN4DLIjTiS9w/UNXdo/89NLp5SYUaBmwo6pnVzg07iYJcmd5vkXeUNwiUJL4/nCH9I
3d+nKIemXFwkt/7GNOVtVqcmc3mKzNl0Fo6l+K7pPHGCIG+PM0PVE5RS3LtV+CSUwRZmDDQuQ+MQ
2jWC54IQOmoXL6KnkcQGACEuUEF68NBzA0obYEGIpZN+Ju8GRuC1+xTeTQZoS2Xi3DHpt9ox0uSG
+GgscwDNwo0Y+P8zu1hptVhuDUBeT/OfrEz67TM6B5is6jIKaH0a4A0L/IdtDW+iaw4aPBdZ4Gpj
grsZZ/8R1cCuciWGbhF/erU4dIKcRcsMQF0c5w5bTGNVFuZVflkCRwOrrfe2hSmxIB/Ac+Krypqj
jyEA/whMYJ+MRXzFZKB7j+raAJPckrFDs2Z5cIvlJ2rECbIcqkPkddLywaWBxs/Gx951YhJgjIsB
l8ruLIKbw0u7+H8T8A6z9SUKvFdG88mqNiDmD1+bFG2TnnDi1+tJH53GWVYMoEMGd4QOboREekzm
LgvAyAg6Xb68ChCTffLRv26i0HwnBcu3LiXYcbYwEKIraS9jLF94/j+3qN/G8G2O+F7G5fGOiNM1
c4NUyc7kb7WegeQBFRToL1M2YGWjEDdai/Sb+biMuCbilg6MSHf+gPU5Gq8dhTk1NA+pcGgRu/Wq
KtTx3kbNPFr8a+3ROAq9JzCyHIfuSTH+siLEg9pu0mORufwR2rmpoJHZkzGdQ0d/+BV3i6baJ9DO
D9x5AAPkIJvux/tiBfKwYKH2/Fnon6OgiEmDZAd0WInpN/aBLOqLrtyfAoMeF0RsZkn72inLDx+v
0aFi8VOz/5W1pgIjw9ixf/QJycNcBlIuwxpHxxJ/shfzPyWhZGJcguM5LLZL0hE228Tuvsvcr/XO
I9LhENNrAzU0fgzYmNF1mWw9LNhuZl6nrLlPfCamJYJqa8aUzDyjd9boSizUm/JA8+NTDNG1zFcZ
hD+jfeZN6iqBKJI0BSCdn27BBXXQzs4SCnG7jB+jfAJ4+SZsSs6UhW8LQ4+Ke/2JtjNe0V7TjW+j
oz/g1kl7s9/6pssRK+SUo4P0aAsfJtgqL+ZIcJ8Db1DNtPJP3F0oiN+0NaDswVeHfuh7Sm2Wx1ja
fwvILmzQhp9nq9++YRqwPAlsrQA9S1YZeGI2zJfUyQA+uCiW8/vyVmrFjMWiKdaoS8LhMCWAfrap
6KylOdtDc+jCioAb58xwbDf0OPDcQuL9BNy878xrzbhm2y4WNmizuqGjsaKdpm5Hr6UeHxr/Q3Cr
Nz1afP/PjNdISJixRC6uULnqHDIP3owz3gh3xA2WPXpN9GhjmkjSAXo3vd1cvXhLg87LR0kj+3tL
9ezxgAGplB5GICKlGiGtuC+JIsc0nJ5a19j30fyKoN/ehzHeF+S59UBAXwNFjr4qaWIVrb+yIBI1
sj9TP/6WpkNfjOT7FMS2WDV3VJAXRSoqXnaGSOIQZc4TEF03ZIVTHviV1IPwtzwNtGgFJos8/qxT
sAF2xmRPWoeGyVXhVjhSqlMpnEtbFkCkABdvhkJfWrc4qog7aibzdWVBzLBHDoNx97usLJB1pe2d
0+Sf8mnYlJP50sYjuZHWXz/vgryB65NF6kUvxgNUrDT7QN5Oz02oY6rT7xQ9QK6RGslJkAwY/ssJ
152+65BCr3Hdjo4O9vfF+hfN0J9K7PAtoQxefoIYU0IY51AGmExMZwQGLYM8bWEanXl0lAkkIKvK
c5NZ1+5pRi41SQ79jf4G3E9525TPS6dA1kgAXpaCznFa6+E6YobbT/axU/VzMslPSzTNqbEjbCAL
rM2p8B9KlzaYhJdtpeZ72YITmJwRZ9S4wvile6oj918c5zPmc5TOniMNGm2GZibeHCYDT5dvsj1D
AkthptDfQXC5c1Mf9jpBq+fZNP8tjqkOyhwfXK3doHZipmZWSNbdzPvk2qDB6v68DNBPUAp8iiy7
IX7DOxeJTwQj8BHyoRGb27DHnQ5Zg/LN29EWp8hJxYnss2sScopyjaje8+831mrgVfe5hCLSxV1H
E5RSQJlwiwd3PHmcSLMxPfSlTg61v6QBBf6K7LxHmKDOUxyWwTjqT0y/UMJlA7pOyefBa+NtL2ML
Gue0MymEe0H/MfUYyoN+jfc1JxKo6AWSMh3X+EhA0AVWpIt9FIc7hhTj8xIa7y30q93Q4qUvUrFN
ZsbRaCLxK3GuQTAKRlImk3fp85IegTRoN2SJdYPwudxRzCfbri0uhO0lBJtyXm/A84ga+8rojtWW
gnHnS+e1McKanp5AIMt25WdPBIRmoAci6sQ4v/VqgAk6oo6pAABF5fg9jagiTBdMbwrqipKMqc0I
PFrzmLKRxT5ikzxGCAtX01z6bYFSGUT7ozNmT4WBDrVb/CCpAZ82Rf9i179O//QvFx/pa41IoCza
a66ICF+gSpH8ui3nigjWY+KbWXJxfZoOujz0ubykcesd6gXRwnpu9pvxB19uxuGM3Du7e4J6u9oH
1D/afPHOKksaH6NTn02Pic3vy/K/H/1++v99S5NHMEJbtuWk8vFn8BdXp4G5f9qxow81A+nMWgA4
oqHr88dWAAn3KBiQ5YPadfZjzEWUFvOHwdD6FKOnSn0Omy3Er+yQlC2FKd2XPrPMA5ZpcQWmnZ5W
DNTsvTM6U7Sw+huZOUEX0xRP6uoaCmMfM2wkyomFylLurZ/rkmF+P+70QDKINxwmOyb+OikRHQ7T
Q+XbFjZYBwgiiYIe+zq3ClYWckPAOA0J7qwaG31F2ZHIF8wSz5G2btPGuXWs8Ym6Hga5SXYRKruy
NKkZIogZPQAKgfB8J43qfhDNU8cd1UInd1rFiRpXoNuFtxat0W0oUA5j7je2ccn4CHdUY9tHAx8y
7tLsO/GuA1trUPUeUGdbPoHo/cJo+yevgQEs1vSvNsYI5Jr6CivQMf3JSizI4/oxGlPzpKKOIfr6
0g4hPaAqfF90gP2Pgykwri3S9nvfik5YC8+Qku9EAhik7olJQAjSVCzCI0YF7HspvJP41jRLEJ0q
PaOpvhvj/iefJucg1hG2uo9m5JeahWxfLQhVlJhuIn8+D7B6ECg9IqBitOj3LPTAqvH7YI+0gA0x
lkx6Uhqj5I8xyEfqDMQoOn3LCf+E+XOdVwRux0yJYIyMZPvhgirifjK64RouGJrDSr+rjMmAWvQB
jfpNmBnMnirADXZztHzrVHUw0xaa6q1sTuYaGrJifx2j/B5a96KTmUlad5/16YselqPVyGsV3vk4
94ARVE+ADl7cyBx5fn6yIWVEZiMg7wqD8XXLjOMDmgaaiGWsd1FKCTOuMzt4uCbFbJjWn8CpAywN
tD0KaM2WbKFJVc0mVsnOV0zcSm09Mb/HiRbRoCOCt7y1pIfSDbeWXPfTicV3Y4SpONP8rna1+vRj
bC6lGoDQhCNf6cGwhRVWmzYxHsPU+VvPYUnAq7ZPwC5AZCbY2sL04GZqRSajUAoN1Z6FNGnr/H4o
kxx4bDtABQuVd8hNeRrWVmovmvL821T9/ej3a+o4Rb6C1YJPo7I8fSNreWv5dXJwwcfyvK7NptjR
d1K43xODUmKY6UEN/9uI0qIBbTm3NJj/39cj0koO4TQdSCXMpxvZzc3ZTJ3z0GblwTPhFkH77Rr3
DTcXvBlrZ/nmM4U10l1ETUi1QQi2ErgN2JZdmpaPsp7f7Nz8YxEcwXrLSI6Y1QwTxOb3Z1uZ4PxX
Et8C0Y4dM4nbvZZAt6uqkKQXJ/W7T9g6iQi15B3qCaeLfFTgDehRDpVAtyeXLBrFZGXNZ6YG1UEV
awz4uJnWDPMO2seg9wjs2UMdUliXlg5xyc/bmiyOHXL6uRInIp7jo44zd8dM6UIO0mSky9VW/bPZ
ut1pzaLfuFNKppJogNXzhB01qD2dOSusGvcm3lBOXxG58aj+VkkbxnyOJl4oDnHiMXkaOainqBfo
iwBii6PLgrQuET5cXBCgjbbrQDaa1UlX+kjf5DYMI58hP6ngKw4dCYu5J6a7Ppd935MJopLk0PvM
aylez78v/MD6v4+c9fsURrcttHsgeuunvy//932/nxqddnnzq0ONMupMZR9tGhFi4F0IMmm8p7hw
cFv/b5u2IV343K0vv1/7/fT3I9SfoEJnffr9zGYD+O/b7N8+7wBWKyksJFLp6s1ZXxqMZOdqffn9
tMS0TbQfMKPKnTx4bhrYWI+3qepi/GAtdK9xoWExm9N/P8RZt0e1/iTDt6sgGtTTFNVMuqauMM/M
rY3/XrzIfE7gQa9tirVO2JilC5mC+HL4JfjsMR8Z0JvmVzF1X/kiqiD0OdwucxLMmjO+RcZWC7Nw
iQiempanxYTPxOCFHg92dxewuQN1hsBEIIY0Pv/E2j4QC4TmcJe41nBuqJlMFl3ix5bXOq0e8C8b
dhPE2vf28VIwevoBZs0XY/9NEdQXud5t0yVXrs2LEXFUbvU+yZvbJSN+SMz8A08WlyQzlsB1/jkz
Xjs5Ll9ZZfo7c4muOT1QZ1DJYdBkTPq1deinfEXTnX//Dq+vT2PVH5lbf/W1vtohlD7Hkuc0nAMh
MFdG8ju1ucVteyEtDOf1zsZNT/9xZvM2x20fv+meGAe6HH8RPNLV8yizGjxDlEmMe3NEYZ7k1ib7
M6gJRHkIfZ635k7NQoE7IHthsB9sUHDsDnbfgznI/L9t0bEXAd6YqvZhtuiTYlxYuHtbgiiav2Xb
PdDI73Ypb+YmXsYDVIFz2CKrN/34zX7B7XiieTBlYJKNxGv3kfczgAK6Ay7s78ViWZsllk8ajmvA
bPmF/JTsLFqcNYnKv9i90X0/gIr862vjtRlAMA6W/qjiwsceNty1uu6we1vxQ1ykB/w7X7D1Abi2
Dbb1lhg83/6OXQgZRBQNh8Z/EMub5bXQyJZl3NpVftPKJ0o6INOSA69jFN7B8T2avpl9Kg3O4gRL
x0ekaEEBT+wAXCbfk3izZR5BqknmcIBckvZSRz8YiHama3Fj2NNHucYxFu1zpXA1YL4lFDO1j4W/
vKetuOkjfPFlRaE5dQidEnfAKECB+DvIjkLIjTFjTbSTazZLRlpmsuLtHZRlllrH5/0NYhPivpf4
pOblwnR6YEQJlFOlFvYoEpUVMtoO1xSMG8okJxk5K9XEX3nUoDnC/VERA8Ekm+gf562P6Tf1Fvqk
1sMrZ4rQDvrbuvdxGWoIE3P32gjBoa3A71DTWpzJrEQVtVbbcIUmrIgbWAM0ek3k91nlFDvlVIey
G77tpp1PbM5MHKCZKcmM14bGpscUldWkyiCDH1xPAb44xk4qf3Q8RZ0irM+e5rhZx3euPC5rGHsV
Fe/xaBgH5c5/dCNyQuUIMc+L40jc9QGYur2pwaNQk83zXtGwi4wmYGbPQwYxb1d4JXDVKiQXG1Y8
Rk7cTXHd7KcIuF7vHVmPacUkaXK0Rx5mDLz1sUl9Zv8lYVuOT5vYzzihyAfh8ABaZnNbjqncjTG+
A5/D2QZFaQK4hAwIJwksLbG6RPwgt3u26WcweaBXalLGBr2dBHnqRjdLSlzrULEJAlHCC5NjHs2H
f4065tk6wePvxQBhnI1qie7tIoPg7F3rhlObThBlR731ldjt10gGH5AApkhJFhgWIZHQpXtsnFCf
Hgxn4o6FkLxFunzySZiAwhXvjfrkWguNRALliKhtcsWpp6fnEIuY7NIpHI5hUtlswcmpWkHBRItY
eHeYFRKpwIiosE1UU3JdlF2LHts9fHf8sPJn4jhwXiKQJpDU7mOHCKfZ17eOj5dK+1rtxzsy8ujC
yG7vdcNr6psfVt1xU8w0I1q6vuUkf3yUOIlSryMD4e2U0YealP3o5d++JpSKE9HIQRaXnW4fZKIQ
JtEcsj3wOkO5ckUnzhvxEj2E+S0ajHZDy4qMvhDfVXzTd4Cc9YC6m1WYELLOgBFt2GD5Jg9e5muH
/oPEHzegdn6gbRtMpvVUqhKfth29VGbEQNucM2Zy29gxMU6SqrUx7ZoVyZLzXiOrld1r6hLh4Ym3
RIl8L6b5W+ZEf8/Leuo+uMmcBtZaXpQAEky4tGJSES4Q/W6iiUbRAODM3grPu4Z1/tdOwbaSAP0E
d/QwmNXnaHuvTesSG1TR7TIwTQ5/HMdDUtU5L6qofyYbjpBW3U47HVA5urwb4kTh3ORnZPjUWlb7
OBrZPbC/R4nuAXmlMhj0Fh7zqupvSbSJoyXdWXA2TCgEuTbTVhYk2gA+QzTZeWmQjs2ukNlPPMtn
cyzxuIzoS0S9kIFhStAE06FFUYvKwieMabjYhvcEiDO/cVLrYezre7dz3ONk9tXes6pr2YxvyFzI
IWKCgh+cwXBt7hiQsoGD3zlQ0d+r0hRB6ePObyeYoQUp2j4iBmkxpsc0kwXUugePiaNv289yIN6U
x20WMTOU2DsbA9yrLu05+3yQ0HCmfR7upclwCK0E6lNJrGG9sGjVPc+d1qv3DYbkaJLYJ4XZ7/KP
KZkN9JRQLtNpqjfDymVcLACdopyu8bxihIfxDJiTGB/JZKbSHjfJmRuujjm4dsq+nSOW/MU1mW1G
DSP8An1RetYkD4c0hfHOeuMlz8eP0g6KoKjLfl9Ljs8ulMTOWYZT0Zs0ncudBSRn/Tnkzdc9gCsY
kluEtpk/1QfwuMl2mWBfFYw1D0lFf4XTrUHvCPRi5IgvnnJxzMy7oQpfLMNMdjb+DB5qdJEGCVC5
HlHM7Z2eFLEiV9W+QQUEcO2QuaB95+KjnNnVhZ88TbZ1bEl7ZZvwjlOhYZ5q7GGRB8zR8dBaE/YE
a7c2riIJj36HqaDPcr23hmHm9MgkjAHBWxpDnnSyFGEdIvCbijgLpG10K+vue6SUv2lJ9DISjqt+
Dh4qLI0/kTNxnmLGwbyh6nfLmN/01oqL8NI7nXTRrqiZdklRPSsSPE/l1EFwreTLwtZIX10QegN/
EO72fdhBwaWvj7JkqXAiOwVOZavcOZnxCCxWPzkZRKR46V9K1ECBZJjd8xNDQRmc1s3ORvcOaYpQ
Tqx2hzBtvlu7D3xpzhvTh2cD55YpoH5oKozxHenW9GrU2e6YY9hZljL2pSr2ZstmcgBgAcsAeRXA
XIaw+ddO5Xsos685GyPaetWfMVTRZcrfDR/sR4XyioaZirecKcbDEK7KQKiMQ5UdDIZ9AQ1F/N/a
z3e9QZytoKG1cWafbCTpn2qz2A6CwR62mBiLRFtdZUy/qVHfWrULAgA2SWJ9dqRsU5XDfV4YTgLG
8nZzFf9ZjETdZF1/meD5BWBOrWOBznqZHB6oCOlcmHsXj65nMck3F1FWgAR9y+l1PAEYL1DIwe/C
RsOQptHnwYvbexLLJ2qEZtb2BUYSTUHPYoblw7H1/IgDGb4jzALfmFeXfbtmc5chHWOTBltvSoTi
BuF4KbJwv/qh1r7Po/LBn9jQSnQEmGG5ugvPzb61LVAMAzuwZXE08j69rqoP3tBi5OnCp5DXzfCa
F2zmaIUjUnRMfYZwFxE4c9GqeIelER3mTl/oIDz5znzfF8TEg5/VPC7+3WzUkuay8dj3jgo66qIz
XR/WsRxgQgto36/o2qdWeTM57mPoRJIQAnKzq9nmSnvRzdzxS6ta4iAElgGkDhIRZNqFJC28GIIl
z3HB3a8LaMG8ZTJAXioL4Xs2c36NKnLp/8DNiI42SebMuUpkEnnN0gkWqNElNuUk4pKyY4PCmo+5
63/Dh0hvhE2f07XQauSoTxgZya2FbBDJlbGWkFTfnQubflygssnODmrPea5pfdn1LLaWx0zEGuSn
IvyQLOz2JDpjW+qciRuNv8205bmAMqOs2xwNQ0AB0FZDelu3dYIfB0aGw/A2cKVm+o03PSUy+A+h
ZtvS+baUXbw5FYE1bsavUWf+SeDLHIt3VzjAIVCDDUYLwF1cu8J/T4tePVmmhZ08ba+j147nwm+r
+8lnrEPDnAiu/NMjunOzrDFQBfMBWl6QTYXKikMys0ZUadEcBwSIRGOL/MkVejvN4DWB5PBRCfbR
y5P3aY6GKzhtMgKOCEUg3sSYw2JMMsVoeederw2C3gCkIaAnG3MH2yVZYaOPPoarFT2Yc4Wz11yw
KyiysA+WvPEQNsOAs41jfZkyha2hm5gAIE7dJA7JkES+lsE8ug7SrukBhqZBPEKMndXz52MFx7DJ
LShHGu9bJNcpDYSA3WpXcusMI7pTFZCmBvKh0RCSYU21L6CGq5TxlIOx1HOnmfMIJbr0FZos0lUc
MV66gVOm0cFDJ6U62xSYuJGcPvI9VAWO+0reDtGMOP2qVjMKCtk61wN2CIZqU+cri8CB0wyXclth
ZN11/T+O8TUo63RbLJ0k17rAWA00XnKbHPICI6MH6rqPlQCvjjShn/qgCjvSEqphq7iwEI2IpQzj
29pNz8TnYnZOHLIhJjyVY3ZuGwXQE8Ypvx5Ciy4nccAdR8Wqko9HZsxoIbL8qFtGmZIzcDmTembi
ANjEmRBHD1Sm8ou7aDSPFFzGQRSghhqjOI+4wPyFnHon2XL6WE7Sjm+EgKLGGQAOcxgeQRBeSMV+
gHv8WbtNSj4StLu+qW+YJM2WK08do8miDh9QqSeBaaA0GRTvWtghjNZ5eyxpDQdhIlgOVf7cdcaw
NROXxmM2sWVWKznHxuGEHRCn59EYfbqFEn6cGZEJAIqQ+q9FBaweNEaaXTKMn6YqoeO6jo1BJ1uy
g2rrl6rpVdB6o9xYDKYUSkrPui+chHZp0ir48NGXaqe3jjHuCHeW6iV8GWbMA5Fr/BkN0A6D1isI
U88HE2aHSGniWevSTTbny5w+Eg7FIJXmAw0BtHeqv6enj8+gN9GoLeWDpolyM5h/oiWuSByZaMib
z6BT2l2y0ryFadLCJEgdDpz/Ejn4SftF31O4Z9t6hF83QSMujfnUCeeY1M1LHOpvF4NCHguA35jb
Z4f25qQBF2XZ33EyyZQzyC62jYZUthDaco6tIkHHQCAZZva08U5eJ5Hm5gxXBNq/yHlYCmbZFXMp
BXuEgQ7LAKCOD23/C33QGUn0J03qN9VzJcrMuLeWNbuTd5Eapn6SfsFkEyX/RovoH0Ff99PenK35
RACQCtAqP7elmR1pD8dQN/ygQviwh/yxDwtUcQaQ36CC2Y+Z4ATTYQmwxn40ZvbACHnnJZ7c+pon
zCwkZorKv7Yj8VdEbFzqmZmo9mYYmSwE/Ge9qxOBTxC11p6kF5SrnIcgBrIkeCuSB02RZTNPz3/m
lgRH21vP7SOCxjEKqgKx/6QIQWtKKm/+CLaLck8Pw94SOfYiJnp4Ii1AYjFA0qM7nB1GW+ROQQmX
686UFAlOtfSKaZXUQR0+Fk160k1B3YuMuOV5yfoJhL9ZqBWVHCJIdQ7UunXMWHeJdpAF2wNy3s8S
/OG+EhevcrCTRbNJoAeCykLd2SlZ2s4sk13LuIMVwSYiVYpNbBXRHpU/oU4Ri8ScTcFMg2ySRopT
jJl30bbTcYmp+Th/LAMPqguhHHnxDeq920HG2U6VzKBthNKtRWIn4aq3urptEjHsopJ9w3VBAXTd
Ouyf7waRf8OoAxSAXN0RD7U1fpCELoKR/ZS4pOZXidMlZAKMRKd1UdHs4vqyigwj1tDJh8DmZu5r
5kafqkc4FTbeX3SJcMIdRnBZbKpNx/mVUzvTPc5jSbYQqszisFBPi6m/oFVb1dZYzdP1ZvU4P9WK
gAOT+fEIEKVa56qz7KKgHNUtabb9UegMx+7yjvYO+g9IP/oCEQbIIQq6UBc3UZzdIosk5Mxuhv1Y
qzcKFfeow4QMS+stZOKcUhIGjUMYk9bsnQQ8zSiXtQEFepDcgXNJjJugNZdQ6+iSLdfhBIT7+wsb
N7ZWgWBMsQBxVg1Rh7P/OfprKfMowFwG+iCEH8iJBPJgAVto7eZnpXV1VIvWhXb6AYTMDnsLgyhG
L5tu6qNNm0ePstDpfcqpMJYzHH69vBVrf8wZyU8o0aivdBeec5Lgj33t3jXzdAtnwNwKhAyJ7zE7
t1d8QYjOHI4Z82+xx9TKEVAyZLLxWRJzBN8rh2xgEJve4nbHY5VhcyzmQ4xZdS72y0BoTLcGOVXW
HBNWXhMWQ2sT6JEPqe1Wo7jfFMMApQrA+a6DMlu7K0Ol+VMswFasPv9pZfuKs/2UunRL2jQWW9jS
+1xrAyHk/DrZrF++Y58gB33GQDtVgvgNe2sup/9h7syWG0eybPsrafF8Ee1wx9jWVQ+cSYmkRA0h
6QWm0IB5nvH1d0GZXTejuqvslvVLm1XJMiIoDiDgOH7O3mtD+ySQMaItd+Kse2hb673GGrWiEbnu
TQDpiZ7S1nGkvix67nxs9H2BNjsy4Qcqf2BHnTgh0gY4T+x3H9D/wa805xGP7a4MLU32qXoBPnyT
U+xs/MJ7fXItE5hMFpTXA460fAaAF1F4SJAgoaC4laXzEMbDU9AhdsR1Zy6qokfDYNJXjEzzoque
1pM2j87pBZQ529qYhshSS20ET73pb3sTiaOMSnNLRsw9Fx6lLUELhYfAJArTs1JX1hyXYGqt3A7+
xBIar1RCbPDAGA4WroPSoa23+ZTc0jTF/oO04Uuhjp6P4sMEUZHoGtW4lP7VMA7m0u+JIpB1fy1S
s93TkfKGstuMAYWmLZcdhOs1rcVjELPd6BkY2iGNoopG7i5IG6Simnqm8p2ukuKlTuZyc8q6tRHf
+jmdqGi4JaHN4XQz0WqIV4zI75iQf6Qh3Rb26yiWxvBHC1xw59vdjrgFf+k5k3Wg4bhoVLUTg56c
yHXb6M7A9ssobnyfbXiPGXYFDdZapzItVmE32ivdtK/4f73zZDvsphKnpRuQkdVll3EG5huBpoHi
RGOC4GjrY3RZBIolvva7n0lGfdgQ4ZX62ByVYZmzauDgGCj34LcyQBarsNKKTWcO7xL6VhnQgiMV
bwTmQW0/1ahpiZCL9h2xQDguVpWBAzxxepfrlS6gi2JaYV/umBkt+89UY9fdghdWXB/suNxV3aec
lhqjs/pQQxHhPCYQwBHFY8LUkhtSZ61nBgZLzixsTEIYhT9NxNf3TgzCwjQe6qxOd0qYn7HAHW/i
8R90jIjk4O2JI1e+T8sn8B5JHWWGhOMcjdk+aiu5jDTwUrqjj3v6j2QpDXvLYJ/rQS5Z2yOE9xrw
sua41i4RLsNqGpWRQE9k1WjftASNXs6cCNOSt8EU8BDY4tlN7bdBOMeqVDf61L9aSQxSH1scm0L9
Q5cUdTAMmPAaWH7K02ADLS0aCGpageOj4ArtIjCFJb5AIMiHmlvVxgIzsRDcCbI4ob8Wh94WSNFT
IIyLX8OEE4O/6RgNmS14Dt0DfkTD2FnrNRZL70ycLCMQA0F8LaqjH9ovCkQ3DBbzTAbUO762a0Kt
bwWz4E0xMt1zennVcpYwTpnyxZjQIx3ZmxolFn+jYmqF1ZpE4T1kuHCRu1Q5iK1sgyFwLqngsrqn
f0Qx6WqVtyN3CZix91o5JBHZ4/CBjKhco1lbiq7eSxnnpJG1xSIYTN4gZt1t6xfR2Q/0n2PKRWrm
02ugM630kmavj4x3dVrp+NvHDoML//X1I6WuOSAFQkWfsYqhURfJABEGIaQ9bDWRYJxmGLXqbHcz
0qs5puGZnoKzdQraZHrBdJzYsHGZlOWw9bTx3BWsmiSU2LuwEj91bktbkUOEqOvqjMg7IlVbqo3d
V4wKfZqBVps6c2CYsfMLC8FvxwoS5PD2uRfgyxqDM9roG5M4ZbQPsPFKx9lkE/4ucxjyLarU19gS
apujcJV4JoOWozo29paB96vuIhOKnJ4kAgsYk1mO73qbAq3J1Hs0JGe2oFca+tCFXUXDFTEW5b5X
6Q+tmvSDMLi9oD56QDzpLukJw+4MqvAUY30pG5Ah5jCOF+05N5S/0sQod0PI0bsy4D6umpTY4rAp
jiHf16Ysp3RduinEHMxWQZqdomQbKCCXbsHWUJeGtjZdcy+a8OJqLbEbsykKBAS7jSn/DCLebZYP
y8zq4nWVnfGSX4bI8VaF/GHmI4RAvzj5LjILU8Ew7XL5niaVvgwcEssVV53WuuaqbFg7Kpnoi1gf
t4QbOgpzKoAbfC10bMvSf5G28c4EEbZOSildaNG2DDhu7kwI0BXKOyn1G2mSwZlKi5SN5g1a77Qe
8U/1PSICKcoLGSMDW3gkm+Og/QThETLciWCFljK6LkzkQvBs1gw6CUFLhLbkeFN8EKLH+EpnhG2F
wTW4NmTdgN6nCDN21wL86Cz60PgkQRYIfxc34alq7bu68GbsEFgSh9lPWOWbrNGfnaGEngvQCtOK
s2DIlm7dPCCwwOeka8eSFmEa7eoykGccwGFnWuc56AAynbVTikooTvej412LLDM567j8hIjAnzjG
2UTOTJ2HnGJP/wn0pT3BqUdgukRLd6lb5nfzVwaLfyJxm60SUgHwj9Fwwkw55TSnKSJrWmCGSzQc
Y8UmWmHFYEz9ldXq/UgrfReP5VPE0GNCNIPKNVmbFVyQ3mC+j/xhQWefprLGbmPInL0NO9rKEUaZ
fb/uGjGdadfP/oq2eECY/FKFah+Cx78YhjqWVfaEVipYejSDEc8SxFmyJ16bCN3k8NROjbPD6wZ0
MEKgnA+Umz5hz1K7EGUlbkaKFdc0iw0Gup9KxpADAW4cICwaS7RF+BwC/Qw75bM7CVWHayaXXDrY
F8BQChRvAF6AHcFR46Bh1UDMz4VWmgRQV9bWTCVSNibz3LLuHGXgetdXlovl1NMTBJtTHG3NqrI3
AAJRMGU5Y/u+tI9y1v2rzoD61nkZ51D40YMiYANgEBaXhSPRT6SD4kRHv640+nYMjJvK3eUEM7Bz
0/aNFZDRebZmFTqHRTbDl1waTI4L2sPMkkPtG9zA0uGqyvVZtRcv9QDmg6ibHbzdYQWHjpSNCMSu
VGBQndK6dADUauTJO4Le0BYRgYKJnh0ZyQrku7HC5mHFgqDazWCpgA2fWqKNelcWVgbGKNXWUoSX
9daLDOt0MwEjWclSP9Gxctfhpm8wOhFgDs7LKoAooyCGXHPdNoxSfSL9VpgZnhGm82JjS5TuzM5k
vXbKlPiWYVA0j7Zg8cBlcX/baZlHQdyMO59vd1sxYsqHadsEmbclsHYXtB5KJGsqV0gfdtg47uin
jmzAQJTjQMAJ0LN7YLix6BvGs1yzt6RupgQM0LDorehcObFc1kQh03SgH0YOqrnxDYVjoOQ+aNCc
x6n0gg0VJn2avwQINKmcNj3TdfoRn5YVQvLrrTsh2o/BZIucD6ittAu9TthuRfAIh4WaNbOfRniF
q2kec9pxSalMLbJRBY78ibHoVpBEQdD0FbuvbO/21vUcQUBlY8FHc9ZidOXBw6y9UEV+ogYiUAUH
2FK06ass8bZXNlGcvewPetb/kEfwGN0WfDRDvhjptmEDj3eHY4I7bQ1kQsPNQKZpkRBohxhHgQJe
TqgzKf/hLU1TdhGm4W3HpUitcNUOFM9gTuxDP+FWI1l6E5nvA/gN4Br4Y4SHwIU58zKt+4Nd0/Y2
TcumPymQFuO2wJWgKT+6zxJ5P2KHJz4+3muxxyUkxVs8KoTOu6EZjxFRCcssmuWFLo2qFECZsuiR
FNgk2gIOWiKGD9JaSDdhdOBTutBumHpYEKJfJy2Xpa/LRcKOVcvYpU96oq1srUdMwGKix3hQ1aYz
ouOUcLUjP+dGU0yPOjmhWR8D71b9oYpZKmxpPLK++cugFms784BlZncls1VY1hWi6MoAhsk6PrrJ
Uw//chX7R1e33lwBHtDIx5Vpdmc2/CWpOJyeU2evUjd/lCb5eY4mmAhImu1BA0OvIlbQkPXKd1HU
sfBdqspFLA8XLqdREIdESmG3YHPmmOe249MVDU2rsqmYwGan3sN/w5YGOA/AqDYiZdnK14LGDgo+
QWDFGrwHUbRQaBpUG5UfIRh2EFBWITf3btbaWlT6Sns3Sy0Ekd6+UzCuxgZv+EizfgXvfycP8+dM
EgkJJ3lUMEMX7ox/TwP0ynH1AyUle+s8fJMolvQ6f8PXsIEt4JPmEly3tWeuJtAslT5d111l7hk4
Tz15ZgQKy5HgdxwK+xzzrEItsglKjggtzzvglfo67OGPOH59HjT1pkASw3ZJ3vQE4EJoZU+zVNU1
DK7G2qTtj6xSGj16gaol6MzDTeGCm9z4Jg2CkKxjeOcsOkEsrFXTofrR9ORnFjF96T1bY0FlLNe7
7JDgT7HXsl18+jn6t2+//dtf/+Pf3oZ/9z9yMNmjn2f1X/+DP7/lxViFftD83R//egzfkL7kn83X
r/3tYb/+0l/v85T//dOH/MMnmt/O356Xl//j7a1em9df/rDOGla02/ajGi8fkOSbr/fAB5kf+f/7
j799fD3L/Vh8/OXbW95mzfxsfphn3/74p/37X75JS3wdqd8P1Pz8f/zj6TXl99Z1/9ogE/ovv/Lx
Wjd/+abkd52+kiUM+vi6buvut9/6j69/Ed9t19CFqwzDcKQh5bffQOg3wV++adL8ziMtE8igYzLc
cJxvv9V5+/u/2d+VbgvXsXTbpFWq69/+88P/8i3+v2/1t4zQ85w0ofov30xpfvut+P3bnj+dozvI
dR2bQaeUPKspeIPF2+sFlgwP1/+PzY0d6hrAmbqmmVv4k0P/kreysbPoRyoHkqV9StyFMRS32tDe
CgtiYUH67dqLwpMFOWM7zA1dIxHpisQsdOKRQxCNEWyNVto7B+gh0SkR8+PqZ5pM3pVmcL8vy+Aw
hkCvNe0gp0ldNefRHxhktQ5ROH1vXUl44H2tDXsYf3LPdHut68BW3cx9ybUTPlX6XFNqXHsmYimv
q6alqw9bUlRpiSSXcdTtK40Y3qsu0BbD0OUEe7W3LPBHr55gb8HNIXJ7crhIhcut1MfFaruvegAk
CXjRUB+zyXuc8xHcYSIWTwn6hvAliiFjRQlwj+kMjNqecZBReqTMKCoQma910TMJ7+UMk3mltJg1
yIo9xoza/fpRd+1I29mO1klXfwiJC6friGnOGXGLkeW0MVFeEqly5Q2Wt7VhPC/DvmPKnPn7LMNW
MgSIn8n7aIFl0IOtTeSaThQwoQn6bq90huvIRS36zAUYzLSpmTYiYh2tsbsuJhMohTWI+0S/dJHS
b7uB+3RNKlAA/rakP7tI3hIdBLtia6/rZQFbs7YPbUwPHfUS4N6AvDdbp4j26NSftdq3161Wo+eO
vHhPgsMZMytptxKfTFXsImI3B0bXhVtdO4XpsomnQoj0Ur/Gh3Rg112ioaju20Ivt7qJKK4prRhS
VZEfs/nH0Md3xL1wD/HVqmF6ROh085FMGD0K+x6NUcl8Mk+2tibEAtVsuHWYhEW0gz3dM24dq17V
uMI0DumRMTGRY0LnYIJXj4I42ZuNOW5FSIsef8K8JxO3uUdpomvtT/BuwCKTO5tIGzCp+rrOJLGb
MVbdAqlEGOakThJZTXgnZRvtZC8F92YV7Z3D1wfvBy8xUpBQDBvGwcgap2482jLZNWHyEbhV+aQz
8cZl7zxEbmodzHioH00vBOnSW8/+MEs4eNbKtiV0FiZETZZeXHRYBOxkEPLMNz1LibOxnGvpjtGp
GCrMVJFs9zChKsTj2bblzJnj3MCScbpbDcYYBZavatSprg1vFnkgs+m3hPkR2pbhDQwiZ9tHOJtJ
IVTp0D0XstomXTOdwLVQSw13ihVs0YnmXRfDQ6dVR9pw1rqZ09zi8JCTLELiDS7J0TV/DFNPJjlD
zRXKx1t/hrYGdWyipibynQa+zxvEE1cj28jAGed0urh9VWcrApbeK0X8MrN5Leh432I8+mUXLTMG
yWutDPkYtqFeu4ABStyF75kBhRizyx5lqb0rlHgSwvZ2E0OIlEHvFsnrRmvNm7TKji7C3RuIKnWh
VUu9NX26pRZ9RAcRxaBup9qj1ZA9oECC4NDRKetUCLojsj7GLocgYpnyILnrshEhjbWxBioU8TgZ
+ZueCkbdyGVWBVHNJGLln+FEfRqSv/mI5JCtAsYXnbmVjZrTtR4KWLJsxl7o2AjKpv6esQlEK6Rw
NwB3rwxhrvQS0Jxh/8hH4BKlhou37+Vd1RAs4/beU5/n6qrA0wNNMrsom6wMnCs/iGmlv402rUlS
gZcjQqylOWR/BcxfqhZmOsYa6Sby7CocwkBY6CY63o5XJnJlMldNgLGjE+0PhdQiZIK8UVwtyzaZ
mr1wsvu+oNAsDHRlbtaTmuBd6Robd8MjXIK0WiQXApiCx4rTc2MwVbiLorjZJJ0Lr7qA9Ue7s9sV
pQENXDEA0n/YbeDhw7sBR+deFU2g9q0i9tShvPThwyxAvVhZXWHgaqND4xA9DkZ+j4btSGfq6HMT
pgwkxieIzS2p7ejucuaj46iGjWLWQz/ZjNZTsO5mFqzb5cFGqOyJYpsNuu5FK6KJwpVdyucoJtrE
Mes7LoPPaQivmaFzj0LaT/QZVnPIAtcjXbwgqZIlXF56tzqzlYnKaldHKOwm3OFgJcKfQep2OOTI
KcvoCtZFCPEuPRi245AzSbKkMvHCFFN47Yxz9FYBYcJJ2AeWBt6zNtgH3tidRd6h67Gj4paUxgAT
f7MA2ppeRQ09nZGG26ZhULYUxDKXppHfGkb4xGS/XlmJI3Z9D1+DdjUCUNvZlDW+Zqyj6g4UBD6V
qjnXdrtJBzrzEOfpL7SnzDaIfcjwA7c5fJjA2oAumpYUMzRMuUHNvuggA4npaG+BPmNfx6y//frh
4QhC87WhW7oQNSM0Wcwok4HmsI9zWUUoEqBz3WJmp4iQPhEzFXvsyEdYYPQPtDbD9dACy2rltSyI
vp767tZ0EoAAVPJ7RBDbyfN9TrXPgtURL/aQbLBDvEKdWdpJce4cbyttrLTgtn8agttt4aqn2PSD
DWFN5SozCOIbtbY+BInlsrkGPYdQPZysp5RCApqMX61ryeyjhyvqmlaMlAs+kWuQmFvmyGnrdmUC
BwYWXBIwTuj8TR1Kxv515SEqC8wDNtZ++a9X4P+T2vrPpfU/LuX/F1bgFpUxW5V/UIBjAPlJafxL
AT7/xu/1t6G+G8g/LNtViLIw9Vn/WX8b+nfbVpTlFMR/1N26/E4+q6P4RoGtS0PwNH+U3br47mLN
1F2bc8ZyodP8K1W3/UvNbSulY9NWLNgWWABut5T3f665daLqNFtDKuho1smcQEb6A/+RW9Ddgv4k
c3P3p0PyR9n/5zJf6v/dK2Jptx0phGlb8y7gT1W+UhZOdtOi/6aicR3WPaOdFtG91UKnUQkTHxep
ud2u4ooZvTaCikjLcoHnlt1A7l+UhEE8MsOupwEGBN3uySfWBvzyUuj+pxaxL//nb/nXfcl8jGxh
uPCEpG4qV9h8cX9+x47A4B/nCK6Ea5MSatCNN05gG07//GVc4+9fyOClhDL5XqXuMjxRv75QHZPs
JSvopXFG66TVyZOxELxqD40B6FloeEFTH9k/4YhY16/T2i7WvY1d043yAwbjbStH8MYK4ioAzJHh
3oE9uQlfBVTp5AM+wh3PMoIdmQwNUu2CPN156RZBXL1GmHKdmgj+3WGjpQSl2mVLOcxGpULRMXbI
5guFv8ggRNJ2mZqUEn+Clkfoa3OaItGznIOXsxlVB4NyKzP6SiF9XBRZzQHMU7mF6TrgkI8jaid6
6QQQbxnoSfogcb2sveitHzFzxq5+RbUdrUjCehlTL0VMraGbjAOiqL15qFDlhFmAxi2mfNMnU7iz
CqxcgYPbMBb7aBqdgxDWHqAnultJ84+mJV2QTJ+TFNkaevFt2vBZ3G58QbTrskvw03Mlr13cIEng
9Tet3gDN78DMRFSGs4od8b2g44FFNT9IzV3XASOfiIDHRSb1CCYxhuV68m4lHR7cEi/gq5noMxZZ
CAeZaRCB8QrSnwgQbygafCJrzatQGjtadP4qYu6xdMo3UlqiDTKRaMUNkP0SI8sYPMXWEal3BPyP
MDaZUyBsetsO7VMzw5jYI5Gl2CpOhlesclxDMPhhVVdBfBNKT1vXo3pEtfnq6sm7yEDcGenNl4/X
jTVz11Lo1VNuHIMCWIQV2kctMC+OjJACCu2ZDRa8yEltowCwj4goFhmNOJyM2c7DDm9qhXZbZ5rN
aJK7FF1t/znR+niNuS/d16PUnnw6dZ3ueI8JeTRXlhugfpwfZmp02tO4Nq+zpBMPAVp82kH+c5j6
za5RjuKd8+tR4r4IK/RvhanMG6KVfn79NVwHwepRYVedn8zy4UaLqT2ibB85V6iLGjGsraHHvTbi
tNbJm67K8n1EMLJ2J2Q6RZPvECmSTIpsxXVYY8ppuG/M8ofyfDp6I4nummRGYzEYSplATdgwSjO/
Zxr8iJ4q1fxthQsPQRlMgU6LS+x6zlXd+rS95mUt4PBKN/r0KQJpCt5VEXpOixs29DC5hDSLcHQu
4KdcPJJUxy9gqqoy/zpVXH6eFn46A7DsoWBXGfA4J6URO4P4dC9dR7wcIPYWx4r/aTY+mGsa/sAf
slVdNTw9QUqcLQydhzr+9FOsPVBPeP0VqAx7VY+6OsSmlS4b0cClAkS7lLCSR2A6y7DqzN1oYXBk
t4jfHvkhzTgWlBL7wHy0msK4M2N6sV+LMRmAr8xRN0HLMZRZg+rZQbenlcYOSZRpz6NL3mRuGlhH
Uvvx61jHoXXCM49stifrcQg/589LhAo8EKYyIYfMbwJM/vatynG3zwv+10vP+wumLUB5IBtsMWDq
EF/cMxC1ZDlWeH3rkPpIccxaE2rQ/KxVytFBpJqvvv4+an4Wjfbx9W5//4uihRleM9nGCIyBCpdU
+8m84aT11inS+bxGxdc8iPGRkf2jobencv7e85lcyA2yLga547yml89xq4ZrDnu3qtX8RgPxmNj6
Ge/3AyFyeydw2GfOX0ZePqAgeuHT/PSJ41mhEyXo0c1ohXvafsIruGPpe2MMjmgiiIk6RaPvl5y8
oPVoUoti6faVsyqw4a4chNhsdcCoFIb2yvLDuWxxH8zmLysximLjRpwTusW7LgNmfggG1s58yisL
Nl4bbKRuv8R+9RprOfwTLbOWmqGWzM5IYzMqjkAf5qz26Q1kTU7bgBeVrX0EzjmDuLEW02ta5du8
t+RVDPtYeh0JS0Aa2UZPj0Nm3Q+shNw/E46I6Qw/rFje9uzx04JnJ3YqiIydVXrJ0rYuLQMfhMB0
m0iZu8VJfu0X4XmqqzX9xOuuctVKS65zWzd3cd0j9GH2C3paPcPe6XZEPSEtwrFoaTrTy/G6g2OL
D96sWdFxSuo1H2dIPtmk+kisxRyBQWhBQjGC5Q4kuXuHPYsZVmEeWARILK44Cl+HOCjkO7CLvQEb
n4lXtwWBkACm7J79jNjqsC4XpIKw5aumcoFEdUp7OnSm6rbDsG2RaCGuQnPrPRheDm62dn4GI27X
JA+v/ZaURzvAQFgqjQzfstjQDd1/LSSexWoine4p1zwWr+Dy9SxfLwf29AJF8GLMK0ATmycD+yUx
e9dhyMAzs4hJUYzpN2bclNi1xGMAfyMuLGs1GdhW2rj9mcUPRdZt4mAEUwxDeYsObasX7JZhA8O1
BaUFa22vV8FHVBQJLZz0zObfWfl+xpykfQNMzl2mCS5ff9u2OERzITBFsXdnd+VvhP2UTKwmKEny
AWyDEfCd+8XAmAY48LxM5r5AV2GOtz2C9q1rch3Bj95AurkaBj1fDQKuO9rZl6gSz13tEgOacORR
Yu9SvyVrR7TFhmQ8c2dE48xowqkb8Y1m2Ctuar99i/2AxAsTnJYQL1as+XcaHPYBT8xBRDRg80xX
m8G/KatTBYUvb+gAgu+rVlXdOAhXKVVpBTPPlPK6Acm4QozpYFNxNxZX/zJqfeajQOgw4nfh1rPH
RzmgnmlZCQktQ6fjWM6ZPaJ73b70Xv5DkPTUlAKwDLLdXvEAXTDcZJ1gsRxLsW1tYprrKTrrsbvq
HAx2afBhWDlnBRIHCizC5eyIgCgKKNrBgDKc+R5QdxdGy9U1LrVFZCc9iwja2cKL+Srmo/61cKFG
TRiMJm+Da9zMCzGY/5KzgvMTdxYM3AeP5HK8dDAOY0RhY1KRizo/Rs4Igq8lXteJZO8I12pnyF1l
hWh6sDGaKR9fBtp920mduyob6KKoaUEH/r4iw3TQZXlMRS0RIYEgTGHGfj1dJLInfaJ3YLfSpXn/
bCjuk7z39djztjR8ZrQFCQyZb8ujrJely+F1W7mKIWzutFhe/JCsHPwq+rZs6/7OAe13PXrpqz0Z
MPFQIm+UzpzVpxgFY9UG1fNUd+aSAC4oHGESUlN24yJRg3Udqsa4Rlfwg0UcHnJp7pu62zOn2DSZ
WR2x0SHPQsq8JJr6SB7es97mW8u/kE6FV60KPgevxLw9DA9lYJtbqwEdBvx82StUx+Z9agl9Ibkl
+CZGv7JHL1F4762sQTGW740j46skGM9sGjXCabfl3PSuUsU9n5Y4Up6dJVilVWvxQ6+u2tq8UyUQ
F7/BOqW3wb0zx7IWBjUscpAIXSGgEQu5HFKslQtqcBORmCk8Pbsu702K3w1cTrKHc22jTQCphHDs
qyo8Ep+TroXvnYKqeKZbh/rY5s5gM6QgxTVZBxKbBVERP4RrZITKECuhWLj2MZsPGz4g0cbjxRPx
LoCu2kPcJFQ0xIyAQ1eZTbPKc9ysQ9DdN8BplvHHZNJGSjtO3YBoE2ovhoh0Whex7R8F+VmrLJmS
O7cNn/ikHXKDpqAUGehAVjymvxLe9CDJGFnHvY2XyCrSHVFF/cnjVrJ2csu5YI6zEjLGs7Cj3SaD
iRiebgu4ZWmZ+arOqvxg1fN6Q4jwkrii4NTbiX2cJkIYSiQQjuHMOAxrYw3uSwvjhuhSme0dJBoL
tYylH23bCjaB1SFvtyVi5Qy42aWfTc304+KVJgsd5nOCQoGe2aKzB4DU6Az5xCW5XGA+9kljYCNk
qrxMOUexA4bPWH5+OG34OShCVY3pxK5JZ9AkKnyubKnsNrXXavbhYrNmJN82n10YXMh82KG/bFHn
qY/ez9obpjJ3WkQ/Ohi1hV6ZDUBlcjXKGrAATuRko6nY3vkobyDTPyFftc9SwcOoGdzdseBdxTZO
k1xM6pBM0X6KR3lieSaNpT1RpADxtyDPeJgjMOFfeWU3rHTZkBFfsoMgscdYZDjxjJTeW+jTwh2N
nAswBaIfq/E+Kt9g35pY+dxbCM3u0d0SBNwsg34g86oiFtn28hvDD/1NmJJAN0UeqomGoDzV7Gw9
JmO417ZlSuuYaOpbuzSgA3o5Oi4yfnfAHEGFhHSLSy04YIF8tEYcdl/RzT38tCSzrwVx0ouO9IwV
3oLnOXH9Skf1sXQ8QrFl35+Nomcs0Qz7IdLaczf/UDkGMmsYTn1McJJd1pK9kmddJTmt8am2rzFK
dqh4SQjVuvZQSqM9OL3AHKDZ2MQApQyTZFg1T+X0glJ8cv2DhYznCvEF+wBk0PkuG6Au92N+1Q2u
WrrtjMMWhX7l1kLA0Cc+IvFwgCrzKS39Y0WCA9wK1HGjdup7Aj3L/lH5XITMX1HQgJrN9YHmY3dN
wjoO8NTZRb5/Kdyc/FR70s/J4Iansv6sq9o51PWnljMbjCEt58lwrKc52GIasNNkLpuBjvuOmz18
dUP+GKP/0Sj6u7H+3/3xfzS//6XHuP3I5xl5/fdSgP+FLUZFB+4ftxhR0LXZ+y8dxvkX/pjwi++O
wfyN9pErDUcYNPt+n/BL5zvdK2WwGBmWYujCaP1vE36G+EhzXXIydMtyGEv8rdWoGd/pCzKLtxxL
sqq7lvuv9Bp15fza/HN0XUieShk8lW071Fu/drh4A2yC2+Ixc165yn5CI3IXWPyOSP9u89qNt77p
P4Ebv8MvisGQZDi/vijdHx+SEqGmZ11IL1MagpjRVrMKML9WGQ7vgu64QxwHstT8p8vJak+ksMaQ
bauw+pkTQEAqNBBsztkqjW/HtNhmUoP4MOcB5TnrtAq6rTXRe6sZjQ1FfvabgnFx1p+ntJqXaIo8
NTD5rbMrl6TsTRICgnHpqi5tx8jWNQuY7k5nZlEYnYs2vmJWVIN2ZSe0LbLUWH2xwtMR6qHwN3E8
besOqwyToWSDLgkShttuYayUhyzUqR7VBqT3venFW3bJ0cJLCIaLsukms2gniVZfd4511QTTbSf0
O9HXV0agYFz0wy7ByDgMpLHZTfmODPBR79tdYxIqaRh4GWq1MgmpW/UZ0zAv6NpFk6J8syyEFzHE
YHQAOAtbRPYZvgo6BG7LNEzpxpHRNgjvwC+OddwR1thn5rkzqnUsiosaESa2WK8knM0LYgzJtkak
0HpHdShSc48K4jOKREFZ7TznHr6UCqSLlSQPY4WfO/L5wJKxIR1vOmUus1U9AMX6XhWeuSX2GSqH
cwn40LtWuIQZZ8jHgjR2NmZRg6vA6ZpE1chEnUgQQxb7QqrDFFhiZSDKFFroH0g+IpiRrlASJaQr
g2YoxhNSjGGtddped/Du9R4KhxB/rkgDOI3mzGMklSat723dftdteYMOJFwnavysx4wws2x40pOa
R1DcRFBre+/DSrQD7FqPgCEVsRGzkgctDH4GfnQCV8BclOhXzwJVndCSXSEpeuFMqtFh5MkpmogI
bJvrybKhoka0KAssDloWbV2DZJYGu4XnNQ8QAM/KPRDAvA35KheFtiJmLoZHG8TPoFqw+XLX9sAo
0LpMS3zWGDNk1W97WDULr3EOOOqeRjmhjO0ubjtae9y0m8kOb/qI+ROmubsJ2QfG0hG1THMM2T3v
7enUa2mxhwyGCcZ2T0aHC93LLoHQjo60x4VtyfUQvbkxOz3d6B+JP8RuOGVrNdjpsrZIKPeGiCZo
h34uuglj+sSaFtA5xTEPtHOA3LnDRHMkh+a2wnC97OtJhyTmvlHHNqccGysd4Pod4QwGJHEpLRCr
tpd9Jk0H26WY7nHYlHPnFAtBVb/EOTPJ1KmJHPCYkAN4G9Zp2swDcESKdMZgXgL7GCgusTzRBY9i
jVk1p2FXNQZ+N1aV2F7bcwy8hv1xM3jpj8JmHRhAAaJjPNUtcwnZVS9FpN3GdOyMehUnLb4WU86N
AAursVLbsTXCbUTBJXz1jPHz/7J3ZruRK1mW/SImaJz56hx8HuSSSwq9EBpCnOeZX1+Lt6oaiQYa
6HqvRD7kRcYNyZ00s2Pn7L12gyvrYYfRkRs/sZzUCro972dsQ+cEFYCW/E4wEzcBmJxyCt/a2CZJ
RHoOJiIiFAjYpF2Tj2Qk7ZVSwKy449mJpjKMbY5dpQfPYrzEWPpgRTdeUa9N6jyks/DetRhiAmpL
0oB7vyJQy7MK8qna8kjQWPOYjLMZN8fakm/GXBtOkmDECQiytXuEBxqeH2qJFFyfntJsbvG7xgr5
uGlVPQbgk15DwEqVEOCh9SbzcW5iiGFpMI45RDWywmMBCk8XUeH3DeEZWbANoulYy/rg1rIZ4xoB
NZ0MuCKz9Iwg+SxPVe8LzfpNAhSGJNPU+lRcsyI9xMSe2Us8bvtysGnt1G4Y2K9QtmDTyLcUfAPc
8r9GUv4NCm7VRZC99Vr6EdMcMZr2FgnUn4tibNDYL9AddTAQqbXgmysjlkT1R5sTGQZa1O8YCnsx
MrKzOhfv7SrpoQPFZIsG6xb69VUXi/FShb3fyfVvlEvVM502daMeory3tiXXfJA81tMkC5qk2E8L
7RPTVIAdCX2L1hsXraOEU49oubgNmzLOJTREan0q1IRo3pLLtNHtorbyxGSDFyBFi+Ev2jddY8PH
ORXoh0ySL0nDgTLk8XuOUx5DC1MfVf2YDPHETrPvuJ1sMtQAI4+Uybx0+afPNuTZVVrJ5SMJmmp/
MGr5XZWb16gOaQ+SVVNPwWc8A02pMHg4IldTJzUQkqraCfrVx4RJwMW9Prt1SVpM0ys7W/lVGsJD
BAM5QOjVdsKEakHqSxas3NgQtsac381Ius61knpzxzUzbl4VifA12EvWvu6BTk9Z+2Zo5gvR3+FO
121HqdYISVAWXH7IjHiEKasWzgDQKy3facBeJGE/ZPtKlYtiGV3zTl+UYz30YBWQvi8EI6MdLpyl
ZF4jaHEOvcwuvHLDlGsRJBCT7BrUgISMuwcfrBKuKSf18EzckrIzlWGBR5fN/hKk017AxdNMVzWK
7JZHgyfGwngKO8sf0il0BRdgl3iMt2VWUUTpqbSbJcLY0kV7HsoAZ0bXFidyZzE2kXwqa1b2bmSf
Y5R6hdka+6bG7Kdo80XKF7ivRQZ0MGIAuvRPpYxIYJ4AwKXVVkDYdrqCxyfGAEKCjLYEwsKchi/2
khuuJD+6SUNptRRXREUZDwkPoUUDb6Azv+oKWul1tNZApTR3Y2t51+v4vdDjH33m9NCk+VfCYR0X
Gs1sBhzgD7EGxL6lhtZOXqLfQVGR8liiJ6a4J4LKKlYf6ruUxYx50r8y1YbCbnueev19rvVmO4/K
Lm0oL5bQ8rMRBijfztHGT+4kWQ06ZQHCA/kiA8ZBYq+ogyeK1rOdVXsyczbMSN+6SayhMeFWlfsX
hUYECorATRR5dDPStv7ROqWGEbjzxOMUo+UHvGegQGjPEQBwswtetK5WHqj2OR1qcnsTOPwEMRTt
KY+nVzKcs9sCtoPIigl/w7PQ+MUNenko+8xtnoHOzI353OccmgtzSQUyPoML6FRNJh+jr7BUI2+h
qt33IT2bCZJKEK1ksYmrvpasQvGIM5d5QzzJDwgYgKdXymtVzsdGLfdDo+eowPJPa+5vZD8BDpzq
juMbkAhWzRwKLqTehVj6uJAlDy3M4tsqFOKoOcahYCayGEzRI/sPkKx8Kjkeah7neleHsgLKFEu/
Hcten4LUmHBzwkOWGciOEQZzpXHQiPXxVMORi5/BKMCvLwgS1mM1OtQUULqGQsYcInJndPmvnGJi
zponSxBMNaBPzPhO8K+oKbUph23HMYBgCLiYjtrgrGQMTS2LALVSfdKTdt82a1OhsgSlZ/cslfZX
R7iXJxRpK2vNvZtqj+S2IxndHD7gYdG4hfTy1/HZRJ93EhUnu2i/B5CNTGpXz93DsNq/oTKPO5H0
L5UqAIQ3z5nePCdt+RArH5fPEKNnN57zkl67oK6BVeEmFN0u4QfheuarTpUTS7ES9em+c0ANJyaq
Bz0gDgLNJXNfmc4dmQBSM8DzamGk1uTZrgR6WQnrrWRgbq4XmAh19x0N8ZG/BfBq0l5C/AVIqyrd
kQsK9SXMdjBwvFAO/9i2RkDnKjjC+buJwrzZxb3aoMZrbkFEXhGFNgnBRuS3spZ7ko2JhYE4inIC
SeSMNDBNnPD9PGuJdR7xjXFxJ6vT7Gk2lDC90SIiYuy/2CIuM0iHTZ7gUKOD912kkgtFBHKAbm2x
PVQO1DdqeqiDGlufZdhPY5l9hEp6WVsu29gAK2cE0RXOUK/Dg2xISBHKjGDqECIftO3rkNZHKo0/
0kCKoBZ3d8XKNUcHxA4YBWcQ16SYcorJRbSGyPfXUCZadZKieathwAAj9FxY9afVCwxRyiUqh5cQ
nSXap8xhJ7+pjHuh77QmBVb7Y3eYDTBrGcRHDX8hX3/St1CPo2ySaa8ot0bnDjkwzGG5wk6jaWa0
LSleWXhUDNqLYsSPJuPT4aCyXlK55zkaqFGWX7Hiv8KlO5a5CbvQlHYl5hp37YuRVBu7XdYrfquC
lu/v+dgoTqr+xdfP3LfPwLw38UMpWZUFNqUgia5pz6MZTM2VZnAxLJhWEV6Wz7EXJeNOloCR1IR2
yhVb/lDe4wlcBQUkQatLwUBYRWSKnQ4uGd6aGesopLDMQG5RhGTDagt5qiUi9LnCnmjh1EIwQBVG
+2ca8D5iap/t6ZAJTukqZqJr3EFStl41my81I3oHJGvMZs8qldIelHlhYtg0tb+YDTVMHhM0h6g/
mb04JcmDgHCymnTtFbsXAj4UxRg/yKqvcNNKbGJ6nz2Nc8Ay7eCV1goivEJn3+tbZv9a52pJvSec
wHQX8OQwrhUiJWhUS704ZskAE73+0Ib2eRqXa6RG+0BlcpnOckd+c+kKPcDmPQT7pWPuCAZrbwnk
4wZzOkYV8bvVHtUBhAZPd/SYpN4iixTbJZFvsmkxBjCYk6daCZTyYPRk0QQ8GI9sPpX5uH2L4guq
jtY1rcjBpufG//iRjMxds1R6lZxnI3VB+LIpYY0x4gZwMCl8O4JIxnDcR9l0S0cspdGAaUl55Aoh
Zonymyve3JfPBgu7m/O9lNMW71r0xgVvSGOoAGNCn6BOvk0iYnSFdQh3uCIJOpg/Mihb60+vqOV6
OX5Am/iRwn7EvwirMRwMohABO6rmU5hVm1Ia9lU9nAG9umaa6zu005thkEHUwtr1JlP5Thm3U+ge
0qqkUjRCvh3wYbWev2B6gkhUM6WwyRYGY3KWW4KkgggBeP4uY2xyk0etokEakvgqsh5PG+0cBfIh
61NlloZbgYxdKBQh+i5Lok9eG9/UPTshij+l3Q6QgWBNLrIlAw+BFpktUAIXmw7uEsQYadkZIq3f
KLmxFZG2UfrYJ0Kdt+SOv+UkNI7vISU6lCFINna04Jt424xkOVsK8JOpagqfruV7ZyZPCRJnfo2z
ujSXWmn3dZRcki59ahMKQ639aQYohtFs7OxSXNsmedKStGAInX1gFfsBtj7Kn0iIyWgJjXu4ILQP
ppecqW84/6iJ/dPnjAcW4EjtVH8FkThJirGVh4VwhJls8KVeOUlHcANXhHEO0acveSZOY9f6ttY+
kKW+jwapag3uykb+bbr2J1a5UAfyDgKVspIBaif6aFPl3VKXXzU2/KZU843UtK8ImekGj8ArJXYA
GKs4IS/oIHonXr673JqcRI8uDEf99VeQZNsb0+SCv+xDzNyTNbAOTv3cSsmHaev+nAjaD5PTprSq
KgK6Ya/dMPc6tNK504j8XUefsumm0TeliylNL/GqfRCK9lwM+tMAA7bSo48BSp9TJoDGAhCnpmgf
JFgehzF7greSojsIu3WCRTmyTdvhluM/zdL5RWLzjZpfzSb2ASPaUE2OOtBJqYYPHRAaFiE8hbZ+
V+rhZf0UEkxKdhVmkcxVoOuf2y4nI0LbWO10KMg/aA3rtV6+Na7b3dQ+7A7iM/55bkY8CiVNr4tS
7sMC9xuV4QdwPlZ2sDOs6IlQTTaR8DNIDW+gKe9KrX5fP2/TokYL4kueph9cgRHwKNywo8r+zOLY
N8jh0CdA0QF43YbhV45JFMobDaJ5SCC36Cw4I2bsLV/7TnqrQYiBB9OMdu3tcJyNIZtarX8GOuqJ
vggvyRCklGvldWJlRVF0iSIAappGVncrXkOFqKBZZiQ65xrIJDA4I/35bqxes4wHBVffbVvjmMr5
lwL6Op/iS2C2DARDQIl2ydBjOrXz8NVOaCGsESjQMjdHmS0ZtxsYJVNP8bpEXigdmdxcILU9DXb7
k2P0Q9aMwGTWM2eZ2N1NcCSKRWUaVWPoVBOcYExEcpUCjwD/BB5gK6vTL9czP52GF61oEUFAK/qc
DU5mrN449cVpkOXfqSTBFpn3BteT4Y5KSZjwGF8KjS+6VpPnLmEIlkB2JAmClwQjusJeXGNOlAMa
xTWnRRmNTHnn6KAx1uRc+7SN4u/6+Ey7+BoJzcQ6FjKXsbdNSyVgTvVHRw8yiEMQVGH32icNAYOV
/KYSmTHTHViq6cqrCP9gUO6jgpljWE5dtQiGbOlHMM5Op+tnWAjv7E0TCadZB4uvnPPDLOfHGjfZ
h43/LD31tlCuLLWEVgq/Z99vsWnwruX8wFrtL1kOwHwaf6uMuZc8ydz2i2dLn98JjL3XhAjAugDl
CaLHySSpciVaMMzDNYPOEAVQVRmv9QD3STKmt1lPKu9/JzP/P/ZLoaHH/X+PZp6zcvis+/jvv/sv
//l3/nM6oyj/0g1q3XX+wVAFj+N/T2eE8c/cRpMFWmOVQYz2f6Yzmv0vQ6a1jj1Tk43VMflfKnDN
/BeDHiEjpFZUTLim9T+ZzKia+L+E4PI6GJINgShZtyyhKAjO/13kXGEDXIamGmiCVbAToanvw9Wn
lCTGpRLyS1ImcLlT/PE1Fw4T4cYlN0Y3JDcwSju4dIL498wacHbRSWBJaC9xmhinsR/em7mme2lA
wY2nxcICWCwbQju6S6taEG7m7lhIFZrSIlYgJBklAB6aqssgaKjnunywmB7L1PYv3GRgp9c2UfKE
1LHD0CtSa2g8UYWr0jfrhd7RxPgCZL7RzETISMNAQqhBTHqtLhiBSI0bJ4l/3+i1TafMMuik8dmU
L4jM5W2scQuoBlQNKmzRPsBHZP/t4O1QDq8BseKOoNLgOj+TnGSlTM8rEEjha0owkZYlr2Eb85dk
eNkUaAdNjSgo5QK8TFwTGgUNy7CSp9Fi0fvTdLfsiIZoLADucVWfwlCvKRyB3+Uz9tNJEs864Xxz
2v0Jk/4nk+ffUC2/exXcTFqdAzsitzXxx7zkSt0hmstRjdBLtcuHOTA4zizrFbv6o2rNPSX5N34p
5mOR8LOs0725QWJOIMUgzzdlJiExDhD5JNM7zeF7Q/oTTwiFc1h/T53FnQY5ibg0NXcQxJqqA82G
/l6Aa0YogzfNPpSNzVSkd0vrr/StHhxcyLdeCcclZzYLcMKUL41hOVNo/klmnOt63UBnQGlr6kMB
Mb5UsFNJH2TJG7shr56rOKbFSyOvjGlxLZX2V4flcAagdxBD9MyEAOrwPMWrKRY4E2I/38pX8bOB
AIwZyjbXyQ/PA1L2oiAluKowtk0NlMXmuXJCymhDOCrCmO5Y1GNVJxsr95luubXUv+jL3L1qTfdn
gZpv6s0TXZVn4Krc1SWk+BitzAEAKHAkHV3tCJ+jpWGDYZ7xeX5Ev48MI7RJmBvom8wg/DeNgLcV
24AbEUQxziwY5+ld7A/h+B3EQL7CeiAYhjI3AmXgSn31Difdhb7hKUQ0aKPAu0+bAhR3RIZqwQep
UY3PYAYDPT4CJUCdFlQlxOShc2pxjiVSn0RK4EI/5SctA6A5yoHqWMVIdGdpfViJaZHBCaqPnDG/
gITkGyVIrViB14wQXzSB5YcT3fsyTR/5HFYYBSG8QJa7cknm9w85ttUQmoSeV0TTyHsuoQFlF45S
03hKEKNsozb6scoy3I1Jcy3yGfgDDP95Ae+YNGq1VVPtHQEt4kTIG0MduxOANF6IiHnXWa1IENV6
ahX+iCdzGSUIYdjoRmh7ibyaArrqDybTxCH8e4f0C1YhbXgAbrYjZTK+Y1quZjQ9xiX9GeyKdg2G
KUeHRrE+NZSBA88EDJdlculJkXps6Cf/nVvmN6PyWWBKdFkKEGXhSclKww1DUiOfvKtdhhV9y1bO
XDJ/a8qOqPoGrFP+Pk09TZMeWypBi2ynUrsT6TyBs6NMN9qv3pTx4XJdO0C/+RRjO3k4bVLGjtEW
JhC+YpPP0yfRfc6MyIsl0maHFv4WQmTGnurAXkaG5RbeeRX7nZaReYA+WFUKwGqEaQzScFUXWLCz
ujbaTXqVMc0Vy+6MY5tqO80O0rNpGh6iQWBkzbk2gKLObKLaPOMjjcgRAdaRhB7XJobVocLXHyP1
73pe2VoQUWkAnRxbXqVYo1SBEZO6AdomqxwyCFbEavI8L3a6VJtqtt1YgFeaRIf6xm7RTLKF4HOz
LgU2D0IjTqRDXtLxgxE2GCs6DBUpImgb8WiIWNljgyNxa/UWVKp1T2dCJevWSndcuYcDxJ/eDZiZ
o2KXD2WRVoeBH1aTzOGMDCnDLHA1Of6T1IQDmPbTstAJpdc2YrXZMc34Vhd0fhVrEnCc5hZp+0K6
Je90SWi6nBfDLXiyw7uSJFR7Mru5GpEuZg4HyWre2gYbJL02Ug2BWfZ0gcKUdv7IqJAhAR6q4pZZ
IPDCtVNpLtxVizINfHWnInQEnrKxOF9DHhVOT6TO7J80rzFkNuklCVAKpivBqk1OyhScpoVRRKMN
OTQoLrAVY2SG3TDWKwG9jSS1mv+cIH/vS7Os/TRPrhG0vUQbf6SYgRpwxIAWmyP421HeWhy7YXS1
yny/EBLKnTZXCIU397pcmFt9Ej8o93RPHlXmuIQiOwUWUhc5HBt/VNPp6oGHyfE1ToLeqxggboCu
cwojGc/7FeIcpj3H3Bq2Z01fIM4oKMwFVd2osmkMyLcKGSZn/E3fzGPuOrsNrtVizjT6h4yBO/LS
kInMRIcU2U6r4pdWWTxhz/QE4rXrnNE+Rd+XIZvT/hYRar+kY1rMqnPA3H0Sx7D4EhPXNDQ+wZwa
vgnvh0RD4N0dg4aqGrbEnSL9zuR0S9he6TYU60NJyIHeoBcITPI+UdxfjNYC+De+QZgBkWw92Gq5
ONT8LJzDgEk11ioaGhKF5JAcHaOgi8jrS8YeM7+YAMuoYDsgX5XaHNdGVDWJG+czlGWCyl0Jkzrp
mFTueMbJqO6WX2XOzkRhcdAqnpWSxK13bEKJID0zBs2tNaSzpwbRD10jCDypwvk4AH1w21jCumvT
XGWSv5qZGf0DFXVzhv2WrKz2BfHSJLQVUEg6YU7LKFjR3lnQXMxhegmMhMtYg6a1JDYRtagLBYg0
AzobTETdIse8L5r4q8vkj3JA6dukVXuLiVWOArCNbU+J1lbffcxNyWxKmlfd+FWMCEJoioP2ZOU3
8vQj1zqSYSHma65zr+QMpe8bmrOzEOkaZJW81TKQgdmUsoCWS9gQ/iBlwL8R81TMn9G9Asgcz5iN
mWHH8Ga5IEvEPqkV/oaOwKSmOEahfq0g+IFgIB0qh3VbJeZbZs/NfqFvxScDtx61+susEuYi+htp
uDgf+FJfZ8Ks+GpBBCjc+mNCCSrR0RdpfoaBUPPAVLHfh2wRABcYqrUCU33ypcTwnUaUGL5SSB32
bRY1rSwTbBtq1E4JevhNPRtgCGKhRmijR+O3nFUrX8c8ToH+S/CIl8bSZTG0xxTSlJZyFBxxu3Df
rVuOtJm+X1pvU2ic2H8/0ZSv8Shq6aEUqTOMdxHnDYDZpEhTDxjbplFp4OIifdIMKj2r5X4fjh/s
QFizo9fAvjOPhDHxMVlvGXnSmnWlzE0wuynRR92/dDjC5u8qP+v6tcxuX4n2lWSf5J2NzW3JGYyz
bcRE/qI65ESC+EcuOPEm9ScJfVAxFnK8vqvwtTIjbCfemP3Uyn4UyKMAOcEB8wWKHlJPMNS5k878
aTlNPQpeZDEFOs2SaCU5NBinAcqLLHRRNekbkAfSe4OJHhAeECT1nGUIMMgDMEeSqNJhO9rvEoKZ
RlwgYcj8HSuLSkZCOpTIT2oa7XXJOYZG+wg+A3mk4smD5etK7XfMqMzks5shCQoU9wrwB7pgMkNw
Q3ysDg4AKOFXgutsFB8SUgW7fbLpfCgxdVf5Zcnn2h52tbjW91FFG9FNt75jHF9fZSKsG5RgeL39
rho3Zv4oYKdpOVnmXE9sRvLy2wCoskGHZUjRnSfld5gAizA995nkpGnn+AtwDOUyNuiM+n2ScjKv
x0O8mfKH2VuOEJpnme/FSFhZhLYz9+vqV15ZD5Nyj+3UVw3AZUW0MznoKW+ygry7pj0SJb8r9eTA
CGJfdMs+XigqKPIig4kP0qKCaRH5fJhpbnFC/TM/13eFqJeb9oupvh7cgNnedwVahUl+NyIFRn98
Goh4jryAPm5IIK5jzK5i+pXpdZgigVn1+4oe1zCyMz0C2yP9japPFSe4Ug2QKYIczsmJ+XqAVWMT
30kUoVQhU6pF9bFyQz3GFSV06eRE1va7gs9j2IySZwfXUJxRPc8xhVwB9Bhp2m6QPvFxRPJFtmjD
H3DS1hhJ93B9Uh0MIoRe9uzWs3LLl1bzv7UpX4eMIvI8UH1SrXTSlusHKempI0/3MiJYlzYy5lbz
pUwOOWGgfE9acUCBAtQQTReKRF06UxDQnOqmY2wg233LP3lZGhCoD71izuKDE41AGObbOt3BNa4i
d+BkcA1w2Qc8qGupGHbcZH1VdQqaRi03PbRUvoXGMGN4vk1gninbhmO69TE2hrHDjIZGO2Zu4Po8
skpxkVgEJncJ5EL7+E792BHasThw1cJlZU80xn1B06h7k0X2VXoiffRTOVj4TJ+z23AFdNDAXHHg
QGAHgpVjLA6iktURO0PMPDIu0PVdTaC16UtcSEBnEgNIShaJ0AtRvNAc3cjwgm2Crtl0tSfIqmO9
YjpBZ3qTfTbrXQvNz9wayc4oju2yI2IoXZvQ+xLrR8qs9ZCQZsGbNAqE3gfZZKvi/lIvu7z+Hsuf
5A88w3hX1HS9N8ONIaj2QHuoFi+sEebGu6FlXO0VwRnhhlBO2ARy+1nObFyvQC9wFSkHXqu6/UrF
lmHpXP5UnNjsHdZTnD2TGY3l8nfkeWEyR/LevmdatMkhrsyEyZ00eXKCZZeiWBVbQKu8iN2N0JKs
2PQfbUvfgLuRz/vHEo26d94zBmA5oQB+MG300NXyY1DccnA/s+ZL/DbE5Sx709r267zJAdCRTM/5
pYU0xK0pfaYV3gY3FKDYh3vYhNhxZy/nvwW0XNe+6t9ou8CwWocQMw4FTr3Rfe60HXbiEL6GZ8IM
hLii3hloNyob/J9VfrKm2mFLcMrPIDwT+mrlwDP3VneXvpGFEAZE6g3FX8cbTBbULZsu4SuZI823
bR9Aqia8YCbK0A2AaOiMLXN4chNiJwM4Kh1my2FIZvSfrHO1g1DpRe1BLa4i9JZmZ5JKEe8NWqWT
V+ChWM6I2UyL0bEPXwlecMEM427phybxlOjaiNPMKL640daubHrP+DKcCtWKi9HTZuli/w0bX6Zw
RUmGayvZ1+iTaFXjImpdSXV7theefrwPEYIVly52589Z2TK4zFrgLwnwAXbV9km3twBiUswGNpMd
INAacl+vRyx04aPxbIH0SToyBbc2/HGiLjkZ/QnMTlkdDWLJKl576QFZnKYahevQHLrYY/gy60+x
6UepX2fbTr3lfGyG0cUBzsok+/knDy6tjkwwgaFuRi+9Y21eTZkzOQbbBZo55dHiA+hn9YcS4BTm
CcEF1AxXv7MZeTJ6RIJ72l3EZlFsDeWQooS1t3OD83bPcje6kyLOOCXTbZkSI+lGcIWS4yjdBXt1
FN95f2rShnvpliVUpdOzrb4qygs4NGhBXhRa+/a147tUXDU9aWS+cB5E27YgcQM7FvP4EycEi5Q+
BCBg2jyJjVHQbf7IxiX9qFU/m1/TDMWRO+AL2qrsKC1iK8RKzzlMm3Lbc6zM3kKidkNDT/J4IACH
iCde2FLZyzYjl7XA1Xdqe+SfoGJFmDEcowA947ScMXHi5sInRXGUsHce8H6nmgspDRwUjZNM27E0
ZqRhZFvSCdBoGiFBcNjXxg8FIikAWgJe3HI45901ukJ9IreLpBDkb6Sg4aEl606GlLHRudmafm7/
MCjJEhzeDjlyjHtpJ6XSRsYc8ZaCQ0exANxTUndicTtko+dBYR57khcP3R+fXZKuU+dRFbViz8k9
t/h/fkgWwJvUkve0IOGBx77xOXWjpyS6NbIvg3NStyOxPlq5ZeOds313S5U90z6x0YzLrOP0ctTa
wyrOh7a3TAZKpk1kkgZXRd6Z03GRDlF4TLRfiOO9esgz6K++LdxWPBV48cUTFTrFLpzlbyKHWGbE
ZzCKuPKgAxRIAcg8r+VcZjg8utzB6d1EINlcE+WCvJNLRk4kbhxj82gHyB0+a0Dp2X4lVicnwiPT
U7nw//tDs7eta/oWyE8u07+s9fpljz9K9crysl4rjeWsM5clL6mE33bkY0vSWRZ7qT80M9vnVk0e
cAlGjGLckr5ZitWAedImONUnPl6KfJWUmDfDOmq1I174LqaGmBnHTB5i9kGLKcQAkIpEIs3wVa6x
Nz6vAGP5Pt2xW6v2JlRfAK4G9Lcany1XgaragPbzx+EhJD8Ozwhx5MYfJJ+P1JOdZ20paEp+BAZS
jRWArgPgDxvpGdI3DZTKV0Dw6nsdfBqsIfPcpwD/vU57wAr6ouWnLtz7neybM1e2nY64iMJh64FY
zJhcz53plL3QhWF3Yt1w0LJCqBCE+FYN2ylGEhLOlXKnit3kxrMUnnT+F72IPtsCJRSJP/VvRrj/
aiwumw4Rpuiia1p/HV3uKL2iIhr0Kyi3StvVH3L4zNx7dbXVDw2pVPsc8cOZnKoPRb9AoUrZvOic
eij98STQjqFc+xb1eTKxxV8or6hNUCNwQBvjjoUTD9eKc+Avoz2r/quwo4p9f6587YPyRGKRrfLh
E48XnXQIbv+ULEcsXqF6Lrg8Knukqzm3cpqa1bHUSJnXIKzvKlpa4SmzYAycy8xLxDOzMRqbdenx
jujzGz4ltTvMREAiEIKOhCGEPpbtLLrHN2raOyK9CDBb/imhmtnesOHlaOOEq9GB2+WLF+UfMGcL
/hjnCSmek8vJGX8il4HkKwlSRF91+6zWLhRF3uPBx5hoY2DrDn2xzcmegc33qslnChLqWMhkZvtO
Zcuf4pfJ75zQqCUEvH4V3hNDDVKCaWatz5vpNlJlrvEweV41erCnwU1HwhF3zTdF5yTmX1jfBF/k
GoZuzg1xoHS0aZtl9MSXVr7KaoPfVkFLfYV1h88hIkgxeyn+qUis9h5/zjPfD8/uHuz7O4bOuHDH
1+idv2wldni8HsYnsdFUgjIxvWQMPeRXGs8HC1sad76Ye8K1vpjfC4nn9wAtJN1PjDq9m7nzg9l0
x1Z7WRUm+5ioHgAvHCBTtTPKI/I+9tGJm+BdsIcsAogx1uoQxhbOVERUI+7S2rM01G1UCmhD9nh3
zM7rO0b9WaPsJ8ny+MYi3Wl7+0ml31UIBCFzm52LrGK7vykoDcN8Tc5Gr2qvfeF22Ve64UmS9qD+
CtGu7VuuwEh5zjaKg3d1fA6WPbmWPDxb8+7T5Iuf7L2wNzlxUmc55GHO4rCkPsVTYW0xPWiVwz2O
HSMnaDrzuYYj+hnA7N6TP4HlchE0qYQpZov1zUSLRIXNNxK5uqH5epTtVebLGFLqgJuJsldb1yLO
xWavwdyH6BMWwXWoz/bzYq2/khV4QIXn6jYSRpEoLff5hMzPZ3N4K+k3on5GtfzbYz4FIXac9Mmt
+4cYEv9VVb/tqeNdY9O7xMWyGyWxmxtjE4kjvOhRu1rzfYm3kRQ8Le2fhvGEfE54oxDEBleJRspA
0w8FdPFr5fSh6F4RQXAorYAgA9SqJnJbnVlGmOV7V55AAjPMb0nYq63mEkSs2QU1GxpnmdG15fXT
n0QGMLLBlTGLr97GtogabUFWyV0VEcwkXZvsVFNoGKh96Tyr4gkp3xN+Y2eUY/cZUUPVO52VHvp6
eZlAY5siOOrLEZkC3t9h389o6Wv89A2+SJ3g6Km5q2i3+mSvs1lPOZ6PAG2I7CBaoxYgD+wShhtM
DOF0J6zN3BPKYpsmuZLzfmzR9k3FknjE3QBgo63TpGmFz2VeVaz9byDaxs+me2fLQAbr4B7n+euM
KsnXdendjv50GeKUYLalkxxSbFN2NwbzBaYdwEAD7NBJgb+oywb9MHXGXjGYw4ZSfq6WMT3VxMh6
owILyUiUajvGCVI+1fTtSvo0fpBKgyFXOvz5MdcmvKBmjJPKypEX9beyb3dSEj26GSX8LJLGKeaP
UONQJ2PumKgm90KUY33IjlN/4HXlMjSjkgDpiGiqamjzr+WPASVzgkyqPoiFUwgWW6Cg28PiM3by
aPDpx8WgVanOhL9Cf2XGE/8d9JRNU08eKSZsj+wKzhKoQpqSPxtKeAul3yapH2izq0g9FlV/7vp3
Xc1vPYLAuVxg6NOZlIda2fa2eRNlKy6aIm+pE41NGBUE6KRm66B/VLnyMG3tChvrmUFzMcD4LRsw
e7WA62dsss3XJUVUSqSzTkaMV0c3iCW2ZyLgYx9ryWu0qYXx/oJcKXZK+j3m2O0NvgmGZP1vVP6Q
F6I/tdGaK1wYDHQt2iNt+shIDKk6mPZdPZLK8h/UnceS7Uh2bL8INOgApkerzJNaTWApIQMaEQC+
ngvF94ykGWlGDjnr7ltdN/MIRGzf7su9nOYh8ZsnNUXjWKL6oYjZl2Ld0FDWlQUAIwc+Ql9kArm3
gL5ao6A2JbTfhCuSK7jBWmEL891L97G7MdvwQejwyBJhYraWR+UKn1tX8homHTlglkfMiRM8+R7T
eS7VabCzV0vgoJkgWOETrPUm9Fkb2NIB9eCaT17ncv0ePJftUns7h++1431T5TRCUmYi27Z5dgkd
dG9sziTyayTQMlvQms6HlXu/BdUqqxbZnaVN/YGNkyMkjBW73Yqvlz0cmlrd06uU0FmEVXoJchpQ
H5PlvubYXx60J5kRwhom7ne55UOt9cTKytCzy2SJ5gxZdFJo1QFVCUWSv1hO9Zz6wVYHLrWmk8CQ
Os6guRLII1OEwFqFqH1V90JNAX2zFScGYmndS8zrfsd5bvBx1gGxB6YFaqaR0gbvXQeLu9T8MlNu
E8Tjm7oyjiBHGINoHZxZ8OxK6P+bJMiInPnWc3znGwWe3jHnrqHYGdgotklGISDhFFq3DOL9Kf3E
UT8+eTmQSltOPyA6Mw7T/EQjr73LLeDysZA/eWGVOyxIeIu7ZKfUVGPvA0oqocGCIzK8NUt7Gj8A
/vQWBe+V9SYCDz4TC5idJYjQjBc59Pam64typ/V48ZbfXYztxywpbVo6Du2qY/jgmMuVfBGD9zhK
ZxeHHPaVTzqQVNBm6MlLJMK+jYLpb2iY3sO84GRmq+xrarJDkP7Ie947kCQODMwJPFD8pKd/bJYf
nYHLOT/wkPvDDHu0EgzeZkUHYxPyZLcUE1hcOGwbsn03xU9jyzW5za6utJeecP9InRE7dKrpWelj
G0OVJh+i7mjDvo4KkQk0gdAc3GkhgoNzjzfzBVDRtSjCZB9NSDTRxI+k2nHrhNnRjyt57q3pa8rS
vfZkwm9mEveMkVKm/FZ0458rODl6F8/m0D14M7XYQnSbyUqbXWnIN4obqPYgejv5L72NfR2XRD5y
1a9zniQJC/1VDpjH4Vu4AvggNwmm/5UAa+oMd1EBnjRJFh1IpGd32WLKaXqlKvHOaORblI3dpp1J
Z5gVN+vwporMiPtY127UyEfIb+0U1Ty9LHVrcrIWCF4zrFULEk5SxucnEI82dBiz89z5JZuhxEve
POJzeBa7BtNd+zxP1b43Ayxk+aPhEHhMUoRdZ4Dw4XgBT9ViXmcNZ6Dtk3IGMgSXoHyZe68+xVP5
0lUVsiAyzeBWuyzhcHN9WDUTwpGwzNuAbic029SB9oPyDsvWbMhM2e3Ub8AYPhqh8dFzeYWVQ26b
60AKcKwJgNbl7gvY7Kt2rPekHz49IU+Z2R28kfsQnDXlUBQSuPQJmWxqndfWQwFuE2dr4OLjqx5k
e1m+O6LlFBrLjyFHlMSycdKwetsShSpv+g2komfYNT+fgVl+WO3Elsp6pzEe4lNOPCOr89cxZ+Qv
qcuj4AYoLBe1IkaeMnOGbb8C/zNBIRrvieuGG6sJCd6YTylJrItO+zeOkHlrONWXVOFzDAf5NMCe
7uHqmNTc4Tbx+MqYbJtdj5xoECbki0FSUYPGm61IfjkpxNrpAy59tQVshwTntYdBS0IygbwOs0Gb
g5XTeRx+lX0BSJ4nWUoOs9Lt9xTpnie3YobOHtlDYrCPv0UekwIGNrZpbIRd7cYrCkn8FUDGb/Jp
wbLU3sikoLvOjV9aK7eOlopQg9zSIPYy3tJc0tLoTDgBvGSecJLGM2cAFSgX0B3fo46OLX2h3ArQ
seh8uxWyG/YlXx8XoBNVRWz40ra5s8qeciN7Y9v8pZ5DiieumHaGIRJ8foFJTz2IeetA0/1GtoEC
TO7hiBDjQUWJB8crCeiTwO3C92ty7xo7Mpnk/Y+oNO4VUdq+rV/jeP7FUmGzYGFhsTA7Cuy1DZ1y
jdOO65k1j2/h/Cl6th5N8Yh7Bokkx9CkQvEpR5foRayR9aZd61XYXnvGDZbul8IUP9qLcCHwm+DZ
FqwDTRB4G9/yQAoKMv+QoCnc8yJ7A6XjKSRxxPrL/qKCHZvvUH42mIu2XYVQ3S0Q5bljZOrQcsk1
s0Ln6UadKPbxEt5Xo0rwcKZzsL32yW2IfYxGdTunBCmN5tssc1JQM3cFPIOvbuueoUiyKrHImfVW
P5ylDC8NR9rBK1tjpXWpcT1Aqllm15Lm+g15S72OiG7SLPU8BGcyy39RXDzMzXgR5NrWqUjs9djj
IU26syVcODrzsCx6+5m6J0FBEJE6Fi+OF38U5Y/017IY5TFunpOuSo6AUcetXdQ4A40XkaNZmmA/
OWo5tluPQAVummCfS86vrNtnA9JfPB6qkNZInaT0hGpo0H3Jcm4iYLovvgjDyo1Oy0OcpsbatLqN
bTqfAXOvbViwmGe+u06++KTiQLNCoZtkYbeEyVtoNcYSlf6paR3gzu6Qoo3dYVsi9hkGQ83FC6wY
9gm3JacP76JguBNhbLELeXOnAuxopJgs3eg1ADXY9CZ6RUaiJXwOoA7tqBL68u7DYWCSSbuXOfEM
1ofXQExopHQtzKPNztzMdtl8cDwK3tTYv+cujmozEgcnY/3XNZY6CK/ZTjV6k9M+q7G7tFX5nqfi
qv3kgjXppzHotIkQ+8tzX6LGNi5KSeypl36o0h3ug9UYN2+L7Xo953a/Lvy32lP4eRa4DfIt/jMA
oVT3bj3F0W1k9MqmNtOtK2KcUCS6BS9Xx1cvazXEOGrDqnIo146JVOCpjO+7YR/r5F3Pb1am6m0X
Yfaq85ekPFe2vI8pL2du89j/97QS9YFzbLzliK9M6EFQOCR+ynWf+uZacXPNy45gfUyQzZjnp7kd
L/kICceqGZ6z1F0SJ1svBVFkJvW5rP5h21smfjN6EAbnESbeXsJCWHUSrX9Im8dpJCwhxSmxGdl6
l2XRUv/lQmSAUx+UlbmlO+01gPNB7rPjA0ELAviQ+ygGCFsHwLJJ/uADDM5NU0QsWqatUSEG1SMT
tNYME2EKFXR09gSNQExmBCW6kLMqabfSYA3jOdNJGUN7CXRhsbkyIkh6/kFaGGR6ToYNSNLvvhFw
v4kGs3cK2dLIujt7dGgt3iaxNcT868uuPEXCo0jUNg5GW3zOqg43jm62uREdTV95O5NGBR6HbYs3
j9e6ITy5dxO6neje63ZzG10GlTRX3y8YKxwgjgFh9TOFanHFfEb7oTk2x9wU4pz35YNb0eFON8bW
pSLKNHR58HWxzOE3nTWjsMbqE+NhvcbDOh6SoeamoI1+DcKk3jHW7ih4EpeY8JyBw+DOpSrpRqPS
BaG8zVOzg7SYYsjyNZpKBfAeF64B9O3UDKzaAv8bB3Z8KjQd1NkUnC2LKSTxwuzgTfQ7efP8GEod
QuDjwp3wSF/XDqlAOXYHBSNmHY9uf6oGhDbbzYuHJGTWombEPGFJGwpImuRZ3TFjtKNDhvSG2qoq
Sw4xUgaluu6D7xIFxXZM3Fc5hL9L48aJp3BHXR6Z+JT5Bxij3tHefjAdfJ2VjW0qm/MCOzGs3VBc
I4cNP4vwvcgJ9NTL57vhsdRWxN94XjfbjvoNvuwZwxY1zf/8FeUYwp5PWUcyPDo0UlwMx52RX7Nm
leVWvuu6ctwXnfWha0KVddf89dH4gEET+qTmWMrA6e0IKQvuvCAippk9ltUUZHKWh5UNhwPFifCL
j4gcUPWgzA6IhIQhMpnhsRTtkWdlc/YHKgsGooZQ/+mUFjVXnUIAB1PBZxN54HnHLNqlNV5ATbK2
ylLSDpboOZm1upB7P8R+yXxiSBRBDQBNcZpGJplnR+WfgUS+zS04huaAw9RI1oCqp2NVRbcUU7GK
zNsMJHSGC4NEjZvw1BMyIeuni2O1zGNqseBOPRnXqPkwRowPk6Z3fXQm7iN2ZMFITjZEkwF8dADK
0w5CtVeX5daAaLt4/OpNObJGA3YJMAf5QIrwRLi9/+yGhTAd7f3B8D99BzmitN1PGtG4eOAZ60At
X4M6k+ea8kheonKvrNw9qwJEaOsM7K+Rl8hlskUOuZQKJF7Fv+FQdLQo6jngf0udp2k01WNajnAP
PG6tBZYXvsd/gvxU24k/G0f6we0PptTZmvr2L98IX0OJTljYwYSv2nlSjfMNxWuX63Jfu8RVvTE+
8Yx0sVWn1I7QP+g2VbBqaORoS6ApGLCu1FOgUmX4SXr91jZTubVFSgebKwgyDrzs3FXwGlWrrs0v
RIiWZgHWeS7xMT8ow23Sjzl6IxenaqCHNGJEnHjo7eLu6KbGq9u5GXdpmW1janlmahFXjSBcGdn4
/1UIUajV8TGt4YuSZHH86hT63InbHEGMUDvADfdU1yzzCh03h5Sre+ILtZb8wNE86+s/7Gwh2u8u
4c9U6KBzUNuKqFhS/54BAbAtk/xW6e6o9mWRiAQSQ5KkLYXeSm2EeyMSZwbkdjU7Z+Gm1IYAljv0
1NLhYyeLHlkJu52ugdA0s+W1U/JU8NGLPse+wdbaDyt1DWLqOEwWq9ApCXOCRCrLiI+jV7x2UXGg
Mzozh2xTSPDBtFmzA1agAQycZ2nrvfpoFVy1/ENA/wZ0vYilcPRInDM6pP6nZy4vWrXE02MKR+Xw
66dmcey2upE5P/7EsBJ1V2pTpmuxl7LbRSY0doFuOhUwVX3EQ4wrtlhX3NMQ+wPML2RUL0XT7JrB
oX8Hx6RBh92hMeDyBL23cxeUAIlnnAR4uomJg64st4L14BwMzcEDZYFJo5i3vgzs1RwFBIAZT0Bp
zztqKPGgUEW6MsG1b/tmblgbwovxx/lUxr9DF8sXDrO91YwBTaX+4j00y4PHnGoXkJDBRiE2lkyl
mc9nVuh7ZY1PZTrH95T13vOvxiVs2TELvO6Vcz9+GlDJI8GQMWzKMI725AXKtbnEmIqR3WiQjDO7
DLM8m2ZU7OuOh0Rvpsd2UuXjWO2IIZR3oqYoM8fgaYjhDeZLznI9TrbKZYvXRIZaWW73qhP08hyT
I2Nc7W7mrG+3GciTVdS6OPxrLHAEB7gbwlVlmQD+OEZOx0KinOQ9FT6Ortb4TAY+pqaqIzih7jOP
g6mee0YN09k2NpfJoApxElh7yrahG2acEpREbSXcA/LB6UDRsn7IkhgOojAf6oZBnYg7ne0dgGAM
dWUxdruUH6UQwj3Q+7fqwSfz8JQPrYhc5EfMq940vgpJ7wGrA/PZUKZ/4ya8YGnaznvfkdNlZgsw
p5K4h4EZuJBzdywCtgqUdWGPCaNo979PhP23RXr/CcT3P2gN+T/E6nPB2/33gbCn7+Tz5z+GwZZ/
/Pdzadyz3X8xTdsnaeU68Bys5U/+jdRn0RJCFwiwPUEfn2d6/07qs/kjz3So4FvyWcS0gOf9vzSY
+BfXtUAR+CZgPXJc/NH/byn5T6TF/7qJzzf/qf349yo+QRJMIH6xdLLMwHP+jeP3H0o6KrR7t7H8
k2X153BE1+TmcZK28aTRTZU73dGm+Wu6bN9VtW275iZartUJLbb90N4aVbQPsxx/ogGBPUKoecuj
gD+nVQv+dXRpqld/MIdTpk/D0rE8mkXEAqW8EQZZnqoEIVtbFba4Qm3wVDNsRMDnchz0YFLXqW3g
xovUm8EpVvvie2qn6zQNGAt5QHrw2HZ2KwEzkBPgvoGbI68uaUf+IXGjO7dXKVERgkJSuyeAngfC
ACE3NOx9dXQQqOjbNu6H7dKxg0ugQWvYcYOKV5wXFo4rqBEpDcRTCrrTL8VD14HXy+L6ZEpr3ytH
7Pnh1W5K5pPVZLdAvsxtC05VJniyA9mwyzd0vxlcdIolY53jDmNM4T/MGQFZWOlHdih/5VGXFC1o
tg+U0/2ICiu1Y9V7zvWzruef0R/wtzb1T1R/IWCNuEdZCHP3xgE1fxW4fGVxHxTZd8ccB4+Cl3k2
nKtdjTy15vyhWBw2VLpuWQvWmAfw2KGdR7I+Bl7xQaL5MaloFKBj8I5G9nLtpr+JLY7EjKDABmdo
ByxGPcBYsZc/ZahnScDLPQKMgndG29zyGoms3/dgYesKt21sGJ9lRiRL2OchrKlf9VO1Dtrkgb66
v3hUh3AyYDSnf17E9tgfEaOZme/bCZh6FSiBQM6ixs93seivdB7hZzOKr6o3sq1r03PP/ZtVGbfZ
ckIktiDtDBNQv2w0YJfIE+iIs6TVcN1Nk08qA0BOELDlnrq30Rpfej29zDp+xcWOWoE/wtEUF3Sy
/HWn9NlLK4xHvT4nI760EsXbN9FGdAZxPYfduOx6tEdSnKvjMWOOYl1vurc2YF2amFlXRLTG6fgW
tuU+6ljQq2JEMpPeTgdctI0xaLmOqyvZ7Zeggw2kjBDMWMI5n1VHq5jPPfC6teh4oRECuDMR6fHJ
17V6k1e4ymIaz1ctygqiykcVVixhqGQfElZjNQkiLr/PrZP9ycIAA2SiQqm0+eBt+MLOCLciE2/T
GB+GfHxrlIG+khovnVf5uz6DX9QlBm9kp8ONO/o/Yz3f1shOO8q2Hiw7uAZFAxcBMnrZfXjDXK/N
Qfwm9cyqfXE/1BidvRJObYmVNYnkc+LHX/Q+bkBzDCz2bkUbPg+uvMYxTnUa22b2K19FYt2UtXiU
eY/JPW2vLopa1snfuKDXDeOSnWTXDDySkYyP3Acp/K2rcwxguivT29TB/Dqd+xgmlSWHj9p1x1Xf
s0vsw888UOd2rq6tim+rrm1OjiifWcpcR+JKdsH3ESLmwAcnubQUc2CM7a5Dkx3DEeBiofx3LXZc
6vPDKOVBDTkMr9HH2ASIKWSzmIP42Ya8qzqu2pPPc3c929mDqOF72HZx889/KQMmUJy1Flrg8lf3
FaGCTLfeqpj876lf0KDhYrvBTlBJZvuheTME0VgU1NC+qZLkSK8JEGH72Bn9vS8iNtVe/dV7AosH
/4TdE5XNwWV4GdbGvDrNUQIWaYoO2KLglOAKJgbb2L+ByYceBiqAK9zhNs55lUrGYH4CSjwbEnzL
X0y8qvd+uYrdZYjzoAzUozSba52p58HG55wvEGsn4XnGCvsW2/xpQq7IbVJY7Gee23YiEB9VT1Mg
8H11+Nmw3MapeSmyES0rxBinkl+pjSdKcEIsu6z60+qBLC6tc+Y5/podf+alpTfIifkeBROngvVd
Tc7FiGhydDuus0Fe/AFi1SStSiKW0AgKG+aaK97RiBNroFQR1TLqm4fKdG6520l81uXY7bVocck0
bONEe+3n+Du0MOBUwXyhqoVog+1zy0ThSijMWqfq1mu9Gz88NyNgnbq8wTH6kVXDB6HOBDsGTq1g
Z+njgACI1wTX2ZDIh8ac3xrmpcwbL9zX/kITS9nMVZKN7FlBfcMMEuytbN92+ZWfLeJfC1fTdy5j
xl1UG8RFvBHFu83TZz1htMxmTI+FsUMCu6f57TkD3bIeO+dRC40W4dJ94SWOJhKVI4bWxzKt7FvK
E05kNHBSDy8h3xYvCw6zE2wnn2CA6i9l1pabsaHfGznpTYEpZ+SzX+DY3c1aP1dm+lBHKIphN1/Q
Q9YTBdFytF9KRQrOTs9pRHbQy/duVbt7ySOUxcChDX6tBAeab7ibpsfX6RogMODACzFitfundbLw
XuLRo8ydmqtO58+dZiYv4rLblImtqeOtn7OqggqXvQNs2UWQYFstrhCuID8o53lk+0W4t/xqRwoM
NZsgu/JvPDt9pWTydqRDsjZBFkUYC/vgt9RsHuwYqG48gkqy6+ZozMbBzhyfawnCeIgFxy3sD1n5
xk5MLrD1YOgxdUmDYOHwPGgR7RST3NrSdXipSnhVdM80b2qTxbyZma2sqxObBwy1gLrYVA/mTF6e
1ea8bLoHa2q3pD0wEC0Z9zHObIi6/YMYWoqLzeKrGdFpkrAl/ggf4DTXS9JYTGe4echYMnG3JPY9
8gDuq2VoQppO+O2U2PP/Sb5HtlwTw7HWhKpidG37yTMsuP11/yjLkj0MD0K1zgS5e8JJoNJoppTX
uiHFNriTubUK90ypBUmOFb8oVxkmibQZgKoRdsuMD6bVYusZGBKREdQZPeaJB3FKH2K09SdpHiqZ
4oMzpjtN/w76ld6p0P8e6sYkpDU+Ts+2J5D5WJ+Q7GQQcq0Y2yjiqzW9+01iHHro63nOvjrmPrGW
DrYBiaNgmvWfU3W/HUv+gr3Jgd/S30dF/Fz05kPQ8YUnXE0wDDUqQp3bOzGr1kBnJ1cmD34NWTLq
Ejb6qkEmred5l6RWtE4s2DdtPeGfSjYW9WmWUzxG+iHxevtgDs+qnk0mZUJoft0R+u3ePFa4y00R
oYHOamPm/0pgEnOh9Pb4Ihj6S76jggg/y59GoxPaPdGvYUgeBq8Be+mzCTQfWtoNeGaGBCpSeTEC
WJkzkl7RkitKOJJ7H1Tm3G4Xolvd39pthK+sqr9r1jdc+S6UuK3hYB2Xd64aP3UQvLa86rzJRGbt
5pg2E0+WsCWADJ7VBFQwzU8Rh14KDtmVzi151hUq27W2C8JfcYKUOLqPnQ5ACKQfNB3/mrSiWuOd
62hqXnjM13LC8m9iZiyinUtoYkjB41rO2c6KV1VgSwexMs3emZ3YXcTPalY9W5/4Lm2Ke38ik8S8
v0qV/4Bn7GOYcHj26cNk9z+LLEZ1lX7G/ZCieA9fM8meXjxRYLJcAivCG+Z9Tw3EgR7b97IFLJZF
4lJE5L3YW+coWCtYEkSueQN6F4Jhjbu/TvYpRQG5mf8aYW+AkOBZFPI1KgzKIGxCYknrhhvpctqa
jDKrdl5GFc+MoOMaz17L2tpKKdgIya1SEkH1nv4z8P4c4lqRXQKSqWksEvI1jCzyNgKyjrDKB8u6
y7z4ZwyPyi//Ig32ttXZTdjEPwqpHl8T3CwOskTtKJiFKgg5Is9cAZozu0PnejOsGH/YfMttujwk
MWkIN/ty3Jg9cJAN29T39iyg0eRBV2I0mSLM1zisEnGpHYAKy9JFedbdZGMXYE90cgXNRYX6VVT7
HAFC4Oayk0OQwzDy+byEXjgffLO4pmhkXou5M/J3eY/LzaXZduyskzLDVxwvuFCoHkui7pEo7K3h
Q9Y0JIdBAu5jNYfqiWCoySMuu59LjJnCw3jOyMV3G0Oym5xyHOxB39yma6ZDTN4zg1WqDoqwUJpV
e2ogj05LPZOVqJfZ7p6cUP/omGSS796NJWYhTh1+qOWbtsyAC5QnnwlOAgUj+GRM/RFx8tcKXnyF
/TVs2gW9iENnbg68v/OmBas+Us2UZT8x6xK+SPCpy7w49XX4oFrnp+nk0xizH1noIiNdUPlLpOav
KUXuiRhmGEG/VFrzO0az3ARxds749hjUoqzKnotKmNmfcHnY3OZvdkMKPQ9OBOL57TvMBo2aMCPw
CY1N668p8oSGP66+ZNFGgWhl1IywVmuephoVyaLZT85PdV7+OnNQHSwsaGYLOGTUw3ZmhQRKyZZV
ihskRRFUd1VknR1FwtBT7WUa5MURUNz77jT4NEuNyjnF6Atr1dHQC1riKUP+s92QIynkZhNjKk16
uN9U5lCtW688w3+HVHo0Rh4VJdpvw25UFMMfvJZbOLTUlmlKsnuKg6buDAHlVVdAh1IjxfhYcuWd
55Pwk9/crG5il/QTi6QVm8gB5pzeDdJzj67Qjz99ghmPtES9D4uHHGFihRLGw7VGeXXtq2rNZhNy
0K/mZDql4fTg9MDCK7YrRvBsDrezS6ohdNlTp7/ZyIZy6nw0folRu4j7t7xDSqwH5+xNoiGfl1CC
E6zdbjq0YfhSpwUpNmw2oLFOXe+8ejl3HAMgU3RvZhSazWb+4AzOJyt0DMpcq4OR3iB4zB1tM8vT
jHzImAc3Y4mJVsj2B9n16R735e9ICnoViJWX6erMDYaUmxNvmxgrBWPhSJ8Wj4VcFrd+grO8KEew
4cjLbaafEBrtQ5mll8punS3nzlLpZz7oVhTkMbLHZDSwGicLqRYYwGRRaW8V3ns9N7f5LJ6sylie
bLiZ/PwxqAh4jwMfi8C/d4Pye+5kyA67qHDqjdcykXKXBN4NcNsOwqV5MdrmHXAV8/W4zaF71UEB
exws3jqBRQdSG2+76WqQVePDaA/Yiy2CsNpa/Nj1Tjk26aNhvJ2V8zZN0aWDp8derXz0fI63cNRf
hWMftE2KzYwirELYtLgycQmdRyyYal141nSKgkZiq9f+qdTjqXaIt1oV9I422oUQL1wcwkBpXicK
mYphJmgWhH/oLD848zKO8ydjLn6qZH6hZZM1Xo1qPls7uurqdVfHu3I02egwrUVlMwGxLgklBdkR
co1FLgGNlsIUpmMuhhkAxvnOnxdwlwPcXbAILdhGYq2wndXAMxZCJTBzx7ZXuV3j8Nbprukvkvsy
Hi7mgEr1Pybby81gOVQ34mbNO9Y0XjKTLxCN2tkkFuYK89Eg/D/HP8btKLEtHVruGTtPeaQnoMhU
2PCkLJ4sDI4Ex7aVV/22tkUMb6RCLQVjUjccJ+3AwBa3+7iYxaFtl1AOlAjkhqyinDPz1btrE/xm
mbmpom5rlh4FpBphLxwm9mW0m63TllhRayRMLxQI8XSJw6eUgz+N3jEb49Yhc5nhHSo0hUlmCdzA
rN/klBmrzHGWK0fyCdd209uwNLhs7g133BU8DHiJcQ7bXvdeJSbTjzB3Gor/ZOR/k4jVwQRA7pYv
zDwMlDHBFrohbud2OBWy52lYPCdjv2upgF9BzRBxg8vHsmuM8Gw2MLy8qcyNTlSaPoeSxAEZ/rey
oAnACG8nWmqkUT3oZn6t2pcyL1+X5WzOSM9gDhhZOsavN7gp6GVstGZJqtl1BoNHpVXgWWz+IKzD
dUlTAkBZpSgJT84pZUZWyccL5spnmhO+ih3aH70RoT80YbPCI00h0JXWY6ajp9CA3o1x7KN7IQKB
gtePJASwVmxQFrmIY+qdMr1xOuoDk1lRX1G6X3lcvk1YflaeBwg+8thP9JAI1hywYgX2mM2jtPnI
xahdhSbaOfe7Sivy+OnwCqnluBAwvZDHoT83f243Ppuw5kn28c7FNZdh07wxHXmxuU6Nbv4Tmg8C
vaSOSLvp8NpkWu99Ht1+QfykJxvbS0x3YV7eTirY6BBxlLvWCRrTu6ZyiIlpxoU2XwrHew1d8gE4
Kq6tE/6iT72bYJhXdSHhDNpkbWK3uzFyvmUAfep9OxDtayK2ilyfpjr7DbI3Qb3UXlccnk6jGWPy
a2VAgu8JBGYyOmJ0rYkw2m92XD9wjX/uBryifEXkBPqxoaSSLLKHd6S2gw/wY9NEnr/q/kKnTdZN
Gh7Y313bIblWS1b/L3K74sRqysOoGEzMzX8h3ZGMrt2iey7ZoPyrD+0PiER3OZ9dX9P4gAdj39vG
tM/G6c3laY2fYLpfGFsHGmNLGhf+KgvIugZeDKKleeiK9hCGacCqNPq2gRsZ1Hnh0sFyWZb3UL+P
6RAmF6P210li3UoxJ6sxMF+GrrituFXHIUmhMZSEJuaHdCnt7LvhjVHH3ZM8OI2gBNkR3+NhPNqh
cZsKbrYp1KrYfp8Ish8jvww3Bm11wGnomEp7spW9v+6wc5AeDM59EBKxBPbDxtD+sRROxhG3wjUr
+MXdbOmQ4v1p56+Q4I0TWrdd1KB1tOS2F84ROiU4yJSkgZ7vp+Eji+Whaym0Ryf/kAuyE+sjBGVm
zeizm31sfK54kS026sJXDzWmcMzL6StI9YXUgQmBAi1UAZ8OjYs7juQaouqLjy8A7Z6LLucC7Pne
ISkbN3ehezdEZyyKz6XTfY1Oeg887i9VFuDTaNzHdvwJ0P5JZ1CqY1AdnbC2dVNfRRx/u6Ko1y0j
E47e58LgKxPPHPQO4pTpy8sUBESdnOqndJA2dY09lp+3b9oTj4d0bWPQXUdd/TurwN5YLRg1PsQo
NuJsBjxmsdSsFk+zYwMT8fnS4Trehl787tbREZQtB8PA3bUKPlU28Wv1ybmgXUzgfvIziRuHJqTo
d4gG0JRkMkfFiRcrtSVVgGeYK0SRnoMivMlqgEe1Et9mTZkBeHiwF4RclCS8hcqE0h7FazWohy6t
7u0Go0JGGWAQ99CBGqLytbpTQUaApSWvzCi5zmZG9EAPV+X/DuYHHwjzsXKy0zgk5XZqrI8YhNYq
UOMHtFKuVTq4pfmHvbXkyT5b9iFe7N+R96Js3v1I42BsSKg4LulyH8EpoefQIetxmpKRuE7wMhkk
rKUb3QRWdZv7Ju0zKFEDDVe7AXf38po5sfwJswazbnfKA/C9gxvfVNgPijl5Xf5wIAue1LQVajF/
+tkrZg3M170FjH4+tyUoiwL7Ciq6F+cApS0S7tg2nxr/jdLDbyfHr2fP1p8NtxUpNUWLkxeT0dGR
9s+kMbtlbhciFQXrboELwIemlcBZmEE7NuRqrTt9KGbGorGQMCYy70aPIloP2i9QN0Lq3mbnZI+4
Pac0O3aR2AVxmeNyyQrM7sZEf1y0iT3vXnG3WMfFtLdD93vibW7EO5U12UbIXh7qKr4S7nXN8DEQ
Gb7b7LOutE2qIv1Xos5ruVWm67pXRBXQhObUytGyLad9Qu1Ijk2Trv4f6Hnr/05UkpNkCZrVa805
5rUiCAB/7PgLB8zagQ1GVwLfqPAsoqAx5xGig/rHE5uk6v40M35Ug/jJp9r5Vc+S3AQ3+qQ3Yezn
Mb02VniZIRjv8kD+CV+XT8mdFj98CJ4hM4PfJq7qqlER6Kzwd+2pdoWyeYHC/HMnvNiimf4h8PQh
acQXBvDbNAjfcuF9GgGmiChH9VaGUGxzrsZV9Y4+KHjKPCGxcLi3ZHk/2ljrtWn/MD3xXbfiK87Z
CmaLrMsmNm/dGvMrVxQzH61tiuGQDV2/oTm9xH2kbKv8Dy25mmuH7UmXF+mT4eBo0whl0WNRjOxt
EV8zzVRTMdUcgEiGQ30fTT4k3L2TZ2KohusCOjgpd13RbFyNxrCFJd+71T+jGE/4PfAM6AYwFHrX
EKmjNhFOReJAtNWyBW+pCkq5gsE0rrzO2xYpLDC7UVe2/eO2EORl2ii3u8T/7RZBtVdABeNXY2H5
zCnGE5s+GvvKg+031qrKEC2WzcUfWiQR7ZIqTas/qkeGgSRe7Obl4VAdxVz906MJzGUCJl8aP6NW
ePvOUq9KyjUhFivtfQ057nWZRNgMLXkrmJ0eC8eGM4E9z6uDF4KfiYcleot2Mk0Zz88QS9JPjz57
LgxQP/LfMVv1p16zJ9DIqA5WbQPgYJsgsfcQcG1+2wYNyTFpb20XQl02L9WMQrDuqGlCljhLkd7R
UQplitJT1szUCNDGHqkQHJIowpDhh6Tw25EzRTIx7wneHIIGBGJcuQB97ApsUOXFpEnkN4EKCU0X
thvsK24d680U4S6qg39Dr8KdgLzHyNU7dML0qaQ4+R1MRlMLHmQcYmOlWvJTnNC4dkGwHiYQvkZ7
iVLznErACnZAvukYvo6mFx1R3tzjBmCy2cTXkaxcW+WwhkZ3F5DO4eRTjFCKrjc0KLUVjbMRFnyZ
tqGqwHCbdiEmjcpbLOLs/lmADxy0ZFH17qsITRiMIjp7EzIikqorGu8ccHT2nhS8yStxwHLVZI6E
bBaQGpQHX+FCG4ObtxYNluusbtlEJ7ACRyf6HbeL47S0ckTQNmyErigPpp1SysZpsvXN9MqoZ5M4
lXWd1Yuth+ClKVz5EhM6shOhw7tS87KL6l+rgvnVpMt4HAifG6rxJajdXT9O3qWuu+hCxMKlhDhA
j/IrjQds2Zn/s41H0uCWmxItyhLaQAaU+1db8DWmrF1PrcX6mctbFjebMHICjFd4/ZuK7V0JDnao
bDIYxkrzhNwbcAKtVdb9pHgAaWYfq3aEFxdr9k0T3S6XQpwsiWOqE0LGcgcmqSWGG1opdFf+sY+5
8sh8fDaziWpU2D+mrIpvetAQHDOJKa+CR2HS4k6r7D0sspufGefMITo0dO1NFpA31tsCzshof7Zd
229l3nZHIRlgSi58fcgkVRdzejFyD5F/PiAIHqw3HEkb0haRKMHiTmT6WURGy6x7Kr767JsYZTCw
DqMLhOEX9lMtQDNSbTqcQ367l7HV7sq0Lw995L8NHg6kgQ0XYBdg0k7IClqxcm2aoHCvKLst0AYL
D3R5KFOv3sgpRsXPBe/ZZdJ4iE0EA8sjX+ju+XEPQ990sJrim6Y9iG2379l+spWqKAs479VrkJI2
CJ37WYPaKDx7vva4AwnhoRcq6hkyULDKFu5dodEoSHjmuCjZ3sPyB6sYBsdIQLWwojfm22jE7Vzv
vYymYsFFb21DaMnG341n9wcHHdRW2PUA/97n/RwKtUnK+tLlXQUwxCXKL5KvtWI8JkKavLNZ/kSz
6mzLJEwOlhdugliSJjc5qNBtoCDanshXYyYuAsgM6BARuTlbJjPOrqInTVem6tdACVn565x/W4NF
Sp3hZ5mnxXGUqKzaIV6lpm/sBjVfxQILHzvcbW6/JYmDMOdMvnE0o0sPmBKEFnsUS2kMJsvhZNvq
T18PzaluF+qRw/Wa8bSToClb3taWPT2YnHjHx/li4qh8Ll0BDCUEctlRupTFgKBXU0+ienvCGQyR
wwvBFMTkS1MF+y+Izopxjq4Ii45JFSYvNa/7GSY1hBi62swLn10pGA3jC0LDjscpjSi9OtzRvf0p
pFfyIja+3VpXUJTn0GMDyI6x26Ndi7G6fCMnVu+Nq4lJrsZnvNzQU4MvpaaLZHpxr1T1s3BY/924
NRj++dmnjlp4oBZhc3YNJT1Msa1gDNyqrvw04vzTqANKQO2gM5Lo+LDarETh+QRggbiKzMpgSthG
N8vVB0Ol9fnxyEixCzf24sC3DPi2sescHze5BOKXQ1mmEx3Dz2h60PRkflASki3OqDfdaCcjm16b
isCVGtxg6SOFZbdfMO8WUvQU/oY4sxKeFADCrk7mNf9DBYEYDIIuGmvT90y9JA2ZczCgXkRQUHfq
X7NgTjuqDjjKO8Zq/SWqxIcCWY0xbjhaeZjuprq5l5n7b0gasbG96k8/yEtLL+OjqfQvhtXGMa2Y
GPYtxh7aMnGk1Akr3K+wzuJNMNsOPFm4DeRenpKqQuqSue80+YcVVlKYoKZVAZsZxD6c3B9JmV+i
wX5vldz7Dvio+rGtVMU5M9mu5gXsmqkL1h5xAgCsBEGfiAm5WO8RobAcugV4yJa6aU6AVqcZze5c
x8QSda8ySexdkPhLdwd4gvR+OdBb8gWWBm8ZQQCOGBG1v5sPoza/o87/YSuJzMttbrx5tBc8nKqW
89Tb7ECrCU9cYSbptkRxhB4HM1zElM4OOr03kkoR5FFe87C52oum1Q6b4UxDW61M6F15kR+dOW6/
MCjDEpyOyJqQUPhJ9pxdUT8Xq6HiAp62OGVK6EtDstfsMDBkYUfuiC9UeTDuFNLlpzhDyMFJTMMW
3kpZG7BxRmq38HMq7XWdybOK44ZYivvgLQE2FlfgfCQog+UWIupymWhoDRsAI4gFfUaT+RqlI1RF
gP3WiXUaRAvGmH3rvCdqiYiR43Fq85PhN3TAmSgnhh1eork4IONR8LH7jBy36p2w+X1STvu4KNNn
etVvcyFex3IxFM/irfNsKHv4dOLxvUJpZ/nWKvJ6+xC7hJu46hMv5neU2Rd68SuzYVLiFUlxQMJG
Ym4OqwY//mfVy5eR/75Twjo47fhideqONthYkXP9XbTgWNtBfo2d9bMkumZAcM7Q9z2KDvQSjJ3s
qlcxSjBtwoFeYDVHRmd653cZnproyzRV+9oV6lO3ScQSwNxKiE/GIKByjc0gagzNDNKPChSN6Yhx
67Suf2bUwGRqTPuznsd2T2RTuoGLzq7KMkHmRvZ402bwKwu5KBmm256jHm3ISLT5qVBNvwGQNhUN
6HNhMAStaGIXPfu4mg84dQ3/6FnZP/QavyufwtBmMNKTZKvcsLn3U4XybIxfeaISdSBx9qWqvpZZ
dqkBEPU2JxPCeppLVvxltNOXb6NJefJ/62r+1fZ5e6paRPrmRMPZKol5sEr5pUzR7NLKBmbpu99N
0dNDtyp/Ty7im4mP+tx6FKQ1U1i4J3aw8wxsljpfIr7K7I87Z9AFLJPNgkW6rwMKu1rSucolXUUn
FKoD1K7QGR3yaFmecNV0rzw/9TiZHy3XN9uL+5Wg6l3F+bTxlBc+CQo2cu+b3aAlAXVmfNHNsJt6
dZqHcVpqOiJ9m2nXxwylx8pFKuBlN83WuqLz3b751hL1U7Wvzjx/jpGrLiSiN6xOLrol29ziLBUn
Dw0sOWs0iptg3I+W/mAssR0ynDvlTJEq/fjQh/pVQIo/DkVznts4OsdNSlKRuxzYpj7kXIfSNFc3
A5LlU+/8Rtt9Kkd21oXmvNdudWGBp7iSOGuLplw3MxQdyDoWGcvoB2grJX5P5lvifgzIpeijZKA2
w/nskRmz7y21jRlhthlqfoG/f41LxUVVzY1B4XSh5qL4ZuHZT+EtzobkpTCG5DVGZ3Cqs+krc4W6
1rr8tNn/+W38EYiAwckA2LpJnX25xGs6YDkuTRfhIUYuBeo8IgaxNG5oO/76Bdy/ijhFRDtuuVW+
8cOlxFb4giWHxmlBrAx5ZBwQDQ94LZRzIOPaRtc0R7Pcpiakm4Hk1uLbANSL6wST+9Rm7CpqAb8y
AingRepYWvMxj7Jr55JO5akvNE7hxuCd0JpYSFQ7GAVM3OhmRuuprJnDFiQ/0Ztm7DxR22jRvKQB
kyaoXxnHOjRSJl99VeJElfgFFjSrrD/k6P9bpEa7MvCOXep1W917lynEj9iPlYIpo7dRkeynDkps
RxRPKz9IpQO9o6giYVi7pjgNMISfVfZpEMYFVZ4lzviWIQsOrsshoYEYzNVW5eQlDibWVSN91RG2
saaQxKuS+Flo/yNz+3rr1vVbkBvPNn71VeOyb/IDD3kD7Ztk8gFOFwWCAMaKhmSrahN0zCyvAhkw
U+m5vvmna8RR9+AahdVmO/zMIOa0vmMiHrcyZVePeoVLDsEfa66bODDj9JKhQwE+zTyvRL0KnDlt
yYmDLUaG0GcekTUp2NwKF1pV77i/04F9qRnCtirlOQvdgy1M6IE4CAZODq/r1mY8HjAv3WSk3JXT
SnSKotiUFm1rTpAVkw58iFj1VoO0fgSY4JgM05pJW1b1MAYtPyb9uEbvXGHdEv4hYeXLa5+0IYp8
ppPlN5MFyvSSzn0A4BJluLMfsXduSm8pOqZTjQlLEUKBhxkjY+4VJQOSgsy2JVMuErD8bP8PexeC
Z8VSRnTEiJQl0t2WdTPuLOatNcTXBBBRVgyAfVi7SIOtXPqGfg3/ah4dZLn2fGfEudY1BpQiRlo7
KQJ4pJF/JaoviCxz3zMLGEQyjmyQRbnp1YDTPfGb52QQ704TAVxBt3hOi5+DMTIeQMGUN220C43s
VrhIjmPDN1h7OSWJSjxlFSa9NrbIWsQtejOoPAKEFgeOhmjtSy/88G3rLAZUEPmABigy5VuZlu4x
rFzrGUue9ezDxXMxja1NdJRPoreSkxpUcgopkfb4vLcqEyQGBOIlqpS+JPb03OVGtR1T764qC2u4
PwFMtF15hN5OmxTKWtf1H8jH+fSqoNvMDJKvXEo0KXYOK0UOD8IaoxczwQXaMzTLaRRc8MngYmOj
blowDRtDdevGr4n5pQMwmYa1rcPm/dGISrLibo0diwN1uz4GwdjsMKEdqSUXZbw1Vsdce+mhTRb6
lz8dKyA1x8c9t83+dy/mF+TgyhxG++zSrnXNdmcOqXPLW7e/tyH8Q7NujcUxyqHYGfoja2hxM1dN
LjQN+o+6C9l3+tPNN8b0g33DzIwrjIzh7oeyf0Zhg2WUPXzKUAkLPcujsnC7jOPvci6G92AoXjOV
O7tgmE9O0H4vEJ0PsAmQXVN6bzQ3yw+MB+DfCbHdpIGI9iTLmlBSxn7b5xOluTC7VTfGxRExTrbV
jj1vhT8PH+jl03WV4QgeMX2BJhmo5VmwPHYQxUj5PYXJBSnGp+9YGzMWv1rlTNes7xvQlugTmuRc
FzK9qNaqP4LraBFozAVnlZSDv698QsDskOmNsUAXmBJ05LR/JEUj2dpPkMxbTlZjyj/QzXo3p20v
LRnNH0Y7Toxw5E+ZmLRFU1I/xj9qRi3A/HbYzZosmEaXNQ+7vewMQszanlhg/j3Rfk4WJoMk7oqP
wHGKgzNO0dquGWHneSUvPQE9zDgHxPTLE+N9pXFZ0/d8PHMuIMgy3TwFXsO4PHSyDw+KEgWFy3qN
iOeDaBNWfXeNTQXHej1O4Mmn5BYMw77wmoF5RZtcosnr35rS39hBsvNVLl+wI5rvU9bvS/Zeu0o7
hLcsMdwmL5TLCpLfhKuNnKIC93JavrocIR25lh0nUYNe+4pfon5vouNcOelLgxxmNuc7ZtLwHLQI
2it3+Jo9ye7cPjLr0hAWApoQPfPLkBgzWITpPyMcJPuaxXdFp/WjNBqS6sblYtTlAmOzFqtmSv8B
EkL7gJdrXVk0+TrWooNFiz/Cejaw294q4TO8EMXwQXZ2tMk1bNCZRLcGHAYm4ak+5Oza1kZrLSko
9E7oBW/ySUTfUk8XD00xuQU7WAHmTjd1+B5yHq1mAjUOunZIA7eR3KUUgVQJHHwTh9mMYvYpkCO9
3tn9zQHlXvlAnY++YYWTOiAJhAoz66xDoLCEWD7EGkIR894xt5UrnE1Qy3tfZNgVgH70p7QHJduH
JYrEgd5VI53x0Hb2E1dp9x0HGiAYi+dfWryzQUaT4zjBSfrQlwKmsKeh+TE2ENDKMiVmml0Oeib9
BLheIQmEBeOK/GdIquOHuUjzcj+N2afz81VdFifPKpb6F9sICdcYJLLhr8XcDhDQkF+LKc+OtkM+
hsAQCcOOQzo17RoFDqpov/9bO8I/ue24OH9L8NZ+jiq/n/621uhstGHVG23m57pN6CAtTQy7m4yd
McTYJ5aH4TwUh0EiE8/wD1aATp4zZuZdMM2HGOsgXHZOijiirYGzEcnT8tCSPW/NDNAqiXPOGznr
e2sHn2YUExJhx9RPmjZDAyxqcans8EACIkWocLRalaySQlW7sfPzDZux7pAkZGCMlQgxUbWnEGPM
hgSYPTnF1UtZOdEWZzpgY52vVVQar9XsBvyxVG/rqcSLSBd7Q4d62NY1ie5t3QMnVzPZnHet0eBN
U1m8jz5BPMrisG9ynbMNTdMj4BWu7cbPmf/1lTNqY7lpeXRoGAK7Vf076RL5yXZ5Ox8PFw/o2eAt
e0rMUa0MplDHroWnMJWRtUB+og/m9fNRjapAB8/DWEC6KqQ8BD2ws1nN+t3IFtMFOZ/AVIz2mDKN
Rls7uXjXOeKn5dLgMpbYybi2NlgaWXsb6CnjsoBjIOmezVp9uMzZAVbW1YG5Zfdu1fgraekl+Pyj
7t2AWrQZU9/YBstDv2qLLfCeaPv4uEvhFTtKH4avy3er3Kj3hkW40n8NrrocDp4F/v/xl0WRuke3
NQGgLT8c9V1+ZnwE3Hs5cgwdmxenEX8ej9zRz5co+bfHI5KrvFsSVsf/XpKZT6/aBpy8/BkHKMRd
pdeoSGGII24yiQS5P76F72fdFqb9+nhUhPYBtmF4e/xJ32pec8uvnx+PpLR/t2TGXh6PIh+ZZ2BZ
1fnxi91IeZlanfzv6eFgDkSLNSAtl9c9U6BhEoYT/XgL+qaINwMqi93ju87E0aX0VDGS5M3N6yrY
tkFIEvfy2g3pkuw0cvI8vtvmVX7IXYZRj9/Fb9EdfUsSVbv88NCMWOoLyVhkeV5o2gV5ZyDzH79b
ZHT8wz58f/xhxxjbW0e68ONHZd8mr2kICJgzC2kIuQykk/VvNa6quozG91kTGSrGxaXzbPTCe0ZB
C+KdtQy0HKzUpApAznNdZ3bOvjSeXmazvtTsvU8mato9+WEwPJqIhqXPml/F0rzz2Z8sLRGQU1ju
sSk67+PynyLWKAiujcK1xUaDVQkXbzCPI029ySJGy0KAPhP2qKCAsEGwCJ+xe70x8eAgnCfnpQA0
53r5S2ZL456POn31YeVwrYneg+XGld9CReZbkoyHFJ7KrSQkKe0XhIH0obCVdkCnMyafy4vfpioB
vOd2F3M5r2lsCtRQneAJ4n79+JqLh2kZBRw6b7EY2cslrpu//LEfDqZQ8CuKbn6f63kXelW3Ew6x
MI8vUQYzGAPgQXZMTV7T8trShApBOsZ3ZgXeLnYVvI2qtl4C3EJdjGnncZM41yjOjLfHfygj0i4i
5PKj8p49lRp3f1kpa2qYdTGUv4yI8ZE7uffAwaySMDA/NyBEdr4Zm2syP3wa5HLa4+l37wLd6BYv
XQc8nd/ocDEd+s5F3amoc5eljPacc7bYuyO49/J33x01WpXi9vim8FWx5xRHxoBN39Vx/o7a/9g1
Ba4yj6ltCVIgqep/NhHLXDrEeJ8T660cKnUFGrL3wqi/eRPo5rISRH9zCvupNdOyAFxhO+5OK7DZ
HsRfguP7u4n9iilw/4LVknH8clWQlREd8kaj2elKfVdhET03rcPB8uwP8/TukAt549A+0s/3L8od
vk1v0Fc7n88DYeNgQIs7+9vrQC4oAkIGgFEEwEUUaBKxw8dek7zMef9HB6V9GbUr9rS/PVKBoXJW
ULUOtqYVlEZedEnw4Vii29rNonnInBgFCQOKNrTye5T2wTalI7B2Gtr5yTj9BKrSLCNLWOfxc2qo
Sydt8zq6tXqRTbdlGzthNU1+hxRlb6MJ21aWdb4bS7TqatyZJnxmO7K3Rv8hfCRCsw8noMuq9SQt
c5VmsHOSZY7m4qXaigDCXKeC6W6XP4tKsvub9T9D0OIMxzq/m5CtrlHwgXcD55BIDzam/FXcVOpV
G3+Q5vhvrfaQGbox6Qwqo55ix14O9qkKSAESbkCKp5rXTKezQ65xTFrLaxKGq+gOsuX2ahmtl0/z
DcGFH2bD1WyaN+yo5v1xY8C4BiUhwiTdP8Z/Zp2yCqU0epZ/InJ5M+TyJhqt2AZA9NdmfWcycRe1
7laBFiQONJfcnwW+DJYTXdjLpfadjrOHfQNSFDwxYIhRd8DqdpCk0xB8qyjWDZK7pzKoaHsFzT3E
RM7VbQi45NftvYyKiA0QLilvGj6txKousgFoTUwWGhvaM67z3sheXGMtGfyC1bIEg/5IffW1YUKc
w8oUT7l/LDTtI78q6pMTFw2eh8Z468zS3GcYTWF/AYlBgfSAgTaYXdZy6r9ljQWmEElxevy4Wy4i
ItP8UPFm1m2wC6poeIPttzUooEks0FTeE9oQw4IqlIqMC3QdPFuugad4du5zYDj3pWxCC3vnNDaf
GQwfzSn90gQJjZkA5y9D726bNuEikogtdGUksaCo2gSR+2Ll6XdFlIny5urGtp5kUki8DWSWMacl
jOwXhlD3I4DoByjI12/aPtOEUHfK/Oy1hC3mLTKChS1qKQw8rbSvgen2+9k3eerGuCnzs2KgtaQE
03f1pv7a66q/Pu6VJRp6WbWfNYHMMY0blNOsGpopVIZXDk8UIXK1Sq6Pm5TTaDP1+lbU7Wfq+6CU
prG4xv//XsWet2Z7elBjcXEqjcDm8RMkhBZX3WOvzgLyGoZu01JCUyXz5VK4DrPShL54CiIYMBL6
ULdxjqXOTxOGstWo6R+NdASvDSk9dKGDU4bualvnEdU62dmDZH6fYJVOZywlXUhq2yTSs0iOEp3Y
hTYVQ1VaLbs4SZqnpBgUO2dYZ49vBOhB//uRYfk5g7ZfOM4ZwzK+3nVctUvCUJiWf+UG4Ss6l9aR
Ned/9x5fQ2pc7EglvcRzNRwfNwWmiC0XqR+xG33Fwmq2MrA6DC0ZTQz7cevPYXd8fBUOMcqXx+Me
KZiXwfwpIiJqqFo8UCh+2L502nr3Gl386OsKYqUZJfRVyuq9j83DVPfZi6iwTvbFtDUCe9oFLsKn
jubJepzUAh4fbHJgA71G4Rhu3DGHD4Al59fQ5n+16uZ9qANg1k5oHfqGnq6TztU3H9aa0L3uF4Wh
izIfm25FfbbtaDSgKqQ+s9kYYXlo1UssQaNHHaK9RJ5KL20P04xaFKq7O+DmmmjnNd5kvdXSP9Eo
webaWsGLGm0fVusc34w0j85pVwsadnL4lT0bRp/8aOj2lTkkYzsFiseIob+RLfhvmuEtueXeyrub
GQnvwyJ/k1CuanwNaK5rn5guNPbsF0cQmRzy86q9YkcTh3pAvMmGBB2UirNDEUW/7HZXdZK5DWPa
e9Mzxupkm+5NpcdtwBx2P9fu1uZy+RMQalIQQxZJ3/mwWo+uy9fcNfp3myvYdpmsngsk1xs/dbAM
tHW2z6baOac2LQ5GgMCwzNA9+kP0GqO3P8SNA0266O1fIvwQEyNtmfjrprWZOOX0vzGd1FujGb/N
evn0SDlnhfbuyKN+WrTu2AOPxk0K4Z29joFDDwnRNRr7WYzRjohcjr84p7XEu/JsY39SDFowU1j6
m+n4J93X8K+BSGeCMYsErmK0ZTv9F4cnhJ6Unk8wbQKj6b80hwLakJ4wFGxSd1d0u2n5ydwbECLV
gMgxJOIQKWf3JAx8gyJt8BbJpLqMje18eMbPKXfrr5bQwFPLzG4lY/00g6w9aRh6vG8E4YA8GhHO
OMabz2qOmLL6jmTqbhUd9x1YgPwU2/AQI1RcMgtpG/NZOqWL/Jk0jEkywlPhZxwQOZM2kz7PYYrM
qTM2eR3nRGy1Of2H8de8BM4yOoYoV6DJAQ6Lqg15dyWdV9VGFKtZK+RuLqfkKWRGl+TVwqsiICtC
ipLrKoWnNl/HJvzF6k6iKd0LBH7Ef+X+tFcIyzraybTKZ/aI9HzbFxEF6Xa2YFq2HeoZiuKYBQrB
BRxTMsdq++imNcpSO2AA4Y0SNRQTuNYefYSa/5JMuGf2QN75cW+Mo39Dq6Md5nvk/HFB1KrrLhIt
gLWDP2BVtdwK9P7WduL5nBH+lkoXA19hia2y6OmhK0ov9N8AqpQn9m2rPPLrU9yPZAU2ykc+T73o
g55/3HjsT4jxXGIsZVJv3MEgeGloBEYwab67gvikwLROluW9y2rSOzsKvXOJROGsaVahO0HtppoF
vhz+mjqJaa5FF8gbfTaiu0SvtuoRQq4GJ41PSJ/j0+OeWZMBXMvwDwpSZ+f5+nsqFUP2mjDsAhPX
KbGt+BRbYXxyB3MR1uHCtpkvnMzlhpFdcYJAHBwNdnQiKv/7yv99r0mmn+aIfGwS/JBAbnKczf5/
99zqzcOzeaxGY8Avz81kIeBLJ7XHeC2cvZlQB/a5pf7726jfwDyncuMvzwQ9cT+ntl472v5dDFZx
BEO/anwRHHw1kDhqo8fwk0ub0N0uSzYSbORYC40gq07S6KpT0+FPVUuuYV4zoPGIfvEjECrBcmP6
Xn8yQyKuUpWDjCyf6moOj3UgtL+yh/Li1g37ozHOaXJx/ZlK8fPxqJ+a/PS49383j6/lXn4dAjPe
mfYKsId5asgUPbkuq+lUoUGLganTVhSC1z7hFfLc4o4JHJyv3gdIXE+PGwvp66Z2oKJAbTzOhkGn
j2Ifw0ZHhpeySXS1h4M7qI3CygqwRayDuQPv64KAj9P09HjzHp9QmkTdMaMR4NTGcOuNONpE9Fdf
jZTEuWwg1ZB1C9Gqi5E9n6r607E6Joja9L97P/gtc2P6xcf2THvNuqG5xSggIK0BIwEK1HyUAVwZ
OdlvWlXiNHX66Nuz+7csnX0iPfVPmKhesJYck1LcGHXTAEdkSyvcMr5mPQtwwGSYN1jWtzqp+gXk
THJbnZ5jf9GKiWpJU0zSDZ09fUt70Cd9i2fZw6WyE2JILrUAE8Nh/sMu2+FU0GsDSOpHeFG67MR8
yNrXVmODxEI2ajLoPZp1dbYx50LJmMsbU8x8Y4UheIbZBhKfo05M4bVQJzIUzLvf+SA2MkfWM8bS
ea+fZJUxXqcVt4pSh3UeWOWxFzjOmvbF4Oo5YJt7mTEn2A7QY5f915DC1cjnjDxHGvzwGVrjLapz
a41HiffExI0I7oO9Q+VeUrOo9qAyMpaQejzaLmHjuUURrxepeNPZiMb7sNu3ppBb/FpYC1pyvaUx
UmRZjChrUZJUnO4Scgfrtu2JBwi3Vc6A2K9y51CmI/0DiCSb3ua/p7/obkoHO9Zk5tne8oNf4Qxu
KfaC8MWKR7zVTP+Kwro4kw3S0RPPWS3bNVoD+QqvQ/13T8399KTq8FQTKnHOcY9jDoTyak7mtbLH
i+vjoIjDBrZH+MzeF7I0jdwslsHn0ixxpiqlbEfgJ9yhxP6dmTe7XkKKoP8k7nixPSdYFTU5XEsM
KOzFFbC5E7GqK2+f+jjGvDSCcuNkd9dhvptjz8jtdJdV8sDZX7O1Ie65AxBM93pwrv0cfvVR/pIU
PzpBEmOsHaIlKWVZHkhnSZN4KYebWyZjE4wA2dwN7ddnF7rk2FXmay4JAFhASUGV5FsfqNzPgKhi
PfzwpHdiv2w8jRaZYfZYv9WTgcSBS7QbNTSkCgxXqvuKiEZfTUbX7zoGDhxNQKmpNlgjzHSgWTLu
5qFeD6reM84UG0cUf3Pb+tFah7Q0zU1o9/6xpuybInsd1D6z+6bd5T76lyDUIyYkh3U+ns1PmrXb
LlbId2xp3S1xH4r4VNBO2DO5VruEw9jEbY/GtvCd+DY2eCLTdMETQ4yCx1V7wXios8zYZ73jk2zm
+avaNn5wdUJW8WrAKnxF37FWgLm4nLFdEqE4mGH5WiT2b1zk9gksnoXPAylMPHffobI4HJL82W+s
6h7jh2J27ZMf6v4eBrWzljevGkiIh4TImmVd8c4R7eCb9RYWBLGODDajorFXqY2jye2mP0iVjJWz
ONfQ7TxlaSIQIefzpWaZ7P2m28Gx/+cyQe7c3RQAhs1zajU2Ok0DAKunKdeW4Z9Bw2xHp2pFzeuM
zhWALaPbiPED0B+DOZtf78vCrv8fdWfSHDeSbtm/UlbrRrVjcAyL6kXMweA8iBQ3MFKkAMcMOAAH
8Ov7RFa3PZUspXxdu86FzFJDgAHAp++799wLf+a0O88N6EbrbEEHpmtHHflupV1cgHTcBYuC2ci5
TUX9fKDK9anDDz+L7kPjejvIkLyqXdzvvFAmB1MRsBE7l+NSD1cAuAhjwYh+/ocMTwAvjGaRYAMQ
qnwnioqsm4IQT5sU6JsU/RToMLB/uJbtZKpWSnOrYo0EZUZsuGrnDqZ5mRKKoWKIajNAWdVyjMdE
jnrIx6/u9fPlvPT2pS+m3VAlOCC9vFrjawcShYMJbZp6Rz/MwKnZ4yQ4F/RYPtdN8GJG0W6BJwHE
rEhms2a16/FFIOBsn+qmHBBXHwsv6fCTsClvgjbkbNuGVwNlpTYJr4PiOkK3c41JLLiC+TWrOT+E
Cr2w6CnqeexAfPI++n6I3dU8VD5VCgmReYRI8NAGJAf3vU/q8WjTsejC28r3kSS67iHDAnj9xy9i
1Y/uPp0X79QlxlsnsRq3cGGwSTR5sRdWgTA+yJ396AcEQnrZqTxnDKfSDq7/+CVnK2JPur/wy7uo
5ZyDYZJp930IXwtePdbsnITBFptdP8pToslYpcjjA3Eou/smCast1Z53h53/lyahF99uakEnnPdp
Ksk8rk3YHfEVvmfYDbemI70uU/OzGEhHsRX7TkBct1IF67SZn/m5mZsFPwiYJiBVXXAJlo3eh0+S
twTH2Wj/S6AV1e/opamt4Ipwia2JmmvipTmh5dgqqL8SkkiSNsbtKQKugGvIVNkmVUjdAzG9WWhu
ATXD1++DaecAcCkKuKoyBJvTedtYl0TB287znM6U+q21sjiyhpVSV36U3fCl4wxqydlLxqpHYFeM
P+khnsQ3qez+vba44ByHOxxi0GBbhQJKhAYakfa2TeDduFZOHrcH34DsHelbh+yC/rdZ0UzuboxN
SbiAMkGmMHJuaEwLK533aaUxjLG03iuw5+iveZ7Ga776ZENzQBbvtmU9RFb6IeD2M+HhundV/hwM
9dEpyyt8rNblAGY1QMvsFNlJhpEg9NNB4VyFcCeQ4zmoS3aL8q+XcvhOaaHD35R9Jg0BoUxOHG7S
D76avS16eswlhU/SNp2PBjHCWkpxXxcxhSoeL1hz9gsN5odeQDcRvv46gangRd6IUVlHJQhsX83l
8GTCOIJIA3k9R4/MXxFiyb54VBXm0DBlz3rZL0n/jmL8oKOW5TmyOoLFgYCUfoGEU6VfJlskp3Qh
cm7U6n0W4t2isgHvhp2CC7AmyjcRrZlN34D47UvSe8sc7xSB3jTIMWq66nKsA9jz8V2WMG6YLjoP
o00HLYAkL1TqNWKXNGvDVRqEkA1n69wwxE6ezntYCmu/c2/hCKA4c05MIRsrcZEKYN2cM3vYBfFo
o1dkcaxTTmuKYklD/KGxktugcN9dL5tXTjMGlC8tAtay+mGwkqd8aenKlwsNOAmyqF0sGo3OU+y3
z+ncr7rZ+Z42HNcw6ROSGr25dF5QLeevHkgCiNvd4wCjLxX1PQSeR4BsNnRZ7w1vplw7IaWpBl4y
4zBy24/Uord2RvpaYzVtOCTcDRH4krkEWNtdImdwjvhj+bHnK6GpGBqlwm2c1WQ+WzCLE9BchiNH
AtN1HwKwdOOUjADSY7zlSHv6HPUDl8v1+zfLYbkAG0RoQiVvisRnVxHRAhcVqSEk8jiMmxwN+i5u
myu6KOkxj8uHAFHF+bPa6khiR7B7yMFTsU0l3HmOXpMBw1/RiWIdBf5j4M+Uv4DkkoAtvqH5wbHQ
z5ShupNH2BmgDbXyU04XVh5vfDe/SBNFja4MhnUVmUst33InvfAHmaF4SJ6LunuZfLalMiJtozD6
lqGzRZB0zs1Q79rBpqQtMW4i+aETXPR6Jp8xranD8tS7K0julHLi6mZJXcI9KOfukwxHCFoYzD9A
HjXO69wkp3AaYIAFbA2LPD5kqDYOpYILTNmRVdYx2I6nN+Ycb+eNIQbwfqf1woazGON15uKDqikU
5dK+dCAxuBPzIRrbqnpAdEVGRxV9oQNYrxTbwEPr16+2jfP5bBfz0+Eqm9G56cxnLuOUxVzCpiPs
bmebl1v7pDuwI678St9Q0XuM8vhau/S30BBsHKUTXGkEfExky6yWxf4CRONs7TY3HoF4srFuwrT7
zr5Q0qi84G+6q6zVFQ7nZBMl/V4u4Ycte354r3ntBn1ZzbZNrb+6GYJzgrxFjR3xKYK9vmwPVVDv
mitdW98sFVSXqXNVDdQYtOR8gLfsdhLdOktpl1HIPFm1hhjTfE9aGGBjjvlbL08m/tojsEaQwrok
QyHpDYyYJqzbWSqc437HNqp81lSCGs8aeM0D6obIN3mgYNHO5OxljQMFcZ1Gmiys+CEszJMYoU3i
gtTrpYs6XpBAr0PCL/24PQ7CJz9uJJ3OiSYgY8bZYzJmi6K2ZM9/oDR8ys/jPy7Ku0bYBHSmPmGl
DOyeSG9rcK54IgHTDrmcHToh4xRvoAZe3PCY4qAUtHS0FpwpQkIzkoTlMotTSo8IDDSFD6/wtoI4
oMXVmIQp/GgyQz3EoCs6w0R6p95aCbPs4Nl36GP9XZu4axAoNzKxXiZo8F6UvXJmSTEB3KuGTMtM
fWf0cJNbnMgVM0Xos0wOlfea+DDz5hDeZHfqUkvAmf3u++29EEyVOOOyKrol9ebFROa4DGhGiwGG
utSPSdV/nyrS7gSrKv4wOAOac8jF4qj3if2hjjEA4h2mAN7fJv31IEGps0WmiGq/gnZ/NcCWVksn
zjPVtlE4nCg6e7uWk4JwKywhdSc3QOqZyIUNFmiivG4haFq+cKdf5pzrOnPK/FDeOlGJXAzACSIP
+dxiTW2RVWlJx64trHY7zvIeQee36FNaFZN8ikg+w/NutMTQABLcWggWiYILwBWXSei+Yn2N9pCy
2i2pSDAOnWEVdP6wntoIXYF3b6LhzgJcsZ5ycFAex5V4eoh9IpyhluXrPE7eAWwTeNzdpsy8pusp
OSf6PUpzmiYN+waVjHozFPED2icQcDiEMU+R3J3zgGIwhRWzN52ffD35O96UAAcDeaLXOee/ClAi
Nids2KjxrOkxEZ9VwiEUBDjOd1pLkDGa/nseVPfkzml4E9W2KSlW9CTBcr87q79XjryUSf3kpeM9
k5KTpjsXnw07tRxYzyMbYww7980wfYmy+cIp+4Et4nzLLHtZ9QGWVSZQk4m1kwa3YL0v0pJlwula
dGGaMe8el07eJV0FQCElRa6ilXI3CAvzbwEbmYSQhLOGmInAxI60isPsOvUc/hSPU0NAyuxUz2HE
BKDt4YLJhN2i/w0RzrVY9E2PjsLQ73OS8nuPenYL3+jRixD+I+R494bum2/cuz5hSGbNJvFFv7IX
3ju/hzEKgxBv6n3Feo/z4V36y4uIGRCJa2EF7chymNh0Os2qn5dL6pQs5PBlYtjCOxfR7Tx5rxQK
AEgzx/X4YytmphytchxeNDEddV9cyLRFRNUjqla7yh736XjjSnUEyHKIvOCheG1SSqOxNPa2Ss1t
n1kYySJwMI1dHha7+jo4cU0EeBoTM87Hu845qKhh9+qUxbCTFtvvbsCZz7m7YAN+WwT1HhEz5pqw
OlJqaoG4wMqIQEQVSLEOanhQcfWSdSOnsZZEXNELPGPcGx6M8BqYbuU5oZL2UJtGX5Khk3u2Lgwm
KEO68evjQPxJNLy0esoPLLQFevvTgPBq1ZG6d5D2yziQH2QgpZLPaG1zp7rw0X5uqpr8prn3lg0z
3LR2OvNlVlb7r3qAIoM7iXsaiGTZD3ox28jNb8+EYbAaOEMyC/OhyvtTkMotMV04QwyKk7g8Fk48
XimDaaL/GnTk8OAROeQElIHcXvyVFzjtYa4SxIiB+BZ0fbplqtsVOQwqCKM1y+lxnkiIjYEMrZKY
eJ8QUugyVR+hOm800AOueyb49ZyXX4yD5iQVLpGF47E5u5R0DJNDE2Ee0JMrpzSnG8BJ2SCr7EAB
UgumyOQ/mmmACp4bzOOQO5ALLNvJ4jgzs2nfWopUJBSl16QAvMRhTjS6hd7JojfFPgQBQJocbC04
hKUH3wcPIukp7fERXeYBAjcEJnfe9QzX5zKw6gsTFcw6LhmxVh9hETEdqkert3edX4kNUvJdP7f7
VnuoTt3CXU8l81gjkcNkA0rDIT0geD/FjQt7qmedSUV+66Lf7WpARwi56fSfsa0pWgmfYHqchupK
GOKcEjxWK6Qxr87UARFkQ4SaaasiK6YhlVj0Rmjy1/VLTCEZCnfEFt27EwboU9mjzg2c6dn1YDei
FLEA5fTETgcRHRuVXQ01lu4zpVsuEZV+i7hxz+m3tsU+NdHRJiigfHah9cVlH03MyfCAFr3xmo3H
6gLRIr4EpqY2evTwxwgCkbIKYg1wGxCy0qHF6QgyO12Yp3EyX6sEnEkODKScbzMg1McEPSSvBxCi
vH4uUZYjRZbkPTedD5gQPa5NqequpQ/XWaPcAD0odt40YpeV6ddFstWKgFkMFUVEvF2MAmz3rFVf
0U7so6W5siXxhJJey6Z23ODMvzDsTRhoYZbvRmn7pGzONh5owmTyKUzIuRnZN1nfTEyqmid6RI/2
tqOXPNeeeI6ieNNo8IUhejfaeV/DpYV4dzZeCpDj1gR5QMFrzWYQtgT+tqBPvFdN//fcuqFK1QEU
W7zbcrHlxs2DV8ZzRD5uaeFvIrTD2XKMctxin+H7YDmKIdAF3rMw+KlKh6cc8s6DXW/DinOfRjRd
5DoAAEf5NRzMU5ywNwUelZN0tibCMd7R9a5oBXJo8vtA7EeWUxxd43qYimED7+g4pzSxBD457t3W
CucZRF6JIU51VwRjzluZkNOM/T5BWokJNgC1gfri5DvRZ+XN6Z5osI8lsy4D1Q2sKoLoPopn4LLa
3VKLD9PyjesQqwjsVmpTyODkAJERYsh4dAvMLVU4MfcAEYTSBJ7N3BWqcrZN1nmkWxjYIUizoJfC
g5fxF4l75HKYu2uHTIJr2yJkOHU3HfWoyyCtDGdax92pnIgtTGo7R+YPyiTBykByXIMwevyDCjD3
zTax1Lz3F2dH9DPLEM2grUDwvi7rtNpk3EfyZiiX5f5w53MH5fAEfea6m3oXRBLRhEsTZkgN8gvZ
ErLOubEPp/PW99Mmo3nttsTrguXBFdLhUaWDRMKaV+Kn9ShfbUvLalmISF8dY3xlc00jr4uaZ3zL
UCcsckkazIEhBSSiO5e7mO7EEa7AXReRB0CNQSOEZd8ZZAYGbQxrQJE3W9rZNZaQ7ks8WcM+N8Sm
k1WiNuVcnRqLjWedvFsq/gbT7OTqevqSz89k6JEdhTViFc3sw4sSwEmSL0i9yBOG1u2Tzc2h8Zg4
2dVcZnc0i+VDP9BCcJco2HkxocT9eKGIKFGmzHZ+Unz00LB0Vw+PQQS92PfJSDjvp8fcfVCOQAc+
3noLSkaUTZxjFpAJDe6pVlofbApOS4RZsGL3A/M5S0gVbO9DB2KcY3XfeiTfYxaQmlDF8UXoBasm
JXLdXeZtq9phW8tzfgFeY3KN4YqCtu9nRQ05ab+yzly5QGM32vTX1lDuwrS0gH6yVteAxrZ+75Bj
GE1iLVN6OpwS481gBa+e63ubJJr6bdUzCSwBhNPWNQd2e69RNMCGwiwLf0jeIP/qN3UdkXqfl966
8wIkz2jIZFd9eKeFct6a49i4R4R7KQoQRRlqjrIQy0lFYMjYnhwVBe6NWFrvgIACLCAFIrCaOCgX
ZyzXU5zeF2TMjkPa3g16A7GCgallB3PisagjqNOx0Me2JoJvMJR46m6v2trfkwW9GnyJrsEcKpUc
USD4e0qs8TrkqG9XLyq5dNpeH72h/I6a4J1uzYPPP4psiOBAHenOEoA70i89awzmddP2jxlZE6s0
aW9iKcZDee6TGOwabtTeBVVibTuRPY2Mdh5j+UAa8RJOhDCn/qGazvK5DmG6cs2VsihqzMhSQs/3
6KmwRlLha3fB4L2wHKypNcVfTZ0+wfZ1dzKHtuPM0PUWVV4EKXKIxhL7hBsCsRPfHZjoEOR5Ye21
sVJgocgn8QdjzrNwvkCRHm46Egc0rgsfp+zdtGiHwoJmiMGqwhveQ2CpIWkP5UZErbqwGSF7D4cB
BJuHUcUoeXuMXIJ8ao/NgCUSRCNjisgBxftAJnhDCFtru89BROo8bHzq4ezT6xF7Sm5tlw7xzbnU
uY1aKFgeNXPlNtglDEthNb0UOfglNvzEDGxGqz54bvNRsuYAm2EWP7ODm5sJ4tWRaOgjPfutjIsb
bdR1TKWaZG/K70Svnbnq9pVZ/IcMYeJqWiA/lDUsm0RT/GwGelw+izBHHbHFHHyuCgScPkAWjz2a
/WqJSD+K9I1yrGCXNxp66O3StK+OpylsY0JfVe3JzXKzVUwuKytDKlHZ6KDcQ41c7+yUgFZP9cvW
1e0UOu9NAk2HGHpsejA/grhCPuU2x6xkSAHnqeBaQn4YwaFbDqX/YADQICokgELyXUZ0/FH8WVJx
R1JB7PccUZEovCDY22V8HVlI98OS5Oi8VS/UxijkZcsu6NCaqeR7PYC+tbLxZAJZ7qRcXgqj3vOq
BfHeEvBCVDcd35k1s2QWapNqI9hxN4htmATDfA+bvb6eSnZDxitucefQNBaEBcNMShvqn7FNF6c5
swCM7t5ap8RpMw5HRLvpLg8o7LbLjczb+Np3BL+krrxQzXBnj8xjrvYPea1IzLbtI0BdMLeCEnZd
1myPRf1mMpsuoen4bMhWfG+XwmZZoNpXGWqBTo1P8xKdZosFlXibddsGDieHvjgts09yaeuBJQdM
fRGzFN/JBmF4kqCgB35WLzQgaZJgZrPete7kNgWFva5b57awqs8C7si17rpt7p3Lmap9FU5Nmiu6
99l7GirXvsuI77obVF9eQVi+REhRHfPFIm44yYOnZE4OsU3pkJhSZD3LoQ2n6WgbiB4hgld/IKiR
njWL2UT/OZswFFDkDvG4OI07AJGp/W2OoutG1EFwMfT9ReRu8iGlZ86w3y5G3DbV+EYZc51HLKsc
gp+A6lTr6iyVUc1Ln+c9rC7Wdi969ScUJ3zhTxHtUjHn+1FA/SSS3d45OZ58Zw4wc42HTua3k9+l
J5zxTv7mTYQziqahjNHnO+a4C8zk8AkjWp5L8qGHdtd5+gJx87skwpCG2XhCeEMHCLfG3lQwvVNJ
H6NGZlXFxas10OyskvZtVu5L6OB4hQCVrqIgHR9sGdwOIfZAOEvkZLj1hdKAOM7igFPa9RRNlrus
w68wIoXiTM2nTo92Sxe4Lb1NkTpvdJQEfQViVhx/yfacTm46/NBjak8IegIwzhTWlkLA1ZKdPBYp
iZsDpp5YvDGjvKpvUZBDNfBYvmOv3/nnFJZUODvURt7KHgJ10Cx18kzu8yOAKn8/J2P9T8K//itz
Sv+RSfWtbmY4D2n/0//+r/9GNth/L2Ts/6MEMdsN/rhR/7pPm7f+7W+fNNj6+fqt/Pzn309vy1ue
6v6t+jFH7I9/9K8gsTD4h2tLR9Bjl4IGaOT93yAxz/8Hgm/php50bI8/D//+t6rmGP7Pv0tJXJgj
/SigqkEosf1fQWKe+Mf592V0jhmjUxl6/y9BYlycrtac1NXx459/t7guFg2X//j9b2+Q5RL9z7/b
/6MD3WRMnNLksR14mF6btbApxqZ6/OFm/J/gsr9VQ3lbk6jEP/3V5zv//vkt7JM+FePCDtQkWAjD
PgZf4TgEcv1nFyCe7ccvQN5o3HeNMrt6sVGtta46uXBst7//dJ7An94e8e+fPi+jy/mLT+/Ckqwk
yiFr3GTozidaU4v4NIGCzDSwzvz+evLPr+cQKffjtxn7HM/CPAvaR519x9VRpWtKQr7XTHe/vwRv
zp99Jef8VX944qWD9GCWtQA/xekqir0z7xONeQckir7J7y/yi8fuMHR+vMhs916WxfGCl7f4UPY5
ViQKBo4Zv//488f8yVvrnL/bD9+hcUtAPI0g7C0M9XvZ5vZ1K2PrJNwhA7zZJRdRmIx/8V1+9UzO
v//DxaIsnIFk9wt7unNNFR/apfZqOgCNffP7r/OrK5zv4g9X0NonvAHH1y7QUVOi2vPwUqKz5lwA
aIDu4u8v86uH8tNYN5xXOPYBuXRoDn0Lap8tcVJF6BD/s893/v1rsLNl9a3GatdYcXjH9gHbN5Xz
8C8+/ld36aeRjqmenOg+JBErr+pDjS3xMOadT7Jd7e5+/w1+dYmfhntsUL/lkK53k6SZic6BNiim
UeIJ8ur+95f4xYxi/zTC5dRirV2gVdlDfuOeq+bhGkvETRi6wbYo9LU/3v5nV/ppoKOzhWIQjdMO
vEhPGJ4ld70v2kf69hkg9UXcp6oHa95YUm1/f8lfzC32T8OebW4LDIgAOliwnC5M3HO28CdaTmZq
XYlNS0Gs/f21fvE2n1fGHwdNFltVHeZYYfoxBugFJXK6AL8vXn//8efn8SdTjH1+RX4Ykyz8WSQy
p9/DAsL2HrVlX1/mKZq91WBZCRViX88x8o+8dPaa0kt/aVkyBCf+++v/4lW0f5oTeMfLggMcQedk
WWI9J41RotddZYpKyO8v8as7+NN8MCk4HIjEzc5gk6CUguL9xhlz6y8Gk30eNX92C51/v4VRGFt4
TArc20YMi16D2Db+29AMMxifrKP7/GR3QnoHObQII+e8TcWbsxAcSLs7i0Pvr2bwX72WP80cMkKo
blXBQABXrGldBrExV4nbTWQygHmgk1FgZTn9/q7+6sH9NIdE0vA6JgOJ8UFAKSDKZ2rgVVTCTmrC
9PL3F/nFoxM/zSK9gaOp54bqmFdUr5Z0SNRTmFm8v1jzfrHAip/mjrAI/dFMxN5HhZLd16lNEXO6
Dmx4ysDx+JnhtcRDMLXyL5bAX0yL4qeZY5Fu5JI+RmDnQvuAMrfXBfcjMoD2tskG3N2U6IvxYoHd
ND64GYLOL7+/k794XOKnaQRVQ790C9HWlIXH8ND07Ld3ddVCLUWDRIXxP7vMT9NJPvgJQcICsGWk
yodQWOMHNc38+zAZ0Du/v0YUnkfun4w48dOkAfKCRb50PVxDLr1KU3EOP3gqh+JFLR8DeGyXvPoU
sbzgCogCiG5r9hJ/NXZThaRXRFm/iVxYb+ulZYd1p0c91FsEhViJ15Nx7P6qj8L0bMuDHrRpo3Mh
NylMuhwdOYzLVdpE0vtaKctDTgqGrX4OmtzCkgxjIm9fK8yl7Ru8spwSkiGGKvpQErrmmaqD53qd
+mFUQ9sLnPIj5nBOR1Unpr6bEtP5hx4Vd/Dg55avb4u4UNEeJ5e07yh3Ie0nzjQZN74CZS2jkTG+
UqZ2x/dcL2QndnDyvE1oIZRg56sb+dl7Ko7vl8BNQ8ojMTgPGibjaFKINY1NtPCU0hd7z/LWDh/c
ZkqiU0wssvNBQybRV0HVtPNVnbXGXpV2tMzUfkQ94uQaK90/VOE5eJ3miXLeslGHBl1hMVNKLDxl
B93KtODiltXs58QmNLqDLZqqmTpDNrrFbskagD5bTFIwaaYGxyalx5yK8Tuc/UQ8jXkpwjfSoGT4
rY6lPX30lRThe9HbckDvbLyO0jf+Jz8BLsN6FW2zCUIUIHJ/HO2XoAfjRcSEqUuzLTG5fgI9bSg6
WB2ZJ20cOy+WP5GAWXuL4L74bLlZBW2MFfYDrWy3x0lOEaR7C1ul5V0rkEA9dQiGxF1V2mNz5RpX
Mpoj1Y2PS02bcVhp3OuQt6aqqXC96jEJAfiGVYLYY9RE0a/ToJ5zLBqRSGAn4xS9mgp0qbtCZ5oP
mzwF8Zp0H6pcuPLKYgzeA1Ai9UfkDJ29C8YuzJ4qQSnrI66Ydy98kxegV2ciZ+Or0orq6WSNlKUc
1BxRwY6ervc5UI2oNecWpcS5Tj3alfM0Wq3vP1iV09A1DxX6tnmDukpT5QySDsUDCpugu6rshmA+
ZCkhnY6UlbRphVoeegvDfLkKizTzkUJ0PlpzzD0x5g34S1m8b4IyRI5d1tBM17PnJcZn+ZUu1qfF
s4hujFRCEui66q0lpwZcIo86Ky/bnhsXkLajFj59aoGbLwB5LiOvoHBNjrVHuAYxLYUZXkkycoIv
sWhHCB9qZNeAGECBWSdizbwITQzk2vJ0Gz0zJDN1m2u3yy9s1+RTsZsUqUlHXKpQI1Zl75FoqJtq
nq/dZCzCh9CrR/3pu2BGvlNgjTC8Gz9k+8/bbZRD3WlwwmYiTzlM1TviKpHdR0T7gVcl4zCvtwRn
4hiFj45UeJtUda4OZW15aDoE+nN0AkWaLmhEUC7473CLi/gpgAWd73qEBwQWFV5jPFJfZBO9mDk6
a2M7e2ivhqS1KPzGSQAieOohs13LNlDNKe8MgdxLKoyzQbobiKPHWtJvQ+WFVYRxcbbSi5YmtP0M
DjunQUfWjo3fq+c0kBEJDYu978iMZZL0KmjOojfptg58uVyWvei823ROIVlxPszoLiDirlvSwOvI
hqkwIxqIFQqVKq5H+QfXo4IWeSYNlgjsq5t5HFDWBDZMVvCBYVTeGlpxpCQ0hZMTY1qzzioTz/6h
jQRxNCZtYcriR5nMUzjOGVk3Di19qFFYrHW2zeoh1lfK9mhAIGeHnUoxGId3ufLhgEfzyuPMCZB2
masMc9CoEkRmwehR41xQJDSEfdIvuaPDB44KYwlG1nEK34NuCIuDsNWAQFFjSB8Bg1WL+jSuUwIM
6lWJZnIdwFpucT5orAkxzjGxhzcThofUL8+iQh8TarRKvdwOr4URUfBEgFs5n2rfasPLMVchBsMi
7Ca5IRKjjwH4aKRsQs/YJRAn6WgLw9JJKHcjsG/Jr7LstC6jE8hx3pfTPM2F22x0lC3nlDHbMQYe
NpEdIFpqkToQ8AzrGg1xckCRYM10doPHLnGxYyIzFvoDVXXpInSJ1LzpiSEm/sKHf/taqQxB1ljL
HlG8o+xlOTiznuivJ10InMIDaEAVBZNzW4GNSWMHD4pI36C4OrUBaqfccQczr+z0yie2OIXIGDnJ
3qWPvhxLV3fWyxyJwJwmTPxgsJJGBm+qmc6N90RY/dUQhb3ZxRM06PWSkJZG9biRrNBNEMdfwgzy
/k6grHLoiSqvu7QXwEL0e7pzrng0a5K40G87RCrYbuZso7CKgXC2JDXEK1ClGmW8TwUK8VDb4Axw
WizY0BaZjLOb2nROuZ0bxyZ9QBXCI3FB9vVVXYrxBUZ+m5867U4+ssYzfmydVGkDciaviFeppQVm
ccMpMGnui7kl1WsM3dndxLUX5y9FzXx5GfbRmN/O0FeDHafIZbzOFi/rLtNugXI2zZMvcc5QFx+I
OwLxcuH26FXhodiSPA0rS85BmTS//ZMz+q0g1zuwyDyLO8QD4yJ88YW2vDOLdQwWcDmyQC3xZVH1
i/9U9A3+EKZre/qmRhrer4ntePVtYBNxDUzDcpP9aIbA3nSDTCDU57I1n6i4SZQcczEXd2GxEL8l
3a4N9nWC3WNtMKRX35WfQ93VdjtGNxq7n3WlakVUXMnZKyH2Pnd0+zSkXe18wv4K/C896L/uBNgt
9egE0HhsHsNBtM2liSrtQKZvmIXw2ZS6Gi4AJobLN8nybLMUoL1CkZN3EHgUJpQRbSkCUJwCi6lo
4SvI1UerNol1MVfdSGYyLT+xG3NyqbRLAs8uQZXfYIBsEomznVyFgf34WVxE0Dq83c53Y/PhD23I
ddqgw8Xptw5WF8AX6ZI8WgNGg70u3LD6OM8jYv5gvk39PfGV43KTBOAprqNznli6tiQQ5fU8qAlb
htfnlIkSJhHvGr9pgX5o6qW3d1OFliHIx45GMgkPwbYmniF4p+XmQGcqeX0/Dc1ehy2fB5RjHwt4
GYe5jJIro4UfPg2jm/nR2rO7piP2kKB7R3pN97g4nkTLNLiE4Q3GaUtgqcPoZxfj2JBeQ99nme7l
ksAzW8alTU7uNMYxYtewr2o6cOjAL3DQOMFLY2JEVlPNiEFzg9iNfU5dFnuJxwu9UpD2xW5UNity
biewQ4JpNoKU0sqKT27qzgqf+tijCHStMN0SDeh3D+hVtbgKIEeNj2OA+rZHRecU9bavcJbdtigc
8hVxkCZLV2Poq+AyzWXpnTgilajuOMnTxoqcFtozS+TBJSXBPIokA+4N2pBsSN6hon4dmX2a515Z
Mn1Caev0T401OualaQ2GMkf3eubTzo/4qHG9mBtaYrl5zhGqf/f1ONXXmRREWiruckx5dIqnq6Wr
+vm11c4y7SReOXlSjQ3EFVr3Mh3CeswLFLeO39qoadx82eValP1Jai4NFbOv+y10aRrAmUB2c7S9
OGhu/MzymlMmLEzoY9q0BJ6VcU2Duehm1b82QHQBe822Ob8P9ZAOj8mgdHcYGtshzGihlAIuQOBM
vx4jtvp65UHEGPakCAskZvB0ymAdtl0uHoIEZ0wCG7UMpou6CUP5GrSzT7o8b6z70RQeApiVIBQz
tC8x4kusCqPbFlOBsG9CRpEmlIsfTBK5xd0yGa98LfPQGY+iVTZjMSxrW9IohCd9aMJI44SxoIJe
lNIa4ueAFRl6rWSDM72bMQ/VBXYtoK3G1dA5k/9N3Xk0ua1sW/oX4QaQyIQZNgn68kaqqglCJQPv
kXC//n2g7g2dc+K97h70pCcVFIkiKRaI3Ln3Wt9iIVx2qK9Wxk1aF/N36oMpv0Mfzo7EjpHl3deQ
yhF3Dv1U7IgryJCZ2ZMpHkdKg/AXrgMtL5qmkjoItm0tXk64lzjA+xhed5JLxZesHk3nh9c1qc+4
2iUphXKdOLbiUDM0MMkdHIUCwaLd8lXYi5fsNSpcVqRFp/GbNoc253vEd5cZMTXnL5IwDas/mnE5
dXhGI8/ACAFRnot2DINy3JEaVTh30kX/T7QtYjPcsRbmZGCdZiLnWyFb7GazkavpyESML3RYLjVJ
kU6c1cdkbpTVooniWwNg3h6S+ScXFKiOW0momcdkuUlWorWhJuvLqFJm31EJ3HJXFri+NhYZC9Fj
CFATUvc0gc0G/cSl7tA1pZmf5tYoyY10THA7JGAuE0ZpJ7Vvkl4ZfmDxnVBU3pBaHtPajkJc4+iN
GPz7riRiK8ynANUCucEGerCFbaO7CCg7MGrOCUZezWbPcC2cBZ05t4+KaUOy5TpVz0jRWtHmm2zW
uflc+EvknA1m+8PHlJexT4iunv3nGQNr/80XXO1OnuvZ1o1OXX8KstBMRhydiFEDMsmWgeQyKHUR
IRgKHSX0rzT9FfdspW9F5VjyQIuujEghMUP97vkgibA+oIhKuKw25ymxi3DfSUIqITOksd2j7SrK
gWSlkBjLBrikheAYnZEmOVAOQuqzku2AyTLrvG78viSDQowm0tgxO5iunjtucd1XFl++paUQNn0S
cB+zaEzrk11njNyQoc7GKZpB8xEQHFdGYmO0a8yMWNnBi9+sNIFUDaF4hFHi1AV9CXIhbeLb2Jpp
GDGOSIbwIsuuM/Z5bI/xOcJm339NxmQ1cFq+iymSvbKYyY2f/KqGz4+0MIu+Y4YpoYW7cpw8lL0G
/TvJOWGjGicHx3Zv1EgcFqbmYTA8FDQU8V6grMTxbibDLrAdN1Xj+a8DsgrEb9OIeioHEeoO/l0B
cAs2AkWthAbD/jbs3ytIWuXZggIav7QJHrJ7VCGROLbAUMej2VCifIOjGiK4lrbR5xvFtTY+hC1D
I1rCgz3UD0YPUufVr5MZCL0FABCxJEIcDBZciUx2CGpIuw/4vh4rZ4NyDDUkwIst50zrB1Wb1pj7
YgsYFYgOs2Mi0dVc4vyu9dqLqzxDkfHDTu+WTN/ae4cAm/kIcxwyn7fJIp0sKEVu5AZ7eRj7+8hV
qI3JVwqbHxiibL6YvAEarpJkeYwvSzW/L6bmJCyVcMPnRFt9OW5LoC3WAYDbzIksaPYddB2H3jdy
S7PuIpomt7vN4gwV8K86Suf5uPqH1XToq3mQz347mGw/YxgOGZIXTuYNobZhRBai9uqd3TRW+8p0
Ho0LudixhezCK3obeRZtdRTmTS3IxQsnhDl2lqCqXzLoBg85Udn9kTJaWoe6my1FNJkZ9rcJ3wjx
2Nrgfu/tNkmyvd3liX0bRnj/0V6lYXWZXLNrAlTxyr90chZwD8fKN7LbWdU8EPpVPl2msVF4r/Me
8/pE6oQ7UORiVCV0aVtZmRlifmyBj/LHDCEU/6TPgOgUy5vHWhYxqMi+pIlXLQ8atxU2X49ipCfc
6JU9BXZzzzZEA42PMfInmXdQGLfsXC3zRzRSHW+VCH3rBR9D2HyfdOSop0iP/rCPQqmpuN2p8jDJ
OeVYi0CRJF9RM6rSbXfgj52QJo2mqKb/NJXsiLva3wuvbOFYhMgjcnVWpHk570nMYvvuFgA0AFj5
lW4/Scrwh5eU0qWhE8Z3H9mnxkkgdiJzhez2kO207W8kdnvjSSqrdL7RDOObF9AaLowX33fokAGw
txI6KOVi4g49q6Jw6vfIplzDvw+aRiSPJFyB47rw5ue2B6sLmtJ9yXOQx+Url+UxWjY4HXKxr1Wk
BowQJGDvUoYTzSHBmVCRXgyvTbseVkhv4u9fxkYdjedKF2C24AL0FteWTdzzed/XcDeiLxTDabF3
PQ/NPOQhu2aMqKzFeMFbXw6EbvEOMVZR3J3ixVP1e0ivxNiXORgKlOF+joB1kvny4uQp6mWDv8H0
1kWESLxqdB39Jyq3MsbBJMsCQ0Kct/7yk1U1yRqIC2Dhq1Nnw4wdNsorHGTpWsgop0HDlpnEx3oZ
vmgP1N3ZMqGtnjhvx+wrm9m8eKL5pKJH1MV+22LkwOb5vVGDbm5MGS3hayK8ilQ40SLb15I9y2OO
kUcSTVhUi8vV3QUL8kquV4/XmKajQyiFHbtDsrfSmD03baFGtBcHQqeHpUH3Oe4cq3bMFE8Oyepf
8HXnIjmRKVDKWygOktND0kPtd/akIl7BmZtePTl2JUYXz6nQ4rU3hxF1/1wtXgjjsKM9Rsb0AK6G
GB3yR3oSv3Mn9VBJeXxHnkdYh7IMEM4XI+Mm4lS1eaeKurYFavcpa6ePvAptA1sIf+tw7+ZVOSGG
LPoiC0atSSlHsl+OGmBXmMU+Cck65/9mw+SYUAl3fZhMhwYUgXkyaj4lfCfGZJXxwUnkUlhn9P2k
nzhhNrg3yKRjrzkpKXX9EJatJC7GzdFl0OZ0wTvjfW+m6an0/BkZtJzNaB9PqqCENlhw7xOWhPGp
M90afvHSRbr5ep0o/L/WfP1/pOZiYIbo7X/Qcv2vMqryb3/VcXH4bxWXkP8yPUSenu95JhyldfI2
/ux6xFLWvxzHNV0fKZf69yP/VnEZ8l+2K5Rvmo4yTSHlOs3tKr0qvAzL+5cpxd9+7z9v7OH3TOe3
+u6POO9vOiv377MfD32ZyWu4ngnQ3WVs9o9JGoBx6kLOc7i6+babuYrOvijQVYNzQy1NFIf0mM3X
tsED+UduS3SdXEDK2p4vqujmrdL2gt4zLi4d06RLrXt1qlsLCyB3XX9M5lJc3G7h/AylIQIDeinz
iZq0nrHLztXKMyui5uc0Al7xDAlSy1mJj1GS4JPufAKGnBdnjbP486PQUUwJ4QMv8Rg8yJpI2A19
iBx0/fX2MLb/ubsZqc7ws1tBX9rzuRn0fB7VLLCR5d9TBHhn6Wl1jgH0Von5oPCmbuiZ7kgYchsi
a3HUxKkiR8plfJUOKNIdEzWy1S6H2OM67iw2PoldyBZ+2932q5YUYM69AyV476+6dsAv7kx8iJFu
zba4n01QYSFc4Hkaiy1DJ72alj9Fkn3p8Uvt2rKimZlOD2CKvo26uG9GEn1TfRv14ktLn3LTxc0Y
UGRzrSBf3beqj0wR2BOF5LVba96462Q3pppGLPzVh5/a497WZwOicomvAobI2vW/o4O7j8Zyhai9
2cNMFqPHvCW66V33qavpUH7ObiEoXuJXdJ9PfsGISira7YYo71Dfs9mY2MgiXV0O9ex8lt6wEoMr
4sgcujwGPsDI1DTW83VrgS45VGAHag2Ihgy2z6KYyY+vsLpnilVZ6h6wEg26JWSTs9p1Bqt5DCNC
fvuwS0/4DsnoINgjGXo2tSBv4/LVcBoSTDBwW3AIF5x6LsSZQVpuEJmey+aRT9oLyflYvOILFcW3
ZIxfFqMg6hBcYxRZO4CkQCGmW8cwT1AgHsg5fWDDhqc1p2gcbbIQhi4nP7O4Jyf0ZzqV31xoN7BP
biZHfsEjGbPtJHrVX25m2nCYO21g2BOYHFrPvmh/Gh4uKrayFyOvyDFtt570KX3QjuOOVfss724H
BVKElQ3HaSb2bRs4dbu1MZUBH2Lz2pJTahI8jxm4cO9Eq9co5GhTRMlHz1K1GRFigoT2PhziuB5X
2mJFt7YZPxuo5DO6/x1xSlaAtUfSB/Iv5sgCNOYwe2lOLYIPa1mqHR2VFBMvNjBYnVTdEDlJvY7e
IKlxopemexCVykHOFXEQy1OdkImXOdPrYHreLSceGc8ZERgU0d5gZpCjuuWlFl24Qf5izMTFh6lp
U+9vVerKSzxOXATol274P9mfqS5vUtMZ75C9xnBSdXmJCDy5tNQzxEbox1B4ONFj4xzn+HZl4uHf
GaJPJ2Uwx1gvYuvXPNs+TOa0/5XkxpcQU9LOjYqO/Il9bfv5nnHxsp3wIorMM/fK1Fi9ZQapA1k6
mcXPVkRsRTTrDEzmB4408exn2BVBcgZyImzFBhaf6mbejIP51ZHR52yzaZmMNoJtMJL3OaXTmdnb
gaFqvLNTzp+szerDZDt4avCBCSCCJEqLal84CXw+3jsybbngBQBAOfoNcwtzvJQyHba+EIA4m/zO
tMJnxRzmJLx7pVCUh0QKzUDYiR5toee0SXZTEG4Dmys5ijF/Z2fXrxySH7VOT6npEXTSIphZ3Gba
l/bKcKbB81b6M+R78mQHbR3mcSB1jN3UO1zoY1aO2euiiN6xS3BNKu7rQy8nDEl8M+FicgFfgTde
Gh8h8r+63qLeYqqjzmmPA6ifQM1ccMN5ii9DZYHmXBg1mdMvP0ZlEMpFEbwxNw+LxxelSYdzrx9i
BwK+wb66xl3A5jG8M4NqzsmanzPjzuxn+874BS2xvnMdWoRiL0LL2E1u7Z6g1eHozgfzvku8N9qc
6b4Ix4ktZdO+zLQdNgs7lZ++eFEIEL4Xs/ChRtQGfiaEC6nKnixIQlu3TVm36uhlaN3pCXUozpru
m8/wetebnO7W5Mc3Voxiizk/JVjXfnRQcyjTsvLcMk/7kvTGnp2TPqVstzaaAN+DZ4NkwqzQ3eGx
bPCdN863Ph3IrS2YI7PX2pkTxANXTu/MAOjOxrhychqZS2WXj23WH6CZinuGmd1WVKI9MkNIn2m+
JXe08u58q2EmSNMzGFhkbqf1x6xZE9lHA8/S40TmdG9cRodIi3GwbwXtONlYNQQoN2FXMmLEHSsL
N7q+09Jtjm7dH7DthbRrlMBWDq8tyXugTCycULHoRQ0DW8YQhoyOFMY4guz3srBYOc3kI18GsZPz
8q6y/CKYrH1L1lwd3nwlkv7wlyLr37XM32uXv8lWPNOnqrLw6Umfuor2yz8EY4I1OXXQQnZhjAUK
xcXJ7MW7GfLWRJfCfQK1W3rf4268x85ykG2IhdTvqLqr2hG7FGkrU+0vfualF1yrXMbZ+++1WL57
ljEwYReMLVX7MdHby4b0CzCx776uQKtGyU8Aa/p29HSEF4QcqzmaOIcn9j+JxuaYbJnU+gFumfQB
hMh0GOgnbQu266chTe1NT+f2CWgCofBSmwBp6ej1qpkOFmFCO/of7f9BmYX2/+9aKSQEuAakpRyL
j0qy+/1HpWeEuiqlN3z6kc1aspQQnf3HrqINx8pxnXJR8fFZb0QPr7CejEdmKC9RkT8YRvFtAdgb
TLKtAtx2W8jLGPEZIzd9CsHV6oOyBsjh06GQAKb3cUYKFwOiAlaka2X3VpITKFaFDLCHmYZDjP25
tA+par/7fn+xVUTARe6Ac2mR9QxE+di5eB769IkmK/mE5jcuNhOyyvYVqyA48iV5tk+FK6Nb3x1t
iqn5e0VL5eBO+g7nwANeTejBevrU2yhno+c0+GuUi4SGAPg9bZ97VzCorUR864323cIu99TmW9sU
7V70tgOIZ/rBWNc86wbs3WrYHpqJ9498A9QDfO2QustrHglW+FoP1BBhOv6cHXzrIVG3bWQ+xEN+
IGur3cmUjicOyFu2fORDdh68sLR+r/QvBOhtwCfdMBV8IK74ySvzCZvdNmWwGCr1Q+nW3aa19TqN
fnjuRPGU6oTpjf1dVG+VH8wKWQEcp4uNTuiucrp8m2oPBmhYCitIscvedfQ791FXKtzkU01nPuy5
c/0xajGeXSM8uUMOvP563+9j6qXf8hT5zfUZYMdalM4aXxOJf/1BmyKfCE9LCQLLbK6cM3oeKB88
pVPl1XHuqs/rk13f1O83sT6YC1HepuX9X97H75vIzB9mt6OrsB72++Vq+MWANK2BM0Emd79fo7e4
dDUtUMbrkX+e+nqMT3f+XBjVqbr+R69v6PdNn8SMxnSgpl8/kes7zS0okr7jYeDP6zs7bBilAqar
0JbeDdE6rFrv//1PBFoA9HFnrg9e778ecf1nIeQDxAaTlfY/x/85rPeLu9mNVmoGv3n9sSA24Ttm
gZ4k4+I8uuJdWBiLzZ4JetdMzJUbQHCFfxsixDpOWkPsHJKfnUX4BOkEXZCrW/ItD+ZzpDpzZy0l
ni70h31YUopnzonMJWvtHhzJDdmZfj4gflJnT7dJgOTzSOi7Rr5Akpv1BEe5PXhQojctnZYtk6e3
YoT4ILLI3OM8NrqMIoeQqaKOwaHYycuA5GujrQvhVQAi6WgcqEBhmLCU60WlSCKm/FANA7HMUfst
M4pj2qzGcSOUQepPbkCQNfGR8sTUqAqsnO5gOOIkwvkYqPZrng6vShZ5UBjl49I1GJj1r6J1rG37
tWcqtM/lfUYtvSMOnBCnZMWB9vJLLrZmVZAbbDQ5U93U3Y4gBgAFFmj4xK7MY/3QLek2YQ+zqSxQ
IcmkP/uWHWnqHqgPHuJIPJq2TbHaoNpaPexwx41fTkHWbgHurPSoSm0iS3PLwlGOKnNySJVinLvs
vHFighIDmwH9Esc5uSNkWd149XpZQLycGAWglTKjvFjk1u65hJBAMj8YA8ktEA+Fqt+SOLEuS3Uu
NNIrltE3VZa3PQxkzgkQUeX4CrHzVhdGG0hTviUFBbtLj3yD2okNWTfs4DBEH1Uj+YhFXtMxtADM
GRWKssH+tBb/TqD5kiPU4AWtyU7Zn2Zs3Q8xX6g11Ua6U5A69WeT1cCSBAyqOi0fWeifHRJknhPg
RKIr3rt0epfS2AHqhOjYKUrZEM0ZIxRyDtxp3LQMN/YdZc2m9I0nh8n1O4LNmZy9KKEAGmQAohUU
HyHZG1XYEeCfdg6K235Zr5K4s/ZTGGbkk8MrpK0PkyXU9S2Sknch5y9ZBxs89YtfC1Fq51aHqM6W
nbDxl/d9u87df5AbbG+m1qleanaiCb7OaHRfLVnMkPb7I7Kf/n3KXUJcCS6y5xIwHdzNoicwSlrz
z7oDFpANNkqfJc2hehA+ptQtaKdpm82Jwri/GrElXzSaFK/kUacVRDXCpRhewbnDGJzgbKfW6Kbo
iR6uQl3hvy2huGeUQzGa6XpbNhmYasRAW6ZV5D02ZoCnOd3Z1pa1xCRKK95rkygmDbEvnFhKk2p8
AGjwMVgIwDxioTHEfrjivm6kJJIZLZ1oGWLlIMmr+5K2yolsJGrPLNplTgi8cSiJZohOUiQpleeI
BK+TeMLHErWsJ45Rva1wqG903n+yTSLOKK7GgxlCmVxasiqyWOo9ergLg7/nKi9/xDpE84ovNWgL
3C+pAHweqYWVcxoYFNiUZBUUNocqfEMz9zwvfEnrkICQJq1/yZbPZjwyCphu69FwtpHhfQtncSMm
ORynArVWQwuVs3u4YZyf7UIJqrHuwnOee+VZtT05puut649OCftkqKM1usOZtrgLhd9+I57vHV92
BZlmCQ/F2DFBzchm1GsIqli7RuTWVGf/moyK+Ahr7vXx683rQ9cjr7euh/8+8vrvP8f8vvP6+J/D
s+sT/XmO378ejZ+EfmrQTE15vv7QngUOouoSEF/Xm4hr/vbQ9Sg79aIFkgS/9fuo/829ZTEymP/n
Af93v/uX1ykiOz9p8EWWVZRnBF/FGbUyr98Lypfrv2vyKxmuro+P13uvN/8c//vxfx7656n+58Ov
j1xf7p/P9t/++y+vfn32/+7X/9w3de5+qr1mn3p2eY7XH0kOFWqH2PJvN62uA6Z3vZcwjHzZysXx
Tm0T9NbYnicj7s7XW7pR7bm7/kCPsMY48O/rndeHLUYo1u4fv0MhzpF/Drr+Dm3///z6nye+3vrn
w395zr+8xn/7wtc7XRSj9EWZRFm7P2/3euufd/5+6mkBogK1jNG/JsVe09uG9uO+ueRLBMqaSZrO
2qeJ7VNgSrzmNgyBZBI32kvYTkSefQvyxt76xgVNurtDzBpvXdCkFWqV1mS625FRTTPGrYAkoZ0B
Xmh+9gQ/Vw5dPmtZBQ7unO8j/QFS6dUVlJZgr/aIU+1NVYhkg2/hsLgk28EoCnCrQUWLHrIqb860
At5H9KD7XtiC/fPyAuMDaDqSRpvIFTTv5LZ0aOqZ8vyyOtGdtRHfxcZIgtvM3sBHE+lSXOTNSKaB
h+7NMjazr6DrhGA3dcRlc1gbklZYfYQAFgGHgXRpXLYwDOP3zpx2vFS2i8gsRYUCicRcmy1dnJMx
DS0amTEj7Wh8qjSxIKn3nfBTLrBuA+uO8ZNs3F/DYL9VFQEzbApPyfjNRpywnSNnPtRwrQOz97Eo
MFLbyvxIGgl8JI+kC3q5x9kDgm6VF562hKeCXyAYo0eZKFIsxw/UvhOoHHuN8iYNd7HokLbVLqoh
/xZoFQKv1/fQO+Y9s1KUCr5x1hWrVO9aP0mxv8la44Ik4ztKdAjkvv/T9jX4nvDBpmkn4ujGjqsO
mQ7hAybCm23B3qyXwGvR+xSHhCl3TkgA0ZVGvWvQirCsDB+OD0VEwFA4ewtLmDKHk2VmLe/FJMDe
IiQY0kJAm3yL2FWewDdB/ZPtoShVwe6gazdpivIJQ85xrEQPErw1DxkbDeH56sKYl3CwMhiF6Ryo
KO841j5AImaf0qVbOcYA3VCMnyNXh+eWOGJWntbe0dhdtks2OhjRQG12dpQfLISicHgXsFFFfcj5
GAVKzCM55ummGKwj2WGA4W4SXdwUJSLUjAEpufdJs+tW6m6Ilo989ZwRI9Avlszshzk3HhrbmvhU
l1YO5eQG9R6TgK8aghudcXPeZ7bJGCRvX7Kkf53QrJy7PCTSq9PbdpmIhI7xhOYzAkf0q8Y8O0C+
4o9Ujp9LzLwxNR5c1Gk3JYlhXm1226ZbnD1YkcdFkMsxsWnfkL2iKJl5cOk1Yc2c9WmYFo9SZwgG
zNv8R2YkydY2iErF+pFuo+IHKqyf4NzsY9xF96sKYMrAzDes5igWJKlABT1smcV3uRMqhE/xUam5
CRyzP5ixC8XXbWmiQvOofBJi/HsBEXfnino3wg3cge6A8IrumnTNINHGRpq5u7Xn5TC5Y/WACOde
h6k4ArS7z3EX3TdqpgS+9ZKlRjQOHNEwO3M9Id6RFx0s7cDJomPBt7MNprTkZKPkxj8Qd3RAbblN
kYygyITuowaj2Khes+eNTUBPGYaThi4NJYgIZO59wj2hWTQsz8OEyoUkH4iLo4UTqnqL8/iS2O+a
3UnAhr7ahiDAioEtxcKEdodogdzopD9ZAJYalQbWMqP8BbHrmeidkKP2B7SQMx8yV1U/hxQQIr+s
mOOGfEWHNdnOLpJd38C4xHh1mkG9DitKUtSt3Btoj7YZla/9CembEK31WYpVcWvFnLndlJ7QI63D
vZTPs5P08PxdG5sOswb5lUxqpnnysQjT8E6RsrLJSr8JTAOTCMXbcJPzh+obD6QQgVelImXBIZd2
16boe+u6vxnHiDwl24ItT9iDJmhyP49hTl4juDdKw4CcBEhdOAbo14qZTBYysV2iQAHf0/9aZ99Z
PMIxABk1REa5T6WWgWYqCOwFZYJcJKDHs2kO5pGdLAvoeAmdMD3UBgh/XSZfDQQ1nEtTu7Gerlph
auyBCFf2dXZvgvBCiUdjGuxK0rI3i8l7bqJQwek7sox9kJuuH7w8eZ9Kdo41aOfthNhzbQZtYXzm
z+i9kEzLvjmmc8OICHb4wY1wBZSVCAOzZCdkg+OhUZV+9nW1rSKMnLqIq3sKwuGsMub1K4Zt8CL/
2RTqvTMf0B11+0yNxcHp7fOKWl3kMyJDsGFc6kdTkjcCDObNrX4g6dmSpJK/kJDy1Di9sSF8BBHI
agqznDg5QoRYM6yA+xGOUmXW7QA3Zic3RGfqTYU9ahcBL0Um0p5CQJW2Vp+2m7UkbvXGNtcJc1zx
iozZxjSArLVAWHgYMt5FwzkQGhGT4JWQXHRjgHci20cMa4LR7QhYcLwfYWLNRxALCvZpFDiN0Z0Q
eGSbpcrrNUbwIAvCgbEbgWN8xTEizyBHbkIYWIdpveCXlvdSduSGOhI2d5QbxJj6DL8UAfABC/hR
pFywakN8SSBZb6fKOEc+axgMuRZHFUPEyJJPRlJcsrRqg7hMm8Cd0Yj6aOOztB8pXyVVTWw/LWat
TiXzBUsBv9FFC/MKVRYB7s9Lh3xTVQTD+cU7Opn0ZgGzRablWZhzFBTFOL8NX42WdawrOnDYur1l
DFsfLLK7TCEI5smjy5CIjRFJEMrRtFr2i3Db+bxpZaA0i+P7TP2MJ9cNdDZ6GxRGXytLAlMsQ+eE
Ypl8BRr4ZRF+R2e9t2tVHHXDUBN/HfWVwRkGKdK+KR1LbIoTXbjm3pADOv1h2tZt7sBcHIqLzGEx
TjRUEy9W+wI40dAgA4RCbGu064a58sMsArpzA98n47t9JtobXs27YJx9RpwOrc9hc861cFPQJOpC
ZrExe7PZbxfE/P4PfEebqRDVQ2tDLRsMU24biN7OrLyTmr3XKGF9o2HI/n/y8qBVazLrCA9yqLKD
g2mDVuW4Z9A7wImPMRKhR9lmLXBP7byPjLNvqq55WbIhCgyVfaeZ+T4wzGlLxDCEqj2YteUx0HZX
bSQqGZCyLOldSOJV658ZFHeHOc/NnZ4epzRbSAIgWtCngGU97/dG2vzIcqByBmNbmaBubPulCTSa
r7GvnFOhGCeHqEH94UvUkolkJ4Cqo0o8uUsVIBITm2iBbUhwESMR+N+bvs7vk1WM54454DOYnObi
fsFcOmwVbvYTZ/Mr/gGmLgY8+NHK77RoXQSu+QUgF1kVdVxsseUlvCXzBVFXHVgJCPsOaPMyUl9Z
7g/PWlhWhgEAlTXpi8rggtqOC9BUeG+WyQ1ba8iAWT7tqEr9TToaxxb8tKQvRA+c9lWMGGNLA7cC
ZUu3A0gn8bTQSqJMIpDMn1vTRIJhfniK/0G5NOQJuXsN7n/HWi2DpiR10R52jqOiHatfGqXR3sbo
FUxh8tU07tzYN46xNL7nrtcTiMi2Zm2SsCufvYM5TgleY/7YuTfWh3l6lA4o0A6FPWF7Kz8VTj42
yDIoe+vZNFx9cg1YmGggtkUbQ2zcT+MeO+cHhoDxxvDERGncBtk5KagmYBeit4OntRkjNLe9b9+C
ZWaVJAqNEh6fKAmF8hLJytgIPZxbWkuAqOcHLsfNRa86gtJeyBxq8eFNCVLF4oPTT/PXSrmSoKtk
Xjwt+8UfqWab6ceYUedkM7gixwLO1jF725l5cfajD3LPnu3chdW9eOcERhdcanPvAMCD+PbqlROK
iOkQsf/cQ1Zi2ZDkgXkz4GdiyVI6icz+LWOfWPU9i051QA7H1x/dsc9mgti75iJHMP0V0ZMe38HJ
6mkKrhfQsa/vVSoes4xBnDTdZ7B/JA2skYPAdONpPGhItfQ6lw2D0zIQA9gYpNuvUZT8Ck2o/xEp
XZmDxdgpIEM65JdaBkunCThXTYqdnFN9w0v7LfcKdzNbvrlz+L/hnyueWokgWeBimlCFk5Wanxtc
wyIKN9D88z3eAzhwGRkhRf2r7uSXymXeJL44apCkr5Lr0IJpGW33K/7pT5TNh0TXz8gV1Y6k2G8k
ij5ol/61jeEMGA1j5vdo8iHYw4GrcIHZHf5xN5nTPS7MA1m4CxaXu2iafzSCcbdyjbfMsb6EqvtK
OV4K6sbJJUbP9IjdSJigAYDeptCn6WXT4+7t6At8cWDlkfsMxXQ/eMYjwbHOvkOy1FpfGUq4NPQG
eMS4cJKe2nDWE46n3s4C6yalBOLcQeYyzeRnGvktPrzoMRnVloiqaS/dSgRROOwdmtPnce4fCQl4
00tK/IICY+/lPybfftIQS8isnBkH+f5XnxEBoYjqF6omMqsA0+IJ35S9/LDl+NV1+l3TUBO0D30u
/Z1MkLw31nJrGYIMsWG4N6OWWJPGrs+rLjhzYSg4j5kOFXUaTF+9phpW5i7z3AJZwPW3j2PruftE
pCctST2bymI4WjPylMxou5VTkO/84TCEJL6PJHxa9QmdCMAofzwTCnSaMF5tLTnmqIDHR6Cr+sb4
tIQx3gJsxoiyQOGOJPkg+jub1e9jYhsHkQHRDSP/IYWZbiGhv7eBOvYx+qZYMsZocniZ+mc3tQD7
sCVv2kFPu3Jh6YnJyZzcdK9IqNxrAKAbIlApJ5zutdc0S4vYPU1euoe+8dbFRNf4hk1UBQoRZlyo
r8K+I6mU7rtQj3OBYdiQXsjyzLk+RkSnoKc+Am/tuWTOyTG2lIbTbLmUpZco1M3O9VglUxt4p0gY
e5aEdzBxgP1NPUzyTrsHeoS5Wc673jCtjWQFwxNN0JXqj6XJQCQnoRr1tPXSS/DO0VC9l3GXBK46
GoNxK6PkB/KgT+X6eoP74KleEi5x0Hs8Z28ZabW3pnpB/UL1pE1fIP328y1ltVqW+ZSQwhHHDYYV
vwgSw6y3IQNJwO8Omaw1wj+rR7VDsOLOqV1mp0W1a7wUYbWvv9K+5sz2oK/fCmNtcruw5rUAWw88
Ytqjvn2rUlrMtA5+FYt9rN0VHWn3cotmfovyhJ01qa6sQ1Tsy0Csp2VjnIKyaEQ5UW3kBqglPqWz
xhqQ9pcMp+iWbf+apXGaM2YaI5acbVLlYoNjNt70q87PrgiycvSww03DeJ8wLtywDFvXfkXpLe+R
mdrHSVlbRjJrJMDwumTlQ1ktH8Khrmm6mX3ALxrB7c2c0auSqHg3huVvY80ZK+YsPXQ1k+GEIrQy
x/8i6jyWG2fSJfpEiIA3W5Kgp0SRcq0NolsGQMEVCh5PPweaG3cWw5A0Lf0SCFP1ZeZJ+LyZdaBc
XW4cvfB2uYOmReIqIjv3bFf5qSNBs7ZAld5i/T2ubkpAOUoZ4rBus748HFxs7Rkl1piP56L/JLeI
g85MaHmmNxzO8wMLAZ+d3fihOivfADB+y2L5d8xu+NMe0qn6xECMqaP3MhbR+qvh9tlWK7y7gsqG
8NVjlkr76iHGm+TjHglBQMxb/mukFQ726yiz9ybqfSqvmXnO/S5LKVly7bTZQPKgeuKvYxB9txR1
0JTE0mgm26cCHYwVL+eRFf1F78nY9Jl3rzn0o/dUDPIwFjkdXvpDxNYR42d8w/Wx9R1cEb0z434p
skdVEvhNo7rgHzCSnOqMJ4hHQe+SPnU5ZnM7bezS5+1YFu+CK7B022LVW94X04wQiYJdoekcPaXt
RxIMxdB+Cr3bax7Ic6CEqyD1juS71wgu1AVyF3e6IN0VhdpaRvTouzRk49z/RMeX66n6mVx33vZ9
dY4mruYB8X5L9c2lGUMjdg1qmOSralK8Hd6F8Fno99F7WhOdxz7T1G1L6IeGEt1XW/ZGtaievGh+
M2M22YqZzjBo3ZEY+jz24VyaO2U4z4ON48LuUgaiZrXHM7QqxTysdUxI63SY73ost6yusRnVS7Hb
+GPTA0PDU7kqZq3axmPz2aXTm6UMfVUs7GovF8RU6REnDQMOGGy+mGg39GPjhaCQfvx9gadi/Pcj
xnf6MemCu+Fb1ZbSZYfhA6m6vTBYeIyav5ZNgkuzzdSeIcA+zijkSBKU/dVYssmtkIm46/FFjg3T
Vnfw0CYKM9hHlbPMK7NyX4nh4HNR4IiDlR2mv0N2+n8BNcwjrovau9c9aftJBA8ohND+CK8cu7RE
lKtpjMLqebQIlR2JVHAGymFC0dNw1xJtQMD5/b9clLnlV/JPKvKSHZHxjupyE2knWqScAq4uKUC+
D+TLJnIzbuxJxvtajXvc8RXw8khuGzgKgmO7L2s0aEHdcg3towQXXQH2wNXnISXJZI+/1+nJeySA
CllsgimuB7MKZVT6sCcCjVWCu9aortprDP9wm4CuSMqSDR2x5YPeTS+x281Xd8Ze2J7bifYwMkvJ
HprOUR9h5QTLUJSGb63GnmSWZDrUxJTYHnXEZs1uaE6yfJ7YBjLdkNO27oE3qvOgo/p8cBmqwZMx
9e7M0hbRb2wZHSpmPxqFbCsjJd9CTfYxMXwCOpPTlsyXvBqDGLaFiuyPlaGbk+if6mPeUpDd6gKn
co5txw+gsE3Pud+/p4LHTCzExocBvklFKyA76+OGeWxo+MbLXJsb4ooomsa7P9QbzTQ3LW/BzhkB
Gyw/+/cFIgEpxf99zopCHbVh2MVD4+y6RVv5fYlhWjK2k8cxxiZBMf2iYEDoX7eV/cWO7OH367//
tFm+CfxCunMlSq3pjaeEMw/zrhGE5b5fNDWcAeVx/P+Pfr9WGM6hHk1v50OHXLspNQEMOPlt6kYd
I03/v49+v+ZIGgJSAAur1EqheqQ2Z/iAL3eEAo7vdxMI+y+5r9vIVbEC8DOsOq+uAJrXwVq3hyVg
9Q84RLXxY49hc2vYq6B1op0/DAMzOuehl0N5GaF5EMTDGkzA8+4FTH7jAN+GqPihjjrxTOGuPwKp
NtN62w3FP12Z385I5bOiDD5NsdP2tdxABoW0lHxwAF+aZLrHiVpkiJg5iPftxNhq7Mp5jb3qvq4S
7W7PD4WyrkMHokIkr+ZcPRpBf2+Ve7b08gsHH98MDYaFMD5b9h5lo28M30QilHsvrmZmbOOd4hqi
ygN+V8466Dl/qJAOwl5vKHgWxmNdd+c8neE+RIjOWgNaLVBXGacPfUY+Uy/A0HfOrYvT56TNN6On
bWYG02HLNGFnoMUjSYROSY0IQ0zyK/1VOMi9DQjwiN7YlsMGzJuq1+SBlGYN70XaO6+sf4zOevCb
9KgbpdyAVrtkkDfWaT/TmEy/89A5PH8oCpkN9Q6O5mHUxFGX2j4Ya9T+AG/J7LJyr7esxf40XYRl
JW704+9L0gvjYNnGrcn1x2RfqMVdGrmfld7HZ6Ji39Qqm2sYQs+JlnwCkbjTgcAYVVAvk3jX2KFl
A3ktlBScagX71Lh8N/plJ6V55srAgbauZ/+SiDrhcQK/fVAbglrrVqvvrV08zjSibBz6TjOnKZlf
dx2tNTFj6tFZW37x6Jj9XRvMy/K/2cpelG2+TvYPTIV5L4kXSTzXDJqtGX8b227gM6xbbDY0vsVt
qRueKISsGNwGVB/j/cp9uTKjtt9koikZXjkXDhaLMHwE3MT1MJGMghJ2Z3ZmU6rengJtpCBw8v4w
3YqUxJCsSu1KaamxY2VMWWipMDvN05DtMr/HYpo+9vo4HlyTSSsTDyJhmU0MlLOl8MyzZUznoC9v
rUeNhTnve8mcLWvqZgVoaD2NEtTYSrAazAm6UZeFwd30ehaIvc1LWcrj76f//RoOOz38/WKaM8c0
avc7rskums1dj/KApALrSK/uf2ydHD1w+mOJtWg3dtZZ1MWujuZNV3kiPev03lRLAYOQJD3orm2p
BSjltVKyDWlpxuhfiL8z+XrWf/XrEsXnl55pnM2No63SuzLqW4FV2AFy0RAcIHOSfCYJvagU7TI6
GjeJw/wky/UrqKWLpGtxmFhEJWUPY4AhSox1A3FnZksvLrEX/NDfSOzRTu8eD9BeaF/48vnlHPvN
1yGruD2VLz0rZLfzaJjHQzKDPdv7RkbLApHyzGL+Mvu2cQrEyDKoYvmPm8o7d3aNwdX3Uq5rQgfE
9RDBSuoDqJklQQCcq+ynPxrZ5Rctxi/JID2kfmTaThPDlv89tvy2SHdtbbJuzhefrsVh69iDrcsU
jWzuN52TmE+9R4VGETgvDA47JBQ4YkM//sO/VG6jpAyOInnE7olegld0K6s63XGf2lHG9uAWU3+Y
TNp7VBlve53xHQIsbeUP3DUDwhSsPh23CkUEP8iJ2mtiC+0wWNqBegDjYnrzAYBKwfUoCBohyJ47
D9ls9t2jmNKTw4RfY61zMLIjmx79YErYEcye5k0uA+rurdrdRkb/xPwe8JxhfE9+1B09Qa4YYx9P
AQdptOwEIxMaXkcqMnlksyfTdRxL1FDRRMNKop2qaZU7/jcpUZTPLg+HbMF7KINyodn643r9tnLJ
5SRD4T9RCrtTVuyuLK2uD2Jw/rWBfAGqu0cYYtVmOWt/OLBWOycOQZomyDcUXr8YKeuFNNG/Rqdk
uVqv2rvK6AuoeGKCT1vNXPQA64l0TN17r7NXBkbAjJWlPldGuUq67OB6Ets1Q4V53iQe0VJnuCuX
G3YdAYQzhq+i/xMX0bc7aK9gTBj2U9jXl3D7nPgQ0C8SRjPsi3Ca9ac8Dl6LGik0QBmxy790MqD/
DsxsfNJOWQpKzDuCJFi3AZy4KHqYVKXtfJWs6qRcA7wDHucW+74Yz7XNgKREoaI6a2EwVBR7khao
+XmYAkykj6JZunEc8a+kg5M7RSXmuya8hSW3mtJl6+P9szHA6bG2A0dwioLuNLv2WVDYRJgkZurQ
bCAiRORmki87tv5BONr0VdmutR4Mpkqbbd252CNTz0UaB/pGC3QXT2+NyxUTDXcRDO+Vcpky9Vvm
PwvC9Qk9ptp06XCvnPaxxylhcW1R2hW8Ukp0dYNmyxM1DKroSXezGxsoxXyF4VKODO9Vx9EzW05q
LVhPRXxT6CqKUUVgnpX/EdXjEzeunLYhl1zJitkUyT2TNaxymrUePw2oaKFXOM2mh2GGoU8jdmQf
26gK7a7eWXN9nFHDSRSU9DTmL24dnG2Tapkx4LBeWJ8+zrlz6gfKChA12x4mnFuykPEwXdjFfIc/
wmrGp2elb07lCDXIsf4WGWuXrmvbsPcDvhFRG0IuTtiYtXLNlruQuOCWFFY9Ilq2aM2IGymVzlVw
oNFmm7UGDQ3dRPhaAQSkKwFsS49C0AJgFziAM0fUCAwEfROnfB+cezP3H3XKT6so+XWKBEFMqH9e
pnt0hsZhoWvfvWUg+OWcUYSNrqWf/at24HbmpXyOS5cS44laC6d0FyPHgDZQPU75fF0aIDsG3agC
oJH4qz7SQfA8jbudbXaUWLif5Vi6EAYmP6yB3HMmQbODR9Bvcy85TpO1y0Vb7wDdsJTKCBUMyY1O
Pp5rBs6Lyf+UGQIxxTY7LIIfQL9IGEXsJTPGWFPlYlyVZ9qd2m1mm6ipPNUk04vQEphuYu8nC9hY
6902aMkDM4WqGwv0HOLYlJLoI24f7TR7/LCx0R4J+u2r0T6VjE1XRJ7EHm4JT/Nx/CRG8BgNBzPy
7pNXfnVmjpjRFu/tiBjE1b1SZkcCMiE3Sd6YA99fg44uYCL5qfLnjaEB9hDGvDdYxSaz5LsFz3Kd
jp+M2BkhqBdgjYyVencfM28jdo9Xk+cJhcrNn1RX78ubVKmBfiAT+SGwwwJafTj75hlbUGT8cUCx
4w9xDprx6tnG54BEO6SE+tiQQRzMiQX40BugPa4MsApHA7TZ720FfkK0brPojSkgcAW9/heXzvds
fgot/uHZ/dd1zrBfGJZN4pGz+kzxVEJLYn/z86tL5TSIgkZDJiWD48ZHNzZ/dOeJPne81ir21tE1
mL2bQOPFE6M96ZXP+VSOW9Lue80U16KZHoHwjStLYYlgukNHMK6DmLkXLhYRyh4AhUk1oVY8+1Lb
5Y321/PHaCUpJ/Q69zaWFcfPB1iXcOvnXJLZ+F7N2ccUJF9o6owIgnMjSR39I5/brmmCWjYc9rpx
H8DKoQb1C3pDsHrJWXzaAS33jYUIq9EAU8fhqE/2Vh8iqE6cLQU93GSeUN5dZtHbvuVORMXnulQR
1cmtNZ8BErCq0/d6IV41S9onmDM7kn28PTU3Hq+K7llSPLYpXjLUB31ZKuUr38BPMht0YPo92IVc
CmNjGs7FTan1GXMKHS3qfdrHNuEpzfbGHYmiyWeNRNx6pquU//a0G1FK3ERQ+C1B2qQqeRamflSZ
eqDl7Iloxk51LnsHA3JNgm+LrA4U3XjfD8XzPPB49vrihznC66CJH5Y83/STcZrY499J80I4/8kC
mruCKkQnyRCBxkRiz+DOUEz8mqBmGpax4ymaPibhfqRu/T4U6qMf6IYYJw5QFhEnSSxvL1T0VDPl
S4T3DdRSbFsUc+ZVHxbOktXUVi9jw/a9D3YaqjoFTgJOIj8dE8NtHB4Sr37zoBN3GgqWYHwKAPCY
V3yHpXes8b7SfgROUKiTVKAcAS/ZUK29Comqj3m2dlLeaoZyjPgMtgrl1ht6FUZR+c8u2x1LvCYU
tXmtO1ZPpO2eK/bjtePZIeSol0Er90Y+fXCJUrkTseLTn1SZ1qzrgs8gRS7zOpIu80Nu8RvLso32
Gr3ei5ubnsB8S82cLR9LX4Ftk2vbrjBE2MRotgSV9kYz4GAwmKA4UfRpcPNrdP9TzRGRNVJ4DWMh
E1TUWojxJ+3ES55xvBpTPk5F+g/d4Ur56zEup3dijSFTRkZHXvrSc6ND2R4edAY2y7GKE+uMI+S7
DFzM/SconSzVIg5dke2CyR9WJhQ+NdYvZkZqu+6mXYchcANR7MtEnMYnAD+NWLPdBO/Uwn/4cfHP
MYzHQbLuSkg5jwyFZnzprZvslkNpqOk+xU0T+lFwgFayae1FiJjiFzvg4ckitAqinYKeCdIF/RIT
FxO3V9R2GuEt7NjUEM9DhmaDG493btsw6axw7NVIuEbMcoX0udV7T9K1jq3VMkIb1rI2tzreAMg1
Z8H8eW379f33KuxnznZTMPXXzbcWw2XWNScYaWHrGO91kGuPCtNkrQ3c6dynOUleGhFc9Bz9T/VM
jmhZO9lIcvhmqVaaCcvVTZmHzozIMDnTD+GP00T/OjJtzHa/HbFlETQfy47keP2hGsdC/x20te48
zCM2k2bU/lDphjXLEecxznRCY97EwL+ejriip2OzVFGr0viZSyXX7JtMynktefp9ScuOqUjHFAsX
UcKIoETthvO0bkcfF34FUATYJinQGrytrcwHLKDlDl56enJ7Iz3JPkpPdVGRa3VrEoRafWTNxcnz
++HvBIr0FQg/3h5wOc66bcTRYshI9WZbHnKz1veRQw+f0zraibbw+NwLViKg/Q4sIrWdM40Hq9S5
TwV1EBxZcAKt7JmazNyT6fCMiTp5eFl+p2QtlzfyFy+/n5qxj+YzRGkIptXHuuh6RwI3PKMHAf6s
wSIvnIyXPhpx2wEvGpavAQlD/f/98Pff2IICVeGwoGMNsobKs5xYXRFqix/690UWxFXA8+D0/v2c
ci5XB+6Qg4o7+YvTJWnZRDXeGE59kJ3SRPD4+P2wLfIbj2fSgHDUlm52LPu/U7g42vd5UVzpNtwG
vulfWE8qkNuT6VnE2np5C8yK4tVEC702/lt4NML9vsh2jCAXgNqJpuEVqs5ajTqHCkMZgWj7Zink
jK47lG1enbhIWdwqvzz9fsp68pw0uXlo2kE7KS3eWDHl2YECwzA7kwgDETjn0aAj16zV2ZuHq2zb
fxPSvOl3FcgtJe6JzLe1mZBNaKZqi5s5xWuhvopOfwUZiDb/Fxdng1UR+QgwwE5v9eAIliU45rr2
PKXcJAadWJj91ZXdcpZP21mZ5R9hAcxDU/oIEgmUqfU/Lfq2cUd6DKXsghx/ta17EFCSgJZEbYMS
BQ1WJN6rYcw6LkF28V4cMaZMWidMy0YAz/Ae/Npa13FGvZ6ixrmTvL/muGhmuS6PwxywFvr90HX8
BZiRh50eFfv//RNj+Xce/p7VwIKcq3P+1Cnn3XrjRxwV5MjoTcW4Muxb+ImXqsHDkHTKCn/f5mgG
yp5W3DStKgtoNnWJ7tcxBdIovsLFHCYjnCwWlpWVI69FPCsmJ0yOmYW5GBVDreYYeER7tkNT49xP
1bJ+yo7KSpO7CQ+ClPS703fDXibZZxwza5vAfzo+3g+iMcvWg37jibJjpLXhwZgerRxKQKR63Aye
CI4xy0tgyWycRXoj4wmtM5ig7mQTBdXlOk/Iz40MiVeOxXZKL8XP7Kd7K63Lfeb5F95yfV9y4SRS
4sMx83Zrjs6wAeo3H0mBeoHNQVEcAA90KfmnE7OyAesOGz1ohZDpZcTS0Y3OUKW49L1OAQzUOad8
+t96k5mawR1cRnN8mZHDTh70e4C4zbGJp7Ni03zQYhO+KyrKPLseSdL4zcuq6G2YqnfdRMiKW/C/
tqHNe6TxpZ+W/GQMOmk3+Ls4r6x71mJhK1gAUO7i7j2O9pNT4BbQ6/qqReMfKd6GoqYnu3aCJyJp
X0EjQUyxkqkkm00MvRK655MRMwuodUUXIO6lo8O0QXcZzBajDEJHY9CHFKu2OtXfWLCbR8bFFx+7
Affxca8GA5MzDNh1TSZjZ5np25iWT9nofiwhbXBby+5sxPaemzeW5NoahIKz1ce23w3SHVcGhvIg
PhhF9q9jb74ZXZ3YYruk7qUjKSQFSA/zTe7nGJUwUmzl6jn9sIrxNkeOfenawYcfyjdNReGdbM8o
Nt305SV2/dal+nxoahXmGd4lomvtC3sVmKc+VhNmcO0LjaQJuIbnyTc/1AK+wLzY3gpaYzPbnp+L
5QVf3oHyAmC+0wjyG8r5K36zc1URuoyt+mL5A6jdjDxDTg09kbogpSaR2bk1RLfAvdr4x2nyJpWe
D3m6dSB4YInF5Dy1rrZDmuFWY03/KGscV7KI4OjapCsHOb77IOVvEWcNPny5By6HOADNi1yoLj+b
eQQVs1NFYvwA+n6P04rv0Fx9nTMEODNFCEfgrnttxo/pSiw3FLSkz4VlPwAh8Q9sWo8+NaZSt+zP
VlifE1IPOYPxKqq5OWfddK/zLDh17Nhx07qHPDNf2YfE66Y0h50diOmJfMhbnfVARabK4d7rMsKa
qG52BoIYhu7Dg2eJ9Eso4Fn5HsCQ32SUom+8xnqOZu2pqlGK4ylruT0i+kStfdYTrABBE+jP6Ilf
JlZfzhOylGkAYDce/uhpciYe11zG9FhMmbXUy6pTjdtbFU70FNG7dGpc7hJz/0zbx/Q+N8FlkIU4
caegfNUvw8CFvzDqdXM1XPYMjrLtUCtTtFtd6a8Vtd+z1H2S7VRtmwZWMvYfTGlmnH4sG9MHzAAr
37Ssc14tFqIkOXaqv+Hi+u4aoc6VTzpOKydo6yfC7WLT+4UIwfXBz7GbkjTwpN3Tcn6MPK6tyUhu
7K0N+Dk2KVPA7yHPUgCpQClhMeIPAlnrnfWGS6LK2GTVEJJPQ+9+OtRKXHoSltY40VFJ5PjqNz3b
ppZUuoo+NGlm1znGTJmZaCaWzoggCfCD1AwztWnJzRfYPPEaoK9X/XkS1qMaQT8AOqx3gQz2qPTZ
q+l6H0KxUR5T9zKgXfI7U5+t9XZGf/GXiOGA9M0nu42YSo6i2ibxm6gU5KM2RbzJi+y5nsWJtDkT
CpiHDzVvz579ob5D6aDiAB3gIXMOs19Fr6Xr8oyNMf7arXTfqg6RHPg7vUHMchE2svFmp7EK2QAL
qkccGL+R9jZ1TKjwM6OOWR5j2DwlooxNP+HP2cjOxpYmu/OImassumgL2onQLFuqx6Byz0VCfFMz
PZOM1WiefUWWv/WJrtCAAnHSie2VVDjvNTh6F9qZSPc0/OmEDKDi0HvnePoJ3LQFGrn7AgGWPqh2
TGkkAKk+wOWt4+kBh6O79dhabhmLHAsuc+zlVIFxA0YCAVCBF7wNxezyTNEvWaXFx9iJgxWY32Kf
ORrEC0AXvdb6ZxfL4qovhyKU0NQb8jGMr61030oRhN4yuVP4h9aZYGlsDSKk6boLm34wrkO504yS
xpblBQb4I4jSZKvjuB4qcDrcfP3PjurcNxrW2Sj5YEWc7rMR0zGfkQpbKgrDqbyQjqgOs9G5X71b
XSIlNsQjivPv+2tSy7Eh5L9iHUDpdj0w5/Igdk1MzDec5FxKziumnhcV/3E8SNgFmY51IbS3ooy0
XdSku7SycJ3HMl3RPtNvsbFlG9YgVujl0b+6eY6B1OwxHfNHwfPZ1Ib9ozPHOVpmnW8w4VrThxyt
LUG/S9M7ydmspyYsOsllqJf7bgZfpjqcn02esW6UwaZ2EF7xAms4+Mq9nZlQtSQCimIYQOWBdyf+
ck9KAyqQMwS70hOCGy/Zjc7s30qjMl88huXkQ+wBGtHm9zFiU065smxNWzObJ2U8WvKGAQp3ocqc
o97h3YQ8Z4ZDrRtbJ5HWrkrbZJ3CPVxr+eBu53TCiVsOz1lEWFxZg/MeiPyp8ISzFUNphRXs2X2q
UEape86E4/5Fw+xClfobFxKFtExtY7H5n4jhbrwqVXu6RboyKO9mTgilE6773HHlMsPHWVoYU5jO
aFBBh4FutOadxooACdd4DCCnHbVs2E3L22eKBg5BN6EFsrPtaPqAWPIXtehewvKK5782SktY0zC0
t/mDGKAntyxqp5WN0rAhzW0dbRBua67A5kgHR3B1uBlAqm5Oid5/DFn61Ld+A89BFee5JWqmMZwl
0aLhC23sGBgvVlwremtFN5JMY4cppuCqT9EB9bpeRVgJ9nakI9QNhtr7GGQJl+NlBXRC7IVAkhfx
IK6z5UcN+PFH3zuiCDa7Bhh6Cz4Wu2lxm4dRkO3B5hENNo5vpdgoEycXbRTfxlliVhMwoKXPoIPp
xD4gzJ/ysMF1Ucd/KNZBDjRXZjBN8LUYvHstI22vCQATQT5OmKuxutb3BsPWjQnQg7Mmw+AEGIq6
hVzRQtOOBzRr7SmzIfVooCga418ldfljmvJPFtVvGL61+1DbzwlGsW9rKLaF3babgnH+xR6yzyAS
7mumE9x3iql7yEUKEoqDtiI/buwMZjq3xJ9ZrDdV+uXmT0Dfu+9+Jrk/LM/kpgluGrjQ7VAr/6QL
6W4VI6o13/3DRavOgUWXOWl24uUjWfGZ2sZDVoorabGt1Xne1Wr9Py5DJuKVjgV3JM6uDrqwyKdo
o1g9nVhCOBeQUsOmwA3A6niwr5Z7FTyU/gx1maE0M6Fk9YogEdB2QHBm3RuBRJHFVCsW1jcHf9sP
vAusAu2rg+iLjtQYnC/mt4v4t2l7jBfsnK11K3HxmMZ8rLTkbe5Bh1WqDfZNW3wVTMjhS2jzpraK
eJ3WRbDGSzGyiOrgUtDZ866DbaZUx2ak7FXTSfnyJ6MoKKw8cGo+6h9alHlN/Hark+3aUuxuhr9P
XTlmIUVBP65oufv4R4YUf3DyZATJU1wsrXZkAQ8xwCzfihhvjiRaBlO40MNyGq5qKr2jAVZ1izhp
sA4bb4JI0ub3hgyXF3yzk25niqDWPSzEpQ6FlVLJrU1W33OutE0FHSvlhtu3I8VqOokcWXePUcTN
R8Y8LJJZvLIh6s8qEDujJDQKBcTajHP7bEqIf7jlmOZkmHQYG+B4dbD+muMMoSERBFr7LWMzwq9l
ivPOxpalR55xcHTrzJbKf42Cj4ze3CNr2+SAU58xGedK07QCVZTHRErz3A68TnlJbjSOaxj+BnWo
gpfGKaIDU4Rho8+VcYsSJz1Ni7XfgPV/af/SCAzjVQRrx7HsFXEJgEHO8NwUDgtPrVIvlUxOvl55
2GDxDGv+SB94aZTXeF0QGMU+z1PJDnZuNnjXqJofNXCrTxVuEqG6/J5OvY/6mdzSQLUX0EUv9JsA
uzS7G9rVQDYCq0yc0UJECuzNz7TyypFZx96CipzafuV5OZ+ayBPICYeucdxw9A94wCtyepLYV4u1
KCKdtxzRNaVHzoMRG92Gp7Y4L2BvcnVymVW49t0dmiXSle6EQZ5BOsG47pLIPWZVFkFrcLWDyZxy
1Y/w1agM/DNpU0TkejxNiTVeS35CRugTo1FiHOJKO8z21IWBNJs/tXOLYBE9pSXyRjOqL28o41NT
sjljOJDUPJelaeJO8JXcG+WwNXOdhWSXfapMRKcopT6Kmncs7AW2wwbbH/2OGvSajsIxz9R/aqHr
t6wdECXI0tmafy4qyt1dcr8wJArCv9Vt7upv0XJGkOEovksZM6MEo+zak8XJznCkyGbs57qBcZ2s
4xb771G3zGpn6gqpp3qQmj3dbPhMoSnGvWA4CXnzXlXoarGn0nNJozfpd3nzzcVj3haE/VHqiSej
ajXZQ2kZP10905tn9f0G4YOESblUpo74ufpk1A+O0L+JC3aXMRieBpxnUSOjrVVMe+HFMD8DHsPS
G729jhl45SpDPbU+fuTKqEsafGa5rk02kINOuB5Xk40e1rDcFMW80eBzsdM96iJKbxDA7lK3/dDO
cGLOPTiYbNSA+dNS0NqQx0rWtBGy40BGAiqQJD2O4W0zdW6+ZmcX8U3M6wsvLblFrEqyP4/IDGRO
MafjeU5PFc/Ugythw0tjx+WBu6KquVLm5jtnKLexLaMNo+zcx6m9rdIsC2vTvlTCAVQUFyRK0Mxq
vIT4UteJPpBS50ZbtdXeyjhWFjkXklkgVjrzMxhHiVNyfrW0HMN5wJSw03AEkGqokUBtZ4M8iNc7
MSH/lXCYGy65SDu4VXHVi8ZhbuXtpHFo4S5ZgyfDWMNLWM3nrpjtp75RW/oW2Pt71DeJPjnHTnRv
R7M+gD5/GDMopnRe8KBu/eTAvIXEAwnzVTfV0eNSfYPTN4X41WHzYmG2rvzkJ4q6GI8vws2D69rG
Ri6twGWmn5kcmGHrG+7KTsej7Du5dUoUsMn1za1hWf46lxkJNI05CGZH5mJjsU3UB7uZOgzG/TBM
50GSQy0Uo6kaYz8bgIJlwnFc9nE8tocmys9Q1vSwxQFpdHQ0RZ71UY9adYpG3ksLoO/BNsq/NNr0
F7LZ3SWTlbVG5iLTptv9OcWCc6ab5MEa1bT//YxO2RLj2yny2PDDjCPlxECrQbHu8ACPbXMYZuHz
bpFJDxr669qsVsu3RqHnQqOPQQduJmkzYQ0SeKWgW8+Fn15NAFRb25+R38GhPlhpHC+NKGoP9u0x
Mf23NPDzS2dSX2E48uyCU2OmZNih6drsvur8YiZ/By6Wp3aw7/h1Hum6egG4Jh4q8GUUCi8Tk1dZ
zNlzmWnJlW6O0KUO5yyT5j6DdH/ql6dplpwWzjqRQgESzWV/O05B2NDjcLP74eQrvNwT6PUaUD3X
bDvvAeOyEUnSEIT7us9IYWmtIpcy1B+VFngnV3ktDFrP5u4XZOdMeOTVa+MgMtlvZyMBLaznm9ny
s31m4fHpWi2cJnYnpuF+Kp3ZNxkusbV4QK8j5MctJWXJJnAn6+ROxiXTR/9kdecyMeCAYaVJUgLn
RqJjQnPZlOcJecC+YReaTdjMpPpG/wQZXDVeSGlDQ9rSQvWMnG0wVIRHFdg5lErZSqZa7P/7GjSF
lAS+08E3nhINgZl38xL0cku2HySouuX5sMuixiLQFhZWKXfuxGbqP9SdV3Ik6bmet8I41ypGehMh
6SJ9lgXQMIO+yUCjgfTe5yK0D63jbExPgqPTwwnySIzQjTgcTKFQJs1vPvOaSgctNIio+I3Fei4P
dOqaWWvwyG4ehnYWPUkzI3dkKQYHKoSpSektRflzHbLNyYziQa83N5mg/qlZ9CPZhP4qdyMqB8V0
ySbyMawRL6lc/xZTreB70w5DnWxGc1WCl4qcVapKs5dvYm8NUDUAc+vpnaDUwuWg0xbZBHRlafWo
iPANCdaFBWjMMZrXE1l6S2KjgG+a6OoWtDPdotLP9J0F/5BDl9arBR4VOOX7QoDxuUQz3SSkxVBM
pJmMUBnyym9JK/rIvrcnWSMAy1Xt4CgmgVBtyEhiwZbDlSltrVoemhMl9yu6AIIvHqDiYpWAA54B
5b7ABswaSFBO9Yoc69Sqx24GuadtqINiBAgASYM5341hhyjWuU2n9bwR/dHb2hvwEuhlqcQqstvt
z4VO+S17SLuxcg8KiVY54EwTx8SVmDvt2wA7Y6/RMai46seVSkhez/mOzSePBktKbAUXsBchavYo
TNoi25JDRvyEUyvGEPJqemn2tBhDf+vFzmrUGIngaaRxjno3xVEKHl3+VOHgBJYM3jnYaadbZCDk
VdG7m6rPMIUrwd/W4nmMlHfk8ejFwtAxRNorpUrbWijLczWw2iWdKIcjAGSQQ2lxPwrd8yYOr4VM
0kN3xMjK45JpIf6p0as5qwYNhy7FQ6y0zCYWbxJIMEB3qvIdj8wYyAF/QD6lpA20yrvA9C2hEXFT
QPUbqd7dS5gDoODWpm6lrAObDe6/J33/kadtFqqSAem7f83ZxANjy3EEKLTtqtOgkqY48lNQUo3V
b2wGy4YxJMpUyVkry6cJ/h6SonV6xse4OE3qPV1FZHr3H/RDlL89oicag1/YtSpmQR8dHFbZkpsI
3QNjDDBSgGMwgQ/GvwK2bauPQVq091iNcmZD8ynEU+LUlFgRtEAINlEPcCZ7lFAiNV8uEJsdurb1
o9DQQqmLTxyDVpR1OwM2TMkwI35kArUIbqHDCh7qUFsp3lP+0i2hmffinaSjiLd/VFR6lH2LE/v+
dy1t37s1jby2EwlJo8hwVVuVDofLNOoYvMhy65OtO1N06I/lhjQLhj+xj9PFCxIp8bncqmtJuTHY
esgY4v5DB/rs0Hmq7T5Rs9PXD10wf2KjI9DbiOYjDfot6LhCsTEtRw4jxDDGiRWCuqQENZA3Lw2u
b850SH1EnRSvwbAUWRP6YLNC6lnGQGC7h3y9GYtJjyeixhT1SFhgCwaOK1dPRQr/TNR6XxvrH5mQ
fQcVQu2DYt6Uqgt2btFsGbPhbBqVz5QeVlK1ra0tKl1xFZ8WufMOGwIvaEdnKdzNNj5A2wX5YO1B
nKYobwmSm3NRPDezYjqCAVpTmSGmtyCdBA3OLgZ31O9YflDSlyFADvPceqriztv4nvUd9KXab2P4
oupYPlN8BzVSAwMo0Su3OhMElbAB1Dmco0JHBgP5QLuJ/WZBJoXcIpBEnZZjrB37hCC/ybk6tfBe
RGRn2YxDhz6QT45nPQEEismot9H+TAQQktGif+8UFOzUwwGe6eshF0p/FDSvlY2ONQRQWyqbNeNf
ujbpdOkjGaXg4lmRO+a1NL+2BuzYRoHfDUyFIDbrLVbkH6sBzD0vqCPwTXOsvLZgxy0wb421meK3
DowMKq76cVhFfIFU1eXwfDU3PtK+owGqtd+jCfAu6wC60s0JiE/jFsq7GqdPRWYsrh7WGkXzcuKG
JNqjMlfI+iqIM0WqRvARBXWtf49MBZZykzwedOGRuhMU6R71jBgkytjqDwf0OdnFI7g9C0LWtw2Q
EekKsic7/lN1E2oaQJSu1U4uGvQOrYk2ttZuJsJkiUsLBIOU0SCJqWjoYiibphDKEIyyW4D5RqSC
V0IjAwMS0y7j+TQkd/gTB6P5spoQmGJoxNaoEXUuh4cMNfQHhbzW3vB5seMtRzZIfza3A8IQ6TNw
dTxRVuUOIbM7KCQ+Yje/mWt16nOgsUIxPLWN/h1JersdDoZt6DSqZYO8bAR/K0KFxNDPxkAL9jHw
ZF2BcQyy+k08jCwD2+zMebsBgoE/n4r3sdCB5EG8ajEEEIdm4mbSTwhjoAFTlIDoRJxZn25FETEk
hNmucE63NWXwcUd66kqizOq0SSkOZLXMDr8LuMed367NvaoCrKjLJjyMIKnQI8DbCRhbug1ohlF5
lnoQ9sQ5j5UWoLjxtogLfJ2BSrXRvo61CKoIELyMG4tbd+DVBKl4HA7Ri1Y0L1KUvnb420YCNH1o
eXQlY6QABjqqmVo4uCSa5CUIHRx+mwvpc0ejiMW7XgyCN8+63WTxZUVwMhiApMuLguBsj31Vr10k
LD0DrGSPyxy/F7n81peQg/I4Ox+G7FrN2jcIsSBSyvkF0ExAw/h5itdvOfq0Bpx/Iyee0hudlKpF
18NInowFMZG5g+gn7b1TDVWh7HUZjMzpe/jJC2lnV0X47u3MOpLtl37QYwQYxGObG09ljSQUbkto
VfY20Y5uJwDevWVrX+meP3T14ue5CZnQAJSHLRdmAQSyyg5PNyFd9Agi0cAGY9p+dk39tpqzr7Vk
BKsovOhUWMCWYTEXoCoVBTHLYpGAHUnE2B42tJFKlHkU81MfMgp4IlL84wIOaqFNkGb9WW4TT1WR
qokV4w6aW2zjG+aLA7opUdLFYFryp7zrDbtL6J5sRX9eVbIcU5YEIL63KpMuSUrjPk+lwMiQP6tj
wHVANBTXjOGTpBCNABM23wdtCdpeWpy66G4lgnBYxdN3oUDmRg+xNqxB2aSPFdpOZP4gCc125Uag
pQQdT6WiruP75und3PkHFbxDSd3ZHdT6TU9UKmk27gONrtO3yNC52lSSP/3eKMGqFyPU5xIhk91F
0RLVzK0akH+xxCp6WD/mBZsQbfRQwpuc0uxL32hxjMVfzZ0MmtYUCYhLTXepM/0eSq67DBI2EJhk
npVol6Xb6se+YJdYko9+PSxHpWfjFxK4gfBqodJzMWJz4ESLWxx10FYm1mZsCDyAsG5Tlt8k2Wjv
eyGlFtJhd53QND9Ub4N6J9SH+UVk8BQq9Ubohh8j2nPZTKVixJdXzT+mlpnQIgMrx1i80esze5rC
iH62rLg+lratJbQaqEl5PMmx9FiI5gNqYdwQSoNIp6nnSOgNT2zWwuHCLGgMC0sdfvUrRVF8xu0O
Eh09bBoGkojkqDaIuG1E4gei7nSh63VvCVuUXjeDdDx/nAWw03NnPDXqndEor5TrIrfcuJaxRPS/
YVQgrvlt0aEkrwf48ZuI5nRGIZG0td8Y8XkFkEdgiRWVKxDmdsQHjp3iPW+5T9TLrnmVtyT6OAnX
jTtpBFzUI54EkwA/K6PnGm8PgJXdvRFJDzBnAHdr6LGo84125GveYdpFcGljGPtziik4GiuDFTvA
Ek/3zbS6FkWmQy9srkoXFGOJxhYSENbNVP4AisSkWMT7DBOXemrCeIPhRLlMOfb7j69HuKuisTQc
XjNFV119ZzRmO92SmLc71m0OkO3rIUKAPPz1p69HxhcL8usHUdjS7LgObNSO0S4G+vWomsXfH309
96df/9FLfj339WIwFtXx19v+9BzuP2jobJVo47wMp2EHr/36kcbSH3/9+sPXc/nf/+HX6/K02xnD
+8eUXw9//ek//9g/ff2f3vYvfuzX4f3hPb8OPNPV5Pfj+/WNf3vyT1/56z2/TvafvuRvn/D1wn/6
mj+d/69P/fqDkaq9WyT9T+hpH4u5RO6qpu4MJDTocHilA43+Oy4gdiZ3L0bR1d64rp09SJrkrIL7
NcS+fqgd4gTbXvBfy5/UxJZgKPtgluv5OBRvTK8aeiZSK1JuLsdohHvciq3bLvJzQYZ6rPpE9ubx
8IAix0djbInX1wRJOPzFzkI/3E57YIhmV7H4mej4pU19/PUjLabZ3owEwoGQ+w2YraCnPEO0WwO8
RflkNAu/kAvPEFBvQf4wIsTSr52Ufzss8uqpc8deU1aaP3ad4he/LbjYBWoiOMkkFT7Y/cuUju1x
nvN7EzY6Ehyg7JSdxi5UZRWkJUIBi/gbW0DpVdkByGcfI2D5tdZpezEVCZCupKEBEfOoQD0KqQOR
uMJmP+w/sCMcaVJqJRXaaDhG2318SGSE3MDnCd+/Js+mqr9PUHSaqLkIB3hLHeJShApwH7edCgmy
A5Osr4eyiIqBCgvaGIcfaRNBEdYFUIOJyTaUSRNeRtAcV9yKaOc/0w6m2JkDu0COxWxIsYwGTJmA
Sv1cIuayvKbyAMQpz7yoUjsrpXrViG7SHp43iCE2xfq7cUR7a2hgR0yZj64Nd28sd1UmQlnEWdgS
p3MpzseEVZf8APOVw5a9tSBr9izknJLLueIhRxH9Mo/j6E/FUELsCfG8DCKsjawh3ZTzfNKaFEqI
GZMflacZwdVjvod+OpIrDihg2iYi+Rl7cFUCVUUojPZpsjwOZQ128CDNNpYUF/E1muI3FR4y8Hzj
XY8Lu1CaHvVPRnATqYaDaXAJ0nK6MRgnR0EuN+9m9ayI43O87CRP6tShIS+fC2wqLs6nAUiZNmJ2
jNSM5OGQ/Cgm5Ulcsu+UfL/DYyHpptOQzwPFeNRErVVoWXHRnaHBkNrxAGKoF8U7Ge8SUUuDRpge
NHF92bTlZyLULxgJ3mcTm+seliAR+tyi0i0VW1AqBqDOanrJy+yMXeW13tpH6u7yGRGDSzxODqir
zCkluvtCVoFSAlOMgAwiIxSusrA/FVWcuBpsVbvCoydTTRqclfouzYhzTQapMRncSa88UF0r8gAL
vSl1No5znpNjxWvtyoZ5jRDKtNqa1CuTXrRDVDg5kBD7gC12V033JBZQVaQmFHLpaT6IIFX66k6F
F9km+kdE8TFvitVq4Ee5KQ7XW4Y6LHBL5FtK9VuHn4PfSKwq88EttPK+m4ldpxGuEy34ALbbbuSM
Y3gnvx0Q16Pi9qBl3U2cp+Rb9oGRzot0yGADTv03Q0HqNMrB0kBaywkBJuNJxT2cm29+1DIqV+0T
YJ5jLogvtUT8C+vkDTlWHBDa6TUTmN4agE/kHgClm5ABsYEBjI/yl45EElWma0bYsveHNFdDtsIW
jPgZZ2HB7YXE71WQsUgSaUSPiSf1PU20ggPGYvVIIeecD/VPmWgjocKrKo5ELAJn5jgIKlXKkcUZ
4quvNtxxaKobavN2illcPaUIuMV3Wj4gNLOe4ua9ZAHCfW5tTjTXjuUCyj1Ol6uWUpI3iKlc6hiO
0i0JRfIlpWAi47yATNi6XbKGiFpHqqhZOJJYru0CFgiqKPnryi2xC+AWhihcxcY8N13pYeHKkCZD
YVLEvnTowXzmt15bNZsc52qq1QERBYynI0B3dGhm2i7TD8FQilCc9Jd8Te6T5E3T0hsFGKsnmgYg
6c44/IhJhbjOEtajEkapdJ9FiUzgYNyKCreBpFPspW9uRFtHrG8Jnw7VU7su3xd0cMF1K8ccED7K
WlgWiulLfIhsZaAALPT9degytxaG9w6LYGtggBD1ISTdiwVqM8ZwltflpW9L7TiYyJnQ4y0QTKTy
inwRlM1Setu2qApK0IGWtLO/lUL8ECpUs4m3t/u6NF+3PdydSOUdbIjOZgKCo0CEVTDOnfQzUsyX
Bim7myQ0lxzwiCUkom/iFsctL2zoJwFaqHm4rcnzkCKYtTSvhgrrasaXi52j9DY1/w6u8YDQz3ph
xS5HAlZISafRlF/TbdtspG776bWJMSJkGweCFL+PEhJzZFcvY6oBCPGnAVsDBRVty6g2ujrXNQdC
jEwfm6JypyfDW7/X07u1fKeV8gO7109Ba6Dv7vXLJNePECCDpNJe2ml9Nnv1rO3I6qaHOFBLzfu2
YYDTwRuAoxCIdTV604pFuFCIVqHty2WN4UJF5SCLU8wtNL2E/7C5ACBI8trqfsFQAZz5qVTlFy0C
qCcqLZ389kWsBzwmhBZJmyg6qcbzmCmP8qokiA6ODyrNWMSztZ+msosFQ+A155zsRczekBctAzp6
9PyFC35GztKCyBY3RYb/SHDQxEfgIOe8ZzKxbd6nnXkK+qmp7hODHGtYqBhPG92bqsDJZMtuMHBj
yAz6UZ7i62DkfjymztDQ1e9MZFG19VYKCWYQeHID4/nMkwSeF0NuqSIUFHajIspkbRkhgKRWxQ6z
eojVQUI8jrRE6pJjC04YanXhd9jLemDaBVKlXTNy1i0l1j/qBEMICarKmnar37fvfUpyxGZ5rQ29
gAOceEm5PEHAR261QKIjiz7HRVED2pNB26UnZTI+UZU1glGcwi5KvJV+EP2ir2q0XFpf3l7/rx1k
L+l7V/f15/Bf909+r5sVH8pk+DJE/fXb/08+szq4Tx2P1n/uNvvv/6P46P/y7aPK3/Lx70xn//d7
/2Y9K+I9q2qSCIJBFxVDkfED+916VpL/qqi6LGsIZemGKKn/9pffrWcl9a+mhIq6SclUNzQ6zv/h
PMufdNFEolaSTUOjRa38279iPKvgfNv8zaA2/ImPrSQSHauKKWs8//72kFZxjyvufwG1rujplMmX
LIRadeyvVCgD2QL3gFPnRTruvypX46q5kNAmD2JosB6p+MqWeGOmXScvcqvL+rIGkbt4pZvdZj89
Sjb14mN2Rk4MxhxrE0omVhMq/njKXLIDT7NFL7JzR3LYb49TmLtTgP41jxdH8hsnf4iOktv6SAfZ
cBCC9gQI2D6400l2kvAQrDZs5SANuhDJPk/wlSONDJ9Exj14daAdm2/xUXbwXboilrpY44Wuf9h4
9Pe98hpfJ1wNPFBkgeIcLljYgEM3zvlFD9qrdNRvmt9e10viaKHibMfimoZT0Hhl0PuFB6Q8GI/G
sb6P7g7X4lt+NK/1pQygggWdi6gi54ltpXu4qD604hCSIqpV5SW5IWpJAY5WQv4U3Y3KbC0/yuMQ
Km7uZnwsWArrI3R7J/Ie6eTboq85qSu50SfC/byiCbSvw1BcMeATHKj/zhawBYa95wp30Xk5pn7t
A0uze85s9Csn8WavDSFY+t1pdES/C7TX7tQ7pSfbmiMf8zN0WQ/vnVD05zukmXjX/FDeJ97mm/cj
2UhoeMk9BGY798sjvMvcRzrXrvzVQRzGRtvlmByzo+HJn+Ixv8t/Ag/5PgQ1x4E8pjU+2qA1HGTZ
7MlVj/159rRbHSoemBKXpC8QvNIhljnr99FtPRM2OoInOLINccXRbtmDcC5/bs8I+9YTUCObXRQk
YIcZZeeqV/lqXvow/9Y8VW4bLp+Ch8hCqDslH4JE3GnypSDz1TBzB1d0EZK7KBfq3X4khyDzcJ5H
jeVOD8Hqc7VTH18vbwNhf0wd9jY/dYQXJUCg5jS/HMLSwV2NgzXc4T3l8eoIgfJAqhSOAbyGFZfM
q/Ig3jES/chNvcJtmScIcjz8HE/Fk3iX/mD+8MrsXg9XP8UF/aj4aMne8m/ZJTtLx+KsXeqT8ZBd
dGZAd0Yb/lgdlVN/+sPy9A98GmV9dxb8R1OddeaPU32uRwLTuhUvqz27xIhYcjiNgxB2gPST1XAM
nfP5iTCipzMrixBOpKO4grvadIIe5ZBUxy3fkjtiSRs7YQfGlIsYk51bz6mTehT3bMmWXNOw0kB0
upAZ5uWBGNCtyt5TV3cZRTYlQlt0ZE/3chdZQUdmlA8nALmln9vou9uAB23DKf0lqO/VkxgcXKyL
/NinDPgBwKjQjxTC+4/tB33bAEFKP38yMmsJUn+9NYHJ6M9rezo9YIRnH54Vp+O5IYhecQIJEd8N
cxvRvCfjNb5IoXiNU4gBLvz1GwMyjEPpcXtQH3QXyvxRv5R6EIfTMT4Xp+0aeaif3FRfru8MXk30
b2eWeFl8rKcZ3pQ77MibbMBOPP9Jcdl+ey2s94pVYWYurBY1Qxe9VEe2fn5mvH92mJO8NrLhSdur
hcCoLbp9qB7ncxZMPtXoi3Ftg8FbHNWbQprXojO7FB3s1KuwDg5MxiM81hdGnNPYb5oFgMPebM3a
D+4na/hZ8bkpF1Q3z8gqOqM727U7nsw7glp+y6+bh8CJazwo0Ct8k+Eg+ZKvOrqTOrlTuIWLrLVV
hYfbety/t7isP+IbIAQiyZivJBz30BsNzLANkCPx40Bw8V6zSLKc7kqW5SBP6XbObANUOOWuYMvU
IXJvtnAm82Brs9X07sGi8Wp9xuwI5L0unh5OFaoOhp3QeMOMV7WB8IDIv60/6q+xA+jISn/r+HT4
jyE4OpeSAEdXu0i7O9GDHo6WbEn+IUBfzEmOzVPsjP8HB0+oZti+/8N5tD//hy1z1tMckpAhXFpX
u2xsZbTCfcTGnTbA3RaCOie8eRim2JwBl3K09XPCnUAwlYsz8+zB+YYIj0dNjIdAsa1n5NE8mmvW
z8qubHrkVmJHPqQqS3dwNjmuwXgamYaDN3n7lCVWdBbnu+FrPvhpFzS9lXmxi18IY6zzUMLbh82+
SfIHh8aXDarGhfbrab7odaFxjFiocBBmKY/cgiksfB+PRbh/YB9ojDFwDNfFa3mUsGi2bs8/0BAg
GPujC03K3p9iBL3t47kPAEvyu2B3Yf5AjTts3TowGRISX5OFePlwsvuHo3IY4h0eUAf4OpGMQIES
D4sBcGsHBBajMgt518WwZ1u32ueRs5MYPuTenHJ+5aKxiQM8YuTS5eG/9Vv2yOdzXSULfIiruYI/
eBvXU3QoB/GPZhNVHPk8Ljdj6nBXPEUuSi8c0vrJbbFhW9jrD0Gw4m9E8MlTf2oZO4q/ORpXrnAO
NvLz3Gd0i1k78W3mdpoMU9PbjecdhYXP8EH7Easw0B3BnRy8O6zVPnBn9r/t1wzlGG5m7MXsHYW7
b4wwMpkIOQunylDWQ+g93j6Ua9fkfaj38CUV5wDYST2TfjmRE4X76eyh0uCNJ/CAHm/ii7CvttHj
4H7vQ68O9otXhdtvxmU+rlwOZGw94DEe8YQf+c05Cftjuw9UR/MPt/1O684aVKwBOgM49jq/cDv7
W8nRY7fEgKvsT4wNLZPDxeOU70Q2lWuhWvhUegWP9otMw56gLmL0SGwcstdQNeQ+czgBLAwfK4lg
YFdOncg1A7zxHAxx7uagD1bG8f5dClHePkdiJ3OTr4GJhzz7TMcNanyEyA9hwXLJxuPqzLx9SFRn
1qag2Ecyq4vAEEtYPCK384FwOMQddsOGBbTpt+23JKxdbXUSn+UqAN7VsdVlPq4jrF2ItGLq7QMu
89ofZqiGnScxZyU/8efgwCzeR2p6NXzpOHlI+HsBbd+TGfYB6ACmAyRC5i7MalbgycWmwUG7hPUH
4aQgCYd3hWXYPO9rVeEjCsSQ2a/YzKVNnYorSrmZr0CshCUQsJjLFfWZUvfG03yvXFnTuNelI15K
Z7/eDQej2HlA+OvwaRamINwR6JE2MZLXcRyVDxHQEuyU16ycf82KYPgz9wXeNe/eF36Z9zThyEzA
gZKJvNoTGwXzgjBa8KHFvQNsC4V72q1sMSBInObt4Ncsa2hQM/3rZ0YAUT/oOxYeSvncG4FJuH8z
9HIPNASBBPGrTdgWILztoKbLecZ8N5VY13Rqh2DOLrjIMLWPkyMc0WHjroKq+prcIivWvvPss3W1
xX0ZErjVzFRbJv5sOHWADOdeZZAcWDVp9NuTFTnYkLio8SRcRsKdfdfjUKZzQmwB79WCSvKQ/Kyv
+6Vuj1gx2vjruaye/L1xTUJyw88eI0Ls5kbNnUAlcTAbJejeQPtdqhsCAB9LsAcKA5FNSrgCe43v
N5hduO/65hU00XQiK3EL5nF+iY8YkWaeGPDrsfLKY37Eh9YHlHngfbfl1F76S/+REC1j9+UDoLYJ
gkCYPRUeKVXAsXgHq7apvHsMMCtxZp9iq5VeyIosWGtESbXfeGkAB4lXEY044ASt1CrtjqhoD7sO
5CetjSKnnXjUlX9SpSRnQFnR3eMWlPCcylsv43U5UzPzIC656Cz6NJ6dJWjwReHjJVcmK4GVFdnm
FXEVf3NbQvbcFsLmpF6jR8hwAw9QS31qtae1c7UzgZibeFi90kAnlVB9TYZqyCFyWQzHdLVHpKSU
cDhFIeopp42BQhH1NpKFVCfpDsUhMBfpkxJKRHDyd+Wn8ajcISJNdrgF2TdML0LtNf0wr91Juyt9
mvJeCW8rt2IX8F18j2yB2wWlzxZJmLnHoZD+VDf28U3lPEsixZinI/IlnEosXBKcyHofAnR3LNXn
Cau1e+uO2PStegN1P6xufk7PcU1eM3qyP3sNurYQJYo3pQ3QeE9D87uKiilv+036FgmOyjjhAU5Q
/kzMt9/ew570EYaBwGAkG1zDOtzzMPPrvu1CuYjKvSnL6fCd8JQBeOjPUdA7EHsf4YtLYdqFm594
tV052avIeHinY21F78B/vMV9Q56IRQGWMYVjS+cYdVt3AbdZGqOrd9CJdeGPW6uzh6HgXSzlK2qM
meMG7CHc0XOLnIv0EgSuDxxexO8CC+jBGj6RosPzCkAQ2l0cjvRehmnYucl1U73lc/XQKOLr9ugW
o+6F9AudIS5sZOHQwjF+HYVl+rERHO4lD3Satx/GQJycoZ30s3go4Ar7EBXY3PawjiCIZQ2FfrsJ
SEQvustoZ1mPvcwtHViVfJfgYcxE4Fn57DncOMau/TbYMhstB2/vkwbNO/7dbwCuCN4ebO+Deztu
9tMnvQG+ZL9cewqCzS+HM5Lm7buH8HJgjdKs6YhSstWxZe8HxYJigYHjnGiosCARnZMIYF7CfxGc
YPcBk8L6DzSBSHqP6g4ngOHE1KJbsdg5eLmwjVINJUle+YLKr9yBgx0dlLM5k4hFfg8HTYLolP3Q
8NrHmsXfDAt/8TsOf3MP/v5Ktl97uamcgBKYR8bRYxtyvdiUZrd/3jxwPSzKBntv5kIBChD/sdhI
/b3+MvjJvgy7+1UmBWBRJiw4o15YfwLN8A5ewxdlLpVYIn4wms7AARNIeRC/juk1C/cY2wDX5UkW
GYjiLJwM0GC3+SDVZofZ00Woqs5/nsYqErWvfxh+78//Ifw2DsAl17oRLwSpRJpAJysKS+zr7k/i
FFejYMQeUsk2CQA3QCeymskrSDqZ3wYrFXhzG/4W8dke5oJMDYq7Pd6i67DvC37CAkd9iloSkakF
nf8pukQXmJG3LpTcKZx9kQqHScSKrIwjElTPR3yI/f4ZwQk3DoYwIt6bbY0VW2D1p1ATlMf+UnjT
qQsq/tUcFiE3vQwnLdxXxNEzvk172sYRTi/Ly2Ld6WxCpd8/wfa5Qd39Bo+HbUB83Pc3DJ0cxBgC
0QJkavf3+mmx3pGQZqVfvpYq08IWhq2fdZ7dDs4Zq4Ma4IQC6Z6tI2UJRsDRBm0OfZI4c99XAOmc
UHT34McftU+RwJf6EaZrLNqZBxWDb2SjCfYtZSOxnAlR+X6byom9enDnyTPwlSSr2Tcl+mce9EK+
HP0DdvPofvH26Eal0EDUjL3M5uyxwV6+g7Do9Sxk+4VgL/UPvuYh1P11OgnBJ4gllinuSM82orA7
w1I/VvJ9rzHdLTTzibZ4pwUKDlkqKghZ5Y8UiHpP+8apswxgnuFOz4d7iKKsB4srH1NSfTR5/Clg
Y/ZX1kvZZXKQZ6VeRqxk+AvxT+ftcSQSukSIe4xNtsA5YNhnowJq3jUX4SW7L5sAJW5AlZeZ6b0v
IrvTmG2XBGENLVmiO92h1caYnHkMxk440evznmg72jAGLCRUWSOKeyQxkyPu41YW7KktyTVzduY+
EphbTMDbHiLCjnf3EE92gXfhg9kcCxffI3sPDBcu3BiytbKWoC3MobMiEJZRySGoa+TznpTozEc8
XlmlWMfO0Xtxje9mB5Knu5cc4J2xUhXEs//5bBXVfzZbpb+frWXeqEi/Gfol+hBvO5Leogyxx3tP
wsP2DV6FdIGA4+yBrMHSuIeWolfdHW4zVebhVQ3Tb+odImZ+dL+9F2ee/8yvuicH7PGucTQISZJb
RP14jx6iu/hYfZtOzUn08e77rKlvxsQ8WJJT5USvNNQIDIczCTRhDKlxOBESk8R5UJxuBbGGdted
9KftSH3PgUXl6W5+rBki6RlNBlLMyyubI0u/I1xzFrzNdTEVCKU76XU4lmd2IQJaib0MnDNFzpbS
hBaAhrs3Ymd+B93chq2nnNqTeStC1ndWccrnVN7km3TtT3pI6u3uCX7mm8HXLfiXejj/dw2ax7rk
/3/u4fxdS6f/719/jj9q5214+7tf2LvSYb0fP7r14aMfi7+1f35/5f/tH//y8fUpj2vz8d/+7b0e
q2H/NKRuqj+2WBQG2T/vzDz8+/9sxh9FCjjvLz/Hv9h1Fdd/fvfvvRnjr5qCgiSdRdo0KgZR/9Gb
Ef8qmppsCqIqomGiyrRNfu/NyH/VBZnWjCkb/I/WCQ2dvh6HhG6K+ldBMmQBoTRJMCTeqv5LzRnD
/PtSkyEYgkm3R1Rk9EY0Wkh/Kt2KCUJ2adJ4BykleRKFw32EKh1M5l57X7KnShlglMkQi+tG7h7H
TV68dB2zXQ/0N/mgCrdGLlir4eiGUW0Q9sLcqnJk083minVKzsWBWjkdrnM2G1ecpqD7Xk0zlTBM
LeXAjP1+vGsyLA0NmSgqWds7U9kAKiW6YCOR/ZnkOOxsqfIZITd5KgzkbTolLxyjAHuMgdkkJRpH
ojz1YxpAoclB/0IC77PKSxCF9sxcYDLkWHdMsYbQj2nkT60ch2W3GK+tBstVl+kLgb91N52ydIN7
oi7jeYMUMoWNTq/BkResL3oezkv9s1niMRwP1Ws/TWlQGmxHapefDV3sbtoABCZBDMMW8Q+Uqrth
6Yqw1+PHdBSKazIrl1zsJ4SO5hPUIOK7TcCzsMIWFrov5i7QcP4XS+e1GzeyRdEvIsAq5tdudm7l
YI1eCMm2iqEYi/nr72rjPkxj5AHG6lR1wt5rH7omqrG3WrckLPOrr9jsFEPXHFa5IO0fdLrrDCCc
OZ/PaTaNB+FjO2rlyKTc5N/zaP9yrJ7zYAgpMubkGC2ay6YgOyRz5csafqbLwB2fVriNFXxUqz7B
IgROe8sCT4JM7AUFugBbta2dSCM/2vsKbX4kUSeDkHjv07z/kdGrNbcvVgPjLfO7Fetv/u0uKQHA
rae33dSSKO1DXBbTU+trvGHNUF2i2wPrQjCqxBHcZ0N1hSDvfJclLmg1zTzBPHAvA+K+HFgO4L/1
CdVZLQ2ZcjfaVoAKIkbQnGy8Kililu2DHYZ3S+HPbzVgBeWSYw4hNvFTFKuVHRz6eoVNUqoPg+QF
cfifrlperOqJ1DafvPLus63U59yve+UPgF4kNprgxnK2+uaIXfoUjuIGZh7Ofofpl2jAZBM4XBfp
ALVwtAHR1rZ5FAMaGRvhjAe8d5sK029hXkZbK2cDAfnXRRS/8QX3eaOnNLbBjUwFzjQn+yMd/krY
eKDbDC+As6Yv9fQb49DvfsLsNLdPiXRITBzvI79aMAo6IDim+hciOGxW/l/XWlCJTR+qFNdgIPdF
2PohgJqJ7fHUQmdH0858TRdPCkLnZmrIM500HsHSPBXL+LGAvLXG/1KDVFy7xOVlz7jn3iaPgC7j
v2doUIr+y7bzbyQRjwJGeaztW6BDHd4Vcn5c/OR30OVfUWpwtzUlm7tVAzn3sAM3RCXHpctfK1f/
iWOjY4059//BI7ti+CPMh1rNcjdHH7/igAcvx6XiBw5tIp/KoDusuifO0S8eSK578MFyjdm7lzpv
ACD+tL3/5LcOE53sv9AYAFn9cMgdrLB+BX2uTvtn7d3rxEAcVB1Cafua28TaE/n5t5mnG8gEpIzx
8ONO/jtuGvgrHqxAj76qtvNDoqiGhtU/YSDYFEE2H+zVfuxW+13PMyXSTSge+ff+DdRm1IQ4TnSQ
TCLkLELKY5USzOYXqQKb4eP8xtiGu22iIEvn06roR91MNiRd9m9ZvtTbUnqsH5ybPbPWGGMPcAKD
nUyANyRZWZ0yU3enyS3DOK/MLwM9BcnLRMUl5sdI4ZojgeOX6shdDW9ANDgjA5+P8GvK7XTbgIYe
CnE0HI/4Q8ch+yFEgr3hUEPvgkMklvUJxN56zZviZMgU3WiBfFKJ/jfcymHynLvBmz58AuQweYOJ
Fg3/uQt+dOv91DqXu45UPNMXr7kPDB/78HkYb8OQW9r2RCfsFrHljN9E7D36OS/WMrQMKBr5B3g5
h1idfnfXKfTnc6XrZjsjSnLN75kErDfhz3dogKZtMdgURshivAof+yjb78LDLdGo4Rhgw8TvXdOr
uO0LXwOPCbF+IQRvOIQzYcwGAN0wfYZ1/zi65VuA+uuQAr0FUoAw2Sb93NgnYmaQNGMh2JDJkh0r
H2WQymu5dZAGZW3DFmnImoux1G7tvPlQq4UNr9cR6JUCVarD9tkLljEmXw06gTvsMZ6auIjEI4CR
0+J0ahstM11RYZOGPhDQinK5OwwlvjA0cD8msbN929ZI43ogFJ740V79USH6gEypSZdokuEFE9V/
4cTOpvbmnZtmEdd287WkEbnfsnhzShMb31v3Mimtg8k4vfBKYvek/E3dv70z3rLMyq8V7yBBYV76
PCbn1Cf8tmXvCUAiycl0GgL3KYu8z8oIazd5/Z+qD9n+J457rSMkGrNVPgUB0dqFcV/WwUoe3QVu
jhiHcx0wzckrKzuToRZL1yq34QqQMOxfvAkeg98jXCAxAuBW9jgFcNmDgVvUEsPTTDzKrlTeuPGW
rt0mTs7+dbaOvC10/wGHThmS/Vv2E1GviLZn7M0ZHWF7C5rKcIxUjbdbHMhkTQNil33KnKGXsNzv
vHRawll95rDZANElDR6R7/0SMiI1okzvLW8ctgIygTRLTUJEG2CoIlIv8yxGPir66Yye77VRH3NI
SvkMGvhu+CYsGlGDIGp5cbHoYDMMJgALhkja8O/Qftjlf2ETgrnXHoPVxVy8lE++sdsT2s3lSJb0
49ID6QmsMV4FignNBAUq2YbS8dPMxPFiCQfNTkQ0nyYQ0PYuGP1kC4ZOcKaalITxLAy/8CUC1F16
FiM3pCbm+AMh69axX0rYLQC6jWblg8+aXFdTEkRYv0d9rWNXqvG4NtlfnTRgsbIxOrloVdexkMco
Xb6NrPaqin5nUQV2OB5JBZFJOsUIhad47aODVQlvZ/vseA3v6CPplo+5xtDSVC5roUPlmPSyOk13
ArEUz3wpSfciPiRYzzKrnvM8f6E+ZCAkSriq9sgbFkQfTpsFx2AiSyzs/bM/cleP83gskcLPmUAh
jPrabdXFtoIUnWPSXkmB6BDeSFFEe39OPoKhxCwXrCFgDvcTIWCz9aLxoc0yHaOdC7cyEQfwRoce
utulDUA3qkwznxcKBB/vBtGt6IUEV107RShwyvqF5wwUUqIzIJ0+RqVMVkzhb4D1F5d5wvruYdda
9JX7AYLX/LCmGudSl8ANDEtNenJq+JikKm71GTqq9Zha58CVYk/qGGJjnyBAq7zNdaHfAktYX3T+
mWtbbnFcMhxTeYuTL8qIwcX3Gt50mW3JS9dzQu9CiZK2EKB1BYkrZ7kMr3kWfqUpeKgoAWli2SmX
fuicsLLxG6QOQ0ZOmXGxL5CZBjSbzNELsIXQGo4Lcaa7WrY3KzfZf/kdJOuAak/v8nLodmqxPjsY
bPvIUg+h1fZxZeBawC6FTVp5pylEWT0BpOnT/6qFaAjP5DQOS7eHvEewQEGVmdvR0euyCVegwThg
c29WyYO5MQASG4aOihaeMxk6hFO7/aX1OxRJ8wB5uMye9SIYX/Q+E/sC3lQjvKMynH61IcyuLSsy
XiuvuvPgZ2107r3ZaV7flKmErw5y44oQmNft5ehLViFhzWCrtBEpLOjVVUfyRLIUB4PbZXb5BRNp
pmPlDfnOynKUEpP3ujpXuoyEnIIQyELXPHfSt46l737Bf/jgTmkh+HDrgXT4m2UcQH1araBF6i1S
+3uQNyhd/cGOJy0wBnTendU4LCLSSu7mJIGFlHYMCnWiL4vOvyOCI3YDp1ucps7TmgGEkI2xN9Us
D6PTwppCRLxtiEwN6BFMnexdY4Hshp3S3d71VsF2bEPQ/UFgcW7IP4IzINaVuI5NCRpk4TPvRezM
BjAUclBvneixKFO85DP4ENIQXxpRrSf+nk2IeZHwjeJg6WQBX4y/lV8Wpk+Vh1sVrvdFKpw7lU7T
M2ToK5E73rH3xucCwNQxndOvMUqOkm/BLlsqkOx5jy0/C9BTjdOVjEZ1yntVXYFoe3sbPexGANei
j5R7axzk2fV1uV1Cuo6e7IBwmPYdyaN0h+r3AlEtnvJwQJ/fERoSVD92hkteJs2r58Ba928UtJlN
WT0nw2XurJd5ncXDmkcN0L/nQjY1gJ9qfuFz+e7maX7x6/lJzzkSsabKzhb+GjIUi2LrujeK05q/
SqsI7iFV3K3rfFhLTWz07SEH6O21J8/1w2ers5pd5thYvcf116J0epojSGEkJK3XpZKEN5BDsmTt
yKqOC5mBwEtDzfvAoWSwZQuckBNblkrubf7oUQF8AgzbF3F6617AwKQYqXBuRPV94gk2tDb5aSM5
lFM+POsAG78Hifg8jrTCo9+A82+qu9HBmYhB4gWKMbTpW2Z0v5zHJHjAnUimd3Eg65q5axO+ocoF
YBWqe68sTm7tIStoVudYECkfNjPmpBlzdjpa7SHtiTlHUC9j7fEyhzejN8P0+WHprFcItyNbnpkr
I2nvMItiZyD3HJ78oI6u6+qHNGsRWHGaEq3gv4+OwPi+RncONRafAldzjGZsxwTXluMufmxN3Xgw
S07A6LCc/z042pBNClXDZNn91KR0aQQbUSDnpz6rxG7EsOYQjn4Smu1FXeSbVPUZ7a5cL3MPIyDy
LlY67XBRN3dEGf+sxuqffJ+chSFkr7lIdABAd7KhxoYZZgo4nUbEAVgwHlXO4tu4w+O/h2kuX7TN
gr2u/+oIGu1Kh4vytQ1j/4YO+fcwlSVqyKG70bZ4MtDcctDeE1H3a4+EI1fRRofWeM5vDw5SXRyl
M047lyQ6MZQoDQncwNtih0SqAtzWt8xUj3ojSIbxgZ68WdP81+AjuK2csLkPGzv7davF3Dx3tlov
2IDPMOnuu2Uwz7Zr9XE3ymhjD9QYfZhk71kNZ8wjlMNu+q9pyIgNCCw2m+XAltXD1NPhMn2xkh5l
ZNdiIkntda/Hm+PG8pPPCoidqOC/FUnx09Teoc+t8ovAOlQEpGQfHId7v+ZwODnQZfeLL4sLcwFg
FKO+by3jPvUeF0iVmWArdd1CTX6Ha6E+bLMnfN7/0LbJTkv3jkWISVCQJG9Wb/xDGNAl/fsRZbK1
J0Vo3v37sesb8uQKtjaC2tRNQ/MmSxCyPO1ylzajeTOLVx6bjtyyfz/mTjac5pVVUDaWdNPj8kC2
ZH0lFvqucd09BmH14SZUvHR7xNkkZbmNcAm8JT7X+FqQDNVYPXu2wSKxkEqUsj0c96llWhhBo7hL
KFvjSpOoMvA6MBgQ9KUg1V7DcEljGUCaaqPhBRRgyH24pW9Zngw4qqPl/C1NUx5qixD4wNiaSHZ2
1EPhXotF13GTMjiyK+ZRHpMrjGzinDjwrqYprQ8LbZUZaTrFxBTKGWo+9DeQSTJj79AkFJ3kgF9Z
QIM5QZ54n1NwblidzKn2ygng7DpcssT9mt31AS6KQvBDxn1zmbRzrTrcNmG3crl5CSFDMDah6gQ0
B0unTibJXupxKD4huz8sFR+hFVZ9HLnWnVhS91AY5mOLWri4OnHIbXt8ywyght6pgs++XJ+aSNyH
vQ1lrOStBeHCjUDaxGuKxRzSijklOuFQiBpWvlX53XaUGm7GRG6GiG9HxFTT66XOGjw4XvfsCnXu
1+AJfDZDxeKv2zzCWxl/grX/8H8ssh3ub7G9I86Ia2GZnkAejHJl7os7y1EI2av01XPD6kcF44aR
lTmEfluc+2D6I3yveV30/AiRftm7M/GwtTbLQQ62fdBp/uTg14krFUbHUY0H3kYmm1U23g9L8Z7k
FsFWHdZvRuLYtkBU/TslExJEQ5UiYZ8tnEL+OpyhlB2TEo7wSPDoNiFdphiS9E7zJ7We3J0Jb1yG
rMoviTewqyAMKq0Vd3ZULbEKtiFIGAY1HmuDntCZWeYcLDdceutOagt/14srF4lPGba4zJ61EOkV
cKA5zd68H4VcLjqxz2Wi0YROVX0EFDhsPULOuYT78coliTLQx9VTF5UC3pdMV5+y8VVBC3jxPOuB
OZl/1SEVnmHvNCWh3kPmkztQrXBn3JlwPxXuqj92bddPWKLGnRLrsBuGNYXgwpy07v7MYhifU6fa
EZbpHQOz3Ns2KqySIdzvxiPUai13fum8L12RngVU1o1lpV82ddq3ltTfTmW+xmSYiHloljjS5BHO
gqu/WU2z8frwLld1dfFdJeOi8rw4FO7vyJZqy0DEOoxW92dIxovRI1O8lcGXm5MsM2WEygx+8dgl
gi8sHriEcQXjh5/ZDpgqoe0WfYG2qJkZchE5vxPGvUouwu80d9+b9ZoFM7Mwp/GeRpck64UNay6D
R7ikm8SCC2wsBl3MkM9umsNM9Xeym9YTnetAvRNLsIQY8hCOBXbHt7xhot76J4rE+kxPUm5VOb5g
tTkj3v4d3linScrerBKMgIAY2TuvdSFr2fNxnhnJJuSkAUpm7Fm0l6RbuPn8ishsho+btZ2QBazB
L6cjKcqKkvGpN3K4ysGcuiKY4sVpeaKBTPbwRvBIWAssIeHZ27xnJFamTbjDxLUdBhfADRTGeCzV
AcxuEytBhDqL2rmwjyDvkv9yvi0Q36jUlX4iX3e8ii5dDyYvkYKT67SZxlVfg2q8whBlDZ2S7hM6
r7yaYfoBRX86MGCYmyW/crEQcUcZ4pCQDeaQq0rSMoHw6Y55S772BHMBizvSkoXiy5ajZqwUeBvH
vIo+4feWGZquNdqroFufEsJSClHMD3yLD07fYyuR2S+QDtVu+kqyyd1H7YRMOeT5LxH6wTl4qlL+
RLeKqFdISH4HuNcloBUSJ7L0EBKQW2TEfCn5kN0K2ESEcSbSTzyEKCpJTHGCoryQrBCXVj+dmhqd
3Qq6f8gpEYO1etRGpvsgNAzsKiopnEDMyZT9B4D1yGID3Xs04GYrJW1/qsq9CAJgwQjCO5WRSl95
9r3jwBc2ttnUWdIdU8/+3RtRH/KsutiFoO431bCVLUrHrseAMat9WsvhUojylAt5GCqF7kRrsM4s
9WJ/dJAv+4AOx8RDAZP1zEAXgzmlBzLteIQyU6/OY3UXpMPPPJsfr2kTEgZIIoxSf9xncCXzzrpL
aioD4KWvCIeSlU0A0/7q4FjJAwsVrLyyHWOMiX8kGWNFVJQbS67gvmlhYlEG+8YWyMBScx0ZawOb
Ti+1yarzv4e2hiDqRoIt06ifbG7xg7da1SniuF0AysUQDRAWuPJQzMHGFgLujwRLn3aU8UM2P2oL
C3nPngxvbltsnEb9TqvhDhBce5BZR7UQMsy6myGKHkVGryhahrFy9tV2mIipYl5N16NZ384rvXGg
6XMXr8d0W+pfTJTaI61nluUPaVpMTyQzxZhXMUaJDlRuEuw7O8NfXILiyyYHPwWcO7fEMDlRy0rs
iJ+F/oXhFmHmkL2VBZVbG7UfXk2xFUbS2+Z+AWW5gqFZFeujjQdyp4bgHVo3LRmLg9ivwZOoNQkP
Regj+ZkHJFg6SuM8LW8pO8AJlxb9+kRLPi+DvSvd1d97WZHcu95tirH6qKWL7rdaeM4w+P8yxljE
JLdDk3T7rquvJLPh/ndoloLbPWLCmIxKslJ1gMRGq3eWb76LpiiMUFellRNjdAuJoKtiuyibOw/E
kVU1fDPX77Zq7sKwQsrEZbedwuBn4bo9zXr4rCtAPS2Xt08OyGZR4nGhXglLz9rPc9LEQ9k/OR2J
ocmS248TgUWV61yIsf295uV3WojlAu7ov5Gab0c8cgZqihQBA1c5cG+2VgeTVoFRuI0WamRdIgUG
Og/grXvLUpuCT0j0k8lX4jRfZkmZ4tsFfoclhwhNysueiFaQ2oX7q+Ouh2wJQAbK8BlK/c/tnxX2
8EmQj8eSkRcgAB6cPIUywZkRYpfRvFe7qgu7A+w7LC5WhJYmqHk71rdbMkBMTjNq87q9WDVB3e46
3vcsJ1/7nqK0f1lz8J752saZl8F2JcgEgmu6BaBA9hoa6Cp3Tz4jkwRKJEEfqLMCdH0ln5/V4aK8
EY906j9pyPMbe3IJbxiQT5KNwTmW3aqF4RIadzzVSZFs0zkgTAB916QA3eBc3EXj+vbv97JwYee3
HjBdAdsZh+VxR0x8FrbrqZiJq50hUC5ATB9yHPAwbgwrVlK2KSNeKd8esTW/tNb4rgWgIpnawLRG
wtlwKhmQEsLDGSCGdT/liNO8XF7gdWE8t/ipAzBFSsK7I0N7Uy8w6kiHIqWp3nUBI6fldkkQBZZ7
MNGXlq9k/eqn+qGcMemNxPNgpv8FdgtfzZ1LMtldFzWPXuajqs/TkUOtInQ5QLVimGDnHbN6LHO2
izAIxbLjR5Azsj+1Xj8sgAd13wz7wY0+B01AqBW11LFt+alz9VO7FMvAKQl/CD0uSyRNZsKRXPjp
Y+mim/L5cM+W91eq4WWKPFJ5O/ls1967b7k8p55qOQlOxKCIax20j7okpo9xmtksLhe+PfS/gATc
J5ZHMpcZn4d/LuqeLMeppopxm+ST3GKyfESgd1J295Zp2Jou4auZyBXkDW9E2BzcnqK2X+WO1g79
ZV6eAoD8LDEikmrGIQ6nAMVUrchaVdw0jvXu2f1tfZT4R+0v73aXvcnHetF8lW5gwMG0B+GqfeC2
wbleJhaidL1pjigSOAyO9BDvgyV/lor9g8Wl4DkGMx4mRb+AtGhnXawDaz2lSwMxWhyGcfU5wRi1
EqaOzlf51aWXNyxbNu1LlolTNn4MIup2NtkucQoSXz+EXfZf7YB6Ie3nghP9AtcU8B85A7lWkKV8
eZ3a4rFugt1sM/6fhw5IVkG5NE7rds6Rsi4rQxu6PGza4EnKUh8dE3wq2Yys4IHWTO7BDcM/qTd9
ZANCQsfCv2L52EoMgnXHuqV2D9fCJfY4SHMGmsxZmcEQ0NjPMdAGj28+MFk9ss532xAK2poeFCJq
IkAhEk8A1pc8zJGt1Wlu3ZFo4NIkGigH+zZKC0BwpcWx+R6KYrjQB8OHe22FSK4MRinYFxwzheAb
M/HBkr6dwsC0zjD6flz0E1td2MjP1iK4/qei9cH3R3wtLqfcJNizF7KmnA789DiGFXQKN4foWL2W
i/PQW+XnWNYRauaO7fFIFUmXt+0MzIrASX7D+cegMCMWJkzLnN0glwRJ8En3LWasLjh12HBbL3f/
ZLpC4dY5j8zsYZnar6QapoBBb/wviOCk4C4nf4zera7yT6qlsRtdoIUltLdmmYgkoobPhoe5Rx8N
OhVLf8bwOFEB4YYuG5fuOwuI3RkNgtwVFW3z7oAmYTIBHSQdjWYTImzWgnQUOXT/mXS5q0UKUU1c
R8SXEE5PMZX7fFbZs9cQZkcEzoZEvI9oNB/5kvyGrwlUgtVz7g+nIlEXUNl/F2iHj7qd743pLtSS
Cmnqaog990ab0Zrd0oJzr7CZZcUOqBFZm3hZIxY4kSIeetzsyjF4sGcUxNBXqEmTOxAD6JpncBnK
wQMxy/rUJjBGDYCGTcYmAd60FYOhmOKWyaYLQprDMJnuYMGcAKyigXUQQIyWjXYw9DEjZRWAG+IE
SbRicFSjoZgcBNAlE4Rw6J6t2kEE38w4IDtQ7yNs5m23ZC/VKrtY/uaUY7/XMzepXL+9V67P1bU6
BL3ypuvsy07a/yZEPCfuUkw3jvgs2wgbNaswiJvOxQMvyc4hRyqcOOjmVzXFhZ1hLyspH/W6ipOT
L6c5pFjUM2oEgsLQtZPbuZn720yp9ZZtnrTgul0iDYkMKrZF4ORQsqwthxSuh6yZdmpcT8gAWLQU
UGvYPHVnYnT2fKyGs+UzZ2nw9F/LnFanEhDiQFfGkUA2G4gUqQkF1l52h9xbi2e+gbsyOOt8Xt9d
v3wWQopNpMuH/PZm+OBqwf0U0S5qGSOAmlNnYYaH6FZ7QZ8SG2IDGY7BZL78e9D9TPhBsveZ8KJ8
QBDDFmmb1MwqodZ0ZNtzaaMZsPL8XAZ1LKpbjtncoNYs2e15ZYYBmev5zWSQQRuHY2Giuwx80P6h
G72h/NKPpFWcJNtDdifqD90LxxqLr1NDrp3QAHDv6zLMfxEH4N3L5G1smzfyB5aHtPeeavRHAEXB
kpuyoZaWYfXeDxRnytUQem8/ykHOh96eyt2/H0OxwvBS859K92I3BD5tmoJkE07ftyUA13/hnBbX
td5m2eVbv/an2OqmD5cizpFBcEqD6PdsD78WefsfiSo5WaBeQtt+t8W0HhLB87NCKoBk8oM7aVXj
+zAUF77By1OVi/HdrPskI+6Swn/aFfOECLopssdqKYkwRWPBl28M1CGNEBQFrBMOKu3eJ9YgbTO9
Nsb93WTpa2oJtfeX6bt3yjMAcbcF6fjGXmA/V03EEm79K+A/hR3uGL+4jDUYKSRDjA2j4pE4nZdk
1DtwZSXLF7bLJGs/9F21n1PXPVn2sDWdJJehZBdSmBHUkWoBsJITvnwl7dlpwXRVs2Cbyfu70vdY
yiXMhZvPZ2ar5lnu5XJTlfYf5Fhdu7rnOvcEwAQC1bYDZueSVSvrWao2Ys2B20OGaTb0RtUR+sg2
acjfJo7htrumTMlrzouVE7IsPtY8OxI9V4EJQ+00mH7XN3ZMd18erDEvoTi3/zGf/ITEfo7Aw25W
m0X8VOMeHHNS1Kz6Nbf+VvQzLM4jAryX7lk1LjgEdfTz6LrUIYbKXv2XYWgg4WknCQLdMi1s7guH
nZMMkaepl9mPyIJ1CwACafthjc4NGd3tqiCCy9Ahi88FPaC5bWcU1zPz01twH7LvmlgkjXKucdy/
xQrHivylYkdM+aaX+YkiGSqP8suYQifZBrKHt1VfpAq/ZS++bUnG1azFrmuc3QA7jqCUV04bLGm7
0moJNJRID41LnV7OhJjkutnnlU/C1kS8djdcTGj+NoDaNnMb/FV5hNIbomosQ15mkkif8qbB0JMq
hIAGZUj13lbeA2N2Qh4dEkDsDlqpsVBOtCG9XGRhCvfc/3hh6FNMBx1C4D0aK6hPpNRPYMrrrKx3
jmJtv1aOvjNiephWy2GNNnwwkPuiWECbgNa/6C8ZUYm+xzmhCYPkW7U1wDyC9qjQvXUjHYO3hNY+
Uq17YcCabXJGHtTT944343Qi6mIT6ptmxZ/2titdvpwAGwqHpW0JtdUemv7gGGxggQZtsTKAiiQh
ImnXExWvFgJtmKW3LfQj10PAscIL3ii/+Vyb6pOYD7LRC2uIvfRB+tV9P9d1nFoOTHOvTZ78soon
h/znwhsflym47XvTX2quX2tHTWdZ4Q/2OnOQssJcaXGGSpDuCAPtv11PRgD5nR+BS/VrDcnJHn3A
8PwKM7tkVjr1n5FKI7f6Z6qJl8hK7lZLs/lPouW1Kx3I1cR/B8oh99GvYjQk7bmbk+e8pgpLGfM1
k2s2OQEMdSPHe8YNWLDALW/7hE8ucCUIi2K7UGe8R7Ag7MqC7+GUMXoIFrVPS4lm0m3Gz452kPRO
86WOhcvABI2mH0u9lba2NkXu36+u2k25852iaEIqrPjoOybWlvfqhYQYN3hVe+JGE4+IO4I3ddDm
B43Ka+vn9/Twb9Lxnic72qkOlSTbtoz/e/9l0e+weZ2edfhHJN59Y6trl5XOhuoIt1ITnNMFdRj9
rbs5rF2DlSqo7B12HEw/oE3YleH1L9WzNfEr6ZHMcNX596CM+H7aLKWd/kVEt4ExY92cfe4mt2Dz
MgvZTrZ/mQTvWOrrD87kaBuN0yeNaDcLFCxAkyjiIyCHtf2RJJqAhwGwmleob7oyvqge1FI3uyun
Y5b5Mdjg97EGk1VK/aYKOtHmJZN4MrV6ruttTl5f7A+w2tV0bHWNKbNkaKWKNDtPI4UUGbhx4wTm
GvVYZ4sypQUafo8LOmM0L8y6K/Gr0Dae0l7jo6vePeYXBEGiy7AnhKbB+hgsz0HuvgbDVNwtM8x7
0ZDzynQ3C1Z1QMvGIe/iVwlVi8qh/uFZUO3ndQM4ivfXsa9TImFpAB5nPAyjcgF0vHjIWNeZIQEh
wvPk+WxwizfdK9z0GmpGRdfmlQ9jZ0WEK2enmjzq7ZRQwdcpnkTq+c1adB9MLiL29PmDk2MSCh0V
l5oE8dwtWbiiYvQMQ/AWUY4ywwsyLISEaIdlewj62T2M4fLh+yhCSAiVjnhnJvOb4//OrRdyrJqF
+LvkjfyTzB23QWROqaqfk59O8WwqJ/uxw+Gy8tmNe8f6IEuyvPY6eNUOHIVovOQuc3QUdkRRyKuQ
qHoplxyFMJJmm1Ufnt4ZBSVF1z4FCLivEVVJjpRN1/rq6tMA6ui/MMiYNhD/Os4Du1yDVtZaH4sR
Ak4FNEOwH2GcVj9FzhtkS47jacXdw1ZEc+O0BVNDfyLaar0NZtNzPzIxD2f9QHTzvmlY6/Pl/uUE
oE7t4TBPGYt5a3eVDdsJrcrm1Jtsy8rGeUzCOmX3D26g6FBqK0dZz00SuDRh5iW32g+nKv/lKYUK
tl5ko4xsueJsRkGjcL1jmqSvw2jdJhxPg8yLvagd7pPFVqR9BBenAzRI4AbhBessj2lKvTKXZ9fK
nIMgD1UgPSK19QN1FpCOJSLRJro3kfNQELm3FZLY0c4lLOjfA1pAtWUr3Gwnj2nLEibnbjDDKeyi
ja9c75wihIhLSbKbN8I1/vfACzAjeCNSAMEhpQuZ9bEzNZfUgQF1Q5m2loU7lBiPc3Ljpfpihffr
1g17xxSgth6qfc8Ha+/L5LIYMMB2pw0W09u/5l6BGqgibsFHiRMb25LnvigoPfGKxHaA0pBK/oVN
zvN0o7zqQf//Ybn9WK78Wk0YUrXk1nwAFXpfIKzZ1nLCmr4QQsmeNKhOiBtihtI7z0Y3ISxHnCMB
VfZ/1J1JjuRIu11XxAJJYzv1vou+zwkRGRnBvjMjzUjuSOvQxnQ8/wfh/YAk6AGaaBKozKrKiHR3
mn3Nufc2Ef1YEc1/ppg4uSS7LrIb+nMzzpecaeYg6G8xxiu69hwsj+n8DWyAA0BuntI4O4lhWXU1
E9OJQPElsO8KxiyL1x5zq9qByZx9qBFZ+uOaeV3tfFmNfxNlPQms3e2ilssQMHsN5/aIBexr6iHU
KsJTx913NbMEFG2QVJuPLAhu0ileRYP8PSb5jxWw+m65MKyg2oR5e3CXrN1aH543vIMt8XkWHKRl
hK8DNS35doyykVgQMBw/aGLXFknb2ybHOq6GfU1HG/MhDYR45yMNc8NPHJSHpsNon20qHzwMaLz8
pe9LbCeK9BU8a++55BjLzuLb4ofHFgypXiP6nRmyTSxgxRKsY6blRtiaEpY+WZjr1sjjc3HtEKXe
xQyHnRy1Kzj4xBvPwO+G+Fbi+4z/FdFIk5m19uzbEK0Q38m+x6z8PFgoXwyl4yqNvIPQMUwVB47A
CAhwk729eaoqm+BK4qrS1jlWCXUUaopfojUH0bHaoOoiZ7SlnQFam8RzM0HIj5SrjNLePO5MtDDH
AQP61Sc802ua8BMXDl2y60Vftrb30tszkT5PAcM4u8vurIwLrpY8AI5rmC6I8r5Ynod6ulcdLzxT
c/BUq0M9QvB7ENOyh6yE3TiDbs+qI3uYr5iwy+tzzB+YW9f7tbmFC30nuoqSjIGIS9fkHYhl450L
L66/z2oUGxLPon6GLknM9ZtnzLo9U33HUYohQCmfCCH4zUfzbsIIM5HJAwAb+0tBQ8rQi6HZ89AF
3zJ2Xu00PJE8hsSbvckSd++IZK5ruJe2ppAt5ckTybNhUHn9j2sfy0QRruIchX0XoFu5TkqVqogb
2QjXXEJfcZFHMFRH8rVeqkY/uWP4bfvT60JYUDOxi6Cj4yM5XrP0FAHXc3whno5NCabkHcPWMtFP
iiOu6oj60t1l1pI0mIDzOazurRLHlzH6IhvzPQ4ZCWSavYRSHeRcfVQg3R3elszkxl2X9U94+XPv
D0Qtpj2Xi/cpZPTVGIoBnHsJN6AiVewEane6kCjyTB+0Gaf8JQax4upTa09NB4a5l7pZeAys62R6
OMoixX+iY+zQ+8f5Ct6P4Hvd4H3HbfXLjaKHht+r8+o3KQsrEUu1rhP+eb4fQWYFdb5h+znLP7ll
4YpHOU7wQnMqigqW/dw1ZJWn9FdWYOSqV0CDrlrus8F6Dd501fyZEA/0VfwwWySzMRRopbnQPMOI
rjkIb1WbpRdC4XflNXk5Us6yNYnD+R4MT5iEX1Sif4dufiaf43fvVgALCGPskKaU/Z+X87iPYnyK
+QTWdffUFxFbKzd/YdaHfaf3yuwozynuKHExId/mE9D+LOendCRZPpyJNnQsrJCLE8Fp4Py8j1Ow
xLR4rG2J0HqslXjppf/bwsjympvFAgKmPbElS+D8qiaKMDWfgxAXLjsJCFX/FXYsKzPt8DRSCsUt
6loBpu6zZykGrIw8HrFqLqn3NzmVYAcxROIT0usgvob6rokv7EmkwVIWDcIJLhP6cO5eHEWvXFbv
ZRZyLXNHhJq/RQYt4E/+PrKQwPTdMgNqD0R7tg8V3qR9T4K655YMotD3pkTSbNLKvvSOPA9JSFFU
zLtCNTjist0iFYkQoVHu6MXe2noipcqBbapxFI94UzvnW0nnRy/MNzycVuniHpiqPzHLOLpos5Q7
r0KjX/OqvGum5bIo+9Wa9YUl72rkWNyPFG0rIN18RbLeivb2uVgQirhkdC8WUAIhGpWDl10cnVj+
/prnz8Ad7nvJ3L3xit04kSMBoeam9SZkzDyVxcENcc39KXnTlGcYUuI8vvV8o7nUOIxgyoDVPHWv
e6BSLW/Z+tOcU9YCpQyeRX4N2Ssc3HwTLlG/j74T2b2FWpyiiUc1tx29Nf34mZTNuxf35WbsHwmo
wdQ1/JwDvo01ixMrOC7d2WF3TcvgevQD7vUbT1n0YEnNPdsfDXGfSMJ4f9tk+R54Yi3A/SEww9Hx
LlJBIwgzPMUJ/gBgrr7FTz/6y7bhLVvJfUoqYkRxzvA4edDdZ1pg9J0mYFZXQYAlyruUSBW+4zXf
L1lzKkOd9hwr3BC8AnX6q3GQwDECh1+NSjbhi3djcyIpq3jJY/vomc98RPI78O+ikEu+/XvkhPlP
WHLmkJl+bNv+cy4nlt/sm3PPwIqFN03AyTQowogtLPJKaDON+t+RjwGJ3OuFYPu+dg694+8S3zr3
xMisx3h+JZLZpuCKT0Vb7XsQXHcEUveD4DymsGdj6H6YNHkYfY6IME5erXIab626uOljkMemHW/L
esZdwyRs7yVhUeOjZ/FKWT6GukP/UKZEaAqGgsiNnoYo+CrH+pcz+yjoow/iWLmPjfeR2L/bgKEB
jsVXgqkC5uWSxIIcDhV+Hx0Sx5mtobYJ/krH5jTV8Tv7SpxybZtoy/l3ktrW0Y+8F1YRd24MT28l
pU2NM32bzLrNI8J5W43lmIl+QoJv1rVjo7iqvEOT4NPjkEdAWf2uEuCy2Y4/5rFivJFCl7rTsI3H
m6g2Ds2Yeq+GAcXAd9H9qlz63CWOPrG4NUzoSuAST2xZtsfr0kUqWKLnHDRWzuSauKhchmVP5gIt
PNAruxvId4pa+Gen1aS9MjLKwrt8mh9Cu37SjppXusJtJMGR2FHdfat5uyuP+R1hOe9E+SGCdM6h
43xUMbdKITR+kL3Y+1QuSAg+nCEmlKDwdoy+MbdpkpFJVIDdyQBbYGxcC4rmYIRIf8xMOEK56QNX
/ZpbvGfC5oVI+G/bqPdoaF7QumEyJOy3gI8sibPzfSid8zQH9qOn1Y4PR0rX+RAk2qGYLn9Eli5k
XHnxQU6kW1ZIeVrYdM/xn5q1iXvkNYKiw2S5v5qCPN/6HY1VwJXGiUuhP1nYZo8hNEjhE62SVX9C
GNr9IF3C0hmSlO5d1jrEO1D0EbMVAIGine/VXTBCJ1pku21JLjt7NcFctQcIZeXkehFyUE1EDY2B
Rv4abwOWQQzSucNHzVXvlRZw77wd7d56AJzaxJN8ArqAF/eTy6L1efK4VdMagmPxcnnPKu2F2dBD
DPpo/Ng6DQX0aABWHFUvyn8s/PETiMK5K/SAHyohPonj5edk4d3O4nA55vZj0Ib7JnWctwEPgcKy
iXUTv0aky4cyb24QUJAOFgEtOWyS5mYKbqoh+ZMt24XzYyN7yB8m7Pa266b7MVheQmIWQrRZF1ON
tMkNQLKFGk2WP0neWhcZiq1SI9mFQXRfkmC7LuSAFaf1TRoQ/mJXlWDvr7uovSUuaD3Q/O0C5d1U
V+Ehl/5NDvFj8jk/SbtaZ1edg4K/ZXGI8fWSt8GxwFZqpNgcyx8Czn+sK+48jjFRDtdAygxdmnT6
TYMPOMP425ajvg/QvalherKpjckWWjirEPu85Ys9nrltePCvAmepWjwggvING96x9PdWZrMwJaiL
AFxsW7OBuXUc+Jzs/t0yETGCajI6TlclZl9qvGocbCMbLCmBNiH3XMitxnoSwkKZRQFQA60zRt9I
f/gtwvyrzTp4S36qnoxilk3vFlGfrFWyZdMmEHSSQJ3AIbTJuQvZ6Bi34el1ohkH+WBve/WtY9/x
+uLjVufZroC4ERKxTdxla98JbjI7ZxPnwus71Znn+s7LOSD80cP+vy24J3pqRvZkmMdyVhDw0KyU
jj8gy74SNDxQ/gRaO9WTSS8xGiCIMGfaqA7qLfAT5lMl3uAqOMaZhQ1vYr5JDD2T66o2jXRqsnmI
+5jclxiKfMUlQr0TkeNukgMN6GNaNZha9RXOkupBWxSIjtbQCol9GKt4u8w51o0ufVMxVx1ZpC1Z
fQzR7F2UEJbLevYVcjF48GMBugXey2P6EkcGHsnuqovd9B3y9vyzruZvv+TtpYA4tXY3s/CkpG4X
7IumAGfIzJIbu+P5H1P1UwcyfnQmdSWEP7Wb4LOm2GMCmNAda+oHDcIVWFHOGZoGa5upBaIgbp1i
ibceSsBHcV+MRJakGdc/kgh8LfPlpXToDwjdDcnDtjA2yYLhUBfZdCkmwjhsmKW1RIZAxd9oUIco
v4uAPxgRXCHrjJZ4F2l+1ilmfufpwtkM7UNr6gdbJ/cR0aOnv1+WInz2pWMfyL3yOdUUGACoTgaX
RLhaJbS3F/BI2zKaHEa5qtwK1kPrUkQ/FevvxffUKVhqpC0EmrFhl3yUbyM2mKd27J5rP6k3SOi5
9KOHomT7V04ooHQVAQXjuUB1mGA0mvW3PZz/oWAJc7SuhbsiUEE4zfxC43tcDLJ3BmyXiYzqhyT3
08MS8qyx7HoW/fxWEY1wqbInx58EB9cAGiUahqEQbiN7SbAPZgLOQyzrYKe8FEdNRmYZm7ZzCm/F
lTrqfafFtGptp7tBNGnTw08b7YEUBoXtgr6V7lkHxW/Ts7K1aYcQZut47YOK7Ksku47HeHI7N8dr
sl6SHYTjEqub2Qxruynleb5+CboqxSIBvtUoJ7o1uo85yrJjNKnh/Pe34iFaBIOFHMYJmcBGDzPz
OUQwDBOnWylI/AB5JXnmYyjz3Vyk454LCzPZasDo5bpLnx3UZDpeqCh8kK4u5rzt6hY3X0YcgwqX
XThe4jDogZPC7WwxtZvxEyDBjAU+mQ45PgbHJJjUDanXK1JfWlYdBd6R1nyOK/0ZAkPR3sTqFLWK
gF7GhlGAp4d0MhrlKt/JUrxlyFFvIQVtxijtq9Zk6kD8PsOl6Y0am09Ukv4qvw8YSGwM896Dv2Dl
o0Lcb0c1HRHHLrexEG/T7N+VKp5vvZqxRhdpuD2XKbYFNWMSsu1FC+iV1tmrHwcl46cdOMqHiZTN
glnHO41buYSo6p0cS6DGfksam0GVLPZuG/hr+swORxQCISAQF42mgs/YKUnYadhmIK1ZGKx8ezc4
9Dq76wwhzLJnzjZ55bYhdbgWI0ulrnsdnATH1xEQEex00wMsrVOkl3GXvvidRjbXMicrG+96fRRY
OY1h+YG8+KMLrO4hC5nbTLL9AHH0KeL2QTezNqK+NXkT7fMJB3s3F1+BaB4l87S4azBod/HETWj7
CKzckR0crpdC4BPZyGpCxMBvLfPBmqEfowzmuJ5SxNQtqqe4a8nCS7q3QJqajqJgNld/eDL8naeY
q4xzc3TcZb4ROQZWLRmYsyOQViX9TjcsB9ogv02VjXvYkNCJM8y2ORfeuTFmLtZq2dvKmt/DCYJ8
INZkEFvZ87/J3n5ye+cm6MKvrreG16YHYoB/uIOyodn2iCgN5LbMCKzsKundoJym/bN67HObtDpn
E0Ls0l+6rR9WPghPXzFSDdFCpDztYhjXgYnso4iacCN8nhe7djdtT6fIS/BCy8SyM7P3c5rguzTU
d96yMBW/VyjvN4SWR3eWYLrUO8WmyT0PJXt+jqT5HXtmvM8mdvR2eCCseGFpln8pyg+ucmT1RRYy
+zLlObwuFYsMf8+ENrizDHGbIBy0L6ik4unGJMMLNxyCoML1dvmEw2OZfXPp2W8qeXJGntkG4fau
iVmqhG6raO/QTMQ11pouyG4s7S9QJvlAI4QUa47Pau2CHp889ps3Q9Ts+qXtX5Z4fI3rpH/ycYFA
tppjUuaeHRrVFw04cZ2dktyEQl3X/b2lrlFBo4ENbcwxtSziYXMoKFIND6poV0p4at125UQwJdhB
mZsXQnFuokDA2pL5fqu8b5kytm8j96AEzrZR20BczJe+gro37AnRkWbJzmyuDOhulvLUE7+7ra5J
9Wb4y6H7+qOWyASWZELoyzouVQtjDDmhU0JhZQEf71gGpti9j+7NqKPo4JQa0KJy8UZQwy+fSFlU
JfneGRlhqCLbYIQCSjNwKEZLei6lv9a2wm6xMrSryJkW33noMt3Sfjm/VLSv3CF+KFVxO2r3+jYw
fMBX5VblE46iC7OeaPYN1d3y3CYFrhJcekhPjlbjItvMkCZWjw5BS5fl+kUNgHORq3FcK54dt11P
jDc2VkheEXc7vp1sv7wMZ90uBRM2cF76byZ0wEjAwyO4nhxsiphXOwUKaT3t3SWkYR+ZGJW9+GP8
cFqJmh19DC8m+yjYxL4rt5UKH92J6Rac8zmfsQ4gUwtnuhpkryf0MrHNaxgMF0UeEqYT3bUUlc6q
dcsbqx2ws3NBMjDucNb1gKCnGZV7TAeyAyqN66YpLEDIlfB6PvLznOxsG5eCJV5WqOQwf3R8moF+
2hfwjXdOZN8ai7ujDUZSIvKuPIhowOPGyH3AuGQTW4G34tbGWNeC4Y0sVa/zvs33w9wEzFivOkUb
IQt+GsD0BbnrqMYbOICVWzs91xfNAx87sW8jsZ5Cj/TFqiIWWjvn3sdNxqDdt0jLob2DIdEdia3+
Mn4YXTlPGBA88F3NU4KWfQO9wVCMO3tzlS2KhDkZku2rqwCS4muWU5Kw56SALPXWEQXLam2gl73+
jNbyIzeZQkxW/jQSWwsPVyfidQa9Zdm/C4S0wWMWTl6w46EfL8SEH5WZf9DuxGtvnlk+O8Fp8Dih
897fexbTXqdQjI6YA0E9Ezpfzh7ykqA5xATEeyXrTwNPtA/xY9gkbnY0aIk3UWy/elKKw5xO48Oo
Ouz5XDs5hoYKdSgJMW1bizI3s/4EqcT5rZQToh4dnSzChUd0UtslLX9oYLgb/MC/GIUVxZDmT3NS
+x/18JT4LgSEILosTrrvgIXoQQaNuKvM8hWi5gE1BNddDF5EY2T9CdktkW9H4VkmNbvXIT/1I9i+
R1FzZv6vT8vgf2YiLPhYw6lbk75OohS0PauooD2KuvFJrCVfXQ35M/MCzqUoPVHJkTNgePVilxdt
zPEE8uP2z1guv9IZ28k0xs0I7MWeu+yo++GBJxQAHx+x/kNZgbOfr7FTxegw5e/JK7WuX7x0Ycb/
99eyv+aXirB5UksUbdGdUEIRf/j3SxqSsoQRDnSxO/e3DJGyO2PLg6MXfYooL07DUF+oBTjsEv4U
qzpO82VpOXTbJsbIWNHOz0OKnbrbYWALAM24thRMa8AniKgIKYPrHOvVyC9+gS0A4qPTKaE42ffX
66bbjhBN54CNeCW8BzFdudY2PwQ1+3F7KsmPkfZZNlRG7lL9WSLkI8vUv2kJ8cfIJOXdtehWo+8W
ml03DnDsAiUrvGkjkizbpdZpgqJfF5ZPFmJ6FePEU7NBtFyhBG8+WyspHjy7v2EWfEHccf2k1iMt
JTdNNjJk04r4k4woNZPjct3l5E6XlouVf8AHG2Ddd4jo6pgzdJIfQBNNH5N1uWAM5EZ1fe4zHLzc
kTCVYDB7ON4NA0h2E/M1g709lSwr3NYT5zRigB/l5VaNjCpzMPb1IgsWyFX4ocMRcZld/8gu+Ub8
OqyThj0ctdzL0Egy2kHA2EPNyDlc8gPsIb2RPrYfCtOItmBhV6b6JCFNVtSirMuzkiIsW+IbPZOA
0SFbbIfhJgQU35rSXk6DaxEObeOqgmPAbiZ3mz94ebUsB1+uCSKxr5Eaao3n2uLG1UpSfiAfGIGh
HgYB8jmjA4TyGlm3kXnVcWPqObOPtsMluhiIFdm9BJEiPFyBQHvjKYdCYYeZ/5nnP1WZosWJsZ1q
Snw5q9rfwdAcm2JYNY3BjPdaAlseWMGgRqLVghTK4W00Y3yeHxGkELlDjth9X9hfVS0zhL1k+GBG
ci6kd4I0z5+xcsPvHp3/2pBT9zxl9AFqVreo0Ij2nC6lbuJDKtP2uQwlGJavwc0zn5U+59pTL/Ls
KfeArWdiCOsiDVZpF2Z3Qau3uZqiPf6DRKWwqC79X71dk0Yv7lro1DXboN1UuWfbiPlponjL0HQ+
uYjun0EgN4FR+aV3m23stRKshGgkghvXVYaUKRY48nmcwVC33NwekZZDx90VzzOk1pjt2dWebKjv
1kjnpFz5nXJUbkovG9YToOdCFvaKOTvZLxGD2AGAA5EY9ujRZKPqb2OkX2l3GCDVVrrO621MLOLL
oItXN80wF7PDaDf3KnzFcG49lN4nswGJ5BU2Qttk/yEM6rE40kPXvfk/+ZiXLJQoyYdeIjjNevuE
KtL08fLbc6PpK5FowpMMXWLEvHDnCCQh+BtQLsd8iJkS77CFmndODdo5ct9t7OhQZnMCMRCsh8Za
Lm1RvEHCsVGHOKW9oAgRXXIblL59Lubsy5vTz34sqpuIgd2mNB26a4bskvNA1c9xlnqPyGyscxaA
3k92Wj7PyrRgm6iWSm4uVYnwxY0MyucWC+VxfldByoPXdWQzeGYXDq55DAZxaOyAkAtH0DfJRjwn
XcrODCvR4Er+j7jl4EjF1AKKEieYcs+BW9xKRh5sKZLNkvkcOAEXvnYpQlJeJM9/E6n3GjiTf5jm
/L7PuudgjMu31K3nw3QtvxOBONkumwMHLUt+Tz1lfv044UsioeX2sxfEayFGare4PlaZvqtNERyr
IJPrxY6sW8wh8QfAssFrfwTdAX0MLZTn4b6UT4ZtTkXT6/2V7IoQUUQ5v3jNON0lOTYDmVvfCae3
8D1nUYLBTUgE+7QrQFqh98xNZ1knTt9mLRc8gaDfp5uGdkTMyBh8OpCtn45/TDfhED9lIaLg0N2A
3U6Au72/w10kg2HV4h2vylOh4wfjVeGNtlnQ1UX5bse/EzlYh0mw3onHjjh2Qa8sPfI/h044Z2f+
gJJ3mVnhg1YtJFpM/jExRftU1nwK8VZwAlB2jzDBTdgxxitbChNnJoxsqIo7FGkjVnr07cAUgDvl
uTrgl6JvdeqsaUi4XezuxtbIo8IQlxu3M85vUdgPFPPLi5qSq0VHtnX7UW3zOJ7fs0A9EumZPDjj
4IO/YsBhGTs9swludzK0zUuU+Fg/WsQ2uM2yjVhls+fRfwSXKOTWdKdSgdI5ruRjMe8x10CYzeLw
cRaCtwvPtVPi6GCbSElWlRjEfZ14TCGiYblJC4ymrO6lLHLzHfXgf6KunFcjFbZK7tTdIbubiS10
GEcrH0FzMoR3RYpAjDEA6S04StVwnt+JmX61DEZfq9bepDGz48mZmrt28PR+1mlw9tqlPmk3DQ9j
2+qLiC4VxdHJ1G68KRYz/0K5cnJI834ZQIpXUWf8sxJhsPfDFvnEaPqd3wdiP2Yu2Rm+mp5hBfL1
xGr93BAqTNlPMWF5cCZWEbJLNm5w7IInE9TkkQUm33dyoNK2RgyfTHijSszRwPYE18eon1UdYTvJ
ffQRluqjX6rX0BbpS+91H4pq+8nJ0BVenzd3QbLiynT8LDPidzPvU04t2wlujVMSeNNTElvvSByy
578GuP8lD+Dn/6W777/lNf7f2QT/f5Tj6GDb+783Cl6htTAkN/xnc+Dr//Evc2A3/kcEjoeXWxiG
whMh3rvmWw2kI8b/xHHIOiUIkeYHFLL/0xzYcsJ/wjBy3Sj0mQb6wdWxl1nYX3dgN/iHTEdbxAQ+
8vDE0X8pulFcf7T/ZIQfOWRDhhiwCdcL6ewC3/l3i21lhWYsRnrVUtVcBhyOC9F9RdjJD1toweq6
RuUbRFDjURjd60F72QYnh4wUY5wIKnDh0S4RkDOKOvojzNCmLVh4nKlCDA+dSXCY6MfWKV8YAnre
ubMSoQ9gxdI9N2VW/8yVltmbM7loWbNweLZVlWNMJFCNrWEtlcOsUOlnfGV9QtVUJAkj4CaLMGos
lpwtbUNPbiK/ns6uahYfG5kwlDsvwk9hZ/SVuikMjoOreMhCtc58+E1saHws+MY2bLYQ0XjsRTHn
Cp1NrAH93bKecBct8X8N017/0e5IHC61w7sEJsXmpIQbXOcttmPvIprH9i5pPSS3C2AbG0af8PB9
3sjyDzjzDNmPZxQyDAHWQI9RYqBbsrlC9WAwgduiAaNc0UUKOzgypn9yc9/KweFsPwQZ6YG/G1UA
HfJKR68GR1Pz1tqxuvguvmErXBszQBzoTE2gdodECi/Y5iPWeY/KqbCKZWM6XsYzyqS8+8VcJqw+
86FW1YURftp9MrKtiHNK5qj59vsuwM9GRGOPcIQ/v59fy9jMKLYYa8/VcxPRDB+nrEoRdqAdgPhr
Yvw0dmLsC70jP9717jvHM84H5feVEXCmmF1ek/bZrjG+kx1qMqynw2zgI+4SS0gmfOXSDMNrZVT7
ZeNJxFs1BqxkMDCLGIH4ffaKIQIWKBMY9mrpYN9YyjKvXPuY3Y0bgAPDu9natnNTDg2J1KPPtMLX
QYoS1sMvF6vp9C1VXvDHCpf6e2E7VFCr+dSQ/IXb6i7RSlkMPZnUrVrfDW9dD1ZubWoDsxF6DRaU
kVvMuFqqnqa188Lu2fPxTL4JJsflLxgifWJf3w8M3zFmGyGFvCHaUQXHz3aq5/h96h3t4RiNc90q
jq12fqtRMIFITcCXqG4WxxBUhosTCSDFhJde6GaR3tPOZ/VpFIEfveZSJxqDj6aqz2XqZ++NPeTh
l1Daz05tWjfFS+U7y4TzdY8L81QDl47magjBTnFqlqvQxSqTQ1Mb2f1QyeUFk0SBOtONrUodRcm6
YtP4s/+yzC7YSDt5/ac1t+rDEQve0MuIyUex9odhsP9Q/HfVfp4nhdJRaSn3bsgxdpircVLn2ihF
+gNsLTN4OWKcuu67wYx7vFITsZ8D7fko3NJB3zVMvs1TsBRjdWC/GeRn5PVde4jCIrw6jqpZDBtM
1NDTgClGy3GMk0z/8ioOrqMtOhpBw3SVeM6iVX9ijS3YV+3DkNyHuLZ3uAvIpi4eNLS7PCezBiTj
wu6WD0vWFriBn88R9l4jTgbbJfFKAyvFQvvDZuMJN17UWUoCtpdatfVQO3VG1IOf5w+eg6nrYamR
n1ArmPpU4EadrQYkYO4GKAWlKM99fUAggjXZiglE1GF+49YRjKY7h2ozt5SIO4As2jNRkH9N/mVj
khOWV1BGY2IhL2cE0XXbEo64feptG2eMTEj9hF1na91T4jGoA65Hx67KvCa2IrHZOOdB5L0FKsho
iHDqSPZGudc1/5h5Ma8VD+yWVXioQcfbq7xpmOvswF4wqW+8MJJIXJYWYBdPwhY9ejxGy6ca5i4h
qyQElsENGv0URbUUqGZoe6als6IZ81eUDs7WiedlwGk8B/ohbi4eZ/nolEiIXpq8suRFDsYMuxzv
H/4GjpTviYW32Rp/GfSrGFLlCGqskqfBj/uWWXKXYu3B4HpMtxLJ2NWTJbIeKxNOT5WFpnTVZHOQ
r9M5LzPm/gLPHuMEHbG5SmIjx+x3wo661yRjWJiRXJJW+m+2crxn20s7ALCESWrlpn18cpxIQqh6
DfYoc84oc1NHTHkgjEu/QKpi4Q/XlxytB95HL9yFtp97vPbs2qu9wASadCETcnArjM2bvWkxaLwx
S9Uy7u97U/4rGuP/dU32/1G15ZKE8H+otv77f2vyf4txuP73/6q1xD8RhASp1m7sELnwt2r6V61l
U055/vVfRa5vh9Q6BIn8RxKD4/6DHajwGFxShLmuR4b1f9RawT9UWE5s434XBA4LQPe/EsSAEOrf
gxhCF+NGn5rNIfiBjwA/57/XWkiFMtkiyhB+Op/9QhN6nXsktWW4auK29VEITEaVXYrbogrc26vf
fFFHyM8LTHtD97kvR0RkTgtxjdoBPwWmhICl3kuAA+iNjwkPO1IiX6yxvplsfKYSVqtLGmNeyRdF
FJoIgurC9Cm+AaClCbTj02yb9BaFxjecGRz/MoQ842QcqcW/YE/gX5j7vqfwLPu/v/r7+2XDAHVA
RbP1R0nAPMPq2HWcXUXUOCWfVW54Dd5NZG756K8LtRSnuHES3NkSxe6oDsjhc6eXDLR0ExUI34C2
oPjjiXy3EpjIl+km0nLZaHbr5yJBzN2yd8SqI2oxJKq6M4KUI7P4FMdRJrOhTj8SGeO+W7sFDE3X
njKEcdH1Vwb8jtlJQCiKWryt37Yc+OghwJIza1M7iGPltDwsIV13xA0E5oUp0FB+zp2fnwQ67U67
OGcywNzl9VWCnRswENc+WbP3ODQu4a01fuuZf5HIAXaeLu99dFtXV6r4RDTHWyuz7JjmlHehlSTP
vUp3HZfdZkZsyEvG2iyZMYeF6a3q5Amj9W8/GUA4GhxiCyKNhP7ym+xq8oZckncQlZWRgNXx7yF2
xTq0UjzrRLZnFf1D/XdoI0jcOsiCDRR8mvNuWBMTTJiGO+075mOZUT466Z+yD37a1jzMXPhsyL9y
3y62Re+SqNgg58DpptmO2Khsoqlk+tAD6tnUBBH43jEeiJtZgMoCKDRonnrvcHifKfTN6S88XzNT
zZIe+GDuxhPq6w/bvSohR9ZyraqOeV/j8Jz8SbqK2aNUGwgotap8eWin8ibrsnzvRw+5+B+8nclu
5EyaZV+lUHsmjDMJVNXC3enzILnG0IaQFCGOxnkw8unr8M/sRmV1N1Cr3gj5Z0QoFO5Os2+499zC
OKFoh72pP7kT1JgmcY5TXFFA5PGlddqLzWREGt1O1SGSbaxdtyFzt73YO3OkB/bYdZBmOoOSImdH
BWncGADPjgN7s+WL5vu/jIn4pCbqoBgUoFBIlHaB1chI3voIhC23zXTw/W+rzYhABQaJojc9ieVL
Oas765ueSSC+oypsk42yW2TKA+ynuS5ewcSH8Fij33bDQqaT8gtKhd5CBRkz3kRRT87RjQQZgj2W
xapkIAuZd8jMH0Pk3hFzRbSGxWpqGalxMMZXknHJmpXCtA4pe8Q4bWacxWZtvxRpGkFHt7Z6Ub8Q
hkNASg2GnDEcWhWBbQgKTGqP2HRhikWaHV8UlWhNTXEsoogUcVET0W5W1C6Fh76s44U1Z8IUYuQK
O9t2fkMicgNhM91D1kpg2C6eCx4mYxlNV2wcVP7OTx0CU4dd3yjrGfCcAC9FCDTexd2gk1IiOiM8
wxVhSYFERgw+EqWZApQ4gsdZFU7Q+sbMzBmZv56QmFWH6cYayKgbB7mWcFNWicLGlE5FfJ6f+yrB
AJoyjNL6/mb1jQ4MhlvWs1vUCsRr2sVzYRAMURvGtkb8Y9i/BFb4PppZWpMa4zBbEpii18KNUFAB
k6uxfK4HF2TBXLEOj9EbYcqZ+Hsr9aAlA7O5sCCczkDsYul30+Y3wa3/6FI0Mcx2ViINoY/LloGf
1tVbEDj4qnOOAhbf6BkxYnngTBgNA6pUqFtb3S13gqyRjSUZUFO/7WeQp2VbiYA2Eb5SF+FOrIx+
XU/YWwuD1K48D/eZ7vwoq/GBjvA3DqX7XgPn3gEVTfjMDlgK+UeY1hJD0GtrDd095mLysWyUJVnL
85n2joDSTHBuDE4mz4wzb1G2Vzrweit8jMfioi8wGvA4rH00sNVWvULt/DAswIWCLOAsVruM5fga
RjuR3zL6ckhoWPWW4Ry3xQRAQbFLCTIT2XJJ99tfzLiCR5kMT7Pu8+OIax61xP4yDQ78LoIVh1AU
JQ89IUKq9RizpDf8cp012qqXOuvkPnvPEGJu8OfXa9uGtSfVrclypP2JijfuhHNJUaSvamAzW+QX
6yHLPqLG7NbxTNZ6MfE/dDrIuZNfGXDaPiStpSw8stcwKXWpBSeGUzFZ8VP+9Pl8qviMJnJkU8qM
H74GCnrkMIfSNJ+omFmQdC424grBXtcd7VCd4yJkL2xwVDrzUwljGROjhBVUxvpTqztIvS32I6qD
bjCDrea11rZe/4XqhQRwsllKq2pXjhPdp4xv4vj2ekJwJ0R1G2NcGbqe3GF2kNniguBz8eA3LuEI
CGSLwgvJ74muqSj3kemgs8EImIDOXes9+2dRvTBKL9ZcpoB2sLjoJZdqGlobUza0IL0aj1BvOMK1
dDtaGct09hIOC89NBsCaF/ehGmdYU3p96pVeHGJruJtMLoJ4cXH2Vi/OVh1r9MftbhxLWLBS205j
3QQyU0j8svqWuvXv0sVSjd0z6KzvsMNsWrntsCsSm3QbwWdmtnnXJnWxAaCPRs4ExczOtaowdqCV
SHNV7IuhXoxcUxvg0Hi2PH1YR4bbBU4K984GH5m3KZAE+Vt0qg+moZAbf6Et2xYMEw/vYuAsllNy
CDA44cFPDafbgJ1jnqq24CDIX6vMQ8fOaKfT2iN2kq/DQilP5a0yVHSKenGNsBJsZvg17OHn7JbC
LIDG4T3G37LsiOkVPZif3Ct288gqqaVPjqCB7uc6NHjPvvFjVhvJiI2WajpJXAUr6a1DNnOBDnQa
IPV0l0Dm1v63VDAEEmF9J1HlHBKI501JQJ3mfroGzAdcnaBLq2sVe592FV3SysB34M7L5hG6nr+w
+4QV54EPoZIFMh+6FuGXMtJHLWU/2bn1S591GMIkqSKp524zYbxULu/skCl6Ja4GYzZx7/jTAnQE
uZGlf0wjeWikhcrYHqud5K7bNFnzB+kdxG1gGQIM+hW6+HpI5nxvhXMacNbh5NQh8vt59F3BiEEy
jwsxH5j5ebEgSmu6Uf3YZ8vGdNn66eOcCrxCM1jIySNXGUMADhaAFVgIkxVrTmQsiXx3Z2c99i04
DYAo3EnFc5f1PK3puAMLCBBoOlkA49ZOwlE+NfOXPzcvSuq005n9K84hiVgITDeWVqLxNKHBFprL
sFC8lkhWZChAlYbWVyn1aGePiKI7KOKuXIJIJmLMjdKAp5rBdEBEaPVI3vIqgy/rmUESSRIY7D0+
I3xCXv1Yx/pjUydv0IgFZpQPUP/uuoyhe7g2XaKl71VWfWSq2YzTqAVU2B6uDHstS/PaGNQzcwYN
tkueSNuogd9EzIh6H/vYCMELfndhoE4uiwEADdMokAQ0rsIBmlel88EvCzrqZj5DuVDUoZFcY9g3
dmZd4HTsv/S5oTaG1OiyiQHBFz0iIOBPjPl4cRGa6SOVh7ArhooRLfs8bvm3nUuGxrhJKRrabZTy
Q5dzTkrpEoFjDpdR0bc40fSScPg+Ijx5CLXqgbPHuIV9dwUGlwdV2KE9qq0/8WT7h8oE4K2l1mPY
eCzALSymPrCQKu2eWc8uLinmVFRRzqNZDzkaFe4QMPOXGBh+Ap55qS42dubd2z6+yJqhIWkfB3vb
6prxiDb8COx22laQlKm7X4Ge6I9CbpCSdo9eH/5ODRcZjSKyfOq/GLek+GoP6PLMI9u88iSJpYEU
U7/k8FGNTAJzn7vAbFwshV5yt7KsDzxYr+STYGGxULbFjhnumxhFIWrmPog9jetAJR6QCnktJohE
oqamKIrvuR898rHtDioKLy9uUcTOKBKxwPKg/2lH62GsUPMhmV77yCKw2HMH51bzBR02P+KtawGz
HH2YECWtEa4tf9pYHbNgkaChxBqFBU1OQJpUGrgzOSROObOVhh/eSf+k1LdHuho6Enb9uuxx/xhv
iPkumsH2XEPQsi607r11EwbaJf9gUd1VmUFadB0UdgjmwVPbVSCRAbljvGLfa3Pw5UgqZoJwsnIb
FvekZVAbg5LbSE7DfqgaxlnzS2dr0+/Ieei5ajNDS79TiB+4sikWACZsYE9EgaHVuHKQdgZFiofH
9dhde0RKIUyqADj3zUsYMxGbjKL9qEnFcKpCvyRxTpy60OZdQ9N6nWivzn6MCF7lP1Urhz0lgHON
B9e5pn996eYS4hEbb2lOv2CM5de/vkyxrtaGZpQBze50JfLD2GLcg13DylqDIslqgxS2Kn3M4Puh
mL7zRhPGqrtQz4CUUsEU43FK63PhjG9Ip3dV1QVlizgSmXZ1U/YHVBWCF7NFKqotTIokfGgmpFEh
5ingjnRlzvhFNkG0jcwdlpklBOacZ/XJ6sN1WWYdrm20Rk3dXTEgsqOxDX/twmaigHTfHaGqvfjL
eW6d8mp2Tl7Y8jz33ZY8j3WdIyJuCXrY8DEAlPlOgXEhjVBuHVx8CRGPKwMmSDBZNqPeQO+AVicG
ZUzjLRlZmXHg35+FOCi55sZ1hQsL0yV217FUlMRq62SofJvSPeikySCNBdIwXXCLZbhNNTCjw8KS
T4EPLKLCQoYtc9I1uq+BZoyCFsjq2bMmteGBqbKGAGyduJla+nhjdBvFbl3u2956RwN7c510X1lQ
45BovowdZZMS3caMrVcmPsZdgLKHZouSPlvAxhZHytQnQdWpad3VXaBxVhecX28aFMrVdppqYpa9
qaLxHQKva78rrusT/lj2N1jX7eiXV/D4CGLLKOHadxPcUHJxWqKHQD1Ir8G17CXAN0ZS4CZISDGr
7NYOSQ6GQ0z0GR/xVKwU4r9Tb7NiIlfpo8luGeKnHoTzLokoNRAyFlvPJHp58tVJz4j19vNsG+tg
qPDt7yIfjYze2yQnu+B2VKGdU7bMpA5BalF+xOIi4spIzUbbCcdpsceJr8Iu9XMd4lLXccevxxqx
aBYBwESfTMatw6Af7BnMziY6oehGo8mTuMrH361uu3jcvI1mjTvLGUiFr62DCagN0S8FrCYdeBzi
lDGBwJj7Qh2P6EAfCMcFP3joBvcKM0AeQkQYQZsDWrMYRaE8IxOjr9AdmPVmHu5DPo6PykVbAVqT
GMUaMds4tWolLb75ta+RMFOGApHE1hSfwdC9FDWX3BhlmPDx7UHnhpbdZbepFL/yquwOPoVHgDCZ
4PsCYQ+ZASudEDuaPVg47eyeXNicWP1JdC4pd8PpyTfb4+h/2gm/FZThLvfAL4BjwjaWwqbIDV1u
PIsMGzJNpJ19pGDmtllJ2guazZXZGD8pSO/Z484uv9pkKS30hviCL3JR+XXD5cjNwxc9dM7krjzn
KERs4Ju939xxnxxjDZaCX0HCSoFUzNO31/UnpLGHKOPb6xZzwKQfBI6gJA5MkgXWRQQzGRg9MKD6
lEmr3pcd73wUkwk0+GqT9RirXBvEUN47B83XsT8IDWEIr+wZkvOvQjXEKYmIpnEGxpnYg/uYzRhH
5KU303nbYryDRMwIKJkoFRwfs/3cIjWH0occqn6tTPaSLDfhG4DyxxAwQLRCb9FY7mo9Gel9bM0T
hakMklCheSPCJBpGLGrihU+IZnyWgGnhjnQvRSOGteHo1yHb54kFSHNOH4sJc4keglO2RYFgNmS8
QrqCtJ58C36VhPQDsKlIEUX2bIpWuunBYGGsNlvnvkkfISKfl08njPFXnqY/tkrAxKHkog5z7N5c
i54nx0yH0/Ij4KP5XvYdlVeRV6CjDdfGDq4AsvZ5/nGtCkmK95B4030iEzAforcaY+qq7u3rUOSX
KCt/0pjd4gRHtCFUNUc5usAbfA1ipWlWpxJvU+TaPcKbnOAqpU4JfVzt6VfKj5o4NjhzAwEm9R+z
MnH7hMRl2Z1A9kLMS+8i+S4YoUJHI+uxLfbmlJpbmgY01qK9dDU+MfwSxK+Rn/s9NfYrV8LOaoGb
jmZzH5XzJJUSb9gsKW2b9hZZbcN2tiYXx8qcK+4HhorjvouprfXoUUzuA0MKJNjYKKWl1QdLsc9q
Ev0hQj20lRHvdllYckPj/R7GVncF40CMR6WbL449kMYO3XOQRBqxZXmzREghI3qxdUhJ2pYj7tZy
4M1M87eZb4rDazCx+xbDJcxgrI8G4SsN/FNoxWsTVwC7qxHTUzbtc24VP/rVG0DNZF2dJv8ni7kV
09I6T8l3LmrzZmsk8STqc0ZBtHeb8L6YA2DsHZs4B3PEvhjevGnopyalqPFJ8lqjhbj7dbipzabc
JcZwx6GH3Zh9HikDiJhHPJWW9tzkJIyH/V5YpGxU+odRcawiRnoGeL/yyPQczP6AOoIWxmMYEWLT
tilnw06/653xkZAtszKm7OL6Ni2kOhri6iT9qSeGKzALHwu86T31M6Vyw3DMLpnHqDg8j67n7P2m
+yW9Q22RzVvM3V2mVrLOphSxEW6KzIf7hc+fFcO0JS/sMi3MkCl69FugU21eUDQ01SU30M2TLVOv
4h6BNYP3Nu/ubhkyzNAQWPBI1HzSSDWm1049+6mflkAPbf6Y1QNSEo/DiJtnOEkFvXv8E2XDsQ1x
vVq/+j7De6Hz57rSuJeSAVW87qsOPgYxNJCZFjo2u1pJHnFbs35TSbGjP/8t7HtV1wZNxnzTIMgy
uSlrdPz8O119MlegEtdJlb5kHUYtT+xnlVznUf/BwnuUo/HEQDaIeENSA0Avl/hHURsvUigC1qCT
xBPLiXbh5E/GECjjQtPe7AdohV3pooEY69+e/kJfTKnrfKbNtGsxxya28xQKjaOwJ7GnL+0VemuD
HmBL3OS2qlRKTYBfoI7eNN96L/Kgxum6S13zyZrHLw/+iZd/JVaINEyKk2Ori0sI1LuZvVq1160a
J77PIYB0Oy8vk8HZmnFCrkL0gRstmb6EDuOEtOPe/h2xgdEjmpXUgoXK23FuG+zXFTMkkQ9Xl8yf
qLOYRhr1HfzJw1yBSeSs30SZ/jIO6mtsXnp9HE8hpMV1mSJutyCFhxo2b/+3l3jvk5fuk3R8CWux
EnG2H4jV8mpuuo5AlD5tThFq1zW9HU+kqT01IWRP2cAnzVnY9+qYzf09ndyFToRhW2cMazK71oGf
rAYnvxeINwBW+Dsfdy5AHEw+bgeaZDyCO6pZ6BrObhby5KTlG0BdiokmvDV1tG8ZV4CT5Ghg83sd
DMnF0P5uhP8AZPSgK/NNa6NzqvmPE5D2jWsb3BGW8Zyn+2hgLIK6tdz6Sj3M0tpgpABqNANFh9C8
8qxyoYaaLFyMj76fngZMY8HglZyVGh+i7GZk+dKXCVCRTvHlecNhZq+BawlWEuMAhIFR9zjayI17
/0kP2RKlzmm2mLbOdF0ywTuo2eoFNk4gAHDgok+TlZF1+rEex8OA7twcosOI3SPAvJZtZc8Da0kE
TJzckuFRZhkETHPoa055T3NjYyGSRA7kshSHST079lNjlZu0SZASmKA4+z46NUrsU83cSBv9k7EA
EP2wKNdjkwPbEfc5BrcbF2DOltt/gKU1DOKp9qLfMHvAIGEzQBX1XoAFW/GCga5QWQKpv9mTWq5v
bJapB6zLgVuYA1m0PUB9p92lafHhgA6jg0Zjo+YbpAQ6/ij+0COHjX0MWiP082Ppq71ufHa62ZB5
1cmgdrxvY+ZjlWj0FgT0zhbMMjHhCRrat7FfBu2xc5Z6v0OlR3efAn9VgCCQWOZdwty9YmFgq/k3
Pu297276hW8ptY2b5fptGIwX5pDdCGI8FU73MPvsLlpywayO6YAPn487JEfHgMQPkSleTj+VRP4s
WaCRfvBR3zzCXcYP9d0Vsjsghy7ZhfFoIsJ2aATwojGVdkMyF3niMyP5McZEbPVuXnvgKS+9XnzO
HXa6gUYzyPv0YE3chEZsNfdYD9+LIqzfxjig4GbgkvIDNNECtRwkoE/T2sM2Q2OQk0bqF8bMM5pD
/EBaYVdgXmrWDyfSPqqhUcf2gWBRi3hXAQENicQm19G8eywGVoaJDaRru44bmDlyb7I/gYeGAQ9F
9mrQHsfegdJZFy9x5aXnnvTLXdLb1KpWe1ZzejZdCq1qliRpauzgIK7T1E5QPVP6Sr7dkbdbIJHw
02tYSYA5VN8M3E1gdKwY7siQIOsIuvyokz9pH91BJu/xf1gPHdgcJj+o2fuQbY5blC2Nqtnt5jDe
9q2tvuykYlCaNazMbY2HWFt+5M7bGbQsDDHgJ6RkZKQWM04C6N1V6hfkCqdIgJk+IxDL1q1fnbjm
T7iJiLMqyeLVPZ1PJ7GCe5FOFlkD7mpovf5t9CYYRoqVVxvHL41gwimrPLxQGxAWnY4Iix2Vvs9t
dhFeTiU499WjrnEgthY5QRPeNd1hGJf3LMVNorE2FhFiU9hcDQlLoh75zr1Rq1PbhYcc+dC5K5gE
2wbVoafxU+r5e2tIcBm+OwUs2X7jBb8Mnd2RWt6mO/JcHyYEUuxH+VJKQXsNptOIQF318QAfx2f2
b+SefXTzON9ZPiJky6uOJNVAVKSghuw/q0vrgn/CPYWe0QPGZ+a4rAzWcAm1AWBhyE4upvvcTPUt
GerBUA0abxmpe7Xf9fB2cZNB9H2qKh1foz+321C+FBpDJRRuK5tBf+xlUyCn5FSPGH6LRc7Hjf/h
VZIsB73011rIdhL10xzYhaIantVI+6LhPZCgbC3wABNmUKx3JIRPi2Muf1ZA8wB1dxfLL268LdPV
LLDo0FGgttR6eueplmecBV+k3vO8AOEm+WgOqjHxwBw1C9wHmvKgcOlU9deU8/FUJI4j1ugMTOR0
wI3dWGwzAcXooznu7chjcE7FU82qPVcNWQS+MTETFriemrp6jRTB9Vk1fsL/sbAr7PLl5MUA6jJ3
tS+Jc2O73T+PuXqaBo1Frf2IWLKhHWIeSsh4u051dk25oW3rzvmqawaz42iCKkrKu4VAb1Un9cGj
B2FnxWSxydhVN24bSKQFnM9N1h0rHfVD4bqU2B3DwHLqCGg0zyZY86PfmExFnNIODJGdLMy/tEtw
SBKkFruytG45bLVT7biPtSNw4c5xtXWM/MlGj4FTZgK7TbYeKN2p3dcVDu+c9WmMSH+jv0waKrke
gQo0wk3UIRwbskId2dC+IZUPGQ1PX83cNucyf277CKcgkNoet8mKFetJ781fQ55TOlWSWKZa21ZG
BNAlV4GQ0ZX4GHs1a9jwXRo7rUzYv/gm60n3J2mNpbUGDIlhbdv4znSErY2QBYdlB8alJsUd854v
MBtWNHDEoh0Zrg4YfcoC7iGIgA3OcHM/cO47jsQsrc+YddOah4DRAoaSDuxLaTdHWsIxoHP6ikh4
P/71pUlyA7SWWDdeGa1Nlx0d8OAYLaTGXIhUTl5fpJgOWGCmE9cubr3jX18M0o+sGiLwpLfvVcG0
s7PZtkQFEVpKpCdLNenJTSpmBX/9t+z3+PVSUCaKbafSrV1HPbJKE8s+6QsWLK3YP4+uwjoiCgQy
JtcGNAC+paWonRGwkQKY70D423tICuPaY6XlUPbXRiC7XtugBSEzuFAE66hFVFpvq7z8lYTA8i9Z
hmO/nox8O+kZgYn8vMAZheo2EqLUsRZqX5YRsPk2hvKzfCkN/HN/fXHIyFDzoRXDtA9NfT6G4qzK
oQDRBqoxty2mhwIjdcH4HfUzmCWuZPitGtsPHPdAsXLd6+kTQx/Kbb0rbKZL5ISS66E/5ZNznsfl
70uZMzqgL6xKLZKChUHObLRSffpYV/rZ6X0ngIOOqygJNwqlaNVMlIA0IQha5DlmGyWa6aGxku3s
cUZ1aA7miIyNMm4eK4ZFYD/aZ/KOyFTznFfXGSX1TsKLv0T2lKQsWFN5NEwsGpLgcfKEdCe7Rw3F
uKhcemPFPe/XD9JuvuYuUshC1Z1tzJ7UvCcddj+LIWKnyN1bp3jg6HaSe9V4O2ylNUeZ8yk6rjfu
HzIVh9zE9OK81J225TD9w0jFZOcfAciCHrmA4FllVQtceR2SDe2VrHFGgHqiTB/wB6zN2GR8xMZh
kuWtZ7fDoTBB9tC+2yQ+5G5XY1b3f4XsE9hVJ902msTF9czfHuLygy2yF9V7bz57f0/7GlsQ26lv
76DJAkxVrDy0o65lnzjtQCvzerpJ+mNS9crMf6RqfBGkAbFeDTugvn+NaMJD6VavpKbyFLCfWkkJ
s96fHzS9QipMdefG/R1l7i712CPabE4YQakgMgICZPc9PPMA8x8xLcAUklG/KX9+p9oVrfutMtQz
OHyZJSZps8awsemn+cE0M+Qz+Yus9rHMHk2qpJXZOq9CUyHiUj4hBU/DnDZHbwSpLyTIr6LYg+h+
73TndfTFE4JgNl/+pot/yqLaNzw5jOAOBSC4zPcvXeF/Rjo7B1vzTvUZJc9r64EaLonysSlZA8On
e4ndd1kDNkrM0tlbWvZ1nSssnBlaLZyoG6PkUprKm+nTkqcT0R1R7OEN2yPvyAekJKVMhj14vYKY
YJpblPUTPJVKZQDAvaUkzpFpqfyQ9uarm8Q79thkzOOGDYATD6v4knhAc8InMVg/BNXAIeUp89Bt
oOPBlxuzkagtZp6MgD5CL6JS1UKLyPsHh2DNte5Fz+mwhLuU8R1pvR00vnZyLfNgsvnhZXfTbceb
ozsQ542UR8wkHS2HLXgsx3ZTVzz6f4lD/3/JY/9nvqblp/kukTIlcPra//i3f/x0m8/u85/+Iyg6
glwf+z/NdP9DDGL3H//Gn4z+lMvv/J/+4r/8+eu7PE/Vn3//12+Qn93y3SLkXP9kQHIQuP6/VbSX
z75Jus8i+fN//KG/S2k162+ewcJOIE80bbSai2D271raxZzEagAQKk84mlrTRDD7Dy2t4f7N8D3h
0OUJw7LwPf1vLa1u/c3lLLGYvXq+/9cv/a9//kOZT9g0eeX+/nL847//pejlQ5kUXfvv/7r89f/F
tWRzXS2SXBMx7+Khci3xz0rayBpl4cbivWu44costx8b07pLQ565/+Mrq39cBbWOXhLE1WeM2DFK
9WgvRWIshXbanjTNDq/IOf0zuHY0lIS5wAF4MgbHeLEr9xrPTvaAvEfbulGJNoBg+FG8Jl5ogO6i
j0DwdBqjkRANO6dvoEgHtXAsyVr5VY2kPHvjoqpx4KQKU/pHgs0/HV8iJLdvBVDBNS19u/kvb+L/
7VUhke6/vy6OJXQ06qbAHwY/4L+5uUjaASQk46tTVA/KcKHsT9vMseyDrfUvKkY1qEyHE6cGpU1A
2kr2FfmV3nCjTUsClfJ/c0WcUDEjwe9yc1NGzXtUtZcUgOCVNOsXp/ZhCmg65BnnkFWewoifsYcd
f+PbIBosfasNU9Dehtg3W1xUbMRYNrcwIDXrIZa8BOjnyV2Qc3xxCqzT9cJWdqoYL72O0oNkgXLl
uAqthKrYglfweVztNuvps9ua4hKr8aQX0HdnUtHXuGy2kmTtzvHqyyxCsjTm/DRSzK1jOUAKXayy
kT3EW2gyH73pvrn0eEGpkq8l+ifwQi61ZloXY5Jt4iH7xNr0CvAIL/1Dz4aexWN1mZzFnMQMoGAC
vZpohdwiDQSTbohtC1hRMV/wXmVS3Y3Zf0R3xlluNV4AbGpg7sMcgvHHwYl1AAwTUYCxOurQktyi
ZQgqSTZJqw55dYz2lMZCT/x4mWwyLxvHq62gSqlZV4diQFTFTLNLan1bm4wNevzbKyS6rDDRMNB1
uCjZZrKZpsH4yQmM3yMG/BChx5WMMG3bUpGD8grlLpt8UKTOihjh5jahqLp1vie3jB+Q+2XEcpXh
xavmN53U8QCPrbFnog4NrYE+J0irrQxnzfTSRj2WH7HP+IEn5g4k7fyVpdG+mJNj5HvtrtTnxQYO
p3lw7H2PmWQsGUXOBMKqfIsYELqQZCioWS5rlyq+o0vcRTcvc8JL1cMrVerKmIrM7TqheB2WxnOq
UqICz72g9tWFP1IIzV/N6N0FU3AHND3piChrlEn+iD/smjoluE8x2ui47xmvs7/OyCkF70np0RDf
ZxLopDMLGpCd04eE7LJhbXZTvNfM4syMX6dNQPBGKFTdEaBj2qN3hI6Y70oi5LyBIEMO0rV0om2q
668SN8tBOFjXhoX8PIR1FcwuUUSWmtgcKpYLTkpraAwZjW8CmwLSH5OnMiO2dgbYaiDCXZOuDc8b
ihmeh1WpEzwVs8sFFBF/M5k6m9m1HA3xPmVocnuwGzrzRqa+LSb3uGLWZRfnfu7JPGiTj17mQEZi
0Wyly762pnVfuXW3KLX0lS5T98YhtXMME1RTAarCawnk0RLZn9q03ZZIAw3TKpaC5rNBcPOZCTBC
/qhZ1zRjwFy2RyLnTqSD9nvZjFEQQ3LHYkew/KgfBLijY9s5W8Qjj13Csj5vWPSAPdi1Wm9uerd3
DxHcgEuK/QzqkHZCpSGDbiD1cyi1+5B5p94vELTQJvg6a3a7754NQ4L47h8ogVCvy35aUOqMVfBT
95UJzbx2XydRHccJPmiWoAFDYqRxFoAGmZeoYPaBUE4pxXPSMzMRGzsYPI9lYr+3XmE96w03i4V0
UIVpQCOMZHcAQMAfB2bReYdBheMpl/5rjSHzNBT2uY5hR01TNt8MGb1UsbiFYomFj+xjCxQEbV8B
oBAAcZeNdxIP0IrQd0M1QBSNWgqZKSqBufU3rF+PskoPjkkwmNDQB3hTdC6byVqPZrKVMa0yuzsU
rvUHAuCNPcU//ciJmRusuiICowDm3lqblpySWbWOeWiZxDX0yYAI+CF8ghvAEK514hWDXsc/0FoN
qFOc+GVLelPmrpjOu7sIVViQxMxHrfGjLuEtCr3ZhIjcNlGlB7VlEsQYYc7LNZpBjkuiTpnPNt+p
HG+1Oy3Y4UsDn44719O3VSfULqq9t1jU2p4L/lFzIVdpzScONn0DkqZeD2RibcbsvUJHepxz4e1q
tz0lxIMC0w6bAMqtoRHBblbDkYHZEkEb5MNUHxPzo/RD4IPQDtcqxBAH8TA5zJVz9dHMn5to0Ih3
kN+ZLG6T7/1M3KLbwkRbtrR2uARLYndAGybZE8LMaTegF1x7vrmNkMFcbVszrrULIyIFwpIgV9jB
X76E7JY8wXq1QKt1TNmp12ndHEBl90dD3ZJ4bgLLZSlL60lknmC7orxGI07GDGqpHe0JIrsjMivo
unRCLad34CWaB22Q4yFL+p2ArrBXxthspokY4TCb4s0ogOR7FVIsKydiAfvGvtSrT9tyil1J7vy+
5WYsF69h6RIDEDO2NGByI1QgXGEunuf6eXRrpG/u+ANvUGNasBIM0DlISan0tFg/ztIWR53JOQmK
gn0JKotdW5vOwUyAvnNEDj3hbIx/PvyJXO1QOfGpFcrZ0jE9G5q9FDvJtpS5cYyGkIVFDm5t7KYv
Bok69QBfiLPRSYqeglmTOD+wpwZ6nRrXMvG9c0tcTcrD14orfCqDqTo2Dqb5KzbiDNZpNne2RQB3
OxjZyWiqP5IQhs+BAgU/ePweR8MZS8DBHezxJxrqfd7Q1gK+kqD1+uxIYvbveDEmm5idk8i+APBd
yRYqp1vzuk4cLlejbIpryZplXWu+BlPIyk520pRrg7wdROXhpo94srx0sJddVnHskOLO62gJn5mK
/rXF0L81NHdZtAj3V2NF/0nZme24DWxZ9osIcCbjVaJm5Tz7hbCdNud55tf3ikijsnBR1eh+MEFS
ckqpFBkR5+y9Nn8UzXpGsEPVujp3Y1SdLbmHCu6tWGp/p05Vc2SeErClFXi9xopvGseCz9cMvHcT
our6met85DMRM7u2R9uYyFdUm1Gm3zRaGqC8xZnaykQc9QCQU1QyyXGoiQ5UBwRoP+d29GeyqN2A
pwmwVq9nS1SrzLXw5V0hYji33mrCcfaW/P3UT1d7+mC8l+TmocE9rM6D8N0M5yqtqFlY77FGmsjg
hbAGqTKRrTFvssjkHcrN1xupI0YVb34tfectM1GXd/r0YBFwU9HD6KHHrc7NcJwyQIHcdSqqpw68
tDI96ZP5OtPP3/dawwcuN1MxvOQpPS5HZ3S33fXqauF8YAxAXiY3XW29ROSL7bGorSc8OWVJMU9t
CGeDTGLRGo9975dZlvXZW0M+wnHhQrC8OCGdb+io9USbuh+Skyc7bEAs5RkUyFrr7GX+jvpQgIaU
OBaWlTKWENYObML795/m+xNU58xsdIK2JaA09hy0mghc5Z8IjBF2k0l4TAeaBRimjZqCOJHbdqAJ
0iSutem9ganichAkWxzVx4l00NqYxJlvXXg0OixaPmjTQZYwDQWhPfIw76j2dVZ1YSXOhEP99knm
vNM9FbtFlszUKcO05p1oyz8xjtZ9m/t/YCW/LmSfomyavbM/dChfNdoIXjGxXFd/gQKoWFCBs9tM
tn4SfJWsLjtHZCh/bfKm6L72TLu/skgkEKd9MGlhb9EAAjqUqVCR9SPsXRShlt9sPIDjXew150Zu
UsAtxyphdqOOTMowhRXTa63UNtcN3l2RXDVUfCHfPi4jyh/eEOkH5nfXuipIpLJJK+Ga1bYet6mz
2pAjIQIucMZz50E/aMWClHjVYu7joJ6CogZb1RuTdA9R7lV7dBm6sxQRQ5pbAOvMGYmILs5NClUg
gafh7BYOAiUbgXzV9PlR3Q3UX/zrwuG+gHoamF7m3tRyyDB6+wVyWsOHVl3Ui5e/YZYBOa2Xd3MC
agTM6jZ30uLQgqRhuI0I2WJwBjfuW7dL5KMKKWlS3KIjSWLaX2a4AlmQD6qNhWX/1jPCQ2MQdZAX
+oEgGeDaNcaUpTJv1YYAiX97dYJZwii/Toc5YSQEkLYBA5l5G8MLpO9UTVt1KFZx24RtdrYLa7qF
ITTd5nn2Q9MH54h9nDWUekCAXb1x8uv3s9RT6eTPt3C1DaRUTMe+H0WAjaKU5Asm5R32R3tm7opN
873ss8/czup7J1qrx9XPH9Rp+Fo0CXoi3dQhKo1XQRXqgXzr4qEFPKxOt3G1ICxyq0Ml6KNZcRrU
+wYOI270tr5SwquvXh/W/+1QnSM3+t+jzJg+sRZbe/Uf1HPVM/7j/6tz+iI+8ccYe88JT/Aukw0Y
sX7LnDAg7A2NJAZyd3Lyg9vbP4UT2leNhq0e10jc80+xaieq+9fUio4pEmdKvfJdMF5R8dWJIcel
hwYSQ0pP4mveWvq11NBDWJmPoH7Bh0RroO0Os5bSgCgicB/2fePVDKtFsitMWpOdY+80QUxsPxNs
lmovViLFmaxS12yApJdo5zRpb4oQ6YyWI53vhwqNPuIb3Hbp3k4Iy6my8NGiyHoI8bhdS4O/8fem
WTWCrBv9YJDPXZuOOJbAw0D0PvqAIZBUIrcsaiDfm9lHWUATmuQ+kFBJ/+m4Wn1Yowoj58Ttrulp
3d43c8kqYsCyQ1dt24/9jakn12Wa7iG5WD1VzCzZeSaNENv6g89yX9jOjyHH6lq3xIRgUoUHg2wg
vubrlJ2ZtQRmQ/YDTl1g3jGVI1KUxQk14I52Y7KN0+iJXglyN7qiZV8HhoOPLxnEMUztn/myxmCo
ydosCnwg+C2cdv6k4ACzGeksfWQ6yHx1jlZJdkFqDddWbvjo47Nnz7vOFfCMBciRGAkeWuLmlPq4
MLgl0cnMaU1nrIfxopT0M7Timo5LeY00vJhhtEDypcXYr2SIdLYYMU+RXYn61U6Td3rcNPMbPT12
43rrIU24ZtDzmesAM8k7lGFtAvVam4+rhn6eN9zD64k7UHVsapJvr8gm1IFlgRFdI3tH+PujRdcU
e3Ta7Ax6MCBm+GJg24wIfccTN5m4LFf/kMUDWVCa21zXQkYJ2Ljj8DTyLpOLychBo+qZjOBsg1cy
21YCzKjmidPXJTNk9UUvfpeG9lsHuLFr63KnJ1l9Mtzw5OcuGrZSSjpy/Yy6cWElgNoClxx5Io51
TuRLp8grr438TYC1UN6w8VMiIxhn7Un+yzrc0d4634Jh7I7OQJyf56JsG2vxPE7zRh208nNdy/aP
Pd8syYjhsQt70u47D6ToyAIHCwXm1v7Gy61zqbFM85jfX92+ya4pN8zd10/B2GQazEK9ODeozmQ7
DVbfxvP4k8+AWwNN/Fj8ItrrXOiw9AvCuGsEPStuN9Ir2ehhFwzVXJ0deVfKYCDt8lBzN3hOmL2P
W8pKLeHHNG0TysNIL9K/I4IqKn4JqvCR5o+xfDpRdICn0e5roqUbggguVpyRu1Oa5tmFb9MkDyvZ
I/y+YLF9uBZ0c/EKzFZGi7wLutZyd3Tiqg1G41+grIhJG0gDDas3dJ2sBofxr8i2YRe6F9eaonOD
iBuwwYtf9J/y60iQzLNjTi76Gqb3VQw7Bg7d82rJbJUKgHI2kMzKDJBVB3IDfdqOFmSjWW70Ls4O
hEO/Zq7z4Ob0fo3IP6a2aWA55c6Dj3drRZYIQNU+iYaLraaAhgDtLZYLCq3JnszIvWO+s8MO+gkA
GF2Otv4KX02c3mNrHgXOFaYIVR2kKQheTEm4LZEgNRMNzMH/wM5xh3SDtplNK5Fckpd6rt1D4U/i
ylpKXBGVh197EVylQFsapG3yAUfy+qIy/+nXy2+jJz3he6NH5XTFGfrv3CpnyqWlnb6fQXnjYsZJ
dmoKKl9R4r/ZbSECZgPdlmjbucdslII9WWsyLqz+raiAFDFJwtbbhruxsaiDuEhuUBwf1mWwD4md
vhYZKXeznqOgx6y+cRfkzJ71q7BHCr95c9v73TvBns3RrGk8Gh5xODW9zKwIHzWNJFwEDvB6rL6j
GtEgGdGsA/TCYBwiQfAzXtza5g7guJi7zCy9Mut0tnFYAlMhl2h0h/xSwvmiGOtiHVrpAQWL/CCM
dSLgD0WltvKj4chwcxi1J5d0bBsn6jV10/nq+MVwzspi58/VpY2JbCMA6nFq6cdaNS1hbguOrjFA
tkRu5NaPLpH+AcDj1WgShDN1DilKeLQ2ITnoiMazYW/aIyY6vAjRsrjbDhEWfpWYkMI6erK9t9RE
cKNG9sLv+nPB2zHxOQcuxpEtDP5LXMk+m72+ejkZ7eM4n92ojPZtiCRXkBlG2bD8ayBMwkIL/Buz
K/U/tNgUd8p500kpg7o7o2DQA3tOPgs7PxR1CZ0m1zsY2JhvNZcBf+HOTljqHZI7bddZrNT0cKKw
7XjSggeIOk5OdtGTYlcbjEACBR1uhki3mbZWqGibydsBy3KCcTVI7S6oGGBFwRCctVeiAdqtZZMy
znBuZP1TZzKyjNRid2AB0o2IfvSIAnYzQO4WVcqx6PVTTLv4mrQ2ySZaxK46xvCEyFrwXXDS8lKg
dmsSyuNi6cVWDV4GczlYIzgJF/1HTtYuJSGP21ZI3mdpJD/LITvYLQPvZJBiZMq/RznkT4VBd0X0
1MnttlqDlLC3YnSiq0P7kthKw0fZ2ywbXMpW2qQnEtH3dkeNyk1ycmMWPnSapRKqbiU3Wkeuq5by
J6HIRNw7aTI7d3VsfFO4UYg53HQJzglDTqrMZTkPLqaIfuRKdsvh55iPyFBC9LcpVb3t0PfzVf3+
M2qToK4Mck795MdCG4zVYXw7D8xTak8rUNfMj6zcjsXM8NM5022dDX9jC1eX7qKca/x1uZJNX27R
nKQoYb1nXCYOFp4YDzW28nLwDnbkjkc3ceFVcGHXA3/KSWue5pFheSFwftd7gJ1qwLELNU1aYn0a
hCtKTNA3F1Yn99mAVB6RHbGELDZyaqsbsLfDjmVSsTGm8M1Ht8ZICFNVZI9Jj5wwhF6/9fvnOkZX
UOtOsC7ONUOBeYwQ9uKZ+hwtPmCIzAT21bsu6RqIJWsMNeJziFkjCUlccOSAM6T6e+wNxbFrs4d4
wFAa2gQXt3F6A7crOlHH2EYF6ONxjsBKFM1vOTQ67g+TK4Nqicmdob/JbOjyfDUoWWNvPhVh+GLW
87xrkCHnsfSHTowyextsLPMjEZH1ookO7X7I96HdtiL78CoWyBOYN7ymHnAnSN0gnLogpZSGCV5g
1mvcIPamYRMm0m44u+eqp6jgUJE64/rZzfN0twyIU7TO3fUoG2ioYBd1/YvlsORx5cfYksBOgfnX
2MQ/hSW7fj0dj1Ekj2hXUQilbXrTrywl+Hb9Jo7jXY/o5jd5GEwe0fZTHJ/d0ftoKM1wZePVJVSJ
IL034GSUw/jgTN9AqjKH8KIlsz+OzD8THYaNU/mMCl51AVkyo7+O1iBa19+21YUsfqYFd079V31r
F5XzNkSIxHnxa78QSbwZ6ugsVu4qsZxvTqFHD0Fu1CHQkWIPQxqJqDw3GgzEqRm/JJoVXmtmVPu1
wLxvWCgcIA2KS+6x5vTERd3iaZwau7hmcvF125dj4tf8X417X7vqIeypx0yvp5P6f8gyWCN8jY1y
qBiE7J8IUswoZXJbUKMp0rU4QH1BbLiBSwH/03kpFu+IGsFFS9/P4hAKUe6/yzHftaz/OPe9VldP
+X70Pwo4/+vz1APfy/7vH/Af575/vPrJ6nn//+f+X1/t+8d/v9r/dO7//g7U//hfPwhUQy5otpKw
rrE90BZKyw23up3W6q9DS02xdCHnZwU9zSy9xYPYnKeoas+trLEUhvkxTw0zTboyy/jp1Bbsa2e5
0Sg9PpGGc6/V8foRFa6566mxHPvVDJGVWrsaxV5Vzx8470cK/CrtA762Dz9za4XhTWaNJV6z7Cbr
aqap3prSFXa9Dzcn6gogknVJQSa8UEc8xSiP6ZMULagQqYexa26Q9Wrsl0FHVch/okq2Tay2fEsr
A4yMieYYC5v7oen+a6o39eOyjOGNhZSUhAXO4/UUGyKH1qNliych0K96beOdmXFJ1Wn/ESVdd0z1
jjW39kiu6Nuk+e0jCWEbSg3ea2bXjHMtFPgmdP13V6u6rQM76eoT2foadhiwcfznpIK9D1Ykdh0m
kcQkbsfUeu1dm+2tARfy1TTnjtFeg3Eizy/8slsQIukVp/Py6lPPtuV5UF/ci10/3SRcUYCg8+VD
q/yXOc1K7E85PC8H24zAG/i4NNHjmop4t3h9jcWOCDZfy8SHjw2xdT3zbU4EQRodrloN520jHPuZ
oVjIL0d7zfScmbmB+QNPlfzN9DJCiLza6IDkIfy/XZstD8vq3xFQox86oZ16J11uu8V7cgiPz0z6
JW2cMJW3MoFdCyc47jLI8Hlq7ISbBPEwaS+Z2z1GTps8DtXS3puN/zuzHPN9STuSL0EuE1dSUrPG
GEjPzHqa+tC9RbPQbGrsRlSY0y6oxz8DiK9t7drxORFLedTbNt1rvUsDjz5bgVJcKzFNxP0FwNSK
r43eb6olkLriMfkoc4TnbqTDaDa9e3pWR5woyTtSdAapkg4KU4wDb/HH7HtMx/CuvFuE2cWeW99j
jSVhWTinZqhX/NMthWj0Adslo9ubeJMjLSvmqQ6R2+dJTbGjOi5pwuoOXj4x84l1jeoFgQZJru9I
1MlqjYvpUnW2/uYh7JWftUkr9JTLrBwv7f33sWHwG2lz3Y65oz+N/FaLA46BJMWODpbL3EcK5Js4
+dAb6u5VmJ/9Ih0/rIWu8Gxr8e0yTojMGJm2vef+oUF+SJlZnqdaQ+CGzmay37U+dc4gSVJmsZxd
/MQDvDpGQCP7Zqfrq/Waig/HCot3Iy66i27N81Ydrm6XQ9ma54OVtDBCqeb5QgvqpvWffbdI7hwn
wVAuz09+Pez5wmSHXiOrIRy4Nudi/DU3FeSSWLhPThsdmVij2i8L8zT3dMClbuIkXHMKnBJRJJxB
sYvATaFaKF1SJuFR5Hr1YuXVfGek7meq1+MbK6qhmAixr2p6bJTX3nSP3yjN8Farw2x6RmA+vprw
gwmcpmdKNCtOVpvrSfc699omTnV0WyPacXmnbxBWe+bSdnbqBmu8p8T/pJe0IfQpNm7XyEne+vGP
7XnzBrpoehUgnO+01PqrXgz/2SqxmQZmZm4KRMDbb9QguDuThni1iNx+y9JXm+TK136eikuSzqfB
YfKZ6ly4XRySlES/aj+lNQ0g9NHUWVrrusjDqPrpQ7Rok7F49pM5v2tt/+9QrMYbIEzngF1B36nD
Kq6lHc36mRg0UYXT6G8ZMod2xu3TT30EhxAvJjyY337R+m8oaUgw8/okkLGHvZ54b/BSwTuVU3Tj
csd+08edU4TF21phunB9E6FtDL6ExY1/SSPKuxAI3L36AFITA2Go9eVt2+os+McTqFX6XB42QGsd
iATJudJCQzs2omJ5t2DvbsG/7tfGfK3i2TpbHkUlJToe4wQfM+H0QW23OlSbTuh0eiHjVG12BDdZ
nkEa0wxRMmYQF+HBDMF7KClzm3vUwL72v2TO8vlq7386XOSj6kd+P6XQqLt+/fDvk+o56tn/7eEi
4pNzjfIQNrIhrtMoUXs9FTluZWzG/9oL4yImYkMeRw32L4DKDrVxfbzXpMwilGrsKGp4ZdarN2Kk
tcsqvzr3cpP5vE21p86JxhdEXzIYubKd2VLPOaOu8ALNoEsTy0ZQqOkM9BQTjpZOLLZuMIvnDt6e
1Ybiz789ot/fWwuKaiIfdDFtIJCnB+TNLOQrg4od5G3yE0Vu4+1Y0DLIQyDDlCQsszl/HyZdVpyn
e7cGHARp/aEuPfOsJzMt4KGx7/y48PbmFC9nP0posY0s591oXc5W1XBuFsNBhOEVrWOx6aMOLp98
DXttGXm66Jd6xe+X/T5Ub4/VeEmT/KTef2vXvC9U1GTQyN22SSjIFk0RhGncEDdB9+t7o851Yz7v
Ed7fo9TBwIaZ0R99++R0M91A9UYm0yfCC+jO9y88kGHnV4kGmkM21eTG08tiSy73sI2jdtWxENPh
FJjEDy2q4UV2HF3Z71R7uewT6pSDuPlTS8fBQSNsRBM8CiQhUuOgNkvh0llMkSyxzNUbtPcRLrxG
J7CZGMDi6PSVdRy6FBwHke+L4xRntfe90bA5nxl7X8tEeITj8k2LoTbBQWSGtzXwDQURq/1N0fSE
CbZcqWMHs09t+v/aq4SHZwbLBiMH5g75YvEw+OT6DDE3MtAcgfrRrro2v19lMGhxWlH2U32J1aZc
hUbtTH6p1QYg2AaodH4C9MUnJL/TwtGJa69HEmm8Yf73pdam8He4jve1Uwx0Dhe+59T8/220uKpO
ONhZnMm2YF0OZ6ze/deep9l0Cd34WhFzcvId0lJsGtgkRM8JYWHuSBofbVakAbDSDcKCezM9dZR5
aU/DmJMbFSCr9tQ56v4oANXJ/3iOL196rqntGgzXgZB+LrVZhuHfnjr0O2Ij55mVuHK7KPOGsmx8
7UkHDB1E/aDbPqNu1hm7r9tMNzcngaQ/z/EVd4Xnnuk6u4hH6OiAnT6usdu0M6CcioKbbuJJypPj
KkVdePiZOS7tW5mE48YRSX1m3iH2iyjuF1wi1+8N5kF8IdpKK1AMxqUI6ZiIrsIdl0WX2TSji7V2
D5WB64QsnfpKiBCylkozguJ9NPvxojZ1bZJIxzt5n6fK35PT7V4I1PEuqzt7X3vqEGWbvvPlu7Oq
lrqLluLc4xkJyQKXSG7UnnrQSvKbxtdNbOEeYro+2VEpMzYAZEggl6XVh8r6YywVVpVVtx6YU98n
ffQ59djBE93BYCQAK2h0TYMV0Dhvus+ucEbwLiSYgNMRr9OyiIW38jmPlnGls+KfknFwDtkYafdw
FHyulK3dMYed61Tb2e2DKLXoV2ToLgixdrqwFGsfVsekvG9MNCWRvx4JOpSQhSS7mfD37i0cn3so
dC6wvqOH7ieYE2LO7aL4LHUjwWObE2MjTDPoKUXdJbbmw6uY/b06VJvFGW7XPiO7CGk3q+60PYbl
ON6pjUES3i0SUlTUDKHESaOdzPXAdAs8Y9Q9t3q8pMEsTCoSzG4gNxleE4ihehmWeDr6YXlnUdI/
ugZ8os1ULzMl7LkGiCGyq4Z14GvT2EV+NTT4PBNRgOq8Hqbon+o4+H4q5ZhpGxHYjpSq6a6arLiq
va6LhgOoyLdSNpHsbn5CkjwdHJZyiA7ZkPLsXSwZm+eBFt8ua+buCmBQGzSNbrfx+2He2mWTBPrS
Fdevk3DWHcgJgSlrlrmsXlLzxZhFS20L7nGPO3EiiJCOYuHdRUJEp0ZARGi7D5GjeKPOgpGIoorX
mcRqxDp1roQ66LDiRFnj9rSQl55QB0zykcssBORP78eIr23VxdekNz673vADVMOSkiGuo06xLgbQ
tHENxE1pFf2Ay/jhtIN1/drkCU0Ouh0otkPEL4XmBf2C8bqXdR856l5JFnyYmZpLn+uZ5Rf8FrkZ
yr1jeOnZHaitWUjvN6zdqvO4+nuKoMNGx8ECKnTAEWRP5qF2/TMRBJgJ5QaDIvFF+ayXlPk9fIVa
/4GOjs+XAvqZ7jHzNLnnV+YVg0p8UBMLu7WR+lKVCtQUQ9O5CX/PONS5yaz9bUlS0deMQ2UPfk87
1CGG/WEnMud3qSQlasrxtUt0QHtYM8h+cuwWAxTDrRrW6cSiJorva3lejd9RxnCuxm+1pzaxTXp7
1q5HRmIUrHgqPlqHWyz4/mf1Y2w5xZmN/t4bnHkfZ0Ni7NT/LGyy3W2uFIq1pAKzLmSeoEb1EVY+
buXiBMuTVDz0LBQcY+JEZodWdI7m1ajbDLawRnub6Gus3vO5cA3YIm71A/9yv4u87s8ikvmcysfU
XtlPtG+S9YAMmgGVwBquGrXb4YA44n0NVmvGM6CG72oyChTecujVor0fheRX/ddALuQMUg3p6txE
SgJqsQlKXQoGU80v1byR5syPGDc0Ul8mlQjOWBCFzgCmykxnbF4Y2wNsiPgz1ECs5pUmIn9QfzGF
jxWA4iZqcHCqjRo/TDm6O/3605xbPi65MeQnoh7MGjcLIAZJqUU+HzIrPvVS2jPKDWxC5D9q1sMM
BsYmRBU56dHlPIjcxn976pw6NPI2qLV6OpokdLTHcuwfu7jt92ULBhZHjanTbGfX8vBBj3O2p82B
7D2WI6A8n1uM4mpPnYMBMWyxeMIskg+oTdczdDdyow610KdAvaDfanq6fDt7znskfV6AImndE7Fy
p6Yv3xNznOtmlmTX3DAfS6HP23iI63sD6u5CN4UqgFndV6zuwD+Pt+5qvU9iNi7miKlsQs3Taf7j
QNN9aw9w/Sh2CWb4UNFIQAW5kmvLM7Hgm9Cywg/DpGicSnIRrbJT58+0yqLepykV5zdqA+nr6oGo
2FDPI3U6aqz7ugZkWLDkiKVorpAaQ7VHuA1AHjj+9Ak7+3Zq0G75HToQnDMpjYfpCIr0ncAlrlkL
x5vfFPENyuq3RXj5sRvW6prqEN1YX76Bl/85rGJHDtE1TBsSgbLWP2NZxgFsj2TUJs1Ev5zAbkTb
zGMd7xamhYWbmqmzb0DknZK/QPeOY0L1GT11fG+SbLZFuSLOGYPlZgJmTWDde8Hi/einDSh03eg2
yD+Tu5H060cISi8ZjL4PBGGgHnIMnn4Ybvoh8/FyWoN/JdXi38a0ih+2W+0i6cWdk4kipL5Sax+W
B1LfNh3C6rchHFgtlbS1RGk+A99v39ul1kBtiHY72xIr3mmUL+EoLgdgFePT3ImfS5wOV3WUAc44
SOfw1o+irZut3rtJTB5ICI/sySb33rd8GacHE6pRoGvVxkkTbn21oR/N6d7vPOTB+fKWR6H2WtbD
TFc99K7qEDPCwUyF98gXLX2GfB3Y1qS94i0nelhraZXY5qEx+xKCxDI/9PiwQ+IYj43vRVvQh4DJ
bd+/KYhIfchi7ZcWOz8inSDcHOoQ1RRvfHGcuNgx8fFuAJeJU6U/Mt2s776sXYVOo75y6/mGn/Ow
4jliKQcRdVxFvZ1zB63CYhzTPEwv+VJk16XscWEnj7mca8ME0bcExsiUP32+83IatUQnLT9S3aS/
vqyvgD1Z4EzAzXKRX4vYKB6wiDWvEeSxNTaH59lPTmPrDDclHJh9FXOvAmRi3ht2Yt6bQ59eF7yz
FaAow6Zi7ebpzjFm45xkGc6QGh4BGUuMhjIznEga03X1bW5T+atdQPjNKvyL4BuzzwYXk2752sxL
vl8hzLzyXiEdGvcL+FAH9MeN2oQrotyUEJ9D2I/4e83sbnLEyhwZp32ZD7gzfKDFPXfhxzGKH1Fh
k/c4tz5MI648G/CHT/Ho1IzjAvxMzO9R6dHfrAu88zUkZUcf2weaiSyCzJuE3lrRjY/ZuPLbrE51
i5tmOs25bYBkia3hiF/Pu/FZ0twsz1VePUdu2zytjQEq1++Ki6M1Bd1RFOlFXe0rcrh/CfOcpGvx
myU4MutCL2+7yXev2KfHoDf7CSxl/OST6gmMlKK0mKOXyHCeR6Evt+qIIRTlkt0hfZUPwl8Hwzig
3rb64omCe42OrQ+vpmFT2F8OA2KyrT0S4DWODt4V6zY1zerx6+u14l7aRa1G1CdY3cvUrz2z+wcg
RrBxcGHAsrzPKBXe5LaIvjZijf64mS3OTfoTg4QGVMdITuTwxk9tnqen3NMOOIzxaBt+/MvoorfJ
LR9Dq9df7MV98rEpP/k44C82dbCA9ihGDKT0LekygaUPy9ZCijVvcsGI0pl45fCnvJYhb2xcfGT3
03zrZTT1tTDy3ydi14O1LTV06cxqXf7q1gAJCrzMQc808eSF0aaP+/nF7GiJOBg7mCm/VGU0Q8Db
+d5QPOvpXV2M5onnp9dywrgGxDO5M92l3BJwckhyX3tQm3RlgUNBblice2cxphcvc4N+6KZHl4D3
FwMHNe2R4UE9VmTGtSMf96KVy2XM6+QuWsL4zpxdOiMevC91GDnrvwcKLbYpXug36jyVYPweA4az
EcczkcFsWo/EZ4Rc8mppZUHbwK3EZD5MaVqL0iWMtH1Bz9E/2XLTr4w3sbdisZq87qnqZwdpw/iu
jijjmTtSIkDH2wMRc4J89XMaum6JcaLJTj7d9wEg9TntFlw3GTSvpZqAAMjmt21P63V2V/6G4uhB
pbxo1kqgttqtin66qD3dcyFfTOZfq0TFE4deXlP5wf+tr6l36ir764g+BigYeT4GWRhkrr5s03RA
BLH43XJjMi29mVuIACmJaaynlpuomj/7Hvv9gnLj3k36MoAFya1GHhI1vNzHY2We7TB5U6dywy3D
Dd6no5sWEETVofpv8zj9+2+mO86BUZnRPtctws4X3OSR1fdPpi6i2xyXa2hypE7Z0g/pIZaEMMY5
g0vwxDco2qpH1TnUosylwvF+XeL+aTWZIcQlicDqwZEy1n1m2jv14JhEr1HMFCaBdKZ3LNGJBLvR
gdk8dWm+Bp2nafs1suyTGFLpcYHxaDWUrNRTqtb0n3o66Ks/Tg/qVC0ckwEvrI4ibvwnM0ez2kUu
5Wny89xU3NB5aNAYlMgltRQFYJZCVDby6YR9cKQBj/tinInkGUHyiSyriU/WivsZB9M+TlosdTPG
tNL0vBMNffNF14CcGN66t/Spwdnn+rdeOvm3rPlZUsPF25kFtsPIKy9VaEfn2bNiwElB3GJRmqmK
jv1K8jEGD3wTFuuvci7MXW0tn15YNVw7GbXvc/J3TMnAthjH3nPDoNaZNnlgdOVr6lkPzrxALij9
DTHVfBmw1Az5n5RJ+tZZ10eRw3JcnfQRFyCwqAtzQQ13S3ZeJ+dVpHa6HTQEhlOLdHHhs6zi9Rkw
zO0YolwNC7REloZgytNb5F62a1wiYITrbySKzjYxGjMYwO56r1PTgOtCCUg6RkdkwKdTmHsAUc1G
H4bkKauhAa/4KEq+nGvp/XbWeD22/lzDhJ5/23MkjqhSYKbk1cGfnPHOWrHKTj1G0YRObIiGEKnY
ZYHvRSnQrYK+nj99Jp1SZRnuyfCDssHcZuNNIPRp0u79BB6RJn14Gut17rrDxQhdKZqt2sD3ceMV
9S2IIPppbjEfSE4iXNj/NErYzrlt1Vsxrg+ZiZ+5W4vdbEFsS13yPvThzSopjhTgPxBkAeWPT1oX
gmcc03ATrdMNvbXfC6ThUmjeMdIInfXzpwwU+iFpnbs6iSlir0eqeCGiOvtlImmI5Z+506rpd5ya
T6M2mkEd5bSVhLxtw1XWFmgaLthLLXGwjTQIe8M3Z3RSvHvWpV7Ru+DUsSA7HMe2/KXBSzuhbKoC
F1P2wId9GDLt93SJIwBsrDAOhTOfbDG1e9fSkmOXWiBjDam5wHrRL38hvJ5k582YiuYONdvPGVgI
QUPG79VrkqsVMgPqQVIg07Bu7d65q0LselTlW9Zz4MZazRuD2qwAyqPZkwTFaOn+JmMFJyKqYujo
DiBbgXGYHAFaV3j1qCu4Lq7IRPfqXWOad87UFeRzryVemeckF/VhGpqfc+JRZnPcCay4QZReBXi4
gLvu5tDFIvtx9lkpz3F8V5T96+QNCcRww77M3oKxv26QHMMH8sB6o2hBb3k38qseqrz+VUf+YfQN
3GB8G5QZZIy67VJagvX+skXyeyi77AZXzkBwZMrEo/afJ1rdmxLl0XFwuofa1Z/Takj2vRnv/NRF
hUgJO9VvJys/zGl54q8IYdLUf4UNy8dUN0D6VdNjOjU3LpTIjbP441nrANaPGIXLiuvEs3FqN2iS
+PubMxw0FKEBHc3/Q915LDmupFn6hQZlDg1sCRJUEUGGFhtYSCiHBhzi6fvD7bYWi16M2WxmUdes
6lZmRpKA+y/O+c6dbOO3AnTA0ZwoCQbLP2uSzJQ+VQwsO6BPdo4B3yXLiiC+lNSuBb5c2U0EamsJ
AnIvf8X124V+FJ8HcmrMKbmUwtR2fk2bMJBdMcn4Mfem54w4hsaRlN/GRXTsagfbwZNDFsdmykb8
Tl1JLlGk7/EUH0abwATYebj7NCTMHJB3tfGn6tq8jy3SgIxalvveZmGi9y+eO6eBg/sRHguR3QMF
rttqMXuD+TRjE9w28XtajjhUoVPCjDXbDU5xBA69h1CK8VSQJ2+jXgfW8uTlO8/m0af42JSz/ltL
9yOuvG8NYRuzl+y5HbEedlg0XIkeYen/0hUOiSftDd5ffGhTHDlCzedKOXidwUuOSw2aqhXAeVvp
b83qQZr+/Djl+rlDv2jc6VpJCA2VK7PC/rnx7yqy5alORHUlA+OTKl15C7dnlJ4tvinGqCN6MsWR
ZLGh4g+8zIU2od6kgHKnfPNDhZZsXDXNXFbawq8mnqnlet3JFgkYQI6t2fkPTQIcFqP7DSyAz6qz
L0Zv/i2aARBCK+9rr/2OqCdHwaQDxVzt9NPOmeHueNny6jr8XLRfSQG+zNAKeZdh2/ZTQmqbwfM3
SyqOxNRfC93eDYOZ74wKflDf+5tCLrcuPaytBEy3NPpZes4vjzgvkjfflmUiEja7NecqjBtr39hQ
wxHUpJ5XbW1wSfXkPnsmy5jZORY69WXbWRxNYjqOSLrYDHdciM6tUeWfcSqSbZpnX25M0kFiv3oF
VCEyIz7atnwCL0wakbQu1lKtXVC8R26B3NNYPq3SIkHAQa8DPwii+WtJUTWrCiL6crGZYy9NzcPT
GYinO3mRSygN7rbagfvaDK62yR09weNfTMTQ9vpGau4xglWfSJ5yJYS2ytTCOC14u+MWRUjG1NdI
5X2b3RRC5ykH7exETCh8jZ1fttWzgXfeOI+opaGE8EDDtWe7xCCPiTm6xcwlN3lEq2QcGEe82tXE
0Txbr63JKgBh4J+PJwBvFkLVLmVOwHchF1Xtkth5MUZYwe1eSp3LZGazZuEu7xz00X3fsv2RgnmH
S3hQMkTvwIn0IG7dMTCTQzqlT6Zr4J5BIh5p6smf2hxrs8VbrROXKyI8OMzmqLgDkQ370ndh3SXN
zHTf71H9Lv7NS6NTcCLNpWkhYl4YBSlMYvbwcEMmIVjX2nSIDreMheINAtI75kAhjOJzmsT0PrlH
+rtfYHOf4u9c4YVElsElZj4wZxuDiGgCdC7JmZHDI6JLNH+yIWrXWb5i336KY3Ktu/KYjrF6itvH
1PDSwK/Tm7ziLvK1jU0lQuxpixAaafvQMHXMx5+M3PtGXVwd7z9zJgvyMRaOjvABD9XRMMLPQoZZ
gWxCW6MJ61w1SGu90fxj0Qg4qSRncbJqTu6q/mMkC05szI9phbYffsES/xCWemcvBoYcCy1FrrVb
ZrvtdTLRJpAksEk75Ad+S4UEDiAENbmnGCHER4EumAflbDqb14UY3e+5J6hESAbmNJwbEw8k8TQc
4QRA9Olh0pp9PXhnWvBlB0PjTHAYYhfGuAnpzBsAV9N+NAhIlsWBAGMn7ARHme7Mv32q81REtlo5
JYHXtV9qsvSbqWA1XVbrMtTLz4ADy53mYnshf7llSZ0ehZ+X+AfaEkgIz0Fpli+RlX6IhGPLY6IW
MbEMCDJjsGCQvbbU3zOqL4yJF4E0DbBvcrWAzxWO+WLVDqGEhb3pev/PNCDp5/zMsdcRbTPw5PVR
o0AaEGjl1yZfSPlCyEe57ZLiFmAjj5+d3o0KrnE2WCfynS9x7Q5HhV9pJ4X7w3V/7QgjTCFkQq/C
3yu6XoO0y1AgdtZlOOoY+N2GF9jRJ/F/VN54aILcU8tuBTiYvqGHCip9Y+p7zZ9NRHr5PZmxW0Iz
IQ7pDhQ4Vl+4z1FdtLn5YjrZV+t0L8vM+JFdcBqjCCyAYt33LWftpKzVhMGNaEN6g/07hQa/jMFv
vovFkJDGhNAa9RbZGs1v25TkiY7fKJl09oTkQ+R+E/opZW2lNTNXeb/3+nRECdQf0Be2hJ4Bnoff
Bo0HqfAexBqbR63ctXPymVr4PhY2pwOvGOP15Tbu+aPjuryMzAX3tl69IibaklkTFtWw7VvrgAWM
lZVEY5CXl6FR7k3jmKemHuKglDr2Qb3HgkFiQA92cFNayTvrjXDQEB0bmYDMnk+Xxp630xy9jzME
vY51NTkwrZ79tZPD0DBDuZOpj6p71Bw1oJYsBc2KPt1rTxrFFjDXEQcR1P2gq3gPyph7p9DxIyhn
Opd9FE6Z8ezZOn8R1Gp0RsCQeXVOVk4j2k1YMTViSSOrvGhW/lAAbHozY6aHytyjCiM5kIo/IOMK
35rCEFtRYm+MAyalgqquLgEls0kdyD4wF+wZ9BbPE7hrEhx/mxYThEsawQ4oUIlMj9AS9jXeBgBE
yhLVy26BcWcbxyp3uubdNykhIcZQ/nkDKSTL+Bm545Nc4lehw4VRUM41f+rh4JTLFeWAs3dAxZ18
B53O0BT9jidijXgDzAzK+SmNjrpykel1EQHZefy6uM6NP4oRnkMPgJkWL1vhxC22Aq+5AGS2SLG6
nZK/CBPBIxnYaCF9WYX6WvlMcBnsRQB0t5t31udZUCxttKEJBO3nvPCJBkvS68e4RIG2zGXxvGQJ
roU0uhsmcatKa4unbB8tJBAw/0kwBRB6gpe0Jo4s80k64PTU03S+rQkCK/059MahCyjwmi0i2WPD
02POzKScaZWmR3tRiHmTRu7zUGf5ka4eortl2yx8nLMvzI8EyUa9TtRzyiflVNk5bbsPBTlaIH1q
NPOMW7OD7hgJ88EE07Stl5SDvHDCgSx64HwZ2nGgORUyClijA1LPFHs8q6dhwqZVRAyu67WQxJtW
SmfPsoGjy3Y3aR5FLE1wahgV8VCJIGM65vdpbI+SSp4ay6uCLBD9qkxM8285+F7A7ZTu/aRbyEJR
1lZ4yPxVWjbhVJEP2smnjCsKhYFdBlmX3BtFKqDiwq7yuwe98/nyET2wNHP9bZ5Rk48+OoiZRKmM
2orD6ajRkxfR9GdV6PeooEJ39L7EZLkHKCowhPMLqZFF4Njipx8BB7OFR2bbzW+6SnZTi17hn/85
XQOCehKNklwjuWT8jDsQ8JltSNBf1nz0yck2AJ0ytiM8JK9P3O7EnZTlFwqlmpYRKi1pGWE5TdaB
hvl7iLawifp9bvTGdkn4HigeCQGqZ7xdHjhJLtm9ED7Qx+jd1fOVQCAfx8W5ncd1qNp64LvIue/Z
TMUrzFKy6DvEJEugCeM61GQT7/yJy9DXSi6pKrpbCFkPPQ64I9JmrA1KmymyaRd8jlY1KhxawsX/
Lkvj1rM+EjHJbQICKe8ABVtElRJBwNhKODxhtwOwluuUxqgZdCxidp2dqqpR+Grx/bq0E2g7vrDc
9g8zmKyan0hFVv0oiazZgAetCWstSQBuva86mWZMu5xZPukdo+mG3ZhZWw45rutx3LqTo4dL62mX
OmeeaDoL0N3MOBhD9zjbc3sPIyhQMVrRqYivitjXrTDNW7cEYTeNGe+xdxuTQYGglwIwWvfthhx6
SivimmankYfMWAOQmvfBZQcWLyaYleZV6c4TBKzxFZH3bVcuYZE70ys6vOEMmbymJcNI6xtf/zDt
/l8THG/T75Ygwb/+H/rif9IY/0EK/td/+/8oBt0iG/x/BzgGn8VvC/zxv+Mb11/x7/RG3fmXTr2h
+7ZPd4Qr9z/hjd6/LF84rB8NgyAMx1n5gP/BbtTNfwnXE7YPWdFyDaaO/8Vu/BfR57a1JqsLVyDx
8f9vctAd3Xf/B6UQeKNuuDoIFJtIdsfTTZN///35kJYxrEf9/4jEkRP44FDxJGo1RURjEw5gcYoZ
5oIPt5z83RR6SzHskFM+RfkYlp21k5XBDUp4MUkAXzzFX3pTnR2DTRRiP554p9haddEESS6ZtIKU
oGLayWWmiDKtX/rBp4HDJ6gaxAOSQs/pDcBWLTsZAcwSTr58rFwf0T+O0piXaD8mzZuwcpe3Anpb
Fz+SBC2ZWBL3Vlj1nWlKE6IuqI8sh20Vv5NdgxvbjbheCSavrWM91g9QMdFZWdCSctC8WvXkqyw/
TJW7FYI2J8LhvIllcVpYNNZ58x6PGfl1uShA2OAMHTqiGL1lg2ORlsMiZXEp3hhGA8qpOFBrVNCK
cL9IpElY4DikpCqh/hFTVI+5PPgFqufeOQEqC5V1bId8CiJbp9uq8MhB57tJ3bchZ+JX1cRXrYLM
SRXAFRsbvRrcGE8PcDSy72YvTFLkKTLmT844NMOBhLMSEPTBeq32SIMhOoOoVPtIeRymxkApQYKv
zigJ53LBt8dg3y2uVoenfqjwo7dOfnYZakO0vE7Z8juWtX/QmMy2z2ZTQRSgDER+WZDVWaNQk1X2
JFP3Ox3np9GbgCn3Lxpc5L1fL30wAvDsRbIxgbG1MKJQ+FnHGd8hsv3BBOxt21sLdaCWNfskMV5d
iXhM53pg39WJEMH8noClJ2mUKUnYApCf+rZmE+7DWsQXrFdV68dXH3y4mab3hWV09/E65O4JQZws
9RMvDF60IoHwq30SDqfjY8Z9wSdFVHHHM0hN56TvffrPN6J9DbiMU5CBhCqaDCUAXdnlx2zORL8x
9tRqzvrK4XtASDXVlFfE0xBADD582RLqa5ymqXwlqSPdy5G/fkYIKT5NBlAlMikr94JhqO9wpu7g
1HlnHWtiWDXM+jxXcg1UA3MEyI4GstLIsMA9eUQux1N/Y0x6vM3ap6lIPIIm3Ntlzn+yRg8QTI/8
TCU3q4BeAMeDEELYjZ8Uv8cx1nBW7UqYl1ZXH60Em2nVPi/xYu0cIFS9037VfX8m/v3Ym/JQm+aD
1WrJBizU+rwrIiS2iSQxa4avks+PAJyZlbAI30WdsHcRQ+eYLsnMNaI9qRfzZsK+HirbxvQbaZcG
JqU7TxlhxVDe4w4ietcOfCadcUhnvT9WWnZP0CA697Y8dG7Shhn+Iwy6ZIsXDKg3baF9VVb27EQx
QR6kYYBluaMzNvEJcE5E1tVY4oeOCEDpWjsFeSGYbcH6yYLx6Lp36dw/Ti6RtB3FOLnj/JLMBnSy
Ydzj5DduVu/VGG8GpQkG66kfosA/0bCJPUmYPhgCxrrqqfT6e1fzygcbJUtWmA5z4ZERA/x61UKM
5Q0yjkaeh5ph4gkgQq7MnyCG7WGtLDAPklUGf06aHtSyMo+gpzmQjN/aXPC6ZQv6nIb0ktr3OUD5
O1opEiGnVAdUmIaqSJIGa3QYC/PLG9+9rrrqo3vbZ4N46AxNhESDfGO2vRq1XW4BGHonVt/WzqK1
PEXrkHt5HUhyCmp2mkxoz5oVI9MggbKu1IVh4/Cnz+RJ8xYjJ+Hf2MxMIMMhnixu4zY1qKjEsCcb
EfBjypc5Egu0ZVcW7yrBhs1NZm6BuDUgpEO2bDWt/+yt8YS8qbqxEggZJK5N+ZPeuPZb3/G5ofPm
CBqSivIcgW9e+9Si1j276/auy+lf84mJJwFGQNwhqkXQK3Q3PTlU08JMAAZVuLknvc1Ds24qtpb5
Af9tyTlHIzcJCJduyVJ3zK3htiq6MozlrO7L7nFKENT4GMuRZKfgdwXdWOFiECIY90KAfB+kSL82
+tybH3KRL7lCYlJExo1tmeJOm7+j7DvJq/zdbJtnO8l0ICsi33pZtY+cjjcbOi+qv+aL8OT8HqCB
c5GYYTa5iPOrzPyXZk8QaEHpmDgHffSekWS/CK3+wKPp7xzRopeukWcRBBJm0C2uamBe2kAXPZTe
km692NQvQi9/NG14mTvmDGsrsjfnekGDfp9ZFuUlitW+WZ+crnECRzRvJoXzoC9MoeEPIAV50L0L
LRWB4cyhN13FGVOO021r4NlgZbBGn3ftvvX39D5PMeNcrbMe8gmqpNW6GScjfqvktmifgbBh2/C6
F/YrCJDdX3fx5daJANNhf1wVrzHDQ09bL7ms23VQjreuQUYHhqAI7f4mzqBOkNW6hk2Fdqb/SOgw
/II/q9YfUMQke1zefwSnPGQto356/WcClI/+nP71Hk39lJJlXxGbPPLKwTsJ1iU2ZC4zaOFu4KVU
j57kTGw6E5gEmxHHuFhlHuqT9l0lGI5sWTyLNvvp/Y/ExDQNMHU70cR6ifOX0xaC/hftTz55762W
4o5jpHUENvDQaeLgAEkUERP+wvPFsQkaf904Q0BkSUNPYLs3LJCgNbjag0HQRFCnBsHSSvvK614H
jbZYUAWqe5dpgjuzIm1KPgymxJe+dQjiIbOH4ohFBTqoWH4nloItRrJt1MpQt10cc/Gd415dr3bC
XMZkBWT6sXnIMWxGyfjVly2NrcUSqnC+3MQPpTY+ssrl1HamN5GpIM3UtXSBdoqS1qHL0awup84a
3sZI7mY2n46nuFkRebQjA80+J32u4UPX1xCWZOzroGQqkHEyb5QXEx6QllATOEw5LYgKJsVV0Xqj
WOA7Mv3xMWmAYHWJfRmiKsC4dkGyfMlNHkETM2OzBvzl1ade2TBI2pVpzwxO80jwtKP6uxEL+S0R
FFJd9KcVRLFRlRPAYQeu0xMD0EfseWprRHnCf5Md3LvaJ8S9z5YyrEBQBraef0E/Kkq8pjMS+vTL
zHjz+vrZq4Zqi9CVclV/YIb2Lapa2zf3Iywp8lNwhOI34qk1stCruxPLuWdlEu1jxhko0u7FT3Xy
WeC08g9i1aJfzxrtHUTSN/Qw8N/0+RB7CnMcYZpAU7Dwug3Sq6HbzYv9gfT826fOsD/JE4yR5kUx
p8aGoVBEyiHq16mJMqZ4NnbNnK3TjEjAIzGz41SwhRWUGmqicujCzmXEiBmQAqt6XUT61jbc7SSO
bhCQ0zsnxTP2IBeP3lH3nE9jbuEhVwTTKJ4eYWvAf+JXZ2KDWzT8Q3c+2JlCNajwHVoLs+9qOyNS
qKY3Xk3kELJHWoSId2wIqe1ttadc6jcz2vkiLi55ycWVZN7H6Nzp6i1ecQTsTJh9iCJ0s/IZZdOX
YPxSpe6M1hqhh01Rgc2AE1WP9a++0b6tPA2lw3ndFo63E7W7BE08b2ISiMZPMfZlsAxEWU/eE5yz
Vy1zPoeMUYpbi68uqa65aOGUjLIMnZuOJjqINRITBMr5lk0vKKDpIXdktC+J/6Hf165thmaS5TYm
XWd5H9B2s+0f8cvO13ZN4IpZHhA8fW6VQ0lRi0dEEtt29TcPbnNxtILwt5iHWs7MSCLClq0Gq56Z
Akc3mb/rEF7WtcO2dZnENIV3BSjLc1oezQQSqt8iitNTZqWx9d3zGQX+aP5OMF/RvmqM0dZDnf22
Dnawn0wiwPQ34BAUwVPKHa7foJpYvHw/mPab5AqEE0/t3TYH3c21G8maRRJpttGmGqUnOKC9KCni
m025eLDHm+l5GMR91UMJz6Lyg2ArhCTpHLHvom2YiqPUYRyPBqqdFEgMKlDARwJRkDOO+6Wi0PDk
EGp0vzA0R7nFZ1HvNaZspOhVACzZxIaa7/7mGQsZE7m9YabuAaMqz1CeVGHvim/FtOmiLTeNjzlp
lN6TjPr0aDpDWOUQ3DJXDqe2a64yNi9zOY1bfyE+R1uxx1MB+aMApZ7FKHjiEdcG/0FlMe7SnqRr
UUb5WcbEJbsJZM6Us7mQ8QODeWaipEAbVX+ZFTWnEc3upmRrREGBzIC6fGMX8pcN0w1OAG7YARVE
FokOcQETsVh/Y/DHKt+qYA8Ns0Hrwy8Brj6XENZQJfcpCO4SvCoXaH03PUE0V/uxS+Ng6oggLCdO
ukWpUKaEZ2aYqMkcUdtcTumuyjFpdFq/7UX1Af1ovaoL7tYLoBuQWiq7rf3hnkCDx7mdXxaDL8hl
rRlqF+m4XOC2Ojc5YySHCGM2ubsuM9wHu14zeWsSZfL+LZLdhz151nbubpSdD9dO0GiVTAEYh4tg
rrzhEMN96bv+2Ex0GEaslw+DMeZ7jP/QpHyWlrqvnzJnSji0XaJVCdrzGhqDnvHsld8DKf4H4zQm
f3jlw7Jpr2ZfXXJWKnTqDQldbvXG7GrpiWvpVX2A4NUE2mL4RLwk27JG+MaziH142+K8ZK1Wn4rG
hbDAoP/FrImmLjGph64w74V3XnCsn6OCrn+uGLFDfBxC6odHWfo8ZCUjwiyX1Q5SJ6u+OhoeI6S6
J/YyN4D2ib4ai2c3Wda5AlS4ISueB3lolU5rjfI3rMCoIlZoh+PSqjzMU3HTeQlUuMVgIN7x+GFE
R9JlwFwdn3oTvnBkp48VqVtb1OnEwQhk7UpfdtRgH7YVNxuHabTgE0cssyYTFcmV4zrpuxK5VzuH
oxY7bKOcbe32Ce5HezuqhzRtHjAn9betHAFHzi/6ROiGmfHbocu4n7zipVEJnDibeXOGfXartYRm
lzNUxrSVr0qrJc59v9ut0paKteiRmfB6684HAnePcuouM2HJ55qQmCRdTZFtbN/6M3k++BN8s3mu
ey6nAiU3mo+Yjd6UB2qJ3odWYoSJXtYwO0pguSNh4VrFWXIQq43CYxwc2fIDTdEl6R3EP94+qrS7
nhHYYVWWTYKAYtuLtH00qfliuQQRQJ7ltHlklBIdypg0sKJm1QX7E6wG8Tkah57lF4I7joxUPujB
kZexznm5eW7QgwY8llcqdFhmqxwAvPilm5cbEtrejBZeeNvhFrSrrWubaMsicY5HZJpZH3oTm728
DGeWOdsiacZtygcE9+5KOi1cain94zA3sKvVyg3ipWna74nMJ1St8Y9v/nbOvB1lfZzcrj5EU8Mt
FhsnFQ9nE+YAICi3DCccHlq7q5A1nXs7v0Gv/0dew7BV9gCxpODWRGF4zQv9OgwZ27+T1xN4NFIX
btfqVdP5Zq3mpeL7qPEUxs76w1oZVDby8dZCuTPUeZ5HkEFmwsc294HKWd1M76PVXEZ3lQUhKzHM
6SJGhdvQZunedltmWCp0vZaChoXyPNpYGrpPV8bsk4bqQzIooZ1aZ/s98jkszftqpCros4kwELby
kbC+VD2cuqUN8yb7qbXsoVeEK5WJOOV9vsaVUyECDuH+KD+NoLcFxHI7vw6TOuQG53BEK6J7uUFS
SMS/F3a+1/1QmOmvO+nd3vY/iDZgdMU+mV4Zz0Xk3SwZpWi81M+d1rDn8ZGo2xPlgrj2Lk2nHBJ9
G5HQhThbr1z3xPw+vcykO+3MetVkwViIGRaSL8eVOE+UcqQsB7Yz9CzVjZMxsu33puloOHI5VOtu
W9ODBIxYBZT+WS7wIHXXYf6iyRuV9sVtbqfGPUQT/X6xntfcdlrjPhjS5kNaFDd92+4K26zuyEz5
rRvjmkqwYAw8V+XOt2k5GTFaHHcRAaLnzou3ejlu2TiJ+ziGhBU1FsPS2SEQ0+6pTRrXwEfaB4um
oVBZ/HMEFuJZ4uY7eIXkUCE+KJxachyXkYTFKeP4ifXqsy6qHusAwVrc49WWgfFRVml+sDrnYCh3
CrJ6uOfuJKgSYcmdkzfRnd4sF7LI8F9rScg5emyNQodl3n42AwYrTbfjA+4pblCDhgzMvdjAvE9G
S17notiJAjsCt1e+R2PGxwKVnQjhkoBXe9Mk84juBqpDYwHYLJltFmP65djL2+TSRMe5OtcDy6zJ
Tf+8FkVwtoSiSexANumbX6D1JKyyPrAMvCtgcuwXn/2W1lBIlpJVVBT91pC8MSuzI6d+Jnc1FzvU
uki6kRbPndQ2Q0owQ16w3lRmDSAYkx5H0EPixrTlcaIFaIK+CvS7jEqJK2JMWEW1IGDNPMATJcsZ
ykQBD8HN8DO1y7mQDVUHYSYBocoflXOVazQIOPowjrpLhZMkGHvEkiYzjU1kuCegY6iWYvTdA967
ZnAYv3Yz9Lmq4PyDCchckh8xtr1HusNbcmiRr7ImJwU9cjf9mN45kbxEerqLsSbOrHKP3VhfvBLu
On1N6Udk8NU/LbJBnelRhr6mINU2Kac3lPLHJi3o+ge+2gbUSuPS1Ow0mggtjnaVBkqhNY69JGCD
ecoA8FF/9QmgjBr5I6llT6ZKNrEe8+1LunHB+jXr3cOYIvwSkf5oU0cZsTfyRjfpCRsDs4OK/PWR
NDstAmlT5B2soQ7ToTVZ9z1ali4bAgvV7qXQaAhlRN3On7bc9KOWMMLS9v58IxKTJCewrUnS3GPB
EnsvqW4Jhj2ZMwHITo4SQLdr3oEqee7Qu76Xdht4g0W7VjShFw3JgcQs+Ksq/SAHowpJqri1Wta/
1QQJheHAQSB4DqYJUkDxCMUKDSm6RK+MtR0y0+YeksqZMw4UuacOuOoueYGbuGn6J1ESsk3MJLEO
s4MeBnPTqoJmBEDihJs8dn33hcDtz2z67pjFN0ic3viShg7gaUzbsa/S+OibON8c+yr5RbjnnL2G
6X1fDrD7UEHnlKZHlFZq60uEBlqLaIhizCD6Cb/evZ3QrsX5g8YqJ4AQgYm+vTgwHkxO2qWxDhnR
dttc046Zj9itlILnNgOAR+OPwKK+6W1L7XGf24F9dtryh9EUPYLlhnNeWAwVsUl7YCu5Cc0LmcnT
NvKHNVGp/EgbfnABxLTqeaUS9BI723QIQNbcj8nvAAIiKWNYMBEh1QOmrk2dr7xQxcZH5hjEqgj5
ZO8sZnPboVa3dsw6dEazQSTpV2lmFMa9+1HbjCTatBl21jJDREJO6fOiUP9HpzHjHBuY8daG1n77
xrLDuP5QJRnSYUK6t8IneWSasnNraz/0RshxFhXqijsUOZgfJuqaGVT+msrNRzcBjOQQbOLRmiAQ
Gp4GSFluLH+ykUBgPjMmfYYi9BfmHYW87ZGkNeJieHQKeW/18tZJpDzahVYR+C2TABDDGgOGmmWa
kfA5dkHEs8fyTWiv7qhPFPgNXDRy09QXn397HmR9Nujktl1L1mxhFWoPjal9KZS802o8FhJlE+0h
IwMH2XttYyEozZktc6fuh7Qsj96s33syx3OwUER48KvqttGwA3evPDrM0PHNkWDam4iKsnYTm7m7
i2uu1YgRo3bAHRdvx4Ump2VxtCYylkGfT78KInYwJeK5X/OtII4QUn1iA7SKVXozmP3xTnefZ47G
3B3vvXI1fk4rk7kpuKByhrmdH6NknNbpxWKEcdnMe4elni9cdWqVeBqJVg3SllCcyC8eIzhr+LRd
cMkGcNeEYJ+mqt0brDOYJXnGpzi5A6d4Z8FDurHt6IV2Mg3YaKVAakeu+pZIyLTEsjHeM56u+T1m
YihLbzobkpFjJNXRGrhQfd72TTevV1rPrFQ1a48kflqdQA5Vqz1RLx7EnXZAL64BU8x/CmtO9rbh
/yKSODt8m+D5GQcSxsrua5GbzopnCCPtrey7Ff1J9sw8s3lVaMUzXtzRJ7rGbgaEfrzgfbTKpFI0
2hPFodOA87OGIQo9z0bxjj6s4zDLUehFM6fDpCkXuXCnDs2sOpptslDyF2lkJKny/m2Ie3l1PPYj
aTYiWDaQt/8Zo0CnrJHK4Pg5rpKDkbuMw3UbEY5zxZqAsp9Yi1Y1TF4W6wOsb8MMj1iw1P+HhZIE
nqsTXkO8qQAAcnb8GcQnG64OVJvHaYZsRryuoiGh70zR26guHH447VuzFXDjJE8OaB9QLs6Ozl9d
dxgY5eGiDT5SS+ZUpUFEqFXStAsSw1aR4m2WaPvEKd6RA2+XBQRyT3gcnFTGkTb/P9a97wAitFU5
I8NGI+ejZkpJxJO6dw2mjWXN1JXIQnSsNhBnNHivU0TeRDU2O6V71XHwr5PmGQeHhOzIXe7IFOQa
yd0ilJQj5H1i/SuhzzEvW/dyuPJQ6Sl4d652g0FOQrv16y1iYtsdHl0c+qpMX02k+ZBB+ETsuNyN
BFv1HcU5+s/y7GX9XuE1CpgI3WJlA3GY9AXql1TbWqhpd54xvZa9XR31sSV9orLuU3TfZEGS6e1K
ZrxskpIY4IqvRcD6AbhpY8/esv0jRvwjIbcMMZ9bb4lkTG9jt7GJRQ6BrGabrsCEpIEv4PSZflKR
X/seToFWY6apImArE1ekRE/c2NrjXPjjVq1bd4Tg2CfmZo+1NOxgXUN/YNRtjyj/aH3FFnN9QRoN
xYCnVSeU5t6NfceM4l66C9wwpd04TjHssdzpYMkPRifaYzEkSPoV4jXYpFRKHVJJ1uVtpL0py7qL
STnAObSgBtWQMC8Lk0lkfrB2QTxOExaGsXCeylF/TDD64CAiCK3vAiym+cErq2eGuTLoI+ZHDZ5p
Tx1TYeLXNqZpzSN74ZZx+bMQTHoDw00xlT+VZ49hEtW4NPgW+TskQb3KlaL4VOQ2eSalFXot8F+d
edZSxmLDQq05NA64ZmYLPTMiryC/VREz8Z4BfimMSN1qxdEdh3Rfp8688xJ6jrw/55qpITVOkp3f
JQ6e/vyqEPswCB1YBOjJsRn1A+5merOiaPeRPoO7xO+29BbZLxX5CG7H2oj1+akxbW3njQQcjAPs
HP2tc6f4oIy14h7O+I/ktgX2dpj94U35YV/zN1KpC4yMuhOKv72HzPeiWvnrFP/G0XktR25rUfSL
WMUAAuBr56CWWlmjF5Y0GhHMOX69V/vhuly+LnnUTQIn7L02TlVHVCR6K7BoTDNHu7M5uctziiWC
yVjxkfTPebn4h2omNkZFBW0IBrKoro6mytnvsu7P7KtPCtOaBGixlpZfUvQyPsRjGqMRkXpvM5nj
myWWfHBZNLD2+jNWTn5gXLrqEwvJiBmvlj/y1ZmGtuIzFOp5FuYg/BgSz0PpUKUU8a6q+o0zkxfT
uicm6RtLnzIkvMynGW8OI88EpWJeYcFUn4KswSDYyfzEbk2VI74GxgQx1rFqZPPJ2GdjPOsjDVFC
S7l8uIX+LvFwagljlNYJDMf46i7iw0ielohKmjSqSz373Cn935wcRihOzGNc8dLXTQTxKv+d8mzX
AwC8TVnbXt2L6qcGn0VvNJ6CgK0Lo553ppvrlkCLoCQoNMTVFxIcwqJyObN74X2n0shwxRKNvBoy
oiSKU8vZw+z/i6rmEd3IEV3k4ba2jIn4BLYESNsEV4bx62BGQ54kXFqZgkY6X728w5qXkGjRT2+O
89SgYpBvKDNqFt2lx1FvdvZ0gaL5JKPyNe7UXRGPT+Aq0X1AFy/bJ4q9rTE9lOegeuLa+o1HlNvw
sp7D7ruMgrWx/0XzC5MIF8QQ9o82FvdpffYD/15ziDk2ApA9W60USkBf0giYF+YzJGpGIFSAiHFu
M57Iwuck4m/qah5XJmSzktv9N43QcNdlEBbH7lpU7rGdkm8f1T0dNwrNPHwu527vZAyWFWEsayAU
jzp9nmvOMfJne6bu1DyGQYLV1PW2n2Rw20N+ai9mLq1AxbFB8QwdKGGrgMy3iwEA14VtjMtpRbTY
33H2n5rMqredLzluaDl3EECH2OfAx73pSh6zROZXbzbrheTOVdQFHyZf3mLfOhh3+oxt59S2DNkx
Nfkbx2OPNuNccdLU39Wx7rduA46zsY/Us3ybffbJD/4sZ/GB9oLKurv3VHe1CUikusjuUfyubDf+
JvR+9vqHwYMb4CoyD50ehvn4y2zthZePxVsvAGKPR5CcH1ZuXaEzOraZOZGZNoa/rbHsdTs053rW
D0bGT67gY2nymWqQN8Kk2A4XQ+ml09+Y1KkmeyLrhB6wzz87pCPZYP7UGkNF5K2HXu4cyzSY58aF
JA/DRUc97d+AOOC4SC6j92A2yUKEf3rDIZB+a1eNDwiNzVdU+XeuhsTfCgT8SLi3QFtXt09EqA/U
7F9tvqyCOV+2jQT0Gg3upR+QInTkMNLAXWrbITwiyx8zTni2cjY3gfsjqTkAhhKH4IFrJGGRCUGC
CxcSQEw/Ro21dZnkwb8LGpJ6uEicgSz1tp9f28y8OCUjcDzFLFf/T9vlbl26ATIvnWASXB0gb9tu
7u+6Mn9PJASjmzMzX6wr5TiscmDuRAKYVd9xNE3hHwTHGPz/37s2HFXVLwysI2cdzhufRoKUgCoM
r6mvmI37VCNZxHUIDKorrb/1hbj7XdPlNfMXxfaPd2nl1t2IQKN4KGfH2bZ9e6dF9en6oILlon/C
qEPMa62J6+TEVo3HL8bsbsHgUZa/uF0eIsinTt0/9BbMaHtx3uZiQDPrwTXxYjZq3EWbzsPpHKbh
fVDmL6Us2ofMnY8GSNSfxaE01c2Vr4TVB9D+luEhs/uZubMcLqZty9u28wya7jPh5xwAXEHEL4I3
Ll3JAOU56kemhyU4oR6naOze0cuzFQno/aF/de0yXUJuEUIpPwpVchGP9lcwzvewUuJNmGYUMSUJ
bdVkHagGgSZPPb7cMcJ1oGfYRjrbOg4kJ5PswBDLPbMEWB9gzqoefWB7yWtMmQ6ZvG0Gb+82W5/q
H6arw4YkE17XJv4mvp2VNgyRfGyvGX9eABkM3aFJffhe/K56xFFEgqJG+lrIGJhsfOiExQD3wBcU
YbyRHXeH9JiqYONZw6c9SyIag5AgpsC1/0ZBCgNHztEuVPIlJ5MLgBAosSX4nA1hlFTO7eplcBO1
a4pjLZZjwcRG++kz+b/maNXVBbVOucOww8gX2I1DFxgUkB3Jzt21hf+gcrhlEbIRgvu6L6+lzDGK
j+72s9CuNTUyzXbWlzKq2z0zXTYTjBB7S+wom0GgxLHeOgTcsEy4+AyK1zlY8GOIjo3BTqg5KcgW
e4xGNGGtGVmQW+5fUmJ+sG4VCX5Q4EO8TqW/hs/yVTsOcaZ1SvxCSeis3GZkZBBfU+3yPv1sYhxg
+RJ8ad5rx/SkSLT+b5ZhCpD1u13arzIKT6RYYkdAiHCHnoAKzYpeg6R8FoV1kxDx/guR4NTMvO8x
iq7cca8erQyXremoDoaNDvnW8ZL1uwAvICf7TXQUsanwzn1HVdH4V1zxvI0clS55UMFsIfAi3SpO
UIGmJc1iZ5n94Bv2wgJX2226ZBFRZfzwEdLhOuVqiQAI7ZyO+VfOF9znsIsrwEpo4ZigILjybAsv
35IhpLePi21/s0H8jhe8l7NjR2c/Nm94px1I4TPANxYKqO5r50Jc28GOum9nbpc9NrduDYjr4ICv
eFPMuFmXrzM0dZMOAwS0/WtilwC/nCEmJ7hDicG/Yzf1n2o2jEn70juVNrc5LVKV4b/AkfCUFcZw
0bs/xQ3mmneze6pIK93ahflJrGQvJKR/3Uf/qnxsVnbe/9qxvPeWWO1EQEKtgrr2P+ZUIqRBO5Sc
IQ/yNY8bo219YROcbzJblIS02Xtc7gSeMDhistxsrFhfI1dTat3+Uipsjn07I4qRLx3zoZIJyi4T
MzfgXOdHbGbXhgXzOq4xW9m1PJk8OioreV8cjfQwhbjQ0AEnQ+Vi3HY/pG6dAyuhqNPRZdGzd3Gq
xd75N3qw3zgPefOkalZSllwHxIqMxKMg7pk3SaD/sll5JWqKcWG1iY2lL0VeBZe5WYKL3eSPLYaL
FV5EFltoiYyerJNFjAs88ZHk3Bh3bVuzOM6cAw+0DfCh/W30cnXDc8TASjXVa83Mep27xKA0r4NO
H1XbZgch5s/SwSrXgDdkTtBGu2n8xlY88+zgawoz3HKx6u6Ue59G6oOg62uY9BvG8yfPi9Z5213i
wtvkyELRKt3iuuk/07/gQj/4FO5qW34jJjx59N00h9+6rajrsOECfTGbYLR+Zy3xuCIfHCckhtGI
h7aFUrl2O3aaVbRxJYFbgr+QCfkb2M6PFQ9ERYsy5GGr/qRJSguh5TfuJqQbFduRMnwlffDgwZqP
JAsOXSoSOEjE2w52d0zn6j2i5ilc2qQBiqrV7vWUnQ16h40pE39XhluprLewl97lEeLMY4tSPeod
/gja7NDLUVLAuaizmxQCofZukO1LEy6PmH5Zzo7MUyqLqiQbXupo+Flw4tzAPfhUXSZwN0xJljxj
Ot7PkjFznxwthqP49vzfOBgv+EDJdSzUowkCkHjq3tF74WybYDoLRTHvWEQn3HwhUYPyNTQDugZ9
3wyQwooh22YiVgjK6d3JS0mjnivgJaU8Iy0hvI0UPlDTI3E8LhIzYGfmM147b/UGbeEVLzKlYMv6
tHKCp0q1TwnisN6L7xFqPvSLvnmPwseocz+AH2A0WwZnnWDXjUM2sFk4n8OgAfdtXaagew0zZmo0
pC5jqPDRlf2r0X1PDplZyS6xbvqw02h9k4K0RyxJRA0KsEOL3ws/y2d8Y2CyX51RUEcxh19CkdkF
I68PDYRV49Cewmdfth9hnB0UBURehh9Z6G6bytrkQOrClI4c01q2rhBTxNWCR1Wt5pC9jVA09j0C
vS0Oo407I6zzECOTrtmtVeZ81NN5oMTqm+Qjvsmzy2Ub9TeOmr2RNjv+mrVgXh3zZHyIdYnSxX30
I+uVuZQ8TXl8n47RGogOwwWh3a2PTyotUStzQZBd9FePLDqVxQMtKOQzYeG0HoJwnRfBr0iqVVcF
Pwj/k4sNnAUCE7gaVilVwRkv5x+TuRyJpj3EQPe8E5xJOoiWwySrcjZnWL3sfnyFBkcGWzV82har
ce/kueFHXHS/EYoaJAPnUg7kIbJ0ais5rMOBTEajq4M1l6idIutP3L70vXvtAn3To8Od5rlncsTc
FUxRF9O/UXbkfv4NJ73cqsI74tuQhOOhqdN2cxUpqTLlmJ6HObt4KjB7NMD3ABlrPOMkIfH1kOq0
clvQusLQmkRNuB9EdrbDMmMfBdLFFMaHmleGWL+9gJhoyXwMOMaqZCUeI7Y/gfN7dZHeHsiwTrCb
HIUO3m9O0zT8nG133hRS4HHw7V/f/LqZzy5pELja0d6FqsXAjG4Gghfxc133sJAsH0M+vJY/CQuo
u6G5r6Me4Jo/fwR2QhrYJL5tl+F4KUvsG+LJHyrCNKr3Ik/Eecx9/NGD5KVga7VmgB7sxhh4R6UU
D26e043nApKEy9QvDD2IPSRteaRrIUtkDMAlM27nxC02OvbdlZ67X0o+hGlpv+zCKhu40dU19vwD
fGYwUj2DkBEK6xTxmEVOl+xV+G7nSAa8tidXrZ92+QL5qAkzBMwExYOCcIFc8UcHeeXqnq601Rjt
M7zgIl+OfVmone4t62zIWF13JJgZxwGTRnboxmvMi1chUPLqBBc7CrJ9D9aLyaVNxxqqbddX84a3
8lNH/l76OCZt2tYoR/gPAb64FE763iT8p8Av/urBgeroyBVdeLkSHVNhnS6rdOlKDAFoH6cgelty
W2NgqK8jGWqrpUOBZopyg3kDJ2Xf1PtcxKeCsf9Ae7GO24CM0ZRkaT2opxEdYMCOX0B/ZMRqgALM
WzNF/dphPAZAsXyQk8suMhs3XW6BnxyB6kaP2B/y/aK6n2HEwdr1zmckxu8xdhUzjw4JC7bIjqGL
Z3XfqOkfuiq6k5n3lfb+tJ2QAK1tVH4EOstTkuvd7CYf0dD84Hz/0KqEJY9jGMk5YnP/OkNsoh+C
KIUr33ULnFPL+5BWGBiRXvSN/ihiRvmJoa8e0zdf+OgCq+a18HGNB1hhWiZ8JyJsnvOmBR8DCCzt
zR8+X39la9io//+LiURJGkGggWh80z2XaAdvVWfESmvDKOuQOwqT+LycbL080aO7A3gFTZF212tX
b7Tt3CNFzvncm+PYBNXJqvUZh2e+jyRExXRA3mdrkPLcdrUW2wod3qopSHJwARH4r4ike+RDf1TK
xLia6t14B6S9vUtVhS6uasi/denhHBNoQsesrWnF3yAY9p7MRlLleCzA3/InNME7TMMtQY23wYkE
R9J1+8YlOCD1X0UPxMU3BFHjfNugrY3uXGlRRxNcADPAZ35WB/SQN2Apgc+rybc+ncqvNh6z+XXv
1QTfJ08p8Lm7MjL/EI58laX30QeSGR9RlG506cLsZQLWuWPsLbmda1IKC85sHpCV5EzlImqiXu0H
wItZqTe5NXyPBQpHVc3vuNAwgPhhua1sBgCOwdYDjGGzxLiyssxsS426yx58umqBex7ZJBykDoxa
mD01JCxv2gyDWB0E1rrtkTWMNYwQ7CbV1kPZJosluiuLgT8s84eGH5ohItsUHf1gVM93qCrXoxUv
h4ZP0Ima+dAp5PYj4hP0VyNIWDt56itGWH8kdmISntnh1xa/uvDdL+FiGo4ZauvO2RQutlcJ54yM
csVqKrgpwTgIkCgxBUsym9BitepVhG9aKAwDfqfXUdpyUHYbK03GszcTya769BY7+y9po5MLpvgo
iz8G99o9TIJ7AuLv3Wb090FOv0kR4Byd36h0LijaeX7t0XmsI9Uwb6v4nzI7v+Vi93quv9ExiM+n
2/6zSZNrVygGgCgwyupRk/uA06Z7Wsry0ssR/rRd7pn5d8eCnX53CaJk3wzWm9d6b/ECid0i6soy
w7bSS7GVEmzjtMTtnr6gRpXeXHGlhRtr0OcCks/WoATMnlBty3W+04WVo/Z16OEZzDRYqWJUiDJ5
GeKWu3EGgjG9lsLrdtwb7/PZV/kPkbLQdnxsvoEtB6Y5gvTiKN7IHuaMC2gIUV+MvCcE4uHXhpdD
PEl5acrqriowP3J00x/0PCz+BNLLKRtsg/y03NM429izI9oKV+kgeMgkFgJj1zODwtpbE5tIXCZd
XYhalP2nQYv/0IRqPhZB9pSofstl+mn3zmoYIADFMSu3pg8vSzleCVv/9nz5JpP+E7M0zLeivw56
u0Bs7gXz1UlhvHSm6kH1ELEjCGuVFeIKL8y3EvUBcaS6Za0ibh70h5dOFJXFsyPqCc+Ffq6LDJfm
mGKrTvmdCvNZBWW0yzPxNJrsZA3lD4yo5yYoQyRbJ4uwpg3ozw/SCP5pEq5X0urO4zhC9bEYaZRN
tQkKzmlcqjeS1/cQ+TfVoH3roKpdHFH/At5EBtMeZ2JT6CuK5DSMfbWBLHi25OQcJVv9lRHimuDu
5GJSL6lCINSgd4OmTSows3+QKTj4Sn8DjgWNZRsj+ComgbLsS1KWYgpI802d4UNPuWjgXv2rHV/u
XSV5qtSwEx7y4yy27t0qZJqIymkdsaYD914el0g/g5ujqMy6HzkxSPMTd6NzZNdYXXwYQvkLeJJ9
VNevrDXJyma6CIRx2WBOAnakMAhx3OU7YCx/rHGJ2YL/OmP1q1yx7MbnnsSX/Uzo5Crv9MEZ0AIP
jpFrVSYP3bLn7mZ7lTzE47hAVJguoyeAMswMvcxIihhVRNohdYG0eYcc3l/dBI/wlb9krr8qE6KP
DpNXl3cj51lmPkvh3eUZCiZ5b3sj6WMVMYy3ezQMuBRpGtOYlEgXQW8T/hN9DmWRhIyg5xtsrYcR
2UHgJfs0COd7poF4N9Ecb8nx2SHIPuJzTNkgsdMPZq12IIJWSx4CT/GrJ6lUub2trUj9FM9qwDBp
LeJb8Kbv5iq/J+uO43KxP2e05sSubtl5lWf63s+Cbf8wl7cYhlsLOYlT3DtfmknUBQT/ZvSiiVWh
BaOciQ/6l6CPBbIreyK7ILsgjIuhRhNsms5wmsxNuZzofm2RUkIcQbQlY/HDqbpX7TRMwll/gxZ8
x/B0Xw0zfy8N6uyWC2Cpug4IDSR70B8PuTMEfM9ttQcwXfnw1iJ9ewHaItsXHmrtRTBwYq6OKQSq
l8bY6OA082ZHQoRTG5/SCwk122sfcbwICiDn3uRerQjkI0DyTUvQ0z6N561ox2+Bso2tLyMH05aH
pLJunXs+b8wIkWQKvZfYsqli7PU01uY+jQ3sdPjfaz9yn5zHpOYcQTr+XYT9tu+GO6MQl6PGQHRj
7gZNFwIml4K97/ZrY3iH5mX6EiXoWyfU29F6pN2FZliOmm0nINQerGhLJjKfKs5uFSXnkc3NNhkC
+DO3YXybFlCMSyLzyLWrve5S6Vt8FEUxyKybI5e4FxSRGLFgO+KpfU7juyUkhL0nhQIRm2LigChu
HeobB7i8m3QDZYKSZEezwXqWXKLsKnSLuUN6gPzb+xbtLmIA+iyVHE0wByTl2ufFH8fdWAJLzKdw
3nr+bGFTNccQOPIqiIOURinb+nBgH2AxlMkhjJS1ruPJB56/9Pdo7UFC2yAeb+Gj2pCCW/buv6We
5Ska2KSEtiM3S60ObNPha9v2vs4jFpFYu3GlfHiVr88ajc/ascNgk+Rg4pyI7HdmXmh/PEoDrJ0d
ngxse8WBujved72Lujh5H+ykXbuEiqzYv+Vh/CFhpq4X7hmmZk8dJut8YngNH2BAHIQV32PTR5+u
9dHxuz+D4lpKwvaUB+qra9UbvXjAXLr4rTFJ4LkW61yIBq2FuIR99ytJVD33Y7wvpH2EYZYxeRVi
7zTNpp14SuZ0vNQVppU5Ha6Dtfjb1rKcQz5gInH6/qGQocdAmP6Y2wRWXbKEKGOcTdcZ5BpOvSVS
jEg4957AR+y9I29O6i4+hB19JI+XWwAJ/4ZhIL6fme9ysREsduPAm5KjuEAoUAxwMOMalOMgO6Yb
0UnM4i5hV0d2DMp1hm5bk9U5oyX+4o8T4Qq+OarE/zeYCoUy4qrMQhI8msWcaW65T3JytZzFeyvT
hD225FZZopY3eJF3beKPJMtGz9CNfiWjZMSU+Uvl/SGEo19Pte3tIsFqP6/b4VQ7VIZznqwh6uZr
Yl9+orneNc7NU9G1wc5ZUFAtSuVbUQu1R2PG77qwGLJD3uw00AlGNpBcbF7aTTpPOzsa33ph+NO5
WXosMxVjcmlRAnT+VQ5y3g1J8NfCFQ4rFGEEnHofNWz2DSIbUK4qGTSFzs50sG3nEZmc0II4SFQc
oXT7bXQDQ+E7H56NqU6/wGe5w/m3VInUCInWdy2qra5fXNUHK1vQQNLbf6bj/IvsnQFchs/Kose9
l3PH76ArHrw4y9bC8f9EffazGMz3ReF8kqGz0WkyMSDm1o2HVdqh1amS5eKMzoMtngpEnhvCe4jc
Ld3dHMX+1j8x4HL2tU0VFgrzpb36O7V0tB0bVOkLSUmj9zBF+FIQePlbNOPRyvVvbi5PfhaZOvCQ
n8upLk6+mA+OFbc4Ld1hm44LJO3ca7e9RvDSQeWFhbGVZW1tR4QQyZKke0QFsM3D8CGIrdMECXer
lv5DgxTVqYWEuUL98d75ExJD38K3v/C2teou6FBEOwvCRBnnPzJqn5gGo0dJ+d5Gph+RXSGxIt8d
EEKq3HNlpS+oXj/gMiMgayJ8/CUDwpJuZW1xShL2DNzGuiQjlmE+bRpvCBbSq4e98VjQ+Mq7n1z+
m2NcfdgDV/uUVbvbB9Vx2NB8v/rTcCZ7mBhuD4+btEF4Lr5D4LyBvIiB4KXpXWgfLcU2jum1nvBw
OG3cbKJwRYGHWbPHb11qd1xj8ZBr3vN+P3XB3zKof5SDJq/28pBDZ9gUfkgiKbECsglfCvA3d+Ny
Xjo4nF7UP9VO9oaygHmp4x//D6RJUJSo1LHOyo2fC5GvZ26u3skHemR9hjuwZn10kvWcMlkRJBgo
eQmDowO4NI7mCIpceSZ9qWYIhYzeSotPOwp+IMX6bLIIfdU9Wqo5Wp6XSWCbDXMN0WDXVFFxWvA9
rcb0M6oQWmbcgmmTvAYiP6saIc7co/RdNOtYNBUUXlOHedCGxEFTslma/GLT+kyowZymAieJqsto
5PHkMeRNzsxYt8MaJfl+tKp9meAZ9mS8rKcmf6hV/eMWmBomrE2cZCl5nr59UDHJtDVY3nVi8bzC
eyQu23iU58tMYmZcZ+eF7XuHdlGX3rKLxsugs5HdZ3UQzuQfaK9gbw+HsL/RwVGa+GP0KyWW3tbl
CwVG91bYoKXnqUHJEULsZWiYbhFn41I2zq4fE2tHGOqHsOarxISTWozsJ/lG4YqtzH9TQSVoZ5k/
Duz6wYvzAdRarWunFvd9jf9ezt4hIiicYbe7y4sl2UckFgGqYr5E+JNaBVDP1u541JV8S0z26J/6
kCencO27TJ04QTD3VqeIWdJz1DX4LVPMGP1Ug49MOa/yOz6zXVOjErDjhDngsKU/RmxvAYFybpu6
aB4+Cas42MSj8xEhOHLTVw+VNCqz/TiQRhLECxvzzOOYyu2HvpMKlXTwypsbP4tOWiggFvxnmJGi
2VQIop2XnO3cOgzMd+ug5MlfoxSjiU2UzEg2OCIedRkC/zswTEDSjVLTFXjzN+qoVebUv1FuUHZI
grCq4DS28G/QTFKGQ3mAk1isp5TDNvewVIcxlqQ4Rh2NGmzsgC9o3zvkWBhRqo8HN1YMOlGjI65n
L5ZgAXBduRZyfuvC+NcvxBscmjsvKTW774UY41DuFo/KUETD2erSzUzWlT13X4wzxoe2WpxDQUFv
8wtcDUUnFABS35tIQ4rxNp0K7IOnH6WbMI1K7d9pUodmgZBLLBXnQjJ+1G1QHeyueWReAMe5jC9y
trND7AWbWnd0ZTa56GF5LEPykYuGvXmrF4ue1NnjV6QF4N5YOXkW3HNdBhsLrNq6zMWDSjgJSwb+
66k8V7b5jNphByyrOVpm2STGiXdN7nkw5JcH3aDobFu6nZSyNUaKUaNiAZnBRdDnkuX3xMnJOddh
sloLptaHqGY46bbGPZf+dyHQv0B+2ClUCae2FpCx/eZEdD24FHc/T+nDbYSa+y1xcXMjzsi2xnms
iFpbWnlmDaO4sVdiRN0QVVH0jMUY2ZDtpH8MU6LKdi5BkjA8RFgphMtYd6yuVaDfMmegoDfHaRmf
GeIROTa2p9R6U5b3Ck0NE8Bv7BJBf2v8i6w+5jfrdikfgG+fJsTwVute+aq/QDYzjwemUgPXZ1KV
IfKvA1Af4saQTb7nCMBegZyBmoNeL2gxKDqj3lnVhIy6VskZ3Q//Z88S0jHDV8DQrrN4BWJ+QLD8
j3EPAPROYP37aQQdMuXbWjB0R1OZwBPU+Ci7jooeDLNJxfwj08+6q54nPP1PoIE8xvGQImAd8sAy
eyb0sN2No8CUatsfUJ6vWUMrWFC972xraGlT83gjJI1oaVyL1Ag/3jqYTRayFHIW+Os8YLSkXPJB
e1j2dTO9JIaN++Lvby9fN8UblcJTwSKEkOCwBNF+7sQuHeZTRL3PezxrcLcavDbh3i4v5ULoCJ1m
OzI2wSE9rty85eCHXp/10ev/qYKBPeM0N5x5hR5YKdi3tZU9mN32efQmZMO8GJ1nJkTnrbW2Z554
VVFR2qL9rKL4w2PkUqTOrrMPt9OhWMwTUWjROsvFexBQEcKs+cH2CTqCKF5EQmC3U1tO7JBwbFoI
pKOWAStFN9/UoQxTVrjOHJ5JztzllCY2VQ+1v3nKvRmZPI+/M47PlLHFqs4xR/brxgF2DuCG4CkX
MJaZ/wLQ3ysNnnhxb7b4JX2JiLdC+dp8aEdtML7eu/Bvpix9jemFzQB+BJfrwseKmBaQCR7rfWfE
i5r4z5DLtJpEtwMney6qfM9FbG0IO8WN0gOqHFn/+xCClYl/1FC+JkL+NpP1L7mN1ScK4HNp2xyH
ddLelQu47nzoUCmVGnWujag2nS9BTx/LiYbmB2hDXVgPyATa7ei/YaA4NhEStt7ma9AeSQ4BraDE
kc+0OlIMUZwefpXx36I/hZp3cV19LEG5ly0Do6XzrI0e2uqaOJ0E5hcg0AriXdk47aNXLXuwoclW
+Ry7jRXeRVb7sDiGHnJhA9vT7K+Q3zLCXLYkRG4RKzExHol8s+n8fHr2lS/PQny5qvozVfDZU4vh
TTrs68C85wnSJs9Ot6y/34YhR9RMnTgFiLrVmVXKZxI528IQ5s23MMWCBo9x5JrWjze8fktYHDKE
wMGfU9+NEW352Pt4IBzzgm136/SDoJQe6r3y0MpNM6Ijm3zYtH5se/vUW3a4g3jurD3LdA8Bkk8T
Opx4yIZGZoJH6bMY6DNeIEshw7DNhZxvAm5VLyiraB6dttd7x2OwGMsxIQKKqGJi4rikXLragno8
bRm6KwEXuPfjq25iJAJUIAPTkDUGLvIIUDZvdK31tWw99xZXQU1L166qmp7Rb0rgVPa6FOrLw9r2
D/nijq8Y0GnCsz+n05cmm2VPdM8m8bx6L4YEI/5ty6HY/+zHOhUnNx+fiIHFZlW286rssdaGw0yM
ZMN8A48QHaKEdRSjHydDIf125/hJzDXj6R7UXcdgkYN1V7esFRN2vEH6cKurEbX+mwwCEMk16iRY
zADSUokWxDaST3iTKnavcSQ+fSuGbpCd8jE9GAKH16JTLFs8zLhcsqDs/tisw9nPs6wQ2XEeQ8QD
DqaTnv6FMgEtf82iigFw+Fy5VOW5FQXHiu+FGHpmTjaGLkJCT6lEXRGKBR3Q7W+yUWxuGwFABdPr
1GhYqRX9Ku7fR/u2EOJLPKiFeVSVmZ4MyWnrBhmfQ0WZJOOoPrUUfcDr96SjVat7QM9vhRWXZzBj
xfrU9RS0aWqJrZ14D11BKDP7WdzN4rtW1l8Z1vy80n+D64VMPUFVhlkqd0hrcWa2U3300Jo5RfVb
vwAi4UyT/JqBJl1KJiEg1XmG/5zRAktwnCIhF5YQiwb147lxkSU3JUA4v2TnYvnqtxK0f7rCX78U
75J0pSY2jDh0N+zjIblGISu1MccNKXzvnkYWFg9aMCSlCJVRnH9UuqKHDKyc3f1UIG9BesMdjxwq
OeYze7Ki/HUVperswbTNBwJzFjKrHGzy8BXcVVNN1178tQ2NnRrFno0ruyNiCLOSkmywGQTUJVAT
duWMMf0hebAqBoJiuRPh9Jx2bFWmPLnrhMi2pXOtgP7yyHGq2r79Zmk7Bp6PRm0aX4No2E6WuZ8m
ebd4frFjFYQWLXnWs0FgiYdlK2vkDXEpmLb3XGbM1FNCnddJjFDNahjMgfQuVq+2g5IEb4m9BqH/
FUEx4ONJcJYFgHOnESUc9AGuorwJOJshqlQgEwq8ZdtwuUFxXYQwM4L8eKnSDcMYlB0s2RZyKm1S
y1aQkfE7TXOy8vwQ31AhDj5ulf3iqvthpC1QJUFe2FnHE+T9R0102bEPvQshQs2z3wh/w0h12lRx
g1JvHKpd291W+6pia0wuHWt5dvaWiB862frnGplk7CLSESEUOC/L28fFK7fJEiVYqbqZqhMCJiMW
Zmyq+P6PvTNZjhzJsuyvpOQe0YAqFENLZS5o80jSODo3EE6OeZ7x9X3AiMp096yKrNr3hkK60UmY
Eab69L17z63ryYS3VDjHiOXiNsh7cBSDdlNXw3PnYMIzCBRet6yUKAjEwXNS4zhOAfJ8D7FGMNHW
Bu1Cx00D3mj1Hd2ebo5gDutsY48V0lvkut88O0fWUOU1wibf2ga2azFjmvBF1OXOAF2ULu02+A5Q
P8bag4gzM4FVjYVx/IqwI08TgBoGeZpacjc1YwfnO1MLL4QHkkz1WeYDtOtCXoJ+bB8NckyFVZpP
Ulp7y7fSkxa5r1qE44NaDjZl5ehXhuUhguujBoJvh7/XSL+Her/VcoyxLZT2DcxnkkHMgQN2PYTR
JqF3ONg2WXqBLh6IGnvsy8QYFplFqg2MAnUXQRzY0WamU9lsXQn219dobVteE5wiv6Lm9IOVsrXi
WwBSXpukf2L2YG7Nrrup+jbmk+CbBikEcSwyZ63yjlnpNkswweVbTtlNcWs0nn5tQoW4HSwLOkdf
QyenHGfYYMbdusSdAX1E409i5NRKNiR2roalGW8OR0NaclcAdrKbrBcs6GmWHbpJHsQYW9uogWVN
kO9N4eTORSex9xxG5kpkwmCwGtJjl1m9LwKkwj1Wmr1M8tcGudVthhYCh2d5jQD23QBEfEV9yDnc
EeV1yP6zQELVLQGvYZOS04oeqr/DiOcuGwQEO9XZb61m+zcBQEHi8DJ9XaNIPAIDItwzMGgQ8WFW
9o5VdLAxQS04x7vn+OtpJS4D+hoP7greoDhZnXRWbtrbYE6xCg70A+7iupuYN82iYlBj5nhnif4d
UTY60zJ89KpWOxdhDkZyAkSjPOfcuxjhLJHmZ6Gzi475xbHgGDUdpUYYbjFd4CzKm21GZPBZzmAg
MyyedNmkm8RrzbMmMjSwTfFkVOquySmbpFZfJrLGzoagv+mERrJJ0D49iVreDmNz1Mqo2g5z2NdE
/FzqZGcRDJIBKX+posdwQFK3vbEcLDnK+6Tz8NmMsfYwmDosFJSyq8HCc5945XRBu3ehXhsfTMBJ
4JsCw99Lx1WHdNJZHXRkEg0j4r2CjUtXiAaOWTvVdWpPDHBVGL75VXUdZP5SosF4inxcKvEYTY8q
5O3jBXV0F3pAg+iYuNdZq6t1Z1Znx0r7g+3AxEaCX73obrPt3Kn9HFW1sZXNbZkl5ybtuntksmph
aVq/NTl11P7gXnt9b9+6NGC0sbz9+qKV6PDgEV/nbnoPIb27Y8Hv7mqJOQ3e1q4HG+Pk8Yis8j8/
GBF1SZTs47jrQX4F0MdR5GxxpQ1MkgAVic4/Ka56F+i8777efMoM1zIzzQOqYHnWXNjBv79Xarvc
ZawBmBrnALsxsu1TrzNKmyPuBCl4xyKYNiZGTn/ZMHDAdZ+gg14V2OsA3M0+gkwVRw1AXTLA8mGz
TF0YbL98Sg/5EOW1xfUWtBacK7JoYtYd59ukcSaN5MBmGFEnA3lvL21VxFf5XddpMC2taZdEKSLR
Nrv2HQS1KUJZQsfEUov6m6gGy5fOnnZ7enepSwXSSoMDxZWtrBJ9JvPhFIW8NtHxM52dNzEwMLPg
HgH9OaHXDel3KTPnVkNiDXOETUyn8UXxkRobPaRu63r+DZTR3IipVzyz5irKymZbTHMDKp7jlE0P
Aaj91qOE5M6EuiJ9bFQNiMBABxCXgXpgXsBam2ynDH6EMlGto6MJ1syZORvgxE0i656hKQtIHM66
rtdAXQQn8UPYaQ+tg5n9ERvHuuOQp2vN05zY0wO1dYuz7kJscTLP5HT0vfdC/ynLaGzmcsWtkW69
OkAO3cz9xcoLH8xh1tui2xW2qA9sqmDr/HRLP5X3CVgRp+2Z3Lbj5ut/OD5uztlkl+2/vk5MkL8E
Xm0hrc0HCLPKrySRE0uaYmqP8wHVlA3oJqClPsU5IpQGa46aw/7qJmcZJa04MS32DWUMy38+8PXZ
7x++9O2J92JBhthNKXQ1M8/bHfxMnf6Dqkn+rgOb9PD5M2PUWDqKjnsTl+2+LWnjaKgkyBmYP2Ux
onv4guU/PFckFdcNE55ehc7GGqsNlXOx67r2+9JRJkfCwJHZnkoi2wuGJ5uoFJt+sNvtBPGOlFnE
TVX5MmjY+2Mqq5GTFoKTbSvbu8SiShxoEfJikJYbF4fcT4nxE+Wm0nqNBAlMEox2Sc5jBIZtv2yx
8MC/9NbooTZyBijEO9/v7mITQM/8/+hOb9IZuhgVE0HRPfhbJkxDjdTH1zk/BckjpC8mDAic7cTM
1mU3AkkbRbdISfvBx4aWNC+2dg0Qn9EmXbH0I2v9u85wPk2UDbGHmGrKmWD5UR5C7opPDJCMXR1Z
L5XV3iZ1RWeQGznjoEv7CyALNk6txbfFSfU1S4Y9Xm5s8HceGyJy3obsrQ5BLYFfpM2d+mpRMsmG
fWLES3JC8fQW4xX3GpoRr7mJId8bGmEIuT89joIqL5gI6GkpWfP4IkaTgsQy0Qc9Z8iNe50YkaG0
KL443tmpevny7FiQHrOQddnZxEHBEXIKrg26iZs+FmCS2zNK1XZoqyUBCWqth9O6Ek+0f/srINIn
JzfQ3emPgWw+Md5f90m9xh6BQDAwXsDKsjQx3VV2dwNl886wZiMnketRYhO8kO/sAHeAIZfIxnDt
Mne9mtDcS6CDuTrK5wquRVePK+QsJMrnqJ6rqftWasOF8eazCiqcvVFG9xrbBRW6f8psANCGE+Z0
GfmpQRrAckZ+5EQ70d4oAzqWg4z8KkX5glGDk+DecZILc/Nbjs/kdsXqxbTw4fhrPWjX9szGUTqJ
k8n0xKt+slOIWvAZQ3ehX0h101HWtEX9bJvFhrMIdYMGdDoDt0vK4iJ0aQDkzLv95CaGp20gnE5H
jhAkwR6ep5gGdx/h7+uhGDhS6xYYnY4Y4LB/RQMgRusT2cENAYurMUx3s9t8gbpLGXM5kT+7PiKg
cQOirbsyR/Qt5OfVjHayhA9dwxQMpjMLnI52qUfN26v+hkSpe/Cq0Au84m2wZLNJLPIms+hQj4Cj
Q7ciPy7USIE76uRqLzF1EGsN9IghKzJJXWOy13GSQTTFfqCX7ve+KOjcRA9lT889rIA258zDYHl/
uKxYeQ8dtqZ0zHNknMLXj7gVB4dpOhQP2+k2no7nRpvcPTs2QxJRM9z/6JjeXnOqfxunvNsg/c9B
feGoZ9XhhCloGxTlOVOocK2sw2Gn9QAJm+qCRR2a/jiQMMimfUU4Lb2osODIZTgUK0qelOaeW/wG
TIrp1pdlvgcl2JOQZLULv205TaCwcZwWc4JD8B3NWDTdC1XmDJGrZOc5t51tPEYhBmoCZOjO0v0l
DMlHuW0O26prO2KR0O0H043TJdtxrPABe8Ea1aZGLgpQGeYJ13YePkCvwt31MU0ovYKCDRDW16Of
v5eJ86S6YdiidamXZuKY63resDQ/OUJF7HX3pFvxQ5FwfR5ovatggDBowZRJbOfTM1w4Cs26bMk6
QRJIH03B1MevE/buxvUhqdtuSL95LqhAYdE1IM+Edzw/6S1xnFdhpNcM82+tvv2odqBVqKTj62Ys
0Sv2W7R3NQMp9UqRxnLulTsVj88mC6oztctpDLkc0HR6PH5rxnVQ6tMKAqGL94S73JJMJwwN4ESp
fysqfqJVV3JTqkMhAm7PQb0XtXPqZgyTwguTWRVkXf9l7GI6B02/HySKlCp9KUtnOY4zAmK0tl1v
PHpdej0vgdqEhzQXl4HppB3pWHq/ZOvFcyqLPS7qG4sUYb2m9Okn7VWLD66y7nXXeTLqAqkdmY42
VZgxvgRJht+0aO/aFFlxjCOBjvQEg9k20B81zkmGHIKs5jNurFOD1R5u0YQ2oIqaGyNn+J1l3dG3
upPV4mJI1XuDj62ujHOGDlVP847dxF0XkbWxyxjgu/Qv+F82Uxs+zGkFeitB8OxSGDN9eOQ1v1Fp
seVdcSzr+rmfWTNEVw2Zz3jTfG+p+mZNWqaYVlKFikWhI5zH+qGHOcdVG5rIONZ30tE+ZU/B3opH
b/qm+9nOazJQ+URnNT0E2AaiQULStM2c5opD0Y1236tO8N7ljkH6gs8DOXjeFZu6sN+Fcu+nkBsw
dsDk1fgDavc6CqgnjODDkpO/mHw4AFrX3LqBzuRi5ipmk/ERmcx3HKYhLCfS2Jt6GpM76K/CICA/
KM53VeRUFEE2rk9Hkr+nWem5jrRhk9OXWomeLMJQinI/IH36/YM/fxmM3YU5xh0G/rnZnzVLEiYZ
JLQY+koHrU+TQcb9KpCGuZBCBsRa/fWpwnM2MNdexygz7GDoSMVqAC/ChmGe5IbF3pw/hB5m807i
fPIl0sKyPPQMiXhfY0sglzm8yvSW4wOC1f3Xh0QgR2n4WzHWozSMQ4+ipQYgNzreHqckqicTzRQg
zgWflPuvD7pAJxbXxNtyoLpOC+3c4yjhrRStqjh/rupOXs1WirKU5DXle1dY78U0iG2jV/ABK0XQ
VUcLHObyUs9JzWoEYJlGu23mOZfvBfetYXLaTjkKBuWzo6MZpLgDgqzk+4RRlirzWabNnSupCkib
0C5MZmJSpWiteWMbrILOlcDgolkPh6dI4Nh61hKW09pH3AtHX9hrmARPWOHpLbIa2UNyXdO6ogcZ
7KNmopax+ksBgotiFhxscXT6yUZEzizQkQ+iDfNb3cEanbG3R3jxXW2ix20+ThPdwWjog4Vthzsr
cb8hQNdEFBy9LMalwwLmI9JZo5ZBjAtvg+puMt1qyc7D/4F8rot0Z7nyOEy0q03OzCy1h6F3Tqp2
773ZhVUDvxj7iOrBaQ+Rp33WviAs4MNAWQyefxeYHfZ8Ivq8B1LC2DpUuAka82T147shjUcauh+K
6shue6QppbnBsLzRNCJbCa0mBOtuyiRHNxltiWkb6TABHYaKuzC51/GdAXujyRkMlbvWhuZ55HDF
n5qVkE1oZSaYIash3GEFc1eVwBXCc2nx5aSNXxJqlj24AfPCtB4Y/1UbuMrMpwZuSk+jNcfKuuw8
ns0o9WORW2eo/ohEWsywmUi+10b2ZOecuNhS4Hy7tc8NxuJC5sswUIpbbR+fwDXdW+NF2fxFdKqB
1gFObNQlA7pHcyprDBgmFENd8qMo6O2McNHO7N+tBLHRYEbop+36WDjKWXZdvtOiINxjccjopVMK
at1WtYpGTt8jRYYgBb2YefayHaq7vjlGbpg+VIT6loZ8hNiKrZ2pYHjqVcYsl19Apt5bO3IcBGbV
AmRElmqE6bLDEMPWjmCsz1bKn15s2k5I2hEPGehyiFFjHohtjT7UQpaoYhoyLoswkagVurs8IZzb
Z3oz+ZV1jjsNfB/VugLqP+JWQtvj0FJiQov6TF9pFeO3A57wWVSBdsag9VVq+DDKEDB1rvvHIjLP
qv4wwvYySR1Je9K8thXnB63knd7p7sqQ6uKb8kFF/Dq6eLFd4jFuzKOr7LsGN8mmyTANNs0HM+h7
CynVUgguya805kPybTR9WhPW2ZsofhBe+6SeLyOTgZsJgbl8LWkdXeEKfxlSzmVecgu0d2MRXh0r
vrFoAbL0KnmcQCNi2RcML7kTFZVaMCLwNQ2/P3ejCc0aK04ylHTn8nyTGRyMsN3vJ03LlnaRcljv
9Z2szbXnueP9qCXG2tG8Uz72dzjDLxE5pICSPxrNIIW5oyCYOq65hbkI3gi7RfsMPAMxgys+2y6g
jagxxzQEfzGmW/WGZNRzJv1+r/X5vRcGT0NvR6tIdTe0DaqtArNWqxL3pyaBGQwEvdCeOZvBddXE
1GmiZLsssheU1S+jwxRGKi6hKMEAksG6NOZWFlE/xtIRFCDRNNZYSOhv1rzQU1uQSZGGIONiXh9p
SJyTlLkVwzwUEdomn9NHhRp6lPHaOXQqws1xt6C4Mg/m6GjrLiSWQAvYpO1yC4aCDmzRAJFQquNl
drKVHjMONlu6GsgQ9PwVFtpzN3FUr4we/6xMTiy8BBSEKRVr78k9UHVC7aZTQAEiS0xRkeR0airz
m6PVO1CeyI87ht2OLkAYguddRjo5STTYrrX0se/IlsNm9caMo1yqZrgFTUzmgAjBCYWM3PrS/sxH
WBZItD6bqj1QsZeL/x+6hmmp4eYuPv/213eS04hruHz6Yf5ThJokqOy/D13DmpJ9hj9Grs3f/0fk
mqF+kwpiI+pZDn6WUH/9S/9ZN8SZGSbBagC4yGEjW430tH9ErqnfdP7shHjbrmkIxzT+GbnG/9El
EixXZ9X6+oH/m8g1w/o5cM01JK5JIaWEcgAU3zR/Dlxj+dED0+jTXWa/ArZf+8b4hlXWwt7o3jch
Ff6gRxZkX7D/dnIYPHi5UNTIifaeUyQXcO6KM0jXlx9ev5ucA26e/QVP7g1DnmaOduO5F7//8+7j
b3/l9ZA68iJGMrpl6rqYM+d+DIKzXY1bWdeTXWy471ZHw1804xsdcLHEfVpt/RzglZop/yhjl+FQ
bNoyW/35RfwXr81P10CM3o/XoOFmN8ZyTHY9BKSFG4sjw6Nb9HpQPhzn9s9/2S/Jd78+YVv/+Ze1
xhgkMQDHXRD0b2CuzlmtvQbZrp3sjyS0Hv78t/0XT03SdaX0lErMN9nPvy1NaJoSJJ/ugMUfXJkd
pIWa3MVCo0XF8s9/13yH//q3lBL2hjSFTWvInB//IdSvrCOpB2mb7hrdewqIshWDOOKtd9cYuZZN
YN2KkRSjYth7vQU93MNcoY+cpuf8l4iJiIbDcKG077hlnpRAvkqfZg4n1z4q57uLP5J8Wh+4hJCP
Qkbe1Z9fv9Lnm+3nm1E4limYv0nEJDyVn59AoTWQO6GZbH1XR/Qn25WBImpRNjRjMHJvB/aEZYHB
Z5WOK4/nh2iHwINoqXJ3xDGRFWcEEqs5tYkD4XCjohBtvptFx1qBZ3N19yETcY+GIx6XaTXho+cd
KCUZCpFD2zfjl3UZncqwHG6xL9QPIR5r6Bz+Bcoz+mSH0zu6bOoAzzRvza4/zymygyx3vY0U3MPN
lPniPUNweu4GPX4MTYY9gp+IZeNW+fbSdcDDVyUhLnHzbXCsbZOfzdo18TA3x7auwByk05OZ6+Eu
70gjMTPQQLZvlIfcwNsdTcM+C0ZG+4Yobnqy0ldtmtFY69FaE0NHhkcdc7hUO9Nlmybii0aE31H/
OseihTRq+cUrvSzq0bh+wbG/7VTZgwhMP+AdRGuG0y9TwJijnUBmMfjMPL+/gMAhNOsKHTOxCSr7
iPsCo5tVveTIptY4IIaFk7Ih9qk8J5x6j3GoBUc3/kYsAHArIm51yHUg540EhQ0MpyK4HhyiqJm3
Mv0W2Z2JKAX9DzhubSoJhM5IpE2+6dm0c8hzbUITPGgCJI6YHcfgEMBtMi5MVR1iaUZrmirEuik1
rVGYdvhicHQTn8RuAS1gjvwZ2oVuBKeBIfwiIU9rQxJRddEBS2SSdB69ATJntcWj3XZ0b0JEADVu
LkQySHQnH30wiR1XbX1RgcOw3mFaB8aeI+YRnbJ3KAkJq4YOIdCisR3vERjpd/qSvFmsDwAJZ2Zy
ekLP2X4CCt2vR71/CaBHXnE5HaO1bj14YIIGSyckCpMrg2rKKhcSAZlEV+Bfr6SI19VQRaCD8HvY
ZKQVNXOjlojJTHHqSEtixu1oWDlW+MQAA85D1r9UbQxBGu1MlBuMDwL3g+c0MjUge5s2eDSDLy30
6/K+/26rJsDYGeabNBJ7tHrD0nDDWysJTDqO7X1cF7dOpTHsGqYPK8qJyRY9CAOz2hJRVTUAF0cY
+ggCDB3dUpcZJu8tDN/0No8eb4J5zyt9eSzz/i1lmZWp4OipHjroPxkBTov6IU1oWsK2fLHM4JkN
4cwACyEAkvFC1gaEWfgFdgmPLSGu2Y7C19JPniKjfysLXNJJce9D/WR2hKHziiqgOegZKAgEdnEB
NRqmdr40cRAesl5dy8BxlqZyAIpUXFAL1SJxczKEy/7+qIc6s3zvqQ+D5K4UxjksUOmStS5WeiNe
gX4/mXNeCNNgVFbEIs9oSYwr8YuVgfxH4gx4w30qeRWuZO3scYvehUjJl9JEHtRn/nNhIaeDL8lg
4iLj9lpvazjsFeQcPE80iiN5TAwoVUU9wDmzn4YE45TWDsu88kw8IhVGBTmuRphJz6P5odfPQWar
b4Ytqae7mMSk2lhFuTfAwTWX8LRZlsLs3jeyC/0XgKmuqs5EWZJEYthrbKvVzixFtEVGgpjRBPJF
GFWzDztFSeJaCrfkJtQMdEfNdLKqaUcQjfGNrCUQyz13a1gEJ0djOknUqICLIiaIxZPPSaiFE1ba
Z1zCCD1diGU6CQ4PzaqTCipJG55zDzc96pNmTY/JPvuav60T0NmJ6PQdUZ3pZYoKbxbsEIkgWDJ6
vWCEkuMs8HuQq6o8e4JAoXk/kkb3nRaifnB8xCoGPsu482/qjHOoa4QMtZ0ALjUNKMYW/I0iNCa+
4ZlLK9fJO6s05urx+J2tMFwUPt7YKKZnzFCQ4DxKFFhg9XFKSYDg3iczFXckJmxtpZF2s1ZG4q9V
iQZGsKYxVi5v7XSko53h/SUI4HtK9Cs5J6hxs/Qg8fwuoxELB3G4GIGyLVobT0TlRY8i/ZTE06vl
1XcO3I9sRLQjFQr/eQEkzhPAaWOvkuQAldK8mRrrwWfJ2zno793Ksa5qz7XPBsozHE+ZppiswP1h
EMno2CEroArxT9UlfHgLf39gxlutEKjyfCCsWg3kq6NVyDCZ7Qe8m9+d3dDEZDFqBxm7JN+gZmJu
pm5FOF7wotdrC0d5Pj1nA2BlBDw1g2N5KWvvugNRy2RevDWOjeg0UlinOnq6DJgzo9m5BTlARXHN
tuVuSkbYNgaPQ4TTLhf2zkiMaxdq3FISOzj0pnfryHYtaEXc6Dndb0FsLKOb4mgk5JfUHKmvEstF
v9yJpbS1jnE1Zgd8n+j8TJJ/83J4doDVqrwYMC0X+7yuCSci37aQy9DmJBvWGF0SasIOSZ1JEE5b
QqW0p+faiqJtRsXYFGwYvslRFRa4OU+jEICwO5X2U+F/h16brtTgvqLUYK2fkGd0agfM4IDYbW1G
/eefl0vS+Nd6z3R01zaUFBJj0Fc9+EO9V5RlMrhtHvNOwBff6KgTYTxdwshYA3ASt4oJFPFzBJRw
cMe+4NDjDNDkeeJsE47YMFZeBPQmT9AQ+CO6mIQCVso0pZ2gIPWYlvENhZC4KYHtetzpwqMTJZyx
xsHpHlCpFVem8NltyVujE0zjzcb+f1VIspdyrQP/R0idjV580rxllemEiEIy5EZZGQpZoefZd9mc
pFKPB5KhluGEVNKzma5IsOh2WD/ZNSVL0OIRy5+B1IrVUCYhAm49PMQWWjZbj/a2EVCDlNq97wKj
ISN5OVDiL1yk0WbjLx0a/SOyGTx6mHFYrm5kZtwRxrj1kCanUTXrRj6TGoQGqyabLvEsInlWHbAp
2WElT9sFZtmLFNm1O3TdTugACEVyIgXaPJZ0sNgkvVm6QdOtZlRQrHLT27sMS3YNEEW6FhE94955
B4NgX2s2ZsY23ZIQd2rmnTjMw2tosNsMP9K2nZBLavqwm+sw1RcbSOGbFlv8ehx6NhxCrFBVoknT
mBWaYQk7wPxu9dUlcNwBmOV48HOoAwYze1+vC6CV4U0e6RoGbhNowXDyEwqylhABGJEnAN1YwcaB
AX9OTkVpMty06N0AXF7hQna8b1ravcy/Ji7MA75aYI3t1rKpstNig+Rz40r3ne1iIvUqeoHz8NI3
+MwbjovpddoyNU99aoDEo2wyeAYYeQ+q9Z+hNmxVE57LwiewVD9CvYM8AwMIC/k+UzGWT6wBot07
RrOZI0izsDzXvpOQEzPAde3s22QOkBIp3LOlXns3QjHxynWqDmSft43dkQ3SpitotW/9PIyLkenj
Z0iWSA+RkyJfvAJ7DhJzjF4gocVXcXJQifOge/UbLrVobWT6m7Czsw+sk0Y0UCve3tsyarQNVs2a
KTCz1bK7jt09zuZbVN6rLM7fOTXZOytAgM/+9ybb6MNHskg4AtMxhXImneiGZSFzWMayjWK4lrgm
DgaMFSWQYaXQgtBu6nEmvRMkdOMbRsXYo7rHZIf2qEuZ5QR4I/PpQjb47GbEmkF2LGaXatn58Evh
qt4yNmUG0A8YBKxup5dR8qD5TxQABAsFjM6ibZ2ngBmEA1wqgog3cwmwtWKM6cMbSlOLvzIX2vvR
2a8BWxDAhocdUbeovce8t72ldGcbZXQm1I67uyC+MlHuM2mLF7QGyUIEZrCMeaii18x9W98lDlm0
ZdUeQe9ylLCJJ0a0vWwL7SXR4Ykp8ZmV4XdZZ84Cug0cuyj7FuOaJzqKd6TGKMjEfIb14GQ3wB77
YI2v1aa1PGtZUxciVxG+IbAmw6aQNxk9FNNtlzXHkqGz7qcsCpe4JEhrThYEf+xpNYSEGBUcZrK9
hsuH1/ZSmNWclNV4G6uL32u73yg0i6uvhfv/vA//1//Mb34/0NZ//w++fs+LsUJr2fzy5d/vZxxu
+h/z//nH9/z8P/5+Ct/R9ebfmz/9rs1nfn5NP+tfv+mnn8xv/+Pqlq/N609frL66crft59yNw4fR
fF0Fz2P+zv/pg3/5/J/09hDm/7DDzT//j/83P4G//fWUT6/pG0kt7IO//7y5Q/X1n37v8Jn6bySk
qa9mimtgMqbZ8nuHT+q/CWpbwzWBMjOdc2mzZHnVBH/7q2bovzEgpe9n6cB3XEfQecN08fWYsH7j
tEbzT+f9QbNPuf+rHt/PrSXHENKmzWhayhXg6kx7fvyH/RgDv1/XYKzZSjNOuV11FORNXgMG/EzT
Ptjg+EHw3AUCmh5TuI5UVxam6tapObG0bVms3TJSFMPVEhRHCGExOv/wiv5x5/3Y7hNzv+mfHZav
S3SgBmDfIpTMoE368yWWAvhKLibAV2PbgJFT7lqgt1/qMpjuomoZNU9o7iCx6EQ8aAyW9jbS5Hyo
a6Rv1nTnepVB7ck0J2mM6OBbVH+lDVhksjBYR8gr93iM/02TUsx9n1+v2hW2risXAt+/XDW6EfKZ
e4dR4gAkSialuwqJ6XipYbDI0czfsOmUy6HBbqKTOi9MZjzSUre6kaIeamzjtkzhJjh9uS5jVh+0
Nnear3p8JFVyMEYFQobTvvLA2OJ4mWpDrW2BX8Mq8MoHAUpzyfgfmV/1b3pevz4zqRxh4IXCuEmL
Wv3699B5OQdWT7C+FscdiI/rcTQNuliEw8R2FaCi7KOdj51yoavNn98MhvzlZeWXz5xx7goldMU9
8fPNUDQQBMMKHZ1dy4My0Wb6SjyYlmbuwX3KtRYCEQxrMe1S0gtsfVV6unaJIqj8NDL+zSsxd+F/
+iNzNbaU9MYd3kECjeQvV0ObhXACNav6CnKE+um1D8zoxDog10lTa0hwu+aYKhueox8ywKb1gQqm
to4YTe8ja0QuZLlvIdN13IgfoTeat6EoSBcbu2hpjzrZHOAbrnQyfX6f1vy0oP/4tvqli+4whWRV
wvjD0mOCs3V+uXYRxEnhKdpvWshZm93fsyIgmhYNAL/HjRgnArcL5/dAcD5mqpxtO9s3dw3dkn/z
Oqp/eR1dS1hchu1Ig6QYe378h1Voatl26wQcTzc1TApD0zz2sZsupYaXSy9iXg8zPiLaxqUL2bCi
mcz8C74bjnjPQv9qDatJa/LT1wfeWNteJtq2jxzjEGb7FiXO4euLpkrEAXMXvaAwbp2FB7X2Si8e
hqgWz7VjLAyNCE1ROtWR1JgWZLOBnjZBGzmBg4dsLZI9x29tz+WhddQadeeUMXkNfb+3m86D4hSp
48zwDzp/luMR9OMyLn1wqqjbYX3MVi65WiskM4TXhMCUVhZO6cOfv0ss0/25Le1wOnINXVm6buqz
dt/6ZXaTKauh86z8RZxFnyrwWwp7RJ+E7i7jBv/WXC9VsczY4dK9OwZvnRiaA5WMgYB1/tQ3EFwC
SM8btFJWc/j67NdHmLLi/WXes/x6mCiHE+XUsGWh7Y+1r/3xoTTaqOU9wte43d0VrxSj5/l76PLx
SPuP7/z6nq9H1ITyvgVY6eGP3P/zB379+y/f9vVlL2eBvg1ao7Xs86QTkmOl9TGdd42ruvRRO6fT
PlXNnUJqfiI2+JvbWMXBF8V4W8TuXSZOhr+TmhJHLSW0pxBJg91S3g9IPDeDXc/YmmxHVwd3Sq+J
/RRC+BgbQ3sswOUisppwQQl5m4VCbaFGA6tCyXkXzR/KewNuAiH3IwNwIt/qjR9UBmNfG8Rnmb7H
TDFcD2NL7htHLxge6zEY12nt2A906J8aYrk+omC8CZsYY8fgf6P37x6MyJJo35Szg2tH9JMLR8kj
SOPKUG27Ccc+2AYDTIIU9j/qarPZlHGV3McBpWkXQLNDnrctE4zKRZo8+itNAEau7aC+mxxnbdDT
28ODQt4/VUdSMKo1o+p61ZJX7qkufRCBn5zSYQlqzFyMhY7jo6ORK9O2fihjnIp16YobRu4rsF8+
RyYLMqTKxvXUJC32GVvskBK7tDSIIdMXeqRZj/hNxrVugpr39YjGt8iOEJrKndlrZ5LnJxSSvEOb
LnCWAVbbpajtaZ0XdOn1uBZrs6dmd2r/AW/ksDESWtxZbmqopW08mV1+55vkFXQdx5XCygQhGvMM
hBJ9wXOoz41jdOe+ZaIZMpB4jSzjPJVW+wB01tm6WUoQiHSMb4JW9tc3mBArllZjIv22cvs2Avqn
u2+EBOAhbcd4X7XwHEanVY8Z8Lp1qkXV+uvLgLEJx4/QQT3Ho2IAyps7PfPS+UsP32cchtNdHUhF
NIZotoAZDkbhjmdyS4I7NnmW49xGITjBqUWIlBx8Z/zxUfY8QLXzN399YIJ4QDtAMnoMrUf4GqbR
RG6JK0MSLXXvQr4rfRgYCDbOoNPXP3n/j6zzWm4c2bbtFyEC3rzSe0okJZX0gpCqq2ATJmESwNef
AfaNve+J89BoAaJUEgWkWWvOMYPa36cFhMLn6fOriOf5h2HCOj4vabgsj4HA7vg85Q9CQkOnseMr
BomCLTPXaWNoL/l8UEMGCMrkmcYxq71kZhS9uo6fH7o4/Of5iud1ilpi5uGvn2fP68/v4SK0QJ6D
WnT+6uf1Pi4+lKXkMpdYrUNWda+pKdLX3IJtRRZFt6vjMf33WllBlqe7WG+eL2FWS19tIinXFAPA
heg0GpZmOPVbXaII/PdcdIW7R87H5rfWs43uU9wjaTklm1IgkyuBE+a9zG7Pa2UHgcI1QC49T5+f
SFocuDTTrqZkXVJ2vB/NaBq7LoFziMbauss+kfeJ6iCz4v15pZiZ1FYApvR5LaPVhn0WUMXzs89r
o/hbCgrjz5PBgxFnWXvY0tlZjzD+DtIlWyY3pm+7Ln+LMHdvcWoGB62pYgZfyyWww2qXWL0+C4r9
77BXUxzvsj37FBeOXdMSVBsI567Rd1oUbEH/WBIljW7/mWI8ZTJsnYdbQySBlvsdNCpcV53hvbZz
0pcOnOY7NhUxgmMfvEonqZlMBPkfbeR9mzMOktLBl9ZjNrCmVuwl2tNHWWDPfn5lBR9itJFoEquO
OAxVy9r2Q3HLZGSunu0SC+vTtGsEtbU8y7NT3vt70yH9RdLXvlbzoYzgdXRVTvWsZBx2KQ8dRO6Y
m772tV0APP9hkuaKralF2GPlFTCYytIvUR3ZwB6n5M6Au3erGpFDknIfRRl8rcTkhtJ9882lTP7a
YoH675kTK5IQkB5FbcgkYU9Yv902WOV5Vn/KUf/Tgth5MTDmXTQQMVt8fyMEbDFZJ4ZYphwzMnd+
o188VVmnYD4kiD92bS4+5fxvRg1FoHxK753WgTKqjmLA7pvNhxpV4tWjwhMkHlya6SNTjnghQm6f
y2I8WyI1VjwMzioSlXHBi6itkMsjmbNC/fI80CnWLyPz0paWbbf4Cn0Vvz4PU+HHr21LkmZqVOdh
Pnteb60QD+34aaihBWbA8DvlDfaf3uHY+A4LmwY4bOr74q3oi5c4y9T1eTZD/rCmEKb3PKUXTiig
4ZgU7B0eJQvKEN12Gkp+fSaq3n1UNIPBLsSfTUiLqKxtdYoUCdtAF+80M/zj82D95yPXwdAxWfHb
87qeVEyU//lkEA/YFcZkB/Esh2sTE0idUZdamLJhus/wMPB27TuPWBZdb/sLW6n+8vwojKoU0jO2
u4hL/73+/KRlxOk2cCpU2C2p35vSmdo7ZsfmXrPkQW3rrcYyeicc66/lzUCjCJfDOS2cBFwfCEbW
hvdi8NLVRNTdVtRDfO/SaB37dfWt9XifVuRZDTiKwK8gFWuOuoM5uzWqb/JaNpXwP82spPzr0RGS
thvfA79m10G3Y1HTeE9XpT8k+L5LQJOVl5yAwV0Clx5dyhoAC6DSqFFxaEqrWqtIZG8BFk0QMcJh
GxB7u9SfrYAe+YUkJxO04WEjf35Ebu1Ego230qqdiQ6dm9fHfhkn/JLPDz2RTSy/c5phOlmtXlEe
nr+fge+n0UexsZws3Hh1b1E861Ak6Pk7yxuaELbCKz5fN1jKUMgrYdZY0rzyEixRooGyFhH+1o1G
8hJU8XuT9t0hyCtJWJyLzKEqjJMx0iwXJvhNUTXe2WpN7xxpxGNJEy5aWNWs6Kn+hYXjHOdE8yEp
jI8uasUyD7zqpcyOBo5pmr+qPqDN30ZhBVO+Jt/UZ2EgvPZdggdYppgjDs8HtUZQCe7ygil2HVsR
xKrRkie2Pb/8qWlfgxL2jCSZ/qyocF8636DRY6A0rrB2Pt8XBzLFnUYRpvhAXJ93RpuRQ4KKiRAE
B9C41FpmbZDLNCdqa4Fi9DYQAvbyPBTiQTP8PQuq6VFn/Ivc7uvnmdaa0yMnfUdvxUYrY6ASbui9
uMPkvZRB+beCLE3TnfSyOLeDOcJsPKbzR0Oi+KglnDqa10deVN1w63p7iSt0Mc6nhYvZzFXYQ+Hz
2EurV/5BMHZgVVRioTqk1EUqw5fnIfDybO3atD1g1qdL1xy8rbBq77XLLFhiTkF6ZN/WLzL4evrB
n87w5yEd6N+IUQ/XYzjSsTLZVLuTHDHFeHa3GlMwOc8HK4HgtY1L568BPpOWZ9zlS692ddKzIUJq
cXkt/bHfRniqdilqWENBXgJkkp1EWnbnnCRKDCXMDSruBEtzukPJ4L5q/kgiA4uDrSrdehVU3PMe
63KiT7X+0iW4+CrZXIluNBdmAZjPMMV7oLXyT4zcIXIDY5NVlrM3AyKJsLj757Ci6EMJ7Ts1aMYX
tUZA2SQmekUFsWa9pQDFArEvu/ILQmW27ghL3RcT3LNQifXzupWU+abCXbnL+ib+jPUX1d6iSWl/
yiZ/STE9fSVphyMCgu8D0G2ypgWjXUbDzXcDTqhDPPk5yTm5u4lN87uvG5/l5iS3Nn3ZY47B9zCx
ydy5vurPhdmXm8GR9avlpAK4VWySRHKiE2NgqALAMxhschM1mBc4HM2uhJJ0qDTRncasxO1f5s0r
eyMMnFqQf+Q20oEc1GcE2OpB9PExA61DJyh67XUA+cwTCUEGqftHNebNCWPxLXrZLJw+pqhvY/yi
6zbUlvueTSQWRG5k/24bE3iSRuzdNMSr3CvHf2jxwTvTh49EBvhAedfOqdVSOTPzV6nTdB61UdsZ
Xp2/Pg8t6vxl1qL97ygokV6Qg+TWRjx6PSStZSOp9gQQAS4h2iW4HonaT8F08+ez56X/HoSPDzlT
JvAhHgQcaQOTKAcZ9pT762k/ybbYJ7LtkKTY/eeAnivI6uRHakSfRYaJ3l7V1YvuKIM1nb4YUKfv
uzZRl+c0lLqNurClfzcNLB6BWzXb5yiUNHq6Lk0I8g1rCVYPnNbzaSRqEvHiaLgktb/Bq0CBF6+C
KUvvrzvEN4wC+heaOXI0MQjdtHAGh9ogfYtxuNuq+38fPa/ZnqPuz4+GhPZe52rNzrVAQhmpIS5+
WU07YdTZoY4GebI19BPV0HsvQUf0ETSV5D0robO0Ib+u0xEbqCyyJaoeoMecWjgN3UUT+Z3cp/aD
htDO700U7K72UrUGj6tPGbBuS1aUJHqRxLfphEj/MIU8amabj6HuJKAINZwce1In15cNTZkp+bAt
70Edqjy0uBE2qSQhzDGst7qLhi3LWLULmcwfnWH/NGkX/65Qqdhmqx76ZBU7WxQOeNyyerOBLD5f
YKMNoxc0Vfe+aqK9g19wa7htdqxd0Nsa2VAzo6ll0nNR57nNoawB3EeDHq5KKgT/Xs9l9+/1rKr+
/9f/53oc/J/vEzFebdseIFQGK/Gg/IJsH6cP32qNymxMVXbJdjV8q6zG2Y0NuKrnZxtaU9uyNYnT
nF880QDYtikQr+dnh9BQm4BwwX9P2xDOWjC6WBRdk9AsBHsA06YAwlw3LS09nSgnBKwbLPP937Mx
qB+0C58nz5eXJjaMwuwwb/LFDSo6PBF5tX++AmcNmMMUtpE2VGtMHM6trFrnlkTnnO3nKysk50ZK
OEkpA6l1/32BKFHe8Cueny9v4W8fxoSh4Xkq5m9RmXN3uJ6Cpa1hQCDEp717UEQhq07s3+fT58Eq
9aNGKeVi9Gl3L0qI+D113dXzk+i8YnzoGjgvqJI9u4lLQkH3hcgp70WWBCyicoN8w3r632uBywrR
4Q4H7u13FE+yrt09X6iKCxgvea6mVp5HpvAZgeBYW0bZ7+cnnofEVi+95ienxo2ss52kJ3vWQBl2
VGLcSVjMIC1ZO+HMR5kPmZakR6MQamc6c2iLMnaK/t7XBAhh00axvgvDSf+kdKoJXftkp4hQ0bJq
3OBC+4ywdWh9GL5BLcYZQ6zO8+Y0UFv2sZ79qqVp7gadFPHn9dkV9N/rITngG+qw09f/fn2rO5+D
KCmL44V/84PI3gy9T7SoLjithEO8UmasBhF1b6Mx+bsJ7eAsBmnfUn6d2UpH7Wj+WrOHW6zF/i+D
H3TVMTD+wC5kqKu/EcLBcRa1dfDUEL5akOcXzxd0nfYVsmO6O/HU7x2rlhvoOgEasZH6Y+xATutt
BI5W894qZ+dYeXKLCHu/AsE5hLH94QZaxRfr8ZGUDdKIOk18h1if45nl1VaBtzNSVTywudzcoTmP
JgTvrMimuwqDiuThDHhIq6Y70kQUrgb3msXMP7dyzFOSFfW+jSN3X5cuGl+DkKLKcuW6hbX13L4p
x747BrJgYASvPml1v2ORfI8a82P37uqieI2Vj7cyRY+qDc1rMQp5CbBVqfdY9Kg6S0nKSRYZONbr
/NPIcJfqKu2vXULpNYcot6DUEDCTJSzgtWE49JAYtwRPmi9S96iJS1/+GsPswwKRGVEGXQymrf91
I/3bdqoDyJDm0UsCfdhw1IfAaqNfDIMbF6DBg2zP6MVpxM/zsh4KcM2iIix5sNIlaXXRwUESTK0J
NRI6IOcHLvmdN6x+iwPmWQQX3xTF8rtvkg3ipknxWysmtAH0+lOUMVsU0vKe4khaAJBo9sgT5L0K
UqAiLNCiwSAX2lPO+4ieDaKYaa1FFq4btkNfKQWUHknZD6gSyEqpRXW1jNiPwCTRtoyt0N9U0h77
Ig2WNdyBbV/RMiT8msAqbcLaZmvJMWitk+VmH2EdWPByGPdL7GRYltBRsd1NDtLw30WsBSvkNPNm
3LJme1eRRqtnEXVudCDSyrKjGdD+02iVncGBkDeKQTlOCQNgqdCccg00mlNX9sVMRzxJLGQRuY3x
jgUQGuU8Js6CMqyGbTy0LmTymsfY0NCOOEBwOv1spDZ4+oREOm7Z8cVKqm4XDopgx2jv1i3LZZTj
gxt0h6nBRuFnaxP50aSp2ezVfcWNla/KNh/QQMoLonIs4vMP0xqEqgQ5dQt0j1iareKT5wVPKQqM
OpHrxp0crMSwUcPCdTZTSOBDmXiIe4zG3ule7lyVBTMp6emHtC5JNtXdSCYTyatgdOi05liOAFkk
SmwelubIHs7aR94AV98psxUBPflJtda7Srpgy/iQPsxxG3ie9ZqQwTDgM8MyOhEw3xF4QZiHS/Gt
oGU1d33kkHoYtOgCA8o4Pw+h05ykEg54w6q6OUHhboKBvYzTyFfZDvph/mdR0GNqQ//brdrUVW9O
V72RsguXuXbOmZs2V2zWvHm6JsH1cjp/slZlf0YaJkNqf0lmNdfOwG/K0vaHxd8crVX4qyr1MI2y
052nVeTSnM6rYUJiUJwG1mHq1NUpHb620U+NV3THSpDGhPA23TRj6lwnijpLzUN+qoZhLb0IWp4k
V6jTnBc9H99Hb2qOIlYN5mtGIQ1d5q4EHLTOws7bNMxAdNGY96ym3YN1fXOsrDjatC1r9PFrfGsB
dC4dXLEzvaMyD485iUUr12fLmXVzZqxfmYcqUpTg9PoRp6K+1FR5HNk5N5kNBBGr8FRqnvXQaiaD
nidoMTRJexv/hIyat8hIQVWEunMkuAK66hT2P6nfrmxVeHviMXZJLGEb0d5+lrAdvcLfLtuSfY5Y
qyBP4azHZ9IS2DM5Le92EMYr8rADV4tvDK3eS111Dw+X74HI4m4tcLFg1e2LTVHUR78W8dkMALNX
4010EhAy/SJZ+OpMnN7Ws1X+zkzBzww+MNoZ0cU3o/Hi97dYQDXkp4VFEsXVsB89991xNIXEpxrO
MF14PBmV11NGGVrTscfTxU2O4fia2eSGLfqqLy9VJx/TTEUple6B0q39bVmn8BVk9idWQKjmOh9V
IpP+ekXkAImmj2qSHjWFv67hjGi6ArzJBaMHHWVzmzX0pahLw1CrE1JJJrWkdWyQHU6kZTy39dpp
2Go0ngm+Nv4R9qDvSSYjBGskIKqL7JcERP5ohOax1nL/2Biw1oauuQbwUxAD8udsJ/2jmViZKFBd
EX2RnYnGeJHmjnuSnkHeTtFsyUbQ9plGyPgtHqi9JBWa7SjT2Rlb0jsWjfWLWvt41CMHNm1h16sC
kQERi/CPVdG9exZqV8vj6WcPx4AAk72iCnUwsi64itSpNoQ0+FvNgObgOZlDOYrKTSlyIuNFTaGR
OEiDZRncA/URZYRf8iZcRTRZawND8y7xveE8Tdj9XBZ2TpTtU63yLoOn/mQOCRooYOkXIjA+RlPO
GzJCM1UkSppBJQ8xqaOXaGrkCs22tSArWm6dCj/FYFjMACnIR7A009ET9ldYOyw6M529+Bh9IBqq
LmZEKkqH1Iu7jA6khj1Va7o3QsyiTS6qZUOi6H3inZ5Un9BfnMQ6Fucos2cdWF1s9ZgW9Zjb0xrR
pbf2E5Z4nqJ1RBlZ7ciDqlcsKMO1JB55kTZFx8iaEyiF8iHUO/SPaMP9AVGKJRCNpWSPbVQKskyQ
Un2IZ+lpH9aPps9XRIJ7O20a7QXAmepAmtKqLWO192Ty0vfhbhitbmVLx9lYMkKWT3xeEFbjUsic
jIvJuuVt8QeaJLAIgbUbsvLDzilYJGPxybKC4CpFXXHO6ijLrCDUHj1nnJ3RhBIUVLtolsU0rjU7
1qA5eOjjHApK+EFM3iPejXj+JVw3i05dVT00v6x39SS/nlOulG66hvFwYPYoyRQzzK1dxw2zB4J9
VJH1udEGKDfJl/sT+sP0WtAWziPIaB3elbDx6tukm5fXXij56BEKLdRcGg40u9zaVhB/6UMDbnTg
/lNCmxEjtjhpBTkfPX/+UG/SWy2Ivgsi93czmfUl0u3D4AFTo1OzKjEfc1e0NjYgkk+ooOnHUerv
dYexJfOYjquusrciMc3tlAbBvYwdisLN1C4JJ6W0buhqZbGp3gqWTFtITQXXBtbQYfMl5uhWI7Ao
3Xjhm25H0d4IvW9fq7sbROJPbe5gkF+HzrGmFDU6BDckyaalSbw1w7w9mROMGEMnK5hNEfpqyeov
lDPvrsDirDzyrMzefyOjCAnFhJyczhjpm04z/tKG5EphmZuY9cjOMArtkk7O4llh7+HFLVpFRl7v
/1QjjcmwmsotUYO/s9z4RqT2lwnReoB3QaSAxgc9AZTwxnAvScCPQNtka2dks1ngGsF5C3wOsc8A
Jwoegly+JGMabX17XMsuYH09WWQzZgKP2cD6Wm8tAk9Z8HV8NSrhySCNIAIRbttoMKRTvbou0ZET
Kpgg24WsMpDyHAcTmjBr9OpXFHdQ/zwTsANRj7WvylVpNs0q7Y6DbGB28zse6q7bN23lvgHOX+EM
Q7ZF2hRUX58YCHQauGbJr1mbtMUviVTtWiQlwe0yax+ThkvCqCD+4QZ8mzECg+z62/Ne64A2bSIx
+mRugIU3et+8xWZm3loMIvYUJGu3bMg+DpsXvLqI+2uKNNkPu5RmP/JoXeIsUXCXkuRTy7KT32Yv
pRpJuq7tcB9mbfqeFMEWnxbq2DR+Ya5MYEYnMEdSYs1Kn9GRKX0FujH4JaYGrm5ntZcxISmG5n4P
VUE3NjW4mZhGJmj05tYRRXAPm009ePFlJMWLlJrzkMjyGLemdq/bBFF+L4a1E1dLI0Sbw/KC+8rD
uRDQK+SGIHmuypJd5LjZpZ0K4hZyagCSfiH6CQjy0fDa6LAlPA1rmAWxuMNls47SIvymJiHqyPlS
BDuW5HpxyzZvMcz5cy3ZUjiw0M747H7aAbkspoMYLFefVwUxI84jRD24axz/o1Ow5Vs9OFA2Feus
sZE3ZL7irsy7fSik/wEm4KT3ekNbUo9vZr8PnYDWWkxhGhL1nvfaeO0VYqYe1Nw/+KcWaWJlDJRZ
ucA9Iq7sIIyjnoHmh5TTZODMatIiPa3ZtNi7Vo5yKdNZQ/CBBuEbw795Hn0b7aWVhbvGRhXg5wMG
bAoAeTbwjevmZNqhtZZxTDdbM0C3V4B3HWnjETX8/DEm+KJIrQqYPijmGf6yScIb+vthTxW94g/e
lT+WaZRkzDqoOvXhxODyhsMyXFLh+eqGQq6IplAdlTNQBe4mpG2xcOIloKLq4Gtmgos13oI9+EPH
WFs6fhassVllmzhAqe7RHQ+LGNwyyz5U+NmGzig5yAIDJJlyhTXcmF3TNfkuzF0kDDehHMizYuTO
csKplNvjUqSHT5Sxe3OE2k4aEP2q85rv2lUfIqjr3zZlm6avN2bcPJQu/+R1HmwI5/UPMYmFAN5I
qiV509i2TfrZExtNaauE+mFYryjmgOIAC2miaDh0KD7IQetfU2lmx4nhaqWl7JugP8GoKD7J2QOK
xfhBLKu447hFUBO02rKqyY4w/T9FMayaNk1fZh+kqEGu6y4qcY13jNXtMigQLcgBXG4UExDkJze9
wZcInoTEaH6u5UC+Gwjr8dDo6Qb0kbWJ+6peaKO+h3H1oGKTnXPTTVDkZu/uSMMR8KIH9AgV7wCe
nQBI9l2oMIw9tJl+2TVT/1a10VrWpXYOo1usVd0qYx+OWZSMIOLKtrCl4OANqPRNcs8KcoyTjEJB
O7FOaayStNyRS8RdosDUVvpQ9EuVB9YudJwB7HweX3Tnt1X80c2nr6udXoIk/+tk0VtaVepkKOCI
3ZCUG9+nkocs2f1hfost8n4H4RUbyeJ4rVXutqfyu8wACW0yXMULz1L9ItLcZqViYtnSSP0CI79l
5vQAjen0yTTxCvMaktUcNdwPdcwuhn2A0c/xHfPmucDPBwbU35Q8RSvMO0tQnyFNeOifFbgY/E+K
xBbiHyIefcsxftndmsIV7HSn7Y568t5ALb6O5sRMSOC8T7jKthtyzJ+jTVBFap/ituvYx5F4nSrC
rEp7r4cFz6Qd7yZXXaDkN2ww6i39JGzFpVq3Yo49GuhYjZPQV5J4i6XC47sO66o9O8oUC7ak6cGq
iPCLiCzR8oIfKrkZTfTRGMZHGbiIXstpl6v2XetpDmWt8dHrPdhRKnn3CrcyC+Bq0dCgZKC01dmD
90DoiOOuPLf7B5VtCfA6TlE8gpDp3GTfkDB/1Orw1rUBcSlpu6tYJoI7tJfAjBLl4rxx9XqZMKIn
KFI+Cu7SLT0suUyt6KvFreKTAqfmDPCGMJSlyXtNnHIA2oa2aN/XAZUcrCPgtNCbqnXkg7oaVYEq
U3uz4H4FnlS7MSOzq3NhogVO+GOTx7UewmxtFNM7gg4SriaXfORw2rh58xlSy6bYWn2R1cfQxkZg
6EFmumOULg1PYseLEjzeCFJKjeUkpuk3EklRJZABwjp6a+sDcM3kqxzc/FRhJlx6LXpbus1sXOxc
X49aY4L20f4x6obFl+vA0SOkmX1/BBsDCW2Bsudga/AsM4In86reBI1BxWwaUMzRjuoplmMwdu6j
q+2muB0OhusRJ+RUR7aU7bIe7E08etWtreKbH9TvCgQGlNC/iJ0feTucLJTGGza792AyzN3JA4AU
87M8BNNJ4vfXZIzNAwtfAv0scRqtiPmFUl7ZseDPWu3aFNlRdmV/VzW8uwI63jJQqGSDeKSpFMHG
w7bp6c7VmSltOG4eng7Cy93QJF/nSg9W7kgolfyuQ/uzN4A6Nao7sION+iWIMsSSBcT0skd9ydA0
His9/MePxO96SP5Gwc+MQ9wDXr6bWMfOhW7epOckyyAnDlhqSN8bupKrwY9+xXSFFwFPzxKCAdY4
UuAQNMbkh7v9Ko30aN+UOI77FqynVZlAXCl8GNAvYV2nOzJsm3vFtvdkHcAwszzBsLD3e52/tFf+
1ADvpgBUOBbx7AZPAo+tQ/ZxW4VbyFVrYcsHZcU3t5No6MlC6awm2xJJO7LO+WQbVWM2IwQgYk20
yALk91iO1hmBkKvADPqPMT05TaveCSQFyoVoG+v58M06YlpOPmbgztAPmi5NesDMmP3fDKDb0o6s
11S1+sLnP83VLiKfzEPDSHKdQOMtKEwMp3DPLoy6Rt8da1rba1IDzUW21SDuLezSI53JxmWn4Xc3
swvWcO8wVajWOp1+Wd4XAC9jkRJ4mIL46koUYq05rmTj41P3ZmKQOyC4ES+wCvKlg8lsZV1k+9dI
gPQaMx0SHmPYfTaNhq8uC+ITd2G2TPv4g62rzoA3rGZtAyzQaZc0dcObo95KAuABEk8nk8p8KKkA
lZHmHAJHRkeD7d/SxXdpeI2+MksWWGxLFkWHntWgVrAUQB1Lqap9mYQHLyMD3dXvlDGxjrOJGirv
UeDdDRAb0JbuDgz3tK94/FlLDtQ6ghrqfI6awYjs96LrrJUEu75w4SFoY3Kx5t2no0KUmv21cWBG
TBHGUjcsDwa+2cn6yBd2QSWNYmm3rgziywOU/UjpspkT5qzqSdBQ6LN0BXr1I5TnMKStDk0FL6AQ
yTrwYfEBEhawIcDvBeV0lg6ovJilS0/wY2+Qg+7iA4+SHg92uA6BOa9GAonX7bin9MJE6LO+o7KT
n1AGsPLt3EsBEtUvvFeR2+paInAfSlD1Q9kS/Ubsdexo3/0EKIFnc4dLhE0eBQEnncqVNyUvxmST
2Cnckz/FOwQnocqvUadK9vJ7kju6Ixs3b+mYjPAMBxfYtuglS4tqYECJ175OUx8c3T586OQYVmXG
72Y0c4wPenbl8PcyYWmRYXOgPJjb3nAUQh77mBJkZ45/pwLEQFLAPzTkj+F369hDHx8GpOkyTVpR
/FbXGH1TA6AA24C/uhoZ3RP4rnAo9cIOVo20pmXSXslHwfls5tvYNfbYUcXWbShG+gMNxaG8Mroi
vM4pAZAYcS2Luzdg9/d0Q997WM4rL1w2PCpwYtpfYTIdRx+RkV9AL4wT7gGYLce2Dhg+fEJDgdKS
JtCivBMzhVZKZyVKdoOg4XHBlMuS3v9yzmaQmbaxa7EJk8TeRZ2187yI7eo42B9QuzU2f+YB3nzI
NruK1jQACurv2XoI4naHgvkliwl0aMQwrGyOm140/UL2YA86fd6lBGT59RNGA+TKpB1QK+wneqwF
CVex5J9NgrNsdWOFKXpnpt6a/5/bOnEONk88jdv26LJ5MOzgRaMgBeRNZ9dVwmobo2rpJz6MaZpD
PND0e3xxZRtfvkd5vBNIQeKQBcUQ+z28IQzPpvGTFFfh1sledaAq0zPyqWLpxGSsiUTbCYSdBI1T
dZzy8U2rT08D5wDNoXuLR2KoUesTbYPVZUW95RpFiuWCjkQpCcSZIkS8UE0Apw6UoYicv1I5rwGA
mlWXfdv2yPMxDfuoIcjTau663t8k8VNUMNj6Vfaw1lgiQiL5a8Tma2wRJQdo4y+Y6WhLCMVh/pVo
pBEM766YHv6B7XyixElyYHDqscVSdkf2NYmHMOVPzOzIiso/sbyrF7kIV8rtmISlWAE4/Bv3NTdJ
S4BwFh0C7K50lbNlP+IuU4Z3FArr74AMgkCc5IGSmuQd4AwA2YKq+8Fa8pe/7nbooPxSbRpXilG2
zuyQJXWig53h7hMz89M2Tg54vEXkgUVA1/tZEaq31fz8AqYOPocdej92V9frMDyw0vPTXYD/BT/0
O8/8L8I2EUyE6lq0f5w83Odt0G4VHhdILAngPAT5lQlbOMCXhHaG5FmrX9uDNrJmJdLp32vPT3SG
tsGmAf/Djz8tEttCZrJD5c/YgNcU8dW+sjzSNbvGYdwRzkHrcKxqGaDujNiNNeRiWn4qRoNBSFnX
Ye7wB8wvMPFMgzsmjS3QjPnYL2ttOwZ2h4uPbEJW1uFBxqm/SKIKj2EA8Kejub6gfj33g9RettJd
D5XzBygtJbmYpgSz7ZhSKITJHRzbFi4C+3ZmGIuKNpXyVvDtvKBgdpjxskk1WIfUNiVduJ5VUkpU
M01qSvgVYnZM/+fOs9LdaOG3s8BNkcyMk8PGrPBqzgfkj9C0VTH7aMpgZXasJAZSh15oli8R/fyk
Sd5copL6iBlrCe4g9qCp3r721RFLcn/TDQz4gzN6a9Nq6nsQ8bWs9Z4Nsa1NyuRK63Rqxqn9EUv9
LksCLGgVBOeMjQ5Uw4UFjv/+PEQ1UkQ9cj9lQwN4wu19B6DRofPDoGKMLp4D1BgE44EJF158MlWX
0wUYJeos3Vm0aU5RU4Ufkw8xl55FgEATVrM1mo+SRj1/S/vHl1W073K2PabUr88D7Dimcmf2Lhfh
R+DH6PDdoT8Uvv1LH1KBN0q9YKHLVloI+2jMQ1wGnjj258Gt/Yu04mABFwLjR66zyxLRPUOtfUD2
Xb34ZYgQMLtpQCt3uk1DR5mdtqpAHNLxFFiyqBhSKcgCF86/Te3XLqlITqPc9aPzXRhoo3vvAu6M
50efxk0dlFcPkRubzuxDmqSct05O7BFS4IXuy62hzOnuEjizzFxiQTsbQvzkN9s2/yemf7gTdnkf
kyS5ZGE/nXV91et0kHuzu6qAKi3fFe1zH6Et1ft0W/cH3hzy56JpH1CwOgaoNij05QMBR9kllLac
ln0WRQfixQC7NCew9e+DZtq7yWAtHEEU2toUza7Rb0x06piPAGgJmlgWnfY/RJ3XcpzMGkWfiCqg
ibfDwGRplG3fUJZkE5qcGnj6s3Cdqv9mynKQJQ3QX9h7be4YQbyR5RVv2fy3mRXj9GZ4WCute5jH
vVbPJ4BMzSs2/7cGldwtgUCLbey5LoxrLiVRtXZ2NDfmcSdy4jeLXvspneUDmVYTxETenKs4s86U
jOUpJut+6UvjLFnrlDtKOOYlzchw8GP1G7RqUgMLmzV/Fx3HlYUwkITTJY1cp1rv2k/gQB60UnN9
thnu7aESd/ssLrf6mslaXybevYDmGbF3RdOzqbokEsZAoF06q87WzrrGfmKp2cdlQK7PZnUid6Vg
T/eghsR6SOcy8AYPuEvH5VFnI3cr6rmnpWaqT7Bb/xW34yGeXfuHLSihVWLyeNlCcukjCQJeRhE0
fV7/zrdNYebcDdxGIZladYSK2wkqAziyXXClGm7iQIxYLKp0V7uQE0PozewXT9PUfyW59rUWYBpU
0shTCfQAUfeHjifq27OJkfhMmA3/cpv5TSFdZKOxJ9nV/NX7wB68xXRfvKrlaVlo2QOTk/SUuyYi
OC2JxGCtt7izRejnDT4mSAYBj0tuzLF9s4gd0OAdw4FK/mDTbJ6h36DBKsUp93T96DoWft2+c6+i
EV9sDvZDvMhn8FGk0PfFiCQeVSkCd6Lb0pQhYq3ee6V/qYGoLGt8EKP0vxu36Xec5ghZlcH4rba1
cK6c6mpkrXNRuo0Eo548Vvo8WueRHHALeSWUL0eibRn8HwU7sI8qrx3gErC40/WBaokp1NwyXy/8
7giTGiG+67G378vh5jB8DPNyst4BOf7Sqt7+w7sJSyW2z21v6rCC2hdwsMWho1i+2MTi5RrFfIqd
eq8bZXXWXRJN5i3R5N/Lfx/SEwETnlZkXZkOTKuC8RJjkyBRCaF4MRuvSUG6Zz5pzwZWy9d4LD/r
EUfCv4+MMoepqmaW4Xn8WiONemXetkamULh8tg/jEZ8BNb3DfosPKxDdEifPLe3iGxpq4kLIAT44
KEx0zrXH/164ZgnSNihQNTZP/35/Fuv//waROu3DqL16mR+17YwbrfmEl8exm+b8juJiruylOrHF
+alZPZ7E1RfENyX11SxFda22XzUdFlpR2PGuWGu1NyYGGM2sb9GrufAvIiPIY7FnFKvbh8OYxJjb
Uv6YBaF/QS7FuTNXx39/2m1/mm3Wk2nCcWPZuUtq4JhnQQ5QYEOGPK3utq1Nxq95GP2zt/i/KCHT
Cz7AAKUGYvbZto7aiWBVGtlI+N2LhYJlYiW5M2L9b0yWPelxXwX39w5kRji1qruyKts6RDb7xX4t
Ia9IG79ZPSv69/hMvu3O6JFhICJpomnOH/1FvWjWlN1mWPerXN49r0PknJA+DgH/qqXjRHxajr5Q
yE+haQ9WVRMUGlk4VQNUGXE4W8uZ5zuk/dxNQ30bQMQp4aLFNugqsjdD07fGhac2EAhYIsVl80sY
OpB2kxkbo8y6ekKAIPfQ62C9AX8qZxcDSvKmkpRlVKrdh/XW53ziXJBwX66cqeuwAJRBOj6nTH/j
yr/a/oWtKa5b0b52KgM2WLKEK6r2uzbpi/TF6445yRECPFQttWcxm6eBI9Rmyx00rPGwI8A4X405
hBD3qMfES5iOzrC7pitthitQ2iCXE7cg+ECoI3umr/Q/XX9TSpClwGOlw9DSOe3005+yEK74SIgk
aLdealxYVn1jsC2fWFU/Is2IPKM9kWZ8mtz6p5ngxxQtMhUWVDIoLNy3ib9n1VYHom6ywDTN+YBs
Uw/TSjADxRrUGAYaoKZ7LvEGqLFBfce3j1RYBENcXJ0tAs9e3m0FGixurOftOb5KSstYu2VFthwb
I2HaxRIAKYb/aLb6czdz1uoxYMwYQdkJBVKInnwLaZ7BPfmMKSXRH9Y8VOFC6KWvkLF5HOgDiHjg
e469Y2cjcVfvVUOqlyIAfVxp4rmdyQZqZMpG1n5THVmUzlgUeyII8dexMNAG62s1lwi52bJn7mwz
S0Wka/jcDDoQJHf05FWN3bEugHOTqfQys1aENsc/tdDxyaU4LwVM05KwWobaDCPG9Gg628Uki3cz
plRwaL4WHbJENUeaPt5zdt1i0s+DvTxUdf1A12/akk46L5JwpTbL5COm6t8L/WpmZN9WFj8KrWb2
kI+MbLrNH1dx3OvWj7m5Mt92w6GzFCV3jNSe96Tj1gs74gdZ3O5kwyI8q91DakxEgY0MRbPUVGGc
CVKauN3xIrFhGnEgsl/Wa+0TyGE4xm3KpWueULPQIbM60aoiRIWkdmN7NMSA+b+zlmA2mPJY1wlR
L6nz/Wu5gr1cVkogZaYHJvAnkPB01n3Sh8Z2VABhwOMw9xfbEXFA01oi4zX+XX5hMTHK87ZaBSHG
AWPenkiTYud0koyzkEVdEbRSOBG93roFuFSN8SPTxZNKcLA2OEp2s1xORoPkbSykCcR9ZxJuJ0kL
ZKuc57u+aP9Wrs98sb862fIiLEZBQmpvuSp+sXPKTiOy6n+1M+j7kpwgGO4y/UNCJkPJfPqQU0b9
tsa8mfnjLGp1nqYUlwtGih3S8ifyukUkewcJ+fbSIx/ZQxSqd/7spAAF/bdeVayjso6Ow8RgUBEi
DBaxzHOXB458Il4Eg6b7bWJInCs2Jk09rQeqBrh8q8r3io1IqZsY0gX6EE32wdK2KLJKmgnD6CLH
x5LmATbdESShQsuZDt1i/lg85CCWzqCV6nQInRWQvS3V12hk0xkj7d+azbhVtONlydaPNh4+Wbju
PeHPB5Rp+Z7bvIC3NKHMMT81rY0cSIADuLLdWg089WNyJ6qczHfT7i/esF4Ng4xNTh32XN1dI1l0
V7kD6xM3P5Ju7gTWG53ISLrBSjjY8jRg2NFrxj5MDIeQ1YUuO/MBqx0wyeyEFRFel1b80adlOOTg
33Bg/2DG/Nr54Gb4UcAnVDMt9OT5O7mt8fHCpaypmpPLlxTqwjf3qOCHHQ0SS7gUqGPSGvrRm+l5
lFcfS737KHU7D6ilKBaZujX5Cc0rEpECCGbnEg487SccZgFZkCTgGjzR584K3Di7aTOqvxrO5X5B
GsF1FJTCozhJELvoaI3nYghTrv69nq6sM3CcDUx1OtnsMk1vT+bMz2SDWo5sCZnS1EsB2QyG3c4h
Oi3RzHD1pyKsBvMdvyXbB5J9MrRJ+sp2eVqeIVT9Ap7QBSMZYAEdGsus+Rntz2UsEOL1bhzNBD1z
l3E66i1D2x5hvHopoMHB2dckT2eeEYZp/iIk9sLOHeRlxxffDSx5Y2R4wHC5HXkvCTmAnIo4zCHc
njTy3QCRKyrHYSVcTw+63BxCK+uobEdIvCbHHnVguzM97SMeFHKOioIYVtbzilIaotegDkZfO/Tu
cBLMtPmb8SWfWewzgihfRjMOrNI9JiyJo9pYzroPv2weVpwmUmXEnVUna6LYQlFBuGzWHrMCsWjM
SYq7dJ+0EIxzUvIOBEY8kTA/HmDvoffZr5XxpxsRUBHdS2B9F/RprwGsta84odHXzHZ5WYE/sJto
Th6hCYfEEYwUToZDCcdxCWkv5W1Z922a3pyZ7zNr8oXbuY001/yl0PNhGy3IX9GTgzEjA3TK54pi
9wgSgZRVfpYJwbR7tH6oPXajIkCkVOroKW9F1Kf6qPjiFH9OEkn/he6FuA36qMR/EXpfPPSF+pF5
fXF2u2arkK6Dp87CYZ5u2tVbJ6dnuSwFXVn/NoKLyw2b/XZrc7hUxa4XI9mHsgtLwN560We3ntQt
1fZPaVlR4I6VF602ThJtawKcFOCe0st9ua6/Kn6k1OI8bCYDfblXoEqpWsTZVXbAQpsF/I8fzDp7
evC4hEqTMNugiaIiqJGL7cpxZWxIV9tbLwvxfEFtG7/ieIhMx2o4Px5m5J37Ai0nXsBDDLX6UDwa
BK2gGKe/NryJoEPg2ZYWB7q37PWl2wR797LJ1cGDhxHSdt3B76HyF+c6IcgwJgNFrXN8ZhjJ+M/E
wlUIrA4VY/AX4R4WRZVooa8KhxTYrXaqHIvdo9V5bABm+MNmF3VZURxHo3ppMvFbDPa/dIr8KGFC
MAYmJKuLzM6bjhZeN3TVIfDletdvlbTrHOw+zk+NSrhd1d9Wx1YjVEOv1uA2Fe+5hb8KA0jEjlid
5OD6ASEbHLdCMSX2+wht7BfhITr1kMt8dpF39GaCm5qZN1y/Fvochq3cbk+5lQZr0/8my+JFd7Ix
4psNahMGeRN/m5PWHjmsI5DQ/oHejHlN9rus+1uO33FnuVO9aysbGzus3MUj/nFdayYIzcJkH5d1
qLwfLBx/1v3vGaTpHoPna9O4l6FuWDNzTI5rAzYxIUcz6Ya7q5yViMlPttuRBiAQvav10yUqbN+t
uLETOcE+TYpnYoaQSlbCOHoOSr9l4razNcz6dG0o716yLK9P6ALCFhzKLk9q4I1YrDalPdKwSh26
dn0v5/wvtEtK+R+02KgARn3f9HJlMsxb3pCSyaJEEuDuT9iAtFtnKpZmcNYQJnCM2RRq55wpJvaj
k1hjujCHuyY339jPW7vUTn6LGQU40Eg2Oj3lMD7nk9lHNm3g2ci2LiFBROP/Ko0G4YTvv7oO41+D
/E5Gl8/GZP5Y+dagPeZUCXz7gEQjZ0mbF3x2XWAyR4scbKv6YjGlK1bvYGJvCGsvbJR+s6b8PS00
UIZDuHoxsyVrc/wZNFND1nER6EE9DE9FV/ZHYiq0bSKKgIFcaQRMCELlx6Iw5oKv4GTJdW0/tS4X
AEE1ipTvcYmde5nKDRYONUDwhWj3qnWcc1/HZYDgl3IxWRz0+1RVVcaJl6+SKhnkfVl3h7QoDcai
JPzKxrhPOv+1sWl9sfaRqmohIm3Zs+vPzOGai90IAmc8XFsL16yw2PT68KOZTAw1jwA4uupuzqxF
FtejgMU7CGtbf7Q144+pEArURHeES2lHc66hvEnk4+o7kkrSbgOtB5NjxAdNwlSvGwL1WJuJQK48
Lybep3zVvjPhb/I1iXiVwXRg8wQGoJ2j0evFtZJPBl7EY62JO/GCl6ooIlfY3xS0lMWMn0M9nS8D
8bFY+HTWn4CFI5SLf7XFqKO4ruTeAe/cKsVFpJGDu0mkMsP6VUDN7GbyiJRsmIAJ5zjQmUaG8r9M
vX1YBw3xxtjm0SoFafR6UoBTXR/RaoGfINz0ZvszYqLCbHfCRH2vJkm4Z6EHerf+lV7ihr4lTq7z
o+khWSrfY4rhlsRDOkRrSYzcnjl6R7irmLhWHJCaexGKCbwfO0V45zfZ2yU4H3MAL4aeQVsYwaCK
lYoxFuKX7Svr0Yc05DGyZ39GUW3o+YvlCBUyXHhm5Xrh/G8Old6y/EChDCykk69F399qwsQCKNna
Ubd5VrR59bA23Q7wxjVHYvmZNOja1qEPRjUm5xnOiOcWbMXGvjk4+nqaJEQIi/8QsEmCF57surTd
x44fuFT6gTkXqDRs5xUFTxnMRRxqVXOJRacdrYoZSYGLy64U0IWqRyvBnBeFS+lFquCzNJnzyQrx
0ZsUjV1uwSZtPYqw1AtVDy7eUZxPxIhUqHw2UREbb51nkCs9+y3WnvkCuv0KNYuVD1l4w5/EAPag
tX58mKr2aVqmj3TSb34SL0cxXAyMEFFpTRwDDrsesPhAyEeHxwuRSVk5DTdVji0OLKJQgTtQnlaz
OPEuDc2AHE7z16gq2ix0txGTi+2/SgcaYqR8SVIsL1Lzn3st/7sii5802mgLd1/QjFq0ev6CsNLx
9oaH+0jWjDnLUpwtMD+7VrhO0LAV3lkwwOoW5+l6REPM4r2gNOomhtMp7Vb/YdssKnz3CvrtpmwD
WZ1GgU8ek8Gs0xSmHlQ+EKo0WzWaDgxiY3ZblkXtt6lAXgJHcJvisx/a8pAZ8n0hePKYcukScTqE
RVW8mPT9LJabm+fNjFFhFYYM8Tvkb1uunTW9SszeBJLR7OQ62/Ra862dhBVQMnMB3rfcLZ2M6Xah
zHC0MQ+E2Z+9sosDY6Sf6DoT5eCSnI2hyJghI0JOBZUuP1+5MLTjqETjzsLJlNYpZyRlbxbPztIu
w2b6/PfR6mvzrczsKzLu+tldqi5sxKr2ORrllsl4VNgXNJVfufcyUAXeR39In9mE5CeOMxriBUBt
IpPhBBMvfTIbIs1RsL8DhNd3ujGLZ9WTakom5qPVI0Fy5nI+0OLFT8aMiVoTVEGD+jQachjmHiR+
5awPgiyIJ9+2cfWkxNYTkKjXmf/UYSh8GUoULjDzrcOSlu0un/9FWvG08fyMFc9A9rupD6+ZMYyv
TLxx7UM5Mlb9QgE2PXgiQzSVrzqKjc4DbIIpf1pcC7MHsjrZu3uHxdq+nyOivPDrtxQ1XdIPD/9e
dOgNESu4ib3PrXIn714qyEWqpddCVQgiIJGk55T7IRGv0l6fcH9qETNdcnaZw76pryIpy9vaTj1f
YBemPjwtBu7o4nIUiZipW3A9D2kOuqlL9T++MpY7QR9GFV9dSyKTygj40GY/eV8t+pEO5M7134f1
hKVrKpHe0Z6WB8/JASoOSHN0EBm7FscRV5nlkGFeEUzgv421dqzsmDQvbYJpP/b+g66sGziNBZ8r
0Q32or/Yw5qekDxT59KpWb5K3jXKfRpSnqe2RF039tpjUdTau3KST6ag5WM1tsxjssI61TqkOOjW
S27iSc3AKuBrQoBAJ2o+xz65sKkgxZKBjUbM5YPJbv4gS0ibTj6Jh9l7cOvMI0qQDwZdCqhsOWCu
RM8IpLHK29ihXKvmLUIisBa2YsSOeY9jvriPcBqfqf0knGSS9zRjOicz5SDDlWor0vondywfiWJk
CGnk/VNvFkhAKPnZdw1RDk6eUOhgmIFwZe3NwwrE3NOxQhe3mNdRPtgzSQ/UuY9l4SZHK8Np8e9X
yP7wvdgFgZR1UZRnT0CvwKhyQMm7XVxd+phtL83CzBP5AlAcG3Xj5Mr85d9LxYi8XNufCjfW2ffa
5Pnfi2Ilr8X+rVP8yCsALtHStcsd827U1GN+RNPP4Y/RueUEnju32rMIctZnsV0A6Qrgwx140nHI
9/eCrBc2ZOShk8IHgsoNejFUr/5sTc9lrgdiZkSLUV/1fXc3rNJ6Je7zqNeudsRgznyu98uXYaKv
4eBnH9KdDEuEsdP/MesSGqp7lFkCoLBktJyQB5Fghr2J1liuZYdfuZlQcaqOybQlzPMYZxMh3LhD
CK6Lch8j5QjggOVCwqw5hmWUG79kNrNpn+1LgpeA2zNscAEeK2v40Ki3EWaKx0GC1AM502oLbJya
kKf6lKPFj7uJlcgyYSrPuBXa4rOKxXSalmKPySSEO6NIM0TxlxpmUH+zg0NvZz9CBldHvZOHfJ6M
t1kezB6MYOlnP6vMNYJ1ZC/XlQkcN57bydgDSio/B9Lob2WzvrszaFOJ4YzBnI8pqotPW5dobkKa
glgKkSJcGyf0x+XE5HPJPONoJydMD9lFn86KQ/VI6iTaX2c6O7FOPYGW1nWbJ1HWbyjCiJ1yW3fv
pT5D8WneT9Bz+QxNfl4yswuGZAA3XJIGxcm/w5FKXuiHhaf2h6uehE/IaKHfY1qje5yZf2xuUzag
Lbm1cx5ZjfPdlRQNy0RBUw4Ubb4xnGN7gRXFQNWlMD6bLiNmbPE9WPc/BBZho6gZ/YwZub7NyI5X
6+HzoZjnl/9eqHC7LXbh3a10j3nbXO7x9JBHjg7u30u+/fuONQwj3+UyyabGegYCYbikvfjuDavf
19hnm5zMoQT8OIoMf+/2GBCczRCdZN2VRaJJtu0h7XrShRxvCWqnT0LI7V8q9ujZddwobczzAELu
maEY6DkT+aQZUw6oiekWmIghmBCyTgIncOf21mVcl1fyg+LIr0vUcBfgQwrq77I8VU35x8vVGsnZ
+JHDZsZwPu6z0fmuxfyrq3EdDNUnkYszeeWQ8BWFMG5LLPHEXauB+GVJ0xPHFxf8JqlFfys7ZUbV
2VG7nFajWdi3lA+oyP+SU711DemEy9WkbdVWxnMbG7dGrXKYWHBmi3C4kx0ykFgKkJog58O8tjr+
T+KYY3dG7yHME5PJdwzwROtWiEzc8kCtuK+H6duDjRFojsc+z4jWnpG8Vfcai+VNs5V80tFyKY+o
vmjKiUejvU2ZzQ5NtR9Kwux9x42GPsFw4Ir6rG90u5oWadjkar1dsCdQsj3khkGvWOrTre7sJTQU
sUVU5Bb5Ce6CCBL4AyHqfSmmoCjn1w5HBUew+aWjQLn6Lh1tqvV+WA/Vr6Td8uEHG4pCRgIKgh9U
3wZeVPyyKL5a0uP+LemtOijmJH8xHPMLSu4ZDNLRqKx92kLx7nT/WvsxT1+cS3vdf0Im90yv0Ala
UHSRbE4zLlFyMBmEGIJvZ3pgzXBPzMXYmXrxWjKCGXsvY0q96IGTlH+5Uu5NU9/NleNDJ1tztJjS
zv570alt1GAzkI2wf+Vh2bOU8FV3AQn1x8Z+t2k4vnAmvjhbAmfuLdYpLTraH+Lrs8ZNH2PbTQPA
AzgLe6kgac4rhEUEf8h2fOZw6pkGmTclRqDFXRa0U8zErfuTj34R5ptO6t9LrJRFZBjR0E7rIz48
eGVhnrVi0BGH1i+YnJyzhfEjjM3+XpF22+kAaB0618NciqPXMkJAA/tQTj1XO0P3Xa66/rj+dGe/
OkhD4UFjM200X42dz2fMJiwBdP1K04YQyFZR4s3xA746gmaW8QIZ0o3whKLVG110dC9WPBCSM9tf
uWv/dRM6yQD2woW5bv7YOboZleacsizreVPnD4Jnrj0jgqhKxHhj2PBeI4E6gOxOw7VL1jdpWTae
dEae1Lw/dbc1jmnOyprH7mRjpYknNsTF8DZ5yB2zxB0pdMbbZFqoxxLL2yGzbdPx2K+JCoBnMA/V
+pwxGp/H56IyybS6CItVAZN4NBjbQimp92hyrZOdUyIV5ovDxnu3CLJwEJsfkeN7ASoiLqoei2l9
zNMJqmjNDksC/w43+JvUnOma2gSI8zC3UlJj4xiUzYyCF4ld8rT6bP9wNZ/duv8SIL12VTVOWx/O
OS/IRNkcXWQJ27uu6b1wNJHCmwZ7djsjSM6vaHWHdFpOyJuOg7BeCCyv9rrn0BO4776Jqt6MoWrm
LULpzH/WAVJKnyK0GI3pFYroHIF2Para/Kwd49MFKaYaCF2YGvYEFDPJaRnsdnn8Iy/xHS06Vqli
rMN0Nh61yVG7xk2e4BH/FsuKidRusUI7NMv6/F5iCL/M5XRmqI62jg1C4Y0/koksAGU4ww/bbY6+
9PqjVK4XFbXAmUltwAK8PGqyDQcPIeNEIX9uWn0/TMMHQqbhtcbv/xQX9p4hs3bSkIYx/uIcd+oy
O3L+jbtCd3GJ6sa5rlI7Iua3BPfukpVlq+VAUfaSsZ9HGIxcX7mFBewzpQzP3Gd/JPZoBFKMghqt
gPE2jsnvHHH+02zP8b6R2sEhI/sUz4tLTuAHostsb1fsWvTYzHBmFQ+uqesvSFv3Y7KIfZ4NZ9du
NVZr6Ofc2vyL7SEAG1buoFhM+4IlNQHZn0o6ak+3/s5IUJ4Gti7BpBXPeDAoolPvqHpoBhaOKVpB
TRBf1+hBUpS/Uwx8UMiQnBh1gn2Ihod4oe+4yUbIA6hBpjljuduhDVqc4g3QIbsXNSIyS8YHxkEJ
CmSorb4D7Xtq7gx3xDHJ5++yTGlZOn2I9B4sgQBQ5royDrDQV3TbLPMTR3vpMjwoq//gr84fZ/V/
LW1Ppz+SeC1MxXp+Jcccq1X+vqLxGRZ1VzRJZWMDqm9w63m2/mFCPTkIGBiCvR0zWMzDvSGpG3qW
4HX/bZb5LxyE5tXmMw45/RWZ6c+tPrRMgmkk694+xDXDQjyY6PfLEp03CnCbEsmIHzkJT30vf84a
MBkk4mgkbO9n2i3vRdbc7Nq4N2YRH8uaJ2yzOiFd+k3H+r1LzeHLQg0dru1dzPUYCqukMczt+FjN
C8uLZWc2qxV6EG1Y+2cvps5yqpAeKWYNSwkrCdh+lZG58Tn7yjl7WH95JOU+78+Dkxp+qLnEVdnU
scvM1QDfLOqnDM1/hkYZkuxmVjKZKBs/JY45aLL9p1XhlsdXtdPTODuA7MUJQ5CV4zkhTirFM5Ah
mWjjg+URgiVJsxdeSn8b54HFpa4vfB5v8mxWngnmKvrozWrhJFYS5doIz8K7Fk42REWM5YqL7bNA
qbUO3lcMRGdfa9XjWiO/WFF7YqkKTYtRwUx4G0YxAbCZZyKLOKt9TFPn0cTWFuLBfnVmQZZf3lVE
noe8m3iNWrsJR+HK0GVg505st/Mxl5eSwUKzGnewMOPRbTjT0bG12HTNH/jLzduAyoGYzy/fB++V
byQqXI9tbLyYaF+n72ltvm1oyZO0sP017u+aSUvc6t2OqA5UDzbBhEJctXp9WIhgMwoWYwC3gWo+
jO63aMvqEHfOt51ZT+n8NNnbSFY2QCtGk/esfXay9HchnRa5+4ueVfhQqukLXMbySzZsVku0n1V2
JeHXOdkrDyF0Bvag+ad2MoFfNUgLCCKQeJ1XH79fwYS7gIdiKxGmmRZkCZkoKVyqQLZxF7ikCZhC
u3bo9HKTHilPSWLFYYFPMs1YutakVbJPyUO/3XaUkirPgDW6i/GPW0vU57PcI9OK4m6AOSPXIpx4
CmNYZK5QVc5MyUiOUNX0F7wwrBvBoyK72hdN/e3BjrmbGY5WoIIbYgbPM34DVprpDROqfE6g2LIx
LN11OK6D+9NK/OJBIGzHV7w8xnISYWWuv3M/WQMYhz/n314PIlbf6D8p8B8PIiXeNyzAxVD8gJre
ok38NgZJDtdG014MJ0qy5uCrs0FPE6XF+GCSGulTh/lo7zD3sL8nMeNse/Lcx3QRq82To86PZEP9
MFYFdFJrbs0gcfJDn+jd+oWyDuYNFFTH3eT9s/tnWgAULXECtuOznZEl9LV5n8qpDZdOPYrZ0JGX
YuLUV0bf7qoRzjsPe1N5cm9INvqVkQPpmZbyOCZ09Aus+p2IPdyXjcZplfDRMPKQA33rlhArdFuK
cE5aCrZt6JOKH1B2T51TXCDCEIiLftRZCoSVbRIA/b9nUIR+elDPpFu+EfPzFyiJx6M1N5BgUZ6P
KaLh+k9n5VBLjBeRK54yjKs1HNuFvpYRMZ8cDI4Fkt9yH3IcljBXtDo0Vp6UBpSyCXBRORuBzeIv
LSfjnMasV3SUIGsutB08IIqWsfxuRnN7VFkTu0dMAkM6xxy5lo/KGOPi3A+PjCD8oMjI2DX79poP
zQPbjb8j0Em0ByghYHS/s9qWAMjGyB3ZQPHQBiq+/crvhubAfPpFL+dxtzTqzww1ijQ7nLhayyFu
erA+5/fe0kx+rh4hzuRzz60Se1nCB4q5fpPETaO6vrcJ7jlIerdxLFg55NXvXKmfbcetQ6hXDGyE
agEHfBNSckdFmz4N6+S8ddx81mweGvhfyZD9HtDLshYGesW4j2dW2DJTPPST7I+LF7NYbNgCExSH
saHhnlEooAGsnhqt8sIk+5npRo4jyMCQQ/1bqWXfA5+/w5FBki/rfaUJEFn+m371i5gcVxsqmpaN
9eNo+luR4JwRA6ljmrL8bUqJJAehVplX+2pmOGbbjIVbx3/A7FMfx4FEJQ8XGN4lTOZleZpYdhW9
4puxn1AgF4eYCUMMuct24+cGOxR3cn3QV/MInd7aNbydLOeQ8sUYB9m/2M6OBv4py1jSl1XklohR
sMHpO2kaGXUd1Xa51oTsLRXtmV79xczND2DRccpW9G7K1rlk71omX9a8+4OHIMom80sk6rxBJfoe
w7xU+W0e5h6Q7JzfZRfTMzbyUS70sdVANhDC99dk8c+QAZBHX6b1NAslD1xHy070WdQ45LenPoZP
ECyvjuwIE+5y1j/7BdnwoaZZ9C3zwyUziVH8jKZz0CjeRNzs1gWXhpNk7UE4OOEH37ku0JAED/mr
5baAHeT6pbL00XNgVqSe+6ppDfoV3dgcOp8cL59iah6WbgnzBmfp5LGXAhp/dtb8waldAUe5OeRF
c4HbK3721l9G+CiHGkcEtsaUkGJEMEW2MATF8tFt9OzD77TyItkPTThTCcFeqnNnQ09tx+5M4FcC
Wgs2P3LmMWqt7H3hjfLK4fcg6jZacs1l2+Xf8SmPzA2di7TwI+D+mQ6T3jwvJf80R/ZNIoPNrsdf
r0jjBc92zN9/h4plf5IsBKQ6HjgLcVV1ySQ4BhRis6DaYqVf4C3b11S2Z9OEBJuxjbSJ9M2yRmdy
wvihGNqjn1T0hRxNRczNwxWEsqywckoTSxLADp2jnOKPtuBNnoG8Zvo5W1e8t658nReDNhGDddAv
/FBWi8Olwj1XaGW992PjF0vcp4y79dWJIcvVpXYf0+6hUZr7WK0E/kwND+tV93C19qm7Yzbv3mOD
UiW2o2JtiQDXCL7oK/MbTgCXr+1W7wUpPIFeij+DrG3mMBJb3TZfjkdKK54H/+PuTJYbV9Ir/CoO
rw0biRkLe8EBJEBSFDVLG4SmwjwDieHp/aHdHfbtR3BEd0VXl+4tiSQy/+Gc7+gNfdcgC8DRZlWd
y1lFL4S9gHAQPqz5PB3qKfcdh33dwNAJBykLJ0zxH/OMPbeZYNXmbX3XwyHagfoOylY1Dgn2qXyM
+j1kgf2AZnQnVqe4orcnJ79p6Oa3QlJBdMZCkEWEm2+KkoKNoSIerQRII/hBkVPPqfgURqV7zV1U
dEnnquhZyreRlWZGmiGFOFx1x3Q3KjSrbAzfCaNm0V+g1UPbs3dKvTpg95gQ2fFAWY6oX5Fgf8kU
zcDoWBgDelJAqkR/UgsLmUWonKzOMh5Nhq47PcJpE67O6kFHy9wOaupLiZ2TjD/VR4bzq3fA0sjM
4TlDW3awnNE4OF3ybFLdAiAyumM4OPlZTOGaUOIQaeymv3lsT0GjTb9ZyqcxtIvkQlijioFm2YcD
iBehha1XtJXhmeCZWYCAA3eNOn0Ay8hTJUieEOBADXWLKmTwVQYMsG4kzU4hVkV621FboEk1lrn8
aHTjzxha+qmwzAlMVvbMpmM4jkrdHg0aUFYJMphStIVIJEtXZQNpjskGPoCZpR/OYn9m+m85fuLB
eS6TdHpntMLUjrcb9jfxMqUKMz7KMUzkJ2DGnEbwjYmcEHdDWhK+i/wcXfriFeR8HHpFq31tUJ97
WX2ntHEQZsvXYlAsJmucfW1LtmjFEUMNddZyvbpGNuXbtAzKuWeDxh1MvWZZTvKcNj8oeyTzhUrd
J1Nh7bUcaDv/TwWeGn1GlvqqYRAtUIqb2tT5pUvwA7btnDw4aLmbDgVdlPiuy0llw8gj5gYeDfCt
V6VfZZsmBwMap8coEwxB/2QNA9rJSpvjYtSvISzTTT90ZKKacDhUN26uYQV9w6GjuYbQQ/arfprd
MFvQvkyPnYbcIDcR0MKCnXYNkoeT4xyyiQ9WKaz4Drb04I91GaGPBEfCp1gyi/LCL01fXuIEKrtp
YgvOXTdk9ti2Wz2pk0M2dJ4NZbZnGsiEF9qSFpG5u20iyoSrayNypu/F6J/h+2QaEmEuyxlCGhO+
vKzfcCvV5Kh00229Hm8ynb/jqTECWA9KwB73uyqdmjVfEXuu3l4siDsnF44UpgFxh3hbv8Vx/QBt
UdmVkgwBBoQK6yjZHAdX+2iosU4zyD0enY+R6J6DLp3hhohHBMtS/uAePOIqdtg/yAfhjgOfgi/d
cr7t1Fg8bMYRIk/db+2M2INwrao666SQP7rVTVJiq1kX9+CkZgZa90SHk6gjDHU3wJvpTMyS66cb
pU88P7VlJgiDnXbTZGEGb20PcwGy01INGV+f+DcyhYEGz7yN/X4ghmEO4Iqx+JfJsNeqWe7hxVAC
OvHgLfb87gA3PSlmsa9V3OdM3852n8Z3GbLseqjmk2oA0xxTLZgHDK8hSuRtP04OE2qd9WkbvbUq
QnEJzffODu2OLGpnQUFcv6U5u7yun+A6pCiFyTTAQ6SZu8U5U7TJrUys5zRJCpwy1Pgr07xXHCNo
y+84bwqyMvhF2JkWuAtGVuBGaULbQLjFxB6JVrkzaMIVgcctrlCRtNK+9t1MF13AtuQkLR7jQR/8
yLouKfVUZtbunaxmouds8V6AyPdAbjoHMBTR3lmPZk3zVSaH7/ymV7sCxWtlnOx32LZWULvI5KvF
9d1+PgwyvB9DuAjAspGQ5ehfOxZpUM6QB1kmp0oUPSNBDr0RN4Pdac6pUA2UaSlDBMqh8qwsQVYZ
q8CJLnyKnrrQJFANqP6ZHIntADLkalm0jIS3M62r1LelY0o5a9kuiY1L1mIMLqg+77q6eGUyQRBH
VqP+rf/QywY9pCeUL7oAtaSyBTGIfLAbr7JD42zGsYmEct3M2u1pUlsHK4tjkYpNfZx21bNL+DSV
JmsOxzV9fbyaqWHAPvFio2kOKqGfRsygzdYE6CqilDvJzDabiFUxaGSWLt07JKowfiqejEHHVVrm
vCV52vsKr0Cz8lmjFfqaGSmRVPOVzLDIA1y6ZxwLYgDa7rYwDR8aLvCOmZeHzdAmy2RxdEFXgR8M
TyJv0i3DuxIgQgotTrF8KxReoSNrZKz6JSz9MVGM9tAO+LTxd+KhYc4yh8K3JpsSsKgflIpO11VL
QiWSMTprJHg0PXd3he9xxzyoHRi4K/Fy6GuDsqnADtRBGojRyFMjNHuph78YRY7K0C7ehDSs5lvY
jXRPG0klhGauqu03LI1nRF2r/IGBYhlVxyi0+S7ycfUxE3V2Vmpk/mAQSSgvy5ckUZPDmFXr9Ife
wcG1t40q90VtABupqy5g8icwNL6IPOjKSSBia1s1oX0k6M4zIeOCg6QxtOgitSw+l7n6Ns9rtL1j
/xkn9y4lTCOwkvAJ3g8/VuRcU7V6T11tTfLBopChaN9PzltOKBRi2q2IwTdV2XgYAEynPbJFAf0U
pWu0t1IVhoJTQ57HJAhmGGJGpbPOIS/a2rTEU7PGG6pzHL92eqTR/WfD0bTmyzLwlJP8CDFkaA/R
lD92aSFoDCN7N+EFyuCD3Li31kUQ0eJYGHDqWHukikNgqOEfTRBvNJhnPGuhF6W83ABzPbuPP0hb
fqlZIcZu31yzgS6rClvNFyK2vdEYLcyhA/mqDLHRz0NEVPs2YdnCLC0mRYm1+iYcQGjMNQ+06fSf
ERIJZkRkxxGQd2mhxdugqVy8u7dVKbizFX/OnORgKapKLEmFy599yaaynzLEIZuy7X+nEhEUguGd
tlBwjmP2WKxQ4mz9pWvgQsCMoPqtRXNYIZTAVhq/M+OAkaI4o+8Hg1tTEyKNOLeRbd8ptG18jFC4
xwEuOsgu4ioiLfNZMtT4biyKBwafV6gCRA3lubLVJIuHHnc+g7fODlTR1EctCVkVcdpk37XKkUmD
sc8K3s9hYl2BKe2WiYeExQmTe+7+yZrluVcolsui54TnBcJ6hFYRhhzqtXiUvlrApM3KBONvluDH
CJMhyFt1CFortQ/UAj5fFZLQN42kLi3hQXXTEzyWebdQ+bKy6nGzS4kCmqFxrNe/SgXYDjr1HIDI
h1y+/sJ8PtsjX2ezPRmfkaIGoTq+OSMvijmz7Im4xfq0DvSqQtSeJE+TOTPUDamLgeTg5FkZOWPk
MNyEM+SAx3fqX22AFkgXwe264HUozUm9RSrDllmLXpx+2jedIQLTyoqDgVOGey/LvUlFTmijdCN5
VfcjqTlHpII7OpkVFcG4UI0wWQ3dGkk6LyWiV+z2oicjTp9CF734PMjgf/7nEOnIt8qU4SAPnVeD
XcGWeCtcJvmtDo0rjdHKqpk7BS2p8Rtovu6OJVwfAB1sd5D8F4aJoROYjSr2/xbN+O0xaMMK7bI7
Z1gU9O9j5kulmN4QpTLf7qynCp3vHcuefjMgoH/rm5D5MGFSx7/9VjYLDVV1p+g97gWl1I9Kqd21
cl6OxNxbIBQSBZj5P35JTaUFSWOVezhn//cP/vYlGhPG3YxZYxnBxrOhPllikNd5BevD2eMdx9p2
/NsfurTw/xN++/fA8L+HSv9Tfvk//fa/yDLnP/+cQf6XcPP/f3HmLuHa//F/49L/EmfOC1dF5V+z
zNd/4vez6//zXzXj34Vh2rivTXilJk3nP7LMBX+iaa7jkqxmGuzjiOj+e5a5aRCAbrkmyaMOqeXC
Iaj271HmhvvvqqqpwnZtw8GPyj/1j+/sL+/g/wbU/0s5FPdVUvbdf/4r2pm/ZkPbquEYmiNsUzUN
xzL0f040tgXloOWAmkvC/qqQYZu1NZo09dSKR+CJxdZQsP2gBy9H22ORHqw2fUFag63DXwUWN7Q/
fTrsdD3zM7Z7lL8bTIQEI09HCwWk5LIDoTDd8sRPHFbsHeIUgoLUVt1mxbGk+pyXDzjYhCuFFprr
HFiz7D0Ds8GQY4nGTtT0ULIJQRvACMzaZ/Em+oWds0I37wDx+iYihtlfSCWBEm1+wTaCiLM7Z9Lv
+Bv0ZAcEYSsH4M3Fx9TTSIG1deqHunnFdf3wUURP9cwYcQJs/kiGAVpgnZPcdnO8nciHnFvZ3bFd
sJhzMwFSunErtBbnF1ia9qLUN7QQSM13ir2zTWDGykeZX9wVVLAG0MGLLxGFVPZbzb8UaZ+0HlyG
QvouqT8rAbSHfo7ldZhgwOkA3mw19HUhPbejVpshvrTKoXECnfKyyf1Ofc/sU4rwULQP9cK8Ec+k
xAuiGYEUf2gaegR7dT39yhZFuqI/DJkZGDGdQbtnggPn6sxgGtMQWjGWZku5LynSU2Mgo42cJIAv
gjfNFFu1h2Fv8DPCbTsU+mvZ2pQiuJG7rU1uJj3jiHHS8XrWEZqNzkBuMuM1Kb5dnRpeBiZA4sTF
fQhrsVDGa6PgGUYBodvsF9PNanTsJ9dfQIZ2mOo0JkwR7KASxiF7uJXvsweifNG0GwIL3oQJjdSu
RX+QGqqPTYBXlwsclXjlpDvJRucR9BAKOof8gGgLAuxi4IkohyXQ2Sup4cWxMDSRPVosO2nKi0vM
jIWrfNTYG4UsvzFQINvtGnA42RllTQ/EK/WRgSNheUJGOem4Tcx7zKS3Rb+62D0RhiNG56UarkQ1
Oam8X5AhxgD3R8ZWS0OsZrQxCeHGmEW9rhBWu/h1W/1IAB82mbboYF/S8BYn1I9e2/pKf9CdD8ZU
hZMEEiAESZSbnEdkTFkYS5dZT7+f1NKbNefQMa6v82eSRQJow0Axpz3NBnUHU0tKlMpVTioI3RIi
EVlnmzht9yXmjhbKm5Ic2zq+11nfCkILBmvaoWbCTJxts+jT1g/kNnRU+fLSq7vGeUmhkxl1kW7g
vRyRai/Vy2JBhcbeS+VClxdCEpm2GiBrbVV4V8if3eKUM+/KtU88ELr23CBmmef7scXX3GVeQxgg
+awnNKgE22wtgYmli9kQ6p23tAigyVJwj4kOU78GqjiOT2P/o3drcT8dZfLq4BIzJkgmcXao7PZV
QaVVSGRiahDXYq9M16T8NNzyrDZPQ3dA3rZJWEAubb6V3fiRZkFff8fLl014MwAtyiw+eu4Xs4tl
zh8ke4LZGLcEl21qXm+reg4TFgGQuMBOkqE5e5lqB1n0aOIGpDz2CFPex6aG2JHI0dSAgKBcZ4Hg
NnN4C1oQIckhKf5ITiIbo7neBuqU7ctC8/Ta9LP6q7PX/HNmRQaifZZNpnCDSD6Phgy0uN+p2i2l
IHbR6VqxNy1ivwx46cw8II8XQ1dzwE50oSz1VBRCRtb6CVamRTm1WoSYI6HcmhImj+3ylRYDMX1v
C73Nue1Qc7Lb/GRtifFi3e+yJ+9RGu4xupUAXHCJyT4bPG3B9WNbsHg7HbURu24WK1SBGHaiXVF3
wSJsfDBjcccO5WmcgKSIUGdzVoF9azMfJzgLk9XzsCw/BrLpjTZbE+mfSnupAqg8NE6O9qY2ybdM
AJqZiuNF7mQHmpm8aITvHNJI+XZj62SbUR4A+zl1VvhcmFl7KG027Fabm8jAyXqShT8rj3MGUSPv
XLl3dHDOuMdw2BGhXjvKzuhAL9CubtHts0p3hl/RLbA4mXJuazOb/Mx1oIS7yWPG1QXSmOeD8N+w
k9Yb3l+M4UzGyz5+R4W1pnYh9DYrqJ3UnUeOdrRmhI+uXJHm3sCuEUvY/C4C3zycBr/ZJEkOf3uA
mcAMDfgBgSlyIdKL+fy0MW4argrmQTu3qIK4ZJdt97B3Wzq7uEn+dCgkGPzuXRVp0pQzdG4QsND1
EzS/aWrsUTPqf2VGktPMCQvL/tCZr334PgnImMDM8bLm90aI8qAyAGO7U/sz723yY/ZLnN4vM3vI
fHYLv5ejH6OixuPdfGtJfxtn4yvGQYmbgRscet9wGICkIyOaBsyb6u8kuPUaSII1iQ8h4va+7+w9
ixtEOOvYmnymxv7D4dZsLNE6PuIkzrd4fMiTxn4Y2vzOFRz2bJA25MgPVzj88qB3l5xglkOiwaDP
CyKxqjn0jGQZ9jA1nhGINEFuz4QVjV/aDCO9XqDcC4ltRhKv2BdP3ciEdf1ksOaXNFd1X2DT1p4X
FZcpGSIPcfvWTylPgMuQPKGZQb9JPApy1iMZUlcTUCj2o/i1KXr6BSwEcln6A6Ab5xnZtsOMiufD
bUl6EHoQx+pwWvFl3uhoL3Sa8SVN7PAYArYiGOO7IcEr0PCRdbw4GxKp0wAelBq1gHez9oV1S36J
G/E6gpXdKW5IzSAKH4E96FlWsXBAQhKdt7Em+91oGewWEF5xGd6FRoS2cknNO8awbe8IjJgUSO5U
fJqowLeOU/2YDZiQkShoYnW4KsDHtaYb7cu4Ous6W1KLpNN9nzGsUgsMwFFmHi2WXJtE53pJ0mXb
8Zny3dx6NOIQTXmrOge1Me5G5jyaOjLVZCu46zu4aKMTm4E56zRvPS4pox6PU0jU3zBxH/NleIPb
RJ7DNHqxbMCY/dlpbRTVpdV7Cz6P2klxqvDF3KiO9EhSRQ66yktFQwqhw/w9tX/cRXs0RhVaAQ6m
rSX7s0mr5XUu8Z8pcUKyanyyKj14U09Z6n5iKb/TDHlQWv0ezsVO79PKExpW0qPRBQ7L9JFSsK4m
9hhUa1pFLcSM+Ji2Z2bOeD4OUwrhs522uYLVLtnRAjMMYGng5fg/CODwRf+5IAMUJ2u4km29hbaN
8oQDbbR3UdVcjTzI449YfFvVSRe/unvFEdZSNOT8BCy9neIRNZ5HR3FtO40fkhwWn/WiqypYJ/9Y
6ZpciWi14DmJ4ccQx4tj27pHwdDP0a6uSbCuSBgi/sZ5DBGxjmz/VDwIvTA+ZxP+fcQQQDcJtMMw
UIbHGf11QWZpn3yUffHJOg7DLR/eDCeysYmU3hOSldQIwEO8tsn7jKe84N2Tw6ZdTuBtV/TzVlbR
KWseKKHtsX2tqF17FjyK9VE3E5aKu0aA8kYFet/V2ZPVLxgzEA4Wgd5Y+0G+M5Qlb/06IaPswNPm
EO75tpx02egxghLeduKLFglqfojvsQ97FizDbozPNhqiqgvE8oC/czPa2t5Q1JOh0htXT4ZgkWq6
7v0cIdo02OILonvcfde8u4gvVPSoqNp2rgkX3w1UXEhSznfowTaJOHcF3GkebGqf6lCjEFLNN0Kl
txPlBNKAFjj2wnADThYhSh5pIkbd3ycATgXPUOkuO7BVcV9viwUXV32UxHtHtq/FXzG2FIOfrGXo
Tl8x0dGrfKgkOAv1pmbow2D0s1XdtdZ3nHn6MO3Z/+9yBDhpccEtuFumn6wj6jaj4SINKR5+B7UG
6kKTRL7xxC1mIaLCu0iaQNqeouhTtrC67lVktSTY2flF5pDfwA4xm82sV/JPsQU3022JH4YR8cvw
rGhocYXJKfcSWso2ouLHB7onyY7NxfrACD8HzOkAgFiSKzwSuK7yrmszBGZMee19ZjvkQsz0VXm9
UQHBkybA+gqGrmGj10rXeCx3w728S40VB0VGcAjkDAeGXfnNHN8nzEjTiO9CMylTrX1PMCilSyJ8
aZGOo99F5r2o7muD2065J9vCMe4lo8nKJsfTDZpRnHG5aCDuSMX1VP3gFjpmuzQYJ2MncVd3GWKW
8cdKziHbo6K9OcgcSdxihvWBLYBB48DKYPSSpqPqRX63lB4KaSSnIYHJNb7a+dGq76QxBSt8Sovt
Y9nV+1Qv2X7gHOymXW1o2965DNXw6ijVQZ9OuoJNIvUaRPlT/8btRZjesk2t+wyz4rxKLnx874Dp
rCBX9UDVLjyMKeE+mWzZEBLVAbM7Kd7m8k4IhMwIwuxbMrA9rAjxij6IHPSb0TzVwF1TvASwk62r
3gJK0lRG3fYzW8BtT9wDyYZ+o8XELfGpBYnc5W9mK58Ng7vBJgVmvq6LiZn4Al2Lr2UNrJT2ItNZ
KxneoF6ihoZwpM5dUGkjaXKOiZRPmv20JjTo8bhnU7DBSq1j6lIYayGfhPJqEMMbkM311GEdz1PW
nwbdaDlhDU/2SJMee8V4CkNxSJavqTHvNDp4coOZ+c0YOsrpZPOt6uIl5JQwYjhLPQxAwDV7YR0z
RhIT8rNpYkkEcE8+zIDtJGzBbtxDhOep7sJdTAc7uqAWoOyVjCDC5FgLJCuo95GjNRszj6+RDirS
Ke4n4OdhDOW4upbF+8hu1opqX+EZaCLtWozpV5VwtAtssnNkn5uyOEFU5vAS6TXSHhtnOdrxgIj/
TPLZjvUk3cRzDTtaIVRwNs2zhgSuPbjGEthQEeHHbt1C2a6mO/xUtJDVI8eCpzTdY7lA2mQxUnQF
XpL8RY0j37DaW83FrDvNmRgvaJIvMxMFAkcwvO8aLC/mg2k/IeGGWAvYDs38apN+c9PolMftdcg8
W1e3nVUfQrapLuioutJutnoWiHjUGW+qQAma2MZH4fDSG9c2JvKesxFEuFcqNl7Web7IpCLsBlKv
4R4aN93bkF5M83mCVl8UqABzZkJo1DZWof9MGgbtgbe4e9FyLpqoOcWh8jM7YBGB37FZviE3vDm0
kEXB2tV5TxkikzxvVj+T9dQtb20KeZb0RVd9toD9I3zGGcFpv9qjO1ySEvEKCy3Cv28yMVB4/mmk
6WkRQwu6hMicvusU7fJc+XXf4tuJQTLZFLIIdJ0J8yPcXW1uL3HOlSNAF2UdQNvpdXZYlhJNEHXX
PMH91rZMJOQb5JTrYqLW5KPnLnyS060sgYWxsZe2b5EmoxsPSXFUR3w168d9uVNomHpqDqnn+9AI
8lLdvQiDnDutJCiDFZKyjSmVTUSgevdLmg2woVOEAEAaf3omRyWEbn30CpTN3cQeLohwYPaGFuTZ
zEsVM+s+M07ZNeolREDvUK7mzj4pvlQCtvI2PiuG+S5i9y7ECZJhYIjXm2winkp/UBskHHhiFkx4
9hr9s4Y0F2xDaEwjex1N+WZ5gQ5NiZ1ow36kzEDvv/rnm+rZAYqZ5qsfyRMmQLaYVyFD7glUTLd4
irUmwB62lfZ0rmyXm8jYut2d4txANlmkF9S/eam/kQYiUsRvlXuo4vqsorZL6cagxuGF4aePb+GM
8bDlgOVw1a81KCCikh9BfWnmvb5UjzWe8DSoCvLLmpJH7iFB+DipXD/tlxsPTwYoJx1hYl/rlIp/
wMFFNRTYeP6SqKGGOGSvi/csCjeJWkBH0R4TvGbtqU1fQ/drsL/i/s52nwoYbQtBgIDlgmLw0d8f
GK8RcS+Ut6WJXxOmNi1bMKkuOxZwx0ivvHlB/Fx0XqnvUHeScXTE4rx1Hx1Uv8bGER7EXXRUoB/O
xr3VXcnToNHst2XEeLQAFiPZXTzmxKdt4JShE7UOMz8j2/1jDfeduLljYd4Jmjt7GI8o3+l46Ehl
ekkKmFAEAeuegQlYE0AcNz3MPx1qRR0nL5JhVRLeF4O2uS1wQ3KS1ur6CXzUJQVT0rIAHqNHdV0/
DiwL3+A27qdF87thJKWw82GcXngaNvr8E7mUbIbAlIfgsOW/nIOagwmh9CvY6kXHwRKx0h/WyguX
3m3ScCRDqm8gjMjshgzQ0yhVStX9zsghMFFKIACCsJl5i/qKLpp8jfm7if/kGcFYOvtPG9fEKW1p
bjuJm+ZUjvKErGOjTU9d8quiUedxAxsFNkMl4clFtiNDos1Ji9TukavxyhH5WxLayK5Wsd5tE0Pm
mhTGsTozYeyJtG3mKyyh47xqLEgNXyHg85zeHpY89pMS/tnM6r6mBwKkXWJLa+VASB5zzuya6mQO
JCbcjHib8rhVcXWb+/YBCv/GoCUtivAukun2m8BJSIUqkMuy89zRYwxCbw6Ln+MoA35R/Var7isC
XrRC0whtwvMvO1/y5QNrRcxXhFh4Eb2yywRgyBmWmi1ixAMeZ+CtBwsfZRdRxJXkpOJHADWS+BGp
nqVWbp3hOs5kembY6vlid4c7QhLDMjWMVYwexipiKMFQx7jMCIWaTB5TfuBuPCGb2AF0P0rsqeN8
VzeYtWOmkM6PA2pzHpjMlSMT6OZgFPOhXauo+k8+vXbxgm8M7LLUvIEJb5pTzbnJ0Rl2Ne6FkKd0
AK/W9gPl4vvCZ7mdvyFN7q26Q2/9GYmOZwN1qFUc7Qas487mrkaNWxx0VrZ986qYB30gAYklQc3L
MEF1WlSGcM22JCOI4BpsShdwp8n8iUsSpCcqR4a+xGRsJIQ6CnkeoYLqO6NrD0o0SE5+FOZlbFEC
wTftz4uSbx37zZzwcuBkqqKjm197y4dKwiQYisjU7OEs7IaXdJzJYeHT35/JnOHvOtXWRSN8B3nC
IXSu6txwcgYOlXTdh8eaHI4Ou2R/1CYUVOVTbX7UEq0535tKPI/CiClCTYPLQRQXa7mq0twjl45o
nYb8G63sMs6+Tczl3IfbeOAh6IZ33b1F2NT1KN3TylDMHHIEMiniEM0+p4mfqXdQPvYsdBZ1Pk4A
UgdGitUA2BOZdwE0hPrOXtAaP0ozqBnPojzgtiEC9UPggzE4/esAyyyehO+2AOuURj96/5u7Tx1t
1FA81DjRiDCMm8el/RrdAaEGhZDQ9wZjNUfqR3V6swiA6fvk2CSnJg7As3sAYf0MTQ+o5E2qKOc5
1PYdbC4NMghMPtSzm95mUgPbA6AMFx3RGvDjJfjWaDG3zMVj86ILIFWVdcqXXzFzCxiwcMSn3fq6
wQmMm2QYN6PZ7BpNHuA7P/eV9Eq73kvRf1TUouu4VzG8gunnsjyanFtoOdnwfJcc4zo4VUVjDKDO
B4B9FyuDuUh3J8zsMbGxrYrGl6zNEJXG1F2RlRzCHtnz6LnxZzFWFwsHCSD0IvM0kDV0jFsw3wk7
ILD/QzRt6pGjYkl3RfpjpvPedUpwR5e6eZqoZPQZ5G2U8Pp8KKu9ZDjpTu0xGJopUeV8D7DsEKrt
YenddaTCndG84vShc+92UkynTtaXuW63hcv2prjOzvxs99DLwEPpqJjsKD0yYCR03nDrwAQK5TrK
JhbvcTxRpz2SROoQR74UyUvPZ8kOw11e3mpxD0vdmL5kU/mdgz0smXeNAl+H7QyhNiVadaX/U9f7
uRlRi+nNmd0naMxbiGMnb9O9FY2b1S0t5reFuCAbJf9RvIXDt41dWiLiNYkdj0jOMR7zt6W9dpxZ
k6ptFkM+Z/TUmare10ARRdMz7l2C0Xi1envfZkAGB+chWj7Hgoerck5V250lE8xMwfMpSJt0WEWq
vOIEsNTF0xLXuEfwhzhz+z6py0tOZqdlcaejjRjL7tgwDIpcl8H2+wLCEPcRN1aN90KBGmjuq+lr
oV000pd5vK60S2GhUiyCBt8WOaLk77zqKVsoK38fGczZsbsFeHJ2onmDY/MxN8WJKj1wGsGEylI9
rccnld85dhpEqu2VWeL35lnpT64TvUhqfpNz0QhfW1qCYWqx1vTcW8jqlZZLO9pPdsmcW3kCXcfz
FMwpesYJi55YdmWRPsO0RXWb0gwamxKtSa+Nh7K8T7Mnp672ncuoDggi8KRtho9vCtErtc5TDKDD
Resdq0gOGXsLyDu99WZMMQVkfMTrehlFdjat2wImYaoYX9L8qW2I/wu5KG4GN9ynznvevA6p9Ty3
0/eAMd+9KwXRMPCXEHvqFVK/hDpKBnV/WgqbMTXYWu2ZCBbCR56RO9fxdUDkpjX3mjohLjxBwN7E
Kuvt8LHSrokAQZDrzyGYyY0pY55KCjqGweRL2d21y8pDvMSHVMrXkL/d7KzbiDXbZg8G+9YH0b2D
xL6rm58OmV7rdKeW3mchWLIHEeAkZ7tMT7HBOnk9/q8p90ljTsA2cC3O515C0TB7HJXxVjOYZTc8
XfLAcNPnfSBtQaIH1RwZGEzzI/HORXiU35wEVvcAl0tdDom8Tu5TYjzGnuDCFfKHm1iJr1nyYoMh
aMFDNq9pfnPS+3kutv19UWmnxtqMDzWa89jvXa97FoafSdJjjhh7U6xEuBsb8FkO8w/rs8mX76wQ
3qRQ2cWG12n6VvQdzHKTngi26DwwCy+Lg1Ija5p/C2GghoM7jF5oHtLXFDJlRe3E5o6Rrn0bnXu8
OvvCelywlSmARkl7HTnf+yW9kBq1Her5IUFA0HTppzvjKGhwzbKTMQptZwuxlwr6bXG3aKSMsvio
lswDarNP2cQ3svYzig32hoHKwgFewFYD1V5MOe/NY8kHIwKRb0RBYrDU5YIv2+mQk2YBOO7YYWTQ
w3dl+WMRBJwvAHhpnDstfkPbuV/wElQNS1HiyamtstA6J23ExG0iO4yV4zQw1LufHOUzsh8Vt3ww
tJvRn43R2aEz2kBOvWssmEHWq9MxOcg7gJ2epWsPNoELIEAPpv2liePAtL4viYwMf9X5jWp+X6T2
KwaXbSQ+4EWhiv3URkluOwJ+0POIKDNAeem1pBHQOKNsPngLTEu7FFsbynti08bW40edfVoJmIh8
OAhcpeRt7iL4hvZXr8U0wZIflkxPm2nHqseAotrcEue5WpNOkQcQwgeFGKizOvPsaqfkww6ra1JR
sAA8z3vcKF+V+V6O6OqK+FdpuCyL8N7FnZuMX+RPuIO5i7WX2FYvANUPPZ9tRfsd3bt4Ea9U38hL
oAIqyY895PiJm2PKklZJGWmiTW5jbnXMt4Iw7V4hyJv1VQpcLLZeSvsZSEUJT7MNrwXjsEyfr6mA
AsctaWRyP0I/jIuO3vyhsmby8IbNgt9wircCo1Gb/zdX57EcuXJt0S9CBHwC0/KWVUVPThC08B6J
BPD1b4FXIelpUmLzNtXdZTKP2XttDXYZCXP2l1e1d57yt24QPZbOePBslMnkeOvy5PVPRCQzOmCW
Qm2n/Bc3/3UKnoMD8U+bhBlwm22CYlo63K4kdnd2xkKTjEILdQe1NmqVtR1pjygxOAE4InlZaOdU
tXBceS4lTa0wVjJzdwrvfFWOnOu4RImaNuWwF7YifKnfSQ0XdUl2rbr2nfZldv66FvIw6RPTzA5Z
bUZwXTmboJY9i9Yub9ahB2ZVbACCP/ZN8iMiSJs09vmYb5zpB4hTVL8lYqCv7i86KLUW8V4DCpfe
wGNl1NnDRYsbSqlnx2PLDRgIkV6F6KKo6zNi0ZfRvGmAxmKjPPKDxwo+Z+fxr3iR0+PcMLCSfwPL
tjHTcSdMX/L+6hl6kU8X0dX/UkbtcrN6yn1rg4Ke5EzJKC+wq73jfxsTVD8Zb5uuRYl0wIi7U1X7
lBZMqxAfJPIlSzHZldqP0KwWVNpDCQwQHw6J6fYlDvRLSa475YYdJB2lg7nI23rbDf1aH/MTg/cj
ytv7xBz3bVPuQ6zgoUnpyEygrIxtgwOqJXpUYLyILtZ3ydBX6dmHYOXB0+KWdzqc+8zEcxqSEZSN
J7S3v0OxyUKEF5O7rTx4J+20qRy1Db3oWLpMe2JSS6pz1B9NjrNQw5BpCAb/7CUd5e4tGSBnOZYj
omCSDoPSO/iDsdIFJ40DEjWWeNxatrE5RlywDvyu7sEb5JcFoPiYus1epbw+yf3UzLb4gklefRNc
a6PFSF59BjBAsOMdFQNCdgv3PjmxyxEkPuFEPsIPmct79CJrgiu3OqWEZXUrzZkTGRhEm8YruOND
wqVlaNOjwN9WAssnGOCDhcAKCPaK6nOPjpQGGX10cFNYQmVcXTujOQmBLks39rJv6SjePNUyxHfD
ldeQCqyZwzoby10FhobZJ+5RGu6sXINju/USJbI5XDWUG8G1BrE0UjAjUeof0sh/a7yQuhcanHoy
SHOaoAO4M88o/I7gc7S8+UsDCxCtY20fc/aKhWafDLN7H3INAcpTQ7EZJwhOFzVHgNxpDlvmOY2A
D9P4M0zfUtP2VEwrcpc2xGmzb0WHDBT3x8Zj1yhsUWa7bynJtOhIWQI55hmB8jrEgjK2cj+JXw/5
Eipd6O7TCsfAskghfJG2WCIOyoRYImN+RuS3wjaNWjvj4+mLq9EDjhypQbeK1oSU1ncceoBejJXb
sWpNtlWrdkmXsdV78zrupoZhdBhqu77QlrLcDMwscioBFiWKN0cBN0Krt2N767rojPkQ6zEkIJu9
L811OwevsmpyBQIkbCsAgAKj3mnzEi7Unjk0V2V6dUmcBdq4SZs7x56ODqozlBdHnpA7I+DNPQLg
18DkyUtIzLbRbwIljmYcrh0z3Bk++q4WJgEjeuYhC/yTCyAzG9vg8jTlsilxhJjFJcjDVfNJwshC
ogycV0VM2pEFla9F+awp84LLksudsUKsblVMeiL6LV94sMTZPcC1zukMC5c8k1vdhOxD+4Vopr3m
oLROq4dEkqFXFgwQ3mz7LZ4oRAWtiL4SirfUFC8L88iS4VlQ/GJ/YTZ3ToWDsbl/rLrZjhp8mTaf
4nKodljB77XUejNbSiWrcLctM5hc19fN2B2IXdjWUrsbRqoi7HbYaXd6TDgdtdJChfq6TcyVbfDE
m3ThzC9qcyMqwtCaWt3FHv7ewdprIcMc6BUpXSRJ1p1HJQ4SRgXfKLA3OU1ZhvFOI9C2FhPql2p1
rUEWVZFFmtMM0v1OEbANmNm60noNMCiy3xrtF1v7qRikDCgY/eLVM8YtuJOFqr9Ha2sBjzSiS8f9
GYztqvIR0ZmP2mDsRsh3sRPfqtDeCUngBh5+d+mThFgTEpKw9jbR0XX52UB07kawNNMck3hBSuuD
5bxPxR5S1qaW/G9Oulz7WfkPhMDtKoAuhJuz2b+b9Hvil8zhQ2GoHuw1ht2FxAE88swqA8GX1d7k
5P2InEEKNwOlbDfwISk+ysiiy3ceolwdI81ZUD6e8fqslVVtR4+UMJbqlpOcwCx9xrp6MyDOGZgs
bK1kAePuNBYlJBSvQG5r2nkoiXjEXdBwmFVTdxsktYvLqS+I+cOfelJwtEBHgl7x/B8loreG0XpJ
6BQKCXluOPwkhD5RD+9TwLHQfpZkdC1JEj6zoE6t5o4D1XEedC2XyxZO3zR0aFT64DUj0iTio5nf
IQ7l3RBCJMnGq5zqh7qMzs5gYQ820Qfox1nO6FUL1XVMlr965rVNhXMu+2gHgkyrwO6WaTXPu0Gs
awS5Q582cqIaSSXWJsd+Ybh7daG/HtMZZDH1NK/uoD8Tow26XT91UfTWg3568cJhXU7iufBrtP+a
U+90TPmrvIPklLjA35uR2WiB5QAhVXjvaD5uJZPClw8xNcKibDSwBorNaBWtLaHgz+JftDrnXSps
qo6d92eDFzufMFsC9M4YcA5oq7zsrfAgOxO56/ekt44NWE02PoupCpnHTUzvBtZSW4QaWcZpgGVx
RXqwoMXqvj2pBRSNnn9PqigJtBhF7aTg7Zfbn2WqR4eECIaVJw1CfWPxyzXs7hzYFUxA6Xxs4yj0
ebZaQJSewG5t06x6ifj8pi1zQDiiaxMpgg+GxqWcnCJcJ8Z06IJn7WREjP/sb9+86/yRhfVrmN2G
cjhS+axn+YWZVpirRugETJLZneZzhY6Gh/9DlJBE2CcXj/vSD3emgGUQ6ksNA3lpEkaQJ/s2eOmG
YeNGFdZecnBcfDe8Y5j8sclnG28djXB8CHoVHPNQZY82lC1pKv05j2kW8+fR5rIhYOWuHrpqZSfs
qwic6DuOMHew1UvmtsWaxdaCEYS/UkTc10F0VWZFb0hCzDCfCGV3wPWzS/3OgkuAq8qJIF0So5Ui
HGbZWyqWXCXQZZzUchmkrHcGK3eXmImYfreMH9GgWpSX7NTdrNmE1kONJLkGNqijNjAGlI8mqiTj
GulJczDq4TNhIAWeq2GeNvSQGuxUezTwopdGsZiAybHHSHWavcJaO+6lNdAuVFHxOKB8GcO7mNUt
KblwM74mZm7Q29j3o3YumARx//nM14JpXHukMujDeS6sGBYu8aj4RGq6gCEbULGmilcBhZDgXLDg
LpS2vhYONxkYAoaxbMeJA/vN6EObAkWf/WSF3U6BDGpsVH0wn+EWhZ81OgePVwvCmJaTUMuaJyvR
R+grD2wgZNmSHshi1Yt1rAJlP0p+OvRw0oB2STMk1MOujQ+D8w4cANgHCUfOV48mW3PQ5fhPRoLC
His0cXmt7eOT4uIHaWrvTE74xN0masPocznU26yYNgYAIRVD71DMydjzaQzMPfu1cD4Sm91Td8cF
21SPefXiMTTq9XY/61in8lAGhJWLWxlhBMRQaREqU2LCcVC7xD2NJHlB9c6CWVLqhDKSnNfeKpZ2
uQUPH7evPjJpfCkZ2lopPq8K+Urw6OoNG5vXvmC0y+XYukwNyA8ZBi500gFynrWW7XlcHM3qlxZC
oziIR053hejAIN/1IrguQCqR981Gn3QORs9Fe6iQ4YxxCuBFLbMHJk4jPXBH2t+REYYz20KR3YGW
jkgYHmwgsbN+/7037ivREiXk4BHG+lQyalhHFmyQAIBUsve1AJKTOfv1tnnrLzVux9k+G30zFgVa
eELvwIHfLJnNpvF3lJQM6QDsYwVI3/MKFUBJzvzdvEDSWHAgP67rjzLHeMD2ImflpmdrS7ZLQyMK
gQLNgfE88NSY8kT+Ve1CtxSvPiNcGb9WPDWDw+/hVSkRP8PDkH288hDZzkpMMVJFvEwMpR3jjpjG
Y4k/yu1jZNtMELEVt/s6h18ezDxF3OE0Jcew/zGDa3UN2Nv2XHbKPA86dSQrJKywGpYK56hwCnT0
6NV0TzgXV3620pqjCB5NxCKC875I0clBlQQikNKiE6MwEnTUfE31nFt2hdFWx4cWkRM6o1SdR/8n
6JmthtAmcLYi1vC4YS3lLNhTbBxUtuPORTwJsC3/wZk/74D3GR9iEnDoUzoilX5dYGDJxJBzcEgN
+NEjGkO17ib+FbTwdYHTql0Y9pM+bAOuMxkB3MSEShBf8lRga3VoQ1NzE1e/KEHJiKZt2pU2whoQ
7CgEyU0PSB8l0mdm8jByi4Lt5KBQtrX9wFEi9ZtWr4WGmsa4ACPCA7odEaY1r0ZIzGP2FVLNyg4a
Q/k8qKPuAmvZQvJfz2+diS17QgukA/pzqw8CgXBhW8M8jjtA8QFQQkjrFbMzxMjXJv3loiVFpt+E
nJYWoIFpzqdJ4NzXlHYGrIa9lT5CpWv7XZi9Owg+Cbojb60EXN99ubm90oInq0JI4tQNOZc9uDkx
FSP8epalQ3X1Zna63u4MjLoUpv3XqPAplqbh7o3RyfbCi41Vya62FgXNFp0QxM0swhqD5b+Z1XNa
V97gE20ZsvxYuv3mThoS5hGwWyad4MF3LoomSRix/azF/qpSzNrNOgQwW4/fWEi957ankwrC+rWR
rCnjsmQhIHVGNWzNSxLfHGA5A2BtVtvOk+zezSIR6yIzQagMjKY87Va7RXhvZ19+0Gcs0DiqyIPD
qeSaRK4V/W9ejS8uaGtWafMreMPoxdPpPrRB420j6RLm074ZLFY/8zllPadTsFln0ViC0DElB74W
4RMkqS3c5Do2cVQzl9CoL6N80vnY2/xFLAHvATx8zIcB+QTWd8m6gsGtyUbawxKlfw6pvisKQLQn
SZhvIlgweb9eshX6dSzTxxETEWGwh8b8DTpmmgp2ifrtxK5Rj7V28rJvW0tuMU8vmmhBMf+cKqSu
LsYnCWiOQRxSGujLKyG7hWvftwhJQmxKQAHQG5+L4dnv7Tvff8ddDRPnb7E4X45Wppgj2+s0UqfG
5l8T5YTYIj9Bx62upd4XK5NGtov1t4wgMIgexaJr6JmnALyGU1dIY0uO+Rb9G0mwrmssMs0zvhm3
bm1Hpqe+XyZBNF3ruN1HGiVPLmaGE9mEJKI6zjGDQrHl5n/ptBWpcNjnpZUsvIkXJ2zdXUKgwpZK
OcS3dAK7ehf3nHfoiLj8DMXGKnUfso7SS+D4LjV9gFlYDXu/5gPS5fQrJmlLAzZUzDW6uGZacgpY
c1YjhzOfBbi4zBo3tTUuMwVBPxvDZ6/qy7MpQX/3c/6VnLKTZ0lGF6zG7wP7jgXWfZx1Al9cq1bW
rNiacjSlpTKBmHbupYELwqdUlSRhuegKD0ZhDiulIqjNVLPtMFbnDKIxqarVLqrTT99EoEBBbGyp
6YhCbideqRW8+8cIrbCXXpqQ7GqHrmydaB0bpvwduEVIk/k5OvrA+JX06NaZtm1as85Osx9GOLMe
B1kmH1sWKvyFeDYw+RjwZh3Fe+jKPy6m2vMGBv7xpplNtk2DeMaVCPhirTzkrD0XpIRy3VmjQ8Vo
bAPsugAKGEjE0a7yC9L86gggAvz25dRqQJYSqGVF7zJyYpw8O780YJ50J1SKoT60Gzrqdi1SYknj
KHvAiLFDL0EdgfBzqpEmlDlXPxmvb7CR9jgDD6HNzRdG/XUcXOskILYqVa01KJM7WeTo6FPSd5hs
EMtF6xCymebuM2LkDkMNVbsP4uPfr204YIwj0odxSNkOzg9pprV06/OXf9/8e8gcMRJCpOD6/H35
982u1lilWP3FnxHENB+KHK8/GjFyG0DdBhZGFwDkkoadSqZkp9nqBSmp88Mggumfh7/v/eeXf//1
f77391+7Tv33j1XFFB285lBavAVBMnbiMPYBYhajTZKVpjHXEFZ39Y0Qt0JMwYfb2yqP4MySf32p
5wJtt6833d6rA9CbEExQHpbHf/6DwfGK89z0MI9rlcIb5+hQUP556JMAYnKPNtjEptOMrjj8fVX9
+6t/fhk71Z78qaWW9LBI4E/882BZMKpML5yDSuz06CC5YjDrHNmoTVuk0UExdkdT07AXzg9Owq7P
mh/+53sBoN29lvfM0hPBVduJ499X9PGMocgkWbrMM2z6msXYweqEcu6U2yaRbyqwDDCQUdedZIYD
vSqDYlOaFTgNnrVIOvbRG9K4oXyNHXavCuZdYv2/X0dDOB2jl//8hr+f+vutsuBTEhh4uSd90E7M
cP/1QA5Xc/yRgkVToCfHvwflA3j4r19bPAfsRyWDAxv/wnYI9I/ObEx4PwW2Gk/UCFoz5wHA00vV
degZ6EtM+6YVuXEHaWittKS56y2xnuZUCNvq4gNr23cTXxAqMRTqCFu8repoQBzIvedQYVqVpn+Y
OgOFMh6dtSI8i2YoiU6AGz4Q6Dib1taJ0bI6Bq1MMI9/Dxg8W6ZAGtIHWdXHIc49vtQ4QGVB9DBx
66KxjvBMPskN71BHI5ZBK9EGpbauoLuEUFNZwqX9UbDgYmBFHV94iryDRltHTBgXSYzHT6/6YyMR
xtSafg+2UN+B4NznhUJW0A7QCgU1mo/QtHJHnMgp4zgjajdlYW0dd0IwptcNAErAiAmTyiSwy32s
Hsn00J6JKn4veroKc3KirWnSsaE1D/aC6Cs8oOTUs19ewyLYGBo4VwuFtQ2fAQ0HvRX0qkuY4u7T
dV0tpkiLDiZdL3Allgve2EEsgkTSdPF94TM2a6cuO5VhTTWWt9fyPIlOo2hX0Tp2mNLHBppGL2NM
VjftJcoguvNHE1CH+SHQnWNR4UUgwfgRcoSzJ3NgxdCjf3Q17CxIU/5+40g+xNqg2dwXJmoXq+yI
uMuYtfY+E50RU5JHP7Pu67hmyVd2G/K8ELsQ1LmsmDXdFMItqvkcqFcCfEnm9SbKKUGhYrq7HKbZ
FXZauhSkN2zx/0xXX3QhLtueEX03vemkoN5cnJACTVtqtuPORJsWTclvSWAMjkIjvZYVadVTZb3w
WpjrMq+IbZtYTdpGFW4paeXKJOuW0QZEt3JokXLOWtMg/AXd4hxNpMJBvmc4xPw/nQPyrFFDgD08
O3mTbtqsH99j/DGiKppr2KWk5eXevcGEqIo1wS5BivvOtPqtyeCo4smOBtO92X7t3gTKW3pDC7b9
v79XJ/NU2nRQUslBXmSrI4TUu2s/sb/H915uE0Yj17+HNo9qJAjpvWnpE54zaPfuRBasObtGSzrW
tuBpasn53OaAkE5DbKUbA3jKIra7EFaaFh4Zkefb0moHlvFMbAQXYRedssoNT1TYunWGkUeCYRv7
c5fKSM0cw61DeNwZ5Ux1rkOqCDLqCdTIGqYqFNob2FEmoKG8vKs7jxAi22m27jxSa5u6PAdBjZpX
EBU0OdhXQoblq0rK4UTBH++tJDt387sxJUPvMvWIPwzpoVXsrK5eujL8BK1B4+hL44htEiPqYLKf
LbRz3xntScMYPthSP8nO5gHOG2tCyWiGOByulGNmxOIaGWxNA8R+uxaJuo+h8JZmEdg5cjSAbPH/
Veemt3Js+9rVfzmIdnMztU5cCwd3kqavlLT1fTcKyBz0TmxSBR+XJ6f1EKW2ARYeCkA3keIqXKe9
T0XwQlquYDPFuoc/Q/e6GD5lpB3jOsEqJD2TSeoUnhMZExLisOatk7tBRvqxb+/bJmNOlPveXYjz
9ah3oj2mwwiT0yUIcdR14hXmgKbBCG9uiJ+bl9pe5WMU3Flp7a1NKkLI+r2x0lDu7DwzWmJRdG+h
5T9X3UiCQkFbZ/au+dQq1a9tb6/3nM1o0RXQxebekhhNfd09l35n7galGqiHSYa+aHzskeKfMhLt
14kErzzl00flVY/KxAQeJHp91OI8efQbDDaMTHjZ0ydqpXwdUEXsTT2FDm2hRKm1/FyxQL0WrFBF
+Oj5sYk1a2iwpOYOFCPUc3+HVOAwNCfeEylDZN67dWvvOvC1aoHsT+IlxGsomlEd65xXWw5CHR07
Tvdg6teBgXLIaTAS2mMZQT5qeXNBNyKY0mUH1oedfUgRJBhJ/M/7S+Di0UwlD0weUWCqITp32gnw
VcmPxOgAh6Cu3tSU6BfLQbZZQKuGk67pHUt/txaXOho1wq54Q/kp4zC9JFrKicN4R3m+V72fHrm+
wHFWwn2N0dLPwqlq13JwXRrD0LaFV6IcVgYgzygKL+5DWBraJeSw2hixKpZGVfPL+XsetcXONLE+
+HPWE7kdDroeS9x180PkgICP4kn/5xM99vYZSPq07yQi+qG8+/vATYo1ZgIjcen1HUYQrT1VGoVd
2PsREgKC5OnKzPZiqBxePW9OWNcxfiC9fw6S1LzQwJgXAAVUA0XOyKImdhCQzF0XdDH60jj556u2
c5jkSsSQjP3X4RCwLXV4WPla+mKNrYFSzLRWHrm7+xRUQBiBUhyIsdpATfYPw9C/DgQpn1WMmM1j
ipZaIEFwz8TzhgVWcNfPMaXe1koAvQWcMdeOLBgIPwlwzJlC1tz3ehJsxmr88SMjXBktiNgAKK8L
/GwVTxmDH5Haa12LNzVa5B0rsKvFmhMVIeykFLwcWaUBC1CFxX4oMUt5vnesHYYrlitfk2rTiyL6
1U0i0zMiYp/6HGyiYqI74oNzuiDZ4ddODpmDWLlNHcxaXP1+iyAhQJ67FXYPPktdBtMmdKLdI96l
0BmdK5ao+1pOuzYKlsowjY2p0/VVnX8/xeFjBtNh2Cqk0iQSvdtO7j84hosUqYFiOoO/Y3Sa0iL8
y4GRfXDBK0UjHrTCjnVOlekyNc2mT8kRbyVhOFnv3PKy2k1eQeeHdkvZu8Ih6quIxnKTs8LKAVbR
Rmov+dCd6T/lWZ/FJLWHUUej5ndVcCl4poU1i0X60zh45ipOgB4mnnexK3py3SO1QfXQhxlkWCk3
XK3v8yHlHG6uDIMBm3T40IELuOj8YN9lF9mTkGSlX+BnwmM1kVsDMYxVWf4M9IIhHPhDOmPXI8qF
+hH+cRN+mElmLYsaHYFLDqTfm+ZOg19cyemzD4F06kwkdW2qT9JSL2C5rGVlTGejVu+eoNvqWsDl
gY1+3ZPobvWqWiSdXe9rndWgjeQ2hV6Kt9O5L2LXZ8VEjnYuxFnnU7M2YhcGY2mLeaPEsCE9QdV/
0OZAkWH6MWNG78waEHtFMlwmWhlvtOxldCGVIFYg+FwnTYl8i6OO+aDljLyRMn/X2m17Cm3jLiz8
5lllBJw4ZE6tR2iCAFMXnHfOJewY501FyRQe5dghQ2jKbU3mObuwRRADB3BBvrdQAZgzRvvIbiBL
xkxrReBGK+n4b5EJtmVMm5PvRPVdwAQdYYa5LgzJwCXQEFk2twbQ+ZtOMrPpdQ9ZZF6qpiFTOW8P
GqY/nNjmREiQw1+XJBrKtWaHu1zbS10dCkOHfJKDlVDO9DhkqngQeBlPVG3P0opuf+XfX9EXgKw/
aJ756VkV8hPlUsCWxZYFxIBKyNrK2WigiwBaoDHGqAXQpDsxNFCb4G3NS1hg5eV5QDbImqpbJvq4
Nt1ebli3toCsPvWufiZK9MsMYAwXNKjrgeCTpO2vnm+tY7OC/g2MmNfHx1RDF9rrLryXcfwgIAK+
ij58IhHA9+/6JGFVQbNSUT0Pq3GnVQCGFH9vdLWSCh6LjWc71q4dv4yRYBzZ5Pc84ZK5PtsqogI9
wq2x1NsJunBshFu7FZ+itJ2jPnxPnoMEazx0FlH0GLffDD00V2lZOVAoHezo41Em6o14o3Cl1wkC
s9HcjgMx1tK0Mcaq5keDxbCClhqDMkX0GN0mBz1XjBIVv0hNTgpDKzA8/cMg0mmrSUbLibxiFDYX
mZG/RqP5a9jCWhCZaa1yk+FWriO8T5CEBwXKfGLOFxJ1sceJu/I7Ax05b78jFBCgcNfOSl7Ax/Xw
3up6VTB5//bHa9FmX6VJprbAz1UYvKha7hAX5BBiAlCRNKq80ZZIyDe62YCf9iqLnJ7hOYJH5A51
sRRu+m6KMdvYyRtBYeFWyRZJgKzPPoj2eUCMBkHS/LfaY5VCDe6S7FU68jmas1xGprW2Yz6Qv8J+
uV0zLdXLrHvVG/PHyFV26jB7+ybXIHHdvFA43BYOMblObcnjCDhBGqBB7GAdpVmz7mpn4/QJqaKo
UzpR3CZZvEUOS/TeQVCoQhbXHjN5fJQcgNA3lnEaH8YuuSe9ImjK31BowbZIYGLrBpgBP/yx0vw1
Bna98aI5w5kchEja4boijpMWK/y1lTnAM8cGb5ONXBLtxks9fBhCeypUgRi8YF8zUsm4ZnSyGiBO
vrLvoCxQFpTlt92+2q6C2ejUnzXxOWgyuMGJjX4fA0odo3XXrixRhaErqiwq4r7XUWcwBAuyduma
3qljRVyOUbFG4o0XGYLqYPR3RQ5yCa7io+bSoUud/UvRvtLwYNUZuT+FdQ9iI1jdnCL5ILcMp2+Y
MeHngA9c9RpGs+lQip+wHKwtEZT4uHGf6XSR8ECMeyP+SkP3sRPuFuLz80iaA4qM3GKywJLQqFmm
2HtbpOmKCDLtkCbRk0YCO07ohAqm/HBkhDK/RPY2eM5lthYZgblxAPUtiqC5JabDqC6pt3HccrgQ
rLHyZ3REW4xsUAx901QY6ZWc/16xvRcVdhsvQ31A3sSzPTEYc52BlPGvJs3FwZ/XvhMRK2ykBw+Y
QaY3a7utnxOq0TU0jC0RQcdgGIgJClYq5mSILZSEAGdiC1RgwQLYqaxsQ03FntllnCtGbHgmHn0j
xd7YEmKOePQhGcQxRDjYe7BdKb6YvfX+iakzxt5R36Ta+FTVmOSbKOO+UfyBnjvBexgTZCn0LVnQ
fNmzmtP86Iw+x9Qo3lMLUY9gNDDUgjktw4yKv1oexK9D3z2OXJ2AX9ydF+n1mjyybcmx5eb0RTjy
gdfEpNTl19QVZzJClgVNv55cpQfxxyt5rZOCro24lO+s4UMioXy2nn6qcQGA58gO0OYQtMNKDYx7
uDSEBgTcaC0qKpuBQVU8qAbFhlYspSH0nRF9h9HwlTN1Wtgx0na6z2VRIDnnmEPDatQffjvHZ1XZ
bcrHQ6Hr26Qo4scYzaiiCeOZJISkUMBfg5zbhVsJVE//3IHJ20dMl/gYs5zVczQcsMWi9TiCOwGf
cmT2RcB4nayGNHuyi2aHUPVd1+9VVz1URQEmwSIu3ZMzLNOdnxiUic0IKLPk/CEtY6fXUb+RQVmy
JWhudhK9eakP0pRLCipkcSQNL1/n8cdYpO4aRi2X/jjc9BjHAmGMqJsBrVGPNluRZDuqKubA3N9N
q9ebbuBJqknW0IduretwljQfd59IH4rYxraUd1td9kTU6X62z32475p7X1WoR7yk/YmDcSFnNyGW
MTSKcMRlgt3UsQwXmdxN8REIigZvRlp/ZclI2q4toUMED2xZ8IYN55S5+EpKNim1Ihg2I3sZy8Ou
mZ+/XsC4MQYa0chPDrqPndVwHyPPOaWdhs5hkL81uc0rlzRaLyi+0tn1ZxEfsRwwEC90y34xzY4w
+rEgpqUyv2WXXZHOdQwWYduNUXiXWgz2yim5WBWw1Ch0NlrovvCXnNgQJq/ZGOUgk9DcjPZ0BuzH
vMwzmBryAdhOlbEShFymuH6PwmcPCptLNbDOQ9DXwA/cFV30sporPCA+5DVK2FOxMRozqvRudCF7
WTa1QynQ4ZRzaKhAklBpGcoYhdYzxXsKReSl96thzeqAN3JTiz2X+j6rSCvQUnZXcA+mIjtVvJ08
y1W7dJAnn0PKRBBnF+LVCOSRo/koQ/93dFnIgURE5QY9ajTtByZtgA4ji5s7fZ+mGd+bd3dZI15S
UYJuKbZJ+RmS48Nn9R3mOYgeZpMFLhsMTTlvs4pEt9A8Z4k8jaG6FoFZryPqPTabROcFmHn4l+M9
FixRHBRUuGUkyJ8aGlibustJKNBAFbcrAIV3bHCMR3qjuGiW+0W4+kc/eoRsVOPGIpid2fJFJKE6
ELAC6BsTTPMysl7lBXQ/EsFLbk7Emg5SJ92N+nqpcWNQE2TWnYImMyljmzKaoAlsiQabQRWArnA6
2f3j1FZPaHwgRbeU/5FR6wt/8rpDy61OYfaO9gxoR2gDPWBsdIQiOy14Ah5Rqft54l9zi0BnhYtN
eRVMQ1PcIxhGSILSglC78cXH6kxS1CLrLsq0nt2Qf79BaUw86biYJMDBlE84fcqIillDboUEg3Xa
PThVXBNzBrJe6d/i5Ezw4bVMFqskFXyA4OiQ/WzXR4qkl2ZgGQ8PZl2K6qmgVySxqtqlWU3YFeAV
QYT0LHyDidIeJ838nDCMdXbYsnlOcdSQPoRbLeSgnqve+1xrOAtExsbErBFjF66xTObkb9dLsjUg
lgjVXUp3BAxxtGGHgQ2D+urfGxGOAlcTBE+1TsQfxkS37FoYZjVK0RZhXMPUOmV2ujRdfrjt/V1t
BQBbNFo6mZigQLyX3LgpQQ4LowaIxH6Kdrd58WaKj9kHz20r32WNxMDtmL5m5Sa1up2RWQ8tKZ43
maX4nQx+euxyxPH2sCUgSS4dspdcuLdxegyCAZVxN0agzp1LFRrBclBzEk+TfRnK4jT1wrXyshfu
DN7IoW8gzBx4MzbukRFlvbZ9AtZqebbaZzKlDMh6/cpPFLp4L9+A5n/H6kXZb5T3AQOHdZCIs5zV
vmU8NBtopw9dCSbJzyykngFT8bHVTy0AxQARzNYPTbRpufGeTKzkLUESZs9hLitjPwcPVF1iLgn/
+K6iMuAWCIEmehzWRMaSDAOysmJilXmYl4lqwWEWaDzDTo/DwWkqCjXuam/K7tnbYQPysUZpWfko
y4COwGIeOVXQrqzwK2csSE0J6YT9x2P9f8ydSXPtxnal/0qFxgUZCSATwOBNeHoe9j05QfCwQd/3
+PX+kpJdkuzSK1d44Ij3buheNqcDMnfuvda3Juu6tGlXmxiVnSUl15Y+Ol2+audZ9IiJ+p1xNA3N
jhV26xu+vzVQIJo9Jn7DYT4dELt72Rb5Zesz+VRtXl0nE7WVbBFhe3El9yTKnWUhO3vU9JgLgEaJ
GOfPbEdbOy3MfVDTlu+ZqC5O/56UKbCq2xp33IraBZO1jYMxtJJjHk9bzn7pegzfSVFA9FpGZ6VF
+7VcwNiVI2gHPwD77jKQLFK6MyJn/DHlMCqCZUsM9VOGWiHV0/Wg6G9zNmlSRKocDRy8MQbsxzzw
0007oEEVUfZQeJzaEKQiU8LWDajRXYZjJDCgkJ9AdaeKmy41Ps28MvCNuNMq9KrbxSgvulG89bTR
yHSM57PEFzc/f4MUSEBVBo80ZKZAAgh68zYes33IkhnYZnfmuQi32hmzY5iFLOmKNzoYt5aCzFNl
jMRJXv7u2hEELVy7FkV9HUffoCeRulneosmPe/Q2w2NvVecUd8Ve+Qh+Eom9zarQNEWx029NhXLW
LG76GDlTaKJXmxPyRrBjriwXKuAgvEOot6vY5JPrQzxShTMSOdFdiXg4RxN5IFlwuonn6bvmZEpd
YK9ci5zQtMU7EASosyt3Os4pljHZjf7ahk6LKBJJUMzGpC8P2C0VWBvN2Skp9+yse4v7btoa0AEa
h+C0Lh2+46V4HgIn39jGpuOEwG06LuseO1xlUdePDqBKJ0PskSDm8YNLRkWMH7xYa7RxQLAsDt2X
aYbEpc7RRbsUb1mVztRN3a1HiPFRNcVF4NVI7SAOxmmTXzIle67NclyRvwBByDgLbJ2mmXEGyht7
2TmKdyPJjWdKzfmiIK9ukQunUC8ymKZwy5X2fMxGldxQVE4Z3eF5IvKgmwoyjchGoIw+Gh3EB2Mx
ydJRXbTml9mI+3CHyn0non1JO6iFEcO9D5JpiaddEvOLpU2mou3iuy369RAjs6xyJ13ZPpdZ1OXh
hh4Ll0h+PpgurRnSI1QPp4PcdhRrABKaHuhggBsrd0cHLd+MNL4my7dfzI+K+zIyjYhll9dhFs19
AGmcE3fJEQmBX1Qt0Y2Z4UxZsIiHCJ3Y5WNWVawD+dh4bHPTdiFe4DDHcIaW6Zs8TII3+9bbKuYP
R1MYN1kiw0t0tkBykufRj+1tGtsx4Af843UILQh/R01Q+dg41Ng1tECGayjHhnjXY/doccasYwcN
uh9F00UluPj52l00ojyCxZHCuuWpj8gmC8oqG9FHU+kFA7VOWhF97iSYDevwhiNhvHdU/aBKYTMT
i3bOxNLcz+5Vloc3eYagxWHcB8aDo2oNZqsPk4wOSXlo6rcqeTNr0q0qjnr+4nvIC6zTXMqTE/A6
iCaCbRdpYqJMCTYVb5NM79pC4u8s+sdG4ShfCiixFRAL9EOs3HRE0gz5nO+/e16AytC6Umn6gf7+
yQjUdiiTt5mzxWqyvOsxKCGKTDhD56LgljNRL7T1eD5bsBPFgCCr6B+yvloREcagELH6dm6X/nFy
WnDO5XzAM3OJZB9Bf192m7RY1KorkPfSeT5LRcBOAm5wawWwS7juV0moVhLR/OjSY49DbPUtkRek
zjI9wbSwyZYQxXo/7DJGgyubeAiOwI0WJ+nv8PBYpuGdGEy2VpSgrm7Zes2RcdV0hnGQVT1FNml1
0J468V01MTrXLHjL4+hiqfEYAOD8wK6AsBR+q9m/MoNYI1OAdkwCC/kC6jRn0z2CHryR9bZukbRa
833GHJ/Eh1vfOG9tWqRErjIXzgo012VVrlQsQN9lsPLaYTjkQSCPIXV6ERB0EbGgoMzqcA0gxV5y
zsuCdNc5hPsgW9iQTGbIUH/NTZqmw9yR/A5AFyQ+xb4hx421i8cqWgV16u1rBPlmUiQ730ze6BdX
kCDg2HZy+HQrsBoKU585tvkOCjghphA0CJSCv1Ygtq+xFCEn5yXRyUf/Xsflt5sFhOrIYNm5Y/qk
g0jGvGGjLgAnocchriZCWg1UaPR8Gr3dTVpiGVwkk0FV0mQxaF2rCmejxQdv+GI/Cg+GG5I4PjDL
5CNJVYqNNeWAgfrwPcYuwhn0hugwek6Nc20W1vOgs4Pr2uKtcH3yMtoopIO8bJpWKPxSRYnEFdMB
yZ+sfqMoqSBT8lfBJCqd/BxWGAkHSX8owC0cRajGrBCRjOFpW3wkPrOsfKxhiRWWkRx7C7QATh8+
hbxFITIdFWrGM8eZXrMixQfjpC/KqZuD04bvZoyz0uAk3Leb0oSF03TVsLekeRXM7r5sdGQHLWlG
hwAUwsue4y4mo+KzasIJIJb3auf+e5lK0LbVteklD32ECjo16gKEUraihty1NuitEVoHYyWm8pJt
lfufW8PERYS5koHnuB0UoTsdabroOBMEDHSDCAc+q1ID4y7AXs8FiQgK+eAQ2eAPI7m8HUdssko2
GNUG1rvGhpswXS+qJEMvErdGihNLZ2kIx3lqutrjQ3WzVZSdjOCL1FzURq7AQECXEkgg7t/GdEE4
DjhWIjRZ4VAeu9n+jtXw0Q0IDqNq6smKIaMHg7sI/V0LcVMZzhsTwPfQHIi5pSmKRo2dAllsiD2m
CChF2/pEkOa5YZf+AT3PtQqb6jh3lG2FPdwaAza+zqBNG34hAjkmE5Q5P4xPWJieFis28CEZyNnd
V9RknDTn+pCzctBbdZDmMmVpcIWshokQIvJM/ddhdL4IG2VfGjyqKxoi2aTeA0r41YC+J11A8eKu
sNEvEpFiEl9bFYyGRmTT2L6mrdNy41bNQI/KdXSs6s+69ZjnmsB+yLgJAjKmiHEOL9H0bPkg5A7x
AZY7c2YBw/HwDTUDbmE/MWPM7fskYJCU09p3PRrrQnp4SZu3iahjiC6mWAvILIqX0ArygpmEAyRz
wJzJ78InrLwLiIJt+2PG8XG3zMFD73mC3Lz9BO/wvLWqLSio6CC76SMkiYWhmu/SeClWvhsN96jq
UYmN6UXGyjz7SbOrR0Fwjo8Fr0Kd2aDNXal0PDdAl3Xdfd90LctJuHYcScQJXkRaDgkCIpQsN/SS
DoRCANKrIX/3Zqv9oTDr4mx89Bu8g50xPpFg38Nj868dZd6mDtydJvBOrMr0gu0FYczM5tUaPYKl
cDLWQbXuWi6bJYAyUNFGonTEQHcNIHV+t+Hqr5O+ZiVo4doXRh+smNt3e8oO+gKWE61tvzgVFb8g
yp5q5qUMNJFoxXGz6o0OZE5Q76EnpqDL0/N4wOSZ0guz4xrhxFB/dTSJx1F8jQZctUJHcnYGc+uW
/aSdUdxYDdf4RPwT6tJSLRzKZEzubENLvsEqOTJF1809UQPjm+hYldO89TIwme1ASQFbfcOU7qLy
WGF7dWnwGs/sxscyF047mZflZswnubaotOIB4XwRd+D3RvMtVxOwfhAYDqKxgs7OSD8FAFztrZPJ
2zULOJ2SA8amSIyncWbRWhQcDOw3kB/ouXlILcoOxBeJhs/LskvS8qsb3XMr5NEyae9mUFY8EO1X
QmyAjTDKMhYmZV1wKAz/KGLMXxnibD801cEM59tigjciEO2cuYBLS7N4pvYwN2TMQa0gbwupfTcs
EbN5j5GiZPrePnZxfd8gJwJeAcipm+mQ9fY956tdbwsg8HWu+RHFkeMGTRVbbgxOP7Q1cEJNiK5g
rFwEy/LAStOepTPZAQkrehsrkyGPPhinOBEslW1ng1VANvIwUISTke7Br4WDc+ZY5W02Ht0ZrLaK
r80EM8ewvJQR0fPWwRlQyVkmp+Si6Ln7HPsypmtKgQXCv8DOIoleMGxGMFPM9J05/dZn1sN9k3ob
fXFUeGWYZOUoKabpMipfTXbIlcPEiX2/frHo7lQKn2CZzE9x1nerqWdlGZ0STv8qjkDpJ9Mnz+Ii
i91rbQIep/YCCPdj3YWwnZpNGvvDnkBQnKA6/8sB2LyE46vb+PMZkreZlL+tQbO2CtwSrK150/jX
Q+QDDYrbp8iDK+rfF9F4SqHrb6uXJaFaqTqAvG6lrqwseqHorFal1YhN77ywggo0kePN0hk3BuhQ
xC60nesrbsKjO8k9EvYeIaDCZOMzmR+L5LMSuJ3RWYS6jWDU0zYSHLUXG8mR8OkjWRb0VBeQnzDt
d0Zma0PHqnMG2duazZqeJnquu7YoqbNGHHBDRMe08HWLadzHfW0D19pxaIKSZSlvV0sJzrcDUbxY
xbJWetLYGU8iq3zcM3SCwraMDkb1mGUTaHKovRYlE0UUlBGboQxTnJ3ZwHhOFlYS03XoAYruKJgv
zgPeKXsMs9VcTxd+mN2FufzOl2OFJ8XnIo/pTK6ayPeAAUFWVyMd2oj2DhU23r5atfss9y9a0fVH
rKX6oA5wkS4+wZnOs7lwi6dFTVa3+jAcUH6+rK9GQcgbH/hDZNMvqIbiCQE81qaANWah23rW5MGa
SOqZvZ2kdcRKzKBcpjQjbGr4aO9OynwJ/cHJCymbpDc9ZLSO1uRwJbAL6MhLQVefMitd9y5cWz7s
pr5hKIGQwHM+cyUuvMn3tvR48Fg0OJ5boAvR4qyXWr6rEG8iFlwLAyuHJYZQc0pTwsYKFRfAkaY6
BfnvZay9C/9usGSfjXvDmL8iu3kmcG3HweZuIjmksgK8sc4Nd/aAtooOaeQBb4skbXDsg17Qrxno
EM9lc+cJax9KbiSXZkkB1DyMc6LTi8DYEVfiwT6111M+3NipVd8YPT5HJ2oOOTNOlbf9LguHK1F3
8aYuOQiPY3DwZPUxMSIwZkZWSeQiCu4xPWbDdYkxi8P7BD6gMNbUL7xSkQqSWOn3QKY5UD2uLZ+O
s9taH6jpFG8S6wERBpt2YZoOTNFYl0VCDKlxW5TZfeIMz0uAbICe8EfpW+WmozCrOrlHd/GRNH56
QMq+yfDaWXbTrTETtXtfJ7pNQLyq6J1UIBfeTHEhwajioSO5vm1wrgtsjlDz57O8w73S1oCm/Zlq
pheXobkY571jPCLKOUXQKjfhOLzM8cQMIHo0Ad+u+hx3hrhfZhoFEpHHkuYgoDtaAiPttmVyafFl
GbA/5LNplT4HKSV6g7iW9CXxajUzHSHCefm03M9iah7thlLdIJYZQ+1NZfTnXcoBpJyKt8SDt5iL
V29KUm5JBvxpE9mbWsZ3g/1cmtl+qeP0AlH+qg82Agv0KsXQ1bWg843xfbDFK5l6107qPLWCQnKI
7XOk1pBCy/WEBZVz+zuW6XvRoPZpBwuMqEw2dolmVjBLcFXPQVKYV4wJhrVFz2UT88aavVMirCiu
G7ZcYyqe5k5W5+7If9AbOhdqvI5r9N99CBd/kcFNIrGPhwCVsPJByBRTet+bHrNUWptT9xj4tE6V
i/bYz9KXuiS7IqlqCrGtj+8vwv9dbfsGNg72Fpxls2ZKQAYesvhCxSjY8QCxQDYTVAg4JFt57RUD
k3ZtyrBqC9ikU774Do2PeX4OJShOq4yOAGEKHs+pN1Z/o1wSjnqGCBKb9ToJAMV4QsdUzyG2XGKo
k4nm1xjhbCdZ2p/VE6kpcHNjmkb5C5LHejuYPBJdEdTrKEe5fxzFl1U7fRdzeuXnfn1m5fPVgARs
HZNGOlXihKAxP1o+RpeGtjuXJ6wOW26jFNt7UKhrM86e3Ht6gv4erCkE5ATxItFRXjleV1N3s2Sq
2nqU5Db7HeXlgvXfkAc7Z6xbJ9djo4ubOXwY7HTXDYN9JeE0KQsTttezx5sROjkZNwdRJ9+iTPdt
+5Sl1ZsbdRGUrf6mDHhK+bh2fPe1slluaqSa6yzqdOO44gO2/X1gie9gZARk1c1ajAm9rRwKUohW
HGHdVvXyHgD9U9XDYQITvS4Uh6uiNjak676pNKehMk4EPGfFtug7a710CJLdjUhAYHie9EiPtF8q
Yax7SrU1IsPHxKRLaxH/tDYqxK79MEOAG1FvIf/EduMWuKvzz4Qp/Tr2XGvroGBKtRRP5PMnUSgU
Ht300Os8W9SupA/Y4phZ5JACdMWxrNFgLkix2azEGbR5JR5jDx0crW1zbbt0n62ZgSXYBJ0dZBw6
OOjIEDYY604hUVJx4L5KB5ri4NFLGLwnk1b9rlKMHkvoWef4notSET2pX3tTtk9V6ecoWkFGhH28
djXdIUPhjCsWdfLsQ2g16kdZQy3Bytk7MFD6JDjPI/ZtMzHYlZR0zzyKkYAYR+RlTH67tt8ntnUK
x5nOlg13sNYR73Llgj2nbzDdxvG4H5OOBpimeM2xQ9ygW73VlcsHUtSEYqTyKxzV2+KRlVOqmPEe
x+dI5GwRMr24LBnIr7KOTaC05cfsvyZgLyzMNGuwWtpAZj2A601WEwqhtY2Gfz0ZJuoYwlEx5UGO
y0k86pgITuDR1gQ6YPqLsGN5xJ/2jqvWbJcHdr15bYfGYWn8O8Omx4sBw2+cHZwJMoOT9KLSuWbM
NrDSZ94jPX00jt3CpSkMuuBjTUAJtULbZ4AQAZoysKOcrN2vCSQ8eT1k9QisdYzEmVM9ThkJqEsC
978F2kknsJO3nf0py/5b8kFsh1x5a0EEqEdDn9SiVYaSIg7QOnIw7Ff+ALOLwC1nUBmLUoH9rDS3
7CEBdS2aSk9MHJYc5eFyY6DQFkQ/hagl0GHb2w4dGMGwhbGdbYaXtmXuzLIVUCbcm2WorZ0IoSuU
i73qCM917PxGhi/u2F6CRjkqgHpJ/WgE3zQWb2wrv+cAG8OcoLesMrlJZPLYS2Z8TRV/4Sl5sYhN
gpfYE7cghASpAgDBH5btHDEPiuPK2puG/Ug0Wanyo1viY6miivWVCPead2KXdpp3Wr8VPav2jD5r
UKjnXAHcCkX6Er7XIRLKdlYFA7fosejbfa8XFC8nw7v/DK0Z/jVvepnAo0G7cyY/vcp4F5Xtboc4
+ZaJVe0Gy0Q45qTgMRbO3Gwdl3nTqyuanAeJL/Ac4Sgm5MCk/ndoPtcKQystkksGZyzSPpLxLACe
Hb060niZOEFs1VA+Ife8b3VYaDrd+aJttovVf1sTXtA6JZXDISmdqajN0AEwB3oQ5D/q4Llud2CA
svA58eDT3YTyJxfkCcBrZHAV2tOBHswn0qZNEZ5YvsCIawyOdk++Lzrrb3T1xnyn3S5RMj8vIkPI
89o5I0NRSFlmdYghJzm52kUhoq7KPyKMQLwYVufU+Tyd8rzHbImvBQwpUGJnRYbA0qc3PgtJj44x
hylt6wUe2+cS7Js+3Q9+/lpTFcRTeJyX9FUsLEnGtC2918biWD4GUDDs6JQa7EMfdaGOVXxbv8oq
vBHiObTfuOPOR3bBDAYQfEYmg/45kporCqN1UjUnBUyiJdlxfMYwS4BfPzz6w3TJmH5deVpQwVOE
m9yPxUtd8y70HAdk2xxBOaROtspRHbDJUJ2au6lDPSw2duFv/WtmIxspQUpk4pbC460ZnI0X3AS0
Mv3QuZWQSgqbgkGrEtTECKIPjkEGzjjO73FwT27/HdqMQQffns9GEnxGnxjpJNn3VvQsKzAOFKo9
7wwn0tcS1TVl/JndW7vInR7CNj0vUnSc9U1vDZ+WeBTEHbGanBVxuklSbk+oo466m82QM8p8Fhne
VV9czTNHoJ+U0f/uONbdV3n1nn+1/3+ZrfrZfJSkX8Zh1BEG+/uzW79373/6ywbBVzff9l/NfPfF
mtn9Wyip/s7/1y/+Hqv6AOb/H798wJPu9G8L47IgTfXnAQ6f//hFmn+XxsoCWTZf7V9/4Otdh7E6
zq/SMaXl2o7tyn8LYnXsXy2LGFZfurbv0i0jorUomy76xy+GEL/aSgrLd1A5W0Tu8VNt2f/2NetX
xzKVMk1BNLGJoeC/EsVqOe4v/4sqhOChQr8sT9iKJGnafSa1i+3byuHrH+93cRGS3Cr+95CbS6kM
xaISBTEkR+TAefLcZZA3xnJD1ueVsAqbKSHaNpJWgfYvGGbN4NWPhpt5ZE4z4bSnQZWeGI1uyUyj
1IW5vWi8zSIRuuuun5g/esZzaEb8mN0tZ+6fptehme6jZTwONOf1CFJPr/kjo6HCsY+dbIErWMy3
9eIQreSdlENEQd3LFhGky8kr5YlZZXpKTeYVjACHVTWZz6GyLqKUxyHaPaHGWe4DX152Toq+Fxr7
z79OFpFI/OQQb1M/sjZk1HLO1V/ujGPpR8e8IHC2zPmVkwVupauxDE0MM62EQYGLjHW1eAhyUntj
MVr1E0oMYU3os7z81BXNVevW1+SO8bTqYjtN85UVEHKfuVf6G5aM3TfiHz3R0eTTr2VStFtRWVy2
E3qznxdk2TqgCKizx+/liAtTQdLdnDz3U/+Sn9+eZ8OX5XBUTWDZEmBfw0rRZDyk6avEqS612xP3
6UlphnBRKw5stOaC3HhwISR1MfPfbGa1MpPoxOL+6avknunAqSUwHIAecdeT7LtNL6JTMhjzVrDb
tB5QBGK1nSk8KcVbrKyGRKPahOYeZ0j5GtZCo7qzPbg7fmXSy0erCeiU86h+lfgJOKM7DQABnlQ5
Ti/ViDi8bfyHXos7ImyZC2ZwCIV8KEY4bCYDv2GaLPJYC2++NJhPcwYbu02Vj+euTea02vYd4SSo
wYwJkymqjZinn51+HqIeQ84e5kOiLxNYHBeeCeDNgfLKQxq08DAcbgaPS3mcBJ9jqr48393lqvOZ
psA04M2B1ZZU+CN9+zxPggcjDJetS3eLogM4mL5OWrO09ZVxVVfyOZ8pOQPe2NyTV5ERnwJ9Leqv
anOvFXZ0w0N+6LefBLYU4hShpYO6XL9hHP0ukYxBJWPKsQYbjG2mTR8gZqQVQopucIwNtmcmMelw
Ul2A1aofLx3PO6dbwq086MsxQWORdC+ZIj8LmNqaACCa7BgeONdsf37xz9vtNPZ3NpL9h/a34o1N
c+6Cn+eVBlzrQMmuTQfFFM/WKLmVF4UY1icUSb9oSJErpwEo0wXtgxym7rfthvX9P4+KJo36L6uT
dKRjOSayDc90XevPqxPm6holLlXzIFlkglwdmNzxORnew8/j/2HRvvlt1ftjMDVL7n98NGWzsioB
t9b7y1ooLJM1SGS4V2fuXLqFp/CYIe6jKTxuzdK7NAb3QV80f/+wrOZ/+7D6639YgjlwtK2VMGIc
PPfAe36K6YzR5WWd+/sHEn+O3daLPW+na9uWkvwfjdifH2nMi7SOO1jpFmZAHDwPqYy5sYOHuXQZ
OUQVSWsLdz9lKBNs5yrnLGY76UMR+od/8lQIE/8PL1oJR0rP4u2Wpn6qf3jRdKaaUDiMn+LAJ1mt
OyCwZ+7Jsq2fj4j4uNH4X9BD/c7Sw5DCAgudZ/3sUJvvm2StNC/Lb6en3GRY80+eHbv73z67v7xR
U5oYIaJiyQ2G+6IwrtMq4CbVW1mdSEAg/kOod7GkmneONZX/7PHt/+wJuGBYuRB9z/LkX94en8Ov
bUZgTqDYAAxuEZunNGCnFqhEoG/TRK8ufJifMbqHAGE/aPxPqG8sWQlLzezRg10K+9sGbi89fQlz
JBaoo93kXirrAfnOQxxo+8xc0SzXobU2O3aqw9Un47Vd4nrTp8uFievMZqcs9Dahd/mEmOyxr67H
iEypvLeJRmaZbkeeXV73+4J8yTRWV4Wb2Uy+LdSm6E8iwQeNXvhnSxF+6a1NfYvprUYkXsSPU/Ty
vSD7bJ42/P82dM/C3rl2irbg5EuKBqvoqN8D/R99+t45zVusX2qiNztfqisBOQ1ozXuFo0VvHQ3B
TkLd5YwHBp2q5OrNKp1Q/8rsOnMUEkeoY3YFb5WNoScBYM5Rlo4dLWLF0Mu4Srg9TJwoviWeyLDk
zdJbz4IfCvMXf01/3jLJiIvIRJjrSNJ4g/XD6Iv4p6IyQmqWsKTfUdMh0jWHqy/cSL/1o9TBA/RQ
2IZ9sFkdS8tv5Y0c2EOt57FBIBTzen/2kp+1Pdb+EfL++Gk6NJSOq99+ij1E1fc/3/f394Il9CL7
5xJR36SsHJ7r+0qov6xPXlCj3JK0x38qwX5AB97a4e3iUX5V6cAda9erKuQp4YM5IBc+uaN7GwXl
S613Lv1WxMvyFbTGzp25YPSbULT9DTSL+9lWy35Ag7BqFB/9z71/HbbmS8spDGM0+IUeNZTrGxvl
QluY41Nn6LUBfNBZZxL7zI8a+m3XP6oLzzGfj6ZR7cs4RlWIMTJlQy1jPuHC2St4WGd60Rvy7NSh
TKMJGh+ZFfPLaq4tKac35pU/MjP9LXjgfvssMaPUZ05b4X9zDxPbz0/F2DAYYgHTl37LRRgO3m1e
ZC/5wKXcjNRBZWbeZWV7ZAkEfa0vbrBB9GSiF1xWdiSodvh0yVinWg3rN6OU24ZooRpZys+1Lquv
0aGbLNNoN5re3U9NMvkpXEB1l8GM4Y6hUit9H/ONfDD1R6KrjMbm6qR1LBvIMgRz6Yf32bxcmfBK
oQLWbn+BFJxdzu6L3c/NaNkwFVgtRs3ZV+Qu80zO7JyaAxTvmTF+VLZuCupbvmp4W/rReyOXFzEF
f6kIyj3Lh+mhaKLzn3/xZi78rtkRHHIcKvwbqWud9KojtLhLV5SpH35OBfJv03i3l5cYpDr+G8To
3oMxj8VOGpje5hbHZnZmOMD+GblQMil94VOM4RTiMTmIsy75REWOEKYzY1n9VDG+BfhMTi+dZEX8
uU1LC+WBS/VF8xY8B+0K2Aqo81goUr22pY7+g+RGhIsQ8/XyOsWkckbdddfg6zDw5/o/ZxR9TGhL
ikOvGTahKb6UbfDJsF1XLX4VfWcTXHzRlMtXB8Yst4hD46B56oD0wklPnprGvm/c6ITqmOq5JFuF
CSmEWC6j8cmty/dRcCD6eR+ID6Jff/lT0A6Yl/EF4nNQCcY34W4DrouznxXh557/7z7lX8YfNITL
7+5vj/n/t17A/8BTvkf9+S9/bCL83gHQvYx//LJ7z0/x1x8P+fr7fzvkG8L+Fc6J6+nzvFK+Y1My
jF/6/G8I9SulF4Ypjy4AcHDJAvv7UZ+f8ijG6AJIl/O874h/P+nzJVNJnyaAsDwH2Zz7XznooyH6
0yqun5Xkf8oWlm1BWvF4pD8WXJGXeQz2stuYyGqKgPQlX6BdMedugm4498nv6b2Qg67zFETpOYCi
1YSlZ4Fzu5jZB3aqC07/+MaZNSSaXqCPSiB0Ho05BnRqTO/1vFx4gUc/TxIMFlVvOaZnFPQVWlF4
C0TyvUyBOnYje1ZU+0QhFCWG9GhblAt5qHXbnPuwSc9d/cf/+Ws0jEhug5LyS/i/f8tv35cZcl/V
GNMg4uzsuXxw7YgZYGxsyY7Gn8mwHKiLr20ZDFfPf3785w9loWX00yrb1Oj+gDTClDA7mv09jd21
0LNqxwQ49vMH9/x8Hk3Naz35p2RGyPgcRMTyTeD7ChkZRFyUDRNa0l9qFX/UKGb7wgMa8VJYGbOx
ukbKHTd4cSRJKcRaWAxD43zcWwTFZYRFcMrTpibcdxskUOJ8QAE+7X/+8+ePNHMOJkogKpSZ4GvV
gFczw2Lj9f501VWXBKV8DqNX7pXZi9tQ7KIELkiU2vfK5bGw9bwk4eJeGRGiNxOQKpq9jA1qtsj3
K9HEzhVy3iWjBW6I5Eq1HD6HsnkiHgK6L4GapixBTZBP7wZg88oQiI9+EkReYuVrjfeIQ9Nh6G9l
TBtY5HG5d3CdL5EZ7DgUM2YCLjXrcrBzIrnKAOF45I4j7bIfKCZ2S4O2r1NLQlxN9lLbojp4avau
S9OU+Hjca9uvb2NnVrt0YMZh5wzEhtDcZcOYnpmocu6BP75gmmtoJvlyH5sV1En1nEaSmKdEMAGj
WZw0wKXTEBJeGA7dyrI5uwdT9ehnk3WOhgiZJlwl33EwHyTZd9vXziUJ54MiecwqcyZR8HznkFRd
v7+QGT5Qg+cRuO2tDYXg0l0yur8OxRD9l4CIJjgOJa7jeiL7V5D0chY1cqOi5sEXZnUc+kHt6tp5
YOlvL3C/0T9n8Hoi8/gDcWa77gwDSisLyjmlT3DWW4++C1qAic21PUNhb3HOt5F5mgOoYkPLfCH6
UEhwVtHA+XUycTTFrTRWnjTz9W0yTdGT8IvLiqi02Id15gZIB73CeO9UwhSv5qS/KN5m2/NwtDIh
yQlTa4S8U4lpXDBWAag5ZqQYg7VgDhLsmmEw9iBtHnOLtrZhue4jArxsZzouFtGqu6osph6N8Ml1
0uPFGbHUNl0ALTd5jOkNkUUE0nKZ2b6thnAkP1oqoj72BUafC3S/ODJT7pmclIx85HcK7oMVRqgD
+llSgGpgqahG9qn6yY6zvhvf2pZ9S7qIZ1lX5twDlYznDRqGaNcPAVqqorsuuh4ehM6882zGT1y4
034JPkO3d/FOZc9J62zsySou8wnlWWoAgsbPcech99mlwt0M0WRuPRMvIgi+HcVRd6Ey81Sbt15T
yGNMp2ufky2JH7g5D9srsrZIqhXWcfHCPSGT6KO9JEKdMuL+cUH0T4S+BnGC3Q5G9FJ66Fnw5gkF
NQwdiwdqP+Dd6qv4ooyuDYOgwjang+dHrCehlb3NJsagqDTI92l9SHnwQHDPYeSohP8kzT7fmoWP
g3Oa5XrUlXtc5gU21ubKk0u5shyDOKrEvSLXyr8xPfOqGVhaWEfS4ZHzJ3A+MdNqqaBiDOBCTYbc
DuSU2UB3MZcETpTuB+HmBhQZzLjjEDEb7Yx94qEeFHbzyNBn5U01/r8UuE5MGL2Y+IjyOtz0k1Vp
5NG0srAE6Mhe1ImVcQErY7pRNSXXUjabeujtGzFH87pwDkRz67hDVV76YL22Sx4dkhi8RpE26s6y
JYkjhLMFDlqjQnsDZjiDHkfCTVw1LhVc4p1NqEPP6j5szi03esSakKxFj0p4odNwDvdsn3sXo+uY
15I+HiM546ZT4W00tul+sfy92w4kPSlVXaH5ulgGo7otVb9r/GogZcVwdqrKv0YU6aVnbyDr5NuK
bJSzAtDI2uitGmpyaK/VwMcRxFF0k3p8vvBYJcNh61/ZO6/syJEty06lJ4BcMGj7dXe4pgySIX6w
KILQWmNGNY6eWG9DvO7KyOx6ueq/Ph7XyyDphMMNJu49Z5+fLHPDwXyEZRuj0SOyaMZeZ/ZmsHNB
JbixCM6l5aDN8grvaJiYXg366xs3N4Ht2oAJsz4EKQSIOw0Zyf0stH1eEt894sjYU5htSKDE5VYE
GLNCyEMl8btXkxzwAdH8zplz09fj0DmYaPG2xTJHuBSwpKdBuHe44+TB0o9vtYdSxyE2JkCn2Hic
DBNmQJb2T5KCPyBoGA+2CCRLDx4W25XHmRB2LvUGRRb9YsydWK284+SM3jWAglLpn2PdDDduASMZ
uAvOmqA4jGYd3zpluo89741DONWL6pIk3mNv2N5psGxkvwITUER27sa0TqYNWjenUeubBnQ9CBPE
syP+O1UDQiXRLN/p+JE90qbWjUudu10yb6+r7I3B6vZamUow+cW8DZfxeZiWmSAk68UdCWiCmgrt
XAufRb4c6TA7kBYQoMZj+yhQ6PgxUrObVmvOGVz1JEQHVDDc2sJ9RYhBQKx4snnyGtfqX8I41O5g
zH2pJu+rGTTWQ5RPhCG486ftEMrixDk7+sopr1bQWqfQzfZtPj7BYCLZAgDKpokBJRT2zeDl+nPr
GiOzI3Z3tDxQRyr8KahWMcA2G8FsnSXS1/HunzVEqulcjn7C1mFftn6vxClA3+MHo8AhkXnMiEaL
HVzXwhsjT+jQ9uWpZz+glQ5tCLSTCCay6jiQWHzuyd2FlE89vpzFJR7ryCempqZZQ0Yy4cQ4HYwm
P1q5d6zs/tQ75nTo6jebHAkyyexX2y5RK5vBpYMcevCG1j54C4CbRqvPk9pODerLJNwWEL+9wNUp
tWeiX6h992JszkhUBngE+B6TZbHPc++RCKs1YI0aDsCknlXnsOZglXSePHnmjtgfgjuK6Sc0882U
ZeShdh4puaIgt1QjgbDTHqiDL9v1j9P7wFVBQORNaI7PeFByvKBuQEJcORTn9UvsmcV5jNvr4DrB
PlX/lVUJIs6C4qpVkmJjYK3KEeJRA8P1AWMuLs6d+iJmGDOVxztJSUp2e/OmEZ6bYpDtvWNMS9vK
vOLspd5dl+T2xhmTC/6Z26jv7nKBA3f9ksJkCvv6LTQI+o5iUkLnod4O+GgYQRvDkiYN+6XjbL5g
5kVHh4X5XA9G4/MQcWhemtt4jAqQLdNLmCcLdrj4TUM5c5kycs/rDMbPYn6R3aAklHhCcjrjOMGd
TZ54H1E4XQcWUZRsAbp0qziu/yWqhcb62O3cLPkcGS1bBvpLnQAHo24Wb9Lqa5ugnrew6O0CJQAF
ILYTce/tDPsHabWSObF+cw2Hb5XTjzrg4D/qI40x1dXIx6HcxQbQSjO0Ni7ndk3hGuqehYmQml0h
iYXqeeA3nurC5Nyr3uQipomwHXY4YFiyrqNolNzojeSdjMz97Kooc+YsLSXB74GtwfLJZh/NzgmB
lTz0RnhuCYq8iHnfTgQBWSUzeT3oZHgtdzWhLvagWcqGY52EqX1mHdHJ2ZA86wOyUDRdnc9++jDK
gwN0+95IwhuqrwNmDXY0bT3du59dgYjNWOwnTBTIrFFwosypK3y3XHy8hCqDFFdZnmMm00FNB4Bv
XSRkcw2zdQCKN1cAyavCePR6wkqY9nhmgmAr4Jl0EkPQyOsklekXzkypiV9IdRANhjXd6AbRNj6g
BOZ4Lf4cSu2HIfNXs0IKYTvuscnFC+ciA4vuVJKMHUwoxBkIfsr64CfLQKpp8gkC7WQKoLs27rde
lOYOYrnB8gEZzqPXVLsk2cTxAnCn0aQC4RJkBFxSWqOzY8Wytms1j3BgbZ+i2yw5/MwFLhMV2OVk
T40pLL+B5rgNc/5AQ7EurXr03MhX+CftEAj001o33dbxjMLTJPdNoGhP0h6OFu4uXD01ob28c9tg
CxZmaEzIMUY3bQ/LdW5T5t7oWk4ShtHcEY/UTBg4IqJueVYCvTzlhgK9E8oxje/qRuFxN1DWJ5/s
G4/zEhPAmwPEA0S/hbZHKiCVwF1rUu6bclIymXkOmRq9o2NNfoFotn3FS8KWG4bSbizXnzPOtTW+
daZzEAvdQ4jw2XZJW8r9Rn2zCCP1ndTdL7VG9rB36FB8+91YfoASxg1st/YxBYU/g15NLLwUS8Zj
02jpayORr5om1csm137Wjf5i1apum7O5hv657yzndu6ZRVyS7muR27twGNttkHuvHRuWLdhhREAL
5awi+Sx4y+sPkzj4MDt3Nf9AjnKCmQCcrmsfAwKewznKLuIm0ZV3SMMGlVcIjTCltNqbnqlKrfrw
mBZPswQjUTjccbtnGA3ky4fdU71EnxwIiCwqvhpZ4p5kgoGrAHTUDi+Q/E65a5X+/xS8Vu3KP8la
kIP81wWv7Wulvfxsuj+XvGx+418lL8P4w3Ec15Y4g1GxqwrV/y15GfYfJiZHvuU49ip9+c+Sl/sH
+hUhdTqsBvUwOlv/0rYI6w9Pl4Rk0cMVqFx1+79T8TLE7z0029VpWJi6blm6JSxHeOr7f2oxFtj5
q0QgmfDkRFIg0WZaRiIp5vNt60egUnoHYTWI6m+eHX5WbGA3sq9PxURdA+MmNW/twQiI3fQGWgiM
U4JM4PF0impsk/QyeOYP9uV0U7uJjbnZEShfPeALfLEkgu9OCQLWJolajwAjUgQhYIf4ay/HyWXG
aCFGDD6bVh35umsZ66911y17it/ICfDfjHiJjGbvxQ6wLYAe2wCQDHtFDIJ0ivB5DFuD3AaLXF6a
XWW098p7AAff46C8SLARPigYcqb0+bg2tFEhEUNOKplqlcx18KHZWFUczt6GN2AIXazm1ODN8AHz
I5xRLZM0p/yhmgImHMdNzlUghikp0pdj+1x6C9G4syqg+yYVwOMqramcgkQk/S6nwab6QapZsipr
SAC7QRG1p2jIBK56ChVVh0S86lV2KFQtX3UHKDe8oqC+Qf55n6juS2vQXpEo2/BwEndC30A1ONbe
Ce50TEirIAC8xQIhZ1lQq1j28JwBIe4c1zdaehxrP4IqUM5mDAGyxe3tabWvDQ7WVrYW0vNNpiFS
tn+sWhf1h9WPcM00HNEQcoYsJnU13Pj1zyolTFG5L1MDgmDOVpEIPXe66BDS17/aq4bSenV1bdMa
5K/elh91aB6F+rmJBuo+7vjXcOYm96wEhtsThKIao0pb49L5VRejXp1yKvIRdasHm/8X1N5NYWvP
rnCf7Dh9oy99adrgCpaOfSXINJztqnepeviKjFAI2p/LhKaKwUlYDTpH2ht6ED5HRNyr3kQ20alb
yhSURiR3kVLKlAtNSNWe6jLaLgjKSGqmI07I3wuGk4O6Eybba9mxWtFv2oOwinFn0MoKLTokjTD2
musdZ3O5LE3xfV5oLam+xp9mpPu/azaE/bfH3KMvaXnCFhTZecz/Uti2sykc+tj8DKt3p7YxrCnZ
lW7ECQ8o2th3qYDjHoPDUv02o8eWRqiubQ4Ps4WsZ30EgSagXF1+adnMnBdwlnCXJt2x4+576Lac
CZedDgdsu2ol1COUJzTYqvx7ajGW139Q/RyRRd+l1h/UQ/9LAaYaQuoZErF8yBxyRFXDLFMyG5kQ
ek08E6Tc5Jf2rSTLtsyn09rSVI3KdRZBc4yXMYW2zOhb354E5lzxlIaT+7UMGqpJanAqwdb6uWR0
CEc0bjJo77MRYb6mt2u3fZkCX3Xx06D6Mbzl4X6wsf4t4qguEKLVracT0tXYl9niJmgOIis1Dtdh
rF65Uleq8A95bB51EubWf1BP5PoLa+t+bUmuT8v6vgC13IbEUVt3iBJ+PRpKIGBmsH1V00w9Z6mw
EXLb166B0agxwtUjoy5pHe71oPnqT3QNVAHqDbACEpgVI0+RehUlClEvopX160BnDK/3Ty3dqw+A
xrpu0OHnjKtanYHvCnaPuXqSvVF8iclj05IfFoYrtk18TGqQqn77+vNpxGZFvcraURQ4q6zYukYk
jpV5fO9qBB6jOlhFUf9+TNu/y55YuTzGNO0gx3IRE4MD+X3lCmsk8/FcfRrk+51CLz2GoKRU/C96
Qq5ueXewAW8TI6G6h5OPMKq19Y6B7glgITFs9bRziHP5pafAXP/k0G4k0fVpYQFbp2ydETQAVf41
rZ0iR3tVosgwDc85mdap6kauY3SVhVg4Hdu5fAyRu8fU+ze1KZ/ywT5ZNeJEqpV3PB948sfgquEE
gZjIz1T54xx7t3mi4qBqCTPPMfgkgEJD4kDdyRS03udVG6cG17+/i+KvHS/uohSu5WLwoB9Hh+33
u9iVoU5Ed/i5tvcTZPZ88BnVBkbAKkzBaUoAggHyns73quxYv1hNfq/ZpDJ26n7PIyveP1yY+sP/
KahQH68UjoGczBWOI+y/qto6bL6tAGfadPKW0t/top61DFnhNHjrqF8lNUuMJmsm5H67yhLXa1PD
vEt5SsP0wy1wlSKg+YeLU+Liv14dey+ExdhSXYsr/f22aaFtjnlV/QxkdBsm45k4DprRNUutknas
6gsDKHYcOfvMAWcGzQyZAO+AXgeMPgr3LivLKvtYR6Zqsxtqqe+Vok1U0dGtmwdmBAR9lnkqbEZE
hkyyz/h1u0iPpoYfW4loOrDy686F/t0bDy7y5Pnat9G9rEb7srb/dXXOwab8KZr6UPf9ax1ntzD5
9zbDsXJnnholZR0svrjB49qCtyz2dEGWHJMGuQXYauRP3m2gaa/q4WohH5qRi68TmY5lOafYUY8C
bgfdRIuw7gLJw0WyFF/U/qbReWlndk7rSMm1a7Ny9yDjbdelxTOStxSyMO4wlsYIFMumHjIan0pF
wFOpNFD2iESAz3XjMW+vd3hM6IusQq/MnePdZtFUbSN6owbmgdFB0zXD7zQn97Z12q8mtTA00bxi
YuYZOm2st9nA9/lBzek/Oo9M8FXkoLZdBBa/50H/ZX2tVkt8Iy0+QMIesV3SE+F3KtB6m6L6Oibp
U6zmRfWnwzFgDmUP0WoF6iQ1h2bje1YjQVg3PlIpF5kcM48U1i69XUXM6t2p2X6Vq3U6PlHaaEZO
yrcSsa17u1Wvpv7AugdU81KlTfjx2nEvw/5Rq2xon0xqQ1NJ4pEXpGwuAXL8+VVJ0inLbNrplyqB
N7huLgONclxZveL42EUNhdBBUyt/bl5kaF5tw9F8c+z2dCwAnmqUnTig364K17bHCFVr8GXSQZw0
Ekd2akwMSfnVXLB2BCF7buydSnpMeVnrWl+yK113PbN4g6nyZYxBHcyRcb+qO1Z5j9pOEwqwrVN+
exX4/sMzq8wCvz+zUidqhdss6W7hGlDf/9NRB4DAHJHZ+u551RMSPiq/xa2GIpp2B+NlLK0nGRZI
8Kkp5BRgfQnS0XWMH2NFMJeHuzhXR6RYSpjuMVli1jIebRd+r0GivVo7G7W1cFvS3stZ+szkJD2n
Y0xTDNK+hK6bMGts0D8QF+q8xOSg5rCyOOUTik7b1oft/mnr8Wfnov0rKT5vVZwk5mDFfunZdVIr
3ZLyxu7U/j4zLZS2ThtCL6+abj6T0XInA8pYnojsowFLI2J+rvPp2OcwIUA3cyUENy6x9JAixfSs
q/hzbnBpopAGj9YTUlc5aCiJjA7T7nZO9f2UYYtzvRn6SdU30CSplakChxsBCynaZ9Ot4gMWxvcc
qtCui9JPKqYJsryLVi5Xo7SPskrelw7Mxfoqqo7kpAEFmPHL6H73AnNCggALFYTAlkA06ZuUsKHB
GS8TP1rIgXzqejxY0/C4FnWNtDpASwHFXen3wQg3RtiZjrcc+dDcDTdO3+7/YeAoVcpfBo4wpO6i
NMEAIlAG/z5wvCyqiHDt32LQz25cUC9T77rxagwOcqq+22ktr/ac3MAohzlY4/j3OETn4U0MGZfF
alASLP27FhtfwmxymZKKU0nAA+VYz8TZfsibd7AT7EuLSfrMth39VyhpHLZDq1zoZ1iGXwc2jjFq
ZpkhCDGth3NdlD/d3LjPLYFAYbguKDL1AVEHGxPpT6O8THX03DoGDmoeUj5lb1dD4FraS5XCga9S
fGxlCk+Znt7D4Il4t+QVj0LRl5dM09DM6eFtNTIaCfDSJPZvYw7OkUCU0Ua4Gl3WJ6xikTgt5JhE
hDZ+yryOD+wMeC8ipYUy/5KzLiCN6BJT2G37+NCmJC25hLm6g4tpN2d4hSNd93DOnzWNjK+Ck8g6
XtZxEfFWfHvu74gdGqfsS9Rnn2p0UDB70/XHtoGkp5U8JZxZAJ9OzTbUSqDqagBlRzotaGNm/ade
Lp9mOmPYRrgBDV7bghSlETIUnPJqyQnVu2FVpptSRp+eU0HpgF86sedAtAuck8ltO4IEQMhj3NZz
g3lU5wmzpLyf1W2L0vi7aVNgLBoOjKQaPa5l+xCD/WaCHTf9DOiT0LHnY+jcadz8wzj9255E0gOx
bVUxspExOUpN/qf5bQCkTTdgeY/UUbnw3ipzoP6iPAFqz7suButR3RCD3HJKu6npx+rLvmVWGek0
ALq8/4dLUgrs3zZx6pKY2B28U6ZOjen3SyIcFfZlMr0LVWHAosNyxMc/m/NxCOG9NdWn2tLabJkM
ZaBSm3B1HlVix39/Jdb/5xmWHIsNQ9qY+KX3l8mf2y1noBjv616IM/ji6E+BFcEt8aaYTVH3nY75
t1wvv5ezwnyovgLL4hYAJhLyHDEXM+lL607vKaEzOL3o6Uh470zZMGFoO+cPetg9ErEn/dkovnZm
jNCA9eD/NQ4yGjTHteTM0UrbxgalrUW9epaprhEDyGTIFKJxdrPBEqT6WIkaK3YDrybMluf2H7ax
3t9HjCEI1UIj5GBq082/7GIbx5kSC8UW+D4iZ/LkmEWEh4GrCP2hmOOD0FDB0YrqqZplPIOwFA4x
Gk+/dUHiCtVBM6vhSgOJZo26Yw3epcuc4+s3WQVdy1g45Uw2qq6kP8Dx5NhMJi9MIDg+4dzer+l8
ZhcBvl7a794w3AZgbNnQuzDgOudT9REACGJssozbUcr6SHKjgnvSAoxDVZYhE2o36rAXzMg4h12Q
+aK8XScwt04lmobqS6M16bav8F8tFF42Wf0SQM/luM9v1SUPfimDTYvghIbN3k0qan/oipw6YyKT
MR4pSKBB1X4NCOOj5dnpN1OqNTsI3FiKAO6hHwpjnFC55gOW2ljJ8DRa0/36iOc9zff1My2AN4D8
xSyGQGMnA2A1eUhLTU0ooxo1/37Ao33827Nn4olwTINnUFBk/ktlN7ZtlqnZewUZw9ZBLeEws7Y8
p2SJqt1GF/KX1XajZ6u5Xa+jTp6yCkrbmouIqQh4WAX4LG0tQX0YXHcpHkpjfsw9BsPQJ+hMUC2D
3ODL+gJMmFRztXhnTmodURsnXUu+plVEzP0unEYk55Z8TBXJVIT9NR1IZ/SW+svsAH2JJE0vG7Mv
pm5YHHOUngLdfO86xXnowPYJkdwZQuOAX1n9cSaGECYG61g22ldZT9B26ZhFVrFvyMwCizkiR8kr
cnKBc6bqUaKtDZBvQropzOIwOyx9dj2jkkZmyan7yRuXZqcZOs+wAqA1mXuTZCx/sbwSU4ZAJ2Pa
hhPbHKnxvkaO0W71aTZ813W26/2YBudjyTFKV3N8v/6gTGoS3tPx1chc4DpUJXftnEOorhHc1TGi
Rnq/v8ZxpGKZy/Eymq/IOegcR6axrXVYOpbG6K1bCEccPw7zWErOI8S5VIN5p1kaklPDVHEm/NSg
9q8iLb4QlgBPwkK4MQMx7NnveX3psRGBi9+qEynvcl1je029n3D6KmzgQmtPbbDg7KRkQdP+YpRU
gfESNjd615/X35jUjcu0ilCl4PuUwbMS1lfTQTiyaAORpNyppNfCPVz/jdrxpXUT7bRYf0Bi8QEX
SIOPw+y2vpZazDWXbaUbNcSucEYLa74HOKg6tFF/X4xzvyNDuhrU7iUh7iFK3u2+sbdJDZMsUjjH
ompuqMeTRZ7wuCnV+Eja1pZIErIw6JSpyji7j/ZhfQxE0GIjm8R3R2NwJ0mpQd7ic/UyWmawDap/
WJjX4urvq6Bp6ziUhUOdytRVN+fPC3OU0+qAyPM6fcuxFUAXJ64vs0AXFRhRN62FWjhK0VTmWvwF
TNR9VMpk10r2h4ygNwNc4y7XY8OACYxxOKZmA6OApYVRuUCJONUG3tEwt76uj3RNbvq2SlDPVTof
bGng9F1I1PXq7yGBSVtbeftRdW6ilrCXPIOIYQfvS60iOCx5B2utWRvdcxBZJ5ojOUgy6MWBmtHV
hn5d4taPbl3CiF46l/34viwp329GEyvmr0EUr3dWSlofNofIdGHor68y+Fq0zOAXxDugas49EW8m
A+u/1TVOKqCGskt0diPz3Q7F8msIWqHz1tcwDWtatFvU0Gj5yN1azxM6hKEeqo4WW9+Yom9S+t2/
ylH/I/b/p94nW4b/uvf5+L//o+rfsrjuf/6vLRyA5vWzid9f4+Lnb91QXuNXN9Rw/1grtVj6ddtF
ss+aNa76f9qaOPZ1zs5Q1/D8/1n+L/7QdRf5vynYQvKVXcq/mqEGeAAeLJ0NjFT7Xve/Jf+nxPj7
ftU1hWCDqDqreAp1JSD9/UkdJ2dwzJpOGyG5xAz4XTnE96lckOgZ7sici9YqdfZuHo8vIPGXhz7K
L6R5DS8GeLIbF8IcMB+IIG0A77zVjBeXWhARbAGJxiYFJ2ZZWjEfDRz9E4p+zP/zN2fWCEuy2XkB
4ApftLAzTyBlqZiMy1vJunabTxyHSsVrN5ePduCFPLNSUBQj93tDTof1P8eZ2k7FmQM1F9/Fv+1C
EBinbQklkPqf+1CXGcGFc/NsNC/TSCMjHEGd/Zj0mFhlO73DKzafhhlePjHkH7w/4k5d5zRVMrtP
Yy6tQV9C/EdP/Q0MWEqIObTd4LkjloEsedf22T4kPudKb5PjHQ/T5Gy6mL/bAYJW307JAZJjJqTK
qHQPrsCGL4B/Yb8+E1dPALz6ojlLu289SE5VGiPsrca7vFzCc8UR/SA7NmzU70GPiqA8BVnOjsBA
S+nkj3kyLcTbnqso8VN7SR9NtHqClA8qIhV530vEVAb7ZbGsx0BnBsqWxLs2CXgzpK/kfQUpzkZC
2xuDNKbGQHwSBvppjsHzRqwsWDRwI7hm4lsGQFbTSqBjxpPpJx6AwkxJqNoQfUYZgqqr8sDYdiha
dsu8nChMiVNakZ3uzWXvU2sc6a65NjpyePlZXlq70cwsXHbCz+ssPA2l9aMbQBNbsRxPetd9r830
Fb0tPtbYegOa5rtx1tzqaWpvaRVM2/6zsd1mNxjpl6ap6m1ok8UzIwHbL6bDQW/qHvPG6y+l3YNk
RX3HYAU0rdkQKQtIKRgL/F7T9U1lopXMC6DjuTGfyhKarGn0PbB25MxzNO4wDWi7GB8+KSUNbQLU
O0J9GL3mBGi+Ia0o4F3VhrdBgqJMBxwetPLupgfABWt9lryGK77YAJHw2Sc2UDlZ+bIYoLe17Mxh
sZbbMbI4lT4oOW7KI0CHvL7vDPnTo6RMqOOJZI6XImQjFc/BO+rIb0E98SgZMAvInoSdEz8mI5kJ
HFQSab/MVGUWjP7xlFyHGVkNGfAb8mL0HQil7OCMMRAqgHOnyniJEu2EX4CdhpsfF+ctiQnVDRPt
OHnUx5xiBOxTQeJj+b5bMiKz5/Fc5p7jN3p4Z5Xsy1xwUifH0V6cXBJ5PslTSVnL9yROjyA0n5qQ
pIfavk8yTr1OYn3IxITmDBOpMGBQp+S9WItSutpNe55NADqasHpKEMF7jet4M0VYeroB1nLWOA99
Xsp9q+U/jMG+y43qqcWL4QZjdWnbOD62OQS5UHo4Ipa6hAopxK50xB0vWvfudSJE8myJ0aXcn30i
F7/kuRvtU9ur1bYEUkkwT/ucvWDFp4zrIHrq85Mr0v4CKM0qWGsrGaXbRqKUMiPsSiGpZYl2Ex2m
BFJyN9JgqGZw5YThPHsLNqQaZScLvzIPxMkFQby9QYmpstVA4VbWzomSiW0xwzNtxmuroUbXEXEc
nEW+pTyzG6I4N6E9fsOJ8TGO1qEwSwrRFfXr1v0h8jw7tsRfkM7Yf8EPBJh9FFg7xwVDYGpsRiKd
kEyyhSBFY6jT+4T5/hpz3WTQFHsnEVe97C4z/yvMJd+7TfydyXES/qKRE9JhsYKEN3wzQtqDJcTX
AGsB11xezBH+ulYSFQNm2NlBEJZ5JwAzlzos1qLZuUFV7XRAwd1EDFsdQYYplo2jGZ/MGfYul/Q4
CEzwDRrpxQy7yrFq96xb4Z6i52GpcWEV5OLuxH27pM9TKl7CKXePlk7aQxbHX/WwOY4lYQO4i+d9
MfQ7M5IAT9IiBC1cnBbcrzQeFkNJOa6l8CqOwLsGvc/Fm72noK0ImTGAwgkKc4Y28CxXwQ9g32Lr
0eXfd7oFJL8dHqVmu3sw9reISb5OFmGK1BDZ6XHg3dJjuZ+cRlz79NyZUOScFN9Du7gv0WA9lgqr
2Gfjl87yfmYjQ91Ai9cnWXxPUYpMTEESj4icrTeGz2G8iEPlURN3yh8L1hV6NqrraMkfKB/7fSCd
Q5Et3+SSfZDlFBxwWegFsP8C8TtPTNSjUp5dOFsoJZESRKjqY9W+kNW9WXTZTXQT2uBBO2/6agHZ
4qmMbuMgv6Mw8ITbgq1r8lL1TKQczcijgmtJjF4Ag4pcwwK4r6dvaqN/qWPj2GjYheD90fKxzMsY
zTROGgE52x18b3FOaRPvWJacbQb1nqhuAP/V/BJZBIMBhtWs4AmjFv8oupZWcLpl2W3vxpj43Ckg
99yrl5NUjTjMdgYCfO1KOrAKlaxPJFsIerbLc+FKHfZpWO+9XoVd0APCl7B1W2s4mVRFLlJgkmlY
g6n581QQFkLQIw9j5DwkVYCqfjHJALJRYIUDiKJ512eXgqRNjEzMd5CTj0EQREdS1kaq4Hp9Wor0
rpfpExIMpRQ17oOKZ5hCC+qQHMMMcYnDdYB4tEENL+Pc2mfCYtKd62JHKRgdfqcHJ7l8TBK2L2HD
IHr01jgMfePbEcrm8+QETKwc5FiiNx6zBtlN3edk1pBsSHBtDadluFJC6y08k9gC2Hxp9dEDphm1
mtxMs1lTPEea07kaB68yu2oxeh/+pTzWg6BGYO1roM7HuSe/Vde7l7jpvo92Kw9FszzYKafmNhrA
NgzfRDyjySUUVmlqPWTf3XCR9vO4CKSyeRRtDK0nFsiBrgu050UaVnien9PGm+7Ji2Ia/IlNBPEY
aFp8X6Oai8C4y4XIpgzrHfp1QI7tY2VTKDZ7tz5048JVJDTtxtLYN2V/jXGXb3WKWjuj60uotU/9
MohnKtivpusyU8/tA1ZoQBxhQYweKT38h54DtTOc3D7piCl8rR5Po1L6JBNZ8ay+9yGiYA7uBMqa
yID1AVLjQofPNsY7M8m6HVhkMPpuczIz94OmxLTLwAq1+nTuovhqyTk8GIn9ULjVeJBOFO+bdL6V
Un/KtY40QbsM99XQ3uFty3rb2YSwl6GEF3chcD4qiT9BRkGVI0P4NCSvfTqbVwpKP3Pa596Mc7BW
DXEv31oJ8UjIlWN0cRU+mBInhx3239rEGM4RDUsiOcq7InJrZLZktmrencYefWN78YMZC9BRRIAP
dKSz+0E0ht836DjcsL/kpvui0V8os5adHWMNDKxDfzck1uE16pLx6A4x6H07Wtj80vyyO3Em5oV6
Pg6dvaCvcRuJSuwHNvwmjvod4OVmD7fZZNvBBk31RfvuMEQH2+qti97OxJ6yLR9yRGYFgZRy1ITv
TrOHqDsRe73Sv2itRcg4t9R3SkoZy1J2x+SjX9jnRzmBslEuiJ5p5mgbRoNxyFrjlMXFsxv5UZih
hW7Jpzcah2Amo7vVw3SXdky1sT2x1mP/HWFE5x5y/yZMnhu3CZlKKX6aVy8i2rjJh4Rqr3lb1aF1
P2oIx2/iIELulo76MW5RS1cOCPp5JOc2pr6PGJsU8QeCrwlCbNhP6PpN6dEyxevMuJENaLMEUEml
m2cyJ8BczpUfUtR96qgzZ9H8JS+KQMlH85sQe3GDSLBXKVOQcqP9ZD+C0WCGQHYwJ7B66/xnN/cx
646OMcwSD0v2SnXYOBAY+QEtqdsMFW8wOtVxkp4iW7xV8bDwECy2n2YLs5E17ZiBJ6pg8Lyr+BZj
EyR5clI23Eli00HmRkU3HvQFw2c6gnNaiFHq2pRKoy3BR8+tIMnQ6q8mkeAHK42BecTLxhz6+tgL
0zsKSRxAYXUqYQHfxwKhwhG4lK1gQKi2pyk8HUwv+5KLzKEBTwhJNTW3/QKBYbTy9DHHCzsReqHJ
6cj8TTJHNIPkKub2bFQwj0EAk6MAN4waYU3qtB+2NtzHASUjefPJoVVR7qF9Z2vw28IARSINd1+b
A1ZABw8FgtUd8DX9SKQUdcseJY+Zq+QcEgwSy8I3Yqb7wEW80l/miYwNgOhnzI3zWasQ2HJJh55P
Z9+3w1MnppIIObiVupHgVAweWr1CWwBMgw/usXIordpac2fM2re4KmA4O/1MBARFvIxEwHaE+Won
M3b1SZyD0tmmsS5+mNr0VibDeyhw4kye4oqmHAxjbooZSrJTq+bkjjU0m8x8kxybMu9cxCXTDIGa
1XSxkvhRZ731oXFFNd0Wib7g2NVI4Owh/kn2+cGNY/3gkBnnzyb47or7YrSdvkPZEICahKLNdKTE
nXF/7Jz+0yW3HJB1thxqOWIXB6PB5+tqe0d37tqUuCuRLsy2uvfMrAAzZcLwnPcRuHcoJUlNBONk
Z+zAqurWyaF1k0Sr+dZArQ4I4glFFhE+Zb9bWGh7SVZ1xSm4nUnXxLWRXCP7nmw0Ylm88cWM9Xqb
X8g5Q0jjQvc2S/1hxp6Zcp5El0gjv164W8kzYdBfRld/dS0EAR2ygwdJvAdNFLKpRFxeaco/gLba
F6ltbntgm9uaELIk1flQvMTz25qN1UApN0F4qOjqgTTyawR7ComBRJQoZggsHgdWj9lym9LhKrTg
0msGLnc3+tnExAMQK3EAIsDOhJUKcTdJTiMAxTJp2VpPNULpFi6O1MZzbJpQ/PCn0N0oN1PJVs4N
J2fbDhpS85LACxxIdM3SexTZ9yrcp0LGmOiswI3kluZWzUgxgrek4KwxmVjakpjokaqP0eUVUbSb
huij0cyHmCAo4kLLdq8otCGD/Oxm5cnz0mpL6R0VO/ziTpj37vJg1K11CJb6sb4gp7gkDfKbNgcG
AQ5my7JSgUSAAF56PcGYNCaQE9RbN3OuESYicKwW64yorxb6nP9D0pktN4pkYfiJiEh2uJXQLlm2
5EX2DVEuu9hJINmffj56bronenqxJcg8519Hmvt2UlLZprL51qYIZRrrw5PaX1FqP8ZwjkRBoVlp
+rtJr4/UBFPZzXIAZUdeLlAc84vOIQNVp7IIbXlCV22RG9uBdRtp9BtCTwNtaiUDqjrdwmIDlIcc
g+Y6afS7V3TPI2KdDWhGTWQVf9lUX3bmEjmNn7uBGOTY45XD0bMEYcxLzySqAyW+hzETx8klo5CE
xXPqq10YRfFZhOKPp54S/Y0ojCtht99ZBc3QGvM1W7p/FbAG949gP0Kh0A91u3fMaxHpFNDpWEcx
AiHhdDEolS4PlbCZ5hoilMeZdb5oCxqG4NwiSJPe9H4H2s73HbnrfY1ZiTD/Fs/hTCPoH17feu2V
/nCGjCKdv/iu5+pDbzCLz8743Ud7cyKmg0ERt5l4eLP21i/Z2YlDeH5dal8DQAjPAgVWaWQcSgwK
QdxaboCGO/BN2ElpJ09zVX/pgg+p9vtdReHZXrOSXWTnqMs6JXcU35APpJFW2TBDR2qm5W02mQkz
Apk9g8hDc++Ru8xNE286+yETLFetG1F6qbSLMTgP6SXhtvfUrxOGzTF1hrdZ75/hyX4kF23Qz8jx
c4/qQh+dXQFAE4hUPboSuxcNWZsx6YkebgkjMvolFZ/pmHdtiWf/JLp5YIBszWC5ipqumIPZmOnl
mEZMsJxOdYI9K9wQuFC8gThx40frfqLeIPRzKlgVgnG/+UQvdtHG5WtsOJo6u2DLh9bZYHckl7xX
3yXlQLss80/U1mtckbizU0/zNlQHxyaC91yjZUc1yd5MHYTa3EmVYEYgCybeKklSUa6HBd+WeTL4
oEd3fEyGJjZZh9ikH/ItrSDvbcM/NrpxSE69tc/beCtijtfwTyrYxPUm8QMvIZJFkI20rs5uP6pN
1S67RUN8SCj514u3Mi623tS7l5Y2Mb21yo2wX2x3rxZ5oOcAb82TQwbBQDYWV8RBDdw5Hs2jcYdU
anxJi5z6qhHhppN37yjB/rp6+A8CHYani9kX+SMkMaWQvnrRJyzQfRZurNTnGIDBGgjEL2KAsmwe
zlVa0HySUXUrKTgu6d5cy1ub0AhdGuXS23cqLM4ZV0dCmmZI7CgtIjZjljvg0V+/xXCdILVg012N
87hl4zKCyMxfE1P77VRBL5ZH1aJrxOFmUFCJNnsRXd/ftga1xE9DaAoB9rN4dHn4xyjoyK7UvU/x
JcqK/xIfjKsX5NBZNud+6ILOEjhed/m7N4wEgizkvOK/3U5ZR/oL3V1ZSKfcXMVBiQgpmLpoXvdD
D3BqjhetE+RdxJyIE12ytao5APBI2Ay0Xp1TZKmzQ7uuayFR2xes8mut8DW+ooKmjrF7SkxJdgPV
qnuAE3C+yL6kWfnWlIMIStabvecAQPdZicnW7bnQeSF156ZnNnB16kv8MMVbATxpYDpCwjEHvUV2
A7b1zibnf9ChtY2QfuH2lNEZweLFgCcBpaiclJFtrcKZjw8JBMmqGrGA049JW9NKUQFy0P9Sbk/V
vYMdsyppVpwWsW6Deb81//RLb2ye65TcJs0/0+/EprKxmTr6Ti+QuLqVYa0TvX+0/M2hI+6lGsGh
Rv1pUszuzSguekTRLpEBuKD3A6dCnqCbK+RhdMmWSauzEq25wXjl34BgAr/QUWF2koxUq6MEiGyu
sV5jNCaoYVxSf2PntSsxeLnphzL0dF3aJOBbXYLphna6Q5z8IHJYMcY0W54ge1d/RBFOaQBdvD8c
zlrYTQGB+sY+ZJ1aSeOF9MoMVWGE75OqPFdzg7pu6eH2qm2cMkElNp6DcA69E/HDdHJAYLMLP0RE
6XHujz8G1x+/dJXb9cnoUo6vjHMMidDKybD392VMOxtNNkV/oc/4M3ZorjDD5JdkGJbfIa/XuYe4
DENVTx3gzhrkUppVb3QtJkY2orZcKudGLkezTcapWVteegCVcANeicC1rOVC7oGhTZ4I97lgDV3z
8//jPqCDJV4MvKm2idLpU6ArSKmNKajb2XjeyNgfqbObUgehlzJbp6KYD/34kY4RhqFIUPKlGKu4
GtZ9nJnHhrSAVSzl1WvYGKm1Ad/pniqaCbjYEop/XAyxIeekyvJ/fT+aQVP12s5CggcPZEH7c49o
gt7xUpFz6VgI2iqbhlDTuo3t3O6EjiiYpVm79QaRvXmjNom/GKTtDEXo/IF6Vzzr3ps5SPbXursn
vDFu4w47fiLUhBO6dDloNCh1dEK5OjMCio5gTLzogGcmOxgzT380s0mZztHDLHfuHAAPu7tXunFu
dCfdA++s3Wl6Trv4bI0EvsmEnjLRAOglRbfX26NXGzTC4JZn4fj0cSEcaEbOtz2lVYCGQwo/M++z
IdvYyNaaMNcDpx+RFYTtsUfCgPkluYxxQ09c/oda4btayLpSWZyTgsaicqmNaqgw3pT4vwgtuJOh
sxRczBUdtzYu7MR/clqmgSjEQI44mc7RV7JZsc8A3GZ5Fh/VgPTcyqIPpTQop1DiPc98fe247bDB
OpEbBFVhdTbPVPfRHhuv7dB0gz5D/W419c23wK0tn0czppJG5my+VrUpY1O71rWebF3Ij8Tyorcs
dPb09+ifU3QRMc229USadpICZ/GvOEfKIzGqnV/VeKPgp9njPn2vxbQdu+hCiXK0agDnqI3yniuE
aZAIcq1Rzbu2eL8pndNeFhO/VdfW89zVJ1rk2Lo0PiSRUi7RdPxuHCdbZSVX/45q5B04yNR5nkNL
e4/dhjd1jp8UIVc6qTt7WlFYGUR5cFx89Ul+IDlg04zlrmqaTZ7WbI9UeyAyRdkzpgavRbON3K49
hYzVZCQFOosxCVj+nyqKJtAw7zGQVkVgCj9R7aC0zb/lmD/bJn4FX+vFVid1TcsITpQUepbgSaLp
75ab/UpIX1w98VscmdkbOEa5i2I+LEpRxsqq1s6Mi8njVSfIV67LpfKBk6ClG2CJf9DNPaYc8EPb
Amky86DNw12F3GdRXuzizCBTqVXfc2EYz6J2gfFTQiCilpu40sBFEOR4Edt9ScmemfzSZkqT7tlE
ZIcSODuaOoMRwhco5JFxT/41spcpLA6QzHBgtaFvMsu85bHu0yDi/R3r4ZkCuGfsSM2ebj+cram+
QkRZbqqOMqt8OIeG96SVkMMuUAV/WNeYSFZpA//oA3nuSKB516cWFoxToC2/+tH4a5g4H2KcvnWU
9/AT2vWUcM5zZGsG86q16GBelTohheLH9Rk2Uo2lSSliwST2SlhZF7QqVq8TdlcoP28bpQ3Bc/KN
hWFvopjTcBDM2UAPRq2OFMD91vZJFKBmhunB/9VAbIkGJUBYkrK0BYyHEIyTf37ePcZc1IEVkihc
cISeplvn1V9Tvsh2KZ/UCb/YVa39bmWYFIggCQyN9Vr1RsBmZCxl3m802xM4ahwbE6i9hX4ZMndR
93Ac0DBAd1nBf3rIo9WgJ+4TiKkJfbrNdOdhwsuuGHi3mj0QO1Ll7jrTon9sUV/sV/Ae3NWKHjeH
rDefm3jn5DLc03PyxMmJaaDLAmIKo5Vt6Wfqku5OBJYYp91hCt139Em/AJzoz4Zc4FM52JYG/I32
cPba4Rgn8Sfd9fquEaDfs02e/hI8IfLqMETzRWJI9VOCGCIq6wvgdHZfsn1Mh2r4/rWpm8vUjIDs
bXzLtRbWC6l5NbEuikfV3yl7/x3pNt4mw1cUyR8r7jSyHGYSQtgg5onkQaczjW2RuP/CsLizzMmD
KrM//LbJVtewfi5feuxPdF+ZiGbZ8VdW1NXYcZ2DO/EGosJ2t1bDUMTL+VaNBdSTgFlnyiHpUAyn
duyI69DlhjLjZ5j0WynaJwbdcJXVVGdaLdyonk/PpdMw7Id8Yy5cyYwsFZi3f9lSwX7pa9ffWgVA
pG+0l9ShiCGFHQ2iiLq6ZGYDg5udR/0c1wbBH5G416MOE+HnPH/q4JFaz+x47UvtbyvDsz53v0U4
nVt/5Ilohwek5LUEJE808QylFlCL1jO21NfaZs7pCeQle167z4twulkpTXs1NFYs8tuGNCfJVlCQ
qEacQ33NFWvuOXivmuBrbKbEvwDmRd4UAMV7x2W05s8bTE1g2WPxhsqRsb7XWVPscSUbhmgmuVUF
pQz+8y3iAnDdeGqZmMhXUY8CY2doZfpldMWlUq7cFqr5SrviGVfOsSdFaGcr4+FWRFYk9XvV+29o
EO6Z7t7ISEVzwEqRpMmX1vXZRq8EMvD5k7C7GSCJoL/eoLLOTW7tSHdqJt6Ild/WfU80Vk7Baq53
q5rQq7YutnrHV5hDuWJ64fxAzi3IYTI8Va6kRv1W7EIUZyLcWsZ0bHjMV+Yb+B2pj6733jvkmNv5
dxyxFHoAVjNtl7F1ZkxvWamSLVWLr7AC2SaLeDQs8x5J40lRTxvQBrDTyteYNw4NwnzPdfChaA6/
aUnKlxOrkBW1rHX2anA1E4u09XzzjT5JdoOFkraRlnlDfrTN7JbScLvuluSBlJiY0Bqfu541PGKs
SLahJRuyMn8SNJGRQBmcTN3G0vhFCOf6YVje6eTyr7X7fyO8ndYHXbkXXxYYOTOcWDz3eax2mGs+
CB/SD+Tr3RNz4FacyWpiVaTQk0mkyMPjVDsfJPniTkvarWQ5GoXzbDlBXKn8EKNXWunach1uCli/
pACbCcmLwcVAD27CxL9DuvGE8OfU+JG7mtZGrC9sJVgoGGXbL1FJAraz8aq95jmXuUi+J8nCZyge
sPY5jhEayWx6tRRu/on0r8I4Ipav9fme5gwBjTf/u0eNTcJMnfwb5vRpTktg7P4lNJiMRIdO0HV+
0YC8EwaF3Q4dCOAOv2WDi6Iy+F/dcC6jjLGOtsV4tt8Fo+gqboeTg1we40Z2c23tpQZoaFxeNzzO
OnMV9LMA7alt+TY1cK6Rt4UQMw9j6L6ATj1H3cDOGPWntoyefHri9oWdVuss/6iQWa0HDzCttQQL
iS/+kYT84zU5BFtJGqE1rUN766XwP4Nae1q2IfsKV2PNEWzY2c8AFecaEVlQP4Xh/FqOfOsnRPqI
pXUCDGeHoY0Ilrv0+gcODIAyQgVD815n1NdVZfi14DbAoD9uzzkRP0uXql8vqq9E2DzHEd9+VWlY
46sHFqKNiB5FuTxavKNBltR75McxgZXhXtX+BXHa3qSBsWhpB63kthLlOwwFwEKnv5ONQb8lo3s7
1JeEk4w1ifEa1p8pgIT4Cz2ffBN1czS77t53Cgm6vIwkTwasMc+hHN4HTK27/74mvUjfoZYXKOA5
z87z1ob1WbWS03girRUfThlYRTPC0qhPtyj3Hl4JyjT8BgEo1q/IVogn/tV2Ni2WOWc1xPVHKDJs
av6L7Hg2JkQIblOQB+K/66PaN5ZP5kINJsyl8GEmVeAN9dG1+zPJ/5y7hG8V3Jgb+vP+tPnEFgHK
NVRgQQ6/lLkbSo7k1LQfQMO/01IJn7CI4lnyc+9vYvISabB1mi6/nB5qePmGuD6EKF77Mn3Px6B3
CSSVTj8BNfen5S2idNOpff+o2dFez/xLF+ZvuKL39EFGkF/VFSMpoKbsT3PBI0Mhwt+M9Ek8Yvy8
5bqxCFGxC9If2oNbfoq5P3mNOlZu9GNNFVsLoUl+yEm05BnkwANmnFESwnGhlY/JsU5lWABOTY9x
8eShWP4AqybxkYTcLkvUVkbub+XxQww/TQ7qCfw7r+hVj8S8GVseInKaHqPDyOPMJbxLerUssZDQ
NWcJF6wm5LWJ/DcSuraaXu/QIborMcm923BCNbwQtb5NnPTZCcXZbEmSm5qT6bQxvcH8e0ata9eT
prYkjHwteLhfwZDWjn/xpjLQenlgvP4r4+6YafARxlgH8nVqpi98NpU8Gk3PSFXwhUbxm+VZM5/f
0iQ2dStyKbWV36LUi4BTsHYdDa2CDwjpv+wwri3HWjH1p7pvQEj2BYoRRxgXsyfgI7rJre2rv77d
LsKaKUZQwllLD1KA0unPTD77Ju79J0UB5koWw2MmjWyVGs2lLaEiHJ24LswnZnOeuU9LO7upWJx1
qOEkZ7SjrfYWJtrvf+7O3l26LBveslAm+KdQaEs/KNxrg/FimdC+8QnG2iLzs8ogFXKvueLcc7Wg
eD6Ylr9wQnxMGgedI/WNB3TDubXOUQiZYUogGMMLytBn4O4L80VektHlsFMvJUJI8PR5I0vGHy1i
Shd5R7ox+bu69kItx84qKXEuAANDrdiSL8HcrT+rXGOmdMXG7vJf8rffe/gHND8DxTL/T4EQ9nxH
64lwf1k4p2ezyn8QGVJ3g/lhJUxUVWX0kxjxraW8GxKnO9Uaq3VoyD0xdJfU7R5T5ZO+sCGUwdn2
hrpSsf5WV1wOImTHQW9otyBsLKioTOuCW86Z4PPtm2zEBwKPT2XIcVUeYpOycM0aCb2BKKwvkZw+
baW/u8q+WB04b4cbIMMJEg7my2DXR5QzJ4I+dpxHDn717lqEOG/r8Nd3Z1qdw2lFAGAy/lV1hjOO
eQ+7LBMBuqUedNl15B/ks9iZ9rEWbxpFIzK89rcRa7eRuuJBuOhLBLqN7qFDIAdtLzA+dPdBtYyP
nbXrdflKmNmzp0lCH/h9Sx0zY2R91s2Eq5/boh+Tt0TltyEb+QvjKTdNgiDkdIfUz7mGQYEBuU9i
WscWI8zgzXe/KJ98OUClJMjMKh9vQBp9J4um2GY4Q3LFJ9H3q5RIvqyTaAFIHKPBiz72GEfnaLVf
k718H/o/nh/II/THtRamG8yqe3o697Od6Yj2DX81CeMtIgX3gu4QPWKMLMo/2lLpGD3MnWvm/Wko
5kvf0RGu+QodrEitQ2IsSYWFdZIEd64KCqlBA/+x56uzAbmMF+HZ7AWTixdd54pvcxp0H/HKRHBM
GplrnsmF+clngjdJxWy6CanaLpFDcYUJ1FTYHWkh/duojtJaPNVhK/7mKXv2EuSTLrBn3k0lmOf8
qBTwUTqrW6cv/QTTsi+nMYHbrZYctESb1qbZ08pV+DBYLcElgnm3acZr3/II+/pjuRZKVDZUOhl3
XphPZZvss7bxAWGyJooA2FtPPGCAAe5iJtOtnq/RIF5EOng7Nh8SmVW01KRlf+NcaKthND4QQUTk
STX9VqXjZ9rp4bvrXtASmhfYnlXlOtcyozEiJbHzioF5r7syvkXl0LErattIPPLC5XP0m3DDLbyr
JKsfrBazXXWcQmjNWRv9y+Cy+qMg33QLKujnr5R0dFubWXTIsEogrrynCqRBOPl4dGAEgZv8Xd3O
cpN0lrWJJkAMitb+iLQBJ99BKyaH1PYuVwmrfazseFe75EvzVW+y2ZZPAoVTFhv2dpI7Eju9J/XU
6JSeDcsDKDn7C1OMy0jtbdO43ZqAM0EUOvGGHlDSzCc3oGim3PZs7sSIXWOzNwO/i8gWXDyDc0Oc
fWnP1e7axOFnCG+OoPA7j2CvNHN4ziGTNpn/luocXQhGHwpDyQaWAN2H4ayhDVQQKQiEqsGY5xBg
Cv7/t42KP7rh4sArcGoZCBTqAd0DZsG1QFqC/jv/gom8DdKVO4yQREQaEZ8rF6RKz5mni3Xo+dkq
jrtzRXTHjjFvNTk9UF8mQdTd8ioicZ4TPLgEla1keAdt8lCvsW50pbPX01EuFRs//Hkn46KkLaRZ
OXiEE1UQHwV7EoQyvgyk5phMJZGB8AoTJRZFzys3MRyei9iHhKUXUQwasAeBygk9F5Wvd5soqa4j
NuAVcsEbipuDL7OvrIGRg4Q8plrH06HmR97Newo0OVPwSLo53GAJnLyaJm8IGtf+a6jc2kUJUcHo
dFZaqDdB0vrb2qunZ9m7aPhIWs5JRcoJeNygHv1JMnWsGdFI7i/J727eSkk+Zkz3qV5bnNTtlSyO
kMNXJ6B8FgfZaS/62O5iglf3TfvkcrpujImX7GZ0nx7KbI5WPHA9rFaY+98xcb9Hilr/tDjo4eAl
kDSef/SsS76O+jQcc9iMTXEaEJaT9rvKUfehF+XxmgZ8ilSO4+/WKXj/IGU/R+PIlj6jjcwF7/SE
Hi6axCdZL6SCO5q9ltjRs6qwz1rpcU6gnovtCfbEJpfUsxDE6Yb9C5BDFXUrD34Br9PIllYFuz1P
aQfVqdxfPFFWUGOe5Eh4dmIHcgy2i6w4PpmwiVZ0mRIclnQBG9Qf20nbANXwK4oZQvQEWqQJysWs
+x8EAMnU4tBOXf4irvNVi7SzjiJKI7sBqX/vX1gbvwnMtvgeFKShQ9LlGZZuHQ4nfmGPeimWviSH
eauRILIj9Jgq6/mR2QtgiBIxTI52Ww7b0owZg5sJVehQz7BUyMyN8jRNbL3SB/mwRMzZkdO4bE1X
N0by0YTke/hzZ+/Mif05Ki3U4PVTAZ96rWqWqg4xBQYfi2ps62ospUMAAqRaGv8GU6O4jM7p3loY
m0x/2ZDvT3QdAHuksJOWuYFGA/eqbSMLiWOysct+p3MsRdlMop1BzkpRV8d2wo4bPs8E3K6zFMSB
lu0sh98Cy2nXSYJSxLLfCkeT+8we5bYmuRd5/HpwvJ95JkximFEHac4o1ihSu4OjV5glK/LM7BeU
i4JohLJeHABPELZ8vomJVLFIXkePKylVnw4qJPAEnHhNmLw4zewBGtNbzzT5RhUf+aD9EB+18Rw6
NcaJKaB5GIkv84TVVEw7FEYUMFqFk9HlE9mrrvJukkaELeHZ7w7ewj19FNfCi28YVsWaLuhTrpvq
iCzZ4hDheXpTqCgaQFsnNT6nPHqbQw3p+8wCr2fDRLSZcMi2w1G9pK0jh+Gzrbhr9PNU9Q+qV5B6
6d6nnzPnzRKWIfM/ZeN+NWl1xd39m+fAhMAv175ODh3ppmsrCjeSuKtTbbVAbzikUloPZApyVukx
R1f4SzHhT1MCGCQlum2jdcBozO4UEYjSRowNyLU01qaEUqe8N/wtuWQsRKj+zZrQ/qbN3zAGOIFF
U1HTM6hOmX6yax2gtevtLTFb9z4BvKssXLpz4bB8hh23kPZhoNDoNKhpd142rjc0KNraaSHIavK5
iJ9+CH889VPkUbzcIdrTUX9ngGKmVknONSonxGQ9GnY0l0tqmpispqWiLcYWhJV/ix+1IvW9hBrh
RpKaIHXKGhDWtSBmKuVnHpbuaV5QYnU1/aRTUT0XUEZ5KexglhNNBIagzsjJno2W6a/37F85sWBH
CqKQOfyZgodhO/cRYuK039j6eEgsbRvW/BIYEZBoze3WcjG2RI6NZaAipAN9RafiigJOWa0gbMfx
ZI6JfXYdlEhV+Wu3TDz9tAQR1w3i0Yz8x9JFU9S7qbERQ3THN7IHI37pu/6VKwe8PNYxmjTpfsK7
UJXs4nYiiMVDzzIVJcKhOXeOtvLwb5PbxIj2O8i7L9QjVVG2F7n6iXVpsNUjPAgXXFNlsOaaitCO
ol5ydPRMKdICrzFWVcslqtX1LeWfW8X1JpQo2qHuvsLh4Sxy4x4eLaJSw/NwLpnyw9Kg670cHYEz
nZzQ/rUiaa+ihmxcw3+4LXiGpF8hFiR9gFaCypHKU0QssmLj9gbmBNlZ64hA6rY9Wd4JGwlKodzH
kFpUQZ+zOENpgEz/eoIaVJmCtljj1G+d6ozB+DftefysGtdKlXqfpec9k8YCyU+NCzeCvlYyxbcc
l+iWMnDIWdVH0VrbCOklEchgCsVQkJczXDJH2Rv2+HEV/UZJ8pMZzVflHPo+/qeW+Y2UhS8vRZis
deRhWYREDIjZe0DYcnq2cuEwuxCNnSGPJJIFi2DSvOczirGQc6GziPFOkHgYuZiJXYx/bB0RM61/
boyqTKu0X2vy7E1i1EFt4ICDQw/L4ruTwLhkN+4B2F7YgxFFv4c9Yl+QS8NEblInM6Kj7CVlkV0V
evk2jsw3giNe1my2PnuGXZEOWcAGdQ1pP14CMJHI+WGn1n7yketbWfhbA3auilmb8IINu9kyrnHm
WTfya25UxvegHqOVf/kI5xJb4S9QPLCMdg2NwWyRFXCd5uCSJgtp1Zn1DnT9ISFyCAIvvxzvYY4x
uUiuiSgrQfdA/RgnSc6HVGAcikK1s3TQAgRL2BW1VR9dEk7oVazCW9KQf6SXtM5JWjLSn9Buyq3n
Iu6rHRuQ94MGaGycVredOmitZccvKrLZ44mANvK7voikgFMy0pvlu0ESlT9hPQT54kFR43hH9cqn
L9UXL1K28xIjqCfrOqroX9Om380szrKIHvM0HRw5vruJ+6BJ1gqsKaRYigd1IsCBGP9zm5nN3XTd
/awxSSKV3/gt23luuZciIrmhrLsnVPObIjNufUJJTTQa6MdUTowDOkGh81ryVgW6Zb976fKOhiVy
bA1B8hSPJNeCfziQhB5H2TrryQtWbZsjfkp3g1m67C/qoyTapbcxEdYYBtW8H2pclzRMoL/Ed9Eo
QTTu8kASl7tLdXoNsKlim3JcsD2IBUcdQuKp6nF5EqhTCMdZBWZEMVOMhkkxUlVFQbTD1GMfCa2L
FxdB3gxXvE0ol5ykJG7zSHp/zfDiflpm4607JQ6upck1Obs3YNhvx4+plMpXNMPwKhBeUDUQYk3+
gxDmRtdAEI9PeS0Szlte804lIIpamO/zjFNKr3B9ZOVfyah6ZkLmG7Bcor7wFQFUVmTqmRPRnCkx
CTse9buuwJ1CT29WM+wo4LbnT+bGq96SWJbbpIMXSwwb6I80kqCZIOQjbJyyAl9TVrWzuqJfMVfa
66IEZmrS67x8pbRexILrBM38BCaznqyZsBi3ck7mkjuMdeNQ07Lwkpf6H1NaPci2jcjc2hkZq7fE
PvdUIN7yPTJLbIP7pVD+Hl3ESo4yD7QFqUOl+Jr2tnY0K/eiWBfioRh2bTy9uJp3NO3SQapGR1De
JNgJeVgyzQzPedHhDuynb4FPpsCIFHgVNLftg6dYQ/uBjp2JETvrto6Aiit/pbX1kX5GvFRpRRmM
5aLMVda1ROA3mnI4WhWsSibOiD34/3NOncpfHAcFvCkECr/1Eks1lVUwuBEogMVarFGukRkt2zK0
fyAiwNO6Ncn3139HR1KaDX4CeK32vQp5Umw4Us13FCo067dMKo0QAS9DLOMkeIKMu4YGwMsK8I84
e+Jw38EmvPgZR/5U0QPjppCS5GSwjHDT4GViDZAlIYxZnnzHln7KQ/NvPMbHvucNyMfshT6meAOT
HQyadohFm24tLf51CsQ2kcvVZGrhBQ/aj1Ghw45Fc0+i6Elv/PQuvOmfmZjFukGfHKQ9lukxTPgQ
/WEzcYatao39QliQmMpYqarAYYRdbbbspwl1Eqkzw5Odgm2y5mt7uOyTwhawNhtqCPKQF0yO5Exy
UYP4vpRZWJCl7zBaJx4w6Wxu5OARmMr3vmZ3S7atlA5SjVvdD+bWz7oQGTBUdtmYBDZjYq30J1dJ
62pHp5Rugy1CmQ+qbQQHuYOcppr2lTE3x3aGfj0Mld/9cJq15d1UqIoGP3vrwDyjrD6CH1eSeVlP
SwMSJtI3dj6/lMwZhyWMbQdHtZ0nUERzGg69PR0MJKEk97PRRClisXxhhrhw1pgnX2lbQbtAxqRl
SJRAxnzo6OMuwdXXtZrecrV0thttdMWI062+ysT7UxFAsksM7m/d+Ips4Fl6HCrWEZMtgIRzaapx
kzoOkCTeeEcPVDUf6NmIIBT4+/LlI+XLvGieTIIiQXOtfHHzO/8jN1y0e2EM8WR4C7SYrWfR/JMU
Kj3l1OfKxEy3syvuvszh9zQKUIrsu5Zu/ewXB9XF9i4PPTpbCH7MKxEHerVpzXp8GdX8HpmLVy/B
ScFHIhrY+ynSC9IYx5wO8wS203mZJnzViCKbVPsq4uUUchNnY8XJN1F8CKgTHCWGKNugboPOwEnp
oqnaSa5E0wsvfYhTQmWTjaI8MXA0Dd8u8eM7XYD6a1gQoa+OJBudG/EnJJzvhLI9IsBGC7dmm3HE
xA44co+50MAD63slkjKO1XXpRwJJChsfjTRBgRZkpxHBisen3PF7tGvfrrHB1sg369YIKlNXuykV
Osbcztiy2Fhb0eun1Ezm3QTHkGjOzWwY7oi8WYc96fODcWxz4xtK00dvlRmYL6xgHAqfXETjzoed
QYGYKNwr/cWnG+o0uc6lS/RtE/XneOifjUimu64zP3k73wX1yIeumRfwhVnVYedUM+9jFvt50Ize
ofYqsXeJwqutgqCtzrZ3MZmutAWufLMw3hEOPtFlA5UeW+lF/4deb1PV7rjr6hqda19T36wOg5F+
VGMLRkDqzmp08zd/0NttjtFpNsrr6FsooiuGoIXYgL2SmLxd0BpI36EXDE4eeU6qI8o3l+DVhQs1
IPCzbfiuGGntEU2OONQAKqQDTrRhee8NSN6ul9zbKexXiy6hsWAZCF1a/4+j81huHcmC6BchAii4
wpbek6IcpQ3iycF7FNzX90EvemI6ZrqfRAJV12SeNIp+XGHLxKLt6mJFcAe+PFRcXu4ROdY7u6Jv
7w2GDL7FAmeGCPW1bmwLI0PhVPBuoW5CdhXV/jWc4k+3QyfqGP6d4TpuRZ1Dp0kp8PAzGyvN3bX6
aB+1TH8LYrlpOj7cgYXGpD1KoX+0JhKdut78/4/Zzhl65XA3ye+FPDp2BRPjBD1GK6qbxeR5V9cf
qhPaoWDOYLUVqExoY7ZQ5T5pmnOKw7tRTrvP1PjaJPX8HBtyKQXFTJdnf0wseTiYnHsY1lFAUWSl
+jOHzL6rDm2S+jdz+tWL6OjWrXYgPcnlcyFfsOTnINVvr3RoH3UyDBsBsGzKv1JkHstS8bMazaAj
GVnpAA03yBvUqjYY1SBU4LrJbW6hbCd0AP3xGLEu7eSiBSR6D+rxtYSbV9qvLE95G6yFiCOObihd
J4UA+/T/f4u6gQY11ff//50uMxOOre5Arpz/gxueG5w6jWQStIeoaj5wCLdtZL1RBcEasFOYCb3C
OpeKDy7jJ/zy5Z08+qTq8kuE4HHuZNVTHNbvvOwK6W+UHQTWuUeHTq+WyUMb3OQ4tsSfTi6BdLAY
JV4Y+478aJN007PASbmrPeneRd4/KRqzDzLInHVu+8MOMZjYKeFymKbaGYX8jdiK6iX0CuOA7t9H
ecX+OAzUgHu8+arK8afrrJdyEMYTdGLzFhnFv9qhVY+icYA9xVrda4HUhUzM7XJIdk3sUxYjlmgQ
WJ+Q9MdOMl7i0CbzXOZbk63vNc5q3pe4Xxg+g09FQMahFQk8+SZeuZ6xbqmZD8pPjgb452VhsYcq
0nIF1iGmSBmNUzU2JyxDDzyk3oKtpn51Qp/8muKejEF56oIeteX4U6IRx2/GS5vIg0K7eZJYdbma
K3C1MMo3QzIxIQ17Br04MphnmsNAO0LFGbRdsAd73tCQTtqd0NCDtNkRIPI7yWwyVpZX1StWVBtm
DcHRUNWr8Cr6l9Z6KG3goqW7JIfbi2BBEaZXkj65Gb1anToKKxob1htBHX15s67SNdEGDw6VB1Y0
FP+u98ySn4iDRqYrh6na2KTTmaHnoXW5w1MUoTTL2H2UZyHI9+RKpt6DGibd1gnrcj2tJEKNPL5U
olr4TcGMqBoZmI90bCE5fJavSx4W+27CdF6Hlb9ndO7MWrF4kzPLY4HPjrQNaAMsYwP+ez00IGFh
xZGbk1YhRDkNwsrA1clds2Ku2AFsvRiVQ5xJTe72GBz6Vt5RwtIQinGDS+IU5dV5QPqmPI+UXe3S
1hmQxp6B0lRnHiCTaEmXJeCkdbheY3tfB4z0BkrMbeUh1wOJktZuC+gqQ6c5h24ObELq+CYzAWrF
ooI2sT8LZlCwllmMxgykcvSvtAyiIZ/1s0CqxYIgudGIkTRHghY9G/tm204xVU76SoTcXs6YtrsC
eklQnbVCMJeOyxt7dmNZJ+NHQu2/4tSvcbUaa1GCnmVp2eP5FyzAdXKsUw5x9A5v3dohwnjrNZhw
QPKEy2RADh0V7pMcEgZMtrFSzpQcdMO5NbojVkWUx7A3Hh0G8lZycRrNnTgyZxeTnlrAxBf6ACl1
Kv4GEOEF5lqqb7ENy2FAFcTf1SRDmR3G4To4l8mcO56DFGJru8+CbqPH7MIDi4QswsufGHqPRrEb
Gutbw18/f1B32XKgZn11YZJE7lnrsD9vuNHCnAWEKO+qzWroM+a+0/NN4nstdUWzJaYWnZ6gmkaa
0dvF3/y8OaonbwGjAFnn+dYqWkbIok8I4Kw2BrJSUeUvTZ+Sxlzn68Tpj76nnXNlT7t/IZEFq0lP
NkM2ywUxq6+zACdkIN+KebWJZY8MqUTDgtvjilXIK2C+5JLes2u9VZPBSGhTdv6tpz+Smu1j8VmB
sADu64wrqzBvqOyhDvQpGalF8TpkKcJLDdVF4O0wZ8VLu7LeO1M+dzgJ8ACdTUV7LarxD/kMOWDu
r0UGAEowGG96734XHbKKJNUXCM6/LcnDhHYIj2wh30hr9+SPbsl+yy10Ns3wkluGtvOV/1Zwqm8K
6yuW2KgdRZZwWLQ/anB428JE56lcCceg22zAgaO/7hYc3Cu3U19W0DhbVQaXtC3EzhDxP9cFF23p
3jMK8CK4Olj9diVjwpVdubAFL34uvrVk3Cok4cveNJ8y3Vvp8+cR427Gu58n69p3N0MU75UbW/gw
K/OAvuLge2O6swx8JENlnvnG8A9Os12s6XehbEhXyNyNlpkXnTdgW6fjJiRtNrLookcml0hPpx9p
RxQiKe1+cFYTHaiwx7+4bbsd+u/vsXkEBk/D/O6j9WUQ4JRv4xT+Y8TyjCbx6FetQXVt3EYAiuXw
z2OytVQjdVQV/yRT+J5rWKSs4IyVUqHGws2DWW3+H4d6jmuO9x15EBsttntcR9NedzO+BZ/dcUMw
Ct/SSLxpnHfZwZvGbckiYBVz8OKlaxc+720vGLpHvv0WwOVjSC92pZthF2T6ZPfyknTcxV43fJIN
BXjEHvE0EpkW5NEhLJEeZGCEqt9Eb65ahd2fkRYe7CIFUc2VUFbtrUfwAZUSTyfpNScDpT8jgSel
uns4MsIpQ3fnTrD6SlfiocPJ2xAGvWht6zsqGxDQqXfGaXC00wuXCWPcoOvWkMGWs41fmTUisR9p
dq+VGWLXdhkZJN4hdrVD3Sqx6Az73xBQGCcuyaOlv58/swT7HezW8zQXpJTLt8nsMae49drs7KMD
RSEM0PsjTBQrX89QZOfNMumBMAx2iRa0veNouxaMNtluZD+VIH2NkueEL+Wn1yTta0/d5Hbpa4Nq
C/hkievG+6qq8tq6xjqkKBzigBM8t5CmBv8sKQZS3fB36dpvawZPtItfedC9dv7Rt25lUN3M1hzm
ZQFbLV4KaroYgkidfQUTKteuO+mz97VBD+sRfywS318g2n73GtksS35egf9yUbX2Wz055EekEF97
0ubxA/uYjs0u+6xrGGgRxeOgKLSHpw4VYa5Q1BemFmPqDPetX7FLjfTLIIn2NvsvVBfZXS+5MDTx
keKOuJY+Sj5jmn5qmvL58MVRnLlH3XIyGJstdU5JIp4zkaGHQNzPIxIDpBvvg4JUI4YODrww09Mu
xtjt4zF5avlg+UoPtVFaW9WoR6zNK5zpPnqZvupVjuM+mm5qjC/pOL6l7sSEMjQufuksQ+WFJ3dU
+zRPnwITlS/TRdYw9OGD/00wMIDttOZZr+6DCyffGsUEc+WvxNqFXnYIdvBNn8xCMEWO+0eorHEb
TcnW7a1mlYDsga5+azzxKUTyFbtwRwiiOMoQ8cQU/FmJZJnmITv2GTMc5DeA1Ws3apcM83cZeTsJ
/wxUZvM3htMnbbiXOJ9OVGGrAuVeweQZ5Rue6BdpkAZbu68GhXQQigfFJaVi5u85HAGgqeJgxPGV
hMaXvmQtJKNJbb344QzBbz2ldxaIh0r11gpcdrkF3wMsTqvOTANo2IYQsxzB9As/zT8a0/slK+xq
OxFqe9N+Z/RyYm83rSzhXYYh+mis6mCFOICiHgNclV5UNvt9qUEXUa0u1WwXkUW/zSb3asB71WBg
SP3eW8mPapjyRulJr87827DvtISewi4oFgxGXisn/0s7XhnOZuYS/j4w63f+IiPLa8ANROpeoMdd
hIChV4Q471qDoY1tgRYUmiOXju20u6k1AIQEObYg46vNKn3FwzL3oH5HQYNGgq2iKkSGBVrVC69m
bZ68THn2OSgeWpRSL3VuPLuRtikY9JgIgZeN6O52YJJ7wL5EH+S/cIQpEmfDabRCqBHz5tl2AUyP
Go4YK/+baixAvQvpOEGsvoCkiDTPHBmp+/JXFS12ZZbrswgQ7nVC3tRr7/fvRKLcBy9/xbl1ydLm
U0UoMhFFUfFkr27a+QctsR8ZQxaWJ6Qyowse4WEtm4gBQjS0m8lIX7Os3XROA3PDPzP9RxMQs0qz
gKnJ4TEhVt1VWfQXzAc7z24ZsloXFbTXhkVuIqZpXTPmxa2/HViFMTPGN1Jrn1qFBTAfsYBHevng
06JS5puLUL2pHB90aQ67KPI/wnE59gDkCT01V/PoC20ClWfVRRS8Qe1vUUZB+dd14C8SY/WgdasC
HbtWtR8adLW1AkRmi4oZaLAqCH3eBUy3TTkeDEHcvYOdckyY6ecAlw4IYn4nZyUa4pczXhHNmjdd
BWoO2gEQ9s0m8ndhPWSHetxnoYUdMxtWZozow63YyYX0NymKMcxCJOEY6F4Mgb21t9hCm0a+YPke
ASg+9Q2EOyNh4G3C1eX381ldGLcaFTs/T/nnGhCJ8QvAP5/EtXJQmAOyxtWAHIZ9B9eAUf2GmxLP
aGeH6dqXjEyISlpj/eV5SlEm5djNajUZCHPKzYDqtAynN9i/P5p8rsny3Hiu9z1guMkUNd0I+SvX
tDcAB0dWXbfK3+gFuyEPeffC9buDMHrn4Nt5hvSoHQ8mqo+sVUtR8ukMtQy3SSs/oYUCW6+MXei3
Xx4ITNr59LnRgnxRufJkhsbDy9Vw6fH62E5XbooJhM2IxH4U6Dj1Di4mHUGc0SQYzsww4YJIsRqv
5OxYa2wi6LmBvRyljH7K05aHVNpnvjU2q2F/nSpcdV3HosjK02+PCSPgI8pJdHixiJ5TYNxhgE1N
1vaLZxHYLJgl8EwhtMB6n4fTLhrwOOL9fu7xl4BmGe8QEkjuFTUT6Dg6xUqInSnblygioyxnpcEZ
TbZwE3NkudkmdvxhyfKXat8bgnVSFEcnJiPSY7qMmA7WhPF7Zzb+kpMLO+YwoyEonp3AYmcJ4tCe
zGbd+NzzJoTMIGImainzn64nd85ioEj+U4DAglRqxnvGO6v4Qx9nC8MMMPOO7psVDLtkPra0kAk5
X5JnswRocFrZY/WQ5gQfvXFAq7WkaiL0/5We9albxAqpS9y/NpMulhaUtdgb73o4HuypJqSuxhJn
i6vKILc5PZ1MSjYVJ/s9sYhDUTNK7td2+2dmfdZej7uNMQ3qAIzBxfvWLRgtnqUT/prTdMgqRgEY
+jZDQXfSRvo7aSAuh+7S7evrNCDKI/D7wkL9j2+AAqyPCcrNL6kWA6V1PjTGYLw8a+YN4yY1kdmL
SF2QMlMmeeE6E/WLC/p71SPhW4LEPtAS4zOID7GBgy2yk5NnlyeLswCdqk7v1N3qJLqb+IHpcl50
1943A2Mm4FwL4TFLRKROMm7yGwTDy2SUkDecTeiMBwoyrOguvX/h7rC+wMTGorsNnPHPRXQB2ab/
8MloIj+Hu7MfeXkqsrMZQwUxB9cw/Ysd5PJxgGpSI6AlUeFRSZWtXEU/pGrxxayE16Kjknb7r14L
38gKTXrOoj5mP5699LX5o0rvzujhYGr8dqQUok1vgx9ke6YAoDJ20wpiVsVKuENsVR/djo2qkG98
Xj/kFu8HTns2GidQuq+FohemuyYC2CIiowOISidIev3NUvrBzdQP1NsXPeze4prUoNoK9iAn+fbB
uYXdjmRGg6svubCFKJpLXOub3Ap5CGb/m87OU8/l+5jLNd/1UzhVsNa97sULa8zUho0HxsGdWxJ0
zCrpuTHIp8oGHN+694500WCOn0GhTdZVCuzMj49hm5xtQC/E20670cHE5ibmzJXYiRa2gZryeJ90
v6Zb9xuS9g6DCDENccQCSHgpKL24KUP3NFe17QhbYxhzBEDzBM+xt7mM1ZrWHgt7/BWwFwPOQIYr
boCLbwQnxPYPyFq3OGb/6pWWzyeP7Jk5AZqNRauGq4sQ3Na9b9MKz3gaORbC9C8lrCryv4fqBvH1
jrsIFWdLuVP2yXsseFrj/q+o4S6xVN+psf2bjOxUOAyubbZHBo6WhZvjD7d1nzVKzAMfY5dKLf49
hjmiaLZyZrVGCeUEeauic5x8nD2pnvwSe7atooDOd/wXssxkZ4Gaz3N2UvKtyaI4hMCTI989ZfX/
1pjpI5zqFJbC+BSU+RHqBSVHZr9gVRjNmh1QilbNajHSsTRytOrHFk8CdfLJceXnWFv3MeE0g/OF
XYBtnhdAsa53WlF+FxTVUN2O+G+/VEqbZUXvUyhIiuuWZt+TiuWzm9ZH/rhZooB30URZqQ/YkC2O
Bv031D8IVITI2ohng4qchiW0FipkkpkzLqKfHn3+qLo62CMOdT1/CmzES0O1Cxl+Lskc2+c5z0se
DLegd96t6N9ID4ZpcJ9ze1RZcqpYwYb8rCab341dtpees22s0Apl94DqHQBHxKuJU08iNoFxcuLk
Q9tdzN7bZrw7gp8HAJ5qcLq3QuPA9uvlyAoPBVtPZCWMY74ApXjTZCvWk04yjaKx0kTJ4ZoBSOj8
9zEF3tAbrMZrofSlDF89LxW7LL0LM2VYba8YLmkAr2n7EUG3GSA8XMGAWxsWtCiO6RJyN0XfopEN
E8HwYbavaEWBLihMrzlBgCn0AT6Wu/K9Fw40ZztwdaGZypZTX/46dvvn/y8ZQymhCTPHaA4/BdQv
GrhQI9ir/0hAIzIV26cdHTqS2dmJgWSdyrsYnjnuEC7m1veoMXXs8dPXfOp96JUrx/KBFsHhcCMS
m4w4fRkanJreDPRgWsaKr/+0tClcA5z6xUvH0FJMB+oCvxxPAlQ1Mz6oah6mSTJQrnEHhAIcuFsi
u/ABZ6hRpxZ3k/rZ0aBz+oP+gvICwJGpsEoTQVBlZQ9CCxaJE7rfQpsRvZP1rtlIAf3ANdedRvBL
JMbxmOv0Wp5uQZMtCsRD3IBaEH+ZKkqOoq3vBjFbG/wccKkyWz8oq6nnwF7ElwnE2Azs3woKEK21
eJp0sofcxABKxU/OZ9ma5cOq2KWUlgYMvMpgGUy4VYvwldhMfFzzZkaOoCpASDgaVnrxGbuez7Xa
L80Y4AWVIQzRElMVJlIzAJnCqpyGR8L69PA/etOp1a1Vm/tnow7eVWedvR4JcDNEJ1/lqHbpu+rO
fG175CPMW69Zb4OmgVuuBR/dmDEByF+zEL2XTaT2Cllyu2LD9KrrjP8HG9KaKwDQ4x/uQoWeSu4Z
SEVLpKywyB0N61XIRSJ/pSV3gguo90JrC1gv2TrDsx6Hx7pjfcJybbJ7hqPcBc10qnxqnJIwQr3v
XxEj3xDTvE2ALZdJq717IaU1VSImQLs+jXwrOfptTzg7P4jWhqveXIZSTavt68kzLvqY7wlB5JtG
tmHADzwNLouDsTGfkxhhpW7nr8qonkoQLl0dg8LmHTWl9uIMGM37AIUPDy9bv4Qwi4guSD8TCtJH
V27ZDGhrn/Nl5jxPwuANL7l7vEn7jezhVEYl4PjpkWnxHf9lhQoP2KPo9xjXNxX8jtIKV51Zf+pu
9GkO6ZmSYuF6R6eGJdSBM8vqpeZiHk5N61bnyCcsvIelAbXU9r0vWV8ZBDKbtZHoRHHVbGNyMxU6
boNsweoO22UfGXRAbDybwv7Ag4R0ACsABPDXGsUCPvLor2Dexd0yl3qocSvje5RcZDEPjJyX/l1i
YpH9inz9OJXZngHW3QJrkorQW6e99gKq5yfXxtXQQhfoif+EU/dVTs2wmiQ3il+8NPWIAsTQXuS8
eq0Q6UrwYJ3XXCYdw0QiOOZb0VBLxd0rUTJXp2qZIVsW8uXx1uviN2aodWj997Yh4hfGAYdElO3g
3DrrwQl3SRAiKyz9N7z8vzU4PzGFLCbWIxiKnSa0l7Q4IEsGyJLoMx91QH3libOaIdJ2+VVlLveI
1j6NmthPI/vQMCRm1zjPgFstu7qqeogiC6HKcmezW3HgsQPbMNkA5DY4dKSvxhBdY2PWL+Ag6ZRz
7vTw7vvxGROKwZYnvNNqjnBYNG6mgoDdssXA5IE56jxvnUX2HjaHvTDQZNRDn+wGd5N1zkfZdcXW
J5Q5LaormitIKq52BCcKKBsbBCRjslX5oy00qWXDrdd0wYVq8EqGxbFtvX9Nm90KyxoWIYLO0Mlg
bhQIpo0VNetFw2jmlsVR6zQEl+HwjLf8JtLwmpqHwsDNl+vxb89v50Y1IrsWh2LpPuNpPmv1l1XP
7kitD8DJJVczcl8r/8zGBRboNGFw8f+liM+H3DR5VsaDpyFnqzomm1EJaYdsXUdN5RLxIbCEkzcr
T4WQV8FG1pBBuxnL6WIPDgMedMxtqLVbxeCO6W3hbLJIe6s7gGBdwgiCK9mM3QeLLBIWvPKrj6rP
UWfWlqdgoxsz/gM/99pKMHJhgMNLxKDHMRcHEQZLdOiUyCFaVgKJVE0UBkP0NmR0VUYb2TCjo8KD
Qmnrx2oo9wyLqg1/9F63UcfafcVJ012DUdY7hpcts5rM3vQp6eDIjBd6O7P9g4vT290q88JX06TD
d3R4oTmNXNaYmKMTiGsdO3Y7MZdDbF9cHeZQnFNTRvDW//emR/BIeyd5bfzyN8YzjP66f6dKhQ7k
Ru+2o7+NxvCGTOORBPmKbALwFWbtbFSGzFfE+rGp0kM++KuWhNlFNLO+0JLQXrVoRRMzgkeiEAvY
MZbo+CtmhIVzqL5GpFcTV7UuwpJVRdkTY1VOTw7v4MpzAUBMUvuVI6I1OKTOGP3JklKD8cdSOEF1
5Fo4FrGF8Vn7l7JvWygEXTJut140Ya0y0Z8Y+JA9h3K142aPYDm94HFfV7ak9mO6SxTcMSDxGphN
No35ss/FLSgScyWgA+hl/Olb+T6ruL+wPff2wC9kEN01BPp6IH9DMLhb5JG4Sl/hysg1xSYx+AaR
/gQYE6HKV0qKgyYZ49VFNCzG6Cutyh/sQ3wgY//jJf1xaoutNhtElB3+9Fm2AxQily6g9/RPJpq9
l5m0t2SWKLpi4i/wti+IQl2aSH64JQmI8OHhMjuyHyXj6bXdA3jvh0NiqG4Dh8LdNqw6k4BFftOr
nZu7d8xbydxxoCoenHVUpizPJ/IeYBGMGxqjklVeh6J7LcMmW3PA9RFjkob0pKVd9rsu661DFgGZ
8vJol1ryVkUJ8kxFN9GQPFX/3x2gd/FirWYB5SCiLm3QeP2VeOPvad6wDu2jAgYL8ZV5m1nMaas6
OzjImRzEAGnZFOwKG8i9hMoDS+HcQvTjQsbek8DlhqsHVuwdtZt3mj1KTW/I7Ukwr8bHRaxDaRtX
F+mYHyX1BZVSlutyC+ryTD0Cunc49rH5W9v9DWjMm1DeSwdxOBQ4ycOIcYGnZSsM5NGyrQeMGC5q
lBnYA/h3g/FlWggCXHBSIWv436L57cfVp4YITBGPl4VYWqEZ7fVUFwQ5ROs+wnsJ+HdYdhUbTMYQ
vtPMwEd/OrRzUTeo6Z/HiGYlKveADvpFc7FgyhZpehfv8Od4VNUHCcr8ODp6vEPUfYgmNI+d9AE+
2+7NxzL3HNacMmZS/tbC6DaTAkfcY36Ssj0KB+OlwQZy/gBJYWMQ8qGSalUqLO5eP5vIpTrps9dZ
SuYF2loJJydKxYERE5VPgZ8sLO/VrfEXNwb2/sRNGJnxlvNYKQjICC9uXlLeZn7RIpaVR2PvMFVT
1h/YqJNV9CX2WQdc1pteGPnGdZhDuVCYJL2/P48FWHWUO7TW+wQZZln8opn4JkQMLLf8QhbrropS
UDdHYKZMKfdlOrLJyeMb6oOdMOGLEAHJIFRLN8TwQBmAs5g0O/og/dil4kiBS88yVWd/is9d1T/q
cTrVrnE1hhIcWFOSVOHmN9thwlEgnu7KBGlJeqUXx+QiWVhFOJ9goVRGlm6JDcZy4BNoQeDLrE3x
d7TPCMoXpku4jLKS8QraUNu2I+Fmei/WiGWdXUbWeyzkNmCd5NnZVXDCFJIbWh9QnSLy3Y10r1lT
pOvBjrd2It98dkskgny4HPds4tA6+TDB2xrVuTSrV0MUt7InOAky+Dk1+vBUkJTBPxwcB726mhPp
aXxAUasBzY0IXjLgLXs2H37tgGEBMPQeZyjseH6qeVherdw5CcIpaNe9MXnzkvQpljRdLJTNZUUs
FAzE+0gK+nnU8rsV36kbV4aThtxXpLDYGHU0nNpELOb5CnRtVmjXWiCcM/IOGq9B2W5xMY1N/Dm1
Hf7+YtgVhZ1iSAwZXxnBM7/1xJJbvQyevjcpy1ifs+vMYFomQtaox8YT0kyijByioIKJJnaApLQx
NVLFfRJJTJG+gi2amWfBc0+K42vPbJhCm1jq1Dsgy1LPgS5IFy/BbXBVOevSRDaoZfEzVAkFLpFL
NAtYi7E9A2M0HbsJ/Dpr/Q0rcjxrhha8qXw2TjdgLqKQMTtpUEgN4hkDQ1Lwyp8ENUWbED5gQ0Vg
+8s/urFV9kDght4kAWPClP861eXNKvxqU9VavhvtJvykU4OLceM1gd/A4KBCPrrqPPpIz9WNA28r
88IW1bwok60PA+ju2EN2xyC3LyJtPfsLdm0OFXB+aRqv1TeuYbe3KD7R1ID/ZEuTmtWDSBlkRBVz
5KRyKR3rtZPbp9Es22VY8luXPZGWKP7ddKMZON+qsH+rLOe5lc1Ta4ZgmWLtPb7ECh6amBuYMMk+
/YSXvgdbjp0BQ2pMExMIlEISlpKUapMNhGAYjYNvnBALFOM2sal3WCuXrKT9aagOd3Mln3vRcQiW
smT8gU5RUJEXsPHtXK00/WEQP72iW2i2vSJkOZh9R0wVT1YGGAWZP1URt6+mW+DUACENTGiRk+DQ
ldFKFFix6NPJLkYfClmXyWgQHHFspUdUbMiUbcZBVutd57+6gn0vbQecaKuhioJqWDY060M+QK8J
zCtM11uEwfiQM39azPseRLER4U32CzOsYeNPJ+X67bVx9W/ko9gymWAcDGpZ5ojYqWPdYkYM5iTp
Y7j0ERteyZGM3KTc5lWNvrai/tapVk2X3VYru601YVhxDdCgESTsXgeqP8DlYnuQ7vWpuUb57EM2
OMMizEF5O0Uc0fpTXA2v2SQzuhiwd/lXKJJ4S0xivk26jA+hAaMTuf6pYncezLLW2YejSvOh6fE2
/wslx6XFir9E/mvhWsFx8JTqMt1mdvbFmUEKHFZXL8eNaOm/g67BMqHTG+qIjxQvbo3hdEY07Rnq
LMpM3mjQYRYB9UfHR/mrvIqayCZuxMyTRW3TiMs0gkiFKL5ituH7xbUymBPxDsP0GJ+RGEU8vMkx
SEl6IihxWcr+1kQQxkg7PbDT+gg79sxVzNiREvGWuaWN5hHkoZYN9yrDoDdBbdWISuOS9KulOMPL
yjexzmy+Dosb+r4vJKHUW7HzT7fT916+jCqzmV1hwLDy/p/GSz8uptJFfZ85ErkUpgEziViwAzoP
jC/Ngskk7UZHpIymK4/c8TDpkNcr94vW9zXoVLZhYo2aj+lMGD06BtSx/IxzpgZpkF1HI9yMARp+
vbX57hEsrxR7cQxECDi8CVTa8IiaJ8OhKreQEwTVloYIv2ZiffYK0Jk9gNIP3icbUgeFItZXh90j
lOa9Lp1/gCvEHkipCiG0VXCPhMWYBZDtcdSjx6CK9yAuzX2NiClDZphp/XCxeLG4icJdIytO0/6h
1dRvoTS3feXHy5B4BQYZmGE49U1wNFdsCAEThH9DdXET/2uY7M9WNeuBpefCCPh/Od68wojVOSqH
XRb6HmiL5uFavb2OJ/83DA/4onkeIoDCrte8iYBy2aSGQrf36pbNIa14fcKKMPSAwNku17Vt+aTb
obbNEudbGXc94OfhDWK/lAJQnrJPEzZYbI4zfuQ72lhGAs8b70RDLOKm8AjPShp+Mm2IZxtUf27Q
w4LZ4O+YNWSQWZylgcYeKTd4VqxcK4YweKD98htHFGpozrkBNe5CL2xzFQNe8TAUibBFtg8lS435
tSrtqxDsUEP7GlSKtbjXP7NUhbgTw/+Ft3fgKCd7RPZAzlukSUoGf5GDDIKRxyLoWx6jFLdqUFGy
NUm1qGZUlAwL9lGyuw1J892RF11b6mE5NAR9zKjUO2P3nf3iw03y64pCf1iZIDFE65+d0NvAwftC
n9gdwgC5izF+xXQOnHH6tI9nt7kj2U9RcXqNf9Zt92z6pKLlvtjwz3Aipt80ewjgoRSZ4cCq1l1J
2ExlHkGK5A9dOPQqKe5bgtyxlZetsfE77auIxAxQydmcuoATFUdzYvPWqhVY58nG4+oVhxLgMSUB
8IyRQeG4rjXWGElxD8Xex6ipRY8mdD4aSarqLqb9cEPnr3eGE90wXm0zfG28z/+L13SmTqFA1Qft
m8NmIxxxrdt81xhwIPU4uadR91xNaD3jXsBvyfI9v+6yo3cnMOnkBRmKzrlOtm3tN+vCvZ0Nr/mk
gZxhCpeT682bGW7N0ri72h8WZBjGsfGTwXRH2XTXMOvj0bFRewpn44ieeQz4LiyslMSat9FqFJ7W
vIxBteWkUHeibNWgbQRxgVureWPom7HWfSVEaNLM96CAsYNAGF9sKe4Fg1xY9S+asTX1tJ6LSByY
YVYdJrM7k1nAWNLiEYwmSA32cFXBnUrdWtNbTajGA8LJC4qUFCt9hKSynYI1DLkAv/aTYGICzDNv
t0PjkHWrqbfJyH9cuCTXTE7RquzmSA9VILOxmAolbhpuxH/sndmO40yaZF+lUNfDAkmn08nG1ACj
fVdIsccNkZmRyX3f+fRzqL9R1ejBvMHUhSok5fZHUE53+8yOTQUV73p1lCNi/KQVX4my3yApvVY9
TnzoFDCwt3HkvkU0+DxhPkkXxK3sq0iS+FYW5U99IoxLhq24KOaBXc+KagWRsSIK+UrBevzpRr+8
8ZdlCf3CefsUdaZBgI+TxtiIr6CoWDy9rFlmU3JNFHwZ1mTopy6KGJOpmdzmEsOpn3FhdrcsnZEa
sdWe7cxyd71uoMQ0RIgDLQGzTq0NSni+x0tNRCcnLj+JYJyBXHfLUCHDcohM2ujYR+7ex2g4VLFe
bib61C9RYd2qGI+fcrCVtUG+NiE8LOHOyvl2wPGd/NYfEZDqjdnWn2qrP5Sa1vzQRavYpFQmH9DR
Wmf6ICj7VHTYp1QetTQ+rvJAMktkIrHVSPWt4yo90wQ+f4aghBJyxIRIy97YrTxzbP/keXeNTRe8
pq/OqqgAlIMvNUi+je+uU7c0A4X9obUTa53owjkYhaTVyCMW1Me/KlODpRm1OsI5v7vOn1T/yQ7i
Z4kpc2d0830rX8qsg5SL0wnPDSNQRJGuHHpWtqleJFx/gIrlb53JpvQsziSY231hYicNDkQA8IYP
Piv3S5/zkZvJi0YcMwtPTWJIcb3qmYzVJt+2MBU2gIBkZzPto7W9uYV5x++Ci9O7W9Fo9KkGKakV
QplNx7OWpdSO4Av2jNRW1FT0LibDFOyyg5zfK/KGttnhM7hWOJkWg9RJdbskHQpLrNHb9kAOoFw/
mZ5JXWQG3Eka/jXkfrkYB22XWdFrmWo/E/IfjO3JrocNUPeKDPoG1tdusIHpZBrz6dFo9nltktVp
IT1XhrWVIiN+OPLDDL1oY/jelRxVtOevtcjEu25BwwulBqMHG7dNNiall2vScZwsa0gVdCs9D4LU
PSOwVs0l4rNtIwNODA8tF+JeC1K+APlyKAAyLX6GE7Ynf7I4/xSvPU0ilofSVTlrSWWkrx05V+xx
ev+IU6gjbnpnzhb3fIhUkParsDSW4xh/j506Y2dVK+E9t7AVVr6qTingrIXZjs46LcK9ojuBVgeg
qkol+6yEaM592dy0A2B8PcRRoWcX09MUXl7SkoEDJRDnIf3eDdeRF2yTNHmPpUYZ2TKIC05X1Jss
zYGcywi9Bb8CtvNiRSncH3vOTRnycxxGsJ0TO7/EBARjqXew5z/rkNZ2ww4/qUOIcxZQqoNWtL+I
U+L6Btsv7YdHia82Qkrqre7bbpCnNCdaJZZZ32C63Bxqd1vAo0+sBJDiYvAMHJdW1Bj8MnR9E5sZ
1iuze8kH+BhBrW/wvcAdTga6X/XpXQFcygUDaWOS0K1aAT8l0hd9bxGgM1hzh/74KKv+/6XeL2Px
+59//5W38NzGO7SIPPuvhdymTu/2/7vV+3//qcK50fu7/dtz+/1//ca/qryFQys3Yrmi/wRTuGWa
/6rytv9hSSkNR5mmFJbh/P1vgASb4J9/10zzH3j6bN11dNO0+H/rX1XemmX/g2SXKxVGQSUYeJl/
/1//89fwH/7v/ClPRp+j/H97/rcMmDHJkqb+59+VcGgZL/76hfvvf/7dMUhLC0DbuqBo3JDCnt//
9eMeZj6/3vgf4POkIzuTPLOBGYomYtrtPO+5SUN/jjM909LcXHO/kSfpLnptuFpOkL0MfZUfpyhp
8TCaIwSZ4Wr35bAj76UvdK01niZ9qA4+lt7Hsz6IPObv85aRYceuLOLfOHK8bV+Dzq1TDt5GNxOa
Jjp0EmLw+6xKdUQC2z+MCY6Z/vE23UrcbeSy9g312eVwSdPUmy6D59ITkfHL9CoTrxr1TprWOkfA
CS8hGKbnhLpkmqxy+GuWHz5n3I2vlJKtsWV+NFqfdJeYUgqE6MCj0Sr3X2K/8bbIYHT2jo723GKO
xGjTg5mocT31aJ4/nEEtZQUODRqqPQU2Z4NI0vEpQwyOY8qOa8yepjjLnpwkjU4JSZgom0A7d++p
QDq2q7E/dsx3j6FmlgcPo1vT4vuilTY+ZdjgNi69o4z1RAHFB5PFUbJlr2tNvlRB8142WnCZ5Chf
Itgby24eP1RaZb8Q8fnTeV16dnWbDSq6HxKGd3eqLAOwNJ28UspLVX3UZVVfRQAsicyoR56mFhvk
IVrZWmlvwrrv76TJ1lLmaltlM88OVi5lTJJi0bGg6S8x6uwpnewPu4yyQ1vmDOND84c768vEwstj
b/tFgf1Zlccg8OXaNhCXdeucsmg/Px4c00C8LIZLxebvgBJO2KRLnrQeZ47XNuG1r6PvYvoOZEK3
QF+Fh3Gi0TnhP3ld+Va48xqKIrvAcz5b2gHdLl0niqFK51Mgu3JG5iM0WPUM8YViRupetSiIrwpG
2wrLUbgzEWDeilx/xR9zr7t124/dvbLs4DluDSBhwTnX6w4vHWObGLH9g3bPTVIwoU99s3wLjdGl
bUaH8zc/JSkKDMCwSQVWIR6GjPQZuQh1YOqtDrWigFjj1q7tCqMPbxwBUHpbe8u/eHxnTw4y3hfN
0hTtjz4JSX3lZXZ8PLBfBiyWBtkRSYHw5cSuYV4bULK4IXaG1jEd7YW3bPuOSoV/PyeYVmBQiauD
7NvnqRmqp8cDkINlqODxO2VaPSXdGg+0fa4wkuMr7+8jc7mj/q8HMKQ9WWd/YJzLV483/v1aW0SA
J/F2Q/nak+/dhaDXj/H8UJTE1UblQEX2KGtZwS7ZJjDESX1IzspBilVAM/pFT1HsucvCHy1GyTNd
EQBUrPyWhyVqy/wgkyF9qrzD45XO8rynqDa0p1EMe05V+pqVnLFkFJenuhavRmAN23ICPPR46fFQ
ouX99ZSrEMPsVH1ODnNIeubdYKNiCg1afwA2+vgMygLW6EbXgq9w9GPWLc68Zm/ioq+tlLb2Nr3A
4PzPr2TiB+thgHhY1hmnscfbzDzTSwtHZZMV4MkeryWNJ9ZVBIckskQxO/voSHAHeioiTaPYUnSd
OFvlc44YKZGFbvCcA35qU7lJWsBJ+miknKSY6Kt/vUtxzX++C3rMoV49/7YLeAUMEd2zGe770L0l
mvPhMpFYB2OQo5B67FOKxORLpWFA0nRmWZSVXNJheplCThWY9nBXJMGltFW5NuOMdR3wBk5E56fl
j8jYgfEJmYQs4tj7L3y3jE0kXfuAH86/0FaslqXx1QubVYJS0GQTsLGhWWUot3be1TsE7ZF6AxGt
DIOACNt5J30qQRUGJRVnThjMXYhetIIyCrdIkXIDEMKAE27cXHPta1voJOtB0aYZVrJ7ka6597Ui
fnq8VJiwxnwsjQdfxeEOMAHNdxjKz22bRWetg52ouzUpivnpv99AvzZ2JCUuHkYNjlxReDRStsCL
//Jlmk/GUvpsna2kqK8gUzlKOOrdAb24CuHMXYy2udhwA56w07avQtL3PsbYyKzRUEd7xnyCU1pr
U15/Zp276kna/dRnkRNGXXPtHGz3pUUlelMXzQ/Aafm4NpywiFBijfEUqPEpjbAqLvvGNHaViYYM
rm5akb6A7TznJJquUfO8z/IOVpkYktkDXxqauKveZpBFb9nZdh3jHAx47XLDPCASp+Pq8ZodDuY5
x5a2ZtVENJh/3eMhzkbSXLRRb6Ie1ZNiC8tCz6dVOMALeAaPwEETs6LFbZsiZEoWGM3eOz1p7qFg
U9vQT4s3IjG4U2nBnx5f1/HxLowPiBuGx/ksqL4U/a4vGLOn+0A7AfdT+fJ4yYihIgAD3SZQPRaP
Oxeb//pqlSrbCApol4/XAC403NNbhbLE0DPEoPbcu3LcQjVN95UI0xsUGVJXNVlrCLFnQ5XJzUpR
sgOyRPvH08dDOkTxsiUQun08DaeUqGQKkzqt3oohIYrCHGoTFkW7fTyd/OycMtN/9m0SuJqfAA+y
vk3DST58i5tEllF5jP04+YjgEHPqDJpriGHkRe/Cv1430tI/lBky9uN3uahEy5JK3GNJgz14KCaY
Na6eISrKt9ETEVeZRsCctuUP6qMDrBztsHUbN/xojO5zMlX7BD9zeDZijdFvNR58xPKVzbAPiTE1
LxwokwP2ew4TDjluh1Zl5g6q+27NA/609uA7ZPQyrXYvranv47Fg7TF6jnu5b2rbx7ZqbEL30vMu
GKLgWZZAXXyf8V1IypDzTi6OqZ8zgnJqDvAC76CT2MnRd7mJ8k+m7sUfvBc7bJ48K9J/2DqCtiIF
fakGy7mE8VxvN78RF+2L64PVDzJ9ugi2Qeuaadm2smv3pcqnJ2WKL5np4jXhm7I25FBvjM42X9O4
09Z9VtWbx77w30/NeZv4+MWPd0v8enfWCWApQLBGXKpPwGi9XancCDhM5d91nf+EpK27b4srNcVy
3I1YBUzFvM6XvXeMyCzeW2Q5HEhG8WNMCF7GjZyumleJPU3Vp7ijuw+4iPwAPfbU4oz7MzAtC+ww
+VkTkFqGjh/fq6Avt0lu1Ies3hGf9w497lbC+6I/kGmsD6IFb+hPaXO0m1zf0WrRn8yebCAE/umM
qgYjgi64iymYuAEkevcUlGh89+GVRnqsOtkkYfVEd9xIOQyDyNlTD5+uIuLcN6IdCV0akXmGQqUz
QhvbQ+jL4SjrzKSZQy0j3ckPgknMsStweUgnDe/s4OPRFCu/rOtDkzbiTTd1tpFl+pFY9lLU8xjU
ssYP3TawcyUD81i/Gj8IyVG67FhY+lE40qZYsxTJT6d4k5GX/tAbL1s39Z7Mu7g1OpwBoxrFL3Oi
wyzt/a8y9zXIIkN1UmkUX8LR8FesWlhgTXqHcnvqj60HYnWAbHVmswhsU1CDUNJLlqVDDbhk+lkQ
vYWX3+avxUxkVZqv/dbAUnVm+dX1+ZchvqdI7575g7pnSqtwOcD32j2ejmQvjuAE5hIKfkmYuAjL
hOt6ZU+M7/Z2y18Qm220EjJR55gwz8lJkj+xjrHFyOruxhXRrWN4z9fY4iIVrioublrU21Yl6gRI
vttlfdodM9OD4ekN+P0qcoWYgS+Ph2n+So/5OHEh0kVjj19C74rfoBqIgMOnQN0P1/T9VN8sg79H
CKLvYC/GJeHf+i51x1tzkhrPqqOczulYe7JIomE1PmgEZ1JH2WJX7LxWXWhFgDYG1euOouMt9VDQ
k+OnBnJM53+ZghVRh00lnHhryTkOSb5XgtFetGLc0ItgfGOmf09s6DG1YHXgbh2sYnfUL7H0o6Po
82jjJVHx5hr6GxzH4ZvJ0BnSQU7Av0/XlFx1p84x4jMdHxJkmp5+Zn2/r6xy+AYb+FMObf3a6d6w
CaaaGFhCMqTu6GdPJmS5yOryrx6DyqMq+JxXXX+D8f2dD0H+ZSb401iu8pPX2f2zUYlbrLn5V2fa
OjYBaR5YufXX2u93j9dLnAVAPPvvPmCxixqPDKNKD3kk4h/SBf7Z0ZHH0meUdzJh33+9XpuA1i1b
XqzIwrbYQ3GLRir4iI4RewBO2qtsF9SCs58XfVlYaN9oEQmPMGepR01t462aGn3b5BXEhfnduXp3
ZWksRY9367Ri12xr5vHxNNDli2fUGjVN/FYbGy4CW3DD+nXqkEPob7PFkTRZymWaqgPlkf6BSIm2
n6LAOXBVJPtSmtZRBVa90/XSPLVz6RY5b+OcS4owyKBQMPRWTx2GMj0Lj8zQ2Sx1ZcU4AKjeuuqi
/I6Qoe+D0icWW3vNqQ2YAIym4jzitfpmGAFhEtL51deq/xZevJe0X3zmEJBJQGbp2RtcMNFA89ck
H7MPzYjOIFnlqqJW9jS4aYf6VnNG8Bvz6PvNjGqPEj7UV/RY78uKS7GGnZoduG5dAuvi9+N9mgXZ
7eMDvNuBwaYVIdBysTwEkd4egywyj1oOKFxXnXErO3pvYlt6H5LTtOfkIB3RJgNwk4tqCt/teGKG
LYijBZ2sboGZB1uYHe0xhC53zPmBEj303ytNVhdMYtHW9pP+nMa12DZ6Y5wsza93ir4uHIh6sNcG
ER7dCrulp4gah9iQD4Elpj1l8tnRyWN3F8OioAg2zXd1FUE+FMRT87hJnklTW9sh16y/nj5eA89P
e5BVP0WpTJ4dFVDE7YIA839k0vWeQ5VNl9btnyrRZC/CpeTFGLFSch56aoGxvojJ1Rajg0/S8K4Z
7rVt79vGkewqaLA+iXfa1MlLW7N208c2PiP64AYq/PjTkN1nzHfidwqe31V5h8erIy5befZ3lpLa
z0qDiTO2PUTU9BmXc7cuJ1bG2OrVNstp7tQHzsSyyOUhdMZyx9yBQuku8tZundo3r6/8lSxcxvoG
J0DFwGPlcLzuITSiFSsXfwyNi2I7FaxpsIBclv3gZzLQIhlNQf9iAPd9vNzGvjx4s+w9cNe2m6T7
Klz9U6KY37VIOKexZ+MOqTb+qu8FsYoD7IstwAwmx0Fokimz3Zs7OC6hI7t9sQ1r2hInxs5T8209
PR58sqq9XcUHfrjBzqhwF+pd3F0bIdurOX9lm6jUthBgR+bX/v0G6ymdXCPJyf/2Rgk8fF02iuUY
lADbdv9J9Hp6z0byjyP/sM3j6eNhLMYrloXgDDwku5suqlkgzW0tc1b0+aXYYEeFu46fOPeHuhzu
jNWHOw20wQJKn3Z4vIZpur3QQbt/PMOzM96xSXVkUKYC6x2/4fGQR+lRI/R+eTzT8CZ7hku3oXK8
Uw27sXIh/0/eXw9ZGY3VqkiEtibZkR7rWu5ASeTLcNIJ2ZsdQzvRwDCIfhutbazd2HMOWs8McWis
asVf2hzkAO2kxlTBiMdlRo1PY8FaisHA1WE/azRldd5LrLvphg+4tep8HCA6qVumWTyYKIgk/x5f
Ng1UhDzBLjpO2aGrw+xggJJbTnxnFk2gCGin6SroTGfnuiaknCohE4CrVOYxKayJvIZtx+m2qi1c
VnASJ9N/C3TXwAY56DfgBNUyxGu7INlB3MT+plAqgzPpg9vFaeXa9PuNVsxmQpftEtgIwlv4wt2p
JpteHGxfIjIREHPxKC40vWfIOtO48zWdM2QmqLOkNb6LD8hzGMuCHFJsZnL28sSSJQbzNnKbDq46
n7y3CsXjnNITRNtgrn44MxJKA73Cjv0K2JUONNaXetxYtjpbXXtr6P7ZR1SGVOQQj2VeoxXIG7QI
uSvjbsuABxhC4VkggB0Bv6vLlxawDBMR2MBcVZXcyDVl7CkNHdh/dWxQM/s4cYReAdWD1ncmeytm
Q7Z2GMLnGifJIQqwUnKgIB5c/HR9SKB4GAGQtWo31APj8cS+loMbASPo2HxRTbCQSuInKgGCxoh6
k018xBvaG77r2+Nq4bNExMLJovc8yoJNMgXIP05IEF11OQ1STiAPquY/00GGZWKdPWllXR3+etDd
6pB1zWrW2DFOw6wSQMkHiP77IQbrZAIekP6sm9RFRcmK/TFP7UoAC2Fi4wHVWgwZ4KAXqU7TExNq
f1O64kPq7XiwHPUTnb6miI3oSVJcAeoyvjJ+1ETpNsQncHBof3QPp5mvQZD3umRvk0GmJKzvbgIg
uwhb8zS2ZwNxfD1a/St5IGMRVGqvmT40gmbq1lbi3JAh/V0AxkEO+Hlx6yULoybjakOh8WLs1lzG
Dknw2+OBBiW5kan7C2mHFO0G9W9cW5ZVrgv0LCTwgAKjfNUjOu2mjt45O7rIkNFwNuABblQLUKK5
lk7JIQpm3nNFXQwVVgo6EmgQlF2OTYmjgy9s6xWYsI9Kov8ZbBFbDyLnFFnYNBtYE4Pbp0c6LRcq
GiETqKi4GXlH64Y3dteiDdgPGhs3QVOC3Qm9d8Q/U07hyZLIxrk10CZscw/V6NqiimypOLHiJMGW
h3a8jL3wp27Hxo6qvogjY+jvTGOIUVjAiocJKvs0xlA/GKprdIIQgyk3DMKbq05CLYFj4sr6OY5p
q3RK89OC64kRNYq5VlW+0svkQ8YhWqONAoxfjENDtJ5IVZCXK4dNnnskdbipLRtbbG2kYJo2O9wJ
rnNW2nTunT5Ga2qfRdpGB0WF9ZmEehAJug6dysXQ7+/KZuZl0i95zMRTVpfewQk/PEck7PTkiptx
t2OFxWo9P6So+XEUN5smjDlmdPHRo6Elw7E0AWnZ9JYD6aIjIQBy+1TofX8QTtDTqTz3b5Uvaa0a
Bg7cLCAr25uq0FDkh/cy4D944Iy5qsn7ljXqg8QhvCL+TP9Zb14No/mTOdneKJJuRadmQCSGPOzQ
srm1oxlTNs9XWfveFSiF1inuRo+VDG1WHAtyfqJBfW/BBT0T5sHNrcbtlKfOewAHR6e8LhqOUT3E
T0DJMDhF00vAhmeJtuzG+IW9tlSvQPc2TS2hbALfWpJugzuGBQA/vir/uNDPt5SE6CtJEHUtmoqL
Xrw52AxXIcZKzEwcJ4xQkKGsxUI6zm8MhBRsVLRMdphySYW+Al0tz0l0B0pGSa/tQxuhIHft6FG9
HOij8vUUHa84T616Mkr6ZBUOG3qMdjGtfTssFx8WhS67XNj7qm+w8dRe+F0Zc39VZv0gThivlPJp
EGqmaOlaHkc4aCIJ9qdlX7BdGkq157xVXeHfrIsMmh42t/QYmba34mSw8sl9tzbm35zEIhlRcUvA
366S1HQYyjvvPXT1hYUGvWz16AC9aeNqRDyUaM6FO71WFU16WLQX9OXSDiIOcddMFzBBAOWH7jNi
Lr7pIjw4sFTarOZD4ncvpdVvNfhr3Bc9ohochATEkZGZOvd+xMbEyO9NR4+Qm21dTvVrGLPtPh9w
MRkudKPBs52TzqEAP8OvGr3f4ai8qrP0Lh1AsKVS8I3rxJ+XLgIXvf1pwbi24qF+CykxOoSF86p3
lEv4blV+1GHy2zaRcbjYzyMYZ2rD9GGjIE4jBGWsL0dpFy22PiKF85+aT+MCwdhGGc3XbtEnn9yj
FxzEihW4HmOdoe50w3NZM5Bi4vmzj/G/B0VkENaEz5oAjcdGMG1FVCd7MjM0u7UmPUh2vFERwx7X
K59tp/kxFb6+0NopXzUuzgsq5kllIGo1DL9ynfGCJlUB0RnK8GD1NmtnrjZ5gf2yFriwjckqr4nT
LHsVv2lu9NXyv42hD1tO7NBS0RU8PiZsx8G3ACI79L6ztiGPrLsaNOCAMB8nVnIj4nfWRaIIHUCW
JWrxbLZGte11edBbxzpE4XB2rAqLuPDNYxi896JFAjbRnmMJbKIQeGAgmUNWweFLAL0wlmVppaC4
grVkBrSKmx7Jokw+SbL2GPMABrlLzoeU9pSfsUvWMLYI0mjN3HoVVp+2615VwU6xLP3XrsQgTI8Q
ewvvj+3hvskT/UPEwSm0+elJLE1L2tI5PfDNYXnYmQGBlUgCbMs2FLBMe6GNe67+g1FKqHzum4P+
tMTYSVI3q6NlGahwa/XFm5l4BF2HFBI5halBtbcz0Nd5jN21KnaRQXeKb2FLt0R9Kgr1wbG13snd
MEj0KhYZ8koDzIVq2ri+QzDF+51ygg9TYMBNEkFSmvrl0LnVKqr0bd0q0OkFQ+c6XVVNDScAb66C
5s1PjTiAXxBrpzrzrgY1rifP2HvsdEq9B6XcMumNNIvPoC2eQ/jymXCJF3nGRsaavR8hMSMCspdK
SA9FAHiPXlBsElzbu6GrFunYmWsRwdzLgKNYbEmW2NSpVuzrdSN9f6Nq/YryG+1yPTrhOzGPqsQi
X1XNXs/yufVb4UnL8xe9ZE6NCEPhVf8zJhFBwoQsViPclYAisvIdwtc6LDtDMRCKwq3b+XJv9dfI
ceXsjIIX5ufbuM4B2hXxxQsdm8q9ylmWqgJu3EFyCAK5KpRnnQpXlZu0sZ5yoW9ArBvL1pixtTEc
k6agCC8ubqHhnpoifQeilV+Sqoq2UWCdJ3i0DHcr/lTMq0WopQsFBLKzlXcNBZdPawSnhu/vmSze
SwsKeZ3ktL/pBzL8GbNEA+qVTkia7KVzzGsmHVbtwe15VZJCO+KhasVZMtqGo8M91aYDaPDIRXed
9+Q14xbh2t2XuP0NvLIH51NLc2ABek1/uc8t3cg+qYMw9zxBPfTXdi6JnoVTweVrfFKtxFZqPv3q
kcc2wGaaIEixkAaCHhRnx7YmgupAtr5GUbnxTWnfG0SDhVGSSiwceKJx6LirQbN8QiYI2bF5CJMy
PT4e6uxXq/EpNyktYMLm8IvD9NyH9msJApTjwWnMTMp5KBklpmNSLjoUqzhxmw3dix+54cDShWC4
62MtvDAzV+uw8j/MilU9aAyHKrc6WE6tXS/sPjIPhqX2ZZuPR8Jba6eJgkvRtadSNxx2S8BD06I4
0rH6iSuw3UQRQ+U2Z0ZFwrElocXdzWzZPJeXTs5AcIIMhMbKtTxVE7pUirgPUHHknk/2aoePaqVp
NuT08cVkqKUlbbqj2pJB2bNhWPoq8ftqNRFbe+ICKUaBk6XMbIh7c1lebR81j9RjreKWyYLYt6Xr
kxW1Js5Izq9B+4n7ul1nRXcPQ9+BBd7v9Cn7JslqHKzOaW/D6LR8zvWvKTVOeFzCYwdAr3W7kt0v
LYd5h6O4GSM6NQM+520ibv0QwfOzRu6/g3v0RHUWJRnvInMwrIXjr2KwOZ4PpYVtdPzFJnC4VW49
3HB0FkRIYkyFjTXc8jRdF27tb3SQTHQwTLB2VDZsimvlB4RGJueG8OvcoprWmDaIwzUOdCbPdM6H
9LPOTOJl6rreypZOu8bUWx6FmN60n2w5Ij6DjKlqMJn5SvBDXXE/5vsQJfHKrUMQxoSqVFyonTvQ
KgfBEz0bxDF17fO/CRs+oIZFWLjN2QDwjr+cUlpcJ8Qnd9ihAgIaRFrzMsSZ0r+Qf9P29sw0UrSo
0CpRdrkGB2+6h6idRPl4yEvm5CmiAn+OPeuS6qvlQLZq/JmRl9s/MFw4e4NYsRjzWVedtko2dFTa
FGdAsQbsvAiaNgbOWp8ycItG1N5Tz1gGA8pDAo38YNf+k+n3t2FqGDg15Erb8Ucbwbtw0uhuO7gi
vR6Uf2fCnlBldhh6VkwZThtGr18lIcVNEHCqi4qdsvsnjFYuoX5uY4gkFkdvth2z6TK86WZ7y9hv
nxi5/AyistuHdrJJ4/ykWkq3yyBedaa1wwKpUQ2g1HJMshUi27ioLH7UpgcOp0CIbUs4bPZHO4Lp
rRJ18SUbu8R39xo3MN/BsCGbG6FT+jHCXKyYXmIiyvtV35NJS7vogspjLydCQl2kfQ9ajzuV6p+I
+qYmqa4QByvuZcSlS4oHF3WRbOkslkvbBOHiEPoneZAQ2TK7t6aMCLaS7aoqr11zcZzg6GMepmq1
jrSe1HGQslNmN1b3pVr31V5QoROYHvtPz6WVD0IFPPYEfBz+JUmUMY4EVzjkyBJazRxhp1at5lLt
aj6xpVzTdzZDatJNmprj0m90Z9l3+pKOw6VGtec2Q8Nc6nR0jyYNNCV7EXum3CE5V6vKGd/sMTcI
xi0wkLaTt6tsHHMKLpYwsG80lOgJj6u+6LCzYATcArjpViBjT2KaO5Qyhp2MaDamFptoNXQeGeGm
wa2aJVm5BnH17JrTRddBlBbI49zIGTY4hr/1aizTU/2B4ugd4G3gig+PmU3dmW7626L0bsqRxqLV
gGBaoX7JRxKovReSxvrM47FZhaDCQZ30PwSFqmva4E5+EWwi+vk0l3hOQmg70QswkxBeV57sj/k4
Qza84MWMRoRXkChQleI9rPdpafH3nJp8xG3XOovMgN+Zz1oI0xkqxAVtsTnlP4NbUNBecNiXg0l7
vT4lGI+jN19BQscpNXfwTq+6mo3waU+ZvcU3+vHg4NFb5yFjJdNKZ3X3KTPQ3zlYcnSjzhtTGh5E
+EFaH3/rkGyWsoQkPjTHvMOFBeX/wBB5GxtveYs1wrELBLUY/EvobUNpY/1leGhNRcPgPO/JExIx
wt/3qDr8zrxwh90f93oQAUlS6jX17BS4J8Pl0lux/A3nLD4w/Q33GhMBdrYunTyCgigp9RV7Fc79
+GmqAp6Qfi5wCdIhG6Doqc9K87d+NHakyEZrlbw7E8RnR2uqXfnq1PofD8KSCcNnMaWCC6MKL5Ay
BYWR+ZNQ9VPe+tsMJd6qnG03Q/vKXn8DtyIg61AAonQ17SxTbluObIhWxbhsQ25tU4svGif9Rujn
MPLz94a2+yQnGIhw8gn2HsJB89Yb7FAbSWl45Tub8Zk5R1jm9roa5QeN1OT/MNDuppFJuDbHnBSy
wXpEI1jhj+H7K116nzw+pEn8FeQJmB2X3LgtfyfQfQIPEgj/bH07cGLmHLjxJSXHZmrYqwSzOeIv
u1GnAqWue0ebpAFwN3/vDLKGdBl5pyIwdhjqbyAKQCbSA7vtx3e/FuHa0+hVq3Uay7je/KfZO1iG
r4OkwtSRenm07fyrKrgawSNx/CqXgEzyZSsIwXmZD+l3ggaLctDlQh0khV+mRtyhBUSL7eoLRl7a
AhTry9VovfZUAyx6qtOgLh11cD//h63z3G1eybbtExFgKoa/EpVlW7ac/xCOjMVcTE9/Br3Pud23
0cCGse1PtmSZrKq11pxjrmwrjrZDPZcX5U7AJFnAvdqgYQvt7IDJA6nKRFukh2V1BpCJ6ThfMnNA
KZOG/jno1rAbdbrHFrrPsSKucInYiqOY8LbCu86oywvP/w5Tj2RUREcMKydACCkrLU1GWthm4A40
i5QZJiz11UHUNJEaQ96lBM4e6H7clrMNKqoseJMimMOgoiBNSz/HjIK5zaKq3aTRGx64j1wf/S3T
fecI3eKPD2WZhLhmUFbhUOk+h7k+APD101aKHMOOUFuPESAdVpb6OHB8XT3obMOuMIjYK+9aNEdr
VB6c8RxSPKQA+xB3zbUbsmk7LtiwbC7I4GvJtM29MgzmHvcv8hFyseZxRbWurYCDUcqEQxu03Wuc
wIIXzfTUK+0ky7o/oziBH6WT2Ynttlw1GR5AKsQq6OhUPSCjOfi4zfGyGkFspdkO+QqxmlP60GKS
CsLOK7d6jO5TN7LbuasCKP22Mj8g9pSB1NAayFy9KsLM0mLa65X8ksNtZ1ifndbiJdDVSxeZ8lAn
qtmMnIb6kmJd0Fs/xvP0SMCme5iwfpAnII591Pv3xTQ9IrE9wRk8cygw12OjnlFA76easiuxHhNp
fham6x+tZOGvas2O9MUDlJPFw/CRsjOu2ezpMJEZJeBbbSPXPvSKscfgdq+F4bAOsq9vwh7bo+Xq
Kw5vybqvQoh6hEVvG+LZGUzUX7z1xCq2XRy0XvMYpY59O6l7wJRqa+piL0heWovjzAfinjagvF/L
5sblb263xCi7Opl5qA+/QgiedLlBF0z6vlp2tHz+Ssf+JsnUO5MYnbzVEq7ThBKkS84m7ZWAjHBC
jmgzsro/eaVLAICFDZtkgZuoLXah2adrZECcvtn4vemEWJctWd3oLdqK2vFRFmXdKwQ8Bi4cwgic
MrHKVdUaiuYeKS/5fSTjUpWFgM7n6SVtvOsw6m/jbEAcxmcUOFFyMEl6jmyX7vnI3mPhE+ubhGOg
0uGyZTThK5uDUzK+TkLdI8+ndmm+gZA9t8AgVfnqaDjRKsva54tDta3Kow0LokJmh24D/Ill+wcE
q9jZ9faljIivq9PqfWgdbB+C8Wjm6m8cJA92g9kKicJ9ZxyYZc43heWR/sbqDKWcnWOgHdUifagE
CnO/kIdOzXB7aKKvW01/iS1U41OiSJYJyzXuzGijEF7x9Agqqxr4vHi0xrI+CEb6K21I9t7cv0Ui
29WgBD2HWc/oQSbyYxLde+0l7nyxL+3yS2h3M5ZzsiYYRGnalwdklSJ1RDsh+Ukhjy0QCGxHj6NJ
WqMjyT6iId5oZe/uktSHH2He9Xp7rZuIdNSjsXDYspTgg36mkJ/qJLDqrW6j0GtcP4Y94F7ikibZ
Mo0PnGZ+903u5gHflFV+923b742ZDOuIRNb6kKLz2tqRBe2JJI/eMZIj6JirP5lPmR19WT3fqovu
2iLB4pJkYlLFIbDWFsZ82tlM+uMPHcjB2vDsr7DbZHF8hjP/Pjj1I7MZeHRV/+138qpc5AWgeD4K
fttV3ejPSuCupf3WEQygXg1b7pLcfES5/TE3M1kI9Jzw2b1pvvjK+uyCKt2iD6J/d6V4LSL16XbT
Q2JSjQ+2CurepXoLY0XDYp1E813TaidkGvNHK1gDzYHEkxjGnd0ZlNZdMA9SW7ciwwIwFB5c7S2z
29eq1xFep8U5uozKeZeW+Yq04G5MGs7pORTYHouVcNVdUccg/d3o4kmTLFOx7KV6v9FnjL9Oi4DU
MT7yOMMc1psoJ2ME74CpLlZlLUrdtt9VGp7qHnA4F5gNMqWOgiypHo023KdJD0CA1JGEmD9QG/Jl
2bSyJekn4fwLcp4h0SOpIntS7BRnsPhRWkOClIAxzORc0zqXwKafkgmJYA0zp7OK8J616ibFTcJ8
wroRWH5LP86PFBvvjRTfIjEuvnKIbuiSozVNb5QwqESS4qHCFmrX9CMM1d6nGrfM1BzAmri3+Cz2
vffKU56mZNtPzqOuNMYzCRFA1J/btKKh30zkkBM5gRLct0Df6PG7lvTsfHQePU8/Mkj6HPKOaG4J
ONHwwBt1RfQiTOarjUg/NWc4J7UfrzWRvKU0DpRBjF7WZa9lxQnLJ7FZumpNSwyij9m06FbYjZcG
GjizcA1ARqxCgMhG+YukE/FFLPNLBM8mbNxtodn48gf9GnsoFZBW42Ozq9sM7iJR1HQjSuKYmFzS
QDKAOqRRY6zTOL0SxQlQGSExJS2j39llUtyYo7+ejcRY0XMKAfVb76nALizb8BG/AwcNP7vRM/ej
nQgJQmvNr5LrO53u6KFR1i0ArAtMGGOjG9ZpWVuJPSHfUZDljcVHBYjwQcZlfE2rfHODzJE4D87+
c++yfDreuKbpRFJlfwTL4B4yu783q3cXMDG7eYVS3Jt+0UTBAeDK9WPXYsh5zXoGM6EPjpHhaNHT
XBCavrEgwrFTc20RU1JuRlALzLPOUAgx/JKVmFLsBnb1hp9nT2FVrydzPE1Rx+TD3js2WdOelGuN
nBm2GwTGdF60tcqJtk0b1jYbH0drJE8KwQQz2HjL4IEIRNvctu19G0X9zoWAH07ND/QVGvRgCwsr
e5odNC9cdzuzZa1lyrUd44QlonXQ5c2+tY/qR1egTtL6AQycle65ZE6oumq8qiMtc7fY4Q5sHvAf
V3spoak1qj11JqgMU//ivEhjJoPFjTSZq4EQDz5Avsszf0eEkYJaxfoIgsPMmifXs94A6q/DBl+u
apJdGNbg8ydVndBtBW1qxeda1ghvFg3R7BzdTtBT5OZKatDuRFcQAqM32akyphcmfvBg4ewMy/OH
0sKeL5PO2qMm+a1G1G1kvxE3HiBdpopHtzg6uXGbQC+5tdvxBksDZ3D2SBjeHEIrZ9h0qXtbuCUh
KtmZAtvYDXFmHRt/pLmZoBui07TiQE0ZX1uBZhm/RTHsTIhe91XGFMeUTL4MMTBsS0n5SYtdZUiG
omOyVboDPuaPmEwagF551G1nFyle4O2Boy1M6ok/Ozg6Aj/9HXzfcT+RwmQV7bnuOrpAynxsCDrY
+fbSg2sItI2Bxp4yMk1CyMExFRVXNYO7hH1jVbvVlcPrPVxJd91N6HlqiY0uJqH7YhJZYujIddeC
FE2tYHqd28YeTPmyp3VFMFepfj/0O0G4Cx2s+X4ePe8Y+SXqAdX+DF1aM95EnDNWOYEfnOusGo0l
yIqnxnuthJtuLbN6KQ3k5tncGzddTHGbFT+RdIobK8lKllI+4Fmi+1ctU8x5PGqm7lJbEleod2KX
OWl71y2JRIOFtq7sL6IP4YflHmfxuHqNo6zYTUMNc6AH24vRHhOUNa5FDBRaQ5zzFJqmuRun2f/n
U0QMCUojY5FbMTpA77mzqVHUBHR20cGuY3o+p87pwueKQ7sW44Ia1XBG2ZrvuPE6tAQYyRK0Gq/d
BPODszBTFn+nzSGuZ105AabYE+no55Qgp2CynE2nRUvdCb9Iuu2dmWvDLcwC+JDwVW5miBq7JDbC
tawZYnNbog9B4TBRDq/z3Ok209DgkGzaXdt4xSks4d/bA1yw2XlM4S0dYzJyvBCLIEz2vMdZ5FcX
yrkIQpYOmjvujzCIzkNPYlgROjhZavencxDsWK2un91RPcuhWQxyl9kC2OZM1MfoERJE8nufu2o1
ls/Et3LSgFofaBwOG8NFDeGblxw74DQyd4cLxFU1EnPByguKp7iz4/A45vpHBJUbZ3z9VpF9QItJ
vmKmlpvZWi4Fhoq6f+/0UbOaIo/W46L/JJAO8AuBpcsBI26XIFL30rQjfAcpnLXWLHaMznK3zOTe
WcV/xmgegJRiGshk0x/H1nt0wAzJhQMPtQPNNt81+p+KHQU5Dtwu0JHbVCuc7WgKoBRlcmuNA+8v
KpqyBmpip2W48gdTssHBSFZZnG1VEu8XEq/volAfqu6ajh0Ph2YivabZV/OnFMW9FrOjGwW2uoRB
dgKqbuj9bRTLcEcGcLOP/Q4So8Ua5hkHN4oDUp7nsp/vTV2WD3ZrZkdhAuYPv4U/dptq5iFdu077
7HswcTzxd6ar5FJR0f+gYRiMBoV07K/buSMkLmm0FZqN55Kxl2WAofLcncO6QAXCK6+7c9/WD44T
45iUB0l/3IayviZwUWKUTZmIMssJ0pA5uB8aF42E9vfZ+Gw7kpGL10JH7lAvBN3e7+kYAeUQ+tlC
9LTg6NElEX9lENFU44gcUv8WoSSMDXf6mcQF79qOsIGbaPSCPEZwzEnx2yTctkyyF57+QRvVQ84q
VZN/FYhZP8d0XNfCkrTx43RvCfDmepvthzh5QLcZbcoIcI0KvUNoE55aduqAGaulzZ/iGohtKneO
Ckat8dl0yIDnUcURQw/XkU0o22rAx0zwSyqPz03nv7Q9RDy3VmdBZNSqqqMbdqdzrQ1P4RDj5J+s
d1sAw0MGvEWHi6FeLiYSudTlUEbqEPNsm6EUdIkWW/fducnrO87UCJEeyPIgoQmKRFXTkp1l9eX1
DFWd/jUVGNdk1NxGqr4hlRcEfEosmdchy1reXucVYz5hklAVkoFiu5SMCchYlcREwYx5b2xxiSLj
Nx8F+Vjed1RUvGmGcfXM/K7znWJrMkTwLOIT2sZ9wWNqrEbS7UofmJ7jf5YMkkb84jhjh3Jj0BtJ
qf/T1sfKWWiLX0Iqkkf0X94uEkDQ7Bi+RaOZ2aE/+W7QUHkOsPsSMnud9HtI8mIvDffKYQBodHF0
B84tMUNcco2QaACWikpja9gQcxwKcAgOuyj6ReTP8cw0UR6N2qZgnSAREGxmhjMzaS5pbV0QRUab
+RUJ5G+ljCuRYUAby3FdoKdNkaANaNLR8q9inaF52YHpEeapxrFAxc+6J9CbWan2GTG6YmACEsYk
NjB1tM+JpC2800zwvOI+Y0Syn5yRlNichM+6FbdzMRbHcNt4LQ4A30HYGX+lOmlAMkYNFrLdNlJe
PDV9115EfS6iBxPxR2PeFxaNCzzV2yFkJiCM/AL+Lcyjq1tWl9yr2w2iXaiAEDMb57tcDoghI9Gg
0Hl3OVx/oBzlyOngZyxuTBLtVkXlfhbV3YR5qh0NYln9V7zBhMtWJlcqAW6lTpq8NHZo77dqFk94
dWmAFWFggc6pkuJAvNnvhBqbsy5aCwQLaHpiKurW3VXNNRMEyZTuBlq5h81ngYXi8PJcBFyx9mPF
SbGFINBB0WagO7bZse/UpcRSE/RVRckFWwvJdGUwanrM3WUnK/KZoyXHAhrFP0jLbkh6OM+u+Q5p
gLRZK+C8j9+wb5HjmHhAw6MfG2dUQsmhAkjR0J9YgSYCxVQZ/R6lO81OTmCRTbeo4yiILE3haoSL
ge5vh/7/GagwCS4MO2x4IytL8xyQ/1cBc/2G/NKB9RJ0UWn0FClkFQ7zpkkQl1EfvDV+/KgNGAcF
HqEJY9QO5PtSqLpPnak+pO0/12PYb8iHOpltzWK53CbARXuAAaMOky/CN1J557LPAa/Q78YhA49P
Q24jauZTrmd/h5X+1iIWWHNmqfcR4zZNs85UfBRHwuoCaCIAuvDLwoumAJvh2tn3kc0rok9FAric
aG0a8zVuUPmH2U/W8wZMecTtV8kNg9JD6CTDtlrahpEKf8zmCRfxVYLyJ2LuJaGP4LBk6nHxjHeZ
eb79nmZTezdpGXsDGDsAJV+ACR7IZEUznoGNIwKYdMtnfv60Q9kH73vbTii2Oc1X6Hp3WurhyO6w
I801IsqEOa1WT5sUrQsq4USicDCPcOzrYCn99jXGcrRj+tWJlHGcvK+20l4sx3ZRRY30zS1Bfz+l
8eQv5TkAsjTur1E1PNgYJmjFpnSzZXonudbokJKCmuhDoElakV7V04YtmHE6z6DVKr0ZNn6OEcRP
wk82Lx/7Likspe39MBHekZZIrENNEmZVNTvgwOXB6bG1O1RdRd29jZT2poiQ3rhjuHWsmD991WP1
Sok4KLUX+046zQ+lK+rwxtzpobrETnRfkWe8TSa6XyoGOky7L4DMC5LHp9oxetfCfJxtRfPkV9E7
XEa2p2RDovETWkmoMVR7EW/GLia/fRY4sToSkIZy3BG5/a0MenroXrJNqwiHxLQrybeGFjlaYAcL
UJCmkge7EE+KsmadglMuWTF74WOrjtvHGjN6ittbD1Gy2T1aj2kMs3XEFYl0RP66MbwfFhj7ydAR
XbfJIauHL7sm9c1HkezYKDzJqwUQ2o0PcadTi1FKB6FNMdrZV00w3KBZb9bRNykaDxywDHNJN1AO
4wmAUwnRWtKQ5CqzXa5MpERy6YpBE3vM7fRttNEGLQResDPTycGYjOaI0AY1ZMeiU0zLyEAwIUYn
MTJzJutrm0kMLTbT3dYWaHsuHOohQkzRaZ5iFPiDRfZNNmavnkfK6EQsRUbGZRlqd5WO0Ihz7qsO
CYRzhNRoJg3Flr4wUWzu1xgWFKfuEk1gMPNAvDisnLDvA09n8yr16GTW2aveGo/pBIYUMUCVLdFo
Op12cB4cBjksTS33Wt9d1awI+B78Vy+wG+4PsL4MOZvNDA6eqdLjRPTk0ZDeYzVwRrKFsSYgsatw
UZmkBd5MvQ7zjDdKjP1LW9jFVlqARCTChR5itx4RdGVzEEOIWExEjQrNDLDWvyltpqHcfQ1Aj9ck
7SKA0zilVDHJXy2t6qZhjVa6dpOpkfgU7MKGkEeZD+YxjEqKUw5NYbageNOChNmB2BQL7x4sP+Qt
Um3GRNzTJIKGXuWHkn7bPEcv0yhvkXuitkzRK6f8DUk1Jg/OpgQuJRTKonO3djXgdXQVXDIzHtdx
Q22MigaVCAKAFBdZIgJGXM5aL4ZNkS8rSQnmOXcwLWkUoAT/rbyZNY7HqKPVJXs6lYEjjRtkJC0i
MiMMfOVuRiaRwTAlLlq/aZd2xn60GytwVdZtSCg9xi33YDpWW1XF5EzIRVoGICrSrrHt3+Pr6DZI
cCWsP2ipFZGimBk58eWOYCbBCeBENczYxxSPBZmGsck1UyYtfJJy6U5bZ584lsCk6bwrGpCUnhnd
OA4T6w6GRk4TJQZOf7M8VT57gXQ4OAu9Q1y2ZNRrHvXUCJt7HYW1s5smn7OjNYeBarQkAGMQ1Pnw
NdPoO7thWa3QqSZB2wtqWPlTLB6LyR2jgLkViYkVL7g3rJ3mygyAFQxwmCU2Yyp3QXQj9MoNqg6t
8NOtKKKPSdrgAQpECYqjQOQnLVcl2VJINc9peZ0Qna5MK6RrnnLLquFU+3QNW626Z2VB4xq5C1TW
W5kJ6vLWacSmJfdtHdNKoKw/ZzJ9LVpd4BMxCFqhGSA+3FrX0YJG3NPiMY6rZ+5vaquGjVYyYEzR
UzXJNF5Hp4KyqF16xhob9rY60N5JqCC1y5juc5coY8338RzkqFBDK6BqeodDwLQkg7HoiNk7RbT9
Vwhu76JNnrd0B0tzYZyb3VGf6bVpdg7e9MHBTcpcVv4Yif4JM9jcGpMGu0Je3bA60QH5nGfvN5xd
OM9cyBuxsbzCOGIDydbeaPo7ZAlLbPOXu5DdkWC++J0/rqTo0SIQJcOVbQWzPSL1Q67jJc/M8S9x
bfzGcYPrukR8TxNEMfl4nZKKDOeWJAHkAWociVWfkxtvenVzzb20xm/iq/rWczBo2ODTyIQiALNt
wNl3SwajZidXLYyKu9hBvWsZM72uRUGdk/NDqmHQYQry7IvgVr4fQr+5b8gvPdpp9tCKAX1vSnqe
cnnj+49K5CdruqMdtCsm9TWaCNstvHSnmskOze30A985whtPIxmg1/S1adKozIzwWSckmuMYhoS4
cN/JJt/jTHpPOXhtZYoDxghrEvXE9FLLgcMrynYuhO63969jpGU70i3e20YL73zapDo6OuxEHN56
vgY5nMgv9KmhCanZ9Ixvv/pO5Aysd0A6TT44rjEQmFzKEu1i4z/nBXLzRKu/oNTtC0esh6jkmjTH
i0V5CsgO5YRptxRiqP5iRElBP7RLXlZIwohmk0PjHiur2T1oCeRlaRZ/Vp59AamVtnL1RUhlvYr9
vYLatPNz8Im53iG8TlIvwLHiCAWKhvIAH2wcYKQMgJCnJDjO+VY3X23TwrynMzuaoujDHY0bMwX4
N4XDTWo1Ems7LsauMx6x3EF6FPyFG8n8cjb8bUUNZTDDcl1KJ4t8H4YpdP3o7KLwdb7qWj10XUUU
pk76mNtuCEvkd9V7e63NPm1Ehzy6rtvotos/2jR2OjBSPCOeu8LZtYVvfWT+Qis3Eb+xPf8O0D6P
kK03nJbnkzRTpmB57AWpy8GssBz6lG52tpmJ4YxtTFj8jLI/vbylp4Jtc83giglc79f3jMvRTmhD
yCY/Q6almcMQlGjLBe9ddd02p65ZV41FSPIw0/k1d1FGp9KAWwNPmdwzl1SGDSJ33jbZnROR3IHR
cIKx9m70Wv8JGUA15B4PkS3WDf00pprgLv3qOlYCrKX9POEQ0wqCSdzBy7bUwubKno/oCD4mHz5C
1jyqECxhDPSdv0y46cjtTX2uxhK/AxozVZKfM/syKL2/XHKmWS6uoXSSv4Ze4hkwuI/6mkUcqBCi
JQq31ugetd6/DWMZmLP7zEB/3pUaTXnGq9tJpgh1RhDYnB7ge35bXY9kIT8wEnjpTI/ms+NsUJPf
qJRuRueiX8JL7W2gNQ+B18Y3Jor8XR5O7xE0qXUFaSzX2TJqB/tQbCGYGpYKUxo0pwlSI2bmYHrc
r+hq1o4kiBJc0kEfy5+xk6CH9eQgtHmrLfyyBO1YTYzqSlbTS+nhdI2SKnC9AsNmX5GPWsO0LFFa
i2G4gdF8A+vBXcUyeSTw2ijMpxwn6UPS3JM4gPcG/wxnY/GFXAvxliBXcyeIG4nIykGyv68rZm6a
ULdof7FjZ9nGw9q2ZmUg2bZ8ajpJTDyaMIOlnQ245yAsdYuJYiKQCrQXCTHT7of4qRD53tdqZkNt
ZK/wFmNZiUjbtbjUJrTaYPBo5/VMXTpjQ4PSO824AkLSXPoFCTSE90U3Fpwv1bmczYufkwSC4v17
srRfocXcJnO/NFbs/aQSKhLLuzKk6bfKDXo2uPXc+O9l7b4pM3NWpmGZ1wYzc0J1u8Zcn5wZxTXb
TsXERTAjMpK3ztVfMISfPIZ1eLfWbpEfEVYBx6VZFmSyHDdNR4hMxwQpzZYpAUv8UBu7MJseOLfv
vTS5Sdry1mKeMIOwRslUP/aEe+HIY6ZeJwDLHf76uRf+9L67VqLXqDkjbIrUdTOMlVko8OkA2ou2
fbEV8Zf+nO9bCs8Ac/C3dtvUOPYm3rlyMo4VSrDDMN6EWXwbTqmxZ4LM/FLODdEWrCqD56+qqcZJ
Hu7VjIVBQ7IiG+TadgXMdRJDu/J1YNGENO3bUlzyJn5zrP6WVJPQSJh3sPqubKYMS4TfO9EiD1ny
w2kHeao5LrJOgBt1Ie6TxqaVaYmfyIBp2kZHDyMb8if467oGVmy2AqJQXhPiTFfG2QSOiIl9fG4t
imQP7GfrB2R43RVdcsPB6UmXkhk7wsdo7m+LtL7NTBMvF29JqmgE5vHGcmIO0C7TjkZpiAiRjs+6
9dvGDbc8vfkYVFNu0BaYRvNnGJzHJacXFOh26FttnQ9oxcGRfuVNdkbtisWdjsgEbMNoPa5FEaCc
dVD+FWezd9p1y+oemA4VGpI53pQCA5VtQ2P2LZg8rPtp+5QioA/iYm4YXHJWo8VPWGFHHWbKGhuk
ppNrwlVwJGEs6MaI6ClLBYg3BiBFEcgloU5530+7gXE2q7G/cdCxreh+3qkaAanMwm1ol8dlguaW
X8t/1sja6PnwkOk51YjTjZHsgnaSoGUz/SW31SfKwwq6TwfqghP9FAKUcTF2Fca8yXuCxkSG6z9d
cF1RDFtKNDZiE3Ohhwg6vFO49RL+Yu0AgzgyxEM+tPWB7K/jWB0ThLSXqdGNDYM2NHPDPu8xKTgA
yFYuV6En0t9ZcW2RBJNsZGs8mJL5NBkxIGdxx8+VJTZhUyYMZLgLMg2ddLGYrgdBXTS29RLHoG07
O4NWP4bPMYEam79/i0FrYjtZHvb3wf9JPBUfcZSxsOUmehhvIv+ShvfyE6N8y71wjRdTN8eQ4pgu
//evT926fjCt+QGNMOlL/+9V/D207k85MIhDWDrlcU79uzaNpm2zvCS76cpjlnvF8e/TNsyJBrUl
r6u8IZEZ/9PfTwCjP6wmhDoBHRgc5G3+vx8iGBCWsQh9q2ExkmsO/6CbmIpNVp6/7/17N/4+/Otl
/cfX/vmd/9tj/n7Lfz36vz3k72sNyn+cqMsb/x+P+XsN//HM//bof576P/7970f866n/7eH/7Rn+
29eYK/B6HKNzdrVmExX6/78wPMZy//dFFBXI6v7172bq4ZH6+/zvRQHp1meW0f/7/r//kwCb//e3
xTubtiA4/++y+7fv/+db/+NX+/tU/3uSf37+MM5y//f9//yak7WBNAKc3gGk0Q97+mp3+mAQi9lR
vss0eSIWQ+2kiSBddKjfzSTrQd1dPG1SO1wLz0zOc+pMb68qTwPC9K4wUa0bFEOMqFFRGL8ZHVAK
eFRHM9Gvx5Taara9lryPeR0bCbbymUkmCmdhQRovBg/POCZbJiwnl3wdQIUuckUdaQy14t4i0IqO
WuB3RERmdmfvy4LRA1JlZALjiISOn0SYKsPT7GMYk18LFgytffcn7sbslhnCCwfqW6Mh0tMe4mbV
gXBuSAsm+iDbyG74zkzNOLuDcyijuUO1nhrb6LudOmtLt6YNrLz1Nia+5p3te+Q5W+4L5CnKf705
sstYhE2GvyME8ONHtKBmcp+oQd/4okxVPZnTsDuCeirvGt9uD3FfpDsfwyEWh/KrZx5sqSneA5Rk
BNP39a0whi0CGLEB+n6ENHbBUV3BA2UWlXlDBGkeKWvZtZ9Ow03bYdolJE0NEFm6m6YCOOc1B+Wg
heyLRXbRRwr9u9gb7aKKiAc8wcK1N52Lg9EQOMN49lXjONW2TtHT9q0zLsZ9fIwu566sQb89zP4L
XbUJ0Ib5GWU5SNOSCQPMs5Vv0n53xnRYR/m7XzGgUiaTDcY0dEY5V68NvIkBqXTXEghaA4516+XW
zzjbJJi55XVW+W0eD7/MA5KnHHlKMIFN4/BnfIUWqv5u6HE76M/NdBf5DokxMVbQkOwT36ouULYx
5GW0YxmPpuswuSioYusUJPk5GYn6TZMYiQyj48Rlmqwwf/YGlWpx7mH2b3Xdf8fD+F3b2q90KjMA
MnciBRQhqDsyIrAG0NehQRINeseMrMJ9JsxtjTxcVxFDt5rjcAd/KFBOSWAn5suVYeoIXMbkS2fm
eKxS4LdZFmguakshaMgPGZNkBO0GMoyRbHOaeFxXt6NW9Zgb7U+wceDIQ7JkGSpUNgruOPk0SmHu
m1Tz12SU8e2Voq6n6zorWri+dyV2yQsGFJabkK6kcCkFkxwgbj2D7sS/4oEQzxb9a20GdUfJXaaN
toelS32Z++ZJy/ipXdq0azEvkxdFmahle32QzxTALx0orIMbvjDOBFeEMmMVksTYVm4eFCGAE12z
7pOYg4s9F3jvRg13Mk4y8Os7GTPoL0e4F1WX+metkg/+0MVbCG64d2BMRM07nrER05jalUoZd8JJ
vu1WdHssjsByHZgmLjGA23lioBPz5kIL+ooc1l53cB8jwy6ZXc4QQYl5smXhkwmWY/A7zw7VT02X
aSPL5tkdaXWNuvmMJ4h3vvnCBQuKI0Enou3BBqAhDInBcptpT2KpdiRh9jhzVlnnU0hSJ7p6DQ7Z
i3nIlnzCCULxJkEH1imEAMyV1J6JwSrJuGXHyP41vG6PKkGtMNMUJ/6cvB+auw1bdAF5RxuFeUXq
Gq/KntvApWoPqDdupkjNCC6xduR40ciDWdWmPRxINUSh1shH5tAvbN9LQCqrG0JYvjdh8pt8+zTn
ZAbPPbUIL2r1LiCZM15P9HpIxUiwQ0YVrb2Btq9dHiRSJgKjuIj18RSVb2apPylEccTi0DZH2GyG
HMGzRNsBRb7LVPzdN1TegrigTaam89T7vAM01XVHPKEk39CerhF1xd2q8dRdbTYvbeszdJ8AEehM
vncww8t1ikhJmvrOGvsDBeB4I8aJxXzDGhGu4xzcsA+4ZtgCmhW7WckPrcvLMwXpk+OIBzUQKIEN
nzPfBhEMmYwjN7yIkDh5bcaWk4n73qlQ1Ix7K84Yr+j4P5gO+Sfkk5uGvvFOCJsM0g89Co+ioj2/
AEutcoZBqyWPTTVsYYGIDVFcEcIhOkN5Pq9p3V97P382w474HhB3uzpDuiI71KG6+9TT4kDShRpu
UP1HUpvRfjSapyLPzw7pUEowE53H4cN2L6ljzohBmcfM4BgdKfNVrwl8VoreEVHl6zFvjI2hLCJx
qtTfxHqDNIDMFI0xfqvT8S7QLJDAQoSaHI81AhsudVTaQiNHw8Z3Uww/ruHcoRCPJh99esIQmz/E
c2WAW7JTL11zmTvIt5notgdsjKSfQok9UX/ch7594XqAjGZr14ZkNdJKpqgdb4mpKDFadwk5jSMm
Q/j/mlw0wZTKtYdXvq0ztk1b22ia55IN+qxFyQuwhmEXu92qCNzJfi5MQiyqhtIA4Al9f5IhRkeI
fdiIbRHbE5g4nGA0soLaoNB+aEy9OGlRd5KF9ssMSyDi4mWUrvX+Fis8PY5UzPe8al57vT1vIixE
ppEd0GfXtwx0LwwbCfaq3lSTe6RoLhxrTiwdSdhOPD75LhsYlnZYH8UrvYpv/p/8npGNVCIOoWYM
adLjE2F46x6qiWQnWtv/w9h5LUeOpFn6VdryetADd4ccm+qL0JoRDIokb2BUCa01nn6/YFd3T9XM
zq5ZWVgxyRRBAg73/5zznTKXiB4JhIMk0zDgoEZIq4WC2Cx8pFTkS3fuEDLu/C1txRyVSwwhoL5w
k1MAc0EgU6Z67KWLXBBN5pYCT2ftFEw6LB8VtyCUwuyPOWyi2+ZdlmBcpZAci9bIMDiZ29K0tkVI
45U3SP4JyT2MxA9Lsc5bweeAoL8x+vQRa+Qwi6aSGouwfhiFDJbNphodZ293PaxcDRyE4WGSMdIv
OygP1WjdE00Uq2AcK/aDh4qQ69EYCRrrdRivfIXvAG7SrJ6KAqFkVg4mLriJxiqsNqaPn6UAK6yo
pODaYmul5M7MSED0OuOLjxRV28/GK2oLwkJovU8hI6FqYgpsKEEdpz5e4jA5JMZDYGGdcejAtZQ+
75HMq9BDqYCwSnDEedPy9o4L8gob4faQ4ZRv3Yp4VLMOByLj2tDQRZ4k2/a7wTsXz4QXzSpEHzJq
QcQHiVXT4l1r9ndYFdTM9RCBhwpavrJApzBPyfgqj9U9dn9BDaI0VngQSoXyudJ4fHYJs7qi4/wJ
zoNWoJsXl+1IrEOUovIxMrNyNfL85YJGXqqLcJNbBv4Q9FbfbOXGlcFPaTx1VvQkmys2bEZpfX4O
6NCcQ4NnRiXMF68KDrQMnmm4ZgJkDmzVp3bpu+/QCatZ4ob9PqK6Zu7j9QnH8iWglF5rFbzscQrg
r2HgS/OF6WFOKsNxFQwZDQG9Np96+7WR8qXMuxd9IoZkmbTJhaG2Qf3GfVWyw+QCX8UlgymjIIar
3zBZciGpISGbi9EEbLeJt4U8ZqY938Ky1sBTWE9G0Ngu5Ylm1axtOVwYNpmcqhMg5kn8lFCJhrIB
kHpC+FZtBO8lVlQZFNnRSvAUy9okLAXEPgypbnYvHZXebeLMJ096ND2QtureqYKICP9Z25ROnZ1l
dYytBqe8i2EZofu2xsME8JPQTW3u2sANlvhBvgJRW9gXnGrZuSFGeWPI9jTnEhf0EYp7tngrLvxd
XDLvnXvMFLh2G3NXCb9YZS0GPWxDAQuP713aynX2HY1TC8eN67dEq9euE2hPqdmvi8ZUuFz67loj
k9yxB9kW0umuBFfDs6PCo+Bxm3shm+y86/Fn6PVXAZMRdbZ88W8MtBTqzLqWCf2iivHa9wsjEH0D
rGSnWwYz8AjnM0UU8tEIyQTZRqOxFETqMS/y3z9sA9HtQfcxbCf+Sugs0o+aZXTPpcOFYjnPxTD4
x8waOPnFaPS+TtMZNuCCuhcXSbmzNSLGfMiwrbgASCoIoIRAf26/VtxesCpIStoixWGXD79fGtx/
C1xLDM3/+WugLEfiamJE7fvH11VpWRMA0M+CG27Vwee91nGk43Hp3gUTDcJb5rgdqnK8M7TGvCor
tBcyDN4q0QnqM8se25ze333/nztkL/yo9O2ffr0trB0NCxhmaaOfwOg9QV0wliO6x8oDY/xUtcJY
ZLgnN+L22TrsnXlh6swbfbtckPbgZGyr4JRjgtm3t4Tb7aMht9GuPO1RMgPkac5Jkqy7fSmS8rUw
Qu+lx4YOTJYCKXaW/lPWN+TnNQ88hqhXfjXEm+8vo/67D6vyZUIi3rh+aREYpK+Jv4t2KKBRB68w
ADOxjRvJcGxdUdpHn/HlUgPrcW0NnW0XvQSvt1qEiinBEzDoB4qvxjntPWplei49BLeXsEmNpZrY
wLckO7rerq9mFvhXr/77B5aeNdcCsxf5lzglLnlzFeW2se89L9n3PsaXNi70s9KCaJEF9cUUobEp
bVE++qXxRGvveKpvH4Ux2bSSHsDD9ycBEQM8qBie8QwyNk3qU4sUDgjqg+7sk2roqKam4L7stHJp
d4Z1XyW4kcMaJRBcECfHEDUxDuXZdq3hPiO+xunWtsjwFxZHfgdXSjl9ViRtymH6NVj2vmhI+ilO
ntB3y1cm/XRwlaok30OSdgQ6xxOQDcdUFu6liRgqE2DsGFTGNuaxDK+5spoNK2G6V1aJy0HY5dbT
hvgwxZwV6RhDsO97+0LUxL4AR1gYJk/BLuOWLyu7e8opTVZha7+AQ7dXtiPH9feHGR2g6O/JLiXA
gwdK1vdtjAxBq0G0+/4Q36u7bsfuMw+qZz+JgU8rhTSSa5wdkkE8JEFScOrA4Fl7qAsx14vIdFYQ
6pSZ2z/oWE35B9e/yM16+8k3xvVoq3uwud4+rNp24TfErFmuKsooeUmtoDpNTg/r3Sbl8v0Jq+fZ
iGeGz0Ci2BsBWm3fDWs4JeMiBrOx9Hw1HLpO0Q8zLBswKodUTGxbuuwiE4cYZpGWBsge/jfsg7uq
IJVLjcIpysviEgTdV25CJQVT7rC1VNoehOTtAObkwHzlY6tu4jCtYmSJB9YrRvTbvIrOCVS9JWd7
urTzYjxRMugvXHKZ7GndDDkq9JZlbmRLvw0JLvCcxGwHCWWWhDy/U6EH93napfzo3OKdk/KbDEVz
lupWt5mMPBVLCBJOGquz417SKo/vv18GFZlbz0GUrSPsn25Y7L5fUBCKHWVBxc5BDGDsseLgbd26
h4JTPaqMwXDYHT1NcbhBHTtENPjY9IJuR5CBh5o3BBjXmVmgPo/SKTzMNOkqhNc1kpKjUFhjPLDQ
CFg+eujvyGCcJ4JlR+T4bkgoqCgVSqXVfFiYfJ9EQqkQuylkB7Y1OnDntXB99Wh2meDqNAXOV4Pj
wdBMay1PYFxFgzwYQ/Ez/u70cGvnyRmw1eckEs8p13ZiAZmDDIJFIBzZ3gNVOk6aG2wYTcl9b+g6
I5bK21rw5PaeoW46C6mktp7WwmcdzGzsyfwg83cRG/jSC++LN3/NQvDYFeq48qbg7vsFKt0Ldzyn
zNbSLthZzFnnpdZn/1yMw0CSEnNmCTDmMuakEdjoz5k021vDNZsjmT5OR9VgXXVogzM1xAIgXVPS
38wLv33fDPLZKQv/sXAdd2VqI4a4oNceiH2ebPamM+revBc3CFeF0pOnyi2MXVCJfTVmH3WnUfGc
waRdEBEf2CywbfGn4aTpRX9hgZSbuGwUUVe/f0mT8jJAL18gsAEFC7V67zAQnYjYHwmi6ysYy/1u
6qR/atzoqmfCf6jrZI3q3t5BHcpm7BbMpzHMtxwxvb0MYFLIiRAX+jKHeMvGO5Ai0sKm1nZpblUH
1oJ8BfxEu2cXREo+xH5Rd/FLNBbtNQ1Rb5IoSvZGFvbU0FhwYLVKe8g0YW7I50EW0w3tocChktT+
VQx8n33KBQmzYQJJ/dv0CzK/We8q14KhM+nmHoYpR/iUm6rBeXsCkWjQbyD6RX2tcmM4BVGD3/P2
ovdqPBGxv2YyG7Zu8UoV7SLFs5WkBdhQqL+buqcS08i5vfCy4FHl0r3n+8nAoGvJElGtpIiEzHAc
OqfK0NMLnrbPnpbvOYlNn1xwyhHMt3dxFhOxu73kmIYcXY8uY5+CQmCIWmuCy2z0wzvm6fk+V0Rc
br/0/ULAGs5+Ggus2r11+H5JJta+UFjT8vvDwK/cVYpfHOdkrO98r3j8LpBiGJ6dv19UgEWjz91h
U0Ga3pu6OS2vVK07tJsz32MCEK1zfOdrOouBdFBT7VcBG3IiNVS7WM1RgZeBdxJRLB0RQDJoyVk6
lDnhFKFJ4Pv/mOqw4/XJQveOfxxKbmDLVXSlNi1HSotk0VIlsbMUyprubeTIUeOwKKdUv0/Lot22
AzC770+OMS4Ja+gI5aLo7KWcGMl//+90W43yNmqg1Bugtg3dOvW2EW/roVQbq7IIfWHyq8GfujCH
A/punahYCjgB52RKcDD6QMZMVfSMsTMH2MOB3SO3buyJPZB971l0GG8gPzzaXewxcpfUhPlVdY2g
AMzAS/Tb0Cvi/YirfpaUdkrjFjI5D4/h59CYxQIbLyBE9ZOFHDZk+zxEUoPCmzTz2ChP/phtot5T
x7yLSauXdKqAgzCO9ZT//hLXesrGSo4cDqbsqDUUHtZEl7aZx3FA4yAR4pDZVFiPFiMZrT2bIc7F
LRv8qasfXdeJvrRpXLYM/7Gpo+QaHABxzeaHIQ7ty2CU0SpUIbHxjgLXNijAqgJIVoDFz30J/0UW
hgEOZezF2u4I63W3oQV7VkaSVb7icQTfjfVoxIoGvUAfOZQrA308i7cGkUq+XYW7wyarrXscZSc/
lhu2Se+9n5awSEummP8WVs3om/QQwTJkzt4HbG5xzJicAP091/FnqgT+oinaoB6/cVdVM9juclE1
HrOTW62jE67t0aq20UhQvq/pEwP/x0GfWFmr2uOk11vlpNWqd0drlnX4U9lLChyTJ8a7KBqZhZjR
rh3BnZlP9aGi2TFS2OMRxxZ1xZJr+Ca1c260ID4A2lMNKRMurlBljY81bagHzq8fGSL8ykiM3TDm
+dbRR/swSjIiGfTn9Y3zW1sUWLFNvQ5CG+Y9Ect5Q/XnVNMA3SAmKT+zdsIsPrgwX9N8fI61Cax8
WkeHvF1Y8XtcVN7VcAx3nzOE5dhbrZz+NitWUt8NDCfbqHiIyD4mocvU3cC1NtF/E7rbzGycWRA4
Bz9NoyX6DW7mzP0IWjZ4yWh+tFkL1IH6gC4qjX0uu1OgnMc6LFjC9nV/nJSt7blhk2UH0FMRKGy8
iFyL3lB7F5R08Qa7RMfSAjIJBZwOpjbuNrENjB/P50qUnlrT7fIZ95tgVPdlEuAkxgQ8b3wLfEjN
RGuidXcZ2XZwbGzprIYBP1Qk1PNkpxgQ2wZ0sQXoI5DsfivnIjNj3fgQhprUQYVoos+s6d9C90BO
FDByjLZFpe+yNK11JfGUEoM9E9myA/tnZQkbZ5vLCmNgCmOUfXBMn4GVzQEoNzjwxz4EoVTEc6Mo
Tga+7zUJ1k/UofvYwuqjgbLLK3drN/zkQA69A57Z9H3xYPn1lu0QEIiYubu/16z20TEdZqIUmLZp
8xaazpLvtwVZLiTRQKySMRXeokmnVZTGL6KLd/0x9uHAYSmr5owwu3NJ6bAX3jllni859DVqJMJs
MTIeLIfLxwjGbZQNwzbj33/o8+lQ1joPYTatgcbYJDeIueAXGRR2BxuRceZG7R5g9oq9d3Z2cjZG
ET7AxgYWXTCeMUU6Phh2Uhylkb0HWnlo+r7dY4BgzKbFD2Gf9PPMwtdVh3Y+K31AKr07aWvVagc3
0ouVO6T9MoyT6RgZWLsZcxXLCFyGkcuj5sodSIkcmo5PaTRsDl+HAGNnyzwA65Rq7ldJLecM+DYh
mcikG0kKOreAqtqOWGMyM85DkLx3mNanzoK4i/8Pl8UqG3N/Kzv/p6vfk0rvUzYXflNdWWVOdoYX
sJFMDeK7UNQjuHvtJc+bD3KTuK1Dg1I2OP6luv0ewEVWbT/izsjnstWPxhBZEAXaXU7sHqgOPbvr
bhh/dUN07Kv01cH8unWq5gX/UIBKEX4MPzlxI37Iblr7ClXKs/gexXjsmGQjswl0p1R/t0OIiaUZ
EzivtOcB78zMr0EMpsGrNMYHwhOMdgUcaPhwkfNeaAYIEYORVd4w3rUHeW216+jF9sx1K57XBc77
KMAtPNXUNhfDGs9SJuSmZ8vU06a1NJvxbIQyXNGBQQo28h9FWtmoDXyX+o5G+hL5SejT2dZBmxvN
DbqT8USD7BToZbNiJPjC9s3nnmdtvwkzdkNswEXMX9GmFxFPISrTdXCUagLunRdj4yJFrOnnzhOn
1Axeoxt3uqYIYIHWRQM9O/t8/CzqcWK5nS4ZrW1Zx2Nb84xwObj3iZ37y9TL8VMXOsBzPTnJkOSU
xa7s+xjM6MN+S2lpc5ODEdcvE+Zg2tOGVzYZu5Z0DL0bSwkVMiy+sraOSbMDteOBvu9u0LfU7189
kYqN1QHQCHGXWfSnnfDVUDedv+vd+Ik9+SMaBeusk7wFqzEqAJY43Ef56OyHqnP2fdB+RiFxPcbW
4cJsTAo0QmMWGNkvV6djilXjA8PdUyMTQVCa3TGqpw2VU2TxjEcaPpq4redNVS2TighOiaakuzDD
U50TbKk9Uy35S+oksvLmHPWcG5tb44bIilc/zy9s4p9lTyJYRSAiau/g68VB3qaPgux/WZpfAdll
yPHt0fNOgxHhQS42U885jmrcxRjo9RIlDPM9gq5ZIr+P8Uefmm/SYRKh1fqc8jASfBHu9FIrfzah
dmZsdLSdinOaswvsiHaES9S6mL0rec9+xNxUQ7mC5bbDOBewFWweajc6OAx52MeLwD8Gpfkwej4d
0hB8I5foCG0Iu7RKsYQ2gI3hsPN+0Fvq8BLaDtcJuGp7lfIk4/qPyHqNdT8LxhQrWHfiTARlI6E6
0/6lBSwfpZu5C2fNCrUNbRzLIQlY7PumRQgYL1l24yUcaRW4F3gdWwervG3yKAoGbVyG0n/zq77b
FP1DDBsFQr8B96gjucisJFPGPqL7poxAWMWYknFxPhodYm1u5zfzM5FVwJQb1MqTw22GBEomUb93
cehSMdPv7NR9xb9Uzi0PZLGDfI1iR36qzw8K0BmIYGjjMv9MGhnTAuwdMsNnrD603IkBveBGVF6M
2n1J2vJaRiSo0wbNJSMk2WX4bQFFzya92NRT8taGinUvTPHU+dadX81r7/aorULkPhv2me222Ikp
zvMdxD9OnCYnuLVZCS5nEBs6+LOqNX4R2xZLjYcSFbbLTiRL3yFWrxqQ6VQKzjNcPlts2IVvdfjN
BTst+sCqKcAgYiefVBjPA1supQeLrmq2psLSisa7roL0hdQuJo6q3Cbha1t4b0nRq+Xod2+5Nkbz
TGpY7BIzozSA4o623JLiAHlVup913n/d9pJtMz6MVvJamHG7qAp8ilHk7YV40mJ8K6bDnk/XQTY1
3KUjsGqeMcYQU2fY41yY9OrLGHVvUUsqE0OjI4MdHRgC7HUfaq6G6pvSh8hiquVEwSgjylW6lQpY
JX4+nUfX1p/oQ+6ZhfBY1cH9Vih8lO7ky0I4XxgpCwAMEgh1zjalkXTCOPKJgkeQlP5k4qnslnaW
qgMuv9iirMgOqqUsEZ7i904Z/SpGbSYWh+diKPStpqLnGq+4Bz1Lwztw82vXGhGPWsvPU6EMOgMe
8p68mBT9lZAFrG4Qg0FIYCAstascJRLCmP/U3aubazSdc/BRQ0sOB3blyuTvTa3pGk4lIMjGAeXp
J0vQFS2cERMtcGDkKQQnRd2gYYeheZB8dAV864Bq5hmdD/7JK0uAcnVMduHRSbVjYdUCQQ7OKZeD
7yffw8fqttmC7B8Up4TLV/tZSnuW55kL6Xs/ZQIcpGtC16ndt6pkeQws8rRuIV8q8iKLPKDQT4s+
Qgw0O83RfEZkI+p7lb2PbBF6mAJ8T9/dgOO0Gb+zQ+jucPTyeO6XwAIwWTO/1hpmg/kWU3FKiW3T
rrsxPqa1la+wUNQzKdW9rgU1pSHwRqdefSZHq6Rlw6TGZ54Z2FT7OjzxsJhZMT/khk0jQJ5u6QRJ
uFFMdudg1tKfORVKZdHdida52F33pbOeoWne9ncN4WfsSkbTPlkDriQvste6yWmsAHkTOoBP0wBF
rqnJm0NZONtFVLFLdDTUnHFTMb5aKBIYC7/tFjVl3udauWcUK7jdzBZ5bOif2EFWbLHpF2imReM5
w8IPAiLcIZNfJ2ovMhfDwTFAP9i+807e4ub6jbc5cT9yXulGTWG+qGLx3DvDhcgRRp6B4dKUQIew
7cNw27g3hdGsScdhm5LpvI7oPaCXBSBAPOhrKKdk6w0AWfQVL0zH/bI4s7HElbtpMvZU2O3Zthxq
X/vwomZPLHJp0gnm5d0nnoZia1jhKwYefUfhBRdJHMwJ8AZb2nMZa3flZtKJhzt9sjZRyLAKs9HE
XHak+OkZAw+WYjq8iqmYRZxlKClgCt3Aiqpcn1t24qdMVTAOCKgZmbkazKsfp08W2YdEvxYYHtZl
lL5oIael0nA2gP13DZDwzUCLTZ09+ynGceFVFCso8IttoEiYVyDljLFYQ2OuqcMgslzRT5A2Hxl9
YhwEMBTZnXxkmlbN6dqkSQN8aZsRBIihzybVSE2BCY++tk+9KCkYGR9IeF2F6nFosmNjRJz4dA0+
kQ20g2ZnJzLYaZp4TWJ7m9Q3pqG0sfQ4HR2UKALzsJmeRsadaT/dl5LJYTxhPzaBZGU3Ymff3FpM
nWzWWhNOd3lzOCQiWtJj/ihKpGGhN58TuFiE/a0eNndjNVkL3fY3YCvHPUn0F5bDVQ26NtbGifUK
ycCJnKNrtETERrLTeZyvLHdEiKhBVcq8W6lJPeSx+WI1XEhdOHDu9Fx3UTruzhe43QcPuOjAoGGu
Rn0OAVSs5YiyEtDpk0EkSCgVoexOg6JWceNq9SnzITRaNji+aao5twn/wy2ZBwSex88VFpcl2cFU
AACiouegXCHCAGPh8K3/sumgxkDmbYvO+qViDY8xBgEnITGQM92jc+UEB/G59yqqSyjN0kMj5ts6
kgKxEEH7DudGz90f3/pcQtkssfLvM9p/5pZyUIzDmlgI4ILJU+eSuj7+1IBD4qQ3oN5b/gn0UzUp
IXUdaGVAUQFEEefQe83+RiuvvVyHP+h6QKwEM+cPW+TBEQszN/rTQFskfabvTeG6MKcwSw6e8WYU
PPCZSGOeuUWe+CGL6JRWprdr8TF0cVvt5QgYVTbEx0Kg2aTr2gUAM2th1uYydhNs9Hqko6Az1SfW
NuSsB72Oym23HqZXCJFjf2VrKaHmIDB4S2m9m3TQrqhE9efVQLcWvpV8g8lyRh6uX0SlgwHDzB8t
pM1trd+wvNzXW4AYy6SZBXFQrCsOp8S9ONO5/MSXvlyEefYciKbdVA58myBIgEgbSITjs2dqsCyx
qyCLLhTM0S51L64Xp4cY3GgqrPNQMRqqOeaZfRtfYsK1yHxblP37juqcoqYHT3nnUctv8KHqPfAn
f2fR+CwLuz3UXUL3D5HpjpquleIt0iqVq5kw6azN9Fd0GjBtkjLNtsNIKIrbHkGqehEUBSczO0R2
nrZj4SEzdNV9SttEAmeScQuOXBFg6WRvW9KwJ7n29QBmR+vS0It4QQTLWtWZl2xIXF4D5dIYl6i5
rvG3y8zdaWFItwF00Ln9go5AcUeGP1E2W99h9MTlzGSpnkgoNoCH8BvUPBE0KAphPzM0W3GP6Nmq
yGybM8BYzkvTOBY+pHFinQ5Jr/ZZuJDeqnjbRQN46OI2hMiRiVoruqu0jup5JQ/ff3GfsqGtLIPz
KQYQhJ5iy7mFO5EUroPpoQAmBySBxReW+P1YRNoq09m0KGW8yZJaypZdEQuCR7XhNjCjF8bCZ1AY
YBhlQwW8Hlaz0JYQAiaop1i8+PKIMdqPv/z73/7zY/gP/ys/38rB8uwvWZue8zBr6t9+SPPHX4q/
//L287cfjnCUrjuSY7RukF2StsXnP96gTvl8tfg3HBN9bOOnmMdBWe5dgBynCCCpazL6R+IdjgFA
RQ8Y1zLozIOnMXiTk2Coq6hVUxXDTBfgb9jjgewr2NFYd9WWNrx7e9wMbVTddbFjnxvL4E1WGRl7
dbNJdN7d/+N92H98Hwb/fKFsYZhK6CZMfudP78MZ+6hIM1DvwFtWetHVG2Ld3UwGaXeGXRsBozXy
hUSFv5RR/AxBAptxWh9daWun0vHczaCK9zIetFPgrMwq9w+JFV4jxxl31BlkYCL0cknwjegJAVBH
9NrVtjLvJMYMBmLQ2Iv//S2Z7n9/S9J1lVSSs5etLOOPb6nneUAUxA2XgM0ivrEo7SknDDSccO97
if6s+8a6Z/tKHVCgFrA/J05c9QWGZPIV9uVadDZLQxqfOBWoQRh3/3qh9ZexQBg9lnZytZLGPXy/
TGAoDozra1J6yWB0dyAPGQLjtH+4HZ3mZV6YkPmBNXUdDUR9SsZsqId6kxf1vKrT5lzpoz8z2MHf
7qbkEZsqxyzbnnZIeclTYXP9MIBAjQ6HbSPbglFzFJ5awd4pCeia+v7Qzlj0JzPBCJKkd2aqnG3q
Gw/fHyVm62+/v9P//oe7oP6+Kz5y3n3oB82fPvzbQ57y33/efs8/v+aPv+Nvx/Cjyuv8V/O/ftX6
Kz+9pV/1n7/oD38yf/vv/7rFW/P2hw+g0/HwvLRf1Xj/VaOG/ONuvn3l/+8n//L1/ac8jMXXbz8+
AKc3tz/N54Hx4/dP3e5+KblL/rla3P783z95ewO//Xh445iLv7B5+++/6+utbn77YZt/FaZyLc48
AiesdVtdOHbyGcv+qzKEEhYHBWHc7soff8lo3wt++2GIv3JwlgY/dSmRilxu5RoaPJ9S1l8tWwrs
Lo5turZlWj/+8e5/X8v+/mP7n9e2Py4JjEWR3mxX/HlJw7kapIk/WmuVqbemRBtLUzZWAAgB4MSV
8fJfvin/0xJ6WyL/tYT+6++5La3/ZemMyoABjTm4a1MX+RkBTtvbjTM+WsLs/IMG0/lngtcC13w3
BTB4tEk89kHy4kqGFjrVASsxsN8sMbKtMJTpHZE5UzwGVuKvhTKGBwXycoWlbXiLirI9FWQDjkHU
StzL4XjHzwXeC5MUd/6/vyH+LPl/eUt/WnKYSDilw497TVbsCwOhDji2qTVGEpXMtkApAnMh8ood
I7WlCqdUWmATh9lKFN0+l3qDlYhkYvtcoeYYS9cIo+gDzUUrYPJQWTLzggoXbGgzTmIqPUKLG7UJ
a+msdTVYa1bkyIMrdfKVXeDetl+2W2+GnE3QknZp6Cgpu35wQCq4YykmspjKUD9HsmHyXCbJF2Sg
8d4wGgQ0M0SesprUXqLWoU3Vjmkwe+3d5E4zR7PbmrjaId+mzvjapiUNbDUxXPquQhdOSWDV5VHm
GUBD1Ef3jHne2GMgg4XZcDa6Uv0WPo3KBrbriAmFLhDmE/lilA7ZOJGcEU0BWdUY/TVqWuSVIHKR
gT2NxZkZcWK/QkcWFw7S7gszIHSHWtb2g6gi4+gmXXqYhsSy145dQhFMB5rjqESC3RdURrSsnUxG
qIv+cCZXhlRHuZlHzYVXIu9rFYN5zzJZt8mHzkKJgyGv3ZQqKg2ShxfT5KynvdybeRW+MYKtV0lo
uncjM7kDf76GK2Vw/Xd0Tgpd0Li06S5KmzHaqVyZL5jca0SYzjtUfpEvYl2nR0HIZJ8xJDr6fuQ/
NUaY/EI+D+BCyc6EeGOGHz0PALZk4zSe8TtKhgixz5w+Y/LOZkeLXkucqO8aV+DFsXWon5qV31mZ
k98FBkbmuWfpmLYnwlL7OhIVFK2ygEBnqnGe8iA8RBgY5lqBQJ/gk3gNwwwmcEONzQe7uOFi8Y0F
UafhLbVAPB8NqhhfOk4HD6quxGpCz1s2sPbucrMhYNCCCyDxrw0/hTmF+3TUrINpVerDhHmHSbor
6epDldipyiVm3UYjFqUCUwjFlP12gEe0cyoTDkku3Z90bqZ7p9LlbcYbrBydJHhuWc0BBS891Axq
jrrH5TEDo8CpPJkiB+yPsKg+C8SiGmV60LrUBGFhGvQHa055LrRefFT+WNynfkASStSYSBa9GTrD
HGLAKChBd4yLmMZGcN6rfeeKSyP3OJh7DXpSk2kfucCbr5mFedANX86d3qZ9Lhm8A7/dek/8Sps3
+FFomCW3QLpGaFBuwK3NBgFpXqWiuguDKn3RiZwHCy8oi48qHGza3lL4I11poEeJuNxoNfoTrQie
f9caLScwiuZWROUFXm5cGahhN66yrhiMO3EPrhLX6zgbIvxUhuZkny4G0LMG/HhjQ2dc5JOfQ9Qy
xEZmTvUTtYHAr/DiNUs8mwW3ndZjlamj7UJCETGNmqw6UINISRVAA92yoLTDozqUlmkKpVSMTBrF
aj0QPjsWUitfiQ7j9O8NEEsjnREHAZN1WSFUf456OdBjMLRPviY75kuMKL1ItE+YqIdXX4TRazcW
xZY7Q+Pyyb2tbjniCpkHbAgTG+uWshNg2Uu9XQxOLeJF1NBtYRaoNnQ3dcOyxZj0Mw8bBRZshNdB
gdXPKC/oLWg692enVHybnbZRtyDiEm2oXmAKQzstY/SuZSmYpBVvHHusn1wVYJ+EK1rMs8Klh6tK
QyaZvZlvIOInSDAt5vmM5W4ZBA0zpKIJH0MvpKEIngqDVKOkh7fAO5+Q/yuwqNPKfsOSwIVlMmGJ
cZa6Aw2RNDJFR81uGap4U2J9Qitq1i0xIWx8toljYYAFdg+gUf/VZ0a10XrFBCqx0OBGIzvoSnPk
jCKpFAgTQ4kUBjkAfXxv2AXq/sGdKKwE+aXuCs1xt9CiK5YUPX8ANVYivLnJQ8GSnc/sENEDHv4H
0RTjC1OevrZ1Mg5YEIzd2FU026UJEpmDgmkbbb4ey2z4yHUQEXE2cp3Qoc3T3JC0L1h2ePajMASX
VYd7t1IsuBVucRIpQyn2qSGaDVOzaGHpSFFurflPuT2oddWN+pbzVPXKlBNMmT5E2UbFDih8/jbs
4FlX3RRPn8lOX+vue8ig582mbu1aE+j5Sf5HbZgPokdllDExlFaucYDPaP+iQ5EuNIJVW9u2iq2X
FSHpnlxS+6d9V6z8H+7OazlyJNuyX4Q2CHc48Bo6gjKomS8wkpkJrTX+4H7X/NgsVNWdmwxySOs7
8zJjbdZmXdmVHlAuztl7bRyDgj++c+uSlbJjmqWslTj7vqk4c3uRbIA8CkWidkHVTauH6AgCsd4G
he5c6VOQnuGGIuW8NwB/VkJ4N3UV0fhzpmxcNwq1LssGJ9Jw0oKrjkIMS2gX5VszlNk2ScLuQCy6
DWJDqN5beDgKbzkA55vM1nmlOOhe5pADKUBDZFrWmg3BwBTTLzaRxT6xeddmUBRJJEIajzCF8mXM
ke6xr7r0yZQkEeo+mVuI9PALTQIMeZ5Fw3NUzYQU4c5hOHmvaEFTQrObRWgl/QNFieGMFO7ao2WJ
VcAMKCYHYx4c/FyhmZX2cE4lojzkLkprBFz+61Db3cM0w0atwRtB0CLshoU/N5Qy55dZ9N5Fj81+
a/cyOA8mWb8Q6wcS3vXr16ie8PoUxXAeaQgWESFY7U1ZhdFNQm7HipIycCK9i7ulRdLOhZqyeOu1
wCMCHKFvHHho7vha15yB5+KHWSpcR7V0GFAn2FtmXCLmBhf1WZGsSdIBvSDM8q2JvPHJQqP3Olph
TE5YF16Sq6EvCip0N7bvBBWpsGZNpSLL11pdZHRG6ZM2OdSpBQoJWKxEWO9arVU3Vt6su7aAcmt0
/Zqtmbv14aPv7L7NLiPRttdSU/kSBU65J8bbvRF2HF+ExGM/ZZ0xbmoFqDk0lb53h5n8mNj5dYNu
6MGWlACRYXkBjrEgw6Xmz0WoVlAAc5VhvMUY3n50jpy2mdfnoH8GfFk+YraCphrdADJAzwEshlsy
nWfGikU7kNpe4tKG8NofaBn0ZdeOuIhCiO5LuwBKSjAU2CRPupvYcE1MVu0059VRM6fHatveJUIa
79ilME6xfMFxKABB7sx8UmeiM2gM9AUyWVIuIUdy4PCehMPniMRZvIDmpCwcJdbW7JVNJyWcDpA8
fcp3WbhLQCTTQaPN8WgAVgoWvpvGD8hfq+eIBewGYBEqooItHtI8celVI2GWba9YR23TJsnBdNH7
zrbsIq6DFydLIRt3lHIPjS0z9yKwPBNRgC/pR6SSs71o0gE6T+XYr8J06seJ2Ws9sL1LQQJL+ex3
U/aCMYjWgZdk+dZvtPqliJoAsQYMm2BW2jYuMo9StcO5UUix0cfUypb10CEYsfvgbhBYw7SYZAYj
85uNAdz1mTUoXvPyQ0oNc1ovI6A7q/HrjZMBp7bDFjyho6K566aORmPpfLy6S6SdYxbdOerG/Eei
Wdo5oS9A1kUJ66YYk0UJYP+q5ZGjFMDYfDnYpXjqZspfCZ2Gbi9RH/aQeEs1ocRTWmStI3dqdkWZ
G+vKLAt6FK4xNRdRPnkvqU8I9HICLPRmxrl5yZpZE8YwTWC+KAYuu8FuJAXCurlE1ggKWkuriERR
4E77xHEsc0OM6nCP6GIy2KdT+th4lt6TApb6rOB2mVwWbenztiCvRKacFG9JU0FGkZpW33RClze5
Z1gjGj/Tfk5pAd3rqE3XpaO8l0LLWFXsupoOqaecJwKtsmXJUqsvFN7mdWF3aBebwGnavSl7KBX4
bjcxHsAMlbGeNKAQg/RFVcFQ0k2AhrDR4qSFHOjn+8aI8rsqIRo96hL3DNQ087OEFXmoywhI+uCW
t0rrNW8Z9wTRY/p6deKxO3IoMtfEcBqbziLhaWFNaNbWRdKaT7qBkHeJ2t3T9hwe/HMfwfXOKdHS
QaN09t3UYks2KmXMDRUH4uUwKYJ1eldYdHaGuFw1Xc9ymht5ceV1c6eTZitbvn7yApRbiebcNbaV
xiszHnvyThStmkVeDM6IwGdQ3o6HGMYr2o36bEjtGqQJZe2Hq5zsIdpJjSe2FZxXTLbwDZHUtvDn
jNrC+5M0d2MURwcCaU1sN0VxQArbEO1K1DMcaTshsmQqQJfRlGIHZlDY1WmNUyPN0N0RcV+IDC+m
0XZEaMTdi4p65zzU8nwbpql9GcugJOmiDWh61Q3iS0nom5jDcKQ1jE8BzLNdZ5MZEMogvcxaB5xZ
IaxHTCn2EcxZB+zVHUElU3GjZ82xa2UFIt/ZRCKxjZeige1jWmcZaAyDPhLQxCyzFTp5ygW+kwXn
+RC051j4UQ1ZSj0rXZSE3qLwXmgEgB8n28Yc1M3qLCmsF6waOQG7jdHT9CP2siwIxLPZSGfLIai1
Ww9bObXDQDe5d7haNm7sZT8aS47pJdKQKLmoOIQiy8pUdfBC0Bpq8CvMNOZMz3I7SW8jrAcLyJnh
t5h3XHQz0MzLcYuH37IRNEUt2o86cl99Uh+0NWdS/671o1zSk62jKz3u2bsJHUs6JSPYZmz6UOGI
4ncbxMm9XgUaSSrGANaNtem+y81wpxVkw5PlGjbHIJEJJ/rAuOiCShbLrgzMJ6945VB7bxHX8QtG
+GxlSNIBV6Cv4Hix3z1GZSN+1z61KriSZjpycFPsa2q/u7Qq4yp1IrWSsrJ+8k60hO6F1rhXZOE8
M8Fq1xPR5TTtJy+/doupO7Z+Vy9F2gFbDhtT/cbVVV/WttUuLQ0sUl0q/ypPoZIbMkwu2WPbLyV+
k4t2rGCxzcfk+xLK9WbQRwzwaZ9Yj6lv5/0GXgFHdI6lsVikoe/fRIluHI0oDo/95A/MuiBPTLq/
HslkSFG959LCXbgIkIWAsfID2iL+JACCRuy34V7IsYbuASSIuOoWQ35E7gwxnVXjPFWcgq6NKNGC
dSlsHCoYmihZxdzbZz4FuH8hkmMEfdD1Cs5NZkm/jMLC2hZTfJUK/yyPAUhD18RoMvZdwcbEx03t
Wc6GxY+NNtgKVNC51f+ItX7apEkUnHVT47MnKkhMR1tlm89pqYX3QTeGpKh3ZOymRUr/EB9RVyxV
qKZ7Ji3rlopRjfXcbc+mUvPWmTsgOgtJiNgYSaxdIYcmDkWbnHt2Vv1RpRz/YTH49Hs1SFI3Ua15
0FQmx6qWsAN1Dp1C062lGaj02WCq3qVDkl7ECe04BxHnIwcP+rMYwOHPpblVP9YatVgqNIqOtFH5
4Z2ENckK41UxO+uBjNswk+j3p8C7yaOIZWUACIIOPimSfhs5Sb4HdCGhICRiFxU+0S/FkF35YyIP
HIr9N1064ooVcDTo41ng9ZlYEyyQurvVizJ4NTJ3fjUoxNaoWnl9FnVcQl5BAzlex1kfX/jAptat
MPXd4KftjU0fZFXnI1QK1xliuDaxyY9tE9lcwow1F02sWAg0vrU9B52c5GFkVGwneN9SpnDY5M45
k8aEmjzLHmQXYKaZyOSe6qC+SPE6wiIs+tYFktgkFwTX2pxj424T48BAnl94zRUeZ/9mirp6TwAI
aZl+zR4qmJTg1wNCvyzyMARX5Lu/eqtpET9nRr5JPZMZiGlT/9FQviB/RCv5mxso7vqATUxCYYch
2vx0dE7prPUevjCvUKDMCFzYKUyQrKOmBkDX8+8UxvXuh2Hyn4WNW3EJ5dR9SSKiRzdlK31SAGNV
kGFbqo4wpykvok0ygrCEoTMBQg9FGxoHVDuex4Xaw8HxdZSMuqZQTithJgR50ZonoCozuIKo6hiD
vTrSo2pQCkxJ6yLJ0LG8o7dMs6UftvLBwA/5Euexedt0zVwtzTMWEdei4mZoeaRQyVTBoyBwfZ3g
8qA72nv+ReTWxVXe+zTuh7QG+FHzsUND0WcTnaNCkgj5nHosumN3N4VezoRSm5fTMAhwwHgqaYuh
TSABlu9EEFwzCdo0iqGvqlI2P0Ynba6iYJjtRaEbPjVWKzcC0eULa/+4LTtqBkHIwYpYAufJtlyE
giJTpPOqZ8if+U5kLWGLtonjBTXtWmNDgLV/4mSnTzRs06S5ULkyUYRqSVCsQOrlv8eeMgQOnQjc
pkmwPYYjNpDEphANfq7b2NE2AyEJV8C3vEMshHs5WB7I5qTuDcwQEj26XQ7Dox3mrbPj3DPdlYnR
4Ilu0/talg5CK3ROQ514N70v012ZuAnpbQ2OQpkIezM5kJQxyIR3dR5KAhm6HsduoG/ySmsPpNB3
QHhBIlMJ18vOXHAi0bbwROCu9Sn6M5FBvV0UGkGN3ZC1aOa6DHe+E2AyxhQy4j+CDGuzHnmK253Z
GmGUHqSRDfmU7qrSggEyLfpMCi+Tx0LDrdP2whq9vUvN9DCOnbWdKlKvzdqIfmuDPhSobrMCnOGk
70K9wTE1ZCEeWRDBe+Zp8wA2qAAhZpdn9QTxoeVif8qGZTtMzHKbu/rwU6B92LMHS342ZRXfJYay
bic1RgQwmOk9KN3kzOzG8UYibNoYbNMOtSqsn37lG0+NbwV4cHUf/K1Cr7WVWqdBc5XRCDPChAWY
pZLdInxPNEI6c+9YJvLOSVA3cObP3ogkKFadn2k3XKd15oLiuLd7ypm1CGpgkw510W40MQ4p3YLc
1M+KUbOc5bmAuefIx+oNr2aABDUrYQYF5sxYEA0Tz8juiLCgPvbW0quSIz/P/aWBXT6gvc7vAMMn
54Vb5hdu1qMBKJHrLIXPnivxhLY1Y5Ngg2jol7GfTfemDc4o7wV4b7v0WA3HqmZ/U6mmvgzBkLzm
yi0ufKWIpXVY1gOdorAJluYMLCfp56PU/RW0bzyumNvPUk3Wlz2q7OuMsMLVBMXhgLjCeTNC7G2E
H/jmtT0QmmoWUUr4EOVYIAWeua4NLX3Th67Y5nVWg40phyMbUOSpMSIS5OslGzK2em3hWlv4rXq8
LJrO2tS8UdSwY985s5H9ryeF6xiKIkg25mHOOlDfrHXpFume6GfvYPAuPCRjr37W7uCixjL6S4Kl
bNyAnn6nuyh4h7QzNrIlPHnBxrh6gpHRPjmNRAKTC5XuNaiQS8InWL4tY4Bhmtg3XlTByY2z4byp
nPgcBZG8qV2rX00qzvatmUAJa4LpIW3MfNcM0KMco4Hzmod4COjB4UfP0K9dAN2h/dcZjucsE/ht
j46eIRGgHmYy35U2OjStf+OQTmbISPwVfw+5puyDqhTWRV4pB+9nbhEXSRUGIrrW1T+G1mc3D3sL
BNCg67w1tLRIp/GRGwDGTp01W9AeY0vareOh8V7Y0VKIg8CIGpVmGn2rsgNggP/pmZCc+jBVZQJ/
osz5f1rWeZ0F6o7Wf3FfSCc4mzCto3nXpb+ioJneILXJdxpi2JSChS0fSyQos49oJCvMrPh4ll1B
D2dD8VW/ydgfAGxBDtn9rRv5pyn9rtn6v9rh/42W+f9DzXAa2X+0ST80wy9exrxpfv3ZPv/r3/i7
ES7kv9DRSOXqCiGNcE0aqn83wvkTHZGNcDB4OuKvlvZ/NsI1w/yXbZi669pCSdNwFb/gn064Zlj/
0nXdQgCiaKNbdMv/nVa4dSLzMakrKAQyru24tMkM40TmYygtL/OZzeOCh5Hlo8ziYTmUau/k8a6h
IolKabzp+uQhEgPiZ0kAeDktkhTwtPmMziNdoAle9Jp9gP+8Ia4Fts12tJoNk/7WVrggUh9HWYkO
Ort3aWiiC05/B2N0NEx5LuroLHSKIzWg0G7f/ngQnzTgrVnb818NeIeLoyfNPXT5L1zh4kT703iJ
4UQeOJjWGAmPvdaptWIrYe8RHb3M2viTuZxWUULWu89aU/0Y/emWUv5dSpK2qKJ7rUfVirQvDZKt
EMY5dtHGuzYGWIIOYVeo5yp5C2JPaeSVJhsKNBsrMFcY0K+sor6uW1bdBgEnnhaV/w5z+5uO/IkS
6O8LVJI3RSqDatHcrv9DaUDep+9PtEGAxlXryAyvg1HB1m0vRss9ZKGgIppfDwNdtq/vrKl/cmdp
MFgGRA3H0G1UHH8O7HXCKOoBaJtB8JxfEQWTgafxsFP1K4syOUaSEJp+jiDAoa0cZvqZnvoXqRZs
AyISzL46zJ4fp73sBQbk8vbr32d/+vscC5uO4ONzxIleYYABhgGB9ExyGtayHp7KbNwil4ZOeCHH
EZaUBbN7uNQHiIhEqiI7uUC9tNWrn2ZnbEf05fnQHKL2KZlTFcdk2+b2vrfap7gpn0gIIl8ThhFH
40D3dgUuzMja65FYsLW5K+dUnxQuCIQ8o2iezTYjM7EF2xBoj0ZHPkEUYQXQ8LAmiKPEoTPVGTuN
tSIna9jol3lh3VgGGllyDDa2bkO4SB/JHLuKpLM1OHA04OUE/j3XTq708BvdCmqYT56uYwiDWYtJ
gWnh/dPV8SfQgehdqN/lpWzUUQV894E6aHF7YRr5WSNeW10c0T3em272FgXeD3cUT36PoB+fdF7c
pXpwL3WcExPAS7WaiPhqYvMVZe3OhDZXeXKlI5tnkfoRYzoOqQtzoIWCitqL/Ce9wEsjN81IHcJG
Tk3uR9J068YO7nRwXxaZHTCj0spfFe4EW4yI+ji474z0TKBuHaC7pH29MzV35UcuKXQJVeE82tMi
WiS69uy0zsbPX13avgRbXuRBd0Glba1rclNHFJXT5FCj8aM7RwVS29II99WOZhXcuOyoJwGqs2fk
RMSompexV1zjyljcGLn9U1Y2aJFpNRQ2kn+qChhMGyx+et/ugXPtXcrebrJsdXnl6PnWieODHXV7
mNGHyDZeOafyv3O4lMNOZURp6Nq2qC+wmV6Ftb0LaAaXT/RRzuog3+QRCA6j3vZNjTkePTh2THL9
4O/DMPPy85xApQwEfOMLEhbyzSZyw5VPNdaG/gw+i8JPuRpo2aShuyuB5DiIhyL8Tk4yHfyWYyTJ
8L+mvrjA13MZiohQXPIRGjpOTdleaKGDXtV7cQkAzTAnh0ctMM/pTDy2lnMGAVSvHVJLciC3hr1E
lnCel3CCSPuz6MnTzlwTgniAvzMnsuw0L7+i/X/PEWKFY5GW9SENYvxQ5a73/bUvrM0v8r+usVFs
pkbtZT89RLb/O2vVzktuRCE3C6N37swuv/YkLIJBbL2pQImJQJXATdUh4++kfvRUvIzZgGta9FN1
WNyZfwAlrW3DpbgsHivj3i/EMZX61geFEw/BT7uVRPFQVrWgISgUOCV7Pvqld1gILyMOZ5zszosp
/qmp8mkavDXGgbtxnnVVTR9C7bv6sRX2pfDaC2lkP2qzuM7H9Nwd/EuA8jH+3OgJAoPBOwLmmKhQ
MtwBwc0BIQ0lDnA5aAB4oIa2xkZ1C2MnqBAzUFeO2JUjRzg3tPvCocPZOHeiCl8bL7stJ2ejKvJ0
s/EhQUO0mNUVokW0m6drDSZejYyBfPiHBhdfXqavGvZRE0mzk5S3sYWZrQ1eTVEeU2Krzdi7G9zw
NaKCn1np2m2iVz2yL0szI6LGe/E9gqzs9sICVylH41ghpli4HFIw6KCRrnYgBdYyhlFVgBdOnfy2
cqzLHlbnZMf33Uvf8j5mBBNnpcLeGpP1HSy0sbzUE3hT7m+7LH+lZn5LvONDhkWATA+NF5d11Rki
vts7bF83/Zkda68DuehaJY7DkJy3SX9RB+pSVuVtnYqH6hf9e21RVBRx+jPfuRRu8wh1CB18A0wC
KwTb524imybJZrFF8JOgICQIXnwfyardqLTbeQrXsHTufCv8DVGDEiA1Ht9TO13k1xQT1lVonIED
+JEHYEJzeUlxrI7lvsryWwB5NPxM/SEevbvUJUEu4SSmir0mWmeFioV8vXkrQUIG/khMRJ2p/3bi
Kt4EdfbKsZyoSIuEopI6kz2r4hPAjw5sfFU62rrMMtImrZWhSAXrlNhSQy9BREz40cBNOsltRYUy
ckdwj6Y4mrq6zM3ot0RUpRf2Ha4lGo/yVcPR0sfmXmsUrseM7M9YO+iJdjBnw7fjuHQpVlTmHyxQ
rq3Tw+6iEgujW7NuJrC5kZqA6wHH9GhnV8VtIh5rFZ0PU3UxFNpZnyf4ZOyDRxZFFzYPwkh30u+Q
BAEWRVLWtWhABEyRePY2DM7jmHm/BRyIRpXHyjVIigHHeDEY+U3hl2sTYd8ifSHfne2qdgUP7E5Z
pNPY1ZlmIX4ZDXCNTnhJLRwPjLtOO9RWMtqhg2YaG7fQnY76X+WF56IOdkPDNwY2wiU8xdKjm1B2
u8kqVwAVj2bnnhlihky3IMyNc9LALorQ2eHn3ofm1kvcre1G+7aAzeQNd2ZiX3stMT6sA19vb4z3
Cta/N7YcHAybIxoJfM7JxjYtEPxnCYU7hAF03B/Ayay87gpXFEI40seoe44R+Vc2kAFaR07D0fYo
9NdeuxM1FjSf8wz63//bp77/74TSNg/mf6+T/h//gc7u/dFw/hf+PhkiaXZcnh47VMN1TWN+hn+f
DE3xL9uVQjmCDfbsWuDM9o9E2jLQQVNA0/mXpG65Ose1fw6GpvEvGhiSY47Fhtch8+rfORca708W
ChU2ImuYKQgPaGNLTpnvNvjQjBu8ZxhwilW0J5UZsoz92zuEu3BxNSx+4QPj7XqrFodi6e7/uEmf
HNvev9z/DC25IRaCbx3myvuhO4+ahmXBwRpoSzgDqidIe7QuFiZ9Otett18P936z+3G4kxNwkQbI
YCaF1agwzwIz2qZe+M0xzZg3zP91EP1nDE5LBneUQ/vpcSmgT8V+AKu2Kp6D+irB/xTYxZnHfse/
JNmWHckRqDEBy//UY945GP708RjvT0L/ObQtpY4U31Xm/KD/OCLGcZAhYWNoLbvq6Htm1iE3SEvo
sO6j1TWTuVL9IzGn49e39f3Z+69xZ80YbzINJ10a1vtxqTGWhKzDKUeWGbHaGuZrDDECwnzM6sIp
0T2IXmlvX4/64WHOZz4+GZ1Tv63Q3LwftTQcrYxHDvM6O95saUZGTjRb6YtvZuAP76gj7NlXZInZ
gGOc3lWprFQlAqGFmyV0OOsATCHEHEjRc700v6nbFPx9rpd99s279OG+MvL8fXNbmTRMcXI2a2LN
jiO2iUsnN8Fa+7FHqMJQkWWzrehFGku/DEp3gSIYs90UU7Vef32L5+/h3bsMSInRoWRBVDdod72/
xVPV10NbEkfVOLjizZhI6Zgr5fyPIf3roT4+zXko5B9CUmf48DSVlhlwnyDB02+55VHceJgAvx7i
kwfJC2MinWK24VnOf/7H54E82BFTC1LB70iVzjYTxAnTvZmzpZpMfnPrPl4PZ2lL2rpypG1Rw3s/
WGyqyvI4eEDAKYAfkyoB16P+ZpCPz2cexNXZFlj6/Mm/H2SKc89KMxIp45xAiMDy1TKBv0ITxoLj
n7KL/foOfjqenP089rwAnd5BDnYt/VQuyvJ77aKxNExggF/ql8kKh2QT5dBRvx5xXgDev4GSWuq8
xFEeFc5fu6M/nlkLSijRWysCbGK7GyMEKU1DNVwoMHHffG2fPTEhJRVdgV9JzqXgP18POwrggZQ0
oky6NXr4EgS/v76WTwfgWzINnceFcvP9AJGBjagFfbMsRl+7ApOYY34t6m+W1E+ekYkPS+AYdFg6
Tws6BiJvl8BoOJSqMLB0RlaR43qquzea3BV4Jaon4TfvxSdPiaWO7anDnsTGC/b+ylQCcaeLgIUl
XbIu6VpBESIOBW7L13fw44QosUI6JrV1S3f5rN6P0+iF0dQhwLWiSlwY5E1L2FFia+KFeFufo0Q0
yH1JlDW+hzxcfT34/MWevIqWiezYFgalFb6A94OnBTjVEXrSUiNEZNTzFwPq1T7txxdYT/kx9Slt
2Cqq/xvDss3DJEeEj4na6P2wZhy3cZRxxiJ1pj9nhaeYUvje7x4G5vmEGHuNqk+guLNQvwct5cqv
L/v0rZ0nyrlhgDBGOmxUT+rOKQBVnObI7aHMNSTdQa1Iv63hntza0zFOnuvgiICZmyC7Jm1+ICA8
tnZwVtqIj+DWffOZf/J9EJXt8nHoOov56cQ8q2Wy2iHQAa3Z1mh9DTnQTLPAewCDKT/8e3dPOEwn
bPClw8PD5nH6zY9ViheDr3HKzScbylA51rdfD3H68dnsuPi7zXmhNnT3dPdVtIUIW5dpZawuIRkv
UkBRLqfC/7NR5tfkj4nYb3qwm6jXlh6+KQA15YP53Vvw3YXMf/7HECn9MB+TEnM9YSoSZ72VhwvA
bN9cyXzL//yO/7pfFvMHMD+Y4+LkO7aVLxJXcCXTCLTxTsOhuTSPo3X/9Q378N3oUmCHZbbAUi/n
M9q7q5nCuEF1VDEPe2AyB0RSh7wa3W/er9MZkYuhGaXrOJ8M5qTTi3Fkb0k9I+OmR0uMJy2i7EZs
c/CYtW2/RuM8nCMlTC6KaBx/fH2BnzwuhrbY7jM9mPrpqy0nwelJ9ExMfqpeUVN0W+Rp6W5K2/bl
66E+vUrbYXnhjCqZjN7fS91Oe+KgTa7Sd5HaFoSU5l17rO19E2MwKjLxU0thDH896qcX+Meo80zy
x/uIeMPunZ5RUXI5wLgDMrM0wImt2VrfDPXdBZ5MEyGi/tQnNXZZF+OrjJAAGPQ4Qn04Fn5yD6zU
valTqHhfX+Cnr6jr8hDZ0LG7Pxl1CAt6CToxBfGUKR8LF1ajNHe8m6+HOf3glEVpg92BzVaO/Yia
j61/3EccS5qbZn21NPrHIZ/dLXhgCb7Lpjuyir4e63SRnhdn09Whlqr5yZ36vsHbUhmMzGopoTws
vDB/tHFFLjzYRX4WXCEKvuvaYDspuf964A+Hb9Ywk/6cbrq42ZXjnEyQUVknlR/IikQb7b7vFCRz
LIpkwSZJeccre49SbNXgUU7d5PHrsT+8qCdDn3wejuVVelt36H7cR5c6uZa9hRgRvh7E+PC2nIxy
8jmEMGSERrAAyVAV/dBwoxnZNjCdF9f2ykXOKWRMSdgrYBfb4UGrvX0QY9nxJcLkxPMvv/45py/V
X7cb2imB1cKhFnby7tr90JlNw4MGBn1O1M2hhnVJ8Pc57qdDq8evXw/32S2epx58KUy5kErev8M4
C1RrjTxdHL7nYelvS3dYoWr47iaflnDmy1IwGRCUgmThaPd+HNScwutCHqVvRr96OVxHsXtA8go6
yWxXRt9Yq2J0zIV0h31OreXrq/zspipiAPgNCh3q6V4TIHbf9o1RIrHPRHvnu+BSNhaNuem6oTrn
3STCysvNkHSFvPl66E/eLj4axSxEDYlp3np/4faEnzhvunIpB+ccEshvIdJvnuGHSfZkJ3uyIudR
mBLCQhhb1Ll3ke4u9TlYwG9WdWU8MCkdG2/8Zl4/nY7mqY/3E2WKiTvAFSffjDmUjSs6NraZwB9Y
jDSyZZn9iGN5NxlkKQa9QjFep8umispvxj69o3+NDU6OuhGnTbTg7+9oIMHsaMlYLcMiAUfYoJ3W
NFF/swE53U7Po0g2tgCjIdR8mNxxkDVAqZjcWzPa15L+7aQg4fpuvg+Db3ehn10T8hc+d8VLQk3q
/TUVbOvwBfJ5tOC1eDsxKX+ns/nsgvjEUdmwfMx1t/dDdMQ+sf/ktpnhXpAVhWk3IVZKDdE3z+dD
pXi+dS4fOl86cBQsvO9HIkFGpKYLyziI9LVQw8435VJHKuAj49jIrt+XEVRCZdfHmNZrVI/rr7+5
Ty6VWByDL94wONidnmijAbKXg0ltKYi6cNNp2blrvzaXutF8M7F88h1IZk3yE7mtrI8nN1VXEdlk
Bp9e94Tvgvyo5zIhdgG+ULhx5N6GT/BvX5pDV4G6LYUxdgPzD/pjz4H5k2QDD8AgydgZqQedegyj
eFqO8AKWWaf9u+c8niW1D7onthTzB3dygcXUh9008dbEafl7ImtygYli9/U1ffLyM4ZtUydlPkEJ
9v6apBf53hDyqUGBJ8OgYPYiLsr+5lGdrnRcCVog9jGckO35YPF+FHxKZERZ3Dltmo2ed6H5O2C4
ry/lr6/oz0PY36MwIVqsqLSeTtbTRq90p4iGEuhbvo2T4MkL0LHKgT1it3cQ20+Wg0uZoBiyrPHQ
YMQIativPQgE+tu1vMEsijKD5vqCEKhvSGKffBh8lNSXKHqAFDw9uwVNWpfs8kt4gnSscYcOK5AO
2T4rVLjC1F1+82Q/bB5pLugzBwmLM+pFnu37m05pvNO7ku+DWXvd687CTN0zZeAWGk16zjjNK+0q
IjcnlJP/zbP4+FoJ6pF0J3lv+d7/QpD98alMUyBGW1XspKRzg8L/CP/tm+v7+E4xBLVV7IRoa6jy
v7+8CiJ/a4+8U1bmLIr2uubRERX+zYXM39j7d4p1gUIIa50LIVV+eHPtqRgL5tPSFgvTuS3C8QBB
YNVGGMGrcjUiSP3mNbZOh+RAA+Nq3oRK9qLu/JP+uHc4yC1YOazvrQFf1A2snbLKX2rCoeR2N6WU
b3Ve70jjXoMlgFqiPcWt+wbZ47vd+enOTWG3U9R8KSuj2/mwlsQybioIBUzlalz68pnew2JmvRry
yc+nbx7nh9l8HkwyN9CqQZBvnbytMvFALOVmsqTJcA2xdkEK/HJ8bLZf312Obh9eHEai3GvoSJd5
fU5fnD4JxCCLQAM3gy/QLsEOrspQh3QcCb1TV/jjJvDsgDrdTTNMk75OCpvjpWH2ITU93aAnV9V4
VcksNEqcM51ve/5isO14upGl9tqW4lBCEV+bqvF/5lZsEyqpoG2maAVtz1KrjtuAXycq18IFGNCA
OjiznJZjLNbPVIOtndvjSyaK+5YA+zjXVwz7bHfOthA/vekuleYasMIayslFMpKDJGgFFSGYIvMY
9+eatq3cV0BT6wGDn1X7Z4MWr4E0zsnr0BuqrSRGp5Q91Nh2rSryMqOdb92XpAXKFHGdLNeBys9q
YIdZpd2n4tbosh2k1oMIIoIskPartZnsZQTxQc8OmWUcg6patULbOESi2LZ+EWsKTmi6su0ATDhy
w8ESeCsboOVBfyZK+zJ3IDaohzabzkeZn/cj6q4e9jNBdctEptjU2yFbAM9e5Z2FGDiM7rwm3SUW
/7CgnRIhjLIhupgCqR0B7nVH9OLOdMOD9NDivYVasOkzVNgaGAWSk97cQb5JGj3IQTGikx4j4Y8K
c8f8R2R0VZ2rICahT20jO7rF5fto2HJvgrmZsdRm9zyzWjKoQASUAAYZVqovN9qsau+tra13JHKF
qzmFwNa9g0ceziD6c6v4DbNjHboFvYss2Qg3PWIyXI+2WOogxwTpXCXZbjCHSxNdkBORHTte4OED
folpaQ/FokZF76R44dbMNpN7H8gF3Ju+RqTK1v/CRTtv7cg5XETkbmMMNencegurjbcjgFrihv4n
R+e11Dq2RdEvUpVyeFV0Dhhj4EUFB1DOWV/fw13VD/eeDmBb3nuFOcdsvmIoCObkxcshxkOyYL2y
O4hQwkaCtSqoXqc2bgtjoq2CEE4BDhCvjx5l8jPnFyENgPzQg0vGhBQ+fV1QQqtF7YgIt0wjC2LI
ymvyELLxYRRg1Bs4V1XkmkXsmNahDR3Q1DnQeigdaBrV7RxBVH1tW/jRegjJxi7Lw6q+0lnsax1V
V/deiddZk1zeV0n9mzALhpTLQrdDgF+RRyseyADcKmkMBxKKikYi3UW1Nn39EsaxK+tXANi21l6M
4SVfCXTUoD4J0MgsJ45iYp/w9BIxjv5sJ+vCVpHv6UyBhW4YmpIkfQPIzsPVXcAjx71LdoBTTG+1
dsvG93HxNd1DIOfNyT0dDV/Njqp8X9U7sVXdPL9q8Xlet0wydAC6mFQXssOfMR+Zq8vHItpOrASs
9oG0H9gXd3I47KQI2bMB6b7Xu60ZodpMy+1Y+BMG5GLZ5slHSEv3DGQFFZ3uzP5CHqbdhvdZ3Mfm
tyHfJuVLkGy8i5jTn2sHiHIK3n63sx7V4PPzZcJyzLOUKvbQHnTA5jFKEY3/Jx5ipK/Dk59CC2vY
CA3J9k6HoEj9VH2VwBK95jKi6q8R/rh1LPrTLO8YCCs4t5qZZXfhzk8fBmwLKOwTgsEmNOA6WeE/
ycJcry2/JWJmQzTfUloA8v10H6j66ucD8r5x9DSzGy8Lc22vBSAThHhr7V6BK6A2q6fwhZ7b4bSk
fdBRljZy5+YoZUczd6A9brSnOWoelzloCj2YjHgzZNrbsKpY6chxj03ekTm8wnw6g786yznfuErU
r6vc+k1sncZQAOWadJn9/IX1GBh4b+ymctkpqwrzGDcgEKCnRr9bZMmRYfeiug3EnicSakE7tlCh
55DjaseBsk0AbqTS5wBBBSnHtnuC97tTFYrnfAD4se5Aest88tW6SwYyKBzYUJTDrPwiiwRqvhPS
C52uORymmGgAXIXhMzzRE0c/t+7PoIhpH8Y42H3tK9P8FpEqLJbKK+NNGV7lgmM6wxH2T4IW2Gf7
ujyWmcc9kWhXs31roQn1m+wLvDLxHp0AfIuYA25ZneAUeccwCIeejjfHSecN3v0G0np0Wqc9j5qJ
OaxzBWMPFWXA7jij6+xgKglRkBZLEGHYMc0PVJTfUdTftInokPG359eoGdeN0QLhu7lKy3QkYzkg
MexMYBdWcApPbZItJPeaL1SUGbGZvNdF54+g4nui3xfIZklT21rDs0nE4HgfsoPcL56ajhuzqG2x
OVYTcQxvWfYRStdOPerzT039rwfWuOkT8gc47C7AxBMOR2E8j+BVFh5yvNxq5oXciZP5AD9OYJGV
/xCwBDbOEbKfwbqq4z84tVw0r228my0vifZZ8ok8N8cq/WQcCMlHZL4ruICw4wKRzyaASOtfTE9o
/ulZsKoeN5rdjL3fQIqKHghf7Cx+EVdfVU5Cd6vl0NZCiiu/qu3/zYR/iNZCvXKrtrlY0aOeRR+R
NbFrb5OE3Lh1yfbes5hws9Q8lEBpLJKrbTS3r2VJ+DPevhTtbvadS4PfTaXbJthloNgUtUxyHhKb
plGOEwgfaXyDS+QOSfehRy8av300GGTP5NtZYDTYfKgg+qSJQKHsKqf42cX2+dxW8H/z6qxUW2gn
EWFfsr44XU8IR3XTiM8WWRGhS7yHtfAma9FpmqUX/Rn89yVKZ0U9LvCM+1nbSBbBFvW9MREClkTZ
6ssZ9+2THnMHQQt500LBXhD7de17zvGblEBhzO6W0Z/aygjqRbqpotFwH31ORe2C44clOnC06luw
MJy0SI2br0LeKASEzOGJlPlZtRxDOTcS0Iyk8MZqZ+GXndAH5cAohsV0i/xn1GYXDBnPlWKL5bGL
PnIRfA0Wbb8OfWJ63GKgKipuKkZjcXrS9T679STV90k56uVXWODb1Vc3kXW/RlYrCpwjaXVqpWSj
k1a9aN+w47xJsPjgCSub9n3xHg7frTYeEBIGeXNAeJ8Kt4lMAXZSC4D/YW7dqlrtJUePLKrn4qkw
H+dos5rSFoTUVQcLmUqzL+DGiIvJrToOoZUIhviIvcQVYb93Sneu8nmDomsn1fUmjSfOc8tZsixI
1IocMe02dKEvrDAXEE654v/mmTb8bPWpcYWCQNM6c6dC2g7EK0zPWoV3rKJEwIHUy9uFLKhedLPp
S4E3bybJHupsED/DYmoOCHgSkopvZMluYEr2CroyzLDbgrRust8INyjGA9vol1h9Mwm+W/H8DbBX
CAkRh+SQGNFLa07BpKu/Q/yOwaSq92sOL1+wDgRa+6CCjgI97RATHTPQDelbLcSnO5EQE7tz132m
1TWajEce74e1ueUIzsCgcAn0HkHGQyPhf4lhEL5DxnAIj3AU3VTsVa+vc0egppFwrsAHWf1K6O5L
pPiyKH6V0+/6pMblILcGT5S/ZMWPjeYF8ryXUI7SQe2RTZHhd1Lr19zAGz7E22wmdka0ViiGnKLy
U4wPFt1W8/HTNPvVZlryskxfYwu+QD3gBCbuwBEAU2JiRjMhZutMTUNDsQr8ZnJt+fUYAtLrY/11
mLjVNX0N/RaunJ+plcXHTGsYza15Q2EFXT1py6OWRc/Ur5TIUnTnQPeKCsheiMmtN/blM++qSmRv
tQj5WjOtsMEtulrTcjRRVlitfBNX8Wimve6qceKCW/QSvSgCugZfJuUc1JYDbMSTi/It480wYvFc
GeO2bDvCnYRL1+cnzIG9BwOfxOHEmjZErKGSwhReTeQTHWaJB8QQzjyGfBF7/OmzeRxrOUiB88fC
fAEDCiKXVCGzIxjoNRp+iOxFmgRbIPP75G0i02I+prNMk+MDtnP7dVtwPdYqaHZ6JAnlYcmWnlAi
dTbtrFYfoRS/mgvoSqq1Vrng3NxDvcS5dl8rjU9gAA0lAUwBDARpTcpLDBFfmvZb1XiIxkM0R55Y
broOWSdxWLFEOCHS59G4A7N0a9AnIQESej9hbeLuMC+mgOyep6xGhf80qvcL7YeFHYHnabE2ij5y
5dAt1jINdxrM0H6LRX7lK/uAhOoz4gX9YFlXyyrPuahSu5DcjS+tjUcPxgjn14xTLhiY+FYhQZVC
5LVwbwcRCws3r6B/gvzCsXZcpPEZ3eYsKBiEzHTb4WBOnwXK1OqZxyZcFKPF5VQfUw0fr+WMI+s3
AE96yAVMZwKCkeBrYnd3IYC/Qtc3NRzSotF3UnlYMq6984zff24vSsEMIc3ONOC2wN5PaP+1ZF5Z
3bB9JjBMfeTFFb1LHG1VNQI+lAVMKGlnkATo+g3HYOnUaeMbJEkMSdZ+zavwLVnSRWj0nKmd6hQq
YAn+67NGzIQ2e2SJIZeo/HxeL6HOZ6IX62tbLn+RmDrqHRh0le1l82ItwJa5IzXtUKYRxc9PTR0r
U4rxRJh6jDMRdFRs7azawzpnZ1nr18ZxieghQAdyzS/RrcxfKlXESWJPxFelYO3Aetmck4QnVZAB
87Mevavy+zpt9OgyRlcZvShBa8E6RP9CvEoJ5R/kXQ9KrougO8bzolEr0wxj5jfqBH8/0VgBGX8k
CG9Y9x1VWpTSbBxCEZyezCZtOs4VAJbolLXbGWtOc6UXU4tN0jt6QezXUxT/gL4TNPHBJJCd9DLA
vYlddgdN2sr56wS4ztpKFKhK4ywUedA8xhD3pLRJwzXIjfmrwJDprYVQ0y12XibIgVC80zVAp9X6
3agG3XMkLwLvb8rjYvzMPFmEyrthex1jYk1M3qa/ul0dCUu0ote83aoX1ZoDv9Sx5tHV4108XFKi
S4XtqNOV0baW/HmO2chiNGbsQxTTnHUm8AZcS8t9DSVwsz8E0jUSQshTGL6vwo80nuUFBkpgLP6U
n9rCgqP0ZXAAd8Cpkh9cYEZyIoKI4JgHBO2O/tOgtJ33GSlDVgxt+SKGpz4d7A7fkzq+9MNDoAh+
8s6ge+3ZYr2kz+RCMp7oWEsmPHBuy+Zt0sWdMA9OSDqEkPwKxW1iGJNbyy7rN+3wtTCIWQbA3Y4i
v7Yi52dqh6ANu/Bz0YVN06JxZxyGVBzk2/N+JI2M40t7MsPsKMeFU410jKuTrHcGKXiTiIaitxcW
h1H8kSCkXU/oJbbFtXntGHavxF0hZ4xvg4mw+0t7uq5gRaIAyUKgsGHnC0TbEjhBEVXbKoFfuhtF
vjZd0+Uy8T2ZTDzPCAJmr4dAiNdtIuOQ2l3bzc8wNTr0Np3solBOTPJAjVKNVi+ViZFo7kSKQqYC
GV3pfbIIk8va1xX/aKgtnpZwuKqC3SivNcnRleh0iwmVtPcMFU4dCXgJAXpao/qQxO08OYCCc2Yp
AOTppTzV6cBt3NHoKJKHB0OFIkTgkVJjNf6XhUel6TydUL54rG0ioQkWGweAM6qXleG/Wuj/Zkva
VivEELHkCGk1DseP2TDtNkv26lB6LE6esT8uA6eTgGhdFAcnmyGeAypOdR3iEq0+ljkLRqH4Be8Q
S9VpaIvd2Dx6+WopC2Gu0TZny50mv2p07NruQrnGS1y8GWC0kkW3tkq9FU4OCQOMt/LaxxmIYc/p
gNV4UMbAmrYCnVxIetwAOZEwZ9y8Saw3/mDq6aEXFY0XnaxekXREGhZwdyEd9czGpif9kE279j1Y
1F6evJDxCLMp6q+5vigfGrBXwr+TBBBAJY3hq8Rqa5NGcuNModl8TjKDNIE/9CeclnKMz7gFvPxE
oRD5uTSR+FKXAjl261INztqNTc6BvQqfLXuWFjTM817iNZcX8tcnbu85EbyF/4XlQRnFbafEGRQH
onO5yAUiePJGbf2wMyomdIgTjLli3KEjBIMYJ+XVpktkJpGQ1z81K133ZmYYe4xQM3BeMWo2iqTn
dwH+cbntYrW+FWQ4X5jOAqWeyqQ9d6E+bMBDyoRPL4ChCPYhURzRpVc13RQIUdt4rGqWNxVOJNMs
Wbl3xSC/TqY0/CMooPwlkVMabqzNCuKhImkxg6fh/duMknrXxnX8gnI9JEFOaPMvqRzwFq7xQF3T
aO3ki4PQ2VKFrqVnfUikUEG16o5zBnGt4VN0UQLhwMgJAvyAFt0Fa8fccVrwbHRVX77r4yieOo3X
FJUVflLsfbd2VKl7NEatbZWZzABaDUNsrpGEWSpaf63AuQI3Fbrmyf7UP6DLlgeAsAwf+6QoTxor
Y4uJH/AccYm5utjiYRMey3QickrjaIJoM7qKqk7/ynahKZ4GbNh2QWYpLtN8qt6SUR0VT1wwwjtW
2kKsMsOEii1XrvnSNKdmKeZLocjVpwlYrSNevOH8yi3lt4AU8cxFnKzhOHarlvqsPoko7aCAdu4s
c42iEJ0HrwDdTbjck8fuDClJD0tlcrAZfS+9NJmkHAdw4jK0V7PGw0jLX5O4egWLme4GXRBsSVCy
syhkBl99wkDtapIipo2gQHXSH2j75O4Tno54E+Wp+TK7EBBzmxrM+avKYl6Qi9Nb16xtEJMwHEF8
M8VgZYbFmFXlaC4mcXgNjTln29a2n8aEUDOdck6MKTPnFyj+/1+CcXsS6kz9mbUEj3PVTEcM8NZT
Al6pHJnDJlXA1hNhvMLzJnExLxjbYtlwB4A+4gmeaJME5IlTPDYEOckBZlca/aGXoHiKhEiU2z7P
Jcj5SQoofMQcG3p5NoLmHgkxIk4KQbi7FEZrOshInj/TSK10RzFX1B+FNFbdTRuFotxFM/hEUhjR
RTCxU45VJjL5ExMlzXwdomdOC0tDNgNc9GnYi4MxGOO/dZhF3ta81ATA5+Y0gnpV451ODtrRBLD6
LmYgy9JyKZ1CsgqGEuRrimJBZQjLQOCcxevgaANNNI5vHRIr/TgW1aYJzKWW2fJx8+1HXeLklMD/
WYyPm2a7WmVFuVHnEHkRromk1IshUyyLh+Q6JEXzE9Ki3NpQUI4gs5jAaExBeAIwPeejutIll+mj
gQDJu54WInOnaFZu0CWMjapwsDqxxbBcSsLVX5SMBcQcJUpIvEG0/rWIVBtHXgzJb1fVPBdzBAWr
0wV2u0YLtlfO9CLxO4nWGIr2Ie/aF52Y0bvU6+/ygAUZGW9L41G2Byi/uVuo4+fSERiVzvMAa0Kq
8fnFsqebQ3aeYF3rx8EqOpM+sqCLGVbk9KR5s9xApFDT/PQU9iK5U+bc/KPBzv0W7hUfmDh/iz1T
2rkntAm+08CAZZXFo5auyofcMUXX42QI5nIO7aYo5eWgAQJ8pT5jO9CsJVd/KjV17HaDxIxS06d3
c8IkbFtL172JfPZkIhJytmn6tXeEhLU3ILoGokYP6neHvvKZWim2H3mbI2FfxD72Gb+wRIgXbQNJ
UnBIvmClJRsLzze9Vm2VMyksWqoZlIlNDYSlS76X1UpPRpOU12guuRPbfpTuipLnW46A7kXPl9h0
4jBVdkiJWpLhhCL6ZE83P+IqTqme4+eQbZiFc4agOgBSGb8Qpkd72qb1pTQX0U3rcvlG+dkgllvF
y9iQe8KgKo0h+XXmp9BaxJyEyuBXi04VFUnC8jkpY8VQtalSWnYgoNZumEMs1KHclxAro8LtFR32
8oR0GvnU0nKxhULJGxWZR+jr8EI12K65nxVV+1smAsG+cson57YoBjKADithqNAelRd5aVrGoPp8
K0Dq37QVyCwI0NqRM8OkMCo67pa6id5Kg7kTQT/wHQik93rAAe9allQbqMKitbdy9SWdngU67GK4
2GFRTVPjmZTa8r4BAAx9Ad7xyM+e2fyCkn0S4hJDshNEaoY7DLPS2w3yDwC9qFWB0VY6bAlZI5xi
r9TxgNu3HRfIrtqgNbskJoCCCJVWgSaPCrm6FIsRAjjNRjVsiCQqYSL3I7JYptIjubKpvKTayWrJ
MtouBXSOs6R2dbgVmiInELBMx+YIQneCSAbUUvlIssk0WntSoRe3VHtAajK7bBR05D3xKyNzUTOa
3YGKhsggVorZJkQXlik8bwJ1vUdRJDOdjjCryeT9LKvxucSV8jV24i5b6LOk9auXQPFNbek2Q9Xi
pgRX/D2qMfGgvCfZvw7245tSyQNIB6t7R1JuHFNRlrdpUVxm3Rq2bSxxAGccJW+hZHWXuY9/e2PU
bEU0AxQAAs1vnBMEvUBy7FV1Q5yecjILtf2MlCb16JQITmQzCeidzoRb7CG1z/zCsubAEPU2SK3y
1CnMOZjT3NN++ltTwCUhAeARpZZisErRjXeR4MKk0w6tWhytAe5Ww/RTn2qSouvZU0Te1mmh5ajH
uuTGBGlC4w9z+Jws4kkHIIWJs6Ui1OVAWwYAVtxAdhqGc2BBcPGIcDF3mtrdp3B1rE73lk79rQDM
sjkiZrUTyGWGySlrFG8akD3m5LARXJY7fr5+kOLjd8RiCm2B8SCYk+XQq+DRBdaxqTOS+TtFAIf7
6lwWtfdMEm1JHmjamMHS+DL33WenvOLMC4rh0FOiy1O9GYp+Y0AyjugiCEr1dW5DYUq4LttLFG+6
J3Vp+hsS8yo2kjcsr4AP37GiMdDSA8lKHGMsAo2tjfy2DsNelpQgU8UvKz0vA8EgbFAr1vN1pXgs
9n66eWMqTJlFAKeL8DKF2S6CAoL3xVZ7qiJl/0yRloa92U1uF6VQdmcw3e0N5uJuoh4zGsFthN6H
Mb+I0RnPs4/mw+EE8OphCaZR2SRS52rpxMiUlg3vEN0zGOlV3+nyc9tO/SEQCqubXtaDSAyJ6Rxa
d47IXqgf7J5mkIJ2nfyLOubLRsT7mtQ2ClRyqZMTsS2s8Xs34pOLCfdYRZcETAOFqz7H3mTsrGIg
+aih1w13omGRE3wkvJBAK19aKDkM2OyrZd44qDYwkK9tnTK6cwtOScStXis1R2Maj4acPWRsaFny
A5jczpmodaXXJcq3UraexFrH5McCSGUpdIeHM+vNVRxJjsE7HLPRn4inICtWNIXXfI7ttb+j5SE1
HENffozB4RAd86GZIom4ok/M1zVi16jLGZEn9WEYSkexmNT1gx8rmmPVkpe3CRaG2hssFtqq5rXx
Y+3OhBPZBLIRKmPYwvCIzInCeD0y7QiGDJSGCJ28vK3sDFHSPYZFBBG9q9kc9jF84qj0SNgJ4Hsf
khVx5EtL3Enp9vBcaojX4iuVqlsOF7iotir6/coXPMdTPGqekaBWm4710gO0AlrfQyPJvtqcxmo5
QgDyI3Ru+FecQn/0JQsOJXen9t9CMJfY0MUS+m0ypOZ+g79Cyuyr1m2KcD2qAiPC5JYmfIuQMjYD
MSZaG0z5uBkSqhJpInsWoJnAghca6sJo1nwkHagVzXAJl/LybkXb+UiMx7A+qvKR59e1nPxpHT5X
SXPCJvxQpom4MC3+kxMV/h27LiY485LQ93px/2EZrxNtUL+c+nw7jl+jmbnEAnjicITdbJP1fh54
iCQorOsMAqFye9UTFkKwte4ylqK7qhBl+Cey6RIPH2P2JsgrsvbjkO/ItpCUvznqWXISC9sforq5
xvQpDVeCrCQcCJLLdCWb9ukE18Sm2rJRwFjLAwKzs5IMXIe3iScyRHdMNerAU2eeN1Kk5Mxt79kk
2JFyqFiRswPjSK0MspTEizTofgP3xViqN8LeglwdtgZkUobcifYw44cRQRQ6PVvBji98B7cJaZkz
qMe2fxjzYRZ3Ut+/pRXcpXQ4kthzm2EmZbr8qycY5pXZyfR9DeLn2dkp/TEu3FVEanJ5/s5V4kv8
LZPYpopmgRD4TM78RGfHaO2N/BMiU179Kf1v1TVuWqoYyj+kPBjXo9DeLANyURBaW3HayeZhLPaL
dciyLiBk3h4GciIiog/Fy7Te+vSBpvqHXERHIHGWAXLnwQsdNK8ab0n9YGqrNsdxaJ4iELILE1rG
pToq5kennVoCspTErWH58JT1SnztmTpy2klRdBzwHWb5n9xRzszIFfEA10R8IOXZCtkZxEdAPb2R
x+9l2lrT7Iz6RML3vNFzi0Jso0w7nf6oihhDPaAjw1hVwu+BAjjUZxaEyJ00lYWs4FnKX4znIa4k
l93nUWp2U8Vcq6wcTYACz/h7nIkWkzl5knM/7sQ2D0zShRt6nDXcPuOAxeZeztmZEXGo3pPFeB3r
xq/jb5FHRY5AV63MWXW0TYGih06BzEvsmbeSieI25AypR3mytuTNOHoHukjvWEpRHqW5a1bKTw8z
SdI94vJc3cp2ilb7kn5eyWW1IuLjki1qm7OxNl80PlRoJRUbBzaxa/CQjzRhDPK4XRk0GpOvzCsp
LMmupD5UJ5WFKFtfQ5SeYzEfetQ/WWt3uVK565B6MuqVJEEtWvw1+SWTdDvs7rAWEMpil9PVP4EY
MijSng4VWnzA+n6TjQo5bQPZm1QAipvUjD1L76GFRZtGUKD1DjvLzE/a0rstv1rN0jtvOjd6nmGw
NA0ZvOP01CVB/zJU9ZFL7UtOzdLByw+7eLtAYyTi3c5hCeZNto1i5F8UoopSewo2qLWsKC+LYyOs
vxnjczKc3LJ47xTwzpUnh7/LzOCMxxjOh6v30heSWNZjwj4sjKCcT2t7C2H5qwMbB7qjIma8pb+u
vXpFw/WWqV8pl1eXeEououGTXMWM3UygRCTNOp+6t7X4GlPKQ6rocWAy2sNtT8WDYKlONKhskMSA
hBJaFq2ggiFRzEmSWePDHV+VBclcbV51Ca6VlOvgzJIMNqh6UjXLy6kr1XBhsatsojx0lybbFOVN
HL6GBEVBwp58haOXXDuBprhZfWbqZBzEj1SU/EaKAlOON7X5krbFBqwdr27aWFJPFi7Gd0YM4PtH
15rjXSEWLO3wQWjf44BqZTOSek+2IoOMu87drNFpyXihepufwjaTdHhdCMh18gZqLfGy1gS5Cb9o
kt1F/opU2pKL2LE76AClioJjJdVJiTSye5JDl98WbdoTFOu3oNtU3vGQuDjYYoyq9qZ4H6e3pYRk
RyJSILTAzSO+eb1NUh3zKGW5tuPK5drt8nF5wtxyf1h6x5CKXWwI9zyRd2KcdRccpTrQtCfXuk1a
d23SnmE07S3ThMZbxLZxTJW4NHTjpNx13O/OaD6n3YHBjHdbXqqgmf0pdofbsC/ZH+FqBFx6Mbim
4l1/7bKjldJNABncRNQH3Q3Un2CnB7aaRK14pvAiTjznHlxFQeA7uxMrX8Lx9CxpT9UQUMUu+9Q4
5HfWEpmwER6GeZf/wg99ccWHiCbsQR9jvnW6nUFsqbmw3MbviRCwF49v/XSdXRRld15vvROILOjd
yk2Z6OaO2B8HyHSI/UhXQ2s3EtIhjtcYVObosLmi1B1Pq28cqmPrF950If2GQ54M0I28Y318CP8V
zTZ/LS2bIn9A9uUrHPmX9V3b9s64e/ZM/JNoE5o3MXFFghvuyaYiUoYJ4aY7sTGgODuoATXTc2J8
Fd67G1UNmqrMXn3zrZD3xWw3e/BMzQYCmbqN0hNzsbTwWGZE/U5ORxaGqVul32lra3dD9BM/3sfc
i8qfUdx4ljCbMuqNUB2Kh+i1viQ7Inv6/sXYlbsBZpnLNNKmJJPTA5PahQ0jZ5lPLA/p8oQepkH3
Vbp0ZtvSjR9UcXwl4oDY6cbrH3XtRnceE9Zdz0tx9mtxKzMRhIDPche9ZPtnzV+V9tuGN2P5lKxb
171b67HkR6Asyn2ZYEFwd4XbsHhtN4AD6ZGM+YU1jaW7s7brwt/yj+5CaX2KA4S8K2vG4W3WXYZL
WkdaCPWoU3M7KgzZkEyyB4y3ouowOpvR0qwbtgji7PfTIR2QhBK24PLTTWZFfkchaL2WDHINT2Tc
4aIOJJLdQrcugh++sP4nNQHJJrpXTd5TsxuEBNR8BYJo33rhq4BY0gtpPl4KXomLHRpYyviqvSj7
NfObbyXmBuCst6O79md41K06pUCI+MHWg8Qd/fnAjidxLON/odktzrYqn0L9WiIrX/vnZ0IOjdO3
IM1die8Ouhb0M7u53IwQKB2h+DG6Q/O8m8kIt/OZQ2QDEDGrzyWLA94ewt28+kSka4LuD/Xv6PMr
zw4pCVr7HRoBy/hpDjoq0RSPjicSw1RuqNL3Bbpaumiq1+gFIY44evMLuSjrpYXsngRIfKOHmmyh
tA43Lah3M4mNfPG3Hc86gk4tkLms+UtJfPFNv0d++M4DM+8JBK1lR3rMJoXvgZ2EzgXe2xPdc33r
kZf32/QfwekTTdzTxSrZ7asQuXjA8x8x3TbIaKRra361ioPEP4KD+M0QbvmVEl/5KIr36sO84dIR
r1PKm31UxmM+OQncpjLopQMsMLnwTCInsX11+zz1Ul6naqu/8YVjvmUFEvvoyxm9LJ/mPSIaebXD
Y917a+Tyb/IvrDFiI7d7aGdLsZWz7GkBvtAD5wglN4MGwVMXjwcJjiuNe3INiduEe1u4vApZh6F5
C7tvHd0OIXr8vETwmUzbes9Nade8HSzTflIAvIBJX5IXWoqQp9Y6qY2vT24YHogvaqTXvt2K4kcc
BXnnNZyDbD/JpWhcywys3rHQ18xU3nJlK5dl9GPJVt94MSifm2e2HvY3O2suTCC7zpePxgeNA/Ly
XnPN7/ZEEfZCLF7EbJEClUgq5FrKySguORpgnshQ9zSQzEX8j8YXDsowbQnag9zfaX/aCqr4s69O
mnmyGl/uP2IQsWrxVUWB5ab7FfnYYo+bkpXNL2t7hb/O83H6QubHq669fLd+rz0kJYe1hrARRTv7
EK7iPrsUb90V6tfyG144h/pdy8O17J4TC8CqjyR3Ri5U/i3XYg3Mt5hoZyp33K1cCt8GPTX/8cYm
RXmybnV9FWcvGX1qm9LRbhI+24noOls7yvucVpc/JGzR4CNyWIJwKr0J+zXayHuF6D2PnfZGN7Yx
azjWLoM7InGdz33xJ/oqA7mXfpcxBWXKD545fe1rBlYvU0rQhSN8VUe+Gx+yfrf20IsnTgiO6M5B
BzotnjVz2UQ3ZpHCj3EgqXXZrcoBoUVb+OKO42okzOs6PtOmHS1HWwqW6flpsrpmE7czMGxEx5V5
qu4SF6gmj+m8aj7nGCoklSwy7A6n7lD6/P16C5WXffouOicR1Z7dfa+P5SsTt8MR+rr+U0junG7n
4rfmDZR5IuneLZ7QcHjUnB9jVpKmfhe58qvRW0ZPslyl2vWm7BAnhLjjL2bktMnFI5ys9D/yzmw3
jiTLtr/S6HdPuJlP5kD3fYiREcF5ll4cpEj6PM/+R/Ud/WN3OTMbKYZUJKpxXy66ChAoKUVn+GR2
ztl7bSQet9qu2hgrfe+ctEuQI1C6vf4FSYmhrUWw9JuttcU0u45O3W+o+qg0uxcQ6Km8JV9kVz/6
L95TjNrvVPvOSB/wzsL8Hq2pWQoSje/1mp4WgVQESiyG+ICgCVfIj/5H7+4tuYtvo73kv11ma//B
uGdhbwcyJlaWvkTsQYbWd1fbl+ydfjDVrb9lK8XOekVX9cDpfISeStdniwImWpfkaZ34D+G1s9XW
xaVN7+yCvyBjfC4sD+Gsh4X7uxvbNVuF4QQNUvcITXhdprvph31evYTf61PtEu0mvWxWi1OXpTUi
VOwkuGRdvUKPe05Fajy41+m9fmc/uudRuuT78/9wwVr8KL/REuv0C/ZjI3FHkjW+sjaud6mMa1vf
lN3aMSirbilEpHuf6oeuucuQcLrd987aW/FVUW4jQkUJN9ecm5aqPSHVlVWbLC1NncMJXtmPgKxL
a4u2f5i2vbms5SqmKZZdUiiUfrvKzHBZSAT68ZYZ49UQnjIChum2JOO1lBeCDa5PFqJ9mNyT3PhO
wv26Cw5WwFnDFEPB8tr2nb7qGx4WvyWGjT6+7b7Vs47OwdAQ+CxASjPcZZN5L0oW1Qlhbz5yNvPS
0LtHPbB2qRYdCHngPc+ewIwEgoL8xC/vDN7ZdWafh9qrGKflpLiTLGPjAV/uXe+BQduifshmpQhC
XXtjIZ7rYqanao2V7s3nG5q0UHLPXdrE2o5qWOPUm4J17V6O1cHpb0KqDCy77rbxyWpDNfY8CyMn
ShBuRnPbw9Kp7rThHC8Mk58KSUTHM3qQc4A5vqJdZu2D/DJ7CHVWcHTib2Ccl7pclP0DtUXcLZAE
ssUOvC1KPyPbDNwA0vGWJWHWfbTPWgSmza4u917GWI5l1ruo8gtfnUeoJ9t9XK+n5v1ieit5U7wQ
RUo+V5BtkfpQVrYtyfYUBEW7JtyJd8vkrzvK52hFLMpKn+Vl8bWBqJzKUdw1fG5yHtWuaek6LMqr
wrw2DN5b6+qxumqI66nXLcZROB1LK+1WKW4p7zJO1IXkRFHmmCv9uX6khBurx05esL/px8uivCT3
oaFrUX+3xMISB/uuQzAszwqFzuPUfR2NZf2AxpMZeoG09lvFnBhKeazxerZPS1qPhRMcVPatb5Od
qKtFnBjPmLdPDAYR4olXaxsude/N4B1PB3u2LmTXpgYumhQ8nqPiIX8y23Xf76ZsnyNWUygCC0Jq
VVidmS2RhRp1zt1ELdWkd4RosKmqKIaxNQ2bWWADsr/4ViJ7sK9i6uJyMX6z3fX4ylOvjfiYVhP2
kNX0nSVL8TpUu4gVSdoEcobpLsDrUC9a927ks5ZbFi2DGq1DqRWwirrzLkBzkzUfwUxea2NHBoTL
8Dyn2LTZM9CXqEp7WUbtciCtvT6Yzbt3KVgCViTYz9Muk3Bbiq1bXiPe6N3HfNrOU+PsrB/vqPBp
dumoNR+mjPHmSiu0ZWpm25K7GrQAM5uV73Bn03TWWmYGhNtX5Y2TJ8uBhqmVEn0d5d6qLIqLwQgP
cd7jCaKLWxhJs7IIlK584xER5KHqYKo7TVscxoDgzICdyhTEwammWvfR0iIk/PiuEp3xXUNqmGvQ
MOIgCIdC02UjyXAecxlaydZR40GiZ++GWjs4ddtAdUhK57mK2AZETvgUN1GzcfWQQSmmtyEy1JXX
lKF10iQoelcYGuY8MyVoYhq6xk1uWzBay6GZvtWd730bIuIM6I0h2XcE0cQgxrd5ZfU7hEHNo5cG
xT7xZHLZIx5/CQolN+2Uh3fp1FF0dH13JYqeLHclUXSSrLe3RsQlSWhnZ5PtDTth6FeRT7sstqLi
0Qxj71SPmQAh43aYcsI4GsaDnQqgA37NSyC1QKXBvhPjhUWo3bjqW/L0NCtlZN9UvrX1wK7eBj0d
BjfA+1Tj5KSg8PuRLVhcG+swQx4yx6nhCsTFStcB42FtZx0zZYFiEAoB93TYheOV9FlPpq7wV7Ge
gN13tOQxiaVP+lqEUjSysza/c6qa6VRAK9/G5NP0wfTSxo5GdEOm7WwcLSti5DQEupHFFjOrkZOh
8MS+X76lgxIefdQMCWpcYEduS73cN71OxKKVpmeDgy2DUUdENJ1oy8Th05g8NrYzfYtDGsnR1BsH
oiCFh7rOL05QaPNIjcGkUfLwPs0Fsz7p+wIRaZ1sJ+UJCpu+e2jtmSKFE/uKlhi7kYiupG1VdDA8
Wq2hw7Bs0uxpvtWDrF8RmdquKjVRyRWBs1ZNgu+hTagM62x89Xt8kZ3u2+TUUML4hahhtgfYLSPR
eNvCoMPSeOSBOYgHVkTeKmTqo35d9xY7o9BUJW+dqnLngkOjjWmIYmSbFtrt8FijZWgufGmUcjPJ
NG4pU4raQTZvECiBHGfZd5SAgW3UD3knzDuhWcjdutwZGFGFfrlKKg/FbFnYWwKAyNHNEYm9qApf
oeaZ/XMuCHGb8iGBH9TV+XnbWc1pjLXr3mgiReVuMLaeugx9p2ym4pSAZorUNu94HgtH+e5K+gmx
KCRS4rYYTZuiO/Bc7SkZRrf+XsghjS9bso0zRm9jpR/8PG3dnZdZrXsYKjJ2HwO3Ffa9TR9fuy51
K7MWnUsb8d7gtLNvLIO6O5PlWLj7snTb8IczDrR+UtfpJLvixBtL2E4Zg1tPJZrOfjgrVEfanykw
2aWBLZLNhEwuOI1cxbrBJa5Yd1v4htYPry2xBkxeG7ffmLsxT1/wo7nz3jUwIzxEKK20hwwsoeKd
VOnW+eh1TBv7hDboHgKKmW4TrXPDc5hhZrttGptMUdZ+rXtgvl0Xm4owzuzght6IUEei6CkYcGV5
30q19qdBspfPQWDrzTeVtzQ4f3BzTYG2yiUW2FJT1YQY2w5jvNT0N2MtRc4RCZBEGkHniPuMVN8I
p7K+YMn8zsTOQ2jNJFHXIPTqo5s+s90uJrEd20SfxdgjcYM43nhdWNptk+iQcij+PreYi2Pe0uyb
//mQ8uiQmUEws1egqw6ZSOZvbKi6BAcRDa2muIHrw5p3BzDwK3DA0XEBrplgNXnYoczMQI8jcEA+
kZ4gzRyeFC+oIsfnQw69iAtE/2cZXeWc8m5yN3rwF4rh/zW+//+j0DZpgZP452T+86c0fA5ffw5t
e/8Xf6L5pfWHtAFzEtxmENtGPtu//4XmF+IPwDg07E0TWYCyHW6Nv9D8mrD/ALLA3wGaA7BkzTyb
Gj988J//rknF3/F9GBMRvjHz/v8VOP9HAIISFrBgC7aMPj8QwMGO7hMN5Y1n2e13BxlFPt0OyN67
5OWn83H5JyHjZ278R5zD+zH4JA6iAjCOJkjUj8+AZxEwYabhk8oKNpYIJ5DmEMlE0WruMwZ/Mgic
Be+6zeeHPQ4WA7RsGNYMxYI4BjBfzRSWn+AZpj3qsrbEW4nApzEIY30MGcqG9WNk0D5ShIUWd5GI
tiX71LJ3VyOU91T7XhgHg76FuceLEjabBo/u5z/Yx9cQ58OAxjLjSiCygNNQR7SSNirQHGryzTfT
UxXNhbZFy5tVGKmOgzDeyL547/1ykecDkocnTUpRnYvw8UQM5DsXlWe8eYqQSE0Nb0qPJKXYMHzx
yX49kGXoAG0cSP2u8QvbygkzSAkVMqDciunDTtgNGKv75t3nJ9D45Y6CDc4RbNA5ZK0K/ejKsmZ3
vRHNQgbxJtB9VXa5KoYH8jDXKHkwgbCfYa4ZeA47l+kJ/wR6UkNuPNTMRdDdd7pErKBtiAFeS5pp
Imrvi/5pQplYIG/SsrdImIcmQ5llnAlj3Db4uivrm2NFK7Z/AIWmVZvjAU/mLkWunfbTtAspigen
/WIF+c0pBUuuG5CM2Gfoxy9yfUILmtVs5VJUwGOSb6Wv4a8t/uXDMNu1oErOHHTFvfLxFmkjp28k
M9r38bBe6ivpnTm69wU169cPw1Fgu5A1KQ0LXufHo9h1AQN0dvuSxoSxeYOz2Oj69Rd3xxH4jAdM
WcIF+2SDHeP9enzOzGIiYihgcsS2JsP04vSTR6eXXWm4ZSNKxqvZ654899y6t9FTmHpxcIPOzVZI
ox0shG7gmTthan6xSR3XSAjJzaR/yuu67Gn8EEXIDP6GqScAW/ygXeWON1kp9ERXqA6qKHJgVHbo
XX7UdjF6/b5xW4VOcM6D3nhTbqMyjLDao78k/+tM1YnjbY18dm/7TsnUA9m6Pa5DQmXdZa5GQOdU
RJm3xRQ0qE0WSP3BhB3FiI9VPl3mRe2/DE0LPiMWoYiuEmV0N4Wuo/fSyznsqu88UdCWiy0ixkyO
irknkIzgqe7QVMlEO5RxgZPbcW073Ixa6cS72BYVzhGFHtRnsG6ZNrmHHuoSJ8KCugr9TCeJs2Q3
dVJ5FY6mQQztdMKHqboN/tLaODSD8HqqaL2bcMkZnX1iZHbP11YfMzajYqvLjRkZSKxzdvXVugzM
0rg3aou26kCZ59zLoU+xiWE9rTd5b41JRma4EyumMlUYpc7wCmm7HshLBKELAgL5/pAcSiufkScw
UnEFcl48yzONW6A0A61u24+yk0Znc3ze2LEY7hrSEdXSszL32dP8zFs3QaihIuGFqt4qZHfpOoxb
4S5Lt2ydTV9YhXOqBVHi7FPuQ+3K1nuVPDthWOFU5DrW2lOd+l552xLV7vyIYkLH0NdT/CYdcyZ2
mvXAWBBniMn8XOVJ6uDGqS1KkAtHi/mMGMvQ1sShZgV4LMPctNdGHIrmGpW+wCAliia416eqATBe
NOB4PKI9kYq5GLp92hdcGtsljRp7VjvYqF7iFGEqM5OxD27FQIEKEkQWlCeCK7iPSkHPM4zjNNlW
kkLmNcsMrb0HTuWXS7TrNvYd6M9Eh3PxHIvWAlz4hn71gKJw1xm1EQ30lKBiE2lGZvKPsvCwvqwG
N8UZO9Z6Wm9jhyLxRvh1H11lFhhENsPkExIS3inUCKGR2w2yvMzo8FOafUk/uG88dZI1k50/TTy0
OVn1ifBehqzr0Uc3VQUHD2FGL6PHuolqY196bprkyyxqvPBO6b0vdzq7DKwGScCtPiU98xKjtcFc
QSYpI7qRSMn88CLvici61kNAXKcaei33wSFRIaM1PBnIjly/cLeW54foQdzO1ZbElEVMe0ftW0fJ
gc0VGfV+MqueR0WPSU73HFv20HqqudHbhESqraxO2OBXiFid6PrqzW1oNzz02BLEVVN4BeG5kdZn
xqFIdTe/MobIGdZdT8G31Isqw8GJBlOcqVmyjSMrN5jn5p5vFxtdaKlnoukv9BA3rIksoVMIb1YE
5OhscEAB4GsfumCi32Vpibl3M48hqB87sb+dgiF66wZqsH1jWWlxMYVRplaFFzMXn2xHdbdKeiJd
p1NSq5OAYtJBnSpwESeZ0q8a1KYhdBEN4XBWBRZp26as+su6CZDGNJkykICXg0uD3QgRw2hmflaS
d0ZwT5pb+SobyM9kkG4P11VOM2BBJHqPVQ9ByZpgJ/V9TPG1HvRxqtZKnzx7IRz0c1vcBRNTMgzq
xrpqddIyEX9H287pLTQY5NM/p10X61dBymz4YdKavsXin9TlAfu+nl3gPlIdaCEeXsZh1QAwKTQQ
lxVLGNnSMbaB6RnsKEged9QKH1/5VPaJaFayDWV36uUB4jyrlgVDIaH39WYwK4EgDPsqc2ppey1M
BqP5gcQ/wsM3CjNcBRjNxJJuHa15u/ORQkTkvwdYjlQ1Ls14IrbQqAL3SZOyc3ZOQKPrO5ntE1Pp
NibdlGwRqQ6elSv5phKr9c4twu+MAzf5hLLUsKb7UNPLad+0cZHcOZPWc20dw1q3mWm8lJE3Jqdp
iH383guttsYWbPTmWcEj6t6SojUmZDgOs4XCqX13ZONjK8YKum0VDK9ondV/4hD/N9eMcwjaP68Z
b/L25Sn7UDLO/+CvNDf1B7lMhE+5ukm4j7DY3f6V5ib+UFIihabuk7AIbf7mr5JRyjnKW2fbA+oR
sqT8u2JUf/DbOVAHaKEggg0I3v/5jw+hX3+Grvuv+W+KuXkj+BMEke/E7s2SujQhLZrimLRqplqq
j1pL177sTqIYQFHqXf10Ln5ziHn3fnwIkwQNB1YlEQf6UU3K9lQz5OzOVnmKmY1OK4qlqpD2FRAh
wcTVjBj7f37MjzWZM38syQF1IIuEXwv7qEYlItTltQCABgP+Jhz0nVCQdPJwnaHJS+Xl50f7zSeU
sMVBuvLUWXK+jh8q06lITTd01WLo85UXAKwtHmonPYtK64vP9fsjmSA/eXANaoiPRyr7kAICozCV
2NnUHGp4GH7DaMZsvzjQb06gQRKVMokbtE3zeGs/2QEi6YD7wiyzm8xwnhMT1oLLJrLST7KyO/v8
DM73wId7ZG6ccAM6um7oxFMdncGp8s2yhTG76OWVMOeWabDuMpDbqY44yNy44eHzA34sXbhBGL0Y
gs4L1S0fUz+6QcYwmZosQuBEHAqkwgd9tNDSfXUb/vqxGB3y6NMe0CU0oqMCqcipBEWROAvXuWsx
nwBpoHVvV6du11wmzZ37V9rmh8f7597ML5dt7k/y4uCtYdKhOr7v9bpNPNxhrKesg8q4qkr/EAEb
dOD7CO0r9vUvLw8T2iMnj6YMUQ385uPdiHekLnGXgeAjb8iMwmVTe1+0II7TJucLZesgvGmzkCak
ju94Fcg8jAG4YpHwV0GcoxhzEXCE2kMyFddpj24zn8GCJn5d2vIxu1Zd3AYe5MGpvEjM/KodiXGu
FBDJCZHc4+f30S8P5PzjKXqyIF15gTtHD6Q2aBCjfU6Bz95MtBbGSlQ1Qp7gTPqiEP7NtbXp7vHC
F+wq6ZV8PNtNjCkxdzxrEXTaqgjAVgIyiKv8mj0SfAht+/kn+93FnTuctJhcLrI6ekIMRho8ropP
hv+8Tnhxy+6Ll8yvJ49nzxb08uge0Pk8OkShtbHUJrqFnoTr4cjTKGxvs2TcubX+xac57txzH83H
4hcMvbBTjruWJdXoODWhQ0TUOG40K3nF7Y9Uif0h+sU+X3fdcNeFkNACmb3aGQn1n5/PozbG/MrB
l8T/gX5LmsTG0bgih16ayAKxvRFU91Mtf/gl1EdgiwJkXfQqJOhMv7phUfxe2I27zqI8uf78Z/j1
feTQZmOxV/r81B63h3PaRXE9cMLjGoqmXcpDNai7oNbPUSAgg5s8UJbt/ecH/fVV6zjSpWVpkZ5l
4lr/eN9CqZN9hpsRF4x+5/jaG22Q867sv4qc+vX5cBxWRdpFjs3yf7xkkQlmeW3Do2jmL6NkvMrI
1hsfaZes+rz44mH83dVk22YZbMFotVM9fPxUAo5YUugwFTEmjAxmzWcSGnpEbjmQvjp6rT25LfTo
kYHno5sZZ0qJk8/P6+8+L2dU56UwxwUfL2G2FgOPG1J7AZRjbQXls5RBuwA1TKPMtB+yuslXnx/x
N88rN400XUe3eS84R8uZI0qp2WLWPwuqYszbF04hnsAC/ogKlJ6fH+x3Z1gZRNmxL6CHyf7g4xnO
pohBWgMe1Ylx5R9MNaFtrYwb6QXLASmBKaDVROaqjdVdEsjbzw//m7sWzjyrqCPIKaTLfnR0JBcj
rz/u2uC5AI1jZDe8Vb54Af72ICRigazG4/bLuMbwdSFilnFKZXNVlk8+uxAwJv+Do/DQs2wwY+JJ
PLpsmugnBAsU2R4iMHWw0tfc++rlNn+Pjxs4pdsUMzYnDFj/ccM5Io0v0zU2cI4A4tkCGLGTYNvZ
T5p1VtvxwhQtTgaE8C4jkc+v1K8vNQ5NM53pC/cK4WIfr1QOlKVtslBhM5TbShth/Ly09EuC8qWA
0dYOb58f7+O0Yn6Pczz44gapko6kL/3xeGrsTFpTNi9RNlY9MvrO8LadeK61bK9CxJI2vhxIgZ8f
9TePA69sCkFhMWec1+SPh82F0cdeCcd31Mu1iPp7WD9nLSxMGg0bB/FX5SEnT8O9B4Nx8uMvXni/
3qocnvcqESTzXu/4efDaxB81yhJwy3cNrszafw7C6ItL+btTyzucRr9psUAer092kflWVnAXYVbr
EfGoPiGt/kUOEfxOWJ7Azxhzf/F4/Ob+4XhzscOZRSV5dD2Ttnf6QeUoxjN1Zhig1Ka9kxDjFvUM
GRh6hc4XR/zNZoS2O682Ch2DPsvxNr1Okj5GKmctGl8tShDFsdPcVb17iL1knfTuBWNX/CLBfmTv
+vl9NL81Pz6ohB4oHlGHz6v44B9vo7KRnhW3AOvC1LpMw5IJWsqM5H9wEHIM9Tl0lVN7dK/afuq1
1VxdwWbxFiHeOdxaXyR6/XpDUm0zcnVJnuKx14+OkfruwOLMAhyaob0figgWl+hhTXutEf7LW5j5
WNwiLu0SaFHzwvjT6JmOhUiBQbDU9ojIM7usr7TWKa98ME/+F+fu12WdTzRLAoiAIkj7eJF1Ix/k
vo+73bLCK1ITIVkhIwvdaZt57Zvdovj6/GIdh6u8L+g/H/FoY8owtBi7HHffYCfxOua9N6u9HG/n
I2ReNsRPsF/GtZ218HE0uFVPGmb1E5E4PZtlwiQdazB22Sias6kkE0sLlXHbaVp425ed+PHFTztf
1+MbmEkxqfVz10wcbyfJ7bUqVZbo+UP/RTX+ZggkDrPA/RESDyDimHSJFBWi7ReX4MofPj+8NOXR
8efeEsZTLpDF/cDE6OO90OiRY2Sjfjt2XZ3Ag0sclXUo/S293aXMd/y3MbcCr6UiJNX+m85224VU
3Vvmwc5VKtCX+7lSS7bowrxkbcxYMJURtG9TacjQ3SQ16br9LK7U0NgKo62KVRDaOW4fB+CKi0eA
/6Hs5prSpl9anosF8iayyHRg9pC1DAWWfoQervnegJIcx7XK4Pp/c5LWxGblJKWR3wtRDdM5s4i4
KnfoLRGZPsqgLsGWO9MwmvmWpKeqaZY5wE6FxbkS7gDAtkgmYTBST1BDYouk329sQjOOrNfSaQAf
GiD3knIDKm00Ohi+RWlOu06GEzKCLkce2zHf8mNEZ13TjuNJ0gcipFeRApmC6NmIRJwy6+0Nsary
1p1A8OZsRldDnBftNxf2n/mjCfvIuTKxgM4+rSgUkMzKSo7TRRzBRn5uZAZbQevyHIP06Gtmf0l4
UAcS2QiQgEaLKohN8dwBNwIwqdmWxFzTlHUdvnR0nHBXwPKVBwfiHH9RGlM6rlAQxOwtvGEq5a7t
fFej6dA5Psrr3PCG9sapm8IChpyMHvLCdMoi4guMWgItmzRmfJuoc+zpghkDIOtlxhx5PJWwW8XO
IIIkue+JTg3pfBmhgXEsKgOF40WLi9p6kAmdpHapt0jHb8q2jd3pPCOIR8DgKEzH+W7Y6HHj1USo
Gi5XZrT1BD2AgreUcB6sBjBUagzpxpQ2EC7VWCAskJF5TvsDArRX3bZdVbQ1zkrmNtDO7NRKzjMn
sLGgWmPspzA2HMa/zDWt/KxRIQaELm4BkdrsGeqzNuMc73JIKHMYoFAxzmVvgKx2X6JUmS5V15LB
4vmlJi86EUHBKcnertdNHTUAVyLPSE9L34jSg06+qHbp+x5AtF2hhrx/GvlB6jN78juf5Ae6QSdj
ypQo0Q0nLhe65mHRNPLIjetFZ1XN9JZYhC+lIABad9OyH155SePmr/ThQw8Zf1snz5A9Uv4T3RQF
nt82cezhVWtBn66GKkRs3lng+dcjd2hxcEo/as7HNjeN69ZkimzkGer9XNhwgrSmGRALKzHmuDUC
3wT5aOQVJtWZ11iWdACX6AyQpC6KnglzuCh0q0q/aXlpBe24Nsmp9zFFpw29j0UDmk09a7WZlcRJ
ZEgRQxC8A52nbirxdrp1Pd7YZRNQLR302ugdueqI9y6JCWVR6sjyrPuc12Haout8KMs4DK+AiVXq
e9LVVUwqgWowf03WWNmnsBJn35OZj+IAkC/Ff11Ftir3vLV992Qk3THc2EFv+ZtCo0a7L1DT33ih
IlqrhX8dXpqeJkecFl3d6xY4mrjqGNgndmDRgUzHuQoP4CpPD6hSdfXG3nZUmCLJLa/qRWHX6H20
TpYD70SaeNbS0YaYqp3JXQiLIs8dettWaujBrQSGvNSiSPbXQQtiGqFpgQbuRbpa2zmwk4k2vuow
hucPNArzblr5je2GtzAlGzs/y73Ilt4JOz2VvkL0amSwNgm273a9Mr3+uvMNqzonMk+EV4GyCYng
YycQOrwBaNBpZOtIWXn8CBlIEyf19nVV9hTagVFm9PsjzW267ftK8794ijan6v3zIdoWnMF//eP1
3/7rH2X71PCIPCWvP4/U5n/950QNqeWsBJRwKqW05tbAf0/UrD/YvkvBtokOm8MOgb38XxM14w+G
b0zZ3Dlac5YTsa7/twZT/EEncx6pEX7NNyaw9V8Zqf2pRPx5i8I30RksoMSUlKNIDz5uEUr4HK6T
j0twgadpLWKKXgUL2Miua14sp10GEWHvqZxcio5ebhSfRo0ovvGe3s9CpDbVnZPOD/AYusXeyaHV
dEGUravLOoerT/ufVW1wcJ+7ARCb2OwXJRrxbd1AlZzULo+BxnoidtcWneG2MvNdmSVvQYdKAM0O
OhseWobPAwZHlW6EiqxrWJO0udSlJivcsNLZqL4XlJWZ2lIMriKvJNipEFso9fE28YZ41dnOhTI8
43ogB3oRSmPYZCIT6yrF31nlgKHoBdj5LtCyCkI3GmVbx2tf4w4qjGzLIGvtN1jrMiEypu04iWQd
rHlerUNREe4Bv+OO4TdcBd/fIzpHYaEtpxwsOU6DcDebjZL0FXUFSPbWue4G+yIrG4yG8yG6AJSz
3upLfiwkFemshKp8Io5iiZwjAVyYji28a5FfTZNzX5hdsC0KPd+NCdkfhhiztVbj4mNqmp0OZnPH
u/BB2qCoHP7NQbK2E0ATnFhF4p+YjnbWgzBuOqjyoPVALEy379+tyFZ2m4xbz5pSElEs69CE5PJy
xpDbxGW8jxS0tMj375u2KB4GhhcVt/whSmu449dcx/qiYkRqGPEbEklCQsrmzu51PEw2OqP386TZ
3jNJFP1GYva1U386CUQVYna4rmIZPJrV1RS7TNBarWW1OU2g0p8XpXtps24dOlljuI3x6MWdf1aA
T88saBNwPjddAF03U1fAYys3UHCtre8xievLvkxqGK2xvyolwzOFAmmRWabahqMc4Sf21iGza3L0
EhM9rAAIDVx0nbKEbSKMLUtFrEYE+nmdBv1rk7rTpTYWJ4UN+4RHuMbwDl7BKVJcoUO+c9W9rCp5
+dOr5fLPZ/HnOdkv3RR6GMy9LYfGEfMHdMwfH9GJFkSG9Q9TMD9u6FTBtiHGKOwidVVj6YBEpLBk
Fvoqw2Z1Z5QlppkIdsDnPwZEb47z4VVBKUEB+z6EFwyQjl4ViviAnCp2OcP1Yyt/VgBQwKU00OSi
+8CH9NTAGF4IJB10IuW6H0S1YCubLQGhLItheOxiOmpaov8Yp/A5svKT1MK2H5tkJ1ROeB1E3j4h
B6XO5d5OkEXV6HDS81LiW9EKm6CU+ZdG99NFP6QXZqrYtgbmq2+3BYu/i5nH9NZx7tyTEbIopAGc
vyF5AQ1yumSlrfaV6OGRz78kGivzwotfYycwln2FezRRNtIprGn8bZnW+/ev6jjpt6pOD0M+kh3T
3QTMbmAyxvneSFS2D+ev/v5tj5FxP0CB4E+zZg5De//y/T/tAI7yqBbfi/e/eP8zQy4Ve1+4NiHM
GCyXwOvCTZ6q6AT4Yrlv55/6/au/fytJOQq80N2qpTslWEqsK12xX3KDOATSPvwYYEVDdGi0LYpF
KH79DLqtDdLPAEyC+Ym3ud5iSGrgc8XthKknnmN/xnWTZDEhY+o2LgGmAJUqTuICRE8UlHuzM4s9
gtNi//dvk+HcjLGXOQ4RD32aFXvEUpBR519cC+SFNgS7xLf0fZj1/JIjMnMJt11mo0GKWgZY5f2r
v3+JITtJFGgnfRy9Zkxe1uh/6v37LzkZE1Esk21ROQfmNMPCbvtxmeb2o2eBtXWLrN23TurqSz9w
nXUPxS3TYIEl+Wy6shuI1PGIDRUOdICbMwCnVk1in9kRrA1zlIuof8x93aQ2bpAwFZDEvBCv/5h5
xh5b4/sfW1U87RlvwuoT46kpQeFBTXXwojv6ys3j8YBZiZsvIOPYKwI4wTI095CtH0MQQAs2dG9V
lZy+fyLqznpvVS6tw/ffbzD5dRxTINjKeAPXiTqM7FFRXhtiiwiOq5l3tG4nSM2LRd+1bwnSqB3W
xi0cZ7WtKyLZjE5DMWsH5438Vvjod+f7HW8ZN/f7l8N8T4H1hpMxajC26xGXYOCU+/evhEVih3Vl
Bj5xC/Ti97RS9Z0mv0d6Dgg0mu/s9196hjZ/fpVYYgAVjNvRnB+Jv//CT5oBWKeWrXqUuWuq23uP
dT+YJgu8CKFOEUhrMKAtqrS+jU5wXU7bViuzfTdfJ9fXuGTvvzctQJ50PzfuwDpF6bJnd5KceDbi
ZUfWB2cGPuWht66RXr7/C60O8B6aQZye1Am0A7ABvhTa/Wi8Ij80wSiwgrlucY7zCsnxQk3VQ0+N
blL1q+A+7W+AuN3JrMEJ3VzHrXyaSN2alOMv08i+VUDDPPSKCxwmwUbwbK/0jLRzSLEnLfx02G04
SwKwBP5Q9EQiPlk+XWL6f3Cdm2fEfQRzxvBLyinAi8524CQdwLTUuEmtmXHa9+wGRBi2SysC0i78
1CKXhD/z0WST2qmuVLNKVSxnHNW5H2o3nkz9VW6qna/XoH7ARqVokukUcqQyqgFzEfDYAi5xph8Z
ANEYSc7SB1fokj65cv4vdWeSYzeybdkR8YGksQSydevaa1fRISSXxJpG0ljP4I8rJ5aL1MtMySN+
CK+RjUQAAXiE5H6dhdmxc/beKydCPSJVwm2LuzxB99w707HvNLktnzhy41pzsvZxTDjliZCVXWOy
gptM+9QOPlGF6HxE6W3soaOxEw5URg7RDMNEyEEyb5RUOhnTsweHoHxWoTEHFEBX4DAZyrq5IJtC
d1SnFnjlaqlHFGYVQvAzOBIdSX6Fkze7IicVJ6VRvA1Ww1TH/H9nbVZefRFesm/czD5Heoe2ObZu
elxfqPzGyLiaE2AgPIQmSVm5dV9/NpVP4eOa46GuSduwXa381KOAHBIkxrlVPRgWRQ37zFtvVhUg
AFMDVWgNZ386mjaWb4TdL2RRdruplt+Wj8uvxsm0cndpEX3y4sTnkzgbYzLlMYvCl4ICYTtOrVpV
PtS2zndbrOVFc/bCJjmGdCit0ttVdErYRLVp49Kx3PYzzzAkDHuTa8Rb+KV91qjBtBjBsusnn0Bk
utcwTz9XWpAjX4+nTSftYiPyzvlYEGqiDiIuoptqS7Y6zookxJI/5mQ5v47syCPShxPpxemlyP0n
+nnJxhhCehBhnm1UIfwTL4uGEXvbSJVuzAawmkd/4IPzEUvtPmeKc+ZEipcgQljeFYW7dpx+NsQ7
JCTV5nm5Vst/0jNsl6prfljRFzSDPEdh4x7ihAjyITmXKfXr4K1DOnRnpPTtpteq9lRn0YMd9YfM
7+Xe7onKgm3iHvzBQALB3m/wfNb58MEAbjOID+gZmkPYfqgG5Z4UVQZ2bmSCOKalQBmeUsapc+jH
4iFoW4akYFWG+T96Vm6eyjbaEknXb1K75rnz6uel7ovnIMFKJzG50rhlTu19QK/bX6P6sxEeigiE
nO1n0yENqzebKENDRvdNdGqnxuCy1/d6nlR3yNhfStucMzRntxDK7GFwnozSiDf18MGN+mZW5nIo
amGqzkDBGbxgSfHJIjn8MI4cAVTnXHVrzoy0rvZQVoeR8+PK1QiMz6VsLtNQb126JquAljMmdOJ5
DxUJv0DIdfHsJmfJGHAbZhg/SoSNXm0DGujJzRqs6GuLX3uHS6Q44ozYZMQ33sc6FK1qwNVsIG2D
PPxD2haUyIjUM7tKN4pXiG6ncFbaN59lOUXrfdMbjwCrtj45qfs9U+qiquZUhfUfxnvm74Uosz0T
rrrBnBudFfOh2b7464gjFYM1ldU3jBrqisnOHrSBXOIr2hD73HX3cem1BNLFtxhV+1a68oeOS2XV
Rl96b9j02PxpXrXm2o71jyTO2ptUyEMVUSNUNbF2msSirnH8+H/SI7nGb7VU8kfzP+buCwTjsY7D
qFlks//3q/+PPKyz1fm/76T8z/+qR1YHmim/9k/mv/Ozf2KJf+HYckz0CohvPeSW/7t/Ipx/8RUT
WIQ6TNKREP6f/onh/Us3kLZ6DkM9kiQsvt2/+yeG+S/BsBJuiMF4GhWD+E/aJ+ZfBnu+YxmOaxrw
yRk3e++OREnUEnIRdVjs56ZHl4YmDGn4oC4tgsoV7gNbXb6lLb0xiu5bxpJDoxarPzzRatfPS9OA
OiXzfOIi4jo+2RPZU5O/b1k0107pK0ZV6iWbT6BmPhDhlMt7u1D/2QvFuJARr4EigQmozsj1vUuz
ZqfD8UIJZQfpeBenw6pydua8d1lq3lnmbkNE0gMLur5PlTRuSVXu64yoZk5LYiPR8q96/8Wye3ls
KwbF2ei6R7/6tqy6luNChJMJoYIoJP9wLjV+Xw1+fnguJaM+lzOrab9bDfzGG3xmBSg7R924uaVp
7eCIwEel4rDSczKz4vETwbLjeLuzevVl2ZG63DnAVi/+INZdxFS/npK5lqxQ+iy84B9adb8vTpEg
6CKKOFssB/GhKA8Y4MZToRlvbtIcPaMajmJo9xUJfk7lug9ZAoY0d/hXhdgc8AS+GPU0jjjHKExu
vd1h4ZnXqwAFNLUl4TH9CLeyi/kFyyEOD4M+r1hhroNx2k+tvMUzGjskIqWzNf/cOPYfHhhj/iXe
/5K8ebQhEZbNM+Dff8mmCFUiZsihm0/VGTL255LYiXXsaj8mvbfpp3Air/3pHAMsIPaxebSHia7A
0GFzGqNNvfQt+lCtwTJ9/WUB+bt+yV+mrtwBH/Ue+72Djnn2I/y6Pbh1XYQdeSUrq8zI/9NskuS5
VMsDkcZAIlKv3Dvk+JqE5bf4V/70RM5P3Lurg4GCMTwVMOQIw/39A1QS86Np9TbnKOcSydDbUBmv
Sy8qIIDRj5AVbahEcRLySJT+eXM7iE5b0WbrP1yMv2gofurG2SttZtAsV79/FhxNZdPLyF6NyLHP
RJ4Q/k5SaVs6xYUGjIOXERjECNOEHCQOrFjjk4TwzvmVH+iZ7vox+tP1+esbO9twZ5sJLS081O+e
nrLmaaYvSgq7OxH3jV26iIxb5Ghfcl1xnikp17w4OLcpJDgCdZoN8UHY1AkGrAvD3v3hEi0/7/f7
hVICcfTs3jX5SO8eGI5yJDj2kO1Ct+m3rt5sayT+qxZ/4Q1OF8HA0uIDlhFyN+yO4ZoFtTwzmi53
vM4cReYqshY5lGePB03rCL4CTwItxuz3cRC4u7HKgMMaxecqpHwbG5JOJcT3ESOdqOqTmuBfp+kk
j3nBCjqLGnAw2+R+nziReA/DWNMUngiGSsiO1AIwLwacmvOAHK+y+pzPC183EAirmWt/0Mdu5coO
aqawzoYCLTk3BpdHr5oSg/NwGm8ms+DX8pxzYKhHK5NfRIxGsY+BCif6eTnT9HqK7McaSL2WaBt9
F/6DWWlkV6fWz0p/hCKl2z8mJoTnMnZwKXo3V4xvYP/IXy+qbarKco9fjgCW1JmBUOHWSI0ZqBx/
EIAk95WstwBGisdFHqrZbYVDla4JXOk3J+CSLq+tsKaAqL21Q3cXHBOZYaPgqMoEtThGJXnVog/M
XW/tnM5lv2oqtiFFnU36wzmN8uqA3fSzK32xa2yoPhl+yCJ3Xv/wIP3dc01khkMxwIgQVczv71o8
0bjMdZT9y07U1+QPBmbHSNeR+5b8tsjwgGgBq7BJ4A6DnCFJSmdyHJyHTpQ/nW3/rb3ib9Zo5L6E
sODLcjFg2e9WIbdiko2pFzfC0AdrfIaP3IIfSc75YJhSuWLCpO1d3jepuMxjVGmgzoJ1+9yuLEsW
x7IFAkwwj/fH9+0vyyPzMLTdlHVCxy84F1W/KJT8QAq6JCNRqqlLXNvsMxc9OX/zrMgJ/M+wZh4L
38m3Omoemwz84z/fp3l5efe6I0Um3WRO6MDpMt/GX35+o+ndz4JhOeEFoXm2xTTt0jDhTAZ1wTYS
Y+11NbOM+Qn95x/+N+XKLGibdfXkn3BwfLf4RXkYj8pksRkMohWmmgh+2wl+WCPstbJABKKFwbUl
xWqTurm7Kyv3lThYPem+ysRM/lCt0L//68UQPjqxWWTP/Xh/lvKlGrQRvNLPciUWQGTlPNJK6+Br
E2XDzkQDsupFB3FkKOjJ518nWljLW9lZMEYJUzgtYwg9S2+aMWgz1IJaeC6Iw17BpPBJCZB+c1Oh
fUxTbTossyAxI7r6QLNmboy5brsiOBsAzlh2S0APMrDP9AyJ3ZRsirEW+dtSE+TaFX4ODSca1+4I
Pmhp3Xg0vvdun77GLHpoWfJ7v9HzU5v74yaqinVN2buFao6/O4JlFhUCKrvh9tuRauoS2yF9tPE5
hyf9qSvSPcav6bwsxE6b/IAClq0lFOmN5cBkcxSRaGErx1ObUNlIEZ5S1943XRhDafevNV3IbYNn
nZjds5cTmL184lRBTKDletAC9uIhqMpPYQS1uNA/mJRSDwF6iIjte9dVYs+4s92UiJl2S/mM55ge
BPbMFU7c10Fh/YrCgzDZLtKMhmDNcwYKYVwvm7lm0p1OKjLgd3ndGbdYX7lDMgISJ/22M56pPel0
WBPdFjs+jR2cdhBw0JkCQWd93vbj2tdvQ0beF+3TqHkZYigURsO3IGBltXzTZZDmzfOoJtCeDB1O
RQwMPpFN8wL+rgNPArlhiBC8AR2qarFPjuZjmKh43bvJRbbKuBGy/ypjDjXOAItNsFqn+XQlbADK
Z4FyLGTT2Rh+OyByRTbRZkm704ai3SRViz/cTD7TlDybOiR5m+17FZW+uVYtnB4rJbO7QcKzrRP1
grqpvcr+21KPS8e0t5P2HYAf0KIgK2AaBOC0IHiXsQEkp9XIhKVtvzWb9pVMHCLcCsqOyjT+oAk1
/lolzuJoZmo2gVmItOca+5dlKBsCmlzKtMign/S13ZKbHBIRgcHG4T41MFBrZ5M4czOM4fPPlgXT
T7EqAtv405o8KwHfrYmWQKNjmJhRBTqs3z+M35ptEE2RsyroKDlFVNy1sOcOITMiXLC5CdNifu/m
PRX1pYsJvf2yjH//sDr+3UXBmgqljYM7xph3Wyj+DK9NGg7Uy92qwdUdI5+EfiPZkGGI/pdA+qkM
xz3Ht4flVDQBvXG0RvznR5x566Q+ZUOfj/bvisJqaoa6Giab+QNnr9KXzZb5L1mT82GcpsBRKEVG
94DGu8u96RAG9hHVFEHSTNuCBomO53LKK0Z7B57tP75MNMDw1XH8It6Lfsbvt8siBK9vJ4uVZC49
i2yKcRRyg8KUjOrISyPK5pJKquYNNGHLzvcNCeJxlFzMf/4s85Px+5NDV0a3LQSmeB498e7JERFp
F2PBR5HkwxC5wVwy7KW/r7tMEGzILrrcpn/+oYv0+91PpbahweMwraeP824PdxvRCD9qxKqpxvSg
+TbMHM8qwdjkYkcsz6Nuu98WaQLJRm+mCSECjSk7ehXciE4hv6K3/jSnny/6758Jv4pNZ0nnZAMs
9t1NqewhgefsE5HZfyZH0D7FBN+OGbtUmnSbOiZ2VcZmvA8TcNlKhdDavwXtKHcWjedNWPXE8yPp
X5bVf75cf9OUwM7uUXMQCijolMxH5l/WmqHS/brPiScVA23ZZEDdg8/cMHKaA6696V1sWfHYmlt9
8K80oaDKzo+MRcu90aeKWM2ObKI8+eqijCKyeWw3xmBdMkegSLRI0HELzkFT3JeEoJvavsievMaP
P7pzcHPSxBGVOCrHNMsPI7MKdHfEvpMEvP7n3/Nviit+T+IGfAQTHgqFd49FxKPGcdETLFLlB0Yo
39wcRQJNCvuslwyMywBhjWpBTSgb3i6ZRK91hZ5GBYOOTMD9w7vxt9edqopO5NwmpFH5+3VP2661
OtFz3TsQVtE8G5xXE9kxZ5riQNvXufE6cQibIFZup3I6ItZq1zJm7zUiWERZ1AT0K7xsPddSZPeQ
d2RE+36SYpMx+UWUS2a/2ZzH2r0TAZ05tyIKTNcOMkw/Zln7tdGIN1nehDawacPZhfzDUvnXeprO
IbGW5BfQbEGU9vsv6RjYQH3NFSs1q4Yc1322inrvxhgZUzTvy1kwn5LuSGDv8z/f8HkRfvfKzUFs
yNro99IJfne/pe/WQRLDr3DnuRNppsV2OUYsPxO6IqHYDtgdgm7+WMe//9FYfmbnAy4L19MFrbDf
f+ugLTh1RTMEz2zoHJDS1gc5Wfh5/B3qpDwux2095WBDSJe5TkgGOmaV8VAmIL+YKprrMYLWHLqT
v1U6nOcOpUFfTu7+ny/RYjL49RrRhMJ6QprF3Jmck8l+/6AGqggV4MFnqSS2OSZZZV/PWcgMmAme
J/z12igDluBIybZ8rLHnHYmz6Byou9Ks9qp3SWIBvBDQfbir7fSpdMdmX3k6uetAnQAQ4cD8Q3mE
rOh9H08YJPl5pk7GDyYKZJC/f3A1aoXn1eTmRSZIkEJdUw09RB0UQKmsTtuRVLNp0ILtxte01YoL
kcj7oWdCxeC1qtmqzcmbqYkFuGSCQ8ArleNm0JNnaVbkXvjgeDtlP1lGDZnQ8TauLr3NXKOnKZJz
lZPrA/0dj9q+s9BElsF0Z3taevbtb8HA/SbC+3tVs5f4otzkyfjSdpbBvN19Jo0eVb+cM+0BrHI8
UMNAlDC9vqiOfoT9ggF5tM1yHyX9J5o711ELBQQsgvZscsmueaig5nRHIPY2QYDykpnqw9gI6zK0
rnNxvBEfb00PZUIbwJy3s9dt33wKWTEs44RlYAKewkC5s9PhaYSiqo8wS53J6p+6DmlkGAABqaX1
qOiRHmxylMO6ufOSsLyM5JEAyqUyljPUtSJcv2LJSMMyvEusaHgrC7GpebfWJhED90ArAVfX7mPo
IkVa+oups44nIW9GZm/CPuSYFRH4Vfn1OUm1N2mO5VqGzBDduVdTpkW9LkQF5y8FDZk2MGC0pBX3
RfWyTLyXuoagJr4NsMKf3aA08h72mmwhljbtd80dX5e33iT7ekvkc7SO4uG6/EVGiShQKv3FlAZR
DNjc9lLynEymcxe5+jdZCe+U85StYJL9aJLuJXaqEToNp1f6B+mhqYKLZXeMbHVkqxky7A2WOBZU
7aKNWoqAkcNrnvanQhTtbgIJeHZaopboaekHuIW2G8mtLcrs4/wxe1eiJZRhTKQRKKjlSyvGY5Gk
/c8yTqmgWU+53QE9oLL1IdCfwr5jVCCeFkkl812gCWoyydJiqhkOIc9c3LWnpm+uvMcqs7oPWYke
Q5bpjsS3AGS3iVp3eivJe7loYU32OdgJTqL6E+f/+tj54W45SQ4ZgdtY4w9CDcXDsoItFxydcoYt
FiDNmHR7XyuG89IaQch2s8du9v+z56ZD3ayXc3OKFGbrFJw6ybRWRyLaz2YxMT1uAEuglIkMQeL/
A6u0fhjox26lyUPUk6pJrHO+47A1razAgGI0TDty0ugizP+qDJBgXqpr+2wuUWrVejuJ3JBjKvhu
xqjGZYyRNXllHu5Ur82wCfOWsEwjYNCjyxDSMyTEAJ1H6W5xpgTbyigGpA4GFcqoRHsczK+6T3Ko
hp/+NWRSF5bDesJc8J2QxnMYjiTsCfXgFXF+Af33ZuXNnUXv5pbXxSfHheOFp+bBJyt8H+v3g0BN
MThnIxYGYgc0mUU9OltjEndLNRqPVb3O6JCtcAUjTJ7/BIn6n+JMWKxZs3Za5ynCSfRCovW0YoyR
sd844zG0O2cXplp9kxXPN018ZVaAO+3sG2ld1GqAoFExS/pnZgEcBOdKucE2Y9xE0ZVrhW9jW/p4
UmLPusOOku+yoIYVl8gtIDTsoHgOpt4H4Fd8JF073jewHbOgQHxrDYflNZ/c8UgrN9zxbd5IemlQ
PXQrobnOxrXC9qJnxVtRByCddAVpbunuaZF3jnza01Mj5EpvUnAJtIL3y1PTjsa6LnpjbxaIWAwt
VQdp2lcZduCQB7UmJ9vas/18ygPR7EdPp0tc+v4O2fKeFIH7wIuOcawnj50lXxURt9CPqx9mhORl
WQsGCwaHLd2tYVYXLUHY7VGULv8LPoIOqFqP1j0vwybtkleSJKujwGGzcbUeNp8BHl1pEvdKDnNM
usAd6KLAc3EgwdfxzRv3KL2KaxhF1x7fHJxHsz5ZfG4M58FxiEGkRXeOW1t3Eg/VWsgJ51mE9ilL
dmyo+RkkKIcFcFwqci/eaJ1J4ejuNfuuzbz0IvVhWktdTVs5ZvltCCgj56+SQlf3kRUj1RZy3dsF
GN3yoKcjwIqp7feDCdAjcNDGlzXPE3NeRgJPOJZhXnR5yyEk63ehk/YAkpag/3HaGqHGIzSknKy/
x5WfXmrkgiv6RfLoJXP0oQ2HLYbvGPT1dLQqi+BGUPP7uMVZFLecDqo0lfcW81ZCS8J9J+2AXkyY
r3GsqYvltZ/p26xlUcZP/UwesJLcgugYkLBXMQq3G3kRE323fMz8c+y9ktfIIcrOTlFKxTUlqVqX
CYL9mNDAdtiag4VqnBzJ21RFp2Q0vPsyI90Pb1uubcMIVBA6pfEqio/dIhsbWVrDnjHNVOX3UgXF
eVnn5snDUYYcFGREfF5i2JthgjCkGg00F+5R4vNw80D+SEp5AIMD9mKu5wmwvIRWArBVmyAsiB76
3FhOFxHo94bBS53Zwb3lAxfqMgUNIukACZfoaVAmm+ulWK1iedW7uD95ObdJG5prXXdqUyBd5RZP
D/oUpxuSWmjHNelTGLTGMTQxM/S8W6MVqScBsoa3mZFvAWFKvHTTsBVJ2T5PmJ/XbegXx9YtwcmL
CbpiWILnBhhvaCPnI5u289CUkEMaDeCGa39f1v6wRiBoIJF9CrFCFcknJnRl01qnad4nZAyArjPS
H8sbpIKIkEG6ZNwFPlVyXr6DxTaEBeBrZmcdWK7Ge+IwfyYy501XWvkMo8i8RIad37d41eZyoK4g
GrmaHp003FZrX7PPdkBwhgPDtZ7HOjGVazqF6s5gAx4IR106IMvAZfkc/cxCGhB01eEV1woUdkel
R6kbHwLV/Nuu0XWw4DML8EwmNd7a3NvNq2Vpbzkt2DSrB1i0IR5tSyXYi9vC3kU6H4FV1ug07nIF
e6B0xh1tLP8Ql5q7hpsCXBNj2JbODNaPb06tuw9oWsrVONbkrZhApgO/3SYD7fTcUbDBpvjCSDE9
GHP48fIQkCiASrU07J92iZRrhG0D6EWdtPeo7xpknRa94GHUbqaob/b0WM/Sv+Vam7NmsciAurRo
6raV2/mbpu8PSyd+KSbGlBjMTAlCfqlF2CsY7Hk4XudiZ0rMoxNQi6UJytZqsKef3zUsk9ehtdyf
9zPCsHumDL3VUTccCH0L5xJ1P/thgbCheVvqMFoyjI8s8K8ZWseSBCiwe+jt7fOyCywuoGZmtslu
l6P53XF7imMzIfZ1rPFcuyI5eHRDllurEnXEp+JsLB78zeQ12slWw6byjGyrnKbf+5x5kLBbX4as
3af2qG6pSp/9QlX7oIjDvRiEWHMAyE/Qc29E3e8IUZYYxkcwoTaWwMn6dx99vpRBOhwTi0GLz0RV
IS9aW7hbX90aM7KsvmW2RajoMCCjE6Cqp3Z6HWVUncOR3RhtSxSzaS9d+47iH/uQ/dEicvUYdhiv
K59TXzt7nFIPpppyH9XUARJ1hi/LX0lN+zCm0ALjZRjts0RnIkZcZEcoObUuPy1VFydGVKKl6+6o
gL8SjspUugyNPUDu4r5LJ46SHDiX72h4TX4u3BBHEStKMMI+1CPSiU2ih4F5IgrOc1HvEQng4ZnN
WV6iZ3DSpp6yRy/IxzUixhxjqAAYJcFm0F59M45uViTOfdS111gk94NPA7827ji4pNekxKXjdsHF
m5suyzxh6IFM4LSG1N5H2Xp5FKspC9emNlBkJzVKKLjdXpFeVZ8eUBMXt0i4YK/rat8hlzzpiZwr
hmBTNPFni1jfE4HLjOgYjCVDM67cyuy30yA7yky/XY12hThxDD/0VfJE+8WG0Aej9GeZp7Vhf0ij
gEdpJv8hwIlayKP+pO70l4ADXEAa9Gmyq25PdQOwOs0oFRPzUBGYTMEBeLuWGH4L1T12ZSdvnaU+
OlWgz0ekx7waoqemTMpb7gMPAqlUsCXclqP3FAyk28WMses53w51bw4L1D2i3+5PNsjJZQ/iUIGT
J8v3/RwcUBqMSFFd2rBxmNKWZNectag+jEX3sWw8EFQVLjg30NU+7lNGQCgdf764XTPEeyuAVUkE
88yRqnZqnOfenWMD/O4AJ6YQjxPUDaD/JEnXYOGrbKO5qrt3G4pde3jjJel2y4fXejs6ModaHpV0
sE6coXF1MVM8LKsPI1Q6m2OtKF/sfh2NxbnsDLlOlHnfgbJdak9oIDjWAkvuBoduB7KHr4Ntd89h
6V/Dwd9GWVLcT5GdbuavBhW6V3zB7O+aucVM6eyWOtHwRAmPK3bOtpOeKlgH544sAlQ1OkIRg2hL
FuN1QNW+XT66F7XaMeobHnYgd5smAQZni15D48+vYCb1piWdfJe2+j3leXbqXc0mzcS/Bloqb0SH
35BrlydqgM6oylNt13cyq/hzcXhs867D8JsX6w5Xk/7ZV0OFHY0FddnaS2rSdTPhc5+1aR6uZXJy
ae2ph2XI2sn2oeT5QtLvAidjYQhtCaLF1NL1ctYmUdi5xpl/XA7kiaM+9oi0ZWp02+WPL3tSWFN/
5X0Gxz5IoeRpPLpMZB+XtiedlX8vSGrK74gAeuNwVVAMokPyOE3x6uxLTsyOoo7RsjZdV2Z2Wa4b
Zeu+azV7t/wo3i7FkV2lmB0SbSc9bOLKAveYORc9cfxzL4PokHvRW8rKt+khLTEbLuGeKuFsl5Ou
7PigkWg/IdR9pDln3JarIGLze6tT0HgMyVapDo/cyTlc6LwJjDHNT7KpPtJajI+aO1zyUrnXeDKq
FSwBB1VMUW783MFchI+rHUMgMxFD5yJ8DDm2rn0zZ9JJnTk5jrivU5ZqGzAc/TCxji2OiPN6eFVV
RtUAw9hRNsIHbBPLFRhnuWJs0jxMX6xavYxkqp5tGaHGx2vx2fakT5o+GQ2EOKw5bIR7juh0PaWh
kTkQdow+Z29K2tn4T0iriJLxPkHGv4qHNia1G7KkYfUjrA/0ADrM9gsp88R0OMlzMtZ3kxXF5wLK
3lSP6V3W6ETqe+MX0TUGp6jQuRV1tW4Se1rlwKewA8VkD1W1eg7KLyi94R2jgb0gS2GoYOTiNOFs
tWLXPBuUUrvMrh6l21YHr8y6XdWrfmsV2t4hkGHLccL9lI76qiYHa+sMCIsqMyoPuYEn0tGTUxOg
kUjt6aMZc2r2tNA7aICioO1S2pph0p84v32qSrd9CIdsT4TSh8WwiEsqZnEFSsRx8xDnA3jLWW5A
Kdnk1o6ja/WzhpCagCStPFqRBkXRz1IPHyhQAesLBRj2V1dMp7Zvb9qQ52uaiOqZkkz3m3wTqiZ8
iH03302Fi3BeV+XBt/Lw7NKnOC0x07U4lXlrb5rR2Ff4SXnGU8Ksc+NKaMwHgX7xOQcu9ZxAMhdZ
NTxaYynudVCDpLokF3MT6MVZup1OByweX1KkGgTCg71No0el3K+dy0AkKmO699UziULNrZdEGgxD
dlG8xUQAban0zW0UBZgYvPiaRRnHsOTZ0SUvPxi/dYjR2e1dBrBerNa6MYIGie+0CoLuZCKBas0P
qXuZ0C1cpRCn3KlRjEEQONoNwDPyqejaWs1GGN249wHXtlr+xnslVy7CLqb/255gEN6bmNZnTCS9
Ip1ua9XkPnQT5fhoxhej/+oIPqXWwC4gfTnbt2P/3ea35Lb4N33K38y4wA9piQFmnMU2XbgkERQy
OhelRqBrpaBW69PrFMOWIL/jJTcJoKmxBWbuS8khciXjjnO/H4WkIOYuPE0WUgvasBce5oR1MDqA
3h1CUfNa6M9NET04hoLafIyo/Vmp2ZhWiZ5vLYsGSFZG1i4i0mlrmsF9UjNJtjnr7Ms2QzXh+MM2
iY9m3YltktTkLkpAakkjmBlG+JYcghkxSdbt2geJiMyjPlZKRGf96Km5u1npUF3qXF5QJn2U3LE1
sR7kUGucMhNZffSCSqcVET/7STPtTLyv3KnsCte1ssKaPPUCR7EwGd8ET7WmADb7KxV6YjuU1rdE
154JgHFPiV94J3LuvdPyZW+CCZYaFtoBYnky4ash5UV/RBez1b1O3C1fJS3NyrQ5xLEKrrXozqN3
tT0uql53+J44gHKk6T72UcvJ3i3kxiF6d13jb1+3c4wYiGy7cSDz5jLfMILHGyngmCYx+10fYEZX
z3mCITIrz57o03UxsOU2FX/dTr+a4SdRq4eaXTKcj4pRI2G3ZQyBLadd9z3YlUyIbpvqTUurczrl
FaBuTGVH4rBfqc2+afrnIc/qHeEz7s6uodrXGutXQzEZOz0QuinZWQoPphukL32Mf8fLMg8m/HD2
bMCqBU0mUPJ0zO3k0e1rSN+kq65wv8ynwUdwghRPrqUB1C1vmSCCLiVI6E7v13ocFHurDRM2nW49
BI35aBjARZWu4CbKkeNCbwGCtobo0vIUpjYQVz0U975qyi0IwSt/pjpmDkM4YMeAMrSzXhfPMXhC
rO9ZtkvGb32XxFuB9LhKg3jX1Pq3Lgk/lJb4IFhoYPpobJigmgUgYJLCWKbbIVmn/bEQI/hni7z+
yhln57t+ykxzU7kt3Puxr48WeAFWR907T17y4ut5eY2p+waiZNyKIQX1HQZL3dpyVkNHxYEhA7iz
nb70hPStUguZtFuy0JM04a28IBouFlYarGK93pNbheYLW3JF4Ts9DZAPp0BFO3qB+xxvcuCMV/Tf
r/hXAvT9nruxWQKrkGQFZTGy0byPMb8jsVwepUfpMhhL/dUQj89NpRnIfcyn3jfefByuu15kfA9P
fje1Sm4Q9e/i0TOPufDPdZW8JqpUm0zJV9OCT51gNwgNhhzoDMc75P/aPiq0G7Z4b19DV8SDTtuf
T3QeBmKhEkvyR21x1xOAvQF8UuPMPITMiq8yMt686CuS0vQyTmcnSqN7xqnuoSQ1lRBKegSh3p5O
zpjUZ2fqz5OY6tnQ9Qk8oXu0JbTvdAhWZe/dWZKu2WSX3YEEso1ndNYGle9XP2iDa1V3H7Rnq/bC
NR6rfo6BoGHuDYqwQG4V4zt5B6b0Gk7ECXsjRHe3YIzkfxlGZOFSfidmSzu0MR1vnUbYqqtvNU1a
cKWNQG5lQ0m2mG9UY7jCLrbWAGNndvNZD9AY1lH1nOUcIauEyGChS/p0Jc9CWeCfI7l3lw9zEBqO
AifSjqNv32QZuGfq++rBsQZ6rmQBQR4p2i3wETx1hSHu29h2znrT30XzV5AxxT0JqPq5sSkJOev2
9aceyI9L3QvbPlCc1dneTSDx7FMt8l432Oh5Zew8fx/5RvnS6Vq46ZuUuV7SNWtMyQbU96pnz+0Y
6VXBD6WxwRE2F/tR+0KL+thoKIlh8wBP6kzrtYb0ug2cQduNWaU9QFvc81qL0//i7rx2HAeyLftF
bNCbV3lvMyvNC5GW3geD5uvvoqpxe/qiMYMB5mlehJSSJWVJYvDEOXuvzcX26nRNuiHMxECYXYVP
smmaBTqkY2v/lCQpzcpY2hdtTJ2Lq3f1sQvc9eOhREXk7ehAVSGYGfOeNX/hKvVSH6xob4579PsX
Jeu1S88bOavHUl9pWbRQQlPMgRVQkreswQZiuoNXBva9DFZKmiqbuJnCelApEoeYghoIsvaOazOd
277rbZKuLhYKAqMlRop27vPj2glCNHYLhR3j0SxCdeoCvcdDmqxL/6XxtWpptz56GGXgy6r+sUf9
g3w97RjXvCt5HTX7lEgD8PtOsTXKJjq1qlA3RWk+c52WO0frFqmwxwMe1Q5v6sjHRe/zM6jsmGu1
v8iyRt/0hfGSuPq4r1auKfTd4yadXP5oDhfI++qV1eCT1KKqOTpOZ6/xq7+qdsekKskwvjH3mn6O
kf8us6EmfBtp58Frq2ZmjqNY2pTJe7sqyDYbPGUhMK56qd7vO8SbAbRJ6kZgHqLie5R0Nl8Te+vV
Leu/HTuzIgmaozG9tJQ5cSw0nwJf2HRtq60eZMrWPJgSmTPUxJIxV2pvJT04T7ruPTtH45S0ZKjm
3DOToyqKamn0kb6J0luuqItktNcYs6SSPSv4WvI4uhpZqy88u9oCWLhp51C39xCk6BYwGWcPl18H
3KKyhj/jB+Fr1eK7rOKMDHu4UQsIYCax04lHnQkCikys5MnxFIU81fch9uHHW+5c7/R42e5Bx6mL
MAX7ObbJ2U0stAMBnX9dhHMgGN1K0lBeqKNxqkzUI6adseUbk24vslwBlcFqNGRhOI0Vo2VJDZ3b
U5We6Tc7K9882u30oBjdeE287HXjbMdYwX2jOrhe7KyHFlUg2IVlpJIXndI9tEMTa2qqrQTm4Hmu
uMhKBH+d5bsU4niiZl7Xo8HplW+/Gt88xHs2CiKgjJOIFKEqscXDynNLLtAyjCCK0fmTpvHeGmGw
Y+px91R5IQan3QDIPDgZjk38a/4ac+lH3IfDDEbNJ7uk5sz+ddkPurMMbDSSleV+0mh7NtWSzlFS
UCAhumI4qS9Uhut3tU8voQOPuWpWZDE5f6KK74G80Yz0kQ74T0QPK6T94vkWpnh3ehtCvyG+zUQc
7Fh8qamtzlrGho7S1nMmvy+9672rwr9hK5PzQFFXtYgJADQXTkvyEpdDrj6k1btJl8+LtETVqiXM
Cet52XCZUIh4YnDGLF8k8cqaYsZzgV+QH/DkM4ZXKXSp6C8QjsRc0aPtiIvCxPWL6JdEqZZdMcw/
uRU2UUI0/Zrmxay7j4ZGyrzwhlsR1+zxdG2VetY8Bk0iwmJDgvObwCG2ABryXETRExK+W1qE1yJP
XrMSZzDb3J/ESL8d6mLbvhpKHs+M0VOeC6fcA/NjvObYtFPURdvrsygBJhCpOQ07143B7ewM/pww
oAMxeq9mnr5BjqTHYibnCM3z2Il4r3mkPAxZsRAilPMiUz5VLdYXke0c4i55H1BjIVphDMP75uXR
m5IlL6GV3jyKOIQcA1bsyIPlgw2LCOqCHDOPIEugzjsFVBybBmqo2u2QAZfDtzssojGZ4fC9FL53
zxz5TYLyN873am4K1vEgQydJwthsQORIScPyF4zXSh+6G/Jgc6Nak8tnxEkyzx0DGXk3iC1Chu7G
vke7hKVKhqbLbwNTDda9oGzonay7PQ4JY/0LLafErcNDftEmp4qMkMezPx5CNC+XGljf5fh4iUj1
D5mhmAR28w+8IuNCq2nvf1/Byrt0UbRQkv7eb0O4MQD0Ln+f3UuMbZXSg/7X0+f9VEkrSbd5PEYG
YnBr3EUchfa2H3okSAYndqrRPGjbi04bqe+b78oAVGkZ/caVLEQ9BTsL8VfLeZf59bpwy28C3fKa
3oqb/HhjOdMCTIAuVnhV8/Zmnm8HlCuie9Ud9RMR5LqKEd0gV38bo+Cad+RlJSWbP5tP3ffprdVK
/FIJ5VAZdHBTDbd8GNHMSsYB/Ww3d+viN1Gqlyy0lIUCPWwuR/LqQuQ3pJlsSqcJZ8y838FdkNuF
6KrzIBY4drJ3Ty59yMEdoxNYxYvTW/0p1z1IDFStmq4dtV6EIPhufqz3s0GCi2TEy3vxpzlVKlfv
fnS+zexiK4XH1om4eSDaf2K/QOto+nt0NZpNr8J3EioxiXYAoipu89pkNmwwSmw1uu6w9ulFBRtb
6d/HuG7X0d0YUKQoGANFCpW/q7Hso8CuFpnGMLnZV0Sokfiyi0b5UjmJju/WvlgMcheDxCeaq+Vs
Yp+FBapNG/olrfu0hieugoQJ5n5co7wEsYg6IgzBm3jFlDyrjoc0Es5CpJ/AXLxZkLBTEqHHQN43
oR7EnDqu3DLyyNatlQczaxIiqiivDYrEmZ7rP2qGGqBG/jav2+xeJWnIPBYw5Yi9CvlGoM5sFe6K
ER2p8Ted6V26qMg2RV2sEz4IBg7iLWw4R+GDHMciuDRmZ87qDNWNq+m7nJDxPHfJECdRNWpK1lpD
0BLNwM07Uboj2Gi4WkaytSpGsQFlTSLaD58NQdnghaAvyIRBay/WSD5qGhdU9Z2+TMwID5g64hpR
8FiAppsua2yzZPGJGC4GW+LEy9JBaDW4yrqsAPqMhuB9DJR3KYPPWKmUZSjiyRPEdlwlOa8sID6a
HjseoKM3LkJLRWlddEQRbErD8ndBQvMn9q4qRmkWMT5tFOe7oIAd29VVsiSTgAu7e08FeRbSofjD
HTNnZiap4fWbIsE58Z0sZ+Szr61WXecqsQIi7Z9sG9Zs5RuSij9MGNTEFfvHet5ji5DWtVeKV7/E
ZyEOlL0q8Za2Mye18pmYRnVBC09W2ZeqyHEZRNqajNdzCUx1nirKoqmJxCujeC59Gg7YILt54LvX
Lk7CFQ3WBaYV1IrjE1mSzMBtypTWA4CUU1hmdPTBhJZQ8sJgFUU6Gp4UgaBF4G2krD1AlYY6qrAv
xNvIm1wlXFWSNmTo1PPN5ZqBbxvTY9zrKkULLa+0N0lo7kFmZilnVBycx66vrjLs33xZ57O2EsfO
y7QVc0B0K93oUKWPyywSLo0nxnfjpN4IHbpsxmBusebsS1Vh5SgTa57DAP4sW9D4r6NvACdqvV/P
OzTVUIFs4nATbPasBp0bjh6NvT74Np1FXVpbutSI/ywCnVX0CTNIrX8UrP18FsrWCx0S+uruFCuQ
mLTKpHGXoolIEfyqhsUlUgWGh26d8YmCAQ5lSRwnl2hIP1wQMXPcRTr8GpQGjsJ2vJjF5jymrt+Y
hlEvMhVOShGlr1XFjBjzIDKC/Irem60z0Dr2uOTC1O0GW82vboy0fDJ2DXVHdwJZheYuMnCuSRX9
0QzlB6eWbgXwV9XqRyAiSK5mEPs3NaM3WGTqFTzBhxY76D6culv4DvGYbWf5c6nXmxI/PntPZ+4q
KaeEKrJDbtLMTkKwrrVjQVSF/R0Gymff7AeLUa2Vie6NqAUVqvNIFeoqyo4577JLxvjdSZsfrGnY
oWOPJTGt9wEsvJMVeKdeNfPd457kNbcYdKljqRn9SIfsN+rxLO/XLLEIOumZLCMl+YlbeXJbIbZd
i6DHH4mzzczsqSiAogdqka87SsXByrZ60XlbPXXBsLQqJVtaLJ2aSQzdzmDTTusjkFYyqaI7XKST
SNVtMVrarAIgyXDLutmG/MCRanKx7a+CdEuozBcnQLyme7m3qpM/GdJbtmSahuWLdlSDn5aNFlcj
zU83MRvHGWcYXaQopK2cdfs0YAJSFwiKe7255SlWr5jLwED+VmSgtQdfecEvNi7rYJ1nbA1paICV
Tnhei73+LAvHN99FKVuVHx2FSt6XDOkg1i5KxX9TkP1o0/BZGVZZ8RszOexY5eaqHbwYoUIbr6J/
2N1rRgh97NEQwPy2SozhiSJ52RI4tCTNu1nYUtc2ClDuScNeLguhMLLO0n5v4ueeGe3Chb11dwPb
vwtjumwA6cajJfx7MDjjejIyL5zpLrK75DIhllW6l7OmYjDVT1+hXE3l3mjdlHGjbh8gbr5oRtDc
HzdAPb4ronIP+qjW97jtjU0Y8Z4+fqk7TXOv02DBCNi+PI4IG0WCpckZIU7PESi1vJggtB73xukh
22dAiRdM2TweSyPw0RwfzB7P9nhMWB27Cpkc//6r3iNK3kJ1+7j7uNG150BV09s/D8C7FbbuNGC1
swWQ5GIfqPaHoFHy5CGPQJVRu2vwc86TElSv+lBnX9MBRddUTxoI/02AgOD/fIBmZv/LM3iZ9yGn
l9AVN/uPL4GCxyRj9D8dQNDt37/h8Uf+h2f49wP+9Ue2+dAtRR9Xc5aX8hza/UvRuxWbq7A9pOiS
kI7q9R+3ke4Wr4PGoIDf8tkgWbDNZCnHsv4jy0nW6sb+6vFb1wuyBSdyuM07i2KVdA1Gfek2NGtg
T217MmVEfL3t0h2xh+a30PKVzu5ZcYT+U4Q81YgSfIZgza5tJnS0mmbxmNB0oSm6CYas/da6+Jkg
1OojMSzmeeT/vto5eqUAr/9za1kW81E3vJfIc4DbKeqlgrO9UoZCnHqLr6YtMZ0ZqlNiTZTyWYRa
sJctbYhUceSzhur0kGNMg9jNbz0U00cuidhbp7t0ZctTZZhvXh3JZ7Dj8mzV6vVxT3Vi49JH0b7I
SIYZa1Vs08IE8eaI/pQ4DH7QTuAMNO0UVsL04OOmxDWbZe2bxubgD0tqCIfMckpvm9nosKukrt7s
fhpqdEV9ocdsXpjtfz8e5z+rLPDdjeB4OUx/IdElfFOpC7eiqgEOpF759x9rpOBe+oIitM2ceNGH
CySU3o3/dbdsVa07laLPNq7v017wJuFcrj8ncgBCC8Kq7BfKKBAeA07j5aLXLB3TOzEM9SJ2UGtN
2xBScUGeRSSLSBbHweqyPflUuhrN3T6UT3mRrHQLIEQJ0xE+IAaEjKcO0PR6arIh3mq49Q5K2dha
6HZV8s4heUIBl3M2Fi+BblA1+F26tPGKag6TK98NjHVQl29j4P+1MPy/pmL//0d8woXzvyM+EWBe
lNHPvwGf+Cf/BD45/5g8KgjxLYJSsBVhV/kbQWvo/8DY5erAdTzSm6wJePBPYLZm/oNhvzpFXBB0
pJGE9d/AJ+MfJhlygBAIosCQQMTL/w3wycJ98j8sRyabxGl2BDJJtenk/E8rXY0ZwEQoSq2bonBz
n6s6vFgRLaMajMFsiMpolQZo4mQltpYdn0y37i+VrF+TtpJMhDo0tz3jw8JyTihQ4nmUB8+W9W30
evKlCXdjh4XyW0GyTrSQPUpo/rZccZGw7tCkodnovWe1EzQSbeZxSpKE1yA12O3pgqmnNmES0157
GiUJqEQGMLAfE+0p6ivlCLbk5XFPlIY8kUaxDeD0eC3Z860b1zOAggxP0Us5/jPWkXaeyTZcjWIY
T2yb37BHEF82MjusLW2fd+4PlF73WXZFelR06l1zusskUB7IhWjwnVtvj3/stQk9jKJR/x5RJ7Tw
gKL7K63K9xWGmAqdFJ7xbaanzq7X2fCxelNpdbl3wXJxVVNYztR0kLazRWco/VFNtaWv6eJcyNY5
Wl6GTEbXbn1RaTcnyl9k5P/mFSZLtwi6u2qW/Upp6FaKOl0gwQJ/0WbZThbiV+d5lx0R4fOsqe9p
LuxyLoLoFx6mwjjDae921Qpm0TmNKsXoz4TMbOrp8Sz/qaI6uP09yCNuHKkIJHIIqY5fdicv0VcW
+jP6lt7Zr21vxvbMmIwHP8aoUccGnom6n5cvLWUep6OxTrvYPUXQqGXtv3sI6mYRW6Fz6rKHFRpl
mx3hH9CUeEY3T10aLh1Eo9vAMO53hCtEa2lMlyzr2EncUY3DBQfEBztLKZa6kt0KN402TM0QtJfK
F27qcNepwzbuNvlYTFmlpywdon1ida/1ODZMyXN1ocQ9pAVUuDnGhjlMWIMZkMSWon45QSJoEoR3
vwIIKGns9WO080b3zDY5RdrGHJZxQmYG723hHNMEpVT+4wYOwIn4j+k06b72Jn2HDguq172DTrdi
NY7mOfMrZc0F85iTWrFJpH7to5bdqB3dLJxf4EsAh6fKR5xQb5da/h0MIRMh2BR5z2ZmuJgKXQmZ
Lzkp+yRLjkkIWtQXlyQS/RzQH8MVr9KQnocvmSlfOdM1pjXD0qCDGymotOxQtKvGqgHWolQHf0oP
sbOLme8wYdRTmrAE97qIubI5FL+lcNARjl3MOLZTfnXmMRW6Xn/Uz7GdX/LRU3dF82sjrWERaJ4K
O31GKXeHxrszyWVw1KpaZplKjjzFCU4+dMHORZfyXo3ZwnMh6aJWZiz92BzeEQkcMGf8shcCi2/X
uzge1kamKGx4xC7I+PQdQ7nXzZku3a53pyqsrHZJj3mpqkqssIa7taLkqXDZldYeIiLy5leQKRiX
NO9JVrwhg0D+7Oru0/QvmbDv7RzkrpZvYob+NhuqDmy/rv8ETGwJeJwNsBSF4vxJSkYBX47lbjTr
qxSOO1d9CP3sePkSoNWpWGeWrvTuHtoWor+QyIyLRjEYTLhpPi8BVNHwUZ+xRb4KtoP0PBhoBeim
q9idpzS6ZmNG4kyrU6012nsg0cYXNdja2hJIKlG4aKV6RrdwgQO9RVcQrXIr0+B9wAxy5FI31AN9
UBX9A/rkGGGrE2EH5jT1lsCFASbFuNDU4MhAlaSTCN2EAwZfG5NzLYNb2wHG8brLkDpH6t5vxDxo
QKCyScmIloFc7f5Uo3knC2c/JGKv5RUzXe8zUI+2aNcBBKUgpfmBzgCpT+d+ZVV0q/PoWTjDXVfQ
bvT+l8xAvkI7yvD8Tt893MG8soBQHFn9pQvrdRp8Nv34aQfeRSJkZVDgfcIrlTPhM9PrF0WZ/uoZ
prNGNmvfGNYj4+0VZpZVbgd75CfH0gnBI5Vb1cVdZ8pdXTj2Og/MEa2P/R5av+VoPcWm296HvoOo
ty0ypADA79h9Njmzp5AdKBCmVVMF/lkvp8PufNWW6Lzp6OAQQGYEoltx9RrBxigY+gzvJZFEnPBl
/+N2z32nsPHm/PP6dIml6D1vWmwshRIvY4B3C2mJZZgVSEroUPkOerEUBP0Dqh4DTt+YcsTiKWhu
dkyMAcr4YiFsI9+nZl3uSoSDiJT2LT4PaCyYrsM23+RlyJNDmKDbixEuTg1m7HbSH5yeVdknq3iB
ltCuVGttx/5rOUJyKrpqSeHJnzbGPidwvGToNm4wkjCTzjOMxrG7a7SmWvjMwWcgW15j12NkyzUK
jUnLBpt3TIroJShLpilhpN9EVwGm7hvaFhVBUaF7K8MbLVts+D42Nir/OXJiroVA1tFFRnfmUae2
+KrcAn1hf2IwWiEFgUDOuVaixFTLnZKZ8VIklc5bsfR9YiUIMmi2dHS2CKFASNuI73BJQdxnHLVs
BeqfuCGvutOoz/20yNkdCYRNZeyf8iI/lX4dLfU4I9OndJNl00U1f5mM51pLzppXU3QEVqhtTSoJ
J8q+vawT+9LPFiUBk5sq6rOZ0L1n+LBw/YkXN8iCnQwQ5by62Y1COlRr1/swSdeJn7PO1UtrNF4T
NwSPOB3vgy0HRjDyUrE+w1bUsvbWa7RJrV+MvxHM7zgbjZ3rk4CA/a9A0YkGQRGuvbF8pybVAmSY
6aivvdlkW9VUt0lT4V6lofZSTgxeWg7OtrboueejMqUPjN+un4anlIb/s5+3LzpD6lPJOP6AvaKZ
6dJ5MlzTPplgaJ+LisuCC8ML4Qx3Xb+7ZqVz8mz6150dfWlW5V7tIXGwZYzlxtQLWMWothDFldex
dTN6hixtw1BN7e7sxEmjXNJGUy6hFfzY7DR3rCnJhVfHxOOcM2UI1qIjVQicGVS2x4M2LrpZb0lz
3aMbO5fm0jB1/6SbdXvG4nCAF8kZQSQ3/SdkGedOt1YWEQiHxz2zYB3ok+Hg9dWpLAt7WZEBlsYZ
+yM3dYK9Pd08fnrclPkQcHyCQ9yRMepbhSZXpIf7NlS4iQUekemu1bicuYOpXetsVFZ/D5l++zju
X3eB9EubueG//7vH7+vpef515N9n/Nf9x0+acAzmeLCo/vUUj5/+/jlpwpeBgjNoVfeM1ArKnevH
V2Rf3mIMcnETBLUsGk0z7qLWzXmZ6fEzdWgxr6XT/Und3mZUbwevcmJH2mHcv0kP5EUe1/FHUYTv
ZaLrn7lUrlkaiG8UZPuiAxxF8N0qjXyHpJMmZW7YEsFVJgfpIJWYsXPuDIv85Z45amuamIFVtVh2
EBx+A9vYQuTwvyNPO0e6kn/R7H4JZKJ+RHr1G5Gh994mXJqjMe1eOwVFpaojJ5u+JvOQ/+oz1ew4
V5UufSJ1g0tjl9m3ciCAK7PS/upKt4LhoRSXvsQ9n8VRfM7hhqxsF/RY3lcdMubUOVSAwTY2He+9
LEW2RbZgkQLBucWQwN6mg8EQM0n8jYmI6NA4oAOTfEzxcPjFOou84sS3o1uhWW3PbhPYaOVs9eIj
4ptcxN7Vt1hwVN3P7l3L3CPEz/7UGugFqU6V5y6wp/FO2b506YjuQPjeaxQbTMzwt74HyfgVkXjw
yRX7KfV6g2rDPDp83X9UK994pZkykaLtaSODjWa6+IQ/QtgNTfrH228rLxW0bJSu+C1TkN8BagV7
7Tbm8JMm+ZGdpvtVjOmT6zX5p/C1z1zz1XeKPjIUlCJ6w+bSz5pCDi96MSCP7Jv4D+JyRD9FZDwl
LlSgQDWqe0gIBVLhOLwlkMeXokXMmjcoPoPE6s+DSoU5VOSNEoqD4yPWIQFYxPRIIfEX642zcYY+
3Tu2MLdAZLKdF3f6bpQ+0E5P0/d9m7MziRzjwIV1WFuSigRKhrVyOqGcNJtQtHB008vYe+AHu1xc
lWIwwQg7+q2w/XRh4Wh94vTXSGwL22c4kSkpRr3zJ2SNmmnIHF5tk52h0UUuLSBSoJwkkR9uF3LB
ZnWL8xpxbmAB4852WmzL36bS8MChw521wwjoJaT7lpI68njfo2QrGdLTmHNccpi6METQma7UFiK2
p3g7RiT9dxuW1Pqly9AtfcOEn39YGhOyCTz2xlmE7gA6xasbFBZqY0v7E5IlOVcIdHo22pyVoOyc
uzWpCM2o7G9VhPFIa/OC8QYS1MYKg4tWaumqqiRLeJt6K8uM9SPfGH1tAAI8ZMLpkPVb/X7MQrFF
6DLstLyrdk5dqFtqzHJvRYxkVCjPh64jUYH5lTjGfRuvR19h3xfU9coQjn7umkBjWSfMGplTQLNq
zG6RGYhF4FH6Kwb0CNTZ7hMkM4Kogqr6Q8wj6dClZb6ogSmZuOTlW9hTEI8oq99F3eDALORnnaV3
P23j76wWByor+yduaJ5bNgJAKVHYuAn5UiK6JUBB4hl0z9EaYqZOKGtDhdS9kU1cGJn+79RxcPoh
+9FDlYmL330ljvIcMNz56DUYSl1NYE0RgRPOKJ3vxOWt7I58Rtyz8Q0xmr4aFeJU2kJ6m66jaZdK
L7oU5iJqaZKTQ4d6qFoboDyu+ti5Vy5yFEs0a5aPu1KtkJHVzWeDAAhFJHAS3UdNnah0Rny9QQsQ
gxBgKGhf0f6KI07knZOYb4A8v3pBV5/sPtwGMcS0MlUOfmaMB1fZWlLVz9izMHlLSBwCBce1cPK1
5jshZ3z/apk0/ZlcM8mo2KFayREBjXVukk9iGsOrYJa7jR0N8FpVRddwoI04AGfB5dtQWpnV0nEB
bumIqi+J/8NulLa2Wp1QHVnXELgZNFLJAI6dFoukOMBA3QeMjNdd6P/4lsIURs2vDPeZnGTRWSmC
4jqEqEk9WierhuLLVoHa86e7HhdkpWdc2OUZ6GQz+bG8atNHNdEufX3y7TQ/kKemXB43To2eKOr0
biPcdkDRGv+pNNguuPnEImV/SsVgLhQtiTZRLqjBNK28IWXCiVJ9RPbYbBE3YQRHuHboZYRwwDax
YBfaNZhu3LpjmqYapwED9jbx6y8lK0gJyrxjPHYsPnZ/7KV9doh5O1hIe68W8UawSPxT2OnqSW38
eSDrblUKTNwum+1ZpMF7Lel8wJQiDRah5anKuuqaOGAQ0ejxKSwjzjpSOZLqavkdeBeLD+BxF+Na
ea4oR51RpssuRkn9ODYs0MPmQ9ttqLM2jOmbtdt2LPOO2lwrF/tbD4hk1csSCGKBasNBYXxVAgVs
TIWr1DE0e06tfG3dzkY+M70lNbXoTjX770GHK2E61aLukhpn63QSCLVbV6WdzBujTOZdXPVrtJvJ
VTWiGkYtuAMtTdMr6cQz+HvuUdMDBPtkQc7kpk/V8Jojfa1tAllHs+Kj1+/orJDYi9FEbuCa18eN
3fApxgKyYl0uNRkaFyHL/KoZcGY7hQ7G4y5ie2xHvfHseHG5HKd3zGrtc48T/uBSbaxUP6Fo6NJD
DttnRjQvSXWkaMw5Ir6GhhFf87onZ7bs39GdJ0vrv09f3SZ5SLHxiumJs4YsIi+wuP1j53oLUCTD
Kp9WA8w/7hXe+pOvEAhUbziF/XVh9C8A4Y4NNmkGGy58ODcvynUW0M1KUnllEyCv6Ijcre4gnkrJ
hGnZomKXlMOu9ymqzWONlkfAGbjEhDgh+CvtU5HLTSrtD/AE9WuILa3oJwFjkZyK0A7QN12x65Ff
A4kmysiBDwxhH1JWppljd0fLIn/X5oq1bXp6WZKy5rWhg0b8lT/+CUtnyuzLaGYaY3hQXEUDVOKE
T23C9BtZrAj7VyWLypNokXs0eYQ2jhkeXgQvfDYyb9eZDrjUynHvvDHZwrfy8dIP5L/KYG/FzYp6
hXZJUn90egT0BYMOb7shdyKo/UUlyQ5saTDZF7dojbufQDgNYdxvQsliNOjy4LvKnUsqEJ1Bdtve
0oNd2JpvDgqtuC7HM6aHbMFFLtJN5UXL9ItuoLjrMXDtFHmp2j6540PSoBbgbGaHQC2px7sxqbgY
iGFRpQBSwtbfNp4KkJ622Sn0oUrwHk9fDzYzWhguIMrBhEw0HQoDw5Uo/sg7THJDq/wmIAzXBvKH
MtXodWMqW4ajSkhtU+oL4eHOG1LqY8BXDbaz3Dza083jp1yN2M0l7LDbIPJmg+vVy8LSmLrm4UeZ
4TYqWa+OoZat4Z/Hm6xNtD/CQYfiptmwj/sixgxRMZK2pA76wkRvW3qErVS0RT0NE2bmfjeV6dA7
MLHvas+InDfmFLJETfuT9BSItiHYjoe9XOtdtxjT5G6oOBY0DIx+ad2iIPntiYEGTVPN1J6/7fFw
OIzxRhnxA8jAN2/KdHxphC+MFrO1l/HeEWlDdkro5CzTV8CoYt67Ok28Mdv1FJyuechi6B12LoJT
QKpZn2D1baJbEImJVFcpL1FvsNmIAKj3ebWp+/w9GY3vRHNqIN1tCTw8r/atwBQ8SqM8sUihOI88
f5t0BmI+BLO3x40AJ1MXeowFIEZFPPkbFJqbUEfNdpX5BbZXAh83SqTrUAOrdVnik6nN6D2ENT5X
6lKc7bSkZTQJY4cRoIP0z0FVbwcihNayQfRmgpYtsNYuBvuk+w3r94DhET3RyeCLeG0n4+BIPBOX
1RoVH4Iqe9iAuonsVF3XXr9w+Rpu6yjVFgMWldlI8uAlpoM3gx1BQLEaeYvAT61N6nxldRI8dSqV
alf7JG20FX0ZNi2GA2l5IOlmXXcjdupSEq3ToBMmIZRBTU0fCS5AgOhGqeZ2b5B4Ta9RoABu2e3I
yodSxHox6yJL7FmjlKUmzPYs0/CzTfU939X8LYn9iTGY/xqxr+ywyogjW08xDyKLoQTNQvYWvP2+
cSSenixLxdo8ssoIDVIxBs1Ran6HvvUhBuNPPJVBDfoI2VrGsaw4nSz2qYpFYlnW4G8iK4oeC67m
gY92GWQl+zxZzzw184+gibD1Zg1KE0RdNDfjBYKwaOViTBzdcY59IVjEurmxXBI8mzjY+nFwibJP
EorCteY2HSA0Rk4tmewzKfJ3Q6Z/xDiVUBUEWB1FN5I6daZ6SANR/S4ZKhMGp1PrM1tHSo5DnBWO
nikh3IhhMWRfepqvRnPwRi09V6bnnkNFvmPoRgvpR1c+q4UbZP4X8F1IUcJw2TKE/TxJLSLZS5ca
cYvjx5hVJcVwD/F0U43FKq6JIDLr4iXxVYWudNis2Ewq9Id90hXKgjl4Ei/cQuUjY2LEqveV48ac
R1OXTQvCtVmgPf8vws5juXEl2LZfhAh4MyXojUh5M0F0Sy14VwAK5uvfKp6IewdvcCeKlsSWSBGo
ysrce+2xdVMmWBIISM/oLpl7covUfMEG/FVmS78T07y10P9RMX5Kra4xgRBU6aaKN90EYRq5Pg2x
frdILIwu7fQQazfhre2BrahdNWI79PhyJrc5Aw/oNuhqwF0R42Uw4Zvs8tr2Th5KT+t2OHEYGwSL
g5coQUUInzNJsh+Ym1lYWs2uYYkY61ZHRe81m6E+YxJYV/HIsqgh/G1oAYelEbzO28HwUb6UyBjH
oHodZKkovkCrccSFnDyhCxTTxczbaBsTfNV3vxwv/KPofkswrg+6txjXNqihPMXxUzCW/j5NkGfY
8tyQ96fnLXwzb1jbavouxrdpJGtVDAkmcx+7HNEN9M0uovA/AicFt4PXJSGb8eh5s3GCGYEdFJda
6I5zfaonxkmSGCZnYtVC2+1NpzQrE3Z9c9WRyH4MjCg/NNjTZwBTYNF0zkumPeCcGYejw6K+6I08
akvnnQmEXAN4cE9+25kIiuaKSeT0wDvNbowu7zqrD2U/HZxmxJ/ez9fcTZsN1S6O2bip4NSVnx4d
UC6clOFS5J9trQFQYVQ3cst8XGkx1tsKb2TaH4CEs8HHBTCAAUOxVWN2cnUpHsGFk4xjaztMI29m
pzE1ZIfPqyZaz5A4uWPirRM0zQ27z7aYQawNtI5D4hx7O7g0rvaoWcArK+fb0rPlxYvKC5oTh/Cg
2d3WrpzOItH3XKwI0JAg75p54Xow9Alhdh2dSnPHkmtuq7lx14BSHtDc76wFJZsqduwBJ3RuklSe
iYjeXho8m0vGtLlomd01n6Nnt0ey+bx9aXnFFnsN1qkJi1aC+/IUxKZGJ9HfT+X8TOblcMsL95+7
0L3JYLwuefZkV+OvY5Y8LDG9sKKXsSHSbFqZTO9WbgDmp45w7C3eFZ/GbyPdd+rR7JPu8acDRJMp
EOSBTNjLoe/kRP1acmgd3OrYJFxJiwcZmqMOCcmiytmrumCX+f74pLXI3tyqVbmASnNpVBzKWazY
WEBsVAcSucdDm8V/KkFwNGdaej3o5CRFAJeSd5FekT4UuqIqMutbM3ipj67ZrD3QZ3o37nKtJmOn
N5JtC54w5HbP1rMSxJhKGsPEG4VNiVxmUMIZQ0loIFsmn9Y7J/z2M1AiG6nkNkJ9mqDAsZUUJ1Gi
nPt/vn+9UpIdV4l3yIxJPvMvIPjBG4I/HPXBGYnp9HD/UNbogqI+mx50JQkqlDjof7+hK+lQo0RE
M2oiQ8mK6OXLV9BEj52SHN0/o+77xJ7ePMi7MElJlCIlVrp/WisBExdJci6VqIm2Jg3nu9BJPdhW
4idPyaBmJYiKF6RRQomkqrtcSgmnAiWh4gWD4lKyKk8JrCwltSqU6AqsT/vHRIeVKEGWQJmV3zVa
Bmot767byupDc1dy4evexD7iLovVnXHvVlOyLw/9l3NXgsnhIb1rw3xUYrmaPYNS8BlLIiELlJis
UaIz5BMk2jRIzUYlOsuU/MxSQrT7d3UlTguUTM1RgjU8GCSIKBHb/bspurZKCdyw5rakHSJ6S+jd
7Eyl1huU6i5BwDfcVXRJ+6EpbR9jOn9nKTHe//kAR8nyVAaOddcC/v8/AdxI+xKh8PufB5g24r//
fQ4sZv89h/95wP05/J8PuD9J2EDV/z7JXgkWOyVdTJWIUZ+QM5pKKpnoSBwt4/X+yf2D5yCD1JUg
8v6po0SSA2rJ+2fAZmHNKSllqUSV96+hldb2npJc6uon/ve/0GMmSph5/8xQYs1UyTZ5bwTyC6Sc
HZrO+0+7PwKVah0ycrb290cIJQf10YXev3n/sKAZrZR4lIWuWAnpD6feBb2FBoQmkJKb5uhOYRnl
OD6RovpKlJooeSpG7ujZUpLVQYlXqZGj50AJWu1h7SiBaxv7IyhIrw8tAlY3CxozehiDsa/BLKvo
K7Eh3pNJ2fjiaZa2NTL6jlrevrRB/2ygsTUT7E4yehtLWE+S7upg/8tLZ97iJCfn57GX/qcxjTXH
DfTeccbwzy7/aOh6K/S9feyRMNfFOL+4E5E9N0MoHWr+AJ2zNtxmD88vqKlXGeGvURLiGS1xp0TF
ZYy8uFFC4wrFsaOkx7kSIS9KjuwrYXKPknhWUuVBiZYVORjR8pul5Mx+jNCiR+E8oHQWKJ7JM7Y4
Fss/LVpoBjWIopU8ekAnnbLL5OimJ74o70aTAUm1r8TVPirrbkBubSnhtaUk2AtabDw4q0SJsxsl
067Qa2sLwu1pQMKNQqY/cCcjqs//6UrmDXZOcMzfSSUA52SCyh61p6/E4Z5Y4Kw3o/HQ0/A+gpnA
zsxnXum3J3+mNvEYmFh98y/W8uxLWummiEztqPlrFaPmcPZTUvVJidbHjvdZ+5uoylCgbmBawyW0
VHSLULKcO5HA2YLvXtQmkhjBO6vrSLKUVD5RonlTyecndPSJEtQbKOsdJbFf8seh3lbo7imkUbIU
W2dMf/Ulf4uc+rNJN6WS63fjYVTyfXrS+MtR9FMckhEsXx3ckcg/GTvQQRTKBNAoO0BFU9xEuACh
dBbrajatPWca0nbYLBHGIhvplbkgUDYDfMN/cnwHvTIgkEClrQaQxcqa0JG5QEIs0Qa+CsSNCCSs
ApVoAGilAfW9XtzgQDMTnb7lvek501msLx1EQZNX7vCnN9eQsb+5beZVh3vCUTYKjHA2WlKsFRH7
F04LChSIkJ9F7q8Ymwx/FzWbLrwMxiYujVTZNXxl3OiVhQM1+7pSpg4Hd0elbB69MnzAATO2qOwu
mjKDjLhC9Ls9BJ8ITV7mtHXnwZ1i1oJlLUwsnftIGUxsnCaoDXCjDZhP8KVxCZXJ3ojHT6+meohw
qpQ4VkZlXYnjTUoY9cprPW3Tc2DcMDyJVnENZCBRvAxhxIwRhy2lzEuCO6bBJTPd7TK+y7SlBPmV
WAyZRIpPR6+J8sXWHNgjf/YWdOyy64IGcYeRfTcCpSoGHZKoX5G1gBpxsHk74IknrDxz+dFnufMI
F0ZHvYXwfj0q848rdfxCWIiRIU8vtbIIuXiFiiLZmf7c0PWii4Hz/wm3hVzpdRR6BoKwZtRVaG7l
PzfBA2bhfFNXMTdW6R8jZVUylGkJEOmjTf1gIaU5Whq2Nrxr/iqQxgZr8BN4RdbHqBErCChs2Lyo
tMcihU9P2wg/+DNI/6uymjhkRSNcMjVw/eCxcpXZCsAbJCu/+DtPDHe8Sst3RJ5jw2R60WVes28l
R7QJZ0lvchnhh4AEgLmrVTYvcsLQxNAzG9pTISZALm12yLp5fpQzJlezc9bSxm1LJyqCq5yXG2h7
nKeKNVOzY6fMZnlM3azjP2vxoaXKkFZa7WduwsepM4ggktPZhHtN4GJzcLN5uNoYvXPmVUY3rcJ3
IZT5rcMF1yk7nKGMcRYOOVtZ5ZLJLNk7zBU8Tmx0ylDX46wTYzysNN3aDcp0l+TY7xq1Pg7FX2xL
3nrAoUc+Fq0PZdqLe+x7OGqUma/E1dfi7qPBhlhMGf5SZf0r8QDWeAEhJ/FyOYZCyXBvFHDmLsM5
KOGVKSNhgLgBX2GqDIbT3WoIIXbl0cO0lQ0RTF4zDzsPd2IU7x1lVmSJxYGkDIxSWRldZWoclb1R
U0ZHU1kes/mc44DU+rTZjngiE2WObIucQK/kVvj2j+tEv/pZDux0OCpdNJjlMiu46pOz1MnaNI2L
wIRJRFSHCQxfJkiGG/2J9CGgzRs80LPBv6mcnPcYcB0LHhbPVnk92Vn8PUsE629xjQf8oJVyhhZY
RLtC/FrxFFYuW2qKibQ0cJMKKwBrgMG0w2iqKcdp4+I9LZQJdcSNqmNLLafxM3VLlngMqxbGVYpM
yGMHBzurga21Vf5WE6MrgR1kpef/AGb6YUIbpvmpsMVGZfM3Kr7nu1tW4pt1MdCCg8VuhKXWKsRG
Djf8nRn6IsTus3LfSsN2DhjUp9rUaJnj+KXtL/di8NIQbgbMXNcAyG8qGkoQe/JJQ7F1Y20L57tb
WMmfYU4ga/3vcz1fvhqNts79weZi0FH1/fN/P2oyzXojTCE39+/ef93couOI85yxJT99skZ5Yujw
Paqncv9SMIJKpV0Y7/77DYaO/G0qjdv9IV6DzhmVqA44ST3bzsOtD3Xa3t9/upUa86OJv1Q5qwEb
dPSQcVvHCEpmMCqhwIhdYchuouA5xaCNSWNFbNfQzD/Av/BvKyd3rHF7xpZ3DJhSr3rl966V89tT
HnAwMozv4tgJe696iqv8HeznZ+yKKpx012LSCUgn/8qwlhvKY95gNh+U63zBfo4iOgdLiSM9w5oe
0U699pjVHUzrzPA/UmVi94d15B6YgADoUS73TPndJcZ3pLG98sHryhHfeA1AEDzytnLLO9jmfWsL
RuLHQiddNbjqa738aGqUJ1n/1GC7D7DfDzMmegtD/gSiTAoAxzY0rSUwtg3W/QYLPyFsyC0x9fcd
thqDXhrVF5Z/qbz/naIAOIoHoAMGiK30EChSQAIyoCvGCZecHXDKGsJZcQXUPzxFGgh0xRxQ9IEW
DIHH8CABS0DqO3jQgL+b1YHdiCDn+IpiEHjMC7sUmdeyrdMaQXnjP9GM/zIBIPhIBLBiR5tuwrZJ
t/XbHsTZj8UPiQYMDCrxtUTKZ1/5dIdBLAyKtRDQfMbvOs6m++YWijCJ9XHJbt3i2c8Ez5rrbjA5
32MEqae03Q1AHRrgDppDmcj/8iD1NpskA8XYx/lfTQP30wXiT1qN0Q7dYUTrzjjnd4IEKAnTiZ+j
iqGrqIyvrHC46xR3IvIhUNSKRWEDpYAMiz1YcSoi2psa4IpGASwUyYJEOIvFFbqFo4RctSJeIAPp
QidhWOuBw0BDKLk6ZqZOkDLoU1BnZTgJgWh4ahhVOMZVlFW2Ud3RJEYJ6YHeIHgdGQYsjnYCbKfo
HPCu4WKPQ4HBBnYHzIHx5CieR8uEIexAJi5uI9fxbIxbS28StLQTUlrdDOWcXrmYsR9hKl5jn1Ps
kJQ1KCUsap2NX76ii+RgRgaQzsh6qxeb/HeU8OzLxdotMtrjgqiqUo/eM9EBidacdxeMCR0hnVlP
Umz6xDk5F6dvnpyuOZiKf4J66JFmJVyk/LUyd12DZpJMy/xOx52Ki94FxXkwuz/YE9qbNo7bwXKq
SxQDLfTy7hbJuXmigskcN735fFVzM3HDxKYI4EQviHorYcpfPacqnxF5FFz8/a6YgykcbBsiXtw+
ejSE9Ly4QvTiXuS3JN6w18b6n+/Cv5vHxVa7dP7is8oDPdMFoQir9tmssuUUL1gaOGgEbqqFXoy6
0Mq4/AxCRmRMgELl400IZv9ZkiqhI32O84a5fNltCo4mB1s85j3EoWmuHBqfwRuYq++syb6z2qxP
jo/1oxuNAuwNbowY38jNNmQQBi7oY5klQZgz1gXA6rcXdtRD3eUf9VJhCIi1benQikxn+Qg1EL2y
U7ww9gBS6Gt4CLWBTYTIoR04LRtDd2sDCLgYefGaiVnsU0Kbyu4SpX7w2FtV9Jj5U3USVvRH4wi3
ixvPWGsmQwxWQoZBqBxXXYakqXANa19H0/NQ+YDKIidkDbJUz3pe57kBVlDqbO9Fiyo3bhnExP61
xhCwqxE/cSSI6ocy/yMGYEjtCMa5cSLzZszOH6cvUkYf1bBvxvKLXKCwAwm87YtsohmfpVtPkIsT
jaV4yFkgask6I2xyjMaq6F7SomItY99xZ0ibEYVniOhs4Y1oXDiaEDQ7wD2aRuDP6LwxP6UxkOWf
iuR5/O8DXqOtMXSPHm2jkDCbeu0Ioa/LCQg6vwsHmi0OY6AISq0R78tZpqEbcBLNLOZt7swp1Knm
MKczjR55TsM2tleOgCM/TdBa6zTnGOa0bGz1U5Ay0EKgPdG0fNDTAiox6npOjqlkaOBPbB2WW78u
yhQu2TNWpjdwnHV9LqdMhwGTF0xo8kPfG/mmDYjF8BIeitbplzKYE4iDjm6U9H6T4HFxUj8k9LJQ
SmDq0iyHnzRdYCyWeB/rK3Lj6qk1kDibMYeb0QyOg2jry7j4HLYk4TizK2NmR6S9DC3ZLLqwBcrZ
4LKkGTRYovFCSy4nc7LckFAO1hAn3w1mvmCmyKAIewkcyH9W6Y7w8cR7WnrOBs/He59alyUej0Vg
MEJU5BwwJfChoukadN5rywpECK8WfEzYlTBmx4hAOkmSjkQa1CbBuz7pp7HV9XCIItBTRJkfp5Jy
jgMb121ag8QAhIAdik52rL/HtJdXbWRDfw3qLzW4eJwoWuCmYrsy8ubBj1Bfuc7kb2RloX4q5msn
g+6lda1T1HxKtCvvdcEMgDmyYLA5wpiCZIp006fAEJpYJwTobGYSY8MsCCSbf/0TSeVXtp1rvgTQ
M18sTYAisEvGqSLe2MR8bPNZTh/RCDs5Fcsbh1n3vAADZJZVdpb32uUVgNQA/Ec6prfUqrQQpipr
f81xnLNgRywqZxJyfLRpoO7NtY2fz5eoYFmBNpduhYgprvNYC1E7chIv3HHNOOmNlBzzWmUFQ1Cj
fDPGHk2R5/6Npx5iVcaJuaHjADMWj8dSf5B+Sctvai9Tws07+bqOxJzYzUwi/EFbaGuM+YI83hqB
JGiw9XTOlx4UCxw7u7Ebv2lR3KLcmMAnBgaq8yjbt333r8RmHjptG+0ShzGX6bhq1YiOY/yayWLa
dFbEq4rVRVwZM4c1L9mVVnSVlv7bjTluc2vpdq6f/xCFOYVJM793MXfQ0cfUwymzxfntDe9ePlvb
riSNw5wAdLDRT+u8AjJQL9kLIS8pdZlx1suMJpAd7fx00I5WLhLOmna3642CCffIwh8h9AmJqG/P
NqkLJQjitwrE3HboyGbqSk4wff87msnachxjU014c2Bjwla3g1d7a9NyfF8oLA/d4OFbKbOr2TZ7
oY0MqIHITRY9ca2ZkzdkiLQgI+cvD6TuR65VTrq2SiLbhrbqbHOPyXOH7k6M8DxT2ly+pbU7bYA4
QXRddGUdi64B9d/RK6GCeOVVpxcSGhObFr4xjAFRhAl21MsnnbFTMi36cSyKA1XGayKFThsrkau0
MsIoEH/daXkMetpFzsNctY9LQi6An+u4q4V4an3lbtS0U6ktzaV3GFJ5MG+dAbqqmdQRtSq3ZVLa
HlJ57cYb+q83eYtr4qTjhOZNO4CxwDVirchx2i2LJtfgen0Kyfq8gGAn8eE90Zz4MYK3XHMKySnJ
HIsLvexxEvOL1uDvm+1sIS5bDJijntBuxsDtXCwIBAv1QmSLT4sDfhzU5yx67Keh3BtltKwrWKNs
ob9lWX0PwhOvwp5+59F0L5YOUz7NTxYREx9BzexGK0BSCWnfsqR9nef6aZl8LxQUdsHU2PvcTsyN
v2Q9KNv+pTUDY+X1jvsiK+PZL6f/Tiulo+Ic87nbukWcvSeiePAJpULOetN4F1bdNCeXfDJ4ebiY
uWjTo9XWn4jPnVthJA+CtEoIZ0v/SREb5qV87AZnuRUW7SZmRO4mNrQaWm9iniOK+FU2jg9+k77Z
6KCvVmcvb2bprzo9AXOeB+az3qS/xeA7X7Vf/aLeSI8liJYtzYKTiPWHWA/cj9CdZzKEe0DjgdxZ
QCBPnOvWGIbKR91kXEXM14r8cqbgqi4drP5mxc2v7TYXUc6Up43fHiRjpsBGCEPmGgVpMn50Rnup
FyTQPaTWAxQsYkM6cgGzmgEOlHxEVvgefDKaC7zqvK2zs6tc2N0FgYiI6OJ0i1noOiFLQDA4Pel2
wQDpHnTQ9zo9oF7Ue73ukU64fkKlOKFsH41g5TTx0Uo1GeZC21ui1WiWB9kOeSzHRDP7SRdyxjLN
vwXqcCJ1gjvyfIJpkpXylMKZW0sdB2Y86cfAjJ4MKeZTr/dshcZFDrSrTcc7Fn6REcTjDVu9RZFR
isUAYjEztui04ZSB/o6JLt3XnwN/vh1vLefmTqbHbqzebW9Ed235a7kM7doK5i3qM/mQlqO2M1qD
XG1VGC9+Ge9AxugA/5DUklObblg+ADa3/NYyFg92bPTnOGJnz/sEDGo5Pi+OJc8OF/hT2aChdVyY
QnV5oUPUbdJkXNY2rhcoBUR990+dVRZnu4+aM6aG5uwFC3hFjRoJCBPREfcPMWwy6vLOq1Wfrd20
bYGtoy6q/76PBLPbLnPxHjVIJUcGgKGpGJGe0S8nK8OCNKUEOCcUA+jrPPvEedfbuYgdjrKlL2gj
NV/rPmhUs7L9dY2Jh5/iirU0y/gsuyUPy9hiKZmkILWCkxZIzyiAeNVygKEHShWNsPpka0WzAeYE
MEnWw0YI2mjcBM5xzlxzDcSHBtYwyCMKW3m8/xgr77v1LCZvBa6mZbbr7ZYZ+2DMPTIJ6YI74mhR
OnbAnZ11T+Q87dHnfwJs0kAOz2h8u1U9tBdnktXnvOBoay8U1OWpTZLPrLJe2Ggh3gaGYl875G6x
o4VNXh46+9tPzXk3N9VLVhpfeC53XQpnyEj1bytqbSLHeSPEifj1+mTU6dcUaQ8VkJ5SOkVoW21J
S5l3WJ/czQT5Lx7szWDNv1ytPVW3U4UEZLjlG8eX/dDyDL36O3Z5IUYfwE8fHnPefxybI8BerTpG
dUAfDruLnUbIfqL8PFr271xrUZgmKkPNqvY1xog8FY+VMxw0AyMiFXk4lMU39Afm8Em0QZfU0ZRL
MNvgcelrWEzIGHk7kif6BEB+g5r2Vflo8qQd8YQw4KWxXprUx10LM3oVpA6oKf8vhuLHqjbpX5T0
H4Oqx93XtuwZyM5nuaPq+Q7sAPkfaEA6SwVkJOUS9RYa1K3xHA0jINHIWM2afrXn6m/jpHilS9pG
hNrGMODpbMe3WoiHyUr7XSbIbPf0HpKOde1qlLsSuR1RMqtUYEZ0dYWnzGyDzPXusZDxEcusx/nH
f8jcx6EAj5139KwshxlKm3GT+wYumP4LrwUrkVn/EykqJRW65/L+qumRqfQfQ7Yd42nfYKPcaAiX
wBA2K7on9doSbyYpsNLLtyO67VXWuU9KWRSi+M93SG1PflTRQSDaodfJE2nt8Q3B6c4IzLeZYm9j
B1eCYNp9PqSvFXMF1GnXJE9funYgmjDLL2JuHvWBgV5tIWK0eGKVV3Cpm8NzTNDfqrWXeiVLmxQ3
/hRVkVgbBNEfGrWxj6Ais5Gh2KCTF3PXxtojvumt53UHECmvvhc4GyhyAE4j94ZsKT0mLYQgLc7X
ZUVjvqlfc3s+d5nWX+iLG7vJ+APp/UXT5b6uve/YptTKh3znOC3JT6X3XevZqODsBysy2zUsF8am
lr7Pi/FPkVHosQ5TgPkPcV6gexlW1A7o2blGwWchErZtFmctfSZ0+LzIYdOa0L3ilP48bwZF/cLE
i2lVXY2HtOOtYDWqg5JZxgR6lZfRjPJ5pgSiwmAhjCpy1sAyv0W45XLNssMZJZwY6PcvzvSUev2z
ixHaN4tXoVWXYnSeQJS7apeDdwbl2yoSjqAO1ddEGFzRcGOYNmr1QSpFqAlMLDikOtJvlo1t3fkf
o0MkDKDvIbRMEmUQ+zwj0T76hvvejjYq+wT/wXAadPbBoIu2Sa+9aTONGrfASN3qB3emgyzKW+ZC
0rR14su87pWhZYjO/q0g7R0GPpnhc5AbTAecGQ+N+GvQz9MmBOwBh1OmKegjrW+iOUGmtrKhqzgS
oIJoLWC0u+oSkZ9k5D40RbeNMAxrw8OQk6rFuRsusuaVjIyX54zwUbxczSYdmQeRkRZqBnrOYRgR
7fTYUoSCORvE1GCCp5xqdIxNHTM/7Z+JjL+bIsIjJoALCDH1CkHdqEUbXNQcwL3sQRJIGwVY+KIJ
kEWXbZMpfl2WIT0h2Q5zl7OrN3FQplleh43xWWY4kRwU3riL+xfHPw/WeBK6i21De5CS6jqFE5dn
DLk190EQJtQRFzX4HktabNwIXzEQGFHZ1yDv1cg2aee/9EDGa1621papgLEx7WKfzlp5IXdrF5je
O/v9YaQ1GzBlXukt77Dxiqn1k7zmgwXfJoyIliOinCUx6vbk6VkSnasNwHClad53Dxw8dKZHKHAJ
o/xq72ftbxAlP6Ze7ZwIul0QMwOKo3WzBC+tblwD4cAB6V4I2rmNmvY2CBTrKDTWBAMtH7PQaalR
13OrFD/s8CjkaWSZZwDke6vqD3AcnL0uNPx26C49/xIjDOMSveB6Zgwz49CJfOsSBc1hSLVLUWev
cVL8jezuhIL4bQj8IwErXDIuQTiY9gMmASET5y2YmJbRbIZdrBiORjodht5cmTZ2JdfAxx/j2ktr
7BL+pELE8PKPeFgVxsvkWk9BDiZu/mTlUHD5KyMqSzXqMtHhMCJqAinuY9/S0kijC0elr6DhOE5E
2VWf06d0RrIB9vmymHOYmPkXsIy/pSY+eogNjWt9gKPAWWWdhRQX/Iv0SIfiqmvI35zGhFbp07FE
IkQorAWrXn+VaJgqQoywrj10FVhRlRyaZftIyLMgDNpWQ5VE7itL2xO9dQvM7qvsv3C57ftEvDpt
/JSa7j/Sft/mIFHceJZmFvsnz0OAO1r09CN/fneYdCFRm+yI5ECex2TEP9pc/eaG9ua05GuBWzJm
LdvJiGCGaDNWGL/r59bhrO3bF7TvX37Rn/KCaYpDYixEATr2V2MAGkcgVsIbGicajZ/qaNopEyXT
5ngBsNaaQW8pXJJeMc136/bautOtXL7rOAP70RpvsGUJtyBakPD5c1/xUNVBkyJ9gel+y2HErC2b
JzXnZgnhHWN9UIfSLl9jGvDhLKIAzBQC2VHJILlC5zFhIBWtiz64qNs4zoyzF40nyOFbQOCUaNkP
XPzDPCjVbsvNEGfOmhb32qFK1xP7PUZlDylm23c0idhXLlZi0PQw8XLo0fLegwTBrwaXnBPWqtE/
M9mdMuOeR3ipaqdapXr65OreekEGEtVcp0sWP3nxmtArBoPJX/ri2QaL069ML6XGeFjkBA4Npfap
CxN0JDYn0HfQVANjP7ADQ07Bi9AEXb0e61syW4zo+qd5cd4QAf/IZDiCQ+OPqE2PE5fc1EEWNwEJ
xdUT69m49pwEo0zsfcbeuMORY4U0Lav1bGiPbjKBEbX/GcHwVY0VGhKIorgKaBXkA+ED1trWyQpk
4N1xWycJLhjg4Q/DUP4GxMG2AhIgJVuILPNMjk+YTqmNktv8KjzrT8dLo2Hb7BBIrrqZKEu2E6Lt
JKCvYbcgFmesIFd4mZiGSzCUU07tlYNQYJPDkLAQetISrlLj8VfhuJIYxTKv1rGGTmaBZbMDOk2E
umGHCG3o9+BjKQYu70I5f4K9N/ZoqGYUjLEBtnVZS9kV22Cp0PojePX++exCBCy6x6Zmseb0bG9f
cVRXF02Vo0H+U+cNQ8DCgedxm2nBZk4ZYoV4qEvwHkgO0y0tw7UWIxVkuTCRaQm23K1L8hbWfiRQ
I5pAGm7npZdfFiADVSsZHSTg2UAZJAZgwtwPg+P/kq4JB7NkeB+0jOWzGqEI+qKNY0XTWea5HjZu
vHOJMEUiEHyAc/cKf4U99afXmq8aMTEX7Z6YAQAOtvYxLwhd3In73zHepzR/QLvxE0NU35gmLtKK
G2XG6AmSvqEvO9OxtP6UkQcvmfjpRQAbsM0WpRjzqbBs9I0/+UBcf8bepkHpkAQwFWwDNz/vfheC
CZC5xMx2gvWI92PsDVrcFqZ5kDxtlsKNKLG76Zi/yhlYS4/zeT1p9cskmbabPhXESMBVNHOdQZM7
SdP/6osGGEawjhLSPxLj2QziX7qJTEqraxqUv7VIwN/FD5jssBbSSG8Rpe1me4nDuCEwlyt+LHXn
qOP81rt4OdYsJ+HQYYBz5mp8tE1zWXt2bRCJnedrIrnnTRMVjMJQmNijvmnSZu3LwD3ULdg3W6rk
3DY9OUWNa7sVV0ko+zRw9dEXAa2KG62TVw1m10oGy0ePdJTTUEHz0GcmNH9E9UhcRnbN9OAD6uhx
AYaLEJ9Ecav5zSLnSltPHCIOITTGtmOivxYDQ+z8zTe9p4QuKDvZchum+TSm9qavgj82tKghnk5x
SsVN0ObVaTEDmSnapzp+nYWpRmTnMjnPBCKv6R2dZxaGoptuydIA7h3XGOXeh1iumxpt8UhmVPor
jOxtgGu4KXJ6p6S2r5bgl216a6WsDK3VQMjLDA16WPaHmfpfoCNcmJp+Khm0N3L2mKY2B6bWlyHQ
GF8gM8z7aB8xyBe2v9F7YZwKMMGrqKF7i7KOlr/mim0dYd+vfDh+E1gDz9bWk4cbsjbLYCPwaq0d
EurNPKKxnU7+AbQ9Tm26S1aanQfX/ZfYdA19AwT/E5279rd28Dwv80WOJKr5ns5rJ1zQL70LpSoK
LC9Y9TZMi7L6MXQTdgb+Edpes9TZpRL6LbH5omVpdwRMXWwas4K34zP3iIlBWssEoE7ZPY9yZOrn
AGqwB+PZCKq1ZxwWl1AG5ogfJD2Azh+BSyxpgme5PaKkfCvaszTKbd7nsKSICNih7czXMmV9hxqy
qm11bHSjTRJgcReZfHYG/ctiABjSAwmaE6TCikwJys9+Pvr9H7fgdFcH0w31YrMraADSQCy2I7+O
Y2HPORqOkY/wjCM0AVpV8qbje4YEOaHZMklJdF4twarsc0IKM5Og5bz+iF1mEyOdNKajzrk33AMn
mYajtP00jt3C76bKJNvjOzBBigS599iE/GH8Q61a0qk4j8uyM2y6tRhw/liD+eLm1pUwcxItGu/R
m+jsuqBv4rKmqxkNW7Npt7WEPIrs5EBmaL9z7OqvleJeb/xvAz2fFWD8IuwPhvuMZrHD2L+vqhTi
mmZBhw30UDFN9JikDyBNOg4bd9yNngWFidku+SrQmImgj8FRG5kN8UAEpDozY0nFl4WlxG2XU08i
oeE5apmneJr0/t+ERHnxqh/RNwfXSNZ9WScPsnFunK4u2v+j7Mx6G2fSK/xXgrkOA+4LkMmFJGqX
bVnebwi32+ZaXIpr8dfnYU+QySBIkNwYX38tu2WJKlad95znBMO27rsg7OOGdsz5HEtjY4ysYQze
Dya1O1rkexA7PKyhb5GT3yc220frpUzdtzk15t0Qx+2u8TnC2b9mdzHPLaWpfc1Ju7st5e0l+u46
EvOHZxYHUzd8diBp+547bHOtoOiwSLlp6LdlvuMFxYaly/dYo6BcuHlEWJfHenF8UFNmPvlt7p6x
FS/DO8t9ayDvlxr3b52ZdzRrzkbEzXuRHtPRi0N+jbdiaOy7OqnuWtXTuz3ZDO3H3jq6Ft8L6DA5
ObH+kWGNB3lFZfk4UUqvV3Zw9nGGHLhIHxNKQhPJL9b1Znr1K/d34MNaKu1tI57LUntM4gWsKcEA
F5G3jMtXIEiOk9W9zn4N6qTR93ZsQ9PLa7LBQbKDGcC6OZnMfWvpnBovhYllL0aJQdw6k26xpK2t
jSPzvcweSt8Ep6thGY3o+oWnvqKZ8c5NJZ0GKYk7NgyjM407TUVGWIiY/iN8aTGwaqOMqw21vmYr
FTRdjsN1Zd1m3cXLW3rNuul8b9vr7qMbFI8yS05j0e3xVZRbO7N/YX9qN0mmIYWMLOPYzNBBNe9q
tYjl9nIJVfd+HbVE/8kHaVR22cIoQ5JDj4NrMiPGRQAJivpPM23Z+eUfBEkF98OUe5L9ZLYsPGZM
GZ/fDW/5/FgmEsOaQ/+rcwOUctVTHsDUMqICKAjZKV/SWnf3I4AqNwKU6k6/EMvFJpn0eze+iBZ5
YmBrULBJ9+iy3lrIjUabVWHQD5xRrcFedxLKexQzA59v0q2AiWRsDFn8hME9nTrauSux52XPnVF+
OY17COivBxIejCGFW0HB0Twv7xuRPHrs5E5J9BhR3L0363hvCnlvFe7LNOC0SCfDI4HHktRWe63j
ZzCoHjZNjLSo03c78CmWo72ZWo0FfG7Vkktjqg+VrfNluyFB+ZzGhrl2LKwOrgHjPH6PpjrayrL4
CIqRirIkXns1RzBdb46pDtkQNaZf70XMsZVWnQ0xTbGesNe2HZrNTCVZV+bWoc177AdMaUJpWwcq
51kuhXXNCMsSiIcRnDQj10duPXcgGFe5QWOynWV3uNrMoyH0NyzobpgyMVXrviMBKVNBhsgVb8KB
A489DeW4bDb0M0BntCLQEayMx0FzG5rv8A7hXRg3LFHWUXVayeaoZryRBSbwFzWHep9ZtzFoye1g
btXMDxDgF9A6c4w34bkfreTH9eJPTkX5GwNsG07+lUz9KcqSL1XXH+BMSgwppAj1rij2roECQbEp
xWs4NAb82S50IaKy2je90gW1kM0jVvyC5RJu+zjy4cK78pYlVbxO4EQ869BciSB+6+wDrkjm0CVS
aAOFepAieJtl/4PgSiBV8yiyqnoOcEyqFN3jEEHpx1kXidkd/3xxOcYFxamY3qCNNaeK9cMWuB8X
cwXDwLwOiRrREAZ8YNPywQX5xR7QsNqj0nq+NHF3/PPHv38BGPtbEtkI//6/9OVhfx7LEHjftqZO
8qB0MMCOzunPf+GIzfeJyaFFlDk4kDFOQuaHX8i+dBPqXSvYTHvqGDfdfISgNB/LUb7y3mTbP39K
Z0A2QFPYak5ACjLzGigSMhYzpq0PUpkCRSe69IM6aNkQ7ZFiUUpS+yGNCgYBKdWpUTr8TszT2E18
1t3gaBWAILz+Wjjt49QNMcFQOugZau8Hu3/DlwsJ5psdYrTvzCjfprbLCw5GD1Y+R5zK/dSqZ9Km
FgdZNrbk76JXxjAY3pqKfjW0443MMMZxInE8JzhM7ItYQAa6UBPOa6nMtrFFpbaMLRt790UXg/cM
7DTM8D58pJrNf5EwP5S937/qZEe412A4wDRQyH1pG27YCpiicigR0bz6TssC7dYi2JzV4haORJ58
ZNySUZlH9eCXVDmrjJyH5hCxCqRKPqhgyNceNjzXhWBAtDus+WEHG1EW0dQ7BN5EwywW4SYuvmH6
QX/MmxfT0wAttajrjU28K49Q+CrDerObRB3McvhdOeSAZcwwsWhkEfbmFHq9XlFoBUg2inX3brSR
Xft0ND+iAhdenMX9g8On4C4fWyz7GlgP+BjNbloOzbnrF5TXaMNFKO6Sf75Ns5LfXmlhsVK1v3Jc
VYV4z4y//WXn1m9DUpGPCVzYXyl8Trc2qaCce7gBn+hHGDEL0KlAoXZeQtahnRN2yHg+h7zQtwn9
M4EFQYLlodvaSU8zoNneivqcB4wNSMTb4GKH+8yckld3tNmS5rm9KmlepsKDeoXKi+4d4cdkeUYw
6uA1UwkrrgPOQQ0FelvMLWaa0hERwPn2Wuu+5yOB3QTtxTsPOE1ObgpHxh45c+pUrSRI5ElbJcAS
9bBg14B1apFRCRdGTD29rB5Of/7r71/Mqn8m71FvndrxwLAPZ91xjgl1AtlonSi64TrmNT1bUruX
WUG9Jn4MAoN0THhWIsNSYT20/W8RxXIDhZ71hbHMbC/DHDNKcU6ySqQeqFcOGxvOsQSCx5Rtt0Vi
g9yFpJt9m07TBs1sB6exvh+z6qaS4XdustAbPXLwnCA8THRLVT59RMwkYk4wLM5srTscK6Nxdmcx
HJnjA68qB0zlurFneWWhWlCFzdA/ceOEiQo2JY3jCDtrc/TNQfGuuvqro+3jbZNgY/Mxch7ZislN
4bcBg5J6PFpBDK8BpkK5Fn50qQSDrF6kj3DYweNQjJNWv7lLbfJ06vdWExi3saWCXTletypjudVx
vx30vmgOsfbKYGPnBOZDkruSrSvgvpgDOWZrmOoMP+w++GoEys7MaIQLClymDu5lXqIcZNfoIxw2
TvahW8FvrZ79bV8e/T65+JrpHQ1F4ElXzreM5H2b9js3Jg83sEP2e4MKO43C5Sl1DqD5cYeVAw3D
yVNWetPFHWf1PFdL8aO1Md3xFqfUQsseQbhATisLVe5xf+k7kU4faTRHJ+QWKntyLFlqdI4iiftN
t1g8BsVK3jK7NN36ZKTpenRgXIue2j0VysjbponzTj/i+1hgnMvw+FVtFG2jMtNJtvAF4o0NpaP3
163BTWeWaxVlB4TMeGMz5jhasA5Wujbn28FrHuaGhVnryXHhuinXgKyHVTnnDEMFsS0rVdvEqXgS
c/3l1Vx0SHPAIy5/COn/L5L87ru6+xTf7b8u3/VVQRRO6VX9t3/9hz89VfSYiP/1If8jbv4ffm77
b39+SPxdbT67z3/4Q1h2aaeu/bdUj98tvcl/nsN/PPL/+pf/9P3npzyp+vuvf/mqwNQtPy1Oq/K/
YuF9738jye8+f/33h/+NIg8Q3tFNC4qEA0fecU2A8H+jyPv/gmszYARpmp7u6J4PX/4/KPLmv9CU
4y4dSIaNQYEH/CdFXrNgz9sGGHnfdHzLNXzz/4ORt2xnwcRXBS6N8vD7r3/xdc92XY9KA9+AZ+V4
Lk+w/vp8hPXe/vUvxj+zlciQg0VoKLc81ZQucXCEaGANd9Ohm4b8NHdP5hSM5zYl3jAlxb2TLnC1
yl3Q3WirlF3C/9A9Up1gbTSlH9Gaq1sPy7QGyqkSeJi1g1XRVO99bRmn1nYIrVsiX0V9TQAE/uLK
lIa219svMYo3L2vBaweDd9FG2lO7/ljhrHwrvInIRTI5W6wF07YpGY9ycvJOFcXze8Maf1MtnwIK
D5Kj1wWbHj/FhagLiXib8uAKCx7bw0uaIwFBatwGdY2kLmE+yQb2b6eqe+HZ5jZOnOl+YJbSpLHE
T4tdWZuFhcKg1+uxx/RFYA6NvQEsUdjVT81ImSTsndJ97S53E8k2biGSJcO9Cji3I1ecJ3uZNc1z
tRvxgMWOeMzt9pZZFESUOnnnHN8Mh9OcKaRQe6cP8tc6qZ9GlT44xuQQ9bFfLOc1xQh+GAf2Dh0d
sCpxcg6jDEwat9u7nZ/dLVP53ioWTEuVXGEK+qi8ZPOK1j5R+/pYyMUKYlgp5np32jqdxfeZ46Oy
x+X1kBtf4KnrfRi1AchGYU4E/EiH+JSO9hblXphlq20Xd/mTwe5+VWpxfK41aT924qmNNeyvxG9G
DltB0w6YtbLi4qj4M1fJl5c7+smuI6YpBCf9yJAcb+yC9qbiNQGMciZktfYHh3bN/MCBZdqgEHAv
SMTMWdTLti6lTKHREgbFGgM/sei2wueeGAUc4UdXqq9KtPqvrj3EFM8y66fNcOp7og5akzPXW/Hu
1q+pvbT70kPW5IYeRnMID1Ie+tz+jFG+5qb1XhDt/K0VJ2zHhowobC2eR5EKdJkeX4QWg3Er2c0q
f9K3aijTXU8Bsu0bHBh1kqA6uCdeBGhNuejW9oBrTe/7b7vWjWM+OvcV3JQSoB+MFn6/zmiZ5mdx
tndQ2h3GHY5oODaRwTljh2/xVJgbxyDL3VhVmEZGeuZuvxG9MTwV+Rzf4JEQosjmW+BYtI1VW0oo
5nVRWPdSFw80MjFyDFlQUvDKE3u7agiBiSUYcmN3VShTDzO7xpGfJjdpu8lNSxCDOgdQVeFhS01k
XD0VQxnsjensyxkMSqvaOwVxe4Kf9tSLgTAP54C9PYv0KZf20Tb8+QSaMBTQ33c4yb80WkIf6jLS
H+ZHFIzg5FSvLkJB3+LXiB0XVFo5BFv22OVuSQ4LzTm0hXC2bpmnm47AHO3icjOr3xwBf7sKhMlo
HVtadzBMGNqxIKmqBpxweaufpV/rB6Mtr3MBhD8pxvuUgA04vMVP4FyroMU21Dj7kgAYvfLoj01G
tosxFds4hr2sfvMLZDBQhaih24KQc29qXHa5Ph+JgkVh3XWXttbpSlfjZqKW7YL5C78mXtJtO6Aw
qJwmY1llPL14llstfxx7K76oON6nPbo1N1QCtTBHDpw/nyNsfgyNUdupGfzWdPEzen35AC+UAV5m
7mFQIpcsEXiyEHmY+O2bVdkWZ3I2g359VFL79vIS+gpjTxLJ4642+2RfJ+PV8IU4KYb5FZT5TT8U
L8yfqddpazbxxlrP0uopxwKRaSaRqsB+GVKjJTrMdo92RwX3Dk8I6KRTN4sey9ZSluqgTHbtxWYV
vPpO/clntggzhDdeDtwrA1LFpQsK4mPVyaurZKvSaNrEk3GfGS60FUc/NG70XRYx8zgU/Z4c4E5N
zavy23gjmuo3lqsczxS3irZjd5nA0ia/nMKgpeTLxpulPO4mbXoSi4FjJA2V53h+cOo1qXjVfbaN
BYekyaPRxzByrnAgqBsGYH5qnCMTkWPqYm2VtkVOx2MABqdahATFWA0wC8KYnDmkYD8/+yVRuEn4
UIFiALcE7eH1tHdYV+qdxpKLoOwAnP3zBaI7v1AahDgWbrw4mMUA/8ijFc/E2ICmyeOfP6c9gtTU
zeDLNZfqqaR7V2KHuv8jJdhBVScHGdOozCD0K0aY7A3jo9Pl775M1EPCQRn9mexL1xB0z7r06NoY
v7oufeqBFGHPKaHuzm51mE+ZhnZDu1LEDaBOV9w3yXnE/id3W34hVswTGEfsdkF2pP+Z9HnkVnu/
s+rN4Gu/9ZErkvUDPA3AoZVTmF+Woax7ZZTVPrHa7wRAZag5QA/K7jZHwnkHj3dDRwMp5rgI/dWA
Vg6YboCCFMIz2mva4B+HnBSxa45J2DnJd11pM6isSm38kWQDZp/oMLRQEud46q8O5sl9W1kvMSct
DO7ZgYMPg9dJ73dWjpToY+10ceruZa7sc0nLQhRQHZHAzIPrE6Qrl1vXxDF+VViRe2TasM4xGq+h
A//4PWnKrunPxXCI4L5xdpQ6JxdrC6B4YX546I3SpQ61LX84KLUXTgbvVduecLYaO6LDGln3ZgjF
yYgieitbjoRVaZ8XyctkWnYz/frONlNtAz3PWCERAYTScMbC5rsy8DNu9tyzKYrIP04McKIBWt9g
gLZz+JAlA7OtokhXIJCq4zJm12Lb2rk9iARDGA3VeeQw/LHUwih7ZwgiVkj6GEMpbWc8XqJU01+O
iA+2kX/VAUQEKsbXUGwcfxo3WjWCr/e7PbFpKqtobX8YNNZA3dfvUlUb93PTTDu0jkuAC2itgpkI
azHxdyrCKNZM4QwhC5DVxiiw1WotEe8sNw9R7NFaO46IS0wyVlHVIUWa+SViWEdnSU1PQTagGrnd
OdDHF6/BlxLRdZER7wgThRDjx8qlwKW/IbjgWTO59+HP5T4AYNekAICVnpqhxvo99pG7ErWGw5IZ
zGK0L5IBmHbrGw/xtOln7FZSCCb4LR0scR2Pa2EDv9TlLm7YhYDlx8nJ7HSjmwzKsifPHMqd7DhE
Ms42z/ryBUE+n5KOQ5t5rev+4AAzIFQyPSgXGBbVYNtqrol0M0hkNNzdiSHlfqU5SyK4uJsaJ7j6
C4TR+ghyuAu0UF5LzfqmCJkSNr3tAXZAJfLn+JRG3BasmAEc27dNUgFn9eNsV5DRA0LSfWSjhESQ
UoLZ5QG3Bdu8CAgPoSTOtY0AgOxcS4FBN/m0pr0etjUmFV7xIxnk8d2ek3Yz+bAHGnwxIavtMdIb
ZzuGpVZCI/Ks4tqQxWN2op8zgFXPLeusXdl7qxjtrxwytu+AY4s8gHNqvuiNei7lkNJl3UxbPQta
DrIVW3kgfinEWC0Cxz8DrD44rKYRFJ8Q/a95KGjAW/LrjHCGje4N1jMAcTNP8YPjBKAdI2puKuhf
6rlqnlu/3Fpzl5IoNJujXDOaO6XAZCD7VZJJvf5lMIvzhcbcYOKVw5EBIrXD0paB2t06Gg1wOR/E
0ZpfpxaU/aRtsmawt8sTYx4sn8tivAADbVeZwQa80ihpikR1TBMkQAHPAwknP6WJt4s6g4irbzQr
qyi+BumQ4swOhJBIWcOfe6DN8pfM85PnemiXDdndCBhzEzn+vVy6H7wHoN7mamJWo/yCMu+Gzttp
zFdNSmSV4pLVLMwN/NAKDwMYU2f0dcYHw7rUgu6SZxrh9QCXQGd3zp6asRpRqacmpKyLk5vYiJAa
651RGfZFt4ZuzyYEAJy/BtXGR9UauP96mKG7tn9xteDLzKzLMJi3YeIF7AzgWaRJ/Ak/WaupN2Zb
jFx5EXaGPxlvOFbXUUcvT9Lq1a5207u559tIQzEomrGD1URes0IPHRIElz6uD4o9NmJG9KtS1XsZ
4KVzHVDyTcvJhj15UHGGihiC4NhUGtERVmi2YWrf0/3DTXda6ZnFO5BW3ppUDJRv1LTCTNjRD/VB
q5yXxq0fCZNaX+mQPCAe+jtHh7Xu5vqdD2zbiCDnus17pwXVIShlc9WM4V3Kuni3SiYxugN+MvCL
ZVkmmY/y+BzL5OqqhUniEgRwenedxMIiJoQLuna0Owm9smCvM7R9fihmszk1MqPWKHL3k8Za6NMb
GookIOXTT0fLYJxTEhYJC0fic2vO8MacdZAggGulfglK/VUaYFM9XHyrEbLCsgWefBYjQNrvUbVF
QMgveOFe7IrD8sQbDeDFyrE5qG0xEbWOFR0qPiDfO3yl9zUalen68x2W5OkgypiJR6POEFm0fRO0
gNAfC2tm1h03n20vB0ru86dx6GiLBxtgdKiTGOD9uza3XilQ22rkBkDeLJ3nSdJTmNvfG1J0R43k
PFU30+dAE5NsyPKTbibGyq1Dg8x/yap5PoBAuWBohEo14YzX4ohYix9OYyaPg31OslTf0ib9wsa9
XxmD25PU55CeJdiBVE7M3I9wvypi+GHULBkx1PBdjz8K9Oi7FkTDdaF4mQLgHB+XsVPxxaqHdkPP
mGJ19GcL25rh3wVTS+0RhVzT0NDhu/wvknSgZ2owXnOZy5OxfJnxNZlz0F7K7SzmaNsZgqr02KbH
PMrhQMwqxe1Ol0Irh2Ib0yLGGiN+QQ03T5w/zKuMBVCuWIEHivS1zRT2QoUuOC7PGHYjNqlVF0X6
SZGY8RFUQ2h4bKz7ybjWw7or3floVyN0Gqs8Znp3MZ3JOojkJixhnu1GvVKp8qR7C/QkdeK9KpoA
OzTy9Ui9hIBzZeMJeu7U9BF39Ezmsy4P0oGlFSTNna6xDU6SnENy4atNMeEdzvMsOyrY2BXTjpLZ
BN7h8qnFVH207gKPi6Pwc4rOkZofdcduj4KbXmH5PzadNeupafOQPhIDmzTnXNLH9q6rMkm6NSau
QAQpWxRh89uVhr7XM+8pCIwOaAZfjCF6qEdxtdKrM2RwdAN88sHAxnM00Xib5FqbIT2ZiCqdn97r
LuptW7FfMCRkA3CuKM1ZMp1zoEd7o4IpbQ6tR6gJbTlI52eTC5lpRTPj3F9Aww9OS3pOy2Z8FcKd
1sz7mH16ztqtFrVoMHYAE7W1LYUB3Ar37mhG1ma2i09zYmPryuBxiNsfo3aoJQQNx+vHc00q2gd1
jo61Xiv6WbWj0ePGNgP9m4D9py/JD1OPXJzrmOAOEFRehHlrlDzGyjT36kzOS1tjTrG5DHjnYoUV
h4Qm5vS8QtlOi0NU4TJQwtir2hy2nqHOunVVczMQGMY+pNvVIzSkve+DshRAFx3JJw1r3bMxYCPE
JMF9A6NWGtknwOuY3rRyB17oQOnhluKz+tBa5JFr5dK21KDjTfE5MI3iJo1HbcjcdTP4X90QvAtn
xHtL5Xhlu+Lk0CcGOJFwCW1B5d5Ja3NNecu9WZx83yKrwFAO74R/sSKOMDJIPjU7eIHPzTEQmEI4
afe+qu7YmO1MIHLrySwD4ofiXiXGvWestb460mTEK++xz58t1pt0fuM5m9y5ppstBjucx+Kr7MZf
MynZhu1gpvI3IjlAb+WT52OS6BcXtimJFs8SG6hyx3OQgN6KKUTDmUbCaJbgPi1uEeiV+Z53e9vS
B7XJgKnuRO/u8MeCB3wt42Hg+IoMYky8dS7onpOjXolBF6ngJIFTd3lW0k2DdZ1g3quGu2ps96M0
mk2XiGc/9zOIAlZwlNN0xCfyY+VR/kPDBxjPYRgBOkckR+VgDDie8ZQ3erFeOJLHxALo0zFvzwDP
pcK91DWFabmUOEybO42N21qUq8DJyzDRvlPZkbRsNX/tuCBXNMe5Np4VBmmlnUv9x+vUD3dVvLzF
wldrl/X2T+nM/Ew46qEPZj2k+WVYfKTkHjDR5QkfXs+96CPBuIFRoN4y4sjd6iLqKd1Hwv2wAy5O
9sVVbBivXuXtgIikgTdjv++GdY/36DSn0CWEctYWyaz7QU6fbXHT1XNK8Q/VJzP5MUGDE6EMa2iu
ldCeS6+TD3FXEcRMqW4bsumU9Zl2xo1ypI/zlgiIJDWEIgt0ZpfVLNt1yQmWHIZHI+GG4zfO3zYU
4HbXBdPkzOuJxbtLkR8U9CYdTtLrozB1IQBVZX8vaUDqbR2UL7tiWBrmVqb2PUafRZfYICVQMZcU
vzUQLwzoWNXmSZOogNHJ0zSaGWqfWLubpiFzWdh3FmPAKWAkW2GUdW5zFdMKLHlF2+kwgfHa20BX
CLPnP14EvUyfroNTweUa2q1Srv7oY2ice/WAClBsSguawKT0lY9KZIztWzY335FXMsBCo3cX736+
mRRlW3Sy/0RZuZ/0KLQ76dE96SInlVGPrOxooZPZ8IUD7A947BEMVmlj7XJo+AcRMJP2DeM9ig1q
lLQdVfNvwu4YwAFjW9dSsrFtCjh/cpWVpPR8XdyySV2Bm9zrJf9cxrs9txJEmnuasURVxsZfDPhJ
0s27SWeB6IfFDo/ZZVUg7FQlt6hAMcrXABG2KXUIeuB/EvmyVznW42+S7Xi34vbN54bNkODSmVMX
Rri+AdoU21kP3jsyTxyC2zfX9sClBPk1dsx9aehgLRRCbD36Py1Q9dDN8UIVwd3Q9N+z0jiYAmmn
Wtu6D2bzWYt17dCpX44OsJqzoLdSOEkQco5CLL13w3BgSAexN3GPeawmBDN8OE1Q3I+qNFc15yog
ar+S0X7vBZ6Gzn+HaM5zCLKPSdhfUZ6wZJV8X63OJNIZKqcLJgkDTdQ/xr3k8xU96VK69Ha0NK1o
aieH5BIXUw+DLHrh4gDsEUfXSOrvIsCjgyp6Mt2BoBe+LojFO6cKjjnUZoQ39QKaRIfnHp3c3t5S
orLnwL72Ghz1yVw/dqm9L+iMTCgX6Vt9XbloYgQpLqmD1yCFK6UENl6z/ATLcCgt0Bqs2T/lyMNa
wDQrrcvLlTIaxiKfaT8fpJY9t3b1xuDrUvv8XcSHCAMXUiUf7A+7gJQSZxwUVIW6bYhFtaKfRrDr
ZlZ/H/XcQROGngmz2dVYf2Z1RL1INdJpTBHnzvOW5lRnDrH0LLvI6MMBlIQKd9OqCWmXdDGoX3Y6
iKl1/GwX03fM7GQ1LZ0aiEiHrOseVOJfCV4j5VhMG6ggWWs2L45hmDX7TfOIy5mDlW1/Anw8ds2j
FTT4t/PyrbLlZ8MlELJZxpQfGNijy9dgcr6VCuxVJ6YHnV126PjR2rLtjTMVP3ZWHBEv5d0cX2K3
eTCWf1i3efaj5J9p8BvQ77AA/2Lq9L7MUezHPNu7mXYRebHJ8YkOE1ap0s7AacDXM7uHlP1Enn9A
LD4CkNuqkpMi1+0DPBgiA6RU5gjdYoE80Cs7MA3Hr0MBr5EDM8HiUKbqpZrmc1bk99xOgeNhuzAj
zv7lQbjqpmvW1XYoARZMxbF1/xjFNz09bFQMcXQLI93VbLPNvHvVF1dtzVtGcSiExbbkfVPbNgL3
UhvyNPZc43Y8suLgb4xtFLh0si/Cx5QXV9d67u4QONRGLyRDG9/ecSowVpQe3RKC7AW2VqYWb/XU
YZluymff5P7WmLSrjzIL4WE1+MWJEvP+4p9aqnfEPiPbSDenYAOQ1xaCS1fgq/W/FJUPSy82F1Lk
UrNsvGhTghtlREhFMcLeG5HnH9h9pjpvti55a8AgpCbRMpwE5VpK51fZokxk+aMWm4AjGZ+u6RM/
5hZaz6DlR+xvj74SGJXzGEa3fnMD4EVDpcKCfUyGb55N2TzZL24tdzzrZxfwx8ps5M3X27fOIuDq
4VYr+kWQJL3YsirW/Lpu3P+iuefURcOvoJDY7Ycb3bgBkRYPA2EJEMtwac7BXUYmsbtjfZ1ppYyN
/uzSHuKCslCZd1VLYqEof3uvKSnMSBoPysyJJefcVZPK2zTMEvCVnLjkToldHtl46KtGCC90qx7a
2Hw2CsicmMYm9SC6r7keKRFhBAve9VfFp9z1PDAZxUdD3AfsxDmlImxFxM+rrSykyQFgrGgPbtCF
Zcme0WFYYdtq8USuoxEfkHDyZ9WXG1+PnkpzOtse93BhLhNRGGjLkmNL/8svzM+igs835EdqCrki
kuZWWP3WGBgb52myxlgLmb3eGSNFCZNG156muje9979iJoR+8TC4o7maB84HY30WNSUFPh++1ulu
fRVssOwfNSznK10FZ7PNH6yeiIopGfXJBd6q5/6GHN+LRb5HlMMtH8Szcvfsi/Bl4w7tyEGAUunw
ajD7LVZl7YZRGh9Li5uwA9knMF6qYiQoGz2ZRnscqQg24+S5M8VeD+q3ySBlyWmCfA/9IDy4ToNv
unSeLG8mHAHtXkTFWZPR1aD8RJjkp+v4FwrLLfLjdO2MxXdNWdLS9UyMPtCAAM0UJAgnIUqws1Lc
0y1Obpt8H9Uqeagn7FA0rkCGyRwNqbOhZgtPpkN2P/Hcr34QBytguw3656ACFCP8szvKkNgCdBG5
qxHnPrUXD/n8hAH/ofaoBS4l/zi9wFTPFNm9crlJpuyNYYHNWGkM2/9acvqEZEn2kA56wT6T4fRF
nz9g/H6OXeKotX2oFg27yJ+rDESNbVQHYRXcgCeqqPSJeV35ISL2LknFuakr5JqTL/VL6jZ3xob4
yroF2MfANWBEZtMIgKbsZFypXdOdGNc9WJWoEPjuOgYUutc+pKPzJbW2DKfSuBhDg+cNGzQG8Mj3
gTyM28h+d50ljDSJBXBnvmQB5GCDeKVLHGfZnIw4UnF/NLi66gPOAbjF5C5CsvbQrjlbLhqH60Pd
wi347GcTt40ue5rBGpTUE2h+d0qWGUXhvjFTfCuH9o3Nc7dLq+igJFdtVGOa1K5GY8UsuLzyMMG2
qKehVZtkrFIWAyZjb/EHpVDY/bp6z5GJAA6fr2gJDVjFj570vwDgrLrZv/jj+1i6584ibobBn+Zk
wz/a+MIDBDXOZYcELjQi9nyG+niHeHCJK+dSGl8ZQJHc6ddd1Z9gVp0Uzl5OoIecxVB39XuVtg9F
iZsbYWdVddmRatZb1lcNgv63Nz/mdXWy2mHrDNR6e1jIkZjLuFhaYIdrKUAueBZRK9NIftMwd8wa
7R7QPs9EfiCvsVgk8XOLaFkP9a6vDXszRz38RbRelBFzFT9HYnzwGceuyoKNb9/1NwCSILMiBUWR
zXNckpt7HzP9xR7TX56R/syqvZEvGSEh/Dtz57EbybJ213fRPC7Sm4Em5bIsq+jNJEGy2em9i8in
10oeQVd3IAG/RgIOCLIPm80ymfGZvdfmxepYj7o14UzIedaYLjHL5XgFiY21Ov3bn9gWcqVHYXZs
O+rwYcLZUe6V1dzIHzyX8mckz2iwbzKlOCmi56xuiLqOHlDh9gw2mcyPIbMlUrNmqFBsQu6GLvlK
C/tbRRjr4+FSl+V4lhjlssrqbhaDVmzUGGi82broTv9jJObiCb+MLv4Hxe3ZXY2sdTbsmc68DI95
gecwzacPI6/ObO2w0/GzpPPKLu4pyk9yFp+MdhdlGPDquL8NTLmrscZYxE3GdGCAQCdtcu2hjZl7
RdB7iBlnjfOicb+bF1Olg7UXJcaHMtno9BOSfaLGqip8d32D7jjcT6hyoKY6Fynt737y83UynZIk
M4OmbVyOl3eqxAoxZYQ/qaZcER66Wb3EOW23u44BLdnhG6US5mvA3SP0tFBW3ijVm4PHQxrJJLIa
UqOsaT8ofuJscj9MorMIEqf9Uyv9fsAXQxDQp56Hn94cM55FzFhxW0zrCQ8m9ocwoshl4BwAH904
NvesBsIoEkCQc0a387m+68T5GaLwb44/U9iU602OEc9TyfOo+Re4snObniFcE+PX6XRWI/HOuVnL
vWPZr5H9xWjshaUa8r15Qlg9/IHMtSt5D5Mbfs1TawxcxVYwCWN4NS3d0JgjHJU3a1DrsahHZi2o
jB3mifgl7HXiLq1R4pPl6FLKEGDZ5gd95NBSwIbXdv1IVgTOG3O6Q/ywjYchg/IFp1NI1h82DsAj
kKVdUcgkYPR/Rw6GeSG/htoc0mpplgm3OmD9OUGBK5VTndct3QIcssBFjs7KnmmDa9bNHU5Orrhk
U1pQuYleRy42V2NQhfHXlCl5Nf5Io4MI7LQWSlYQ3rjI17nOELSuAmZon4uFjKE0mZf+GmcJ1OmJ
RDatODKn/65hjaLvdi/tZJt7NabPska70vh/mZyRjlQgrNHFBKJUc5bR7K9sAmeFvmAGCv3sZ/61
GdBqMQkYQHmn2AgF4x9scdDBv+yQQQ4AgKfJGW4FUoF1pZZjrQZnxRgAmqSKWASijIaSYav0Sl2I
Mp/FIncRsCRvjm4HYFl7p8QQhkqp7SGvtf0tNp2fCn5kZ/aw0jSEO1DCkCkRhZ0ub/KcI/dsQA2A
m1OuDCxTeTNvoiS9NYmxa/QsiPqQmkcLhGBBbVcV2YxTFYw1haIBu+Vdf2gjZkwYdIr5bHXWZbKn
1zyhSA8TejN0JwSK7bjQQ/Q+c8lEgTXdveakDz7Lfavo29WrPzMFcfS642i/SS895PRQY0QJpWvs
ndD2btLOp5fXwnPkJBz1KZqS36ImbOo3/CIPZda/zxXVnBy48U+d2naAC9oXU5rnUp8fodNK6bEG
Zai1IYrAiynjqAsP5Np8C2KDwTlG8MKbR8cdb5qA42kM2rsxqY+yJx5JAu2w8/mamP0PAaovfoXC
hUdr+EisO+NVT+ZdbkClGyW6ZcU7Z7iTGbgOoyoszMzxVXNBQqV64PautfOVeCrJyvYK+yPxlBkQ
O40shUYjJbMvFa9iNF5A/Lfcc7MHJsd4lMwdOhJ/93v/E+jzcq9cjWF/66PC2VCgEPc+m2ChpmzT
hqQGSNT3liS9sflrUYZSHncnhkW8AHP/iJ7FncejYrwRkbmLmgCDYrQQdRKXDO7wsxZLz2B391AD
P3Bt6ocOKA7KEy4xxrerdKl3TCqh2UPs3IQPGQnTlEeYmUC+5T5RKaFCeWn8NZUBqBT47obdIofz
guI1ER0wvHppiMJdN0blYl6sj5oxBUk9v+f+wAGXI2RBcaC1xMMJMTx6Meo7DHYmsGO8ybukoQ2b
Io+OHa0c7qh4ZO5vAs4gu7UJcH1RMy1IV2weU5RJcOQJxQbtzURlyzhxWxk9hUMdfsdt8wFHg6A4
mq7KmZGQY6QnWtIO2tw7+WD3T36ic+8iGWGNf7fojkCsMAL5Hq6b36+Fnp5tpmeqpKe2/O6Nitg6
oqAgurUyYvx39HJ24spTXhjahkrcXZmG6legD88NnB0m/dho8gxDjZ5xqOvmsWASTN0WIpNZ/riM
ELGPyVubUFkQ1q1j/5n1o9lRkHDox0g4GnoGDejkKrHwz89x322RlX2KyHe3EBBxj3p1ORwJpUNE
CcZDYS1Z6xMMKd1ANQ5vEi8p1+fyCH8/pGM2bccs/dHrQtt3ukGqLw/53x8qhfno90skgkyGgbSu
4nLSGEvZGo4uGR/i5cGpkHv98uH3M7PlrjRVnbUX7Z29iMrxZjVHwwXH/+8vc07GuEvrPfUvcfKT
91THEFcNR1InZBTRVoW3PeaUqLXhxe3SwDYVc4yOXWTYTzQ9tMzHuCgYHs6KeK5OfodQnlY642/y
cO/DmWKdbSR+wWAAR2i0ojmmJgv93w///tLStHSvL/mA+cDEbUp65s6Lb52dGhfisemXyiHq64+J
xmL7+2epjXG9+v0fv5/Od3J2uect349CljTA5cO/v0xcQHTe1D+qSn36INJ68E1BrPsteyFej38+
85wlUKRtlwhPnwmm/oc2CBmXjCo2mMsHa3kQscqZ4/cSghG19tFDE9uhojMLC8h44a2tuoIWGVs/
WF+4w+vZ1ZYA42pDVsd2+eAkdXU04rsSJp4NLkAzUK7KhDeLd8SMyjzY6mASImlK7Gov5wSuv/Y9
Oyw4KinferhoXDclnTl62gooZOzOdEg99w6SUJh06vEL/I8HKBjpWsuLr3Buz23UbmmKjkXXnd3M
/dHHoT2Sv73Np2y6Cyd3F/34FcUXARZkCtoMxKKEV9+2iH+oHdYXJX/cyJSRfxEU9Fg3CbHJIPfq
YFh9tFNW/KUxIFnD/Ok3zVSys3IydJNoQDyADL5mPrEyHdcHKeDNiojhutcxNSLdHG9U2MHcJlXS
sSBn+V7c7HsGjBhUDmRosxTohu7K4nJFJCHAb9ZkvS6uhmfV75VPdjF93kaiWVlV3tQEjG2zmzEN
R0kKg2hxlXss5UhdQvGwZKGHWP2Q9oLqGYRjHnTBSVLUtdi3M1v4DiqhSgngtBEMOmRQo8ZRr4PZ
krpjU2vhFx7ZYoDJiy2NQfUbzAfrjqN9QGA8DNvCFeUd0T0EcqZyN9FNbo3ecC9NrQHr9Klczfup
jUlErAQcepGrg/fNdaHM9jxagGgKJcpty62aZrz8YjjIamxmgxtXbX1K0Po1uTAPWRnpZwFOzJWS
6AOtJ9c6885R5iJTmrXuT2FSMWGXKnZ6CDkx6rT31lTsA+rhXddyg75RXt2qZ5xJecEZ4t53Xmbd
mekyV1ggkY6gTgLKdaxrXWMkspikRWf/GVvJALlm/91EyEXctPngggga2b+YJFqxhs2tQ1POe9sc
4keEmMPWtNc4V40TAqGZIN2DMFLv0ZQ0gaF01shQ6707t81GsTY8VDkPWTgsXDIYo1HRJfemybiT
0ShiqjaN7to5CiKf8mfUgJANYK3QQN4QrBKKNIrh4GbI7qQTeL1ymIZEWHbm3CeJAg4fJjW1B3sD
bkkY33mnuaQgMpqcRXqqZvY4EUoqBuaRcT/U80ZYbha0kYp2LfEdJ4fFK6kdqr0HVn3oYNpcpaEB
yGIbR9+dHQdWcU+lX1Tb0YSBpgvuKrHCA58kQ489X4t3oR4mJwdukEh4vss0vQ1Z/Pb7niDJD9oH
zey+iOf7MkfunEqcN1BrXqKwtxG6592GuVC5MkXyrZNQ8E5S+7EB+3UlRcE8OrWTQwXM4AGlhtVt
IoQNO6cYnZ2Yel5JI/kQk/XFwi5dlxYeqm6QOa9HvufGgVh5MqvN7xtsrPxTvTzQGHcAC9YWBTTC
TQ4E80QD5hwFICCMCJF+HYRg5gPwclOzrAduaG8Gtyov9oBUQ6CutGMD+UJavYh+2HWRVcBMKRIy
0BBJwR/glSHtFwVj9JDlAF18DuK9YYcENAOH3BEJVQSlGC3EvinO6A4vmysHtcczoz/9/rLhos8I
h+1EIMHm95kMDY6ThlatqiLv0CP5OfiV1/3xwD+tM9erLmNlWwxQNHBwJdzCvJpOKKnFBbjAs1c4
DkYJvkqLzD6YSXdXdTDu+jl1t3bCIB4MqHd2OzAgjpFn506Ot8Y3T2TtIsDVrXkd+127+f0nJ3NA
L9QAZeXGLXduQtvexZ2xJcmb6QBkCB2YxLXtJThoUJcwdbLq9PtBRzr1zw+Zmcdv8xx7Wm2n5NKC
nNKLFjRNqDdnnez2dvSGJ0wmwBrCfutDyV5FrLhfpiqtdp64jLMVnVRBYoADjJlJ0oQOUekxfuU8
gxsOD6L06wdjTD5xqVUS2zoxd9VdOrjrdACCwwHVPdTxmyRB5IycvVtnYJMs3zxEYYNsUJLtUHvm
GbCndsaBsyMPEn6/TWWsYLlf5pCJCSZ3asnlYuxm5oMcKUcZg10puzzfYep2NqrUbhXGDKOHa0Qz
uY0yYd3ZWbttu97bJJ2/w9PUPbCkf+makNi1CYSuN0bfrBvnM6/QuKaMBxXJFPiALzMJMBn3m0kH
W/DPTcyPrEuMZOA1u3cNg6SeriTMUaTA0EsUeEnLHFKqn7jq1dYpFB1vsic4LmZKYH6nxuTTIvYs
9/MWpgQ2kJPV6/Umb1PuCLqUPMEg5yJAQb9/ROivf/Pm8gU+DLEIfrwnkVFHelyZB3vyk6Dr8nRj
ZE11N3AYDNBtAh7YDzDoa5Ga3T0BM1Szy4Mv7fGgGxypYz0/IL5L7kyt3+QVQpNUWwz69d8BXb/R
QtENZWSB9YuwD+g613VGwpXvGqtx7MnnKmmHLFUQoula3iEDJnVWVZlufJz4Y25b75ptAqUJuzsd
gdlqqiRcz8n89nVrPPhN4V+NcWTGa6P1XGRU+LzAv1+jyuu/IZKSC2bmzWPcFUUgVf8DZiBBgIf5
um6aITDqgTokZgwJycd8HjAfOD0rREis8Y2QYrRMYeQE1qi6i1TmI+yFnyjP1JvZKdASQsNM22G8
d63oRcTYoaJsuuWz8+QmFbGzkDTO0Nn9/e/z70iSh22L7kYmzslXXPC/R6+X4qMcLenuLWALq8G3
H7W+ma+lXnlnI+Iv+T3/mspsZ5+YSyGEePneJMXmGJodrhtzJgeGcwzR552XZ+5354o/pCRrbvYW
jaAF6p6UzLFNq42cvew6ImfSQ0PuJ3AMu3ReemA0w0JnD6TrunPgfcMcViLun2xaVo04rgO3x/Gk
0HCuBlsdHGfK7lHQIJTJJ2/TI6Bm5BsfrZkrpwdgv3Fzf7yDl+CfuYFnx6TxPn+/IkQAg6oXlZfJ
7Y+DSdZfo8/uBtuSe0s7reOkI45mcsintTTjU/HJRMDR7yeRKNyVlQuNymXeIWrv3xgc9LupQ8jO
CVluyyakQxqr/Pjvz4SVn3lbj0HTRNNeuJVxCTVV7iCvmttwMnTmSURX5amgVHOx6iZpzgqrAcdc
ucmwd0wr2WXI7vZSPhkoEI5hwwImMWMziIr2tXSqT5c2te1t/ckZGzxoS0M5dRq5QB0uhlkZBe8f
8FhbrcnDhxaeMgNwezwScQlLwi1ebI8NwMyia9CM5G2WMXpzdnkCYWZbEQUYlsShwPdCHt5opEMQ
I3I3h1zDeo8hodRkTPZgOsktEuWfKWMbBqdUQ2jHZ5E2vlY2s4tZ1vCIuKGdRdQHZQOSvzQgkP6e
IYQCsZtmq7RG2sRo3OuzoFvSx1yCGlEV3YUefpd2ksmXiOvzrMryRbcGd9uw4kk06e7afFQfpnvW
QHK9x34eBl2tpvUM9MWjwX9hN/EgJul8OPQ1BK+9tmQvvjDTIjVCNJ9uhucpITPsKnOo3fgti28B
uww0C6V2Kp7bnJEPqufxzsAf4TjZcAS5oG0RQjkf08R8PSpeqqK/VBoWQCut67NneNEtwzLKLsvT
HyIFvsac1XYYev1biYVhJynhUDW+DUsdh4jhnu3AB06ZeBO1Sn9EshRvRIT2WlE0n6LlfyRkvR5a
jWBgN8zG3WwDXzFQfwDUJB+HX/AxJrUYPb1uYQ4Lr1bHKCwUSElUUru0NTpxGz6ULab4aaAq/dMB
2qMZ+tOI3NYf7Hz3e60wYoVXQv/jYL9ekdMpcb5RYYzCe00y2d3bnfmOwDD+KNeEsY9vfYL5KFLD
jiDi/K2VlouPzXL3lUVob2gkF0TGH05nOH9sqFMEHPrvcSTfZ6P7mttqurKf0vblDOYC8pTY2QNb
A6YZ9dbWpvJxBGmGVaEA/A0+JxATp4dIG0wKjTjPJUjOOSunJ5d9FTNp0BV5rn14tBJBYyCvlxXk
5S4kfsgJscBXTtTsCDyOCYNtX9ElmRtRhOjwOMPWZF2Cw7W7x8hLLonVzcE/Rxinx8mxL4NG8nE9
VJ+MBAnKMnu1H2wwtIbXOheHQU8Ajf+Ot1i51WXnvrNCuM/cSfKiTcl6jjLnoE+8cnY+ieN/3aiO
AZ3//t886P9hZv8/Od7/fzSq+/9Xo3r8WX7+h6+db/+fRvV/GZpn2b7vmqbJyetgR//HqI7l3LBt
Om3s6jZGBt32/pdTXdf/pbumwd/yfIuUFZ2/1ZFPFv/3/2b9y7WAIfm+5zsGR4Rp/VeM6obnOP9h
VMeZbmqG7fGroMyxTNdbjOz/m1G9A01ljeKzlE37pOnRsVlK7pEjLIgbnaFaoS7p4CX0RIMM4luV
CAVehrpVN1QYNJjachgKeMgKi6qJEzFfPHxtQTCuTWvOSUmet6llZ4qW6wTB6s7vyGgttpMRqVui
VwsbPunOY2zsXF8zgsHzL06t1F1qVPkaJmy9ERPoqt/abAw1JAkZe4/B3nBBljeXuU+Rec15SPeL
DI5e0FvrsSi2uYUuwCAKNOm+f38z7N7R/WRJDJIGTA+C1pJTUqB0rb29W8kO33tZHmHyGcTOAp8u
2tFY+xKpS4uZ4oJ6+GKqKDs2ZdkdQEZ/gfMk52JRIIVL10M5L3ep3nPfbZJ8X/lzsqOjgO3TlNnO
XR6OcuvxMLH9hWzC1iNbkkyHAS1TwnckTvfecdFDqXEdirUuFSdmk4JvU0FHeb3F4QVBHzhOo5NP
Oqfa+NhXZg9gZKR4ZR4HGKi4i9tNvSxMIcWRnGqLCb6vmcldArbvGE0FS8vRz05pj2fDQec32SQH
hRzqURo/ZL6ayZFVTr+dearObV+mCCvruwFd/xvK3XsT7PJYxcVVhHq0LnDnEoncRcGQTtYuqrau
DpcE2u491iQMRQiVd6ah+QebXkLU2HpkU4bM+Xz3yjP2HiftXZ+RkDmNJpwXzjCjNP07h1wy8sIW
BUnN+ownPrl20MSvuVmYaytbEhAMbd5MiUHYleGdliXEztSN4PeNUoMif2k79lBE4vi8Xj4iaSzy
QO8GfIzKRvTeT/OTzrrKYeu91SvY9bKMJYpgLLSq08ad4yb6UcjiWZipHwj/1wA4OedO8SGPtW3D
3PcYJm2QMZ8CJIqQBbZNfRQdM5W4EldNn8WR5Yl95R8/MUAB4TLFzLaH8onfAUua3TTnHhPFnI14
NasBBiUZbZuhHagkE/Rime69aksdOlmi+5MyOTVgFMezcW/PEO7I7blkWvYM3g3ZJobCCGYwwp/h
Ukx5fZAZYpssmsaLmZFarSSL3nq4OIQWr7tcs/b+tZDVH1GC/f+99EuD0K+eDBRGaIytfcAArt7Y
N1at6kA9CarIScoL0AbG/ykYPfjMv8+HWTvOeUCl6Y6WOaxPmksv7pp9d4I2jPQ/waT1yxsK64Kp
uid3v19NmUBUaFpMZJxiD2C7PuS1354ji4lqJSDbcB2zMEDzvC4iiaLHBPe4wy/1bBFR06ws5vRm
SSIE5MRVhRvyVJPXt7yQuQAIVvOMWmyt7+2iffHyGlp9opqnVmtAH9ZFAPzR28tKL9dcFGqdoDpZ
6UTqbaJ5TKD2qBYObyuNK7K3N4+k2U3n4kYzjZk+Tg3pRRTtt8uWNhDQ+LaZF0YvIdF/rIBana2z
yE6FZEhhK1tuEHcBSLIi4/kU0eTbTZVffCs7e541o/pNbELetDQoQ4RqlnLqx6Kk8VfNfeiOipGe
/9NWZFVkpB5BGvmTdurgCtxdVGoXX3hUvD4mH2rzhrAPcCJYjWNkUy0J0R3qjqYBccOysQk6yAc8
hx2g0wQMQfbtO2bGio5XW1mbsR+fKCQPrtmUKKwtnsGSoh6t5QxhDygDVfZ90znqJCqP5KpOo0+3
HUypTREBVCA5Jq/BsuXd9OMzxlRpUX6tgHcj2Omx4A/KPYbF4v13zOqY28vSccZEogjrQxZA4ENi
MerM+h+NDTlz2QKf18KCHmjiYNSHYJzY9vpj9lUnyARHkX/GgujYFMkj6Gzn2FG33wo5HJqZIU+e
HRiPNxpCR20iDgB3BqOBjLxhu/HRZMgiIAiJxV+LNqwrsEjRkzGe1NCjglSyLXDfk7O0DDWsjoK7
npomb9swNgI/ynrTpfpFxEBEPUN9fJ9sGeO/rpXbwOO4rmbHWRshmfC8PVdyYkTSVNF9it0QVR/r
bXrRKuWDh7mYNRlUo/AxLglqjV0MbLz118KDTBLK6tlI/Nc8L9SS9qfWJvngsObB7g7Ztmu7I74v
e9+Z0Y1QHd1lBGa75ML2Hsu7Ag47fKlT26onUZts4IuKUJI2e9Bj9uHjPG2QVsDX9sU2D4tAr95K
X98wJn3AAMkNcUYLMz9YhvPgSxloVc5iLyyeG+BpU+MOAZuOi13nXx5dwb7gUAXnm5T+STGFw0tT
kljGga/VH8KoQUtMb1Ye4ehtIpw5sUmr3zQLpWPuWfqgV3RT62PInR8BEplLTuxTYs6Kya02FZMu
5PDd2sSzuXGh6ZVIN1c9oshgCMm5YKmGhCWFQJr7WtAiBcMgh2yaRVMelZ+mySbajgXFcmYSCBkv
nl4nSxAjdOk2tiTJZYW3m/P4ygvwlTLo2RiTfOj6LDxDWXyUFW8M3TbiIDEIvMgBMOPz4F3q+jur
EvLcEopF7k5IEpfkte1r7FToLdakzMyIuxhK46Db8qL6u6ElX1lnJ7VqbW+8ZD6U5Sy2j62o7eNo
pdtBVxwtnrSPHr7DTepg4rRcDGoy64w9IX+fhBBWuyGc/noSob7WwsYGcM8zqOG/A5BwZs7Wb7y2
jrb1ycVwB7ow/zbzFCFt0pr8VmsTQj/WTKwTHdlYzJXPXU0/6iKI5veCok+E/AN2JoLYkvoTIuIL
dxHMTS1NY1zdCzfvV5MXGD+ahsITdJG5TsLsw51svgJOkFh4BnpOXijRVDuYp5k+NB60v3ntCO9b
1tOzOaDo55X0iEAlSEcb4uM4qXg1aMiSw25u0RkATMA7tpU5i7CGRbyKkAP7/gbqGms1Nd+aWgUE
1MG8H5D5ROw8VcGQGnYfdg+3tAMvK0B7oJnIWR0BGVs0JwKcGcCeVdiFF8sF66+V86fS+ycghs8u
SjGOAfSqLjvIhYO8pYrhGCJeOXVFgQ6FrXgyZlvPZHSHN4F52/gUgT+OKoRmttl8OUbFYpdsAQvJ
rd/AFygnB/U11oP9IIa3nIveM0IDEDbieFaKpZj07RQyYdSWrjc2MwIjF5slY07/otpb74X5hTsD
W8DOXRmKRj9DSSEBPZztKjy6Vfdg+w3iz5YkUmf80+idvW6tCBCCo7OJc11eXWQXnMYB5oW/dkk8
j63BNxWteRschrV+TzxEBhtVxsa9ZqPWFuOrBNgonOlpqvLXSWeEPNXkLWYppQbJOTyFKcpvokO4
Kd9rZnRg98VPQggvTM/GOiRPTHyphtkwrQRRisR/kCrHM7shcISrKnXYLfSQ4Ea8I2FbNmunxd0R
c0m7j2izWsCQdoEoJVknCUQ8ZVn3wHJ4zXp7PS6BD9psjSsYUDfgRcc6k2+eiBvu32gA25pLuWng
n8928mTq8YEFyMvi25BgDUn4tM6dWb8pS0Rr3eam3liKpdyqiNCTND6ToaEbL8AZqHZVyqKlJeU4
gtbBkoRtFtfQrIeHqBZwb8pu2oyKbarvDtckSj8VtyYbIjs5EfhALQv3Ydw1xy4H3Zw1+dZ/MMHg
4FebH5HQJuuhkZRJ9bsb+vfhFVsjhIeJWX+EvsTJXli5AEKenCu0BtQA2R+/6v21m8efDMKwLfTo
pNyBVNpSMubU2+QDfVbJy4UUvJ/1F88SrKwhX6nKfZ+L4rPnEAHSY4dbFxAQyQY9zU9r7EF7bc2y
NA5Z7s+gqli/t8O0thpf29gemkLWYm8xxwV+mK+xJxplYyYDkRqAENIN33U1wuUAdCd08i0vYFKZ
T1FKnBh01hWZK2kMxktV1HLN5J5z2iltlmg6gL0wvNS/hEYNO2AAbklmpFIYT47ybr64pxDkDUpU
U2NmrwnvfMWByp0W5KVYSv2pqBlUIrBJTe9s+tkBdxoBlKN6cK3GwRVVPrrS2tIY68EcY4NS8TYt
W+T5c/Ght8ajbmSPw9HWMbHTgc5+/kIpC80KB1ymMbFHreXr7RhY9nzRC6IQu3PmMDOflPknn+Jj
7RAC7qvoJsr2Mw4JGWgRTkKx4twiVw4wmUrkOYUUNOsiZvPgo2ZAUGVWo9y1c/I5NskMWucSsosI
Ug6KhOMx1+ddb74QDQdRmry/yaCsE8uCnBISOYj9ovVZs50g/TjY+qzkMXW64jCYx7GsXYo0cTcw
3AySCNkwo7b2bJM/2lkauN7I3YOD5GAgD3DrRLj80L7jUR6P6BKQFzV3RNmZiyPkVsbD9Djk2qfd
Il2PnWnj6yrfS8XNMXQ1Xqj6b2UatPV4+ZAGPw8UMYwkQTO0Cbd6+H0bTWvZJo3TtXZt6s8sDYAl
mwGVGxCeRl8Okbea7UvWxFrggEX1wfKu+wJPID3n3pAILVXt/sm8YrFdoL82nOxZc6y3EdZ/1WaX
EhkM1BEUMi2KJx6+X6SnyBQTekBDEk1wrbKu3jgHdqm0O6AvVsVEmE0anh1M3INdUfE79qsFUjlp
iYQnQNHQuNsDiOHcRK2skZyzmnpq7nDUqHsE1+4CL9BqHaCL6I9joqE5z2EbQyBDDIPZo8rbHcb3
50SfnoyBVRdtNAtTNiRRuJwOQK6eS2oQ16F2V+30Z+zJNC9871Lmw22ozK9UR6Vtw95uOo2JrP3I
84rak6S7bGiibdfMS8BJhJ/N/fYL883WnC9lCFqSPrrJPqzW+Yw+qyiD0cK6V7Ue9KTJgXuG0BvM
0820uBBHexnyPqejdjQNWvdOLz6YCn+wuLrVkYkpSQwf+Hc20tBvWtja+5QnZaAUKIAJxGH4BVbP
RlEHEt1qOL1Bv9yiNnqlB9trWoTwN1Qr2+s/VBYfjQEJmRdqQT9Zz205Alnt4hsOrh0MkYistInu
M0Q1I8N2OxUaRh7fvVgCQQbp9eAO5Ea3m5Pg/Zige01GedMTzrDYsB/LpPmOioJ6ygifMdq824V5
nbN3d/beIl3By4rGn7TXI+Qo69lrUW1wBMPVx+xeaB9W8qeG01F5CluVIMC9j1/0GJkA1Za+jdRT
JGJv1ZTmHkAFDrFxfkuN+DWBJ4LvITo6XUWqh8j3w6T+EBR4S3vj0bKiJ6GhX8EcothKaVh1WuAV
a92jJoMWtjX1kEvGf8Y01vGvEOjuQpkjiJ2rrSXMVy/vyQG4sUMFG0+y/GGoIxwAETLq6Uui9sGp
tRIZ0ZQqnb+adimVgMmE2LZXHrGMqZPuEORfyMXGKR0ylqvjZgNDrj7W1pJN0KCfsik+HF0PN7hf
840VVoLgRnur7x2d6C4ErvvMyV4HR3vUJQnKI8tnukGDhYOXrxrFezpuvgxhnVSmHnJlb6yqxf1b
Pky0/TujGXJg6wPpMpzXFqIa0bH4g2a409jebhyZMF5UEaDAKh5XjEWvGQdqgeJjhjXEhnncljc2
Pc6hEsMrkbuYXHLP3UZachbLHEZHAuOlgCAGZ0C2TN/CTIF8zXFajcamybCyE7DO01SSVTZyhCrj
GIFRZv1X3tdMOWNT4lv2k+8IVEToNsNmduvnUnWEHk2MwDrjgVn7RvrE3kIpAq0lxh37q21i0YRT
Y1/NiYpGM01WYFlF8J002LCl9sq8L1/h6p4x4SKU4umCXbFO0ZEx/bjXCjALXBrQruttyN1AiP6N
CnLvZ2KTeXZAeEWPZh9woq4+NAL0WuQ9SC7pqGI/fkXh1bHhmK8WbzJAwiQd8y44u2782ptjgRAK
z1uLcz2FHVIinUefhLZnYn+thk3JDpkOq9nzs4claCBjezaV2jMZy0vApvlHFOJT9MQbTUXMtSr+
hmG87UQX5EBxavIT7LQNqnhmRqMT/aPS/FqG3nuB0lzo3uOcNl+VFrGq0XsuMnimkXyqlxWUNyVi
XZfFd1tr+8qw3rRqYkRblAettLeVecGgyKUe+y8YXN/miXU6uggZtBlXZjhkcusQy7PKLhZCiwOO
ti+r6nDHh9BR5HnwMKt2M/frWWe4nCtURc5YX7F1LxVP2jykFEtWKGH1SWZyc2pvY8OkCAeaMy13
5RKcs/D9ha+aiqCI5aGxw6fEx6gVFVRyFT9xTM1hYwj5BeAF1XFq/AjFvWQW5ZueCndDPny6qnJQ
aZlrHWrZwgG0gRU3ffUMPwek4g7i5+NInBw2OH/jl/JRG2wakCr+H+ydR5LsSpqdt9LGOR7hgAMO
mDU5CC0yMiNVpJjAUkJrONQiuA+uozfGL25XF4sTGosjDjh4afddGRnC/RfnfKeloMZ8Jwd2ZnGA
aItMwiVv80MOU6j1refJpNmUtvPK5PiF/elPqXg3F166kkRfGDPv02QkPjt9nlsCZbwsxJiGfYFC
t3ooUb5tUre+i7jnA79nKFc/KGBWt5X3pWKM+31wzMDmsI/GhpDiT5wY5+GKEAO9FCQXUP9oZlLE
kh2hGQuP2FKixDBlqOAxxCXrlmeSly62SQBVWShwRMNNX/QTaR+EiQ2wLoPrl4a8VJTBCRCV+ppd
xkkuoEaW5pQB2cESYwYe3B0vPnTURYwqAbhqVJZOb2AEAX03jHnCeCW6NCzyDxnSojDmYJWKLbZH
iEc8cPNZbMDZlWFVISSrMAUZJMm9yrW9FGN1nELmUr7hvsY2RBBbNt9xVWy6BDqhaNpHz3YtMCt1
ucAZriHYC4bdU4IfIn4CgRNtbdo/ZN2E7c0G524KIA5hB/3b9MAMH3OEIzhccYgsBoi+C9xZ27Qa
jxOYabu8cVCPl6X3waz8kWzsReXQPjXtt9N1zBBCvkVH0MCHUXMu3P6gFVF0TSrWjT3fQmrHqDTZ
Ln4+YkPUgLGvsV9tr3kc5DJMyVSYBg7nUZkbmQ37Iq+ekdmsEB+efeXemJA/sjD/aMvZ2IbXtSV9
MjoESfE4UJQMCd0e5SddrrhEjX7DFZMv6sbaAgW5iersVrSZuqnbKD11AfNUXSE1Y1S3FlrcpzxR
fdZ6a4yGGxrdYW2VGEE8A6zDAarfRnKvbaIkd7E8Rl+qbmYijP4kVNOz4qdG1o3qMmNMN0PMWDmK
XkKQXr2KeGMwLXnTNSY04AE44lcN+W9LuxLvIuLwkA4T03Q8dxla1dzCOAZwYIuVilGZLh2mtOV7
VE5iiwLvUqtfmWXRig0K7ImQkbDTRcPR0EhS5vrL1lN+tGgYF6qCCg+fbhsG0602vJ3MrGJpeusy
wxwwstnO5HyUHkex10LzEIy3ExymY1uqNVr3fYxNFr0rMzQs1wOjW3q4taWb9zTznuoUiEk2ce60
47sF/A20AgDijGC04ag9+zzbDjei1d95NUdx9eJCq1VdEiJS62yieKJrZxCGiyjKqF7CdoPZlLju
iSdQVM1dDyFJNCMssB24OGK+HRxXA2OcklxTEblyW+CsQ6wkskUzpsXW1hXpaMnBSocHCjPrYMLR
Ie7th0ILbygnnUcwSk444mKeBWg7O7sbG9fcDbDFEFKF+Ae6VZCi6sDHJ5aOzr1dAd+nLxnlwHqu
1+BMnAXdXIiS9M32Hb0d+/kAB6466rb4wQAzrCeaB67kEoptO0x7gGSCSUD5y67v4Lmm2ld0ILib
nRj/+NNkh85eA6cwZHdjOXm/jhW1Ul4Ez2TadxuEUvqACvPKxubwGark1+cxI0tpbkzSBLcOmIou
w9rjwRFx5/sYSIaLw70PfyxzaFZFCnenr/r6xnAdLE26eG/BjW+nVEtUYC4MCwEmhcCpr3bonbUf
OoDqlPMieNMRC+qcGglJiTk8OWSqvSum6TKF04cYl4jQwJ3ZuLijRH+2JYnpNRr6Vd4XT23Xfk8W
alskU+aW3wPkGZlS7yARbyanOydSnqXAtKH7KN1kSbRVfPb3UVa95LxLFrXj8NsL7Lhh1R2alLFL
FDACqibaYt3wNztG/pq1BTZZ2JwHD5H2IQ5ZdZqOwKeN2AUnxyJmi3XEHArDJ+KkY3khu7k9JH7h
HSwH7b1dDzedG97rKOFfyFw4PBgeW3JTCDJE64wguDyEN39+dqxsmGtTu+u7OiFz9OwkCUa1jKQi
Ng5bK42o8fA9Jdp/6YNSs41rPgh928TsbVd2mj3FETIw1PvLpsKA1Xf4OoC6nsFMzxu7x/LAgUng
4VVJ64LH8kymjfDHWaWyhSXAB+oLsWAXXdVvac+2gPW1OPz54mTbFtLMOmsQS8TlsQ6Ml44l+wYY
5taBOQJMq9tGQcUYwzXHNeCuJXFGzabKrOckaK9Kz9CLtrUDlgdL1pb+6a70C5zA2YYxdLjC3B9j
RUmbHebKDVte9uQeY8LB4FWaZf0SE0K2rYo4gg5+nGbN8U/yalR/5Ehk6RUipJXmTRuYLx25K6j+
kkfttEB5RxwI1GI0c0X03OckPsmkfkPm+gZIgHhA5NMHq7fWMYtfv2T9ZYu02QrRrGgCnlgfMuoV
OOAYZ+IoxdhGtAxoGjzg+prUUHI/lpjUymEmuXVM4k0yPGQaYW3ZMDvSrGa2usS4YyfWr0j0Bpdb
dacawItmnh0SN833vkg/pI1YVtOnVEJzCZjGDS3IS5fQbI/h+OxdQw6LyPsq8wCPUp69JcPEYias
XhHYo6/pJb0+gNzBRPOmkui+HF0A+xmenWwHhu0CCRe5e8NY1KE2lzp9bWRK/35NN62jNlpRUYM0
tmjQwuCJ9QkJRY27rhrrLdcNftoCRsTo4j+bWPqyoqnaVQZO1q8o7gf/t6Ck3UQBjDV4l9nSaDOJ
5g0+cWX0GJpLjKp9zgszmMBF7eqzm0x8pMp+osmuVr6V37iN9R3kvrMjrGzhaCawRHLai6zrkIob
+8AVp8C1Pi2woWQWD+sITzJv/N1g9xB5ogQq+xTdDkTqLfI+nQ5Z8Rho47GAYul4k7npQ+62Chdy
gFN88Gxvl+VkWvMUA3yJKT/00ONpazfg4tSKyF7OZfhPkQfHax5PrQmIc/TAn1rKIxEN+7ThfNe4
/ifcrS7St+1MuNYiBVkZom3dJhVWEY/k9waLW94Ob7Ei6X0o3VPLkKAbxoFwP/u2HRhj4SolSTGB
HjZWxrFkuYnAIbiaUqkFdRQTCwNU+xksJ5jqC7kdJBiXzF2HuXFuYw+SRRE8uLNZncI+6Nk3zaeO
mlbGPBnC7W8j1/4krwltYvlh90QXIj1+IROqmgcfvA+o+ojCb3TGbX4VrmbXEUGjP1N8HMuZZT7g
vCrfxT0j4MEWy9EhhDN7yExzIjbuGKvyaqzAHNIhAoEJcmVkaYbUWQQV3Iaskwuik2sq8kChlXEV
76DSmo+aUUUTFohq6/6IXmc3JuJqEi6+a1OGSIqh/g599KwYNJ/znkqh/MMElzWVYte+AEwWq6pl
FS78XO27hkmRFpBqufT9MT16PfIYUmN86j7Kk9ijzYUWBh83jT+FbL+bWI+LXtBUAFk5em4ckBjX
nyrT3SndgSgaCuT0mMfGCLWQrdMfQ9X0zcYF4SeYIc5J3H1AsgcUBkndbVWd8hnusyVvVcl+p+Sb
8Fh7AMDbBl95yjJ3bBgvdly4ko8cBuOaCymuObaVeBbENxI+Ya68Hvt1xR5qpVuseizhAQQbEOom
RsstVh0CbCGCyWUsakYz1QZ7IewK9t7XsogX51IbPruLxBxWYKrHbU+AtZyxMmCVIOXTZ4/iohyn
0tO3GM36g6zpcxrLZvnARHDCh84Bmpy8epWz2bPY9udCAHaprfN1ai6mBkMTDRNTFf6+oWUCgq2Z
V4zX18x6qJHGd2N5W6mu/NsisVkAMGkNsAMztH2QraL77gwKLGjBwJ+jQ9ZXdLUcF8qvwVib3yah
9GvfU4gQ6JeNmjaANh1nmoEuR2wQjL6PUXSgDH3rLfmVXMckdUIMRSlTb2MKGAtJiNLcqKBdqXfV
d8nRjNEX+5rRhm0m5EzY13BqN4EGG9iHMVEMCUfNpRYRWGcFO2dOz3GuSMIO+wdv4HNZZOMzoZcR
5LzBo4EFzVgap0ANOfdT9WM0RPCEcGk9L2UqjHFgMh8Hm0+8ywR54RblVxxmzTaJwq/ejO6IR1lm
NUMmiaNzZUy4l5g7FhX4cD48RQY1GAKyHeZQZjxzW7ZOxGPNr/LTZgN3kdVcj3yqkyTCF9dhUBoz
JLx+KapWncgjvxQ0tCGVDfF7xyQuSE+ze2/l1snOrFV3ajCx0qCeyB6ZEJQV06rR436mYIPAMIeb
jvyvhWZ/bJj2uOiUka6Nul5Dpetv2szQGx0mK9utfqM6mA9hAK+BQOED97fCAcHaJp31PU53opIS
7yHrIPrHsz4bvtUvurY9Bg7TJK6pJT7fh0ZBL6CTslaNU5SXtLwrb3DMgdPle4IT393JqiN5tRV7
lydXQIEySVuYUe4tK91lh7AavkjFImjK+3HlAEBUT+4qSb4ZwgOud1lPFOBcMs6scyrk1srR541c
cN4fA299F+RRvO5Sl3VSxWAufR+N8dnqcEBxq6cAbUkaDLrknGRUhzM0K8RJxmr+nXDfyLQdbkM8
+omG0KOv++DYjHCtyVqTj8KIucXMyCYwqI+wtYddo/v1lFnu2mrQ16KYWqrIoh8RyPPctt4McWjS
mOEZa03ckp4jeHL88qZsxxLpLuW/j7vUsj0QS+hSoIBXP04cPcHrImqNiNCTiucDbTm50QjgF7m8
4bNBLgK54R75AHcNW7S5uooYyVegQdIvPoyW+xovJ98/AWwzdGijGu+ngPRQC+EjsziFBHCIbXqH
mSyzNGai4Pf2E0np10Cvbqek89F7mXFsy944/vmRA1GHC0HCu1Uy2CPlqjR1mjU9ppD1tqr57dFa
HCyDfcGoOpazmvU/ymWsjtCT9l5cvTotSHxSDWKk+kl9MwuH4LjRr3bJMN+aWrG67ehTUoAxQ8RL
wqbotnQHtVCp0iT4sqkBKPZDwEFKwiDXu2+LByYDoPmG0KGcd+Uj6O8zR0x8mNOxO1DrrZOZJy1K
r3ZKCvIR5gSK7na8wx3BhHLcZp1in9BheupQVNlBpV/wEDZroxQhQss02pEhDSA+ZVRT/gam+pqx
Tx1lYp8RbETHyYCJ52ADeqXonNZcT3oXAmZ+jdS09cayf3LS1kEhpr6yiOVrlad7Gp9qH0ysQ2oX
6VT5mGvHfEyv2zECmlYGCQ8EqpDLcTFGJKG1xPVLJo0qQy7BWdxYNiMqY+O7LgBHDZ7UIun26D2O
ksGtAs05KpIcVFcbG2lOFgccoNIAnVqdRp+GVZ4HMz+1pXvvszVahx6x5UPi3dFKh0etxvCY5L21
SBHgrsWc11uv0eDd4iC/pg3ndzFBIFhtGWUhdnrELv+3nxJzESDBIYKjGOXC6F1m/45slm1lg8Ii
hQ6S4Xrq02/W0Uzb4JaspKmpUOrJJYGPesj2TBzdjSyWNHUH9EQoRCwi5QfQNLRPKJvswmK2a90P
k9DPSUcb1w8E9AYx5kkKcRdzW3iHX6o60B5gx4iQng7MBk4ua+SFP+p87Si4HAh6acyQJBGYJk4w
fbpd3QGQd1swGuh2zoHJdSgkrnMSTTatoyfI9aq88nhuFaflJMmMQyKZnBIis4u0L59IjniPu0pt
/sABovY3b+CDR8lpIHllie4a+4JVjnDuW0RAMDdabCDL0ISHnTvmg2HxcErPvtj1LtCco7W0alJ4
4m3jMawtrYmMQnbogEJFuJdpk53GUGSn1ncXLZLuBWu01WjYTHfU0BOOlT526dHpmOjiMyuWdskS
I2ntpeKo6/2kB4xpv2Fq3hlWtEdTvUgH5A/E1sA/qE5t5b0IP35JElrYkvfTWJRAdxIJUWE5q/WY
puNBYcgh4qGyN1UPvmQw2caNb8yCl1Ut+QYnPqcRVwGzGI9seLpvkcKccYf6UPg1siPs02FmfKTw
2UfaEaNuynVjju1u8sePYtCfKB4r2oPoprHCV9OvCzjX/nAwsmtv7uhTqHp9Mkav2VAYZktuJIzN
iAbDaESbpcidjkPprBlshoX1OtpRurUnCLFsGH4bBC4TOtiF6SUocgb7lkhQlDNIeIM+PVkMbeh1
TUSi7wZuiXVdI8RVFd9nRr8WBXO6donDFBGJNyKc9yPKHMQ+40xIMra0Z9xhBIq05TEAaGGORJxm
mtdL1xTCjkwx87TruMuRLasVbKgBgJl9dAPGf8NonQM477xWErN7PDySEr9jSO9eSUSQtrZJGJyM
uATcPFnn0kjvwtAnNZLOO3XgYsGHX+leXTqd7Zu+M9a4Ja/J4G52Imfx3q/SFw+95qrhzeU/ABS/
xgySGB/p5hg2/bGS1s2fvhLl3ON45cGZ0UMy2CdZaPw4kvGZjWCF0BVvIpeydbFlE56jIkhGXt6w
1oTHRrTjSpTQS0UdPdQli2UTnS9Dz1VMrkVpeR/wCIel0dM4F/oyhskruWutevZz4G8hau5D62af
qo/XlPYkYlCskQEIrihhcmUQIuEUfJZMthZ8PBhAVz+dHzCsYjLgOmO6tLPswlIi3NYoJxLdGwy5
5hvfBx+Y0OvpoDvikanXHog7jlpj01sodZ3rYrx8KUO26UnnIFdrSJ8FNu6vWe3j7GbeT4HiQrA0
KqiN5HbN4fDa173elA7TocIhhiWR+ggzrKUcRDA9d1tcjphm/DuUqhxKteAOT6KZ6ZfjIaIdbpJi
5MLOx+72zxflBBjfbfvicKH++0/lUJBxB88eKs9SnSDRjUc/JBrs+n94LNXpz4+i2P/bj6SPxg4x
MjOdiYG9U5W4zhLseas8JT/S8tRNqgL7NpMhSvKe96drzbd5RC7cZEeswq//+z+/xHV3K2Micf20
hscfagInr0Z26cF70ljQ14OGKvXnS4/6XWVXHq7L6MtpHEiRYk7ODme6G8/Yz0r/ntsN6oAVGLA1
NxFXz5XVayPpZeCWJ2Aj6AvlCbgwE8Dk5Y/Jvp1CWv0o3+Pwqg9+9BXMUXFGNryOSUFx4tA7zf5Y
veG8f6rnCTbmH4+IAdahV8VtbA3tnWvJ3f/3Gv2fhGIKDD72/85u9G//Lfv5lyOZmh9feCP+0Xf0
tz/6HxmZ7l+Ob+ITctG7SMf+u/VISOcvmxhM2yInVnGfyL87jyTBmliPbKX4dWzZV7vQfziP7L9c
/hLhCdt2pPStfyoi0/GxN/1DQiboOt/2XdO3pekpZQmTh/ePxqO69FzkKEnzTF7Bg93sTd+BysXM
KAqVQAeYfblO8nkVyq5IeFpEkljqKVUMP01gJdUgy60Z3WceQwWZ+I8tSFr44dM2Rkd6YJV7EOQZ
AjiA1CO9eZ0V0lvgBn7sgGbAL+8/nMx/558xVz2ax1loRJcFF/Zcmyu/N9G11oBL872UNgzSer5I
VADroIFMBaFpr6ER6QaGhJHZTJ3E9AXbGthf2z2LBkmBj4hhJToFWKGoMBw16crGxoJi9YZMqHsj
hE1iuKgQitTnMb+nQZOtwlbeTx749YEB6PU/boPjUFwJhHZLqgDdDaCOeZmjeV1HIZlI/N7craLV
qNF4wLRnhf9SYAXZ0qGnG7Nlyx+wch2ailj6GQE+wyee3PohTkoIGt+RYNY2l9Fxbut6ZVbUJ+7G
TP2PYv7yw+K9pmFBfcztE7nlgc0GEqo52yHp+iS07N6b30LARWMfbZi1HhCkfsZw+VGy58QsQoWM
qEiMNt945fxGUucnDP4lasdH7UNfNT0kTE1srjl80HnMwLaN8l3Nlg8lPoMdQXtI4OE3pgcWQRq9
invdLLeevLfzlgF2LSkPYN8FXvprecFBkxq4NLtmlSeSzrLA2ELw3Sp20k9gMgVDRUiiUQkiuD+N
VUtlH3cEzFjxXS6NI6orztw2+QyglIt4+OAf+4xzUkZgY+6yiualUQ8KED4qDrUr2ntRpvbakpUE
epgx8nESDMNDAGYo7vcNV5JkkxnFvdjlLMFIBLFZymXJL96hS4XU3GvO9OxkLsvyjA3vArD2M+Sa
I2JrerEEg4nc591XY7daOG4ucXXH297HUZbWvNdgN1T1u9nxE+A63kfLe4fadsrZvnHhfuHCYxzw
mhDO++fXaRYo0MM9vJHHYgqPwdxVayx7wMU665tpznRBjAzfrDe+BM68lTM2D8Sp8YbqTiZ3JCt2
bzdX0bcWEI6nReIMlzxkL+1F7pMu4m+DOdeibbKrxJ9AkRaGLZeTsZms9naAX7JuTZYGHfE6rH2+
HTebN4UhL7HE0ILfy6XE3Zca3W3f4A4JC2yurb1LM6ovQcjGwm3Sb5O3nazZCxMIxrqKNWdYnfVs
AIwKmYwY08UaH6qm91noJ7+BNA7pxDvSMZxHw73z/TRiNM1V20yvucnEw6dqya03lrV6Q6npXiW0
u8GSn+MUsAu+5k704RYZ9WcoDvVsE3WYWcmuuoixh9Po2NS6o7obiKuJNXKj0W5Pvu9QVagQsXHV
t0ur8ieGerySGCcRGUqqRqflQeB0U2s1mXuauozvc9mFijguB85aO1TvSZonW5d0AMZS9pG4PeK9
yUrELIJBf9av1YAG6Ip3mX17B1FnX6bTpkJBv4hCYj8ZT4xeSGmZVhJHIKvIgBe+rMDDms92Ujy2
PEFJ3b4WJJqyKridHSZmBMN4LijPAD4yiisqKiv/tGeydY1xUeXBC1OqbylZiceSxohbZM8eH8i1
NZosZBB01PMmbU1IPeiZ3AwsbBEe88g4RA2GJnd4M4gY9insxdQ9I8i474r0G4H8k1AC9HX4jU29
LPHgOXmZbrB2nlNI5cQKewypkSa1ud4gidzL3HoszbyFrO9kS21rEg0phQ38QhvCP3ScFOCAScFS
DRO4vFHZIrFAjZubIDXgrsyQggWCUUSL3YgM2Q6Lx2biQMU76iXWXrXkIoE+nWT6FoKhsHuSmnr+
PkmkkxcXv07l8ipzJfFdogG28h5uKcNLICefdmzeSBurueJzgteJUy+B3I49i84qv/PaYTG7lcnC
k9RH5XZ39dw/xDUcxawkO2eULB908KpzHmlQMjc1gK1EuBo5yqGG8bM+U0h8DyzpVOOTuDrJR3d2
uo3rZ9M6dfPzyNZ09jlUgVDz/vcaj+E386IQNfsiiwKs5524SXLsHgTfMIHl+OGJrBHRb984EYA3
FMW9j7WRoOk2hLnFkRsnGe6WaVGmCGkGgaSfLq5b5TciTD8xzn8nPsZ5yyw4B+z2Dg4jgNb6NRiL
c8qhx9zgMjvu3pb3+BSXlRm0WywD76Mfo/7OvH3dkSGkGrTgjgmqxX4IzJ/JCRAv8AZdBkb8e0Xc
E269RwgJrBedWjW/2GOyX1d2mNzNiD4UdYOdNj3InIVkzriIm+KBFMkCIy1XS/SA0I7JXciDv95A
uEiNJYHwl+y6wlGTv6LGP5k5yGZrJH6FgFqQZ7wERTBeZBNvIwd7ktlG3zSRJ9JmzhGLwFTkkpRY
LsieVwCjA+29DMEkt5y+bBI8LFC5WAKYi4x1S/zycgDwthWZ46wI38LDc+FmYF5jNa+pF36aafme
PnkmDlYVmPc8U+iO0y5ZizzesXq6YTJDFKXNTWXzx5izksgnaQzp83h5O3NF7sYbDSJUvhiWZZD6
lzJGX5N4pbmqJqc+kBr90hnFSO4nBBnPbMRilN3RjjtnXetnJ5vqZer52cpBtkdhhO0A1PoqtWmR
8Y3xTTZ9vsoUkCQBLM2Mnyoc0bTW2LOyXVerG+ho7YroN8BJKQ/SsPi8hfPGBWjdh7yc88GpxbAK
J/XFbiKhz3aKtQ9S0mA9uXBlKrhK3V9H6tM/31yc4i8u9PK3+79jGfw/iCkQJu79//xf/xXMQvhT
rj66j3/5+dNy3H7kP//lP211XPzbf//5XzqG65/4937BUH+5UpguVhWfNZJr2mTW/41VIJy/TGXy
C1JZviuYO/+9YxDWX67idfd9afJxd6T6e8eg/hI+rQLWURgDQAvsfwZVIF2ftuQfOgYHgCT/iOMA
S4KpgDiQLukfOwbNupTPqrtOTJvLx/K/UjmQmkWq7ZKYBRuh7cyF3XhsnI1zOaXVri8YW0DlYKvV
2/dGFS6LLklv2EqztQ2shxB85Aaa4YfvOgAAWacxXMH9l/2iDUBuN1qPIipfcYwEWPzzB0XYycID
gF7bhLqP6TOe8GfwL09l/wGVi7Djut2PBU5n0XCCk4Cx5iPAB82MMHkvYl3+9lb4EGKNFJkkQU+b
ZIvjFyUY5Kr/5aQZI0hiFiJrJIzjsehJV7LigJFU9ZxPJqhZp72rhhFlpNtsW0p/MLy4cRw8mQvk
Xo+uV9+BzDL2g9NdsqS5t5FznqcuBuASh+GWowAk/GM8+Xdzk04rAwOUVWTnqH4iJvQXn8uhjkW4
hd6KnGGOmF/Z1iOKXnqXmBSK4dNVNZ4dKMenyCVOhgRkD8L+u2zEu9MdZMg3PYeRtwKLxbdsbzxj
iPah4D7RQbBB6XoVz8Luz5LuGObWZaoThOhJkJ0FUTGh9NNdYLoriT38wEX4ITlfAN2vEtU8520A
jtf5Jl1K+tLdNyKYse4Y58LbhXbenBp7PHHn3kH5xs9QEyGjE+/AxLbHdDu56gDwlYiJHmtXmH0j
qGN9iT97kUdJv8sNeRoVy57IMVn6AucqKmc6Vmn4JKzomz0xL1fA3kX0e1l7TKHNGls0ofB4KDXH
F/sqplR5yJYiEycqA4FnznufadBvK3ZDGAvYaHY47LORXJqk2wZG1K/GrLz0g/MulYtBcWLJaZLg
UZqKbYkiWNURqNNNcTPE7b6mGX404utsOmPXUpnpFn07TVYhXn2omdBKGZe1uMMgsqPYGEOzO5c6
e2bYJvfmhGVplPrX9snECVodnZA5KL7BxmbhDt9siaE8XcetRy4YI+VqDKpVUbJnJaViSVQ73D3q
VdYa4bZNGZx6kRU9dSm5e8m1RHJuzUH0LIHZUQc+zG7vCkLzRLFHL5WtROXTF0RjBsacEXZVochv
lQBoNNZQj9MRmUPHJ/wcllW4ccdq3ll1wjw8O/vkk1F2VP4hj4dzPG0D4VpfNfFCKMu/4iHP+f0o
YwztbI02gMuAY0x3wbekQrjKKAikI73DN0M++41p7S3wx1yZtXcYzPItEtSHhYO5dEAWfhamv+oE
iZujy0MUOj2as+1snArECAHosDfICmN9uWpNRtuqD2+huFbLTBslcqp8LyDBpSlzbd+C0Jb79Zpo
+ZXDxyI2xks0N6TqqAAXv8vaPLWfkrCaN7LVtP7G0bKsJ8unBtKiOYIrOCkfJfhEegiwe4O7ExsI
Ze9M0IOmUl0KUgH3IoKdYuZETsoBQplX16hNEJpYYwvpPv+qgH1CoEJNUkYMFPLSxHOa8Dj0AIK9
JKGWF/2tszR6ZIwDuBDMN9WiiAMTEe/jiPTM6RhT6i+8DjQH8oHHoRJHpW+ryn7OzeShyQ5BiGI5
zx2eWOWvysq/UXgHVp1vc4SZw7MyrJPZG6tozlH3mMG4R6/D+24M3bVqvtouZAlZZ+EB+eQBhzUS
14IMOeRbdHdzQ3lWfbvhcM4r39iHSGPFuKuuisk0BAbq9tgtwghvtJFjIdFYd1d2S8AMcq9tExr4
/ak64tT6iL1ri8/NsOScPlttNmDlSg+pjqEcFiz1Yd+sKdLYNTS8/iSJMjWhNSuHkQhZ7S3joie7
fCQ6JkdFlh4jOoXbsRJPXd/+gFC9cOAEKx5leM8SfmnMrBL8evyevBoNmurXn1aBgTq1ebBpldwI
nAuzNO7GgTg3puR7bC9oQNrlqHm/TjbkBFc++V2+0QLPRwzuu8VeRqVJ3dkjDk1O0p1vEz/az/A4
CyvGPATsUeIFNulgFtAtVtfBQK15Llnn3tZO+N64XDEs3QZhA+e4kstgx90ZCJZ9277J5/rMWvnZ
NNWt7ryNNuO7BH72IrX8c6aJsR8G686wIYbmnHHsWG3Q+WZwX1/t3ZhntumEUIodAsiv+jxN+R22
uveOrS5xncE7wTdvIDTzpbIuLWGbi9adF8ToPqMrXSndPhsDBLbAqvaNldxXZNtDGDRMlJPZ0aAP
3kA+veYazedqVdnjuOTLt1UZP2OFdYGDbxezDEB+lu5gyAcLkEs/JOnth66CPwqTV5MIojHRLHXg
v6RlaG9bM37AnL4lY2ORQmQjESytFyA7u62XYvzns97FpEIV5r4U5QcTgK3d8+olLAWYxV+qFrVp
NSXLuD+LqIC2kZXMFWWyY+n1JG33JtftRvUqWg+TdY8jnXU6EkzSeed4rQb1gVfwGTXgtHNT52wy
cyG8tbs1tCg5zDhG6vqcmFhqMlni+5AAMfxg19nAyoCK5XK6E7Mmf8BH1MtSlNajdNdGwMe4jAOS
KWKGTNHUAmmvXxMPvFtdWc+lXbwPpaVvLK/fB01ebFqLEEa2iB08Nw0wNTAfqmsKbV5B31QBu+Tg
JvE/jNn5xXVGh3V1G5du9mpmtCCVYjoo3a9swkWBGuCHJIUvvAQ74PsI53Q/7HpfED2wDehYNsg9
wjVD2rtxEgggCNglmZFOgZlQOaZr9ODdApzhJW66m7rmV9l+viQUo6vmatE2RwoOZd3FY2GiAi8f
A2Oyd8r2LimJIH6aMeAU2tmIVIvVUDX7clQcb11937nZs0s0y44x+jOo1I9rwFvvO95ydobqHnb5
VmJgIQtLGVtP32GzOrXADbBUo8mdRRocRh+vdaiZU2hkBRrB2dh42yq6cYr+0hXfngdzF5Psr5nC
xktHjlRQTaEOH9qBmYmLqWYMVmkL1CH23K86eMcLYqznGd+nJ/t6owbNcdnIm+6zNthdW0yl1Rxs
IY9uZaKWwi1eA6cA02B4BTVSTmHDoMGb82xbMnNESwkMUaEbkP5ZMtFcemomgLrF2J7O8kBITL5u
xy5mpntIiEpYYruuEbKGmvx2WW+6Ar0NAZJd5CXnQiVEKiYxL9XEhzDW71Kc/LKSFy/8HySdx3Lk
yhVEvwgR8Gbb3rNpmm6DGLqCNwUUUMDX6/TTQi8khcQZdgNl8maedPE729VRzDSr+H66DcAiLlr+
IHgQmqV7QAa1wtRe+CRcW8eMn9DPsXhawy4rcJLCQqnRz+sPp0VR6ISdr0j6ExypSa3aqXGebYxJ
rvxr/Og3mkr+/v01RH/baMkAXGoLX19w90UwCOjd3QjiG3t+OPF1ZOveFtAavRCncvdr2BPs2+Fx
kLlc9UpEBzcCeJ0Gq9BNeZADEx3P4psjUPUofnO23jX3ano+5gjFg/XRbwUFBj5KSOSMvwrnwDIk
iCrRhpDE5nFP4ugzwX617Bv6ew03p2kOjrfq3eAhrgin93dh3c2fTCX3bpodmOMy+6MlEKcuw32v
YHLe+RsZMPmv7EBuyUJvXBcbCLhmZ+l7PWZqo/2jc/rHLgO1hEq4rjLv7FHWvUwkjHffoyqmr/AP
Vy42BnGa7rNbHPNJuO2ymMhU28ulRXJuwLq2oBKVrQCDmO81v7nEhF52iLtRVpeIVcQTvP4GrRBR
iWyp5T8GnfEsSqIq3/SrPCj3o9HzHi0Rq9nMDS289xWa8W/p0Q5USRz4kek+s93/BZgWZOxtnBio
vqIcqAACu1UalGbu6ZMToBRXdfLu4RhHTu7rnTCQNxipc7weu5+8xG8CSXeBddbksmGzX2MDJwY2
Pk6G4mMg0Fjo6EjkzzuQCuWQHhhrQgsPWamu6NtkIkGS0r2JFuoSflfCuKHILrs2Z631f1ocU/N9
K7YG7A5cif+5mLXSrvuWEa0GLTT4tO8xBYFW4KUeqQdcxMQy8gHqKjSKnJxNdlHprqm497V3YIRf
L7VL78K8bA0iGJH5rZLgNBcU3Xnxe333VHcy2tnI58tm4MfK6WHs5czWgJMA1ha0SvaOpjfgzHsX
PVAPSuFpx6tuvHR3dS9rMLMWoxMtYu8DnzNHqXJ8klZ16YPmI+pAg9HzaSQj181LbY/YIYhZen92
S24L4x5FBuIfN7x/WfyC7RafIwXFI4fhuLKPPJ4Hq/UPHlVIe2H7nz3t5hrBEUeI5TBZqV5GN3tT
Tv3U58E1akZEXiBbdST5nGS+dKGfLsvY7tYaJPgYmDDdyY5OQbFPS2TJcpppcJl7upnmP6vGqmum
Ow48JHR1TLcbVWHSf9VVf9SJqEmsTPfYGs2Dw6/2Xqf6rtdz89f+heJ78D7zbaKWbHRJbjqM3dk1
UGvbKX/XpYKERrk2rTQtAaJ2hw/SRCXmsMoRc8477BbNF1dexLRiPtZxQ7sVJ68Ay+ZiWuvW+e1z
uoJy5pR1iT3Ph2rDw7ET/ncgyn19X9kTDNEDHNLxXvtovWiP+6jImpsNSCZKogl/QrFrPK7TZu9w
wVDYipJ0w7jH5aCCZbnX2EfqPdVXfNH0/gRGi003f0kr+w2Ne9kpsm7mHTc1iH9uiOU4iR+lVT9T
IfYAcexm1wo+m1u+K2zVy4DxkjnYoPLEfoiGD0DyxTdHnX/tnVLIur+qecQ3xE64zjiUXINDfqVB
wL/oQDxD5E2PCXFKMBHDvIh18GePBK/tfB/Pot/5WO+W/IuQE2PV/ZTE39Sgp8vMYeWx8FwJEs9R
ZDyA66OYOrAveQHBLyasSkak4M/wYXxpAIJ1zV6RRt26AZMGI4LyaaAV7gJcLVtU1m4QOJold1Ox
ngRx5XtTBIXuuCLaodiGjdSnMJaHNB5pxS1sc+2EYj5KPkCvSCqSfuwbikDSNglibq8eHo6qGZyD
EQA/SvlGOyf1CQ8QHcRD7uXs1thdP9Og2flkphZmpNd2UJNT4xBNcxqyUdo/Cnz/R4tYJu2cO6to
vLXdjJQVGfPfCKt5X7lwXxwAQpS12SvlIRqnKQ+O2W5dTvp7t0hXEaewGv2N3bbiAU14t9VjWPVP
LQkldt1kD4HgZkYW2AzAW0uYiuehbb/9CDaIj61l7XpCL/yJLQhbMHWJ2fBW4SKi+OEsh+o0BPeQ
BNGINvKxQVl0tVmdhdcayFqEYwTDj1vt/DR4SsuSQYAz8IqZDXeQZu/kbNqxHz0Ig3Ikq6weqZtt
70XpP7ks2d1HLjb5CGJKDeGjICrXddaDtOlJr6dn9oONn0z4xKwWBpQdU3HopLu7QYHjBoekMl3V
sp3WvvlBAvtJhhRSKV4jjIUTvXYTK5mKT5bn+wfzPv8WHS5Yl9nyQGyJoaW1Z1RhmlZwkZmHEDbm
Mdet/IHSPNIKtfS2GhDz9BESJX4g2+T67PCqiT8DlyOqiRkQ+EpC2SbNGrqy1Dv5Z+J4IrmEybet
9kWAD49U9b5kB6bl0nzRar47qRVn1SAuN0KxWZJNcDNdEL4jFjunOiAhbRAex+CHIzNfBAkMejAj
/0aZ1u+a6CVKPPa8K8N6bv89LXCw55DCFJdlLAYMzZhG+hk/FeB8HafGpm3Bp6Tt+IW/deUaIx7O
bsbKHP+psmvZYQAbSNN4aqthpxVDtubeIGNAq2ZiB12cqRJ77n98kXiqXlKeG7reazqvO/OTOPcu
o/6DlCvgVvt7pmWyVHjd62JN81C9M5zqzZLnrmuu03KmxwNdDHk0n25zG/9BiHHX/YC9nlnaGMM4
ovIDUsK2SKxsE/D7Lrk7nGCu7SqKQMgkuI/B4LzjGlgb0xDC9gjeA4J484D7zA0FGX/Jx9/2t8Fn
sorpHegeaUPbeIDbj9mPg8SizMISxWJ4ljk6KdnipY/syezaPJpyZI7UVtsijIwF5udiYfX1y9Sp
aOuWDM2iwBtWfWA9kzbhlDVVv7Hdf3UyTZeyST648Sx9as+7qUvW1b3ToifLZ6MzLqXgqqYh4ZBh
J6Hk0MgxJu7GLceL26a70BtwAZj2uAwm3tcgzMxNlsfAUXv9Aivprxxg9ufEr+Mq+7Ud7gVE/nqF
ImRxmvGNBpQUvhFKDeFzRg6d3rT4VO5ZOBUwC+veTymio+nPGM8xV2+dct5xtfiCmHJlbLypq5Um
uLRL3NcA8NQyISYVSDjwvjr4uQswgdKcJR0pahW04M2V620ZVS+82b0iSBPFsasnz1T7vKTzOXNi
CgrRHJUL+kCy5TDV1Nl40d6d0mU/A9PbuROumULmH4ZN4tjr4Am5lXh0vecI4+uOZqB2bVAvbvFA
U2GznBVorkJhoHWXcjBZm5P0e3bncTPApDVqhkQcMGCsd3H5MUykvSkK5mDcH9uo50UnokPKwbpK
mpHoBv/ByfA0eD3XjawAGFpkkH8560uZhcAem2OJy1/yDuHuqSc4vR0QzfwqTGWv7xD85dAhaMX4
E6GjrKQ9wOIEdeXk3r14uFjrhqT1TEyroPgL0RjI1FRwbiCLqVFSu0MEJX0xJAprZGq2u9zPfvL+
x0kh8RFgAnLYDTS46acs7pMTfbJ7sGzIrT7VnMkY/BWia69jaPC231HwCfI5J56gXZRefhSUZBQK
J4oVe+8M+CgqssZ2aYE6VXDGfD2weufZxGcogoNT5gN1THUUrrj6VBzcO0oDszG8sDDdmziIRKu8
c7nM8g/HCwhiezpe2m3uTyu2E3vThzSsI5Ne+zI6csCOoI4WTJ6FLReZQUYpjx3SSpzthD+Wa9Qf
YCGDsbcx3vJps2s7mUvCvyCsp9L41GZIFHPPUNrftGnDbanMz3FO1KgYrt4UXSP/xRvh4bpk5jJ6
Erdy7m/FkJ6FsiD9++Eq1pCBZtvZ0s6FQSynSGSdRDDiQ2MGegS1JCycsxeGT3ZihFsNBWc5+N2L
sqZjXaFvRi5nNUVPB31QxhbUP9U8sGcDFG7TDh+N+Yc98UCBZ7HUXnWQyjb4mDk0GOkDdR10YkQC
k32VEbZsn7CW7yzRfJa8LGhhD2OLW8mMQsT3rsLpenNHrivSneDKMbOoHFKUTbMceLOjev4qLd1j
p1jZleGvBMeitWd7kK7tvdDNX2cwdVeBAzWJtaiOyOtxkKWyBHP0itsBhz1SPAzvN7rB3j9iShuI
mJ/GfvqI42fPjinIqYdsBTbtL4/qf1GFVt06d+aqxR6Q0U/AKZlW5LdWgODXI7HllJQq4mKLMEmG
Pjpj4DKedN1s6a6hzxfH8SIHpbzJJ9zWvtW6DyGQQ6r6mLIA51yNfnWmE0YsW9zNWOYENZfFk2vK
Rz99Le7ms0H1BlgTtiXRC9aIdmYehW3EamL6Zo1T5D0Ovd0QzwX2hjzuDM05MlOfLAUtFE77Eitb
HkJpb/2M8XzjYnibC4oqNSezQdPx2YMFOMo8nE/tQAN1EVH7EOZvsT1dLNxaC+T53EyDW6HuZ6Jh
n2hCPnXXgc3Kq7NT9LAvJlbR4A1WT28+EWgXK9+uYM1R214LoPuKFBfJB3ZLbNsxECZt5G9lm01s
2uTKc2gUdmusIJnS6ORbl9naqsC7s8qeIwfFA2IhINn+4qQppGYdXxMqf7C4APalj7gMGkZnzajW
XTlvADuh+wUvKF50b/YPVlivnbxnqoQyKEz6hGpYgRy6+39N7++KddJrMBWKRlfoTwTIumCvBELZ
oJj/NZzzXLnrU5BBvYrebY9g3JRdWqZ6uPnAwAHqNJk4sHlB5DxMFNkuirp/xBhJqlHOrxH0lBjG
hOs/gzv+K+Luu1ZOeu4t77NuufbRBrdzY4pUamPcMXhdG4N9L2CjPpKxw6VnIgtlLn31rdeq77/T
rJ33oel/6IA1pePysR50sYtZBDpuxGsxB+B7HWPpeNTKhr6gVTL8NTu4qBPUU4Ac6oHqiqeoyMIl
SbIn032t5oxlCNBq2XDiKBog4TSil0ckMTJkU/Eig/qso/mNCSmzDp08Cz9jUDPCm9NAYz3wJTEY
AJ7skqtl8WkbzKeq6GL2058r0Pgi3T+FOKMCx/vVSzeYWl5TJFaF22ZpV4xAmlCVB5I3w92xyFNi
m8xP4TAviRsT5U6dlCkS3wsp0IPjhHBVOpvyszilMGjhtuPPHIzrCGYOpat89HbdI18zVXB47VdD
S0EwjW89KviC0rL4TCkj4GYJuD+1WRpmHwpy8hE3eOzDODG3mZv/es69EzVMn2nKnvaDrABTg7vV
qrVXjLCf60ZvWtI5i5E4fwt5tDJKTqrVcK6Cs91MX2mJRHDv4eJ9sXlftPNZEtExclpknPLIUeW5
apJ0x6bkL1QS/dRefLBS/5sGe9hbgnQsNLO1HuxP0Hm0WCTiaiElJ1SdAm2Besjg0Wrno3ZwsGUD
ed6sKi+pNI9Jn8JvuVRUDw8NKDmLuQPMiyvm3RR+UGqa6SFEkwGLcxtYwvqUAbnIUlZYzLbLZt17
+lUGiEzUaq7GcuQamY/7sYGYHa/wsux86sovsjC/mhHKk5uKF5wxfEle8RqL/s1+MRzLXMcEwyZj
OnkeuVq/IoEw8KhjATt7fvvUNfVtLJm7efZ4CLLgCQ3cXeo2B5TjjlBrY4eayWU76l8aob/oRGGv
Pw7t/BXAs8ysNIeriNOLoDdF7+8kqFLQ6mTFYgAKDJ/BVRD0H5KlXXotuOdhq6X6mev6nCWMgwIq
+oZM8hczVy3gccDGA5fJJNgGwufsH/vXqpsyeG7eAxN7DnVIUgGNS8lVG77NpI2QdpMPXyT36XxA
7/JGzqJNdBGmB0OF7oENMJbP2ZfPdxW+H8fm0g7ZpdLh0aDmtQ4ofOBQj93ZTTZZzZnRL9gc+pj9
X1I5rWybi+1fOtr8wRZfjKfRF/1oLxMZLLgvwbzyGYgBcV8URvOUdVQZcAl6ln4BhCVgnK0SpkC+
D0uvnI6hWQOc4PFVMbsXMaxhbHfUc+pNB/VklWYk3KMIZ19YJwxqq2048LPKUIFpj6555oKFpU23
b38UMSRSni99Wlw57JhLnfuflk+TcyjlIXZDekc9nupBfLildTDr+o0yhoIrVu4hoVmkYOP85szq
nv1FncJxuPLD4RUrM1dn+WeC9V5WYfNkUehUWB40XxV9cSHYkcL4oJEN5KjJHSOovu070sAFMQ1Y
2CC4O7Q72eKPxpjyGkUMAmfb/AHlBR5vtA6M3C5zxYHVVAY85orgcYPfi1A6WArp2yc6Mj78tj72
ysUlHJrxNrtfH7IQN6em26zxvS9ZEItyggRn687kO+E9NbjhaGfdclqCHUaFmF/hlqvb4jA71Ybr
jhhww/oYQMvmHp5h556mOt+xpNyGMeHm1uc/zUwLaVxIecQv/g8hHAMAcqcb4tqW/ROG4O84gy7f
5DwXaYKZZ2gUlgjsiEn9C1PlWRd+vRlVdNINF6DCHvYT8xiPD20VWMkjrzjBJ4gHfcZr6MORr7TD
RZ1iAsVoaWHDs4dOiniCz0dzvkiMX+ysd7bJR007FBctTh9giA/xgDG3cftNICK19NuKNDhn7zzS
qKjmMsmRTQZTvblpcfLG4swA+Sv3wVAJGOlDw/KbxD0G+sC7dEM672ZsHZ3NzRy8FQWiNJq6My3y
9ZGlix9ryy+kayqbs/Lmm/Indocb2JIRdICdEo2c/hoPaBe0ql6LG0CdP7Nz+s1cQ91pjXOp/bfW
HBgd1+F+LMZ7wO8czp5c26RxWMZFuiandBiL+kSRVVaWWDscNhibynRvqMwNeToIkDQZ7iIdLDvs
t0vdWRs7Yc2J7QjncM0FJ/DH7jXtO2btfv5pZPpduMb87QHUHs3oMVAZ3nGZ7BmiEzjQ1iYIeMpG
S1OWlt5j5Ir9BN7q2Mlj7zn5asogFkT/0drybt6VDBa3MTVeGJ+R4kVjiXWiuNRjC1zVKWgWWji3
s2fzq4u+22dCbyJRfEWZZNDPhRxDAANm2fZUjCiI0AN7BqlLU7nNiTJIF4I+ZRtl+dtzkFoMDg5M
5jhw7SoygPQZvyAfA4yHnTI59SsYXxpso/qnysdb2CL5SJ/7J3tdEFw6u+BqWXO8mnruHwCcw52E
9ZuWYDKj/pZX90lHu5ARt/q2xhU8XKORWWyTejcr1/9wX95ZKIuGJjGmUMOz5SVrhsxbgQlpdGMK
6Zr2R5vibNW9tehZwZI+OoFluf9C/siJWPN8hMYSLPxRUKcZpk5FH3FK0+eU7irc226VYssMDQTv
wDuwCb/3cRRcaAQdOLNGzbaC6qyNCDkmmQ1AZKY+/L++gRq6LUrCw9yABMU9YTJQBPdBjbiPEQJh
C4HwmMefXv4H+NI/5hhVUZc5IFKetx3MSWzjUD1OY/05UiK4ihNfQJR31pSDlOcJ0NIyw0E6qapb
BA3yXQNg+iTH/gdptNrxmzyW4fyY+CbrOQ7ldSWlvFvEbSwkzY9CDSQvqAi/CTfdmyOS1eiAHjt7
psc4c6L1JO+yd4xTe/hdOMvmq/D856Dv8HUpDEd+SaYUtqcgHMR+H3uQLyApehIzPj7fTcPCtmiI
/G0DWz7EZKAX9c0osnmjVULUMcHMNcfWMXMDVm+BlsmDTWBjZOUqrbUNyNK12w/PdORLRUWL1SXv
daZimH5YjILe8e7r0tVpCcnOnFaZeWMLTxcMoqEwjPltCudbAxhtY9npj9aZvyPC/JJg/lrHRgkd
6V7300xuw2qHF15zmW0Ec6fSEV/EwI2zGYgP3YS8/0577Z3oXGBsWk7U6ZGpyi4d9yi6hHnrwbox
sjhpdLZdgCiNh6S90uAKhaDwHyXpP3oyCCxI72HCoG0pKfdB3J+8Abg95vNoNwrnZy4Gtq0Jo77b
Ra8GLLiATZkrWCF2+dx3N5bUHdXeKpyXWc7/1vDnQycEbFUQQLZloJqa3UkOFrkffRI+BAt76Mt1
RdyjaWqxnwE5bRCnZQOzrk8rbAB8WxvPFi8uCeSDZZn1mqK3F5tvfYzmZNN1UbfoS4tbGpBS20ta
/P0dxVUtxx6koa6ufmJkJvgON2521qIxstcRTxoOrRQDTss+qzYZUOAVZDpzY6LmcA4beCOG9ypj
DSnHgTRqRYVxUTrNjqzz1pzjm1mYVx049OsGkpLItvlXl+67XyAB6/qxsExvOyXeFksIBucK3XBW
02vqa7wHpJQ3TdefCBAQmQ3N99pR80M8+8/zVK/b4T5HcNljUys2DyGR8NifLtqi15ruK7Z7HO9p
lqAUmARosuJdk+bG822/NGNG0xNnA64/HOnl0pwtvWKF+Bi9/MUMwu/ElDfDrPnvlFwXdnqb8OJt
i1JyWLERaTpDHEADE4sFETO1TzEo13kMjmMLN7UhieK0GLsiSc+lN3M66+4zhOQhdGaoIAz+/YZX
PuLbAxMFATMtGYlWOydIGQbB4Ee5w8/KNmO6w6GZmhfl/VB7MYJqg1I0lZrYn6JCoTNcCOkZaHLg
LYtuJGxWOBtjQqMXcfc0YUBbFkl7raDBikw/kD3mhwpQ1H3P4TuJ4hPoekoEzGTbtIG9UQ2r0FSp
nQcYERuR3rXCu6mW4ngaXtyBzA6rKuawuNIoRsyP5WgKplHxGhV15U/txb5v0IhQqBBJunXubHan
oZmjaeQxxN20nNntyeD26pj6tjpyan53OxMYEQcXxuKgZnG0Hf/7R9W5ZNGGoajhM5HJLjuqOlmz
Fv/92//+AULA37XukJxN/8EhF3QAHPpqzFpuTcFoMcgtDrOdphTDkefRGH6kAykbxiMjvXs5g9v8
Jb0YN7YQH+z2ADzTO77MTb6jSLrEFNqvsbSMJ2C2fu+7u7JmZaPkLEDqFPk6c+XGGzmnllQmPoxs
pOuys6njtjk/JxK93dJcLaz31AcAlcxJDItOr2wcieskz98SDC5mFmFmNeP3OXzOQOsciCY+zvl8
55lQ8ThA7c+9n1i1H2rq1f+zGZCwGYx0b9pTb2BxRpY9H+uGLL6l6QBVw5idhFO2Ayb/rFm8dwJL
mIozZCyJS6rCC7SasNQs3TK9MWpbQeS2VjG1nTitXcKL5t9wn0kZdshSg+mozAArqfEJ/+I7jSVr
4fb/4tE5pj3vA4oqGCNlzieHBmRAXAhPBgwM4Unctm+Mvbhrj+bXQOYttdU5C2wXT3jyw2c5CSMj
0jDtcYQ1botK2kkef6lfB60fmgyX631Gw4hE/I70Lw+zNeBQm7DfMllYsOcHq0RY9EnXwalvKJMc
sGpU81hvLXrM0YDqo1I4n3GsL8Gqvyvm3Cutxbua0RfuzRtOxPCALyIk8bPMwoSl1vDQEyN2Ev4g
uBr5BR6cjxTeYGsQ/mKkNNhsaFbgB5sj71tWGyj/g9Of5h46FJUWVYMaXSbApWnx+auwJNlz91zK
+zFaYWAMaohJiTtiBC+cVVdbWPssA67oEO4773MwvOFSDz9pq8rLHETxMXWCk1UrbBMRwNl244Sl
d5nMcBf6NQUVOa9VMaW0xA/My0zug2umwfN6jjG0xHP35sjy3qgpq7MhGpJg0bwXQdgvYpUqHMpg
8/lasE1Qr+X0nEm1A7+poKwHNC59uENgHEIc/G0G1CfrMms5cZGTjRtdCiaDFPeFn7Vk1yuggeNu
q79K2z3c65EIYRcYb3zEr8mg7Ds9pJl/AoP15ozlFweONxDj5/hOiktHtVejuDAYCyGnoBlIfJCy
8g66CD/IRW+8ODhRHRKtjEA9sCLvEhm/yLJ2+IthYK7nb6d01zW2s0XbxZ9TMXwC2Th02l/PaBHS
SYAhJpGHPUcdoHBWC2nxsqBZPDDG/iF4+Czan5YlbRVbW+hazZzd7Ll8S/S9CcBrnkopH0nBcvkx
ygcwUTEDevUH5BJropIP5NT+LK5nENhZH7VnP8igqfexPeOOxdzHfOUHP3y+c6bquZKGWo3KXTNt
kU8kuHdJMcs1XdprOZmQPdPdxFTFM8wY9nOw6fwB/mJas/rk3VHP1nRt9dGN0sdCOVQz+YhWeSx+
ZaI/ax9At8mI09OltXWozgGAOLdbm7zh3UxyMGWYHDgePM2ymk6KmNYYcIqQAXs4sYIIzqmVJ9Se
QehcMnECNMwgkUDXapT+juL0XxBDT5j3yi1UCLFtxkijr4XFhnhvvkvIYBRxa4GPTM5WqV4CN2le
KxOU79yF+BIcEzvw7JsHq0HN5T3Nnsqk2ZliHneMQejdSsz4Wvj+mRq+TTtf7NZOiTF7O5P25E03
q/FAD0q96AeguAZLCHUAUKTmfhdN6cXGC7c1FW+O3Z8Z1QSHkvnR7AL7TX2L8so53DSCu0fcC3ra
7vKkhjCyzimq3kwC9BcuhoOH0P8VYsjJB+V9ULGbbXizvX05BfVzL4NbY9DJmIwvDCDtx7JWKzpn
iQ1mDBlBGDtPdlbLlWVl1ua//5imKzjdxknjM4GiFRSvKVHVYzLydGW18A6u24E75QnapebAZ9Dg
7vH0rNZ2b+vtmMbeKypWAk6zjddJSZgMEcTx0GLnmK+trUoLhxCWTRG+OkAqzlGR4zwb2ByiaW3M
2HoI4W0Gm9etr5qrjXtzbzZTfsAgjtacBPjfUvXAhd9eQwQv13QPgZ/2qv6RAXCxLkOjep6oikYC
awV7UobeOjn/6IRY4oP8q+A7XvtZXEsKsbGDTfXTuBznIj4p1QAn6umiTB0ynkVhP3tpA8c887wX
ERPmNt38Jp0iftEoLV3M+EZwRtvMOsq29BYkmPlG73EMe3zHUQ+/3L0nkI/OIPUxGGDMyoKSCUOZ
v62Y6uf/Yts6RvCvay9fBXV3zfE5XlqajYakTl5GK0aAl6QPi6DGZUm51ga4anmP4/RPXgj81/G2
VZkOt4GzuTQjKCjxuSTYehZVXxNqIo5g6uFqVpSYmDjZrbySS/5yfLuD7QMTax8jNU64KOkCS0cj
2MihIxLS0EaSdeNPwrz3KEDENfZ5novg2owFU+HMhZ9WVZeAd2CntCpXnZo516WOXkdN6u8M/j9M
MzLTW6qIzAI2X3dvuRGBw77j4OPNG4sL+bqco4Ckf7lIp+IW1WlDf5bPIHfyxFG59g+0VkFWwP0F
JRNv7Rn9q8XZQwec3T3KHlS+6R8Gv9pDLM72PCIEPl348QwWcag7AKtFi9stUPwKVg9kRcbZsEz6
cYDVweU9B8u6IUQSUdGWyPOdpBLL+hmVM6B28cHsKdFVDjPCshZUTI73oU9CTY5bmfiICrpAwXeF
+yz9yWT1EmCuz5kTZ0nznN7nZKZP8iIb7nBDE+EEf/K7UBDFEtJUguIFjml0VDO1qc9UVNMJn3LG
A+rJbT+obg0B1m1htCvmupKylg79vAWOG0PRWepIu5exE8FKaPYXobt/bHLmRrQDOhCmt1XqGD8h
Pwh7mnNX5Yd5SYCVwyG98E1k7zwL41ylPGvfa2cF3rN6hupKsXvErL+SoUHdiYmH6Z7hp6uTpT2B
xGFTXN0T3Phsq9G7j903jamajX0/eOAjKKk0yGc0PrLEVduRXq31Q8lx4sGpovcJ3aZufP1myjY4
IJryGNk2RKbRMVBGZ4xfOWIl2zYOI1tdssB6yWuXCVDtRQwzO/dipVqvDZWfVS1i+K/ly8ToaisE
Wy9/frWeeNaXmJ2Mg5COQ6WcQh8dUxQBN4k2oFKKxehn+TOy0bxL0UyWWRz+eHbQv5SZ8c3Q0v0e
2RhxiEWvqkSdY8iEfXiM38rMvkIyjH7MIz69a0YH5BNAf4auoJhMJ+B41k+Pwku23CqpqCpCa+um
7WsS2BwvR+MxFV23su5XxlA46aEP84GdiCMvDtOnpGHYwnUk32fUNFMGAjLOTQJ4orqFEswJukys
+Wx47QNMXNX2/lakXE91175Aj8bSoZ30IbeDn1YN7T4INXSmrOiuXYdP2DGcrYDdeJgDTY0R4hJu
N17MKj7Ctwp3fgOTlScavXkM6JTwG0osW85y2Xz3ZpkNDSYDGfQMQAQrYVBxFqvnHZc8rl94AGRq
0agxhTDz2LDkfKcBdihanqmvPczjPm1Diiao+komt9j2NtfNPtTTuzKM98lnAsaNNLuWKSTwPHlN
kuTShtTWQXd3bvlIFhOVtpq9aJ0xLtmMtIm8jNGVriH7yBKDL5joPWOaniY0ckqbRo3BORjHRy0q
DKdEDNfTLPiFC88/5Xn74eDWWnUp7XGORgFSqr+KESqimhLBsEw4R7uEb8q91cKLfApoIzn75DJm
CzVUG16xUa4Tg2/LbSiLRDJFx9ovs+1g0DVjNw43vWprVObJKeubaAZGEopSnlR76ao3s/RYO3sn
LrqHjqj8gvnWvKz9Xpwz+edoWG9g1X6R+s6e4JhiSws9v6FqFDosrhgsbGYtQKizpdjl2nBocJMj
ezsSDO05In01ElmflfWRkSz0omkCL2ZfjC54Jnnprkyz8AG3uMuOQBJRRu9G2913bTG8jFzsZfA9
l/7Iq2kStThU7S2ea/c2VTl2VsP9dGvNQ0HP0irsBdGmCRfqLIJHV+hFNA/OmgSdtS8di0oWXPJN
jflqHkBNzO4nrqVpaUq8zyLuv8J+zhd26uOPcsNzNsEfR+BmnJS77qqOJcACg9V6nsN97KQQ+Dx3
MYIiX/ZuAcJAjxvlxf8MWY+QhcBvx+hHGDg6Y8cCAiDUrB9tdzgyyzslCshCAgoUBynVI8MkL0EY
x8fZbXYV1cbyf8ydyW7dShZlf6WQ42KCwSAZ5CBrcPtWuuolTwirMfu+59fXohOFspWGjKxRDZ7w
XtopXbGJOHHO3mt76iaz/TtPxmpVCBfU/ghgPt1iSTmbLh0/zpbjMo9hobdUDePkUveoW78nlDPJ
X4jS+qawk66isWLULM9iZCDtDe7ehMmxsjw4K01gnAhQdED/JecMtDLDjoLGcWdRWJmAiJcYW2/K
AjbghJmrMcul7mYGonn5nPThD00vX6NIvHdp3iysWd2WudG921YvWki8VDCbpCFDIAHTBRU3w4na
1e/8qYlXBvYK6WFMo9PigBPCJlnyyhfOwBsz52ZTT8YlIE35OHTjs2m6z1E53LU2f3soyv2EkBBD
EpUhoYm7zPN8vAHg63A0zLJKhxBoz3gGU/swamFzHdQUCVFguSsjtp+JbSZltbUWagA+TBV85ZT6
nIODtro82QhRkONZNFfH16YglKvAeNDU97ntXGeS+VxRnDLLOYdecHYl53lpcKxEEqw2UgNqAWea
kDcPc+SgdmiLoPMkzlWeIl/xGpLo2gbWpfPmhqNcNSEZp7J8pYmM7cNxrschvUtK41IN8qZrDdgX
8hISJQfXikZwXl/LGjFry/cxJap5pzCffIiJAYT0JsXso3frvoTF4LK1DzHHSY/YF/TG1pJzzc61
qnHTjN0mLxTPfe8f66H+RoYpRTtsbL69JvITDvnOoIvl0xuKxlgsTCF3guHuAqjS0ph5DlbkonDL
r+uIpRGz9lqLSJEZ966vs1oQdbLqRHSlTA2X0wj53UgRNic4JiaAxNIQ76gYmqVtT2czQi9YxLdM
Hy99X/EdtJeEKMQAGdRU+bcu+QVaOGDNEDwszXvWesMmbtHVJMamaoi0REy6QHeM0Vfr5BFms8fM
ZGRYcmYmVptAlCIExitpw97Mp/Tq55dJ6AOuNNw3YIp6S7svKulc/fxSBwjqwEtcce7CVNSCxe9p
+rK4L0KR3ptZMK0q0fZHwJ3os1zB9c3yfKU6SP5ZBOTR03rQ0BzhEfShbq4nYL7IIrFNbzvXvvTA
E1eMo36EOae5Nhh3cIMR5dqBRfYkE2u0cOJS28M1VFsLmi3/xdY17DxKGQKOje/VTGDBcLEeVGgu
vVhs3dErt7nGlNvTyunsM7XhFc5Csh27I2zpaD+hOWB7ZGQkKhqvP/8T2VIGkshq4GVGtBGYwfO8
locBWZYTQ1SEqOqu5OD1HO/44laSSzODJQtDyIM5EvsEAoctxs61Tdr7N47d3KscjHRay6e6ITCj
nb8EfeID1hk2vMFv00jWBABaAOn1h0Uhui9NHLiyoE3PLMTGl6hcANRFCUg/L8eDDF0sI/OEViND
wdbL+jBu/UzcIWYM16FXg8+auNyQ2g2NO2FZGihnIyTc2h7tlUIXurcjGMDMxZbSiGlO53C7mxJ4
fi20fVzHB9Csb0y0yrM9KfN2dJLd3dg3V9ili3sYTnN+SREzjFXh/GubdHgwBbghwnaVBituacch
qnjPyhZLNYMGpL3FbVvp3oIX/z4bK7WJaojzelIjWx97qq623A4mJi4ftcKgx+cYB96qxGu8jEAs
kadLP0M3GEeouZs02Eeswmdzegs8IAB96bo8j6U4DeciDYJ1o1WPmXI3JTjNs+7H09JAT5yZhnH3
Mzz6kYIg2LcZ7GENsZ5kK7/SciS2QQl4mDGT1ZjPfPRrvHK1VdBGTDYpUoINkeSs+aG/Cz3shU5/
MMbxLmdtD0zpwJKP3msX968pwMbgkKLw0SdQTdEPh6HSTvofVs8Q1/H772XBImbibMf/mL/bKt4r
FDBlxWah+fEPvSSIo2kRh831g7ooCAdpgcRxSFCnAl1dpjrq27Dxf/RteMZbjtok39haINjC9BTE
0XhuAv/AQZ2UX2DTVU9zhNxO1oQU0OygxHLeQraOTIslUxNvcM4N/vwFWzn0m94kgxk5/LZEe+5M
JfFRUN2DuvsRTsYNqcs1WzqKz0LAXBK0sgdywCzdd3ZGZnNc8MaNXdT3qIxvRGaKNcbIViGXRrDD
uDR68Sa0J4Vu4WBo9Oc0qdx1F9NNZeCsRSDg86G/yuqLylKbSrp5qUiHXgYF3HHHxGk10NtH05cc
+yp+LjmBLzUXZxGRG8iuxwi8cMkhvbQd80yU1DEO6mKNk/rGKF3q29EjVT5iNqorhZ3cXYUgDZbM
tyy7F7cSEC7GVRI2gNUPIbALaXjfhX+tWr1de3Z0i9H2LiHvuSmOk0//Q9mesQUhla1NJMMLnQ0s
8tNbJ4SsUJBBl+WqWADgQzKfjvd151NperCMmcJlEAvcYp02SJqCCOHqSMxxWvThVuTiWVT+ioZ4
s04IJrVCRE2dIDmKcuzZdvK9puFs4aQ2LejTMhcc2OK0aUnWG0ftTPpbVRrDzh4RcOlDOazjAmbp
RI/Y4+kynRKyrwdiwVDnvknQk3TAhP36SWtMb8kfs20WLlJBxGsrUNILKXpqL98plhNia8euX6oC
MoPOcUBPZXwitnU39QyiJ6jGFSnFXokcP321kN1EIeonDyaLLCvMbOMIqkG9VmPlbosUYzm+pAfV
g2Wak8BtKhqjTf11FQ7MUplqWSHG/7FCcaqlzjpAU4JEBUG10D6ytU0zZhOa0S3bDsJlxirfOHcX
C+Ij+kPlFw9NkABsNp7DsHq16uaR6HgwAjOaYCCIBfZfaS9y67vpT7jUqukCbOWBsdy1js8/b/oH
o29Prmi2Rg1wOYteC1UcutQWaylNzlvRVVRyUXBC4pRH1ILnAoVd8MOEok143cGSM0+jtH54XQC7
n7gPt3vGRBd2c+ptidaqKrBl40JflFp3bRGnstXAsi/6sGESX2lriZ66GktzMcyBYLR5TgpX30Wx
VWqJoU7RREcy53XszXkkkae3PEFz4NJVTy220O3KXRheRqZaa971bXBre1hJupbDpMfBeZnFOVgp
xPhLH1gikO2ScXUs0LyCBzrokUbvP7RgntHZhTx+jn2L0Kh8eA5V3C0dEOj6GL9amMxG7OAtpolF
GGcIFT0RfutguZlx8K1u5r7wlKmNP+vVlD9iCQiybmtb3R1t3mMVCbV0vLRDaFejJE6AxyCJCwQO
Nr1I9e2g9U8cv1y68j2Rgol3zGxMRm7tnPtQAB8d7G7VafSFkHQhtW5J7/Otc5wSNdbrEEpMV3nb
LvWXhoHRRRsyayW98UeBcDZxuWBWOuLk9x5RQ2D5TwKmtVp/nShbUSBVT2NL4w7msFqMMSuXjjJb
Qya5kr391nd07/K6v5INsN9MFDsZ2GdoEdZCt7JrHqOzUaO7MuoLru4Lo5GF6isSQUVztFN0qQPB
DkFLXr1feuMeud2+bnmcVcrADT7dfqDpGY3juszGlDB3lvXESd7HMrySCTNWOGrXZMoEczeMylpj
Am83kDhyh3lXO7znsD8Sylw6jJLawILJUvZq72HD1MU4rTUzufbUcDIn2gyY3+hgtrSXoX1/y6vo
JpKmQ1uHP4PP8s13khsLID7NtGgx9em0N1T+mA+Ft2AOzeTdGD4K+1bY/btCTsD8j1LAjghGAqLC
MODQd3GxypFAHAh/e1IiOgcMupFYI3lWFGwEa9dnD1+uYfAXhe0eOt6KzcDxbBkTf7cmeUvCYH6O
7GRtZxEiN4nZciTPzOcQSqfqB0DF9NwS0pXzPW3pMoVD3Uv6zLeOJIllNFJzYD5b1rlx2/mQl6xC
XuiZXHryoom5EG9RV+8nhG0480VCD362a2T5YZqmZwd1m6x9SAaj9+6kdymOYBwoM/9bR6ZQw6n5
0GkzldRbR8eMUFcXAkptVRzy2MiYSIVHs/GtpTnaYlFCHl6kcH0xTDJ5bBzrViOicwUE4sE32+to
dBdTqV4DW2SzLc1AaUzt4kCIFK2c9nWN7Cw2rL2lWqhNOCOUbhSrutbPGk3MpVtHkBoAITGbQffB
SWs5IN1cpS2jLH+MzqMxEOHulFee4jSapPFHFvmPk0JN7JfVddDXNCfjjTc59HlUkS5jcma6sWbp
zB9RwD95iYSFJXNwe06GIG6W0zWnZhxemzRmjp5NTKUxwdu0GTeVq10Mtyu26EqKXVhV1+aUy10U
6MlRlu0daje2lwK8henuNIXbRBf00bp87rXZNk84dmzsfyev04BXgEFVWn6DXJemO0aawSdIMdb2
VZU/YhiFHkBeWu+F3+TUbf3JfREaC13a0GiZrZ/NwLki6G48jNSWLqC16qcKKV3FSL/Ob4p02EcD
2cCaEuQXWKC3pK2rxbrwY4yfOX0tn65FXhqEQWBdwvJ43RWIFVHvHYk0z6FJ6cx4co7mwyaNabNT
tIPBMS80nw3m3rZcWyQ9Ym0ge+y2m0iFEOzosmFrVPk6YqKxNiKPoyNNldjaWV5Hnlb0AHP+pW4A
pcPicTTeOi/Ui60KKEiG4tgE6t5yg3eo0Htv7ixoQsf+NdirFrft2kDaqOT0FFoeD6mG5sqcHuvc
ueqa64kRDZ3/9jJmTA6tUlJH5P1O15hEAkk+z//UHX5EQGpgZMqe3TqCEtMlMYu5GRCFWaOgEHX9
kqnqzgZoE/QgebS5rPDptuRsvQQciVdOnEcgPxltwXxacl23E7ECy8Y2rtwYx6xrgP8Srca4m73G
EJfWOk9x9EhWioN4rUBSPAyUMtxLPy28nePFW21rmtTttsD5MZ0EKl6EL/2l0Mm3oDl7VL29q/qR
20DRQ6TleSySEjE2efR9Jj+GILnhhEo2B6EsWdhxh+wJSo3Md3A8vENVXURK9mQMOWvV5u7RDtML
AItTnSLPUeSM09RmIxc45HJZug9BSJ4dwK+NTumwtCGBsi89NQ0Ps1U0vBZx8gTn7XXIg23EUXI/
5mV/SVCS6qJSS5i6r6UN7swlm2+NVoAiZbbejI8GDYtVy2YBTamdLnk4RuTyFuCymksXJD8yAlGq
WoVrPR8oI/RxN5plsmoNk5dZsdX2Dg+CX1H7OwAxJwDiu9xtsw1TLRYIWiO2mTwQaHWuG8LBS7c5
kGiR7jDZbmOPsnim+ElCWMhPW7UJeTTa+GQ3uBeDgNThqH2MLDpZQ1TfY4i5TI7xVst+6xOHlva8
KEnlfFQRutB2fM5K6zxOiHma1rq1aOou69q7RdoHD2mauxLI2Di5b35WblFkPLJHkAyo0eRUUbRi
5v0kIAsywerR/CAJT1WmnUPgHxaRnTvGvo8O8CFgAG4cfTdQKO3zF+URuaN53RHBAZEDY70B8FEz
sW6f6c+0h1yElAwGqVOcDxatZdD4msBjOZNHj7bBKhg3b3Fim4QsFVvLGY6Fc+nhom+HuRkNk++6
HLLN6FF/05hm0oQ4hgHgJbWqExladw2AbbPst2az04XxLiHlLP57Nud9Tm5m+v8G5oR++ZYXYxXC
Gvtf2498hl/Wn7/V/4f0TuNL6v/ie+Yn398/6uBXfuf8//k3vtOdOZwScjVZi9LQpTD+D73Tcf6J
fRFov6WEMbM9+ZNszl/61z8M+5+2FK7pmGomf0r5f3H/hv5PnlkXGqhlWTRf/yvav4Aq+gu6k0QD
F2uCYUMHhT5twgLlz9++34aZX//rH+J/pr4x2oHmovKYW8BNGT7EEQdwoCxy5HjvYgPYZPTI1q2H
cJpMSeffD9W/SaeXHNlunv2PrE1ZMrJm/p4zHPTf//P+/V//UKbSdalbpqUcRYIBkeO/f4KMENO6
yzIfxaYzLH3hrtOwYv4IIksStY0acByWgn7vunazFIE4fkkpFceXmv4ababXX9Crf/hAn+IPfn4e
rjlDQjlzVX9+3l+uiFE7fdvlpr8zMOpuskSRaRACM0fHt3eUetVhNS2wzrZ/uxDwWD9fCFM3pGVI
BKE8MPMH++UHZ101ovE2wl2zUqBGvRSUNpsHkCndNRdun95LanCvp60SArMouv658mygJDlKiBID
jRVEx7Ftu4e7r6+I+HRJsPkJR6eK18mYIGbAmfmvv3wyK0ZbmlhOtRM9bogAa5DWM761fVxxVVIX
+zjJSKLZ+YjMQUBM7lUjvw2uM+dZ++oqxoAaBIgJCudcmPgNhLP5+hNK9/drxyc0pLCEyeOkbL7O
j/kvnzDuOxZ1nK+7su8+bAWBhQucLNlhhr1fGLvcm8KjNvZoykabdj3VucJiv68dTGePNDef4rFV
23IGZ7rVTe9roFNA0mOCs4Eek9raO6FivBI6C/DQw5oeZ7DnBX0mqD4rkUl2DnvVVEBPpGW7c6nN
TglikkVbdPmVXey8pjOgSDHkBzim35G1I//2AH16l39eBIxaLBuGRa9/Jgj/ehHC3GrCJqFvUjoB
TJCSTksYbsbyu1Va3abBdOEw+yWToXgpEwhjX98DAYX41+fXsZiMwCc2peEapq2M+c9/uQeIgjNf
1nUC3Df1jpzVw4CuQm/r16Vl02zMmJuGCZRuW0G5mpjoBMib3B6WfJKrZseHu52c5Prrj2V/fjT4
WLpkaVO8ygL5yaf1JW1VjsYNZwERS8k6n5jo+DlI1Bp9TLEaRW4ce7NqDoaBTHHAig47ZkQMQ827
GyM/W4FVXVQAHfaKVniWBLPaVA9Pyquv8fOQZipjbIwvsSMQKK88SepzKMdDiEDU6/3xUmFMWwiz
UiCgtg5Eso1ZuNN5SIvnJKjITSrkyaXZvTAMOW5Tp34oAjumcrNBIEceJIIwtw8w2AAptQnyUwOT
5PQzETM5OQBZhrik/veiAPxhUePWlCBS5kFZymwRzXPPCEwvzPWElIRComdwZslrqStxdILMW7hJ
yXIyhmufMOKXoIe/gesK82oU1XuRkmH59S2Rn5b8+UF1LE6sFpA3RzetT7dEqxqn6Zq2RhdRRNjA
u+GaKn07FW1Ei63e0uQuwPIOiwx52pxeZhIYrI5+jaA1ph7c9To96gmJx4aYbXYpMs81vcU8K+OH
oh9fFRDdZZ09ZzKC2yu0+jmkWmL4SIw3ijGcKVtO+DC9kmnLeZqUrmbmBtRi9fVvqubf5JfNbX4n
dN4GwWs5r+yf1/SiaQT7YpjuYlc+dQrRIK+Cfio880GSscyj1nTbUpJt0PtFu+yk655I3TOXMvXu
g6kqSUIFCaQXGrR5bcQTFEKwwQkLAdknvj6sE4BHtskQiLTPVWlyc+2pPrd6kx3t4M5zh4zeABrD
SDYEtNhBsja90D4goumEpV2mBvd7iCBwbWvkhgZei0vPRakRJygULcsH51yH+ypusMDRcVIMx92c
wBmvcm56G/xw0KD9asvIYdxj0SetpP0oYQTHgQgXhnTVd73KQcehBYCgxjg+K4OlKHvzivJ+R3ph
d4l4VkmbTa600LmrNI2ILHS4zD0LdxMZHPmZJ59MeASo0haKweTy69tEMfWfdwmKOaJLljDlfNp5
ta73Ykejr+tXIT9gpnUAAETnrjijonT7+qf9YUESOqszxy9Q6lRgv6+TjhVjIeDz7TiNREtmdkg7
mOQviK2nK0Je12KSrnbmk3rMBP2/1Rmfyox/L9OWI+b9XEJi/hTvpJAS8WDx45Gs+OehfOxHc81n
hdJKenPrlO1frq7xuXyYNwZhY6lma2JbMj79wtKl9k2aLN0lPUjWyWS2E4Nqn/SRqFPmF4tu8PsT
ugQbuBaKA5g1DnblVlvaluC9xNY0rbZMUwjhi/tNCk36ZDSgt+04u0SFHawNbbJXpCgWL4QCWbe5
S/KToaclHUdsj7nZ/+UW/nGvs/il1E+MPjXR7/eQZEoVdTog+zYHJNnwmtiNLBeRZXJYRRvLubTa
47SBhBjw6jJ2oEPa9h693DkUcdQ2CNeKJQrn8i+Lq5jv36clR/Ao26bLfqfrn4s1I7Vj2wicuWUs
b6SmoXPXThhcZvVUtZ1sJz0udslo9SS+M2L/+tkWv0cBqJ9PFxkF87kECrRrfyoVCVQva0hqYCzK
yju37UDT2JRH7oKLvnkLE4rxDobtwMXZgf3OV0O+yPoKuXnhxoQ7cdb9+iP9rDs+XxBlCLjXrkXV
N4eq/VqXEOWecBamBMsytwdFTOgpxdou8R1naXXPztg6p9C/bqtBnXlxaYqqhN5udOM3yUllPY6q
ksxPTxxIPvQOBni5bdm74yluqQ/9Qj82chpPBRgCs28f2sr7Swnzx4uqqG+V5ShS4MxP6xNidfgG
jlXszIC095HVMhoRkWWI9sKkOCO5Wfq9iTEnqvKDmWHGsQ3izAwMdiuClSGXJfrN11f1j5+J8AWD
nY20OPVz5/ul2nOoMmg98gYwTIVhK1GchjQQF12m5bu8gcQNHTNcJbqLH7Qg7I1dmBBsfeB845rJ
TYV/Aa2v85cd909rjUt4Hjwfx1Ycan+/2QXocCfuHez7GdCxaKiDVZGl+6Sj6Emrp6xNnrExlH85
f/zhpxrzMVYohwefsIvffypZYJU1zdYBtqyH0U7ESdnET5Pw4K7ATVEoDj1q4Dr+y7Mt/rCYG/ii
hCHoQ7ru57tAdk6n4TNkHepfNceRJ72gY2snpXkQPnyroKXTTt20LQTudiMeMY2gFspNzii+bxKH
oZP6i2UTdt5UflRa9LcF4Q+7HZs8tZ5JciEntE+XBs1e3A1DU+1qrb54dTGtYlGQTsWhdtl3urtL
uza8N+v66OpZs21xTzZGg26t6459kslTbFtXcS4cZg4cxZVRdes8Zejda/b3r5/pP5QBhikhIsxX
FELdp31KY/WWDceUXRLbJH8MyGsKsQaesO07XFRf/7CfnZVPyxJbsIPB1LVJN/r8pHaEA2GC9Ksd
Jphm2Y4jerteC1ZaexVk6j6MtWsnv+npgWwAzg37FMFbmRDC/vXnsP7wCEmaUqTAOGzQNKR+f3Zz
C5lq6ab5DvgppYepP/CB1wYBpNezHWOsDLS7I+xwnsDnru/LbeHRSs7M5rkci+FxyMn0Cqv3IWkz
ZFiFfxXXJe0LJ/ZfAxmUG1heJNkNtbGTJuEPuROeOiEOigizc4pHEi0Ns0HQL2pracxV3cbviLjP
xBrStHGbx6AzotQFcwP/NUGLZHfYB5w44tw4H3TjOlR7WS7dZNIPRpBRyMTQpcyhbECAMl822Xcr
pTtrDjQLg6Eko6ai1Pa5KjYumnPk3dNSi5xw9/Wl/eOVdVA8uAbNPfXzyv+yRE69WTKeA8s5AFvd
8G8kBAtoHWNf27sozbf47uO/nMJ/lm+fHiuJbNOy+bEA4j7vFTDkOduPBQIhxx/RRKCj9DyvuCsN
s96UFLRx42PGovsBlljr2AarHWgwhSzMemobrDhhwWDWqP3lxPjiUTPDalVHXTdvbhK5uJGfAuf0
318pPrFLW5NF1HHnA+MvVwrfJkWKarJdCsZpAXxCO0kgoOtUMH2xcyhFEdyovzz5/9HW4nWWZCaZ
DnUB/IvPnT4Zm/ZcCzOEiJk6tTSQVrWrqXXjMri3Pia/zK7GwEnXaWmPQAF5/JvixSJ142nQwW7j
00kOWcGhPp/qgwFqjUFOqv62xv+hpJK2BT1WCVfZ/1FrusiB1aCrdAcPzzqr9Jttlu0xTlC9YNxj
19e0VUcyAQrwIt6Ufn6fF9lw103tvU4RfRa+u//6dv1p86eSIseHhZIy83OnaTKDIRiZd+6yRjwl
ZS0O0i1v6hRXI6ZCyKs62B7Z0REzJ++FTfjZkXm0My0EwmEObU1evv5Ean5CPj/2dCbl3DInwPbz
agpRQoCEtvOdJ4klqnLBiHAos1ulIakglZpBY4tQO/Qk+pHEVm9NyQOOJyIJxuo9c7dxqt/FeK5O
jaQVMyqQawU49x1IZpIWw+qq8T1/l8hkWFlOnSMRYFjFb9cszY6agu72gygOcU5+EhE1HnPXptoH
lgKnKTBE5LgU1wl69qUzjUzFhUN0bDnVuykRNMKCtp4NL+ZmwItH9QaTNg0Db4mFnYAbI30C58ph
nRnTklNzdwA5TUMt7g+sIMhHiahd+97se/cdcRzybQ1z5trKLA2VA/5Qkw7csqpNZzMic71mRHMY
xfDdyezxWoosWzUpvfc4G66szOz3HXhmjKNltBuD9CnE6/C3ze8Pt8vU2f2s+ZgAifXTpsNwtm7w
V+W8emT3upV9MC3zgA0O9X+jk3FZ4m9WpvmCvf4S0LYgLUc2Bx+T6doPyEL4+vH5Q/02F9csAwYP
NB2p39cfRavfIZ49QW8Y+quhmx6RFrrcuQDJnH0V+e6bq8fxX6rGP5RGFo86VSpzA07k80X6ZdWD
WtygGh0ToLspLRQgK/YoX+GIXFe2e900wCgUY/KlPrAPf/0LW//5G5u0pGiac6BAr6J/ugFp6Gu9
Pni4l8sxXXoNJMzS7VdI6aJNmYwvHbHMm3CKv5t1G+FUtSBKR/jKk96F7UefMyhQ3eq6264SaCFB
+g1wvsvERiVXBnUMm4tew3Rgfg/fTP/uC2MO3R2y2zHOS6KLcgS8dg2Iyz708s3CsW0X9NL9XjH6
rT2Lt0N6a5fI5rUDZJTyI7LPTuk9WajOd8ysUCyZxgXv78WetGSTxLqNuCZzbkDfIE4EdkCLujzV
s6KEVoLETkusLH9HRNGuNzR0S9meAC0crq18//ry/nx+f1+OTGpe+gO6oVMX2Z8eqNKcxUd0+3da
Zz9VIxAPQ0T7InC1HWemAU1D1l50UaxS6hOrS2+6jNjsPMQP4+SoQhDh9OsqI66gRUZ+CHRyZaLa
ORLudsnosezjmQRmNhbpQEOrNsZIAykHOE90A4ClAjQ0iN1vg4zPpMBcw8yAXtgBv0gFwtHEpS0a
RBjMZYonnqJyZYfJvtU1AmrpryHj0QEYBqO7q6zZd6e9lCYhGrnXnz0HHW9v/3X8ZdGj+I81XFmW
wDNhWhBRaAz//j64k4GQFS35ToScbBXi9AuAEmwFJIv16R0Iy/A2F5l2HU5Y8uuyOGCu7vAQd9WD
672MCLetqFaPhJ31SFZsyFk5yQN+G3g7sxf1ld9fW6nUOVLQaB9JjCKBDiVYwkiGdqPbW4+xGx4t
jK1HP3wum05e8o+cttJ1Umbu2vZxgfhV8h6hLTVTciFUgebLIIS7UN7ORQaxph8cQeZ0V4nR2+se
bje2FVTSwTkJh/HY6uk32TtLbZgtNfAC5NB5q8aNzsCI2BsSE9gTrC3IbveVi1SkFfEDGYr3+D/J
abVv3QHhlV+Ua5T9xq0DY9GvUpf0JxQzMNtrDUNKqz15heOfvKL/4eOqWFStu2kyNDaOiWg2kPSs
RNw3mLDgXpXTR6GBycBICz8nLPsFuQr2sreb10kfwBR42UqzQWfXEbg5bFC3NSrVZUfyc/Beuaif
/aH6gaP8zau8NamF2xi9SKGCHx0C/GXP3rQQJfZOGAlLQ5vDY6KKVUODEorv41QiC16VRHpn/jpJ
nY/IE3ceaTnNEPdLo/duiFwEJ5Fh+gs4S8N+lXetZYJQSea4sYqueW0/QBJE8N9PwXoKYjKECGTq
WrSV6kOaHOIYGeZr7q2T4S6egItgC7fuFEwVLwW+7LSPcQEeYnJbvLyEkiEMR7SZJ9ACS4EVws63
pE74RApC/dWd/tlXI8oo5wOkZ34Kc6KhCHxoRHDsvElb1Q6mLbIS5cru6M3buv0edhjCcg1vnR1r
K30kw3gwZlKzTnOp0sp4OXJQWiOB71cVRm2CGpehJmqW5QlCA5ifLo0RrONXHLFrnuMGaaJt6Cuh
lW811mwiGcNjTLLaknxk4ocyiEcSB1sTlYcWuzENYUB6vrEmwbnfTFLUl57wviquToPfNXu/sU89
tOBlYk/hqh6rvZNYxmW03NPkp9mhHn3nrKWoYDJkBKTuEKIyEh6d57JYZyia/ED8kIgZTkYEzHKQ
Jc5Qco2Jx9abnezcg4gGuXWy8knTkPUTpxgtwPCQVCkh0WaduC8bHQiTAXabgcxKDP2bzIvntghw
bRB7DC/Gm5ZidNJlMRI3VqStu1JhsBuRz7emuShaKERQBzkLpuW7WRlHjxw/JPQ3IKO0HcHBNYSS
blbHL3wVlleu881IvZBZmHPF0+2T1kmFphnFyGOGp0J2auskNgC17N0nyw9SGjsNEWXruI8JrMuQ
4Cr7ShbcTUz/UNRAEwI0wt9zn9hutgx9WJt5Em1dCfeRNoi17YZuXYyBeZWXEOErmu+yMm5sv/1Q
iOiTergqYUWLwL3SRNX8pFZu/J4MZBxmZfSAyhETdnLSasEDSBLOVqiw23jYhBdpjTYg3QW+8Z1p
YAiAcNwZxnMcjHLfkV4ZGOCXKo3OlAiDt3RsJ0RMjcDtSGsI0HXleNeuQvmtMsLJRxjgcVHvR3IG
2bCdo6mK6wBFJrVlvdBKRTizme+r1muOgogeOeO5VVYfgX/tLHOOXk4woE7ku1sIlM70Z0+MKsOV
LXh3IMVfksKxNnoaXrdne4C5agRTD55Nv29g/SxMRfZ3JklKMwXywBnKY+keIlqVn+O8vxjF/HhP
9cm2u6uwrp7l4OxScj+mLiBiD6BaXbZvsEILdJHWsQAzScklkeD1dETnuzR1F09Oz/qsfY2z6M3R
aFT0ZrQvA/2GzJcgQD6o+RulwmyJuHyjiuRgEZ0hzFd3YGthzX6tDFZkHGvBpusaglVoHs1oHbhD
Sf0ySuNk6AwjIeQQ62lai6YCYO97hFHUs7ZxITI0h7SjdjBlDOqW/GyncbhmI/Th5pnVQQ+65zEF
aBMbW8vkboUi/3At622AJqamkFQA92I6sBA4pz3YhOP6D9PIXQdnRHDgFfHaQBHLGhtPUN1PVX/U
Y4qfborfI8K9DFPB8skxeQir2xtdkMJZoB7AvL8QrvOCCeAulvY9J+nlWAr804xtWwr3EWh+xeEJ
hn4NBtFaBjoh1jltjTJ9m/Twf3N0HsvN42gUfSJWMYetJFLZOW9Ybts/STACTCCffo5m0bPo6bJl
SQS+cO+5Ekkg8TZ5277QOomdOXk8oSU1iGBvsANa9Bpl9nSYPLIkQ+gEwe2b1wUNbABiWOu+vkyy
40pYomNkoLwmI4lbR1nARegz+1Jt8CX+Lb77I93xnQr2xZCC9/52zt0YBDC44tnkxjC94sJ2dNlD
lDgIiMj9oI9R2HxEWfvkMlsjkv4xHyeY2F6BQY8WXpl1uW3H/GVR7dawiOpO+S7c3ukWxGRYO++e
dQtMXaeC93Z+6cb6jeYFdhn8I/hdG7cxXltNF8z+8AeG8YFDAFK0Vi+ex2eIzfarWCBxdMGVKdDX
DF6EsPg3oupBPi3mOeTAn6UuoC+Qg4L9cplhrmEqTd3+fTHCo9HDRSWu/HMtuWXEg6Ap3Thd+axn
0GduRxRsIO5wX/nB7Y6FjNhL3C1MabkJNGmF/sEFLA3fHtaQn0DgJOfNopoqohytE8GneclU2eK/
QtSIgUphz744Lr8tSykEpjXb1BbFjhNWOTiV8tBYVn5x2WH6FruvBV+g29tX2eq30ZpfeQ4lf1m+
h5RyAbeEe8R8BE9x6EEJalHUxBi3/+xm4ZKlkOtIFoadtulNMQLIdPd6xZq5gFDDHTdu7Kzc2nU+
ksLHshwL1t61yze86ujFuHe3tzCWzjUeMx9Oy1A/Q9t7H9kKximPE8YB8j8sUz5FjUazj38DZ/oM
7zI4SwxcHmRX4WfVfqkQIjOfzvE4w+gG74dyc6XNztFAc1dwX+ApgTnpCGB6gDfcufg1NUqKMg3o
npbT3DBnK61h3gP6yDfhfDQq/2QPHRm1YEQ2XThQDOjgRE7dfgSMBKKaM1M2eY09INuQPLKFCRZC
DWAOXIfhlxsB/AkRi7tGuaGYJql4zWFXELlg5XdpqN7XcAQPqvkYi+WdJvtpXYmQANEk99PAvNQC
PbYt4URHVrRuhqFWCTGH9z3oJvxj7RnI4inMwodyGZK54+itBYbtqiOiqClztPSg8td+UgRXtNF2
RHy/gUpeJQSLHkUX/I2AZojETIHFEocwNybFVgn0MS/SYztFNwxJgDEFCz/uXQydKG2SMeSE7SNU
0F5bWNcsFCbpa6+MiO9Cf762BCLGJvdLni98Vn4z76cJcRM0UvzvVGu8O0cTzwdCacI3Fj3GhgWY
OielsugNAt7IwuBJSB/mmswV5kcYV3H9lLfCV1o9hrp62dkm6TalJvaRhIoH1XQYr+oOilyIPllT
Z20pJzCFmvP5VlyRfldH5GL2UCh1SYlDMQYStntUtj8wkJZ8mMp+YoiGtrtLs9juwGpoGe39Aepj
R0ndLmQIOoF59HsU3pXC/thWwbntwDl0JaIfYd5hKo2tac0heqJbFh3aNpdu288eBrlCvubwRiSM
/o1E4pRHnce2yaYvkieb89re1r4D92TUoxuBMe36kz7Mjv1bODTQvdiFM6B07QfvZX5ruiY4BE7m
3C2l8Uu8Gxl+zn8Zrp2pTZRZYJUfmue+AmZgG82TT8wFEzWqau/NpMfcNuPr5M6PA8z9GOH0cRyq
z2j6FiOFkqG619zWZszZmuTrScA62rDpafmZcB2K/B5zwjGI2rgHGN8jMYM62P25RNQ6tYJP1ftx
9mDn39pV0ZnNDKAr33zhM3VzLpZs/U1naDvZTHB1g/eRbisiz6KaIXUg2aOMmKld1WpfpwhjK96S
D54ePpAziUKndmzOw6iMHXwtSo9s2Y1BhxbQ5AQzQLt15gvza6pL4XyNSPwdOX9UYfokHO93tEhM
6wyFp4eLSbveb2E6VCJNXI01UUBGbK5tXAfloRXyPkMMSbhQ85mFkYQsSEqFX1J1lPtmLX5Sq3nl
7bwDcssopEcV3g53SN+fppZEIayKRDWtDeaAESqbU4lrUYX2Zk3BcuaDhbzLYX3k2I+Qfv5AKwM5
jvIltiMGfmn2MJErjiuSr8Iyx9Dp/hjNIvsi86EX7qOJBcnuqCN9Y3w2a8gm4dTP4MjAd3WlySwu
PEU1nb+iFtn0+MN3PgONqTsRU/C6tHudBvfSBmg8hjn7RM/eNt09UGvib0HO6VvgcXGMJmL1ptYj
ndVqE4qCa58txsZqjfcVB7mBYWCnvPK/fPae1xnO/Rqwx4i634XsnDXzQeSGXA1G9Al2sjpK8CG7
Mo8I7AL3yx/3tDpEnI9hXd+6ixknsAhiSDWyaVaoWnDM/Ggf+hywPNAlWQGJFeVPY1jeuPx0C5gp
/sKgwJ4TlHdr7trbIrjhQD0o1phbyHtZoKmOKJkZMIX3q988I2U7+mP/l1pIWCorvzpd+G90h2Kn
BTLi+4gkOKYo0t11mviark8v/ye7g0/3SkddDHo9OLwHG/fqxSXhMkKckCycyvxu0pb6yD0z9AYe
IgSTrFrnZ1+T0tl772vGc9IJ7j08pqTZATFqDuiyLFJJ6EGNzTT3f+7ofjuV58Qd6TmVVbyEET+6
XbJ3iMtwMEeeG8469TwQXhX3KWZLT/jvVlOcjMF7KW3oVgajso01LezUlP9DvvCvqrFgNkuJdTkI
/kQHGFyYxm5cpblTxUgR1UefTQ4Ymrg4H8oQYQV9gs94qFnzSqb0HfjyJWPUR/D23uNEnzPyKKsg
bK+pcJZD24v3OeBSVNUn12Wyru2zR+7srGH7F1j0XOKdsQaNZLfwVerWN+RLxAu4Ls0rp8mmtYtL
1HEo3SIcopC+dhDTa+mOJLi7yzdz3WKflYDgG7Dl9Via8eJvzWJ4qpV9rT0X2kQapST4rONBet5T
VBM53xBhxwk/4Fsx9nmn8Up7cVNG33Atwl0mB2vH4fQI2Q+5HCOnTtOkLfj8EeO5sOECi4nuHFsZ
Siflh3DCrfdi8LPEv0CKCagYaa+DMv8h7f2PvYlCJNVR3xHHXg8OQCXzZWlktBnIR93C9l92XdrY
SRp9znK+zFjddtNtlcvwpk8YugDtyAleWUKQlZUH8tmDQiB78YxJSMd9riGEaf4mbwJ6rTKczyit
7la7+ShrFdyi2OQWOOuZSzblfCG5uKjbo6kAmzR4u0hj+luBgJAi6VZo1Z177jlko9UOY2eZDOx0
b4U6FUFIWZBP+V4pfJC96gkFoAjoaah2LKbnHesjL0kNuz9DyEszb77zQs7evMIBLZgLswOo3osU
1KXF26cbvTcK24izArRhNJtsiucOiBvqcpeZWyZW9zwWwBbrYDX4pevDyGlNe+7slmG9ToQxiIFQ
T3QF2dbqbu42wKt08flGFET2OQg396W+0AV1p86VD9VKimLW069Fod3egT18tlXbPxXtzzQ0zsZV
qd5lsEFWDyRIDu6yAVe0Bczf4+CewBFWzTElJwUikP/czPQ8pgHPB7X51sc7t+EQrs5gBzZ1SkMo
Av85Z3TEBAoqat+j8fWciREMfWC5rZ/ygAhPoDmQ5gmqP6YZ2Ljc5DsbTWH4DKh3b+LE3A2Ens+z
ZqhGekOThsYzTqedsBzKfORYiLApH5F+1pN9EjaaKNZ22QZi529eZP/J1XqcKyznhDSJexNmkUEk
zH4Ie7n5qgr7uHjruzIAQJ+ssvVfw4BANEBtIqnyEc43bkaX79kmFNbjUqmvkLOInCoKz3Ho821L
bkDAwdXNDrMTazn1PVVPHnymsnjJCxmnTe1tjRncqpjxgRQZd3iqmmATSseL2Q43K1SBSZOqjon+
bjL5HNCm/oVGdwKtE23AAXFNKaKLDI/s4VbyXudzHgd1qR793j0wiMbjSXV30fZ2mkbI3imUMVNl
LmNd58Mw7Xixq/rCdYw+ZRSfkUEEVbsuZwGDa4vK84UHT9/N1csUaaaqN8WVzqPXNTAZKEfHWggW
dYMPvIJFBfu2YpMzntkvVvqaz/ItYOEMwoiBozFmJJJZDaJo8dVaHPaeg2NbDsS3ohqFZEHIT6hw
f5fSOnRpV1y74m5qygGAuXhBx6tjrSglws7aa5uO3YmsbRlAsMwXhrFu3+pdD6K7czPMJW7/XBXR
LRfbxgWaOfQzDZ1wRI/dApT3JndBXNyLTWnmD2G0sCa8uQTztiFSBpKmbdIiOCkJAiytnrqFMJbR
zuydytN5W+nBT2wh33MzKevUTcZAb+HBt0QKACgwb+ICT+CBHCZmGGwlMtwUvSbtKh8R4TGkvonh
Lf+gBV8OlE7RE0dwDKYaKRUN7VEfmRl5FyfdtNoiEcDGGK+7LXJyktaW9DlsMKqMzXCnh/Gc3XK+
O4a3ljNe2gnjimcv7jWvTHiaOksqORwnv+p384K8WFQGR0JUhZAg7ou6+KAFkIm+wYOzfro9dN+G
HjjMbdz11RTxxfEADYUYVd2sntmPdMjaR4hv1vI229WdFeLMLm8+TKRMiYc048SJAUKPS1mX1gs2
8AOirBdzuG9B8cBZIH2CvgWUK/1YFk+Z/0hVhkrBxdkfqupqMtItCrpbHu+obG8kTOns1r44N0g2
mNFqvkQqIzOdDKLLkOsTuMilY8akeiqsDv3OTtj+R90KgI8iBnnBrEk2b8RCczp71Olr9dbZBHa7
oA+o1eBaNwhsoV0GA2nuQVh92FInC9VrSrR1BRM0npp1v1bQGGHrkKmYKww55KqPdLgBJKPUNNNL
aOzZVIGmplHeuIa3J34DqE5bEdC7gA73PaoZsru+lAV+RzSy3Wgsk7bN1N4rahJByulZjlTCehne
pnYA14Qf1fadB2md0a5/abg25KRO9+lnWbsiUQhiEmtcxUNhgE3zK/cP4FDFjoac4iJ0mtPEuMpA
B04WZAwBMopNh2+1TWDwfpHeIWOgLqc8OwQjz3ZkZm8d8OxNP3UqseQwHLqwPIAVC6+RmMlVwnvN
iS6zI0Yt7jb21XRiGW2ImxLQEgG151eE6/zp9n4BTTFM/Fwwj1SsfJds7ZPalndZqt4W0ubAlTwC
XH7vcj6YdG7vbT+dTsoAEqKD16UmpVOHDszFtiiOvSR8elAdSxjbiiXuAGVg3HNkfpzS1IyDHoLT
iObWiQTjvvI8lsG6pWZ9hEVob4lkv5guRlu/Nsoz/fg+qgBEc5uTZeCtX+zP46il1BepDdI4YDaa
UyyGQwcAouXiy9dkaqCywQEc7aY/4QijDp/s9DD37XtmefW5qVGTsa40lCLatSTfNWxGGC8ZIPve
bWABpkefommXRTQ6FOjmwziTLSSIn1mRJ5zLcrCOZmowi0A6l3g69DcaCQ56UsgDbaG/zYqAOBwK
iQmk8njbIQfCiK4+sN1LxRZlVaiACdn4HkmBvXo2JkdpcrO4BTUbWhJzD1sIHZLVX4s576+qJi+s
g16s+HTYZiW+ZxCEqS2mdgVhKNAIwMsQU2fQUIJvqbceyy7WGo+Blhev6pKcSWdgQROYotsuzGcs
yeplPhX8Mfvc9R4WHye03RN3GvBFZFgS+ceh8ft4KmCjOiRAap/WDAhVc2fkNwvFyE1KEfMWXck0
IulUiyb2iFtUnGA3IwecXa95GNMOtJ7G9j82jNMnJogrj3KJKnZj1M4LTvNvFawiDm2C4ZdU0A6z
Nw2n+1mF9944uDHUr2Ng+3myrBV76OI+yztQ10b2gRCpTQrB5BGEvEp0buqdQjBdeM0/0jyaXTUK
Rs1QL/PcXi5rDRzICFJ8HmgFjLDVMbzZ6bJ2VGDYFS7aWgoEkFDUBjk8hA636TxCVWhXKxlc0mdh
uTkJtDb+CxUwhmoCPx7aWV9Z3+lr03jP5o1+OXtLbJGWdv///1nIKr/P9kOl8xgTmOR4X3c8fdZT
FgbyXo7rB5uP+upFTNxI9CLszBT9zmViPyjH3BcGZCWfUCBMhSjmkCGxGswo4+kLWDOu4Us1Dqx5
WmiHYx/tTEF84TpZS7K07Mzpm7zaiE4ilyxAR4M8Ni4j9HY/cmXnu2qDiihtuE352t0k+XMTtIj1
WUcpm6Gh09YWFGfy54J6H7Udpv5KbWWugV+4oEZSQLsJnznhSYznjBHMJ9sA1lTGM2GesMaUc2JH
ZL+qX7dXbez6mngVy8hiXJC9HRIkMrAGL/VVivVcRbDdTTcPuO5W+8Fc8q+6nreUbEECj2c8Gxx8
a9rPpy64LbJnr9+Z/jvfde6mUB3sEay0tSICQ0OwJdPPaZ+0SQAvdLxmS3wAL1gi8q9lyTvVGHun
iv6ZRN1Q5u+ndrwi8/QuqfM4Mfzb64Lxbxi5xW4xUrUn9JeJl3TpnJrli1rtsvaUy45SP/wB6Q4G
0mFeOnWcyxswYLBOArJfSLbLboLHcDFMipnMJUitd6VzQnl8KrvurvBAcghwH5Q8TULKFjcaCktq
QHkegb3EPZyVLRQTXqRMCsO+CFYCXbE+irr5Z3MXbDIwhpBKb111dWam9uRKaORDP17CAgAHYocv
9gTbzCSN1KtpWMPZfyPissVKvAuaIXvOAphhmWrtZFbLyXdJjxnaIaYLxaMavBU1LK95cg1aPk7U
1YF+JawXgpFtojCIxMA4LbNIxwVJEIy5+GMIxIWQaFBpkimJGMFOim6w+PF+FA/9gN2bPZBRBesh
HJ37OsdXYA2jYJCP8MiFAYpaM+MUdn6zyYrRPgabPJTADVr/g8gbBbgoAL2Uj8uGRm3TN/UIUoUM
qMJmUyq7zyB4qRZ4bUTTg5xojVOeR49BNeq98KA6NWu6g45/DQSuWoTSCxkSfLkyqnZDNM8til2y
Rk+WHT0hONm2NYFZ/fjntNFvmLLC/awUij4RXgG1mUx9nWtAkA14fwYoRGERYHxZaRjiSLgXZaxE
nUi4IHr+sNfiSZUeXSUjw83SQf6cqfxywvYg9J7MQT41HXv9mn2euin6Alm+KacmVkNFp2USSQmd
hnb3RRS2pPgFYdkpyDeyejL9bHqsAMFbdrOfsZPCeiFwB/t2s1UiDGL2YIBwKrr5prVoB4dwF2ma
jqp5n1bzT+jqrpc2zZmd45gqmXQ7bdwZlrXrNa+nILwJ1FoQxW1wz6vvVpsH4BYXlZmn4nZAsyO8
sI/K494FTCJy9e7PmJ5Dt7jkbH+8nspRGui42tV7VZm9sVnUnScK9BvFcyq8sw2fjwiO4iGdH4XS
C2zSAg9st75OJSuiSS6PPdeWyhF89TXZlKkU21ZcGna3myYYDX7RfFkadMTIeJkV97Hv8wudYWYm
XnWfc2e/w75jUhWEv2pJ4aLa48m1yeIcGMhNjSTjtjBv6KzbT/ce0IJmceumZ1JecacGKTBAvR2m
lByKimCoXBX7yvn3/5fHsw/2jYOJezl6GBukFWtXRS9skTCn+4SKU2lEBniMbi2eSVn2kiF4XIiq
M6aQb7BgWhDO4nslp3eTNcbZNOBYSydk/eh25r4sg082ZSyY/PQAGZAU8ZcMwyD8bptdSbv3V9uP
UWTQK+PXzaofU4vvFGXxh1mdKHprFOAu08ORp8qia0aLALA8XANw8+j/BvuTqx0IUzD9S6toODse
GbUyfFxMxniOPIOArjk/p2E78eFqTYAUthNowYSrm4Rgpx6hxBCHXktWlCzmp66+OkP2mYY17m9b
nPLVOzbkgueDZCZSfVuTPNd+8wfZ0zsrKPANLtlTVVWgRrrwmznmSsgOqLiPZjKipK/nivu3eGJ2
RBptygPSucVvUw3emf/rNhJA5OM2GDVCDJwMu7Yj8zfTm5kgjkApqbApdssTHD+VNH715wSu2tdZ
i6KZNDkoakhxrB+oxYiaPfeB9xgebf08k3Dskh4tBpw01Vp71JjB3u+s91YXr2tWXFM1/OWCCVxo
Vn8stKCjLOz7JJOttqVQrpaUrX7zbAh73S2eH5Pb8qeNGHdr04JCggBNp9BOx6YzH6tqOmchicdt
pl5Q0L1iJMe2rYCw3WjtpibVK2u/60qS/Ww3L0w2N+Pck8BuE7BkM2uN6NnRaH0U9YvmMWXp9sGJ
9jWhKeK+8VfQO9Pe6+27EdRoDDfln2V9mRbtfn8jojGtViifqKUnw0RQbZ1cJE/AugRy4VZeoWbJ
3QyKd0sm2odBInDlEd+bVv+EuMn8SCCfyxbyFBFIIgR9E9KZMP5YCNgg5a6SuLQyJTR7BU2qBvQ9
AoxZKBHyiH2SDa14DOvxOSBh3Xe+JRuMsx4hJIQIcKKIqI55+HBnSvnOLzsOAJBE08RIiUU4Fawf
BGgOGRizwqZ7WMtDqTThm4CfmhmEZmtaGS8NgE8ptqtYP4uAQGbKvIeVSrYy8mmH+PxBgsK+82zr
mLf2QS/04FNG0B8CF3ny5BnvAqFqEo87+SgoncVs7mCSzDy56XMdpSyj3I9pMkDEPk8mdMsOMRrV
GQwRpCIzuVCtQ+wDVL8n8LFQk6oh56Aiy6jOJfFMbK3nIUqJSMCvadLqlUbOWjooWeHhmdVgHPDa
FTxkKNFGCbM2M42rN6WJ64mc7ougKWfAXjFTImI5uNT2LUrMX598WfHl4NOksXqbXPREVVRPl64j
6wX8Nc0OmMCNl6OYyxoEQfZmDHKIJOheYlDKW79kh2cUhr9BkMsh0pThrl8npocYejZhGqEskJ9M
EPZcq07MZp6nqVz7HWzy7zT1D95NxtNGb6I7BTVIWetlqaxy1w8kIpKqiKqDnEA8hes+EPZz05pn
JrQkWOnvzrSRLfXl16ARQOSaUhwzBbuTyXjuVsTrEcSjsK2+W60oOPz61ZPjS8NhEkvh8Fps969y
oZAqgOvBAE3NGnYFSBQSs1SL9NPeu/Dmt2GfPZK+9qbIvtzpTMKN9wskgOF4gTazXzKDyR0Cr1yF
OxJBX00XJFbor+roev1PX2Zga5jwd+Rr6+iB5KZiF6WLfbYnmzd0GnZdV7wMeZ/Ypboy/eE7P4nY
gQ7RBqAOS+WNMUOMmqgrcXS55fB8TPdSDHdc7GfMUAxoAnbBKyEkXBlqG43yb3Ejsentmux1xDDe
QDyslGD0cj1w5MDenf3oS+as7YoAeF7R6Fc1R8Uu9O4Mj7AXpO88E1VBuEZPrLvgmLCJYo1Nuuek
yBWngUldn5N0Zaix3y4lor1B1JuMwR1P8HvlHTofkcQyDhCB1ybpG/ffjBxPLLAxB26edSnZGA+v
jrPETh2gI2RGgIuR0fFNUAgOk3/YcKmN7UXTqeGISCPrx8Q/K6cedaCPxkZwJaCgDJ49QJG544tT
hpWCHMSz9CPv0Gu+PbBFKce57yQUMfaFJowNgfzmuaisO+7KXTOgvg2YYef0VHUtrs4afuSz9W6g
C6EUrCgRuv9sTV85sHSUPUkCaeBfilkVCdcf1SoQN6clV3E+q7HUJ0ufeGBByws+TsPAnJZPnOxW
6n/ZKapn92h77l1Gd1ykj3YwIAgLGHh2hsFQI3hzyTkEApo/Vh4z5cXOqDVfYHredYJkpwiGvYju
ILE/uSJFvyHTxCDHBydOcMkr4spUze3AfrzqYRWM4NM5SUt0IEW6tWWDTEX9VsgJNyk26W3XcJaM
IBASoyPK1IuCIYb/u/WhO+NExPfmDH1chd0raczVBigEDJd2yPYFk2+bd4XLrOMx9wHgQqtjLuTE
dpX/IC+HbDhISQhIiarXCH89A/m8YwRAiPntPNTF0bb/SCekwGpGe/NdlINzlNM+ynwFtP+noVAO
VUu5b/o17u1YtqG9NVzPiDtBNt3UM+VDbmxihd5EYp03IzPSKWK0bxJhPxg9/8YY2V7JoWYQwCty
q+rZhVMJT92iba3d3dKYHS+vP5uDmmPN96GUrN/zO9ndrtM0adKZDbPZ37lrflN86q/JWe6j1j0U
QZNU6Xi1p+wX+AvQvtkEjZGxGiiYG2ET+JqC6cvtWeIE9WtFeXJ7S+ZdWblxv7ovS98iYwpKZ2MO
xA8XWfBwI9xtK4Plj++OHI4mGH068IbQ2c1kTYkjol+5NEkmbYpKtH1ty9Sod30WW/XG672PvMPX
LLt0v/TmqcrcPdOwbGOS12Mj6aa4jnXUfXl5+RA4tKbVEv2Ima+/Wfca3L1xj6Aazla93Gf2+oq2
dtnkDfk3SDrlaOy8gPBJ9mUOxCa+a+RFl121c129hygH546xakCYEOXyB3BnkyHkzGdK0oDv+cno
mc22YXSeeFOJqa3ZY9i+WL66tjoE4zdmHyaoms5wfq2ezZ8lWFGaURbuWAJ37fzsjJrLghgGAvV+
h2n6Iuq640I9+6SNeAiFGcVsB6WYkE/ebrXtt5SA7Yi2COBn9ljltxivFkh+Mzn9pkZNtRAYthKT
vmm8xd2ai1oPAJtB7yHr7LPyfhQMRoZheFlKhp8etoVbtT6EamfYJGOXHXom8LKvbhqXvlXGsvZ+
bMGueYTi7dfLg99wbXsjhgEIetyKJRRcV2ePhkAahAbnngrM4PLq3uQIR1iP+l3lzo9TDe+yxARh
wzzd5FFEG9dD8F7YwIEPYNRoF9eszFuWVOtdn6eC3nXhFlz7f4qcCXZQ8xEBxw3LbvtJYBJOXvuH
0UYOLFg2XwiGkls8MJ1fHVn4cF5wfx0XO38n3I3kQDUmGg2bdBDlu63/W0ZMv8AEoqMpGSfkyroT
0YR5Y9Af/XrJm4CsZzU8zqtlg5cJOJWY3C3SwdPjdYSV9/8V+De3KskLjwBe9IUEHQecvWW5wy+e
eEvIAI/rNcYo8AHtKq5VKRJimzuonRbvRG4lTWjqZOgY9Pnufl7l+6TsZneDsua3+Vs5hcseZsB2
StlPLG983sHGSW1/N4Fp36ms+XGF5+wdH4TaglQ8Ca3m0hnj2fVTnzpKnNCe3+kCTW7q0nBCY3HS
MEy8jURRt8clRNM2mGeTPNHGQcc8TMuFDXfDF049OxbpfNUtHcVc64exLQlvY6qEEqWPCSO2Yp25
vJ6VX87JaJWjPmg+B6DtvK2uvxItzLNtZyE0ml5O8bJMJHsSY5Y370S96H27ICrxrJSyEb2dWTZf
dkO2WUvxyotFpWJNRTzWN+UJusI2wGsANvzVqP8JAOiJGZjvdevGVdtF8C5FlmSLPA6iNBj3GndT
7zyTa/Bar/835UgS4rrp3zK6b61k6hkp9Q+jLAl3fD601SRFw/dyaEg1E4XDssgDA3nesBIpWXNj
16+y+zdmSCdscS7t1WV5wNDHWshZzem0LbPwQTYjS+2yCC7ynC+naq3+86fqtQbrX+UmxPPX9sWY
cGgYAk91cxvbZJ1GWqfSLb0xRJ4AoV+RTcjDJwTv06yf7FZ1F6E/q3FZdxmbu41crc/BVusNkF0S
4hL+NzXMzQ1MYklJZs7WSwUOlJUkoF4RPzLb92vOZywH9881exa8qHQTRxOcJgkjNYh7M2sNSqBd
n1FuQj+3dgzVbhv0FNFFCozdZQPkM7iUhfePVBsIGUtpUwmRo1YTUVn6464b06Sfxn/AkqtDiQUa
Icn74FDRgpE4TT0HpYXFeguH9eSwxHmiBP7BXJFtDA+DNZIOqFu9gYSOdFiuZ4XFL64j/7zW0adR
lj8lb8iojfqYWQ4/sGBmOI/YO5fBOSwZd44yszFZxuiVncPJnJ/FPFucibQTRvPRDi6BveZKPENR
Ao6ZHwZ7dWClIXLumRslBOewYfebuBgzfKF9+zcuwbITnXukomHP2tSsdmCDU5QczTVikj2r16LO
mZEWPDs+Oz5Jk1kYX7VJ/i7cUmiHy94gdMlwWD3Z3XpUg+fS5pofwNk/6H3R50hAxwZCgwMk3puB
RTF2kMe0WvHZIITfUdV/5aL59FcoqWABvK0lqvfRJNnKr7OOIadhUMtwGcyOPBp6fAcnj3qu8fm5
1h5cAJW/nze7xnks3PL2hrlvlV7+o21E+Np3YcJbfjEYeZ1Nx/1HJ5f4EXq4gaXU7F4mVat9MdzC
g7yY+MeLn6//Zh/XRuTV7xVp4Tf30Ss8HkIGR7BhQU2OtLDgUInnYfLZOSF7g1JHTQxIyBsyZiiA
w+KRH7rzzYaI2Y6cAte3Pxp2o65D4zuS2J2248ea31LMdLnDxrdHSfWRWu2nl/YpzERj26FDdLCa
blc8jqC9+xnubB7nzrdt18shX+2vefSeZq3LmwKU329RW+oAXaJeDmluPhXh4B07rZnjDZeZvSDx
br4JaS7fmV1/b5Jwu7Uk+yFv5QnL2qBEh1WKU2fqF6tBRmql1ltQqG0/8OdrH9sUG4gXpqf7rmdt
bUwyJUzAO+ZdvYfbfKMiI71xMqVOgdO++mV/gLlUxbqKEB2cJ8e+YnGVex6OZbc2kIilU56UJeN+
ZpcBOtkuGBgIFJ04EI5et/5W1e2pwglChDl1ajoOh8Gev6rsBVzBjxsSk1VMA4lPnnNyTeZlOeKh
y2jW6e0eyPAK9XdGeJejeU3YVLWJVssvDvQBQS5n1HhWjnc1hVFhhWFSZOWgHYRFtwz/pIilw7vO
Dsnfkbr8N2GZfmlWuIyrZCoQuBMr3SJAmjqTVxLw9I0LVbFWX3rscbS2jAFHgohuPAByUjyLGy/k
Kwrc8rUJx2u0G01K2Dkdw6MLLe1cs9cq0zU9OyN+z1SWQAjNjXSj6mDptt+6ciC1uvwfY+fVW7ly
ZtG/Ytx3elgkiwGw/XByDtJR6hdCkbGY86+fddqeYA8wM8CF0LotqaUjkvWFvdcOFvngWUv8wl+O
27ubKQmPXcDOvso9uWwZE0M+G1glaRmrS9xkOI+mns7Y/ezNylzaiX502Z2QHoNTQw4MCMo+4FDl
+F3LIJAL4psAcjY+xjMFaLV0jnoY5ssm1inewk7foxzb6AmygNFT21GT38KnZEotns+RSSdNJgFC
onDJlLRiN4GuO1GBNffgQJspjqGwIOs3DKr55OTF2jfIewwjC4q9711Aur/J6D7bIyiqQLfsFNYr
IsqfgM002yae2p3C/sQ6dU1cHZp5grM8yNIk5CLIYG6ktVO1yYdpBTFKHvBoPpT34hAVx68+L6C1
4YJnnaz2xUPb1sFW3S8XmeinpOHASwRFodVrapmCzkYNLxY9OBw8/uroWxw30cQUidCnu183H1+S
QCN7guD3tTFGr3lqZutpGNB4lfqx0LuKaHGCbxPvSgWBjxbEVVtxHjtDjLdD4TXM6w1mKEJFk2xL
JU6HUA/vmRXPnRgpOvPHnV/LG44na2ml6ho4/Wuj2GUxSstmmtVwzhKuVWXeKtWQANU6EQVGXTNM
uRWEJFbxM7FItHBugHubNa+ZnWDxpuwvE3oVjTX1AAVkxvPjNTQM+FCsITPk/wudlOYkeqt7TD7D
wDWO/MM/J031FBbetUtsuWhNhd/sWDrusU4+ugIXiUTR0NTqXBjhCRcv5mpX1xdll3g7hAM8OuKt
anjBo9T5NFD5M1IYWWL2YTXPC4tJr93PKM1IaJMutZK9iogJM6wNGigAl2AIsoC+O5y8j1owFgQa
EDGUsUgDDh8zboh7xI5iMBRs6j63FkguFdXtvZbQcWJEzsPYjK8eQtg5JIx03hvZsm/KI7JyjMyR
R+U/GQwhDX+PAF9f1pmpsyzn9tcdbKiEZKo0/PBbjfOF2wlbNr86BLLxYnSqM6Xid2aG6TZqXloD
H+dgMmmhp79vYt/I5mUaAzU5btrPDj1tovVUyM5bOgyfXlHAD1FiM2bFpx4xh0bORPSmkX4PHpGA
vzVKeUY0sAa4wejIv/WXjRVDGGH2W3NbMhXsLvVGJ+x7FpXtU1AqaJb0WWZ31mjt5OCcjaDe9vfQ
MITrVw6vq/JtPNPhKmyIgumpimmNbZjysgSjIgHhZxl2+WZ6g0fHxcEPRzNy62VEzLwBwdXWXmxj
mxfsZX0LyUtuqp8kmpC2tOOxq71qL8zhsxPJtkZ7xaS5+R7SmJrIZO40pZ9YQ9QyoYGcZ4olvkVK
RyxbG/Cf1y3bltd2OGrI1/mnPXvuRZxEtNeZchl4aspfZM4jjQeZtMQsbuwJP5gXXGIpCKy8j3qD
uzmARzY5mxtZsoFKVXb2ywzSvdQ3Tv2Fy9bnx417nCB6+wpTAiGMzunHsx9xHh+kO+Whr8NHTadm
JqIBgV0fLYIWV4jJ4Kobg8VotYwOtI90VK+auocnR8Ot9EDB6PJXZDkPGRp5Foro69X4rVpaaJnu
bX+nJD1Rly2wfXPhYcSflXr4ZrFXnBlthceI3K4uNPdBHCzped9sz760tg11x9uOdvA1jbTHTGJl
pipS6OK97RG+OiQPZh42S6O0ab7TYGb3F9sud0QFg1fi0mFi1q9TD+mayXXM3HRB1ISzHHCCzOp2
uDeL/j1JYfyySkNHnYX6lkQRog+qBUvjYG4PH0y4Z2WbPKMoS1gzRD9tmLHvmBAZy3BbBQhrx+iM
t5WNN2O/wAfkp1qOHTS2I0J0y13rynkA3G+sTAMEbnlXgCAANYJJzHry2YxOffV+ijNBZayfrbBC
V7DC9SH6V86NWeM1zPnxKYRWX650FPOM1X/wb/8IbV2YOlJY+y6hk0cfAeRsHLJf+Iyug82c3EcS
0+e30rdtAC33vVSFZ6XUnARNKt5gT0MqZOT1d171YoG4ZaNTJi4MaDZwxutsUcXjQ7nFidcBiJ0Q
cXni0ST0KX3v7CIgxJsJqKx5jHWVxHPMSCodnZMIem05mv51HLPXcvLPXEXdgvZVLQua0NYjrdgz
qHe7oMRlkJHyarDP7aeGCE90Bkw2SQuOkEYMd+lHKPKtrTvfCdGAhGTyBLV7NCmtu7pzQTDVljTP
bYiaP3yPmgk/kzt286y/9l4VLqhGTmWuvQ2l/e1FCYCAXCSYKNpFY+jXyp4w8xbtorStVRXyckxY
cYJSME3q22VfowqfSIOpudOtK5qAq5/zEnbcqmPIY1SU+dZthtOASZFflZcdaQE7Vh+O5mABHlp2
0vSfltN/+bKkoWgrlx/7qFXabaj9hLCRCftfcdFlyI5GYxgUe2Rp5dV+QI0e1ywgG0Ilff29sZPv
0GXhNVgrXQDlmd5HHFatceRZ76w6mAR0rjLEl1xxEnENeiV3OAHtHiBOF9WaPYIV+IwZHc7GMnzG
3Mp8kg38/Z92bOO5yJxDL2tnOfI0IOrFu/SwX5FebZ2QliD04IWJ2ttzsoWYrsIP08V+AF4kMBH+
8ETY14kqVjJlm2sQSiKrbNPU+qm1Taxu2ZMDnQf5eo3nhSE4K0Km2DUaUUdvPmJ6TlwmT44OdbWS
xjPk6k1iEECaNkC6+YVMOC9XVcNPSXu3wVc84+fulzLpjmhsyr8TUWq5qVrW/5ZLYFtRPhWdKIkZ
a2zqyuEFODKvhUukhkdGSkmt0PXN1a2LcGndiSFE62L9zmhfiN3SF4STELVj4fMLcLgrb4mgiKWh
ZV9zc5CLPCzMWS2agILGe1UM3MgljAM8FWvW99EabSq4DnymCKOMOUFFq5FGXGko5wnypJaBBGHn
R6OIfpJ8/Ea2f1IWJp8gnaMYr09N1z6kdXx2M5tCC9ecx/08Mw2hZhZ+buRK99sd4XIfrQonpS01
m3LJj4fpRCJIM3N29uOxHL2dq6tizUAHytPMd6elnwffo89e2AmGZysKF3mFf1GhGujHeM3j6JJa
wL3d7oSqfoH28Rxp1UsinXWQq3SNP4V1nMn3X1PQ0r5Ea90E3NMlG1MrkJ7XuVzWDlaRMskQCct3
tjoNuD6D5VufVksHKRKRKs2iHHNv0xkULZB+8YEJAurDCIeMLUHlKaUtSJh1wK4QBZqZEJ0NGS/D
8quzp3eXnXWVxd/CJDyKtgeBkIRr6ZbcG+AwKfYqvByjE5Ly2IRLqCGewy9DINdd0L0raJC0AYW0
vkWTIAGO7Vd7xEiL8q5a61gYTzladzt1Oo5bN16OQPCVBj3MDDJ2xCmyIMJN/G3aJqcSCyyhv9Wh
5tEVCNKx8sJAxGW74a6vrO4hTLHiaqwa6Aa9pVbq9Rp2yLYoYRd4RektxhrOkWy1ZyK/GG2W6qVR
3fRkIuzhkaEiYvu0wuiXGmO0lVE3L1Ec77RI+a/e3oXvsE5a39qNOzddJI+VaVbvaexeolbFe/+j
g3aBYxlrKHIZse0l62ZLOw/Q/gqlISbK/HSJsWeFSis4tKU3b0AY7KxaCuQhoVhmMj7lrUphKLCS
C/HagqN5CVtQg7zwJmW6djYlk26RZ+fAhHnqtl14Z4GpNSOlKanYekWcQOmERiIcdJSstglRPkAd
LkSxxZ3+gWbf43uST/TqEGVYNSelrnjFWmsby6sQsjgEmMMWLQkEUDrdeC/t9NZIWvQB3b7KkzO4
Nd4Zhocqy/obRDuS2YgGZvWUINWP7HrvEB2n0/kcEF7Ncxlox9Sj5mF0au6rslkMRfthAlMcfCxo
rmKiX3VKP1UGBSiCJw7FAGM+HoZkjsx4Oho6LQWRoE9tf70jbJLYepnA2j8yIsCi3HsHVSqudktb
4zCNFhXoxYXWJMM6ZAM9kDA5HxvVHMhA/Qx6ZW00MxFoPH3rkKMAminXuphkVdovoR3UV5Yp4bI0
0m5JygSMl1ZPH0Mk81kiMSVEXvYw0BaXKWgLSbbb3hjYpTrlwEtQ1+E+F4onaX+L6GLO6eRYJ0wM
O631bhO34X5i1JYKf5OyyYaSjyaamEGXT7XaC0E2GdYwFlcYk97jeDhbshtApvdq0SskPne6MvQh
f+HUDEyQf7NsscyTnZolZQizLTRAJyQVPhMo/9Ntf8mSp4NG9lFOHznL68Lb6kRKL1BPBsuEjEK2
vaT+Zba8RVXmH5SI6rkThG9VzHoIqBs92wQWayTT/IB5haFajWSzruS6lgwmQjIv2EKOr+BJLl7U
pnuvIZnXZ5CjnXrcwXki+rXwkV5aafxJsPK1VeV0iHOe802k7Lk/mssIKXU1gHkKXS5JQ3PGbWCD
ZGRxC3ztB4BWubMzZrstleJa5INCiT+8VrkfnyV+tdUgM4JF0zx1l6abNRvcs2ieDad8oG9l7mqB
/a317AM+CZmRrueeVpOmf0DOyfYZJKfYysw5RKF6rbz2HpDgYe4zXuFGPfsGKpBOtw49v4uLr3zG
FaHIFuRc4X5wecL6UWAtg/LAba/3NHfJOGgXL8OQpdfVnpTAE1WYf0r9A0Hh1QFGWLKPKLb5/dob
LLALoYe//D59DFoMRcQ2QLiQIBZVZ/7oKZ1IpLfPpl51+1C8NiNBfEr07UtigldIiCX2Mybyjk9P
ohvNsTHLZYbfeI7CrdnaXkx/lhe7LJftsWus4SqzkHoGtFc4UI5XHl0mzll29QXRYpbFipK84u7Q
Fc6G49A4kshYP2BB36Kd2t0D0s1J5L/0cJw7b477iffIOusaVALIcWLT9XFyZsAY926+lBHBuD2f
9xhk8osogHLjkX6IqVE9+DLLDj2iGxgS5Vwx2nz2tAIEXK1NCydPxrXsJ+fs6lyQMGAEwJlpWHRV
/d1Z4oWFu7uVaZUvhMuUPZJ3YXyM0GtCkV0gcXHHIjgjN/tq/EysDTs5Fs0UnJ3xqzI0/arlYpG1
oUn3y5whzFuxrzRyfhQl8GxSd09Xnl8ZDn6NykwfBi2gS/MIFUtUj7jZWGlJgF+qiW+FB6Wl9GoE
4RrYAM5OTpxdlnwrot42FH4xdkAtOyXTPrg7Wl3ZIISh/p0RcdufvLjYJ1r3zDqr20Qu+dex8nbG
3cPoIRGnYyNkNZ2QHEAHbijqSi659U/SDLOsMpkAxl9F3fd7W48oiRvXWec+o73QJPlTleEP4anN
sZemfoPwgP9kMpmGB8bmTtncSkhHM0aX1Is2AXKGqcat0OB3jfokTgHdUidTDILsSxe2j1zWQgAz
TxjqL4gyM8/2PSK+Cx9GJ3vAH4NwFDUzJXmyJsCH8vrvQ02GfXdBqqgDbLqVPxMGO2+GUyfMh2rl
ugCjgQv0xG5oT9F9lTq5ZYUOjrOsaSz90Ljn2gHlAmkKcm50bZzOO/++VgSU8O1vJ6dsif2MtSej
5g8gNd45kVYQU9x5ZmvmivX3h2HyrBKNaLdG5PQ73URHGYY9k/kcZekYIo81OYW8IN0i+k6pQqf7
7moYd+QArQK0Tuh8zOcc+9Ok3wUoYJ0fW0TVXWc+BKNjfFIaFUbR7awCViZxhQaIOK7tyfKmdxDH
d3Bw0LLbJ6TMw5JfdQCG7EpU13SMn0vCLPNJh1PGZn5uF+1bbA4vcevjhMydx94NJdmdSBPs/hMl
4gc4KH0t2LHMULgnyzgVxH328WYSSu7wK4t105tvQ1xh6XPyHRXDtPAL/bFvMfmJUuYHx2X0Knqj
WRJK/WIMsFzNnAGSoVhbKaxSDugQrF59TZIkyq0mYYwykR64jkPNhbNS3MKO2MIy9xvGUapCPzZ6
+99vMKUu+xzkv+EF5lPVMtBL0i46KD/fFSkJoJWGDkNNfrXsBhJwdL0mqJx4zW2isY/zYyKOu8ZA
2th4w64TWwN1ysa3I9Z3dx6K7uFlzSGzoCFmQmuYSNSZFD/ZaYwmc4gubd0IWLoa4xCRvQ5p764t
94vYQsJpJxtsnuFdvL6SmArIuyqZg45ZY4NDwixT8nmbJIsem1QjGU9L3saq1S5lwcPTH/xD22WP
tj/dhbmDBc40IpVUv0Sg04JwSvZGk3267qBvMxGAUGHu2tXdpiYtkkU+TDwzYCKfVSz0iMBae0yX
T2NtlKjyyOCzG1ZYVhfsa4JO8WGKdNcZ5Q/P7DbtkierzcNVNtCfNJa3GwLxbXko7VkxybnvFc3S
agbGrflp8N3ukqAPxZm9Lr2YzfSIZxdGIaIW5P4BeTubsJS//CZQDKt1/RgivyaPaiVSfK+uRHCC
YDtMiXTBouWNkP0qcnCjItsjjnL5hZ8TYniHIfzVCOdFc1jCQPXGoxhQ1DeBW55V170A7KNDkCty
2LoPx0OHg6YlvSmsnjS+ItjZen6IW5qJoFb21Wp2bJcx2FXxQbXdp93371kKKJRJcn9B7T10TXfr
qWfHshrI7zTErS0ym+AyaR7avtvHNbp5gLM9kJnWvKXdrmRMjVahRmYl+unsu5y52PbFUloRiEJR
GQvHJ8gAgyS6/EG3zxneqvmA2yTuEpOxr6GhS7XdPQ3phwA10uett82Gkp681e4RQVr4XrsoZdCp
cb+HzrFGlgVi51eo/Oesaaq11brdNpWsAoVjo/13SatITZ48tgf+dnDWAzpQtFSlwsOXzBrzqo8T
eSKSQbdb2fa6HrNlMzZy0TGwPPWJeVF9ZD2SecU6tp8OeVBTFk5bVTrOwpvEcGmkm68MwIgIHJBw
Ockvk1rhNAErp6qT7bME3o+LAi5RzSE8Q/B07nWku/l4f453Xb9z8YNRSwU7T4Qr4DCXvg8RlMTj
iYUwU6EKZ4vm29WB5dqusjV7Qdlb7twSmqghFVG7Ou1tNFKo4hkpD20c5WtT8M9ahWDqWpfpAaxH
MAPspNbQExDRDGZxAZZWXoYEd60TGI9kqKLsjXE+tBHRw9DvOD3H0USNkOh7NI0tcE1x6bpc7czs
mmRjvg/0u42rbO8L/GatW2qYaVPWIFy+OSEZd02CDstJ7V8yj/F8xfUObPdiZNi+tfFATCpWe1ph
Lhc9fdEdGAEySTbkyGTI4VkK3IsHe8p2tPL6FpKyubJa9a6ETA+2NMVW68W669lwglxiAWkPpEwV
+M9wdg6zNEMhY3qHtoUvJxv/FHnceIg8iNvDH3ekoXIXlRe0rBvI7S1MwghppHAKljQXjfPemtEj
o6F2NYUNEaRtfcTSepWWnt8oK3HTigPSGEQURYboKmuLzdAUT1lLwJw9ejzxhB/uw7z4ijDFQ+OB
oNENGCoS07kyMAh2ytbf2CIwSdXDQzym5c02sA0gi89Hvd+kmtqpDtz1EBSn0Rcnt27szzE5pChZ
jWRioRwcLdXU+25qLhizoUP0xguzwE3GoCvB48n8H6BvZcvt4PRnwsz2eRlvp9Er1wEV7xzvoUMH
sTfZhnKhtMZOF90mNkR7VRSpjSMe67STOzEmW7OliRG9ieE9DA4qkeD7OqoMNaj6SsTtAh97i0zD
x7xXeDARNG/Z8owAK+WNx99vTCPRFjR9zcZKNrYC2DbY0J4AGYc7qQLuVcXYJQ77m+1XYC7qbR6D
7NYrMR7tgOBcBI4lvSCrg7JEFuWb4wHr+JoEcFLP7GA8pabebQUvsIVuEd+S5FY28uj4+41fVWs/
tfsthYg6xNmEEirGEo/HkoCf2Nkqhd9ejWqcu20wMHpPL9gb/H0bt0+6XZsHP+oIA86GjcWodkNk
wo9u1c46HchkmTQsnY0el88MbjkInX0bFN6vti3HWcBnRI7a+81dWMwGdnWn00NghlpcEEUxlFSW
/X3YDKBgiQaUybzlkhgsyV4kOnZnFKpiNAwf1cIejicLIKJGsYlHup9H7A3Dajz4SC26PsgX6JxN
ODm5t/YyGDp+4N0sWKuPCSnOuMFfkQ2AIMV5tatcMCeE1UOgPQmN6U7vusZsnIjv8xGE8vChb7fv
pvjO2hGGnTyIwQxASXY1Ay/ABxYQw1Hy4VTkAZNmkuOnUiOGV9PDxZBYNzu3byO+7Hk4WsEuujf/
ep/vvUpEgAl0sVIW3mlDFcHCHaq9Z/d5MIO4FoW7WJFWOssg+zgpdLvIqfUtZWu5uCtBZTYtJ2nd
Jq8fH92RPpldsn1xasz3ftVufZTK69YdxtdaT25Ecoirbeyx9NQ7v4Q9yvSv3CQ2D6iwGLq5VaEe
42wakKAJ7My2F+4YDgdYrYB1e/geXnWBtmXg3EQPQ+Ahw4lLQ2B7sSjc6KTKIXys+7YHAQfqtzZH
lMceMl2mpV90/GLj6Vh6atlmC6OMnxj+o7hTaftcoDY68iU2hsx/cLglK4Bud8FBPpzS7MyAuVxA
5OZGirupWrS2jgTXvrtAZFrPzB7GAHKk3VhGmCKtuycA8/hKH1nPdJP/0qf3xNcyJE1G4SQ1at7o
jjO80OjyBfNl2FnN2ogHdbNYKfUhl1au8+ImLduetHBQcAYxLJ5WwGq9h1zkOLECt8mP1ACI2ddV
3qDJALiCwL2bfnWjhWWtu02CRM2Q+d6BkHcuoBEtS4y42WePvSQgjczQsUkWWSiDeQtzcuenAakN
A2wErLS7ycd4iOScCBO/wkvrXcfQFG9Fsao7u/rlTX2Fg0EnuMTM618VoC0Xx70joNPEQNvmYQy2
KDCHAV+rkL8wsYNB7NyrPkFhMiYwSkMbMaaSuUGSlx0iBivsV/xnZVKVb4Bw26104KYMhOqZtBwc
tc5EM1AiLXdZS7SC26/RBqqywv82yNlw4LIzERjsbRoC+dLT9DJmqjiTE6Nfg8BaMUZZedIvbkHf
0HXfdWclutu4dOIHDctEZvgxTC62tc0NwZ/xBsF+z8rduQmlPVut/uIZWn1BwgQ9Bc9PVhvOtslR
lgrfi/dFDbwzkATMyqE8TqmpPd1FcPPGIkV7dPSj53XtIs4kYSBCACfs20eFx4R6lFNvjLVTFIU8
JOr4MPQxTlPE4CdX51gUboWab8JOZuGWnz6lYYi5gJn01lf4rSPOoSjJ4SwRxLqswA3MMVqgtIj9
8dmAMIIqqtZEeP79xhu9Z1+gCWYDqy8MnaQ8DleSwQEYJQwVQQuy2UK6sEtYIJx90N4k4vrbvicm
B3dTjOIBNYTGGnhZdEm/JV5k67KBeuCuYEJC88S6iIV77iEgZIW/bkx4h1rL/dHRCW7tEfqM0X2j
UKofixBOH/umXWBFxsLqi/KNFAN2dq4Dlq4xqBDxOZV96+7qaNIAUX+3jkw/ojAiM+KOOnJas9/Y
ZAytijzGvVlr5TLSii/GHPWuT9xiiXavuwRgipYS09YaHQiW/8TIn7j84fHK22gqbTnY3IxD2w7c
52GyFWluXQUOollsWN4awZFxNIAtdRaJ8rq7M63RPLJnLQ6TMW68SCLLcjlDA808hmbzLgkfurE/
w91SjodxyryFOQpvS1uJrXawP8bYMVd60D84PS+bYZcMCxXGWqdrP+z7QKfKAEC4MbEAcgQb58AC
mTelGi61czQNVe47VNKoWakcQqZsyH2eKKQ/FU6adaWoEiEuCDax56i0ALmBDloYlX62SsbSFA1s
aUnRad6b70j2CMpp9q5OO2xtltPHDjDRTK8veWjAUtJstBcC3lVdR1dIEuPGKDK0QLiBaVRPYgyg
gtUl3YgkEVUAmspD71tamf3Q8RBGMMb2EUnPTK980E2UnatJb7pTZNT9XnThJcvjrzSAuz5aLhUK
HTMWwRHhQKUvY+SgC2lGW5UXTO7jmkMYVYBZWmxQB3eNXrJHTZqSPDupYJVH7YYAUhR4ZpyOq98c
fvxc5aGBTcQeDisnmoVd4RIvPPo0gPglH7I2fpL64N085KGM5iuLcrlu2eYbOgIKgXgN8iX6kIHJ
2gLD2F2fho3bqULjghJmw9M1XNS8xyC8+AH7Eu8b5CgzuzXCG7MkgbcefKIukpPrSJ++K1Qr/O7L
lj3c7xrHNQAIEBPL2k2fzL1Wlaif7n8C3vvS9nW8WU0OT/ReALfWNM4rPQWJ0WKJ3OmU7RQNPlsi
vItdhJ7FkKwlEh/UrQe7TlT5EUdJvfNMg1+nvoWaoB4MMyeWw2rOBohQDHb4Wicz2rR6eSp+uiL+
aAZ4yY4VIjAS1V7rRqzlfCu7zO5WTG83QaHVr7JDSqdNJtR/ydO0CNps16psaeRtdwn7SMPjH2Me
R40TmTAwtWk3GTBovDB35qKY/F3uM8+tLXA05E9Ou6B1MLlOTH0bN2ZmWTENjrHTGdQI71mF1KQZ
8ndWCNkBhUq50hiMHiJum32s63JldFXxgAV966ryowHP8lmqY8Ij/6br9hXkanQehP/LRwm6Jeji
RcuLBudSU29j0P2LroOLEFWVw0wCLoKs9PrUCq+8Oob5hYJd3HS/3hIukq/MrLSXUd64t+57nKS9
ccI0mgkte8qzdnpCdoBzLG+Ok5bkK7uegv8jYEX8z6wTR9Jo2WQ8mWTzef+SdcKLp+m662YbaWAP
LK07C65geJ9URrkom/HFnQLo0VbwgFOfqnGqX2Pq4Xl7L1I9jAAHmma24EXqAA3DDNiiuukEXBWe
7b/DO/7tnyLp67/9hfc/84K2Igibf3n3b8fos8rr/Kf5y/3T/vPD/vmT/rb+zk/vjAf/1w+65Yr/
/vVD/unL8q//47tbvDfv//TOMmuiZry2HLsP33WbNr+/heA7v3/k//cv//T9+6vcxuL7r398gjJt
7l+NdPbsj3/81fbrr38YpvHfUk7uX/8ff3n/Gf/6xw148v/48O/3uvnrH+LPro45k/xBx7ak6xDc
0X/f/0LT/ywshxqKI4eSxjJcyYWR5VUT8lnizwIPIbGAQsC/IL7wjz/VeXv/K/vPQlikxbqO7kgX
CYz9x3/83Je/x6z8/RfG6/CP9/+UtepClHJT84U9i58EjxM+3+z+kzmG55hEDXkSn5NHzJ3+L3ks
dUXoIBI2zM8ERj90XhM+TKECNVRhFExybc5Vly+gr9Hngx1ifJVTyxiOuWhFWT2EIbM2jloYPlqQ
rLw06rFI2taZ3Oj01FC7m31HpHaDhou8UXp8kZjnfDJfQoZt66gMyVBTeJ2CsdO3Qkfp0wkHgGRa
7lRapRz+codwET5MXJQrT0yr32iXiqAMEteiXTxNLKCQoMGVY61r1suMb2dlUBaDkZDQ/cMDklO5
7EoKRLJB5kMED44mFGPgpa2UXLc92R9eGv+y7zhjN/fYxXK8oCqGr1X4qBL8cOsWzo96jgGYzKMj
91g3qxqKEbw0BE6XEaIo+UzPmSL2TNFXkEjIVGhZ6qhiOCtnMRT9WQSuAk3kRnX3GkSbp/mGlbo7
d+NRwhPuH8rpbOboBBOED4i5oi/NLfe/GOx+xGZub7JSVjPq4lcT15WdDtmSM3fgCVvu6h4Qyolg
ZHZvIYjezHvX4X/kyERydArsMy8cK5s2/Aljb2FHSJ09tgKCrYA7vo5ZtnHHZg/wjzXXWOzGDHR9
HvrwY7GOcy48Sw02bqSSa1Zs4ip7mjT1FI36hSuMp1RGVxbhKRkTiMrQkD89NA7ehIpiOoeDt2nv
T2UjGmriB/JNaCxjeHzCQDcN4gyNHhoZM+kfYh56oOOKs+9NF0PgMDAx07dGQunjFM9D6W9V68pZ
EvCAdFkNwz7LnpAeXJ3SXLpR/JMOVrRSZr4dhuwd9xcLsVmVu9U88eQ6l3j43fYzLIpZ6vgvwlVP
nhZPW9c1v8JRP3ZkzK/qHHQqko035SBLbKJwGyrts1Ej9lr4uhGkYtT/8/GOUTWknLsqvViJuHi5
acMhlV90AXNHaQWVQIrPKfvJTcQAPmiteVVGP1WjgR6yn1C7PrcQmhe4dEQza0b7HXoCz/zKXcsx
ekiGLptrqibib9L3holX0NDGR+xuGMy6B5zOfPG6/aB6sdJIYLb0EQEIjga2iA85Hp/5C+5lXsQx
33lVUCyMHoO/gbDRtVnU6679bEW0vywNbunAbz6ImjvqGH+ZPbYzbZCzzr2z8sZLxOrAmVyUEjLD
LEpWaZWNF0DHLPCA6gcGJOGqEIdygIxgm/DbG69ayGJAC2DT4PdazMCh7HZF4R78Sjyakf0c21i+
G1WvUW14m0S47UpONWUjVqSdU2vGLrr/6b/ezf2hWovR3ut5l+3G+xshCGD5/SeJ9N0U067Ru5Hb
SmwdGqPBJ/bBQiy8M+5vihzfaRlMm9/ZUcCgGuQ/FgKmvKgOv98ACkpX5BxEc79ALHhK9fKtKN1y
FbrTU6JwwvAboXnCcVoZSycn1GQI9lar9TiP0NzCw1zLqHTRaA4wrGH8zUyQL+AH+mifDwZACuLB
0MTl2SyJLLnn4gYINdBctQoXV2W08c4Xm2qgGa0Hlex//4lhP/ix+//rqwy7KhMi1BP6YhL1a58w
UDeb7qBYizJ8sNMToj1ky3Hhs7ud0Q3lOT4wBqmxx76wdv+dufPakRzJtuwPDRsURhr56to93D20
yHghIlJQK6Mwkn90v2N+bBazcGeqsquzMA8DzEMn0N2oygiSJs45e69dRQD8wPsnuX2Ik7o6/fxj
pJ7RQ6e5DbnqFHVQGYLCT1FD8d5GC5GqJ1WOqADyUQ7G28jTmX4lmk3bT+pTAvghh5rgEbQsa8Qz
xMnh1pTYJgWdPWANJIl4ZyaK04nk611ukwbe5FKuTcaLho/8GRbAyNSVosUAwhFUGWEWUXLlU0Pm
ElEyjKNBIpAu9lKXr0nvf6mH7mYwyKOBpbLt+sjY1flTy0d09s3p0wgBv7q9etUE+J3iLtScKRvb
HhAT6yY92c9J0robD9Q67ChrH3hueyhMKnkrEtx2TdWfOqN+tNKqpgFs6l3iB/cuI58bkXu36eA3
e54yjiLI42u7LG6saHDpnDl8dJalT2B1z041dXvXZEhWSfnaWKiHTUvSxac0wcilZAtHvMZeMQMp
N3HWM9LBGW4jWc+ah2jJa1INa1l13icvzNgxA+NNTLA40WJs7TFQW2XTDTciQujGR1Ha/VPq3Tae
e/FrV+6K1HBwnpFFAeY2r/VHPDrjZlRN/eIXkOZDm8erBC8DQRadfn/lRf60szUleZUB32hdJfC4
T8VOuJ29noaIIwGc+mqom089Vq+ziRrerbDMNRpglVm66AqLELULF1Yut5/d1LB1MHwgm9hCaJdI
+o91Pl0By92CQ71MBtMhHJlP2kbmAPMGq8x45wj6A2UOCm4BkY7zSI+gRK1tGMYMOsuNLz792XVQ
IyvnVv8+1+zPnmPirDGiG8sLx63XDnsTrkplYKXGN57SndnJaGKIVGbOYwK1XAVdv4F8W+7IHDEe
hJnRQWisHdpoPlkfBQ2CrbVvp9lmRqB/WrBnVU6meSdhPTjePF6KkvAFTrJhQ5+oPkEr4Cip8n0R
k2mhQanDIxqijRMBVR4YgSK1M09E6WBoiaz2LjHJQdKd2+0TO7hAxv7WBXLiPOuABVfpWw2zlxmP
Xd/0jKsLNJXnrguPzFtB9GO2wDLIsMueQnXt42+pqHw8n3POOeCyN8+iuYGRLIgYMx7nua/vLT+f
Hsw2uwzemL6ZEKQPlgPfnFcSXlpsZdTM8TOD7KWFMxUn3fo9IsPF9z7Bgxw6YHYLjq+tljNpQBWd
efKmC2i0DR76+opWhIrTAy7PS1nYkoq9n3ZuGvirkTx5p2QIPjukPRh87pmLRX7IFOqwpG7XQ+ui
tQ/j3dzobm+4fbuDZdUylkWL3yOIW3w84k5O+pD10UPcFT8wwg2PxM0zWectPqAOJce7nnqGSsW8
7RgqX8sM1v7g6FPWd7t6giOTZaKjBEdH3uEZQZZdVYDY8nOtk+6cOPK5KFS/D+w8OwsYUlWNDdtC
eZjP4DhS3+cyQPOhcaD01Kh7+a84MNseXj89CCKBcSVxtgAVjztcOe1DUJjjSaEgRL5zg8sbjWKg
ux22uy9OHM6HMYeUEteIU5zYoKVqVO9Uposdj39l7KLUqMA7zUq9dmn8BURY+1CVnPquzI4NeMKt
2SFXgOn1kfXSuowlxEVQTTR68x/Eo/F59JkBUNUuUS6tGMYRVYG1DKMdJOCiOybC+WqFO9c2uvvG
cI5jwtAap8CNrfkBsKuLbZ2AiHY7YJkIlwCrmPDOEZFwqC3CzBHfYoDnCT5kCJZ75c0wksN8mA+m
ey8G2Bh+0a39uFfr0WCA4NgJMUwC/nkmwcLwDCSNQd6MDb1h4woBrSSzuTBnLrk6ywyk2UV+1NwO
tIeXh2ye6ITLbcWRw+rHH13bZ7R35h6NzVtQCXlFwnSDbJCYiLF+8FM68dxh68DRFxfwxZYko26b
ELmCcx6lUVFELyBt74hSRVGffIkHf8vwFgNrzIWwfEpr37qDs/gy588DFDKun+VxrrCX0TgCet5M
8ylIl31niXEo4fXS51i4Wv7GHHAeQtNlLOjUn3UVm9effxheeg7sujmSA75GsGSN6QWXCidSWJ0D
5X6VJkLqLm9iRKcNvCUaZlsbPfuopgqzD+JBt6mA7yoaQZOKt51NdKPR32Yt2x3mVjbA0rvaA+/S
F3rYdVkbrKw8J3gDre11IjbjZrBQv/jFp6rSitbD+LVCtD/ZZbulw8wceqKtnhG2scfdTlM54loo
C+AwptLT2XJhLowQg12tUTNkNMSS+lvs+OPKN7y3MfLGtTmyMRQgFpBO3xcm8N2s/SEIsLQ8h+2E
ETGCo/yhUgOpZayvNVlY6wETMmE72YswQeihDMWa7C3jbC13/iL5tACoKz9hxkFBEHsLKcOcQOaY
RKRbAol0yT/HUB8aFaIZJDTiJJc/gFOyMrgjuok+l7Qrlc9kZZzkS+EXd5p7r+U/EksS74AXvcQR
gsE2BX6bLclDyVTnO8XSWI9IQGHvE53akCfkJglbHsIL4sN3efd1CM3yGoblQ1vYwwH0rRlUt2WO
wiuP6gd7cLnZaMgigwMTIhZPZZHjY0jKXcX1E/gsYKtgJPer/541+lXUzlvi5cGabsJzOVpvFth0
lWsI9bQnRcQ03ne1TaETt9ARGYb7xFyrnpK9M0zO/vIxmhGwAbTpqmfTxbpbjThTikyKY5l7R9R2
XLpSGDg0qd/CiekhJLrv8KoToEfjJ/eYHiARcQUcxts4AAtWu+FTHo8ghFNjHwbUzIuBfcCotosc
moIRuwLwXKguA4NYh1opUcm7P6YNeuywW7tDfQsXxF9NFlhchVKNOlaTrjkSoh6aKLza596tPx17
SI7pxc2J5AugGPHxGN1Wq3lESsFjTIDImXHwYqhoxN5BqKu7xc/HwsQqXNrirYSW0E3pV7l0MdFP
xhtDPzkdyDL8GnwzESmJafM5y/AxX1ISQv+LZxS3roVTTNTInXLMzQjfrmPr3CqUtwGqa2X8GApa
qjh/OQkK4wM0yrdOSWddafvZhy7w83iI44/UVYeiIScabPOgpY2Ug7QKCc03ASDODZMLOpGdI4in
syfj1zGdzwX0XZxqJlCvYr6FfkrubBC/qjqquKRxzZrn+iAK693R9cHS9HxT39376AIAth3mSb0V
kdzpQVZbFNDvc4FsfFb3SaS2trL5oZFl9WDzktg4F6/yMdE42Wogx5gfUFQRmEYUBlekKVG38SJI
CYLlV0Y/WhTOwWIItKs13t7KfHArHa2LiSJS1s8hH8xGM86xq+grohB7yXvdl3l+Hzn5tDFUbZ9g
7QMCsLZTzdVrIjUk5S4qh1ViQKIZvXxhhGPF5VKyjpbDKWSeaszJ2ckhhI4BHmo9t68hxJyjutqC
oxYNvlzHQFnT/tb37NuuWqaUUCS27pj4m5mOysZAZRm2Le1es8Uxoqh42OQZb+dbIRGiFXH5oKNm
j+l4M8X6oVDOTRw3nwoSj2f6/LtdD/ysgP6HRXw3eOaj3yevvlMcXGucVuYhKFws3ABm5WDly3Uy
3Ag3g3bcACTEKLpzvag+QWDdGIEotmWeDCsuIhfDSnaLLT50wCliDuX+6iDvGTRfpFkTOYrdkVPL
jz/lRGYLOpwbAo/IZ6ZfcBhkdGeW90Ysrmlv6Y1T5OiPSqI/lIjarauf0xDHkDUn6B5AiDSLYGDG
cEyQ9xlu1pEtdxfN4aNRmo9m7d11evqWQQfwyghuRWsc6coBrbbjV4QBb7aFGpjr1YHCir1gsXym
iCHwcbHy4peoZ2WW/vTILGDnJN9Qqb4jn0c7WmleuK9uof1hCmVzwWiISh14Qu69TdkXUTg0DEtI
KOGzkRfptkiar4w/Hs2EnTzRw11Sy68SPWVd1DdgocaNVot10T7DAZWXsTA/xSwU8wh2zprvm156
tCuzfNdi5b8re9ZfaT8X7Cx7h0RYGAKnZWmoRE5IN8Mnr6gPTEpf/FndOQ0RscRTJJve5rCLwvAz
D4d7u0ebCWOvRVx00DaBjwmTBqN/ryJHb1D13SFVeM/y7B2AFRKcYDp5sDfZD+amGVZxFt+NI/zf
XIlHzQWCLgsFfxHtC4wLK9SR1Vp30d1sG3g+IvEZu+bbELlfXbAqqpnNXboApMlsQ7Gqs1Pku49N
OT2KFp6JRRunq5xPtBB3OJQufUfIwJTM3xxBRzXtgI3GVgqm06K5KCPQahFwyBD/MpXkUxYYz7OL
R6Uv0FlbkMsdoLM6MeEyGt3J5LHtUuUfctqm62BAsDZ07NczjjCuAvVBqzRDDwZlijngJu6hQOkJ
w4z/2rkVV5SQAZ1kq2EU6mqYnR431xWg1azFBevcigoqqGHTQvGxKMHt6HCGcSL7+8JWBvLx7NL3
1uPsCY6m5Lmehp7ANlIBkjgk2owER5K8D22xJFRKmLxwdM8p1dW+MrtNHGaYwi1CN4guCfDp7bld
7CvpYuuZ+lv6CzAmrCWuCas1IEIgeplDS7ePnj0OzNKxbSpPcEHBjP+Q9TmmRKZYDqk8Ft9jOI0f
EtI/20F6R+QQqvXoSjwccxh8FVzbgXBJgIMG+kTZxx6SpAgTG8mOsIdAf5bqnHCzA6gw9vtiCK6q
ZQnz9ImDLo69GT168C8UYKcxRGyaOy9zSW8qT8R1sMm9UlYD7KcXD3XzUg8UWVbfrY3sSKE4kwx7
UbaYzk4cfYAeGHclLJPCxYw3oZ7fJNrj50/Gc9nDC8g0uRdNwJuJQlwocGc+SF+J7iqv/pLp+IQp
6ttymd6WEMjM4hLFE+W3Gvb0VFMTyTsws5TUTPwpQf5iAHXNeYYhYNLkkfX5SP38npS4WjGQbx2j
Z44/WigK6Ntm+SP0CwIKWv3gGXmyT3VKGpZ3xn1AYdMHqCTj5TVxO5t9WW9S2zwnbfLaEq9nNTaO
QPM+QbhEQYmHHKtLT16aJABtlYrpk+ebra0ZFUvR0bbX8szhgKMs9oI1TNYwp87Xhr9NYuvJiQWp
BRJWLVhEqESBeRukGwYIJ9hmNzQKCZhkaPGJbeYtLZo34bM6HcAJG0ehW6pJCUpzPhWso/Yxzoot
eiz7kFRVt+aHO2BaRMaBJ2w9FcXHWMkvDRNMKQzF6pitF5K6VoPXl/TEkvcCvSFYwQhTtEGaoq5p
l3t5/AHnEIoEKbVgXdehRgVcgaNzs5eSse0K1D9kdeKcwnsvDO4jv/7SNeMx1sS0Ab94xIvFcQLl
m5ucyqurF7fNKRNi2C3gC7Iz0/VI6lkcpR+GL/vbHrp6DzmBVh8eGKgUx8hQHP74KmmiY4cNIfdw
wXpxdUqUQDtcCNarzxRHfBfUxjiTTXfstqPAR6+c+m1iDnXuAn0TGePacsMXGv2QkRNYkrjzHISe
G3iFsE4JcyBtZ3xbzuu5H++yHMR2r+m/zp277gpYI6MQxBHnzRF3JRmUU7GfPXKRnfsOU2fDR741
FLEGGrlXlbcNKmzYHAPBEbginIVHEd3MFC7EfJGGFZAvvEOKcYN+kNDeNMZ863c0cY0Dlb8s0PxC
K0qXnDOAOVZ5FOQlI1KMGbwGyasy+ycN/Kg1htcZPRZ+Tfs+JXGo4wzrPFJZ5ta6s1CVA55AaF/b
+keRIPge8ok+CxWljhxrD8P/UFutu5684VupqmfkyNzSi+ahI5FAW3z6aeFtMHwAu8RxsYLEBAHW
yi8s1rQNgotuLf8aOcvlI4ETNwCNXhfIfLe1QzGr1YcEfcM0HZu60cNvsIzDLBCG+nTvVxBj1q1B
FJSGyCic5tMoCVA2TPS0yfDkh0g9peN8hayKl2MabkrHp5kD6QIXEXYHn/3BxAOTT/hQPB+02phW
z6PVPc3l/OFI3lk/+xdJc1kaVHCOR6PCDREkEUBzysagOmU6IgsctfLKazrvxHm3CwTVkB2Cdqtr
VBsTowdNoAkWyWCjFBEjgNC6KfyQdG37Ja7Erlqw2SkRYXImN3jMCs577IoSu9d1DtnqUdI8Y176
Sjwm4Lhm+V8luTFLAqSXsiF7qNV83zthr2OQE2bvaTQ7GGrQ7Vnfo+wwl3WHy6e61yq6AaCIdDKx
X2ikf9SxAwl+zh4al08VyS2hA7VNbrqszgrxGKpaa0u1jg4jXZdLA2S2aWH0GWFpqLku1Y3kpr8F
69VtiEQ503fu1kVFoT2rIN1SAadrOwPO5nU/o/0+dNbaBzLG6aLXCXW3l02bIq7dU78Q21JBB54I
0xO0GcFCh0QK+ftSt2QhhVnSkRxpBjsFS2ix16ykOyDNlxSbWoERzEt8ZtCLTs2SsulUxngGThgK
Onijg3aeUBAUL5LsumDgtdM8ewRHG54taHdDxlLOSzy0tXGFIgeUtPWh/JR8ailLc0TkzyAfp1eA
YQY2Uhbs6j77iCB30ras3h28klJa5n4CPLweZcw6YmtqvaDbFxZSbW+IDnbHuQVff13CdMSeanMp
o5PqYwQ9zFKf7db5jmjrnR4ZFSRkizU/PBXyqCuyraioMNBT9LvjmyypC8z6fQrMO8ZKmzFubRqW
ZXBT+eY5X0uCvQl9zj9r07uMjeTAxmxd29nzXFG3ADjdV7N4oGZ7wCOKHYUM8aZ9mEN2wOotC4u9
FSCPzxiYYTXXGzNu3xyVPeRch3cz+bN4BcyneAT6WJAA53Y+hMulT8VkhUQJNs/ozugLuAaqPQkO
kW3ikDqG/An/DteeFOFZYXuvhCY8pyWjpoJNkRbOQvwmYSRRYL9Z9BK+V0kYE4Y6/pCS8PAELnIV
3cOwYn7EJsB1q9rBovL4qNO9J3KwLWX8Aw++v6B85x/xsynZ07sYiHlCDJKHwGGblOx6JmymAXMQ
mGoav8AUbUfytAUDRRNtJgcCdjaCzQgPDuGoiYbY0MzksUxAE2bNjbI2WUwSr3qeHeu5uuHmdlSN
FHdI0U5J3Bfkf2Fr6w0g2kkWrf0h+5T099eaVw6cYyTcs1b1tpiXNnNDIGbWfZcJJFgh6BGMijpz
pi2VMRkC7OAwHC0MluckT3XXl3dEts4r8kmL8pPO1iVr9fcxDc2DJ/ryhpSzaBu7HqiKloYuETa8
zNabbhy78+7pum0G1c1bp4QNiOck3noO7ld7no49dqCRnFOvRRnPiHSXDXAQCfNDnPTCvRyHeNbx
OTXc6vCNiE1Aw2Q1tJhtSkkNPrRcuYugoHibmbsiHrzQlZ0OSTsdmyD5JnXK0UbYWukG323ilwFZ
tPd56Rydyasfi7DObv5fyYH+XunzF/3Qf9QV/X+oB7IC73d6oD0NkP/5X9+NVdK2H/2flUE//8E/
lEGG5fzLczwXSQ4qIJCJ0vrf2iDL+5c0MVr6vkuskeXaaML+Wxpk/4vYRYmiSEjXDCT6n/+WBlnm
v8glFw4Z3a4MXMzh/zfSILHozv6PMMiVjufbAvCCiWs0QKG2CIe+fjwkZbQIif5Hn1gBod7NraR4
1HH6zcnS6VZxKs+V/W0YU+KzmX6c8O5DbbyGXgajrgez1NoxiWsogXdDQxJbD2ljD33sC967BnNZ
623sOfGAYgynvO898HxMHN28c9ZiGax6YASpQ6cY1CJXkRky2EE0k3MbW95mHnArxgSgHuYoONSF
eCimrWn0ZCH0H6Eimksus86QADSHrHrMc2Vx/NOr/BvJlOv/+3MRlvQZtwkPRLGPpOvPzyUDQGJA
Qb9lJpbuPBN/bL4AVy3VfjLbhPdyacZo2DSigHyR1PdDuYQWEEia2m63Syt4FQV5iLsKqOcWPae1
YWAJQ98n77Oe+7Nbm9/qxoD+y4WmwmLIaMkWJwPfUR7Y7ppcFZSSIgFaMjvxscASzLaXTjbxSbHM
9/U0gZ5l1KucZrwL/U8vICwZv+kKYyB4zZ4AbTsh8Bfhrr+pECXueqF3NewbENvxtHOC4axas9qg
7bLXMvhucJE9pYpkEnQFr0CYh7VP037XGavfP1th/s2ztU1XCgylwkfT/9dnS9MGkINnXMM5qvZa
PbR+UV0jUmdEZ1oo8p15G0P72iTNC5bJrdGmzqvhmU8SonpOJfU4Ypip9QiqII8daGYuloa0o/0v
C4dcEYT8lYUkAnXYsMPxc2FMpw7IWUbEbT2cusSm7lD0N8vEp3eUklU3ORC3co0Kje7NSsw2HWDW
5x15HHCQgdt2on1Bwxf+gzDUXj6kXxagEJYvpek5tjTFLx8awr1pSoRxzXW6lY0XbmYPXYmX/RAd
tidU6w6iY+pCf7qPJvFMR3aXUlsUKf32ikMPIpKN+nyXJFzmkqT4NOKp2kh0dLvZzn80hNNtRh9w
Ucp9+A+lKDv2fxAW/s3uIdA3SnAI6BVRJP/1TSJmwKswBVdq5PAWTdKO/FfYyqRNFjn2EGAJMMIo
LAmdY/jj3Yg4IJF2CYmd2/br7z+rn1vVL0+Swi7gEXpsZt6vS9ZruDAJmdzaS6vAxyRH7HLFUMlD
o4S1u8fRX8DADvLq0YRk2Y59e9vkzceYYsfxgip9ZmO/K2EexeFiy/Lkxevo6lioeu57X3EQ0KwI
XON6t5r8sXkKm+kNdVGyRe8fbjoHKmSMGuHkuAURFbhv58a8OGUcHlMvWKI+LWTawMQKAg2OzUgw
ReiiWXMDlprRlP5ON9NdoZdkHiuZrkS1os2wTMplEmzNc58/uai6Yjjqv39yDqfJr9+gFzgUdIFw
3eXY+etrzKbKGIQS15aR/q4pooNIkXQMyncPvna2yD3WFPdiTZyBvR5bwAVlei3Qve+xCo0UkYhE
UnHJMk31O4XTfk5r9+D1elNT2LAAZ8+WJwNUWColoq+I/Fs7T0Z0VFy9XexXhjT8Nd6H4ehS8JmP
3NdIqKU0IYWDb6cSfNO//6UtDt5ff2mJjNzkCHUsZoW//NLQ7P1JWOYVuVGytwZLMSraAznA/mB5
41ZS5JHtegglssvbcgAX+Q8/wLI4fvleOXa5HXi+6zi2uyyuPx297WgnjgqdKztLg/sg/eEgFDWY
GuBxuS/NZUxqG+swNZ94cifQOc6KjfufnoPzNxsQe49lIl0FnGX+/Dj+9GOYUU4ZqM1r3CJK6KIE
+ub3kNnUfZLG1L69uthtk1107T2YVfiWYw0+dW0E+9eM5DosaZ8manAPvTTLs6X4Nmgf8AW8gsIm
UBAl3Vqq2d6SjAW8HybO2pARoQfkHQS9la5AsCzLL/powu6QhJG49qjSNojpYRB0YfEPj30RY//b
Y7cQRCMq5X7lLJe8Pz92UCT2bOTmtUnGO21Be4LNVpIDt69df3HFqpGBM7hds/Tvm5OeSSpl0oez
R2d79FWnxmjGa0HZRxI4b6M22fZG7OpZRYukn/IrZIEQS9u3FqrN3lTtvVUSVE94MnVAxqDMoYDr
kCievHpkTJfbO+CyaitEvceG4B7sWLybk3hIi5gUT1XfUSrBSGwSA1UrcArluv5NXtEe58oPYJQZ
8rb3ghd3H1bOfMwkyQ5dg52amRPJU3gMyDvj95mDtV1HtA7pxqz7KElu9JwilAsctDcBg0N5r2Mz
ueAJkk+Bf4tJODohjL62nah2CjDW0S/3U8UyzkkD4yJHg/P3a2K58v7by8EisVx+HRaft1wd/vQx
xoSAR1SaV9BS7QGiMSM+6D6lHJqTabNrgPp0dxhgkWUn5rq2cPik7omAy33moyfpG0yPlTe8pEle
wPbPUBoMyU6orsTN72wYzbON+yTHtUF++f3P/vOw+3U9u8sGulypLS5pf/3Z6TkZgpAVsrriD24e
6jzM5pbkLQDFUqMOcacn39pHOgHsTHvn1E9Ue/x/VNGxYmCNxGNiiGi/Vn2GubMp9p6K6QqH4y0K
qvQaJUwilLIOCLN9IrEYP3MgkfKnyI1pUxkcbA3PIljmLaDyln8y1qff/5J/c1JQdAiH+4pl8p9f
Fo+I8FiGCo+95iQQY3dkigCApgU02WQPv/+7/m6hUh1ZjsX9GovEckX/07dADFioGwWqqBjrXWgk
P5CH1Lvf/x3/dmkQS/XFgmEzQAxr/roJkxlo6sC2r5kimEDZqLOshEWKvvxkQw1amaBaNgMy9wkJ
d9VN+Srj7pC1s9q79tnIuU6LCbWe3UVbUcX7Jc/bpDO+Jo2HxvKCaGLYgDkfSuc27KdqZ8wheuhe
PBrKe2fuzbRzSu6mtKejBbh+1UUk1v28v6E0sZGU3PYJUzDkGtzo0BisxrZ+jimPGOq5wC9UgLGu
B03qNHR3pVOcQbOuncEdH+oYitAF3gtFhYvN7h+enfxlsfLsfI5OSeFI4A2l0l9f0FxbkWqK5hoY
6qmNRAT6FwnVxLRoHbXGvpXYigNGDevaSUCOYzhel+X8Aiv9ZYKmeKZRSDCsY9KVYorSskZdPyce
rKjMXTMZOLYBodbUfnM6Evtaqp0heDcyTALm/QncZs9/rWXoLRJIc+vhHdwlrPLI7YybGphJbjKF
tsC+3rhVfV+1CTqXOoRfbzTenilpTAhKoFEA5dmhNVPOuIFICNl9qZiiG7AAzkiKo+3MpgIy00u/
UEXLm9H2vw113GwBojyknu3+0XD5z7fqnwXQn3eS5cEKbv6BaWHWwSP01wdLVxuxg62ucsk+Qw1s
PcwIbmdmsKpAnaY94HlxNf5xFsPLmmnxWiDW2vJ+MN1+lVNOg/LNk42ZCiIgCH47uqB0XcrJSNM8
amTdH33p7OO0Ty+Kfm2NNZNLOfLtaGniEUpJsrNZJ9fUHS64EuztPGevbSCsY6EDkBA42FaJeI8Z
r13mqsS5MysLRKFkdE7lj/qXXXrwW3udqXRg8kF6RUWwkYPES7vjNZsQ6zOAG1HGrXsvCc5N3Fu7
xq8+yCjyDlnnfWcIaHClKO6iedjHFv+uhgHtzcAhZc1GsI66FnApysGSKVXsAUUFm9hnk8Vy5tcB
9hkxbaL8SMRRZfQBzXhk7aHc3zRRebVdn0jYtPqKQM7fEAt2nQaWolslD8RaBazl8tRoAijwUcTn
qpNf/bne9ynTmJF2+sk6xZBaT3QIseo4a4qK7yLFgOF2DRhSjlblVeMJfm3iWf65XRLu8V88hTzl
q5xjZkcm4kg2pSMBGoQ/LwmrVRNC+EeNgwU+xmCCn+u4WAAcRDm3LobV2jYOZVTal7rogTpL92Zq
wVws/VxRt1emScpBhvjzphihnf2Ha7P76wmwfJuBoFg1fZPm068n9FyPgMjq4soEUR/8ll1zGS7v
oYTBAHbB/rmLXsvLuL/7KjaO4EOfQhMKxKAEgGwPLjHhHsG+jmj/1+a1Sh0a9kMTML+m1u0Kw1wH
eXfrT1a2mwzcztL7RtUrTxqWrWG44TUu0iXdLeBBOcdC8Wx98jgQJIzMWNNTUQwT8n8Yv4VJkgu5
Qe0WaCCS9lQ+Av4QDN5nYFTUH0mQfwGjh9DJx7uDnfS713UXOM/JqinKeoeQ7dJbHmCWKfU25NIT
2C78irdRJ/vf76bWr10RHiy+PZeLuIUVUP5ajyS9EbsOAatdb/XroU8Logax47kTw2tmA3taacyQ
ns2pQ9ca/8PFy/q137X87S4NL0kzwqEfuRzGfzps1RA6oeH6FySnaxWrZ8/KkbgiQrNjTvo+tWr0
0N5+InjViT3nmBa80tbC+BYk33VAj2myndueyTlGJ5CEYL//4fn8zWkT0PGU9mJv5PP7ZVNEzgL5
ZZl7xoG1Hp1vfsaQJ6jGD93xo1TFAo5AODd6X6aeqHos1JoLctauXLadKQrc3SJVC69Mocp/OAkp
Fpe//S9bdmCapnA9rhEioJX7y8XIW1ztoawusg3wT7hA11PAHq4x3JpL5mNX4JpppZedMKtMWM3U
3UyLZKUszhZloLTvEHcv7McEKKOa2+hS4lZ+ycaPxK8tSg3Ykmma640KGdcF/rmeNRxUvTiAauW9
9FYw7gNNXmeuhffiBShXGC16yJ0AyJfU44s5DB2mpzBfzxUBF3iJWaKDQZQox6LpPMCntHY9ET1/
/FcRW8HBNLhEo+9G+TTb91PX66egvh3N4Lmwyvpxtgb3qA16pP7ou18Yx62sxqk/56E/JTm62Qxn
3S6wRckvhxa4z2sSKguD4p6omtij2wtbKFrlTE4Na5QnC21nH4Q3VsCU35+Saz93BwjYxg16+YlT
DBvMBImD6ZE+tUZMuKdHrlzHZNELrrIPkPH4l6AxQobHtV7g3frQt82h1Gb6EE+EBNptap08Edcv
pYl9T/VTjEWir1/qTj9BDr2MXO/fOgSOAuLmIRiSYpcTT7uHIhjvp1wUe2ZaD5FvfR8UyNTMKjZt
EG4sf97PmlTS2CzIvG3afg1lWiiJa1LjbegQHWJyOovIfsj8LKGpPp8ssBSbwZmbvV0a+iDGggAo
YmRKD1FtE4/vvpWS+K5hATQhotswu8cZF4hovuMoBQStFoUZeqwAxbQwzPA0LkFQpNg7o31nk9Oc
J65CiUObukzaB6g8WzlnA8maNbo7Kg03tb/FeGcCe6YFI+sKWjTyStGLNQFhtBgT8cPDq3PbF/Jg
6P4HnCl8/bJCPEsETkjoXu6rh6Dl63Lm4hVlDj6Knd3vmwUNLLyvlSMffSSH1dzdGjP/sEZ3Tsil
PuHmxX3IaHbNEfxgmrDpDVxo+fBet+F7mfXsPwU021l/9XSzGsDf4U7xn7JC0Zjpb5GuQPINJfpA
ZweR4MtAjhiJr2utuSgjcfPXnY6usQZyVGMCSbv8ErjpKxP2Tw71V5AnZzBRp5JU5Uh5LbFFtNGX
sW5OM96N1OdIKgEzcrIPdGm8j6bgbiST8Eq24kvCh7ROJorUAHOMHKRxEr7qYYaHp4kICmAtPnHC
hnqEYd1uUg9OmN1V/TaWfgdtMpiPUUyrVKnyIlQx722jfzXGBJuysKEKJT4pXPlAE2UZmRhtBPXF
wH8yxeFBtqN7ZaAfACi1K55T6sizCYH9Jm364loP37ThDtfO5UkO/tHvLQP+HBz8HEyd0M4OQFu0
k33ORF0FPRTd9hEmy9qKHeiOCJOrmlDGiTm8I63TNDjdGZs42FQun/h4bq0ahQp2xf/F3Jksua2l
3fWJUD7oDoCJByTBnkyS2WuCUEpKAAd93zy9F1T121Hl8MDhiScZurfqSsokcJr97b32ikgpih24
zKxkkBwr0OgkaU7Y5Ulj2bAc3Sjzvc7JoZ+tLBqn6PVRIxy2eGHZf/RZJ6BNRJ+wGHk1q2yJlJ9G
KyUfppsFOhJYa4+zPh2u1GtiGlZV6VDXQcYqcM3FUw6CYpgDQJzqj7CJ6bUp3rlhHJ+6enyTDbHD
yqow0BRrhxWErmqGp1QEVdFvrXItIovdBQjpNh7El5ZCMfXCdze0iWBjjseggAES7DbFevN5COCg
V1MLuyG1T9qCjmk7n5v3h5E8MskgK47humm62M51VlFPLL6HyPr0Zi9ZyUjTuZpw+u2S13guIf+U
6Qz5EPN5G4CN0iDMDgDg9miWz2Tz1D6Y2EcEERMjLH55WuAQ3MDj1KbjOyv9O9ixYSt6HqWQpHLg
NZ+16/xWBuf3rEkJFQsfE8wdNtGMv4by1ehTWDGRSwubfpK8mzSK+Y42bnTom1slsbBI/UMST/G7
iH4A3Sj2gJNcQHuN7mfhaDzpdeSscq/ZKub2vqVJ/qkAxO+0kkba8cDypT3oj/1CUGJwYkW/5rg0
aJRZMnRh+An4cdhOVvlNZ2R5yOZ225gBvnit/22Z9QU4XLV2E513l6MtyReSwFIH6JRk6qjLp9rq
o0uMcW4OqobvLjFeCUTZW2y5/tj8NGRV7qsgzECh1ifsyNkxqFMG9VS9QbxR1TOjUI/bj5Ft8iwb
ucGIih2DBdlbKoq0ut6PpgK+mi5WI324e0vYidXhlMzVJ4qxRXev2qrQKCi3/a8vHMCLYxdSi5dx
01hDRyIiFPMhOz+nhq5INvp2ZQ4tRwA7EjiRkzQD/89/1JQuNdd/f/n3t0va8R150vGVnRQ0BvFF
1BRIrmeSHYBo3B2lzcWMb5//xUrd/NikP+sCU7qoyw97QudGMA45MI747oc8Mvh+OiqVN1Yln6Op
/m7lHTzZNdATsnRADG2yfdNsjgdcqfgjszL1s3YyjkRmjOPk2m8iqdvtaBifnU2XTk/qsne16Nzk
JV0QOpzeaF/NWFjMzLr+/Yl7AIuOcrR3g8F/UMFsGmsuotSIWnAbV7o2xL5OxuzZWF7yKaI+sWbt
3MxubH3GOt2OuXsZOJ6DDYZgSPLyMenevCPNuZ5jElRukZc+MymmlSidPfR7rrmOuHAieIcoTVJU
Uo3cEB8j/W+vZvr0OBuUSG8lY1YHU/ZVDwbfFNML7p764O1UUr55bRdfXejernSxbpCdtR35Krl1
rjiL5udKcz5SOjbXkUPBGnAnEhTBN77D/JXZ9vw0mvpTrw31Fj32VrozPJmpoCDctD9sRyyeMuMt
S80I897ZwQ9zqZlc9wsBgtsIsRzLBKVJymblcqklHZoUq6STFKmlEiBN8zV6iH4C5NE46N7isLzr
SfoWm2FwFq2rYeaqtnHWc7IpiHOBeMAaG4bDiUbgq6Z3w7YKzR1z80/Z1uIg8PbfUdeCU2vrN49m
qHs5hed6NqG29vZXFd9UqKwzaiUxAfbwvg5Gntku2KRV+ypyD1PPL70nygtibEsx7z4iG3kIQudd
QOdiXEnMaDB/25CJN2FsqD2wWY+IDjOykhvNyID4FebWqQvynvvFeQIltOsxvMcOYpgZPtp8oGec
+o7Y7S5116CJ8kyy8g9XyZl0VnByg6WGdak4mnh6T9GQpae/v8J4CG7QQh7mGW92ymWjKiD8AW4/
2U2yVNDOIxrGznFsMgN98jM2qUeTgtAuLjfc6HP1MUsPB1tKw9VSqzbmBX7wcD7msdAOrZkd8qkr
d2Dznr0p32dT0ewKrv+rmZF1AXaWig3zj4oEjVi8TyPrzZNTWX/MnuKWPvSQ5U05neF4lBjSMUyJ
4bUk2LIy7RguT2WVF9oFjk1Rs4JP1bPIKSLWJ9V/DHP8iIsxPeo4hH17huSd62Z0GQRUZartzvjA
QHo4lbFx7dQ9wVVjXtm+D+gdx8jMLpnIJKHlbVXbX7X2s+sTdRXRcOWfg7MLnsgZxaeC4nvJSofB
vFEekzl6DGSy1iEC1NVC/ZcembPBieiRLypaI2qQVEZYwoDJBK1/zdTsIMNu50Y7OpM9gkKknDhH
RTxA4hpx4iXeo3XiX0xEy+2gaLW0xjI96yNTIJPa4alyt7Rk1Vc+xWJVHNi2KbwJ6IObZfPWRRP0
dbL1WTwQ5i/EuEln82gMyiEHaTwBdDCJ/RmEsATHapdTNuNYii1GIa5ESA3C/Fi8io6oQ8tethb0
mch2FFAOec/oQyPHlXVPgU66iheNnjd3+MLhc2IHayne4azIaaL1Cx2/qA7VMs086mGyDnKyTW+f
orLkgDFkI51YvvaUAVJtgcaQ2MlZK9HvkJLPiSCQ57Txcz7U3SGl06iPWxbwAn8ITs01bEljV1vW
R9yP1VGJ7Eflhc3R6Rxfmya/CRv5iLTuFEv3plwteKKU7RwtMBBtMJPrVHEsY5k0q9I756yjrS25
MjepvU/wZqyHjJKkqju6dkBNTU1He+t4cpv2UbnCrMqa3hk6Tsayvsl2UdeYxM7Srj4yDIRjgAsf
X6uGDxDKBKNWyL8mbaBp/qDAK35NhmHvMfEC2kglk+K5WTkJjjqlVcmuGztJDIGczRS50clOe3jt
bAP3IgvEzQvxVLa1+xPJYRUsH08cmN01Ioy3RkF6lNws92bWvNd6GC+3YVCZM+u91gchgV72mO4u
yAX8nMWN8GZ3BMVM4KFLvhOFIODx+p1yrZzWgmYhvOn5TpgGC3YHfNjqnV8x5sFkmMZTk4Tjyban
156Pkte3xoehh092IQruH8Xe0gvjPWwvVmXHpx4HZAvioYRecOIkM21JbK2NTKcwj3jtqo44T8XI
gizr9oUwgOMTaN2LXLRXlP8dXEiGV0bxMUmMR07RYI+VxVPmdMoXRu6dixEOsd6IH7H7A7RcfR4E
t8jUGWG6eUdUerFLaXhYu1oBY7dpymNaIYOOk5XsSq7GXPGC4hSJaivHDhO/nT8nXHH9EpkA+F5I
BMvo/Lap8b8uWgldPfmpbeyVjY/1JV3EYXO0+3VlsF3HrCRrlXv86B19RnoIP8HsidOYKXAqxQcm
cLEPpfNiEMzY8pQ2nDnb+GrgcVlTLe09oXCfVZlfG9p/3t2G1J3JN2+g/eysZVFgXBBbIqJWJwaE
x6wp6MeaG0aUH9M2XDffCUe/5xECtiuxqHM+brk4BeoOx/DQWSVo89ZlgpqF5nFZikA28d27rdzF
ln4DxDWfS6WRRFJPZpYPG9zjOKcJ/aJgQPrPGvonCTWdWQiXMtIk33piAS0RnvGRyQwefMGDTTvy
hsxC7kuFgztpKUVwaAc6EdCncTSNPhGnUxJ93Xs4KOrLyiWH0mvJ2Z1JmdguvT5W7e3sltrPLGmC
a4ekC3V2R971To/VKmHJmuDwHayBIHYVX7XCtE9jAsQhEN6Jn6VPmzhCaTmLjdV7R29W5A819Scb
Fb1N1AKsJO6YF2NBtte4rRNd5iezrj+cKYoPptJ6YNdApOPk3tjpgiuchm1dUVkvM7VvZUHUvOrc
DVbTYqkJ5ldWjsEtD7RNE9HYp0ZSWciVA2nd8RH385UMvwagjjQngmW2RkbaC9euD7pu3q14oFVt
pESshAhlTY68ME54JIBTemWesK4hgQEh3bXEhNaqljwK4QkH7HlgEIqhHJP5HNk3YFE/uTBkPpus
2M2OBsaaZvUSnTI8dGUCUwY7UGOHqLZRaJ8C+6vvUkan1LERx94lZcRJuyQo6Sn5g9ApFORWvYuO
WGhexNAZ2+hs52+qmLwzGs01bLgGYz9yqAEKYSomEW0oGjnB5YefTIBWHc33ljJAU5gXBrFc+tD3
6FyjUy0H7iABrsZx2Bys1PyQhC+AVdFgB5g5xuq1CWD2ryuvKrfCmjdVGuhHjGy+3hEf7Dwj+xH2
6wbjcESa45Kp4sVK4ItbeQZJRHf2Rk/ZduKdBfYNADtgZcuuHLheJN+dNL7rUEAj1pOjbdfGbiig
2Q+F2LVR4DLv9A5lSvGonU9kpino6ErmntL7HXacaUJ2a0rgiM3ls0ZMQaSBXyYfBD66bUSG7FCn
4asTMR3lSJdcEj38TW3DG5ZHsjud4LE1Xqx2TvfckkZus/TwRLLeKsOhos6Yr4D/f+l5RdtIxF4R
on9izUfW0xkrD+VTQ6ZvMojtG+0ezLfxghS1UqFdHIOpy9bwTLxVjAnrQEcBYPdRXJRGtgKRTbH/
8e/pAUw3TNvoBdC716R+1UuOdRrElDy3YAHFEIdHrd4ldu88hYIBxkxPNbIOwebGpi1EA1kO8hYa
Lp0L6ugNxnMQ6OiJjXX2+pNgJ78TZkN1Wi8tpCct55OsTeDUqARstPFwmkT9jHbYYmhFkB5M2fp6
C0vewRm+NsBhXOOufnNkF2xDqVlrFt77lMTxyzAVZ+Oc4pK8VCxK+7ntEmoS+pvWN8NBt6J4xfCU
9sOBD1J207k0CqL/5vg1c7vaqJrdWrZAsGGzAwCJb01GgrcZyFkYmarWAZCIk3lsS9wsQdmUW4K8
j65D29M6nJSRS/Bmsl6W6P2Kt40+9X58M+aI0XbPH0Z7doyZ62rk5k/65ct9Ts50sCiOF2YWPIf9
sMrqeUHbsj9GtQNeoU2indZaDznyiqhBUGJHw3FKfmUja0LCqFLwQub0UXla8+w2sDtE0IonajJ/
qc5wqU4D6nStcaEcE0C5X11FIi9RrM4WO4NrqsmXQLMIRcXR08Sez+tzSpO83zRNXqGK0L+sOLrG
PYC6KogocmxgKgfe8HsmC8pjWsRXwfFrPZZ6u80mHH05xPKtV9r5umLTSkrHPLVstKtRinI/EaKG
0hauqc1GNI9jY4XDutoM+LsxCcfXYIyOWH3TtWdqf0wKwol6RO6hqbB0aJa7NUi/U4Xkgqhv5m0S
TDktRO60sQiS+ChOmHFJ3jHoJNJQKXlyOYjfIYRdKgXAhZn1y5xilhkjkH81ZEe0NY50rrZle9DX
RtfLldVAIHBdesJsY7p5TAd2bsipaZ7IDTtxfs51CC0iq2i0lBxtrZDSJj3rH9ZEQ+mQsP5FzyoH
2h2GMdPmZaQ2a7Z5zHL+HMPu36MOIju4oBNEhlPv9tW+NMOI4BVY6LazmUVECo0YmA6GAGOtNYz+
RNhuY33cxTXDQIqeaAPCbgZsF1FYAvXnkeynVRs7r4k9mcfUiPHTDPOd9oV4l1pwpjwvJRLsLRWP
+UOnAA2i4akRr8DP7SuW2xVzhe6I51ita0aGbsucAn6llnWXGDYzE4YJ0XApF6rptIhDo7obJLLW
dVG/jQMTX5Hhhw/jwPDjwOXkm2hkHp023DZZwGmI++S5K43HNM8AgtzWfZAJPJNuuoHBMn1T15Qf
Ji2pJm5St6zPYZPbJMGENB5FaxNV9ejjBEa3Kgw17ZiweUFln+g/2GDdoMc8Y0yguTYGW3MbuGVx
1r18w/H2HMF9x7tw17jRbMxx3Y09JdIapQxz0L5py9TVapNf7JzUE4hF4K2oy8y8b29ssA1rOdmp
gRbIeXjFb6T+ORX7F6n19s/p13+AY//jH//7/0sk5N+CI/8n1Oz/j7kRB1fbf/svXuv/xpG9xuGf
+t/iIsv//18gWfsfHikMzEhCxxxvev8zLQJIVkpGix7+Zozi/5zQ/istYpj/4N6MUUZnsi8WK9P/
Sovo/6A8G8YsnHnCJnh7/2/SIjYZk3+bczoEISzBmBjYrWniGf7PKTUMcZ2jQQG2HXMv+wPc0W46
YBV4p2UYW2edpTdpfNLZRxmq7pTXNje4tI3ZHzsrHoWb2/DiDGwBofaU7b1mJjhHfsSieuuKiZpy
BYABTnyMBrm4JON7jNw8kNONmROImD22BqOl4287VUzhVxo8eHSbiWv82UBZ7LpqMUstBU1+XJve
L+k2PlFFpNZJ+fB+vp2iDO+D7LneItLu89oW16R51ZN1IQRsEJuqZ53DAEKdS8SF1OMmt8jE6QXp
WAWC2hcFw6XBVvU+GcanOlMflROMB8pjgwtHYs435msUOvnJdvjeZWwPPpCEEP0BOZovyZCeqlhR
3Z4Jtac8liSEQEaNhi1ueg4lGpJ1RQq66Iq3ogCFZyQRwEYnoyFdCGNDLyeXMkmLiN0DhiWEuy2p
hVgBUhmBff+xFl+tKNKE1o361mURCtEcfBYw7YOqUMewpE1V1TTRE4Y1dUC62JufAWCqXQQdkU20
U5vUmdDdAtIQXRq9oK+Zf0aIUoBf6qdgZrhO9oWmkfJ3MtrtQctUc5vGzOf2iEfO+Ez1QYNJxBgN
9JMvhsz9cHr2B/ydzhorAr53eCijm3Wcj8Md1RrMEA2YPQ6FmexNnQ830y9dr/H5rGgjCrvoc04j
QLMZsVyqNUWb55uCqCsc3O7LQtRCETJ+u0EVr0tF0WlR/oHKPuHBtLDopx6R4qL2IVuy56qB1tG6
75aB74slEVndbIh8TBZqQ88QXr9qrK8KocYAYbwb6vR94lwIsoXxuAcwzM91iXBZkx2MstfEMpeH
A3i/UsI7OgXip7ecYO3m4k30WKeLWB841FoI13gMlAMCiHQBbfJaA9ZDmWrKuj2UXjyt47TmDD6D
RtOcfjyW/Qi0z24BkppY85PB2MmEmZdFvaWzC+pkAKE2RYcp1dcy12pa6HNrO+XXKv0pxNBfcpp7
NlrSbZLQ7X8Dcvmueu1Pk9nO1UsCShOJeDxFJLL8CmLlaDTpQblfFca5Cz/90JmOEDGgyQ2z8ZZj
IV7VI1gJKkG+iDysRzuIvpm/voTSY8JX6vDHbCxSsB6oR0HfZCA7/gmFIMRbet1+jsGIzdAEzFoV
vujTK8Zrv4Gct6XiCMgOsGo8n8HHBDB6Hyp4WFm4nI3gn6ZMV5NE4GvmqERZYbx1on5JIagXhztl
QmIACBWQOlV67aUpsAeoseaQManyKEKb0XKVXhkp7OmKyB1Cr2NEH4189Lk0DoYo3oyQ3730+IPj
NLp6RR9dZ4/oWqsofXD0ZNfMXQSd1pGrnmfUoJzDNZ32V9DdGKRzfepiZhOYwMbBqU80iVVeZp30
ulsYfnTQR7xTUDUZsCEGBiDDbE8jYMBgIiB2dTJ+FIMzn2uFnxGz7cDTxxtuKtioY86AKdVcAL4R
6qNkx8bRF3KSHX5xlm2BveBXjY3wLTV/ybQNtvoQ3Jxwno61Y501oGbIblMJp8r8TDQSuYYzcmFH
PPWtjq5dIKHYmoqHO3glKDb96uld8gmeSG2GCpKF097KMj1mEeV4njQC5oLl4ow1DHdrmtlGH92I
Cxn/ytiJ1vvFZfkO2rYnP4xVrKbyAWpFCJxrMCBmM6glx4N/2yPNP3WjbzftcHPzUDyj5OxqO4YQ
w6FkrynvQvm7dZlrCh5cgec4hDakRdJ9nqzWfY7AVhVl491yb3ZuLsf6lld1bU+0/FKIc5thdD+8
oA1udfyGxKFrVnEb8BLf72WbZ/eB2y673YGehwt+Y+CRXXJHJRvIuZuCM/IyQ8Ll8PdL7oagAaif
oqyTZ8A1n7KhDTe52ZtbYmkR19LIOcqOhs4KZ4zJqarP8Eq4lHeF3ly95h1iKVDpM5xYrgsgODmT
14vH0PnRzd5+VPYLHA48EqV5LL2fLF71NbS3kehAxQ0GrESLK1WY4CpIyObJOLUXisq6NrofNDqs
0XgDaq04olajCeIJcgmT481kzS/6HD3XvPt7onAMCj0Abp7JWD6WifvW6KzHVjmOl5qP+sUMga07
0Wcif3QNFSIO2ssKvK/YLhFk6jPVvJ3mptohtnpnAL/NHpCDvmlMGjmQMs1D31nuIZiY8Rh0ce+R
09NLy0x2VQcF9/W5Oo7AJDaywBvgdg5qvNcjQKF++vh3mtvsDjZMg2uaRMZNM0D/OaP9qCZi6kVh
LuypDvdOGsPKLlyfB/6HZARyFzUskfAgK41AuQLS0iTedyG4LQwVV6RC035bKjF2tNJ4DE4w7ri6
nVC1CVNJmfpLCyhXatUDA5d1j2Np3iodKEdNkYt1qpAGX2xPvQ9k2NdTldNvDzmot9VLu7hybfKr
X9y2cJMM3jcb25H5DVSBgL892iTdm8BeVEJmRjIl33H/3/eFlm3xUOobJzJC1Frsf5DEjzZR850y
+NWMqLkZRiBhcX41G0s74LA4AkoyVni9KMly3d00ueWaNQF6Grex9YhrNfnrhW6yM40F6aUu4dPH
ZEw3np7+lmBuAZchWdnqI/H6mgOJUfgBdcm7pq4pYo3Ek83lOZ0HLvxNwtrQYG1zhvHY2h6jacs3
Ebd15hrRLD4txTY8pp/DQNtWYss/Qrbdae7uDTbqszGFDeNrMLBZZ1db3ii0lRgpI7WMQ2CgMshC
hJssPlgFc3jTS54pk3JvJUXhtpHvq8mNfTAV8Nuec6/+MwQ6IynHeAvN/sKHj6NztIADe9c4ShTL
NOLDbPK+TD2WidF4HUQ5Xvl51U+UvLEmTwUUN9u7LxNodomHHuGBSzON8Ew1rr16r2LOQq1nsKqW
gEnm8egV5rqRYDKm74AEq8+t02JyfvlraIMpR4PdjoZV1MVK/ihb7anxhPYxqMiiQivi4bbFwW64
ZDLC609gW3ghQE1WcE1WKBPkWWMKVPObZ3svZdBlZ9wi1oRZ3XJ4Rjh6PBpdezVJjqy1troMqYDh
xRAvtCZrpedns5Yl+4F56/PmdfTksDM8iDNuDNuMeMlXQXVcaonQj1X52ZS71EE1FLW+nZO82WZ9
gVJcNN0laRnBFyrh+Sh3AYOFFUkQ3a9L8jjY8cqKPyYPBg645nOuHULRX0Y7G/Z9I8hPpEeTzLgf
Z5iCvGKW6OaatQW/uHbZoJ+ioL8tcdtjB7ghLNCeQody0dk6DTolEpxU4x1gGP7W2mW06mgbeFJt
5om3Z7l5VxLdaAp3oRO7UHFYW8vSm55Gpbn7gvWEFTxDT4J127m4A9lAAbO0go8EIyuSLPPRTNRb
L77hWl+JsiE9xYFpQ1sO/IgZzhJskoi4xavq0l3s4WILgDcXZbc02ObQVOQbTfLjinpWyQEbriUe
D6A+YFJjILT01rEvt9lD+9Ty9kdHk+Bh1Ps3RqKcqySXb6wnFeHc6a4sj8NPJO+kahESOLlsupGw
WwwNYMM17zPX07NnOclTuHRQQ1hsN4WLnDcLBNqekqkRn8YaqPlpFskD71u+w9+htiCTebmoHPFz
VPl1aC+fP5VAcxYti24PdixxPohu3GgQQ3U25Adrmr7B3wC2g8BI0Jeca6ZHSLiDB7y8o6X6cIZ6
8ibjG5wLsD8xBbqtblwjnf5qnMPYpa1dXZMCUnO3gs2krSqmtjRB8EARHI2kQUmnO35kmr6f+yTe
SvzD62LMt5W+PHlLETeIXg1hyACH0suYKWdLDVMHDzoe+B2KkB6iLCoQE8ezM5BkCEKT5jU1RJup
oobMao03MZLSSd1iP5D8g9PM8TRHmbTLV5wd1ZYIonak7Q5bqga7Plo+P42qqXGiq92Yrf2UOo82
mT+SOecYXlrmPsjnnQwTYqnVvREO9RZRuavl8NTIo5DloSkmB9Zf/xpJi0nqoEOhdIpvS5YnkUvO
a0DLS3TkVVySqaeikizPvC1bg5o/J8PZlUa3RhJyx2+6GW16q1KF/6TxNHsddlz9hlBwls7y78Fo
bvReZvulOAJT3bplnfS7iiw8bZ3U2U3tnn41Ln5Ynvy5kXTAxzb7RBnu6r7Eu5hWWwCtlVQeMQv7
XvBZrZ0lml2H0zk1ZYKHntjylFH7HNJl2Mhh3XtV6/NMU8wbdtVpqssL7yxMbfah9UzzSjtN48tQ
B78Bhu50oFkbCxr7XlkZn6NKaf7s8hebIRx1JEXz3JlNvXE9KtYkSsKmdfWzVLKGWWZTlGI2F6HR
8ZVuK+DC7JF1uqrCIGK1yg/twCHXwiCKoJrYDCGMYtvUItgncfdIS/OPZsXFMyXGzw4XjtKjA2KY
yHnil9LK5ikKLWeHvh+Dyi9fhVm+q9rW38DZYUqqDA5ODRp8qIwTLh7AFLQXB99Wxk8MaAOCGnkl
ND/YuoxUDYfSTxvWeME+HRneBc/TE20TIYIueEdPrnUHrHiikQ/tLH1nOd2BqdeOjaS/WVJiDWiQ
LBqb5I1yMJ1owfyEOvqi5TawjYSkY2lO6dJN4I8mleCtFTvPssOfKSYbt7FgToS4fWomU6zzAVeq
kxYH6s24GNRm6HOPon/xXnoM9cGsXa1KWAfZaegDGCrFQB9CO0UZNTLgNKVFfSl0V9hHSOQwmZck
UG/tYOE9uHpAVpYOw/qF+BpybWU5FochLiG19QgSg7SwhaXtA/qrYP4p+q1Rb3VD/1J/vwU1OKuU
HYsz9kysMXjYmsAP1pvaWpPGTfTuewOo8ASVIrhm8C1wMWX+GKNDzCY0Kg8++IbGlEMqg2wfGTVX
vZRqArvhfGVjxfSoxMqUOZ6qumCAl897y17ou0FAR4oHUbN2s/d0jjDKVeCeRXDBl+nulE31XDTD
dwGLx4UGvnYfAtUASXWKsQfxlHb2qjWuogrbo16BlG+0u2Xj5hDGDYx4tBNz/834Asqlrd1MUb/8
vYz//ZLMVGJ0A7GJYKZ3MCYWaMv8luOrXmUDOCFbMf5MaeVQ+maKq29+78xpJv/vn/b3S7S8EyZW
KADQ7RrQMa92F8FoEkvOoYOoRgWSeTQZgfFAYitOwijxKzPFhxK1JYh/kW3ieAZRZI5MXxs0g8WU
KqOn0XifuMIx4FEf0eD+jjzFhKkPjqEx3KP6IRaEg1m5TxwRXToS2fOjye1PBD4cMl5QBDFu9CzX
The8ZvOyLSWISN0IZaRhNqfRiARjmUxaAw2cgwXm48CkkSDHGzDNuzRiIVfQ/LAnBuEhGLx35hQ/
qS39NluLw5uu3Wre/jU+1gw94y1KXMJT+krpcBLHbAr8irIJwPNM5EJqtPVy6K5/v3CxddcAu5C4
BU7un56jHeY6nFG4LQiB7K7CAEQ6W86JP+DbVgOafNHt6rnof9WxQkWjxdtnagZmbKqODqT2g3K6
b5PqegwZ7NGc+lPfhCKYhVSfLpRS8Rwn3LUHNHnJdavm5KKPUb2LtcI6V8J96yexz4bgb1zz1TG0
Zy+eP/LuJXCjR9ZY7yqk/thpgWnnPK811uu4Hra4FzIudRFlw9ZUPbE2Li27BX/HFmyfIct6FY3h
w9BOgwh/ug0WeaOcAC5H5E7HsNujzFFFPP/IO74bS6T3Zrm8d/DoNIjXlftlaeZF1uM1d+OfFByv
s14kO8YrxxHwMVfoa6u0vclV1zcC8y13pj+BVUwU96YeKMANIPzvLqR8pw60m61PzyjR14yOiaaa
CeT1P7E7h5k80yJ9Kp2poFIH4+RQsY7jfkwpdaaxhgBDd+9r/bUIHM4Njcl368wrrtwMbfR9mTPT
D+vvxItJfn1V8wxm3j4JRCroP2u4ydie+MlFefyZBBgjdE7tEUoh1nSoA3CzRDG/9rHpT07M78Iu
yZSnpboqHmvph0F8dp35XQ7NUw3YnPNjtw+imfFb/anxwCbCxghvusUaWPg2k+IH+3a01gziaLAA
9iUBRN+uol+OV7+D+0Bd7FA9wyEg49g+uXGHnvQlBeG0OIcZ7SEvZ9XBtexXPRy3aM7QXJLmOIRI
E4yOG6bWrHf9UzbD4nEpWKnTn2BYrbUZLzAOkjx9D1wypLLLHHPOjSkAQjqrfWzNPwu9eplmClsK
Gjp4l7kJNXPlm3ap4dfwxQzJyFX2qQqmCfaSw7kYs8XSSqFLkqNZCUdRZXQISc3YVgMqOV1vu4n2
jjWHyocR8OS31dGCQtz32JE8lOIkXBqxrJ8TM0SL2NJ64i6tp0BDwm4X59HLNPLDGwLgSB2xALrQ
SFvi8AI7z7DziwKjfKV671STeoT9fhvScuELH+nmRsVoJ3oWkEEn0xv8JtBWYaPfOpuqbFJqFYeF
MN9IE+KKWS7W6hZkxlwCngIEa5usFnPS1T7Ffau5zGcS1OJJdvKH0ZuHsDR/hFzOZzpFDAOKrBqf
TJUQr0PfkMkd7RvM+IRXr9feNI7GhfJO5WSesNpzz9Ht8zA2F+go0ZoFk7nsMH9Ri/0eNc4mqLJz
UYTZOtYz9mLax5Kiey/Sdhdltsvi+YW4sh4zGrfgF0NBGbH/QMdjj43iK74ZfD/5dNKt6kDC5Bwa
sKbLotJ3RoXuQiBkRYvakYU1WZU1Xj6qQtDTzB2TkRsFaKsSqwEyqzg1FW1MBhN0ndtmICESe89U
cym2eLrAGhg2vlMPT9StvA+YSTyowq5bXHFMPjB/azhhRHJVkLl0zj14yl4HMlMDlT8bgzEQFL0b
jUvuhmrWbcTFuYCKZ814qBLrR84pA01h6RKvp70eNftGi+mENubf2BPv5YJ3cT31C4c6VVHg7eN+
xw3EbyKbigrC13q27Z12Me1hGEb4U2VNIAH3w1RyRUTqoIEpUOVmGuWPmUW71FBDgUCOc4+d1E4x
eauZA2+CCSm9Rp12iavy24qKe1hbNxUVh/Z/MHVmy5EqwZb9IsyYh9ecB2VKKaXGF6xKVcUQTAEB
AXx9L3Ru9+2XtJRKR0cSEOHhvvfaeLzTwqBiWFq8Su97Cv9C25+yCe88C4fQ5PK58YiEqPIvRb3Y
8KRxmDh8ENpiP/dT/4sKB6mtY5mrhlYNPaWZfKsiaMFI5Z8W6cwB5UFc3DPwPkmZpmv4TU5icBbw
m3Veep8R1x5v0yWV9r7f0vu6Eay6yiLLealpUNsurcW62Wf18C6K5lngL9LkGjeCdHdDu1tPB5yo
20cbHf/EfBGEdaRXMSHEfes/wlYBRB9v8kkyt2MZMYaVkPG6GUQJ38B+6EwPzSQadVvQLNTEm+eR
gR0Xb1YmgXwSUhMMfruVXTpzRmfVZ/vM7FPfQRZ3reaWuEzuUvXci+GIgGXPaogNgirFKIKnznTf
W2fmvJ59p1hpDYaK6Fzt3YRvSyu8ulnEvucmHzUBSFvF/dpkjAul80dz5g+5ZWW1D8mrFbX71DbZ
P9ShA49obEWoKOsrZJNir634gtrHyuprr5rw0M4JnYTqwRYIPxCp5sz4XXSqy5KsqoDqooD8Yk1n
3EpLM/2v30UDkY0JMxCk9yndniphexpMWNahDO5e4NOdtvZYugcqgOBhWauDwngQWfTq5xBfiOAx
cu9f47j430Sy5TC2R615Inj7Oe+qowgHe03Oz0YVyH5TkwW4gLDNnX9vqB6of2+am3mYXYifIB1t
Wi8TWmoE+oiehrXbwVCdePAcO7pbzrRKlfkdJodZPJhWvc2T4kFlCzatGcW+fPdM/xM/Hsjeidyh
2bxQwO10SV+oQh4WYJdmoU++p3b4i/KeSLFxlMdIeCbkAPPZarsNmTa093tma/X0GhRdtVryw3RB
EUJMA63KvD7T2aVPP9kPfdntIiBZvpzuo/MMoRW7hkgB1FHBhZ18j7K6XTFPsWCYDK8NGUYbQWkc
2OIlSYprtXDCkCJRpvjIQuuvPpXZLluMLkgy6pMxY1cNkrJakQXwWOKcih58bT92zSz2igq0juZ3
nLS/ZrRukNjbr7xLv4u5YrrnfRE4w1AI80ZHXLgaqBJkect7Ua9LjzbKEH5Fv6fRCncxx+NVUN7s
sVMnHL2HDNf09ecF/rZcK5dwPj8APhrQQ7aMgnFbI4r9SIAZAOFsQJVNuyKb6Gn1A+sxAHIruv68
xI5zqJny7+02fMoG2J34VhGlBOjF73pAlAQpqtrMPejWXvWxs0JmXu5oYlgKU2fEyA3W8yQOdvaP
fkZwiXsivcOCMWUSXofyXiCav8gFc5xERCOXbgL6ND02oAJIUJWvvUMVDQWV+VlF0E/XungfTLlt
muBDDeW7lVTIqGqHZPjBIIYp+z0NoX3OG8oDPLtY+CxQDpM/IRFzrIdamA/11Lgrg1bdavIgVoUF
bcAJjPWRqiQjsh1t0VQsl3Z0GaZ3hAyZqCFXKdviahAWLjuswNruH908pJGBQ2hN3Pvv0BQIybLm
gHoYBCIDuxxXZz/izwkm5tI26e1R6yCf9ZIDNhbivmqGL52Ml8mn8Ry2f2HJ/80jBToVdwvScPrC
DC+EFxUnj9MnuQkOensQS76DoU+GGgG6HzcnSXgNZhbDgAJLW6kbA9pCDTsTWVxxTd0CSpqm9t8h
lBD/u3lb4VPFVlS9T4behi10yOLI9vlPB1LtZWcvrXv6xHnm7JHyrXDPsvKoDvi2IobDJicyLWkN
YiqjswbpNmXktiO7VaCteDSIZaD4Z6aeKo7vCczjwgu+y5zw1ZLzYYWP+a60Kh4ZwV6o1T7bRtDn
sZBTZ0xwz7HjfosUUEnvHa2Z+jaMymwbgkUPSA94NsLniIIeTfOvQBgBAXhxsI3yzjgUeUnpzM14
sWlSKFTGqk93vZ9nT2ZzFXJ6zcC9mbXu9rZQwwGL37kRr0bV2PcmH/CWo5iedGK9O4CRaFfa435c
7G4D1hBoWNgxk9LeWOKh5DB2IgbN3DqoUCv3yx2av+DenYVMfqDc3Pj4ClCQ6cd8pIoJuy78BVg1
W2WlNezdghxPepq19InKrklz7SqXBozQG5IlXgjPtkGj8MebxvCcG9MXkoZhrsWv0a6L3ZDDtfK0
tcICbz4XSYwpjLkHXBaxZkk3V53ZySc/bdOz5q4JDW7rAhjpngLT20lOA0l1w3LxaRCzdPUmsist
jQbQSxz4EfxCXgQ3TLV/VIr5QRmC5Eq6YTxi4yE49HbMPeyfa1MySKlirtz8aMOHWPvjfOEOv/XU
brsK/hz1ioX0F8YO0Q1zfhsrgq+QFrzrjtxb5gg4cJ+YTBp3HmVrnQzzhRBg8xpwd2xG23+xREgp
GONlLGYEqHkZPdOXoz+0vOuGtNsgYnhMQvgEpWFfDJOaf7SIBeob48bMg4O4Tr5lqcCi1x1Twy7x
4Q3F1dPUtEB6RvYqx1TuMRmgbM2GsYumeUB7O5+rUOzbKK4OMTV6V9iYU4kVog9FXVohW92NZdkf
JmlEpzgPmXumDoRATZeP6nkklEIJJLU9hotw8i6QBO7A65Ha+rPzVNsSW7PtGC95h/yWCXe+Scw0
OyhJAOqEKqSa2t+1cuQNhSDiJBraafrHms0TUWjsZeZyG6cW6FROVXHtvRJCiFKVbdim6PzOyLBa
KWcQr5E6SRtVXmPL6plODMwRn98+liF2Q6N5EACNTk5IjR9J036Am28d/NEWZ5ilTMbNzCY2mqqB
IdcXzgS5aSc/u0A6EvvA187V8PtsZw1h/+T2NQh4bcrnosbNO+BCkF1Q3WPdkeekp4mQIpgLRkGG
SWSB3SUWgzLFkxgqS+9JciY6cZzfS0eqf0uQTaVy/68fD/wUo3Om4fUyW66/dpw3BNcjoWrAVJQb
0GaKS/tJDjSl037+PY/JH4d4pc+EmOLVGFnNu0gG1KXIITZh7MZ76oh0w0DefJ5NUEm6h0YrMD44
Tq1OGEKqc+U11TmyBG+6coWZhv4v+hpVyvzIoXvbt7E+tt64LAXolAC0UCLW8wlMObrHsf5HplFE
P7CZzz8vvnWQHRmDgVfeMYTb+A4agBBRQ/Q2+i691CZ0jbFKnkXumGcLZGVkpvuGrDbg8MWZrs7/
//K/n5O+98tsdLH7+Qo1jTjy6+YSoWlgUA6O7OQwOaAjte4Smk/E1ulzUyp9JllRn+vEb4+Y4Dcq
N5mAE2MCRt0B82+o+ox+czFVlVSUoJXsHY3ujPt260yMBvwmiY99xr3recRwCu8bb1C/sWVw+Pnj
VVW0TeoyPOBfrc7z6GFStTxyGUXikSHpEWebxaSKOvV4JpVtPGeATk8Ef89OGXFQdaPTzzuKyejU
sR4CNDZ/WbZTnn+u0M+7n++dM9Oe+KL//bd4uYS5EdHAM918XZhVdv4JGe5noo4BEwqa56Thom1h
+Ou5tLjTvx3gmB3NfNoItpWef961NWrqEDPHulV3hFIJZg6TmO2EIbb6DoecMVwVm9RjZrRG9hQ8
lC5Vdth7/d62/NfYBGKWjvHWFc6rGUSkfzIA5FTvoMircqIopeAolEDyefh5KZfGYj4Ga2WzbnqZ
YHph0nMPRX32GaWHXn4Biokn2wicXbUc/BHCb2PgWw+1s+vI/VnX4OEQ6OOMhiylqG8pf30CYElp
sZI9YKB/GTBT1L/UrD/vMmgDw2DTkE7JqswS4yOu0GtZVbg0pYLRPvnMgJgYpgzygHQ5ZpBdKy7k
ala5wJelbrTimCiF88JOYYq4aNiRK+n4YpVwM2PbKMAYJt8hemxPDUvIkcT/hWMtLzDix4N6cAqL
xpGLGwCCXcoYxvCfAwXRQEuGKp0/EHrWynUlFOW9N/+eEmJFPNEWF1cTp9V3yYkGRP+gmFTvxy5+
n0N5KjkTbpMs/Aeezjl2CSl7ytqrmeCiOG0Kpl1mu3ct6e0C9uHPypdnYYnkPpjOeBlTOlb9Qokw
6rriH4hiyEaH7rabnSefhJ2p/x3p3HsLvA6ITqBIJ28rfNs69M6+FLCcdMN8e7aCNQNW/aGSgfOd
Ie/54PtX5NdIH213+KgjODozCfYHJPb18pX4POEDDCS/JBRspl/Hf/M+fY98q/9UBWJPJ+zRMNTj
I1FpM8jxotjRnSS2VtqPYgnfCegpLXLYB8cejScUmDQo5/pXm/s0oab2TN8ZUEQ7fmYMx3d5gUWz
RY2zjbKAEf5gv7vxm1cO9u8MJwDTTJ0dQ03b1oy9U+ij4RY2bvqCSprQ9EYcwtzFaJO3BKSJsH7s
ik6tTSX7b3f+sFv/DTyH+5aXjIXb8sPxi45Vy6NwcMXB6np6aGGbo7caxGYwcooxEiaQB+yrJPnd
damg6UGat9QcdGrsWMfqKStMyEMGyz9ea7Y9VZJsPklc1+b4nAqWUxNR7tvI9mlRl09mDc3H/Jf0
2fCEe8w613gVNkRVEouls6/i0QpC/Vuohh6JKBLGtXP6pEabQVBrEVakWAtlGJxbfyLwaxg3vl40
FyN/+Xne1PhkmS+FZ2KHGFmHzYGgh+7GYADBm9PodV8LYHaY+4B7R/YFQ6AHCKpUvwvC3DzgRp9a
etWOJ8A6Ik6qqf4UR+C2+BuEef/bH8lQScYZfBLkk82guHoTDIZtb9vNBiSz3iekZe91Oe3oc+r1
TKdkQaMe2ULI3DCT7KybmlB5SCtfhGi8hjH0VH8qjkkPxNwvueG66pdO30N0+Gh+AHEvI3k2xOVj
JxD0rUj05fXns+wVePe95MN146+4YwMq5Kgxb/JSyuxSJLjtS0PY9PJD5MP/793P5/p2+BhS2D29
Gl+ZpEQXY6QlwG2Myb6KL8Py8vP5n3eDS0ZyXuoOYnjGEMCVyf7nHwj5A0OTncTk5A8cPjHgTITX
ZDghIh0ml5gw+iVDpZjScVdbNf3aIt1CoO2uU4/9Yqb9h7ivwGYn3VPqMpe1AUAyKER05XiuSR02
lpivqxLYudpysZ6HIYddt3y6WF68umeoqkZ0eDhZiAWhh798PguC//kKPILltWra93non4TXdFug
d9n152UmTpCaMiTLvK4p6XLOzVjKpM0vULfvdRUNVw+n6FX39f+8CxMFqdCCfxOmH0KmNzMwNTWS
Nxy60L4OJh7xnpJ5l6Y8Eso28Awuxi5VJPt5YVhUtlecqbe3swJp1P5jfOIepdU/LZ5bRBPWBjjH
lWboRG5JsQPAPNyoteInZeL0KGPaso52zpmLmEgNNqoHz8z3ntUMm3GgZs8F4NdymYjF7pOiKegO
LW4dHM+UtphylWUyQ3fMm1lH40tjPDW19RUzlY6axDr2zJJRFb+guw23Oq9dcELjwdfzeI0NDUO4
/UrsrtrWA8cy6gLrXujWvXl4Wx2jidFY5skRN034WNmSo23+BLP0ufRxFlfaiDetiYgVK+wSNuyn
20I4445Qv/wOJ60EHxcxn6LbC3YClH0CTO9O4NgA9NZCkbOqlpTHBIgGx4X2mMw8PlH6x9eNeyo0
8YeFsTYbtt9wgicQ9wHNcGaJPYa/xBg5ORnue4NefuN3+XzNYtM/uq3pck4HRhbl6GzlSMuhEtM1
c9AUCXsC12NZN0zfzqq07IfZ4/lVlvErqsYr37u/9SbU0Ka0b9Qe4VagI0NXSBPfYtw1KCPchK1s
3/rMRwOWyI2HVHnnDPgXxpXp5c0/GQJMQlkavopOVFuNjfdCUtvAKINpoKtvhSHkS66yr8zI8IIl
YkZ2APLLiNdhOw1/B0lDSXijOJcDuESvzGA5o5Nitu6chk4C+Fzy4Wrq+lPb5c6mo+WzJgHOO9UT
zvwIdapoXPVWelKBJutexWzuLa85Nyk6EIQTLVHacnzxnGPTjxq3qtVvmZ7bt6JV2AMdCimLKdA+
Tbt/huw/pzClZp2cepsUYucOjCadAttoDSEn7Mbmwa5LcbUcZphT1B+1CrrHwlfdtmS+uC6BhZLh
A089MQLMxRqQuW7blZx7ppBe/jJi1tuXvaEJQE01DSOSJEPZuEzdY3dRartXxmBwud9NEWxDbadn
FA9NYWTb1sRsbzUvne6ni7Zb8wrOG2C7PX/9fATVxUF+Yv4qfSym/fIFg2eG6NlKUniWz6GesB+W
BlbejOqgpwqV3FqB0lurEW3MhOB46N/cRWQ9CdZwhmIRI9ywca65E5ANPhqfHrSpVRC2wybucxN3
FXHokh/IzZw/Tlozg55ITTbKQ22ByGcBHfCy2O1W6QLdcdVeyBVRRHSX6uqPgeLB5Ozue8cOYNkx
s6vpMYspczk8iRVw8hKOSWJxR/fJcRz9D4u61Kf7jTelOVMbUnfDNLoGTiOvJF3bOz+NMLwCEosZ
BSS1f++6YY8IuQS6JPmhuuqp7pjWUxz5YBBqqLNzozg10QvFdnJ2Sn22ZcPpPDI+4VD8DWdmxr3w
3yPtboycnnRqeflD7EFwKKBdUdgSz1bD8e9J+eawLAIem27J187j7QAxeT+i31y5ZVtcvXjZCr3S
uqLmMVeuP+mHiUjyeZDvn+3op9eih4+VJ9USxaHvJg68nT3Kdjdi4l75BHohitAQ2EnLWPemiI4L
22fOhPkeNvcya+QbRg+/FY95Zf7VBuisMZTFAds2We2BsZsaPbyTATqvkQK7Jw7XEmXsrI9NPJ2m
Kpifjap0nrlpsM14I0Z+vA2p7stTUzGo7TKGPU3H6jcrv1+zxjIdjzH4OMbkPM198OZxpxszmKDE
dadH1dd/8HKNbzyDfHNz7w9wIFCcQzIOQ1yjXZheaDaREht07tnBmSiVeo/oiFzMEU1V1JvpXfvz
znTScjcj8NkbSZt/GDkd7xDxjTWOUCJQqr6YEkM7nhPsuyGRNS3NTZUhuiJ30zpZZkkUYZbF6z7D
YNj2afFB631t5LR4YUiG55rBwXXQ6Pk9Kyw+SAcVuxDa2j5KOf2zCYeoPwHFuE77BHHGe9EjtBIm
/tJP5Gsq2e/6ND2Hrh1ucANxrM+68uwkzbnLFFMAN88vmKTSyXRJxtr/XJvSW/Ac/M9LF5R5Azfs
nPhokkRMmATFHpHWtMI2Y8YwtRzhRxj09ZnLW/tubIeblM3LBFjgPhEJ04ZhfwiISd4YHZcmbsv+
AbXAvzDGHlMtVyvK4vLZCfyHJCJJJ2M7eOiGzj+kjXgrgfGtfPI3P5KJbJ9hmdlPIcpnmRXvg32f
sQp9pLb2ECoO5152gO3ayHn3A7Zy/vwwPkPk792kP8pZrl0jjF87uL17h5QlvH7L2bdKPxirWFuO
O/Ee5LNzclUbrPPMfPHg7G9giPjbEFgDx6JV7Lmvc+gY/Ojwk6I2rrZRLd58WcCEssz0YzkxrAe8
ag8/3zm1T3YZolxsUdxFESMWriXa3QDjuQ116RAEYbMj87PdhzaPG6QTWbZvRpkUN6cz/UNRojyM
ev9iKZ5qiynH0WZBwQtn7xqjT7f50NcfvZgJjRTdejTQF0DDyej1x5+iqfWT7X0n1ug9Sjf/sJgu
X0xGIviQm+A9tfhCrMksjbqJif6b5EcjmidTuiFaW7UbZibZTmd86caxPpoZlqfjeTvMSWqfZEPx
4TE87QJ1RtA13TgR9fBVdXkog/Ar6Q4VjozbbPd/ixrrP+sCOdlW9C2wwWVF6B8ykf0bDf0UMGh4
7kHYPdmD/ctt2+RCXwRUisj0gkes9kvR+8HZ6bUg/f2iUGMHWTLcLBqC7RSMH5HHNZn74h6XBCmh
98S5BAq3y6X7HHjDpa1cdVZ2/vfnp26HXz379nZKuRW60LwnhE3e6mm8iIBFZ1pu+7CWzdM4q2+f
HMwP1MgAr/XWc6GEZFllfGSKkLuF4TkjttuTjjmx85Eh0uRO95E2w4zdUBt0B8n9k7PHH4/pezfX
d9Al3crNKE0t9l/Gdvz4uef9DUGfrGgsj0czYBXPeqmvAO/WtjRuQwBOqYoj96JdMSNWYAHQvoAW
wkF441LDHtlFLaC3db2nJ0GnfXrPwjQ60/zqYYG7rAI6eXUmcs6Jmx0eEK6U+yg2ILYz/Cl9bby3
SUXaCSRGMGnc9wZTZ6YyzUMXAJ+Ylp8Oy4/xWKd4/5m0PWF2fM6x5n8kqPf3VCjokd3A/EAe+8pi
j7KFM/JhzieCO/3hzciT8aOtnXCXt+kTDfUUkepkf8Rp8RLXY3z72ULKmE0gHeo/VolZkVEcviiU
VGs2B3arAT0z/WxmP5XDvdRCSdGo/SkUkv2kFCo5NlGORQUeGq6aNzOGN0OjPU4mRsgcnAT7tbuh
YyZfPVX6l4QT5aqitf1BTAmdUx2woxOadgQ9WmxFWoDFzKY3QIj5eWhlsamUs/PprbyM1V+35Rhi
pelX5wVIOpZfBuAA+eNdH5pXTp/t0as5IOGB+PlxhDmyH087s0q9B5nR5Ha636xitDXcj9oI8iPi
63lTIWOkZPucUnNNA/iSCze5lXn7BP8DKmcefs7RS9Hg9wQlH24amhdbDLbeITe9x6CqyiffUi/K
tbuHWbnIDlrxRoNGvxoDffNkMB5HD50qV9S/RfMwr/KouRtZUrzRU9jYdT19Oalc1IRV/DDtIjEh
BvBwT9hVMX/kM/ObMU8PQzinxzkOn6Y+GU9m2X5ngEVWBbbWsTP+KoHp0wNCwj5hn2qAlnv1Rs4E
p6jShJPBLX0M42QRv5GmYhXyIzbiF3pi7T+EiYySUHSGOeyKGfcNeQ9B+VpEXJPJ1+nV7+zp2Do8
nMQCbKSYKSNBaWxN8kgM1RpPBQaP9Vike1iQ0b0NhhdyIIN/ofhqA5sHaFbRS18UL5mT1TvhshbZ
JT3+3C/QFFhk4YQF410G10zqMlAXS5ScGDRs0SCV+6Jvmhvn13mt8EjeoHq/pbJ46s2w/OfN9GVk
UP0OjCWiM7JQ05GffXQaBjU+o9ILMI/oAD5shS0F/o2ag0edDP5ayvYkgym/20H7bLsOMhCveKEG
RijX198wL9GFwJwJGU3esqboNwuq4LFHWMH8Z8AIFiQnOvvioj2Omp0yfDKs7GY35jnpt8kgvnAu
PuG1cOiPEqY21ajnWqujuL+xAoyflkNOkPbH5MVtDX+LRKy/NJoL1RtofOmh+6wDiXsJG3I0EkcN
z5nrci0jNg/AyJgMNXSaxu0qhhaI+DhFG2GNt2Zu/tBpH/56rfnXDiV84lCVG8wLr7Ms9WlSWbxH
V1eelFuCxltcsAFWiRdmB2SEzR2JwhEBtvOIc0DZzLn5r2dAQPwevXwsRiP9JS1mcqICed6ReXc0
i9rbaKNTSM6DaO+NlnWSHmVlOlHWybJ2d+1UjOxOpKjb8AA/ADL/cjx4V9oei0PJsgS0gqbStrVx
df33cSW12A8jEcyCQvVi1n1ypg+8Z7nnoykgKYInNls7ibC3wsmzq7DiJ/hUkNWO1TAnBzJN/vCU
R5efF+6jGGRgmWxDHO4cV4l2RxWJXCqdjEsVVDhwhqymK5HN8DpxSwQquBSuxrM62XlA6ZYf9Zi7
JzB0y5e11PVGXcLrc80H7G8rueT8sWbi21WWWmzV/Nz/fTK37oK+7QOQohznAdDwpvDh7rNdER9X
EY0KanObGmm37om9+O/3YcoPDrwsssvQvwJQwBlopMY2t+lUDCZdJqsTPg7RFCEWOoLiapETsDfJ
UifKjGiBRLBroZFEIZSM9fXnXaH5w5A39c9laLst0dsjzjLE9b9vv7yLO1xOcWReUKFYu6mOcCin
NFAGs/6flyrjL162bMDKtD+RnpEYMmPelk352nHVdn2WytOMkgzerBdsjLlghNX7SC26CgFV41HC
t/kprxWSE2U91rM17zSnolPVZdV/L3g+Cc+gHlzPwGRhSZlbK6eE4hzIMTJDR04bi4hfDfc1oS1z
+nmxtPPmhtLYZsunXEJsYAok+G1DhQnUidd1Qza6ncd7x2sJOe9DeYC+vc0LR5rbcDCeEkiZO0bX
+uT/kG+C8jheHZlgVgEpsPLC/I9bpQCD5YFYu+qUEWR3imOEYD9i+TDctThwRleBRrFKAE/SZ2RE
z44BpVNElLDynVHxdPIGv9shjr13vtxVDNQZMmN/6UKlyTqynZWvvddSjX9I6eph7OKSzEuOCQkX
W0viYbh2p7Fp/hQ+zUXU6C3G2D1yo63d4LDG+mYfcprHLE3yFHXJWwzDi3oA2g1qdbDi+BxFmsqj
VeV4tRtDEBqo2xN/qWDTcFXsatwlhlS7lBZfyR8jtmPcOrYYWOBKwAcdKhnTKmHyLu9ghoktusfl
yjNkdlMREXMy7owqnHeQ4G4oL+UpBEO3G8Lw1ukWhzqKd7zs/oHnd8UiXx5RtqsF/eBaaK4i0Dcz
QUlrA+HfmgEwRtHl8neZ0ayABMyb1kUuVWV0tAyGi6zo0wkiUIMlaBSQ0IszUdj5zg7m15/rpLtg
1w1xvFeBeKrcHAgCU+F9QPHvOCBThZ39GmuMwMNtCoz8pMZtE/ScuF0CKV0nOScq1iewBwbiJMzE
eVLGBxaPxagYoMFQvkX7yuuyO8n1pD0Huj2QdEyItWHZB6Z97iHpWMW5f3Nc0J7PaXh2LxEat9nM
T9p2x62OXBt6AwPNHKgsF2TCzcCDVITPE10MIF8RtAc5nazA4eAWo9BrID56S6f95500CDUg03sP
skdtMWv/pUtPsqacOFOFK5kEnCz4zlj4CoOwCHSQP/8dgA65igFab0afZ6NIqfItQtfGoKEZmMXH
NhgRPDQ4MtDfDomNVZz4tSro/7u+Y4J+Lc/Ua2HZ8mR74wfZXsWuFWrdEPC8VWF/13HzIgSDa7fR
5sZLFP3rEqhxUG2rSL0apc+hzGzf/LFDlU+UOXcJbjCHAbsdx+maxZCk3gDEGCiLYt87xo3mbP3Q
CzDX0IZwn8CrWAfAlW6I085irE1cYdArCuIXVyKpOaJEBEr4aKHgqlO8cOSTEap9sxAbu4OBGFc+
IA9p3J18eMHNbW5N4Tzm2YEiBovORJm1gOG4Tzzw+SK4JEbyaPcTGwshVWunBd7g2QScF5iK1hwi
wB9qRx0Mg93QpGRlyQvOplmAaemTR69oLhUejhO39zaPeFjrTdWiz4oLIm9o31kJRkW8nKcEaxLn
mO6SuDWCJDWsC1Dnh0Uh4XAm5fw1oOP0xnPbcjhzrPVUfLl63DsJlu2QVGE2L1LtwRes+96skKSk
LtcfkzKct9PkWxC0TXdkLJ25YC3P/WCpg2+5r8iBrz1ArC1WGiwwfr9FlTKsy6DQz0aKUnguYWzh
Fjw4QfRtQaURYpB/9azvUzT0G/DP4iQKhBNdhihKgstYeS2qLKBwsGtMWx2W/4XHOR+7up8cPZf8
AZmjNeE6fbb6FzRhxXaHBiBIimdClxYPw8XmULfvvNd2JsNSyH3sBN+kxQd7X9UoMno739O7axHW
cBHV/JkDnt735syptR4qEPH/92UO2aZmP2OikWKNyZzqVnTu3hg9fYiZLbt++8tOynqLqgErdw1T
Zu3Q9FyrgeUIU5zYaBJIll142qmgfEFcxPPl3Rgyk188uA0yH/ZEVUQBhGxWtNyLyzXH03E9OLVG
mLPylGOcKIrTg2JJbTo+qpYXaYXHPGnlPmwfAX1jswz55YLcUZswbwZupJ4itMv3bRcdyz4z9nFW
cvEmvOzCrdBZo0cFqPaITzvYM8tKaGrb3+Ok9VYlJM4j2oaVlxNvVYOkPiM19z0CDSjBfdjgdrv+
+X5ogwvuY0geOl9MdxUsE84+6lzMRQbGP4gx4nPflFGLOkux+GcTULi5c/9EdZ+u0sJ+tabpW/U0
sOgef86UvTtml7deOtYetrhxDkaWtRI33s93shEzokaU0NOL4D7lKQbDNOseiggk3xSBI9OC1q6M
/FvsI98McvUa5SMWZ+wYHNVGf2dH+hcAPJh7ntKQL2f/0Al9DEKMwt6A9nieqANWHHjjs49JSueE
25Lw963jmp5BO92BcqNoxfkBBjV9pc3FVGZ5SSqTBAER3E2ny7exN5OmZN7DMutOaf0do+vdIezB
cbk4sTN7ms4/L5JJAheDIlQRRJn72Q5T9ZcuY3vXVd5nrYZXBl7VfkjEhoXVPFY5Pr8yUuPZMtvo
pNGzZCHyGmTx56BGvJ0DAwjMFPU2DYTjZCBac8R4rpoRUefUnewOK5IrwGjgWktX2jEeYEAWQGyT
Q4codCiwE6cJqWInwxjfQpg8UF7Dg2FCZyG3196ROw04UVJqt1bgIQqMNmy9/p6ah0ATzh2phVeD
3/wdVTLaIOala42MjpvTJG94kMd6ylB3pcxyKl1uuXORcRKQsSlrmtuRj4vUrB9tXY5cW0pL+mP/
SlvQnOlc2g81h9vG6sIHmx7AeQbhuoHFfZlnXdwj+y4C5FwiDz30IE772FR72Nq3PJfWxzxwHsob
N30Lk1BQsrJMDeZQrSI0eFjjPaQcUC82qJtsWsAPTTcTRoPeKvVLveoFRk5f/R/2ziNJcqXNrltp
++f4DYDDIQY9CS1T6wksMysTWjkAhxhxG9wHd8CdcCU8KDbZ3UbjDjhJe69kVkTAxf3uPdf/cHuV
nS1KoLiREUZlyLvOS3LJSUNeoM6/TV7Q3TSOjxAa4A6F/r2bD39sg21EGXJVeHF2Kav6cxrs4BSN
+v0b7ke67qMaOh+HbMIB9HPgLShWXnCec2nsrSL7w9WUbddC4swi8iWmdYcm817YrYIr+OM3kHJz
I433qoCqy4LHR56PQQomcDP4sb8yXIV6bo3NbRZLKH7uu+OCpJkTUx4Gumt3kUZozkP7Cbpockw6
mClD1NzO+a+AHnLAH/pnJrZ+mSyO4jW+3e0U/FJKVO01MOaVZVC7yDLAMo5fLdh2nKDWFfd/fJlM
KrKcgUrm32IBqE6IWQauaSSeOrmyAaM3YGHZZkaqz1ltY9BhOzsr/VFGOavqpDEWu1BDgcB4GKsI
U+cqCw5hYFPp3twNzstcGfNNXeIYG11nV/DOD9JLN44u6MKLcBfnRB3S6ZOh2JeTkPluaeI95jEm
ysL/E3ZesCP9gUGG4r8BnjAhUlY3kgUEjAoCBXTw2AkKzpJuczOghSaxCaMGuSFCQGJjzVVNA6NO
SFpPE1AHVxfXqKB/TsQ+nKxJPgohG67uvLddXBEIE0F4gwHFXOW5/eR6unsaCrwJdYY0ZcXdHtMO
/otWHbscEn+kirtMm985BTqHclm2o4TVuu9+AoSUDXN4dZAp1TQsZZkXEBcr2FZC8aeMA0qxDOuF
CwJFL3N2w8Vlbfokz6NAPQMCaJc8frXK29B+9CDxGkq7MDKzYDuZ4ykcOUwQKox2rVR/GulQSoMR
yxhTsarGTmACNfdR0+Wchm13rYvym74DE/TvpGkp0JIKHDNez2V1JUqQXYF4IdfwzcXdLLZ+iU1H
zgGwj9ifYDPkP4kT5mcjEt9OOFOvZrUXortoMCLYtsZ87g+ydX6Q5NOV3aPLMyKqZgT6LCIs3iZs
7T4vMRg3FNWCTni5pDjM9mkcgETalAKv9aT3bYMvBkKTJBICy8KZSe0mzq2OfsZxrG95bfmrSQJ0
Vqr2HQua0VsPPEyIRk6xI1QLiXvqNlNhw3lFeN6MtX8/JMZ3PlU8wenSnhUG4TpO2xtDJRKcrfU8
da3mnXJrPBcmtn4Or7FRPXZa/zoUhmFxWgFjLdeuhlDRRNZGc9BVcYCBYxLNvVGEVzu26B6ooYLB
zVgjy4W7ORdfU+o3HGCcVZa4DvfYaZ+NiV6FjSM2cw6fIwYHRfsO16OOmdnOHOJ7Qen40SlvSrs7
a6ajKy0A68tA3U9+wacyJbbgRzHz8Cgq10FYXZ20w6XNw772QhMkG8gGIiTyviWDDiZb/nr0c7RF
gsdxCOJ1G5KV1O91SZ8BFps9QWl/3zN0AT+04fsEzFESPvEZju2nYvgJfB1eRSCfo0ZAly7Lt67K
buqpA9ogiFXBo16lfCw3vRei8XtixaBcrAurYtIPMJqrIQYWVR+xX61HZTX07pQVEdhh3iVc21Tn
/mbSuaQ6wfXt/mpChbeJBVcjFtmhn+uboXPNg0/jCUzUdw4loPLUPX4jwtwCs0BpCLhpjBY3rEtr
D5PyunUGnF/crQugwqwlOCynuCWNw2ht69cIiSMa6WoeXWtDLKKiS2I0iWBmIKl6aRRXGsc3rMH5
OvJGk7nl3PIME4nICDcTHX5NkvazrjvJh49jUzFDRVBl8QSpA7JihLF1GI4FpF68cJjK4oDcfhlx
RknTDZ+2tymFCBikD4yRFdETuqL6pR5y9Ma1cFP6Nn2YhDWsGnoyVPsiVXSgA4dk+ZK/zkzVbJih
3fpcG3xvOGqk2pVfMnnSg7FMq++LwP+gX/vDs01MonNlY1WByAuCnU/KZohqruFOD3imgXcdNI8G
JIYdEnG1Bl29GZrudm7GikwEloCGpxe2nqb2U3PMMgIouzashxMz+GVBgr8ckFiqZOgeSsOqTsrw
GCGQnNrkdgV8O5D5vuhiqnf+j3hEqOsthtBC4oNjcsg1npjBYJ5UKX/o2+QiXRHHcMwepcCe74nj
GRtg6bflXC8QdhNV0Qdz4sUB9tfZ0JwCm8eiWnqrgvpMRwOkTXq23z27Z3/pkx+v97HAkf11HHtT
5qN18ov8xxL1QVSEZXKSURvKEo/ZtFRJqhZnp+//4moKb3BRsIAnOvmohcGGd2rBN7wEefTWy/zT
7bzjoOV0TwUeiykP2pc5Nhbo+BWV5FRa1A5ZuGVBmOIcbFKcqDVaE4ehoKkfoh0IYWy7wXuA5/mF
amwOcXhyZT84D+Qevrm8hSt+Lj7XrWmhbrL/94SSbgs//7Tc6km0DRwcKjlJvyuAvXNP91ZDDCIw
rNupcp4YOX7VKngLChig5BW51YVxkJ9H2r32WW88zENH8ibmsjzJaDuRbIYYP7ZYrutj9jfjRms9
NAFGP24aZQdeTgw5bs15GkiN5wy31owjl7D21asprE+JUXRkjWureLey9G4sSgQU84gg0F5TP8SM
ReHQvrFl8Qbp+ZYlcZ0JUjSJ6ZILC+7iyvhl1k1NhxOsapfHmd7Ru6Bfbs+ds1R78Qsji0hXYlO6
afjH2YeHrEgfy4EX2iMWA40Biw+JquUSFBB9oF+SxE23h/PAxqT2Uz0DdOIj1Y0B1q1BPHecEShd
GSh/BoJC3/YrJozxARoiUsvwtyQ3PORBa7NDKPSN1mg25rhwdsh8VF6OcBrRJ+YNgXVsA/BXjLsK
bnF5s+FKtW1zwS5jhvmh1ARINGdvk2vHWlbRMamEOgR1v+spAmCEdImarDhhSm/n8Lazh5rpiDnu
6kxb5HjxlYl8fOec7KwKvGhrDBv39N2xbRXpvs0sWI8DIaXlk5y1JH2Smn1ebTz87VxkQaIgavF9
sn7mWeBsUfsOWlhYiJqZD++5MR6KfMiOkdXfRxzJV33qHygZQ7DOvA87/G5cLmDaA8IlCPHHncds
fVkcLcJJI/OlLcjHWyub/4xmPW4aInKxOfOYF9VvC0vOyhdYBp72aMKwJxN0IUZWIUmZkvsdRMJK
zDs79u4sVY8rWrxOAnM4rUK/wmWQK++TyXmQ6B8bX4N3m8svsyMZ711U/NNROkOpgTfvVR/Fx86v
HvrI459dti5+hKw8/OVKBMANLBNjlVHTFZ9s+ljrtZt6sPp7/aeOiMHxXt7guZM4/aL0yc8VvmRt
xJumauMbgb+6jQL71cSrvZvoTjj1WSDvKvCdZBJ5vI2hLc9hTx5grh7EJJ2v2aRIWZC+v83rKTvj
WQvAhQz11hYWh8SckI4awkOYcHibc7xgJX9lIMrmtmT2aPWmeaiiYINxz9kxVIZyIx5MGEVVVz1i
G2caqfJ7ot6XEV1P8A5rh/BQlaKYYlSu1nzMJYAyiGyPkohgyDnCDNSjHSJ4FZOP/XaJby226rRF
T8FM5jqLiDw8E1PFz2nYn+Y26exnJxhZJzWZSU0ehrE5vRPY4Z38YVeVPrcxpJLIwa+TzXRBq5Hs
OKltpODmZXZ9FJdW8lgQV+DahjYdZsmqW75BTSx+5xXXfE7uUqk9/jHQ5yWA1F01KsYLzvweze14
CUwjwAxtofPlvXv0Jd0ODGWpuEkmDpyxdam7Zp0XTnOIpvZsWuHFq7lTeC7EF60rGMzJDBWxjqdV
VafIXBNyA2RAlI/Edw4+wedVZAzYABykjgiOUxddx8x6b+sGahTjT997xi/L3Y56glXyFVmKXI2H
AyZP1NfkPw5W8eHl8hcVlWOunE6JxXEnl9lHaC2Nj/YusyloDcXiuFkuu0M408xdY6FIzGBVtV9x
3Z8K47HhiIliPdK/2HofePPPET3UvHMRD9zEGodrHl83INe4dvotadeONgX73a6LW0eRoCdVt0Wo
oO6g4RqT++mzH8cXyG00rY8PhVefPnrDMrG8DiMfXRbU1sLDBmp+WKSEAavFg4gC5oRzs8uwtq8i
EV4Vp8NtmBE2C528PMYquGk76ZIXwvqL4hdv5VQQiGHPiOyzy4duHdQ1yOgI4mHjHHmi60PoDHsf
SgPhVO8+G/5UAacV3HUIIJWKzmM5FbveNf+wG6aoa4HaAoFSezOv7fUC8NoUcL8vvWV+za7boq8q
Y4/eC+sKXxHLjYg2CY19NA4alJBSM2D2vCAMYIN9Pfn7yOLGRcFntjMzWPhTMJ49kaIGOOUuptJ2
0/UQe9JpYJ5+W4j2A8Qk5DOOhmfFY7WiJ/6RrtUV/WR0q8Wy4Fikd0oTpWmJlEJ8w7SSdHAxynMi
L3Z4H8r2bZaUjXplEZyd6B0tlGkux+aqCKKz17Xffqe3eIvr4zg1/Y4WDPbywjO711ADO4N6VnXj
cvcG6Gs1YB28DFsda8dcgh01A9N+sGPnZTA7LtmIoI6tnvOhHY7lkByaarhVvfPmFw2tcZUl180c
HlLLcjY055VrkmWeM420YrkXih95gBW+UJTAogjbIyYAoh0yrQ5SaWctwaUPE1OzrpyucTeemICt
mso7mhlwRGXshgQJWwTOtOmEQsc2OxijIaEluAo8svaRgCI6N9cIs6vlvQU4w5F76MAA3zLNzGMI
n2yiwbRAUImgk7dh/FaaTbfOc3oXhwHKS7czQaGssWC4+LCd84zDABtjfXDJjruU8hFNtknFJyUo
waa7odmXFr0qo/hywSoSvkowM8zZ/OTofcgka4cd74vPl035Tva7lKqCsg3vcsMlJ0dCldcwTJmC
fvRdUd9CxE1WVtlu/5L3/39FwdNU//zrP76rvuzU9IC1rCr/U+WARX/5/7uiYP3f/1v38y9//sd/
+a9HitHUz//1W/9XW4Fh/9MJHNxJAWKJ5zhsdf/4l+Gn7f71H4b/TxkEdhA4wsR5ZblUEvxbW4Fl
/tMTrivouHelaTkuv6llzBn/6z+cfwrsSh5/nu1J72/Hwf+uUfhPdRPRT/Vv//8vZV/cVUnZtfxu
KalLqP9jK7vLH+Z6TFl8AoGu7S4//x9a7TnT4/inDgPSn8mQa+wuyo+nExWg9FZN6X1DpzPnPfpI
0qbZenES3Kdw6eCwdoeZxYH8c4ckWDUvFNIfpWcs4woXPbrtmC2M3YNPFFe7nNwcd0y2gccUIGRQ
/ECsYhv23XRbM1NKiiS5BIW+K93Qon2XERA3UWpkzeHVdZpuE7TmdKYG/Wq1CR5ATsZzgXMQhKK+
sgcAbreAqWB9InvJ9IvfiM2MkH58ihYbc8vsLpo71riAMuhepp9u9mpjgOCC3H6VDUU4jSVvkQ+4
fOepemnMa2+SIaZRdjtHsLYQvIfccY9gKRluDulil50kDViRT5xAZaAPEW3/fqkgYFBuwo+1wBkj
M4EXZmAl7hsGKRmgflNTR8uaR+oPme7qFcWBZ3oPM794NJl/bFpfXxPhMJP3CvNid9YhnPGBoiW7
V/COkMOGuLDOHaM3FfewkQdqAg3GYvg+Vb+xjBibZOMDacbfW/pSXZDRge2AgTmOUfKM3tfcdJTl
QnYawVYmyV3caHHjEPv6+3/CaJO7DMYfEpUDVUjiz0yD5MLyt5/+OscBKVV8TMmtN8zvcDNT5bTq
JGp3nsfmtteReW83lGiLkreesB8lcYwCgaQugsaDIaa7dHSNQ8xkcuMRr9jOy58y09POL7nYfuYR
sSr1Y5kONvi/4s3WjPjqvArv/n5hrOZu34YIh1BSNfomW77g+XX2qv5LmCtggFu3nZEYl8Zywdy4
+tigJLOFMii5mhi2CUu8eL3uMN6kasnyqREWOZkNCFzeby56bnS9esAmjebZVDo8y2XwM/2dAfnO
fDHiWR9CIy0uUZQVdKzHfItcKSGOzTbTYTGdlIV7QKeQreEaGafE9Nxy9R/+v5z1nmqIG1uYxvnv
F7lMtqpCXEIrUoe/PwQqRB3N2N+1hgWmo/XpFyYMFV+ETztz0aU/PT3WhylyvimwJe3/l83vLWz+
6GX2XL2Xw/yRL7XFyUwQY2hqg5x2CwOJ7IXeVhOALVSM4Py3+fHfv/R1YeyBitz++w9FuJHOqkw/
lFDmnrC8wnbPF4MR5pUog8FZjBOt5dOe1Abld+YIMrqjIv5PhRfM2TpA7e5QWMoJsUlOUbLtaghP
6XWGBHosYiJlcVNzQZHDczcIONoVzlFteMW8QlaVkEJaTN8Zwl4z9NBTOu7xjfQ3rR6Ca1g4F7hZ
AGO534D6EVgK+YuCqwm6gg7UEJiNMzxokWHn6aRxNmRCRdzyX37rwsiuYPOGpDcvMFjNS1c4DOGj
lkwxJwUeYv4xbimRqdzs5u+XKs7zG5uU3y6qTQTq2s6vQ4ryXok63XuYr5I9o8l0XWCKA+QfUluK
GgkVpcG0M9nyTqpYHkXl2Vdh7F2xBFPABAKxIPorySjH84SEsYgPhIlXBw2i5Xay9qXfI+IaN1Rk
M+tOnf5c0MJVUxW66hvdk1OeUDXSQ2DUGaIske6Q8BpX65i8CHxnqg4NwTVKVlQykyqqqlchTWqB
Qx5nDabDJ1HjNmGzLSZ9LlKcdSECXd/Pl9KxjG1jyq1ykFnsPH+REgMNjkpM5gHkFQleJrrOZt6T
R4BtHwL/KSjD5MMxogt24OiaMATMmm79rvrCNcQIewoxCFYvlo/nMn0r+pfURVyGDzGsS9sHfhle
c8JPgJ83NV0yK4bYDyYJdOwiNB0r2PqYs5darQBh32Q6x6PmTeW1y+tDVXUnRL8FaE41xyCunp0+
dEFJqV/4qOKW27RjE2vvzkmvzlmMFS2VHN1bP3ho96bVCnq2slcZ9/defo2jdp8zTCDyRjQF238m
X0KU1VyGkG6EgAbK/XjwYN5Ozl2UVuOGJpDrnLR7TzqYnei5iPuDKqdHt2U0xjAjW0ejc+fROcB4
RpzdnGYvTJ2bSWSXSrXbWjpYtjCeI62UV2ss9cmwMrJ91ZnhMY+zC38DVAQpjfSL4ZRHDfrR5lrp
eUCzwznjXsCNOPfqEML6sPby2d2W4Yc1WGurH8o9M8YraaGegzXV3krezD6xKqjeeHgcUFUusN8p
YeQj4myPOf+NtHEaUUGj6GnYxvG4wKM6OO8tmVMKENfR5KtdTKfNtYecyKxruEgrGE5W0JRH1BdC
ufHF8OkQSrPxKxnMT93I9uDlI2cEYm/gjo+g5z6noNkqjv/oRM1J0goBu8/yNxUdq3nB/ZDgWYyX
EvIWEfh1kYzv6OSN7kJW73rZghwkdzo+T6BZjbVM6aBhbNyu/AX4X8bM5qboFR3qVXE3K4n6+IkP
PQMIEWToI87eQ2OR4gmZknFU2EZ9Kda0OD04vBEgioA09hkrYvaIAI7T1xDGqsOm6U/MH6DcrrrF
mQPmJ7/m3AaPIsOqS6slHx8/ala9TPYJPI21HdC3m6aH2hcvappZa3z7YRnvnUzfqtfKptuXKo0D
ZoSRQTtshBGLwTpor6QDm3Pg/WbTjL+wGrydo8yPKtPVU+Z3nyw0rK3OmO9Z4n/dEGCv9qp9J3s6
UyZMD06HM9uEzMUAu7rzWqILnREB68qw81SJRckNH0+m0dGWKeQ6HPuCRM5srcZomLFMY/WVUND2
RZ1wfkJVomTTfSG/ye15SIJd1lEXu9Q2POedfe9QbBcHRN1H6r23sEiZ7Q4D5IwSJ1OGzcgzAB0l
oFxRJScXFlWPyRXCPRR62lpnnf2BT1YhzYVrAvSnyGXcFA2ux7DRIYTqKm79JTS/bi5u8+WLycFK
+H5y+vtDCXSZ24bpyy1KLOv1zM06xzC2Lf3JJkTkRufZSYFyxOFtTI3WJnS5BwJSuR+B0YEPuSP/
/RXOHXXDipooxQ2tVAvViJztSvssuNHcrAhIDSUzE3Dtu7hIMJMXMRaIV7cWF6Gzct2J4EU59OhM
DVjOpHpBfOnX0T00EviEA1kDst6PxJweVeOejak6KCaUxxS8I+EC5Kw+/LY8GJttbOmnPDP3Tp2I
N6fve5yrIy8ty9xbwlVyxX6YnKtU3mlSWOew4Tc6v5XiPGEn5W6Bkx08B1BeAJdkOyvRvzYcbQjY
0U0U47GaSxICdCz5Woy3FhL+zhh4dpgXn3Q9OJdBZFvtgtJNIIyfvKa8a7xCPpKIQq0HFk6AERKk
YuTZIVJ+DgNBw7EGdtum+uhYpKjMwRZciWm74SC3lSNuF6v3AFjM4Nvy5mAAIb8MdttcND2Q+67G
qJsN6q1POv/od3mxDSRTq3y2OJChsDF+N1xAAr9Z0QX7MHzsonAiTLL2m5gSi7b+wnUWAjRDSCUg
BQrn738JKrWV3R8CL9eHQPviaQxwo/cj6lKBRfqEVZjddaiLDdC2jurQ+d408a8QnS92cClP0tDy
HmDPa2qy9hqEnPai4n5vivjWNVLsfRyIw/iKsRmbmBTgDE3zVOMDvc5L8wbb/FOZtj+pYBUulhaM
OjHYrlHVqpKMMWis+tLQ77H2SkkMN6JjXpXmnsx5s9NWu3FjZuweRoG1xSJACNTdNtStNCSeDqko
1dm0gZK7BdZMKmP7h6mr50MofIJvPWz6Kq3PxBTputdiqxOcLz7xwJQAqVHBbA6d9C4N4l8bgsIO
FkcIns58JpWiQ13tYs4YPWYNguG3ZooLEQxrsBG0suWWsy8SVpeKmkea66I7ejLxz6Z/RD+5GzdD
N0+U8WOCGR1CXF/R0pSBBRXEGKQCZs8Ss4DdWkeBFQGQr77lEpPQ1QGaLrrxp1vky+rFn6GOinam
m8CpH+YUHawn3hhH/RliBTzHub8ruqg6i9R/INkm+MT0964RRevAj/DnLt1k8VKn3oTzyWG51BFj
0txglFVFJLMUyV3PwH9KqThHUvihQwX8mIwTE3Mtr9BFjtRGTthz0aDsDthEC6Sp8bqrR1VTK7S/
yZKSphbFeTPCuVw1D3Ubv9DP5IGYSf7tS5Wrdc/ZautoKCSzywR0TmrFEbPY1q2MQdDyvEdFQNUd
lPGKIVoZu5gRynoXzZTtrWSZ6g3qmsFEBFepGd/qNvhK/KCh5S3/BkuFbU6MDLIc+5FoDnqySWc5
s7eZrGJnqJ8+EMV+qG9cwh8MUQd/zfwcL0U+PsO7QEWP9EOKILgmA3o32+HB7dDWy7En2GPAn6dk
7ZRX+bEQPTwYE5ky5C1bWQk7q6+79Cxc72M0cA6m0byyrPbNmVmTcHcMO5ECs1StR22Y/26NyckF
JOdYu8TQ96rhW48UdqbO6+ik9b0N8gqNC9pkko1fx9CUiKJf27mOGZEy6qe8lNOiB/N+kA8m8Vbm
bXzqMMvtpKfKFb9oP8r4p2nh9KV2hFkpw+RTzYCo+DAVYaBX9qQQEWW49Rr7rrQQCfvexiQGrWfY
9KadXieLGGFmUWkwEJJxFkAiBrYTkxWS6xUPgoNBrKrUuOY0QIarSKGt+uMe9BC3Uh1TlftmFVzJ
fUwIq9oU1dqOMUNYzUubS4cdkomt8FrefCYMs/HmL0z51vHXgJVhjdMeuMnSANUbA0frWc8qAZto
cD9cRb5do+7jdzZpejrZ4BTsX7uLeJHKLDqqoN7bowfCuiiWLDahLtCMBJoXm+B8trRprFqCmzwq
L5HPIWguyh/GlXCQCPBXISZlv2fQ4YGf32Crk0wcEWmyBlaZid/lWcF6GOnQmOhzTlvgyrVFDZ7L
IJjRzWTvOhNFpU+976BrXq0C7WKKv6VXTuyqDdxIXW5zqxfowWLguIg+7FT3oLUt7o4zTSFS5Ttj
ZLkqPLkLQvxBbRydyLzXe6vLTGABRXNXEpTK8f2uBtiqu44Z3F54RkNdpQSXg61spTyrebbhtjGn
egD/sk1BY+5xW94EVIa/6fItnPbJ1A4P3QAwv6jtM2Ps12HGv1NVjOpyr1/awYfhrAL/qUFFn2b/
FqfuTR3309FxNT2aAaMvgyh7XGTvYrDenBpTeVHR/OlSpMOpiu+k7aNszwGV/tnsj2fjNcep810i
h2x0YIyQm4LriNMHUIFNDkjKvVcySUTUOVB1g9mchywaTZyxqPi+Oz/0VnCqEomLLZyB5mHAFH19
AO/JleuzhHfYuovHipoKhsL8+R46lIzHfQ3K1ebMuWqzotnaU/2sVMbLrquXOU4fK5fibiyrheKh
cX3gx5N6H0Nit81sPlVm/BmX1keBq4JSa7XupHzj4EIeKerWYgSRwtmyo920unW6YjHdgWWPdHcs
cyvGr4M7N3x0U4nJU/xEhrhLM/lq6F/ZJICS24OTyzvaXbu9l1Tk56OzLkjiNY3mQRHDrm2KXUd7
x4mtDZueG961vvqORkwVHBByJjywspOyjw+go2+IKHl7/mAaXhbCMZv+IQMBw9zX/Skb3BWUclIA
D11zrVtvXQocOInFVKHktqMTF3hyLHHMWFGxAriOrtJggILmma/TAYVFSqxARhKQwZTVJvbFNyon
a6EF81tmzotup3EPxIzoCp6KjU8F8QCycU2Jw89EfLMnN+BM3q3Ts7RMKvpD8quENiuc9WrQg9xn
lvtYM1k3K2zyWcRimxNhp15aesetUdfMSdnljmGNf0HjrB1NQpvMiC/CbeJzbGheMau/lxbLajaq
eBvCkKCbdrTXw9xWG8eYf8PWy9cQfTmdA3UGUUJuJQtszL4Ld83hppqmtBQMyMeryI44EaO5AZKO
uLYReI06j6Kz7E8Iv9GWRMIS7Z7ov77M/Uc7z4c2At6nJY0SVXw1sawNw9KAvk0JTFUjNmPW2MlC
Ty6dJOBGWL1Ms0wx7cJ7r9phYzp8sOC1nbSDGQDPAB3nZPG5tXIqqqgjqlHMguYCwyLlskxYlolK
9+SLYaXEJy8s7ns5bTMmlBvHK8ZVJpr5bJLfgupoOAzcjDn7sdJXw3A+RQQPAkAdsGiLRAgu0E1Q
YECVdfWuC7s4wuDai656Zwm+S9g7zsjROTevOWDuBG6O7ZEBa/dry+7RJwU95ckrM1X21/qLAjOi
jPQjWC+Q+s6m8y0jZyfl/KTS7mBpNB/VTafa1jh6a5DEQu+aKNo03Fv7gT3RST9DWIPzgLE7Ht6a
Bs+5PQ6vSU/babKQQCtsG80QTAyqIOcylgS1yhCx1NQBEu6cp/aduturYfQ2HkbgmD604taBLxGg
8p6UDi+dazxk5Hs3sZ2472b0U0KCp9Unr+luCuHVDaV9dJrkt3HU15yMG6oOT/3M9TIrPuCBgq13
P+A8kHkxkRtERsM4yxaRQU41EaEjrw3mQy+jO6QD+xIAumMtsZYlEGeoWvXCfuVNBgHaNZci+ITA
Oe5yk9qgIQffHzckGqLG+op1R6xo+czUznA3x+3Z1zWHVJ7cqmzAYSqA6XGNZhxbf/A3U/JgZxYf
3pg2wiWiSOoBnVSyisQh3AGLxCvYWUf8zmPykMCDxupZ/hpqKZuNzbNil1zrqgb2JR8TOyw3Oub9
rIW1spW+dWM4RBoaqS8uZV5EhwnW2H7g42Tl3ftYv0R0Q1I7lT0S1056AxknMFwytCC+Q27lKddd
4uzn0KievKL5gWj4aLXFFXQ1m1hygBR5HXrWyHRMdiWxcGt2uY6I+MYZiIdjYV3x8GL9RuKP9a9G
HEdSuJhm91hQbzf7ZD2z6KYjw8hWo4eNZZMl7qeDhzcsG3vQ588pySCOptM5doaLZRPLpGSFPaDc
//1elfZ/jXnlq/LFgBgXOEiiJXyeC/v0k0xa7h/IpcIGMBiWFB3gIyBOH3+6MWBnO9YfxSw+I0tf
JjrODozQyU9a74EOoBZX8t3QxqcEdMtrgromOZNjwDyEGwv6EA9Wfxrqh5ZRCRVhRCPH7rWustOg
zLNMrYOKl31JVSu/IZqHEfSI+vCYVhnWBgprFdTdhFSSYflbo1Tgn8Z3W1Yhzu7XMk0DyhzYZTqw
5TgSkRj5oDkYlvw0uq9srrwpPzdwP67DbtviKAIOcWQGfnAZnRVJgZMlADBvhgsQTHL86LI16eWz
RZVag6HVm0vkIAja5OmJxjjXgp6TJQ6LobTCmSlI2o9qG7E/L0r1W8c5j8a9iKjsQkJ08i+KTT2i
qzWeliIHmdZ/jkSK0rx+nluLlP/UPU8VyCMvunGK6L400iPpGnC99sR6H9R/YDYf0dpt+Ed0QzQ3
oCkHLmg0XXbSWveC22MCLb9UcL8MKPWr0tAPeBlD8lgwVNg617GDBXey3Q3wRjYL0vwrEY2P7oD5
p5hfHCOlt4AddQXpM6rR8rKaNsRJ3leoHe6IyXIabjmureFl34B4PCXp+JxNziNBQ66R9S5rin0e
2BiLYvEtoubd9bp33kdqbfCHGTZZWmURa6jN69QEzAJ6KjTicMOryoKcf1fkIgax8a7qHIzZF5cb
bkRhcaap6IvhBp1jEt5/OIpNoVklBDAjtfQ/tOXFrNpyCXR9ekHzJg2oOy6XA1NGt70dc+ia52tX
m58pkzUdBHcKehfFmZzFA+OzHWllcl4RKPGi5pWzDvGvIFvdcnuHp5H/sSKsWhiSVvWII97L32zx
sGRCjWk6Ak9GtGgGwJ9jcmOVRP35W9eNbWPZSjjnR6CyqWyR8ZmR8svESWhVFDS0pPNyfIFNUGCz
DYcSiTwr/8RY03B9dJfWtTeFN13znEvHrAFxp321s0UarGCqbXwIEFYRnuY53Nkw0rAuBa/C7p/d
sjxMav5CH/e2qbQ2vgG0gjEC5haHiE1BiA9vNuEVbkKLSeatgky2Lo3/yd55LDevpFv2Xe4cFchM
2CkJWlEiJUqUmSBk4b3H0/fC6Y6+dSNudEfPe1AVVef8lgQyP7P32izKNGc6WgFM5KRx7wFaEHgT
+tbat20fj6LmSaw9ToLldCLpkWBdlGw60FAb+VXI5qTW5ye1tCpR+FZneQP5tfgWmWuck46ZQMf0
1fXp8IN0oPGPpnjbpPFn1MiHmQGzgz7Ziy1dkTNk73LDxfyEk4NZ1EcVfQ/OwAfUJ/tRfCk1rgiW
e0mzAiBPfKxUD7jUiMml0LDZ1DmLyjjZpyXKb8SKK9MAkYEmGCMs9t0y7J/LtDzUbYX5aHxk86bv
5lXgRjfZFm+B796wZYkVneypCJonlR5Z2OP1iViyi9MY6w9u5bzrGIP5q+1wM05bx8pYFCScMnaa
oMsZ6dlNlMN9uB3IqHYZNwepebLhfCErJQK4F77HiPWpaNWnHs3Ftp1IiSgo2jIfxG3BcUmsVEPg
McTaHFg8EqCSNznQ4H3zuQvuMhRrl55FBNyLeW+LgZ/BA00k6DUOOPbRuJ7yuT2GDfc+HN4YAJO4
sodcG1a4hz3q5dL+XB710MifqgaRczHQDzTFFnzvQzVkW0yl724c/2hlBgPJYKuik4PTE/hATPA1
GKJ6x6z16MqWpz/xtwHgGAT+wU/uc7EiGDZ9+wfWPT2uVd1G/PKrevYm22faY76W/2iSozTbTqKA
ApEhfxor/E4seZKG7PK4U3ilu52ehFQKxIIzkuiBQA+MSEpdeBZ3v5oyEtkq6PTwXrgBwCxBS8kI
6HK0B6ZId8rRL+XonuOJQrgSuY+8MCXHps6f/GbmO2H5an+lujVsMIxSgoXP+mBkhN8CLWjc+DIF
+jpd4g3TqoSXMGjTVovVs9NQSYMMfYhiZMdzGT4Tb4djK+OVlHKRIby2BvFkA1PebWBV73nFJEwb
5k+0T5yv4prkNUAjaXIv1MXRdbQXg0G5CA9KNO/ZfI1KENap1BAyNvjQbFZKo3Ox8gSWlaGjs0+n
X4s0QqtFWRcQkjfLveAN9zX32e5Qa5NBAxiAhPewY3erQuSgOTIPPqUMAErlzPuhghtDTttAr2l9
FxW7o8IEDNOHatXLnVO09l4AnnZN6nVdEevAgYE1f+LQiOXdqCGJM43xUEvDOIiSXbFKYf5pJumy
lfmANajbSyf/DAxe8DFn1xnqdbF1W6NhZ57vyjlLsCZhK4mN8gBHkPd5KtQGIIhXjSyQ2c3mR0cc
4OQYiIUjsBYVE+PxFnX9rhNpt42BHKo5+Jwn6Je+sy5JuWajY3qdDBRHGh6QtrM6D7xyNSPGZv4a
YoW4zkF9W5w36EHIIlN5D4/R35tkc2RxQ+nd7ohzwJThAHeaRMwMgvcS4eNWDQ52ZR/R83TPD/9B
RXqf+1xwYcqH0RB+VerNHXNSPFQc//QbvmR/qXijLZNVbsl9TsxOB9+ElWN4K/voIpdboabETaax
2Xd+SHpnY92mdH5qRcvlm/9FQXV0lXbu7CVxGzIgcknWFHAc2o1cRmRUVrFpn/p2Djf5zELLooS3
q4U+nQrh1VjVV037FIbAbDrcbKsBcTQabUTs43OSu9GS0eWhjtrZjvM+inhc2RhQVMrcbw6t75rC
3DDIQAGkuC9t7S1M2zuiST70RBMb08kxJ4IeazASRoh1BFr4fgoPrGU4TwRrO+IOncjf1JY6RzxF
s27HO6xD7TZAMYsCgyWZhfE+GHJQFI392Yn5NS2Hc7/M7eO0PqUW+ZQmuhloUi0xDXFMbDwIBugN
DFEoPFZDvbW7+iRnH0BARyCPAeOHPQTzRvOWy4nBQXbnogEOp+iMtAknINUK4ZTzWk8i7kVYwKU5
7Oa43DiudoBRTAcE634NleM2WDrWkRicATqS5M6ZlovQRZuSMWBHNnOnSu5qNd7awnyN+sM/KEw8
I2t/KOD+d6ck5A5KEzKshmEB+k0aM8f2czbt9wo7qdYyIRNx+25GdksB4n6HZXhpCFP2Ssx/O2Kp
jX5Cme0bv4LZ8UqYKTLNsH8wDFwNds8Yrl4ygBJtW/vSeUy63bhulpVzFRtMzVg8tUU7H5DAzEer
M4BIuwAtTfJHEqxFXjezBOyc+wYMjGgNaLFi5hrGE8fUAqWpOTw7zIpW8luzmZaxNCDuKFg4egT+
jGU6bFn6pZ6K4JOOSvfCakbWA72gyNYZqryta0bxAv5HVe0Cw6/1+2Hi4wFB7FH4YG2x2hZZ7kr2
8Z+t5mdKtvyIi/Te14vk1PsOT31UYbfqudv13D3My7BN6/pyU0C0WrUTkAF3Rm8zISSYGc0w0ogR
7NZenjBeZmK5GrXxqx7Eh8t03tLq51yWJ52yc5lE52AQ4/cBKNFKuvxJ+xDDgIVbyy8Ptlt/E33z
EVWosqNoPGaFOk5F3KOaa15jgeoG8ekmjxC4jyV4C1GxucIB0iMvQBb3aOV0f0lmUo3F5VdhP0WQ
33dZLC++NPZ1Wh9mIKGMWJEQYKqpZxZ0eXqX4d0mlORqcvuz5XN2aWDzdvPwFan46Ph18lr/QwsL
ekCDPiOqIzs4miA3PBQEU5qZcXSj4QSWZl3rtr9WOfvekYQ+N1hSo6E50H2syRN/t8rkkFhPlW1/
slKpNi6yhE1gIsaLck7N0jCX5Y/v+fSf3H3ONrHoiScQVUeaZRLX2CXMen3tDNe+DzXuzVxtU9/6
c+1yZECC0GQocK4zievJQwq+I22UK2oJufOtW5/bXKRtn24iuMsPqtqmzAkQmgBiUjwdQCrygF2C
selC8YTeIV8poapHNpjrAqlF1c8H1ba4cBvnnZ4yOaCD/5JGvonCQW67GBkOpF3iKFsMt9Mzyi1r
hx2KZIrEJoIJszfF6qFwLH+DSYQhi/+plABEYCAbFFI7ws1ZwGiIzC33nX9WZ25JsIhw0awEODdx
GCrEAkSLZtip0GIDMwMDkGoT7nJb/YShghwzFzkqvizEU/ZEYrnpGQ1TrXp26nuafqto/KNv5y+B
lT2Uvt96w8iq0Z4SBmgpQcqiUF5biT9EXelumod3+ji+2bBhSJCVu9l9j4FsAgciWRcBz5et0O77
IapETdTJWgntzc2VIv2geGQliEkLbyg6uWMi4YSMBdds0z0gR/rEWvJDZK22rXTtkFfVa+8wsuns
+RD0+Ctc/kh68JiN0d6CW3bVAwIWYDDes0hsvdZ05NqYOttj2h9tZAVpmC2Ni7gQtSVlZh3yUTA/
miP/DnEK0VHK3iZpvlcaAzOzz4atDMzftHWGh3/+y+46CloSs+riVUx0Y3mGG8KJkmfLaGn+WvT7
pjR/mhgf5AgdfxW75rwFLOHjlQp+nFR7tea4fQDehAFrO9jaV+Wr+aTm9EVo0ztNr9pIu34ecT1B
E2DkPAXtd+bG9sYv21c4u1dDqXVfh68hGzUvi6a3idwzluqDiySqH+ZNUI0a21OmdpphNGwUtHFT
F7zUFaOkqbbPCDOMh3BgNaLytPDQ7JKuE9yH9vyQUWriIzw289jA6vFPIbBnXc2/uiRlxAD67f8C
V3lDVfIKeP8aG/Pn7Jr3LCN2vdSJOa43Zp08RBUX45i6V5gFB5aHhzls96Zb3LkgeDDqxYykxA7D
5odJFJFH64Ei5s2Ny4M18UmOg3Flf/UHuuqNvET0gyOKG3/YpejsQIkh/EGDQzcOlGARNyHRrM4a
LdYkmQKnGtZJCo65AHMTv7SwgHnFhXtymDnCV38aC7T9xMU8lzlbUkbsPk3eoWBdhw852+t1KBFc
9TUD6E+TDK5VD04hZMAD0j3wshFjSDIXbyFGkpVyjE891BeYEBKvKWbiUk9hRMhZyzWFmaeYhFf6
JYdeZHh1USM8qu1vxS7oIJ3YWLNwZ6fnGg116t4fxh7HlfGnp80Mxx8PeVGk0Z1Q/hPyZvNhQoms
JgFvb7lJBpgFbPi5xFkVbinsPhtcyd8cVe9AyvZzj3ywa2/QKee1USdvmZPH2zZhXzN050oU18B/
VI6FhaIPPtMGOo9e48QDZMnh9urwXC9vQtpDybIq9aaPOSUFlghOmDCISF4Dr7iVXXeHBYQzIe2+
4IHu4ZhOO4KzvMDmFvcpYLry2RjhAPQqpPvVbphpV6rLD0X5Q0pdpEHQI/IAYClab5ZKxr076r9A
6i0cN26bbXMfc06Gxqm0BsmrlH1pEGJySg6ndtHcsEeuyL3DEAksoQ/OQ9bBRJiSt8rSSIBdzSgn
B9gbUSdvRji/6D3YmNF6GCbaxLH4apsbKVFMTAFpz+O2dXg+hry9C2tKYPaR5eg/h0FI1wTBtEAi
G4rhr5xpYKcZ5DnLeghX6WGQqbPqbf1MFNAGXl4D1aIy1wOHXu7WvABZeQjtCs5RYl5aVTz1Rvwq
jPQZsqFinWK2azPMPIMYWKN2cPtV2HlFd5RE0g6yu4wOQXcI0LaR/2yVw2eiux9lPJdrQc5YW/51
zM4L1V0i/YHdiKdRDZL7tm7s8j2304cy7p4ixWDSZx038Zn0DlEB8KycFbpfXgZPAJh0wzfNeCha
lqBJB12OST/FG8YYpItANXHCFmQWCoTs67p20ZL/Myl33jh7Tl1lnhJX/44Q6qPyX7uQ+gsaojjY
pdrSu0b7IIwf0p6pYdwjyM2GGncaeZtMUwfbHhYf/J4DLFtX7rALm+ZbkYfgWOITfRoN5cBsikRf
Ch7rp66SB4M7pw20F8uginasyFwp5v4SQdA5yrqLbTrnHvlxrnXGOnR885iMLht4XIhal29GOYFZ
IcG9H1lvWhn4vpGrEQFDvxZD82PZMej4lllRo+nFPk17hzD1+C3WUrHRjWg6tWPyQTr2tJN2ixKT
jRGJdryRLPax15WWda2tEOAds23SKH5tVgqraiS0MQNmwccxHbrqPQja8zh8080TWnUdhPWoyu4L
ycqJfMUX5eZ0afCX/FIwlujyAD1P/jtg9hJoonY2G9aVWfFpBSXUpAGmZa6sHYy+1ZjeBi04qdzw
ulEz9pDZj0ENoguG97iOK3VfymwjDRDCThv8+GlBk1c6NOkWjyPrBvrFeAtigByciRwisgetLUPa
hy7hxEa9+Dtnw7RVUXycu/rQGgmRSTgn3Xw+tXihz3U47XwjcWG/29m6neHv9nL6cGIHy1cDEIkt
0T074JSdx/BL/T6tLNdaVklEHnCvrMkT50khCX2j/RAJ80hiLRIxwDMUDdFS3NiecoMHNuPuEcJO
7Yme1D1cz7bT/CKU9tCUDusC1qLlOtMOo37O/1N72kn0JpM6Qljm51D2QaTut2l78aeM09Ryf02j
/tOZ3KtIu8fzLda6DJl6akPixbFo4Qel7yhgANlEc7QuF5VIx3VrIe16mnymytAGGPflYq/Llj34
BIomn/iu4KNHO20y18iP8rtGyR3GV3UzsBtM9YfLp3CXW0Z4hlS5HcMxvog5+wCsj+h7qsiLlu39
xNtEGngq4Cwfa0zN+wzk5yaejWPc8Dey7RnNU8kGxTfcS5xhwQlIvWLhjM6cZwbXI5G34OUqwto9
18yRXFj5m4qJbCPFSdizv2tkdSoZVzRf5D6frKHTPEhOCMpGehOwTNrGaj6jyf1unGJkvq7BDsof
ak52DTeHhQ4aHsX4PieEiaX6XxODVDQl4Mv+VoQn7PDODjBI3DFC0NpkO7iY2SaRYIogsBTiH8M2
JaZ7uztnga2hjhiJbnSxxptD+di55IHTq+/q2f10dOfFrFJ931jpS9RWj/loszAu8UckHY2Y6CBd
J0Srx9joLOXcXGIG9lNTXMORle5ky3OpszypxnYTMb9CY52+WpyYbPLrUzslN8oyWkPO8Y1ikT4R
+a74twPinlVvOGcmOgEWpUJu613nCjzEXT/sMybabNyzfe0030lr/0JvIHw1Mr7dPP4SKSL1oo3f
KhvF6ZAxG2Fs/9d3n07vnBzNZcdhkIqTBFsSfp8qPYc4oax2TaAOgQNMt7fK6Q9jIbtTqfIPvSrl
S8L+RSbVW7lQu8Kov5WRz1evoYw0C2vx27NgdtH+4IFFv2VM54CLsmMB6ft7wxiRISDcX6l6qFaV
dvYHtRy1WIJbtA4P8+ysqlRdDD+cyI/VXzTX+MSdiLYvS/NlfhEjHpaPeRZGGxLRtkZgnkQ/PRea
Ee8LZp68Qfk67i/VxCxYOXhpxHwjvDQGtZSehCp3uSg+tQzbGMnk6Idhd7TXwi1JgNcR6bAaQ0EA
4ypLAOzoEaKVQO16333t5aCtpVldiontwdiW93qdHnJt/jXbxl81fbyv+n5atfq0dycGNXJwfis1
/vCfcc0AVJ8v/gB0JWhrSpogxTGuYVmpZiaTMn7UJFb8EdSN0zUvYQsMOaheWs5aZkgBA5obBCaW
eK79bsT+RyfYYS3/o5LJWdfOKZhMhLU4NQa2Sbso5sr2H2mbwKvo2oVFxEdgeOMgz1nHti6V7qUf
maszPTrLjKaEyi+Pq5d8ri5mZ56CrDxq+nSuU5NGmoAkdM7prlnAl6X/3g/RQ93FKFBbrnPUhTPB
SgyGCQqtQf9qDt9Or7aqDw6GNj6g3bzXM8z0JgV0527NaEYgIWDPUnnVlvE8K+beqUtUc7vQQcgE
Zwk2LFexstxz6OO8mcNTrOhARV6p9QtsRRT0Dj9B7378GdsDVsZ14WrBY8sW2hNtcSOU7FdEDFiq
QjzURwJdkN50eGNDpAZI9RyMIOM7ALmjHTBubyHZeGaE7rWajE2iUMRB+ghplpKjaNJhXRnjRW8w
0kRmzQ0pjU8jmLD4aRrYTifZycb+bW0H6XbGfkEL+MPS4fGrLEjGwiirYyzGvVZ9pAy9D2YwkMhZ
/nQBAgmc8wDOc2Qd8K3WvkUVQb7BsSlj1k/Wt1KZtSEMgZ7BzSaiVEoM8GSi033du/rw0riKlofa
gPgPF7+cixada6Br05aB27GT6VNRqhere+hLARnQvtrtxH66oC6TKV+pOgFhjvBI9+EqCvR3MyRe
LFQVn4Vjvk9W27MUSN9suk6IGxzAQ0T8UEiHvIaESQ6XnX0LkClQ4SBsOVXF0h91RqtnGRtVudOV
38KiiOU654fQFHp9zZQ0ZVIDAXLpfvIrEXL3rajvwAJU1Ff686jdmQ3CtmQh0MGAfq6WsTY/x8NO
Nqwsvb9ZzK6Qk3giimscntWVdS4aw4RthEwOJVR+zzLGcu303ODLKsJse0+PC7FOSWFwi5kJmzmY
DKSiu5RTnMnDPB9CfB5BXw2X2IHdJQh/YMWd8aSEzpEBGk1R0MhD2PC85rQU1EjJHngkgmZh//iJ
jpABCXudGrsoq7ijhiyDuP5dNhjjXWHJb2oWIqEveVK6x4Uwt3LTiyzoLrGTsLBYbNj5A12qtanb
7qfokHM309B7LkQSj0ON2sRG3lUyWEbRY6Yefsn8ADSciXudnipb2oScIsCtdUXGOdR9U97QYobP
DjKxVeqaxIjXlX5wkHiEPNpws4ijaszSS/E1wpS2jn2OzFTZdJVRJtcOkZHRuNaaLrw3XBibk9H9
CQiWqzS0DDKr0hd2SO1FIz6B+WtBDR0uo6gI2pct1JscKdoE+E/HTcfdXM88fWKQVwKWD7U/n3ro
VStMs1zx8FkLHbaBOyG/xqu8G3CbT2lxg0xLx5HuygEIdD34AZD7znNtwh8UGaMPYWd9MC8l7IkG
6d5PSTp2kPehbGz7e6ddwcTgE7G7N1buMbbb4tJS2HW+o71Vg8Xh+a0Z7kbwg7smY2NY9Z+qL9YT
ZSRmEqxkKgHCLPh8EgeNnpPngEnGF0ShITrBmKkrMZ2u0ZkoycLKk6Nx07nQdkZTYdXHjO+F2fxg
leDSJosjuqTQJGPNP7D+Rpjhs7OwKBDxPqqG0kRm3YfezfSt7TNUnx15irwomk9V57JfQeFzicRX
b0QFGd9kB0wdzpcm7NnKdle4QhcHlSRDMXFtJfQud2z5QxjQDJA3xQbAwCgxtrE5Pi8nU+Nih/tG
h6ba5ol0ctf+YHSSeggAYV9ZYbli8v5D8FyMHofTj0XdsUjzF6ut6l1RCnRL0r9nHpmw/Rk+ZiZz
WHf0e8kZDRWcDyCAUbAjc5dkmRBRRhOPVzsg8C1x32eVnkc9fHJlB+OAuW+6nBh0kdC3iXkE7u8s
kbKB8cegbsO3WK4yGegEicz7PNAhNZq/FFMEEznud5t/TVaHrm7Wr1YaoTlD8zeIguqK/KhNNP7x
FU4bO6iv0M5fgsj+1rKLIJSSQQsx8z7PtOXwe2pjcODQ+2Mt4SF13TkJX3HcdeZ9zDi22jHyW7uS
+xka1inIuaO1hBummBzlDXmUe9KSe+niWGnKMjw69lESWJD56g3vweA5Ers2YGrF8KdKkzczzZ4A
eLUbt/KblS6ntyxz72mGL/rUbwPBLf9uTzbu3/HC4vVGkuBMrUFiq1kD2lUj4CydcbBiz5TpMaMa
/aU2h0uwqCEbP/kKzPLFqJ/dEUkW3+pLY3RvuZXs/SAnjQ45unJGOKRKz7bNaN5Qh0PuIWZT2PFX
Pgchjuf6UpibrCveSnpLz572qHl3YuC3nkV2BnGXbSPCwW2TRKux3smBGLX527Waw/Ibaa5CMzi/
ikK82TZTWWsybyI+IER7RXUFSCOuVoKMISAVyNRyySxAkIfpLKoX03qpwpdwDp8aWt++o64JF3E5
6ilCWG3IJsVh6ELQSHyy3V3oz781uRt2I/YTmXxj/EPtkrHAaZaRNpUrFnctPJvzfFcsS7M6uU5Y
bpWNliBYSlMUPWPvvkuJMFepam/lrcvoY+XDHdrgpVgGLtxNsoBJrZIDrlqW+e0ltGNoXtzZtoXC
mAHO1jdDxoiM2ZqYYsL0gfnUVrwJZ0pEh5d/UXr0YuJncxsFmOIs2ASzNp9SHWNH7N4bxGgZVZCt
Dewqc2pzufrOPbWm7WUSnF1tv9rooBkfgrpk2Tv0UbevpuajK6sv2ZtIvLgCk0aqU8NGyrHhAMou
GVHQ8ydr0/CuVycq4HGxS3Crp/ZRDcy5oThd1eyCgM+YIXLpjN0wriOQpQg4cNPD7y316JjVdb5v
amKxQDn2dWzu8ihtD8CMPKfwlAzqF/MwS+WTNJDvMDC9m5raBUlzBssQbCtff7f08MVeXmB7wrXT
GaGxxiNR5xbzInkXg3cltw2jgj/I38FnaaruiokOz+BLjiMucqGbD3bvsOfnZExcdyfi5mdI01es
JfZKszla2eE1q7ZGTTwdeyd/wZuKbMyp9kLxDrdlRpizvY9QRPmGqtZdnV+Z3a4GIJVA16ZVObDX
ZK79Rq1In1pnTx1fKPURO2SM/AzM2YSHpXsfy/xAMOObb4y2p3X6vuQSX/VWem4j/TYhRusYM4qq
uYs75xWYFi1yA8kx075H4GMwebjB8FT41sBz0DOIKFP95rNp0EKgeFDgzxZMnFRXF7PKX6NcPVPs
kcdGVxin2V4wRl081KNkG+Fa7GB69BTMzQHHFF+laCw0y8lTa3V47TLMOTSv+HaiYa2nLjlwrN7h
OLxZIW+j3TNU4eOhquWNxG6ctVEMC3n8Kdj/MS+tYvQqyFh6iV66QCDQtNxlTo65rs0K9JnWptdV
s64DDSdJUya7IcQjAMXonPfOI1eUwIXX4KDkK9FZl5N8m7/MHdJD8szQkCNVNpkJ06TSyRfWgfUf
9mhD3jq72ViJhba48lehFXxRuqNNogAChclEgD+U3+k/rV2SVzpON7y9tzqO8XsDvipYESiocmxe
86YGIFe11+UbmpAY7uV0s8cJVl0+EwoCEZiiO0Rk/toWOr9nND9xOujrJDK0fR38legZkLwHECid
du8U04VEl3NlZl4PGJ9BNkj85Qyu8mmgeUVkVCCTmJBDL+qWa26ZGrJProkZYggPajjPv00x/Uaz
rO6qBLgO+odzr9HoaqaXWyDJdCIZC1raYN3v6qJ8HhFieUTP63T0ATFt41VCTxDYGYfavMIvDdaT
BWa5kOn92Ay3viexp553iuzViJxnZQTOniPmgcwi1pOBe9UGmlHSokF3EoNKXiQRW3fk0X6oXsl1
BHMObaVGbE6UPyTZVkkQ1r7OAEf5VbKhKv7QCnGxSJ/EsDBjxx+cZ3y1Akte/uvr+YclTenFY/4T
Az4w8+7gKDu86nb/WZtBvw4CVjYLhWwIezzwdrceYHDtcnz3XtPYh1ArETo0BgtM3ieTk60oHtGW
SQr/4aNuKfXTUF2oleOtRvMaayaiDu6kQFtE0ZhaiBaqyHHASWXcz0JddIMxcDbZ+zCkV4ebvsIX
cYqM4AMs/7QykkW5vmQI4qlis4y9lmeO8atNk3f20dFW6aMhn0WF5t4IunXF/IAtNId13j8EBcvq
diyabdcoxXCd+WHnFoBC9E+9BK85aTzoFrbo0YQkDUgWUIF5NP2/1GdshHppRJIS7//5QFNKCFLT
LhTjH/7AgAUdbmPO300qzH05Tp++z+EpOA0TXV5b7NQKh4PJGbMsHILBpZngJqn96QoBYDyyEN4X
vfFMWY37PZupRzTL8rqHZiaIgcHLozLdd4eAPw4J5untKTWIFmvlr/DxHkOvvxTWjE2ca3Ss5Slr
WOol6bXSGDGRKzmvZd9cK2mfEqLOyOi6twvrDa4tIi23fSq6EWVMmLzXMstIgjxofn/HAbEciaa+
nXrWmwBrpopruSzJx9JmixGdfQ4mnjfLd1jtDv0HfJR6M8bOKzJVfWOm2l2b3IAiYNc2UPxglZTM
9tE6zRua9H5d0htsGsamLoWmY9CxT375Pugj4oOwZk5b7XBVE3Ixx6ZXIZPnIfnu8qzYcXoi/7BP
OJeoWYRiymVwOVvJOW8psZre2RArf5UNVZ4VFe3a94lci1GiBlFwDnAcTql/wyN/xx4Ty0pGM1FF
L2IOnnrL5UJGVGAL5xtT36W3suvyL01FtUDu0ctyb3Rb2TiGx4TUZuzEFjaY75gRkQpWS1YOaX81
opgnsPRjr8jLvdMURyLvXkQWHsqJZJjGvKZw0DelLW/I3pAnpJdKAEt0cM0B3etudVA1q7SBTDpL
9Jgtc3pGHx4pZglCuAZSQ4o2xk73PObsP9q7ia2Sw74YVmYz4iSKf/QA++oAxoOZ5iQ3pWE9h3WP
AEqFLwgPNzPyYaYKLPEihIe9hlqZQTvfMfydrmTMSJ7Apq6Qtyz1FYKZoYKWiCHig9HNP7kNbHgt
ZPeR0blro9NesZm+DE1xgnP6l6IjR6SV/Lh5fnBRj9CA5B3NC9Db2rwVQ3T2M5+4jEFneybuEEd7
kebcky0xrFgwd89lz4pJuaO7gvLyMfYvc9QTXD3FBxKyH/AZp1tzjhGiF+6Fi+G8vCzOsOBQJV1z
Sp4M0IDfHMbGBj4zYk37ruLX7irWrsVML8G8Yikdgsd+VnsRsghwF0jEshmUbr03hHFogZDnxW8a
RN2WVYOIAmKMx2GVZhGmJujerBsOUwpi2aofXXust0XifujIm72lEjQMYjISNgTUyb5XJjNEu6iA
5qyfYN4OTHjS5zobdplyh3WJ0Fjzk5QVf4GNm7J/bdrQaaJjnos3lFqfWdKE6+W+wfhWCxSnI3kl
lao9lci70qVqQvqJzgjpdlXjzotHkHwxnkrgCv21KcALBrq/X34pbRhTqtd8K+pObgqONnR4d6Xg
M1xE3OTJjB8aisYKbDMFHYLjtpivqo3OvBT5VDFOJ9fE0EtsrKxfAgd0Q/ehZdkBT8aewcqdPrJl
VRhe8ahjASmmYT066S62iruhSkGBR1BYRRf/tNN8YgxhkpoywVUYbkWh8/fDgtKGKbFbuJUaHq4Q
gAiGMuoVDUa/h5ByI+feW+YwKtI/W20ZcTvFR6IxzyKFd9sP+tWYSxPZMolGNE87kYuXQaUvg88C
tloWeocY8ChDp2+3KIeDtEJcRTHxA7JiNc0fJc8mBkladDBDO0SKb51yv38AEM6QZUYmEloPONZY
PTuIiulAzrnpw5ksvgrh/HKZPVJ77mUbMkcGKjkL42MK2B30NlCYyUUPtRU92RldaZAp09ZLqOdY
HZETr+uY3GofUnoPBrieaHD9G7I05JVEUHmsb1EhfzgzdjIdz+3a0aMLiUI9mwAfkn17woP/MUlq
RM++aHG1KWJ755cVAeX1wHixT4kandmpT+Mxto0rNhmM9q74xH1ONmx50mJ0mTKu+23LdpCeBhas
b8VPEUM08iutaZcrHixwt/d5/9Gxq4blyKpWlwSnA5bBlGta7rrXne+4zv31/wcU5m3UTs//F0Ch
/D8CCu9+8+nzv1AJlx//P6mEhviXg4fAdoRuWY4LZOI//heUUKl/uUKA5nRM3VG6bv8nlND8l07S
qdT5V67O/lQa/xtKqBn/sqVh2zr/XEiphGH+x/8LlfC/Igkty1Xotw2HP4BjQAmFfvjvSEKdEEMS
i7kCtYrNNLyIpzpJvv6N1vjfkA+l5G/yb+BDWxkmOZuW7UpsPYo7m8/g33+XYMxGSdwATZMle8Ix
nTgB2oCm9c0msk14IWFeW7RzxqdW+vW0yjoCbbz/wdp5LTmOJOn6VY7tPcYgAiKOnd2LZDLJ1GBW
Vpa4gZVqaK3x9OdD9e5OEoSRW2N7MTPW093ljEAID/dfDKaKLFUgBQ35rLGnjxWNtOKqDtvCQ8qn
8NGt43pBuAJIelz6aoKZZ4ptL3WecaRapmDUEt4ItE1NUkWSKAiQskRcHIVDH6HywUjG567naXnb
8ofRRIrhz3d/IdxaGw9S8SKl23Rt7ZAhUGlC7ojsnjfFmFvWZ7T3R+2RqR0NwEcy/EQBbFbPqwH3
3eVwAZwcLVQfIQ/K2/leDvaz0Nj/IX48VHI6aac0zooGC+Tmd5UjnTysWsGBeb9G6AuQGYyu7u69
OC5Qto058KlhO8B0/B5Xyq5S3C7FkwOIFq5a1leY0l33uQNE0JbwTpSspoHcWVYZbyJK9hDhsDkX
iY7COXyS7yo+0ZV+jWZrwYsqiRow2kkRjbbb+xbq3S1IH0x7pMiAiRb0zDYG4A3zPgjMUm5Dz4ct
TyMDHaghpcLsakU29fg41ELiMdDBXLwrc6M2P6VcsGSvhkwRV2qR/S9hHfnl1GiQ+M1qJCPXKq4E
NRyBeXUyF6iDDczOHS19iXJZEvlkzPmkohcU6Za94zFk+z9x9ggPZQAvHDlWQvHyz7gKMFQQ2U8B
keYa4RacINoEXOp1jZTjsyZHSjuxNWTbyqu0dkZZA35B4r1t6+yp7WSWtzdYFgSljsRONWANostg
9Hc8eqzoMGgQor2HrOrN8TNtis6fqZPjVylNoDwCVHN/6EoeYBsRZR0ufJ7GqxuNXCfbR4mTQBG3
RmEmh9Az8+SDqdgmBaPUQwEBVfWaMqQBOpR0ogTljgmmD6i53wMw7CJ5rypKHT/znEE3MeylB/0I
iwgYV2OPcaywQEQ/lmZh2I964yDshCmnkDfYZEK5GcaopRTUjaqzRdII4D2YupKON6xyjcITtODn
XFeptVhdkeNH0hkdkMMq6/VtM5T0tUKnbOEH+PAWM8Dq2HbNbidodQvDBAYEqNmo95bI2u7GUT0I
rdVoAFirIuyR3DYxaSgUjc021PWxrQAXp/HIP8MW26tmbYU/aXiC4zdCBOiuR10zMXxvR/6cXGpO
ThquIJT3IgdDOLvJIC1AK7gyix/gLThQOC+L6bHDFsx7CPUw1q5CFGxoMod5Hj7qldb0r3i6986t
NXRauI81alAbbaJReOWHcvzLQqqpfNJ1lfOFGj6eyqK1IMNRyybfCkMLfFLrK0FFXtnycjgYSWfZ
97yq6vRH1zT8IqgxueF/8+U44oIyUrj6AoW3s3dpZlbklLwzAH7nGqJNb7ApdNquEOXSqQXCkAL5
K+gY4RjowKwpKBlc1dJHQ1qQKIO4qmKtugbkAzWkkqiVAgChQnY3oW7mvXTozZYwCpEInJRfUaab
8EYmj9Phy/mD3Do6xh1yX8vSbV1zgOyomra8LPw6VpC1JSNxZgnnyANa3qvjrzH3bMAbKOCfD6dx
y727Nv6OB8xb6PCZLc0UC71cX1URnxmIhw74d/QGnnow1l5ClxI4XkW11Pc4HyCoIS4EN019s2T7
wM67U4Pw9fxvsdd+iiEohKumRF2Y+/39DTbig4q0AtaYgbRr/1pV+q86z8Tgahwn48m29ZZ2ClpH
fydcP4b/uy4arKtrcU1UiXUuZ02a8+96JxlsYv/bFDblBrW2Hm36G1OF4KJBCypEDJcNukEf5arX
AH8Mz1Plls5f1Oiv0SMkL66uGtT69TaFZZBFW7xp6KJGh/Mzc/KRHG1+hTuk86qmcm0c/8JK1eqm
Za1eNWWBrV6g/0R7SV5YCmtBhOUIS5c662A5/X6EyI7pAP6VvdiOVLlQ59qdH8ec6fxTnJnFxjhM
oVpkKJiMOvZiprUEYbMJdwTKa9AAvIiKZR/a9r7XTWN7PtTKaBiGJmw2kcRQchEq9iguGT2MkRZf
7j2VdLAfgFfOB1kZD0HQW9RVyxYn30UmvHABTc+iBI2/M4dCe1WsUL3zazX+V0JZGkmuKvDI1hf7
lNpo3ZYB46lMejsNAjTfY7W+sATWxmOolhDmPG26Ov/9dzvBt3ta9FhsXwk4j2/pFHGcegbm7BJJ
oz9fb7pmGIZlqzo0F2N50pVOq1rIeSCWGAYGiBpaur1NH+38J5q/8/GS00nz540jIZuwEo6HlInY
zmmHz7Dh4TktgEmothRX1VC8xH4HsAhT3ds/Dyl0HaMJ7mWLN8RxSE9pdB+9G0IiK2nY2m2bodit
I0YBhg6qt3Lh3Dz9amDqDeZwLmxLDrLjeEajNPBnJZWIgvev0X7Rzeotq7MLN9NaGNMyWIM6zxjN
WswkKo1RY5ks9pg8K0IITXM6hOJGkNcp97J2YRZPLkJCCBMLZwOteckj6nhUUs0oLtlwws3Sho7d
iozUThqIa6Sh7B4xgXA+nP9u2jyC5VqxyMAYnhCsgsXybwrSIBULerw+hXLTBQm19lyY+IoVZo9w
b+tNnnltQlSibSV6ikIVgjf7OPEd+SrLgSQfeZbR25DHdY/nf9za7FsOHXa+gNS5I4+nI9eguOoB
iwp7HKN6MCNynI1RcXdhpIpVwvX5cMevSU5qqZkayQiHDUCDk8sAMJ+pQT9gKrQeRkuOYSCN+k/m
MN1bcXfQWu0NKNvD+aAnZ/b8yW0Ws3TYqifXA7Y1pVYi83dVTggraaNlv/QoJLz8jvK/7QCx+5U/
fUt/1f9v/oN/5MVYhX7Q/MfxX9Z//zWJxvW35tvRX2x/Fz0O7a9qfPlVtwn/6t8pyfxP/k//5v/5
9T8rnejvJnr+8//z35sH8O//dvetWHhB6Pzzf5dOyCv+IR3BdfxfJRMKHv/gqKScYrH32Hx8pf/0
cRDmP0zONNIkU+fJ//tfQnRj9nHQxT9UYf72XIA7z7+t/0nF5Pdt9s+daNucZlx1nDGWKXhuqovb
LoE2DsisAL2J2Rk2yntD++GnANRMyHK4upnmg1neF+IL/x1Gr00DhPq+a77m6T3l/asheNMBUTsZ
alfxzbu5c//+Ee89Jo7Ppd8/jR1oUmxyKA7ZyxyGvleNYR1aeGPzlRIrmz27EdM+bdT0wh483vL/
FYmCju1YbMZlQuZkKdUIn0gBX2VjAF6jsbMPYTFuzg9JP74kf0fiAtFRFCVB44BfHO3VKH2lLka6
/Y3eIsdCr/QaqSBlbyZ5OAHapoF0Vcg+e9CDoHqUSOC7M+t8x3tP36oDDIeijZt7o8GgPZ3FglPw
x3+h56paN36Ph3Hp5/1ukIh294AGSaohu+RtD4KxRFAH08kYh1z0/PHrA4mxPz++48NsHh4qX6QA
BteIyaparCaGVJpDpyuvg075g5UyBvQ7s8e6ppb82NTGhXiLJeKwawSlxtnu5HcyvTire3ABmEP2
2qEbxGOl067ILN+1oFzygrvwNFj5dKa02JTk7SCVlo8XoJYV5FPVeAUhtXcG5z7rkpcC3gZS8ZYo
LiSIBgfFuyvy90oxpa0yk0ykjrzA8TVUAuEqelwkX6Wohi2ye+F9lmN4ECedvDMbdLkLsCu4fqaA
JQDo2JvJ6qpH7NBnlAeYjYexz9S7vOyUT2ApFSD8XvGdXQYJRdLC1aeAfn3tUKuqZHOfa73Y6SUy
+4I+MMwabUCPHKGbeBjIHEPu5ZcyS+RrPHjWbY2ZBhjf1rg7v34WG3H+ng5kKzICVXe4oRbbo7BB
0wWKPrloOHwQlnKr6dVXO8jvz4c5vv7s32FQZedFoZI1qs4i4+n7crRKrfIPeD6mNxoN/K0RiX57
Poo2r/Z3Z+vvMFKlPSWkjuvCXEZ/n+QPQ1+WXm77B1UE2i4vm5+1k47bNKDZSNZY3SDTivJH5/2I
W7XdT+FM21ZMFAMu/JDjd/ff4+XGd6iMzy81bd62714bctK8MBj04ABS1B+uCoRXZo0e8lgptymE
GXNWk44Du3iiYts/SLxgLmQc2mI9/z0Z737DYjJ8aXpIDAvPBYARfkw6tcSowPqpdTSe8NxIQJRG
yQO+YFCv2qluXLRS0oc+Svq7ahycC1OycnBwqfz3jCwfeX4iqFNXYXHoRIE4yoMafE8UfQtQ40Kg
9XEb1FmoNamCyvrx3GNjP7QiNKIXZBmKq6bWHq3sLpBpsmNnKlduZtcgHOkBfLKiwbzybW3WyKQd
eH4NzNN7shYp+bCtUEbRl9Wn0RsRSkkj6aZ1sKMrCduPVrYyoDRoFm/BALdeabwnevcXdsHaXmM7
S1o8ZLhyeYuHVtR6+tA5LlQtdGmM/LHTLu3nxbXz99oSMNotCmsOD6fjOS4GM+yDclQPxgD8B+tW
B10PM0Lq2UMMwo7nzOH8dK6P6p8R59X+bkdNow57QfrSrYr6kxxSQB+g3c7HWDsMeR7996jmv/8u
BtIiaUSdIHPrMd104/MQPSZ2dSHI6kYwqUAgP4O2mrNYng4FbKWuVfXg2f5da4KcVREiq2P1exhM
F2KtDGg+cjWDhx+FomWu2bStLPumxuY1QF3dghk4ZUD6EGI8P3Ena12oHLk2V6c9LztnsRxCoJjo
ioytW4kefncyWvdo+wGyjp2PPRgTlBb0A8vFv0YPIL6QS56e+kQHpUedhRek5Iccf7beUDRwKzgA
IyKKx3uf3juRCQ5Xwz+kuZ0UedBk8U3m2Ws3yoOR8tg+P/yT3WDyYLBtUyV1Jlc5GX6Qdg10gOyA
h5dbhtOXTEmvQ9TY6A6YKrrU4yt1evvSuHXGdXTCEJbrxVIlFwxvlsVKSkiPIsiwhMUhGgVhLMab
2o17VE0sKH1eu/dT80mzwkdoFLskz79B37nwI05W2PwbyM0oQM1rbFlXGKu8TcKozA9tVkzQlyYU
HfR4j33r9vwcrwSicDs3tCX/Oek0F7WPUHveKgdo7bOAc+ddZToyv6JSLl1VK6FYRcTirUfBcFm9
g4zbNgZ2Ce5kiZ2pWPdZ4h1q2/qzkiRJgknLXDBtZJyqjqff8brNC2qvmdGgQ5oM2aZXQ33f0OZG
VBF35fOzd3J6zqHAD6j8L0gTdREqqe1c5FKmbibzz6FGrwoDkPMhFtk6oyHR4aUlMUG0oE8tQli0
zrsiKnRXIn9YWgkd2eIePYlb2lPwtMfd+XDaSYo1x6OzIeFmcANZ81d8d1hTUErtWOlSF+EorAbt
mwq2N3zzrVNpz0ULP6SdCfslrL7euTCdpyvkOPZ8xr+LXaKSp43gMtweHt610QbljcU77No3eutC
KG0l1ty+4lSRwmJFLM7WbkKcWDEz1cVkvIZzqA83tS/kD0/zy099QZ3+qjEC87pvJmWHoo99jcOg
/wQdPkBHYbLuIpiwDxQi1NfWb8Tr+c+w9usopaiOanEWWcuyeunHQ4QOQ3woeOLuEG4f0GnSnZse
OuKFo2ZlgVGeUVVKJ3N1fZlByggN3dH3PbcKVaxlPBBrmu1ZOWTXqsFwsqw1WLy1+H5+hKdbhz0j
bA45isOkVIvbJbU9sLs2vTGkjr17K7DiTag25qfzUU6yAtM0Vd7xVIURzXDkPPj3KypGVr2lP4YZ
Dy7ys7UWaMRN7I23NEXKC/fVykyawrbkXHp2QPAshqT0pjoGuW24tZn9EJn4WY/sVWvyKFf0GEZg
TNJeSN9OMgTG9y6kMe/md+OTsW2PIgvzA4xzlO3U4VGLyl+1nuzAlH6q0GhwMArs7OBCbXktLjRN
E0/XuVmyXDTgl2B6x4PhVlb5pCH3AVFneIzyvtyEFgLdWacgsBckIHSmC+t1NTTWsAZ71rEo9B8P
GVxd7aB0Fh+AsPwExvWZTHo7OcEuN4ZrDJ0+G13xxfTH8cLXXdmSSI1xMnImCsmCOo6LfahHq1Pk
BwvMOXKx1w4u0lk0vJ1fsafvLFBZNC9RbKKdYNrL8oxX4bboyFx1p66890djF6k/ZtrI4DXPZf1h
bBEoGl6aDJtEv7gSeDGd/wErW2am5dHg52focJWOx6mqFWz7qIgPaA0EV2mtP9Zq9AJn4KZO/7hM
wljJMh30LWkdUnI7jmX2kJagv+qHmDMal5bhoSwdBRZ28fP8oE5TSQLpFES5RGmxOYtBUYGpBBY7
+iFQg60QQJdQ4vmKGAqU66RFjBmfKLOdPp+Pqq/NpdDna9SagRkn2yQGkWFaQ31Q75D/eYP+6l2T
Y8FKD4YvRRl+QagKL60KtV2nMW+mwP6eTpJHkue5tsQGIArsryi8/SUm/AR6fea6GtY2xujMSCEY
tVF+kyfdS1maT0E4PNkjjkDnx7A6BFYk9R/WIl3440/Us88xzMjjQ6DhlWtMb1kywIMpsPtRvp8P
dbqz55zbsHhR2QYX8yLV8RFijJFGDV6GyR3wmzPDLxnCG8GnVj7X+aOPO9T5gKcHtgX+0yB/w9Le
JI87HhspcdfCYzYOeTzed9j9ILQA3bGWNeY3QT1uuyx/Oh/y9BRhJVDspWpO5mE7i+nE2gzqcqtY
LjIMP4YUhnk9Ia/ly9vzcbTT70YPTpgsPg4T8K2LQI6DCPTU6/UB7RflRZlRfr31Nhj9VlXS7Vio
2zoPqg+Nmm+ULn4oJ0jwpq/ik5NsbQ+4vV51D62MLpTPVr4xRxsLSYftpJnL5LwKEjgiSqq4scwx
YIAgMHcjIxRX8jS/jUXS3eAraX5iN017VEqn3YV5Oc1vuTooEHBzzH3R5bwkmewB7/IKaTFO0vKM
Syv5kVm02YE/bpNpZkU3uO6BNuGZ/6f12t/dcIOUzgbeC/rueMGZad6GRi0dNyu94QbsZLypZVXd
nB/jyqendPTPKHPq9S4pGOrRTFqgLAdZ58+BrDZDnO9nCThrkBcu47VQCFQJMmmVothyy1bdEGSN
NoYHA3GaFC2WKJiefMt6sKJLLZmVi5EyhK2Cs1bpW6jLCzixY7/utDY+1CNSK3S//lLVkZKY4t+N
dr3D2+dWE4izYfh1A9Z/7w/hx6i51PlaGbGgzQ0WSVJlOrkeOxRuk6H1/MMQdQfV6J6M1PyJsCkA
6Gh//jsukHbzS5bWAU9lugm406vLhFKzcscpeYu4o53tRZRuex9RMuc1Re0fbmai0DXrnpL224RO
lgkiEtRDUFwq/69sWertgr1Cmk79c3FKolIUmw7OZW5T1Tp0PiV+FFPPeRyGgVvnmnWtFqK56z3F
Qc5uvFRsO726wanMDWdaqNwOy7ordRDdnyJtclG2CK8jdDUnbbwF2P5LdvpdXXU/lL7bnJ/5tZhS
m5vWzDpN6sWQi6i3bbqzrRsgunTlqNpLXusb27CvSyGe7TJ5ARV+qbK9GhQxW6rrNOYY7vG2xcWM
JjZXhwsB3YfOg2arPsnpdgrRGLC0ytrptSF5lvnB9vxwVy4l3hG0poFQOIIWz3FkXck9WTkVCGjV
G69j7NqvW0PxdlmPHcf5UCvbZ05qDY7/eXaXXYS4dZK24CnrFmbwrTXhCOBD9AkceL+depjp56Ot
DMzhbKKAxn/Nz9vjgRlpjcSu0UgX6RJr55TIaigqCs9OXua350OtHU+UZ8ScuNN/pxx0HKuSSo3a
l2G4WNLVG92sdx3CAzLMsScwX/vS/6FO9feqHNzE5Bfo/Yc6yowLA56/1HHt0nKoFjigLXRpiOWr
mmsnbtPSnFwJcNLZtDVi4PbYBQ9ZnZtPBiW462RWvbsw9jlPPw5L/g7qgqeRwZtw+WaxpkltB2fo
2CZp/UGx4NwClu9v29g2nqE5iO2EGdZrm3Y19iH0Mro4R+xhbPpL1/vqBHDBA62EqGPIxSZKY9HW
fhC2rtmNTyneEzJRNkKDgOD7QPeC5BqJ15tciKs2Dx/w6HiAaQEnodqZXfcUj0jYhbK9jrzo0/k5
mi/d4yniy1DKBojlSBhC8w9/dymjdarEvWJqbmkU474NVSwyQedf+P6nRXvSWIClpg0qnobw8rAW
Whjj1NRMiNaV466O2wDthMB5RDoA3Enp15sxEc2rVOFuCuy/EMCFfxta6SWM9MppxiNS0vBn2Jzc
i+0Q2qOj2urYHpAHum2T8i8YizP93MGnpA7RRm93vjm+/PEkEwoo8vx4Pi3dR9geOGrsQ7XXE+M+
MAPjUasc/cKzYW2SuZC5EWnMcLgsr6TS4YWg2krjxiDP8qC+VayPFbWXqP3WqDcYh9+hG4Xgn7rp
HPXCF145QEkF6MvYpCCUaOcj79060tQyT8opUV0d9WEzrF4KBydua9h1bfPr/GyuhuL5CuuNPOfk
RLOhbmYo8ws3ncxnI6rx6WgQK4c2FUX5v7Be5NzxAM1HLCD9x+OapUUMX6miF8bXuG2LhG7t5+rn
yaw5wqze/mAAb9olgp7vhSldy7NYpQZtXRA/PJsWZQiF74xebCdcXDy7p7Idw+/6LPfvkK9DsK/E
pvOz8HFqNdOtgTduECaddk0aJlslJPfCQX54jjyvupBdrxxmcsbwc7QyM9oy/8OtwvZE3RuukD4G
0EjzjJZVXEFE/Bb2vJ70yb/wQFmNaJHosW9J+pYXph30U+NM4+RaoX7XJOKxQHndz7VPVey9BCPK
43++xCT7iL1KQwjNq+Ov3tNqhzqR6244qyGk/m0xxd/VrtgFg/fxfKjVocn5OCJ5BxC/WGBzPzdG
T751ZQhDhiti5l7J7oeWiOnGSJs31YgN93zM+ecfH/rU/0FaUX0WDM5Y3EawjyWiMn10aD0Mo9Xq
2VF0V03lzfkw8x+zCEOKTKbqAPalv7a4W2Tb2G1m1dUBPSNoUbON4VViQNpuqKN8iLK3TruwTk5P
d/so4vz3351CUdT2QaoTEX0EfG9hp8cYx1UhFjdubWB8V1442Vdm8ijgYib7ogbdnSTWi1HWL0Er
xQfNr3AC8JriwtBOL2qbXJhyF1AC3h3LBhiIqrxRtLg4iMoU28rulG1vBuqFrW2dLkcqTvQo5/oM
DK7lmZMVGJ33jl8eWhHH90NtfQmGKUXRoW3uq8AK91oBbnLMcJSNRivJ0Un0x33S6+PHWe5ydpWy
bxQk7O8bbahu0QuaNko2IGlKeolbV5u/9Gzwb1bet59LTY0QHQy7l1SbXd1EiuxSUAC1c/CXQMhR
xacU9cW4URES9hPjpgzRvCqVwp8dt4N9DwEX6xfDubGyHFWQFk+gpi9/GnXRXuMGEL/JJMx+Bfhe
3XWl6j2rXRfuYku1P4ZIc21UJNq2eWraKNzYzqMzDjjrhTDyKl3jQMtK8YR/tXmbB5r+2enjcJ8Y
iooUStIUh1KZcHSMfHEXoASCdYWBUFFbIA+jYp2l92F7PbX2pdbK6e1HvZMqAhVjHitwFY+X+ITV
XZvENXaBHc+xqgXPWhqRm/TFt2QsLmTQS5QkT33ggrT8wVBTB4d5chwNLY6ih7uQH4Ixb7aWXpeb
ZvTC68x3fsmkReqxS7GRTIdqj7u5tjMR5nrWGxzKncAS9xZqmds2p4w4tWXsWiMWx4Pd6N9KyLnz
J8RFoAjt5yy0ndtkFOJ+cOrgydSwHMenDH/kFtHGym/am7FS4tdAOOhxoeC7czCv3Zl9al8ohJ5O
L08G6BqWzrFFVWExvWnrl0ij+TXTi4p4ZLxU2Y3SRjtTjj/On46nG5o7FKjY/CwjM1wW4YHrRZNW
UCW3otLbaZPd37R5V184g43TMGRkMwVkpnfNvLXjL2jaXWUh1pYdgD7oKNGOPka2NmIyUUSVSpo1
ppJV5yCFiFVWTFa8C9Bc2dAtG3beJPvHATL5E0/j7KMxSDxVlaHqP+Z4Qs7+yG34oDu64uKN+qlX
m2jrpYhXRpFnvrYIqn1PwSVuZazl+75E+ALiLAxQZK3hlTfTdxIp6PW2WuwNR8k/KUnfXwLrnA6f
vFud6wekDzqkyOPhh2YdhChYTYdGU7/4vDh8p7lwZq6EmMFIM/lr5rwuH7caooGpM2og8CACAIqJ
b3x7/Hp+sfzOcI7vUo5k43cJhmzwpMrYVmE8jqkdvQTDfZzGV2YDv98aUYFNUCl7QfwOw8nrRC8A
J0d7ztS7ybtUCTrdGzbbAlCnPqdG8CqO5xLqW9JbRmi+iBw0Zd/sg+lrEfQ35ACfzg/3NHMgx0Mv
XqVFwF5cRgplPtp5XKkHZfZPMJVmm+vNN07ht1y2O+FXD2Pk3KapSC8kfiffkioFgCPLNjXVwddk
sVuSwvKjMpiKQ1K2Ju+nCYkLs5q254d3kjUQhTvGoWELDZJ2yPFEmonoxJC2KYm9t/Xx62mC6BmN
4wsPwrXBWLDfWf3AASEiH4cZh/k1bkbBwYty9SasUF3r4lheSiZ1/pijpTmPhtYsXSOIgifdAx+H
qMAxusxFUAEbSxTW0RKKevkKKrRrgocaxfhOu4Xc92jYb+boPKbALBP6dejoo/H+hkUg3ZVPmp/j
uxVAqbhRaeSBGracyNWnT2W75/9L9D1vmhk34CAG2CkH/gHFeKZxcxXr0cYZChT602/Cfsutjzj5
bSUioy19pLn8nAXZnj8p1vdWbKA6/cJfpFhmJxcO9bUvayPTMj/aMAtanrZtk5I7dSq68WNpo6Nb
dteOHXu7oGyLC4to7etSUaGeJufi3hKU23mNitIDcrN6Hfu3KpzafaLHl2poC045xX6+LnDD3/SP
uQG6zABq7nAP3fOXPKrJNyYMJvTIAOypp/710L55mrhpqng354IB1pi3CPl316GPrUIGcuwZZzf/
cz0o4YNiFZgyTZO4n3xE2bBLE1uUQZoL83JySs0/mKbpnCUD712WmqIM1qoROrYbdHpz1WTqizdZ
+6AEsqxU3F/nt/JpQ3MOx+ONxh1haWoebzJ8L1HaQkrCTbK5f59rrbJXtMB56frgL9GIAOcoOTxW
VpXcmbBAng20xD8ATRHXntpDE+IGvrOMJkU0PsABLa/j9PP537i2UmbmKehDkOmwoo5/YmR5qJrV
g3pIguwJoaDXGirv+RBrk850zzkT7QbeD8chZO0jHxdHjkvrchfKcucYuZuEpO0R++B8rJXhWDPa
HQwlTYGT8gO26iJJELR387Tq90LHqaHNhXXhvbWyky3c1GBbkf8CdVvcBFOXR7mSZ45rx2a8ESXM
sM5HjcbWpuFCqNUBGbbBg0udG7CLUIleyslOCKWVym0FsKCrjD8/l/j8XDk8xGdw4WKV5mUgw1QM
wrVrINuVav7ypnSfhcOFdbA2azOqBJTOrD+xXAdg9ZLJTwAp17h53ytj2N0nrWwfMz/vrs8vg5VQ
MGwlawAs3SnjQvR06iNNMej/Db/8Kkd1OVRvHP0SRuckF+GmZltTv+aitgAgHS/txrYKNZaVcFHC
2RWejznYTPdL0+ZmJBXeBEUCk1O5jXX7X5hMW+NOnfG1nPOLfetndpMlZe65I7bi2KKXn5vSce5b
26kuRDqF18LTQqtFo6CqqrMC2fEgI1XkKCpFtuvb2OZdKwMy+Qqf8FCLiLt6cvyvQz5MV5Vhxx8L
/u6+UYpLjeU5yCKRgKk786d4ivCyXfyILsnaycsiy8UB/gFNX5pweKJUNLCVqrsXXXr44xVkgfjA
o0gFJH3SX2ybYrJsr3JcYYY575ryLdC05zZ3fp6PszYuEEozF5mHO85Fx5NbTnJQ8rwoDrT7QD/G
jvnDR76+z5B8Zn+Y4hInaOU0JkuHvMzQePct76TR1FPF8aR0JYpZKCGH+AZXkf0JH55h25XmpRTw
pOzG6nFIJhkhGS0MqOMBaoGlZL4dZQdd/6K3xTM7ocwwU8vx26pbTCVic3t+SldHSEuRuwZpBbKt
44ipMpGWp54FTDcvX4Y0B1Y/hNVhqCmOmSliiOfjrRw2pBTU4ik98MRbZuydYlvdpMUpUk45GI8y
RnQ8ug2M6sP5OKtLBRYXICTBdb1MXgIjQIss1vuD0JoXGXWYzVvGXT92D2rhP04mgrJ/HnCmzjE6
qgOUlo4nkl54UVcKvLVWFA9h6z21Di6QEpGKjcAq9qq2mwtQq7VPR48JQQaADCqAqeOIQesAWJeB
43pipCGlfaqTtka2V8Xio72wTFbPNQ5O1EvYCBzhi3WiUDOVSigct81dcs37zvpe2DaW4Hep9pb2
r83sO5eOz+cndXWIgMjn8hwPgWWt1s6VBNqw1rlTPt1SPsFOC8/RAU1p7AvPh1pZmFQDudFRuSBX
X84mUrFodXt94yY1mh3ZhCS82boKvmgXrtuVMdE3pYE/17upPi5mkh5brSVezjWIt4O/qfBgp9tT
ZrfDbFIP8ym/9O1WThWabqBjZ7WQWfvoeKEkdpP3ntMLF9Rc+FjavnmQEV5YhV7X8Gds/0FMWCu0
ZuE/FNOYbeC2mlfYoeT3Q1xgXZdtJtHhl4te727ibv+q4o11nUKZusTyW9m25CL00SGTAwtawke0
KYm7AFiU2zrmjcTLqUjwCYfafRUMxg6FVnFh264tbKAUM6mIK5sEaPE57GEYENSmHlTjVPjR7xoD
G6rAKF84h3FKhdAETV2tcatDsZZHiE4z8K2oKu9C7rq2/mDfUhZCNOoUP5AmIaLpPlmY5tjfzFj7
lsfhN6MIf51f5murjxQIlQrajuDbFklYbPY9Nid1fkjxhY/tcqekxnWnRcaVrcGc+BeCzZnynFvS
dJzH/K6LVPLd+jaydBdlUewv2rbf1YUcN0GiNJh5Usc8H28l/0dzCzrVTB6gzr5Y6IOVp46oLMNF
V5LSelR7O0tt2j+vBh1Fmbfbu1HFPRWDFtN0t8oRdq9eUvPt/DDWEuX3w1hkAXbnAXG04xaKVv1s
2z3qNxSEdawQtAJkXIFDZJ/tKTRc+FxrT3AqT+DTYJxTllxezqGZeS17cnLbpgQwkrRquo0Hjtpc
7asfSGtHuyzw5G0dy5BmSTdu41yW+wQCzpXXOeM26vA4QLCvukUvUSCXH1R/funxu4ALcjj8Fpc5
nny0u/wKbfXKNQr/A451aIsMz4DKP9hGd6Eet/YZEFmhN8Rzf8Z9HYca/JELLVNTt3a8X6Fe3Zii
pSwR7ydsA+O2/WtotOhqLPULJeq1M9CkrElbmZWsLo9rhDqVrkss1R2q4cYrBxA2Nd4saeBfTZN8
6eI+v7BvViOSbdLg4GVLvns8Us83UOLGi84lm0hxUcc/7btQEwMOAP53sVNX284coguX+9r8Qny2
Z0QII12W+3MbIEZRyvggkNm+qgXSCjaopYom5JSPX0bbvPWE8zCU6YXAa0ft3LenkUGR4OSYKGIc
XtORo9bxjOKr1gzRpyIYaJYq2Ied38prxy0XPT1GHkhUJRYnYFokw4CNHmieyP6rp3b0UOJMtrEn
TdvXWaFdGNnaAUjFHagA0pVAiBYHIC95oTdOr7tezn2N3ZR626d+fyFVWh0UiBW4UiifUHs/Xi49
xsUGtX3NHYHYO7n/MUphKsVQuTdxo4UXpnB1TBQEZ8jKzFFZLM5eC3GDccbUFZgxNaGJQ0X/7fxX
QkiKn7x4MXMhzoRR+DU6BL/jIcVlp6FwGiRugZIz7vGFvDJL39mgnafulEF8tVNHXlcF/ejUxH+D
gpd3nU7j91zHbd4znPRe7zQXefwOj0TVv6eAO5scRHJTIg17ZSi83so4/0IFoL1WWwNjmQEXI7x6
y00nsBVLRuUjFPAf/qDDx42L+AZ2PnYTPqoDosyHrdrp+MeZ2c1QtAEt/nq6DvE3vKtHqKzwEvkC
TfoxUqjV2pFTbEVa+g96hCKJDLJi01hlcBUXWK34DHRTmFgk2b03bswKKxOwCtkVPrf43uERfj1J
BfFSBfNMFfVbWgy4LdSh/7m3kH6Twf8n7TyW40a2NPxCgwh4s4UpS5ahFzcISmzB+4R9+vmg2bQo
hhj3zqbVEVJVFhJpjvnN8C6k/ggfEi+kupvgJdY2aHVVeINZvNk5lTHwiDjADPxfjKVzmic1SrlY
jUxLJrlF6dyl5nhJpvJlbNK7GiMs5D0Sy9OH5WA4A1LcWb63akuiDTi/m0P1ms/cSECI3/NS+RZX
CkRPFIIwTcOcQ29f7B7wOMLWvDJhZPimyc9zDBqS3tEtNeejbSIrUHcjPdVZVTF3as52bUvutEym
K+FL7jZmiwmLIeMOgHbzvCD13JJFussECVty1MnPQsxJWrl8KLrFRA3awiRK0YfACUv1AHgFURRF
s9za5BWwLk5ta72lYww4KH0ssMG8hfUwu3NqmAgVpw8QPB6r1UEyHykjJ2V7q8L52mRQcvdaO5V+
i7og1aqp2zdT+UpR7jHqzeVhkRsgHnNyrxvzjdSJUzotyZ0xCxlH3/nWqaUHSVWPY1Xc0lLq3K7T
Kk/rZvOxLpJvSlF013CKiq0iZ0VQtFF+p8ROtitG+zKkKZbHNr7siZEc8rj4MXXWIRyl69r0CpJx
xrF15CEwU5P3YYy1quMIyxurVtn+fU9+siMpgQPPsFE+prb04SiLC8TOgTnol2ii8e9adVbtw7oW
QYwxl2e1becPBtrYfx/1k6thZfOBH3MoxPyh94h7XqRUTtpeDHsAZtNESoE8fWoZWyO1si8gEr/w
fR9OHRor8F04kBzEsz4cpIotVkl26tUaxjYnLNDqyxKr4inDp+3HLHTlZOJXtK/M1AhW0k/rdk2r
3ZSTPmIdMwlfFlaMiSRaTa1awQOSlsyvhS0dRrOud3nVAt7C/9kfRiO9TaB2+FKpFjiihjRYTIF5
rbDNm7rGf6wr8J/PS0PZ/H1GPzu+/32yfoiWixQWXtyrw1UMtkfl/HuUIC399zH+BHhSWl4VaNYm
A8WJj91ClW66Y9WRcVkZUSLCUnCy7jqQcmaVPNMYhw5a2/5oyQFNj9QvM/UsOIOUOcbVGHXAv/+c
zxYRZVC6N0TTq8rI75dJZ+CHUKEhcklMwemeZerWMXKgGhkC2n8f6pPZhcFCtRASyyoI+CG+CLGi
HZoUM7BU0AbuMk0DbJV9Mcinz7NWXNfS7krL/v15CDameigd7bKo3QaJD64c52Ep1Ye/P8ufsOsV
0P6vcdaH/VdiZYWhnfVSSlyWFa8m8l6ZtFyzMP2J5M8/Wo1tQoPQVo/iKXtxIynWf75U4d/IQDJW
2QIUFH8ff5krSvOSml0HLf4ZdayLZP4vtoNNC5FlAZuO1uqHudRHAzsaKSopM80ezXjMfvz/YhoZ
AewVBTNMTD6cKmavzNLcRsrVqhAKS9MrsPWFK4O+vyKe5K4B94wJ6HwGS/XFSvmk0vSrPwr1FVEj
IBO/z+BAy1rF4Vi6KHF5pbrQuPMIMFYTu6ot/lG18amDHfnFdvtsDxDxoo6/wjMwOvl9UClrnCbL
ouUKjD1zcS54V5Ik+PukfjoGnUVaAaqxSuD+PgYeVs2CCF58beMh2aTUjBBki6aH/98o6u+jNPI0
5kQG5UULax+Mxkz88/cRPtnKq5jNKsdKD+XP0J1CuTpaUXQl4rK8OsnHgII8gANpMb7YTZ8OtWqi
rk03ytMfpsxMEPUf20y6mGmZXCm82gcL6u9+LHX5i6E+eTtsW9Ycpjq/cBa/zxue2ThxT115mQYB
bnUhpdSmL+KRT5b2b2OYv48xNnWWLk4SXhCqfer68l7lrq3G+blRDUwyJQxuna/46589F1VJSCjU
H6w/62eyvcjoGpiXpsY0xqkXy1esVvpi9j4rgaI+hCQ6ICZsFj6m/8BN27rpeUm1nd2EU7xN9Wmj
tf0lkax9aEenppXONuB6F4bAz78vSLqSTNzHIIhGpUVuR9SFItbvExs1amM6ACoulSKLW1NE2lNa
1qpHcJb6iIHdYlLc2jeZaE5IFvV+pSvwuO0Fa1z9HxVa+wV3Z2NTGqRrphgwv50N213U5aasfgJN
0rH8rrHCs6NzNT4tyJq4ZlkeS4nIOMp3Y2nusl45TrENd0oHWZMjwuMDrUSdL+n8OolaV9dqbWOO
9bzNjEZ1pWFO/AIREdTupNgz1NOs9MWjin/SboqzNzUZT5gDOUeQVfWAXa+pZrqvKDWqTlaBr00p
utt+UBMECHAlrGT1IVRG+UYUMk5lO0PG15uGlS5vm8F5V8/F7Fd1AdRKXshQXspQa/C3gesGUrrD
FRpsdA2B1W0aP9vO+HMvV8uLFskjJTEwIO3gXmQb6ivtxp7xpggzuQnsujeD1DGxUwPszWnmzslx
tIvQp2LRMYu3MapQ8pT5S/emS7fpqgDq4NKOZJlEN603n6VJ0sibNBR0gYceEmea/LqwDG9eOmer
8oBbFcGcoC7V0AWLUT0n6ugEcoI7EqDE3JtVZ3YNuSo8euLYR85dvJFMG10Ugd11m+KLKvJ29sAV
vM7U4G+MDHEDnHsbf6lDFf1NOXmAYK8cJE0fts0cTl7ROMqpkedxX9kyvrqinANkhmFPtyn+wI5S
PABWF34jl+atnKdwfeGRBUj75Buc30PfsMZlQ81m9AFg4ccYTzM0oIqJroQ4K32UYzDV2S4Ere5m
UUd5041l6mdkV/dipnpl6RHmjDhrurWGVnJEVsaiwqpcw9vggPmufrG71NisVmMb08Y0pESj7ZTj
qoOsqtX4UdeAxak6PffhDIRvq0ixP6UYcgl7bg9xptWBOk+RpzQFyHk8xIOmbMs9zWoYBrGD+2IF
Xk/UeEpyasb7qC9sbygk1FDIE3x1kpsNoo0NstlZAy5QjLM/6VIYjLM5f0M+pvAc+mGYEuN36rQA
8A04KJBAph6vbBU3yCkrd1WDL6ippYmrSkLzMMep8LRtIy818wRySohReoW5bDrJwu+NIt6gQ9Xs
e1rfiLpqN3YNHlVuqxhPXcwpo0TVvSSXou0YGv2hS5TvoVPoj4pRmjcWpUIXLhb0BezQ/VZZaB9b
2Hwn/aB5EoWZbQItxjexwLhLxqTxKxWblhJY/t6eUywyyYDdWo1M34bH4vXDNHtVLk2BOuFc1VPC
9osyTgNFwlHDqkS+jewSt0UsDYIaY3K/tav6Ua6QR0zhbgdKL7AwN2R9u9Q2pOq+y257gGg7hGvj
U8oxi616g3JRwmIYIj1xUTp0EDAaoiBGd8BvpmFhWQAgx8YzxnxaiJ2wZKx1ekwHEdWetkUS67tI
QUoC659sa6N+hCt52Plpqup7EsLoDgOqbleWyT9xhxqyOTuam2M2SaTHy6haxJucofbkRfQ4a2dN
sMhYnOpCgxML7jJAnkAETYPrBS09NdBwOwhwpJz9FBtMvy1ta6cJAYvUbpFGLOAaGF1W4oMUa+f/
oTyBKG6mlRf0103xs5S/iIc+u3O5k4DcGhgw/NGPMLq0WBKUsy+iyvf0F1w5vJnlf0Cn+g5u0VKa
fRHm/akah0LNv0f8cMtXhdCUMVvmK8bB9xIrBljLJSzsi4GLXWbPD1EUHw1n3OKPdrGMnhOe/HwV
mAvtQOMI+/vt+CtI+ng5qmB4QGcRtcEe+f1yRP8vqfXEsC5JAzLP1WXqVirl14u+2BPNSEeXAgo/
CEVUshwfrclqySr63I+MYtlHcttvzBzdZKdrkA/jXr5PqslCXWGRXGUWhWcB6d9ruTRnlDkicf37
7/+kxI9PIOiENeSEabrGiP/K6FZNXbOWSoImYRruZM97kWCNvGDsrEY/olz62UThtp2+ckf6LPak
jQz3n7YCe/BDCqTa4dI7eBddxFL8E0vlWZKqk5HbX6zPzzLWFZ28CobJlMI/okxUU8CUK9uCtEBZ
NgiGYW631AXwVTxuG2qFGLD1VhG6/ThMwQRq4VabRrGJ23D5Sjz702eGOowk2pq+fmydS6KyS7mO
w0vcOXgo9622C7Gddhe5tL+IGM01Efm4LBEvhGxpoyzIcL+/Vwzkxkoli71ioqnIriOD2kUt+VTp
FAb9CTtr4xZDOOm9TQzx4lRS87rEg3hYJDMVbpLMFbyjFJ2pfOKwtUP77EzL6OelKAMdGQW3LuwB
iTuUkcu0X8CmUxxwnQZZe3dpVOIV1Wx2EhIWk2JnYAgbUW7mOckSV64UKL6dvLSbOBkkjNUx+vPr
IZKwv61fcsSdaVvGOkXuvFF2UlOVkTul4AP90SjqxYV4G6UeB3HMVaonm47q9nWIU+0a1pOFBMoS
j36h9Mau6WPFLctIOpr6WN9paPRdEgpD56SI4e4Bttikc4X7V4j7LceXeZWUaPjJZcxYcyR9kXx/
DKQByZMkUFdY8cNALT8kXPqs9kZcLOZltmrHC/v2Ti7jf/6+of/IFT4O8iFFpXI/YdEEexKmAg7T
4bXP6ofEGH09Lg5mHb0DHgvyLj+ObfgfNrcYmiwBxibqSkDEP262um/rTg0RiokBKuTDCSbLFzP4
cQt9GOHXw//ruBqJ7VNHQ13DhD0RspiUQdv07RdIj0/eE+5TdHYBRaBv/hHkp6cDzJgRqiFlLcwI
VaX62pLkkzHo5VIVId+Ca6R92KDOlKh0BsYJNFqm3FZhn11ghHzVN15vw38fA8wX+SLyOQZFXLpm
H47ZVOCilZR1dlEzRd4UaeJno934qAuextb84i75Q4CF0X5JmCIouBKaPnYEaodLSiOgOyOXeiyM
B90pXsxObCytP2NRS0mrtvZjhW59QwgaGQ9Rqfl/X/6fLBDg8gDLV4WPtTv/+7mnRzQ6YnswzyNt
Ezdewhd57G/avv/Px8HhZtXqMZnVPyAA8G1nIC6adR7zOva7XkXqQ8EME6XnrxRVPnkkUm84jah4
wFv8eG1oTaJltl0bZ33p7XcVEZM70SYa6pfM6H88e84KbiUYgHXwxwGlqKROqBiOlz7RSce6dhtG
8qvdY0X894E+OaUA6yIRsrZxVs2HD0chPkYJARkLk7687OaGdZMm4raJD7nlD4u+1Y3pXh0lL+v6
r5i+f+48hoZ8AAT0V9jzIWKb67ay6gnI8Jw7GLEmaNA9/v3pPgZVdMRWKU24IbhiwUr7sLdtDFdn
lHedS40gamgM7lI2Oy3K9lQMKdKX2iYsv7pb/tzpjMlMEoSDH2SZ/L7wC2TqDVMQyM1t6Q7l66C8
SfSLpPgr99FPBgJXsMZtID5XS6nfB0p6UzJHM64RyZp0by5H49FGHH8TYiu0IxYwvpjMj8t/FQoE
8gTfFOId9+aHyZxEHNopAgun3JoLd5K6IzYYEOqir8qhf8SKvDZAjavfN/BnpKo+NMLwxaGYh63J
lV4pdsD6foi63VApGjmz4sn1fC1oWGW5eaz6cKvD/vhi+63v6PfTev0BaxROg2ONyX+f2gon4wa+
XU5x3oyvY1rOx3ru002cWzGlDhpU0dB9RXUFXir/uSVWKCe4YcCN7MeP1wTEdLDQSWuduw6B0yos
ZE805bxdZCwy60wP/TaNqOgsknY7ojrhxXpab+tZ7Z4AxJt+J2n5vtARbKnlQd9OfftUl6OG+a10
wgDz3PT2RousZ8tcvNjWbyqTvmeZY3dkdfY/o0XBQyBjkOriZ4tGycFYujIYtUxstLiFgBEO3b6d
6/tSGdJAis3GXUb+00WRie9csulpOoIJUYRfLUPjkh5CtpYKiPqmejdH9Ru3Hr3/tElXdAA612mX
B3AiHqc2elt/XD8ad6TxfpkL+1bJxP1kUIUMlW7w4n7ZaVVy0CP1W5Wat2KY+/0gSsQewn5w266i
RqMiydDHkeHmQ967XSqyG7Nx9pUkvudtt9PKGirSaveomLnwuaF0guroXoT6XYNIADGG44eWuTWH
/nky47eusXZDPGzqor1Lemvwxn64LmV/Hsu8C4QzO0EksjPOFIdI4ldMavpoZOZr2MQvXWdsjI4K
k6zv6yTzRVHQ2BxOeluf68TZ5jLR7aA4j/NoWJ4ijD7oR+AVlax/7wvnjL62h/bcvb4QX/VJ8zAl
6UsvY8usi+q5zmnh6DAQNgA8j6QgKa7yRaDq4+Jrk7ADuUnfkjSz3mOl8fRagP1Lv3Wa9hrLy16O
YnQUyk2W2Mtmmie3RFQEsV2boRbKrCdL77K7AjHQIM2Uw9y2+1JWQgplMPjnnE6VbR5jRWDITYdM
N+v91M8vgNIql6/20qR6gvnzlqXD+6jNt2OobZdGPw5tfF+X1dFsAak7ORhJ/JEqZ7Q8MDeS209z
62ajcy+GbFfiKFKoYdAqiF9I1k2F9t886PsG7HUidKzfW/Ag8YZ677mts4d2aNARrfaD+gykzetL
LZCqdh8NqU9iuVEkyy/U+DlPl9OIlZqj1Ee5To6ZXBxXTxkLeEwt5fsGw3sTWxttJDSqvnMO+fQC
lTYN1sGkZHRbUXoYkAdaOe4b8pqk31fIech5dIz1+dK0dpD15h7sZWCM0gkDLH9OtEAvNeKt+kdq
VN+iTARU83ZxXOg42bSKW7RW6rfqzyVBvAAAt6AMvkxK0NbVDfwMd7TMO6UtkeTNgBktZntUijCw
CvO10qXHVKNkapMhqiZA8zwdd6PT3xkq53NcVXChpe6uGZOXJCoKl76ygsN96gS23fPrzb0TL5Nr
zO177EyHXu+/AWh6MbPWlfTwacqr+5Zl00+aZ0GQivRzbFBB12x/UEevkSP8ndecM029ZbI4B7C8
GvtNRAQh4jr2wIa+5/HLWMbe0ih3dtc/tRqrxmin70naAu2C7MvHxd6MgQ1pDbLtueVVprFPre4e
24GDoGMBRtqftBg5iR4ckQrUy7hGUnMFl+HHuXzu08abOcFk1EHShnpn1nYHmYBTNBSpBeo8YZuA
lyzxphI71bkC7zxWaXqjhM0pjQB5hUm7dZDDsLRm38rZeW7l1IOKi/i0unhaliP9tRYYuxsM1J5T
1mBoqc+zUnis19xV+yc5AwZlSHHhVnWYY7lm7A2qp0aFSsOQ3k7hjxEL7nQ8joXpVXUTiM7et7pA
clkP1gd0xHtdjH6o91Ba00BOhSfZIOPklnXeBCrnXxnVgdbZL+Y4Md/KfULr0KX3DyZ0Nm7wjd9R
UwZ9a9xBjYqyCsQb+ACaE8L+0ab9wcqToEaCo52mxStV083JuWNLEcCfihvKIoBe0sDoX5ZuZCPj
hCc9rV9DjdGlUuSNDW0gm7XALOFl9JArwpucyZWX55AEjcfUk+t6Kmha4ZtR48JRmHj3fTwEQk53
dVQ+Gr0W2NTeZIqoWv808/FcyTdD0h+Gkmpzatxoqfw9pI00LEnjSaPtUqjHA5BgjhIa/Hs52ShK
ees4xsHkl5ninU2xK2d2uyl8nbFL5lM0+SFVim9T2x9spT2KePiucSmpuX4fIldbmijlS0jlCrO4
DZvkJq7Sq22VGGM6tJSQJ4lpS7Bb6QBgQRV5tSy8QsZtGTm7JKpdhLOPstZc61YGc7ecCgMqU1Y/
ldF9nUZEnHl4lARVR0wecHO8K9Sa9f6j0ZtdyMW4pPgUdJO96WxIjzL1SjcEb4jTVaW5tbXcGeDH
qRK9UN0sfFWJbsLO8uaKIrlRGl5vWk9qoRwpmkkACHJPN6oTQrQvmdDgvdfbwur29HCeK80miEDR
wFG3li6dlqYNesroFI/O65agALTVO+Os5izgaSzOQ5XcqYC59ISIOdGumirlSOBnPrfu5OdFabtJ
0W4o4MvK28w+WZdl2/V+2OSBzJ2t8vBGco2q5xR/SjPU3rIE4SShbrWh3ibLfEQg2aXJ9IKkwCZC
Q5hAZL60yrSTZjD8eoaSsv2Yj82GjgEiL8n3QpK3WWu5sTL5zSwdjTzftnIdzF3r1tPrkmDwm9L7
CNttZUoejanDkGnbsiw8YzYpSmvwdUt3PUzGVXmzMQ/IGtGz7IRwo6U74NwEnaY8FXrvd3JtuGrc
gKApt70k3aUVhkD91VrSoHQgPVWTcWSlr79+0rMbp+yPWs2FntpbFEsqPhNx1k7Tj06pz46Qbm10
Kmj/HAFWUS+LjxTUdiPvbP3NqTzg0jifnWL41s/0j3SHLk+9kWxlN7OEIt5PpyIP4vRnmkTfW5gV
wSqpCCpxi2YUYUybeVY5zC6tkH3D5KNeUsrh0SYm21C/84qkecbMZDpaPeRMsFyHpW5uUxQz8Ccc
f21vHDMIsQvXirvbLm8CScXuyg4V30EMN5QTj2YlDanEVrb1tPReVy6H2R7Adk7ASSb1tVayfg98
bavX3FnGmJ4BQYF3LQFD1d0OZ4xDiF7fTT5o9Y2G5LmbkiWNjB/QIwwEYF+T56j66/qH7QxXS8q9
VkSnsJA8mRtPlv6ZoyIHbkyowcm00NFLYpyuoWF6+hB/a4x645AQrfcTallgoPVtbPYvk1HczYn9
pMXmZtHD2wVIz8gsa321KZ3u3ITDxZJLnhlzVYV+E58z5SgIobXF1nCzBlejXG300iToqWUVH02z
PmtK/6BwKxRq9kiCdJ6svFbclh+RAo5kCixkj6T5vet1N4vCt5x4PVNRLmroBBXTnAUr2k+YavqQ
xNEBNIbujfbM6lSpYjhxn52JQ3eTuVZQaUEMGr2q5UEOlRtVxD+cUTtbOTDTqNfQJKl3ssTtGyZv
VIrfJ1l+loqEeeE0hnKZBFqITko8Jduxq32KVYkXFr1+BZtySrqEDph5zMP5oOardAaiTaxnrIeC
OdROZaVnrog5ySbuS6U0Ct8qi2r1hm/SRyu2kLrLlI1uT7sqibdTsmysSj4Po8aIKkHVMA8ogq7O
wrPYqomCo2tv0m5U8TBZzyoK2NOIcFP4wO3nyk5beOBI3pJCfmoic99W/Y3sjPd6qAWix6JoQpUl
taSNyA0TpZbmpqBLmFXgbFtjXRn4qrsJ6v1i+CnJjRdzcFQi8edSPwqn3Cf6wIKafa1/cbi24kbB
zimHl30NVQ4mhcSkSTOPNtdNqzybtfBCoft9ViEQdjU6xa/KfCfZ8a3TSvti1g7W0jytt3ujmJxG
zT6Tf8B2eI216Ei695zoy0McDhtJ0jOoZIQjC3sgDB1fCjOiJ3XtljZuvTjvuqkebLncaWBPu1h3
QQcQ2PVvdkQFzZK8CEZiG2Zbi/3R9SQYUbZJpviwyOaB63edviIzDqKaCIx6vxDRfn2L60JTC21w
R0CySKtsokb8GNLZo4bnr/dMGktXJY19Y2hOSxoB1am2eL1sJpgK8jJtSzP1IqPz5Vjz7KzcVs7i
q2gJT7blqWXChs3Ve2u1hJxMHxwqfEgOptDufLurthOXxDqj67evoxlK+dhE6sEyGsMDjwCJ6rrO
paY8z1nr1c67ppDhLKVbC2e/XjFgl+gQrDQbA0xj5facf43zDiXBnx3TkxxiTbM+zg20nzoWmaes
0Ay5CjQg7SiLIUiEzzwRSn8/YuIinFfAcI8z1wTKv9e4zdstx80DU8+zl/redEZf1rWdllUnWK93
cDcCOux4DIZa6VKa/j41NMmTeQcV/9FMAIZEuTm5aWbwBoplV9nhiQtQhSe7zmcnIInZ8ymj0+1N
UXhoFhLh3h6OiCFwDfZ3s6q7Ilz8Rm19PVUDh0iHUBHymP68Ko+oAJtj27wUZbcpBtNrmuSw/ml1
JMkcXCLTNpMR7awUArCGmKeePmP6+I7eA9FS9mtVz+zSZLbPS6LfrTcnVM3T0mMPZ1zzyNiv90jO
1lF4kMFqt7NWfy+TYdN3MzNG9GWXPkIY23C07trW8Otx8m1W3Mzta6cPLX0kxy5deRY+SPT9qEyX
uCqeR6BIkunw7uZTHSqbSkqetBxRJPpIRdbhhBlxfrCEovLcx6ZbimyrVMZP9mNkZo9pPN/FghiH
esSgzIxUkaeiBKQGxPwbmy0fls8KnkRat7hxq+zoXvvrfYKjs0w3lTLrDW06v8PqmH/iG5L2nErl
XTl1nDUpH7FcJDTf9N56c9CQgdKyWQhjSvoakcodVM8brqg9cp83NLcglKjXVtyyShU7OWXTKj3U
HMCkb6JB/54VMBBDila2AFkkAsdcvoVSjMBFKPeelSKbtsyHSO1IlzloUDXc0Ps9KEDYrTKhgh3t
tSS7W+kLbIcwHG6WWd5iQHYplyLydBVxraEQ8UEUDQE82WcnxaemGNif2a95XCdJOJA4akPdRx0b
Z3bYmPgUjFa/p2T9Mw9RP18tAWNH3Cux1HuoA4ReHWrQXQVlALR1vGma79YDDQjr82SEiWsSxHBm
NLvWrrcKfQMvDesNt9NOt3MgTcpjlmbmpqisw5oDTEw50+SUBV4YaTBIiJfY3X5GOK6q2x27BapQ
2AXrl+QsL7+UCSnALLdG8zTo82vqIHNi9d9p1e6cNnep15GJK+GjXcLS0XpC9yaPD3abvMbT9No2
psHezy6IVF5zTuWkqzdqWXFW6e9OIgfre2bjzzXiukZxGK30MSqAQvGaOU49DmcPU4N9pWp+NMSu
SZy6jNNO6eIAjQdgLHhhAjdNy00la16Y9xSSi63RSXtHWXzwgXt9tMn3u9uUXd9k32ulJMt0PHUC
erY0l8pOD0PY3Flz9d3Jhddqt1a1+PXc3c5FFOATfBj6+buTVT43I5d1F7E1o936Dgtt9DTzSUml
YOAAG4239ZpSujHxVC3bOdaA/VfJITi5TEjqrq+E/byTzX6/6JVnLxlamGuRj8YusTwEFQ/BXHiM
bXcjYjvQzehq9PG+zuz3JJ4fDUL1uNUxGB0CTE88ibh3lCiqVMY209u9PbKzLFjv8SwFa7oklaQ3
znCQJ+WwXlVMQFPPdwl4j/UEHPkrBYkOOWIHDsM3DsemWLZhkiOkVp1GM8N3KPLHOH4JIdBY+vS4
Pqic9Of1obJiPI2Z7Zf1yE94tsmQI3ojvdK49If8RJuuZl95ciZ6V8nmFCCR/U2f6tm3++SScbpB
toKeRYbSO/4oSCHzlAdpLkqoAt/q7SvF5F1XQ9uvPEtYm85U/MGM94U2BTPIVTOzgJZkm45aGESS
l0ylaZK8RJCENCgSWWQeEmuLKLbXS+FBiOlmXT1CFxdQ9HjAJfZPY05GL+zCQzKQf+nRw9JlTzRD
7hNJBhaQP89a8er00ZuOKrxrzs3Ppe73ZZ7AOCuKn4ooviFsT3zJllEweEGwOaPIyjmaC+Umrs37
oR/OyCAfFQSChZTfqjxkoS87Uwp16qT67aCnr30Ps0Pr79bbc72gWCcvZumcMDj5rpXyU+FIsZ8m
OC9TysWjaTrpy/g2l9YervpTl2vbfpm+pXOxm0ft1PJNY2Qfm2ZyvDmNDZe1ehNp6h2FK0Qb610y
9bfSOL9Wq7QvB30zN4dSWE9LOr8rOEy5eUZpUU3qW03O9tU8XYgJCre0SCmHhSpgfUaIdq8bzTnS
MuZCSylNGKpHvWjfKdNh0vPNukUHUzqVpLtZk9zB7VFB60yla1gdu5pv1QcuKl0mENEaQly7B2W/
iHRfDM02bYddK2msQwccKChIz6nym7m0txLrp+FvABWTPtTtdRqS7lIQPrRLQYyjEEV2AL+qcWm2
/COLtLE7mLn1JIw5qEbxqkr1JRnKly4BAtdl7+mifVv3IRK/R8ylLvmk3C6mfP2/EEl6q2tC7SEm
yis6pGzH3J0cmztKqo8kWVujmPdSS/aAHoYfN+VjHqpn+ICnURH3TtR/K41w51TOXVOEt7nIf/Ss
WHsA5Zg22zjOHZAg0ZPQJcRU530lx2A4DPRV00olzB+i26LpTrYev1Kn9ytT3hXJeGvK81lri95V
qT11dqK4daS+984wYcSsvvWzeGYhvwxhbbpxzLcN6fhPPrBnemPBVirsvhutFVLOse7W4LEABYw9
1v2ChLaLqQ28hPyUKA2pTKfv7DDcrmd0qrQ/J3t4KDlwG2JYvKC5l2V5Y0bOs0jUzRTS9NDEXYPU
0IJk/hr2mXWx09qGSKHSqMir3xyjPEk1QGTcZW6XeTp0i36INKJE9O1jtwa258rp8BZr/8vSeS25
rSRB9IsQAW9eSRD0HJrxL4gxErxpeODr97TuPmm1dzQEG93VVVmZWQNZSDLV4PA2k089LaFjUG6x
ff9bmMJ32uhhpea7NVUnjZsCNtpaZYFXmYNLg+HGm1FLiRX5X0RM61DnEolH2/C70N6qGcbSk8Ek
Kiq2XgH+QJ2Zx826coYbw8gK7pfwOYccvOo7fZ+mxcEUzSFPmkdkQas1IvVZjcLnORcvAyjVyukw
zVEy++hYyU/iuIEXpb96Fl1tLqnexoRD/rgAaOrFeG5m76FDpuSj40eaJtuQkXa+qQ0BXL29mw+I
v+YlSClCV05SPKq4P9ZiXkOvDprR2ExVHhBstm3LF1UYpslJaytzQ9m8S6zIg3UKWTvL7vLFtBIF
mJpHHpvGCkqqH7kOd3Wvb+e53TLW+U232pfRDo9mAd/VW3Lwpc6iM5OwJ1Nnt2BesxSkZrBBD41Q
7FXvzBpi4/zNJd9eOWVT46Cl7zllgIxl9inzH0XrniujOqQVqbOTU3/oo/vHZqAtdesS5AynWPWt
GW2UHhmYI+Z54+HUCYc+V1c4S78Jbi28rLZ9bkGfWdQV1fg2paINNQeN7OiPkDfMZL5bZf4y9tXT
pHlb1+430TDsHJUrr3OvEHPeMWD4iA3tUnlNgCTzCOR9nmbKGaNEX4o7T2L3L15dXytGRtE8y/xG
HWvKFKf0x14LZJ5RJelDhZ/cLBYADNZ5PfthZQy8gDRhGETBOJNWPIbUPHd9eabuIGVpTUE7D/ua
tDj3s7FH1cocRRZaV3pwOY0EPyHg6zUN8ZpbC4xSJVX2DmFhkFdsHIthPDBG10OV+4sjPphrtq1E
Z/ntwJjNPtpnNsoHBumtlnYWfunmQNpVuA6zkUF1iZy85XmrcrG+ZccYml/r0lIEPE3I4OVLEl6N
Gt67g8CfUsyhW4Z5z2G+E46RrpXE4exlw8dgDuM60ss/qal92ll/WNxiH4N6uioYStLd9Baoqmj8
YVKIHN5pwgV8bcjlq0WgqXpQ9O77FJWfKb5xHKATs6mfhrb9xDN1i8DmUabdK6EQi2oV8aoKZS1V
eFtx7d4aWSdM+ROOnodGnXdaUf/KHUkzbld40QcFNvCB/bWE1hmV2vPsqkctjz6iQX3F83PTivRC
z/ilHukYcaJPna2eljq9YR5xUXGEXqfmcjDd4mIrXcNFnlMJts1zSzxLCuXcNyXGiaRKFdICqUkb
0+rU9tPoa7a+arswWdd6tYdF/3fWsf8UzTECtgi18o+rNxsjokpLW3A4sF/moVlTHLiZ+KuIEAe4
ErC/zIrdoDS+yLMtk3J83KOg5vKMir5TdXHHJ/urKtN455rWSxvmI00kczOV+oMr/hjJO1XUy7du
a7vw3xtL+28SUODmnlajOpcrtyfjEcjwDcRZ9RTSl4hecuH8mfTs0mnePjJHNE4jt0NR/mZtUaMg
t8u1zo93U38Lk/nJsao/MnHsHOo05CbHWpq8YDne+YMBxZ0M98fLFj91h/3gaLeyByVXOAUibeHF
92jzbeepbjsAqTCIuUmYaXTVlvGc0fuz5vGqIJOwFeVUdPl55sEWMmqa84HclxpAR1EaOw0OPMkX
JkeJwhEootyHLXGXxRFu+9t8qn/Zg9c61c5iyv/Wg3pMhVA35Db1ul0IdXYj8ebyLZ3jo1wKvc4O
hcBBhDonoFZDqUEyj9/FXMf0oEpf1/vUV9oisJPlO2uqahXZzaNz6PXV6WGaMDdgZCZa1mvG3yPV
PZZas2bcR6A6w1lNbF8P862b4raQy+5F+bIM8U4ztLWslRvsYCJRvfZt91MM8TOm2LtJNC9tGh3T
Gt6g4+nIcdMvxuz168lQj6ri/a0T7TTWE9rqoZ78OQqfLEXDd0CvHmh39kVT/y1ESuo5fncqb7Nz
wM+45medm5HJait9xvSwtAwJ9dmPOLH+Np79E3fFV12glNFqJRBm1G+YKmT5blcei8V8dhXVWHld
FLgOzfseYr3ShXyz9hfr+Pcubc94AdyWjM65YFylM40PNVG3DLV8CV37e2mLce3QmF1Xuv7uMKnm
H8ScqdldntOFBsN6SC0fGc2zCWw+YLZK2138TqHsX/XJj3wQkbnHSF8kqJ+u+0Rp1zL5ovL8TSId
koL2sGHdxFBY01kf1tbYAcPO1tW0X2MBx4Kf/i1CdWUU9QOZDX4X7SPMxHtESdqJ8dabIOgDGEml
NAdGsh3meDgUinnjjHzWYVWf5KVrJhM8CKcOyFh8rdYqv82yYo3x7e84NN/LZF7gIOKogTtaOufr
CKuLZuSqSfsfT6Xsz0MXIBQZjcnd7sdddIgIyTJrji0V4ZcdF75ILTZIjwlE2YffmZJvjGL+k7fK
Txul6kotSXjmJdm5TXNA5rC3rOTOTLXbwFWjcJtUlvacdMVz6oZBqcf5XveG58T40UYmiqVp9LaE
hrXRm/R1pPk/1vHNrvEHVpflKyuHs+Y2dLvbX/nsmSAvpAl4bdLuZCXZwUyrQ5daT3FebyQMTjID
gm8NZI+O6SN63JY1XktmJJP9objatvg0vObWCx2//2JbqsOeURnNuoztYRVFzT51x2umFT/yidXK
PirmtDbn7DQo+kGG3Waoz2o3/k0sqNRTneevXcnv9cI3UnKeXgQ8Dwox4xdOOV3Dgu59Nqw6g5xC
GhTT2aG/mbQXjZR5TGNjX7TDpkwYWxC5qyFT14Cl2srL1TtGGIdEG45VhmylK7fFMGAwNysXux0+
dTFuo9b6zPT87rgLGIEGmO52K3TtO7z3sB9BICdDJRx8PypnF+0SjS8Uk6d5qU8q8EOlJptSsbs1
KGhLw8f9FZZ3XYg4jpI9sL/ZJNmCd/mwactqzVUCCGsQtelBD9VXVC+AkU76yBm5leX0dxaPND80
AhlNGoMjZ3q/eWQXvhuRqCXC/HAHj39DeCMf2SxI29Sh2TYlrz9WglyFtUN1ocz9O7MQQajScl0y
nWodufFPObB4bWRvlVE/YWL6Q1MET/XmqhTuUxbXRyQNq6JPU+SKRerjhvMkFLFxIMR0HWwFDVXB
kLVfFAe7BIa/kagf+VjJbJasBqoPQErmuNuRsAnjjcv3V+/fCXGbvITj0e8KHg//Pbxr8kuf3+U6
yz0pIViVNhZAEbglIEKxTbCKwVbemMSzBM5kGAeGd+k95E60y7zWIlFiJ/QvjvehhRb41byN23ab
Q3fQ3S9pWj9hfjIbT3xQNQ4rJBHBMhp+hRcOLosXNfY+BHNOXbKyuVEOC94NSXMsUwtjcwZzdW8G
8YOZMJKdcpYIiwTfkLErUDeNodppXAK0X5KQcTIFrJAsRHFudYFmK76tSR9MIhpMBSzTTk19nw39
IL9VZPav0dQCIMbrKBwPYX3Bm+Y4zcZZbrU6L9kF/bAeWhqI9pmtHhYPV3dXDOhGKS0CHd8TTFKA
VHzGiuE4EzDyeBN2VMqM72KVWA7fnHRkAve+cfa4RNCGeG+4OaTxKL9TJg9Z7D6Z9OYKU9+hZ7vo
y3DSEjCG7O6V2TP9SKayo+KaHMYrlicUnKFsNHSBhwN7P9osskZTtl/D+lg6h24sHfbaoXkBKYRn
GdXGz+maUusY+rkrG9/pgrIvuTeVm53G+8VYyDKpFdJwx2gYrHHoq607iECFDsp/NRLzszSEr5Jg
l0Ynt4/Eq7i6HQfe2JcoDlm4kxPxei4JIrY3bmolW5cgHAmAFwN7+S/mND+NsbiXyYukCSi9ty6c
wIk13+yCyKYm529jsW3ZKO34TAi7y4VyEhO93qxu6sTaFm65m9kSrJxuFTv+hcqGk8/Fk5bWH8lW
4aPkxnIo0Jnv8Rjz7gL/bp2CGPTtuHWR1o6Nnu5LI/OdQWxkYim3fjfmN6c2NmJxVrn6U+qckezM
OXKcyTcBJDoaMm05+o34jnRn3f63ClX711uCIXaxXUpAquSxep3pD0gcvgPrN2ymLfQ7HpkdS8rO
Utlddy3r6ddR8w3/iX77C3/E5pPOQCpYBwXly8LW4xow3ANfTfaZs/pN7sqUjcsp4NN7sMKQgK6X
T/L48/945vjfv1Q+aR8wm6FRL73KMdAhID1KO18L7llbNEhOw6CTiBRFhlwArfj3SksITblcFysN
xAhZEFwoWg6lojzL+70qofqW4TGDLlJiD+UBP/Ox8l7s8vsAM4VnqbyfKDVXeAlvCBsso4SR2Vk0
LTn/WF0kDFNMl4fs2EhSg9P+qQtsRkFVOMMyvsu/2u18LIq9gh+qYfxlE87Y1yjus9GmwQjfbHAj
JiQ4IGdv8fItU9u8tW9g3zyPyxeMpnc+nVWVKynLvcSDT8rmZDXN5KdUvpTYXDO92o/5Dx7pRDcW
K48ulGwRLcSYEOqnXjubResDdjgvL1OE7xWY8SAO56uU9V7M4y1KfoQn56nXf4f2mHRvUEI3ePqf
sRv1+fqcEQFXUv6/8tSU073hUNL/2nOEuViu4yB2JfGCBRIOCmwYbbUSvVZDvymIiqbD4rDI5Rs/
wP+oZDwtA3bkTqLc6QLQLoJWQAhlR/JtZ+WTti9/4ffLwGnM5lreE3xzTH03SDU27EEe1GGzlvTX
LOcFwY3vjcmRE9XO6Il50IY//9u0nGz5fNrElCiudSKYnWbHrIq/82Wb9C+lbLubT2b/rmB1LMbe
l3/+C8rU2OaATdfoW/Z07nnHbvng0XjTg/uHq0G2nhlz1ehaMLdM+45jmuxf9EH8Rhm5bMxdPGkr
uS4QSbY5xd4yv0p/Y4LGTKeAXyEfuHCqN6+OdjIMD6C4VosZWmKYrxLbz1B2MSsjkLdYsXO8PcKz
LX8pSElYTcO6lQDBeoKmGVNSx3lVIINo8X9HuCUGyRaaRTSdeyfInECU/UYY8jizXIONONS5y+2B
F013BfEMcheWpffBmdCSW9a/yD0o/5EMVJxKefeqYUX3HShtxGaOwMHiSWaXDERjC/2TsCnSX/kP
ZDiQW1z5jEmfWDsZ0+X3JAo0nrxT6YGulDzald6PkZ45K9HwwjVHwPjv/fGsNpm4ZiS+x1Gdl3Gl
843ClrmlvKCaZH3WfKs311XIC2W98/qtYnCr/CmXM0T/mVcBaZXfhNvC8xByenu2pU4LH1YUj4er
/sYYAALjS7wsa9nYZq1TftdgHzIwDwWGJ9f0f6EL44KtrOLwyYYUuKzULF2zAi5IeiSe0TMf7Aly
Rn7nAxUP5jcvQYfDyNtmoa0e1T7LqZc9vptLgroTVoxKiUVIYYGIepwKzsCY2s9ecbQYC1wAz80E
VKGZhzlS93GyZZrYylRedSwN5H7iQs7pZGVsAU4t2yMlTnUqqAObubWNM8dpisSnrPlHOn2sbTc/
yf3330mzbhnkIjx2NFJxU9mm8Tfhk3mjQVaIjahb5vDQNYYXHsO604tdBQdAeeX7pNRw2Kse0qGE
jn1JsnYje6NyddMZYICf6A/ZmPmsRsidX0yV3+nGuZ0o4OsPGfXljmWoA1H0PobFpZ0RY5KUtp27
L6IvLwoiolxLaSZPEk8+Lxgbyp0aub4Ylm3NclrKa0WOQHIwFdPWar4sg75W/ee/1fjvW3Z1d/FI
/YgB8uOy8dilZ84+VIeTHLrcWt5WxhyZ5snCK7MzmR3xK6gVrfZPI1Pe4S4nBYUXoMs4hL3W/bLa
/w5oeEnT5YXgIH+HXrtrlXCf2XfIE634sCws9E51aa7/fURByUjalLCdl3TwY1x4yYBKwk8Ueb48
s5n9m+r4mhGfCH6cT08CdvNrPd3J9WRdgZsqDhrmMZIbtXIPugC/VtxHt3gbXqULY0MeNbm52J8Z
V6Ns/8sDzOZU1fSItfKWqcBKfalZWXsJSNfOPXSOsHNh6KNqpdXpDc55KW/yqXu9og0Rv1ecffmh
XAd6p29CE60uBqsrjA8/cFoZ3fhoRPqWQJ0TCszI+MP20/qMzrD6L13RFhvqdviu6e9pX20sWKLy
dxpG+TBa8Z7W6tXg/dXFASXqsYCSgqHdMQfkKJXopAj7m0YW7MtpIlAOhcvFrrzaXfvIlGdnbDD+
s5+a0X5hoxYTV3PyqtKw1T3MG0AS2ZPynkRgwmtaVvJ66MDQTQkAUDmyw2SmIdSLTIpkZCENkbGN
L2HH1n5qRSlP6tQrKBb6XRf3q7zS3mhP3Uf9PC3YhJC3tSIMjPKJ9x4CGrWF9sPWaOELqXkhz2a3
S7nRzSWk70yxXfQXwsu/Z1HJOI7REH2AOACjZ29ocRg7SCfEKTeYUK+502b9zRgYuQRa3HpP/04Q
Z1jMb0lpQF80d61THGToazGl+C/ycDY406PLkn8hNV7Hkbktxhn+KHQ959XpFsyUWAt5fEPL+zs4
yZNOj5XaBGpmrU/rvKoDkQKJ1NnWIA2OGU0gc2AHuDoyrJ3ayd3ZWeZFZDBfRbqVl4nLZiKt1Hpx
kr+rmz+t/l2GADWytunwWc0PeaFYXKaNEr3xsHpHRU8azb+SmYe8OvL+y5PeFwzuKvtvfTyrTXmB
2vYqzfQpazaeCPe9pDRo8W1WDTnjmv3HE3FnCUkaJDvsGtpUKYQ/eYVHZrsN62dIQzLr5lO5SnnD
qXdvVdxPep4ZvpCEwPudDJnDON2W6jC571iXPnHPJ9Wb1Vcr+cv5kRzQPxH6kd+lOtU2tCI8f4KW
idErDb0P6c9EXm1F6lEOeq+n+DQWA20i0wE7lh8P0nsuKDpkYT9XeAXp0DQRhpLlE2G0ad7LEM2v
52//Qgib419A5LV6y1ogYUkM+x9jput/7QnT0uW7d7GYHDWVINauwohoPp/iPOTSUsAtdJnhGkn3
I1cklWn5TH4S0v2caBnxObTsQEoj+nqdL/cYAoEHjXS5YAo2gPzBhZ1TVaW2+GLTyndHf2b+Cm12
KTZW/18GGW6nttrFUfkuGuGz7pINQ0wlUhdVFcgvwvaHfk9yHZlPsvqSoxJS9ScEZEhlpE25+RWd
DJFORZ0HWXcL4x+uS1mnsLdVqlHCHMUAaVGVfbPRI9aDrLrvQeRL+V157eX0SWvvOhb1ju+LZJ4+
5Fy9kgwxoJI3FtaAc03xnvANWvLGYqeY+kuHXW4NRREZ3zqsrV2FKoMvm/JD8rnYY5AIf9t6finc
6myV5UaDYjz1bHCPobHw3ezQT9rPxvaYm3oopwY7H4ITAWYBpu/V7DRTl7MagosTLGFXU64QiQBL
fmREZnH/JXMMHBHg2f8e1FzNph543PC8TfmZra3sJpXMnvpVJkv4VnLtur7MrxPQQhnW6HnEtIlV
aiTYsgk6J5l4/Ft/9VKqCILLh9nfmNfpK7q9r/XhDwzxCGRXbLKFAdjeJCqYx/3V1dNvtYC8nxeH
BYDFmiGtdohhYqq8WmgfWp4dPL1eI8tYI0iHYqXO5oqZwPA5JV8AQoFIgNlUYFwpsrqknSNtksxo
19oN3Qa1f+iKcxkmdNJGqVALWtfUlDNKa+jnNcSmGHrVXJf4gJL35+ivLAJ7DAnRKtTvshQvTUkT
Xq1cejMWiBCJDPKzlrhQQ8xJzHgDuXgHq/A2u7XfzdXJ6Dh3Mf7Bu6SccQVOino/i2a/ZPEfs6+U
DeQx89iqNLo7j1Cfqd53PBbXJZlgDXbod5zYvSU1PbkcvjcUT0VDvQVyGofqpxKyJQWY96aDffJA
lPKndCvJZfMYEFhZw1UHIFxLe9rdkrR/cJpoVxVf7MEMCRWXqf41Z/jAKp1oDLrMK1pFbjgfXbpO
62xYAI4gLqwaUye9KQYHJYm1Y4zSbUnc38YcnwTCB9gxxYfVLtMBWyagp/ApLPEadBbjb4ngOCjK
6CPGYIK2P5ovayIbVu05hXCm3PQQuQgw9wHSnQYIrB/7uTzgKIeQqg8/rbmAMGz20zrNYabajWpt
zHn5rEKN0jpv1r2IIPWryGKUGT/n2LH57mM6nxgZ/Uic6VXFKr5M0/gQWzhyAa8jqauajyoEqZ8M
66C7gHx1JK6MVOyPRRjVyF/o7u0SpXOuWVwe3CRKtxOMfZhxC9IJzU6IgCnqKHVyqQjQ9gPaJ6tZ
r/EUUsK3wkXjFNXRXzsneBkj3mOyHSZMOnpZYtFXxSqnb7JLkiiMTlqyizuqrx3f26q9q24OcC1E
5T7NbXQrQUYuilk+AyHv+7nZj/A3A6sfD2ZhXEzaIj5zQPeamC4qQrULcKq+6fgq69GeA7MjlgAr
4JDHJEfR2TKbH6MHssDlsMzafGosID2tcmN8lfsaLUXIi17QC7RJs2JetUEh2sFJZ67vxoud8YRp
bXnUkUX6ND4iQBYhjmrr0Slrx4ZsSNOCIhqwn+7Fl5LUP/QhOLw6E7HNAQglI3AbXvXLTBMSIG3W
I18Lh/DPjADEVxMH2xLNsPSvzMyrdx61DgZjIC0dm6LdDk0ZHeeCJhL6RzMOSoj6eKm5dHcd27h4
VaruE97HPrQdI+CgmhLlTndTPiYPpSOKQMek7ab5IoSh19un3CvsMwbBxr7z2p3ozEPoeDsVVLcq
8stcklhBBTqoOvxFWjWB0ffdGnzpu06hs0EctDUF5RaXDZMAWjYdIDDtk+ymW/BqXbOxgGXdYDLm
3oeQgnLKGTjHFmEjLb1TZtCLTmk7dJlK6gZFYzOFY/qsQ6kNhFY8M/gFGnJZ7lwVwVgefVaidVZJ
lj2KjPs57In3mT4b25ZT11jFx1C3+QpAAopmy4ylkMK/RmvLBOFrPzggPRCwYwGld7FIka3+Omvp
1VZMi2HU+ORVIUAzpX8YD6c8tv8mKCpNmgImWTkDXx+LrWzcTpwZVwX/FJIItEwLILDqL0AoKQ16
URpoDBt0g/C+4PMBHvn05+8isV+xUmJ6x+BbLeFKH09AqaQaYJXovt0i3WS1FaSVyzHN1LM9M4I4
mqdzMU0wDELuVZqne/kkDQ0R5oFcTOj1bJZ1MyavlalCaE2nm1TaRjp9s9HasVjvWHTAAyJ6qlOl
rB1PfPVIAXQd2kBVPOnJoqDjUWEkR9G1s9trJsf5eGa2iSpAPUZ9Il9jwuXGlKz70ts3S4xAXT8C
uT6hhNi4S35NbfOvNXhSJqbS2S7zq66OoV9lqQ3ZLMX93FHIqUfL1ysdsn5/QYQX9PSxakpEwJQI
Xa31AT3+oo8ViuYifktS99EwUMA3wGF25L/nzMUFz3CcbTjlgZnPG431M8vmPrvFrdKSQ5s6D9Xy
FH7Ao4evV9+KWuQAE0WAecawUUuDQpeWjqaFAZdVYDk1rEpAWigFA3QrLKNvRaJ9YNDi+E6OUZ6I
LS/oDBgfqK+mTeNlxco1ir/47dx0VWyTZlCR+dmA8oq9jpT6I8GJflDt75xxWcw6Wf60NBjqsQ3a
YvkQtfLUZdqb0YBqumW3g1QCPbanpKqcSz52QFCwND2gsbyLEP3qPQLIIjAUTuisfQ8YXq6sEC5B
YZ9SXNrw73jT02ljG/kb5vo08ZToEQ7z0RFDJAt6mgL2RD0iaFIbnXHBDPFEa/WVi+NbOAxsUucM
dZM1/EDTDsIxZjcpL2OeQjUjixgYeoSuVsSkrFBuk8V+1qbxpBlosO2wu2ux9qUu4myY2TlswnQ1
1FW/XsAYhta9O6X7NihTu5oidrXFMOHdtGAhl0OD1qxkmyfORzoZC005ZEC49DWrnrEKRtXurKRb
w2jUVmaRPWc1ffSuKdVdO0n+YOrFm54yoU/KLzvE7z1H/2EU7XWwSCPM3OwhsU87bHMfE/5PK71q
7VWhMNjb1Ecke/TpW7iiiqeBUUd33Q2vjj6/clk/i8w5lh3FrWktT5hQUrc26QsdrGjNOkvNEQtQ
cORJc8qpAGTx9HOPe4hmLJtWA4NGw5mr6d2Nu4MlE8Qs8lDwdhVARWs/9NI7uM7yBbc9W9dT22Ji
TxkyxOqBSRM3lQDT4DkJH/Y8pctJuO7PZABZJsOE6Z+yhxfTnpox3nf1lOFLGL303fg6V1qxSXHH
gQI2sjFVcyWG9EAPFo8MZQfRIKFRavjODK/cYZazFMrXZbahQFrnaIxWKEZPk+XcRFHCW1jGcY2j
VbGKCePqTFmi9wF5+76BPK4M9Uc/1puxo1DpEXQ3w0KDizHTDHz8FSMZqKaiMdK65F4I5t6pBsBl
qZwrAx26UK+uRlelS+HZOHO6rC1d+BjpvxYgl0Mn9mIMn7AcSFAvkskNfJJSaveMVpHZa2tUOzWW
8cOCsDGEaUeUa4y7zgdtELbyrp1wM1vQ+uLBeUGPvfXKaWZmDcoENFgogIs7DJVTbTevxI0dspEN
zM6rCXzsaABHWnooJr1c91lD6VYdQvwY8IegNaHWfoW2KM7aS2l536UzfXuihlDPIYVgdlky96Vh
1HjDOIw4t7d17UD8Kzcz/7/CwOalE3clRfSmNBHopL4pGRtUKMYuccQ9H1CJW0xTqOqYsTfaUbGq
bQcNG7H+PZ6Bd2Q8L9HgtDIhlWfUYWfPOamfPatvbjb/ZrN7j+vxgM331dLrraBAjRrrVSvjfeYO
9yofT+EyPbcuf8+8k+kNbO9xrPxwac7J1Ow6uuW+WTr0F5Pp6Nrpno35U1jZpkzHS+PoByUfHgJ+
EV43vhh10i9SYBzNnHgVhSUdmSKIVfeA+eQ3eAU+d+zdQY1obRNZyNxxBkOBq0jSECQZaH4Z/HoY
qT6ssj3Nzx/5QnToi66e6Cs0zsiJpxzS+PjpGu2TZQwBJ/7k6TljRiCALIpKJ6HbWJqAphEd6caS
w9OTSQwHUpH7ZKCaJJWmYaEdjTi7QN3exml4GUC3Va3+cfrpXJKAT6XKGItM+eg054CjLb4BMBfw
sjy0Y3zURgeIyNvL/zj0zgTAE29rQAsUZ8FiRYEDmZ4ZVFCFEDdUNa/OOMhNp6XOVcRzgEHcuXD1
Tw05xdxiGcliMfgAmJkTKGIbzlQ57Y2xOJnmtMkzYA0wS70L9/DR8bbPvPdmhrMPjpJirIb8bOVm
WBk5IMWLdtBJMxxhHQAFXoDyiUgajM14p9bYdGbW82Tp9xTCLCodBHZ0fgeJ6AMJ5nnzYuRFIA2Q
OjsPpMC8JJoOEB3AYpusDzARpTWIXFYq2wEbLFIQ07A3evfq1OY20bl9RR6tFg25IYVkN3XwAOHa
Qene5UDN1CM7ebO4auuHITwidQSdIXbwGXmWfTpC3+tk6g5Xv45LXZPYDwQOA7X29Js43mFw7DbA
GXWHX6w/NTEJbnbI8XTNYVp5QyXV+GAJWnHBYAKVHehpM+5Jn4/M9sWmlH0nWjTLpbalwvXl52qa
rKHj40R1hiJyOLgdggw7WRu9sRW2wKyxQoflJTu9jx8djpSozuirGuG+ZrQCLc6+2ZgcdbwIB0g6
XoD9HvCTSgMBF4WBqRqtJL7GBfWm2+HSiahlKqNA443MvBkHfYle5s9lX+2Rp7/ICCI4YL1BM5dV
FnN0ctoFsXDmT266tQDuljx5zCCU+Ehubdv4tBZWTR3Ly4CqO1SHbUORqLn1WvrttTWEGyBZZx43
JtV5XkIOYJvI0zIOZFt6v/WakLOr0iShh6u7KKA9nZs2Gk9t7aKWKkmvHSASnQ9s4csyNpibJbRu
tT3v5657xezCMpH3yjjXGcvFJoTKh3Aa2QvN9xjhnJYqfk063HHS/MUl/XUhBWJgtZ6cBAin+RCC
K8edQ7gdFka1CQYSgNWAUwbaSmTDE74JvLVCyUdc5Ixk5TJuF8vbmWuA92/hAYLAdPidGk36L2cX
M+nxghzHF9pBG7ksXr9s8nh5oq44xGZpM9XShBXDTcFRfjWow4c6f6klQD/DZ6U6iXv1rYZTlACy
qw7N314pnqhg3/KF9SEsj0zcxuP+j1JoK7VvmDMcqsSwFMNhhYRpuDWREkFAZBkgRKeiAYyBNa4g
nY7NF8TOA7YtVRAXdtDjErGgQeDtqNhg92sZEhZCloPuPB2as6iUHUJ2XCt4TYgsykDDkQIfBwsN
kM0rsrRTxA5sdeMoLJsCngc2TC+C+IRtwDyeOlZSbcmqlheGw94GNJJjXp0s+k/68tZSDYb4rbjp
Z6k26wjRavfL6UayoLvNBi1cjAkWfEGsbTCzOtCiHgxZ6kA+AA3vJpJt2wraWNu7Rv85uckxRXMr
fSPc5WbDQOnMP6E9H5wx/zY62pjzbB8ms3vr8uUAt6+C+Wa/yDBZTR3iEw1uynTSs9GnasafAyan
sI4pKZCKh7O8Rqb6o+q19ykMV/aYIGCCqtn0zkYOEI7jhzrpB4vqyCWaQDq5dlQxvQQCu8CMmkNn
hdse0rTZJI/RLq4ZzG+7gGgD8YEAy/eucswjbOM61eg3q/5s88tG+80jOtY9LSwSWPnqinA6dx4O
EhM9l/nQpDiLKiQSQ32QMGJLpSX/pOp5OHqyS3L92iU2/YaL0f1Wle4ntRfUXsL8ov/xdF7bbWNN
074irkVk4FQkRZFUliXZc4JlWWPknHH1/1N85/tPRmMFENjYu0N1dXVPe1D2VCbcuFWdDPOXwgg6
2hW30sVdv8/J9h4ppx0BNWWF3wnNJZb7wMSOHi4p76xjWbxpPOjVVOlEAXjYD0P7UwaUtnz0w/+R
+dSPM7TEOrSyJhyUHHk2vCTb6Ke1tH+j/pPSAJHzLgNZM9R3SoAHok05yTRRi5rsy2DUhETzW58n
v1f0I9fOf7Pi9C0pijutdOZD9gVubehUpisEIs944CFSQisa0x5mCKJRBZyO3WhH2LgceBioxzlN
4cps0B7JjitDXrAtlLQz6CO9+xmHF+zKo3zbvC1OdETdNk7zXrfWL8unuQK1nG2zHBCh2BcdDLIo
2i8ToiO+cUCmnoXq5/xiD8jfzvWdTYUZ/XXwg+JlbLvnlQOcLuMtEl2XBWfekl1FSfUWePy78NBB
K27n1D676/tk/Abd2/ElsBnoNRSHvF7uKHV0vBYzgo1QnRC2/whQCPenYEYynbZFswjUkX9xGWUY
5usd9dvzsh1JcUCYmciym5f4bPjhvV8V5Y1SUqMNznYwjBQkP5MQCbPOgLAhYD7DHEafWQM9vmqP
K3LNHfredZgddOzLxHqwaD3U26895IqWp3xFsd8n4qZNeAP5MCvDWyKtU0bIaeEQXDyRXrZtLAAd
3x0FUlPsIOeSA3/k/MQii44Rk4jAvmY01uP4T7qkj0YyY8DHg2W/9DbzvupqX8Dmi4gXGgbUOfEL
64IPwdGiyYtwhapAQfbIMN8buDx3cocd97iosZ6CAHsv8REMGrsfBuYvYdOyF20+POzil3DgiaE/
jKhVWRyoieFVwXzUrcbhdKA/UPsEWRmSSBq7HNs/5BpnS6t9H5BMNYBmmE9ek8WfWMlLs7ZPXbo5
yswGXDwn5lvj+CFHeU9rMwDo8Xg3RfCt9yanW3rLq2H4cOacWz1yUPDYqK/x4hUlBYBTjEA8I1kB
TT+64e75iV4fXzI/u5vCF0NkDR56i+LBYP87DurVy3+MvEN3teB5MX4OHxybNAbbyQEV3V3BlIXU
vNOLmfKWR3noOFnEQ2i8eLjs08iAAsGPcuMDxrwJ/kFx79+aIQk4l3PD3Ai/scE535fAu5ZpaILC
2NVrsluWeeeTgaX9k4K8EGImITqjP+hB+JNDu4v+9iPJYvHZY91qQn8dcagss/Fb+Vg3JmhMLocC
k9FaEWD8dOPW9hPcrtimFhFHsHvrvUm5IkT4QcckBgich/wQBPEjAsVwdiDqiVPE9mADKn6LJ5sM
4MueIUtwwU3Q3A6sULVaO+0U27mPqeUpxOmg95Wg2qGToVKS7K7RVwOxpwKCoPVn/XT93xXIJlAl
re42HcEfPLq/qtNZzQe/woqMnXe+AS8C1jOW57FEeJDz7mf2ne3U+zz4HoAbTedl8P90FUNwiaVs
nOfo/8HDlVzdscKDDRh6FUuqlhcjYwotumMm0dhE5Lq0X2BQt1Ya7dGQvZ0s6jt1dtnkdPd30Xyr
T458JDz6By23BbTOx3UDidEYHMflzD62bP9o5dTcnf7IdMILEpFHBfgKYVH0P3UY09Qbsf6JztdN
T70tiMnh2KEa9YFuVD3+m6MSoQ1aNlCrmzvt8GFeoCeEsKqYxZgKZPzOx83TqnO5cYH6UEYEEZqI
Krf9BrJ+f+QvY3w8ixlkybENl5SiLRIy9fK22aS/FXC2Ph27VXlObDCHDeWYyDpnBEHUwfctmk9b
mLRb3AfbMqJZA2GKHaa6ROIvKkfEGMyLLFMxvPC2SxJvEs1DvcYH+Q1Fz+vqQMrrP/qJ8QSk0nqr
pXdHzbPPl0vsvdczqlDFln6fadcnIPYtrdybY9NGLz49mlGSnowllP4Xdqooxp+22x8d/7dylULe
M9/isjf7uqVsTNVGOUPtFu2uxwH6ZQvZwH2oSPo8GmpjVGmmulDTwNV6WFT7J5OmLK++o83zLScj
0V33xAS+RyjerHcNoYSzGViZ4I7M8oC+3+fGejLd9r7bUIZvrANTOi/6M70xFymMbfwFL/7JJ6rI
MxJk1sW11yO10wh5IRnZnJCphSqovxDEU0bBrVF6tzKlzr0/dTszng4OEbX8BWnvI9XWAaNa0vKw
0CJ8tdj+/IS306kMYfoFhMVp4/7bUrKVI3Cy5X4Ib7WxMAOl+02v5S5FgZkRJnS9LC8MIb3TtAsr
KJ70zge72jH3hNpUfGvYLwnSYUonK3WE0uz3HAftsNtQ19SORHDnppuyP+gVHTPMaFkXp66ajzEz
OmU+ad1KOCoFPasykVsEs7XH9DntfMI5Za53GIozNr5jIdba2Ed0Q1Tuu0U4m9QZAQ00mv5boATn
dyaWl6lGxbAy0pMLqUdWhJ0X8VKpahvRBy7sxuE9jO5XDADDrV0/jxilJu6S5VyJ3Gm23Q3Gb8Km
CIEbSgk3bCfTofUL4aGSFO1ei5LH109nHWh8PCjELEMY1IP9HKC4JXehj+fAV8MfBdiFJjn4jLzn
81Hu3uuBZwpwbjPsA0Aue3hUyBBVH7SqEtg+1iTw8n2biPYFrT4WXW+VsF6JaZ9VR4wLPolvsKFM
MCkiSoiCIz7l/9yfLPGGRuocKQA+GFXvXUKnjGtOt2gKywqa078tOzgzXsM8eFJIx/WUw47ElRVM
JTwVN1VBS17g0MoVyM/qtnVa8Kv4cG2pat0ecTUlLRlZtj3WHCnT+Bwxi9huOVZtTw6GtdJ0hNVB
qQZK0rTbQnHRwfTRLJTVXPj+XED/43SEHcomNUoqEN9AfwOCrCL7kovB3ijJ7+AMaEXjipqV8YqI
/ftK5V4+jT0tZ6ugSJEwSMzBjn/pk7Q3eLtMYwVGnffcHiImOyyPR16kGJkYhm2nGIUdxeMZbryH
08GzCg4wSU/0IRHveCKj8jgurJlvL7fu1n6gsf1zRHc3HodT12xOzNPZGd5Pskfvhi1EXpJA/1+N
w5ytj+W4+RFOtExDr4HMd7MBqESsEUbXV6QxVWAHFYX7ziQaz2hSZT/hXCZ5T8bLtixXZ8Jqjfpv
MMdgFzTbd80uCVi32N0eEpy3g3wgXWP0zNPIsJa89wCVzvLC9KBrHkFOTRWeaXGsf0DYjc6ABXV6
e5hHqL7Wl+VpQjDNhZQ+F6J23x1vISphL8cn0XaNIDuW4/agw5Kz5VMz/7QieB4s7yxOVvaCTOrz
sK2gnhabi6JCK/pYx+Qh6iJc/nzntN45tWj+5sXqBCqc8UIcApSAoEFxipiDfBpqm3syceV2+URE
TZmW8KZ/q2r3ogPCES2b4Zo9KLkxNtCnmuaAMbKG7NhjqTxCJLaFlcR3ulOHiHaiFsoYid0IBA5g
RPsk1VLnG3qiEiCZhKT4Lk1Y+qZ3nHnrlSihxXKLTUBBUqe6S9KjZ1V7f3Xe2EQ6s2wp2lCOKE08
KNGw++PWeWlbiDRUvbYxvThMf6ZVDNk1Z9tcxqre0Tp9O8PJaTnXyIFSsSAWLkvzKYYfOnktM5ms
e/SDYCt0cA/KhSPY3snRFk6CVl96XDZIMIMOJx3QVmfNu62nKg4dZPgX5oq8djiCKPSewHRETasZ
ldTfV1n+3HTJk2I6N/Avw9ZCBMl9rJGvnYL612y2r+2yAVpNnsh6fsWcB78zLm6zeXehuCkB1ip4
Vv87DKtjlxL5NUv2uIFcZdV/GCL82df0ybtT8xus2duNRkZ93m2dQ1wb0b5ESaZtcem220FyHJ6c
LL9AeLwxpglMkqG4U3fP5j2XyKAa9vYlBR1nXsC9lyVnnOEaIh86AFNrD6gUGYB4a8OayPIoT7MB
3/I0+cyGhuRvc49UFqpxmzs6nc/bKrqm7wp8FxJVRfqcmYQsN4q3QEgId9MAt/e85TFO/OfSdn4O
zEhlXtPRo7qFUNxHBrFZeXu3rKehCv50OT7NXtA1DVPzxtW0YdOnNTwst3TagD2WfvkSbtc/FrGj
WSb7LWmiXCINESdjdM6KB1IwtQ4sbsOGcQhJaWJ7QiuGK83kgsBXawPjgs43TBx1nQO5znmDroxu
uI+Xv0Zu/uAJfuXLFkpom7/1RnBGycC+BptaAkQV2LIvRpAcmUkAYNI4xDfLrbdwNDg0JUVMBTAM
HT35BTIyc0dJCO9CtxhySnwuzgXuGHw33oKiCLjPSFHtJ0w+pOanwCyPuJUCOtgAXjFbPoxwdB1p
NhDjNv5pKjTIIN+PKhb82Cwv3n9+qjOCt4p6Akcavp6yQyR01BngJ89EABV5Mp8pf6QYivsQ7Cev
jADCEdobN0hZT9mREWdXrqKS19o4Ew5wFVg9gBYkt3ANdRFuwttQxGNEFwd/oosGAJNgrga5y147
IAo+oky/NygkbsoSQLjbE1HI8Cu44oqVSyMJJz0jBcFAEwJfG050c9i0jRfth0rOiJ5dypIluLpc
Js8QNOU9gJZAims4jXGkY+LBXNElh8sYsp7i5zFjqI3pIaSm4vQwRzcfPKKKDZCi/4EKtSMjn7DZ
ISIddRQintbt+ib8E1Y+6iWQQo4o7Wf8XpW8V/2pxRim073eliBYXHyw/lQMg38Ju/aTdef6eiC9
ajKSOv2G4a1VhhCYa2fgJqt52ongwIIn4YXhnLj3+Yfchl6Ffpm/1stji2wj6psIMEiLigS1NuA5
fOfBo0F6UjfLnhx+r4XnFxKy5oni86B2EUJSw/jBCmG3hUn01Qs7p+XTFddwfXy1/gurfgQbVMpf
aCiutgCzDm1vOAuWYifwlpSsKAOdcMnytjb3ht+kPx9mN+RFlhXKDrqKCrJj/BnyKDcOOJNBGK4A
xITFw4+a5P1aCil4UrZDK1A9u80sQFvIxEbWniEpukQafHdEPJceh4USBqCUbUX/mO4D44yOJNAn
IxwuNBb9Im7KiZumxSECYEFIkuzthahBZA05TIENlc4JWZyNCjaqInsbUkhfOo9azMFf6UVhpD1B
HdIbhmMeJqf4sfEYNMlh4T5cMt20bY4yOKwZXSJQExGvqN5VSk5C8lMbeK5muyeH2fSfYFa+yLoo
bkzZ7QlmgZEwbyk6JCynAmh5SToO2PtOdCrD6tTOKLEj9GUIMuHJ7bK8YUAXCcrLNchE93G6uO56
6rJwpzQiz+eHaGuDRtXBJ8tKm9o5H97pN9yrqj24wc98DE6Fb9BbJTibrUSdzyjQGIG8irPurGdu
LvNzdSSyT8iD+G/hjg90TrSxp7Yg/pT75KYF0NAtxG+KT2KW9tnG0SAxAhvepbuxo3fQB/a8dUnx
58l/CxuQDwrwSZ5/din5rYNHZ3OrEOTO/pPyH1ZBQUEdl/dXFA6aTrnWLwTkB8+mDgWL2aLMFDGS
Da48QJgzNfeJjRobhSTwmyk5Jh6cA8fd5bG/0x2wH5iHRMM7ESHNNCmkH2NQef4dSq7ZMhyQrtDt
gC6w/+Taj3X2yoVK2wYsY4Rl+GegaIfi5sHFwEWu+VhR/I3Hzf0M0xbZOorCwd5NQh2L0aV65PW/
qgmIGGNWJPUZqZ+f+lyXeroYnpuHbRbtYU3TB03/JqVDXqggs6ADVKLawJnglCp5cG3zbfYQuOna
GpWPhQkJGZO3OATNdAJpu6ltIrX100RLInftPe98Y2BOOFwNGUNrYF291x41Vtqr3zC77YJMRBs8
rC2CuhArxm1wTOov7nwwTmb1LuzRG9arLSdo591bJrIrmwSrhk4xkTxv2Fg/ewpaiAIpVUS2ZieI
hUgGW5HQHhQTDKnDRnl/R7otvJR9Q/v2nSB22fIOcoeuyOtUrwuHexM2aNL2APDE/Zcufc3IatBJ
kFuAO3EcjZP+oFNlBcyeP5SxGCdADvuFbAdEytZJ0q6eGL8IXkMfWL/xriGIH9qPSShz+ZB471G3
nJUszYSrbrD5O4bRRYF7YI13DYbWM//Q+JQmwXlbWF+oB+2JOwDlN/SUJfuB/g4uL9JgC4xozzQ8
o7unMrEClwXkMYnDk3giWZCc69Q9W3RjjmCEKMUj9+XeMv6N9vTmRgmPCjYqxMgwCeJsZprB0FRi
jinI+4s1gNCav+nM2QNE6hgHgXVN5yIk+rW9J+kmm48pwter8WO1X0YkvWUg3NT5W0A1nvuWCiNy
0jQOR+CMgfNmpwnCNQzqyBJi+PeIowHzGAEoyImUDYwfEJyhjj9BjN3rKGH/kSgjs1E6Cm4iS2Vt
SIG1n7CcQ6jWE2+w9/Lzk/FuUBiJWWKlqapA8fsDRkFgiJ/Q6/qQFt0+CWnBZcn44f/MDaZOT7OA
9gr5YMMKpMVLKfsXHKcz/79whztix/XsdP4PG8PvavOW072yvrFtiEThfRCXsCnkX5Rkao2JPGJA
6az6InnEMdYtkgVwKzmtxBo0fV0RH4EMGAJui5sjO5kMpkQSpfLhfB7zirGrXfRXFczKi04GiTy/
1c2nZkQ9PH3d0irQbkOZzbj60DlKXkipB5pzqLxQdNSdc9BTdgkQF0kEDaWt0mx+JtYNnxxCCGih
g0YFEztoBkYRKvsSoA1SgdNhwjqpDPPqhxfl8A6wsTUDftftxd/+BHXETqgK39KbMfto8+PYp4KR
t4QeBpkryhThWxWh2MdyK2SPVvyKVlW5uPLjdPTpGk8v/KWORR7VWg0btVx+qPMmGJ3f/+8LLsqg
b24x8qMZMlWATcXas6hgiayYsAwdljE/0/NoOYCzzG+luIZ54CLkLJ1hHdbl+397YWt8TkBvuCNV
O3XS1JXivFytCdtIFnPLUeKqnHkdZ5c9bof9DiPLHfcrA6jpf2P5rUnfaKavOmDOZPJh1STd/Jhv
ap+L+eUC/I30mgLOcC/8gLho8t27puoedej4Dt8PkmdeZVc9B+RsJmk5Ytu7Kru+Vi/L9uDl3Dzt
n0H1ZZB6KzRWGZmsl5CSAC0GkWRNWEUEBUhrwCA2CEG8NZQJupX9DURBVH0tNlKlWV4K6+9KWQQI
AJlw43MO9Yq4h2JO5QsF/CrSR+rTZAtmiXGEYXgrbpUYE1yZwAWqFxhoBDuUbcKfE5jNiBELgEyc
+KAtpvCyGbL9ZP7gRgUYtRRtdYpWQ6sxzB7wGb4m+uCgKS7kqCpY5Op8IYwlFG6nrxAJJcy7YTz4
hLsryIqT0PaUvFhQdyLeke4smcJbBY3UfCflP7zIyDFvGOvzmgKpReBTMqbgEnpQGkajD2xUvvka
SdNiIzlyQ3KdOvKQcdjmte89+MzAEOY6+0zp4M8VIEf1l75VUBlUmpdSmTOA1/u4Ow/utUbFpcTJ
YVVS6MkK2Lf3MTwbvWZIDzwYLRh7RtzdTCyG7gcUfMGUwN+EcAJIo/0XffBSO8QKof9h3grQdW01
Tiabhh08MzABAtVOVrgw/i1GiqcEcZi+tXtx6SMQOgaH+5YbpptmVw/RbgD858KsK7uK21TVdzBz
uta/MwLpldkb7neeOXtjflowA5wpcC4+TMZcJ1KWHMRtbIFI01beg6M4UWjU2tF7naU0eVAzydll
wSfl8ogi1EBF1COWURWUI4okMZwh/u++xyA6WXtKIuQPaIW6htHNFROznREy27LLCIgFrSu0Kyi3
R9BsYGTpUdM5+8v/CT7ETxQ5qonDB8Ct7H7vUMEvMuZV4Y1JzjG7pmHD1CY7KD8MUzjdcM3b2PM2
8hsmsi8Ebw44FCCDtq52kyAYXsE6APS07oFBJ3c5/VgO6HBBeTemtRWbLxJJ1pv7daYOSuW3dX/L
/zWPvHrMSFj8DjxL6CXGBr1i4Cj37lqfFGoOJKStr8BjwHkKiJcZ3/ZICuFFWBaTYIg/vrorqCLX
fcH5aACzSy95jUbkMchf2DN8UVpKbfQw804w/PZQ/lKQAH6kxyM/UxEdokHhrqisESKtSJGCSnDO
FIcQ7d+4kM7CanvUU7JuS/yxqSc0FhEXoRImt+fkMfWP/DTHHzpUbCTxKnNORAnWxBGKwcl1Cqjm
ie2W9VQJAfkqpm6kNVl8t1ekswXYYJVU8GzINuTScaSMPGEW2BUv2qbFI7lxnXAkVo/2kPb5Ws2i
5UzYsxKxahougpY4VKrDczo20D5poEVr7CaieQw5t2ylqLPSjAt+zBdsgBaKZaDKpchKmTKnEGB+
La+5Q4vP0AcpR9+6i0Bh/ZN3yd7H1ep5MNs6n4SOciX/P779X81bZ2eaiWoLIS8EtC2hq9JqL//j
gezr7NsrZPWEWhvmqaSEmSIi5VX/gp7zOTqbVLj98Iy9VvlZ6Zj+at6C88IyEAbG72EFqW4TEPik
PMQCwJoL8R9RWc4IhWF4k5/RJ7CPVNXX+UXUBZCxwaBLU7jfI3h6FzePSpTkPf+Ljq6hJ5FdQ4ma
KIFdc+WjsCc4Xq4qBJhurP61sJ01r9yxYiVMqwxTjmEpu+ha5GexsV8zmbMA+CS3j1xB5QZeVp40
R4yICwqsXSh6lWu6d97ws2UiA8U77XzejbWY8pVKTfDuiooIWfTRG8+5w2EwMQOKs4hPa11DFSsA
JOGmROgYjG5w2tibkzuntwkyfGFYQoTpENVrnVsveRCFg0/A69IdQJ/d8JtjKnIdX7Z+cMtwpnBL
B9JwXKfyGSLIk5lVz6ZnkL9tHjyoo5kXUHYx8teoRfaS/b7m9U1pwJuCVF1v1/e4Gv/ESE2mo0nN
y+l+2QuJfLBGTKnYPOd2+9TOKVz88Biif30NkTpIcCkgVj3Ur8WAbwgxEJDZH6Bkv6kor+WPC+uS
+CFNqclt1kV/gMbRQYWo37XNLQhSse+n5MmNvXPZNk/L2N4xAOGhqd2HtmtvRZHKu5DMeo4+KGF+
RHH3qgJ5X86XaaAzls+fPOtDtYg+R5Uq7H54efBbGQhzuC5Mvbr4wXIfSREA5ZS2xQqEjjjKg0XL
5tCfqr54TFvzns3+hhAwc6jGiLNtYceCze8U8a+bdNi+jGGsWt/Ra/u7uYfPliCRmOHKnG1M7BwD
P/hDRA3MzM7KC/sx+I33J3svDgJdbGr9JdiZagV+vlLty40D5CUm4KBGxRyWrB0u4kCETfOeETYw
XBrSNElwsmmOgRGRNXJIAtenK6epXpgAcGeZwQW/KBat5W6ITUCW/BYSVeTUzi5gl5r2eilh/QTD
J5OQ3pBpP2wm+tlYZ7nhOKHNcLTv6adhXD2JW0MFY7XNv7J9seXD3EETAQ5b1zunbVadHMTT2zxg
vmB9mqb0MnvDvQvx46ZBJhcI5Jyv3ftgODdN9y0G5UjyeC2rQH7oYAEM0pESamak9rNF0W50PxXj
0rsuZvOR5JU+53+Qjv1abGadRBYTFMsXCtwfKHA+1RG6pTn+q+sYoz258Djz84ZKYhHPTGPwjXMM
B1iRTY/BjOG2uOAO6bqqFEcjDPoF+HHBvaqtGhJc9NxvGhPTY7xWdKJWpyvrdyLmsR1Ephh/g/lx
WQWDRs7Vb8lAAOzStf/dbbYkQdvuR9kzCxyE8kMFUTtDC544sqYls2vmq4124D0GzvrlEDcps8zW
+fbqtonivNQ7gGQox1Atk+DktScBFcF+tP9tgLDzte6ZQzRr7ttnENoHuk9P85pDChg/xgQ1bLDY
7bzZCWvEGRqBfyjm1ww+w2L+8LrnFiPKLpFtFAclcasjfkQ2GCOnoGjI+3vVQH36GgSpiHgf2zjN
mliREidJmHBZofXcWkJJy6LQgGc1SdKZ3XOjrzlAs+peWPGeqBlbKzaV8ENSMisdXxWbYcTy7EuO
UWmb436ESX3sYBLJVhpV9Fwl2U/CB7/IlFj33bSzKcCk3ExU/u61Ca3pjYgKB861uH/xYqg+E/8p
5eb2+Gtci5c194JXMOwKDhbqCpzFZUj+ch1FnXHbnWSq4UzFXfwDE95G1R2WFUcCYQShBTlpIccV
0NTW7L8U+gUM66EFEvEduog8WyUjcnzsEdW4xxbRFA9MbAle9KxULfApACpKIHCx5BgkD3yXe+WN
L+XvdnuvoU/gCKyW1DTckarmZrltqbv5EtlnTeXvRIZBZXA4KVfh6RMO3ExUIH8YKr5mQYmOri+p
fs0TwsziAz5oW9ICaaK1EIbn7RA8CklyAnQHmFJKtYJPaKYf9PlvkLwRxM7J4/XJSol1dJ3AU/0y
sulkU6gvMmjWw8soFU7jIYWuWlJv5i1k+H6BYvhKrmoSGOHpCNGQZ1REQliYn8Zg/kOX4c2Wn/ZJ
9cp+BEJdtHuHksmG+b3jI+ZC8cuhfmrRm1UCqqlevTnyRj1kXZVX6wZB7CcUmtTdw+0ov6S8jnJB
i3UUEytHtIm2oue5KM7D9sto/JsIeWRB9A1QA+2THz0lb3aGUCSFgWEcwyqhjTl8VIBoS+krp+gC
fO+9Z+VPAUkqTKu2YgA1YEtgl0T+D5KmnLfJU7MTC/dbGwpiH/uvrl9hH21d+O3EeaQi2jFaHXDE
a/TSoXKErrYRgqj8VkgLKtNCwiM6suv40s7/qKZCMnAneqq8KX+t+hV3xSXlVXz290IHK9FG62cn
lp9PFfgkCFVHcYUZ4oBB82oJylQl4zbBDgaPeAkDr7Nu8jzsPnKVOnn/35HyiXTkumE5twnqbsDS
A3D+RGhLZkzdC04vvGhw7sF6TrwB+da/XIK5Smm5ZTTOF6SFg5vVBxVwpJLED3va4Fb0ardQ26C8
lE8mQFmAUiWJiHIJcKaOKK6mf1jpPbi2rBqJG3eVm1dzogwWTSp5C7aOiAR5GB4U1ZNEbKvqEHnv
oPo+Xo90nHcUYs5oFQP7VBWF98RZ7Pr6AUxGdXxh4aizX0yTfqEEZha1br7VG98k3kp1IczqXkjR
tfWBW60FxUIgf34bFY1d6qy3ghgYlXDjIQsGVCsb1JPApuxB1RVsigK8Ld6Z3r+oObp9GXo2NXdE
eyAH/GxtfzSgFhwAqB6KonSg2et6kVfiFepDzfWUqmjIBUvwS6+FnFm/6pRisxp7eiXs54ZZDdiv
5HXCO1A8Eb4mko1n+2fmcseoy4gfrU20Denu2O7cZb1So5OXCuGycr6PR+Q6YSB0OPUW0iERszkb
dxPGbutn1CugNyxol6XFf0+nasbkQPR3P7ntCWJw7fy7dsYtb5DHTDnIfOE2eTMde6rNJ9BSjm2/
37qoa2ymB5WVDGgZQzHuFKk5cfHPNq/3nWWchPP09HUzRce/0pdC6CM0a0Q/HDQlW6ZToNoLKWx+
LQKkUQoP3g2dRpOXnQZqtmvbvunSWtkpGB77BlhwiPtLY2x/tZ7/FJn0bvRIQg1oK6nUEQC/Tjk1
p8HbfrcOPNEOHEU1sg6RrXn53mYNA0DbMrktVufPYmfLfqqqhwSeXt9Or5G/JVOw0ZT0Gsq9ZoT2
e9sxDyYpuV4WMUO1o4ZsIhHbMteqfArq5WdZUBy3PXkUwm279BF1Gk8CcapqRHmo4+xYL0MXoTOG
ohoTUyGOP5je8CHItw4DYI6oCY8RbGnDBGANJ+vXmtnAj3BD0RNdfiGd8jJ467e9qX5Uq4s26HZz
Jws8MkZBiA98nlsrpJOwNNIIeDJGGg55+sCt7s0aIfgmfBrd/NuwzfsMYZB8WfeT1f1B/QP1lDWD
gIVh4uzbxzFhoPeAdAqDqX/VdkbgmTr0YJjFTcGEc1hjyiCFl2w9lO37F2tcjogKMV9UmW4NXyL2
Xs3my3FOBdYINc2q+oPVHqlQ80WY9pVBJAxwOzz55QUDJ28IbnEbUcxpiSvEO6KlSpYQm6Vih4h8
MooyICHsXMzzVrVGAb/dVJ/KTU7xmOry8oIwCEMDPNzwVwingHR8YePoAlgt3YZyaMGJVLrZ3jrW
ipGE1NY0D6+b4P84yMKmGCeN1qbKjwKeGaRJEoMVgo+p9ZAt5ka4yYkMr0rM8zVCyv5RVCc6MCeb
9eLBr7bXu9Vb4zawjyLZLKjmCT6vS/cKwWUVKlFWy6z46qQTxKmc4+aXLFd9CmTSIuiuKczk8TWl
LQTXN4FG2CbKUOsdvDbFEsyNIPL5NW84gWAosOXa4gM+yRv30sB/x6xxMwt/pxqHUusNlLGEMR+B
yjCEF1qSdcP4XaCLOqSShVret/z58JNif4huml6jW5/ld7s5Owun08WCjnaXeY+DQUINQI4nVaWC
FcK8LbA07QSeDnPf4BfyTauzIR/+5CkFU4jtHpsxTZPwlsbkAon7wQrhzlhCVcJmZvBybbzbJs2n
WCY6FYHM2mdmOzySwBNUqC2AG53x2/nQH2WG+VimDB16nygSeNet6VZuKEqa6LCMHgNIcQgmrWyL
V94RnLJ7JnhY+lQHrGoxajpvultU384tkXbYZR89hntG4IwBmQez/c4duK591P+NBj5WWwFPobBY
sY8LKoESEdpEY2pKroGxMvZOV8LApnHEmG5agZHvoQZ2Uf85t8DbAblK6rQ+sPxpgI5NAauObCmC
y20zjI4wIFRfVAr3yAF68MlfNhG64qGXoCLs5sypCO4KsnR4POgkZJtTD0ObJipsNPUaVXVKv78T
hYNMZd8BrpLaJMynrE3ruyf9UFumHkSdomPU33m+exKvIG2oP2w2b8oRbHJUVT3nut4rfCGkU9lF
ICBZPvdzFDFDlgmRo50+bJuEv5yh/K7WHJ55SQvz8I/Te/SaxAdrS9N5xWQgcD0Ci4acIcz9k/gJ
jfsbT4YX0p2ooOQRejN9cAdYwxJtepSBaFphmiZk3m6aPu0FiZIuv4uVmWLuGJZ2THqWkAcNLMAc
f5MhCgyOAKm4WOg9bu3Hdf6YUJFRdGeTxs9Q4jjzW4YNMjb5Bgz4oBISsuY3yiRydzmoSq4URQgc
doS6WAWRiENGqxTCU/ebttFZI1DkwVT2Te4y+LcskCIK5TxosW2OAvmoZLLFVYZycucPxRx9Dpta
dXzGfu1CkpqA0MyF+jHAmAHhdghJ+cK/ZGOwhxUQfjoOJzemO4FyDSmLcEHJfogI1Wb4RkKe2Cvf
sqKGXt6kdx6eagrWSzBCvQNIKEr3eet1P/mqqwZOD8sJmMjz9072jxnatA58kR/fpN53x/4IAixF
GqfnEAF7xhqTlqV01ICpPauqj9DlTC7Yk2UsjMxtC+rHyYWXJVsBQZJ09dlA5ymDC4mRuYZgYq5y
upf0hZvcZbRwb2IfBj0tPlBjoWNgTq8g+vLE4lbVpz3PP1VpzMCK2bZDfi3tjDTUeqiPgwQ/pOHm
0Dn0GALE8VQTCM7EKFIHmNRfsRMUEtTRpJMtu4DMDe2RqXDYFE0YEpCofDPnb9UxgXM8m6rsDLGY
uM9koA+nPneUYoHqOcj2Zcwlod2MmOeyeNXDRP3dHdGbIz377/BBxJd6bWKghu5M54leNQNdpv5b
Bfa8f+JnJuFb2TERskmgUHmd3CAvlC1Ut8+Ojzah1kGctIQi6TiOiD1C6kd3tT67QCCbuElYfhCx
/zh76gxxfB8pSveuZDOn5KJY5yKuVTCrOZGCUfkUetpRoXqX3lyJqj72PqEZv2GokHhHAlej9QtP
DwIkl+oN0bFnfiMkBJO0KQt4cqAEGAJai86S4Ost49t/i9KsGlXGyUFLNkn+TXvUs6IryUWlqbTK
j0oWyiJ+EnGKWJPKA3UEgOUWyBPb2jBsj4nk/3jr7RTnHwT8pcYWwFanW+TVoJqhZiIZqdyOHjb5
KaFeIUois0IODfSSwSE/m/dCcdgIPG3LJK0YNR+lmQLP5A31DLgvggvWtKxoNOGgYt2oATmM4ovC
C98f1CPtfmgPXa1eUQLvIfb9YbDQ8sAhXTqp9972aA0hmg4DRvXhkePgUcRlXDTvd3vL3yhZq0kE
wYAsrrKprSOv2cmye7fFDc+QpegcQHNUnlSOjjA+HU5zaXww62y3BViMBUfQj+m9yh+M1IrleYwt
vEeNWKyeIBRR6P4t9wT2YuUnCeeIt+xAWi+GP3BpJjxgZyDZPRDEO86ZzvN7iFHPc8cIjowGDgag
prZ7Cc2vbPlHEociestJmIimdV65PUyGhbV7aSPnvXMrEg1AfvaY2cL5lQUTvLL0wC+9RLFpcXDg
GC31IjAUXUMPQ6g/4TDzZtmVkJofFWjMpfVEbayfkR5030vQlXKJSQlACDD6LEk/LwcdErHjJB3R
ODFQmzRXOPCEdmHZnXn9t+hzvKaEeXyCDIDonLwfresGKU2fsRUefcde1Vx43eIZ6kYnOgyLtX/y
6Wi18VJYspPZbT7acfxKEv+iq7gkHg20Ym0jd7HuCsIPbQs9ZD+Zp03PlCr0SuXBym5Gfg2FU2y2
lrAs3ZeuXx9XkhgpqURb8x7WzaOu08/dXt+XYZD9F9AlxwcoFk/jUzg7r7hs8ITNVbzRJ5TsKFtB
eVKnh6Jf6hTzdZK81mEt+8caGLJBMSCZ7lHTBsshGDFRCcXTSN95oBtQXj9iVruEHNFdrvBW7Pik
JQIxyCZGiGRGGv4eku1lZeAX4UpebM7AyPRGGVeu4BxQQIPr6LH1I6N4b1YaYWt1TGYEz7Lveq8R
qig2J2qDmFuSxRelmGk6/XW7aj9S8pdg9cqudT+1JcgxSI7UySogjLDr7LHq5iZ6SiiOOGgCxQOj
2WnXiJggrxijRYF5qJ0fDjNFYuDT0UHLpou8a01Q3VbszJ1cskgA5mZ8MmmPGOxZ0a6CRxIjCj8+
jRAdHD4LkfaBCVgdIg32TW38KcwGUAlgkybt00rGSDVv2LmwFsA7eqYdE4N8Edv2/4+yM1luHFnW
9KtcO+uGdWAIDG19eyGRIimSomaltIFJmVmY5xlP35+rN7eq2urYXZxTVlkpkQACEe6//4O0woY+
ClWUedoACcE3lruGqxVRvj8yRtS7JshJIYV1zvzA4XUb0XY0pn8QvhIYjMxoIcmDCEHAqnIiT1h2
s1InfBLfR2O9mOwdQlsYxzQ6BHb0m+JAQD+BhBrD2Wd1TJhhH3V7Rrs/Rd4ltEeeqwFVG50w3B/v
xanom5I8M6514aABgFvC/HEjczfQIhmV6eA9Mtgl2CGEYiXwI9zRN7uM3+OivB8WSWREH8NbWBb2
Bhdp8AaOSC6aBISrYnQeBDKg2nGm8Gvh/CVtaToOvI7DwIDa/xnX7FcoqTnd5b2WUkEvzdkf1282
gyxOmRwW9FrsXHhF3sjJJWsdQkGGejq3widUMQdBFg3TwnmRjC7cpKyqAM1CujgYGGFX34OSDMhC
FJ8j+6ScfFIbz8TP2LjEWjQqMZYFsxPeJW2HEgr0eDrJNuUn7U2VL4fe6yGnVeeO3Gu/Ur+KyUT5
y4xCOLvyO2ucH7IUKjXMEeoHmSs7jE/krwhs79Lvfn97fVIxGV+QYeilHTZxGoRvjRI4CFd7UN4k
HCA83V5dD+iPX51XuLFBjJOuF3IcjiZUXJSOLF65499bEU12rYK3mSOw5gT3rfEU0UXKuFc6WVex
93ISYGQpgFeD2IYjCt1OPBxa3zx6nCKyTG2t72XrI0PlLteVCJAN7O4s/J3lo8TQk9PLxyHcTWDY
5szcZAZdwzLg6JRNWtA6D4gPcIX8XYRDNBNZSGQdDP+0Z+bFb6D5ZMF5qdqOeYmg3mJ+hCysG24l
ZcgJgw2AuhzQQxacBYOWq4951+eygeT3MoQ4R1bxfsqXZyvvAFTykznZ52+xA2L4NlQPuHAB3NTm
tqjjO22Z913QPrmV/9BX5l06LGw4RmrjFxC9Wr6FxI3tysJ3I1u7Q+4VFP5snXNa70CXUiz3jGln
tMlLSfTUDekeeNuH+sEOi3NdWV9pjs6F3hoIuo0oiJw8OGa6LD5SitzCsrdDWEAZXeadipsfi4tZ
/VXil1DEY/+Vd9q44tv9nNz5K1qo9LBdgPSpsG8dyto+LFk9bLHZ2hQW6ZoRF2bE2bPTO+9eZj1r
dLuENQ6sasfbu3GQ4r+9BpsZN5GdHTo+GLRBJK7CA90svgOSyoxygABCbODbhprYM1qLUSsPsWwx
S2oY+Gbcdnz1uuXaNgyFtIPFU1eUwKSiAhgXFPdwZs8MalPYbu7J8UcakWiisJrxbMNC+NJYnN3D
bIEBAx4kWfXY486L95zap+ZwNGor/iodQsbdfmCCA0BKg9E9rSWkoLoNSVDt6rc2yLELytPwAA7I
TbeH6Wz05XtOOWuWSbkx1/GutotzO/U/hio/pPPyk07+1xKmZD/CH9it4H4B+mO/cMGy8uZhxn3r
Shtuw2rMYGjgLZZO2rzzM2v+VFiZEeWgH0yKRFcVz4zlxIOA2pQldVt5S7G1vQIyh2q3Uzl/uRRs
mT2a126c48Zbh5/zSvXbK1oBZ6qw7tIhObq4sbEHvA82ycmiITUou1BTxjnlh36pdM9LOhkHzIcl
A52ZR+MNLwxAYmo187cKYXhFmEgg2Xsh/vjSFyo9abd4IHU5v2gHMVIX83g6O7ZwwtX0xd5wVlKs
ahzidKxscQt7Xaf+1ASwt7toU7QaN1Dc+tnvOo6y+menZqQQMM+T3KYlK9q90cPC5hXzfRdKTFa8
2TxVpmr576apP9ZyPVlm+AXfHSVkh4fWMD1gXPuO4e927CtYBetjWkQAjRgCdkWxMxb7TZOGWzru
BzFBz3bNeq8nOzzppr7rQUcaNztVSGf06LQw9XS+LXwbV3IvuS7M4T3KaRBNwe3FY9apmq+xmZkM
BPOTWWawgsn1mvz5DXtnh/QE51VXZKhiHUMQUYz6TB2xmcbAp1shFgxw8/P8Ic4q9xDao/OSjcFh
rcJTxoBj4GCvJkId7DyxDoEgSpE32tuq6wtY3T08h3ajuqA6NC2eM4M1HVriKzFnwqox6D58OGNG
SiVUVBEdsuC17lAcZhMdXeSQNzpJU7f29qZR6K0NNyF9xEhf5XRKEpn5Z5+TDs6Zch/bwLvXLCYY
sM8miTothG0jhOxkjtk+7eevzBSmJtNHEmKvU2K2y9AjCaO9d3no0Qxjx7OBOCkpY7jp2FlBs3HU
U0TbgIddeKE2eJzhDRghikX5a0sHauUg30wDWgNNBrpZGv7VjNnVdvbJ95tmSBpmwamQZxGELJM6
yg5HWBBUllAteGuAgRjgQnte3QbuMxkaCANGYhsx0z2VJNkf174CD5cfhTnAbM1xrOsSfntH9qGg
Ll4Pr4W8pGKI30xi7dqGWS7I0I6Mr2vNtysqH76I7b47Yx68e5OD790aY/Wy6JekinapbeMzsMbL
ZrGj7IMQwiMnP3hXqlYC5BZgebdkPbsZgZJ1iBqPwUCFrePC/o01mnnfaniPcXMfLuyamXXrp+ud
LugiWpsE28T107t+Xc6q1vh6p/CifHO2rqvAWiDzFRe3Wy9Loppry+k8Wsr4xYQlacfDAs3GADaG
PRskMdSOkbexiPlKpUmfUpflBEsLi6huWg0oAE50l0794+RZaA7yU+Pm22EFcsCS9Uhg+9kYInog
7Js3KoSOin8OjfimqYm5DSd3uGXkgfygIJDMM91q41Up36MGUG8WEt21geui62FXHMHOUgF0UB5v
DyBjGSGxJTHDbDM/qIJqq/X+MDnlgYIJLWLK4XQxCoLqDmRkbDKUHTGM6RztqEfyunEwVbCXZwpj
0BmYHYBAUStTLgyglDXTEp/dAzAkIoZmZU6cu91DEGTHlEGYIHG0YVeC96gRIjnAGecsasxhV0/r
uUyhsMwKXy3SlqaZhPeYqqIBOpT1lNTWTRT2b1nhfMxUlwKz9jIAS2tnQ2O2NxRVcVzf1/mA1UyL
RnABcWdphbAfVj7PDL9dSCyWnsAvJv6tpo0bVXlRZrSv2vFizpkEMXybTyorRhuYfjeJYGX7LErw
kfnZSOi08SojjwgzQAOrHm6VtHdDod+FMNbTL88UxvTUcme9kJFKa+2H0sDAN7+xeVtlPil7m4V4
BUTDsRI4n6yYSDsvMyBgRwNbmAT48vxybJlyIyMvYqI69Bm4DBj7x5eMAcxIrmPdB9dR5j5ryT+v
ioHwguZeeAEZhb5MVmlgXitzhgxevTYaEAk4RVr4OUI5ClDrUaLJjc74oIbwncYrDkPYf9O1LfQh
lG+Et5PcO5wTe3mi0BSYc25wRtb8aGQ3tyaWoAWQrdxpF3ASTDGjOLHC+CBrsRMqFSeNxziCqzCK
drMyiRnWYCvLLQGr91f0mXOyjZJ575b1Lo/n+5xdR0cDtqv1ASN0cSnxmSXp3NuUZvOWLQ2U1h42
/NpH286BOO5ziiNhU83pWxfQV9uEZnWuOaHLeGeByl3J9vkN41A7R0V8YD4y9FgAGPVpyFOMdekt
Y++GnOJfOq04vCCRdZicdbTFE2SwDgkjBdO3FwTfKUemZfI5LSVBTENLjS2IbjWuR1GTiSu0rId+
PgSjfZQpQflpTnjgCvejBngWrmrhuAzlWTpTAgrCJjxVLOMMGNraWnN2jR01ib3Bk2i3HHzDcnz1
Et3fFVV6yIB0Wj8eZYItmIPleRt4TEDE55iCdyjSh44w4TxjcMlWXs/qISygXGTrp2mLOmzaypRV
rlsP9jYxsRzHyjnFSNXKc9y4o5P8fFJT1jrlHc+goLzvxv4c8wow5txp90eKiCSEeGm0w03OfGOg
C3aZ3lVN9ANr/Jvcm49lMvySiT13KFgCTSYPG46KYbPAtoJMvU8Gct/gZGe4urhr9ZvJHtNLuo3c
Ba6g1R0cHBQDyBsMJSaKHJEUVjxGj9xTgbUlvlOAa1ljeIFFG3xhIApY6QkUIrO7QyuFNSJm48MB
sdFcCrSt3PPv+wZM1KzVwiCGcq31ql9p3n8J+g3r9inISctmfwNCOdhV9oO67M624huKvUNlGUiW
oPUbRoZpJbcxhujiK+n5+S7ECkp98EBp/oM5R+/El4oGe8wcXFe979nn6pFnTnQE7hxudVxU8Lub
Y9KGshbP2/i+m6oPcUEK4/XH/2M4IKRck5uGxRNX5keroCg15b38k/VVAsrTLl9ZjT7JdAZfi4eI
tiCZLaGKy2XABGPWQfd4myzlTvaYsgpYb45MAKtGXGB4mQQeF1YMLrKPjMn3Ix4lQo8QTk5vKzYw
/pIUF2GTysLGTvBgxMlFiDITV246bGgOuM5omxutARe8ZRcSKOQWBB0bb1XT7iO2rBrEI/ZmxgLk
4UWA0DxJk0WsXPuFCR6sju560dm+WDHk7G0L7GgavjUssfMrM5OX2B9vIaHf6uTBbJNfwbQYV56P
CafnvUOLd9mjBCuQTSvz9GsCglRy9goLVuYFnoD/oElQp5paXducDt/UkfHn93biwDVw5l2PYzSz
p6/GL1HvJveWMbwGePpgz33VcOCwpoa+B+l7kNEVm1AypaQTuUc3TV7oj2UL5Pbz9ssuUaG/Fa2I
yPDy0d+sASzcsGGn+8rAIhvhd/UXoXgzbwqgX5jFenThYin1Iq+KpquyhvY2MNRG2erSN/ldmBSH
xQu/+Y5hRzVKmi4zc4PYKXKMKn+RK/QMtkHrPc6dP5bOuNgdEWX5T3GZkG8/xuKlWezA8WUEjQvD
mXwqAuKyjT1YbN8349iRlIuoiRDX1Wb6URpXktcXN89YCH7605htZNDmtsVZtpQkip7mrL9rAa9l
awzZ3NrV/upDXLhVctLz/M5Y4ZtFxrdDmISpO8B4+STbg9LzjZ1H54QCwV8Q9pn1N+kH4SqwuFAG
OXqF0cf9ptO77k2PKXhlvLk9sRE1NQKGKUCRgtc13PIyIU887Xe+Mh4qFzwXBKIOXIilXYEPA6Gs
IT7Mwg1c7N8TpE8RnMQqvDEUAZ647rlxs/GKYoHOnl87CXZL9FFr9T2P5YHxNdYi2cLjfs2kLpjJ
gB+NbRrPB3GyC3y9EcKdbPlYJSDsynhXEVgyuFEdiSi4m6WDeUFKvPAkkFxNZnQiS0fuNm9YYoyf
bvwum4Ey0p3ZYf7rBR6Ftd886WTYQcNB6OSd7d5+HJ0ov6pGrIH18Dh24y9Z40NlXy1xeKOZJgYu
bsBtfmmqGPdk890F0qV1gU49X2Zd364ZYnyd0o2FydvQV4+14e9loCqQUjWDhNklXJVGI5ZrDyoJ
2Ju5kzP4iDUf7dbc2XO0WadbOWJaNisB1ygdgUqhN2Lq4K/vvDUW9FdZ83KLvSG/DtOUzf3Nw56L
G/xtABiq+9h7973+TncIzAkvcXFOsuvogaVMdvS5Qzwqp5Fsj3NLxGUZ3w6eZvjqlb+zYsTymDXL
0FY+eg6/X+y4HPdyeC9ZfGHnEKDDNspdRIjYiAijkxRCWJv99Ayp6UcaFPfWdO4iDGuMLygk+6xx
OAxfy8z5Y1VU8NxF1SNJyVG4ytXqOMeewcZFECdmqu6T1LCz4X8S7frUOe6PjncRIgDTfh6/ZBfJ
upP5p+umjOal585QmyiUrlxtpO3jZJM40k8zdbo4zxWoINb6JTatnefHpzbptklaPUZ9u42IPIbY
fMpy/9sqwy5iGqHKPDAVtn1/Oyj0O/bOIlqhixKoudlRBQ+2ax4nBd8nta6dIv1yFvEYDQkCyn+o
WUuMHrinBMUTkGRMoJ2q4j7gdwttT8i9pIEqXiLXz57YKxIY7WKSrGoTWjUtgZMfzXm4ziLEPxOt
k1a/HDagCNSoc4kWSEICUmfTf8Bd/Z2HvxbQFdzpnhnzrJFGuVnzsHRYxbH7GSbVhfLvWAFRWN3I
Y5PTriAWcULojlov/UVGBRawFd9n3XWKBGpgoaRLCcMxyIdun2UozpNyp+gUL6l6LGxvS8QGVEQb
07TJO/op/gqZW/cPXgrlqp8t/K3ygcWVrmc7Gp7zBQJ8XRRfvYEupMavw0kfxzZ7b8rpuHpghZkK
Uw9zyvwPZxzfzMV8THv7BJ3pDWesl3JgdBcbLh7mI6tTh9jFSn0aAbkyvkEVx1C+fWabB99n7XYu
HnMpbXHp+k/DiGXJSqYgXt/hjZsN3Y6EzJOVNOuxd8NP6NOPXWadaWHlp0NkrG1+rybWfY4JfNBG
92Pd/DD7gGStKP0tn7r0YkgThITcry/u4D/OvY84KX8LFq+5yergs1vxD/CDtzoeLmUcQGqZLRgF
dkamZFt92cBaKQXQjCeS/MKir15129ACp/rN7crfRdxyeqsOF9y6eRiX6adbpMy4zAoQw0Bin8FJ
mJrkR+HVuKCtgmrB95NKZW7145SNr7ZCZFWRJoC2e3nvvH6PIo7EgtINIJm4rNMgcuA55U+R4x1a
NexCg2o4zD5yfINlD1nJEi6Tdqfa6TzV1ADziJw5+z2WFvYGwSNu7Ye4mZnd5POx7v2nqUo+U4O4
oakLd0nnP3jtuB8jmvS8i/Ztz6hUSn10OVx1jrmY4X94pnFv2i4HcvJUzkkKHm9xmJbVfYWZf8jG
OQX60yPvZiM/m9Tu29ClX6T6PGB3/qDyicOM/2D4MI6E6VMlOwJMIFQSVTAuUEDWBTujtibaBFZY
UrlHA57wt8PD0nsH1dZv+ApinlZPp7j7I0k/7CbFsv6do8prRVNv3ZtQlfNB7zOHyRDEaMpjueWK
/UiMSypBaESJ0AGyEgLJ5E3+VjtAZokoJfgrkTffTBywduMcJIbSw8BCqvMhle5fbeLy81seB4uj
toDi1cIIcbXPsZVuZPIpxxkvu9nRx7QjeZzwBpit0W13qr/udH+YsRqQizc8+7oU+j8iaKmyEn4D
tFupli0uwwqgkcjRytkUY0oSsydQUDkpoRIx6jN+ku7l+yQqVg5lwsI5Eif0lz7iUGX/Znhjk5wl
NS3D0QrEsoPNkKzRrQxZVsPb2BxlKmLsCss35Rs5/HsS3Gt6su/W7rjQIXQdhmHoBUZKbeGRahCZ
oGWYwmso+5OIdi0YZNIRx3WwRcHKaCY7TVh8WZRZOSrMidaSqhHmKDO29UiE22M+Rk/SWwU63siB
lzbUyO18yhrkTQPlaU87vXgoO9hzq9J/HwMeZDqN9/izP2rwG7ch7cX04DA241OVYQMkt0vuTYBP
CCR4eRWoxsLBu0+cBvN1qG8NoFVhTy8y76IlXfz8LmIERgL67286n7+c9Bj/lGKM4lY6jY6idlLl
jTiawHL95Bi7OL35USBvwkAFY/OSJj4zWlBmHDVTc6tjElGwOkChIwz2OUQbAm6TJs7jQEmTcKYI
zXZJjI22cP0HYYST4+a/Cee47uleU/ZGpqt7jTxGAr7w+pLq4fsLUheG3vgH7h1n+UYWm5kfzJTK
mJLyY9mw7nwaSPlvSxvCk0OXzb878y85f700fYRitZWuXB6ewaaw9u887QbZkrw5/TjuOu1tHffc
jYBlXP2I72OEOCJCAEZt4WTDCQLVGDDzwugl+QrhbMmPCY3FNprryUFlkZ5DSzNtIt/D/aw6VITM
23OIhzQvpw5kzQsHYgl32lMv7To/tnwQEoUdH2DYaPQ6vJi9npgxQmUo3lcEQ/xr15j7yqYSDJkH
Ld49PgJZfz+GM3qBEZ0FxB0bhxXPhYKrARuY+QbqkTT6ayZewluRe7Fm2cUwATrX6NGdmVskXySx
bHIL6swAtycxLabo0E3b6aoGyMGrZmCHsq/pLUxz+T17M3KvRHl3ay7rhEXSB/l2Upk6TJWHWZ7K
LtIurHx51+5uWi6374JzGKVETdqnuRR3Coot4xkRIeJTKpP826LLIaiJ8Xm/qOcuzNGr9EfOMqIa
emsXC2xCKxzT+VGP9I2znTx2qN4uaflaxHdtEd6svXWi3KYuqezbtMOFRu6Kcuu7lJ+b8uRm5OUi
AwwK08+BiyRfACb2Vvg6zpheL319dPP6YY2Cj7K/jKKhiPWrhvtzFSRkvafsMsKdSFsCdHgvu8T7
gwikUxEseFRYT6PZf9SWfi2qVQKKW7u/dez5FLkGmmR9ZkdWif9g9M5JdmHHgL4cjC9x0Fzgf+0T
IreEi+qk462xkDRd62PvtbvWISVtLJWJPih7ph/bxnG896v1GHPIFmZwadjXCXKyvlvqDxg1NW8N
6Xywfiy0e7OPTTorhq1Qii2R/9bUvCMwJvszM/wCaKip3hJ3BBusT1bUvPlgPeucvJUBp3C99k9+
aoOh0+JMlOTS7fv18or0mpELY3TjdTBdRlSkIXTz786dMZJ6IJITewVkbmvxOszzzrYr9OlngB+A
/klP+8zIqhsXx7RpwtdRh5umJ8unI+3BcrdpFhGcYm1tq9+vpQP5hEspcs183yGVp4pv6i753erx
t2A2tu5wTjKf6eBnSBE86tHHVVD3O6sVBLYEkgHM5/AlQFHxzhreIdRW+Wz4yNALwitBVWGwWOq5
hlmGhRXGQwS4JOpQK+fgDvq9zX0KRwCDcvzS2TiS8II1YOOfZPvX4/hkdLjntE7xAJF/kwp+1BNG
E5mXTkcPDrtD66S3zRpdZ5Y++uZ0iKz+WECam5kXzNXwFoXzXnYxj0QEE6+ZtSDfwimeCUI748fP
Uoe2Ukf+R2j0nxWlDnT04rYC4LoikuupNACh59E59Oxa42A+lagC41jdyXYkBhS+cH3N8dSIjU89
3jepfbs0ybyz0ijeNFHe7oYw7G5S1AAYZR7ztEnhouXbPP3WK9yxidEmB/2rEyEr6DHJR3XAmBBR
UPoHhBWYo4MJlmyeVO6SCIZW0YPkugSPkave4oUQqKQjFGTIVuwemJRSafSUxrLDFFmwp+88O1XQ
X8XUDmVe8TdVuo9BXBoAP3msaas0OuDopgDj9hYX2moDIWhMFNSe7lyV0f3UA6QSaXFsPbw+Owoc
s65u0Ylv4sY4WiZUaX4QSm/8k7COU54zrJnzfW8v56Ibj31s3TMk/rKmeBdlzAmjGeMD7qxsPiHH
a4GXrBVYW/JG0TzPyZ6YzU1qlyADJdTzEVvWtLf2bmbuZqAYyw7PaJNFLuqfWiveyUZkQnBvVuMY
VRhjdcu+j3w8Ac1TTvDiUDXn0RrxTU4Iyuy6g0UpgwoG36zQwD/bz2jY8+cCE9CrAltOm8Bu20S/
M64eHiBxnl+vY9ExnmDGFJVwy6KcXgndU7BHNP6KBAGAfRz/IPeDBKnSeHSb5NTgwtGXLaTdpkYT
O/k5g5vxCRtLetyEaFrl1MfGRuUeDcXPtFp+4E9Mobdm476qcN9DJYx9dhG2m95muXimDSITNKRt
BB9tULwkScj/8ival4UBcoAVdrrQVWDkNSP9MrBwu2qj+ZGIV3cb+eOBmXSMCZV9mdocpd7wvK51
tC1LGE7prMmm7No/2An960F39I2NRfoWGknG5uIYWxa4IucD1rh0qjsrmX6R+k4acIyf07BgVLmO
IKBxclcb416Aq2g9Ss+ORTUQRkX/wdgenGYTME7mvwuSR1jcx+h0D4MXfyY8rdmY7uSfY6g/jQ4t
b/wjrvNCjqi4PC7d8GPU60lcxocmRsGCSIrbWdCF9CxrSuvbaKxhE3f39QBxH7CbDxLNSz51d00/
bfOInb2fjRuXUKqILEXkYjaHLCwdkITRBRP3ihsSJq+pHQSxplRCkiiJ4lTcBifmSg4zZgfZupNt
HzgFsg7lMii/SzkgOgshUE9NdCvoBgibDfdPhlNj4V5LhjHADugJKA9riNIErJ6MHZn9ETgoQIwc
CVDbNyVs7BkLT+NrFsSL6TJpd/jiH6QxZ7xXlN0+wYKOMB8cWfrrxidaAdyZaxkGhHmPQu3lX1aj
OFRFtv8+pUDANXelZcZbi1gC6MCH5ESmDXaN9J3pmZOc/+dMuu6o6xb+cIDpJb8YsSP3gW+IvtBN
IF+r55FB5MhRI6AuhSh9ecsdbVjdixPtOEFtffDi95poSTNtgD4/+Q35RMgM2WBgNGieMOyTPDtP
P1SQLuQvYTFGH2qQBzSP9OUY4vEnCmXGh0LqxJ8zKzPpsOQ1h6ok/kOO0X+XTjw0hiE1G4XgA7LV
GdgjX/EzKG93sujggLLTskvsuhGy35yJfVThPg4U1lFXfjY85oQiWrXpVtovmQY0qOitTgyyuPJv
tlkZnSTChF8obVyvph9OCyGNN95jAt/20L4zbuilyppD7DCPvIEAJU8GmTW6DVNRkKz1Zk5oGz+R
rCGXwQsary7hgqFP7Ig5RKMh7ZYsQC5hoA4Gh5IWjRtU5H8YYbzBe5KocmzywxLO8wvoTt5+yJYf
9dinx7d8Y/IWtDr2cK6py6V1lUlQQeGiYk4IZKTjT53UN/34zF2WdkzWHBAARG0RFbNuG+hIoigV
mJCyjVfAND6wEL3yiAWFeSD1m/x+PkbmtcmD9CX4uMo0yXqX8UJK1xaDfBvVh2IaSr2PqkIqbwpx
vhXXHa8DtLKcquAH91TgwAKvgIpP5tA2fFDsxaMYcs6qtI4ylQg4gO3B/Ll04Zb7MWUwfpxi04lL
EPbULCP5FllyzjDMMQn7kzedpeEn+++eHeMS4h/qpLvOHRzBEJRNX5Z6QelQDDaev86W1Cp0Tdw9
ug5JtWkwNYSdugXjlIuDs0SpriwHMgozbUZv0uADvYvJKtfAs05Zch2RoNwSIVpyM2SXkNeFmq2C
UA81NMKxLyc8rlzFYAlx+lXRvI41vkceipT7nCUHClbQHMKykh+X6yjcYRs16+MU27c1Lcow+Gwr
vNbyMunqRdbLhCOXDHorWjGpUaUFo5vlk7/rSt69yUS+j3yTWeTEayzIYY4I0o2mQ/G90tmE7txg
uuZqXPXdrYEo8IbxwozOk46KK/nj3oyw4fUfEwzX+ZvUGMSVEPyTICu9sasXlg60IySrd7gxbOW1
5JEWcJxbBiNF+QOp/e1EqgXUKvEKfqR49DpUGFhNJfXB7CmHijcWMj0OAx9+J8uFhd6l8y3wAot2
rP0jGBQ+xJRPRYSngT/g/oD+IizbGYJ6hSlCdeiNkHwji2AsejvnAm3nCvIdJ/RbZH0r4qW1kdVq
thqbyapj+7iRMoqPCM1kg911Ajaf/arYzGT5zW7y25KFRvtjJ9YGphUEPpwYeGBCYFUSNQn+xnMp
DH8j7509BFR/mNGiKTXL4NwX0Va+scn2LWs2H8p9A7aiGDTZFESIUQ0vRsAQH3hPPAZ3lmKuAUFL
egRBi5j3nuVd7NNv2mtJvjtEF3BINmsLNlYTBDt2dPlw3lru4TJg5eUnt24s0QrPJpCnCx2vbzU2
U1hr5fNhAmp2ZCbDRaImlPXLbTfgakSEBDom6fAsLDkfg4fUAAgT1kXjPKcjDueJgtqePCy6u8SB
+Wom+nb04cd4DuWUTyKqatWlcj1UlOVtPkWIz+LuS099fu0ZTrJZMiI+lv6e5L/1E7vwt9j1dpHv
sZFremCCStoCHXGFx1yAlLFZ39KlBugFJaI77Rhat1EOgj+57vMSR1hV16szXqasxQJbx2O7o8IJ
T6NDtlY8hv4htYJVSPokvv3rP/7n//nfP+f/Ff0WHHKB5fsf5VBgBVL23X/+S//rPyCGyp8efv3n
vzzf8V0ojwryMv4Vlht4/Pefn49JGfGXzf+h1sCLiGeHx16Vj1UUHsaRzMW8GPf/7c9xleN6GoaX
Y+Gy9OfPqdOizdysXC92uiA+nSfgltyhpU4v//xB/t8vyKfIVG6gPFO7+i8XBH4W+YMXOJcxjwzc
SJR5MWr4D87AfD6lPrzuB59pE2i+/jf30v37Rwe2azmub1quZ5n2n69R5UYUl2FkXTKdsiIJmKc6
z2wRjlJG5yc389fXf77avz8+T9mm57q+z53V5l+uNmJoGA/DiKNYBGBq2A2eQ9nsPqw1L+4/f5Q8
oT+vFM/SljItX/mW5yjzz1cHAc8AMTOmC1Mm69j5ZWRfOyOJt85S5tsR+2Uc3JP64nSUL1NkUdf/
8xdw1N+/AQi77diW49iK7vfP38Cv3LpbzNgixCeDch5E7Q4LRAwAxqXEXGnUU0vJhw3B6sTLgblq
f0y9glSOtTdxflYOzp1r3CCNwNBy/dnCQ7ptp9yB/WQaCN567W8nK3lxmqp4iHy2PRQxGgl1h11/
7w6PyxQ3tKSUqv1amMcMx3RCHXTXirTJZ+wdovi4rrTFYGJszctMePOzDov+NgqK9WY1DZZFR+EA
lqxSnKQduN3/fJO+F9lfHpMD4ZbV7/GqmX99TBDWVNIt3ngpVB7tLHMsjm1XDDft5DDB6Fs7ftCN
woCij2jZP2a3qX9YSRTu6rErIAHljnv7z19J1uB//UbsLr62gAxN7bk+Jlt/fmxT5/Z1nLbd3QK0
8uJ3bf7sJUZxF0KPhDGbY2U3YBPyzx/6t/ugVYBjl+14nnY89bcNx+97O2nduD/PPjMLXyxWHQdm
4nTvw7lYBo88prABaO6QdhlHP8JkKVBHw9Cbf/4mf31Ftan4QQgvPtn2nnLlv/+XHdYKW9PTatD3
hR8r4Yb6z1ZiQgdu3PXuv/dRju85juv4hM16ju3+dZN1FB4GeUogXeQl3X4ZG8ghvEj7ojHb0z9/
1N/3Og92Ng+Uzdx0kU7++apMRC+9O3XDBSUahyI5Rlc4PnnPRSdxnc5gbv/58/T/Z/txbdP1vcD0
LEc5f/nAzOq71o888vGWBbFiXcb5V+1Z9VPcNOgMQorCxu/I/ygOhQjeixaVjG3b0R941MZbz0Of
p9u8vSsYq511DDi19rF7iCMwjXCNh19NVqbbqTLXDdecDTRC7byDTeXsVot5aahze49mylabxkvi
S6SxGYxGZH6hX2nqi3mA6jkUT6FrZ3fo761NFE0DtBqn+vQaczoHRR6i/2gJeCrDpmIFTAhu2n7y
3yG7wcmZZ0hCy4gmwPL7D1ybv1TktKcF67j+1C+LJbko2fuk83O8kHIaUdXtOHY0Cce4MP/qTGf5
Kie//zdL2HL+9go7HgvFNCEjK49T9c9Pux4yrNyDEeurYgnuS51194su9REKGCFZzkLOHtl4k74n
cfenLgfGVl3e32Z1Lx5ybqSfGzeqnnpv1rfR7OUnpkFY+aiIWYPhzMvZoN9FmQ4bZ4m6Fd2Eirdo
ldx/cyF/2YpY7Mp2KXKcwAlYs95fTpA+M+xi8WLvqVmKU1VWt/4YPncdIKbrMUNYxn9zZMl9+a9b
Hy8kFYGj+Yer+edfjucgW92aA8u7wAPaTPn/pey8miNlsi36i4jIBBLI17KqKnkvvRBSG7z3/Pq7
6HsfpksT6rgx30RHWwoKyJPn7L12IwnVnVHliXz9/ePxX54OzdyIZ9LSilLg7ECFrE0vFgqSVki+
u2ulXrJKMsTpZmKCJlBzdfLTWN5ZXg8hlZvtH28e+bXs4u7wtNBCgIHgZf/3HUKkoKrijjUvLpC3
eXHZHDqTVajs+hpzqJuSzWY57v1M7+2i7G0Sc8g3gKyHkWQ083qLPg0yfT+VMUqiFubeHOeMZFzv
FOpQfn5/ub7ez8rCKsn1slgdeKOcfVp24o1pj81dMtr10aqYVaPATj++P8rXa6IpVUxKbPrCtifO
rknYV3ViYJK/8QotUaVEJU0sI7MHtKme9coGJ0lWofBmOCHMRr4/+Nmt7pFFZlm8m7Wr2KxJdVaM
JkrpJmU1QFpoMk0pE0ZpQVr9SpK52hT1nB1VZRT/WOrl8gD95w2Pb53C13M96dkswPrsqCQBdr3v
z9a1kyblhR57fWvXWjxKPuEB1CJuwIzv2bZTHys/rD0n9Kc9DmX5+/91+jzpUrL6W6yCSnKuZx/E
V0mgG1r3D5XbIMmZrtia6iCBnXdgJPCPxUmaf5/2cjSKb2HxTnF4zM2z98rQlVnhV5n5wDe6iVrU
7uaB3WgfPi7thf6uNw+J8an6D9i/35/n2Z38f0e2PMS4tjBZ+f++k3PfYWtXjCa6sokqlAoTn4/4
R+l/9hrTljRdzC1oXbRnYVI9u5jk83gdxUQKFiy1GCUFMVlubXLhZqax/v58zuuK5QayuIMcqib+
b52tNLGKLcaaM1GM+fAyVCTszJa7s9z5OkYC94/v7ey8vD8HsxQbU624gOLsNUB88By7QyKu7QzO
lmMnTzWRmn6AVf37szp/GP/3QFrwTLCH8tyzC8gYsZ4IXRV/SD1R95b6wY8+Ipop8h4jN/hH7fvn
bX/+FHLz845jw80Bz25HgWewAEYnrq1ALRr+MkSFJn507fjEM3gfec2uS7F1FurR5iIggUKD2g9+
jFvZu5ZZSZKyvc6FS+vGJSpPe9lqdsbL3DZW5hJuplzAfVKiTAqDG09O724aH+Vc/BSWzTDAmdAH
+O6wnZPps5wVSmSZv9aQRoCE9AvViAIo2n9/jc8fwuXbXG4bHkT2h7z9zr7NgemYgdcovGltTLhD
QRpcX9d633m+B1rFiperD0pZqNi7dPg5joa0BmKn9bU1FN0/ao2zm2t5aDzPZBviKMGm58uKmJIR
KCAHPEz9hMDSMQK6fP3GTwzzH8/M2d21HImCnx2GJQWtlT8v5f/YYbCOzV00+eU9usjjnCHnFLTz
hFLYrfDtxOU/9phnxQbHs1jV2MrwoLouV+rvd86APk4mrpPfi2blLY52sOxsa1cmgXVMOMJ/nN7X
C8l7XHv0VYTjqC+lBf3P2o8tmd13OSqV3vHQsqd3Mh3+8SqV7tmJcQehmFMs1dxDEtzm2Yk5VREx
WWfNLIMg3/q9uq8nJZ4xMMiVEdv9Dz/pGOAt3QV0r+1G1n7xoVJHvsIBm3D02PbF7Ef+9SjILsD0
UuyGBpKA4ziAqpO63E5zZd5kgdNvUNsH47qaBsIZ8fcuHhP7xfeFgcW/i9AATPFTOoX9W9DlKX33
UeMYI0sLEM+YjIvzwuhxzlfjgw8CfF0qj3xatKG3AVnGV32CCUMPpbrKe2vYhBLdBOkwwanBjb+T
dQHqeUT8t5o9w9mFQ+Rg9upmb2sWPrL7Nolg/BfzwH5omIHzsmehfyzsn1Yc4ZWyjfyyaGj4UhOi
2bPm4lgqmdNuqdoDLQcL8LqYN6YdzRiY6AIPeohvseWTqJNU5HOlY72jioS+FvvlHUKpGDJSMzy3
sKXXQOL1Qzfa8zJ+gh4d+AzYKwEvA23hLwPnbtgCUxDjjTTJlPaFSST1wgiN59tZE3/QFjZzNCq8
gzNPXBZLoz/UxE5WQZecKppCd0U/VA9pNngvzG/mV6v0lqioiKS7yAI5IfkKUqdzf9PIiu/btDO2
qs0ixs2UEzWAwWOCnDDEzzLmt0Nfg9xraGc6qqz3MmUSglqWvPG0jXdTkyLrq1sgO6phqFQgoCMh
FEcBzZmLEpUoksl2vAnmNlsXtuWSHNvT255A1+naKi5sPN44aux5ugPrIe5DKcdXr2qj05QWwZVX
ut6hzXBC4E9nUEhba+ujtl3ljMCPyrPDU+nFw6bDwbyfqsQgZbNo19iM2tVcVQsfH95KUbNIkAoJ
CnfqzaNj1/GLEyYY6sEO3uRD1m9i/NQnorXFVrs1+Wn4pjYDlrS1rp1sY8c0mUqa1/vKRjnRFMZw
SDoPBHXHp8JKjuq9sA0oyGm9bf2ZBESdTagiWoDGxiIOdWaJKFjdfr8suGdvx/99qLUwXW2aNkXh
2WI4N+XUpQNDzEFO82sa1AZEOHq/bOznKx2mJprLMkUF2gZ7b0y9n6zi3WmoZXsispxpSL2Zshqn
i7QFgR77Nq3WApgSFqRym9QDgtnsIrMs2C2tVe6GarR+OF6JiqDKKoglJbG9QVtellXibuXMxnZK
ICw4DD3WvZ6zKz0YD8h+rcsy8dp9EuJo7YM8YAocjMdk1D59BBQ0XW37O+AR1jouM2xtPraoiarz
Avzs9NTUsbvTE8zBqRycQ1ODyW9qWD1l2w5gIiDE+8HobGYXLS47wwo+upFfxKAY3vrWZlDhBmJl
8E7YSGOib90mEo3jItpAHk8wnx6n14m9wLbxivJZRLz1DcM0UAwzbrS1hG8dGuUh7cBbR1ZZPjX2
7P//VgK+Su1SoLCPZrlbSqm/F56y1rnRpwbtAtSJ/QpaRFj/o1I7q6f/HMKxJT0CTzvCOt83iDS3
zWAOo4e4TZGuYTgEihbP/6hVzneGnIhn07Vns255/O/sRBBDzRG4HKZizfSetfGlHbXGurLclHiq
+leDQBockPf+/aPwX87tr6OeFUiJF6uxcLz+qhyGnx24STWJ8R9f0denjTOj+PKWvRc9o7OnrQBw
4LZo664MAbmxC0+2m4JmuLLQjmYi//j+jL4u2BrUhWTiwhBXfmkKukbfEKkQ9ldgB4g+9hmEw0cj
WxusDoPm6h83x1klstwcvEiWPZBlUmmel3QlsYuRtKr5VlR9QXTqKHelj2l9gBBz+P7M/st3xXbB
ZRdLrIJJX+XvW71SSENto+zJ9ZDeQ2xEhLEk2Hq+P8rX3RYnRN1s09ejBfHn3fkfleNifS2CVvZX
jbB6Zt1Mkas8yH6mMjePutTxr++PJ89HOH+a4dplaafnI7lB/j6tXNapsJPMuepLaIMBKJZoTnmh
obMzC1dv9Fg95pNP1hChy7xHqvH0/Sf4cl352tjGMhvEZ02Vd/YMdGMMFMIrzKux1tPtbOQB2RNG
/OP7o3zdiyyH8cyl77J0IM7b4xQbU1y0kSI+MWSyHgS/KaMAofW4N+RuMNHkO5IAsSBjldQZNYoB
6aIcxuQft+yX82Wqq9h80OaSNu2o8+dRt0U3Aoa60VNE/EV7V3v/6v1RGPOt/bXfpGjmQdTLoIUa
9/xmrdspwC9htNcM0h7SxjhEsTZXbEpIcpuGiaQMca3hR8SYjg3YP7lB/EsV+69R15xUE97UM6ww
M+92kyNvZNcD/JQI5H5bcUMKofnBBItsutKkZ0vslYOaUuYWA/6XMEyA4Cb7pnDf5kbej3F9ZWeQ
25z+Opr9+2l6bkIGk8V0Yw7dUxjWP2x32jo9X4pHdZ6YO2PGVmmV95PKHnKvuGyET7tMXSy0d7xr
cQfWaMqRMIlLFTzVgB2cSt6pKd7FQXIn6+DU+9hh423vk5We42rh3BOnWedBxchX3cWsqdnI55Ej
qsifeoz2lOPT2iMAHALUfoqQpQvEpsgcKSHYHmfIiNtw3epuP2Tw8GK5WoLy+MvOTLIOZN02BLNm
bzIxXHidv46bZ3MAIJjJS23Ll8G0X0UcXQLVRbhOjJSv7vqxO/mRcZHlz0w7kaTVJ2Wo7Uyigpp+
MOjJUMMQfq0stivQlbo3F9ErLTRUTc9yQOln4PKq+mzrYCfNiSp1omnHRV2NgJ4rLvISembgwRLs
RPXcHrtM7voi2sa2uqgMpNHTC33o59JML3zy/cLApr5oL0RvQPZC5W4DfafwhwyxmeqbwQLDKMf9
5M7vtt3jjonlS9v+Ko38kCPkbFO4ktbPku3NipMwRiSn9fSS++9DBe1tyoxVHjaPNf2L2XE3VMDr
5UuJFp4/36Yhk23QoNulD6I1vFbtO6fIzg44J1ykau9dyEYzTpC3gef3zXrnW+GFqPFtVqa8p9l7
l3XlMcj8qwDCxKzGbZ7dcOEJOQVhV7zrysWZIJ7MIm3gZbq/k2kmRSt/gwEDflTBoytYq5R5PTbZ
rZxjcCSO/TMcnZ3I4wevw6filIqiWeImcHeMkVZE2q+dpt4b6GtUM960Xv84e/HBGqGc+ogcU/UU
ps610PJWe/O90eKD7Put507IsronVds3Q+W/Jm79atv5Rggk1wCsE8dlV4n8bUkbasu1Mpa0n/bo
RdWD9F0a9BSt9U24HHaoN/Acr0WUQW8BeFqUUNOnjVHjWYqb33b552/EtJiC2AR6U+xUahwY2LMB
4UqIBXFUm+57V+O90zk4xLbb+C6jWMPAgweYgdbCtQ+9a+POyZsjFZp04C3D5Tx4+1Qm7IxG7CDE
HDOm+2lL/6Y27RuXYG2aMZfO2ILX8GnxzgIkLmV4Ns/bnFm8F0AXrm5mL3/0pXsZG+F1KaeLHP2o
K0LM9RN3RUCGKKEJktfRlPJvNGLN/PouGcCM2c1j6c2rmYvRRPFNwV9ECLKicj/AIF+3Vb/qPDJC
6Y35LUgJrhYXdROUn6j4DmzTLjsSnXUOFYfbKqERZtThMXKbbZUCB7bT5ygUaCPHa7ML1ZoB4uvy
1AvLgKrBUoHEfgLcbU5r5VwNcbRXheXs7V54CHTHB5okFzmb+cxznvEmXVtV9dTRHUR7ku3s3kOO
VZfQBmos19myiZi2BWhKsuPWoV7ebci/uk5B4KjK4qCXiAI0JVg5kq7dBI7DzqRb8nDUZ5HL3Wgg
CHMsjLREG3XVOjMB1JFHOWPGNw33ElOBu3JSCyHlGCPQq9fL689pIwxb6SLIi0voj7689dvFqTST
2Wyqj7k3sE168CpbOLZ2QyFg6/KnAzdlQyuzPIqpeg1dgYuX91TWELFWxMilqxPr8cpI6530cG6k
Bvt9ZKNtWR+atimRwOaUhll5mdX9YbY6XINWBONQVx/41Hi+E+NXkOiPqK5egal8RnNxW3fiiWC1
m9acLnyNJy1XBqlbho24ZaDP5YXz9AiAhq2ImvrlK0dWMKjkpAWEKG205nF0B7aHOB+KU6+UszfL
kCdudLJmRb8O8jW4qkOrbOtRxJbaiIIBdGwv4LppbgGwu2G3MXR31djeA84XfCqGN7/GsrbD9aQt
Znxeg3cd07mX/S6KKj1FZhs92pGkwassSaIQutshXTxTTAdbIiB6xnF0H+In1rVu2w6q3MeF750S
0TiXHKLfmJaqYRY43iNsYR8L5SjGYC9bUT3baYUE3TDmzVwk4XHo0vbJSZrhJy1mW6KqSZIjVaq/
8sxFDDqTbxMsvquQlNVglcI3+tDCGy8M7FGMRbrpFPptR47JgGgbnAmiYVCKc4/1h57piFhyApBc
h7y6G1R3dWT8FqNrXtWphNliBAIKXmk40z3ac6jfkcWOmgyAi7gPpu3cs8FfRV1VnsKRl+ZQFtVL
DMbqHkA0dKB93Pf52mMS9oO9ZrQdXbnX3IxDpHYEkZ5iaV977PzZx08PVHlonmkP4tUeaOmU16Op
bwf4CTxix7IyT/0ScYnOjlhqe9+q5jrRzS/DHcj4EMy6pTR/l173DKDOhW1jelshw2Pt2J8z0LlV
I4uXevR+5zRqljUXKQL6YKTGsr7rIC+SBAmkogKIQe+crOAPGqb7SOsHIwh2ow8sxDBNQHUZ/pGq
pKMiUVbW7TYkwTUtC9JE3OizRR0Ckat7s8fI5c86tGRQ/qEf81ZVp++jCM3WnNTv0pJbIYqbgqnQ
qrCIdnVdmmydpqtUdN5NG0b7eZ4NJB/xc6KdY8paOfVEpdc2RxDyQMDcCSnVpjYFYvMwuM1xPHC2
F4NA6G42t8HsP0l3dk4N6MWNNZMoFBQGfTz/se687hC1aUrojjA2skRjn8BNIvlmyskn70oQAY0w
LrVRYh6Vl1Vk3mEVXCW8XFgTtmMAV6+kAF3W+TFjkjHTcqpqct4kBiKi76rC3cvM3setvIjLCj4d
GvSh2M3WBLk1sLhjicNMOZckv819ayFn7+OueLKYm06s9UHA4zp1KDj1i0YlHIBniwY+bONuU5v4
mOVfnLP6tRbOZdL7e2GbW6KhqHTU3tX+bvl1NphL6ULD7QCgGqzCW1l1S2DAVvr6w64wWtgY+vzL
OcLC25GE7haEnfr9e+TMu+XrLei+BlVz0XtLSN2vwBSEwYODiB6XYqxhNTI65N3tuO/BzUEhvoJt
QIRytCrmiH+K+MtagGyJrYVssRcFtc7g1S84ilaJ+QtY6wXasSO7OQB7enhNu/q3P2hanPEvN5dP
mdXf8vmWun4w8faWGD0IfOBPZBrvUJD/WeYKaa+ycthoCyKdf7FUI3n3S2gccTRmc0eudcmaGmpc
Juzchag+2SAcS1ff9T2hNMYzJcEmr4qtqexnc2K9k8Vv1LW3jQ7Q4JKAZMwnH2Wi1x7M4b2zDfiB
gslXjZGf92MjGlyIjBH5q+mIeMhqUIHLFrdStAuDZKGR+qfKrtZW4PzOc7V1EaagbFqVWB3iDKZ/
2DzHo72TfbDrnOioC321fAlJ0z6SznTyvOazmuq3JoDmnptXQ/FIjl1AYqre121/SpV30rXFTuhy
KfNLI/4EJIn5x8UyUAXAD2B2kNVY23gA/HWjIdA3HXh3a6sHdTGW3YPq1YZr7evsoOSwH9X8YKr6
xtD5EYflYbnoIwmNlkSS6BMS1dyVIaXFAAuH0lGJYoP6aYN+B73k7D2MRnOaJ1awLvg1FpBl4xnu
LnOm3dAlxLeWe5PXd+Ta63EAlsXNOLTt0t7TQEpRpyeluR1QgKMd3kSGYujnXNPCXjcDeQs+iERK
IuRw+yn5kL6zdw1uTZwNpb8JAYgavnsvapIUjGAbZrxknB6+BuZCw98aVrdxPTDJosUqErx5RQw5
AKW3K09CjtfL1i+gioqoXC1qFfhF+ZpZFSlj7/084PtnbWCXSTrMjZjqYw4VLAVml1btcdmF4u7a
j1VFW3W80UWyXV6tS7KFzXu4YPORmyRs+9F1m6ekIJuPoPfuwg6I7DCToe0YP7/vFZhnTRhNl4D+
FYWspgWjvmh4QZSbDnpd6wEjsqAcLqJPLVGKs+tgnrniC61eR3gbh6CCzjdVwy3cckz+yh6RNlsO
1xn37Ymqprms1ZBAzfeJ2MymhcVdWdFlWgL67Z2ovomDyts5URteWPRY2fV1kYU9tZCAaxvjH03O
r+eFFEKih1b05kz2nX/3ekLbzlQWlOLRbYbqMEnoUoptouN0fbjuLRNc3vdX8ks30FSWaTmL7NWk
n3XehhiiwbSa3ALQ5uas/F776cDLuG/HmVo0LOp6E4k03dkVr9IOOfzm+8N/aX0uDU8U/7QiGUJb
5+cLnHCUTgqoxJ3CD3eKHwPR/mqhUjKIS6/bdGr+0b07O1+eRctDu4TGnUusqS3+vsAMSy1dVEPy
GE3FPuHN1LfTbS+OXdORmDDuM/N3771+f5Jfj2mbDEb//Kdpg559qUaQy8lIsTIiDliLeuHAswdk
q6qI38BcRqrZajD+MXCWZ43XRc7611HNv880KR2MLVS5D6SKsxYTl1DeZMVFmT8v7ADXv67Y5Ia/
e8QHdql2qiF/1nysiBz5/uzP+5dfPshZ/zJz6yFM/Np7SPDNmQHlzNGq87Vp36u+Obb50dAxeQhv
3x/2y+kjp2Ic4eESUEJiWfj79OcoqLDJOxMvfAY0cKZaH79KEvxKbDk8fn+sr08to33PdNAPWzxP
54IiSKahEI0WD2ZgEZJtsnaPOiYyECjU2itx/n9/PAR3Z+1DXoDcyTQpkfWiV7fOm6VCMYAalGM9
1HVFoIO81nCBk3RgHwxUy6gTAAGK1oEsX5wufbEwTPpJddQNw3BDxbukB2LEL5Qw6byAoUrSIf9w
KaL9n6owoIXqQ8J0TwRs0ct5OBilu0e+cmmUzklnxVGO0cYo1Cp3h2MamsT5Oe12HMO3wNI3y29I
bLc8gcxGFXn3RBpY6lqr6DfNzT/7/NBZsAQERPtG/jp50eWADLn1g20Avzl1l94ggfYssvjynK58
jKAJwaYZIWiQiejU85VdepuqsB6zloyslhQmC5hAJt9E9gP2Mc7g/lLE5SGKhFi5CvG6+5MOxm+P
iI3CsMhgH64xk20UfzscERaN+t7pyAwtkwtoh4gPuIgeCAnb2jRuvTat9yadr0Kr3cazOKbZR0C7
woefVY5vklGKg79XVCnJb/0xKsI1XYWDkL9VACJs0kTezQdSNY+DsB8KXgFRJAlVqZ/NzNw25Ufm
G5Da7Yu2n9aT5+7KpHlMLTLHEwnANctuMPxtgVys3fkpSIwnIN1XslS0BrJdE1orK3ieYePllivW
SXyMzAL/atfTh0QY1j7MSbOm57xpAxXsDWpgHrw6rK9qs9jMjVldipzvi0+/hJY2tQHzrN/w6bUY
Aqb8no8S/GjNgDgEWdUoCVA8dI8BDmkFUyejZ0miKEbB1MYPzsVeQL2aWlJPbN6WX8gn+zSGRPn4
141b7kwnp2WrDVzT/d6P+ps4QuhDEPKSXcuSAIfD1cehn066qq/msT1p9keNZ2KEct5doY+WRJ0F
f2LAfybdbVhj72aeLgr2KgvI0Wy2eG+uSyb+6zYWe1/XJwf8tdO0T+1YP0XzmIKHpMkT5w7ZOZ4J
lJBtR8UjMShSsBg2Q4Lf0xDbtRQ4K2liQtVNf2tO98tVcjOcyLl+gXtMxfEjLXric4MfdgQkOGn6
11aW29yzwepm5trzD1PNhhAA5G90MWQC9QY8hKp0b92uau6ywO5ohrlefeVm1sswN9WuWC4tbcHt
APChmPOjOSRPnjXYt31aV5fg+vSOLSCwPFV9tio3D6PIk2PXFf5RNap/CZlSw8iz5BqlmnjusdT4
AKDElDxYoiK7cfb8e8Owvc2AKu3F7ktFZGMXQ/6crG3n+PWu0zHtdtq/uAWF8ZqkRF7CgO63RWQR
ijbU0y3ugLCEGmaI+3Tsxk0f5gXShIDtfxW07pWYsHrsmaLm/Trm5lkIgG7/6DQeuMjY4ui2iN3X
vHdpLhPIV7Ii5dmTM8y0eyIw1Ww+Zn0QChBUZNcWXPmCL71IfRFtOuW6DwCUvKfaMWliR2WTnKYk
wrVf2hfkkQB1nZaQlYZA4p4cWGZLtah2XQaSLVN4hFvfxmPfkSxf6/jB1AFij+C6wiKxLd34B36J
4oIUjJ9qyl5sI4MSlxyxBG8rDFUEJUV72CS0uhX0qqWPOdbuPUi0twKJ3Gxlah215os3Oqh/ioQb
UNhs3QH0uYVJFiDZdrD6scM7vrhQ/jUOMXrC4P4HIsi6R4eCr+6nnQLVaSgb8QkPKMgsDVJvdD7c
hT7iA6IPQaYzlEBiQUEh2mbJnlb8ZorLsQJfimI7GO5zQ790Uf9azjFWP0Xb/VfSWXt+U8ADb5OW
3kO7yVGm2Vz0sdrldJCqxegcECGlSHwYNvTJQb10uwqGaX2UhntDstuSlhqU9lGMoNcJNJ66H10x
/jILC2yl78D7dozbKoUQEQZrm9lGyJ4mCMz1RBR6SApty70Oe4rLppyWu/sRWh8Pxy7w6tsuH3/0
cWlSspP3zRHa8mY5RUaWe04qw31EtsePBjwZhRyq8Fuj+pFU7i3nxdXoxHFAJZQ7T8K/18RJLMee
Zb03g1FvaqcmRYfUYKgAKm8QE13NlX1P7O5RDT4lsIIbbU9Y6v0MOBgvTT4VFUw0lU8B3hlA53eE
38W7BpMS2odjVpr9sQxcXvNHudjYm2aTt9XGw4tqs9fv+nQjlwjcdL5Q3HP8FY/semhQR0g5bJjE
cemCL/8SlVqNNhFwWCLf3Cw98NOQyJB7/ozvClBb2bRDM8ZoTrMdVzQjU5df7HbAH3mSeH2m7gV/
KU/Sy9wiccdFKyPfTLt+YOefGESuc3VQYu35wWyH3SC7lZzulz+LE3T5LE5WPvObQVUe+FnXZO+m
xXawhfU5nrjAYDIewfDDD3HhzyXrPH4vqgqOmzhiz10+aRiJG34IUIVt+CxijN8qiL+U3/xgQRYk
GHXbTpT8nSC+0GQqMMpnkny3yL62JKYejcB79dhDQ2VZeWyEK8vYugqCGP94U1zyg9HXnzkjE3uO
xW1ZS8CfkijAW7SsZAe4+UF55T5D/RWp2YNJZ55Kv38OMvmhOuJlTJVddkUBpIr2lZ9gnqaIkl0D
pGWGAxBjywbi/ZFWugVlOFtgiJFNwKc/ihhCaDyy+JczbInIb2FwkmYcCvinkDScZH7rWYlX+Bfn
FVJwGkzzA7ta/8qpFOrzaZqb/ZhVN1UUsG/tm269OA3laoxT8nphiJvbmY3XCjMUbcEADKcNJEWn
E9ehUhRsBkkjvVk7QHDw6pyYOuRH20BAu7LaKK/WqYe2jG+rLTaVKiayaHwmA9FkI0HN8Mn3o38d
a1Hfj5FhP5JjrtYaocoq4tfI4Wjg/Saco51e26r5zKLoI2eAtTZxyK/HNvnIzOkNjYe7GsqJ91bm
47kOzKc0F91mGIcbBv35e6STF28yQEqXTAWK0SMQNEDGWSZmsQ9zN7l2eqCvs0UXqjOcDlJdJPe5
thZKEG91qUiHTaIp24RZyv1HOIa/TUISU0Io28QbEycZJMP8WNXjmxfZj0hjoUN20jhpaqbgAdNK
u7bD6p1h/E/Dzj8HCZJO1D45oGXr3YwWLiekZh7ABV2TJbLCr4H2tFb5xjLJNelT4yVxCfLIndnY
pFAeGJP1NYlz+g34ofcKDmrhJgRUlA4zsP00tVeeEx8EXcMD6TjMoNK5sW4XdOhJRiI+2nX4zKyf
zoxRPmVRZm4M1pTLodGaSdzS1RY0L+x4dt/Is3MJGQ5oOJSo3W5irxxO7OhTgi8JeA8DQciSBZ5b
ivKS1vbwqu1Qf1SqWzJbYuUcPBrxF6lhYeszTTiU9IAb0+c1YSkgwiNCJ7TWKmbDHQeLnQw7H7yH
kHUZYyJ8zbBuWZZd2gQrW3Uh8HbB5mZ0FW24gAiaXVgRypS1fbTL+yyhndRJ9GZtEOlunZpueMub
OeAFa/ojSFI91oeAVXqfi4CItmYcr4IgBU/tk813Gc/Go6tSbF+M/cJnHcdAoo2IcUk7588BfKaX
0qt74kBntakrUf0C+T+P24zQH/ipfpcnLKaG269CkELHBHpDTo5D3L0UqAadtanr6EcYT+mF0QNy
D+fwYxjC37LyfhYmAz/6/NULOTJeC4SLO8CkffczShsKRsupfJYe5V9Fk1HvknAu38Xgj/s0a9xP
Pk+2zXs0u2bCummaqVhXo8WCmrWIEvJERPsURi70GbAxudsS8xU2OZPKuF347i7JyKTe8iXARJAR
a5NhY3sIIuYl7CxtkxFbSQiwHzBNqNyWGQdBXLrnLUU4O37dtrp3mdOdvKXPL6edtzh3zcqeSLyC
66G9mgBgoBvjVO8yExUEgxPG2vtCQGYsRI5m2PiVAZlB8rEfyHhIFMURTg8iVigHTNr7NQnIRX+B
BmttgS30x+56rIoTfuVTX9TrrJ53YUJ2PeJN0Ejdddha4S9d0cElns+iW4u4lVXfuAOEQ3XhtPCj
FQNCiHCkPcHGp7vMPjQD/VzfpT6pz5WU704Rf/rQsladM2zKiT1hMCCX6K+HClZXkR5jVexdL3/K
y44ujnttRvBdqEn3uVFcz174WY00ZNsqfhj1AM6o1Z+NcEgYyt67wtzz70fMopYo+6ovedkYJVar
3rIvQ0++KouWXE7hyiSOoeo2VvJAFOQjdpCXGH9UwM9xs63LCZycNT/nbrq1kIsQlr5JU+NuGNAk
kxGdM0Ty+hhNtHpKOiaFdVHiCJhce6N93qF53a/NdKC5Sm5s0TefZQ1QWrbTpq2mt9hmErGcJ9U8
QN7kR9R3l10ZHAjPJeFrnKK9azX9JV8Hkx3lLXHG+tqxQh+VantYPpwOi48uHHF1VwR9XbhdCZ3M
A3CmK2aMCbbbjDVz5dbE7TmECpaeAQLRNoAZgreZiB0zZzAmZbmpUXXnAREJER75hp5/IlJk+slx
cqy1YWbkbmAgmVwwa4yx8lSvrUHZD8YUvSinv5+Zna8Cqy36u5px5ScnPWwz39sXc/bYS3nw0vHS
A86oY9zJOZJdC2SbaIynIGO32Fd9nq/8Hh2Jq9W8shJFWsavqdUvhgA7tRJt2aut0cOtb8W8Z9SM
TtSG2qyIgDXq/roaeHxiCFD/w9mZLLeNdN32iRCBJtFNSQJsJYoi1U4QllVC3zcJ4OnvQn2Tslzh
iv8OPLBDFggwkc05e6+dOaP2M5mKiEx5VNdp+7m0NA1WPzuddip5QI0yHoIsvFf6YWvBzxKO/qTO
clui3DDm5gJX4Ba7tKUB38DN9CLyhurW/goGXNMIL0QweZVbTau5+VtFAw5ifhBmzYYuJHIxPNO1
PqVRyUaxv6sy2iNVdV+ogOCM5nM2O+rwFfjKcTqlgdxHc05qGBgGxPlu1HMoJ5sJIUjv1Z1DG2zY
tYN7Tu1yE0SOH+jxO5LAcTPxqq1BcIKaoQDtqzWT2zhV28oxfoCngytdzup5nqGDZnVDRkwC3a2Y
aY/UCRRsYlbQh44Zma9oI4IC6fss6eFrHaD8MP/qOym3SNTt3aQXuqf1Yeq7dcUsVISdZ0SOsk/y
1E8TUFPTKHe0s88iFxMhESTEVrB1jBqsZSbjCbEaZ/cItl3OJyIejjZ4jNlqSoXfNv0rTaVbkTv9
uuhGuHBVVG2qQhDhiITekY9BDlbKgjtzkApZjGP1EmdCe4zLXn+CZAF+aQ6IWi5pjekV3bZuaE7o
7qg6NEUFECmrfDAIaEJajphsdkVWMdemG2jR3sDOnVqmT9TqrdNZdmB9JTks7YKluCc6EXwdh7C6
q2n4pvcyR8uQGOA1kI5oXgWxaASjH1n6heIvcWdjegqXDnKo1XuViB+UiRhCaKLVPSFMbn5vRNaW
1auiazOBsCvs0lftYlqMMp0/zl3tNebw0GrDISmW4zL9/aXnsg7QlgxTDbxNfXPt8hJ1y+rpiFNs
j9clZbCJgxbwdXuy81ismEDWTmR4RUvAamwdRGXdx9H0aWXlK6kEm9QA7Z5W91UbvZZNT+1Hl369
vDMSm8t67s2r6MB+tNmzElRHp9OdVdA7P/UGQpiIeXptkdyTBuQNXXAui/ylS8InGVVffZIHT0FB
NGYhmQAn8H/LLAhrrlYAyedPlUOfxqK5h83eszu42xUrkhHsDDt9n+jmpZrwiiVzNujkoU4bNiuJ
sXXxkK+pD98Jyzyw6TxBZwU8plxyGbBCs68ktTpRe+JSgw/IYSc0069TQ89rhK4xhObW5fNDxjm6
Cw2wC1dl1x7ZAtzVBFSyVEP91QJ2NvFFmUsf+f5teeZOvATOW36ARMm0KbcP5nM5uKgNFaQ7xd7o
Cy/nZZ4ihdUTkUacXOe83tKs+piJE1+qgiS3wHi14YiqEwQO8y/J1Zf/EKpzix7oWsfG80yC+WwP
VCdHP+/1NVmCG/j1m55PrkN+zSeePFu5I6flMZTvOhEKXUE6gvo8WtauiV7SSqNpvTC04o1qpJ6k
+4hUFHlTBOOyvAtRNo8hJUVlcn0563faQHa5VvUrESGWmQz70Lvi1hvk7k1LSJp2X6FNjG115YgG
tLx2i7P5vg3ZfCxDsF52QKyvqCrvR0vs4T7tYQoTmAXimQjW5bvNy2nnMGs5E+1dc07Q5+XFi9b0
ns4cGqC5y7N5G0flOSyNh1oddj3ZnmXeIT9TLwuHbDKWwGG+ieVb4fORu+QckzD+6OPxWrTteaKL
tx0Y70EVvY7io+0i3so5KT05486cZLyzJkQXS2BSjzewhNUJemVl6PWayJDLrMj1lOReIgkKpLDQ
URjRohe7t7e5k/6IdIJIB84uxcy2epyJ5Eks21MiJFN9nfnNmMIZpyxR6NdEr3/iUUbmozQ/1Ibd
paakHklgmFCJAetH5wHVCTKvEqbt/8bWBIEBCZ2ElmhzB4EX2PMeaU+6sVp5MwvUKjB+dqFB91Kw
1ytTaHlY5/OtkxsJvDsOpdqUebMkeYn/1VPDLNnuIyKhH0Ww2tTvjIGf6QkXH7Q7grMvikIJdzDh
cLRqhRnd/hl3hbLF+Ez8xaUZUaTjdNlaZnLqcrnTBwJGutRv08JLEnXN5v1WIuCEN7JVUuejJ0y8
ki5ctZCxNBVI11BeYJvldcoN6MPa4Ce8VkVcb2s9vZSMCc2lGD1+dSEyZ7fezo1OOU77aSgDmgmt
sABrBskFI8VzByM5cAjTYtaWiMQVW5wCnpXtZMwp3ei1XMasiSdWpqdOM+/NWXtraI+1YOfxDnpk
pAarWaXHO8drgyJg4IxvlXIxGZ4x1LA1aGBAafan7ONjlrOCEp0yb+mV5nsinesNlVXzADtYWdsk
cHuNjoQWLecbI/QV/cu85hVsBGx9BlGsKZcqJqi0g3Q2Bi33Yak3t+KGpFPdBAM/J8ytZXmUVFoW
eUFQmPcBIuV6LAhiolCp29uqkTt4uUQAT5A9B4vkydjHS/RlYn2qLdKcuvd62V/j6mWZ8BKYt0nc
3HMiA0WZn6BlH2PHOQBRvdeAkPRKftbI0owGCAh58RG7GvV0TpaZ+iOlEbNSFeU0j+OpBdBr1sRL
8gbKKmYNEdu2ZyzZNHBG2+rWNnVmcjo+ydc4KSq0RBGnBxNuHpqVtGBgkOvQ29lmzIt9inB1KUPp
tf2WA8VY52b2AWZmZ5nDLiQ7SJOEmBBJOVOuI4Fqwa/SXEr/wkp6Dfr03eAzula5D2KmlxAueJYe
DLdfYn+OgcZbY06k1LNskpcQ+oHgjVs+cQJg0kzIbI5NmHDZkb6krzT2Jke+Uxj9vYPqruOcbqFM
a5A8STPaUUBat5DLVpFDQcKNJfRSAf6KcMGG4mhVrNUBCybWCYRsY+jFurvMuDujYyMUhmcK/VvZ
kHxAn2VcT6pJv0h91lhvSiFoetHg6NF9tarpU/l5XgaiYKKckoBGGRFLQbKvZHDXwzjXkvgL5dMt
C6Y9FtBNT2V9ZTXlpq0sMhDqrWtpflnVu1zNSeQZ/LgFGU1xU4BT7fV5j09y4wL2Sgym4zY37uKU
XtNMcMLkzte0eC5px0QdxUgVbZ9qVs+CTRdSFgWBK1RtlLZDnT+GrromwPKtCpBcpXVONnbMfsNC
e0jXt01BY2YOD1v5NCxiMAZ950jjzpiXfJtrkloHt3N9FBhfMK9fzSk4Mn3rqPhVv+jmI5vM00iZ
YBlmMPF/lFL7udwIDmLkGfJnzjZsbpuTzuqsRi+xM9JUZh6wadUl7X5Mit2o1AfOOJtEqy7sPah9
lJUX1ZQJEi3yqdTuclgQbAxQ4/RIaYY3YkG2rJHg0ajYR0xmAED8eeieUbUj8cYmEDJ9W1X5jt95
29dpv0+b4qtqxq+mpi6kvNkxnf6sNu7HofIji8AoImgwupBJwTnZYKEJ0xsYqBIvQ3t2WuU6ymLH
YrNTJ9zijR3iJFYX9F/3PrJKE1aDl0Fl0uTc+deAnhZuFce05UhrZ8R68FlGaTxpA2Wqemn7B92x
Y6pa5pCArm5fSSp0SuLVSbjFOIA2KZ3vcjd/bivJYo+7IoC6ueLhXfs62eW0tWRbl1SqJYXW+IGe
LAo6cokDpWFJ1g89cSXQ5m+SRVVT45+NoyWknQAYVbvgZVZpC1qg2JlptL91R83gHLrl8NKRUrLM
9taY/ggbjWyXel4RJZP5nUh3AwWETZqU1zo0YraC2ovLG8zqUdBEw4M71Pra6KtDmYVI8mf1ubPE
mlzBSziklErJZF27PSHL3Hs+iUtdLuYJTjZrtxBE2KeXNrBhXCVM8JCIZUSNNXUuBdbQlegSElWj
dAnWaojVDXB0zFHilUmZQt3PwnOQ00nTW7Efh8JYZQ3laWWgvJvwDZvECW9sMhtw1nWKz4NncyMy
2uODxIzvcsYvre5A1s9TpEI1n5YdRcouSbdVIqxSN4aHUtcbs21fl1kvjJD5tkPoDXjZKY+YS8I8
XjpcUQLLJTZ7UivGESNCDsPliD6Z8rHZsTe0nGkbFmBPRc99AlUs2TtlJ7tJj3lp+NId3pKgDb0G
GDy7E2O3SEOqmpKsUh1zEf1FQDGcrMEhfqHJ2MHhsWSpem8LIvCGrD5CLgvIjRuNfRmz3JuVAde0
fFI7lwxbu9nDdjzj2aeXpcdH22KS1Mik7jljlo7Dn8561o2iOtSm3IySLU626MdcjvfJ2qyK4zAC
Lc8bo2HpRg6gKEpGxlfxJvHHN1V9cXMk97Kn1qA60mL3vZiS58fULGl75V95aV5TpzlybKYNmLY/
Y51OLEf4vYjSM8rwu6hSmO6L53QK7pUwuKcUe7QkmgYxw4OoOVbO+BGMvHxYFoSiyqWn1QUPXRdz
zpmJQO/bVIX1rbYNJKZISqfqoLPktLl5sCZaBTLbuAopQcP4MuLj82N2fCitZIRHxWoDaCLFm1FN
j6zNYLs1dpnI3tkMZLN7pyREygSmHPmG4pvbjCaOmfghKOu9iNtDWvSIdqYMsjhdvEGP7gHy7it7
2Iy8iokA4UGsHpyNnRCkDUcJxgras4V46xLpoTDZJRypO/i2bKFhxEZJcMR9AlK//5liusZv8Kol
+StivLugojSHFA6+rU3G6xDFZCOGyU0gZNuOqUpqSGOV0ap0M/Rqcws7mjryh6F25mM/IHcXi7Ze
Hbu3zCrQhs8ScK4CLDZmnPcYt6PyCUlff4jS+VDkNT2Opi99hNDPig4XWluK8HSXL6r192hBicC0
1Hi0Te7xbe1a9AReFmAJIGgaAUkQ8OZp6cIJH+zNnEUwI2q7oEqAqrOnNVVapfNSxXG9UucsPsN8
RfVaOQm3ZCAGozge7JeD6B295ey+GrTiEIke6alObZ5yqkFz4SSKisUjGJlW9fZhDHCDGRp9I0Au
c0taSpvLVYAUmBw11MPbJuvGzUxT6NUNTVzSeppfOHERBbeoWMfeocNljbPzVxfPg7WyiLh+KuKI
fbNm8IYuSrpNbFqJrwiteuPJl8dUs6YDlU36YQ3mj2Q1ctw+ArkyPMNNs8eaCiI+kLC+zjZdiQhz
665z2uath3m5URaGXtA0wZNlKISYhQqniiAfd6Pqln4ZSYKy0my8uGphvFPYoVTpDrzxblhs4oj4
hqIPPoYQuUqjIH9Kpm4/jArO+7wpcfA5lE9IZNPggQ/xLWEwkEhuU5tmprIVkPt6RoO4FhwM9Xg+
s0eSx9aOQSYMxoNT5WKj6vb8WOptdSq05NMgRQmLWpxdbNi+Xisook9sfKlzDs+NVChAZ9aGCsxX
Uiopk/ycUMOZ7P1sIV0MWzW5QVVXeIHc5Ribx6SWVb0B2aGMpR+S+Yb4W58+y6SzdkaVVWIFMih2
wJTI8eJQaz8kqhGOV5zaXXdPgdYI/AKTxloqGtvqhHpUzwK7sRDAsh6XX/Qj8rsy1OarQ+sWnxbE
Q60c28d2juyvLGs6PH52+yFnIqkwW82VL+zZPcc5KzK6hhZOFkJk1JD62nL1LvOwluTHaUR4PDhR
fLSIc9uUwTh+AvRSNT+bIyIWUzc09rU1unD23emlN4yEnrUD3XXW9ZxyTsghymjSHFTyTCaHMxAj
Nwz262SQxxkoen83GpIq3eI0cAKwDAzpsHgi/CXYm0KSbUeXRbl03Qxamu0hBY/OGvZmkWBBYVxP
t8BGBEajonvKa6jrgj7PoxnSu0zcJdKjKGLLc9L2mjG5EuxFutMhRkV1yZWyBwtRmYiWTUh30I/M
a5F3+sfsVAUmh3CJBBzdqxGAeKAsmAVNdqylOR2HfngzS7RLDvvofq2YASz2cSrr9BpTwyWjykDB
Yy+GKoqSygq5VTd56ajoH+WstR9pglh2BQUNwYKtFk8piTmEyAufdpHJfiS1Nn3nog6P4g5lbGN0
w+s8Nj9nUdEwySuaYEFnYY+iTK8qkmZqPpMB+Df0ni3JQHYA2jwKGFLCv0j1rDwrYiEaDCGUKZ3G
x2qEH3IkmaeZV5maW7suCMxyzaMkxUqlAzz0TKMV4R0bipvRLuuoURORYg6XJE3JbYkByUWUp4wx
jh8YaMqunYS2DgUhmIQpi+koKUq4GwAVQGlSIyi/FFkMD5zVKGCwydDYD4LPWTuFqNZtPBivIeKX
lK0yn0NbnABDQU+a9FJFkI2WJnuTEoWXGOX4U61Vd4WF+Nkc0Hx63Rg3hAXrCscLJ3SQXYxu3D6Z
cNE8xFyDn3ctHiK9mfd9reR+WWOGi1RQ4qQsd3wvnboXVZp/FHg2rK2uxoZna81I8bFNvdIOqj3N
b7ZmhLNu3DqwL22LjnRqpfER6Dhv2PAnoNJTEl/Y1ltFK7aTlTuEHeHQJG+8CLBzALDMx/KmOG37
HBp6/5J3c3a0+ry+iJoDLDnl+bNC5xdBAvE6V1UP2lstCKUkZ54Au0BHhJGwXBIbyaSOdInA0NBJ
33g7Oc7nUHQBhiyQCg4csnOVFW3GHwVGQCZBDUVsKh4JG++90WnwhLZutdYq46PFFnxpi7FWKYb0
LZsMhc2s5Yj85xjoFb0Th4V/rJJsW1LcXdfJdCKVStllFTByrcOeSxQRykGyZSkJyE/kBm+p636B
DKABmmJ/IoSnvINtKE6D0fxUnW7CZ5eMq0wkF6r8f+UiDrczYWfrZuR4pzAVYyidgx2Te3BG77DI
PWJjo1QqUarK7B6xbiCZiUZg8Agb6HdS4bR1jMoxcHeiQSJEWEHrvgv6g49RZ3W0rw1nw1IQ+DIp
Or9wSLO1lUI90pWnrM5EhZKRHXYpSDKc2H5guJ2Q1EnanlKhXxnGXeIV0jTREoCTXZVKAfp9OYEa
wllEnZoFUwmRowhxb46zWCJWuNOkqr/6LHgaGUVOFflap1+JV2CAKJ6io9FC6WUm6Z1FCaYRGs3R
9hgK+Wy2hEoj07/Q0K3oVDQ7Rqh9TKDTrjQVulGcbqgYvVAJ29Quqn2Cvz7GPjlrAYJZkwy+gfgp
IE/0M5x7Wx1rdjUqnVkrOaU5tSm90U/gCR5tTCpm1z/T+b8lOqlBIuIAXlhHtUteictlM0p6jFMU
DyQYess/YHG8L1X9ZySNU1SQ6zCYR5vwFy9f/EgU9aJsPnZJdm80xrN0eIXq7rXvxh1vJT1yAcee
lqcoSra49c1uLJIJHb07GMXcrmz2Lwsd6++P0PeIAeZYHjql8hsa3VB5T6FWPSZtjCiVrCldRgNN
R1ShGnDVRX5et8Z5zJVTbj2xr/joSlZgQJxfSt+y5Y1zEpF51aWGckKY17CASDDVic5OIiZvU4a0
5+iWLVqcsCsfrcn8ieJzRXLuyphcsAPxzmQzkSN1olr7wKB5J4POb3WdyI1F46lQlOumV6NQn2fI
IJ0yX3CWPmW1vMR1QVNa87R4+NGL5rOPlZeQcORtRmCfM+dr2dQHNjjFSu/VTyaZXTzmj3ml7Opk
RmNoo9/H+byo2iMz9hUMOZJWXDyOx+Uy0JxabNUBgQUkw8DHgQdEFXCmKtyHr+xy/pqj8sKqKnb9
aL8vP+XMcJOMONsMSoG0CwA55nHastQr0mLwIEesyaS7wBfw3JbSa+7eA5v3k5nCVB34IhtuMILR
X2stWTA0Qfr6wPJBrFsYPXV1dxrd5t6aSk6abfBSDeGhwN8F12wHL3ClUd4vidmiHkkYUXcHMHxb
5Kyvjvs+9pz8HPujpe64Eg1bEUfSmSA2THemQ1WMz0s1L5YcySrOV/XUFruiUX0mhHXblp5ScsKj
4yDMIFgxUi8wT45a0724JvawiA1jKhA5G5G90bJ5P6fduSE2YsWyRuRzMz7MS+1DJ/+dbA1PH+s3
ErNeEBCKMuIoXFXPiSkrGg3paxuru9Qq780+5PXWzqFRHOrlM7XzFn7BsUPkW7uW76Y0+Rcpd5uR
F0iZvrT8oYfMkecljzx4UVXtigLg1dV6ZT2GBiW2iJm+CqzMp25A3IdArzFkPUm9wcL1d15CrGwb
SkzP9oQP3hUKfnChnHEh1QRNzR+REX/YOkw6iduq64Z9RnCSgSFkJkVEtgNTdJYMe6S871EvMbVH
+inRLbSeSwhVz5tuNvZXWLGh7vLgVTemEGF2CYDO3tQB0EhdrfRVZASfGXKonRbJHc3eXRkHzyG6
utU4TLQ3mcjvxBDl21FUGXG4XYH/zDqXnXVfmu4J4Z8r42ZdN3q/KBKdSDkWNYkpVbVV6WVYwUuW
G5uZknvIBKWZjs9Peia6QhepaEGEaa/jOBOYuZeXw27HjQ6cgsAfZktyNjw0jgLLn2TSDRPjo+yX
hVynDRDvWc89ROLbEei/ll5xovG6zP6kIpslHmcZ3grN3Dg3ScqsORxTHJUdoLAWiBeda5sQSu1t
YtZNSg0ToUID1zjOTM84AhcUwER9M8klJtCZkyKGd9SZDvpUCzTgpAdXyrFuRkhz8FiiQUH6jlLx
mcrixDemOOZ6eRJ6Hd61rbYqVOPm0vRAn5ruAbodNcU9FQNORuSU0jyPafjS4Hk03WzDhnI7x+4W
/MbjaFBbRCzCgY1C/fhCCAY5bh1OxXOpG2dbmh89NyO6kraKDgQneJEOYnU1XgK0dBh23TqkSA96
hvjlftPJdl8QSb6YHu2MIixzDbeWtzUr1HPIBiN0ij0eoEVMbET1Rh2qrdk9j85rE+OS1vpdlzs+
/rklGnWTLQi0LJAcsmp/orxloENefiF3laLdd/qGDh0CqSkqHlTdOGhxJDalEx0iJ99zWvNc8D29
rVwxKm6ocx1VfgmRHvsxKq6mnpxy9cxaskaBG6MibcUbn60r75YPLwZC+9LG06xgtTy7KZ73Q3XW
cSuXUXmsB41AXnTgiyCrUd6UMaJ1nfi1cN+NVn/q8urH1Jr3KDc52PLNMTB4rFxpGWGLXJqlxJhr
jY1CpfgOwvQdYRwpfCFee0MNcHpEjzN97sWeSfk/gysi39Qy+LJV1W/pZmZUD9fLI8nyPqOv2TYb
J9cxJ4/XWpnf+ty4GFO+lRzlUTJQBm76c4KcpVQtgPk4ENctceaTRGxgPSm9tSmTaZs6ZB8qlSdm
3tm5V3cRK1SmJ1sbpQDO8mCvzdajyroXTPaEokNSOUZXvGRjKPlOoUXstKZXu4hbDcIM6ioEiJBs
3LR9A4NJhpDc93HqdQNRsy07D544hKnSM6bCX2oCg5mvp5HVvmjKH6pbp7Bux33OyzOOjq9SQWJJ
vnDWfezBEdMWj6mpVcZRX0pXfJIhHnbj4F4SlQRmvnY04rhngYPwP82Iely00ehD1cVzzvFEM0iJ
ksWhoCGj8dUqpKmChfY1cQlcXMZmVZ8y10WQbFOtxXo6DipgocCJ907N0ry8xSH2FRlFftIrPoe7
LQMoq5FwEj59XPxQbROdKk7FbAaPnEzuB3YvfavjAXD8zjB2ML/vJL8nrcGQcO3lcy3/Nobae4nN
mWI2DWYDxWZ/NopkH/B8jQhu5DRTjUw2/LMZuB5teerJ6mZ57DoP041D2i6YocfqMVTtB6tY2Mz4
N1bLd5CK9Ezo4gYBxF2iJ/ueARVzA4qaPYYOjamUmTzhN/FYc0Tec6X5nQT/YMyvlpLf2WzoJF/V
HH1Wyewtz2F50q6SHTTxSFW6JcNVnlGVYY6igYu6l+luolofP1pGvVUowlp8UsjAh6mPPDRzGGnT
v3oISgUihDQ1n20eMKc3GtBs4SP4EG68XywIy85rufbye226VSrBgFAQWhqJzVqgtGK7dspxJeQ5
OjidOgAFD7a7af5pjOWPLB4Rd887tvIQbJZovS+gIIuvP8iKQ9pJnNCs8U55n46+IqMfqYz22FQQ
RrzWtuMtP7y4kzt+KgSDir6fHWh4zpiSLCiQrCoQoj3J18uB3gt4szQOZV3UeWoaP7jaTPsLER/G
LsxAaDAEcy+EZrTcYVZRJ6f+dl9niPp15vbcztNV1eSIz/lKhIzAeURHjooHO+0ImFaYtkV8IKdG
boI2IvO5ulUxxviqVI7NrL+AivFsJna1m3aIEikVkr9XxMRXl7BxuBle8+yESEOseK1xsddIc+Ze
Yv2AidHP0VNqZA9DjE5XoVYjTe1B4RbklH4BJNkmSXjIunDitJRO+wSXfUnhwkuolqyn3DiVo3ml
EQT9lvVqSor7niS5GjzLqhnlW5BpQcU86FxqBGi5pfywquZSDwGiSrqIIY/Y5u4AwMAGGMQ+6VWa
9pXYGlnsrLo+vBgz7rIm9gy8YUkzbNkxwmqhoTYU+Wtg12IVKfIxHYqLKcN7k6dPZSyFpFS0Ly45
TwS2eZGrSy/AtrNWzZiGGnu53VC2z6BpX3OsIH0L/Cs39LtBlm81gIyKg2Glzy9xWACBdGjekDs0
vZlJe61slIq4Q6k6ds1xsKuzHYAgHfUnDs+eEUxH9i70WprPyAkBMMTY2WiUnHNTHnV2KaijPsHe
7yxRv4pY3LPPf2g6DtV1hKUjDZ/COd0kinF2i25PcsyWDacn4CjJRTpSpDSYRszTTlDfL3sXAk02
VUMXGAU2xyi7bX0qdc25wa9B7/1zmLLnoMjuOj0+wxD0NSu8ZUq/lzHSmzwAeAUz9G7BIC0cEFGx
QkhmbacHHdtrtW+7DeVCwStArgZpwrxMtHT2SxFR4dflU/+QTP20h2la4KXLqg0hNNuFTiZTZusE
YBXsGbDGDXUeYkrbepVkIZG2EgkORKBXkxxyQ1CG7HA/SmRIg4XyughvAMqueiER66aw4XqtK7ac
h+o1OU/ggYRziisqP0WtXjO8f47sedOtknJL1i+6kmBduuk+Mu0X3JXHsMsB1UyXauSwaS5n657u
P8VezUFqg9ZGds3ZnsdTF1cEynUIXN0le7GzmOcCgqvLuLvLwJSuykl31/TVvLgp7ipV3bWmzZlM
u+P842cqgaLLMzEEaDY61qc+1x8qZXioQFCos0s109jlibnRbTda2QN591rpi0jdK+MCqKKglTke
3fStAs+SbcSg21BalkJ0kl865NSaVdxNNssOoFpmRpKz7GxXgIBhNu1hCvGhU7IPtejLntVVbT25
bfmStiQko+LLu/RZpM1TCVGHdpI/puldFI/HCj5SqSQQWAL2i6Ch1BY9V+VuOOA808Q9TT3+iYZt
oCb0veQbKlz6cUv9c4mOKaGikVq77a0KDXPOPMUwQGm/Ut3iKhPrc6ZurqgyXlOo30doxi1Co4vE
3LmWQrK2DgtKYFfRQzTFrX6KE2ThfzY1/+aSZ7+vU6kzbJXal61/s4lrobTqIXKnaxJhIyS4/mcI
wpnRcF3uKgpQAZIl/3+/pqXaoCT+Bz9YPtM/WJ41XZYIn4u8jgjXJnIqUaHf6uStj61jHjE3YP6Z
+/9wb38HXeLdhm7voCV3QIiiklqs6/+46iiHRXs999c8ObjaY22+cr+UtJFuia+xiXz+qlmi2vQB
teTnP9/y71715eJ05QS0BxPmwq8Xd+BGZWFu9NfRDK8Cp0mSnmVh3vpk8v58JcFv+gfh8u/bFCqx
foIsERjE366UidaJTLfrr2xBugdOCPOx7dr/wBz8PmrAaKrgXk1hqeZvVOA2lWZoUr68YsvTyFql
5vew2PkIg7bnChZNjUpY/sed/c4WMA2DZEZLB9bhEJXy6zMMopRuPgRzYuRjZWOUqOM5saJkbI35
vwbL8pS+PUUTMiJjxbAdBwDrr9fqlKjPbTv4+wZNq8eQ2D9NwU6Md7q15047BVCjKph19tVADCxB
mn/+Gv/lZn/5AMuA+sdoTVCFD20U8xriJsJ4Vl0JpbzKjr/8+UL/8lX+cqFvaA4DPcSIIatZXgtk
i9s5ATupKZh6kNr2d2oivJJ96J8v+judwjEZNqpG3sQSoWJ8G6V5oxMV0CnNNeVYuupNxJyYJ5Qo
BySknqb6QDrPquOfU4zDf772v96wUAGsL/kwfL+/PllbhaNmOtxw5BIKu5Qv5ENXpae8PKEPuR/5
q4ng/v/josS2aMBPSL0T3+7X7WO8IuX/LpoMBBT32XuBVlEfkL4YaMzid61o/yPj6PdJhwlW0+D7
Qu/m3fl2pwUlXHjx9XwjSiL6mAwNR6Yq5X4oC0tZmTWJmH++y3+5oLEkmhgQw7Xfo/Ysd86SSB/M
W017IezGZ4BXgDs4ggfPf77S77MczI9/XOnb60Hu+9jWljRv0VDWu6TO75VEy/8jOfBflgxWRUOo
FoVNISzt20JFVXFW0XVMN4xs7CEfVYLkiOzza9NJkDqp65h7S+HOWy1NnCB9wbW//vON/j4P2ADe
dZ3VkugkJIO/jtbQcHJpjhHlY9XnyytJpTjXMxvFP1/m92/OcaE3OsRCqY7J/PrrZZwR06NV19VN
AxeHL5WMxOAxMCa5bkX/H7f0DSnPCuVwS8JwLQKfKC58e6rBRECfSoXjhkHWwf0e9PUObyNn+ncj
yaidpN6fb+73N365oO2AQqdnb9rf3oOa5jzMmqi5oT9xnAph4jsy5pVECuiE9wLTeVnu/nzJ38cn
l3RZhdnjCDJ8v61VuSj7AJZEc9OjzzApX5CKh//xlf1+iSVpBvgTFT4bJNe3S9RjbiFfAdFS2dln
sAAm9enx/3oXLtgmFd+x5tisu9/eMmHMRduIqr5pI8pmyiDhtkOT+ueL/D7Cf73IMlz+sdJ10yDU
2srrWzUWp9lKhD+QuUY30L7++UL/9sAQY9DRUAldRmf164WINuXYmnIhmUQZ61ucofqRn3++yG93
Q5QrCCR4VrCJAGx8e5GsvqwMGJHZk5q3n9jxcDA4o4pVOL39Xy+E884kPppEMIuos+9ff9cihnSK
5smt260yq4cmmV8oKP/5Kr/NCyRuc4A1haPpBllK365iaXOmDb3UlhzcqyIOdH780rJWs/kfsYy/
P7dfL/RtFFRQGEZ9mLQboaKL2ib9Qez5umuS/0pGWH7RLzs71+ReSE5SDY3jjr1w//8x3AphB0Yv
KmitzssUGNehWUOi83U08+hc/x9n57UcN5Kl4SdCBJDwt+WLtooUjXSDEEUJ3ns8/X7gbOyqUBWF
0PRMR8+0JCbSncw85zeUPP55AE+aE6fN4STpDk2GHmcKh9KD075u/UBdiyGiwCNbwUxQOAt1Y+/A
q1qc+Kz0L3myv3rndIYLnNDLXrIyQG2gfHAhxjSVukacIxteGocDBBHB6308PydplTc+7l54lpJG
mSz6pETp1KyK5EUbRXzMN9/54+YdAxq9IOyCXXXyIWUdmlN/GvPNpQx5vX3zwuLBSNjQbE5IPCJM
9XSQcbpVe6Uwk5c8KmHyItIAnZsUeUXRSV0rI+FLkbylE/lPGDjyuv+sJD9damaDgotmUd6CFJK5
Wct9HklgBEw3wkZqwisp5iG9qxjdpwQLCkF4XLFbY9j7cYswCPZtOzhryJzABDEynENxCf0M5U+p
fS3gf4z8yk7u71rRbgWCKYB9yJh6qN82xrtCFd4ELLZUXJcKTgrnPbmFljpmGngTV8L9U4r+mc33
CyZSqBm7kT00SiSN4O2x8hdE5IFJ/UlReeNY6vfGgewaQbJz/XLtUKWmQIQuROUo38O8hqtSqtEW
cOYPuFhkgrNfeeYce9Q1ktD5x+38H/taYeFpjQ7c2QOx05B8iofQfMZWDsw7Ln9LADyo5o4A6euz
fxbWCegEQrx2uM6r3AlPJ78QTiC5gnStF7rVnW0mCBtHQp+5C15qBe96/kszYHUmS9xPQcnplRW8
ZE2Q3Du9BE8/TP5c78p4Ap3GJkPRNK5g4ktg05qcUIOjg8NKq/zFN9W3ggy/imkxKid1rN3oRfr9
emviPBQa2GFwDxOWjD+eMRm5VskLW0ZB5WVcTIlu7QJkEYOPrCMdN6KebHOVhaCkUiIkFD1KeB55
efmxQVdGB5GGEAylBNsxH1wAt1whqZi8ArhcgK8mlc9RobdIgGyuf/b5ZuerVQo2GubIjNXkq3O1
s+Ecl+lLb4bavsDdmcpqEG6jHl2u602dn34mDRHcBBgA3k+TSU/EAJO4MOxnOXNhG1Y/5NYEXk7B
IgJf8e9tWbZqcJ0TeKRak7aAakmJb/f2c+3oiyz2HstguFNhY3V6PnMmnc87MpxchlHFNJQxPX26
Y4SmFBC6Nfu5Ra8D2h0iachHFaOcFQJ+EkJ8/9w1MilcVDCY4VU43aGo8buUzirn2a+bh8rTFyDg
1oNer/Ax/bje1PnioJ3xPoSXzCgMOelaGg6ezvNbf8ZAHa5aXD2iXfKooik+c9BeashUSJxao16s
bUyOHBsFL7PPhfoMNnNAezB8tIX8DL1jLj+jjJ98GhQs8gampmm8JliFky4pIiykMNPVZ+bzJgYt
z1xlhbSCHH/rIsBjSyWiJdUnGEFIVHOZmgv9/E/WkocMCbGzLeA2apIkqvVswILGEoJKjVTAmgMd
OJd0m0a/8cxgmVCrHRfKWUeRn03IFTkGOwCj5Xo7rsmKsgGXpFDTZu4s0359NcbbhuwelyVOjtM9
EJW9gZIrjQ1D+AvT40gu75rW3f7bcvw6BnV7NHAyDRXO+2krZWGacZZ4SOVJDvVv6dFJrWWhqHOr
8WzoyFJw8vF656vBbk7aiZXCr1PcB55QhPpQVEhprf3oSKCII2ASpnr8x24ROOQxXUCmQMcwfDJ4
GhKOje61zlPgxmCqOAOE/juUnZk9Ng2/mJeRc7EMdpeOh6s9OQ61rKsowgHKhFy4NFXvJ3izuoKl
Y6INcL1HZ1dYXlCWbck6CToOX0OftDUIUO1mXGTP1YDGYb3X9TtJfAoNtULleTTyhDO8HE89V8nX
Pl2+3v40JKuKTtZ/VIJmiSM3MTnUUokxUDH5fVblBrR60Tb35H1s8LikehpTUrbVAJaqTb25pXOh
59iujyUJBhiY2TTVbRt93Qnfgh1k7Nnki94H72OsAWzm/XguNPFvy94PSr7VVXfm5j69VakKB5DM
yaApJGLPTNibzC6dwpTcZ/CNB9MtFl1hzbhqnm30ryZMHiYIc5EumY5s1UnpACHiObC32lC+hvne
N80Zv8KzfPZXR2CCsGKx5mW5nm70gZKElmqB8xT1cGGA83nafaIlYEXQC8YpoUPEHd/WzLZJcVTf
Ajl9+tcFRK6Xk02mODLmnCbdLCBpVpx73nMf/4Y6zFxCp14V/d4PUYK3Zm7D5/EG6Q+88Ug9wFwC
iHra3T7DrcUt++gZ7QvQ8GIXGT9QX2N92ii4if31vqmCH/f3EchLXadyhlOIhkgfy+W0OT0zPI23
SvwkJLt5Q+652GZBr/5S4W9v+0FG+mIQxtJpQNoNmV88d+DL8XlFt2+oG4Qo8KwCoKdC5+fK+0JY
drD1STDHsO3iqYnMZNX1Qbf1jSy47+wk3OtS5t2mDijuisFGwFIz4FqhLIzav7qsSyu8RQYV3z8p
iQHlpG4/U2E7W7aCtD1wCfakZlJlm4xwa5itMmAYc7RCBF2rVL+ryWkssHv7vD64FxtiUE2U9Qyu
u5Ojw6RACBOqqJ8iJ+wQ04FkV6QiHwXH7Jkgdx5qhGxyObPYhVze5ekuydzYbMGvNE9egxdKad/h
FbAeNPu365n7KsSG2U02baEhs9Eumq5zF7nlz7xMx7UyWUuEUpPDHUsYjstpf900rSyhpE9JUr1T
+F6AunppjTfgP2Dw/J3KsdaBgr8+ymdHGYLoJJvGp52pYjk6OTHNBtCyk7fyURcoAEpQIHUQFCT3
Y5RDjY/rjZ0dJjRmUfw18HTkuj1NDeptKReSmahPwE5eVCtdiSI8iDp6h1j70qMClLXDTJMX+jfq
vXPTUXkjn9XzEPhOULI2mVkdBUVUFY0tBXd7DYIUVoKMvM31Lp4FICHrmAnwF1kuDu7JLPZ6VvBG
KpQj6B9wwCT1K+zOC/9GrX/iB3W9sQtbxOJZwU2D6dOo35+Gn5Qncu/Lav2EWuYovNHb+5iTeONk
mbm+3tR5vwRLElMGqjBURqZP8lQNJIesZHokP5g8dCg/7EMegQDkGqS2sqr8gaEzRovXWz2fvbFV
1gpZcdJ30/ucoqayn6HjfFRA9q5K/41jX448mzfG5r9oyZANncwQd8jpK9cy/BKuUacdlRyOdx1/
y6gUoje3kqN65uA/2+iCTv3V1Hj3+CsVGkD2UVM82Q4VFuCwR8abG4LTO4PLI/cdrsgfeibNjKSY
2Mba1LNplcGUTaFgFzBZK6ThqrxE5O3olu67WeW/9WTXeH/0Fx0+jYRSmd0raLRUuJXxSWP+pHcE
YvnRKqKW6HPBVEzHWOo1uJTIibxPpczUmc1z9qScfuS4Hv4amhhJAi3szPiYhLV5p0YR/DktifZp
FmE2Nsp2lVrU74VtYlHlyCayuAhBk8STV9eXw/nOOh2tySknmaUquVy7j63JLg7rLQiSpRTqM6tO
OY+ItGORVjHGrABlmdMOw+fvOk9UyVNVt82SwylbKbYDgtYPOHA6rvYSTFmEJ5Az/ZP2EmDIMHIQ
TmexhA9JkHXfDLjgW0OTjMfIbYLbRLGLYxJjzF7lSTJXjj0fF15xPEbYIpT4OI5OvzcJTK8gdSeO
HdoKC6vVv3NO/1BEM7deL20SXj0kg3gCj4fGaUNuW5Z91evlMUVFWEYJzkzu2SO6jRaOA9gPkd9+
Jht0YS7MMfdE4kSmbDVFJUCm18LUy7Ojpb2j4waBgrR5/iBQW00hQkn3/7zEeBLj9sswUsScbsjB
lT0DTnV1JI+q6EdEdePi6XoTynh6n9wpqM+T1vpPrRfI0GS6TKnPi1wu5UMoIRifphunfvHibJlA
KIrI2HSIBSiqWLr+L8PeRznWhajdXP+IMZydfgNFWnooSLdTYZ9eybteiFgWVnwoFLG3w/44jPyt
622cTx1t2CNakDQ4FfVxHP6KGxHqGG1To+FSD63zrUErY1lFzcjbELm0ymRPLIq8EE9FbQ8z0fz8
YDxtehKyXJ+Kl1WbxVHNhLXC3KchP41YUZdEzZ2ojXjBNLszp/H5mGpghMg9qPwHlNSkvxbC6wUK
RsYxyKs/YEB/5slMZDrffyoZB9kar8Xkh74C118jCtNSNG4alsemd3e9bIybL0TEIxI7T5HGM8qz
9e31WTzv1UmbQpzOYu3i1lVkknu0WlxLE939kRn/HthP25iMnJHrsDkiZOQGO7yx9OiBMtA32apn
hu9yV4AnoELJo+LsOiEZjoPwR3jsIhSCs3btwve5PlrnoXjsyf83MRmtoQQmYtTIzRqV8aPKrZuy
A/qXz8zJpZ01vsF461kKybxJHE6FgtJfZhXHUYCr87VN2mCWjUgxen0UHFeKP8KMGvvnf9O5/2tW
H28zfy0/kN+sy0bBuVPu/WVpRPmSWxJOOD710+tNXdrAIH4AqnCq4aE0jvNfTTVa1Yx+mOFR9dMb
x0AsyVCcZ1G3605yvxWSPeexdmFtgH4jOTGCm8ekzGmDZZs4bdk56REW6Ki3q+PxXOb96/VuXbhL
qWLM/5MQ4eQ6S7zIsq8FjdraB6tpbms/h/Y/ZDe92jyUuveQ2+GzFyujcL+19mS04eW56vsY+SaB
n+OHT8DMDYzT9LWX5mVTIxhsHpoyeQoT9zUUHqeQ25M41Iq5I+DCdgAMB0Pc4H0iq1N4cZ6pcDsD
kR4Rzq4Q9YDPEvT+zjXyOTDhhZZUrjiGrgvesNw1T+fPND29S3XJPNRKDQIWHrLiIKntJcnn9Sm8
sFBUHpOywusOesH05AwlOHoWahUHqdbLXY0Ezx4FmOj2eisXusOhqY9pXplU5DT3gbwwahY5fDRq
l9GxVTLtoWh9d1+16IPN7LXztjSQ6kC0TY1D5WxN+npq1DARcQPXYwVlQzfaI0FvrGvZqfbXu6Vc
GL0vkBvZR+5yZyncTtH6smkU49CSrQfKH1cfkQ08MrYs9EnkEvyuXXjeygJFvAeG0NxRdg6OwizL
fYHawg5hIUR5EYFZzXzZeOuabAyDiio7gnNV5UF2uoA6OTCSyEmNg5Kr4kfo5xpKiqJeWmaI6TSA
w6LrSes32S1gLvdghJ65tR09WF7/jgtHPHn9scCuG1R3p3EohxqZg15pj2HHDXA4+u2z79wZFVoi
eCIo5r5heV9v8nz+CUd/NTnO2V+xNuZtYlooRh0kG78MI2tx3CnDtzaH2nG9pfPEN5AfIjqACG4v
6hngaJBwz2lU1TjYafpoSsNjMUTpwmhw4EiSHRFvG8nqXZyh7IhG98v11i+cKeRlRiQpa4+cwjgO
f/XTVDPU1wZ3OJAy4Zat5R0aq3K1qKXmGFjpfZ03xcyq0s4f+JBIOKQ1GfjB+Kw4bRMR96Io8T85
2IVuvuux3O3MHI143Ui1dadk9tJSS330U9OWeoxNwiJCvx391D5Hyc1Ova3Uq+GyEEq2TxtI55Hf
hNBPVdiQeRTtA7u0127Y+Xsmz9ikFeqTYd1Ae9XV4Zet+dDlciB/ulJouDl7YhXIPdoyXkcWO1cr
Z6VWsnkXkn9BKKWNzbUWmQivKz0aS0aCUwOBfRmZrrx006D55yhHJWc0SSTLS7l4mr+qirwPcihi
R9F78ksYmPUTFZDsVrK8eOZhd37uUXfntUOuhfIqO/10Ihp7KFBTr6NjkPkvSZpD4x7p+JW9lb3y
/fpCOw9ytKWT36RibPCYnNwlMsOMEvTDo6Nc9q+V4t3Hg7u73sT5nh2b4PhRCBHcyCZvyFLv2jju
iuhJgnB+EI5r7oBEdjculgIzMft829DUCIClujAerpOmcIWQUJq14qOD4H9Z2vtA++MH1m8Sp9Jc
+e38Yktb5L1JLdrGORA6qTM1RIAkBGdWoDTa/hByuQoQ6tc69VmQ+QlLlL6vD+XFNscqKs9hqihf
z/W/wkLFgdqjFIufPASv9CCkcgFxJ0GYKt80jre+3tp5fKeHNiuRVc8LZBrfKWk4slyNitmtqyP2
rGPmpg7gSf3e6Pc2Li6w2OseUKSmv1tBVs4UNM73AQGJxzg3svEjphgDYdkIBbSWfpCVkvSi6n03
SnsnZfI7gi//CgfBtdhWwbWTcae+cMZjyVsjCHLNUY+W1Tx3aQ4ZvTfSpawET9dH9XwOOXTF+Jdq
QBGakr1aU3VaZ7CRI4i1aJGnB9v71eE+cWNLeX7AGMBctkkqz5zVFzI5NMtYEuHRXT9DVbM/yXvX
hnFAHnw1pM0dBiNLVUbIKfyB6h7c8RtJ/4bfI4q9/n1t/8z6mbB2HmpUrm3EYBUkgsX/Og1rmY17
bi4G6wB2RIEL0f7pw7nqyYVCnMbP59UMD5LVOy2Kt5FVmH6e6weMnfaVm3/Pk/SnO+RHyON3bo70
gSbt+hDF/lx55VZMMVkpZnbpZN1a5DYhEMKLxRgaQKUsTjvqtn4MCbvTDnpja3uvl6ud4frN96y0
ixsDVYd/q1mftTe5FEFk1soAxe9DGw6/3LS5rbQE2bRMUdHdKH8XbTEzk5OI/tWgAesT8IsOxmGa
eTSkugMfY6qHFId5WPHaa9iiwdmj/XJ9r1xuyESHFDQnx+5kyXhGo9tIWFuHsB8+ED58bDv5NVTC
uWfFV5r8rxv1//bo/xsap/SvwNrGukBoNrIOsLwioMR9nh/tkKKplQvlg0yg8ZGhjPI7U+Xy1oub
8tb3hHkPMworviCPUMx3hgdfR461a77suSLtpguqfiYkTvbQ13eO2TR4N0D9z4owlSc5aM8hIBAZ
PgLxkpB2Q5JYm+vDPjlG/9MKeISR10tiefpAleK0TCJEi492Kt8KLFQWVQg8RzKlra5VOeIz/kwS
9GK/mF+dxUQNbQp91eM4HkQM4b1Q3M9cDp6iqJvZlZPT7D+dIpdK8IFfd5ZGlmL8EuxO8JxDFwJW
fvEpF/Jd7FcamjbJ2gEljGglZkxSuv4vhpPXN7c5QF9neYyqhsvcWXp6TIb8OwitaDFYwYOVoZEg
NOnXYHQzN65L8wcPlBKhPNZcp8nDkEe6Eno9mfKo/NZqxioTZJHt6rmvJY40ScxAOi4NLRPHacYt
knvX+Ot/7R4uCi0aTbV1UGUIW0X8BDXkJsAqNu5l9J3q6h4QobXQZH8mEF3sKMJGQKz4+yxtn2qt
AoBSsw/kmp1NncbBg5I60QodqeguVIufTpvPraNLMYkf+X9tTqItKgdDTT5bO6DS/+pl5t5P5W/S
4MxQXKfpt6/1CjKIZwDXBNbOJPYpmtI0Ov6PRz1s3Vsni9291FryNkeQD7/FDHsu0DqLnl9dYNae
wMPATyey5LkOT1/CZ18yCY6dZ2g+/lAWPtVZsNDT8k+g9HfUhd6UTjzFdvarANfquPk6cbD2vL55
Lh2mYGe5ams2y2uaw2pbo7BJ+dmHpEcQNCKre6e0hv2btKf3o+6B2lxv79L06lyPYIqoXFOmOGsZ
lGKoktFCH6c0b5rYf8flelgTPbKZKDu5CH4NK0973g/wi0jDj4v7r10T1lEtSj3wjo1S3/VW+mYb
7UeeVT+yYlgXhfFaVMUMmu9SmDVB0UL0GEv48uR9lKOTlwZCw2IKVT65Vm9zQvl/MWHsRnAQIwoC
4NVpt7qobYsMo+Yj6rt4aFdf0m1eZL+5lvF+fa4urQ1qktBEITJwEZl2J0eiu80w6tFaCVSwQekR
sSCEkpDbW0cIQh6vt3cp3BBqAAeSgaTsPmkvjkO/bZswOXTuzy6y0WbF4V3+6ajD2s1mDo2LfaNW
Dn4W0MzZfd2KUSiK7MQ7BlVw7+uw2mUNFGlv4fMQvV3v16WVONKZSDjYrMdpUT5scCioot49YmD7
bnnoFgCxvAnN4Ru9XQ5Jv4HfNXNGXVqKLH2SuIBKYdVPzoyai13Wt2VySLXyBoTyvlVQhrver5k2
poxIUlRpa6CidxwQDkJnh8PPkWfixaV5YkEAoAJqMBIUT5d7VtXknlXZPzZO7Swc1U5uO7CisajK
fRiIuWL4pfBEdkyw4Bk0Isdpc65r9yWB0D3KTddviszvl5006Dvs3ueeMRebgpkBnpEC3hm0pBqw
LKg7MzwKCeUoq6w2ZZz9sMPg9fosXdpVYG5HdDh3WrDMp11qnZAsFLCBpxR72E43j4oTJgtZDTZF
IZCsyucq7peW+0giBRHGkue5f9qg1Fdm5qIrf0RY/UUMPUr+TfLWysWTQy0SBNWNFyNP9V/00kDj
BSw++JDpek9F4Q7oo7YHM5XzOx8ZwtvYLMWDXVgVxmLycCyEP5cPu7Q4baIVPGfoEyTfTntaI1pY
jY/VgyWl916ivXqavMe1Yq00ysv1/p03RfaQHDFISUqTZ4OKezIKGXqRHHywyZSEDkHUPzexIhaS
Y87cjc5X5mlb4wT/dXJ2re1j9em5RyzojJU8xOmTMIwGPWo9mAtTF9si9wSMn3I5FYHTthKldUnz
6slBNSv0698aD80cy12hwLrigEa6ztrEWXsgv5llT6r5WgrlqaytjXAREax3o+tbUYqlpmNwFsJB
wL3axT9dv2v6R1CI4CEwHVbK30Qm0iNAlb5H/g14HpHYi9LMlriZL1yk06TsweiKEbg0Qv2sb1Hw
At9mncra9vpMnkdNRlfjmsCVZKzpTXoMnTdI9FKWj0akbbmb7m1J+X69iQtXStoAKQVABHAWRY7T
Uc0E2CyfqHywENYkuAD8UVGnVBFR7BP1tfYb+SA1Q/0TSbfuo+i9YleDRHq7/hnj8j999WMiaULL
Aln0xZc6/QrOIJLf9PKgyE1w0+SNv1UkpCsHp8LCoh3w1MN/fXW90UsbhYvsCPAFx3wmmNXlZdRn
udwcqljGcqXfNo1zpOSx7TrygdfbOn+YjZcj9E9G6hkQ7ckwp7EWpJS72yOw19j+bOQNhthrfDiH
CLeK5B1S+UyL0yoSt1q2P/M6AmEtiH2TJnXsWhrNGLSDr9d4vkq4YEclShyLvFf6lVz7CiygoEBm
UoLTneaIr9qxtTTUx5qkrrzCYoSqoRHG6jLFWoU/7cv6Wuhh8qAmbXen5+hFhlbZr9vSbNfh4Mi/
y7o0vpdOWv5wfXQTJXQLcB3AMOwZmWZ/mwk0FFu9aJe+W4nXprXDXaBy6iyK/rmHtf8Hw5/mGOt1
/COXkLjzi8Y9OEqq/bw+HZdiCZQHm0g8lpSn04E9oEBzXmmOKYRHP3D3hZd+hkX8579ohsow1DyK
w2cSX2GvhYxXKB9El/3G0eHDl5t1kfQzC/lCb8heU/wg2Toi9CZxoo/UUPHcQjtg2nHj4I6aOd4u
6byZCHyhGRJeULgszi+K3pOLohSWBvaM1nAY02FAnnM8Z7qq2Y0W4DM9urA1x3cfzOHxCDsjjEV9
XPu+ThaqLdP6yRKpv8H3pn1jk0krr8Od+J8nigsBgAaSqbwmpiNITR23ELf2j6k3oCrcafYi670n
w4xnipeX4i0tkQrijkV70wxNJAA/mQlwsiTttZVRiNumlMKFMejo9xrLEn6oUKNfypBqCx19yn/u
J7BxmacTsjEaq/I0znJMBko+mPox1LoX+Ec7kSm/8tpYX29mCoYeYw/tjIw7WhHcKU/b8TrVdkUr
J8d2dFoSLVKxdmcl93qaZkupVN0HXGyKXWDk8V1YygJ/R1/Z1JibQqju2pXv9sGqiWSxlFzOaMPx
4UtpHryhsBhm7jAXTtkRSs/ti6QgkOjJsi7wjwCyPSBiK9oQtajs0bf8mef+hfNNB0HIWuayy4N1
Mh6JZdeDJJnm0cvkhYYsuAoCCMYOpmoY2CL7fn38L3ZplHmglAyhe0q2GEK5itImro6j6994/ZkF
E15axyOdk83JIj4v72heqlBPdpKjbTdPIbB6n5id2MpWtb/35DMY7VWqGTiPxjNr+MJRqkM4Gs82
QN6Q8E/XVuOoYUMwCI8+bt7NQoPrX2CqvQjKBUsFBMT1sbyQ/oM4y+0K3NYIPJjuGdTfkt72I3HM
4lrZdUKJcW0pvHVkNebeaaDowx+X7FVvNfiKyFpwJ2P6swh9X8xExYuDPtYHgQmQ4z17RbhajWyz
LzLSuTuY5Ev+Aazd8g9GtQntpwHfZvRDZlq9EPY5XGD+mVR+R0TK6Xj7ieZ4eFjERz+SsXuKNGx2
MVOIkmwmNk4nluBLlm8sMVHxMM6KWVxlBA+vwHzElGWn9TzQGrQi2qpyl/nQHylGvJE3+e4bSNdc
n+NpF79aHiXpTBonFTI5QEVZwgNDHO+xK7EpdLy3Tm2f0zYqZ2q/F9sZE2RkeFDCnV62w8z3Sr0P
rUd4j3AFWLTeXK7gq67691X6qy+2QCjJ5qQGfnE6XcVQkaklBOG0uasrR7o33CC7xflLWgSjLZxR
owXsK6jaDwVGYJVW6A9VmsjHSAvlnR2b9avh1PZHDxz4HcuFZt16SNousKHv3ly8pleIpac3pEnN
hwRXqXVVxYjG54aHEUAimQ8NLuPQfLJsn7iptuIG575en67p7WDaxcmr03BSl6+x2kOOR/zaNdFH
buoCEzIJg76gMWYSS2cRYGxvXPw8qSkQneEPC73SKpdr3qNTIYauFa9FOGzr0sVLpniMM7HRcTOx
/OpZl919SFS43t1Lq4Ys8ShqOCaA7MkGNFvXravAMf9h1UzPp68eUuGgn+NzcHpgNK4HYS7IDYwa
5UMnMBYQTfvNsuI3yV1qjTLHBrzYJTYBTPLxXNQmi1RL3MQCS1cd0sZTlnGIu5kDewhNIOxNr48e
F+DxVjPdEnCPyWjBOwQyNmktaiw31Jx+ODSQdPYg7vA0wFFM+SVhIdIsOlP2H+o8w8BFMsoVxPPq
086c7KasE+leTutsCfZZvYtMowF8Glffwt4Qt7lfqliGSuJBy/1fjRu8peh839vs8UWh9fa9KicI
e0n2qI6GIZoSdvkW12MarOJuVWXY+iplrWDIXBXdu1Oa0m2Nbg6OsLpYwTLAeRVn49/A/PgjmEZC
IMNVL5dS5V3GQy1fOYDWXgLPD+/0YVB3qdYX2wZ7wh28yn7tdUK+afiNC2RkDBx3zPy2LwMfnTbL
32S9FD2Yql+9yGEf3fVt12wdofibIAqTfU2ydhukHiYIue+sE1PKljDk3Y2X5H2yyNXI3eIw6K6o
vYsHNwvUp66sLATywVsgb27566zUf/Y8EvZmpGZ3QSDH20gvgkcyKP4yTSNnNaiBuw4lEaxxoQzQ
L6S8zbNRWWM6wfnZBDjgBLIM0L1qH6UB6rZQ1gUss7seztdK9Th5sz4e9qrtF/vKDm+TtsbLr3WC
p7i345VaDsUqTpqAFJDAPRp/pxuzzJXHQer0m6LVm4Xa1xlurk62NTL4PlUHJkcvLIwgzUC/9+U2
vgucXEFOSC1Wjhv6mwFRgidbM4K9KWs9H5x3uzIWxsJ0XAws2t5e2WpuLpK8HXYORpFL3UrLZdIl
6TcjaPptrSeYjPRuGK2kmJzBatCc+GcZSMuQEEoGa4l1qN7fZfVOKsJG2StZpD1jR4BjRlS/K8IT
38O06qB+9ahoebm6LHHl3eA/g998gPD5Ps5MrDlSv3+voa8Uy8KX862TmM7KwabnI0/1Hmhy5UCE
TEwVh5mhf6yjrN84grxo12jtxlN6bCEHrbW/DRSUf8i1pL3oiZoNGPOGXfMsl4G7q0NFYyLZXGtV
72R92deO+hRlKseCDibTCJCVzxRfXjq2i+Kdq+WbJPAY7QALzKxhXZaRpuGdHYbKWxEP2dsAIQWy
HrxN8iJB8B5j4kXKCe0UDOx8eR+02O12gZAwMUP33mmyHgvAsk+/YSyHz4GSl/Eqlm2ecTb0QrVU
opu0YOeS2CpXJnezWxQft4mB9Qej4LT+HfW/RdB0i4yKbQfJoErTZVzp2FPj14YHOy5CY5owsbZe
j8FtdeTeNSq529FNgskJNrKL8Rc6Zc+Za1BBIY8Uhh+q+8r/7/pPrSNxCPHR0fpNnigY07erxsG2
u//JTxL6HnzPgt9qMp8ND59Ibpbo0ARhjoNRgrvxLkHUSvmMvXdX+oWhpO4kG9KPCVRA0z+kxksc
fmDnvCYZtJQHbdGg7F8rL3gP6V22U5rvWm4ulUxeZ1myhtNGxP2omvQmKoN7G5utxvrVuSVeohBB
q5GOaau4V6ZL238R8Kjj3aCKle5ivuZ9OLW6cDEMCKvXyv7ZhsHCJmbHmMvCtF1VKhmkGOFb/n2t
/FQRCAnwOtVsrH8i8MUllhIb17ltc5wkCgyMor5aoly0dLJwnQTSdrAprLsutRSqD3e2b27ovo9i
BJSGbVF2t9wQF73FPHc416b9CojdIi2UNe41/L1BNnkdOoLxVaW7xHduhXHT4sek8McNV/5dh/XG
UptkEWbxg4P5Eotgp7fg0QotfFaUSj64gX+foR8GzrKv1w5SDljkoqdk6261cOqW1ec+xgPbEQPU
hZmjJ9wnxV0TZg+5qtyXhrWNHPtTNvNF4UTBKu9KrFZs6QG8EBnWKNv5uPByKu1SOqxIxUubxmuv
Vd5gP975ouQt09pPiGiuQ8y2MqSsMICKHnJL3zSK/gyhJVmoufcgNSpZOHMJT2aJdsCdJuWjuwOo
s/LW7s1fGNdsFDTQEEh+SJn5cQhVU/qGjcpKqO4vFbMXHK/3LjlIw8iBbFfuY1G5d9aQPOBvwdj6
h4RPYN/+cEIDfXiF9F2AP2q5yTWxGfX6+Fpd/Qh5DThN+NLBcNatYl2jWGnaexLkLCjZS+8qiBDo
Oa0b6ci/YU5H6cxxAYNe2CF8tKiNt9J+jPMn/hhaePjOYoPSYt8Z73CDqRX0h+9U7IF0TOzHTMmY
0U82Xf/Y6906d+KVWfQ7oGsLwg3WwGwCOdgb1k9Az3hn4tk8YEYTVps07bE371eKvscYbVkVMMOj
eFv5DWAgZZMYn239WrK4VM/dJr3JXMYo1leknXq0N18U5Z6tWPDMirEzSlr1RqdyP5SYS4GU4qvG
xQoQeFyjQfiBk9BiXPrUi/EcsbZ1VuKoIuvvY+BRW+OR0eioV45ta0H2okhbTc2XXe0vzbjf2KSn
zdhcehAPfeWpltxVzy9ZffxD0rFgLcslYSZRuxU/J8wTDoUHVXznGF6xjTFe3Slagl/JUW5RzyqW
Hsbq9E9rtFUf3FvDkbjGIDEYlVXvggF4u5YP+IyZpFqI1fjWLGPHytly5oLTcPwtqxpb4KhN1iUV
lTFmxHh3l8Gt3KrrsTCi40teFup3EsRUYIvF+NuasscbC0Mv8MOjuR/NqtVnZjk7loKsV1sjCRre
784rgdUioFTyQy1jVhfm6agQlQT2dzNrx9VUmh5O9/mujDhaPLEp/NYeizEpNlK4Se9Lrhv8XwS9
PqVauSmZKS37zZxxaG6ExSVDqmA0oK81/pRhtIUiLvcBjlexpTgLXJOQwUjWsoT7KE1jh7xS+/JI
3JV0sSjl6ijL5TponC2oyFtek6teEej86Ntx6Y2rQeo/xk5D21v0tf40DOad6aRbtkts4VNNF51O
3g2Vu7M9a8nsSPyDE6OuyjXrvZbNZVziqtl+hMK80cnAewxzWr/zrlsmnovBY/u1Y5L/oey8duNG
ui38RASYw22TndVqSZZk2TeE5cBQzGQxPf35SvMDZywbNmYuRpY6kKyqnfdey6wiJ14BsZEH6CA3
fLjqtLdy15SQWhOv8eRzUB2Yv4+lk8AmjERyntQPF8w4A+y2eZePUin+QaNPpHb31giRU/kRIk81
HSxiaMa0GCiSVJ2pDFTb2ShhndOwTreNjuPpPvXAzQB6UcTaZoJlfTjONizI4pX4lvO0pyapSMDg
/w3XLj6wPZO3UH2AQSo+85t6WpQ31Ev8klNj8/zHDolMc+eer+iy52C5t/WzKz4LqAbjGzo/z1qO
0+Nrp6nJIxhJwibQ9iaDbsr2jJw7zhi2hzfPCQGi/5WTFlgw+5jGYcLasTj19FggMyDk3i+FvCpr
s3LO1apwH6wR98SS8u+FJ+YDb0tSVS8pnIfoPkocypoigfSN7CznWMzVjoVUcwAehKLUFZOXKdtP
QXKR8b3XfqMYsbHXj0T+jZGr7dKql9H4wk0GdhGViR355imr5ze7yNUrtGxhQE6ZHbrAVKxEqxYf
wKPaNF3/pj9r6NJ88V35J/Oy9RAdkPY3bQJR6Uffuqobowdvk/Oc6jyWSRaplYXzdjtSB+Ju6xLy
yPZWGM8ooqM56zuXAQrLmY4ApO95eA+hRhACLd+NgAhzCOBhUyqRPxYgRnXj9yaFuCjVrvTkbEcr
PqjzWD3zf+KlMBDfac3jCBpHzUk26nWlJxQehJC0utwkDvPAuBjD7L6s6xkEsouZu/f4AKmHK39Q
4HiecMgz7hKhA1Qc3/K8IlsZanIeZVIflrSJynbAFzt4TkU+ne9fYnoWKutS46PxyTq/rx2xSWwR
KuZE1n4lJ4I9svxDrH8wcPrm7FH5f1bRwTafnuoFwqRdZe2CMmF8kPjQSLYg/fP2m9KLIFq9atMS
csjUo1gA+Sl1gQ7gbMQslgt701A3+1paX8BO3CAnSu7ELcLFP5SKAMcFallOArvKMOrGtuYzR0LJ
MeNGQamj6oQ6hnAvbpQ5zEwTkOl1CwL1fVD4EY3B1YbXVyHuMKGpPfyjCFxIasW3WHx3NaXmeX40
KvXtwX2dGfeKNW87rOZOGTrUDGvMIVa+Ll8169/t1rr61Rm04Md6Tba8rPwEHvTNs3V2PCeFcXUv
shSPnCFmTfe4AaNpRXawKBfSq9twGOSudvLj3L3KeVJWcW7zsLL3xvqs1lRJK1/l4sKJTtwqcUSJ
pXiYygUs5u3q7ZQjDprnm0JUnmWluzeZlW7ymKjMn5Xemv7xKZTIW68NfaZ8Z4x6YrYt1szI41Nk
i3Ygdz+BA/jmU+Fd55Vysmf5PBeGOsko7dUFMah3FAPGTkkSwzwWG8Jvek2wyE83LiBWh4vyn98a
q1BHC3yRH8rt+9868WMgfFFNBOoJVXjhY5BZvgTfgFd97c2t7eYGW9E7r41d73NbbnuqrEPr7UzN
Y2y9BnLuHiSTKF3yR9eTrFN8heFSaUocROx4/HajCIbahXSQ48YYhzsIwEnPzWdj7D8G3lOcfjeQ
Za6ufJ22piy7ylteGAcij6z/7M7xjkh9PwdwAQ/fOLz8X+1im2qo4L7+XHjtvpjzk1LaAc76iDeK
at70PkSE7c70+r3SyZw9fqgjjHQqmWZVE5g/BwbS1Za43Um5qmthf2fRgNw6wWXwbGU3RSJvc1eA
DzdvkC0fS4KyZvWX7pXzi6zwftYtGQdG+ZlyJZpodsjOUXeUjzfi4DMEe1BdIZxAFKYFgBUU9q+e
03GO4LJuHqZiPfEd4GB+5YeXma/mXN6kg7NnLTqnekT7fOSVTC+31AI/8M8x9rdDMoZGlUJa+GZR
smL5otpH1PMs5VMztA/tAlkp+oc/caesgLIfaMghMSIOOmZDnUBjXM9BHym5r+94k+kd2+4zb8MW
uKSCRPDNaJT6xfNyzsqm2d4zi8vjYaG10qJwvMsz7SY3HqrYOAT616VYocPu8Xh8HhIMtHMAgSEn
GlFHPOP61dVfMLAoFMRenSRcwLMwMDQswCD3yjDQwGLnMxiErzn6hxdiHSY5RLlV/jV/XtI2pEmJ
X9CVym3ibyNanSeJF/tlwbGtUxuf4JgE08WFQVXVfoL0O98l5EmZTFga8TBRaks5bT2hPNQRpQf+
fMSzKnlyX3Eb/omslSmPl1dkky9Qxwp6UlQUXms2ypAfMWrPE595vLqj5kH6AzLnaVJvh8a3XoHj
Lw98wu8++6sMUWfK4JHgf4sbuZRSMjyL8tc9d1XhKJfh01wS1UplQ+2JxUak41PZf1AOEE832JHp
F/txWY/K+8LH4RmHVYQFqYQl/mAbvtpddS21avh6qAH91sVFJ+01KbI9nLjAHUKlPdQ5ZY9I1n+R
cxMScGeGSfYBNY2wOGc+r/SGVMuEFrVzXf01Fd0GZk7CKzfM8MQHa2ZGLd2p46LsN0NAKfGxVypl
w3OgGdX8BuvR0iHl1N0eH4QToRTogqWrCJzzydiOU75RPq86fSyqegbuHilezEeWR8VnNQ1e6t5Y
JOX6Oc1JGbzWT9T+qeOJVsJrq1gaV1F8QYyA/lN7Sz5HGSiEZgLCB/lG07KeJkPcsr7oaRlaJBn+
ORJq8yU+BFdPgi5SnsfgZHtTPA7D04SCorV+z32x0I1iSSIsVwcZA8N9MW4BwSjMCaCwlbENVDwY
W0J5cGrH+Qi3odf6ic/LPg8RJLoMboY0J3YwQrmQ8F23mPt/Ni7HveBLe5HcsfLsTG7jW71ZG+XO
8mlyqwpB2gLaHoGZ7T3s7aF6XEe7iLVTJ50t5h0qSC4ci8mP19mpz8X44I3jMZvNr2K8zfPmzYJL
h2i4NYwb9qdah6c+Xh9k/uBjJ2mQiKaWUO5+iQHnnpgVHEulD2xST4mTf8a3QQCU0zMSy6pV4bnz
RYQqlnQyGJNn2UDT7V2Ic3bqqeHDUbj5zuRs3cxVQPqcFWv9SAwAwpL7EZ8Nh93xHyez2LFgyknk
grNDci79sI74+vP/DK+O+mc1WKQ6LkORBJfM1XC1h41SUHzI0Mot5znNTeU/eA0c7igw5ZGyEpqL
E0P4w8f5Yk0SSxfNhptBJu3x6zy7t+q84TWhD2MnPhE+7rFpE3eCalUKSVNCO++UhCt5UYP6KtZ1
xOepTdQykZffGIVDr5H/wyaaig15UcGHchJY4mK8Vdrd5V3qO1KODULgztW3cXR3oraOtNk/5JlF
Vumeo8Y3iqReQ6Bcn9WBRfGaYxB52HjT7PDM57fsHOKv7oZrlBI66SG4dvYHPX6dU9D5kNSxs3ZJ
114SYnuV2WCJ/nfESBaGjPtulGJXqQ3fe1IxaufjFQw3KL7R6mHPumnIp5HhewBPf8sCqMCpytyt
bevo27eDZ11t4lGUHc3kSmOzk2MqjiojqT7sSfiWkQ2JK8HlZy1+VU5arRima/LY0HTKZ858R/Ym
Hz6oH5Mwx00v3CeYblu8KhjEGzdRftRo3rtUEEfctgqCYfReXK8qu7BMADtTa+SL1Ilgm9Xjzlb5
QBRCIugDh41tmM35SVnCZqmiTCRb7qSgnF+TgtBpvZTMqIIXfBpGKE4kSqEgfcfUNdCBy7XuvqSm
H8rROqg8vjpbtC4q57BYO4iLn0Eb/MZkS1grPeglYR73oU2YY8BQJ8hBLlmptLdLisqJi20hxscs
YapADtmrozlf2XkX46qiNk6dVzmoZVB50bt43dBKwc8ybpzKPcQB9OPGtx6K6Dh2HxdBsO4+abFx
wy548bqDInRXwTjbNB0MzmY44pX13fJYuU/m4G/MEtpXThESMNYXIju97rdUYGFT0b5rdnykj4b8
znDyqvSL8sqrMt8FSMAo9csq6shIX9XWxsl4R5h7qAJxP715encDagtrqPRVXL00qJA6+aEWQENi
VC4O3czDoZOC/C3rlkEZixZQKwkBym6y0OFaDYQihi+4Kh1MRKLkogKYPdb9o6vLSK39PyFFFvgq
OAL7L2qFBa/HnIeGE2+pPCj/yIe3vMf2GTgF6Zre9/HrkH1U8FoqX5dP3bSJZxjx5redCdLpRvmH
y9zCA1LuiE3CIJ/vSlOTGzUdIaVSOKTlNHs72vE2Sb8meUW+NbtfDOjE25ekMaNYrEebSUMbl2xE
hWhkBHy+OijJn67JhayXUuYSh8SzbysGgAyzuow4OcMy7QbUxIpjXqjyleNslQVHAQxrHHk0RsSO
uVeBHlu5Qg/vIz89Gbt2AFqDANlr4FKISdvphXclH5AQ51fLUQBixlD9sKkGc1+Sc91gDL3uc2oE
+0khRqI6aRNiTROSYTUK0ZvTo8UpZbyIsBugT5WFoNfxLamgVBkWrMbu4ymFPVAcjTlsR3PcG6P5
+nZ/zrqVSxIlnqdc7BVPwFvESUlOQJZnDDLlMPp6f1GxYCGitupvlWpUukIp0z7OVeliBK08tODY
3Cz9l2mYNgpjUxks9bRBrl+c3mcZCIVLTYvgpd0OTcnA+XfkUimEtkYisq/quCrFDS2mGlNskx8k
TlHKOUzs9TjvMjHvtZZGTX6qR+HsGEgKClBJNFljxxQHuNag1b03yVEOxpNtNeo6ua9/VwqNQN8f
7tgtHI6FHo/VZlo4/ZCqRMtbmkL3B9Bk6L8b/NAuUriQnfTc94SYNKSEfjNgaIYIqzBU7bHJ+4s3
WqETE2vMO/UtNs4MFb0zR4d1ib0+suXjVPf3HueKnauo4/nmsl1TzIHojCe3Ls5x60Rk9HapBrn1
Msk7Q7OVLnQTNUbC9pbmDb/ORa5kLakyXOivCFRJV9ca3GGGSk7MENtXD69b8TuDkENRozkrF9ZV
mYbcqU8Cdwj1LAdGAou2OyriKrOBgzE1SXZ2obYYE6CczqZKpEoZ6ZJMCQfI+qHeVbjOSWSnEQlT
GXAjiz/FEJwPpNMnt3bUKqNMKG2R2x0OcRnAfeX/sDBOFvaFSMiiwr941V1lmdjQdTfRqSGGMd2A
zL9u+nblYWZfZR2UUfSSLyWNAJ5Z0Y1fv6VplU3wDe9FYEVrw7lT5aICh23EEXb8eS+RwD57plKl
BNoWqQrD4GEOoSbdNPlVeMteWVPhMSQ2DTfKPaqkcTH6MdJbmFXEd6V0/NI+z8Q1atdj01Uk6vgn
pJCS9pSO3g/ubmdar2aRh12c0Jp+A2fJLgnS01B0kYFOMQs0BBJgNukNqFhvFgvgcyqvL6hV2A7c
Yt0DkHSLMrxQRyjQmgxuXs15vINV7eRNn+vsbqjlhfHgfcDt9aTb7OxGqdYZjvi2t07K7CMDJDJo
rCDucMI4a7HggGS8PaEohhN7H9vlhya1HurUv1o+8825f7OOXtg1TejUWqicHGnDgl0EAERlqIGM
IncRgggRBmymoM5l5eNVD7q7bgRrWIpTbiCnZRUNvv9jrD4jDX4QbDTOW9bia+qUmjxsZFJguKmN
KM+EqUsceOJjtHbiUgcY2Xzx2ujLY0NivqJy0GjTHmOXL/3nOn1REu2icfxV36sUmD0MjzHtdRRR
JLOY5VaQuJT1vTVg95Mu0mIZ6RPsa3W/V75PpcGCoC9PRtY+efoE/jH1qxxvsKrjzWCVVMSLT6QC
aIn0dpQ079p0ea1alz6BZ/V5tQ82C1uRIrSqMtksSxpmZrJXLleRt7e5Zx9MXe7dFU9CWPK29/Cw
RNF3m8KgVEkGGHK8w2RR+PNxapRlWvxby2l2eZ9F0AtESZrdy1bMkfI24sw8+PZKjbR4GhbDZY5F
3q1u+7HBcKctzpZvpB/zYEy21py/SsOLRKIfacyK5tK6BV03dJ2RVFWytc3sB5Tv+xRFJglMM/HN
b8VWb8pzVjm3LVtf9JQDuoZMUxJNBXWFLNiJSVxjqsCSo2tQ2agMySBzD26cNUYtkhb55CEtYt+q
sC9rDmaxP6c2RoFSQOOsp4zlDczlGK/FUV03FekWOqabpIP0pul2xqDdpvN6qKRD6rhmupAm0Qr7
5C/rB58uZ1x+/dCPw1Pjdt/EEuBPV5hCigI5EFdlKo8a82CyDLbg9X1prc6L+hSaIMraj2s/0Bwi
nrycsutSnpgNVXu2XQEDKhr0T1GuD/AyHJWTE68uJkhS7LUSBhOaFuZUx9yAu0vKcTI28+QieM54
csVEtrfdMGsYOVh24P65yTT0be2byO0vyggWjuJrWYOb3F8+mp28c6z6YgRJGFBeVL7OAB5kRraF
/Xg7ur4+7HuPD4FXRX8O3lGZ+beVmT+VcX+n9/6W3XXCvA/4ckp3sx8k53IePtPWFM6ld7s2rUAv
FRWt4TjQTclxp4KqytHt2m5ANnjIvfqplOM1AOVaeF+qKQfZnaxjoiGcWImJXr/NLNZvc9EfG5xb
D7VnYC1Xk+m73sFk6ztzRYv7wdshUrLhUtuqcYUat1xwHZNvsyUfLTcGcTjdg+WyyZqpjdDDe8dX
jULDa19+HOW68WZCHbSwI0x6mZLQFzlqxq+ORpfSm2Hkr0M67dWZHnT/owN1pU0g1ZfxPvP1T6mb
fUjn7LakxKEXziczFS+NP9yUSgXgkwrDpafA1R/VwdMGe6feiFYqDBFH1Zhd0NHKM8yrZ2DjQmUn
PFLcpUFmHRUncYeFTSRiNNNOps95MZLsx2GpRrrUHbUuBFISv8mlWhf4wxleb0a/9AM8gfu1alRH
ykrVHLGXrbxVcaeyDMFiMUe1UoxenlD61cSIGJoenJANT/s91+ZnWpE43sCEsyPKJdLmlBAav9z2
0DTaup/UwGUyLHtn6Y+ZSV2KvISbaOO2quleS3VRfy5tZoMzrXAiW1RWuFpJcGdr/aUnaJ3T+osK
44ym+ZGMwYsAuS1BBFWgV/h0ICzJeaLDyVzNyMb108AMWHQNwkHCvoo7onFfBToLBjGOnVNfVh86
fX7Mi+6Sp/Ve4C9V6HI6V+hKqp/cwjnn3PusU523nV0e5EAoc1K426P6UrZCx3H2+vkTRG0XMMm3
SrM6w7RdmuTDuKYGNs28LnW117ABgSwoD1hn5TQxrHBTUTbXzeocD+JkJx5VbMBRNi0VXhzN4YEm
M6Q3TyIP3KYQp/GEtD7Qr2CGQ2W1ZJ7cL0FVPGelfYPdPOEXbWsquq1lH/212feOPClVDWjFLsmp
IrgIfyyMkCTulrZJMupy9DerFYxhr9cbmmHPsxl3W21CkwpDAsHfyGLf2gMHy5TGTWIYVQTJCPnu
Dr9AzrThI+Ycw0rWx2WOtdCz5/aCiDQno9C8r7LUrLPhEZatwUxvoNtanxeGz+dQOK54kU3lRr1m
lhElCmNvBjTXevY0UiqT7l560xxahtCPQggC5nS0N2wyBWi3mM6tNfgRh7VjNYAN00YvoLaqXOqs
As6HkES6Vnsp6SoMzcZ+CpJKp0YXf8/Bk12nXn7Su664FM4sz36ZTvcxrTEHuyq700wj481g4jMO
A5ko111EpOX5HBlSp2bbWVWYiDGm7wIgwnaw05tp9XzaurOJFwpzmzMmsB2zMtnqUwJ7wUgoHtKI
Xd+KrC8LaHOQRjkwNGZ5GX4+nfrH1tc/NnpBTyDAh83edJqVVuYRdquN0ZE6qK15vSlSBDoXibxa
Se6d2nnKTyltvscOQLiomuMCmbP9sz3EeM7LUjqHYBjdLy6nCqjvWGzbLLU/QqzUUXNzsvjJr5bx
QacD8953E4EfVWkPWZ167IjlRmbpzDdGPOdHv6hkVGRL+sQpaLZLvOSbzCgV3lUxkNd3tciNm5wO
bOLlyRzi+9Rp2xt/HuOtDpfbSsZcnx+kXzvxrtfoIqJNyW8eXH2WZOGs9Mmh/7UmKMpS6hVJedsR
ndZH117JS1hDfsdeNNEohn7TG7G50zvfw5Yu1clKtfY2KwiMDSZwwtQHJZnoLoh8Q0u2HlC55ATp
i4hLiBkmT8rQowdho89wEompNo/2mOcPRhyPUUxc+5JzoEL6oCioaa24W2rDvOkzL9hqKczu68J8
Na3j03PjeNOBXrykoj8smMmVzAzhgU9qd8iLMBfSdcF0J1pAIwuzcDd5aebRQDt0JGWxRp2epvfk
0/q72KO5x7TlumuYFbpJpO8/LWNqk4wpmdsO1qZsN64ZG98nENYYLa+bO4PU2LlIbfgxcuMl64sW
kPfY2Tbr9CwssJtdL9W2RmMm28RYfXosyEHJkXbDbhhbjk5DeccTNVObQ1mETCIvn3IjHwlJcQws
J6WiGtTkd1q32+Ve1kX6bK8ACbvOo7WY6W1RodMKBOQOPHY4Fp10jkzbLT4YSG84lZWDK2Y3UeV4
M810sX6yJLRsUJXjfcqMFtml7m6SAabfNWibLZXs4RK4Mr8MTOe80KM87wB5f62GdT67DU58IxsR
2exgOI+zvh994oJeb+ezvmIDVr0e931KVyZleDPraZiYyksGU2/Y+oxsWc2YXOYePC1HIFToH9oi
NbiM1zWxTn1Kea2hiZvWAL948eOEdHXXy12yOtSdU5sAzdOXaEoGRju9xtl3jEjusO3aw2yBEJLp
cbkZjTZVvn7A+zSAfHPbDUfozCmKF18a25JH0DaGbeqNawSqmkc83I87gOXy/VCv7baGRSDy5fJd
mtoU1YllXmK7kA9SJJwXi+7Mce6Nr3Bs1N+pXiS7Juiakw4SM3SkvoiMMXvS0+BJtEixWwITnENK
56WFvDRL0+xGt6YAAyvYAyNQSwis40jvK7PIPYoV7zcRFIsryjlOZV7Sac6iuNe7nXClE44Ja7Ca
eGhDwgmf0B6boSv9G8ORxbZdG/9sFfFAhXewMTqj6ki3c5IsUzBFq5YFh4RJxYNrc5bHhZSqM9R2
GOcLiWFOOKVcy0Vu0RROUQ+RH5PVTnqJpA8u+YdR07YrECkhLfj6tgbkkBamuIqMtq1/uDrJmBJ6
2U2t0dytV6VPh2xKr2BZQiaBCaS8tuRIdSmipe79M3lhsVkrJyMcW9vzYM4Us3y6n13Cx23ZogyE
P6OMcyOJZDknx6TXKP/7QbYrCprgk8kYosRq0gdHr9btbBXVGeDkGbpDszkWy0z/d+nXVJkd6TCx
Ui2PMfPAuCJIazLnuyn3n+vEHV5Mz82fUEa0lelgkAsnNcOpRWjqkoOpB2N/KHqTQGfOFR0eVQvM
8rzRfNrbUtJomyFzB9BudYPUoGnVVwlORBi7BPojffIMYb4RvHnDIfWYbfUKv7+WQ4XiaNb10LiE
+/Rjfclzc7xH7umtLrrgMS4KHQ890T9YWdftsLvzflmaMcpXbFDmr2Bzomo/rfhgtIHaSdSohuYp
GOlyadPuLsk0/T7NbYr7mK02FFaDg9HV38e2qxi6GiER9YOdmt7cxIND34qAt1kf6mxr1HSNwWQ/
bgvpj1unm7VwKUqQQvLZ6j7WHsR0oMqLbUcZP9Rcy8S5CuSxqhM4aFIx0aDTpEwJwC4GrdZATnyh
GT12WmO/tmP/mM/kqkRrufdN2TfbsgMYc2yK4CExKmKZgr2Dxtg8jalb0C4kT5ZW/NBiploDzaxv
PS9vorr17GOdjDKaYzxuOVndTpq93E90RN3E60rPyFzJhyF39a1ZYnGGwqyZpJvmD6ljvvGbUK7U
TGCOGQz+nJhB+uSDA3xigJ/e68kZPqWyziO9H2jFSSvQNbrGPWpyLcKqNOy7AXT93SBkf7LWlYLq
mmqHLIUTgyAF9naATJcrDeQk8uVSh7U3FgddGhTr2iyjRmoV91XA7EbSOAR4E+2Mc6Ovm6xunUvQ
FOPFWUfx4c+jK7/M+9lq8OhfgyvvBp2spO0srwrc65q50II63Vm5xU1QXNzCf6x974udlqfEMlCj
w/iXuT/jt2MzAEcx+Qb0GdPCP0+SGUUeS5/ZnWsP1yRumpbvRUY90db9b2ZnZ6dg8srnWp+6Y1JX
TQSABGddZyqkEYN50VrXevrzgpi/m1NigAd6B3xuy36PiMHoi5S1KL2rac4BpiBPd4xQSCLaYaKP
vC/IbsZmsV9nj3wkLAIPmr8Ut0leplsrWLpdjyiTeCTh3WRWHCkfkpTXTGm48t39Ir18r5WltjWz
hjzOkDUbqwyK5673gyOplS9TltE/ulb631BpfjfT5puM7wPY4jnwY/+82B5pFl8b9fQOwaIjxQwK
HsdQU60AU0x5r3/881L+btgStCQdyCcHcIj3U881gPWLWHR5J7rF/9xYdX3Uysyift+KKyDRFOUl
Vbx5rKZP5Vqlfxm6/u1G/v/l307+v4Bj2rFYxjGXwZXJumRTTMuZkSaahCim2tmjJcR/hOtUkkSf
PENOxOwKyu/n5TVmn4eDEwpYXyluJislcEm6vxGQGGqX3k+aMSHo6WqoDch6JVL/eizGyZLMSmR8
TXW6gskdFZhpCO6rQNIwezuRBY1bFOxbT+mfN/T9zPc/T/j/l1av/+vSle2KJSkseVdSZNz0nv/Z
aI2/IRD+7pRCRKKgMxiUB3Di54sksjanPuYiOOuPWq0xACQehKV9ZVrtL4iSvxkRZBJPMV65gHn9
MusM5hXYHFi0a4oP2HrNZ32R+zVb/zbc+Q5sH9wzZip1AFIUCNWvYMhzDaiFb8X+taAhADpqClg2
ebWgD/UkpSvXfMTM55t5bW87Gr3+vGm/WU/FNesigh6IRu/X03fivGPOL7nrq3294DUvYM2382NN
9eC/X8kwgLADYAcV8x53gvExomGxJnfFYoS03p07GkKynJkIEo1/vtTvtDT4kMDyOZYOTdj7a1XD
MjdTbyZ3ltukMLjUK44j9Nd7swncjUmdP6yYCdtqBQNWHUNe26DBFdFjT9taRGmhMA2I4Gu/f2n0
SYaDmCQVm9I6yNKrzsRN/bXI8nYb1Cu5xY5aQzVrggFN5pR7spz0MkyMtenO3wh/fjmUDJjzH2Cu
b0Ar73FCRlJjWUfC+m4G/eKy8q5vk13Gj+kY/Eeag7dz+a9FDN7xJuFEs8Zmr/2Hqd/fnT4LGYN1
zFUURu+01Sqmymv1IWXGh1JOYd90eny1tfFqme1fzsRv9D0a4/8v9U47lUnsykELtCsdLrDFz1Ec
V1snUJ16dEf8+fwZv+wSIg2iB9Q+wI8AtvHuuWobaqnO6Xku91tWtts1JzcO1FLQRHo20cGjWtao
ERqKep2WpYWeQiem+y79G3GSbf5qEH66lXfPbZMna/1+9a9+7BT37pIVahxUC8sRVkjB0DqjPGuy
9zvSjUlcAWHR0nMLziodpoFeXXKyihugZLRtN7rxxaZzmMaZhNnfoDYY4jXx4yubCn9sTnShU5UZ
nSQIPSdvT6JpCDCZnDwnQiYHp0qdnWZ35n1nz/5r3FZMvphBsqNNZYmCfMI3z4J5F7RdG8GiFUft
UnvbboVssO7tKWxFzbBKwdzgn/frN5YLNCHsMhYT2Bhbbee/LNdS5j13b3nXrunaTUVDkdt6f7Em
v3F3AtggGeGnUsMw/7tr9LkzLDVQWde22k9Q6vpNu1+bit6Tg04RYRnL85r40Z8f7Hf++09Xfee/
5z1JLPJWztVkbvo4jBRrmPGs6LinV6nV4y5qPD2PUobyj1XcEosYJbXNP9/F70TPd3UH+Cmy6kz3
/7y8jQSDtdHS/A4gk3OnjU/U0bdOab4MY56ShNdf/3y93zlBkJiYOOhgnQUozJ8vWGqyjqHgze80
O6HBvYQynjmPxt8P0PJe+g4ozo7RY28Qfph2E13JlTtG7th4f7Guv13/AKAULKvSBL/AEAm9bIre
ca4x3fs0NIMLmE8kHiQId/QAFJQZTB3QgeIvF/6dAgIRIACEA4oFUls/r8AaVLOJtU3ukipIKHYO
8Tb3nOEpzw3mkv+83L+ebBAbfAYb2Vvwst7zLFCEnUQlZ2JE+lq0bAU5oKO84Fxmy7olyv0CeP7F
W7v2L8/4q/FQ1/UU3AK8IL9A09sxxAM69AN3fr1cp6k6mh7hldueOzt4+PMj/qogQAeEshDo08AE
h+bdgbKNund6QVabKaxh40y+Yn+q/uIIvvHQ/uy7mwrkwyUPoMDT3x8WHfCirjPc+GrVwt+2dCqE
WToUJ9+TzC0l8RCOE4rSrVJJ3dBfzUPdEuvOMS25RasaqEvfva3Kyd4nUN+EZv2pnx5dWr5Imtnn
obHHnScp1bsLMMWtAMkK3yWgVlhX2WX0e2Aj/JzahmlXNEYwJdMt0g6XXm/2k5nZB03P6Q5qjKic
ZBf6U5/feGN/6Rw//pr61dc6phErY572hsg9IMnYip0sx9DWnjU/YahT0r+jaw62T6eXLbPGfIt5
CsLGolO59Fb6cXWb7nMv6D6lSQvlMFlMl7bNpo5Ew7zuf91WgOIArkM48av990Cs1OFJW6buerWd
2aa4RxqnCuavf76IUrE/7arip0OxWwFocjhu7xR/0cIg1VPwuWaV0Zyyqq4/dgt9HuC5iMsQjN1+
Sjt3Uzci+Itg/qp91KUN4IQU0Dd5lHeKt451MfhW11zLrCBgmqJe+JGkwU21RDunCTSllCrSXNd/
MXa/yIsHPhbuN10Lnm3Y7+mC6i6QOcQRzbWzeip7TVJHmU5V7M8r+6ueBwsKemWcOgfKXnrQf9Zy
U5FyWrq8uJpJcyyXeLdC483IGhqvLXZ2rV1dd3xsJjBLnOHgUXL8yw38ooI8BzR6ONngdnFBbnqn
Zq1UmsOgtdW1b3JD39SByyj+jDqmnXS1t2k9JC8UrwJG6IHXCzrh+ftRBAWC6/wfYeex3LYabekn
QhUyiCkzRWXZknwmKEeAyBkEnr6/Rbsn91Z1D86RFQj8YeewNphouQnMB4lSKtfr9sT8JO8UXa3k
/6N+//dleHiWgNc4tsfEvP8JPsOaCt/u4xZY6uwwXNyXrm7e/98HAZCN/7/cWIJG6AAghnHvMAj/
h4yc/CWngsqpXvIk3oIeRqXValORwwyD+L4Mk1NGN3lRhc9B0J9JkW5tq9p69fSrXdwnr5p/gPB1
X1rkV8NfFV8G8E78tAWkJX5Miu4PcfpDfYmoOEzfsa9PnV0+2RV1b3VUEmhu763i8tyRTl+H4ZUy
hPp3mDWvWQ90bpLvs3Y6RSXlX3l1fykG4E/K3W1BTXNnMYo2Wg0fC4C8M83NDF32X2MKxDS7kJz9
jtM7zimDMzAY+k3BR0pquOK2/lU19bPjXd+YXP6eLUCNBlTz0uqXPZhjHhz8tq2o+GuAFi0OV3d+
68xwPyarT4zbr+4ybWvKEdOk2xadeyrnfrdidGNAuCGro2NXmxujqV4h8B85FfpekuQbg1rgapz+
G+32I7eSk43tWOf1U0KJYVcwAi83KPM0Hy906y1lU2+TnJGFWfHNvVyeU5B1x8IN1iT6SMGW08bC
RHDs8Bya17c6Kr5Qo3Zubaqv+HPUUPBKIvVuXNyDS0WRP7UfjlC23AtKZMw9ptivnsyy3Xt1+Jgb
VAVRULDz/L7ducXyjZLH+36q3gLH0G88xgf2VznZj3M7vcVJeu+VI1NVHer3p6+TVd9fgo4iZJd6
+Ut/jJfxv5Tqi/VirVaHLrU2Nj1IK2d+vC7jrq+69yyl0OXCDTOT7JEq7f10aXfLUEMO4UdGz+G2
W8aXToMDw+TFjrxPM7HubL/atfTIdgxPNKgLmMz44FXXj6WvzpecvpKodrceVZNmD8JJR71BNv/q
amNvUxWYjMOpTYcHQLrObtE9X8t4X9AH1JbtLqVcLKtJX0fzC2UvO12a4ef3cRScwYo+Q9hub++C
6ppwLfMbeMPRZpiC86qhew0IgqoCdqlOCCav6DULekrUrIeANGIQ1DtmrbTrVUkzW5E4+2l1eZrm
4efs1r86plv7GowY2Z/Xpvhj0bCbTMGvhdjVrMTeNSxPaU/1SNtfTqPtPtQUDXtUDXRp9CX0roRg
/Z3lXL8Oba+g/oYR6MopQwrNfV7Fh3ZijiPgBUG3+mw4zqqnxm2cWiz5aHe9UMJLTQlynjHYANKv
Z8bKjBUVURMn3PrPYe7HW5CJ6aaYvtH4FORr1r33U0aouivmKLorWsGL+6rxvxTu8jhe0pfZwy+s
nUPq5+N2ClLqFJsGGAHDiK23KqU01qL0wKnC/4DEiCt/3Y8UoOXhnL4FlJE/ZLg6zGd8NmZzPJqX
kIbIqbirhisoGRST2NWDNtkWKOKaPh5+N6UP6ghzqG1Olh+TcT1dF78GSoFEVmyTb2weG1p7g5wF
BwyVyLyd14Rb6lu3Kd0UU97vBAyY0NnGXLdT06lALth5w2cSU7bsO2fHewGomEWCO9Fu7fr3TKa/
p7GjpVkX6IkH0s4dSJYRDYpgKNjF6pF/SpY6sLk9LhT7EJ++Nrur7eJxd2ctNg7GLXirpMjfcZwB
BRpPPdQqiuj9+OyF3zoLoNcg/ckOq8i90Q9t745tH1iKidQzGoKNs01KeU/0hYLY+udszPf96rLN
vAyUaOaalxcSVRSamgC0VdblofGzXeEHBF/jbQFiRd65+yT6pB7qs03KI37t3KTHrJpfKFdcDzFj
CunX5EVphd1DtYDd/io962GZfy3AnK8oF5mc5phP6pS6NUDrVG3vxchPJYXToKmAcEWfFVFKZwGj
aKRFI22fR8pDK+NP4mUbHSd7zGj8vXTNzreGjQO/EDRW55HfBXRBl8wLXVHS4+mSxaWjMR7MEkgU
WosDJ/7al/1D4Udn6js3PQjglvUjjRIq+z1KKJP9lXe0NK2AWAcUj/UpP45T1BeczvOcI/NsoBXj
mf+QQD4Nk0YwvlZlerighDwgHgRLwXLNrgF57QPvCfy+CZiynxY/iQBP8MHNKe14g6f6ltKzCbpm
zmf6D7A/dnjYZAd5akoCNIgAUAw2dv+ONb6Jg1fXMAF0etGtjqGlfRsGWBmzv+NkLEipv3ZbMzZe
PCN6lAwH6nzfhmCb0a+FzRIDOBB788s4BylAKdah7i0KAqnVMHwRsJVkG6f7XfgAEgDlnVO06aPI
uvy152Eell6U/8xhPgO17zv1RjRDDuw1Lt+Ijay1HZMunjmgl7Is2wd0+zZo2vfYirbx8sO41EiH
zP3JQJArbV7XbddNzGJrTm6a0YLwBhvQcbm3M4zX5Uea0OA3O+f6GpwrMgH0Di5FQNNLriHvnEv9
E6bcFh6AblLnfWutncm+95vmA6CsrbgzGNq1ma3uWngzy4vTquODFMstAarOu8+N8SU3jDsLQBFc
v2119Si6rYDjoXownfY33pTgMN5Z0E3Cs2WppQELaJj7rcSKKYVgH1ukAsBYdlasdZIuAUA2U3XU
kg7jl4YEuFNT/QPu+Zy+xDAr9y5O7hyXBvCAcpfkLGpNoXH0wLmmIanBUMipY6eI4YsBJnYxWAeL
dnALj9HRPgQi4J1SejSzMb8JSxottlOIDGVVwZJqZWaQkJPMXplBOc10hJf0rdtHcbdFCQ/tUYTk
qCGlH9UD3ow8GUVpB45HMq+PhwORwb3FxVLF9ZOV7JlpEE4qCfi+ggW0FoOctcV6dCRO5vzsO/NO
0rMIfxWWKjrzU+7/CvzVSY/3r80xrOzdyF9j228sKwaMKL2zWU0U04ALxwV5/dPiNPC6tqJIP5p2
1qX9zrut+N2HqfRX5ezfO9PvLk0OzCtMOS//bOWrFxbf041ShxXVMt9n1zrEw4srCl6AN/FT6uuy
em3iAsc1xTNj8EQKH3NtoWW9RJc+mBAIJYOHtpi2bP9Nm9NLgWR8glWYxri5kOyA8ZZ+Ptlpu6d2
nfbSMjnNhXNyLtlfE1dbbbsAHJavDSWWjLanSufFamiibOOn6xL/sNkN68mtVxGo4z90U71L+48L
JofeXgf5c+GGO8k4Z6zvUpPmoL4763Bg9E3DdMCCq9Rx+Fb60Lr0qVxXa4PyOvDvbrQtpu0qwfHY
QlP7wvEYTXxa6E6e7bFfN+HlKakIWnvhlzT08a8osjcZ9therPUlrX6byweChSMv6Nm5gA1crN3V
d7HHBQ2gc4OgLIqQiZ2AQeMRYF62gYd5A7BbT/OWaQxUs7zmXX7M7KNTTF+1H49OK4o4/+gv69X8
h8rz81A5NDHRSzE09w3Fgo0aSbL8cJ2Lc4pe92j4jYfwoaFJ8GI9JUOHWEhojoqevWAAwiofnm1K
K8tltLZ5Fz3M4UBKoPIe4z78U48EyJsx/qyr6UN63Oinj2HxoYzKfRMfXSKAmxxQIhyuveZQMVb3
JqWemzSdHmdogtLHxyK2zmYQHCxaMQw/2A1ddXTaId2i4AqU87xLV/EjcElPgxFupgvtECNdvV3p
vDbR8P0S0jHSdBkgn2CtheH01Ifp+5SPz1Xo7MaiudPbVwVlnDQrUWv46HXLrsJPccIEg8S50ARA
MS+GPX0Dkat6nPhX5BuPlMa9Nklyu05zwaywWtTxdNSRSff4w/AjuXrf4moG3IgPDmH8pQznp968
MsAPl2lh5nrqDcfBaybVqryYrZq6jO5LU+UvkOBr2Qan3ly+dlMz7kb/+sx8sKME3Qqp4PnOHhjt
7ZDm57i+PrRj9DEF0YH5ar9oJztU1hSAMoNjtBTLejLnbwmVqaiJYxfGw3qsZ/AJyicz7k/ukBzK
TngLFCVGwb4v87fVVP+gNOSO0iomsiSPUdQcrM55AQR06zvJZ4e8onZjPzXhoisE9yk4ZXb4c6qi
pxhnc74k1Nz5J5Lph86NwHyiWyC0snOTwf0m/fIiKcwgxvY2xB+mkSKh6+88Ll4qxzqQ761Yerux
kvxtTBvZqZgD/fhu1Sug+Gz7sZiys8QlzaLfqtR98+PmtS2zx9vpzJcznVog/hA488azvTjGhtFS
jxTWAshUfWYVTfOmc+gDQG866piHwr8PHbLFbHRxmKi+LI9m693R7LoOzYYmhmQDBvyfJm7OHuoa
JKWtm/SvqYuWby3AN502prov/iZSymdzl0Aq17i684v0fAVknTICyqm37qXeL0jbDryhBqCBEF25
qlY78YCb/UdYYyMTd+RCan9+i5cXRCtRbzuxtmP6UAw/Gzqq4e7hirC/bHwys/7M5B5gACRwHOxZ
B4jSxeXzOdBniYJVcf+R54D+jNZ9hROdl5vWoHOtdzFN91NGXxSyppypi2I5EpTYUjTWbfzyzEMl
h6V6mT2JKJEuoUIDDId8l82r76lj7QNu1hz9h6gAAXeYHsMhOKQTmCRYUGYS7C6reE2F3rYDU0um
l/5mxgMEp59qZ/eIFSHlSL9/CEFFJlYuuUiw7ijahKqHxQJRMDmEBugshDuRMWtdoU7JC94llI0+
fdTXDBAZ6jS0QD2cAhkdS3R59nGfouSndcXHV6iX1hFTbdT2D0K9XzDc5yX9lKyVVSktnb+a8bvo
wajSN7aPeyCDpomvD8BfaEfcgkusQSbRYhu7JrcPYjl+DCbtOgBztKU8Bg3PgV5xjqx6K3ncxjbR
4fbBc8fNEAPjej15OA1W/174oKaMl7WN1uG0AdqlyJruMNi2uHxlUYR0z9KnxZWAZwZRAPSC+bDY
33jpzeTisGNa3IbvWfJpQX4YtoYz7sz2Vz19SYtuA+g43vvqZIDuVHPjKEE3/CbNS/bq5iexVx1y
5E43defElzuDXmb3j2i0jv7rOjVlEufIW3TU0cn+M5nOPs3fb6Z9r9Mpg2zDhJzStc5AZx5YXLhc
1hwpXQAgpZgbD9Evn7CI/Y2N/JDxYWLl4WzJwqOmWPB/6ys+ITtgRYsV0YX23kfLfXMtIeFXsYka
bqaJjCznt2QWLckDfUYh/ZqALwa440CY5wNv4EyZ3ly/ijPT2DxA9u3s3+XE2xv3+gKLDOCdxN6F
LqRxG7u9+nXndD66q3IXRuY+Tz4v/Xi4oIRt45DSW2MkOS0I3APHJrNZrOYOnxKR+crd96kB2oyx
b83mYaKnyBLdApXHX3KR4lPf99Tlc1v8yLkQ1CaZDTALm+F1bBHaaZdss/Lg73m6wxhwMagkk0ie
MMSKPfH/Dl/QgQoMe3Va+elThT2WZzTGD18hIs7Ox0AVz0cWKAnRtAAdF22xryD6uroe7Oa6kdyR
b5eRHyHb0ACbNNPPLbsDSD8YSsQhn6uj+NmJwVvjWQwRAgLjRzMmBzGNzQ7lQXZ8z+ndXMU0OOqM
JOz1fXhtttp6urwxCuFhdpzjeOGNeAUY2HqIeFLCFpLR6+pSuLG1TMCmicAiwKVZxZtL/yErBVsT
ZGukFciHiXmcPO+MjNQjvMncOAQXMqrUezqL7WTfLslDjl0sXxg/rwjqr75H6xr3zkGIq0TfLfvD
hd+DzXNiZN+dM6XPUfmO//OANb5piAR4UlrjhWZqb88yL7Vx1KtutATsj4A5i+TBwU9lEMFGwsbo
X9o+2TI/aH+z4/1Xj2Zj2i3WNcK8MH4MK4Ktjw7oLx0aSUbpIqnJ6Ve0Ta5Id2rVk5/c6XcdbhGY
md8lbFh6lIWbjLkdKdCChIV1/Q5u1RzmL2O4AqmFNk0MM3i4NR8xrfHVYEleTn/LHvoRT/Al5Y4k
V+hrPdvYH5KQ+ivdsr6KRRuwrYnG2xPhLnLv7F56LAfsQUaNCZAdY1G0Jt+v9xAfxijEzu6GwH9t
42iDHJJUq/DPSpq4J/8DopabQ0HzBmk5VtYjT3XM675CffETz0YUQTIjfclTgrSQzPPfobvayA7R
8BUprYNjB7wNr3stFnMJ+DH7Bxiw7/H0Cg+k6dckyMU0PjoM2eliUeENwwZEyjbXGLmJVpEcNAC2
MD9No3scXIozCCOwavGgb3YnqlAUHrEHEAp5fuJ4x5pOBAJ0G7826JgmhGkfeQ3ip60Q7qwJ0d/9
znA9OEVdfD0BCW3uRe5SWRIgQ+1Qn/u95rabGlubuDw6kXU7w6c+xpEaYft0IaKT4BFJqUCFdhPT
5Ygi40mXPuEAg0/JGdxoPmATLcisYDOE+fn2ruyyNYNP1uIU88HnwBPM08Y7O8EIiFOws1FmxfWV
j/JiXqE3wXgugE1xkx1mDEetV3SLnCamAS5KvlegprngueCt8CM6VB4cvGLEV23aOzn9uUGTKEKg
/zBT+61GvkvZX0vvJUeJZ5l/DPPgHK3G46X7M/g9Xkf0NhrJY4oybydQeK+UwVBydK2/JoBEWDhO
rdWfdCdgCW2aYCFu72zKvjteGPvBIUrCEZCZ7RYo/U+JnMmdDhc33DhYLCtMofyVsphdJDArk8Ea
Fqi25XV3wTucfdqo0A/gMTsIGDGy7MZaeOJJf78qiGEOw2NljPW6KgCF9uc7kxpfl/xLymYqt37u
GW14jZNiXZvejbN0cFzLEKbfxG/6PQ2F4M6i4n220wMnsDwpLmf40KYDHKS54ya4nsa87NgLS+pc
jmohNsLFxN1/LZEor/sNh+nw/Z4YZIe4m5/qMr+3/Zsg5NCXmG6WLrmXyVdEwP7P1OEzwiwwkkNG
2CPJqpOd9M+aYFeWxeYS2RTE9zdNyPVzUo21rGfZtfZxWn3aBLTDyzNAGBuajM4MvKIhjO3kPys0
mOOYd+X1lVOXjUzEeYNSlM0nSSHVBlLuWaRJK+5RjUo1qC/aVICVJMlmeAtAw+r5JTwk5rf684Qc
s6NPqQ+GnJzEfQTo7jKsVhppt5TAKTonqtLlF/MbA63WY+SDVupvc2yMK+gdzgrsaewvuw3vYorY
9GIMQ9hTRNqDfcwcHvPi7/2u3EZg0necLyZjXQd7mqlQhH9WYppsvtPJX9zsBdlCLM+370rOLgQo
Wnq09b//leQYcfmrtiCtKrNdOqvD4svxXLlRWTjlQJfRpTwgYhrwSy3WiPAw+mcYXzK/SHNiUyMx
OoCbVp8eUaXMBWo4um+9YMurioE3GjllA6ut9lDhVIg1Gah84knzND0QV7i6w4tpDrLXUO8x9COx
3tK4fwlAAOGmaNHYQG+BIjMQir/UX5yuundMpjkU9cns3zvs1go5l8U+yUWUArZQmIayVGvCB+FU
HiOOgOJtfDpw3nT0xo/IKL9Sx/B89ZK9xLohsH/jPWyoM6lfDWLZkIqTdQAJTQc9B2uUn9ir77qn
iJhTmP+Uh4TQrwkhyeyb68u+9EHVwqSwyGmgcw8yxyhL3K3wHSTi2Ysi9wSlHct/RRqZK2unTfa0
6DBho8z6XUXgU0FLCot4ZUzXTpF0D4o46+hZJfeXJp8lRpKM0xLPB8ua/WLqbFP3KkGL3i6hO7jT
TpYHWXwm1CRSxOmCejD8+T9e/gE1uPjGjuJTZmD84ANT+6OY/pi9dexXcDEkDl3LHpGLlUfR280M
j4G5puENHzArioMLZLJ8JBk5dfcmi97UmA10103EoMTBJ9oNOO8sTgRHLa9if0dZC+KzOe4ZnGDM
+87+LtOB81YAWkbBqk9eA1gys8I9+Dsb13/3/IeFtJ0oRjY7dl0CXn3DZImKLTZUP8wDcK3mI2FP
MdfivmBvFepOtX5wiRyCbEHYUdaVbFosWJtzrVbP/Brvo6suMv44Hdd+AI2QLldgHqjswvdtB3zo
H9r+kpBWyYt1CqrpyK60KFlcJr1IiosaGUYzQOncjzqJW2aJrTgmXij2bzGROyfCGFndbBnFXFPr
HaZDpF2w48asOqD65HixkZu3j3nSX2hyg86WPNi5vcZ74KaSwamDO7GYYsTz4B0y7B/UJdKjb9xj
GrGMCO8Kd17vg/tELl38px1WZyt17+VESHfhz1DNd4CeQNjZdjdzKVZeA1tUnjL0K0fSry8vcdKv
iXCsh8u7C2ZICZqUFhnOi2wBWaE8E+Ye6XCUyIDkMEBSxgTo+tEQNPhuzMl9YMLSceDEpfQGd5J7
YEU0ENc+kum/0VmtL5CQ4r/+wCznLz4tvoi4EGgLLpkb6wb/nv7DbcVkCcj1ZgyYqx3nbswvKeok
G6kOqJIvneM9T2S+V5250bIsPJhG1jUWYozQ9sAULY0/8ga1S6fPD10WPMqckPmaU+2wMMZkvAY7
h5C1SFnuoNfvsdnIFbAqg+kw9D3ujaa+C0hGyCKHjphPszUhJCsAVjx/zZLsoaq/FU4FbiQ4aFF4
YGjszl8wmWuAh9A5/JUKAXRW1ShMJbws+jFbo31McksxEI5YSraMvd3gWCcMyLz+yGnFnENm4TBn
hfCPxBFM5+FuuU5+XiCTDNAXvPrdzSvArjCLZivGgen042BpTrptekh3RCJqnAQDdGulEsUfBKFB
uN61dLsQaV7dm0X5lLtkbTETrhQTXH1Qejmv2vgpqWKUhEeAQs7NDtSGrzM5TkXBkDTy5flCpbJq
yVDPUAQqHO6zWu8o5zObcDxJgMYTaZ7A3ly5OSo+9/5Svo9suDTiw0DYCnMWy5XlJu4fUbdWjjdn
4pM6voa1/DZ9AKI74oWoMivDfuK+/5GuQ7gR0ioYEsl5sgb9XmYQOjjqn1kX/wBsbKsgN0+FOMv5
LQcDjX/BJhfrvU+fKC/m09Jf/BQVx4L4xwA00tyBiAbcmI9F1VQ0apNaxGSBgjxidTVGhfgompy9
DLtbFMkCAQnLvt/L2CWOYl/wUIPqKCvcHLJd5mEQp0+iUB7F380pYydubnVD3kB6QmocxtC3eqwU
EpzNTwLZ+nhRctj5iCx1Fo5iUlyLR1XdG28EzREAmAnCJrCv7NCw7q30MOSvRl/hTFDd1D/01L8E
LroST4bqCuzaf5uvs/LsAQjBmPCtoekmREAxUgoyXVOrctmcGEw/oT98g8KML9w6C0DUodf4v4Im
PBN24malMhHhdASBy0GFG5cgouF8LEw+mbbZgKzm4HG7dIlIemN8dUt/b3IGMnp05CizW0yG/Qzw
PQyJ4aLH87siIBsenmSege2NfyxrB0ncYhyiFGR+J2G7Waonlo7f7ZOKGb57SD6sC2xhDkhOhjLS
rGHF3M0L2BjYEVB2TE1Kg6APmi8ZZxQGAMTWHwrJDN8HN3xyaOgey0+y6MONYqB+SU2+V4ri5kPh
XmF6YdnfyXBwYTMI0h2/FdQFKI6xxI8sgkOpy+4QVx89eix7LXxyctVPGo3XE1JKBxSweeiSYJC+
MJ5K1yUzWoanE9/HsbtZWSMAwreUIGQhqrSD6xEpe3uv/SWLL4JnPPKAixMeB8xZyfzrYO/kCOTV
iu7eZVO0w04GXMzvOOveju4JjyivKW22UrAiNY7sQ34kkkyiPpzzB9Yum4I4i5nvypygAeguyPAm
BA0jfGsgSYSZdBROOOWdEk5SzXyCFUXCDbqUd9yUYRxEj6JfbrlcPWNYxMt/KwS7zBMFNJPhRV6y
PT2IYSQZFO5AnjShCWAcg3JNZawgOulxSlv5xlyuBw5t8gNkn3FzH7Ak+BMpFPFcNTabcvrje0TG
J1A2wNuRckBXxMRdfHJiCmmAtsjnX5CuLQE6xgnJioYT+cKZwAJwF5Rn8UAdEN/pXqBhfsvP/xGc
qF2JU76FKgMYzrU6mX/8vXtz7uWUykLKA/BpIBzukbW6fr0Founvg7QcHqxEHu/1aK9mfzLkMK61
OJGAG4ESBLKpsxyuCckWtJofvE9UkQ3Za4OzkFIwAOVeccfENCbZ/JoQBVQMr/CeIUnoe3v3Hf/+
L4uzihDTzwxfuoSCQfNouuUhJG+ZluD2kUb9Z8M7rcOscOyV/p0etJ2oWCE3ES3LlBLJHikZhJ9m
a9lMVJLUUArnKobksGQJ6Og4FAW6EOayy6RlMJmJhMCWcqoWtBLPw7REwglCzUL/2bTn80MZV4Qb
ReWoCd3iTdgQdxvtL1Aiz5RMZZcJ9W3jfJdeL6csINdsGAAl/UaB8RSvxqeHjBpa8P7JMFI4j6P/
4ZCawy8mRAIp/s5GrAdAxDgglshCZXPRsnVoK8Ql/LMUDM5jyLukMxcm1zAidJDG85389z49Y+cc
iETBDw3ZM3Egux994kJoE3jtYgNQRPoF/c1gS4hHB+hLio/2aivdKb686RXZ/XoqFexrI3RIGfrd
N05dzkWORZdY7w0O64LAUEAAplNs0+fs2RGtWVtdcrIC7goHU765RFDYc6foNsqx0LAMeUGq6Vak
BjEEqiszMCgsWs0JkYFhz+ti8lT5QsAJD26pivsFaO0E+9jc656C6ItZP6jPEfWGelzLPUTXIMRd
pAdbxfDk/8gh0/phgjnB2xU6lj2Ps2pTmyHpVlICgvfD+ziKOOQuk9XODvtn1zZO1CvxUwSEngX1
qUzGKN6krnkaNCCHUcYFC0qLaTP1C6b0cCzsC1DqL6KAVXHPFy4AoEuFIyUfowEng0MmEKdsN+Y2
9jLsy/FTtqBj5w/5FDcS2gwQ4rD1KLB7pfz1kZAMFqynaJJCndghTIvBUSv+qXUZdre4uCEyvObP
YpKbEVpejjKBKOZay9zEsFuLyKC5lkI2oggBMu0v9bJFqPEmjjgE+ClynpYZfG6ijnJC2bzvw3sc
qlRWf2VIK7F+m3ka/YfIDiOwbk55cugAsJPjI1mp3yv03Pb+mQ1znZJANFvWFoi+JmNXAOyRkYp8
Qo4o5iJ5HoHcDHDMk9tEJ6WesRPYmWQBBqWCkQHqRTmdqMKIMR+RvwMJAQ4c4V8SK9Ay0TIE3RTl
gkyqf1Y42wxmIg5wfPM3WQQf4SqxLERDSd0gbzFLl+qEm/jii54FXPNe9UNXv7/nESJNvkzlPcTN
dU/WV3khw3c2iCmqUKOI9Z+K/7txeY+yT1xMHUACj4o8sy/kDh/SCUNDDLY86O/+koPnoFJye3/z
/+l2kqaBSrRgzHkCcTphaQiqJeCqmvqNi/lTPp2CC/LR5A5eiemyJ4XA0D1XQPO5cJw0ksOAQKnQ
jAvUE5gDBCEN/qwgJaUq5WUB7REJwm5YEMes2pj0IaElnQeyK5kBZeJu2bisUPhGXgFBBq6SVf47
O+VSFDuqffNcpp/yWMKFEmY4XmJW1qNMDj7NEvgY/+d1itmwRS58I1mFEcgXUmCDX26lQRLeJOtX
lY/vc57cGIc1oYOAw79FJmFZhDfPknyfgy8paFz8AOpHTvBB3QvKtvY2lhG+xCkVlv77igxypWT4
DPzog0lVSIiUEs+XoOulVi5eVWSMKMgMIwAdd2MIDob3xbbgw5mHQ0Yirg9DaEkyy2yEFvgTwsSZ
JVPwn48gzc0kCYk1Xab4ThcFRUh6/V29eFLvZ8WKHzgd5qr8Qqh6pOnGwM5xx/pIncwtUvf349Jj
gJz31S8Emo7Tf2Cv/EPcA1raHRIo8qON334n/9x6J5GNLgwOgBGIux9dgF3JSdyKfIhd8XExPlAz
jGzjN+OrB04jT2ftPAwTLFWhEkw1LTa9e+k+CK3zYDtI3oPTNU+quDIvy/MtnRH0T2XPpBVq9GJn
/JAK6xlPB+X9FZBapjSLGApHjryjiozmrDqi+SVuFIziEFyCysqCQZCKIM0oZOzjm1SluTslzh8R
3+Mz/QDwFD47aQgelvbenpoYpOJvec9ZUINE+SHDFZ6Wtz5cnXdM7DBP73gLB4OA4v8mvjTx2LgH
0LD/8JEkiAGxjYiEcCiQgthzWNXZ4zA/cdysXwwN88jm14KxhAkbI7Fk2MIo/BH3zG8Qx8poNUCf
YsvxstE2nwCz0sUrARCyP/4Zm9eTzHdndcWMHR/lJ7F7hdRk67IeiXmJPcQaNqKsNaiBfznAqTuY
jxxBmCb3QyTAtKNqJXg7410Pwcp9qOwYgAvjJKmnAANvvOXWvPNfneVRH4EKBYiKOlWieyg6BfZb
pkMQdV1G0B1RTIpDJgVWHEohpKx0OSxR9ZzH3WFZwrUHEJ9sC7G/4scyp2xsJMyanfiJqyBGq1tW
RNZ7oeYEr4sDR0qnw0lUUDECAYp0GZCo7mQtgV+SWMMhAuxlnSQjye4nxQY8bOGlJWREdgj6KkdA
G9Mj4i+zGDtEcOX/OpDOMN15/yoxxIHhE4cp9S//XizPacly/Me+TBN4bcgzQG/iWf52hbCKMEnw
xhtntVVSTwqbsmNd7FDm53CVPgR5cYyreL0QsOiDHpizmfg9wLUQ3yW5Y6dgHJ3j0jjnw88FMCpe
yztEZfJgCDDAa3J85bb9M2tXFH0MF3J5GMN5NT4tdXY/lN5vxkl/NjYVK9f8rvOdgzwETlAkGQbz
f/RfHbLW2itc5FFx4FMvqWSKS7g/CX7JOZCggjxAxUMudI+qJ9KnV7PxO0rNs3ge13W1AO+OnUdu
oDKTm9HRgT5D8CE6Kjx6s6D3cnS0TTbEZUqayKxmkI4DeqT2xvXY5AWUou3pDGOKApCRT/BKQF63
9n5L4nhEBqXTLMLPQrGPbAasrr7ge+p6SJAosJEZP/iOXEaHdDf8XpYdV0rT1mNl00zT/khNZnaY
VEZT2MbiZRTAhgElF3j23CUfkHDWgSLj0HAzekshdoXgbg8jgwxbS3PHdM+wlB3nBLvoI7dgpnWS
pcMf82BUGR6MhHrjDL/EBPogqivBVJe5I6XDn1bpr5K6OBiZ5SJA30KMWdVcsRwSEXz+5iDx9a9c
Fz2ilvlj2lypNZPz+Z2R1ydO3MHXcWxGwbqcH6a1Xo4gI+6VYk1I31C3HdXEmm8HLOHy19NlH1pS
M31RBhw7G5qUdGLbrbMZsJnjy09+pnCm3Ux3quRQDBMJIdVMBRIGMvIBOmFhtBlvVRchB0GJfrni
ULCCpty3hTV/kzOmux26cMOYox2Zl6vvvvczxWjOT4cqDRGkkdl71NUUvaG+yX0hxm/VbDoLlIE8
IcmartlOZN0U3hOJKLrQBPmxI5IlLvFJo1qUsNch/t7PYW4V1MOkvjL1ePhpwm483QhvHlVs4eiC
xsj9SdRzPq6X3qtQiIXf5DlXzU95Av0DdOXc4n4IfumUK528E10QnKDSkFeD0QBU6fJ0RepEFfIl
COXz9My85QXK7LWqQBs0frIBpT54Nn946YE9rn/zFhkyejX5aXmFykly5nYf3MMjV/vDXhFjmT5l
sSnQrgjK3D/rOs2GmcwSHCtrOhgettNIwxmdbvWdbHSeYgYns51Zq8PMVixy3l1TquT0o0qaEkhc
cVfJR/BVdrpnHZ4o8q/9yNU0xd2/BJboXx4Hn1R4igZ0+aO3Q6RXSplc5VCjdtqK35cQBPqbN8pu
WXR/i5MpmNYClHtlYjeqhUdl1x8qsoDy49X45pJUU+xNRwktM88aAws1zafFza0/7KPwUVZBT62P
0paYmNKapUGoG+6Dk2m5DvvyAB9A32NPYQwxDXPxt5K2CF0+wePktg529J9qtDqHcDB2eKkqiTYA
TxrDYLGO+MkGU8Gle6PxlcQSv8be1keyoD+kKACdhLYM15Ms58j5k4oA2LUCZmCRH1UTaIFmpJAU
9tMHOBc5o9qRVGNjPkrIcpiqLWy/B1kplc8ibu0NSGeeHubGZnTce65bmbf0+l9xOaySX1cjPChi
PoC4mMdvvJ7nFHT7ycaTmsSk5GEBgVW++Ja3rq9ARPo/qrx89rAUgaAHMfoehYZ4saFfPQKa/Lck
PebvI5SzBbgA+KWccbEYtf57xanbCr1pJm9Eg9DJtdk45wGcAkUoBeCoxiNHxjMJ1SJeOmIBIU0w
CFrEiN4hPr8JGsZSU8wik1dkhTNIQwdpmnQjU4FGCOsJeNqX+dq/ObQJgIMC58tps/3lMyj6+7YN
HyOXmUVZTO6QesXVkD+T+X9eAvDR89kgpkcT3Nj7/2UdnOvU6Zt9iT4CwlvyTK7u9CDFWTnhyZ2X
T4qd9hJ5KZP7rhN9mBXdel44Mc7scqrylOe2+zya3txsfmqaeVrXxLhUHdBczRf8dRtD0nvrcWlX
BTBLHJnLfD4Ajxmh6/rbiucX4XCou9WPPMg+miz/rKl3M0ZQ/Kzrt8iKvtgGQ/mKHHXomN2TUy5H
czQfR1Dx11fGqTD5KPuPqgAaDFrAH1vwOHdThXTMVsmOaqMTNqsCVcqZcQVdX7z8H5bOaytyLQmi
X6S15M0r5R1U4eFFi6Ybea8j9/Wzkzsvw3AbCunYzMjICDaT0f6d9OFsz31Ol5Vz6ppkR1IwzRxr
/ay2WCSimthYmxqG2jC8homcXOkfFjO/Habmg1yHvwpV02PvGjBRfQ4SkjYAJHYtLWS7qcDeBKUA
SXK0rNRJHuJ9LskbRpHMuq/Th6pH3mHU7euAIN/vZU0KLGii4D9pSMIG9LO8cXjoHO5LAccL66LK
/Gm0+ijpoT/SNVeAIyea/0gZbHTGm1/PH4FN6KFDW5vw+yzb94SujdYcnqibyrz1FLRJcEb6ztwi
+QLY90fnI6tMYExaJkBvBgV1YaYTktOHcWudytvJvcQpI6XdBjNSeVmNC5UtuzQBMuHxcxTTQ8ne
Hub2KO8pVcFkND5kh3SjRuz4Iwl8AcYUZV8dPW1FJ0xs7ndOXqbrSKTgdO0RB0vq9CfBcCHkP1tJ
QNhFdyhZYUQbcGW9FMtwYv8JTQyCFGthuTW0N0vELrGEYFNycjWTs6+kvZO9po+DwBxxtmylvjm0
yWNBXbQiLBl9PT8R9yyGdzbN9Mctu4Nn1F9CTF6QEAIlzDYp3bQNkZdfwIPy3O9ImIXoTwi/NlS5
9szJlDHJQxy/aIkLrw2vTk45KQP1qXeEAi+puRyUbm6hpKjV2wLWoPA0VA0ji4cr6vnCoyKsfUDE
/s4EieNbIbUJZiYgvbAueHHM41AiAKetN7GWxjQi0sKvD5gaY6oIniS3JXGPzFlG3URa1oQoI+ko
VzNPKjV32YDSHiKreaQiMk7zCeOg+x4HgDZ3eCz7KWumqw62KhCehHWSwy7UReW402gJ4WDihkSx
et/DCWgwYhVchsNWNoIHo4WqnD5iIEDcyZqTiqwcdpTje+DQYBmOvCB6j5Jzog106nNYHdzJLhHx
2DVvejiuBWHyluKvaaCUveTlH98NB6HfwOs4RtzK/y+lVHawkXIgtxDBsMFmkvmifOJ57Ws+0hKu
qBBs0TK5S4fHGnIPV+22xf2aXUYpYoCEFhv9o7uMa6nXhr27Dl2kcaOQ4H0u3YT98Osuzr1BIWjd
QCQS2CpZQoEx7WQVDvVamFWyCGfpjaVHnyHiifqh/hYISwZOvsqkItD4IPfwaCcsUxC5vvqCk7nv
2vhEoseK3bcoWxMdkdkJT8HvUWnwyqSXbaa66MX1/KOi15HBwJd+Y3fVMwOpY3/s9+pHw+AqYeKm
ZthC+RIMXoXschU8MuoLesSQM8ucHCLcLxyna74i9HugfixjwN9wYGoImNUVR0Gx5W/gCv9mVOXZ
b8N/dlOsvQKDBKjVBwlYZFGGrUO7QbgfWWKxuxeyAZ8k/F2+yHfyV/TlwBf5TkY6K9TjYk1SE2Zt
ynDIJUwEwm/I7PNFbw19XRrO7vfPFOZmHp8jh5XEg5Jp5kFL00mtjnZqr5RRH3hBHdqBA3uGj5R+
UOQ/Dl2IiQ29qlDbTl1qbyvniFSA4NZ1X16TUB3wrXgUODP055P8hqbTqz66A62Zfzn97d7dyVIN
l0vkdb/9lvJbYEE76UVIC9hzySyvKPlQVuswqKpXIR/J0AzIqxytqJNJikN3b4GEcMQiSbX+L3SS
l8Nz5Hc36D29qgVADkNh60Jdjy/ZSDso2QXEGnqV3YizU0aaIVIJUUmsvlkJ/x9xF59SUAcZU4sL
rr4njpDQQ9gZMqcuhhYthtcptGv8gxInRqt26Z842bdy0DMFcErX0isvRJW07h67BpsPzxmvI1Qd
SR7h6fDggsWPVGqKarnI+patx1Mbg3dzuvpC69lFqpeygvKp3thZt9UwgueCMUmmXLWpHfdN8wH5
6+EQYWS4rdrsFA7oTFNgSRjLrjv0nOkO7Bi5jygicbo5HornBEFSfJL7zH/nceTi0am2S+jIfVug
H6uVw5vjTjtIjBtr4q91wSZy1IMkK2ENfA/c7E8arDZk7t14K5PA47OCegdHZXqB+XTIn7ImSSeZ
ZskkeSyOUmG9CNDHd4PKZE3za5zOjIrQEQl8KQtiHQM2Icxs4qChKX5pWTZeTR04FdpgTxKlj6Sg
v4eEfl92P4TunKt+431KCPbfNJLNWJomeCJ0roVDDhwO2htPLwVas0gwMR8Fs+Fx9Sp94GH4JswQ
0Mbc9Re7NnRbJ5E/BMy/t2ztDM7xQGO9GikfRJusc8M7Pb1IgYUllrndpqspqrDPGBD5rzKHBPqM
RudWv32vY9N4khLzKPLqmfubayTpsgkohif4OzJouht+c23xREk7P0rHpNEFh6QuJswtOlh9Jf2C
EIuBRB1D4vWRUapG7FNY2i03hUh2lal/IFf4/5niONHHpL/xXoyGjdgOmQOzIO0QwOhN/T3wq2Ft
MbDGrWtCSOAY5gXfJVYTrQI/5Hjil5lD2ZlSxmbOSMP+i1wAg0MSOGC/1C2+bLaMVFJlfOVoL6VT
GLQuw223SNGvNfcQZesowarzHSI+C2+sK+C7pTs2hjjOgczVtKdQpeiyp4mASTbBUpMpmXAA09y7
wVXOvPhVZV53DEp14tpwQTh4K2nZlHRSiLNCB08K6BhBwqgHtM3WdQS7PMB3ZbQe66i+cgHrxvBu
5QbNCjWp4VA+Y+YAtWjEPjGCQJUkf2vEKeB4jWSEWrKhhZKHdTAQo4VBO3hVzZ04RjW5jpYTDXLr
VbbD+p1xoKTZE7wEaYzasreSvdscCFqjafu813CrRtdD9ima7KeowDWy+4GDdYtz78C8v7qcbrIl
UGs/9UyyQLXGGJylYmAXgC7tUB0iuzsqL6AOV1nHCDsMPzG+o4J3W0LEVaxr1yOglPQOQF0UUIpJ
feNYjs7FB16f47l6xuYG/lsy/pHN3DoT1LEoHS7yyCK145Bi0lRHRzULs5wtZCUjssoixIUnN5tk
3dvLBZEc2pD8YKIf3nppKsSyI2sEaoHs3uvqhmfIxp5xzx2j+F+K6OAXcKSzt0OowPi7rCkjwY0I
3WNLpcjpjE+XW0ISZ9NMtB062/3KmIBulma6IPv7IKDWmONLmCbcoJEbjKugFUuCBaIoscm0hE94
Df8o5W0TRKU4iJEMnXfTpP1VQeXdeRzV8hse1yTOFFuKFtTECh3hotJ5dczucdYxNehpYloZAeYX
OG+OhQ/BWc+fLc0/kIpB9AGiSuMMI7+Kiqke0Uk1Bj+pWZ9/cXJ2lT9l26w0YaUPsN6b/Uj7KgKA
OBtofkDmFB/1BeOiBDu+psQmeo5vEQ4cqzoenoKYo6d0zC3J/A6ddrjeZpQBl8+XONOhcRjZS8mh
PTvF1oZxlw42e5FA+UJv6aFvU2uVJB6N9NRcge05k+mQF2Cia0BdPEAqTj90TO+abAjAxyG+UwVG
nYLAFeJ2g0oP8YBOExPI9i+aJoH9zGUNCC3BnDsoQOvAOzc9BenMlmaBhI+pXfON80v4U/IbLX4G
yTBvvcG8l+oeJUMVRtsFCoqcEjpt90IfF96ZR2AuoD6qvyhubgUYUxhwuMHB9/21aIgou3lrU+SA
oMVoxOv8ybQzcPt2Oc8Hmt04ezK6fukMktMUCb2TpDumNV0pKrRhdV6EsdH8gunCPl7craKLAyTM
wBmhWwx8OYffwK90nJ0UNvXJO6eFWi9AcsL778bgN2oVfFzq6VhJMBc0BzIFkK+JjsuzIk8lBiKL
YSB+oT5Xk6EX4F6+EJjY9UcLXzObZuAhqPYkk0CeK7uO9oBOE+x8KVrxDmFIKIFMOXx3xhZfCd45
XDD+Gky8cWvn1qWnin8StmxQvtqdsYEiV0Ml7AgEeATO3NKB7oJSoEGCyafbwYT1D7CzFMGSPwlp
jSCjRIcpPNqkjj4xMZZiBiuk5h5jzDjyJa8WUEqyoIUGS+u/YAxBpC046zYC6QW75a/9otkwcVS6
qRrrkorcSQoL6D/ukTCFKTKGQvOJb0QnIalOzlQbZEvC45U1RPpAzvsjFB65U2XV0pqafIMNxZiA
EGIGYBAu7yowiucOf2MIHYat814Xzxv+ET6dJGmUyx71vpXLBeCG004uJS4MAa1LYrYlKxBu4d0l
u5Akld1CfqtFxTXTqmM8t/gQcYpk6jvETc+le4VnkaOSH4S0xDeMcG0gCRFr5PU0Y3DOU/VtqvFp
gP/b/Uh0KSmwpLiyywTf4wnydPzFAMjbpJ47L8tlcSE8zPOmju0H/lMWlPs4V6gtuQ2oLpGLmrVT
EEXSjfuGccQxc8x10Fqfooi99ZU6zYX52toK9x386lzkBvToOdWjPxzLr4JD9J1a4xiLs4yJZVai
WdHWoYt/bXG+DXrzlpjzp8Oe6WAuIsPP7td/uM8gzbu/a6cT8HY0zKeegxqnmJew748qSi5VQQ+3
PLfW5S9JNt4Mj0ZdoyzvI9Wqx77zTjDAXtk76BF1xYeX4wbpWShbJn8lzhuS/uqFBZ1Gobkb82Sr
hQD6aIFHTvcTTxXibcPIE3NgdF6iY9zRHBwLWx8kFK9CAOsK2qRdk9VUIwNhVg5XOqiISb84ketl
8sN3JMyLu6SZ9hKQaCYyLbVhbicLG8HYK/seror+wHnuv2SyIcm25qpjDfhuthsATB6xCnpNNbTN
EE/V77Ar8ja9lBD85ZF0Ez0faLx+ZvzzOkS/qsiB1crzzlpq3+GPcPZKr1iXGcug9zNwA43rx0KL
xIeTtJj3cu7O6bCufeeI28DKapsnlCvefiFBDL2sxaUpo4CYPs/Pnpt0d56mYZ+4mBz4ovOWcoRZ
57GpdrGTbhEuse9iZ54QhbGnYzgW+nHk4AVQhd5KBdw208NAy9rKwmOpqiOetILtrYfsbnwt+zKi
88KvNj7YRGVR2e5VhKhSsHM77Whm5tkPqkvV5e8m6XHjuTQ+O3jGG84BmGuFSvi1zXxA5GKC8dpd
YmUf5GtZ9cCTZLp+ePar6WT1ZbAyx5JGJVDgYYLsaobHKYC7n1iHjG3clmhbuGS6RKwDKis1Ua6b
U2vk1lhAPVTunhC13HtzQ41cDS9zPwPX+HsHwIm+7YvvR2/uoCOc0zbFxkqbXejFf6mx3rdGeOjK
/jx7y96wTIpewWbp22PcK8YpwgBnudeAnQlQHjCR33exOcAX0WCjtRy6HgrF1nwqXHSKHOMp8s2T
h/hb7DfNposRrbEHfLR8LHvkVJaJjAN45TpGU5w7MyiC9qeicmW30DqVPR3ibtlOYPQa28qgWIEF
7yVEb64nhShoj6ZeRpsKMHSl8GRD/Nujzb6zo9syhC91fobH2RXgBh7potU+gihfGltRBxgOSV5R
i0L+BSMgdXRM55F024iwPbSxzbGaC76G34bOWh3G5oSZIX2Csfrs4gY3Ihp6CavsGo5GG9cIRIYH
I30YJCFpwn0bTasl6t9hHFZ3A7NhzPA1hxzf5G4+BjjmaGN+77jpDxc7VVVaYqUwY+T6rqDNTa/m
c2gseMn35b92jJZdyEh5RSrQQPiibLNZmzZdrVaMP32D71I5qH9ZMVxladZTdgtqN/oUFrQUqiZq
rKssaZ6MOuHQgXXZm9/oZx3TMN0h40crp0ugSvoliyifEmNfuPRvdZFuc8Eb/1ShvzRc/pbKnxcK
nH3lP3ccnEmIokZPh6oYLdU1uIxZZCcc954jPG4ESJQczLBg40A3ldAMJW+8oCnxzslmLvC7Vz01
c5zaNUPhwYqHnkQ8uWZ16zoy3gX4x6oA18DYHVamlf8ddSvfyt8uBiNalZYrb4ZNrsmrhQnk+hFa
QeXl5qpT0fBWt3TNWn2BvETR7QfPORtuBT/Rs9utWyGinYETN6BYAcEXkDL6bIuldnFWdxvlOic5
XrPFvUqt6Xdyqc+g9LXKxxbmCUmVE+bHCeuXTZuE8TYAcwjt9qhQrttYpPp3k4mSz9zvF9tzTtOA
7Ig3h9+SS/hTbmzCzlTbyhxeIlyLkfmG9tZqAIYjE1KNNvcOkEE841o7RoeBzNRekHyZxu9E+deq
gnPbZiW4LUY6K7lSKt2/yLS3ukPTffiWZMsfxF9ZwsO8T/wMDpByx1UyGHSDNWYPwSRc/oYtTuFS
o1Rm8SK7fvTKK7kTyg+D/xB4RrAJLPWTzlWDcIg5ehT1MTlMkE38J7Gca/rTocBpCxHK9OQkzdbv
h8MwCHTZM4G4UMP8nDq2Gs4twOEAH6ZHoS95qfWKaAUccGPmPZBU1waTvgq0cHb2vjcYKEq2diOF
SEx48H5sogdvQUMl50LSW/dAFR2Mg9Hdtlq3DVwfIqpvYP039+Y6S4uXvvWLNQmWLIVtovEhi6+S
P45paR/gkHq7wf41RRbBp3mH46sxfKgV4HBtgxAv5tRM6ECnBH+TZbcrOZx0XnmkJOzNsX9nz1y8
CEsBXTXJ8xQHwiqY7uLEus/b4WYMGMi19ZWenxctXNZThE51M7w2yoK2am1ip9TuNIS4VtGQ/otS
IHIphxc04r1X3Q/ccWSXtz0MJOrZM1VaDoE7g3blpMu+XA8BIaLXbPShoNINoGWJVJNYnaX0nnRe
irQA1DOTTZ921o9Rc0sTklUF8hEqfoISIy+TJy95CiigyvgumsBCRsmSbLVVDmWoskKYyDwkRXPR
IrxOYutIdevBDdHNQpaJ1sS4gn1kIPgdvI1jdY/ZIIR0iDGOtV/86pi2cOU1dxWytasQ2IHIvmKB
Upe9OYHGvke6kMewCIfrVj/iN7KKUTYpVRM/9JptvZSdBSc7mbZNbtGIi6Rn0FY6ffjbrlVbviwj
dRkZ64zCY1tWq8Jvku1Q+dh85ka0Qb/1ucUB+qkL4NN3oB2dT5VUq2d0H0Z7Y6RWvHG1S9jm5C9E
Sa196FD9zK2nzMo4RSkaNqT+ORJh0/jET6AKTv+9BcurvE7Gu7uob56jwjKWTbSyE/XgMpR08RQP
hgEQpWfInFg4xoSbukY334Ue3pC0R9a3Z12r2FjNdX0tumBXwodmPkszI9/kaBzM/OxoZD7kJmZ3
zet5VwTkoOX7wF9ylrcOPy74CyjfKGbZuyyoirotTgBoUBa2sS9H/EGxKmQF7Cpl7pYOJSsNwcEU
mcalWNXt41Kke0/yj/nSBETSHhpj27H+lpfny+TcB6n+0GMHHGIAnY1orgBN9eSchfMa6OM+dfKT
r5X0HhR4pTq6GL7b/+aGGBL35IgzEV/Vk4UBo6q8VWu8TJxUndOe52DmcIu3kTtsNPpZI81A5wah
XXM5JdayxfgGU5r5zql7XC1FBhZ1QWufJYdpaI9ZN4OT1N9dkNgbXas2lDOvQefuOJx/h4YnbKE7
iU5oY3BS53B4tZeaS91JrmExPqXuvq8uTmtvekJBI8PMLpJuqflOAaDHI+ERuA23IIwsdx3UBisA
J2Yf3+uw9l70QaO8kf5VcPYGvbzVRrNVSPTd5dbjHE74Cyrvb15R//SI53Qk3QjxPbTMHXxSQ95X
pweL2/auCaPV3KBGZ25sTnSTcrSsk36Zd0xKLRLzMaUFHM1LxQbs1RuO6NvaTJGWxeNSkb+7K1BA
Yv6FxpYMsVfoyKiVozXbGt/mIInNZ+ETtAQFEE5s7+qhfSHo/iTroStv2WQY2gbhc5l66BqWX9EQ
AbmKWGS7Yk1qwbBdwpw9T1ElRWYZxFur0ItAW2/yOGuffEBM7DmGht4hChsMa5PFu74Hx3Gth7ye
ShZSV+/DlAp+b9yoSHxO85hvcL947yVM80rnFGs01i0hndDRbcpimrw9sHHuLLM62LF9K9Lso/K8
TYagn2ONR4w+Nl1pX5ex3NUKL3t8JzMnOI5h9mxiGD+3ySqba6DlZtN6BBiV/hT3+i6qu0NuCC1y
2DlKXTI9esTPuKOx36QcPCTRNvMtFrmIUjRkojAUJ66YDpStQ21J0w1qQvPaTNMMzhx8Da89LLp/
KnwDqTOa3CjrsWxpECePX01xecib+WyFdkH2u9AqPL75sb/FFvHgZLCTRFUHmXZt34L/+qSxWPUC
4zTdKaJLpQ98Z1cb7ls9I3SD4P4mGPRLT9luE43Nd9G41dYo8VuwsvsxMsmzs12XRLBKVUWhFDjS
LKDfpcMS3Hng4IpZouVrbbnt+wRghur219y0aBnoaxQ636KmuHWRMa6cgS5Ym+frm33qOt8IO3/Z
vBWl+U1qNMdAJRuddaF1xhcK2Z+I6W/GONrq7J272dcuBRbhE5MQUG23M21nZ8V9l3ooMoJDBQXb
PouoCCWrxai2qjdvvt8jOFrSW8zUJ1P2UmjGv9Zxj4nIojeucQU6ZlOFuzZM77WO483J5/eoMVMM
SBFxLTCQr3I6R4v4p/W+YkOnRcebsYSAEWuX49n0o/MScilOfUzLRNdiNIxIZ3OFQFKBbQFGefAY
w5JYzAwmDrR8iF6UJm5ajq/tzAmFBQOvZp9sC8JIujYn/9nuYJz0endqISJ4toAlzKBtFhBaB5cu
zkbP34wsG8mF0Qf+8NXiYBfVpcfe0RuoC8Gtb8p7K279XW6Z96a1fC3RjI5yvGaRJJlNeX/PPbQE
PcAqDdLdQ6Fp76iew5t8XQaNVu1v6nBbflpeIs7+mBQ0fOPR4JSR/7JMLppG/Z+MiZtywo/sD9vU
0ESPj2XdGkS9kJlhUNXfqffYe+D13BSp9ciPyS9HJDQavDgOnVza27zNogPZbSlzQHWlJIE6zZx9
yYLmOg2mTC5pDa0hqzN2PXoZtGUfBgQD+TzunVHl297O9gW3Cb9WTI1QJZEUvejUtcKaTsCKS5RH
cBWVNsR7rMehMcFxD4X+GrXQiAne0mnL8cN9rdDLDHzwLO9Fw4xGVSD97l6O3BqIm34QRpEYL4GA
SNkCOR1qwc49D/rf0wzcti45JENMT/vK+AWYjgwF/zwSq4wwlcOUQp9/0Ccej79STCx+2OfhuaGw
51ItDNr10ITXZCq5oSgdLdZmZuD4iLzzVkuTAnZF6YsX2n9LcoJA0w8Tfq89rrZK6cc5bG+2eGgn
xlPrlA+taR0Ajl/dQufzw/nToEQ4uWwXSiZn+StupN+WerlUWXcL7OLFU9ADuKYMEmpsL82HdmAc
OwIQrUm/KdgmKx/r9ZWrq/IQL4xRNCw0WeT965yAIAdNvI9LCGGGBr0C1cweg8I7z5ieSyxj6SGb
6nVjpXQ6agRLfjmtZ5y1aZukRYixlx3NC5zDsPtsloK3DZPd0iJJgO01GtujtBpkP5pR+Ke6tnB1
T8KfAmE1usbYGVmlPzsW4slGnjzQRsCR1TaP04IBsjat0lg7BmHyYUxy10fJszfmVzzjv6hOb0lF
mT/cQCKRENIqaAXOLa3I1YOqQz7eohrUqfhejjgn6r6SrjwPcEddcjRrUf9y/HXnMKXADGsZsH/p
J6paCyTDeqvi8GTV5lruffn9JLFRSUNXe1zCjetBIBwpWSSQC+I+fEEZ5dbO9SZw7KOpt3tQBcyj
PUToaZJ0i13RwqYJAoit07xOGgOWp/Yjp28I7NDb7r1HFQfZzF2zTEfGcI2+5OcyFhb90VBfGqoQ
M3i6HZ1Dzd2UqWjpes+Yw62R7DxEBWAZ1l8IXqoPv1a3qo5PAxVZkhVQy8J8bNrwKksGrdKjlYjU
WX8AxljLNkxCf1d7DiEhCxkv7ijSVjZxW17AcjLT1//Gsiz3ZtLBd5sJYWFaR/o5WtodpmZ/5bjy
IFkteryaSSJ0Yglgu2dfjQYqpFm6TUdaMazuZuSOfxdr6j1cki83Vh84HN6a3qVgP557Fd6xPlBj
aEgszG2aj4i0RfBrI2Pb8bCkURjrWM0Nt/FbrZAasaZ5Xy4JxWCr4DSuSUyInhbMZw2rRynYhXPp
hNbOTeuPDJN408Giu0qno9cYL36lbyydAzmAqDabJ60mKNG121hgzMGwY6nc3Tx2s9uhkhpWP3Ce
1mFdXLwkOeL3Dt6tziEboCIwkYluYSxai7aqOz7AUqCrTBRcp47yERSvJEQWadiEZfVEtAXLgVRj
tk8O54+ZwSq2tPOQdY/LqG2SITxkNZ2qg/k30sNHnY4ROlmLewrwF6hLUJzm9znrdlrrHrXIuiYg
DnFcC+YnkAAN005xNrik65oNaoaoLUGbM+cICSX/knMZtLZ2C3vtn2Y2N2Xlz7FhfcqnKG4wDoV7
CxmDGdXXOzj8ojgg+k5djGzfsAcN3qdzQIbgv8C4h05AvftOVsdcUi5dvPc4R1DDbW71zGEj15xW
98d8VgdYq5DU6eMrpworNUTDDKokSf88qPY1SGl4tQDSdO0iE1TPvgMI1u/auPrCUa++W9LhNoXj
BXfzzzDuybiW4xA6dyN200mA44cfrzSQKCK0vTbRkzottGP6byGBalf6rOBmr3DISDMMA/1kjDdZ
Pj/qJLy5p44FNtpO23orI21umQ4SzmE7h2ihmlQo+xatAPjorrePCu2fE40ENN53QqF2ZZg6q61a
jr+DZZM/yKL2HBuU1nwxMewwRuelx00b7d363DSiIkQVlK4H/3PAZCIgRKrmaadaXRwvlp2MdaFr
L1aej5i5Nx8u3Ey8PnfZlBDewuriQna0C/FBSmVCQfnDNSbiZJlJv1qbTMGnOYu1pRvvI1kZqYYD
I58sbi03lsMTtMu05pbL9ddpfgiMx2WujhGRHEFbtOGD+UD0eSX70XNYK8lBghX+bEY5J6ZF4M6j
udqhyYefhVd+wWoBRkm4WSJS6YeGxJuUdWEBEhEErPxqeHT9YpuE6TFYIqQBTYpK6J/pP7KLsDTm
USkHwGDxYdE8c8l35LtYfuRECbaW/NEhpEwTG65F7oALCP+XoX/iopU91ONFMfbWPS9a5OEd1/xg
cUIQDrnJtCYJxX3aWMl+kF/XX/nfhPwn+0MIxe/wXpgQrXp0Gkty4J58sMncLfc8n99z8PCS/Fhd
lQ984RtwoBU3syasK5SrCBqWrrxMyIEr9cqzN8QxHemHBLoe2RA4hfVIer+vsp/Bfuicj2m58jl+
gQPdVKx5ANUbWJoUB+pkfxluB4xPRlF+FXk7UFWH47yFb0HwE9jGuscWYTYwfTSONvmHPEoyuOu0
RqCbDC+zThmh+ExMy0fwgHHTbywkI/z5TwxBoTdeUoWCow8fbTA2g6kOoHMrgrsCWe+2h9MybUPj
KzceVA56sPwljZdFUX+XGUYdVvPUYJvH/E0FPCWenwb95I13Z1XJq9fZTwM1mX+h43Kd1OZdx6AI
OqGw6YziJ36AwRyoovLFJYRkRgaSKMVpX2vWB2nGKvbDVdyjS1jQCfGMVgDHGPIS2mdhQdBVbAgq
8u0unPizTHgBVDGoVyaNRY0tOITJf/bwlpWvVKtWiol0AYKyxtuU/Y3Ylx9kEiauNFcMXJ6RmVv7
PXJS7n4OnzjpJYTkZP2d/nLVtR9EpFSIMAjoYLTQVBF9d4DHhJ16eIbce8Bf91MLTAlE+fC8mST0
jTz7Cd7CStbg7yvrl4VGWA0CGkGnATGkUULL7XdehgCS8UIR4Rh5FRLFl3R2T3EzPmoTxHqeo7ad
Z4ARSoDjhzZ8Z4T5MoQjakHt43+LkzlwFBvUNY6d9lP4O2Lh3qR71T8xQ3Yco4UTYIWU7PnJyf7m
fzOLVmfZs9xVkj10UDVrN1y3yF6nssmSX0gs8KfXNqeUTaadcNsGZOR16ey7KjwHwkdhpXbTyqeP
BDdLXGbeWS6ZDVbZLW+sSp5PAiWbpjhnhGVLLtCY6iRnUYCeC2rwsB/ttbmYa9WIoGiFMqpQ/5hJ
dlLt/mXecMfAs+x18KxTqAIoHzSZZDpgWbdaxvbQ9LqcdxL1y4EKMiO/zlsobpcgOMzVhbnqBu8+
n0jBu2BdFPWNiY718sQXW8+Rhbwwgb9rFpskLWi+myy4+SGFJz38GkhztWk++9q4ccNsLy9o4lqu
qeImjylbl1SLh6CsCOuJQNJaCmASMgI76E5lpL8gfmx3X0uIpOiVRTyhEhYgS2zDXA9M4A/yFjkx
WEJ+uRPkCLom+0P+XztD6VWv/NtEzMVCYlVUnGwtnZdyQPJfJLrjU3/HjH+Rk/QX0IQCOW1pBF7/
HlzxD7woqsy/+aYGrNeT0fLUshf5dMmVaHJ06M6RH5flHtCq2BVvC+Ll7Eq3rg58rGwpvmPoPNz6
ABsEdymd6NL02UWVGe0NLYG9t3iKMqGtLB3wcaTeSq3Hc+mnbWoAy+y0IN6uhQHNUiYhcVR+5GM8
P2RV8ZxnSGV43n1AcA2T+KeOsmuC7NMOGfmzHOp1UbJ6ipbjwRkvmpu2lI9QnsqaoN9N2tQcYpfB
7WyTFibEF4gwr6MV3IYIEUJAhLuyRV/bhFLgx2g3GBo/F+XJeWnprsldPtzUk293HnE99ipaMAcB
EBHUDyxM04r0o+37B0opa4RgpPOOfn1UXtNJvxGI7LOh3KHKvdPseZv28yYy6Sfpo+Uy05JdwM9q
KpyJS4jHTUilfjy1FhHiFAFrxkfMzbjDrqwUqlPHetJew9wkCz0rzrsZFloVT/CVoMiEZ1xbd02n
ffUW0L5tBDsnT9aKZcGsmxWFSpd7xQiPGk2FI4vR0nFCW4KtpL4tMIAd+4B+54kGUYtqP5Ilzf3S
+0Aj7bnO6OEB4MvAJbj5HCDsUf+nQ3ut2LzR06So73G49xzyMCzWtaqp1DuI7H6XBgx/m3Kg/WNU
wVoLo4vRDTvDezVi+Uvx8uVTz7UH/8B3uZVuSuhCferuerYs1n1wR2hTs9uNzXosg/Ss0XzT1ta9
4ULbb8iUwYHmCBcBFibkt03BX+zx2mF1dkAb3IMlyCrM/nUe6ORnBJPhmcfPh/t4dneyT+zlTRF6
khNx9MCF+R0GJ8kuWA9L0EA0w9ZYiPBzHEjRr6CRTB2B7qnBn705IZ4eWWHmra9gHQEBxMQFeIJC
EKQzv5E0DlJAeHDSZFUFbxNBFS/L73bVVR63Q7La8syzWvLt4guCjL1IQEdIdbVIEMrsJ+YK5Ww+
shocej6SvCZt8Hazpv4AuKFNYMKBCcg4E2hicB+CYo+/+soufABazJobrnNK0RQSSu3oMDVVMe1w
3F0V3CE5ITnXJBoMNBxQhCdsGDk2g/lPl6DsHX/rDHWVU6cM3iJMtMQKnFPFo+gw/V49LD+ZKf6K
zdwGPbLk84XXk8FkbP3xnFRc7nmkxp3qgw4KcWSjMhIi6qqM+YrrWL2KLTvblWC0+8SM1Xaos106
/Y+k89qOFNfC8BOxFkGAuHXl7HK2b1jtdpucg4CnP5/m3IynbReuAmlrhz9cRWmus7p8AkC1aefL
RKaZd/Xaz75INaxZrsYMtC1N0HlPm6hxHNCf43fQzL+xF2xYgHxmnS1FLWDRIb6Qyd7ZouAHaJoZ
jPAMpQ44mZGFx0Atq9kHtMt68aPuh8+j16wlXvC8ePBEg96WpZyHuFZoFucXfT191HStw7Qw2JPq
6hO/plfupdPGmJyjs7hrgV6YKeqd3lSsO67q+xweUYSGh/0UdP4z4Mujxm22BTJTcuOX2RlHW8AC
/YY8pIOOz15W8Mwalhxu34xHs4wZin+uXPHB2b+AyzO1wmH2GVEUiCE7dmwBOxyPEExI9OQq5zwC
0+K/6NjRUy4Vjrmeq1ceExcYFuANctlh9rVKXGYZDGXjtj3nZNsgWI/LDC9vAv/Px7Udurs8Fv1k
E3NdEKAdGFv6mq1CNc9BXhgHH73ukj7jVv+NhK+jVgtcp4D3kvTyXATipYsWuSlU/cGC4mly60y2
GLWAz0GZOskLp712mjaC08JS1blmX0Un3wchQfHJEQS7DIBd5RhA9cM/E+kCY5v9UL+ONRJr3Bfr
g7N8JI/XeYPL+6QdaM/MYMg4HIR7QFweRqe/2jNuOKajgw967i5a2SV/10EcT/3GrU6AfHwMzN8h
bHf9XO/j5MhY+bz0yTlnB/UQ+CxuCcUtQvHireobdEBHnRvqQ8UnRAES3bZ4vAE4/bTha6bNU07J
YYljZ+mMoPV0khRTBNTj+J7k6mAXf4XzwY8mmMs6jupooiO6n/YH/RR5LvpZYB7I/yK8QlJNmsDH
ZokRpmUWHhl9zQlbtfAPI/TA3Cw2JtjqulU3fptbLccBYVD8WCr/peppmrh4y1h4JXV4ZjnzGgbh
f1oW/Oi/C7v/tTR0MDA5HEhCkPObzkTOoy6g7FwisugdRPWu31k8ndiUPcJs/ylxGtdx5jTrAow+
aRdIzbuuLmk1XBPshcN5/Mo96qGmURDQ3PDDLvzvgSw9x7ooM48xocdr1TcjysTuT0Od1qsiQHeG
/gjQN2BrZa+zqphxQdWFZ9H3O1adkhSgDFWFgAnKXYvZhgGTywmaZGA5R7slS4mXa6Bm2rmgoE1z
Rzf/DtNzzcvjxtvpz9KDPhDyJYNOIhigmwQGv3/H+0yAlmqBpTfVYW7AGTmSJlBWyPd5bF66Qd7T
Jl07/HEZLlu5+DviJjioMF8zeLl4iQON7K9jw0fu0AQynw3ScZrqO9VAsKvBMjIQFAz4dBYT4ZAU
pcMZH64HHVbgBqx6WrMmZOtwyjhSvMdozGgtP1tgQ5Pur1xAbjInoxIaSM2YWRxcP9vqG0Gal9rx
NRuvtSenFeUqkCrrkQrZZKTqRSLaQPRb+1G7k+2X3t7soqm1Vjou2Sw+TtgoQ0DAvfYxNgWZ/1vV
41dLAZ2VKWioZTqVbM2AyoeBJIsyn9snQQ8p6p8b4PPj9A/IB+j4EWMNRnPtly5D+D2HxJqQRmQl
MaHqShbcBetup6OeKe1jqhGOcfhMUiHIUHXBAvKGusObPrPh6JUeoNoQxGSGFyOulyBNnkUIYILS
RR9UCw3clhdltAvy8i2hylFErLoFO2GYJg/GuwsYMTqCC+X/dq23bZv2hx0Jk1CXezFu4WYcXIYE
DH5rnjlS8qnbKSaP/NSyo3Vc4noRP+MuutKtCBWO+7JKF7LlcqMf74yxga7+i3i8UNj47MNyPowd
isFqKnaOBtjx0HR6EFRvVEJo5tt7tSQ7iwFM4v8/D6xhmAI5Ak9ZDv5fg4GqrgZG137lON0vpIgc
jHqXkppbc/riGf+U9RPk4j1xnnxGzEQoPV+aeQ4609abOjJ7eFxEcUzeoEuRctjQxvK8oF+NiUbz
ZBo7l3Ep8aB1jKPXk48/4Xh/M/IAlkYLUqcCjZ0dyup3qY2Vb0c7urjM9ll/VPF8WkN0Jz/DjRWL
EEoNHkANpocvAXMfhAAVoT5EuNMq/uojxo3VxnE+yBVJ2gwkk8cS7Vg+tK5+jbH/5FPopCouPhiT
bio/Wnfetw7+8CUH9IS9WrcK0eviQ3N68LS8ydqT4MCpYszePnVEZkOgF1YMGzZPYVASshDxtnow
Odv0hojkhxVkq8JI4be6Lx65XAgRwqXMZ5/xaXYg8TY8VXaJbYIpBGEPZffWmdNtXs6wGJ4D+jM6
DLGdrM696kOXjkxgRNuos+n+L7sBATsveg8NgYlxsoto6kx0UjOG/HoDsgJI1PQS1n0dbFoMc97q
MxqP2UsHl0hhBoh/ArkiaS6B3pi8nV7FTeFHG1H/Swzjc0QKJ8/tn9FyXp2lPPb28tw4xWtDEc+t
4MoL2LeirwET0SEG9M4kcEANxIieF62ZEdKZTTJNcIOdZOOMyXy4GJ/6yFsebIUbBb2+wlk+k+UL
WO1m4PqDNV6H5MXRW31c/oAprR8UwdaheyULdGsiolvSmihOMll05kMKUUQn26FrPyBs+qJS9W5O
7r8Q3CUB7Jl36Rd/+mp4jqIE+YGqfdcJ7+ImN52QzNnwole/yq0dwM9nwAjdxgimDYtCp7BjjTzQ
gOsAQvk6uTIr+0WH4SG6ccojdrnKGzgOHJ90DVxDXJWiw8R52HGqlzgABNxUnVbZrv3oV9WdluSA
+SizMbrMrRoYLdY9Qbr+Nyb4JC6PVVIeQvw8JUePP3wsQ/UFSgilfux3fGhW3YgUdgUcXAbOUQYl
/SXwPxEzuqVcVVLAGIEOouyJeFJ4J3NOruQFxW7pTeB506EphqNZaZUs9zsQUGnj8eDTTSAdAe5F
eV0h8LBewHP3bM+mrM5xBPaoidjWyXI3A/VOpoBrGV7HzuwPG1kW1AEFMQ6T2QedUOno3MfptPbR
7D5WHF/M6Osco1YGbhvLYpO1CeM3yBvkNwDzaTTOTHy4GW5CHW0V1tU2lw/DTPjDM/hzRTNateqr
zVBjUS6D1rRvVro8FRm4p75jMSQBlCtKaETKwy3zEFSm8WEI2nEXJvRuQmWiw11omj0cV5k15HDe
vDGrnGqzjUDB9cWvmjEhJ2exJygZatpay2Ct47p4Ccn+rXT6Vl79qgupGm+hMQC+74QDpFI69KSK
asc4A2UphBlcYHBNKk52vbxWvg0GHMx2jlRIVAdXrBmrNXiy+GIky/Sgs3w9f2hHd6/TR9ULoK7j
3XfBUUyCw090X1Y5fWOO+Leyq8eoDddJxU3MMsQ0xghsu3PMwpE2qIu0Yz5QGQro5rom7OjwM1VC
u8GpwGLNc3JUTapFmnNELQimfRtgcueyjabG+GwM9dy2La2AoCQPdbsrZtII2RpLuBOtZH8DUkFT
HbKT/I/MA4Wa+S2iRNmmAg6tnLJ6mBMQYXHePvrBtO39+mnIsAlpp2U4OUaybroJyYbyeRFmClIv
Dh7DRmtyLBB/S6sTq7lAMsHom9eOcS1NOnuTOPHFjNITS+zitOhuLfF5Tsbf1py/gmQ+6eUKHmc7
qBDQV8wBohIJBWkKbtYU/sYhFELwpf5DLpy1N41AdLC0ZxaGvgZO4SZY6j7FYWVIUdgGOLd1k2p5
QIGVIZBnA6KYy8929JjgzXKDHgO4pMX8ajwyfGUsfxwzB0ghgBTlypVrTzLCbsr45svwT53jk24a
Ty4HiU1OUwWYI9R+cJkLjlsf9/lgxq/YB5cIV3CnOBjGkMv1UkB6ZRZdms4JE521ZCuapjoPCeyh
iF6wJZZgYxnM0yNZ1fvKBWgRk/kwif/Q4cdf2ueKJklkjDxXG9FLgJoPuQusq7K4pd4tQqoaqDua
bIqd5qkeR0GgVpH3qLsLsm0PdpedrdQ4e5yGek9llQ9oiRo2kumra843t0CZxYmm5JRVXncCpu0/
ImSNWhqV7ZLa0T3wXCjsIMgjNUOLbjrwBKnGbuY6EQNTSMOOQSkg2RF1AXeYLXqRgNLaaFzVI92k
kQnZsGDLucjwicrgDLllvSwDpuvWU6TRi73c0pf5MH086OrkJZqTd0fkvxWR9iGvu/pnMcoAbXb/
cQqFtal9PrK+K2VCqCOBco5gR88wuYEA5etAMPUisQBz9CL0iZqnH4Fiz+BRjRZa/2KMXQZgumPw
Sww2eg8Zk+6HYdzRSpfvzFBvE2oB+zkykcrKkAyoKtAoYMLyqDn62jDDY9jVU/916aCRK/naVCTp
Wu3f5IFwPi+iPuUsYwNTwKru34PJe8s9Cm4vYcwe5/mGada9K8FwygyB+d5/Sx30x/UNLbKGXW0c
yzDEVCG3zuYwvOPf5V3NuQQzb0H3N+qPyRi/3NR9D2XzFCq8b4LqT0BaI0ii2rFk45noz6nWujbd
+BsLW8L1Gcv/om6ajR8cODM5G6HXc0N8K9qp3rp0K1d+MP81si7f6eaPBHRsYTjpyBpCQLvtPJxg
Cqfbx0F99uSC/XqzcyhRqlLdIKDsEBK6zYF5HugsTBZJop795O4BE6jPiVZBkEZH2AVnUCrrluGj
mYPJqB2bI6enrVyYJ89G2EkOlyqwj36Pt1xff7o+VkHSVkcdLUrpYiYG5LuhSe9LsP5D82ogj/Aw
cIlg6b+7dPFXBSYXaBoUD0xVsJtTJDRqQCMWbp/uqgNeKQA7LlGy6aR88TB83pTIOIDrm9Bjq+Aw
CeJggsd1Y41U5KgTdUWgZxKgINFdN4EKuz29ngR3oCVpUVycM9yl9WglGFH9NSGCyZbjKErS9zzD
e2AhTTKpIh+WhlOz7aCytM7GHoyVBSaPIdGzJ+F5QU2l53GfkNrKo3AfReVjmTn+NaTT/O1N6UkJ
6z4q2ULxLscDCNV4ZYMywvj6IyUVzpr0ZR7ndA+v0D7hWd0dcx/CUjf5N50rzCY0pHwETz87M7jx
sX7pUqYSsgRAVzvVaXbMk9FHxwF4/mlIpwvn5rZnmBRNC3OI8ATTmXljvsm7YiOWkkg0bufc6uEc
0KGkFs1FeAbzSZKdr2yTDQnUmRYzGrqRss/W1DIasK1PBVsYbX8ACCSe0dlx5+cSvuKDF6Pp2ARx
sus7VxfbbahuzSjApdgwC0oFIbWJ9QhqyuR90I2wZZqudkH6OsVj9945XbuLB/nrVvlnWTi0CiTa
Ccgfxq/S6kDOWCZQmIGNuXbh2ABuhlz8O9cRZuHDOO1mx6su3ii6V+DPtPE5eOd+arlCEG2BmaQY
YprLPwMMyy72o+KazGFyay3ZkmWKyeo3fj4v1zCB0gBvjfAsIUuV9oLiWW3Ma6tR834MJYLwPcYM
gZ2+TH6SruZegJWPI6TZQifaDCoe9nUu/VPBEz36NMRAMmX1PajgS4ka2Lgokp/ESe2/RNtq66Xw
86e2Q/e9cYxHJyrtrdGXch1hZQ5eNc+PUXlNGtE+JMDF1/HInNqCzOPaA02+CGZ2CdFpVU0R2PwA
kUMBqCGPmatWmYPHWuM+jI39PASqInbNr5g5viqYeAAfrK8iYxf6sjmoLj0w3vAevKr8GKr+nXR3
7yP8wfC92wKO+ijdFO0FMEA4jAvvZASsngKi7REQy1MqAjLbdF0H2Pi0pNJhW5/i0bv7dL+nuN4A
7HvpE6AbFpRPZK72bd4ArqDH79ENM7PnevDX/5WFMfRvHXh079IYU+x42Mj53N2LckGJszZ0u6h/
mVzni1V8ciHSILolbfultdvhW6npUE0Yf7Sxs26GtCqZxU47CX7J7AykHWug7Z2fvQQOA3pL9way
9Fp5o0I0GF+Uyr+izocuop+W/d4vxLab8pNVGGOwMlo4LyOypAOHDvrp3dHzhxhaY0D5DXXZaqp1
EPpnnz82EyAG3xyAqyKYTRKQRB1wRFgxW1DAxqMbLARiT4CoA46784MhKzeqAORmpRRMfmqBno2z
cKvqKGbaqlABKrroHwsPgsMol2NhV/7FKuBMmyFdwSkWKWznuuj9v0XsMyyo09xEA6uuMyg3fuJe
lJxi0FaYfnlmGgPdamf2aqYhHo5yjVPWjQk3fwpCVmNv7qcENdZlJE4PcivSDiw8/DdJZW1JhGfa
dDP6Ccj4/FsQpWRMCpgiFZa5EMXbCaoh6uEdYxcSBsD8XEP/Y6whLU/KXZcBU+UBkat0jDla2vXM
aOwvrQPFVN4oFI2PaddX2srcOGdT/pWCLXfQxIir5O6bzt1FjCBU7SlpjO7mGE2yj6FFV4uxmVzs
gQPYlU5KlWUXxbWcLfNB+z5EWXQcA/Ok6v7Th9jc03UmqaHtXFQhovqNtxYOWG3Tr+4y80kReup2
v0jeMlhwAYduI4NLE6b/FtE+h6YA3kYuYbreg8ob+N9NGu+XPv4eI+tFEYbQXXMxAfO6Q0F3VSC/
Z/iI70Nhc0YX+GHR7Qazf0S94Kb64C2pw6eowkhGLbsRWaN5bN/nfvHJ8puAVnNxhX/0kU4wSOqx
XyX5DMwXolGY/vTKWfEh1jm6KUZTvpmIywCEBUobOAWigkB8VBL+USp6tAwAmxXcm1S1f5vevQ3u
dJWiQKCnuLiOeKfhQsAprPGY2vmrI1G9HKY/Fdpmdaq1gLNnj06dSScyNnZhXyD9wh/lbpCD7/LQ
2uivxYjNVTmbr54NREriSDY7wQVIKb6PjiKptLOQeSCVbW+O8K7RY1zEg9lALuuj8kHE1XMRiR36
MJt4qHeBsv52TlruPNy5T1Bs98ZCbKoS+Lee3BtZCF87OwiVOkhyziBX8oA2ScFkmcEm5qbMlHiu
UwI7BhfODJlqNN8eKopHlKdShhWTXFYLJaHtDuuY1bYky2ps631rd2sg5eDMEMfsTDL78SHskMDg
iLK69E+eYpAT9OGDhFMbeRS1g3tvKZcTFW0Ase9sfCgSYR+Enz1ZzbyJzV8LbYIyB/UzT5CyKEV4
2sgx49czdzTSodj75mO7eNxZ3oylzgwyn4oy/yhyyqgZXhD6hH0ElwgdrDltNkWCEVjAjKLNL4Y9
fecueOXcGWG85AuZybRs8gogojLMzdQscKXdLV30Fxuv6AoQHaN92jDtVTYcLgCftS8krKlxG6aC
AZoYvkbDuqopeWqj+UAz6JSP3d4rZlKDcIShHTLD1RctAtqDejem1Sk1MwvaWfIxl4yipih8sBk6
ySiFmZDTrGisZ9dM0dRuqEgN88Lo96VO6o9axoA/5DFifbsdksuxu6N62OonIErrsTVdIPziIkz7
yeFky5bsM46X/TLJW4sKsCGn/RB4mzxPD1g/4pCJOIBNj66y/i74OILwnBl+ZQ6Hd9JCOEc+IU9o
Ss3To+zwUfLHbgXWdZuPLJGxX7ZqjK8ijH+UE5IKMthZm870mbfp2k8UYijmKY68dRKpPTMStF0q
9Ubb/jSZS7FZFkSNWwQNV4QfmoFFsxlpOt497EAOsWucHQuC9+BewyV/XKrhjNEZmkodiVUy5jth
2yijCNoaDW7ptcssr1z3gM/NWu0FIXhOKnRGrAR/kQ58bjdAgobFeXM79HysgLjglc6rEXN0mKLP
N4MJ6bwf8j9inu6W475H0l2bZvTa+P7f2TV3AXJ6R3ofT1HtPBllJrdRcphdrcpzcKgUkQ80gICX
JEPheymZ2iDSq10FTIoa681NnbUNWBhY5E4keLgm88ZtnXXmLP+6OV5WrrjhKG+tqqZe2ak4TNVw
yOLgUAzImNnunyh4crsYKRczv7e9YBwGOrn8REfhp+qNE+9iGbE2bzy0f1i+/LsAOj5Z6MswRlqm
YW1YCpFh7Dxrc29PYJUp5rKU/k2c4Sby3zvUm0xGEI6leqmrR0lq3jTtyi3ExkC72nFLbI1/opRy
GsWL/5Tb5oKTzX7sjQJu61ggEjBsyJpIVCWKLbIDbhLVv4uPEbmh92eztQ3j1Ez9QWT2c4YS3yzf
5h7D9fS9T2mN2+VPvVinCmwOwilNjt+OvTMNEH/jXK75XEmlmC54IGTbk0QNPUL3laaolcJTHcZ2
w2cZ3BT3h7TTTqi7CKdfBNi2xSxAxKOoijVgYKmV3f8bWMV1XW6aguLeZR6dzQ4qcGYMQQ26rb6Z
iQOYKW2Q6mnf+WKm1EZhv8uzFN57cbUUPT8V9iz5qFlFKR3dJJlh4mvuKlsPXbpWX40p7tJ6wPYq
mCDohbsx9vAONiY/pfHdhgziVIhqv+kc0ByqCKdJd0i8aCfTul87cdNcRA+7L1n+JUt/ihD41E+5
X5znqvef4qIRpzidLyljNb8K01XBMpJJ9eq29PX6snnMcknHZkoZJGUprWu3Fpgqjs9J5XwLcIhl
52HoXuCNWKvJvwuMlhkaA2KwG4Gw27JGgWk9ojtoN92OyexaieinM0CCOiBfyBPHmj5xg8lduEBo
99cilefISjkmrRlL57EI1gmqAC7DfDEGNJF6E4h+fpSl9WTUMRNNRoRN393ryV23Kn7Nk/YtSsVP
Y4xkoZaNPQlYaXMKHzvXvI1hkPO8xXkcdUd3+LNIgAZ0IiDIQV3wOYIpEKbCZfAxTtS78pLSuY9D
/9CH4KU619j3ETxlo6J5IZ5z34cn75AWiGCcHiYFSdEVFbsJRa/EoT3hGRD9AgFZz3mVTX1tinLN
cV1wr6uNV/CiArAhhSE5mWdAmWrgw7k+CVBqJFDse2fTxsB3RzzEFpCT9UA5kTPwSgxxtrPybuPC
27Qm8HQ8sg2B+onMN3OHxF9RZlsXCdEeP2u4/7b1Tls5fomytnoLg+Z3MPqXysoBT3q8jZSQ0Xnu
JY46uUW18NJ2o8V0SXEk9+VRoR4MguUDrs5JRssnYDf0gRP1Q8FxqJb5nneRWplD+i7S5V/lc5+D
WD62Q6VV6a30JSsSE6yt1XSfhpDhG7IgL+6Ez26dPztG/ijtBGBYu8sQpDmn1F527W4qkwFwLHdA
em7esFCDLB1C8QzzAoRCGPT4y3Bv/W4A5NvRfpo8tkPdLQAJ5W4AVsUYHAqTu/S/CRCWBvkU1Ihy
EUMa7/CcqIJNlza/YTs4O5ccIg8R/jRaY+007iojK+Fh73LTh9yhJJyURZyKLD2abnTvKdIX4f2V
fbF2QgCdJnK7KlxHPtg5OU3MFNp8C+IDGjSj9bThPs+ps4Gw+mpRuaHoPGPOYq+F1Z7GoLhnTrF1
QaDrrM+Fs5nKbBdk5kXjapxgWv13eDpgksb43TIQ9XFgxy4LSlUqvZVL827bQNpmpyc/C5GQx8xq
zlkeTN+YJwOLfS+H7ujG4aNAoacLKkSls/63kcNeTt1j5YKLlvQsVpyvDasy38fS/tRmHxR/HHiK
nKdJDwA2Gv+Zdi9ReaXVkuLmjul5Y1NPTtlaQz0YS9s/gF6IfK575rcL41tabwu6XUQ626s2sa21
vNAnySKiLGOw0d1wTt94hb6+VFQ0GSZTP8UMta84FAUANKQwYs+h+kL4fz6oWa5NDgfTO098B2jh
THyJF3+TWAZiLIinXRvzqu9e7/rcpO/axTAcg1Pnv6s22V0HQ1AAqrvoH/EhIveR/xbDQW8baWnl
5V/9JrKTaDRSpasYU4zah4/3xKWUdS8gt5UAPn5sT57C6tsq0M5EoNp559uZjcaji5qpe/ZUtJ5g
rimeIOYngwuttr4l3N1M1vh84lHEnJrL8gYYN1H3ojnWHCrv1Ql/MNWiunsG68W3uLEGB1UmMG6b
Dx6DGg6cLP5FSp9HoYeY9Be048O0cYcP3ngYZZve+PDCa+JVx37CuKTcVhMKPNm2t0E49jRykQ/H
CpkeRqrxb3rf8Uv//2tzDpKVu13zTf1YenFB5K1ZLv/9lcuoMBdV9Zse5PL+gcoAW95VZB26EcBb
4nhgwqtvmX50vFMuq88EviBk9ZDz47IbX92MZmP1f8geH2zKka73m3+Yxz3qAzsY5+9ehlj+Tljt
vvJi/UK+aPtDvX70ksySVRHeqmBhwPVj0BHqgX+MqJNP4Pp5CjSPTk0ZQOU2j3o5knE0JNZ6X3tu
xLRyGyeQa0H0zPpBcHUBb4vFwUdVHcmXfeTCWtY5pZOnc6Skob4jAUojWotIWvOSmH82/v89JfV1
yg99B/SLjBE0zPRv5NB2F/JLJMRjPI5SrsOiq4PmqDcGf2uhOuPv6yikv7jJHRRyjVZfQeXBirfE
XTHQZI00kWQNQ2TPtoLfTitiADmNvjfGTMsAtAnfHpirxIsGbv6M+QxYa1hZ4aO+h7zlKGVzhVLf
EL6j1Wb1Z+RB8y8AEnotaGt2Qzz68qsYEHfukZdxQi3aFZANZttyOGjuQs45R0LGLeNZw0zmlCr+
u57iNGjndkXGe3UIPrykYGtkmH+E5FY8Oe6TGD7y9G00HAD9NE4tzEUClxZbsvYDeuZ6/ESI10sh
4+2nbUobxD3WrnrhxcXgnvgC4/hexSZ8U8xCeOuDDidwMPWG4L10GB324Z+qsJ864+P/DzjGhq6O
Sbl5ecRH0vgpvTx4+SA+THs+tfPIqOhtsjJs0onndd1Dd+JhsKDaGYZYi4FJ3QJTAuoRxS9+KZHy
bhXyi2zDWQcKZlIOGmrWRQ3A+fn4Dqe1F/xpkscxvGeS6c1s/zUF6Y5lVo890SFSTxNgpDp33lOo
q2YFgN0z5sNcD3iK8HhHUFkl6pdoBhYId64c65wEqEjaIwPdUX32oQVSiWBh/+in3Iw/MDC+JcKE
hR2T5Cr/ZtmDfMh6oN+5V4F9gbnPdLsxQQ/RGY1V+ymSMFgHHdXo0E6KQs8LHtBYhEvJVBZtm79u
OLykQX01Cki3BYmJ36a/VtcxlLfkV5AviHvV9AuD1vgziRyZfk7udqoAC8T/mqp6pndGZ7WYb03N
rLZsXlXHoH2K7WrXVPl7PTlfPallFw8330tPIx5bjCUQ9Knbgzvbq6IucFCMDrNsD/rezdYM1Sew
PpqG7rZnjyebZMYzgIcWZfuYeQhnJMgT6TF7JrsLag1rqdSuKvxXvaEHJ7zYIkMOuEZxNpr2U2oe
EiX+DqH71dNJ1UiAdTo2Z6053hONkthUq65Wb1ERPZlT+tW0+UHCpSNlTXBMy3Mdrd2VWTr0TSbw
7JmjTnFgXRPTPpLGPwe295Itxk0vJIsWxyBbnEyM8Eif+6BrozIcbzp9rsNxTQN5rWNllJrHvpGo
I3UnxhzPg5E+iRq5CX4PGaUnNNQuUdjsO1Uf/Dh9iTSzqrDRMLTd+K61YhZTvXq1+dIpJmZ5qS6I
Qxx1ui1D4mhZvNVecqOK7xlyd/siiN5LmAMAb7xulQzxEy1RG2QapZ902u9exD8ipgtHr4D2MFuz
xwKkkpcsmF+bCG3/YnwJ6XhZOUp3DFv/qMkiU+bN9NV4NjqxUQxyyqjBTci5ucJ4t+zlO01ywBpQ
DVyOUNTTAq1ud4Pzg45Qy1Ozn+Y6e4wJv71MLjkzNsSTIPs35h/LXX4Dt7kqT4JoVN195mDNOrG3
2X3znH0gQ7dyEXgL2ujs+vVG+u1x8ZeVRGyvKil2Z+dSduJNx+1wAkpV099pR6gWWUJzmbnUcUjV
c1yLQ9uOd9hTgLUT8e1Y6uhF8xmQzT9ryN/M0IIMgAH00OB4J85RQ6E1xbRH48W82XSVzLI8D159
9LD3gDku9nVETDFDxCNJIJP+AMTro4zNe1iaaJC1iGdMRwoYskdnl9fZe7jUf4d6uIWdASlbEZ/t
BoQResMjqGTuUi/QjHRpKkqlIRFPCoMKPAROTY6zZlpv9D0xG0zbl/ziKudd2RjKNca+msJjMJLj
kSWM0fK+GMHOCcJ7LpqbkfanbsahDMGsoifZzFtUVaydDMfTxMnfzgZuf9zExQngmQQRdVIcMsCI
dwt/StTDR5A0cIqTBWP2iF7ksNHPAacs2horIu568idssjskYflqNg4QB+0rt+w9r0MZJovoebGj
9C2yXOMPE6MBc0Mgw26ffNWLOkz18N6bASKpfvmH8dp5NueDTmbrwjp64LMStiZ2HDsE8jaCvBuX
Dqpgf9mo0j30AQ31DvRENNbvCPy/WCLeJm71HczGVmcdbZxvK48u5chtEdb7TLSIAuYeOkSbSQWR
LbtoKqQa5pOH5Cd6gcaawfVRZt1LIaZn6bpPrbDf6ik4whRDSQ0zzLrBYs6oLp0QGGtxaxJvpCsw
ZPvJgIlp+uI4Rf6qrhycrBYHRC7LOmj6A8EZ0SajfHVRV5nS+OCZ2aOvklfAV3uC/y/TWfhEqNn5
C82CMtnGY3mi07AL4s54cOKZn9Ig8NxpZ2bxDQAywgU6m4AUtDZsB52swjtEDo+JuIfoCwoqIFR/
owztgazFq572vKOGrV5QvpUctfF30clr7gk0JJgBcQdD/h5MIXaei3RJCMM1CIkcKWBVUZ/V0N6C
QfwC2t6JMb8IOZ2cqN8GAY+/jjc1rWT99KqWTt0URHevYvzhulpqB28dbnQfB9S50bTLtDB7bpjf
gukmIn7GyZscvO5r+2oGya4RCeE8BgNuA7tsW3WkLvzQCZFOdjMO8ZU7dJ/dstwQu4QXULd3WQfb
vC1vHUrvjj/s5GDu22nC1TpPJr1orqkv/kfTeS1Frixr+IkUIW9uaW+gaWjc3ChgYOR9yT79/pJ1
zs2aWDPQLZXJysr8DdxINqNTqo2bAdAJ0RYcCT4I6R4aatSpUxzTpnuu/GULgcy78538FfGFPdyM
L18PYbG1BvpqvQ49nidJvZgCfFm8l5r3NcVU+mvLIKw0f5DGOpiGfzTGdJOaoPxJ5Mn0Nq7loUSV
IGknEMSZW8c8pZ8VYDSe4+LpKIkZVJQ5OMNWl27eVgV4hZCRJhWdwzhDQUROD6OaaKfXnOsTKkWG
cQjQN4OmDrQ2RaOd3wXgDsZUV18qTf5obItuCnfhUGwNX30D2ztYNYV5UnKY5RAL4hfbH+DAYO4W
h+9jiAqkB2k9B/Dhef1PSV7V2AOKiKP6gh/OzRXvIjkIPNukKZvu5CfbKn8NOQrKmqUPnOIx7LEa
tkClNS21Ey52EKfs8JMCDkgp/ZahMS8rRoLLwrkq7nqxjSoI1UxKYzuAPI9dqzbYXD7VJtGjzbJj
HyE9koIQL6LLMMZnEEcP88jVLKvvAk4N3wcvbKO1lVFyMxJcd6LwT9lOWJqnB5Vle4nRmt2fSq3f
RpQaYu4MdU/CXqj01XfSa20Wj57WfTa+JXqlCCFZ68oYP71I/TMGCzV652uIMd2D/xn7ap0W5NRB
V6Bcs3j7NMt3OGVhID/8lFl4GnxCkIg9EQoAWWEvFm40T//Kg2Wb9HBBE0xJK+iOadltFiJg12hH
jbp4XHgfQxC/A1fENbfEgHt+apnEyLYfZ89wyX6TZ5TaDnVYv9PlfGFWN9M4b6auPi4EfHiEy3rG
goty5DWeYfNOA7lwHbx5i5/QFCUjSEhyxwlp00S7JwPY0gAJ4AcPG581pBnoG5TeoUNps+bq5M7p
wSOaTQurLVmMv7ULJYB7ABTX9mvxkFx0210TxQfMMLdjqo6ewNIap3qyJVBoFNnYFAh4PsuKZLls
25qKo+5dlFYf3Gw+V8KWy1DfQmi55YMCzv1+tA9hpfB40amgYBNzVwYjxetiL4fE7wyl9ccygfVy
k2UXpQ33/YGqXW2QsBfMckpGU+fJwU/cT61HUC9XPxgTUEJbENwyXuu+1+7CvgBTR22wWzYU+/+W
mlEhmjdgeY20o9WF3Dcd76mM5aYLlzidEeEw4u4VleOT7hdgEQ1MWkrj2Wim05L6eKAtmC4hVe9P
46trU+/2DUzGWy+iWN6BfaLLFXvN31xzHk1cMRicNz9FXKoeM7RKUMPIfXs7m/q2l2pV4VZsV7oc
MrKaxVUwK7V3ADxHNyyfHTEM0uBChmN2wl52HxBFNJ27gzsXeCPqJQUKeAOT8wZP5Ukf83+mOXxr
lsYlQn3ZqYhzFLJEsR7g15vBONmW/Sebsk2HdlnrIJ2cimURO7LmfoB1VBOh4+79UAd6rer0pHva
LqnUqu9IqceueJJdsoz+09Ll/5Jgeg3H7sb9F8jgfC0b86jPaC9SuXMpjVmhc5GHlF1lwF+1KCx3
Zb2lFE7Zi4SZGwHA/rVBoPAjnk9P/+pN8DlgIErygMG3vY5sZzNyVZ3JSCRj5vhg8bbwvEaowmz1
AG/aGc8GVqLtl/VdXpQPVYhn42I8zW2DXYxLgRwuflbuZz2jmhdeSupesgNmMz+6Wo++r8vpEj81
nr3xABc7JXhozQJZ10K/Tk9dl70N+kSPqrv9Rm58JiUoTHnPkV9cAjv7GJsZxD1qhiHle10w9J5q
4YdyM80hlxvRA2UFLpv5zmRTWnHylNIi7hEd98huKu4aflM+10AU0bDcOcZ00Nz6fjKGS8b6RNzB
2xXNuJarWZaX30XkrogSFOy7k7x/NiKlw23H5NbfWM69Ciy2cbT3OoXryRLjP4mPa+Gfp2X4KGzr
Y7DRBoG6HSbD/eA133UKYzvXu3e9RRPJCvpyb5vaq00WG3bNhWbLN4DHF+6vuy6iJYfm+gOtmGUd
B/GGRXRD5e8bYaabzEyMVnHppS9NT3WGOEFwhj0572yvfm05EvS+eeuwKYO3Da2XNIe63HXWxm+E
pO9JqrdBZpwalkeVWPdDp+Nn4r5VFq+jkUxXORx2xNr98Vh23Smc4nuXFZyZ6V7v7d0cjw8jar1R
Bg+vBWXK8CCeRuMZgHVsat9o2Fek7OoCKXsXtM3OrsatMy6n2CoPIJSvRW+8txMnXkOy6SkHVaJi
OuU0AIFyAzViraL3sFERpL9QOxteucuMbBME85lL5KEs26N8Maovm4HREPXpGqfRlHqVknVr2Gcb
eD/cQFK6SD/I+quQe5Orstwq5Y3kxJxC/yExEucuymus3pyb6sxtvvhbjub7nhg/Wca9NaGk50LW
zrVYKL/O3wyPthTpHlkDKZLAIN69ixXlLcaZ4ecye/+WMT6UtJKTyP03CDekDnBrwn2FtOcmt6El
sx7rGPWowUSwKgnvKYn2VKTkPJ/teS3mqYNC3Twfk3/DmFQbiai1Nm0Cs/2GrnmT6rqcwzGbFk2X
u0Z7noERFlK645wcXBaqW8udi1PARE6gVtOuC0UrLoLpndDip7ugYPLPB7ExGcjCTUD9ncV5hOeJ
WnB4MCkgfzlUquJyvFaJ9pZ600XCydLFaJp7e1uFMMq7s1rg/rEu5E4v28YfhUXZbg1OB+WA7Cp+
LMTEqZ8vPCQOdnsnq75rsjTfBCTcAPOnWC6F3JmAJRPqWtUxyzN8N/qPDCnVWhn3s62uAOtxMYTd
Sh2aAdxphf4n15cLhEiuSi3kVfjyMxXYMv69d9UNDBxT4zqcbeiPrtouIFlPt/SAoN0biDx6COre
fm85Hkw+nkSvUzBieELjP1Ms2Z0ZvfZAZySsCtiK4jPMtMdEKCEScwYKbNq5GVAoF1KEeZCvqyn9
mepVnnLxuESxXOQUyOLkoZjSnTuO6PNesQvzM4VtTrO20e+qsmU1cXY1zHU/6i9SBpZtPVWgNOnN
kfQc0fYiplCnQWQKA0akqKm75hMdhXilJ/o9NchprO+sjH1EzLYosFT9T+F/uzBj0L8GZ5ze1ZOx
isIfrb5m0w0c3xpNR2DBC43dHkoeBGInfGBU5ESQAXMozA6WiXXOX3kTG6EFosEK+Ni9lANMEmOq
kuIe8RsG8xhRLWpFoAXHDPAngza3Jq+CQRYLI4q1bdFON4ucSH6ubT561ZxcLsRzjUtANB/pdd7J
CWJGIX7YlFxA5TMF/GRnYnXDQU4qtOpgkShcavMctZTsIGXVsQDibZdrzDVX3dL+JmZOFOBmhgwP
Zlq5/SG7RvfndUXNvg3LU48ouKwSbMfDqDuVaXuwA4RRSE2oe8re0nJ+lzbU8ozU6Wu2fA6DdSlS
a+X16oCoEEhgZA0DONFDclJjtEIpjwr4j6yUuvio624tC6hN501FZUwQBKDB7mTo2H0ig50ZBu+K
Th7PJqLLqpv3MqoGSxLFaTeCCYeNDL0OFpWMmWxrItYd+iY/cvRKkiPdlQBBGXtGQqpCcYKeFQmu
6jAzCb/l2+qy/ss7Sc5GtdWMhn3DIMuXR/WXhA1ktzYm+zsox0NtmwTnEIUDxP1r755fLOZ2Y+C4
W5FbTel9aH6XrYEHXbymGzJGxn7oNXRvR3LEST1IppoHxUFxUTVD4OOUQQJ1U6zcJFe/iWyobrIV
eg7LPp8ASuA/XYaHfiEDZDnyBqx7YkGMJki7M6mhAxu3DHr5fQvnr8XOj9uro8pbpJ77toLSNeKN
9SyzVjEcACi30sGhCIqkLDQAoIKyLIhHPTu8SIdtrnX8v69JU2kl0yRFQ1kjnKkLlyEPl+dEUf5E
NJfNLdHQooPHfVBWgDV8xra691vj0gG4djCNCYsNCya20SwGitBIeu7RduwA/BXFUww2XH204UQ+
Ym0yHZFVpa0BEj9IyPGVt2JmZD1lhnWQ3SMhhGZYzUzWkHsw2V1JYOq9ASjGp8xhywV4BEYLkfme
iALF4tYVPzLfIwmZV3JShZ80M/mv79PvR13Cf2cdRdQaZY+K8juvE2Et1TA2c/UpNjiNS/MivQ9a
gJgL8hIJ9CZyHFm8OiFEDhqdqgFdoZD8lFmQDUrrZU4U3XE65GxQuhUeNxA76aBCf0Nmu0udCWgl
90rCTx5pd0ZwS7UImK0L/IDeKd0XGYMsOfo28qdiJcEtVi5Ksuk5kBospXLrE9W3k3whd4S1xbLA
50aWfMU9WYLWMloSCeUQkV3hRija6bp3JG5Tjbrh8QXPiPoOr+1QYJBtpurLyNlT68t+nIMDEQL+
Aydwx27jJeMo2kmUsEBi6Pn40FT2mS7Ub/iu6Lxx8ZPVmKczaU93z8pNKlaAnoBIAHIXUmEmVGWL
/yhXBdafTHfaKeheULA5fOXYlyEwjHdCR1QC8+clClRPxxi0JAqx1mfC4DcFngwSv9hK7LqKG44c
UnE/s/spNnoIIw40iiXyU7Lfitlc1/jwf7fs1wm6ncQOaSsyc+om0Ub2WDxAFmed8rcSDxa59uIA
qJ4l2ph8Vgz3gc9oyGVZPkD3jgFHVzF9DaLrjge5AwuC2DCwZmWh5BzAOeiYqISWplU0JDPMG9/h
PF0ykmt7uNoFP80cKss++PT4BKHyf6tG4h/7wKWWLvNnOEhEhg8STEIQ0m0cX5wBniaYJp9Sg5QU
XL+9gyx81gnHQByObmd9ZPR0nOWz7WVbGHn3SswqZu/M84cWENsFRlt5CQv/wR+r798Txahh171r
rrsKHNQ3HWh1UOT92Lz/DQnOGfTo3v4vuFoqFjGHaZ3hcIdY8YoqD6Ultps/PWTZRZI5zl4jeg0A
g6FgdZKtHs/jmwrTk6FeCf48GFIqGxfN7jzud7hf/n6x7G45xvlnGSHZj0OV7VlVi1XvPDC8SCX8
xgHyTkRoDdThERHXADLyM7IY+SODMCepQaDH4O1BXFGO9tL0kbYwgYyPjgNIipgxzF1+aTGydxlL
zAePss1Simr1VbaoQADM+Eyw4VfYQPBRkATGlZGIBJcPU2WLatDPgDOBC7Ba8s35yu9KWJGQzC5h
qeZJebVLYBOs5JLAiQ7ARisQVozqfRBQQuL7HeYwHNyD3NbkAZylWrEdqGpANWfqqDgNQ7Xjr2RQ
eEPTeA9515qYKPbOEtA8+18AIIYUvVvcRzkDJoIHcVlWmBO823Dw+KzfVa1exQZ47tRJono0tQ89
h3fFce0QUoh43B+DjQThlk2gBT/a8KTn3c3G7QVy54PPEpFvCHVtxekocUjOU/kmeUWNPa9Td8sT
b9do8zYM3mYHsZ/WAJ51S8EqOVxNWebimJP4mIcRgZ15/LVgSzCXmiETRHP0MM/IKzrIhU4o8orU
GLuRoLkM5Fd4envBdtYHuUIUGl3ZWYseUtnCbHwCxOy0R7Etkm9H5I8155vxX5Tr6FRlCN7zWan+
l8/JbAZKIowkIfIbtjLOnR1fAGVi4BKU6NNgMUttiqu38FY34Fk3E0vah/rTTiNYSgIVi86A11Gr
bm3N9ktHEqA4bZkwWYcOMIG+Kx4kjGolupjVtxz2nsM1KF52FXd5WfdJ5F2KEIVg1j/4MPLOfgKN
WHbkxRHtd/1gZdnZS5H4ZD9IKE1658ipIbvWziOAGmQyfqAE8HEnMTJwsLHGDI0PlVAH9kpON/iI
v8nM2NoXOWD0otoqwnlMPiwRJTVi0hchnd3LUpE4WJNOyNkq4YKYJF8oMYf5+U1e7YxmNUBZyWKJ
ijQt99KNiqka5j21mjLdNkh3WG67lo1UY48yUeOU1SDROB1As7drZcO6zpyDrDSNZpyfmKelh64b
Fb+JEYrLq4jdG3BgZPqtgWjik3eA6SHflOxVYmsBlKniX2Ra2PMSwORrUeiAxY66AU8uIZcVIYWV
CYQ9A6S3yy13qm2g29umQSuYRSe1VUL/ULNvAv3opTXmagEIooYsBcms0l7VPZ2zqr0UiQYyukJ3
gOQmnf50IdCkEElPtkkWLm/c8Dj7lgC8fvEjJ7acP0tdbGuyccPDRYVTU3ILQsbvWgx/JuoLgpkq
qadi+epk7573JE8LxOVcef5jSnZGp+8oaYpPcS7GFMOzvHXjXWWx2iSYzYLJY6FBuVDXRkPdh9UR
G8ULnyfAUEm9NSxeJLGJCHGyoECgbWWY2NgdtxOJCpIyWhzusgZZ05KWejRA1FxdZQk0hDDPKnaS
58ipR4dyjcWVhAYui9f/5mx4XmqYHaRpHN+NDyYZMrOnXiQWs4PlJfXo9fdhxokeLXxUoksUf6ne
Ovx+i9nfS+rSR86BFCevso+CfNAdaLuzUv8/NknO6cT2zlDeXoLRxI1dseB63MFkukMN7/kpXMP6
xWPDErF9dPOcF1TdubEN6qRrjKAMVYOYZ+z8DlvlzdtJr4E4h2SAHI5yDgTlspZvaMlG+dJW6K/F
z28gpPDMWSAJ3dLYL2FUIT+Jdx96MXgkTOGL5ChBkByzJdhHJjG7dchCotfW0g4S0E2V4rA9n7iK
Amd4gsxykMxZFnY0UU3hvEVFl12km5swHa9Zp0Rq80rzRVCPj172blrdRuJqofsnyS7z5i30tH++
ryMjrA37jq+aRaPVj06SfkkpaGoVuwVdLkDNECFpC4qa1nPSEkdaHQ+gPEEWx6+026I5dBWL/tIH
0St6WRcIJsVqAYSyQuoQMkgEfbR1ohqohDqHnfqLhhkxZOZ878PRueuxIIJlkfHhsPz18twk+YKg
34zEd5hpb4HBPI31jNxroNyHvl0A55c1ebUHIjp30e6OSnTiFssouFj7X5SfdG6qPjFshjJWRkVG
Ilm/jUZ7LeLonDsWRf0Q4V2xFCrwa0CgLC6wFE0/a/z70KRc2oekLbpz7EC2Sv36lPiTh3MtEl/z
zoHlR3uxTPhOXWP28EAMAnNfV4tzyGXDlBNam50XcH3wuuU6C8Js6Zx2pacm6vsjUdpEpZ/7lVgB
i19N/acotBxofrW1/X+c5nta4oV1Kog/ownpfIiOKvwLDU2tSDN0kHvNR6WVp4mAU4Hh0lBKWNXp
8lRraHSPFZD45l+LbTXQL1L4mkog0gsKrVqXC9DsVl+WDeXH02Zgonbsujuny3fAtbFxajQ+K83m
p7xlbkG8PwYhkOLeARmYN9cmApYjGWvvYfyJIuAr1uCALk33tTXA0Tcj50Tlmv+cEXJL3eLS1xSB
u3ONadwGi/aZ1ug/a2OnkKpFndWGbALc+bz4bLl4/hoVZaUpmTDicFNQc0m1c31gEHSmItQfUBrx
aYQ3OUC2RV+mvaYj4DNqhPRO3Yq6femD8mXBp2ONnON5DJlkp9W5iKvgKRLSU0ZFHcU55x2i0M3I
3M+iqj7KMSzWTlt66LlSK63mXaXiN8SOcLfNJoNqWWrtfIhtEMVekr44ZFb6Z7b8z0QkZfOA6oib
pMMxQYCOuyQi4jgd3qIeza7I0B57E33VLCnUduYQg+tK9dCEC2AjSbM26vqjWbJXNHX+0LJ4wDuQ
iopef2p+8apPkQmTaLpmTf5YZTQviu4zmBE6NHSKmk6QvIw56h+xnnCLNs34GmsFbeiSmcwGW90p
sPQRMFj0Naf7rNCv+cCpkRg1R+OIsDs6NfYU5KyzCb2xFm2uTn8aFtKEusqfwzo4Y7GFYI1ePOkK
j7y4reujaRrX1k4jckSwPENftUfl4JpYNN0lH4znKoE+nJkZFyLku5feWi2+nZHq+fehYT4WWhGf
Fgs0XKqQlkX3dlGIpLsU6ttY4ZYImv9tbkrjNZyo0I4ZtT0KR1+l757MqMMtbELfQKvtfwh7cNsy
hx6GjqKXGTrGMSnph2WNAxLFR8Ir9dfYuNG3XCyLYIryQcz8ebEe3pULKKgB1XqK4k+tRiXb06bb
ZPkjWd5yrfrlbS40SscwC++ckjtApzDbbKJ6OwTzdxF4p2QuIbsEYMdjIBi+v5yD3jGgZumUBQe0
4YL4K8rU1Rzda9Mv4EzFPa2ymgHFG+D8i4Hl9BSnYALLPKJwUOjHsnbplfV9UFxGG883r4IeVNic
0zgCUUYbEXeumwDjIzjRz1Nc6URy3zv2c3HRgO6gQztzLQGu9YjlebuaUIIAKWI4a+gsOHPXibOL
F6gGZRHm2xwoGFBx1m0W6DDgHO+7bvFt0Ew8UoJ5BlcKZnPdN2Gy1WtvEvUM92T1CBMxrMi6IZtG
JveTNfRsWxQEVeQ8GJr+jtNihoiWBtJ+/DbL6AUm/DG2YpR/abw3sc4dXccNvrOCA8I1Aaro5bGp
OmxOPOu+i6aSUjqXemQcEObpzT+ti8JICo38DmYNbjc50AYtpiy75Au1dFzkdCT51m3TIZcfGBnw
/iU9zrVjSxlhgZpj9PTCUXGCBxLcWcbc74tUe/Qm1OSAJ+ZGxWKedHxBdc5RThOtukO/Bdp77JwE
qFrY+EpOVchhDw/f9cjUC32kNmktHkfpUFgWnOZAvbceBklmMuCtriivBSliKnFvz9eCLvuWYKK+
NAjO667PuBpWlWZsI28YX9sl6Mm4dLTtkvFmNlay82wCHlcKBMBHxAd2c+eWJQGjJ6PEhEs/zzA4
6PRC1Bn8SVh9VXzQtCmjmeRZ82pOrOxSdBXGFnbohsi8wPIGk29xtGJqN90W/IQQix1QazMQ9LGX
pofuASABmoDPgGspAIauxZc5sZKjU6bT3nWcAPhrAlAGfT9cB1aBH9GatueuoGLXpOk5QAwctQNY
JevaNv5krYncM/jTXYvKL0W9fqHop+lHu08m2nNmfFN6pQ6Jrls7I64W9HRSZ52XOLsmlEYPSy2p
eqoFZ7M3x3DldCV7ISjIpKhotWdvTOsaJMQYn+Iww3a9Kao9jUiaa7lZohrrVuEt9oyUcy03oUzg
9HBsM6sBDtLoX4VXu0+100Xvg+0uX4Glu+slRyirNB1uhdmQ7M15AFtUl67+lbhZ9FkjdrN3IVXi
XaCV5hcS3ogXpTMS1G4O8WjCBgd9J0vHAwnUsNWZCsFGG3encAFttW3gbZMrRUH2WDgzghvjILQ/
J69H3AhnCwhoWVRRiJ+qT4c9Ksx/lYmcWZEWzaPtjMzaFOLD07Ck7+FQNU+DsqGR2EE6XQfwoCCU
Evd16rXufaZafKnMhIp/r1mfauBobSwo7/4EZsSIEDMfXVBaZELDNjC74urP/fK3UhHiWmEXumSl
TnTAFJDMsp97jgCbliADBkwPVZF4bxkoFrlT+d1MBi2O2UJHKQcRbM8Wyu7tkD4ZHWoBGto6qyQG
kT6MywNeNt0/vLQyZLwdLepXatRgrykXJrcT+6O5mRLTw9M0m8n4HIPFjpMWYrpjpe/Lwug39IrB
urgD934XZDXK6M0MurvpiVtZo2HAFoZQ2NXQZ5d5Mn9MrDBX2A0mT0PtQjyZSusHW9KJvltPSXoq
8rXpm97GHJM/Nuo4okCGSEwmKivgJciqdcwX/Fx51JOGnvygBtlIAzcccJ/GWSePd72HmSWDVt95
WWquJ7vS0CgN5oex+xhb981Q/5gUWIhP/Qh0phtFodKBe8exfGq6nzlHdnGMn7y+jS4m9y6ccrlQ
YkVODXaasEUXTBFsQ5wQcf2CJnCfps4Vma711BbqztRoZJPj1Ub2Zrg9cqpTQHXtne+FeP7WGVTQ
Avux5GDfGLZ+UPRMUN9OEdRiCX4XznMDc38/x+6am/o0EOR5TpbLnc+Rn5rzQcu1rQ10zECUhU+l
SoAu7EvUlqgAzkeb3nTr1AddYdw2eOd6/rGAUXRUKwIkGAc2OyXKd69dXqN+3vg2DhLI4xbl60De
SPdiECEWzG8aRs9xMAPucEdBeiBCVYHy7t2QwGyrsO5ZMsGW3+En8asAhohrxeUwfTUR9/ZD4EE2
QsfeSrMpw1Y0jTzohR8JfE3kV6cEyxsu3T1Kv5llIY9J7dhtNjMqkuTw0bZIRTS+8l7S7GJE8yuT
5KFiBIjS3+rmsDFt/Th5+CSz1PAD28mTGVbyHGPGYEcvIi/DM/gajmV25l0rlAYdDbOVChEDS/0z
S9pTtfcp1CEupa+lMW+wVz8vbsJlO1zxESAQ6D8MmyFy3123fcL8CKVS6ww0biUqmEauAK8nqGSN
3zzdRLmQP1oTByeHyIW/Clpcd0scbzo33cgIyv//wq9hOaCr2vK/FsUiPf6SzwzRqChhaDmIS7d0
sbXhreuXbR9S4ESopQdKxmWX49baFJH1XqKOmTJyg3qZLOiXFvoSwbzVoLbYCYoZpOgjjxSjMWQU
UJIWHTmg4KplzRr34rUd0esoIOLpr3kenYIYrWTHxkgZpOZ8RD6WjiwykVxUrJvNAZmPM4Y35KN1
s5/H5GZWzqFw/FuhDzcPrGiZB+9zRDkUcXBID36L5HDXIG0dPacmciF2UFOXtNm+7dgcoxhlr2b6
a1bLC0lAvk3aNFihZbPzjHAboGuRp0eUbjAoQNKtHwDaQc3oLxpqIcPgn+Gz3COMQvWXSil6enb/
WmI0Xyl2NDKJnP2vsID3CHZ+2XH/oJYZ64ehwXMENYo+DNcF0yM/nWSXkZhIlD5h+buxse3JwIZP
cbTpxuZb91N0syaw0AtiAiZoFsXIvZDFrGIy4cH1/yr3honxo9fn19TpbybGPgy12dsbw8luTVV8
c+FddcZyJdVGhdpAQQ3lYpkSs9oFiTRAmq8qqUFzzIAeUTSE0lekx9Kun7AU3TkuVCLdB9dU7iaf
dpF7mFrrr0xRymYyKUuGoNJH3dv3FtjQhTuQulJR4Pzv3gE7rsg57m28Yczsva0RlsxqPD9Mmkhk
iGOFNSk+u4yLaNKKxiQrdfTUIyujxlSG1blQKRukZJpYL7xfhR6dgfJ41HwVDjoK5GHcVu6cGpEU
TdH2QxKTZ24Ha++wcgKGQ/5fvGNrbJNGhBCw5IWtgiYN2zToUeZsMqZDgQQA5ay+dKv+gHWnrPkB
If93LZtRAIJLGB4io3vniGCnZRgwTHSa1RYh3hPjJRHArZAVh3Lwu5+q8pzFTxTQt8qwNpHKdjy8
C5yZP1ibVAiP3Ea7B3sw7uVF+OtZtRv+8FoPu8GFlYreYw22WOFOrj07SUtZvYtQ3xhBcbXWC3LL
qNa2FwSREHNBfQsJy43XIwUT2PmbFX7IS1sW1wCvT8SKBwOKacSKki/RSAqv/DkqTb6zCx1UWqn8
einFbv7CBvLxVob6e2k1yAKYNJ+MAmHUEwDu+uJCAfgpovZvit+Il/+zl2nHymzTLofJ9pIh98qv
zF7xmus3oa4C/HgK0uU4Zto+9epP/hVG1IF/FdpWjkSspQANmcOVvXZPIRm5czJTvTjzI0LitfEI
LFt04JzH3HLWHUejbJOkm44upDOdpY+2N79TOnjqZcEqc+Y/ccxnUnZdjGQ+D1O36WbkMbA/ApLN
HwM37VU10KVNy+mMXKufTSsP4SfxIZbPUumHwzWVBbRsVKEOJmcvBHB6seG9W3/FsIRt75610uoF
WMbu0UPodh1W4yOsoIdk6HFYarZjFLw4do3WMM6RqjUnAGKt2DLooYRu7qVHcxpf4jk7trQhqH2/
gY8JQn4w0zD1FqKx7OoZnEObfgzFj5i9IU+78vnbdkbjqXsZM+JmMb7o7XvCeDMgYpY2GTqiMqgl
IW8pqrWsXbe5JQ20STAJ5Oupo29aC7MIfphZb1khesF1sP/x4Y0ozgg2YjbD4wv1PXLddou17MBR
nP8jIMqkDHotc52a5srP/3GwyGPmlP6gTm+wbOIcMDZZRKxPjxJbwh7oPaWyhWPDDGr4tT9W/hWg
FRdyODhpt5Ln6WbKnWi/8kx9lG4H4COl+uhdT/iwZuetY17SbgrsNs6VgUQRhVituLrdD1JvHJBI
xtjYDdr+gzeNfwKU6ogv9E4fGcCJBxr97JChtRta3VpmvDcUZrPQB3hjBgxpnbvAe48HhhCvHmAZ
zUhTsANMTPhklTotQjHOjxu9jI2LiQdoKRobxj/+q4NWEuOTKNOQ4jzKTwbmgpoZQrmkC1NhbBD0
hqlqLm8ect40U2S6fmeY6ZI9y1BNxlWOeTP/4gG84MdO8SNq/o6ZeKtnG36C5JcPka0m04tDE1f8
X0sRh1npdPbqlfNl4AAv3Bc/0ve+8WSatJnLrc8bt8gLOZa6X1yMFxgv0j0IDGh9v8sbh/UjxP5j
TtHFQ3EtQ/LXlKWWdBriVmAQ5mUPzPzO1CG12QZtaYzEIFxjAbqVYN+nw0rWoTwa4zTEeCNk0ZZH
SHC6YpR4gQKtlBzRU3ljGdqBVe0iWbrEdLwR/UwckoTQ2BvJz++aYjg44+k4UxVm6fKY1rLQZQK0
3+MuGKk1GZ6B3Tpbi5FhCJYQ1Gew44/SfVGOtmbV88WBZPpQnuRX3IAC9wCKJ2i6jcEqislkgUbw
iEzKfxOVU+nn9JpQkoUJtulT2saxgGGRVvTCh8J6A9Qe42RawWC1lH9k0zu4H4d6dFgagKQ+sEtO
ff1WEGH7/FYZDnsS5QtTfN1hoNtmvIsN/2xnwwbE2yvBSV7Z0oic6lqQnXdZcnMA38JbPQHMRzU6
edRR9x8tC/QpXVtyBwlPoVlgYEd1tnHvkwUBDyIKA8ixZtBnDOzqNxjUow45jlkn6EkYGNVCYbpD
4EnKrhidLNlj1GBKOVcw5zlRe9j/6XKfEm71NNS2M6kA9MOeJiYMJgwX8XCJ143VnjqtvbcG9Nyw
aRMpjY7lrRJaWGn4KMLvjCpLTc8c6LvP3JwuMhPchxy2AhA1FJW5V/hKVjgbOvYAhWbeOaSyLxHZ
V9Z1qEeOqm3dFPAmQxAJOr+0HQEcL3P6GLuyJr7oWZ0Q2lhRtdux9QMi+8DABkZYrYICURzLRgh5
/EM4GdxlH4SuJZGyC6O3dp4ZLweL3Xq+1H0SrPVSWw2Gdyxj2HrI1r2GAzaW9RhXr6pukod+nqrP
BU0zDMi9jp4aWhQU08O3keIRZOxdtMSnwEqeQnv4loAwQA7hzvZCKR742LyFc/URRB7lxtakcF8o
PK9GhYNwfHSzmDBi00qJh/MgTsDLhJRdZ9f3Ztb92IHVbny9wiOT5hV1N5PyjuNv/EqBSfAQqisG
Jl3TZuRrGvCTNmmEirKTAVw8d1OEQDuPjoKHKwbAzTvTHw70rV8R5vyk3MMlCQgb1cmU0oRYthZv
HohmbU6QLUaHY2Xjiv5NDkdz3OOy5FPwzBEf0sozpdg3SfhAVbxZmnUoaR7L708pJPwKWh/y7xSx
9i0F+MNkkckbUf9lGsHRcK17PTYfq0DdU5jfmUi/GuRGWRtf8JoLV3ka4LWsw+XXLeNu6gofERHr
gJU71sIEWCCcPg0w52KG330AAc31nuZZqnI0tP7H0nltN6psUfSLGINYFK9WlizJcrZfGA7d5FAU
+evvpM99OsFJQFFh77XmQvcGSnhdLqUBbGyOhL9kwbEqBOm1oEYIFJHls1Ul67yKb/wGkz+dBB0P
KV0v98kirLcHqdUOp0Garx3pDzwXxFL5VrILxM4AMgSquT3i5ovWfTPhZE0WIwan74TS1qMqAH/l
hvECsedHFRa6A12eqOVgLy0SevrjnhrWLu/Il8hr9dyJ+E2oFL5BcKJt/5mXCiRRd4jrviM0oHgJ
cv6FOsNH6VNAsvrmHPoAubR+IB3sRTnzQ4oZpe6ta9nBfABi73OEB4+zaph0GcxXij0PgnJWULnx
zIDKirWynas/5uumcwnE8RwAn7PgnEb4+2FCxX+3TPAEFJH15BKpBPrDzyjgteiIKlS9SeWta/RF
eU9C0yho8zLqgTB0v6Pf1sz4xUffBTezjRHGgG5clLYAj7vBe4SlGWNqTDMXkF5Uh38xWYX3gPhf
HNAoQyvoswSk/IU3jH/HzGzPQ1tvPOxz0plAInSHALe79L3wZNre89LFqUOm9yra12GKaLx2Hyvu
Vtr1FbYbfQ0aBhTqd0qeMUGJlUOp1f8q/fBdiuJrMosHSn3bBaSa1NjQEJ0x2Znh29hNj61eZDBZ
dwkrtkKVCkicFnaLfJ1IHBvHv7LErTepxURzizTF1Zz59dUY8dVmlhGxPsbs5MBbteXBKuub4KRo
aQU9p+QVLfNTFw/jKTSSx1z5f0XW74pgwRiEI5VWOP9mEr7MXndIcn+XEl9FSyw42rn5EjkjCeP+
5xQUb4Dt7/22ACSCxN+I94PGIdu7JufeuOCzGZJkHrREjWHBicbN1RVHGl0b0chLQPgTy1M+3Fmz
e5a4s2da/V0FxIxOAqeW1xCRGg2krdck++XrVi9PUUVwjeFbCOjRNOV9mYK5ng6W2Z10bH9j4v8j
Ha+5cUY8FDYK06Dp3tzCPQuLW1yZOIRGpB0KerIJy5iH3PnWDlvTNRHeMeEVTmrIcxOchyJzrkmr
OTCQkHMZqXhcvMav2YXIHn8xsifHtF5cUgXuRmcwEK6xzTS1+NEZgSa+tH8CWTx0kU8KTm9Rs2+6
1xg1FgRLvfM99+I7ALE9nZg3FCrDCY2AT3XJuoGq+dJT/RCSAmhIhqhHZEvu02OqgjNFrrPjT6+y
iqaWijmlr9iRfwvXzcYNRUrjc3Qin5DxMJNvMaQkw55XoRAnBdkqoW6Ssmki6oVqEa9Y1jO2qMeJ
xGf2RIczxruBsUzswNV3l6QaXmSvep3aYOP283rolI34k+CghTZYumuc7ruAu1mYYJPLmAAeCw1e
3R1SOSNXZbPd2vAglWfz6drgifLri+U6RJZ0wbsjFsojD3kBMkSqepht+0wJfVvha3JdwuNyG0qg
ZNtxgrJFtIJe1MhjT8p2qzTmIR29lDSA4H50l1GFLeG0QZYDC4t/M6fkaDEhP6DfZMpkO06tDao9
BDUJRT5ByNkQSRjFAVLYiU0tISeWg4aIE11pUp90lUTVzxnL4X7QGurvcAl6EtmzxsDCuvbdOiY1
lnFJhzBLCwU1crFVYDiE/9Z0RwhOgFcBhRFpQjS0h3LycR6G9bSTVR+KlZojc9XLIst2eUNX/znS
akJOW380Rgds20P51xnTyKYg7WdiywujplHk+7g3tJDiFua5ecZgNY9nwuohLBszKlfVcyjwUITE
mFFNtopG4im1CerUtDjrw7woMFbX29rtxmIbZmmLoLbR+6ErnZ0PF+cNBXn9ZS0tm3Xizuya2sna
UMDYBKyCSA0s4A7g/F+EJbHgaMdFUU16Am8b7kQ0DF09/VC88+9jOxy2GvnrARrbfBe1sTjbsf6j
c++7c2mo6QlnTG/ApYFBt7Si2GQOFQJPYY2vTtGIcx0gBKJ/0K8HyH3QSGXFoI0zwhM3OJ6atQk0
8xDKaEAzMCf2d9AFlgYcKoIt6hl59aWDgNW0yGOSfYiRz0/6ddGQ7MMbTeBb37BHQxcN7Y3ZMZYZ
JsUMa1kYyBCcm4jvUw5uG3eoirUAJbo2UYfepj4FEJBFNE5Id36dpo43rErth5JWKQt+/AdoP+mo
w6Sgy0YF6pu43DTAsOEhsB+jBAsXd0B0PdKlN6LQW88qIAM5XlsFnrDWs2NqNgQi+ZK0mSlJ2rVn
OKhMh8i9Kh+CeBJSQLBkRMUvTeTHNAo0A46R3qOYQRcedCGLWr/k+KLNDhMicDmbsKmXicHYU5G9
Bg+r7vo6/kPoNV0XV2K1HMDuNENp/dp9UT9Vi7hmpEZ7MiIDxwm6JQf7IsnEuWiZK32iAUXCq9EG
IljVXuz8cec8QNzDGghrna68GTSHSEnkd8AtVmUJTZ81qyOzJLfcVz7+zPrCjF/NafFQhwQjkfch
n0lXk+tBOTZQrAGHmdEml8r1U8o4ZazQuNhQn307+FSZ6p8Y0dhc51TvO5n7DKbKJybOnzWlTaf4
dQL4Ug25yndUPhF50mXy4+2M0GFpNvUKcb3bgn+M++bdRq/1kLuN3QFwb+cnZ7LGTdlfZvNG/44y
ju9mIBJako2mQX4aYNRsAJXdanDIgM+5vp1jFtiJi8p+SGtBH6QCwkMdQLzJMOLd8UYd0mNoFG2D
PmFFshAG3GXRL3Iezn4KCQixdFiXkNaqtc9dvZvcPH3y5mn8tGGz/wR5zPsaE9UHZafFx2cQG2pn
I8ai0UoOuq/yQ5ok4155brmxkgFNuBHqr0xRoGwcJEfZwLE+aZLkGmk6gg1LHPwYr72fpzhDI1ql
k/tkiaiFrTpCqx6Wooup0uTJNKz2VDGwoUDM87lOcsFmGY6TkvrHBrXrj0VNWlsfVwOWNrH4hqij
sie0HxuPnvro+UF/CZI47nd5KupyFdUaivTYmDRDuOa/RmUl4Tr0JblKIzDLrY6H4NGwGvmn0mnx
Yk7tPrRnyudzTIXebjdhkUOdj420WpuqN0FfqLQDfmNSeOBYf9Yjki32TAvKkCQU3LRdE7x0eD9s
VI3aphw9dB2RGSzSP0Y/TJ9d24VAsS0baF5GHCIdlk1V9DViQiycXmR5O6at8Urel3OxtE87hMwn
ThUdpRx3hs4gms8mDof95MwWnrWalmTiRafcskzqSNZImhAGr1Wux/4+jku0B1OwLAv95IabUiFT
BpXv72mAwwWvJc+2yOjeTyk2dRH5JmfBFBnF4HN2jwVa+Ab0jTcH4ymm43Qdhw7fT1O26xbYwc7z
ac65napxCGCA7brRu5aQH7Z9OeI98iwSYT2Ctaqsa35IC6HdXOUokQsyhRLSsyi6LBz9Pih3Q2tT
s+Fkth4G4bI7Fr9oZVuM6o2LzUO5GFiKf1tAecuNjF5PRsnBMt2BTkkkFP7Tuj79+xsEz6PQruEL
CyMoT1VaJBwTcofKt4Z5gcZua8T8DSIwkpvjTulvynOByF329bvyin5vNkl/9INl/iTl92IOyVfr
+hV9QoGXfo6rq8FMQu3MTjhv+vF0oEeQXOp29s+JpafHtLGp/8wcbTcz1QuoArW2XpHO0WAsSjg6
nTe8AK9OT1BepyMgyBhs9WjQPEXALpx+vtqBF1N3KdhfBQ7NU4sUVDp3rnX2ZzA+RuuIXZZO8iGo
jPRsV9ra2bT51zbv14rQJcy8MyrJKGGzI8wITakkwDzoEIZGrq3JEEapxwYppH9a5MYhyx183grf
aW8gLRpnOHb/yEEEc1fUqxbZrom6h/ENRcZlRc5U3ZIQk9Of/ccPWrZKvsP5v3dzsbUSt9iKogZJ
ncR+AVGWJn0A4IOGBv00S3ioSTIYhbEVJSS+kcMXmJHcN8Qk0t+b5pPuCL+pNAIsigXduh0oFiDc
g0CkIdOnHPH2sedBPHZZWWfXJSiDhAYEQh7EjNGJYb9bzV6bFjk+ofgibp1qXw0RQabwcqUNk44d
EFDpvC/Ia0PVoIKs3yqHqnjDwz8Nyh/POossKoJyemTjW2x92UdbotnRty9fCBfJ1CzM6h21o7f3
+gYnES/SavBm+51XVqxNO0gOhhrNSzUkehuTE70ebFeSjYnkzKkqOhU++XRIMXqkPFOaN99xprPn
zO6jj1CT/+ZF2J1lGjtMGVZwiptEvQoPeaOR2rDjKNkBjrGNfYbzdxXQ+sUgPHkgfZaSFsNzfDJ7
vz+1fiOxGTFZ7S1rgudFBZD2f5clm853DbjVsiqfEFihEiordqx13u+STnwsoGGkJ7uIJmlC1rFT
y4vw2/eJbezdDAOmchu89C74pbG6BaW/F4uWzzG++kZQM0tYaKrRTS5B2sWbOHU/zDD7rBSYGasr
36UFng/B2rMxQ1/KWor9aQ5Fxbynnv+Ye9lbq/xPCOlH7Zbn1kqu5Ku/lpyTG/45CNZvL2vXlj08
8VT5oYp8GTKKuqQ4+Q4iwbDPHkpb7LnUI+d3mrIxbatE7+beJOwgqHejGz0UKSu3dBXW9e5FBykn
tgncUByHL9lEGEYDez6Nxle3ir9FLp+tuf1eANXWHO/a3kGM6eMq6w5IaK5iKB9L2sAAmuBEZi+z
Gd0vhZIwgrSO2gw1wy2cg/dcD2d43/ezChnM453o1GUxi1duuYjcuy1iJFJ2++gti5rjkkHQwL7A
rEu4AhQ20TRPZaouUVjdSy3vpzDECKtx95MQE1Swq9Ad39k+mwuPDOI2Pkw2onZ+DZqsdWvR6CDF
M+zjfRLhqkOHsUpNqsLG9KS8+k/mVc9sJjAoBeO9UTo3u6np64fn5S6NUfFgMV/gVe4gT7QnQZ7F
pNWZNuQ+7JpfLaH29Vl9TEIbGjbuGwidBbnIHQXvMfXQftbdmdfyinDpa2QiimuTNSV+ZNKKaPfG
32lfnbpa8k65LCDBvF+w+nlqP+baOFite/DsGUUeeQRu+gTlZzcORLJ2YkDk0z2ZYAhaFxv6gswk
VxYoJXTuCcyDRo1odMG1qP0jESu3cKIYA7cJnzsvdkxhy7IxX5NzDipovJlp9OPZi01Svbd1dAjS
dm+1wL8riT2vBPbX8P4mNadTT8QPLVmMXhtetSdWhkpRw8hto+LjWFkmHGEYFon3ElcOwO7+DbYO
adn9GXghdGNxrRz7CdU0dEVq5Mw4GYX7/CZJe1nyT7yS3Sfq0KUJ7GDCAGVqrnzirug9Pzhx+tqW
w2e6RI9V0W0s4s+hba+O8D+wCh2bBoNhZb20Wbc1bO8IJJPNYv2cquJcE2XOqkccZbdZLoZJZdcR
rIAA8BuN/CZq0p2M8GObxrlFlT9Ew22unI1TNTuJGnF0un3YWpem8Tg79FQXC1B+q8kWH6PKHxl6
bxkbJfh9vJqkddhiN3NcihrvPCT5Tk7TIe6DqxnSOo6Gh1BMD0MFZIrvd+2C3BvUF5DjDZQi7shV
EoMH25hFXLt/pJ0+TwGJyUPsPOTIollJkQmUfIiUXDx3gtS05LOZyt2r0qAxj9J8uQlML/laVfGT
hcYU6KWzWbJ3LRPYXlz8mvibfFxEovpUfcx+v/toKusvMo2/rmq5y9OVJCPEahU1pQJ0M4xM50nW
HCvLJR4xNWlJGfvOJpaOjNqyYdgq9Ubj7tomNWuPu7HL4RtvzZalRN9xO4enlHf8oIrye+aGVpm5
Sxr/36fqrYLIefLRBEMePxfir8zH90892K+Mz87AckdOaU9sD936bSymfetzELZKMnws+6XxLawZ
wL/L+TtBa3iH+3YzSRM3sN+ySFgXOqvo/7I/jMABufQCwnDIPvHzJ3MJutRqJ8RAcCIPg8/lliPA
fbEr7IZwEGwgVUdyheP6Em4CFOLWxOeCgqs+9A30LYFQhggNSTeGwbGe9fQapol1s5pB4mek/rAA
tfP6Kh1/N9Vj/xLm1VtiW692aeKqwo7QIFe0al4lYBBiSm7ZImCQCpW6zOV9W9KgCzWF2aHo3iW6
Pe3bpbN3qqL6dcXk32aJAoEDoU3UsaVusTb1s21QcNq4YShGRBfJ8Kcg3mvLnyzQz6DdiJ0A67Xg
rFM20fBc0X2BqJxC/myULe6L1q82Q+XAm1DmvCGYsiamaLL2vpzsg0/GE2UQOopBg84zcaXaq8RR
u8qt7Z1oIqg92vMP1FKiPSnU0X5CgbCLQl+gG/To95pZeiB2q9imQiyr/ZChNaxoAqHDfo2kHnZt
wnZ/7FQBEWYkZV3bYuPTAn6Km0CvgiDLlq5UsbWTNtxNmYvkJlXNkhn+IwVtAjfz8EMBa9ktFcEn
NzD6Tdq1KXNx8ss+FDtd3KfPlkdKwp3CHQAEzEFz3bBD+zQbilmGp7q17zvsvgUd48QnbI6zbU9Y
iCsLZ03DIEKzXkb2mxY5ZCjWiZ3tLzdu4mmpHtdcZvUG3AhjWsWL2k3n5CJG9eAfMaKTrRjZHGTG
wmhObQFXYJU1IUj8MIhzb58Y0t1POZ7m1pb6OGa4GYZwtredtBeOs9EeJzfLn+ElNajwGxRO/tBY
rw6UKqLMMdrRq/Mpt9bZS8rlmdiP4nC8M7s3gpBt1lPtqiU3u3MyfJP7unZX5bRP6XvyvqjpnIQd
ZcAA/jll6voHJcZMQhbdUhwD5SwxPRj7oA3/id7AWOn0oxsQb6T0mdQhFNkR2SHCf2L5BMjV5rGJ
31JjvmCjYoh8TnLceQS7stFc1dMZof/dUiosfErJtOmjJ1GOawPTT9OR0Y1SJAbcZtgrPjD/5Tvo
acdNWz2MLZ57sZdwdArv1SK/e6Qq3hZvbkJg5olExDTkQOeSVkggcjqATyP0ufjR09Ps/gxcuyA/
jkiIFVyHjYlPc8AwaZDKyp9Jxb4gMELxEfiMhCV10Etbgg25S534DuKbsogROnNcx23Ouk/AN3nB
hvoVCSKZf//Dm98abo/i9toz0N74jbucm68UrYl7Ogbq3VExhaWf5bqnGfkXtX9u12RBkvuXv674
8bJ4WurDbvJAZ3v5fVxYY1u7sXXvlosok/yiqHxLO9g2UQZSwttyE/m1CCCWK6SzKtoHSwcHfNAH
YtyR57wW5l9uWlDX4OcfUd3dVRgmK33PTwKoWyWD2HKNkiBDLngZCybMf1QPwjhzEYWB+rCP1la3
XBK3nGfTcPBRVb8MiiQ58H3CuXJXuJd8MVi0ibgIYMpPyDG4bCyjEYVWkyil6Wl50gwvbp0HDsyw
KM52u1FRBLHeGXOLsIWRuWgV4uybM8aabyvY6PMPk3SjpRvi1s2KIcSAAKXHs4Hdv+Kx6fHPFGNo
QPu+/ApubZJ9p2xBupy9MrsaCjbMKSRupcgRr8bMZ+x4dfg+sV8+DNs2a/6YiSg1JbkvAI+sF5QU
LjGUpD+bRKMSYWgP6JXMYM8jXh4ZE/RueYIFljGBmDVgjpjhoPIDacQrF0KWnwGCc+6J2WtwZm7q
AHMNv4TMqf/uqIin9+UxuxOcYR+kgvmX+1zGE8pAj+3IJZRMz8Y8MjKhJ+I4SnjFGSJ8bq6SyWop
Pq//G7y2/xMyefElniYjjCG03F2ezfJHuVhGF9/Ju8XQyCzBY8BKKkZQKgBB+ClcHH33OtvIILbs
MhESIjLrXo2xuOdt+/+vw8pw19gBVeQb5ovjMu55VazmbxpmNwccrq6ubVZQT2EvR21pSjfLvNJ1
7nG5HQ0oVq9mjVG7WvbnZVaSbH6IXOT/pGP2Ap1617sc76ZvPnnUU+rhx3Qj96J/owHI8ezRC53d
f6NuubXL+8FFc/ml/ck3maHcLBceWRaCQ2xDhBOSwmr1arOM/9k8ZYa/MJG3bmn/Rs1+Kht1M6iF
7l3mxaknqtUwwvVkhWixORySy9d9d/OMW8Zr/9LRPJQ62OVGdVhmDrPG+bRkMyLYsWgIQg1pjkt/
aPlGM22/OClvMcVu+OLGTwL0GzME2e4+T/BGK/XQ5THvMl3WrqKHXt7XbfcWRuysmdCC1iA9CCmJ
JBoyjfRO1cann7S3qQ5eA1+fmrDduG3wMrvqVIbGxSCUN52HvyNjYC4LvGtV8Cg1A9x02n3D7Z67
bq1JUkGqTL1K9xfdjgRBd18d4h7a/ST+NvVXWNrvnkFHtq9esff86CAg/NVp18swt+aBgudE9E62
J5px02jO+lyx5bVY0Ir7SNgPvVNfDIwQhKSdHQ5rQz0/NG7wkCl7o3sXkrd5HXV9Czmf3pEseSIM
dINCGS8YzeR/I4DMAdcZjsv9s4kurgggUk33Urk0K8EI7KBw+EvhFVNMWK2TRIi7qJ8LWv108cjP
oQUOasMg406RqEet4ksmzjWK/e9E6k/Ma5ua+QO/3DmK0B+7oFXudIHfjxrdY+zGVGTro0PnzcpT
9DDFvZ3nhI3orYnjg7eTvsMcOi6aaZ7UALTY02JHduvOS+OdGTsLygWpnPaf/TYiF4rBYlX1Pf2t
a5/Ko268DYnKdNJwRjmVPnWqogwS0Gfm6RdDsMUqifkZxG4td06BvRVwVkZ2AYXs10A7h0LS/mmD
iFRn2DGh/RwGCKlUxmEElRaLR/xQZw4dx7p5DhsgkG4OcdQXeUVsrMeNnJ4CbfxJMSutCe9mvlZL
0TImc5o9ZJKOp3psdlOKXrl05VeYkwc7DMWPgW9o+baJDA/2YJvEUBSZi63m/NeCHokG+wJZZ99K
BH9Tbt5S9hqUFox1Mxn3QOoJknLeSggmynCfU41ueqChRhvSxOeGNulg9Sh9vOndJ7b535WLfp3W
5gNC7V27vJ8quo/IMcWC26+XPx9agMnBX6k8ffETJKGTfrbiFNIvoyMRNHvT9BoiDu6U8UtMFskO
aFs7593pw23V6QPYMwxvBKCajcAmhOtDscAB5NUQHR2veJ6k8RYWxSaWy8cIjhO2LaBF8c4L1W7U
bAhCXrflgjLbuLpterH8aIfw7eLT5fQCGJ9++TCn1R6j1NmR/mX2xoMH4VF28p7z00MtqwVI86lj
42jC8/XJGo05eteRtzFp58xxve/qcp8L58vNjRdUBr/K9NY05paz7JEu3V5k3dkVrzO8uwiLQCno
tkHb8HqxHfNkW495gR2tW9kO6O5qPtR+85ft7qZms9i0iFM14Ox6iapgrIct+zRZnpfOzOrfA48H
MA+J2lc0wsGDed9DUB7tntylmtKz1yYfg43cGGYhFUdzbbDPziVreK/xR1PG/xYG0wUKQiuF7xdg
X4TS7Jo9nbPB3nmmeQEVQ7EuNE9jIeggQfiO+/pkBxwn/SUzDXng8tkl+8JwMFZdKTmHEO4G1PAe
3Cd1kh5hlHWtUAzcmXpeu+508wLUZJEaEIb4KVwFVT8XBpW3wiV1mRhJioaT0T2Ubryvm+BiZzWT
C6Uzha4d0kmPnRFDQRxQa/TG4EoJaz9SmAxIICEeqH6vBABRXHi7zG2RK0BEjSnm9kW08Q3noTIQ
7zByvATxndY7aqfg+8aLN6UfdZk/JxblSp1dvbwiXsLJyXWVzj/febPqzGqfJzNdeO5TR3jShN64
ztHPnvOyReOvPseUfsjsoSP0gg9sYVQhMZP1xWPU3ZrAoiIFkzydgPoX7kG6+pDjnCx7tWrqR51C
1eTPO917YdjrXNcHKZ/JF8bJdaeZPavpYWowgaK5E6a61HGKJrbeLaOkMT3aHOkJhNzETkIHn8vD
CKGLKVPfL8PFIPSm5fUxwLRKnEBpJd7mgifhYI8X8caU+Mj87p64bmx9JArwuvUtvYchQJT8V6fG
Na+GJz0RHyZe/LDeLrexItyimzk1uC1e6AxLp+cR2xltcrzn1ZzTaSfiCL15L8xrykpdW9HRFeei
6i41wQ6KkpDTUitZOD8BDYG8IQ2Bj2imzRvqvE1XmVAMwOZYKN7DOF+XgupP356pht/79XAK6wvu
0VNI89NphvslR4797IQ4hrK55DzlGXpjxvTX2jMv3EWC1sz9ZGOMIA+YrJIZZheZU3emTROLxSIK
2otkiqsVPI0I3XVN5Qr5QpM/FrEEGFN81iXi3oWqGc5PCwQzYY61dXVvWcWRZviH3c8Pch4eI3Q0
Y73Qeqzvgk1SOHlHulon1rVVlnboZTp4GQHZOxl6ufOSuj2Z+Znw3vtI25fYxjdLCyWpDRYpVqGl
gUG8mEsWW62e0nZ8B8v51rfmO0UgVAxoQ4zXKSJzfUJbA3HOY0I1wHkN6KqcoH3o2+ISLq8DPaBN
lWe3cnz0MlqBWt05NflKqQf3Qd4RM0IVG5NLEW/wsqMY+ZN2nGmxTM2dvE0jVhq1DOe+kC+6p/CE
0TJG9YoClnJQgMVK0V9NSVHzwnATIW91pypBDg9NA9nicuMb9icUqCH+2NRaGG1ZmNJx/2pjgNRO
DOzVvQR9uRFkcPcDGBnDfCKbd6frJXZ7ZueNpzQcjk3svlbwRafehQ786Ns2yLlq2+WPDhzAAGKK
TaW+gIVLruMztN2HBGdZYBvbKii3KD+ohJOBmvgQMJZTCW55Hk+IdwKO51Pv2FTdEo7RX4y6Q9k2
8d3y2sQgDsZ0umQ1jCwWzbB8He03GGQcOw5zS0LZNO/IqXruWmNrjugHC4tcRhSFXPey0zDYd3Ws
ng1BAOO/tqz/hQDpLhydnaaJ6zILFAGNuuLMmrpum29J+gakOEBa+Or5iPH8XRc4ZniNSrYGuR3s
lysxvfBumF6jzNspZD/IAtmnwP8T1d52KLWEzp515B+5jxT2R2+cj2lfoPO2jj0gavbkw3kRYy33
eWAvY7XZpmfYBQiK7uheE19VoMnBw5T425zLx+JGrZPfWNkUKelXKIQVOEhHdqeMx5JrZvSCTj78
u7l9vKtBnVRI7D2OG5gUzXU0fxcq+AQzIVGF0YjHoVq5z4lvbdOieq9RAnRIfWxmO/QhBKKRrFHD
b52Ry8qvKVPsE2ONbqx9Y0Rr1mFq0sdlPbbJz7Bja71MNjlzbrZYcyc29TY0GUl51arwYAkzY5MJ
4RhllsVkGY/RzUHZwRZieKFzuDh875an45DBag/nKHXvBFDxCo1WouSDCDFykMedi3EJzSPQIMMU
i8wf8XNB1x/XC1QUEwV5Pps/fim22BYkUCfaf6UhiKkYFvNjvkRjlDtONuTpOnSljZCdLAFCLzZN
Bkqz+9gwXqGB/+qx/Ju6ZUL+h9A74Oebac55tSi2pwGvbgDZTh4G8Fm5k//pWtCWMi9gdw8Pjiv+
kNTHkdKUaCjUxihBr3JOS2T/zVN6jGJIQX3B4TZycbaNORUyy9JUoZzqgKzwjB95I7H6wVkxkMMB
ZYptBFjDqCkq4uQIot+oRDKRcJfAOhxyo/h2BawK6YV7X9P15rw+7UAKIVgPrwHhRms7qL7VjEfd
JawC6oVJObl9zIPhGkKK36il5aS8RzLM934+nLKU/HLPSELCyFER5REHHO3vcTW/eVF6n+EPAkVI
odKb6h3V9w/Yf6+D2bhMW6ZiMZl+s364GYOP3Ec/k/sOIgcUNY0vf4/bcV1p80WFiBibPj8NRkb4
RXIWrvm8TKd0Fj7KLtpYyt2iteRm9Ccni94wdR1rMoj9qDi3A0CYlk6zlZBMXTUfTqM/6NTvkjTb
a6sTq5zWYi1agirYILPXCE8LJ83nGOQ2bGmr8larcGUrG2IlHfBKc4jqW+eCIxLK0GxBLgpOc8Lk
jx8L+TJEv3BfZ+pApZuehsW+ItkKKyMmXe57GV3sUnz0i8unQgp7p+BCr03P6rFkwBbJbQIBFpVe
4Gx6mcGw44Bph51EytXMcB48AKtReRFYL/qwh+clB7FqOBnFCjhVx/NwPYiI7CeNwv5IEhNJuQho
l2vxNEO5zqyWacMiwz7wunsVS5g6AZBEZ5VP/rONu9oa5N+SaNg26Eh99H7qbj4Yk33xUCGlVvTu
2fljlgclGBLnJ48h5zSmOjthvPE407mDXANzf42VZosyli50tvwXloG+t7L5W4Ycs7MmQAuYKhJ7
/fLEHnhlB8WrJw0iXCHd5RmBkkiHOWRT+ErMv6aJKxJ9CBcR/THJQRqCTq3ASjzW9K90AjMdTEAg
GIKkzryRIfsxe864j0vS75LB+3bMcRtH1DWpk/drVQOgV2yM6QvotdVk8m7Q7qNEMLKeR5++XnRi
jIJgs290c4AsJ/XJbBWzCLXx+9IECtTX7U9iK7mLOeDOPmX4lk6cD/eLkrkajS1omE0wqv40C2O9
lBDo96+Ghflit94lKPVxKOZz10xPLjO7F6irrNE99ByQkCiu4gYNbgDRYjCrpyGSy7KoPUxcGeHs
XvLZBd0n/Nm9C9DEYHGFFQSfts8unWufPNhcVBhJ5kv0p5dhcezIfyAEqiOMVer2126Jd+OIlbPW
B5a/a4N0H2HwTJICcBO46DZy5NqxwBHM8JSk8dLiUUAJEVe7dhGTj8Q+3OmyAZ4g9X3J7rnDjBxU
4mJSV0Vle8zC5JQy31WSMNUgHN5Cslvzrj01TfG38jDhppTZ2SJb16Giecluuk7rl6LhrRpwu9f0
1Kaq2odUmjckSaYkdY5AWHi5pmQi1ilpHsrcwyyOOVjEX1md3xIeKgVvjmAWDiRvaOlrmeOb64Py
jXhJWWDZchGmLtwI6g8xbHMT3w/0IO4rm5aeE/8abGDTPDvbI259DqNmzvqGnOhIK5PE4rpjq+pq
wMWWJk9BtA6ak/FJjPktxKzoZhrZgw3H2Z3RohPVuNzdvsx/Wzf6EzviNWHLxI5BsUoZBbN+bcQ+
JxiacmV7tfr2GXsyULnufzSdxXLlyrZFv0gRYuh6M4PZHYVRnIIUf/0beeq+TrlsbwsTFkyAEDc9
mVl+SUr3FLkwJQl8a+Fg42Q/KQ3UMfVe1B04lLINZMSsGmY6intKBhYsFyVye4Njx8FF+YtEfwnH
gHgvPCRO86lCmMjN9xXimQXoAatwwcFlWxVccmqYzhu4HauiC1dxZS5UcqzmRaiqO+AC49LdYvex
shFUNpJuMUIO5HryA35mhz72TzYga4X7hbynIW3e9wVCJMAv5Ig9so4ra0YHym9jY5GZrKET09wV
6MayEMQd+RI5wwyjAbbUXYtNtN3pF8v4TYXIlmZDm3bZ6iaQ6DnQBUhPqB+r6zAHBOBaB6we7pyV
i0wWzTcV48v0bGkvZYTdHvzBbYGklWJU+KI41agnHYbSvet1LkiOa8QrxwvRiz8M1I5AsZvWT0ps
AcXoCXGoI3GjE5WrcLDWqLsvTKSnncLeCso5JknsnNXDT0AWPqCWNQ3sL36dbLuY4L9qV3rzE3c1
6l8dfeVgGybBzrCHNeIUuQ98brAgGrukG5XUyT/tRW1U+8lHkrx9VREuwTvaXCqqitHPy27GEL27
obW2+LlA/9IK28VMgjbo5Ky0SVwNvSmRRqxk8D5UPhjl/spO+50w9ZUY6vfAhGhGptIG06Xs0Pbg
6I0jCNvBSM896BxrYQTVj52gaqfyqMYnLlN1iIRgNYdlwHCPfkY/ubXBh4oxTcKzGoIBdXfkKF4h
GvEJ7oTcaiRDpRN79+DPRA243rI+BqP+x++wCjAZbH1dIZpsIYKis3LkLopNIXIsTGAkp4i9zDZZ
VaWzLDiROiKLzH5iRe8pCaQ6nT6DrKVg1emr4iz1gHHVXwDhFItEgi5RyhmhGdLMHoUH28N+CXA6
e9CUhqo/IxZaEt75GszfCnst4HqVZa/FbGxbTR6naFhmESR5sjNylWQ7jxVdY0U09uPd2CYn6pxP
cIjQO5T/ZeUqZYMEfp5Il6KKvbxK+evZOjt6f8RWZIkWxJly/4ebwgsgV2yM1xndC89DatXI1mpc
F+PdZGg3pQ/+Rt/JaaS+49yMLLx2qIxQ19KNaunGxiY1x+wBPaSzhD7h9f3Z6ZFGiEHBxtSJBpDd
akTRk3/QEbpExILAWGchJzjpsJsykCEoAvoA9BEKAphOfDmpdax858UZkw1Es11uejfqogTFiXtP
2+yE9N4z4kArpy5eWoQJi1juJAJiah3pw3yLDt5PUcqbnolH5hKbeogN2KCtU73+Rt/ryzWZF9wW
+i4LNtolv1sAtlgJAOYI3AJ0/B0SayWls0/BOpD3ei0kmpYbwlBFElx0+PdgN71nSlDcbwEIRTYF
abjhalXpAeiuO+c/B9TuPvvMrIaRlerWBeooxTgmoKrIzGa1aVkZIlc7lrF9oa5CJCC3djG8t23/
PiTdkU31TVVoNJ6gtOUqJ7i13WBvecMB/MFfnDPyDS07CAdNECRp17NMXYw+s0UzQ5vn3jsffmrh
Ob/JWIFzbIrv2KQH7sR4qYdzhzCpbSYr+sOw4+pb6Gsk9MiI1kny03VU0AKdJQrDFzBOeAuwKpZE
LDlvcmbx1XM8I1Hhw+Z1JQVDB9GsL4+4CHIx/M9yZXT2sjHKXyhqzEnEd3uZHH2rOAJPSgkHacGR
7ZCXhSOyH578TW3CGVvhK5Gcg8YUdf2yc1yKT0jUitdIr+Dm0vqgbNzzljyJh43nBwshFammx/E1
IaaIvX5tkPH6bHROmmzCItg13JXBquCK5uAZCP3YPsLMIQJZjJ5BopoorOaUJ+l37ELM93rzBxLJ
JmJpNDvqj0P0BW5gO2TWiaB8wSugyYKVBEu3VldvUnaAHaFxEHnnY0+BO1y7drumIL9Tjy0AZfwg
QmOtG/ZvLwICAsfGeglupN1faa5dVJlLbXsZyadg5U1kuApz0AEujakERo/O1avnoA+Q6VoHnxsb
IGvlKo2VfB3U0z2Iy0NeOZC6qZVG7cbJgquhOKR+gnqs1R1jSyI0PLmEjeI06B16etomtnpQNfai
MMpwCRCV5DOdF5WgmzT0mDOg8otAY6g7r5rdfKoqfZZ45LrGwizGkx9jlDtY6XdTJ1DyUCBioSzD
5sstiieM572HuUV63hxWk+G/ZRQErRDImwdOlxYD+lpce6/1i7ZOv9Uuq3XOO+N+CcziYRbwIpmn
qn1g9fam6zwAKT1CQy0wuADzX0ttMON80HvtLcUazIuzI/Ejop7I/RqxS/EZ1cChRrgLg8ON8uEQ
FSBKokedsl1OWjMa4d4eQQSwvRoqD6C6DtfGgz+AvtsXCtpUlylaytbcepNLiaBHrK41BwjnBNyJ
cBDCplVQ+9nK6uo/D4AMu+QdVs9KXZ4dTsClNLBdCEMv6lLsuin50UpwW2yTss4+e4tqmDHyVMxG
f9Oke478+ZA3FbU/YKSZf66Z/VQhaPhapr2poECoCodDdSPHwOBBDsa7TsafUggCyHPA442Wr7iN
MaAVmBfLeEROt4oRFJOIU5t4565LHzaWkdYYBo1rmQ6PkMbeVTHRqkxN7QGtre91Tb9GwluXTU2Y
AW5HqmrdkC2HPNgE1nA34Nan7fTpt+l3UPafqt+GosbNnYa97/WPyKrtUrjcZZBvYH6NCHxUW7DX
CpqOEEYA0cJflTOqaDHbadAdrDQ7yCFfw/RJ0DyEd+vvGr15BTy2xeAOoqaJ84/VaDch2mvaOHe1
+ARsK8yIQ28Fq7z1USrXsTnKyRMze/wjI33yChPVOBqJrJhqTrosLl6kX+yhgvYvkNbITTdZavO0
r9vP2UJYb7wPmOLycImvXfN58Fmd0s80QtghHuhHanUA6RK4Biug4apYY0CuWEcNFaXiqboZnrIy
GWLgFtYIZhFuDDywQ62ZN/UEzLbdDXJ8VKOgVuC7CmoL4b7znAV3z4t2KctJWv7J3n3C4XKFNBxN
8CBczYQLbpjuZFNc7SB/rXXhLVs/uE9zv2/b6jLhAElKNVBNnU5j0uzG3jTIQoKlFRK74oM0PeAB
fW5k+WYY376cT/GQv8/UNASyUhkdcdNH8tx4q2ZoEG60FyWZUei9wypGSloQgrmWDfrDwJW1QxtT
daCJVULowm4+biGQ0BsWJ8T/n/us304duD3aAWE93YbKP4ZVfwMlMGNcIOdh1/WBs0Re7KHpCJ+8
AqyRUZ7TKTvFESKwzZfJZlE39zBygdP1+qnEYiP0k1VeGwe3Cx+nxtmMbkjCJFd96GwGfbiSSex4
mJBEuqtljq91k236CjdwM99WkO8dZ3j3nXkFK/Vq6uOfNek3GxJ1NRO/2Fb0hxWcAA6BE6MdnMeB
blsT4rMZLKPUO3A1A6bZoB0mBjvQCD+hdg5oRrb2pof+E7ESBmL81I1agGcv32vaiq0+vEpd+81G
Frc+j48t8J0K8sLDRD0LOP1ZmKw2VMWe9bQ4pq28OMgiQAxBJw7JCt8y9joPTVQAxvrknHv1KZzL
dZP79ym2ngDbAaOYfqYyv0URColhvWvSgKjO/oVjj86CTepkC2OFrSPhrWOdgrbcgyu9Rc70nFpw
z4gXgw5VK6t6mWy05Uj2wSLZMh2xF0jilQJcNWCPsG6i+MtLsADkZJq2F2Z/dIqAaoCM7lOXKa8O
WVxk5pr7vMMnQYJQawgsnbJ5kmCpixDXcc/7z/rjVIeYD4IC6ezsxU81FMrmaelpcbEo/fHgTfjA
zQX4XXUAVtZD6RZKaaA+UtKd+Kt6W00Ag30H4Nw+0Ydt3SQ4N+ThKtU6VD+BDcjx4octSjEt8Dhk
OGsTXUZoywNU+zFZlo2lOOrBs2OOn1nUPc1Td/aa5KXr5LWw/Cti0cFDZU9HMTTnUbE5YnTH43wz
xDUaidSLRYZa4xB/wLU1qa+ErC7Jq5+M96r1f6uqW8ZSlY8zWNVmZFMV5a0uywz4/YjbQNUKWnop
O0ye+h9inNZxDkIWEWtZJAc7n6lCwmer5ksaYt2lLN9978NGR8qyqzXR2qackRg3dU1ZJYgtNh2b
kZbtQi/mM4MLuxHAW4CDRoZbSrokVMHYtcEXRlttFAdDm/dGTgVB6+S6j1JrlU9BiTlttyH5WHuj
s2LwDA+lbh3lYEZHVrc3zxBQ20dyNW24RIgaa1FzgPy8NGp934AtSzWVkIcZ4UgRnY2ZGaUeHJT4
hZpdsAWUoNiL9K1jEcPn5OCDDbq6l4+NGzz5Ql4tae+jxHsmF4uudpHOCBNWayd0Hw0YhbDUD30X
fU9N+z0PjgvQwn8UBhQ70/qyR3wrXO2H3ughRWCWx5Oc5jg8FIODPCkiLGpJbUE4nOsQtdjEgBvu
4MoG0bx+b+d5b01Zt5xbidmZL88ow6xN3dgh31BtZuFuDTambgY13iOelCO4U7HMd9bRBzczl0my
rpvpNR/T58HO8Nyc5r0daosQ6fCngqrfYm6p9iP4aaDFbG8iSwY0PhA7QlX4ZyRCZq8jrgIEGFvz
xyS83zRHSTm29Z8GyQun8i6BZl9aVrYgQ3UxTN9Bdt/LAkxKBeAMKQKoCD2+vfTCwLaEL3KWp8BM
9mluYbU5VNeixkS51tqXNOn2DdgkNVE7xzkkmfPXVmjQR06MlGXaQSZw9nIC6A/hHXYwCuQFg8zu
VdaOHVeQEHAp0FXUKTCjjc6U32hbF1iPaJzD5AYbUwJMafRuYZTWViDiYwysOggYbNN2JtyGmr2A
87bvKD+JKH/xBH6GtkF7CNBZ67bHtveUd1f3VKXlS26VqPVOj6nV39IgP6Lg0oKyzAJIeIa+mxB7
hroLm1oD65fnb7nnrjspn8IUAIvbPUbtVGwV4GM086NkWD50rvs7RPN32BbX0je2jtE+DSwEbojO
pdRXEEdf/G44uIH2JAsPf7ThKB0Hsxnr008zsBKQjhsEBCJvI90WGwX3WYflqZTHjphF41FEZ6YF
AR9VL6PuvWiGh1hy8RPFYtvD47T7ccXispBMnQmFRyrB7t/IsKnbeG9keBEi+rIsqn4CY+uiwmij
QQ6sy1mUdQIeCcxTEdPaNZFSAhUTKQS6IC8ZWK7HWP/r3GgpNAcnaBM9j1JDeiXRUE2oqy+r6xxU
WY0r/V10TnJ7YQ+GTSRhPwmPdCOosG6DzlfYiYGqrvUs3GCVZVReoMiAATJR4xG3pLRpALFCxfjG
uRNS97Ehr5Pu24vAtDbwCnfTpMi5oU4iiVgOHqBHEXuv9B7wV0lhHFntS9262zqiMBvGJWhU/yqb
wQRX6qwn2aAdPFS0KNzHfgqoqcsegcgORW5xhD86ryxKMU03Ascx1qOhg50cX6c+f5rNIHjoQYNL
E/sRNRiMWttpZnojaPxtg3w/VumHZyDArAdQ2YxLXiTHXlAZ86eLDOlczfWt0LyV3wzH0XTekXfe
NVV9s1yyl85B2CD7HEKto+pvPYJmYDC4/ZdZun+RH5wBl+I5n6UH38iXFmzpDbXlWxWIc4fhKFuI
uDYKRp+bFG3gVDBP0HDIk1MyQhIleiIun9beAIa5khF45apHjsz31zHUYQoK3wWcCN+y7nLovSXq
4msGx72px42XgXnApi7KjA9UNQ6I+0okUcXOC4pb5g+vBrg/t093VgYcDmIWAjXT3gjqdeXUKKvX
8T2pRm4rATFn0qipTML4aj+Y8I8UkqNsn7QMcOxEjtK7dDHTgBzbk/KMJMIxDvKbU5T7tMt3SSL2
6n7Uoy/B8wDr/IEldjay6DFs2mcs2Sm44YvI1YGG28aD/wO2xgAOUJ7gB/x5hFqJJi4YAH+pA1C1
2RtVsR87+QMHEDsDil2IahFNW7m4ZYG5mQpxUXBVWuzP4GCfajwtaArjNctt121NWo9pHr35ovJR
dBHq+ZsUcyTKCZPe8rg5j3qedeXhXzPSNevcPEBtiK1onLY2UMw6y489FhOITlyztNhDPDskhvs0
kyaZhbvzg+rq5NlbNFJ6MyzfWIIkQMpg7GwUbxsFmdprM80xSvDMgXAONxh2bAuoMOB/R4pwiQej
AE0+QQ2tkB8z+kAUV7+YD6sO2jM+uIQ9Y7aJ0/lYOdZB/Z9t83dyO2xXq1WWywXksB8Qa5cAUGgf
NOcstf6iHBMXS/eS51r0csOydke9blq2kfFaoTj4bviVg+mb0y+jrH+bg0QxOi54m8CG9UKJAzWg
RkTb/FDbF8AWMl5vNsjTQDgFLd7+ybHxUcWPJKm2XoYFM5xbSys2Y0W0HDabLOYCJv2U9eTLEi0t
PTuYCQrdZn+yRXE1rRzqfLnhwOugnaGExxu/r6+abmx1JbYGv3HZejBZEe5HBHUEnZ5kh17Qhnci
842g5g/DB9QhUHqt3QvyDrgUjFAMwKZSrZi+LEkQz2r0aQrqZPiyWEABsotm+O8gHv/sik03ooNT
aOPCZKQCcz2Og78p4vhj1rStQVkxTKO9n+WnMS0PETRMekZrddYU2LrhOKtOAnL3xS6NprM/eqd0
GL9adA3Qhk1X6gCFl10rY6DbkX+bDH+rTlASLTAZFuaNrqwihtK91Qt4QeJ57JhroWhAMwBNeuhx
j3mAiv7gNMF67JLbJP1Dzn6Q2J1S9qWY5nd/2eDId2F0V60zdy2VVKjQSMWZACLR6KDpkfvfRibg
aE57La8ZejGSb7ab3rNhDtbq5RXQUTp80PosY8uPzUeLwkIRo11dj3tEUJLN4IrfKkVUBXHYzshv
7TTrW3dMv0amGYXjBfN/PWf2uku65KS50sGgrPokhMWUrEXQoPFoPpklAoLpxxghxeOl7Q7syE6H
vMxuU6b3CRQHb7BYwuJfpp6DEBVbAaC8e5A4n3NEvm94xk/ZzNsIjB49FoqDc2UXcGAR4RI0FnwY
gIhLIDUBSHEQKIq11AAeBCA9PQq2Zo4iQhdp+4g2O4D64Vha5RMZoLHJyxT/ZXX/6jgVvPQFTcMr
hUDOEcmnIPaOIw1xrJyDZjXUqO7ICk/zZj67kJExPf9FzSvcaDE9IWrE6dpGTXWRF7jLmHr5nY8W
Os5Nc2oSvPgyZ9HOlHEzhFao6wFfaxIvBO7T19hHoEUWapCFZ9UtLgL4XcTyoH5R7YA8CUizKia5
LwV2YzmxExtqE68B2KFVlVGHTpqefrbepw3ehhEi/E1BOFO3Kf7Zk/kVevg9oAjUPXahjSN76ZLb
EyDK1ySrlfx7So+yAf299HVzxIyIrRVYnayKG7jefGUE1htUXhJJb7bepaNTMzF1pOj0qblKqlgb
38oG+OBpsMLSie0sTEcUMerkEbeS5iBmwS7mBMHajtAe89oOKHof4UZGprLpdeiMna5HB9L94Shm
LQQ+VVL7caB/lgNVZ3RV0m0/COsQIyFIcFSa6zC2aVsJ4jMq0plt34vBKwpMbYf6qTW9dhEaaE9n
RvRRtpq5akoqL0GdnX3ICHe3iClkC8fNYPIDsxqc8eqNWrfRhwa5eMPL12RziEZMEcCLAUHGmd4S
tk6TxCVdd1Zu1iMGwcMF/uCnSwYEFt80PS9NZDLpCOiA/gKTw6kCsQDhZye3dsOFUKbSlP6sZRKh
yzzPWbdNsEZa5nGArLsO1SCILTqrlAtuUgh8Eg2DJCAd0rubxx7ag2O5R7YtQZWgGLaz3UJoNUL7
sWnpWmdFUt9x2rNQWgEloc8wZtuQhr41D/21zYS/oKxQLSYdkQe2HZrdplmt07ENr57VNevUmIrH
1uiDu6MVf0i//IYmj6EQAc83khVu1AANIrSJ1l1pFvARW8QjzCSkO4iBFaq4UAjaYqCV0Lf91iwS
+2BWXbSdg8w9yN5Mj0OhB7Cc3HQRdcJYFphKrttxSI6JD6mwnET80kLn3TbCgy7gdiCtK/hm9kSQ
O/Zp903NdzqmtmPuCGGJIq0BWTnDpjtkj+kK2QQ0bP1k2HqgGx/yaWpOhezfnJC6BxhAsaMtRZ5e
CZiGAh8Rnb1laek1AGFIsjvMctJNPUQtYr8S/m2FP0lr1TpaHVEOY07qB6cLzcfAmbMXsjaoG3T5
EKjQezoiAli/IaGvlCUg6gAKMbqQDbLCXewArJ+RGWjpNI+aph3KSBIHijG9tHBMH6ISz3EdseqX
NKyt57zU6xSUZJCi0Mdyyroh9qhjkZJ0kGNv9YAbz8IC4Pgm9VguyIIepDODuQdMTV5RY3Y2Cim3
/TjtYRJe4rIE44/jU2YjyNjWaxtAZF6k4BVMdtLMRimZesyraYzXvKjhZqeUjo15M2EKq1W0Znrd
OUeol6GO6X27hbfRIsBeOLNmBDy93WCOKAiksUG2sSceknTLNnFr6+BtbvP3ukfVYS6pI7Qe6BuQ
FogGNuI7aKu/xJ2BOmKAnPkjFAjwW5Sv6HGw7Wo+jlS1/m7lIbfiYO47UwCQVX/C0mhjUzMmW7un
3fTuQUJ1WU2DqLn7RrkynXzf19D+HR5k54XrFgyUH0MGxWrSr7q/NolvaZMd9SF7RqDrrQ29NwT+
YK544Qa5XmhL9s2QWBIPdoFD4rRCoutoVtMN7ahn26GalWfrJqj3o+4+TWO7dYvoNQbx75n1sjS6
l3pE9nugEugJ/R7T7OIxx9qqNFTTB1nO3jFvQnpk7iNboqCS+AD5FJ+8Gg5ektbvyUSso4NsDDpt
VTg1AAsUTn7R1gPMn8PsNXwDU6UM5ljUxQA10HE2Jagjh8ZFWGv3tnYfg6p88fPgUAv4krref0w1
XJoh+ugNWpM2/fYRVjdmnViJCucwRyFtxRyIYYNu0MM4OMTgbb0wywZRboW3D16Tur/7kfYsU+N5
KnscEdOT1TZXt0VQrasodaKPBfkQj9HJgCYBPRR/iYBGDniQZkDtDwsYbDr1lT9/Wtm8c5uZnc18
zGNzjZAJ+B22myKmypUVJ9y1sPwEZugE1jM3+k3A9jyrZlyswY3zq6vLE6OPZDwJGkcrVJlytHXD
/axBQ2hUAQdeMm5MOXbBXBApa2KuKHZTMHSfcyq9rodHhi5JhK0vsh9zW7bGU9g5knUnfRIZCt8j
ZOSlPY7LSYh0Sb0FaY3KulR0bpNyos5HcYmuHDzd3rwLKDAod4UN9ieo5o5UaTQUj7Aa+2umYu2H
pNdGYQKe4+R5megPskYSWKXgZuZTS6C+JQkr6nE8KhUFpeix6VwwyQWQ1SqGRRk/lxnrjnJjZL9a
1B7256aA5VI+x0l5RdYzezA949212YtQtoA530TWUqmdVxXtvmxktIm6urZ+8dzHCCvnLjScrES7
MvQc6BLup6ELDBhqCAM6tDAlt+IBNwAyukoMsM9UOChunEdPI7mEBBqau8ELFgzAN1UYjyf77Aw2
0dAYH0zgFm0CDjcf5x6yF5o+mhVXm8zRALlHrGBCx5gMcf3R51YsG2ZsYX7O8rNLp+GgD7Z8zcgo
LWfYKLUzVXolqjoP+ggOtZjveZQliwme3ipmKUxciMYtiqeJ6cI81VAza818Sa5nUBZL3FUxyg51
XJPkLRveXV/CKMvA9w1u+zFLlGQzG2Zxr6zBMmpljewea1ZyEJekfDZHC+9+FxErhA0EPdYoEwAV
8PQPQwtsMGQ05mDQnc14oqnkO8WqAGcypyMaimAPQGIj6scEjXZe78MrU8PdHsJ3ahNE9u0V5OG+
oHCxizK0j9UTto1pYdG5EHpzQHvpUosWk+NsLdtpNRrW0cu7d9BoLB4DjJewcZFB+omRcpEJZlHW
8JXFHd3G4sCreZVahHw6YZEJ3Lz1kU2UheoTdO9hMv1hHBezm/oXVsurM+lbzI7/6gyBmxYOLp4z
PwJ4seg0JJq7caZvBU4sJX2pteA10qKvKa6WsW4+Zs2EL4p2oW/x6A3tPjWnjup/MiwrGwERao5L
u7AWASXYss6f7Hi4U68E+1e+hIqsUebnSUYHx3e/kPVbmoDNgP/Vb26uH1L0X/xiooKE1tPsP6Ix
cJL0DLws2CASfO8khuDUJJZqb+jhr5l5Q1nDK5pt3RIoho3x3jnwvYnfd8RlgHNgm608BTyKZ/0c
VU2BMzKfbtJtFVdyqd4RofkLCOu7Zk1Lw5hfNJr9Y4cO2Wg5l0ThqB1DHqNQPEVzfQ+8+K3rrSdn
7A7CK44FZTZ/zljaodWwXgjMTqGHbomNr7HjH8xWW8zZDOWB7bCGi8SsXoVtyM2qzbsNrmr+segB
yGCTnOI3Wjr3JnKUenFwA5X0alt4LlPYRaNMX7c9aKm2v0Le+q27beZqXzXbTuQIGqtMDYEmzifS
/vwO3yUfVeUWtBPX+O9LGyDKVL7AkbyX83SfKrqmc9h0C+GmQAJI/g4OSAM13zhCWWBBTbYsQB5b
/neNaF6uY1xLA2oCYtQwlTqDViK7N2ow8aP6YZJWh167jTnW6twZDrxj84UJhgezHTPOxDm3yBtm
v8qxhFP4qLXyBYkM9Z01tEc10kZg2i1oN64aEuk6gx7VN19R0S2VjI0tooMtgodiAl19N4LPRMtW
wXTjzkXIjud//u/gPAeHqg6JCeVFkMtf/3sYdOfBDhAyZneOgSOBJl5g5intbBSi12puxu2rqXqH
GSWCW0N0w1Ez6v98GVE9TMUPv7IREJNVusqN4ZH7m5EZgGbRUKvjYz7rOl8oKDNA1sT41QTGu9vy
KV6LBXaC2ZzywviZOrKg0FwIxA2/uGxiUUq5XHeYBycus6ymd0r1KDye5+BqZXgSmdvWL0EtbtXD
HREiD/Uj3+ky+PVCIFyVhjDE1bNRe+FGeA+adWGnor14G6afuiz/f1zwAxcRIK5VWNEybD4ivyXB
RlLDh+z2xolc4rD/XSWH5KXI4ILFaWa8eBX2sD4hOhIT/14otIHC/eHT6vt/r54HH3vTRn1hnHO6
EUoSI6aY6odJ3Hme84B8afqk3gvnbyARGi+dk76p58IHR1Zji7YFd0rPY+X0z7wlj7ogT8ri5tSW
rwhMQj2VsYSGylbSTxf157zgqFZj7t+TUnOBN/DvG8apVp35f+fWB/XWDQghjf/YOuaGn2oU6K3u
0+16BZveZu3FmZ/VaR033XOmIbwNSInwSQ7PrXIZaripSah+1j5zbs7Fg+Vf7r5zX/nIBNSBN6+B
8uRTA7Wkzhsf+QTdr4w+ZFNSWc/W7jg+ckNxFGyMdFC3nqBDX6J+z0/F7O7UzXEAtfsn1HT5axrF
6sbQ8Nqo07JsqJM00iTVXWe5ue7bW4Xia4A9AlQgNW/VY+OXvZUsXQxheakMfC+1kWzmxQvojwDA
8u+aVZkRVNTDK2+fczDWWmDutnbiaqruR6IG4iNbcrKSoxko2UrciAf8fnjTvNGEw2CZtpCsHI5z
9LKzGOkTcwFzeUHseJnNISL3zua/C4n6awRVpEw+ZJrsDVbQZHiMaoTDCQ+hfobf07C2vBcPCzoe
LoOAh0ttm3MjqQ9HCr8e78WkXplJNSiSuVn1SurQe05YZ9Qb5HFyF/wl45n7pwi6V/sXuDgGi9pB
+bPAz7YWA8JzCBZYdtTp1frCH3ID/MvTGpgm1sCW366Fk+3y4KcfT1r3zDHVa+AoRvHv3XS01BDi
4Ok3H6X72U7Btgen673EtFbUsFHvMyZfTo17BDgbAhMG3gmKjPxc3ZLW9DvVIP3fFWjhwhIZaGw8
AbGBcqZFGaI1Ih5Bh48ROonGiwsiRR2R3wNyWgZTclAfVysSakojoTPbHWMUzVo1esG9ZAIs/J2r
bgdr1+nM/JlqL+S5brAuHnggq56x70Jway1sGuwlkaMPcy47k1cNafnfgt29UMJ4YLMml0XigyFo
gSt2/Sc8sx+wGE+4VkjngOpBQShxGRoZzABeSZdjWV8ycppDYtL+N4ol5nlLmW7hHqI6m1Iv/2r1
c1ramEBTjWf684LUF1Nss7DYuGPzwJjhUtXc6Ir/3lZAZ0iO8r9J/2/SqF2HN8/qxqeiacCdzl+r
ZU8tHAWO6j7hCHM1S2isIo/C61RzGfWmukJNmjpP3mHuhcZiXKuQe9xkw1E9SV6OGva+dWGGqEAo
JHHnvwxQjuHIPSM3zoOFrR/0lH7w9DiRhnMRzAU1pFg0MAZQs4ZpwvfsajmBWY8jZmWBIrMu3GzA
v2RvcDfVrWszTej6nNioZDKqbXkdFUCrPnM9/GCYrNccGUmdXAgl7Y2vvBZltnDEp+P8ZhWECwQB
WPv4rNq/R5AcbM9YnC4n11a3bdo3z3uWw1eDQicn1Gsg+/o3V8dA8WZ4hmLN3iRpXfEzwev0SFxZ
4vqczgnAUaZeD9hQncf5txYlKB2CgpbtOTHuvtd98zusnB9CC+B5IjFmXuvDTPCEfjMwksjYkpJu
Wwg1Fj+y9RYJ30d1m1zHTA2LJwwDhr8q2Ii08qusAb9kgCUojGFYDTL+NBo7UI9U1Bv4JgSxRbPK
zWgfaJuiNbZB9/TvGIlRo7SuX9H9OwZK8ZR4S43xgBGjdgizfVGT0SjjbKVu0dawJOse1aGrLv0M
avep5pQsaPGwamx6c4Mwz4w1dTkaekEsB9wsu4cRgnPE0Unm5PXYi9Y99RgqOxaahkPdviSKtJ0i
NKiZmES4O55UKlr13Hg9o89CEv86ZkmryMbQxX9GAGEpBnyhWeKGMDun6CPOvTxXvUc9GA/fuJkO
/71OZgzemKw+3AADrBsIRWAB0W2ZhhWv0La+GJgENGC91paZo2Hz2uWouAaXKT2BG1ypMNKRMBQL
se2CFpuhtY8jUS5xGiDSyrobuvEHjqPWBI490rnrJIEQg49vOQeTy/AkYrf0x3iteQ2BQv7yu4kh
AvWaS7OJcrgoqW+rYB9q79J/JbJg9QlKE9bNMy4o/8fZmTW3jWRt+q909PWHGAAJIIGJ+eZCokSR
kihSm5cbhC27sO87fv08qZ6YsSAGGVXVFVFdVtmJ3E+e8y7v53JLAoIjTgVwagEn/nfMty64muis
ckTJkp/qRDN+8ZVeRY1sE6RsUThyxOvOjJoy1wTbDbi3WqOtoy5qmEgXQfnTszkbzB/qndikITXx
J05sfgzNAJIJ6Ebnp8pD/N9hxSvkpq+Vti8KP4Q43oM68myIKmSLvs+Fuhb4HXXarlPiEPTe0Lwh
0fdOOJmhDsZb+mWa0bCVpC8inJsG9HOkOEQjBUCbM2MghYJ7UM9+Yw5oQTWNypb3YDv4D7ILWBY9
G4ZxUtunniJYdt1BXVK5AB0PcMxmeBj/Eo0+Fp661tSRx1Crae35gFJHnXcdaHg+YAOD7JXXoxFW
x4jojPdquUw5lFFwJhcFoLWxmfeM7pABmOxu4KqqsE9HodNibEM9u4rM+jpx0Mwv6/Z7r1/zkTM/
9uQLBPAr6CzgOwVK6ZS8Aaqo4wKXhefZ6jaFUTzMHbhX9QAZgi32YOox9Z9oDsAkdgnNZRigDSZf
bV4ENEyPiDCZTgGnKmi/jCPAChASDJUgknAd6hZptFbLGgwyNil3agxq0B0EmYyB4boXU0uqg360
hE5qmMUEkbolJOMdxYLiz1fiAOpGjCCQ1O8HIJKsBmr3blfds4pV/BEdBu6oCnE3YgpeGBWlntE1
cBdISCa3TyjaqiOL1cSw8RHWiPNAD+S1TJrbFnN2VovqtAoAEPVFbY8EFKhafs+IMoX6ZQJYf2wu
WJP8t1LLbzGshrF8y1JjyasnjgAmzBKpQ/NKQjECwRchtcCdrKNFxm/n9zEdrCB2V0Ot00Xi4T2z
xlmnZsIwvwWRdcWmVgkCRZtBQ4bSFXLiYsMoE6qE8lHtDRWT2YcA7QhjbCBe46r2fiqrFrRD3Y4v
OsRQyauI7vKLahNGxD7q6wiT3ueMhco483MRvCpBUo5JXABwypBXBkSMZtyUFKT0UglycIUl3xus
qubu1TS/iVa9yFT8qEadhaLiaF4w9n/eLvyxKlQgun2fpRaU4HyTg6XhSzid2VBbmsV1/MYe22sj
goJDyFeN75Nj8lABSEVokDob3yigtla3aGT/bKd2NYnmdhwQG1OXaGQi/SJC962ZS+jfrmLjkcWr
4gmHTPShyAzEVbVt+wShp7SlfF976IjEw03rFbd6Zb0OcfxctuIvdx6+BC2sVDUrJR4VKonOi+8u
Qbjo/eYMXYSk2Ywe+V7wxXjTy+6voBF3VJkbJo+bzDV0SqyQ0NE1JQIzb60pv2r9kPBqeCYbDelP
QgNPRHnLmzG9MDmB2npal9BcwfFXyvQEN9oQwlKi/GFXmp48G715k5bWE1nlh7yn8u/33yjjbOpO
ay/fX1AQT4uwfhnKgmfjeI0x1h7BZdLmaOmil/0FEVfClnoj0vo20/gKEEAbtT3U6tClftPF/q1j
jeSVSROrK7MYnicC+s56UoEh721AWHLfCapFWpJBTxBYmbfZi0rFZD0wLt43NZBiirE3jq5Rw8A9
wIh5cADWfOz1WVF6r9Bkf8jtsr/0huorOrOHEr8/T72Ya57cWcDwGHKvJgBwN9nNxlw5RbhtWCWD
19xplNyg0sPKwdTVmfwLKeI7ru0LPY2/txbqsPmwaXKE18GGcBSaWFnEGWcQS7pvBkmFOrpUAQ16
c4+jdNBicfaGKtLAKcv84FutrGWRM1Z0loiHQA8AHVnJaUp/4WqEW035FQ1SWJ+yfB00560uYG5Q
UjnMjfvsjc5arTX1+UYOf//9Sp6Ct4j4c9JBtnP//IWIBOw7Z+VzM+c1UjhgdDwg+3YXfAF//aLi
16ICFwiJL67qBs1e57bDtgH8752lwWq03RjhHJRnxvwlmo3nwpv2rSpdeB78CQU066EFBX23x3yL
mkNjgan3EfAoXQi2DeW7cOq59kdIgumVjo4N3kFYWvXibiYnfVGluErofXiPrd24p6bRrSvHflJP
0llZKouEonE2V8pT9hppBiRUEp7V2YMtgn2nSHScmzbnaJu66xJVC15TwTMmJbxRBJvUqea1PYbl
ZUkyYwjtL9KL3iR53SvCmUvXrdc5STIjaX/6WpCRnDQvOthEEc7jQhicpXOwGid2HElXUGGcMQ2x
gxb7L1BavmcNKkjJZFy/v9vQdcz78Vqa/bW6vYZ2uM0IrD0L6V697PcFjnk3/qwj05iHN66cb2aR
fbf8kNk3B0BqQwvViyLMOs86d1UJapyyIaGQ1j7axeJbD/wYYNTNOCNQELfWdqqxeQnGH4HhwS72
NCSyowrfWFEeEOX/Zfftt4I93PfJLUDbG2IpMkCcSFX3gEILGBbsqJ0g3ZnxD0R2ti33SOPYe3Ur
unpDDiF4VoVyQyPrWvbbHA2/i1H37jyf8BJeZhOgyADqOVLOnehzXQQy4BLOrhpSUSVnn982t+os
kJzTNUIlKntQgXyMTe3F7ZK/DIhUDmIcWMs9hKiwDRk1HbfchFJe4dRwHbr6XxHpyszw0DlKt36A
ZoUuvydieky15rsfT6T19Z+AUsjKYfBTjliE+rctiCHgAX+pFZIkzbPQ24c0tw4ih0BZjnfU8R/0
Bml/k8wLwMpEy24dyIGuGd2EScBjxF3r0nw1uVVSJfJqo6oLJRpBhT130axX64GqmcDSOwT6ekmx
d2fV+e/RhjFgwKyqkJXCue5Ke3+LdtuxcTcl8bNarjpcFQwzbwdP3kjW51jk7/clMNiHYY4PXUPN
zUEIn+Ajr+FwV6wsCe5rJr5o8xgx5PZG/YFxGbw1PZZcYXAfKyCtVyrwGdormhpDtOLLYfIvp0Gn
+mZ80TsimhRajGD5N+wwN+vvsmi+5im4UWvbjM27KLUfY1c+5/w6Ja17lYGqOMmcMuTYCN/yqPo6
uuU6tKNrClRrFSzypNIuJ4ssH8kXz5iRbK6557XHETKFtCn3lqhEexlK7CNQgmatFrFMsVh0xD4Y
ijugJrcp4PsLMuPgjoQ8AGIEyc3zM3IhmQaV/qCmpYm9lWbr13Yg1j2ogAHtvFkvvpiIcFkC2d2W
9HvtX+MCANkIlGlaXQl/fK9Whtm8Dutmo+ZMLe6Rmz11hpd+CC4le7GwQIL3+a3kxItB8qoo3GV2
8BC86tj8Tacp4tdFVg+bEcesMDe37wNjJWsVYBiV+4auyUqLw+/qbDHBTmeJcQXNa2U48yYJ7TsP
P8iYVeEmYkt2/lvI0Q0MxSGRY1+3bbqPkhDRx+7elPZt7sABs8P7AeLYpGVoIiMGzCogGned4Rl7
J/LO+bUJvKuDH+qj2MMW2EhB8d0uV5IrUP1MRb7dLHaCB5nuNpzHighWb/FQY48m/m/VUX0IblF5
uB9k++QE0V3R4G/JG5c7VK7KaHpWmUwP09E+KNZOaN1NDSa8qit2STrHjkl25FunnH/mvreLgnCT
TsEeB8uL3jM3ZcjtN7evIvHwxPVv1I6vJ94cOtLDgEMomFIDdrZ9SLgyJgiAqPQyCgPBBQHELUZJ
WwFpI9EtJI74lzjIrj0xcnGaK/UNelRRJ8UIykhQlurXNWIQIEK+1QjGx3m1NoAEj534gTnCS9bg
OTgHv9NeewgmIG+NFX7BceAGBYmnFlVO03Eznkz9Q9oHXxPALn2dPKM/v+W8uIldC5oNRmN4DYxz
/gwP+96Q9qagMKROz9JPf2Yi+mpn9l1ZTtsYcsrABalyVY6S8Yp4lVZzTYUQnYqSFVKoKmR3S7Ed
DKq3ApC772aMv2pznYq8xL1KXlklciJqjarryQy6vTGCyuAw92IqvBxZEVDNMCvvHSWLXWKS1PBD
ySIvRPQ2YGiB8OYKWXzUp6tbNLUgelCpx2NLVlDF0VtEUAaoUv1b1UJCQvcxGtdzpuAX493QDepB
HwKDd1PUNJthm3IhN772oI5RtAfIgdb2a1v7ezULHdm2uvfWAbYo7xMp2IkWjDXAPI/SpgpSSHPb
D942Q9yhbtGKQ+Uv4pTOsbxXJ38pffA0JKJSEd41qf4WM1lFKNemQe0YtYfMFS9FGH6NSRwGluwJ
msItZL8bYQ9vTi4fdaPHfnu8Td36VnDUWtw/Ef0KMnHbIARkWsB0ONtH23yEkG5fham/STAYoFTm
71QuNGxNePv5NuT4CqzmQd0Odo6rvGXw8x8IbL44Mlz/VzMNmey4MZ+i0uN0njdQrVHXmC7/K4xT
M4EwMz9VU0ld9VdI/f/f//of//t/vY3/M/hd7As2SZH/K++gPUR52/z3v51//4uoUP3q5td//1u6
lrRN3hnCM3QhdCE9fv724zHKA/5j478Q2YijEebKnonEKyctNXtXO93ER5gcObZRXP69Bm3dNrH4
9TxX6rprm/aiwUIPJs8MI+hQzn4uqcIHnvdctc6to9mH020ZxqJ3qjHL9WzHlrrjAFP82Bjmfd3Q
TwCn7QqCzmw8NRUmirHj/3SzkoeQRi1ziInE0AqJyFCJLizPDLDqz58DrD7BBobtSeGBPDDVJ/4x
wCFlf63pjJDyvXGjpdNTh/Mm1qremXFVXfncjmUKIeip6YmP7cwu+PCiK0PwiFl3N0qR3Oc+7mdu
NWBeP2IMIEpdscSNun1upjBbnRnrIx11kAoSBsqTUresRUdjV8y1MWOZ6uoulfL7ud1BibhE2RWZ
cRIsvXXJC5GMpBKViaIXbLKBTkR/f7gd3bKl5zqmZMgXw9BHoxd4DNHOHx5Uiad+COszTYjlnmFK
pW1JYXiGB5ZGXyzhskbtIbHsAiQXSyatOPDkaiDl2qY/5rJc2fJh5F0DwolSRHk1RC105J9erXGi
g7LjxigxAkLhRqwVdbsLH5L2Jne/teOmIUwEMM1nZyXvX8rLHozntLsEm3thm0+eE6MQZyER5pzp
lfy0fhxh2JZrIjbn6FKqn/+xTh03RuwwcNNDaVL8R57zAjLecx6isDSW0yNPmM2ZBaMfadHxpMTp
yTGBWC0WjB+2jlX2Qb3rOgL+LiRY9ev+iRQkb9cGKWnZiRe3QDs9cDXSpTCuT3/B5xXr4J9tg7Uw
hSQgWqwV25N65poW5d8CAHkg2i/OMP3oZ9s6M7aGeaSrf7ZkfRxcAwt0cCjhuNPCeLwBETriiCXd
vZH64Us9wKqf5kJem/M6paZ0qACFXuKENt0MUZXdne7159VLrx3z/ch3LNtdrN5w7Kapd8tq18t1
AqFQdi9jjG8qIKlz3T62ptAaMYh4PGnYYjHAiZE0BsqX424YUaaxNLB4T2GQ3ViltqLDkCTri9Lb
pZjlWeivODCYi+xBhgdL8kqDyVPU/Zlj6ticeyg3ggcwXMdZfhIeRNWcYxexmymaYWDMUdQjl+FR
ifn7w+zpSFFz9Ju2vjwk3M4ZkzjKK4o7xk2cRzeowaGDmqwcm+foP2jLsAzpSsPSjWVbjlZPyP9P
zc4oKvkYBhi4ulUx3QJVjHd6AiPhdHuGWq8fLxvH8oRhcqGxg4kcPq7nzI5LbfJEs0uQP9xXvaiv
cEgUq8GDU1HlFY4RTlxDqJiMdVVhNlymRr8CjpVCRx8x8DUjj6Szm1+d/rAj30V0IdjQjiPRxF0c
Ynrkl22p6GtBOcHpAKu48Xs7uD7divu59w4Ud8uwDY+NZC2iiiAbjRBhT9yG7Ij4GuTtRVQgYod9
Mnhqakdp6pOztOWZaT6ynf5s11YH6h9HtC6xEOThOO1mi+e0/zbgpQW3pIiba8M5d8sdiZ2cD60t
5rj04jSYnXzapQ78RNuihOlG99LXgZkadjHjVhYZr2VV2A8ICNQ3kykd+2Lo4bH//eG2Dds0dA+6
qbM8sHwUgo3UTucd5PV0DdXPepWtkT9ANEZ1GPnce73S+hXr1N6dbvlzTEXS2zWAEVuObruW+XHA
wcsaLnXrYYeb3hdKBAGygCkvvrSvFR6hhrSKmcvpNo8cUI6KYIDrmq5J6Pixzc7RHSOLknnHa53E
2eReukGx80agjH+/IY9OMbSCrbJsCDdDAbtnnnY5dsZo5E5RcVGhmnK6lSM7UupcrwL3CwIMa3Hb
OBDQIVnk4y6IUR6Y9G+z0G5ON3FkxLi9pccVo6umFpu+NkK8jDOz28W9F5LGjmx1rzaHIpNvp1s6
1hk8WA2pjj2LZfdxbljacjQ7YAmiwVIv1aBFFdgKfzvdypELWgqOVnYfAbXhLFrJSpR1tNDrdv1c
Zlee85bakBoGrVIggdNNHeuQoEe4ARLycUl/7FBtT9IESg3OQkOvEp27Kx5kyZklcOS4hG5GZool
7QldX/QnjstK00mY7WIk7j3LVZYldUsJuQA7iylVK+ru2h3zM3HO0b7ZPDV5ZFrqJPvYt7aM5tat
q2YHLqTfmjGypI2GGevpETw2WRavAJRzuA3s5WSJMHc04NvDDo088t8tuqkm2hM3da0jxQYK5HRz
xrHBVA9KV5qGY7lycTyIuZcWqokAejpz+NVhyvLW1FNxbZAoAHvRmpShfOuHjVHIZV7YQHIT3Qbp
R53zGoZh/q3FHeNrPM8Ago0ZdYTUzSAb8CgvL5rRRonk9AcvxkfNt3Bcwh+uS49ltvherU67ysCN
7glsbZuVb+nwKkYlcpGd2ZvG4jmhWnJMlhlvP04D+PIf59sGj5DUfes81YN3MSFcDdqwy68LgewS
JgxYdPTWgxEdTvfv2CpjkTmcCiRPeM18bNX0SG8PY93tYAPfIHdfr6J8ilanGzl2wtkcOsTRpqWL
5TYtYys0iypod21QH7qgfWi0RyvrH/9BKy7TZZKscLmsP3ZFFCb6gi22Y6piw0s1zV+T4MzZdrQn
rF1hIZpgW8uemN0Qtl0QNDuh9qPNUwQeIRQ1n/rmmct7sfJcW3c4P3W6gsy3y4H9sTtI3+IEMbH/
m9bAtWmwv6dB8NCYBTdq5JqXpwfv2DpwTMPmKHBJprmLQ643TUpq+YwfvRchYdDafvHb6MEYnG7m
SKdcw+AYhRJj2u7yLC1SvW3Z/cNO42K9SP0t2IhARxXyn1wNtOQBAXA8nQNnsbB9h7JUPoh+l+Wv
6UTG6h8shffQimcYdCVnmS/qImp+YAa6XSjqL+ohJvXy1XTlmejg6IixeSBS6ibP3UU/mLA6opDV
7kgp+Fw6lTIvaX7PBZUCg4Tu35+fPyPGxTKogkG369Eddq1d+NsQpSbNu+iiFlElhIb3pxszjvWN
HpG6NQRpqGVkTJlrBD4AiM8NcnTmJSgM3+uKw9zGw8bwIOWG3u/KoKbNVWivQgAF90k51z9xP4+u
NeVojny4uMoNXi1h1MVfT3/gse+TghAajyDQUstNMWIO2oP9b3Z9ZYN0ROGaetjKq9HtDaP16bbU
PH58klIH5F4k/4gKhy3Nj9s9zqXvtg3PFYW60tHy9AP8ReB1EmojUtOfiS4+H2Q0x/oF70X+3H6/
p/94i4nM1PLKJ8PXBz3SnTIot56OSUtoBufi2+XNxkn2oS1zcZKNU9O0Vq2NGGhHL0ZYtBeJLZCJ
HPcGxvQxOnWgA7AAlsZtNGlnboX3RbQYWIeXPre3JLxxljn0KQpGCuhZdnB6BJH6oXgynMikam/X
6A8Z+QUpnuyiAy6A8ieUtbk1VtDfb8nq3ZlOvqvVO6Y24weAQmsNNxskLatffRsVEDK1myCymwvf
K/JLymMPaVsWVyF650D2kuFCK+QDWtbfOmME5ddlj3ljr4Xd/0YQc8Kqw/2WAUaRuXyN5oYXqHbZ
Sv8O+TPQMPOrk2Zk26tXXVPJpTBAL8hZYRwFvl3TvvYVTPW8eJZTq+MS16JAk7abOiBkshPtq3C0
WwtWL0CgF71rdz7E/RRe+GUvR2TDsnttKO6xDn9xdDx8U4cXMgT80G+eHRafFVKBy/Vb1wUUbTvp
lsgIX/EyCC5TSd0xSA8prpQUXl7CVoeC0/xuk/J+ktqtMVq3p7fG57XqSSIHVCts1yTSXqyfxE59
rTVt5SN1QU6ccT2bEzc/b3ViH9umoqML0/l0XWQ2gkEoy3f3CponUdiY2IUmapU6LKVgCu9V1j9L
5kuubGa62HBxhQOQtxL2utdeW+64jdt4E/G8LqJ1Ge/6iTICZWjTj1Z1I270onrB6+X69NgcCai5
e3iY8jfPfLncXHbXRjmKEymAgX4/Be1N6U8AlrGODfALcNuraOgvC8QW0KgP/kpKcvSd/exD0y3r
8ODUEAvnDgBpLqJ16oRnotrPYYX6OstleZCf/pTZSyqQWVzQE9qHyUpG2Z7C2tPpEfg8cx+bUD//
4yQrZytsGoFxRufuhA079Tuxsj1sT7dyrCO2qUvyciYJ/2Xg0ggyrGQDx503YWjQ4QUnzszk51VO
0ULoVBJs4onP8f8Y1lhrmP3OosSn9z9VPmOiinC6H0cOYw8iIiUuiqaSc199xh/D1RfA4AQRzd4W
vxSYwkrXVbwDGAN0saKA+HNotasevt3pdtUe/XgKf2x2MUsG9Xa/sFpjjwQx0EDu9PY+NGME8vQx
uZ/9vgN214mv2KWZe+H3Z3e4JT5/ATc4erMOIYeLZcvHjqctnEqHtMS9BR6mNH4HcXKh/Atq54co
vktS+UXgXRYBdvNZtbKt4LojvmCbe+Bh+AeU4MNEkSyXGk8xPAqQjx2RA2K3J+A0kBLdxyOeZCju
iAQ0WAPDB59Syv78Q8/rm0iLromx39zavepRxB3sH/oMLHE6tEXxg8L9RQ5O/PSwO4tXJccZiQtW
rXiPLVyh1vUf0+3PRjfIIBnvzQyB38kXHNBTG10jtKftp1q5HqiDYkLiC9UDfErXRdoFu8F1xdaI
AUIS/E1rH90QcGAwxzYDgsHIyNYARhoHxZnLrC/FIwYQ8Gfc9knmGtYk4MATyFi+9qzhVb7CcW98
g/rsfxV5m/9MY4A3fk5DF04otWe0y2aU6NNuVxkh2n5ISRHroY8StaSHDfLsXD+UX1GO739qVkmx
xxrS7cTzayXHhPpaprloreRowZtDYzyavdc/jCKsXux2brZ8p/UgNNmvJj8Ct9Tl7bXftoR1ntvf
9AYrAyUoa0AdAxMNwM/V8+lZMOSRaSDycD3L5jgUxvJtOnL5oGbd2Pde4wWXzWisyz77DTXnEmGn
R7P2DkYHPHUszLWImhe0en45NWK+tl/f9BGGgg3a5JGrrWLH8S6dvv8a2/xBlVZ3q0z2W11ONQ4o
JRZFPXq1vQIYIwJ5QSL2Pi31h8IaH/UpQyF4bLyL1Gq+ZyaK6bKn1k0Qse7DmanWGW4vVYJOQYTb
gF3iAQsyF6ECH/GOamUMyV95Ss3brKbvXj8b13UiRiR2QMaEBMtrS2jxpVlzSZetDK6qUQeX5JRX
ugufy4GtpvWHAZ0VIF8CybAKUVg3aCV4PIPseHdfD3DrDXubSqyM/NTYWJMJOsazgLkC1US9LXiW
ffJLS0E89tajcOft5I8rP7KvbFm/BDA5Nm3TIxSMDMelHPD/4xOv0SF7qJPmex7VpInS5LnRG2Ts
9HhWQZMSE49RLpy9dRMVmzJ3di421b4JVcyesOvhq2tzUHh+0HBzM69rzduMFlYEjvYDRNRhaPM3
WWEOVln3udb/SCek3wfh3uvu7EM2LfAPdR/StNy7ldz12vxVV5pfQ5Y8SX/cVwjLj5OE0CxAlmPq
EVXPPrRF200fC3tGbiC/0+103dFk4AZQxByYbnp8ZefutYNpZ49clhiiJzuY3jzf3syRu7GkwUHk
vcTaDOfB8KK1GyTzRS8wAy3KG6Xm6zrjGl7LVYbYd5k6LfR+zFz0GMSzX961WvJtkNTtWWDdyo9d
kMnkpyCCtTMxzgTacNCwQKT4WnoewHSruMct51JEaOud3kBHbg9uREALrqUDXFjmQljqehRIb7hH
PtelsIwX+50snMsJfbxew5Bu9r4NIj1zeB67K0kqm5TkgGNQBV68hi3fCyA/JsN92iE6ZQR2tpm6
IL9ESwWmqoHukpHnPs/PdLwdzRpBgqopzoQFnxOmPNOwxlMXNpmM5ckRxglcK4gA9zVKc4dmqsP7
0BbRa9HW/V0/1/ad5g4FEuFz/np60NWVvLiyqa6QpZGEPOSgF2F37dTovETteE+IoNI0IToiq7P3
8ud3LxfU/29lWRSUPCNGLPGG+04WB/7PIe+aJ8vHIl24a8cbzjzpl80R2ryXpsgRvtebF/dh7Vht
hOdfcjCK6asruPRKTuSL2k0fqiTYiTw9s3SXYd17g7yxLSbQIouwiLdCP6ViH+n6vi4MdN+9yL0d
sjjZWXGtX/29CVs2tYixVHovz+w6OoQ2b1uJHG0+3bRZLa8b4+V0U0eHUUGUPImWibVcG1CUYswe
s/RRGtUvJYpIzPSKkMqNZU+/sbYaz4SPZ9pbrhIgNYReXWQe0hSVFRQfJytYmwPak8oiTI/rh9P9
W679/wylAn1QymLaFms/pmKl135XHgLlRCrXEWBvCSddsQBPt7R8WLy3BBaBqpxOgXGZgB8iOTUJ
JKvDBPeDiwwLJxbpmRf00e68B77UMtgAi+5UQRz3TlckB9KuaFyC2IIf4MOowvzKF5u/3yMAI5Qy
eUd7HJ8fQ06HIjjsDS05REnVbfreKDeTB9PrdCuf6vtq4P5sZrHa4wasRu8U+p40IOJxW4zTSBPi
SZg2d8qiunPby6KD3+p9d7zizFZbnsrvjTOOdE+QtFsiViij4jdZJ+khMSt8TxtXKfK66TbToWdL
KyqBhjvyZ0zEdGZ0j02lTdlb8BoFc/bpKqysoQ+9ODmEw3ivBwHE0P52Ko3bcIaKeXqMj7ZF8pM3
KX8ZxuLJVDWCAN8NskPY5LdZCScGmT0JWr4lnjvd1LEBdcDyYsELKMVZploT13e7ECbEfupWbrxW
VK13GYsWfLN/Zjccbcs1wUWYCmWzXKAN+TYh/Mw8TK1xg9rsD1F2r8oju5UIKAMKV76/p7t3bCRJ
Yf2/JheLdWq6rhIG5omlCTmFSoEHUQlJvbh+KUznzOGlNtifF7danFL3HGB5lFjYhR83YDQKUIdo
mR6EPt7zvNmmWvvYYP7+t/skSagyY6TLAJgsoqMAx8LG60r7kBcdleNs52K0mRgpJj/Wmc1+5JCk
nqd7lgDmyGW6aCoTkK8K3nP7uAiryylLUKUovDPliCN3DA9lwyT9AthZLG9qtPPzlmumOqAmV2/R
FQfBb0AP4P3vw1BG3l8avn9zehA/QdGYLBKP1HYIsHRPLDEZdSU9LYvcBgX1xn6tzGyCL5a6K7vx
q+spMbnIpZgfql7Y15Av9SsRRf6lZ0GN0zvHRLNH91FDKoczGLljoyGpenPUKCDHMl0CWEukXhgW
BzLQChLw6AvjsXPs7CLR4z2atNenB+LYFIOPoo5GMQjQw+KKqs2s0WXpFQdvGH5bMG+auvl6uolj
XfqjCU890v/IhbRihGAyUl+KU1xJbdvJL/sKxmEu8xLpzAqtJm7PM4fN0Ua5qahwqSfEcn69dOhQ
E0zbg6N3pBn8Wwt3dYjf0FXfgtE/s/XFkb0vwT+z9bkcSAkv9j6Rre5NVt4erDb5Evg73UOMqJ8f
+6H65eXZHdI20BPRry2xWpwwJy6mTdcIDHMyb8Xr4lJpDGjpzVzCwBVxjtxX9gOh84d2LJ6UXGob
/iCCvqOIsY18uoFkl50xhqm112EWTQHiEKa8jmoHfjrlkDMnwTsEcnG40UF2DZhc6u/L+6/M+tpO
rLQ4mIQgGHfFqDH5Don4JJ7WoYNYnF8PX/JJg3im8XZOihHP3nRC86HB4djoJkm1ZIIqaE3oByCy
iMZ7GJ/5zCPTQOWZuNgAA0f9UK2KP5ea5ji9E2figEK5hvg4eQiw2vUqDiDbnV7V77fwYkQoi7BX
qRxSrVxiEgIcKZIkyrODBauxt/GWg4ecI7LophHPcyjAAGwuyG/dCw37tzndzrK9j1B/P/0haocu
v4M6tcTLUp2hS6icG+khriFtfoB5AIg2xM4LQiMeCcOl6cL86ly00x2KTZ339/cYj1QD6jz3kEOx
/+Now9EKErTyoW70Lw5oYR/pGMT5wDa6U/X7dC+P7GfashQ6A8VwDu+PbXVOJ/umzfIDNSl7xe6u
EdSRHW6PqcBRttBXVh+dA2N/ykSw3sm4mmo5UcX8BJsqtDkgv1W2hyHqjevKqrGnm9GC0rs7Rf3s
xZiTzQkaDDRetPHMuXlkYj2mFdiLBTAEQNTHLst6MgfUD+JDOzjbudCxysm/JcqzToaryNK/RZ1B
8loEZxbUkaEm9GSMqfwJnUX1sd1+dKs64wo8xCFKJ202oZhQ+aQ3pzxAv3OyUHCF/HZmPx0J1Twq
VqqkZhvsq8UE90WW6yUOvnu/I/kqQo0cJSJHa7/GuaEmw37m4jvaHq8/VXi0OTIWvcSQXjcxxNT2
SA63OH/Y2j1iLnpbnxlN9ecsticlcN4rwGJ41S7Dm9oykd6cm/owG0yhA+fvK1oY+rcxQwD79B45
9jYDX8r2ADdBLWt5CxWmpckCNygStHpl48AT5lf2GHv3ReFpd60yqcRxQeng9/P8HCZFtqJCgmuL
juz6mUfM8Y+BwcZfJlto+TEmDN7Yi/V8n1b6cOUhAnphTw01/crF1tvKgfPrGG+IqpSg0pvg3mjT
/HKq0N05PSxH3h0gLHkFUETkf0tIkuWmSV+lZsilAOh89nJkYIsdAKZ+BTK83OmNlVzPfZWfCeWO
zTwoESroxJkGxJGP+6hq5tZHyzzfR4354GJDCZNyExTe6+nuHduulqNwhGxZngWLCM5tIyE5gvJ9
iaVd38SHungQzr0c3NWIlsrpxmzzyHK24W9A9+Jw4mX1sVNZF3amW9TUvWuf1LqpFLbqJEG72HeD
NwIypRenxMyFHW0GDuZXSnzlFQvSuXCxfbzs9dD56uCSeeUHvYsQydD4eGFLuH5xmugbXVTtqujn
dpUWEnH3CpL1lSWr9NoZZfs77AdxOyK5CwkHMTA5WNhEojBbvDWNYswVqZet+wCZ/ouuyriJBjtC
hMpHRENPuyfHr5pLZFwQvxtGoBUTmueX+FZV2yR3+guQ5j0mGdg49BXOY0E7YBThDfW6sqnW2a3m
42XfyDVJmHbbRo67Pj28xw6lP5eqWsp/xC+u1KgICTs4mCncZXVsXCe2WT+mbvPW5HpxprmjO0Oy
aIBe6GgdLM7ATMZ2Xg8hFUm//DIX/qa1211RXhPkApMJvR9wef7Bcch2kKCfXMB1nzZFUoWGKMbo
oIu6RNl5QG7K0sa1GSJ0eXowj+0/+JYgQ6jqgyNe3ChgLarU08sZUxXrZ+zjrIPk8z4uvV//oB3y
NNRILIWxXLQT4oxhxjm57bg0q6uGotglkCKK7RbuPqebOnqoOgqyrPijXM2L7SedNsrCoTIO+Efu
JaYGIaini2x2sGKYrgMrR4XOePCyZkPReB3gf3Jm/j4BXwiJPAm2hAPHMq1PTFmXOmLklbW3b5Vt
TWO3E1VO/EWHqZze7F60N71mT7vQzP8PZ+e14ziureEnEqAcbuVUrmS7qrs63AgdlXPW05+PNRe7
LBsW+gB70JiZjaEpkouLa/0BJ90odf6iMKPuHN4zm0ouUSUakUMJJSl8K9RY2qm1nO5lX1LoqmpJ
sxCC9SvRSmToDr0kwN3zV4sHBA01b806TtKQ3vleUT9gA1Pf3V4VscDnVzwmkA5obhC8JKjzmJhp
CSZqXldhfTSWayFO2Ofeg0P5YhrSR7tcOLWXeeH5cGLSH4KE1aa4RndydUqcWnqIetxNR32Hy2Ho
msP4I7CtRyXPv5nYVyygca7kw2Jok6okx/cSHG31kx1Mka+eMIZfmYnq9vFvLVFWcrMap98Rmn+m
j95k9M/LqAoQLg8tbGZEqeh8xoOCTZeSOCGumaUo1ot2dcHot5fxMvgyiskSQmxydGteWDP8pjaL
SgHvJ2cQWqwnpZd2cmzeS4G5sGOuDkUrzKQ6AT5hnhuR3Npl63XhqWhtXFE9YyX7iPjqiFMDtl0Y
7DIOkhLSwSQ1JKO/iIO+lON2lXcRl4qKgKyFSBFFAwX1p9vf7/KwMY4ui2yHWhII+vNVQo9RjSJ6
9Uc9KgLUyc0HWV2C617b+yQ7EEPo6inm/JWgKlOaFfB/T0mc/eib9A9At/qoy8OGSla7yhW/x885
2KENeHtyVyKvaKxASoN/IP6azS4mxUwyO7eOtiJ9yup+NcSI3Ade5MrIvJU1JvMlTjZDaG71svmq
at7CIbgSZZBoEIUGKpYUN2Z53mSpHtFWtY/ZUK7a5pepYI42bHvplKRLyfuVz/xxrHnJjpYKKlte
ah5zfF5qbwpcdKLXJr6SfTbcD4pzyO3ypbCd7e2vfOVcMC5VYI3qJ5fcbI5OlwIJUPr+FCqRjZJc
9zwN/d7vmu+jtVSWvLJdubGRvGAvAbybIzjjLPbDMHf8UzuUCCaHVXbAOKFd357RtZAJSxIkJs8g
FcLh7MbOIZkoo97b4p2ZIuHBH8mwzauXgEpdivGNj+YkTuALNJYrK0jVQJQkYXvR3pmFTCnVJVmt
5OKEEKgxoYcL0wMpXCG3rqcIXm/R61soB6nXviiZpKgbwD+kUHgeABLfVupMipyj3Vr23gvxHoon
xBmrwtCfPa2usebGUlDW0/SzLI/yvkvA9UMpAlES4AMTFxXuG3WMgW2ZB3dGm5v7jut6k+ugmlR1
MJFSxah6yLCh0pQEhB8woaSzlYUb9spRI2vk1W6wF6EPi0fQhxvWUAogNnqtHHkk3hNh7vMo+uwn
8sasi01p+m8Le2QeoSlY0oKm8sH5JlmdA14MMwWBF6v6c+ZnT42o1+lokDj+/RiDLerAhQEWQlUp
afz7mjqY2w69W5tKsNYV1CibeGHT6vOV5AdZ0PPBKqnw4uGnnX+A3gwzSe5yHNFSjPbi4j6fur81
LkcZJqUJYq56pn/Se+zGEl8AtQsVm8c41Z5LmQ4pbi4rzcMISKAFrMj7qgda8CMq7DeUc16pEf8e
ff0JN9xdWsqoUacaopPc6Y1aKNjAj/lusLVy7XXlyakw+ymMGAktaz2ExvcwxJKzwGqrloZNXni4
I4L4BGA5YWoRYL5mAUIrlB9RYqUL99vFKoEk4bCi78HXEd/m/KNYoVViGZL4RyE8n7Yn5G3V9B/v
al2MgcYRzSUhxzM/QkokF7iuWtLBsrDkq8zke41z7nIbf77DGYc3kQA38QxzLlhUNqi+MKYIdMhS
XRgoZNilyvXoTk5DC0hrhCVJs5S4KvOgJGYnmjHECJg27KzzL0iijoeAlAbHog54YHrJSrOiL2nl
/UbbBF9h1aA9EsE7ijtwp3E0FXid6Xg45XQKCsiU4EV7Y63VYOYqLc1WYadaD3T3SgKqvFDquDgD
fCIBv0KpQjMugeEaPCePt5yJIR5qchQCaOncPvfXFgF0Pt8EYDgQ1Vm8RAF5GtAjtoTiEIgaFPnQ
LctcbWHfXvQ6xWKDbpc1mcYIMKzZOKYTDrLWeP7R0nqYR9ZgPOQFBrAr3Bq3hYyQXeZ56MaGevyi
St91o6fW4eSOEIn17p1Ja9eWnWWf/3n2XPGWbWhcUpcU2FRJlFAuOE6FbR5DG9ttbHlXuY6ofYtA
QqguRNkrX5smJykcNUkq+fPcYvTR9CyLIDiGZfC1oIkFu+8xKnTcGf4TVLo9vSvb5+NwF9CpgrIR
gTA4JiH+6wNyIquJgv3u9igXaen7keI5TmcESZGLsjnFcRxzG2YVjQqFMJVjoxS70A/vLBOZXznP
N5XStgTH8amUVEwN1P7H7d9wbaY8mFRL4dbnJhMf/sNtGQ32pJV56B3UTD+GCJgPWrj08BSx9eMT
m2kSrUBiirTw8oZMYUjWquFbB+xfMQcv7X4doq96mtoQjGyOD1CrNf1T1HbWNkniz9poqo/+MPSb
23O9sonQyOf5S0aHHtC8wdhbg9xMnikdtBZLS1W5N7sJ451KXpuZdMIUtVndHvDa4SU5oK/nULvm
bSVupQ9ftwTznE7VqByGtFsVRvaoV6MN8y3+LmvBFzobv3FCu7Mma2vQk5WLeD8pzaPceuuJtb/9
Y66sND0a4F+8Ig0NeNL5b1HiNuuCLAmOpJ6tq0ww9NrEWtjSYkLnS40+mgJnkMviXYbvfJCw9xMd
sqmE5bj+GuU+IHnlRAV3IfheGYbnPgVs5AtFpjybi486ppGPZngcY0X40QfDHpVz/d6bTPvPwmcT
+eJsSsjQIBgmdi+PgNlYfRt7XpyVxmFotHSdpFq9kjAGdHW9negOo4wbUljH7VvFhkaOC+dHJ9fD
A9qQyKqaWIt0CIcgcKuh+No6ynfivQ0bQEaiT5F7eJ1EeFdWmj+Rjr/mVGFvWw5oNk+IKOFFOiI5
5CAtCes32anCCc2Ow/QO03REN2VVeWwT2dnXdhM9hVUkATaup60JQnLj++b0N86TaJWEYfSsqQVu
8IUTbqsuKve3v9JldgBMlz4nJC8wBBRHZl+pAGSklbExHTsv2NPgxaBtm0avXdm5dfy3thTXVL/F
vHWV6ic0MHJYDF/hYQIsMO9qBTUlG6foceHZrVxsFDAd8Fc59mz5yzbO4MVe3/VNdMyd/JvVlkKm
OlD2Pgp+D4PTVStaA/2mM8foMbdj5c+EVZjQVrWsx1LBOytsY30/gW3a1lGr/jOfGJQQ0D1eshC6
L55cPXC6DN3a4bn0UkZJGqGiGu8Kr1EWlucy8gEDYwBqOwx5UXnOWliQQKaUQ+AhitkmffY0ji0m
sMLiKNy1ZZ9/v70hLqKNLYuuO21TCt6kYrP9kALmcMqyx+6k0PAfy7x+Owz5AvpM/EfOjqYYBIq1
6AMLcZRZShpZeRj1coHngB9EroSLrvnkIP9ch8X3Sd7xXv73HJ8hOaDklGAZ+Kazd8RkhYqOFXx4
DIGA0hN1BlczNYym/hV0D4Baw2eUCqPM7C4wzk2VJpmPqvzRi+J1IdlrzGqPUavvgib61uOLu5Bo
2pffklybMCQ66iCrxUn6cFX5eB0IHIN5LDr9Mz5UMQZydiAdMvzDOctRsIQZuNwhoiQssM40WMWl
cT5gBXBKa30jOjZJIq3rosQ2O/fyhZvi6ihI/lHYZ5fQ4DkfBbLilDVSEh2Fr4yE3cjaipMlFM+8
8kU1E8jo/wYRP+LDt2tUpLTx+PKOFXRQG0OUiaJwrjsupnC3j9XVkYS4FsukUuWepWuNmY9yFufG
EdD0J1APRWJ9aowHvVjI2S5PFrxj8Cui7MVlPk8LaVQjzGxp47HECHRKvde8o0Ab5icFS9LGsfmc
wWvvtQtp/rXVAtYhEBCCvj7vkNFyb6OoGadjDr6iCr5Y6b+mu6zUxwFmK9VCh/ASiQH8BKNn28Rp
oDDKaqGYdhFuxShcN+h4wYYAc36+HzIl7+MBwcSjqo7bIk7W9DnxCWxF6a5qF6oO17YEcHryExoF
iPDOBmsqSBeGNUwwUxPXjFOhPY+Md7IKK2V9e/ddWx5LQW+DcShmz3dfS923KPACPlqp7TZe+zMY
+yWy9WUcApNGlip0nVQhbXz+7brR6IASQPBDHftOr7Tt5Le7GIWAAKfeaTzU+VKOcG1WNi1GIQ5K
GJrXyzw1TdUcbseRutXfJGuwtXEA18AdUx/aOMHNTVebA9yddNVjO+R6Cpb1nZzId7jI5jtEx+yH
KYinhexg/iH4BACqDNDVKPJQAZgd9cmwetDiavlc2PBpJrV84Uc+AJ3EdQF7BV+4Vi1Km82/xfug
GswriqMQv+cH0DSlkOVBwXREvVUbsE1qc22pV3d1ZkJyit3KOZ93BOUMb69E0oRQBFwaOCkAaLM9
zRcHN7XiJR6EQbo2/iudXkRpSjXoQpEzIH43u7oDfei0ugrHY5sq32WnIYZpa0WnQJQGE/oYPnIg
iu/Vu0qOft4+OPMZi6EZkzYocEB29eyuSyW9H8nK2GJyjaNj3G0r3duQnx9lOdFdGV34Mcj+3B5U
/EfPsyMGNeicwwCFuz9/7uot/gOZ049Hpeu/BEH01EIad6NC/mek5fv0Powkpv/h/jMnu4qScBiP
hj3hL4DF+WnwyvyuoSaIaZQq7+C147oAG7nFUU8tWm/3/5grB5jCq2lQe52tbd3JY9YX43gcMBkw
Uv1pNMHvanWxUFe8spAkQSRK1GxgwM/LyI5Vol4d4G4XoWkBhNT4XOAXBJ3g21jbujuhYewr6bBQ
R7iykgp3vggIZIS838+/bzqlSk9LaDqGlToCI4dvAbM3uB8ba4n1duXi55SI5wD71QGncj7UaMud
0nnFeHTGwaSObB1bQ38FD/ZLp4Fo2PlJMqNT0NWb2ws4DzxsobNxxS33YQtVcoBiYNWOxynrflc1
tkNis94e48pNCQ0arDNZp8jeZ58Rp5w2l6UU34TCmjYy9lxrc1LtNfAEHPb8dtreHm++bIQ4Qb7h
WqazLnpR53MKk7FPqCqhohTKzy0mGcN4ABX35fYo81mJUZCwFoU1+0opVtKk1CO00VqmZPLI5i3W
1aDFYDqk8clphiX90AsFMgY0mBDISDgF5Gizi8kMu6ZQVRpsoy5LJxRCBkg2Ku2jHIMbI1KTFzuy
5bWSmNknOc5PqWxkD5US/vRRhbqrMZLfhFOQvqVTrj6yXOW/fxAengBBCLgoeMw/ezTJo5plSXus
zOi7WTp7ua1+V2mxdZz65fa3v6gviG9BmiKklizCrDr7Fn0eUpctMYdt+/6Z0tCLUfd/cnvcRuhE
0+VTf/Y9VqZ1cnRk6VtfIkZo4SdXjAeyxp993i01/y9k5//7RZAbAHjxRp0/eJSyM5OyH9Kjh6ek
5SffnCJ8G7zpEV74izaA40WVJO88GFv2JquHfTz5C5nLe5bw8eZ5/w2i1ECNDlrDnEw3tFFq4cCi
HLVm9E4A2+q/YALMjV7W7bYO62nTlaC2swCTHMKL0K/I9G3pj/ZzbzjhWp0CFDLUQvpqDf74mWn2
9yHW3ivk9E2caRMIKGPmSF8ma+i2ap9iY58b2f2Yq8Oq6RRzcEFzDV/kMDO2nqLaIHfHlCp70aAT
4ZVfY70ZREaXr5pBKU8F1Zktqua4HA51vOZ972yLdgLv3OVSe7J7BTupbrKibT0p4a7qxxh2c5fB
MJPHPWma81BMWv55SPCalNTobZxi53EMvB6TPGmpmHMRKt/7u1SwgcaBzp6XIBqM0AczFRoD7U8v
fRHmErd39ZUByP3oK6JzRy1gfpl2aqDlaZh2T1PYVRu/1KxN2elLIo1XoiOoJl4uupBu4vU8i46h
NyETN+XHwDMf4kExto7S5+tKQYTk9nyuj8RkCH4wxudcDDVzHCn0O+3oSP2PKeoQ6fV2Bm5dt4e5
hhY5Qx7M7hetsGxfrcvkRJ39eZich9zI7wkOFKRk5aekeG+Kk+xTJ3yMpnzhyXnZajDp+YsyogOs
k4fMLBJlU+5g+RzQyOm0vZ4mrhCqGtuQHT5iFh3veHtGJtp29o+M5wNewFFzEIaxtz+CepEh8Tu4
8GjRYTdB1XX2O7oGM1RN0in84RyF5zT+rZYzuRkoFsas8EoX9sSxvbGG/rGtg7sKTR3UxyTOcPqF
/ze/s/V+IZ6BEEMYY9kl/vnUZZ/5F0Xe3oXKQhBX50JD8HDpIgi9Qwr9lyifMPR5YyLsfRgBog97
fubYTSsdXV+GxInt2caDNAEpyc9sq3LLHz1Wf+KP9s1KfuGW24/SStMXij2a2DAf4+j7D2NReTsA
BeL3nR8RyDzyiAe6d6iBo2ZYPGqRv8ZhlwEjVm4AwpWNymqEm9I1VBgy53sjeLf+29R6rrBTTCpf
6HBFvbcV+jjyY4YpkPAx9kMesjLOsQfm6FfYa5m/CwkVs3yJ2CIW/GISOtUQwhZc9fmFpBfAA5pM
8Q6K6T+Ek6OsKi1W9mOOBAEsXs3F9fz2HrzIYcV6fhhRxLcPuSQ9a60szd47mBBG3dGftmqARjPC
r16G3CRNr3gafsR+tv9/jMuzFrUGwTmbH0FQ/30R1J1HpyjA2Wp6jEsEylrKMV1WfjK68U6qx0Nm
IsBze+B5Cij2iSDli5I75RlzduaULgn8vMikg21AY7RD+HWmb5IHFvSMdCMYF5L1qydGMLD5zIDz
L7jlyWjjGT320iFVvHhna9m4ZuZ/PKN4K/BVcf1kan5BPvTuGy/DPd7uIGqQ+QJ8N/FX97VtjfPY
q94k/c/aajH2o9S9RbPXfE7Shhwls6u729/oyqYQHXZkySlrCGOw800xaDkqqnIrHbhTT5knPZWK
7YZVjqF5m39XWvNzjx9iZLYL5aVr44pqIC9w3D8o55+PW0A+KVIzlA5hZTlH3U5R3fL0aKda2DIX
XFnrEncaOj8hZstegpbU7XlfuxjIw8Dt8CPYHvMedKYD1YC3Ix10r/yuttPPbigfh9Hbi8PQCQNc
P/qdYIrYEdqCydq0TbRJ624dBcFCQLtILESJUgWUAwiYVZiXtAbTrmu5l72D3kffUlt6lIIlRchr
WxMIsxBHpi1EBjNb56gfxp4uh3eIAzp7eagq62YEcaCgrLKr7RiPS7vKtwWo6pUpxcrWyyJIRpni
oLYX+Het46NWS0EOE0WM6Su1A6rYqtGdOngkzgXOqao/6Qsn6soJfr80+ekoeYBQON8lddNl+aTZ
HidYcvtKcXXwAFyGgZ4sVPavhGMY7nSU0GPn8KqztKsNUWt06ok1wIqs8vytNNKfxRfbsaWt1LYL
E7vEuIg1F2IXFDPJwOaguAEb4nQYWQ+5qNZDaq1N3/sBSO9L1uTbyQO940QbHv2vRm7fl6G6cOzF
h5vdPuSxxCowwlTC5m9+jJAyOFsOaVGECq7efx+kgYdZEi289a99ViYo/kcr6KLCF6Wtqvhx6x87
o9mrjf0lMcKnSmo+4Yf9p+mXZKuuDgecnLwF9vZF8qzZlP0j0JtgvJ3XIusAYppHO7X3neT8odO/
UPZ6h+bPPyMXDCZ/9PdB8M+iWFtOqkLtyT+SqzdSjq12njV+ug/7etxYfSXfBXSGXAQpI/xuh+Su
NmLFxYbafwi6zLyHh9eCR+30LRDD5IcPJGgVBZJ3KPUiu0M9EN+BZgqPdT+p+5SHISz0Xnc5wsmm
GcN+7dlTceqoTm/kxDZo2w/mCvNfe/3udzpUWvUw1iaUpBglnGYq1Xs/j9UdsifpQ95aCVqLPjlp
xCvU0af2VzsWvuoOOmVYOUXjQFYS+zCFab7PCNbffSC9j4XR4j1fSNY9GNkE03uCpCQeiK2NIKSv
I/JZCYF5k6xmM/WetvI0LLj7ZlJ3faGXnzKrGb9g4D0+tBJP2FSR1I1W00HTshIVWZxlV4YTF/t0
0D23yQk84YBNWpao7abQO+yAkxQt1b6Ntk6i1b8XbgZx1GeLCraQVwNFKsri86CDOnWr2BCNDm2H
0nbZ7AIUZt2ulTc1MGZJyjdhOr32jbHX5f7Q2BEJRfYK+PTP7R9y5clw9jtEcPyQr5VB6RVSw2a2
R9N7bFAVX2kBkSGUjXbtJ3a+UgJTeUotS/p1e+QrYZeRRd2M24K/ZmG3TZS4coLePhSGV+7yzpE3
fRc2qzKQWHlJshYAC1eOralyhN71mqjwzIJvrEKsSQq1PiLJ4Wp4wje+DX/gLtPbdUfedHt2V65b
1lUQCCyhBD4vFJRSoPexpUn0zCzlKSzteJ+0Q7K/PcqVCEvMgzlHm4ru4zzCwrpJraJAlaWzTWNT
xaHyqIV6vg5M+V8VQshzqYAD6aczAwZ53sGpIGoGmNgGR5wi76sKT70oMHfABhfAK1dytrNx1PMN
6bR+wNYjXuTECJ5PGrJQ/huQcWTjxTtaA/1++yNePQKogLy/nYHpzDZGHkytHYMWPAR6eZzaDIy6
Wt9ZlfQ1rfQXJy4fRavx9phXF07owoD6xFpkXuqXccrtVavqjnhNlZuGt8t9pKT9vRwlSyTL/wg5
81gD+JAmBrgW8JDiZHw44zC901BtZPtQkX/vLSVt74l6uWvImfyYp0bzGdVOzOVjp3s2zTLCUFWx
0U5trU0feMrKGLNpFVVNu858xVqxRObDlI/Kk2qPxaqBr7mR0frYYdzerRD07/4GQmpHCY1sO+HT
87kDAJliIu1FnxEOSF1Ti7uNU/rqSkI7eRfFzq6rgK7huc2tUKHjE4YrJdS3ajIiw56g+N8kWrEC
HAS2P5gad0TrfqXDkneTaOpcvepsd2zqkcLAZD96I1Au1e7DfRZ36WPhh9mqBDK4z/FqciegcjGO
MdhjdFWr3YeNnpzUvvIfcUgpEKJv8RDBWKTammmPdUbq9JtAjqdNT13wzW/wQ48sQxiG5t19Nw44
yPZe9jBKoLrSJk6PuKdX916rp25V+9EDpIvwWIR5ss4kxBvyvpZcdehrhL31aqObAfnfFH4qMbJx
ZVnStklqxXdKbeBuQdtwq49T5E4aUgFaG07r3PJpdDWIPyS+DJE4mSQEAORknXuT58bNiGjAEHXI
v6rZNqR/vXZkT1vXMVLiio0DRKtoASIASrebWMqt7o31rmwdC8szycZT25zWGBfb67BtUA/PDQxV
sJ989NHu3o6pWW7j3rZcBPIRGE4jb+UHqrXXvGnapY4R7EzQ6KarydjNj0WirUKtMN0ISe+FZPoi
wgo6H3VYhNZg24DUOt/VWG/GKJGE+QGhZv+T7OX9F2S0kS6+fVIdEXA+nB7uaBxVsDNDo8qg4zAn
ATQ5pG0yiuklLgivqKLqG8vi6ggQdMFzwc8PRu0DeFMS/a+PelJIYiZnKRRHM/8moVa29ZtRf55a
C2f3ySomVxeyIds4sfqtlAl1ZlMenZ0zmCFGvJZekZpb1s5pWaEwmNg2aF7S/hvTTTJhoqqgpOD2
OlpXehv2z6ZmjEjMlfkXzZTq+CFvytjaQAsZZXfQKnNXFFW3HeC5HoxEK3ddrqY7xcR2o/Y9CylZ
S49/5KWk/y4dZAxbrxy/Mg9tWiO5sU3Uz9YIFN6qVk2C+vsUJV3kAjiNn80MVEYY1OYrxiztWx/U
lWsEQfOqKmW4NtJR2fdyW29GdVRPQ2XVv604Cu4lJSy+JHGLH3XgDCvdV6rXBv1It1Ok3JX8Fuuj
LM15AtohvDE7uktL1XyUst6KALK2PJZrLfhcjE3+mjryGOMkLEnb0XKavZlRKSzwvCJ8RJrziTeW
cZr0KNhPUjC5lSHOhe1ASQnSeOHimoV0ngOqKHDTmRY9R8OY7ccCW7xAQT73hZer2aKdVjiSm6R9
sLQh5/uRcYjjYIFM6PkXNb0iLU0zGCfzpbS+hA4YIKOkW4va0CavYEnK9r0l14lb1N2St9x7jeDs
KPAKATRI0YneHuSTWU00tpK4SSMrO4V2Y6xgE5nbXG5KysiJVyJIMljPijUokN6KZKv3vbJXo5ZK
o91hygIifRVN9bg1cqla68hBrxpT/9np/pL985WVIBzweWhvGEJp7DwyWEXfGVPfai+VHjxWMQIv
ivGHK3BzOzLMAhDOY2BraT7S6hOEhnlg6GPMrJOoTY5+DzLA8LV4C4e8XN8eZT4ZMYqwjyblEuoR
7wJ6Hy7vTuIY1JmaHOGjgl+xsAIYf94eYt63fJ+JkOuiTgbe8ILUFieoEliFn59K4wHb1bKFQvo1
VnzXyZ4mQ0WlwL8TrUs16rFvXoKwzPIvAiwcHKq2tKNEMJ/nX3oSjBjUVPUL4WuFy7vVffWqnwqy
R2NRfZayL7dnK7Kds008G04s64cPiu93UOuF5L2MiXPSB6VwKxACCSZyTmM/tJX9r+cVSjbpMvRr
pFsoxM8OjVXRgq+pBL5M+rBuqvRH7hxaedv03nMTIYmW7sFK357iLIcWX1RA+CBDygSkiz6QmSjF
UIgpmlq29sO9neoryw72Qdu7JRyJIHoMpHChTjGvNv03Ko8DUWjiRMyjQxNLkSapAVaJmtVuu7wb
19Ekta7uxU9SkK/otazbKPxC+2pysdaKqGPkS8qr8+PyPnUuaQpLlPJgIp+v7qjH4CcbfoTTee0q
ats7R41PVtgZCw+8ecfxv+kidyE0gEXHfxZlyHd6h+vJe5Fw4671T95obGxngjwVbjXEiFylnMhY
cciVF3os5rXIA/2UAqLtUBOaf+kKUT0dYy+cwBO/XU9pGq9iTU0OYK4Qthms7qG2Ma3w4wrjFCcx
D0XXIauTGX/Jc0BG91hmFJU2vOInNuy6RBNuFGb+mDal85KhTkjzrYVgnqrJF9RbW7Ke0NgqY6c/
TNmoklq2te3q5ZS8USAJcLarzPXInYRepJS6HhLa36wgNfdZOgYHuF/NymkwuUx1+zeYu+4YZIhE
1d0w7gOZoq4c0oaIpcZZD9iaw+4ZizsKaaUbdESgIQen6aqtN7plH8jrtHfA76VDs8vZ/W5qI9qp
Of7naQzbHeKS+lqXumJnY7iwtiIdJw8n9+/6ovLXU69JO+go3T/GFII0Z5sIJpJFpFZme4GedlFl
aRKeFKO27spRkdw4H9U7nbwMPWjUuIIsMBdO+ZVdgDrsf3Ab5FDmHco8yBweYIF8TJvih24Vlisp
w8LE5h0McTU4QBmFtoSAI8yzbCwATZhTWXFKRkmFPVcFq5IywyrriGbS2KTYc006HPLQyl1bluQ7
w8BxIkJQHepTQcu4HrSVptbWwr14bfYff9iscAUvLct7v4qPk8e1EacThh5gVxaO2jyciJvJgFbH
S4L+1YXKb9pJRZ2MMBRN0qmtDFTiEW3Q8Gn046Uq9lwKFzwGylC0HwRSAkTZvEAlVy1t6D4Nj3pX
DKsxRN8pL5sSKkhSCxc5p32AjVygUTf+LbTpV6DL2cprsww8k6dt0yDWH3nVhs9hXdJNyv1i748q
j+MwlD5LltXfyeTEd7DXpS2vU417vv2uZZa+rqgir+o2dT5JXZcebKtvPkUTylI2whJupugJAS6B
ClMq/RZwJvj22rQXtrNYsI/3MtMXdQXUwITi/4VWUZkUWRvIfnnMtH6llfWLFKXPSqq9dekShfFi
KGB7AA64jImil30R3hClYeCuddBxbXqWCnv6bvpT9Kmm5PtE4lgvAETme5UGyHulh+tYRaNgXgwc
k0zpU0p1z5QItO9lUsmrFEGOt9u3/jyxEaPQY2QISK8AwGaJhlHbduA7Q32KzH6VBLzTW3QuwgFC
QkGi01oLN+D8bPw3HuKJnJH31u75Vet4hQyysMMBhVen3afbweielHCJRaTNV+t9HBN5a0EzA2Qz
C65GVFihHIfeM8/dAh5AaWUYrAaO81gFSc3reMwyN8WAe11JOgJCYWC+ZINar0ZT79Zs4dC184BL
x2rjbRni2FVDRrqL29zZOypOkqpUBY99xpXnmnbm3FONSw8TBbVXKnTZk+fHMFXS5K/axIDG6W/c
aUrqf9H8kMBemV7xxqtd/9IYkzmugqLnNobt+GSCen+9vcRzETmoCCLBgZmAKicfwxC59IfkdbCG
Sk20uDihXRw/eLGeb+MxzjY5JO59rCInNviq9VTGqf6amoa3bgGL3oWW3zx5ujzdF8hCrP3OVu5r
c1SfpLLqXIB08b3NJxkXNsiVbQ+1nf1O14qLZE4R7KOuRpKIDVJbdnwYJz9eTUpn3y18E20WONgf
FIC4h+ghMN5cYMqMwqSCUVSdqsrYZRplN2hIL01fvQ6Rv7IGrKaKGNIIErzRtEFoM3FLKXyZJmvh
mF9bHSGWqsqwXqm9z2vkitZT1nV883msOvTu6X1TPS1Np6aOlqSowCQTwsOqPmR3Fgs2buhW+Ryd
ElSaAsRyMP1+Xep18Zb7oU25IhGCVXL2fXKS/JtTeoD4b3+8yyWCy8YDFmA7qR/SJuf7yRyMNCpi
p8BsNvjqW+1RCbTN7SHmjxG2LAkR6C7kvxTxEjofIlKiVnHiEWsaLdJ/er1Rbhwkb9ZFJGXbMrOm
X34Z+q5itOa6UZt+4fl18bh9H9+CPE54hCQ134WGVbUAkpri1BMI6LtLPSSQ+yqqNilYvMGx6YKf
bEl3LVJmzRq2/z59UTaBbsP1zlE4n77ppHqVZiRQjd0Eq2ICmmy2A7ZsKtz57ntQBbE7GJmbhfL6
9shXZ07JgInT2kCXaDa05Jt2Ecl9carlqn5CrDfa5KXiP4zkTneSHcc0OvAyVjUV2xv6dI+VBHW9
rTJtXWIEt/AhxGgf7/d56Jq9zGiZF6Do2QdSkx/6WD/mg/2jDiiG3572lf32MUReXLboBNH1xZiB
VjbKSAcKReKP2Ko2jvNHDn4iKnx7xIunoJga6ooAHTj5Di/D8zX24iLLWh9+htMKAMJbZnzVjccs
+2N2r/ytPj7HkbO0upfXIvVvBNYVGprwf+blp84xhgSfOf8Qdl17LP0ODT19UNc+H+Cuaaxi31BO
2sDNMXZjHWRrmgkxFxzyNeFQhxtsMeKN7EVQ/xN5oOevNQs/8XLFhUgcP5GHA3Xu+QMlS612kgeU
c6x61xSuXe+0Rcj9ZdLDGAhqqOQ9giQ921U2HZUc6cvklGcBjp/dtMedrXOdqD2muAYKm+oUr79h
sLflYG4K236gbL/RJvNNNvufASabVtmuo2R4u70prk7+fz/sfc98uKmL1AHHUMXY/MZTfjJI+ta0
wYHEY9W1AHO7DOJn32BeDvCMqTEqECGnTsnXeaWf/EE93Z7N1SHgPQvFBJSX5i1EqpBqJOGzcRJX
KqepKJdISJfHlknARkdNABm8izOk4podGSRepxrEcfOcyohXqAcawAHFbKuT14b6entO79/lPCIx
pADBi6cdwOlZfIyHpk0HGyOK/+PsPHvj5s40/IsIsJev5HRpNKNiWdYXwpW9d/76vehdbCSKENeb
ADGCN/EZnvqUu2S9/xBLsWtLQXEMh/AiNjJvhea2tusqZ5gcB0+3dhYON5//hI9nmMkk3UHQFBwR
G3h2cWiAVEPwS3cKXptfBvpG+2oEYUwgUWwHMUrX6AULs/x2QHVmKdPJQdx6PVvFQ1EECUy8aZED
A5SVun/UXDtHnr9Fe/67pYfHzz/142xPCrTTTOtEHJOKw/tvHTrTHBNPRUgh1JxGylET30+Sffxh
DMIBIzKAs2VkYxpk41S28ip86F1QlXk3/GyqK4JEURr5RLS8GlsQvWhnaAJ2q7zNP6M87Gl7J7E5
CQJBF0dd37ScVCp6J+w1JBJcN75S1jGupRICVBlwp8qxTXv5fJI+HDN+JOIT8Ha407jQZnOUUdMA
0lHIZ7mFWaKk45cqNFctaczpW99tfEAcVKsmtgIq+x/yURF159gXwvacKMa3LpZxWwn12C7L6rvn
Yrfq9xt+itMp2bZqjKNg1oeM0lJuFEfDja5h0d5ijo1Wi5fvlBZzKx8mnM0P33RBLmBOmcMez8/l
KP6BZfLYNhIPgAYHye0P6KFhNYuKfdZILz1YYTuS252pZb+qOvqe6sYDEjkPfqgfDVIVuYl3kJSR
XVOdsUcUpjY7J4jHG8EQf0mxhxBifMaxcpNrrGqgNl/HQHntBim0CzNo7XhS+aYD/dVqrJMemHi1
0bpN1OrBkmhZUY4ubNLOn3GfHZrAJEjznWT0H5s+fchUbBVM8pVQy+5G399NTp+1lZ9HQndkJpLY
MbzqVe70wlYr9YEv5H+fa8AG6tMwQK0QJPFFLMOvSlcFTtrpD37HZYb90M6T3KdBpdGud/j6VsFj
kjQAofyvY5kCAxOU5yoiJIV5KE4m0PVOFKjT9EH4a8z6q1aLV91TnLLCmonijJHFR8/Mf1ZF9NJG
xlcBqantONb7IM22Q0zVVgwPFbi8vCZjVWrh2FH221Ad1228JnQHzuLWVKNv5FmoUCctJEGEMmlC
pocMXRDbEIIbvRRvRjRT7GFUJUxj1E1WqfvM7xvbamU4LwA0DCuvaDpHWyXVJrOqsXYQTLrNtEC0
M6F7qCuH+q+/6U3+etdU92Mdqtu+KbHytYTaDjzxglyJI7Qv8oV+MNCYJPAc4LTWPlAkXJ3l2t1o
Qd1cUi0sHuC0mb5daBnuGFrqb4NwgiIALN+pxmDuhUwsDyMcpI2gF3lkq50u/zaDuL8YAnc/4plh
b8fM4Knr05NbTAKKCg16qpzQphFZPUdZtImj8E8ctOdILV0bc7XmIYvVtXbCPFzQJyypiVEiQilT
gj8LIQXZQvydWTmPnh9dLC3KXynVj2cKOv3KTfw+ZCL6o6TJODQUtcnbci6wRzHcH+p0qM+dlIag
/019P2Cx+aUfTeulC6NxF+Ey9vvzm2125UzhnzGRcUkG8Uz7AGIdvFppg9gdL1TId1E+7qPAOyQ1
Hf6xPNNFvYRyudKQnz2u/zMkzzvwuyk4nD3vhVokQhr64mWQ6US4+TcdoT9pCHZtGPz6/OvWhpr+
+ZtgT7Vo84dlim/5GFW3wejlN3GQFo4whuEGq3J1Bcs4eyeIWHgh+Bda4cCecWh/P17laUE76kUA
mB+Pn+zO9deoC7P9OI0A/wGVSRrCNGfn2YXZiKLbSHVwyVwzt7u4vvCsW2Tp6lpI8n47ggufRpoc
o2EmkGrOdZ6LKAx9vKmji1D25rbKs8wBTJwcfNU75rpG/0Tpyod/XC/GVCd8Jg15OifzzKQ1Ml+P
3Fa++sBE9q7Q4GCCWlptIpKGO9tKoLmwWtRYKIGRI1KdnUc+reKbbgYA7F5W2A3JiDWTtjLEh+PF
B1E/h/RnghYAEfV+Q2RBXXUND9aVgFnF8N4LfktS9KPuK0c2D4Bp17iGS6v2dsDpB73Z8Si6t6Um
0IKEEhfAZ+tM0QaeELuJ01r+7t+X6+1gU1T7ZrAMTe5eMuPkarg6MPX86Kp45GhDbge5vxYpLu38
N4PpsxC56rOqNGo3v5ZlG9tZORRbUWiGc1nX/vbz75pXaP7ufYgybEPQFzR+ZrUxs6fabdQw1CMd
2XZTCm4VmJmKEn+N2t7Wq3gfWeEu54WWBOWaVdW+i4SVyV3+EQh3TH71uDd8eHpA27pcVoQU0VA/
VG7eH+MoETaW/tS1GwStUwci5F3T1H/CYPBPEXo4F8tyy83ns7GwpSYs88RP4tIhWn+/ylXtq1Jq
ecnVq7pbNS4eBHqM9FG9n6LV/sjjNWLFBzEFbh4UClAQol1CmWLecDPDeERcMoyucl0UN+4A9ENH
W3mn6UJG9Cn730VXQDVx9OvvU7P1GJhjf5OW7XDMkq60Bzjt302rsKioh/U3SWy6f7/nkTCFzc8P
BQM0b33Q4WtyVfbwL9XpPsbyk1GOvz+f9Q8yCtMscC8RzKGCM2Xg76fdM4hSRRDO91r0qsP/a2PS
I7Pc16p0A9pIoRCt5lCZo2aXRD9Emn8c+a78kYMvXPkp09F6k5dMxwH2GAovMCp17ufpaL4551qm
J2bQkWl5amRtkzJ/UXVsRHQEX+wSZLY9RD1yeBM4HIlBXyrNlfmeZ4n//QtgyU1TjhTa/CyEiWck
8iRTogzm2aqKq2cY21gwDnFpPpHDv9INPw0aqFkYWxN024Pk25odCYx7JqjcNslEd1sL2ebJ89/f
BdYPQBvItqmd8n5mEP7Pofe4yVWGNdcHJV6Zsl376aEf1b1cdqk9tuO35q89FKBoChprAcHCIwbk
j2iRjj8R1ZxL1qagSIvaMMj+UkeIyQOsWs+dz3fAhziKDcDcI2qt0O/7IECWE9IAxk1ihBcraSv4
A3hyqquXrO7bbUj/eKWsNa/c/p1XoA2ELoSmnK9ZIJV68qBKrh9fVbk4JIN4iLTgkCjoTrveVvVG
gA2ddTTl4v+wqAsPDZwuEMw0+0nI5zW1gAjRUL0gumKvdzDr8aXSq9dBWOOAL4QGHKdJEATNGGRI
Z6EBquXdECbARMp0eBmH8mpWxq9Qrg+JKD8qOGRaYLM+X8alm5zAkeuEy5Wi7Owc553apIXfeve0
w7ZSlG0a0b9DPRHYe9o6cmKshHPT7p/fG1MiA0ZDAaYyl+EzhSbUzQkPldXloznG90j0Q7PXq6co
6J4FT7431fxRiIvt59+5eCxhjJAsg+0jUJ5/aOoJuVEa0bWVk2eENo5VIm2tJIRmHF7cMnrIJDwF
zf6G3tR+WH+6p+05+3Dq3kCBafNM2eNsbcOwwn06sPzrWMaQ8Iiur5mZlGdSdPkxy0F786giGqnq
xZ0yesKpERN9i3e9+CNSq3SPdbm5dqQWtjVFJdadH4bh1Vx91jCiSBfUOLh6RexEqfbDa7SNlcZb
YIeXXLL2tTVuGqH90pvEV3EpbUOxPkXIgghW9TTWa5pJC/tfBbhDf5iEmdry7H2TxshMePbo3CN0
4at2rD03wwn3XduvKfWtCZ0v3JOqBSJwCuhoBc99+qoiiTIROear6dcnSW6+IA+9FnwvjcF7jc4C
+ONJmf/9a5DHUQZFYFIilYtH37W+uwkFps/39tIyTi1T1nDSFJlD2vSxbsw0EPxrW+X7LI3OPboc
lMmePh9m4argK3hpqWRxDc8jHC2K00xKEQVtuxjIvJH+8YBW2YbRADxS5C9lH4X7z4dc2hBkYSBl
CKr4wlmyXqJI05SdPF6bQmoobZ2VRLKRqqXm6xNmZD8wh/p8xIX7CQux/4w4S5a8VjN9o0i1axlT
Xe3bOxTg4ciOOMRECdVm/6Yawq3YdSuNoYXnFBE0i8QCRsJHg4Ey9+rMVYbgWmq601jyZgyjS282
R6QOVoZaugqpQyDyCy8AHMG8zW7Wpmv4dYFmchcSqI1AHhoQmjylka/dTiFTGhgHNBiB/heOgt3A
v8/x2/GnM/MmdhSbOoggCAe0lcdzlJrbpMmOBDSbvOZmBEsXB41sq+Iap39pben+wsfgrpOIJd6P
OxhRaXZygxy+GdyUPYxs3MTTuD1VWb3p4cjYFqh6vWtX3p6lXTxRMUkf0VemkfV+XNB6nhvHoAW7
3NgahbenFHqqAnc3Bep6bVz00VgBQy5+6n+GVGaZcaj6Zdtk6G+nPibtBh60gZ7t89Z4zgz5lIj6
TZqqN4EhvHy+tCuf+leq583SyvhxRJLLp/ohr1qAeUVQ3UjwEQopcCyac1CFNp8PufSpEykBrd2p
YDpfVT0XjJE41b/2ZoYBfHJsqvBu2kVGau504v6Ud6sK1ySSlw4stBWgXVQvJ4eX94uqxEDWZDP3
r1JOnuUj1OaEXSHuu1RPZFso+mGt+rZ0zYOtg/dBTZjncfaUgN9L4qThmodVdDcO8iueGieesDVp
4aVIG6QgZp/8W6bpNPu0uulK1Jh99mvffHehMPpYOU7P/6OSpSdKHM9ZWVwaQ7qiyL+ymssf+Z+x
Z3eDVWKI5gGpurqtd9SU5A/+6D/wsVg5kovD8OYj0Ygz5YdqToH8jt6jSHfN8/SsjtkDDswg4qsV
JZel4wBgC9A7JtlcPbOTH/ulxT8KgmtclSd4etcASwjbzdOvw6DxaNK8G6sViMvixvxLziHeBM4x
G7OjLOL1BasntfKur9NT48koQ7cbgp21l0Rmk8+DWsIOSgF/x5of96oUQVcDrryKZX1FymIThOZO
IYuoS39XCJLTNMODGVXf0Rk+uYB8yrJYuXEWX7O3v2H6jW+uHMwa1aBWmGM0D89yJt0kSb0ZwVAD
5/MNukDIJo2Bk6PAYVbS17yhAfb5DbRUluMO+M80zDZtD4dEN6D0X5PR3KGLFvsvqLfxn56MW6yS
TVppcanf5m7k/P9qMaQU3H50bCZOz2zFpbZBGKRX2cyTTOsY++G2NiAYF0mn2UpQ5RsGTTeD2hTH
thji+y7o1+ARSweKDJmaNhciv2UWuqcWEldVzyqEGohmK6B3OQnDdRS4P5/spe2NSg6ebgyFQ+ps
IDnx+jqXyFliIT1VtbRP8o7PjYC7rJqKTX/XfHu/HWu2teI0GnwrSglUSnNTasY5tdybKUBLs+qu
9Ko/HXJcIjIuTdrf8MKt3B4LcwoQ06LGOhkMfNAqRA43lg0PuRe/hhul+BtkYo9KEq6ws5dOEJ0I
4EKwvcDCzm8p3SwCCTxFeu+1X9zhHl/ZIKSKh0BtvSOl3kOfxur23tP6lbWczsVsficQHrJbDKvS
c3l/dEfF7YQkVzJycpOIV81LpxRcd+X7FvKWKXcgpgf5RyoxTfObCwITva6LtCS61kkX2Vma3GCW
fsPDsLfU/Ikm58oTtrBDSaVVMms6mdz+s3c6xoFssGKUPuARfUVyBMd53RGC5GwJbbEygwvfxltJ
iQ/6HGiseRQil2pngBj0rpEUniQCkSIFDpUM+raO8ifqBiuPy9/cYLZkZEc0yMCkgP+an/PYlRuj
qxA0bgrTf42sobsmvZUVaAYawqMpIKG4ibHAvPSqONxVnmKVdmsV6dex6bUviMaoqR0FzZp83MJO
wv98gpZrCKygmvZ+jWkS5nTDa7QpJ8FgIejKXeqr2vHzu2fhQL4bZbaT+giNpjqvse3SUZk0GnT4
FLc292EMVPfzoaY7+8M8v/mgaZO92bRtHaa+mIjeVU2Cg9kWe60Jnt0E588mNb8HFogT1Bl3gZw8
fD7wUvT37iOnmObNyJmUlElhyqjHVL5ddeGlhqmYFN3GFFAkzb50SXhPNWtX5MnXz4deWkToPtQF
wYDDv5lNr6S7bmvmiJ+oRYZrhIh1lztY/4pumwrJ9K9RWZuk9Sbny/cfGOAEKnomOlZoHFw7twwd
PneH4fxOds27SYNSNDGA7oHYScWmT9V/v4+ICCma00vErlKdje+KUdH0btpfB0U/orl1i7HPI6jh
i9/1wabI127ZpTsCkCamkJOO3Qe8SjQiNOCqmnmp21zeImTypFJnxZ3NPYyKjBPamjj+2oDTOr/Z
QX0BwNetwuBaj9BIRO2qavpdmrU3UV3tNIgUK5fgwpadKhlQH8HIUZ6aF5XDLPYqsSIAcgE2hWCV
YoRshlNqyq+9qR8IDi+NXtxoQbn7fMd+/NJ3A3/A5wRiainTKQUI2naeQ/dtr+enUEUFZi3C+ng6
kC+dLBKhRkwK9rNt42tKKnRx4l3FXFYOY2HWt64OjO3zL1oaRcfHDxgOye0HZprr94maRiYymEFZ
2ZOF10bM+7UtuRBy6Fifo5tNmimSF80umQo9kl5XURSLRWEDXnkXpMEOo6RdVBdP6JrcpChrMh8P
mtztdG18+vwrP17kb4fnrnm/Qz0wYpUblPikghckAryVrTRw9FJb0+H4eI1PKrfkfyCpoLjPK9pd
B4qw1wLzIicBqpiUe9ghsMzZL8g1m8EBmazPP+1j9EFIheMG5wBq5gcmiduE7ihleU+DxTtlSnUr
FMlFRsqz01eNWT82gYkagcGC5rdIf+aNRsSlylgt5O4qhG4a2YOV07GIxH4Lf6z+3YNc3EdCIx3a
0jAfwdLRqQ4IFT7/4IWu+PQrIGvyuZyPeQxUxHouSmFVXd3kkWaGjagLu8vpzBe5Cp3MvLaR6DTR
cOup2LaCDvkr6tCSnX7+Qz4m+1MMTYxpgozA5GCWhuFQK411EFZXIzPlOzlR1Tuk9E1AnFFqy4OZ
beJRCew8zvL95yOTELBh34cL0LUoIFNfZL+BNXu/oZsogas/dtrFQiXjnmYocou4FjhqVaA/pKJu
I2nZk99EMM+TNn4OhHaobTjL8nUItQFZxRaQatfG2tH0xHoXulW9ibxRckSxIWRzReuXWGsxvuM4
scfFkG08sQ1vfLKxGxinPjIEyUPWmMNGbqv4mBlAUUo/YcWpG+25Fy2Q4vxFQZNXL/qQNhvd9cqr
1A/m9ybT4nsTnZ/7PBkip1bMkTi25voJImMvtUV+NrIy3mVDKW9Uv6g3aYDolcFd5QiDLD3kcdLu
ujFvVJuLLd/ofq0eBpwHHK0KlDOS75HTiVi3T5oHpxyC+C2IUfe1Rn5oAyMlcIh2X6u6GDdVG/2K
4qJilwigXNMkEG8QhdTxq6nCx2A0unumMr1Nw4K9hbP4JpLD4dhEXXfkRkX/diyepcYNtolXh7dM
kntoBQiDlaor972h5V9Ie9xTBlDWEZuhsL1R7uxe8Pyj1ajZDyE0EHoXqvou7xow731cIgHldnZI
te6+lGFmdoGA6q1mKltPwlHb08x+PwRFcNOnEuutu370KPmBvoMtFFOVbIRDj/eqE1ip56RoEO5N
rRkePYjQALE1AcMw/rIvaNKLK6HOwracLiG02cHJorowS/BkRMTdETrzvesbKIPSzXEUTTB/Cr6p
3UWapq4E6AuVmInSyXgYyoHGmZdChrCXDcFV/KuOtH+WtHd+OG7Uyt8Cj+HOTZsXzfyeSMFmInbj
xbQy/kI8gH4uxw9XETpx84Q2abSxHwMXoUzRQgHLK9FUk+LY8YoBMQyPmXfVVdXAhSebdjKAsMk0
a1K6fX/2GS4V8jAMr7UumHZTpaGDq9Tj51fMwovJIHTOEe6byBmz6IMKWiSqWF5chVw8yY14W0QT
n1t5/udh8G6fBHHQzCLpn92hilzHfevnaHHWhofudzAcaxyHt4UmNbvPh1pYK3BLeDbSlMfBcW6s
KekduZtehlevyRxRehr6Cgy5RnPm4AVryo4L00faMe2KCblCg+/9GnVS7+FuY1K10jROrOL7tmD5
51Re05xfGmiiKGG3Qwa1YN7tG0o0lPqlHMpt37cXIcEvrqq1n5/P3kIhgDibJ5flAtv8oYKe+oPh
EtSEV9mAqu8KTFp/KPtqg6fLXoq/luBwXO6/m759ssLqZGlrYqB/N8Ps0eMnwKwHBcZCzutWUi2X
hFb8hKGSYOXKbb/182i0I65ku6R65oSyH+zMXkYpMizcjWuo6cZEv+q5Q+V94yLwvS3CtL0qSPKf
yoRVMQNPPUcUarduQeaNwp63qdPcdFRfg4ERhdm+l6XuLu387I56MlFjDTpDCER9l0pGsVJvWVhO
YFbT1QkVYJKEf79vmq4wi1QffCxts9yJ/GEfxNqtmHhrAgALp+HtQMYsIhZiP1dgQQbXNpTv4jg+
+yM6kpZ39k3U+NAgrFfCtqVb682XzS3igrqQxHYCLZR1ceNn7b2aKasoxWl6ZjsE21wAipzyqc0z
Te+bTFTXotQiIPWvbM4rlqIV7mLTH/R7h+9YU94qOpCCg4EwaNdsg6kEILzGNL/5Q6qf8/4VcvDn
B2fxJ4GzmiwraVrO69dq4EWt4pretSL9yJQh3ahWqNn9EB9jaxLmqPdtSLstT+P95yMvPMaoqMBh
pFoIp2TOWJM7r0WUlI5lL5rFJmO+oUyFVJV5lftWKFfC4YUFZjjkFdFR42WaP8VAh9zIFwU6AmHi
HsU8Tm+DMlnD8CwcEEYxAMtNbMUPEYYbV7WlRHJwlbPhYWz9YxINj5hPHz+fu7Vh5PcbSQBvDQE1
D6+IRsDEKho/f7SkNrxWRZq/fj7WwsTRxAEBhRU7ucT8DRToJPqFVvhX7HWQmbWiswp6f/P5IEvb
kBeWiAFMHMWf2cmwSt2McQ0L8KjNwvsoR0EIUkxAER4JXbYoUjTy0BNI9N22qrw1YuNcF40i3N/0
9H8jw9mEkijp6KIST2iFgZrZgLlE0ke+k3Vme9AUnCPaIY2hesjemZyvPxaj327VpDCObdWOO0OY
jLezxIB6bMZO35CN2JogGztZLhPZieKu2WSJp+9hh6Z3kR43+zjugjPCuQ1khErM7VzK812bW8Nt
JRUgHotEndRvM0cJhHyrN2J/p7d9udc9aXiUUX0AK4MWq9Waw01JyIW1kGiGTlplFEg4c8pLpWXF
T7fGyMAW47F0NLGBEtdXyb4sR3djmqltTtI1Mo+MTBh/kDSx3gtNJJ8bvVG+lPJwV0uYO4Gs3v8F
CnZafjsiP6KVWQd5U62TrdF2Fb9pFZq5VJQhROGdQcYS/On8agqjLPMSq+G2hMDodcW2qdzfJhJL
skQ2z8XkdegeJ1HhGL74q1TTf+53URXlpjCBshEBzoslSTtmolH5Olm6/N3vW30r+sxfqyrxv8d+
qL5KSH2gijaVod4f58zoUKHLWgr5avHHMHJu//4ATj1wFQw/Vm78hXuXYi+8LHNyJf1Al8+hJsPR
jLVLCMoLniiCw/iYvKAT86OxgMZ8frCXbo+JMEh5jVv+g0S654ZSbrSJfonNptyGoSRvjFJcUwBb
Cv/eJR2zfMArwUwWvRVc9bh7HMXccdtiO/rFNymOLLvVjDtfSg9Boe/UTLVNOdwDSb+Yg/zPfZKp
7iSh8MTrDo5zuufevPCWNsRdZbjBtWjcqRV7jWtUB9sTHpJYaxp/DDWhzq+uiVksXJ+EvVxi9PnA
LswT2wANVjccm/hay9EtfTIgzIkPi1gNdk0i3Pu+fFaV8G6Msu3ny/vxISK9hJc5UfAAO815F6rR
uSG6EfE16IZNK30Xq2q36pX+8esYBMo5+DfQamjZvp/ULvNKsU2K/qroRXYDF7M/DXKT/EBTONhY
vmh6WFfp7o1hhB668224chEsjD+psOGTQDZP5DtbVJkqEHSarrtW7fCtnOojftEfsmJAKrqFAatb
hyEQbkeukpWgZWF6SQdBw0/8iUkI6f2Xl57aNk1b9lc1QscPimE+HEJl7Yx+vBEAoEOxxdCRrJA/
3o9CtzqNrTboroqn/NYlb1eZce00XomzSaZFK9+0OBpTMRl60/GaQ5AHaqdRVXrdFd3H+4azEecC
1L9SO/n1WuyyMH8UXcDDWX+JWvOxksxIcP3U22vli92NDDKFeFtXbKjw2UoE8zFjQTSX9h2ISjBx
H4i1eUvTVcGS8Dr65ksOqtEC7+fSbu+zflv7a0KEC6UlFDFgr1PfmWqt8zdjrEcN/X0M+sh6x0et
NDZK+63Q1fCS5UWHMnwYb6pYkisb2PJdAQTAzgVU3iq8b1Y+fYH7NP0WlNZpnmBbMu8FxRk66bFf
WRcFoqM8ZpKdae4JiXjHGs1DKRlny+qQSHEaJ9ZsWYIcU1v+pbAMRDscadxr6f9jT5sQg7mB6cJz
Oc33dO/TWewC/E1obaS7stvkHb3Ff37dJhY1A1BhA544v3f1KGzTEAO3SzIaXyTg0WKoroDaFo4L
oGhib6rpkyrx7PILLejudUs7NtbGnVQqfxJkG8w+3GlD9vD5Zb4QcfE5b8aaHvM3r1ci5J4qxEF9
LazwhyRGx8gIElvOxVsfdQObcvO5EMxTF5W/pFKHvbaqyvQxXPi7keAkm7TFPxRMjbBB5CDFakcF
nNurOFWsUiAWbnP2BYGliP/z1J54/5FKOSZ5rdK4dL1WAGPd5+o2TypIW6AM7FoOg2MFkHQne8aI
fXDdrBShF5ojrCI5KJECCRW1sfc/wPJChP5amv1ZnntOog8ITQQPQlJuCr880DI/W3SGB8/ce61+
Kijn1K7R2gOCo63UIG7ap0iuRiuHeOH+Au5Pw5oEDHzXvKKqC4j1mrGrX7IhyPYluGzHFfAqEQ2/
2JpWg81hOkYr9aSFHUc7khIuq8ELj9zX+7lQvEpz/VybCqxFf2qsYbQblB6dHFm9F5ozwsEw03ZX
J3F9a45qsMlLfk6OasjKq/TxpQCtbaKnhDcIppzzyhbhoiS7Oa5LNM2UwyAF3t7Pyf1aMrd/H4pO
NnUIrm0aovO8RiJpQoIaQFbQiHdWKZxKLzv0SrCyzxa+CH7gJPUN0oJHcDa1hkROGScMg51v4oWT
Ee9Qrrm2L2AdWMA3o8wSZ2FwJYC9OPX1VXPny8k3IRC+UorYyEO0HRsFrSPhRuvMr7rePX1+XX28
KxgauBkELXM6y7OwrNPdQa+qCjc6DR5ioeFAY3RrdcGP1+80iAHUgQIBGoyzd0ThHDQmSjYgA5AS
FyUEC9DA20dS/Nw2ubKyNZZGo1tOOQyKFo2H2ZqpBVrZgowHblz4t3JR3ZqoaZVlvivlNbbd0vaw
wARS8+MWpFH7/uQZjQmU1JfdSzJgYTrEzbaRxR9ibhxXVkleWicYLsBj6UGBrJxN4aDGHCe3IVKB
zwIcu+n2tOYTe2ws35YyHAf1ngxpEG88b/gV+Hl8qsQ6tBOh/p2E1fc8rFE0aNKXMHefdDCTVqW1
+7brvkaedi5p/OBn6NJSnpTby/u4sXaVqh7qHtdK2XIwR71DkeSLxIYkNkH6KA/sYqyxFqqhV0Yi
9YMqfKha/RI2/iGOlUcf/Vk79bVjq2Ae3/sbKxR/thL2gSX/pXe7S1sHz4qnf/VcERkoXXSMDlUg
cdB+G3p7m2QFGkTaSylUN7Ulfx1bNKJS4RCb1QPQ0H3PbAsdjdXGzLEZr3S6FPmtmI2D3WMH6VTD
sGvl7qhV8Rd4llsjsHiToodWGu/7WLglpDwIkncXju1Dgm6G5QU/SgTzbcyjL6abPo9g7QepvmLn
RBckStVNnFu0uK0NTM8v0/Dm4O1yVXmsanc7asJg+158W1AURTnh3JoJyutantNaRxIx8ibLLEu/
6QxtH2vRNrSM12xoEOOXT0Ogb9QCistYvqajcUxK6QBX+KLgiZsE4JC8+IbpLG09xCC1EPptF/hb
cYx1WxS0P6aWnOqs/N4IGhq31QXbg03Wao+GNAYbxW+Q6EJiuFb35UCaV4Qo47gQ52UZkUoZqwQ5
1RwjKh6mb5O9+miFNWKd2a4G3S9m9TbtWh+yEa7mpWqUdto3rCxt/m2MOawoqJ7dNtFRF7yvOCLd
J3XzA1CoZKN+jhFmkQ+hnauDsIVBnG5GqfY2VYnci9IW4bYrU3Pfm6G6S0sebzfGIrIR9Sn35jIn
TZDtuBJe8iCutsjRCI7pCu63pJuqbgBVbA2d/6vqtuLveBgxMDISRXGkBAek0BUsWu3jWKHgji1U
OlSDDURCRdnQjJreHqtAvJUx5qAZ1OU2VcrULhBJcnzTGDGxL1/HwDLvgsH1E1vRPHUXaROAAYDV
RrAS+dYLWm/YDEVcnTPizgexGpOtEAu9DbVefFK0UNkBD35J6QrK6nhT+d2zHhlH2PubdhD37uDu
PX981vT84KbxpZaQP5f9Q5P4ezkXnKGUbvrA2IW8OkHZXdwAKmjYn/II5qxreS9yj8r/KCH75m/9
Sr+WhXxrKNXvwuvPfm1eAqX+gu/sJeBp8YbujBOWHQ3FKavCn9Pa1o208YgRW7l6TtP2u59FeFrI
+8LKMrsyxl8RN/Vgir6dJFbmhMV0h3hY1xVFkNtVJoQENe1eQl46HHSUlHuM3VT5PkArplFpXBs9
cbZakmzreu0klv/d631gG9Zv+ploH4poDGktdY+65NBat2MunUxJQGtAek3F8XlwGw4V2o8a3hJB
IN9oUnYKPWkjp+p1MqOoDfHJV6R9DVBPG5QLBiRf6ky6s5qIba3C6qyM1K6r4Rt2IEjsefm5kf1n
PTbvOk+Ecyomt6ohn5H1+YN7CK2a6EDzs7X7Wj6pRvji+uOt6tY/hxqnKx3QAWqwVzf3Yo5itu1l
/RQL9VVutRtXT/eSEUwiJv4tghGxPf1Ar5AoZEuvsMEPXSweLK987UJtN2bZVknUficYIfCYQdSf
qNKCbkIWsmh/+CB2dlWiI+mGKU6hv2qopOLpUcCS7b74Q7iJBvM4bQilKXddXv6M2CRNUD1hRnsv
Rs1XP5WOYQ21IdL/VEZ3F7vWsyd7dw1zkbj9GZOvhzzpA0dO3cypxS6xG9q5amyeewA1ro+Kve6O
KA62N5g3/f3/NHl39BX9CbnMgyJKD/RNKPFXxsVVjKPMKjplC0inwuG29YUIgzTX2LLxtooa78ZW
uInV8aIK/t7LgRMlDYDzwRF195C2scdF5f0XZd+1HDmOrvkqE33PWXpz4sxckEwvk8qUK90wVCoV
aAESIAESb7TPsS+2H2vm7JQyFcqtjororpZBgoT5zWeeQgQ982PjKuhwEOsNqGp17GCD9Fb+LA1I
zfsltrmkIChHIr8bhNvFRe+ZCSwWwiRDHzemJmohDp25ZoAbf30Tf3Ljw2PERNqBugFopyfxUt+z
InRLHsLLvt85FX0JjGEBxOiFEuinw6AH7/sByszuaVhm5SiFUBEGtyg9dA5wXzFQXl/P5JMwyUGx
/H+GiE66w4FZovOA+tItpB0SZrRXuW9uXBrCpuISnO8XZ+xjzxZPC4k3ntwvgMFJ9MIqnpUSXsS3
GZb8jw72m0tqlN5Ot66fyJGifeuKYi1zli9tk0qwhatx41Ve9a1iIGBaPYUG08BxIXNm1jFaCPqH
7WTsWGei+tGgCrabSp+uTR8Foxy86+u+qI3VMOVsB+kvONt0slhbk13tSSa8hFsVMFz+NKxa2nYX
koZP0Isf8qDTxjtzG8wOitv7oiz624kU/dZD0Xppcrd9QU+BoxMM8ZYoj4aVYr5YBTbkV+3JGL+H
PvSM/JANS15ZYpfDTelSujgHpb+9DLQgkbcjY0KRAGQERJMfg9awGwOnqHtQxsC0wlWwGwawuiLz
OM1G4Y5RLSuYNfMKfTREfQBoLyDWtoXJ3/rrBXhSQ5g/B2JZENaB1UGB9jR4FkBbuj78HO+UZ6gV
rCAeGZivsPMGtsoSNyUGHCnk2enoXdjEpwnXv4YGAANkF5TaztjbA2rkULqwzX0D/9JFCIBIWoTt
uLLzqkuRVMi4lRaHBl43PbSmmyUCKl2Lr6d/ssV/fYZfafsvV8sz7PcAE8vMFRoAQnpXud0Cvs8L
Pl2CS3w2ig1ZQLD4kC6jPfbxZTtTxVuN3XPnRfyWsOy60qgiThdN4E9Ok3k2szCSM9e+kUWeLqo6
NwMqudHd1TSnCxH1+XPXsi7pBuEsuR9cYsR+Mq8P482f57cqWwbbQgEDy+BuMtDbLruFW/gFsiEY
WX79mk4Sr18TQ+cAJR3AK/AIT44uJUjdueNk3vkDKKgaYUc3XgAHfDIXdO3RHUEFGn3SUzlJ6M6G
DRD63t5unZvJu9EO26GA9fU8PtltWGgzVmTu/gBadfLAbGvqc4/RuwldEDO7ahDIdxP8XEgVwxU1
sUZj0bSXTv7PRp09GiELhHrdGT4FgRIwrTQr7wRrbptZU1dz962Vxo8KKsZiMK89rdHMsy/s8Pmt
nJxxIO/i3sTlBZ72aSUK5r0tBHeDELht7+eIMAkrtkmydvgpOvMNEaK+cJidFuHmdeIDtzYjVQOA
uk6f75DpyOK9AZHEItw4A6K+ikB7dNiGTQADgHabtwqNtiZIRl0u7ZAvvn6/n2xAtGiAMcGpjj6x
fbIhdFjk9ZTZ3r7KepZWFHwSx1H9KhB9oeK2Uv3x6wFPmyf/mvFvI57sDMRcndlktbcfHREPpFgK
MIR7BA8ty+LB0DEtd13+xLwhlu4TdIAv7MzPts3vMz4NxRg8ovMIO3Mkxqb3kZQV1SMulQtL6ZMD
YNaCwDKaCaD4r48bh88AANOS5l1V6+y6Bzp+6SAH3Xz9NE+IBv9+mP8Z5eT1ZVyB7YjyzZ0V6LXn
X9dwOaIwqwlfAwk9F04uzOrT5QJQ7gywwv1wei9EjRiYqepx3yuo+yEKuIIKIUShdfRgS3Vhc3w2
GKI/NPPBC8b5c/KmbIU0yzXMcN84+gZaoq+1DdasXzkJNDYfvn6Qn+x8VMfQEcVWgB3I6XnduVSC
gFx6eyCOUQ4oqh6hM3uTuuviMrQqqDNcOr8/OeRmuADQnLPOz1kX0TMLr4n6IsdCFGvWM/gK1Y+l
yJo4cMYiLlpyq2t13xruH18cmCX6pACigFl5xhAJZNYalub8zvfKxAiLtDB/AgFzYamcTw8o5wD3
O8AuAcqpJ/ucV4jR8FgVqnvhthojJMzmThjZsXec24K6G6e2dm5OVn/6Ij8OO++Y3274nAKQ16Bx
fwf/1hTY+wdVGwsw8GwoYoadvfx6tM8nCdgJWBFzP/1kkmhdwWNTNeqAa2wr64mDK0+W01RsTUaX
AWp35tAdWDlc2Brny3WeJQBEQAWi5+2e7PuxFbA0d+DQXXX5s1L+e2fbV6gqb5zcu7WL5u3raZ7v
RAwH+RdcVQF4TafbXogikqO05IFI/lIOGep8ut00UDKhEGjZfD3Y+ckJVRvwt2ZnngCQj5NCPMqE
rpf1kTxYxRDFbtf6EM641Fv4JJb/OMr8KX5bJ7KSFXrXmTwAcPEsQ7pkkfOmnWHtdGiIRz6/IrXa
dIX34E36+PUMz09tjD2rzcBhZ67pndwNHY+ySg19c2dOdcLRT+4Eep7jM2ftE86Z5Rj5fx5RYci5
7wVdEBOAk5PpRpnbVGhXwXHH85bSkE+T6/5gvnmdGfKAUH9ZFPmu6qJvX8/0tOGKCwrj4g+OcABd
0Kj/+JiFMZqjkTXNnQEu9YSUKHOhSiAb/mYPfr7w9JPncbjIm3caWtQeCjKCXRf+uneqVzl0L82o
LmVQnyzmOdiC8iLkc+FtdvL0vS4rJyaz/tDkkn4zKFhjRjDc+FSjTMby8sI5+MlWBQUDgWKE/QPJ
yZMnP/IBxC2LmHeGyoArf1fIDFMyKACYxjEdIy/9+pHPH/9jDAs87W/jnUzPVD0dp0CZd6gBlfAP
FjG5ZGb/2RMEaxanD0xhUNQ6eamQMRr7sByHQ1hzBG5oQqY8EwmDqlceu8aFFOSzCYHIOhNzAFtC
JPBxCWWyDs26bIdDNUJuG0AfF6YlhR9L6PL9cWwYgKALRWDcjvOyPTnOEYvLLiqa4dDKvMnjyau9
nRdkQGaW4IZcgLZ9cgpAEiRCZjWLD6Cg8HFeUBEES9E1+gOnGU9s9AYSOPuwpdfQdtFH5lxoN6q7
qZXezz9fIgir5oRuViqyT94f1E8Nw1FWfyjROLZKf9360V5YwYWS0WcvDs8QIbAZoFV22mwPlPaE
BaeRQ0+Kxo/R422vROfT16BynNXXU/psSSJrwzCor1pnUlfaaZvM7cf+UDjajLVTAyhIm32Ezsuk
27evB/tsS//aYVD3Ds4Fj23oC7XotfEDD/3vJsqEU50nXud+U6ML66H6oqzBJ09yDkxnMXGsyzOp
3CKzFIx2PXHwBrhSKh8tiIqbj7gfwz/eAXPajdJaCCi0hQrQx0XZVp3j6XzKD96YOzE8iKEEaZZN
GtSFvjDU+fr/ONT8Sn+7gSsuGo8HgX03wtwlLrK1K64b8qrH7AppTOFe0uY6f2sor4JHAU+TmRYa
nRyMgTa7oLWUDUIohGnKLJbltQFTe3d4VsVwAen92WCQnwBsFfUZEzWMj5MrcZj1lknYgeXZK9Sw
1rSV3+UY0VihuxET8xLH5nyJIMy2LfDC4C0Iue+TPd2Jweh1hKPL670468pXCPCsRa0udBjOXxqu
MdzqJnCxs4PfybwsikZeD/DfnreBg15l5X9DXYNDy6OuwI6W4xrtlTzNfUhWf73pPhkZ9VVUoGEC
grV5Wpsp/Z7UPcCGe+ajGVhn5I25440c+m8tZEozL1gxm/5xphRB2wjrBdknoMCnbxFUHx+iLbY4
OJmEUfFkByDhiHExuuElwe95Y328toFfNWGThMIA0s/TTKIbTI/SoO72vdm8T4wdprY6fv0Ez2zh
IfQKPBKq9yjsosx1SieigiqSt6a5L2eoevsOW6xFNcFtUmCX2+vMLBLoOyyILQ+5xVa9PT2EQDYU
Vn+h1fHZZB10qLC75wLwaYg/5hObejZUd9StnHtZKX5VhzjQvp7veXKG6c7lUehkzlibk0TCt5Uy
R8aqu060iEsgpN5ydpVpJ6G8XUDDfdcA/+ryRlw42c73InhoKOqBTgUFKuS/Hzf/MNownnPhf+O1
gHj0NNOpNUT7JhsuNfzOrj3E1AisZ7lngDNxG30cqQapq+1LbezRhO4sgUmxJKDlRqtw9fXDPJsT
BkDJahb3mOkrp4VKXfZStV2U7f0gzw9D7ZQrx6mKO6tQ9p8PBerPL1AiorEzCygBOXaI6zvu3iYR
vXMGp0abxbWeXWLai69n9cnzw35Dq3TOURCAzEvotzsobMMWLS+/ujMK/wmKZmv00ZahkivUT56+
Huq88Im8OQihMOMiPkGt6eRddX6gc6f0rWNlFQuztMChqlcs0pvW0vEYqOvMdBc4Xa9Z6T0Nwr8G
LelCRHa2I/ARIHIOVhcAAFBHO1mYaH4YVYS6yxFyfooESdREW+F6gId4T8reAAvQWuaFR/yrOPDh
ZJuPbYQvKJHMbmKnxYMwK2rFvE4dJ1W4aS/MLmEudFhgaisXdV3RhDiqSBhooStmTGTP4e/31HNa
r6MgUykJpj+PPVA4CdDDnukdWGKnYL8gy2ymCBfHUol+Wbcj5HhqUcG4Lcy+FZISqEUEE3iAGcRZ
v14HZ2ffXCiCdD0cM5CMnzURrYrnABa57XEI5NF3UEKJzPXXQ3z2yH8f40zzGcgCb9B+e2zyaUN6
d2HVxgYWfguouQOowsHSl4Cl4d+DmXiOWKvMXXBOv3/9Oc53FxIb9GpxsaEEfpZpFxD9CIVHxLEl
UFCP2HebZaBqVuUdfP0uXCnn5xPGskEAhhzozIg4WdpgCWUTKlftEVRZgEPy28AGZ1+3F+KfeZOe
LGZEj5BUQqKBUOT0wMAZolqjwtvrOkOmhqHdZe9Rex3UyDSKYrLjhtf5hQPx0/fpz3LhsyEZ1NpP
jo5C+F0TMrs9+lUBRB/dGYN5q3xw1WndkwVi3luzpE9tAH8QHkI9K1s1pVZJ4w0X7tTPVu8cPTtz
x+h84+g8g4BFF7bH0pyaGEiem7C7BIT4/Bn/Zwz746EsB9/wqjxqsWzEgRh00WVtMgQc6k36FVCd
CwfUp6v0tymdRM65BF1qhFzcMQvqXRgV98I2V/PmqCW/kPJ/+vSwahBSgv1wJq/qqrL3GtvEvvRl
fz2NUKjwWkkPX2+7z5fLf4Y5BZIMEUFjFXodhxwaSty0EPvci/yJ2u+QcksU9j7MEkJoIgVwgTWq
MvX5JUrWp9vxt49wEnuFPTxjDIA4j6Etd50HLm3nJVCPvbDrfxV/TvYjMlX0bKBIA+Gv0x4RANSq
GUGTODY9GtS60PlVlNXObvBQiiJOKNKAwCQ4A3k78Q3onokWHutkjNrt1Ih+NwaFC0XWgCyyEbpl
cFasYnPwgOsspwxYZu6Aql2TCx/7PBLHEYJ4H8rF82GCfOlkiReAiEKYsj3Kpk06AfvCH352g+4r
mFp3ebOx6oUdB3zhNzcS+2zq/riE9+sDgCY7A+shI3jyfhDas8ahAucYqZ+Yae80nKVD+JEnEoZl
X6/HT1Z9BBI5btm50YW44+NkoXo3offm9MfMJ37iGGwFB6dLpbvzXYwWIQ54rIG553oqq8OB7IPY
GutnYa4wLmwGqCXjiz4EfJCZy69ndJaLzgmwjX8gM4mm/WlIY3aDTcRY9lh1jlhkRsfTsgpZPPjV
uEASxuM+9/Nr1851+vXI5/sK0Cv4DEBBHi2SM75ohbAGaW4jjgUa49J98Ewn9urpwvw+OUFmhJeP
BH82B0GJ9+MrszJUrWVB+6NZAEkdihgLUZXXwFSlFnl0sGesAQLKw8Zg30PrEbDN5Ot5nvIa0drC
J8DmgGw9spszdhKnFYTERrxPNtiHYSSwj+g2o00XU+Ot/EIkJOoWsDlcVB17zTS8pfMx7vsqKSt3
DYGlNaNG4ln8wv3/yfMHnRWi43NJAEyRk7XcWGHvo3aEfVPWLx4DQm8AWneqmwtR4nl/CttlpkPh
zodMy1m+lTG/7YohYEe3JJCoGXMQKfZz2N6p+zKcnkQQbbkNRPAfiovODx58Gw+UUuwl3BMnM2TC
CMuu5fxI6RDsC2l691FdXyIvne8gJK2gVSIohH0h8sqPCyzguSuB3+FH6FFOMgYTT9+CMVuu/Kko
13k2sY2EGvqS1FACubC0zs8jjI2jDxEMKpBn3mqVkLXPZnvazhU3sjAf2Oisw4ykqJa/DxCc6K3y
JWrtfZ3haC5D50ZDwINBsm1i2YWazPmxNX+GWdAJsjXIkE42WqOsahiUqo+2tdIi32YlXdMJd8JQ
/Csq+F9v43+Rd7b/16Uo/vnf+PsbaydekLw/+es/V+/s5rV5F/89/9T/+66PP/PPe9bgz+m3fPgJ
/N5/j5u+9q8f/rKgfdFPd8M7nw7vYqj7X78dn3D+zv/fL/7t/ddvuZ/a93/89cYG2s+/DcUL+te/
v7T58Y+/cMz/9ubn3//vL85z/MdfV8X3//O/efF69iPvr6L/x19G8HeITkGMCFzAmXg/Swuo919f
say/Q0gGhXaISaAXBEDYX3+jjPf5P/4K/z73plEThJEXyi2IOv76m2DD/CX37yhpAZsK/2VUC2fQ
3F//M/cPb+c/b+tvdGj2DMeo+MdfqN58zNY9pE4oUiM2sGZwGG7pk7VR08ay4RidQCfTPoigoDFR
Tb2TI4zTS+aAYoVPil6qyMCNCN8yZCuJVLSI4VQzwOlCACTttyph8mUo/GtMKE+0zjUM5m22aKL6
MEpexkMwmrFTcrkk2JBxw9orj5N39MheLZvJRJLg6Jd6m2uocllI6lbKn74ZLQDWbRmsSAWO6j7W
9tjGfTG8lA4YLmWZCPBc4siEIYhTjCCjQ1B3KOQL8W4AADFTp+jA1pnIUwE6TRk04ACRpWN3O5Ty
ksLzOjg6cDCEWiiF2lCrXmqIehRTlFgygN06fO4t9wUt5ByiqvlDZA9I9qI7NhjvY9R9D0wjaczu
Ng/HDma0eQQe0s2Aycd6QmOv9MabsguvrNLIEwGWDwODa1vY06ORQ0wjh8ls6vj5Ewyg1aa33uDk
F6ZNJ5FL89WYpaMDchi1HoyC8RWYrbGnW2+trdm+D3mDkdvx0PMXlEWsmFv2q6zALNAyRWFwAZQ5
frkFRmMEVgdQRvnzVDtu3IpmHXKqYzUCX21NjySaktbsvMUw6au8bn44golYQUglkRBKg5TsqmET
LDbALwFSLzBT4UxL7XQ7q4OQmUk3uTm8GMEClXM1X5fQ4tNTEgziVpA7Fy7hA9PHOqqRIzRZmZBg
SKcXYoWQk4+tLrSg1cJ3bQUhUz7YC2rTJRnHOlV99EqBQl4LiB9BYfCIZnueVOPQxpxztINJR1My
6iuLhl1Ses5uVCEI1uNowoDJ2Q8rwdp7WglQevCrSst5hl/ytq6vRs8oE24Liku8rZPIhX8BxeKh
clzVEb13wwaAGh/rBWVOVmkZ52WWliPaYYTYbexJD/V5joPcMl7G3kV9w5mLv20cZb6xUWEKqzqy
sOsRRJ0aDovFotXAzPuUvYPUjbhyA376us0Ji0cHdKHc9mKlnbVdkjvD7sa41eUQN5HUcVGOsVNd
lZoFsXbDaiEpfc8j0JXsABh9NQUJArmYjMNtwFCfVRRrMIBPcdM2N5ZRbYwG8rR9+OB3xgtH6xth
Vl4t+0ndX2edRvvSgJdt7aYSdC67h0ZppoNXZpLbPHce2VC/GwUdktxqzCSkdBMW1Q/QpgQiXvcn
KzoQCsmjwuLCzRolRk6AY5uKIlZtGCWkal5kB1IfcPKgVWwM0P0XWTYgdi3UsqPy6Eb4AWUYOGn8
Ph4URHYN4ttx640Lz8kfakxz2bn+vbYXNgh5QrYLEYilUuRHo+mYhEOWxUVdpwEVYBPx2yCo1xCJ
tqHSJVIe0GoTmCJLB3TzbWLEDZpkODNw4VJjeIwmZm25VZcg4e2xJe04ggNk1TvmohDeEct+azb5
JjD4g4lUTk3duoPtQ+oV5ZBMtTyWHKFiWJIhZuEuBIsShm5uAGBk7qX2qs36HdotD/2AJmc4Vg8B
OCHQWdiHVvg21IaZKEhl2poc5i9K0aAUGVZxKOVuUuQpt8RzXpBbVlKVGnCkCgrWJ7ZtqNRv5NED
4m2B9vADcYBedt0mERbIOBmkh6BgeQVaeyppw1am5bxNHV/xsvVSFUJPrOm7VZPzJUAz4Upn7bfI
FWyZEWgjgOrWhS6sioNQJnWoF86khjhzNVkObgppiQzC1mCoGTsOU47FVIZPenJgOazkS5CFPMmn
wUg7J7oNomAVgX656iaANyCdfA0X4iVtPBNSHZzGwTTuPLGhtWquStV8c1sriFuiDsMgSGzY4TNo
oNdQOgMzOrhypDi6BEhwbhhREhnFMTPDK8gzX1F7iltf54mdDfsRImkgXNnvI3fXDdBVnMgFimYr
3KPfwhq6cxnqFPZVMVh+2jTooI8GgJ6tdO/tJlqT3Bm3IpuOoLz1ca6i1UihNh0B5KqDda7ABPLc
o7BC1DMyZwnLtVcwUL117+m3vIAliVa3POQvBrPQhnGegwy4buhArL0JuxrENqTa2U+eedt2CDIA
P4JlMPnLLhd1rFtepsIwXzOvuy0zbGwpHGc5wHJ+mTNoZKBOf+NSCkJZ2K58qPEno4CgY3fPa8Ce
1M6Xtx0YW3HUZK/TJIH0YrjGFFxNPQiojcKcoPWTfeun8aqlJnZNHiR0Ctbm4HNcc84eBn3XEyXT
goOr7TpvuZHRdJajk4HdAJpix6WSUCXJrT0swbHk6+ElYra95Izd2YWN+1UepbavIWY3xb0INowx
G7cYiVaAPiVjLp1Ut1UGJnKXomIrEyuQr6hD5kefDpuKG3E10h/wIrdTw6QvjUXfrW6yYqgL3DNH
w5BzfqCcOTCtLF+Ae6wWhon1FoySxKZYQvL8RmCdJ7PgUexKx8arLV408jazTKEObq3yIMRhY3Qb
2hjHum6DWFXFjeuScF1Cg9C1p9eI6xW3bZC0hkeIX11rn8s4CyVJRu4dIRic2ha5tTx51DK7Hhtl
Jj34oOl836iVmygBjT5mmjHzYWhsYNMZ3hWE7m6hEi4WhW10u5BY74XW70JMdYw6mcSyLf3IQCvA
POoByYiy8IQt6sZwZlYL1yzhe4oq/tA2JsoONIV2y23Epn0UohgLcdaumoDmFeRnXbjGmhsUhPVC
H4CjFovGffKjJoeAumHEDtVpOE4ydaZH7Yxyrfz6ljb8yD2c8RbdovS89lmWpR34PqIst8YYPqKn
+4iKtJGgJPwDZbwKVOFkFq6K/aIA2RFrbtANHMBwN2YezoPefAwMLOuK+Ru7IiyJymajvbrGwWsD
rjqbBrn0oXIV3kBIHywl3DhiiFeYDO9wQtxC36eNc1FUK9n6Lt66FmAneAsAYa+EwI+Fo4nIjQ+I
tkANa6eapXTsQOcmiBEzf/yRkbBYooH6GIa6jaH1QlunSQrfaOOOMzT6bBJbdQS7yEgmftB5iBT9
7yAG6aRi1aGzBIQ32XekpanyKQR6fTxE8NBwFQbQfgzNZ+pX69wHq9MMh11BrPveqJ4a09kH2O88
mm5JodyDEdpJ5I+PpkQIYcORKAYDOLV1ZiaTOe6wEt/8EjbtShQLx8+e5ntjqPVOk/GYu+Pj/IY6
3iOQlebacKF6APrdM2XNpmija8XNMrZLOFkBLIc7FMd4xJtDDuJaCg7hc6dAWK96F8oD4B+Bxo1o
B4ngoBE19RAdUsF6zKr1WDk6bsNubWjs0PmVsAFs7iadLMSDZPZj9uftwvziCVS8H3UUrbyWQtEV
p2EGYbMbgNmy2FD2u6LlVdZ6O9Z/t1voJUhEQpX2m51t7wSc49LKWUo3d5MQVZZYTo4VB2b+4PfO
N4ihkaVLBngAeavCLL9lEW4wkCljf+PahD9ELFVOmTJwBDeKl94K1GeY/zUpRWNp3ZnFthzlDriN
Q17WEwAcfEx8mM4K4SSBdsu0zI0D6oRZEk3eFisA6yWCA07QX3mTsW2zHA52Q4VUIhBgcEOvvha2
c4W0I3Gkp3ay7b7zSbyMshjWee+7CNF2ISd8VfAAtW+WQPkiSAnCKrMGTRhym7HXkSbxDGtlwjDq
us2gwm1dFQjGDWEmha7iwYK9AdBqeEww1WoRLRDIgi4ySCgs+zKHPGoZQ6nHm0UtlgbF0V9Z0RsJ
oGEKKafWdlg6x1cCFkJbbeG90qYC9dnyFiSIA9pHCfyT1pCVAu1bRt9aA7dIX0WQ/XeC7ciQzh0B
2J1iFwelZeS3qE1dGcO253jpvQ/TA4c2Pzp7Sz17Lc12AcDme2APO1+k0Prfa7jpVn2YdlRUSYEI
WQ0FUg4L+CerPBTDA9QtHrpfokZ+vxyoDbPoFoFfXsmlQHAAlwro3o3Fk8c3UxQ8YncF8Wg7z3Ky
njT1YHeFpMUXm0q/WQpBAe4kp+NbP/MS6stmaYzs1lQjXCMMuXL8tdWIMB2C7lkZqG33e6YBTs1l
AxSdo5LBU3EVBo9OHTTL0sUhAuVU/CxrH+aBOJBaRiMe8ioD98S9z+Gg0GfV919nsHSnvT3ZD4Nb
LT1NoH5fNBvfwdDclmHsUdwULdFIUbLHMtd7fwqu9Dc2NrcaV3I5qH3dRNcC2zfrMgShTPeLGjAc
kN2edWDH4WTojUmuhxBRXo0QoulgGh9s+7bNt3B/hWYKdddIfSiY6Ohzk3oE4ZiWBP9/uoKmA3r8
OL4GRHjVHWo+3nVUIZcoDG8V6Sj1WvaTG/mm83BqcjDOYt1zBCMov5bTnrjRG5opDyHhx9Bi06Ic
fwIpqBejxXrUAkqEUkWeStc+an9Q8UC/9xP5AbiGhWJA+N4Q83oq9bpRcNMaxwl6Yh1ZwlwVzVjq
x0aArqwhkVvpEqkkpBzG0Y/h7/aMitzBdHANVYjSCA6pcjySAtYlUMrHHVDqcOUVHRqN+GSJVua1
ibgmkVK/UI9VINcT47ptcYr0iHNZ3z5AZXrXc0XSsoY5AW2aH8KHWqYmVED2wa8hkRG8ODu3F4ca
OhyvYdt890C1rrzxHpXdZeUiNzPHCdw04ia5J5LB1iI1csAqPKhDRsTem95w7HMJWid6QK034B5z
C7Yure+GB4JPhLNRGVihyOjgLV2QNfHvzRwvaHDUiyuwSJrGWAVyGQJ7HDe1Q2Ll8GwDDRwW47Rc
BQCbXheNvsmg5pB6Ag8AunrhyhndR+XlHfTutAdxhHw5OnjHk0bnnXXjA4wVKcRY6zXtxm7rVv4K
fOou1nA4Wga0TfpwfEWyoRZ2L6+JFy16+40rfymz0HhGV+9GFWxvhzBiEwGuj76TSdTHEzTqrlUJ
ZYMRAjrJaHYuwKghHFDlpoLWw3PuNiZO+PxHV5F71nrTroCFFOw+zEU/KO9ucP1rCt2dNWtGAcfA
Flo7pP4RyX6hHRHGfPKDrd8PCLbdoQy3U5clJYl8eJMUt0DG4aOG3TU3104e7REbA1MFSsrGCoFn
/tFEnoQ1S/tgVi1LHfQPRveVZLragl+WksbGPU3oVhYaQqYVgXBqbT9WZb/TiuuYjRxKPU60JFAE
huu7yqEkscTgLbRjgiB1Syjb1vXW9aeX0CDiJXShaxRMqQFDlmsf/repYfXfuSab0TchOGceK51D
TDqCPUFXDWTFGrYlPvtpRccBot7EzyAuZIxpZwa3YEodEPcElQdXKi8DrhjgsT14oXdK8keIbRib
jrS3oiTIlyH8HDSA9VcZCkwmDI6YQrSDJ3Nr24iJsg6hVJGlDdqi0NGRu8xy2KqewDzJWI7QUVGZ
VB2FB9Y04HXV7i4PzStlk8NE+c8BF1Zr5leuz7dad4s80GMyUeRJLOw2LHRk6pJX4Ub3gdU+VF3x
wB2eRlwl0BPCfcaagwvkaWzm7LkW5lFJYG4rpGM9ZPAFy9PMx16KVPdKWitbjpl9MCsLdCbDK6+4
NmKvh0BI15ox9wfEOxkctkO9n2oPlvFT76XcrJ3YFW2VhAYCxoIEb4Y15amrcagDBfJDWdD8GdUK
0QXgKcdG9lcgve1p1yXEr/VaZ3hcfKTLpoT4gdXn8ajVBM3uvR+OO123KwG0xWKS3VtgMZzBIZyN
Wt1tpWeL+7wYEfjZetuCNYRiwjBshwjXRU/FChI+Sy10kM6ZrRM1ZewCRsC8TVYBJuvEUYVLVw+P
/uT1644gDLOi7Fp1lhFLVM5yh0+x5RqPDoU8kEFQDskiO61K+xEwO4iXdCUEYLIBPhOapWYZpiYL
D37gMsTh3kFrK4e9knftEPUskSi3UKqiSkASCPbDvaNW6A682ZOzr6P23qDNlCBOf6ylvUVPtVjr
+gmi22RNLeiboEwzv0rTExAdKukq8Abci1G/7XsdJOhLocpbP8xJpgNll/9L3ZklSW5kS3ZFYGM0
AJ/tAHyOKWOOH0hMiRmGwTBuqhfRG+vj5Ot6lSy+qld/3SIkJSMZEe4OwMzuVdWrGsiBKbR6GPI9
Hk9JOJXjFo50igDV3KDC82WzYMpCHPS898q+DntQ5mgV8sYV9c85H28btz1Mq8iPTSpWth4CIIb1
gt+s+lOiO8Wms85ziv2C6P016Gf7A7Nel4Rlj/rHwNU2ja0D/rY7ux4+uql+Loe5CJxKc8F4XeM5
w2VJJ3bRzcp5W3pGwFSb/7gYUPGTNEHheO3oEhbVJcYZQ8zbUfqnssqm0KxEHozm7ew08TG1cPET
6xp1NlBRbnTHVGjDzk/rO5mI79kb+6AVXbtV6XW/GuWhB5/beJPYd0qcDHCxMKMCSBs/29jNeh7o
cwljCrqDXlW7tGrivYNpGWu8ZmQZ/7Sl1pACF/nT6FzlpnFLyOuLbwzaNjaTXVyMy3YQJowdSVoQ
8LsWpDUYxp61bshTXRsfDYnfgZNgSgISEwcau1SUGdjCqHuz718nbOg3rp2qzVQW4w5embN3XHk0
M8VygpberW57dfnX0OhyvFZOaBet3VISwJUvw63utxxb6kZJ79qy16c2Lk0STpK9lpvPFlF61ciD
UCysXEJx8ZvkA9GrHISffg2p+2AspzrPOf7wt97pMV1uV217phq5V0jk5vyR4bktQ3T7ddpaeeyG
xQVFUV5DLWL4O0kEGtjpzl1WxkwQXnAbRkxBJv2yZ9m3RtsPYSxBT2U8b2sp94nU72y3lhvPnk95
OTQhNlpESdNBtia1wlriCdprxNlSWVx1JnCeobH95NJdw2Imoqut5kM+3PWNGfQx7IRjnGWcm5+V
Fi3ZjK7CPU0lnm019xLrlB5/Ov/VXkcg/ezNylsVzXV7YLTyidWjHRZS8yqQCrfrd2PS3WnjZZvs
5bMSxdnp2ebjkSo+5WHuS3fadK0xbuzy4Dd4m+aV0wZ2O9yTfFGenFVa+7zrbkbXavaWP7Kb+Ro2
A43YJjib2fh7BsPFT39Y5g89P48dWJvXg7mvbfUy9KuzWYr6WUzVUz4umCA6H5pe4k3Qmn6k+VHp
4vybtt2NziF08Sh7SuPqu4LK3utmf53NhuDJLq/iBfzF9wmxzlRWBCZzzmBOQxD33PuknfB06vUr
Tzcb2IQGvMYdrjxLObQwIkjLkRqYckjZA7IAfTEjY8ERtTbtDw3VRWoPN40oH5PYsMPBc34oy+Fx
RxeywXfe3zgLp6ldlA62EcVpWjn79K45isbAR8/O8QcUaXYijHKXfcu+vR9LHfair/GYKvrAE5Bg
7hcDqjH9Wr/V1/VlNKvjIPkIPjMHw9sC5Eie48HOjM+vUeaPTjPdEi+DuwKhi0Wp/9BTPcCKugVH
cobA0Mo3vfWuWhQ/gVTz3uwpxS2NgGZf/JzGNljcMTIaAyeyHG6C7Iiozl/WGbc4EnjKqDT6Mljl
am0b6R2x4pHhUKgXc2mvtBEIuV3nZW806xrUcXqlm9mzpCY+Th3fqBflMSn1zUgRuSldGlotqQ5O
Pnyp4ccaD9/WwHaUrGW8iecKp7V4OYh2JUxMSzdoSO8Avt4qNvbNqMVeNIE2DgPjuS3Nz1QSXzUp
/p/mzufEKW8MY1nB5NixJ/cA7e+H00hhUOlTwuUTAbEHX/lkg8YLBaekZZHJ4RbCNFFQOfON67R9
sLbZtVPmXxqRUhf8q8IXbokUVvCNNhxGJxkgPWhZLggIIA6JXbzfQPnlSdgVbE3WnzAua/eZEJt0
dW6tnn8QkjRquiJK72aZpbOxU3EljWafz14bTfNwPY+q3KAm+MwnCpUiBpItWFyty+pbKszNnKV5
BrI9ZKCFO4D5nwVnDwizNp2VImMBB8wxyhUK59JQrx4eS5eYu/QkqulG1RT+Tn0fe5fw+EA3cfDD
OKEzDjA21PZ4j3jAUPtl+SLW/S11yppoKXcvhDQxmDrTSDdY1JUzsL98HZrlnsvGjp+MTPK5fWD4
w7tfOU3kM0K4Gcz8GU/depjyTTxxiMvJmcJBjE8VMwO7sTIrkif6Gz3ZI2jVwSLkz3S90mXqEfXk
aTxiTVSCEm7x/qdWj3koPU7DHgncecw78eRN7cZXjv1SMb2yM4md8zVzjNpeu9EbhsfmdP2q53iL
QKLY+UNdhalduwch2gDLWgzqCrqUY8owbHmzaBVry168jQ0jsbMbMBnVUf518bIGy6BesDUHQNPD
tFqPMOY2fFeNHZiugDMlWZIDBDCBW6W5VXpLuaY+KuHUR28GG+glA7/QOEYaCX3Itvpoxhv4tNex
d45lNbSPS4scrW62PAC7dNLma8Omz1ZqedI7j+JHW3Yr3oQ9CYaL431nWNvvpnafYCB34SnqTUls
YmaAK2fVmG3zy5LvGhLenKdxpMKoF9a15tmbZTHc0GhQcMXJ+6I6QaiKa4YLaZTQi2YRth7QZGPr
BxzkHube/9Q6XAybJbufsFB1vTzqBrnvc3msLripNGMc7pAfUhOWP3Vh11Hjji8My4qgacs3Er0f
KpvOpQGEzYGjzlSnzng5h5Plmj2jCnXFtmSxlljcL6NIQGz0EEXMR5lq3TYhMiGyGmNX2ho8kmuF
fokSbekONR6vkbYYL6N0s8BJ2cmQOq6Jvo81zAEpG3vvwPZOPrw2gQZ22l4rhx9WlZcRyoJIig5+
3IfCdP10l6VTExideqws9QLyve9Q6jsVpaVPhwWSlDHRTXCWZ7Pym2aPi+x9G0/vBSamft8MO9VX
II48N3nhnHwHfRbz3yWVhvvVZX5Q2d43K4Sgtgpj+qoyrurRvp+rIt2IviF3IckekW4AXibOJv1R
y3agI0CUkHjmrui4zzl7SpIwUj5P+9UtbrB0xPjEehiy9m203mqh32tS+7QGymLqoKCw2cIabePV
q7GpTH7D7PeffcEyn7Mq4B6LoCdQaARpiKK0FN9WzbHcXZA+I+lPzBAWgYXWe05vOktQevXzdVX7
w0Wm8WJodRnGznKm8I6WskNfRBiuq14Kt4gja/A8nskWOLTRn1a9DlGZsu17MNzTz1WO9/7aT9vV
cY9acZKuhbGusR9GRx2tORT1GNOaZPFukOwctHt26wX4hp90j0Irm5MvsXYQSkkBibhcaRa7WkOQ
UTx6EidQ3Bss/1Q7i7XHmpSl2sPupvUXRsTkI7E5Zb497YYKnTXpx4EVVyrA8nc4IcE++ZkJtlm3
29Iaz6SyDg/Yt9atD6W/eCs22uJcjS711opTb8tKfvRRAawuCLduVd03tKCvlYiNx+GomZ1+U+ji
zjYm91yYJCwli62HyyTklvhUL2jNDO+l3L/SG32mwRipABq9euzXGf5bpPddktaPbjmCwupccbw+
OaSm4oFms3hY4vGdUGztbKqieMhlLKPW15qtWfrFQyba98U3QBSK8csdZXf/+39ks772nlrPv3+l
tL7bKx8erLZh0TBweWSDHQO7nIorw+rEnVFw4QZev8GoaN+22JK6jjXeTlbrnUomgEMS5E2yXRFo
9Gq1gdnzGkAYb+kYwWXo13QRytHiY5W2xnmocS4mJ+KcL+p1mmp1tGPkOzl09d4sOWelqdwDF8PA
9HNq75MeRYee1rfwSVHil4RO+E4b5Q4x9YnvwOWk9bJDtoTcAj7vKuvifaf3fHX5K3X5EyLAg0xM
cR6YGfzj75tGbVtdJXCqqdwXg5b+0DOZMv3o7deuqK5//4qah/SVDGYnRg2xZb7vC4LKuNInB1Wq
gQ8h2uID9l3+DjfeOMR9vH9iA/IwGU7Ftq8PlFHGc96SYhU7/nwzGMk7AhortFp9eBqFeZY8z5dV
bhrtSVfpcTTd6qF0dRh3sb4ZSdODHFWkUa1WErZ2Yu0sL733VRG/OeloMzgfZ1tLmUvgeZQ9gORy
667EPprGdblwTUf8TQ+DzLpTmdI5lcD/0FcEgfWV16H4ScqDlWT6zomt9yrRoKkXr+FBlObWsFMO
f309Kch0Qlz1btsrNUae0R9kC6M6+o6JRbZpbHLM8g8NBqdbN8mi1Eycn0slTn0vwVwBqG6opdxN
2mBqXWNCXQ/eHGo4Ht0sAneVS9hM0lj6U7tyPc3SYApbYJVLDoh+75VX5ux0b32lIXifv2Y/twm/
9Ltb14sfKlKI5ryxnlNvelx0ijUUsdm20UUb9Tdjt8RA1muGkuM5Nz3toYzHu0GbqpupfGFmxoEB
9LurGm7ziKoqQMnl0gAkG6u7tKXxonFXxk9jHhQ/dvJK/8gMBYViWUTKz8Dt1erdgJS4O1PM5ba3
YGySxl3OwuvXAAkq6IORq73rSFr+oUCTsxLCHY/pHDpCc/dcd0KeSxhGT5NbLJjNAKScXs8tph3m
nT7mknBq7YX3ZXu37yH3eWNryrwIcojcy8y94XeXijr/ojVTCMGosZPmPmH7Lu3a3wEOh6OAw18u
fmRc6XllLBv5zeR0oSHSE2oC41yrgqxPlcKFaMC5pmZeJ3GHW4JVVdEltjj09cS/1bI2PqxmihBp
LoqwcB0Ncr4fH0Z6wb1dXUgIsXPMMZBzpnZGTvb5ZCotRPO43mNEGgrrfR7y/ueQNRd0ARvbOmGH
YKO7HobSC/KOXIzBM1HM6Nl6SlP/YFvvtZkIurU1vRMD22vm2CiB4uRxXrr4iOZuvnUGY8AY3J7h
B6d7bpJ/CySSXCHZwHpeXS8obR58LdfuhTimfMZGusl7mmROUMJ0JYxu3dRxjU2a7ZUbf1HFrlBg
piPO4RfXz9OYsnZsL7PCHvz5ZpBFust1jaZFqDuvtDMS7tcXZAviJh50f5O4DIPZZse5VC720Ygl
QKbRPv/xRnCwCdORWHSo86BYEv0M+JKglROYsXpWvR3S7K3rIQ83s5jdTXlxuR6AT67V0IK4LB/w
GNqJpYY2poCFv1yDtLamCJf8jZigd1E0NHc5IFaGzPNmdr1DgjxsE/dudxhNydbi+uXeNuiMHQNH
z1r70diSxhil9+IW6zaOimSAgafsOy7ea73m2oOIA9wMaP99vQa8NQFSqvGjWahhrPXCuWFJm9On
F/Ean7y1faCsnm+LPu/D39+iMnDd/13t+m8Jfq+yz0728qf6s5z3F/3vXyt+f/mW/0o5/P+kLBiR
9f/4v9Lbf5QFf/dSpfJXVTA/8Ycq2PR/Q+XN8KRJsDWTi2hu/xAFm+5vOmZp+FNbggQt6uu/aYJp
JX5zBEOHSMkZ+/b4w99EwZql/yZwNsVHFSXxxbj23xEFG9S2COP/c+AJ/RnjyAwf4/rFXPtFrP+r
cD7rIPacFY2SkwEFJFWDjgceZiOEoKjVedRaJcewip0mFGq+TZz8NVeJwDE9DUDpzNTQwZTc99Wg
DhdVq23LNL2HCms2pS3dbZEm+y7DmL/t9evVbw+eiVq4jmMDDsuvNvM0oAJT9rnXxuwAeHHTS19s
rYbRspVZBjC6Q4qgJxr16VkvPC/0k3SOlkVcmdJqqRwyj2rURU06pna46Fi16EYSJuPQ36Lh6DbS
N+cNDmAzlvqlfTSL8YCbIb0sJ5D3OgHYBEkOeGXV/hFw61Ilw3tllv/Dr417xu3LfVZTmmWDIv2z
fTRgamhuAefAAOJID+waQU3cT5imC3PekkYwLepHC20LrnLAnhsqTtLCFqbVh3qTFeTv0NvGGSKr
pRoRqOlvS6PEbeZ11obCCA2LpZlbzQSv87BBr7xiPGcpXdII2lNo6oOQgX63GHdl743RgFIRPP0H
utPqkOfQZVghdKb2OnWFE6Kfu/Ua89FRQ3XupHZngjRmngi1DqG2uabXfms8u9w33OLpj5nOKXtj
2ONz8zy5IV28EbW8y03rTvMmKdKGHXsjKxU5+lQdOh1g2PFHXjnrHrUhKYMpNdExAvbaXSP3lqID
hAxPgnIc8CVrPpt+jCMQnDpUmEzfe3kuQnPU41BqxR4n6iHoJ/PSj24MPceAPm3AGMnshP0XYau0
IRR6EpoN5HLsxNPOra3uVDlOEMtMO05jeT2jMN3oQOR8b5eC1i+x/W4mphbOBS1mO+YffqlHTJIV
T2zjhkyvSBLRNEIFMqvRHnpr1o+N2+3zCux48c5JtU63Te6cHV2WoKmQPjIZw3yN1dXkFstGDCBT
hdvYEMI7ChzYI4sDDimGFzSmOgkLg/Ye4s9ua8RIi7FGo+i/U7X0YV97oLWO2MsZJTCo1jMGlYmP
BMQvfcDg2Qbl1OpjO4qfRenHB08uW73Xfy6uj543LoKiAWmtSxG5qNaQiAMYl2XCg+DVyJCTT+yZ
oEnclgOjJo8iF8O1pmM7LrSFVT4mJrzlbTb0R4smE8QsMXb2chGJwUcZ1OY0VIIWetCOcFU+6kVr
pIqBDW0K59UVzgNMJaKHKg2WyyBZQvpto80Kbop5d6I/vKseihWgZN1y2h9igt1lkb/2WbucCsLQ
iYwlOAWXctmPB2tqormbvjBuAaVdm0dmG/NoNScnGGwCbvQLFGN782vH79mstDNBXKwecH36Vk/r
jxX1U67Wp7yUVTB4Ywozz/A9MpkaYb13yGf7rTbj9KgtA/NWxzZ5hsNJoi5DXWFaE2iNZd8ToP1A
Y3DqpH8tcmfcTC4wmee8VJlt7EuNcbVUiNBbLr2tbT8q4lVO68jEo3LHTxO8DgD/MNsVn8F1GgBi
LMZS61I7lnPYrLMWsgLmqLebZ0NuUku5+65jCMumOeInNtkiX5Ed0Yq15r3Qr9KielqQJaKTQdDL
mEJs7eZqpSCA21y8VIROAY1dS9rfmd0Xl6yz8mRoduq59KYrd4ZL8TPmJjpvKne6TnRIN7b73IOp
sZP00JnIEbs0fzGmSj86InuzJbaMmhy/mAzZ6rKPNIh0lWifgBZnMcqTvtqnmigP94IEc2x9o5/X
x73f2dfNYgdtMeOaTxQ7t9FhJ2rMCk1I8jY0tsKNGGlg47pnnedonjMz5BMl29mb76p+ep6UXYdC
VnvJ9EmQt0VxmB0z8BLvwyfZDjzQmM8+9Ay+pxbFWW2i0wHWGNUapjKuIcW97WJaX7Zl4XjsMJag
LP9WYaRyi89tCK4dh33a2mGWLPsu8VgIDaQFZw09bjEFdTomUc5ptWlp2g0nU+xp7s6dqwX2enhC
6dJsexO7hyxjBGHOwlou3+bg3S29uolr784a8+rFbucLk+mn+wREeHCLBDJ7aA40AZu5z66lLfpA
kI8cuK2G+TV9r/XV+VMeItDqt7itISvEUqbuQTNIwLzqVjXsOuVWu1IekmFhDXbtq76gAm9RkBJO
PVr1eKOc4iPmoSjcuvqYwdovNAiWDNq0ILdIffKCKzUdk+ITGVoX9UvWXG7Qa9n4lN4tAaWQF++a
74DLpCjDCPFoZO3vEWlvaqW9VMFKLu115bKGnKYLbE+rwyzfyVFaYStIEPEr7Wp4tPpC22ggGrtG
FMl1hoKboYG02Wblp9OVRWhUAu0G/d2sMfmD/elmXedhL9Mq8kiyC/K1bcGp5nuFx5bMoRpXDdrb
6d0gVQDh/XxvL/LFxT40RLCAIWxbBjZy1GgYhhfLQPLG6bRnEF9vLDvykvrWK+G/LMLHYYXR4Svj
qIwgsfNnQywHNs9i0zOYhErHnrblR9wZlEex20Y63jSJx3iDZ54dZ4jcChVsKkraz0V/gpj7ka4M
aVTFbNK9cJOV58A8wWcXeSWDZuUAtfMM+OUifrK7gzu7wAkMS4UTWSQ+UYbIpQTyVhyDNxB5OyMR
PdpceZJ9eobi3JNuw6cjgisEhfsGHJ43zlzUW3MFT8IIKSDz6ITpivAWGs0YSm+WTyABJ5zp0b84
xRC2bf4G6P1wWUpKTt+UYV+SWKwNGOzBmTQ8Zx1oWX7/xnaH/GKe/34xcosG031P9dfGlwcfWISR
gfzVnSX6HKsKHYAOKxZh5prRtNbBfOF1VpHtZJ0jlRYYChGVGOR+4CqjODRk8enMo0AoTd1pYkDd
6i1GPjggmYaLat0gT8oI2RV1LpTxhbNSNaCC0lyKOeF1/taq1dleS3SYCCUwjGQ3YTTCy+wbx0x7
roM1Blggv+t6s9csJjbczr3uPPUjVj3sc676AFIAmsV/dfL2rk+tEr4OHn+dOKscLz47dlfcDA7W
oiOSgmJil3arsz+Dhtgek25uPAdaObWBqPy3ZPSmoye4tzrot6s24NeBXtXXaadle4J7fsoVcZYz
SiShk/EIh8TEA3qvomluZKzskzuop95QQVtZe2aC2Xemh7Sbxr2o8/d8dJbIcwQ7vAfTfXHdspX9
A6juilibGlnAQtPf2U8J2T8petQxtw/+jogkZG8VExdl9xMR+Amtvx8U2XhdtsXjkjfTZSpnwChd
EltTuVu5RTifYcWd3eUNY9muYjHoeOYOuAHrXXfM0BxTkjnrhgGQg59ZD00bnxOflCAfag4KIFEP
zYJIRYnmOPbgpBrDbDqXpR4dEOeGWLf0JfOQo4ByyrK9mjP/ltPuJb5EabkZFYxMzcCeRoVQ1Xxv
l+LTbtUVVBH9M6FDc4rWnWnjC8SrX6mYWB4925LAiPsO/AQRWctsfjOWFQDTewGHwXnt43Nu2yfT
WxSpte2zVss7ROJvjhObO63y/GhputshBSPr5E8xP3dxPIerXwBhyhluIOc6dF1UFEMfTDpfuRdV
iQVrhorCgjdzstQIytp70ov5kwH0Hiyi+DkqlBawRdeSwMGQdpBnp+2+/KTyThM5bJU3Q6KB7G2S
7eSV7yiN/cB0ms91XL7IcQfVNJlAsoprkZAi70FyMVGig+KrN9dFHbqO3skabUyQOLV2dlt9x/1x
gGaOlfuhxuWYTfPb0ncAmEX/OnunuNH3qnLezR4lHZp+1vXAJKYQ+bVuTDola+ZEaUX+9uIDf9lZ
hLttF8qUVDdtupPkIW1GuXzlsCR9boWdyQRjVlcet1Z77XL92m1uPZ1MJZqqsEhTe5d65E/VfRf0
OirN2My97aWlCWuGcjYmWjQfLpAeyXpN9JYLzmQTlau7cdyaCQN9uDL19bZrLapzePyNrJt7R5Fh
QP37MLaQS7YJH2er5XacSyfC0eCEfmEv+iNzRjttRfNRItINiVS+hOMluyVP3U213gMk3idDpRHl
IzuARIN5gpwCAzTUMIyISbKbeJ4eMjN+nRz/qDxlbkCvnxfzEsaGdJZ7q3/Ea8fBlkcl8QvM6y1U
p0uFnYJia7Q4fILyyauTz1gOFEIeZ/VY+gfpMtgCn7Za409dL3ZdrHXRa+9znM45thaEUrCcJZp2
BwEEtqNjwjHoj+NWr83rwW84KqT69KvsLQdBD4HKzJnpM8oWZqem60k293YMzZi7J0//YYzJS7VI
0qiQb21Ngdyflm6gWWYA5wNljn2rCUoEp4y3aL+4XQVYZJIwo+g77B6a/11fKAtluHVkp68EmTHz
WzG0RiZbiIDtqGzJRJC3WSk+owwdLLLvcr3ymJthck5nHxi0s2CH3y0uuqeOtKRNJVII44mzoF20
4qEeIEyw3oAias9V334ssSuvbKNaHiQDaz2UCE5niR+6Uj+s1VjfZiuUydSfxMQymqxx2Xkk7IYM
Gz/VqaYF+vjd8NDxwK5kjQzqnNXzfFhsfKxG0mqRNqUN/NxCyy6RM2cyAgzMbhiY14fx1uniNijA
JXbjlaOVN02ynDQI3oNQWRv6fkrwZJdHM/Tj1cIWoir1PpU9jvuOF6BtfmSQ5rgieTwyu7wsCCtb
nHNmc99ryYeWwwPWnX9IqE7qvEd+lECcyvxr8tdlN431tUhRt2E8MMAblbuC9x+6TjIHhcJv0Ub8
UnJWblqq841I3Rf/23Tz29oSGTfX2VVtF+WW+5xgeLwJU/9MvfeeWclXOlOkOHqpmBGyd3Ej7trU
HCIhMrLSoGsso6+jMRXPZT0xMwd2tR2NMruabfwxkmHNEK1xEC1Z2YGDpLg8DsYPz9qvev8FLW/t
Jl1529ztrlUx7uNEnFQKFwINu27iIj2W+OsMOtxtH1PSmQO5HVn5XRReGS2We5k4vELW5qG2g/J+
rM3xeshb+1Ql40YBtiIScT4V3D2PpvbZYpWNyLeiR0XUUDkK3RAZm/OqLtMNtOGEv40SDidvHiAE
gwmjkKOLGCNIiWau435gIdv+KW+6+J6auR7gggiiyDVIt1Iuz3OSvFFhfSqPCGc61nDpSRTqpWTq
ksdjMrQ5MJW870SSRjFCjKqb591sTsvG1ZkKmHDfPFgAT5UnzC1t/Wdnrvz+ZXpE3GgwQX5JKtLi
8ErHQzK0EudHhygWfEELMzSisBLTCYa9J4vUPwJrERYmDquC4Jqta1gBYwc6Q7mYs6BL5sS3i94f
lDXQKaA0syZmaowEYZ42yFDr4fTjZhfrIEOjlUMDg3OHSdx0m9Sv3pum2k8Ycm9aq/kyq4SZSOib
MUWAJXHK/sM649+ClP8bYPF/D3X+/whSBgX+rwHl/7l+dx/v//t/feXvv9hT8EN/YMqO/huJfzh+
mRe3JaYm/wYq2/ZveMhc9Blk6nl/wM3/YTRhG79djCTgO6iL2LF162+YsuX9hss11hXe7yZEGHL+
O5iy9SuizMwmPheWjgcJzhaeyzv8FVFehm52zX6keyuaMYxBZy1ruaUwMTedzcnfyWLeGCNJnFKP
0dr204mM0puma5sD09DgkmwsYanPVUR6YxPkjGus6mzJGOG/3fxoASOjunX3yhFpiOKduGONyEct
v9URqh/jkqNnEs7RxF7gDw4EauKvXTSMP3m98OFMIlbwnMKqx8fP6OJD83cGn2sN8ENURkZr6r66
7XKdMsuD2fy18sS7aQ/3vpc/xRKE1ezcT8qes8VAGeDfK1M533/3WPyHxcffW3r8bubyn9i9a13c
RngGfAcRCVZl5uXN/t2bQeijGr8o6khr8xfp9igO5F3m4oo+oEzK8S0SPkxz5tIjTynRT3Ug8/FK
1OIn1hx5mLrxh26lrHzmH32QtgCiCbHfpTjK6DsbBT4vgGwy7wvQ+9nyECYNAocoO3TkWkQYfYHF
djkYiqPutBXAM880/DzK53/+US+X9ZdPauo80HxW/Jp1k6jnXz8pbbala4SRRgYtxMmcEntn6wjs
NWZeEYajA4mtEzzxP39V1tE/viqOzZ5tY8Vi/Nm6KCefzu7rWo+gbu/yFEl+Lqrtsrb/ymz7Tw6F
FnldrFpYfoz8EFvrf3qqXFmaWJQoxuzHca+NFTpFLZuPI94ZemLkmKnNcfTPP9tfvKSD3xhWMLrw
YYH+9OyIipPSGCTQPjO1J23BEKJS7h3l5LzpfWfazfif/Yvrafxpa7h8Tscnu8o22J+4qBf3or97
YA1KiYmA75kkVhtNXoyeRTyOS30C/TgB3t1Ise4SAzRBDiRp/fNP/BfPENnQ5MvjN2lxpf+0L7ll
EudTDOKK8HHYNPO8p2Tb5DWh5XluPUqh3SWwSP/+i8LRsiXi3WyYf/b31GImXxaRL5FT9jeJ+eA4
fNhxCpGlvV7ccqC4xL+8zBfO7k+rBRdaLLn1S1A77mK/XmY/Xog76YsFjqV907LkukvMa5nFBXJz
vwiZCPu0h/TsGaBvKNOEtq/qIvsXtlh/sXhcvFMutpucOKyfX99EY7qx24uSe53NlLe/W2/wfMns
X+yCv7oasQni1sgLedCoGMmzPfz6Op6pcn1dWnoM+sCmXCIccE72uL88zc2Iw1Buhq2Jq9PfTuS/
2Hod+x+uMdaD7AoGzvE8zDxYv75sgj3gkhKWTqfjDltPpneJplWnwrhRAqcSw0FdMhruwUiLm4vX
AU8k1kA2wg+ZqQ+tuuOKz2FSNID4db4nG/ux6tBATYkV0dh8KQ1LoCq9ItZjPXh6vx/pnlL6IepC
C8Wypv8f9s5ryW1my9JPhBPw5pbek+VLukGopBKQSHibiaefj/xPdPf0TMzE3M+FEACLJamKMDv3
Xutbbz6JNs6t89JkoVX0x4IwFtOXENLYKvk6peVv8mV/OKL4IGjwcyooYzN5DT0Ms/I1aWi0BgWK
PQd7Qw8RQUlv0eVAXIK7GjvPrV9BFZzdIN2UTkKQmAIDAwagZVLkwR4K5e+U565KwmUUik+b5VEE
v7tR8aWe2t0EJMai64p7m6bCc2B5r7GpD31j36dcCGmydeO1F1fMFxNxD3xpscQJ9NISzSTob7iN
ZpB8GsJkD9Evp4K9uG3ULMKgPdducczDhc6CpS/s16nFrW/HUbDxizZZ527z5YaDd3CV8ap7xPBe
n91Uk4Z/0qlNNuAz2yO/Q4SUkHAaYR1TRBQLza1rj3DJW2KMFVMznEo08covqqNwwqVtGpjvJSo4
N7zbhZNBnBrTpL3peH8n5+IXtdwVRv2TqE6F8/Ju4oiTfZWO+UvtvscuD1ZvSlCQ+84xi5zuzIf5
V6p8EUawCoKI9YQ1o+mMMc9yW0Rw5WAmj2l8Lys9O8fWIGYcs9voTt6KBFRGsOd0joMLdX+46vz4
TU57e8a82pt2iy/GeHF7e8KxUq2yMYWBlNUEwSMDP6BX/QySYeuhpD8gsEeHEznbuJrqI4yMZJPm
zPCEd5fLovNLouuYEGA8S/85AJl1Muhr7GwfsAiV2MLzxuE2q2jPj+ysqtic1k2ujn0+iw8nbj4j
PyFVzF6bjHi2Q9qtZ+VW+y4zVwL0Qh1NL479prDbvBh+v8NVihS3XJL/FK8NW2GncfXBKx1za0Yl
K00nN4+puLtkyWqowlVJ02Z1H4w2Jf0gMyGGQ6nsd00QxxA2KH3TaLwKhhGmTSKIYO4ZZO+DMSb0
9jyfGYvTIG5AWJbYDHBE/VZG+o87RO+y1dauwCeVi1FyoVIIca3moi+X3cwl17nQkQd+UYz7JuRv
MVN9x8vRKlm/EMwnzMvyecvt/YqRs86cp7B3k2UC+qRNfW/b1Li3ciodBFLYssLOnHdVrvRiMNOG
5iYTKtBiW0ocFOoOrBZXX1CRxCgDTH1GF8miW6gfZW0/0yNhLJ7JGf9TK1ZmNIYwl0KDc5bo+aHg
HA2aGpOEOxzqMPPveXJPMrT8YxnLG3lA7hZthbt0JtPhzK3Lk+XVuDDn/twK2r8PKV6SWD9qKFlB
t6fX9ml2BfHVVUvv1G1/6LJf5pX7lI/o901vtrdMxftWHMZx/E5JyFr5XffTmiYPh3kNXMdOx/Wc
Rc0GLW6+AjTzHEnUGD6FZqSqX2XnXPEtEoSLNyCj8zPkyY9LmNvzuhsNcG29XiYezsm8AaYhTQg2
6VHQjVpXUfnc9YbAeNHTNci9VR6lqLQHRMCx+mvHuljjB3jOkaVvbeOY4Kpemn0OTCsriZwyaH9k
SbX1TQU9qfboWBLl6Y3Gz6DOb+EEMcPO7q0mWZy5f/X7yF972v1URQ5Sp+4X8WeZQpnAwOYvKmu4
e5U/q9qirTr34aHrIv2qxbXvXK5kDK1424d4mdgY9Hulik3thlthNV+lyv7SO89ubaqRpXY/05+u
bT8lyYXzDg6erF/7zFtrxQorOtr3Vk8f2np7NwoHoOiXhHa5n6nLVGfSuMsT7lrPfmGikuGen5R5
twzMWu0bA+dFW/c/+Q8hpBUlvgGFdwOW4LBIda8WYMqYWjhpQH8FCXEeYudE8sokJiZabpxwQs5o
MoXnE7ITW1spU/zQejaeI5vs7AwjP+NOczv2IjliZBIHaDNj06WbyYDF4MCYCVxmj+FH2dC6LGsr
YdCEYi5TdFAwhaUL6YTvdgKrNLQ+YgsInMHtbhHk5rwM2nZcSzv4HqLiaMXlm+6YlUYOrRjR5sBe
yvKnBQlnKWlvOBqNIIPVSQb5mhsVxl3mF1jZ73KVCgTPzNT89yC6s7L/OMLpL+VcIVjxfuOymzdp
TyMqKW4EqduruJifaSl9TGO8ZVD7InPjT50pJBNGfimnFzA95XpuUYd2uoY/kAWbMB1fNTlguzoP
PrrcZRyX4RZFqdlg6eczrT7A1KKuaIp86RWBuW/yu74JJa4dAKZyXkSfIl9v6KXBTMhx6cR6E9Tc
v0dzxO028VDIxmva8e7E7WAPgLzpuzfHspjt8he7SN2nzH8aS3m227IHipP8qcOtoe2tbgzzuYjt
H/TGmEcH2dWNgvzJi3nKNhk8K+D7YKRMb5Gl4f2Cng5NL/+KYNy5TndklfFFu3dNmxUS3XIQ2Zcf
NdMBJtS+FGI5hSMoqNznlDH1dzoVGByGkJLIQ8FQSvvVQGO5+z9Xac7/UvKTBUMBDNjzvtwI/vu6
CsuJ4M6R9jx8hmo7yOgp9/txM48RQI0YSIocxuLQttQXykjUwaipg5qWZvuQaxp35q+qZBWUc84t
PJ69WT72u74e9D7I/HuZUp5CIx6Wdvc5D2X3ggDmqzDzdRTXz31erpo0zy+Z1t++IqBgKJmTBSjl
hsLZ5Llm4l9BBoj7Zi+C1rg0n48f//931/6vHFfOg/+o5v9Xwab40qwx/kHC/sN95f3/lmt6/7Ic
695jYNHvk57EsvgfvWb0LycMWDQy9nmoNe8L5n+31hznXyTZmPQHfNvxWBOwFugqnA8gZaN/QVyl
d+FiVrsvhbz/p9YaYRcsK/7r0o44J7p7xObwr4Fw5e/7n1bQoStlhhAa8ynWHgzXiTXrFJIYErPc
rpiMy29Z9f3BiAhZQsJ4tusguk7Jvmu8ESixgssZecWLuG/GcNz3CrufdZcG+Ux4P3hiLrRreRel
qhftJ+oJHsulcKZoZbaK0zbJvUNoMWjqvauWGiOo8OEt1950mryQdtLkvESVPLnd2G5wQHzbvOnV
l5h/QlO+K28sd62Dve8zHiV2Izu/pKZMwEqg3VS9iU6lsV69sbXONMF/VG1svmY2A7EijpPt6MTr
qpfWTjOMQjmShjcjs6BYlOXJljgjgavzkEUnUqfY/dN5zo8dci1aIOAPdKQ3tZNnyzpy+5U3iZDR
5zw+zVHc72EIkBne+t7Sxoq5MSI8DGbfTE+mh51YzCiZzFkFO+lqxOt3FUyf2dXnDHaDxyM2ksTN
r0FpF5eMYcnWH60B2b/EgBAn3X5o/X4v71pPqvpN0hjJexmNGB2jwlriPGVO0aHckTrMN2Pr+zd8
f/bSa8Nd3o7e5a4AWrpZa34xb1xbVvVTZ0Xz6Y4UOog8Vroma6LsGNGrvvwlp/gPVVF5kzZ6wr6z
1/i149+VQsOX+Fa+dLRhHZg0NdfclVRSbvNE/h9LEyPclEG8K13A7KKh+epHmbHmZo14i4Qm3RT1
sx3BV+nDu78uT6hSmSGuGitQO0tiIMgBsISu8e3F1fg6MaQknCZ6ZjZ4zSoxrI0B3UQ0xs3ThDNm
k1fKYGHSflei1oc095jiFpjakCQYixy5HGVv5+JDMvyFNZXwI/3xl5/smyr5GU7efDI1tsGitwtk
bEO/10J+mDlpXGZq6XVV+c5zZ5rZpZ3CS4kkytYfod4O5Zxelee9DBZXQcG8jkZ2f44GFwkNfsIV
lXqwqlsDHaF0vJMMsKO5lRa7bASaPrXuIZvQcwYFKohh6rCWMERb20A203ywV+4QRqvarcNdp5NX
1afTnpi03eQUPHH92NpZdoHRybDvZjxdfhi2v27DIviZPEOsSe+DmvI286eySnNT6cFnRjo1PzoG
MlCN8uFGh9a6xUX9jYyhWc0lJaHyUpMQpuilUr9wsvZ733Wqc2dcRlMx5DMTQlWrceHY4XMvXBLC
LXzvEUzFujCfh0amz2GX/hxD8FPTAIEy8PV4sdIh40SxqHvcP77Tiee5dtDOhaw7VdAB6qpREMII
aG4UQNtonH5R5/XPtmuZt0p+08EwjjA2Xl0HlJeomu4gE/NpDNrskHXJ+FqWqEmwlyo4rC4FXBHs
Qqfvjo8NIODuWPa0rYdiHgkjU/11CN9TDyNGfDdiGHdLRitpV1BuVRtz8tfJWGbHxyYe2DOLykB9
h4qpHWNxLPyugGTmgdFI7e4q56S7ihQMJp77GhGEnUpBclMfndAnufHGrhLUVCme3PtrXpzfKidS
J/r56QuGtHJh6sg7PA5bT2K/LiyPFUtg7ZThljeD3Bn6PfwqzNR9rRrbXGK0EQgNCmMXNrV76RIG
kdos3wY0t6CaK6RmONfl0emKV5CgHMbu6JxdhuyDFxWI0MM/g3Lw+4xTlG6CqLXm3SiYodR2fg77
Lj8/9ugG/XuvM3qMf9BxZhFwsw10LBbEwiMTq6pxZ495eYrMEY2dknm2yeJC/Kq086fCucka08+2
hu/ExzRgg/TjBVVQd7USa1qKsShOSCb8lQLJSL+itU4Niqv96A4o3uPReUuaygV18F55KnqVQuKc
Vqb/1bnjpnWGtyBx2p1oInkCsxPtnaC50CfvV3IevGdA4Kgf6t45mQHq5slF1uf73nhph3G8JAna
83lO3h9HblAhjQsCNAf3k8PoQ71zvQYRFvfEFZKiez4N3kz4bwn8cr7Vms32JZrS+diCJV2EGHBm
i7+3g+d9G+4bR0d3EWp+yFUZnu0+XkIK8Z5GsxIr5TvoMFToPj020wjaKO+V3ouojLFamQQmpYFx
K9qST3WImt1gkTnxeM0TzoDetddry2EJi86nOExmoF9akEMqmpLnx5Hp0eWQs11vXbuY70AEHlKz
bTNGjhykfVyhMIGfkBb7G1XwV9oAMDZ9zFidXoRAZCmczyYM14R21s8RJ+qqGSa9VnQAdrp2//YU
uv9cAZKM9P2UytcwD0BCKdh5mzArqyXvzdehj5hW2zk2pcYZkdoOOrgYXRrv9UCsZJE1//4H3bli
vTwiOSnKEdV1mFsGIyJnFbtWuRlTGdxws6HCsVv5Ggk+XTfPnA9RwqGRytW/WJ9ZeOWZIES3x6bK
q/iWVjcT0/r18YpdnwnkKk9O0oanRjEMB5j3a1IePcWCJKITZNy0u000FygWnOAirN7ezan7e6Ah
fCHPfEAjM1lfzhimK3qwcqV7y3hPoBusmXtP28chcDRGYF0kTo/D3NZHKJJr5AjRKSi4yeoMzhGB
cwBp7od43JwDJHTaqUVltUDkTrRbjGe0jMnSY9VziCvvFQOJutIjke9MaXeQOPx7x0S+t5i2PYKM
XzOrGN8yj6QoXkXSYBwNoZ9ZqBJ5nHhfogJO0bFoeOryojiIjl6d5wTyRz4KTCDQktwc/JVNv+hq
2XCHuL0Pq8e3NifTT/TXOIKvzcaoOYHyyNo6OSWZYWz6XuW3EmveKpWGejXHOFpUgTn9yG3vE31C
+u1jJVWN4EoR2AhRjaldMHbTHukOILCoe+3DGE1TO5jrtJnHXxYsEnMef9JTnDYJVKQd2qjpJLgp
LO44NDdp9acV1nSHc+mv2jpSn1CtzUUYJu4ZC3P/VkdImxkyurQbD6JRxalC7opT/r772BSVLE+Y
HagcknmpoJeJtV+14OowGsDeuR9DyaRWBbS0hQg9XStZsHKb8uS7dFtoSFXVQGouks95Cp96b9BP
hTuq57n0IfJ4xkeLoGxfRGihUmUmnxlwvqUdqHu+kZm/B+nfkN6zYcLeiTkHX+yuCtAFGRAgu169
4CLJLrOWN4cPGy6Zyr+DAel8LZm1FiIat1U9cY5G3aKJo+H22LSiHm/NCJ0oAfe3e7zmFJ67JVxg
Xhqm+9tJ8vkKIWx446pe2DQpP3wIEackLMTycThYDEJKp4u2ua2cj7mef5v++L/9psBjdZ6FnwE4
wh8+ZNugNI3fbh0fmyECNqHdNUamu8UgyBCCDEhq7uJ5+igLzYw4jQirBgoJG79M4+9AOScDuvbK
yMfg3JKWNMayf+/TKNz2gWFtDcDB4ObVwXKH4kvSBV2KzvMvkZbT2e9zf/n4QjTKNXf89qNOzl4f
OIdUN/yoU9K8ZaSqo+UU1T+HyKvbSzxVn48vRpPT3sgYOD2OxCSnZ9nT4ZUQpIGM9atUWDPE78fW
j1P266EgbYL01sGOu1MgrX9v/nnPfzm2SnXwwZI93mfk/Vum0eSaVvlW9brO19KsE1AZ+ATAEHpX
N27962MvL+Sfosm6fStS/1rfN5b2LDz8qLf4vND/5KP+Gdn5rp2a5B1nTnLwYH+urSABRJiWu0lF
xhuSZl7v4mKdj5H+yYhv54iMn6mh9+YFjtjPbV5u6qBpfqmdP7T5L4B1LYmCTrQLraB6l1LtH19m
JQinzZ6Lk1Vb1lOZYflr79/XauwN8Vymt8Dt5zOZn7fGAHE6CP1JMBSjIii6YK8m/Snf7FaML7WT
nEJHQUyrc7GTtQhfFBHKiz4n6cIC2Il+r/roDPzGd7b9fJ/BcB2zOvAtvdWg7lfdQM/btzKUhVMI
6jxEd59OKaaC+yHEZHF77NHleo7iOARdzeuPTduaxt6TeFX+46XUTLd+i+ABdzlOuhE8i2/zyG9T
ZiwNgIV3YVn+upqwyj2+avKAXoJSCA4slm92PFbnyK7rvZdjc86dFjwJlvNgdSfcrec7wQBHRHdt
MLDpihmDafTpri95bNG9N6k8jJGcnwBJ6dokps7nadAZQOSKXuBjbkGrLJzJShlR3o8NC5aEsAZE
8jNDKbqV3HF0zSrIkmctiu7KD1TeHhtLWuVaGg/PWBsf8zLeG1M4QGitVXYeZUCmVm4t2zsi6fHS
f77+2DNYaJJTWl8iaLy2adSw3KomgJNeOHvtuz+FmwZX/37m4jRcF1VTAY/jv7RBgDYfozEBsH7f
6yM9H7O4oW2psGr/ty883vLYeFYDoisLMGyqEJucIKadQIz5vS2xJGGcVOfHnn/fexzmuNZ3dmv9
847H+9sGRU8uHFixnYOI2BDWrrwf2pVX0PweGAK4cQGqhByHgunmtQsbRdZYdUskIxVkvPWuRmXx
gQq9Wlhd6589vDkfo4yYOVCaGlaqn4SbXB7vwhmSH+9pBsvQw9zZhR+yAUObxgwb7fl+vraBfAp0
KzeinGIIHp1Y+jPVfZCX6VrLofxUEZzY1kB23npW/zGlO9An5ScBAv5ROeCmHof+EHcrJWJ/H4Cq
+2yE2HCDlOSK4OpH4Oq+drTms7F4F+YsnzugsI8jS6b21a+T18fRGPqManRJFzMh+CPFg7dhGcQa
Kx+tpaGIuvEf64RunNY2sNSPXgf1ahJxeAF4ik9N4h70Kbagz8XZteUen3mlvnmsf25++TwOg7Oq
bTf/amPA/rn/JTQoao/16B0boS7aNwCIlJT2MOuWgIDg//e4OhkABs66rMJ1Zk+cyPeNGyOFcJxO
72Rs4dm4H6b1vQuMc2jdJ3HkEn86xgd8YcvZm7Mb+Fzv2fAzwEpouff4nfznMpnGy+zah8cRZmGM
wglNdteQ8jzZrjzXzvgrGL15y5Uoz//5egpxfd2VzFoZ6nmj0LjQmEZXph6/QZTA2wrrX3i5awqV
Zn4FG41inVTzNjWD7eBodNSz/dHqyrwhj1UvjWXuitkxPmRpB/sGmTae2Tz57CbswlaVxYcBnQ0L
PzFvIMUH56prpw3REnTrMEifuZR4Ut43j73Ha7oNDhNazIMV+N9NquoDn5H1PLoS/Fna652tgfoV
/vz0+LkeP6HHmmIXVN3L46f/z9cfewXaWjsp0vw0mZbaKYHew4oSSTiY6GF+OemLXcbDQRZqORVK
P+u+FpfCV0gpPPX82EByyNdT3M7rpGnsrTsk0SLSCTkFZR3467oJjMXQmQAm7hukZMUiBrO1KTjd
z4+N4RCX0qZqWII5a885qcLLpHEV804GTgtcwRom0rUhlvcKlDWC/jAY2y7vgS8/3hFE8PEQ2Ltr
lzXL2TtDzavPso5wh1TlcIaE4BHbd99lnLAHipkcHu+sLZt7edNvk4DuQiDr8NgABvln8zg0i2wi
5CAuf00zTOD/9pbHm7sBgo878SSANJRehavEwWYN9DhSRQAE6bE73Mmzs6t58vE2WgjTNrPtmkgF
w18yxO8PXjjOH6lf4/mxp2fmT9azT0INOPX5I465i80T89XHoZ25wWqwdL9yZfSJrLd4DRTANTEa
pF/fD6vUGM+hSD6FBGsj7xt86YsZof8zdnZwIYFxNfBdLosmNPdmaSWvhqGyHdqNAKx/fe+8wsMY
qTGYP7e0G0b9xf1vPvXTby/in1CM/vZ1q0zCV2IopbndYFZNNRd4K9+ZuRkbc5DmekLYzrinNTY2
0V9eD0RymJ160xYHDULzgtGZOlFFn0HwGSo8FHU95Oui9H/w+2rISLkHScx2c0x8D/dOgWd2wCiy
yOOUBXz/GM74G484TiyFOly1fnZvPifVrYDHs7BUZu+zbor30p5YWvuwsrkr9tpwUEVk+Dajun3C
iwFoMJ+mQ8x/0tCVf852xL265yajFJxMf+sA4y1cj+iKADYfqQRwzkqnXEd5uhTKiE6zNviHZ89a
Dq7+NN34r9+a8dKr85+FuaIV3S1FElq7ZiSuyEkLD4ahgwOSPoE91sO6pKjDSTIQn4vIFd6nkx2V
rJhlymDbx6zkgRq9iQxXYMDiw2qz+BT1zo/a9opPC/El7OhoPk/RVzkTn+TV343oik8luubI6p9Y
ro71dRObHb6McNqYvWttAwvPTF1gaS/o+2Xyo3eof7H9khmUyNV0H0em4UUS1HihEP3buTNPoaFh
Vp+yhO0mh28aPnwLfJWnxT6nB+oNXX9Jqz8ClMyFvKqeNBtz3NBAzW98wExLezBxc0OarsXDI/Cn
Vd21zVWQ+fCcRa69VL79PllgR/u2XQW1MV4inPOHnlYk/oZDW46arqzGojosueL6S1USMxEl1C6M
eq2maU515b54tY1FULC+FHkg13bPWLTBKGR0/TsKWkGSjGNsoibg9uTCIIoLPB+tK7dQnlBZzXRh
lX+acYvgSLDCrdmoX1aSeU+eS/oc0/8nwSUJx+CjyWl+TRAZ2rBxb1BYvhA14vqqTJpjsT6QkMBi
w1QxPQP5t25Ufspxk5odmRHIxhpEPZD8EnzlJpRSEpXQQ5OaccN2yMwm/nYmW+xNaTIZdLDOBgPY
qZmVXdXxoAzMZENC35H8x701OmRjmGSAORCHXNM5VvOolnVT4R5ofriB/6dw6vpQ5dkuFlJtoV8i
76UTxJx32sQd827dvLYTp5PwTSJZcwfvtSi2sxlky7ztIaeXC9/OGhxDhmDoy6R0ptrY83hYAOpx
rkb13agu3IGnfqeLuJhqOLoTDyrW4wxSxyj4UfS9SZCQ8FYzbF483U1+Ya3iELRRp5gXnIwZy3KI
Zuvaubm8juZBoE/FljtPq1bfE8phRMJqzzcMuRiEj05BBVOWO79P1ywju5Wd+/ExCRMaeXrTddwK
RpnB4gTREBZY9KJaVG+TO33FU6oXUTYfGTMkTITidikycwdtuj/NaWljavF/JJpVqZWiXLDKaWsN
nbVWKQ4LbJ3VspuMVeswI69C6h6avme6LzuJr80tcWgNvkhvVmZt+tI74lZbTXZEfAuw1UWE968k
Y2ZPU4GZTzLtxpTfWNTIJ2Z9xqakCmvwW2NoAg8Uug0GwtFFjt18dfAlV23Zza+gzN7ohsuLdN35
1RAtLNzSXdmmkDtpTepiZvbNLchxrIfqlKsnmqdboKhrAHDiyZqrFM4JAzRXlnuqw4PD+Pkceo15
8wrPu6roVGnGYl7PmcVYk35DbzDtrs6Z6n4Ysye4FIpoQ7haJMLgVniYla3a2A7RXTPuGwcKzede
7c062xVDX23adqaacueNpfy/uWmOV9OkpMLG0O4JIINfUSGs87nYBLhK2ViwkTedaVHMTklC2WTJ
5ZwY3aGgKOZyJ0DAg4/LfMxZZy6GVminz17W8zDE4LUPicHbVugYcWW5L6qT6jpHrl6mMgr3VVRg
TcfxHQ+WTeM3eXKDtzxN/DVNw9eWJDxgc9HGqGJrk9c6+QHrYOnb9CSoF3+lyqBIdRr9UtjNMiJq
ddNXKtjCnUOfPj45ZNkvsBUf6yz/iIQ5HQ0/wQs/TnsfmcQ5Ywi6YUETXwc8gGIiw21unBflvjZu
5SFyg8jZj4n1UbnZbpY7mGBQNiS40DCHdu80yRuZP8bWntFGTxYGS7+szYNEU7QewnkzGNgUKYsW
cdz80RkUXcJvn+y2NY5THzA41e3O9Ienai5ahDDFvDc0MrgGtpU3msUeP+OR3+oVrbrahkMarbD0
o+zpmvgMPmeTle3PfL4/MYYuOrg1uNC6I4Nk2gywEK5TMF9tj+DVOqc0FXfMCoGj28EcZsIafYz+
nvnkqzbfD5GPI/7VBExg3WPW+5E7cwYLuOi9HzMNjaLFq94ndby9P3OAGq9zeTcmJTg1ZWkFBPyA
3OTMMEkzkX9d+Ivgb8kjuluGW3Ah6OzIwkSA+SOKwQKoYdyVrRJ7kVlfccwwMaymt1EjyBP6L1aU
euNEebBIcmdnjq5/si2yurykOHphvk9NiGRNXLuEwonmzPRw2iAy1DftQl5UpVW+ukw22s54Z6gS
Jrq5Am3Ty8pLTsKw5N9M8XAL3OEom8hHBJOqjW9wG8/BtID4+WyVm3z0g/PV5vFzlH5D5w5BuqiX
rvYPje2Et9KAxmjj3N1mMrDftWHD2lbfCJmq/QSB/VWPdrroJhJYLH9qt6QKiXfHYKlqzNW0A2wi
3uMBpbtu/HXDY50TgeiQGAI+WepirTsJAmYKAMwReCggeqSddQTu5iyQQGHDN9pFnaa0qmuIfUK/
o+MPj11qZu+o/XCLycw8x0XrbUEWUnzIob74CBBBC28S2mSMaAfrUsvE4Q5L9sI6SJ274YAXQUvf
L+tI7Kr7oRVnFkBVZ2+OpiAcq9kbrveEd3hAf8WMWGKfp8EaXlgV4REFixpPitDy3PDOIlGaxzlt
uiQc1eGxFwfsCQbxawWlYIH5oNxVQXoonAp8MyqkKBcvxFOBgQmKcKkL5jz2kKHWrAvIAgx4A9Ay
puw8njTeezYXC+IDcFgl+xw8DUmj5METApLYu6mrwm09Ou+M3sWxCet8YydVsaDgDq5V2P9tQzmv
G5DUlmfXRx9v/opJK0VBIpJTU41gEJOh3yhr/q3tVViHn+7Q3GwJm9gxY7L7tHEHYnNrTCpCmR4b
rzOGY+agcq5U3e0iktPjzPCv+mQ7yCWnJOdDj7BalEkUHaqOj9fpVLEScaDPYYuJMpbySpVA798x
puujS/7Y62mccpLNhAzUqEN8NJkQ39OXupkvzcDTu63n4a5Bg9rjfBmyiK5SQ2KY5X30bodvdOT0
Kcmv4t5KqGhdMXhx0l2r9nY52E+8AjPP8rLtLgi1PiEsfKEj++G6eJx15B/aAeIzIglNV6Z2tzjM
0bil/nSIEuAIVRsZq1BRwlCuDRvtZclGOsF3AtJfJlN2aQJMmPN3Rc+TWSu0ENuw3HWL1WYTQ7zv
R+tn13lbZPh4zCT6hXw4eUVChqPpIrD2YibULXd/u0f62zQvRS6Pga6emMnn++mT6Ff86w1coNpB
opsyGBMGZmY6ZitVPw0tgsQM1TqBtbfZkMAU7XQfJkG8MpRAcxp/gTAetqimC/R1cbcugeisgsGH
T+D/BhKCwDRkeD2mBJv1Rv8beW4Hz7k5yyR4qe59m7imMLUUXcdkht7A8wLZ9biagPLfcH1R+Ru4
i22iZWJQ0EVb1Svo5OYGtTUvgfQ2h2QnAuOJxEWEDGn2AX7ijPDxVKW1XjYhICZLVuemGF6cwgwu
szTetegMiDBWuPZ8qKatkx/rQD6PLXeWGEgvjxnii1RgbRTDaG6porgQUrMT2NpXdWJ4yySFtPA/
2DuT5caxLNv+Sg3fGyDtXnQXmLLvJUqk5O4TmDcK9H2Pr38L9MyMCH+VGVVW0zI3ozlISiJB8Dbn
7L12PJBDVGSfc4Bt66gzcMZU6cVI7C1BPMOerugq0MaMGUXt/AykkaGG+6j1FmG9CuSml7vbno0j
McrNsbeIwIt0M9qkvfoY9N57kohpRd+tOgsepBmX01MP5sLUyWDzGITM3CeEUw/vYyzSZxqbz2h4
7D0McYFiNiAGusipXKqUNoPtOuNCI7YXt0sN8YcJKvfUsBH2vk/7d1drX0UClsIHqoMfQherPG7V
zhrGtz7tuhcGkR9s4E5cvwZGddbHClbeprNmCJl+tHIT+XP7wgvocTRDgqhhq1htXpzZ+hrUqfFD
adN4DFhNnNGfbUgnzF8SRUyicjRr3YwJyOZtDif6PunesE4Msvh0h2hc2FpLi8ZzTtV8Gaa2fDYi
87scM3KIGa5XMkqMC1DnXU/lG9o2cCJk2zRvnI3CDb/Swl6xE1LqVen629CxxZpS83vtmaA/mhpD
EUIGgpgOviXEy9wi25I/fpJt6VJGqt9j0kTWmc0ICncj2za2f9DzzmWprL3nXHih5cB3I59ogJG7
CpO430XjXAkyWrURiUbdK0AzFdusDV2vTZd0aDE+GKxvh2a6jAiZL4zNGu0zlBZQjTAgZmW16uK8
35dEEbCwcTaOWw83S41f3bZqv7dlcx6CD8j82pOdO3dYKJpJn7E0s35R6kGOO01GJ2xsWxgtFQJy
9rtDnkErCxtW6oND8SA+kStVfRoVzRjKmNVJSlGdVVSzS3DgCDVWeUyD4KSzh1vYFTHOgXAB/Wfd
XoOat4qlH16okLooXWxClkku+cQi6pjCqbilSv9SkjRKgQElm1Ooiw616eBh0ttodm7cSONFyUUO
0Ztb6ucmJNAvAYSFMeUFcT5mM3+4QwVSqG7lx1QX/TWpLUEspC++68aEzVAaN7s0oO6RM+zryOKy
kaHQGOUrnxMVE9ANPzqSTERYyFOtWG4EoRZvujiu9rE/lMsAHP0el+zT7Jc92R7iFyWajyEKXyeX
zKKeuOFtCIxoiyHV3KNBp/Q8YKEctOJTaGJrD+h15KXzGbwQRRV2/YAflthRTwLrYzEod92F/lun
sLEZiXGsww7EPDlnU09kTaNX7YrkxhWi50XP0CPi3sIt4eWww4Hksx6Q+SGbb5rgViaQ37LiUmUi
BZUd0q8/q2Bn2KrZe2MmyZhK/WVtd8UBtVgKQa81//Ffapv4VsCbOQIhfCn95qWn2SOKY0G1piIX
Uu/Fj6gbI1AeBMaZgbsprS183mFjqH68aWNXbYWFyEwL1Cop5LgLJCtKb/SemGLJ4jTafpub3apG
g43G5h83jfLBruhK4BsDm9TaWwbufG1pPp6osHRY72XddS7gfYblPjwXMiELvcKiMKUlTTyigssx
aV6JYdGWeZWzLoOespzAb7w1uVoPRVt+wajmrmsbsBch329FG+XPAIEuOZsaaOL+3mRzVEkWRU4W
0oCFd8u2PjnJSXUUa2yqklQ2T2wvKGfq0z4iG3o2d+v3cZnGnUZCu1eskfTpVwdiPyYR0sr8td3b
4CNbN9+DmGsWyu6Gq6MZ45LvBtHaipYsoOgtzJVo08BDc0exU5WFfzAazVPAR55Q9Np7lXSeR8dI
mWuKeEUiRr9jq8kJKIf4xaGd9sJIYy9jOkDb1gOS0w2OuyFG0X0KqiygXGs6yzb1e9SFqf38uMnT
7oYYFKWD5T6b2vhSB0SsdeHwAoFn2gM6OtUWbbgwPqcq3HWiPCJeYnHDXnNZB6hRBUnagpJhRlrB
0s2QkpRQGTw0D8eaMoE5J/sORX9OpE9iTnm3Wrg6WZfMLI663IYm7zweyienjF8RYvJ2I3QbO6r8
yBRoJYQUQFcYDcQhcuIvXibw0RWowObPMzBgE0dCbCm7JtvOBTWfSrpidRF81aLZv5c1T8GY6cdQ
Ch0poPUlz2fJl2kk1DwKilrN0Xe1HhkOWBgCcALpTtuxqFYtXgeWkZTrnVz9ZsTuBS5QQK0G7GpR
ONXKYasVhMW0Dpry2I0wlTNfMnXXVbCkOh7RlY2+ZQqMt9Q87VVM8uvk5c4pl6P2OlEkWKNeNdbY
7QSLMWx0VuZpSOaHL52nEzmOlwjIZloMn0glNo5Y8dNlP9RfQqQJK7gjqJ/Z5prgTxcV5UwXwjnf
3hGZmP2mO6Wxy4aUylghYwKux2jr1w0md3yR+hS2sAU8a0n8y1XVTfYOjf173aUrU5T92R+zU4EH
5KU6RzA7tgCG2BEWKPn6FnZe8kUmgr+ZwMgzApEsB4OlSDDxTFODWC/weOw60/wIrS44+pE8Fboe
37XEZIJ1VkOda6SgwnZP/NZdhzqyima02HWwUUc3w/wgyEZbzxbDxdC2pHmbcXsWLaOpWZbf6GvT
8ay178VkDxe2aQs5XD2f/QsFfUA9GK70tD+64B1p3jobeyqIQzTy6qIVDCrZzMfJqHDwxS+p2TBE
VnW31TL7Zs2N4Kjq8dJopE2m+sY2ivKShaK8kHVUbvJjR+lqISq/saku2p8Co6UBMPnyEhv0f5RF
XgUtReJ59Gx8YiygYW1Ze1eTrEtUc8Ff2VxoOjUXLa3ONZvBgx9iX4SIjRdIRia7Smi6ANmYmMWS
tekPt2zHs0rHldtGYglEjKjChPlEDtrn0FAkwTmFAWdQcwl9j8nEMyzf3rTt28D0WQ8TdNlWusus
X6K9/RYWdM2GwlxUo6GfMORNF1um1aZF17+YJfbsNDzxNcSou+v0SiAhm750jHA/j6qeFyOK11IA
S8sfMUd0gXs9wC6p1jGgqHC86PZkXogLMC/48EzgtGwRRByQOcgXH9IVyurUil7ZTlHh7iu+o1Zf
HDRPXRvNZjmX9i5+XDDFsU2ueNcoRKuj2xKdZYIOTeOLqgdw/ww2epKLrdEhOqQNuklp0qL3C8gG
KtvP2Ld+E2nRbQNDx9pJzPQe+R3jciXbNYocwseNPaT44bUw42rNFsBn2iqO0cRgEtf3BD3lDvVn
8+YQq8l6ofxkeahfq5FXVs4kMGpjzaEt4Le1dZldNT0xDjMrx0zDGMkKwdQRq5JjW8KYxWTcfbAo
NetUbh0/npaBFiZLUsS+xFpcvhqMiCqotmlmdYdOqeHM2iojbrxw7oXjEQVuRcVvPd0UDfwXs97G
1em8NqH9m6rK6q1tNIIT8fXFDTbaSBoBxuDMWeepfm2E0WxZprW0goZLLbWvo9WmXxKpUwNGLmY2
SGIY+r4GBktIP4vHS1kOxUqBGz3nUbQxKgHUzGMDYNXRdMlRD6waXTPf8fvvwCyzSXcimlatOtrO
SPOyECsi1SEIhsRCFOZBc4If2kglzKiqfQ9mazFVXXEMmCdmAQimupWZedGNwJ5s5ZoMwCiJgZg5
aUbi1RDdBoIuNoGj8a4KnWKvS0lvQoK9SltZHGDCvcRl8jwxOJnslJ5AM/v7yGsQFw/GCgWqeS1U
K2/gdIHt9VjVLLP54rHJCD13uNjDCK20NdfpGLE6aI3mtc2Ohcjl3rPoKFnGF1leRVuMcNgieQ2E
XBHDM9wQwuDMrKmhFrGzyDz7Wae6Y1RNdGnMUL1KVtQrw1LRlp1geAg5FzTfcUTjnGJs432qVPOe
iyzs8ToiZYLXh1RbXXIKwyvStbel6J8ZbUy6jASKW9mi6DMoV2F61Gpde2VxwlWL/G1p+WhyJoLp
0hLgm6Kaux46ot8cFuSjqEKy5KkeJlHy4ud5c0PJYAck5qBSiXdt0X8ZM/CgiU1HzAzjk7Lrjeza
S+x4+TMth1Mhks9DqK79fPIMIAC3xiEBq80AlGN9UTeXdNmDTsCm0JJPo6wP8xL8ydIEum60eX1t
3UZXM28WJIYhEZisVbJRlUkUl9tXy3wg5K2CT7tN4nxTIC19NZzR3fId6D2d9VvPwMo190ruU3qs
UVUtaPt9LiPdWAWS/REF4PGOLE84BDFTABWEmPN0yrblIpsvttRhq5kwnRxcK9Q2kx7LlWl9oj+I
eEOQ+M0iFbiLbVzIk7ir/liQMDEzcgmv1LycNNwRfTR7VrLl/OPIivzW1LTxUi+gzKIV1c0uUqyP
8GoX+UR9mbGXrRMd+T7Nmz0sIB8D5F6hv24In9HYY3U6pbpsZ6WOsQ/9+mwl1mnSR/YoubrhEbRm
p3M1mhuFhhUv+zjzRIvpNrZRdpmKCG0gR0gh6W0b1L89nHihuD1uoMhSXor7C/jbpnYlDUOHFCyw
4/iALaZYhZc4bkkdEbEZ7+O8nla65b7iB+/Petbrx5H8EAahc2wF47psWd8rFkKvjfYDmXv9IvOK
ZoEyov3YlXzD36ZqdC/uUCQ3Kg4JWP32t4RkXZpKXx8+YB1r/Bo8sNoE88sOY9PeDeymlgBjSYbI
rZ0+vyaveyO9Xt9MwjxU9PAyRYRkxuKuF3hA3WZoXqfwu076WLdU0BN7q6ivtaOLS6jVZzN40lFY
0EVqyk0wILIuw/TGXg4eWMhJLD2ZQIKd5e+xGSxlCds9cCm2MmuEvu2fZUvmBGmD1j4V5PZ2AcGN
s4Ni17iZfh6T7odvl+HVEuHewtf1DAVj18jcX3XJ0CM+ni6IG9Nbp7SdTKbTZPfthfntM3OHOgdh
d5hZVs92P433qoECxZtEj/vUQ3q7xSWrAPTO7HccIqKyQUYMwhi25liPcPaPWAmbZz7NlTTZcxF2
s7IjOb1kxHGkuaHtrJHyDw6s7tnLHnnl9WUMJagBY7hJlBbLIC9+C7IcsgBaF5y31RO13QN4FLrv
I/hKDfeJrup0VyREfoVJ+owyoX2yFe15wRyyyGPHxC3CgxU5xW0DKbx2Rg9Y9WjdQIc06G6wOzgA
d2626Yy7MUB1YRMcuWKYYzaW5XBC8Bgxo/ETnj+9JH32LYfOv6I/BIm2Jg/EGmr7qWbeRRC6eWTs
QCnWXgMcJEhsbo8bhP1rDf/01bcgxEZoarbKZE0U5s7ZKwv/Di7KoUHFx+LnoLFQxE93nb4gkXs5
PO5i2j7umoyaddVA20o20ydT751TbYc2Y1ayNyGHsoPM0jte4m4lekZTK8MO+LgvzixqKyBe5kyt
JggojmYz4cBRzOxdGzKbOxeE/+KZfOW9Xvvi1XQ+Y4Tx748XaGdz8mqLMGBOETLt5Jpk2NDLmNE6
jQVvvGtJxpPhtmoIjoshJBxYSvr3AeDsypng7k2JT+akD6NQSADfTuiwfhxYa1ktW6Gq7v2daB0D
hmh/zEjEvpmsyajFswWsRuKwQDsogsu78jiK4uzPssCUb05TDFQ/wty9RkZJR1zHxVaY+gk9u/1U
6vqTPpzGNoZTmVF7yQ1SoEO0sSUrzVXGtUsKo7FWXRW+RN1U3+ugPRnaUHFV+s0dP9w9iaVxUX7T
3IMCsXXgivT8eGqbkjfYlYN5RLfS3G2EY6C9VHN4PBpbQPnKJEcmMv+sP79Tz7G07eMXl65XrinP
uQRG8SgF9XxjjGz4Hz/b9XmxbaHmrx+/OcpUDae4yDAI8BKTsZz2aVLQlJ3/bigb8AUD2JXHoYMH
8aTZsMMeTy6ZJs6K3OmfL0qq4smW5c/36hat95x4+v7nS0rZdQ7Eqz6OcF72Nxo0WhKJYVlFSDqK
+vZ4qOEr7FFXfXkcBRR2giCznx9/IPWiV3NQydPjyCiNH14biJ/nC2tEvdDaJjk9ftCsyAjS08g6
PE4B5l0EEkXW7x8/6smUmjh1xt3jFBBiHq1Tw063j0fRDvkbDAXp5vFoH0Gn9lozXz9+c+lN4Y40
j3b1+M16U1DNgIG6REPyhrykeerhEOyqMvVWjIw9boFCznKFeDv0dfc20C5bZuQH7NF/AhUJtOqA
ViChCV6VyKWm9u6AiIC4QKIQVrhNg/z7rRpY5tvhNB0ehwM77AV6GrC+HnrPQEB69/j4cH366Ulo
dXeXzKKLlrzm4+PQIHRlKawoOxTDuB7RHL7kvfa1UcMxqAno+jmUSRflgsr93TB/1xuWNRhMblBK
aWAV3S0vUmioGjpGzyBTN0eRd+8T0tuyiaur8sk4whe6msj+2KS56W9M08+vQ2LvXKcK1rIB+Z2z
Mw4oHqyCKUZs0CAuDNI634oKNW2f6IIQsK5Yw5qPtjGM0ztC35rGUrCdqLRTqXXfjXlWCAI+NCQf
5Es4nU7VakzeLHCoK9+vtO3jkOebS9rkc30qumaUwp6ihO+zQ+XUnZCG/7wYer48ErHYNpi/ALBU
mFtEcmo0ihilHMy17MYPzeZ0ItZlW1MNdNRMQx1BcnyIgQkTzfNSdEF60AOh3yXFg2XCsuEwJT2F
6gbfNnmEH5kglZqEwHphyZQiSZGlR78fMQSoKFhOjVke3YwiHSWZr5pDvIrjxvW2h8ihwlrs04xo
477k+V35xUkrVISK7B7qJ+6RiFWqtyY+OwrSqBnNfEP1xbqXgIsLxxz2Ya/R6uECXoTd6F3aowQE
yDVZsLJzbpkFIT/uTIbavkL0rahqQdFQcSNhC6kd5DREmSXlRCa1NzcV1mWcrO+OMwCQ8AdrMSTj
YTK98BzWM/NEF+OiKczyNGYurJSEK74pC+8e2uxTR/g4VmWdETid49HwP4dBth4UuTHU9QTLWeT6
QT4W+2LSYWCTeha3LJYKv/TXav5CsXIcYLuSzQf/FX1Vv6sHhepTDiBOYPeuSGiIySCJfnOy1lgO
DfvRlrTVRaox5seaEb5JE5Ct5zHFBV30m9tx2U+djaZBcyGyEJnHJlo/jDbOutzqPzmVjyyj8k6j
mG4Ff2tEq3EtWNLyp+58odxLrY9P9UBdlMAvU4uyF4VEdk+sKJdCimwvDJpjFDvTImthwLDSJS4c
Sq5BY+5uo1u5SjfcFpki7cbuXpOwCs+JXfb0Tnsi6MbwWcuHcTXZLj0FJFWBa/2G0yR+A00AvR+X
Jo0SM35zbNhkQSyPsUEsXKklyZtdkC04xjhEjPk7Uo09dKCZuBezLD1jGIX8O6AIcahQEoPRpG90
otuFXr1PXNENBtqdarTgmlrNrmgztGNtmp9TSxBRMoXGYnCGH1huVSicpSadr1410ESc/zK73HNZ
jfbz4w8DElilEVaSAD3qtvb99C0HnBNN6K081JOZssB0Z73a9TZAbbIBFs6lqmTxlqdOhDksPEVc
ZlHXlW9lDRcJve432wTX7brvULXCc5NSZrAI0WUBsxBq6t/6wYRo3YtZPBOt9PmuxtSnTdMyr9cI
FQ+TIZol2I9pXTUD6zWQUyS6MYAjfLPXruOQrE5j/00L3QbJUzztMrIe3wy3+kxc6jEC6LJ1+vQl
ndL+bgzD96mWNgAl4i6qaNQuMc1Irw4Otud0Ty5Z0reRK4SOgY0U9802FD3yxnvq5qkB9kt4jkqA
BGGjtW/eTOeb8KPPgk6D0o3V3aYeLAwaqu1oQTf/X3BIhu18/AtwiCHgQ/w7dMhrmDX/cf76tWo+
sv/4P69fOdTOHIXZ//0jUOTvv+cnUoStxN9gdQggsJB1dYAdP4Ei8/1sSgD5Kp0KDgknUEj+ThSR
zt+EoioMtMZxLB171u9EER4SlnRd09ANZQhT/XeIIvzIn4AiFjlylqObFigRbMMmfNU/A0U8TC0O
+2jCUtW3kPyMyvMXAyyzT5Zzd6iS6PKzCNpN6IxrbDNMfGIzUs51Z8gTIYV1zrzS4Zl6TUd6NslH
6usoRHtAs3Mi16IMf8tJqQyy+6RI5EKmGgDG6noqBCZizdpf+1ZEvXnYyvReMcNF2M9Ktuj0paBv
54tSEO/Ob/9aqWnTiY9x2Lv4nfKFv3CTa+w/tcA0jWmV+ARSxKQJFPe5y0EJf6FnlJ2RSFBTRLQ4
7GrNXZaNhT2ARHZIgmW60KiNxITk8IvDkGc3K9GB7UaXVSlyXBRtr+q9F+9J8KHbhJAhyCMTb9no
3nrq3KNLNGZHg8h7cfAFjqHIllVrP1UDXt1OvtWUTEF7e/niu5zqDoFT020jk1Q46ZLW42mESsrh
6A4UYHs9yxaEqwhhgCHrmM/58IkP16+wZY5Q+5DKf5Tp3W6fLWDyMbAka6QFWtHXL1lgAIOPGmtp
yLeOAj/xalG5yu1vDeFYJglVPXVs0765yOVpiS+JKCj899p+wSuynO9U4sOGGoV+j1gfklnYujn0
3LMJp3mgUUyqAKR9FF2yLtMtsPId2IFN2XyMlkcJYlwb0TrD0RYZyQm+vtNQqQCaUnNxJCF+oG8V
UpqR6AaTlk1nv2fJewG6xQwPjaaBFhlpC8/L9I/MshexlS4tNz6MzUfNVqjOA9YeiFzwMnVxtUwt
lOjpWu/4L21OjcpXgDgq1od1SW5umVylAyGxgSMpz3Vb7iYQb2aabNz8Pk7fQs5EWawSwj7o54bD
swEbsSIfjDDmXVW/ixDHCDUQ1CIuRLghalfUWZeUCLa8uM1IJlPjsVJnzG+Hj4nFdITjeL3PiDEk
38Yv06VvkCz+HpUfYWmenAgjR19jc/9ofLhEgIv+W4Sn/xoc/X9CWZ9fzve8IEYHVFb9z5c3g5X+
dMBSnDH22n6g8fyo26T5Y2bmf/XBv3OZ/mKkliYj4r9GPJ2//vjqf62/f63+OCw/fuifCHUTYjbQ
xz+FcprG33T61a4DqVfXGYKBpP99SNak/BsoaEXVxMLIqRiy/zkma7r1N8tljEcJIgRLRoi7/3jv
zz/pTZy2fw0Z5zf9AfLk6IZBMoGr8+IY+5Vj/4K07Tvwj40P7sKfejCiPvK0U4X7LdGdjwnVPYlM
GeUbz/2Y9dh7jV04knBIlLXLBTvABRrK56rFzAJp4Zs9fPvDufz76/0jd3zmWf3y+kxbWrbjcJ5c
ZEm/zBmGF1EcjdFl94odQka6zYL9IqA8GvgzOsQO63xBgfxim/qPqaHqG47vrPLf8qE95PA9nIL6
TBg54ufC5V+eOev/P3OmDfBN8Q8euuXIP89mFv4mn74iTKPImLbUXylroi4KDOJYhlDsnKFsVmiY
EQJIiocEiW50KHYrjBwhy/062JG+HC4Sd1rVbU+OiyDby8jELY31txDfbueUH2Um70mJJQHw3NVv
9KuWBTF7XWEz1GZHJNo+olTq88JMvmfybLkteEMrVHinjXJpMH3mAr/1UKpwGdrfJLkf2JnoYRt9
VdBuJJ7YEfraksbdkza5SkaEf7vwKRsOyJxcNkFt3zBXaeoUQW2B355Do9CMM8nKzaofpjcjdJ4n
tiJ/AXV2+QL88tFbwgR2xpXJvKP/ulxwEYT5Cvf/sggsY4PrkSwhd9qNddeeIj7UhhyXp7GtpkVt
OoAZnW+yCDssJhTT29HeSSqJx2GU6LLBthvtSJhZ73u7nhq7i8qwUGJndA5v16LxxWLiXGTXoaKq
Yjg2k8+g0d8UWr50J3M6SJfBPKadu3FK6g62RS9aAy9BRYzOEGWwTaub1aWdsr2bN+x7SHn0hRMf
K2c8t8TzsdzByQF3d9o7WXaMpy5aj7A8liKxYoxz43tgkujK/hqLO3q5UbPGS4aSu++6W9hl5a73
nJyEqPEydnvsOOivdYOJHKfLEtLOsJyM5GLVozhVMXr5KONC1AVbs8pGJ6DCAG71aBurdDIjhLlo
eW2/Pg2pfPGjIL9muv2s9aRixSAxEAUk3zLY97xHJ976TbAsRKRtHdMGOuogplXjwUDStZJd758A
ej5lUzI8//tvv/6fXQKsPVidckUbUs2P/wHinlCiAitDCl3c+Ql9Q6Kv8LVdjPJW4T1fVZoiJ5IY
9lST+3yUd+rUx8kvye6uC9YrVcyEma6RJjT4gUh01EpSca3e+qIr3bwkLXBgEknJfsj+4uJ9hDP8
Ds+bx1VLIqebMxwcjLO/wtizGixzZNAbpJh58n3d3mdubm/pU2cbS9MWIpmMZZSjqZfCLKlsovsB
yHmccILngx+uu3Sg6EKZC/MlBj8CgPA1M8xh8iNVrzdXcR6sYmu6iRbHOv5Q5JQKn4eK3TNwzGpZ
UdTY/fvPQ86j7Z/fFSt35bAwFLoO1OsXErmpySHTI64mM8dWBXa8mojW6qMcmSWLY9/uTug1Pmc5
na+DrcG/kSQYoGptDkitgcHp+l9MEL9EgMwnmtmQXBLlGA6D8K/DMJQcDMLYl5f22FdUG8wBPeCE
XZP9BDkTp86LNgyTP7RG2LNAAURShNWrME9DoME4KTJrKQVpWSKCMjpl00LT8wYngXecdLNfqsh0
aJMaCyjE2TYK0BkbJUhYcnEvTVDcOB/5qicuqAOt8lfnm23Zn8+3ieSO6c8W2DtcS8xz0B+uf7sd
hgrzJbOzhI3uhOWNXhpVMla/YeSiYEStYUeIxmGx+xZ4L9Qt5EdW4/fANNUyZjDHnvJK/9tGcQEd
VxbD+t9fE+68QvjTNcH1QN8M+RqvkHnwlxVEjGcNJTQ2Mz/Czi8c/R47NdswP7uCZ3ZPTYP/T8v6
HgXcSJawqMeDhqFiQ4YczjwhAyR61jUpzPpcFpmP3tyq4D219kIzEnlV6RdHavpVWizIew3QRaih
IAykeI1Fr+iblC+T446AhGX7XtmhdaqlTN9StJlLgXHhMGLo2RC+F21CZX8bWjdD1ldEi7K0sRC0
LPDrYeQEZRUgIfczXp1D1hVAEMfC3PigvZfQnRC24L/mlCf1hlBVQTmHPrNrHDxRsA3TosNklf5J
0knLctzHgQGEjURdTHrXqA6jTVyhT06Ra2oOxvkDIm//XKNLZpw+0o7DmzkSq6uN5k6jgsT+MHs1
U8nuMEGGENlmTWxee9EbPdgkThJdnDHql5gUo22ZmfXWQXHVGDYNFhQU0qrU3p4IHhc5PRZVbv79
h46AW//lY3eUslj+OFyf0rAc9ctQ4IuerZkfsE6o1FKDZZ2cc6tll9l48MGqWB1U1qhDCDD54CTF
V60T2vpxf+KHUDSSKUBZwEw2afTtqAhXr3VNnEKr8ga+JrF+MczsvjLpUedj83mOQl4UtSouiLbM
l7pwr4/7PR/VKBlhw87I/Pazw9YH+dt7EEdMUFHPEkzW4E7GXtv7YzqsrUGXm7D067sjaopyIRpC
qrz1HQWBtTUHgc1qmCqAOwrGjZXjIZgfFYXoDmTcQhGWeXGtiESnm2o92wM71sC1X9IksV8gqdTr
smr79eO+KhpsktLZcSLwuD6eUU0+unYBFfDx4OPGDbPnOW3v7BkxX3VKmRvT0aML5I34Qkd626M9
R+TF0eOux4OPw2RoYen4gkaQmL6oZGLnzatf5w+ioDWDBEtPd09+zm6ajNxoSSyJcc7bCff947+I
L54rT5osJymQWJkw7rJT3RZIkE8PAnHt74fTAE8yr8B61U1DycQD5WYVBXQet1+lEMruJDKOxzpF
kD96JDxMk/rMAotNRTK7kGcXufIQNvC9/RSPOLRLES5svq2nNgzlyZlGpLNGReTBVNvPU5nuNNRg
Gx+u+qaPmK7Jn62iYzPghNL06juyKDrmk53snCBB45o1xibUrOmJVXK7Tunm8G3og3U6zcN2V9CC
6fwcZdkPz2/km5cCI+2gPknsMG/Qt7RT6qEgMebDMMsKZEwqXiGTf1VdWJ4yZB9XmBnZkvooYhmm
OohrGpbYLhTFOqJiDvQ5VHvRzOv5dkD9oWEy9XASvA65bp2SxvkkJ717HXG6v8aR/GTD4qSby5ET
SrENQl9bGvMzRGrWawjoYj01ZGEL6/VxE4watupBGvvHoW4JbTcoFqlCZdbrEMX5K88fKATEvSlf
WL5Wd8lKQhlxRQtfVnfNq5Dn5Pn18ZgyoxcvNounx9HQGB+ayrrz40hAIrEqgdtEx5+s4kA7P258
zJ9np6w0YlJZ3bQN1xIeoIneEdVuViA80XIhLmQA+7aPZ//+w+78qAGFjADVr3bgykudc3pCYvA6
CpefpCzquaM8bbRQN+7pRAtaTexyigB6pbICRABNZl56dzAvjXgPcFmB7eKeKp++0H/WUD0odemq
olwpxLIrXLDzQmRM4LKG+QtYQH1TTSiKkfsFKCZ0m8hE7SIC5FG/HwLyrGmucKONxwqT+SnGjvLz
psOWvAx6Piqk1SgyRosKzuNhL5zMAmkTg5Mti11T+VS3qkgDjSix9j8mMlVhfYmMAMJXFJKDWPX6
XtSGcf55aOmo+Yb6+niu747FRfXZ1p6nQBUJneAgyz+aLq6/NNuUOMLubaysi8zr967mjNXzEVmx
74/HiF60H4/V8zMfj7Wi/fnYf/Jz82PeRIShHgTkLchivAY68fGhTEpW2hw+bsqYD6OpsmkTgZv7
eR9uEB/iA16H3++DoZIjXkB/3XQRqsmJITIegwshKKfH0eNGB8+6yqghbEuYlHuzq8dFJVV/NQb3
kohgArzHUTPflEW1tUTH9Ff6UbhMsdGXdARRDhew5cAQzqcOZFh/LfJQeyrZID2ObJjv56zPT35n
D0864MhGFmQXsAGLr333jY2GehoiIC5k+Lr7thXJOZVVfC35C5UlpnMs2naj5oB5cEPpUxIRw7Qw
Ei3bB6X5ZQzb9IlFkn5qUV+myeQd4StrR6O1pv3/Y+5MltxWsmz7K2VvjjR0DsAHNWHfk8FgdJrA
FFIIfd/j62sBV5mqvGavqdmbwAAwFAqSANz9nL3Xxj2zdd1M3fioVpfZ6NQ3o+3rWzLteceU9IXb
n7MjC0XCOoN2M//Q/IJCdwC2gnye/8mf88JQXwBRmIf5/PyjQmvVDVKLeonSHH1vGZQHxy+c5ywg
VjOL3Mt8NABRXBXIWjbUsuznGMfYSXWLX1knkAQGo7G2GJhveak7z1VM4jzpc/qWteF39FnOmeav
QTQzJtMxdIYX2EPUau0iWcNiHl5kkOnbJKOuPh9GiJ12xeDBIp1+2BTDDoOTsjcSIz3hdDKWcYCr
0MtbCu96YZ8Q1qDNYo0Jg9c5msBLjjrS0WuvZ4W1EMzdaTBf5lMg0cXagEWxklPgrww7QTZ41j5q
NW02dWQUa1v6HfJTt6CKSujy/GrmOeLJJRF2fhEla/vQs/woilFc51PzbyNw/JYkpVyOZT4BQEoL
Zilch9M47TVadeThMp7jzN8RJT1ey0SWz3qs4wdMhLcuirx6rkthPg14eeej+SccndgCl5oASUta
9SymoUFTsvf5J+ZTvd//tKAlnuZTHnrxnRXByJ5fzOvqy034a6tePFnNYOBN9iBnYaC7kD6CCoKj
eRN1CK3ikomirZS/zyl4UJa2n7S7P+cMYnBCEYe3IotZL6PlQYbPuocqlYPXMC0ejTWNU234cz6S
zVg8hL4KA8al+Uzv00uH2I4g1qHW0Ra86aittWezysAURxpEhGnKnqM83wfQvxd8aNpzOG2IHFdZ
uRLY1uHwKDvciz7fE6aDbiNauitV3QcXfSjzs+1d4iQNLvMZJ7O8Yw6XRBS6/VT25aENBYPBdCTq
Ub8F1et80LjKFvyHcnZcNz83pnIQRUyzIEFztBLW0G89STZvJATOx4IwJ2F+xBoEuaLsD6PWBZCk
CftRhTgrNFrOWmVE1H36Zo3tU5z1aTPvlTyhTzX/0s0MEzs7d1zlaVAWgM6jXHy3ZfHVhiCoEWb6
3inqk+oJ4QbaWNA1e2siCS7/HIsQO7Hu8bU7hKUcQs2nawzA/g1gPF536TWbUPbeW5n37dJBIknj
nNnHoOPijXKBWwyt+iHpKqS4RuFug2lGYtmj+6wiK73lSrUpNESbaENt0M8dueCTPNlikL3HhMNT
k+NIqy0sj4rD7R1i8xh7bd3lSn8ui3w4k/zyIgE5rNBM4wGtlf5eQxvqA2RAttFhVRxs+lQOvPFU
u0OIGfapRwMHbA1QwKQj+F2pLpguynWiBrq+qGVzKluZHXWrQOOulWs9OmBISG9DEgw3jOL+3pT1
RgMIsI7585FKM0n1CarKivDqBdpApEZGBg/vEZK/zHHL9Gk3LuVQ+iyUFcnUJf9e6h5yV2CO+6qs
rFUTgY3yEoGWLg/Ds5mMZLD0dbLLLKkAKpi+sqrumlOGuGnR1YF/BcF1dUG/k6NmU471TIRmTpU/
UbBwdpis67M7+0dTWFie0b5ZpHqtUteBv+fF/oa8DmpXnWVcRfdzZmxSxEBN1mbBjcdydwCitQ2x
z2xUYTp77CziCX1Du/CJ3ZF6zcdtaKJH1AsFiWG/TPL8hQMrATLXjjI7zB8YFTFUsYPKJaSJRwz3
824W6C6mIwSV2sPY2V2/gqxkPeEf1R5uRSJ6IJPiFBjERtUNxbN92ipLqhPhtUnacyrz9AFdYViW
kJW3uKfMm+wj+PkKGfGSGfu5Sry3MciVNWY/5O3Wu9fY/ueYIvcOTFc/UjNgPZ364cBciesLSZ25
GlFK7C21YM4ZGQfPHMuTYqL/SWRwtqGAX73OesoJkX/xh0efUb90B6Zl8ET9bR8z9GLQ0PNLoqfF
WsVqfizcLLzYPOiiGn3EVrh4NjLIXHbvJA8fCdG6ocu0VZP2Pv9aZhArBcfjM8D4kK94MZTOxW26
EYSGEdx1FKgU4sg4rC1abkrgX2SMnaYbbazxnbGb/2SZJQR7x3WCWXIMVphYaTzmrOp5MsPcHnkz
uZsHZ5Y5OvHOzaatUKvn2SYlL3Wvukr4UCvvTWRat5aEe+3aQQs3A1SybdXk+ZuXVdSizGIkoY/x
rk94fzIMeahm9BWEpZmQ6Yz1POkZFEYQqx7uaE6ZLEXjqB7SsP8JHag6gTt/Uj3isLQ0SBGiQHCY
D3E3NxuvKvpVSGti0LvwNs/SEhIZdlFrUVlk3ZQumT6/YF9KtwBO30pDl1c6uvKKUY4CSVBVy/lw
fsFFTL33ZPUjT3NRb5WMpr0dtcrKRzm4TWIN2JXSKFxZsMU7LdM+utLa5ZkBVCqpPqDf90cMIYhh
WVacGKKdRcuvfGOmEpJ6Pypr3JHRm1bVpDRVAH+Beb/ohRh51vcqsFyvW/eCGA1XpNXVVuuLWvn5
c6dme2/0cd+WoOOVANWh1sb2XdKZbazwIcxMPheHupDkhKPOCb0i3CPFnK4sNpnpYz8kB27ZKDET
xZZfYqq0iukDNrT8FfPJkIV40nIC6cPCS2n9cC5HsYr4svSbvSc8F9eS8K/YVIKrRuI3wYQMvoZC
vAb1wB+g2+x9px9bomFZKfveF/biurWqN9IfdnFpqKe8LN8yeiXHzhZUfhAUUSVD0oUxbFW7mFDy
MV6pWQSNNYgQ3TvlybXj6jTvRQy0S48iGYKj6iPDGXyzSQOha+2qa2lReQYyibnCyHbcIt0izHpj
XSPnO3Xol07ckV8eLu5NF0eIIo1Uk2sdTfcCJT89KTVWd3QXAY+lGuT4YdwFxuBhHtYaBL2VXEpN
6xaqYRbYw2yxdkvJo2n6kOqa1LBpgcZaN602UTu6hxzr2bT0jVdY0/xNTbjYkKHpTJKueMXK/xkA
9FzkpjusQUAbx4TpRgaqFVGl/W3Qh2RfD119QobLFTzN0yK9Pscj5cIc2QizpCWXJaE0ygEbomDZ
SGtGlR2llcpcybiuViAj4gXpeeC+vDy8Rgm2obJsbgXNnoWJeIwKa5RthaHt05CZQNXJ5OGULlPx
sKKxUkclvHodoW7pPyfp0J+EZU9ibj7KP4dyzE56HOT8LuI1x0A5Z9nY/ez/uePl8q8z00ueCBgM
Y1KikcL1t6qpR0bSNkWU4D1K3TRug1ppTKOSbuvSSVlZpm0t1TxmqLP5DgAZZEC7XJahUmSP1tfs
tUs88CFxzZTsmQzzIdoxhbrJZN34BbfhzkpaPRk1cJO80MttWkjkqA1oLZRH8XOlFP6TyaopLSif
RmVeEYqA27poK/wuKjd4FPcHx22ncl7tHVGVa/tA0bmHS3NTRD+qMg5WHvV1sit7HEShXrxahe/v
IG9053mTWXl/ViQQnYB68ipWkm0tOiTyIs5uPREON5A63w3dP3ROyGxRy9ASC2NcmnaBkjuFFAP8
wl7pvUdPJlOUNWuX+uj7lgsJxQFkr6IN8oC4rKwgNc+DMxjnUXEMOnl0TSkgtHEACAbrrQCzgtxT
zQ50bc5Z4sWHiKTa5VADHPOSojnoGIi4bssXMvomE5ndtF84BfOTBmVlF3IxYyq0om1ZVs7BEaBm
oFjgktScoyGtgEhU6a3DxvxVlmG1DjNq/WSEmTwFJqPwL1ZTKIsLCoxCaC8h4aY734c/NXSZzQ2m
oicpEG6DOxu5QeW7n8cfOMuKI7j2i+xc7ZQ13RcAi/SdPtqZ2vI1b3UQSZKBhsg89amKZHQJsv4+
2OUGCeBb2tftoTfN4kZbYlkhBr6jBl+Dxy0+zLzRtvxbYh0STTsnMQ+dzkd+HRfyHd5GuVFGZDtR
PTSXovZX5sASgKTXFA8py/0iMbFfauNZ65zqnvwcIYvf1T65+SgTz1qtEmzBghYs5U+E0f3WNrDb
4yjN9rYew2oxUTVzg0yxtOAEYfX7+6EshhvwtTxIUHAB0BlZSR3FACAEXnx1mzdtVZy9SNrfXF9/
p+Dy6RZWeURBPSx0ZARbpQN0WIK7OTZBmhwqq8PQNfHuI5+G3NAnw57J/N7DtLXvBhFgzsCeOdj9
u9Llw67FJbAmRwJ7XWuOO5t+IF9b+qZwnW516WPVQRq3MQkvpvrjGBdzqmgVY3noxccgXVS9hBcw
dYHksNCSipBBLfDPnnQgR/XezehL70j3pGfx12QPyyXpORVRQoYhrt4cYeCSzrXAMfikj8QPUMW0
ALnoe7+O4Q3ATy3r5FcJ76Mgu2cU4khLNJhA7LWDBt3XUiZ1ZtqehihhbZV7q6RrmaTxN73L5moG
4LhE3OIMVQAYLefmRpkoDEVNI7HHV85Ky2I0YwStXIohO9m6aI5ZANlGgUKiT5tK998QwFJ89CKN
GzJq1jUq9V1nVCAK3RpPVZAwpeywmClFU/3oQn/VksuxDBRF2+ma4MaR3iOfNnzC3/q+VU5B26W7
v6aH0iyrDV4iFtttA3UTRNrJzRuxdSzDOlbmK+5N/1x0TKtY+iQfvaNECyWVt66UOPh1ql962RX7
QdifDWLx47wphtbcYTDbueYYXOdNAVmyMpmYkXqTUdsAYhjnxYBHuOygAttXs0/kVq+kyujfirXd
mN5aHV3w7pbhfVHTp1gXHCFYpStd0+RZMes7aznGF1W4t0Rr4oVOmW7lu0N7yNKiPTiq3R5iVaPl
zwJymYbkuRu2Wj6HRb6lShUtk2rIdm3ZWWsyOUza+XWDCMT/iCo92sRlXG3NATY9VXBMm5UgHzST
LAhFcChr9WriPTtkDrAM9DDtpqj0jW/V+cW3iJ1QMxAEpmUv9N5HpCNp/4UFmLCUqIJDZBE+O0Q0
jG1AH5GorLNaJRHXSJ2dRvpp78RqZSbhCMzXkI8Gu74NgRqDH93hmzymeRmdBoMVqdbgiBfGNhS2
jUChzba5YqBk8VEGMRKlgNrDYE/ICE1PbwAMSxTmmkAN9KJEppgJPlNztFo8oWIRQxU5NCNC/2xS
lwyuZyx8tNCLsHdJ4B2L78j0rKYh7iNhjThwF9EGDVGASPNYdh5kDDdSFgGzBsstzkanKWTNNdjX
1DhbW7XnHNyWBr1ayp2oaEZnotAwkPnaoS2HHTGm/oaluH3IAhohTqbdbSZKh6HswNHV/dICM36W
DjcnK51D24z3MA2ebDAep7YdHCJWAN0FfnyWIn+m12odhF8ReZFG27YTfNG9u/A0+DBxnEV7TQAR
IVd0VdjoyG3BrCvHuE8yrc6MkfeBMrZeRFZVbkKvV+5VmHVPiWvlkIXTj7RAnw7T7a0b6ci0QXTH
rEl3PZTnomjCq2qx0KX86VFtpdzr5nDrABKzunFxRhUCBEA37cqJPIronA8DYtjomcoxrGvl2ncl
RNQs3MJtMxmNSvNE0nLP9dt7O5x1KlZ81DTmWOX3ZvI6OEAj8JIH8D4kBJZ4UJm/TsEFwRDzGSh9
vUjV8X0w7ehz2ukKOEMGTgiklZRFRi9XUdFiKvGbh+1EnbVIre6WqKyip3QIOkFbkhmaYxs33VIn
r4O7rSJAuFCCR4kL4IgL6y2t+w+erhmiJK61AsnXwpsyAOM5DlB4VEwGJ3uPXZumQmg81LqbwvWc
dEE+k39RXZWHLDpVmgQaZFXUCAti0LDktv1oPndFqO28mhAIQObqWUQOui27wqPEymQ5zPZ0C3du
QoZ5j9gXfHSPdzYYKP0MADRVlMdHkydu2EIZI2Gx3Ldmq79oWgjOKYn1TaijU1ZCUl28ZGw2TZqa
G9cdCVhA5gvn6kdlYv+iLKnezAohUNa4oApdunneQNC8awN28Et71TvGcGt161KNRr9SHT86q/2x
G4b61QjdH8ijGJbLeLI5U+uLCTY7DIGiLjLF3gIbSviGi6XN5XgmWI0IRw/0hkvydU0DbtFiZm6G
UEP42+YrgtKQZ1SKBQwXT37VgluwiLJfNEGcL0YCdjZ5jRh5RJAroo6pI2kDOz3fm6WTQ/p0/XUT
FUe71ggTMxnzeu3WxAxqapC+yqiEaOt0n9I/o8tpP7mOP/siMx8ln+8WjLsHttRu93EXeKssSX50
Lqu0yAqJtpo2tU3/H9PfOUg2BNPaH15KGl5GXhMTlHz4NlZYI1P9tSS4WmHAPpkaPbKWTKeHCGgE
NFXAvKKSj0Rm5iZFBUpsrf2kNwqK9F4CyzfD6pyONj2Dljsu9lTr4UVhvMyGrLt6tEY3YTl2Vz/4
sMjOfAJHhPOuTqE5zuv8Xk83RGHk6J28/jly5UIFRnHMAN4s43C8kf5nfw9KClwsF5W3QE3Q6Gdl
+cCZjKnVtvynRuUqVa36OC8hSwjBy0FkEdKkKL0RjRgt09ZkFlAbZrTxFfGjrAv7luhjiDx6WIa+
5gMOT7aaazafDN0YlQra/LAeoTQU5YFRxttxp46U1sDyxW3kEegDgt2CgvcjwhzHi/5hYGHw4Tu9
thIqYPxqdO/dWCsnNaw/fGZuFM/oE8ZTF2beGKmhr3rKiARhN+UpLi3vVAGw0rqfhuLJZz+WDUEF
oIxEX78gRUm2bVUT3i6+5owjSP7DyeJ5woTYHRe6p7jnzjQxTBZFctFlUJ3N0QexOQVjafVdWlb1
ve1QYzDobGyDiwjQUsrf+t62IjnxfaNka2PkYZ6DFdorcyBv8CMMd9iVWfCjy9vsYjU13JbW6HaY
eZZFP6IGqcg1Spg5blKiu6n3ghBpsGOe1TeHzKmnrId3Moik/JjKeMBkW1ra7U8tUJylTdI6wH7r
NPQhI0G8xOAOWO7UK3in8rY0P9x4wEhmMEeXTT/AzrWBsGursX9ptFC8FjjBYMVT1oNq1Vzg5QI3
Gn1Wq4MbblUnU3dSdDicUXSiByuXud54T8DZintlbbh1KpCA+g5R07isLX/8CKR6xVuu7jE5mGvL
hiLXCukdO6cf3lVnys3GXWoMPdUyjTCLksqCyexVtyJ3C/tRO0VVYDMZ5IuryFxZqEFhfWhtROu5
LvUPf2ANEBNTmCmxeJc+sKRR+dGHdPBlK9sbRXp177Vcj26ZZo/KQo4A6p8YQT30nwBBncdYOK+O
z/3YVlazr+OwurvWkEOhBbNR9368tlqfWQPQgDPLiuK1pojbQ75476vAOvhCoKqujZwI2kmlEY2f
uVsaW7pF/ilD1QhHtNUeujUQ/Uzb+FmL9ByY8NUpix5m2KhvZT40PxyFSeGowZ/3faLIccv8Ime0
/nKFhfOxtj4TGwy6r8A48X2H+U/tV4fQzzekK7mLRJP2E6kuNfOO1l7j2cy2hK/1T30XvRQlXvkm
LF8LixVIPP2oHWH7y9yQKUQZAb8AF3HBmFDt06JAfayV9V8z/zj8qSq2ifuGYC7c9N5P02lfvKRM
3qHcMxHXV+pYEnBZaemFCDmKSE3kv05hUkrI0590lPOcLGi1Kj09JTgzsaieGiHufM15BPzr3ujO
+KTr5pcus/jAQoTOWT+AE8EvP+VU6JjG5SSlBfaFFumdxm19Dweo0bEEPdm2yremy8SLk2Yn4pyo
bRdG8mBJEZ40ACML2L5vQ6dfjSkViDJDuSyomOwsBy83oQTOYZyEFZWb3gNHO9ejRi69MmBrl0ZM
XZxkdVOE5g334guNa/Kh9AjqzVSpCFVgKMTRjBFG1mDiwAkl4X6cP6wEVvY1rmPxXJR71mcO7BcK
3hpluKWSGsCUWT6fBlvv1haUoz24SkSX/pcvkuRup2Dii7SCHgDDG1jkIlT6qwhQcwtmljSkvYew
6uwp88u3JEMEOKQO30WjnfvW1E44XoKb9N+541zEAfawzZseTlLdupcC1ziu/NB5clnJfWTM0uBO
pNnV85OMgFiF5rKUOaVzUz2hgB9XjTqhY0MnQbGDSm0wrWNveQR9kFx1tjPqxU7MkJAbNDGrzL6R
9eVdhx5oHWl7GvEWVr6JXDNZJbaSXvym3qErQwEwNZOGutef4hggEwCOcDIjEqz8HOB6D1pGoZiS
1FnpMQXUbaEQsgMzn4oavbnuxPSBAYcHqc8KrCf5YwB9Nr+xNu/TQ2j6VNQzMKl56/hHKzbQ3Prx
jjVg/ZY0xQoBSbKLifLYA7t9ZUoyfk47WagM846Yzhh19DrvTC85ErqQLdHlWj2aZZHW/q0xIvNQ
W4Gypo1jvtmDA+Qq1n64FQYyWxs2NoTptVOp/UGsqUb1P3GIUj8FPPmg4i7XhGNiOiKb+qRFHeQh
Rf/lxH2/yllEkWgWa886jyM4682LkaTZi7z4LdgAjQFwmVnUVXaRY6QHMTF8dHruftQmx3kTDR5V
AjW0LrLo1CUQEUZGvS+PZfFLT+i4uagODm0x1VRBBk2zRz5vbQ0qHjXAlKTKAiYiKdE86XblX7Sc
nOw0yg2Wynb76IAcAhWSu0r1dpGKgHcRebVxyfV+Kf0UcIf3bqq19tbGEnSTtIcljgXHc5uLGwfm
JUQBhZ8O1LIT2ISPah3w91bhcRpJuRtzmA1+btsrMI7WE7U5cluVJjL2gPliSvvKtWGZ84Ew31pr
DvLAXKTdh2I8JsUf8rZYXzdI2U6jgWdkwO37xrybaGCTCQj5bPINEtV7ZHT1LWqD4KEJno2RZu/A
bMQbiMLUCEM1vQDDFAdJ42GjSaN8WL7KlC6I22+WrS3xSpsUAuMeTNJUvamH8BQWDi0/1TpbtNx+
5ErzlShe/jD1VN86dp0sjGBoGKvH+kMkq8o13A8m+9GuryH6jxRASEYINqwVUc55oEwRuRU7q6i9
bURT+8PRiR6il+QB04/qb05rKwcVMCDRGtOu30QMr71VL4UvgpXTOd4Z1YZ/DinMn+dD1bdsCPbB
dQBA37XS/B733pY8JwCFIQ7uoi8F03j/aNb23ZxrPr6Xa7saR9eua/xPv2MZjDJ5AA9g4d3YjEBR
MCxENyax9Rla5e9NHGKkW8wn4YhVIt4qdu7T0YkbQd+8zPeKo1Gx0YLxw6W6MBpD8DkMEXIWn2EL
AkrH8HQC7wVY0OsXAROEnWXU1t2g0X4lG2Crtg6DPTx9ddU0GSnxJvMjwF3NKUZ1SekXBiRkWPHq
FnG5UroU+a5wn8zp+T1vah3/90IfAn+VW+WZCMrdqOv3PzW6qW9R2xrMzCB28r1q+/q1cu27kSf9
YT6aN45NEUvpHSpiFUzIsej8h60a3mPof0WN2QHiUdyDxoVHC1y/RNAFn0tP1ExTdcrWUa18uH0J
Wnbwops0WULAivNWQwgcWlEU85I26u892CH9hsIEsfM1BG6fuf+J+Tm8fNt5mY9iEB/r2MMSVLTK
U54b488hg/yRm9avqqDP0VQxUBv15hWWBv8V56pnGuJgOI04TIkl5AnNu9NJ2VknD2X+zpgq0g1M
WeAYSNPmw7jTPwZ8C3fN0l4NmvtvaaIYK81wootlmOQd5fhDweccwywuQMUPRnkK0Ewt+ibBcN7k
3sUQ4XZ+BLjTcwAFQLSqI0JGGUg3zZiAnqtKsAOsAZ8VFbmwRQvw1aE/jVAwVj46q/4m8UGpSqc9
ctJbdgLqxUopquoVvoi6iWzN3zRAkF7LAgB0PFBi1dOaiKdp1dQ2qXHNdTTikabeU8MLWGXb9ZZc
HQNyQYAa29Sh8xYVi26fZ7VHci0+5n/biyw9+OschicMn37ebtLG0a7zprBaa+kzfWZxz7lxyqkK
ex5QhSMRXw5uum90vX9N0QUu0tYgebhxulen1MgkY0Wr55+lZf5MLS16JujL3vd02zfk0tofnWkx
N0jTlwoL8CLVm8WAlPVGiLH5FGqWfRGyWs9HecSK0TanJCyIqiPvZ08T8OAqzN9EXRJQDv4D7W3Q
r8qGK8fPZLtL9aG7w691ngp/Ox90dtLdS8VDKlYQq5VPPwC8YoKApvDQaQhWm36MXS6U9vcmtQ1o
MmXQZTsprd1okCFVV2O5ZTEj3svWOmtZrdzllEk02J+8gWRTxMAYl0JDJsoE2gJGmWLhsJl/rE1K
rcv5YSf6QTnMe/NjcN6bNxPlzQ7ddYnFChy5Wrzn+APnRToPPSLE/nXepO3qm8bwrZvOm3R8mZxo
OMQYtNZOpGJFJLWGcF85VHQ+ZU6bv/WQwDbhG53/X65Z1V+q+RVCNvMWhYd8CfILigj1I4RrshJw
oBZ12dvndtrMe26S/t6jzrjhchL0XiP7ULiVfegt7ffen3OFgfsA0jRcl+hssHY/z3stGRCUBwMT
kba1//PifP7PjwXTv/JTQq9cH/PInxcAWIdr3WcNWldVT8AzVn1uV+Xh+WZ8083xmBBx/uK1dvZI
QLK6RIVX1BA2qZ+4NBZD3TsqlrPMjajaa7o+bA3LS56ZimJYKU3x0+2+KFu7n1Ya7VsV6RPfqdxW
xpBcZdkUcDlokVNm/KQ3W0O7L8oLLKgvmULERA+Bb6f2tc/SBtDuhvE3g+XkuoaARRqHTQZWN9Jh
RNd1mje9VH/vAb78vZfz7qBGexSVHOvCcjc/GHFeXQM5VlcpGu8iaJtTY6S4k7WsivNOHMc6LrZY
StZQhwiBHxR3xVrb/4Yt/0CXfu/WpvEW1kl5GOjlL72GQ0Om7UpnMt5LotLsvvmM+KDomODaS1po
HQ4Es3OIgWvRxkaytZveu+hd9q6ixXv0blHeO5esaSmdR9zR03ezfNlQHj1KgQZu3nghPiz+Oek8
dTu89b4OlKlTkhN0RmWr0B+cT80bwcCH/4mf8JDKr3PNoLPeaCBr/rWRYaUkixBh8sHuct2AiziZ
UgZjTxFaZouuNNIj9MN/7oLeSgEtxelx3mN6vixxU62GhpL03F1sS/FNsfLqlht59mwSrpEQdw/d
EsbaAIp66jbRUVcOrhk7yzbuhve+x7TUkam5UDJP7rqCOlGAdOKiZNX0wPH/uWfG1zhr05uWet+M
zE3P5dR6z7JSEpEtWL0TUv2cR/tCoJYA8gn63F6V5KCsBn7Tyk5xaLPa/pmmPve1HtPAV1v3lhYm
uj8lCX+OxYutJOOnosIkTCnOHoU0lmKq0v/Z9Nnww8KEvJ1PBUi/U7Q1L0R7TvwJSosefiVuavGL
K3SBDxipVqm+i5IL1ygEjmDi2ddQrkhAlYVy8AznF3IfLKuepSxH6RkvCo/NXSxdha9fGltEQ4Iy
s370tDL+SjPtqMDp/rOjZMPBOoamoMfaTDUlqdCJ8ekfpyHZgU7rnFiyO6wtkt97FOmdU0TFY28o
DeoNpFgFecEyleoJYhOQnnl33tjTyXlPxXpxqPi5+ZQ9/xxtU3yqY3lJOqd4tt17b1ftY96Mwn9u
Elld6Bu2D54W2rLvpmzILgGJG7TRIRhS71ZXuLACu1V/1GRspab5ozF2rl18D6zIee0UkR9yZaqY
+4PzWvl6vYl9Gs/9dJiMIVBT2k2HNHdNFlR8ULLjqqG2S9UWncN59kT9jwAJj4yLKpmhCv+iGMxu
/D9H/28Mhe1XdvmefFV//1X/H/IR9IkY87/nIzy+E1fGau6/0xHmf/IXHcFU/wEJxrEcaNmWIwSM
md/QGl3+w9DtCUyDkdYwpYXB/p+ABPUf8BSIbYOAoOMOhl5q/iEkQE+wTWHxLHSwvyAAMP9HhIS/
eZA1zcbib+gaZl7Vgp7+N6ObVH3HbDsgjOo4wh6wi5e2jpbtdDMpHR2FgnUcEVfkxtaJ+r3OZL9K
8ZDHsUuTZOBz+ddnd/vLVvkfaZPcMng/1X/+r7/zEOa/xtEdJGS2bQhp/s1tWRDASoKbFbKyogsR
Uf5eerIV91wJxV2X9kNxMEDSr16kSAMCr8xWMLqTe9/W8Xrgf101HUFM+BDKo+s0zfb//PcZf7MF
0oymvyxV1Zm+UAFr6N8dqzkUNND/EHtyp1HXmDsByQ0mbBZDfy/0bNiKaJGEPOBSso+RSWvlgi+y
2WRIkEuT3CeLGdi69wU9oSgeiKWR760HUS1UpDbxy9sllET71FYwlz2ruRaD/4TPNaZm5X5ldSup
3PPgrRq1XeoR0kyUezhD7eT/8k4pMf67A3J+q4YUDu/WhO5hTq//N3Nup3qhScoxMTCOlr3Wen+G
0GJeVU0hBDIeypX0qm4ZU5FbqIXS3rSCZp/jOf26r8bXIaDo2FraJ/zY7w0i89u8SQYnYd4fTGBR
e0/aQI50R3WKi0eHHk5dAJRunCfWur2iOZsOMP1zAgwbO0fvni4GA+UxEQzYiNLQ1S60HjH3VY/a
BfMwy37HhqCDrsifskbEjDtmf9Mr6wv8Wd80zYW4IvryQnEo1iUooxODMAOS39ELRcfMqPy/Nn6p
tTTLVbEyS2Yxfm6th2aEAR9IKMf+QOKmp6onFz19ao/9DjThsNStDKqNm/1sE+Uz4N+8a1VHL8nZ
2WNq7Wq9rBZeK1kaCutmx8gLGP1OqeVpByX4Sjsqvr5NYJDTm90tK1m3MapqRyh19ABj578IO7Ml
R5GtSz8RZoAz3kpoVoRCijHjBoscCnAmB5zx6ftTVFv/p+tYd91gobSsSoUE7tv3XutbGLb6HK73
nUfnAjbuQXlDnBZMUVpCG/HnxkdTrBsCi6I7fh9VD6QoUczrsh/maxcj6S1nmmIuR9Ghd3ZuVkZ6
wQjY5P5XsVQM9QGMQt7yd96C9S0f6i3SZpO70Ht3kZgipJDOwXTKZkXBYl1nczzoCdyv4XkIyjyR
7kjbwbqyt8YpfpAoT1Bi5PdGjyMvrDLyomqfs7eCV4TyjNh4Izsrb+geVSwCtKhtsornQhLxcR+j
8dYYBnHYyh07YlqcIZB+84gYt5TUNK1scagxjiBudapnPB9fMnfE8ft06iIN34sgfRDgjA0UrLD/
JuIq8TeTtDjASe299ZscCCz0ZNudNIIM+FvZOpD2ruGe33O2GSLi8vhEWxE8lh3/gcbDGln04REb
+486aeWmCTk6CS8ut2gPVyP5MWc/SySPu9Ynvz6HrVFeg5Sxc+hELYkQczb96HG2c9ieN4R9hTuA
4Rvl07lmUnuQditfwhwCiLAqpvK++8D8cHpJZdY8OhCSLhX+hJXudce8QBO6YlV6gwczob3JrWD2
r562XjssAK/+QP6aCoZN193jg9rsJe1mjpct4YnW3C437QU/Y2qFLrWcE8pPsBJpn236VAl+pwoB
YuIvG9E3TeQxdLy2tnn5/y+p1j8gAOxwvuN4ZFkhegC/8E/Cwdg080hGfc5CiWclrYqF3CEVrMGM
3hsUkxiXnUh4w4wy/L0RuOSSqEV9Zp2/KaiIKsZeDm8+ydyTp+8aVDUK8S8YgP/amGwWSM9xTfuO
AwiBvP3fq6HC9S4K4pLp2zvJJWZPP9oDAcmzCTmBcFUsDfNnaSkEYliBm2mPVzXexzP5xjm90sOQ
2T+yqYvPyyRf/+UTvJcK/8ko4HAJ5sj2PQeYgu+HwT84ChJiQJkviJccx0guhq0gZsA0+qjnHDup
iVTBMsZhbbKivGCZ38jyfhbyMDTWZexuPJtwEv7bgCiutsWfv9xKvLQY6YKWVLediZHsvAz5xyQr
5yhHZz4EHOXIXS0eCBCYCE3Mo64JqcTB0a+GWWSvfph9xPGAZiOfyyO9nA5fwghCuejkwUyGLY86
GcyDCtcqByeE/IeZhrbG8+TRBB+xrO0qFYhn32jee+wPX+YC7i7t6TO6rQOUu144NdppceD8h6Ib
5u8tE2GNcgPpohTh6fvS9wlxxtjJIsLGWxAeSXf13GdFAgxRoG1k+lpeZ2WV64KV9y0dUqJOQoX6
yM1eF9cbHwYwFQ81tLXIpgKC7+Z4n+5i7eko4RNEqfEgZybvtf3XFJv+bUKywPQCFERq9hopi+cy
vCORda6yny1ihOeFQYyoCZJFq/F9IbEhXWmCwjA58EvZGMs3QYrmGbUJVBGpjJclqAEZ342Zrdmv
G6ufLjF6oVUZ9gjBcrhBlQFcvtbk/TC4ecL6Mz1wBjWRKVfzSQ+Z9zCMEPwk/vTW7L6a0jv1JWFO
q9r6GZLl/cerxq+y0Eykc8+j44P/mISLjFDxYWCswkfuTveWbBlCJyR32l0C983rrD3zzPmK84Al
peh+tLZRQiSxyit/+4W2x6ot79Jouys4uSRohDQsF8cmjclXRg6ouNqrRKi3xSpw4qgFhVXSPJGi
ulr0p+sM85ahZLb5PvG6LGigFXD3o8KnYVu2el+F7fD3Wef/Cb+y/lkU28QRoLXzTAp0E1v2P8rQ
SropSfUpAp32jqi4q1aIS3mKzZTgSXaPLRPK6uAWBV4liO8IgKz2QYtUvuTjk7+EH//yhNv/N1sy
4An38NuaAe/neyW6L6L/UYxJTf+V/QtovePv4nJq9wI14zbtrfITv0GkW/NktxUcCoIMpKmZ9LuE
mfuJm67K1toV9K1fcCI8g0oPNiGG/g1ykfRlCUFI+K2Ntawn3bTN28ck94Cf05GSbapfpxyTRE3M
8FZlCyG8CGRXoSwIiuBR4VsoH5JBNSe0E+eyxb7VlTYqrKr5jB2DvLqA3Gi3/lFOKBpdeQNL3NBf
40Lzcr1MeXj9fkWQMMjmasRBOMIETzFMYTJWBAz3ztFpMpx4vYEKx0pP35fi/lNYjt466IdyN5Ug
xFA9mevq7nQNSe7U+UR5IuAyTD6K5Kpc5pUycGuBsHzN0tY+CBj+m7ZCy0Ef3cc3EUxXuygJK6vz
k2rMraBWuDSuppCkxJhsM44m493vGsRlFD0XWJlzBHScRkPaykvpDDcKk3Qpt0K0DR37mq4eIYPo
l0Z5TKweDEiG3XMxsTKSKydvKURrdF0ouWImTnuXpRWPLdyVuaLLWvU8fJLhbYvUZjvCdblZ1keB
N/RZ3i8qX8jrYfbFOWnKTiRAE6nymON8mFBd3RLIBGjB8e8mY569NuU2/vBnu3qemSZGymLS/S93
qftf2xDIfJLMHQdgCu68f+yR/ez0orFwEBTxqpuE/Okms7cSfYxLS0EK9TPvin36y3f7P7nNHdug
/dvYhJJlbhycbGH+avPVv7yp/9obhfBC32T3+t68/3mMgQXXtm6TNiufeT/folBbZXnqwFjbiKym
dH8QymNfJsLI1qUtjH2SFfjOguHfSEL/XUJgjTQDInlszHqOdT/T/+cz7PmlSkYBiRiPdzJ0kAAW
p13n8Vw/ZG09bes0bdZw2MxHok28NQkHCIcHj+1pflNz7l8SpxvQ44TPcVJH//Ix/QP3B0rNN11s
Q5zzmGo53yXGfywwFO2xGaYMUEijRn0luxc+FoBqM/y9UP00+2bnjaP/Xss42an7ZxfYRADZZR95
ZWLtG9cnihqe2zov6+4ccDZ5tZtlV2Fi+5daDIDjP8+mAIlM+DxIKjiEA3T+xzEcSn/t1jU99HFO
DmWcTRcTYE47y21LGfeYWcFWtR3q3ADdh9m66cb1Dlh4O2QSoomKYut0VrJtzO5x6e8h6FpcrDq4
DUqrM83Eh5ZYWRYktjo8bNXBR5G0KbsyO7LgZpvYeghC9W70StLTa2jQ94sb9Yh2lT06v7QgK9bD
Cb6pq0ru3NViuO+q3bskL8wwutetC4y1lMMF1/5PexrBCs3Zo9t3t8Zo5IrVTEQmVPi+oNBXTnoo
OJTcdVNkCwvMkRs36I/cxfF+AQQbjvTQHaqeVPUfsLaeB/Zvx6S/Sivk0McKIqwTrv0iRjOI+tFC
0gBPpTMjFzSbyT+/Dlz8FRWJwscQN8mKBLsVcZpn+lXLUYbja8rYlBhJnB1Lh0kUR22u0a9nQ/o+
WySayhzjYos1iiS5H4O/SwsX1mvF/6bRf9mPpIVlEYV8scaXrfm+V7Wfs0J2Aegibc+Rj73qiflb
FyHDkVE+VOE2Zti+YtLP0bcRPq6jpHgcm/Tm4B+s/QnKeV6v8KdCnlmpzOP076Fpbti0w4PmzH5G
FQ/bghy8CyJJ+xh7xqOvyYscudSZe6XbgC0MzX5IzpfUs73FvHYcHCPmFJKZ6zo3vxZzyml0+Hxq
oze+ZfqMC2h8Dzw1cMT2W3RSyT0QKF91nmusek4zqzn50fdAY7ToSLEKs21mD+h9VfdKhO1LOHlw
b8Z4N2mQYZ5K1qkji5vo0QThFWIA2v40Dchswhq7A5UlgBWsVN0dZdjq56DoJUaAtl91CZnk2Wwf
Zgdur5kSwpeg4bXpxUSUExiXBldFDYYhPOjOuliUv5qD5EOPSRZ1huNHcdGIdecDPl2EcyvDKXtw
pfEc+zVOn+7X3BR/0fr5xUDijyzq5eQUM53yxMf8bkNERRwbixf+4eNomdhqYgdfK74C+zpJj6wW
UW0UU4yk24tavoDn1pthvptDsDKnPqQJfIH00Voc2rqHCmjAM17M4bnzCrgT6RPjgWZVFgnyLpwn
wkqqc8M5JZ1Tsq3c6VKim2X4Mb6gAVx/qCG098OSPtsJAR+5ns65zGgL/TUqz4+CSr8hIL5ZTdXc
aL9sbW3rdUMmn+n58WpO9cTs0dj3lfvcLwQWDHEHNjRZiIarsKbZQ7NtJKZ+YaywIIEd8NFqoxlK
Dhryiu25HV2wbkQtZvyeyE+7w93MDcwetfY0zHkrheWEu7A89+OnMKeJX6qod0zH1iEnQsPt1avC
qUecMWPILskeTb9lfprI9TjgPUWmEZltu0Rprz4hcPLmKLZHtvetv3gvosYnZFbL2xjnG9GG9YZz
8k/tIWXICu5OVJUgmYseARMNFKlOI0lO8FF8AimzNb5WIp8b0qSXFggcXZN4DQaXIJUMWXacQm1g
XVpP6J8q+WkVcbuWNOJ2an6fyRpAVaphUpsgUCCFriqDu83N9ccy9PteobD0++TZzAt1asZMHqym
2KVdijzXsuvI8/rfS2t496RsEbVONj2AGaiJ41RAbIBDSGHNz9Ix66hzmTyS1rahYfSGtXbZj0NA
t8d5d0WGp/lGuAb4b3yllEwTIl/KLm0SFxyrRXMaittNU8c5kAeiEbJpbtcds5m1VWNFrzkzt2WD
27PsjrM3PrJZZ2i7FHAxhkWDFQFfz/bU4PjkKu2cvdZ7KEval2hw0l0KdeRxJoEbZmdyWbK32NU9
YrlkoP7Z2K710WMm3lSxT2wxkTmZaqFiBPEOCXOM+mhZg6+BfRjeP60ifLQnCGSu05m7sYPNB/Q1
Pam4SNbcKPVnk4BoC3y1ZxLk76fK3Qk9f4z32LukTMhUuJ9TcZFguArretuyr68x4+xET8phaKX1
NnR0GanmZVga/yefq7Em5bTeugKxHUE641l32asKqr+myVmeTKPFVCz+BPVvoQf4Rk3IQDUtcP0n
mKGEPYJQWtwPssq4Z4gqVmlBqpgOwo1bFga2vtDZTfFyozGzqwZJZzKgY+DRwyyqAZ5edxvGGd6W
RlFOhPArAVe0lmfXOvhkN0LZpDOUmS2e3rFmsjgk8VbO5VvqYuyVXl0QmGS+yIzYV8GGKLUntiYK
/Yk43GNYVE8dpFoKk9xddxnr0dzW8uZ0NzFplt/FbNGe1mvqRNzPXbAGu8YNzofJ7cS2hGjKCv4U
hm9EvjsDxTIgbaimqZ4bhUsD+uEKPED1w8G/CO9mNTTDgrzSyE+NJD12lsE6EPV0RPa1Qid4J+Um
DkGPjNiDxt7Q8f0xNXDU7IUvDIE0QeWeCo7gMkLKFAR0df/SkTdCMR3Fsdv8asrlXRtKf1UBImpr
mHbkbHi3tvHpmuXzGyCFeKPbsmOZn6aNMDnze4RHhoHMN63H1+DTDa+4Ddyku6iAsMQkYCedc3Ix
XY4ppKadxDDkW1204Yb5ONPZcfoDfmXH8AYvdsCOCbazl9iNis7ztjUOlSMA/lIQXNxQHh4oxKBs
VcaTJBNqhywQcwLG0b1nwchncWVcaSwyyvrBO/kj5t2CU9Mu6LlD5tKePoBGrC3SdSLp8bXJvB9f
4Bn2HEaxRc5MHb4kBq7VsugbwQa/kqK0dyacS3xVcd/tM2Atm7tLOq5642A5RUhbziQIudfldm5w
Oo0xi2PcNvGhSMUJKee8s0a7fLXiJN7UPLd103NINOzTgnp3P/tj+VDrBa5LLKxd5w0wEUdyi3Eb
pAezSH4lWKHgRkIQHvS0KWtoNNB3X2oIjugumoP5qiBOJELXF5Wn9wTvuGADOPSt3zzppsmuw/2y
+C7KexESORWn1xnRz6XihDRqzOFoMLSzYPaigXS3M+dbAxXorqtC44keMVkv3XNIr5wsvT4K4pzi
aYDG6ypyMkNRhlFW+P6prOIfC4/ocUHLsbVaop5m2yURb3IQQoDUy3ZIyv0HKh21BlHJEjlzlkV5
1F2AZnQXt5+v3KLl05yY4qq9sF3bOhvRNzb1qcqUG80L3fR2AdwpOEldyHeqdxmrFcqzNr1mAZOU
2syf5ozGQiZKaKkuNL52WoAPDqCq01agrtLGx0g09CPrWYxNkylIaojqIaabfcEcCPW5oAVl8+Dx
19oN8ZJNNFl5vDGRmRzKeiipmUkq8uchuKeHs30z8N/k+P9WiQ6/XDpRdr0MV0OF8Y1BvLWtPHyj
f780EZ2jdl5LsLobAueIdOzeC/hnV31vcoxWsmtcJ74i7r6Qqc30VDi/Z5G6byjjTZ+q3EvgX/Oo
idrFRAXDfKX9Nw+rFa032e2LGUwME57ipba9nkq40G+Kp7kw0vCIn3M8S09O5++f/ufy/WcF+RZw
RpqdbVa/ltw0zjWmzUsWdL9baCmRzZ28VULOJ9tu9nbJltJV1gdIgZDTiJ++Sjf0V5NyrWNm1dmr
2Q+7vC/kPugM++jdL6pHd1qFySciBm81L2y3fjuXq9IDw2mR2PZiSWFuqBHIXjNKkzShCppkEgR7
04fsMLjgRVIgG6icZwojmR5JjrVZN4iBalJpHuNxwviu/eRltHwXHu2I/7Lj5XLs3nqzd2/45pxo
BMh91Y2lN/HkZk/UkHlEZpZRr2zc+NtSPIvYbsnHzOoHmmR1lINc2Xt+0T8sSI4fqKhfitIhTeu+
FS1EZBmpz5nLE1nk4tRaIb71f2hckdMs9O96pGeZM5JfeSYwc88u60eXITniMLuBI/Lc2M+mIlfz
+xK3sMXMxm7ZD4V+mrpxONDHS+5BGhDw0jI5Bx61C4fD+Bnw2GsicN1+M4ZIfHZwIaPhaVLdntHQ
ARY1TGOzTMu47WzrtR2RlqalsB8x1DFmdfPhB6AJaO8Ts9ZaD/pRdUpuR4GTVhiudwHaxbPUhPsk
AdGTuVb2BVBg882akc6CnqvFd164hVhrWgGXbpbupfs0upJTc5anl/z7QpTq0c0F0bEQTxy1HbpC
XEWeN7e7AP5QuV8d7bs4M86tryC3h+Vzj/Xx7InOOI/6Kysp3WdHc0rReXz+vvhLSaSUhfiySAC9
dvFD0S3hTZqDOoykC1St5XCKUvEPsXAWClydXIIKVmLSmsmxw5WIY79BGnfHlGZElV11HLSRY9gg
W7w/gTv2G6NAzueOJu4vKu+/dNigKAUOu8pL93ezNPols2X1Ut4sQPBpOVImFSEGyNR69YR81zoO
f9FbeKZV1L5R5Q1b4CslaDKHMa4bY1Qei41lieRxqG3rsCxg6+ney/UyeylEP8qURXnu7nvMMA+T
2pOtba/8OwExmIR6EnmPWIdfFVyTnT94Iohmq4eQzIIPhgBsdFiwNbh59Wp5vXkNjOch5B9mp/XP
HQJiDpanb/yLpa+zbczkjwIVdOzQwvSj/b1Dx3o9BPbXSCH4PMzyhrwg+0ohVK6c0P3DwzcfRVro
Rx16yMOcGfwXdWso6/pcGO4QlX3aM/tU3TXPr52yupNsZXYP/I33lI+TlM5TMQTuppsZP9dZXF7s
emCvU2O/NmZj291FiVo7ABfDvj4rdgUErZmk7UKSjWvk1S2MF+oKbPVGOKcbMD/ek75fHOzpe7/G
ot8QeT9Uc0qdXXuPGrL/I0kD3iPHBaA5Y1jtilGMp0zEr0Y+BoewYgw+uUjp6Cnar4PNFHEMk6tp
UCGJyVgb31q+3ozx1DrS3SLH9s/3OS/UJC84yxhp1lRZj8VSBJfM9vy/LyTMVuuKAV+MghdudgVa
JTQQ/+Wd+YXnfY1s1/5NeCLShNr9pBrUN8Pz8bbpsr7YKRCuhE68m9bF29zQm6XCdk5ZeNZ23h+z
0ApepSE2TBvaKwfBi+dM8hHdoHyUmUWvQo7n71etAopBbZweh7J/EkljvTRYUcaBHabsRv+G0Kjc
5EY8X4KmYwzvPanCqiKRzs2JUPXmlJQ0u7oJ6kCFeOG+I0F/RlIw9d2F+muTDtYCKspGfCKT4OxW
xUan07B3AgbCuvGXT6yRvP22/EXCOAOvcW4vDGe90zL+hX3u2oR6NwR+f2aSZO8W385X3+g2KMO0
vAqbcfXcYeQvmHZBY7ZOLCrmSbeyPQIHoHW/XDPcR6d5cdwngB1cOJKiNfn0yWU5IgxvP9LklKD6
+TFjUwFUQQffgQ644o2O+5zYnVOX0z7VifuZBwPJkCGzsExY8UNYeViW0tn5REj311x5HDjTtkFD
A7EDRzzd9Ptzh0lvjaSz3sd3DkDljFiBM0wLnNWHS2oHHucc88MEA51nRvectNDIVXsAoMOBI3Yv
hgkt/fsnHeoPbJmvmKPKvV1N2Ws8Dek2nWxjYzkdQUyGbqIRWF5kZ35xau2s3SQyZ3g2xiCUagc7
h1k4B6Tx1g5bQLVz6AuQdBzEHFAt2AWe5hAThk8I+U9uZj10+eLsCfL9G+ozzE1+8ltP78gOXyLR
dFkU3i0GsE4ckk3FdPHYmS+9msPIUtWAjV42F5shxBY/bLhy6HXSu9R5jhKsWemqtDCCQk/G22eB
ZZEpbllwlt9MS6wsEc4O82wx0+WUlY+70TM+ocPE29EIpiOEfCJBB57eFkXKsQCIaodv1JnGF1b5
aZV6xfyEqx14ve2QmFoiqHYbO4U98jY0eh1oY9iMQZrs8dLDMZSSpb06LFR1W8Ob40+Ym3nvDp+l
QHTVa0NTs/jLoeknjo1z2x5SvCgA2oavWNLjdMekeMrgFTw0IZmYuc/405JErwBFhSQtVrbImsMI
kg2Ts0i/mvoLkkHP5hTrXV3w7lJqyx+KotRC4WzNg/+KNprMxhqd+EjwpZ2je/X4hDYeSPx167tP
hNGcRZjBbgngb6hCLReBqeMxtUkD9oKlBcBJ5oo5d7/TcTEYJisOWk7DtC6u2i9n2IRtgQUpf5nd
hPx2UOEHZ6i9V+V0h8npxCdqaOJaG2ve86lGNv2Nt9DESFqJ6UegzS3Nv9/zwDwtrGawI8q6hq5F
X666ZM6iMGypq6amfKviUSKrqYp1I4hxNU1WM6P3vvypOVr1MD0yIiQ4oI6vIm6+OFTlD24/5RdC
HHI6Xln9M05p4y0uYT9gmbHEOW/FUtoHq0A1njbdszcGS2SWC/EhDClTrc1b7A/GijrWugTS0WcT
a3AEKab/WfSP4FPrLycr2o1mCdrKtPjZxX8lKn+h10QWUk7jVwZ2+TUZvl4tHKafDH4z734P4Bwl
8CYeqk1icxw4lH7QfzZWcy+1SSiOO26bmIxPo3npAQ89pWlnP99Xh4QI3+v3q14VFUQkk6aXK8V5
SOQH/VUShMws3yTjvmdusxGVAQUk1JswqJOXrrhj03z73WFWSjZLnkeGNWLGj5dIO9mzQzDVJTTO
eaZURGs431ZjtDQhDi44qnIh58G0wYPlKQ2S9nNemnqDACzeC2VyR4s/QDBe28mWG0f8quIleWCy
EdAN1xACcoLX3PvY1cnx4uNeReCZfMxWUR4oCNII18zBkl9FYP0spCIFwDGzs648gDFizCDfolxK
aDMRSYTNFCP106IDxqh9+wdi9kNMiRUB81m2M5PhHpuddtsRuBhWp4ndtgw3iaHyc1JlOHltYws8
8ycMT1heedGbD5bsFE0w6/L9CmeldZx0+u70GAmUnD5gEBF0HyR/LxCZ0RPkFFtPCZPaww1KlEcY
KwQ/qS2al5P9o1AevQtgGZck8I2namn+lMKwf8R9uUZxpsgLTZAwtd5b6peAEqkpUbd1v+mkp49L
KSeiT0q9KcRyLL3KvQ0dRMxudh9GqcS7lRgkLZZZtxkC+cwyTtUYzh9DwM0DQPIvMXJaSPs4fW9K
wFL55JanOJ/S90llT72ysytDwSIae6/b5dohKo+K0c/Vk2upx6CL17LkbdSdewudvn/vrYRl36ng
Gnr5J845TFPOPXo2brt9XJH0ilbgTpkBgQcPDcXapvdl+mDQnXyv4sihhqE3xldZhuNFsu4kqaf3
UAXtVW+4r2EK+bVS3p0XSqdqXOp3C3flOuy64jR4TvXeOcN5BoN/tTsFULJiSWEn4ZQd/OpyHumQ
PKZjK5Yetyovm2GSu1gOA/OvFOVBqccfuW6eu1QMBy+kzxLmHDzzwnyKbXLnB7Qls3zsEJ+Sjpzi
ooCy8eTPxWsgygm+Cat1ngCG8AVTRVfE5Yee72Oe2bIOgtLOhvDxlqTxNh+X9jBir10VgyOvo6s+
lP3azbF66YPwD67BdhuMcJ8qm3Tu3jUvMwHHEV9vclBT0LxVNW8M9oQ+VdY6dEmcp8c+y2GvA+d9
cRlmS7tpDr45jAf//iUuyyLfw5g4bXaQcJc1pXwvvXuqcMpTnuUkKtdLHTziXvlakh8obLA8jtD3
DIbyT/yTX3nBHLXxQg99BH3875dJibjJa/33bAkhzMcNRmIs98w8NlPiZu9e6ii8T/c0xfttVlfE
P8Ov/UTHIrZe21fYscfueAuHkVWLZRQpJbGUmYE9LZ+Xp1Kr7GTUDCIG7zgYvPti9BokDtNT7dU4
FjP7uphzuXEz3+HkwzdOgpPa+/eXaAC5cVSHbhY17crIeyIOgm1q19lmTlDkQGieVrKS4poK/1yL
NntHrrCcyEBkwpYX/ilzBjiibjxsa2caIjyiNw3usi5n82oszB0MnEg0GqZHv/8jVENHtjOSY058
aMBvdsmT5CWoHViRIcIgTjMCwI5lsfUa2Sad4nQ7E5/BG9LbqSz6t4VzKreLdxFUpYcM6dm7yq3n
oDL9p4ZO47FM+PsF2x57xjEXbfOQodBtR0vg9lYCQUbQvw9eYW3BGs7bGuzLhhZVwn3pvY4ycvwY
2Kzjn42ERjPyLHMXPKnS7d6BFwnMVmSyJl7bvZOmHq9xc1GXONUWLfszoenygUnzugplwsSDN3Bn
HKoxxqs6nYs8tk4B+dY10Vmv3TKlFzWCA/q+Tzo1FnSZ+ZKFJDLL4R6npYzorTCB3ISVdWShkB8u
H2lTVM2r9JT7iPuNTG9uhbEnVdvzN8E4Z8fJLJrItAkbGxd/y28BCwoq2bEvyvpdeyxMQC4oBuzl
pctsLIgTiqcScqhq2Mb9jLmy3fI3AZ29B7q21krdg+bzlrN3l1mnnjXEhuZ0C+p2eq55WL8XN7XA
e606hsZ5l/bvkMyAhCREQNR196texPB0/647f4gvwqZy63iXhD7ne7wyIcbPDzfrORM5C9yGduki
u2jTLcE7+1gl3m6WDt1sSQ7JUJnvgxK3dgjJ2ij9B36dvTmF1r4aXqmhw0vqzFHpxM7OkBmWAbFH
ZNkh8QE7V33OfmtswWpqTQwYCAeGZZ79q8xQ2/dGUx2hvVZH4gXQrcrp5hjldPDQWB35BJujhpiz
D+sYuo3JFMCAT60CCfnCnPxoABe0qu2UuOqyMqJWzvieg0Z8JcWEmHfxn2QvLUQiIXWZBQRTBxq4
FYnpuRlvXf2ayHo+LEbfHQ0XSOnczp+DYzs7WgNfedjS5poaRIBpicUAr3cOOEbPtF795WrmPOvO
b6u0smMM3Pho4Co7hvfL90+pi72jsHLG/zYOPGtsj8wjOyxIOMuOswF1JfE6miZE60aZJTq6h1yW
JtF///T9Ug6LcWDwULVaMxvO//eFJLFlo9zwd4XFdJ9AGe2TZDw2SEdIFpcEreX0+OO52UJ/Q5rD
/7NLlMY1zk9Kp4g3zPQv2vIzkbHpfKzTkGrRx6QoQvFr7CVNNwtO59xpdBb3y/h/fqoCgCywUneK
Hs+hq6/oZLUSw5FbZDiacz8c0WQwu2R5j1TrAr917B0pfDnIBkKS6tEqjylNgmNw/9i+XyacDKPF
vbZVFq7izP6KKWanKcFjDy575fp+Fv19TzgK8aavG4AB93vk+zLTTBZOD8KGSQ6SckHOYzcT2dbc
CzmnyvbSOMOvclYgucvIMPlmvQIckOlex27MozJMQLIR+0DP1a6PFkCQY7AgMVke41J1J0eOP8fi
nrbowqoT85UjPIPxIGN+kH1fmQnf0p45jhGgQ0ttchETRerl9z3c3t/09zstmVBFjd+LlbHU6any
Oz6Pppb0HTx9/L5AJuz//kk4ytiVHWTcO5ajhat7/P7J6bo7bbLmQbXneitxHRw1YZ6kRPyBveds
aJdgcA5pfBvAbLu2Jp5lOrSWwIAyKXODob09hvdLbtMx+J/L9581bAlrOLAP2T1x+vvWnmW+T/IR
4FS5mCcDu8ZJOCnEZzMAmGa/B4m76wIiortFZxsb+MOKbqgZJY7ywLNziQUX1cS31tfjmc7Gg1HT
zR8RJK1cZ/7VprC6EI688ENUERcWgRJ4MUtml51jP2FZarZxEKCvBiOzxLk6EvMTHND54OIp75kj
BvxfcqfJOpbIG+NliprJttFRPXpJk63+F3tnsty4kmXbXynLOdIcPTDICQH2EqleCk1gUoQEwNE3
ju7ra0GV+W5WvvcJb3Bl4iVDiiABdz/n7L22SipIqIb/bjPbZOTUw3BlzNXG/q9sqt/tOq8OeSYY
0nS4cxDRoj1h9EOUqT8218HQtyQpzZdp+Or9tShCNswVQ7dPo3QF3lMxs9guNUFySlrnsjEEbgH4
u/NwmfMFqEH1VHpYIsw5PzqqPXAao5EQMZgnR7Tk4uakH/vl21SXaI+TayX8HBgc+EVzuqfF5O6G
LH2cTK5YHVQ3XZpu02rlVzISpc3itxXuaUapjMagpBNUkU5oFO0r0VDZTiz+mcb8gfWHVbpNd7nB
/VMKEAszIqZE1WdG04yRnOEYmWokoMge9qOX38WR96sv7IfOHh2Esa6+Tyr3F4SgC8l1imufGA5Z
1syd2g4Nb5cekKZkgekgrDKYVwNjq8dATy+Ng1IoVhCv/NGYDllmvxa+B5YnYdUfIpv8NHjr4xIf
KtNmFaoLJqYUaQQJQkxcwGl2LFY3pu7yKcJQOURjXRynCA50mvrUhQAiavSbZ4xUpKnAfQqc2Gxu
J+FOdxQ0f4bipSUafpdp5YPy5rtyxcn3/dEgKnU7jfzYZFgejarFgEI6Oe2t37YWWbd+PN53GmeX
uAKZIKxzZUBIzYoG8fKI5ZT4iF4f+q0xzgHTfhRMhgMuIEvxeyDrxfANFQtyL4VptW8bVnnT/s3I
9RN37haGA+2XRmNGGJ0y39jYHiqIixAI+/M6rhBs3FI0PufdaASJlFlYf4zJcONrBREayLuggyC6
1STyndwhVHh5VRnKN6x8mTCPY97dmjW69MwH5VjV5W6piDMy5/5dy15imVN8ZS41h5sWJzIzRJC2
2bS3vL7ZkWipwP2CP6msjyFZ+uvYvtJHnejfbUXlcQ/7MsgyqJZJRm2dRsNrAX05qDDtMFG6RgSL
zUatH2nVwpIYnVeyFEr8Ofa5SFOmie4YOHJWG1SU7nZkn0yxeuHW+6Mh9gqzRilg2aDwCmtvAh9L
27za0JF7Q7V313VVWE5+ul0Q5gVlUe11Up44xsNCn1UM+y2u4HDY+UtBIHLi3LYDE8PIZvperLNn
U6KN73/hm3gUKUOjeOE+RDlCT+6AKuPdaIvnmkK0IK3tEZg34wmBdLBbpdV29qb8aTtU5g3I6xkp
f/Nd+14SRgWtzzL6oObKkUF1iAesN69Ype8G0PJamt/t8EU2wqM7cPGaLpx4prdPZmTpZ6AyJ+gX
X5OLiGjosumK74LdFSwhjVzW9sQMOYe829Ny0hPkeq1hxqELEwX1AaxPjekOOZaEuQHsNButODll
lAQ+Scx7hgnYR6CJJsMlcoBRDPkbdx+T+czmg0vLm5bmEm1B4zHF789Y0osOg9N7N26dE5tmsI+B
zQmrwt1NvmvfK61H/OBld5UR2kiaSsMbj1VE1IzWNAADbSDLIvLVo0sGAOFZ/OrWQ/XozM0Ki3sf
2ysT9pS/lRKbAqF+MFdhJByiIhCLLx6nzxotC0y7cyrd8TBZGps1qHY/jZ5hu7VTXB7mCW8LV2jA
1OA5RoK3UNYSbXoCjhdEuop5hf0E9PaVYpBMP3BfxwiACDje51SQP4VZKiMvz7+6c/Egem8/gJpG
UIosv1/PeUCDEY3R/ywiABPfPqfNg0MClVYAaM4xwxNuPb3L4cbz0HyJgqQfsLRZMJvRdxO5yPfY
l1Mfo0FTv6T+9CaLE5LgjyjnxutUcu0LcmecQmmXcgEWMzMHgv/KxlPSLNXvDfN9TFClFLbWbnRb
e2UdYWyfLQw13NMIIhlEbRA1FWELHXIhTuTfMdxX4Dr9AR7/U2FKxogNPql8rxZTbPykCoyz2XP7
mQoMqyG9fVrEUVBYH/G4/BqF3u9a6d2PlUl6+qJ7+/bGnjBn9XXbPAJc+9bzYedjwX0yjeraHjUX
Tt7kozbztKMxl29JayW3Tulsl7FWOCskeTKq/jV6VfKAqH4BPmvbQd2yPy2Rcja+g/2l7e6YZ9z0
VvZeRPmrX6I2sGX15UEqkITb0FGDwJieY+pw+ndhIYUf2E497pvZvGRldqrtqbx6lPgp8Bphed/L
xDx7Qk9oYldUdNMPWEMxE+GYBJI+hJE+n8WgISq1QICqkv57GW80tbWsBZVBPSHk0NljwZvqm0qq
AQASh7AoHbdw3J8bmxGDpSRoLbi3YYrImr6p7QT1VKQb4ru3BD3wpJM7BMHMd8OATtC5dVEiPkMU
PLskz4A2BlXs+Grnc893aDXxPr9Jg+msq1PXqBZHj4kqbrxg0o0eXaM908zFTWhB9wE/KIm/vY6O
AQaLW4chAjECy2PXwqfDjPZSEAAC+QBJlfxOtRatXpfeWv58lBXsInpFAboE3LI9PDj9lE3i15B3
ZxpQ6R5J556YUePaEu8GHVX15LtT0XW/+8S/d1Xx3ip29ya56J3nri8ginDJXiVF6g6k1hAgdnO2
zInaBdBkFKGFG0zvlaFQu51pvgX1qMuNOWTZ0dHRSeYFIGZnxPA8MW2omH8SIIJyyGq797Losk3m
IUjp0umpbjjBwkP9TguuaM8fHrRuuS3YjP/gst4QxNBdvMX5PTJzoVO84GuJoRF33m2eWQIjuI3Q
ImQ4OmzmaO73ZZbcTfw6I4o/vQICvGxNZmz0b3wk56FhjS9RZszBLH97KKPJrUSO7Pi3ppvjC3F+
xZ5/sTr2MdIdquNQ0xRAbNwzGWphk+5mAkiBIj8OUp92BMXeyRHcbdo4R3RzDW4oOJrDG4bEU7ww
Qo9SxCO0Oteqtgmwv8cb4YDQ7uhnz3Pyq/CKZ+93RWHto3uPVLnnwmNduBpG+1xH3saDswY9L5H7
CQdC33r9XrMQaFvtjYm8eI6r/JKMdXdqVf6eLUTNREg4NsVobIE415s4lhcaBh/SyZ+BCN+gilWb
8tAs/kmM0Vfmc2lJrNd6vRe2ehN5xuYuUabLXG5hI90NkfXH1eqnXMv3pk217iAowfe2BHnsjEGy
Iijj6Mg4e9rmarykdDpdUteTjv/RN/0ByDYBvCi642oQSEXNUypUfYwKDbJdNhMQzaE5n1oCanx3
hwdXh2tqJaE+CRJIDOchJ7y2xJK215kqqz+6DXm9dsdkT/eLY72Mgbgb0ZmN79ltY4uMMpcmkfNL
07p637jWt48X2tZqE93GVNBagOJkMOcgKI9eswmdSUzlgyQuUAnPumbMF3dmZlRcEpoIFw/JVayJ
V1zXgehnBjT5SPU93IgKU7PlGIjIWtZtgfBch+yycTU4kHprhRR8vBdTukFTcBC2eHH65k9fRthw
0569ZTwgVhNB5hNPKPTHOp7uleecbXKJgQePoVZOd1qe+hwbhUQECAxttp9Ua8AVnl8WWdBTIaDC
sEczmFyV78TIdpPjg0cWsqttxU0n+7NvguRkA93Dmq9Ca7fUeXYWkrPCFM9XMY5PQ7ogSJeTFSQ2
ctYJXdsOIcxZi1kHDChuKO7h9DXqCvyaD6svrppnvKCuJv/VZuYnBuSZDJu4zDVzsxT1Hs7/PUrj
IjCaYqNUzmAp/4SfjTmGIj6qxjCNGFO56zEmj7FJ4IBo3eJmciH9yoH8SIZKmWs9JBZnIzACz2VU
P7QLqC3PPwy1fNSs+K1EFbzP2/peQuztnAKu9RR/Lv0H2hIQ8e702g5mtWlq5wVPW7pJu8UJF2eq
gkLTqLChNDhNxaVfJ1lgL6w3itNLKBGYQZpOp9PPd24Sg7dhs4JEVbX4XOj9gHrLELjokJKaBt9C
BBgZRFqUnsvkddDT+RZRJC38OKXAKQojTAyXS5OcMyou/zEjC3c/ccUHOgfWRzfNE3CzfrGpl4X9
Ug0HEOPVKY+p0Go3J3thsaZTZNivZlMxMuqj+qZxwGn1pTS2BpGTRBp42zQrSgjpc4RmiCRicjIh
HHnoSwbLxSvgOCa6woHXWT4BZWBat1jPnXBaBvOOIUF1aCfpbvBAQ2BeurcUoSsTgC67a8bmTlbF
eFO7mdwbrWVS6+M46Q0E83k6/0Z1BmiPGAGWTDsGOIB1q82Q8HTdjpKHlq7q+6Cjf3KbJvpl6oYW
4f5inTszeY11CYyaOeIpBuGPe4KajwHuy+gIvBq+Pt7T45rurVw8tT2pP9Gw+vciQzCWgPhhL8gQ
SLupLSFvF/tRLMClRNVQQNHAEj1jLNdMLrlt0/YojS+JpPnKEMDAXFMQqSPdazFky3nl4Z5/vksj
K0bylr+N6O1DbRlgkphxefZaclWnlk7apJPVpHcOtwZRMzT8NCYnYFQFEUkXY/3ST9A8SfNyUOkJ
TkeOPofZ2h+FWskhi+wqn21QKMXRKv1TGCn+cX7+TmrW20iv48YrFJVW5fXh7JrmGYZ7FNJWRzMV
pUeEUsm9SNWK+ZDbqk+zA+XWU2mln04F5NPI8mgnaqN61Hs4vugmCZKp+HcXvDe+BH6ZoDWpCKXb
+3H6OxZ+cz822T6jyn0pCXY8iqYVW4wfxvu4MHlcrIHZF7YhulWQpzurPuQQs5lxt5ulRjVQETAQ
uGKyD4Yw3u2436tUDl+Y5y6F6+pbu+aH2uxk6CN0/T6PJBFXs2yPk9vAQ7EauvRVty0rP/2F2ptp
H4FQlZ7Qd5kNWlNke6CXdXcehVzYwVBuGbj/Xnx8kZ3rffdy1E5jDkQsmfR4i2Rf/3AMCjfHeVOm
rh1nYptJ8gADPY3Gt6Pl96bF1KQlmJG8MXHfEzf8vfpR6rpLqaaju0UrkJ4aamGk41R3AKfVxmFz
5BCBwg2W+QAL0dx7iMdZ9EVHaeT61yJHyCOG/VJG0SvHFbl4yOQyOhLQf/SXrlPaLoJtgYra+vAd
t+J0Vsqwq7zhhjdhpiLoxIsiWulgoB8Jzb7z7pBenHUfC79MY8YhhYXnoJq36AeOzPvMe5zXxr4f
keqTBGzeD/llbkxYBdzPGy2CWdZHekQSsQ5kw0EGoRnIUFtJF4VgBZOEzJPKpDpUsdY+8VYDxBgy
DdFXeTBIVn3GHDUe/BLK789DbB31QWX5p9aKd7WKWcn/1um9oMOwFghJD6kzygfH6YtHiZ+Cboqn
by2kMudI0YQcROPfC4s/MUTerVMZ/n0aT/7Vt+Lg57mfLwQymgFGa5IClHgvu7y+7xaOKrgWLvOE
MTUTyzOa1l61+cdYOveExV+TuFRBrTnyoJn44x2s0ltyr8RTKck2Fgky/YwUUl2LvMuol5xK9BEl
4nwrUO+fqr6wtsiBbOYp43wxGvcNw/Zryjx122m/vCxPHusOqRo45OTkmlADHMcldzeGuik8+fDz
JUJfUxYffjo393FpOnuEMXyxveplgLg4pm37maI73iQkm2/rpaIej9Nr3nisBYwW94sjvLMYW2zn
jKslSMQ7ink/KLNzTPl6Z7o6O0VFgPOKFoB/upBg6pDqUijK/ljh13FhJml1lP0WaCSmsmlDIkmY
uHcLZgbo7os5rYs0FsaG8i2aIbkk2aPrIQTBUFfslaFTdSemHmLycM4pp1PS0vCgMEYN2nq+idRc
3eMJoRXoMWpA+VUrO+xTNJ0lMmoKrVNJ7yIkHhDl+RpFLsnDKWW6zRzy+7jjdqIz0K8V02ZQFYQn
DWCfj5opHV4GLcECWRZbq0h73KX1w+R5KTFqVEAsHUxQoSvSrCeAJagqrijyOkmKAImlQVE3kQGg
bjb5vO2dwIyCO+/B1ZbrkltnU0LqlNyxMaI5CjSINlN6QAIHv0EUd77bvSxuzkA789cDHAlto/QD
VRnlNh+epqbEBQ96OxptkpgoijfOEA2Hws0OeJ/iII+QcfFqhxWra/bWQOp3Y3xFnRSXEa0kM7kP
X8AjYWuleF6su1ou2WE083vZdH8ciaYymrQ8KOaBgTq9VZnnyF+s0t4BuDPKPr2XJraxEvPSsvy2
3RmykaApyXwqQPjf7jgDbGd+fDiN+sMih3Rr2Qyhx7lq96uvqOfnzUaMp8CuuGBrlOkwg3cmvfNt
x2Fja8BIoFfoZlR7DYJXiQQ5Ks085Na7K2nFbVwf4B94CoJSM5RKpCEcusG6dDgcoDHzpt7MSX1h
ISEoZtoibZvD2mm3EMWbnRWTozEy1twU7QCmA40TVYomoOX3xCoVTHR6MT+2bDabKv+gPmuDXnC4
0diog5G0DdRx9PyJPEv5tzZ+mCcFrMi2ro4kYvcPqdHcFQSYRKp2Vn31er6HZ1sgy+84ut6uFVvb
UcphsFqZvQujUfTU3I9rhHwwVg57CI58ZWwj61iUpMwgevV2UcPsneTGSJdXO7efaOaZQZxzaPNN
PIK198G4wIMCal4MbzKOZIheNaxlde4lB7pJ8MsK8bmY7S/eX8jSrUr3FiERVdwT6WrdmYaHXm9d
EpQ5vHJSRDGCiboGPG2gy93nMXYrbZx+D6YkOVYkMyg1xk9MlLnD/Ruf0hxvdLmNfF1nYM3xvy/x
HrvQvxtDEhey1H6oueZ9RjrdXvgk5AxEJyVDBanHt60t4YWJHBoqQYgtVGUS0toyTDM83vKgohD3
RNQO6n6p5g9/cEpyiQr+wVtZP2NYUvd+TURn0oDQj93KO8xJArFe7mLHcq5DOeXHmGnxXie05rDo
ZMfUnfEEMccFoENSssuBX2v2mayhps8OTfv6fSoFEzWj/iM62reCTWpnwYigPyqaC+pFW7h3IFb1
oEPTEkyDT2XT13rYuQaikXo5G2qcjp4nj/Tp/4CtoqJ20K73yXxwrA+SNUvIp8PNYqlNXq7ujbUL
P8uTswpCbJGhpKK6Jr2Z8lMB8zT5e9wJZE5pPMsDEn+GBzW1gukdDMJgSY6cHrS2aXdWAfmmpSu+
QyAbGJ+joAmpKmjDztjQavRngJjqDf3Bjji04uxVnHxxBL8YzNyA3NI9KnWwWmYuX2v2+G2WmQxh
M9xwiHbekWt8zrIKYYpdOQmjrDLsNSM8ffDoAHFzWHecou8sWnKaSO3jhE9j02WIwrR4Ptcx0x4i
eRAUd2+9UG+JbftHJmRbIdwH/rvxGNyqtvnqEsgBrKH9RioMMfB3DQPUlIYakSiJP4aa3odOYCzk
EAqxNvRL+pg5zXtu8eJoFMzt7MRlaF4gtlio5ax4yA/KUQ8WpDV6GsNG8/1pZ7npOZr6X1NO3wMz
CJ2TZJ+r6cuZ8VQJ5rJz/0w35Y9OH1HPlq+GRGnhzh3HdMYfzD5xivSb9AEF58YoxZ8kex/ZrwOA
o1ufKGCkhXCxkovkzJdN2ht5C5DELnW9hg0qDopR3V7nKqPvWtuoNhy6Ltz50kFb6yx0NZQc6fxm
vBF5/q6L7nnCGhy4RKcgupEf0FenbUN8RyRpRvjLSEJhTLPQSCggfHWepDbskj69iU0OYTEse+ks
89ZlFWDqg8HGFBEJaGo3EhxiR8mxMXDNg8b1A9S2XPDGJ8vHH4JTXoUZ40/rHkwEDbrxmNMVwHxt
3Jlicbax8hZyj3HPzd7BcqfjYrVeOFkYM9PRf3R0DpBOF58diV5J2kO/c1RzM6jo1OcEuaLF+Obc
9TaXdIwHfbLZ+tgqivSJiclVxeWy7ydOThYYKKW5JD3R15rAVm4nF1h5YTu0bO0IRWV3HHtU8Qtt
qqCcsyOqvmjPfRn0ydjREmBGZVuMQ0FoUdHQGLNavzuCtWUxMixwchEz9pIpaoPMBeof+bue88Xy
E36nI7qQFiMAEnsrrMjtrKOCU1x86+jdO52WC6cAjPh9OMbiE5XSDqkO91PrcnzkM+AkThpzaz6S
RxkIv3iXfg82s9aszdhObyN/SU1wUafl0eGfzfB9GR70+FR4kfeZRJijMjvvb8eYAlymc31Dt1MN
w/yoJY73aJeWj5sOoWKS8jAaovGARpjO0fpwsj0LXRfm2vWRSFz3IcYqCeMoqO1KPRtca09ecVsz
mpgCAlqgvJtPKb/qOUlprJa2fPx5hAVkP5pVwoZD4nK6xnD9fImNEv1mFp2Rb5R3Fp7Nu+6RkND5
xi1p7S72P1HA62FWp5jliYUgjB88cNT0zNlVzjkqndyzaUrv/PNdLBcq36Z33HO1fnG7hZ5N2VKe
mDnnqJ8X/Tzz85qfhy5GJyeaMYmuNDSR1OKcRHhKiiK//flfP9/ZusdQ/OexN+qM1ap5Dbay//ma
/3n6rz8jPEBztaXbu5/XEPT+rz+tr7+lrxJ5m2//ev3Pq5yS4tpcc61XBrKMSwtH3u7ngVpprrR1
bMJp6Sf0WupSqTKj1EZEwYKrwZ3y6S5BI/kIY+TQyDR5MzlYHmN9WHMjeJXlVOS6LV6Kq5lnXUil
meXyecVAqhOHWC7pmKeknsxTqVpyL9KSbUg39xbKlinnKNUB5wsa/yzQO5QxMy3dIBpvyizO+X3q
fZEf5myLuhmPCiQI0Z/lBqYD0Ztx3YaDX3hIDBLCIqUVsUYnA3DkPWZC/Oe+y4gU20tIujDCfRKy
tcSabookwMvX8aAoGSdPFB5qoSMD9OfU5YN9ajUoZH6mgXugI3BEWVN5pLdooj0ZbF/4Pn/FRIgB
ksbqyYDv9PPFnMY10pNp0CG1R2imPGH3/khf0N9PoEEYsKfvg9agScAFsrfy6Fj0X3aEFjeH8MFC
+0b4mseUC8RMfkA8hASA5NWtGbmf1gLOC3ZtfqnoAe8bZ/mlOTbh0w4DuFG7yQcNx4EJZwFfEcTK
zIrAZijO9bxpvTv1IE1WMd34bfvjZ5bRF2vbreY3py7Ln0bJupyjkmDZc89qRjVtN1zlaPSe6iw+
TWaP0XxoTqRsfk8LuEqiYHZFEYXuCv3sMPPFI8JDcmU/s6V4WrD+BSojjYqwWb9Qt3yYN0Yx/NE0
O4ymaMuw87B4zqlMFNygWnwDZcHgkBj3s/pe8lzfGAgftpOIP4cGopkwpweje9RavQkgjqHtJfMg
mj9sfAOhNrn3ynG/mTBuLPgMDGd5PzGw3tJxn7ejFJKekHEdaSyEnZSS3L8Go2I1PheIV9LkJm5v
0AQ/61WE5B5iLb7M+MhZzcE6mJcoqW8HxfvizunRma5NY30q0oBYe8ajntBYLmwf6ASlFK3zF92q
ribvGilxpr/NpuiN0StIrio6kiM1kkkt+hNw3TtiSGD4a/25YtrVNal9SqMODby7NZk38vHqYVOC
wIXRVXgKDSByT0R8HjQKGsVqyR5jnz2b8TdUMjI+gHMgwjO7Ytq1BWFJMsmGHf3jOz4aQmocDp1Z
VoY6kshtKvuIE7hxQqyi0eeerFfHpdWr9eaBEZ51MPmtTabtQE6H5TCi9vH1ivv0Lq+QC/VQEbCR
ELdLuA3DrwZ87LRefV3jk8orVzsWQkPEx5vJG4swUtO5ntu3dqxWP47BxakfHaGLo+bT8KrYCCre
tpjBS9xP+K/EVF3ZwG2yquiuezneSf2IH2YPXxFBX3/1/FU+Q45UOLcbZ8q5q0p72U1e950y2A3q
JkH5GyfPPj0/vy9DnzUoZFRGX++zoeinT4FYVI36dwtD95wX7ZmVC1aBvZFUdoAw10oNlECPSsSt
YSbmLWirRbeP9hA9zcvgn2PrWnPZ6xX8F5OIBzpmTLRnscpUcjcwy1mdfeeo0Z06+GOOBWzvLskB
Rf6NWJh+cs9jbiTSWGI7Cac2DzHtQUdZKNFxQC04ZEbgAgfORVXwg/b6/+D2p7n++sfffleKsMP5
4Qt7d/nvFHbdhj/3f+Dj4Uf/8V9fNA76eSXP/+Nvtx/0y9L/6w/8D7bdtP/u645nUAM6umGKv7Dt
pvF3xwUAK3TAyroBAu9f0HZ47o5rg78Ttkd5wHd/+6+uUn3yj79puvv39bU/rPz4q/onCb37j8f/
TkZf//T/YryapqObjqfrhu8BpXT+gwAZz65yQRoT+j6zrwE6rWCh58PBLCczmEevfGpwv10rIjx+
nkwB4ZLCukqcU+32ry9l1Gm3qe2U2wyJBiKKfz2brd8lHo1dU2/w+ncCj0ZsHuBvaKQZVxcFzq2v
7JEDg+UcuiYqtj8P84bpd5npzYUF1SEjTO4UDa+3JBuzo6sWNM5ddvm3z+r/AYo3vPXT/N9viCds
R9i6K0xLt9z/hN5WmtGYpgZ9PGu051WZc5YDaiuwb+iu0Uqe5Polx4Oyg1p531it4PyaqJDz5Hga
e3ldMptyf0iPoxxeK7OGmePKr0YrwzjKGaVb4NGMBoApEp5jNubvVqahqIcM55Tice67G6ZccHbK
76ZbZ5It8FsU9mxR5JRkRmjUNFH7ZTkCzFTMIXUVzLpNZ8t8w/uZ34wrcygzHZLXKnphVFbgpEEB
0nMTS+gThUoTjfzjYWL5qn22QQtlTzzgYHbMCAQ/BZe25Afb7kj8rItuK62uhLujjpOR7DnwIlTK
kF3MjXpq0cqgRbj1jXa7+N4cwADIbth+WhJ7NpkFPz/yZoxftBUTgEcR//Ae1ppeaZ8u8yhcB+cW
YNONl6Ml11IuusQbt4Vi8JLqaF9k5e5hG0naCKOLWyro7AkxSA/pR9fiP6q1eDXykS2lhCGsN4s1
tm6ZV7ZSzRtwDu2GiMerE2m/UUkEzlJB874K9EdSEo9t2hkE9/zKeOei7PkioxlPaQEUtLub+5JI
sGxm8q6HytR2NGVfTKYfmwKS6IEhWQniKoTzTc2WlieCx2jr6Oyys1JHt4ge65yqaULi6ikoyIKJ
YI3jMkhrUoopxJkiO4TKDoTPuNL9raNP0RZHbp0BGxx6U6I4dPt5xEO8Qce4bIYFSnU5wsMYI+0s
kGmEHirdPLI3COD1rWd4NBD7AYVldBt3DKYpnCEh+4SoNRNzQQ95A+vBVhvT6ahH/L7Symia9saD
O2sE7MXY2tNcoQur58NsJRezYFJSW0wgnQedmVWwSP3FLZJQRfmNBLwUGFwJzB9JvwPXnNTtgx9H
5pEdE/NUbN8arhBbqNFoKasaF7RhV0FixD4LyLlWyQpbAUqqBn0IaP38ShP3mJF8ZJnzrrdNZuUi
uwfkc9tVGVHWGPtp0VWMKUa5LelG/Wqm1eaTbiwiAMjdVbQoV6x9Jm0EQLSBhBPatPQ4Vvc3KQHJ
C11DrwaxqnfmlVPxql7M/wB4WoP6NDzGFcOrVD/iwnoAaQnyugfD4LWH0uDgkJXNH5d54wbk2HL0
cLkMM1QJyz/7dBH1GkyU5zeKti6X0cKNbqIAJ8UGlN5E7nuS3I8coTaLnT4jXDt7PhfTAE07t/0s
FFV974w1dP4wSfs3uqjw3fLzLBAFToN9mFiJA4LcyIpFaKgMgQCTH2zbMSKnHrZf3qC8qqE0WfbS
BcbeiieBqU27kKf5qbkEjkYJ6i3pVTeIiTqOP4t30JR40RPy3flL3cLoelTwAmLXqzm6QXeYkOJG
dEFjkA6ZRtWiWTTf8V/nwBrpQXMOdu2WkFi1nTJiHKcGPwsqaiMS32MBa5QO1G2bqsdx8Hb8rPiU
E6N2oIvL6AMxQapHCfb6+ENvTP/UGuNvBKEY4EySuEfa5S0mpaDydBcqY22iVARAsTHtOjp3K4Nb
+FZ50Ify9gfLXU3CXN+Qfz3rrAnWi6bRvltfjGXQ4oMg05fpATIKkt4jHH5xTaRzU90UBhkO9vod
LWNrG9torYTZ/arsuTy2I0flOJUQJGuXeA7rs8Xfh1zN3w3aUx337FNUlNfZXNrrz3exnDcd69wG
bqu+/flff31xrSzEe+7s4R3E4Lnii5em/e0SERroGMaT6FjuVQEw5eehMRvVdokSQUOYZxsSxKrc
RPrklUQhMCV5qrqivVVp/fnzqJWu9kA65sZYER790C2bHo54aMgk3oFp/nQGnPJj6TPuWG06ZLmU
p5/v/nqor5aUlH4SrWVGWJwfAlNzWmLHOUYD02DMwCUozMg+LcRFxhhNvzDSv2fFYL24HgbiqSt6
lEDgDZwMX5zI/fZAAULvLIX7jeruMicYC9DgBehs69eo9988xizfHVTwnFIuLf4YaYnArxro/gi7
2hnIxc5wFlaRgk2k9ginihJM4SQBVG5RM/6x1WXq9eK7H8XvLqnGl4ICf1tBojshdUO5nKsTSWD1
XkUzMIbED63a/L105KPQ38ZJ7AlxsArzOMysKyPilQcaf19xFmlk+jGiUc0zEybjKYmQfUeSWC6t
tc2t1VtAkUsN45lrXByEZ0cv19KLXzYKiJThPvZ+57OrpcZ7wm+dyFr06umZ1bB5nz59/Eq6Wag/
sytfy2pZXfoZBDAv3SRS+z0O3e928vP7kniTXT+62jnvZ+tkuCiEKeL91din9gRFOSC1CB1md1i2
ZercgZvD+SKrj2EmEYZerr6bMi7mKTZoE5oI+SiA7TetUXsXjN1vPkwkBLrRkYrBOJQuK9PF3ut2
KZIk0HbWxbPoItRo2sojkmQISBVvlK71MSWIrZ2sFaKeLyOqkqpibZ+EflsQO7Xri9i7G5U3hlie
sn2vZcjh4PQDaTQYuOvSC+N3zymXu6WYk51tJMZlWc8qY1p/Jxl8aeHXTZi85nE9hhBuqcSn2aCo
6gqyTmYqWHD7x2VtGYHvtU45HoYAxttrwQS6M+V/s3cmzXEz6Xb+K45eOzuQmBHh60XNxeI8iBQ3
CFKUMA+JIRPAr/cDfh2+3WHHvfbCOy9aERIpfi2yCvnme855TgXjTLstBeMZuQvcOMBMrnsGwscU
m4Ry/JumaF6MqdvnpJ3OcAKsWnQsuodbNZmYyNAfLyxfhMMI1IyCOrGoqJAbScHZvrmkvxL4cHeN
z/7dwUq3iYLYPfm6/dEaGK+UOvMQSa5E53ZQMOOCCCXrwpQEOA8lBJcpapZzg52P/+sYQfKjjw0I
sC4YFaNcVjCLuTNWKY7S2pWxXlgFZmDM3AavOv6csYQYE/ZH7fZvpZ+Ea2Ix29rcKZ9k2B01vesb
ymusQ28v4+1cFa+hZlfhe+quVv58iG0akkxwu5jZueNS+zEgPJ5w/XIRSIp9GSGT50NHAi/JIJFC
Vt2rB2QIgNcQs54TM7snTGV0Tsb3EWGx+7IqeTZUyZMsrQT3TDQfsCxF+EoUDoKbcAxAFAGwSoSb
c9p46yPR3MuJ4awJ3bfCn/RVHKYgmer4lUzyuPsenhOns+6+f9ElqZSuTc6l+9nKJewYA+zngYKD
TZKjwlhh1l7xg3ttq6bC3o8KJFXYXY+LXZ5Hk18XAz+vNgyRF3r6IRxf4YhJ+/HiLLZ+0l6JHGbC
n8lMAeHSxuPT9y+klzdo6hejh+hGOJVLP6X95Gj/NcfDd594FarBUrGjW4BkFRPErsBVTyCYgr01
lWrfuZV5XOYL3MfhAXrVptI0qycVzXY1D+tbUKqfbiq2UcnfjS3Lw/08RrsiN4yt+E82laOCh2b9
xVH1csgjP9n5MycJ17D8xAva3MRCl4wSLfGSMVf7pNQXvBi35bpdXQuhunXfmvAdunjrDpZRIXlL
172su25ovz8qWNpm6/Y2XPe4koXu92f56453XLe9icXeFx+td9DrLjheV8SZInjLlvj7NziYiJ3x
cibXxB57XTOLdYdd7cd122yvf/BX4cf3Mvr7s9S6oZbrrvrfP9//3nR///6vz1k33dG68/7+s78+
/P2V//3vrMXuct2cf/8RdAf7ErJWT3IGr25dxLfrL9+/db8X8cW6kw/X7fz3R74/J/1e3v/jk9jo
//W3v7f8677/+x+JwI6JAi0g+pYFvv+sWrWCENHg+wPDE0S45F6tqkK56gspQgMIjvr++xexqhDT
qkcYhAkwScNL9a1VIFp8/06vOkY4s7ZdhY2ounFWpUOtmkeA+JEigshVDclWXSSxku28KiXfv5Or
eiJWHeX7t9BB3LO/qizJ+rl6VV4QKItViZlWTQbv6nDDOyXbkWYOP+3kCn+UfgxWLSev2dyj7UyI
PBOvhmZVfYpV/5EIQR2CkOqcpwaBKF2VohyyPAMw6lGLjDQhJ+lVVyoBPyIzBd9yE6FU5KcWGWpa
9SiN4TBfFSps3qhVA6oVHGpyeauQheGVJy7a1oDG1axiFx2Q/Tn8FsBWKcxHE4PxWl2Nq0w28P8S
ZGB8XIr8rCnepXACVB9R2bMSMoZZwX5WDhVVUyvrTUYt2hay3LQKdGl9GztihlCT3tXZs16FvByi
yxbLPa7txXqj6vPPuMp+Bv0vQAcsVkEwWKXBAI0wWMXCHNUQdgr47YpHAkbuc2xUeOIZbTp72QfD
4O+7RN57mfY22lhPQ31loU5y6pxHz7wGqJZsJD5dVMx8lTNnWwomueQ8oXS2KJ7zKn1aaKACjOqm
WGXRFH0U8xFUNxTTeZVOaYe/KI+ymi7wAUcirxKTiy9QpnZJgfSaocF+jz4SxZfdaf9SoNOGq2Cr
UW6pTx/50oi55SrrRui7Ep13WQVfwcg7rhKwWsXgGFU4mL5KNGIdc9+ZWRGhHcdoyBZasnGSchvJ
nw4a84LWnN3PskUGDKERpd27XCXpDm2aBrrfxLp/CzRrv+1eZD8hYjd3nhx/24E4DB1z+xA1iNrd
z6RNL0vjkCiwEcQ9BYYDhdxbpfKI8ZtwiHPrrzJ6FfKGdVFT0XR4UK5ie7vK7kWObYtXtYMeH6PL
kx5nG4tSn7NuLVDuoXtjFl7FfKyHv5n4NxKVn/89Lqj+HL3RGazk24IfgIbMi1oNAklKPc5qGZhX
80AisRF4TPS4zO8V/oJoNRpoHAflaj2wVhNCt7oRcCVEuBOSoXlf/EweLcWSQMa+2S9+8ppHrb/1
ArLLGf08kGxcrpqtUOHBoxJhFPoCdMVcRrYNh2rEr5FhFGd+GLy9DNI/lYgQmOoCIYm3IXgdAkjq
N9suCwsCrJNsIInT5sFPy89uwEhCIXaDeStnn5OxIJozrk6w+rUC2C2d7NjJ+Cspi7dsHu+7Xk07
nuznsgrSrZc8p2yt2nll97GW5p+qgAx0CxOa6C/FHFLdDRbSHoNhH1h9w3HKO6nqrU97YLxtobT2
85UYGv/emlEOIRES45TUShf2Da/SP1J1ZD0wIVGO10GeJJeGQ2HcNW61HRz7t2X2ZqSIqc/Ese2K
X60lQEeqg6/hGiJiLAwj+5ICRL1Yd2Vxb1n0oKbVT+bcPyry1A5nJn31pzS0kbupFh9IGK1OdYsn
OkZZFZcvqVqe3DDAEo7Ov+E6CCY5sbezECXBwrE7jnP33IGOICY+3BFNt9kAiJsSpOhWxLZ6XZNP
zpK/YEeNd4i36+Se+rfuKZRrern0v2befoQPccSxStth1ob5ppJLiX12qRwgkfXd3HP7mQPMQaLx
r71GXIDHAOboBrnLwqlmw2bdS5Lax3pq/+Bw7DkvmLfKHvGmUXw8cX4Y/l2SKNW+KslkqBZmZmRI
A1I0yGqp419WYXXMKsKIQfCjaLr0ybjbrHHfI8+WV6YOU4oP3DtynLyq6PrYRna/pT6leegqrn6L
6B+LeiHcPU9qI3ZuRf+P1ZHdbIeaOIy5aulMxwxRXnNRsw9u3WHcoyroMJmflVc9Ah1sXiPdX48T
LoXQ+D+s0gNiyfZxrMI9QD74Laxrt1NtuiNRQUJqIMMSXNdnUMnqYEf3HotsHaTBTjpAkCK3LFiu
tn9UvrA6WZxD1dnhU4ER0ZbeM/lYLsh58zgbO9uR+ir3JKJeB/hwjsIJGDVBDGx/vAp8u/1hx0jB
GQg9AlmOv7yJXFzqijx36KkJDw0tMEOd3bJ6eO/5k40gQbfjxp9tQloUjkNHgbGpE171JYcnSXvT
85bXZjj0gw4Av3FGLkUE/cPhW9vzGK2qIt36abmfxI880AlEDD/fCWHuLE89Fynx8oLOJVZv0Pv7
p2Kygw0lb/VBttRXWKQP/Z7jQ9HZnIQeGHvuDHORwpVsNND9We7xczdEPB6mJXV3ogWDDl54lxtl
76TmvLIkqy0mf1bUor+KW812rbUec99/oeRlV/FSPkw1YvKMxVJTVbuCdRc0Wf9m8oL01mr75yVz
X9ngBsdu5E7T9TnzmUOClC0hp/sIj2eRA1djdbdE/UsTld1OAuzhiTlsqI8jp4vQCY71lNbhaqmz
iFjjoqWuj1j38uksldmGqXcWo1MdZ/hpB5lBvIXzsYEobPFYS4F9GFBKsrzv/fmJUEaCy9Z+yNuM
F1MuLTDiO3/sHYoaaiCrqoqQVoPnCt53PuiHobEv02g9WSZMTmV+DvIcKltqFRB++kPq81NCNmZ9
0qVUOoMWcW0Csk6bgmmfmuthSV6jSvwYiE82ua+wa06vQUCzhlnUay2id5ZsgtKQ7Hkq+/qQjb57
trpXV2h3V0Mgwi7BWFD4n2xcN1jL1MX1+eY7eXEVa/MIokid0sjbnLyx627L9QuvvXDsP9ZUJ1ON
oJ0xkF56cECI5eXK2eMmpFVmHa0xb7ZxHb7I3KATz+5Pz+IiwBsvVl6EpRHqKYVnQE/1KW8tcgmU
+1QOqcA5bD9Hm9ILOHLbUg/w4jo+t/TffGV/UcuImcgazlblpkd/veU3Kr0Zu/5RaeCGhn+xmS4a
gsc1nsIvY/FEbTv54M/WS2TXK/GjFFvNM3nrxWNwoIdQ0qeGeuCH544ulIcJP/icrFsV2gjL6EeV
cdEPeMY343yfRe9IqAE9I9POaOyLYDkpxCuIYVbLQQUl23drvNcNCweLnQkckopdPwg99Pf05DvR
C0YstssbVlI4qafhKwo7CiEim/VdOv0s6t66QX398P30l4NnvKBu1V/eRS0fSLrYWz/LXwPNpbJd
JGiL9M6CgXLOPF7wc9/d0QuOQJ/6v7gZ4G9C4HczzBaE31Xob0iSf7VC5Lu06eFtkHRsePXzEKHf
Inatn72JWLXI906Laec0OLu7IjjnnTVeuSMlPrEp3BN9CTfOHFiHOHGeWWmzh+ZRX6b2Hpj3r8Jv
P3TYPTgIUBH8/6KdHxisT24JMilsGQ1K9VJjW1vhLeQ0GnaLPZlrdsfVIZM2w8+Wo1ZceTVmdrd+
7yLgnrHyxQ74Tn43JzGxds4KihFawu1cPIIJwd0MLjvLAuCj2MGUg7hZW3cz7h0ObFijk/OKxIia
JNZxOeG494mzVwe7H1AbfPFnSfwQKwQcP3ZA5A95RkvbgmtY0N2Z9Jp7KjjVQMLryKLiYHOA9Z0+
8ADDAIqUt3VFfiPlVF/obD25zGT72g7Gg8JGkH1B3ZxvlE5/E+EeHqzk0ho33Pc9bZxJtv6ESCag
tFwrd224ztZ/2ecU/eiydXVEWJsHx37qOobcQk5QC8bPtLEozHDoynG5CuD5A/i3CgRNbd8Ggk0B
4MUetfDKKpTB1JRh5uly7CVtTXkwwT5w86wrPGr5WOG71mNPKHpbAzE+Z2wiAQV0+4L7ANoZ7mA1
Iz3Mw3LpCILnmmKKCpcOB9eYHiqBhTIBoeCT59s5M88uCm93md0kB1PM4BNWXvvE/oYJvrfxuI8I
Gw5wkby+nuM8PTJUKJZt2Tt5SSj5DpEQknk1T3MRD+NV12ZYgMOq2lkLDw+YL1sAjLz4G5SzRmuK
nYKK5ryI/1J5W4YaUAWv38C2UAzZ9ZKwntlicMC08o/V/gwzsjUQNjZiDuu9cCx1LMFYDax8wGfS
WBQFnxBNnttAhRBwzQv8vHITkqDGQeQ+ZomRN7Kq1DantK9J9L5bEGKIu0AtSK3HxSsewIHFp86l
+qSqg89kjl4AULCa9ojHF0c3c9bINDgli7l2LnaZC0C1CDBUx/3KYMjfcmCkW75HGT6yhAUU2dWN
rEAjQbf/qOLud5V5t4Ca6EppnHu7odd46pS1m9aWh5ItqtYjEUMKOqLsGcJMiBlJQ4n2sQt5PxzL
KW8zsuCpo/5ENecOUc5dSnNhYmUczTwqCNAvZ2nUQ2BdK1UupzZU2cGzlmelBt4NRXIAcPUF410R
haZCHORV2w39lptce5afJs8/2mH5XOA3bqNFwd3T+U8ulbRwaLVpfWxcmppoDhxBww9XYGqEC8a9
4ZU79ie9fXuE7Xnn27Rvz5HlHLtGf2AWYKHpUyyr/OyWtTXcIxgtNk3MOxCmLXSSWW3djIUuFTXN
dnLKmzpbYizrDmKjpSMwc/yiOcNiP0y2MplP7qKuHDg6hwUTXOoJ/IVcB8ljPpma9XSN4gmf1Ycv
Q9VpMSZ3bWq9LT7FeWDejrQ5fo7xRvn5De0TxRX1Ru+hk1yUCa2rymB1WhHkbfIzp7+ETHe868ni
rLLrr3rub/JqpptksblFkjABokZ4aS4PqTfj3+O5icsJCE7gAI1FvltchFmQ5I2cdmM387agqI11
ScRmIQKnmk7O0epbcQqSU1SRWuTEBkQw8ovRzVPkkOSLJS1gIaZmz5xcVj6b2obhBrT0wK51Fwa4
j61h/TGthE9fQNAdeG8L1geeXG4s6bVbIfzrsO/8TYmtyJdcHilZiJZqzyRKr4gwrwVyVESBwobU
3Du86xIrW/1SoO+46A5HgJ/uOe78n06DidxofYDUn+3Ddl19u+lbN70I1jp3fZ2n91mKmheVGNi5
/nFDrPBHOeZRu6izE5zZrXWuaD9ZwH7XiG4jd/I9BqqvLtB0CFAxk5D22kRcT4g5SrRL1xybjntf
ldG0NNr+fe0zawQ8KUwFbcHyc3o0uWH03N8PMK9a5IgIvZFXVhw3l0TDTAg8jnEwfufQjtntksKM
pD5Nsv3le4t1KjQ29QUEfJIKbgb27y5SIPuUs+Oy5p0qacE28zpa6Hr1PjqJv/GmISOm7d8tsrxT
USn2BpvRLgqQYoLuwGIR5iXlMPkk+P85RixWIh4pRUhpe052Y3LrXRfJGxLqXPz1UuxryQ7VjwNK
N0mK2vFSfxiDLH1nTNO9kYI/ZBymPgsFBlk6uS0xntoGBKSz1Fj3lXmS7ErL4qysgQYrga9MqmDD
9Ybvpu7kLmZRRvNFxCarJnehw7tCK9L3W8cQ4yF29pFRf759kgQsqOhhf2InM41kLBMSFMnrWv7R
nBV7r/Hfysrfzal+STWTbkGtdedPj4D2gKEWAEmSkIXRyPnnLW+YA3Cqp5IyLcQFf8I2EXr2xZLj
L994dCqT+3CJTpYKHnKYESqucDBuGkPLMGbHU9nLCw+Tdy/2XpaWGjRcIsQguLqXyqdwkvUU/Qxc
1TkSX8KwugQDaVxKAhOo44lfTVvWU7scgwOFbSGILTe+LtIEJJxJKYjz2R6S7t22KRVo0RSE1xXL
l28kh1XA3rQjfWwCq9xlhWTM1+Vu1iXQYqB/Gzd2biM7SiF5KXJlzaNdJ+V13ww/ownLv1NF/hVh
I9TlpNtPtp3uy4ou2Kxtxg2KvJZQUQQc4S07LqALbZK+Qfp2s+LaDVtMA2V6DGDCbJRuT/xskqs6
Z3viEYLxMqTOnnkD7+R4xc0W3AMuLpICdbsuee/LzmTXdLJR7BxBDLZwCzoFMz/Fa8HWdvVzH9DG
TKVJB1IYZF4QcqdWpr6xE2EQIvOnuacyJaKogWoL+ou67AfFN9XRb0uCmUO+1XhCpplqFnfMbrgL
PxDjF2QfS66eDnKBNSoUtkMjKGHSnqQDqi1uiii4XvNcGtKp4irSMsk3hJoWmyzT3C8nv1EvuGGb
qlqDh6wxiYQyslaVc5U304sVktLzNMPfTDqIoUIcHB1qtk2MqnOUHjuR/8lF9ChEMT/hrj1U6UBI
E7/5zkfGJ3BE/6aA6dm3AzzsYovVzFn9TsykbPy2uqIWNK00rLy2fq+4hVGCxv14WRm95YqhtSJw
sfZwCZN4PiXauhln/TrW6iEmknMUFvnsfvhdGtnySumxnCJ+RuLRL0JevwiTE5c4+LByExZ2ffGM
JP1oF/jbwVThP1dbL3epFNVstksZ3jWZ/6lLUsUcceFhRGlktultAp4LL+886aG4CspvF0HSSl3K
VuxLSE9bPHrPzlS6h3AqEAZ80qABX8VEnWCwofTFX9kCJRkXeQaw1R65CrBslel2MCNiAOEZupy8
QyYgxvfJeD23Ha7dvL7FWUOHiKDqNqeNbMKKMxdMRM3k4hFBqN/Zxkd0L4DA5MGj4zuGxFT+lENF
2YDRHgFo9AfpBe4d77T3IGuxOjs2P+6k7vGis+WzMNa1LsLzj5CM196m5hymikDJYbFwcRdU2DE8
FUF4tFvW/V5Q8YOLQv8Ykf3fOM3PtvHOfV6jwpX2HyMo42QM3bE+Ia45eoorBIi6InSrG1YsDvgV
eaeB1R8ovGeRPKqcMClZaJrHb70q+ZqWQB+WIjwZ0SUbNTWEW0Tymkr3veCisc8ZV3eZQEi27V3V
gnILMlYQYnD/1HNNum0G/JDyittaIJgKW1fQfKh688nbVbTJErG71AiKFsGW0woFCXvnGiPkntLB
4ehU1MujVslN6kTFLe+yrxHQOJFYxPiJ/DetBIyhxcj9L1gT7DxC0HoZw/ziEifFncnZiU6Vd6gd
6ghgHrOXE/K3w0aUDWK+46HX7eXkEnlGlfWpxR2H5hBmMJBt18MaRHTHCp159U8AGFiG9jJaj9if
8P25FcaB/qrVnDJwnLvVc3U/+Y0+yDSRvNXAyxgyeT4J1irrOAlwe21Syuhwc3E0UmmPsK58MhCC
EjIwNeOwLdPCAkYW+/cafFEwWcVuVOw1c0vsGPdbUrvztHW64rWhBtaF1bVY/KcpJuYworjuZPru
wehtn5EkKWruDtgYcBbyHCfuyTqY1TXk0B+NsW7qkKD7ovcZlRKwFlxg66I9SUEwvo8Js3qkdJ9i
YQ7oZcclRowCoaSpbbTf6FF+BPzBVFeofWkHz1jtsbBH7/2SEIzI8MB7I0T4Cmq1Og/F2s3l1ry3
/cDdJl7ykU8Wz2b7pfApngksP2bf0Z8Fmd0IQetqoTeJb3HMlchm+ndHcUMzKq07C8Hlhph/M8ly
09DbcRhGa6dSciYYzN6W6VxO+R+wdD+gp5vjgJOgpe2Nc5mbkV/nBPmAGqVZ3nAjyp9SeGr7epzE
uSJk0FcYXXstT0tNhBMl51HkZGnqMe6PDnUkuzR1fyZOyPBp24eq+HQKuewYDO8dh7l4DEqXYyji
umsayC3ehajnsxlVuKv7D2+2f7rjm9+QhXQHDIEOmjX3dwd6S1U9KmIo28RGJxBQZVjXKFiQ73TX
i12lregocc1Jdl+neAq+WnuiwyjcSj8bD41TPmmn/ahxzAlFb3GRD2xxpCLYQA6hkxYswbm4H9MA
9RFzBJVsNeuPqD90zH3gAclBDABgFt2Ys+3UIL1a3AWl/OEImIDU02VQDLb0Sv2RjJ4RaeFzP3nH
DlPIPMTNxmvZPHTyVwzT6pRxJ1hF6LBP97z+8lPAJW4rtfVRTeVTDdbkZE8sqy12cZUpwz2TzbRF
rj3zVjZKir2f8gLurGMeVf1TqqAslRPd01XNjxxgL1ltazwxByoOwauQPTqvD42IgodkzEKNoHnf
lxW2hpiFSujHEDMz3sX6q3OxsvCNwcF9FzdldmyW6Vg0igI5Vo1pcQtgmnQLz2gAr+9TwPnUuU8D
J1eJnWJHIzcuGEzkoJdsvYkqi92Q61k7f58GPdzBlQ7i1RmtghxlITn6EVG4ZPDZVMna07gs76Nh
G0LlFd4e/KpAAJctOLqQ9tF63mBVgYrkbRfQqjcljJex6PadMwJlzvEKhLXyeAdLb7v20gZImIaC
LlXoR+nVL7ZPATadeFQCXUNaozxOFeVV6AxvXZ+Vtyrwn3K7OwB6ZvVnouYA0vcRhspi+kPAJR6k
vDEnrqXXsqTDRt4Iit5p1UCHyXue7VbgnGIfdCKMwsBKjjMAWGJm+IbjwH6nHfiQtvl88KZ8YKJM
b+ZlV7FqsxWjTcvxs1mp2w5vdgiT7KnbM2C+hGwMjQ+Rx/nIBve6p8TtKmolwDgSH2IguVJLugh2
Ieh7PwzGYyvqhwzr51G0i3e28UtVMQbXtGwfwaxxm2HB5Wjci35K+XhhsKgPCxHaaKSeVYK+brLV
YOidBgI22P+e8pCZD7MDmM32D4FGZ4tW5x8CbDrHeWLeXGjWefTpJxk1C3YZilcVIvCk6PzbaeQO
knUzZH9DR/NibVFRln1PWubgt5RJehyXvfD2Ax55BBj+F2Feirv4Sg0cnl3SnCPBAAbZHrOz/T4X
2MBnd2XOTpjLTETrSdvfi0U92RJqtXTcXz1ag12tnUTtDJRoeqw8OAkOLNQ6HDkKovF9nLlkxg7M
wQpz2OD96uL+OXDcH3Okyz3C3N6zNYIXVy7u8FgB293C1ZsR0FZbidRAfv4McbrdhEOyARj0sKTU
zVBmiSWtBLlhkVtARqE1NvyMWXuSU9okM/WV6ODj1o+zGxdM2BbWDqXnIcyoJA0gZZqdnqPnQnZy
v2b5B6egp3vFCow7Jh+chixVXJrhggnblGildTIr4Et2AM6mSAFidiJ759f2Opq3Z7/FBZVnjQYf
HUasSyeALQ59CCrKO9Rf85yPb05jJ9tCwiFLnOY3CSxijWN2TkJ1WoqOivWO7uZu2CMrVzvy7Nty
ZpXEj6oKcXA6L+4YenjwoIoTSd90OffZMblHzNA8ShjwA/AMFc+MS5WXXyJa+wST9W4JtpXzsgBe
AXMDg0OvwdyRgNhYMQdyYezpCBxzN6vuc7bNKwbO8bLue0GH/aGsdrwa9PBrxgq36eJx2EPZ5nFB
V+hGzfab4+tjaSfQKRvuOP7AEsOSsjusz5rpWxVcSSdR6hRXpWVfa9qTw4XyBbtyKIcVxLShIuSs
haajSL2vzose2Ik+lDl8r96TR1Xnh9AekZLIfuBPFrv/H636jkj9p9Eq0kn/UbSqa379a7KKz/8r
WSWsv0fEFN0oCmAkS4/QvP23/2J+98O//e07JsWHvAgxPsJatIag/hGvWhNZtu24Ic8P17dATfzP
dJVt/R20Fl/Rd7AoR5Zv/18FrQL++/8ULPLW2JfLVyH1ZTMQ/C/BIjOT2Idp+/Ht33OrbpaXqitN
cu3Jah4/FgY39RFjG653EChttymo90uipbnnYOm78DzNsgg+xzCGXLXFvNgWp6aGyfbV05NBhpFT
uHLI3Q8TNbQFnh+fIwAzE558awp5cwGIVZAJyI7kLlUIHaOFoutw4hk0VJtU5wSsf1pOpRMQCICy
Iv0jHu1giXa6DEgv06DceJrBJNF6RTT2o+IKGciwl7eLap3oA2BcMJ99Di/7CjuKGK5YtE79y5g4
NOvAHgrMqZrbHstubmsJNs0hu/zFxnKwD3ko7PIKhjIUqswLap2xLgzH5hbQmyk4FSHPAh7Jy4NK
AGQe+q51J/BIZpgOoUVj0T4iRRUy4YCgY33UcM4IvzRFtY89E32qZmisE2sh2B8oxFUfgNw1k5NT
8dsUYVQd6gySXLIpWxZ7d+UMHQYoDD9Rw413jf2qqHd+tBg+zSHE0V6fwZcVb4YqHf9UiZaF5eQO
TrKZ7KV5KoLcS9ng2s6DaRc8Oz5gSjoFaw/0vXFYbO9jFLL73BsrMKU0a12T76mf7aDKPwrDOkXx
nQD+W/HsOtrwbTn4W6vkNja28XXaiuYllIPEZg+c9CazGiApM7So5DgSNOY3VaDtKXoiEKLqkzPJ
+jv8zUqxmMssOYUGngf2YnuKc2CLTpYRafL4+9tCY+p4KkU9lDaCE9jffaTtbG1E9Hq5gGgGbrHD
jVxmhOoD19kFLECDK5doTnoZwnnS+yaKcvEVlvjdfuX43JS3y/wIyswmTFzapaSVZ2yeqwlKc+cI
UEdTRvX2bdAGsbzzTIN4OPRj0LzpucroB3A6PHZs9rgNRf7EfOylNsXuOLg6ylNS5O2rNKDGbqaG
q+7cx8BYmkwa0RNx37hOEjwDgB0COCNunt0sfRLhVHG9nAEIn0oRP9ZG5/4rwwqxaqNJVe3mMfKs
+4DHPW9IrIWDo/IrVw8SX0dY1vYp4pCe78WQLfaJmmJexCAdCvea1+QMp9DxLMwOsUn865liHyYh
aZZXrxpjTci55n3amUS9CkIZbK8o1J37Yk+oqotel8jJAJKnPSzABm491ppxwZzMadxCZJ1b3kJe
3VlYEnAsUNDllJhLOU97ymvCWmj08EQkcAmQ6l3JVzdi+VXk9CEiKPuV49Egbo32L7R4KR/UUs4X
no9XXowJr0eEHhYgoNyrWhpB8mY8+DDuVvNe2RYX12hg77oOC+hbdcdlislTWJdlnjM6L+QEP9Fu
7ajYxj7Uxy2eTDvYEXdUwxYHGUY8xnW7s9By4kZH2E+xbud0FS2C8gXwXp1xXQwaFJPyo43zCuN6
hD8WVLO2BrzzzeIKYgGFFShWaY4o2efnrAC742BXxQubUP0qbDqH2VSUi4wvfhIF40fPDY3ijNCi
Cfmu9vA07WM7pCCScZRdCk8Z5O4JhZBKn16T1oKi3wR0LjZW1zWgWIK5wPwITptkRlHMKHU9C10H
Z5tJ/WMq2M2c0DnJmQUF9czHNB9BaINrZTL+Supa6WMUpWXQbZM60WSvZtcb+AdMwv0ztoagRqSc
dHh23A4+mHaGGqOE4yY++MxwtrK72h2dnN1Zyx00U22HYR9fQpTeLA0pAbTMJFlGubcJOjHYubqf
rJvUUilPfynmuoDG5sGkk8dwzPvpuWzb0D9YISTFfc793WVk6rL5OQE0hr9a0H+XbYfEQLzfZL4z
DMBNjGajTfi9a+W56NtQLuiJo0Vxh5TG1rdNW2JTG9a2uV0zpU7+oGbJKNqF3mgOxFNc+8q1C7Lt
cDUo0ntHSy8+uiJtqAy0FDuoyW4M4GtRW921AD+J5Yp95oTXQeisSWtstR1Wd8ufRHLOVKPTKyLz
Lt/6vFjcUwnezj/VPN7Vpbezlq4b8GxrBrBayu7TZgU380fNkuMdGJewgIvMocfWLPBTYLBaO7N+
9I2ef5YqFixJTemp303KTvExrMKaS5YYGZMRe/gmxFuuN23zu4jbXgC7b2fcd0yfMPky6iVuaRwx
3SvNM3GZbwrigC89+WNnIw3EH8xJAnkj44bobPrI+FO71Sz67SfDeAxyJhVFew7rOLBueu1byXMA
nLP9oKsCsSuzArvdA8tso5vIDBLPVuSZQm6tCiDLszHjNJ2pdUrS+8UeHUqT05wnTEtkQPww0O+W
ZbUMZ0ddw6BWyLFDWUe4BmeXkgyyzF3yORMqDd8ilIgvYYQ77v9phPvfJK4l0fZ/GotCKdd0O18i
dB03YtIK+Pivj8cMXNe//U3+V6k42NxOfchWoXPSnZl2y4/B4kw3FvZSNm+E8+Bwh+kTxNhTKOhb
LKwzaOgdRRbp1l2i+/8n4/fxd7NG/vv/tiITfjXQJ4hPDP/9X39LFv8fRIWVFPAvv9l/j8QP4++V
MtCPJX+VL0SMf/3M/9MP/oM98J8M1rb8D5kFT031UWa//3m0/v4bf43Wnvy7CyIA7DpLXSkDyfT8
12DtMnSHgN5DJwy+P/Q/KDuP5caVbks/ETrgzVT0ViRVoswEoZJK8CYz4Z++P/C/cW9096gHB3EA
siSKBNPsvda3WPL+17raMHiIhXXgmfR0HMflBfw3teB/uS7XdF33PQ+nlOX9fy2sLfP/tuwbLK3J
7gpsA8keC3/7/7yF5swQH784CS6uly2pGtEGhnv52UWeZNjR/Ge9a9Szw0aQBQcP8KrJIQ6xfDfU
Oa8BWev/ecAp9ZHVT2gepe36N6+Trxif60/EQBshEo3kjBBqARWhVxE6mBEL7cM1BMVE6iDbJrTC
D2RuuW30H06kmdsaT+vqcTmLxh37UpxY8wKzjZsdrxgNCdEVr0rXPgErhd/EnJMQ5sRvycDqv5ME
qOYtrHFvyuasj3LdYbH6KJVhr0zQk6UQqAiLNrvpfNGPmaw+pNusDODUnyWgzaVTxt2a1EoHe7AX
LwkX1RZ2LYkJ0ckwzAyr36dWINYOMTN3kqZeMqNJfxyR/rEDRDM5f/p+6mn4TIpaEuVWb9+VGSW8
Nka2l0zFB54FvA8wdKzAyE5AIw56kVrfqdHDM7ei5iUaEgkLoImoEGCINzpquzYdru86js4JNsw3
TSbF2hcG4KUwVRfqSLBiog3bF++vL7/lKPp/pcPE7CdW/OphlFqjLzYOrIdiIhzQDHVmHN79cnp7
PJeNz8oww/7L8WW/SJTeX7LUcLeQ2ZptZw3JVY7tGeK6iYJ1jPaoeYddhxyF1/Ufka+zacEAEPZo
lDRdo3Cv+cXdp41/CKRLr74MTSLvSrhPdmE/D8lA1kudBKeSaXyT+DmoojnMIXRBA7uyI1d0Pn08
MOa2vZl0Mzg1hNKTzAs0X5SI4EvKxFcwSkjaUs15gVAJlqCX8b2ylIdR2pfvzmxsh0/K7NG/yUSn
eyU8dXNruHFlLkPCH8mamYoJ9YpmF0clbG1tOq26NHXXL2veqlc+W5OQa9v8zJXHvqTyf0Ptja84
eEa3s9YZw/V3O8JCGt3ovUvRAk/D6N5G3wOsX64qK87Pvedam6lNzUM1OOmM00t3WumTKYhCaW0L
gXBcG6NVj7zgxVZwucwqzd+aPsKb7Y/iqwvkLR1T91+v5ctUy6A1dNYxNyG5P7W0s02n775JOv3p
lZ99tJb0nxrUh6+mJIUikNV4NTpBM1gVgCzbSKMVpq0UDcV9NTTtOnHG5ioCS6M2O5lsO+kbCCez
/gZy2kEgns3M3tarHMp3btZc8jAKPhEDGE81dji8L6zrqsGKLvRK5zaVAsM2xdaeEitrDKv1zo1j
Y5w2CkTMA8vNOboJ97P4bopkD6IjJCjIm9WFpWA/O99xBCRSwBY8Q7eR2vXRhy8VXG8DmlnTau6y
8mufUMS62LouWqwZXAfpAcgsxVsyWbPKvru1kGgqHOursqyzUduo0MrmHf4W1qcGHkLcuM7NEVTB
QidgMSW8N7YeHu17K7+aWj7jQ0P9UKZ9fchUWG0CgeostMlrYjvKPqRpfpvIiv8VLZ2zlDr201T6
O6QBwVdhT1heC6H/gVuBFN6R3dlF4bq1fAFJ06auACQkuJB2FjxJR3jfqma/4wX9V+/Rn0gdMYKm
au0j35Q5UsEQn6zJlsXkud9OwULEtZDtUjevdqhKqk1n1vErEWCfuujnUGVEeEJ66VM4xtFVqdQ/
sTIiE1SY4+ckUaLHyOKvUdp5BKA0/88DRul4//kXqZ5N//kXZl19ND0pSVXKK+9qyNIsNj8ML2pX
EcYo9sxN9uFW8Nn9JHpzLDw9ga6AYbRe9qFJeCRoe8cTOSv1H6uedo/rWUV0Roh/FR0sP20YB4LT
vso0KM+6r+yXso582ijkoRgsWl+avA6OdmR9PB4052fgBDn6XRKgjOMJwvcENjVuFISCv6MXB++N
hQdNDb7zLJsYh4LX8B/XB9nqa8Om9/M4tQZ5RFvTvjjhALvFCchsh/RTMIe9sXnu+aIANalDifEz
YwqsW3KMkgiFGvqhpbLZRvJbCpNERv5FDZNw6Yalu3uc9lawdVDhvaRkhV/socZjzbNayBBzGLUB
eZrTIm1Jw8n74tR6wn6r7o/f1mQBUJmSGzUvC4OARc3+bEX7pnDj3ij5BwdbRNB55+tAyC/AbMo/
XksdKpQevBoVkIIxQd/Uy+LiWAk9Q1vTb3OXGxyJXr8OYOEWEshfFkTZR6Qjr27TH72gthFFsXOx
sVfuiA0kZGKoajSjzWc7IDoT0Xh7j8ehubeVq2555mxSW7Z3LXCIlg7UtRqdg6MnBEVSWbt4rNTX
kEGNRa6TFZa2Q0R8NKJVn/7gc1CQqZQwNvBkvz/ahlRrMm7L2zgDTFAUJB9pmtxdaP1PbTJMfxr9
ghcr/YcwGkw0iWSvpY+0TcfYPvMyrX01kp7HYki7+qYG47cLiy9V2NvJcrpfuhk7c0jiL+Jbq0Ur
3HghI0ffhRoDYVu7zp80QgOXhZ1zb2tKAinygHfHo/XbdXr0JSznvXFV/R37aEEVAmBU5c4hybol
onNQteTWMIkwzUe4F04EyBjEgQTq0x/dpTJ07Tvu+UStfqhv/kTxZp4ClCfJWywaJBBy7iP7dnMQ
yiq3UZL3pz4IjLWwBxtqBuLTqi+LWzWaQLVTyjVEDGSLkmrLG1VSZg4+3k+VMw/a5IWzx95X+owX
qPDHNBSQGAFIYhMRgUETEyoFG5gUo53d6J9ttQoSJBbIvSYa9U9I5yC7wPuZ8wmQVaofqojPpcnP
HbPhWlY5zYVCf5mCIvgbutor8prmLwbI97Erwq8uTb5GY+y+kC99w9ympptOvwTaDp9lwDeTAIrk
s0xpyPp1Px3qkfSbftBoxAyiOSKdGp9DKWISA6fhrwj0neNK+cZAlG4MkxWb2xrbpLTKZ9Mhzq7L
RPxiCtrAetBUb5ndwaWbeBlJop+t3I7pE+IvMSKfHawm6SbPMys11hePEIzPtGbVO9ptead3NIt9
6vRmjwl4E7eBauCm7NUtY+ERLL/LPKX2I0nR2wxF5jHOU3yEdeA8oyRNVyk839s4cbczd0U3sKZ7
XUHwtlLV/hvktYjI4mgzXI7shOWNEZes30ygaO8dzBh21r0hXuy581Ntb0HYfNP9At+Qbdykxmpb
IoZ4PEtmbXZQutUsHqetrg0rvS2dzeOU+wNquBjE+XGKOEnwPr11+B/PZQk2keXCTml199K7vbHm
Boo2pdvJ9yGWHx5Cg0tUOuPNMtPz43LsDpir6kRf2axL3gMjJpgzz8a93ubnRrCuEhJqZ0or8CMz
o13EKP8zGuE7+ZvZXXc7JJ4YNw7/81QWO2LVw4nexXW17ona/mk0yEAdZkQGKVdsiZ4stmRB5i8S
5TdaRZ7iY+PUocegfA0Z6SJ9OnoiHU7D2OOZLrzw04odXEE8NRpiGuZGF996yYcVIfvZdFSt/vR5
fWAiWFE9D+4AENKd6Cy5ZF0Z3I1xLi95ZFRRyMnhluTlpx4TzyHyD3Ab41bzWbM8LgfZyAwfjHfa
c3gHANOv/nMdbITR8nuMUHiHtrQBCs0/xh3CL+rLHnBz7JkaqKYFrfHy04sQW0AfNZ+nqjCfNQuz
rxrQ8tSae4tcEwqcGCXSAbO689NYO1JMhlLV13d4vfWqMOx2A5Sivg9svBZmWasdiUw/SveKU8Ja
YZU09rAOhJJ/aHKy7gVoRAEvV3/o0UVXF4uHRbrdPizA1gVTIi4jbIizLjEZzGdhZVaHrHOPbeiB
eexMfUeO5QZGU3uWfdueFW3Oc0qAdq/wdTyuB+Qa+F6nLnWedGu7J+TR4i65PQ5VMjBJafj6kaOT
PN9PvH2APELBSrccZPbiA1p9seg8I6gKL48zw7Hl2hXARYPIjNeQGtI1CZzDVq+TfGWIOHhrSXlb
ZMLSDiHz4NuARURXU3Kv4v5Fg6W0nWoN5nqr+R+mgLJk1MZwDmUxXCut+kuUif+RArFaWg4KEQfM
w7YdWOUmFdSpPk8/ikhrtnHDxjJupvQDo9R7nmjNNSnG/DJ6AdW2+Wlp3zIOtHyjoqrZ4j7WbrBj
uqdOC11u4PuUN/U3uXewapFqXWTTVjtfa80NgZg529HW3oZ6R9+L1+OlrbPq89zbKlt2H/g3H5e7
1lZbTAr52ipT/yMPzK3hG6QMqgBQrIxApRmkhfXzDs0gxGcnTdgXWtiPdxOe1Zpid75OHRJmp9w3
+QtHXBSZl2AppF+80B0tWqZ2BwnYtc7UJ6vPJrCeiWENXoLYwxQvudMyI3BR/4YaFgU/CpAVQaIL
bAGzxM7lSvmyW2l67T7z8suDhDjUY2vE/epbR9owp8RmG1I3uXsYhBEccpkz9ZdI992U4bEJYYWG
Fu8Iaex/67Jw3gPNoTUO0OylnRtZLnZ4Mk3iadOTH23aGlL3sm0/HHvVRcJ+d6Mw2I08tgRGSBdF
z+2z2xjbUJmwyqMWLHbp/1ZOeANVLnd9bWWrPuzdc0K8TwBNgBueM9pX3a5xofYHKTgCoI1ya0Vy
hAWk7WjgmC9G8sWQGp9A07kEn0TOR0eKzQLzDJJeW0yLwsG86bosx1vSoddWU/vPndW8+Aggl0XG
d/oxyJqD8Ymqvr+YrPRrk277gurQb4Am/iq07KsDAb2PPNVvW26xNUK5nWXpxvfAloNs5/bI2Nzt
4hEcWtr0r7HmtXvy3usTYrSjR9hSbBI8YId9zFnbUfXPuv1U06wv3SpHZ2eP72rEmiAMYpp888se
tM/H/6BV+MIUZD3XbDqp/SQrpw/Hv5oJa02IqD+XAxt18N9/qTw7mH4Mbe9FuBMjI5cbA5fBpSq1
fin6dDfqen6K/Hx61nWyqzrXJYckfDKH0t/rcZ9CIqm/0tIKTil810tZzYFwc0FqjCIAAPyi04CB
mCiwmpgxnWk/MutdRRZWGWv+WoYayhmyx98Mn/J8nXb28XHaUyEvq2R8VV4UPtdh9fm43ApngjwY
acvMbe52DvQDT1B5C0m52ecuka/bynSXeCBohZkpjkpW4+7SwOxY6XZ3xETdHXOW6cfH6f8cxOPR
Yvg7RUWy0Tz5g7BznJ0gOvkYLlJuFZ4Mt9Wv/nwpwr+7J0iJOrfvpGdhFdwnJvu0WnmnOPisK2mj
rufE6rHoaWNIFkxAKBG+B4f26eP/o5HMuC5nsUekVXw15wwvDJv5wpWCSZZOyFl5bXa2Osfb1E6O
X1VTV3AZ6qXLSusY6HygPfuBz7pnrV6rvtik48QXHC/MxekRuKE8WjJPOxdzvlT1Emx+HpLrVVQT
FGrgltCPEK0jGD/+5xpz9tJCtLZoZdacdG5+oDJoQtrGO1Cl8Y6lJbwrvqWcry4eb02xrwDiYUYH
OYZvoe2osznEaityeIXYk6y779ViZvqTQlX43ZntOAal0MRAneZ3zU9e4gp8DqumG5VQFPUY65ER
2AtrCurN4zRIwBhOgvSvLsBx36Sqf082Xk/Jo9eJ7OiCz6AfESGV9acuP8pkr/ckYBkhHsgEgMGz
aRG6QYozjjk6JJoGWxOS81LXYrUPdKGoCRqoJm3tncgcXqwy3Z8Ws5UXmCj74uSczSFxXRKWz5ru
kp029V+11E5+rQ7EJpprdiQIk6OqP6JCpPFrtVsMbiG61dbYeZNmnLpBvJJhdSxpex3BUblE1Fd8
+eJ0FxUoH9YDqTtF50SkL5BDNkcYPM7+52CLocQuyMsK67Y8DJRPD4O0aKSZMlrlBtOlCT7muZlU
f6ZX/SQtM3hOhvgP2x73NNpegGnAU8s5Le6VDr4OVQbDquNAy8bciD3dqFltzQey2msUahZEkwZX
ZAcu+OZOHbGcYxtuirJtbpkQn9gjsCbU43RINK8B8C8gneKwA8hAoWupZywUYKXZf9JQxlsKACvb
FIxl88us51fnlHioH7OSDsKBtNSavEVPuB96E70NdlLdxGysd6rIf3pcj1i6LVqDKQAky9Wg/XUO
VRniCTHNv4Z1TGqPvV6s/eaObe8HDO77KuzsfdBE9ZNKDXJowvhsk5v1XE2i+QPuBkNYjt/VkYrJ
sXfjtYsU4hkbL830Avr4ILI19ldvWelpuo+60VjqOWL0OmFQK6LW3JcQDBl+OEwOiqzYKRB5p/20
zilArIUMpreKGe9pGgZ1smY7ic/3bj2Rv3XKkq5d+Ww0EYZy+jikIUFRo1dlW2N+st6Iad+T6/Xm
h9WeRLlmGxm4kTAW8LKHZtwpvWheO6yoiAmLZgv8Tr1qbUzCXartVF7ijIsRzeLsaryjZiekELI+
WE+Rd0SwGX+6vo15KNXKLRiUD3oOIUG3HKbaQ4AmUbOxgF4WwixfB4CUa83r2Jnyrh3EoCGs1Ju7
6ibzuxkoemIn/qUrthoLkb3EpiSXJ/Y/rMH2zqTkFXdSFg8UUcT1cSbQT4x1F0HId90TfflnazbK
VgiBnir739jz8xM0jRvVFYCWPU3tIGPcXUEOLPhIY+0bESCGUVrFMta76Ymtzbig+62+obnhxY3X
/fzldNDdFBwjPFSx8jYjrAMWLpr+BUhJO9E+at7M7yTQszcxWeG5zcNfsqnEgbCCX+EIA8OyTQCD
M07GHm8Eff7m0gZ2dfGIs0oMC6dWcZc0vrm9lX1I2k0sfI2P22CLgRb1mLB9dz2tPbuySTeKsXAt
i/xXuv34Ny2n70C4/YsMg+9gMNFxJ1N3NzE9IGXOyG2aTzvbvKd0O1Z2xbdlZ3WF8wZgH8+B3Z9c
T1fYV3371EyVfUqS6KcKTf5Quq/UIs3xvx6AY5cflLJXj0sEEWO5CAKi0UpNY7sjFfeGV6y7cdKu
dekGmzEVQDFb3QUL4wIa1Wt1r/NGvtLwHy5ujvGwieRr4JrRpnd0Db91yYZeWtnWDnP1/DikZq+e
ZYZ58fFAmBRiXQ34RGoAzyyRcAlp5QhpriflqCcgcFlFbXKMsX4cASram7QgxsAjOe2NdJBfp3bD
o085N5JFBS3KAXPqdv91eFyry4sx1kt8ZJQT5p23X2W0qz8KN7M2kerH1ZQnNGin/HeqW0pPQWrs
aTiXu9Fo7K3mxTBjNQcUdOH1dytDnpAbrPu9sTNI6ZWgZ+l3t4z3WXvMjXyOA+9NKAXZa6oMbZN5
hYsBLCUzOKLVpPfar2wk0YvlP7ugMoHLV1+omv0jrvpw3eZ5cDA9KzhIncSnktLC41IO+0VQ0VqM
lQFizvJgxxJqRBCOj9tZ6RGrCwxz2GNdA6pv2+ESj6zXx+ng/4m6xNzTyUtehNG+96aefNFeqxem
Pvonk+DcC9q5pZ/qh3AaXuRQhXBL2uH4ONjUMgmGGrI3cmJyNDIU1nozDfZFEPm3zvHF0RhxHNdu
Vy4Mb4CSxFcEe7SCNRmpzyr8MhUpzxhmMT02QDbM9FPERnvzM8d+mQbnma3w1rLq4MuhDpGhBLxr
oeZtvECOm6DxfOREyl+wc5zOj4MbG/5xkjM/hvhBdALjQYz0vby4dS94K0gfhRX5VJh+f+gwjv0J
E+EtvVDgM2YwO4wmE0wsznVa5wdD150t0C4qbMFr4aTtC6D4pbD06m7KsL/Q3nhOLarW6Mk+HGX5
J6tARdBNTXn3B0rnloWggUZueXcd6tGuybbaNpsUYohFEF0fogDS9HY6lMNAVo/VnzzafmvkRSSy
oZN61dt26zEXXR9n3PY36Q7qidA4bynNnJHT63tWE0MrlkaGn9QskLl1SLlW7hCUJ8o7NTKhtMUb
iGUTjlLm1/KuQlqjqq3f3O6tdrCW5ETqnlBICQBmZnlS68f/P67K1Ni4fZLuS8+OToXC0AoIIePf
Bzlb82xBbhZ/aYYkjTTHYWs5rrENvAAFtR7a73Uw2xAQgj4BW8loXCJ1I0ouWU28Q+saR23nN9NX
HA7xCjHpTAbDTV+HxD7Djz+2EEDIGW3WFEaSQ4HntkYTv1NQja86OQZrOdp/bZmTjDz50Z9KEi5f
9AdZyOQ5Ir3qOXQ4SMvaxJB8DzaC6kaLqU87nv7cNeHSlT66KxwC7prUaoSAde4ukOxQri5c+EsD
OCgU9qBvAgKeSxWTrgwKfz5OzEC4GYDf+V13ELLu13E+tC+5VRvgNyr9my/eU2EF+a8mRgbm0Vt5
CaU6S9HgjPnc9w4S3z9IIoktqfp2U3rL2ouaZ8qy7nOY5SwSdUBBRfHuxCr4KCc6EzkkzSOF6eoP
bv5jl09/az/otnFBZmMIYDMAG4WaJFz7gULT8+TNS29tcOMDxuiOF5zA2s6jPNoZ9VQekNmWB6rV
fwt6keQdO45N5zBREAf9S+OK4rn774OxSdmvHm3MeUcZoXP/nwM06ImhbjyKRofCjTNmP5iOv5/s
fOniq3/ypZds5SCdF0oG5r5io/UUAf94Sdsy2OpdWz7hq/tSliH/OXCBmwRj7xM5nmtV9/LbylUB
qUYz7ijL8K85pr6vTeuUEYxyzbMe/Nxgdtjpg+QcxIg/cjKfyybOvoaaUV0Y+rhSlMzxFzR/GAGs
T5NSwKyqE8eOwvlN+Nln24Tmp+/wXUwzAzL44E3XUeq/LPCotvWK+NjyJ/O6EasmgsgiVs1HRD8A
w8hQv1MXNAEaWfkbYxuBXdqY3sOGrEk3hsyTj2G+raPiy+7S8Mdw402rKgWUBwSsETXG2bR0kzQm
fViji/b+9Al/fuCkyV9hRQsriNbmNMq30QnxKQSmu47HqvqkatzkY/XlxDDZdIUTumAod+24eJnw
fW1hnYyLwDRwhKUTXbk6wZWixl0ekEc6eB5yy8Z/wwhrHJwKK4A+zQwk3SMPbS4PEvUEelxlIzS9
kRU2stTxwnaoPTheMpIVWZGOpzkUxCuaGapk4WnIeFF7TndPqa3N7pBwGQjD3YyauTIKWIpjCYqk
tUNjV+kzHiA123cTohJF6PpgUFuDR287R93NnCPOMjaajje+ukm/lKOpvY9TOmxrSpYr2knau5rk
X39QzkVnEXexJvfzcZnVvrVy+Zy3NomeeNCjVQreCWlL4hxzD+BJM/+wRJEIO3T0fGTThXc7xsc5
/1T6LsUuBsi2evxOKiA0H4XuPQciDK+h/avrxZaE4dkER3kF0Abs0F5Zm8APttMskVHIZ8gZVwsa
y+o0sfnag0r9pVTAcGHqxUcx6POG+AtHTPtsZ6YGrrtrDj0WvJkVTqJ67exqn4UesaFu0IxAmz2x
iGanoEHS1GKgtLwDryI2kV2SX6w1mEcA7W0kOtqnrE72CbkSezsHDNE7BGSgqNVeYvXdx6G9pVIO
sJfS3odmuXgbsz69sHPrMUXhr6OtXezmEk8yhNMG9r8/V8urH7MrmUAnzVw2Jca4oQmvZWyd0f/N
yEbChQf3XMqRuid4WW7waDuo0sKbJXdRFz4Pk3nEOReunBwUTijr5jlqRn0h7OSzqovZ5Cc2YWKa
t7atCQwPK2LSI7tdh2BplpMFZj4kJJyxEsQW6LIdgWHN7XFAQoxsNAnCnfRMAn47qz6TkoZ7hzTj
gyGwe6UGtxsBUz9sk+l9YivqwyQHnGf9ZLbQ3rS4ISGe8fHWeEO21nYOCb3nPG37jQp9+9j/TdKp
2PeMXlpC4UD5VzZ9JaLyyuUNIjrbio1ig17kLfQM5wZ+376FYADpyU3pNuUDvU0Dbr3awFjPgvYY
R9nv47I/P9/Uv2lEvRh9v5ziods4VIxWLK4SGozlP6vBzETlbJtGxmtvOKuswEdlB+GPY7ZX7ISA
VOqgwQ9sz9v8DgNdIqBmDlV68vJiPCgPvzzaKuM+mU7KBpGX6k7qVBU4qvQy/iodXtvgB3IFrTHA
52biU2aOXVlJaZ+c+fD4P0YntYLMlrMtKPwFanaT3Am9OcfkhqwqFg0LCqbsxgN9M7Tab4HkBeMb
vNWU0n5mmFDVmeh6I46XqkYR3le8d1EIcSaq1VkGiKSjNtzVOQG2kIjGJXWw82Sa6T6uvCfE7MYy
l+QL1O2QkZd46Zsw3RsW/EO9MMnes7W3LFi7tgYPVtbTM5z9n6i1P3rWkHsw9iBpTfTIga+9MGcc
o47UXZqEaNuzipJO1VovzqVRxaLukJmoiBqZqq1uz0IfT6aZdBs7k18YF+onbAjrtosO/UgHzYHi
TtgL20zh+S+d7SGKLQK2hUH8yjKVfNcyqe6qzYgrLZL6rOLhPQuXTdZ6CGq9+E/oa1jnrCk++i0w
w6gm3Vmxx7yjuXUIxLES+DIQaom/yHe2gzqOLQVTIF5SzWxcwHEwkGDWwjRhDaVdythlN1tmc0EX
HlAEZoiKiXyn/fOFFXdbs0sCXk0+DUDN6iJIK2N32IfeGW3auIfEhjscnOHS8PobOwl/F2V5d03m
Q448zSurejP6LENl5cYBzCp5Kq3hLfFVuBHbQPPL/eAZf3Qt86+FJmICNo1xjTdv6Qd2CEfc7C4h
PYxN6Jp0h4LsyZh6/2pTA7vW7pituD8+6ZGAd7BQVfdRnF7ZgbGPgKuAW5jPA0fGcQrZ43qtba95
hn6E+PY8UuxfukFasw62XjPLUgfV1eW1wwi90vm9y8cp0bzWRVB6JpN67aixWc5yBAaXZrJhYlXB
2jJfRlvoa+GG9aLItHWf6/G13dJbggdpRriXiVQ6hQ773jzPr1ENN2HCBMpupc2uXSqGjYS+gZHF
BbPV6D1UAo+iTw8Mw/KIMDM1YID28CPCDn+uRszTUwPtc+E48upaBKEYAu9pSFTwgiq5ug6VwNHU
McD35liva7+LlyV7+6vXAsmxAqkILKoxHbX9log4bE7SqXkhxEdRoYMqSDejHPqaaLVMXGvHFiu6
CO7ycfp4bpt6CLUIOhhg7Ra9uGpW4KL7whWQYxqMDQTpngUDGxk7aIxWwnWghRSxfTyXtR+e7XFa
oFPMr67AwdJ37jPdpeGUTP0pJerkFBYV46H8HurUBWSvW2dP9iviWoxr7HPwK9c+9LihsGcd3cdb
EjNW7XRbfOmKz7qr2PHCg0q2wL2XGc0VdFt8erUxMrvE6V357XiIe7PfUkwZCZ7KNHpzHEh/LI/N
IM99IsMjok9Iu9m/rsTFHQ5So6JbufOIVy0cfS3T8OxbOekRsY3Jpoqqa1wUyXM8m6Cxs1wDR9t1
cfhPq6pmg5X/QFxgc2xrQurtDtuSawTrNqsIdhlIoPYtkFfhP6OLuouL+2rVhbz5VtrjPhnnQWgM
FgrR7TXx6BworfV3kxbGaOn+dtJ0WCacQsFSF7WDsbVZ2aCnGN71cP6WeuUGOV549TpeetVV5cbu
dBNV4i4orOkIPPKopwawczg1+74hFFs54beb2cjyxN4NKeYng+leCbun42wqkjyzxLs+rgkz1FZc
3yA/t548qf62ujD3j+/q5DjmiqWbvXycmvNXt8DKKyY4H23gbko+ny5ILl3PDqXB+7Id55Gg6PgS
EJKY3px+KNaR466xydJZfcmRQ2pVUH3mof0TeZr75Q/QJ4O2/zaL8dxFafHPibxtk1Thr2WYYOda
AKNztJMHVjh9st/9sPYxW5tXDH+Ky8awoIqPgaLMCuqEiEUKQx7NIEx+AF2+BKPT/mUw/OpKx/00
ejBF7ehUH8xnID8Q679lU+c/daFf361QA3Dk5/6fFIgWrramf0kGiuaQIYpbQkVviUw4uFS1S0Y9
JN3nocvkGq1Af+6GWe8ChucUpaW/8YUuaLKgCcD9UR80SEw7tmRiHyhI0GXkqF0YdMMh1Kceo4eY
jrZnG5vGdIyTPYb+mvgI9+wgRsabZ2rPYDg7bn6/JFIJfaVdBv2t8fOKSTTzXqQDK9QjcJV4R7Jr
ykQZKIiRWpu2nkHvZQZDf2h8BHThnmqCwr+6HmVghiYZd9lVl2L4Aem218nU/e3cbO02EVTVJKfw
Xhd0mxN/SygD73s8rXhXmIqKcHwyTB0YPPnjYLVE9+tX+d5Sg/3TVfVlNhh8Z5n2hruu/XJNFqmy
0b0Pt0P8VIsYaYpGdZjgIO9OLT2nlq03r/xdrNN0dvs2cyBUxc68SSqqyyb21dWaLLVqMAVenLZK
1l2YaGczHZx1gwzl5OjUjTQ5V6FtTW01BpNDKc1qF4vSpClUIJdqc3tXjlV+GPi924kAu//N3nkt
t65k2faLUAFvXmFoJVJ+b+kFIbdhE0h48/U9oFPdp7qib8Tt935hkBIpQwLIlWvNOeZNhilmP4mu
vl0N9GgLmM7LZlVE+TvM17xis5FWjXlXSCOLBsVIHkr+2XCa2uaxS8kj63VNf8Io1wf6rGQvogG8
19np8ssw65mscCd9HTb1lIPy80026wemR/FR9/lTYyDRkl1525n18j0xj5WppL3sxLCYccSgvVqg
pG/vu/RH6gT0ogilOB6o6iGrzVwp6W8Ogkmi238biXELWRW9uu48ZXaTfUycV7lZjG8LNjV+2OT9
NjdSfa05mO8T4HOF48XPg9TJ5pLK/DQtdNw7dRGP+liQ/zzm3r2uTkVERBykDWFbUeVB/x4qGiKD
udQXFc/BHu8qwReNxHKZx9lNU7JVssg7OncsPkdG9fnJQlx9ouUtjkuWWOcGFdKhFqis2yaf9g3z
oNtWgVoNeSG7elyOd5Or1nconpsIgNJ0z0xf/+HUPXgT6CFIQQT1VmJlKqXOzwMuYDCIuvICwVn3
GyJBfuuuIul3jMnbwmGdYO16B2H0K+Mi8Gkr67XuHO/LbCBqp5b6RyVfLsb0gfasoj7DTrExJ4O/
3n7Ppu0Ub2I4jdXe6cko91gZJyPO/rCtOA/21H21vXdPJpf+UZvxq4P2+r0FcuMvqTa9ko8A0M7t
Ero9aCbGdphehIeysZ9k/mypMxDoXlKcovUIufh0D1mbeQD01vyeZWeOzAkpAjZsVp+yOI2ErZ/H
vE/PeBH/ec/qe3q7vWMEf3/t557duaL2/352t73kX77z99NrZYHH+fcz/+3XdDRpdqup3f/1E/9+
3c/zfh7GgFfRSY+QLYoiPTfVkpwxWvzzxvmveyIXFeTPHsGkZFHGDXkpB9pPcknPBrPla6lqHSnK
5u7nEfpiG/9oL6pz6a43BNkO1xVJLumy7Gg851oONWaFnGN7yBfnSlwOcmY5p8rWycFCvH3RzW6G
zGIvXKnlqU/jr5QqFupQroBMmWWU0tSGzqEKllWy60q3MFiWgRAbrTzYWG4ZfCvOvVkmnzMK40jv
LTQnbNDSSj6rTmWTVYlR5OchIkL7MtTW009P1yvzbmOKxBfhtr9k6rrPhekkl24GCDmCFxu1tTv3
hmkfe6L4Qr1t2l9k3WSBig4bg644asmg/m5GaO8mqXXrpBIuOnFe2VUB4G0pVETvjXFi6Yj01Fr+
YMIeGKF3Bgo5qWMGyBss2jqQCrtPHaScXL8Zff6ekWN3kHF7N987zdyebZakS3MnUBIH+UrXpNue
X7dkCPfOMyoqcsipHg8amyE2jv157PKvBNGCOSDPTXuMJJaG80SZ2jxwSasO51kv8KyDCtQqkSG4
Ki+KYXoXc7vs60tSHcCPzCG1ZgK4EVPt6GRKlOkQA+sRPowmCyuo7eKoJHCj0JpiFTGjeRCQ38cl
j3R8iygwVXlqRtjc6dwh0K8umZIqu8H60JTxUkzJY1KmKtdAL/ZHemBqKpKQKSudK+3eon/wkDkf
RGXOEWAz9ualrj0kDVoifHK/Vrsi9lpvf6G/6oPK3mJF+vo3HSc6aFPVhN1sn1gaTOAkCwYnSep5
QfIlZ29MXrOsg2SUkZdm3c2iOb/tuLP2/cKWQwcXNTE7aStnugH/j58bVbRfzWXTsPQm8KpEdSjo
0gxLKs7j2oiz5v6SRS5PFirYs6lb9AXg3vsNXn324iMx0DEZE7lVMC6mhT9YZNeUHtPiEoaRwwpa
DYYZmpOF9q2A2W0005ucIXOOzfhbm+KwKJ6dzJ6+S1zl8Nymt2Lt+l1CJipMuwnZiEK2TEq/l3DI
MVrn6dGQj2qneVc8JOtustwejT3zThXKZT0IoCXd0U6Gt2qd6KB3BkbdP+SZvTnEvgaGs9owSIYT
2tOoWKujHIb6l2mAUBZqbe60ZnlAQqM9uphDFbtDrjYUr33bupFC9dGqQ8NhpgyBcBLB+ehBr7as
+mMonB1oyr2wVvHACQKSyNwcGk8qtJxf85Y6ii7UYTjyYdqpGrhLnVxkiqLHUBkiowDCXJuQJ2s3
ZAlMDhKPvtpPmQ6PKkPDGIPAHfvVfUsabcKipaxhLwB8xZWqPtimcZK2d/Ryq3+v4WISQT/YdyYb
2Ru3omggrM850mzRohkMkipN5dloVQWhdNzspg55rMSZTdFDZ2VlcDJ0YATz8ZjhsXkmTfzy871M
w29QtY28rfEX3w09DcamfSJLSHmtS/ZYjTNa9xDklLPi9U2oL03/XglgmIb6opoVBZdVfiJgW9+I
X6Qy3uLfpth9XZXhiH+amTIxGM+L/Zmg4mcfZu1yPhn8TVQfOs2aPxz951TT4k8X7T+UwZ4Cj0QM
RzA+2RbcPpUv7mgvn1tx0g1QlWMmoXeOl11Xm+rEW4vnuVWLj6QSH17nWm/JTJlvQQryXdOdd2LS
xAk1jQBbzL3JQvVOWJlDi357/PfNvz3n3173Ly/5+RF/f1trC7JGYvu2d5qEzXOShDRT6lO23Uzm
kAAi+6/HP/cMaEinn3u6ny16HxXQE0CEpdBNKeWXkw5p2V6qnrKmXE6j4s6nwnBUUidg7qe11Z76
oQFeBfXHDltSaoPxoS0Nor1ikkoWCz68hH9wWh5N2JUnqKOSP2LJuIWV15xk3n8WFr94XmpYAqDO
6hPACEgCP3crRatPP/f+/TuDZf0Pz/+Xr/51V1+UR6nDQYidcT6tNDBOiescG5V/Cf8511l7lKef
e0OW8vf8D1/7+ymUvRHbv+Ygt/ema1MSFpeGQIAS8YQ6slZQGC0wAK0Nu/wXe/nnseqp7SlR8/ak
lAXPypeaOiiZPpj0NacJWToYgJ/35ucLlQZY3jN285LER61KevqBRndy4ZaEak66BhaUoznBR0mn
AdcKP/znl62LB2tj3aJj4t66/Tk8ZEcA8s89sCvJCcbTwHX5zCcQVgTc7jp0sp7JeQK49q936eet
0ra3qr+faOSxINUB/J4t2ypKi1kQOVuvp1VRFpRXTol1YVmC2NP6k9s5lBxN7JuF4hERoEyR0xX3
cxdjZIBG5fcd0zZ9ZO5mI486VEbCLqgpz3WnT1GGn9zPcmAXREsDyqZTCiIBGH1T4dTh5udeP1ds
GpPlgD5jOKXJNECiNE2iyLa7P1/skyU+NPW9QzSzicr7C+smptJh/BgsJQMfCWY5b4Zi79VCHPTG
QZPvysNseuu7kTuvq6o9N1aLAqsGyrsoRUk6YNy9jvC9LZRznyMgbGb6+fygbcKB2T4ksBoi4FnO
fWvQ+GoJkIgtg4EgATO25ZIgZXtoi6eB1GYzX34bGnGYM8x9uSjqTU3fPPAU4LoctgbsTBHfFuwp
yHsxks8BgUEfm++WNgPhnFy/UOzkdhDZfEPhhNa+nIuDLMDHDWVK76TbAH/ARizRvjbuSEiEosNl
xC5w1XqQwit+A1jL82spYUK2auwv7uhdsQ7u26wC1gorBEFfFznK9FJsgbugRg/l0t72CPGDycmb
z9a6qB5jP08Q/oiQHFMKYp5IFaMIje2I/TlsmfO7/8fg+v7/YXDpNu75/zeDC43ix/vH9N9ZAdtL
/mIFGMY/VAsgEjwAG5aD62n/yQrQrX/oXLENFW+zzgbcgQPxT1aAoln/sFXX1T0TZoCnqRut4D9h
AboOfcBByeParmab6v+SwmW4/86bMKCNao6tU0uh1OSn/ndYAK0006BvSMJt3CWRbUocBDinLmpB
UhHgl6WKxZliZwlTeknYVSjplhjjrxJTZ+roN2IPrKuLt+HK5KTcFWrXXPUap88MTPwaDwhZwbb8
6kc27Ggh2EjijeVopm+6PHb2nND2hD6eYIlGagAUdeuT4CFuqZfyY77J0NX1SiM1e3BHCjA2keVt
iT0ckgi+lQG3dZJNepCb2UTZuLONjuiQclAjw+Uro/W1bFtkCFcmXhh87V5nKjdTxc5Ed1J5LVaB
1IreTp8SYMCE5ThoJQJEXf5ivNE9Aqb+HAz9WRYKvFQbFZfItZ1l5SBphFb5aSz0i3Q0Nkc9kV1k
payIr0KEUOotlMBZxExDFEqDFWf8a95lz0787oo/Lp61Bh3A2xbVIrlKt/jOFv3Ut8Wyl103nkwL
Y6A2t4chReqzuuIZ9tQcEllnnpcZU7qd1G8ss9ufzV5HLLF3rkktgLpr6ZAtl4ExJf2wOWzjxXq0
JI4XOWoY3tymiPqtmBoIL9ghBu52bIKaM8CHCIqfuh/0KYNCDjYW2fo3RS1rria+kzqXPF0MB92j
9TUgtz70FVNuBP7PDbaCfdM7PUEME7xjR6uoROV3rU+bjwibNP7+/Bg3HFmixf/nJEvySMAA0HhN
WI/bbKtrcNBl9mA8TQwYgpgp07Mz90djaAGW5c2vpVyRRdVs24nQq+H2GJEQ+KDJC0abmaRvqrn8
cmzPA21I6khOdubYFk9ZV/1GJYMwwEvJylG6X5ZKmDOUWOY59bJzstekVrTHJclEhEQDtBeOpYgm
ln00QMmg8r1PzPasmyBx0XzWIbCBSExJz3aUAXVLNmJXkbQJ7BsGW3vJVBZMEEXwgtL8zV4Bu48x
g1ePDB4ckeXRKpd5r5PX7K9bXF69qMwQli11XUrWAig97gTGV+h7Mo/glMNliGavtWj9W9+zvljB
YNc1K6i3QIk0v6p1rA7zTO+wKp0d+WwB5aR7Z/LIV2wk/hiDkBNqGVv1vnGvsdNdapHeA6rvSE3R
mTAS4pNO5tucdXU4CMYm88oGrF9ECOdBBsuidRE7wqd8ZWTtZeqJf0Fc2vJajfGvBqhT1Nhm4fel
mQNO6qmfWIzp0EIOhWF0s9gqLTtZoS+Q6r2dtmHKehcBU95vtVQD8vpmSLpHTro4iGMuDOYmnKTv
fuMN8TkByxBQfsIexvhN/wKX/82sCfUmX0lsG9FtAEVZ/dxoH7wsHbEqu+0e3toZjB0katW7I8Dc
9WU9NjtH9O+bPFaa2YuiCpLf8nj1rTlJ/Yb0tgpBZ6iwa+eoh6DGOIbmRV2dqzXNf5m22MKbBfRy
x9hprNB4ARBixBPZCR2fZZYwORnN5txgicmcynyy+/ISc41BphyHo3STow36NW9IIDPHj6SJPwhB
0fw16x76PH5SRYaFKs6uzHI+kV6rsJoYBzQDb6SKhJHZRNAUstmrOKDZksfSTzyBti/TMJ+xOw9i
U/8lzY3Hj0/Ao0zuMQg4RfuAkfWpX3szKNk7+86EuUhd6OSgRtw7pGLlw5lXpAs6TehKda+IXbk4
Ym/J4tp5+CxppOd3Wm7hSqvKW0bTtE0ToNDLfEpH/bOxK97L9jvOisfcuRstdS9BcgWMS6CNwh8k
KLz5s6gtQgQO8lCbh8WnV5IFOApVpBLQWxWaQVkjn5WaefKKPltvCsOfBIEIvUdCeJaDQysS86Bp
ct/ncM01JXlUATQAEvC36/jeoyRMtXmfS+Lc6Ql4ywYVnNpQ16FGiMSokSGiUafdLAOnFiA5IHYB
AqT3MhZnrRwex0SbCINQ7NPgxTuH7EZCtteUYMq8CruLmycvq21dkpH0w9msQ7Xpm7t6WkIIMVGs
avMuV5E7pNkrWkU3IrAaw7ec2IjRbgoXaZ47WVxWUoXDfiy6Q7s45l4RuR05jbJL6+PQcvaYcfFO
XHhUO8aeBgv5j679LJv8PiM9XPCTojiOUeUR7eS3rUUQ0zS9Enn7LirStVC83mYJrYrau06qmgI0
sUb+zdnXHFJbgEkTSm8SeyNtqM0wKTerBG1D7eRx+i8Nk7tVTt+amNHQ2e1jOqqSKPcBfHs8ptHP
Pc8gChWrUaBliMwVOGsx5xJZke4fFEEXBiDNjezlQedSRXZFf03dAi+ohf1qSOcYAYvd+FoWj2An
SWMDcPA1bjEVam4ofjxAaMhinDhi1E42sXvUClqQ0WbexdoZBDcIEKWOisllFVS9SwvmeSe8Gq6D
um6jQ/johZt/5BoCTe3RoDOLUq3+toY0aIB3SiPXIjdzCaWtpz+0xZ7Vyd7znslXGAp3LntrW4Ng
MbTrEA0T6sq+grXTHx2sxASE46M1G0IpGiNyRQqL0VpXkO1sCsYEnIonldBRyZKF48JhxyAmy2xx
oLvbXmVTt+FACj0iSL0PFwP/MEY2QsPs8bzGXK2XerlOYmyivtbv2hlmb/+xxqju8Cs5fjs7346j
Uzq5lkuk8hL0Tv1Iz3o6Nv1PKtOtzgXn4Njtb9PZj+h9fRcCUwighnHWiEFwaM7pJjpNPVI+xzrs
m44kB1fbxdMpzfioF83eeRAxaFcWhzj/GpeacUpf/q5repjesPBJGtWr5qEn9JBV35Zf5ry8Midb
Oa3091hqRqTV6tVMaetYiVcy8HFeK2ftDxlg8HS8WIxUH5Y+vXU8tlF1780Albi4xwYneQePxlKa
r8wJK6NFt+TmUwhvGw4D9VueYPWNqxy1ycR8KvZMUCyQ6uBNw0AlSzwka2TZEVttiGlT3W5vAJju
DO5PVBHjmWSsTaOBqp4VOE919q0uF4zsWUxpclvpoaploJFl0wTNthpjnKE7ykSvTaVBW0eEWmp4
fq5At3SE6Ii+hcfZA6hDjvBkryqnDejDowPd46Z6LCXAa7FOaESr8ZOl2CK17lEUdoP2N32XPZf/
adBpLMqbyULclc33dmbeK639RQu1wjf9Xd0pyMsDOI6o3swxJAbqAq0Uo+2mnrW8UFeN1kfUBzDS
e89XB/g8jc9hlV9uMn7Fz0tuUnZbQaX+oK7i+9T6lCsRqgzKjVvxjs4M1EgKMJu82CkbDvWq3SHt
pu3bFYjRYSeyz91x/pfRCOY10pMKC00dSYqtkDBGYuCl/qR3KuCp2LnWdEivtxUmaLf19Mgr6XnH
iib9uY8Ut0Ho0KdlADHzCoe3Z6VyP4WlROQYfUgx1oGws37XuDeFggfJScxkZ9YtrAVeNOZJ4KHQ
DGmQEm7WYiRANh9wQGQ71Q1hICMaQlyLs6TcN7Y1+TP2rCgumVYmIxnxcbaPZY5SviJXmPxB+h0j
senQZ/iMxzWjAs00QkjHDD736OyAPxFAREwt7SzU06lGPIRG1EiNaGm1yFiv7JPReOljkxFnYSom
aZubMsjVfSKHcj7Y7BEK1BCAxzGJ1Vl8x1Kf59yKkWxgl6C/TfKtdmemRR/17fS5Vh6deWpx0kHs
iAtz0Gs9XQFARdJubntNfVFq5VUvx9ZfFEluR1e8Itg6Wlp8ta1f7CXWXSzENaEd6UO/R0ii23t7
m8ssLslPlms8DFsms61PYenB/4718o1O2lfXdjTXC4fRiwC72drT0Sn6na7Vyh4O7K+kwbYiXIXO
PjOBYZnuSP/cITd9mQ+Ljn9dGvzIFBqDvzb4vcvk3eq872yES+H0gWIpj026Kc/oewawFmLgYt1F
61bNr2KbX5RI7ZDY69eYKAYAzfbOWsQ3vUz+obLD454MF2Ua2O20ZOKtdvlM72iIpjlL9jrFPHwg
Dl69Sb8yBrVICmuCnLbVJKN3iEYflZtUgwF+ccixhrqxm8ywTF3MJgTdO4CEpMqH13PUH0dHvEwD
mlevFR9zgfxpHPAyKxwNA3JTJbP+pPChdxXIAb8iBZlZnRFOXB8Mj8nD2FYI+hwovznra4IXA9nF
bzhXztHJvO6InZSIhJnJidX19+OQvJfac0sS3RhbGDYHBLGr8B5MtqL+THBIyPSiwn07diH7vUcg
l8s+xbRw9oDQ+bJKYfGpGhWcUyM84iJEhZMdMossxgSIkK91pXJEXR7KNR7vDXvqn4aRiEIQCFM9
8Ne7CqJLqB1ehjYAVn8gaoP5z+S4u7hwu4Pt0LfD9PY7BUTBQTD8VlEj48QinUqMpwq8w1mbX2Yb
WJ5uoaFD9JWSqu6890527ygeEcODcZUMtbLStMJREDNtzMlr3YEBEAog+RJLXt3iujN0530aMHK4
5ocxu4fVADBneelEmTytxwLzYUqQVUu8xaCwCcTaAmSmjF+62T0vCWWd5dqPdTYd5sZYjjQIQTAl
ThLGuYE+iKUUe+1CJia58D5+BjZeRrWfC2kB0ycuwAFj57t196kOxgnzK3a4OL7rNwYstjgEvN1k
ELIDoxsheKnY4001NacSwmckajgJRYrzta8PYF9R9/a6z74Dp4+j85/QsHSwREKrUR9LgNb4M8xj
n7D98mB5m55+RMklfXhP5hkZ5GdlNtohV7o8MJGuBaQlT0Gb4gRJT7HrYHhSiZI0q+mWWRQSE5d+
Kd7OeIhTnLnd9gmstHo7mF78HNogrwjy4C+ildmrsCSeCVTCRJOV3Z5MR4pBY7jty5ZgHq280aEq
E7XzWOHQhi6n6rhepvyKOoyML52OceFYf9rZ+iQKhIXQeOyTwbnPqyIol5wd6TIggTBnlvA5vlQW
7FtzVK6EFak3GpnfjZXPJ6nJT9i7eENrH2FXtYcxM7Xomt0tRGLsCBvtzAuRSlyOyXvPStXd//hn
89YJADDcJfG4QExJ7FNvk9eB63NX9K52ineoK70TLTDWOZu0CYV3GDnPdqMa6B6d+rtFlKc4lRpU
fYzsEbltgrS1Sl0Y3T3sL+yZa4R0ZAq2qIqdgrc4yFHBXl27sYKsRNUJKfaI2obipcsBkYyf3lR5
frGY3/HUnklB7nzOUGqPHbSy+iBoZkeLt1kzMVFA0DUA6wUIGu7acrhjHPmHqk4Nxg5A+LByMRvy
p1RfNF8M5t1gj5e11baN0az7JKP6cgD3M5Ysk7QuFrt40Lx7jPxZKNkw+hiV0Cox0NVR3Y26fViZ
wegcVGJOkLmxWcxmEUClrMNM1DDZNUKg44y9G4p2QZyE1Z3we66R7Ku3TOmYbDqcc1rd5Dfqon8y
WCp3QsxPTDG3yHToPPSvSokOF2S1GYLWgijYWgtWD3W8BbM9+tlUIAcEsh4Oto1aZVOkaoaKbs2o
T1gEoHkD9d0NgnDpXlZhXaRFIMqHQSlOVDMgPblK0e76qGUhA1YtBQ4MVZ6q7XIW3KMH7pyd+/jV
4FpeDfaxRb9Wh6x59szhZeuNHvGyzNEkWQ5X9p95XZA+NaOQBriZB7D+iOVMkU+lOZo8jQF4rqD+
1Sd8BJ1IRx9qRIvtzP3jCXFRNbkcxXBUlNbaUSCjRFn/uOmyU+KzN9oQA1fCPQm7ioBqO37J+bOb
9as3xXMg+uoDUtBOGvMbVJQvG/ZlYXk0WWbtt7f5wQFifLMVX+4x90xRWZ7dWnC/Ai7eTU8IGZDF
GiSgTyS3mWrec41huhtL8rU7SBy+7lELWFNyImYN28fCDogJVUWjbP1MyiqhTieaDgBfzealYFI3
vSD2b28yOxWR2y1hlfIR2YRqNWzlEP9aIYScLsw68rfHpkdYUOHFiAbIoN2W0glZMeHorOTp54bp
vd+NswhHOCg+/tGXzei567cJ4M9Nq6FHw9zFY12XXEO31zP5c6O6+O7thSrDQrFZKQMndNvcKNZS
AhBnAjawJdk1C0UQOvwA5foXbeckoMBBGhdnL0VsBg3InrPMdCatiDi2qLUiUlmHLJAkLvGz0aLk
dxbZz/uN5R1KV9sjdNf8kb2NH7f2YWydGSdSDYKw5B8e9OfYpQcew3dGwrnmkep5l1pL2ZvQlWlz
YPNapzu+NiioUaZ6DaxGcFhbYFPSOsoWVztOY5NQlpltZNdPa4Yek5mAGdopbPtkmu2oiYEwTQL0
tqwji5FQkEM09XOvcIPKwmXHxGe3CqzrplfTVlA6EbK4nTPy1YZsrE/SUauznmunpa8frIhTDA5c
S8j7xuMY7BurGiPbIy4nLu16T1oqVjoLwD1Zds5gHHsO1g4p3r5d5Y0kwes4d9gfR8s4V0Ic13Yw
d04uj6SmbioD9cXUM/02aVxrXzFu8NE+UwObm8ATvUXapXcNZflOafHPN7KiBMlX2ISSNDVm6MM+
vmtAEp2GRd13k9dxOoODWGkwWfQg+GSNG9m5v8q8TyLkgjp9QtCjRlVop76qP4E0IhdSaHglsS5C
U1aojhiJc6UKZePMeyvRCa/C17urluuM5f8FxxOgqPGsOcR0sjq3zcomJXBc7eDk5GsZPXmnKqo+
KPOEaxsTJidTBYCmK89rNTzlVUyzmMZnILsb3+lTPFwMNS516hrhOMQWkPMeUrK7YS2w9IuZdoHA
UZqW1aOmC9ROC83arGXqoUhoTIlmt3gpjV9prRGEqjcvpqn7NmzaoM7X+8JtiK5CNwOgWD9ztLxk
s5H6amrHb+qAJ6EcrlYDz7g3ALZUs2YEGTsOX1dsg3BGitAB2pZRu8alH+tXqikAnjQvFbKORodq
iVS1g06P328X4os8u7szZpKeyoQ4x2opvotOeU0Ll4C/pNip+KLhqU3IhHr1xcmn37rCzMWmxT+O
UIYJRd3FTD5pYEq2vrhWwXa19y1C3BsSmO+ysbsOM7632uzcQ6otoAkrdJS58d1l00I3KH3JCRIt
zO4Ik4mwYPybYnHuy8xDCcb6YzZXKYwuBBDHJ5ifOTR8WjNq6FRojTN3/p6c0jum2Gdg6MOinFGZ
5Xpt+c/r1oS1kTNj+W5PKOTbwwhctdZYRvU0i0NT6y/5hCvYNYag1Opd3qq1bxgauLkJlIj4mkVq
oFRMXz1XYz3Hy34YLBlVNQ2dtHux9Q7ZQry8051+ykDPtZsRocxqkyUaJZQCzZTBWvfZV9VnwobA
nydrt6701lA3XCmaiR/tpdhJ/bYDORLoFAZh5hHvyye0tzSaxlnB8LcgEUYsmh7ZHSiWy2oYdKwt
JMrVErOTc5FPKdNFqvFD0VXzvhlyi0zCG+LOENukqhbgFYaTGzf5EfX4a6ve2uBsf0+VYZ+9WUWu
RQPy2mL9YyPIKUTjjmA8YKpBoYv8XpitdpKV8samjfNdwpe7NVQP4RnfzLabQWnbO905/vWEn6/3
TRaixdYvP4+QdeT3ilnf0/awEX3tMol4Lm0z6/7nxqtfKBgPuN/T3zEyfaqiwXrA7NcQR0pzvEts
UG5x3eyLGsQw7EYzqIayOsYGuIZMK7/UuetuytR5HrkWH+rJevUWE6AkGMKo9C5uDJyAsl5FJpqz
WUgRDYL28FTxVK16ei1U8xY8qnhKbcYuqjpdzJiWN0nlhRc3R3fy2H/ZSOhEwn86WgfN8cS50Prh
KZ0L+lf6XkUWtbeIdSPNt/u2/nAATk8o3QjAxBU+tVN7RITG3GXk9FDIfAydTf/VFNnRlQaczoRI
kwWnVW5V6OaoM5NNwDVtRk+3dj7HxkaVnKv7VMFbMBL844sRabZwlPi2crP0OlX0Z0dQDyfPMohT
NONdOudHMVXDTSPTQ2WqXeDA/gkRzICVW0wOKTSYt87kDEFSkyTU6gZpwbF9IoAbdayyNGFS4zD5
0SW3a1/uZwVlpRgf0yXRQxzpIoAHrzPFxaqg7spaRTnvJDimKw/BHMI4Nu8PNLujtKU532mb9FQY
v9mPwSg2vY+E0JBdNWgaInDELPzYS6+zGoy0+D57a6e13vSmk8JBRxGBz2+mYH1go+glzq5074q4
lL5a88uHApCQSSdKY3oMWzRwAWhd2rozAlCxGQOONT0DnEcxOonIWLJd66jNA9kcz7oZLxfKIS0Y
1OSr3Ay1kqTzvWpqxPYBqlctXttq+UepZtMOOOq6F2zVL726afTQdvpuMY0hYs4sYHdAvPVo8x9n
AAWS5rszKeNkE38tWAqxjrnDIwrzft8C6aN5D8WOKSZzT853JjUiQutRnga9vaHjt+EN2iUaGty/
dQzkvXON6xpfINHca/gkI8/ComNhkkQJzIDMMdZ3NlsGxv9l52mSJYyVIi3TObwbh1Igs0Or6LTf
GA23BFdq96Sv35TaSRg9TShMKccZZBEcarAu2sZYR2pR3Fo1dg+7cPqTnax/VEwV8shQPiJohSMA
nFqi93/yBHiiLAtJPipmCVYvmSvkUpHq15kTuFs66orCSCXTb1RL6kdH0s6MocShn+XUgCVBNl6C
YQvb/s6h26dLBfUuS6gFIdefs7jcVU11M+FTDlIzhmimODgRQOyZ1bu7gAVcywJ/KiKrXR1/8xeu
jB/sIgTkGMBzbqJmTZjbSPhvmX2fq1OP3a7H0GilKC7pFGLAlqvyXiOyB+qq7BkpQR2xrNMGS2L+
lHjHopXs46SM1BEDF86DtyX9dAtcfuqof+qqfsdOe3NdyCuggz9sNF2fiiG06iXeIQy5W5b0ywN8
ERFBiuj7WboGRs6KtMkxZmKk97B02j4D+GKTdEDiKl63V2cZXmYkscITv5TehVlVz0/6hPm1138k
oyCKDSjvpGextet7+m60SAOnL6Jkrf44HPEhbUVrXwOAoFKI6evD9Wq+k6qU/G3ivqvNOcKC/lks
urguUxqWFFqwlIiqxEMcdB3Kug4UshMb3gVXzH7SKPeE8tYPSBwS40ZNUYNzIUFlS98pGDP7pkfj
7ZreftTEjWvi1yhNp4YolW8YlK4MzYWd6H+wdybLlSNnln6VMq0L2QAcY1upFneeeTkHYwNjMBiY
B3c4xjfq5+gX6+9GqlSKrC6ZtOtFp1lSGSIZlwPg+IdzvkMJRm0SIwAEheU23Rq+2AVxJT7Q3ljV
ZfHhasghTopIn+1PNFhgNpnGoPCbVtmMVEAhf6yc+dyw4luZ7k3p3XYbv/0RlTHJ7sLCwsbFKVr/
QZbjtGpV3tHzsEtFSour94wG+4dZd8AF8XoxBIr3Thl82v2rj1RnRX+HnJPnYKj1suv96udO38Jl
iHHnQbDqRveerLMICyfoIuaxYN8NpJsJh9rcs5eqKqww5iyW88yxNhxak31XCTye/WY3UMHFlDAF
l2KcjXuwbdcJ/viyr9xowTocfEfNELUNT3EKUidl3Fmnmb2rEVEseis9+0Hww9QG7zJTEFJhhfNh
Sq6oBM9dkH+pBv+BF0spLzSBVwQ2I16tARAFgAXEN2vKufW7ewBcDHM9XKbO5xjSsASZN/MrMtz9
PK0DZOKBUGpbaRK5hHtw6QgXyrLP9gAXypL+pXOgN2U2ecAVY8uccdAqC4iHdfxkb2eYX22Py7Rz
7YPCo5eaoBDtR6+1ho2RBM+Ijahng35lO529N+SrmRqsxyWr5IkhR5C0zELQ4C5CyN4cGdnOdmLJ
KhNTPnKTT855hx85HIPm1oeHIzUuizRghb2zDCyKjzFo9mZVsY1Pmv2I7Bxc9IMbul+DPKbU3UY2
Jkr889Wy7JPxONIz+AGyh9IDHtkZu9psvw9zylxGDIxC5+6lCKMVytsu/NAwvTem5ugEhYR8niSv
VSMQDjaQQf2YmyxQAg93X6EUcQoc5UKfmqzGZd33wO4gn/dF+C3UAVDHZuTLC5YR+RRf0IqDlZmH
lXYmh2/5mecMXnpv5MmnU9zcPLAWZXgb+cbwKwOVb+AKwFLw/VMxRstawAdiCBvQmbFO9sMJX176
NJpVe+2Im08kPu5kJj1bW3xVrp7RPkUfYLKd5WDEDrOj/jun+C5t8vmlcnN3Pdbx16rCKcEAg5hi
lRT7xNLEk4/WYQQ0sxjViJibpZs91IidmownhvKOZT+yNFNLVtrpm1cgNdEBOonIv3HHXixHTtmy
47+GMSatOS0ImMmqciVtrPOTYzLGgqq9wBDSfiE5Hdi3NJIVmO5pJ4NpXk9zO650eVutE6J1P5dT
jv6KpwuMyXVxG8iR5Wg3rrGlNbcWFi6PNpWrUNz4CQ57sUnqfhUV0l14kMBD1omVJO3M71yHqF2P
grx2i30pMqTqcydWdtGdqhyEjRhzFoqIdPKoXntIvhainL67Y37hwl7pKTOfukgSjaA44eiftUle
m2gtxeHMFTOBR9/qBOsBNvSlVPTKxHz0CddFHYF9EuW3Oa+Clcz1Y9cxFqNZqbgUluhbvE1nBuiD
vSalpFQQn3Azm4FZ3uMhO4retlhcWy9WwdGlnejUmUW97rJbpm/ejTs3J3DOw/bLbYFggNnLEu/n
S+4P7YFrf0D3D42gnPldDp3bs6eqEDGwgAACgmqhNZdNUP+wYuZlftQFTB83Q+p9g2LXbTvXQg7m
jT9qADI7TZZBHBjvEmv5Br47vUSYIUTkJ3ZDe7X+I70RmqvZrYFRW5v5WV4nOBjLjgk9ag/1tYUG
s2Sty9osrYqtYwuipanGx7JGKdY/MFXhJOD5jIl0uLfpxdZQ+YlMgPirCqfYzhq7tz22mOw7gKMj
kcOxy+SwM/OPusx2RFd1q6bpqBNIuIbdWS39bqjWbYh5LLMpyunYnkp/RqwtrQeDMw0oz0M02scg
JYyMUSXT5/qehw1PuiZ+Kq0aBI4DNAX7NVBOF75wUYO+sD199mueASMERyhmm2Lg1oTysLfzBCOA
e0NhGcepI5oerUQS4LovddqtTEFQdTp2W2HW+Zk+OidhmwvWNpPXkNnpOuiv4dTad7WU96nKiCtX
AX7817iFUq6pWAatuKUyRPMOmDtokuPaY6C1FM7rUDn5pmKYupQd7nkWXQxQVMvieUTpPEbpQSkD
/mhlfHdDwYIq/UKxKh+LTm9QARAgzgxt3xsPQSXuYucbG2V0don5pa3QfVFgrTqaLrrX/oI2bQNQ
D32bsl9MTlGjUGd3JDMGOWCFOGplRuVXUWNKY1F/9ev6PuR2SPAwL3p7KqB7JFuh22jveSQ3g7Sk
7qDmiCJ1QQm3H3zzZBbevUOqzIZ2zVgJD8B0QkYX2F0FjDB3WdVY6bgNlqYfgKhgYdnBYdwMufHd
ynhczG4qD7GlV4MjXzvEtKteWOiaNI4uTh6sLgFWM1eeAC/nq6AtPgvNJqjU3bYufo4svL3RN19C
AO6Y2VCaw+oNhP1UTYB0yyiDiRwk34bMm4i+Zg0BbKLauDFIAbs8poEJ8KK4llabboxeEm+PIR/M
J7JCk23D2HWMB83PDNk6qVLQPHKLGMEuTq/Mrnx/YpEF+NoLXwtRnOKxNnZG8pnhe01avEiJ6z0w
orp322Cbz9amzCKWqGOKJI4KdOG27AnoYc9TOb0049EPG4Wqk2BKjN2LDDDKMslhm0xQQyq1l6w5
FvjnxgXDpm5R5N9GipHE/HAwxO5NNeyqmiBy3zQJAryN1WtDM0byx0WWjJ+TSMCmNganMwSJQMTJ
qpvg3Y3GvDOK4uATUbGqKiayTovWpBRmvu11gBY5BsEzl8ZyRKgcZQz2PAI3G7wJKhcTYxPVb6z4
R2Ubb7pR5w5H8gp+07sObxs5fJ7Ltkn12mqn90TqPYNdKjfy+1ap+VA3YYDjY36rbdwAvkHIYSSo
rb2bqW5ihRc5xop6GDlWtma6jfgI+AMQ3WoXOPXwjEYGOWaRcQyybxQG+xsCPQm5dzmVBi6IPiH3
ahyONFOHvmPsjim8gqcU8K5IH+Og28B+DwhgJeTdtfG7OoO6x4XtYsUgF81w+62pk7eMoMQFDpJw
LUX/kQjEDGN6juHNrJvcFsu+PNig1bbBaIHhINo0T5nzeikzIhlvMV+hifLWqnqbeMgQ3oUyoJz3
EzI2xBNed2hi4HqsCneeHX3YHSCKrKq++/aMnDSUS9OwiLZyu3iLtfvSWXaHO4sUeq8ov0hoBkA2
Yfm7MXxhBspt15MuysN4/R23RwJbXr3B+Tvjq5vuqmKWG8Ema9FiiUZWbO+DsTjilKoX3mwmh7LO
X9wqzwFe9p/KTFhRlvW5adsPNuvEasDEdZi9VQAqF87ERqev1oZjY5Dz/WVGDCgP92bvhE8h7DhE
uUm67TPyUGESXSYWLBsUuEiH24Z8hS1gfxYD0bdqBsXPqOmjjdJ7tKJnq/K5czPm5WT5pjC2OXYw
aiaZv7OE/1IWTFjR9clYVTD/mouBImXVMftYpgz+TNqyzAaT0FX3JKHAbrSrTdUAzzDtkdsLDPyQ
IHyRXv59msBS+4NYGLEfLkQxdwxU6tdCI0rkInkFE6p5vBMTMvvRpk9ZMeJYeY9btQ49SHveLPet
6PksId7qgFqkcIjJgqn0RHgTUQwCEc8cfyiORteb421ag/3xhgJkR2U8mCM4s7YxnaUXGV8SFb8E
CRW3YYJZrvLmm2VMZzKkmN3TObVp71BrH0lKPDLzGhdOU+DTHJnkUxs+9+ZoQpOr3yoYnqRRpy73
OBFdNM371p7fCpP9VhhgdfIzeNTgWwEGDM+hEntuQB5wPTV65A8hAnqyYMcOyJec5MGKqak8B/md
zASX3jSyhxYIburJu08AD7NQoV/q0dKsxn46c8yv+TlxgWMkqku1Zmi0hr5CYojrPzIgbpfKru67
MfKhhjW7iWnCrpQpsRtX35sI2Knm9EAKNOIJvGL9QB0gBgMiM18/Z/FygC73YLf5o0Gj8PPfJhZ3
1mRnK5F1IAYvCT0Bjiu32Tl2crBTK9yaSbtqLfmSGyLatbfaMrbXQ5mEL/OQX43sJZ9h/01UTFwc
9UPU3tMbVstGFl8aYUQ7WrhzmMBqk/nWlXSrhV09trH1tIAjDay7NY9j0hJ74z7ZpGMvYHz8oOjH
atU9Kpxhi1bLZ+LFUVpNz7nLXV9FqOMk+eEsBXZpoAUlRo8uK0Jr0HlFsLrdnZRQT35UnrysGW5L
nofMxEceh4eho2o0Oh+RzUQBVVlcWikaQCuxn2ofAzNLkx+zwyBeSocnR1pTiiRzs8kngkxoaY++
3zNIy9k3y6Ajtci7qN6H5GnvM89m6ZTFdIXIumaU97qNEaEOaUFqcjavqHdY0+2U0zr05YxyHVY1
Q2N8GjEbd1XmK8rrJcNKuRzBYKEf8stT5qUvim320gd/D+uoftBlwA+qqBABTfhjcJ06o+6f47q8
OpnaTTiDT3PdfiPFl99ZXF4bp0v2ln7z85T4ujh5SeRoLmw0gJvc1buoMNjdR9MdAWk9csTL2IRy
W7KLHuII7bCASJA5g7j0t9r4Nmk2c8Ijcoehkt6WffaGtrvsWE6Al3l2FO8cY+zf7Lx2LruPrRtV
nx2zIsCs6SqJjHbt5vw02fmRf6c3jWdc0a0x0Zu+d7Zt7fuivlaUFAVbwH1m9ZtoGfpJ/6gE0y8R
66PvDi/92I9rbdnOoiNabNk64XDWhmTfCxXmNr1AiMvZVPKwB4AmkMlK5CvgFG0c4d0XBX0QeUf2
o4hbg4xyRgNz+WElRr3x6FFFs0l8fOWe7p4zb3gwZrBCrEbK1eBzboTuSak4RHvg7LHefMgQLfBI
ahUp8gMMSTEgD/YZ/uaHwkg2PmncbCPX3Q3NMPJ73NR5uPJsRIxNFfrnqn6ubnwLvN/rkFJ+A+qg
WkWuWnbxrS6dm1cMGzHz+SeEae02yoCPibJdlWhkIrwwKTD3hWTlRO7bCuB3weqQX53omj1FVrIf
0/zA9whpnRcYshMconztwmhEI5j5qFj1vCt6b1eaLhMu03uv6xz2VBInO1zoyTKtmq0/xs3BCcKK
ixAeeRXPFz/HfN0zIC6xm508fImTbfpraETzMmSwliNq0TzDFjNnbFnIT+mniDkCeQ2tMDqHj61T
iAd65IOBakY2IePzVEe4FLCmcGmuPIEfMZwtzfEUsqfvUrV17QJ8FJ6HLu2uIGVCZttIRKreZFlv
JSOjhnvRlt22uFkgKx/5RpQYEgGochb9ZG7gIW9mL6FNQNMTMScaTf0YSgQk0K9K9hD8G9yQ5Sil
XNALZE+ke789hMoazxbx2GXifcUWhYLf9wm6y8ALzAXNKNd75kIlCox6BzcF34FkcjgYLc9CSC3I
EMVyKnaorwaWzHAxCC91eD69BgH3W0H8CkO9dVv0x7AIlnOvBwwe+fd+iJZqGEIeNfKQOMQW+CWc
0NC82hb4iViwyAlaq14DNmMEdHuTl/QcREdQ6xbzcxbbPdtOCDwkq78goGC+OdoFOnsqmiFsgD7c
OkR2K0QlVd3CoR5dQaQifB2tI16lgf8w6lOoQK4VoZGz2mS0aOHQSpBUKoO6NtLTMWNmvspNqsoc
PHrEvU2z0FxinW68ZjjZWWet635+J/4baEnOWjLr3yAibamgWbs7qXnRRn3wApehI+ywCZ4d59Cw
IcQoPXrhUbRhdKjn9kvYIvu9nd1GPJCgwugGBiDP18m6cL0+luCO1q3hL82UCFD6J8uAyDdiqNiM
VbdHws8DuR9PWLaRVFrmFmYHw06YP6tUE92RCouQ15m+x7YXWedHu4ZLbhGCpNwn0/AC8lfRqvKD
pmhHrGR4/LTbt7KFZhNBs4dVwBMJD43RmgFJyPRYvVWUG4hEqAekiwDLaY+To5C/4u7oaDAcBz+u
mbv3pmBoDSH7DidmsUYgKpd1GBEbZ0dn5ZJXPO8DAXQjLF3UOqA0lwTKjHAN2S+qYjyy7j1h3Oph
TgzpOnHwj8cEM/mNsQjMAfqvBmE1E8GIAqLY0s3T9SNHR8Ui1bIt1F2S1QAaoofBQKvbZcZ3ETJ/
Rx+/LJviQrXIWsmsh5UZFOc5rQX2Y6UWRLneG4Q3RajdgoJ1xACj2ojDC2KSfCnfkbTmezwF+FFU
uzBaLpCyLKfFWFT8EGx/6WD8oQ13UKgpmlYYlJHbnKboNsGd+r3W1jd1Q9dz83D25fdtwtijBSW2
mOtzH4svQ9eGe/Q516SEfRMD8x4EbsA4/cq6ZTMMkloda3lnu8YyZIC4nFLuNvja+J8Q2BXd9M6Y
lCQ43dKbDTSg8TUv/PQQjw3Ld4ztI+mpD+X8ULHUjTWHh9+XIaqtehujBRR2f8fCfGtP5JeZXkcS
YBns89p7p97R1AI0qp30v7rKqwnkZHoSN9gIoAjY159vIM0+TEobS40wceGtXR9vSqHx8CA8rZCT
4abCxR4EfrJAvY32vFjhDzdRitUbSTrVmb6Sx26IVlPAilknkVo4dbsJRoHhI2/8XTQwK6cgXpUZ
k4HG99lpeFz1Qf3/zdv/mHnb+bs578+qi7v36Zec99tn/O7dNlzM2yztfM8nud32XKzWfwl6N9zg
NycUfuiD3bYdzwxxfP+He1uYv5mBSxyOLzweTZaN47qtO538+U9AiX7j/w5s3mWbnslH/TNR7zdr
NsZWFMv773/+k+cwB7F5xKNedl0XIjlB9M3H+0Naxe2f/2T962SaKW1wzsCEKfsqj7z0SpaT3ibw
arfc+upRdrZe8vXMi78xuV9/f41/gQx0reEv8Zfx7f3XVw49xw1c/OueEL++cu2xLHEGoN2GM7FQ
thxLPkOsx7r091/H/7+8jmsiwzQd1/SE94fv0Orrlm4mFeupz5D1ALlh4IYFFxGFI8snvFzGFdVv
8vT3X9Zz//DCt994wO/Isnzhuhj0//DCEfxSFJ/ZvDYU3udtZrtQ0SR6OmrKwoyy5wGoKutMSihO
pLr55rS0F+syQKD9YDVthIqEzMFOLTLisunOndZfBqOc1iF83TW4Ehi9uSTpxI0B6zASLU19UC3L
m5IdZYZEfeCZeG5uxhRAeuY1wdHzJHrlH2rNQh7dHRTwfOq+wJ3mZNG56cVH/FBB995yKOVrkkah
SRtd8tAleX2RMFm+YZWs0SRK0OitZsJcqyR+b0NtPRaa7/Fy06vjRGkl8kdHe5dcBd+NAUQJs7qB
UTutbBdDbOJ5Efsp3JJpZSTTcugnmjY7SsSGFbw+wH5KvzZahc8MwwRTEsQUneUXW3/Q5H2pXjrw
xR1DF7v09nYLJKgNd60s2+65InpbI7iXElONQUX+EgFEjO5s2aluZbkh1tWhL17VGBO21XeWC4SQ
Hip7dzINFqXuszGmOEWp2HnavE+DWyfooz6+yGJuvuZmJRGLOO4jhjfvChucnRe30ZFgPn5fo5rd
H35J3DnDG0cf87FhJuVg5jbrMLmKiWxzmmtrTT8PLb61WV83nksfqRnoNPgGt00XtIwls4RpnmSd
u55KjUl5aur9qAi77pwaEX/eC2w4moVwN4ff42qsLrFRVD+apvQOVUgIa2UPgMpqo18KV7crF4LX
BaFNvqMQTPd9l4P1dqQQOxzL3Uo2fbKZJgC2ECesdZtN2BIc8j034QTuVgpmh/TvjLPjiRzrFuG1
YZjySZMruY+GJmNHFquTP9st8q5s8FgQgfO7y0pwBKUv7OVsswBf6KGuP+eeypzFTTaiYOFBTPOG
/piirmNblmDfeO1lqQeSo+YgPePysu40tM4zLs/hOAkcu0PjzRfCZad7yWiDyTb2aIqzCTF2PuoC
IIwgJTe28INTI6l1mrNZT33dPGcibh/gtZj31oCkpdUWHbggpnLFdWO8Yu1gPWNGqH3M0ZKLRrft
oW+y7rvKlHFvypCNplDjhUiL/AfLPAJ4Qum/iKGpV54cWOn0CdJ0sATBkY42vC1R3M2AhT+hGAhY
BVgSbG0r9RtoB+9HRLiOszIcr94LlP7PKO0qkDO1XlnKTvepFfQIIoOWWLTMeDYZ+qysNBl2Et7S
GgctzGR4sLuxoZWyibU7l8gf9jPi2I1vFAkS0DK645iPUSXZxUfr25DeBlvtyjwi+1bK9AgqelyK
SIfXENjSIogFIXZxwTUMmYyEYdnfFCN9dLKJPsB9xbRN3aZbI6Ol+7kn/qPhrL+b+sb8GnforQcj
Hy+tZEpb1QG1VR67xaFReIpM9uePObN4vIGz/dXPTegBUvYV5zIDOGT/8i5gNrVNMN2vyE/xL4F0
5dH2OsZE1uTqrT9H5Adqv7sF6lSsMcaOxrg1XvjVMLpKEEbftV5JckRRkCDVkiqz6zq3fsUjaO06
NVjFskiAgDRZW+5ykppxpzWCoy0Pu+qdL5twaskEc4RkTS0tb71m4RnJa4vRhf0yxqpZtBNlGvGf
Hj+TNXifZI1RCmavkcznYfK4MVIreYS9oLEUyUCfIoMZRxm16bbgYnzydYcCLZvFgdJYfA91ax+S
xMF40KjyPCrdXSop82tI/NhLxol/5Vqzj0XD7TZNrBCmKeCU9jiyctIADsLPq0MIDo1FRsykNCJw
9GTX5DQNAhB2l3AEBIERIeFAzpYKmBRKImVzGJs9IZ59bK2x3sXCIkDYliXZubFzzeyCqJ2sD/CC
NeFaKbd4Dw0rwN6TTGyyZ+vU6WYiKJss2ictZUbekhGdrCge7wrGNacwHP29cLLuVFfsdBz0bmAy
c/ttUnGxpuyZWKQnDe5DFzkyythxyzocSbFpE1AoOhDaAWLkoktNvZgNL9omrdW94iMu99E0pEhJ
5LUwGcrWYXkDpkzf8s5Ue5Maem31zbjpastGY6mlQR/hDLs0rlGikhR8N9oCGbUWyCS14925OEce
UztytiSJM1MczX5ZJiPoC8wIH0MAFFcPTrki9MyD02Ab373CgLSf18NdCCzo2bEQYEKiRIQT2tyg
oPJYKJnhdirwcRlp5ryx2mtPuEFnNK51vdemKtBvwwZTLovHzHH13rWJU0LdNTBMc2d3i4xP34uw
y5NVMpa3h6yiO64bJ36WCQESC1Wm2EKGJsz3NT0fP+Rs5La4IacUTwjmZ1xrD4aflXd5pL03yZpp
B0wyvOB6MF/KamxQubvd7RKYBc0KFs3nFh14DaFCh18LBhNI9YShloQZFk9GTEGw8dRM61JOtWcS
GzFJLLGwgH60BQ3tegwUdEdSxZHF4RN0yrWcANUtQmQEaplRBBDXbpVltah8uPELyxTt55DOoltN
qRG8mu7AGBA+jbyacV3fxgT2tawJGF26kCFSpDOmfDd0FAfbnkmyXPW11VuoEXtQCZGZk+yTzOq7
Zur4aZZBvlIWCMoDslH3qc0VxLEhde5y4vocUhAEzPkyReNfemwumHvFrGQ5BTXCVlbjOLeI5F00
mF2mpQfJDC2G6hKOd2X4L8gvTVarulL3OozcgzI8u160toyfpgSb9TIkSh17BcpEmzEh1iI0gBiy
okLUzW4QIh5xWENsWfayByczOO30YHt9eCmo5MSqQEY2r2XInbnswjZ+crEOEHbVOFg4VGVWeHlQ
m9/HWVTsRTnXLqNJ9DerlChMZEXsGEAuueF4U2VJ8i34FNPb1kl7YwrVDVrwHq1oAG4iKM/MFZFB
9ej98HJRifIrhiwer406cN4aSpiSY3GokMoor8Iu3DVls5kDo9oaRMjMNz8sw4WIhT8zVEY3T22G
smTR6QzosqfIhUfx7TO8rVXIct6RzZH6sjE+nI7Z1Lq38TVORklH303ZcKW6Q0Fnpa6J4h3/J424
nn24FE62HzjoNyKs04s9uETgFDeGUGF7X/o54YKgM5lPozG5IBa4TBFGKBC8VNJHOO6srTIFjkb2
nrclFzxEVtE3w7IBTn+o6tbF5N9EIUvLucRap0YmoaaeiVWoVF2xwqtYQwqcKLh+LILFskCPnzzX
51MkGhgeog3G6TwHty2S6w6utUM4B/ogyfhxG0KSbIC/YtjEiFV8hheC35G21My8QBv9W0G/gCfV
izK1nLh15Mb16lvugRcQo+PXac+5YPv9AT2eefSSqrogMrDjlUD3txjylnut8nhkLjIqh5eMaohk
SGDdj4Uv5LgwjcrYOmF4X/my3PeOrb/mOmyObQLJiyyoYmPlJOaF3P8GiQC2fs1D/GUzCcG71gpQ
4E4o7O3aL15RNzgPM0tV3aPTMyTutWkEYG2GNSYTiVLg7KsQnnKTBxSGxaA11x7GhkONsOvFSQSO
KsJTsJdzSek3EWYC42Q0vM6Fm90xS5bYtMG9MEfR57DFZ7DquOXYwo++5gBxsv6Bpwp2IEFGFVe6
sj7gaM/VkjGnfEg6pGL/6jNHt6Oq89dwjvIDH0O4xeB2S1kR0ff3279fkWieHzoCNZflWxZJdBb/
/KG7ZVVmGqKir46nkbrMjc40ibC5Wqff/Hyp//Ex/s/4s/5LJ93++7/x5w+SbEH98pj+9Y//fk4/
UJjXP/S/3T7trx/2h4+6az4rKt3PT31+b/74kb98In//X15/9a7ff/nD+ify7r77VNPDZ4tQ6eeL
8JXePvIffee//GOzF4uhwX8Pznt8Z7JgnN8hG/4yf7l91u/zF8v+zbUCi6wXhiziRrv7j/EL76HM
cE3+8T2bX9V/svMc8VuIOtoKAlvYjs3//nX4wruCkL8qsGnoIeg5zj8ze/F59b8Zgfi2xeQldD12
AExxbqOgXy8SjQODYR1bSVAzx8KCOp6BBfC9b7PLYtNH819ikSozk+dH3tP9fRrOTUMO/G5kJ7hB
a4lex93GAL/Zta5oXpvNk2IJ3KfljtCjU6k+fWmugXC/yjD8kD4gOOoO/Hs7UaZAot0sW5kqXLHq
+ijjdzA6H0ko45XKH6c2wDpLmOeynfEI5EBJIm9E0mmthtEy1tLVxIKAlS67AoViaQOd9H3sx7vG
u5E5TP+H34Af6cNyZzXpsZbINb2JDSUoskj5E36uHhMwYY5PXky5G+sfnsRFULTmVobpZmov4dAd
beVx8tkI70S/8kia8SKbosT8/Y79p26jJ5w3dfnHO+OXO+ofu9O2n/Xlvfxs//hX/T94k1k+l/5/
f5Nd0vh//y+Vvv/tHfbzU/5yhzm/eYFpwsKDtEwyh8+Ua/hs9Z//ZP/meQjtQ3Y7rrBujtO/zjet
221kA0tjMmaZvmMzFf3LeNP5zSYmGOWG7wZOIJgy/TN3mEv256/3GDcrQTdewIhTBBYVAl/FLwNO
F+RPrpCtluL0c93Q175/9OUuLRWOnTyvtl2VKFRjTns9ul2nrxPclWvwjGtG3RR7U74HsJSN4Bwi
2O2oVPD/AZ5Dwx5dlFMDeavdeGXOTdRu2lAAjuwdVlRZXb2mMSsXPycFw4rsq0sLoBZCwtew5ppn
dKqT0883ureTU65h3+oMdmSaWieMTTilecOu1R5IHyavO29gkGNPcbDi9IqSEeg61jreBCMYcnb0
1dM0f80xrj0L6YzXOJ6/j1UyUoXM3oC9QDlHZALJyTRu8qLeIIMAJAl9f0ngMMFIkwzNexKfriBX
4mNPYuadyKMY5b2NKo2Fo037ByAcpclCI0fYC+2Apx/GDTsz8UQa35oUpLDd1ABqJhJ+DjFS91v1
5THrqzG2dqUxXtlUNyevLbHn0LOp+doUdfT7G1ekBK8O0cEb7zwo7+cmMsOzbpro/POPZN0wXdJn
i7J67/vjpdBWe67++iYUTnpu2OIog+w533smmsvNkbzXX1I3I2C9RFMCmpNl38HIhu9cmBQHwr35
XwvGhY4RqXfLN5YmE7pdbJc5CyDjkyCj4dBhU1+klPJ7rEA9EKU0WfWhcNexNLblTGxl6HlLJlj9
VqTFm2szXSQIVu8w3sTXWANO4DSkcI4Tv0YkwGDNqLP68vO/JszVFyNLYA/Beqi6sD/WpMSG2jEf
cM+fC/qrk05ZeQ95sFady9Lbn2+/9eFdtS09sw8vg/0pVeHwbKisQ38hT/FMGyAdh8tyzMwXwvyQ
rnO7rKJEqsc+EufQoP5rhXPfs5SGuxKm+9l2sZJM4cXqIEZlprub5xQjNgszFnz4/WeTtEAy0BCY
40mWzMjQ1ECzrwNsxiWXycxIdQ5JIq4HUscJ0IVqbobHTN3ki4z/FmHY4wlzM8KOqHcWhKW8MxMw
lxYck8U3CmxQ2CCZFkI3JFTT85kYhIMQh+nkoUZIIbwuVJvEmzyELOSOtwRSc2MKF3bgyEAVhr6b
DutkHJ4HMCtZw7A5z8WLCsdqoXu+xiEmAD4q1kD8Trm4rdYy81F01ol93ldSVO8iJllts69kLZdO
f1PS1vMJ48UBbBA4b3b9RFs0J7sibGi+9twjCzcBUTUT82vXEVk+6OUjQrNQ2/yIsLghkyvyvWRT
55XhUrV2tSLPC+IUCtEllKMvZY3LWZX3QisA3XRmuXOJceU4Q4AoXxfXFvXMVgQALFND7FOjeQWq
8MDX5K7htvzQAVbOfsC1KIbbx4TH+Mb7GbwpXXPWppgoixZw9XTvsS/cjj6Cz8YjlxUFcg/Mo30y
k5B5U+PGd6PxbJd4WolGX1J82vvJ6L90M81uJMe18o2PKv6YplIuXbdggZOJuyI3HMin1by8Az4A
XShp62NihC9fK7clUcJPsq1ZvqailgfVzcz7LOktNREI2m+6Q5/EfKsUZTvTVpuwmNmdcweQSIqW
YRyfez/2lwYCdkb4N4DY/+HozJYjRbIg+kWYsRO85r4qU7tKL5hUKkGwRrDD1/ehH6ZsZrq7upQJ
sfh1Pz6jr/v8tzkq+5OG8cGrQpl2l+9LBtVHbcd88jJ6xmYHHKzlx+wZrZNIWyhOQwRfz82PVZT4
OwtrylQFf5I2NA9RiOidRn+B3ZPYHrJDgnDJQ3JDyvhEbu5eMx97ESF8PllFfjXxp0tAaHeCRUrv
JgVsrnyVfnEzBNMLbCFcznYjScSVGU94XSf96kzyKf9uFqaAG+N/BtOwnmezgQvMDR8e6dCIZDP6
WOrCKBsIk0xPFW7Mk0FT3N62eaKrWrN8+JGGVDVuzAGSrSSVSY6923kc4jadB8DPt5N/lFZ/aYHt
qLerW+mAPGk9O+SWhEw0gFMTEMLutgM1iQAq2IKSN81M/0/bZq9Gm6VEkbm7LGHI0XFos0clO4Nc
hYrIFU4j85yUlwJE91EFJdFavnjLpSWS4x+WoeQqS2SKsLFy7tJcd9vxOC/chZY4uDcN39jA2ls9
9ORiIdvuspimLOtxTPiDVgHYgL4hiJHZep9Utrvje9wmWsqXOPKPcQiqOBlg61UxUBDCb2sjzes3
mMKpQ9F2TuEb5oTiNai9tyy2tlGsP+v8Ys0hFn1KxeqwPMZd8IY2RBpQWvwfyXtFHyJL9nVSuMCc
QP3x3K88u+SsZYQEurXMKtifMOVWOdQN3cMrwcZL8olYJF2R64mZxNaImptGB/W9EqqFsumIUTNc
EKt5zDjdokVhmwhmf8s0X917SXJALkUPTq732qk/Uk74wxc1HG8lLi5smsE6jPDnlXn4T0SAL4Xz
08bejHZF8tltCRK+E7xCz8iTe87vOzlTvRYdkxHRZNPVNLcszwk5Cai4g0BuDQN8D1S+lWsAeAHC
K6f7XsvfzPV/RV+9ikT+uFVADGQQd7srDz4VXgvOkLJj1EWaTs9h2O1mb1r5MKtXTeK+EOffT4u/
InFXbk1WqkXDgYtDYLEt6LgnnTFYD+gHmzFsP+CsMg2asxdmCmqF5wwUFfahePrLemRuKDtFmJpC
fCGLWNruOp9/jTkMzxZFnOC9uEOAoka74VyRiG3e9BDBBZxfoVigux6zG/65inRglSLmtvFVRPAb
DBnw6rLzksKk4iUOSyJUqB7j5L931IL//7vadfWtxKHW9i4FrZq32QfC7WfPZIUZhAlFtGnIA5RY
mDFNLX3J4+XlWsZ2siPOxBYp2TEI0VABtXRslQlECPBer9QunrH6wWiKzcU2Bp6YuDolerV1HzmU
8Cbn61HgFQvD5NuI4cRN9HbDO8nkPnHVoSutLQCt09imGz8Y75PHS2cacJHGl5awHsOQ6IgFp93m
vJvA1GhmxAE0jp7cDrWgCNoLIeDANeLqx/Y9YyrfJfiWN7ku75Z0PuLRAAWBpWnHgNLHlAN6wHVc
8pDAiltPzE/+WD/L+bMdyvnHcHkRyriDsRrTaimAqWOfhAk0AeFwhf08+9zopI4l7RrUFxLJ6DhM
288Je0Jijl8Ynb1Va5MHzXSWnWsJbcUcmanOGY9xj4ozO/zFZXnl6Sm+Ea66/ex1IftpBUUH0ByZ
uXk9zTV8Vu8rQigeiGKFVXAyKwYHusRYiUFd0NoEsXBNL2Wa5ivfcF5T44188IkYG4GleXh2kmNm
wf+qQvE2jOUdFyqZL49ecTyar20wX0PgYpZpZX+05djE6eP42RmIO/kh1vAOuGJo+WcEXOYgYAiz
wHTPRW56+zku3/22uFWytfc4wXJIzaeGjbtfnMNTvzB4xvK3qnDhavvsMsbZwN2fYKwRA5QDjZ1Z
PV/tovbXrLGE5rH0yyT5TCj4IbTqr8w09tfxbN16C25M2XLiqWNuK7QJHsl/7Nos+7TGc9V7NskF
PgA39W+BI6c1WwEwJhe92auJCerEpC8ksPfCdQ1UWqIanMLJkDX66GrzgkDMp2czLc1FjvKfXcEc
in3TtY8yyfXBGKYP8lFAymdejGEMDsz4fj3ovRtbPDYBm2yGz6xhkr1LAQUxE6jYXnz/XrCNUqls
HRQdSrd5grCd1ICBsg3Qzv5sWDO+J7HrRpvigLQS1zajtbJ031Qe/w7D8Cax4awp32aEzLKrCV9Y
0LNXhTMc8m5kDRaec+hbwqTBpDZK0oNB0UXukK2EI+atSurdGJJ2AI6y5BVqGqlxFZ4aY352MyBO
Xtf+epCFl9VhefkSrG1JAGvP+4a2cmWeORO8xHVAJeQ2f0VjFBx1k29sX5oX2nphA1ebjI9/UbGf
447+Q6/u5bMaglfbgqeUqOk25Q7LRsRENK4XfZM7SJZhcOsk3nlqPyMXTFpPZmnsgdX7IIgNZM+E
ytOV2/dbkeVPWtt4QbN8h2+3pLNsRZmAvtE19mg0BBkQ+/tnU50AB1W4Dk+FbV7sJRTRXvqkfAyU
/2YNR67UkEsj5iGzWLI/HebCvJzTfdGF9s5I6rU3wdXUZD8VyvcDpHT42tSVrjrAO1wvMVyHyl27
Q/DGSfGQjv5bajDfCsp7bJiMmrsPm6kcZmp7Bwo139URvpOmSUmiF5xAgiVck3f+G2c4JGLCfBxZ
4t+ixisYiepo5azxVfXM3uUdICEcOpET8u7JPDrzDpzcboJ6FvNUnqecYesIyZWjM7bBcmnXkZbX
rEsnbdY6mcxD0Wd7PjKGfWVENGtqf6gyvbEw8RDP9Gi6Zb1H2d4bmoYbu0Og0xQrku+9AauhfNqq
1RmP+ZwzP2KAy3c/g0IygVCO7abEgcLqA/BvhLqPdXGWEAsKrkTpa9qwFA5Fu3EneiK1y75UMcmd
sAygmk0UhW7GeH4Oupa4Z9tzSUglj3Ac/kRZ+RmWBNOVIDBTx5y3iahjQQ03XXHqTXFNOrdc6drB
MlDWp4kPoc6jc4vvczPS/5RyPTN8QiRDZJzlYvy3x/bUWt6xaHEZcy56m9Phqa9ALrjinOqxuAC3
eK0iqsXSMH6GH7mZLJ4c32I/i82WTGP8U/sD0dGAfkVoyORfOt7GXrCMctpVU0nEbxmhSXru1rhe
tsbIqL6K55c8Wi7iHsBcSUZyrSkhpvCH852FFXY5VwsjN7mufDNo3mXdhLLT1x+AJDyOA94DZgtA
zo7uWW7VB4pMCVaTuYqpHqKCVssaTEvsLNjpqGTo3MEeCJatIEyqD21kL+x0zNfjdCuqS2KqP9yQ
PjPqRFd9RaZ+wi6qvepnnP30HBEAX3lpeCE7d4x9A6BH5Db78J2cz+LRMq5hWh4FT3iLLW1LT+xJ
4UEC6sJNaCY+E+f1yp8GtJyBPcYl0NXxwyrUk21DaBLsrei3qi6Jx2TmoaKW7pR16kwx+MGqwk9b
pVBLbU4VY955FPtxYeQeeGP6eqpCiy1NJtvQ0d+2zr6mmLwiOAeaIC6gy70tJfTkKdSMY7vlqJQ9
J7BUc2Fe85bXqqbsQLWcBHvOTpRobki8QR9hODZk1c+Qiz+qpDeRRYE+yonIMGHF8QEdmBNVb5a7
TFu/eglSO3AlCg9UXuO8TJ7eZp773Zd4zftpWWz78oOqg0SdKobxzwktmBhg7W7bzlzphWvu54G/
TbaVPteRtYtFhQupBpHey/ybHgUP9QOfA2JVvh3S8K+Pp2OHheve1lZ35hLHkYMn6Ngtr6TQ0xuC
1g4aJ8DBCXpxFqbZPsNlhHoRpYvLY2CfISPe00C+ZcYJbVHNIaG5brFFoDzV/PRZTK1gmMJmsdUJ
Qa6npCsnywBvbefCnwN/+Dm5SHFaeWfo5r+DIZ+bNho23NhYXWfy4TBEyUeraIu3662UHCn1NJtI
EgJ4kJHPBxM75pDAXxCp94+6n+TIHfEoc7oX//+lCsD202xLwILIgDe5+MhIi8nh1W/9Cg4N4CtF
m1470mUpbQtaCSztZBr1xnPhNykPPbCunWlBfB/N3iE5Sqv7nsIXLNPxDWJhtF1MUyOnhhWyziaV
ZG4GwwaUEuEKgnLgrsd6uHUTVtHGL+1DwG0cYW28+y5tyQCihqtZpGxoDaN3w91XcId3NTyeyEn3
E9vImV7qX0iS10gZ9W7Gwu5n3B4bU//q5SaqnPCNKsCvsu9OKao058fhDz8VC0/EuXquhLXyTfYK
O6GBezT1JvCKp94uDgHPKZ53+QHLgbgljR5sgWvGWe9j5WF/UVwyGjhrhqC4K5iY+uOBq7wgP3vR
uOmnhAUVEsrG1AWrjYmQotSfxo4RNfMcr4gKmFFoa9s74kB3DC9rn3CYh5l3Up39L0xqWj1Y2a++
NhUWD/Oq7bl7qOUIECxGXQyq9KApxtEgBIuc1SHM9kaKMkyy/YhYRc8Dp9+tOxM6pytzAFBmny1G
WbjQj27DrddMHb3RzYP2Hd6AYQrhQpV3NsXHOv+CAR7toLhOqGUoVGb6D56tXMsJkmprEdgCe87J
Bq9eZT9Ll/pKmiN8EGfNCcV8PaHtrvN+glPc91eoEQjfSU0TfPXg2ZSZgKKqVzFr6JYtmaVQ2ziQ
yBx0ZI79bio3IjMFf1IIIFX9FEdZuI2d6EMW5pdl4yncOXYHaYFy8LTHKmglF5kxOwoTMDN2Ol7S
mDZLd/guw9lce8955j51motsCtdzhfM/eWjZuiCwsN0SoRpMRM++mDZSGQQrmupQF0TGccK0EDrm
74ZPsqnzel+YAPtnm+EwA4u7WzRYfBp7Ww8AgyyXwzv3YKLhlr9mHyG6Hhi41+AXWVH1yQq/JDa9
zdSiMLncIIgAkClRZMAH3pyoN8M1VpGbAW+WQyMYDPhxhDGKokXFtenW0OXDEH/EAfm7BnQq8Zb+
VTTeBw7hbU1hIq0XAkIaeJp0AhM7Goosv4dJOExK0DveCMGyAL2d9YvquA1LkqZYR2iQAy6SiupK
IOdrGN2TT0ZrO9CzgPKodxClPusAKW7m2ym5atqz+dnXcbSdVfEw4PHb1RXFs60fwxzwnxWhnY10
ErWdRf3Uh3l3cFF/VZeKneUUDkxMKzvWsHPmpNgFsxMCQWUjF5oegeXqiAvuvdF3xQ2E5AtHeq8r
Hoo6+ocJy5RigFzCZJF+3oYDgQigt5mp1eBseOgK8i8ZKIyV3bC3L0moxSqtk4iXxYu+0Ny+ECWx
KxBKKgL70tgWlKxOwLy18DmSM8My5G1te77C4J/3bZHfBisCfbynDPBWtwUCPQQvKgHCg5TYUmyV
iP34zABr3tmD+pXZbzzOcqmQ/VPEutjVAdm0vIfRXhNdJi9ImRhOEUQo/do6oF4npop94u2xmERr
HxJGME79SuTtT9pKcuuxeJZWRQV5Gm6LIKRvWCUZnV/xzR2XdiwJ7K0LxJ3gasCfkjbvqtKIhgX3
c1VsJC/4rmto7bAgt0pez4Dw5trF50GshrMLuX9I6zyGLbuKGYVk3cMXqh/xjzv+HTWcGVLuW0dM
X+eAORVXQ0qblyqsVTNQZswqkcQ4zJVRqR2kxm0Xg65xjPw7U4t15f8eDvpmhEEz0DBwIpj7M/yn
dIWh+l83ex/BAK/B9E46rKJ1YEXPc1H/xBM8gMp/IoQa7zwn/WxSiJnAjjcKxi+Le/TstXDYLZp7
Z6DeUB0+5oHu94ob45q+t0Pnp99hnHF+xu4Jksne2qO6TUFGstxEN+HjOQ1ia5Xd3RqJs0/m8Ol6
/ls59d8kmu5GGT/4zdQsWoy5blKaJEvr0+BYBcT/CfV1Oub5TaecyRUhG2qfgFEq/2g72lnnRs+C
QjU0370LRGeKolXOFhX1oAY8q4K5SfavrZdtqXGTDXQGvWqLgne7UpfAv6IJPo0euAwIrlzkEl9u
HTw5QVckWxnDrYxczsJMtVk2qbIVjYGOFhQ/8xmL37vi+93hy3v1yJ8T9b4H6QuTSWZ4+jhZ9MK3
vBusAHj9dxUT2rV6aVV8xYVDoXAWnTXepU0WM86clEanVM1euhYvuA33EcjqtmZR9g14dbXjvcE/
e6Njbt9W7bV6zYewPYaVWe17f0BCqWDBt09hBxCoVvUj0goGACK6dZ/ey8nmfGDkGuWujQ9hyZGQ
cb/ctYw+tWasQvbRegxD0Aox5SCE4eBjW0eabojx1YO375L8IR/0gzWG04Nv/Sm6ND+WImEeIP71
fc5kg6xeTfTyPFYdGcvuqZ0nGjZljFZuZwFWc6wFDs+72XH8ghYj2aa5tDEpOsu64vphky4go7DB
UIw/N7M+hsb7YqoNgizgc/Qdt7hQsg4zkYUpf5obUL4sadmaji7JgGMCKquNbezp+dCYitS0RvPn
Hx9TiCFhxNhF4nSuivGuTRFf3FadWpKY21GzBbSdhifkS4ztAw0f/czjQo/4k27GO/ZitaW8Ydpk
joA7EgU4ugNNMZJgO5LYR20rEWuNUNeBJqU3FsOqUNP7YPZsTkb/XVRAZcpo06Bj7x2/+aAXkanD
AP0LGI4T1tBoO4JnTtvuxqx6CdFOrz6M0VDcK9v7cEQMHjP91/SmvBRm/hTp5kzNCg9nFym8h/JL
u1QW0LgxLnjhuzYEPmnNT2I7abicDGL+OfBTBcSJAaHoMLXBa8mQr7QRrJnMX5MywYpdGxTAGO9S
80p2IxWvgVLDCirzPkyCv34VMyWR4aZCfF61IfMA5gv4zMauuVTMwRy9A9d5ld4fKwUsGr3xlyn6
KcVZ66XUGNTDdsRPWs2hoK532Ma19RmJvNzTFnF2eUZPTt1Cg2wX2K3zUPRM1QRcjovd8lhO5R3A
7xPGair4jGYVBLQmFps2AqaTS+7wWDonQS2TWxZ7NPlDsAjmrKAmf+sMfkSkf3LUGbvs4TcN6tkk
Kn1KMnhLy98YT+0rQSzijX7x1vfxH0DKANW96CPX45kzaLET8UfXsy2mhHqAMeNM60EBlcHdbusj
WEsXwUBtisr/IL/0M6XFBwj9XRsJn0pjVoS2YBrQG+N2cr2vMUougNpu8zx8q3a4jSHEdm/s7y5x
NQ5J8zdE0U946fgkp+GnkgWNFTXD//rAdQbbnqWHjUzcY7jUlqkuRghieQzdbQ1ggJvAok+GiA69
8RcxKXhKcEpIgZO1s3AC4/tc5648dV3NPCOkcCouK85OuPX7Ak+qrKFuLU/NEMZvqUbnpGO8wiwx
M/LVHj+6Va2KOuCd5g5Zi+m3bEoGlaioTMrLK65RZ2syj/etlGG99vepcD4B408bleR0pdXWtlu6
ExUW/n1AfxxLCBcfkLcvrp36YCERckH3XSDicYtik790RIN3rmUekQMVA2uOyBH38hMd903U036S
WYx4oSWRRpGbYpDhyp0pfgxnHw0NhkfffLimme5pmKNcmQtSZrLdQ/EJjj7QFjtjzjbpfkPyC4y+
5CE2m+G38ZiaTwXUqtKYWZhzJJB0QIYK/Aqu9GJ7XWzkAkzrBgkWikyajcfKZLIYtF64o82HtGqK
OwV5f2HRNO55tOv3dqqfsuwZbok8ZEtjpiqCb0+wUdqlBTCh0/vAenAyXV2AHcpiaO69xyCibW8G
ugOwGiywBgqIlZJbybC1rJ0cZF3yixf3t/KXbkDTnjbcNxor/fVE+G6Ux74YQaxaU3uo/OE1rWlh
UHDb66j3V1ireW99B1OtWUFwMLgB8F9gXoAJg+9XnivL2MfRQG4fxAmnJZxkQVpdqO3ypmCZ8skH
+gjlnrP0tUqLs5fZNIfO7X1xiq7mMoZWUDrHjgnd1m7Ud4UEOXri0nj0EgRdQJYr2emkw0YtqGrp
iOq6L+aQfM45F5EMFPSBcrQTxH+6nUbnANJNrDoH+5qf7fx4+E3z5I8VnxtRbgbVE16ZCcc406tG
hUVriA9BSJyNGTJX5IsUzSlrqSnL7XoVTD+6hK8wGLS+pgABrB4OvFDptVPhjweki4f01+rDiBoS
iHDLwV8YaK+k690Vofu/LTyF0oUPDgK9XDKN6cxzxk4KuTV7sFrPB5trvCaj/Yir+lbE042Rujrq
p8kki9Vpm3Ie77HFEjgJ9c5pJv0I9OPkn53Z+RAWHXkucrMzEQACGr3paxg2LvIbI/aO3k5EFN1P
a6toD31AgoaEz8izlF96zhpFZG8jL/gALrUq3PTgshONtXhODQ3OQFevXTg8ZeFwhFfME22ojWur
jW9Ou2SxHk/iHGJOOBDKolKWiM/Q/VVWfQra1IA8kqyIJdJr5XevPOmPuUF4jKgbm1w+ELpIHmzV
vSs4PzqOWN0ZwsIOsdY0G5irpLU/aid6tCGV4Escbr0jHzLgFzponrhWPtHsChLD5whcl/MrBjDc
TV0ynfuxclYsO8cmQzALPwzTQFmh4mVMX8knITQam0zxrLp0y/UlR5UGU/lcCmiM/S2pIfUx0WUo
TMyVvXhcNeF49qytsvjpECu1OJWF9+gLHFJpOFwzw/uNLSqAskQeJ1leMe7vdZI8LxObyK7PsYF8
ahqkBGt62Ir+pRVcUyfSGWs77TjOR/Pj4Dcv9YDjQIec1+LJ+pkWZWV57hMSlKuM4D1xoMcnTPrO
1R/Ct9hlSiuYrMuSVSZKz8Qsh7w/VTa3SMwPK7Mo39OiOeZz1m2zxmHkThvp2SXJTqvqoauiVyAe
tCLj3nRK97uJ2e3nGsUE7XRTj3CYvHD6kfx4wuWBdviPpMHcwfbSIuGvk2EOt+MIYDjLgRlQhkOp
kvEbgOLaFHaL8a0zMBH9dT1QR3YxnPwq/EafuTi9+DBl9reFVjsXMbU77RnO8wZF/OoSd6PQ4WQn
wNKkcSfV9yHshzQgh1WP5CZmXHq24aOIGIsHId45Jtv44FI8zA33k8U4PwSieJRD+1oSd6O8jjBi
/Qp85MmJWAJmLH3NL0dJE3ZJDhQa0aHoMYH0inU87kz2w9E4QZc92A7ItRbDDmfe4nGu5/BaFSq8
kvAU11BtyEVK8qz6NQvF31y100YPOV86zYykfvUYHXT+5NfWzYeXyp11xuskJueatCK++s45EI11
MHr7A23A3pDcIcDEBmpaot7RxPUuC3DM2j+lGiBdE/CmZ517nyesX4U75Q/kT4tdp/qrEP5L30x3
FTB3TWyBNrr8EqdYALyY7AOVezz3+QGnIHoKfDA+TC6pglFDYQ2bUpVYjepVD3Kk9Gfj4hTFVXTV
0ZXZe4olYWUBIN3jJfyxDVgjvvkd5HnNz67+1Flm74G1RZw7YDAsnZ2m6f7T5iKIxm69LoyC5dxi
yKTHqb419TSsspPvGzQ4QtgMwx3xbhDPgXsb4sbd0u00nKSW8WHgHMgqhk6w8BR9abXfxmj+NSjx
fR5TUhk4q2DoplKu+KCDMCXOJeUViiEkid4A/DitCZG94yUR1DfW7tYXlyKX0478/CZpQbpVrVTv
MYWUiIPjl4Q3rQb6+sjlrCJzxFczAwsytcKJQFsB1z82rDFUD2Yi4aEbwZUm9w9gDhfd+G/+yNzQ
7wYOsxOh0LwOLhEgKAqFAa5iOviWXAF8yS3FmO+29Kq11UG/z+T0PtYZu7W0IVX6zbcaRH2cANJD
BjxDCZIYcTY6bjdOFYRvQam/dSxKTCNPke9G69jqaP9RzmfS5i+Qgv7ORv3JtcpmMqq+VDi/d/CX
WpqySWLbt+hC6oMTaXCjKJ1LrsmADjpNdUq9rOICp+XOcfNPN3QvfcR4qEL4iIv0Af/TM/Rocs98
eoZsX10/pLxaLlbRRr83eQE7ZelpkhOjn/pJZsNLtDxVlLN3k30haMuMLa3OhWC6E9fRb58sGGzF
6T9GA/ep+nbxN6mOJzaenhIX7jCB/GOSPwPI1nPzrx/Db2emqxGSPiHXEE+CICg5m1duAId6iZr6
pv+Hof3COkskmVtnqakyoYzhII4PcWv+NRHQwYW9+I6xHiwyya3MODjoO4H7fjUqJh9T/TgPNEGm
CChR8siqdS/d9iUzi2uY2xPEGfJ2VGxsmpKWJbYiVLXuCXHh1DvDXqksZnW2XwNl/za2/PVYUZva
eCV3yJ9lOGsi5BMwBYSfGTCiezdT7yUFdrQKYvp3rZaFK+DBKyCcS8vqDzr4mdqeuxvgaWcmcuOV
3j2d2ptjmQjESCFcOpwsPOdDeWlA9fUtNhhbVg8E00YruqZms+wPJdFr1q9hXmGzKwfjX1q5d5Ce
+Fr2guPtyFHU13iUdPqv0/6lcikDFHQWpiGTN5x6mzkKsBKYuzRE6+dJWOk4xviDaGe673Xh3R38
JO6SBKXxZB9Z7dFK2qfKDYmNq8e+AdYMY8g+RekGP6b0aTF3aIXeqr749CdxcZOQqUYeXcaxeHEy
yUZsOuvWpA+xEc4lp1OAnr5obaNrAcE2GsZwy3kxCOMtAd9btHwYoTesdGP6m6gajr2qb/4QnNLO
2eZ0MK4qyf8wolOaq6e06t8nlME9dprBMa7aUs5z5dJrGulHsAMxu36fXSOL9gzb/uNjFU1JfK9L
plg5MQsgWXcjfxGecfcEIzEOmkTAOCJmw4iTwuW8zFe0chJ76VluvlxjfpLQyzaGCMEro+s2nXt1
gTptKRzBCNknh1qJF+bof3pSi12Krc1FKiEOc1AquABIg37u3p2keky0+qU85mq66UPtZ5z6qDL3
uEOj9cUAVudPy/V2JbQvHbufIQ/zgK5Le/kWxxHMBS50qj7kHBJMRZotSOpfUPy7NrzUCYtTldjb
nkOdW5FgcbttGKZ/dc1huHLkI1fJH06aNKnb+hBb44EZ4NndpFi3xtn6TBUkzwp46ohrHwRtzIV3
Q371blFn1XszjHrGBk1WviZhv3JM61aZ2UNmeuf8D4OYJ1OWD2oiK9hEZ4TXd6PrbgJ0HcF5UP1d
gz9tGJ8jHtmlWdtcJsg1zyvMSYqAZsRHbuMKOBcCwB7iOj0Ivb32CZQyxlWn2Rv/9/TvLGpe95VD
vwTBiMuoKa4op3O3wH0idMjK4lYXAhyHtM3IIA/gbVss1D7iSwEhuMzbfSPqd88cQeTx9SkcjevO
ymg29PEFjO9aDN/zMI2LKsDv4ulr4NfeJWrqE8aSs0px++Kq7JDyugremkEtnPDkY8sr6qbZNUvH
WweXq0D1x3fFXM757GL7OIXOZ4/ppF/woyVd1w6O/a0FunalFAd8Y1ZXUVYscI6ibBbJfMbs6enx
aaxfuXOQHJ/vLZUEDAIGugkA1kcNQ4LW61Y0jLglqeUu7+8UIuxIA50RJpn8M92xl4BqtKo6W2yM
gbrmMPag3YGbpNT12Yq7PWjtNWyvu1dWALlkecEC+9XktAICHqTTnhLcyvnGQXKyMHKrxH1CXqYQ
uR73auAo7iSeDR7OONlNkzDRRqLjHsw6wAm2DxCMG7TvpnfOps230yXbmbn9OpvU1loM4sPjWGX4
cvU37pYXI6NGvWy3PU85YGJZb7wE20PtCWKHzikIESQG+BEcDz6DgvHbDDNx0P0tCw2sdqzVGJkf
8wzXF1xAvMDjLnC9V7NA0C3SNftnTmviQF3at0mCYlmSjT6ipobMsgzL1Raq2ruvk786B41fG7wr
Ds1v4AATSF7Tp8XID8t5tcZtBlwlLB8Kv/4Di2BHEx/SBPBWRle3MJjf2R4uWuf+NuVKuQIAloft
wTfz34FLpVXNr2UzHUfobvGcJyjNM07XyDvLUv4BaLJ0HXe3vmDmSj+TnpxzPc9nWXznoXxI/fZX
l+Ib0ReiVXvyArobGowBKgpQjWrrtekeGeai7cy4QezlseLjpAiOqwC6n27Ns5H7F5f+Nb//okrt
/60rCkK04em5iYx7H6NeJqH8NbONh88dK3jF6SyY/jmRQ5o0CbbKDg/EKXJfy7UxzCdcCRmvV7au
hPwCf/7gGc610OK77gX148g/3Fo9M3+kmoMLCHOEwWtPQ9zR4TT1OxY4vjD4AVwf4y8OUnKMn7qR
NE+H5pgRSl9RwxGvthUO6ypBusm7T8rQCP3vmpoeCFGCKQz45JwO1KBhvUe+wb/rJZIzdxLj2aBS
qhwikD3YkGpT4JKq3AstqTVz6jrZccgRQ1RfUk4PkAieqSePuw7Lb7aryyHf0tzGpaVPKAoNul8R
YhvFYXHKan6aycnMbSP5MzZz1f8tq27vI0/eA6P+Nd0AQIk9bghnBNzUXGbC8fzKV3Wcmq9oBLtf
amhoIaxoNXTcsvllcdYZeQFwjuvDZmLqtTUWATYkMJ0JtvH0rVxOcI0PLsC0gIG2LsjIxPltlfFl
DOH75FB8kkFWPxRJwtnEnMCsifKhi5zHlJWmXbyUZWRRn0oBwapvCrxs3cidB85oOXMCFV30OvdI
A1TD5mRqW4JmSx1if5aU7K3wEQgkQnGzhkntJDNoq3ss+ugkw9S+4Gf+YZT8MYe+vZ7sdyayTOE5
aIoGzJ4zHlI5uxwUcG7NjKSvtcOtNAd5gDJfdRQRU3BIKapDiIGq1w4taG1GgbvhrJ3igkVFATCD
zSz2OAqiJv3/C4Atcg7Go1TlL0nGcIyrE5e3PSAALEsGDcu+X96pIvH2RVTSWAKFPBOWBGVAyPv/
X+pOvfgcD4wRuVp4tM6UXrxPLfPuDu4rvzfzuBa8Hv/Kzn4ws5pxW9iOyCGqOhu2SxJ5oCW6RlFU
yUy7dT/tcYwLDlwR3XA6wT1tfBpD9m6DG9rZs4/ilidcQ6mpPugUzze/HQmyhPlcABiQGNevM+HH
gbLxkpROcVjcQ0lqQBhgASbYutDa/yPvTJbbZrZs/S53jgoAiXZwJyIJ9hJJNZY1Qdiyjb5L9Hj6
+gC5fvn41omKGt8JAx1BkSKBzL3X+lZdZhufSPewIc+nzmrlmMTWl8lWL8k0wu4jIZ7CsHMDwzyR
31ecB8K2+ffX6WaIpu9ZOlNtOxCrobqyLbOmQaEaG0fy9hiDXUSh4JlT7ITxI1fxSlVRK8/gyg66
LFmVWxsdW0fnB8V2QUqiHmQMgUakLYORHuuAAEmQCtwZGGEZzOz2vTkgJKvqdTgV154d+hBsdEK2
6ekWpG1rKIcUGs3WjA8GdcFED0DL2ppoLXe69ahFiGQG8nOb+S2oBk0/WeFoKyz/0Q6hj0d0ELHf
O6saHhiKXXCIZpdhuiO8smiafUODbBuSEcdf0GwDzbBWDJXgOQZ7uBYPZJm4mIvKQ0tNtyUd0YX5
cmda2I6UXD2ZzgC2wRrQWNm/GD3aNB+MVj2mkV3dsxMNi0sdQqS19kKS35fMzp6p8EZAnnp7K5vq
AdgT2UKFeg8LZNvZ7U8m27ho9PwRlfzPWqGsXNfUfZIeTmHIt7yXVrdmCApfrcn2Y0hXPPJp2lU5
fToblZPT3QYoSmfSm6GyUq4yU/U0yj5YU0mfYx9QBFq+LckQDoM13Zj8CW/YLq8Q9xQxIs9Bi+a+
cbgNVPtHGRERnJuCmVIBJobJPMDf8kxYdIW1k3CqHlQpsH2rJ5eKYJnRhfU6IEPg06OD1Z/IYobq
FE9oIR3zWvkOkuKW9jF60bor39QSxnxklge1tuqzJgHgMBcDK0RRW5HomruKwlQr3GQD+I2fgbrt
0Z/sDFFdsD/+Cugt8Ge3EBBSm1T4AaMCyi3iqlozXCMHpEekPIR2lq7g+VBr5XrjVTlirng2aiOy
RU5kotckP8QqcTMUvxz6fmst7tuDyWy5KUZ7pVkoi+j8WP0DWg1+wzYKfqu42kGyR1KPvsYQu3Sa
R/4JAO7UvonJIEzZJ3hUwRUWgYVxRNIACeEay10EfkZUw8U3y2eAGk0LV7PnUyaqOt8RtkMOBwbC
qWqIr4hJ7VIC9O8wSelAy+HkZ1zIURgCI+vBuLfAMZ220TGqWtGBWRoXA5vLdTx/fDSdEDoOwKmy
mnomNlEvxwc+tN0rVViU2tyH4qFuzxLwDlMgAiv4X91R7vkmjS3kcoTvmtbu6ejq9/jYPaPKDWSy
3Usoko4fJ8qVqbyGM91NjDeiMdpNxWVMAjS9o9JH5jOIEIpDEfLc4CIS+zWeOlpNcNA5szzS+MCY
Gg8QWlxN2zgjE4NolLHXaj6B4mpys5vpOGYNrXmwJ6pKvH3pcFvKCiJ+uP5R8jFwjM2Z5wYt7Xi+
u3YD9+gmMeVaozvgaaF1TQy32AitJ98SYZ4LWJYPW9aHRjYvukopQIrqLXjjO51ROlcrxOzNcXQM
WPP2N63gH6jIgnjPkQShuWo0+vm5RKx4L9AFU1IGc45WKWqj+Dl1vWpq/VVP3WlV5Ap/RVlzk0Ic
4kcgVlXpGSoR9LhCsSwHDeUSg9CLrqWCxu/8bggz2HRTdRhjxdmBdgbrplX8JuzI2QaUCaQVbhXm
/OpIe0NxrXgNDzf03Eg5pz2ZFPT7twPSpbt2Mo5o4Jg+BRgru3LTxEQaY5S7uOhImLwFqzBTDOzC
E28t448wBsysMBAPc691NLN+19voFJQ9hfpH4lieq4p7vjZG93VZ7xxNBa2n4PAyAenFqFexCFur
uOALlXd889Qkp4qkSrJIkFs05TaOy6+ZoVIwi52dq494Avj/C5cElNG1+m2f18+VKS6G5GX0/BTC
WLwz8bIZBddWmztW3OPcTGr3edIb8xb0KKYcfjlzmBbThdMw2k9plFKCDg/ZXKDsy4C+Fo0v5ky7
0Z8J0SrmjaKa9jqDr3WPqs9Lolx5bTr3wUB9C/iGr1BQbgejoKXeHcbyHGbYgX2fmArr3bFh3Q6t
Dmkeo3IaeuXAqD2HrAcacecw+QJs4+5LxcnWdaZcgxrzVNW612pAD4KhhL5eLQn3JONVL1Ts70i3
m3KASqfiNQmZwlTTfRZO5tqG3HnX+81Z7dUXZjzlXP746TvJIzO9ytbpGaU0qbTkYCOpvOAtfSxa
H3m9tSMnJVgrOtkgGYB9P6rljkkfmXqk2yDVR0ksxjnPW/GDk9peNatpj6lp/Rz6crY9vPb+WHEZ
HL+2IKRXMaNTnQDM3Dl0SneYPa8e+Sct1iOU1G6m3A/J+ADTvKGd4MTb+RK7ccxMHuMmfO0LlIwj
FdpBiX5UjH3XHXmBTEJJSOt1PMGU7dZQzEgnoLpXxZIBZmmUK320t702c70S2sFBVByk2yl7yzn3
IsSFY1CPopEoD5bekOk1lgct4abrhOS9K2MEPqNQqLVX3c5WaqJmEzwmCnoNes2k7vj8eso5ss4J
gkMoe/eXaEnXDjXre4uYlOwXM36qdW/izWyHnvQDtMhfJOAb2trGsdXlWWq3GNHYhZQZ42rTrGj1
kX6q0J5S5tKuZtLNAte+ppjCbwQQ27ZUlB9DlSL6VgniwMD/q6Yot7Yrpd33NA7kgMRLldes8d/8
rnBgmkePRtQSgFUI4cmRUDiCAW6B4K/PklC/FMk9tXdz41dKfWlGq96Ubpdc3dYONjYEytWYxMiU
uZ6Qy4WZsdcYUkMSOQsD4ZcyZrAOW8PZxxiF9mCSEFFU6HeIV6l3utK6p4lmyxYt7uQ5fUzerp6o
LM1hP3WZ71PrbbTDrwayA+YOzZNJIePcaFV5F+MfevFFRl0Df9iqmgacrVVHXvUUIkObAPLTVmeI
hsKF/m9p407KCqxOaH9rvX0L6MeMukNMQAqBm0yWR7dg9NXVvb7RqJesixHfWiuxzn8rjEAcJoNs
b0d/ajMHWbL95jpw2MMmhBNuE2nixD6E+xY1qztVz26Qk8ZhFw8Dtea7EJHN3m5xxIb2ASwialrR
CS/vm4AwuQfkgugomUuhzw4wFxuyuS4P/KSgRAhMdyr5CfhekquU+YFL+Dl0hdgPxaFq8ux6w4NZ
XnWmz5cYAHf04vuNf1GrIblh37pYI6EG7UiSkosWtHAn+1KWtXuJXAolRuM8BpHlPIYB8sjCURvS
l1QvQat7DhL3jNsITpQZEUag+FuXPuyjVTf9ZWqHDcCeahNkPRVp6gurAK8S+ETmI5LW21Da3S7N
fVwAgvcjrPcW0k1NASEkmCe2IV9bneMV8bzJCHwHQQGTd9eID1HcN5eCBAMtidd42JOvcGLuawJQ
VhTD8pvPpaEXDikiETIdPputA2HjTrfUr75TlfweKxTwiThhUB8PJq5XAqRJNy7eYz146cgQvgP7
3iDOeK/MAHx3NQA+CK0a4CTlqzHPA6Z+OT+2ATpHMOg997hJ3Rgo0E/Zqz+TOhLiXdNSVAcd22xr
kGNQT6nYRO3ZsqGO6rKdPciZcWQYy3hcHg07oE2et9FmlpYq/ICF3bwLOe36Btr3yHfAURkY520M
thlDCzgTyltROpNereCeMvcOGRb4jSp7kc6g7/XMuMEQOcMljLfvUzvu5gyAe7UVB8e3aNv4M7re
tOC9U/k5yxYyKE4lMH5Tvnbt4Cn3KQpYeejphAXeJQYnH3BcY56R67rErmswt7FGl4AqYb/OjZz7
pqQ6oGaB6kHN2qhafB8Pc3pohYk+59TtqLV4XGb9hNX+DIaafzUGSXyH6PsMre28oGRK4/vqU8rg
+FeMmaoaJvG9Q9Mo7Qx0WpXpL6EJDKIvhwP+DWuMdcAg390pSfe8DqNbbha+04uHEuvLGoakDdPY
+UkC2S+V/IYfMm8wbylMStSsO1vTt8o9p9S7PZvxEhpajf9uFTIHY0JOQnZRq7uIkUlvFfo2E8Eu
MyFZFB2zRYz9w2FC1XoIU2J8iY/jI4zihtKuwz1fRYnK6J9rxUg3l/7xLauHwgtHPD6lHvleFsoz
QXHmzirseXzu0kQ2VKLqaFA35pOf5TZzKR1mY0ZVwSoLuY6oeK+LIP7CFxsdIPnyvZJJTDkTYQQl
blQH3fxmPqnHm3gCqts+gX5r14rNqC3SI7lRhOtsp1psnGEYN4b5o5l6g+s4Ekhbm34YFipwfZLf
gzmwO4HLtYZzZkOXTXeiVO4NrlNfR71ASeCLGjOBsdGmvEXQFDQ7CkdPrlbLG5YgD6Vq62lzya0d
JOmzrrUSUZF4tW7Yr6PUyTSBdQCdGX1F8ZVYcuymVLnixJCXuhqavWW+jyjfN3qCgNCIRPVA0DEQ
c03/qSv+IzUuBEPUas5FC5W4AQTM94OhUNwZj9x+YlLoylXPxJL8CtQ6phIdcDXtZex89U23ocBZ
XtTCii/spokW0t7C8gpKdrgLoRd5Rocb0EqDTUj54E5TVR05MH4wKvr9Ji+gyeZt8VLCAJbYPDdq
yC+/DHtPZ+CBz8S9NzI13pVRbO5Qeh1B4GgHZX5InS9mZIJztGg+Nf6QH32hPk8RU7G29mlN6sO+
yuLXuB8wczoVfXGmsoIRLG2vHqIXggLuDfh9otop1+qgyAsDLKAyqkrwF4lg9XMmTfVedyNSxyyK
5FZRBtexCH9JuiRYhBx0MVANksJ9N3FDyLXvmrTF2z7coPDGg4r+PMJuLggnUwHDH3H6TrspivdB
1DIFcnsq8IigwVECHtlkCYBzjbRhbqICzvj96JPIAd/3NmyTQHnoTV1B7pub+JOzW2PGP82U9+5W
Q3kvZxeQRZQXLcxLIBwF5qr1pSCnbU97gjlZ2K/DLNzKtsVbXZzQ5nQH2RBzXcHmWzsuwepqrd5q
O+a64kZXASTnjjmtvqODMmAfclvGUuBUx3s9GYpNNPT8UEuXPpuf4zUqdLHKGTXe+WNL6Kir+ozs
xdyFRQWfa5hl3cG4n6QxbSsf0QvUJvrH3IK43dRv3Dazuyho5bOjlxg4rGFlOQi/slipyasi3wZY
Ys/lmx6vJKBXsaPuMXIpA8e6Er835MQo5qU2lfGHgzCpof34CIdgFyAjXoe1qp3d/IZBq/DKabpw
Lzshc4BtboAFIiQIcly5MfUcAUkIPaIvEiAj5U0LFDKWBLHn9iBfARTKle32DIXi8Uyf/Iuatdsu
guZjQ8aiNfaOrtQ96iUpMVYxrazJ3ms+Vuo+zEb84rSDomlCy4NTVWvdcV10JFJXJte1Oh0PyJlB
zKaHgRi3EQzm1kgi3EQdBgY1kgfZGxctbX9mg1mvBdmezDHrVZasdN9sMDz3zt7N83fmvinACT7l
IbuPhsjZAM2kftAhSKJZhATAIs9McMON7Sja2FhNNyJhZ+BEN13aTJOmiZJQkp2YVR2bkV9BDwnA
aamMyrgQB2xXgUBEa/nyuz81xJQSxVwL+8eQTQxDwjXuNvXq+M/NnJA3BytzESgOdazqV6abdHL2
mfULJOwZJuutiKgeImPaMM9dh8I/UanCGYEj6S5xc+sK/6FYS3fCIh83T9DSSJ1nVq/Ixf9jUAQP
+pWGAga/PQIYv2GsE3AFRK/P7KzSH6i8XrosulRG1lwrY0kLm/YGkzIEm6h7FQuxeqlsdMJP4vRI
hHS0gwpwQingMcKtVm2vlvxlA1pWxGGYWs5lj8nCDw3lIpid4hII9ES/AWjRbxQGvk8GduugJhEd
Wt9K0yGghnI6YVRmUkItbS9UoulLB1VL0Dj3OSropwyOMSL2aIUAnkKvjyvZLIIt+EXsPGXwOCbq
QcR546WFuO8YaLZd4EDmQGrvTNU6VbO3qO+1nZg2vU45LaVKw6T6jWm3ivZdeVH8/lo51dWeGU+M
mnagto9Nz32+Rm/kGbDA84lcITwjh0gnrSZ2jTscxAkiY67UBp31oiBRkpbs9yxgoQ/bR60dX0SD
SBoUs0OZIbtyp9BINOS+ESTm157Yakz75fMo+u9WQKBDMYDMyWtm8chCjczptiZzTq0HlKzGgKU0
LH6KQSKphuDSpH+ZmVijoo484aREmIRAeNspU+flGlVzGY4xMr4RGkJgntT8IVFkugdeBjCGws42
tUrsHshX2hT4SK/yWZj+RBR4L9NdAVyWH55zX1LwdMoAOnYif6aWwZXQ7MttlRFeqevRJY5/ThEJ
xCjzylVW8xNhRsWD0X7RLKvf1FJ9bgvN9lxdGT09lZdyKp7hu4weEYNXAVUT0i9y+6GiVBEAIqfk
DT/An9lIVMY8AS5nA9PuRCXx26ic7ZS7mUKeylrBfCFG0vwEJtkpsPaVr73rhqJ75bfWJG46C/Xh
FvIj9DMRbVr+4Mj/FZRIMn0MjJEs8TARxakhi0QEnOwSEZ6EH06ooLV8C3ILu0PR5F7wnsrJuUap
Afx/Sh5G7irEB/rgJKbx3hVFQNvyoQVm70VB9qI2tAa4rNrIbqBrRSg9yfcePGVWChPP2xlTvjUq
VFew8GgTk5vS2BKSUO5gQOlIEJ+aoaUWHf/AjMAXhoBdU0++9IIKNUD2bmVO7ZMt65orFDZSMZRU
Vk2K8Vab30QYn/rRNs9NoW1tsztrLnIVUfN/lFKcXDXt5uB4ZBLl+9ThGG8GbU1N/wfEsAck0MMd
bmm5aTLFG/oiICq33hqSvDM9ptjuUGZl+MqYKdWam940TJKj8phmXbUS+aUG/bu2xYAfngitIPB1
r1diLyat62C0Aw9wR2bnikGIBW1Qi6lN5/RrCQmIDlj+PLTBZqSiv7LRqyk6gjEk3rtGgkFzNX9j
8s+pGMbFUONXMJyPplKlvGBy60J0t5NaPsxTKAZEK0uB+WBawS3HtAQ/LbrVOarkYfiGQE3B+wI4
rI0QJlgOEzJVmts81NTHNsq8zsgOJ9eaHmGQwY1w7BeD2TUKbMb+jeQ7QTdiHnHnAlSe1U/73sTj
TdN9PVbS54KbrQe4e7oz/Ho0i/7axsa494Nkl+cOo3ifqjey9FWOL61pcOtMFi5P11BXgY+lkJzY
t05DwwXz0GMgQ9lspBJMMZGyWJIaXpgNDwap8UkRVKvE0KO1G0avTYbIPabI3erou4GgMaoyJnSf
ONLUgI8LTTc9cNXdmEmOO64d7wWGx3msoIclvI1zW0B8j0X22FfoTkHkpHcrRJuowVV6CUkWfE9b
vvNxgq1NR9BER2w7IcejKjZdJgN7GNa+jeaUr4GZET7f55gn/WuTl3uKlPFuaNRTMSZIckZ9pdBg
26iFmiERR81HT4DutGl6wVhia2Zgwy0AiykEAad3w7nXZGzbwn41DQKHe76Q61izfqmZ6+4mLdng
fUd6ZVMgMzO0CKn0ad+UxHvCcNtDnZlJtVzzQ0j0UrOLrT1QLsvj2PX4ot3h50T4W4Zk/aXMkeIM
M6jSVJ42W0wmQo1XPjOBOiYYnWDht1jDWdoZ2s3V868YMHHiz3DQqOouKvLtO8JfAMslHERUBy/o
YxBWFHIBUaOt6yqH1DbQRJXUjFvB8HVMD7r8SlLICgaK7kkcRuWUPmng62rIYJ2NK5ZhkrZG+N8+
BLapzIrHVXfrUgqc4BJwcGX8t4pKIoUywENCuF4DGiWhtqd0VU3TnVKFFoPo+BrHsbku5axIQiVI
Yx3/LrbiU6tRfWOkPG01k64F7d1NNRhPJlXolaamPq2U9LUqjReSOnAXT2CDUioF5MBPJoGKo1/a
zPWsH6i7+20EF4oLF3bbMneAkwjUxLqD6dgedZSpg1QP9IS4hprhuSKLuOM2sTZUECNDHKhHDAay
Uqt9WOQEyuXVc1YazLUQWNqheAaJxrdzXLsKDH1kmas0Fki77BAEcoQuFpZMRTgwI/PWObSJ+AUg
9VAUJXCMESU6cVarabbYd0kvV4MlJ7Q5UJyC74YEdxBO7jszE99Tq/wl5d5Iq6BmSqbkEb0M5KgI
olvUA8NtCvv4yKSOBzt47bnOemb7nuoO04ogZwAdZA9kaRDafRzmxAoa6upaw0hLO8j9OvWdeV4e
tM70SnNQdrJLj8WEQz/1oZSNvUV5qcYJwm56WQ/z/fSOkdh2tgOT2Xoe0vAMB0hsCYE7WGNQeW2g
PYZEf4ciR/vmXLnZEaM4JGezqXamgrpC9UE36pIp6WT/qJxkT7Q0Pkla+yun658mquPUZtqDi+Ca
WgO/zxm/TOm6Owxamx3rNN2aE4g6cyIBy2nsvT0Y7n5Cl65WAXa3Ad+5P1GDkombbWjPQbfymZ6P
YcfYIn8fcipWOVfFuLJ+4ah7z6FKSpNpkjZWD7x7wPyhAqnGPaVWaK1zx4i9Ygx2YRX/amkJ85/i
O+0ypUIt9h3QNoNsATBVOj6wuDxEJNC9V9jTtkVE6jmqLjBJP03bdB/r1GuBaQ4+2fFjnhLoZxF6
MxYKQs3Rf+LguQsZhvvJtb+AVHMPKObAr3XJpRJl4zXdqaxJAyG9AZ1ap9+6ZDokWJXg7GLGNDIv
3mGQHA8TLmbL6KNDqL9lU59S5ijSTeeiU8v74aqHPgZzAiQpqVikIxQFH2U9GZsgGkn0nUowFpFv
HJcHBnPmsVJGRoACu3rfwVtadpTjxaqD/miHb7kzFf5GUGs8YO4oxW5ZJPpB7oLJ9JAS8Hea6ltr
WjXqjFAjXpkHsjF+L+E/+b0kYwrchGrlpBU6cyMQZwSNGq2x6+M0PxjlWB+XVTWtR3e1rC97/NhU
SBLHlAzxSjsUWaofmoEqOY5WFpeNXKf0gy7EuHMlRWrddA7LAygT2sdWnOm0aukmz5Juz1X193FO
FcB6hRqsPy8Pw4DsElEA66LdV0HvnESeDSgTR/pemnpqZcLdbHkoDZZGd5sXiTw06FrOdKuY3WC1
XdeElKw+Tyuz6RVMc7Yz55N9btfbFxI00ysdAymaG5eAkUZLAOxWZ4ptKGN4MkXWvzBDeClLeGMJ
hpkBs8xDNyRTdiDUODzrVXC0XUXBZ2g6b+ownBo7YLKho+oAgxH8xKaBubMLub4qcb0Gl2k/8A6D
HSVNMFNpFZ669gHjWgKSMiK/11CnBz3H5QVw2fzayOIIz1X8tBJaTnU2fkUeEeLcntqHREOuHwCB
xZhghMfcUet9FIfRMdDr30vLtmDetiwhyLrUhYlNGGXnC7wTrzB5J0adVWsIXsqhs1BrU3cSz8uq
gFNLh0TXn80cp8qyd1ltm8ba9+l1sgWpRkZnXIbYMDYkP/NeGHl6ZWeO5NtCqNBrg08zi1RP44O9
xFzk2yHA6yXy11aMyYMmHKbUZogXluhy31HdL9Jtf8V5mvxoTHVzpATBZw7m5MrVCKKMgoClQF9W
aprcOz0Ol6ZVnorIrLdmSmk8cB1xZO6xclVi6RjtV0xwtRv0H+2iyFq7fCyBOpRWJddS9+u1G43G
zY+G8Tg0449lbZpw1DJssXCNOC+aaRT30veVJ60q+NnEhnNwwkrdmpUJ6QbH0Vly7wp82VyWB4HR
G5C3VR+mFEtOjMicdl32lDrNt1zUEYezxsAg2BidqXog17a+O5VP7jgARxOKvK+SrHqcTPMsEz35
qpAE6UlXe+mTXFlFWBu+NjO3iPHpF5NZ9IHKgbMeIW1/dePimey/8RY1k36GDpWihe1JxXrru2DH
gF1npqT4njMl0BqC7jt9Eui/YnCYKvfqVoy6za8TZBvYgmZd4xB/jRT+3Q2K7mKEpztO9DYcUwae
rjQJYrYxooXFvDMdt8FAKSLLrGpb65N9DvF5OqXp1isVz3LEfT0B5ez1RU4+CgxrJBcJgUroSiPO
feP9YD4Y17VhV7v/fRbG0/+HEH8Bdv/fM/xX3/JvP/6F4D8f/wHwV0xA/Yz5bRVZnJjzLv4h+Cua
QWzJ70xSR/yHZqiOYwjCMViak0zrj0hSQ/sPy7aEoCNkzTvM/w2yX9j/SuxntG9iFbPQtBmWMMDw
zJGlf0SSTiiKYmTq9rPl+j9NWirdXiXm5ViVtNfX+QzOLzULZFwCyF/2hX1cduPnBZjxx5EqgcPN
2ONSDFtGT/MpxvnhY3154nKKj3WndIgitZlHfbzOsiuyyCTcf74Gvc1fIyVDmu+qjgDqn79Ajup/
vcbn0Woo9IME25mXHZPPFqz/nqis7Zj6yUkKNUHjKX8v/bXNV+BVcGeYUBBz8HIcsR+VN3Wo1x3B
SBsG1+8HvauV0lvWOzJ0vGE+5nP3skRthVyhUCnVo13KrqIGBkaJEeK8HBbVOTR9f/ux0e0FNf35
9MvxeDMR8c+WC37F53QAaGlmcfdVZplcaYVUSRlRxVOjR3uQfu3XKYZVS0g9fqp5Nc5rBguO+yxD
RRxzySRC6y+DOmXHzCL+RpC23E5VRk02zI5KL3BtWW3K47KVrHJG/TZDrN8b/ti3HFDPzzVL7sZm
gHBGd2USe8u5ltcAkMOpPtc/X2pZWo5Z9i6rf5wRrAQ5Y3OC0PwC//a4z6f99RrLjmXbx1tYzrBs
DMqEnpld/1rWPvYuix9v7Y8NHwfYPtpPGDJgiNt1azX2t7ijANb5mTzB2Uf8q6c95SfH/mb40ze9
RKc5ZjnKCisDBdGCNqkChOTKkHy3UCHs6aPnF2WaHxQC6CLK7vhBWP3c0ab59zj07Y9jM63OLxjt
in2qznYWcIsfxy475vO6BSIefXT8uehlX8cksq+8nX1Qxgr8MNboUDWXisl9bZpNvMoA/h2dyH1d
jsdUYF+hsQxIrawabQhPWHaUvuzXFgrAzed5BbFed22QY8fqsuZBi2E8kmp5dpo6PWtNK7aRhl1p
3vS5XWVO98dqpZI+qc1e1c/jloN726GJsJyKcgm+ADrwy47P45adVGHIX+tHl5KQ/JVE0QipmrTR
EdHtA4BB51a1dbCLZNRjYpz3Qqu55G7cnx3LcG44Mcy9Trvkbjl4eTBVoAG506I/nE/gT4N5nLrm
fXlC4QbOTRdIt+3IqPfLEa7tKOdYdOfPc9STC1g9wYpEH8C5MeipL8L2V59HGDn5sWqjxkDYhHoN
tBPV1uaQkv15qCN+uHef68vS58P/cMyyezn64zyf63+d4nN1Wfq3x2kifcUe7m7+u8NKSVlveSo+
7u8KPR6vUBTjtDwoWmmeBiNA0rSsD0qDcXUU278OCZDrdnehztH1pNSwtuPD5yGfp/prm5pgS8UG
oK4/dywv+bn6+Vyjeu11gleWV/nc/PHSyzq/X2cTSkhQy+rngYmC5dwBwLTNFaTko5KUW72z9OcI
z/bHamW02plh7khQlA/gDNTlgyEUm7kUBax5bdmO28c8/DGI+J079meCt2YwNPgjwIpbtaWi1lAN
U6gMAGxH/ddbtamh42nMcoT1Ezt7xUgeqJPpX23+mlWX5cUVyUm3Ba09HlpbxGcjpHTIj2Z4csiT
vSvHQbyHAtQiU4tfBkwwNXgnuTY7GmJt1ql18IniOYbM049wIYHmLovLxuWwv1aVjoTXj2OW3Z/P
Xg5UYs7DmUkDB5ND/uSqshTGFfNDl2QuLT6aMcdSMcPWCxwNSXY7fBc2iZ5gadjzefjHMZ8bR2O6
FmkHE3I+2ZRRw2o0ADRKIR9Ds8mYwMr6IZmC+kHOS/N2XerZYdm0PBih/rF9Of5z07L0r+dZTvHP
9s/z5GaKbHVsmkfgHb/PvRy7vPq8fQSvR5W0G1a6RVODG39+XB6U/L+W/toWR7NDLEkRy4GoCTmc
ESJ9AB1q9LIxUcBX0ACcfp/pv1//OHY593KW5XjH7dy9wUjnz9P/8ycth3y85LzNzcpy46MZutOC
Ijr2oRJ+PLQ5AGjsOKzHJUGhH4uf+3M3/9aQmeN9bmoiPTz+dZpl71/b2uWkkZ7/D5n0mmvNo9gi
HYMi3//4v/+Hn45NJhbx8K5jaLiO9b9yqaATGW04ieDZygBm+k/jpGf0FVJSuGvAa+dGVsW567rn
1h/LnUK8W7JdtiVN328JznynW4d4ZznYT+IQbZQYnpVSlrtlW2iHjgeKGD5T7dNzSAUMn9Qg81Dq
un+/pFeV81KpRekuDGf+bVFy4LJx2W3jhO0mdzwva3+fZjnu4yku8Tu7hjzOO80YEsiC7kMMmPPs
16o4ayoaOEol7wApRtyq/2xaDnGmqdtGHTDMaioMdNQ87fO5y7agRgIW462iwfmvJ13Ws/wHsRbj
6eN1iharEu0p6/dZGYOWK8xx5dF3CYJ2VH8EaFWHD70CSqshzv2VouKlGnpiW/rKKytj/JaTQI0A
oZFXWUf+dpL6uLfS6PeTEuQOr7rvXBqhvcMrSfaCjLoTU1xfU0EptZp1Wrb0Ymir9bLohEjnskDR
kBVw7HJMr4TWSRnGEneS4zDGQ7i37pBeQYGbK3V+jBH1Y1Gf15eNSlr+Xvrc5hfBxgrUfL/sXAp6
y9LHuZb1/2fxr0OXc9ttdV/joN/+8ZRlx/JS1Qgkagg6VLdqWt6XhVXexy2+9YgcVEKtu/KeIegk
1k1YzfUgtfMqx0g16oocvuznvQHgwd2z7QL72gSgbPu+SWjlz0JFPQB67SooQ4hDH2hFOIq695MK
H/68GsyKxtpKZ8OhjdOZtY8nK+hE4grIiJ3ANJ5Vw6vBp4sh83IgE2es8l0YoTENNlkX7NElEDzs
No3cjJJci4/1AAPSJrZ8a63H5P2uPtd7LZF8bWp1HXTDG60UYBRKq59UyKOQ1LvxrW/qt4zOyK0r
U/2UaPyTVVQ1b0hY/zie2ckfx6tT9XOgtycbNH31zgI4uUUr/zXVSS8b7fb3Q+4X6IOWdUzy6M8L
4gWW1b8O/FzVybdf4znF9TSf5nNHUmpo5Zb1oUF1i1g5Q30wb/zjZZb96iDRe3WN733+KZ8n+twG
GfYe/dOzP6mZl2PIuwSKLhnlJ8XeLXHC22AzPrYte6M0vffdCJW6NWGopSPReEAABnABHAe1tIFU
au9LyN8PH4c0MKFIOUe/vpzZB4J0aWhXoHKZMMbBVDNxDm3StqRa2GKCdmtBfEmh3v6TtTdbbtvq
onWfCFXom31JkRRFiercyPYNKrYT9H2Pp98fJhSRVpz851TtXKzCms0CY5HAasYcA+RAfxcZVIMH
nB6JXVFRLgkQQLo7xzvEhxp2ie/4nV4F+pHTsuY+R1zpc5EcPHSXXzgb4xsWUXBXOb3xktl9uedb
FV/rdmW+lMx2QAFG7VuSRNmB/ZqUWy1YckVvD5YDTVnDQfzGNa0HVMzcr7NqNpyCef5TUs32XlXr
idddYN2y4tb3HaJ1z5UH6WTr+8ATq/HGUlrrQ1HY1gew1+z4ue6dmNKMLZCkZsPRWSLgN8hhN41u
09BWtjY0HtecZtWnTPerU98iMe5QorMZIiWCAHsxIscGT8xQaQfdD7/PbufeZFMJuEEWf/Gy+Dsv
FNfVIos/iTsvCiUWxqLLWPEui0rzbQG6phtmfiOxsh49D/62WOUZyP2Vt7heVei/jSeLVFmGvhtP
IiBch44dkMoucTIe0UsTaHbK1Q3cQa8WSDh4Bs8JDFrbxi9V9BD4DZ0z8tLFf+7/2wgyou2zkcK/
PFMtlrrZD98YPk1KMN52PJOeygE6mLNJs3kWLV3HMgaqzuLX7rAknLuSryByvAavw/2aq2nUJxqA
AwcPRJN7iJy0Pw2qxiJIiZ+jSI2ftQz0Shii5CVdcVTKggqx5wRmDUKkgZpun40oz62mvwc6J/3r
QGMZon8TG386oaMe4fpx7k1EH7cK5NTfIqAnqtbZP72m/SvvhuATdBEwQjgxB05LaBhSPvQWqsT+
GtpY8WVoOoHabmJA2nCnvxtVQv0JumT5AFEU1QfeAcPVeaEwL7SzGRgf2OxYaCS5ZaEpt6wMLlYP
F4uN31/KeEXJV/w81LoskWWKjJedL5smajgC5EEHGsi8p7DtNCJY8kEa5uXwdTTNKWmR285cO4bF
AQYKcWa5bdxboXYRP8f1Z6+MmlN8494sxQEvCQoiqqG2jzpqxiwNX/TFalOAeA8dPLwAS9elIv/Q
OmZCuVRXvtSDgWxA17s3I9ImL+jifUrhLH+ErMX9NKdfJGcextchOoVyy0bz6+sWDQnHGMy/Wigj
2Goc/wgTKvY8MFbPDWjpPaXjBmz5tcsJ+9jtVZhDnhXKhTdz51h/1KR7f6f7YTy9TzfcWdujfkk1
CPsXSUDdtKahJwUPnwuvu191/FJzdKrE+BYDN3nGsQ8crhLXgAhG+49y5A0KxsYnuLzU+9HRvkgv
U435fijNL0ao6qtv6a2RWbv6pMf5WHmHpNdDClMA5EjFvcYe8X3jLrovY+BmHHXrV2KbF8c5RO/T
/A4+2asq1S/tEiFOFXRXhMj0SfXYCAeE2/LyaXTFgDsAWKy20/Sv7tiXnzvmmbYV+H+m9Q/0GeOf
Kcc91M/26HcaJjo8DaoRlJIUp9RDc2uGU/KcU7bf06pJfsZLTtcXzaGsOpWH0wCpz2MNu/aOmut8
ny7fvsHusxOP/xc3sUygxpjYA71T0UW8H5ZvbJTDs2LnxWs83LhrfORa/hb8qL4z1AEaoyr5OCzf
K/DhwbGrSojFlm+dp/ecwU9OdBCvxdcOUTFKUcTbDT+tKtc/vQ0hVoul+pGZBqWry4ha7eS7cGyi
A9+sD/3oKjdwKRosmHqDihZAu0MSz0hAATJhCx2juDWOL09UAn1APtsBloZdTOKUBlAnyPde27+z
n2MjfbC3rY685fmO632kv4xuLaP3JiQeQTlVH9UGsjg2baAq5yqoE2i5fr1SVPXVBobt9UqFgOdj
N3TfDEfnwH5pONtobp28ZUEg/fVSrEOvYJVLStuvrEKFXHsJl+Y8xO9TJEhVlAZ6gLTcVxUqTSjK
Ng/8zzYPld1514VHsTjqkM1D3zrNg1ydHRInGWcHuNbXjPNQ0Gh61+I4B7+7xzn4PJTc/HxfQ8th
nY/N5nbSdvry6007J/40XHYQwNKZbn1qI8qe8WjLAyAzu/gTOfPSKZbOL54lJ4vHTY1a8iIx2w7G
kZooGGRmq7j37Uy7mdrpsSv74v5sl6ux937mTdnfIOqVBIgJdhoH1DRGX8YBOBZT3RVlA61qYr56
3ses4b+6p65+NgtNM8MfxWjHN2HVzrA3/t1MIBSoUGuOENeP16k+AIARr8StfX0Bj4hRos/ud8NI
3O+HGM0ZrpNzuoRKN+mraFdSW3jtWeDBaw6hrlMnUZ4aRB6fXD25L0o1PkkvHLXmsUFiTQLyJcoq
q59BMpfpH7Ee3fPgoIZu+caZy/csXq4Kau54SFGDKQ6xiffsgHZ+suDsIMXxzdfoEYWCSyOqTMZB
Ys5jQwb3qHLYnrKlcm24djvDNz5RUrU0RmBmN749P1FW6JzE7qZ9B9Js6Zeg3DcqihvXEnzhbrx+
zRNbiU6cmw/fKEbfw+3rfYEcE62/pcgucwP9Ua0Te9MOVcb2PhUopeNeRFhR8z8iZAw0HuwNperZ
D/SZqCqcKZrzKIY2FzhRvyB05Iqy/xHY41tfjBL4zkbJC9BbcUujL+PIVVAsHumvl2KdfZARbhtm
Vxe3DSOgtxf9t9te2CRGhri45cXHvLidRJ0b+cR+1aNqkpYvYu/f3XE1Lre9GBFaQKVtzE3SdQi5
sR1YoSkelSMc1DbiwZR0iQ2OzfKUdV11Yi/A2fQO7BmDM2kny3O1U2kVGl6kn/rUuxU74kHaaWBD
AFj64AdH5pPAXOA53UjwehlkrkUhDqRX78aSrjRZQRU0BelQiMmISyMjyI0N8CCVqmQ34MerHBqa
zj5K08EdsxupuKZGzQAYqWeQdMvlOSYxE0s7iNFYgi76hevCmOlSmcbfcRl0Hb+PWBtOtV+nT05t
18cmN+snKDZYumTTnaUlzp2YUHWun1pvvqMaHzrBpSf2Jar5p0kSZy1uniR0iTonvg2/muISfEpR
szWS6Op94lPqyPQIPbQ50O5VZ5jRGQ9r7b6Md6ZqpfezmVJUmS9eNxlD0MgJbJVilBQZxq2z5yC0
zBtJXUeZNSjXNK/5KLnrMBKssvAGPEpx1cXtOgS+Th1TNvkEkiLDdx08Fp0FG1Slzd1dXxjWwWDr
8dgqy1yr7ZGN2uhOD6XM0qx9ozf/vhSX9CVLutKAlciuZm2YruRv58jfv46nOt8k0LlsnUlt17/9
VAcYV9dl2OW1jCHNINFrjspvYP06nf1iu7il9EdPm7YGsJArSGDHR2nskLIzxyjvpBcoFYAyWN6f
9MxlClL5GcDJuEp2mW4hlAF7KmRRk5HdeaQASqE7GiMM4inTNbWAQDANHeUxq7PgqUtAMNnJ0F6J
TRpzoZOBd+Qv6RVLmMLD85Sy3ShJ51Dd/EZ9q/lwjmzz4NmwMv32HFkpgY6SZF4eJEwcSMsAXl4+
i4wvDpSOlH/9LHXUAxCcarBQy+eAqSRAMmL5/+AzILqysOO4xkGNWzQPS5S4jl0Bv9uVGZigTZdm
tn1ccunZFoqZbdpbx4sEca39HLafPSwoL2KbZNDV836o1SfWc3NxK7n/+lHkU0nQxU3lQ9R1jQyK
k7w0fphvtTGqvrYLpNXnYfMQqAVv/Nb7JPZUpLBnzzg0FHR8zfO/RiShXoKqto8wG+Tbecmmorbe
WDZFK5Kt6Qpk6oQPoDqZ0z1rsNhctbYSgUyx2uG2lkvV15cdEvplwuZI1oOlhlkV49njpSaF2JMK
g+mSLQ44t5F/Ose8z14HSr3wT17Q6V7ccpvVce7bE1IyexnofNu3O158UjRBm53fUdQxlQbnDl1Z
3U49XzHkkljMc0h3Lba8CXC8hUj33JxDyqoi99x/F1PFFCVTqsxW9jKgNJ7aFeVmbeUOZ9d5HIui
tl0chM11XfcdhDYZh0hhrlewvDVUEZf+DNm2YcToBC5+Q9PiB4poh4NLFrwHbOBvB7Y+TzCqXelh
jbcMkocmtlsUTPvpMOvMeNfkFLlID72tG3hOUZI14bigXQjUqszqtraiLGcGi9GFcxtOShcZc9Dz
S/Casraq1WXhfo1shya6VZPhp5Hp7i4Z2emUZh1hjfln1jrCapcResQ7elDPl7e/TF4/xPqB5BMn
LC+2s5LMFWhnnnB7DxLYx1lx8lM0c1hAvQ9fgCb52sc+ePzFKY0fj+ZurGtK8S2FB1+dFflpdJrr
cJqiNcMZ2oh/07SigkBNGs51IEfaBUlJsQa1M3fSuOyW39lLU1Ev2vIi5HL1LNEUC5obxEkoIDnn
yJXW9n2LVPSSvkSGDZG/H+htyHVwZEzWT1FohbHz4qBXPkRFSymT4/OdZr/83lka6YaDs7c5gQCY
N7+axK7rBrw3QxxenWPFIXENOFxW/uYtVf5/eu7sXwPIBVwaec5JrmwbIYnShSfh7NBl7q5X5XDU
4/CGvUrm6c0yi18vJWdq+OGKsVo8o5sdKiUalA/NGMew5cQHbcFUzKqtPeVByJGCanzqx1h70qsI
7HhufPKjXnui8u+gLr0gprf4znlvkW95bmbdZiU4WaWMOIwJM+sojeV2r1cjEusXtjKEmGojRonp
nETbNRxSXemOgcqpOhr1KfepKWD9wJqMnpjquX29Ott45r24mhsjCRDCurdEvAvr8goa6Q5qD3Fc
3GIuiy91QUUtRCSt+WzGVKRZVe19jKBEZrMpm49mbXr341KP36aG8s2gzly2ds+xVFvNnGR40xpL
KYRxlTm3WdQ3j1UbAzUvO3Xn+3n5FUKOXQjR8g/HQt7yPyMKF0L1MrX/fYxzRNSi7FA2Awq4Q7zQ
0nuKzr/cUnzOrtQn6QasUakH6/VPHZws773I6V0G10v3HCzec1dGrofS+GSrun57zk1+zl6m7+WL
fv62IxnX8OrP1l/Mux+QFVEHH1UFzHK//oKaKGyPRpbcx+4Y34O4tPUMZaws/m5AcnVQZzVRr5cu
nEftIbS9FPj6FHyn7h0GYM7F7u05rY3tElJ1HDy+s0maBReEthkyKC7sXGn3QVGPnEm24d7wZ20T
alFtHbvJDvdqOUA0vLhjqllHt/E+sB/pIpWV2Ac5AQM99NHTHfexoQbsY2w1ezEj3x1CPg9MSLr/
ljTCoLpjIyziUdDnHxw20GUzp9Lj/EMDzpyjEwprih4Ml2ZRKTnYNq802ClO2WT6pyqxYR8utLE9
aOrwVWzSnEOQqFJOyDXuk95KbteEc5xVQnxrVRkSB8t473JVmG9v1NG5W9NmVDFumsyDSD9G0LS0
EZSigO1OuqsNvv9da6owfy8hZ4dcnYN/lwuW5KlQcvP6X1Ml6zymDOdbDuKWRgeR0T8/zvmuv0tN
LKivYp48sJ6Rew6WK6W1m62tFs11XCH2a9ixfa0uT1HTgkgNrgxrBaqJV7ra8uQ8dwXGdg7+/5Wb
5pTNIZP8Z06VXvNnbuv6EcolNwPWDCt3M1uHC1ujKjpAQV4FM2cQUD30vWmYLWgb0kJ0aCiBHFxo
hIt2/gotrAKVyckPHFiRW4NpVAZSfZ+rvXqKbcBrUDSn6kn6btIdc8g2jmKC3Gte7dLNvJQ9Bsq+
lvDOi6n5kEtpYOMcbqiNOEnvXaZ0a+Tn9/CL8yBwYUEPjdbeOr5l3cKlmjF/Xi5BUl82Z1vZTOFN
pXXXcx/l9eYcdw5ZhwkR3bnJK3Yd9HE+wSXD+TtQ420C6fRD7IzPgHLDY05JMVsni21OoCn07KDc
IVgbPohNmqK37Gs3hbDzIlox+CcJ+0WiyLeDQ2L2z7ChhMdzmoziNrCkFnqGonXea9uejRTAzk72
sZycD5yFwSq+9CoLJZ8QucFr6RZ2AQsbfH9XjdFlH80RurCsR+vH7aDAcBsOwH9NLae+vpbYvgsu
U7Ug7iRVnG93nmolvHeHPP/IPli3fZeOUkK43hnO/+6pHpF4eLuz11XOPlGybz0Vb7fSQJf3eiXd
QnfG23c26Wqj/sOazRKtw39JDfxygXW9uc/D1z4Fpv+N8nSMX5FqzBJ0VVc1w1MdVbdgIvkV5Fml
fHvMvAif13dpDsptF3jaX2U9mt+WC1eJzG+xYf5VRKGFrsk4bS1I/KmyC4zncDQhPV22Odu6fgjG
cPw8t3a1V4b6uqpKVPYcMzhJU+vQkm+asH/t21HNcUuYlleJFoVrzDn6bDvH+cFU7DS7Sa96j4cX
61J3X7XwipvySpNLKoT7janBICfdbnkpro7lVRrVKD5H5riV75p8E5K+t+7s0frBGXX2cf3mVRSw
6d6zdPQMKgI9qBACWQKywev2Re2ku0Kjpr/oi+CQLvj5qnQgtpymHnHnBdIQLIj7sh7QKqbUEQ7i
+vTffznb+sdfjhmTheqRZ7qebbjvKmngqShiJNz6J6XQ3btBSSMoMsuSfRLDeSkz5cZAoveHkTTj
hi+Btg9hvKLg2HHh8G2c5xV/QIGxezsV1jOwNvAH+hy4t73VPIWJHjx6YRM+ypVez+jr5Wqy96Mw
fHSXRhxWui3NaH7wkO4Et5Fyn8FBXFCcdjsl/EtU0YuFzNFx7RqQjR45YHqSkZyuaRFB4g0vayhV
8dprp+8VatOWNVTJSf9D3N+sCywzmWC7olELC5GXMWoPa5ikNQN/EOgu2aFieWM/QHJ/sThbcvUl
zcqr9sAu3bJCa9mV/e+/iua8/7NwCq9CKcj5gq0aLr+tX39QCCxnXWQa4VMKKc+ma7rWXtRL4qOl
mp/KJAb7JDa2/sLrsVqEjoDsxrs2TNStE9twq2vRcOMmoVXF+wgmoitLaaLHrBvthyhFZ9PXEAfv
AUwqyohWxuKUplCM6NHwByiEe//2bDf8yj+k7NJtxDaHEVxOkwpYL5uipfz87wHqMjPufAP5rmy5
h823GzVfOGc1PUG8vMg/B9S5XvmFW3wOxpEyD7WqP4M5idhBGpvP45T89IwaonxgMMMCiBn7rNxa
waTspCsOsYGgU+DMWTAv5oz4tKlTBLJ+B4c6fM2RcAvS36ez7d04QW0qO4lLl5LS3s4qDrCXOuHC
9q6o5K4ACrrD6aJBf3rtSkioW9UWyddXm+TOcGlxutwiSS8jeAI9PA8hicMy9kViryLBgBrxCC6W
l5biQVIRwcdTO2hwoudmeoAkBnTiIIj3swelmXOa0TuYTfVT7NKIPSwL1Glq9SbVFdfcUO4d3Wma
92fIeeGmVUrkF5d9816v1fuiCNV7t4gMEKXz/p1dur7J/6Kr1P1WEqRpl1S5CnRtVzWqf6suSgUF
cuUbpwvhiqrCCRJJACP70K1gvIMlkac0DbKduJvFvVrl8sJVL0BQSk2dvRiHmOOTYkC0UWF2/AzD
HwwvVjOy1Bm0597t0/t+6m6RMJk5aWw1uDg8lMXWvo30NFTV/aPkDmNhIUkyQxleJdpzivDm/yh7
eF+g6Oq6rtrU4niO6dq6a1EJeVmg2FQqqy90Gx9RhR4b/QrKKvMOkUPrg+e3UDRoYX4dlIr5oah1
63awObEWr9h6M9izqEqO0H1NJMdjf6ONdXMjGDYBrbUGFK1JO/4QRNsZ28aLLIAoxw+3ejLbKB1M
w/Ic7dle1JQAvcd4+I7MBTNWsVHLXZabYtkTdBfiUbmShtryvz1no8SwK5YdOU6Fd0CJH+WsPFIU
FppV8igrr4Ce+OSEXbHDBx3c2Opbeo1pWteuAwBDSWyPZ5QyHNSmNu7trI6pxjbh7c8dfcMTsP2j
sKq7uUvRNrHiRyuI+r8cf3wxcsP74qvs+rdV0j2zk5Hs57FU7lh3xmu98I/x/wR/UjsoePvLEpb3
FSzL39JG0RBxueU/x3n3twyaqULy3O+fcrtj9rIJR/8BYI0GTWjcnUwrdW6ywKsPdZ7XD2wRzFvN
ytLPnqWkG1QXyp9M+a56k9OUjTHkx2KMADSBzNzo9Wh/CDTI47UJhUPH6q7Qh+53g4f62Qo1FLgg
P58GLk24VOG7KY4rFJF5hH23BqVAD3cBtaIVuil/FBGahklafA06Q92lcesfPR2C5d4D9hciC7It
0Z3bIp/ATKpeZlIuBMd3i7CHmLJlsmU4n//HK03T/lG0a2oUwmi2aRmerVFI/OtvIptqZE1MN3hR
lH7YwMjfN1H0SbbO4MI5d/72yMYZnYSqhE+yp1ZPr2Fjou8aJ6T4vEuLRzTFt8jeZcVVrbfp1jeT
+DqDeOZD29q5eKVnVV74gb3Jy4ik6dcIcUrYYEzpNrP1aB1D7lBkBl/HfWlTuTP2yNCWPrCGvSu1
QHIZomgXGQZKmRmMiRvXHZ2rXgnUm6n3zUPvze6mjxdO88Lv4yurn+pDK/1euY8rr3lKvYEqQqsw
YNRWS17QQKGG0veuJ/bVdsYCz4sCmJw0mDqP4k0b6xnuKG2Xx7V1BZWeC22pB69LWFBUmWnOh7KC
yAL2SqpGFu/gRP6z0p3EJxav4EStLMLhOCxczW7E/XRKtq4yWI4eprjcU1ZZIXVe1FCPVjATrn3N
+c2luGoqoY5yNUUW7JvSXy+HZRRPRpFLGTVxoRFKYBphRadkB7Wa1U2joxJYLQ3cfwNVBMZV3HvG
ozQZolsUYFAdmxbFXRml3o0VuOFNkUbFySsm5s/QVj5pUAmwxMjHT5zRaZSCFt23oe4+lmPo/ek6
GVLVNXw2kENfa10Pr1jQcI6tcTjdBM2dWo8P0qsBXT7xMKrFFLxFGV7Z3EG6/vDO9JaIoItxV81T
Cxgw7xEhr7I7ZtjxaTI1b9tADfRF65KT3ej2z8RWnuN2zF7OoVAOx6c8HTzWsn7/JTAi3pqp87Ne
VhS5m9wb+vzIsUqDOC+LAt3K7GskSP6Q3tkOnU3bbxcOcnuO1lB1LiE0zJdUiTPT8a8RQid44oHa
bmDsQJem75J9z/EjDExs4trlEFEX68VbjtT77y0M6Sibtd9YCaDdMdlscGRZ9OzFgDpC0G3fOTr/
ouQA1FLKSg9usSimt633UpRI1iwB57H7xOaDleb/GBsMMq/7NMr3c9EU+zaGHR4it/Shc5P5jpVk
x36lon1HzQXKgvR75rEunOPBu3Uz24Pef/A3nepH97k/TRASgd9H4k6nto5GrsQmDaJYFuLJv4kZ
06S7mevhwV2ErFUHMF8aTuF9hWA25JL2BzE1rfZUw7t5r1Dl/kHVUn3XRibMAUu3ghKbegiHtRG9
okR3bLD9e7eJVDgwqCevJih0CiXwii1kAGCzjVq7c6J+Xt1ZBmHA2hW3lhqdjb4XhLGLR2yrex1j
QCLpoETwXyEFsp35bN8sT2US12rtyVPBZdRMhrdJp8FkqxXXDSKLP2HMzDYWDFsf4tTyryM1nA9M
O7rnzs1YMi0hv46mNkp7agJ1vguSxN8GndV/bbzymgrO4TQZYXmd9g30v2r4HfA2YjNAQYG0xtM9
3IclSNYx+h4DUKXGa/yMSKRyPWfWeO3NOodQnnZqjLa9mwz1vspapsU9LMinxI8OVDUVTzHU5k8t
ys4PZqZBQl2/mmIjbx5ZrIqfZR7Ps244xJnF1lhYadZtCVfKrVxJo7AQuRqDEM4oQEsXDulanvND
DyNKjpzWOSVdlm8Rkc62GvtXJ2NpyjDlYEn6p1mPnZNEiuscJIl+MmXbLonc1xwJtPL8tqnalwmC
NgTcy++xBRcRBxnuQ5i61s2A2Pc1klLmh0ihzDWwc+jYenuNhQDoMjayNdRLKItC2+oIXHE8SbNu
w7PAQtPCGAEi4RWbeKNlkz4Ub5/bwXEasjUX2ipUTrLBZ20iHn8sV48FO6+pDvq1xSTpWIVOdfSB
v0C8tFymENBqO3FJoybwOW7WULN8jT+7L8LXyEDxql3Tca7JsrV97tW0fVazON9Aj9oepZsUXfwY
2eqV9KSp0ya/diu2ILt6iuCLCxVwMZH9oDe8V1PIRKigYvIJ9L29c5M8+tinLdj5LPlqcKw9+sWO
Jy3bICmKLrFT3hqaYn+DrR4qxHAobmctMj7obfVB7BogpKu06Ia7Nujj57ZSf1hLPAqn+RWl9/YJ
MvkJXdDlaL8c7W8D8onQ0GX5wxi78UPGExaYtvNc5sWN21c+VTpBeaNOOrx6gX/nLyanUP27c1eu
xEY9oe1lzRol2RIvzTmqsidA8mp9ELtX1Matnc07SBfHq7ipo+++0h+quiteos6eOEdBUZ6q7umz
EyKGl9XXQ2Bc20bWZT/iF7/y/NsOdsuRt064S3qmr7ANwe3oud03vdiPnpX+oatjso8jM75hFpd9
Tqr6Rm+K7A/k/D7AvXhykuEHaF8+SKuZz1CRpnfe2H/tEYJ9bpcmmFiyTWUX7utS2YIEteuNDnXc
rYLI7doEoYdR+qHSxLuMA3E2gP52vw+MJJyy8/o6NasfcWij1KBT1eIKwmgRauG37drMkRd8EsRJ
OXPmTb8cbu8kGobKv6PnPtOvFS1AwqsMS39jPFgrrp8PgUA9U5btGea/VgJ06vAPj9QDSGVA7U8R
M8T6QXIdDoVRTv91rLz0A429d0oIyp45mkSuRh77xiIc6934Tbu3eyf9oSrIaljjND/2tWYds1wx
dgasMF95Ku5ls1UifMeiwsUvFtrG9rnsOSoDGhHcaIbSPKsWeoGU6xg5spdXvBW6Q1YN0ZU4f5cw
LQkxYim1op5GtiUye2zv8sZp0WIxONjzFh3rpSsOaagE7Nbu2ZEuIVpqw6WZOwaz8b9HEce5O7i2
0XL4gluziltNi7zDebxznKS1OjIMPZJItaU+wuUDt5785TkxCXfQ/BooRINYcx3wwurMMwXFUlR1
kjg+eFCRvFh+8iUswv5RU7LoY+AOe1+DSTAzIai228a+cpYot0K8q4RV/ka8HMbe+mFiPtdzoD8p
3vxoNob6GZ44GGl+PZ+BAeinpiXtvitiez23uTjHyXPIOvZySiNHPINZ/QydETqjyf+Q6V11HXZz
DGPect6Dspnf7L2weA1xl+MgeBT7Q1zNUKkt9cSO8a2MAGCESy1yOJu5t2f/jDUlKO/tCMc178IM
BobQ7b7HES9z8QLEowJuKL8VlJ+suetwq1cyusJ9UEojvhZSYOgJgxtAPFcrRfDCEzzA4rIyBp+5
g39nCxdmYQmZWbtAu8wzaKvpLQzui6fgV58hrlThWq+TwjlWXW0f4t6Z70zhNNbCz7YemKhaw3B8
tgvh8TtbHUAvbADjoCj+7+De7C7TZACx2RP6LVRq6rv/D8FFokClrxvWVoLf3XxqKdimJnNPhX3N
yy6Nv7GFU1EJNqdgiVX1edC8Txw3JN+mChXFxOqdYxbo5mOZzhQSO+mNkZrftYb5E9PS124pVA91
BZeE/rfNrAYEIIRHwjLnNe13NmGOWAkpUthpFJbuexu4Bzq2abv+Tqa6mlil8e+khtFxRXG2mTI+
NuXwEeHP4FZ+TtJIKjRSr6li8xErQXU9OEpSAUnIdRL281XBonQXg9m5LpcqWvRRIh6ypnvvAkv7
3DVf6sXsKuwyI+Nqbew6Ml7OSdJld+5dEnm6V2nHi30tV8vD6KavzJ9jCVBh3RaTza53e2FsMwKB
WkRS3znOwWuyssD4ZGNt3TMzPYTrsri/MixqrUszsQ7F0Fgfc00r9l6bq2BaLOujEUE4YBrIhkm3
jELj5ATuV4mFL1F7rlP0m5bMNWBCMyuLhqd1MMjdKTvgn0O6/y9uBZl64LbaulEru6/rNq5s3vZo
BiWeeXNhetvUNRQUUXutjbeSdW4k2EqYb1KUcHu2W7JJLH3IfdeBz165ktQfGbzY0A1nHRvznNUj
AdeZ98FceHdODWnhbBn3XeYHxkYuKW8b0bIIup3ErSmIqHl3CmQEYpM4aQLAZPc2B3pXCRrOu3cO
uGMv7iGxfkTCu/uII2jbb4HexvfsCzubprTGu/XLqv+Fqmj0GZrm+MHpUZSXb2mtuuO16RvOTqJ4
mfwuKWDP9gaphz9rhHevoiboP2qTaZ4cc3wBZdN/BB3Yf0SypEOaYu3UQ/O9y4x0AQ72H5m8o6LG
Hsy1dBGcyw8y1uoFtiljSU8GZKw0NuOPcq8sYbnu1uDHde/an8vKOmp8bDS3huPKpmBtUyoSP3aO
yYMiHJqbsu2ST0MXBkiXzEhyGGHyqUcXcW9Z1KxCwBl/glROOfRDA4/y0lXdrr8F7jIhSUJXCZ3y
vsu7F0mtTL1/YldxLz03oNR33Euc3IhN2f1Y1gUER9Fxdobg0UQFYmpV7Sl0C+0JNnn7zlu05haT
2H1ES44UwKYbsUkYDwP12jWRRhdbArX7KZ8R5J0KdztzggjbMTMkdZkXTYC3yjLzTmLqWuo/gQd8
Fp80kuRGhbOTLgchzXMIvVOUuO5p6gbvFEH1x35s7KKW0iNJdITdIroS0lXp8knCy64Ly2uzcLD6
sXb/31uz7Gf/egjsuKaj2TpEiqapWSblfr/uzMKla9kpyhCf4R9bNJ16+HG67kttRuOhyMd6j5rI
9K1k7e8YTvfFV+zhYGlVvY/VZP5mE9+9xZ/tv8ZXyzh9UEzfWt7f7+Jl/Lf7yvieabzGL+M7JRop
HJSiEJTViGsC1uOYLii+lHkyb9F0HG8SSte/jMh5xqObfszsaHyoEcyE2h67ryXTHhUIWEWWLH0u
/3AGvXrsS7v4ELbjcVzMBsdxB3PiiytdxVKczTiUHsvEonthi1+Sw3DiyCaA9VqGhqGq3lLqq4K3
19wjEy/lJE1VFvZt0nC2/WZS1JpDL+kPU/INdnFKbRfvhUPnD7GbtbZEktd4HQr8gHZl5awJAlVl
smrN5WHujezFUtmpqf0uumczLkczPWQFNI+fgD/aj71WPotZ7+MGTdbc4MRlyl8yqsB2kRvMQH8Y
g+3fYRNkYXISb40YamL+TOpeu73ARKwYiY2jFBmSzwuGEDT40nEEE2FklbE1NxFVmfeO4Ad/l1Au
eMKqNv9CB6VVNrwQYe4b1HYXUbzLcZzBcqzwoQpOtchBcNZymKj7wUmv2xsxxZ1LHEcy8NdlGtwy
S3fqkJEeEIFHuCGk67XOo0TL+GVvt7uz7XwPGV7iAn8MT1EPJf1yRzFJwnKfaB60+/XjrfeBUGb9
LBLsOOhg5219H7MJlZZefYcCYH2XL1cdJYHtRvqpPQHCpiQnOoQEnmPOKWJbg9+G6cIEOLFargkX
453jcs6ajm7fbo2wmN0rvYEMUaXmDi7qEllo1UxKCJqC8laa3Jxer/o+w3PRX2LWcMmUcKigyoXe
fg/ljnl4Z5eImSXI9r+fR5r5D+Iry+GnYjEddq3/y9mXLbmNM80+ESO4gcutRO1Sqzd7bN8w7PGY
OwFwJ5/+JIrtpiz7m/nj3CCAQqFAdUskUUumw8Bs9Ov9KGFxY/rDEH6odQAyVWuPp9/YVLl4rUcY
gCIDyajpGwHkiGAJDfjC8I+gOf64iKgnzH98fIOQAvIziIAcPaTHkUXmw5X1FptNp7rd2RzkuxSH
ReYz2B19H6ztfV6BBhk4CcgC7E6IcLGXPykjmSiwSTn3QXq1KJflwW4RiocDEeELldlATSLN7Ihn
5puM0hIqG5HfNm/iFaGB3MloSBO0lvTI1J9ky1raA2S2oPJBmlbQogYe0AtIOVd+Sk6Oy1T5NWmM
pBIwxiJAsqHhNIIsDIj99bzkRju3e1TFkjoIuKoNvGmIfsbK0K87kO154d0OswkSAtXgbR3MgP8F
VrpQ/2KG7Tcr1Ww3aMr63IAK5niXJw0OaG3r+qinpAlgKcRvRQcgGJ1XOGC0dgO7BbFU6iA/Ez/q
xNspg4WQ5pGRfeB0RrvFzmys6tsHcExOBuoMcwlOKma18Qs1XJdnZGVXDzQiDfCkvmlI24lfOjhW
7jSKtn75j9+Laav8ul+R4hyEjWwXSQc2A1bcXf5d7IR6jXfe5qPRoeq17zLvhKPRX8A6jHZxDgzk
0IS/4ttoDA4wspB6VZtsjbKsCtQqevyCsFb2ADbKC40Gi+PKm5yD6YENe5J5SgNoSbOGYUfJiwse
K4DuxuM+RFLY6e2nOq6HPPUeQun+qOHz/KuxG2tf1Ej/pSEKO2qwRbfygBM8IEWyHtBYmXE1Mo99
lN6apOBE9h5G05gtZMg73LvgoQhokix4UyEPucCLcQ2gnTm9vAMZXCBTEMHM2ec0LgyQgZF3uzVV
wnobWcgwQCylVumGaZKfCkvr/7ISiWhu3LoHsCS6T8DPe9MoDGBLWiZIAWv92KrTrT1O1sEU8ocp
0hSMxUUdiAiv/FqovIZsBIU88xUKszoeD6oRZWUdRNrcrzCLfvv2V5saX+600tCuna+Js54Vh6rS
wis1JG/gkYL/WQN3ipoYhdTm2TBmKGvh0XmReyiXP5Zl80lXWm3XmWsvLQrgVYIgr2MpSLtNVz6D
+04+6xlrUGOlswNK0+WzTMaVGXLjYcy14hHgai6c02m7C0sDcCqFLB/xK4UT1onPpLHIm2xwV5El
2x2p5e1gIQrAnE0DNIwgrU28LXORn8sGtKt57jufKjxIO99Lv4/wsa5GwMq/Irw47RpbnQ2S1H8C
axiqKZRK5qfgT3Lqr2TNLGr/4phjfsZtstyUypqAtQwnz+9WDXJZxLST15yBNSsv5HfDqr90Wplf
B8D5f0zwFSmSQnvhtRW9At9/zdvC+Bj5Z7MeNhOcp8GYjPgGqqZXTdkrBynIT0lUDqX3AKD+N43M
zFLEl9t8P88CmctaRREKEgQA8YFO8NNUosWvqB33jvQcMlFYp4Ok8LI8lUTSIaUuqyxEIRSfE5yu
wBcF0+XaSMCCidctxs9jEZ7n4bsZv7bdyywLczCrtQ6zwGL682FXlSFKVBxtZyI08hSFQAlDebf+
NclAjqhF2j9TnD6VnRw/1X0qA9k10bXxrenQhJmvbpf3iwo+hP84cf7U2COQ2CrHcHbpWP6ohVUd
KFQTdTiyaf5licoMLl7thho3laRF3cvaxXdulSEDFF/IfOuXuX3FP8i+1mWZn0J7esBrsH2VtWPN
8gFBvm1jRs16maBZnJNQPZyD9GsxQhNNw/Yj3m/PixwV/QxUI4AwUXYXQ72Et0nrBnO16JKKwW0D
LujB3dxNhEbz7OF0i5/ez8vE/Wx4YN7XO9t6jNtXmgA6MxKghVzRdFy1Q4AXdQUl+HM9ffxJev9U
Fpj87uQggkWdZHpzzUJL8qNRFx/vNGUOXr7I9fybPxSZ7hyg4ne2dHbLivlDeiCCzXsJotCf/wWE
YM0T2LNPtHKRWxXImcs2ym+Mkw04dPO15PV0/1+YCv3kicI4LUYKZHdegDEXLH8pxA3Srcy9bA00
VfPihf5Xvc1AllzFNtCvlSzuDXSrT4Co6S8k6ePavMwarAKkKZBJP5EMtbUmjgxeMQaT0MEzBmKM
YF5PC2n+f260mAg/0GYkmK+BLkQ1tCFSpD8tBgfR9kHmx7jt+SK7gLUJWU6l8TEGAcmZRBawXpLd
2MHvKpzmkqFsrwnSJMouRRcPYH9iYbUxkKu9upmieWpc/M5XFYh+NgzH37eVy3TnRicAYw2HeWfD
bnCso2nLKCw8xep5lIf+GnVj/zjgJ93RTZ8eBNPgbUBqUl5b9RwoO85PSMKpJrCVSfE5zbTmMfX5
W6Oz6RFsdw3qMH/Kh87KAAXp4s2N1NQEKMOta4Ggg5L0EdDHRtWEAhlJfoLC/WWCduKs+rxsQgvU
Tm00Yaf3zSPfB1Cv2oms0URcufCec5yx8C6LmCifnvPEH5+BuTBsrDBCyj/T32RRPBz8gfUPpFE6
43QEqUOxoiE1Q8QKvB61ck+rPDPsnwTQ5pVFalqkPe6A/h8Fi8zuzL+MNuFnEmkV8D8Lnr3SiC5I
JPDDeYCf2i6LUtBqjyVAAEjUMWbugcMCYAC1Fa3qJXCS/DIujiTLQje6Dma/W2wsn3H53G43HpK8
u/2MhQaUnmVVyHRwX/mG3NMqDblvT7hpLxsLw4x2WhbHN59xSPWbz2jGtnmW3QEpHNJtTxUHF/SL
Y6LEOlRRWEA4sArJzEgjpzFojUMoYVhlw5QEBX81kMd/Quo34rizNim2sLc3rZqh0MCYXmsU+I1V
Jx7juO1eGvzO4AMGTg4NQeSoX3Mt2YNqpnsJ3bh7wdMQxQoWE0ca+rHLDnnjgCBJIIy11gt3Y4hM
PGoRzOlICgE0qAmPulpL5jyR7WmSdiBzbfd2QWBVdnYUHYkcxAndOI92FCeZgbWTd2E/dl28MaLu
TWmOxmQtk2DyaxXgh9GNwP9+6D073lHNilv2/qHRm/1S30LypYxlUfMA0nYnz9+rZEhNwuF3wHvl
jRoySJDzSctoi6xF1TSgwXq40xPQDHpeeqQ0ZBA2TnvbEd2ahl3pgQ5xfKZTMUng2LBWIbKcj3CB
4izsu7/pJ+UzqVKT2AKo0cr+n/RDiRRu6NO5erYfI+OSrsdzQHnqpekzeDbDI5O5AfZPWwAUDuCz
LvAwbvqo5w6P1PRKOWMtmMSSdgpulX7vlzGKSWjZ7dxibN4o1l1smlKLE+c3PAYBM+g6ALTWpXli
GXAMzDo250Z/75GMZknvbmj5YEpNLQPYYmrFn/Ro4t/3ALPM8yizZkfb1mwEXyct+z9cBumJGoDA
uTAPy8f4045/ktEWjQ6YhSY9/h8+xKJSiRy/hvkjp9a0z32wR//33zKK+NbUG3mYFFWPoZpaUfxE
6qCL6upjE4KAjkQ0eadGE/WoyHiWtUnoSRDnVq/z7Lu5xQr1aItFZTEfpn4DckGz3syzZP7fF5Mt
Wwe6hV5clyu5u9plC+rZAI1DelrtbRMj3oF6OgSHM8ISAEyWJ9MQ329iEGYHqFqwG20XmdVEuywq
tT8t4rLQ1hpL3RW4o4dLqRqbaf2FN3B8GzYyvdQIQLDI/Oknuw8su9735vQB+OzpY6rz9BFcPqLo
5RO8jvIp80v9MQGkjRqQWIx9/iRP1bsKSZt+7XPLfyQ9S0xyyzo8m2wkNm5akM2vKCOdmkzd4iJT
lnXwp2lJ1YGU0+6mFoi4J5CUO07ibb26GP6a4vpguNz41qQjSKhxhLtOY6qdwLPOgqYuxbcGd2Wl
0OtwTJe+1yDB2KquQDEAwILG9G+jI3bckMUngeclWJRYcxiKsHgBkOMPWplkxbccvPQvHuJLB9q7
1Oye9nYs67e9yyFhAeA/l73BG/W2NwLb1bX28LZtNHVydV2AKkUVYrNCWl81aQAtoWq6a44qlqNt
lEDirkv+6vRmtooyIOMavTnrAmPagm88edPVXFYhYS58pvrqsANl1pRk7p6GOfCtAx7VQM2eGoSb
1OwyHOs4uVFe1iJpontoBi1EwgznqL0poy+DDph8zzLhvXbyh9rIvRXJLfh+V3WpVw+e53VPnVb8
LZU+bufIzUcQ9oRzf/EBhAFwSkAu/cbbdGnM9rmt8c8F0JOU2Ebe9C6zHfAMOoAMBd+EXKeTzR58
oIwHNscRy0ta9lCXPQixAXRRXcATi43VkGZypY0qO2SDa7qGwuL3GVTXIUztG0cySHrzbGiDZCo0
LGOHDB7hIRXC9fbwLX2dbVUlooWjU73KxpwO4FFMV4MwopMArTtcLm2TNM9Gk7B9Vwt/RUNqwAoQ
rrooM/e+Lu2gSF0zaPzYPNRdDPbEDkXzHEGyQ6uGVAe/DOn/RENQk98qDyGi4Mtaml2UyRTNVmqj
/8PaOsqDHiSWTya4iPc989IdXEr1p24IgwKpc1+RVJoFLB708xRzuI8QolnRhMbEX+7g+C8Dy+2D
AKXExsy5+yUZgfaBhbwHhXuY94pGsyye08Ha8CR6AI/I+EVnyNbXx9oCR5SZPblljdQOBePOy6xE
JUXyNmHm3dtEE0WgPlYrvAheKAtoa8ghtIQVI5CpW8jUDJEsoXrUmE2FmpiG1+tlItflb3qzcjb8
SKThz5ZI7U82Z13/lPhDfCatsOYoGyb50oC5QNshKe7VTvwGySCo3rBRbe8CabKHazo09mA1t9yV
nrX+NeFjsWE96hyrhPlXajL80K+TZj31k3CPi7wOwfja6d2ZRLScenmp49tldGBehzehqXrc2Fwp
dbDyxvxgOqWfrVl7AXUw7t9NWj4DjRYZ6iaAw+ehkjmoLAqcdPI3i6zHW6Dby/bMsq58ZqJIrsDX
2i4KkZYAFDrtQEGZS3ZowRq5RknhcMLVh0jgSM3PjRMjtzdCvn7NzfbRqZsEgDaG8TkRRoF60CY9
pYYhPpahFpBcn+x0N8ai3Am1vsIBHEVu/cciKbVj3lkgN1JyF/hzqC9H7h3CrPa1kqBr5ikKsKwK
aQH5BI46Xoz8arSlf4pA97yBG8b6wpCIbY5V8ff/n4ahbFi/2GiGp0aOzZxanrEKsAs5CpviOeHc
jqbPnguWdF2ln+te/uM/4gSO+2uYwNNxprdcHVwyluW4OoURbmgTRWFb4OFg2UtbW9sCsAhrcyiH
j44WgXc+5/GWGfrwkddiCELEfPY029mIgle5gZdTNRuG8hMHC8mVJvlkBuEY9S986sNXpwDnrbKI
TCQc21PxSEsmPE7PpTagggFZl88ezj1rpoqxMmnD0zwYRyq8okbasluHgmXINEUFl28nJsB0p1mD
FrnAb1hruNPsx8gfkG0kUL7wa/F/awAobyjKcbtM0IEHjnJeB8t0RS8MdFzqp6jYTBGONbqfyVMT
tfLUqYaGwhcoh+xG9mhbhtgtKtRb9GgZyfrWSfbaaB4X3Tu1imzStDdaj3iQvBle9N62VZcBItSt
57buHnxfAJxZNqJrznQn2QoTNfQZQnLX2MCzEAEovnX0pE03scb/QQgzxa0XKoveNACL3a7Gs5mH
7rrp9XCDooMKR0HNKM4jgg1T27OtBFXBmRo79p5x8FGBrYitEwUki7Ozd9R8BsLYrAQKQKvZyHcD
KCw8TkWIyD50ekKXJWlpIBC0ulcAKVLxxmtNCwZ41+uucF4qRZKb6inYcjPgd0g7f/WRJjTokXgm
EW/xE7Nsrzh2wCJ9jaSHbDhA9Vu9Fz8aqkH5P8i9EQBe98MQP1IT9WXyqCXeE/hmUR+ZG6WHqoIu
Prp29flODYggGmKx7fXff47WPb8TOIx95Nw4PoiuffP3gsgpESZLgBj4YZKxH0yjax3iKES8/We9
hsGNt8qNuXyjROhJacwFGYse1XBEahbwW6e5UOOurqNzpXVQ/DZTxxX1fBsDHoQs3KgnqgLEh29i
o/g5wCqN4bILzZJM4p10Y6Vw5tPsMjHbWizcf4B3g6QCcME3C3/aiVSWTWinhmgDIuBNjdx86pox
BMisdfFT3XxyVWMB7+FgoMhmJdr6NZGOSkbJQI3CQFyBDEKOBKYrjbjht2dUYLygNA/8Fm3MEI0D
c3SwLMixHcqOrXBPK2jifxghBVlp3h5oSP0OVEzdbqjxwGcK7dBUqIjUyCj3TkCs2rm/ykkNVc0o
dARxzaKfhDK7lshsW02pXe2XCVqA7MkyiG3hBos5mlj2twQSj1Obiy1NkJ5r4KCsLqIDZIaNei6F
3FgAgC5Xm5PestGyOdJgEw24Xah8oj0XHeo59tTtgPDdIlkLnxm58+lxAsbkDuXxNY4qUWsee87d
YjXjLqkxiBHMIw0Hg43+CfjF5nHwpvKA/JBVA4gMZDdRS0qLugGv7ToeUe43jjI84UjLdpVuPNKo
ANYksInVRFLiRWNFXWqQnGHtUVx5uJlIgWF5WlTSMg5PJMtocZ+E5mFEiUCvDC56eRjBbUnj+yVp
29vHFMAdtGQ2MyuqrfIeN5m3he9bV73pntybPcqoHHHUMqMhSOoR+L5ZisT7boTTabDKCFhxqP+m
BuEM7iP5bOwPYzodYq3p0hfkm7erqImjbZflSO0nTaomRyojwIyRSWcNjiUeBhTpep4WnSYLpQdu
jmRihA60GqgpXnnWLNR+BdSdpYbWPdStI/ZONZUIRnY4st10cTBotoDM/sVIpSyREhmi3iID4fKD
hcTQ/Y1oMWtbUQSMyvdro8WFIx+9yYkOfoy6mZVWgy+uTHRgArHTjSghKjgcli+IMxbbPBLGqhwi
cwxoBTW96eSrUeb5LlSKBs6Tm6hBNZFbtdbZMzLrnALma+6hwPE5hBt9v4iyEKRmgSjL5iy9z55n
bXQtA4F6xdynfkRGamHkxYqG09R78IyAh3mc/DIgGTV+74DyHh7u3SLzyvqLzOLqBP8sCsZHnG10
b6wfScPJUVcm4NZe9NuGwXk2IYq0yFjfmMDvFHawXFNni2xdZXG0J73I6bNzGNlniYqbUzFp7T51
vD2NuBKxYbAEcAuyFrFAvLrSDDUWzVB3dFJbILIJfVLyuAXODuCMb2jhMrEM703QmJqbbfGtaPYK
af9mL1eU8X/AVxn2HTSBZ5gM8A6uZ/me7wJ25y5/BsEgpO6b0nxpUe2yAf7jY9eN4XegEu4TGQFS
o5uAxIyUtAR8mIfIxAvJamgfEIPiySqTZQB4iPCHk+qHwqvM76I0n1Cl3X+zqu6bYZviAbUG//C+
KR90lOgAkQkwJrXZRTseImfPU0cmMAzAYR6KaeVLKQ+6XvBnmmiHXYw0vad5AAfI0UQQabUscjzA
iiUi59sM9Tsr1gprn7Vm+FTZ8mvOPHEyUSeVrhFPjfDO8TTPmU59TrXx2cA9ALXOCUpascTo9H7H
edGuhTO56RqxE23dhY25bZgMn4DOqz3Jgn913Fye+qoqt3ovqiBRa3+3D7zu53lveMPe7DrmizQn
95GWLOZpd9pDXXXZewliqY4B8KIyTBneXUKmYLwdC5V5ut0hzc+NP/DWroM6acJdbHBASURjua0s
4OjTMMuHdt97wEIZpZF8QDIJCoxDxwQ6JZSjFsBt+qR90nQ1GvLuSR+Bb6XmqPEeGkAzvVI/lC+N
zYtjOwi8fPXDDiWK9rFRDZMcFalTjrJkVuGf2Ra499MMr6bQWgPJG/NZ31X6nubgX0PGDvKGPKA1
wcDczabuK4gL/c1sb9b8uduy7mZLoEYlJUBX1fYkdluZ/9cvw/wN2c1EZpnhMMMC9AnSy+7wwaYK
xYP9JPsX1/ngJrmbBqGpnhOgUV2JzEvO1MC1AzSF+66DVLAzYkf8NPqPNg0GpIcAP/sP66xIvIwc
acWN1qaz1T/qzVvZqcQZErbXpETGewcI18E8b2ooe4LLAungmTN8hBs83PcG3D6UJqm1enVu2Hil
zEnKkvR/imZEMxrWXn8l4ChSIxHgEa5kgkS/2iFVz5ezaVZxG9UmhN8EENyHJsNvGMxF3hEIhd9o
5Ez1+JQmZXyQowZC8SpFKcvAsnrnJw28UbSCD/xQ1T2K3zLdBiyMwZCkphUvjg3Agx1H3K1NUco4
1OCTA7FMHgXA7tCARRqHD6lWjwfdSfGI9iL9GluVfpUWstbKOIpm2TLBzaFYCyvvtiRLknHA13pU
b254RuRjcdssMt7kX6MObxiLaNFdZChgyc418L7qVWvihooCmHa7KKI4ojj9+/kKPtc7d4eBYxVj
Dr60NrPt3+7qGSKgeFOQ4kUQwi9eLk/xWNtnnB3sM/VQcn47pAmwrn9tW1QJzyOlm6QTAAGXtVxD
9Sa8WDeiO3MpapWBlGA4xUbvHWR1KTN61AEKNeI2Xr7z8BLL8lNTa+y11Uz/mSX9Sgcm4iteodkr
6KG3TlLzJxL5NvxviSGHMw1BKOquK7Bb7mkI6M9mi+ziflNrlfOql4N9iCRciWSpY1aybUJ90IqN
ayYIXkugTCeqoR41cCnYRxCVsmM1KoBp6i4z1CMZKS7ryAxujHm5Wkws6+7MoCJZboDVncz2F1sm
WaB1RuOiJqoY6ouv4vF5CbzWAe9S82j09MCJW3NLw6bPigdLiiuNIsoOsJsUAK/xcMpVPkCDWzqI
kYHrQLO+kEhsdeCYV0wtRmd9rQtALw6jhtQiL+ryMcj+MktU/pACNSIqzQtexpGBZPR8b9faJ5KP
TYVFOrV2X/IgKfHMWtZRj9ZRD/C//3Vv/s2dh3syHBumDYwMxuw5K/jGnZdmLUrlHat+GdnkrpwU
CXeNEOGl7PPpVHZgMQ915Em+y6lHjT6YOCF7rNwtskXPF3G70zVEtpdZMrwM3VjfTEVene7ktOME
z5YKueO2o/ZeDFMvNNsJAVtznlzWLxcrgJ+1ypzxX65uAIzIzSde1tIW6uoc0VanZf/lIrpkEoHG
2rero6XLVSD9ezpNgxGQaJAa3m3wxpfH/tcDuBDcry7iohvw5AHewnGzl4533yYgQn3V8wJuMwBE
ATzRTs6eDUgad6q7wHGrYeO6UTNswaxuB2D/QYKXzXnytz+hXl1DylZPz0XfHJPzrCnVI7IV8UZG
kXtwdNvI/yKZltT9KhRevXF7XyZ/jwmqZ1wwJ69ASFJpT4BCqzb6KBwcapjc11H1bVBVOjWfiodW
NTQcUel+wFvR0yIieTP4xQPyPt1jXbM9iYBsDFwF6vq5X56NsFvT6M5kXeP8FNUbmlvMLlpR/1cM
/EgUzbn2tqyqfhvV9njxZTteQvyYLonQgJ/SyXwrOeAcdzQzRM0/+sCmXaj1cgTwUAHvdGaOV68B
LSyp5E0ygdlZlEOQt+NG68Hcjux08VPbRswW1F8XpHtXqBEwS3fzX4+au4oVz8APETjlrq3j/IDH
zV3FCoBJwdsHMKEXkdrtGdnsIAGw6oOPcwGOV7w/O8DHblc0dtMSXW6jije2QVW5KFEP/5n+POt4
auW83HL2uJvWBxot8mXtvAFZbUKc/e93JbOLOvXer1P0oJ6JGLjwYs/74fLQf811Y9wWTE5H4KJ6
DxYykAPU2oVf6hxFJAq2KoWqrQ/A/JfeuMUR4k1V1zheQqws/GIUFSA7C+c7fFAJK3SVueAGC4tv
1oXpo7+ZWXknQN1Sr2SpPWsu4IZ5hxSDN82O2H0XrVDzH97SmDpg8Gy0MhWAfUERAzXMjC8cBQMP
NHLY1IFzxOGzRqzKH6Smne80uBZyhcELTLk/zNIOSEHLOEr0f7NOa7kNzhM8+TOQUn+wUZWarSPU
IB59K8JJXoujZ1dvouesiNxNWlnTKvbByokbySmfegWQW8Llp4aEMceHaKrm8U0XYb0kCaomXQNU
gB9JfQC3sPFE3blJhnrtZ2AMoWG7+vdvvmW6v71lMR9ZkKbvmjhFGygh/bVYq889XmeFL15sg3vH
kHEbnHWjEWRxU8Izm5lXalqDT+fSd7YxHmfXWc0QWrjjxdSsrLTj2WZw0z7oGPyZtCQM27fFYAYo
V71bt/vFIM2qjeAZ+22jKEPOx/tyWkSboTKuWdGwcr6lbdWdya9M/mfcbvkpw4PpxuVNyEc0Nkq7
pNnFVw24diAp0fh99sY1b00pyqYsE3B/ir7JAsoNzmuqC/+5c+SqoZ7nMLA50Uyhj/pOj72b2YnI
m0CF5RwbYoSihbOUlo/EC7XYzCYO9hFg7aPahYPZFM04+KrezW62oR5r6TyDF/4I5c3+nlRaUh5c
HERoLPTon97mQALSul2fsBzRMMBgN6qZGSFU3aeabNKkQLwMcqAmIyuoAfNrX3bTxg39aUdlP1aO
mFI/1PWFhoWXrpH65b8Ojc+fLCQOobQXtUIIvByLHoAzpEU2tL7WZxtpnd3amKYMGH6W/ypckDNE
WlyhBHIAJEdlId+aGgDKZ2eRx9UGoHPIHVcTJCtElZ0d2YyoE1c6NKZpg4X2OgxrMMIDFH8zSjww
htbBqYWmxbvtO2M0pCWp2urOqk1bkc5NU9kAmkKBC1AlqwN9YjGGn5Mut64R08yPuFXSnwVEOuwh
quoIYNWoqJp0pAXotc0CJOkDAriJAZOreV+iqSs/szAH1L0QzauO8kokNfXZY5xq2lZ30/oMPyk7
xIaXHXpQS15yxES3omqiJ6vjMsinsvlgi9ZEXCirvmSG+9oAieafqEEFZo7M9tXghyCRbZMfPlxl
cDycE7Bznajio0gjJKRWcBnN9R1dAX4n/MDSA9WAMFd6T22xoQEtSDogwiG5Ib2B7ipd529k4ljA
bBtcvuv4OAZU9B7bXoIgTD0GVCEvzOZ2WJqVuzX9pNh1YV+/hqL82iAP6++w9D4hxG+/Mi7DnTF4
2f5XhV58BkGydaqIqllXyEp4OUsuVvrtRgSEP/4wjKDntls4b1n6rYsiOCpGvQSc4/iN5lMTrxue
BYwjuh/gvuDXks/RM4qPzcBqdCv5OXmLq/ZzFajl31aRZLkVIXfZPoDd+NiZmTZtE2TYIL8caAQr
sBaXZyCx8bMDQjOJJOJjRhOZ0qHZUtejDRB5HLxsoBADOTrFEJQT/EW0bmo6T79Q12uAgBDq9ta1
UR0Ya47+ocSfdlVwr/yx8Z26+NENIkWhWzl9SDsLvgSrKC45Ex4wYFJtaxQ2nIr4g6+m2gL5Q1XL
raVwhcwKLk/WnaNJQQ1FLVCHSF7hhhRUhmRrY0BWZ9CJfmMUET8gcgXANtMFtfHSTIqGmIbIk5tW
SZ07gbSG6U3xj2tu5m+6ZMRpqx+15fYr6eY/EDyc+EpqdnbS8xqwEpYW5yct7ED6ooTUkKyOm8pd
U1dStxnjq2cbgEprfVCSyfYHVYCPmp+Y2xIIx6DUAgLIuSnXGq+bAq9SSjYrxTW69SAiOOCbFcI5
aobm5/Wel2iHAqeI0QHW2+2MzwWyc0rQpin05pQwm3Nqf+/Xk4e8gUhBQfuVddQMMwH0mQs3LoFA
e3kOXE+aztNyV6dJd/SAp4VvNfcKZFgYWQBPOHKqVLQFFVMuHn1qrLdAGdCTGLl69VDtSm51pzxq
g7xvvRGxQJwK5m4sXAvpADj9zOOUFHAmRwAXaHmr0DHKFZI+YgC0xP21hdfrSj2dZfpqYkhvpqGP
R5MDf0P5I/Lg1iM9MO9ogE1k4yOQdY3jrELaCEpsQSE8nBd7JNcAyteO48Mibgo8wqT4O3HM7mZ3
s8KhB+VrO+kM0cpoMrmiFPU0j8WDnfBHylqn1Pg2Ll6MtHIuc857bzibUo+BN6py5LkLjvcqlo+k
Sove9UmUW66zCUd3AAKH9aav7M/V51bOX0YterOdvdsmXSQec7xp2478ZmqpuR4NUEjEvjYguQyR
b2r6qDtOyIK6zCNRiQenQjBUKVBoW+Ols9NEL1HA9HPR/zIkeeFfaBXc/7MhvM46gYVEj00bRntj
GBjCcXU187gqUdiU7EIUrkQAq0RC+vZFG+3vuNnh6hTta6prO09pkhJZ+NWeNcpNa+HMSKjnucjw
fpsjCZQOC9QAiL5ADZmcRYSXTnJFRbSuQRqw1brJ9VYGD4sLcIK3C3466ZFNqfSKUbFwkD2kMG4b
x9L4xlNmaMtlHakoU2RgPqEsl3anp0xNYfSh5/aDn4ru5GbtRrYlmKH52J283PTEinXcB6Mjwo0n
Kw1FiLcSdGcpLaKxWjkM4JSeJ24WvVkxvIOO8pgTi01wZleq0CbMvV1vdz0YPN7HutmjmqWG0/ya
GXhXRIWnu5uFMWvPQ2FPp1BkH3KTtcdRlRUXjY765BEgIb0HEFlVlAxMn7eS5dzDizx+z9pcrbxM
pEa1j2qjOy8ij4Hx0Wrdr2TDHpGcABex2ax9zZNb2sYsFWeIANduq+MJ0qCK5Uy91ql7XBwQDb1O
z1Y0wcwex2uanrs2x43NTuEGJWHd9pescXTgtcPMYot6d7LRbuptqEwn4AdF7mLagyPMBsnYxkIs
5OSVfvHougYuDBS3fyd9tsl/1XB42OynUcZnHQy9K8ss3O8iegnTsAarilWuozK1cCcSCHJGhQ1m
Us99rlLWrzi3nHdVREZLpPJuGx/J84Bxb6Qb1GybjnXzbZBuHYSNEV38JE8efMG9NbG2/KLAgB1/
MR3j+lZ9BCA7E3eLbPqEFHugllTxd45Mkq2wtMH6S8TZd+En7tZjyOUMLNeqgxF4B2tSDkMbwCbv
60iRRoVCLgH8zs/Zbukqi0Xujts+3UypO4JtrJgeqVdE30EXLa40oAZpu2DccqsaJAnQmlX9Ltv3
cYpHgVo+tcP0ODp+/cieF1OkbiRtjzrACYjD75pe4ma7Ep4tHDxycGjoSRkikQHMWWoD2XYV8q/h
SFoBGqE7dAn4eiyk8G1chYBCDVwrb73J93KxWmbuprvJeFRv6rs7OQ3v1y5WF3skC314o82MG2ut
dC+4vyCUhncyECebhr6Oewku4wY1lCtjmNydz0pn9f8Y+7LluHGm2SdCBHeQt+x9lyzZln3D8Hhm
uK/giqc/iaIstvv3fHFuEKgFxZbdTYKFqsxZxklIdEUzG96mlfvITfNJRLjtqxAk0bCEmcOCSfQ9
TGcyB5ANoCXTvND83INDr1FkeoaS2t8kFyVVjqLdMyPN+IyU7exJklrHe/Eyir7fRyrTh88Hpi81
C1TOL2myCj8uNOuRgXRkpYGpjGCK07x129bdagnw4FeEYGyxRj6sl7VLgN6tnpgsvjqpwCFMUBh7
YZf5J3vQ8k/oc1+hLCB7IlXSg9wx6cCoHtl+lTibzLDcW4MiyhfVmLLLJbJajsL+aMw4esF+d+MA
M/9GqsWDFpDuI8biUQzte4wPD4rxp6uQx/+8StWhPM0ohwq1blp5Bd/KNwsdmXuSepT3g5tTGVAl
NhsanesHtzPcbSk7bQXgJX1991oyv46INtNWbWDr67mYz056v3TjBHjmskncXRi1u8hA8RGgwYDa
jlLlYMNyO/yG+v5tCoDZzyBBxuO3sJj6kUXfAGRprsYiGE/95BRfyyTxcXAdfRvCpDqwLEzm5bqU
OBdqBu8GynLnmbvdZwqbD1m6tbMu2NGqj6tww8ouKNtkPrn1JkAL5W9XIT1dBS/PG8PzDmhK+Cbz
Lv0U9HEKlncPbEF4hV2TOBtkhLIpbdQOpAPExJM1RN65dX8aQNp4Iu3YpcZJxYrQOom83kecWR7D
rPOjutIOztA6G+ahQyQFB1bOuP5atF18dFzgGOLuWvxI9BE3kiD8No1ajwLaQO66wLTeUDnrk4PW
DvUGDFTFESDT3avt5c92EuQ/QA0uV3lXVRcW6iO+48C8I8PE+tqXrmYBuQjMtVafAtsWWYZaiuLH
7x8DLA7Ydyi9+hgqx33Oh2HYgqPjmGSDvHH8t73Y3tCuC5QQ7mZx0CLg2NkgT1BWl8sA+9KXiCf2
J9I0gA4EMlrdHkgU6IvcI8UzrEis0th6xhvjLJFqAoiqr2kcHUK2bw8DyA3UQDPW/T15gMEmAfvb
dzUODNMrG0EmPQ3WYdGTGw2i10D97QzJjnwf1jMQ6AFKsffWi2HxYzn27BPOeFdLZDToj+iS0Dtv
xx3j3+VCiwvD7/E4CWA30KeLnEmb/xyW1dE13i2eMTgdLiI4zlvcqRAH8NPXPojou2gF3Ol32bJ+
FkHZoga4rBh2ayzj+rZnXYPtluJ0tvsxWul6Y61JSYOVCFffenjnTssEcMcpet2xbf3CwmAD1o3p
e8AtvEgqPf9NH7rQk78wka4fJ2R21CJQAE/fuTONOKwQ48Et2jkY6ZdFHxcp8O52yuyp3sWqY98y
q4OwHf3cq85/Uo2BqDd4Y2zXsQIJIN0Q1fV1DHGfTyQIfkkXV5OOFg3ATs6icub5gF3yFKc+kBR1
oHOrqOoaUTrq58VPxEW9QT8ZrqE+BQ1eo9VXMHujbB0qO5QSXx90/kU4oX8zo/4flD3iCMLuvefO
cV5AYuW8VRGXW7Pi1Y5JeOVlByAKS0eXAxgIwClw8dIxvdL9W+T5uO/Golzpk45zA5RCXuKWp1e6
kz9aI+BQP1h7lIyscJ6iiqJ/Ra6FdwaxYnb2hq7d6ICNX/eJm4MYpQA6uZrFxbc2CKNbF4/v6rrH
keDiSl4haJA2meR81XmtNvjZFGcXE9gkg497/bOFbdXeaUV28dpcxrtRRzLCtZATVH53zjyW31qg
v28z7BdOOkdupgz5iNYI5BVAxKKv7aKdKmTCWnG6m/Ys+bsf8c1EQqk/RxyDVpf6VnO6EDtd5OHJ
ME5tACY/JbtB3hbr1LG+JHk97WjJGIOVPDxUvAOYV279RH02SNkksF8J0lXnkzgNWYa7hVH6qfDc
PfZiw1OrhhHfsF2kOeGKRDLgKKvA5tJfNDTzkPH19TQydosBYYe9p+Pp4ODmukNtDiBFxmytF5xH
fhEnPn5NIvGjdN3GbpT6gHnQpcigQY8z2mdQV9sgf+mWQ6YwKfmucVrjnyatzqPnlX9nlfVc98z9
C0wBb1ahjT/AD/mPBfau746Ohom2B+MVzuWR3w4nsQpYGmwHr01eXdTaUlKUJIlOJ4GuzM8fNsqf
LtKHTXn+/61rQObmiAII1V0MomwZoS9EICWFYvv8Jw4lp+8RXrRWde6EF1mYAenT3nvXoxg8+k+9
OzWzP8WxLfYYh/R66PU+SNN3zIpv1LJoT+B9iOz4Rr2QXEm/20IvvBGbMHkqaVmX6umN+iCNCaRi
ypaNg3kGrG23kqgiX01MT7826VD4gDdr/sLt+pRmcQpEvmjTFWC19iWA1Poy13/mHnCPLFm/4alX
rRizhxcc0SM1loknc4g/mXrrvqXN6K0YYDefTKsp9mYxTYc2c7vrgKO1ddIm8ksZFP84eO78C4Ck
IOr/tdv8X7ypd1/6wONro8nya/iMrzs2X6NtPmkoxFzlpeF8Fc70Q92s/xUTHj4RTglAUvMs7c78
xge7XnEW159k3/TbxPLyc4OGQew/zPs4tpXwr14xfMTR+xFxamRjdI5iGxm3ch91aI6WLeffwmHI
/FHNEqULx8r9tliX2f/2e7D+ZzzyQ2MsgMR6BxCDlgvG6dLL0I8EHvUw0O/Fxdoo/vamsd+tJC5W
Vk/AegL3FOA9k8w9IG/fHOsGle709ov24o3Tpvja49h/l1ktsF/UgIT/Z/QIsxNJUxrzZwd0WmPK
cENWgmN0F97K0yypGvC8ZvFBxCgVulsDzrdN2DCccqtVZCg1nq3oco5aRoa+zz53KDC/CxfzM12O
1jRO2KNFH7VO6sO1nmMfdJRQ+uaoWzftW4jv2c3Va+tGCtfJ+kMz2H81IArls1NX4PuHw/xpnUeC
pQCFLf8FL2J6GNsmSDfvMbhMwCXxsX52XZYODN2gjmwP+IvSEw2WSpw7lE4PGdLnJC9mGTpItAdj
iVtkae7JsPgVrXCPAkjeKtzs+uCxRKLZEp2CPOj6wWqQHmn7Jyeq15SAwZc69pMmHF/jgdtbr0/q
Y2i5xQ1nK2BzkWP7I2L1mjIweWujxJvL4bVMYwA8JcWKahlxPFam6Iz/VRtZFyFODoFyPZuptJGs
bWenZ5qBR1hRWn7IUawfCxxxAINNfytq1A/RLDSr91msZkM56m80W6yT0j34LVGKuDoOvfs3B9X2
Ks8NA9txhmcvZWfAOYGEjhUCS7wbmDEndOYsDw5P0Bgb4sCV66V3m8AR6pc52o5sJZLOqiznGsef
SVOju21Wa3WDAlCZRSsyDDiVr21dXGiNB35CsEiw9zi0anRiruKQEPfFKyoBxlf27NhhgE5Fnvkg
Kgg/xzVzNj06EM550rKTlusR2jis6bUqVDump+v/sOdqHO7XNGPGN8AlFMdikOA5Qh1I1fTS57HD
DyRKPITP0sU9e1IFHs3vVjQvoPQW9HdUF2zm/Sue5/oJ51Wgme1afGeUSPW/NBSavFPRIgEvXbO0
01I9rLzqtr9X/R6LixR1T5Guo4YpuRIroszC+qlGNockbLhniXgR3aKZJbvQzM+/e35IZPvwxImP
u06MMryKpnrSZBe/8tZuTlEADEsvyuV3pW/LOH71ivhL5EbZbkQnxxXcGu/D1OFQGtlYMLEPIdMU
68a7xbEdADF6Rr9adMtikAMD7dBO8tlKBiBZeHijqpCXzUTq+Ys37gnvUdF5OWwn77crlWkiDoA0
fMlR9nYtDF2s4jGxN7PYjsGVZlY82PsgFD8f9CRWeB5HyHudQzusgNDgjXuFdfqUWC328DFrfRJx
A5qeaJbFIKcG0hRpIsUePZn4OogJmaHFdWLZuEeTHHKjyuXOgB1qmGYbzTMt4BlXbfY5MQZxG4dh
BD6UXl1Lu/COkdJJ0tnQNW6AQhCWITNvgXD19qFzmtwFoiio3AzUV8bheOKOLT7R0Hoe0AqHHj2B
HzrTKr+4WVEiaQ4Krd8XkcoAc+e8SOB7cBKFg5KFdYnD6FVRoUoA/zmoX56nPGHAWc0LVAEuSrSx
mhuwmmPjoyqs44+ByfTZAJPWnpx1Hr8bH0Rd79khrLwt6Wn5fLWHcMvFY6qwJs+7z0EXwPHPs4e3
xW1W2SN6XUPNddFAbttrZjqK5SYpXktdK48VKDSRT4Vo6Hb6KfVc/KEFF6taNG8d87qLngzFK+DW
7fXE5f3SKQCwFy1Nu04+pZ34u7fQVTBx0b+CQshYp2OW70jstB71gBbAxEk0gZd7bSPjmSQatOJH
wIL4BSVO/auJfS2AGn8FK8B/MAdLFPfDn4LpoLLSR8bweidRkIMeAVQp4JuhdREqy2pVBUxyZuEE
03YDfedZNTLCHwaalcxj26nGTf9usURnCO6dYCGOeeid5ohk73QU2wy8zbcBb0KkeKqv1jQJ/VrZ
sbvKWJGjiM8FthgaQ9OL6ZaYWmpqxdan2IiHvRhQg4NCYehaBZmIB7UFUqQa6BeQwkE3exAroaGQ
R0btV+iUv5BzFeVNvLM0AyndBBwf82XmK6BVRQ5AhLe2zQi6UZmnRn9s0Btw6EL7sFxrvja2Qvkm
7vTATxRPot7YN6NS7fBAM+p83dOms61H7wNZNGXm+d8djrhPfVPgAU0qMpLvIqKUI/LDBq+5tUQ5
sr+E6rj8FJa8PAKjIt8lAxg6rZAj16iGJByyp6BzzxUopk+LiuEscjeg8dUnj2VBINxPqHv3jouq
THttn4DYwu+jPL+Ly93we5VkMRicHdMFkApgcwdj+tdQVw5zpWumLvIt2y0OfTFYrp9hy3vsACdM
4SkefQA3DEF0O6KekkQy5MAWAHP89CzTFKFI57YceRycU++WAHko2MlL7BMoeuMVEMb7HR31VkOD
Oy1akedcWAAk41uHBzJuN7jdklWJ5EvHxehVmRfMHiROnjV7kBvFWEJ+xLCH6TU1Au3LYCJ32gsr
+sL7FDBoIHx6EsXItkh3h+cSVAXHWOuLvQ2o1iuan4rNIFz+grN45BI0Zn2zwUjCNG/4nuZp6Tuu
GMGNnVhPgzp6iSoQr+jhhENNOo/pShzBg69009SR2aI7pLpwPuXn2aq7hVxRBDQJ4/SGlVhdsQq4
VAHeusxpNLc4eBW3uwEQ7vjCZwEY+CSOb6fxzXHrAYjlUY8KIaRS8Fm6M4k0I13jeJcSDXMAXQPV
D8p74DdPyXFUi/syjsDIW3xalt255OB5OpWoDxE4p0WiCPVlmtDKJy1tdR9Q2tFfWmO/JugKf+1S
Lz8kTdtt+7buv+lhtAIGy7quY++5r6PiFWQxZ+7i8NlC1/9rnFsOUmB6uSdjPgFCfGoBfJSMJTAg
pih6MnMEJEkt+FhO/mYrnZVXp9U+QuodSXgU4dYJP7nAe/iEEwL3KUnML4bUQefWJvqu6RK2ITE2
UEuXFnUBUnuwD4BnyreUW4kqjpPJkbWm7TpARACjaES4ggkUlzO3nFOPO+1T39Q96p5S9xIyJzyT
rkRj8hP6bZGJFMj6k0iGieH+BFDy77nyGMENdGhA/MVUoScVc4YV+LJ9m8pGDTk5R9z+G2tFlaDk
FWZgMagZcmGFrEClQ0oyz4sm1IJ4mzkMRVwcaEZDTUH/fJViMpG3CIGzcRmpuInZ+HWrIQnH+DR8
iFnPgU5uFD1uTTAkLE5OdVLWpT97x86vaYqs864ZAQflJu4ehIooFFZI8EbodOsODNOHWIk4yfnR
StHdqtILvxZfmCPKr2EfAQVNT/6hFSDX5ncBiop1a6ECkHXS+BwgtMBjEACxcyUVrkuCriN3xUYj
20mPPwPDsT4JNZCVhgfdvIIs+ALhtWPxnJUqVoOC7kU/L+GpdQRmgruLTDQdrVzcDEvfm8boZJvI
espq1Dezsi5xboZuuD57d7hfMc9p3ezhjgBN1UAGsENf7OldtwQn8712jo5KzehEUWaZqw+yfBrR
mshJKJ+79WQmmSzzQlLS6oAuOv8JnaOBATFHIixKkP3sFVQ+0by5E6gmpmC8zmSLpAtsYNgCz/md
gFFMgD+JgTW/Jio4Wvtfy4ZCWCfyIN+RcRd5WIfPnHQU3XOZc0LHyJUkGshXXZWWA+dFO6VVNN8T
6dZHKWe687UAgjQ1hk5udUtc9GSkJDXNyGBXttzaPI7mlPVioLWLuKxN0FyIRGG6k0UBxMiHayzh
U9zJDihvRk3Ur7v4vIKu+7AsdToXp6BITi4Blg/+oLMApnfqnP3DpwsECO7u/gy6RMNB51bhhHB+
mATVuBUopzq36uBBhmBYcp39fL6AeiEg6HhBt0YRcLqpJPbcQDY2BzzNQUFfwkpnFosLrQPxN1vZ
wrZW9PCKAB7l52467kikgZ50ATc7P/VSpOTV06/kNj/1Rc0B4TncHC+UQBFx8tsyuCxBiUakBbtF
R7PJESOqtyZzsxiGPituukyKzRinAcAWIJKVDBWIlHeeYg15WJGhagXl1MXnB73ULPssi2m9xGAD
nu9oWHu2QLNzpbAyPpnVkN2ssGouIJ5aZ0EX3HIwY99oFnTttMFBIVtN2iDzTc60F/zF8rj4VQJs
nk3tnSPzq5W1cuTHWiAL6ERtNPoB0PYvy6B3NqBq9YzhlB67sx1ZAILj7kMUSQS5/e4clXaIQ+mq
f5eB5f++jla4svtZDeAV0XV03vtaaW6qCD1qAKCqzj1u4/bBcvryTLIDuu4V+HD0Fep7y/Ni6HSG
xYtMZk8Y7dEytVUVSrTnoSaqWNtOhUbW3kMOMRATTnVQjHXqJNB79jSlwYtN7ZAIHAcqx5YFcKTp
4kIz1Kf9CmH2ac1Xi31xtwYGSxJreA1prAO5zN53y0kr8dwAxJ36RLR89hrVZyDlJLWnKXLwpCHH
5RIM5aTenuT5rwqxpdFRL7fLOTYqTKsHvLyOjnOigWmJe8yMr2RE33SDViD8KAEep1yEEf6azrZM
C8ptaBr/ktnuJwkIb+UpXWszFPgPMpMUzDVqUC8m89Bhy+jG1QAunN/0NWqy79zmBUo3oozWDx23
o7eb80NMx80uXReAL5nn1kkAbBEMADre7SLpgfUZ7acjcqJHMtCw+JGYo16tRkEi1j2YraxEM9PU
1CsyULw59IPjsph8FrHB9zlD0gQIhr99qrsotILstCxHwcBa6tnZClFs3WfD9BYbABuIC1DHxV08
vRn1V8HK7GsCaoezlzUZ+iCgRnrq3YvjZ3uWgIJdCRf7ZbsR0bcwrcC8ZgI5Nch588JLnMkqvdUB
zBXwlvGO3PIcLEK8ml7ScKivGZJSfjigZiSbsnKdgoTuyKNOe0uNWQ0YqvjY28G4Ji8AfzV+7IJd
dAz6eqV7tjhP0/BZBgU6a/oEwDVqID0NWdTei6TTAuzI1fv44vafvk6N/sumFXh/xqVooCvQtf6k
64sx2YO8+Pk/Qz58pHLU9A2Shj3oIn99Vs1KinWeYfsrX0AZ5xwBSpCcaGj6APfabkhONENzubl3
MjC+Kg9wQb67kdgFdVuiDB7Kh2Wk+9OSxQ8sUuJ98QjkoL1dxfNFHuItYjKhsJX10x6kk94RrGTe
kWagqXyfNbgrgiNAyfP0wU5reO3dr9aQRvITHYx8DwZyNkzs1NG5/uuC5PMgzpf6b/c7Ox8Bqquh
TX6D+n6AJ+EY2Cf6W5AlYrcMJhuMgNepT6Rd6HFn+x/lQkVqaxPAO7R8Zu0N9Q6XogUUzysBWDA4
+4xxZLA5Opo7AQhzR9jAh64CGV5ad8Cb2odldiSLUXoAXDCAl0VrSEeDRoasCNIdIDASP2mBkRji
qeqj8xKcYTorDzVaj0+t15toZrWC/2PmdfapjQLUMaUTejMb0W9j9Wq+7GlQTRCvpsQd53f2xVBo
Q7hCm602G7JWIPkbW26AO21tbsuwFGhqBydDEoVvaPAOnpHvQr1KluOBXjN9RSIZOIpYgKTpuFs7
Zd7shyfA96CWzYncSC/Gc9DW8TMJSTpZZ6MObmPD0Jkli4TtskqC2kVdhVw0zWzXRuAlc9i4r0pU
dE8FQOa0WwAUXYB5oXsB/wn9ZkgddwOeePsFYCWA6TW9F1Yy64VUH/6lcrAFu/dHEhuACxN/oWAf
/jwOmitJ5G+Y+M/OhvkSJR8NusSUVkB05d5wS+xJINPaBegoacHMN6YmqqwGqZ9oAOKncUIidli1
LAd9+4fhzlE0ZhKuyXSnXRZp6As/mb2H7qV4Ah1IU4HzSUfT1aVtevPSg27LtzKvQmOQDXixDwOJ
OOV1zkH1QgL5L140C6Ix2uJ7AkIpM/gpG8m2dHy4AKfMkCrLMSQhrvBgPFYes/bLKeTst6wrFcQD
n/i+M1o0INQMZ3QOio9QDDOm/eluOppjvY5Sj/nYnvUnLZ4y+0yrtEqOKyT+U2RcgemM7ZSCs7Mr
LzghAQCGD5rq0RNPQbRGRitj0C9+NEPvUjCbfy2oBP7Z2iLNt8iwjuWuBpjWJdWqa140Arj/OeDZ
kVNCf+bUbgbTBK2Y4bR7Vnb3s7iNu1kXfswe/Kbf1w56h1eKov9RSw0gEbkZYAeuIfPodUB50wbv
N7lxVOIoK1C0R/5xb67QcUdoJBVHirXBKSJJrB5xypVE+WYWuY3soASFDxB7UTUSh6j2LLPuQCgl
BQiGjp0TgjpUQZrQClAFHTMTbwuBIi2JGfadFI48Bq2bwxHmSSlHYBVy/OvUImEHFBW9Nejq5n5U
JB7YfRpvlWe1tpkUprSmBjKMtbZF34oDxHv7XfWxnhwW/RKDDK3EzuMdVtQb6/64tNNmRSiBC1Xm
X6LBbnbU/PrQG0siGZZlpFOrJi0Uuwf9XTsu+XGuXXoUWe0piMfrL0aj0HtUY+/sS9MligG613Uu
RiT97xrmssxQtT3hgVrgaLhrqiPZfeyWmzvnFhvNVKCiqMPD3FE3+3DVn5eh1dRDNy97+d9N+J7m
PSIduZ5juZqmeS73bNt46MF38brNSoAMvBRt0u9j9UbCuwaDsEB2N0+VvFjsRO1L0/JAxkVPouUB
dcpflmWBAxk8QRjn+WKbL1HqaMdOTA0FNR8Xv19F/rb6CH+OYrpeFm/JoUKd7C5mzfwXoIzaOriN
fcylEdwEzmue07j/kWZp/a0bhnxjNKj+JDHCyVcAFrvBDIujNjCA+Sgv4Pql6NiL2C1srGxZndQG
wJnU6oajtiDw8DqCE0jdl1Ho7YhaamagasPiwCYXWwFVN7oYwLWHzEahnxd9aVoobW09sSYdDayR
IDrocKio56hYJd18HQ/FxItfhqPHQy5x41tItchaaOLg2p52XvS1uk6VA/1uYdXqjaCm6wCXA9eh
zzni+M6fgM41X6etX4CNWl9DHZkThQfxIzb4i6paf3XTVBxyvFttNd3Nv4vkJ9lbGx0zejA9dza+
VwosI1SDaHJjZbiavSNdGhrZTXkQMSipauWBr+y7B9NCkJy03X6UqfRT2wVeDQEMmt0/uMT0NMML
Iq9wCb3pahFgoZtNbIf+A7S3KtxBggi08hCsJgUrtzPmoAIebJnxbzIx80gepP8VdtaYvQJ/Ga9L
GNQ9vYdecA2X0Euc30OTHu8SiQ5gOzfuJapBaQQ77dSBarKNzm18aONYP8+q2dy1lnamAc+16DzU
BxIqG2AU2LsaG+7G2XlAJ0cUA8Yfj/4UxyFKpWb2x+xBF+B15+QJ4DX88locSGd1vfZuJnlqqvaY
A1oOEDneXshB+94AciEOpuZ71fVgos+Z+ZTVcb4XDNQmLtp6byFoU9Yo187ekB1+1acKjYEFEMdA
8JntBhRuo0tccz5LUTpb9FZom9yN+OeJGd0WrT7BbBU26FhaNlVbFsAZBxP2pqksbUtrA4Zjxske
xrUNdAwjC/OLWRnZpU0sCz1zakpK2VruSmCzuzajOp91ZK2bFI7k07nBDhy56VFTYZZY80wtGzhQ
Rc3cflmMFK6Vg/keBKXDIEdrVt3PCciNmxYvczctEQGoZgv9aykLhmOl3rzRkE5Gd8PB3+xAvh0K
eA+SWz9MYXiOT24ys7IN0C2K9Z2y7XCEwyKR7skH0b1LZqLIO83ddVmE4zHjRfHZ7NmRqvfzKXTX
KDUbAdyhFZ9zvPaZ2IKe0G5Rrj0h5Hoyc+9URoHzJHD07YthjP8KR/mmyQpnlp2mHdAklGxl3+Xf
vR7VwsqBVkr81fNKNtm9j7q3GLWC4xvw5dx5ZYT96zY2cH9QK8mBVlZd0m0tsFC4AkWVfi4YGiSq
6tBNefREg1mhapIDlr0RmSg2JkrPwdACbr7FhWbYS6mEiH7FjRWRhIiK3QR4Y4CiStDHzD6l9lcj
M+PQKzh3UmV1NpxaJ7iQav4UWWLbK6AdcBSQ/fILQp6ikMdqQmPvlCBxaUAdzVZO62qnRs9AeM/x
2uwDoh7dI5VSkJbsTpVsUmPoDotq9n6U59WkpRBZkX3qFDkXqSQAjTc4ewdFnaqeN9VQO5W7mkAW
vFp0KNEVJxr+pNMUDAKO/E9NyIMd+hxQc09+tGIJKjlSPovuf8cj6+L8EI/ENJFvKZ5K56pKcPeT
TqYDUsXVzlHKk2OeexuSSG8OkzYbSacpN5p1epIeARm0CezRj6Otm4G6ssLe6zSmaTTPSOcoA80M
L4hL/8H8pyUPOo4OoNKvbLdexZOur8hMESmW5FqCtxQgCuNQpj3R4CmYYzAW6appGEqSCdZ4ERdv
5ANTHNgn6Zr80OliHiuweHzXTe+nGUXDizAD/BLQ3gbKrjp/A/YyKsYsvIJ7FqCGswxFNPHkfHJQ
trpLZJoB+jcwnywXhaZJOfQ/R/ak653zN7m2ONy8c+W8smbXNIseXY0UiCUJIGhzw8x8vMvEuKvr
ETAVUDJBswrcehs2lmz1YADOonVwav5KvuD2yAETr9Ya3le0ZAaXWTXFwxVwjPI4guDp7grkulwh
73AKsOhoRlfIJu910S+fC1cxQIJyIRu3swLw9L//DbmIwlVQAP93W1cgHgUAzkX1Bx4JjIWQXCYF
50KzIOOzcVEtbsDsn43kuujJ9/ewZKxAL3+l2YdxxopZln6EXFTLUrVKTkF47DVU/OHcIz/joYfO
YoYSgVLxGg0Wv6EXJ30VPK7RhYPubtIDh+VWje14wZmCtyLekDBRB9I0fZSJIOSOYoRkN+DaxgIp
DhqnflGbLEwipJspR1ynSw+WnWzCtDe0z7SuQRewD6rOJD5YZvQXTuPHNF61Md6maDszonDmHOps
laHa8zjvf2grtFi5iLXOdz1v9pm3UOJjd0QRUrdlO7OvXNCSR2I7JpX5tUBLNAA64/oSS8P8KpEq
wnHd19gV+L9AmZVPXji+CHd/WkRWpIz/tChQiwx1JWlh3965w4BSUqAF0iBQCXZ0gnIzEnUm6QJd
8c+RxUajQKK4Z1IAEYY7jgwlYGvAUyYcbLTipDvSjAaRMvwMF5lmiXJsrBaWMJG70kv4jtbNursp
uT+EzI2xPT7GneV5nKMsS4VwjQxIwn/4JBQ6jVzkJaPCW+epCK6NaTyxygC1ighs0ycdGFXQMlCZ
+exCutmAxvrTWI7HRTWKI8tBxInz0DZYSW70p7IyAuSYgMqF7tUEMKFhOJxqUpJ9VE5ZFYhgRSY9
Kuy1MUX91cyHXRGVUegbeoWXLBag1aWSK/xSAE1loevVCAweo5r3yY1KtJTaYI5OTaCYVqETHII4
yI/Stu+HP+kEWgdROa6/+5G4LCPDg87D7gdnxiJbPRho2cM1Fpf5GqVxDpjNtuBRa46JkTRHEykT
UDIoeZ6KiNfHEhuIzCeHxZXERcdZm2orMmuRlrxP5yDk9Rjkzsvovd1QMhtnqzx8As5ceWjBbet3
tHdSOjKkZoInQQ2Q+Ib2dsrgsgp9lbHuO7Rna5UhN20gQ7WAmqIAaJ5NXH+Q8hhGAEcNM4YTZhyD
3VCBf8Obvf7NbowJBUwsf27bsd81eTYetSnNLkBTlBsdSGCvCXdw7ygK+ycIEPFQQwOSpQ0vRh/+
K1BsuEcLEcrfOo6MOZo2fsqsTw6zSBbgAf9Iiqm+1yVg+2nsYjwk3iCRaFf1154rvrpNaaEHBvFI
FePN7tZm4rO0G/a+nnRe370I9M0fyZcGkNIKEBKbz03O21lf1sXxf2d8LOP/AI56jqkb3PYscDR7
jqH9jrqYOPlggzOu+cR7S1VGsPQ6Yhd8FZyBGxPIPOteifZYtcbarotsy0ewz1uogAWYqzKRvbaT
as96/S+KYNVlZ6y9XLeO0kH9CRodtDn2UFg4z8s99JRvhsH+x0KF7VUzrCcumuhoKInFqXUlfVvm
4y5zpxplQEFo+mQhn8pwngw3jo6zgXRB3447R+L3W/IOtWwfobvyCxoOvSS/6I1cD46efpu8ytmU
TSOPDSAJnssULdZSM8OfYZwceRwb6NrLgStrBfoBVXn1pzDk5exRTuET7i3ll8YxC/RiZwlexowW
xxvWYeJ4XyRciWUg/AlWpdOFGTEqD0fnREbSA0kLcG8g0+sv3sayGqCpkZ48+sTDAQPfOpKJix6b
o7d2RhvIeZPotsiTA3cEVPWmzxOP7XovBBKzUi63TZp58XfRZ86FhObDgSIVuey2D/61BP8CRZsv
SWZH+7YEAXPlZ00PXt26sq4ZD8wrj271MLoXR2kWNcBWUVRVAqviTqf8yW8S8yKKQAPKz63rBOS4
daIWkc4y07d2KrIDGUmFhSCMcC8kVGHrHtO4PJFEVwwbIGyQe2cGzPDJ0piPV6PPRFcr0dQ8X41c
yfDrI0ZRMKD9I09TlCCEyIF+0EClhftX3vUlNuBAufLCrnrO9VkgDdCDAH8wAjOIRBqqFk2Yui6R
qfmPODGquW9NjJdw1SrOUQEK+vWrrTvdFZmV/lo32v+j7MuW5MS5bp+ICGbEbc5jZU12DTeEu2yD
QCAxD0//LzZ2kZ3t7u+cG0La2hJZWSQgaQ3V3qy8pxqmEsaCWulgFCpbJzZgv5SHB/DvZkP3cb+L
nGg7jxVVJVYoGRNreKOwYzLRtyo/LlZGCCUsUuGZBHiI7UV1Q4G6WjoCGlmj1M8kyiNHqZ6pSFE6
uCK7zrwayNAbkP/tcjsn0wlo7KYG5BmIEwHlLuud3uIwpYJyRzGtelHk5lWQXgopVuB+/ZlK4fmN
UELIVa5Sf2GJH9EQG3jh7GSlnzwBWQuhfu2p0u4q/NOcE5Dt0EEzQarxVVFvmJUmQJejAUzsdZMr
iF71ZQ5m3KAfCYCW61l2kK73SrUJqGb55psEngPTEDsvQEsD5ulZLKlsjgEuoxdD9OxsuEH7HJRQ
oHFK0e+yPNkpzDgvdg5Mlx6n9yZU36B1AfNPGNsm9sZJ4XRexrBT7+XBgjfKA0V6CLJvIWEwLKma
jwnCNt7MRvAThUwjK09mGr140WDBp8Gu7WVjDvWWWgGWNtbWAPuRlGnR1oJMyQT/8kcY14zlmoBh
lY5bp5Y5u1uoFwG85hHmftRAh2kEWxcPBg+dXebzbxbDflUCpcBHr037laEgb0ZVPsYKp1+2aaLu
u7TrH+sGNkXQTLAW1EixNIfHcxXLbg+lHg3M6S5aiFpAYH08tLz+VXLKTgpMln/X55z4M3vuUhuw
xJnGuWmec+YRmMPUYehic917kBVnMgCmt9erZYj152gZ5eDyXNXLoky3tWgrMD7H9rku2754sEtV
PsxjgMJdPJRWnmx0gC/XmoACde0OX6B8iMWChg1Q0bGzdz6kj/A3rJ5SYRQnOx0FbcY4PtZPDZ7c
D2Hmx3eFD1oAxSsXa54Cy0YXqDZrFy+vAZgCy+u9x/8BcGO/PevChV+PGX6zozY7/fc7iIGF/5tt
JxMbThB/9xmcRS3PvpV+NtyRpOmK+rErSqznep52UOOhM+0AJhJUr8ExAMpwk/q9dqCQDY5Rtrit
T32mtqncOwkUMT+7UUk0DH2ndjpVbdjdPP5Nl2k0Oin1vq1TC/X559lpdBjafoP6b7XRIOa8CYMi
XGisNiCFB/G0X8U0U+GZonSofaltfNv+ygsTS4k25G+OBiSywjMVK1eiZ5TG/nZI4zvqIlQdFg9T
b4X9kN5tNtPOZZPvWWp1xypN+/Tjd402OjGTf3dqnl4aLzXWYP3JnRUW/WtXFwdVSP0JehTy0kT4
EVCc0orPtF4rDyaAoE94HbpOs8xkCSsVrFHQXTSxAfT0c3Wyx5ttPKJYovGgtVB6HeOwIS93JqBk
YITiypdJlB4suEcuKuLLUh3inOFi+qHMdUqnX4YBB6SpD1WpgWI8csIF/ZbmsWksqlJDnsI2uW9/
mGbfwOFQRE+8qOUD3JQWjeWC3Bu1lb5yIPWzIT/ZZGw10hZYBo7WeGylvqGHZd8kh+GZmYdPlpXw
Xd/BmZ6qgWmG2CaD1knl4qE+ZnR9VO+81lRLaqSY1/C71LG0M4UAHnV2eHpB/puGbO1lB3CnkRrZ
UnlZ98LtzlyHNRgooTK6F080WEMTcX1nu2XxiItnLYdwb0H78BXMAbEx4y47+AUvHqDRMuC/ikvi
/y1DhG6060tNP2XY/UtgJ/gaQ+RobaoG2OGYlScgkos1eDzNC5f6gz2qFDIhp1RulNE668R1Ku7Z
U6oaVQrH1BrqfL1VvwA4ZGxct2ijJc96Gz41f69HnQTHJlIHDS9nS8iBmg9mH7rb0PQGMEBZAr5X
mq6gQZu8YYXsrFzP/tFAky836/zd7G17qRzJ72PN8nd16dQ7g4+CGCFrliXYdN8EY5uiqNKdC5Dn
KiwAnoxMJ4Lse2aovSvSHcWcEaRMJWssUVUnSDMF6eA24V8WNHg3lEIhmN5BBsOBpB28aIFghrDN
ngyhiPjdBfrvGF3+c52aKZFiEL5KYLnO2Jl7NWa968bRoSrTBuMlUIkLS3LrCXqwe3P8TYexl++k
pgbsmfndK3a3AJ9t+VWaPaYF8Ne5SoNEdAolfr4O8eDc9TpY29zyvC+eLZ2da2JuPuiSfeGtPn4l
XbcCJZZ9qTRhbPFuGKzy3mBf9Apy8bWS5Zr66kmib5yycdfUNwsL4Beh2L+h1lTiNaTMUzgGj30d
F6+2PhAuW2oF9N1d9S1kBqlawORq5ep5BQpao9aWgtNcFVdY/7f5uJs2bgWYhv67qGA3A3bMuCMg
NWNVikDbUTolTn1uu1M9HiHpMeCoWIOH/Ck5ewry4RwP3LKyDRb+osmQkxqsEmjcqzoFAWgtF+Qe
QRoCVtZuGtMxLlSDHXK9zaH9vEy6DvpNY2v12dqNrTAu9688JyRvNnkHc4S5vzVmTJIEn6MLi4VP
ZdJe9//7+cnBgtvc2SiA7pnUt1EZ1S9Rk2E3GURdLKIP1UsuzlBWKL+m+dBf0k77RtHKBkfejF17
RVXQXmIooMTufurDh8euqYP7ISvdZxtyjjRy4nvLqApLmexT2LLkoyR+piCoTwdZxlgO9mB6MDdg
HgjdC6prTQXVDMrsTPkrM/Wi5DSnU5VS5liYO/AUEXgl6gv7jaDVqQnR3zgNsi1VGasfZT2qCTmt
cz9mEUzbh5jfVVbkllNWHzHnHnrz01iUxWIsDHDf718/sz7H6kbIN52Rsqj6zyzqnLHo0vXt1h1x
cPOFRv6vf4o1adSsrCKBJcLnVUkX6XS9UrCkS3duZ75Xr4IazxYadsrkwhIACybuogWy7wnQq0cA
wqyzjPThCbQ7TP+i1F1RYzV4zn2TDauoBokEhItah+gansPU2kaAnGC6FS7baNyVtJIc4AYBt+xx
KAdarasBILwtJeeJ45xSt32bhhpPW6rEPjtu9u+nnRrHjBqriVen9jIGk5te06Y/gs4wnr6R0GZ1
VFIfqOufPkOjhjfK98ZxP/981ip+J0NzX4/Axq706iOVyrH637E2AjMYL5jgBY3d/r/6/ukcqsTv
QCVptr45uUv4S+qSsw4IIK0CscOL8drkVfwe62TRIxYBnlKbua+DnulYLx7UtpMMPPc8SzC19S14
/OIWqmNy+kiHQOBdzrR5vKt4jF3KMo8OFhRzz8oeoscigquPrfFNMdYohFUgzAmTwIZwJwYRvNGA
k1d85Ye7LHYhe+U0+RZedN6HaqofMnKr1z4tJdZtWf+k+fgcmcjyi1U58CwFWvXYGuBHdAOgmRU2
cO+YiwdHLar0sXQwZ67Twvsadzpkro0w/mvo/FMBcepw8b/OJwM5PPGUJ+uK53AfdWpIGo7szqAc
cNujIiSoPyBsJTa+66kjHShOJSuLfufNzVTyPrOnsUqLd2sFMq8Ji8GlISNx75qRs4MVsLED6ETd
15llLutclu+wTNrjaef/kPlwygu7e4P3l7aMYDl8wV+Y7PWhhRmpHoXbos022FHyL3SAYbl/aRzN
XMPSzcN7098ahoS/Q1HHg2f173jRBsHp72ME4yJk5Fdq1Y7+8QLUu3M/lpiAC4uq7e/YwrHbFcUo
JfKNYasL77togxieJZ/dStgZH5xyRDCi65hBbXWTI20e3QfYhwamc81x3vVgqMyjj5+EUjLPAG73
8/NQj4zOPY/w2S0JCghRYNrbA2SHE40fw+9b5Rw+B5jGS3SWLQu8UixDBusL3bVfVAVFLj12gnuv
adUl9CDSMNYojqs2uDfh9u4bUNOHgIqnLTBj4QCbmOae8ujg4r62tHRoi1dlhhxYEeYbTBi85ZzD
237Yd4MWQ4gC41OD2QGH7gf+ZqrR+KaXLYy4qy50cvoYuYhenHgIj1MaK/udrUN5PWnh07NovEDc
ZfajAS4BrpHw+qB12b5mMNG7ibMEGG4VW3i/GjtkTq2DcujBhk82Pgi2n6PQoIAbuJsi5O5iboDy
Tbut0sA+Dwbge0Nmx3dCt9tzJBNtGVeJ9Zduf/ftIngvXEOuvSJIj2Dgmvcsic1F3xrmX8CSneKy
cb6Kzkq3AcRGdrXM5LNuNW/ROILUCkghdgIi6F3c7kFWg+Js1YhXSM5uVZ//xKTk0YLkwD3PgWuO
G5hjD6U5bMKxSrGuM/qtGLAQ0nSOfU/JmpE35zxOtlSzHCDKjNaCjptoggOwxL8OvW852YhIhgre
2GJ/NlPVLPpwy3v7/qYbkGj/MsrAQVUDxB9jXRWnwTLdhnLj37tSS0edqJh24UMMfNeG8nRL/mCD
6NZh0DcHWFY3B288wDoKUwMqQpcaRWqPqUhZVKd2Ks3dp5y5ec6+apnGvDrTfGbqeXuieTgqudbw
A4ZybgAxOw4D9ZlNMxFw2krYC0ea/dSSjdScKxZOYvvhec6ZqDkUjAwFls6/t88nohKNYX2eZ241
Bsif2VAmXuYV0MCqx9Vn2kW0F9KIt1asp19hGAjllTj9+M+MXhvElNGr4ouNR9AuT3yw8PqyeTc8
/9FkTfMUh1Vw9CEsucKeZfNuDeXX0tbZY5hjqu05hbOkuErEe1/G+SPsl9ipdLVuSeMMbvldOp71
kATQkM3gojfFDelAgjLNxENvDG+a4OkC0ljFgQ7eZ+lPMS+za1w/Y06SqI//sRJo3Pqnm7rtMtMG
1wWyivhkN/aHcdlxP+hr/wFvA9UJXtDxGeL98ZlKUIT4VUoBXhKwettR/F/TTPkh+gL6MOMQQrdK
eCOnZgyhRQwkRVEeqhz7DWNtjt+MZoC1tJWl8XNKg8tVu6CUuZsBv/ZVlkHI6qZhrlLJGK/eNBr0
9dVngVtEtgRaQ61YZ6qtBa7aatLulaGzjrvxgW5W3aOAIVZuOEc6GKHW7lNNrQ3Ipk8h4RQZ6Jlj
SpI6KZi9n02Sh9WRGysL1thY2VVhfxQVnNFPVKRDJOtomxna89Co/jjH88DeRo7BDwXeS8Cot5z8
XGnwP7aBhqMaHToNdIGVwlsdyDXFDzzl662Agc2ZWstah8IT1S0o98OdEM4c04CdTIptHIPRGvTq
o69SdWlEKl92lheqlwSPu0scmB9tO8gXu8rCPbyMe7hIoDG3TLAvGpheU7Ww/gcZwvb+sSjt6ViM
dm3Hc8GI0G+4EDJ3h7AHfPaBxZ4YvjYV0w6uCa86cq0rNLxWYBomt3MsTH1o5cPs7lfLZG83wDcv
qZl5LqVpYGEdOrdY7GwXjh0Ml05PxeVPDTDQLnZxUShMmrDyG/pYLaYDVVta/XXGlptmM8QMHkpf
r3McXlUhODwq2rfYxbmrx4PCVgooBJ2+pSr0Y4vNf/+YHeuf35/lmAYYdp5vO7p/81t2VOvy1h7s
Bzf0HxJcE+cC4oBHt6ixyTUyK8V4u6ZDbeB7g2KCWBaJxdcwhzS+tl4NcfpQ+xHgbYQZoQ2XW+jo
RLaKnrQyYBuz0d1D4/Du7KVQCmI2eGpXOLYJf0ZQNNuCqNiC8GkzXI1wbp4XVTueWbvbvME2Q+Cr
LWcZWbIDfA0YgCCMsyOLFO4dSoN3qSnir1nNf/DKDn5o6ksU2+X3CiLTEAFLetg7qGHDYkwu/vuL
xYTg9ps1LM/wx0vTh3Efc8ftlCu/ZhHxrCsAgnlw869NHCd3eD3IDzyCujhXWPJNij5YeIVif4ER
DOFefIkiDL6WuapfWIc1P09PgFgG6mCRdAE72VzHOneQQR47ccQ7xehwlTMVc/2tdoanAMQL7K/B
yxicSEwnNOMraBrRTrpuucVGEnupmxTQ8NHOGAzQJV5LglMGcdkLg93CIkutnzA2kdskgZ/5Mna8
/sDCoT9YMu/x9qPMZueOdQrSARNXBsfPCrsUVvarCySt8hRoPiTWaVDgbjkO5JXg7i79NhRrXH7W
gtV1ecyK6i63XO1igDcF+HdlccwfsmYNhG2QrovUwBZZ4J49rMNCGUgApeS3cgdQZLmYUto+h7lb
CCIJjUM5Rh7sskobcPrKApcefLuzHjTNWsU9XxrMgjf4eKCGKUdC3mth50G5mZvnHCoVeYhPzuTx
Jk5Vv6vSQ9G6exqTQnQQRTS6iLuhvlZ5py3+1JdieKkZFqDeQDJ3/GhF0xr7qk2+M0+34dRROSBL
FOHRGmAzjU18+RyFgVzEXVz/gIiFx9P6O8QtrYUDo8yjhKK4JpaDDvgithP1bgE5O3BMZcvgVB1Y
DbxUgF0JclWdR7G4NbiKcumroTqHiaWnWx/fxA5qgl+CtqrMg9Y31ikyDlNtSOR3zqO33OcJmDxm
i23PuL+UClKMQdPxB67Dvci3NP0x6soE61iOeoYvXLMUcML4ars1DI4KfzhrTuNuei2otnVmWqfC
Mvpdh23dI0xL3b3tdf5eCZkeYzceJxniR2g29QKGFPIwH7C/DzXcKO10YDd+t+Dyj+VurlMJBBZs
wFOROt00zzEbksZ4mRpHy+wgFou56Xagq9Sr4lWvqXjbbR7w6pNPxbnp6vPOH/XqLFfFmP5e6np1
wquEqyKNNZ8lKQb+66uag1envup59Wf98QPNI0Ock+3/+/Zqmc7t7dW0PdvCsx/iPzpYLzcPfj/s
YJJc2PyhhBsypMAgJ1d73WMgU8AnnbC6+G3dHUsxfPRu9eG4tvUTepLS/inT+KNiYfyiAqxPBHaZ
XNpc93duqge7jpXxRWcwHXfhQ/fSoqvBcIV6bm7tAp19aI5ZvxmR766qKvL3eeGZr42/qV1Zv4lW
Rnu/yes1ZSWi+1K1psBboQnrNxNvE2nndnehHWHDQ+oD0MtcrTJfZc8pjMPulKofytZPn624S59z
pq+rTgsfqOYKXWA13Kr39Zjha+Ww9bD8taIO2iAhLy/LBxqMOnjOCKSEMgRU2/EqOQK6dEcWdyko
EOaA3z+FCIBlRCpbtZLpV/AqatCgjzF2YHzb9yEktR0neeh5nDwkQl91cHaFiwvrwmWeJPexANaT
GkVdJw9pCNVt3cRCFuaySNH8OFiYoL5s47GZclyvATEo8JONVQ59iCWdATtPARtVkZFDpzMZaPDM
t+rlNA7Di+kuiCTUQMYcOmGvF8EB7OrX6dNEQ6XOZVqAMlR397+kUpOE7WyVY0+okE1wrE2omML/
906NNQrNhz/Fpr6f3UDqCI4uE8HR4rq+ka7mLWJh+l+4bJa2UtCI6Zi116HusKp6r3vlPZBPEpzX
M6WpCDoEYzxKdWsPgWxcEml3mHFShKKaAFG2h6ewqbXfqBXifZW78QKegKeqXiQ3v+PV2HrIajiz
Grasl8QdG+MWYIp/iqdV+Md44EEz2oBH7pIk1EhMTbc41LnD5DIpukHjAUyVRo0Y5gC2RX1S+Lsh
YhIY5rFOYm1aCkCSDd+FKeZFkcTeQsFXIKl9h+WF9pq11gluTvKHpg13kJVsX9NYQBzQqYAYLFmE
mZBTbTKe689hZyYLCCZiVm2a7zVvvS++qOWiCBr/o2V81ZXR6F9QRnAk4f630MeDb0j75FlgxXZd
BNI8V3oJibcm6Ha+z/glBmJ3xfB6vk+94jXNgPaE7ad7jEfdJCpRjIUS9LtWt/Bk/d3gpqbCst3Y
ZSpSJtWvxunhtev2rlpdJRY5UKsA/CxjmvlF4ySwKAPMB6lIhyqD7VAiXXDG9CKLVqVuv0CdroIB
8OAcupo5B54L90DVRMIWBpPJ3/VYM1BvxqQp87NPRC0UnJupWjkV1irLt9LI/J0xztiCwflIijS7
0ITtOxdB+sKxrnjx/fSDYmZrwf6Vl92KZnxWwvoVXja0aTrI0B/6A+mv/r1rZ1j57NQlkAk2Es62
CycHKP2aHFrsIRiqdLB1x8CTNQ9/1ZOR65ApiSC1q5vMuedN89xAQ1B1HnaQQb/87ycRZkm3TyKL
AXLl6JZvMFM3b6dQPiRKARGIm4eIhzleC3O3wQqhyP8SJoTxR7n6zsqeq9TzX4Y86Vfx4GiwYzK3
eICFINziYLP8XUJZYe8J81eI4k4JPkRpttnqpkHUKjxgZe3xJs4g9X+BmcOq8yHMTWNUXF9bkbkD
SkgH2gIo/yAL1CtcR+tNC6DYlqqJ1734Runf21ZcP2aefhf5Rf7aRIBWDCId1lTN4bu+YHhFuDPr
sPmCWyd8Z5FWws/g0NcJNJl6J3/NO7BpE6XcI7U68VJZvvdS1VEN8bpo28S4gLMVZ91DzON425k9
JOFBRNaPcdrcQVBT3aewPZ0ONWxUFq5Rt7vclcJfpEbr7yHa9xelTLHIs99ZofhhqiYwxtqBhlAt
xDjWPKBw6rOXy2RnMP2ZNy6wbJH2yF27OFeJEoAICe9N41jeVh6Y6dgQ6B+S2PlmmRF7C0G5WHng
eRzaAbcjBj2CfBi8N0h1OBsWVBtgdNrlvNJQhbAYpuWFUGAO5BpDs6Xq3EDJ1Npgu2xLDTcDYB6Z
LtKYY60eM+49N4e7auRQ4Ts2TvVIPqfqVGqUCwi/LtdzjBrKMY9KdOhE1+1M6MSX6wSSho9tPOSP
WuvLfTAujrC6h6RZV7fNstBTczvVnbRZsgzeO5QNZHCzk+k9dIfgpALwMgT/PAvAmyrKjkZYOLup
2lS2PBUsQQslUZ1KfiAw+2M5vD+8fBQXHMeYMiOjHna5ioaFbxnaOohE+9o53pZQUMlgmIs8aqKH
PI+bwxDrxaLxIW2Alwv8B2PNu4PQroFlrcSENWrC/2Kd2EYCfAFsDhfbEoijnd9l4qsshhMlDE2Y
gjIKV7q5J9fD+AnMlHghQ+i3Nlb00yjL16wRwWsgmgKKTo71WHgQPQKyozlbFSv2OgvFHouv9tlO
B2tdgUn/1HjQS3LaPH/jXfk1b3jz0/Kf28HstzKK2R5IzpVTD9lrEQIVNKii34LzVL4m2N91mF5/
azDhW+nSSI96VBjAimFRukjrb50crIUOVO0y1cNmiecv3tNGaFsVq8hcMbuL7/wCIn8AnR94I/zs
iMWHqmixTTi28TIPzVVld/ceA97biUAYh1GK5mOrh6fY7NMuA+wcvzWwPVq2llnflSakXcsUkGQs
E5jfPNhqZ4GpPQvQvPbNILONo/n6uxefNKc0v8UMOJmgWmbAUkJLBL+rSSzYa+JwXZiiXEQg9Nf3
1CIaWBu+u0ERH5OoRH6TZe7OGgxM1PH4XbZVcGhhM7I1OvDBsbrtlYcenqjldz2CXpcGDbxlbSQV
OPS1cJ+o3WXYXlnUbnpfDmm4SLF97HYcu+ux4zzr2fBdCSbgWyLcZ6Aju6UKWbKfGrEdvgYUx19D
yt59NiyW7rOyaJf+mOxwTZ6HzsCTDjXPLpJHF6Rg6kkhgGj++0zMx92extL/7Uw0Goee2r+daUoQ
wFV9/k2wk/jugLwjLFffmAoOafZ40IDnnEoBRL8g0DbW6TDV56QBhKardNkv677kVxHqdZUFabJl
pEs3gcOr8+wCeLqWo4kgpjagYiThV5gXh4e/xwW3tC8d3tj+FC+heHawVJStjSL8wCWqLSI3h941
CzBqoL3KCvM8v+TdKR7j0KOCz2HJ36Co0v8pHvVN91gCFjfl15i+GNhZBgZRj+xwmeKdfMF1oHBr
WN1BosMMxcaw4U4/1Y22rk91m+HhRsWQ9NWrToABJ9WGYlaWiF/NYnAxiFNw6GDy635TA6XTobCC
Yp3DQgFcUCi2U2zKIQH26YzpEH2DT2iynT4LZRZODvFDA5SabVYGjxOeCk+mEq7Oh4LQVxSjgxix
WnP1Kib4Nmy1cp9C8h0KU++ljAvM1fzylcGEYcAkEdyh3L7DnU8uKG5XqbVmZh7vUr2oXv3Cw4wa
DIeqKhs4E8bfsK1QvUoT4JTAsIMNdcqb4VV0vQvnPVM9Gr17UXXJQZKoso2MxXCkAxzE+12LnwTV
ohz73UmdAuLewfIR2GuFAEWhT4I6a61fHSmY5T5UYxotWU2dKMisEmq6NB6e4mrrYNUQphQZE+/G
YKiLU7YG1ljhyACCrxWuG2jbLYWepbCpQvN8wBTOx1ytVBDxL+1wHcrGWMWVakCELp1w3WI1dymh
QrcKxs3bBFDXbc6yEwOYx177cJY7WNB7t9fUDMYeOGDabbQRKnymBOrAOk8DOHSo1kHlO9tR4vFB
9+yf0CDu3oUIi6Xea9WZmOJ1VshVC/jQyo1Ycek77z13au0rYI78wEoIdVO1Aod2DUwGCCOwZ/pa
WyD/BtIGH3dMdgZxafwsfegH7n+B8Z4zJtGAWei8U40GdPTMXVLVBAhiGpCqmoIEExwxFzQohcZB
JWhFDzCt979k9h2d+e+fsvXx1kaD3nxKqsL0LL76lLoFtg2wodOANpaLcxW+/P1T8mgIlglPG3gz
YHoeZ9VHm4hhQzN2muNTnEr/I9blt13n/rjnQp3fcbS15ssezG/A/2sjBxy07sBe6kP7KPIOuyCf
rZpoR6uhNNZWSztr1FvrufY+LwNvlSdFDn899ROYITyNed/fxwrbFZASfFO1gCs2PNJhn4zqDrfG
X12bIMb8dOyK6cBPpxbdPURk2j0E5tQOX4BxmA8DgNkHlTeOu6YgfpJQ5aViVOmygA3D73zDAI4q
qLoXS2+4BZpzufQ1qF/B1w5wnGwhDQ06HaOgfFLiZ3DC3R8KsBBpDTehAGcn7/1s22VecQHtMtuF
XYRrIoI94eRrpPI037UCzPRoJOB2g0CL7JxqB0pB8itIvUcXJBWD2YebcbyYEskaqWu9AQTgCFZt
LRa3VGI+iEzlL23dAiqMrTvuGu461m2xh7L8VTweAEkDxkXs3TE+YA6LSW//LsY45dcuzw/AC7FF
MjL9K4DIualZe9gihWcKZaNcQI/bHaAKf0uhBiuBRK0lKrw5QLA5gr7sCnKZxhawe3fFYoOt8C5U
3VeRVd2DK1qeR3GrwOewwaUGVkHeGTsd+k5YJYS9uCGKlVfCOot36lSlMsUTaiw2qoKqhBuvp5jd
Z2jO8bWurjKjoD9hIX/YUbMcXFA4xs632Q0T9dJ2ZbYKM+zTLaj9qkidqLshsTXUm3/ZWuUAlNf3
S3vo6x1VB69XWIt39AVVM+k6TyF7dz2nerzJx9u086Q33q98LNjzJRgRecm3A0xi98Lvh0uY2Bp0
EKOLtPzhQiE6MBtIZAaSzGKOUcpgwkCeQ0pnRQ1zN9wdgwUuW38zx9Jx0C4zvtQNiw/zSFUn9YsJ
8jl8QcO7eaCCu+zEVbOeQ1QKPUvA39P6Pg9NcZjNJ5vBKKolVQcOOCRsRHA77junn0ahFjqh1Yz4
jsqudxSjsegTqp7vvcSENc3nl8D0VLuLMPv6jFCmcCExwu3+6puioTUo+W+xczKATg9iq16E/iFO
BRBcYGF8cwdj37QcVlHQfVnWZTh850rjC0vDfqHhwRjRA0rqPmJgbbSlBomqxm5PpVnlm8hMgMJm
bQ73YzgF67X1mJd9Gy7A0wZNikOxwcWeY6zcV9A4e2wpGc5DE0tz47Ye/P1UA0+KTlVbDdid+65I
+CrDVMtQdrdNGyjn22YbGwsqll26dWGWfLyKJWNOD+lLXWX2kdKKUa+F4lj2VhsdKtCYVQ5Ln0Xd
V9Op+kWqSu3NEM570FXGxxCXB+n1Q7jAQgTWn3IbVpHhzwobX1CeaKJDAPXRj6DJ3n1M3N4raGKB
KhCZdwUImvrIhPa0TAF6wutFRTxmCia03G7od1oy5AcvB+HaGQ+11J3/IQ7gGbfLTzboeLZt4Gdk
mtY/NkJcJwoH20uqB5ZrX0jOleRay1G+lUqChzFc7nsH2wkjJhq8+OOc96fY3Ne3k+IYpMD4y+/k
qtqxIjh/1pqxpiXpd7JnpbaxlsL7GO5fFU6rIABsApq46lljbYpR/NfP9PoEKN/HQNK9IOzuZG1Y
Fxvy2MvKSPW1CwcRdgr73FuX44e/wsTMqJcpyI1QXyaG0tZx4NYQPdcSeHZ7zsNgy+/QVzYeYPGW
LPC2o0491ljWcNWNvjQmHj9ViUds9F4nmv5DpbVaxDl0J3S74JsyNoNjmKbsfywWurfSndi0wn4V
rMQcw/ENl93sWkHEgcda2aiHElxLeAMC3K0/lY3xDif09CNm+ttQt8azg79j22ZNvDPSqH3+rwTM
HeK7XrfyU9YC9o098xo/TDxYyXKQHpeWXYF7lbBqM8dybCXvVV7fpy4oBFkqwZDnsfUlw1RukUL6
EyxE05yqcyvEd9wFNmbH5bjqXtNOna3Fj5zr8SNjZrBPI0eB64sqNQT24K503bPWc0xr5V9WledH
CgVVEQJOusQWARbC/cxxjm3HXchwoRToA4L1Z31uLsrqMcoi0C6gCH/87wVd2/oHcsMBZMN1HQ9q
Sz6cO2/+SVFlx7Ex5M19omOV1hzlLlQNMEAgc0jT1XrCsEXNd1Fl4YeU17CjmZsDMUTWouKlccLS
xQouYmwDVE+76mK9eYpaVzz2xhvWrJqnOsga8DYNIG2KpNlR1TA652iWPqRYxlYXUs9PUOWESmPk
n6lXIhXbxKX+FRtN8YJCMvs/yr5sSU4d2PaLiBCzeK157qrq2S+E3fZGAiQxC/j6s1B5d7V9zt0R
90VBplJ0uV0NUubKtYS4Ov6bMczPGWqIW9/vyvBqXeTQpl6wHF8U1TRlM6txsDoAslMdzFU6zUQi
u6Z+Fq+NdYszS4xt4kJdfFOsq/CUtYZVkYPHrEDm5t1xPcDF8voV1cR2VwsyoO5F7ffEGj58u8ov
bsnKh2FEcsLTrf2e9tqdVyD23qOJOX/OXLkx9zG3JQCvr+PuOZQ77WTWuEpHUC0PqScPloVaGHTC
tzXIgeyj8ZlB4oCHN8HUJT0F39aZGbNYKteqZ9NqmUUtVPCm2xapDDdjCLW+Ie+hVIZc4aCadob0
mnW2qtaH3j3+F80EFT+SEbh/h9ds5Urf3UZe6j7+Hwtr2/X3/tAg+1+4+lukPyIezfxy5CcD6i8n
zmUgHaKNDoFEvwP9zQRoPkHil+Ov9a+JP29iJoOojf++SeX62V7R7JuLg1qP/r7XdkRrBzbTSGhN
m+PJ301+PfnpH/57PEBJX+Id7ZHXYkSRxwpza5lPeu//x/0D4TF8bIG6uu9DeDjx5BrPBOifMzwV
V4aF4qY+PM0wTw9bwzCRNR14MVsXqfTk4DFavNY9G1Z97jpbyQp2FYlbz3jvi4/PiChEj5OJiJHI
uUob3NMmAqRLB2QV/+Meyk0XSZ8fUqitb80jEkB/yNFNBw7RyxdA28Ottq2OLSczn8J6I9T6GfLF
Zx6qn8tuCq4UJ/FljH0UyNJ9n2WLm0QS9P6KRQpE/jIxEkq5VYqH0rsaOgqjmNTyXpzjKYxNYXnT
+0dwFCWgBkmjATinZjgNKmqsx1IGyQYNwhFOV2Nh7eifg0fDIyBS9fru9yQgQGCVStC4jybcXVDm
4AOsd6xC+/HM8FUa8GI8Nb0HhhvTOI1trqg66qELjlDwiF07O1Wj755S7PVA+xMl3iJ0qmxhnGYA
4AszkFHwuyo7JSkog4wftWswCE0LcrfbdC3HT/8sw5szuT24PgqjwFlUs9u1cQvfEgAu6HD532f4
oQDLYdWh85vZ+dSeMlTtYnRJgNI1L33wBsIurQ46bU5szYDDBsMrrY7onO762UgtunQyBYUVY5up
bhiqo7nCs7Dd06ifczNrJkBh/HvWmGieuVZBDBxiBgpVPv3hT4N0u6n9LdZkjuaJeGGcbqD4qSsi
DOlMY5uI57+fz3iKrdccqCqQ8iF7ZmQQ7NGTaNlUzdqYpC77vYM/2RmDdMA1do9xnDcVmJXQeX4f
kJwvFzL2s3lifU43eYPu9HLSFTKRxr5djdDQm+Gd8mR1SbWOwLq2GwBesRVy7CGY+xP3QIbGwX6D
V6DJny6RzFMLVdrj3IHEJ/pv7vOVcp1DCYD2rIg7svwyDwTcv+tVzq8hG+Tmy7RZ+MVGFXKmQWm8
z33T4jP9CPSjO7cPY34iJHzaXRJ5qLp+3vr2KTvwl65DHbz/tcKYhfmHoKCZLB1ZJfOhBuG+6wbO
DHzT9oMZXNLGyHB7EEwonJvL+LPQSbalwFnnPlFNIUFTq+Wo0GNLyegF6IGBM5QRILRDB4zbdGe0
1pSz/969hP8LEB1Q6EpDYNUJAo/Yf4Pz+zzInBpIojPYH9DmBWW2B9dX9Ub7VOMgGUBRQ47RIvPq
9EVEAHfkgJj+SqBDBcT/P0PXvuKokbw5dpIvdIsnYOKybJ5nKA15Q5Mf04mSsXfBJ11HL6Snzant
Q/xRTm5feyn6aQa1MqZZxH/9po6styXaCZ6HsNw3PA/PFXAAd8vMsQ40t9OcopB+x6YKcHhUKh7M
AGWcd2wLui13VbCLG9HvkW4GKTV4DFCzaUEVH4B2LrOb9KdSv9AYUvywey+ah7IYTnyMBrRQucOy
DWPrFd/nQxfR9KeVVB+MWMFT6w5PQ8Bkf0GHk9769gDWR07beUyFDeD7SA6RjMjhLxNkZePmv/8L
bRr9uQP1XQdnAxISkLBgK0oATvsTO0y0yh30ljggBsnwCdqg3dpNnZzRLQbBWHDzfs/qagGJpfxX
4EMh02va59Rj2aoERcYeq+0jxWFxYVEga8ZcnsBz83McdbqkMfrwh8TnrxDP5stiAB2AMT1AcqG2
E9ZHY7rMW0hKrccCf/lXbwxvUaz2yoOnA/SsBX2+KHoxbuvhG5gwg2cgwbozONyeAIcuXvtKxFtX
U3SSTRKfzCoEOJxItjGzRcdfHeuxLV32mIJj9NG2HppeM1Anw9Og9Luy+zFZMk9INQ/IbZL0pdiw
pEdzh5Nnh/Bz6Iv+texsuaZZlx3AK5HeJlGT1TUOof/aZtosQ8ESYHM3CZeQqkNm0o7GkwRmYg7w
kXrWA9Rfwc5PX0AN7YBbMh/fPNDJgcY+qb9Zjf4gQS1/KEEe27HOfhZFvIf6IP9H18XKIX3KZiIk
QD17SFymAjwB6DlqSF7NYmfUrzRs92UJJh3w1VnXFvkj40YBFcCa3nohfn3ouk6rtR+M/REQHHs7
+STSlHrhpEU384H+QcEKqRM7/qBxzOd+Dk2tHNItmxQNTxtC7faK4jqBCiD4hG3wjqB9/u9Q2osU
hzmvn5t4FH3+ig9ZCkqT6dYOp3TjgAvgdus/QlM38Z+Sln7wsSIHJtphSdrQfbak+4+KyuCXr19y
qCr/VG1iAydH8keLgHW8GPlzz1ycqkIn2lZJkz0p32vXfHSrRQcQzRPqIsiiONYD8Zyhxt8y29RW
UpwLv1VzxyvFGked+kFb+oAOGrk3VggVb39WFN0hAOZ7DfT4e55b5MXu++/+BLRH3+6MAoz9gdKJ
O6urlj96aUlXLRHhjqm0Rz87T9HfjEUjFhl0fo9ekqLXvxfppAsWeYPtgmFoyDp6jQtXQpNIsUcQ
YsltxEZ6m/wzwsED+ghRl/PgWvYhB3Tgpmb9ad7UsFlTOIeg7Y/EYX29IIVjdSfF7eLipU1nr1sL
6H2/LEP8bZDgIQ6CcY/q68G4sK+qIPqQ18MS2kwR5Oms4CGZBhMsQ3xD0ePPtoPO63CmrSrZOS06
DfBeuhhNBWDbd8RHz6xxWRZeVwwPn7sOA5BGfFeDofPLIhti3MsqaV1UgnAj0uTQsneR2KzbI/Fi
6K1Pg7kqnSbA317tzoGdtYH01g2wB3gS8CYB4UcftiurqNgjdVh5QVJjZp4MZsjBQ76IItKuzIKE
lsUltr9GmHsgp+EvO/HNwdP2iSZM7so+AAbVmE0DLqW+BjO2BLQ0Ysu29LMnM+cF2XOLss3JWGE1
lvOY4QgDJuAzSGzjJUlKeyE1APnzMC+aWQXW3O3NbuS7D0Xo8zDlRdLWG/dp57/f5u5rzSwgJBng
W/+uNz7IJQ0P2CYDC0NA9kCDH1rhI6c6qa5Nxss1Wp3BXDa62Ql0q3hCA5QBUJn/Yr6gAxaRz0XC
JeiGySNsNfr4AfIn4hQU1r5LYpw3pkHQVC1GS0ZLoKKqk93m2Quj6bxty+Cx7kv2Ai2DdsheBGQb
HtHcP3enEJkMDbJr9c4sIKTKHwK8J1TkpI8jdvaPaAVCc83oJDtjFj6l+6rIfhqrnyK0r8QsRWl/
n/p8kXSKrRqaAn3t5/ySdmM6J2EZfvjp1jy7ANUhM7fyu6scHQswKIQGbcBuoQoJkY9o3LRNlqHC
FIKidcpjgeZ9KQsAUG55LHvAWS61gUf5nL2bwpo4j+7B01okDI/InAIP2iXIiLmW8+66kEfBI1gd
wT1dPaZSnI0fcpHAmVKZbpsyqt+RvEFDWrokSslN21YgRxlYBbSOtUE21Pmn9Id1nRH/e52V1kz2
ZXjto2pY+SCkg2oC1GnaXqVLnuQbHvv5xpfEfYYoXAf8ARMbp5LuM+mmlFI1/J6FIJyG/izUJkjs
ZItBlj2Aq9hf9VJkG6vvvprRZJpkrvKb37N306wtvLx9VAVejprRvesKF+SHDN38A4vfOWghklIP
PzsV/hpAt/4E0Fiw4krlu66q3IewRW8rOM+cH6n+ZSKdHP1W2Azjf1DF7hoyEv28AqIa3HGAgZYt
b8BxCNP4koz9vvpvH3o+Z2OCRBd2GcHcBrQBj0o7SkC1hkvqB+Vcyx5sN8glHBPgv47mygyCQyc8
xBFiQTSpr63jnAIi1ZsurWJjA865bApbvYWobiAtrOhRiIq/uK4L2TSEJVR5KPl2dN4N4Kk153Fd
FvbKb9G8GTp+/63hEEG2LKJPDrKmZzNhgNkELD8zWlu/JwIhypmcEDNm4r7CTERo4cpGT1wYrekV
wI8ttm70ZKwYzJUgPe3SuTHNYNXNC7aOLwMe87OKiX+CEmUHPCC9GwesAf2D1BvtOi3f3v01z84q
RCmSWB4q2iR0niSFintOguAXWCxsFf/y0YQ1451Hn4gFLQ+XrzyhgnPURd68kcx60350BUwz/Cfq
f5Ylt34GOKXPKvyunqGBmyxBYyBPyvX7LRjW5tRDntAXUhx5wij2pGJ8q6l90FYc/CS6eLSoyl5j
jsevzYOdy4psFqpCQqpIbUB0NfFGCrCbaAXauEyfhyKPv3U2OIzjTJXPyqPdYsB+5Cx6nc+cxnmt
wYV1NkOFc/gqzMtqfveZq1Fni1Ho6Hj3935rLyWasRbl53oz6/E9ysD6QXX4rs+AF4nmIM0E373n
zG0gVsQ8ivIfgmgXQiPteI2hpXe00LEyusF4NS7SkxbtGEm3MqaZKDnOnd3gnu0prAJn/Mb37HhW
u6wD0SOeQwLN3UmRkjPRONRAhTtepDyUP9gT82X3g/fcX4CkJdyzvizO2vM8kHE73Q+ikbmJA7Kr
8rpcQSyiiOdWbLXoE54uM+Klm2oo9j7hMGNsM/d0GsyVCTRXt2lLDd0+ygEjBltrkm0SS+5bdHMt
ZcTCo8WgqgzpwGaJIg8OkXcbgKF6CRX14VCGU6c1OlkOrQrS17ziG1fm0VVGA2oipbPEuy99tVqW
HNEnAuGMyQwz20cdMgff+CCzV5B3QWCwKp2tmXVc91uT8u7BTIY+aAHRZqetlF2kzgCWJJQ/y5qA
wNmz1DnDXg2dkE52iKWd75rYRdkdvQ3HNg38pY2cwhUALDIvPdG/diRFhRAwoA/Lk5u0DyGInOe7
KCxQ8bRt8eAMdvE9AJX5rGfce+ZQCEZXTReeR5SCVpbW5DCCvnqrE4om32hoj6nCJl7VIrikLAjn
vYuGorasZypl9SERpD6Yq/sQxmG5qiI8MeoIbRoLj9VAJHPAwTqct8i6w373ZhctQROxCTJOAFPk
opqcODE0h7rKnxJS4HcDzNGVIM927frwOxcaB5mkCK9jiOJG5mf/GMsMQCb4M9ePy62JTyELdYrd
/BaPxHp4RZsIKMWAjFlLFTZzij6qHRgPhgUpCbrniNe9+fXG6LTVvgNq2L6Ryy4dgH1R/HuEzpBL
mIKoEUnPARAymUEIKFDvdo/9Xhu4fNeXffTG61k4ucfWJ9uBFjF0byeTNP8kXdydO2Bd8FSqflJs
Dd6DVnAQOqXIESAj8975yz5i5E26ldplHr4Jxl0hnwB6v9B+IC0ZQGyp35DxqHFwo/pA3aFdjqyz
NwJH8bc41su+kmgl7ssGjN2T5FM5+m86pGLhhNBE6DIWvA16AXYj9VZ2RAEukyDpPrnrOMvnrUfH
A4em5WxqzVzGAMe89HjZv6Ail1yCsXwwLo8BSevgbAViKETQMU436PZMbgs4aqNLNOJnGzNr4oKx
KNd1iPIOhF/fOGPQve4dfL+mISvlTCatOuuMh5egbeSJ2RCL+wwoqibchkgwouHl30UgbK9WKN6C
pBHwvnRuQ1YVONsuWZu7mMAwE/+odnRApI1lxs+8aiGdtgK82Msh4BWghyFGy+khwBG6nVVopoB4
UI4228Dp5QJ8It3Blsg6rCBAhcassd8a3wg5Out2adbEKfghzIy5m7nSHEx6AicYNBS050SA9WCw
mP7m+oLP8Y9mp0Tb8VnaHph7pgk0yKp5aFvDsQWu5xKNzT+u0vobFUU7R0I4O1a0sC4Vd37cbtRO
O2vx2KIvh9Hx1EnQnoSpNeUI+vFUARXiAKyHy7RoXqQmcvvFl1gCMmc02Zu1AwQIUBRNXbbwQwfd
vNOyxO3oKqrqCH+PUXWxw3Bu14I9FIBEXT5dxA8TwBbBNmz8BETnJsq4Rr+2504ZdmuUXhS24wCW
OvVItxHNi8eKQK4DXAx4PYV2WqDwpl5sy48Pt+BQ1hunHRrUYdusANjRWeDO3dnMiiJMVmj6zpYA
LalHwdL86nnI106hotE/+KBfnSArbj9ZuFV78rh/MD/Y3KFSxe8Pc7uhzcXtwxjTDACffvlAFQoX
aCdyGjT240eaO/35odqwPSRNchxZlJ3RDpifAd/C5gHprI6P+fnub2sbrXYiLlb3CcqG8sQVhfoj
lht/npN0XrkU4qbTI7F0nGbWWTTHIQZmNPriCGj6FUiPTs7tCttO5IP4xsyGHokfRJNCHKDZK6mr
nQDH1WwEn+US1VS0ZAN53i9ZysJ1O2KXHisGkIH0qosZ+jzOF2VJ0i++PLKzRSpYvgLzmvNAh3wJ
jrFq1bhV/RI0ziNg1fynx+0nCDyhRkUSsC5ju7NDVpOfOQgR5iZC4x9UKPJh1/7Eb9u0DxH4Xnco
OvAVDxzrRaXuuUo1/2n79NVHVvK5A/PJKhBVtXK4ey5Vwx6oXxSLBA2Bb5L7Z0ez+FflVitLNv13
HbByDjB/ebHzMoYUqxi2ZhEYQ4pF7owAAGORVH38q2uKVViXw5dFwuXxWk+LJOB0D5pDizedFn3+
pHDgK41qspe/19FgLx0ri3ahg7/1UmMv3fBMfOgkWv53xICI6v91jxh1og+Q4d3ukfXWYgySHD3x
731uibMZHCClz2XM5UJlTrMUdkYn1aKWPSAM9QXs902cYAJJ52oGlqzmBLI6Cu27Jn+xcnRFgoTB
/pXmOyHRj+zb9LXxVfzqjyRf9B6w0TaYmje2hYy2WR1+ro6m1YTkzufqiCLhPiDtgcffuGkAQ5iB
f2v4JtHjgoeRm5/txEev0DSRThj5oif4zoKuVxQ5WVstRBmBykznTe5AO9651hzgqMxZMR8ChcRu
sndKn82RpeqxgVHQPsO+O8zeg6/uP6LNOcZEp9oGM2UN2dak8b0tnqfy0EyDpyy2rMGbgVlVAd8S
4cCU4PGB/V2WX+20dtd+L/21qQiMtvoICZ7gndc5z+Dk/2KBnP8DVHrJyVQSpkhjsartP6T1GOEo
8uC6dvEctdV8xBniNUkyZ49CgLqZLQAzywFMbRsza3nZc5br8By10gdoSa47yDm+cuBddoVTBvM2
T5G37AN7rqfPmzhA2bhTzdgMpOEgPrTdbNbZU+W4cIP6ZptAPkU7BWBjkGfBDhhU0Egf5j4SXFF6
IYNa0Mz3Ho0rQAkFFVFR7NMpgohuXP+1IPHFQgMs8pj4rFqmDpgVShWM2BGS8ZDEUFCCJJ2NxBW+
14141G7uf++JhWbkBnSFsqy7E74AeGMw8a79QW8MsyzSFsOidqN+ZVKWTiTSS8282Y2n9j5LicOX
AXfRjANCWJyk2n4Nuo7irWz1EwFl3KUXxLrQMD73XlG8oTc7WneW5S9NlIPj0axDO+6p9iAQmxdd
tdeDCzw9bhFItEeSkEL4dTKz3EIBoLWQFZnM8BLhZrsSReFFiyzhrtDq91Bi8wSyt0/bVsHvmYp6
OAGWrlji8B/u7utkzSgyQv3JkW0D4DINAOrIqmuHE9AlEte419XVeHJFq40MwcFqTDMB6eB4Vkju
bIzPDBJo3gEHZz/rgDVE4xzkEEqVzEdK5VaVXTFLIGtxMYOmcXbQoNBMaVKgiX6o9YPjYPNlTBvA
xVWeOWpOvNpfuByUGbbDvX6WFlFzNEOpZAt9OdKvkyj6aVzxxNvxJS6MU75XU1vqFGtCcuRytilJ
cP6w6Q4nxREQgiymOzPQz6u/Z0w4C4Z87uN9ODfRxmeubtEDb911ElKoWSm+T8C/tTdX/5f5/+WL
0s6aQdsjXdzvJzWwl3lMrpYY9NEMSEnoo5oE5AsX/zghocDwORl9XhnfQHCEza1gbuLNStSAwXpp
Loku04NQEGydVpmlECx2UMiVDKgOkdju0vRgNlM3ZuKO8aKtGJubBsugnqTvwptcMHitW+icIgD5
weQW4JVuh1S0SwEQl3FzxMFGXDmxMshJoD2NAhNHGyK20M8lM8fLwkOK936RqAgF1hptOG3I3hLg
S2ZtFemjRiL1NY73Nf4w0UdopwflTMlKVvC3TqFNgIB/c2vMuO0PQG2RawsdDWzW7UdfNAKUdd9i
t9cPQqIuE1RQKDGmX9hpMItb641TEJ4aX6ipfoimQUBP20KZY28s4+9ZJk5giJ1ZIKl95bxke0jU
Q+1rMtuK0kVBqL/BRtVFCZI8oXGTnqeGXBWShQ3FUHDLKw35OU/HW6Bsr5WjsGgADBCklnLngJZu
7+EQgteGHu09OI/J/pJVHdiMIGg2uDq5jiTWl7FZWDVNrpLnyVWlLdsjf/XTzOspqGyzfNVRit//
FGEmGBom7UuRhs/IWBZnFIKTF9U/QoZTvQKVJ081QYODMSEXApr1AlUiY0ZTIoJlrr815nQLsDJ0
KxnqaMlLWy2g4WK/WVl/2z2NtV65YNL53kMqZO7zUV3iPrHWOIL16Dhw+UP2uQjdprdFauhvi1yk
dSR2XtMLwLwxBIg0HBB3XYzl5povGsFt1EPxToH+ttyj6aGYmQXGJ8HGcF8wJNW5CbWXHVtPPDdJ
+iFINn6rsrhDP3MDMj6v9S9IZf0spkxlGFnNvLMaeezAdHhpmfvLxDuNXc0TF+WtUSbdpaSgNDYT
jJBiXvR1D4WsorhAJ4nNRg7mUSZptALBPT2YQfbJCWTXqDPS7rfL+I1Z+0pD6GGQzcIWoAn9KwZt
GsC5xBryeYGgS7NOZFW9HbiLHsFZT+0fw9gAs+CJtxa0Z8gbYadc2jYopDoNfghuiVMSMhzy7DR+
Fi3L0OtO618NwQZ5Akf8sTqsPHZbzQDE+LK6axKgVmt7ACwU+RYnK9WJe7E6VYPtgAcFm8sOwAp7
ZtIxZcMmULL90UAgfj6UcfjAcdDfeCLUG2yYUFJ3Gd7TAHU8Rb0P5a1+a0gFfIg7gdzLfq+mhWMz
ohAIOqfbQtYO3TlKcWztaaT2Koda1Bfh0iocLwDza/QtTHs/I4Y6+drJd9sf4jd8M81kjjLRNvFS
vQzksuQ0PN9EH1L+1WrpwiolPWe9qC9iGuAZIBNRa148KAvdWzhbiN8SJW4/LOtA46CXQM6gjYFH
Rub90YTFClVD5XmQOfAyf56Uam53gfPsC/xumTvogymDuH+aZhYpS33oMwkwj9viDSC8l4EU2TPq
vdhZejUSUDJlT4V0P5oxEB+iH1/c0vkd4Fjo5x65CwqfpL6UqGWdh+YxqGxItnx6OvbY1wk0L8w8
LDNV2228hgyyNaM8RHiAxBDvmNzk02/CJ91vX8ELuTEmJBy++hxOkL0qT1qn9MrbfAdVbXKzeppZ
m6rneAUCwD61k9P3MRYCMvKIdcK6mNXSQTo3AJdcPeFsOjLYW2OajbQxWYjZu2lmZbBy3NrPji7k
P33mQFQRP2YfVu3GkCoZl7kCl4O1FwkUHCp061tSl3hUp2yDfjS+4UHcP0W2+tYCyf2hcvoum2h8
MgFEM77pymp4wjHvFgDur/eS6t8B5g4MkNxZ3MTy8L+jQP/CNjh1/r5NiJ9jqAA+b3MPMB8E5D/f
HFcUjzhZgfe4tgAmzHMIQLhBhpOZ4wOvASwfGPsnZ9Y7q0L65fYvv5k0vtsyY8fUWY/ScYJ1K2wb
6jIgY2MB9iYuCOPfAeMLoV7cZ6eoAygVW8s3wPh//DdAyIHm0p+kIz6A6ZEdeg5xoQnpk8AoRn5h
F+RAcgaBXfhbvOtGSHt1CZpcbCF36BWw0GozXaIZj6JmMl0icdptC5fNbBB3rMB9GS/tvoyeagZ2
YadBgys6oMF4PvkYwHyHui/kDBWp6EmAlhcZQ3/XglC2mwuA4jL6ZCKBadyHIJ05O1Ng3UzNgYkn
DmYysxzwMlLqbYyJ2om1RFLKWppg3hOyoAl9D0vLQ4cneuz9YMDRpUGW3ZggdRaXygpWZVehxGi6
8PFhG5CyPxqLy+yl80GxYayaBdCgcbx017YTrx9S5Tsvifptj8TWgqVAHrUaKKUoVeUCvyI9KYgG
z6LCe1uNKdRlplkniQLQi7fQ8J7MsXDnNgWnhgLtz7Ztxua5kwKt/bwQKDjDjEiYLW0wWayxW2ue
gc9IVky3YmVmnbyNV0roEuceBEPxNF73SdYDA0z4bBz6HAjef+lzDVftCAGu3RC1wCf/b8Lbuw+H
wwiiKThO0FD9QluROpoBPFLF7erus23n3PMwBGnev2FIOIG/YBqML679caXxXEIC448JM2sNMQco
llc7pDH87c0Xl6BCSAAUHf3skdu1PEqwV+oZSD+dlZsKEBNNzi8zd1tz9gb0drK5u77EudAJ2Fhe
C+Iu5/cNRkWHOQ7A2coZBbkObC5LT12NkeFhtx7Aqzg3JpkC8qD8sDuAL4zL1N2Un138biC3RTLF
f+LIpqL75AOVGzurrlgU+IIh2wnwpkgPCdP6inRUvh1F482MaYbMc4AuqkI05oWhvgYBDnQC9BL3
iDoBG7qFd/nc+EC+qtElU/zy+7HcG5cDlvRT6XeQyMVPMffpS6VByJiqpfGhYw4p4sKPVkKNxzAd
xqPgRXtllV8dCtd7NlYBgpArzWpgXqVKkAFEhBn8UW67OulOxmrIiEphVv0w8cYl7ahYTJoMbqZR
NCK0/tZ5Py3dum9gnRs3iqERVLAyxrfdQRcr+Oie87B3F73tMChni29+pawdNBnkOlRZP5fooZp3
kKOZ26N95ho7BQipIVvWVOS9szloNkX0yEMXnAtq/D5aol5Xng9wBdPjMqiabtODy2sb11Lsc/A/
IYdwhAJ6uiEyCY6JH4MpCJvqZUq78FRF7rOqQuDbGxwxInyIyK7zbQ3J1GWka7rXFdrwA68+WPKo
qxz94MDzdIuplqQaHWzsPF1lbpFtUsjirkuVq3eaDLMCDfAzwMyCC4kZIIsELY+ScVQkqf1Shn3z
3YIw7twuPHIqrNIHqCZh85ROYuRhBW22PvceMgGBz8FJrmbwLZdsR4AccPN/fUBaZtB38itAMP/1
gX8HKj5WHm89CZISM5HULlIMeX42FgGU7YDq9sN9ESktMAORGP27n4syEAXObTtM18Y3SD89xCza
dx4wGjO3HsodSqLl7marCXlhbDMEk0B1MpBD2aFAM7uNzsSraYddAXqDzgaMe7KdzsMwXeFIjNBx
mq/NKuP9vZQUPbreJw6r6U1k3kxJCnluMxjf3bz7/opLzbvMTN8u7/P3W+CPFb1+xr5dCtFZ286e
+RN7Z183vweeOCj+TUMa+gxY++nSTBunubr77hMZr3g+u0//fYv76t+RXVuBibbq53HJZzrx6cUC
ov0RYrFbkbU/AR8cH0jnQFGgAxNPDZDPqrNF/AisO0hakMX55Xu/iqQH6EFzMcdTnF3wHPQ2RVQX
m7Fg3qXTYN1TvMl+SrpJXTv9VYq+mxErFo9WU9RrcKh5W9fKnQcQJ7mAXYT193QIIQcWqY0f8Rbp
mipZ+IMcQShb5M9Qw9v6rUXf0TbGVzSpgPrTgYYGWIR6cZImz3aLv8y2Tn80qAM+O51Yhp5wUe7M
m/dszJZ961nPuh7LDbd8AONDvQ+qQe/Z2OX7yls6ooHOByQ28O9GxgOJSrlwAxAJ+o7c8jF1ty1k
vECU5pT7InDfJtCDebCnU96R4iC4iJ/x9hzWImgCUAHZ/B28RZcKv9BrCuIZNnjBCWlTsAZ4ebPD
w28tC52iaXxcgDejXpYC1XO00KOzFeAy8EolBAUwIKbxvcm2g4WevlC3ANUSmm+x8mpVNrrcB+xw
4hSJfmCwgx8dFqXgG52xnulDm5XhA94rc2FBd8Uewl9jkl68yPJQQ0jnns6ecyjCQItLL0FvXKOT
sMpPqkj0KQZt57zCwfC7otY+5q18CdB0uZGxUusxxBG+A5AtqlBXp7z9KIBJwHG26i6uhQJfPvwP
Zee1HDeybdsvQgS8eQXKWxqRIvWCkNQSbML7r78DSfVm777nPJyHRhSARLVIVgGZa805ZkroVagp
rygOboAH6oue01MlLMsER09tVYxx/qbOW+6CIJQFHxiim72NFQ/LptbLfVtPxRnH2VXARruzVkz9
potIuMfUt9FoJd0HzfQ2kxXQ7CZyprWNfZ+Y3s3W1Td0fx1N9Mb1gZ7Yx5R2WRBHK5Ryyk6d52d5
Zz673MacrCxOQ4qeWqnUVVMXVcfSMNyzqWIAolekHmxFnMyx1oLWrnwvAW3k6UW9KfNiuTl2kp9s
JnQpBGMFCIyn2ujGJjf82tdV6nfCc57TIzTOjbao1Pkbj8mJJSj3Jkg/VdfYz+n8YvR18VwcrTF5
HDpb7MTARFeqb2LqTjs7a5jKLxiAGsEsbNbvYEaVU2i0dHdI7/CzSnwXwgA05qXuCfbYpU+nR91O
m539qHRl4s8Cy/6CcP+iq0EUpsfwV5/O2q6NKU3ITe2BTJu7xZ9LN/Ul27CuxqCvhXfIkbUcLIWk
JzPX7a2d1X1QDfa7ygBHB6wxxs/MhLpdrU/lSW50L6k+XsldpbLLE9Hpf85GXga0+HP0v07nVOjo
+Y++wZryBP7XO7G0m4uP/bYof8TWD6e2+BzETpBHvX4qgQecFjO2WKIzv83jl6yrQh/B8jesLn6G
HY0i2ZrS682TtwTyJarnF7KUql1cTcZpTG3j5MwkFJleMaF/O4Zopn2MpVRIxuaQpELZJwTaoR12
eYcSxH5KWGbjNWiIa9eHVqQEswMU1yv6JeAej9CIm7iR0qaexKM9EgTK10QFLXhsGrvQgikn90M4
5ce/wPW2tqdWx7l7qatiOnnROJFSycaDg1vHLrHAQ3EK14181shXjaLG+36mhOnbEcGE4xgPJzUd
+xNFoP7j1WANP6sGJrdobL9WM34D9fqIpSpn7WeeCDKywxzHcLfAzCYNWzk1sxt+bMKkTDZKblL2
z1rr3M5HK+EHk38/zaxfLdS8244yy4k0ouLEBKgnYvjU6oV5NMmmKWxNsEZz6OYNRl9sTbWfT5qb
z6fSE9+MkujeQk1nmhlkrO3SuniNNI+ckLy7lesv1pyUs50mCFfhzDues5c/WGwbWlBUAv0HAEIg
pN1ysrr6NlM+3zlrnDL1Cuj2WuvunTRhQlKopyyEtySaqv/4Nf15I35N8hXZYcPHq8yFLtMZrPvC
EeBn2xCiHZXuirVrll1rW49GKYZNDtnVX5S4PcmNq9btqQdfuJ+btPZpYjF3L0s/Akd1Ekn4bSrD
x6ZGD1hFNdRVYJyo0M5ugz0tdM+aNZ2iRDylNSo0Ax3IEbfbqcai52uO9d7YCn6vaVhIqSweyxS3
UWdqPyKeJ/BSx7OgXeu3U5QEsV24uD3cGGT0JcIy/lRnLSwmmxlRU+XtLoF6EEQZ/ldwZWaQoptE
vPg666HYDXmTbkgRaLaRVeugW0ZCTNGsRkrFF87MYWi53zOFArhld89zCZh6AlLHJV4YNLoe+/bS
5Tugmrwwx+fYobs6zQMq9LUAtjZXM8vOd43jYq+f1a0SOh18gNTxZ3T3u87St9qQiV2bIa/0WFZt
+FJ5tKAAOKJFVnet1zE5sLCzxl7MQ0I8IvpMNoYKHFKJJrJFrfRO9o3SVJBFdb4TWlhM+6JHK5tZ
ZN7GNj9PGi/UOydYZ9zxN9mi81P2zGWoMgnc7VkU4wrxlD2xdw9TCgvItbuLHSo2LMDqCBtBnJIw
2fciJaQ7G5zADr18l0P1hgPckg2wlMsWm0h1KZToBv2pCrKmAbMfVfa2EMSdRk7+SigmcAngiLsU
4hkclsh+TOJ8O3ok+5IVG20zN3oVZt/uRho/kdNNNx52d75DzbmIIcQ5w2V9rPpO772r0xRvElo6
QeEaaEeYdeP1c+hWatq3wRWq33UQ2RBuY8W3YeRmbX4YBqImnL7ridmrb02c4G82UAh45n0gtZ4H
s2fissn1AHLXu9fn7Z7vZw2YpXzUywqHQtPCJayWg+0Ka5/bw3Ya9RYXjNn4NJH4UAv7bMUJf1cl
TZ8W0CGBbhwXioc7FhO3dfZ/aVdfMmHi5VEzBpYGg0qvkil5tsxI93se9HQ2grFq1l48iLBcTX6n
c4+hewhDUJImqhiTZE+cHFDNbHFCqqv6fcbDzxvh9swO0QPL5Feo3y95D31RS3Gw8PN3c/aXVdXA
/VzFgPlvYf0VyW+s9O5lypsXFlNn8r9mXNNtuB1d9Z6mkHEqoul0xbuaOShpLH7eydKQvFca1r4s
dXeZp2S3zrtOkRb5gx4nz2Quhyx/cuvgYlvdUEOysPx0D6npmhub9RmsIO+kJUnQxFRyUy8Mr+Bq
FKZ2gC7rugF+aYFKRNqrlwReKHkPsF0BflBquu8yLX4Yx5cyz/OgGvNqz4RP2zKPGoOmsS52Tmqg
5Sx9oGjNz2lmugKpMjzzNLqluVUTN33PUibHVjfW+8Zy0rOdq7TH46vjDS0twezSDJV7jydi3Yym
S/eg5Dsq52jY0jBzrvWictcnWX6Tjaa2zUtmVOMg4Et5hLl1vVH5GgK43VSBHkCN+4TjSEMlX24G
Tzjrg5tIxsypg3rIScWoiamitLVxBJo9jFeKr/fW+o9KIQ0VDzRcoPCRKbvV9JbsSY/PiSAs3lcy
rK9K7ZD0uJwU5PJBU9rBUrtxoCwmvf2Y5rLuUpYjFn2zVN7rnOk8olUkDdFS7UZbg6iwGJtwoV2b
aKhCy4qs43JCa4geOohUAtkzHvLE7FoVGHHkCCTZZsFI6SaYR2c6jUJ70KO+2Qkez3dgpbgqLBxD
PATihygqX6LMvgzFfOspL98Wb5oPUMc9rRp3oTt4j6Y17POZ5w9kMmNLzNAafETW+qzMhu+Rzc7P
w1S0qO1516jlM8L/dusadb8plf57VohuZyN13SUCxYURtc4mi7ERGyR++4KVE38IFvvhoo5olcos
gFNMJDkJ4W3mviylqXzxUuUBnfRZr3L7Sulj2OkEBW5Sux1vWtzt3KzSziTQjre+S8abLYzxpiqR
dbIxZ49ZwQji0/ngl1UAKndZhIJBydNvwPD0m8DytmlVlSLvustN+zTNafuALXhCt77Ub0QSTH5X
1e1bVY2j3xt9/za1/Cs92xjeqOkOCCej6S3ime3jY8QNyYoEZ3+vvmnF3CN3oLkJ0rRH0DoYb20P
A3P9QL+ZgioSZgvnDblU65Pl4L4x/WD1Q/zCZuq06cjaEScgav831jt8oppO+5q2C6JXw4y/wsVi
Qh6K4bWK4zxwstF9aRIFYad6GJu+frGLZAo6tbO+xIRzBtYUkS8iuCvj5tUCxwuLw9S2xSYfbesJ
CxwrQNOMUGBc9RRpsNag0Mbtq22XxtHvnj3Wu0jHDYobMdpPSTNfvTQxIaJ086V0Gmh05YjTDpHW
sXNa7dTHgzgp1WAdXcQD+Kvc8KDMeXzp7DQ/zGNtnDrElFvi0II6tSBJNJWz0Qys/ESIpgR4tjnJ
pirL2KR/zGd1X0YtwNqGaKlu9MLV/2HdaLZ+abI43qYLzP8oAWQ7z2pQmhlRlebZTszLAEKeVZD2
c2iNV1S7vwtbWXGDcNX1+pgxf0CdKzZTjZtiYiHeExh9XuLxz2bIlFPBv8U3Ztfb0Dm9WF487Rtn
fu2UadxYIYZ4153MXTJ2pOfkoj6zOiFGCXuF5mjTodA9N5gsFdCYoU/BPDRD4KxLidQyxqM5iifT
e4c7BFZImX/FAytzk89rrBx6JUrvTV6wmPCctxB7ol9ZVv8CTRk7B9KB/dAQxxlR0lUaHdm5YrAY
b7vbkMDXibxC9x14+z6FeL4EF6HTDbHCCJqxm71p6Mc3tSeOlkdt3Ri4oSYijnfCKG9x7yVPM+12
X8vj18ppMR74xrigt+lPVaJoh1hJHnlwbbC2T4E2w7TS1eY3XFzNhlGsiO43BdmRp3mHyk1NiC2O
wCSKRRu2S9GTGtc251h3sn0Zam8cfZgypd0qVIEs+Em5k++sCv2kwiTwo2szrqvGvHyhAMCS0ugu
FARdSqDFrhlgturmu14KY8f98UsNIjnQRTpeez7wtB2JpRPDvHf6JjsLA6HqWI24JO3xZcprex+F
QMqbZPimtiUlBVNsFxAW+3wKh2tCacAOYT22uF63dOnfhdXhBzL6F1IfExQeePzx+RG6TX0k4cmk
VNW27DRnmzs8+Ov+V0bHfIsGlW5HacdfWshHeZYEpTp4d9b+LNWgyVY9fV07OaWxtzyUzKTtdPip
6P0aKJaRmBT2PqizZ6H/mByKZvTCmXFO/fujE+fuXx6etFQpIpSsGCeK6BS2WobRaUoDvpUeWVvC
PnX6/AsOrrHPxvUXkqxQVOfKLaNNKHpq03yPvETfjcXSnlrw14jmtIYFBLUCUbcjpSJKFMQwdpk9
NXdVV/mAJx7rDvJKW1IJSJFBUN0fmQgP+1melmcaTE/6tmqByFPpZejHG/zjnHwXXagnMxHz3nZ+
Z3VITEmv0Ddp3EDFhnIy5iKG24A1TatUG+b9GFS404MqjE5anNp7GAYZTaynOLRv+WD1QdL1yLiK
qg0m2o8vWFc93xjwLBHRDDU7CZSs4GaJWoj6zV4pbOdnRBYrrdaGB0G5bGzI3Xsn7J+XJIGmRxHK
z1qDdX41nqu42/RD/0B7rfJru8ODqiEwtY3+sV+EgTykMjGSdds4OsZR1rDMDfmtZGbtq7hMt6bI
xJaEvlsR0xAtc55XeXVTZvNIrFN3IIQa/QEgjE0Yxl96oXiB7py6YYDLmH9RUeVssjRqIOeNv0x6
vvthgT9cq7A/wcCDdUDaBOJ4i1XTCMoJmYOizLfQ8yqkNO1LEjZ05sLf4VgUX0j9+s76rt8zE9/N
EZFisc13saqym90a7bGjhRV4tr0dQvWddXgcuKJfVmAEi93WBRtc5IdFUcbASAdaR0a4+KJ2Ir+K
Mz5XzWtm2hHrp/ZXM5aov9LlCxnmu6x4q8vY/A4L9Go3terHRRaI+WskROnDwUwAa5RPvU4eg5M4
T8aUfy2Lem8n7Xs2aS9h3/0qcuapffRdTebfbtIQ2WF4PZ0DaIn8ydSzqxl3z0qObd3vVbtfvtfJ
exiHRWDq+RAM/C3KjlKKUmj1TquNjhC2Ah9+8lcHQpHGVdldx6EmOlLNU8SCtQgKb9xqSdtuFP1E
H0FkIYpnK/zdrtosy8FIkGY40Iaeyhuf3MS5rmraTZ26HR5kZh8Dkg1vIUPS6MNvajcaJE/OhLqJ
5VvOL0bLQtYj/UNZG95uElX8EE6mhWKONBh7A1gmf3NamPT2GPomxrm9uSwviiuS+2oj3aehwiOq
88gSjLw9D97viiPeS9WIQFiH5VPUZD8hLE1kEjb5STeU8w+HGwTTB6c8RbT6oK2SCb54Qx6QQlG1
B2bd2TGDSzS6zLxKSmpB2eMGqNDzH2LV4CsxeUFtEJVEbrLg9s+CKkF/s1souWxU3TQ2RWlON/nK
6Ci3OvjV1LHEVxI2JPcB1X8M8+IYtZVzsG17hVNXys0o+VEdz95ZOb/IEqLVrU5m60pbqvCZIAFy
nhHMWTlJQnLXWFTs6pGdH3SrjR+UtEwxmsb2Fb5prt2RRYN0gpWpQnxYmq09d/yfBP21Z5QEAd2T
/tJFIT2ebAFUPpcokT5SKTSRIW0f4qs6cBc2lzy/uKmNhQcra1CS53XFs7/p7DihgD6mv1SMYszW
Y2p/WgT7n2gdMO1hXVILnGlIUb9Q/M5LLV+KdZpINOc5w80kHc2l59bnXi8sXyp71JRC9edgeVbu
MqEMrBSGZ04hd20MrzFxUSM2iRqPOzGF3p106j+bMYR30LRQvP4+rBuasgerzLx1Wbz7sG7k+DUS
G2EzthUNIrmv9jqtQiqF3CDxo+N3mN9aQ/tNa829E4fhPTUzWIj1sBxlu0whaqRIcpTLMuu+tBZa
HItg6vWwzRzS8ej8ZXjkmtXrwWwPRdRYZ9c8y87MPll3Oo2aXUtUsvIkYvT2UR5aR1Au6v+MWN+D
OIsjlv2YR7XlPMiNLn7VacJSEmut4qv8TYjITcA+/z1AOKDOFpZdW6ZciFTM3J328aRFgBzWS2is
lpcByIS8pKjgjhFkQCPJTt+YVc3PVTc3J5Wyy5bP1vJdC69NMw/fgDW1u9pY4qNmRfOLaQ9XeT6e
1ZGykGoSZNx2d6cbHV+ewETy5lbttZ8QdMxejZ2szehPInDeK176dRi8eL+kKk2iCcVkWMTFq5E0
b22hWH+lCSq+xRzeS8jMGxzE/SUP0ZbCmSyhCgS23ePITPUhox3Q7fLcdABucTYqyduy8vaa6WGf
YSaCpA+c0wimlc9ganF2Q8XzhYzSjYI886lelVOlhn123ZO+gnUPLrX+JB0I/xn5R2Nlb0x3jfTp
jLvJEojSRayfo9rRa3oPHRpVYWhn6FlgsD8Orue1dfM5nHSL5Jio1s7GCXVGrWufjUSDfElsULun
hP4sT+A/LKkxrmMivaA8VS4JdvApWZhj1aPrAJzPwMNoThGQn2GcKcPX1sn4e3fGXwG409m1zcFx
XA/K3IicVF+0wFt35QabWnaaS/Hr81CUEISDbzyAxGEqkFoYS7T7luhSgVjz7yunVo0BDPfWkU56
+KBS+X9YXCp1iUdKghwnT2QzsZPhQhnmewoycqxgPz9mItGv4Ai7jaCCutHjJr1rcMjv8tWUQIPU
3bn2/3VitpfiQhjqTh4nPmAwP4a0rMHrAjmRfJOuGXrTD4dF+IUaJZTXePvPjWKrHXw++GZ9P/1S
7Lb8WkyLta3cod1LNS+s9MmvceBc5dk6DgPbUYYv5dKqjy781WQVCGfU+0/RsGaEoNhlFefN2xJ/
/q4e62Y36KP62hWUThNLYc637qr47ghKs5Kr3OX3c9F7tX+UezOPR3t81fJBe6yRjciDbdeU17QF
MjA7nvrKgmg8Gm0cbXq4n68Q1AaKfHTYTNf+qXuq+CLaoeYPin4F0JT4ksWzQD9j+ote2S3VFOOt
LNHryrGqC6416xN3J8daBlGK8tKhjouPS1la/rl0GKyPS9OpFF+czrJpITvO7mMsVROM8A1NyLVp
XDu99sUMCZHz3OlerntQ/7Uvi9iCV04+dkShvnCLym/yFJs2KDGGHOXFeo+kah47dSvPJkWcnfA0
Eg3S48SLKBHeHaO9jfWYvwmhxch/O5cvRNRdkDM223mZhq8VnzQXpMdf/z2UrPM/QwfVrf81dJz7
m1bd6uyQwKH0tT6qH9DR2ciFyr/UKamptM/RljXwfByJS3zvf5NPFb1XA/irgjnNRg6SF4djUz/g
cbUfLDP/x8X4TOejHNawDrWSf14t31PHAe7Lq62Git1QZ0oQTojUWgUgiJaE3oNLeE8whvSX60Xf
21S6f026cfOWMnlvoDus3pr2rhp24ntwXdFq4HFSh5HiyDLqgdydhZI8WXb5cZL7iPU8ZOPkwwTH
xx0ptHBlyHaW37GctXfbM+qDGak5rlV9slgjcRCbCa6ukCWQpLbJY3NjGmvVgGc4Jkc/gp57adYY
S2XMCblMO2Urd4tWw68coYLR1wRMYDTus4v9Yd2RA8yKKh39vstctO3JUlXW1ziI3rqIiXfbmPpJ
PqBtLM5t133lSVIjxOv0B5XVPYRQ5YZg33hJh/SVp5mCc5e99ZxZhAp5SFZ2rEXWbqLM8vkv/EW+
17s+aSFTeyOkuj+YPMFy9TS3S7wXims+WTP85Fzp258GNxmtaB+qdjTqH2M6PZjOJuKum/mFvolH
WpM0minXio8XyrAeqWiF/H9j1NFJd1XnEfHojOphaCm9tyvPReimelBr0KqELFTnj/+VadsDN5Tf
jUGRaFy/q4sZ/cA1F13lIYIW4y3lEjR+60ndVrUTnMAFFzYXrAamJ2g9vi1iX6Fw9y3RVlu8aIuL
l3XRQytyhxp43P4gMhCQSkxwltW7exrs1t7uvOq1EMWVmmb7o3WQARSm4t7bvKkvHQvkTW16/RmU
NYTE1ShDmspwaLX8aegFFXKn+j1axaHUm/q3Sr3sv1+sY+SRiRejg11cicDgOaFnbURldcdynWnR
+tvUFQi8TqWnkCER8+XHYB5Se5OOcX+Uu/89DPvZn2FT+6Yn3texs8Z4q05ZRpmfYK12GqmVKKyA
/6Pil6+cLnI2pgZLVAPpsKF70BzJigapmBf6479e8c/7c8woxgpqaJw/REpE6nZUPbUrYXvdaw21
fMJaomMv15Fi9whsYuY5yj4F7f6FSY91yhEdgNjEfRE380XE6G6kbLtzQ+WQo7V80HSyBhIlo6o9
LGhUesy2V0pCu0iNi4dEHbNLpqhGdi3WYOlkFtT9O/xl+3bmvgP5AedTUXUJIgs0fcg1OvWgjBNL
ndilxT6hN78Ajkp92tJ2Nc+3DpsP8jdeyQ3rmmlnV9BGiJP65wl5dmrxNKosyfZyt3Kpx8s3MCaA
skZyaQdDh0wyQoVIouRJLNV87uyDWRO94zcjzWr0zoPP1zO8Vboe3rqosE7Iay7ykNwMbWiBoq3S
W0MsxelzrHylLsu0mdenvdxFyuQdQNnHOE/d8LEwiPseWQD2615Cx/vWM5mU5+QGw0p1NGwKYZ/H
0FYVYA3ZyKvkCZeSDSHRooZJwjuBfsjvzlBs3bGkxjUYd34C9WkBs3UkRIgGZlyqImj7njVXMyrH
AZDqE2G6LtkCkG7k2RiH+Fboirpdq88iWN8v0+PhTjS1nisOKKzeuaCpvSvT4uBbKJzHXFPwBWcJ
IoR1V56YmrDiwjDdWnnfpYESh55vxrjtoy7vaWKaIbgSc7rI0d76XjbZKjZTkPU9koJAGFwT2Q6L
qEIQ1200B741Vva/7zH3QbxALUU+OxJlTi5l6U3kyisOCacl0AxCI9yNM0Fq2DhAaugrls1VgK39
2EyiC3jKDufP4yMdgGFTVWQYxZ5R8qthcFfONDQ+rwvNxtlXQv/2eUi++nibdGubu7iBP9/pvz7X
Z/KILX59LM/6NooehPhNCv0QB0thaZQkIov+8Bgq3VbXYP1Y8ahsZGgj9MQjNcfwIKppoW4PEtXM
CMpoiQjdy90sCQuaQFp9qzQ9+jq7uymtjK8GrpmLNTnNnkQ7rJrrrZ4H9pePGwH6fP6PkTV1N5G7
L6LU7Utt2vGzZYHWHvLJ8GsjiZ9RHPDdp1q10cwoeV4oXW/SaBT7BHrRc9KYyQOJlNtkrsBf2Cur
BVfSn7NGnaYPIZ9QOTbPod4MntH/w+GI3GrYaREmDelw/FeipLy3N+JdRLOzVah1nybYtNcudxV8
VoA0hYi/Sd9Sh1aHedrwMxsHKgNJaD+l1M32IOLOXZuGBOR41rMJKPI4RUjVstUCPa1Ot84ICmSC
z/IIdfwisFn9HsUC+aOMjFcKemM0Tz9SYwKOys93bQtgPg3NetpyM+xw5oXE/fxjwNAtytWM6Bap
zdw9tXAnAkDy1E2jaMiO4tZjR74vrsniERXCT2JBNng/4m9QFastNafhjJki3iiT591CYEHMTrTm
OWZSf/AWm9burNkvc289VcuUXdyONbjkhetOP6xkMXUvkeJy8z+d+ICLW1AW6ZDbOxJc4GsaaufH
6rwuk9mVx+QruVFWVG0emSpC84K7Pc2s13TVozu21T7JTaZqgVIlyUOv5t3TNPTdKXFQc8mT8phT
w6uxVlm54oTvkWnM38IhvzUtaRTkmyVnXGvTBsPh8i2ui4/j7ioQyVrlz3GX8d063l6Pi/V4Cj31
KJwOlIVHrAciMOdWZUrzauZfMc0YX+MxsSAEAGSFMo8/VB+iXQadb2+tu+rkPapVVCyv1DzsjddS
o6QOHT97eh09/+I06VtdQ+W863EoHlHTeAhjlKmL6Oq69gVT3EJVrwJYa+nfSwfeQNMK5x/HO6F+
HE9Urh8HdOl2Yd+VzvOC3snUd1fpL3J2rY8dWsdo/CaMGjiMXo4PZq8Oh9luSEK2y2vmORb/dwNK
DGDi9o7Cyz4J17qZpj5aiGF6wAGAD+QxGm9MoI22gnShZgk+tUr5y+CT1X1xjM560kcmaX3ffbhL
EWao51lV0kAuT3MRNrtm6U1+V6xDaf1BnitycZG7jnB3mtV4V6UznzW+i5e28tKN0jnxD5AOzJxo
yRYZLSUAijSayjF6UUvn0c3q5IeqT7avOpN11/Iy+eMUw+E1HyK9M7YsgpxN4wwUXtTcrHyYMMpR
U930SW4a72KpBvKppsyeei+szrY2/JCn5CHL6dZWB5YTCcCPdcA5HqVM7jBQ8OUxCcXHVPND02oX
7wnIFS8DxJtMM9UMKCvj1aUVUalzePg4tpR4BeIkOZUqvuco06zHz1eLqAjBmCrrMWIKu1ngKZ/S
WdwSzRJAU7xpW+lOusGcXTykevZn42EJqJTIvsnjK5I20L0mBNjFjDRJM+1xHoAWrEkZu5Bska/e
Koxf7zifI/Jo+jPCKBvza1aWHyN0mix+2arnQRSoraVj3P7HlpX0uNMI5kDK3KuXaju3hDN/kPUX
Y46OUT+8N4tl3CRV/wPGnyvLL9Ax/YFcXeNAIeMXfJjh2mbttrMNpdzmikKYL6soaAU6GMt1/thp
hC1pAvZh2uAYcwzjwYRC/6CvGxJ59kpa8VgmcjWkvcSTt+n1BkcG4+Qm6WoyH10TGMx6hTwWKpOJ
cx0vmhkigwRHwfIypNS7d1cmIdUnAgIUR/HFrIYXeUwiCiW2sGqnbktpeg7kMd1kqiJss/6RDd13
N9GyFyXh95GP81sEOwzAlwg3clehY00xyuTebpE+ly1KeWr1mIcMYLgAg0MBT68dWceGET2HKQYn
N9Q0BerBPXycbqaZJBsEHPiz8VLr3lbOEZR0aB8/j31Wbct1XDusslJZtl2mlWCx7n/OLeR1Q9W4
m07V3Ad579I85WbNi3M11ztZ6Y0mXsqK75O8m81WfJdn5dg4rsxDF5Lm4yBTQJ9CA7bymovM0JAb
se5mKPACQJjj5vPEZIv2Y5w2TMt26KEDjPrYg8YCib5Cp+JMoYXwccuM64Tecctc2lgiWp5exZqy
NGy47qGzMdb1OG2F+jo37Xu/LuTbdSPqxbfatoLgx/hY0wzsgPY+1XsF9w66fwJb0odlyf+8ksfS
9RjZfuY2Ha1yNyFB/Fm3aIJbb4pPVu3Fzyxf6gsC9HexBio6VncbLVUJlnHknulxH7iqNBqGUYn4
qIUoQHEV7yTnVXNIfLKieNpJKOznroTCYvF3tvNEX9Pr8FsMSubTnRge+5VBzmoK2BKQnY3claRh
kAF0OvJ9K63yBsum5bUxUV14Xb70fmXwpbLQvG1oVGkX+SCWj2TbMDlN3/8XU0/Hp872PdEW914r
cfaCwOkDjmDZlYNATKNPLlkJNP62lqLR7VxZCYRJflzUaf3/6aI5KrTz0Kw/YA3wRc4tI6RER7kr
wa/KlP3ZlWfj+b92s9qlvLBem+kKyqgofRX81JvKhZkoVo+2XZI4nDTLq6pYDv4kdCfKlIidqS3R
USisLr3KaJ7KiQKN5kFeNZco+lGyxOQRU9gsSVjDmGDzrPLJm5kZeOsJD/Oq0iioKijKL/Ceb2qs
vcl/YTks6s1Z5rcBi8ILPPB/n5sZGTdkxkWJQzPTaum+VJgSzarAqi8n82McIXJfBvUoGVxyzEBg
5f94zF0bOXJIPNjdfhjROcabJdGgMYuaCBfPvVtrF0q+yhKK2EWKNu9fJ/Isv/bASc6fx0uUZmdz
JlMXZoaspcoKqmW0J4i7tBXWsm2aoSyD8j0eZKE21d3+gI7HCOQFs9JrdzEbp6XIqhNE7zEg9QQ8
uh3FR0vprGdCurUj6xb4cmvwYrkmM0I6rVRRgwbiCM/tHynCPbIatB+JHaBKFD/jEQyomhTelQZ3
fs3TkTDAgj5KJz//nc7veKUa2VWdXOlsgu1iT05l5fEuUz+Oy0OT/Lr+9zE5TF71n/eQY0eUVR9v
BEZniw7nAXUtyt2k+DmyDPdJC21ofI7Rmc/mshWmUr+vIwbXuH/UxBqt2+JKm65yk5TNdI3Wjdyl
9r1PLeTnExpQ30REDgTxVLUCRcpK3BvW+2GISi4e5wdzBe7JwxxxhTM/dOvpv48YtbsHzkCZGJsT
M6Qe5d9H/UWtKuPgYMv0ZXlGVmHkZrJCrDppfwpn76s2zvG5MinoFYl3+3ye6E6+CWmOkzRI61Bu
aAptcqv9c0gO/c+FH8vVdbfVEZ7oDcI0oUykKtbzg96W2APRVOzkMXvU5gdsB9hvso7l3Druo23r
oKwxVOYXevNjmsmOSGIm7LWq/T/OzmtJblxb00/ECHpzm96WUXndMKSWRO89n34+gNVKde89Z07M
DUUAC6nMrCQJrPWbFyo0xYl9VbSVOSjRr3WYZ8r+xEkj7FNRDPlnvOzPWOU/gJGLV0moXto0NJ/G
oNeuygRuXma9bcVEoc9z0gsCcPqLysJySZrX1LARuxl3Mgs+V+S9lFRFbBg45WK81jcnwFrh3dKy
8EreZDaa4opwGHKr9Mtyq8a57AXVY/URyUxl88cZmXCEzavtqMmM5DSs51FT36M0/9BiPf5l9x9q
lwqIBzC5PI2Nb4MOgiMdLfu56QplU/Sef6dgj0se3YsF0sCgnhpUYNOxlAUFXsy/+DD42qrCI72Z
Z6BqvWa9hl7s77CxgBQvm2qSbLzObY5y1Bwc4c7r6teqLKxXgX0vs9r70ruh/ty3+kpOUlUnu88C
66ucA/9pPmGqifMbvI07L0Sr0cn8O7ay1aYfGlT1dR/AvOxUWxTc46S+ly15QMvPv5NnrjGeq7hX
Trd+c8x0CtLgJGqw8haw8cWeTFqWSS+yAN87rG3SPzzOrNZwDt6kx4vHGfBQ714TB/kilVtTywii
B9LTU8UyUGBPlDQ93KSGM/WcTK56Hl2t2qPn/17XLkJd02DWl1hJoVT0SldfusBbhpOBouRG9pkx
hN1dAJpjM019iXzIZtBV89QpPonIuFeT83KaitOh95KzPJMHawDSvF7awThzBYugpRd3As2pzZM/
27zd2TtX4gKVzxBgcHHjRI//2bM8cspffTTFj1MXUtcnWLbkU+X/MV2hWH+IhEta0tThvZciSBvP
VG5ls1a0kKQiA5BoylNsgssxZys4UBZZzRlC9vk8ZBCz5NwiaQAN6fP+Nk0OYH2+8e0wW/t5MAJE
V8cHeTBCss8DClGtuE/c+i1seil+OJdAEYiPIEAh8jZVBsupTpy8ylmTuBXJs99THSo4SKgl6ETK
qW6rTceCK45lnWeQElccqgZxfFyailbc+0VETZxBq9XML7xzBKU8NaDIWppfCnHANaErWaXLKBfo
HA4Iob6WYzIKBN8TFAH3IlsqGvRnVe+AMIrZclZiTb8yGJKkHkyM4Mg9BbUDN69FxkjKJ5GSTJ/Q
j5JjsgezCmhA/z/xaT/4MGyj8eAA2Nnaw2DtdCF2Y/vuBKml/LN5G5XBclQVwa4Ivo3e5mrCL0Bx
dfBIlWHtrLnVX/4199a8/b9hAFK60p19LLLVFabZCOFoq0amo53JyXdtC9WyGMwpWxu5f2m8xr26
Qk7BjC3rlCC4vTJksrr0qniN/M50GFDffTSd74aR5wfNpSIlFSO16SsaR8p7lwR/dkfhty7Llfdb
tFSjDMJv/4qW3WP/DeaFv0SboWts0TDkFy10nmO3eIOj86UqPaFOFFUvAfwA2W13iX5F9rVatV1Z
voENd/aT7zVYD3XFm5KF9np5jeyrU8fh0UTUKkZKg197a8K0sHALvcOuA8eIQbNezJlVK2L3xU8r
fZIqn7mmv/RBWL9XUUK+uxySB4UM7KEmIXx0fs/Wfs+2yzH/6Y5PeVqYv8TsGDGy9zggzTiXTvKQ
QVs7DL3zOTvQoDn6bfmkWQN+OX4IhtHxxw9Hw4TJ1NWfDaw9brXo5Y+YRuFI7f3gTvZVQTf0vR0x
OhpUgD6DRRGjIdF1p5m5skcF3Tu1JpgsJzZmrBqN9l5lm7Vp2iR9TqY3D5jZKhZmW6gIrAC9Kt+c
SAk2Iut5l/e6eVZds9smZVi8m257dhsfuCFmVWhUjc9I2pT7yqKgkk7YicSgCYBCJvHRBmZNza4M
z3GCHYkAMqVa5DyACdYfxlPkpaCWJq+lWy+fQ2cuzksfsrz9em64WOToMhOj8F0xIB6SyHnVCLvI
DtCzVK6uEplfA0/7JU9Sw1xOwKT80lTV+CpO/tcxYvosZv3jdf5z+u8Ydcq2eKAHXyzf6VFXC9+1
eGDPXBnspdllIeEdf5EtO4ElFDt2fjL1OH8mg8yyAbrYxvXH/grgPNkYCRZNwiSkcPvuyXcgaYo7
QkzZ7un3GMXmZUxi8eSYxjzZ+j0P+Q3wKWNUnK2sSva5TwoJNIX5Ys/NndyUzaUfrkucJe4TyivX
ApmydYAW4XcV9RFyM80rkmWrWbAP02IEb1GQfI3FGejZzzPZJ0dlHLIH/8Po7VVI6kBeCqf2OEEa
R5ND++g9h4SpHtUHMxq0j8Z4rGK1fQ9DxTz6E/+zjKqm7s2izE1eQu/vghQaouyncNOgYlnrFz3j
q23hZw2ehyNeWmtfvEH3VnbRNQ+WXivIDuYq1gZq+RGUGqog+Ds1Ra9skemdt15X1gdZY6becRxq
Eq09rgL3VV9lSyk6BFq3hMmKtQhjmW08zTb2OTWCJ0vY7CEOnbjZWlVCQ8Awi32B1vP//ex/jnNT
TT2bvr92GqPYk8v4379SoxruNkSkCNnA5r7BV2TdoLa2K9oGa60UhuKqmfCzkBCLIMz6vfz8eogt
dK9UX9Ih7R4QV/zuam57MSrqnIaKKTJc3e+ywCOLOIFqH0PNgDIoaj6lYLYaTjrvZLkH8cZuFQK2
2kNVAKppqvlOltkkWlWegb4u7qD52PhhdH+OthS67mSc1pjbqUddWFhpeZpF1lixkvEq245CDkCF
J7ZLnYKEKP5Vh9T0gqs8FP4cYAnarNXAQ5Hmd/9AgvugGTWVjai5zGIxWsl1aREfekWzz7JLHrS2
79tV16rBxinaEXkfoKaYtNVPpsZ3RhoDvb1KLx+0Lmyhl9TOdwXySy88UPrpSc/1L/J7hT1MbsyL
p+Vrjiztnu1c96XogRRBFvir0vV5ldudoIGBl/Z2txo8ZubCh0j7JQvvsuauwvrXV75a4wtuF2Bm
y38U7GVMzn0ynwrvIkv1GPk1G19N7L2FL7PeOcbrXNf6Foyjcw5KbkVD1BgU1nXlHRjauc+j7Jvm
Ih1awtxB5jFbW4XV3LtD5EzP7bNVDaiihD4LYdNWg32D5OhaSgZK8UDZl1b5uO6ncAfNv7uo01xY
16SvIJHK8g6qCFDe2BEcjDmrWdJ7xoM8DH7d3c8myn5w9Jd+dFFfc3104dEX5hKlilUnXqrq9tbX
tLF7KCh2F9WvhgfcvaoP/NyNxAoPYdiUMCkRyDPEQQ7LAYy4S6S59WpdIpW5l75eTadrB90A/j4J
pKnsK72ex2OkUaaRUFXwxw+Z41kXGRJh2XY/OEiHiAk4CgE9l0Ai1Ona+2V7P801kA1ziOfXKjrW
beI1uz5PpuPc5FtchnokG2c2Kq12ySBFXGrEmS9TCpdU67xnHLOGPWzGscHtmj4ZYkt4RVb70WHs
nKdJJml0xdFPrjEh+yGUrD0rMU6WPdz3Ii1T4baMflmCTMx6dLxwLb8J8Y35CM0uooGyS35Xot+r
EB+7df2O/3d/BHrRJh28xhODb93vm/ku8QXVjjfxuyXewzgqeJ+j14EaFFAc7UFmbOKI+uwYUsiw
Kdb/3aIK0GyjQmTnxV/UttEjULoMXyjRzLK0PQMsOS+fXPUnCBehf5Sa3ZijPSywhUzvrzIH02lw
AkJSYYdcZhE936RG0Dr94RMwIMZbDYyTzM/wp0JKv69DYQ1UXLGrh2gpT8d4Tjau0YPkEyNO2RdX
eXY7yD6Ax6pHGk0EqXCed58XeRN6H7JzeU0UVVC3dvEwkJ3/ejnZ9MR/oXbmOiRher6FTV1VHyPo
D9FeU/TVFGvqabD1UT8Kg4ptXuhUuh9ytK/Ix/7+d+BBINrT57+/x1303xDH4f3oB1LV7oJU7zNQ
klGWe5sFiE5SwDn0gYZnt1jjyUBk972r15rbBc4eiIEACM5E2eMayxWcN5tCSlnD+Ap13TUumPYG
SI0+fLP19GukO8Ou09v+3I5Jf4atWflIxWUl9KAS1xihF6wK/WB5djsoPoVV25kOt67/Fib7AAD1
4MKmeEEiSSSRXvjc2sHWrmXzdsjzqeXZEG1vXRK6hHKDf5c2BVSYOkYKCkhTF5j2EUkLUA4+f4XY
9Ky1WUGosyffcjZ6S/2u9X6lAPGMVTjX4dbNFHWTdSMmRUjXqcZo3/einj8bhXpS8zlZyUHZ5yUY
4VauG+5ls5rUdzysXOrTWCYPC0ZVD/yt5UOzsQw1x3kI3QKZhutCwGQZKuHX3MAZMHDLSzgMFYkx
BYyygZudH0z+yrIday8fyAGK0IdqTt5uD+rb8/ifg7f+aqh3PoWvUw85c2GIGIi2XXW8Mj75I6TU
rnJUFVta0tx/jnaieZsrR9EwepqDsv2mY5EBfRLOuVx+sfombRZMX0YF8cogin/EE0a1dT+M52Bk
63Dphzi5s3ATXLNSPHoFnqFq40MsjcaPTsBvXd0x8D2EABE0fntQ43Z+sHLgBYYaql/FJH/oz5pG
BlrmVwffma9jqMAyFlmQ36nZ0E2/jz5KSbJLHoJYLKWzGVMboxzuEm/YRCX+qlQoP2kpA2UVy8Jv
RK4NRl3BBKJxizvDaZYw+SmDIcaaepz/I0wpR+2uEoBLH11KZ3yUj5x4TIShmf9DtuQhIeW67Uqh
iCzMKmVfjcvqylH17PTpeGluSxP7GB+K+pJKlh8iDvO3LM70UyizQxkGaNvZJYF9+5xxZCiXwkT1
T3wlZj15G19x3I18hsOAuwcigfkgl/zywM496EUu+dedjJBP7cKMwgMoHGN5zMu+QWNRWCPweFsR
6K1boo2o6VSfay2Z9z1yJXfgM6hnpT3YlhhYVjL13j6t3J/ywdD106GmzH6WrWUd0MbjH31yGQD7
s14PJpuKxxpiIQSIlWHWLp5Cg32cbJ5oPGv7N7do0MEHEPDfIvCw698grvwR0TRCR9RqUeoSy5oo
VtxLoalHI0pY0siPmc/xoUnR4L59zDIDp+R1QDpvfXBjwr3l+NjBiKVPwrPuOLsxvGGl/T4Mef2i
T2TYYZpTDuma+p7aLRg/rB/Iok0r+Fnjj6lx+YXZLewmDFxJv7k2Tu3s2lr+YEuIcMxUc+8v+dKD
rouiA4bjhmEHqyKJ3jMdQUe87NpTzQV5squg2Tk4iCLNl/XPfdiP5wxPrlUVz/1zjfb2lznAArWI
/Hbtp+2l0drpvrESD3K+Om1sk19bEJvpYw3H7dRpgFPyWK1gWrYHWSdChv4zohURzf8uIumyCh2D
7o/X8Oay3ao4xa0zGAx7V4vTdW7DcQEs69f3SvzRTQ6MuGSCFuuHsXlYRjvY1BuzSnaZXpDGa03j
TUEpdB0HdnTRvdR8Myk+ZVPRvUxA0+/Jpv0lo4qg9PaW0TGJj8BHw7g8CFnSFQE+AvLU7hV+9tg8
wXER3gJoZ+z6SHDThdi4WijepgtKhF9E84ZflirkqWZ5CFwl5vo2UHcIlVskzTa+42Ubb4AhnKbG
0bEGD0A3KBLIznnAuhEzHEjKQhAEMxwsFw+xkZsvhtb1RzQyULl3gvJtyEHeFFM6HcK8K9/UGFyc
FhnqnRwNLeib8/AKb9G97037vXMjfGowP1ipFT6hthJ63yxfP5lWhpdqNnxMXpr+arT5HZM5631u
o46Vp9l+CdnA7ADShlc31+yjm6vqIeqHAQqJkW5UWAYxPpc76ZYlTbL0NOeuKvrQPmCNmAfNZ3sQ
NT0ZKPts7CaWebLPtwf0JHS920moRJuCSdFbi4W04/qXOZr9y1TpwQY6rbJGKMLu2e1mykUOZzpq
4kiPrifV/YoSnHN/O9RWnWzsAQsX2ed27KzAL4QXjOG18y0OFfP5nMctYnPMT1M7XBW+Ozc6No2o
kgRqH187u9xWZGXuET2y7uXZMNTJnl2sK0TmPvu8Uu9PdWz9mCJrrSMh/UI2AxeROTLRq/LG925C
ItXsLfVoCmF2DxVBhL+ePsE7olIs68eysGzE+p5LIXiQLUuL1A1eMd5OFpXrEcR4psS/ZEkaC8dv
VMecqyYO8kxt1Xc/89pDSP6v3bNDDw9q432PnPYzolWraYdUF3tPrxkOCVtIFowDJAu7mKhmD9o+
ApN5XZpoy5O3LYp6I2Ny9Bwe7LrFWSfDOjv3HZ7ACNSNoZ195FNmIXgwj+c6GezXckRFM2myD0i0
02EeEPMxdQw1KD+NK+g6zWE2mDpJ2XdkSOulTaaSn5GvG0+mr31MpqW/jvn84jS6/UPr4zMXYPCR
JL6+SQCHXK0xdc6zn+tUb1DZUj3D9PAgtSsFLNnYVZsxxJK5aI1Tl9cGICxovRduE8k26AzK3jLG
1Gv7AnNm2HMrnKEJqMgh6WYE0bt4Zt34mb245StIOSfo+wGWvvjq82ShHObEWxS2+qOdch3tZ0eN
QEok2NaYhXNdOqFDYCpOzC6BIrQqq264ShOPgUvUNOo3YAfRXdKROZfdpQpxTOudfiebclKoNfXa
6kd3LTdPuVMprrca+ZvsyLZ1xznVnlJu8U9pzRdTmMihCIDuV7synibcIf/ob8Rz+p/xMzvhTdp7
S/+EWlGc7/XEh9wvd7mp2APnvw8IeoutrzzC3IDwgtnGDn4acrt2/9JBWTn5aI5t5H+ltf5xcObh
BYXK6o9+ER9SExHY6eaa12zaDd98tBw3fCrN6Sjv7K3pQZ3rHECj1PDf0I/u2XOyy7DLNHn8BFmh
FY/hhmalcLMgxrRRBGbIdFDTSRsKWgNg2QXzJ4flwU5zC6B8plff/dLxjxXaBxsny4a9JwQO5hCf
8qm2wIUmDvyp0k0fE/wlW6OD+ie6Uq2iSMbaR8araDXrdXlKSRRc/v2MkW2E2TQSQDVqm74S71S9
UdZDVOt36IciuajFpKUtA4CJ0g0H6LTYOo+19ZRa7fjFd7mqaMwQ50+Jqv+VO2ZwjbqiWU81DoOy
eTskFP+vsom/LZoeYBv3KDsNEAVcvgmLrfmuopJ0pCbz5oxRyoVSxXtbwOZyBYaL6jlsZAQGuFD0
753dqejiA/mQINHboU5bEBu18+3WJc8wyBmvaG+MV9tIUTE0zSUCJZCn0LTxcyuzY6s108cIK24D
tNi9Nl3PNlNDTT/K1ezVN9V3TOTsH1SsKGyEF11p3jRDab5UY91SWgx+FUGcnmVXgaXbfTvmu1kE
yC7b8tVdnCjZJg87A8m6odkGY5ngKmEFa4mHLWcV17l4so94VDWXCJEDd2XkPxTEwrVacx7ZejjH
KnK63Tw2+DKm5Vki1zsffoktigNIuHGHDcK7JG8giQbGS63qiObRMqjYLy3knf4yQqR6Rn9CcEsC
fhp2s6tRjc9hqOtfpgiYr5vrAleMsw9qmMcaAS2AxTSjsYs2WupGJ3kBiEnWZKFWYbroDQ8hwL3Z
s4szG6rL4hBM1ot3GoYXZHmy+05m+AZth1Sk0LXj25PfkO7409rwlHF/+1qtcgSi7M4Psguxn+AU
JMgdTk1ckboFtZPjPAJy2qq2w+SUH0ozf3iK0T6GtabfOzwJVrIf7UT0wf2wPbWxnb83/dUZyurD
cZ97HY/rME2m99TgrSuQRK7Qff0X5LGWfiupzCM1BjQaYmczFmp9l4/gY1/lbSVAnEKiH5SocNim
IX8BCkL2SOxErGnebp7icP2vgbxEYamv1fogB3TPDw6+5ZsnHX21MaheZP3GStfhREPuixlB77J6
QZJyvtM04C4i822bj1rg4lPFpVfsBwOXkkartIemqlKhppv9rLF6yALzl6oMLza/vPcRvRVkJ/X0
wUOr6dAapnHEIyC+G1JsXzDpUO7HHE0qC2WMK4XV5lIO1QvbQ0RZFTP0N3NTW9seW7wv8qCRVbCT
2L5meYdIpuuHBzey9OQKkkPbm5n7CF1DvZe/yDi1H/n5qeRa+Q2KMdkC8uZ9mbV5GwzZrra480+O
guXwyNpSS3L7lKMOtdPNMH+BtPRj8DP7hwgdzCZbF2FiV98x+EmOPamwu0KLX62qDJYWrq9UDET/
KA5WHb761AuPsj8BRqyt7ORHbZhvtTc5pGI4GDxDYVGK0wHQ4hSofM88QOWgm/bdDMBJrTY6nqmb
Aq2a3QJHWmh4TlK/4qZebSKPJZD8Qzrt9GfzNioLegZ2fOt+DC56nvBx//ELQqXb2ADeRTXonwO5
Xt71XlCfb/1N7tZn8RreVBe7asbUru8s4zqKQ1aXCsqmMQWLFA7JH31LTONkh2BSPuSAPCRyhjxF
FiJf57FTbru6/3zBaI85Oaig0LDm705nmQdfKByFfYPCpLgco9DBHMpTYa00bviihtNe9pO+p2iF
h9dONlHqOsV5Uj/jQZBe5fTaCV4XAQGvDK7qoIfOxxR68EF4QbyXz4lfFme26AHSRa4K0LfvgCKw
Uo9ArzLekj4oV/L0j/Yy4Y8xz1X1lWGUxQFJTffeUdoH+btMws69B/L2oGHCeBnjIUO8DzG7LCvL
azPm7ITqeu1WlvWMs2bzWDozCuFQNKYqUE82KbW14arlm48i8LbF4mEvJ3W/9A5wwXyWGOZY96yH
KoEM6feUeLvJevg9FviFvbR4BXYkWng3lFBH21pJTsinGyQetBMocAud2zH4EmfZXSq60Sqfj4YP
VNnr5ubBrVB2MGc87d4VNE8bFAXv/NkaH2I767mFhx+KmUwPsmvpT7p9w5bwGlJQW/r5qPGGuz35
IARArkuNJhzyk9b7B4y9lHdrTtJtnMfFxUMQ9YpCfbkxKTZ/s0wEcsMMKEELb84zeKfsRtwDj0Nt
b1gKrhGZi7KaqUc/XFc5sLryj8syqHUMb8tizj+1efjUTqj/bfUe9SXDbMvDH1vViNzsaJ7nlo3R
qRx1mKBWbl2MGDFqTY3v5C2KGl18UYvpTd6iZFehapCgyLUudzLNjqvr0DWXOtYPJNiMj3aOOhJX
TXDnFl59ZjYGOxAeXzE//JAbgd+hFehZVNSjz9DG94PdaCThK1rzt1Cvr5zLbCQ/5YoIg+pgWRY5
pnIHC9853FZKcrk02Rr0lCmBXf+bsVIqz1XgJ/eSwyJZK7Vj1Ftn8gpQuvBayly7U5TWPdS+DmTO
CSqkmjFk2oaNA26uHJT+hPTR12ngrxqGXf80+Xr85AIfzOwekEHYP4ln6zqdI3cvm16i4iw4Bd9k
S85piuZ1iqf4Kid5md8iNpfFG8qZKvYxs7olLx1c2xmOC1kL3DtFyVUe5IA8I20XXuwsg9E1edPK
t2L9R78NxDrLjCtE/3rDfSxNOKyuB4hqVrGkS1OWReaQp9ukBqWOq9AzDKHgr3+cYOYRyh52GsuJ
W1bOm5Vm+7LDm527jfWYuC3wQLzWt4Pfht9reLxdi4OCRd3fYklx0i3EVTtz/CnH5UQbfax12ejp
PUK9R4e14RcnGLonTUinyut/5llYYguzUoTcSDcLyFeHWIEcLVLkTe024wYwRtFLoZrbNgePBAkP
XYdwX/d45BpD633o4dKtIsO6V5P0s5voWfExavO1ARm0l0bcOdgrdM80pAKCbEQmSpqx8dLD0BAj
ko/+dyPwa6Qp8Sp6XHjmVlcApLMh5GCT+tVNEVxI2OHcOTq3MgCAgHTR2nx2m/YXAsnTN0vzycCM
bw1mSoeZ6uG1QBKh2E/0dTyOEpLnzxPYJBiTYXGVKDXZRLe5uEqU2lwjLiZH2Zvquy5Oso1pYd80
6Gp3dvCUfcpi5aHi/1Seo7pbmlrijF9lWOF9V2cwMHOJxqxIvvKn+qDCqz1HUY/Vot7Fh7BWEW/0
2/Fgm9qI1zrbQrGjkIfUS6yNXlnlrhb8WoSjJ7K8nxG1CQM3FxG5PZUoNTIrdKpn9J7zR8NEm6Qx
oubKeit+tl2khoVYCA4r5q7p0nbfzGBJQtvauax6XjSn7y5xViNf19sNWkMioVzo2h0YtvApMdkD
+D7yXIsR79Qom6DGFEaORmI0UBiVHr6p4QZPcxNs58pOHia7yY+JT877lUp9cghTxGIMFbeCBZJa
IPZHzYK2I2lLso186t/tuTc33YxKM1xwFwAkXNygVNA6zVB2kk0JgbSwO8Jn4En2ZF6JoKWIj0W8
pWELcYuXIW77X+ONLE9WUYgdaC0sXHvH0DdK3swkLLyp3y0Y6iIZItKiosarRcplTvPpglug3N/m
qpceSipb60hsd43WyeFlOBe5A5Z7XiefcSWp0gcZb2EWyILFtA820rZnCsofCCwJDLFaPcdVZ+y9
AgQtEo0NHoxTUm9zVZvXdsNabnkLembP0DBYpcgMIzpOMOYQAOCOtwnYwiPnpdWPLiIkd33qCGgb
71vxo6UpB2WYjFAya1PDlN7XRg13XywsxxpDCi8zjW0UeeRmfq8v5RlXUX72PRMuO+vOZcm5TJua
o57MNhW+JkJ+jG+znQJow3Mz7kwU0Sln0/fHoRhQAcu9Zgm5DUwjClcrfv/GxUzN735GrVvWRAor
aBcYRBdpiPeLAVnzd3IIo3A46XT8aFiiZbVEDnuieCoHPA2TrZ+Fm1Y4HWN5c48CiLkfLKgP8g/W
GrV2FxfRA3wXB3VLp9yhJGgtfzoFZOc6C6fyOCRj8DCFmIgM0/QjVBVk1sUaPkLR39joeYZY81sU
g5X6DiZxgmnBJj/kB7KJVYrI/8oDLCxSOdxQU1yGb8kBGV1ls7p2kRlbtgdTqNTnnsem/G//2DHg
ysKKIEL8Rr4V11w1thFjK48osJtXys60EZZDV1VssZ3xL3BPbHYH/6dmwVEOKvsVxZlgO6ZNfBwQ
IdzGQmJHQrLS1A2uYG43Q1WiwCCbilJvZEQK2N91M6EdG5l38jBU/a+c9MXh1qWCjboLpjA+Qq18
l/15psEhsGth6Btc3SoLr/IMca95a2YIR9365ICpW9G6LMtpl+ZBdtaj/v32m24yZOsQgnuPxIUQ
oVMOSVVysiHMcPUqvXtG2TKhnl5QBPLR3h3Zzf+0ERcvRv9nZEHJUwc3eRmM3NrqhdFcVA2oaGN6
Mzbr4LI1Y0LQwrXjBTPmIRt1neP6VQLKJIzMxz0ty1HzgCg7rtKutHf5EwL4IVjforvPhui7aUZi
qR6mR1Qu+o1stiB1NnlQugfZdHzlh+NO0b1s5U+zZ+FFKNMic48wVGsjzJMZOuZnQjdpLgoDfbkH
wxiSel0J7aRM66OT1FmijJivu1DfqQI6JtkKktEgz5ZDZeGirUTPsv8Wpuh+vTXyqobgVTR3eNpv
l0LGv5ppUB8G08vWfdYET9xQ4jUlg+kr0nnXqQkbSK9DuHKATf2cjfFXyqXxhnF6AdFViSjwtM4e
cdP2ZCSeiX8aTml6qWQ7e6h/pl3upUc7I3WaWPW3Xp/G4dsMMB6FKNiRAl3BMvLzcGsW0USiWLZz
f8JVhB3Gf4uTfXq3RUEhuMr7lC1uVlDOdW6ApbuSN6bbDUyOymbgBfoWM4jPkNtAY6Eeopn3QTUV
W9+c6w1KtPnCeZZncXSvRE55f+vmNvRnqDIT/3doZ6XVH6FtGj2AAb3DFHV6THpF3Q2ulV+UeZhO
odr6PLexROjaQt9Q4u1f+n7oVjMrsu8tt/iFXORb2sqw8xKF2/EvF3+5t3qozHVXu7gFkBTE06Gy
1yH4gu8KwhzpQBKyBny486PeP+qFbn5hU8yeWkTAZ/oLlfzhKfHK7uj5MwLQeme8dya1EREwYaAE
yWMs79DB06+Ozb0MOLlycblpXhUBNLoduvaja6bscuuRZ3+Ewura4Ds2rm99ZKk2DjXBh6huyl3n
AVax7Hx+6vF2fPDQ6ATOPD8NqjM9lY3Vs/PUxpNs2qUSHnXWNqACw7ZaG/2rpg/1Fzloir3ImJLt
lk1WbdzgZuv7Euq36HQq8I/kYO2wJmuz4AygF/NKEl53SHgh7BzFLfrA+FfDTSXpLVqzFnEQIfE8
dIc5SX7I/uUgZ2GYU6znOTFZVan5qQAztbILtoCu7nX3HVfkBoZN/4aYNSikwPqVJmtLUfNfqJAj
HuPPr55n6iSCavMOmB6+7rHab5f010w6Mvc3iXCy8obKRZgdtG3sedM7BXlE43HmPMddNL278TYT
UZOD5foSJbpNMiX/jFKiSvnztX5HzT1S3vK1/v4f6yjc+Bk8R2XauBnSufMYm1+6Io736CVDORDN
GbDQlx6mOo6w8zXqe1rOhLGaZpcrPGtgiyt4mOOBq+vHQAyHwdDfaX17kvOXGUWDiU83DbsUJUtm
TJuhxwNn4VGPBaiXssc0JxlHcvgx+R4h/V5g6S6XwED30adBiVsOp2I49MPPYTI+sCjFbHfC6CbW
q8ceK1cNobsWWuVASfJftQDwvmfbbq3jvx7tt1oANiPnMteto1wvyLAqVobTiKLOfytbJJrxMPe2
eqhxAxtWMgTYCy4KcsP+e1gO6HFRYPMhKiJyFKHKZfJEQvjvGfiuosTOzhyt2uQ8B+h0L6eyXYpO
edZ94DqpnOS5qYTp0msrOfG3KDn8rxjZDJQecluafGSZVy8fbejzn0aMKjj1wc/0w3/7yCJLoaZ9
vkySH+SWr5AThixHB9qZUIIsA+HOpLqgEoLi2EV6eAYQ9XnAnoNRZB+CcHfrrd1Kw7dWhC4Bckgo
xmQOhp9Gae0bAYRad3P+qpqFDUq7dR6nJOLgozbOYnFpRPxuY9c6LeH+GORHZKrRtBfxsTiojUHq
qo30jZwhB4JAydeO+G/6SukPfqkI4xxwC8LxQG/OTt5iEeP2PtLQrtGC8RG9mZ0EOLUo3vbfI5aM
h2RBDWjY+ElT3reJUYEJibO/akr/eVzqXwcgV9s5zlzoCJROPaDFx8LQV5XqxY9YmhqAjLCX2n2u
75XhG/IFyZuf9OWxFxYmUuJGxWfeCcZsVVHm2OWD44OpqTPnoE/paS57aqGaa22nKGlP1YitWVlj
b1fYNj9YRy782o5f4uAi+8AD3VgJExGRSGDhmmASCS2b3EHs66zOqq3MHcgRGreRv8P+ngMHkBRI
khuUr3rBDW3H1f9h7byW2+a5NXxFnGEvp+qyJNtyd044qey98+r3Q8gxHX/528w+4aAsgIojkQDW
WwR2V9CpiwG+aBcgRO7qEzyjf48R3YKJbarpP8YhQYJ1uFbduxzpPZie9aIOZfLdGTL03ovqIWnJ
X4ChcrZZlXkLIwOxR94ruAKjhx1cPdjPQ2rw3uGMIEUfY2GbRnf+zxGNkTxWZVhjcdlUNxcNnx7+
UtuCCrEVHxCzkP6Z2hDVlY6f4uSpLcWofevLFZt70PubVMm9oy/12ZFFtbVuo1J60DR4JNifuz8N
nLwV7afW26h0KoX8EE9jBn/0jmjxZEe30y2g0q77AFvibUxz/DRG3Mfp8JwM7eBJ4QF/AqOqrNHv
wOBzSgI0vUMSAN1cjbNO6mOX/vT7iL3ZVHMRGBkWYhyb+fQ4ZJjHvMeK9kuI7nbXqIDuHbvdKUpj
/ohU4zVDCAjNTcXfVIVcHBqt8/EGAKVBrlZ/nUKLdBwXbpz8IjPnVDgvW229Rdl1WPO2xm5CQUmH
p2J5H5bG11Sx/W857vKLrlfyM1a73cFDnXEljuMC5ZbUgPElrLTXIGx1cEvKsJNdhGWC6aWI61nO
MQZOCkg0hQ+pw/mhFFZ7T7Z0KKmk33hjIQVfKVaxMv2Cpag56E91AxYa5DfKhJmHrmI8JIgrgjuM
VpHKqfkYSOj/0lE3RnScHNuWo50bB1/R7yvNDe466H43HOPj3oKK/2vnY9hTuEOzF1Uzf3VVzsm8
IkUTPUZqkieK/+p3HGrahladgtDWHvDJ2Yp2NOp4DkYOm+hpsukmNiioBaLp5q7MWvcgLqYdu4hC
62/VYghh+DQq5lrvISWojWBl9/2i45Ovh9xt7iseHVd1j5OcqKqj2rKQwyvGi6RrMCvtvZLlCRZ0
mOmITuyCOJQzzKXoFIOiVvWwFJOyvas37GD0ouerNGKQZ7XWnVR00R56hb/1i6h6Mku2IEVaPba2
2l1Vk3vdpD2YTxfbdIMrHhgxrwrbPIuOVJbAiDvoWSiuWoVLfxIpRPTF317qia38iLLGunKFnOE0
DvHmpV6H8o2YBcUz9boLs00nNdmmhSZ7hZvUjzqIku84Djz5bpY+6m2hbGuTJ0cYju59qWV/Cyj6
pNmlLSeTihVtYh1bWGh+PwPXBT/pgIXUWxcmf6x9Czqw740XqI9dhQ2rl/CFCHlvbfM6VZH+6MMj
8upwRbSuOo+QzQGrqeozOik/ECvorvMp4yOex37brLXQaS56osbQoZ7QNeewf0RTP8DqR81AVsf2
c2uae/GPgonCTjhGDrlNcRZhdZYe5QmFYMNOymRfuxW1tDCcvR2YiONPnYA56jsEGvpln/vydm7D
LPDzKENTq4UYIMKM3sQPiPXLvxzVpqR0IARXE5yUBPI84lKf7lEOzYGnhXsEHOnfd5kzbgwHxozc
xSwY8bzix2Tx1WM/ACIklDc+ZyksYCdISE8vJ3neuVLWHQeSz0bLvsOXO5ySGufo24hatZOS1BjL
JMW0OMLRkgeERpgW+/2HMNEuwpoEyQeyt8NLAUBWhHlK9DZb/z6bNc0mqlNYDt58MQIvPrk6e/hY
ZCB5YTybJIw2vYWIFng8tgKSP9nw2t6Ngn3Bo6vGS9FuRG11GBAUWkY+q/y6HpSVOuTZXvT2/GMK
1CrvzKHXz6bbA4thMjUk7wrpy1uLaj6SD5fs0j2Iqtf+wrO2AL/CB3I9Y4UImrkoQ9SYRy8JX1BT
Q9pBL58GhNWuEeWukQosgpeyR7w2bbNhi5xE8KLa0asi6e2tldrki/JoL5prpRj2SY+TixhUeD1c
wtztD6L3z7nlMGPJPt2zSoyPcyOz/9pYdXsb1Vn3t7nV6RO048RTfJ+7SV/kjjM2TTuOluaj0MJF
luu3kpbzHLE0SYiY+ddJn+LZKAKRzXBXsRYh7DdFI7BKjxjd23G1D5rmDPM2uNaVulFWYgicoIXU
+fqx0wtjh5DrU4DqJzKfUkz6ELmkVi4NvIXqPN1JWc7u362VlYgxHMM+qccGI/bkoCn2K55ZyD1M
w8Ulei/poxmvOHlJE73fpJP0km+zdmkt/2zpnXLWY+me3TO6SH6FTEKOS5KAdJJb+xQlBosoGXV7
dFAtfRnzzLqyi/JH2hnh16mQ/y7oHBWIFlEY/eaHKCi/C1Pw/xTzn24hJgRdeuJvyhJRQgtL6vJh
xwKgf8nSfhendfDQJFMGSgnyhWgXYa6G0IDJ4umFl8vOd+PwAZzaP8KcaTYRJrfNh7Cildg0+chK
z7O933QYUKvv/5zNduR6LW5qkOZa5RL2xX6AEVk0wG8QiSxRNfRaOoo0V8zj5dIr5BbmXiHkMEjm
/+tY8THEjcTM5MWl43zf+UPO9xW93fvHGIK63cIrtJaRYYOZcJyTEXb6jSyZ+o0ohRVeKG6k9xi1
TB1tE1iLwlHlRTrW/VYEqqKxKotVbJbVaR7830463c3LYv1mnrhOI4xsxT3fJ760/S+TivExwLrL
p/0wqQKSWLb8j5/W11Ac8DTp8ie4xH7+57//XcSktin3W/HB53/zv5v4w/1T10zWWrMSAvitHz03
eShjW4j8nmTjoctpp78VVchwAD6SEufKbpLjy2v3nAfkRyYlPhGRqf6H4dh9/mO4XaQfh1dmthST
vQ/HgWRc5GEln7yGQ0xzAjlH2tdkHILvZEnZxqJIjWakDZ0QA8dt7rbRvUfa+S+hkVm9hfYmfBwR
OijFz6jrlroVxI9apuvreIT6gRerfQD4B/wUt7qHcTp7K8uhY0eyqHnY/8zQg6IlSbY1y6OFMqU1
xumi5a27VDsdc7EpD2KULdw51AB1nF7vRZhotzwDmx1JJWXaYtfSoMp6EKX5ouGBQM7RfguZOz4F
i6pra/kyscACkgXuTpFbwnjwnG8oDFcIo/yuhsC5M/CrFn5/rTSuMzIKaIjEIIaCdJjsILsrFo/G
vYuSGFA5HLj1ScwNAcn4jkN5yMi/0EgMH6AA1w+l9CS23aKSS09iQ56hUvtnTzR8CPs8RqAB+P79
c4xYaOq6Vj3I1bOY2kw9e+NIFrr3w9P/MvCvnwl/MHXp9zh5ynKTLcXbCcMCaYmsv34l3mGIebIg
a5+BoSVHxx74dk5sBT/XP0YpyglObfvM9uUtSh7Lb3E9pqDg5AABy17ZO7Jr3Ied+0JCyf/WyEC2
Rq2zUTqFzD6MiPcJ8dsw+9nLdvalnwbCx1T2FeIH97Zvv4h+kCwfB4ZegR7ONGOb/hIDO1Cwm0B7
qkajvaoiFzNztJXAzSgQqwxemb37JL7BUuD8qHMveiJFUKxVu4tO7Jaw6PzLmKJ/EtYU72PaaUzt
p9GpL7LkYNXauFGzXaVL6oZFR4GbkI2vUNLqk3wCcu4lvzGfrNprLCPlAgXFWzjlIs8zd/o+veTo
CbxgM68vW7lJztoYRtsxwgdZSybxVbC8KI/Lo7Me9ckXsu+jm8rqFZLgXfg91/cCySUFcbgMwn64
Zdnv7Bt0ZTcJ9k6PZu68iAjFUG8yDaRm3nyV0kG7jSam25hjyIYVAMlbaqI98zOMCUZeq7lcs0yX
8Jnc6LHiLkW3uJiyRvY+kc6lCAnD597E2BtQRHjSqszcF60n70h1DNeGo8dr2wqrh2rAFscHtfcV
4aFTVk77s4h9vK7Lv/JseLLaKHwdBqVcxiD77zyN/806sTEradpyI37b4pKaeY/QLD91K/tmBGl9
zFFg28ssIBYehxL1/TCg+u/cSC1Hed+QJ81QqZ94vELXNgybbaDY48ESTF/U8PKN1YQSPpijfk1a
WUGpNfAOYQk4cmjqx9IDIhlZar8LUTS712zlJwIZ2a0XRcMyU9sl1FbSe3+WMn1AAciLGjxjp9Kf
vSwXaWMT+db7Z1wmVzyebPxSp1GfY31GhWL8n3N+vuO/ivPyY2J5cvENgHUM0UWX73ibI7JXdT3q
xlRNI2lu+gyf+xg70KVbjO06YE297qqIOl5p24pN4I0I7goPzS6Zg8WyiJQ7hLqSrYbQ6jonx4Iw
4lcO95x1Fmnt3k/8/FEdjRMMm+qrYUcIzCNbdTLhI97i99QsREec8LAderM5p/iiHnMT63Mxk2Tl
e1DgFXrkubGrC73dVLGlfdH1VV0A4kMzptj2Ju8cSHyPnMAioRAXPwQkPvUVa5slxrgWjBGz8vxp
fxcfBX5+GlSBmMp8snrIRo2sxi4lLy/hR4e09aLNA8v6oTeyKvI2tgLOTu3XcmlXQH7AreNIsB9H
18QzgCQ2bGQUZyq3uMebDGOc4mdqRuZ3xZNORVHxhC90fmKtBkphAOIaxg5LCU/GUyo89FoOCsQ1
nSV+kOW1MXpg9jnAWjemVrzmur9Nk9D6PqoSlAkrH++sEdVi9lHKNlTK4gEv75/GGLq3lp8gcxzC
6lBV41vllZw7O6X94HpqvO6KKr9WZS/eq7bk7Tuzb9iZmsHaSNXg0cg1bGT5k3yXRhe7zo6M9jRT
Fafjm/h7gAEHqmpVtFS11uSgqvevM39AB1Pvza8GW1+bR+YTWfJmZ4w9doheZb34pKP0nZOcBPS2
63PtwTFPQi1YVICxiZ4RQbWp50NYchIA3f6t548xKmRMGGI8EaMebZTcaNakWtRXjtVXgp3RlYW/
LLDwvP3PEWOQpQeQ9aVfIxy1wB8Ws5AUw2gPq8yOvwmCGBubqV8GuBCbqIPXpKR6DZQx6S8RcdEd
5MLPnwvM7DccsTWs2HrlTtKk+C0iM891mtuP2I8326jm1FQpdffe9tLvl5s042vtj92DQjJ3VwFS
3CKMbi2NiT0IyO820Sz/zrPi6lxr3QO52/xFVpAS43CCt+lUVeDrLbo0cq4T2zceSg54RXumFta+
k5QaBomRv6BaQAqJNdpR9DovGXp+L40CGKSQcYn3bSd7aQwhV1f3ezEGOtlG7aTigW1ifiPZaApj
a508ZkqvQ5rMkM0+8xZdZ3hY4n9KaVQ7Sn5qfmgLowo79hypuDlRh+91vkqygUfFe2pMJL5E1ewz
/9g0DwrUpGOhjhzipclD0+cQVqYmwMw1eZepOIfMVVGyJZysG3htq08dsZx1aKtjso3RLbyQtMj7
AyLW/aGKvP5g2LANL41BmSwLRbX3omMOESMucaLHEkPm/jkc5KiNpIPXrT7MLYpOHDkLFBeHVVAo
xoGHinEQpfkyt0V++MjBLXlEo8TR8G8hc1tVub9jasO7jBv6/kcNf/OlxJKrwNfwSxYn8k2un0Op
B1+Ta/o+RQrzAtMamwQD+ijBHwyI15zKFSXRNkWYoK6OIp8r2sXlzTvgd+/c8Tlt7Ny+sTYNV4v3
nAlpF6V7XC6x5KlteTW3NfCHIL1LX9V3QXzRWSkbp5eii7K+aIEvFPFArur92E4CwpzcbiobFWto
Um28JaVVLC71YPCza8Uq4am894g22Oiegkuhml2LMaGO/eSl0Yfluw4bNNZxl7lxq8Z/sa0uXMs1
Uhd903S4sUWQh8EwPRuucStQ6/B9bxBQegutow5nDp8DbQuO6F9CS0Uyl+x14c26cQXwvKtuDN8w
llaIW/ws9HzRd+bIi7MCOubgTx1igjgLx2XVDhEi+qAVBc6nAxq2HDtwt3ADQSaKxhmuaKhVvzS9
AiDlXwCOom2eYZ5VwIU6a+gP7BFXeh4327QHeKrYZnoHzye9i6Dd4t8mmbzLkuzOjtr0rhy/Vabn
3IpK0TnGVZFgaWEZKvL6Ksl1oPO+ve7yRoqWZPLvzUTrjmK6AHDnNXS4jaiJCea7xsDd10UL6XxW
8BfS/nPVySaMn6OHy1naX/RWqFAmidtc+U7pwLYVjPWyNb7jvRHva08zF04aKxuh7dtg73LR/DW8
St8iq5QvZtFfUbrENSdD7qJL6Nysg21dkJ4SL7sekOoyGhSMtCdjM1F1yrrai5ek3o1vvXM1mIKr
VDb2ljot/dwSCxS//wnu6Vus1dFLkFjKchgT/ewo9YRb5TjALe36SnXxAvaxGkSTytTxRWvyR1wO
u8U49Nm3ocRgU4FJvMhL0gZxgJ+PgLK3wAKsqn2Ix7xZq02ClEjltYDWST5A0ydHNfUq8OBuG6nk
p0vnZQCH4o1bDZfhSuF1JChhcia+n9yqElyaIi1QcjZ7aHwZzpZl6u7A5YxLUQUep5xUQ3kVtUbN
m/va5iSDSC9SlIdMa9EzltWbS3QEfDZ12+EqmDrVxi/WZdXr64CMgJBQMHBJWOZWXV6JKpYQZ012
vHNipMljaI28x9BdKNpwPDUZmZO+GzE1DQtj64x+u255fxy1rvyV+kCoxEXL7HrfJ2wbW1QG5vb4
PUK0iV6ES7HVlF13XY4Fz6X3EaLjU3UeBoiOw3kY/atPcSJkvpFlgrxZJL3y6kIF2M6fZb75PKmY
6lKtQJekFTLd00f+97cwpn9tA5MNSdMGPzvQIJVUmg/JkJrLRhuUXVtJBgcrcrlRsb9Zy7BXH7xA
Uvcpz4KlqMLVt0+Sar6IGpZd5l3Uygsxsp6Gyx4oes8uziJAcl0QS7o5HIPRQD8w569RSEN5ArK+
xrAPo8Uh8W+b6RIBuFqNuq+sRFV0iBB1bDe6DVZvHuArUK9JtUJumya5XHpk0Mo6rTFBCdOdaBMz
Zb9vqFr+ur24GPRRfURkKlhe0qWOjRkbWaV+fannDm8h1tXObs6fVrJyBBGOoNmUTeVkITkjI3CJ
TyW05YpQvRfJWRHgVejncUyPTKmhStdQjJbsjcujALaimzxJenP6cVUX9kW8W/SqdYt2oiheYkTx
PVBAY0sx+NIxgWm9CH8Na/T0VdvrYb4BdYByQ+1daZqHaW6Ve8Oh0ccg34gi0N3h4EsKJHrExzhQ
Q5B0A9Vzm9k29K5B4pmA4ophYjGfIWRShIsMWm2AUAkQ9rZGH3Nu6xFunHvn0n8T1/5l7DRf54HA
EBbJXqSitsq2zcsz5fVTKasi9bWX9WQxFuo/evupbZx6/32c6OXA4i3u0z3m+36OC9BgyxDin84q
hQ5Ib9QrbA0C8uycV+K9Hq1gdaNdOVWrtIL901iY2/tNUi6nYCtV/bNQFZmDxXRQlN+CRa9af2HB
1dzmir5X8fV+Csuuv4a58T23h+opwPvuIJsDmkRTZ4AL3l5W7BiyJ72xGVmk5BVrLXpTx8C2LzER
A5iCm36cMAF+fsWSsnxKQwmEp9x7PLan3rC+09HkvRW1rkqheBv9ve9Y9SN4HdGapbV5dlHNaQbb
gUeLlI2klcFGSoPmSII2OWBshkMSico7OcjY02i19gWdnYOldfovrWnXKdq03yDRY7LMudO9bjTB
uvLuJrE8LMy99JgqaJBMNVVCRAV8AfxjUQ8HtSajO4TrS3VSUBGlrpesqyrQtpfTJU/qhlU9dAjG
dQrMPbSj8dRrrvVgRKZzRNcxWNq+du9Yk5e4qxT+huMDlqFireVK469EVpwr1jr1gn1mdBAOJIac
ZZuyG8u1qHq11GIV2v0acdqA0mQclMTN74V3yTjcmBC0v5oOS4egyM3HMNH6VeVoxo2f1zp8T8W4
krLGOxo+WP1a1TNoWYW9rDOrfy5i92eHfO6PysuWtjNZMyhWt3Xz2nzoOpbUtj3AuxmyvThHcWL1
FgHb/oxyaX4/purOb5AnGG27g+YAbFacxYhBKc7EUQnstlz6RYxze17B8K5V69QMnn2aq5ldLNzI
rI9jIekjuEbiitDz1pGhdcvST7t1lMn2AsOy8uh68g8t8HDu60dM7132w0dTFAdTzTFOjot1bPE5
yt46AfDhblMpK712nP7AvGscr4JOTaMpx7xw/ApaucMXF/EEa+na5hezLvorvxrdc0bm5LqrdNBW
hXQWTX7rWLsR6sRC9yT3LDqsuHFWqlex357axCUvzGIRucDgevI64WSYuEqKsLzxkN5eJjLf8nLg
INPLf1Z41C4aszUflQir7aKoo2sNrch9WBls4HzOZ1e+PRYvdm49Grad/mpLwO97KYSyicrgiH6F
3HOeipZYbmCXpxihf67cEEsqThOQngJYDFpsDrViT+JnGkq7JGp9vEh/hzKrJtnxQ6CPwyLK3G4T
ZPgxtX2ZyFDsgiVKJPcmFm0YlcjlWi2U4VSTY0HqrDG2gGY13rqRsXRdjnohvZ7hUem/JISH3UCq
f8QTJSVK82JbFUqzwp+sYB9fmzurtEtIsFjei+ObRDHvZIt/7RzhIbPyIcLQ7bua/6zHtFNZuuEL
sv3AEyIrAN+DXSK6j/g2cCz8nCqWhgRRIa1qP8YTqk+Mh6YN+F1NGo/IpGonvh7HZNJ/FE2VJikr
JNSXvuJ4ayiR/Z2WlcOdL0kcO1jGSTSBrmwOtlb/4IuYJWhaoe5k2k61FbEiBBV2pea1LipeOBQ7
TUXjX1TFRQK3ikIjxvJikNOW4Y2FLcMckZZwVvUi9C+fQ23s53ACSAArbUEDm/G1oUjFdQU7cdka
QfDNc6W9jDbEEzQIc5u1hrrl1ec9xzaQ1ilAjOxcwMG13C8cfvH/VjUV3SJjOZpusRJx4vJBfJVj
Ve2o5lu3NqUNuE2cidPgg9NojpcNQoFZcyVkqisEunYQIOWlYBRV+OnchfAtEo8EUAuMDyUnZFSQ
dgGgjzP5Vp2qOe6ka5fnCY80ZFXmXqEdIHpRseG49j1YVKOkyrYchmLJa2cnWx7VH1MhBW0rCp6X
ePdpZHL2tgjYcJjGKmtG+0nTTXLrKGOeRjsoj6B0wnUbVOFrBR6ik2DX9yHu6ZZC7rNWXW0LCsXc
5WUa3ZktZncihF0pHu2j9ZCqrG00TbVXAbmHZ82xtNXgGcNOVIcaMk8DEfMkqo5er3nuyveZqhb3
jl7xv6RITyPej6cQ3/eFqLp6W+3ElKXGn/dNxzbQ7O5oQlgACyg3ZzNO6kPS2Tg3NqjKSypYWFX6
YiAzsg47KeAks0jvdc35liPI8BLj14C2dfMS4mpPqkmub7vp0hglEox2fpjb9bRMWTuHKtQKYsWl
7QP7Jso2c4so9XGIXGIBx3PuiEmJXKlj/pI26rDij10vVU+xxnQRlwr2J6UHnB+Pdqw8fD3YZkh5
d8MGXKqxEErACKUMB8/KHkVtUMLq/GdTOdnISN14iRK1PweqIcfsy/dB0uREOOS9fJ2Eb47WyOrd
pYPq7oXI7Kw5azujuyoSJIJER5XlOPvFJnC62PI/B+eJqV4n49fQ58Bdkw8XQQDxMgMgVyYrlqQR
UjWbyO5+4almHlTbMQ7lVKpKEKuLD0XRFXSdeXDJDu4yvTqJJk8CMmp0rGb8SMbeN2iSPeoACMeE
VD2TV438xKm+eS8axrrx0KTElq7rExYeeLf1/kov82yhY7N6iNi8owrxRwlr67c2ADb/6J1HeG6M
ZKM8gM79S1yX37alHpB6JODfh4obznGfPo64oacZLwgb9FeZW0kncSkc5IsUqR6wXwVWMndcqn7P
ijHKAFi+j/gUx+sUj0v1NDdjNG4tS5zOeEIUZSgBL8gLErVDcRCl0BtzPA+n+qU492OGUC+10NAu
Y0SHHXNAvBBFcRnUwN4FmbKrx9G5yVu9vIbJsPDhaCbrGNfDzRB0eDNPdngiRJT8HrFPJFi13dxR
Rc1lbDvNNLeLSXKrTJefOpK2BBs1TSI6xOxFG3NqgaK1NcqvhYVVYphU+S4q/XwtjBTHSMqWVRjI
ByFM5xjJypdi80HTYdD/ZZCIci3gL/x6/+Ugzyj1c27aP8mjYFNgO6iXkM3psSD/EsKuWDmmVZxU
udeOJbo2/PJ85VXrnY08NuEPv+TB0Qb4ACiIg+8i2UJQHD7HXa5FIEkVq0InJBn3TYdlSzc9Issq
0W9SdNwXvTpOMkbtqfHM+ElWcxcYuKNujbodngzHPIiA2kv8ZZwEzU3hD+ZRVrOERXZUfEOuaJFy
0y+k2aX1AMVlr3S9d8/j8qcYaUxUQqMY5bu6zdKruK8N9Kuj9ouObI+I4LCrROuSTpje6ARl/kPY
GxcHjFQJ+p2iYv1STCC6UcVtS7XhYJmd7D80kb4T7SJs0PCxMiaonmwroO4a3Gdc0/LEbJ/ChKSx
Ms32Z5gaJy8sTjGFZvdyEw0Iy8lF365wEoN+IQ6V50ZxqCzOoucODUA7Yn6cWc+H1E6IiXRSQIbX
ZVRv+akM28wotW0R++Zz0GhrjvvHr5KLelMDYesoS1J+NvwkW/jVIH8lC4QgQYZCbqPqaBiDiFuJ
EUODuzu/yReSkwXqNleBZbgomJjqI6QK51IVMl5z9aIMpbHrcgzHvWhh91VYXbXdfYW716IJ7eTW
jIf0dozQswbT/RjF5XA1t2u4JO5ELP+t6Mf1f8Rd2hpVe4vpkmKAQqYFa7c3wN3LUHEy3j3HuRpi
uieqTmDxpp0uUZ9UZ77cSz0ukxuI1NaZBbuxzwcoUkbcwNKKOTneGE5arLw6bsLlmAEZxPkh317q
UqF+lTr8MBGPsM4suKxzggVvX/j+rZgQtnlxjWzSVvQpPInWmVe420ypt3KWj7+mQh8bl0L7u/DP
LtEit9p67Lvg4jQpvhuJ32d79nVfxRdiFG4I720iAkNR3Lu5x4c4EdzVFl8hJ/sv2oGmAPlwrPKS
vBC5h0B1p1excityEpftt0htxBAr9q463potKe5FOek0jFLfbbw2U5ZtlwwL2cLQKDb8+NEPc5TZ
gLELQ+QSuZiLIbKpyuved6/MK7FfKbCqXLWmJZ/cRqlPGJKwNQ0a/3u5R/6uXry9PDJYCLsQAE+2
cIIkOQD9mTKTQY0OydToRW1yEBcsnd9Kovqh+8PwOdxU/HGjV0Di/EE6oVDNSww7SOk0Ohy7eGku
bUSPbWJpsLImEVgvgbMgYi7hoj9zNeVE5lxULi2avfAQRLl1UahCUse6FgQEHyDqwTSa7zMnoUS9
ecXfqtmIiNHr8yu7Sa7VHI0k9PLRrZjSGKig/a5O5LckGN+qAm03VwVC7kPw+9h0MpySUz1F7TSI
OemEOhQXMBrzbBzilRK4GRYB/AY3eOGpi6gg9VODSTP3+pDmRxLBEZD40XM2SFh8u1TVqQd9p9jc
o/uG5oCbbi27sDaBFxiP1uiSAQKDkajNY1va1mPo+OYGNJG2h/sdnwP+9xbhhOdI4Tc6oAi+enWF
Dk6tJCcF+iKKTH2/8tA1/lL31ZIW83s+1LjWu0p6LrpE3dtab23G3Oj3XQ0lpGjSLyYHBz/MOtt1
pmu+lhLiFBZkJ7RG5fxQNRyFIZzpPL6HAnS6hDa6/vdQzc0vs/rGW2g1hTad/DZrbvYfZo05qmIP
AtIhG/ujhZjPjhXAHaKqTroKpjbRIS69nPdHVFv7Y2Jqa6XqYcpMTaoXQa/8XByiyfUySPqVGPy3
uS4DbXatO+xwlqjbYTvfLgbbiyejQe0xxt+ELWMTHdvJtXjuFQbHojdvtOjIJuItuHfzcNVaqN1N
PzQJ5CPAsVhPDu70axSNqd71CytnEzi3ReLHKbrFRfR8GvchBrx8u8DP3m/2dq5q23yCTUUQaLZ2
UrJ4bHT57nLRAeuZ9XgUNbwgpEOlRV8uoKyhBQLYqMqwFb0o52d3iEyKyURLnCYImRaJtES8Q05A
IMaP5Z+zFcx2gXTNs4kJ8maAmB4uQ4H/ythYb2r7bEdduS2zor6NS7QrgsDunwYNbq7jF9r3sKjX
tUgCmr65Mo3C+6G4GLGWuWo8yX4WI84uy7dpaiVbI5LbQ645+YE0QbmtLRPmR59hYMhW40Zciniw
cJ5t0/Xc5uWWf5M5kr01Q8STP3XwbVJ5vrKNfp9EDBBVxYnvfdN096Im2uvB32VAaq6SyDz70FKq
ZVN4OzUA3NMXiIGMdayzC3KKHWzk4MFRpXA/Wma+FL2NaxVndazZsJfhQyANwYM7SC9JYGYAQ4kP
Bz48RmflRnQ2ht0f1JzPHTV6hRGaD0Czae8vnaCX4fi4MnxThja66m1Vk4yzqFotCsIo9J1FrfSD
12gSbg/IWG3cOB7PA+cOK8Rx0RbnyHhhIpLwhbXyAxo8409LcZbAlOAUJX6wUOLO/RU35U2eJ+rX
sdCLRYYgzhOOaSr4c3e4Y+3Zrx251K6x4DCRM0dlr7TH8apjnb3rHNc6edOdQw2OUxv57A8lkpxa
m1vXSKbr20LTGwztOPLVW0CTem3opyTTww227+259cN4ZVeN8lhHEXr7dlN8sbLx0avG5qebp8jw
enzWuv8ROVLgLSRZvx6U3PyKPioLGzXyn0NwD8s8VNQ7cecsAfEqKYm6ajgb01Y5K3MkPHhBylVz
KGvHvzVaksdSF7kkzDXvVQ8yk5MZOOppXrfA98edgVPyayJlMjowGVorU1iKNJgsG8VdW6bNDfRg
FplTOxgta5Wooby3plG9wbdaMZ/ridSmKT54pbjRloK3NmQIXg1Kpx4y30xfTFyGJ5qb5bTZQWlz
bSlIcCKqhYgIHSnNXgwMfN+jyJlpS8Fmm6PEXHZyYdCBLczAzxOFHqW89Zs+5jsJHCQtZGOZhQb/
N9NyW1zaadVkDpzWzR0i2JtGzB2DWIqJxvwv04Swgw/w+W/FbsI0ImvRWXhjACWMnjLkRES725jW
vjLdDtVwLEMQdawx7PXaB91hv+poyR2M4vahS3zIrrKsHESnpQIe9WxD2QgoAEpt7R6tSyQqpqGl
ntQ3upmeRKeXSdIOhRxlyfLOupx7pbrbbN3SGtfiGKyPeajHrjLsRbWU1J9FGxnXoqbF2UKq/ISF
nGydRwi74oCtKxr/mPs6kmuZSXa/sAyWX2ntF49K+OiSffs/ys5ryW1lSddPhAh4c0tvmm2lbkk3
CC1JC957PP18SPYWe+so4szcIFBVWSBbAoGqzN8EqyGcHloU675peEev26bWnjWIA7vGLIc7DSnA
E8q86p4/sH002jne1CwP3ow++OlkWf7FIb2FQw6ZJDTc1yRz5qZfubrabvoYRpQdTNFKKbwOFbwo
21FeKu4cBIDOJGydXY0XxfOM+w4VtFJBlLc8ebpp/uvoMZKGbvsPF7VWXlcqW2e2VbjRpbvLStLa
smOhKIHNxFhkh6qJzTvZnciAxDko7lzjCtm8THN+CHULTt+yi5F9Tz1i/J2H7rHtMSQRlTFHRMhq
Xgq7v3Z2deyurkESf4scam4QT8nbUw4h8KFDs/C/bS/0AvEGxFPJ7i5WGAaScqc4Hr5G2Kce3J6t
XVcZyAXWcfQyz9NdH3nlvXTVmvEeEZqLMEZUqXeNOb2PGqEXHHrdNs9OGFm4NyXaa9YV/aG2DFL7
paG+5lOlbiPcavYy2oXk0x3D7E8ymkXlv6hDtPcyWOJ5E8RG8GIkyOpGyq/rFYomY49RvFxbGi9x
tCT4NJV6nFNj0Y4cSH9SvCxdSxr71pQ0tqPxaTIqaewPTUly/2VuFvP7kyT3h+BQZWm9XCpZRuWD
cmy89yFfxclC+5wrlCekOpfhIrAFv5scpKSnxdn3pHG8B1Wtos9Ozapj0dh3vZKtXxgHO0BF5lsf
O2cAsQNFl7F8VsfFu2k03vyoxGUrcPONRe3nzXGdBGF+0z+2dXTC1hSqoWocHdtqnmGFt89pHsY7
f040uKv0ycE2g69qpHpnaamWjcAyk9KcH2FedI+K60/fPrV6On4LlQGhQ8Oo91OWnme7wD8dxxDU
rVrrk40X0KqyRu8XbyPUzqZ0yFdWGTifIjh22ySf0zvUrZO7Rc3QneaHKXW6bVYCURnEEk/aZYhE
0HVTWsZ+uk/SsFzbdv6EE3l3LyKHQ4ER8tTyLJamFXvtMfeUdC0iezm2nk++rW/LmDc8SovlU+It
1GMT0033t8PlzetyXoAWmoAzgtnQtq7loGh165RT8likiuU0Z2V4Dbpdw1HxETAx0Ea8s9iOcWm8
6TwY136hzmdpRmmxQVLI+jSUKJCrffnVihLzzVWN8uAF3mGa3Beqkqd44YmItZGcRfO0D+Ouvtz6
MxXgiWfU9QdXpNJU/Z1fK3DWlvlygFFh3vVxcXIzrNjCeEnhLPqVVHTMjRPaxk5E5cwOqc5m8n5k
rgtXC+05rECgJUpp6BYrU9WZgt0SK4PSFaIoF7i28eAZ1fR4xXYkU+vdSRLBzDx7P89Ns7r+F4e2
9t6W4c4Awocq009RjYdmlm6pzlRXze/UgcC7qu34peb1f2p0h2aYpdGdhq2azKgiy3uoixrCXWPW
h/5L7eUKDJ/Bf6LAop1583wZCtd/AjXmP/XIa+7gvlpr6ZNYwEGocRZ2vpc+OaC39znw2hDBAi40
harx5H8LA8R3r5LraMok67Cr+E+ptYEFAWfF5A77eDlDneb9TPpuo2B5YsQoE+fst2y8mrlut2T8
nccaG4NHB5cI6tq9zoKePmrqDFRqdAmq4ihdiIC0Ci8uPLo7Xb2/RiyxRgnTzrXm5njrK816xCyc
pzHGfjirQoaO60tmWBUmD2qNXMLSpnimn3o2sh/6JKaSmCqIP7k6ipfSV1dFM66ukUHhmpvbdS0D
1+0KKSS1Y2tsKqny4I3sGNuhyn74GPIlnWp9LfMM56m/RCgDdiJDZF8jGpU7IGTR+dR18Vcv0pXX
ysazzYtzZLhhNZ0mPQAOr3fFS2VAc/UKDCM85EWyyflVVTr7tOG40krTvVoSiFK8UbP0VGoXHo7c
V9LpqbG2sixrhhCG/LzcUzJwnX295W4zZVwib7Mb3e0RHvLrVz3INhWySm+p5kbHxsdwuPPiRR5K
ZEvZxpTQ9UJEbVoAq5spNvM78NVkjNGIXDV5hZypdH4Yl3jspkipVMHetPXhKCHX6MYCEp9YIWhK
pz3LwRzhs6xmOzbLlXRkKqLKtrGYWEunLQHXsOt5UEzt2RyS7vxxTCZHbEPKQg+OH+OjokPlDJRI
ex5qNr6LytFGINsJsBwU0pH2csBzC6hb+gXE3fTqPgPScv6jXyI0E82gZaYM3qa3I9YYiuX9DLxO
OxsJJlJy9rem9CmlQylXTsvE8zZxyA0i85R0wGFo8h958/bnkbfJuQWSdz2TvmYZuI3+rU/THaw2
inH3R6yKzolODmusbDLEantIZlDVrC3zh84cjIPOqvHOcnv3DnXCwt+VLYilDJevtdVaIcqX9jAd
cdy0yATkU/Qrc9UY8T39i9ApedetsbLLfljzggXjx/QMoBsWozkPp7qe3QtcNHeDrUXO78jMN6Vn
xc9zi/2QP1fqbm5Yka/LInhWGmPmK6SYH2Jw8lCVcE2XWDlowWAfwCtbK2niwOxuwh5wPwqXPIPH
+gEkhvG5soYXNuf1g74sepYxackYDMsPrd9jErnMMyvn0vdjCgDTGC43zsKN34AozK9gVkd4NUTI
4aZXJ80loq3h4ZNU9HeJ7gbH1Gnuefzon2tVxTgnqO/rJekUzWX++HusTJz4DnsAaBckaS0dR+JO
dQqqey3qq9KZO7ly0euk3I/kLWHJ0LwNWJLXVXFhs5ocDXsGr11y2kQBO+qj6DcN+qaMrPZ7N4/T
NrSd+uRh3fGsDOovGfeyReA5yO2nAObmGU/CaFsOkH1wsTDXDiqE59F10RSPmwc5YB3ZPEg/25Pz
VZlLBn73ScRtQqXAyULiBIMUBFtzjE+/VBq6PF5lt9ygNB3HPiaRCowtyLTHEt2NIcTYsFUDfe/E
o4cyNFGofS/bpo5bTI8hRqvfyKQhTJK3+lkubSPPfejGbt5YS4G06I0zIBDzXJkezhJLl4d+18nV
fYRs6JJDt9RH60Dt8TxSKOX/jiWDrK5NttkrUKzFNg4UIJhRtFiStdbXOTM+Zak1/VtXr2zoKN9V
s3VgnWr9M4QZNd12al/HIVhSYa77aJi8Joaiz+6KJqxPpQP0hyKsdi/XLvsoWk92mI9PoxO2D8hs
+ocAg5ntwBPxGxnzNVVV7Y17xD+UisNWT7fGbwr9cVEnF6TZvnQtRlfNcpAzOTi9supSVzmJAZZ0
jWanojhKZWyq1XQnf32IELnHKu4if7z825V+NRyjaPghXfgJqahOWKm2LpNI2UqnHExrGld2lH02
gAI+1E2wcZ00vUSLlrJ0YZUAEG3yDyhUms6mt4ZHiJ9sCNh6OkCDo2GvaKD+SNnWuCvuonGwMClW
ydJk7fDVo1aFv+QXdEGiU2P6aE5nSv+1McKf2jgoj6pao1pRd6zul3CUMtONMwXRGUV289W2pzXa
2cNX8jfmfka/aSfTi7A56bXafTIrxbiDRFWtZToytjzTsP+6FJ0Sveg+xrPLZeVLKbk7o51u69xi
WIMtWstrXNHw5loUnOQAs3TGPvJZTJXGOFcOSZTgovA74G+TZuc6SaL8WMHRw83fJ8mFHGem3Nyz
ote9+E3B0fHcxH31zCLuV1pkzfeuc3A07zT1AccO9+Jx068bdkbf46R/TtWm+gRHPDmVVdRvZYI1
/1B8gMtAwIJ91GvZAfB885Z36U7mWWE0blR0Js5hC9d8RsPxIK6UaFjblAhii9LXf9lVVisHXZbH
KW6qu2vJGD9OfB2Xl6+6HGLHP3sAYU/SClTXuWtQxArzmLWOlzvbaQjwgVqatayus9T+3nmqdpQ+
HmHeg6vr6cVM2610Tcsyie0sm+zZwNFLQQBKvqQcJH1gd9OzkyjKSb7t9S8IguKQIBpoIBSQhuZn
ocwUgR88/G7VcxE+RJX9Wcg20sJb4NoasjmUyBn0B35xVY7Gq94oVH4LfUJPpDC/SLqqqysQ7BSY
7iSX5ceetvFMZD9l1KKGe2ixML9mukpsHe7tEjjyQpKRA7nHNnOSl6ybg7NdhP2qBRVE6k1hF9UX
KPSVpJVkQJoAIaqXxOkupjHxEp/V+sUe65BaKKwQGZSwZF8ilI2IHVewg6LdzB7+WBLuFPF07zXj
3e168pFFTPlOQW92iMLs0UjIcg+5OSOWnXiftMTKj3GMO500FznuO3Ssycwvo+ZYuY+NXh6kJQfP
3DsWnnnSoFZ6jyz1/CAty3ZaDLNqVlfLZEufoo3fdoAkl6Z88DTuLfNL7+bIdM9qou77At+MBfcO
iLKO1b0DtXxrjnG9xvrXZLlV2AjiNMqJnzbVC4hJBQJoGY43XYN8QwtLTKkamKl9lWEM4hXnYcHX
8QJ/9FXHfXS0Nn+t4XynhfJaTBb8yNH6Iq0+m4uTYfX6WppdFy6OqWTfrrHLBaOxvkNWr7/vw7m8
zxVsMRH3aratHQNxjHMsBUNjRGCfg1eG3c7Cygq5tWh6tNpouugU+agfsdKBAEBuA/AKDwGa0P/e
m5Iq6mrl/2makfYe/MdcCZbRPo8tDN3MesvWNrugp5teGt9KL25dm3eTupFu6bmNdUuA9HHfJzsN
0/aVjP5xjVscALcMveFe3/0RN6gNaHxl2Geh4vSsle14hsI3NftWo0giZf9r/uXW+QF8ood2s6fC
Py8P0C5kS4xsgTA6ys7x8Q7ZDpYfXoY5azGqe2/lo1pLq1K9BGGNcVsi3XqB0OVuHMeavwz5fGct
5dY01166qonectcbtm6txXeFkk2bxjV/9Yv1mqubwxZ7czhGS1OMjeK4fm5yx7qTLgOq2yUIjXsZ
89wQOyBx22mK7q1RwLp2+KDNjqe+FlD5LxSc01WnD+prWWVkzhTNXMto1xjWcl+FOzuotddKNTA0
bRzlIKNlOPMWnt35blwuNWvJQ+Bl3qMMZsnBS3v38++P62EV8kg/Za4XoIs4lG/dL08flNd08vsH
MkrfzUW0f7YwZYzVtttIU5lMDdZ0CeK91Yo3pxt+OZbiHClnK9tyTO2NUwyUHmczRxC602yWe1PZ
r0Lkbdl04keIsyLZ2CCwN3p3NMjrAfXPIBINmGCcraiDLhTEI3uT5dTxWkxXWjJpnqdRICv1NzFn
vZq3gmmtt7DdbZIYy+fJ0IiUOwtEpcR/1V7UsTvrbi+5BXfC7dEu0mD9IXsgp3KYyB6cWXmvpGWo
6F3s5TRRqn8m0IXXq0jXh+wExS1gPFfdYpuHz6bFQ/dJHV3zqcswQ850Vd+VaQNu3G5y8vxe4hyv
7cxJT107axeJ7ruygVGwDmpQzmunnBAzK5zLNTRvgcOULXVkiZUDklfFzrPyAlNOPs3O3H9QL/k+
ei2JmhBfdJR7LrGXdiz/Ql6LapDpB61L3EcJCVwj2EZ8Rbx8LecxWA4LoeUw1Ca+qMtVZKBzZ3+x
oNzeuqRfC1mYbn0qU2/tFFc7OAMhf041P+HQOay0AK3fME9PEpHFVbXj9xicADjMT4mKgQu59fz/
EhFmsBOijA235Wrcu6qzSR0NYMv1OJlRdLQU7eUD2uV6yi9hX+RGcL6iXQTGkto9ElImfDKl2PHY
Tz/ZBmg0C+mnX21Eirvwf7WFhUJ6k3efWZsC7/HJ3SNWpp3r2ip2QRFnn3hmv0+yEYdtTf+XV8Ne
KzMV03F2V9ugMue7odTeJ+mKlZ0tmCRXpj5yWuUuI0F94+j/yePXFvq/8P3x18zqVYI8P79A5Y6n
Wr3xw9J67Xoo0aahBL90pJL5RyZPDoDiripr95vrKcpq8oLyJe95WwDCQZ0u9ZHYd4fggA2q8yBX
gg+E90jQqqcYgPKpDLXv5TDVT8JuTpcuBFWuXWLlLVFLl7QkVLr0DmuqhltZuqYs/ycfcZ+EIbKT
RFUuya7eUvRtzv1N3YkF3LVzTqJvcdo6x1vuayj5S9s83QVefSpsXx8AANoRkM+rNgfeaskBM+O9
lvbzd967Ec7r/XwXZab+6AzQXGUgSqIQor+fPLtNRG6pVg2kL5iR+jidQyz9kg2om+UQmQ/1ZEdv
LTsFDQ2qVdsUMebnRv9Yz/1RWKf9Qj0tcOYhjf0iPXZVvaSU8u6Fhzol6IRAp65PMlgNCAFUmens
ZGLUOdEBv3XAogshlqevezYzFNdkLnIc+dbxYmzVYvdHEynR8Zq2/k35T1vrQ//1PdgY+rXviqcT
mCVPjB/tNH/KFYhMThuGFzlEkfKlqgprf+tiGRVepkRD8CQvQM6gBwCmQi08dMpvdnGFoeysrs1O
yWIoJ/29U/yyfR5nw+yq27nQvA0KK/GzHLKWh12SxPHJWbI70pcaB6sJ2idpTIGWnsPB+nGbM5nD
Zwd6R/hvgkrCahCTLqXU3jSIhi+RnlIhgF6DIFrJAs60SgCPHY8pUw1f4KEamNkmHZm/ZTSdKsgk
ho2aBGXPVuxuWctlQC4LF5WVEXVap7d+psZdtRgCjVUfrFqrMz+rTjRsQQk4d6oLl0cvgm6XhS1g
y8i/RzNO36RxPe30sYN/1NXJgz0DJVtacijSxFh1HRUOaTpG7J1gOJYracoszdYflSZxLtLVW2G3
dysXvP1yEaWNamzXjpPfzc+zZtcvrlqRvin1bRfo015cJ3PXevQzZXhK56Si0jgfxHXSb5PxpLUU
rKRZpXD16kW69v87yU3h6k1Lmeg2KafqzKtK19YVOvu45IJ/EPdpFNCi46CnOSD4Gm9qr2leIG3b
M0o4f8YOTR8dZ1QS1wFOCS9daElsHJukgTybJyHircpGBbVX5Y9AFN1tjP7iDjZFz8MXr5TExTBk
7yzeKamBl3ha28c/+UbSpv6Y7RRonis7bKk0/hnEtz4VDflQP7P+c9nbZ6k1Zp2GO6pKtq0VYAIO
+/TDFe9uZJ/7ObQfywF5Ut9IdtJtuUV8zvxwXAsMPp1if2M3kB1+T1JrHTPRHIM6bY7/nCRRbopq
lkyKzEpbp2o/nkMHAL02IviK7Qmp/DJ5qRd+XpZnxsGg1PrUwzhmTUUIsgsrjcLmP546GOsGM+GH
Qo94futFvjNgWL32vfd5UILmJ+9mcnfd9OaNGPwmdaOfy8jApBb80ybGr+j78sFU5bqDU/JCd7IE
DpNXZltLU8fXqU8wHqgAautjjkSejcVL1qj9SUbnHgUgMwr8i4xWanBqPN19kkF7X05ji8x3nTyz
Fj9KiFk1yX0Yo7XlLJefs0Y75T5bNpkiHx52qr6uzPxguqnxrfSRU19MKV2r+5VQWP5cuDkqLr5j
nDoF/6kYwu3md+gwtc5Pn1CHrMlfQ51c/XDV36Hx0L1fVemHRSfP/nDVHO1fXU/KZ4wsip3e5sqe
rCQe1qBW9TAqX8FSGWds1Q2MBofqa5Z0ZHXDML1HEyd74SZ+kPjb9HAgDDX6v06v7fF9umFaqUyX
y/qeA9cqgRLeFJu8Hd81RkQ4xDM6FyPP9EVaje6bBkgWQqLKgLXRDWcZaO0ZktJYtHhQT/wCe2m/
B+LIh2rCy4fJMuf3Ff74SB1X0k0AGu76XcwM6t9MxX8VjzPV9MhsUdf78zQZi2GFFa25kfFMU4Kz
nM26/n526/swW4Y9F02B9/cVuNlN5ebTfeIHHjbM2lZat4MFRP4eNm65TW1j4glFLFhhfkNy6lSw
J60pPHI/TfcfpsU+wh7uQKYZqJS8h/0RjRoPpYmdNGVAUOsY0n8cuL6X84a9iZfCMPqwX5VONzL9
3e2ycgl3ufb/YkCCI55yo5cp50z3q4uSskIqQ/0kLTnkakF5dRmUQzMFPTZpqrn5YyA31eoifQkX
PiCp/IJMFPXYtoBps5LJfYHVyuTGqC0uVa/b4Vb/GuyCMtetfYuBeYq0dBjX18lKXTU7mNpIxyxW
tLKaQD5pMfFZFhZZzv9SbYQkPGQBIp254mTwdeoG22st9a8ze79ITubQ7yDbNpTp8IURc5irBYwP
NStUs/DkVH2m38nw1UzmOl6X0X0HxRr3sFQPgfrnMRvPCNMMg8zmGaCWZ6/9jl4ZqpAoKWPcHrqu
8oGDLOESqJOrPBZjvbLGobV3kl03lQa1T6QOdpJxBx09dSuniVRgz0vi/RaU9jZBYe4UOPbW39NK
SZCpMTAriz12w3Orf741RdpampkHiVFfOC23UZG2vjWv/q5RCGo9J4+CpGaRu89QW9NX99m2h+ZV
y5zuOW6rfWnGzSt5+BjrbO/LdUy1ly9iqvwZDM7oJxxTaiIkrpjZBAbohHFklbSMliMZF0Uf+r2M
lonLs8+ZWDoso7mBCVAY+t2djMImeUU+sUdgjMFFgl6+WGwU3nGuleFdlEtqsFHXILcZ+cn22lyE
ud41upYRpzTfR8pIAwXKX/re+aeQ121ECr9ytb9eSEZmspzrq2eWEsO8x9Xa1L97qvs02TZQmNot
N8aErqQ04SSZj1ljuYcYJZqVsTRlQE3VDm7/D2ncQrFCfQW+6pyka5wtzBNtPGYsMnwHoL3+2R5c
/6xbJQKKRjwAjyAJBjF9xAh56UP186ha5U/UX9YC5FGVXDmzuUP8ZQHwpDPinU7P5g6JHuMtt8d/
SkszHlq1LT8vk4aqbdb22JYvVqlufHcsvldgldcawm7L4gFYHhXinc6e9JMau+EK2x53UeAgZLI7
cqa4ueD/2zzD1GFXiShlBLN8W1RDf+gnDOcbBJK6sEzf6l6Jz3Fshxvpl+kJDJrciXXEm5tFcTkc
A2SoLeTWsL1FzMxJ51ffs+37vtJPsVponAD28wctOWhRAr1d0re/R31QZS9o9SaHeRmV4MAaG5Ye
Iy1eyGEcQ3F6VeoB/j8n1x6Gwmbp+RgzAJTe9qmCE0mmjI8ka1JKIL4GPBryCPt6WF/JHH/pQnV8
dCs/81c16PTY0OOL9FkVpQvgL+eevNzW8Q2VBcx/qozXYpmJyieL2+OtP+aJcYEoiREwZchbv+N3
mwks0Ywle9Ah15UlZrJrA3bvaT5WqL+o86pZIC1/iVhsFJ98fCxuEZqJEriehhrCvll16Wu0D34T
Q4XwmfiFv0XbSL+yS2/sUCsOfqhROx2FRCr9VO4nYDF5eB+bxc+o1+fvbFwhUJVV8WgEvXIXxIqz
po41f/eH4Tgm5Yj+MgYvhpF6u9py6q+uPq4kQAmxsy6jOjyTalGftSB+6GTPBtIGhHZVdS+aX30X
qQLI7A1LfCV7KmPKYL6JFl27aBgMynPihPo33Qy8bdmP3hEp8/3Vxz41qJ9TdhrWSE6kX7MOCL8o
M5MtNEvT+9eqsy99ZjZfmhYBiYzszhMSGwmYNguWu97Z51jFLqbzPPuq8FyOCRqvxYz2IiXnl3zU
641iJfYuXPajJtJij5Uqqs3VJY2HdttZ1gEOcxeuvdGfLw4yIlAU4f5Bt/lr02313cBr5nMCWBRB
Yn/eA4BJvuVISSWYcJMeTVlao/kp3dyMIXWfb39EL/coFdYXBQLqesjqB9UK8T8f/c4D2sFD/do2
TfZimGH1hxsAIw6KrY4T3IN0NaMVXJYLZGqsrBJFV/fepGePweL2CWTtk9vxk021Jr92JXrfH9wB
hTh/zKlI8utMgE6gqrO86GNSgDjRKFtp3gakGaEAh0aWp+2GsgkfYhY3K2yLoB7rFAqMDCiTNN0K
l2wl0ac7vCiMt8z8OZNtePVybWvbgdUgBhRpyL1DnxynBMgJ9jp7aVpq/96XL33+EhI16lYn17cZ
FufbdlB8uFfoC7iJZb5IH7KitdK4z9JTDy4P0oJdolWEj1rfh3dwweqTDdwMyYhy+mbZ8amNh3Df
mFT5XpsBBQldxfcVEMO0R8g2QgNWV9ezEfdfwzp5TLPA/HeMo7Ueev4Pf+zQ52pC81OllOPWt2Ga
GI4ZrfOmxaPTLO9j1cZljNJEsgp8ozl7Tti/BK1pHYZKLdZ+CTJ6PQAfHUDbP6WZ3b9A/TQ2nuXA
+AthowwhOiHLpXy8xFeDDxfyRh6I7MDd4kYzrIUYIANXpsFkO9vAGfk18Q6/ZN64Rkmd11aTQbqE
+O6fP7Rr1aesYCd76ZODVXp4ZSXcIHrpP3izxeO0s8pTaM3fAiuZHp2+5IHrDtouJO10kYhrWM2O
JU5zF6tZ4gY70vexqeJZrAf92elRqV7uR7kN5faMTdYxiZ44JPD/c2uCOevOWZM/SMSt3401dRWD
7L3e2TIwmFZynvSDF2kn8urBpdIX+8lsUacdQeBRjtW74Uie/yR9ckiW0b+FDNQK70Cks1SMKder
xf2Vw6IhH3UHTm/Vd+E/EHS0XRnp5aKIE3xGdt7D34gEbYxY86d+WthBuf0aLi2qkemzCy1JxiRe
H3+YaGG/NOGgfHKm9CFH1/9BhpwGqYNcR51ZwlWTers95B6Af66latBY7UWUT0YnOwsPbuaUG2Uk
E/kuKDJPdYhyUo5hg4IXyyZW+2BTQTW+oPhvXA8IpuBvp7jZPT4U01EG/EY1Lrc4NwQ0a1Tq6Rp7
mxu0xb7NrbMUUNVSJQ3k+Dx4loqsM8b7OmtBZaiOwyPXBHZN9xi1+mXu+2IlzRlt5kPUYTMgzXQE
rKmMeQ5II9PuLRtsjV+1xUrW9yxzkadJyQNONsTna/O2wP/Q/rA/uJ7CDcI1WLfOWEYld3Iw02hq
Vu5YUQhqWwTPpC1DM28kKp29a26r2DH3npZClsP17yx2W2EEYwm0T7yS5uDAA0S03Dn2J3ceZ4y9
E/M+zsvAWBU4qgBU4n0jnUHMSM1u/h5oRXG5mmaPpHbYA5W+g4mb8xQuUsLTUkuQs1hqCdK+nkpv
LfrA4PbH/TJHp1S3eWcqx2EIwoLnXY7J52uNcsje8Utvmy5NXJjTjT9l1XHiR/yKQXy+1KnmizT7
Bi860FLPpYsohNfgCbpMmuy6egii8JsEQbNHC335gBBRuGMB0nnnAQfCdqTKL3qDcuw6amoLJkD3
Jsg6ZbDKTR/53aGHdYbqi//evI0Wtd4dAIcG6zypeBlMXm0fZGEX6XdoqugP12XdMGjBmh9gvZc1
3PtCzukPVt11K5nQL8tBGWBqbCUGP6dl9QcOIFiXc1LDIqsKZGpYfR98ErkrR1aMLk+lh2k653bN
g6xvqMbiXo5TYLexsinZi5m5qQ8u+RHwCIbYmVP/wH+hCLaOmgZM7aPDwl/GIHT5CPkW+b81FNrH
64cYBdlyx8LSXL6mfOHbrOsXxRiUh+UPfpfl9e+QqKC3LQqwoXn9y2U6pbHo4FnNU2p2xxgiEi/s
RQZPFPFE8g4/hlUC5e2ugGf/H328JZDNvbKJFHdYG2BZDpHTGWRTSwVRsCgNoKAZSnlsFlzkrSn/
XXnnmNdRwUnemjJ6C7Z5hb65vvut8yoHjY5m51sm9hqGlezKYfb/AcfIeg4YEURy+EO1bTb3KNNG
R71y42PRDdW9Hrp4FcSm9yloHaDSuNcddT8FC23DHDcTN74IdNS31YQnXJpcBC0qo9KcF+xF4DB6
C7YC9QniJLbfjfWAYHv9xDbxm+x6WjIVgDaC7GgPZfV1sE/U8Xi3oQA6bKSrxHtzZdixfdSV1N1q
ndMXe/hdmOBmlL3ZtE/M8eEOTjW+NXJjyV2QDhska+P32wBnG5fCUz5/uI0VUMBsypim1cE2VAu4
56Dvs3BjVU5ySCaw8LzGdWS1WL8gHTYPPDQrHTQNakkI4nV3talfQDu0uwiE/nU3o0YpUEBy6VBM
/co/XNtx3kX3YMVJ6IKyvPbJRLhJ52j6ni0CFiJlMRnd29QBKpUWkOrmKQuqt3yMq/NVDsOpQaIt
TV/R0iPicCqAHYRmAHe37iZTSnUliIE/wQMgj9DjcTtj3roDKqRRXR3asAAV7tfYkmS6om57FOye
k8ZXnx0Iu5rb4x2ytIaSJ5hi6Cj5FcBF1m1Ydyue1MoxoAjyHOWmc79cL8eKfuMMA44eG7wTALgl
jvrI5gDOmNZ/kgMU2F0fq96jtBzT0ldK7KonaQaTam3NtvK30szrqjvNxsxv2AuHT3rTNLt4aMyT
jincA+vfYD2GZLqBhiVgnOmTA4BFfVtE6rDWNC1+aGIbtxWWmcOxj7o36bsFB4rS3Wc1b3PL5p0+
JA/AqsfTdRL5Ae0uwfZOUEX9OJqnwlKCK2tM4EHSvIKMGvvjaPPfzW5plmgmr3PDKe8SX0vmV+qZ
2haFO971ik9uBd2dRc3Id3blorl0O3SLQFMCxmYHoKzn3cWootaU+OXUHFT7Yt1/6JFumSXXVCf4
OtpAcQMyM3igLPEvUWh7FyyqdBxMKuriMiKdqaIQVCdIYUAKOxvl3Kr8nAhvo3DYACFSgN303uV2
HRk1VZauvJHRISP2w6XktPLbahU6ZIilKXOnsjnYitHszcmDUec0yEJSR7DNNjs2lu1v6sVoyR/A
7wwoLJx0s2XPNo3R9Vl/fYCnbbfmP6q7l1++HNTEG/hZlOPu+h6LvKDj8Ur1Ngrzt3cZfbZB1qU0
tWwNJjc/dAtISQ6QKkn+zE9p3rXPSeUUiO3r8LOXgISK3V3V9S4l0Tk8VpOlPFttmyy5oOxHoOiP
M/i+V6vI432BcHaae+5eidrmErMP3k6pbYLDsOxFOaX/bjfd6fqc1mM8kbOw+dngxAJ7l2uErbr4
1BvNQ5fy4xoSldqDrWB776CKVSUxVsUq1sGp14EPtVwoZHXqnjIKEvtu8NUnuHgt3q1e9m0woovs
oFo0LAqTvIilgwsDM/hVHdpmqyQBf5uTTRdX94ZDYM713Qw8Z+7q3dRmBmti0OJLweR6Jk0Z+KOv
9G0F7Sv+g24DlVL7/M8vV5B5FJVp3y57u/ZQ8rG+mR5ug3IZTR3Uk9P8WwYYG2eL43G3uBvPvdfu
s2lAB/e/+vvgf0g7rx25kaVbPxEBenNb3rdVy9wQGmlE7z2f/v+YbIk9vaWNOWdDAMGMiExWl6qK
zIgVa/U8T4qQzE0musHk2Qq94Kq3cXscyVDzSEiJRdjEIWM/eBVncehoSA52n8XoTdwSInVUUyO5
gBvl3TLLWobnWBtTbTPydlx4cbwbKkOtrRtLyjeLQ/a6YK1Hib6hKuGCBAjgUUdHCM4LFdYC1dFP
wiEOMl0KEOGLozAYU6A44xcmOxfQZduDuaZPu10bMhvoDPlxgAITi87C0SHO/kzUIdzQ/r1Sfyzz
limkvoN17oNJNYt8rWd81r0KztCpnc8j+fugW8dQiuB8HWnVCww9PSuh+1WMhN1XZXmnQu+3ETZx
GJO4XgMTGQCyso6wJfQNiqWR5PNWlg1IYdgZhmuf6CIoz25OKVgd2QywrdNvQufKAcyDpEjU7Qzh
IW0fXEZVBrB6bgzkTorwpuekAGZ8cSr/6PuGp9mpyz5W1Y4OaLeekcmKa42HREWERXgp5WY31ZHm
meHUwx+0VyUwtE2bZ/YGva72ZppGe4Ptsrvpof63ZRvpQZj0yT47p7A43+am4s2Ry8SWB5yD3Oef
xAqKy7+VmORS+tuYyRhtljWk5gXpFJ7opz3UepByCEI0JItTA76QtHIPyqCAAcnkivSrZq817UE8
SLaZvmYDHD2JLYPLh1KM3FayV7ri6bzFvVoXaw/OYZpdut6ZT6njw7ElrPNpFarqVnZKGI2XKMqM
1ZlHz+GgtVq2XmDoTaq2uxRZhbWWAHJYHGqKuJKfF9fab55ahX47UVbsaos2m4GeVdlXZ+q0xa4U
mnORAmW2i2KgKCT+sgtTXfYwvOZA2pZSbctzr0WrDmpgiXtb7ENLNQWoTr9dbCJEhaMGcI/0ebE7
NgkilEsUvlcTPhaeeRXatDT6bDroJCel3V9zxdLP+ihpWzfuR1hK4xedLOL3KXQC+7wJ7dzIOAPR
fA2Fg+wlzzRThHogq3d8M/L2BcG9sFCyi8CaCUQa/TT73irM6z9NusQjgkCeCbshO3PUYvo1cQGp
TSYxcYyRU/HLNt8OPXDU1SD1xbGX5dsigQLQuL8KBjFhcyKzODbGwKeZOvE8S5yKQ1EE5bF3u1s5
cYot9gh5jDN9gBupVGN55WatfxvZdW1qLW/eGu3JY0u6fwja+PscDdHOpKI8EXO5Nf3cRDhAiG5+
EEMoKiZMh9qJPyk8Bh8We+gm7S6fsgJ942XXsc5BN0nZeqhIr2+EzYnCSfQTqMK6MooAVgACZ2NS
csNZZQOkpjKTPDWNo73wi0PngXSn8QY+dfpyr4vjdbZeOIe0c2m98dZR4EVX8s3RNW/9nsrvr3Fo
IzJGg0S2qp08ugpHb/h0KIjTtkknOi06tOaJ5RQ0pFFab9TpWwR1wdGN6Qmal7TFqVRNf+c/Lgvv
Q5lk5amlEH0e5DE5N4OfnMVQnAkbjyjwQf0uBu0M8udaDe6ZBYJeI06cLiuotmJD766nFLtMCMvH
TjnLbdXcspgexy6Jo78q4KV25QbfjdQx4fCR8wfqJNWRRG66N9VMfQ6s+LuIMFP3nKtJ9Akqcpho
eAYSOY9+4quCFgedLvbU6j+H8jQEhfHqdTT7NVgzy/YIU6jKdziw1XCrgDo/2ZBh7fM074DnxVTZ
As37InfW1TBISQe1tDbhG/tWR0qPfniaPxcIlm+HJnYu6lAAFJjXq7QyX7cyQFU7nnZTIRy6gmpX
2NhQFfA4TDvNfoqRCsYzL+8UWJWgBIQtFTFiDukjpNJnslWD8uQ6dipf2lCTVFcgAqWdOu1+Ardg
bzSdDfAfbiM3sF8DNehGD7I6fOMh/zVExMlZpV6DNgEGaLT6StjEIWS3mtRtehajYFRpP61ic1vX
tNX1YKouTRDwvJHVR+RgEHX5ZRIRwokwSUJZ/DHhmWeXOIa+GXvyDGu9gflTV/qHfOq66atmEkwA
U0nr+Bfaj9R1YHnFfVGjpdnJEB+4TYVsSRBYay8O7M+kUCHZ89y/QettvGi4pKNUotRNY6qflf21
aQsYDEUXawhXV5Cn1fSl+2kTgeIgdeqLmLt0vM5z52USiFCmleUx59NGd9la4DAEYqOLilf8p7Cx
Y7B4eqd/DjTHAulYhuJMfhv1BtmxhMF9t6wjrhFE0KQGnTpuHVE068HzH9mxmOw2+IMb2V9HJAHP
YrT8HaBsxxM9zd8C/RKoavZSFW1wr6fVxyS0s48R+fKjB2BmA8I2+2hWvQQSN6VBeho2RhWuVPYl
NzG0/CsPRyHlNUtawckKFZ4RGHvB1aQMBpIRpfnIb7h05+bJD2Fu6Wbc9b+ioCV6E6V04ZsosyYL
HDjO8Ikb4BVM8utajeb9EPxP81pqL+9yzUWsqNCS5wxh1o2e+OG+dooEBjLXPwVJZgMox9s2hfXg
IMIonN5kiu36xbbI4eTF3zUwi30Wpd2+oRP8udJHb9VOzOVD78M5EyqfaFbPt+NY+JdM8QIgYzVv
lNkPX2lbmEOhCoAxNEr1h6HVgYE2lcuD2vQwZodtvCqmuhfdmoCpfchzhxidVjuFKTj74cGziLJq
+5BFvr/tO+f1bPx1tniXMyiKuoceVPv2X8RlAygIbsN7N9Fz9aPdh2uqQgNYRrDfMhQQ6xA+o8+t
kjzOOHmn2I9W3/5Iu+pLKSHGpvquDa7Cs+9z+N7RzaaNFGmAAN5C1skkuVjpySTTWyPOsSpbYLx3
jfk0F5lbdsiG3tSwhkbVpXGa6gP0Qjue7BHu7PRm3+qlurOBx32eQEt14XjPAdzUV7N0KXZNdjke
uasPRQGcNuuOGrIpD+OQXtSsMF40O5AvMLJPBMMaefch6w7wmoIOnobIfNL1ImXaXgQPRUeV1kSx
RXi9vH9MW7+5F05d3TX8x79UbYZcle0/QystX/R2sDOeBNpj31rciFJHvpiaPjaUyEH7jmUpFfUm
o3lp+O5Ffbn1ZPmQlam6qzW6+WIHSS0awJRVEFnJs6kY/WORJivhFNQ4tMF8NTwyrMKkOOAOy9Fj
B657uzavik8JWze7bIcv4HB5lHBV40xupLqr+oHtlu16O41Gk+3cgNPHJJlJpj4tXCKiPSc3Wkru
v/hFSIztUogQT28JQ0Sg0SbdOmpjDfkcA6TcdBDz3NjlGYbCqsEuHRnTTdZVxrNmKtK5M+IcUQrD
eE7LaryHLvAgRlKACfHpLGjGJ2GRk/BZRgkU0DguVYEsxTL97CTWUlrSkSW6gTsxFFeq/YB2J6Ts
qCiGqSlvB8rFi0hThKZnwoYL7FyWxOOOdrfyAozKhjhtYgdCO3eqF0/+3i5hCZ+MIiiU6JHZydNY
GNUmfI2Z5yyRaWyS6BmjPdp60Tlu1bam4s3p6PF5BBSoHNU2Dw+6lDIUHnFwUkN3DoquWgeZ4rxf
NOOZHg8ExsUpLcl09iktOtphUh7fu99EzqddYEncHodhNY/dThvPcDUM0lqcugXyF4h4HVPjl+yl
1qWZv8niErBbpcKoN5W8qLLm/iykKcbiMEeK07KlcU2vxnAlGm2EDc5Tu9pBXfCzIcKji3vGoDVS
OB7sIfoikGLviEPUSh6Ec8aWLd5fjgV+tjj9xB4OcZh+maUkxcIizpFURF2Sms8BbFbgg3jslxv4
P8mfSdHWrmK+O1Vz1XpFv5Nrz7ijUy0l+ZTf5gjVirwdku/DegmxlUK/W5aC7WANzGJjjAlb+l4N
Tjo5hpUzSO2z1VnxfZiNR+EUpqbPtrZjVg9FOLbPjmdCE+PQWCWcQ5f02wz+gl3Ty92tVWk8082J
PsyJ/K0odaOfmt2AvpJMmM6M+OL1AW0/a69PrTuhstI6wGK6fHAgCoMfTMiveE4Oz6LqqIc5RDhW
TtJ0p1cZiMHylWOLmLFgHQsjEuqZF9lrMdTMqN+EmVfOXrmN712zUx6yQFIf9HzqvbF+8ju7PiQP
ExWj3vrQHE38zmLYjvWAEB+NoR3N/vBsQwXtp1tBBT2HDrS/AMQfPtk+VJ2aYrjkIgl7t+IUhgbS
8Gkhls4VSIC00OT7Bst60knFVTc04wlZr4gma6pHos2ibSDGhCVmdnpTN4Vpdy95k5dXESDiwQAC
oJ3aMqAw0G/O2F2hZDaehEkZSJw4ir+qMpb2J5wF3+3hnlZCHU49WHTcCYkhDrqsWMcmCv5eTOIM
vqNNpTfuVYzEGjlXWhvW1H0xrSYcqO9ZR6OSvguTCPs1XRtIzM8XhhQ5U/JyhjFD/GTCX0hPqAAk
zzjkBc0s51FxGdSPb5DJC8A5mqDOENrAoO+WyX6eu2Cdo4QCbM4HA4gUWd8ovQTKqJyz3IGRJJ7S
wopzjiaT8AstUCcbwcGLMU7ZLnZG+Re3DOU8F8tcu3x+N2w0mkhnb9Glz41mRce419SHqqELJ5/A
8KK2mBd8uior+MewpG9HlBpFsPCKUmM5BYu5sBG6j7KCBDLgNgAWFNRgbQiCL1MKhc6LUL/KVa8M
m8GsU56OvYIdPB4JsvthNc9JKncNC64i0i7znIQnq7WflJAAH/MgexIZpKhtaNCJo3A391UvY5GL
EjHiLDWHcs2uK3gNFGMxUbiXzBVt1ADeROrIjMnO5jbFoJl+SNARubJhX1zFTk+QRe0iQVjUOfLj
1NJ70AQtkW6grjbPg4vtCHDvJFI7IpkTV7VGf2TeHJZ0TxH2rzbfCNl2Kub06Wr85iDp07j65W8U
k/Gyxvvx3OeYQCJm+o62yw0ekPLafnEbdGbFwScbfpMk27oNqn9X6Up5QpoOHtQE+NttQGhlayvk
p0WwsImzKiO5GvT7Zbo4m9etIG9hq1juooKkIogVLiYuDTvZS+s0d0kn652/qfJcQ6jO8HISfnF2
5n8rO4uz5VC4jv/qfhdTmiUer1WiUzuRLE4rLCFagEiaWsUXcW9ablBNbT3Jspcd3ygjC+/k0Eji
HF9B1hNw+5cDZbifM5alJEARYoa4L8I7kB1KFeBglykuquRRgO5yE38YCziiyKPdrAYu/jGW1Uek
6NZK6ysIw6XHKUP7LCKLivxgNCYPYgQS52PS5+U8D0EReMKhkTkLJwJQHcw6cDaKVRvDtzZ2C6mA
8EoFBPbOhIsSQ1WHHTrSYdzNxAsKCgiv1JLd4TQUL7ccYV327RHOpyC90O8E0gg6tvDcuBqtBok7
/jTYVf+XS1vh7k2Q4srheR7PkY7LHXeNFFpIjksu1paa6pei7vWLHiPMF1DEyaaRIin8WeCnf56K
GBX8PbzRdbAVw2XyUOVBu1qMTlisARt4Z2GavUu0JAP1kxyFj//eGkhSOsivXXxLbiGPc9v5bLHp
VUk/kxUjFB2maL39MVBM1tszBT4UjKaVOohGjoNUDbD1NxBLGcbRJ8k/QAsRoctgmN18+OV1FW5j
1KhwhCIQJOiZjvQLPxBatYMstKKrJfOfbPMvNQuVBwHPzZUm3cl0bm6ETxyc/Js8BYgB3LCvASLe
U9oPpk+2t95MPeKr5a+u0WLZ6E2CLtz0doCyhfR4eStEoD39ZeJsVO2VCr/BabHPM5ax0nmb0kui
x860leHgDG1xrNPxoZWm3jetusVDmXyKE5QBA8VzLpbl1Re7zsptNqJlmUNE1sKNs9bQHb/mtmE8
toP5BIGz9ZlSqwcmZrSPHf3+HxGoWlXjaH1OsqbfJ1RKwB0QZoKrc1LEbppEUU70SCNSP4UFmfIl
M2CfhO+WRKYK05GIp5UzhGkx6q7I52wGAwx46wbnubXmzWnTO/46lyDLEcYZWge+OXwbOlt5AOq3
USdLB01HSLCjD2GnTUVzSa5/2LLq3il+aT2SI7raTlM+VBZsp1fPDlw6aRLzMiagG4B70SE/9OFT
FaT2SnPkbIsw4pieZLSFdzM6oXUHql+99lFWVwONlR9DKwphKkLNloSr9lGrC3vXgFQldc3Q67Ru
ZSqoA3WhQUmNm/t2CLWp756Urt/YSE+FEIEhL2cj5O6topz3a3BIL0DotaqKsuRyurdtGy28c6zY
O4SUbk6Kbxtn8HvR3gUrPnWZlBvIN60PEHTUMC6bEr1hqbGhMdrgWaQle1ooZL+gcEERTJyKQ1ip
BXskN9gsNjEnsBxtVRR2s3YRir7vIkW9tfwSLWhZcdbJrr/p0JBkb/8TRtsqhXrrIKkWpgUyKw1h
8CYWbmD9WIA/OAj+OS9DMdnxh8tCWDcEE7Od3qCyM0A1j2p9a8ob4Q8KF0ikb/14x3EnhvEYJttk
KFFgXeAgAvzhwKi3BuPdbMVQHOaYofGzCRr4tTYrvSWRA5jEN9W1O8E34gKwdMgeWhCUikP6MU5d
+X4xGEBXhqKVyGhAhyoYTyF4GNe+Kw/zPH3iRAXoaO5Uv23oqWEobIkeF+fIkp6ESUyl3/BLoofQ
EiUeqHHfll46aOh349BUOzFsVHDWRQsDgxjalfJBS9zgXoycRwiX9ZfILZr7RGmeSqORXsKqd05i
PchSYCvzIdWPuoexauVv00mWefNJ/x+W/xLjdVX9KSCHNtoeHPxh8WICANxqtMtfYqNLL3YUgA8D
jPWhsv1vnQONv0bvMkzgxV9NSll81FwPWaOWdkJvVA9u1cAAnEnVWoeb+WvOJ9svoubvoHS/lHba
3LQG1PVgswkPbTX56tLxjbiTZtxJJrsoObAAjSAE+FX2zA8u+HkYrlr4KOxJfKeM069DoG96oGQf
TaqLBwOM7L6A7eGzbtyLBUtJtrb6mHZH2Lr7D6FPc9t0oVzWPNhPygYNxKJ/MB0g2Q4UUc+R1x9r
UzMPvm9WqyHu2cpWDWifRtK34r9TfCbE/y6b7l0aNvp1/r+ePitG0DUQ5fXqYbGVfuRt9YEqvCyW
K38tb4wjhR43OM76Q0utMezo8rJHZS8qh4t9LjNO3m4g0Sq8XqPfAbvKNpUn59ch9vttGGf6s5Uh
5yerofc9IcPID5L+Y6ziey93ms+aqsvrlIenB2oVIJ/5ipwaU4/Wkaaod7rhJiu/1e1nD3TPNnTG
5JIUSXCB7Eba2rKlPmd2QRW4KKy/vQ00RskH2E5uzpQ0dKds4ljDWxWQXNzadUwO0bUTZfbAqM7Y
EpHNRIYyBS0TyRO19FIW+n6i9VlKc4NjRse6l+laouy21NryMaeUtcQJzxIjhgjA/izmLRU+4Ukp
yK0APHzu+tpbC/CFgGEkfIU2g536fEcNuuvSLEcvHOa5k4gRaI4iksFomtG9MPVBVV0HknIo5lmI
qXC/OXD78dCDyKO9pCvFLc3ktP0uhZL6RUvUdoukok831qDdi0NO3+ZVTdJ9CYXcbBL22BpOBU94
l2Bi0xYmU0dIGe0JqMum6cJROFG9F0vyU4Z4CH1oXu9a9iq3uy0Z8foKwVVyP0y8/t3gVruWXOu6
CfrkfnH8M1Y4ZQ1woIs4y1qEKW1Ku6IUjRdIFqeeEfN7NrHndJKeQyontfvUb9ujVvXFfWSTdI9h
HnyULeWp7UrnVDqVmq6swqGpoeotdyvX8s9TETBbRcAcW5MMpUAaththFEGF65bGGinw7BhD+1L7
EfA9pTDcS24/0VflXFFHc669h1buRpvIVQeFm35q5ahFlH3RHUat+CQCHYrTQDCmBfrSPntlHSC8
N8XFQxdsDY03ScSMNFJy/0r7k2Sk8q6kpXV6SOk+p20AN2iYfOuhw4ITPE3uLfgg0CP1xGPMHCHA
c6alvI3IwQSvNGDwvtUGnwJLbyZGbeeKdG/3YjtwMmDmRg93uAK/nV07wSe3NYZN4fTNUXgNVTvy
2SqemriR7xs9/JRlQfAJlS5ln1s2rdsGQoyvhIxKcO6syrsrCzW62GVvb3R2wl9bsHaCkEmi1Y1d
sU+fJ78fW6GNVzYBcN3QuvFHo6sUeh+bDiysMnUgy0b0zldLtXX7b/PQ5uh2Cs/iKABa2c3Xvbva
C2zyd312M9Ukuwm7OPun00scH1jQFDI5oM2xj/U0a5naVYly6Pv4s5XCRNMpOXTuoCOcCRPhayGy
VtMZpKl05lW+s3nnEMFBlzV7pJCi1TJjWWX6+y5R8vdi4QPRKiSZ48exrPMjDGrZJi/d7IhyIySZ
UTTe+VWq7scqD8/50NbnSM6bfY8uOJyHkODK/CUf5BCJbXtou695mF6RIZnoZF8KxDW8VWlEd3kq
e18RplNXJgj451anvwVsMnvictWqrnI3HypZvUNXbthIaqNv3jkiEOC0VJBPCSRHM2kum6LtcKt1
4Pdmm9e62sWGhRWGU/XOkkdkCiKpDA7iSsI4aMk38Dj5GvA0EDQpiJqby+uqU/02m2LXhpCjivNN
GHgjciwMIYQfIIuGB47H43gAHjaBaRTV/QYUXOW3fhp1Gbu55YaHlMQ3LQLLJExiwnIjDPX4o+1F
xV6k7X1N/REoiA2LEQlAnovF6XJ4T64VptVr5c6qH8uJBshAejKLA/NrYspkPSSje9Bt29gPsKse
zbGxbgBgK/aAdvmpq6UH1KFcpLJd/egBhkqrrv0mwZ09bYCKZ9VBALFFhOoiO616Ql6KDpPYrR9I
ssPGAGniZy9JoQXUtR8hKgCQbz/GZa9eOyE/0QbK6t2wKvx078hqQkYBQvWQ9Pyhnn7Sxe9yOIlS
Vor+QfzALz/rS6xwLLGwPX0Qo8UuYqMAHUk7QHvpqrjQJ8EOgC5N4o9rq6CNSgwtZQwuleX9LUYD
XWBPdK8/1qE8XFs3bZ80Iwn3Fu3hMMvjbM20fwy92WfTC7UegXzupVgz7xAG2yz8uG5l0DE5mM6a
Gr8c0xcyKfqVkXwq+rJ+HNuXwfDrWzR6kA3rbnAgbYtOsa8Cmptsi8PkgWdVFuWrrZ7OilQLDj6K
36slmJuF7Ub9RUCXmswwUfHxvsyIp3dwJgFsqkaP/znfnfFPg8BPkYDY8jyZrkTVXTIjiW7MMVoN
WWrBxPucA0x4MqjrPXsdMqbOGMpnEdrrkUOzgqRM7T7qFqlYYyv+U0y5fbHMsT2JkTgAgFEOrslf
tfwXD9LOqQYPBgGDu8fxDSARHCpdtApgrhm16EcwZ620CaYosIyK1VvhkQylhRBHN54KPZHXNmSQ
e3gh0A6yYBROlLK/p6O7fpRzPTjVlse3KpIZOoN+l7uwYQQ1gKsFGCe+qaP4Hht1VeyobnTIl/z6
Xs+Pr8IlZhoKlNWRQavgVDSWx+ZHb9TdRVSIoa0tt6GtZ3OBuYyy6Ex7LU1ZU725zCC/UtxzFpvR
AyWgTYMaGqggK3Y3SeoDWfqFjV1QsvHw2GeqcRWQWRJL/r4VPGM8ymoKzVzxJEkimn2Ti+rW45Mw
SLEcrRu7guZ28rtBwPPNFK7C7kTL+1SInm5L1nQoajuF43IbR71x1YeMe5YwiUOMhvNkFwMPHecZ
OlA6fJtybzgvh7HNaRwLtf6clU1W0DrI2OxKSLvz7CTihGmZIc6cXqaSlN+6SgvOjeUX4EAhH29A
TCEJk/qf/DT5Ajis431+bZ/SrfKx15Pus29PHXiuFz325TDsWsWHXL5ugnPttIe60PUVIueQDU2H
mKaZm9Ra7q4McmV2CJvwZoY93BqUhwI0mTfCVDsGmTEq8ftMd9IDrUFIbBlV+ZC5OkrHHXXruXQi
xlGZ/xyHZZeexNgqQFCtkylejKupS6nQW5RGKq/YDTIlFN1o3c+VnUPmCR9jGLcnhwrCl76aeEmg
y77vs1FBxw5BZUkfg/t/Tuon5sdpUkJO78s4TXJ+M6mHnRuphLCGmZQMeKlK6o1M3brI0T+R1ZS0
fcgmEhIG70rjEnvC6dA4MYBt04sOi80DnghhUdlthE0sYNCidWwNurqLaT8pbEo6SYxaFBEqJBRo
pOUgzsTBSzQkG82CO4YivzqU3pOBM/wcklOcmIe7SemFucIhQpZVciOJV7UOsHOxvVslrzqIRfKa
Pv+fCy+LWF5n00Z7WSxineW1FqUUHQNtvH9njzo2/2Mehsdi+h/VzQmUQq/L/P9tu/3bocZmpuvK
5iZiG/XvQeviB0CJ7SmnAXY162W6Jpx1gd5a9E6it2mqfXmvSf161r/s6CncdXplbRYBTVq5ThAl
5jc20/Ije5mjlsXGcYZICPDEjMAoNhlURDOyouxKUgWOchiVAI6pxFFWoVKrSMnWw205jJ023DJr
WzhZcBOhwifMI1ihfVjQLLLEB0gfqgDOWS5wEvAx0/zFLVbo/Z1YbjGLs0wp3y737mLLkqDy7/lO
hKe5shTajnWUAu3xXXVK1KIAgz7GImCqbi3lqSbSpa3nO8l6KWct3rlatYxFaSyYorXGlbbiQsJr
lWtIv917yXT/MuNOOc21tol+lBL4N2ESJT1xmEx1hQDTXKGDQGMeLoBu2oYlS7lPvNS7GyXL/6B3
7E6p9FvnQMmCD1GJsLNGh8xReK1wLLZeWOo7MUSZndpPrxgbEayMFLIlq8zWwtvRQAYEi4+rNy3V
lp0E7sKgnMyo8GPlKTe+CNe8GIoqzsg9R4wKvXoUrypWQLOToPzY8+miiafwv+taJ4PWmIZo2AaX
+RR5Jk5hLryIM7gogwtkIDV5bACTmfGX4mvmiXbi14M2DY2xKVIAuBhlRzKherXz13FXeuV/norQ
eZZY4Lfj5UoiRgGasob2uSUJ8fMlWOLCYmxZg4wUZLmqJde7RBU1a0fv/csyDCZbPg4RzYBqf98q
nb1/F0LRMa5Wc4xYQsyxei1EjQVpkGlpMUU43y0tbItDxJEp+ivSbG232HOStdX8KvOkHXe2ksAh
CpLmFCKEeBJnvxv+L7Z3K//3pfw/vYy48t1otbzA/75MlHTcT34X88dX46g5XafDcC9mzZebl6EN
4B+Xfuv73XLvX+rb+Dc+MXW+whuruPp8RVTE6OwVhv94Tf/+um+vLpYRU6uoQc9gWXvxLLb3r+rt
Sv/D9ZMY0MP7/6A34zeXfXMqXtbvx6U68ntluQVb0iA95dNBnHWGkbwf/i5ExE14spM4++PcJWSJ
e3e1Py71L+a+W2p5pcvV/rj8u7n/4mr/70v98X1pJOkBgm5Iz6e3/o+vdnH8z69WQk0lolPhH//T
/+KP/uN7irofGbB/+54syyzvye/m/n++H39c6o9X++37sbzK5Z3/49J/DFkc797uZSkTTrIg8iB1
aZC9s1cDDxC3gd3z2ugqtEfBlSvADjH6EzqmbWi3j7LE2YpAYVu8XRvS6zB5F8e8AkhWPJoB4nZa
BrLm1wXF0IOpZw3VHmoSY45iRVVuCq2Xr5KX9pco8yToJ6zhs02Bu04D9YODwDDwOVm7a6eDE5j2
JYwtmO8ZiUNAGzub/mTYp144sSpVkjnP8AbAbJHeKHO0CBRTyEFQlczy07KAKXXeHVTO79Z1tBEG
tRgdULd3vJeqUsxV2o3Nueg0/4UScEE9OTUvYV/4L6Y9fIOtGU2haZSGkDnQdngnRuDgYQ6koUiM
cm0kAwVnkFjVi5/kzglWGfwEu7wsJqEpyLBOb0511yvVdQ986NXaLqcilvRHBZlcCGFMAK4QcLgB
TzMsExvbdKW9+8mzG+0lQcyZulD+1MqR97Gvbfvk+yE68KUGkZHL9lrrk3onvFXet+sgkpST8Kp9
8KGnoHZvuib4C4qaylQOzaB4XSWg27/S2PYN8iXl0ZdDWNT9YNJCSLuvVtqvKU0E+6REA8vV+u7O
gsH2DhGGU9Cm+tmRczXYahLUAlDN3JaIHGKYW6V8FRaTABM659Y51zWCqNM6eTvxCJPqPiDp4VxJ
TL64wCBQlZK7ZxdiICkLni0yD4jcXUg2WDsd0fM709HB7tXw6I0kZCw/Mz8gdKZC1tglCAQyNE3S
0dBEASqahoVvu3tg5+oGannjg2kgk4lAi/vqhVdyP3pRSlMQwVoPj24CCncrgtOBXhkolIxX7zAW
u7Dtg50ITkfaBxQYWnYiWNd1bQuLgTp7gaE2W8VpPShhZVaWlXgbQwGyF8FZVjgbfZCVvfgTNJJa
6ClJ3kGsHKtOtWHbXB3EXF0Dm521hnYwJVS7jMIn48/LRbepTS85+YSPjolqi802c0wj6cmRDCQS
J7Ov59dQ76nZjmP4Ueuq4GBERbwVXl9Gal6Cff4ovFDofafbxr3pWd5dndq9yW0fbixbcREAl8rn
hmbNg611EO9Mw0yrlVua2PdSP5TPWlNWz+2QrL0wix7DUnrRgZqdaVMb93oWZeu21nuU6Dpkydu0
O0WOmSI5lnyDCzB6rIGJ75MJPB+rOV17wdCFOzD+8Kw4hvKxjeBGGtWkvIhho+nINnBL1CcNHXfI
njN6SXMLgHdeSdmzIUcwhkKCcIojOrP4vri7IutNoH/abYhLHS4iVX/QwPgeWxNyJWHzaTF+sGSv
3RUeHN3CJg5ZAh9VHTkkhKa5Ik4tyMpTHI8hsmUp4VBL565qW/kSOKE/KZw9jloHtYVC10VkndQm
4OPsmj3JZSfjaMH2fxYH4Qr46s7DWk6+DhWyZD7ApGBEPNEIC/8JiDa7P6tqXuI+o/SB6OWXrMk+
Q7MEUc9goMBTZfW29vRhR2WhoGvmtBzUqKrQr56MtVu9elzy1KuogT+u17Ly5rXfG7+Nrqi6f+5L
J9mbJcxpY+DqIEDVjQ8Nj2KrFwQfx/vQ6DdBY8aHeKjKvZXV3gNbf2OtSrl+n8XyLaXvdOODy963
sXkq9Yo2W3ASay2qxkNjZ6dYr60HszSsBykCzqyO5H2FTcl0qDD5yVlV/hA+KIq1D+EZvCa8wX0X
u0c4JCXo8DiUulfsJctLVrAoSFfLMNtdHzbVCtRVXcO3TY/KfJplVJnzto22Ncwgl2bqdhFnIsYm
R7yt5TRatz75JAXQQ9rpd0kayPfCQophEjTxLdBwBAhH6cg9JISwSwubbikR5bkU8YqpIt7r31Jk
IW+L7L1ZoysWgHnZCJs4pKmT3mvWB3TVozubMtZ9qq1TRMKf7Uh/DqFDuBVxXX7oJhioQUPaVaq8
8gNcenR60wMEZRCbczfzsgdHKbMHth37IZTMqw2lAVgA6BT50j1OBJCPuTWqGyuXpY0/VQPH/2Ps
y5YjhbVsv4gIQIyvQM5OZ6bHqnoh7BpATALE/PW92NQxPu7qG/eFkIQgSRBC0l5DORSHNAIGw4h5
O8v9eoAS1puwdizfiaL+5DTJMasG59Y67gC2RKxvQsmz752Sfmsqpb/FY41bCeFSREHr3NMUBRGj
go1QpBzfjD5sdybAMg+IAceGGnTRZP12FOsK+x7Ib+RzxLBmkLHXjeGQOViCMJqkeKQyYLvOnV5B
DbHENzBLRbFnvJru1FExdgiLJG4MLEdusmtbCxFAG5G/2LKXHpzqJJA78tzZPfNqR+8RCBntO9qo
Eh6Ba5ZShrDzPValH4uqhQw6lXXmHPiz2BBkzLS3I1zJfBCqx7vRgdd35OpwhLS17Bs8mXw3VQof
grb2Pq0s7RneY0nQMwhqRIZi3sJM8WESNR07a75DNdzgNpWS5Z7SJs9jPK9SI7yr18PwxxybN2a1
+quIXODtmozvIdtSbC0Ahq3hAivU4RJj/HUwmmaAoXqsBaJMmW9Bvf7M8jo8jhKC9ZN+ByFfiKE4
5SNXjU2nSOAWRuuH0bHszpywUhlGsB2yRVmcB5AUN33XT69KAzsHbYcvia54RcHcqx2k5mBdKQ1W
rHutTO0qlMECjha5KKxRJzFcD4hiY7eWjbVdbiJNagEdRTu0ZFL3gwZ1y7UMCnllANrj91LFTLkE
MOs5zLLfGW+136Zbe5NoJcKfveuBilI8tBwip4Orwutdx0qc6BRQ+FIXTqpF8b2AeWfpJsa1QzTk
6mT279HRiu9Nq0Ub3ej6g1F3iB6UDbqzUIDQ2xUPjW0aT3XrAFsF9JvdOc19g2EFRLeBpjN7Dr55
2oiA9hYh3MzjqdJ3St9kZ70aTK8DdFMakNi0uqOmNfKaQUDoaRJgbVrcHIBNsp193FfRxgEiJBjU
xroM0JHcqVMi4FLsWnBpA8moGeRe66XY2ZXIbzGohRBzK6KfeWQdq6JrX9OsxlpebvQHtcjHB6dH
90g1VD7ezKh3n9W4gekLSEV7rpXRE6SB3zMXsnp23o33sJxPNplsk5NmSuvWODZGmxCxe89l/9s1
evuhgycMRpMQIa9Vq3oryq0NhzRPg5PhE+vHc+T22jfNLLRgnJh5RqsXJ0gnFVun4ADOx5DMiwSs
rkox+Lm00/cClJ5ZWUFenQRqHPZQn8qsEVjMT9pt2WnywYpZCbGpxv4+xtZ1kjGIArl11qw8+TOZ
8h3ML/11sp0o6BH6uSY6/Odtqag7KLZBQINDpzFG8EVpU5DZmQb4GavvoVpe/unYLE+vQkJtNKFS
VeaPmlpbv83U3Ng2096E21c+HKPym2olyV417epQCj3btGWb+k2Ihqq3prGfGUhXXrfMb7RCwkpq
ADgC4DQM+aBQm9Xf8Sx5wCO3gQd2XR/aDmcD1hAkgdqs8NLfUkiMPYH9aEP+gEMQrmrERoMWxEUX
Ywg1f+HcRQV4jjme3LEAMR4dbgWUaR9doV0NuLqG2VICd+tLlZrj1uWQj49Cq95VYR2dbb3M9zB4
d0+uSJODFcfOsSr5H8uCbIw6KHcz1hVqCjqE38vqQDkqp00/11irtbH1lqas261Fa7U46tqNmw74
yErbfMr1wq+mvH8o5hy8J99YrI/n3mxhZBXrtc8AAztQ1hnVE8J575Nu5Pfwdiuv8ECJ/FbIfEfZ
TGnLa6YD32oZWGKfa1AR7UREH5hBpQ0BSsgqYIwhSFTwqAuqsW+8VDLnrudd/9wZj0ObyD8g4Pn4
IAFMwr9rwiEVLshHIIJ3nZLmveg1YKNc9quFeradN9C6TsxLLser6GP3GPX3Joj5vppYD8KJYC6I
uKDjdzCXn2FvwCvnc+mSxKdi9PNoKrfwOm0PJgO8QAxO9aLbLnQvGJC5lHWHotsMEnPmWLcHz8ao
4qaDZHFzQKzzOs0cD2uZmNL3drDt4zSG/Y3KUyO+mVYtwM7AR9rvB3ufQWHwTDvhvfsLcr05oLUF
hOd72b1kEAY5DlA69OFwLDGDT577LoNLezg+h7YoAieWPwgaCYUzDWJNCmwkKE8bANRQWMbRrowZ
TOlRhcoJawnbRuegue25Utv4xBSgtZUQfS9GNYNn6l1/b5eF8hCO1gXvdP5dtFD+hd0N4C5z1m3d
TYhRqTDuFCvnGE0lw3iYePQAK4viLnZ/izxJTl1iFHeDWV+1pJTnItJseJxq4Kpr6rNau9mlFfVT
aUEypHfK69SX3zp71M7CFNoZ5FdzkyhK7bdRnNzClD2Ulaqd+jlHm2TM8P+c7khwKwd2ZrDinnFc
ZdYeTU2HIa0pwFvIbDxPWBLbJt74Ju2vNWzr37XS4V4E449LEbbfWs6s7Vi0A9pAZryOmYSf4uie
QpMXm6oKj4aRDvsUM4eTME17JxsYyA0p1gJsxI/K3LGDqMv3buPeEiHcP4D4dKoJymHUg3MBcuXP
wWGYWQMG9GqBCeh3iDHtLPwOkCHQxNVCo303CutVqSHRBal9rygFpHIj+IXoWju92aF6keggHxw3
hLSUiS+sB3VfQDzHKvI7MYG7K7CoOCtNbBTHkoBojHCiY2p9ikSIsCiv3G8TgyOuvi0E7/4oXb8p
MP+MPEW8GdkFPG3zRJt+4NYJPtXoiJLqNvSQMJ+aPvZ1sEt+pjkL0nDUv0dWebagM4+5F4TuwfkP
d1PmWK+AwYCA3dVvVmljpq7BMrdqR/YwVvU7iKPhHmM5bR8L6WVhx3/B4aL3Ol5GW65z3M+26h6H
of6R8RogUiAtH8NJV6A/Betf9DUHcGLCPbymxD2MWMsNcDGQEJPJlakV9AH0eHxlOSCKLpPu97aq
fzXA/bznSXfjkw0eU5Xr9yqHfY1bceW+s5ocUmzZL5E25nfGeY3JdugeU/gIXO04fnKgSQyHPu2l
ji3tAnjfC+WqvpIYfGSNV+pijijWlxVLxFWIoXJZJNsxx6hZHeFOlcfqU2kMjqdytzm1MO8ImiI0
4VIjwm0hQeEQMLILoPg1bOcw7UHMIU731wDr5BtUL0OT2fcislwvxVrW1i1sDFrQVcvLWmjO2TBu
rQBh0dKzIOkH+zGo6IE4BffpFtK9HeBratX/AHLUegPmYknMJR+7hD2Z/11HTQfrzUZl6NEMPjwb
ivtBH2IP75sAdsSyr3ll/OzbsPquqkm8iXQ5HMjKCiR9q4aSmWd0sRHgL2CFhwEdBaPrLjzEsCa4
1AMIQhDvi99jzArFWLnPlmtVoL0b+a7ijvuau2Dcy5q/YwHN8OGr1Z1rMDfqOiDFYZIhphSpECus
t+4K8fKleK2KwZMPjTRI3Hfcc+PZz0OPsETTjXIzzKblTm5zNM0sO4ypml/1vCquKTfhtptWb1QD
M9yZ+h47QCuCnlhsIxaBnwHjoGtY6RoWL6dqFxfu+BhWNazrZ9myAa6Cej6Kdww0QRLF6nk/idfR
xQKXa3Osu9lR+ZrqeRKEUWkcaK+hti+KbDD95FnykvU3Kg31qrpPHWgMh60A7gOSG83BbYBaA4u2
CLqcgZwya2iChmH8BKoTA0E80lHBh0sJlWyHCxUPtKmZsRu7RLunXKFzuYWF9D6LYQfmmhaaIsz3
fujRXlHi5m0ydcDPmKYdzDh0n8q0u0DsvHkDem3wQW7pz84Y2XfTmPMgcpr0uy2iLQGbdQ0cKw1A
Ibj4MRtvF+Rp/7vGZKKJ9lyYR5APn3WF6ydwJ1kgmIzfM+UVhID+BzO4sgEB1TpA3rHY1Lw1vRr0
SUzWCtPvYGP9KCCDeBshC2sojfnY2g2G9Ey+MWECEKjX1SZXCpCc8S+9kYHoU2ZqibGAA70uIvnK
VG4rGR81KCTcT64rX0orPgGSMtwwVW9ecuNSREX1bGOR8xFvGEgVKLX0NLxM4fhYFrgLkZV1gR4N
FUzn1bz0Gk0Ru86pzBO8mQvwP2EBBTbKA200F1IVMoFMFsaGXeo7oGoGUTVkW2uCOSbVqXoHuEYV
Ol/zYf2otdf5JHEH+3Z4WMKC4YOPZaoARE5OG+EWgaNFG6DqkmOYut8XS47WuigiEaAjx7jlislf
eRrCKgOCra9UVujwtP6Sor2FsD7XUwR4PsIpPH1UvnFybWS1cVLcPrkAjmli7TJNNjGYFFs2ixZM
fRKf57pAaCR+qffp1iS2xzpmIXKInWEAxqXh+LRDUXUsFWAopwwB0HndA6VsrOwuKfcj9a+9UEw+
2/SKdJGKoaPtWdAm/JUXWLRTw9R6hG53vhtLTOBKy4Dj7QRRDHvi4n2uC8a5gXnh7NChgALDWgMY
c8aAuG6t6QL54R79KlSNehMyVsa8o/7vHXSEztVL0iUvsd0AVMQT9syhHbajrMx1/RnzHX1XCUTT
wRcMJrhXHxVgaK9KE5e+KLXkV/bbLJnx0wR7Am7ymHY0E9ePHMi8rWMz9SVMpwclglwTC/vnYkJ3
IRujg65LKzdh7jzzSrVLMCRjWJorKkvPRZHE9ywr5QXPpj0odfSjU0PkqGjeRJgqHLjDf1BRHlfl
PjbgLoB2iRczKn/CroCfU40bJ70QLdYqr73VDmdOVFtQ0oYzPG+QB3rkCCFfK8fLtothnAUhN6yl
12DU+lqDCeIWncd0HIGW7GbCCNchAm2UbvVoa7zb6REcgnKQ96/JDKpzRtCLemUsIFqAzhs0Qf25
1Ds76AtD25ET2gjJ4kC14ctNXme0d5grq3Pleq4sJSDyejrwiytCeZWRvh9sCaGTWfE0H0J4wWbZ
jdeQM0WLnT2rKvtIO4F6BhxXInJAe5veLY6TLKGyNR/qdojiQKHWl2HHnvNOybZNJjM4duCpQ3gx
305RXW6EmXlwyUR/5bbmCVxLOGTOWerDVCXaQou7v1JRHnUySGMHjdSetWcEqEGqlsib2hkBPnb6
/aqkNxdFUcbuS9vtr2mU+qoFZimWaoqnAWO1W8JgfUuoY5aFL0rjqGdjxh0baIBBKVm8o+xg8fRI
hyoDlOcKsGu9GAwirBZP6Z3KDKgLr/mcNVMAPA7kD+bd6w7O8hKEEchoqza8OmSSjCcTC2jPpoZO
GJrIWLtgOQxQEfAs7TL+NUV/NFsovzOQB1mhwCKuaYCJZVF9ZiOPTpkNJJYp4/IxFymCpJMV/ZL9
n0aW0L37zzFGPuUbeHrXZ7UW7MDTWxe69Q3TutKHL4zcLT095TUXiLhm3u0a9oBhyTQETI55oBoW
3xIClTYI2kFeSap/ywhbSvV6oK620/w4qF4oMLXUmTTxgiF26isKsKBF2IinyAD+lFL8I7XuVXpE
JYxExdIquHRN3zqX0hQuRk9R954ZNhYTpP6SNOBPTS0XGEJb9XNbh1hyR4XBhpEeNAKj25D2AitD
8MUbTc7w2dtSBSPURyjDFcrRsJ/G2VYbLHAEONgBXob5kqFixCaSPRMGgkxzrbVqYxiOl/Ay29EO
6OTDtS+DL2bJbJiHKA80XqUbjcfpnFgHWup8X6mciri0H5ZbT1kTNWinMVuCu2Fjn0KwGlJm39FY
iLtGfAxdzfUpq9tSbCSEDPY0CGIDPKSNERxQ2uu0f3Ij0p61yp2uY2s+5pnSHQqXg/md9VAdA6tA
YLUdnsHhRypvVAReanaictqs1SibJykEkGRR+esOSEJmO8anzCMh3KgNuzMCnN5iiEplpImLbyVH
/BtSx1S27nBiLLZZQMz7axkWbdVDnyRvArqemuupjXMxGqyuEBSdEOoEWOcg6h3hF3lPRbSTyinV
g1oB+R7QQD7JP38cQVVyXcTMW2tXc206F+uKbT3T10h3cQiz6sggF71KOlJ5Sv5c0F4D/htsNuA+
AZTF4u4v6AtMuwEerbvWiIZXo512y7IkIOd+xFPzXLS1cW+zFqj2UoOPkR3dTUCRvajxlOzdCcRA
o3O3GCCpJ94KZ1+MvXpSuuh/pTCFdvb/qheZ0V1D3+oRUlPDDYNvaPaIO0VAD4kGJPYclwjNMTzQ
gMTipbGPQk36tLdXbKjPucMF5lsOtMzwrcBwEqT4OUufDlAIW8wxkaUPy1AknS8lbBZYFvOZggL4
vwLbZWi5JXf0EyZXlW3mom+hvcytsitX851RRsbFRDBsUUAdjXPcSO3urwAqsgowDne0U88gAT5C
Y22HlQL50LoNyFWZG0NNDVkoODUPIr0hsFffqCRtmvl7DnV72qfkOYRqXQtScxlcgTPju0QMX2w6
fZ6EOHl0INJ/YU3KVuNFC0YqAiR2GkJJvDHYq+AxVNB491SpDARzs3ttwoq92v0sMJixZBO1qFXX
TYsVxZ5V78snHUvrKiQOeBveluKCsUte6eOPCtPUIMzd6jS1sL+Oq+SqCvNU/dVxzWb9AnNyi3st
bJVdZY/WNkEQ+IcDH8geHtPWULJtPt4t7oZJB3eYFsJmSZ2bdy4YqoFIEvdZGFA9anEBcAh/ImEl
OEUhFmIkS27eRzndbNjzR00SWVpz/9mna6YBixiICJEDExutwR9yGGlWhgUDylbY920NUatZaZw2
PUarf2uAwQmLSuj/tNJYatBB6znoAFuBfM/HOcbUYNdBR/RQA10AhKH0qCSa9lRzOW1CZSi2WADR
oBYxVgdAQ6RPe61ySO+7LnyOU9RV4Y/4pNkb2kXVm7q8qJ2dXZbaGrRpGLSaj2roR/GsSwS/Ra+x
h2xv0/pCZYIaq7Wq3JozAY/Nm2pWs+5jZzhhQOVTrpolrJfUvJOqYR1vOIFE/7fGXJ5WvPV4ASvc
kZeOX8UV1OhVWO11NgADo1O/QVZuOptRoe7H3n1qx0w9U5ENtsIQmHHiQmovMdHfjKCuVN28YFDe
4A4zgqpYqmp+phdgGoVyhxHWjdo/FUHxDdqlOuI+60vzj4MQFlneIarlwvJyE6pDs9ELLM36/68D
4nCSD+uvrL/8cZCdim4vK3RAXV6URwNM0KO0uvJIWabqsJwuuPQRTjBg1jxggCjHYmOh5QUm3NM2
ZQwlESzU+gL0ynzT4w30bMm6vT4Muo3FSD7dK+7vJceMMb9z+u6gYhFuG+k5Ln/+otPXmz7+Jtdy
r8pr3OyPHUPft/cdOgyqYWQQUOKWm2xbxLauwzBEWzQ2zZ9URDXqMY+vtGNk5hUurfykjS6/Fzni
7t3Ir45MlIOrQhCRMwyPh7lMIpqvubnrd1Dg8StdCucIbQXE3nLRbCMVerJBwkL1nM8UEi6Sk41B
BKQcWOGZEebqQaZW7E6qkP0FWy3sYMbXfxfomu4MkI8DK8oQPy4h4IMYgo0V3LS6p40CA8ol1TT6
zo7AMdRHZ/DBxK7vx8LEikocgiLDSwhF2pjOBSBv1fdNBM8ckJEgYt0pUxAPdfWoywo2z6FaPis6
S/zIMOpXYWImiIFuc04zHvtxA2OGBLA3QD9aNGRjhOW7A3lPLBwhmBT+GGEYFPSGVr4oJdwUKvkz
NMPpyhpD3TkQytgC0uZ4zmS059S1H1MLBGI5lOWuwBJRUMjUjyMxgjOJTZprw1blMD2nMhhPDQ95
ODxlIlERk4LNagUiLlcSYA3VppYXjO3LKLGLDewf2g13lDSoFIbZZsiTZRPX7nawu/BuDOF9brrw
51Khon6kTQYAMfQ6c3GOwPsL1DYfoMRjui8VlkI8La3zsx4V4Uui5TsIrUZgNqILDt04oFqRgZWV
DmxHjwmYP0baIA6dGMWy1wBhBy5MyYDhA85Rp5rj2f1Qebme6b6t5cUxglj9EXpTf1NrGe1IxEzO
pt22DigdMEyoThuquR64lq1VKAVp/QKQRHvctHr3Y2SDhaU2jrOIyvrvJKJQuBSHA107zehpylNV
SlGZMjYg+j6DctzsdJeXR7cauoPVlE8sdPXtevk8jQe/HqFL1QiAEAflZOizxRfgC8d+BvqzGQpu
TeYvoVklwBux6blmpPjoLJq5x2iOlXSwyLfmE2lBkqIo8kMPqAOWeeEgWKuIYRM9gE7aT3oiv2nz
qRGJQ9S4AQblWGrjvUREH/DSalMbcQvRtTbZ2wnGdYkA9sM3pwKcASsqwfyFtUCxPBG6dXSLabNU
Chsdj2RJUzHVX6tiXmjtBwWuYWlX5Hs545RHzczzPd1Aga61Aa0SD6BvEfSFqel826ERUcDVqmDV
dWTnnreIEczl6+2nh0llyyNad6971jJKrRt6Lmv2S72Wq3jmTWyFewOyDPCwQDgfD3itplCroHwL
VNG4XHQG5OfoI7JTQZUm64BhxRWvm/XaqSxqW+fvgZSnO7PWptSXQ75kP/3x9Titq3HxsCPEzDUd
nhKDOdOGWkBj69nkd+D1B5DVwCpUYw7Zhh4XFruL4/qg1yyVrU90zSpKCUDa+sBpz9fjXMcNihKU
KR7pArgatVQRYm0E5D+wqRGjQ3vOFTn5VICeqPmbNHJAm+HM8jR2WBYcxNFE332sEb5H45yTtIHz
bPU5n3NIQrcN5Ejp+ay369NrviSXu1vU1qZzw42t/xwdDPa7CF/teZPM94PNv/Ov7L/K6AjaQYet
WSrDitjfU6k9gsOq0v/pUvdueVPpnaRNO3cElLKJtEN5epH/VedfZZCSwGNZ93z9BdpDp11+YcyB
DayrxAfSDqtA899enym9xPRgv5StWUp9OexfZf/nqdbTfzksdu0KSzZR5/G5j+QqPCf/Jud8N7cg
6jM/7Skxqc6gbYFdY54jSYdSfjkJnenj8BFwC7i5fRRSSu+qaSfbbE8nr6AYGkxso0Ducnmf6TWl
rmv9KHwpW9/ktd6/yoQ2MzeoKVLF9TRUtmbX01CTXrOUWt74tfDLT62n+dcvdZoOxcDoOWMN1Jjn
r+nS+31N0rGfCpcv8ddSqvCpFiXXSjGvumnpyHvqYz/9FtX6elaMvIpDF/5cOw1zBoWt2XTuWKh3
oTLKUur/tx4dS4elRhZMiS73S7e6XvrSrdP1/a8kPQ9OPTklI0CdAOB5W28EfWqobbcanH9YB/K7
GkVozNSFZQioNSfqJCifA7Y4Ayg/urgKTiNt87x2rXSuf3a384d6fdGoypd66ztGO5LIVRDfHtXl
I//lPf5ybJgrWMVSj8vFW8XPsVTFYR68Tz7EQ6Bo1yNwoU/Z1sBCC9Jwsf/PYO3T8CCmAQZdyLqh
q7ajBK7ibGMhuLGlm7H2/JT9UqbTXQR6jQZnMo7VDb2zBSUdwKP3Bla/dspg/BgBbJ98Gm3BRUgB
3W9+66l66LZPfQxVVS6dT2PQ5erpOcpOU/4ONTMagC7PlAaglFwa8/qkJWx5lbC19tRoINaXBcpU
jBAP/bgj9I+XR0mFn/IfjxF4PlZPw2FtTEsb+xjz0unpZ9fWSikqo73/ylLZv06V6dKAbEpgzHN7
ujiq2qTiWwQ0LOYMVbB0t6zCDA/CAi5QvJjCpd3oQT7ldzuP7qgnohRcIz5nRZznGyvX/kRMr45p
i1VIIPOqYwhFzX3IsdJw7ioH6jsxYjCaMkEzoav2nz5pGBXj67Z+JenTOIgknfxeCJBcEUfwgD74
ud4YStFGmkD/s6LZSv3SJmDvr99oBUDmLZCK91RRGUwtgG8v5kGgU+PU81c5A6pwL0F1giIXsMYw
SuDceqikCyr5UO2oz5nqDEMZAQb5psMto9ZLb7ZrtvgYTZaFeX4bfVegWgcLzjL3WinNgKpoEtr+
kEHEB3jZGDV+vxm0gO4kbTAWgnaGfaCrpCezdFUjDHKhmuc8UlmVcNfDEsvVMsdfMVg1Bxz35cFk
vZIjJv6LXvFMxBst6RpciOurg36k16R2233aYolomoYTBko5VuV0uG+Kd3wx0g2WG6EmPz/u9foU
4J43ELl4gx/SM8AdykbCMmLyG9hQHBIVy3XwBMs8SNl+H1yXbUw5VkcM9IwNGsA3uvhPs7plYP2p
dHnVaLi9tu9eOtUMlcDKwseYbb2Lmp0iMtI0e3q9lls2zy2pbdNJvvRBy/tNhV8OKRWEbeMS8oiY
i48we4LlDQ1Mw2IrDKhDwx0LsUOYS6GTB/vLy3un3Y5DeTM6A+tAQImCtr83+/yGwJmnQcsmj8I7
K0n9fGpuVn4V3LU39KspJD3niKMHufRtVGLejRaExjK/XJCV8kyzhHGfvleExPQkMw5GXLNlkrrM
YpeRBb2I9J6vg4MvZYxmC1RnSX7ZT9n/e4CxHEPNAOHbrZqKcCd5vwWLzF6mS//n6MNiNXS3C7lb
OlqG25h9q5vY3K1ttbAMH5ihfk9FiKjje0J9ypKkUspTijZWpKBSBAcLjB/7raFPEN+An48hzc3a
cSzDYGq9H0NuXVj1Ia0HAX9arH58rENQMxkSK/JaWHuDNZN9egHXXpReymU8405qskefguVF03fz
eNhTiwQAZgTVQPchNBHuNC3b0utHTxyRNk/vuLOnptdM3VKBfjvDoltQiHpahop0ZV9+919lcevO
oVl+13T4MvvlYKlboLguS3dW990W2pVXumw6myUjscubv8spdEZ7kCqWkOIfelxo08ZWJkTzs90E
nWTa/+kLT9e9fCiXt4e+asvrRP/Q1CQ/To9WbQRNrYj9uvKRd0wP2kkrvE8DYlWHA2ZpGMXSrD81
wU9JungjLUQQNay1PAkVuL3IbXwkgDnYZglaIX3jaf4rdaypKYhmRyXfgnfZHJLusZq4tcuksWWF
jbEptSZbZjGINw2k05v3sJ49SKpKh9r8PLOmN4J+GDaVEwI/AOOtzY8a1tcmKvv2IRdhAHva/VTH
M/PuP6tWn+7gckfnjz+l6C6qAHp7cmjgn/vRbRmtGANRcXR7HyMFoJGOnZG/oqfHWhAU1uYhkVlY
fD8AUAD/SPTCNAddkjTQG4zYQrhhPsen5BSWWCSoQg4jP743oGgZUG1qwXFU4dZSvoGI/Mx6W4Y4
9HufOp31ra8x3AvyIdKXm0S3Rsa8CcpCh7w1zepNLCSMVXrowJabfCPRh62OADa9rixvHk0jARBm
+fb3WEKAN8WPT0OuEfC1TdpC/QtrzqPluwgEY6lXl7gZFhzB5n/491a1b81UQyGXxqDULOk246qO
MbT3Z0cBt92t99/VEEhK5u/dWraMZZv5f0EcUV/WQAqt+mVCz3uTYZ3tUOQXahLUGhR3nPBa934/
gSS0h38L0EDokeiXrcHmm9iG0uOnt4aSy0aYXqZX9j6fWwxW5NxNBfebQwn54nkAq9TqjmkgAw0j
lt1hO28sc3/TzsGmjFWMyuZOjh4HpfQaqowQrP/oSZeLon1Lo9FSddpQkgppQ0+NUgyxbD/87TS5
fStbESAC/h0uSfoyqXO4UQCuppQ9QKFGCPet/j9rdnbbKDtpl63u95CipDuzjOyoPzIqANf3lFwW
KunhL8nBkdHRNN6bMOsP61wPjgcYiBlW5X2ZBI5NCFHWKYOKpjY9gv+Zb6Js9DIrB+wOS0qx+seI
nwYEPPfjzpyfI6R9ACKgdkLd1vKIbeBwvfTUGvPyA40B53XUbN4U82aCCN6GR9kLFdHGqE4d3AAO
VL2Ir66LS87mUfAwv5FWU8NsIn9Wp7cuvhvqiw4KaJAU2640Ll3DgGxREFa1bWAjpDb4mgWaCwYL
UVbtDeDBIbsZe0aNxmMh0LfBZKv1lFqDdybQhBfmWOmlnRg7QGf1Gs1OXDwppl2o8F8As1lBoXRK
4FZQA44ATMJivi0Rao/EE7RTTb8x6r/ZskQwC1pEzOeRGYCXnx2T1on3jDFlZ4U8B70WgQoxOezW
lnWJ7yVHAHXOwmnnletmvdUn7sEkNLxO49PE4JVXAPd3zTPAnVQ3t+HGg/Bbp4w4IYB57paDsviY
jn8kcNPXsiutq9mgrShZ3YK6zaHU7HD3RYLCGgB1q6KHU7zFD7SKQjSpETxUJQIVsxnv4FN9KjB5
kCrEVXSoAHBFNYBTMO+dZHJxoQF3h3gztWyvRHXyozReJxarO9j+WkHaKw9aGkEjTgFvhsmgKEr2
asXfOzCH5DwehoMSrALmoCZsbRH4/yP7fAf5S3C9u/oPg62c4icahrZAWgYAfE4BJM0iv8qSKpjG
rZbq01F1khfeDiA15bBEgp676tWJ6LeWYSR3nQbn6tnTp1AsvKvCui+iyCtHdI6t5UDM30yanQZr
xCBLSgbj4qg4FJP2hOthxwGwgqMbIvSI90+EHRiYOW0BhVPACzJdGKzV+D0iI9KmzwBMria98635
DHQam2o7za+pAFMBlu3ZsyvehhLEnNHt7WcuqxdTb8AfbZL80vQDEJLx5Nxb/Vj4BjflZv3AL9Mo
iOCnwQT2g99CXNVuy+IeWm5+H+EmwPn3pM+PlM2CFZEdZwF9t1sjdP3cYqNvte5wn8Va6IeQiwyc
Oasy9Qp2QgmIj35QcnjBw/UQ4S6ujxuY/Oi+TEHLAnWhBZq41LZ6AQ3JCbYN1a5wMy9zWg1+mWm7
z8sOEvR8SIOoTa3AnmrQTFXuwcE3ul83LbhXR7fIAVLD060MxMwwP505Z+cxNDXY8EDLrVPqG4wg
wOOrBwabMh/q3dzXXTP2Gse6uW2RnBBdCT3AcoGkVjrwEWyZYm37FjZaAnbHkEAO8b7pgbZdNqNh
wS1WXJNMN+G0xV+aLoNxdlOaXuXkh9ROYQIQ2fBFhUMJYPVKfO+UUXObjLq5yaTedB1E6SjHikG7
y3t2yMs6vUvnTWZDFr8er5MAncdwB2Bxo9/AhhS3aUr3tbCH45Bqm98mNEUBKHMOid6xEwTxqz3E
9r1hqIT/P5Sd2ZLbSLZlf6WsnhvWgGNu69sPnMkgGQwyBkkvMCmUwjzP+PpecKoylKprWd0vMPoA
MsgACfdz9lmbkuAAA2aTexCZm83ocEE5wDFWhlcMC6WczLNZdVvLTut91eeIyrjxPchHH4fCC6kU
0uO11eKd2g/DwgFWefFoNZ5qrCrbzOHxOs85ZkEoGZKza+bVsnKg65pT7O60Uq1XIAgpbTRT/xDo
3dIvHOU9zt2Dg/PoCLKjURvvHcB9jAShomYmHxtjG0XRVs9zqnTN1vkUxeFNy/HQVCa/w7WuJqln
wxrosbAAsFyoi6YMQInPEHwlK8wdHnykqiD5LZs880nWjQAIwwK3SkvxD0nrL7Ns+lI1mrdIEooL
gh50aWncDLMqnqmHpSjdpQi14N+Ytpa/tj1PXxRt+6XzctyMkviLUkVr1RpKEBwhYYG4DXnb7rGI
2q9GmIcQMzycZTyuJcsi5x5m1n4oAQtzieb7OBU1NkXuNUibx7Edm11Lkd+yx+LgSJXbtexIQiuK
u4jI858tTVUWaYsqlqreGQvA7zRRE3VpYgTbxIq9jC26Q53EZ0VFbvNHo6VLjQ0f1WnIxSLP2Tbz
OqAGJUxqYS6RQASxc0pK4Fz0LlDxMPM0GiwhY1VfFX6wcCOQn1prUzQ0X4zoQNuFANq7RHrvLqbS
v5aiHbdu2lQLK0fLIvDCjTPbJCnOx6dl6Qua+hS0PM535qpJ4wZXqOGJUOtg2NapNjxIhTUFPTC1
w4UQ5rA0DcRndXqy9ah4DZTmXaOc7cGjbbyw/OVvxYOv5O2WHj9mVaPAnq2VHpU4tVK+8L11nC1I
CywyxTDX0gt60v/lEd1RqdiKAYJCVS+72GAXGBertu8ImKY5P9lxbi9bhbJvhYKALinFwlA186L5
1pvrGuZBqUvzgtv4j06N6o1tGfgaxku9DI1dlRJNiMLvPURm7DHSN6vsq505XlLD0TYGDiRL0l98
TVE8L6g40g+FmMSyUS9JUTRLfg6dY9Jq38JuhAbRRojXvDpZ51UevViTx36D9D9xDI2EmKYXR83C
vzrRnD0yVmIW+ugfbKqxjqqmlFjIQzrWOsqVJspaUsJCQruOM86mbavzkJfaNRv86oA090cMICI3
lwPlV9vWUs5a+rWsLPUFsO64D9K8XFma0m9jjeCj2XTWyZ4PmdE+VW35kHuB2NdVQFVHLEY0feq3
ovBtyng0fd1mJNuBdi7UKiZRjkjuwazBQJhKhHSzCpclnvfLRAfUqueZu+S7TEWuaX0NTOtb7vnJ
JnYzbe1qTr/Ro2Y3WUW+NDsjoBavHxB7NOXKSQd3n1bFtq5YlVUU8bET2ylg3Y8sVr1lJMZLYg0N
jthxi1+45q7VCEIKZdbN0eabuCsV66XpyvLJChTCQoNYJZTZrJUed6+pEW8x5q3c2Ua0kwZKN72K
6zXXQXXoGyve+Zm+FkRGFd8UazcRt3zopgeBKdQiMQf1KfHJs3q5OGYVBg/mpPRcYZjeJUUfHGzx
HRyxcm7MxGPfqMLeiNWBu0D3RtksNb2hc0BajgfCn4fIKaaKpSedowszieehqHx6zsJXrx+7hV5H
6ib1fP1ojriy1mOfLp34pAa1e5m6p8JAk1tT5oC4lqgNphOrruQ/NA16u2FJkWRjA9BexyMNb+EN
pVfk7Excp7rAuTmsXXOFgGhYg5cR+kvSYdjedr2zn20vV+gJFC7iZJ/r6lmp7GqVlEqxMHHK4b/j
70J1OVR87SYM0FZaoT+YamCukfUsqe/H9rOyw21O1qut84HSBO1H7/bGJmlb5YA51LjSQgeUaD3/
zEYiXaTuFwQSy9rIyJTgd79KO/yD1ZJfxCGv9niFUN2ERxero12Mk9gyMfObVkfjKiUya7vlt0gz
wAhRpLJwi+6k4BdW6R61wlb5lhgqSegsOVZF7ZywvHNwtoqbTVDDxsG3Czml2hfontalj8xt9NOT
M1QUWFdGXxzGXn8xq6DjLzEGSv2t4jyhMd4Ho42E3kzrm6ZZ1S1m3aumInqUXR3rNfDc2B/Lwa6I
+6tnAvkJOkgNbqQs/doZCFFxppmO00nRqqsxtNUN7ZO+dkefFZVLkYavZfEmLxQ8TbChKIfW2/OL
xgujlJ/1+MpD2w/quY48RP1OCZ6Kf99KTpZ9urayBt1FDEoVGqDkJ71Rqr1jFmR9m4SP3KwbABxl
FKwav/o2WBl87cFNz1bZ2epiUH2sMPLo+kuffGgnyXTQg/wgW/I0vuR4NFnjEVstUhdd320pdFCv
ltoMV3slH8uD6ddwdHtCdx99pWZ9an0vOrpouK5lqA7gR/uXjwl91/irpALA9dFntZvvWKUjHu/Q
wDuq6h2EG/8BiMG/IoTyry2u2JuYeuzVR59elRSv1Qj3MpGEKMEqZ9t7Tn2WZ0y5Pp1Za21lSx6a
uieqPAqD69Xxr5bjrISdhZeuAschLD3eC2pcrrmX6KfWGh9lSx5qE7ZtSdXBTjbVLBrPw8QfOc8X
ovRvTUvRAg7M9lb2UU3QPlLCsGUVP89g2ljipEQNbn6fUWppdakNHMzuz8EMBNjtyujx+pZ9SaaU
qyxVvHXZ/iiU1r5SEGpf3bYb1k4a1pi94zeDIn/AX0cJnuSUMIXMm3HDXqqNQGOO/vZYZyxzLZRu
V1H3JHPwP1vIyfdD388Q8czbFT4113mr33qB3zKLgG5pz83BTsNbEW3V3tJvMeuZmzpV/hIrjHYv
J/RsovbRpGDePc+XU6CnxJ7LhtcfjH1qifCqFG520EbwB0lchddoPhSztLQy0pxIFU15cAJ2qCWy
ygMRsSLGVgaUBgX3nWrkSwSFxnOBecsy1QUrxirTn1nM9WtTwwFUjvIBubu5tH6Zu5P+7MdWfsqH
4l3OxeJouHplcB+L++8qH8s4BSWW3lZ8zJroRwyxgQLpKjhUnl0/kuIStyEK0nVAIWuC8ckyGov2
Vpt9/KjYbPjnljy4+eya6RX9vc/zDZ0CVvYensCPzJkPjcg31H5Hl/tZmCOt+YEe13JQxZb3UuLz
/vGUrZtZC/Sk2l724eo1HoKZ7i9PkH1eR4F/QAXXfYZDeiDDpnItm4MRFk+DR7Xb/FdmWGc+pkq4
E60bLS3weftWM9Rb0SCJV3U2ZpUTazdCXtptcLm2Or15kl1WaGG0PlnpVp7gDVZ37PThG4si7Sa7
ksg9GQVfDNlyhG0hYFK6tWyGFh+WWnbrMo92pai0k2vU/dXoB0gfhfjMzbG/ysPkRDjDmI023zB/
9hWus5xyLbzcZ4y5Q14Bnb1OLmAb2QDoghaLak3zgj/07iSJKfmofqMwW3/lA3BWipHFZ6M0QfwF
mralDLt5Uhpc5vJGuF/GMtgb01T8wLn6MGRKeOrd6N2bWcwuy+yjPR+s0vYWJVXFj7pO3qQs8/rW
FtHnsVD42Hx94irPQHGU1kpxw2CVUZp8jhcyRBBUUDwGLS03qmJUC8NMlZ1TLbNBnMtOAyZXhe7O
vrVtunaVL+gUjUfsFisStBSaD5aWv9aGu+e76W9sTykXNmCHLtOutgOgonmvEyydeihdwKFtwh+B
85R1wF8MVy9AQ/vuTn3LaoTDvroaMU2+8dY3lWaFl5zfxykWVwSe44riW5etozuczKnU1vFoQgqZ
oqUT6PGXLu6tTV9FhBvyjPSraa9xVdYwcSTm2gyB8aBTK6pX4R99K9SDX9jvTh0/TLkbrsU0UUEj
yuTNt7aqI1jbYZaVEwVeulGpvqqJrWyCKLTJ+abxYxMq36l4hCZThpD+bDSWwTvfDfGae8PFaMsX
Q0vH57xOFLwUy2/FkKr7eDaBYD+JyyYuknvNbkCWgUZjMdqKRRTH0SWjZAzNtup9dfuDZ1mgHrok
vR80jINLZYArFhbTQi6nE73KsMcgXRgO03NvwDW0MX+Nhyw647kTsUK0srXWaPVmB2Q0/G4D91iq
RWg9ZkAy5gSwxbKt+K6PwfBaj/Y1Nk3/u5ZGr5npYC+Vwv+itITMg1EGD1o5eAe7q5JdZQzFGVR7
TgYFDCfrUP+mpWa2DBEAf3Zt5cXuiumHBnjGnp2PMi8h7QybAHf3cdFHRfLilKOxmsKg3kES0BYm
WwMMWcu6OoAeZGnmq5iSxAWegoHXXdqubZ4bz2qex7lEzEq7q2wlImNLGqjTg2wOQivWhSjajWz2
mIftEyoEFm2Ttc+xNd/QqB/9eLYyUzaxsM2LnK+FtoVFrVnA6uOlTCNON0EfDWvZdKkffcBfg73j
PBpU3PpNc4RdREse8Bk7O0ZPCG3uYn5DjQCAetm0mp6SPDTtK9nECmc6+kTwfz6bnRrzHUyOyb/P
LOy3ycrESf7tXm9Fq47k+33GmFbswt2RKMX8Ujn3i3NiZi+y1XSjvwqMOFn4oxc8djirPSJaiBdp
1GREHeiTh6jztJU2+kg+KktZjVTT42uo+o+YA8Pch6D6qKhKdrBL4/Jbv2wGVKKa3TQeu4YgwUL2
+V3DSgVh+0ae35P7QWPvRuu2K93zOJTqthqIO9a6zQUtO+UBb7lFp/LF/ugiQOiecwT1y2aI7PsT
yFE5oFMYv0+S7hOu9Ge1Kjo2ViLXyaAH1rkJxufRUaf9L30jNUobdrQAB+Ypmaiss1YHnGIjbrBZ
dx/vTXYnOBWlfbCbbz8kgWpziayjZPc1n6PXeXcmni8b8gD8h0GQJBjMjQ0JF9mWQ2Ic04eQiiSR
CutszIf7UyEuThe90Oyt7Gzh81GfXnebqEymM6RbcaBaDYtTWrJLVGLnd+Z0GYJxT4llCWenN14o
2Wcd1Kr3FnZ+W1Z93lMTuMZLbEabcrLyq5xZael6Sobp3grHclWHk3tvFShxcavKb3ImTuCLaqrG
W+gV5ksr2DgarXsfS6rvwmNzOrmm8wAOqHgpUm1jB4P2lPRO/qJQi93GUf0ox0CQwijDO/tUJUW6
MWLSDYZTXXO8fjtzEQp0irrloO1U4po0AAnqxLdXYVfcoglXuzqY9CuadnYMkTqHPsdqB6oiW8L7
5/rn0kvY3O1ER1xl7DR/oTsYHelFXu7dduQWqKvWhQok7WgO9Umf66fj0fEP/QC7Uza1PBdgZSwW
ayYyjwhzwQFQzRKyorMKkI5uYzBmW2X8UkVV+O6z/lvCKasvLmTBBfX8MRBCu9jyBXp1apiCuRJl
60Kb2mWWzsUtWfZQUC8ObQk2SHQrtdZ85/rYs6kyXzqDmIJPfWyQxMobAn/q/PAqnYY2C4kpj4vo
7AjH8BcdDpGVI9Q/YkU5uZ5evadu9KmUGLIR36w6xa6PwKq+wxjrHfOSq+mLEOpwGaMR0OJHX/f0
k1twYc9d0XyQjxw10rcUgkQLj0ovqErejQquhTLU7hY36+l5yJtL55b514hcIhUxqbbQgSst7URp
oOlpzVGIyl5Nug202C5HVINKSHS+erMt9zH1tlYaVyhiOISYSlGbtMozRcF0S8+WQZfekpFil7zA
fjwx2k2rOcU65bdv6Xd9v1Mz314WViQAh+TVphowre0zL3jJuljbWYLyfWvsYswyym2StuHa0vdF
0VfPgKW4x7RAK0GsPslW43qvrTI0Z8u2kpcxBAtFNRIF23MzVoJ2aWjDuB9GIpCNz69nn6hvXtzp
22xK2xcBzGNd65aJNrK3bjFIXYId8465QqPePaWhSJ7F4Idb3+6StZXUm3/+43/+n//9Pvwv/48c
Nuvo59k/snbWBmVN/V//1I1//qO4d++//9c/TVbxBpWoto65pK2ptpjH379ew8xntvY/yDNTaxEF
4a61x7dEtQ4SZVpOqsMnKAZvwc0lxzR3bg9+kB3nOSLMP/vmxH2tKLUnnx/+VZ5O6v2R7MuN1ENG
wWiA3x7/SVxH5TxghTCBqXW+03bGmbFTwL9la2amO8nXkQcWDyw60voqZ9SOtfj7Ny7cv7xxwzEs
cMdsdnnnXO1COH994542JKaPge/zUKNc0XXtGPR9+bnQiXy0CHS26hBCNGr0NRWJ2otFPeKRsnbM
7jum2RYFK0kSidPoqvptPt0spv3dsUv1q3MB/W0bYkiy6oxOvKQGjnhh/VkXNpnbsHhxh7A/JJmF
y+ZEkdPfvzlNaL+/O9s2SIuahqVSI6+r6l/fXa+AjM291n+2i2qtt+FzC3/sCYlIw1dR3yHvs99a
6vkPWEGGKwg+9hto8wgq1cyJnUdDJ9yH1VjehjpLntR8uslZ1dRMu9FLovUzcbb2UusQC3wza1cq
Gdpvuk0KJDWMGf5TbpKqrvdcNfkzTJNXOSFXqUzW3bC/cNWlqxnng9QmXlG+mV9JUGdXtDU+P8hq
vvzoc4KBjZvaFexwmSIHIBexSdaSi0jmrZBdQ1Xj0UPfs2yeny0ngrgt3FyD8xTWR5fwEkTvCMSW
oGB7UfQh6EFi429YlgKlzhzrc9kP6yrpRmAobFEph4EHWI3Oq4XkQfZnHXxTAkTtfkjN5FCS7VlN
wyGehP42TnnE5cBaUjZtYCQbd4SZMJCEfSt9yPCFZXXn1O+tV0TqUHpBzemW8iB4s94Qf7MpZyjW
gU5Y2VPyfB9aHi7acXYNsvrCb4v+BdW6sSiKWH2uJ8VZUTkHeowF2lYJbPfQTuGEdWBfbIldpBct
Vh58oXcHnwIOdkqrVjWJRVt1f5SPmiz6+Uj2Ob2rNBQzUeJJIiVcuba3/fvr0rDFv12XDl85w+K2
YhmqLcd/+bmph6QZ8zwNnn1bScnBm4J8SrsrPMyalrI5Rv0OCSdmbh4Od6e0bnbpkNZPcdYoj76f
L30/7C556gzrPDe6C17MPx/Jvl9GaytYRVXnLBuRurcEnjbbxOIt8IjxTSPF3GJu1mL2lAyraCNH
23oslmTzSDfPo6PaPqSpkV6LKSlX5miYWy/VDnUotHM1F38ncR/virwlNT5XfwfABdkzO988UM5J
p6YvXltZT4nmH6Vbe6wWwTFWTDhEM5o2Met2K0quKdmsdCdkgRBOIEAZDcL+DzYTxlm25meMRsU5
OJGdTK99EaTDHP3ymj0Mmy18+HadzNdhSsXi0jEn1lLyCuvrZW9x/+nH0H5sKuurnGUNEOTlScSQ
FsDxwIjVdm/EJ6SrN2A66sJHD/AUj1F5GCkO3SQ4836ivH+nj4AAc1XAOyakrzsObKGcJNxa9fp6
ozrdXMLvmRT1a735oHUhfqv1lOPkqdYJfBwUj6uP8TzT3kWEg3YFY796aHxza8CoJg/Ffx3v9urJ
jp2vWmqbB3khyC5vML+mYWyRzqxIt2WKuDflSXLan13jYDgbOGhWDAjcoQy46MZ9AWV78TEZi7hx
z+oZ9835BXPDMDetnqebinUUwInuOyB+hA117L+oUE3XuZZUJ8iU7aE022EuB8qeqlkfFhmh8xnl
+tlJC+0H29cV8sgMbCJQMpuo5g1KqrI2+n4gAzSwg+VnegM9I72aNoz8kOv3a1KabOwN+y2wsgP/
5ZkOkcDqLWwezc1BRXjEndQFdEuf5dflyh967cFxnbU16donC27oDKbR95Hb99fhRwHRaEFI1Pw+
2v0Smr31tSpNsSxMY3jUgzQ88Mexb83i5FnOzYKoXJS2CKnGh7wuXe6KymnnFCm89ZofoypSo61s
3adMdv3QZ6AgnzD1tVeu3wpYx3q7kt8U+f0QzWw5WjoX27LLp0ZebwabqvVPN/KxXHtTQjBrtq4l
tJNdFN2tNkYakqwKcSMvx3PUwyFuA8N/C8oUMhAXoxGz/ROukl/bshj2CkCmleByhW7ilwRI5euY
Zqju7S5e9b4fq9umEyg92Qtd0/JzYijls7xTQ8gonPSjkZZTCfzC4R7O6mAeyWy9Pt65ezWK7C8u
UW6sW1C7B8k6Habyh2H4R4zg7HfXzl7NtG2/mpUIFx7i9s+Al1pxhJmEDrGMi53lkWAdQH5vtJI5
fQtsjKBfi9RAE/DIRiw+Mh0ARE6ATsStsw47r7nBwiQuJ9Lwa50V2/nqKuBlP0nQVJCkh4/WqMYH
HGLQ8/QTdwfR14+QCFPcFvxgFc5N3Uvgff05MDmoW7mf9LAKGkLBH7PlRHlKoqC0I3IGV9TSDlke
GHvq3bWDX3bVaiqQ/ueFWx3T+QDU6OfBQZeechd6sJAcPMh+h2jLkjdIdqLnJ71re3/fI1X5/MN1
+unzoPbhXpRpv0Zar32Ok/Jp0vPwVjuheoozR1nIyUkFIN8c8+GE731y44fh4s7zycWTNSCJurBR
bK2Slip7UBcFeT+Rv9fDq4IG9ntQi26hlb5/6/1YbNkR5nsLzXCWI9lS8JLejrVvo/gefj6Sff3c
F8598pHsCx0z2ysA/P8f5v79cyp9+esryudTIuU1RS0OpBQQoIWzBpYSCGVla8YFGkHJpiYj9Sf7
5CGOg2AFGEnffPQNhnLR49E4wnadVloWFnvAml9cMoTPHibXu0bHwETE+vScNu5niVr5jxOSMD/r
YYTfr4i+NyV5t7KwPpkajiwaZRZHkafeSfXLbDVGUfNVIWbZKSDr7MpUF0QGiN6iqdlZ/YwSSrGM
cVMkUUDJDEJfcDO0qjHBnxrKIQRa/pKh7ODn0sA1dG6qCdK8JAcYF2p+8ZImXsSPN0ISOWqk8HNM
0xUrOQq5sdjjiKIus7AP2LtY5OoV7p8fDEBE0vk3DKzvTLqGEvg7LzAPmnQ7OOpPXqA7Sw0kL/Cv
c4tssG7QdVPIj8x1EQj9h52bZf++lHJ17Jso7NAcx3JN9bcNTNtooeoGrbjd720gM7aIK+2NarbB
cwl+h/yLHf8xRu9l1FfvE2nbJUY/OZQwb9gBJGUnXA7lU1Q20dJu7ebdqb7cT0Eyt3DMGFfqtHE2
YjBhH3LrOBvOFK/CBkWk0+FoMz89JD4kQ73/bQjBHTuVU9006pt2eaHswNDsDT2mnDnppq/RFD93
mpY9e0Xg7t0QtYLsR+XtJ1r2tW/HgDth1u1b1z6GpPkfem8w1pkPIoj8wc9H49zX+0p4yWLDWI/z
I9/7nAu92IWNiNYzAvkT1y72WnZVnG3FNJ5FWks08qew15X7tClQ2/+wvNW1eVv1y25aWK7uCmEA
j9Nc12WT/9dtl+rxjhCzGSTvexs3gLh7sNSBfGArmu4hjLUYz+qISp25Wc8H1l3Oz+H7THmSpulq
thls0T3ItjzTyTPCxB/P6SZeuIQummHn5Kug4Tm4JGMfZNMsqo4KgD875XBMynhlZVa+lBMt3WWO
fPhx4m/PIwfufdwjF7qSwFnpyEPIkICMFkDPJmkTxt1ONgdpmRKP+mGedw8dWLMdipzXs4ZAFyjj
CfMcTajPAbgNCIrGbFbSF9wOvfGHhD4Nek1oTPObk5okw5Ma9/f+MRx+9k+a2ZPpG3/kM1yKtMSv
/fN80ShfAi+Nd1aRaSeFQPFJPgIpq54CYPgo43/p1jp7wpAndDsUR9VZTqUgtDlCprv4ZvUEHHGA
VVGDaEv9UVvZAkKPbMpD0dZI+JURegeBQfKF0yrPifjdIYzC8FiQeThdlJAPdUhaT02E97KEMM4H
W1VfUgyhTh+nx6WTbOX8MQmUfapAgZZNDa7E2mG1vW8rOPJDawLCsO1VmrT1g1oPyFTELBIOK7Mh
hGe8yWnd4CrjQok1IoE6SO8lq5l4LU+Wh18mRY51fzLZJ5/rY558VqcUb7Kf0BJsbt84qh12WQuh
KPXDxwEFXfNLE2sHmuqAWYMnVh/T5CM59z5jfpLfTpVTfn8NOSeofWdtZqw8ugx/l8XHiY1s10pE
r3xiOTSGQb4TISY9YdFe49jR91gddQhm1fZaz4dJReOlwrTEkJymHMjbJZif4CpPQgEvdoVuzoZW
fnfvm7zAwPpoivdyvmLChjTr+5hTDtsksnXC/WA5jamuv8ZCP3imgesGRGfWQW773VfJs7bEOl59
ZIgrTYTdI/D2fIdtEPLWMNj5VuOeXTBu8CJz5YsKJ2rSWut7Xng/XOE5zyn4t00W1+NBTu11Z3a8
t7wv04RtxTzVCUF9wQWu+gJOaaGMpDucT3IBbBGTPfed/uljbHDNT3IJrIhi+pj535w3z2Sl6l6Q
3hOzBAKr2+F4ililU1tW9BTe0fcxYM6jsuk047iOUbYuyNjk431iS7Heuqyqaq1oqbPpw8rGR6Xs
T4KbEAAjb3qtG+1rMxNACWctAm4J764R6kiCWCV6OklJXCUCZwY2jkpbs5PlEGh6DT13GPFy+O2h
HFdUxmM5fj+p9Jv7mR+n/zJHPgwb7z9E8czf7ya2ahiWsAwELppNlcNvsdlutMzKjpz6iCZ5qQsn
OGRai+g86wiWyHY+Df9ql6kaAO5hfJR42PmgJ+Gws9G9VEL3d3ID5sygOerU9lqP1HhpzCi7FMnb
Ugl7dwaa13ZEpYe5QXRp3pL5YMYRMkeSBA9ObBq31IvCbRnF/UqO+saUX5wBcVxjnfSo2qMVBbM5
H6ygCYaFfAjDbYSHT2LengGczi8jc/t+ToidBOR9eNiG+vD3kSf7r+FeU9iYvxDoptbJJiJqa7/d
mbElIUsSmelxSitToJqIkdTe72EO4LFl5qbswFgn48g5hdrR6cafdyl56wpD84Al5qEyHmVQxXMC
74jKmvzdHHLxYVxtxgKVkxytZ8J7OgbaeXS76fXfT0oF4kvUK/lOGpqDmKwXPfuGvfQxl33IU6t7
Hznx+kkO+Ppf5rUzYfWjrylEhb1ckFdg4A2n2dj28Ga7fno1XEGZAu5f6PEs+3OaxR4La8c56W5T
YmYzweGiv00TBNNanR1MgGxvblsswfpbnyk9540JUs2yqZKzoZY/fHMDtTyELcxqefr8cmqqJdeO
Lcf95eT8KkEKK18u9ch0/P0/1v3tH6uh7TBMNOeE83XV+LeIoijG0MEOZbho+ixnGclgdLZ1kI+4
mf989NHXsOzzK/Tm/93cj2kf5/9/9UFeNrZFMhz8rigfIlxligUrjPJBtu35URslz2PWeJvf+uUM
2Xc/TbadJCkp75qf7GNcPk0PfIuFI0/Wxaq3kX1yCg5lDMg2lQXfTBf3PO5Qmeojq0vEofjrIeYm
dqBIXrsPNPVkEqf+c44c0UudeoGGtOy/zv/tLDkg++SjIOkNKijmZ/445WPOx6t9TMEJK19EzTBu
qsnUMThA2hyl00xL8ENna5XmIrCz4JRV6fHvryAhrHmr9OuyXSWpR8CJHwdHaJYqx3+JSsMfF05u
VPYl03R8mYZV1pnp9yjzfOKofvlUisTc6cAMdxB986uwNEEUzLO+I7wI8RT5Pk7dgymMk1yE+jjf
LaKqVS8pY+fQC9DdzatTSvcoYU6inwOJkvwcCAoGqJXtL0GrQxNfRGms7smA1eWDl9bqqixy+2Ki
f70YUDp3AUrgxUdfSfHBiYpCUmpDqyzkvNGca9uRdMqWPNgJOj2QodqOpYB9kecnRkWdW9A6KzlF
n19CbxX7/hKyT85DcvPkky9aoB2eKZDODbaKcnGrAArpoGPrqdm7XgG8LpuRAhcOiKh3kM1/P2kM
4cBTJPmez0YnxvwLl+Sb0Y7NS8Kd55jb3adEId5Xh+lsM0rKDcs6sSqNKDj0U2l/isv5x6n8PGol
nPoMZ02ZsGNN/R4K173kXppeFKxnF7Jfno0l0lxHoVMq5JYjRkNKtS6zInrRCfLhWabU33EVptDO
MH44lftkNXH0edLwHalSzbjYDYaFXZmCQHL8n6dnrvbz9MmuUHempyBrizeVX2ZNdf2nAaLzSwSt
XHaHyGhO3cgv+z3ZoCPwLCd8peRoZfvGMu1FdZCjjdc86fNzdP96DvafoAjlfdoERRjpLU6MGvWp
lkjzM/EvlNVpaeONUxZcNEbpr0zLNrdu5HfKTdHQNSX+gSBB+hzMByD3/mIY9eZY6y37EVep13GQ
ZBs5Jcmz9CHlpwodGZPTLGlugoDy3JDzS59a1EZU6t6TL4BnQw95c8AWb86d2l2709x69hVL7KPA
22957wfluaRoVDn2cAeeeSd7+Q+u+EljfVzGW5mJnU83QNqfAyT4jY+hczcfqogCwMhHaiKbciDw
wuwkwjf5McgJeulQLTJ/KvIAh4aPBjeHn6f21QBXd6q7vfQokAdhBEAQJ3ZTs43BR38/NxH38nmD
bVw0BmDEqYwhIc4fBKVF3R4z4GQpP5KqQpJstANJfT5QOcPw2Lg6SARkS56ehu54Pz3t2m5fEcJd
uE63nhz3kLZ5d3PbGg/H0o4WZaCPnwrF1lEAjcnOLIrxkx4ED/+XtDPbqhtZuvUTaQz1ze1qgcXC
NmBj141Gter7Xk9/PoUohNm1/1P/OTc5MiIjQ8IGSZkZc868dLunwgjbT2GFIpRnJvP3zAbp8t/C
giqEhXGZXi/Z2OJNJ2BkIZpZQXYSlTSrqyCtpxQfEnl1CErqOuh+tBszCsudTFi7bOd8RXjWWJOs
PpmZlD31H9J9N0lsO+/9O9vZR5NlX2d7qna52rsnqUDcoD16mdpXu4UldtSS8+anuLaZD+0UtIC2
/PgocWYMWdtaw4jsGQsP6FyX7Gtto4SIbVpQ6nQAj9CcXqQLIN6EMKwdR+Sdsz+cZR+1WnZUgVJx
LFGjLy2mDAydivBuoyd3a8gS14xnA9jyF/E0vh9f/lueLkCOyqeIRZ/5O1dQM0vcsv7W+AvnbFn9
ACET3CTeCH50MTnbhwVeiZ5iOwYKm+uUnU5O+WObDvyxQS2LlVaX/5klDmLBnZXcl8GQ3LPFn9wr
pj6hT/ZmS09ilhlo28yQ9hAn/kSDOaaHOeYw6KbHOtf3qYmn15a1svbqt14ZJuHt7NvaDToT+U1c
N9WZzw/jhV+cM/X26DWxU7a3/Vq9jiW4326e072UAFiVeW8AbfjmNUD6Zebs8xEdJs9Iq693++Hn
2Ey5U0gcKB/15ms6l9S0UZZ050Udart8+vLhQd0TL6oekL+Mr07LNxmSWE0xtLvVfp3wlsZFQO5U
j+0fwnef+3NwrUM26PR4bE7i24jwP5hdGH8GS3higwaJzy4o2JGhaerqtSdmB+nxrTP1H/0fYk0f
dqcQ6ctTSyXEmklC3LpBz7Lq289DMxV70GfAq4CIPxuNf5bHaNv52dmtO/8kT1sv12/tye6ea7WN
0V2msln82/TIQevU15Vz6P+au9r4SAGB8dXhu0ChprZ5b9TLORgjia6nX/8OA6r5fSxdQKAWNNmm
+y11puyLttDTc/QyUWtP8ZeY0rDZUO/dNvXPQOPbR/ExabQ5UkrjHAGxwfT3fRlNvyBS862AEBMU
ZJHcR+J3dMoTICNE6aTOGqQji/C+zsy04RlI5XqCftYB9GW5VxZTnSLlPOToaUiI+CTObFKmbHam
v/gcOlzEI0nXdEv6D771ammUlYdkggV3LpBsZ79mukhDDW5Z7TabpfdPtqJNr5FT16anyJ7/lODN
v2bwAMJTCvBrXJvGPsu79rFvo/ZxctjZ92ILhsvF7FSn+AzEdy+WNMmkVucPswy7+SUJZ7BWu4EX
+SHWkihhseqMx2nklAPu8cR60IzhFCnjcKdQqT7d6Yi42+yafYnt3H3KFqwBwJOvb5be2/pqIbfC
T/ze2sb+d/OKDu4GW1W8fafq0XcHvDsw7ZcWOulrGjqwxCzuZk6HY9ml0AUvJnoBj67ddV9YOfWP
dtJeJYqPVhcQJ8raYrZ5AIOlEiJz/ZraVIE3mor/mholzvRJV6CuR5O7fRiWphsNdqQKIz6lAfqT
fJkvb/IevFWh+c8VJHC3eWFO+tlrKSliu+YqEWswkLIObKR3yudCh8dD5lagpQDiRhA1h6p+TguY
JnQNpEQKxREXWHLL9fMB6IVcer3C2wUlJBtqm489CDf47DsHQWBzKJpFX6pweLJSxXgBq+pBK+Nb
h0lrzJfB6NV92c/uwhVtvCzCoDKpRA1zwU0cm/G7zbrgRmudG8dN1eV/dHIvPQvvteEvxrtE+Qzo
U5yBdO1Kv/cCE1EambOFf8yx2tRZenuTvbe9REpO6RlplqCA+PPVxHy7q/WCW4j03l12Ha97p71w
emJ54P9BGJ7nGehiVGmvjbaYH3wy+sH3Nr8CjPRufoDMKTgISA8cw2Dnqyz3kE0EZzF1hNA+o8lY
LPJeCfKghEijxVN+9Tx0wMF5+DvxBa4O9i5z70eHX8KdV6SvqSRLpaXTZQrML5ZXGKcOfcR9v4if
gg+OvsQRux1NhAxcp2nRl2ZpvMw2L3bsrhHiVz3XfTBT/rGXSdKIP4p+r+bA+rS5+0i5NwdYBjZX
qcLSXsa5cSvpZWDqcs6O4rA8b9dVy8o6IBFQHGEbRI3UWO7XmjXu9+2qcr/81TUQNv59Jwmkfpc4
sr9sP1ZfOPVt3oZ3dty+sF2c/tA7CD/10KAobDFt9qTUcJi/aWUB+0XNy8Bd/GXbujsqcQDxsM54
Lkkh/mRukzPbm/5JpoflcPGb0nkK/NJhIWablCgzPYWPbm8GyHKXvb9TjHH4pHCE+ynsw3ofulV2
8gcX39tAqwNo0vpKOcuAu4xKr1zgtnke3m2x4o9salH0qr7/4M/Gc2GP3sPmDuaou3aLZsBytfW6
y73wSAkuXtU+6KPeXXXD2zmWlt5XdfO+EZ8Db/Y64BqHLh/Myz+FFv8w052oYu3c6rSl3cLUQtOa
j1cdqEE51+H848MlPpiTzJWsGWVIh8SIbeCO3Ps4N+5dCDwVNbv6NkxhWulCdfwsTZsp4+e5ZHWV
FtPD5lehp9uPVTPzh0Fsv4QllNp9nA+nzHjgxAZCik6z78PZzL1TMSXBaVgIFoNpAklMsbl9b741
Y5BRjxxXKHlqHXLzy4DMXqNXu69AvbTDb5NRhE/K7BmP7FOIEZpq+NTUVg0ADPCB+BBvMB9TjiCW
aGnybuZQQ1fUo8SbPJMfoQsBTB88lcjLs1BP2l3Rjv5D5vrJTYSK485U65TnmRJBXNXw9UvZ6oM0
2RJXQR239wcFJP4y0KAVYLBOY3KwTEaZEJvd1GgXejqr/F0DgSTEF8lla/SfTRkA5ppcqgaAcxdA
77dEiGubpfle/NEno/81nczYEki+sJ3h1+2yTxW8THzxLKccvtn0586B85VVAzWhyHD0cLnAHpJb
DYCP3Ky/tG8+MWVAfEBj4xTpgsi5ziq4ZW1pCt8AuS1daYwxcXKIYRF5Xrvb0BqaOwEIx2pyXxO8
i5rmrj4v6WUOT3FgYMjlZBZM0QrvVH5rLeM+LRs23qRbRpFdwj+kfOE7vLzRHI48YGyFw3ztLuHB
1Jj3NsVpdzEseMiNMRqzBjnpA9sPuWMGV2na0H2Y3M69qXU7HtYB5BjDK1f7GCJ+meW0nneGjOXR
A4Z/Z02zRgVjpd2JKb1iMaX3T+a/mGaMGdoyfj68dH7x1OeGBlLSA5buDsqh1tTyq2HAA+N0XvG7
btS8NQp+EfsY2Hg5jb9BzzntJqvXngfL4biyM+MHr8vKW8Lcm0nJ1TXT5OXlV3hMml2WFhb/ULxc
bD0378t2fG3MDDKnqHGmnfhkFNI2rzyIjVCbiWTYFMI+kVonFXm5fmcjXUmNdOWWh7Hz/Aulcasl
A5JiRKSWwJ+Tr05FdeobKrABCVHPCtNrWwbqfYiK40Vp/kJxakH6LS5pVJQf7VMdnjTUue5BRr36
17hksX0vYQpU1QdvDGbIJ/DBeWBGd5IhYRvFZ/Q22dtm3d1FLTDpXW8Uwx2L8R6qZTQUb5ogGO6o
CEZGyLOnJWAZ+w+vOLq5c7SLBGxptvihNyHFkkjqGJI9yKfw0Jl589C2Hoo5S9MP+kM7t8HdB7+Y
KdtQucuv6RYvfgvOsnvX7PYf/GKimk1ZUGQ8rlbDmUjRm6k/7/nEz6+hMrcjssBUz98qxdRf4tL+
pCr2cPbjsr+4SyM9o075MqTQtXtvy/jEKV3TleMZbfUSErFljgRKwoAaM3+/JZIRuy8o7XmbCOUK
OwUSs3ZlpkS6AHNPuQO/kDz8/ZY1q2ssnA28D+YurCGUGeq9mPI+sGDGaIwJEqaFXMgPuv4pKLME
zFiF6IET9k9pWM6PE7+fmc1+oXgA4u1ho0KHfjHhbI3vEY77QyxKlQkrK0oc+UhaLWBla0Ix2fsf
L0OjfO/9HvUptsXOour1QfxLfEPAebq7hIx2Zg0HcULPPV5lZEz4Hp6Ggj/kLcU2ccu9jYps2BYi
GcZxeRSIUxqJmZZLbxkSVfs+tgYElwbcSu4Y+TcjX1nUsGtr07z1xNfCz0HlNbHhWK2xm2uLkJ6E
yehbrPglZcKf3d3rFqqNovttETXPbPiAHZldJM4D37uMsJs9OQ4cXsvxz+YvtKl8WuIpHhp/sccw
WgRX4P+eoXoozXMNI9CFVO1FeuaQdPxKU3yx22zprU4Z3+aIOU9GtQsUtTx+GLDHkVN4cZbLZaS3
OjdbnJInMUbtxoWRVFyb/+PtyN2uaayl4E31DNOroTkEh616CbSXARxN7dKIKQ3Yhb2vVurt5pJe
ELscYW7OJoaBCH3l4tUp9jYsWSX/krDpBnuvqN8VHuzfvMk7ZmpucRjhG6dKybSzmEhV7jJEAl8a
BSI4q029g/gnPf028x362EBy98C/j7sTf54XwT4rFO3qOpr+GBbBs27F9g/HpSi1Wd4Vg6Y9uGGt
PcA8oD1ErfpHaeX9TcBzEL3hKNcQE4gAgRCx+jrbbPcey29W/7aq77YM6CL74fwaZlK9dJxthT2z
ZS5bh5xhSRdk3n0da0DuB/bjFsYD6g1yOExsrfsdtTv1oUNItBw5J3Pue5S+L1EwRpcp0cHYb7Y4
87jg61O60sjwGik2K4pqH0fTUnL7b3NsiYyAnTVDPaVznl6LbqYALWFX7AjYoNhTkevX8On4xtW2
9R9Dzieb36jGNUk8Yzq4cYgkaBkdJKKChPAqPQmRXj9BfSSpxJQmL79E+rcoUuPHtm8eynBKr1Q9
o7rewA7XjtZRxqSpeHuhNzrC7bLES9NMnb1vwzCExf9v38+JND66rlpun0EZPCpDwtEVoLHL0HvJ
xe45u9lLt1P8qdhJV8bdroYewgOuYMHIe5gyS2UjD9WMrflf+TiQeJ0r0yhTmnze/W8Z/0WyMg9m
REKXKZJNpdDIrvP+2jotTFxh5NwOiW9/aaFs20XxnP1eQXERK9bwApdDd7J9VYcET2P/S89h6ATl
vmplJz6kLEHHVh3Fgv1zUgTRhbXVuIsWrWx1YMPOA8U/wkP3LE3UmrecOsSfJV7VUKgcdNbSMmjx
mbBmaxKvvQ0ySBrtvJ2odTDa5gIPT3OR3mZSQABdShBFR/Hpjk5h5NLk3XOKIOW1maz0QRp7pGAp
mh5Lt+VsTlywfkA4zqpx9fVJfTuW1OtBL8LXnZsr+xq+jksyUZaQLsq40nSjcoYdIbgTPxVqr34Z
DHPXPGSNp0EjxB9454S/NcmEYmDQ5J/cdKyueaw5e56X0W+pYR/zpk+/A/fmPW0n/Y3tsv0aJtOD
BDgRCyKZ6YOeijy1upapXjwUfY/U5JD+yrdo8RBOYfEwLT3HKKbb16NgKq4hU207ysUSZCcQfOZ/
A9XMKmalHJsdDDCTd57N5EksJcLVdvnPgcME3T0UMP3h3ZDfwkIZQ7lVLAfR0qAiE+7GxrLPcji9
DUiv1+o/XbdOblZrOeNdZ6lpSaWk82urwMC6uawq0Q5BzdF9Y08TL83Yu8stp3nuLcM5Oo5vw9/a
N8/AHH2OhcJpJ6OpCrkqj5r9FKZzuwftAgcqfGd+XrTP0KzBxTg6qA0vmVQr7c8VOK8Dh5LsuUCU
E1QOVWNzE+oXMzE1UJY/22HtpLds/MNHwOgWN1stL2Jxrg28Pyd0BMN7SPYS3qttXzzrSbWgdPMQ
Agi/um5Nphb1anZstl7gk1ojNv/H2N74tYdP8pyZ/Dr8U9i/uJbZciIZhTNUUrM1UqhaRUdDfmiv
4yd/a8Q32AX/MOL8ECMmzK7jTl8ySIhSyj9bBs8q0qoKfJBq/ZJwnAFZvO14902D7GSeW5z4N9lx
rAezR7449eHCXrrj0hU70RRU0iIP/UW+nA8y+TXcnf80gfycV1MyrsPLZOnBko38aFAVB0no+Fp5
r1Y3g6cjqgpaOrnA+kvXXh7WMDPEF3FSXJmwnb8EiVOGU2v+UysSZ0FZ8/j/xxTvsq1diY0CHgaF
m6QnyEu/CbwYcWRv76ZVdh+2ucLLqvmW9B6fjlBL/pP/H+IlT/GWJzXm+ray2Yyd6vEg+sbAuy3O
kobD7AUQJ/5tiUoyXH7rmOgii/XzPConPmTZ5i1j6Vmpg3nLul1xGd1il+tv1tuY3I1DoUiv5yhp
h2V1MBKYVeMGHqqbZq6yS7c0SPXG8amdwuwyqnN2kZ7bQasI0vTvICcf0YsO56stA04zL3yvb+Eq
nBPIeY/FwW2H5loYfXdKqCkASZc1V/FJb2zs5iq9Bl6bi1KzEFwm2EsjPadKp3GdplbzxYAb9Xb1
bVmkVwdWzM4WWvYfBrZryG04mcex/XIb24DMkGu+3UZN+SZrebRg/Fk177TGqtQb6RrS9TrPvPPT
tnz1ypDdKxR/h1Zt3jnpSKmadK2ZAvDjqLbVfixQxpWpbq1YykW6a0LV1RAPTPnmDdQw/9y7SXaT
1XB9plMJQYQ47SJ6zBwlvHiTnn0WF4/j1zgxpZHRsE4eY1cPL5tfcnpuR04qUdf5MrrEZpyyXUSw
XFysD/++/hLr9zMwkre4bb5deumNZmk9MhLc0zbwFrv5t5wJD+yjbkNfpcA+RG3tAGoXHJrV8guQ
O+Wxh94mPGb+sjPwzp6WY5Mx9Q9Uhxz5ccCCRN10kd5qIsek7LcRRRtc8IcNj6POte6SKrXvoqUR
8598EjKY01dVUdvTFvthqpgyX0KSwO7OEQvTLr5NSgSnIC4JWXvZVzevQ9h0w/fNO9/gBbeh4a4R
ZjxfmtKy9jyQ+eu0DOupyAr1czTPR070LVg+aVwdua06ynWU3Rff0JdnKigr9FAwlVBtbkO4MCpX
yWAHUesrB4v6ddaA4wFKyX5Pnij29X/bxsvSYD+Vm2VVOfmKeRjCvPiUN2WOJHzd3bs6tedRUvu3
bq8YFy2GtnvSsv6h10P3WHjF8EXvdWoD8sx5DiM34Fxn6L8X8Aft8izufoPy5aGdBv2vFkZH3Rmp
rFeGb7aSugF6fNmdNqjj75Cl/aa6zvAD4QNjl1eR9dWMHOiouIfHsETsd7stqv66+350qvW2NJMT
qwYxpvW2Gj8H2pDr4MbnuLmFy8Z+NLU5QmJMvy8Wq40MBMQW/kythEUizXhsW3Ggf8niZxmTqJit
EUjrOESWABkwq/HQW3xHS0QAOv1GMYtmLxcRX2gNX/UGILLE8y3r3s0OtQySQyI6WAl29qjrt2K2
XRk9ROyublexcjc4+EWUniVi0mr9i6c/cRg+AfGcpttWZXPwBbJz1uGx+iUcrex3NUxjMJUctPPO
9ykZbbLzW4TZ9eketL93Gty0Bxe4IIfTEgyx9IpxRPDBrGCfXQY4n2/WgS2ugwph/z/XB2vUk3+s
D3YAWsJYYZgM2hQuMf6uPpjfOstVWSB8rq34ZlKb+JvupgOs7Gn6qx3AZjxRMGpXMYCCGAGO2J4P
updFf/qO+r2vUvUHp40woXud8ezUIMI6qPY/Z5XrAEqECCAJJ86aRr+41d19ApftjRRAUqe6g9Uu
enGiOLvALwYB20JRU9fAlLTENh+mOuwf0yh9kooe4DDOUQNVeBOxmZTZmQ23TDb98CDNaNku/K2r
5+igUFDN3/tUfBpjC/riZSDT5wtlYPO3XFcM1krqnZaGxo5CEpuj1Db/5CjGp1jJ7Wd3rNrnPtun
iyEeOLDv2c71PxWNYz17UfPYDfNuqML82VaD9CEtyiexusWlT/qBs936C8+C7HlIIioy7FC/rY02
f57TtD2ridYeZIKT1BOcoHV0SRfe+dQ0BmqKrexo8/FvHDwlKR6Cwh326eI0svnXws3/ahIzzKAh
d2t/10+9soieqze61CZZtxX0I4/lUndkAg66iSuk6eHyax6lkXgrn9WbFm0c1IIupZYVj9nMpsrE
EaCVQcqeIt2gjkl7McupWRsxgyRhLUr1BGvRWqeb99NfXYEwtQTOy4CMfpj3X801lUyTfPDS/OWp
f3Yau4VB6+x1q3DuNE+x3zWbjzNziJr+xxCZ+y/i/kWIW3jtmQXs/b+I3S7bzLy20a7jR/hwpx/S
VMM9UofGnaNB3N77SnuRnjSJrbeXaGmkJ75yMr1T2mRfN9eHqdvAh6kSx+uezdYtMxyiUPppf/QR
RNO+6gDtMJMaBgMa6f3/+OrSOxiak91WTvsf6awstY/QQA9HzVGHfd2F3i+QCd5kxQjkzQ4fCq8u
frjw/Rz6sRs/mfCt3vJ4LW9SNbI/51P3kA3NfWL1p9rRPSQWUcqxK8WJdiAJvVmxY8j0+H3vFg9j
a5ThD6eyMsK/jNS+5OGQ/1GM1mMahP1vlTX9OvHA+8XL0ailzjB55KtlPG24rxXxJTivJIiu449t
yNnQXm8wsU5BD2fgMXZYYWESExZWgL7HOn8FkplxjjpB22g2BxOIU6DZAsMPJEcqICQw333+aLNg
eEl7s7pX+T7di1uiXNP9iy9ce8X/aw5M0b4BkiJZyAIgiPEPPf/jZ6tpy6/KCHFTYmbekVPL4qvm
ONq5A1m2zm0K+5U7QOYOeRKzox0jJbDM1Tx2lXzTYb9jmQv5WMSD0f4lR9Hld1OzPiHEFL0kVpie
Zlgu7tjtcnm6miVCCab7uwZILsiT3yG7Nvdl21sPZaNOl6azF9h2u+fFOfJardFDU3nvsHHqfeZ8
MHsI3fC4ucCFeZ8XV50n2YNEyaCvdjBiLjk2n9JRDuilfESkuQFuc8mbVbyVQSai1bVcQdL1GUyl
XmE/b1Pd2C4/h/HZStzfW5cdT53tFpYt43ztPdPkg28emiPfRzGFZzil6ZR8GA9tZRn7pvD5Uqgy
HmNuP/DBD8Hv6WOkqUCLanvazRoIPOJQg8m5SJw5OPNVL1Xzprcse9lab4fiYCHOBzvOdyR++OXV
2w796nr6numGtU+jLrmIaWcHzy7C76oRIjdTIP8AL1vxoNcIlaQR/H/NACkL7/MCTgxU7agCsP8w
ue2gnYxf8yo097bldZ+22KrsXmND5BBfmlAD4LwQWwHiig9NOsAHttAL6VTDo/flw7WkTuX96A6/
RhDG3iVL4+Tta9MHyntTRiVOQv7JlAEJsZXEuo3gPRk7iJ52U+on973NQtnNv4myT8qmLyfnJfo+
NYST9xKR5uM5bygTHh3oxKud4nrxl9B34oM3uMFVGjuZC0R0DLWEdbOn/qyZ2uBcVol/G/bw9Jnw
v1mUTUJ90Optf4GEYdG9WbruynXwNrTaZeHqR9XhXmXS6pT4dzaEOJB/xzOHZJpeg9IGv3LfheDD
DGQDDu+cntk69zKs9Hp7V7NFYp9dx9dvNd17kmpjliDtY+WAfKr9Tjt28q6nEv/awXhylZDAG6b7
ZYIhHw5bsIxOCl+oea3dJcu2r9SBD0nFRm/SowWiFf5xqw3f6sV1SKEHCuqKEUJt6klr6A44zy8u
pRu8b8SnCwDjn4bB971G+05n7GIwwAfJsAVz2nEZ+Lw+f/B/TAppe3F5Ny1Ss1M6DMnnvIVxsi/M
v0o6ymAaf5lqfOZ/fu2EI563mGVocGztJVP6wKlOLuDT3VpRidxZnJjFKbVqOMC2GswPJZUfKi/f
5sLXXLC6pXJTijbfZeFwn/I7lhzagzkjzsjGADzYS1MayXhJhRZ7MaeCorCkDI8f/GLKBIn9YG6Z
6gwxip0MW5Sljz0a5zLKGcTrFcX8J98WYiPHG+iIOjfL31rcwa4aO5TMi5kvf4RTH9XJQey1O1ba
X3rV9ifxqaN+4yKcexP2QEF7wX5SNVNdxJYexGKI4Pw3nw6P4MX5+k+R28Ta8LrjaFstj42foAtJ
0IzHtncQEfl5QMzNB/nhsYkDROZ+DlOAkHPss2SpgB+tWba5HBnVN6ObtbZ6dIdU21PK1tw7iYb+
FBQRJ8P3/xTX1nS639xvpvSsZUJTKuERuAA17UuSbWAzP8ydqdbY804BLLckkMtuweITcxsIWEnt
RvQIjnleKYe4m0GGgysFVJ/0Jz2sej5C6ouFBuPvdcZqxPRT9wsaRPat73rdiYVg/6I75aUZqmyN
oLB+uHn9A9JyJPLeCoalVHitGv6vBcO9FBB/qDuWKmIpQ26SsD6Gi1APQn9ID7AfdhHTARZXQxT8
94jP/t8tDCynLURmSENBc34uPNPYsV1rQ8tSmQ9t7PHdPWnaEUyO9cIPezVMPfqj8cbf2tz3nkPA
KWe04obbiRX0l9RMqdNdIkzlz44ixN/YevD3dstGTTQ0aIsEkNcXeZh9nUpHudE9zdyLGRtaggCN
hb7ioKZf9SQar1CK/yGD9TSknxuXE6xlphe00VNn2DvFa7Ov4ir8q5IaMDcpbXNABPDZYr/yGi0I
PrMc+QpB4vCMRHD27GaechtqyIrJ6JBB32jP/Z7X4HxTLZWJJevaU88x9WGtURx6BArEltJDWPca
Dp/dX/xSieYBYB/FX4Ie4zBxvJk4CGQrAOCY+JQGqIPi+M5JfNLYo/mJ0hH/XqwozKpPhau8g6F9
SCRhSZH47xINfP1ZJvqZww7mv5zi8nyGGzvJP6tmCsmBavufhj6uL6vJLpJPnWX1GlPr/cL/S4zl
ZQW10/KT1H3/MqXD9H2Aa4k60/S5qFXrYU5GqqAWf1OozVFB8utmWMzp77DQKa2HsBt/YTe7v5Sd
ymcW3MtI5/ms67PYuEtH61b8ZpggrxAk3kvTxOmls/PkvtIKKG8WWG1sOfopQ61wJetUkXfZJ46l
X/SFrLOOk9vSccxHb0wqVD+ys+BoeyCCEH423gq6lRwhNOGncZiLFwPJ+X3smeGdBviMr9wiQ0rp
b9o6W2uGc15333zfZENKKOuQIHe0k3Q1lNMOE/X1YdpEe5+zrs/SjHkxfxpbaKuS6TNk8tPqNq2q
3SktuwnvQkFTnheNPna2/o7TOYP+ZJrrJHFblpVcam94cMq5u29q6kujqb2Dc7i7Fxf/Jfz2u/wJ
xK7HA1xsdiTms9rm38T6ELf5ZEBSJUof7fMWRiMZNYORE18ZXrvbHK9L1lv4j5jtMnJ5JU6/Se71
vuQWtzSh85zHXhX61DqXuXrSIOSJ0M26Zt3YPrbxFF4ny/zcqynwp6VBHaU6FlHdHMW0bch1srD8
jFrf6ySderdraOvrpDru04Pt9d5uWHbipbGW7XjplezzXjTFeTAGRT+LP1AM5K3WEGi+q3VeCGPc
T923SVtGRJjC3TSg+Stp302RmC1wkLxyiSSBvN/JjPM739qVcAC63Mw2s+MgnRN/tEHnpL1lOQ8a
y0iMvcbiczWnBsFXGTVAF30VcxuV4P/HuXo2OWDdIE2iVOc4yllIvJBGAm2YOU/HWSjpZC0vu+ZT
2jTgP4CuHQd2sD6JbxuQ6HCZ/D8PlAuSopkhoo04qkPlb0GvFUeBkWZXHbALZKk26otKot5ZXd4/
GmwdAmKNot8CF20/qp3Znmh4P6PF8DZxTDXn16gI2nViAVj8s9G4z6pyjoumu5oFEIwhdoLhIHY/
IRjTZtPdrAYcZwPF7agoX7p6E/4R2YEKxnDxpZ7SH8IlRTxmYCGjHmomCVydb8k1FLIOfePUe7nW
dtUtDjmrEuQ+Pw40NVxq2eM524P3Z5e480Uaw/Op9o+TvjwmMSeGNdxNHCyhJ36xZEi6egjf4alV
ijMcRd7Nasp8AEezst/y2YPKqg/i/PJoU467k5HVuQWh1aJe3iXxoohJ7EmdCzaDbiTw3XUlXJxq
FfenYZx/GUNOB/WlJkx6XcQB4OaDBg00kZ7cimvzb2a/zN/MfwoR37+Ik7tYroiw639cMSuDggPj
5WpQdEX7zgrjIzhS9WpnP2rQFA/SGFNnrj0NZpN913jB8cOATPLM71uonauKvvPDZh+prAtQZoLJ
ITZvhTJZGmFIdt5olDffhxAxgbgc9NIx1vkdZeUr+fIWm5RWhxp6792A+H6O0F96RKLSuaoqL8bU
UPQfTdCEexi6p6tbzcpj06FMtvjnzKqOyYC69ZQFyvc5Povb5Uzvxmmh2MyocfkB8e0lAuz8nCBV
cM9vIvvykrXuhh07asEnlz2iL3NsUNlEVjZXQebYzgASu45eAD2t8e7ot+em0IHpLGkhGzpy+hV/
S2Y/BS/fpIe54M9ZsUootxNkEqYyUg7u5ORPvllTIW6uxqjlxZPZhsOhVirzJAEhn4hwqQU3DaRV
T+KCERHyp05xb8TU4LW6Ry3hh1jS5GYb79CbrC+Scp4N93YRcdrJaDEO1eey4Asy9X7kbjnfoYcC
CUvY5PZeS63ytNpOBBAt0xHUU/WcU4m25KuFracvwrHS1iZs1E74SchWAoNKB4jtN5qWJbmtTvOd
jIs/SRp7vxQSn8S3MrwsF9Gp+tlvPrkQj0dk2mHdLkE0JP7sX2Ai8i9ittps14AVllaG1nHbS45K
rc5wRvw958NEMXWjnc6qFTz37cRp4tJYCA6yWUMZC3QaDeoZSI6uvsCM7Y6N0mXcWIq2O6V9kYkq
2jLAsWTcMIJp5ymdd2iywbwTKTFp5kW5fNUql644JWaVLv84/i40KlR27rZUbgmmDwafl1A13YMd
UpZaZ5/Mekyp6XTS67w00ttMlctDMkztksSV6KIOO+mGsMu6qp/drQOKf9NXun+7pduSSI9CP+VG
6dCGi9NsvUzkPumBl99/iPxwTYnf0kovRtVgzGuWTq7dzrvGmxyqRgbzhnPfr2JZZuFcB0s1OXnM
xr98m28dJ+2712AZduE8lxlrcJ1MV74CoWloHyklgVlvObxNVevaVan7LQ8t86QiP3crEWXQldCk
s5Z9izDzyTw5hf4+QtbDfA5c49h0PuZQEfGEuugse/apo6OyXlMkICaCvgcNvsSvVRBbVzvp1J34
0Q63weC7iEws6w0V0ecPYf3i90w2/v9bmLlkk+mS7eeLDmPQrheFj/n1otu9SfLlohJWKxwqGC4r
vqRJob3TiulLPGkhxIElf6RW5bw4lnfbRknGbjmbgGPqje8i7JTHRpUF7kEKlWs9h4nCZnMveqtA
HnV2yYt2hnv7zecbMBzlBhpOS3nzNI7WZVDj71tAxj/V/yXR/yHty5rkxLWtfxERIOZXSHKsyS6X
q90vRLdPN/MMAvHrv6VNupTOdp/v3rgPVkh7bwkyKw0a1l5rYSVyw0fQLdvMg6IfxOIC7Lvbr44s
JoiMcnd4JQtfqjrUNLBy140DbsCPeG6m9hZiNFs8H41LmpTrsVinEcx+jbkb8An+4M0f9FtxgCQJ
szZlT/8SoFWaAMVlfw1wsOBuwAPjdzOAAzgS+GzaIM4ZQYn/vfHWszP02ruXrFpU2I1x1uumf1kr
KwGOGxGDXYZiKuLPjZ69lGaeP7Qm2I/oQ9FH0fLmwDFBfiETELiQBgTCZ5/GDKJnOP+PXIhjXWKI
ql3SSQPjgWqTkQrTnmOoTkxGoGxU00bZhaq/6jcsqY3ZpL2WIBTQmwoIFPa3vwz9EZyY4EOThe6s
1pNfaTk0F+ffyAS8rzyol17XsP/GSqE/UthoxphfJG1dUDArWzx4J+S90lMbipJ42qsn+0276dMa
WdlP9ILYHvFD5f7zBTGz+HGyZ//cGiYEU5P0ScG6HFGkSEJ1TZA4aD9wYTIOHFkJshKkrW8MB8Q9
hw5v/3DCmxIqwHE1AzwxZ3ujTyG+lrhT8Vj7yz6Z+XDebPmIzPvBQP5uAa6FzQY8drnXsBQGZMx8
+e/oD5yB/oMdzjchm6qbru8yXffvtXSsdASB1TImz5wDmFi7Gg+KBpiwijkVJOqx71+ZiabtHTDI
48Xhs9DVBESMnSnBdv/CtIetSn7bsgCDTG3ojJPfZ5i2Qzmsbigt+UAwAYIEKKzAv0IHptnOdjjL
LULV426ADYpwN5bfa8PJ8tLHBLn7eFOv1be7mmXy+ls6YOu7dtL63jt09euS1eWeaal20aDKB/hI
2/N91/AYRL8wtlqLQ30otZFX2alJhWUsz0NXsRcmIiJ7njs/PVijYx5szfe+uVaE3R87EOmAZZjV
IpeZkGSySOvPIHUxPpPFdDAVhBADtuekr/LAa1ukFdTzJDZtxtvrYk3TX7ZIMlCVly2kBhbdDTUc
AEdk7Ko+ewbPevaM40PjkAIyiwcxbFt02ZfZoz5MIdkW38dmVFmADggomicqkFMNKXFIJ0WAx7Qs
wHb/1YPES2yZutNlJQdF6/4gTkXTv242/OkEeKZRYA8tDpEI5u7uh/FAi1AWBZAwaVcEEIcfjpCw
SJ64316LHgu7eBpw8ApLlmBJihNoVOW6NJAbe7u2TU9pAaw8JsZv+djNZxyseDuchYvfrcU964Pe
vIHXbD5nM/gAS4k7lnbuY4Y84Pj/0Muv17OQbIwdVP2Ms1D7NdMbsCLOILQiL8SU408Nm6EsLhWg
kbCh1zM7xaMrdm6iZ6HTIgthn2cgDHEwAaLTsdRocTBm1r0JwowRybkyaWL0ZlyozWI70BJtOJbr
VIVaWdmnNLftL8uUzeCFGCCDLpvCSNYjSGDdsJkH+wvTxfyAXGAgsmQTdIr1p0XTt1gtQ4dSTAGk
9fA6kAEzy3/jrR4/0mB0qaodraDX3ccuy803KoSfrPluwoGvY+8K5N+GAxgMnoFUGJ89BiFWcKyc
yaSzGRshGlgCL201bTY7ZZDakEWTd+KCo4YzmeoJT7hlzKpj7OthKvNrqgIQK12UxnObGAKZgGsd
gbXf+VTiTbV3XEsPNvpewOreY26uD44UH3JrCMestQEvkI9N6JnLjdeWXuoLRnrkXTnw4uteH0id
RfX1ZjbjrWuxQDPqsjggyxbEY9x3IztmOMUZJaEVFdjuhcZ0Ixogj7F7Rt6ktbJDBuJifJJ0Pbh1
BloqUG9/jSv77Mq8FogDdmHKuvlJjxfk2GX9ElImjBigvgelvPdprCqg3fm639YmmVyw0KuICqvU
gGMbbG+OzFE+PmnpYpriye0kORYO0k6AGT6qxBzhMJxZUwaOnmCTGHPZzavSc9q5KGYQd+M8t5Mn
tGuKH880gYhhQFr4sykfHlRruwxH6Qnfu3ZZW5uXHBMykGMPkDAVS/bY6EEE4yDvmJqqSJvaAmEb
LiF3nSFTDx6/eOXQ2ws1BvKygeS5ZDE3+h68Rc6JI6nlgZOKl7S3Rj/XIPhAtXIrHkFgeQ1UjE+C
XqoN3Nt6tJg2QmnLwEPGWOxX086w1cx0cF2gRYVlj38Ogwcl2djHFDC2wSWe9f9Jp+rNzTjess6Q
6VjgUUm5sLBpJs7j9KEAx9tUxw+ehl9AbtbLm4E0Luwq6MsbzpWutVXaRoBWz2PBvL1KjFN5cmWy
rKDDkCl1ys3NCfjrRcPfUjpucuvsGGxo13DVE8nu+ClYDPTomXgC5ah4gjowj/Law27DOoACejNK
d7cWv4ML0zmSqbBMPMiRTV0+pLG1U2FUi5ElYOS44Efa11D1r+3c9MdcmiZ6eJFX/Qo/Qrbfmvrt
UdyMfJd+4lDOqF12hkwaO1eyNk2aUwVkHFSV/GNamDh3HH/hXyFSACI8OcpNdRvrZlg1TFPVz0nm
aPv7K910p2joqZw5BjrGXmU8xGLVH8CocC2kqMIDlCTfALN3DmQnk4qgDtR184r5PjYVoAGxUzDY
S0nIAAD3/GlYahz+FL8PIAh6Y/M8veA7+0JWHKj6J6zmE9BrOc07xDfKKPO68khe3WWQxEWCOnZz
AS33/c8MqlJBiukC1rdYFtMCeVsMQy0GXE05ZNDkEpq8Ko7ZK1YeSEoJcgC0ohTCrdieoL3Z+Hlj
ZO9+bubQR8PObfzMcmREhjJ4hCpo4BuOXTy2OVDSTpxB1B0SnhZOlpwy2vSREkiLpatkaAtn4Rd7
4u0gUg+i8WD2jCQHKx0iljd4rJH7ygECRsXNRUYqFPWHsulyiNmoh0hkeHhAuAqMIRS4tZFyfDvO
ZiQ/5rlIcbNx8i3sIgHiQmjn3nU1ADBQI1ufZ+9aa43AG8KO87hrxMKsuAaxxz+7WaLTagAPEXlT
VWOrMfjYp/hfDvnkTL6XkDklJ5wA0UW5IeZTXY86EM5yPqqKzcgK57OeFP3BTKchMFPRRoqi745/
TzkUJ9+vQuYB0KoCe4vZBMLCQbO/aAavH5YCMsyjbEL6139pM/fQQnmThyX/Cwj69lW3BZDSVvI1
66GZRJGDsDKcc2vJmcaB2GEXgax4xTujd76YeTEcbStPdmW+iufCSU/ZIsCNAMje/JjpxRK4Wdbu
kYkKBgZZAL2VQxRdVvsCrzNyUzQVzsBzpI0bbwk2DS6ujm1UkOsZb7Fr/gG9AHBG2PNBW+z8d5YP
7Q5A+/bJb7AR0Hnje+cljkyCdZC9gZoqbmym8MO5sJPQTiz7Pvgm7mMA8MneDvWrawgnxn8/dblf
xaih3dn5fk0X6Rvk6+L7SAJaZ+CEvw3zeZofK2+sPmXnTc+wTUABsKa/xxNrowUMLxfejPazZYgi
NM0eGZFa0YbjBILVUnKmIlWFHcVQXZpE0q3KgmpUrF4uhkC1qRszbMAYf/T4Vbc7W5snLwX4pp6T
aq4v3ehMIXM66x08R0kUu7V+1CDs9d6L6qs5Fwa2NbTmC1RtcftD+jxBsulQSAJLr3TBjClrVAxg
VtotJuMbR+ZGhUl0l4rpUvXb3JN2YIsLDN/HUDeMmnrpZNgTQZ5MOosXL7uQMgFJFvywUMOWPN8j
zmFlDFlI6kBce1GDzH7lqpifxvFz783nEExhctWBN3sx+c94iPlAM6ztRbjiyZAmZS/Mmu3iurV2
E1bZyB5I/MeGJSOkClcHTPeWefIxWwaEHISKdGhKTR8ZDlhBjubbKPR689KBK3mdsrh6c+R5tT5o
ayoGMsylLU+OkXrhtmAAwuXUDQIkdaTZqYHAewdCCPuZLYa1FRZLPyHTGLIFH3ZfX7xHq01DilL2
Zaz9QyEKMJbJ7sqRT6kdimwwo8GrnSNrtN/G2GTp3o37/OJVjV29LQ7rQ1Ap4l6o3ZZlHQo3rovi
CHGADsmu+nRePMstAyMDqeFcxk20JA5gY3acBKDfAmnxoqWnuLcBOLZBKRYXS/o+j1w7monJd55s
MjxqoqZmSDly8/Q9b0Ff5DVp9UhNbcGjGnCvV7MbkBeSgu4fsmGZ8SU1kPMPGjjOdk0OWCcUbPSQ
czeFUlWMWc5i+OtxlOcBckscM5A+9yKq4sYcc4si/xZKrpx2/alqJZgPeZaVRUL2n7AX5kU0NLlT
sNUA0dXmUezMmNh1tUguKRQ5nPC+6lGAX7rJZat2AHadXJz9/zqSWdq7LzK3MT9ryVKD9yEFdKlO
sPm56lwLMRVvit3oMjNEqqZ5afXPYoCaUbBCvcaBeurvM6bU2LvsVmx66N0eGngQSPdN84zc4fUQ
Yz36oleQca6SdX7XCv5dB8DrL4zjVB0gru5uzCAXmkHC2ZCIAdmaAZ5ULcEKpL+BokSXqTAZTm2O
uEcQBcsmZctA3c0KkIuWnchmAT31yfN3xdAazyv2n0rMCHE6nuI93gymdqZia5Prpj1ZQKAHm89i
Dgt5gV8bRY3YQbuoeGWj7srRJFZ98ooUdAX7OgbrZakb+0HqNjOoq0VmarLTqtn86y/sc8zjZzcp
ukNBoNRUwkuF5AQFO5x9oeaNh9prvR8rUNBQWBbXr8JKkKn0EU/2X/b80X3CxsjNBWxj/jwYZeK4
pzpN9QDM385DYjb0HxhSnr5ut+ClgNG21wOUCv2TlNmCGmzhJGdDq/eUBd22fDqIznxyDO+aGA2i
u+pCRbO2ThNQHLnJSE2qkS1dTGRMU5vyoqlGhcftNHSXrk53/VKDOTjwe5Hv8iXPLlR083Ct3dni
xUkvkOvF0XnXtCjvwslfMh3oczsGuboc5yZw6+n3+W8NMmKl+IDwfGg4VJjRIz2OHvVUIPfSfzaK
pdyn3jJvDvXon9v87yxfoKEt3w0UW1Wr8SjHqLTpPOY9ZkCSbQG77f0jROr7BTu6aIMXb2cNeKHd
2CiGvObsNeGa8SQaGzFgN2Tu0JH8XPPKo2uW7xQoWAJWm376Q8FrF4LtrlO9gBzkJTEm8BkRfleF
ED7Xw977huSlprJtXfD/ZT+OVXYCN/EdPokMG/Cob2PvvPj3iCfCErHY/RPkOt+R8updqCid8Vq7
t2WaDeoGZIyrONCA3Ab/e18aXudnPMGRQCdbd7G28MsoiZtpe2rQ//DtybA9Jej/fSUfKAY9Wyig
388a98/qcUABFHr7bNnqd48UN4EGaF/inBQMsNj7piTsrepYDLmItXUim19UOTIcKHGbvlWPA45T
O+w79NjFwaug+K0EVXNd70IDmx4HZ4V+ADnS0jma0CB+IlO6Ov5jHfdn7DrwIqRBIFAftib0b02J
XkQCdBclhRcfZolLBOO8PHU1IKolveA+g3TMyN88bbJeKlP7nEhApGFBi0AUHvISvS6PmtxMkulZ
syEMQhuRPJ2/dxDrOtHGow9JFhvsO+ONjcJoI1LaxwGbZ8pEtQ87RZGJCjm2iledaoYNsqw/mw63
93SefXeoTcfWjXDXB9893J20k08dc3fOmO6xtgOB/M/H8iqOHD5ynAO6YGJk2cka3K/4Z0CBo7Ei
TCWyvSObCVK3QRE7tyF5h9QangwBvmB3Mr5wSEV/EZBmkZFkWRznJQHT7hN1riaRhQJS6KfUG/WX
wYCGVJfiDTTpc0QJrDngwQ9enkDGGWvWIRwH8C3G+iulsw5TjlO0roNGtsyExeZYvrer/pw7rR5t
mNJNM9kBL3xQpbYAoSGS23F/9qNCpKbWvDkIgOp3dnsqdVOe58cQxk07LRrLGWk53hjvyJjqLvhL
qTrlVgzSB0R2EOPdaiuODLVIeW4GIuNiu8tp7r1Nl0EJSCjdiDtbgwz9XeuBkp4ctVwYUY0KnRZG
qk3KDgBh3HYhrzuVzs4DocPOzfvaO1nxBKgbhNaA/7b6h1qC+9uMVfYjTmnbPSYDRdCRPjn5HdvB
1grHI3Zz6SA4A9OA7Do3wjf21KvRRBFsbSfNhgcrwXGDKADqxTonubg01QNFG6Z6qs18bNsEm4/M
FLBAaPmi/w7YnXNOaOKo+jmy89aNOkBG9y+AMLJ9EkMCfE8PHE5PmSz/ZFS2dfYJ+HnjsPS4DfvW
rfa5b/JLOiagA16m/pUKv8jeSptXj9QahOcdhj42Q2oyGcaxG2WYq/uJTKaDJImhQxaiNmY4iDI9
5xkCDHtyroaDvUxgC4MpZe2JbHRRHdvEjIt9gh1H7Pim1vIgYt+x9jZ3kG9qYVduLDwLW9Xw1GkN
ZdpkzCHzoIPWS9puHN00IVnYSMVD3cYThDvSfke2vkxwWpZ7UDAr69/yNn/xkTf1eVx6/qmy+Cty
X5rf8D5xDqMGvqeiWmvMFEz814p596Qto/7WpDOmLujddL44eznINqiJFR4WCumaXrZmipSkzGu/
FkCtPsYLcrdotMQSOOtPkvpITXkLQMrn2KAS6z6xHGQZyqJuZyQfcaTaQ/PN2RwaNg9wbgKt2ofB
wVmeDMkdy2TBFm3mLeRg4wVL0RxGNc46GIGtL+mjW5VsG5qcVVLzPWSo3GAa3dyF0i+uPGnVq1hn
A88H2aKh7GGoT2uTvdOFyEFDMWidCzY9N9YUdXGWP5ot/taGLGKknJ6XUvtEpnlqe+iGe4A4jniX
7FQc1ayp+ZP3hjhlYFp9nrCH/Awab/7EgKGgAGXXRn89zOkAvIyMVQPlEEsPvTg19iqYvB83l8bL
04JM4KMZs/4C+sVrgT18iTD6aFNNxRgLNv88CAsok4olGw6nbse7iyPvnY0GSDoPfzqkAO7UAL+K
s2ybn5oeitYy+UMbbDsquIRk0tavam8bxSBAtKPULKYdlqL9J+oDnax/2ChuxGxrp+V8+ETBNJbq
S1qfd7b/Pl4OTGSIE0ykee0M3WE3MlokqOXYZntJlnhPwllE2LYJi5Ejt7T9Fia1tZQCF/eQi/bR
S3Wl2s9OGtLwkuPS++1ZnSY29QzhsFrHNvnPJ4yYMXUT+Migx9Ya7Ki824kjtZEQftuZtRxpR+SR
/YA/Ykcc6/XTjmxO4v5tgn8VctZV7j/OmdtBoIzH4PExQDCQSzIBqmWtDu1BPKRA+n1rJycVlZeD
KeCum3LTUNSZbDESmII4HgEt+riGCnbkxVXTJBICav/r5ZGmpM04ClNRN73UUHe38auLj97iI3Oa
AWj+822oYHddDGgT/nznd011p4ZfvKxFMx3UeBSrvg1ykK2hb/Ff3YX8M1j4M1CPFQwYWLoNgcVB
vzjK9aOZLaAvpbbGRgvUndJKxU3boKgtVusnPayEOYTMwqEfEtTja4et7cix41wDVerWjQzu4rTp
nqrq4pjWdYsUGpVdttG3LsLqsC4VixvFFX68br0+dfnKv5iGJ0IQDbr4TaIpCiSmMdZB3VA2i5IN
D9BoyUBWpfEvVubnr9iIJx8VcrCejxCz2tiQZiFpG6bG/ETF6sTvOkDHF2XKMaFJ7CR/1oRmfpqd
rnvJ2d/K72IehHlr+aJM/aj1p3X0wQyZ6NeRGbhn91h2IWFNjkPB4ALju2r2fBxe4g7IYXmeE4B6
gB/JBvGDDtKOtNPoQ5FUIEWmw55fBq05D6/qrT3VmXUxYwsbYGBY6wLVJmPGuHnx0wUS9FO5a5t2
uNyYKIQKQ45AtS2YglaRWIfrfpHh+2aQNF/tfvUxwWsw7wCeAhosi70AXNnMRuBAmy3C8t17sAqn
ac8eeDH2oNRIkFXFjOq1NLbe+gr+Sw1CFzvQ1YFUXkDk5yHFW/XBG5kXVZPkNNC0q01567nKeUCB
SbKCy8E1AYkBbIoHFJQD29DuLJ83D0Cu0wibt0dafGBaixNNNIflHj6LnvAq8uTslWa3IEDoJEbW
MQMkKlaRMSJdbpszkz8es/SEmcZTC1neF2PEqWPfVlvLmtb4RQx4BHc6Q0KejKDChL57aPiYZytb
4TPkiXaWEVI3z/X8F1dbijOb87/IRLEWx8/eZlq4teQVqJaMReTwiv34FUN3yQvUe65awMc7jZjI
0muP3nPuYiShoeFZoN6b9octExBc4IVv41jVtiFcOTgQ5MqQd05tMzNQXWwNx9VygkFN8nCZLaH1
zAx8YAj3pPfModyKNKrR3eMIF2hFq+Wg8d/XOTO+2ebchU5mDJ+d2Rj2q2iGB9+ezHPbtvpB7wf9
BASuCJ1FPxAuZwPndJUdrpWpIxsWWB27WIZno1lvIjLsgIeLjKAOHxHJ4BThuILJWkE5HDYnwHVJ
5AfBQXw9zoD6KeY9xVyRHxIochOZmzGIYS3xpMbBKmY5XDOvQRzBQgPSVBdvXq+FvRSgL1Vt4bLp
AqA2hZkfsTe9TJy2X7XEF6B1o0kSro8Z6NhHG+KaerWcyUQFhAyAF5CFZrlAZFFcC0HBU2vw841t
q4LLszrMLeC8n7Bo+4NWwFUDsbMqEScXv2P7kWw/O5IyycbPi2QLk8Fg9YDG5YS/2aAjOc2e0wgi
AhBodfvxRD23xbgB9Cb3oRhyk+8JcA5WkdkIBKgLPZAtW3TyofdZV/6CfONVQ5Koq/MHHzmOl9mA
oPqNLWnmB/LGY8zxkEBBtdXNWmQXWfOOmpB7xB9XBXbpm2j65qFd3Hba+ZgdBXkGHV5NUuiUWExC
4miGEJmR6I9xbcvJUqvvwarmQIrayJ6Ya7p413nl97Y/4P9G/yfSoEdoYAr70LAxw0Cg224x3RSQ
Q+rAvG20hxxYKiABwcpN3qQBkXUgkBJ8hM7U54ya+AavbopBXrYBhq7E2pHDhwDG8QpkwJIFcGOA
o1YXEIsTVWdvwRYXNqaWIGXgwt7a5CoA2qywcB8hADdM+4TXOfSvUcT4yYN62hoaiGKjOk1d7OBs
pNJPk+4E5I7jEkdfvXyhb1XVUzzHNuhBCGBYd+78UMbRFWgoMYfOYNcAVEiHKPDgdavhFoz4w0Hd
ifqDLch1BH9hZx5SIFQcr4wvBghU9iyp8iBNfaCsydhLnMJ9O14BVCBPkWAziPpQUzlU5zvbNtZs
WmKX2qxv11ekXEkVmb559VO2t92iOmeZ8B9sY+x6JBGgCpF3SbErpQZaxqIbD0RaGA8mw1kjXR8Z
tBTNDNruslNiYro1QQGeWlRU2IgOXHdqItrM33bvt4172uzfqv/waUYcH/DtnP8RJGdrRrkInLbJ
6tqbZ4knPioUhy+/K9XEUtQCwTq2bMmBST6+aQIe222HKkVSe0OIyN5N5lhQnVtZeOdQwZULZgT7
CnAjrQeQQf5pFVhcaMwA6O0WAEf+Qs++LwXYhm/95Kkh64u9JBw70hPadXFkZArjt+2BvD217wB6
9Dzv7OEdK+j5oJ7S6jl/Z/MLI5xdjsOwEifIA5vBzdAZ7W7uk74OyEjF/7atS0o21f3/N4YhueYo
iG6hmNsj9v+wNIm16aJUUO40Vcj7P7BN1SDCtsiNTZSFBFZUN6r9r2x4f1/H27RZpNJLVVbY9x3t
E21/qs1SEYOusvXsMVIOMFv92FD95eYp7a3ee6ylg+xUP4m9V/Py5Betd3Fl0Tmae1P8ypZlwAYi
Cw+8Qf8W/N/H41625707gAj6x8UWCJMsFev+BIHZ504KITWyoJrLwPNJtdZnEBe3mBsqG1LKoX50
F6iXQH/yODmRnQoazyBNJWpD5qQ7QcXwrIaiWgku+n0/lRMSzEHVPrBdJo9ka1tSBt0wA3l4/8x9
kUcleShoqxI5UFFhM/02Xg6SfXRSA90MvPUBRB7ZlymwXE62lngtgod9AJ3JT6pgmRQIa0t/vWqH
UZtEwXjzXi8V6COkutjW76b6y37kp872Wgs7VOJi4IiazlBYQgK72GU+UPxEOk5046MvOcl7KslA
xUyM44AscshMUJ3M1A2UbVo0L853MhHpONm3aBW3jYz0wTTbK+s/xnTK/MlrcOSs7onGVF0W+dJ9
0eQJMJZoOPulatKZ9bVKbSqAL4AgCXlisNdeqJ0suhbVS/b9Lq5uGBhnlLEC1+jhykpimNaLC4aQ
52nMvKcB6qey0Vk+iPWo5lXxfuZYOpDD8B3dDfISh39uCeElMlYxtICMcbUH/D9xrBas7w14fZKW
7+jm8tZN0v32kfweKPyAblfdkPpIVLv5xNtHpPCiWhjgoxiUgirAFq9Tb7fCBrLGiwuHxgIYY7IB
WctWgXcisrA3j74My/hAVoq0tLS8iAysqyEZIVgDIDnU5dYeCc+QR54vlRULqCZjCuenPf730CTN
SeLp0JQQft+MaopHU7+uWhzQ3+V+dN+R2p33xzg064PWlF24IsVxlyHP67LIs93Cszl21D/aVKPC
nHpo7/ggQpZOVVC3Vfa9s6lm7Sx1BIFQpEt+xEGLGydc7ghor6NzHpW57lSA+XYAnbql9w7CiJq/
0AQQiUQjcAitFOnBupzS8vPOsiAIB21tzNnA60lGL4uLS5EzEMhMNvbZswL0uji42AJzCiQjtg3B
xCLMa+AEWe0oFhAo9EAQe4SC8stN+soss8MUSdzPIcpOPXSih0MO8HDIi93ajdW3tebnpjGd/wCb
+ZXVxvyVG4UdccthF5CY648pF/pO+CC4Ri5pva21GpwhN0iYEtgj66uTWn8t1qQ/GNha0cu6f0gT
xnYWsua+lmn5NwOA5O+2Azc9mN3wPf4+aDN/r6a63xXTyJ/HpTYw8Qe3aL9WKYSOml2ycKju1dXy
qLS7wEU9P24Fzq9DnhpSmA+LYWT3IJA81KVjzry57x1yBLK1lTaHdBHVTQWri6j72GwfA1CTRqH7
oOYmSrbdggys5UWUextB6pipsdR90NVVXwq5u1XlVbdKNrpQJr8y5bi/2sd3okZW423B8lu9+05U
MOj9jdPqYKH48anUxbY/Q0ef7eNCN38bdSV1qzfflhpIfR9ghoaMUS/JTj8YORJgS5CJBgStNBWK
QWMj0yC+ja26+bY6Bx/1lWmD+t2Rg4CpBSd6DhByoE15XDkkTYH+RtKhJDHoOOv4nto2ZQb9HPMP
N0UmvvdoyHG2LmRD/idSGGnMn2OAposvLiSLIGHib+khWz7IjJyjUnxeGBbeKkNkleYhbtmhciYk
YdzlmZR9BQK8wsXOEfU3oROt6wIcFmbnLyANaEtMccChvd3PzQejKhUU1FWAsdC9JXmOjCiqknuq
is869Gv2sYEEPluSQDM5o6fanU3L7RGgRBkDYtnpMNojQGdoqThqAih2HYqa/xebBUnOXY+dJywz
lysmGdS02jkVf5Jlgxxr0qkiepCoDDc9khLImWKApECS9BWA+B/4Zpyxpw83Y5g5FCrmFt+rKcWf
+qzvDv6SfvJ4LGVVpHrUViX3jXUGf1qL92SsRT44jIOMRxZg389pC6qOJKkqK3Cb9luLfPMT2chL
RRyzZucg2XR358jXcTlW2JMKVDDVNFPmKF2vYIDeOPecrk0/LVW2RsSHqiWQcwvKxv+uYzdrT7Zl
cKfLJClVqXZnA9Ezemz9vBZSyIuwcCThC+y/9zOQRgJQ8Ijarm3Gh3XgUxqtJRR97v33bT5M9X4d
WPIWr0McucbUHa257b6BQRgSIgIkEY3eXmokhoU1N7tvUAiZkcdk6k+9gHQlaFI/42DRe3K9bpnF
Xpubcv2KXUD3UJdWdcltf6djo/xErRrcQUDaSIeokKA+28xtgs0ljbM0kodsOOyIMS9y9OU4JdNh
a5JHq7v6orHiR2/qeDO6BqpYF/lxGHO1Wuiady4In+5GLzVs8dDVtpHJn9E1t1C6u7XB43Edkira
LiLHvBl+66rumYK2O9s+oryo+oTy+8gxvT5tQ6RmhvP1ARMUjY/AD28kokT2W0o+Ub/wM0C602ZP
HirIAWE7rHQqNwWvniQjVe6hcrKghR7WfoshT5/Hv3W96e7VHjDVaMcXIHM8puIBz66PHWO1FXyz
d9xkAj8p5aJw1fvOoS7wq2Fj6JUFrZ4sO92HrqQSfwS3/1+daWoR2e81JFUcue/6qibVSEySanLQ
VT4A7uxKyVLFkg2H2tCuVG7Vj2y+nr/2c5M8eIVtvULhoAO0oG8PM6VfVrZxMasaVMh9UfYSqxLh
v6l/5rHxyQBa/FFPuwgZ8loTDRMYlvwkxYqF+BSctdvcqVTmoaKSojgqTuNAUwXAKnNIivWhIdLV
6P8owD/pg6TrvD0Lcm99vWlCSOoVGhU4zNIyCKyDLphbICwEUdAP3uKNUxiCxLDe8wtvbegLnbza
r493PMdW1fzOkeGGvDzko07IMPixZANNWrzLvHze3a3lbEt/KdmqnZUdbCDmJU4xD5Ddu6zr94wD
TZNUOCI0aLfZlBvPrJqXc5+/kl0nQQWkrjs56E6Brq4SaFrMscyZYoW2K6HGE1KmVNr0yyPVtpSq
tJeEr9JNyVY3eVZb8tXPvSkBi3qTN3XLKrwuW7Wet3vNhL5oty5PICgYXxxZMK1pd7wVU2RYSHoI
EgbpPRBdASmRjy9UUHCcgQtwMPhwUo7C5RZg6aUlDwnRlwKTzAPFgw7mGQcbIrQrIovFssCGnoOl
j2zaIgasgM0//czozh4YpI9pB6w0QEkCALUR+qRttQbY/wDFpTM2LxnkWSSxpWdrdQwSllwPOGix
ICmAiDLmoLycFnZA8jwWtNK2JEYSmTpA5CaAW4+ZO7qPHnQIIldyKwjwoq7Q/bDBStTjzzfkefvQ
piWa+ug04QyekEctLwIBFvAsQCL+tSZtM7TCXvC3zrFIBM3xSJqbyVyVWJiirQp/cXoXJM4wkntF
kkvAEq/aKdsvo70Mj1NQyvZnUTJtBxTofGDg7H2jJmZv88HgDvgWpRdpq8tNk7ymWPu39rsavJAZ
zHQTlRtX4TrU3nZjKb5KzIXlPVLM3Z1VlN5MHX/5OecRwqqQvli2JZea1tM6YfbwRgXB8wu1lFNN
7+sY6lBQP3/5tfryj/7bysEFD9A6+6epGt0nbpruk0UceZBWCEfZJBt5fS/vH4G3CMiuOlDTB9OY
3HXX9uRI7IGboKupjKNtZ/+5C6Yx5wSHEsUMhlh5adFg68cH1/eBi6zDcwjCb1YFiCS2q9InnO2W
ehDLqu5Lwvbma5qV6ZNt+tYMADLQke1anMjmI+/h2gHzYiu0OmHvyOj662js1NAVpmchZjd1SF8j
fYPbtzInLdgtuP+uvl/6urflFHk9eNXC7e6PYQxpAzpsbYsgZytJg9OWPUAlyL1AIwdSbTook1NA
8BJZUI0bo76vWYb/rNJrjO38pOJ0MOaE5dj6wATAQT2U10+bs4kp55nsauCpGNa9kVcQX9RMJBdD
DHGUB7Ykjr0dkcjmxglA7Y+4G9tNdev9YywaJl8bZGNQ56G7XqQpZpxQCbEMLBxrtzj2rQZ+3tyr
XkZZUA30XN/iJC/P1EJmd/1iAXF9ZF0GkfuPMHLMS/dNE3jRTdlSvZCp9TNQTMvY1Wi/xMJJTttT
XKXQLj2wl0PjmpF6E9ADnQp6vlOIMaaWVNCYt5cFOerthTInyL5a66v7apRXoHB1gf9H2Zdtx40r
2f7KWee5uZrz0Kv7PuQ8KyXZllwvXCrbxXkCR+Dr70ZQFtLZrnPPfUEhJjDLmSJBRMTeJNJV8FR/
ELX/kGkaNlimDxD+cAyqxSzHoMM4Z7VlikWlgROqrtxjqjN4oi0VECbS7JtNDJg6q1uRSIY5xOrH
7OiU3eZ2MbpOYiFdzWMmtjercW9A30LwV1L/QTuZm21VTTsd2v7YxM19s/8hX5IjL8QPa/h24+Kk
OIRqUAeK/qS803GSO9XuIvNx9lvRHT+Vz4ZYDuMEDoy0q7Yg1QNu3IeeZqTTrehBR7pcR3GofwrS
zlwmElg2kkM/AGcms1kB6GuIlkSmVQbm4fWcdDQMEqiWeWO1UwZyplhlKAnllkLu1idvQDK+jmEG
AlnAwkerbmQ2KtEwgJveBi6rVR5b/X8Ze8DzHVs5kC/eHlGdTDJZdOQCgCnZZRsyK0clepWHECXT
jAbNY/1a2FE7L6gMynkOjgL+HVw4znr0QnGgAf/2I45WpQzA76EAJA4Ip0fPxNRKTCG/nJ8O7ya4
2nrTLgaGZs4b8xzUz0vLeFpVBdFySry5PFnm8PvL3/n39MEolAYv3ADtvD6EkgnTm5kvUYhzCCRf
5o3smPm0BX3fcdb5d+4UTjE0IzPNlMHOQJKGbDTWxaYGGBM0nbUqCHXu6FS0zU+qqC2tgmhZVqgG
5lQY9/dlbLOdCuNG4bBD2Yz4XaMujkJUwdxvC+hGWrxyvB7govkRwBMvvMYDEzUqw0mX7M/E9EwD
0T3TjAwhYGUOrOHLO/3vfGm5ITb9FShwAIOaYvf6O7873cfHASlEeUIXaaf1QOjL/OSEk+1x2tDU
nvL01BbWCaxJ3c5NyjGRva7JUm8FXwk0noA1VcZwY2yRzpPuHnIJ6Wo0ohyAXUEKYCpLaI9qOSfA
7xk8IoukMBpjb4+WsUCZawhslxHnayjis1ZejcaBWb67BcXGp9y0vNPNfYvuShSGNjVrqW5cNAPB
nneeZ/Hnm1DlRqGtXlgoU4DvfFm6Gc7Xfr+i+iCzBzKPOKjAg0PDzXTZxFw7l155O4xjah9cwXZK
7/RxKBYkM2d8xFtCvf9dKOs0Y8US4aK855c1yRmIJpZaOP/w4AnqGBaWpz9qaNHZq9D5sp1cNGn6
20VPDP0POIg0gWmTu6Z5QMedeZgMNAqidxDT2VREPTByHKv11hyvGjuvKdam77QW4NPgRGaa3cT4
U68HR2Wa/dFBu4iaNg4aMFAbFvosIhCQR3hhOjbOsAZ8TIXqRQxN55cXEj+M5Kr0NCMjEL3Wd3pa
g4x4kMzGu3ANbGaLye8Zqky9RWYFyTXu/OipBCP9yXX4g55U8dOsElW35VoL3gHpQYOWTAIvEEBU
RFLw3S9xjSuPDQts0nBrs6y+Bsa4UEGZwcP9mGZ4obdYli2B01avzZYXAIb5uYjZ42mNNh9nT3Fk
MGJv4ZlVeh2GQce9JCvHAbTdsugRJZSnQZIRaDjL2pV6+UgSb/Pa2pDVIlaBxm7b5RinLc6tf4Y4
2jD4Z8ufNhYaFfez4xzT+Um54sxpNm0YgaWicLyrgR7+a9WhnQYUWu2adLOhGYud5mAfrHSVbaYA
VUj3SjUFnQd8DQeNnJO4kJ5UJiBaQT1nsX0kL+MB8coYgbMnfxn6OOW4KXTTNipAnrJQrQ6mtCBZ
Nm3J8cbscP2XGF0TEdp9PrSdXPiuq4KsajW6zLwkWYwCr5g37RdyBfJRq/70rvAp6VM7hj6B1e3X
vg0ZeLti3S18LWpRqfQBeIYjGpB6455M0GXKAORr61yaOIX4FSGNRDRVP6PxKNyTVIkRZ+WAsEMd
IhD816TMtFLs2rmG3cx7BzCwEfa9dnUJOtc/2BIqDxX0I8imRTPrSgdEIQvUs81+dpMGB4qi4Td6
Un2sS/6kUuuSbhbpioBLBIrSEadj1RG8i/oDDQGqyR/6Dc2NsHvXWuDAOvrBdFGOZDSHuN8CbxvH
GB8rCBnljr3A08QwV3eGFp1quA+lfKtWpwgNh341gEePyHA3Z9b5K25V8bPQatS7Vf14ILHVAftb
DOP32NbjZ1IBjRJlcJp565EX4jsZQfgTPbcmCmZoDYqKWeUcPzzIjVXxtUO3aA0QkAEYcHsnx72I
hiY032dKlwwsBmYHSnRI13643DlXTVhu6qQCAu3HempR0dmSqDsBorWH2k6KVUspPxWLVPnNxxPT
9PJe658nUb8H0DyeFfTAkEMqBzBCAFqMlODBxrMmrFHkCN74WSKDgzI2PPU/AtU6lXxGkYF0N4u1
al3kERtreedKQTdO84UK7yFhoJQDNa910NFGcYjrnzOlMwAxsmJGD14e6aIMzO2DYlaS5c78/6VT
q1JYNkThv7W0ASaBUYtRRFwDhCNBPXSchF/swu321aDr68JpL13d1CfwppwIG8fzx+n6IQHMcZYI
RieOcJ/OC9TJmclYVfu5Dxa4QUd3MJN9AJI5Ut20z9at9ZaBIrLJjgnejFFkhvtcpAN8qtaqPUnq
iUwPY8MeHJSiNyhZ+/lkVw/6DyOp7sL/dlk9FHv8nWrdPoyCdmsLjq4gORgD+oOEHEhMo+nHFOfG
miQdRwyznkRyowAS/w1dZOcNEFXk8u8XsiBToFpHXd10sD0RQAYCwdOE2h1QhgR5HgLXxzbiFZe6
TrfAj4Q8hXekgbt9tQ3a4rNSoZ7RjFfzCjRVpqxEQ5KIer5Suhv3kXGj29B1ULa+aiwfZ9M6IN6z
BIU5M2wJYZAo7JIbnJI7qBPlo0JoNgThrrS8akcepLoLJR3BnjR3UCkq5Lc+H0uT9e4TsN5Fx65l
vxF8i2cN2FjSlIYS2FMeT04kVLVfD+iedd3TPO0txlZTie4wFUGz+2US0FRWeM9RbvcexgSegt8t
RZdrHPFcSdK9NqizM+8HJF1F9LVGs06ytWyRAf4QgxnzeGUOerSqcKBzDnJjArKvX4FUjAILb/rK
TJTikbeKI6PSvSYl9l6kvFmH5FD0HAxe2EksK89uDiNLNPclB51ulQXilMS4d3Cn6z8LC8lJJIrD
H0D9w5tI/iNP/HbhxEH+qRZ+tWkB4IwKe73bRlMigJ2o5WjhATjUOnLA6hDphQnYow5c48DAfXMr
G1BgKJcHo0PEvPUsS+/QSVGna1fpqsja8II6+fBCs0RL0WyFArYN6dqqdsC+WWMfVlaAFFSOs6UH
0FXB+guTC8wqWkFDPmYzy7QsH7FjpBVmpVon4Wsw64G/WX4OulDCAZa+qlmwdfU2OYEqrQWFOZrV
DCCOnKbk5f41lN4gM7QWIus02UDAHfFKq15Be5OXeGeM+cJjEdoo5M6C9gJ91W4zbGIeSIXDLLHN
dM9Zqu1FDHSbvGxBfyu3EuSh1qAouUYqPUhifgk0YHkVw5L8ggIZtLsCuLRPjIMJFBPSU+kcFcbR
oHx/dVMeeGPOAIaEBo4+GICtBVbnDUo3enQ7J45AZ+/kb3TNagBW5UzjLgduyLasnZ3LhXGgoZ1E
MM2ybtWoLuxa3wAAa5IASeHDS/mT+cZznpKdTMqTZoE11v5RKa0GzxVgJEXeNjLdHYVYwnYXbgNU
X5X78XnJu5OSVWILgEYo/yTLnDVqeZ2tcwPlHXOaaCjAcz2wcAUQQZxoeEV4UUONVMI55a+k4WWJ
/l8+oQ7e7BptS8rWBcnRok9BWQn0uHARRsWlD8uDK0EdaUBK170R73Rdjkfsv3ahCJ52QHZUq94t
Q6L9cc0hzNleq7054G+XzyM0FrGpAsuQPPEDn4x9YPIDkWhiZ1YulIVmZCZHEmlIZLASyYqiFgQr
x7s4fcBJ9uDofyiPu6UY13FCqD6N0745Fo7gqEJXdVW5hrnIOao55u6ruemqnRp3a3rNd6rXnXWz
vWUocmaiB2MS9XJ1gE0ARRDyyTUBowxaz3DUV8WAGapwxDCi8XNFSjvFL32D/BRYxCV1aqrloDj0
ZFPp7EVRwKnzFjf+83p9wzeZie30WAP3AYjUBdrEkH3Kq2a4xDI3RaJh6qDOxh5xTTqyKj9L756S
1hRgCf0ZSjNeANSkN6J5SWWkNdQFe+ZGqESsii2YQN3TkOVlsGGp54ORlW9FlvbNCp047mmeunUm
Fg1PrLUxuVZ9GSXAmg7y6zDmE+ozcK9aGB1oqSmGlmRJhxZ0PjzdfHV9Kgx/rb7km9/UjckJkq+u
EKheavBcW9KXPi9y96O4iZl/YJUDCGoj4sGKSbQUOy8Bu+Jy9sPxXW8zi2Rx3Ww60SyUMCsk5lGB
h1mVg4jkQ0curMDr17xilABKpkn+IA8DeLo9+shxJRXRdOiz6kJ90go8zvRyr0sEnRh3nS7VusP8
O6HfAeCw0RqZwtKiCO1w8zPhMoTkDB9nHYNoOwRvIxoZ9S5aohYm2XIetkvkgCFrSCfsgXkE9nGS
zYQZMoP/NBpBGy0HY+wvZeisIstKHy3Wpo9jFKePLMX/Um1cx4T1EdAg9S3A0PUz2chV98fXcNLD
w+zRDzrHM1vnO1qDBhS1I+EbtNNmvhbDO8SaoVhivpiGb+ISxsHCrE0wRKHXASenHkO5XAQuQqnz
uhYGKdKMdHWDgw9u8eOdGxl1GdXl9rQdM/3Pv12DDNkowkWi6xcnLXr8O2io3LOmpFpp2QQuwTuZ
59l3P+nFaXKb/tqK+mxKLFMhpYkxbO3ADtmGxmxzWayfMvyLgrrS6LdZjj/nPsAPduv5ggVgczRQ
yhaBLEDjAPzuEvuEgnF/h30usN9DifpNA8p89JMI03wTjuAJBiUEW1hNbe0CqhIBNHS+tQBns9RI
Bmx391BYL14yAc7adXH2OcT2p6Ly2VrR4U7NhB6kaXgglWMm7inHwSZJxKFbmpO9sfoO7xKSV5cG
13E83BFcVBCYBjYdPK83Perqrp0smUpGvcMeGyLpUBgVXYvBey7iEQ98qSdVb4PzMXKNT+Q6q6Sx
Qr3C0tIGPBbbIPMXwnfCh2xJDsM0xVdNS/JzmrB1Z5nVwevrs17jd2sF+e0QphHbDACFXdwZDOln
BADoTYDltVZWMpAI+psXyzLDHS3sT153s3pnn5mj6+d7tfwwoH45Wy4oHHM0n/Ms8cDJ3HmPQEna
DOj9vZCkF0I8hOC1BSpNly6TMEIWtte+k7/LHO+xN4Zoixc9mRdBOBm6DqSwdTb2mxJH/yn+tMGc
xHM9PVAI+BLw3uB6zjpMBzw/batxDjRMfgzsVyEc4M9iRjpW+3+hymtam8oNfUrAbpd+Koxmd7F3
IrmoZVTs3y7l67mPd/giAzhu0ABqkVps1DCOwxKkCf0+ySr0T5MhKB072FFbjouTTXRqyQ4em6ZV
i2Jssy+/RCPqlcs2QTOTbN6eu7VpSgPDEWMaIr9FXdykwitidcYLfrPq0YWyaNB8FPCtFaFxGU+v
pPnq9ROQoHTgELdCr78GRf0DiDDGVeBOeR2L8C9SG7rjrqJ+dPdOZeVfh3Xg68Ue1SyonQCpzKpi
paRpsa0XANOfnUFkT0HDjSerq45d2FgvWcYSUKwCZtbxquZzAFJE4ebGiee+fkJHpT7PSOdl5njU
g2/KZoasWQeBYYCiqS2vZv2Csmjw7chaxVBgMC2nXU8CtzPS0YD3mx+WGJ1tDTCufcwHsFzY0ZkG
NJAAuF7JUznOLuAlgiH7cPyNi1LRLDWS+MxiQOCTSCuN6C0XNUBMALDQyaGXWAoOoS6QPE/dkf3F
mKSXpE7eXtJzkKeKIV2JXKXkfL7OsRGAp1FSUq0tkwH3VdjYrbQB2htM/MUA45279SULgFcABGZy
MaSfi/zLGm+K5lqTNYsAyyiM57Lp9GFdVAfasAMWZsKhqii2RTfd7vVjEA1uxahPi3mjf7O9pym5
D3W50IPpUQNCBbgpgf2reQH4ic1xSyDApErQNb6pU9GuSCRDm2ffehx8rXnL4/VgVe2mz0rjBRh3
B5Mz0AKOA9JrwrMeizgN9/9vD4DMVEtbN8TWzmzjSINoY3Oe/WtdL5JnJP2bm1Aj1L7Zmq8DDjd5
75r6tcEKr/FfzGGYvvAhtNfgkraOkW/8mFtkg9BJDmMju5BNABXiXco9qQFtX/gOOcdRzoSugpNo
QXUO1Z0HkLNvddaYoF4nasttH+vTdSi06coBh7JtI8dddFIkA+g2yivQKUiItKYKUYGBrGoZB+kO
aOOfkBV8Nj/QxAenclHqoaHH/UNHs3i0kfgzNQcw7j+hx2nWl92yApXTGeROAIb2mgA4knlyHUgU
YbywGArXExFXpwkQxKfS6SpkBOJVJlWkRxlSma9upnjN8hY6SClXQRfARK5pnWkAbXINBraGAYWA
MYAOewnpPc/krf9GlIYmD+OV19r+7FwxAVBD8naaKkWVwK9LMCmSztdNQNb2csnBtQMQ0cnpjbah
pVSAXgBV4x2kyA2B3Ulne/O549/CJ6tzwrujRXUmqFXYQGda2Cx/5zwyc+n3efPapshMBK3xEuS2
O66qJIk3RRSOQBaq+fGOhoJlAt2rJSiL0TPkBItZJk/RoBN8g9yPALeuzg+mm38PCh4+owC/2+nc
NratHxefh7D6kkZp8Q199d+TKfx7B7QYAG04d7ZlOGwHp0cPjm2k8akdTDTZyFkU+RlKiz5kUuoM
fK6ZZ/XrO8OUdDHgYTGQ30QrkjxkeL9A5fB2aNt+N8T+wR91nM01YEqeU/qzTIn9OXtP2Xyt0Ttr
SVMkC4C3QNO5OmCeygxQp8uagjls6FDfMRp6iC3KR8A87Y3O2PVFiO1P1A/PwEMELgdI6UEqD+zJ
VgwgOc/sNRndqbEeAsvZkjGK4V9mNrhr8Zs/kK4MDG9ftb6FoxNYXWy5zDpe37xThynexIWLipMT
brgGiG/8+HM8bIh5gIS+2hDvwE+LLjHcfwpkcQWwFsoEnIte2aFhCdV9GGvPsAATjixMFABMhdqc
qMEpx9Fxuh+GNltXwgoXBnqAQAQHEt96IbznQSAP5qBtZuFIfG4SuUQV73mMPJu00tB9zJSB/II+
B6j4vw6h9RM73rOyGlDhGfHX1M9wIMuqS4LU66X1UbgAmJLSPkoDQEKRMm9AdzmbR7xUHnMYMjA7
bOsgyhYekGaPVv6D2lxV1+uMHKTQhn663YALkZHCCH+IRBwODHI1y1vW2Dqd74s1esHPGt//Lj2k
SVvj3SSdVHCE/NjZSw+UcwI54DfRpQBMlTgZCtKiTLu1o1vFXqkUykWQm7Klq+IDeG9+CSMdCxx9
qQeWHTBgqUyxRFRgj0LCUlp9/Tb2qPD1cM4dL92ovRVT0b8ZXLhgncLvYfnh3JSAqAThCFPxtZkl
j2GOLq/E3A8BwJV511d/mNaPuPfiP7kA27SZNN6xR8HLtddRO1xZbfznGEZfY2AuPNs4q98Hjw0b
elRmgXes6NL0auLAOMed5plUmjD+cqoWZCtS1aEtazMiWYCCQogawJSVP3kkvX3j32p6uHFCVIX5
4FE6jg1v194UvYyDx05tZuhPwmvLU1Jkr5UT8GLZW7WzDFGUsjWi2HiKgb/whJwE2UY7AWyU7LSn
SBoAif5iucG0rPxm58nuJxBJG0eaKVHnEboGbcNZ3xmUqJzHJK8OMRicqGwc5yAcmdJPqemBGOOn
xMp6qlB6Iv8sonpJWJpU0qHqOtLIXrgWwLVVRYlyi5i1GNpcl2QDHCQPQPAWIngY5GACSAHQx9rB
lbAJpJ9w/nsMTe1IKqVvIj0EB1s/rkgXcFffChCFTo+ZHpgH9It568TI9YMPPLbrZIb2ohNu8S10
4y3Tq/bs97hlzzQL4DnuVqELFlgiSyAuhd9RK5BVufDSEMsuQ/WYQgWKCAaI5M7GN43DdQm7ZGre
qm9N8Ot+0JUqVCClm5GDlOyn7nucAgiiGTByZR3hoO8d5qTXKOg2ItWHZxyND88CcEwSmTncT1Ln
+qg4dzJXLGar1CVTt7VBJPtAqsJEoTv2Q9OaxLxjDm7DrN51MQ6o21B/omEIWLcBZ9y46uJKL5al
0VxqdDieh6oxnnrbAsK0zZKbiCYwi6UBRKsdLYAXqfhRrskdYSxbX/8a+aO58mJLOybhmF2dqXAX
I9ok/tTCGOk6u/2iFSk2DKJOdoCkNz6nVXclB9AAikWsN/a1tIP+2OYiWpe6H//ZotFWrkBL8ykJ
VlPbC/w7/anlSXKd7y1R8Pa3UhK8NXmXXHkf4x6FOMPq/vSB1rBpa7BpAsK1wkmU3BSRTIPLw8k/
AVTlIgrH2pKu6Tsq4WTrNrTLl3z8RBzfkRWLQ+xaCcBVAv7qeV6+7EuvPU0gj3+x/RuvxPHh1Sf8
1YzRHaa8uvozqVF1yw+1Haezlyizd68iAHuRpxebyRADKJATtKs3U/wcmpZ5qXt+0L0oj1eNRLbH
q+f81kmvrYNe8K3e52+ko+H+RZdcRFTduNC7K8i0sb/TolMsCS+Qn8EZRv5AQk1MGTWIWpFiBT6d
dFAGvW7RZYazjm3m5Ya3CNNmkaLtkVconTGGtaoNviv/FejjRYv79PWuhJgCMnRp4lKy/JdkrygC
AFJOEdClgWi8uFvrxl0T8RKHbO6B4tTaSMSUKzTDYTua1+PCifrkCjAxH+nrvlly107fQHf00oqi
fg4LsGyVhmugnAH6jFfbdPCdLz5KLXYmMHk2OZix30S/9MWg/wHkPWfT6V69Aw2R9YJTkhXZwQiY
rDUcEh+GkmWfRr97ovXsqAB47FAU55LZ7lUbNex35IVMvUWPc+QkVzTPHspiAMiTQOLaqWv+WnSt
uwbiaLIL7Ey8eo1+NEVYPzedPT2gLxr57dh6d+NsTHYk/uqm586jzYoV9gAbHEo6n/opri84MOhn
DvskRP40GstoTz9RG26gFTVQhDtUKzuxtGe3ZF/iUjhvtQdy5cDOrYexHYszD3ArJYMT57uOdemL
34hgWwDTfMsDN3iJJntNDmmdZOiBrMUJwCrt1a6QQOY8c95Q5fuWoMH62bTS9tC6SKeT3kUrIopz
3qJCc9e1U3v7zm60Z2fqvoRItMclnuYTmOieOltMy9pHWXryQXDPs+yoj+BAIFVXxv2lxg0pTU3w
aJQMyfAB3+8yA/1xhsQ9FihAYHyzAE7J/p0FaPmw69pLYuebVmJQJx321YXPj6hKr869VJGeRBrS
Bu2gnTdVS6WjmfLjImenSQd3L1v5YTge1CYTVOtetaL9Jg0fLh5xq7rEtqp2px8+OMebDpUd/xVl
Lo5tPzbitCVPiNOH9uS0ByezEmk2+6gdfJSHyXLwpnilHCnOdkPQbs35H1MDpIFXol848ttmHcuO
Glt21KRy5kiDp4FxigykI6syjLLBhnTKgCKO94go8WSpZ5rhray1KxT+UYOQaWXeMgXd4SHTmH9l
bYbuVnmmZE444Rk14zWr4mD9O4/YZdsajbCvluaigznR2CoMbXMLDpj92GYCJMNDqK0yP/bWMXA0
C+yJ61Xh+fGVNZnxNFRlsudtg7oR8kYpZINanr46RL2tP0VaOl3kWhEvkceqy3bjy8NadZw7n+mm
prUxJpxchx9WL+6AaKQcuVNe3B71bqTy7TFdlhMORF0bKfpEkpXSzMaPp0PGSKlB3ICKjrYo+KrH
bns5oYNIIFvyMwwR6KBDjklSmoJSGe20ZBwm9h7BpIXMZHAL8fr++oB9u7HC92FfCCEJNTfWKna0
bIXX45+wSQSJhOwLS4AhTG4zplImnX0ny1ekvImAM3fCfHY2xiS9vDdEF82+a81+izdwbNxScfUL
O/irG988P3JkkfGwRrf19B1oT2+Ob2ivDI3Py6Ibo08RtnmgF3fFg5MneInoawf93ll70EHlsBNm
jTaIgvnrIauGjdMUSJ5mBuhDJIcIgKz8fa2Fa6UiPQ2T7U3d4kbuBoGHaHFWKkJepthYB+c3Kt4m
tJSjyj7K9eSCT55/7rUMbFHO+Dppabv3bOau+omNrzrQngEDnYqzDt6hz/6EVKt0KzwHLESpD5oI
rZheKz9AC6JmM5zfodNtH7pVuKyAunBOKxTJ6gludn1rAJUKtb9+Xmb7UGdo6yAXGrQ0wuF/k1nL
1m3tYUtxwNeUN3dXX8Wjeans4EsT437v93hqmrKXORe4t5JoyE5nJZK1ks6hdNal810sWeMsWwGz
BZnc2gP8wzzGqHr5OR/d6mNegL3D1U3UwgS9caTBkke/SlS62zjSfgTP1/hfdnJKGV55eJwd4zKy
zsY04PxQj+JtYAAABbsiKGnwJQRujuLIzpgVSkslF1kNUpMcyXtQ+f4mshs9nH2i0xwPy59LUklH
gZdvjur6ahk4gDyjyygXdBMn68hG28/ohNXSA3oesgpg7sjreHhI5TD2yOYHETCMyUADOn6GhzID
inhc+/3uLiLh6WuKx/7+LiBCatwv8WKs1qCZNrJNmPDxRFKbIrG5SLxs4eJI4KJ8S9NAhRAqcLpE
oubLAWdkgOjFfnYWSRfmhcTplUoy33hjA9d5oKP/YMuK9KAEgSRyh0SeRYbeDJ77IWYnUqH7Ol0F
SQR8GuZ6a8tGMgmgPNUZeRHcTGmqBqPXt0auVQelopkn78GzLtVvVyFDIK1ZuUtwhvMUhAP+9jWG
jLB8scP7y7AvCuxlQKcJMp4gGFYG2jmv9O6n4/B+7cYe2AFA4vpsG1H5UIhgHw892GbvltLrZtgP
lRksugl/HkVmutuiDXeoAYqfQbIYP9udi2Mc8PVsG9tFuX9bJA+55s8ePPqKTjg3B/ZUGALIrwZn
GMhvQuA26S5K5ys9PJFc5vj++iAa1iSaYEjVNmTm2ASvcLTbLEn0yxiBngxU0V41fbNtje1USSIV
MwamiW8vq6otHqYoTik6Pd2OHrpyeBVrc7liG4E1qxrz16TL8awYcsu+4J3PvjhB8RcKytodSUpf
DFOyx1/DV91o7YsphxC8sOeo8Yovldd/yZD0QhnQYiJuzMq3PjPsDF7DThNL00z4I4AzAvzPheLY
p84IroBS2zBEPqLNGO+7vLJey6n9MsVxI9cZ2OR+FZr5TEcKqEd4aewx3JCkBsXsSLo6KN2ZIvLO
pemC+3gX1ak9IFXpLc5F4mlczK97LNUWJUNpCVnUKyAO6bxlCCIYScPRPpg2yiEdnIspZjU0pxon
UBNvCxOQFRor/O1MC8HRHx+BpXUFiPXhk8sz45wW/FWvkrBb4gmSu+UnYpNAdQcQX6r6THGBsH6/
zOBLLikW5Hsva8ddYsRii9wT+2z2DPyhGfIGWvrDyGz3eXZwBzxGXBzx6Va6NQL2jXjePSoP+R0D
/IcfscC3KA5biYI5eBo0VRODciO1r5YcSoP/sAHAsx89y7qSPuwrf1UnQlspHa/wyAwsfLM4PNDC
hV6E+tVHHzOCRs+Gxu6Mm4V8BzibE3YQYIY2hbfuRBIcRtPxDzRjvxGVC/kBgvI9QoVVabtgsaXv
la83shfkbZsNXsd1FNv+egnlR1dUIs3uPgXF3vlNIIBbWAOrlq4EWOxaZLGK0nc3thTBmzbOA1lJ
p1zwnQHvhklEQOWYcOBl0goU0nai3eOLBRnJ5Isd12q+15mD+pKgG9ZtoIPIzsYuxrLy+E8vNXe9
F4G61g5Qb+cbzjdQJ4O3afKszw0+6SrIA+1CKwE6lO/zIQVVRVAOaxPFb5cgzosd3fndMEhR/C0+
052fhsrm9capQraaGRQ9WcoMmnKUpDnxmC2n2FpYWlJdydtqy0wtYKSAW9OAM+xoALhyO9Df4X86
Lvl4XhG8Bg03gCdR7f1h9rl3ybTIeAJ1e99Y8TMNNV4D105qm+sU5UzP2IO2D3X5VpW5i90o9j2r
LgSq/CxzB6DsE+CaDuANhR3YiQueueGDnyTaI/fwKfxOoO+/CR/T3gwf/Qrcu6WFrAyJZAhEIVZ5
6wRrirKZlz6gR1JHSR7yrvEpDLz8iNfhk1U57UM79e9D5Tv5OiiyTdRXxslrfL4agtR/m8bHdmyK
bwGA3vGJy/4S2CFoGEx89iJGbaDh5c1m8nzc5t0AL6ihx9ylKl8DvBhyyVSTRkOJwoxAcLZvxGi9
G8BtW8yVcObIjQ2+ji96Y2IfYXpH9HvIQq+8844uPtSwL12gUpNsg3tkxXujXVYtKpGHAW2dXvhH
bWU48xCyjpBo+mjGQLO6B47ZOcrT7yBWZp+bIWQbTXAfx+U1sPTGJl+5XjT+UebDRktD97t0dWy3
mV2ToRKoEUudAzJbw2VMgUngAvj1pZ70bBtkvNzkwrReRIATFCGq9ExWfJtFGbhfVFCmO9VViDpG
I7IE3APuXFAverMbjjgHOhVA1ETF/oeuk3B9s3zrP88nIBgc4wKceJbPnNOIv7FlkoriW5N99rhv
vpkCW/YqKafTmBrTJQcm1rIBTP1Gz2LAFcucUCAhzZ2hwocgOZTZIpqBXhQE4JMxLZXBp4ySkml2
v0TdRHxjiOYb/lViNKUDRkcNpAskCG7U5v4Kz+B3KxlSPXmMhy7eGX7KkfbvHSR1gEhy6nkNyqkG
VQekw77p3UAzQd40rTieKoWTgXF8SAAU1pTIX4YBe0SOhD3KStRZZ0t+eaXD1jjdd4aLdJbyIXPl
F9rFKSNUNYXTMzCb+KYeQyQ2syw9a43fgLFJS76kbvqDyZ4Tzfw02Fr7vUYP2gK1WPwZhDx8Y05l
ecwy5JVR2//Z1Mb2zJH4Ux8tj8tZpT4ZqWrX3wfYtl3++Y///D///W36r+hHda1yHlXlP8q+uOLr
7dr/+aeh+//8Rz3r99//558oZQQvjx14Pv5rgQLclvZvb09JGUn3/4hzxsqyq6xLgcrXLUHtEKyO
YeUb3UCPo1IR8o4SZ/SdBDwtuJdvvKxLZkAe8rgD+xmCAACvhm2iui/MTo4LnIMEmcUlHqfZCWfM
+JppChKHDHVh8CGRBlBdZMs++7+cXVdzpLq2/kVUSWReoXN0HNvzQk3YBxA5h19/Py28TY/37Dmn
7guFpCXRdjcgaX2B3Uejrns58pXf4FHu4d9v/hzhH+SmhVI8KchBbVhtJAc1HZurpsd4JqiQfyPr
H8XA7j7WesFudtSjMlaWwS6h7OVSnh34MJPx3cCMwh2Z443+enJW8/tPBLHYFApj8IwoAEikciXL
o5ka/QpgaeUU4+EG0uV9ZtvqfRTCCr0arSuVtDQarl3TelaAhIHXQdLtCNr40xKv9bGxg88iKN8U
ktZhuklNP1/RAHSAx5BYqcNQb+qP6zAYmrtqaAX7eego0x8gcpacaGjG9ejSOxEUqpzwkfILXZlf
Esxkz1QSBeNw+0HqwvL73PvzL81i//ihAV1qAy9gOrrFVc389YdWJUYwxoEzXZilBkfyUTKroQhn
86XZXSkHuy+KsL0yN8N55ggl3aydy2HH83D1awybCr/egJOJpxtJGDK8XvfN2ASuP6rpHSkaUkPc
DD8gHabtkS7I7qD6xdcjflQbJXBTMVrfM/kiUxu9OIewrj87XMNnAfAS8EZjM2t8G2EbXcxynw+g
ZG0DDcp0QW3rqwbq4RsNukZge5VC8SjbBFVQQNIptVTpCRxFx/RqJkizzCXoCU/bKkjKE4xDy0uj
AixIizm5esu1rPRgMtrMy7ePCDbyNPeSsEarHr23BsbXP39VuPU/f1cw+MHDQAPgw4HyqCXbbx4K
XacMearbwwWwTN8bJvtkOaryqJa1fZpsvfCKLuBvWIRqLqi7xaXV4uLBVJVnqvdDRaynXJv22CVU
X0PloPctfwOlr9+NkeqvKcrE8tMsE2sdtHWz05OivmbAnaxlotWjonCm+hrKQxtrtw0FmHnndkIG
ueLCE/KN68P5bp0FRbAbRaG99BF0CR2AbbLaLJ5ZC61GGTVWgwKvGHTy2+mVB3UDanAM+BTDc2el
aJXj0ZQ3d2zswIZOuqq5ffI569/aVvG92uq1a2RX4R6Oc/j3YzV7x3kJ7lg5TV/zMNoX8uGfZ8ZJ
H7O1UEK093b94Jhh7OZ2ww9U5M6oX4e0w8Yo8OheZafBFmQWH5ZOhbJXhIUd80h9HQtffJcn0OON
v0c46WWNPKGaj6aMTUsMmrY8S8ojrRaXA60bsRNhreDck3vUoOFRs/nzr0e39M+/Hs00gVCAjYKm
4q1Cr5ybX8+oxlYchIa4KEDceaVp62dDHXFLOfBebjT+c5CEJKqiRqqnYiZYetRCtv5UT0U6hH3X
rKw2V+ZxfxfX8Hg/MDBKcnnlpStdYRxgEmTF/OVTPX0GK7O7gyiCrdEK+6DJA0uRGwPzx7QOgzLg
lJrmU6qlMp1BY8I+LHWfY2i4pZnOQDbcBWD37pI+fMTtpG7er/evQ918iGWsT0N/vjIF0qebR6fw
5XOnEJhN5bWX+pu45SrLMEvdoETPZtfUGx9f3cGJYxjC0SkdBLyTDljescNSR2ef6pBdH6CoIIeg
w02ZhpjLVhlBoanBNtTvxvhdHV0GYEDM0j81hxCpc0ulyjbcAb6B5/5fwNwhHelMX5qkgh6FXvRn
c5isA+CY8PSzlOgRaQDoJAIx8ENapySN7v/FC/4NuqnTF9Pu/+4kJyllMXSbprDOmMMn0CLlSeZZ
WT2B/4INOyVTwkvcG2dOz/NRtuZt/N6adkVErcgUh4/UYWrD2/4UEaE/Q0Ju09txtBkAqzhZqpZ4
eQfp7CrCW3xQY+cU8VZ9alsNkKOifMP8MNrGGjjb/WgVb2pm7syB8yfqPtrANhgybOnu4G+m7shi
hTBZxrpuBtpxhTkrmIrjb/3A2M2YO2qxubopraxddXqevLK6u1i1av5EovWeK3H/okOYZ91negNN
6cw+pZoWrtNaTV6doVlCSwHLiia0n+2y0C9ObUGQp4Hupywllq9BaGnCZqE5cuYBFF+uKY5a6AD6
GDjp6PGpfoLXuMfGalqrPbD4yhg0c5ZryZwtCa7eNDAjTTEpkUmyOX9GcZ0GJF7ri/e+1ONTckz2
xRsGBhxKuCWrwDhVQJyk0w7ptcblRrCum0gcqC4vHFDfqKGwJmWP94YJb5bJKQC8kYzi0ij5gc4M
WaSzpaGV/OOO+Md0StE60YYpCFRqMIiXnm2ZFO7o1ABYO1O3sdLmhyFnXSXv3w9TF8FVicoMe3yV
20rzy6V9yBMgG1LgYzLJoKBDLakRFfEtqDwAsuaqPjPXsYSvLIFgECr7ABvv819Mf3xkY3Jj4sEx
eyWm8h8y/9O4eG+h/xTwKNwTjUSFdW1+zJrk/VD6DpSllzI1j6oEq1IllWHuoq4xEYzcueX/M8Y8
mllXG6EwLT7baZFg2xhCtIrjOHfYK+0PHPPT9cgB5gBSY0sAaoooca/cqTbkeCiCQUDTLaosXQEZ
YJwgubrvna7dU4kOjqxfiiATtocyqIBzBVOw0IMc/BA2rEetLUuXtE7MqB2Pc5lOw9LIig2d0iFF
npuVubaBeGyb76mORqOzyC8kZFyObkDcF9usZnPKaizKRQ2szD21LNehPtimrgDw6xXhVT3P9wSz
HCEhsC8teIgTSpPq+k1t+OyRzg2G1R2F21LgHByo2/Cg7mrP9JPCg2y0Y6pu23U/J67hSpivb4mi
GE2QH6Mil0hnrdbTdSNbJ1mkVlUk+ZYYjGPqp9AmV//QdwmmvrahHvIgsd0KNN9jLH9nOnbk4R6N
LD4YP7KWFVOG1Bh4iB6VE7ArweeSTXQQatqt+8BAklBGUl2fRUG8oTINukTPXfy+W/15asYZ/zw1
022wAFXVhG8jdzRTTt1upmYWCxUT2xLqGfAt0eztNyZeNav0FnTpJ1DqAjb91xDkhpW9HCRUcdc2
PryD/e6KvaX83LGkAf/Zdk6x09+n7dA8UFWrFvnaaOt2TUVq+E2nzB/vKYAOtexkyU7LQB+der0r
XUzYk3nZV+hQn8sT+zut/1I4SUA2fQpDF8/hck+VXMVDXwxdB3JcaivB+h82HnjbOHheHnoy9SA4
fEZIeDpV4au2sXRR4IWWIV8X2z/1wsKMIB9f8gAyCio0Qe41iHxv4qANTjU0CeGP2ehbMWnGtcPa
HSBWbj4Hw1ghBdfb31sT4tLYRA6AsLddp986WGEcQROEQeuSi0xE7Kz0GivEMDeCwV0SlHO5UZHz
lR0jmG//+Qfk/GNhqNumbtrMZNwC90X9tFsk/Lwpcet258CB6E+ggeHrllMJzmueeJoWoKiUKVyo
LTuD7BcYJ1D6LmCklqT6iirpoODOZNhemvwVjFtrz8+5trYMbcIkCTp+LiWwRAsN5TabJo+KsH0F
ZkgeKHppwD+huVLI0kBx1GMZKpTWXawwsq9+nSPpCSbKYx8psFe2IxiNmSYIVCBleT4zwD9LX6GI
UOwMpO28Wm6/th+WKXRGdeCZxFtTyR/JSmWp/13sTUjiq5uu7yZXjGPkjXXKToWp219q7S9T4v4S
eJMeMgsZu2a0hleKqsKenUDEcb4Y2V+6jCpHQOYCAwk5isJSTMqaYiyKwlhUvURRJxqLQ2vr9Odf
BteNz48WpIpNrnFLt2z40fNPewYqBCPb0NHbsz7VtjdJZW06hILDUtCERs5SR2fpOHiQYBGXcPBh
M0FxHG+5mziswNI7qxqxIVWLS2tHwb5v9drNiyR9xL1OaXZKn9tYSXuRKswt1QGbz05WJ77OmffJ
rF6USlNOFNtwSPAk+PpXFFtlZfmYnebIPgwcr60qbR6nxRTvVIvmzY4BoPTGKH21LahG0zisVadt
qTYKVG6sapWPer2vIZcOYDN39qOlxF+wz7LNS3X82rfhbX0BehTVO0V2Wy/jBYunr34yvilG/dgY
+gXU8+YB61D/zub5S4TtoleztvKtVB/cJLwpX7VAP7+DooSmAzYW/Mwh2nAm3I0sTUHgnwmU89Fm
TI36/FEiSM5H6aMfJARvRqExP/pBbcE/UykLxHyFNAawMwgAYpVD/VvnBOF/+nj0YT8+AkV+fLzJ
rr0ha0EISyxD2s6rhQXDWFu5Kl2fwonZKB4DrKqwddcUjxkz3+uW1uWM4pSu1v7LveB83uqUm+q2
YVkcj0psfxifboW2Bzg/SPvkXFhgjPGmwzSfMlBzWgrSZVtVbyYYIfydn9KcEllyYzgpU4UMBNgn
HkSzzCdFCeIz7qy/AmEYT/po+/eNOawsnphPjjyA1g1PjjF9oADHKn8IZpbnuTSAdN61Tb6nUKQ+
gWkMebChIlfjca3q/Rt0ShIXaobafZu12n1V1+l2CBXAamUdHZqwdFZxZbXrpU5p/dgbQ8vaGobx
HgeI70+1dYxDq1nYaAakdZv4QXGhXmmdpfc5pkHyKlSDnbjyDNDmcRlB65LgsHyi2DBCQBSC7DAx
UEHzujbuQLXr5V6pwG54Nn0bW+D3aj95cUQU7aouyrdlwdTXxGceBcAlW10NBlgHA7ZaHjQbPxtq
oCEt21OUEBvRbuYn1v6/PBW1z09FlasmY6qu6boObgCTP5WbCVfZRcEAEyblFBpQU19IJAayfAZy
PbNh9VK/kEk+1cGeu1nZdgAKC1hsbpgG042c60LmCXOYEzBHH+fWpYE0Y9UUlgjUd2nQAMLhLrUY
UdKABlrfNYRczhmQT7EAVqqWpzrQrRtHD0aXmhVsMsZbOoXd9N5Xg+CAz9YdmIP5QJorxWsBDSgv
j4xsk7fdJcej+2dgVJ9OZNMgivrnNDWfmgbUTLLplxjkRBJXM4ZyV61NpyyuJNdq08yhXFHNXKD6
as0xTb/+UgPEmnBrJoELudN4maS+p1Lrig7ZZPKTgNJRQ2pW2JeFMklsqd/LXLF2N3GymwWQ87rj
YetNNtDIvKr4uo9AgtLG/aJjExVF27gkj0S6NstBsjunvth0Ei/gF1X4aPTw08P0DjBXWYJjxc7H
Pg/u5NYEHRXOzEkCK8MeGP7KpVM6ZLKSzmx7guiFaM3154ZufPzzD9zUPr31VW7hAWeYYK5xTTM+
ZwrMeoKanwUwQBbk2CECof25z/XXQqhm7T3AhSp5iqCJ9NRmHFxaQxjHRmvTp1gUQDuK0oDeCYpM
gSMFMJgpAE8miBWtIxUxG2wqiIQ5gIPE5ZaSOHSALXt8CktxpHk8pXmonhX5HkSGeLhnifC3RtQq
TSGldNah8nNo8FjC0+9bYAikd4E+BnHxo0itWLB/az6SxPHfEXM+mCKgQnwfYc0352GgC8SBzkRK
iTI3tpbxU+8kLwPt+XVay+E61r23imbgpxatpQPKzZ+/Beys/+NrcHBPOyrnDof+8T+Sa6Zm2Jjy
Y6eki/UJNEQok09eEHd1CF1EVoKhExjDj3Jk4lJhSf2oJukaWq2w9QEE6VEpQg1LsbZD9qXE1CXi
0zp3AvtBZODMD5mlwaKgth/iQulOMSZTkL/sMm9ySgE3REfdUXDGIDsIpZ9dF5dD5lXdmK6KLPA3
k8+shyLRjA2g2hb7NkUZu9enrtlAAK/dTZGP2SzEM2rkL7+GYdFgK3rAznjVj6/gkrkJ1mhz/RKf
YI9nqf81nsbJ2vhnb8NAg/isDF7DWx07Q55BXNalTM1ZCsU+o1N9+PgOxSkQOBhjBkOpycRBKP0+
z5MtVVHjEqYmeGgC8Y04NQJ5227t+Jj3BgOaEQcNZJpLm7Onosq7fZ+IYmtkGpapQTA1rpOw+mTT
6dAkYtuO1be5CI+n+3wqg82YQNrfVbCjcMgmhx2wXMCZ7qCSyjenN6Hz6U3A3E0OsAw1d6WWsG5h
8FICNVmU/BhF7Vs3htqmEQ10nNRRwZFaAIbkx5vyHC770FmlQaahx4NrPRep+zwIDEohy1W4f/7p
m59fsFC00w0b6QkLUy6dqZ9esIA2dNxIwHeohiycgJgEBw+uaQVMb7n+LD7O8jF8r1vO/jUu13V8
N5Hf3Wf+E9YNyduUgpPnRJ26iad+/GqXz7k5JG9cVkdId2+UUCvPXZxB0T0PfPis2VhtFHrzRe8Y
oFkgBfpdGB04FgkrIZmEamV/tyNDjc8JK8erMeHx6QU+LC8tJajOQQqDaoe32p0PDfpLB00BZDpx
aScvIEQNcfq7FkStmwbqAS+u9x6jDklT6gFUdeoGHRomqP7MPXz43H9NhMBQSG/8+TtxHJnLvwWV
mKrGHWZb2CcwuGmbn7YJGoN1vWbm43lMgO5RYcSNfbLIzo90GOOkgCMVDkkD1JBLpyNv10MGPyUK
UdK2OJrweHrvd1Oeo2VvilyKte83G91XQjeV+psR8rrr3Crzqxh4fqWzxoJVXx76yepTwwTtu01Y
YAVNDbGcMdAZBAwBlMVSHNurfw+VyPHC0Y8OQhsel9EpwoHP7SnTps3NGLKnicXzpU23SzgNQ32q
PvNSSKfDITvmR5ENw6Us0ghZpxxvKjMFZkvWJWqdqC5WLSUA3ICkpRxpqDwdtZ+DEbmV0HWYLmWP
rO/M18IAQgb2JHDR60G7qGEFuOaBf0S+t9ZWVZV/FX0PPreJJ9D2N0VkWMYd3FYxMwTwxFNGuE+F
acG3g6MyzC9NBjVNyfo2mx6i9bBY3LaaCkEf/NIAOrvOEVAO4du2mJibDj5iqcNHr8lup20DObLL
NMsPaNoPixhsMGzAVtDIsxWBiaA/jV00whtReWmeoUqJ1pobBauy1oUm5gQBU8ihQmLGyVc28eLm
XrZVHgskR9/qtHM8FRjfs6UCvoUMVLXqomn43qorwiq3MoDJADj2+nsuAvtIiE/YTFobMDXwUhwk
smvBgs4A0Qm+pwCyI2MsgbR0uAkMP5oX9zzoZGIcoSegx8M0zctkviMIwhclnGAJQCV9QpU8tJQY
mkNAxtypQXJ1Bs16SKosgkUNSA1jhhfzMCbleij7aT32wn6gEHV60fD6diND32mGZjz6tq6s6hwE
ihJKPo8hkp2nvqi/QkALTqJZh9RnFrUrUZomdlZA2IsSiO9BkmE6DGZ3R1WhA18ht0it5qA7/B6P
vgl5PAuqcaJ1HpZedDa2toB2WPz0qb6t4SkC+t/zzZAQGwDZo7G/0EULMtCq8MDZt0n2SnXzIPJz
waio27NYfzPCAGpSdQ2Ijs7Lb51kDy5hQBIne1v3vzulE2wTGBe4hszo1ZLPBjcF8OYUH4AjxfQ+
1VME1cXRmHmdAw1Hi6hxVBlKul3HYZEp+1LwTevc2Wze+1EwdQNUyvIgsJeBKxxBQqHOvmuBATOJ
tGXPTdgNK6R1lGs/tMN26AR8jHOsYSEtVm4FMqCwxxzqld74wZfS7mH9lRX8e2KqO4gARaHblsKN
k175y8m017iPnNcxGyrPjNPyAiIkZBuhMp37arVvR+2FFKPpsFA3RifdMKQJTlTf1T6UfSuIjnlK
1lTrhbkxN+tttbd842WOW8aTo2Rt9z6KEW+Kcks5bYY3EBiklj8XLcN2LhOwvdSoU5q8NG8jzCrz
L0Hc7pe8uPIRQXW/jlFJWkyhFj8NOIlg7yI+Av+LbXignVmsgXmXWslcRzBoqxvgFg+DF1fvRhsi
mVK3stfUNRgzyUGxU35ymgTilXOzL4UrZXM6QDsrgUI4s9Izr6Uddpyq0VET2P8h95G0gv+nqM0T
0VlzH06GvRIJTEdBhaUDNQgVIuZhgAT91PfYBH9nxf5dmdM9oGbQyJdCqrN66rKO7Jn/otUj+KuL
cu/fIr3YZXIy+yUajGp702/WYh3RkcuOczSgvakL4znIvXRR+NDEUGUsw+yplQer5C+hUIezhunn
U6NjU19hPVgzWpM9VTxJD4w3kISQsU3Shg9lEwHiiUbq8Gt3JQKVIgoAz1f7ZO1DdGjX2sP4CrWk
TdIO7MlvWX3BW6CBLBfquQyzZVgvi3VlbCInZk9gVHuplvQnaG9CQIAp4yv2ABKpKufswiSeRxRy
xML030ekerowhSkp0FYJNGCxPdY9iSiUFPPihStGcI6xW+DqVlC8qIFfba22M9dUtEqt83wBjAgV
7dg5QzVHvacx8jRYUfVoCCg2yDHUjzGiHMvfSjFXZZIr4Ptg54H2INocih146c9VSz024jSP+6BK
U928LzGkgK8ZRvIyFycYwJdmD/1l7DxeC22f+kZ3ySqLwX44GC52PKmHgLXYH1ZMM7mODX7LIHcO
W7UG0mCV5L0AWbsL1phXwJUlbKHJ11nBlQ4qOM67olYSt0zD3F/Z6Yj/pLrr7P49wqlTEK2z2PwG
9bdgPxepL6zV+ArYILxkZXQXpeE8qFDaft/hIU9hSz0Vp+Y/sS50YGTgY1mBu7GF8RKmIwGMyPfg
sj51oN5dfCXOL3ODI7rC61QbSWtgiG+syw2AVPy2gOIhgYs/2ZnP1uXURB0/oqmk1uWxsn374Kw1
KMLe0Nfp9nyvxcurvg501zqQUO6L68xNp/vaXMF1DtqukfEc1LmyqhoTYHdA18fQjWq9BYBm0HY2
j9rzmMmMqIJkJW1oaKLtPBPU701MGcyM13PMsvEB4cFpiw0Y2AlIDH0sYfafhPBzuz9CDKnaL8r3
dNYAsiT5GgfI5d6DRTY+5eAfPog2hnkXSl1rjE+9Ic5+EvdXqjIbNfDYUAXAmKDRBzp0jamauabW
SVTIUzbZz8KIc8jdxN1b3Y2YaxssOOZ563zpjNxrjLF7E7nibBtkjjcUJuzghGdy8BSbbXJGYjye
wxSnjryh6Qqs7nzzMc6gaZnhB1wwyzrEiWgfgpI/dyODRBO4WQ8MG1Rni1mnBA+dh0welLJk67wz
ovVSp6r1gxoYxokiEhvskQz+x8B+HnuVGc+DxZonm79RoYOk4GMIwgCVDHwnj8CUQjU9NJ+jkPsP
wHWt5ki77h7wRMKd7ZtPWAWWMbQ9InAQCiXC0tTOM4icq2B60xoyZkjUBniEXRtLma5jCpMMP9fs
Z6wqnheJhzyI8TYisbHegmq3vyM5CDgSNJj08lLbAhgxuVChvEPOPfsici6QXgBGFUbEyoPRNLFL
uJPYN+80ACy/BFBzmyOKMQkey6b8nyPkVXwDrnhqzIr1COqaC+VnBtPuGjZDXQMZoHDoN0Y8BGAr
4iW+QgJpXHfhIO70MAU1MbTFXbsf6ka5Ui0d8szR1kzFpPt9IBk/CjiiRiXE2WVpjhO+sVWgRey2
uHvy9SjMt6RNwgMNO8eZIj/03HyZI4oo0dy0V2AlATbu+0fsqw5yo3IASIu8f8S5rBzyNlKuy3DA
LWjramBIClIHxWy2ufxQajIEq6Czyq2Sd18tjldVAevyZ1liZXlTikOlvtSpqj7rxjC31X6nPed6
/bt+H21QbcrdSCj71rDwm2v678LpsAaQJRjWBzvbB/ebioORf0ltpIqqcZ352KgbpWpUV+fQV/er
YttJOvJojLiPHOXJoVxmFU7f4zqtTo1sFEHyPuDc2uvryNExUMF6L4Mo5NYs8ByJzXFWGV30Ru1a
YOJcRCdSJKX6UoOWA8tZuCYRUqqbumQ4KmZ/R2FL/Uf3xFdAQkyLfmMPfQwn+kl56yf1/Wyp+3RW
TGHwdYKC3NzDruqrldbHZip0eAGP6hdwdeBNoQwP4LRi12Z4sapE/SJf/XdFyB5bGQOBIe2YQPPD
NU2RnZOQ12tgu6uHXB1OkNDWX2BHZ+3HMMCKVGobK5OdrLgPmBYVUTqZYmgf0qoDDRf63DqLCt8j
TtSAv9x/DroG0ILQ9r2ZPVVpWbwbLYhqYosK7BDWnE35wXrmAIplhg+mXijPot1SrQgrA0omypVK
NTS+T6EGbj8VE9axXYEH8oqKTZDyNf75+dw1MwpkOKKCHSyjsneKiUUmtHRUzQWBAROKGiIPA4S8
HbC7pwECPTBHpGKlDc4lVJ2/otgZdnjmgXsFU5ND50BWq6/q/qqBb30VoG9uCwbL6lbWLQ0jvkKY
jkPNdKmjs6Ts6xWHCOjqU4PN+sob7SbZUMPSqumdVGjGZgJdkhroasjcfXfittxTfWRa09l2pmlt
jG8+gFr4bVvZic5qOLw1Lp0GLVpCB4kVV/fT2OOTM0LpGpXUTAdBzXTapQY25rJOWWksB5wUItm1
XRo7KgX9GEPTST67qawNlnMMpsCNZAO1JlBP+y9ALtVyPu+waQ5WuzYzDMdwwJv6tMNm2U6o98UY
nVmVD+6Mourha4kJXrZZMFNNDsn9kvUXgkyNoFtKp66vS0D6L50AJTI3DZLjMBAI0pWfgLy76Gxj
rwSZr/DHUkNnS6gPZXvbpTAn/GHVhScMaFCNangNGit4KmxI0U4DFAHgbh0+IVfFIJs/AjwgWyfd
8R8B+pBNVAHxV2xtKLV+oHBm1wmeaQJ/rgyH04ZzKRvzTCXqBS/gc+dMCVAcGnf7QAQwMsBP3ugz
/1BBif65hofpCgvkaNfIIqxIwbjWIaxHwRy+9jstGw2PigMDyiAyB3ARZXBRq+V1ysTdHFsDPwKT
ShcPkKD32gRvMeRQH+gyE0+fDcXvLxTacdyzeO3HRxrHDE23hmILYDsTLOilZgpeqcFq/LVIrcCR
qXOrUlm3waCk3xZ/17fMoV4Qd7Ap9xmm9rD/eQz60jg6kVXdY0OsvpdVRhoaxxirinuqL5g6VzlN
vcqKGFwm1YLaG2Q7nGsfwDTdlrPzuHWukzyEUQ4bjsH+DwUs9VirdZAp99MNNcyDfPRfgsMa6hrD
xNrVDAu1AbOJe/GV5DupCsyyg1JX+ZWAonE9AjidGM1miQdc4iuVykrwe60BqVDuw5nEWydmD3HU
/Q548QRysWAIy903Csoa7mw6rH28Ng/Tq9EW8oeTj19raB3i39eOVygqptcmibibSUxPg03RuYF6
RBC3v+kB7/YRULXUxB5cyLaku4vtDUy2nCdQXNTnJrsp/N1CYaWyo7C/+wx19ACMgQN/HUDBR6PX
XrgY80MZYwOIjHiwIMh3qlYb8VlM7JVe/zQzABt4o5jMv1IpA91oTQcqUoOMoCkATRLATODY5WHh
gYp0BoI9EIU0afgYjq4AGcH34Sg4wg/9avt4bhi4k82ww10ZcnvfNmbi4c1hP1minM6pNnyjktal
0JDU2QTVXsvfR8oYPXVKxzDBkgAeWdTjtLiGmFxkRQucYDxF50SDDYCGfMyTEqjFakzTftuVSvQ0
VfCNECDXutRVi9PsNI7DClJ0+TEIARkqix4OKIooqDj6KnZZlCxLt3/Of3DKev+S/7BMizvIikNS
RgXe9lNSSitEwbF7gZd0oBQHTcXSxS6Un46vbJS+gwALNFOHFrhDyWMGoVyH2sCkgbGFBfEPPB6+
6YoTfNV1/L6Q2zK+1ExgpyFTjMexU6ZVBpzVfVF2waaw6/YiBn+CfL8p8PIu231QTsGBO3p3hDOE
2HUD07H6zNrNqCj5HQCwwVqrwsYDJBnIAkw3Pasauhcb8GXgYtTiu5EEZ+iijoGbtw+sKSLoDPbB
unRSuCuY4G5ocsrFfUn+s+pnpLzzVeyP+f3YdNkmKovprOQK34UDr5Gu7KGvMg18qwdCgSQQEhFq
jFl30mjB3jQM9QiOt+Nyv1K/6IMV7SytUTC3QnFgAHbH7WDA4xZFWN6DLotNsyMVHUf7oheleqWS
sFsXaqP6k1l18WMVig1VB1pVXCZwT+cL9Dk/wGNUL78bhg75E7dRoWmIlDPyTG0MmQYJimsdYbi5
OZVHAqHVH8U+xLYrNhkffT+9b4d0eEmGHjSWdgKNxYrskwprojUQmfErkgMXzlvzJza47gF76F98
rArWHaRfT9CwsE5mlPCVJuGffdVv1bTM7saYpXca6DCgV4ywxDaxDwAWcHqnONBZ1eCTsqUiBX/E
Ca1st0zxIxh/iWGtZMjnqQace6ioQ0oDHCfg4JdWgsXbrIJ+jxLFJ3rvhLriaUERPlKpxTR1KZlT
sCrgonO0Y6YDnRnP0ryxjrcdFsA2pLf77DTUmrkahjT7xvj/HCEKuwMxtnB+N4Zgk/7fkBLM+jRx
Qk4SEkuOzQ0NYMp/8N3jrjR1CySnk1P17uTo3jv/W6jRdUCR2OLE+Xb+pcqHBeRMEqcIOcaIfb97
6qlqgbjKCCr1JTBKRZ0f8dXmB+hixhsV2cdXSIvuTNyTPzQGnV/TDsp7MVSIyGupL5G9miG7n8Ky
vu+LCPK/argj/ipYQOxQ8AlXFAVkRyFpDDMnPd5TEYoeN514IHa5pigumFvNRvgSHfTroebAxbpU
CSPDdGc0/fl3cUtdybIzgAK6+RUbIr0bSd11YerarsymVyotZDBuQZk9lI0cCnXQJ84vVLWEUc8J
jXO9r90PSFi4dnsh6Wd7aiUmQ6ku2OnRTqzQhlUJdub3KZ4DakBvvNAsq0toAcT5pwDTL4v95Dir
CDA9lu7+/MD/R77b0jio7QZxXnVdM2Q+/Abll2Eu0Yw2D48QgcfejttH3SFtY/6l0S3XFqx9suJ8
evSFugoLjX3pRxiDqWX23Rcl+9JUg4ON8wycXNnHScFIsK24gvEZYscy9Ve4gtjNIxpg2TBjGiD/
jr7yIch8n10/Lsd8a6UNMN5aAFNRPkwrB5p+66UucVTzCqUQqlkwVAlTb0OpgULr3qNdx66HYJCh
gxKB26eATHemw2moK1gNDgj2yM1Sf2u6Sr+KHn8LNomoFoxH/RJ0WBf10IV+AayI7yYOjUFqTX4d
orD4PET7f5Sd13LjutZun4hVzOFWWZZlW5JDu29YHZlz5tOfAcir1d171d7/uWEREwBlK5DAnF/Q
RnkJTVw4MtWPS8g5auOo10sEIlN/+ysSt/45q36wv9XmgG4/6a5NgUoW7W7lvNDTUwSxTEw1Rf3v
1qGHyf9YFLh/YyIc2wMJYdiGp9m6Cmzlz++IXYWmPZdzc8faB0yiWM534uED15wHjVj7N382wUZ8
9Fq5avw2uKnNr54KMT0uzXzdqmq6CXzPuniKj9ysmbxBJ7IuSLZYF1i+R8dqkSUSISyfPsbLzgQo
yTFuozfZ+jU+N0374XrBqh6Qq5/QjizsTkMr1492ElSppwqFw9H43MIrfqzFQcaNOm9kXLYGKy0f
vD5aGhhmb5xBTy7V7HuLJNbB7VI9ACDj/8wmOKwqEuB+L4TQs8S56ErirhO75zHZOeodycJum6HK
K26HEIztKX43sumcY27zs0k/h0Wc/Ri5CS8so4lfU7gcq9RDagKbkWAf2o7yhOzyp7ZUHBhvfrxR
I9XZFv3ofEpBRyv5mDwHsa38j4/c+Bsc6WqwIUzHtIAnef+JTUrGwdTmnGyJ27ssSSbl2Gkg5tKw
xaM4dxU8pIjdDn4n9EbM6PstJM8Utp8rHRDfaiim1wGN/R84SuMBRxJ64ZXNqo1t//tUa5/9oA3f
dcSIAMnb5mWOMLxouiZ5rBXX2vbdmB7CtowPU2jg0q5Tvi/+x72QJe5fT1ioH4bq8AU0oIJgV/LX
Fz2xjJ7leVEfTBDs98AGnV0HwmLfBkXwMLpWvVY0rX1WPHYV8MXjryoGKlVVdqzRynhF/kb5lmdA
WPWG2rZuKOpK7ZrqMbfLejdNros4vFMdwXebZNq7+TJyx1xEmc6yeWbtJK8Uduip4hT5Yy6yENa4
5b5OgVWuDN7iJ1UfnK3ex/0dC0MdHHaUbeyms85+gkmFDzjjs+toj1ZmISOiK0+964c/vTT7ilu0
9Yblhb+Ul4jQiK0f+SX2SA2P07aAebO82V8oevVfYtIhQw6W48ooA/xhYb0B5cxdVnVIdn8c6jP1
cmuu9ZNvJvXZ5la+T1Q8u2RfOE7uQzqyIuOjLF9Ddt3Adab+C+/BY9VTg1xo3ouvRQ7fk4mUbuP2
31G+++JXfE9KH7yTS87iAd3WeBlm0WerQQ+pFBpJRdOTDNeTz7LVSVjsH6E8oQ5aIC27DcJ6WVQq
38U/z2IjAWo/FhVAVI2z33rXCO5Rl9HroTn3Zq+/iBbik7+1ZF89lMZLXsxrU4ysVPc6UvY1oiX6
5DzZV9L6v8379eq/5smrAKvz9l5njOs6mqaDoynjoczVdDF3pX6NBRAzsPr65yDH3ZryTMb6FHFJ
9hi7AbH3Cvgb1yvSMYU22uvr67ip+u6qzrRXnTE/O4Cgt1EYNkvZ7GcvPyco3ixDd8aJSQxpRYyf
wMLTs/JJhmLPLw+R2XyTrS6IQaWpmrpFbaU5GAHSzgAVjvKg987Mvly0G9Jd2449C+zBXDsq6awe
Vdkt250WAp2amghd319zbhfCDDhbIBYQbU0g0Hu2eQfXAJdytAHcHtDbtO6sOrxi04s+CaZ925Xq
ppzg0iWegWOA05Z76fKdBG567PLyEppoEUtr8NsIGcvECMAtFzleHrjv/Os1Yqd4mNLwpbOi6Kth
NCsnHs1PWFFam8E1rV1Za8lL6ecnOSDErWMxamwgc3x/72eljVaYvYVfK61dAZk2P2WRbi+Rrin2
LD5A5wedv4HiUbCKpKmZQXTJqAO4dQYcSoS4K36MkJ0y9ucIeY3JtIoVQKj6oVbtC/gFmJ5a1O/D
uK2fYmo7S3M03K84RSxCqnbf3QbuC5jREiOQ8WNsOYUYuLfZLkrrcTk5rMnNtN0pRaD8KE0T1IJf
vbdeG67G3JoeG3CSezJS1U73SlxbxCRkLu3PLUBrPInasw34hg8mSZ4LJcPb2LY+9XbqbxNrDDd1
WNgI+cyfp1lx0Nm0y5OrmG8yDExbob6ODDEmB49eOixTjMpPeqzYp7awnLuysL7XqODEEClrsGPo
Wvlu7O5D0NDvCardOkoUmTnvNQ2kTIpQ8rta69+LtDSelLJvntyxDxZyGCKh1spAhmgPyj1icj4n
/dt/X81r5t/8LReCtMVv03MsHZr03wI2vuXjmaNr8aH1egOaIZbQqCKH6RqjDci5pFDWbji63+zE
Txa12eivagv5LNCS8cnwQhDehtkc/LnnkBnlVphCPrVmioTtTMpHz5oXsyNZhYppvgTw2Lw4/dwf
yIWqi0Q0KwdYSG0N8cLLg/alVbvxgXX3m5zq5m3+VLjBUc5UTEs5+a0Hmp+JnRq6l3z43pJZWDVh
6KzK0ShAPXLo5qA89NEQ4fT1q61nERjbW1ux2nvVToYacmXYa8teMDA75FmeWlvPtqDSlIWM3Q56
Ut8ZbVyS12CsPPw2FgPQhypV3nFy8BZxHQE3zVo93IRJ7C/IoKkTy8pJWV1dOBGpNA4V99ubu+ZN
7vYmZTTbnnHAMRcI1z/2nnLCX2PlMAunr5U1pqqy8GvNfZo049gUWnHvsnZQMC5BrR9onAuPV7Rt
0t1r7hvTxxzH75RdpSRoqXf8nYugKLWj53sbebHrHDaHy8AxpgdPDbwn2YHiYLRQo9ygQHg2W7Bt
qsyUD7px19rD+eqcImM5yM6VlaEf81uwGwboKbZC5kDk1kXOHRjZde4tJOOVLywmY0f/H4ptckfy
exbTZR3HAhaFOp105n+IBQygswOjneKDk2XwcbA/51lkZuxTwwpdrjw6d4K0VCjCejBHxiT05tWV
gIO1JzP+++/S/HsHBcpfQ4tM9ciuqviR/bWwjCPLKr0eL9/IUdP7SXjJqtJQ9tdBNrOiEqYLZbKR
Q7jTdBvPLWtSvRPavhCaHmrsGmXrdnDt7pRFIdaJYpQ8xNAnlnVMKjHKDB//P8Uudzn410XUo+Kd
VB7JxFRootTtqO+8BNJACWlgI3G/0pNLnt3Avqap/jNE6MnK3t8OIjaExvm/v2/izflrSe45sPVt
hwyFa7Ec/fudaxp/BPPaVne5zfrX4l6KpbKtDsdGQBbYnQQL2WwzUApGjSSeYVfDsRUwhRybv0UC
L2FVw/ZaIOQRHou4JWlsZAc3r0OsywnBWgZNJNt2ppzVZHRPYel720nv83Vtdcqrrk6wC7E13cum
4qjJIjEnGEmiN0Vzu/Tc+rlqyvmMtuPODl3ltTZVcJYFd0bZdKNvKrYyOzOs02XcANazkS18LCgR
TE4DdK+2+md+ZMso7JSTHBD0ZYPQeNUfZCeUFJTZ0nbcyN5ZSzTQwhkcx1xZAJYvEHNV/E1Nonkj
AXyOb+fLLuZmLnvZO9xFZVqfgyQ3L2burCWuj9sZxkUiIYIznXEIAesv4U4q5jeUGr/HQ4nqsodB
xyTJYfVbnNb2WWJdDQit695HcK7qjJXdpqHAtLwGtqFTl8vDp7AYWExNRvBeYLC+nijI7imSh+8K
VDS9z+K3po+0Q1nr2lJOJ3MQLousjliQdekLeIgN3jtiY6gEu37w+bkOFEfMAVXeWcn8XRcNKWqW
6CJepTK0Jnl3pzK7u+LOkJ+KFrHtxjhUe+UWoOREgts8qdiHndUp0J+Udvwsw9hn9BszSsEoC85L
n9knIwoiFq2MCrvx8yAmO5nZ44HNtbpw2vpewHMDiNrWblJzqQjjy1B4Y+rtyjT5MskGio3pyhz6
eiubSjPlRyAXL4lqo5c/dsqXYTDae1/YbnaaurZsFB7nKWZ3LCiGVRkVD3asnRHd4dfvu8qqt8v8
lAh2ouoVcv8z770hB7ralP12GlDfjtzpQZHO80o0mijKDa+YMo84UHPArXt6KhJ7h8a/e38dlkUG
YK02nNbpiBZ/YURWFLD4r14d9rub3Me0AKs3+32oox+FFycnRL5RuAaHuTDHxnk3VVSOAhP2UGuk
7cWNmidcbZz3yNcQCqj9bp+NUY804Iu8TBQX3lYx7HEjm4HBu+9p7ktLYfOQOCbazBMo6pA744Lk
gaeRCa68zeDl367NoC1D/I+gMReLNmi1vdaFoMPTcOIRrWnPRtd7u8j35yX+Xtqz24TqUS+8d9ky
R6+9hOWLEjNSRvjZ3aPOrD/KyZaZWos0r+a76/DMqrF3wQm9zfW1auAXLd2gNQCRNQqqRxlS7WC8
z9XimXSYijhiogVrOcGzsTRvHfM1mKx+QdaAVwny6LHUZ31Rp3AHZYdTBMbjBPXkUW2M3zt0MUNR
MEb4a8atoxaXSgTdsInLte7VYbfHlGAbJo67Ccq4eCgK9T/O4l+9o532vNmFnRwnIEBLlvDk+P3m
FRQcbg+VDjU/qYMDOXtAzqQ1+YATLM6x7PjuKD8gFvk/QuoCfZ98zDEKyGBGGgUs4moTb66GOZar
Yl9h3uYkbfKtnxr/bvBJD7eu225geDl7xa1t8MiYfTVCwLt1Q8h79vh2G2GWgX1SI//vEbWFcy1Y
rZ/1iEY+YFcEpS3TaTddQ1LE0aYL1WPtMQGAeezsGpXyzlLfm6DhztOVw3FiV3Qx/PlJ6XO0P/18
Wtvomu/Cgaa3QuV9fNcVI967GtASOZnN1wnNzuAy4GU96K2ySRujA/vq2ZdA4yOvHMv4bqdH+Tal
DUVT1grWS+aF+FUMI3u4UG0PTVaspnHa1Xx72N+RBe3FocFuAxMx60mGvK4qVkBCmq3MdFIQnQ6T
Ay/TGrRvjufEa5NK9uLKhSmM3WgLo40Rnoyqke5wyE3urrQZH84ndLed5aFMA2gMlYJfstTXNmau
AjkiVKxxVgJdawwpDslzw98zxPMruP/mIEt2in/WMPx6lkpVuXHRu+mjEdUXf6iFS4eqV1/LZjAq
1POddH6NuqJ8zTOwpFZnhEdQ3sZbXSBnEpivfW6ND3aP7JQMO7B+EWRIss1gDCN/dYjOtcEtzi6n
6SHLNX0F5DpeyaYpYvJMHlpzehoSz9uraSR02UVv6Gb+XR1Ed9dYDbx6b8FX2Wm+pbH6ZS8dhfpz
S63guVOGjAqB123UNgYAbCNWIwY02FKuHJg69wXIzacefsk4xjyNlaq7DNmAHXRBCaju/HGn6U4k
lIaGe4CQKr4pbXGqGgVpXTT6X5Gyy3jOYxo6C7B43OQYnVCKdM0s/hmkyquCgOS7mcbpMksLVl/T
6CNaz6IhSsqB9aCi7CKxfFAbOBiDklgr2Yt2UY77aZQsZG+iVN456Elsiam9OISO8dQHVDjQKxjw
OiOL23HbOiapdUj7OjlPwqrOVCBZVA3MNtm8drg4bsoJMiYP+ox2AzWgB9kaUxxxXG2IFtQtUXZr
Wo1kflA9p5oJJx6yg1/O+s7JC1zRBNnB1NofhfWmhZZ/cXPbW2ew1e9JRPl3bBzwbKw160Ttv16a
RdF8jvPuHi1y86cGZrOrs/DbAGBsoZiBeadF9jdLaa2L87VgiXuR514wpEvgZ9neEV19NA77qC3Q
eBLNclC7pdopIyxn/CQGR++XZck+9LYIlgtes+5wCXFRVQtyuDZBCWUJH8CPs4jYAPwhXADWWCGo
ydlt3J+9kVmbCzPsm61TNeauTZXHm868PJOa8lJiHmUdY1871i7IsPCIaixk8TUDv5wY2R/t3m+c
dWPw2h7WX7N3dKE9HL2BXTfUoeBoJ3PRrCLY0Pvado7oWn/T/Lh+G6352WjV4lLwfh8SFm6Y3gry
Ot8SdeB2P7caddhMC1fYk8X7wXKMpRNNgcfXoAg/mx3kjZex0r/Mjt+2F0QbcRjwugxStUdqOJja
3VziDo68LkiuzrDaHaroBkpIdF9TtbeYFLKXc+QYeQk3wpAjEKaYVWwDCxMIJ6+iCm1YgNoM1wp3
No4oq9rPzEPWrjKhu1+KO1onbmB/NWXHLVaOQCpyrd83+IqiTTkoLx7AJMnHtxqE9/rICO6G0fst
7k/I9d3ibpjv5Ft2G+9Z0HIbbs3oHT1KUa/Ah8TpVsNehqTE16/4SAF2L0M6xPyNKnJKqFjEJB/a
ADF4PTlplv6lj6fqHQOZdF2nQb1PZNap2QwpUsqsibM7V1Hn1ShGsUmOFyMI1LpGA9aqtZJ0t5Y8
dWn8hUwYomI1mwvpsp6OrbHQsrA/SOyW7JVNPhSkCMXgW68cPIm5hsCDyebg1y2u0va8lAvTuGkQ
RktCqmFinTpTbznIhals4uobPdv7q9gGImbposgz75AGJOPqAjJuVEFKRGXNOsziIJvyUOZVuWgn
b16nwA3qxa1HDpRT0oBHbpwVJitDo1Rr9lyYn71Z0eAdFU9ZOF6P2krGklFiE2AbHM0ojqFkBMbZ
timGC4xCHzXxXebH0UqOgslbrcq4ekL5PRtP16VSorrCKmLOjyVp8jU4ev1Zy9x2oSq9960L06XN
0+ynYdiPammO722HhdPYWPGJsvu4BULZYVpYfMG3zyJRjv6u9Hv0pntbnaKvFf5kK6oVQj8zKtGf
/2dAU95H8RB/nc3mjwF6ch5nm7uK5+UQLov8OUz6R/mtVA00bf8lrvVQZfneFIdG54MS4+W3XsN4
fBW6PGkK353xrad+Fd0PynAg+4wUqij4yEqQCBlpAVVM+hH8as4CWpJYjfdwVUXpsi4/jtjV8i2Z
/a9IUC5UgTOCJNMuXLUrLp2iDFtYTd3eK4N8NwWZDZPLqm3sX1rNtO5KN//9ya6nwyZvVP1we9jL
Z3/CBgipxOJVxo3A+OexD61DX/IoT9fySrmTVtyAzWkh7z/447K8wz1rfasc/RWTNyL71zjZlIP/
jrHEhOMM96YIx2I/V8oXFqLN45UfmYnYZLj/GhsE9/dGsIyrQt36xqXP+eb0rhd/bVmoSkliaxqh
a4+zdwnsNtmaiQD127r5iF7tvLTccm/1lvGUgeNZ5VPVPsHH4SlqJ9B90V27A8KjsCWdkkclBSVX
gFN8hpDuoII5tZ/bQj/VkVhCa9bHmiRvgkNn9vHXbuI/C8PBeRnn9HX0TYQixrTbSrhW2KKI3KAy
v5UrQ9mUvXJteGtKMFcTex+D/7/m3q4sX+g2N/zzz5Cvy1voPlwXng1JQ0CMDcxxAZsAWoGzkqmP
+REY819IiivkYiSzs4zGelxJVIYH9uUwme2uaRTredZImVVdeZqtyXqGvR2DQ/TG+050xjP0876d
1Z1soivJTXosx7Uc7PWBuTf9Ei0aMVcbMu+YttzBRauNc/ec+uNCzpQvJewCB7giHz54tvPsiZ18
YLGTl2duan8pezO9c/oyJ0Gt1so6qTCq9WUWwDaS6YjRy6bpVesO3JK1zKwGHLpYeWWOYUMgyTF0
tZvoFX9XvmowVUnJ2fs0sVfXd4+H/amZBhs8asDN0HAc+y70eYVEn+NLXrRYw7pOtC5KzGFJZDIy
9Y6mDcWvDMYt0svJE0LczQobq/yVKl0hWJfVN5QHNwMgFECNXbRyqqD9Xngj+j+hnrzFlYLXG95p
T6PTh1tRtDgMmhEd5DXdHo/JRvGc+9xP4PvYZJ1Gt9P3WkUmh0r7fEk0EOC20PDWsGwK9WI4Zd7s
L61WOzjQRh/MClcRXS9L9FDIfUlHEXnQsN+VyGQlLKsXL7H3dR/kJ8mIGlQEc0D7niTradDMax9i
jtUmasEXopoUrFPbyg5zYOon2zbyhSzS1Z77HSytfzaaoLxznIFqstuWXxQNbWHKf2oDWBSG98ko
Wu36k4LdyDpUNOUXXzanSaUpHr+3pvxJocbjrtSwrTZFjIGjKIlLl54qsk++gYTTzbOHZxNo0Cm8
vzoFiaEipIFyhYDifUwUITmRlGH5WGvRS6cANrftegiXelPEW/Zkf7Qj7hILpad6psTbvJnIv+XT
x8mvyO8nSqF6MUtmKGkmFrHJiCq6DhJMUYMH+efKv0aGyANjNSvWkL7GCNG8/Y/oymCW4wYedT8U
MeYKrToymc4KMyV73QaIpM6DhgWKns4rUjLWcJ1sCvRAE9frOeiH6yvKi4pQDT/qOupXSE68vUFh
VK1lKBQfU6Wou8GvxiXbLfw8fLB7Iju4k00EE17I4tlPPq5DkEnSjQwjfRwdVqkbd48tNrP8tcl5
Bhh3nri37gADucIOKjnLQ4rI2LJDXGhzi7nV+BSFuXMvZ+VhXDzi+oq8GzztJXKbynKkkLDNqjG8
eFi1PaLlJdJkHnxdkfPpivQE24cv/Fw2u0xwKSShonPGj9iNcmHENcmpq2hRw1LHUBCin0nQUuKo
39v4Saah6jGzruFsTOt3uEcyLEeTzHNlCkCFWhNp2vdGcG66Ejs9tW4OSqBkXxAD8EiVTSNyH5jJ
t+zCj6XnhXdeEWU7M8IBuXLUfmWiVPbaCAhVr1j2g64mP8EGmw8TAjEkxHxnK5u9NHIOFEXd64N7
MSeqe7JDHmbfTFdpoj67hTefvDpZoqaasNFEuxBmROXdXXeQ2oAFu2W51y0jEkjB6poJYT+zkcBZ
LXG8nY09HNwMs75Ca+10/ohJuK3E6IZ5/RGTTXLe6K0mXbirVdMCn0jRv/Ks+CwPvhqvEKpRH68t
BQGHJjRPsoUNS3JuB1K044CC1C1m5HCZK34GKVXRTRS32MSJA1Sqj7MeAlgQ4TZvgtyBsEmnDoB7
62K8e23KsakX0d2XFAJycSnLjMdlOqRiJSukNfI8He/jSVtJBY6pMQaMUpvyS2xWwV7qaTRFybgs
zNW1E4HMk8EkmexNb1XaznOieGeWLFq0Wa0vbl/UlxEPUaOE352yXboYEVswn2TdWnZWjg/LVlXW
slNOAoAcLa3GiPZyBAJCBrp8YvXy65KZ67/qY4h5j3gBRbwon9F9UeXwU/RIXTgQ11ZV2NbOsiJF
fnCaoGvvDSVMD26OFxnVVKLyIINyklGUAMEdP0+SHUgSdZ+iXZqByE8jrMKzdh2ZmHrNuLyHieX/
KDPrzTJVkKTWaK+UMg4e2kBFFaN3yHC5Sn92sxCgYUs+wx7KZdeU/g9zct70Ni/eqgqoupyUmzub
5OhkWOaqwaXjKR6pRciD2vG7K1TUo4jIPpNd5TpLYWO7JA1+G6oha+YXtfZwu0SYBt46dAYb7zzG
+oEFSFrL0K8HzHwpesSZBAJ0TMffWr/6JBx00s3vLINY1Xf8fJqk15/h1cxIXk7xccR6525WCmQ7
TGU4WUXULbWszj9nmn5fqIH2UwWlAEnA+qqGlbGAAwNQLkrTzVzFBdLIfXcIusHYxB1AyrF2w6Vn
6sOXxip3vmPPL6ijvzm92y2LmrUXuWfrYhZxfIeCHDIwoikPbXJyPUU/y8ZtfFAq5kUX4yON7ITs
nQ3v0uhqdgRNvZ6bxH80hcqLVQCY0NIQIzDRlEIuFfWbAXPGRxnyU0BmTZyF1DKE/9W/9Fai9+q1
Iq7ezD2V/KL5kpK23dQJoNCsnj552ax/R/f9riSb/V4AbFm4QGgWBmXPXe306ODk9UuS+cZToFTJ
cx3gVSXCDVacB8Xvh6VdR8abG9r+ilyfxeMA3g21poqlChDkN4gFZBW0euBOm7s7abJipZ+KcnDe
aiXX7vgxgeIU3ivVgNFp1rrNI3dL8wQG+s22yk/4gb55ZjJ/KmwICWhfnzsfWAUUoe8VFhKfvNHJ
8CyD8dMXYbNIM6PdzP1Dpof2Wd5dKfbC9zVrfSebmROEiOfO5mIwQutSFLZ1YXw+bKhpV8dEZw17
1/RptkqaJl7oKRhc+U+qJWwFBSDYVr4FJQnRRdXl6oNlDeprND/IMFVMHy48kzDW3jg8QIdp4833
7KifKr2HwYJISv5kmtW0cNgG7VI0GtwFa5nyIMYITsQScW/rKuYZKbGNgrw6bG+QdN4M99CFH4D2
QB/L/bUwU9s13whwFqg7RF/nWMHMI1CKc+lRqstMylgyw4yRq58HX1OFXy9amPodqcz6LCcGOvVG
J8+jfVO79flMRr89a6IuBZDG2EEVA2Urq1BmNeC9zbpqZ1uzdbLCjSWhkmZJMs3vj9d8XEmzMDGJ
lbvZ2e7MVTnP08rRswKvGg7yjM1ysoyMyFjfYhUQ6d96Lacg8SNm3DrkYDnXEb2yQx4oMHyMu/Xe
rqza4d7oSaJExfDJ1Tt+QX6MIUtgAqOSlrSNXw33SWkuzVrrFkpm1ldAejab5gLhH6oTAp/u1C7a
MaJX3rtk89YrB/8f5iIFBb7sVkUNubl3KYg1V+64Qli0OIVU8UaWV+W4znWV/YB/n2yh4J/geNKc
4lwo+pd5hnLg7I7Lqy2fq8JwTbCcqGfLeMgLyj5pp+BO0GTOP2wXSXwZO0p8bkHlXxktf9yPhVND
2yl6sjRjnLxKJFOTzS1GomAWZdPrCr69ZeseNLTOroinRs8woUvbaadrNRqQbfle6jk65WjtL2xX
K8+yqIzcqbEAq9Pcydwd2qz2xhtY6spefjb7qKGUImWnHEPvVjkS5kupOyVjvhCckgdXnEW2Ge8a
xzhNU+WTuvHQ9ivtx87PPDZskH1u8arXq34jg746FpvE15L5ddSLxy6vfGQBEcs1Au6Ppa/d62wF
Lm6NPx0WIjAATZOSQqBYcFr86CjZIno5Z1tHgKUkI+TGICmb6k78Pu8tp8p3pttHi78SxDKHLGOF
636iuhVvb7nl29ixtYAUkrxcge3uH4fQ+Uh4+yzHH2s+jevvzWGJZG3suHPICSA0a5X4ItSl+jIl
ZXdqa7U8NUP7KsMlCe0VXIhd3E1It6itkV0aN+ifvCLd2FLzLg7RUSwmxxa1Vp533BW3tR21K61j
l4hgmWM5+08ZZPWXuohZ43A/jjJvxLEvM9CVpNlm3ArH0Z+OGmUPVNbQlkmKKjqWarEstTE0saDI
gkdPd5SH0p9eXOA8+1sIUZ7g0XecfsUPdVjJYbJXdhjDzMJbG15MIDsgTcRgOWSAYS9fRo4FuRGQ
KeXApsFadHZqbWTsOq0R7UL0/Bb89UfKi2IJu+wge9tJ6R5K4bY8C/flkzy9BWXz32J/DTEtW+dH
idLErcP9delb7K/rsUIfd+zq76Pe8Reo3JkfsnvXjFOqmtnBqby1zCldY9d0kxwfRoZ57boGJbtH
zqFev5Y6fNc5t4zV7XVIdU8bxCTVRdOPGquYIdhCOLDP3CJh5ZR19w20Gpkl1pU2dFi1mvHv8NHR
aovcOEaNloGdZF1YV2XwBjVsp2izBeyvTJ8zPV5JyNOcpf7R5Ba0kM16MrxdnJGLls2xapN11Xts
ZgQ+Ku+ziURPbOMtGzp3Ad566wChjoM8uCriloGTJQi90jHYAZRWGbyeXgelKWl/eeqMU3XwxOG3
a7idttHHIljx8MWx9tfGyWm7ZAVRaN7IbZLs6PTm3Khk6WQoTAIT6K+9vE1qBxZA8kKzGZ4ioCj3
8qkYxCQxUPDIloop8g+3difrVbJdpgUFMYTXH9i8rGSCOKy7aSvjt3yxHIsSUraUl/7r+rIm5tYx
OXDK9Vsysxq7h6rehArEoQUFXm0/K97Psa6mp2uscZB1CZUUpVYwCPIwWfMDNvPiUVkqeDnLo2WN
yTLJvHY9dJZxvAa5uRlH2dazdhmSgj7I1nXidaCOgVavuV9kK4gAhRhZHyzbnPTIscHmbVEHrrXO
bCcK11Fvj7a1MlXU8f4EFkgwQc4T/G5Qa6QMqNH9NiTXlWJXWNpPYM7TFosMf1tz037VPO8u6Jzw
qwppeBnq1fCg+mPwYEz9uPSSKvpKXXxnuEr+VmRFTM7Ge7I1P2QNhGgBkuLek6FEVFgG71mGpn7X
Fl7yLCNOkj0AEJgeZRdg8G6BJYd6kJ2Wyq46S3DUkb2NZdcbRHfntezVGqTbKzR5lrK34gZ1j+1i
uLhe2NgDmSh95zSPo7Ie7ay5h+WCoH5gPpV9OR4gEMO1Fwqpoys89WS7r7hcLQqXPA63iZIAW8Gh
TUUThLarsqu1CqM0kKYjd2fAOl/UpPb3k9tZrzk6mQuFLzlAFppx3+3yQB3PCh/MCx8WK1jCdRRP
j85YfCJZaL0mXuPddTFoNNkZhlm6LavWWstm1HXlKojUZO+GyJokccx2UU02CUrmWGODUGlx6n5A
2xF8C61AUPr8cHqt207IQVfdwYwavIvS4uggfXeUZ/LALhE/4Kk+3OJ2KCVTxOAqC5P1DPKadfY/
c7PeKveGOh56kOBUb6Ju+jiVlm5RNbY7YGR72WphKhf76xhWqYdrGtuYu3ET2EFz8t0k3rZlzwa+
CUhm3tqgI4wH3zOWiqicy/K5PGRGGt9h+rm9ldVlvEstf4k7sL+aSTg8tmCazYG91zLCQesuMNHd
TTrdP8mDq/vGumhKcxX9ioUpKfi+qdWdHCI72iq8i/uZKr0YFseFveuy9gf6CVgPm+pZHpSAnTWm
cRkgCnfOlpPib0fKdg+y168sb+9oSb+4zWhTwGVK46CrVyXaeZgg4Q5Ft44DPT5EsfYi12Q3yvVv
bGsZ5L5072Rxs/trnNVZ7hq8R7VQC4/0je6O1apWUn15U/gDgEdPpzufrkDrAuOtfWV67qMj1JXr
KGSfP5vD0hJNGZO9rhv+hCJY7G9xEnfwf2JvKQfwsKW8oY4PqGpo7FPz8iFXmvRu+H+Mnddy3Miy
rp8IEfDmti3b0YkSKd0gZNbAe4+nPx+yOWzO7LV3nBsEqioLJKVuVFXmb2q15QjeJs92ggTgWHbz
L3UKN3kx+v/xsumrp+XWw9BPxloObrIx1IGWbWKztza3LaIMHMKJnMhUeWcNwAkJKs+6M9vBvMcB
xNtMbt5/TSk4r0Y0RH5raHYA3K0DMA7Gnip786tTdPwku2x8UboIC8QaYqEZW/h+D+GMng/brhgV
HUHaWiX/mmgzXFMJrjIhP4uEyBoEz0iFAJT5cND9Us2Prmp0a1dj69WhC5gfsVNgrR2ooKvjmzRC
Vqjz0ETOqspI5aCkpLeAzHFCy8u+5XCR+906a3EAl86xgmG5UZfx6209FM5JLtIJz+LOryLlTrqu
T5PbT9FjQEJMj+aLjehRvfr0MCvDKqsbw3qjL1lYxET6dcBKtpVUrPTJXZRhYaWP47qV3O01ZVun
v/VYR7fQ6oatMzbTd7cLUGsL89+sD8G6TN30EfRfcvovEaOTBms9GdPHhXR58vXZXutVm9+PCC48
1nWqsKjhni5Nuahj13BiMp71KDapQBEml7n3V7rmkW/+6CfpPq5gSHR3ElEVyb2eLNYdi0jqmFws
dUiuYqnSIxc3ne3FzVfb2XwWvQ1iZsae0k25mvN89DZtNv64HnpiBCthxZTssEzupACiBP+lbfeT
v71uSDqOcJuk9b9OLAfXpQWL1DLbXFeZzENlb+z+hCrGkD2CBytNZX8J1OjAV9c4sj+qjY2c03mn
HdSlT1PmQFvdsgI6wby5jOPtsD9LyDJDnhIZWWVc8wgfT74d+//5pOuPMBRYpDo/Gr8APFZZ9XWQ
Oai+hOm9MeDCg2xcc1314Tgd1aq3voVofe/VvtP3Xp9Gr72THLrJPamNXj0Zvq3fR0n2dk1O9oN+
Hxvxp1bOOjhR1bszvKCH41uhixmbYbNVMZ5a1WIHm5RGdZ7yhyvuYXSstR/NbCvFkyPlfXFtY4WA
GUL3MX7FRKAV8x4viAkIT8Wjr9+7hrko2cpVzsdyXDbD3NsjK/kiXV2H1y/lEezIdWTAIkCnaFZQ
WZBf5NYnTYFcSB8axu3d9Xddgq0Ww3vpk1/gNtdpuo6q6+JaM+O2cGxxM9knaTTs5IwIMv5HNrsA
4PnDnoPSe8qmFIzyFZlR6Byza6AHwkeoSHveQQRcOH2AxrRZ0+9BFT8NS0u6JuVP4PrKszR4yYNN
movySn9Iw8TchHWW7JUmh4Sp9Wd3jknfo+H0aYFA8Me6xPjvyTpwWzgCT8139sBb7F8DbfMcI+81
sO48F2ZqP42u+Rg6ffRGC6cWfyKV0nrRm11YLMB5454XVbbXDNuUKHqrlEY7R61OnWyZ00ctNIYo
UO9klJI+KydP9suXax2tdQYzuTjNG/Zmyh4XQO3FMvrvQNmy33xNfgwARV5mKK53mGrMqD93P/Nl
B6b5abEaW07fsiHrqMIkjmY+AwJzXrqJRP+ya7N8WNtJ5H6XORHvmePgzM1116ZXYbg3Ws+97trI
rCFFVerlgddvwPavg2uFEh0fahAG3cC+YAxIYbYLViGL8uQeLclv/dLyU4SI9CRFsVjJl71RtY/M
InySwRSZslVR1PVZmgnp8PWA5dedPMhwlGGxsoCJlhdYwaWgQuR1qLPdXgWjgw/Dx0sU8pq6U1yq
Sbe3qFGF9Tnifx9Elvl463cKlxprY12kS97STW84G9b44hLO1c8szo09uIPiwjYoSTjzovs86uar
RPiy7xQ/0pGD4oZdlbMO+/Snz+Fg78uABMqlTzj2BrHzimwZSlbXJ0hMEBY/QydtSAlnwJmDDLK/
jp3uofIBq4N3XQ5tvpk/DdAksU5bzomjmT7VIHfYzlNSdz2K0l7lnlDcxAO1WfzKrrcABsqtMo7M
6ILiIpdO7MxuMZOOLaATsXa5fXqqXXV+QLPc23tZlt0VTVq/eM70EwHQ7HdozG/11OK0B+p+AQ58
ChCZGgQz3/w0zZ8HL0u24m2NGvy7E/YEpxPlysX1GkZhPGX9GXJVgBLuH+oHZKLz8U3LlWrr+uBF
TY3PT+GUyUbRUv2nBzOgLLX4Dy6hIDy9UnsiOZAc7EJFFjRXSjIJyl+61/mPuDVT43GCbwGqWl+A
HKdnq0WAVI11FPE4tSZYMzXIN/H+GqzxSCHwXvqyKcT17OPidMM56iqssT66JKz1lGbjFQhMyoCB
TA9kir1tdhWGB3nyO41+9qge/9Gq5Vs2+vEXBXPvfYDE80Gj/PGIAnJFNhOcdWX3Fxwfyi8w7g/e
8tLIERs/6CgIbKRJ2r1eu4OP9e0yWvU/47ifvuVoHFx8buGg0Q3JAPVthNv3EuX4/qtt9Nojhuls
IJz51Y/LnqKN0qGUwx0Vh/56h/DD66C6xk76LVFqvYV4KOCXK6WY+lMWDsmpi/DhCbLyrhLxREU1
rBUM8X+0c9IKm6gHetwNJjT/3tNWgukMjXA+WdaChodL+fXWFHioBMtolQUG+5zoq/DbY0R6Y7Zr
HGkhlScD4oB+Qe5dBuUS/h0hLVOJBnwT1PeIMG27u2SMgR8F8y83qYaTY1vNsxL25r0aWftusWWW
LqAA9a4q7XZz61smlZ296ZtXfZG+7c3uOymc9BFiv/2SNTm2qUjgpkqunjzE2ddKaxqvJsy5rR6O
MCRDzdnHxdjs+GYWKMm04U5TW8BUYicTQNdA93rpXTITIJAJEnNCuYvhGdjIUu/rGGeRsdWUb8j/
zHvc5YatNIvllVyhzXGQpl2Bd3DwHLy/BrvTKiQb/gLrIXqeOuWo+X3wWqshQrBlb608f77Tqv63
byQK+tLwH7vJUzdK4fl7ITz2SoSqljQXOqQ0RyzHV7Ou4kpyKqv0+bbhkjvENVHgHqx5Jxs4U/7Q
20hE6oDaOMWctA7zXVfk2qnKNvMcDD9t3x+3vFXaYxGjQOKl0V+yWTMN5PjUKHCfME6LThhTxNu8
Z6Neo37tknXAMv5bZ2XavYLhGDUzz3i1KcnvBzenbiegmTJBnnsa/LM0mWT3pbuL/AaqAP8ej0qo
GPcx6kfSuh3S/MV5r7DYMl37lsJarI2wRqgg+kj7HezAYi0XcMeQbEyEhK/kANvDC1u3g/DQVT9L
w2v3JVL9F0Wt/RmFem7Jl7frvu7TbZcYykX69MJAwbyk7neHxsDre3OJvsUoTrK1s244Yd8U7Fwn
6KGrdYjzeyWZTrlVSWEBw+bSLyP/rW/oqDik5vT8r9hSniKdfnYuq9oFmo93JaLHlEUmlex6Fidn
W8dFJ9aP2OXBgLQq3D96xzrHepI/lvmwqvJhupdWKl1KoW9tqww20td605JF6lkKO/K2RRNUp1ES
tbe2dCbBzN8kt9egqDbWvF1aYPDMCTQoPyuQhe/PkM4q2VU4Kj+UnaOsygIP11sFVdeT6kxJ5iin
b+knkTYgDOp4K1nsMaDK8S063xZv6b41u6DLNwFaVevbwHW9DxFe+hvc7Jl5tO0qdfw3oDxagOi3
yxV0fkWZC/48qUs+EMtEsL5mTt2sD+NtygHbKVbOYE1I9SXR9vOGVXatfQIOsk7daCvN28VBg0Rx
ev+kojjgrLIkt45qGT/PYVJfEMfnrKuOywl3fPS09o82Oe7hpmneKmhQpw6e1RIGRn96TBrTQaL7
feY82P3BBObl7bXCTb4HNj7FIBOLbRKwjXH88DXPXG0PhMDe+4NjflP89CjIxYwN2BrQA6Lw9pjc
TyMmDyJIoibJgY3vvFXCONm7cd+eOmNW1+LjHTZsdCHlDadB0fs3hIMtpXhBH3pf6tHw6I3wXxdq
baKQWc0HcMPCx5097XEo8uJ58YhgqU5n3oe6735TvPYXgmTtHtWDei9Ct2fT7oYf9tKpV029F5Hb
79KZjcjAVz78Wm2w2guMaAWmHFgHpJEaNr8AfMKxrb/arbq7gh4QJt0PamRcm1VenJyujr/Av7nW
EDJOPWhumUepGMR25T8597fywtiY/ZEtRgxumlV4DfMAb7HCrbcS3xjmiD+q2CpEVIAQVraPMwnf
W4FU7m7nQSmkSrNaUjxh7RwEI3b7kTofOezofRVUM5AxGVjwYf4CFJMu0vzagxWEm9skgZjJg3pU
fje6AF0TlzNRFQ5N8g2bx+AZysd17Q7naReDF3yQZbuujG7vBBiOX9f0ZbGP/5cI2QlUY5Ge2TSc
r3DjHK/I0pseu0lPn6cke5JumwrSvsUwZTcUaF4s7PWNCHhMiyU7VBejQ6a9jwGVSM+8CJsoDbrL
0pexeOeupl6SYPwWLGRN14+ibV5l+kEFuvnW9Ze5g+pZK2F3V5p1sJNmYfXnKsmjF33CWMPLLFjM
y+wONDCcF7W+79hFPS9PLcPved1m2HPyit6VSl3etYHD/hK23168gzqnVw/lgDyVNM2xKJ/0Fr34
0oG7Dczo2UVQ+l6chVqrPQ1CJsl820BeHD1t23PHQxFzSLR0lt5Un9JttTTR55hOehfXKxnVKjV+
LjmcyaBc6hhZHU7uD9LigwCeFuEsfTawb23T6ZQ6vnHvViUpt7CCfVXEf0mXpc+gEWwZsLLvOHGF
hwmNebSGlZcgiIrqKzzuau3vy66cfgC+rvZDZ3Z7IzG6H/4+YBX9QS2r2s8qcnfSS0Ir6P8zKw0F
fsdrdkUbOU+weddD6NfBY5wW5Z0VFcAKVf75cWEezig7sYUfk2DXNCp8wWWgt5vhLHcADuAcSPt6
W9n1MXX0+GDrQ9Ct5BG3OahaGNmiljuEsfOkdsYfQdQ4iZ+vXDdAlMyt8xPv2WArGBzL3RnuUPwE
PK1tY8sojg0A0mNvJWR5G0wghXHRxZxCoqr+Nbb6CFEp9R8mczQx/PXzPawZ44vElt293+Fn5KsW
yrpJ5p61zMYuKhvWyEiPZwvdirOxXOxZLfxd4/rtCmgf0JzWCpv71MOJRAvZ3vRWP/ZoWEBMUz38
U5Q51c/s2W0kFxSQAE5zYoOPaYQMGOXUnKzl4tfGMSI/uY98sl9r16/jU6HMmov1BreWH+IgbdVJ
fdf0KLTi6XUiR424jdxaXtqxeM11e6AU+il7b2hOd5o0fXVN4yeLZ0+olWT05fZj+ObXQ02eY6S0
UziLeH8jQeaZ4R1wiLfMsCpEtf++cMptxpW0J4+ybdpTsbH6zyEYDdbXGVU7ZWs3Zm/5adrtWXCw
sl1GHaFzUhiYMYBgdOEAghsV5lhmUhwEZNNJZjn1svxOAqXTX+DDV4jOEq2qbn4wlky1jMplGLr8
rkY+ZiUDemgdaoDex0lV+/thubiBEZNRL71tioDH/W1A7vywOCYNp1UZDEMFe50lrFUV+2QpaDAs
LemXeGliQaxSekSESpoy4FYhX8sQml8N4u0Bjv83tI5R2mvq8EEu0p9bkKNLtOzByv1zQFWLOysp
sdxbBiRY7gxsxO+t/D7HP8S8Dkq/M+V38D0xykmNu3/lceUIkXbqW0pF4k5acrmdOboA+1g7dfdj
SQbhxfSibH3NpOBV9uQ2TrIJZiu6V5IyOCeuX25Jic1vfM2PbuNHf7SOIxNg0eKFIiomO3ETH7p6
0p86b9RXEoIIKFkYbf4pTyMRW6/b2S/2ReBoWKwbyldtXqyhmy7+U4XWGmo0FZoWGBXea8ZPMwME
X9mG8gXNiWnrFvV0ydGtOSijx9JYGtlDqhbzAl88BCH7vTjX3JNQQtpJoILR52bn1sBQlrOaBEPj
+9yca21cVanVH5HG0taBBU8MC5O1sFUAHnK+sbrwxfaDaB+AijnyeoiOekB1cRozykFdd7JszNKM
5SJ3rtZnp3TmkJ8nw33V9e/9Mlh3RrqrVWoX0ryNyvxAQzegoRa9u43envLxA2uOmx378i+2jdx5
47TdIVkkXuoaFYtkeM1Yxk9+19hr6bZ4V7CH8OoLjGDrBbjJ3lokYLwRdXSA4KC6ltluiix+q4bP
TYXWheng5eUsYVaBWII7hQ+SD5Hkxi0z8v/RJyG5PisHp7RRNCaVcs2TDN1TOMcalTRoJFbDB7oY
j1R0FnvYmD0je4B0969ksl646yTttMutP08R2Vuqk7KDDyxlR/GuOs5J3FUbN6mduyJ0L32SAjKH
jwovql54UXmHnqKVluPuGqlbNhp2IxIYqGVOj5XdPpHMaU9C7ZJLnufJVsdHbnPjfFFDzs6mj3bM
MulK9CqYai5Tpe82VWtcdRMnvAM4n71Pk9Fb3PJTW7W8K5GcOQmnrvRDpGnjpLxIs/5oCvEo8ZL3
UWl+Gl04w6LsfpsrwWpmFxdhKd2CE63strM68dctPnUuW2KlD7feYkZnbT41wj0eAphUujElOhIP
HN8TUzvdLnMT6p+b/BYgBD5isoKUEVakv2cZUOc+2uRN5UAIVKlRPIX66B9NGMwbdECmH3EwXNQO
oekmruu9HFX/dXKVw2+4IJlkVC52k6XbtvVQXfsY6OWofGtLoExuawOJGNC2iFsiOlAvnh9YqPh3
HCLgjtCSfjEAkeYtojfap2lErX91G5A4Zdb9u94anz6Zh0hINWEeFqbOgWzQi6DV7QW3znLHF6NJ
WhJxNMnYYoXmVC/SkgvSjJRGZkwbZVZbtOFlecYtQp6BLsj7MyRiecbtp9yecfspyzMgpzinqTT/
o+Za8OKl7lcbEMQFh5LwJaog2E/9XO1kMAIre9J05CxkVPoUkJoFtY1n6fI45a7nNJoPeMCHLzXq
d2TMgOXKaBUWzWO1GPAsgzIdbsi+saAHLixtnId9Kw//QiaCuhN2mt/UWDMpUrfqfaFMJccubwJk
VM4PfBmpxHqZ9hrP83ePlOHRRAqk+tUEkAxTqt2G8+oWJumtxa68Mqjiz1OC4yeap+0coya2OKI3
9DuKT3/aYCyOLAgfaTQDNMPPd4IJS2N4n4am4eImGDPyYP9oy7hrD95asGVmHjyHphNvQLNgEeJX
2XicyuDJ9Au+OH3U84or/Uf+BvXr4KSclGvbWKdNHf2yPYv3fm+/Kth67dOhK+6y2Aq/cZK9SEAL
uH/NSRgrjFGbLqYeHJwWhorLf9OlCzHLQBzL2aauV39z4/l1mFrnT2fYh9gsmu+O0k0bfwnV7Gw+
TdhR30JFK/SfoSyZ0bEj91HwoTy7RVtuVb/U3gZIEInWxn9cxwhgHXf5C+Jzw9715+gAy8h8AqGD
EtISUibuKg2d8Wc+WynbnyG8ZyMYkit6a8w8X1PHAaxn9cUPpQm9E2Ld43OmuuUlrJQHi5X/WboU
7Bg2pWNHu78n5FsgeOqDjIJcRFqmAH5e9GrOCW60lBXVV+NOhk3Dzjl//LxOVTwtBFnlKmsZDFo0
VRpq1DtU9qO7btYzUAVa/NDUPe+EJO3Vc9ugoL30Yf7Qm9dhFWtikgc5lnpNpPAu5CMcGr257xEV
fY+JMlVlt1fxkbpNlB+j9EhzKF5xFyJMd3ZVFbowGaaDPSXIlg8a5/Ilu5S0ZrmpcrzoFX9BHeYq
+1UXeLlfBfmDX2JmE3tF+4jiU8jXxesO0pxgMz0ikqPvUXUFfC3NJU4GEnwXFbg0uEotYUt/oEbo
0mYwT2LXhZCo8gE65451lAnXuL4B3djkLuD6vvPSXTW5/lFTZ//YoQoFC35po5t+GdK6YXfy0RcZ
1XugREvcp+GKyqGylaHbpfAN1Vp7TZIvX6AUTk7Ezr5MHBUXRt1yj3ag98k5hEnm8yHf87LHBpUU
BokIFvr1pMdQyxXDuchdpNk+Kkzzl1t/auIKS0W5dS4tjnmrLM3GvZ3kxryJl05Nm65TpPVpYFDc
cGV5/rCXEXni0HESsgvq2CTPYoRR1lkxdniRYnx/7UlzY7i2gXjkTodbK2OpRMuYXHogjIzJvFuv
O3cl50Vv27opgqeKRZEV29LnVqkChIF2RgEjCeAc8sF+oESwlJe2ovZfynq0zxKrojB0KkbnZxMi
/LHmoDGBG23afTxsJJMj+Ru8q9y9YSdYZC6qreWM/OAKRZCHqe3ak4S0S+7H6lp3n+Wh+knOVZ6y
xLZl+h4Lif3E3+JdxjZpVoZuJ0f5ZXRr0O6p5BzixlefpWuwYJyx6piwC/nTBjRSnk1r3CR2iS3U
0hU4AEpcIK2r2yzKsL8b80/ezhRw9NR/qpvwzWsn9TvJDX9jDTYqZlNXvGXx16IPtO99o/FObSAn
YYCkfSfJgdhiWr3kYzmfMUpu1zLbNwrqJHDl7vO0exhd1BgwuxVZUnK1fDADxz1yhFZW2sJtgUb5
3hTPn1tTRm/BYhDkRPjxpPUMGbOcjX2Wtiql6Q7EN9yxn4rZbFkJ/f8o8YS4+Zy/lUGAaMiQUn1L
euswopKyLmaAEjNnlWOPLfclSuAZB73lvNhp0awS3Yv/IBmwcszC/CuOtUdnUKrvueZp66oLFAhV
jrp3PLTxHauBj+8E3ZGVTzkEqdn++y4Br3fs60A5/N9xbJeK3YDMFM6RWv2ECjLsvl+jgDpbXIBp
hGU5XtjvG+z4g8YyEK9CqRjM1/Fa9Lpem9Y9d9jvfcIz3fhIWuKfy2XG7UB7xUMtAykrzs5LveV/
yy/Dr/AWdyFevX+lIeZeVLh/WmgTr3urq57bIrJ3amg1J8iy+TmvlGynkdv6MvuutVJNMkzLdAfs
85aKU75TbUgff3D4fLbxoyhmzzrYuT9B6KOZInC5SikE3LO7q5HVXvDFS5XsdtGG7kvQYj0sXWVq
+rvMM921E4DysIDyXTflt6Zs96VZJWF0EdmBW/PTKEXoi+z+ZbQv1L/eubCNo1DvdjLP3+au6R2d
FBrLndymS3uYRjQo5NbPYvc9KkA355iUHJZiY34aMCPJV9I3WKF/BLRh74ph+OIMM+INy8UcEzb5
cqua7nvnbVj6BsX4rpetjpHH39NaO4Klbwbp+FSzKzmiA4KHlje3pzFp7YdKSaGAj1b2O3I4JKiV
ee85+i9guNqDaypIQLqQzmzIiTZgVjqHgaNbkNjurh5L/UH65GLNwb1rcya3qpLvTT0q+r1tP0lU
+xGKEjHEYXP+cZstg63lUF6s7Oeiwyj6A/aVtHio5El7vsLNpLlEZFgMtgXiN0gugQBdLnLavB48
/TSnkNbHO+m7heQllbHVrY00NHwvmDxbCawQwaZEPHlIgvngH920MI+6CtPQzYtsOyR+jax8Em9v
zolgR7yHfp6PeZkrJ3SFIOTEHscSUwtMaJa8fv+T4eA0CIY79MuyWg0cZU5y+dT+dCtDTqEXx3GR
fRqB7XjDsClMP/61+Ej0CtAUywVPifVBBSs1aQ6Y8+X7UdO1F7Pv/0iE48AIQiz+LQeRss3LQifz
mXf3jqYpa01nq69YCsA0J83XcNzKM+T2+tVOFocnGFrGoB3jjH8Jaf7PqAgawRtSqe9R0SIlK1HU
5aozmGN5lnT7g6UdcRsJEdTn0beoqntMobEdkmiInxUAVlgdaOEvNweAY1NdZ48azUcURNptn7TW
z/qrGiTRL8NIkAfWDfdozps64rQP/RZanBN38PUW5p1cIqWFmJ0q3vbWR44Nht4SLX1I9IJLlMC4
T3184RNnPxb+1/9V2zzvVaDePvzDm6653CHkGlyuCulRhWaMxMQLqqgbgvpkIJuOuFNqDMCEyE+H
O+ze48Xui/y0KVlq6QgljR2V4NitmA2xiiLCqZWMdbIkr68THF2DUhvrOjDqKtfPiAjulb5T77Ra
n4DULulyBKLIkXegztBKqtForC37DnYZ+5txemMhig8z6pJYxiJQ6C0+6FGbp/fowY73Y+ORozD6
fTggfy+aISIJcuu7aZW0lv8eJyESfIuTPgmWvolDAtm/BSx2i7k9//aseLDHdZm1OsVE9Itutk9z
osWbNoeiLZQyGbiSxypdVS/Rr1uoWfnZarSCbNdNHHehfcX2ycWIA59aq93aQIRP0id3clHxy2p2
cmtEGl+/W3ig50W9kiHNC9NukVT7D9uUahculXO5JFIpl1tE6Jg+LZpuID5fWDSq/b9j6sYn5jZd
7mSK3H3Muz6WQ8D7j3Gy8XcxsnRwCuTzKx9lRLGc44I/kI+4dF1HnSvqdvngw6BwjhnEp+vn/jrO
F6shC49fjWO0zanvSQB8vh1t46mMvHyvoxl0khgjzAr9LLdaaGfHYIxmNhuTU3v8q4QZnq69Hp6H
qEVd5+POZR+sQKU7/Ks/lhm3uNvc2ONzWw1LKvHjKbc4JSDniBzLP8Qq8hkpkEW8Qk2bLtrFiuPt
9EZ5Lj4ELT5pXaAXRTgHwXHdywoZ8o3Y/Juh02EQdSL3feXmCEEnEeBlp+GXMQB43Uqnix3F9l29
Hep6uW4UaAZt0Od3UqhErdDah1hQY5FHnXMopvRCIvKXNWf9S1D68QtnQhmSi1Jpr94wmxdpybMi
X3lRXc3Ydn2svNpVsY5Bmv+ANR3vRjxnNyl4TIwo9D1kU2sVLYfOMJ7B9MacRnlpqffS1y9HUgUk
xCZcTqORnEbn5TSacRpNEOzFMXM57Jad1gGeJVrmTR+P9ljBsSSwDvqomQ9y4Q+wV2Xf80FZ+hyt
Mh/mNrAePN/cml6FBsFHbIrMxqk1x9OtS+6MlBSY03f1WppAZEqMs6x+AwsPiCSIL32NDty0QZNn
vMiljQML61mt50SsRyuRg6dK3d8ZAJPJCGBL12d41cb2OB2kGZve69hlwWPkxM03pTiGiztd7WYd
yDunin7YbkSuMUObeUoo5vZGD6bd69ipma3DestlquO/hig1jtKS/nLy1knucopbJqEG6NyTcdg2
ltXiJ6bDXgm1AlmzZbpMoGY87iId2UWZ4bY9RcsktDj6p31YHeocfbDVGMPKlMu1bcAntxQY5EAq
83QjI9fbZA4LdtiVubOq8E+CsSSHlKUvImhnlrnOqoW2BCCAJd8qaq+BblWbJkY87dZ3czsQfVgJ
qZaQ2c74jLnjc0j27Bi7sFBF0htc4ldwKumXoJjDc4aJIVKOKKp+9KcOMlv/pR+VrfActsl9OQao
qjmQdTtX34oY7E0gtpHKqrQxHcfmuGTdU0DAB/tbpMz22YRvIA+45IJUztLCyfTATert2sz53jAT
jK1o9MA2oGKRmr+kT3R6ehH5qX2wveakn+260jdxOZlHbAR+F4FX/gyt8noT/33zMbTc4AVW/ZQe
3cp/WM6P0h8u7YJQTOu6fVxagmbM/9H6GMugZ659/p0OV6CCkY9/Kajj40O6KHsVMWq0U2y+CZYh
cm08NvM7UVuMdSQXgdZ0NYRykVQcPsQV/+6WGImWANL9Ej0OA/nT//kAiWxG8AlOkf9VJzM7VxMK
omuW6Z3al9NJ0abpJHcmRrTYZ0kMbhOpspbuJk/Mu2JQoKsQrjOZTEmK2yp2e+8P/DRRgm6X29Ol
D4IdYqTZ2+S39TFCDXQjxbQ20gEZVkhod3g0ftHV8iL94ZgpYISSkI8INTfTcM6NjxA+p//+vrZH
6vhLfxL09caYq/aIULLy9kc6jZDfmCL3HmX4GOIiG1v20lhZWJxDFlDLa6F/le58ghKSQH++/r3y
i17/MLm9/rPc/pDrP42GcP/aMfiDJKhHmWmrVU2+yoZoaFfzYNZnI25cbWd41VdlqtW9G0bNOS05
ndgo57PP36GCYn0xLAOtc8NzVqBnrAOGzuaXqYagnjt2uZbRNoLg0JVbEvq2V68RpEIA/DwhMH7W
LN9c+35jrWtDRTX4Y+DWTPNgblY4q8x3TqAdAyUo7HWZT8Hp/7p1Ec0HzTzExQqc/3ycu6102Uu/
3Mkj5K7SET5FoxNpoBlN7nf+SxPtQNApZ6k0SgUyMnr7gJY4htsDRywZ6A0X2cmgNLbXziKJH82y
xdAWNG61QaF3lccYcePTNCOFYa5ChJsf4nn8xZ8eHJoxTR+q5WLxVXrQ1Bo9BStwt9J0WgusdoGP
yTYBzEehwqEGPMUGrsCm//tfkykr2KB30HtMAPCvZFQeU43eWn4D6SJlc0DPQj0bnh6ejMJebCy0
x34sNH/l+uamU/zwvpVmms/pukzKdF9kvvpoIoL4iIQUPtsFJ79+mSeT09z175HTee+SuWXZ/kyd
oTxKmFxc8h9beCTa5tZHPfX6W4CSWThT3rexqdHq9Yx8Hy9VmxrdhLT8Ib0Yrnz0GrZe/EhUdH2l
tyujJXbWe+Upz/t61RQIvDTjoP8o+/rSOgFYhgLhftxks//0ESgEUKj+t7zDHD6OXeUhsnsPr7uu
Poa16pwdvQZ3gfPAF3mS2bCjTPu0aiIQsyCpw6VkkmBTszMVN33heJMu1jDWn7aY13k3Wz8HhZ2C
l8XjQ7OI7kZx/6sdOSjWto4iqmmD4jOi8iktOsSPIhSuloIgritIuy0R0vyIkJZMGhJD3TR59Nhg
inJ9NZSK/81s5+yJr9/wFCXh9dWgt3gj1JFq7eSgPJb2NxMD8acIeOi/olCusnA/wn0hi1N2Y8u7
PMyCZy3JG7RaaEmXgav6A8WT567360/9WY8CVjNgNjAspoLTFNjDZrC78YK+8HjxMjRc88gm4Yni
5BaXoTHEYM956gKjuJ5PbgeQTweSOLNwTZLDyPU2SxazFsraKy/BsnqC+/5Yu+TtVAh0W5ERNZOe
DDJr7aIzauLWjkhCOO9xUB23uaFZd8Oi1R2PP7VxNF4jdzaOdq8VAKDwkwtt1hA3aUsKiJrzFJkA
fBbbuTaxQAkMyothg68wyBM9Jfqi5OOSAtSywH9S+ZOvuqcpCkX+/AfRhffI2EvfI1EWAr5qknUU
zAkOFW6r/mnmjU664XLlPVwpDtq3wW7yC15qMCOECXHlP2jfQj/KcUHBIQ/RvYtgClTzR1w41YPL
WcJflW7FOsF+a3+FKChdYIG3WvJ2V63aOFb2yH2CwvDs9CzsJfD4uFORvHiOzFQ7ZPYw72CUZa8k
a852aXHmlJQ4qgbkBYviNYNQfIbQoT7zQSjOfeG8BkKIx4zFWiOP0Oxl1LbU+fmP3MqFhG0Fgipx
1n2TULpI1OqVNA1MyFo5xyaAi1UyzPn/o+zMmttG0jX9Vzp8PegDILGeONUXAFdJ1G7J9g3ClmXs
+45fPw+SrqLL09MxE1GBYi5I0iKYy/e9i49rz7J1lbS8Hdze9kd1WIU1yPUWBHLuYTtGt5owYl/u
/dJu+dmgk+24Hdk7+0ZjxJjCtmZ6KmvU94tAeyJTU3nIUNvfu5Ggf5l13xQYdP4Q52Qgw8g4ltpS
7mP2ehtYmctGK8bx2lCnaiOnFyOtH/RQ2E+yvuN8Q9CHhPNf9WAsTyiLNW+OkRWvVTkoxbGzSVLZ
alecAEsjnLbK+RGJK05TAw5Mpg2G2TMRjrkFKBJcK2xvJY7rd7jX2hg6sM5XIswF6RWPbnWFokSO
wtV2XLlVaktKVhRuhRFqkRymKrMOrWjhBSM9h4YMuZ6nJqiQ9xon7dZ2LOtUCVKjSgf5FyPGvdmX
/St2FsO+QQNpfXbaF1sAaS2X4h7cwegNc1Zu4LYbQNUt7VWr39pFRavObc1DHk4zWTyKAk0lAsbO
Q7mKSDXBUHvaFAMGX+9uY4SJTKgwP0m7MSQUKCr94RxlVc3iZ/lM+mX6/ln+pb8u1P6g56Pwp66a
EYRMwGIASd8MOtpzdl+Gu9RurN2M4eaLSDTSEKzER9lKjCFFub0wT7LVToyDGNLqMR9tC6Htg+wE
6cq+1+r6TpaEFc9gqiOyfuv4+dAQY83Q3i3gRfSm3WPb4OZP6hsA1eFpWC9Ggbyljk7VXhaHxllA
ZpdfZEne4rTxq22oIS5q9AfCNOwTZBY3cemKA+5fZEHXPFwtSugTaVT7Ml8n62QebnQtIAtoxF/q
FSXSdmsI9GzLKPvK1iIFeLv2lVVFFoC5rWcO//zNfZDzH+timjFmBc+Ax3ByLloxnlBkDiYQ+UVw
a1bti0xBkKEMbh2lepHpCidyXdkmsxXm2tOmp0Qf/Zv71lFkz6CEuGqSH9vFar6X20e5aQwUFOtt
K0pu5DYzCqJw7xbTtJGt7Eqz+0W8jjqWwtKGeL1UyFqfAm3cXwJ+Fnp8suoc78MLwsXKfNgHjYuC
TVpmh0wvX4OVmZZFxngYuikBBQlvzYyAkLeR1hD5pAhBdmu08fBcGPFwb2IpUcef2fwE7874ngLd
+J4ruC1Fi1k9YYcndjE49msOQCi9hebqXJG1L4FVvbnJvGyc0Gp9ZMFL4Ku4tya6Zu1tKToDfvxv
Zdmere19pvMTrqGL/El/XZqh9CQhr4769hEPFWafaj7JqkYpkVdM9CdJ4JOXcM28EoZEF3bl+Z0v
/583VRHJxkmycdXozi0XPk6e2Nuk7Z2jI/UO9N7pNj8ZugMg7p2duJzuyq4GuDIrH0041DL+azmW
cURVZ960M3sWzBji5aWJQAdmBIY2Uv5EytOdhfeGeUOOFrdlS5h7mPRPllHapzh24dusr+BNcamZ
/KOqm7e/NcguI3kW/JvsjSwVOc5y2YRISDYb1jZCnm0rCRTSX9g1dgiOtCB84FtolXZoSRdeaRim
zd4FIjYVwdENq/hKgr4W2SpfSigZYQDA/dPfWs8jrC3yPjnUaCfq1sD2ld2+zSKlKmD57XrI9Rsx
vE0s7ojIE/lkZ8FmXsiXa6C000qkADlktIA2Na8NoYfnw6xvzg+TLE+u0DclAG51f2k/P0xjOtye
BS/yyYV7oiHkEQ6dcp0smrrrUyN8VPEehYsr2s+jcB4TqRrN3y8tTfVHYA+fVaSJP2VRAb+7icOH
DPu8/TTa42Ey9bdl6p86iaRqrRZzEYrn36GZ6OZ1r49PcaX4S6efdQTOeNCJv5fHd8ncKs9ZjpLE
tzjXng9c57osxbKF3U6DwLgAfBm2z+M0qa/9hvlTvJKs0/HMKHogJa54xQRX3cWiFTvZ2jjYbBmR
CWzE7MFoGxWaCr0boxxnYDcgSvaN2hxdWx3OsfLbl3VDkySesIDJy6JQ7Z9dZFFe5Ch7oMTjQVvU
VN03kfVlcafyJ+qVf4lG/Cv16zSfNnWGkBUa1V24l3Rwebm0XOrkq1FSxOVLrccgAbFjaEyxdqWP
9jGJ4GLZjnjXFfUmra3we5ECgYHBCdIs/TZkiv7Fqgs0BoYi/dyEUOGXDtSY1gI1gjGWvIQBUn4T
ge3nsdJd3+ozqJo6240s40S1REyLeTXdaq6Z35IAI/3ahMbXbHD2Wb6i+SDix32jfh1c9uV63lqP
AJemXc0Hvi5n5nirISUsLc86pU+Pij4dpB6ZrJKXfHUPupiinfuuZkKy32iI/Dhk6UFqmsmqWplf
otEZoM70w9MMVbZPsZ12V2tHCE/pNogCUAJrEUZ5cpdFw1VAGgHhLVDTpJIVYqe5NTyh59ccA21N
Kq8jVURBOCeK1eUDyKv2F9D1AnkNa1uvvQQM3s5wis8X2Kt89Uu/lOeqQ3xjeSFiItYTnotKZVMo
0YM80qUDcnnw1Xgc1hOhrNMRrtSdJXqQVTyoSAzmLH2ycUZQ/QaC7QuSqsVzbBcLYSd480PMeuXo
uNnO7FkkH6rAmcUHI1EfhavmzzH41/20iHyjqKOy02ur9EsldEt4X7F2g8TuLljC8OpcF2TNUzGM
4s72KmGUCP/kJhYaFunAdQ9nCe1HUZcj6Eax3I+m+S6ryZa5zNK2fhRFGT0Pdb3/zYbYjDWYNuEC
h3fNW8sLcjjD7RSl2OKaP6tkfV6F+q5vRObz5Q9A1FaLGpuY0Y2UATu7azlqg8MMYTZfqoSFZsws
bhWF1yPuQP4cZn1VNqd+scN7ZsHovlkvRhm7vmECLpANsk62xmDr1RXdsfaXQ1ihygQhwPH/NkZa
qt+m0tWO8kbZKPTxI5J84qANMHFKBwc/mZc5X3LzVzm21GptgCX28ZcefymvXepGU//RBI9QhovD
+YSnRemyL8LJ8c4Ic22a4/vC2FgYjbVbNGIQgFx7D3a7/2nZKTjAgLsuzKexDa2nOPrUtcH4KGuy
YpxAV7TjQbaF1VxcKZVDIDwEYXk+Q4F9XnYXyEcRzzz+l7KEevwCDuna4oWkU7i/dNEn7JaxvsmO
0hAPHUgTKPoTYrbo1YRliCVfpN7ItiKwp81cLe1etsYOqvVxNCO3C3D8WTHV+naOtfOtzaw1Xt6u
WOgpNHx0JAqSN6sni0VM45g76XuELka7JZQDID9RTue/IcaZ22xB27QpNYv8MwCeDMzjfRVWzW0C
a/0C55H1Kv8SOGj0dVEF+aUvkZBf+garOe6l71xNP4B4Az9GYkqUt3Cxp70yKyXbQ0K6WpC/teFU
3zdG0j+Co7yT1XGT/OwlcQ/6Uv3aS+h3sjoiSxEgereJ6lYg6zO5V3qABynbWwF+omp9It7Vl7A1
bvIU475uGDdCV5K3qHQWfhxx9JynvbPFi7D0mxl1SdRsu0cL1cZj1LvtajXRPsrLxOLKrmNQ93BG
8FpNHIiRKF/fJyuavbcs45xvsxIO4omxLAeZdJP5M5mD6wGuTuh3XaoXIwjxRx5eZadLfRnb2VbD
vGpzaRiw2v4zqVm3AYS4qnQ2AagKHwUkDBBHPBbOr7R4vsUh9jEzkcu91MtGnXPIdcBjHhmrA4Os
k5fEgTPa2/oPzrb9XWGDVKwsWF3EmV4ndViuCc+kPh4c1Ws9oQtqKTFmG1ZbvsKQczw7M/Ib2Rou
xs7V5uShz9DkNDdZGaRbGaJZxui7GdXBUfI/JKdkgX25M23X9M9PpBMq1gnexvkG2SWbcF5WkC3G
7BgzqcIK7JN8FSulcxpDDf2mZHFO8/qKwIPza2tivBBvCn1M6o1PKJFspN9NwF51EzaTczNptX7n
BETuJd18UjhANVr6cXRwwwjaztyFQLR9a+jsIzg6ww+VNtgHIQsky0J3M2KlLNdWuWbG8fIRUbri
JEti9V/WJniFcn0Vqzszn0C2yYuD4RXwrCLilzGmhN8bM9oPRS8euvViOW6BQbZqHcOFFdRvc+Om
Be57Ohdd5UgaMLiXfc2SxSMwx528vQTa+bBUUXhtatO3n93j1c+asKWv9R3HA2JS81ZrkI0O5nX0
TAlUX34CebdVD6+z0DGgWFOUOQEy3+6qcHvJTsqc5KV46eLYKYFP2QLUhkyAzHc6Wqtt5qXW1yDb
IOrXKBsf2CMQkW7mK0y0qx+L1n3tqgkNpNoIkOVPDUTAqhWrgB9nbNU56VcIJUUhqkcovrVf9TYo
Kbe80ZaxwWmQMK/FpsrcL7P9e0Z7Hst4k4ZMgvI3dbnAXXnmmFhfySr5S7VD/poi+C5rSPAgYhg2
mPrpi1t6srKxlc3oBohhiQnWVbEE7mHImpNYdRCRc60H7/zy3CwwpRx4HlAFWbvDICdLl6CYHVZ2
dCeWqPEUpdL3AgHHuxGdPsNbZhStEqHgHrdWnjuurwTZ3ytFLx5+6SxftiZCj0vanS59bUcxD61j
f5SQJglhSvLQ8Udyzn4hIU8IfCXXsllezrAmiXC63PMLLOrS/Vwpx5Td8xb5bv5hX3EQ/m7Jc3xM
1BcF3+m7up7yEzQuEWki1nA7YR8iG8790j/7OfUSH4Q6fR//kgfueFhOGonzkxKL7waQxr1sTKS2
sHw5x3p203Wqd+n72/12hOWVWRW4hf018JxER81aWeD2oNzhYCLnqAs/rY/qyavMoDpcGlp2F/sK
3IIn63rbXe7q9CSf9RI2CXZe82NAhta8Eo1CUesfG9yby70VFdrNh3/817/+52367/C9vC8zFvzi
H0Wf35eI17d/fLDMD/+oztXH7398MHXX4Thjm7qOmpZjGLpK+9vXRxRy6K39L0DRUxmHRXYFtjvf
mnEKhc7hR77GRmUEXUbOBQxdwtX604TTS6tn07PO6n3ENczZYrO+fJUX0pXOlhCFdkyKZn52zQZ5
nZXSqmkZCv/VfKsF4MObcUIa10jUr6ifPk5Trx/0dLHgs43QGq7QzzOuELS7rmzietiXr64C+IR7
WNMHO6tQFR2rvyK8QR1yR0qbNBLuuOcIXTgF2AXUMMC1Ih7ASqzFOENuScUpwi7NxCcUkeBYwSWd
0UcHVpbtgTuk57p4jk+WwvMve5T1Yt1OOB9fbgJBmh/kQFmG8/x//jYc/e/fhlBVF2l2ojWmYwqN
7+Pv30aWCsIu4C6ushScz2yGzX3mNA0JQ63d4LZbbWWdvOAfoZ2qNjlXoSMHa6sHfq0bbbIh44q+
S1aPd/BphvMFQ44CrGjJuguwGnGXLBpBKffafo7HNt52bf0d3d7NT5mPymmdW6WbQj9SiS4jigW9
8VIm0UAGawnbu2Z9JRv0mviArHMKGyBC3+GtJyvPd1dmp6MYsM9MEUBF5sB4PmIWKGYs5c8Dp9Kx
1mea+HngRC4wAXXUXMmu8qbZaDl0Rr24kksgnIr2eBnyXMeQWeNa97Ikh+zLKdnJInp+yR2KRecz
qxxXDglWWpzfRg7p6kqAxhuHXp0f0OE/f9VCFb9915pr2/zkCBMLE+S4+tsvT1EcgdlYER3iStWu
pswhbt/iDqFnaADjYOBsumgGzxOUhOtkee4zC27Mkz4n5m1vVBjmtfjn+khaNdtz2Y2V9sZF2M2O
+z/7NC3fwpSglyuKyr6NQH8fGi0fiaSn7vPspl+wyVvexJI/Y6LkfpwRKdsJpR+OSx1aD8z1zGFO
r76FXQc3IGo/BxGZwoWI5DVWOgHCDy3Gncu4vCE3141z/GYFluvnTV/c6sGE0zjPOxQbs4FSCMnP
4N3SsLU81xyV+yUtMkTpkfYw3OwJadTwSkCGu5MXtSHcEBVpizjp4sChhb4l62TrpMf9ru9F6DfD
0K22h9wXlUQj8LU7neuKaWVeDrp+DMdp2KRjGrP6Z2hcB3pHHIpHH346ajjyohNTaC2OtbK02ON0
sszp+iJ4bSKdh78ys/d5kMkhzdyyidheBjFLNDCAICTngbO6ro/EwHLcBBON4CBOB0zvGmmkRKtu
8wxfojHVK2xP6uq2Wus62Ogsc471HnVxcjj3li1Gl7wGdg8sRN673iFvk0UYuXfKCJBPVp0HkS+1
0j5qQycgqggGlnVyFFcXL6UV780hSa6HBcDC9NdFt0okDVCUB0tMGv23BlmMwg4WTQ2sWBblHZd+
hqWIY45u7W/1l2KP0pnt4mb2724frRnWWA4AUt5g9/qyiSIkay80L7WxN44S5dchcrQkyiVBbKWN
rQ3B2nCpOpPKzFPucIRUvyhlPn3t49r02raa7jQjM05N7Qy+bFjy5RZx+uKjbS71MemyFD25Kv+K
cKZsxyC+97RKHFRER24JQna39mRzAfy+NUDl++ZadABEGIjQk9JWAU7szBBk+Ubeo9bFncAr+2g4
jq55srsZcyIH5bQOJyvObUHdWEfD6u7PneQYeBEUO9icjid7D/C3DxyMif4T0U2equFg6xjvVb1+
0xJjRsnfMR5SgYCQFp8LCVH7k+izo2zq107WwI+PRF+O+xlFWWdw/iK1CBtZFmWDsSo646WREdqm
n6zTiX7gYj8W5/HkoJUWsk1bITvru8u+YwJSLeweGrGYIJHFcqpChKcsICAzUctI0VFz6KHa4Te7
YGGb1OJuCFRxJ1/VubF4lu7M+xhZOgsoCM2uWu7a2TZuznW2knQ3GRt42XiuG1sSFJBugQ3JN5BN
rTnpkIhxf5DFX94lIzgypc3VtL6xrM+XEd7osPqyuQB21vqqnIkHDtH3cx3wztN/XiJ0x/1tidDh
Crr4tdmmy0vDXLcLv2zOmO91GwCz2GP8sSK+MkvLdlNr9NWn4JhM9XiFDFdwbyiIkXZjnb8Zqrqv
sTb61BgsJXW5/NqDUM/0qcoxMSsazWU+IIFeDxMa7E4LF3hl5S1R1/uyVYpOy9alhylsFqr4pbNr
o+jLT+veWZRu18ZjzErkQAFP52qdYx30Y+pJf0jWyyQARCV4dR9kXRQ3L/HY6NeTY31LoXNeIWms
P5wvqrLHgT25lSXZXb6S42hpRwM9ENyx7tnlVtfaqvUu3KhvvCVBK7pWtHVNRPW9nVUqzy/XcpjB
oPm3Lag0uov+a4e1vxx5WYeXN8mifCXrZLFn77kNghDLmr/eAaUM1tlf3uz/Npapjw+kENT9Zbzz
p1tv+PXDX/4dZVS0h05o15ePdb7l0kV+rixPjnoOxC9xreDEMUl4k2bnnx286HzYNuM1iET7ZXZB
krOxR11mnnbaSk2RKku/aC+dVZeY4VAIXo94lwuyfsKfTafmzA+RRTZchphc1Cl2v7WYQ4v/Zh/a
fg+//94axBuqFsFx1itc3yDBNBhl6apvK6sL3GJkxKPyzkP2byg75xMxkeowJ+q0Q7EK4a7hPe0V
+1ztjGmxsWor2OfaKAZvyVOcfKNJcW/isS53w0r+kMVkrZOvzj2tqgpuOo18YW81xrVcWVq7Rlw+
0vbndUbyjc1eB0Ye6/p7MKvTz5Z1oZF9YlO0ftObSPax79qLzsZvVSTZq+XY+34uja+Wazs+tofh
CSvd8L5OiApXuJB+DWCZjqjfPHXmhCUCVnlbWc+vNOzH5quJCdY2qgvzmAkjfU6VHL/EJdwuDekh
jsErMT3FKk8N+xaMBlJp50qHX9b1gOaNrMNZ3bjtRMDRaY5V12MqbGFnUimb68QFY+ICy/eM8/+m
uE/3VaME145ok6u0LolNDGpDpq9odkBM0wcm/GoD7qP9WPa5wB5CT79Yef0CZgmzjynbYPM3XU8R
/qi9omi3VqGTL59KtnKuqt+e63KOpF48DseE2f+66+ufDc36yigwkYfcyNMn+8lKeR+ZpLcwxnWk
7qPwNklupENtiJK4GpjRrb5y3cDMKjtZBMYIRakp4/3CfH0rnWsjVupjkISD8nQOzGuu0QHpae8l
WHJKlWaTJkV7Lbjlea2XyCVZn7TlvZzq/+tv5/BWnsvfyor0exh1vxX/tX8vb7/m7+3/rHf91evv
9/zrucz57z92OcVvTdmWP7rfe/1tXN7956fbfO2+/q2wLbq4mx/6d5Qi3ts+6/6MJ6w9/18b//Eu
R3meq/c/PryVfdGto4VxWXz42bTGH3SVE+5f8Yp1/J+N61/ijw+P49fi+9f/44b3r233xweh/tNB
18h1VVc1bYu0/Yd/jO9ri+780zEtDlfgF3STlJz14R/Qubrojw+K9k+VoAfGSw6AYlJqa1tb9rJN
/6dj6JpJm2W4pgu988Of//SfoZTzd/bvQyua+ltwBdFGPhzxTdt2bctZP8rf12+zQ+IVW6WnIAXT
WiNBjR9hdGu737rG1PwxXgrwXZh5wPvZD+ZKC3Xdk+sGT04vbhIT35gWRqVXA6xxK7wSVYRlGiva
TUOY+G7EDrBzmnsOwo0fhjkASoNsA1PVjcPDzPjJ5xZRtqHJD86EmkDq4qDKfAhMI+hajmbj1o3w
C1aGN7NelF1g9d9Tq6j3hRO2nEVdRPsEeUIF7F7lGD5yHqrvVmP2mdBqpAdXlTrcyNx2JILS7zpy
aYXwNWMKt1hi2ZtosjckmY69MVa7sY2eJxt0xDRk+i5ty48mGP6u6p60RlxX9fhc9tZ4MJ32HXd4
QplwKwX8aq19G0lwee4UojucCI88P94BNkA7taktyODBdam2W81oHqMoOqAoMmwXV/lGTO4JTX/Q
HLnr4tmFY09tPjirXZWJpnM242IjYrvbYNrcb5Kw7ry5jbOHajKiTQQAZaOiDBDm3UM6J8dqFu/O
EFVwWYlANupE1kuJrkJoups8rtnWtvHTEE/1NXi7ILAa7IFFtG+A1nHOjfArTtq9gWM8kvVWj16c
p7EnBQ0VeRh5oBif+2rkfmYtRNZYMzQvUNvrqEwByRvLLiHsRT4jBepHEEdfJixQoj7x06nu9qkW
ph5ax/dmmn8dG0BSrcDeqwThk6/pWydxfMvUP3L29Rxo2UciIccCq2bPjZTZH5t8g8d8SrypaY5K
IaCRfoP0r16H8JlAXJTHeQFMhHTVLsAH7ISXgmcpKuRayxmJrDX7sXFgJvRatJkPKOxk91k8vWRR
APlh3DM3P2VOjUwPeenF+Gg2Cv6dfVXdB3nsBY2ZkkQTzm61emjRWtiweyj3xMc2yorhhOsYbPqJ
J99eH5Fob2kJ9sRl9lq4gRfxeDmqflI5wTc9fnFOIbKbYuk14n61unVWK1LNTK+JwVgkRlx2q2K8
isEExkPY7jXH/hQk5XLSWrGx0ndb5Au7lE9BPuh7FSYaSHb0P5PMHla1qR/I9ziHJIp3pMMHP0HA
pkDjfyXUG/i/aX0YecuQEWOOP0XO8smA1RVa+rLFdeLFsI2YGMAAitXh+OC3tsg2g8ju2slQNoH6
0QGRvUFK9Fmf9XmzDOpOHRHVKtCCVN2o8LFw3E+AQg2I1t6ojg8pWrJeO+R7rUdARzPm27q2Q9jM
rXUccCEzs68uJvTRcNurA5IECyQEI91bVRz7iwuvvm3ELgtRNMiVdvZynNEsstaYtqBVpkY4sRvT
cmVO5ZcmwHHT7NNl07rKtZIrxyUbODa7OWkf1Xmv9fZqyWP92l7KZ93u2g2aT/lxqvOnengvE/ED
lIi+tXkLr+mNTyTYX4ahz7zOCr8hjfgEmjLedE33g4PhjP+WcaMzd0HT+WRGwHAHfDGOTWse+yys
nzR05fWl/DgpyZciXOVsVX8u9MrTYnfTNO1T0H2uRLKQvs9JPPWKLyCqe3pE/AzjGDN7MUNEAJae
eQ4wYuVHbh/6ePDt1XA02CokgBfbcmO0xr1Qyk9Jg8/JYuQf7QHOhsDNDgFNvyFRv7Ht76A3lJsS
yYcxVOwtHP8eJ8jJD9KMkE9jg3vsin3sOq+x4UBQj2YNBywTu8XofnTHm0Kdcj8Jhtc4VXWcI6zy
4Npu4qNzfaNmW5D6kweZH6ut7q4yvo5x29+ouoFnjNPVu6RJpz0wAtVv7Di/ylNbf4mSVT00e0ni
5gtpzgo1uXyXMjl6RrWa3wAgdFL92DRgj4v+UYA8jjii1WbpiZVr0YYgqk3Smh68/Rv3LUuYDKNI
AzjgqB+L6BY8CY+vribHL9rUATWfxeq6chXUyn5wOHB08BgsyDmJMN/aur2a2b7v7Qm5WSXYxcoS
bVoMYfxJt4ItSE28xuo1hKh127pyQd+orZ/l9bHSFYybVWOdCJ86JdNQ6xkfuqQyT1Y0vxlICAXG
VO3iAZAWnjJ+bqaQ3W1EncqV46zeq1H92PZWsBvzl9pqv8+qPd3boahPTTDNftSO5CPRLbs2DfuQ
xK7+OgeNsVNGHt6s7Ra0Hxi2K+sZf2MBztw1kaOry61RMR1WwgxxAwoPoKzx1AmIvEVB6hWu011n
qfkajKCzon7lUKPU7enxrR1UuCSa604bnd8tHVPfytr4kIimPSbot+4SZ7wi34Iyl4MBVGl/7hv8
ZzpztDZAhx6jwPmM6+J9tpjDXhE9OrWckWYDO4guwpJQjXIvCadXoKWA+Y2GqUqDBGnZQOnc68Jo
U0BQzSumCIs3BXhKLGY6gaG9MonybGO8PVuleO8jsH0TuAoPBMADQVPc6E17Z0wPVa/xlsSwoB/c
ZUrSepFbfLLbSWHe7IoNxrWrDxiJBLtvDsacHUuMiX1ieM9Ltjziha5VScrR00bqQZjXSkOrucvs
ZvHsGWXVkljmTtX6yRuj6opQRUT86WaJ78JSPCWt61cEPWN1dXOvvTyAqco+KmKRY51VP83x/B5D
tII5cBc7xX0AYJjnU8VagQDcqJfkYdNvdjo865DuffItG10N+e127Xd2a5EXN43l6XD5N/mIJk+I
X3XaW69hD7R7aqZ7aLNvcaZ8DsKs3ZiK229UTbBmDADUYGEcYeujU4YxhDkt6naKmVcThC9A6Ee8
kx2DMqtGTzOXm7onR6u2zjuQShT9y0+pCaNB2eWoJPiao9fHEKmibdakHrjBascZD6dSfqhpgIC4
Iz6hUnMftIbjlUFyKtuA2DpifkaJ2bBho7czPNYFAZ2+cfwhQgt8cRBsVhbPZKfhjY1yH9XzI44L
GHGWduxj7P1WWzOG8AS+PfwTSTDPyJSU5TdOaLaovo/s6jzSCyf4mcRhsyXfmI7yUdTlGzvcoOnR
cF35dSpIq7zauaGRbUX3dRyU0kMDBXvgDIS/nibPZpA+zGYJkkEc0jn/yqfQELUtPibFVaCZz1nN
VJmkxHR0BehvHyL2hjovu/pvLvCevBXXblp+xuUWCmrxFCNAnOux+VI3xeug1Wg2G9abniPt1ZYO
mkQA87fDmLwr8AbYQjVHa+Vn9jYS1mncJ5x7w4gpx9yUZb3tNCW+z2yB7FjcPRrL89T0wVY1+s2s
xp8hBTpXhaJeqSmG5i2S5l7Sx4+jQzohLdTPgz5fDZGefwT7mm+sHq2WSXRXWrHsBrG8k74/jfOT
omx7u81u8TyKEN1Uku0UNpZf1OOnoQ8/luxmLX141FsR+Ap0uzaPG08b7HxfAw3cNp1XgEi9cksk
+5MMNbYBsMCq5PYVqf01bZqys686EncrBqwzcOWDQ9jF+KEMdvZDidwMHgqgFQWSKt7fDnjnehfP
ke1jWLKuAZulc1xfN0xzu071O6dDLt4lorxX+4XdEFSfhr9RpPO+LcLbWm7uXSNhT2FFpCziCa2R
gjTLFMd3VsyBpyhFs+lxdvRdRD6uMDHRgL6lHSH8VWu9TnvmUoSPp7EzN4WYd2Eb/Eja6lgKSzkG
tvoSp3PwAHwIFTQUZ6Putahjps4g8S07qXeGPuobrRptP1e73Ou1qsIUES+xKlCugzHvNqLnYa+V
rr2Bp/m5GRFqJMEMDbb/niyfQekUc/alybXHICqunagiG7T0rkcAbNYGdVM45eSFwLl2am/YXr9m
spncRjbSJ01fRcqYyvdzY7m7ARyJz7vNpymNxttK76HSxQu7HzsDDGMN4c7sGw0rguJaF1p6aEWT
sHckvhc2cbApdQA17lDp18hs74pYLZEMH0+zKn5oqpM8QnTLDvGcuV4TGO94QunHgCf5Xk3rt6Wc
wmNl8ERHKekpdUggnrCabQpF2YNBN9BSNStOKS2h9yzWfKU181fLdMQ2bfNuP1j480y9+1r2V5xo
VsspXIjySMS+Jdz8qGit6qk5futCDR6FMn0OYoTnmFuzTbYU1Q1AIx39CyAJzHRd1KPbVt64WpXv
8/thdOMt3h5vQ8Z2eKw69qWrVZya8sqN+JOE2EUjFzxZx8bZWAF+cCAPrEb7Rmq02ZhJjsvZPL1i
YQM47cEOO1ZcPHl84egvdTBsMSxD0aDca5hRPtu0uiLZ2wPfR+AsaKrk+a4ZWf06pKC2Vj56LFbY
H0/zTRXEzLnqG5aYupgSDwdWNk9ziapWAV8YjW2djde2Go0WDDITvuISZ2ThxvThLk/NZK/YESkZ
FOqdcWoeB+SCfDO3fdF9YaVBtGndSAShmG5ERhg2RqGzKICfdxNhbJRRKvV+cBIEkaJyPFhhjgsk
mjCOGltbHthXPixoL+DWJAxH8G4KX1j2gKLaaRidwzwF+DEjLWsHYIX0pNlOZnFy0cp4VGvOMQXO
7Zrl3j0ZRpijE5a8RN1oe2njx5PebQZrWHyjy26bQI09sxJgLTtOUAW+hTw8JGQMljN7+t/MnceO
3F6epZ+IBfLy0m1pwmZkpE9JGyKNkt5f2jfq5+gXmy+qe4CpxvSiMZvZqIDCX1Iqgrzm/M75DufH
Fp9YiUNxSYU/N09GyzWkj9Vp6ESy80bOPJ6ZRRUPQQSAIeENW6bb4KuOL7GWXfu828ced9x1wyY3
tWnQUJyJyvcTF7MIUvupJ2U5lKPYmRDgi8lxeXSrOTQc7VBjbfJlNZ0X3Yh5zXwiq4uf3+T+bHNp
KVQ8S7NwfACWdAeWGNgGys/Lyom4ynKtMbhqm33Hty7Ew6QD1los8xxjVJnF9HexU5ulTmWIpMO3
Nw7OXvTMcze7ftg4nWiwrPykmWi6uHdYYcLK7T6GbHk2N9eftZSu9ZpNRYnuOhR4slhDqIItzmLr
OH7HzEsN1MzAZGOhr3CBFpD8GalQYme9zkAwj63ZjJfKkluwLcmuMT/sLLm6RszGa5gY2YzifmrK
PwXHMkJRW6hYHgyLrdpZW0zqlObp8/KrL+IQSfPrf65T/r9IkP+ibP53guf/jzqlgTvjv9cpn//9
3+p//7fko/wXqfL2e/5DqtQM4x+mhcGKhJAO0wWUw//WKjXD+YeF7we10nU8E/sPIuF/ipWG/Q/b
M2zhSZ0LH8cb5oP/qVUa4h/kYgSmVpfOKORM8T+SKt1/HTQ6pi1ty3Q4U7Ji6lA6/1WoHIxuMzTi
KeAZ2nvDyF4X2I5RP/eNP9u8xClGVb+b5QG4bnwoDC4n3W1oUucWqDbXTzyrvFTw50wpz9T2ZQBH
HWP3f3ym/xevmumZ/8Uz45gOn49rMvX0dAc1878IqnBiQJtpYGYWis3E8KDibNkVXf57wwt+Gbv8
0wOO7ANk8NtE40IgvDYEbTM/c9ZqIyMD2Ejz3wvBH/uQqvK7HO1kR37olVf8NVMduWKQ/v5YccCG
mi869wcewcNUuhBMPZClMl1jMGT5r5w27jIvhhd4wb+rPjusxWBEXM5pEK/y85wUtI9SDaat5tnU
SyPwNtggcZkTCH/1JoIxtuivDYCzfbOZtW8szk7N9bAn4YWjh65MqiwOpmHj7gaTj9yBiW6iQ/gw
x+5zEz8kM4EtHQJXYZX8NLIOpW7hKblMsPbIz7EHJzIj0TQim454F+2x/dZXJeAt9rDQkqqOVGOL
kLj5Y2riBWXecWA3+i7tRd2ZnC2izOoG5kuNn9XZEOijXWGjlBFkiySc5xZqQtr/iT1MuFjS9kzx
96bkrIErqOcaa9hnQ//pyw9aKRP21iJcBU3NuOlp5dF6SLgiQVIUy5XGqWrvDPpy+ucvcAY01lIv
31WNCoYNoTRWtHYhSTv3KvV+FTeyFb5UHE1ZyaU/ibhewjbBF5tp03ne2LKquclJAdq/MmdMbw/J
V6eNkQ5h3E9kQYIqu7f1lD6ZdtCQRSnokJgPKx4BqZGPz5vuu4sdziFil98Sb0SOwN1PXHdlSxZh
+2OWzaEIymyY/MlQgz+PUK3yIf202xqMyYb1fnbNYC4fjNjQ/LztD5xWf2dq/DEYXyaS0/QW/9K2
ePGZTt9rPT78XNXXo76ACWKeGY35+pkp726uNRngGQ3c2frTVBiauoya2tV1kGlwoItm3A2z9yCo
Eqvida9E1p/6pXv1ysvUNe5Bj6FDiqYj6ZKP/maJvWbrMDxqhyaTvuE8Magq2Pq0v1cNJVnjHBhY
EIMy4cCLAv2WjptPO+JLWjlUzov880Z9j+v1VVa12mHiPHDlgZzq9e9CJFFPZP/cckDKuY8tBtfd
vj7WrRVw+ufS7co8stKE8ENJzT1imc+Nswo6oz+K7KRg5/smNd5+03of3Eo19MD5mfWA+0meRnVh
IH6N72SQhU8+z907SDAygUZIA+6vQmDrXOHrYH+mZyi/l1p9j3j8t1mXJwHeLmjxkZ9s9XS5PQSG
Pp/XggtPkdphuXafDnn2au1o9RvjnjtM00fC7H7SctmBsaVcBSt3ZjjC19d2Z2QNEsm47GhnOnl1
fuGeYPtpXP4FdxgUN8ee6XzqqjskhvFn8fTPSiG152tZMO1ZE5+UaBpoK8WFQzGdRPlJNp52YeY3
zTihyNb3DNefrNfMRJ3h/PBjo1Ti/XoXxvJOdvpFFYxvRkwzKR60mCgaXsOnDD+80/RdpHvTubYS
jnL6cjdbw6uy19wfh/w3hhV0hTh7JxS9W3WBWDTxjsXL7W7MH1NAdXeHZfXHVnd3k8q5ztRdVCn7
zpqJEPfVwudwoAeg8adxm3e99J67Tv6lmYpzWQH8H3B2MG8T1jstBYZHP8HazYPfivTERlRcptL+
TstHbwZnM+v5G/ZEekinHCElUT2G15WzNMpkXJAMbNFopvFHF3W7b8rhztYB3UAboEwMfz9ENwd/
zFiR2N15q1lcSV7cNZ2H7a/mHDtFHKKbA9NtMGtsTYNTpzdKD+PzGE8wFwTBXhumzbEsqQF2Chee
ntY9LfPgBMMsaTTcWtoKYsnr4LwTLDiNXfHoOZSmNhAGglmiTbMTAByoKzLQDbB5kDV4iLYzLT2V
4oGKHWeLqkr/JZMjjBg0lkEDkq39EZ49PiQZPOTWc0ilu8Ztng431WxJV7nGX2o0gy5dd7JwoKNI
QPq6M1g+0rEMZqv8Epbe7tbFuusg4d2wFW5Tf1jSyk+NnnxzXek4N1OhQs9aW7E2bcWBMAOOhqox
A8wcwbZ+uICoA8sbqJzkz/U918ELpCOSwiH7W9VgUOpah26AGJGIEm02GnmmL4i2EGp0GRbwHbmi
nhXIwXCNgYpsA2METRyL3nuK54DtkkFQU+5s+Pa+tgz77TZq6wl271yGP5lLNV861QAc5/WBo8Td
QvcDCwWBynnqL9ybzP2Ev/zkiFePTpUzHcZDRFzBCMZpQGIEbFluYa04r5PdzYMt6fN9UYswwzpa
3kZvo3P0tjXejRb7YApH1DYGUFFerIWyZTaBjlv5VuLlqJpo8GA6U8IEM8+KHfRDQk3pYhYPrZJx
OKQWOblkeZ5amyDsmu/zuJ92BT1T4BmH4dp6UxONTfwNBjYJTceN+sKLXyHBHXTuMhC+qIKaJGFq
b6VknDvGSI29tTFVyIfNCpFoxBVeDC9v9cfrpgfHSWlZngEAW/X7OHt4RTwjpJLKCHTXaiMTDNCu
qHFsjqaVhyDPCVVJ7dfqANvJBPcmXA/n9UaI0kurCbbcYoVGaJNgXDpby9+2BgNHLh/AHaPLiXlE
31qeSuKXB7ex4LzOjDvtTCV+4WS05CGu3hM/+Ow7JQOeTVQ6mb/BkUGyKOu/2mpsd+sgzhPtITsz
TveZVlt3FeXYzCl3ox6TqDdNesl182llZ3/aui5hvgbnbqjNI0BFeShc99BLcJyGeuAUN3Dt4Zec
AsRo9Lqwy5brNHNZt8CHMWzrvl1kzqkcHzr3zvLmTyWd/WpNaAS3H2g8xLX09nQs+v98Jwno6XRz
rZxGlDwyN/YdIldKa/auWj57NBLeMq6s5A9r72A5pzHn8q5PJVdwiB1aRIpgT09rQzPuec21H8+K
l5MGisYYtxd6vz+01r7ay8S9sKOsQEuiWVInAFzgV6+7HCeW5lTp3XqgcwvZoeOVWl3zWYq9Y406
Z9b4OWcUxzJQ+0NncJjk3t2NUbxOIwE+62HMy+zB8y1wfFFDq4gvFY6vRT8lZnqfSF1Q3uwyqE4v
28Zvth3LCgsnpc1w6XYtNGqfZjAnEoKOsJRo4635Gtvth7ZUni/H8sHqyUHalRYiPxyqJkPyGIdf
BcEA1/1xnKQ65ePfpkKQ1y2egM0rJSfolBGgCV7/hGZ2tezunVn7m6JyZua9O8ab/eVl6BULBgdl
gnjaYNkJVexqiFFROg8/vYacOWEznA6Ty6ZqbHYStZX9bTIg2RrtQg8sSE1J6HbWOf6uUEDnhE1m
QadiiNg/muPwnGW5QDbGhdQV3kHvkS1pRDB2FXaLxKhHZNGcxO9sIpgrasTL4YyesN6J3v28CcW7
XINbCjmKeEos2+eWCSr7iZ/ghn+q0+TTNVu/zc3xrqX8DsZTfoI1PAZrxohsuily3aXT7TS0VovO
k9qOyoEZRpZ4H5mOS8qTf9ayFhdXdzAwz9MSTd6WBlbX+93EPDvuSjY0IuZHHWfermnie5AuSFm3
6QUhMaxgFP/d8ArxqaKg75Bm1m1Bq4NsImWRz6UbZnwrjS0vZpY/Q7Gie3hwf+Ne2dMSTazItfaY
ltqgLjfUlNRFxBNKhOQ3kQJjsq5wMpcF+mPmrjsXO32baRQ01zUf0ACntj2lK7/TxDjP0TDmEJZs
RwocS8ZrtRYs5fzBMFrzC1YBnt0vFn3pM5xnJ6bI0oynX4yJ1+Cf/7dj6d8pFmsG1ddqYk3lvuEg
prmfmLF2VjNVL3W8/CTD6PemcexZ9xn0nxqP+hq9zZg85Y5Hs2qjhfrgqciST5hSCrhTN+fFkD9q
ZcwxUbtNy8oXrHkpd7a62xlU2fmca2QYp8MW5TPddRUYykDLii9DeaNPcFW6TeDa5antLPedXESY
UVRtNhtEcxjeAXOZ+GbiADpw61nfBnvvFkeZZmUk6iwlGTmes4HqgqTJ/vbecJhdDuOaF6Nylvme
EXdMrFHZO+6hgbT5HjSWxclCHAUWuVmYUrsTt78g74c/DuHZs4sEW+J/xotCt1hu/Clb/isuCadp
61vOa05+zGPnlT5YWEuxE++d5U6u2/zac94zhvg4aEkXevM4BHmu71SrX5d8WC9MLLW07cK2zWSw
IsxmqcNHUNcHETtvdeqymslwWvRLksf3es5gXV/r6jWtF+4JqQKNCItylZn9Rn1ovfVk/qlD5LFu
fntdR5Us5C5fJLBCvLLZGUnJgQB/7/Oa/gzLJbVTSVnIcNU13W8sPDwL9Z2FM/1xZ33em6t7107Z
O9u0jYCKHLpWjFzql5YXLlgaLDITU5IIVXa5sAEWJ7ukFrqChfaQxIti2Gd+GUYrKAnN3kW2vdTa
R9FxGq+a7odi0CZYUu3RtpooqfwkSh03v/QMk/wu5ZAGCkBCZ+7pZM0bZPlewfnoflRL47flgM/d
OOQuo0sil6StatuaFiBGQbjvS6oXG4MxSBwjWGPsX4LRHOPAW3B5y+RUQyv+RWT5SZM1HVuA/lJg
k3uLxZYP1D1RvHZOHKbznIL4V+fitVExUel8RXZhaJDMEFQbBgl6R9bNnrj2s8itUfLKqkpphHY7
wTkTEvbwLPPpD71Y4bDYYj8Y+Y+Y+UG0pgNugpHC/Y3WCz3AIkOmWA/BT/iWosZDpr9BRzNRwMMV
2MpQGNPEEd9IEnSDdaoyy7lzWfIh20TgLaEI3XLQ5RTGVg95y+bIRRwc/+0+betrAwjOz6x4vQgh
TAwbDKtqmm8S7U+h1VFdZYR7b45/T4NBOgF75/IEr6Yw0diVO0Vrh6/KK1a+JU2FxBK73TZkNCw4
BrqH+sIPdOaR+KvZZJA2ltbZ7LnJE5yLdf7qmP1j11u68nVM0v46yfPYNzXSVqYe89tz6Uma0dY5
Qph5yznraKP1VnQVH6S7kY2xGPeSh0KXLyyORsVjgh4fsDjt5y1/xIlq7OAQhJzPtsjtM7oG6KUK
WRM5X+DLGpEGaOFII7Uwh8PQrbEOQ5fDjmxww3e+EUMeMC99g9tTkUy38dha4lqM8rRMsww5wt03
BRuhSqvLZsXsg3H9hu5lYgOa/THm0NE4jGAaZ8r9SUPooPvrD11/P1VdWcgfDB1tUkD99MpM6Vpw
kOUoVF037Zagh5jQCusW9ggBiXWBh0VvyHSyhjL705j1GwOzNShx8GCNoHqqGLNj77gwEnMmxDXz
SojkxblpKI6kYKjkL8/EHZPsz9hp4ThrcPjYL31hr3+VDud8sRd7lzvFAW/IN565Ze8VXULpZHMa
o86DFNyeAZtuUZnHZ9zH+0nmBy0j620WJ/o8GIuyHZKLgMfAe5Cq6UtZXOa2kSOESS0NQFMMHhKm
hoPpLGYd9rMpdmmitQZ/NbWDYO18GAoMwDoeAnvDwkHaFVjPd19VWpSzE2M4P9LQtysapCDZtsHG
qWU/GUA4vdn8abu48RNDnjE50HnKJksTCThHr/DIF9fBtt0kJ1rl/Fp0hW9107XuPpVS39ItN+bj
5j7Rb/0EjGBibN6Nsmguy+5ycWNy9c/sTtOLqo9pMtIjWLgv6SQ+tZIsk6QtEuvc/OzK9IxcWgT4
Yuegd42nBm46blWOhq732WQFz4FnMgZKkyR0oQDHg4MzR9x3/a1Ydkb6YndnnwbwHNS1JFfhtf8c
hpWhbqO69cby8LBarQd82FI+/YErrj5hhkY+7uHl9Pj20C+y0YdYcQ8wjC+jW4pI06aXaku7g3TE
Xb5kL9QqM7Jml2hyIyhj5/dcq+awljrWRQxhQcFRP0h6pkVr2QcVieLD4vR7nEnkqt5a2TZRYQiA
8k5yWkYJW9qFtpJtP/ViNPjt5LvdLNo+6+p3QxmHDQp+PllnaXMF0Iv+HFcYZdSsMIJOtyJGxnQi
H49jToJsodlj86K5RcjD+vijQdvK8ke16FvgNpUdpFmVRsjJu74bcc+AZfHHfMLjah/hDhicGQFU
kdtJcb2hBnuCrb0VMg+XYbcO4IoHoXZaR0JTYUJZHePa0bjSK2oxDOs9FZFncza2+PypjV4+FOwI
boMi4ZrI/U1QwK5jD63L8iUW8o9XwX8xUutd6xyqEJLPpKADIRbpRyLpHtB73uzF80U5sz9L6DZU
GwSbffRMCtqU7b3advFEn91t/Br2zM34yuSeAehuk+lFU/OOnbz8lbmcrlTMoDaLv+1JR5ac0JSW
S2u6TEj5LirBN12t8JY384EOcw5qLrGDXGZ7xm6hqVXlPbBQM8SGxNU6+3DN+b0zUH6UVS9REksO
JNp60uqwc/uvVaMKQRMrc1TzR47mFQToBxu5cdet3W85eE+WJ0NucQuEi0lEs9sVLFUaX9KEglWp
LfX/CmcpfFEsr1vFoB/X3xW4ExsM5fTmgBaW2JYNASc990lrXVN8CJ72xzHa5iFxnMG3WQLKnjIZ
Dv9C48ptIpVu4VoY58r0VvxRT4wKvFDvdTNcNpayacabITV55Gh/hgDNPV6UCfn+5pe9YYQ2LVTF
Iilg/smPjsmuqeevMA9bQJjuV1M6f6rV+BtXNz3KqvEsReb2MsGo0Ld3T8PlMNc49iAwJBwiNtTS
mDbeVcfR1Ce/UUVUKNqVTImWBJPBHpaPLm7ailiUNWZB3PdvFmfMuI5hSJTbxoHaE4+q+nFz7351
LEbIC+LmgusTHd07bLGxx9GhMwjnKTcxRPlY3rHEDQuLtLj2dqmdamnx402v8WJpTwixC80CfgP8
JpJLeh0ZaSC3I4oxQG+W7F1Vnk3vRcegVyOHn2UnsjQIVE7UWrTmJIq5dTYZuLAXCoekR3EWs6ea
ONyx6pNfsS3ul84cQ0cgn2QCUalwQsglF3zzX9VKiH5TNobibTrZI4QBzWwusA+fpnluQq/D+WkL
2FMuh6U5r4+Ycfcw1u4NsQScLXlTcbK7dbajLe9FyO5xE0VyWHSQmqp1X4aBvofK5S7SDCBVKhPL
wcpeALXd4YgiFM09mzftHYcUvRL2Xi7VJxaAZF+a6ko7kdmmj4jdWzABxKZcEEEO3i4YtjK7VF73
ZpTavTci0EweC7hd0hdVVfdl3DjEfAzG+zbgO0A/IUSQj7xkTtJnL329kYaamXn3Qlxz3WnBVK6S
iK5L01uLh4ESi8jF8TNu5rnPSM3kRKz8dB1+phYhZcXZ3AlClZrD7jze/GXOjQ+6WHrYADIzVWne
09hwa2/HrzCm2V2fbF9EMLOoluWHmKsOxw9vlBcfcn36YbV1K2sK6KCF2FzJ7NAM4H/GbkYajPdZ
okgFnKdC+5pwyaHmI56sK4vQmLXHua8/Za/jxNSsfbeVYdqaZ2PC7Ja38fvY3SW5ZdJrIO+SzbX8
ql4vrdBVWFraEDIDESENm8/bpr7yxoiSJVXH0hCvaiQUEJOZGO1xtyrz6uarx124fE41G0FHcw4b
8I6xGL5g61zKiVAaR5qMmENyzMppZ7p8ZTk5iqId3olNBAbjJA6KJZ5zbD7WuDwW8JGCRTc33xug
U/PKT5s273tVFEExoOxXZJHLvA9TS5RB1oiRE0McOjpLEr4yRGcoCFQQj/D0uSqRJSn9lc7GndO2
vb+s4zcLBA00DfkFxc0P0+LdWtdP0ojxpIOu9smKTlCu6JHXrSE0F15jzVm+OndhKGhb68Fc5Jet
NOOEZSLSR5M2oSx79rwbYjgxdl7zrRPv5weZfYxAaHy2fIsPWV2KMEbA5Bmfv5IHVCfjrNUA2B2N
vc2rMJuPcYmb3M3BSM8v3TAFU4/PDrdCz2xWzwOtNN8GpwBrP2sns1xhZeJhS59S3EUhCvWTCWs6
iI3vpl4xX09u2Fo5CnkxM/4zHwVkNJGVPA726OwmzL3T1XkrtJHLwybz7C7Dtx8JHJncPJfkXLGv
0I4664FBf84Z7704Z7o2YTDFpZ3YlAySleAKQ6DnWqFEX5OkDiev6i/2EjdgjC92htgweNvy0uS6
91Do3o61F9CJJNIXp+XdjF4zaOP8CsfEuTY5OPG0394TVs1g4/PwUXy0nVMNze+lxDnTWutHV+HU
qMgbnus6MZ4MV32t4aw5BnO+puXoXutQWdNpZykcdfGM2QxdpP+sR4yQ3TWdqNymyHl90OPyK05t
55dZTxJwn04jOtJ3YEu9u1v0g4wr57c12eseka7Zz2aXvsJdPJVib+Ay+IS6W1KXVFfUxFfdPWMK
WE5O1Rx0rbf3evZU1M7wI6z496wcEkkGWQBhxvKI0f/ZK/X4YHR1d5RzRoaJ7yGixCp96VLHYlpJ
NFLaa3LHJAVX1bKJN1XAl0vkO9KpvJLt1DnpOkXYMVebHG/e5eNo4buW1aGYeuqP8PQiLs1D6AID
fzd7LIIwpxC5Rfkt5qR7hci2hnDxWFUxuL/qC96lPKdiuc2rsLBm78mgEf7JrPZKuh7/mj6LWBy1
yKGLDyank+zA7jbPFRsjvG4Jibovv+ok7Q8SrDlEbo6L3kTzMEYdt5jCNaXqeXWnU5JwZy7ii6Mo
c04MKLLbZOz1zTSPBkZvDsIL914Xmw//y8T6OHPMfxwUEgtba63K+jA8W+6PoVlFUCv8R5OVPzam
q4JsMD5cTj9IQjqUBoA7RBXYmV2+VH/qGCFV9jvsJ15MrfhB0/d8u7kNTrl3R6pviRdrge1iHehc
99mYuT8YnXMc9YzaQB0HbAfxLOBBz9KMIgR04gry6RHfFz3OCteZJg331Dru7TQ7Po83g3RLZxu9
98axgP4UaVb1kdjcu5Rsyqe6Le719HevbPmCEdrejab7UiRcm9Ikd66DBbKTTGZgLSq599Lmlae2
2VPSir7NQ05oYVDnYlSEyEcdsrucIyyMF8HN6Y76ozUc4+2UK7N9g7N3TpQK1rTHzthyT3cHq35Y
zOG7G5Lz0LJ/zGC+d11H6pVn9+jILb8b1zs5zlaYq3naWyyqpRtlmAsuheAfk/Tua+8OT3OedRdN
QhDK0znI2+VV4L/YkRi0WeblL6uARMSNbg+P4BWE17o3tvXV4TYb4G709qoo60iUHsD6ktsU2f38
N/fspq/uh9zVvlb3j9SRk9aRAuti7V7NsSakF8PenJy1PijjPC8xxr+MI0Ex194z3C/0lH63mgPt
IuUwAehdn2G6YX+2033aJ/PekPZL2y/QckX8x5yNgfYUfuC+tGvYhh7815lphtZ5Y1Qmk3m2u3zY
5fqJG8fvIZ3Ho4Tksa/y7EHM3V2WGV7EzCMjt2zf0ZnD9KW9RcZmroKjgnribCcmFQafhEvmiH9j
NCOKckVo0VFwrSEXmeapMlDFyho+MCyGgxhotTMnYoKFqTGX4aTD9cmvNgx5zOdd7pa6F212Q6CP
Ib2RJnMEsqiKxmVAAWhiDmx51NgqudQiO+gt03+qt661wUnWHvWnvMpqMuXimtVpASWF0ku7vA0Z
JxwUnLAY8T6Rk0MSXMbf5dKaYVnpDyzJhJMK92oyZjmNCI4WHO5DRzys8Dk5Xqqard9s3RIJqkSL
y/ivbr+kjqLDpHPrhfjV8MQMka+QQJXfqqYNhylpTlydtN3sDXf0Jzen3DXr//jFYPpbcITi7dPE
TBvmdrHdhMGSMub+1MTkTgaNa49XcHyvs8BJU8HbqygTuzlyEv2vaVQZKgajxSI+Si9rT9vStyeS
0abfaP3tWAhpO9s26+TkqBTK5GkeO6s/WQyPGPiv6ZsoCJSW2qBYqG5/7z//8jlp+pPuTnuX+Tav
yS1hZsZnaTXOiTn5h9c17a61PpVtcvSv56PcvMMgCJouK8VxAMB5FrSqCzKC2GRKHOOM//JcxRv/
YPaYE6nu9qDrRsKOE3N9mcr7zhDNMWbmmoxteimcrd+3OqRz1Y77UpuzR2HOFc9IpFE9BPBjnKN+
1N9IB7cnQ7V4W29QPK5BHbKin+D2qtY4Im9A9NsR82F0K/21sijtAt9c53XDFIsAYaHWF37UnSR0
ecysHPOyxgAXJoLY2Ybxo2KWQtRq+Ugw972txHOT9NqVApfpzWNEP2WvlgHbYrC9j76CWJKU2V2h
QwLVKMBp8u2iW1N5G2g9OZS1+yox0Mqr23E2eQVEgw/VsXFYV86b40p2sHV+zSyuEdSXekg0I84S
PGX9VpKQtJnf9IW8oDSv1Fptv5vJ4mJnABhiPKKY4ZUTY3boTMLqrEjII7BC6c/GlO1HaRWhEpZ7
zHL3KeMjO6PwMcL7tJqCZEKX3dOcAExNLCFZfYftpZ8uTqv/ePCJeMfvTM09DF7BEJNbAD8ffIZc
RYWkLCLXlI/zmzZ7h1uYpXvYnrv5ZTThPcmikMc5BRXcC7Z0dHWyPoGlJMHYImbXBYRabWu6Fx0a
2Yaos7fWil5ERxahkNTxTmZyp2kZ8y2TdWNDWDf6oT9PTD12oEGNUEFc3+XJIKO8BeFTjBDs6JYB
bmmC6Ykx7BimNiEL1O6hlpSR2pkRn2xy04KMcUgms9/HhrenB4fF70nGDY9+Y/1tNdsipokHmalQ
+tAlkmCCKAHgJh4y80hS0SOL7XfKqHYgZ+lGtM922v5dTcIQU6/Y0TiC1Iw8HrXm1nlRdhSxrItv
5trBS3VkTjt7hErxYGDo3hG4Na6le9fl+WE1jORE0iIN4A3k4ZgXrxkeshMxOIDZoPE5E6EBDAm2
Q0hlOrqbqwVNLFGf8PUbsP2rorefMnTGYK3So8snvhPKbi5zZ1UEZI76yo7aTqP5sGJysjpFg0RK
Pq5qQfZwM4MR4+Ix+KeDeeGhcm7jRn2BikbzUZQXNBIsWMq6scDf3b5O9BhHUxIf5sSKj7ZlIe24
dnwyuIujYt13mGpQZWNu8VID2G4EIJaovRjnF9qZy8uQvcbt42TYFR5p/T5+qG8MG+teLPYQejfB
y+37+xVIfij1HP0y4RDoNiLdq6qpOCI5b0MJBoyyiYEhgbB26hZ+XFVO7W2Z/1kS1ltVGTrDW4bV
xNdUmnB3NawsnBy2tZTgk69PsDc0aR8do1eMPdxspy9eCDmSvKLD7PtmfjTrjnjDqu0JRVJsY1e7
dLjHrdCfILEesjjeDoxr5dluHp1S/5T0NkEjpHlDd/HapYu+YwgdYQu2AGKvT6XGza7K9XKXw06+
1NSgaXb53vDRUxr8LQdjOXgmgggT+ObSqJEFrlHXiVvwbsZyuLeyDBLrCoDSFeK+HTkkDJ7Y1Z74
KW3QAVkda4eic/fAVjjW6/pRFKUM6tlZ+TPb8VAxlvQcOG4NWU+it4c43dqj2aMn6ozxAo9vngMj
PpqBnO6gG2EmthEBnHK6AaM5eIOEcg4a2wAeYIPEGLJPTMd5ReFGAHLq12GatMMs9Nt93/aicS7D
hvwtWF1duxsM66mhB8Y3Km4lpuv6mtU8Tt2MV83OGYAzoHOJ8tHHbRbHzgAr6NWXAjD52xOpPxpB
B4tHSkc7yiZg1M4GSDROvwrAWNEWj3zTyDwDNjBJIe5iLMkVNvbnJF5dD8qf5er/i7wzaW4U6Lr0
L+ILICGBrWbJ8mxX2bUhXBMkYzIlkL++H1W/0dHfojui171xuKIsWZYgM++95zwnZNeHlkqdQfXp
579yPyl+ZkSQb9jshmvfBW8zIwSWCVffRXn/pnoW2Bj0Sr8MKYTiLjgz2GS0uKY7bkLsdKTHbCyo
9XuO7YySls2owumbaMarzaajDHs246D4ETlYXpMZ/VRGj7ZTf/WyRnsOsXgNFJN9jibQ9pt33H5/
YcyOaI7YCBWzPLo81Aixa88uY/KjUcF3BZSS1lB4KlrFgKyMP4Yx8F6XiQZnzzm18A1dAUyz2xWf
47FI2udkCh9bRgxHN2nix3UdNUtF8RGOY3Fw+1vPie0f0It4S/SI2HZ4mQh92NqowgiBa68Mbv70
nA82dLKdXyOzk4rtdZ6eMTZ6ZzM4X7hTh10ke7XNAn0EeDBxhqK0y7hbQsSRfcGszKbtt85YfV/E
+UND5PsG/lK4dZyWzFjlorKgH82m4RKBkSnDo230kA2WREe/vahSvFZD7R6CEVlV4T33sduexlX9
Xpyrm9vlwZGsLOPtRbAE2zuvKZjCeP45qmokZbcvFiXMcvr3LTzSPamDJDlSHtLuJAdz4jRzqjJ+
l+SlXhrVYy1lac9vRSi8B+fDNFQTiBvWKvuVxl26DXqn47SH/xjj8ZOTV5pq4rsBwUnFrZb+Mx3E
egnd6T9fUJ0YzKfjzHofw2Gb+Ax6IhdOKeGBe4Jp8Ap6CQeL25e2q4dLioW8IskamHdJdNUew3l6
iEX+SNf+LbFFfuw6vSU5nRms4/aXf1/+PZwuwG30NS/MOfgPpxv6C7HG//mRf/9siaU5aZUdhM3I
8+qSF1RnzLHoNTnJd49YCDrDFWKUAWGRXuofk4PQKkKioFd7DQfzFWFsZ1Oq35N6HZg+kECQwhgW
RcdomVAWR/0S9D8riQooc0h4UpiIgm/xREmBiVo0GAVrNI9+jqnWzz9WjDMbqabxHJsnEQh7qKq5
5zCiO+QdFf2Zpq+uIoDTR6Pr5IoYxh2DvexGsudT/8nsxDutMZoK2hXjIZrZL2PSAvap6BlgDd2b
k2DkC6sl4kYLHowzmzsMOvNBTJA42zZCZyMWxE2s57teuIdkbqZjM32mYubEL0ECjIZ+TyQASswO
J580vGdK+jR05iDrv1oszIqH9rCgdD1mMwExMVmweT31fwwTiATThaVmODaeec5dKKpcUTDSlmnX
yuaIsic5en5aUdYIwnYj728S1dkpjfurJpplt4aJc+n1k0koVFIfTxqrGyc4zL9bz/c9KoM1ODBn
k9s4Cx/CnuJ15kCN328H2NnusFx9s+SgbeliVPt0u27rPP7stGzfC6/zUSSwA4DUuIK47t7TViCf
6sqQNsPiULvo9GVc0ArIHh/8eDfka7J3Sv3REAK4cYlIOMdKH1elg/tQP4dLUR8R6rw3iuZliZcE
I/W8yTNX0PmM3tPK/1jNU9x4zEl1MT0HSZGCIUHjROX/5dXe8FKSOLWd9KWddXbsy/klFyP4gfp2
6vPnTeU4n3lVrJvFZ3H0Eeef67r+e2uYMLy7bYLrtAMJ31JxlhMo0mbcTbN9mkBSbAGOunQPTHdt
WgdVBNgF96ajKaKm2KhkdJBZ6aee1/PQOe4uTE5ahiifrcsCF/Tb0RvqQ9ajol/L+cHx2U9x1tFy
cdxTxv2HbPgj0x7vPxk9jOzWb+MEv5TQq2teBOV5NXvd3OmRzmfiqceuYJeJggDVCz5lU9BAHgci
motY8yfUzjZsB3vIFoq7Ml/jHcOwrVJ0Htcywy2h2GHnNuPEEmFwSW8jEKzCmuSFwiBmR5PIZ6Uh
77STc6zW2B51vz7VM/waSm6e6vYH4ztGExl07gb3O62o8iXoqd4Lgx7VjUb5tGT1p0VLMZTrd7wK
bdmvdDjh9tCTQopaXIzEXa+Qg2x849zT8s6PiVh+M9esNmH623WHdcdJvNvFajy12r9U3hIe6Ofz
PP7jNMMkwWv1jJT4p+xs+SjKCCeBi1w5d558DR8BHAIOgfqrTXR5qclWv7UWyrbxT62pkKzJ6XuN
LoEiNftZTVHLeuXhCYFxsNWyfHY50W0QHTb3UW6TrTP/MCSt7t2JfQ/Vu3SSFnITNke6HDu0wxU/
cqtgYyRUor7qWAVnzzqvWBX3jiGSql1w/zlJ9CRcGrhlNXSE+UR6oyactoH8tIxkNr1aGDl5YUSL
uv4QMz26xHusF+AbmAyveYjlYnUcvODJWFyYv13lwoU12fW0RumCGrbCc28XnEXL+Kw65z6hBUV9
SSrDXJEqG8NIxXtWnXPKNZWgEBuV4x4aH6g8k0CTfKVBww0xIUJRM8VzX6EYs+IribAulSn6I5P8
CSbuaOMud7gxNb2oOXiIOZth1qj+LsqqI1MGscPEK7G+UniqkJ5IW0yPt1KIOJoaT0XQ7vrioGJC
zVjK2OdSuRzS0mseEn/371F+zl9U9XoTxT6IGY9SKlIR/USu6sGbOfEV9lE0zQ/H4mZqfc7jnFgC
Jnw0isephmkQTeuOrsIO6X5ymEZuANTWt/C/hQZTig5XfmCC6i5lOHjbyOANHWw+bbFjnWVXT3tc
FgK8av29y7IU0GH9wwtGoD+ofLfY/1sHSM1xEWxY6PW9hjLWHeGVlNSmkPnRjGc3i0KZLtm1zV9C
0/PW8M5vMdvqA+kMr47JXppZ/ZEMyw5oF81CCwit6GlCNrBvJ5oaEbmrQoPsmn2kyUvBFlRbrN5M
3rCkB+oQjROqX/HcInjfld4Km4bwLaRQ7S4lGmU/k4HkrR+5U2IsYMq7D1u0zimcHIIMAOz4TbkP
/JadT8OE6C5wBcV5nrNNPK7Zi85eVwgSZDjxGDtVL/S4dAGqL7pCWeiv7ZSee8//LkRDFY4Kl1bS
n7ZyYJSteKtuHMjN4Lr5uWKIa+YyOQ6joEXTQ59L0/TIQO1X3LvceiOlDPQkdExO8azt7DJrJshI
dIg3Y3rleS5eFUZn4fpP/C4hy+WqyX3H67t+qME2G5Rq7V3ixc8ol/ozICmGtGP24nfYEWK6RNsI
PO6uuykxVZZ551yB106K6S60RtMUKX4H0PSpS9PDv05knt9414N4dutbTV0x3k21xxlPNft4bX6J
Xj5N9EcBURR7HOztrpnC19nPmZf2RDCG5XI/+MO9XwffIdVkp9b1t472V/wP3uPN7CWl58B7Gt7c
lLF1vJbv8Mk9yjO2ms5BOpv58bWdqaO9AsdEXbp6XysCrhhNV6tb7njapwwJzsFJcsN1hTa1c8I3
EURq56ekwkPw3rgytE+5p/Ij+u9rJ9jjeI3ZpcurgLL6oXK5Jkfh9vs5p814GbDf3yVanVKQsE+B
63Le8b+yCj++SNGoLUDq2tTQPk/Vwcd0seOabWlB949elLzG/hqerLEHbqEIzA/X1urk71BezIUm
Lj2Bms0xOwM1qiYuYo0OhQVT3KE5XzZwaup9WdCxiSjEuYAYrURyoAhxwSYlQfQXgaLdxOjNUL/x
HK0wx9z89WKvvY6TCjfkq7+iKvkkmHU6ee1+NfW6Y2WmxQck4ojEY9vhAEDA0O9FxpnsFo+4SSHu
MxFhh1k7A6UnY4FUmmZkUWZX7Ft4QjltMfmmr6jZlwvtsBYJHHlrDkU8HrYW8VcUas4A7pxQ2ktu
oQQ1lyXPGVUbVQFjtXjvDtBw3dbLuRO4s8IU0SVQ75sMZ/SBvsU/vH4291o+r+wAh0Cx8AWLN3J6
h3NezfZzdEBPpF715BfgLmYFVkU8hGFUX5P+Sl0B2w2JUwMl70iUODj322WeEbINKuqbXJncDjIS
oId6/Ta697o8aS9v712kFTS3RXnoBizmC8nFOqTfxum2vWuRMOwJZugYL4Fi8UN/eYZgv9NEDOrO
iSn9CFgflb0HKwTRs2mKA1kRR2jkP9y4q7dj3X32SFLuGvwqKfo2ThHncPbkNut+AA8CLxCFf6pk
lJu2riaw90lwYoCEOaFpr2iM6Mhjo0btWda7rmu7nSy03CGkG2+C1sc2c2ga+f2bRBJhJqZx/V1Z
LUSHLQYdIx7TpC+Lc+f63d6Tl0rgHtF6JLd15fxaivUDW1//bJzw0cJE3QIbv2kYi7vxdtpAlMRM
L+OuJJxs57GrAgoBTiSyMAKTMiG2bzlU54FA/y36YyuQ/ygxsfz2kL/wUnthY3bWjW9j+zA4hIEY
eY+DfWbrbJP6ZjjmDJlRlL7WDIWOAxl9NePpsysye5mb9kTj5hZBVCHeT2FmZeOHM+FxlGNzk1Tw
Po15g9UknbYqOJaUsVdIT8E+auCJZPkHrvQC/luCXnIkd8ZwwGGLr6s7bzbV3b/vRIBIm50HVhrX
VTdwqCEESrL27xqS26gDa3OPZHlLQvyDClX+EuTJUzFeOk/Nx3S4Ynpid5TjHXIr+Y4zMiZAlEaw
6JPTbJPiVAE83mXNn7LClGAlssgkI+86jQBojPMpcC1BTl7zNv8dGF0fl9W8r+yhu95ntCun5Fer
OjJffJK4tHqSJvwZEmS3axks0wTJn4fQe6Jrnd5ZJyUWcOzdMwj6T52Jo+28+SDziL6Cnu/chtiE
EGnkNq+Nd6kimrlj7JxzkaVXt6y+dUI/zzMWRguZb6YvskMM97MJ5WEg2GwvMyYwQO6q+xUFNXoD
+k7YfWhW5QrKypjvmtSFru5dp5K5Ku7db5xgBZqH+EPRU0FuiLq3yJynYhH9IQEnLtPAPqLBp1GW
Zhl276neUuS/5Hal1BnTj7683QhDMNA1T95LAIEugZNbNxo4MwaKqI7+G9sYl9/ZRu5bmK0sbzJ4
mOdbDxQt5NEpc/5gT5Fy2rHmdqo95EuQbLvCfneryruno4tGGhtR5OUca4hv3xuGrjBDe1SspXv0
bU0mPBaZmebJJc7S+1sL2mFX+GxGL9p1PZu731HQ56PvvC6+r+iIs4Sj4z/wkN1qojeDLmoPLOfY
zF59wT9QX8YyfGCSh+x8yU+oUL7f8DQW88E14kYaQx4Am+lzEAte4zj8VjcRRcG4+hdDSNCekrEE
HSSWc8WArpS+f6ll/Sq1eBjkc7b2f9s5fsVrMnLXmyb3TxYO9CYpiDEKVraOre012KUhZHn++jcC
VGHZXoxKW7udZ+wOi7UMNisapP/+59+X1Mc2VYzL9/LWE1qGsaXujukJ/fu2AP+3C3KMF/48/gPw
YDxYBhbZIvoKu/p9Rlp6mQoO3Eg/Sei4Pf7fM/37om7P2ThY4NeY6b4aP/smx2NUp5fFX58XWl0o
2QuamU7fn7T1T0kRvHTzktDT4DPcrLQFOCaJBMt39yqkO2O1byaG3Ld3PE76O3QFAHko/E7r8LWG
gt58FeL0Dd4btMjuHnMo16iRp+bWaPr3ZY4mnvrft+V6G9u1dzWXJMN3kihJ1eWLTW8rMjqBtgro
hMn+I5cImwZvnO7WHgcNKxFrDAqmO1doHG/FeG5zdeS2KzapQS7YIaoKop5jBf3/2UU655GaJqb+
Zm3rhm0QEXxMu2BXR/rS6eh9MmBHmyU/dNacUguzoO0i/5C5ZCkkVu3RoV11icvdKQBSuS0MSAfX
IFfRBwqBp4WKdwuC6iVdJZaXITgMrrphxtFrgdUp2VOJ82DBlJBGacmZeAuxH2pP+wfo7Jt0A3NB
UrlZe3yRMe4fZmC7UTWnVSHWC0G1+jRO1wlCpPUwBnIYpebKOQJusIpgLe212vsdg6hSY00wncao
MEd3SbdZuheVpMiumXcPxgH6X1VbzV24JRbKHBdIYaAp+32B/4167t1GMRq68q1W1Wepae2pBm6F
IhDI5NhDZmK6FMm0ASubqj7gquNczTlSVreqMan4OY9iNkHrGqHvzUG6M74meEUbKgJh9X4KgU8s
oX2MOvERQPKjqW2uIVvtoXND9+QE7jeAVWJT5WOz72gx6xx/GXOi57CKUNuC/oz7rz7q5W6G84r+
zX2yNn0HRXgsa6FPVGQkHcwG83uB8AupwwcjcMO0LTsWM5MTFVlkAoj2AoJqU4IZ9gFhHElbfysI
sYKaqN+T/AbJbn4HIRGeGTt+j4/AC/NuM4IvGJAk7HuYVnQFGX77cXsGvv4GYLHdE3EsL16s3rIe
XCATfiQyuhqRo27XkvlZq9vsXCPN8PBIIH6hvz0tTPYZKjl2uHqMgg83Wc+xJwA2lZa2tAELlufs
N4QgFLg85fA+JkN2cvwObzUMt0A432rLTrlW/KzJxG8nd5JTYEp8Kul4dSe4vEs6HDu/53gCH5hw
TKiR8rnJ4vTs1t2TjPAUYrWvTiHhcRGq660GRdsrucuy4mHxZ97dman0PyTLf8jg/w16/av9P3DL
/3/kAXni/8oDulN9ltPpGMav/4Y7//ew/4kEit3/8mNfujGWC2qkUP4verlM/ouayQUSBAAnDIMb
jOc/QKBA8F/YMUHfkIcgwYr/LyCQSP6L4iqUiR8EAqe+lP9PQCAh/zsSyPH5FQG2WA8++v+eOTK1
1GiFG+anJgL856LzuqvWBREB2RIceoJE12/EqgGe9TL9ZkYFzW+s0vOoFzS0NJm/bBLMb8GaddUe
2Wi0LTscmYVn6ivDrQiYXrcEjC1EAok2cfpTG7WQk+NUvVRRiDrdnzWKoLlXUB0shAiCijRQUsgs
qHAK9DH+Kj1uayLsUfDOmURwMlt7bTHWkSSVTS0gjLpWbzHEliBMbtWHEyoWBbc6Wrqlh7Z2ix+r
p+MDW9P4OyXEHlxyXT8HToIdq+eIuC+zIH5vdCX2Ve40SP+8loFU1GE04yxfnKY6Wr9ltrenmjn0
I7VgGW19AO6sqkV8xOMVwvtMeny1XpEwDXWskVBrQ/1DFubmc+499oGqHUwNKUXj8qjrxqeY9oL8
owVu8xNza8PagbEE30KDYF0DikdBMjRj8oB+TNytce19OmMCBGNqIMgeSpyUFoOI5/9QXa1/t5Qc
T1J1UBwmDL+/XEuLsGb9OyP0ZC6kWpqkdZBR31TxujivM2S9hs92xZdBm4IDTlUY70tiOQce7jRA
mL2GZu4QjNPrGgTrS6FH/5VrskYQudTdMSi4rveGiwIBegp62qdYR4dfBjSJG1WH00mH+e1U1JA1
DKeAtF2v+6UQHj2hwGKhIgEwfUSnMNzT4HFdmjcgVOYEKe3BMcqL2TXXVCHkCizewJLRIgDD0nzD
iU7FHjvB8IWxLDSIR7AZVfQ/Fe55MaCdrNzy1+z0IW8HnrpfWcFCC2hZBRldwh6V/lzLkiSl0oO2
qQx5v8z/kuFN0XljQo9opd14s7bHNhXBbzqzzB1Nv9zpxiOSK3XDAw1UVnKnU+CwPBC8+JpBTLab
cplCbyOg/qpN0IX2xMZWvEVDSnLoRK0bD1GwHIw19XJvZLreLldE2lHVwLpmykEpK+jI3ZSqt6xg
EOCMQGRT0VxAEnYrPQptWjbFyO13LcQK99LTW5h3cZQai4Gi4KXKgNCXFrzHsIVzikMs4dj+wpk1
0fs5nPmAOn8MXww2KtLUOo37nenwD5KixJNNTfHo06BakcHK2D8jNVsVM2qMSsAIdLLrdDa8p/MY
lBvkwO6lhCn2kgWBRGBTCuKqunFyTi5LCOLYnKDJqo1/aF+RiR6U1Dyd8W2/pV2Vviy1y1wnCzC6
63zwrtKpsp9yjBisRVko5XEiQKqjCzJOBiO3DT97Lq9uj5Ehe/C9NTun84xVyhdhH6AFISq0HFLs
pNbJfllAU09B4DYfmFOqg5tXw7l14H0TmaDm15Lz83BoFmEv2E7U3aiq4TshCPM9MXn4pLL5xoTB
2yM+Ec32l9nHMEVxUJu33m1uIUgBo/ytGQKECFmV2EOfUNaNftJC35zRPm6ka+eUgwcd5m3doco9
K4bMtzqvVNdYMQrE0A/Dad9yRXe7KvMSfPRZ5liyBlTJAH5xXwMpxTeTGOcAlHr+dKEN/pa1IYmh
MfAIbk0191S1PhjN3oB5JgzjZCTdG9uWK5YHrNJ1N3n3taHxv7Ru9F4U0kX1hrYGP0ESkAAeelX/
zaPv+KVQ738UGIIaZF+YpHz8BUhcS6x966jeAo6pJRLInqXT71fW3CYJ8glYWWrfW0AWzKhFwd2D
zI4+Sh3q+XHqIv27ahhcVmDIvwrwJmZTFY5ziVhtdzJpsxq5cBTDRJvDJ29g0h6DyrEb1Pv5tguq
5FvW8IpZgry7bootN16pF0IUe198j7PRhds61pzdkiTS56WQ2d+1d3JSB8L0thzMpXcdMjdAOtOs
T/PAvITOfaLvqp7wS7KDvGfHnTlrNsPaHOWqKRgTx5NfVpYGCUNDju5GlwR5nkeWVnrh0ZJHB0+x
rY0tF+eBiktwykMCDuPcj5EuQWthothBeHt2C9Q8RrAG7zRGii8PGCQWG39cD6LSy87jIv10Qt09
JXEd0RofqcGhcqjb1C3s/+rJABuIXez9oMPDAvOiluJPIlu/POScDQXk91sfPMgG8yImdHRvQTwN
TJAiLuXNPLuy3PKSA/ZbtmEy/uYJ+MeQI4xMOEQ+k9Kth03XLOx9IemqD6AnNLlrvpIjNtZEr4dp
HDkkY37yFfPuEo9ZwHh82gxxzSFWob5yDokkWJy8ngHSN2MZzEM4gA+i87lMly6jNc0IYg2OCclR
+05idSDjQPFnQiuDoWmjsr93i2hWl9BzUeRmERLY7cpSvWvmBk9vNXZT9+z3A/PZyChUpCWmVKzm
y43mzUS3k7vRxrc2me/owxI0OKI9XzMntZnuvmyn2b5BHo13sSthw9YBM5BdalDW7eKUNrsr2DDx
b47QxsRMNZF6OPARQoX9J1dU9l2vcVJ/03nT/9QMjjJedbb8TiGynPTIVcQ80l+KG0W63bvsZXcV
u8kBe2HW3w8gQdBDoKWzZe2CwgtjccQ0UW3hge/DcN7LKiBsE2VaUVAOWnd47pAk7XVVq/2Ue/Xj
MDqaJjz2x8dxzuYTCYhENpcmuzJLqu96JKPQwHCe8goo3dMiByVTFDfE0YJpsxf+NYrRwfvdON8H
rYHYwFMynojmBpGd+E5t4p1mT3DbKBRwSCkh3tvhJe/DCR2g5302KdZxlw4t+vlEvHvT0iEn0oDL
C+JAPcJpOTwQbtvXlrcHEzOYRI8VCCNXLQ4JyZ9olJSXoeh2YNBvuoF81G1mQlxUnjXtRxpH5pP+
lSb/b5p7AlqyZr3zrOcxSs3LpQCewmr9gdTVuVgtcrv3cSz86eAw0NMYUKZOVXH2FB3YMu6Gh7Hq
e8QniRWMIGXkuNtldixwrb72/6Asbr9mA0BmI5ymK3YczXFirGGtzqbMkr86iekrjAJlIyDxPVkr
85f25cQ4Ft3mn7aEMZUGE51/NaMz72jH0TWkx7A+S5Dy0MsakT0P1WILZq6VOM0KJdN+IaaYiJ6i
CNYtFg4Ohq0EVLgrh3VYMAkMPSQOOqwtllSJYniJVjF++qEU6nlwJRtxKwvnqUWKfsufGBYahNpr
b8TmqULHMeFG6oXponfTjP0rhTDiggAtXrddbdAxxXT7KT36Gfr+hmoghq7hoq0GIo4/x9KT2qoO
71lXw8wl6WEuH0ppvJ2ulnGk1zLUv8oFfHni9164LdIR+awKmS1tg1n2V5pWvFeFbA55KgrmC+B9
icwjwAWgUKe616hOQPpoixl6L/DMPJpwkO9BqMn0vOVVrxCGHOasa7ISqka+C0TOZg7UcEgwT4C3
Gi0Bqkt47NHrkkcwxbhYxej72H0SFxCWbJ1XQCTya6wcluV2CtOnOq8QxnYaq0U70+fI+Ot/eZHb
/cA+Yh9SHEo/wgbJ21moGu98JsyCIglTq92zs8Z3NdyCn2yHnsY2u+rPAiYorhCD3V8UYQwjIkzc
W5woYiSPxuELffcWRzApIG9eJSKc6n3ZfbgRn++pLDqaxHEch/2ZiiSSF5VbtE4FxDqWxmWwYmNk
3h5r7ZKlIOwIFIzPAESUA7Vc0NwhUXffOT1mh6RDeNMVHcVGFQBFy2oEeRBWslOed+GXgo8KlBgR
+I+IPZzFnRRwkDthbf/68Bkfg6msft2oyYgba7WAlQlD6Nq4wsp/9mkgGqFN0XvUsTdy2Tjen6xl
GleDS7rznay6Rj4NxY3p++KcggrCuRWg1S3SeHwbWJ/PrVfq32ifcY+TKCSJm4oVB604KRXC6yra
QTQx7By9gwlCLtd8yPoLaSfy97K4EtV/TZSExG61gjx6d1qBGACdIrZmfbu222xFtBYOZfS4YsfF
imZQtedBANKGSLzwqWYBOqUEyFBIVrinyiHuDz6N0OduLO19397s3iEuvo8iK+yPVdTiXgXFsIee
5wBXMD629o4lAeEfHgcO7T0guoqTs65CUNsiHZa3aSn6h6mLiyMkV3X1Jl72zs8D+zutq3zZKB24
pzSgpvX83j+GUCE+fJLkrmCTXmh5iYvvI/YE1N0unBS9cX4N5zW9hM0Y4fYOj4NV1cG6lAUdJIel
Kd497CvvIKe9T/JmnKNmKThJUqvaDUXEuhvLIDgISQJVuFbTOS6n5uwHq7P3zex9k3mRP3pxB8Um
GIrXoluxxTaz3Mz//LoIyaNPf+q96CGt8gLZ44RloGULQXClDe7crBVPScjcYOOCQrofRaT+8HYO
X8hTkEauTTV/zgw0P1Cx6G8MWyb2zKFjgJIKnbI9Eu3uOZzSW39lbmMLwAW9N32CP6l/A2CYsh34
XkpAA0uRX8I9Cup96eTDumblKef2OuWB7J6CNR6vqAC8k2k1WCAj2TSzlMov7SIX6Z6C784M8qOJ
2mmXxpPcc0iB7YC6D6qtapddEKfytx0ISsKTNj07xI20exXUxS8OoPVPPWTie2niL0MKwqNHC48F
XIfwBqi7YA80CXPAlHrM38ichV57ih/D6v9rQDR+1AYxlU/syQU22IiOMaE+L2x/X8hZckxTzGId
jFFHm5TlYS06tGemLNFSslGeqV4TFkYvf6fXbD5otFB4h6Y8TQGb0UY7DpRwp/CqZR/HU3GZGT5u
M4TCG4VviRN52+TJHhaisxNjrL8o8RCwAPzSj2T0ZL+DnEgyHUryJSUZJglVP2DdARbjUNVM5qc6
cx9jJiIEM+MvNvnsH5lDsoEHRYnoky4ybFfTLdE+ixFNbPCFQqEhiDTbVFllfmjFYP5QD1X1NzWa
7IXYJsc2K5fvVud+z9M03hV6QUpCGcb8APjOK1Jjn6DZoDhn7KSf4D7qB7A/eh+v2Ko2al0gouLx
PInICIRtKf5aynMmA7bCjybUcFwHEl1akVW/M1aag1+N7dFMMaCiZFx6fINl9UTcV/raN372Obd4
PybhrIQSoG/cLgO5S9Uqwp2gNbUdKNfUEXMzgguJROTHSMpgzDiedEKK9YYGmiotkEQYsTgUKBA/
bIDt3RAV+RFoz9ZU1U3wEsoVx4UfOW8BATkPJUrer0LFBKFiVSCKBg1L9JCsZv7J+mQfgYBFDZHV
EU4Fnz7NaCNYyTeNfyc6g82+hAXogwZE8kJgHvnuiF/cIqAuqWDIm95ep7BzvxULkR/+6KpnaaOZ
NhHpArPxw2scqPZ5rcbsJAh2+8T+AyEG4Fyxy6NW/lKFRUkwmO5epl6PeFJWpE7IuWkedIxjJyTv
aBuaFdRnqxwSU7Q9eDQfr12JcDOr3fyUKG96CsiqfU6ZDz+UmfR+iRrLGcLM0FzbPkF+XiVNqriZ
rPuUYs75I7XK75UxwQlSePhcRetQbKNmgBnTump8sFTTFN+FbjjV15jJu5RjkG9XHw2mVr/8xUGE
SVsi/SqXZBnvxRjS4EFY4O0V5jS6n4lPglXfHsKlSnFvi/UNkxw3QpAXZ0iV4kN4sn2oR/y0m17S
saKhB9oNFw1U1QKwUjU510IE7Y/E1+bq9DWBFRHNKBcxhBs9N3HEuYjjIJ763G589BrE/Dl6n2gU
bFmaGXzyRbn3PTN8ogocDn2BgmENaA4gcsjf6C2vu9JlrLT1NSdamkHLFarBdFHOWu5jgfymK8b8
Ix+d4cupmvZYdTnzqdzY5oujWPi5ek1J7mBGKR/68fDdH0f5M8KoQXNmduL1UjIgQWNi6xZG3eIs
y6PVbnYZMlWg2SqH/IsQbVL8Krob17SgNN6WN01psEoQgFVZPk1aRsi8aiSjkdu8CFw1n+Dii2/+
WHbvBE+Uv93S+COmhLS4aERc2x4dyYXOsTyDfPaPFgj1njSN/Idf1MG9L7v0A2NTG20W3QUnDUCQ
F4DG/K4nOfjAtAtQmKLI2M6ykFcKkPTV8Wp2rtRv+WDoLCJA0gpRoEqJPrbQia/d6DMdyhE6XBbr
NidawPmfrIziBw9cGIJYwhpuhWSSH6cwhyw8Z56/qbNOnLL/Qd2ZLMetpFn6hRJpcACOYRvzQAbJ
4MwNTKQkzDMccMfT1xc3zdq6Fr3oRS1qo7TMe1OiIgD3fzjnO0Fj31NWTHcDd9RX61bix1Fg4SEo
wCdzAh/ygBUAkpUyRGrU9o7/dis3H1uVhqfUCWw8wDY690kwl0GX84G6rbjPGiu6wjDpjsRWtPwO
Uj3KWdUXK9Ti0AgZ7V0h5i23UHJcpHuibi/eug5CV9OgDByagtgluxxilBktg7OgbkjBCoetTMK0
3zDJH69jX6P6sYGILW4GiaZCGJiUJjgPeWw+Sr/sf2pNnZTa7Nl7sDUbjCDTsSxCpMS1zqN76OoM
JSfw0ny449mq/NyGfxQ53yz0Mc8udbF3hgzjJW8Y+hB3GS5tn+VXzYFxxYnh0s/KsL90BrX84k7o
LPJBrcuiGX/5UZbdYaLA3NzOaHqWOvyDeKRlz4gk00aGBrtnomTiQF3Jxp5+L5nyjqj0i08n77pT
kGTZS+7o6SmsFOWeydiJkpoIYDJMzBmY8fxmu6lPnBJeKEKDicQs91nP3GGV1GL+BL9LeHTATmQt
s39kU0G9nfqp+tCBFf5pvT56UZCzr9rM9TPE8OocLZL7TU2q23p+6QC2QtK0iYmm4VySiG7zpdmh
1/ee/ZzMFowbEeAeGXRkImH93HuQ2kjLQ2R8NFWXPTjZ6FqMbPTyN1iA+REJxf6WA8y6ioIJJd9f
MPLtd9V5rKzwgS5y2Osww1Zl1XxNqHeDc+yQ1O5JCMXrBmHNuaQWwgIb5/UuWUb5IpIZ/XThWB86
aRwGIGGW7bCPt0en9CXErKo7oyIL/nqEWMB7wc8ERLla8s2NH3/AqT98MJGon6CAQnoJvPSxUWX0
3SW3aMIEExeTnnq0D3mLWpBsE8IGhgWVy8pRuv/C+WAfm0q6jDCG9A1LF6jnGshLrKLx4Okb+Ha0
LYQGTCrISVKkzQBvdE6561C11lL+rus+fIR+nMC1sl37yh+nfyjImr0J7QKkS1u+Wb7xIAexgPpX
3qU0ZlJHtCx8nF7kw/AL+4XpYzrpcz7aONv5Jt8bqrdfgYvh03E9/RK5Q7JfYiles9i2p3UWOuHO
1lyYiFzwcjjjAD2y/MyDxHlt0M8UdyyeDatqx/M/AJM6zp3Ms/kiKye8L5euefyX7C2T1TPo41pH
7ZfpI3nmJtVPFaMlWl9fPYgo8U4YMqwvz8w9THe7Ok+qXWjtdNh81Z3OADd6HaofmY+c6TXhwnnu
Xp2KygvO4Ex7YgHJfHcRnOMmKLuJgMuqam5BUJxlbjRHFINGp+hpCZQD3xUpcJ9L9DMRnfXK+srA
4ZzG9Hc2xm8wmDDndfj2t5Rr2d94kPay0V4Vnmkz5HvpRc2eoAACermNji2Aps3c2tQ5/6LzHQbA
ENlhMA0BsmWmnlg2dutgZBC0ZudTfDvaGa7DtOCwVnnk8Wc0/WMRTSwJZztADu13ZbbGfZhF/zM7
7f9N6TUecTP/7/SaleqLrP7vMdu3/8d/FtXOvz1bIvK1MWti2bUd1tH/idm25L+lCG/hM3TKvivY
Fv+fTbWQ/7YJk+Gfemhy8XuzXh4adYvZjvgNBbtGP6LP8Mibcf9/NtWeHf73TbVkFhoI6UYhPk/H
ccOApfj/vbHO8bxbBepdJaMfnVkKfD2ZHfR4CIdwg+/cnn4lparZJI19V+NYV0K8hiPelcGl8YZU
DEk/RT4Pp/lgjxORWRmyCu0xnsSRMmREUTre8Nsrsm/oZAi4QhwthqkGNh7eqmhCEdRFGlV8/8/v
fmI79e1EFYr74dYgkYMFUE+9e7Ty60ZgjCAgeqZvRQCopxQi/MjewfYScmXr3+SMMa1wg0PVd9N5
SGoUj/K5dZZzEEC6j7nWEJinjL5F9lK40oZ2mZIK0Gvuqbrm9IEaVbRxz9zOoIU0Z0nM86V9EUzo
0BJDpPRmGjy6ssM0ohIZIDyxrvnWM0Gs/CjIsLTUe3BDogxCRFVzdKAWnOz03ZsYUPph8yuPy7fM
52/pT5eGHnaVusMDmzooaPV86nTc3jt1DEtQsVToJTmmREBQQpVHv3hDr7gGSSBeJxZo0AhhIg5F
zJVsAQk0LVl9uVWQ/NYDZTXYNZmNXtSsZyhisHVs499nmH1UYD4H0e2TCLlNwSYibTjMSz842gXg
x66Zwr0/ECORuOzdJ//3DUJsxdcoqwcUvwRe2vo+C4E/VjMT8ZsSS/h1wDR6IIsaPEyqsuauCOo/
VdUCW2PKR47KSGJM2fp43P/6obF3gc8haacv7fJMEoo5JSkfRsYU7uIM5fuci2XTD4dxsvzNhKMF
sDY0MN/5jnxxP3rWsU0UCiV8voLHYZ1Ib8Um0D9kufwN8eRuFNDHg8B9UURPQvZsv7PZNgeuYwP+
F8p1Z02P4Kz7TTLeDN19DUgsJgy68TCZ5HP0N25xwICvTNAYoEDmCTJ+hUagBn9cq561be98Lr3P
2CEdTmn8Yhx4RYJN0q7H6rfpipgIdRKE14JJ4Id/u4JhO9sJQkC4Lm+BUx3kABw8xuOGZu6pGZd7
XQLG7+k1iCkDOT9S0s5Osm6r8rOtYpq0NPyJ3HZZmUS/Ksx05KSF7zcnOAI5f0X1QDAzBYms6181
E+Vj4VYn99Yd4WuGetVOuyDy/jq0lrz3OtjPZUow7NCNWyu48lfNdgRVaFjLYCHBzeyaCB8qlH5+
bpAU7KmYJ7opq6ryOjvYS6QQL7boNwFTxn07z+OmI1VSGeQfqgOlT4g0S8PmU+bdJ7Lp2xovfaXL
pBTRLqItefOA6/JZj7FZwQzBHCvuvLb4o6YcFTZTr3jgTVDTyVrOI+ytk9937p5B6Ds8qxTwb2FD
pqUWDhlkQyzvD9WCVIAob2xJbKlriO7sKR6w3Ln7VvaP2mLgMOmY1UWpPF6lpN+BXmZ/TjZ9EqOs
rPJ03I+NuoCQ2w+OlDtyMN/rrDkXffWCT3iidd9Tmzqnf34ZpE8oqTd8jkP01pasNGprXDatl4+4
MUyKMRm2ZnhbpZHzs3GmBF903Sw7b06elkrap8kDMJNE1LzZaA5BV790HNqbvkx3Zla/VNyoLdbG
dytMVqIgsIa4pz2AuZmYg1t8mHlUsM/vaLaHQ4QmePDFfPII/kAL6zoVtoChBeB7+1/HOLgf07xb
6xtAIzV3iuvo5Mo5PDV5OOBZOeapnjfLTDhvhm/rzGQyB/t0GgbiBLscDz3xPB0iX9WdJO33zrOq
j7EH9D+amp+opwnpirpDSdeOJ8WX1Eo0PWCYUXbM/btrsFpohpTESBZ8BpgQXdd/JKBPPQLcRZAJ
33yTL2DShoa9rcPv3I/DbyXal7bE50bdDHDbmb/nBkGKZ/MDMt7KFvvXEtpv0Nagw5ru1HktHvJG
3tt+wFa8Dt+BkLMpmyeJiSP4GSx0sq7F44rtlvByRF37QdVfXGvTVjFbvKsKoh8dn8fbr/I/dZMm
O16t5YlM9XKD3SBdoypfmsrsTTLetUlMS9jmfwkyhhLo9erUZDm/ePilATm9pkGSA/2tpm0M1oKq
/KgxQhyL4KVNZbZtULytAt8OjjiBTszg/qIngN47zOaInwfnZ2QISZvHeYuUCfNb0J7nabmBhQAH
+5/0tAnkJQVDacDVzWLbX/VDt/FUFR7a3CdKrZg5SZmE27nN+Fe7P3Pv2wfplgz4Rb6m9uTPC2N8
uIyUq1vCaF78KRz5RIfhnJzaXK2wOC1480HT1/tEg9/IB8YIE83Nvh5cJnlIKJMqpFqWzDScQyZ6
zUNwstv+QRlOA4GNj9UCL2uKPlR2AEmA9GTrsBtdsOh5svVdyLhL/U7aR+JMD8wKEf6H7uMsz7J2
toW0C3wm+sh24MsMLI4ycsMoc16quPnS9Q2gB1XHR/A5uzerJysv4JXzgL4tySCuKfgkIcMD9xag
VXjLuXBuFzh5DCh23ZLyZITYY0Xmgvt/7/O9rkGxWDRcpjpX7fgDofmZBmQ++wnuw8Vlpz7TFnEj
YJ3rs7dIS7Hvhv4rsyCt+MVcMRJj6VSl8HPL0d1a+fI4sQI7SN+7p0b86poIJjzus4UnpyPciDiJ
T7BT9A1YdkqwvDi8snqjeY3JZK528HfMtuXMlDnDCr/rF9xc6Q8oU8amEK92unJ2KdseEVort/nQ
MSR2UP34NUy4LcJ4l87uE8w7oLGEwEIsbDaGTRq2pim4KwvmkNIiKwrvno5h+ffqk2XOWzUNpJ/P
OUn1gii+2PMuFbPUlYVNsG8Waw+z7hdPzj5dwrtlCB7ngPdV9a+zrY8idXbZLHIG8+G4baJ1n6rn
SsoPdHcAqhms2x3C6qkd4H4bcbEqZ6ucEtcBj5BnDY9jDz8pSfFy+iMz4KyHWSfx0/IUDlHwDGLg
l0BfId3mTs9I2A1ScLmf8bfDwAaymUhJOplAAzOYK+6q/jEqOOoMn6DTZeXGkbgF7bpAVpG9OAZd
SGyLiLxhTx1C8uBWgesTX9YPz4EGHmsDZFj62dz5FdNibmQirTSI95wJzD43JMdFoHCwF9YDfFcQ
5i0EUTgxa5JMvxW+Gu139XmZhYCQzMU/FOysAw9kncBGBrzav+C90mCOydyiQH+Qpf0pTJ9u/b66
el2DFnoZNnNvWFILwuiBUXnbDh8JpWmXEtPHMiPs5Y8c4+YuBDKSC53fs0KKNAuxtiN+N0f+mdqX
f37JqJICKJi4EDksiIzGB39jrZAEwO04upswT4iOMsvJ0ikUK5iMF1Em9ZFM57XlvTQqe3MzLR7z
K9gYRJ+C5IpkCrcm+7QKBkNZ7z7GYfQ6Gk8cOsLsMPTFw1bESb0VUarvNZd50blgM/qrC+v3Qldx
xiweXjiwPxYOx30P/UIytIbd6m8AWQRbvG9o9hJfr2bTA9AdSUsoA+TX5Ao0nAxiTg0EPOQYUPPC
VRIjziwCNBNG2e4aqw1vr6UGxhcKWC8rAzh70C2XJ4cN9qHjHNhEwiE4O8GidPORoHPR6wbFEFsI
Rk/OujEOAMN8MbvIC8HfR/g0XIKUgGuD6IMU4FFnWJN4sKqIZj7ZahKgy/YQNc7vugfuX40QlUEO
IIKBxZyy7lADthMQyCL17yYFGEQBy8Viua0dAqKj1AO65OCV5zVo/fCHgqPaBkyp9mlD4Qf1KCpP
RapxQmRxuiar5yuG1gHkBwct5e9KhvyXvP6q/WFvp/hJfcaTm7nqt8Tg2cck7MTmZpBJNXK3UoLj
bzxvpAuaPzrMnn0OZ8SY/LcvvWeNqNTTNB1MScj1NmLbaGBgU/0cx3UD4ZD5IIMmHEaAyzHyHAhq
P08uUcFFn/EhBnwzvnxOSQnECxmgMegFXn9nw4T4CgIKwl7hYSDpfiNw2CNPXFdEpXPxzPDXep/U
5yg95lZyziyNx0CIEzq6jMF4J/DqSYJ+7FcFdnlnluDowtpf5wz2Uj4FLLzPDTC9MZ2eMNxm625J
oNx0iKWjcIINV34XWeyv3aKcKMnZPfLNpX51BcaXbhfPeXYq+2tmzh15TbA2cDEtatXbB1YfsD9v
Ur08ZlPe7uZ+CQksOGjeE1/S6mgVMlG1oqd4SO5Anbz3usZmiTFwodQhQ1BnLHWY8sLap+S6xXuF
ffwgl6ogsaZ5N8yxCuP4vBAo8igSThOXXeUg6InwFSGFjPYLQpYgrK9OiY7Cs8waitQ6zoD1F3Th
gOfUVVGlOJmzjSu2UNM4f2UuH4nhsSLw0VpPeX9ujeYcFbwl3J3DUB6Uhf24N69djTpUxx/pnPyJ
ghjbdbyBEohrtIjX3A/zeepfp0l/s0R9De1kayF5Q/qVPHFGXS16Iy6ubr2U06VvkcsVyt1SANxN
zHFRLXAnJDEZJN4fHAN7Acgkyc23VVQdLlf+nouDgM0vceDi2N4S/32VXcgjWrxZ7ed0Z8xynwFQ
TL0YZs7UfNvEPNTLNxDkZz8CZ9uUN17+hyWydw+uVHNDeIuIUBOD8IotllUPchX7Jl87Kr1wGj6z
5+ORhfvS+r8UvWAkXt25+41wvmA+r3dDkQ0HkVwW6LZb7N4SN1MJW7Jbl/bNv7Z4r0FovhJ2IMxU
km00+VslvOdgVieO7r9GZxcZMuolZidt81dN71KPRE+4RpbIYQo+LCQiq3ZZHiJrIQ+kfIaaQpRA
UO0Rs7RoYaqdVgjTbIW40OJhrtT0zF7Mk0zKe++Kjkxtq7mtoEV82V5zsfLpNP0pdV6u1dn2kCr5
s0K6pB8na/nipObYDuVzJgRmnqYG2MB1H1gaRBv9aF+O11Rzm48gLGF5rQpnwe3bt/dFleMIIK93
nS7ZU9awhfSa+2Culh1ZM4fBgqEw84NChYC8CCkNwtY1i3EIOwV0UPRqzhAcgADdeQ326Vtu67gw
REA79tyTaEjAF9Q8Dt6zbB/qRp+Ym/0Iw/onhSZmj85XhETbY28UJVgxbr5RGAeUq9V8RAPx3oMv
S/KS4Q55s5iLvhyiCfNYHWrL/NVJ9qoJLRS31eStm0csWq9uP6EvDePZLt7Yvr6mPrZhN4whHvXu
mfTyPoIwx5dx0VacnSZ4dxMgCHLwDrO9/BKN3hd25z4Y/XMzc9/RZ6509Jcnuj2PzrCR6rMKptMy
Fob0vvnSTz6XhChIEL2l6PbSe1URXuJET/eNQstUJ9UNDzGX78AAGpNlNzpgsvN74EhNm5HKFuYf
cxU1lxwiiF+iX/fLzHu1sICxts7UhZLoY24jpuwj8RueUOXOTaEXeFx2oOL6YxpHmFiH7B5d2SMo
HdBKhCDPPbZj5wm9o39Rmq1/Mrk9OGqAcQAPUAfRyS98U9rtr80As9Hi5O6c4K2of8Q0H4I02Ktu
wIuq7uOyEyvPgDRphvowA6ZZzy2Hfhqjn1A9Ns/K/bOM2t3cnDcQlP4gs6m2dsjoieLYuO7Fj9PL
XC7nPrihgXJLwW1hKiWT7qwFUwYa5KoAPaO7565X3yNkuxXlBVF51b3fBpfMxk3e+tn74inEYuY6
Jf7jKMiZHp2/Dn0rDhM+jyTSCNGtFgYC0NsZyPX86uXTGU0S74SEAs/GHkyhwVWH2M+x/zimefMT
5zzG/V2MJXwL3vZZ+FS7qDOvof3R1Gyg2yTaOMq2D02HIAtG4gM7GYqjst9Z7LC2Xj/HB78cTq4r
+kNv5nYrJ1rTqjXF2Wua5MGGj4glV3rfdnO1eFo4vof6XGNdBv9WozAqIvkII3SA+VqWuzGJHJ6Z
/tw3Q3ppJwt9SskfGYZJ/tJVJBfRkV66ZAB3rabfQY4MfEqnaZ1y17dWe0SMXX/j2lkFvb7AAOKL
qwdGdUlgrxEOXgeYJMe6DhZyKAiQGtI/DBjvxEhIQv1dEFI7ggHeGOFfcxU8ef4FpsDfRemzNepT
Gg7geTDJNzh9/JnA7Xo+M4N5HgsiBWeZ3UWJOZUkqWoacBtbjUr6v2JGB9f1zTqKld7IAAK+EA8R
WXWo9Lxi7WjUThE5ZLnogaQu0W0DBEU5/lFF8KVJ/llBaTs0IF8Iap2fAKSxf7GuoY8ERnwHo6T2
t8HnFexVmIShGQwITuj96VovMEOsYtgI0hzX+TIepasG/JXbEUcMhuCcCYFvr8LFfqrtFsZV5RKI
W+rPRuQLgE8oL6FifKgwcR14PB8GZFQgG052fFeFY3hsp2mXN2R3wZE48lN0a2QrzOkmuXZhgR+I
lsC3YwwPRtkxZOMeGFEc8aZG4lgmMNjboAzXldWtBZjEtQ2tBDggYeJVhL7XJGl8MD4t3W1ytbQz
ic9Z8Q4tmFy4hZm7HJgezu6r0gDOojRBz4CCrAU2LAwRkZkzotNS5wB02Z6+g0Soao5IqEGF7s9e
vHNjuOtyAKwOWyCVYt2kLTeiSxFPGh6SBDHxUc7pI4mN+TouaJcyCBuMv/96afDo25JLP58f0Hys
mV48dNkA6glK8t6t8P9Y4Tjc+8QnirhE6c9vI6rPRA3BJiUxoS+SfWUn984CfQWY0wOMmZ4/3G/Z
aWTHIEf2BpSv3IBUkGirmJotpj2ipAJPkmOFXUhKH/g+gObcPFHKukIWyPdWGpXnaFK3NJmK+qfr
cbHV7vfSeC85fgcUbZ3mQ1I7OffphvcH3/zQQRn2m5c6LH+RwRU+hAgRwUbY4j5GtXQOoY2vpCt/
mKV7V5dhSRen9Yp/lrzpNvpUMF4gT0ddew1Qkq5kipVwQR23tiM+aIJKkkOLd+Nwi/Ni/3s/foMC
sTZW8aQnaZ6CMThCP/4Vl8kH6pPlLfJPHTkzczZlX2FI5NrcR/GlJqPU6wdyEg1PMqxhuBpm2Xhw
0rYOdmNk5wCLNKhxzwM9BeUb9uCe/X/2J8S2rmK7+FR9OG940doz086N03fP8QLcJEyjcYeFuj0y
gltQlrUh4UvJg5qMtTHO8iRvXMe8Qf1Ex0hvX8s/bHntk2UCa13YA//6DeZRef1HbhEe2OA3PsVA
yPaxLPeV05hyhTivwA5OqRoYoJOeUwXAIBmyOABFA1f4G/hZkCs1ElWrAJPS6cliEp4NK8ZUPcAU
zRSiGzlA1KZgZbCOQbftwu6ZXNp+1yInWhOcSzLKBt9dQwBXPiPaaFAqOswACiO+HGV9JaH9lEMp
CGqAr5T1ZhUE8zGUZq+86iG3exgzWT/ztd2oBz0Zvv3wJqPoDFSqBa2G08WF4kXprlEtCZAt20qh
7WPOcvV97zey3o/BQkxACAZk3khvsC/S12DFgIMzH2WWnHQZgO6pXiqcVVsX9uuqpB27drb6NZvw
PcM9v5oLvJI+0wQ4xvaa5CnKQaawk+SGhJIebIyNWNEe25PcU86LDZJoCmAYl6uWsN7tkg72Bn1W
xsfECIZZ0SEs+3ATKl5nWJeItTRGesQXqxpOyra0OD+Jeu2fhunTU4v5xFau6eQPgEwvceoWB/Ao
275TOXFTDCsFy6dSenfD6P/NWSzWA+JOr0GaY3rBaYikXQQ9qgtAVoKhHlu+5tC3SDbr4NZjklJQ
IBiB+0OZ5vpq35mRS6YpLmldf6S8AQcvkq9xOMX3SzX/iUqCFrGxw7b0PbliUbqZQvBjyy3D06n3
Xe0iq4+HT2AxnAD02FUGGRLsifLl3xGm3GEqGiant9l3GEOFMGANkRg069Tt7rmLiFPtC1Ldcz76
JWQ9StzB04z6bDvHqD1pes5zdO9ZgXVkhPGkkGDv0hteI5MGC0fpwWXoPDpq6p3bXbIv8Ski3SZm
Nw+7k12639XtRIjhHxF9Ga3dlP3hkiQXmeT9kztCNVk0Yym3FJtgCj5wnRLe0VE7pPNJTdNf4VfP
guzZSGucANJvYfYMRBsN4jVBmbTO8uEiY6Ydcy7TVWUasaZp/DEtXwHRvhvAhLTpBmFyYMEmGL0K
o+20TyZxVTlzWJH3eziYq5SMuQ1p5u0DnWTu3ZpcboSq8fnZRmjUHcPR2UwElJAWS/WDglW+lGXS
8pN20Vp2hKRHZHqM2WADwVL9NkEAupFIKp2J/0yZOfqD92c6jGyRiAKObtrLn1gMdzIm9ImV10/u
0WvS5/+RaQjbeSEgPKqnYpONKDUnG0I9ktdHXwTFPcfpfRna6dpCNb4xM8OflGIPlX/9kxJXxc09
wgZiWNVqqreE0pYBeUpOO+nYxax+U32xSehdWEcVkCSrixhh/CPIzzdy6dznceFKycOFsK9SvYow
FHfNEtONL8Ultvv7yhJvTUoeRRG7vzHhkIdZBNFpZlbj5xvm5f0hdrNmM41/+GxBiqQ62VWstA7l
ZP+kffWoSljSQC/7oy2nncPCqyvc4RvjEAdmMI0vbLdeWvQI2A+5DVTa3J5bPmPPlQA0jXz2Uojx
aYWaPJhI0DTYy6qsxduUnQzeUzzMetoGnB2X2oIrrpaG8aiNxDAxzLkVb/g2hMA7x6q4629PAZTg
memlZ+6G2y+qywDyRvFvjcKlcKiBvI7Jpuv2376wfxUkH5ER4qCSpd2SaEJrOpBG+zBa7fDgOq19
8cr3UTw6hlgciR8IkFyP9n0SwQ7jGKNzgwqQs8msh+krKxg1UlLyCy3xOVJUl2PQstpI6SmLEnI2
yaZE7xYzqEv/IIMwwlUR/2ozOEG+koRNMX9cl6F8Wlokc/MIOdcOemwMJaBqe0zJ643c76mT/WnI
Z0q6cSCG1P8zF8vH6BLtNNcWEOsYlq3nO+tOqQ08Rtiw4a5F27M37uQeowYrTt3VwENy+x3jTnjN
8dgRfTe99+izdxaJQbHBRouPg6/BGYoXALzx1pZPnlF/3cK1Nzh3eaEDdp2a9xnz6XpE8Hc/V9pc
e4l41wLkRDRldo89HxtXzjEf6rDbLBOGnKL5QQkq78amqu6Zen86bEhaNFWbdm4NBTQ7t2CmaMTF
Xn7I0LmfF5CMsWTSOSM/x2/BXJi64FJw1yS2S0MPKcDKhH2EPuec86Z6H22HvQ133TZ1Y1xvI04G
F2TRDKGkrfXploltmak+dbHa+ULXh4B94z7VUMZt7LeYUfzxZH47oZWfQPumh85NcZi65bFLwlXb
oOR0wgCPryCGboT1NlKL4zCesDK4TvFQR8XfOp1gW9rqibCS96TIHYaOIdtG44wHFBI2FsE9pElq
cMV4LxrQIxOSxSA6tOetG7Afd5ApqFuDPkzMYfOsSI9QwmAd2x1h68MyvLNB4Ol0PwmUGw4LUrlN
OlDk9tV4GDFWIO4wyWmm9DXtCK/NB3k32twb9dAp/lXsrkiQl7Ub1AuY/BcRiIX4EcDGRGDcHCMb
8ugd/JE3jJfD7ML2fzAIpvco8EDM3AH3i+66UL7XqiVqHLU6O/2WCBQXZGE2GGhJWEc3bOuTrYfg
k1VPsxoTpvDZXdpN8pRnx1sFe0K0iHnbn6DGVE59SEb/2U6t25CUi2IgqFdj51x7YQUPNmZzUQVf
i3T0zgOpvK47le5IjJyCIn/+55e+M/hW2AtL4ik2S5rf2dXo3RWze8ZoDaRoKX9PpmBmyueM/0iP
T04JZwyKYM+8Vuxrby5YR5IzVxD+kGP6mjw2tizaxE7MHnsN1rxjvQznrIv3Koc041Qy2jlBVz7l
NjTDDnOpnLrinhzgI1h/rNO5N+8rGRTH0WMTh2hZQA1vwxBSOMPWp39+wXqzoS4mXco+h4vPjCqL
t+DZCHkT1hkgxYTiMet2/1g9yqzp0f3jOLar6RHRvntEJdJiC+rFPo3MvlToglwZPWBYz58zFzMt
BBEkp4kq1xz97c0NQMs5VU+JP78UHltCk4EEr3RfPHuTfZ01vaNbaJzJ7humTzQ4t2maa+NBJ5D2
LqQS80dunaCc1CvCmW2T95+ZmcNzqWVLcJg6BUhtV4guLgjS633TwKkeeRYQjuMOvIkpcarJ/dLi
vosYONpuhpN2ZrXrjWFFE60Q81jTReDlfLLmvFjDvM72jphuSNU7CIEZE6Lop7Cy4STxBjN86dhR
eXxXsErJS6hggBqjGQkIModL8qkznLQcwFb75IlgL3PlX7D+kHMSDtOeB2e5ss0g58MFXsmjVAmv
xRWMJGZh6bBWNr91qHehAExSlblL6EuCAXmy75RavPu0dK6TZp0UWM1ZG1h+TibgD7rjNV7S4KYF
pluAf3jVPfLrEuxnFMyPWmj/oSPae2ltuIWJyPjRQ2RAzi2ueKm3c64ZEJTZQJnI/ZhHWKrAF+tN
4iMvf7KUSh/hkRIOJHZDILIN7Dxzqx4geRqmTm3SPadh07/23WM39aApdLhjJvypxUBE8Q1clLFQ
PgYZuImCtfpUs1E3dbK3HWkdAqBcHOdJg2C7uHoDzb7JC387dKexCYt7TrZVG3vJulH+tPYn+631
2aI0FkDO0vDIJ9S+G6JEnWroWVdV1KBhgYhKNcMuTubx3mKpuRnoVm4AkNVURmemOWuDRCG8CRJM
H7Nkw9chsiBlgEWzUnsu9BNXoiyaxUe3NL+a1JiNlwugAe0QnsMIR3tMX21j7ySloZwvrCRXM1mu
q8Hk7xUz3c0N3dQRPL0JvRFfK0YgZZO7yQEGNtfkHyOJ4buZ3Sbrr7XtgjiMS/paH5xw0dVIaOT3
EMxvxNmF21SwzHEC7II4wVayYG7UDJQCKRjVKus+M+5WyKdkhtNR4auygmOcNwGIRlwRztIcQM+e
3TTPd01gqpUIUAT2OkWYjfI8aJkZOyFvadwxiZYTBelyhLXNSUj6QEUmJalVRHDS9TT42UnBIPGv
sN1ttbADCcHq7ESOUM8hx5Mxpo3RrQIIGC5/3NAZjlkLSj/CwkF7sRXuzOgD+APDIwYJVH8kMgRi
B/OA7LAR5oZA6emM/eOQ98660M2HAIS/TywocB7JVT7uZgvrysayg+4sqHJNURBG3aJ5DnporzrW
alvb1ln7jdwNghddrXXVpue0LS+iKd7iOISNEKftqnO3nVf1h4VvjPK2POLBAYWonsuSTWx7w8uA
L7JXHnaAtddmwTrwmif4jdSF6WOdS76wJX8XGtxl1XxnvsPoTu5KQckUuPF3GZnhMCOuABHPLTX1
nXOw8xx3l/uK/1n/F2dnths5kmXbXynUc7NAGo2kEehq4Po8ah7jhVBICs7zzK+/i5F10SlFtuJW
FwqJDIRSTncnzY6ds/fal6PfnUHOrJQRcr61YZrpuvHAHGJNstlGcJC4k+4DMP9m5aB0usqzhIIq
m8h+BVSKpEbsJMIXxmE2Ukd44KHp086aSbw+IDGhG3T++PioHVut9J/RjCHzTscObh3zz37+dRhV
9hAd0htg5geXXxgRfoHcnUiIqp0w0uf90knnvm3pd7swpk/ncRYCAdfnlyW7CMhidHutueoBqqwb
mxZg08ptY4hL2GtYBEI2IJpOSHhghUdhBH43plnholv1nYoXJwgxhJDpyYe6khzqclbYgPWIuqUt
YDWkN5gBdp20yo1pwM/wyz5nPC14jiN7g0QemZoXnHzG0qjhb6gDiU01owEiADiaLiKtwumsF8JZ
4nJP0NAFP8BRzDLmDAOXFk7zlHrAPnOVtExwv/sZlxbH4aFqnAdSDshIohmKq4J/mLH1Qh3OEaZO
9rHArN7Lt7B2850RejyyqUEcw7C07Bgw3rx3VvsRVv1CqI6QqzQytiJYkUh9T1/hxQlLXIqp/T5I
EDwTlx8gGpOUT5CECZWw+fKRYmwHqETeALK4R+vv1m2046F6VF1d0H0n7jM3x+jOdcApcJ/DcL8j
1xWZ4tC8kD5JyimeqajmCWRDZZ6PkpOlsUe+ila3Aive0TNAoUk8cWOtC7Tgx8D1r8FWVcdEUEYT
KtSCx58gmeTSWOjmQyzpLbgEhLsj8XRWzPNTcpjngb4cif+EGMogXXtW4cBcJx/dgxYl36aiNBdF
QTM/hMWyhIQy7bxiInHXJZ6qhoC75N5dq0F2r5gWF0Mmw5Veeai8noPSf6qjKdu0uYVIKspoF0Up
Nyv7CowwfthqnmWapEcEdKuC8BrmsV2xsiRPoJwcfCG9vy79hNvaqOljebazAL5grSS1ILECdkQQ
Vp6tWkb763wSt27Y7c1M5ITvpN6iy2JcfkrbZKHqdn47R3RVsCPzttzoKZDLYZJXfgWnADF3XxJL
BaA1ppMgbMxxHabRYtW1ckDALr21B4XUqitkoWxPdPzp1IHOOWrwIwcnJi50FA4g6bugsZ4acvHa
hrD1Bvs50tLse2IzXOTJ7Ah9dYu7Oh6OgEho4hOfiurJobJOWKwBQcz9/mKCd5k8DHN0I7NItGOK
6i9Jt8JyyKb1j6WtZ+hVCLJl9rK0NbqFKdQgXJZBR8LKgnboPA6aiHJwb72eqXQbgbeUAM9XvWIw
MDWKJJgEXGdiVsdwGrD6waZJ5RwmQzfnUgfrmrb9a+1TfjIp8pBfaGwQIZ5ux70vMJPYSZSdqGto
V2F6Wxn3ON0IBgyQGpgZUolWtQzfNC2ZuaSsRRzkEkIuBuqPXWLeTIV3UYRhtsgsA4Gzj8JqUPa7
dANnBaiX3zSExrqMCFBJgJTi0tS3oDhDHbMo7YoNOJRqYXUCfFiNKbgTKd4gnufRSX82cFeIdIES
DZZYdn0ZrxGZ37gqLjF5ah0jwBn66PRL0w4o37s82DRD0V5n2bROG5D27CRwk6yCWRVPK52WH4To
/qAlT2WAuh3lYbTpevDwxfcOq81BEjwZ5EGyZnSUoxDTtiMGGtM34JvWzRsGf7UI0lXqtxYCm9pc
YuiH72CQNB0ke4yEHmsaGmqrpRZ3nPxcDUm1zV4EPFI85ZFclSDm0z5E+qe4DUvmgmAaAAn3UfBs
h8ZrYUf92u3LcSXQXtEha4CA9ntCjGv4EUbBXJ6zYlrdDx1cZ9N8EFUwbiy7x9TsjDtqu1VrVM5W
EWofJvmlZ9vxupYY3nXTO4wD7oYMNIRwmNN7TKLaRKJDczkrE5/COJ+j30jswxhap7FM3nBqA52L
BGnW14PPODHG/LpFr7yU7dADH86ggxkc8RnS0mAlLQP41mGK8FuD2oA3at1WZarAObNnVCDdU6P4
RlcZClxu7MsQOJ1D4U0Bo2alxz5vmm6j4+PWgWSRMhighQoAivbhjaen9xbVvzGGlxpFexi/FFr8
2AaMWQ07vKX1Mq26MlKLrpt3x1Edsb6QjzZ1CAoniP+demwT42Zys1s91XY+XG0Kv5H07XZlmzy5
miVQeiAg6goPcXR8P/ZEDsdUnS89eo1A9ldZy0oe5mxafcUgIrOBs134QpCpgPPWa1Ccdg7B5iza
LV4QjWfT1Y4E2GyUOSvQsScCTF6LNH0DBb4bOoblnK21gADz2k5Q9BovaMZmEAaD6OQRVs8BYv+y
zpGeDPo1JfE2q8D/WBpoEzVdqCBwiPSazpj5Xtsalp9Cik86KS9IUgpdXKsLDhY7gCnL9aiowSBO
SYq2Nto0bfkjnsT7aJWLgrYSYx0fA8XovvOgEYypsQpM4e2UEyPTwNGOuwQJpfU9GOXrOEzX1FEP
gV+cOEktsth/miYedNWBr87DH4ll7ZVN/4ilo0VUBDGGfca79p32oRq4Xc5NUd9Dj7uG6E98wIm+
/Y2wre9ubyBSgeGjtJKYOBouDBZAhr85zkAxR5dfBikRChVuct1+CG0iqUEAeQIfq8UIBAsiAu9L
DIvHgWCHnd0WtLQ8d6WH+1zYpzCJC77rgeP5O4fieBVp444CHBpLVzG8s0uy1kt/Gb8FnXVN25G7
hDXXjuiJ+IG/CkS6R7Xr05omMEtv0wBFtWtcWIH9hJCUwY8rV22Jeo9YwV0utFNfWKS2h+oK6YOx
dsbxnWHZXdhnPujbceOQpzM3126tvuyWUGfY1bv3Lua8UBnDgw00AcTjlcmGu1EoFeIRLC3Qyo30
xLHshpWr6ocOxhqj1bjaePwSWB7VKbPHdZ7wFCci3BDytB9S85FY9bNl+je0bmY1KQ7QGPRQf4VB
k9xBi+64C2iZLkjGbr6GSK/PHsV+DNinSeuBE50cFWoxt6J1z3CtoDlZ9NR9FCzhwDuvmeASvpuy
0jjOEpQmUVKl2gFbyY/jYHh7EEwLFYlHu2r1bejQHMh76CqAiONQC5e9gIRueSDuJfqwKyMFQziW
+yy1wi0YItjPvrwQHmO5AS7hyiVlYOm1qVhpE2pS2dJnZr4V2XFxsC1nSzbopJvuHWO+BFly9eYJ
YHpFFlzpZeQevJjcjUJPew56HKuagIzmpkZRRf/D6i08cKF8LIscclhvtUtJPOKx7tEDRuobmV/Q
ZEyMrnpgVKwc8gZa1bewcvCXOrcUGc2uI8xZxXfGaJNXEIW7zHjqaWCuKgtTmyZ7DG9gMpeWMvT7
KEfaIdqV44N5oPiLNo6WnVGPXnIjbYKEo2PR6oQRTrRFm+fYs5sVv2vbZ+qs0yGFjKWWePgnWr/l
Wbo1ghXR66vnugQAymim0u1kU5kzQL81T0GOXwW45WoS0DqRnp5HQ6Yrv6of8Yj1dArM9PjzH/ic
CCOCyL7MG04zEdj0QPdhricjFcyjZdY7YVC/uMOhiKxvzZDzd1pypyZM7zrOIaerwQCNj3EMNqKO
ka4yYGNKRJHEuBklsnkyxqi6lBnHPiDmPm2IaV2FxL/3o36Oyv4bRnuUbBZTsSDYxWFvzvy5w2CT
2ocF5c0zh61dbbuIPSgF9AuGCbkb4rSlytsjh10E9Zn1ljPBxx6wGLXwrQ9ndTVR5D89x6UQB/Co
1db2/duuszJ0T/2bKRN60ZxrWIzfcuE8Fz1pmuF0Qd2+oWHBpJhpuGEkNy5DhCqyXpiMg40PdoQV
krdq3JK2TJe7TueQ3uaQ9O4p9HFdjK13W5RiiRdnntpNu2hqa57fktsS0TVR5otMg/TIUapAO0yC
KDo2EEQ4DfuE4/5spBMV43bA7MwIccRnjfkix+SmixwPyxPfkUaGga/sk/KScx6Asql88GvT2tUh
69ROEi9tb9ZyWjRcgU4SC2dvaZvhRvCe8V9doE88NWgHle0seeL9qL1RTXECeGWA/vYfPbt80lT4
wLG30PStItTEnOq7Zioh0nd3vS53FZ2VhWslKH+NnPXapiKFPAdeLztlUusREjFXAdW3dqtDnCIP
tBPr3ok4gxrfO3TrHcoVYBOvuu58a5gYIDXUdpwet2ZCj1THcL8yx4JQPXFRJdFLGI7RRot7Qgm9
mKOxMOmoMkGwylFeekH6qmlBvRqnx6lE+lHq000aIKyEX+Dpol37gs99MJJTHNMFR/HOAugjEkK5
hpQCT0IYoVCs3XMoap+uSjIdIkEzOWcNatPqieTCflWYnPiSWagXSGtZVRxD4ga/RGfPE5fBWTOR
/879sxOivW8797HtVEwNSyLO1HkHXQIC4O6zNUqZIttoKW4ES41oC5zxrDskxxNU41cc7Ls4Qwud
uczf0CJIo7gOkTYnKQlVoI27BZM+OFRHWYynwLePEmzEouI+z6c5ATbDP4bStPMqxkNM6dn4xz15
g0y4bt08f2qK8mw1aEjnwg/awVtkNuu2sS/nW91rIwmTnzWV8/wj26PnEjHbIV5HFb8Ao3IVktwR
KPFCSXP2igR+HgF8IRfbRFA/s6p5igADKOrvJTdDyeaCNFQjeIklgrhvZH6M8TOPfBZSL74zYjnq
huqZP8Xfy6N56Xdy5UOPDvPXwe6f0RwHLcr0oXThThb6Oa4MxcmF5TRG6YAPjdFvxYiqfM4Y88Yu
2usarHSf5xv0EleqFrdBNBAHUB/oOlykXrw0grG/dNCu+MOxxybDTUHn0idU2F8VFiu+qUXkpabT
gwWhCUHJ7RSaZOwKfBoJmuyVL6d1j2Q3lzUHo5lVAfzoxnE7HukKViqj0w3pwR3HJx2Nus16HbCX
1v4FAc1rW6vEzsZXQSUD3m3MKA0oEVMt2gP4ubYc/2KgJabZ3X1XoFqDRnjfFEQo18PL7PeEL4Mq
YzAdJo/fzaRulm4FvraYCMB2x+kJjjMVwITxQneTtc0BcNXYaunhJKzT2SM8oFSJ3iGQsMwhkEBM
soW2e6zjgpQ2nNPrOWEiwlCCtTMFfuhzLrV33CH7irJAFV6zJmoOiyeFApU1+qpriV1PE6DLbQfJ
koXkMpyNX72reO1HKHqUgtHw7GXV2qNOtinKqOkXTg0oPM7jOd3gNsuKvVNixPIzsj7LIHhJevpn
mkEHNT5YQ/MIKtNcVORcdcWNFN2hqBBrcpgeen4MSgs6YRA7U8JWo714pvPs0RVbCd18xh26G6wW
QIrenRKi+4yg+2YHeHgY2YFm98/ujPwRgtEl/KCFDOsOu3d4l5pVCu2JIbun+q1TZQ+A7MpO/bBd
jd6xAksyl+0BUTVNO57MVsf6gJJwrIBHzecP/6Gxp13Rj0vC4sivHZDueC5BvnyKKRj42upuhyE+
0ZDfmyR26V04Ldg6kd3iwe+DnTNEF1aCFSzKvWNmECDV4g6PAv+idAgjG2Gw1+lZJMYt9di7q+V3
4HeOVkRDhpSEHSYHlCdca9BqIxOd99KPb7VGIrISD5bePfedswzTotw6OjgrPThXMZiseZ8xq+6y
NA0UrxzsIkE/XLOsW4dGMUMuYykN4/jTORr65Y9ASzs0HuENbYofrNXQTvQ1A5pXvCIx/bE2Wmui
iDcTVXUoYmPRzrc29dWbz5NR8JqLLMNzPpH2TVmB5tsgMMkcmRSlGGLmZj1s8e/GoLJlD4KPtzOQ
o1T15CNW37HHnjSnZmplikdnhrvorkbFri0VMEaQHOLUWMg7anfaZT42y5TG66JnrhVbLLeAWHl1
dDqAjr/pDNdq/VsHEpuzVUyY1bgK6/a7Hyc/pDD3okXmjGObnJMV0WxkTr37cH+f8asERIhpNzzE
Z4ul6hAnBgdhy5tbqj0bCsOXBraJPtbPskK1VGcdZnnE0cxYlg1sbJbWaYnvisM3xgm7KmZU/vjI
HU8CeDs+aU61E1X8Dq72pfMFqi2SipXPetRt6pRUxlIQP8cLHayQLJe23UlrupO+3KjszevDYxw9
RuSjJ3yfqi++s0Tdo3R9VPTyWq+79dP+R05QMGLnivIBCS28z2Rrh5F2bKvkalLlMyCtrVN46d6Q
JaBvxBZ9wcA7a+wRG3I0HzVgm4zOSzA8elP8zrQJVjjYsomOIJnGR9OB1warT19J9IrrGaZbmi/A
g7HN93dGEF3lWuctS2KmT2xVhPiBehrRtDpwktZ5xdmbDQEBkW/wCUMHD/O6X4WI3IbJQsxglw/V
fM/YAqFvBOsbPdDOHPt93K/9oQczSrRlHpwdeLU6aSf4Dkilb79Nw3iCA3bwgr7k7iQEtY/ftNrZ
5NJfi9nG3LopAhkmDsQ9xOMijByMVsZQ461PVwoD5zLqbJNGI/2ivKDicCnGltDRf3RTna/yYRBL
TODZMoLatZZGUyxrhMjGJPrNZE3BUegpGmqP4hqbaxshIFJF4ewhL0SLs5OHam8RzEP4ELl7eJdD
HNnGUrcVdW1vbVeDTfAeAdXMe4PoDXcVkOPevWwdAnJHJKZu/t5FuImcGvVCSrIpnVYUYfU4bGUs
HxhH0uf3qajdwX5teu7vCq9wUwsaPSnpzHxHBLyVCN7AfXRrX9Kmjkk1IAHc1pd01nFIeSNj0QY2
NdNbqShrpVF5q7RElTrSQYxI5SG1MUh3o8DXGiXJAqa4Q9etQ6jXBrvebmPqN9JctR51aqWq19T2
rwWPJwaXID7QdwI41G8KxqPUZuwykTzAveVsjVUc2755VSU7WbJGet2PMLYeNc9k0vPDiiyxTh8K
zMDLNDHo9LgtN0Adc4kF6JAeBbTtECOfJhrHONKaSIGlaa6ebJMhvkczE03eNz+NX0pboE9T3Xa0
nm1vonOoR+QioIHO25FDSXJbWOVDWcXGWpTZfZ3PWTuOQs/tuHizOIOZFQCGjta7icOmslGjpROr
c/7SUqclJhtVwL3sBeJGepq78TLtAG/ihmyIbq2xbvW5VyzmyMSEFK6dTZCEz9q8TVtdrHsmB+BK
zu28BBINQuUqzVdbJPGKxtdbnkY7isx429MqWFgFHdEEm8LGLEYymhjR8g6fK+Ezbh4JJs2j8b6h
obmvTe1imNRl0dSvpavuphwHWEwICSAvfATdhGKwba1HZr6Co/R0H+Bau0Hi0GZPykv9p8QTODGm
YAvdZE2TmWwTuSgdo7zPY64EARn2d0cr8XEY8bZrs3LDeQmvG5VW5ZHmozexvu+bvthWgX9QHoo+
+O/Whn0a5HCVEELHKA+Wp7HuJyaL8EtDolaIf2WaRuxittbt8lE6GZ3VMXhF9LdWTfn4ExL0b2X/
nOcYpTr/0fzn/J+95v+KCPqv//zwJyyq/P/LH/kff9GH31v/189f4r/nq5fm5cMf1lkDUuKa2Njx
5r1uk+bnNfzrJ/9///Jv7z9/y91YvP/z7695S8HJb/PD/EOKj9C/xCn9n+rle/j+t/olb9/C5h2O
0s9fun/7599//pd/YJUs6x82/3OVtObWiCWhFv2BVTLlPxDogpa2XJMeuWP8d/6PKf4B6QiAh2uY
uuLv/5uqZNj/0F1HB6tkoaI0JRSk//cJfIhx4hP515//lrXpVY7yt/7n303eUZEnI/m283U6gnB6
C06E6xg2GQOsrB+ZSlPSxrHsNQpF1/pme5Z17PLIPkIdxpowSXvn1G7A0WByLmD4BGdL5ohYa9Fc
qEpM+2jS3vxe03AAimgNsPc44ql3grC+Gn0ZXnFTbSZygl50MVGw6X69HcImOOmMp9yeTabMWMfb
KKZ1QkjsWdnd99gaoLYjTFm3vNo68YJLxbn76uddzf341+9cGH/xzi1b2q40ZuaVmv/+9eUmzHw+
J+M/yGrB/peBS5Q9J+ixZaZKhVRcjTS1NlXh+xs3S4x9FsanlEyVlcdEcO0YGSqSEP+Y8F+gkCb7
Yswj4AF+xXStq05mTRFX+u54FdoM0C0cS19f90cI1s8vzHGwbyMJJPdDSPnxspPYx2+GDn1ZyhGY
aWEciNrZ02kbVyYL6t6WEVG0iQoXX7/uDNf6eKNIhxVdKEJXlIMl4OPrEu6QewmM2OU0mnLTe/HK
iFW/MRyzPUf9roms9dcvOOdPfX5B08IHJk2bJ+HzC8YGOyhcCN5oEZHapK1EeR0Y6FQL6WW/+VCN
X9+dRRQe6mCiulzb0T89BtaA1qeOqMSBGwUHHWX4mS71tWfgOpZxbl+JzO3oYuT6vZTamvQXQPOd
fQL0/MTqrF/GqERqzaTCLuIGfUsR/uZ+/fV7dxw0RXwJwrFsIT5doUnVbTceLYimKKK9Tej60U6x
iWBXhkRRAWn1y4vcU9Hl11/DvAp9+h6ULgXgN2UZpm3+pLL96TnpCp0eCbz8pQIwLIdH2jjZXWO2
6Z2DCTYwW3llqGe/0OQtCLlHz5nFMxNmk0bmyU05in6VWmW8+fnHttOTGQ1759d/0Pz+x+f5L75C
ECiQVmzXJQ/HtD89GC6paUHL7HFZTxy93DLNTzwZ727ldAAOCmZvo6tft3MbIt2GiZldYwundVsb
8dHIeneT5tQjzXth5Xd1hIT5689xxud9/Bw5SklDCN6dInLK/JS3Fks4Mhb4Z07N7VH02IoEMus9
Uk0xzz1RbPF0bX2vSda8gfc87Py7eZSIvZfDZ2/UF3L+Ry4jZzGWqLQdtyGIh+CGfdqbANSKONk2
KKoPFtpVSI6b0hjHV6fkDEoB5GxkTBug9tvyWGfD6ut3Z5i/vjsipTCtWIalO+wm/P2f7pLc1gvC
JCX479q6s4bbXvPrt5hUKr+oMTcAaIAD/c5IkjFw/C200oes9LS7aKxPX1+J+RdXAkKUHDIlXdMR
n9cNUYSMgwCWoA1j33Ddw9To7iHq9TuWTbivrZltrRxUjGY1p8jNvsk6uZR0qE8TATZeIOFq0/y/
ilyHoTr4Z+qz1Qgt/EJO0UZC6QF3hDkiyOrpUPRRd0WiZbmpfcKfyV+AZ1ruHGUPa9Li6VDa6H0q
I/b3Ca6zr9/qz7fyYYlEisz2ZRimK1xHqE+3/FijKwZblC4tx2rwpg5iL91y5+ErPMoa+6lW9+8N
sRA7CroNXG656B2j25NFUJ0UBDN0hQGKcpFeSrUfheFdyNLbj0MkbywDcNXX1ztHHX5+BGy2WlMY
c8FB/fLxJglBmE1sGgC/GcnSK4wORtzdGMh2FnGIQIM2OmzG1Il249DcuUXsHbtQIIjKpmmrT0/D
6NnPOY1oNM82SqvQeKnMMLg1PIRfnac2YRg4sEbNYptMtEpSo7RWaSKLM4hkAvbwGVw6PlM07MFH
SssZfjwU+7SJg0emY3BDOr7BwdHTRROr6RhhEV6rzLc2VRVUm6DM+jtfDlCmpCpO9oiRaDDpVjYB
qHCERhOBXF66MdIArAns5w5d16nFuIP+x+DsU1jX0OLfCtTUaGJ7fZ3F7j7jrd+qHju83t/6mbKJ
Ag9/88kbv5R5FiBchZJvXsTZPj7t3hgSc0sPgxRkZgoXd/JWUv8WUrTkhIJ9p30SMJHu0yM6Dpq3
WIJlP5qXeqHQxofvSapZN1jhzP3XN8TnVcMERYcWX7cNYdtcmPtp1RhrG9mcNMB7TNiihpwXb02d
yDyTPHoVkaUgDJQs+WjtpomRAk64tJ/eO1SKi7Dtvn99OZ+22PlqqKcoOQSoU6ruT1dTuDDURQtU
BQqk2oyY0PnI8PwSjocJeIy11xa+weHrFzXmj/5PDzGlv3AcdgVLuISBUoF8fCgscqSDArsHIy7D
v/ambkBCQKOA3rN5b2rdS04C3Q4LVLcvM//ozj/wm0v4VAr/cQnzBbCcsDR9ri1sIPx55xXhMqSL
7J/jsdDvegclhtG43WkogB3ZgbXqHP/OEd0u6HBZ/6a8/HSDcgmmhBWtG9KS1OSf94/acqo+InaN
5lLPiJSV0+XYlQge86/f7KdteH4hS4CMZOG0KKjkpychGEOjEFUEgdOJSPqNH1oQM9loGyD7wADq
LmVN/Wp23sXXr/sXb9C2DWzfJq/ugrP/+DX3OuNh1jL6L6Q2YNjhHWIpjVbu/G+/eam/eI9qTp3g
K+WAR9Hx8bUSgIBRzWh3WdDqXeZlOlyhEIj2hJdh2ngCsi3OZR3JnZ+giKOyVBe5ACWqEYD2rRVa
szCD5HsginRPDthwTWKjck8gmKuzxImzkp7v7ErUSOs479yTJtOtW8FnLui3XcdJE29rGR1yUpR9
lY/HnhJw9FMozhUOoVKtfbBohxBX00WUxusCJyusAl3yuGEirs2BLCAz/lbhtSI0zdzHzQzsJlfz
GKctbGibqM0ybq9Lk6VYCHyGea5Na88vk6faRkKpgtkiqOJXRSXFqMGeLrQimX7zjX46M3AnoX2x
pcUzK3WO+J/uJBpXqojqkO7/5AJaqIdrBxes2amHlI4Ns+sq/rcfEskdS4Er+U6dX+6hcEqCIQso
Yoyyu3fa/r5L23udf//6/vn19pG0FeZqzjBsQ31+YwiwJaoTuveNQYqCacg7H8HGIlMYqBtvLf1u
qdX5hUS295s3+MsKzEeqSDd2dJOHk0fl440btrqjuhhSF4DgdeViEyZ92btQlgSX6Qr9AEONoEf1
uwXwU804f5W2sEyX/dFFtPP5dafRTuJqbqM2o5BEBEH1tzG472KtSI92MzBMYRa6TGNW4iyAqxcS
VjJLOJMt5SbI4KC++vo7MP7io2BPZBNSihvM+VwrISdGpwyBflnVWXogtRBYo6oOuoY1aLLVzcgg
YJ/oZXIOAkSTo0MM7uSjFi9ysAKhp1k4zrxj2DvXY9UESBZGdGoi7HZfX6iYi8yP+5d0eBBIS0QY
yF7+6TFImVWqUsOy3SFpP7Ypoypf9cM7krxqNPULI+zlqmhiQt8gIeAQSQe8vvBcCf99XQfgepbg
GwTKS2gcHa5dSF/5CXkApzTNhqWIQp+CvuVHbfec6K3/myrk1+eYj1m3bANxFQkJnzsqaZoUreuU
MwVqvCfIbR/WwMAbu7nnP0uXkfzNuvHrTmBbbPcgXDg90Mb7dJMbUa/8LhgRsE7Dz6cY5fL/6ikG
p4AKce4VKF18/l6aIh9oQbU4oxRE7tFvH8eRsqkvquyMJKRFsbXydRUfdcwbv9uBfrknbJoGgPe4
f3mjn2/evmmUbxq01dhlDvNCBWfh8PuF6tdvjntO0hMz6IQRkv7pk0S3GdbNPF93Jt88NBUIVDoS
OSF/psyOwKrevr7Xf/3mEOJy3po7s1TT6tOtDl09rKLGdRf1xEgRlxEJc1ZPe+G3S/Bcan58qFiA
lbINOi+E/31+pcZJxxC6MdMQM8tuCT79oxzUnPEyCHq5+fp9/cWrqbmbSBo9i671uQTFp1OOsGkJ
KLHG/qrFT0mE8hEYo9okmBN/c3OIX1dbekCGIUzqXVa2OYLgz70CjohhKANMbxE422TAXpp6eG7t
gjlklcnqmswfgwlRC3hVH5KLIUywNOgXdg2UqhY5XQMnu3QiUrY7pyC0wjzp4Nxy1w/OZoFYNhmZ
qEF3uskbu/7NFvXr5sgV08uH30mZis7648V7Y515zmjxWTUJOasamu00nLpV0g/TXg/ClKxSFNWx
ad4AkPptqf5Xnx1ZYpxU6FZavywejJtHI/BYrLqI6E5n1F9/Fm2Z7fdLVErbQvOZzlfiVo/1aS8D
kr57GTMXb2Ck1eB8/s07h56wYYAxw6qBQu1z0w1mHohnxBgQe9sLPowQpSiNe9c5kq0S/eYU+8uW
yOFkdnezonGPWnL++z/1mLQprjqSRQGAVEAqPbNhy3koUh+v8C32QTDSIzahr9/g5zGBSWNF8WEr
hi6URNQGH1+0LSKI/lVMJF1tyWfIvEQKpFF0cnP4xCnx64C/6cAoxNWvgkF1HSE3DZT7VDZVgWg6
x++R3Y02sxAx+dcqxW/shZtiCOxzOqAYmqbidzMC45cDHRfNXIkl+Oet+vmQM7RmrTBCEoMQMAhW
sr+GgtXsTDPXl24D+NkeCmdTRC1OPPyeA5ZSo4p+04n7ZbXkIlyh8HCyqXIc+bRaoipQnBFMSnov
Dc6RN1zDJITv6qroNzXI5ynW/CXxYiC7uQl185fC2ONMn0clkqypDdp9+2MA2C19ezvNJkaA9aQb
s+jcNHH/3gFHXKY0cA6R0wVHt27OddO1tHlggAqofQvJbH8X6EF2VRji6PNFgXXznUXOLBrJEgoB
sqy+GVrRQuUY8xUqr0s7FvpFUHhwfWlRyQAoSdvE2W0w0azinAa3KUL3/PW9afxSenFbMrFQnAgY
X1j6vFb96YEYmwleUAh9a6znhGkbakmPaGmYhdi2b+yHIjU2fpyNK8+gIckBF1OqMi+yOomvxRhe
wbA7f31N4met/GHr4qLmY4PrcNCmIvz0wNQYBzMtYIFsq7zZZwU6PWV/U62ctmgKSaDOpgva3/6m
h7MHUSkwTsWGGra9Eq11LU330vJbfUcWS750wiC/Yb19IskjvkgcbdNF3mMHTXo1oCi8RdHeAJc1
s0s6afBhbfd7PI6C2M5lIKgbQyvqdmlNMCe53LtiTLynEKDHd+7antSVTlGY3srSJdRL03Ddglwm
nU4y6giWiIBwUfpaj3Si7FA2a9lFidpmqTomHGzOxSrs3OISJ95bVho6GBagIt1sZZw87JIeECZF
buw27Dj+4la7d7QzmQLpvnJhq/XMt+jZ18+e2SUXehyKHXLocxE05zRwiIuJAKjMU6dVVtBZFjxC
AjkGLRR1MoldPTRKv7S1onpb9UgdJ9eecDrgXsfJvCXHtUSCrj90vfZECE543ZVleD0N/g8nORE6
Nh1IMJ4pBYhXbEwjlyiOsN9GAAaaZIJRY0YK0E7x2KetPKRDnrGNdEgUOrCrlQdQ2Tar6mQY7X1A
TtOdxi6/0/IE6N0Yj/dBjeZmbMV1kzXv5VBZpNqM/UEU6DcgYMMtBF5wCCwNGoeLDskzDQ0sA7wi
YaKsnrL8LfWbfJ/DpF/qNKAu6iI/mWV9FE6FJQiI8zkhyPjEIlzMBPwzKZfaXZo92dWEBSdyzLMq
0iuVIaaI0ZnDlPK8E6z5i8kwtTMth03sC7WsjRKf3+irc4T3IUL5v2tj9d6i/N1LoL5BTBNjYMKH
xDrqTxHQAzGZ1mXfYqH2nbb8hpaOsJ/x/zJ2XsttI23XvSJUIYdTMUeRipZOUPbYRk6NRrz6fwH0
WH41X838JyyBBBqBItD99N5rH1pVXFDS1yBTOnI7IHts63CS7bVtuNONvl0WVL6oDfvGJkPXq1QR
yY54+BZhT1BHWflTKnfZ3gMk3/lBRLy99MYD6QQu6S2udg8W4s3wiDF0fBEfRDosW0UNDm6TVC+5
eMb/GiziKrJPrhjgxgSN2FapyZgPWvmdN6bJfZLW71aWF/deYv+0rbC4yhrcbS7v62k6r8zVn0jI
vJObjK+mfXCa1idFSatPodY/OkXsbeqmAEg9wjxTneFxdJUatqC/YJjmn/zBTfDuiPcJMrhHfokH
qToZ0YHJhvZCVG57QUoM8DLFzjO62J0MS0suSBnjZd0p/1Xn+0ef1sM+5lFZZsqUEcLnR2BNx7WH
1Il/QzN2gUZ/vQorMj9VPUKZ/5+PoH+WstnfNC5wGHWpTM5Px/PHvdiHGKTaOp1aVEU84xqVKldL
D8WwBQknqoO12KsIX2r8cy/7iZXJ/6MVveDfQFWtTLFdv5O9Lrf77Z/Cjn8MjTgc+qgIRExuxvSZ
/vdwXMfn6nIzBQJOMNWQpsVBxY/e65NlK3GLHYCGL/++y8/dM262FBw1nTvQVDz6PMFZiC4lamYK
LChxgJo+NI1Yb409XQ+TgLgVgCq0pVH//O+7/fxFs1t6hUzbM+uILOKzggVVdzRakt2SXcrjD/P1
3B93qZo/5O3Dv+/sH9V69uapuscEM70Npjs/9UH9NNKbOlQnv3dTHDyNu0qkIRvHXDcsc1etiAnC
/lK49IIx0/Lb0Mhc/feD+PzdTsdAboPHwB4BC33v//1uTZE0/mDgOZ8f+0liAedvEP2FmrLUTHoC
bSL+q3z9jy7lvFP+uUlpQbOEL+l/dxqB4yiAM3HiCsVVP86OgBK7lVu03YpH7gLQH6pgTCxuGGTf
8qhE3V+kj/9+5p/nsYzpKJja5V+XgtM/x8X9QECq5U4B0Tbq28ERxpJtQI8FgmlzkWwyTxHnrmiz
Y5q7+ToeQIKFPhYXnviPXd4167HRiFkg5vs/Bob/57HxddhTPUKjIPypv4vU2cf7Yv4as4vSbS5I
kXFFN0+Fi0jaS6qDqWXf60wrnqNk6cKyG5lPCgnufgVRCR5MUbrrv1+xz8PV6YJNiggTZIrO3Mqn
/1dFERrEUQLRKDOEJ79BZzBa6vBMaEW8TRwIsVHfL+li3iMeNf5jdPi5fzrtnD451Rlzqq59risk
cUmwWtHgT+qYei4yRmdB4Zn/ceFNFOT88/3Z5+QrhrFkcKoMNxBHffpF1MI14WWNsxGKW09c7tGl
PthO8lVPdr6q/jCSCjBsPsQnz8h/4KYfJmruG/Wxv2SYf4WYAbvctNcOHjk99L8A9xm3taruAFmD
4QW2nRPifhbKXoTjzwB56VSDr9YeafMb7DDWMgVZgT8H65ge5A55FBiMA6vodoQmPnuK/oMhNN1X
P/SWWHAL8j/9GGrzBnYT8KwMvJflK0xz8KNfEdVz1hi+nfha79oi+J46er2tsx8xeuqVEQGbYQrz
Ly2R8QY+1lKaPnb/PD/5svup5GW7rxzzix/5yOWb8qDaw5tUx+AownbjIxoJXJR3Boadu1Sv1gX1
SIIY4EziKGrRQR1k6L+JAmFRiEyW+yrIdEts3OxLqZroMssvllV4OxGbyCmUSME9L87cLVcAYspV
6ZIcZ6UPdkdBSSUDADirvx01d9tWY7puG0oyssU3Z6Cc25a9u4IlAfrQizdq7Oxk27mgL2J5l9jV
Y6+aT9Gkxd7ieECqp2jXqBye8sZbSwJ7tN4pVkVikq/mut/sKniohfHdHl3cNl5NMF/5THLxyowG
b6tnZ4vYeFNljnHEISLUuN8QrkwkYU8JcVQhkfito+H6mlw/Y7iwGg+4hattcLessoy5u7QzdtYp
7F5CC9t7yEgW1Z8domKkb2yX6tIxkR14DUkhmZFsxhHKSGiStuFMFnqVel44wToDjdwNWZPJVNLb
9UNBvht20t4wh6VVZiT0SX8zKtjtMz0Vq7FEVq3KNN7IJvsqs/jLVIlf5zCy0ijIVrXuPGfAxNu7
GBs5kv/gJwML8P958da2cGMSoy1WRoDVofBfTTPPNihVkbZjLIR1EJ6bcSur7k33zfoIEnApyOy5
G0GaIyW4Ou7XfBihiFs1hi806xpCbU31f9bGJOqKw+VY8Q9Z9aW/bPF3g7FgUFEHlCzzyrzDVUoW
AVlGVovdPktFv43ynDQHQBMleWiLMr9PYvIynAmSIiPtVY2Z4Cmc9qQDKFiT0LJHcWbdKUZ8zgZt
OxZhjlwfCMc48Rk9o9/r+KDIxaoeBxCmU6HgznPu6t4oljUDswU/w6eUgWJHPTMq1Eclaa+iSO7t
jk58wc8WZL2z8EOFdDXzZCKq52QiLvLSV3Nv5w1yHzGYk8TzjCOVINmUG0zbz2WAWoTAhTXE3GfU
OczLRb2y+GZ2OhBDDIELPcqtrS+VcxKrcu1ayg/dSZ4VQZqWyS/ZFUn4MOT9xSnrH35ud49pYL53
3MdSRq5f8NisW9l9VwCCTiYYDn4UhOBYYuG1YHmHqiuXaT+RXLDIYhCk192gEgjJHCjlj7hKp2S2
sF8mvj4AMH1rK8jp4MrLBVOoWqw2m1rYysbGKEICTJhd8FQSF6N4P/QQ2b1i+OJKeNeXaij/CpsQ
RKOftHei1bITseNZooIotBJ1mxLP8OTgge01yiNM8U5IVhXjQQ8o20oada819+TZwUBphLXruqDD
40C6yUhzUA/hrmdwqdqW7G27UL6QMGRjuTb8XRKONbAZeq9x+BJbYUzEHmQREoqpgBJMIAvu+fZk
xcmNhdbiN6Y0iwdgwGCJvDhaq/4BhquzFqAMVwXGZbhmT4QSbwI97hZURRY91Qaew+26atXXNkV7
g1veOo52AjA0leBQVK/dD5kJL6+W3/AYnEEVADBx7W88zo9h7fovFretZRa7rxa8DtDqd6rv+tQg
OhDSg+3sSUJ6ilJB1kaft8tIGA1hCbb6lpBwcOd3JqqltOqORgBMo4Zy0oajhatTbXcBBfsF8HbB
lyyVJUxiutVu126qECHVnBto1H+HBzqpF63hbkMuM53yQZSMwo0oeJpfAmExEggc69ADUhS1n0R0
l/Sfqd/49zApKDmEwWFeytAE3I8UthBNigRgGNBC7rLdKWsDisoTwtAi8q4OlVFZC905uAaZqVFU
9/zi8FtnKXdMU23SrevE4auXF+1d46rRKSbnmZztcT3mQfk4Mp/xGCDC1LP2e13n5daQeodhiJf5
r86uu6PXeni/ArsHApabxfrjExgX/XFeZ37vtmI6xiNEf+Plj/c+1pnbVuYWpRREgsl++6mZeeVP
7xWjvEO7me5zy1sWWDF2dDLkYX7x8kEetLYg1w+CC68fH81/5U5+aca43Ma6EjLW6zKCSzIptFWd
kxGrtrpXLodCN4/zy+1z12h/Zo301/N73e9PtbRjZjxQqw0m012ilhCcVW5jSWTJa5G0hB2WVr7W
tNx71SJ7F2tm/pdChjsAdkR3GVqfPd7Xau1OgRpGNeyzqQ0/rDFhC9+8Ol7u7jo/hsVqp91rrZSH
uQ0oCPLOHmr/OniluTNq0Puj6T91Wmft04ofrD8azt4BI/XFqflt23HwUg08XUypQRKd3oc+p6+G
Qg2286JRKVfYTebVFr19rUhBn99GHRJtxyhjsJ6N+RcymFBe+6esqvqHeHSrUx1WDx1w3EeV2Y7H
BII3jl0v2oWVCB+RtAwncjwuQiVBhfzlCAJ3nHrbeeXYKq1T0jZI29h0bgSNaLIQaWvQP2mvOX7X
Z/0nvv7iR+DYHUoYkeNDVfNNqDjBXpvUomVDhrSwRfkOxXTrakH5Y8iCZwo82avdk8ceJNI99hFd
rhaMJ+z4PnixovDb3Gw4OEsvsIavVpWNQF2d5BL1erHrY93dFI6ZPERO7RAFWeTfbX0/Nx9XKpnP
2Wg9Wm3trXFFyn2hu9qZ5z8V6J6cPSga+7l9brHXGpXMq+qroJe0VpyEpw4Hen3hOowK+YxY53aG
ntst7Koov4FqB4A9pNrFp5uy1RIlh28n+IepqnCBTrl+avL6pPgCp2NJX9EXef5MdkKHLgOfbxir
+TPQdA3bJEmv86dKr040vyhYu9PKGb6BjWlgp5s/dXJT3aHikYt5W2ig5oFINhi1qp09dwZPez8a
3uYPJfaZSwAyct6SQkv7yCPhbl6aX4T7DGvVxxfPYYy4RFvHi69zS6ahv5D4iBlv+qwiH+xu9PF0
zNvFXUrAwqj4txOIHK2GTj+E29tBVI25CkkEwpDLCcBAFZuAodyvExAuPMjUI6ZpOmI7poqn+piL
55WNJOpPZSy+F3YOXgeXxMpJY7q+oQzyow+y8PbCDEp2RINZkcRINPMf62CMdJLlvPrtXaW4xqKs
oYv+vfHczLwGXU5M3bHODm4fK4WyJiLh6x8N3v782Oa2TPoC3DLmaeAi0K7Ze+z1H81NH7WQ6Ma4
Nnfzpx/nMS/+sTGISbHNc76/aauPTz8OdP5gfvk4lzxtcNlSNZ+6zzxVp8t0O5iPtT8+6bTx3IDM
3NYyPEdgv3ZBTvq3A0Dw1FW2A2DIRYAiZRxtlBLq+T6G16lJccIf2wswTP2wgesbQBepugEQ6t9b
qz7JhnVNhM8fn8wfN7qx8Sqh7W9NVI5h73StPDpD3ZK4OO16Xk+t+RnUeCoWMcFk9PZ/tz2vo4zB
mycEj4MhQeDaAuA46ih4bouKT6bcWMGWbdXqjLivP2aAAK/lNC9Oh/oeATed9KGSITjI5uKPVX5M
USdf59XiwLjmTRISwUiHbVFV9oNbpO7htlj7wRPxkDocejaYm4xj8ZyDSDvcmoQt8uKE1Nnn1uaX
IA+/yJ7wvlsbRte+wY0Pb2vcDiux3wPNdve3NbwYQGZTGvtbkyILvvuFGH4tVn3zg/6X/LUy05Qg
wpKKvuvv0/RKcmQlmXq/NvHTlmlSasy7j6PqJEZblerv7rYXKFf5HUY6dTcf0rwiVYFiSqHtdrcD
05ShomifiV/bUM+q76wG3vNHu9C2GgqkMMLn9+YLZVcjIx/q39uPttO0pYQwuibZkNOVbg1Itfj0
1S3TvMwwNpqrMzZg3HQ7Pitj0ijQOlxC83cXG8wo5oOS3dq8fYOyYrLUbaNfbTKCVkB/lD4Eb/4F
5heDsejC7mJ7c9uPbQnY1ESybj6OrXH0bGEassdyOh1bl9Ljz5KayIR53xj+xCKyRPlHu32QNACt
6nRzO75EpyIxKEG4Ydz3a99MjPK8wkLLIH5qF+4LLFNZWr+W67A3F0CiNbqE0zWoPYbZXgHQ4NZm
o2ZINcGzrT+ONQCtjm+YoJJfx+aS2j5YebaeT1fXMJNI9dJIAHkZD+eNNFe5BlYllCHkYNFcR2HJ
s8Yof15qByk2Q4uyvSEI86SLbmPbxDSRsWWQTfK/i4z5N17kiGvSZ/V1sJgNVbH3Mo3bQvycFqc1
btt3f396W0xayz1ZmbqZN82m7ee3Ar6Jjybnt0gQ3qju2ANOJbfEVltx9SjVnhiWbpRp7/P6Oeik
s5E767ktfy86MqeAP5gkaqTuSVr6rd1e6etrDK/jNLU7733efn7Lj8w/9v57w3mbea02cBwAfCaw
MZqZ38qm5n9veHu/M2HdMg27BAux0TSePG4kyitkD/esyXj58ZYnfPXcx189J2KWoeuuzOl01yJQ
RiIFyUy2CgIt0/x5Pm2toAhTBnIN7JX/ts5NN5VQJe1yqacztLi5gXnO8t18aC4G+5NU/T/OCWiE
fSoq7+9vBVbfvMavL2laVH3lj0vVZr7FzCnYtvlb7aY1psX5yvmksPlmk57aiv5rV8fvTFrr64Eg
oI1WhfYV6vpXlJ5GWiRvPiGLRM2PwH4z13mLRXbKiD84F3F0L7mPAlVRVAJqbGPru5KwO5/0RrNU
r5DXSQX1RgicOuZAK5HKW6+PYkE/XjniYkkfB7d4CDWXmlM96ieQTP5yGJJ4X+p29BoaROHIMnjX
k85e96hQwcuxSNa3BRCJotgXIsUyrP8Jk/xu578hESNxzimeOqiVxzgiVKjQveA+BpxJIQaAStGP
4hI6RXvv9HTs52NqAuYgI9kHp9xNEmIg+wcjbKx1FPcUiPqJ6E467YurpYAWdHO8tEGWb3qZxLsm
ywCzq2VPErcBa7+b/pyXGVP++svQSTex5bD5eGv+KxLVNG6ftpg3M+oJmx16hEHObTFb3ZM8+Xcz
8fxmkibVEYHYx/u3Zubljy3mxaoyoVz0KgOKeVcf28z7u+3FzL18E6f6+8fGn9f+aFtXSoqdbbr/
OMV5s8qLOfmPU4FGMdGetXj5x2X5tPt5baVx6l3iuNuPbX+d/HTeH4c0f1wJ57EcFZewsenKfRzW
/NdtO2esk5Vp9s6vj6dmbqvPTfxxDGS/woza//HO7+/u80GXvSlwVsIn/rTPjzZv+8hLUsjdof/+
j9P5/V3OLeSRsHcQ10UbXWCGFW+aII3IUSt5gbiebdsB0Jddpf2ZnEt6qLbpvJS58k02Q/uTEyxs
QpLCKJ5y7gr9OSq6fMUYVT3Bo6/2pU+Ftwevj+qKhAOpF937WAeHuoq6nwBFNnHmm1+NbvrZeaZ8
MF3EOlgM4oNnluYRYKG5agiqf8p7+tVBY8jv4Dvv2mnnYRi+uATYf/EoY09czuY+0wJ3m6NXJY6c
39X8wbwKg57nX0c8uTzN+ruVE6RqWP7wNJKytSL+gqCQaccEInlrq++ah/mw5gOUdkjhl32SPHuo
pN2+K0x4Lkwp5XU+RSZHqv182vaY5Ks2aY1nsr2AUaE8+qER/TpE7c/purnTBSTe1QCA2XVn/Cfj
ru9IY4TaLS/zxa+9pHgr+uByu0pmvLQhnv2lkN4No9FpH4UhqzX5V96hDmx4vExUrEnE7h4bgVka
sk/0l+ZGy/mIp++VOQNmHXguYu1Iq73AOnd7GcoeuLIvjR2FzHinDgKaRZ6fcy0KdqOHlmQEG7JA
tNW/uGoNvrOtt26oafeZgGyVCO6xeTLyEPV93K0OyfWKb+F1ZYwk4fjvE0IkLe+x1zzxNS3icVUL
6ykc6RyR1hicYPWSztTyFM1bc9jKoavXTusoe8j7vKjtO8J55DuKG55bQoSPca5sq0oA0CPG5210
yFWIGfpLMjycTk03iBYhvqcGlFxNr0+Wm3QPkVnuYXS0aGtApsSO2Z8sHUZnLzx37deqgXneN06E
SJinqAdf6qYRyNRY3WZNor2QgLfvNeM5bGmH30HyiL4pBa1SbbBkjw95xZRGjF3uBETNf9J7WNI1
WSYUYRmONql4US3hcXHyGpKaDY8Qj7vbkqMAYv+5DeLgWcjJHzyUj2Uv/1LazFrCZ6lPeajWPGiN
ctUERbsUQ/Eo3aG6xyg0rANDaTamtxH4pwPmhKi+vtltmr/mPTHsOIi6cxUXwAx1yBIcmLJpa2lf
elJRFnXTBu8uBlSt8asn0ifrtdYRImxMLxSTCGRwrYOJB/UE/zM4DfaReqxxmt9BB/Y9d6A/ttNb
apf/0IjqgcuahQfIbcXW47oC8CQx1lDa5Jq2F+llyqKp6UlqApuj4+f9FyalYB292UEv/hqr6nmo
nPZ5igBRyqrkB57Hp6bs4xORe/pOi7Afpe6IDcEhYlTV6QZ0PmVcvTySWq4cLUvpToVd9vQHntyc
apwJQ+I1wQ++KpO62oDHHB9K4gPxZixGJk1fq0xVlljurG0RF96rSKJr2SnqNSS49cFEPmv5xbAQ
Rhzv+mo8MU3cLjFvxHeV7ICe2RRCTymCd5kTFqWrQ/cXpWOXCHYtfg11ZENF4nyrNfCXfqXDmB11
tPiObm7tGrxaYGXaPXcJENyVP0XpqeEF+ZTttWOwUDFOXTtioR3d30rH9r9VMXGMSYUjzEqQv9nS
uLh9b25La5AUT/X8Cm1yq5vhd6BMyTn3YntJ8keG2MZMNgHRwIv5EpVlwGyiHhTrbLpYUqHjIVqY
N2nLvDwZK0zqUbZIczk+4IVcVEPqveESV+7sismycYSujAWX77BBVlImBAhlXvk2tsRth0kkqKCZ
+dEQVXcnzGIfV8t4MCYApbXq0XSsY1T9Owh51j5IxrMoygyop5AXTHvuTi8c6HfSXhtZmb7SnxqX
3WDuGdY6D84QviYMet/9WBBJS4rm0fif96mEfkll4e/U0nDVZd62l2AQ+T5XCyxzFaBVVSrZunPp
EdawFpaqk8p9ElukgDqTWjwQF7uxj0pg9EddDYYjPHjj0AzPOj/fe6+ioFrmnrOv8iK6x8e+Erqx
VIJupVlZ9lb1jrcZCxCcxrQoy/HajpQox3wgdcKo623StOl2dAP/qlCgJgztVekH8TS/pMMT5MT0
zh0y51BGsfGMXoLbbkKVjWRyS/brvq2KZaU65BEyl7rEsFqcRtIeGnqGe6crjSOTTW4D8cgFgeLf
RUbnv/KvE5AibLxgeOGBk2fZEYED9bbSaRYiK8m9awLzYjRIcDU7X0VG0R90oXeHsleAN4bJW1DY
X0pmgBrbRFvJnN2DrrrxQ0zdkn/nS4aPdDeWZbiv7My+SzTFfmDeht6AjVO2HYXzkOvlo06awn3X
UvoZlDcipSZLheEGJXNwinwoYmsCnJVrE9v6mk77uKm9YFwnpaqeW4PhTWeM3wwEhguTnIh7rxbQ
tPKKqWpyOEkIrq/c95nffK2ma1dOwlBVK7lUma7fFhVd27VMGEPZhHVdAkXVLHERxCIdDSZdLkai
3iMhLHNi6YcwfGJWurxmxkggpOY/8OSY8hUTkkAd9UHxn1QH5F2Y6j25mDD/jOqeYzV3CretgyZk
tLZSi+mvBp1O5VmAltNgT2n2nIa58xaV/MOXojqWfl6gYD3FTNWifLTaJ6jP8Nirybgp3gbrdYB8
944HUFthtJF7CIA1EmqDm1DpZnukncZKMrsEkq7p1zF3+VVlKw5xEbz0cY4ZLHqZwPiZ3Yn7sYK+
MVS6fvHre7p02aZ2CwNxKxotpItPVia7N0ODBtZRdtjNi3Q+zIw0W7AmsLENorUsmX8ZCoZoRmAl
u2rDOY67MfXdFaVp6y6fMMpFkOsn3DXayS7ChAI7ky4mOP+DJo1h6TLR+TVlxrupWrCyrh+sYtJq
SCYtLYJn9WhpeXVEtJVvHylTUIjSKDPmviA9j9iepUSDRDyfJP4xVXdyLIZ1DeThVBtl/GD1xNk4
hq7fu+BCIRx2iyAayve8RFuTCOYqKfU+cTHxwoZZtsOVn2yA75tHAqQNLOcKoL7Y0HZWXadrHshM
tATRVwTd/pNjlxt4DsqBAnt4dpk/ZcaXJEfh5co1LmOfefiBhPIE0FLf9cwBOaI4F8ZZkrJ+mOWr
QdMchFdz7u50e3PC/JnS9TnwGu0A+JZKkZ4glYcbyhxct1aNBNaZq2fvdoFZjVQAJcuD9Rh2MSHu
HUpQKdfdt6o3QzCypjirThl+7flR06sLttAjx2OUq9va6YEaJICe9NpSz2V6UGQtt7lDL9/JfLS9
KvRhpwIUEmuYsU09XyMiAGoYAlKNLfkAtDB4KiqtPfupVjxF1EqnVLv+PrNJhcgKRd3zHM3vwKoS
we2GwDD0vj0oeo3zrWAiV2HGvirNc+KTxiJHxPyBBxQkhgxSx+Qfkdir3fEYLLlhuZIZMsUnZ6RH
viBrGxsx9851Jd4RbI4vSQP0nAqm/tXMnG9plNzD/R8eIWp3ep8/ENyL4iEU0GrNoHiIHSbubQo+
oFUlGhgzp3ynpPsaDEnnJsPB6rR4RcRFd4AdyGPQi766ZVucspjw3ymSTDNIfO2UVtkTSwdC2/Zz
eIiBaTEZNdgQ6mS07KRT39eiFMu6IdEElKhcYcyMKQcY7aYN0LbYrg/oufXU725LhdvO7YuvU7Ux
J/SJCvBqlUrFuwzeLq7H/jHJEYhpI9rhjsAFuOCCSDyMGPdhG30tasPctRJOhum1HdHVhBm3QhgE
7QXfiyG0jj7Cu7tAmM2pKsAaZlE/HoTvw7iGErPtQkNe/ESxFkkYkMtVD3SuprtTGivGQlaGby/o
hHrLIWTOatRs8ehn6Vnp8gmKnk7qVabONJXhgeLr9wOdwEc/tVYdBLwnuzfW1Bqapd4xgU1Kr7mD
IZasCK733gYvv+Y6XnVHsYcTmo3qzpzowrHmBhccm/dlSyyVOaruIuahiuVg/GHn1HAcZzi2qs/X
UcOKl0TYif7U+/i9jMIHN1xe8K7uc50UZSTGX6TOnPWIinMtFDM58EXry4EDH9T+W+wV8iLVojtB
KTrzzdMbB672zgTQFTXr8DU0G1Te5SlRg/iEuda8NjBaycly0XqJVD8o4s3g1vumkw5pN3BkkRYT
eUU+iaMn79TiOHhRnTFs+yvde/E7r/wGmR+notMM69QeOrpxCVE103M6aX1A45JwXJm2TFA1GhAr
MzL24EbDBxCm3QnJ43vbeNULvRH80ZEXXBQZMsrQRjJkelQLVe5mh2qP5Np49iJNULNggkPDp+Ek
5gMyOOkuE8Zud6Ixdn0bpsYKIImNAMFEP2c2e2yxzb7vQsYA0185uCu6JOrUNNyrZZFX7X6cPla8
od1/LCZM9Gx48q89kXR7nz7KHy8f74kCKRbpFc4yiWW3h6ivw+WxtY55CBvhihRr8r47BiCZujVs
397D+1CWcU4qw9AF4ypKLec+1lpCguyLGfrKDpzUVunwV482Wa8I/Ek11A4aIqqlSjKoiyOQAkWv
wj0dicirO8EItkGPEhHgGwYDq0GdO3rqsRK6uUnNcC/wuJ1zfou7Sm0ZL9cXlIPtKW0Zo7lZ1mzi
poY9mk6G3lixXwzHwY1kkIOXj/HJLFGvxbIA9FAhiMog7R2CyrEXRj6VL0kcqVP/HBIv/67lO6U1
oqMuSSrx03FYpWZ/tfI+3lau2xyxw7nE701/zi8xOWRri7mxafI0PZbT9HTZHPG50dMo06A5zssp
4pK0NOxthaOTDwzfXIdG+0NEgsXChE+pdNSQNM+q8cbF8lhPL/Pi/ILCvlwqqikXWu9tdE9tkOZk
NWocXoK646+w7uRdBuJ/NarliLxu6lMBrFs4CZKbxB4aeXsTwCZ2UUlaJpbEUwTgdmckqB+NEoQb
IRm9dXIyomyb0b8UqJVKizG2rFSDhCrPOMx/STIT1zDzf85LnpOZv96fVvu87u/3dLpA1d38ceKp
B9+FfurnGvadT5vwUP2XZkTIwcdaV5IlOW38/7v7+fDnpj2J/ytSSH/9dFq/D/XjVOcNcmvqgsxr
m5XtLdNg0CCv/32U8wd/nN28/H+1fTsEYpp73YA98LuBT03Nm/6xTzcFI9h12O/LIb+PTNv4Zipx
d6eZaXW1iPzZaxlRMVYypO+aT9A0AvBvskR+DvUwPqPU6hizC2Uxb6qH39GqK+9JnherEDXkgeGl
egF8TDLS1HYovUMSSO+lMR2YJXpobhXXS558r3yfV6CfCvNdGdPHYlBrrmI3rntZKa+U2rfzGhp1
gYXJE+8ezrBC3xdxOWHwyTenWNq+i9UswjGa25pxTMCdn0vUnrejC8IMoe8YvlEniteu1oUTqDl/
yB3Csee2q0w+jXqRPJuZmWw1OzA2Vla6z1rUXOYV3BpUSxiJ/io9v9+bQ2bwwLedt5GO53xt9KYf
yWziWZAUdXUKFXqI86Zx8sTNp/waWHmyklXbHJqYEmCtpGS8T9dGS7x9oFKyZ3zFMI7S6HZkOvsx
yqNv8wqGWv3IokE+alSidsS0GeuR3v6rk/DvNn0v2cTwVx1HuZ/AQxDWK6TPjDG/+oyNphWCAYVm
qgj/SBiQcYbnBvp62jdAhGWP8vWtCnmAjbWW7x1+UlekJvR3p00bL3xUyrx+xqkXbMNCdTbSkuNz
L/zr3DYFTUrVUWld9SmsRukLZ5X04/Dm++FyXqNz0PbJpO3PgYkuHAZYtuRJv3T0aPhCtNAiB+n2
xUdIs/YKoW1DHl/Pg0zOaAW9r86EMWMf+jltRYhUhSijIA29r4qj743Ibl9yF/lbbRflpuuT+Av6
/tW8QlXiGTb5bzlGNtcmnLMo28H9mlj5C/2q+MlqqFOQeIhapxu1d1vej9PnyLTDVaDK+ACVPH4g
kJJZ8XnDyE9ItfLcqxHyT64SIUXuOVvo5XOqN827E5kEkBJgsUt7UT31afg8f+4hM8W9TlBGHo3K
ETA9v5zpJJoWilngO6+Fbdcbkekhol1FeyE6Yzev4No9cZd94Z7woThnNaqQ407XhS/mPvXH5pmK
nLV1QsOg31xnbxl9znlLL5CkxPdtdLSq3j26rvJYZu45L0X2mOVK+kjoMCQiD+LWvIjb1D9Ivfw+
L91ebIZlcTW2h9tWSRjtAw/Co6q3VrGIc/+a+/SuyqnNSKkFKTyxXDTC+LULFwB1pZR09qY1qNEj
/NcNuZxbn98z/YemENHDvI0J1n5F7CNZfdMBOjhgrk3018chW/k2TREGk/jVH7hdyNdCcH/o8/Sx
Q1DwgCWI+nwmX0s5RIc4p3o/L2Yx7BitstEr/j/Gzmu3cS3d1q+yse7ZhzkAp/eFROVoOZRdN4TL
5WKOk5Pp6c9HVXevVbU3ug9gCLIYFEnO+f9jfGNeGpSMRrOSD7Wh+f1FFjc3bfMXxYnsCxj+t/ue
O4lSlm7y5N+3QdxS+SRj9rv7NmmrPedKLa/CAg3EdHo+e7VfMDdXp6IpehR8PBGGjXxj1Wa45pTR
fsmIh1lWpcoIfX7eGux2mJTlYx2M3U1Sgb5vZOMgOIS5SbTUvJHTBtNq0lSNnwcbhR1j7bpFp3df
2pgXBiLVS29qxqUOpq/3lQZJBR3EqOrf/41g5xJiH40/X3tgF88tXvWr1ZAPArtycV9Lt8uCCzUz
jfg97vWJvvc/b/CzqifSiKaTFTvVyst5H/el9wV/rne/NxYc77I3yHv81w4ybUDGcf9fjkiXsySN
Nn958OfdWqEeV2X67s8NZw4D5a/4nMJ8OobzDtPRk5Q355ckujI+5HIkpFfDXfPnZlEu8q1WpW9/
vvKfe6IWSrBqlTOc+20TS5oAhZOx/bkb3JLawk0pqBUarMSQVkI+T1ELPVgHWinIZpyJXlPlm3qu
Hm1vjE6UcGwG32Zwbrgi8RMolsx+1a/QlkI2aoKtNsjxi1kmPnVT53nQw71BjM5CVMQHqjKdyKcM
28v9Juib9tKbRbRpZGH9viBNdW2tCEv5fUHp4pYhl4482XlXFN7by31XpigVBE8lJcF5wf2x+z0N
POsqKEyG6b8uiOi8rCAOwQ36dYGXJPg0kiTHsf3LruoReVvkBtL/c/f3VYpGlZhPHVqL89u6P3a/
Id2Y1FpkLqvfFiRd5S3LqiX15dctlIY0LKwH2urPvdzvUbXj3ANXb/3bAnXA4FEHbv37Aq1F96M1
NXPH+X3cb+7PhuEWgqem8dnPC/78EIMMn05b2e3PBX9uMaoOM7pmlgv9uisEaJRLBPqjP1e+3xOz
AduYjOn3BX3Tf3cIutz9tkGKaoJujPz5eFxgkwqtCEEcJ4AHtLxklCpD9tDHGLMzu00e+kCbY+W1
6MFLpnLlMYG7FqVerQLRete+hZffM5W5UtVrVn2ZW1evC9uVx9TyWuSpXGVurV37KO5WnllM14x5
warXrP5KRC3sEUTW177m6MtqRVx7fSRHzHTra1gYKs/WV1eUsBr7M/Nrr4XGCidYeu0nur19qMQ8
W2qxtISVoFf2Kmid4KKEFAs9M/UuuN3dVd+a9oU2hzc/m3UpKBfx3kIDX7iisJ6ikvqURdBzgvES
CswSXhL0WOyGZE2wmrz0DVdkjqL24nVmxtKxuRQ5LYIggybR92IOWi2KSxa21brPioxnU7GbKUNy
KYTTrLN6jC64XYmXNkflnNW1XPd26Z1ZpVtTNnbOfTb16yzUrHOfOMPaC9GqhHkysTTSz2HbqOvA
iylvm5O2zgJrwDfp6uveI66ebjrTxp5ADkdQs6Ge/gImARlQNNDxLcoXUiDUczA57/dlDiLpY+Zy
yh7nVcHSRPtMcQfSyvlXk16ypbxn+vdNAZuJdS+dfH1fOrie5yvUxjb42bV9lDXTEgqyOVdPu4M6
ePYzc2UMUCKHGz//S6OoXqS9Ov38l6nqbGnzspMna+eZzJ0fFjH1p/u6aR2/MysV5/uyxGlf2iqJ
LvdlhlLdpqhSt1oZp5s2I7a+qlDko4GyOZOT1HZiDmSNiwD+2aKUNtmUGk2vv65gFI2flkZ3QJXz
z9VjQlKZhoRy5yru+b6f+004Tg3ghIAW51CTP3Zf7+eT/bzFdPBBV8Dd3Fcv78/NZRc3lVLnfB2V
PMWALJbk8ubvveXeKkCcT2UckWaYkcOVzo/XU+S7qZ28ilkIxZvCV+flzpsmb1GkZu+6ZhJNCNZm
pwBCf7ZDsIrzdrYxJbiWRIENIbAfVCjCuNXYYKxyE9ev0VwyHAnnCWBM2nWZ35uqd7CcXl5Nhh1Y
w/TqW5hMDxgAy+fSSbut1SIfU4to/OJFjIXvK3Ras6zGaTyXeC1PuGms5dAU1bdihBJXdPR7emOA
Ve1RHYe7/9Sr5et9y7IJiSatZP8Qkkp/MNOa84mbBe8i/vncFbQMv8+8ns4PF7yqidErR211ou9V
n+73yEYKjgYirV8f/vnvvx6LauZ0dpHivJsfC4l5+rk5IaT/uCfEhF6n9ChHsEamNflAXsk/l97X
s3gvVKGVzZ+P//a0otbl2hhNglZ6hR385WX867UETYA1C//TXxb+6+3cH9OgufiK0Sk/39Xvr6Wc
jPFgA0T5ufJNFOpldMryQZ1vMm2ivW7nR9JoPmnSxuvaMmls1S11okzshIFeIHQzoEfMSnygkCvq
WhQESda6GVJpQfWOzPKUKLzdH6tApPkJeEf6c+ozqJSBGHn8n5mihafBM75bzCGuNBf1rZxSa2E5
U/CoW/VOAXq5IfyGrJ467pRFkJLygonShyP1TBhruh7i4sPLPXdP4spwLmLd2JX99NCgCCAE9Yiu
hHJQZaPvs+KSlFStyCnzZ6rfMlsh/aryU6KEV5NR9lsZ14degdsfpd34ELaChD59uOL3Atxs2bcw
Jg0WW58Lk0NB2FbTXcxkvotjQrPztNY4nYI0SAjq2ASKTDZGUJerOZFmJeOKSGNVGR77ThnPoDRP
iqSg3o5jf9OMhzjL3wZpRhfF86oX2Q4ogov4dv8vjjbKj2hszKvQxuFhcsfsqtWfCXTCU5NFT/1o
KbtMEeGlaImoSkNPewu7YZ8Ps+zMDpudrqAxNetQkM2Kxlzl7a0oAiwi1R2u95uWCscZV+s5Gqzy
zSmtF0QEi4oxup4I6yIYTaK0ddy9oqr9ig4YkcNBZb5q9rQGoPlSDygcqYKT6BZ6QapjOo3LXVr3
9opr7T6ii3jAUlKWmHY6d1VhR1n0ShUsSg0oLDVJc5u6XBoixgJM2psJVAR+MqL+VLRAbxHUIN+0
KKBW9dzCRi6B340uT+UCj7KwhH6gkT8ZWpw8O/LJM+30nEROux8KqkNlnp65tm7cVInOlWclN1Wp
nksjyY41mVHDY+R08SsuYkCrYj9YGAPaMvwBNgW891xJ1PoJ3HNv1kfVJb83qV5zPVF3Cblx4I9P
WcT7IqAmfkmZTR3cqYT4SuCp35Ox5zNbVDbWkNd+kQrxQH5ZsG1kUOH/x7cmJZFfpkRBK7gmE16m
HoUgzAfJ4PAlpN8HKWLpmWH4aebZp+ZNGlByxV56iQ8gMDvmI3GpEU3yXVcH1rJGJrbCA+Gs7vCp
nHoDRp0byZmz+svY50RkP9Rtu4qDsrvNj2SSQ0+15FtCUf6kULpaxKNU1lZqfe0rTT1mVWXi5Voo
EfKSKq/AbYaM2J3KYi+R4nIW1AhEx9V4MWguq/FYfnPD3p6zrtGqku3sKWl5Fi0iIlEGOJCbPPd7
ndKNoTCHHrrwpjlOvnciR2xMO4yO9LXcXVC0cgPdcyHm7nfTu5w97CbZK/3kHgLES+SVQ+NmlCG3
TaTn2zCuB7A/lD1GzLjvala/TO7Q4WL3iIzLiv6sR95a4wSnK8Qx9pnz5sTKWcRJR7jgFGyTTts7
9Dmf+P2XywKYEY3aMNvGhuyPhVpk23C+h3kpo/fbZzslzPdKSH9kiXa5Pyp9dbHUtN0FpewBnBnO
dmiYzGeCNDI1TvprCR8J34Eslp0ZJxe6M6AxkEQgguIZzYlxopr2074MQm/JpB+EK+2pAJvApkUA
xwhBT6n/pONSQB54jpgamlJUB2N2+8XQ/Y+DTiHJcTN3b8IsIcIxF9tkcD/Krji2jJNPhtrUy3bm
FhXtWx/VO62sAea1X4sUneRoeWS638fJ8iK5GF/DuiW1i+gS32smY5W2ntiFatWuMxG/YdHub111
rEo7eUMIqG11wnLXFrqIrzi9Zj+hzVzRcSmz6fqNGBp7iSCi3TDC/qLRHbjVkfOaCyz1jFVa5v25
uhpTZwQ3X1qEXqM414T6RVNH5dCbOOj1nLgFo1deiN+GnJCazRKt5RdlrKwXJ9bfLAfxp+rNWhLF
8C10PZvOiKzHehbvB15ychwMWrRSz1Ixz0Of60ePHOl47AQ94FE/jei+7Uj/CgQrXecykLug70lJ
q4FJqj1pxXFVRFtHU2McCp1xbDKLmzy5wV2J5lDJ6TEXh8ER3ZPWlDsY98aSzg/G5Mm83G+8vD66
re4dBhIH11i4odpPcX1VmED4Dv64neMw/3TLH0qZfJddTDRCoH8DFRc82OeETrmptNbj/SZu8y/k
XRx1sjzwQaICaxsxfa21/KlVZbwaYt3ZgQhuV0YUhxvtjo/P3YeCeztjrIu9q3bJzdSQgEeGa7zF
nfrBVMD91vTpeXCNANm+8SOMzHwNktT056Cc26Dk31UbrbqY1SxZX3wXTTRuiEZ+omaroraKTiqW
7B0D42w/zDVJLszaDjwjLjpPPJtNZK2timMjStEDGaqlvwS2cYJ7oXxTHEh9bShjlESoO8lqJmCu
pZ17BUnRKomxzm0x+TWZt/g5iXDQxyb/EChBAJx5r1UyWKvZ5Up8dXMcFJ0+QG8N3+LheyO1dufI
pN7hid4akZd+MfUKuwagixXCz3U7KzG6yCO9tgjn1Gh9r6dNdtpbthArnRYpQiwupWoanpsiTY6c
NnZaqrlIcANncT+U+tB8FmOPlW+2cVBFhOXG7KASyiWXBC/aaSL9cAzqx9RKtlkT6A9uMgg/shjY
MlS+xrgg96OwBS0+9EEIWdNTN6fZMt/A8nJWYKS/lobRLcusSG9dHAOda8OVQ7ltK3Fh+Z7VL4fU
fcwmqzx7ure6c0hdasBPWtEjbUuDa4T0VcomXsks28fUp9PRCN8sbR3TW3pNm9rZhwYUrqmkShp0
andg5G0tssIybnU5ZJuwHsTebcN+C/K7XRTUHBd6HOcvWtcGe02tkmVPumo2Ff0HTCAm/d4PqXUU
FrN6I3iZK0v24Q6uA007V7hfquZsxGl5inRjRe9uDteuC/IvvWndO/oj9KHwgD8/2bgh0IA01qgy
mmNzHcgE8ccOAbIbk2hPUdneZomurSjwZL6hKN6WUBxo3cjjEGo5Pnro4ipyd9/Gkiq36Ig71xVA
IiLJdv08w4tU9clF6riaMYuPndxbjrc3XSN8aG1ZvRiEZoPLQmmYrEdFsd9y07lFePrS6KuDunDZ
wKVYD2M1S3p1PMBkYiVVg6TMLRD0iL73sTKnhPG+N1FRPydG12xKFS7b/SYyhfbdUrapkS34eCyD
EatSrInv5ZSv54OfmEhg7sfy/d+ubMwVmLkDauXsTdgNMaHCeowqZz958IVapYoXpRJnlAbxkChy
yL90VGu7vrE+hRP7GU4kX+lExQBaBQY5OrjD+7/eQeuD1GjYkEsg8FVxk/WkChcU9TGsudN8VbZ2
93sF/FArpPyQONGjMWte6dwSc55XKGhq7cnu+wOTF++SmvGNn5lctYHXPBRQICdd4qNNAufIFMHc
SSVPfGq4YuvJst6R4PMdIXR8c0wacKauW3wtbXxj9uueBVGoQZv7jjezReI2W7eaouIXo3jh5HzX
RossrqLvHiNEC1xRb8nyPb53ySqelReK4HNtibL0wwhfcNWo+yRu5Md4aEaz3wUS/uHUGdohBYyx
CZvg0ZwFvj2E5APq/WWny/I4EppclLb1GI/KcDGtcVeNZKKFAkFESZLtCRhUQwSR4uxoqrSxF7wn
oR6uDK66wP4a7WrR1F04oey/iSC5ZIQHbip+wcsMhNWlrZ9sDP7rKqzEWqomgvjeKvwxVp+ie/oG
sxXXB6U6Uxrt4ICTR/H70FHf6IdR0PLKF0PWhIanyqnVp3RF1rn9Rlbpipnr+BHWPfGU4Vg/6EEE
gWawko1XAgkYIid9CaQc9k7DMCXnwkuCdPDacpLNe8d61XsKepLz+ZHmmn4ahg6VDwrsCXnIS9eO
IAArTEo5STy+lhtyl9pI34CNO3zH8Iairn2Won9nUN1fALs5PnUAd0NDa6W3SnoDFeM9pkFENSMs
8g9qgMb5fgM/VpKeWyJU42IAHKnaCOw1iIUyZTupLdKw0MTljUplBbiwR2fNY5bRf5WMoinqBRDB
MudF6Uxlncg23dLgrAOBpna+CRQHNG6nWqvIG+SjJDyjQUlwpuA5D7K0k9MnX1qzoYwxau3KqUzC
/aKAbKLSNA4MR0gNN9z64GVJuFMcl9nMYGkc1J1F/9qr2/g1KRtGaTW5z8LQx3Wie+3eEDHZP254
ut/0SvEqSOhZ6XHTwH+sxi+hMp8qzOpkekN6sdLAWOtt6JzclosZg5/paFZtuZLQgVACuoPfF0H0
zKzytWz1YhXkhbXsm7p6EYQd+h4X3UXV6m+TCOJLYE7xxZbhsO3H5j2etdJFEoljZVTeIuxR3YRl
Mv/8kPHkQum3YzHhTRvKM9mOyVZJEJmEHTzLOtJsv+45ekfxYFiPcsTeonu19cCVPvOJ9za3mGnI
OqEIanbFlRbQ+GALclBcG1lZajtXsDR+JlvlVmjaShFZeUo4hWtqtGN0iVSOi87KdAf9YCmwXfCf
LO9SZbXKlJ0Z86G6FmPGxNaHhzmpZ7RCCFUNctBIC6JDqxrQjIycq70zpUfZFLtWckBNCDjX6Yy0
CsJhTdwkZjdjRPHevxtq5Tw2eZcvSFzFE8wl7A1LQ4SO6g1N1keY4kTUTNweBd6xUwFV1VcsjrdS
QwhgVUOzKj3jmQ+UzNqavN2ye0fFEkB5i53LbK3ao+Z5rgdj4oUS6EjwKy1rwonO3oj5DbOAd56G
UnD9nvGrbUXaVAq7iT7xeEWAsCvn6C+p56jAZ1U0DbKliLDNVGaofWNexRWslG+YQ76HLWrpOiWE
nplDdciT5lararCjtHceir6HBgOoVsETsTAZNhxyDH+xJlANhMOJHJPgBuV7PXqD8r0/EOh7tTiF
vQC3houWpCujC+snJeqDq1FOj7QvklVHbficjJuhjCT40bh/yNXcelOmsSK5Es1vqhbNmlxzeQRx
bPtDQqPceyLKwruoVkiIckDTgKvPMtC0EFJasRglZ51e72pfR1WwF4yuOPdk483o6LGqSg7qOdCR
NjqT9VRXDErCiRjiUBkJ/k2swUdNZmykKsurE+gfQ9aPr4ke79w061CaJeMrse9nKJURGEmbGcdd
nTmZKMPBaULuoanZ1fFnHLXpa6okwRpXqAr00CuXpdUIWHEdBj4KRrigCuvGRSO84hvamAUTjkGT
b1FAYm/XvSE0Z4ZUKt9MIAW+FwTl2tLxu8TWV0IqnZ3mqtZCaqb62FCsATwzzJC5pgFiWBdflRL3
E7Ej7QaS6vfGbOIvRI1jY5VfSjlTzxLE/ImI5BdXG9xNUQLfKXMlXaJwtret4pIRgmtjI3nOWxE9
cBqg7eyJjaqV00XU5pNgoFLyNX+lDHPoS8d3grI+KBZ1JC2mKtgP6pc71LuJYClMhvgIBrs8KHFp
+5mmhIdh0tWFqYTJWtD9v/RpC062q+fTqvsxI/qdqvI+hesspuwjq4dohjBHj3nHqdlrRowcoXrQ
5aND4vcyGQlPv59mmVhTUKrlW1+p7TU04h+TbhNZ/xI51AdzJ2ofMguLv5xw37YtaCItk5uazNSV
SydsVQUp9T83d2/5mFd+06FwKmVarAFL0KtRahwTU3exvETb2mM6MPX2nm1Z00uQ1iZVB31fTdMX
vLPYtAHIHEKjflG4KixzFyVF6Y7KJRGuuReuNi3hR/tpalPbUTprWQrzJY1zxBtJWTNNeXHB6HxT
Wv3UNe41rOr7eDTeD6a2lc4QHu43htMgX/KqY2E15tnQ48+hrxuQ48Msshno0VTmoYzs6nq/0ajW
GrpSnZ0AyZITumuoecGpUdR6E0SYFOzKVK4BSp8NjR8J4s/X20i+tW229Bq5aJUXRx3tRy+e0qci
3hvp9N6GkcG126hPQR1f8zoqV9hKxDV1+tdQGvG6VaRcIm6aLoy1DnXTOH6O82lCHHQdI2O49sG3
wZISGwuXIc1AV8RMGCRxyafc19X6Xm+Ji4Zu39z3UwiTX+GciZdaCNygsZP8FMlAwK5KpkNs25cc
pAa2k5yOciZ399ExV+FT2hrtoTBaOIz4pZhElZSyRfxhD7a9LWco34ixyJDVt5wKst+0tcZZSamW
KXSbZoo3Cl4IhnDWpiaZGaNObx0Lg3Kk7eTF2kns/mgS024xymhUHUjOmKyyJguW1Gqdmxel6CZo
JyFlp36ljgQoZ0QcEniVMyUq1IOSFKTB462yjBMIIQ0wnZMcYKYxnxvcN1XhHaeDvZ4Q5a+ZXKdH
nUJ4r3MQYlgIViHv+EHSAl3G68loXI751nrqG/vLoHvgBTKuJPmETT8k4xNCw1to80oyJgE7uwW5
xYh6jZsy2HZWc8YnXjxmI6g+vcM7UpTjNwbnODO8+pTGNT9YQiXp8YhHUUbmOy0IMDEIFKC/xJ+4
LwKsMmoEB2zWDMnAe4IGhkuMYUit6vm3uG0uMFqrHxEyY70Jwgc02Imfp9VKb5T2vaCcvGQqllxF
4BDnVbtXvX6cvAGTiHDMW+1U3yAhbmrFCrallr27OR4xBUndLXyUM9ZbBJE81rAldwh4zTWWfCRv
SsngUZrgVxC6EUXx0hf4t8ZOzho8tVh4KQhw0aTfs8j4FhuxcYxiUPSO4LrtNEG9de1o8l1PpGtP
o9nB6B80kEG1xyyeu1lA5LhC2zHkgm8f6PuiH+sPkne/GzCY3gqndhbYT8tlFgTNJmlEfAqmFG8e
lojOjJxVDg0F5pVczA3lpanaHm3T3jtakUA6gvxeeMpSjRodE2IzrIFu6aSHGgPyRWB2RI9Y16hT
mk1MVWfBDKA1LfwErtsh6q4bAorbuKGgAuhalwrfF/MAV4Zi31A1WsgaRtEiOIgy9valaMPD/caC
F7KhZxedqq6g79mO3mGMK++gzfeEnNDENVqx5nSuL6rhywQmYN+h0eOiaYRPWYlmWc2J1kRHP9wg
X+PzMBvGM6l0t26Zjgd4xaavaznjZgU9jJmY2bF1h49Q4J4JPBPXLA35qeUHkqG8p/njtWJFBtqE
P8iG7xObFxQzEYaNdIWF4yC9Ae1+rl3F4CU7e0SxjhgtOqeWklHdcQ567Y20Ge3Sd43BWcuWs1bD
QGCpNJw0dV0ae5PRa61w1BcCdkHomAYdSvFVl/khEUb4aCUI2KSTKauxjWj5B9q4RgRuQdTGZ8oI
FrQnQY1UdLR4lRRyabmMADnLtLeUudQu6oJn5N/8MqvCwUuofp96h0gx2qqWCgNkUhvQUXlNsyIp
hw1v6dNonGPVt1xqQ+1TtEACk6wYtqpY0oHidxPrGtgdHFeq85aGhXKAebXrQgwVQ81hTeOoW3V5
OB+L83Q04suTAAXdxlzbIvo01RaKWTmiRsAl9B+CH/4nhpvsTINeu6nblgPt8lc+9KiOcCWsAjLz
fC7qRU7hOjKBYHugF8b2J1n4//wS9yzuwfYfZNM2xEC0v/37309lzt//nbf51zq/bvHfp/ijKUX5
o/23a20+y/N7/il+X+mXPfPs/3h1/nv7/ss/4FjjdnyQn814+xQya++vghj6ec3/34X/9Xnfy9NY
ff79j49SFu28tzAuiz/+sWj3/e9/6DN3/l8c+Hn//1g4v4G///EYfzbN+38dP8vi839s9vku2r//
QVPzb3w7OoRY28UE5xl8Uz2/pnmR8TfaB6qrqip9M9U0oUkXZdNGf/9jBqELrpHctf8GeRyTMtZB
0+NCaLh//PMN/wNM//Ob4gP4X0D1dzD+n+xmYv7mEBNg9LweTzNR4vz6w6GVxelOw4ArvPwR37Jc
EOv4ZAdjuprw2wUJCpg8mAySOZRdKnO8Gt+crFb9TmjqhmpcA814v/3Lx/a/vSo+1r8Qpe+vSudj
4I4DXM78PaPK0jSRNjn05kHkO0MPqXdG2cpV2ks2kM3Apv0idgf8OAGGal0rleUY1nhcgvHVwXnw
H0ja+q+Eay61vBTLcFTdsCxi4H/Hr2uuwowqqxiI9SBOsQuHqnAZQBSP9oCMM29p//fKTqcTCrlX
C9aKfmwdA/ZxmAynsjNvpuzT5WjVOuRqND2jWfxIvenSherwzInlP73gmXb+16/VUm2yKlXd0uDF
63y7v36tATN3w53o9apKiwPUOsWZrBFT1aOv4eqvncj0k2x4Z46aLXWy1yl4A4qKpbom3gkOh2ns
8aOf4nxWhadltY6r9AOeLpkKxKP8+6/7V0r6/OnapmeRy06GjqnxKf/6YrEFlEQX6FvaxtkyQWSX
oqZeduFib2h6NrcGAwJnXv/9k95jWH//iAiz0mw46ZbNnO7XZ9WmnsPT0rauxDYDU3xTzyEgJW1j
2vUxmqa6fa/UAEmbxcgRF/XF0deJmnn+f3ghxu+/dkudvyRPV+cETMfRfvuyppFJQzMVBIY4zrqL
iTgv0Dcsuy7dWcR5bPBtXovCVpCJcNOZlq8KIKZFIiNfhGq3EVF1Zsf0/gZtE1vesKGCpy9w4e7c
gR52gp3fLSMqy7bNPDO1fYGKAQY7o8fSLOKN29rnfqS0lEOZxtK6U0atXymGNaxk3+gb+qW31NLp
mI8uXWaDiYT2UnZOvzGJCAXMjhkcgGBeMtf2sBm50CL1LIpp40ffO532UFzlC1F1wSLveo82nA0x
uXe/BpbRMDkIkcE1ci/1osWY7H51Daejh5YwiHJb2oX1WuO5HFpm4FXKTdMS6K4Oc3C1onN1Pnj6
pB7x+pYrVYoCIy0RoqWqb0YnKVaWAQxQjfG25rHlHhk70Ae0u+GhNNxor+jt99T5EOjubjZBiWtN
t6889Y+kqS+GVt2UWDLwIvecefEScx0N57C/BcjOFq4Z5suwjVIUQPpri8dpa+AkwX5MgHYO1XVV
cvY9SYWUOlyqSPNh/WYt3gjMreXWns31seZQ7YF1eR1TCiQjcZKLfHSbq2YtvTQob9hazTUy8pgq
DdYCu47EugOh8CCRSFWGRNCldfaecX3uI+WJKHdV2rHSwDPRjbp0djDTauYWNQf2f4rP5uX+fqbR
VJVjyOHiAXLRs387jMyAUAazzTbaaKTYQQsctak86EHeLh3dY26etdS+Qkr5WrHQgqTzW/270nAi
DayKWAJrNLYgtg5J090CJa7WQQS3vHGrx8CaFWrpxppopNdF8l0QqMNQWUEHjwq4ew9Ex2A3qYNN
Tab6IjF8mcXYGCNjWznGIswOnNb3wSQwU5fdY1JNPxyin3qAuN2AQWjScRPXxZZmiIuIrQmA2PWv
PRkNWSPOXVnw41ePNKwyv6vEa0F8zBJ+5blAk7CIhujSygXNuHRJPeRQ0ENZmEVaL0k3/zyhTqXs
UcQLmCo2iVZ5vlQtczF64gNgSLDwikmjHgBr3IzPce1NS11mz0GpfOS2+iiNr21cf42bp4HrMvK/
+CKHfqvgPMRVcFAZXi76zMRV3XbLRA5ykz3xQsBU9OjTi/TZAoxAHS0l60e1H3NFP3H4oq3siaHN
B+UT1QwVT+97aQJypHabLg3TPuh47XA0lfAverlRQ3iC/fSOiOuRaJUtUShyqdgnQZF7GShURb2a
kmxXJEtm0VvwaK8gs5/rWq2Wlg3eutMoteikf1B2ZPxfZiun7G+5Fe4wvSRH16HuEbvezlnoeqGu
x7ZUt5Zs9hrI3IbpeDBqr0RI9yt72lmJB5YMGb0/xNEWosqGtpi3iqZMrF1KORZBDI1Os6CN3ujV
64uUygtC6twPnOnczrrNgqCWpnOOcMFBh0I5U0TyVNfZ187h3EWi4GuqBcXKcIofFMbJvbfihEw6
FVeACv5HllvLcROgegvUX49OgtoMqcj3RPZPbYE9ISX1i+lO6sc18vW6C8Fu2KO9kd171HMKQG7h
+KMZQmdW+QlOlFlF6ALKXhJ+J5cxjfc1Ruh+UdWJT7AOVWed75lQrBg562YclU8xqY9GRFRJqXLO
TsqNZagvliGSRYsD55yZctOIel1HhI8Hdv3MEG6P/+xNSDvAtM4TuEyxVy3GH5Un13PmZnG5z9xv
1kisS+80+lp3DDKacDRwBkUJH3LW3TUq/EzNUNFsMeYCjRi73asBmWM5mABU+vl301sOPEf4NaAZ
yGjOUBRkF7QJ5d5rDN5rjYwhNgnnIAYl92s7SOkqK2vN1L6L/8feeSzHrWzp+lXuA1ycAJCwUwDl
i56UKE0QcoT3Hk9/P6j7dnPXYVVFc9wTxhaljYTJXLlyrd/0+HgidXyvUx5dZZlGpG5QgsR44LWJ
awq6mvHFqpHNsILRy6IEXYmuBlo/aZxg54qJkQYHOaitY2rfANJ6E6gvH2e4achdIPGTbbI0kzZq
Mn0pDH/waI/nTtYNMdvRulVR7SkyBEwjhOXCYfyhwEeNBqVYaylJbtfJTwpyUwgig2Dz89JFcSVK
ByQhsdWI9DRf1Ur0fZ5+Lxk2Gj9kMCNg2EidlV3TJDImb24G9H1lz08Uw2bHiKc7oQGjlWNowWUy
fEvaQd3FfgdKa64BG8/FeIQANxxTM3qLNS3YzDq9TNMwN4k03An21psR1IAD6/ZLqvesPMteUZOE
mz8Q5SJ0pCY9c2BLIcJl+ugA6QjdLAKPeS5ujFpeyaFcbmqg0E5dKL2nKb3sjbNxE3eoreuDdZCS
ht4hpJWVMndfZVSUNnQz8BxTUBWPxYMyFODCNbSo8mowXUSLDpHSPg0mv5Gylvw4Vzt31gJznfiQ
PDTZ/xbTxs70PPpuyIhXq7AwUVNqXCMgL56Sn/bSRAK77IKze00DXd5IyNYHkcZH1y0HM52S+hyc
VrANblrV+l3E/jt+pWGFgLa5CK1mPcwUKSVPN3m+oZEe/EJ96uLYdxs75zic66bTihsMiuAPFNmj
VpSQsE2iI2pmaHGp5lEC2ib5s30v2uJoZy3GAWzQSDKpv6nnIAk65bTNIP/YHLI3lTXeLcJVGORA
+ApGgSU9EldAkdJ6epVyGSOK+BCl1pvBNrA2or2OyBqGUW+CuZQiw7YycXd1ksoqXaCGt6aqe3UV
LI4u9d420p8qVg+j323ohB01ZXppesw+qpJKbPXSwcbQgc9CoP5hyBi0p6MIN6ZmgGgerNa11f6L
obQ/p1p/LeE/gWF4yRRt2NOvLZ1u/i67IsUtrjLSR7OoxVpb0TF8k3TavAawEDBxq6lPSk9B3JVE
Ap0h7BGoYuNiHRmQZdnGHdGEXj3ZL6kGE6an8bPJql+oPoF71gfh2WOBuJeC3bBZY/xY/gSv+yeu
DbeficlZf9Slekt/KD2mMiy5Bk1bq66+5QLWYsBL0RQU6nIAqKjoZd5U2pA/J7KyoEOYKGy+qr0q
M/8qSEOqedOXegFms+Iz5o5MvTgFQekpI6BFcxpLx6rUcdvnItg0GW0qSZZmN6HdoLHwkOSbnSCI
Qsfo8l0yza/1DGjRjtKE4pv65AeAMdUagKAqXvNyiOAOTuAgw1ilFEHhPLHLVdWNuavXiKy2fRB5
ajY9F/2E6mcBcqdqCyQaognPmeJRCWT62GgRj1VHbyrNaAOGceqMyBHZaFd32lNmp48SYJhVWd8h
8PJzighdSYmr6GDrNLf6vWEMyiNievEYw9aSLc+mQecWsep1kw8ehOQCA47yQU6zctXW1sFQJ+1m
Mo0eMlrcr8Ecgv2ise8YyoQKjZa9JrmVYmWJToWcgp9IlgpflOC6ZPbfcrmFzyRomozDbZAkKzIn
p9ZYQ+2IJKCpvhayXrkqBXunByYToaq1bs1u3zcrCMLKKivGh2ronjVO62uRGytDXqQbKaK5eBal
QAa3fimIknRLj+z0D1HTv4EdtbzMmqFr+ej3N8SiQUtYwDreFobROQSqG2lY28Bf3N6IrQ1dAQXJ
HPW1r4dgJWVS7/UwQXU8NRzcVKBXT8AKZLYiRHQdBfYPKA2XuX8Tt8FbLkcS9d3anVJCaAdY1aM6
srDV7qmYsv3cKRXTKwiTt0rBpZSK7IZ+7s7M699aR46AAxlZXjD8MIBTOlrwx4Ydu43q+K2W8QrV
UUvQFSxJWltwvJiz321ApF0Yhaqg8+hbw75qf+dtuLV6proaWtqafuU6w6/CHRkvvzNa7bVl29bD
KrsJSnmt6bRQgzHYYF8NZcaew51Q8Kf0CkA8JA4YYHJwcOu2m2+w6Fp3Em3kLAxX002sVMpxrHBX
BzrT4w/0K8/GG8q1dMJmWIuyuvhGDRrkNLLzLLXctJYssPnJTdhiZKTR5rTpfGyIAGQwcorqGWX8
YqqxSpLm577GtW9qAKJy54hRVIQRqfw9mn3/pJkZB1kQLTt7ng868IZ9PZnRHn/VxCNlDPGplcrn
eWhvn2mjbM2ZFgWU6eoGaOCvtEn2UqNQnWqrxCsK6YDOrwzwoOAEEndLTyHamSRiXqFGiWvoEm5M
UlF4KinNPOF86jfaRvX1aBXmyhOeH1KIE1el1/tiwPbBlsudPITTHs9Qe2tRD4lDqiZoC9cYINVa
ifqnPpSIRv1pS9HvkRXp98zAX6kCAWwOAo+avLxvlh++JH+1iql3G7l+zujYd3Yorc227DwemyBM
BXKfoA7kkFfZXmsow/6vTEqVIsdjJ7ivToruNDU6YYqsA0moIlILAYyzifK9rOvZHlfc0FE7NVz9
/WNaZTEQje5Q5BHaluCOXdUPZsS48bwKe1FtVHOGfuVTnR+LVR9x3kjl+QeiX/yHVY7bSo8V9gJf
OyApftcsf8oAmJHmWrR6AkzsoM+O22hYFKqqN8h+EegwDdBPu0H1VbsniMxrNR1+Z7xtTPaGFf69
aIH12ewgjoJPlK2kqzFuKBFAOzvoOV2gGGSt1IRoRYB6pd2xoiWHl1Yf3KKxxLvQG+v2749gArgA
mKSsJkdqWzRnpQJcxfJjVqMniIC1R7obOEGMTYRm3nR26gga1yITh0ySpm0P8h6DK+Z244NtXXBv
hKwkrX93SOZwKIXgBWAJKcQHju4J/kshDUNAfbtWEvdlmTyKWLsnpt9Y5ty6gIN/5zO7qYbvVlRF
5Pez4fXwtNeziVjBOCXeiCiJJ407fzFGmFEWqOPwFkDJncFBx8vC1KNz5eppw60qYhtNieIIGKeb
Wi+9Xl7V+DPAUb1L+8QTTJd2bL4rQ3AoSyDdCKSuyySd1rNhb9mxXN+c4IH6cupaYDMdLUo3CKyu
Glq4NCl3GmmIbCtfg4jcxe8hrxjz5CyXFzlBzCCtNkPlnjRxLfXKQ1Kp9+OYPc2WdachQOoYovpZ
TuH3UG6E17a/ZKmg/zs0MIik2VFSC40z6jT2aIJ/MGRc9loXqHRMvUg11/NEOq+riztSFtyYHDBb
kCaA19a5Yd2NefWMvFJXhpRF6uFnOuY6akBwiYEBYi/2YlayS8Z6a8BkdETRsTq6AticeBXtzDwh
tHpRoTVI/BkvtvpqmfkO4xQU+oQ7mgbmLEbgKjPH24CNd5LIaIay2nVA0vh445PQ7Fc7HF7lWPmi
WAVH7npvzf16KPFTtIfR1eURpiH/2lQgRmYUHzREzzwqLk/UPQcWk7LmSN5xQGT2xLo8eGFQfqtF
+IxLj+12GaDeKFZ++3L1MxTSH0mTXxU7V5281VAEtynmoPiTjs2DVrF60YJlI8b7DA68O89YCcQ3
04z8qF7JR8Ua0ZNF1ZCE2dqFsxI7VqHc9H2JmoE1eIpffy+N10KydU+0AMyhPaz6DjO4xERmpJzQ
Yq7wU5XaG0tat+gttVwDgXHJ4HjtP9IufiiwqZa1cmtZvn8Au8YyjOCyJKT2SiPRc4p6BPW6w1+e
WxTTUdASaYsICYUAYLR4vxTDpssQyKiZp2MA4ShOgLgPisbeF66k2NwNRt4fAtiTbqZATSSrCkg7
h9Gxhs66yVr6gC2FmqKqf1IEwqYRDKgL8P877VkmGEqh5IPRHl3072MTKbQDS7EK2oG0XnsAUlGv
7TZoyQOKwNOLkeRF0r7P6DQ4ElrAL0X1olSpDMpBhWoOntjXCoEAZR1SRQt+2fgEvTS4IKKu5cpG
aDhyKGle0JpPwaDetk03uYJzcZcD+gyLG0WVXlo4lY5UN4mLi1LiInxolhHG1rUhe4huPKZ1gI1l
s6T+7NpDjaBCqa+wNsTCDjLLNgk56eOh6TWlBL6mBiyXpCX6aTnQImKyW5ikvbPNOpFrSKKFUT3W
Jh1+3Mpf5pzJIyRmBVXZlWhx+MoOGVS/jY7rtqcPALxmYVK7ynOsLjv9Ty03+a5JdLCtWbSxA0wS
4yAbtzZ0alcdsPZAPzvYgibahzUwFMqPoNfA72yLvH7Axl04ou3uqqi2V0WQ4C9228QvBcATvepX
CkqRkMu70TMro1xjrf7ox+WGxxcbgze1CaEIOWFBSM9CxAlKgV8fLSq66yin7agnjfdzQbdA0RKA
iaSnoDWp6MnI4UGs+2UGEMt7SQVPIlU5mrZUZrSRXTWaf9kJFgJKk+7tuS+8la2iFYgcFW4OcjKu
RZ+6+dChnzE+pumcrSEWHYOq5zAQT55ax9FN1Birrm2LgzXc/yW4SBwXxkGqjpnXwqzeYLKK+c1Q
MW9Tf1hZi35YzOFyXfn+iKqfWbqDYW7jtihwl4y1LTi8whFJgD9qXPzBoBSgMsAXdSB01ObSRK6S
R7vlrDAs1nM1jXVzYgEX4mEAR7xawGe5CTsq8G02MAPo6Njrnt6mkTv7/XOgAIKxG/U1S3v9xk5b
7LyaX2XLs8L1BgLEgZzSDPX0PMkxPepsDnqa5uTVqG9xNNhKpQLtRk6fWj/7mfRov4/TVHmlPOF4
pmKgANt8XzfjV+QJ0RebRLoFjr8Bv75LxuQwaXQjZox3D51hfVfRxVbReGQzokOd1Oa0iiAhOgaw
ESTAx6/toqUHprLfq5yfnE624E4CUG399FuQRMXGlBYnZDZnxC5Kbr+CoCgVmEZQd98PKnwBFZ54
w8JeTSlKQVKX/JDgcfCOE3MrEHXbFaYZOgr2nZNldre6ln9R/SR/QFmOqiFmEqDst/qwhzndI6hQ
rmUw8C1XZ7uZ1hibr1WR2gdDhzHb4ZYACTlsDlNu39bJ/K3HTAH11DQCJTwYenEn6hyrOTDnTi9G
uEoqDTXBLu8US3ItgLggoVXtEXeut6kcomXTqV8qrbZIkqLJWUxOp5HRc10Nbuy3vrodI4s/mtW8
B5Shd8tskWKogHRv171UIaepxZsRw06Ufqt7qs6SYKWMdFAhdYCBNnpr3ctIhFEO+YIBVbhBI4Fk
I1fVLYKAo1e1db9JagOE5WjvwdO2j1VP1RDEVbMOYeijAr80E232KQrscahWTm7Nf4Km8zd5ObUY
K3IEjTlwbMaSAxq6zTGFXllahRltxNGUE87VYbXGI8B4CBUOmhJU1DruazS8nLDKxzulhX8gi3lt
hla1q2K09gwz/J1oavB9Bp3hNMgt5HK8OD7WMUAiTiLQt6DkQeeq8sMfv2osz+wC45D0EsWoTtSo
3yj3WiV2qBrbaxkogGfRqRHgZ0B4ItAw9khm4riNyGnybQolAd2C0CGADEW2lNEU6ECVNu4An423
BjQXPUUCQIceZF9XdMkLeAkgzvS6qCh7Wre4wLKBL82fCK3CuJ3RCvDntWJxTsEsB9JSPIrdFqP2
0ajL9RjStG0i+gbxmHKwQ3g7DrsSOgIWrohW9yDV930kbmV7zLYmonos1PZFQysxLTSU+PrwUUZy
ETMb06VKJ61MSTRua5X1FnWMm6qFutT86PNCHNHhPYgpHO6a5jEa/Mcqzr9bRiTA55Hbg5tG9+F+
FB0ivkDhoyahT2oZuyCrAC/2irEdA4SDu2LyilAWG7TQW8eWgAkpydbIx5LeY0/DHiEZzw+CEfCY
CjYzzPZWJVuPTZn+AUCD/QBJw6oqRAtUJho9dD2MbRdWrZfIMgcJ0FRx+RYPc/tIOr+IwjV4lZZQ
61KpWaGnO+0ty9yWzbgLOcUcStkcb9vUTjYEuwIcXfrDAJpzH+qB9hzgkynXveW2TUokTgdq02gO
HLJcLqGn8gHS8Wjr4bwzxfRrMGiZSC2NoKqHi06Y341GSaWpjSQkbgd72aGkW3ghlBUb+0cmIvmp
f+GhQystnTYTZGq2qWyQ8gVw1NxrZdRgCE0dim4DVdq89Iyh7CgBBea2k+z2KckCcPY+5hnIymrN
eISnR3VIr+yVEc0WVrjxzGKEouQU/eaHXFHwQ0VtOMp9daMrsqcbcFO73vjtY1LolHpXebjFDzs9
GWmrotcu0+2gitKKY4PRbLFAZQ0zvWOjPqYQ9lAhtDZpT1Min7PgNuv/NGrWvAR6TTELMvdczTqE
amyWC+m3BY/hBlDuHtImy8DQo1uERdmEjkg3Q9VLa2CTtvZ7rDPklZWhWkmzSeVmHHoXt1BMK2I5
fpbMDY2kR/IeTLcEJEEVYwuzF0914wMjxSK3T2tyCjlot332NUATkfnhGXEdw07AF2T0MaXN01kC
vJrvW9T1VhTIpB3FSoJn18M0yYzW8zn8GcUiWdI07OA+p9cuF+oh3uZA5rNetTZjPU0eOE+qG1y1
yvaxn7Qe+grIv8lY4RZ9tAYe6ydT506Z1R6TSU8RTLfSe7xhgv0Uj4cU1sxGIwHZTMi74KTZbtQg
/yo43jlli0w/oGCMsX32LT8xXVHJ3/8SjWtqh6RR1VuUZDStLRQYVMpwSJix4eUl3a++9sm4ml9R
o/VrkH0LlFfaaL5s70IrKdcgW9WNNOZ0O7RB8kxtqZOqveFSRYucCB2gezzX4VjlnXojBfRaSTGr
o94OP2Nf+R3pZrOeEsBvDdyvvkYlADdmDiiTQOK8vENFJIddrvueCGn6VIlcHQe6lxycEKfL9E0Z
Zwa8RfmLVQbJXeLv0W3wQ13aiLp4TGe1BVZLAjb5xdGoh+pugmXuNQvY0E8DAwaGZsGxSPT7IpHE
rdqgt1JSDlCaOl9bhd8/jnE1QIjwV6WNsHlZC2QSejr/eigF+0Ezl+JSojxWyw8pGYUjZRF7x/JH
mmTqHVNmpSNwh994gDhRExJeQ7Kdm3Cub6MmG56aLapm1OCsRHlSll4QOj1oUC+/61TMDacJE2T6
/9ytIcbnJInye3mYdlqFu7Gmx9LOV2BCLPqdov8qdKO/7c2RKTeX/VdFt43NOHPXf/8WhhDkGbT1
AX1iXt77kbpFHuzJl5T4reEc11TyV23IQIEsxdGqyABN41ZYdk/wZhwxpdoD2AlODkgXgujcCviH
T3ED2j9HUu4vVOV/cX/XcH8ygLDzuL/7MCKVK6P8T/MP2N/yf/0H7A/MyL8okQpFhjxiGCCL/z/q
T1EWQB81XotmoaabMuCg/wT9qfK/bAEyClsgBbK3afJX/wkC1P5lKDBhkYkT8GIN/uf/CQhwwfj9
NxJKWiSHNAMQ0oJ6+/XjMcqDBsjh/0Xryy87PZuRoBl22jD+wi6a6mZngISPtZ0+pZjkzPLPd+/m
/j+u+3/yLrsvorzlQgua6aPRFiDJu9GsIaav4tsTdO0YXf+2RzcYs/BcCh70Mf1ahsbx8kDKAnr9
YCRjwZu9GwnweRj4SjUeg0JjhbfC0p6kIQIDAf32xbbD/rbwY4sVFyuvhS7UN0XRpiPtYKooaZHL
8CD1BBl5RZdk5/JNLXCYj+7pBGeJ+hmS7HD3j4NS015vMJtQ65QcyYybK4Cyf2KB/+tzGicwMhlV
tLqvMgs4d0w9Bz0uwGJETS3WrzzEuRGW3797sSH7FS5pVX8EZ0R92yrMLQVB1TPTkpZwyFn38stS
/wku+u9HOQEVmUEGrBQwzlFNwvG1r6hWzQlIRYxhoYgWDWrYI92fyMqKNXVf+cdcBNAZY0NrPZFO
Pepr5fzs2zbN9iLUwXt1RfpF5VBNzc70qXCNLDySeMt+vnzLCzL3ww+8TMZ37wZ1berJIbNaVVuU
RLQgXellID933A4nzQRanYPcqv0dn2/QEG09DK4GXu/t8vjqApb8aIItIMN34yMkOfu0NnosAOki
W+F9BTGskKdtm9GPSUHiULrQSMjbcaapMTimKTtjanldXlDxpLmuWJsBPQPYcS67ycPM4VgFO89W
dWX6nFsDy62/u8WW/niUBbwirXusRtz7yIKuIIfPXfoklKk9nGNpWt6+sreDY68fWvP+8ps9F01O
4pZPG0sOEiZ9kT2F6Wug/7h83TOLST+JUjZGwVkiNf2RExaghzvDSlcyVP8FfvG5EU5jjh/mVoRy
PyaXj/P8u8GLfSRxlP0ry/TMm9FPAo45YtdDnCWQT09FSRkTR5nP3flJoBntITC6MQSDAoto0U5b
52myY7Z+M+Iwv/J6zswZffn9u+mYgYwIQja7o8nJ3KuQgsSoxqhXWjtdmTrnPvFJTNDTqCkrUZoH
YUz3aQ98AJEFp9O1F3BO/ZXHOLOv6icLvxedbNqdz7uaDRckUJfhGoXciFL/0UE0XP4gZ1IF/WTp
zuDSJDNVrQPIgHVQ2W6AeXfc/dBApUj4Erfi6fJA5+bUyUJGBhGVYr21DiZ6qus5qaDdImJ25V2d
u/rJWm7trjGMkqsPph9uotBqvNRqfl2+9TPzaaFvvJ9PcSfUGdMr86CDYZy06osoq5WW5FfSmnOX
P1nNQCkU6My+edDM6g7F2d2o2Q8S7MTP3f3JYm4a09fiTjcWb6HbpsEzEN1Yp7LL9eXrK8sX/GCD
0k7WtNTYA6RbKnEyTaZOcbA7oyJLMypDE13Z9F+GXXR3eawzs/WUPoJWK+Yzc24cQqT/PdXMXq0I
zy6f/lWoPoFCsJwQhPXlwc4scu1kkUv+hP536esHtBVLL0DKxKTbBqB1ctsyuAK4PrPItZNF3syI
roqEQYoiW6DGo1sMCnJ59PcaXXgKagxXlsi5xzlZ6YjbD2k3LI8jyBtTih2OT4nHS6r8Zm7kt8sv
7cxC1E6WuRIhgsZpnm1ag6KG61MDsS/xPnfxk1XOqakNwc8ZB4PoiykOZ3Ed2MGVq59Zh+Jkmbda
akVhzK2nPWT3GLlmUThl033u/UPv+kcUsVMfoEMJiTJof+UGNUUKB3P42pjD+vLbOXf/JwvdtgWs
9Ik4khdauFVp5kARHEpoFIFxe3mIM3NILL9/t7MipQxZOrCZreqU47+JEgt1JeQ1VDne1JZ1ZVM6
M4nE8oTvhpHtQfTcunmwsYAyrOAxlYG+XH6Ec29pGfPdtWPgnTY6h1jpJQ32R3mxDQp1pQjT3nxu
gJMVrUKChzwZmAcOVchzi5dKorucNtmViHEmBoqTdUw/Oh6yWTIOMRhbtetvQqOmIQRwFERkibGY
Nv25/CTnPsPJWjZV2nwqosUHRc0gzNdoYFm0Mi9f/NxUOlnLfSxKxaDTcqhhJmVl+YVSaOrAiMYo
VrqWFpz52OrJkpZoHs8SSmiHWda/+HX1iuXtjxno9ucmk3qypieK70FHnecQtcdZZ1fFpErr5+2n
XpF6sqDDJgtKXTeMQ2r+NuIIFXR5lY2Bwzn3ykI7935O1nOCBButde7fVOofquqLbwjwRc/AjctP
jrCM/G65zd0gwA7wBYrQt1FoyvEc60fVGzlfXBnizBaqnqxozZabeY55iBQJSdoiElKrEPNpecKO
hzt++WOce1Uny7oecdnVDABMERS6TW2gzyQCS2xsI2l2l4c4YTD+V3Xkbwng3csKMH6UOk1Pj4iK
VK45DsV6zivAvZRHwm/F7A/fJrmpblI/66uVbcfUsmxgiaUzWJF1Z9s0Gy/fyrmqw1/i7LtbaXx5
6WI1xbHOadrMJr6gsEEaQKYVguCho9sliFaT6jeeZXOtFjRrcmmHGaR9M/aSdl/hjgf6HhsGPDhh
KM6hHXiS2VX3shiyQzGUMqaFPiicymwqOvamdCz7irbA5Sc4Eyb/VqDePUBuIyyEjlt9bEORB25p
hBW8vrqTXnVVmAlEjhxRW2togQsAEDeKK+H/7+r8t3RYY9f954w3JzMPAjubDq1HcrVK19EqW/U7
eGd3qTdvf6WOvEb5q/2B7Lrb/sk3wInc2MXpwBWfCUvcwskW0UI3yfEFnQBcTreZLq/iDF/QQrr2
iEuM/rdH1OGs//MRE4KQXSFRe4S5s451cSdGcDiVuqWk5JkNnSvLvun53kmI2rC4aYMZ/QIVL8F5
Uw+/WnuiE0TqYEiPY44ltqWjlnf5s59ZpspJRI5iGwZTi5de0Cv9HpydvhuFph3jTCqvhOVFI+DD
xz+Jy5z5QRRJZXqU7bhsbwc/lgJcmEx5Z+R6Enu5rScY6wyivZXo72+B8qDqASIXWiIcihszVdQ9
Cs3d2+VnVj58aL73yUadmXFfwGbkezv6mmTGi1aP95YD93EHgMJJN/GVRfVxBZ6RTnbtqUv8lK7Y
dEAVzH5Nv4ES8j3r3lw1v8SbEaGRQofBC35eebAPFzENk5OJptQxukgBw1k35l1wi25n5eHwQP/S
+RXfAttaB4RJV6zC7fj98pgfJj0MeTKBumaSTKMoJk4B5ZMe9M/j1LxcvvS572SdTBwlKhYRZx6n
WiWPUMdWjTs6iZs7whWussK/ybVWl8daLvlvS3RpNf1zieaKWlv6QBTCKuG2Rf5pipO137avxtI/
b43mM+uNcZYp+S7Mon03GT786IOogjutKl/A2Dz1AhWXy8/x4dQm1Jw8R+hToG2LMjnqeQc7ETmT
DWp0aGUWUOouD/E3Ufi3d8UYJ8+QtaXUC2HnRxAoyfc86EDl2gim/lHNhUQq6JlnneLTn4j6de9j
8KLZcw4VqxZffJ2Ctybm5g/UAYjQkyyFNPrTDoB30An9a9uVwI9DOLyHwLbEQyHX/mtu1No+LHul
cUO7nT5zOuNbnCRCpVzMc2ta4yHD7qP4XrXdqtLFPqIvfvlNffgxGOBkawOp2pg9WQaKrmiJw9qy
XkdEBC9f/ONGC1dX/zmVBjQQGlRApkPXd+03csaydqoIXL9QkRwlxI1rUzaTXe03IdqYielVJR6B
l0df5tNHc+Dk3QW6VcupYJ6l9Z1ABVfq38Li3h6unZw/DCvMsZNX11lyI0dalhyBBMC+TlUA6kiu
X6mLnbv6yasDBmrPHcA22oKtBmA4XfQDjCsfZgm2H72ak91FT+qhbDEnOhJlADfK0ICJXGYNceNO
t1592IY2AN7L3+HDKcZ7OtlgNFiWqFtkxTEwAI2n1SqXIGwDdbl8+Q/Doo4ezz/nGKVKc5KMkrS2
3obysY2Oo7ZtESOt5t+XRziXHcgnG0iOB3Lb8r6OmTbrP4CbVpveKJU9dn3SVpfU6jU1bTBUkyK5
g6WBsW0scWiViX9X+wWc2zq7spedmdTyyX6TT2NoYDyTH+W22nZaep8V8Q89t++tQb+WcP09EXww
PRYExPsdwCqrSg+7ujjC8vPSdbUhAYJraq4Vr3ARU3ahn+8wS9/UN5SMvMC7/J7FmST0VOZlMdjT
1JETCq70K339E8j9pnKDVeH+6Z2vx+OtcH+8PAEbX4FtdVTn6ffv7koadGaSyssyfLfp1VXRCruI
i6M6QBhHbdUpu+RBUfv15Wc7s5wX6Mj76/tj6Qt5HONjkJflDzVCJa4tOu1KsDg3K06ChYH2DQGV
UFQaL2jtoVPlhgtaDvuZy7d/7vWcBAzgfLISdAyAqlLuol1gojOrUDxSsXW5PMS5ZzgJE+FcmTiB
MMSgT14fBbAyMiiw90N3/4kBSHRPAkVvUXdprDSBrH+zKBJYDYRoVcH3Q70ygT98BEY4iROyjKdL
i37gUZdjDoQKHJsUNmiGK3V15S19OI8Y4mT917ohN0bc5ahCFA8z3iJSml25+w8DKZdenurdEhhC
uy8WS6eDZEHjSQfQmkEc7wfozKj6dZIvXdmYP9x9GGiZZO8GajjCxQo2H8e+RcBeMxF86HfTVLvK
SHddRiO4VFcIVoxX3tm5NMReXua7AYMMAZhESeMj6d1Ra1SoN6rbARpFeAefC9iyYepKCDeESDxc
nmwffyf99FyQxDnyreZcHmpEz8NS2ivG1cPqh2FS008PAkCouwaWf3Go1Te/SLeQegHM9lDnhNPT
tK6jHv1avDRz/evlp/l4YuunR4KuqiQw/qG5Lwslxu2+xKrLxqXayYOy/JpManMlDJ8b6ORLNXZc
BZEFEhXrTlcklddM8L3gkgXJ8+ce5SQQG4vFOacD5RAC4ZyhdLaRCplDOGb88/IIH9f8+D7qP6db
MimzYKM298acvBSahMikCrBXabaIIkE0941tWCKRMVXdfgrrH0KRntumer08/IehmtFPQjXIGqNX
Yj8DY+CHtiulQnKFNMuoicyl8vC5QU6CtWlZid2FZn5ADN5pi+9hOLh19Hb54mfWjnkSqFH3UmTJ
SuuDUPVvnTx9z64mvucufRKhodWDc7drcy9MNC8eYunL5275JCwjCxdmNWrtGESCq0dKSm6uLL2P
o7JuLivlXeyi7pr5VZoa+6T0v2MUDw8JQcVUh4/YDtGfJJLWn3uEk6hcZEonYoyZD5EV3g4yQo5p
Qufmcxc/WdeKpJkGVJf60AbTn1qr3uw8uXLfH+8m+oK8ff+CwIRaaScFMyoc9bZUxgMM1g38kGPe
iduq6RCUrVcScm+Xn+TM8jJPFneQlAKtC+S1B1OD3fFcYNoxKS+fu/jJ2q0SlCsToVFojr+jpwkT
sXHk8pri5LlbP1m0DXUjcyqt7DA0YoW+Doq/CZS9gBD7qds/BfOWRppjIi/0/Vyge6G8UIpzAhDK
n7v6ydoda/RpYuzDDlbyddDQT7Nem+laqeJMYDgF5PohbSYlhWZiTNAYfTF8LdHCv3zjZ5awcbKE
A+y5MtYWsv+q+uobaFUNgUru3EUYJ2aHqTA3lwc6t/OcCvzhJTPGuWyXh2iupHs9nbDK0uYGJjze
EpsRXxl44nW617W22MhZ3nljY/nrAmPpX4XddFcawede5slqLynx2iPu9Xt0gPBaDrEWkn5ffsRz
lz5Z7bjiqJigtPGhT/tfeNdB/quv5dbL9/i3Y6+mGydLW+v60Y4GTK0mhKMLbCBQkvyGPluKpJT2
ySVyssLTqB1b1IIxPtDqEX0AyOCThZhGabfXVuG5xzhZ5okSYSEgq9o+Up7/H2dXshw3rgS/iBEk
wPXKpRdSu2Rb8oVhWxYB7gu4fv3L1rvImGYzosOHmdABaABVBbAqK5OrBcjPJ8/sXiCXs7GGlQn+
g4YFC1ZMa1xJ+IoFHujH0nJfmx+5eLh8xieHPnMOhuToJpphtAYWCvUVUu2SWet2aD/vQ1UfpncY
MfUbUM4cQbhhbVjVSmSU0bHoHeACxJhmaJYmuHg+VOcPQxfw5eWsbdfp719u8Cyx7bpKLD1UM3zj
zBMI86HZNEAIGD3iteJfnmVtCae/f5kFFMN9ily7ETYjS8GIl0BqjEOgk5TXhV/j5JFfJqiZBgkY
x9TDHg3RnYlKIRhLzLnfXf79K44tQ2Mhc7wIE7C5cGyWOxANBAIERZeHXtsaya+dxknBNFc2ePKb
eIYnXg98f6bOG+e7Nrzk0i3ocqFatuhhrAGdAHbEtBz8RH267sdL3pyoi06d3NDDhL+23YdGd1Wy
9SpbuZhkFOyMlkoL7XV62NDHHBRvNQi+4upnO/+q1OLlqt8vk5ajjz7nZLLQZmklB2gbvswQL3W5
pW4kE1bsRj+t7YtZsrRKxnJQtUhQ7Xe7QE6MoX/0ut8ueS6kZuN4VoEJt1h+Xyw0dq0iDe0E1aPL
E5zPLOuGjH4FF0MHNmNWRnMBJkVHY9OtojuVXy24HfrENkCRgYbWgQKY5yppPTzkpm3cJLWdglKs
S8FmmYMH/vKvWQlUMjqWgkysSCA+FU06yGafKaglFvYB2uaN8dfMTbq7Zw2t3moCbio7Aa0bf6xN
0OVCNdmGhGYH8vDLq1hxR538axATB69ynTh6ZIC/RSuODUbnxsbLZm2LJF/vklHnvMYSaBvmxM21
uyaDKuzvyz99bXTJ1+exmTOhVTQy0eAPbofGdpcGeIpvl4df2RkZDVtq5cCZAvBfzFE3wFfesAAW
Cw7n43XjS/d2W7TgQKDYHA6yEuVE8Wz/yhRynTNSydEXaL30Oci7IqccPHDee1p1Z7TKdbYpw2Ar
UIp1gBaSaEyVO7rY7+DCzkD4p4F2wqQpNH7ohgmteMF/kLDtaCotaY3IAckmAFZ4+iFtBzfoLQ60
4a/rzkK6rTk6yEDzAaAhn+cDK2cL4lNISGWLteFmK3GXSs7MoBPX44Mey0h+LVaYmVeheXV0dP7r
v/WcJ8wyCX65UYDWqKL5Dn3jLNDzggWXN2fFz6jkxbNmQgpCH/WoUZoCtICa6iLFCdWY+d42p4/L
k6x5m+TMBaJ1QrTOiMoUffsn8H+PuwlyhZeHXzEjGQebdfESC6NqI5Zo1qMyjS2oP0p+nDQRCxdf
gjHIsnRlY8dWFiOjYut+WEDROUEkFkDBrjIPscPBJWNsGNNKhh7Mr/8eOhgrhVgUS4+QnnBFXrmt
uq+hWdsPYJQFIW2efjct4irO1mt2BfZkkJNtfHk3pOjmjnUmTth98GlZv23tVz0Qd46fQVCHdkwQ
GZX8h9rcT+D7oMoPc4w3Tk5bO7rTJn+ZGkJFGYlLZY500OdATREkn8X3bIF0tVq9NyLbLbwDKwWI
j8ruz2Qvo0+I/VIPDExIYocex3220O82OHKuMyUpVuiiV6pYb7TIBv1iNrJXbvBjUpZ7QqD0Vmz1
eq9EDCJFjEGd+AQJQSOC7URlUh5tTX+5vII185RiRp4i4d4D5BUxcCDWwzsk1V1RPl03uBQtFLDT
V+DI1qJYqSGtibz9iAQs0gOXh/8M/Gc+d2VYK/psKViQmyJyDFrdW7rO9iAEFiAxM02QJCuOZ3Qp
P8YQFnyBKvPsz12egeJYiBisR7bl43s/B/mUmmvwkw66FiIBwKJt6fs4552/WA4Pcp2pz6Wtqd8X
VojfpqbU1BuJ2n4bIGDypOeW9srTLI5yJ9V/dA7YsOw81u6V0Zl32dwBDgl+LfUFfdtIF07QitvK
JqyYxaeXfPEGMQ4E7OeziJS6/FkN7AYFuXzL1U7B9szeylgzoVt9B2WvOsqrZnhvq0rfiVosh7of
/4KUVoW8nELKxmsdVb0fOw0izSBQb4yNsLni6TIMTRidY7ZkriOtBGZ27AcFXFyFnb8uCacPOUSS
g0JFHWXDlFbutc92vi9bqYB6KO/SrI5mNn9XJmT7oCjzsQxICEDseuvmWTsw6WKrRxBYQomcRO0C
xsK4/g2U11Yb9MqGyWAeqA+UDN2TY6RQfKej/vO9BY18VQ7gTJzJa9r0GyezEjFkvLOajtrYxZUa
1RTdsSZV/yZV8k65duUzRkYtk1YfLQOAzajreq/oIZkN0lq1+XE5aKzs0+et9uWkS70Bbzh1RETQ
wIinXXEsKWj2UaSH6jecWCkfL0+0djPLKLdkFs7odDWJYiNz7hIBQkVzQmUF0AYVinqNArXozmh8
VW+FZ6ERxIR4ysC2ouPaOUmRfcmsBbFJHaNKNXsv77lgLssQ1yAIv3kjr1i0jO8iEDsC5T8botae
7ooYhGrJVt/9SnVKxmuB4asTADvMUWWPQTf/qrsEV7vpZfR7z/H5PnIvz5rrjFrGbQ2VXqctGAoj
pYyhsxTfl2n1x7RAk3vZGNYWczqkL1bHalD+i6SmEfixoOXKytFwp6JyQO9ULnvdosAgDNAzcRrS
g2LeBLHg5YlXApuMzipMM++MIm+iBfowZtDqywswIgcNR3V5ghUzk+FZjq5b8wDuqchpHk3rYXFq
10g3urVX0tmyZNqsVq1d6RWJhAHh7sH4UQOu5eYLj0TW/6FL/dNUst+X17FmydJbZYAaN68nhk9w
rb5hIygZ+2FrHZ/d32cu0095qS/HP6cLhJoZ16PMgS8SkzNw9erk1oA46CFhU+zRVCv9BhKxe/C+
5KCdTb/HYFL2wU+ZPcbGCd4zgKefmw5osFsQwDYp8GPm2M7fh7Qpj2Ctg4BNXPW+00MD1aZWFcy6
sCElDDp7w4SgLxp9Urec89wDgOM7GADVIyobdyNEQI+8Ud8KS/2Z1rO6s/T4ZgHLKNQ/MvUADsS/
S1KDlNFpvo8oqbsaBU+xrsflDk3HI8jazOvyXGhW+9dNymap1Sw3xsjmCwF38CjEC3q12++F5nQ3
08TavSMgT3/5yM/6BrUN6ciJY9TNkE1dBDr4u6UpIfp3knufHbC9VrvLc5x1D8whrSjLqgT14lQL
2xT0HobFPFXY38A88H55/LNmC4qnU8D5YllOipepvdR6OOjmc0X5PtOzjbTR2tBSUgrQ9rIgnbJE
AIE1P4U9EKh5C3CmX/7lZy9i/PLT37/88syCDoilFH1UQpcOTNYz+BljI93FqEyjxLPxsFvZf5mP
gSiq1Q/o044GVf8wGw1VXdN6H63+6fIqzgZ2rEIK7HaT6hU08PpIBai5/TBNw+0LXOxg9Bg1tkvy
27oiG2s5/+WNyU4n9WXL0rx1rNywRNRR6FwKsLCh5aAv7uZSN31FMdJAzEgeNtSwgpxBBbOKIY1S
9jgzcxqXb5OW8r3WVdlGBeE83Jn+Xzbvyw/KGhDIZw70q4Wlq4EJfPUTnWpSuzG4EmfeBLxdRKRD
pgA5DyP/ADO0CyDmoZ+XB314aiCJcDCRU/pGaay+QJBggeCbWnyDKDRYCos6Dso63VIRXrNn+u/u
8RaaZxhdRFTUh9QwX40Y0gyXzWDNzMi/Y8/2nFSiBIWwTR4F/SasV4U+Xze0FKWyWm1ZAhrMyCCQ
2GrtPcEdOOlb9AJrv1wKUBCPxuVQLEOkiySYu2KXIFtU06vI1KgtZ87RXwDWySWNw5KX+xZsIURT
71lqHTJ8Wl/eoJVzlbkkSsbbrOGJCEG9KrwcYpQHRV2q4+XRz75BsAApTBnQQ+shIBSHxZLuBxQB
QDzfhdPQ3CwlCt3lNOnuOGVvl2dbCYpyMj2fwXW86CP4V/Of/QylJsBQQDkMXmDF1Z1pI5CsnLmc
SG8VakOvCBKLjVn6iGluxsBcDSrWy4tYOxApTFWin0tSD07o1G9T+iy2sLQrsVZOnOetgJxtl4mo
zfoOWZzhyUF2xzTJgWbAPhuiA7a+bR5yUE9u+PXaeUh+XbF2pjFSWBFFt+KthZKh5yx88oQFLQd0
FetBunT5r8v7dr6mCVuTXN3KqOIsFBs3ti74vxNARLzsb/fGUS+7y95o5cWFy39fnm1taZLj61B5
RI02HSK7YPtsUvdgF3QVMOyYystCflyeZMV75Fy70rSNpUz4PjRtH7zIY7Cgfz7g95sfbmsTSI8U
ag5CqOC5RqH5qSkE6oqZ32dQ3Enu0e/ul3zLqFe2S87BMhD+WgYr0oj0NxMkIUk5eVAWPqQk26dz
sfFcPJ80oLbMegCuNlFRJ0ZOr3chv5RkbgaJ4imodtDqNGp3C7ezOpFka4uACMlsosYIzQae+Is5
OGBYj8HAvHCuHpayWn7plGavrCeQV2NdCwFT8G5uxIiVECSnbssc4hYgPIeiLOQMT9WWRFE8NX+9
yuzkHFVri4Iop9EHPyuDvPatW/SdCkiEbTV/f34k/OeTjuKR/e+NzxRr4lWLgxohSvUyzpzfgMJe
OyKtp0A/C1Tr0DQyh6i30d/OQQj/tGidA6FPbYI8antSEm1SD3ljcT+06YnaGAxXSRIXe1Wpi0O2
qFB7b3Jzp+Eb0auLuXrBB6SyX5D4OAqo6e1qbnfokoNUVwV8p5ubFUji0fG/E5DmuU1A+e+WY0aO
ZIjRqzHk5S3XuXjsRnhLHbPEi6EoEZTdlNxBFMUIwWFv+zmUq+8so1N2M2lM13ZGNRibqjkQ1VYf
eUmnQEUVxgfL5RZ4cOW6kDMIqRhTG6m3NuxVfoCc28OSV38v28GKlckZ8qxrQYy+aHVU1XcKOhV0
fKnqw8bgn0d9zgRO35VfX7/KmOeKUQ3AtXTZbQ4gygitwcHcQWmg/wDFQeULaH0/QXCHvsaLOf+A
Do0ZTPqQgS/csg+9Zgw7Brl4aEyiKgL5B6ghWkoWNVNB36/aAjmHUue5nUN5tw077bExfzjaW5G/
XB567eCkEKKpDUcOPmlDc2blHQWryJNpLPbT5dHXzu709y+7C22/zoak9gjNg+5QmLpvCv22dtTg
8vAr8VzOAxs1YQO0dCFil9LH2bS+1VNVH/o2nyDyNP8EYJJtxPSVbZLzwClLlXJZnCZse/ZmpdnR
gt73xvvk8/o5Z4PSA0UbHFZROHMUx8Ywe8nSdCwYjXT+sJulGL3YFOWHmG2obyaplr21S2k9jElV
v/SJDmJmBj5cAcLuHjKadgPiklJv/3LBoSho0xyUXc54S/S0eyNzAWlqu9H/9Ka1/Kkas9+itV35
rrX+09aGQpY+Q5vhWBX2buKKC03taERjNVSPDzMLFzY9tNyGKsq3jmdPJ1UR3j/3oDa6bAsnh/3v
JkK1719TAymTPowzesGQLTXuJ0uZX2tIZWKRmYDin6rtL89z3uYsmQ0HylwDLQEADSHzeYLnptmf
GZ/FqHCQKgsg5zlFiybGjdnWHEhyz5ksuD6Mtg9jywmaOGmCuLD2zQIZl8vLWXl7fT4tvngoajRL
lkOrKZygJJyQV44mbvxHJG+WqQaT4/iX51lxILm0NVGzQAkDLV/5Ypi7trTKe00r2EaSee0lJNcw
IEum2z0krkKRIfXUx4bliWR619HSoNh0B+5A4zAtSkgN+4+g5ffLi1o5Hbm8MamQSuS52YalSCGq
2tLKT3SF+70FvvHrppDup2qauab3rUA6M32wmLjtZmdXa9375eHPWzPI4v/1mtgu8pgYahfyUe9c
hSj3ebGcZDIhEWYZdwD3bqSZVr775BqG1vDBhiymCG2xjHeiTNmDqADHqhYy3+AR2+xL0GN8UAjZ
vsQWxMkvr++82UGH4N/1AR9LMiCFksgcIItl0u+6mLaYXNYijvR6BIf6kokqK0KIRrE3Wyubh46C
6MEZs/4lhWTRhuusfFJactezkXZaakMr+jg5zV2aln7akiCDWictGt+eq2NiQ9C0av2igthxC85Y
kmn+XMQbm3jeSCy5NdpCrZFOUAMIQciR/67KWdzH9QghWCUVPnMaKN5XBpQSLh/Z2mzSbTir2qgX
pD69SNRyr49LFajIfH6DPiP4A8CREKrKvEUxet4sLZloakTH7VLkVhZqXZYxDy9082mwLceFIKgI
ei1PIJTOu9IjExODi2eo83h5mWvWI326m0OnsrEdraNBnxrtnkOm1kkel+yqfjFqyUxTdE5ihoqQ
dRSpuoM05s6Ixb5QttJPK44ls0o1fK7UrtBw3QMIHLf3KftxeV/WBj6ZxZcLCT1cjDAUcsOUtfwh
I3YW9GW3BaM9b1wQtPl3dMi+MYAQuzLKheGrdf2uLkrmsnx4JxoQZa1tvlxexvnjpTJle5xmfCSz
OoUxb/3ZAuK7AoYI2YDF7PaXpzh/+1C5JcXIM2egS1JFag4tifSp0Zcd6nyXB1/bKPrvRiXQatW1
3qijxnlOOOSYQJjaApnE1Zsht4LLk5ynFqRUJmuvFwdupp+W8Fgf79E2eU9V/2hW3r12YOCYjYqj
OQA66qJT3PW0v8/mj+fs+TndbwEUzlsblcuH5gzRXV3XphBN14+D0PdFilbxy6s7j3TE6iQXF1AM
r0UGkTc+DZDCIuC4t/EJ7tJ4ZHdQdVTd2DEVH58rEPASqdfhK2PXZ00SOGY1HxTIIKMVoiq8ya6c
m6zIdUiXgJD18s9bWbpcdayhD8U4RfKjm+l+rC2wjkzfLg+9Yply18ucth1Ig8sp7CfyhDrXq90C
lVOYH5eHP12w/33qU7nqqBdsGcE0VkQ2IIl2pfpd8UvX0efvQBws5DDay/OsLUMKFkoOQAHSMmnU
xz9a0LR1Txo7Xh56bfNPU36Jct1gqLNqN3VkgdkR4is/psbeIjBa+9mnOb+MPaVOaasLN8JRsBfB
hyeVs3d92ATwnsz33PZLocGG7ppdzKYdzoIMN4aZIjLYDPqoBqhkWNPzZ31BotMeFMg5ArEZqFXZ
bDxFzu8bNAH/XVs5dhVPlKmGpF5y0EsCtY15d/lIViK23DkDlvpCjyeFhiIf3BQCfF39ONtAWzRb
d+bawUg/fgGTIFrcQZTXZND77goIXJoZMM2iEty/bhFSyOGayEXRxTTsejtUO7RZm0ey6FBw2kqa
rlwMcjEwTkxlLFSw8A0MSAJ3yjIwpELz5Gk2iwrShwPYSkg/XCMlQalcFxRLW0FiA3K8bV2Ffd8H
zmDeKmO3YU4rZy4XBqHpSDSmEickCiio4xyCPEtiawFOCoyuNck3ruq1TZMiCdN09KZCEzakVeMX
RaXuaB+/OKN+FOBUN1k+bixobSIprrQTTVIqOhr2FgWxjxV7Q5oGZZZ/qAXEFnP7uqIapVKQSWa8
m5k6UHDiKI9Nm4VEJV6Rpb+mcv6uJteVGGAA//q7mcSWofMTUDX5ZbPZddrMzfEcuewt56MJlZtt
xqHG16g2lVHLy8jKINJcDxsHseLrchkQTJig5SA4iNpm35OkNzzUD75TsKtvePraBJKn2wNr4i7r
VEiTOG4GjZWOQptp42t9ZXC55Gc6tDJBgzxFSbe4EDDbG+DBggDRxm8//9UFRcF/T3VmwGTPS1VF
sCDjrmCiiZQG+TpW1ntbO+mFcyff1aCL3w9TdRUjJg775DNf7sW0Z5BNJ4Yd0lw5fAoJ9hASV6C5
QjjImy+b1EpEkRtrKOl511hTiy7DchdzqKVzq38YnOmPgW6by3OsmC2RnLyzRSO6AaktCEg/m9V0
m0384fLQawd/mvLLHhnMtmzV7p0whlRINqtuBnpMGm9FjZU8HZUrsDPRAKLVBjVSGP820ZzfdE3+
VxhNMCTDoW6KADTUR2fuD5yTjeC7tiYpoWAlacfzzlqiybaDVJhem+aHgm6l78/TjsCupGudoFUy
12cEd2Up4xA03ewAqav8cbaofg9t+PYZbOLGbW0RFOYzi1kvU0XU76pS5g/9pJYbnZUn5znzLJOr
sehUabuloE0k2OQZehvkZg4uucRLlcEtGUSwJ32j8Ps55pm55NpsDzkFRylHLaRO4c4KKlJgjDQm
16gqQOc6iO2aQTHynQphinnIgHE9Fjr0p517gnvc7lWQwjkeTppNTzkq/peNd8X35HJuEicGm/RO
C6fWAlyuAaoEfXOZ7RXFYLu4S/Q6uGYmYkvBN1lUKFEb3Yj2z59Tq3j6/ADiCa8yt5AK512c/IcE
zIizdNbiPEJJ44bF4sWuhvfLv33FHeR6KlXFrBdzrUY6aNZBA9kEM03egKa87uaTm44gz9WRRtW0
sIbEmK+qafpkixGydY19FTswpf9pLIpFNfcQww6BtWbubIxHscQbiNnPQc7ZthQCu1LpBar3oOKY
jb9NrexS5Z7WrwuBjrsNtqspPbaNHSSdCtoX/aBm5a3I9H2diX0GnuXLh7RmytK7p1aWvGfKvIBG
F7Jg/QSdzPuO1qC/3nKWlZfiZzT7GunLXNF6LXNCUJv6E+SbuqwCqv2DQ+UCmZ/ddeuQYiOagCq1
5JMWgkQ4MJbsvenzexAN3U8z2yKbPC/tAXOQvNFo7KpJmNFGSZ8MDOKOrRYUmqDC1QS4/QGIMuOP
ypzsvx1roIA1sSIsx5E9GWUJ5TgIfI27uFPoUXd6/NJKV1+KcRkbd1qy8qdl9dl94sR56s2mou8B
5q9BQj9YH5e3aMXV5UxqjOa/kkxNHxF1vJtNGuazvREQz58xkWk4l25aeLqkZUScwgPxYwAa+8eW
1i8qEU+zHv+5vIKVW53IlJxE6OWQqW0fVWgdbtHawQT/hrcEg46sfduI+ZEm4qUttZ1eZVv0Lefv
OyKzcmYpZDfBDIJULiO7sYzd6pSiRP/NVGnHarlZhq2n9soNT2Qe+or1vE7Vto4c+9eJuYM/mDYU
f9E6BxntHdUXFMrysILXDOZvlfKNG/388VG5Ztr3FiCYZBIRtDhDvW4LV0lo6BS4c8EE1ri5qm48
kc7bIJXLp/HgFGghsbHAhA93La+WfTrEW5KcKzeOXCbNU0EVc6F1xPrikNjxS5mScEBMvWx+K7FS
7vtSGRJ1SSHArkjawEFNOdaemxJQdqXe2J61BZz+/iVWgvtZQ75OqCFJBn/SEMkGvkurrca1td0/
/f3L8KOJ4aFaRUKNGNm9mVAnQCp4y4rWRpeuEjsV2uhMvI4m5uhH0Fs2d9akpo+XN//zWj9zXcrY
pHZKuUKGSQ0tZygPBrK8Pi2mZpcMrY5eST29q4xpdpkymUfW6fmRxEW+r4AOcdVJqX09V9IwH8ri
tqSCf+/y1n65/NPW3Ee6exStJkNpEhVAbzVKa8d10rCKu10PFlEz31j/mmlId4+WAERjgfE2HBdH
eWNCHaLMAGSQsGwLo3Z+HUSuYbclKZNiGrsoqx8yi3rIGwaqBhakOogNLbhms4hM3p3gE4mT3ETK
vhx3lXiv58xPzdq3u8FDHWPDkdaWcvr7F0ufZsKqkSYkVAnlLtPHW5rOj0rDd6CgB/Wq/nZ5NedP
hcgVa4PTRR1jdIWVoPF3bPXONtPDZLQb6ZHzEQc9Zv8uA7Qmi6pj/LBrkU0om8eWGB64z0ID987l
Faw8Q4mMZ5rtgoKojZaRGFixa0ALHTZoacQ3lGUj3061D6Nsee73KScUwqcK+HTGWXXQ8Wcm7Q8x
xfoRep9aZFiN/kp0/TqiSEpkBBSfTIH0KGqoem19oHODuEvWPyh20btNXPy9vP61E5Q+2vUZjUp5
hspgqz7o+QMXtdctU3Dd4FJkgDBL7RRZXYL9hAZapx6sU3Di9ErzkGKCw8qcWRMpI5u8zPWNmmWH
ARTrgFVufH+vPH2s09+/uBFfCq2etLkHGZRAn1ZHW0jzsD+FM/hlzQc31vXbrOQbcXTlKCzJaTve
VDl4tfuoF0/1lLikeiu2iJrWVnLysC8rscsyGXTc3lFtvHdl7lI0TGT9b9O+UQbtkJFkd/nEVzzW
Oq3tyzw9L4B1ZryP5rYH4/6ojC8Nd+pAy3p24FXfbMyztlfSVZ4T1SRTgZcwq8ww11CaZGkwtpN/
eRnnlZ2QwpQucwAVHEP0cAvzsb3hh841vV3nHtF1+WbWbuPTxyW0QmVfBs8sPBjIN/2YNlQ21o5K
8ki0OYwVY8Bha3F1GE3VdZKHUaMP8VwH+ZIj+FzX00ssyT1ZNdOU1WD4V7Om+rCtyr4TCWSx9QoQ
nKIHlP7ybq4dluSnsdEBjMiWMjIatJvpEBnSWnRInDh2r/sAkymhuQX8LSaooj4btUeC78lgMBT6
pyw60ESnieIBNXaVegAlphQV+rou8FIocUBNZvxSBks9GBxFdwd5R5+gXHNN7RqyVtLxzHNGu3SC
aFZj9dVz1wzdsbXmLdHqk6f85z2J0aVDyeyCULsHY2ZmD64gv2kqNo57ZWQ5pxZTzbIWMJxFAlXd
jv/cDGJn7UjH/ftvcNHRk6o7BNzrSfM3bkpQ6P5RyPNlGz37YsLYUvDFRQ82E5E7Edgn3JnWSMZH
c9Z5A7Km1lUAP0wiR2GjwzM+nqfIxH04a73bDneGU+zQ4wKS96ucAbNIMbhaBIVkGJT1ABaAwNaf
wq69HsIdrWoEiC0bD6e1DZMiMGB1BqgaYD9arRynxSig79rdtFn9XoIJP2/GLXjP2SsFy5FC8dB1
pZUMAxj358K16zoENmGnx9zDY+jy2a8ZrBRx+yZLJ6MzpqhrM79khR+3G1Z1HlKKHy/58MCGsk5q
HT9+H384gzveVredPwTOR/diR9VztVGq+qwInHFnS3bnPmV23WEidhTERe/gjbUzvdIv/cnV9tZt
fG+Exbu9a3blvtia9LRBZyaVwy6cvEcdDjZQG2bQJPFBgKIjnotjnfY+vj4Ts9sRMoVzYRyNMn2m
8ffLJ7a2r3IMzhlg7kqC5YI7YNlRP92ZR/WYHGGBLhQ4va0X4ErIkQn7NTL2aTbDNJzE8NCA1PAY
Ej4b79fzrwzdkSn7h7mi9tSNU9TTVuHA/RHLi7uB34CBND4uvWGCiWTS+Y/WUKbdMPTWcUq6fqfO
uuPrRjPueBMPt5CKqI9WFWf4v9w4aQSO+0KNyxvCqIPGy6L2nZnkcCBa+KQdFLBRGjXfKjZ+1kPP
mYEUcHTIJKNpB5tkuKDbe5xe48fizgztfeUyr/GY7bJ76w6oXk/1szeBx9ROCbsXRKWN618/udO5
XyAFI7C2EgFhYVxmLmiMfVSb3df8iHZw9/4leDpy93e+K+8nd3/z9mv2NQ9Worq/Hk4aqieZuRRa
b3yn+ChbXncHmlLQyqxKt5qumyI1vmmHP6TeulzP00jAZqRgVWQ92JxNLFU5dMHkK65xqKBrq3h/
cVEhtoDPxiVu5gPVCS/Y5L9e22EpkKllPyuKDocbvWXXB2hduDFOnod/czB7ozfjX3oUfuU6Looc
geGD0BIH0LngC4SucOXVBxH2f5yf6Z35J3ZcY3YNjwXxxo6fr5ViY6QIyPSknUiFX9jCApC2icpd
5VleG4zYE36T7OvAhJ6fwJyJj6+Fy5Fo5XaSVQqa2kptRe1x0Fk4KRHvbFdDNbGatkz7vGXLKgVC
MfUZF/cUpe0bgOVk3LjzPoESZ1xGFiNIY7QqLxkGHv4k3yFb655sCWTKd/wQ7382LneTYHAHD+Id
HzQ8HVY43qRufbuFCftEoZz7BfJrqLXQa2njF4Dey4/3aLU4oDMgSAJxiG/iG8trfOSZb9VdeiiD
NFD8OLADehQ7MN392HLUT6DQuV8hBa/RakprSPBaHR/nYNzX93E43Cy+hiCSw4CGyAmMJzQGH+tD
6f6qvdJjobit7uuwuyeH0jMeDP+yKZ3vT9QdGWjeNMOUdgo2xGr8CfErebJwtZ2kKcWhPmTwrJ/K
z7h32R3kPFwgGyPlpTlsTf+Jxjq3E1LMaocS3xnlySJ83Xvt3dHlfuzZe/aePiQHY3DnOxpNEf8W
71AkvRl+6bvCR699xHA6wPIFYM71t87lfJ8jNkOKc1O65DZnpwcNd5V78VKDP/eH+WB9S/CKuunu
y7/db23DGdaeEzI8HUwSDu5dTLbcW8/lg/K7uLW8Oph3RkhucMobhaa1V5qMVCeDPubg8IGxhfVN
+dDcjftqbz1hQ5+t/QIxcsNT3TTI98Zx3l+2qpXHrQw/n1Kz08wWp5rxxuu4irLdFs52Jfb9B37e
aLxW1dMRUeJOZkCN16lugYHZor1ae1nICHTVakvVbHGNtruycmfmkUfj2BySu+JAo+Zb45M/ubHT
77udE4jf2S0osHGZl7fsL93IcJ8veuuOTIpllpkxdKeLb9jNXnmsj/YeChP73M9CHhT7zOt80LrB
/vujjThV78et1/XayUmRSV2chdQOwRs3d5XX+mG8zb6R43yPpugwe8tD/gxqu8tGsuYAMltWHw+x
0VYAIpp7fhhe1Nv02cRz2n61D9U9ZEXZldYoxRhCVHDdx1gTGnf8gZXBmGxGjDVzlCLGOKfKbDOM
zW6mnbk3XrMDPSShfcOP6q459kfDy+63+mxPh3AmWH6+RL8kOg1AGuuEnZCb/FbRfrXotWXvG4ex
thDpJTPZnV2zacGb4rF4WhCEP/I3/Rt5A6YidnXUcxKXj64tXOWoXJdrktHmHTP7WOeYsqTp7n+c
XdlynboS/SKqmAWvwB7xbMdx8kIlOQliEgghMXz9Xfs8OTpmc8uPcaXEltTdarVWrzVM94iGG3nZ
ihXryPLQWYrW9lDzmAICKq5Hr/55fZnWBtYqNqNj0nKgqAYxT+0M+rNo6g1o0ocVWDfUiaX4NI7A
sMGQ8v7OhjZexu/aRsXK/jGVcxT0Ww4efmxDOrXULGbaUdu85NTu2d7VkL8uE+MJaq679qY5lUc8
ft+SE0fa86k+LEztspjvzNYBA5DLekSzhnzlwzc1bqXfK+UgHUBO6QJgT47dqEMROQ2LoTgDYcGH
sg8A7zG34tTa1mg+bvq5MfiX+NEny1vxI78DX8yR7a3UuCM74xYtug/0qb9j52zjjr52ZP+bN75b
MWX0Y0B6OHr2vS8i6BFYL97X5rH9kn0Dxhz3xx3fz/4hS+2b/Jc8OhsOuZaf/6te/u67xG2U8nPM
tIoaUJzeT/shGXf9yUkuKXIVj/sxoXfdn+qEcsuP8Mye7KSPL7nDJ2O1Dk5vFrwa+S22tKTyrWny
u6zaksb4194+CJ86Mh084QtB3wfOth3feZGJC7s4jLcCF8Y++f5CkXnXe+9ne6hug4SlAnd2XNKj
/ne9K1OwFCHjDB/q2y12hpVo/h/I+lL7zQz4X6oQ1CM/JBX4m0Q8Zv7Gubf2Ae2ukxtL01YD4iuf
f4zT2Qx+0S3C3LVrgw5Tr1vPZ6SEhcpY7Ix7K/HSbj+dwn15Px39pMMdyjrPMA52Ox+be//YI6hc
j8Fr09LCSQGdz55P2MYRjWiG+aUxfrTzRoF5bWwtVXCWYZD+eMkuLZA9oe0961TceFtV8rULhs4e
hrbhvAQrwpQ6995b/+K+mrf1M/oJ9sNr8Q95RSOs9e36Kq3Exv8A1wHE8dEChaCVFUmRQ2sEnb0i
/04MJ2pouHFquZf04COf0tIG0tgZpBZgB292/N2KyuTl+20V4W5/+7M473+20b6InmiCOlEdTXF4
8FEMNqM/FKWwMvqTvj7W8ev1Ca8czTpsvXDQARBKHGxFWyJ4+Xw3usaP62OvFcB09HlheCC1Rsd3
2u7aP06N+0wEIc35S/dMnsLv7E6c+L7cmYn3OJ3VDuXQtPycE+uIbjSSUsY59tHrUNkc+mgCG5K9
BfZfO2l0QHcG0QvPQptUmn2ZY3Mnb4tzeZ+dshtoc0wxcpyDeWMnDHdD9KHPT9eXc8XLdIi3N8+B
77RIz9C2ZucvRZaBUGgrwVkbXAsPXWEoo56xYGpv3KOFNS0emy/BzXTmD9ijc3FPkk81rLrhvxeb
d8fllHf1UnqXxQs7KI6g+ln9c32FVrI0HcDNDSmnqr5Monhi7Q/XeCjAvjyM3q5ym0iy3/5WTe5j
/CsmoRVZ67JT4IDEp6Z7534+d6cwWuCsKjbv+93nUMT4ihYnwrGwhZix5V2nbtRwZ3NI11lg2nec
k7Xg2aigx5I1xxBcgNeXcMUOdICtxwwvbCt8UdDbzvnhWbfL+HJ96H/X5oOop0Nql2Bs1GJdbi7w
y7qLhP82Z786e4iqzI25/bOmIs7CX2LZ8JiPUdjgXb+E+Xem5ox4+lTZNKU22omhsBQpFcYXVm7P
giqnYRzdyopC+mMgW1ooa+unZQ9GQ+26bRDyLDeHavTXxrhvnS/XF/Diix+t3+Wb72bDAGizQ4K9
KVoIuLjV8CyM+uH62CsXWZ2MKLPnajSDJjiRIYhzq4zr4r7u7gpZbUTktR+v5QggsM0Ay2PByQMu
nDUTmKTLjXNmrSSiA26rpQbltdGQE20tqAyM4CxJBk9N96ZfZCeoCdhpJ0FsCtJjPG+paWSR4COT
UQOx61eQebtupIKg2kiH/gVmfLRRWnDIAryxK8sG0YxjWDez4cqYWKURL+CwiCgP6G9pQJAgcKcA
DTKZ+bVBg9Be1p1xb0xW/pKDC6qKyMTdk01FvhNuJu4XKODEg+FS/NOq9qahnIsUchU3INh9Emwq
3krJsqchs0jK2WScXEq7u4oU/c4MhZXUAEGeAmGaiQH07H4WYwOxbFbsMplVX4chMM+VFYZHwbkJ
ziSev0yVkruhLgi698JiiZaFD1Fr5mcxdeZZFOikb4rK/ArBgQW5iRz5d69saBsDvxY+1cKZ7yDd
BH7pqiG388JB19Wb9otRA680m7imlBWotRKLBn60XIjhY1eUYP9go5GMC+dHrB/K+Jnq1b7oOx85
WCOLh5lI1LmcAAAbNfB+iLyGjt8HVKtwAQN3yb6dQLMYW3W93MygW3gsAjXdjehS2dPJ7N+ue8xK
qqiLX0ydsA3sEDmF7pI0ZQ1Nn28+Sj6l97JU7qfCcaADnf0qAxqwCYMTtDGQ/Pp1/+AA1RQFZfsp
PjA30GHOszPX4IgcMI9ukDuLBeLOs5zmU3El0Im6fHPpvXY2yMlCiM/KPgotFZmVG3XGRgb7ccQN
dGCzIrZXQKcrOGWe3x2QXVwK3L5zUOZmZ//HwTHQwc0gDzBUQxrjxCc5xFkHPQAX5BhnlnP5RsSy
pUv9sUkFOsDZD4MKNykrPIHekuy5T8XR5GV5ANmNjJ3Mmfa06adPBeRAxyyHIW/yoQrJyRmGt0IN
ydDMW0CgtT3Raj++44F/DUn4CYLtoFz4jUZTyHXl0XXPWxtdC681yRpR+AE5kTDY9VYW2ZM8XpTa
rg//ceEq0NVa6sXPOa+CELFy5GHESsO9scqxBc68NRIX0I8MQhiVOrcj2wIQrkxJpyarw7pkHu2D
U276p7q3Euhm3XLH2l+f0seHLzrM/s4cfNfviVGH4clp2UOTewc76zeKxiu+oTfUDW0OwAHkIk+S
hcXjKKv2tZa+f9vbnflEFpNsBJKVKejYMjOfCt5JDtmNCs3bno0ubnTlbySKa5O4/P1dZmX5i2i7
qcby1w7EDF0vrVj/qDoZjx3duPSvmJXenMcC6jDmtcHJJuLRt0MrhvLyseXD14Uvt7NhF3E/LRuH
05o9XVbx3YTohV9ogV7Kic8g23fwQBsFNjq+7RaMw9dt6uN2DBe8uX9/Qxkec63aDU+dAuyyChge
4sca2mJtF3r30GyyDhUhSeBA3T2cUDXkHj8ysxwUGCZIUEUFGpsoKtDWdMuWyT9e/11re6nFHpuM
npmTOoNScKmgm8HMqM/yNzYWR1413YbZry2wFoOgJQVMdkGzUzsDzgYa1yhXzu8u8D4XnXXMrxja
UoY1CU/gCtjZw3SqnHLDk1Z+ug76JUNOiqXOjZPTlDHa3qISMjY4CDbC59rwWqzxurJtwyG7iOdQ
EXlWCfYF4kRQSvp+fYPXPnA5Pd/ZNglp4wc5Nrjr6zaGUokZV30J6IHMP+c9Ovi3btiwLEDpncrR
eDSp+l733uOQ2xtFxrUJXP7+bgK0H32L8snCwsgIbYjgzC+gTZN/zjSJ5vtln4uZLP2QVqafNN7g
RfZA7x3Bfn5u/TUHUzPtO7Q+8DQnb4I1kYK86Ph6feyVN/xAR+FCCA4adZxZqRpFc8r7WU3xXGU0
rjzCdl7mCihGGPMf0czGXbnIJWZ9j1d3C8xuD5DNcB9maBEucYV2ifMwhuPecA0o/0AA4L71waIS
5+HF5gd3tMK4FwFSUdyi7K3c5OMSVKCDew2rDIcl6GYIJNQ+aMfVfrHmfcbY0fKsLqKB+U+WZ99m
tcWGvFJVCXRkrwkJ7BrLghVrJbnJVcZewMOL3s5gNvlTaBEPiD85dABloeIRAUmG+0MW1sGOgvJ8
I1z9C+z/75U30FG+Q93nbuCyJc3ICD1gNE8SH0B5UcxJJnLPjUq7/zMHTvUTzbwCiCVidXsGja0b
b5zV0V76KbJHU+2mmshz0E2/g7AntyPppxjptxu1PnXjAhwGt+PkFz9AMVL9kCCgvTOIN33PfeZG
xULYHNWe7FJzLsMx5sJqbej6LRMaa83y7GcZB/rWkjtmZj6SFchsL5nd3HA7BHUFmCm/umZzaU0T
oPmRfEQrblnsVGkA7Qv+pebQWM1XiB94aTsJure7zj6g7cMDB35t7mzT7eKmG8PDiInvRWFn8bxA
BIOJAehgW7hQyfOaBE077AnHc+lENhgs95CpIrdMhuF+NEz75IEz49BXsxO3pB3TshXtI3oEkOq2
y5jHqP2gUt9Rr55j9Lew7sT5bKBMJ4pHTi/kDj6zPQsSTqr/dd0rVwKWDq0ewGzD5aSGlHjKTvy2
y6K88zjucubnwJmBjq92h8oLu171aG6cIcrHz6hEsKgQ858yJBsZy0pm4GtxN1R20OWT7FNufesh
2W0gKbL+5LCc68t0OeE+8gEt8AL+LZYOanEpqwMjUYg9/jSQ2CzImVXHgQUvC2+/Xv/W5bD76Fta
8lXJnBq5FOqmm8efWX3hDGqcaMjnb6OZnSzQD24s2trea9He6n2rz6D1eAr8InyboMby5AeuRM+j
33S/PzcZLZlC7S6E8ikacwecVLF7oQmb1aGBLGbTShTW/fJzR5cOPA7R+MCnAFX7nvVffDShIivc
e7W9sVYrD5WuTpgpMhT4pOODVF+xXdNVSTtc6LuMvVuAotv7QrKveYG3rg78FV9Kh0fIW5LA+9QN
Axy9f+cVU5tBgBfiPefanH5DxiQpZbGHox4Yly9uX8RGuIV1/tj83H8fNt+lMD7oMTLp2Cpd5nLH
DbpD+x4U3X5W1ox2xA2z+Nj03P8gndhilnPNs7MLWfYR0oAziKmdYosOfGUOOtzJDpwJ9wTTOIOR
IQrqPrKMFjT/7FgE54WbG9nYx0EHjW9/b4rl+GFHOkyiM85IVxKveHEqlRhDuLvuPGurdPnwu62Q
1Gu8MJ/d1C7lD7Ppx2gZvIeMhnJjBmsfuPz93QdqGzoFUxXyVHZFxAmPbCZilj9f//kfB01XhzlB
/cagFgAsUEHIcF0LluWEBuR0qvh30xlfmKEebNF/vf6xtaloUdPsTFCEC39JZz+8advqobWGszm2
n5yLFitdS9gjzUFR1V64f0sg86c6ZtWCvhozbkUXIWvYOGsuZ8p/47+rY52Mjrc+Ec6SWqiVe4rE
Nd94vVgb2fx7u1ubuY1nOlYadOPBq9pnKIds3NxWhtZhSjJQLfgAJU/LRny1a/K1CqEndn1rV/xM
hykJ07WNYnCtNAugPGPzLqFt5x+nPvN2zjB96u7s6ugjG3ycXmgQnjbQP0oHdEU8slqI2JiUd7w+
kbVF0vzZCwxHtNnIUrMvvylunepw3hh6xfx1+FEVGHY/S2Kc2+4fA8+uKNCa9hZKZ+13X/7+Lky4
ICk1A4cB3ragSirOZNkK1Gs/W/PawZNTvwjwstWtyL9kcvBuPYdV/+RdQz+5Mprn4lm1E73rh+ce
xBH2UCf58rpYW8DatQloB7M5SWskDs3OFUFrnVNHdJFRF4SfNH3NY3lZlWBZMMOzZ9TogEYvXfjk
ZM+cOvGnTFIHCaGZ2xIUgJc0x5Xp4HXGvOe9W5w+N/rlZHhnOL4T0q7NWxjOtCS57wM67dnVxk9f
WXodCMQVqBKtAAy3JtDBpv2mbEgMjPbGyq+kEDoOCI2MdVe1NDi3FdpDcEFdIFLfedOpLh79T5GN
IKu7TO3d+gzFBOKaqiPnBdzfZ7fIrAQSWG1Sgp19o9tlxXf/zWfffaIwjcbn9jhD7vueLbfN8uv6
1q6tvua5iyggI94xnlICvEeGd8wmnO4qh22cVRcT+eAU1AE/wSLqbLFBMZuZaOML3GbHsvJ5bIaD
nMt9bztIspstzft/beajr2lubPkQ/GkDR6XqDXWn/lv41QOwv4n8G2cG3L+7M1+m78/dY5BHy/P1
BfxYDgSbr/n2KPiygIy0T30xjLtWtq69w3s5EuKS2Nm5Ba/yK3Gm8E/dZpD3Q8fQDu8j5IlOeHnr
KTqQSzT87jgPIR5CxqrDs0PB+R8OUvJ7s6+c35nt4uIIMcwhhkzTcN9khWtGokfDUBo2lndH51CW
oKEB51XMA5VtIcRXjE6HGvltYSki+yptnOBcU+sO2MstzukVx9QRITVwIODRaayUD/lXOSvr1PR5
iNcA0iUFLs6PlbGZeawYuamZRTEFw5CJHrfXYYwmkP3PtUzq8p/rFrA2umYA1M5C2ucYXS0M1Cht
YrqvyvtcrdjR8QVzRnzmg7ExrRSpD3YIvAcHj9eht9Wwvz6Bj33U0fEFLOjqEnJ9bmr484M7DNau
7KFfSxwE4oL8QmfaAU9JyfWPfbxajg436BplqIUGY9oZon4dAT/dy15OTWSGcouH7GO7dXTAgWHM
ee0uakn9BW/nU9TixP3cr7/M6l0YZo3dKFa4CDDkH3D+CfadboHvPnYIR4cWzODqvHAPzGllDYfQ
QGtqw3IjKpsMzFJLgUkgd/jcLLSgD/FXcwaaZ4SEQK12PlSeEtEuEOCm00ZUXNsB++91Ao/FqFyf
jGmRy99FYaSlyLa69tcsSPNmPCn1iheGAXDHDK3qdqhpFHoleyIu9Ul8fYnWJqA5dQ46n7Ygbpn6
+bQrW//BUfTx+tArLyiODiUoaqZ8mhVl6pg8uwXXpQROuANnfbvQ5eBIf04MbPuXZRCyThxpmnEz
hMV9b3jq1DO17AbmN2+syJpz2/qoIgWOcWi9BjmrNLvmBHWF8mnCg/mhBCNzPID44O36b19Ze500
1816agzGtKRjiEpPME3Trmkhw2Sg2r1hOh+/zzj6K3zhmH5YLuGMdwr5FaKYeP0kfIGidHOThxCL
Hp0msoPpwfWNrVrZxzdTwNj+ttbZLU0pgUY6G+V3b/Ijy33Luvsq34rhKyhXR3+IH8HwPPjUI+fA
zeOaenFuiB2AdpGdvToz35G6fszbt6zdohFZm5Hmf2xgRQ99N3J2bb6zjG+t6e7L7EZWG+no2via
D1qy6rLSHJfU7O6Wmp2WzI1smhLlb7SKrX1A8z+noKKC/C9UTqqbpgam0f7aBVbk8g0rWxlff2Iv
h7CUTc6CMyncqHd+zl6Y2O5Pl2+Roa+Ec51fy+JDmbWsYimrvufii5HZsYCiXm5OSWC2G1FqxR11
oq05d0uXKvhK5/9CDgUOxX8CHBzXfX0lLdDf2BvwYtamQ2aULc/+8GsQAm25UyRAii0v/OS/rn9m
1Tku3393pkKOHi2iCuWUhdRuUhTFHzKCRq8nv/I2f6uZ+ZznYL3Ew4nM5bgxuZVHWUdHRSnHwX3c
H4MzPHMnW/8wSzeeBrYTCgzZGVTRy6BokqIu/T3KG8jN815uXIrWbEPLIoZetEEGyaZU5t1JXc6v
xWkOkCz9LoayAvCSfc6LdKABei2tLBtBN07G5wBdX1VB4nJG63C5pfmwZoHO35vn1R6rXOLhRQ3E
YpHyvAEI6PGmBSgmuW4fa1/QQhmfpxy8IrN/XiaIXbqGMR0C0fl3YyiKjU9Y9uXn/vfi6OigBrxj
+MIsKTk3M/XPpcVE4odiBiv04NxNoIiKpJL5buFWDz4kP2vTYA6dQymldzQh4w0cFXXeSsijoNTb
yLOyKjtq/KZAsg69Hk+CGNRoJOiJe+7Cd7xslw8TqvUCSJ/7YgRtoAs6+EQ5k5+6fVfEE3jsTmyS
JKKkYDfC90Xs9GH2smSBum9mYK9NKDW+gHA9e5ptgWpqGXi7IST01HRteCgWPPqYhBexr+wxpsIQ
CYixfmbEHpKQs/K0lAN4IHpANIHGHndDzqq0Bpf6HqIs8guglMuusgU75y4BLruajBiakPOrYIzu
6ppP+7az8gNpJJ4zyx4w/oxUJwOs5ug7ZaS6K2lof5XQJ/sJwEUJedrFC38PlVVBs2CESlKDnz9A
BZZGTdbSfdG6am+TZopHutSvZrmofSOluZehz25kb9Gd01fmS9GXeUJo4z1SYYsnAAvIrlJdeKzH
nn2VfvjHsKwhtg3uxUZfl0mZ+2FEm4UdfdApIh0aoSPiMicGDK05zUHnfy2gdvqDZyZ9JYHyElXm
ZRTO5j2toX5aTnW1B2jBPkpR/uZBbh1rOjZHEChOJzyrDXHgBAyyr8V8LNiA7lDhWDtzsufnYR6w
39ZcW1FRlWLnNigQXfeLlSCikxnlfksBnYdu5OTbYxm5AWaqTHvch9LNTySY5zvLxIP9RsBccUOd
4mgMQRALXjL37C/5Wc7mEeLUEVVbL/Nrs7mc0+8OAavvAHgtDBfhuOghOwpMBvSZ55gbCggyoqAG
WIry+frSrR3+WnIBklGIYF+OTZLbkNyxOh6B7+y5K912N3Dvk6ezjvvhI4hZ/bHs07HuHmiVPYBe
/rXKt2h7V2ahA3rqHCSmnAwAMnV3gjwwgcbN4DsNXq8v0soNSIeUhFKW/Ug7/9yXBK9w1Yujsp+f
G1rb7E4KWtseAZss1rpm5z7/lDie6+gAksqZM5ysWZdCFvFZuvzOmcXGob3iAL5+SagbaGdIVGDz
bo4IB/+PxS4tcdeXZG10/RyVlZytQM0AWPhRwC69RVC4AbPb54a3/3avYaksuUCWN11cHG2UetCX
QnNMlBF081z/xJo5aleCZvYMg3XMP0ODIwOtyvzHtcaXslZ25Btbnalry6R7rlH1VU9AMO86L0H2
hFvaRDb2d8XedfK5Dlq2vGmg2qk62twHVTaBcDezlo0N/rgFzrH1IqSa/dkvTHNIu9GsvMg1RADC
Htadw2UkB6uBiHQvFd3ngWR3xFLlg63IcggzaFX2pRfc+nUrN3z7w2V0LD35XUwgBiQBVL/3pwI3
T0XSfLHtFJIxwfG6OXy4nPiE5uMjZDF73oUqHalZ3GSTD/lC73M8tlhMzQ6kkfsou44qFYtCn6it
gMLmqb1MP3KpNl69VhbpP5VXtKNlecXxjQEXZzBhDUMEwbTPeKRj6UXXTpjWhQ6lTcfCee0X40dQ
yLcCj1PXl//DKgqGv5yz787ThZQhiMLNFgJNwyuYS1OeZXcV0IARmPHf6FJ9cdzyH1sBVHP9g2ur
pe236SyAVbYCFH8GUFuyh16J7U3ylPH+9/UvfMyphzldPv1uToEzjF05A+SYofjgRp4QTUxmmccA
dYD9kvRBothAktFnLRj5WSEOOYUwOY7cMqF2Zx3DvBXQlfKWxAA8ajf3A4gYpZG9cOmNYKqmPK5M
m+M/N+DrojX5PfVozFBF1+wzPIOizuGRW9PMuoOoneJeduhORqhDQxvjeUyR316f65r3XP7+bqoE
16fcsemQOoN9bPr+1vQm9rmd0otRbVCNVSsHlRqVPPc+36M8/lCKacNtPr7Pw/Ptv3/70OV2FtiG
SBWAJCc2cHEAL8ISl6USB2uRxt6aF5rYlmveAW8F6sVCOsn1dfvwEIKJaOvGxxr3KxrgxapezgoV
0XTgk/jjBbW8RQ/qVg/+2me009oiZh+woe9TUtptFwHUPHdRkXXoUi6I8M+4gPX7z81IW02n9nJm
uEqhEPbdbl6LYY4LgrvT0/XhVwwt1E5th9oBGFFhDPPwa7Ieg+n1+rhrK6QFaBYOnhOUYki9gDkR
eKyeRSdeIFy8U1O3YWkr39Dr6LXDQTRZOpeGM/sVPdUJ+gZOsKqDXYUbrBsry6O35aHs4ELlqgKu
eq5FLPseHQ92QTfuISuj60XIfjBnfnk1Tk367Ju/Q7pVlVkbWCupZUM/+bWFgRv+5MqXUH2qqeqi
PfC3b2ddWDOfBkDhdKDtCIxozMCFb4nkutWsHCJ6yZGpkOahgESpm0+RojdWV0XeFvfI2qJoxwcj
VkFCwrDa/K7J/zgoJ1//1WsDX/7+Llhnii4mJBradGjK3cy9I+CeGxaytiBaoPHbyxWSjTINBnIH
LfGj1/bfqz7fSNJWsgSiBZegLY1S2k4NTaHwfvSGb7WT/wEmwYxq103yvDoJDiK4Ott4+lqbjhZt
RE2c2ZpZnRaAFR6pUVgJoMnmz1HaVvnJ3dAij4WHos4t8jKtRbagODfa56obhg0LXYk5+p3emsui
QRVcpSaks6KRTTe0CF/piJmA5lHtrlvU2lc0/0WRsaeuidYSdlHDkXU8Fnf5RJOg2tDFWfuA5sds
ln1m8wXv2MJ+BmviCK6V8JZScafm4Mf1Saxstt4w0lkhL20LRwuEl7MDKSH4HdGae6A6DyXb2u4P
C0eAimkm7NNQUDNH3tkWXR8b3PjhUQZqiezGon4CWc3X67NZS2t0WmNhTyFUOtC053I723XF8k3K
4dTTbk8tkCfIZZdVY2I01rkx2MY2rUQWvZwRgkEqkwWWUFr3nfUlM7fIgFdWTS9mMJcaY1hbKm1C
cRbgA1EWMI/jD1Gj+JkFG674MSu5Y+nM/c5ccYGEfUjFbtn3J3Uq0vbspP54W7MI7FUJT/xI7cRJ
3c3P0xf1xf1pDlH3O783TtnudWPrVqKczvI/XqhzbKPGIV5C//Q3ZLDxXv2MJyeQkQKxY77Ncqv+
tLauWoAbbU8AzYi0BySwUQ3q64AmnRiisfiJJGtjWb0179VCXBDwzDV83EyNaZzi3q3c3VJYZoxL
d2tFFXXADqQqi8YyG9h+WFqyh95e8bOwrfwEJhZ6YFMHrMDi1c95l4WJgReRY8NAOdCPKn+EAs34
xSqXYTf6CvzssrFiFL+mRPkcnPFEGMdudro7asr+3q4t5zXLKcTa6WSxP54YsnthQ7twaEcFpGJY
4SoYGAXSJ2C7st7391ZbOJFHh8QG+bwZjmGSD6o9kcrme2dxxI09T+NJ4VWgiGrm+ODBNpfmtSwd
el+PlIGTh/VR4NfhrsnzOrZUKx7ywpT3QVbwT+mVILRc7OnduW7h/IPgNHQxJ95hM8uIdCDOmbag
qSvOrRfwBYi2KpIjoEw5hO8Hs2kemMOdjXLWiiXq9XpZe6HKLSTHgVqivn2EQnjSVgta+l+CZguK
szaFi4G+W6EgxytDXsIQlQdKSYY70Pj7erhdOTy8y9/fjYytDPIpz+Gz/QvNlkjIOe5btnGKry3O
ZT7vRi+V6oesKVD/6tmd1Yg2Hnv0Gi49iNF9Kz83frvxpbV5aAlcVVsNY2BHSq2ePJhz20Tc57iZ
Dp89/7RY0JR4cMLD1ZDOzM8ivrj0NhS9cc891ux9aLAClwF52+u7clmf/zyTOpbOfy9czoMOWJaU
y7E8Um5miV93W43Sa6NrWY+PRulige7vubYfAvKahVtIhrWBL2bwbrvbvpGWPTRDarvfJBpvreVT
TM1YEM0BqMOZqhc2AA81glf1z6D+jN2jYxv/B1vASrR3NVcAf9cg7RbHV1uBGq9/nZbwMFn3HtQ5
r+/qio3qfPWocJkzaNYE7upin1XqlhTdK/SRNyLR2uprLmDxfuyUgCtfIG7DVEXWFvL2YhgfmaOW
+8HiGxRpEX6oaaaNmg9FwY8N6AoP6N73ktL0z3ycNqaxtkra0V74vgcSIIoCZ/eNj2AV2Ytgo+tq
bWjNh/3Z86bQJTKdJE1MYzqKDpJf4bfr2/sxE6Zj6V2a5EL15GYh9lc2DHCC5dw2xdHFaRYNvPxn
KsJ9G4ax0TR7WrsHRcIlCgAX2DCvFfvVuzh9F9WxzMkus+sjPIeCdf8X96zYn1SyMcMVE9NbOHuz
4cAyeDLNs3yKG0OOx6AIhxvmCHFi1IccNC/zuC9yyBDbpLs3HekAV4AO3FkCAmvirfmFh+7nxOPR
Qfp3wAF+wZgGSCCmzG4TPj92E4mNLav/uMsB+6kFBNvvZoibBTJ1XKA7PbcFrIQIenI4B8efp7q9
JSYTUJAhfxmIzA6LdNkDKSYbqiIuOWYWssZ6tJt4sdxlpySF9pmRf4p9BD/vsknvoq1t27NbADiT
2sGzb9yN3s9wfry+0Wv7rIUSaRLPKYIuPDf9Q9c3SS6D3fWRV1zw3zeHdz86H+1q5kiMUhoiIWOX
Vh7vLSubjbvwSqTSm0HFYBYTu9yF8VwByqqydBMRFgfPcx8KB77g+uOPjhh/PjcZLZ5IIHSpL5Y8
dWj/rc3nYzWBBcYN+cv18VfSJ71L1Hdoic6dbkhx5U44bsBKgN9lgnSa+5uOGxDTlb3+T7soHv1A
OWLgvl2f+zGBet/1H78SjvQGUS4Vb0VYqrRWnrxhNt0ZzK13nQ0uKtw9jte/8jHI27FsLQS4w2yF
5YCffyGS707VU56qFwsSkvX+f5xdWW+tOtL9RUgYYwyvsGcyJyfJyQs6I2bGgJl+/bf2+V5y3WEj
bamlVqfvNdtDlctVq9YSu953NlCsP3pQ7rNv3LDZl8FabWLhJOstpFPpeXUqhQpn0vhpTTYZZAz7
VYTF0t5r1i2rNBm7FIZiNvNP0Pu9gPENkhsk+dFPzWNC1qjJl6ahmTqLx8pFeZSeZFrgKT1nP9sE
OYqkXaPb/xrzhx3SoofCanIQD8PcxQ29d/fdke3qHTITwjfukts6bHdI9j9Apw0aCVYoTtHWe1mT
GF063FowwYd48gRaIkLutr7Vvsvu+fK5+/8D9kVQ9E/S75Mny1BqQ5QikNNFfE6DMUr8HqywFgRE
etX7lBD3RTjAq1mjjFq/b70SHTIFA1mTM8h3r5+ZE8xZOt0TkcmbAm0QdFs5Bq6LrBsHsYnQXXrq
8b9PwDUVie8OkHC3CiP6zQg4W1TTWVvGixplU8fdZU7H9iPInTYJVeWm4KAUL1JpbmdCPDxO3fZU
Ss+8K0jkBsI2yoeRt/wvhfBV2PQ1fYcMUbqzaW4/AIcoQkbjYZeCys3PsYSPpmVL0P839uAXbuQe
IMdifCvBk3qUoPDayaxkG8PN83uHlOLvDIoc6P0YUP0WKSiP8ilLXlpaKdufzS777TWl2BRIvx7d
dMSxa1o2PGSMGj8io+E3luyJH7Mi3uCS615ncGttB9dJfyelDe1Iq+y/qZH1d+kIVaG0tR2UlAcP
9L8ye3bbDPjbEtVrksfdKeunuNjUTpNu+JBXB+La3mGu6u7GsOeo3uLxG+1zmfRPsjKirQUygXuF
Zbs15zoNTEdYT/bAmpACiifhe5McTN255yPflqGtkhj7tM2NUBRmvON5Z4WAI5qBGA3viNYZEsiC
AedcdgqpI6NqqT8XTfQmVDxnvuy8HMqzYqx9xUwWoxF6GrdRUQ23hkWzl9pzIUZN8zwPaSvforSu
D3XdeT9NsFwUIWJIaFX2c48WbWjW71YO9sIVqnOTw6PFrPEKdM0Q2qJYX4x2tsHhwk9JnLh8PhOJ
zz5Ixijb9ubMfhTUO3WNhKZtl7wVKj1Qg8c/EzMjre+V00trZ8NB5VYbEBdNYpd/5sLtovOZA48f
cVAYdaE33dlg4hjmeVNnPFBXQndM7V5BrTw3W5PW4Zw8Sf4wxOicUw+Xf/yCVzLPvviT66jB2yWG
lqYALNJpm+Uz3dpJz7aXR//So9uunk4Dp/eQguZ5DEEyhlNfpPNxMit7p2Q9rNztX04AnzifnU8T
6CozKSGj3YWG6/LfaVWKJwCV11jDl0bX0gh1YSBFAdg22N3d72PjbEiUroB5l9ZG21WvJyCFcmcS
sjh9ICZ/aj2oJjZrjJtLw5///nldSDRPvAdeAdf0pGrkS28AWr/myGPRz8v1aXA3Fw06vBsa1vJR
9M81LlCT/1L9VTl1jK9FAuB1hqOdkVOXaKrZRDZEcyGe5FeDdagT8mA0a6yPS/urBQSWzfuyMRUJ
G0o3jpOcHOWuNGJ8GTVhDtp9T51MVGBQ7ZCliOlmoFa6I8h2BfUo6q0U6Yebl9OKp/zSUeJbWvSP
jZV9RTwSpqN8HFHZ9SsCSu98hgqn4RQbajm/Gm+tLrYwMz0liKsmIyhAkNCsEvPRU7G3yV3xAYQ/
OUBsEqQLTWtuLnuQhQ3SNTK7OuktW3QgvjGt28hEO3Tcvl0eesFCdHHMikoXNzwMMKWqOgzCnY8c
xcRbL8IFfvkTC79efxH0qmnn8dwnHrXWtzFKbzzFVmAqS5uguY+qyaKYzBMJUQ+6jdop8S2SHzNn
3APC/eSZzhp17MIc9FwkKBVxigvPDKNmMu+yiBdHrzLX4B/nn/s/oSvIKM9f/eRJRhF1yLHBAL2y
fu7rFgTSTvJoFuLZY9Ofq3bB1rzJuYbbq7RU8FZOdEIM0G4TCvLz60bXXEhnoH/HGZUKq9k7gjHl
xmPG9vLQS3usuRDgnMqcIJwJVR6DpTTb55XYyJbtPajnOGsw5QXnodPGpR2kDPomR2A52X+rbqq2
nIwPHhpdugp9Yy2qX11SGStXx4LV6ZlJlSVRCeFqEoII6gPPjVua1VDis+w1YqKFRdNzjyavkQaM
0Gk3zBGo/u5zqO6ZiD7Adxp4Znadd9fTj3M2ookbAG74pXseNRtBIHkn7mb2vfXqFRNf2Bg9pSgi
s8BgzAxVhscFSw25SToWMkl+0BQMxVIYUIXP7cfLp23B0PUcIzIXVe4MXhNWJL2plHsQjTpeN7Rm
5XFb1krkAxgtqnk7CGglQXXs8tALDoRqxm0lRKYzhRcvq1vDTjaovvlm8WdSfy+Pv3ReNfMu3WGk
SclIaJvoA3HVc1FYvz0xXRcF6lnCfpoKhZ45DN9ZgTXJ5y4Te5XE16BJbFdXwawETRFwqy7sIvk9
49ZTLpt5xfEtHE89JUjLOmqk58qwmZ0AzC1B5r4XeJSXbbGN6N+mvaZUYrt6VhA6CaIYJIJBKJa8
lJlD/Cgd32LXvY7zxtXTg8xuTXVGrYSJKu6pV+zrmv246vTomTlQZVKjYbil8Y73ETKBEvtnCcr/
y6MvnH1LMyuUZaOatxOSsgmUT/y+SNVhKIBeyIvKPKCJtFix36Wt1owMSsFpy7PJDJPMPjROFcxj
CyLgMul95LWJz+QINb9kTShwwRPpabrW4KYwhwgMVQnSR6P0p3mNonFpJtqVWk9NCXsDlXll1CcI
kCHfYXSv7gjhJ+rIYKgMFCx5vXJ0v+4AwtnVAvPWSN22dQ0THZvgzE0tZVc+6S3nh3PW9WnZ2O/B
3WRuckhC/M4TYaJHOOq2ZtGnu7libNs63vx6+bQsrKpOGNd3xJ1qG+CTYYru7LZ94ba3uW7o82p/
iuJ6WgO8gXcBdEwpKAnccXoYLWWu3LVLP/x8038aPY/tounR+Bz28p71r6CfX7GfBd/+v0xxNFGm
xMCmmYROb+7qeriTzVqBaeGs6RxxaO6fzHkGaWebHif09c0gGzUz9FUX44Z4WVDmKwu04Ad0prim
J3bvNCMK4ix+NCeL+BS9hH5O3F/QTVqJRpY+ovkAdLejFH6u8bHacQNetBClTJp4w/JBBUXbxFd+
R7tw6TAldjOiUW0YjY85/j6lrp9Y8uiu9V0uTURzAWjBwmUIIGfYRrYZ2ML23tWoslC0db4l7bVP
m3+o0k/HtnKAx/KghBaaiQQ1d2+iJi0iEKcb2RidOrRwr+TwFiJenbON5RzPfhDlhzFgh4XLjrX3
JsXsp84v3MW7q0xcz8VmvUNtZI1hhCUaqCuPfIdowXUcW66eQhV2Dg2vsaWh4uY7rZsf2Ti9F+Ya
BfCCnesJVKSGMxsrbwErIP8SK0P2fFL3Rjmt0awucIy7ehq1yNk4gveQhraVFzeGTOi2iZXcVGYJ
SXGrHw9NSroD1LHHY9Waw4PwCr4BnV/xwZQh392GTCfP8+iVu3V2pZ/OXt6C45waEw1dDkBACcEF
h60pXi7Yj6k5gmaOG5YOPQ2nMf3TRi1A0Pa77IdfvLNXouKlT2g+wOuBQc2SgYY07f4SwDgUHoyt
bX4XabRyZS0ZjeYFVGLMI8gSGGoXH1WBbH0f70X5i3jQTqc/L9vM0rnTbn8PZQc5F70V8vLecmhg
tJNf2ytO/+sJcL1XNXVsMxYOyjy5GT329vyYl8bP0nOOk6yDdkAN5/Ikvr59Ud7971EyKmhQViyi
YexAemvuwXkaGap/vjz610uEZpz/jt5VkepT5dghhzp5LJLNdP7vRK7s8tLw5wP2yQ6g5ieUHRE7
9GKoPzRZ4d2oPIq3zEjGq+4rrreoAsDMPLOIbLA+tRAHueMASJjeQVQrILSlfdZM2QN3mZsnRRHO
bmLs4rjut7aZiVs+dN2BIoG2q7jbXeeJuS5A2LS9jJA9ATGkLXwV/4nzjxg0gZc3e+koaWYNbEeH
jKVoQ86yMrC92QvBKrwm1/e10+B6X6PrjlbszvDy6Nge/VLEf7pUvNct+22CF/LyDJa+oVl0HzUA
q1IkdMHgBJ3i6hFsqVbgKBrUkbHGabvwEb3JsZ1MY4LQzhQOzHnyYkilRtD3mJOTUmt88guHSm9y
tDojmqAVgoRMDYgynqbpnnimn/R/rhMo4DrfgGs7YM6pJAkJ65KjUoM9QjPEs95bqtJvl3djwbp1
woGEK9CkglExrPOp8kfumvsh4W+yyNuVi2jpC+e/f/Yfo2VUHHWNENUB9DrwY+9EO0nW4M/ntoL/
zX5znYWwHBiEwTIIBjhdY/pofsj9Mm5uEMbfonH/O8MK+p6ZPqpqVTji60cJ11vBSX+OfxU0oebW
aR6h3IqCQTsScVQu7z68rp4f6rHFE6J2a/fP5X1a+qZm96zNR6uzIcEwKRLdJp3n3sSQE3pPxjgF
Dp/KYusAv1IG0dg6a3ngpa3TLvjZbQm8I9RQkKOCzCEeKk7o2Gp3eUpLBqQ5AmOeu8ygQPMkXZpC
xX7ej2hZaFpgTSivHue4WrnmF6ahNww7HHwh8MoR2vbdm6hP/kC3eY+JreVPFyaikxbGpcdGTiE/
ANzqc2yI30bZP0X8NUmQS1KW2l5er6VpnD//yZB4X5TtMALoD421OnrMxueZvV0eesFd6h3EojET
PH5m41R4d5N30yO8B9N7mf+8bvjzjD798mI0LGPKJgj44JebNwVoAgm5tzrnuktRJ+xzpA05pTnB
BiTkex1R65zpX+tnov8u7i9cjC7RWqdOGVVtlIYEzvJYl1O7ARMhDdJ8QNdXyp7Qz2P6Yiy/Rbas
gspEdbrNrXJvWWjh9MASd2O25yYZAyKSBxTl38QU00BQ43VENuBIa2jK5Zl5A8w3QcVZFKApL3M/
ohPbxJH9V6ZS+cxuHquYVsfUyUUYicndIKVrQXednXXp6A+R5iBAKvuf9hA3AUs99k47s95kskMr
bEodn6cs36CMV0lgmMD7MQAtKnxpW84W/xAK3Z1d+mnv/pmdGldZk6BZonK92p8FWJvauZEba/LG
YBTetLXRhO8DpJ76oBZOTnlSjfvUaP4Wpsp91bti17RltGMUfCMxxzvRAnNkABLfvgjOESVqDFCs
f0IrJXsaDcMogqi3WeA4Q3Q7KjMKkLFopR91dQfAUtb5YoK+vTdDOR303o9j7qQf82CKh9mTw76f
QV+RyxbkTDhe5+Z678VRifWQTUjTDcyqfKTtjdbvcokikAQ1930TGbTzFZH83UrQ0ZmpGjEhkP4+
NcbpRDkSTnHmFQE1ir8lraAoT3sbXcUWuNayhvpSnhXsXLrxqH3ngfCznuddyeTfNFIvfQN4b+rm
b2OmHH/IVQtcWMLfK94BxZ+UHmjrwVhIXBLvOmaDDTDLnrs59wKrqOm+cLtfrINAfNOXryZkU32S
WM8MyL8NRUYTfHUJZOJVYuIbPQsyIzN9z45xkMZYgviVcghKQjzArtO/Le3u3bhIAsbRk+eOZR04
MvnjOWgriGR3Lwv1G1R1BzUMwLFRECJnef3OjOGvQAUtkHGVbV1Sg81zLuY03XY0ah5MN6F8o9p4
+J6pFgls06FbdBiqe7CUdY+RAV6/VopyO/WUg4eOK7T/1lAzgLjfNvL678PUNJBFjLMtPKgZRHk6
n4YMyT2STB9p3YDPwOjt3dgBsl5WUEB0rcg8xarIAQXJElx6NfCCrOrPyh13NK/igMwpEI0GuhzH
HpC83kMmai5xuzAb+r1eiljgrAPkp90Q40KLYGNTf5sb5WvuRc+9M8rAExEoaYya+dC7+KG6Et1D
dEy3TsWnN27aiY+shAKbTWNs8XqvfpREzCfT5t4GvSFZYKGVNUA/a7uZXFPuMmvqnsvUugF3Ywfh
Ruux69BOUkRm7U9d99tKS+sRCB1jU5wJcQBvrXadwb+TzoO+aUvfXLf7oGbmYVou9Z26fJrOqTCU
92vfM8S7mw4vgiVvjpnKgGOKGLb86VJ5NFXU3ADdKDeKZRakfIoWSgugsNriWjfMPUt6QKUS1xlE
0BT2NG36KgbbokcIT3dlnXrYCsvA+VdllN9EE52PM1Jw6P4glfPGoRK+F25RPeGt44Zmp7xtXWdO
IFKBdGaeOPRn6/Dy4Aknf2Qz1HO39Uzrcyut1fsS53fbAs27GcYyPkVpQ58dNXaPqh/dOzVD0VhZ
OT00PTgU/dLqS8PPO6AYX8lU2I8eKH7yDSdMhBIOcMfTNIgIzjBrG9eH4rz3xIAp/EWQpuw3zsSj
oOjYL6ec0xve1fkRngP41dhS/X0UNc0+at18K7jlbTOrENs6T7JXwnuIXJnQ3jjxnqa7AWHXywj2
otcGeafvvJ9m22+R19uKsqLdtqVNfaSRTffCcBV6CKN8fnULlFVtCbdV5LmwN4YJdV97ghIMG6MK
qp/qERA2+9QQWuwsBo65Aeng2Feoy8bbAfKHr41R5od5FslJEAfuTwxgV8/AkOy2B1a7d+NgokdI
Tt3WSFCTcW2j2ycd6C0bCwKw1SjaowU50YBJ7gbEqdimi5wai1q/iIwn2AGD++mU3UaDHe2b2oFu
XFR+84RLTyJiMhBV8STPGjnENJwN7xO16ZP8DYsyfMuMip1A/Us3I5/eRVxRKOVBVR76EW+ApZT+
qFLzp6qk+epZACA51Vknu0o2YHKFfing0/6Ii3E3lFlxYgDD+kkhSeBaiRP0qZSPw9w3f91swv/L
s/iGz6mD+05l75eDk6XoTYusO2B6hZgt4yTVz87p/JgY2yIpoJ4LRuP62uBNC6Vz88ymMQyAsoHS
fJcp5r2YRgt8eW5cp2YKnvL/RlmQmGToXKdTOPJfSd9DJzec4CQur9LXRA42Op7+O3oiatVFM0b3
YsiAyGQy91MHWu7OsPlRsYYEnp2M+17E0SHqrPoRkg/GSgD/9RuP6ljGjqVwmgBMAgMGGZyJc2cL
vjS2qxgu6Dkdd46Q3WlMR76v6pqsZI2+jrepzpER514yjJOawqp7mob7CQq0jK3MaGls7ThQF0Jo
RVc4JyvhB0XLn2TO77JqrePr6zNNdTAjAsFCoRV1CovxWwoltLH/nQ8FYvpn072qYwb6hufN+hTU
d+VZGU02VSgT55ya/eFV8qa12a/LB25hhXTUYkZmBzFiJcMo5jd2Me0lYP7+yMbfl8f/OpFGdegi
dfsE/0G7RCzqu8xmYG4wXi4PvfTTz6+sTytTkSbvc+YWYUMgvsk/OlL60lxZl6Xfff7op8H73u4r
u7AgaaW6QxU5QRo11x1KHUjYNHFPXJVApgIS3wAP+0J0gWOv5UWXfrlW9IgTxZymt5H7norilhQJ
FDGpMFayCV8nSKguUZuSurHRVF+EU00cn03GgcbibcpSKC5XW8Qgpu/g2rxuhzXzhcyM2Q6xVwCT
AsxOzoO5FD5BCeTy8Avmq8MJh5YPrZPnc1iYVoCu44COkR8p9J+g/E2daeUzC+dUxxFK22udTIGV
KaEOP4psqB48Bvbo3OPyx+WZLOyKjiTEs5kwxmBl4EDZlQnoz9LS+TEOCWjZvewR4Mw94r3rHLYO
KCyioTPbjJRhbr/S/qGantPm2+V5LOyIjiMkYAuvc4fUSIyboPuB8oU1AT0Yo/kxaW/QKLwG21/a
k/PfP5k36aihZrS1n0rRPIqRflNGs6UF3V+exz8k4v/mMqjeZjwr0INHRTGEDEq6YW2mHd4UVXRw
ywGscbz0crxqCdmMngGNEmEPUNNUI3/mEzHfPNPtDPAsO87TYNj2DqDdZm9PRJFt1YE1BXRVY/lD
JJNjHPkIvCuAqulthALqtsjwbhy9ln/3kDu9aUmU7weXe39r22r+dB1eUwpyr0dkBPtfXZwWW0mp
dyOiHCn11uTPl+e/tI+aD8oYeG6qPANOLWehFQ2Qq09/OBO46BsIS1buynH5Op9G9b7oecoyD8Ts
FfQdklfIHB4Umv2qKH1CrLxivAveVEc9yqGMo1lC8tuo5DEyjQNy4Gv1yoV4S4c8unFsQV1prEPH
m8RBJuLOaemp44D2KedQzOZL1DenpANf7OVtWVgvHQfZdhOz7DgHi3TzTvObZvKCFFwvY/Tn8vgL
VqXjH4fInqD7hEIvJX27SSciv3moDh17yawV57M0hfOJ+2S4nstEX2YjBXWwtWmLVyV+ExdvUgCb
r5vD+cOfPnBmTEniBLA7G0kZf3D7h2acnmLoq6ycqH+Yxy98g460jLMJTPB50YRlHoy75M462UEb
5ODW8I0Aej9T0G6MW/A+7CL/9BxvorviDSowK59fONA6EtMW02jleWmFrjdM31BaSw65Qy25csQW
LP9fP/On5XOizgWXaiZDYkAW8t1032d6P0bIJf2+vD9Lv19/RzJpOSYd7dDM5+2Uj8e08o7XDa2F
G7HV0AqvaCts7eZZFNaTNIfD5aGXjq1WhEkl2sPnHENXqfncu7Dovjxzg6OqhtTgIFc2d2H1deBk
LSdGamAaQzDaoDPWcgGvMhPjY6BnQZE58f4ykl1FtwoJ8XMw8mmrU7u2PbcAuiaNJoj3/MFrG7Hf
36sW7B+9yKfBu74QVqIgXGoZKdI4NdC7o587b8UaUPif0/vCDHVIZW01pEQ6BQcpsAP3dbiFGmvx
rfMf5lOzzYLmYH0HVsF+NnfFxjga39Vb9Vb8NJ/AvM83/JgHVzEcYR21WASq5tkcx8IOCzw1eNqd
o4L+1sjateacBZPRQZedA/yChbRxKGOvunOVAxEb6LCsHO2l0el/jwHEaRyOxkH8fFCQx1X3Afby
p8uHYGlozdanvibGbKR2iP5z98hLu39xyATOgMvDL1xX/9S3Pp0xKE0ySzFGw2JITx53/7hM/jb5
Gj3z0vCazdeQAGzmCPvamhVy5+UpojIw+7W67sLwOpYSTOIoEpjo0pMR23Hy0xBDUE9Xxj06iFKW
pDCsiAI6l7LfjekcFQjrr1p2HUIJkuaKwtOycIZgGgJ9v54KlNfW+NSW1kW7wBu7lIBLtlaIfrf7
zuFbEOd42yan9ZW///zhT8cG/bPw5CmnYY8mXylrKETJFFou6ffL67PgxM2zNXwaP22JxUyTcCQY
2bSBoOtpSsyHyhrB/VGNZZBVxkowtWBfOj5SOTGupKhh4CinRWA3kxH0Mn64PI2lwTXjBfWBiW73
DASV6bAZwC0ovHhzeeiF566uVtKNzSAdy1Zh13dHq6Mo7Q6hI+x3sIYggR69jdHajbpwcetaHrHH
0Y1cDSwc4tl9nTwG9I7Tg+x4yvNNA9KQ7eUpLfRfWDpIMm8KMxKQiA0Z7PqIOvGMx1yBDGxJ04OJ
/P0x7hx1yNLCAuc1mHM4TduDBcbD02Qo+i0mSFJd/i1fW5Clw9MmmyEhmDWglaES1T3ey7BtB7ot
E5RGLn/i68NheZpvNEDLkYLLAZBQ0U8HMXd8V48me7w8+tcWZOlAUGfM5qJ0PVgom/hO8L7aQXE5
28uJFB/TaGZ7y03W0iFfnxBLx4VWjSgjGWd2qNpk67ossOrSzzoP1LZrbV9L89Fc2pxzCOFxsEKZ
ytkILlBEGvYuN6AC+Zenv65bNM2tZeaczEmP66pGMSut3o3254xW12ZU/mR6K75zad/Pf//k26Rh
R0B5CBbmjnIC6uSJ70RyJbG6aENaKDIKyae4g18wadYFA5u7x6oQxVPW9dZt6njGBMTKFN+6OeX7
ouDuLnGS7MQBgLiVRj4jk1Jk5YobX5qq5v9aF2wNw8Ds0O7zW2DuX6K8X9mqBQPVYZeu62RAV+A8
oLfeN6LvTfG3A2rg8jlYOM864LLsshRlywS0uSrfNtVtP0H7qfnt0bfrxj8f8k9HADRPc4XucDsU
8kWYN+lQ7E079ylbQ1IvTUCzFsgvl4aRG4gauToqLjLfmdXz3CQbACbWuvO+zt1YuhB0DekNRRrP
DnNomPpZwbc86o/MoLie85u6BwQGWXdgCwp7d3ndljZdM52qiggohvBFd2xhNSY/OQZoZIrx6fL4
S8umGQ9HwTrlNZYNjoAG7kQbIIXdZ8sddg3tXq77iGYUUZanVRcDRF/F/R+jqjbm6JzyMzx8mlao
+ZbWSXvFl55FPUiO22gkBpiplH6V9X7D2Ip5LJi1q91c+ZBAjbXoyjDN2jcSl0/SRgh7eXWWHJgO
oezOkARWw2dAmfOeG8YPmQ/vo8161PrhthTI79FV/M6Jd+wMaxd5xbM3JhsIva6lCBemp4MsSQ5C
NYZmhBAoIPru1qP8PifRWrPPwhnTFVrO9Eej3SD0T+vpmeRN6lc0OQB2TYLEUyvecWkKmv2XKq8q
OuOO8VxyY3eoG7BkJaZduIi5dkcmTRu3nkILv1W/lsMdA7BAxk+J+Vavqjd9HdtaOsiy5BNLyyFm
YY/KRKlYIKmzV6l3B+zovSime2NyVoxxwVJ0wKU5oz8uUlkdZkT2EMBNxCZPXbWrTXulCWFpKzRz
Vw4AYGfgDrbiZ8G/DWyFLGDpHGk23sRROVQsM1FCzbk/KT4/MpGlm9lt0p2bFdcpOlpcM3ZuNyD9
lvj9IO31ARJkXhvE6cryLxwmXa2l9Yhqx3IA1lsBn0igdjz3PovQ8lc9m2mzXfEp5zX53zyXpSux
ClDtRUmMii10+OjOojG57VruPdUVcgccMX2xhWoBMK0QkTaD1GxbC8hPSGXHoES+0q3oeq3g84vm
OQK/YBYXH44nfnLOV54SC2dBV3JxWZEOlGAZpxx8FPQ2m+5S/iy7NWDywhnWZU66YsiSfMT4WZ8E
Oat9a/p9eWsW7E/XOYG2kWsmWW6FpEwKrHzHdnPe1gE6Iuvd5U8snTHtUq/Af8ubKQL4H+g+mVh+
UtFny5mOxXAzRmvyiktboJm53UdEQSqbgaoAhQwCeUMi/Q71DCJWNvlrsRYgpTWLH2U9AtUHp15v
MIGTExSn9hv/idrqsd2yhymwt9k2f04e3e/ms3dLTuomPeSP+Uf54VjbNRnZpbOg+YOiBCw2aSBr
zczypaHOYVJ9cHmnFg6DTkDYVjXe952JnjDp3c+m92wMUFwHkPHy8EsLqLMPqkKZUDsE2VAXN9Vm
4nO5AexZPKm8nQPbqhw7aNDpskkMWT2kQhVQdYewk+vl4y3LbIhSZlm9IZYCKFvEqEclbvGBf2M4
GkmaB2Y9S9+QbSV8EHCSAOzf3UdmV8POmNNyy7ypFz5q2CxQTptvzU4Oz5dnthCJ66i1KYeoGWAc
KiS2i25/B9rxxCJ0y9Pa2iS1vY+6mGypNxFMeE1BcOEg6KA1SZF/Gly7DoeafLRF/Jskazu1dBC0
k45hq8KGCG44x5a9zTnYaL2iyB5Qw2n2l5ds6RPaMXacqHe8RKDbNx1vhWPds5reDt34cXn4Baej
Q9ZKAnJnc8JR49Q8tZnzBLLbX0DTvw9DfI+/XxeM6dC1mEgaF/hUOBKSgBLRy3zRglxmQO05H6s3
wJRXnvJfrxfXwwAgLGE+wgPLS/zkRIMVAFFhBpXz7fJ6LQyvBwIdiezSzSBEJTz7NXb71Bedd8bs
rj2J/pXk/jcG4HoMgKL/3KVg5T/N94Awi4fhdfqBkq+8Tb6Nj8aH9e6+Dy/dY3cLupWny5P6+k5A
Dei/z3whncoWieueiAAcqc17V/lOhmqOb/Mc4k8iIyuec+lL579/SiiQepzQcB+5p6LoHmpS3Ip0
/KCderJK8uPyZJZ26Pz3T5/oakIFoZZ7SlLUm9/L/M9slCs/f2nss4v5NHY/xtCnhnpL6IrhYDli
a4t+36HP4fJPX1od+t/hRylLwZ0zRnVqEh/YfdSFOxNNNVH63gIJdPkr/4qVX50wLQSgdAbhG6+n
sDbkhE6G5jhDmziP6Ka22Iab5Sty5aj4RI+jWzxTOjU+lai4zjFFAxHPEV1Xb5d/y9KMNQfqibGV
FChFRCMF2+Utmbd5m+ePRldkOy+P19KNX98B3NG8qOKJBEcT+hHxPrduCV4KQRVDVf7yLBZG1+MB
NFPOA4rrEMHrMvQD/ZVr8fLSwFrZXs1xAUR8Hp1sYsUPfW3NqDcna0zYC6eZaWYP4epUGlOjwjNM
EBp2kB0MWohY384AF6/c+Esz0AweNLEUvTDxCJ4B1u/ThpVHNGw0v69beM3WjaippEVwkh3Fugch
a2cP8or873Wjn+f0ydrn/+PsTJYj1dVo/USKEKIRTIHsnem0nW6qJkS1ICSEEK14+rt8R+f6Hpcj
zmjvcERlJo2kv1vfggZ0NZrh7jNoNkQzXUJS1fm/P/yzm/9hrceq6ESccHkCHr6A4XBbHqg31Bu9
OPlFRv/ZV3xY50rMxVwTg99v1syrutzzWDaYL/bZ/1784B9JxCHEjho9DlzAyiDcgx4nDZbkjtsy
TEEv/SlsUaRB0H+xa312MR9WsIxINzkBxBHMsbNmmjeqfYq6r/rEn+xD/18YFCRTqxolYXSyZJF+
NBxatCJdZrX7nx73xwCIyNm4mNUjeB4m82mdlg0EQ83Pf3/6J6vs4+T+ahZvmWwyn8QiuzxMIvVc
EI4n8u+P/+zufFjEkggphxpiZU5fjPubQNE2DC9V8RXr/pNn+xEGHNa89WMzQo3+btPQ0wcRRVfM
1f5vFQ3+cYrf4N6UPUmKo4e7f1n7ed0QOvAvHu1nd+fDSiZTGOMrUSeHxyOUyOOzUMFxbkhOh/WL
oPazr/iwksfYh8KBQoxO1/uevsE9bzfVf8I63P77Ab/v+P8lIgg+HMNBEALil5TJcfXhpzov9WUF
GH0A35Z1YlM15vbv7/nsPf2wiEe9cMG4j9jWRRA3tyF7oAMT+39/+iev0cfhfSv8oQCyEmuML7ns
USAzf/z6KxrXJ/fo49x+XwjJOLw4TgRiejr8hr2dHn/o6k1G/hfrLPnvj+HjtP5QhlGdEOxxbQBg
BW05nOId7+9p2Cc253W7nEmiIdvsAS7Ng2b9CtfwyXP5OMsfL6XCZwIH0UZu54PTDD3KF4/8s4fy
/vf/OETNGK+1ifrimIzkTjiIQsqq7FNA/75Yfp/99ve//8cX4LycjCaI9wFoOY8R+wl/6C9K15/9
9g8ruxsrHawdkXCXYWHmdE9y9BL/yrUgX9TKPvuGDwt7kqgsL2KOj0XxSsMpq1eTl3L+4n367JX9
sKyxpDs5VEN8ZKb9BQ0v/E2eGlplkdcA48//tyExFAr+3ydQMV6Fw4ivwYz8bk3qp7Y1+9595d/1
yVV8nIRvp9ijdYxVEa5XlRx51MAu/TlIvqvgq0bhJ/vrx2F4MptwCLywOI7K2xawwNsWtN9Gff+a
FPIr25LPvuT9+v7jRW1HhuoBx7N2U5PG4iziHoMhcKJC6/l/2gA/GgMo0CMCW5L4OBU/nWegdV4B
0fhiYuOTdfZxFL7xYMccTVhnnA02JaP3NvnDn3//8E+ktPzjpHtRBLXS8xQfo1btTd/UaTIQkQ4T
+Cuu22FjzGhYn0ol4TXUfVVr+eySPqxv+FIbqRMdnBjTmBLDYwlL/6ug47NCzkfeMFAWcq0h5Tox
TBvtekwgHFwUuJsK+2pTlYPNUKjqt7KL9V2sQm8L6DrZenzkaZdUzS5BwWwbhbGPdlYHWbvvN81G
l2yC/F6XXx1rn92DD3sEJjBI4eGBnGy3+Nk8NC18mLz4978f7Gef/mFrcEUXFsa0yXFG6lHKGMSS
rxrwnyynj/PzNWyvDaV8OY1M/rARzNWGfk551260r1/+/fM/2Z4/js3TugIEb0C80rrvg3vxG8BS
gqd/f/Yn+dPHqfmE0LUoKYLSYPxpbZXjPwGc3Uu/347hyzx9cQmfPIGPo/OyHUcbVkVxRNP+zXXL
ySzsix3hsyfwftf+Y0PD3JZtyiVIMNxiwf+hzmRLDaVH2PglAAxGfRUXfXICfByKL2sqUKAwwamg
E/pV6qGP3RlOs9vZzQe3qu2/n8hn1/NhO/BQzQc6jOK4HN+NwgU0RSppwtTD/Eshwvzf3/LZA/lw
5IMeElazxcV4UbBVS7ODrPuLB/LZR39Yy621npy7JT7WZonSNphnMCO7rziLny2GD2tZdqJ32B9h
SSK8JX93J0sbpn5r8pWjyidf8HFKvkRPfRnRUzmWNbv3VXLvF+JAudz8+8Z/9vEfimkE5izWi8CL
GxS9d82E/ro4SOc//vvjPwneP47Kt5T5VvuA8hexAJubYnyxKzLaVRvZgjnhKEUXzxUg7ST+F68S
pPmf7CIfIcR6nULfrAYCdQ/laOW88qWL1uCgQyZ301TDfa2W6hTJufw2iBoFZcebb6D1JZtCd5NN
oT9H3y8w4U1jpPTgNyvBMbiOy/ekBGFcttLeQ6Wu4PUlLMzC12i5W+dRZiUpyInzxp0VJl73fAmb
7URlcfOradyxxYpdQ3iXT2WLNGZt4luUtOW2jq25K0JKjrE3o4DOKmzanoovWoJi7Dhtq4zOo3nx
lqbwshozKWdMWtlcL6AcCenc1bihx8BblAzAsASBd6wCOx+nAcJMsKBA0Wo6tl4CF0+XwtfTnzgp
vRc3xu1hUsJ7HL25i7NuLiHpXxs1wQFQFvtOefzaVMO4Nxh827jIem+AOpkdazj0tgEG41fYvT6G
C2T6WRFFeskIjUm5Eb1pN+CdibT2G5kFRQWwIxwwc0RMDZjWlTkMMQdaLGHuGTY10zO8j8ROFoN4
FLZpwaIIapabwAf4M4DHajPzHMKLp84TfxT6QTtN7YtXM3FRoToxa9HChfo0XRz4PIr05jKvcZsX
vc5EUR3aEtjFimSrmqaDHoV5RsvYbUArqdHq9f1MIR3LlZLrlnfkJ5GEbJK17aA2bm8+EWWaWP9x
TfgGc78sJaYdtlDC/wFG6K9V7fpEEyP3+Mr1WFJK05HCQyiu2Zks44+wUHE2mumJrfGpXYJnmkhQ
DF10ZxmOZwjGdTrV5twLf1v7agfb0odFuHd2djlgu4UJo2zUd7PYICssct2SLuADgwe3k0l/gaU4
DIIN7ffcwwiUt8j4bpj6dsxgNc9enV7C4+T0lAE2l8FZatqCl64zhiQr5ULym9c6smuxtyw1Db/7
3JitXhXc4GSiTh0MKdMayuH3+zRmQaIa0NmSaKeUnbOKwzkpn02Fph+MGcc+XwjkmO9deDTJQz1t
Y9dWx3kpvJ2Oo+XQVRZUXUTlGwsX0D0tV5YXlY2yvujUgc6y25eLaY5Ut/bgI6/aLDB9fKgxxPTi
Dd7k0sExsut7iwiw9dm+KESRWmtanQ5t1z+CTRvnTdMkp1CreONbps4yFtM11skb3ImHjEhjMa9k
cyd84Dykn8M78eZ1ckM8eWwr73lZwF4CY+xv2yh68zsPqCgaY5zBj/66Vh9JX3yH63uVWgge0miK
1bkUy1H65RaJ/J+WYzNlq75hYmnM4hrwgtbpfeBT/EZebOqu2VOjvwVWn/vJz10FN9Kqu4CSB0/R
6Bh18Tmoy8fKT34skXgaaHKVlYNeY3Z7UwXN1rgF1uK+2/u2ry6kHM+uaDH3Zn7QZtksun/yOL9b
Wfk2j9NOrDwHQaPCNKk+Ij5MUtQT74bC2y9LexcIdUJ2cRj98GCNpqBqlrkN5WtZLkkKa9ysKDEg
QSryqEpyXhw7xMX6CB3/PR+iF3QVt2Md5qrxHmjltprXf+eJPAh/2RPh3wecPLV+sGQeLc5Tz69k
LbaFV15HT8h85hXwU151bsCQkkrv27LdFku5bxsQplbXpz72mxSxGqSFkTktpvhdayCtPPkshvgi
V3XF+71ZZ/yTlgE8Jm6gx8EsBZsVSOwYYwbjd4dP2zZTd4Eh6e+Q95gm4gyF7GrrqIzShdoq47wv
0hqdkjQeXJkPMsmpm38ausA0djm32h7BcFCQqAFs6NiNxeUZ4bZACYRfQabKm7V5JRCQp1ra18iR
Z7j+vnnGnJcYu6L0oeMIvxdGX+oQ00XBEP8BnuWpXrybAcAMXQG8t3yIN6a1V8h2XsvQbREX3bXh
TGHCCxeAuE4y3xGVdSTcVnGSi8TtY9KfdNnn4P89xg3f1QBup4REe0riAwNbCe7oV7aa1zBZwbyl
8y/oCHQG0MaFCLTsqXttm1ikxixXNfdXr07ADP1RxTgzui6+ztrbVszsp1rdrTq8yKa8iwB3LCtc
hWuoTOMyem6C7hyq+Lkq/TN8nNAXxTYFNgysZGXwmrBpwrhB/JtDkDdzdgEMLwAcM3yi3fh3WaJb
iZ1DNLAhBzHzWxKYuzqeizQK5vs2iB8Vewe766dZg5ZWw5WtnruT8MZ7yL6eK+Jdky7ergne4bh4
6/VwtzbyHgE4rNyofitWCobheo1mffZXfehwAr9jODddYLYUv6xqYbHjBntfsGm/lBS6IXGGKd4r
ajcsS0S8M0nBcIIKGG92957Wl6aY1B0Dzg0+NqjRA3HEL6HPh2MUVt02qND37P2120YlwIijVU+g
fb8MAlUsKCkuHmC52L3MiQl8WaBepwQo1Q5uajmT/UOI5eN6qTf6p4EZxEMsYGjAZc32cxmzba/D
ZL9wfmkwiZSi/lDmTtUv3jqNdwBgur2T0CTUA8qKTeRqnALcZIArrukURCP0Fu6MWdmn0AUu9TX9
EzV482gJ9CaGw1QacnZP/eEJDoF7Dw0m9LkxK6Zql/azPYYML3RS54BtZXMzvE6RORawqExX2Kel
ILKDQsPDnR2szjyLG01UDTvo9YFMy5oJCmNnqo/JrO6RJ92I778CDXob3XxyfNgE6HAPWuBsa76F
GjDLfm7eXNNdV07uQqA1d2Iy53blBn5zVZnXiUD26dXnsOw2NTrawN6MuyVADLtKlUrq9nMPtGAY
/+FdmGNfZ1ufBRLW7RLiKlqdBL7ZM+uh4+IipAcyZTTvWE1plqBkWgHimsZTdQgKjTGdFTcz9B8D
zTeWkD8I9lCwd92zkeItKddb6TNyP9KQ4/VyQ4r2/TXgzb70u7ukw47bgYw6xTXQgl2/bjS61kfE
XTjY62c5u6td+bFRzWFexHMvYp3R0rtEeBnKxduKGZ6vxnTf29U+czftVk/tp458M7PJEbMgDvR1
uYmlGY8e7/Z+1+8qyApRxt6rMjr7JQffMrHHmc0n5iU3OU4PE20QctBKbVCJE+8TojwdK39b9Mup
perZ1t2x1oM7VJUpvisYTv+2ca+/GVtuxxGyV9dhWIkl5CLrZKfDaFs05QlAgNelLSRYg7LIVo7F
aXWyZjLie16O4lb1tDnEpuJpkszF1jPa37gwxo6R1OFlAcY0DTEgnSqKEbia9TwlwGcjAImPsvee
yBJ6h05HQQpgI7uWZW+vnqnXrGABYEg13vkJIsccQJglU1UJaOjcEbhFs18ejcf9oqBwUz4G08Kx
rzLIeF8K2nEgR/tvLAxQFWhYOkZW5UD3inwRZMhYi7Wu6kLnnh0QwRC8XkG94gg16kKDYg+mA0hY
bZSkqo+AhhXWpNK8K8rbb6s/201c2R9FGf+hE1twy1yziTVZ02FgMTCKMzZ/jK0bDlJUx5cHW2Gr
g6XCa+jLl9HHKzNhMSVlLdLRr64YtJy3TRNVWNgTvzN0xZtlom8kaW7aTQD5jjZJKxVdfU/4gKN5
/hvSHTMiUJQ7b0K9GMi6Y6j0c9XWqIgGqPZ5XfltNP1GmulQqz4Dt3bj8fW4jgBdevE+ite7pEk2
wIzudF1UADKqzWpUjqJwykeU7WastSgUaYOSMQDGuQ9+8USCVEfN39lb9WZox2M4mV3k3Es4r7uE
za9hBORpTNxzPUWwbfW3YxtdSOKdR1A1sfXvkso781g886YIc8R7p9i3AyQxuBqn2h3THeigIza5
uAkdvBohyrMRfR2Kqk/D9wBGDmrvRX4FW3WYjvU23ADleD+vvUwlng/ItXD99ObpVRQYyfXVDzZ3
2FlntxkxH/mtXSMAYTtR5/NcR9tltTz3oik6FHIK/sC2lYB8HJQH05Fh7wqv3fF+GQ6OlDCe6eP+
BEkPzt6wk/pKCzf8WWgAZLLDM9rGDY22QUzLZxHBpCyfyYjM0Ix2T+Khu4MHrD1NkjT50OoBGViy
7kYqeI4QnqEMjIs22AMzzHK+a9FdvUPcHD6hedxeoCMad33I1J43xO0JLbHJTnWbd65s9ms3uJ03
J7BiG0Ub5UCh2tsK+9NDE8bxE2yBmqdykEs2YGIiV2QkedyrNo9bRp/DNaieYBbdb6JCt29Ft/JT
NKtwzeA9yb5zby6yamBuu4ZQxlLiTWPaTAM7QJpnbxx8qDuIZ+mZc4/mRluD9TXAYTMcp7Ngy5BP
mK89gyKEzpgn/VuH8P6CSMdsMbK0fkN2Fd3j1EExauomevYmsR7jce2yno0unXrw0JBO9/vBR4MN
8azOQzuP6apYjEYPUFKo1SfhZkAceJgkT55G3K9gKZfjCPL0oSTSPrlgbFgG7a2UKbLW4a5D3+Ne
qNbb17pu74Z40MiR4sHbeniJrggrShh5wPot81hVHTAMMlxhw+FjuEfMSSoUEzdSYd0LZEsn5GZI
8EzPz45WPZxYoF7oNzoskVlNhb+BsrM51lNY5Esg5a7BnFMmmZmPao5UXi5hkdkiQQWi52oXERZt
Y0Pi/YocaRvMrn8RhQAHJOmmWxLoH2ELBUg8C/LUN43OgHZIrhPn7g4R9Zp3bQSU31T7eRgvwaPj
onpGWUulhMthh327SH3XTpsyNuWFs2jedLxbUz7F4ESzJn6cLBufAM9giJ8givRh9g3F+SJ+qtEn
mVPG7LxGyzZvvbjCwVy20TWhPnoxdTkjKOGlwcdVLcvGpRKYv2MR5ixxG5Z35QX21UqDIj7MBHTc
0E8xkeI9zWoI3xC6NQHWwIiwoDLt2ztH/AwYbd6vjmH5FvdJWNwvvPzZBeRFlMBIJ0x+rxo9b6O2
mVM6m4uqm2d/5js2edkqlgxPZT/riGXL0EPSkjT6nvSA3ASL917BCOY8rPGy+SHfa9CfPbxWKRn4
mZOh20V69A6tsWeq/A3pOCi61sankqgQoYo//4iswG1yMXodbdReNIGvCSvXNWd9jRORgl9pQGuy
Lb21IvmxNtYCrxiWGwwWAW0ZWJvKGW1w1FQWnJP1WzIpm7pyPo6x+2ElVqZLNq6fW2itUXIBxeOa
6GXew4nwF9oucHe3S7QFlVjghFCXii7fBUM2h9QwK/oG62QcRFZPJTZTjalAF5NvzeRmMN8B5RV8
ujBaDrko4GpRlnvaAAQnYPaVBk1xXwZVPoj4MGCX7RW/IbwDj9XPS0QPGWK2Z/iK4lEu/ns1ufje
+2Kr22YbKgUC+PxqR3Kjo/zm+hWZkglReBNtP+17Td+iss37Ljp1K81XWISkOijuo2gdUtgq1Ok6
rHdj5IMM5n5I7vbdKk5LJx8iPj8oh2zdkPdgvCteAxuqNFria1jYNY3pON1GzPvdW+QlZaa0hcHb
OuuNH3cBCj/6TMr4nLR9vAVNXl/QGvqNLIT8HIp+zjUwqnfKBmuW+E5v58TRB5x/3ZGE83Rop4jf
G9WOe9FWWNq41pRolmShKKYH6MejHNv+r8lbdiOZD1WA8AREgXWpsr6l25o0f2ZNHyIa7UBOl6ke
wZJeo/psCQTHMGC+mb56pZO6oBZxdKvdL363pG4am01IvT8zjNyDRWydkVdh4nVDawZ0oygvHgAs
ANz3Zx3gVZw8kMCBbsv9oEGxcUKtVlm428cyfGdKokTr69bbeWWPB+INdz0ikQ1IZmu21kicvU5F
285KmoGcN+eoB8GrR7yzrVfirdvEN+0zgILBmbclBwa7e+m5S9Il5mfL4++lwHoHLb5LJ6LbB8jO
eRZIgTbD6IUpgFwUA1zzd9tKkbbwhUHtadPQ+kBrc+sj88MU5Y8mSn7SBZXD1nooRhnzQpruVwDn
1vMwM7C0w2AfTk2fwW1l27bBA9HkKfGCMZ0DEOtkma2JxgsWgYA7hx0ew7hnFjtEpQBGMB3K7i54
G+FNAT+HGdjxyfm/6xjdFhZEEeqCAvYMpgtiUNsl9vaw8znGhiDgTKcpaO8IUrnjtECYhtWnX0IK
kaotm+IkqEOhUi3Dqxb+lINnYlB/Gci5HRt5wfGn97zw6AbMVTmijDKREbtWXE/ZGpEeeoGRwhCh
kAhk6hgg/aE2WBYjm7aNZcGLB9UCWBxIwVGqiqv2lAxreBsDATHu2rPiEqInC8PuMnC/6kaN3xqY
tP0dSVj/oOBy24wnEvR0CLtuhSz0PppMkWtfRfd9p7pdAjuGWwjIHyaIuTqDf05ykJeLvT91eF8n
O1Aw9JGy8nTo6HpbnYFbH5uY2HgC8P8M0JCu3C5UkhxBe/C8sBBFTBG6v3aeVR7AYPNNjp168ifd
FBlCSXa/ln3lpaUg8q4lY/eMeAM1B8MKvB8VbX5Qv/UC1K4a+WsVI1DoqLwf/MV2qIb43X3Ea7sH
mpX80Uj3Mxs2CUtbTssDm4ndeTZevlfQ4KbUNMCGBNx/UjXpD8T68ZB2sAaY8qkogbxtwpDTveRq
rHMRktBderBBNgUmuGAuoGr7RKJuPyIIe0HZpRMYweqanQtFfdMs7mnaxsjvWB9PTd5aFeU4DYMt
rpHmkWfJXVD1bM6ISKTNKOIv/CSMPr9wtBK2nrbRBRYE3ZAOa8XgFmCC5WGx0u0msI/+9BJ81saa
CiVuxEF56FVYVYq5HSLTEiVNGFtkMHmoT01rUbbqG6QjYhkcTpWgE+XWVyAoMJs0Lm2ovx5HEXbw
FffC/ewVRcb7zoOm28o7gyPqZ7usaOtXbXDfA7G96UKtz26o1j0h/YRHO8Q7q4Yxh0E5RFzSulzi
qNugwz5dnXZRFojWO1FMpWeyiuId6/vkHMzE/Zg9i/RG1roRoJUTuyWNaB+6OGGbYOZTlEFXLh/g
p44T1kndnbpes2vXNUVeYbtLVQfHHXA6ouEgR25/owFiDm60BC48KMRXGgHn3Oj1GTF+jAkOQR5d
VyGKT+pyycehiXMYwJe7Qlf0OKyj3nVwobzh5U3e+p5Wj5jmgqVDj18AI4el5GlJY09lXo3ZVtST
yVsZWv42rf6Si8DAU8L0TGMfZfO4gWl1dTXw2f7NulngBlbmcY79BMnfwrOqF4juRA+iDrROF+VZ
DYvGOYnfuIEadhXOHb2y615Fr+0vY6jYt+u07njRzDtqQOHXqChs5zZaDwp57E/KnQ4yZdv4UHi2
2odzOd1VlRfsBdTUGRUUQSMS513lL8vdwkGYS+NYsGcPNJAfA0wjfhQIYPB/NiyzOuqnpxFftpsk
SDVwi0E5VwFq/RpUttr1MfwtGNXw6DPJ+grXZXkknVlvcqGdl462HzDYIbm3FIceIdlj66O/BSxm
DYg6apYeyjy1Vz8rZ8wENw+GRKdnvkJc40/pXCWm2StmaJsGCWFvGOye4y2QJeRkbbBsZNj0Ki/m
vvw9k1p8o8Vi7ztPDjfXDTAAq+bhJ2vKbhu3oM6GvVTbfoCsiEZ1nA+T9x4hJvy7cjN6hD0xTmx6
7fnhfQy8yPDEULCsvlWWCIyuDBp13KWZnpJOGFSR3ksgSqI+tyQKFiOLJVmE2uamrqt4sxgyVnkL
c+xDwTyI8BWuG0WpolCnQL1HgmhEpehBkeck9pZspBM/9l1n4TEz6w5vnkqQNtX+fWGwQWQE89/l
hs7LivNB8dFPy0ksP7HruTOMQbrtlIw/Yy+yeWN9u8ENm1NSQeeQh5L3MWQfvvBz/CWFIYW8jlPf
vNX+HFyoGsi7rsd/X1fsngCzu62HfrlWYAPX6bSGTfRum4aeIyHlYy9BOqaDZRssp9uCs3cfFuz3
UjpIHZq3DtLQXEyo7yUGBkhWeTs5tNelRwto8vchn+5Kf0XhWgjEhvO3aSE72SCkKpo9NmJ4tMT+
bV3aCfUEeSGYjj5LU607iaoJJKD6gXRJk8uJv6GvtukFOVFcRboGo8jhNaKzRLXfg6X/EwQImKcC
ZBUlkzV3Y/F3xHw4CkB8G2sDG5oSNiJrALZsE0Fw5jDygMQ+CrHFSp1rquE9ptQen96njFV31HYn
pliJlGC1G3hVXIulirENTEteQc25CQQEcbxdf02Y5p7QZM6km5+cwe5UEvJQR12NJ8e+xz0/eajf
Iq2D18a40N8qmpALVKhpNWvyvUTOh1SjwOYpSJkhu8OR0ZIic6X3ahoFv+ApkJlfVQiDu5cpDo5r
BahLiT5QjtX4E/03lZYJmhtNvJ9gK5N2Mc6C0gBNva4wH8KEB3J1Olcpbe2vBUdoiiFYklpsKyh7
wXRqsCOcs2Qx7QHuek54W+1ogNmryAWHppSPsR7OQcnOflf+tIPUqechOESWD1n+eAqCCWZS0drb
rSqpt8cDLq8r1vLVL+vw4PWj20e2Qw/DIVTqfP3QlxW8RBHlbFhF5I5XqMkGXnAVNc97T9GstIvN
WcPA/0ddqwhKzMMJfEIQJb/o4vFsQU6ZQ5K6hf2XTSFOPVbvfV+cp5veJW2GBnSEbmXf5w1BLzZs
9G9k5kjmpxWGXXp2aHSgEA5kfJwOQDT3NIQ2jEe/24rdgxg7nqKlTm4lfCc2cPMBPisYXngH4bHC
NEGtxC+XkGhbQ0p4aHvhpTUdGzTRgWRWDnxQQ9BP1U0b38PYaTxEyXRcO55MaVt2f/BPZZqYAON/
yMZTXBCceZb/a8g11ltPggtEsBDh2uDxLTjqJDMVMIo+jF02ONKPCk5/e7fSpzGWfANia3LuYx+V
2FDel2P0rF097Gm7+Aetl9eiI9hpTTXmaH6EuWAh8BotKrCCeVPGQJTNoWYZgDuBPZO3mBuTgqIu
oAqMb2pvUwnW57pq9aZnnc6Vr2LkyPbM2ZRsJbJY0Jr74AFHVh6IJgFtCBDwllXABTcLuhygv6bo
G9/Va4sWNcVbyUZWZHFb9IfGEnUa/HZMKw+TCHWw8n1U1d9NZTE/GkQ747f6uTO82kdNydAgLcMc
BlEMbALN8OSWJJsrsyuCYs6WVn/rSoBZJ3916ZoYdCgdyP+jHVEYMiESBqF+UdGV6E/2D3EFo2ms
JP2UrGgFRr39iUdE0p7HHmo19NsSYPx8GriftX77Kyq8IO9qsqR9rx6ZHJ/d0AbQSwUdfHl4m0cG
LiSyGlmmihHV8wUzMGUooSutsMxCH/cDsJnNgmjkGZmQPAWkaH8hNb0LV/22zsF7zunD7k0n8dXU
6EcPcmP8+P9wdh7LbStru76hgyp0I08BZlJUli1PUHIQcs599f/DPdqbx5KqPFhVXhOSItHdX79R
24WW2a9Trwbu6WD4YdMVphrYAJnN3np21atb68VJke25j2TU/9ScgbPHIYWa3TA96KHJJV/P7YCH
mjo3d/7G9F0FoySSt3KsiTO5uxVVWHAaVrdNqmKAJdZVqGLYelFbW2nixNUxNRt6ReNXwYhb1MJh
6epvzD/VzaJlw13CdSLoBFoXoKaXQmOBm3bXoxWafteOas9VmS7bXAf4orfvNLYUrVuR847j1Lwd
IwYjQ6YGc0LCvXyBn2paQ4fj4aeuu5rrAemKK6uv2mDWAT0sbpbsO5cdwo64nlX6uF2QuayVU/4s
QmqEeHJ+kI/Xn3oPX1sOFJoQYbhKteHdkTVPis2DVQ4EUchuX7fjTcxC4/Ro+nXOhgJZJcuXsoJW
LkwRr1QfPcejeTPIpQoUyTuM1eafycZGavLx6LN6wuW7cfOC/HdaR/WQQx/45LmI6exdVKb5mWX9
4qv4aeesaNfltp0kxa+aDswwohzRzP7QkwAQ2GgvtWo7H8clLN4sf3tiWSd9Pa2NcY63mVmfrTHn
PfVhow3WvR6FR5peiiDP62Rjz7Nc0Y2jHauqgGYRLHJaW94Xo3+PZ3VqFGMUFu8ebUBtZLPfEHj0
B8q9526ue2nsy6qVT24URqWvTZZY8wrytiLWYLMQ2uCP9JitLMUQrnkq2up2JKqNiFOOVqND48T+
0c4LxWtMaSsnU+LETFkdk2GINjYs9RPFUuqURJWz61oz3jq6Hq07zyQpIYu7N0fK8aQrRHKJlfeP
C602h6ZiEGOECtEuZ83kHNpkcGnrbtz8x2wM5h9taHsaA0n88DVBSj5UVpcGlg3y1dU87xyEfck9
u/9delkxBaNjRj9YG+1mmfIifEzB8EG20iTf9bOlfvRlCMEwWt2w94Rs8lWRtsPWq+XiQ572GHeL
X2lsOcdJWsWqHnR54+SFfrKLTv5206a8B+fq1q5N1QIru/gJpzvthqWa123mNmu7X8ROgOvs5X/y
qhkMV6BjxDSaVcgv3NFcV3mh8z3SmnkHK5nRIF5FW7Pq+42z9Go7pbXxe25HdUjaNL5VWjdsASZw
D/aJ8ao4C34l7hK/D8Sl+W0/1et50uRumN1ql2il+UjHa7fSnQLkrkTR4nsNuuuQNjYmPNFFQdE5
xEi5ttKg48JmV7aTAc2BCiDz6yJpUEA4/DO0kmSTX6A1/iZt43hJcTO4Ubv46VwlRGrVbnRuNS9G
T5l0G0Ggz2tT1uG4IrzKCLyWHkduXOoBljjHjs9mCaZGRP/W0Np2uNdhnrApjiYm8a4q6PBekMYV
7WAsvk68OA9BUjLy5Et0gMXSfjhV2WAtsrTlBjWLoAHOix+9BL4t68x3ZOf9O0/p4oMezyuKCKnV
bExqFBMJjptPVVBebH9mal9GkVHfGG4xfLeLMA5yo5s2PSDbk5dF5cZJDTR7cZLeeKObPc4M2jeu
l5nfuXWbu7TtkqCwnHKbT652Qo2ZbhEgeIEeVyuDA9OozS5e1RYVfAsqr1uwJw2y27LN3ThV8sVu
bDjIroVeukFQ4F0Q8xl5tgWUUVxgnGbxWWGkAJVduB89B5ChU/naSudxGxkMSgKQgrpPZK1+n8XO
Pgonb28WXf1La81uvaQDG0WuNy/SGev7XsZyX5ne8GLO03yXOUDozijQaoctUGYGlBYsAwkmRMJW
jPpjvLbrhqDkqUIwNA32uNc52IOwMdLfA5nHx9HQxSkTonsq3ClezTyj63Sp5I7c4HbVDaOg2bPf
dWNVryY7LQILHWmg5eW8Rlq0PDIlIkQkMqjftWkCkrxEDh2WXXmuMw4Yv3GM+J1ek3inEDfNfuQg
U7QMqhhgW+Sd3c4S3CGKNh41TyeXGCmQRK1Pn2zLHg5jnLRbrAfdfh77KUgiJEaJ0UxnW1X21lhC
uU2G3nqUBb3345K1a9vqy3Ub1e0P2qcFx4JXnK0llmsuKPlmAAj2XWNMOXkGVHWIhPxGaOFKeLDl
k9vkO0z5ZL+io3hL2Clv5MItm6UeHUuAjI3Je94h7OrYht3JryaOuaGSLTk3vWevXCcZsQWrHAVK
PP/oZURv5TxRWQmKu4qJfwmMVgNuiqyxXWWROVo+K5TxWZk62xr3jDe3SYtT7AHj1EtcRFilCQMv
QWECEaEehv1pBwpbYhenxlwHZZFyQci8ZK9YdaeyidIHozdNBplKHRNKY2GT+5xUlWRZkXRg3nK9
6eD922JjJm726qGpOGYuWcAjLamBN/UJxLZlcgmBIVLDSPRW0rDTxksb33N5zs5zUaTeivpmCmOz
nsrD3Jr2czq0AV88X+s0lVuwNJQ8WTZsHfaro2dW5mGI53prOW31oyhgG0W7TCdhooj0nT5ObhOH
m7ruWSQ0Z978vHSRUdMQSSeVjSjsjz2jzYQ7JPrMmW5F5pEP1IIMI1qdMzg9Gkmly7htDBsyLBpf
5iLIZjQoi7FyTbwNdejdawwiU1JSzlWzjwvA7cuYO7f1xtOzc+dG/bbstS1ZF/epN255TFbs2twE
mhGVKDSg7FqaXNv1MM8HB6mfirKVkY2HiDA5+LF1O7gHYwJbWyRUsKJTKzs1sd5s9VS7KKMLptV6
H420KzRusZpT4+z17NSOrg2rPGG0c4rsHsMc02Bi3/ELXVpgb2UoWXr07GaRUfhUZZyzOr+LJz0Q
2viYxfV9qKA46v6uMbipWG199ihDR4qUmHuriKgXLgbSa4kFLBbZHh02sfVE488+hysOQi2myzbf
ZklykzXWFITo4AwjvpFmIfxKD7+NU7/RDbddzRMgFsQhzbHWDfrdaB+a+XhUUIEeojd4W2NnM/ei
8wxqs3p2LYQ4k6GJA/bnaKNno2A78TLuj5n7XM+V82D3wtlXlUrv57kwnnsr1L2VOy7N7xqo6tgg
G0o2xtCFHXfDep4BTRD/8v1k7p1TNtYaoaLwGdkmkkqiIejRLAet7RIRncHr0fzdHoYOSeXM4lnN
RskV2+oJp0Kg52wNx8k3fR2Zh8Lsjb2UjhMURaht086bVpEFK6nnGWdjgZIlFhCSObHQ0LC2O+/G
kG4EoA5zkzZzfWpTVK4Gl5nT0hQTZ25mAMmm2ZPslx81fZboIFDPoVe3n0NjqB9dS87nRqFDaCus
WQnj+2Ec7eXQFTEqSoDvtRAM3mNhma8w1MM+IqR2KzUn/wmr3h0d+qIyv0sxcuHfMUiyonnYdc1l
0wGf3Zpuxx/DnRDDq2s+m2ntrhvu1wJmdBm2Kslt5iNTwbzSXh0siRy34HuMnPYs1Y6YxwpZJXck
H3ahHe9z3Au/vaUR92kiWhhluzglg0R8Yo/ZW57MzkNRyeHoeUWOUc7pq5WsosLwk7R3GPlcjfjF
ou3Mld1GrEWnVNpNo0cV/cGeuV5oEYCZIbkUpgH4xloOdgwdnYjiXYYe8SBZ0b0NgFibUBUvUkBt
Q5HeeW5GWkIH8eF6o7oxUou9orTrdtMieGbzHxTS9rE6aAlUkj+rZX4A9cq2S6JIKWiWEsVSBYqG
8H81hWy2eQkh13mze8thd3GrSrO6KRNuBZ3M8OI2HrjGuAxBQvp6Bkwl5Cqueu1cGl37x+XMRgM0
hFuzzqmeNTu6UQckNpSQh8m5zd1yg9i48ie3D3/0cXfEzmtvwfG9BF9pOj2j00x/S6myVZXQx64U
/G9mDNEhLp33Nu4e+GzpLjHLH4lXFWC+uXdaeFJuG3Kz+BoMZC4rje//VzI4ywvA011iOhNF8gPX
g26odqrVmoOrsmKvU0gdqNiNGP3MYY31N1/P2TRvljCOdqkaFwIfyx7w2cv3yh0iUlp6A3mXijnG
EfDSZhs/scE06AKWZi9ItTl4PR+W63OzTqayfhnKTl9PYpkPYWRXe22ZX5zRszYF94VtZco8QGn5
BFiP2N5ltPV0vThTTobsQ1nhPSLw8bbJ5vJ9kai5SJy2g6lR06p1LHdblhUbRozZpGQsDYjbRaoT
Rxbi/nraGsliBkqn1hrO3n7UKKZA44/PmZrSN9Vx/xiGlOt2VUu/o2vpXGXCCPquawJrJE/VlKYB
7qCItofYNW/nqHW4l5fJesJLcrncer+apHGAv7M/jLMMFa202v1sL+PJ7GpECeAwjxCCyEXrtlyh
TSp2mkn7uDZOeNKtIr5zcuUG6dw6wQiA9tLG7vDgtKa+02mruql/gRPbG1mzKtwWFMSOpXFqYRgf
rCGa/b4mYbCFuS27JWc3gNvXjBhKQ+9ognUsPmpDystEjvY2I/BKmLRf9+mEMKCexEN0mdStFL2V
XrDUrUU8Iw7cVLJ50FT3ShvnvV0693Vh46yewS7y/JChnBaqfm40tNzgRueOwKOjo4xqN9u6vi4F
ldzuhYzl+iHWducdjE7cWQOBa4kM36fG2xR8Tf4Q8UA5+gXi7I0tD99DrsVPVp5CG0H4jVlSse0y
9A+dYd1Q7qjWvYkY0C6S8YZeJ3NtmGpXuhoyx9raMQoWK1jfeGfY/WM00tCY6+zmYZG6QebMT05t
/ImK8nHEUh8tFxcLnImC67tseRD5qr+3hWWvhnyOdwKZPBm3WnlxEEF4JjNBhix2ZFfyPkKpLWhc
sPKm8GUtiZO181ed1Cg/0UBBHBg+f0mgDyKiszopWTfDowZf6YdpH28GQ+brZklhCUqXiiBXGL4w
ordm6AewDXpCprQM1+hzYcJZts3gkYthuPPaMDQ2kBpWYRp7wF2LWuEFBdn3oez79ZxIcjPC5RWL
7nJEHVwEY3uh3Nq43JYZ9GzWWeFmtLwIqNFBKVVibxF2RFSppKl+5hS7mWJt2jkdAoUGH9aOK0K1
c0rjjrMaMTIaA75M9yZEyo7WNNJOQxwmmyJyEbFDUfpJkn2Tfd+ATBgvWpfsTIDmQ+jKb2mC6qUR
y+9O9m+WjjOQMRfbAQKfNQOMvXfqkoNcFuN96hRPYWV/j7rE9KtqREQqnb0po7PSKNUOSxmf6fYo
19ncWND6/AxWjDvTni5nyWUkiwjM9e0UyWTLFHSo417z0SS8h7nJk4decYXKUzE7pKHfd+hryW49
h6RZ+kWPfksfaeCBNNeDGKEYuojE9cVMzLIZPRJsdNY060c8JPcqMy+OovAka3rlcvZu/kKkoBcn
kYXj4eSSdXbLfH+uTS2o7Oy7ysjJ1pE4uW5rbqpw7k6J7ebM8xMJm+g/ZRbOO2noEbO6Md/yRL6m
Q7qOCXPuYoWGxH4yWuvsKfYNFih6UNoT26Xck5a+R7fxKEvnhJiEj9MBww4ZXK6cu3SVzekr4rQd
+kZjJSerXFXxeE67Bn6AkWHjeTogajLtlaEkcoIZsVvWcuEBW5VabQU9vyL8SsXl223XrTH/auYQ
NkWf4x+s025L/Mw7SvDNNFGAEiNq8vT4VjOtaYPgJfUl1zq/MMxnHoRn1+Yxy/X5UcBZhU4Mg9zZ
1DGqJzTH4RpKY2UPRB3nNODSTN6uJs96afXyJuwRQtcVHzEUebzBF8Yz75R/Lvxe0GSR4g+NOBfD
W3PIUp+K7zTwZPw4RfohEkR0iWFlS+1Z9kj37WpjI0YwAcUCRxVvtRavJ2WuuTezsWV4dPrKeY4v
wSG5y4EdItRBus//Ne5tgVMNYc3MXJHXd7Zw7kJ8CZRwb/RBf+FrmYJUWN+9OdrGXrfDmbXqY3OP
ApJ9QF++VyJEbTrWfTCqyGWID2/aweNGo6ptBbl3gFpm7OgQAjvoQY5IZZ8hKcFn5/uuTX4oO1to
ZC8zFn7+rg8oD0bdAJts8peqym4hoLGAGqCRUdPhwsnjA8v8dyvG7Szmy4GOSJlDDguQHa1KC6Fj
jhh1nUobErzhUl3XEYeqpPwdqTNVHwy5+WK0AaICF9ncDOo9FNpNmtacnRk/luneIsrv/cyzv7Uj
AjeHSfJGp43oNpwsOJl46NaO2Wn72JVADIWnoxYZ+s2lfHvVFK73E42M2NENieaKJLvCoWZ+nPiO
O8+p18qT3+izABQOh+rgLfCXGdDuvqjBY8RiqE2X6NB5dfPHFsVk+oWXh7eaSljvEZhGZ+Qooxnb
epb8YGm3XQu8JtK5v8Ff8TCREA1yCg+I8OuFAp3qRwvJtYcJLw9tKH4kLQ7GXoVy5XI38WXRzGsE
KOL3UGnokWo4CC6herMBUf+WGtmmY+Dra3Wjam4dDfIj6Sz3xkw0kGeuTI0HTFdt4wP4PS2a2LgI
nLbL1IkDoIt+KtViHZRgIi1HgCRJ0Nwa9NAIynAZ1gLFr6y7LTKsx8ap9k2x3OclvGEXMtcZMz62
RBvOhTAOGhelNaLCP62GYdOLoqehNX9KDSgw63EWDc68bGTGbqJr/Wss0nAl4ciDuG2IG6qTNLBd
TJ6x1b2RnQTQm4C7dqFnbIVewrLPT0DyWbA47BVQQ4xxM1R1jfJtA+ywGmI1BUWWZ6vWhnLCWBEh
3Y3qA51Fe7imBX9FNAeukva2h5TaaBgcklDcdlZCE7sL5ekoxjW91cBNENl5dSze43q6wN5YXyNv
ioI6jdp1NOOXxYQOrDaAKkfwlIGpC3Sf5GPdTwn/GLptVg53Sz7bdxPOHr+ITT2gXzFajQjytx5G
g6fKHIzDpUxpXeGs9i2pnYg22S9MNJo9ydUyY12zG1TwThNumbnP1ZiQLG2rm8qY73Vw34Oddd/d
fNxrTryPF+8ioNp7SJMpuVzbUXqsKzNa6ZBYbGIaKgXXfmKvfMg98yHWK+vAb1L6tWH8GaT1famb
dAW8fjsL46UALNlAx7yXkWKILVjXiO+TqnrkhnWX0WbgekD+FVuiXy3DJmozphzAcl+m/ciP077i
jeM3qBFPueSr6oLLpNLVXZpVICd1cuJKcdMTzrvqTLlHsvPuTBN4TPUHVhVR/shx1iSUX3p97RcV
c7KYkh2Cv97vCuuoD+NvoPWLMSgyAV6iB0eDuXfq+TmiE6tKqy1pJDe2xROb2QAM2o2y3Veng5IW
LmUoeaf50YAmNdJoftHn+5KwB1+X1WkZ5oOWjSWMNEC8cLxDEjMelRqEzBSmoNq9HmS6Q9Dy8Fpe
fkEZwk5hTZaLeZ/kiM0m2e8EiyRolfYoK/22d8QTgpSnmXpdkOsF9Wl/uAgkSdhvjkrJ06KWoI2S
g1Fnp3IuBfYnZzeAAWFyvxH2ReWfE2BrHBY23zZy0AkM01FvRqC0skCbBpZk1uTHEGn2mPbqNwbJ
p86scHKV83kI7V+d7T0TFcecT/ViZOtV4IT6TZpHICrOxT9zbh2ZrZbLuVU4DjXnBgy6LCGj3ME6
EJiLnLKfStT3Ik0sKklb5CizOe201BF+adjdi5059W0dpdi80FUhfIsQuy1OzI3IKtZzjuDZ7FCp
9+gBX+A5upNtp+LWDvXyXWurgWwlxmnsype3nmuRn3LlZHeS0/+XVqjmQUwMW9ZcaL876ns2UT3B
8RU8YGZV2mttDCFM+xKkuMvim8HA16xrFAusbBztl/LfYd+h4944iWEVEPCOtlFjmhxsoy3KNRh1
GeP79bvzXF2sxswroNDJg4Jyu+izo83Y1EaAKXA+d7oDZ5uaeLaU3vbY47PF4i2Wd7EkzDKmKKhY
rcXh/9WlO7p2bA3HCC7rT1sihPIRILDdpn8wBJ3T0Hvrbcf5IifpgzwR/ZIQ8V/BJZmTNbnjFuK4
FJ7t6178e9LNKkhQ+0Fjuz5Xw+fPQyE+SOS47gdMVMofcykhWfAdRuXwPZ0wRn/+2h/ElVw3Arad
EN7EiXZMaqY8pMBJzsEO0cMTs2wtrqJf5KJ8FJxxlViSUifrRpMcj0P4WC6nJryd0i8S1j5o0XH0
q8iSeVKZcGf3EvPUHbWu24wqRZNtyCDJ61WaNAdwWh9FxdYgDVnEDNjxHfq0n59/hx/9aVeZJkRc
qLbOLe8QF8+t89jqQCa//+Wl7euSwNnQ8g7aITvG7PAt3UZe+wtDxz/9+PZ1bV44a65jZGS7Rrk8
5CzvJsXCN9434uHzj//3p8u+rsqrsasWU5RER0f8MezfTuMEpLKU49PnL//3JWh7l7f9ryU4iMzW
+7nJj6qBnh8GEeT6sHNktLFs0scJS/mqHfWjd7pa7OShEbaTxNFxKd8dgLYeZCPs0BDlXI67f4qe
tL3L+v+vP8ee2koYlwDWBp9WT4ccB6NXaV/82H/fRWzvKpioWQb8WlPvoW+aN2RWrE3zq+jqv+fH
2J783w+OxNKqstgi+DYbzkZa/Ha4wCN7Q3ik7IHzGak+Ekr5xV/y0VN1tdxRmrko11V/tMWraG5N
fB1l96KmLvj8sfrom7pazwCWAvVZS0inqRR1CS0YOfrvt3969esuv6hHpMiUSnp96K1tc7z30vmL
eOMPPvh1k988In7yUuURcuiSzVCvtdLJvvhS/r7JQb78729cNSYkMqEeBzfkGmGO4mjJcFgztT59
/r189AZXi7ltSuWSbzccjUGnhtvliGusovDr1L37/B3+Hq5kX1f4tR7eM4zaxTFclphRMowfccvG
v2yAu60OiPHgpXZ7V6navVEViPm/Pa/u5ef673WN1mNUNgFw7gJKqkvtXBE7h+a0GVfF9OVjKy7P
5/8fwGu7Vyu8i9q+Q1wQHmapMUJlWyMsT5o+EzynvkeoboWRv3hVsm6xRHzxWPynO/svb+pcrf3c
thqVLR61D9b0NHbiTY+NiwTml6a3lS8B31b1WO/dUrwPkqrzxEm+2C7/87v95a3dq7dGgFFKjSv9
0XNm45x0U/3cj1YLMoCEx6/UlB9C+IxdCOL4lJDMtslDDW0wrvcgHyoDc4MkZtyep3WJ8vzWyjRy
aYSHW5lJpV7pJAPqIEPT9IrzQ26yOoVbhleANXD6WaCoXrQnhPvqVHuiPbvo69FktdGRYRwIo8dt
bs79vDExep2lCpfHYqqyLvCYtrcxoqy1OUzf+iWTj+MwIZa3dKbXaWq+K7fRsKNPLgDkXJdMLZWw
4hOCBBAYa8rWQ48bf54179AB6f+Eq6C61TMscapVhErUAGyINPPVNRGzekXcfrMG3T7QC3/hvXNn
XcWd6aMi0tdFpy97b5mS/WRUtT/lKEwqB3EmUSfRTlF5uG3EVO8xVWg7zajSPpidoV67RmmfTNvo
UXqbeNRYvCczj/DrJTzwhc+1gO+jQOG9NUHdNpGZyRuX4I9u9fl6/uAccK/OAcPQmShHvgJCb7na
54GR/9GZkTLx/PkbfLSfXh0Eox6NbkNG1QES3N2DFC2PMen9X+zWH3z86+7HoUpomnYuu/X4balJ
RyAyZax/yuz755/+gw31utlR0+qaIDShjpYY7pSatzkuK3+R9v2/vf7VieC1pMu4M5+/cAtSftT6
osnFWfNvr351HHQVAWoEHxA5WXzrSNloi5fY/OK1xX9C4f+ydVz3OiIc1dNcIuVTNYSjKIzhdhqX
jYfeneCcYkSs48nzZLUzHvhFfctGquy0IQ837bQYz5Uyi60y+uanN/HoZ5e4ioJ7/WpAyE5AlB1u
03FsT2F0YffLaLHvPaMKfZxw3aFyDShlm9yVyZmLFciLuR+5TXK3bRNvV2XT+FQTFA54rOn3iFMk
EKFu/zHZQc56nRYbMV7E80qEgUfz5bbJRLVSahmPpcSJ217S64weMCXS4zowXYgznDzpjQPgCR3R
zzmxUDiwHTloF+lcuEX7jq0o6tJDyKtu4WBmAi3spz4VROyVdNNEWY33TUpvRQ+H+YbXSQEfpma9
JXAr/C7Bho6ola1nEeb57Zy7iBNpKzgLQ293glyCkwIyzJHkN8a2QqzwOCm2TCSWyK5xuKOkEfM3
QCrzu5Z57dmO4rzxcWqUOzdesiBG/HbblB7QF/VfpF0M1YOT93Qg1DSnP7mmSb9Z2OpAFEqWWxRy
6sFckvYgGyHBTkN5cJb8J2aqEFWvLWrSHrRil6LVfOFYqm7sss4LSBgkwKgMibcaBCFxRYMNTKIw
60ItXWnSGzDkah5CFn3yNh0KiYtmpECo1OLGJGcFHhEJgmUm2RqdMsi1NpMdYaSiJt8oxfO4gNWE
MsxXmsXjY4h8AFxLYuyoCx2vA4qxZfDqY9/DvHtFJQJrSEieKkP9FFUuIQUakIpwzfiEb6m7SB0b
H7sBgdDOgCRI1UCmeWf8W0Cu7VzNLpUXLUVE6sXBRokSOhopOjESTKzkzunzhf7RNng1tVjevFgL
iqGDOT6n2eQPjJc5OOwQfjF+fbQPXh0TSA+aRStj99BwTPTozEvoTFJu/vHlrw4JfAM9Fk82qiH/
VuCecpqzHL968Y/Gq+uqsEVp/RRn5PhUbnGbRMmtaCFoELK89hOksTCbFZLQNfY8WPV07zbhF9PV
B2ffdYOYlcHzdsCkpJD2877U6mg3c53/orNZfPTyV4cHCYwFLhHhHUJZx0dDjtk37H3xUxVfQL44
Zj4e8loGhYvdB68B6Wdhmu9bgecyQhHxilJkXFdGEv5Tzw1A5f8O6bqVq8koLjB0Jn2QYL9C/5B9
iRZ+cPe4LhUFTYuzcCjJsE6nfg0XO6+nXLB+FyQjRSPMrW4t06HTWvvQ603XfPF0frC67Kv1K02y
Y6bOdQ+2fCIlqC/RXbuHUk7/+PpXq7dautnUZlSqQm+/uS3SyDg+yiYl4G76x19G/u8vY0VicCfk
NQdYrJXb1FxjkCRcXI3/tAFdN40usoAWUrZDKZBWl0FdNeM9+GHzVsPpIHNHdfHFZenycP9l6rCv
torGszvh5Fz9SXrBjP+9cFq/jPkvuvW46f7Tn3PdI9bIIVETVTiHcHyzSGMgPHPV9aS6ckH4/B0+
gHuum0UtK58xIQoirkX10yTLs/OKZlPUhAJmJlGmrr0EaTl+kUf9wfZtXe0Utjmgvssj46hGAt1a
rVhrIeLvAnf+F9/YR+9wtfTNJXNjA2P7cUL0MC7zBhcs4qCnz7+tD1agdXnX/7r9I32CgyQh4dAT
+ldUb5P7FlknNxX/+OmvVnhm4EGbQIkP5Lzu8gV5LQ7trcqnu3/7/FcrXGlxhuiF79/WlLHmWx9P
Lmk+/hjFDYwpDs7P3+ejX0H+7/e0pAVCCCGRX2cDCbekAaDqbuevQL2PXv5qCpiabiIbIOVHjsnW
ssf5Z+9G31M4uc8//gdr27pa2zbRc6pNpXcoyW/iFpGaJNlGb5X64xRfTErG5Sv/y/5xXTDmxLal
9Ix8IDuv9AfXMNybCCOwn6KgOVmD5uzj1DEwAuNtIDHaHsHDCbuIzVCt41FYK1pWMJdomr5LU3St
Q+wU58WjjghqoQx6iVp7KYZnt7UWYgSR748a5tw4iTR/LCOxsyydhDnUuitrMO0VWrvs3OCI2lVJ
6P3IhggaPukKPfm3Z/u68CxOVFlJ9+JTc5j0ExvO2UMvXqbZ5vNf7YOn4rrzzOiqyFNjOB8j02i2
NIsLlLMNERwKKvzf3uJqd3HbDt8HKWHHtJOITPglSHBulLn9/OU/eO7+c8P9r+0lW5IpKyn4OFBR
S+2yGvOdndJ4UuIKIolR1fucY/kfv66rvcbMh5lcTvYawCg/bmiWjb9fEm0//1M+OFfMq50mKfIu
7Zw+PXrNrjKOVp2RCBluI7KIwtk7tun8xQH20a9+tdW4A8GsZAkCwcd9RpBx8+Ap45W00uWLv+Sj
N7jabOIZ31HfEqelPIyQyFLJpooeFILHL36Ij371q90G33YhW31UUCD5w4KZo0MXZj5nmv3LlizC
z3+QD4bW6y40EiqyTJEzf9Sy57osgzZ7jeSj1O8y/SyG2yX5qv3u8vz8ZWO7rkUT5IU4ITnxx4Vy
A3/UaZmq4uj1879CfrBtGpcv8b+WSNVYuBwt+mNMNKQ7qiYKvLUO00prWgvZJLp9yoa5fAjz2F7j
F643ltb0NzUuVQT+RC64DnaVyOmMLYhs+GswSWEqRU1UQVZU8xbVT3pCsqzvMEYKLWi1hfxJaXbt
V2f8Za/42/dzte7ymrNdujyw2PH8eiQD48aa3gb1VSvHR9//1crzbEwSFZa4A4ruY0HWLeV33z7/
9j94Uo2rtZb0Q5mrynIO00Wqh1cpiV86nlDX4jr7VYfFR9SHcbXgOm0usv/j7Mx25MShMPxESIAN
mFuond6XdNI3aLKBAbODDU8/f+Wq4xSF1FcjtSa4vB3bZ/m/crSmqCvyR2OC2u3w6DGwFyA6nSVI
dN2hvpoV/srGWNjfOqxMmlL6oserSqGMDIk3kGeqf3lj+vP6mC1Mtw4ryy3IV9U1xmw4s4LOucEJ
SrrmG9d7ud7AwqToqDKXMzJXdYJbSuaEsohI8Ty79yh/RhnJr+tNLBhzW9t0vHNFCcU9LNkS3hCk
FMO/A5XpgX9rzeIM9nmDpvHKC3FpvM5//7DB2wnZ/JVRoVSSFSiSzhWcBc3OclEOMEIJ73qHFubc
Pv/9QyOpMqgHACgyZfy7uDgm9AlS+p/79Hlbfvi0bRdt1hE8QBLbsZEvPh9riEsPVP53/fsL46OT
GX1eo7a46uDapj+m7rVGQQGkZbmzwh9cclIRbWhmaNVZEjlKERUy/g69W/ENWYrJa+GKHJSFitnA
yMECP5tSQCifsS1kziD6lZnu6/UenkfqgoH8Y/o/jmCa8KxJEItIYSpfcpTYABgRNysdXJp6zYZV
c5UUjYn1ZQxxxFD2MNriKzLWV5xhC9Nja8arlOncoq4QAGroux1dicNjMApEikmJolvktH2yG9ql
oRo9CJMhhzeqLCjCoBB3hmIOFAxXjOJCN3SWmlt3ikHZAcneKDeAiE4AAxkIKw/wQrk+y0stnG3N
h1mG7iNQh0ThOdB7KOYogt5Bxq/zkvlfrjewMNGWZrQ8q4whKAVXUOF67wmTXyru3c8x/A7Xv7+w
THWOGlLfe7zF+BRB29ZGyjY01YQ3f+5Wa2m70PJqRH5s1zk1s8vgKKG3ZQnYX1ZnaymPSz9fs1Oi
VJZttjU8lFX3grzyk+OnnzOBf1L7PkytAWoX9KdpGXUiDgCcgTQHlATLr9fHfWletQ3cCS8xPaSy
Rqg7NDd4nyIa4xQ+9LUye/+5JrRNzFHclczUKiPm3/nOK/RVO2fFfC8Nu7ZvJ99u59xndZSMTRyg
WHIOkErxOfeazkvLvGJMW98soxwY5fJ7gcDYtLKbFp4PprZdK4Eb/cwzF8tkvifgQZtKvIgGMR6T
0e1QQ3B0bFLUxU+fM3A6PQ3a7wkHeAsJ6jH0Svw6Rq2yT/g2I+lKqumf0/7CQaOj0kAbgx8FgOMI
zJZsRzMQrhuvyKEoNORfUHaQ/EZa8i+/da1TopBHDvkc1I+OY7ypULwIKV3olky1i7gHIFl3TlKz
IwgofMNRM/FTJDW0byFIiEJrMT04E0oRBIvzEHf/ZNONhf9yfbEuGFI9d7mAPn9PJjaBKlogujKE
BcTkJf3Psd+uN7Cw4fSUZQuqxVKYBfR+auhl1VZ86mzH2JDBabbXW1i68uuZy12aFYPD6RSVrdej
Ohw+IQfRiF3ToU8cypk4g4A286XgZwhGurOQY76y0BZ2pKnZk9kuYu67YxNJ1G7taiQ5bc24XzPk
S/tGMyVdV9XehKzGqHO/cvAXWJXeOuQ+RXa8NU/Qg622bf79+jAuTZRmWyCMOkLylaBKxU2PJaoz
O2f80vNpxSpeHihHz192W7+dUXrsnLgLXI4BGehzseqnTJejpy+nSeW39TRMkQNCF0fx6Jm8BpjF
ynl6eZPgDvv3baOtoZUy1T2mwbTJpqkh6QG1hmRTgGe0gUdgd30Glpo5//3DyTe4KOtAiQxmoDGh
j4BSovwmdd+Qnr653sDlKXb8898/NNDA51tWUI6KkvJXNb7ngBWW/Pfnvn2e9w/fRpW7n1t5Hp8m
3PUmOOuV/G5CD/P61y+/IR09ZZlJRyGVL6+ioUF9b27NADZWEMMKIDUFVoVP+nDIDPIo/Fis3MWX
Fqy2sy1kbiAB0IeviM75E8Al9S4zURN8vUOXd7bjazu7rUpH9l0Wn+psRIk0QeweZv1b7aG6Dc77
FMoXn7tqOr62sXuU5bVzAjhPNk8PfZ1CXi+DD/16PxbWrJ7DrOD+yIwUH09LMIcn+yYtkSwFnkK8
ltx53mT/nrMAqPy9sCAnNdRFy6uogRzlPQS2tg7yjsKqggpJx5HkItzicL0zF5sivu7l9B3W1WyE
4Ae3oYYIxTDkEvbgUzjmsWopmCPZ+KloPJrSesVdYUAROp4jE7J4kFYLQK4MmQeFrc+2oBmtQeY+
9RqaRczLdxkQExCyCkQ+QMLq+fpwXTQn6INmr8qc8tq0fPOEfIYe2pxVGggb6WOzjTyozzWhWaxB
QktfcTVB29mBoLrNH6sJ7yUHEK/PNaCZLWFWEPTyUTWGNNsTdLi+sgw1uP28sqKWhoj8vXjpTAaI
tnO4Bx16UyBpLPChlzIrZ8XqLq1YzUhVHDK7lYIMVIxS3MTr/S28hc9l6z+n6kyZggzoykb/8/L9
Zx9itjWLlSEpEKWK4B7GLqEbE4LZd5iLejvaeXmyZ9neQIqsQyUjBPPMyYX6ju2eCWkA2/rEHgJC
XPmWs9mMlCRk3zu9DQEWMa2M9EVzjZ+nWbmqHQ0+AIcVNezrdBbTjNeG+NzBCx3XfbBma0JUzYeP
LB/PBDQo8m3GsYLUA43F8ygBPOwIuFy+hKx1PvhFCIoZ7vySNO9IFCZPNm6l0OXqzZMLxYADwMDl
vTMo76CEyu57hRoHAomSOyfv6rAfAMk0sni+r1DifWwBEApnaEMemBLJky9a8xB7U3UPIU12Q6Ey
E8w5FJWNzo1vfWHRrd+oHCGIsd3N9SB3jDP/1XWVgOiKP26Bb5N7nrTQlxETKDMcYkCdhGAtDKxd
gqTEachsL93CQdSdYki/PDcM4jwdn4aDgVqQDW1MZ+MQyXe0l3hGG3ilg60FiVcq+iNQGEPopzw/
c+PK15LL9i2WlneoIL20AfsWERVrPkPcYPZKlbPNDNWYHXLjp+31DX3ZBUl8/a0JsUuuMohrwCPf
QN5kT70KUsPAOLbdjnuA0nT1xk69h0KMm77LV26g1nnHXVgl+osTGQvgbjS5DUnQCdJN0nqNR4D0
lG0iiXHi4HSCeRTYnVN/T3iqIMOFlJ/zQmlMK/uctdSd+TaLWWkmtRkRPBmQt3zyxbAz02x3fWgX
jJnuyBcTAEsK2lxRY75bXZSZ72pcuWzZ5216Yfhs7SwB7tAyivNLB9GBfX2T87CB+uaNdxBhsi0P
9n1+hP4Hsn7uqp26FffDSsBgwYDqvny/pH6CZI0ysvIS0QJuQBpwMGvE5lmpHixpE+i3MNmuWNEF
K2Vrxw3LXdbDVQbpj675T6blf4aRrhXwLnVFO2vwuHL93PFsCHpn9VPRcBsnMcXFeEzkbdOCAJWi
5Oz5c2tBO3ggTDn40BkzI6ipzu+TKSHpI9qz+DJrkrfrbSx1SDtxJrNxS8aIfYKyPNsLP3U2OJaa
iPaOOrpuyl+M2PUfPteYdn6QaXByxUxERrJXC4InlvpB5vcZ+IozmON6G+fFfGGR635xsMywe7KS
nNwZ2o+p29F9wVkTQIPuffJHY8UMLDWj3S2pmPKxnwfrBPTffyZBcrDHRigmmT8rBNavd+Xi+4Wg
OgVd/PDcGxrgpQAoQg2p7ULQCXqekzz45B3iOuqsHg35y6H8VN4nGtOMg4ea95hPBnIcWqgOpYJ+
ceb6JQUveGViFiyb7jB3Zpd7MAN1lLblXs7pGLql/aPpu/fro7X0fW3bg1PcZkkBXx9lKFJK2yF7
glx/uTHKYS05b8Gy6G7zpCoyH4Iz5mkc4gTexfZ748crvs6ln69t9jEGRMsBM+hkumZ+BFEGok1Q
HA0B/epWmjivzUtbQ9vrwIgWydB05qke/G99ae+raiiDucGQCbcPC9rtcLCuZVEsWJY/nsQPqxea
/iCFjSaQRB19ytj4Ewks36GlsJs7/9Hm/cqpttCM7lGXLS5ROYW2JzXJXZyjYrByvzT9cMhrM+yT
as3yL8y97oouoVjTEps00dg1GygdBg1dSTRcmHndPQxteTHYkjZRxeVvF4U3PgpUpLcyPguGSvcN
TyizTBqH2ye8wfhuRrVTOnYQOPXa39Vs/PjU3tO9w5A1phSyPlU00fppcOU3KeqDkcrH659f6oO2
N7KhAmOCcRR9pNA+KaHg2k/QXkY4b1g5mZbmQNsalDF/mAarj+Z8VCFE/ctjNXmg3TWDs7L7lprQ
Dj98GHw26JZCeScb7pICuoaKgHEQE1TuXh+ny00w3f9ro/JmHkEPOJX9V+JCQwvhtwEK7Z/7unbk
MVeBSxc3deRCM7K3AeycQMpL1O5zn9dOO+kOU4NArXsiqtgmCflRgIXgGFBRv/79y9YPQO6/T9Nm
hESd5LlzKjKIc8bl0YLuFt6MSUQo/VFSfoN3xMpcXzZKTHcCz8k0Eh9C9xF0BKGhbIHHZ1sPfea9
TvX8O2H9ysa4bJSYr51501Qz6HS7VUQleaGeeARCeMVuLK0l8vdw1UjwiVlL4A2ekSQIhtqR9ahz
Q7LyWrXV0o/XdrWZoDZDKneOmqzdZ9Z4zO3kcH2ul368tp27duIKfqEm6p0OjnKQoATi/2sPjKWV
pO3kZECNOMq48fVuQEVp0X8hWfWYnjdbgetSiWUWSOT/fKovuvfXLECdAEHKhEA0xIdZsoFU18m3
zJVtsTBUuus3V9BESAo8OFsMVZ9GGTwdAElf/+0L++AfGQvk4Ra5V5nQ0uWBlbyzsdmn7DkFrwdc
kBXDsdSItrE9r7Zt2TvkxFL6MPD6TgKVB3E+d9jUJkxJYa2VZy44INg/mhayYNZcNFAhtn/MVrlF
Of4LNOsPqfgqYu9oJP4e0om3gvAHCuwOzdSnLrdQJP97N44Znn0usKFIWvJC6bAQ/iNoMCeb6/N0
Hqp/b4Z47/39eZGiuJwSiPelPDbvIGkAjnQFIC0dDbUbaRvvr7eztNi0LZ+TeGxdBHxOxPdfXDN+
pRkiDAmVK0thwaToGgU9CEeyQ9Q7AssSQrbvYBhc/+FLA6RtebiYW+5lRgtlqOabkCnbI731Fqq7
48ZWKJK73srS+tJFChqfu56ocY+yvHzjCdvYjhJoxgmI9IMybVaATJ2CYCqyeAuMhxvYZie27Uzx
yO1Js6ZUtTCMuspIP7FuVhCvj4CVu5UdP2VpvDJDC7bT0yyzBSe2AUmeJuKMPeBl9g1wMgfomuzr
ZPgbePAL4Ff4isNwYbl5+qwVLbRCRUGgVOYfJJQJQzBDbnEPfrk+XwuWRy8XVmlHYpBZrFMPndxA
GIjIZrnzjFLbGyHyegu9z++fa+k8nB8eU1NRNFBOgW7YGN/7ct7w8t7LkG8L8eyh+PqpNnQFC1FQ
hNBoV0XgAlega6jkhcUzucMTnR/L2uq2de6oFUuwsKG885B+6FBupTZPzMk6uYkpNtbkjD+GEinx
aLrbuRktV9pZWm/n9j+0gzKxLLFR1wS9a3vT9iLsUAxqjTW0iOWuOlMLQHu4Pn5Lq+389w9NJQPc
4lkuzKga/7Ncf2/goVI5ZOXrSwN23qsfvu73RSKhnG5Gk2lCm7wLfEg1jvEzB6nmc79fOwRwNy4I
NdMmmip/igYIc9wiYWx+Bo3WOnyqCVebdQ5EOATf4RNANfY797q7dJSRVQEbcP37C4P0T1l5704c
xKvp1IoKQusg7oxfgOQFI2rlHFiYY72w3FLIQ5Z5zKO8BWS+JG9cFgC3JsW4u96DBdP7TwV5x9w4
E+18suFORJbVwYFe0vVPLw2ONr+YxQH+V2YhY9iJcpDOvO4B+31noOb/egvnabxwjXC14z0Fgq9q
nb6LFG0PspePtLJv7aQ9om7y2yBA8f5cO9ohkvp2gpjy3EEC3QkL6w1UH4it90Gcfp/ZWvn40kxo
h4eTz0IgD91EoXr/w2rj+3r0Vs6ly9l0hOlV4x7pz1cuG74xoaDWrY64hO+hwAN+XVLdYUOEaW1F
insyoFCgXxm2hbAd00vJ4wJiJyZJ7FPaZQ95Fh8Ap9+49JkbRUgF+Cp1fZgKewcF3qBw6pVNvzCQ
ekk5NIvspk8JNn2T3s399JSATnZ9IfxJ2r+w4pzzWv9gFeOky2s2+02EwrFmT80qO1VdobItAObZ
LWAfWRHMws9qSPSyog2dmY6IXvfWNvYqnAZVmxk5cnVy70tN+5ZtpswFK7Qd8wJk5t7OHiENA7g3
lKHh9KiHOQ/LvphWnnYLO9LRdiT4RXHVMoxMQUFaa+9sEA4URUXVyon+J+hxaXi0DTmqKs4VdI9Q
SgFAXYIcn4NkgM+3HVA1CFgMG7OMhy8+3FJQWu6B+iqFrXaWh5KbGM7uR9GD1kqKOt5IbwYq0jDF
zvNAQZS9bR/LmHYrP3VhkehxT4jNp0XJkPmQT/F/swUWk/PJB7Qe9rTB/fRQYghRnblGL6tui+Tg
7zOU2q4vwoVZ1MOb3jQhF0fFEMh0TVCOYpTSAxVRersGONPrTSwcO3pIE8IrJTjxLTlRvyyirKQ2
FMNRQAuZXUrEylVpoRFdOsEQBJrrlWeeKrt7RH94MBZAkA3i2/VOLIyTc576D3u1NB2/VBK3ZbMq
FYpcE0Az8sE9VI7bARNorBU3/AnH/LPqKdXdoLICHlzWCQTVixwUQpBhwR03kPtFIEgF9IqJa7rX
+E/w2CQPvVEbu6TnxsZ06/6VKYQIO0h8PV3v9MVBpVT33rBK8CFJOPjryMcpZL+xUVPaTSsPxqWv
s7+HdEqaGZlnpQ0VT+vOgV+CJz5oYOWX6z/+4ozhx2vXtaETpIklcnLb8bk5C6UD9tbB/+f3m+sN
XNz1aODc8IclIfwRgsUuWCaNAmo6neKfdmquSQEs/frzoH34eNwCVAIalhnRqWjC1JUHZo59AA36
F9W1KyZ8oQd6VrQt6lhCwAxicLHjBtksyxDLfOW2uaDbRPWkaM77fiTpSCK/rm7qAThwi0PYjsRN
fuQVKMFNcRfT8lfbkt3InO+16mSQILUuIAW4x5bfPF+fqIs3O2wpbaIahNCnckhJZAoLaL7mpvdQ
c90D3dhUzffGcddUCRYmTfecIwESr+e2byODOSrw3PIEfMeLMdkOAm5rbvOFbaO7zZ28JGXW49bg
ZoUIZ2m/IKdsUxrl6/XRWloU2rmOW0eeFCS3IrcElHwi9LZXcEle/zhZ+rp2qPu1a6YJacwIaqpA
PIXd7Rm0sxOPzlvz7lJ4b7d+FzpdaH3HmXSkG3HTHO0d2QJ1D15F9VQOGxTS8OfyFf9pXzlIQ8Ga
QtXS0GpXc15w0MYQKYgK6hXPKK3OboHgJQj6N3O9cutbaEN3hsYKBVpO3lpRxl5zRgGD+JJAzfP6
8F5MuoBJ0ubOBC7VmgqABroCSooQY63skAKEOw53xvgqxPCcr12Ml/qhTWTizNzqayTb2IP7u27z
H1ban9q5XAvYnU+BC+eg7g0tz1ibFhUhkSu9Dnzt6q3v/VsfKYpGnaLmb+p+ubL+fn3cFnQfoBj9
t7kVgxoGPCBU1LZGexy7EcVBmQPFPOg9JfvM99PX2vPG6WkGqPEpz1Iw5ZE0qegmlz7pgoz6bGN1
kGQ0y6IOHQk6X9hKCoKOV1vD0e1Tf8860r4LZp7Rc9AY+pZ5bIbseU7janu9H9blxxmluhafTZGJ
4xm4PuDFnGySyXAf4t4Eo4F57MgBC/0phTK/xdl5T1d4iwIzx534AWIU4HuMoM3a6Qwg0ehU0PAE
LJS2wMoj4DGpfT2P84ZamcwgsQpkaMYTlHKYkpY7nsKrjFOKnuAJTW+9DMwQOGTKYJhF8l+BKqGt
5ZfdnudntI8E+ObJ8e1yN/ol0Ii10TwrVHXuoLKhdvNEvT3ylnFtBxdr27Oy38VDPRxHxadjN+Ug
qCNDZtMyiPFUeCHcweiWQLcLFYL8N5/aRhUnt6XWoQU3Go9QoH0L8J/uwegxfgEY/8WpRvlNgSC7
N+qYhJNT2btYuuJEJzeHSFKDq5YxtQr4o3GEOvME+5NY49b01HDn9UMzgj2Ue3c9BOafaUvywBoo
fr4As6R3KhpxaJol5rs/m8fE4PHGlI6zh/YZnmtNMdcBcdz4hlnJ7wG16Hd0lg7fDL7sNmqAclbv
Nh2qPAgIaelAn8HxQ4Qul9wCuLkf8pDY0v2vS1iyNbKRvzR5gSg8aV0+gcDYghko0toEGQzwQuFS
tZG9a4RjD6469XPxAA3VzN3EdO4ScEN90NdXVt95t1zYs7oLpR+HrqhBwYxSd2TRlHPvJnHk9FVk
PCZQMbWA6PTKgj42BmKBQQm16tfM8j17Zfkv2CQ9AmET5P+nXNAozV6b+ju2R+DylQfAgj3SHczS
7/MS+po0StJx44EDazkcqcJvUjkHlO9aa9nkS33Qrq0ij+MERTMUjuwbb0qwvcgB+ugrgfGFA8LT
rkLu2Jd1gvy4qMygfoHEPwVye5ZaQa0Olf8AsH1QQpX7+npYuHfpysl1omKvgaJVNJp5mCXVsUu8
yDCge2pUGDq6UmG5NGLnq8aHq3LhsBGiPR3cKAAcOrQN4S3fT2LeXO/FwqXO087UEmpDTKKCKeKD
2FYAGatm2DkzSghXeRtLPdDOUuh6FrXoUVhtQMOdUQOin3EA1t72eg+Wlq52rTE9R3XCjbGkYHtB
xwaWygtp9m5Bwi0vNqa3drtbuNz9E7Lq+tHlOBQjbyL3RT7cyLH63GNRj1bFvt85riXdaAAhTUG5
3cRTtOmfr4/QwgTorn2I8vajmbEBUFtpgl9qMjzqcns3VY338LkmtJ1ndHB8ZLVXRYqMVth2YFQm
PXQFsgGS1debWNhvun/fN2rlsjZGAJaNW6iHflGucEK7MXhoq/jo5f5aOtLSeGlbrvaQw805GSLb
783jDJ75QzelZNtabH673pmFbedq286nA8gwVT9EjW1Mm5wWfkTbvn/qbMpuejn1K1e/hTWrS7ri
fE1rcLTrqBmmNBySesdyxlZmZKkT2rUSxFMfpyAEvcHlesh68bMb2BigVnWflc1acG2hB7o/3p3m
6qy3WUcDCINgMBxZmq1YjoXfr/vcuxS3vdgs8Ol8fHazGPQ1u4R7PTZONBnzzfWpXuqAduSByAHa
PZIvo6pKK0A2zA10HH9/7tvnnn04HLi0eos4ZxGPVNhb+GjbHbTQ7ZVYyJ/isQs3Ht3t2NqoowKm
2o6UiSyXoIJmwxs4CtYvRdh8aHCZuwPScbx3wBQO46b5MdsEyBDamY8Gn+mmK3v7V6fqJjS6CsH3
FDRDQjyo+puGu0EulrptUTpxl5S5+cu3Bw9YTBhwFAmYx6GVJDSADwmr2HEAKbVnHN0dotG7OUny
lX24MDl6tVTsQoipyKFfIIYuKlrzLeHTytwsrC69IipxG/i0atuK8kyGSQ58vQUUS5R+rpyCUj3t
uUA0xbNGHHxnlns7sbvMy3+hBg7syMlduRcujI/uGOZ1UQorxdjg0fhjtLtbJ2aH62v3T17JpdWl
2cByQMmHMBEqNFRz5wBbIsO5qyBmXCPwchS9bTwCAT38RtVDLgI4bbpbCwIt721cezcFoAV7+Fez
LRtADU4gUbC32sr55vRZegswpdjVLWRHSn+KdxakrPOwy6QV9TYV3/o5EyBqQ42S4DV1b6blEIJV
3kPxj8s9UkTrjVEhoBTkEoQcbjO8JypRb91+LI9AoADpVRUqok2eoTw+rR8Az82+5HlLolJOyT1P
e3Jk3LU2QHqmp56N8yuhbRaOMSqr+9hBzUvvtwc2tfnRTZPyNs9YfCgcVA+aZp4fKwKFfhtFl19A
wwDp1JPJtshEU+5RY2psIc+sJGAHA6jvLvQa3ujQmoDCQ2gmO6qeoX7H74aGIWmw8uGXBLxZ4RW3
Mm+Xn0F6Trzt4RcQQoC9Ik9u8jVBrZqZoXgbL+y6XLkPLe2d83L8YNe6uXMcPuOqVSq6bfgcJqa1
yRoaWohvXe/G5YJebB9t+aV9MjoAm9LIMgZ6tNqG71Koy7yXvEq/l2M8PBqt5Z6mVgLzAz70Ni88
OJvgLDFPjKew505MAmp282vcAM3buDmSQKVSK4+ZhfuOo12b4x5ld8L3ZCRA2mu/jRJ+QW4GEx/g
IHBWjsClRrTLs13aSYK4LzI9sG+2YFzIe6fh1Qs8KD+mCtJ1QW2A+Ht9yJeMiXZf6OOYtnPcyChJ
EPVlzmC9jt4kVkz5wjtA14R2J/Bo6twzo1p6j2bjHyhAq2XcPkmP7/uC/Z5Ad7rekYVR09WYyxaK
ekmlrIiYD5MC4bTCC1CVQKq/5V2+8vBb2AO6InObzkypDOtTxeY31YuHCSJ4iXSqAJkia/nSC1dd
em78w0YjI5BseQIYaUsQWrdfR9SZyjV/7dLHz3//8HGUtrBkygAEKcBuRgw/qEiCsr81f/bCcqKa
kYhrP4bYODJWcWuDIEbCtrZRi5WN8ScF4sLppGswK+C9bNFyFVlyJoi3umoKGxSvb4pCka9OYbFN
P3OwpHgLLJEj5yJEMBPejDlOtiiANqsg/uIEMQ1sih07EqDWfmcTtUMLhJttPTVlGTgwJMiHAHx+
HIW3K5JC7W3fNZ/ajvS48bbDVsVbyHKPdzKZy33aF/13yE3MoZhAjAY+HCSQHHINcjCGISybuv6a
cGp9QzZX9pgwx7lxc4Me20zmbyqLk5vUmc+ihGXr7m1WQSxZDR3fQsHavHE75aOevnOHRwGK8XG0
EuigIqQRf0Wsy9/1GTPu5yquzZUxvhwNJp4eY1QAzw+V1+SnupcVDTLpCXXoRDFMwUigPIKOQo3d
LK2iCsw478egYVaThSDBN79siHlu+3qUe8v14rU0tYtrFj9JW7O0cPPYI5N3bAf7v3oqXuO2/e67
yYpRX/q8tmbNya6FQqz2yBuYVmDoqt/luHJXW/q2dqBJF07v3pu9o9nsmvE7zs91rZOLxgjDoh1G
icLSJK5TnFCEOCIbCfbvDjd/52goHIJjQz5X8+DpgREIZ/Si6J3sJPzJvVeVJL9HB9X2numxz1wu
iKfnOY9uaqNU1BxOHri12ezignSfKXfTWsPmE+cDWtAOOsCjXJdAFg/pGkm9LeyieLFLAoHk1J2f
etMrH9NRgU3+qdb06I5XgQqUlrQ++XHjHbK0is+AxvHBrKlfBLaVsEDNalwZvYtWF33z/zbqJMWV
fDbt9gRQALnvR+Snsbmof3yqL7ofWiiayAbVuycINW2zzgE9DndeqP8V05PVFmu+/IWtoqc4Z/4I
5BBAPScXIug+SI+Ub0Qrkw0BRWRtXpYa0c7WtvMyT1SkPRXtsZlfkesWkPpTWmaYhnOjH85WJ/GH
0TeS9mQpeTQKY2c0v02D7a5Pw8W7FL6umakhYSAx5V6D7Z5xwGx4ZTygos34zW0yg+pm5eaDgtB0
vAMuo/19vdEFG6O7onlWA6niDeOZuE63+dR7wG1CeR554jJM4ZV5vd7O0rxotmzqK6vx/Gw8AXww
AF4dvydp/rVO2MrF7eLtkEB14u+pwaO/SGw1ZyfE2m+gt/gOXGYJ/e30CRQKP8BFZW0ZL4yYHg5F
nMtTrSD1CRHdTgSGReSP0uvYT8cCeNGOGd9fH7KFTa97kGXMLAH8mXP0GpvjQWyU21ra1cqhuPT1
c/c+rOXah8YOnUZxYtIeER6M+baBtOiKeVyYbt1vTGiXO2Ti5YmZORR/kuNMsmNnrbn3lj6vbRVU
47iuZU415OW6feXgGjgjRRPgtOpz20J3FauqGdKBZN4RSZhhWdzHKMoxWB3gKPnc5Gr7QeKNbUNf
rDpNWedubRyYIbXkmmT40uRqL8yJQigDMQGErGva7A07dm7EwIvN9d++NPraSUvGaaj5AB8SgsSQ
YCJBar33cu0ysvDbdd8zkX5atWcIZZma96nd7oWdrySnLWxd3fc8NGmvhgSfVu09AQECSVRGq0LE
2FeW/dna/PN+IZ6e2j1C5R6vL9UBozxNQdnEqJ9vb2yzfrYy/1QnNYKULljEibMyFd4f8cZLTWr7
mLRUzHkvoPBRcAuXDrP3n6u8kYBNVnbzMPROGUHdt9rj/zStYFaTEUy9Db4l0KRJJHhvf2NmQ4Zb
mo1uBd9KnXcHyNOBUJIkYzmB2ZuJn6bjNighRLwM/8R27ioLzMLAdMrp1HHJR+QDteUhB54Z2tap
F3qI1CMRKW82Yu7Js2XwSgVSTjPSRqSxr32IKDpiHo6sGcw7ElN6lCIGaJqW3W5yWzDcLCSIQjPj
EfFrHkISQr0RpMzuJknKu9bP+pc84ewrLsVJEdZO7RcHKDDLMHedatMqpt48AD03HRLhgbkj93i2
Po0jVSCcTk+YpyIcOTG2nZemW3TT2KnaR95YJVnQxNW0ASA2PmAURoRNBWpaUtHtmiSeg2nElahJ
ybxnuW3ucAGgu/nMRTVAZ96KUvgbp2LsYEC9s5yKUzoUxRNnwy8HgOvQSaa73gCp05y6MVSuBa21
snyTNPtiSNVtWt42IYocu71dpO++a8eB9Iev3IrZMRexCiECLZDn4BZIzxiqsGjcZ6uABqaiWeCk
lbppbe/WafI2RNRpCDxQtnfAzh7HCZzekbRim/bmK0S73o0MP6OcBvh0QQSH1zUNkYE/B9xk3lZQ
14DfoMh2dte8ZCr5OdT5b7+tbmzHfTEzq9yz1LyB0NOrkNNeUG4EmYOMTEIVgWR0f5OdM0BjPHI3
vYqRlpfFu7mvy1NWFCCwDLGcX0xuYFU48Q0SEElopc2m8sXWHzsVmP7wYmfuluXtxk+No8H9nw60
GEVJx4CrogPCMDE2QwerPKMA2DedPhydOkFeZLqTcX0QoPqEKZSPcJ+SQezLBxRyij0KlJ4BwBrA
SR0GFCn6MADm8M3PqgyonWrvkPlkIHK7K/NkAoOzmHZD7x6KxH+XXn5L8ooFXVd89fsyQmLoO5/5
t6SAIG8zpwjXENTTeX1XblD+Vmxiu7gT6n/OrmS5bZzdPhGqSIAEyC0HTZZnx46zYdkZSHAEZwBP
f496lV/Xsquy6apOdygJxPDhfGdw4UGYPTtNeZj8NUUC85iWYbblHtipaN8VG79ubcyaGTbb5cAT
QRsRT7LfSBfhv2SELzen8Ovka0nhtcLeKh3+qRvg7nA1xOTO3+GpfatCDsikHK6nqTtmvbweZIGU
JLChmlrvFTjmy8IeRhle2Zr91kP9ToM83zPVQ/3Hp4egd461V97iXPql6+EVrq5HjOGhCz0Vi8Lz
E1Uyu5+z+TGsFhbpHKbKtM2OvureeCdumOVQ48vuZ7kG7k4g+z2Fj0i7axj6WEudvXQcE7KzdIgc
Oom4Em0H12TvVbb0UFZ2AUuXBdGpjxCDT7Cj0kmz2Z9SktN3p+GPQ6W3Bbhg48xvaMiOWZm1P5tl
dVKuGlgXoxIbZAvP3B6OpqXjXJc50izCAjAbBbYUKdfBxdMGTwiHGZJWlq+qxkTqJOw9LexsEjkh
+rSWIgkX9gPZiU/hrLYZbL2zMoBiUuDaBfFSymay7muvk2k4VyVm9tTBXFzpJG/8VAZrDJfdWIoA
idKke2lIy6Jw8DPwMMJvvg3BRh6y8m0G5h3XljrbZYF2lXeY3VXVVaC1OUGE0OYwdmiegn4H1Bvm
LtQtKWbEWG3DLH+evTmPbMt/LwO9W+sVTrhZk6cjiHGRn/NbI8AkJFXzoprxetZNAWO2Io+B037z
C+9nAy5n0mQhjVkuxMb1GhobEXrJutS/Mrbu/WJYUkBFTuxxf+fC+2oi3RADSw7vXKJMConvbWnW
NwfZR0kIxnWEGKIimqwliZuJw+Q1t9gCH0WJWDvmj4BQV6+JsN3jaMrrtDr5wpKVOnFVmmuttIra
kVQRs2EX1cv0nZDh2Sn7h4rPd4paErWhGmLQAIFFNWMeibJ/4nPvbx3BfiptnuFFCg8ZpGJHVAbg
hk0/EC+SdJ7yEt9XbgQvtMeJDZthnIcrWYxH5s3X2uQPVdsdYVqSRyDsmYR33qs365cWROVkVXDR
9wP4Tk3uK67gNZh8+B+70n8yCB1s+/VHJqa9hwjpaCK0jUJJXxGTjWRys/6wuavSbC3HVE/jsmfw
1zYjP7htH+d2SRkfD4Mz1pvMwJBzAnkOAll+i+DX25x3fcwLU0RQ6txCIxrisK32ygK2dIKqSQx6
cTia6xTBKgKC8XZNAV3/DkKlUopCJLKwS038ID/ARfyH8HtkW2v5BwdOG5l5vVpCBfAvXJwYoXpN
HgWl8q+NmhE2Pnk5mJDUbqFCAJ0niH2JfiEO2xhe8LeEVHwDDK8CsX7e2Kz644McMMzINWsBhaAd
JiErC+OsHdGtcp64Efgymh5wMBzbYUAMKeu+G2uLDdJVK7TnBIwjBr/bOQa4hk9BVppQOGyLpi1j
QkAxnDTO8G6Ab6gl5H2qnSUdYTUSA7nwI6/nKlJWoxleTGrDfOe+zRlyNjoYlYILep+1JY0GZ0hQ
EOXbZmoY5vU4JTio5Q/wJHFuDatO2OQ/1lNDI1BcND6uOk2M2lZIi5rmO6Yc74pAERd3Qle3JRgF
OKZGJFmON3aAtWbZS/2kF3MN6ik8iX0+wGaU/pnG7MHL5yuvkOraWbvb3kJYOHfTHq7TiJrmUxCP
GX9vGdd7CjrjNf67i7nABNB1AZ87z4zInJUVoDIXZzMd5024evRejUF5i+t7ldLVyQAZd93LDJ3v
6QDLk345rJ2KGq8Gj182x4KEsB41BcV6+NZPf6DlTEVvYKAAcYTGabnw8n7u/AhJJW6UD6BjrFW+
BacYhznrkK65jHHY45VONLHVeF+z7AkpJnGV63jKpl9zwCJZ6ZtW9WnvAFEfJjdq5h7JDoLFap5u
ZCWB3hepr8qnfDiuKFFrZ90C9eaxRUddBWzbul3cK/fdwuChtu4WnKY7hu4OND2pQvSOgY1lNpDU
peuxnmCTgwaHw7LYwoHXm9RxNcOPisGMf7IG1tboHlCRJ3Dox4/MQcYZONmGwsItfsmv0bnYgPEa
12R4aVfkaXT5DgVKArv3uw4qfF/qtOv4q1z5fRP8RDJCJFx5VxsSC62cKLfV9ZLPR4twiQjKwtif
+X1XItPR4FhmM/wIPP5thuNU6js84aVd9nUtE9wDrisVJoawH26Jb0XkyFBl/i7yEnIZmBcbCj9w
qSLCkOjqjknPcHqVE9rwqHUbHE0I85SKTkhq6h+p5JtcNjuvz/rEE6iA/H65WpU5kKouojCzT8UI
xu4IAvDcwqRHRz5j94glydAL6XAieWOUkQZ5gh6O30V28Dl58YcXujhHD6GnXcHCdKprWDogWRId
t6zuD53vdlun90Fq7+uN6kOBdGy617Pyt7x3gu08ju42HMlxbqviT5YjqbnhrD50S1VFYdlcz/A6
gTPvbDdLtuw4RYqkXfrdUGdjUtjFgxHKssLU1yVQp056TFtVfxvEslnK//wf27cqXEGsBzNAlsG1
zYp09QonYhNGblrcE9T0qHKHRYGuX1eGNlLW0DcGsx3XwIaqczEip+RVbDcYMOr17gas7C5c4iFk
w94XubxH1x8++ayp42LyBQ51bMI9aAXIvOy6xCkmL1JI6n4YlZe/Bt06PvVoZIAgAAC4GdT0BhVN
devAq+Qd87LbqwA/yfYk3xdzg1wakCmOCBFwjrIsym0eBiO2VAsiVwU6g4zB48nvwwIVrW74uPHL
Aq934CpnO9cXflrkFVTkOajEMmKtr7L9rEf1Vikdogc2tuXN6Jp2M/e09iFTc+Wxqh073VWT6BZQ
GgYbfsEsuQAKnMdc5lVrp2DqerAc5UZmci8JvxJrt/8cc/hYhcDEufG7QJkSLhliiESDBLzCHhxx
QyqJc0vfteuvPDTwEVue2/L58w+8ACiep8rNVtvCOqDAie5WMRuTfCMOlL8hmOELsODSiJ0AkL8Q
uNyTDQ0zqq4IrkPl+IgXjGiMX59//f9sRD/ABdhZYyr057mhvM72xnW9nWgLSNK8umEPjlvUN5iB
OJAzaDv7vrV70vUrNh2+bLq618/D4DhD6gTz8iKdGVQLHN9fARYfIiT8PFQDWSYapUWJel/YLSxp
Ic0It6Cs7btawdObfYFufjy2PDyD1yonlxOsW/xDi6PcM0HUiiDyaxF/MbofI0n8PzTmr3dnRmOk
DCz0L1jBCPzhxt+QOldxIxZs4dWkrlwEln2ftXFs5DbZ/EuCM4hwbCAbXV5013BODhJVuWU0wyY5
HX1Qaj//chdm7jmB0FRMd7yDW1ENTWJY3RaVPUlE4tF990T2xXv8eADEOUcNUUfYkts2g7Gs3rod
7JgbzWPISn5m9TB/8UsufcjZHM4X2LBO2OGuTndt7YMvBm7MSfHiwOvl88G69BFnEwVmOzTQHkK7
6q69W3ocGo1OgYF9t9q9/7ePOANjXYQcBeMCWdvQtz4uFDhZAuBLZkFJDq/+r+bkx1NenEfAZ7CV
wOWwhYgTeS4y85G0jrtbMHzxwr0PF644Z/p0yNWcvAUaUeOTU1zTtRd+lev98YTl533uyXjaa6BY
PLjBlFo4XrXej0WrZJh/Isj6i+//8fDw8x43EuxmwJQuPbRIICLmFOHyjqCML6YRVHIf/wpxzk8a
5n6Fm7DJ9hUh9DtBMAKoMSHZl3rJt7mCkfg6TF1aDlRtnEmEOsKVE/te2zcbZx3N1eCG5oaE3tLH
EveQ+2owIHYv2l4tfljeNeidbohbTQkiWmW68Fy8+pWYb5DrAGOfhjjXRReUD5pWFjochkK6ouuB
IqVsM0worgj6GBWb3MSji4l8Zey2NFmxGw3yI8DzEylHAkMJ/mUtaNQvnvu7gZLr52yF3AzhKFFU
T0Vs5NTfqiZQCYzSUdrXlZ2dBMf/8oTwAXpH3KF6ypygd2HG0JkfXqY5LrDBDJKyrFtQnYQ4SN2b
t6nxqlgVgfPeAuqJKO2WTca0+O1QC5DD8NqByqBVu1BM+S6EEnpDawq+XwuVL+4yJ5RotDSaq87e
rAUC6AH0DY9gecLHw3g9mK2iw9mGhJCZE32DAly8e8YMcW+nedPj+p0GlsxJy0kP4+cFt1XMDPmL
cNxoK75W13BKsa9Q7g57UC0HhP+00jlOFN7U+KYTjNqLgXbbbh76u6LH5jrQdp4TkeXZTWFkiAF2
ywdT4zo6jp7kkZxEeSuQsPZj7Bt+Lfx6+NEzwBpuWMHL/OTHLvx1hG1PsfykYd1saTUUSQ/7uScT
hiZxYUaIWxTvr3U3+XdVUdgY499sw3Bl34p6sOngTMuY+A2+GBhSOWaTMzI3qRSdI2cWWaoJ3LpP
ssZ4DIC6BC5Wck/wJfpAOt+YYTxae5ndZG2ex4NLeOqLExjlNO33koeQfgxEPBeYVIk2s7zRASx7
EzQhlu0K0xjU3UBXg4Xp7aKYF0FO6WzNlNOrqXVN4mfdDCYuHXagPgE1Z9wDyNkAtX2bHSc8nSHB
d8WhxZHjGGx9ZCXs4TLVgpJaPrehQ591i78WtPOTprK587KyxeNBvw189DYGqMOuq7axKdbF7TKU
JgFFv47JcAIYiZ/3R+UOKKqHRid2AqjrBXdhNb9jFKbD2iDqEHOH7RrKyGbtG/KMPCZ92wkUEUPY
wvoVa/kbZmBxBI1hKaOlIk0XC7k6bUKbsYrliNPJg07mUek1vJFgoV2NeZVfeXwBeWqQdZRBVBuN
CzoFAR1wJXfmIp0pugwlPuIZlCx2pXloekAsZP3RBjMu8KDqv2R9GO5N3gUA+2S5CbKVvUxqDG8W
hktw2cj8dlzbPuUroG2ez0jjmHm7BaJWHB1OvSS0utzqynSRtO4KzXAroKpicAUiWjXPbpGTR0G8
2osd3Bvrjc8CfrsuiDBh46y/E2caYiEGSBAGdzmgq18nPabX1Qhbdmio3G7jQf0Sz91JcTGiIiB6
qXBhk2NaL1DCRG6GqJ5qLeW2W/1pa/rApLNByBYkhM0f1mZFzMLMhzs3ft8woUZaddBuaKVBTQnW
8RYgO/S3PaBMQ1q15co1KcCoAcbw7rr1WFunTQhaseNjQ6uywEkFXE7ilnB/b4Q/baxG7Fmuc7Jl
/WgTsaIdpW1f7OzkDO8oTSGopY15Hcepe12Dcn5wcg/uk1BbHUNnOQV0VNVBrgBqC3htLbaf7kQ4
6m1GgAJGXmvQ8GC5vFK40kUexAJxhkSv2ELJFGWgxA6VCd7gWzFF0HEXm8LDDU6wOtxSXe7W0INz
uz+duKH2VjeMb4XvkrSY0X4D5AxJdD8OW6KR5BLgRSLbvH0pTghzgWZd0pAFC7rJEIyBHe9X7tkc
l+Nihv0rFccZ0csu+DCB+Ybef/0GfxsHQKIDWLvvgRYrMW5aruR+sEO/x1E07jz016COA7TQR8PI
g4cwq4LfoMqvcQA06c3pYDHf1rBg9BnxNjmz7V60DC2aYXC3FZTJSPgMHIRidz1a3ONY7jyiEAsS
orfjC8+PndnPdmtDIJdmtXdiPZabWU3+64yOVKqWaYEtQ5Y9t4vb7bMCwwBZDNuAyEzGSM0d9hwA
g4s/8sQCSN+5kpUJXXGW9hRokkUht9Wr2yQwVKqikkKhvHrS4jg0a1RV7TE7Oajbwr0ty6bd5Qtg
nn4p2LYbEVQdlGjkFm3+k7JsThpvVakZQT4dnFBeuQ7wajvPa+SiULjDuoGxjg9QDA5RzWM+G+ht
suZlCIrvlARy541ls22nYrhy8SqjgRE30TDQ/TWYZt1CU497YC1+9WsBPLbudAyTSaQyLrw/IiQC
UdYlLSLjVGC4ygpbeKdndH+k+0A77yeaZne56nczQPsIWRVlgp4t/g5ymaIhMHQfQNuwJY6/JEOH
SwpHnyU1SGBK6eB2EYjvyApwlikuZkT8mrkeHkqYJWy8HCoH3A3XJK+0xXkQjlhIOcyEW77VIXWu
OfxJYsnGLTcQas+iegxJZW+GMSRp2cBJi1YVQCmcEnFHpu9rA+h20tNdkQH1rjpoRWG0+ZRnEHuE
AXuDCc5z2Q1br/feW51DEo2MrWhk+YoSwf7GxQlXOhK8lAZw/1JA+g6JCI8KO05pU4lwo3FUA2sH
aXcqfvmLbuA+fUpglZSmecb+VGy9F6F4pGUodl4tYMdHrwOX4hSqYFs1NPhGqGeeO+g7dsC6XOiY
MUIh3AVi9HJNAv0glgw8TSLcPOW3mpIXWLVPEfyH2njITIcm9GhjgFjdKU4CXTk7/lgn8z0bFERV
OCShaglFXHJ5mxP+HQjeq16CF03Vd5e7zS7zF5PKxmALNFZ2kds7v3s+Fgln/CnrsIuF2HpvlKfD
t4rDFtftgGWKhd/BfxGLy+sfOM++VwVTiZejz+KRGR+HXWqDTvsIGwn/PfSdbluJ4JeZZwkbFNUA
MBpvQ4rEo7Zc0JkU4S8D6mGEHacBQOhgw/JW/Eq4VqHX45oTj1nDXqUXUTBKP4Ii7U428vdSrshC
E6AR6F67yWDVjaLlnDBYC8T+EGg0nWkfQVcP/XbZ4IaKjN6tWyEJOHSLP7XJ/gRlztHvcXGoLcCJ
58GecF7xDS6Bu0DxJvJs9uIt9SP3UDnCCrjf+yfsmLrIasSUe1NznSVcLPbUP3so3LFOVnSlYkh0
plND/Tecolhc5AaVLlLPYqnQ7mY6hIeoWr1ED7CCKbrlWXnOmrpQOMelRMlCiqrfYb9ALVzSP74M
7QFE0NdG586m0sriwqU7oC3Zc+METSRWWCcQkn8zDj57nicn4mSS8RI0E8BvZ00W2FsmLlrRsYtS
kM/UOdFGLJpb4hrE9Hm7VFDe4gsLfB2E3ODC+KYZ8OkmgGeF1Y8eE+9kCNAHEX6Xzg6K5MCAF7AO
OFZ07d65aNMcFNpMcS3DCe4FJY/XENmMptMkIqF9J7aZUxeyxgg0ih7ltfxTs2GFuCZ/6yjx8fFg
IdDFljHHThIp3P5TOOB3ieVhGaHP/4quSwPhII4+g/0m1SNuENIBKJK5ffe7kCF8JajvHLEHrzuK
g2Oj3BJt1pI+IvK3T0AnglsFDJR+dyvou7DiRLsCLAx/kzf1+LTK4dgpBUo/wuiSzm/tlTvML4G0
N2WdT4jfldV1PzPy2MCy7XElFXkc4eUZy9rLIsgGHoVHixuB/g54HQaio5HskU9Kj9kJCa86uVEr
7CNm9OE38DCuN0BU8dtnspMWWP5Yju89aElJDX24KjlPoWK9h3FLgK79dJ03KHf6k7FqLtAmyZbl
GaoFN9Ll8kOCLRWReXTxd7PwCshFGfvoUgQejNk7ILFddWtLC8AX2axgUOT3bTvOyRzqZl+t2XtQ
CI5zAO2kPgdDU+GmFFcj+RbQ9pFWBQ6cGesPdoZdqufWj3jTVfjH+I4yp0amgxZRvdbvSo03uiGo
KDOngBnAAIOVKfN2jExw7Ai6x7GrrmCYEiZoyLdxAY8NtIvATzADOcoiyOAL4vxg6GxC4qdvzVjN
McncGoseXbCwd/PNiFIP+eHwRQO7rYxBNwLbZWquh2Wxm9a6VzNjxR5mU06c+/mcemPzK7SqiCfU
83FXlRS7ogsDlzzjCa4zsJEZYO6lVLXEUPghAbG1MDfycOwT6hxV2DapDgDXhMyqvciyaoszWiaF
5thILGxaRsm+E4uZDNUZfgAN0TRuW7Tae5QvTdCXEWo53Ie97E1n7Z2dOnRr81O5ycxt6a0UElok
q3ig+kZ8JfKOLlARtoIFu3xCVm64+j/gno1EQg5vngmku61a8IWapRCHgjG78cemj+tmDrZGlAj4
8lidECJe86JnsV8236dOh2gHwr+wxl11Bstiq/1+ADEafClX4QI2Nl0Qu56bw+fEhSquD67BHOCR
5TXAsCqkES+wacLDawOz/zqGtQTy12DHHo8IPITl7PgqlmG8bbtZvtayKbd+BulOAeHiHTCLBYEr
Xf3YLRDMMNR50FWBG0F7zVLVGIu8aS63RglvDzNnmLLSdU5B5dHpHJgw5QascQfYdTVgb/Xb1wx5
v/UU2GiaF1QRqDn2wlm+r7Z7DDTaSOsyOHeNQvbEyBQmCbyREJpd67QdS7LzW7U8sAIEJzUSHJLI
w4vrDCVf5QH38EZLtqZTfcQVvI4yap1Nt0qcW6jmsdiaEj1y4YBhoqYtc314ImVmA6GduaJl/gvu
6ms6nV5vm03VdYkm9bOHrsVe4f6FnF2p0rXUYBvVYFaACX0VelwmPuIsoJOhkQujjnuyqvLRWUWA
jqbzaOxaJplC8c0qgmzxISCRJMjXQC9niCQCc6JA4WBspW0S7lbvpS5fOWMzAntc8W0Z1jvYjEyx
0sxNsdqem9lF24YCjMhqNHDqEn4gALKz/Wr8FxsoALkFJImOkM1mIAE9uqsj0Pjpi6To8jaPV5nl
3a4OfOJFTnnigiiZLbB8HdHnzFXg4q7puY9ST+xuZcYea6Xpbems0zUvOhyyuMHCCSOjApPOmTqv
OGimnSWZNdHf5CLkd4ebZle2S7tp4Et64wxDATpaOpVbpMW/CEdhfVXtfNRBzeJW83obMFxbTEXW
uNZTdRvmVB1bPWYb4ls4S9Cp3tY4TTYwkOJbGfjdNixWEBYd6qcObGqTpRTDTQjKH+5tNaTWtanL
xMKpauOSnCUzX7HToYjYBMPpYFsDJLEvshBbBbey+3VyGJqvYwsMQOVoOltaXpGmZbfjlI2bASKX
Q4YNYl87mRPjmnw6i8mULM1U7WB8haslt7jGjKa5Ko2qXkhdZVj7st0gD5BvMuENyAcMbKL8rtg1
4IZvfXNqa9p62XphAWANSWxjhBiLJabQ9CQ4oOA5Jx31EEBLV0YdHKmetWglcBhp4eJUBzcWpVGa
q6WK+3IsDmjThA/BZNiB1F2P623eveD8WWN/pRq7wVAUb5rW7m3ngReQhf0KBgqVh6U9tT7UOvJo
Ghu665mc9tzvwSypxNJfW9ii3Xtt2CUtJNcPkHS7R+nrk/0U91cUdn51Qwll+PdyOiwzrsfGz93f
5WK6+5IAsOLBCWzRYEH6WJapdEJkWISSyA2Heu01k5nZYiNvwEYCWOWpoEAVZtuDYbIGCbP0lB83
y5QlXheWX8gBLmgpznWcsu+FBMU6OCyF/LbmZq87ejf2M3JQArrrwDb1muALx4ZLyPiptfBXL6j1
CqgWIbGFy8Cdy7+35OHzvsHHiDWuwv/7XLeG+MtOBKmq3tGQh8a5CdZf//bo00/5+ysHFRD8FUTo
AbSHFYWiLXCM2MfPn35pQM7aNgGsIiT696fUEVDUOliOBUXy+aMvjclZu6YYGJhkBawjelxmo6IY
r0A+PTr5V0kfl0D8s15Ngwq9BBcLz88ep7zE9f13Vz54RIJF88VrvdBx8s7Y80uF5GKknaFBKMWm
BZqboU2H8w1g3Mvng3Rh/M8j5Zewhqa0z3uY2pePkpNrn9rvnz/6wvifR8h3C7CjjBF15VW2TC0L
YPNFh+p24EDl/u0jzl5x7i7hJCSWk6bHlTyrLFXzj88ffWlgzt6utaMXalJlh2wsjzabXgKH/OPA
nL3VAOR5U9RAdvSQAyTA1x5jAaLLP33x8zhwAyhyRZXaX43Dsy+fVv3n8+demO7n4c2FRlN1DXl/
1brJhLpK8jsiX5zmyfe+ir28MGPOjcyF1mA1+YghDRf5koHclHYU90WIidPPf8OFkCBBz/bfmUBt
PSwz4seyqEnX7VDFRdJ846/gUMMVMeFfuUtfWLnnxua+3/hmBcB0KFG8m0XCQL5PmHDA1/5i57z0
Pk4T96992XMbSToP28+wxOZ6oLFEnaN3YvlirC4sgP+8Sv96flUSsDdXtKJ9t3ajJbcroCnzT5wL
Qc8W7jJDYEAE3gNH1EXU92ZO3BqeE15TF9vP3/WlN3C+gIfpRL/Ph6tlbdPVgGyn0eoeI09+EdB2
abaeLWM7LnmbcWS++Ky84eG4rcbyiQf67vPvf+Hx52HM4kQfczo3POA6m464yLbD70Z9UfNcevip
Fvrr5ZpugYNtQcMDfkId5SDMwQbrumb25+df/kJN9Z+ny1/PX7mUed75CCsDCxb9uthwL6knjQvL
n8V1d806bj7/pAvL4Dx7uXRy1wdjItxXw9q+DH1IEuPI4HFcAkWiBgg4IMpJtF9M3I9nFT/XcqO9
TUwT+ogadrNpUxUAYMOGLrfusvppIzPcKz//XRe8F/i5jhtKJREYkZmDNuVNLm9H3GERXFClcEvf
eIOXeug0IxPsmmKI6TwAqXyDHiv+/OMvTZDTn//1AnvWDGOPxOGDze2PuoLmAJKPLcnsV7/v0gw5
276y1ra5m2XuAXglmFH8Zs7JE4D4I25WUB7w68KQf3KzZ+K/If77x1CqQkOR3oM5Oe0HfwVw6nA3
XaTODoHxvzq/Pp4c4r9T56/P8Rp3ALUagfDj+HOgN1TgJgsAK3/9/J1cevzZjqYhBRPGpXg8ePmq
fB3lTSB+zezt88df2PD/Y1P+9e3LMZtWdVLdoWn4yHsABvDp/PzRF2bTedC075oOuVgzPUwwnx5W
Dk2PBur/1bhfevzZbqYLQFCqHOnBR/x6297P7Hctiy8W4qWHnzaev4ZFrn7bKNrTwzpN0UyevfxN
d/9kWYrj//Sq/3r4OilvJDOYRkPlbFen+Clr9tUKu/A+z33AENUb5DOyXAG6QXOA2INdOZkvpuKF
Xdc5W70szAXCZpCWHLrQQ/G6/2Gb5anT/GrNwHQxDtqsn0+dS7+C/e8I5QjpNR6SQ+EU9dYgM2EG
bvZvTz6rQSAHbyEk45jvvLkFJ+QhIFX6b48+W6lihuAOvX56EK4L3j0wjpGRX//27LOyI9SCIj4V
cYYG6DkgIHjIPX7+5I9nOj/PfhGUgOXeYwOoUZP5aCyRFSIS8ZVR6KXHn61SYUNQTZwCGWr95J/E
FuzUELnPun8Lg+fh2UrNWkKRuzTiSAE7LCUjf/PR5xZEiO3nA/TxBszDs9XqzKzOPQcrSjQ/Rg9w
u/vbhGO0el8RJy8N0enP/94O4KFRu15IDzUc60ekTBQ8MurfQhb5eXTHXMlFDqfzIyh0JMGLs9jR
8vHfVio996DQNbyeqkWoK4POAKjasdOrLwb+43Gh59mEBIQir5EGOEgOUdDc9uAqkOqBOpBPfP5q
Py5H6LkJBUwiQ0qsM1+FfEpdroDse2nhNzdzBeeIKXhB1+zfNmZ6nlNoWlIPfljMVwyN5UfPnaEU
HOcu+6JEvTRYZztm15czLQvWXHGPbeepT8uFfoPl5O7zkfp4EdBzl30EggWqLQdgLoxB5yqPNCTH
vio2YEJ+4b3w8Z5Pz02RHcAX2uvH+SrL1XPG6J22zebzb/+x6wLlZ7sn3JA1L2qnuZqh1NqsNkBP
BhdQvdTH3JL7fhFkW2VFlxZIqfzioGGnh/9/fQU9t6kgEm2RqcX0tS6oDVVZV7AIwOjxVkJQPhP3
OHXodQtowQ6iF2xXrX6/C5CEs3fQ1Ej7cJi2a1/ZFJFP5L2YHRrloS+vPXD34npupkenBeVvIWW5
g3ZJRIPInP1UZZB8clNDd6WdFFYLCta8pwpMSwRgCOerrKUL74ud/vyvbUsIhij0ycxXC1gozWy2
LSu+f/6+Lsy2c2nKmsGIwu/qCVjZDl580QA6Z69fasekn3/AhdVy7vMRgmC0oDm1XlnyREMon4t9
hQ7G5w+/MDDnHh9zDTb/UIfNlax1wiG71WX3RSfh4woMPgr/O+blKpEtjPbgVfF/nJ3bbqQ6GoWf
CMmAMXBbRR1J5dxJJzco3enmaDAGbODpZ1VfZTOhkEoj7Zlp9YYCfP7X+lbprHszh7wtgvAGHAbS
QQm9lIMz9wTn1/bl05KIWrmHcMNQqORgp+YmaarXyy9n7s1PWk3a9EY8Dj1HHmz2BOjaDbRAT9LJ
Hq67/GQYNFBX9RtEWENkBp+2MI9lLg4oSF51+mNN6a+ml9Z9WWEQH8Svgu0o3MJXrpTg5P3vSwcg
Dtpd8ElCv5cRLLXlsOGkIFsNr9KVP38yDjoIk0eiCyxyUZZiQGhKveo51G9m7pCFxj/zfacukKRU
uMc4ovFD62QJHQzYlsG+dPnzzjTMqYVCZGdpnCzhls76t86QO2JfB1ezpgVBWMHcjOQVpp8cIs0k
Tra1A6UO1W9uw0InN+Gh782FXbf9bxb4ZnaYIl4NHLTkqjJlKLOOP0mbsVtsomoBtMyAxCcwK4Ca
xmnmrqnNLl9JGEe3pWX5bzVQKU+tA97CTcakOrZIqEVJ104ftV9HNDDzwf6IGalE0EHcq1ADIzn9
l7i813Vt/ahwwliuPdOrb/VYjxDXyP5JNBRGGl/FtVz5lmibtWhIgo0XV92+EDWDTZg7kF44PH4Q
vgshutsh35TUA/GgJ/ZZE7SJ6WOcbgi0UoJjaUBLsbZTSt4L8FfeU7/jL6p0mleg3avPCAl9L5Jj
by1HaF5k2ytI67gPe6s4B3YT3cO8avCj7Rj1jddjiUmGzLl1R0Fv0kpzD8eKXdYHvFeutxmAMcJh
KbIhgHLwgXWtNWbRVd52w+/asfNjgwllXQ6quQHTFXKOihWgsdhJIfa2ZfQHL0rIY9olwzPMLWaA
87V073v+T4DxIdBJc/WnNBNxqlrq76Rj9fc8H5/cgr1CJaGOyE3yV730wXRKqiYksW0EVtwdiI+b
QHBrBRHm/XWEF4H/C7VQLbHKh4vY3uZ+WkCNVKotxzxREOcneGXximoD+rFSbpivH0niJuiqBEEC
cWaf0F/LwPQrgN9KEdQQUgfwvrvrRIF/S0wo7TwremessGBVN9NNVBjwOGNIXw0QC20gZZZwOAm8
4NF+NUq3WsVGewIG07gxFOQULbVvR+phSkeI0opzWQex7Q/rvsiGVSOh5MG/o1Yk1l1gmLGGfbjm
G+hNPrHecVZ9B7s7HtD4M7ZlujINl0JQmMLTQ92fQCGA79k44A67CXRbwH1X0JDBPKRzJ0USmGsf
WOrdF7VqN1FlgILjGd4GIubPyMAWLHOT+OgXabEDsxU0pxokp7vUMMcnC8W7HZyNkKOhmd6OJa32
ZUrVjpD4T8Yp2UGTddtH9I4LnSKIzHhI2hzdGgLYNSwd5c6KHUAgnDjfxXWTAPDO3V0DyTO8JGg3
HtZ4BXw4GlgGFKzUEQqfAupRDkJRzh8R6HHC52jWlTdUpxGHgsX50q+VaTyx3O73AzeaezcnUDMn
MT2CZQ9HTU+i3znwGtvBP2udPWP4UKT/2RiJOAyFZ/2AMihbDRT5BCXv/Y0Jjzhu73YUKS6mwJKy
lg+GY4PMJNtu3TLlB40q4Lro/HGfUKwNIBQyV9ANNcFA2/HQoKa3shL2WuYQyURwn8DYNL7YFWrk
gw2mxcBdY2P79Xi0oeQJ7JjnO+lXZujUoxnUTvHaKFgirBLsACh0i6cMQxAEGgz/8JJ2DTIYgaQw
/VPV0aPhV83eEl6KmmfmrGCSASWijOGwd8TLENVvLK/ZPpJQ0vfM4GtpNdbKcYR7GoaohEgb2A4y
1P0GXJAUDEoXB9LtCM2cn8Nt7yAB/KavTfqCXVW9ZVUHmkVv8IcqBprFkdmIg3PU41w+yG0JwWXp
DPF9y5qsXnFY1CAup5BgwxFUHfNapScP+dYbZnv0l4b+DRV3qGuoifQD/A25wcqlPHV2qj9KISBZ
LHLAu1xljzBe4EzeHHj20NBzMitnBetBsTE79HkL2IoBeZmdPdaAfum/SZ9ZQPfgmbHa59DMKndt
UQ1hrqq9g1TS+D14fnFXiDLfDEABHbXMEN5Dewe1y2xInSeqZVHukfugbtMC3qmzpk3c6aLNnnrT
EvkKzrxql7ZeFNhiTF7a3nA3CdbUqEvCWILRqN21FN8TWBHjT6MMaKO7USfNqhYWeUa8CLzIxLL3
ynGNj4YlPTSDg2U/c+kIBm5FDxdP2Xjt3mZmITaJ18AjhPpeeVM1jKBWgVTXtU+piX/E6t5uWYyY
EZe58bqyMuRKq0jDZKlhDIJjKIvtO6j6/Hek3Zm/Li8WIBPG0umbSda2/rukopldx3YHoV7NIWQd
fezvb+Ci2joUfDYMx0jOM+HSqt/s8xj5W6DOkQLp4dVQeuNTVdGeAlJX8ueqCyJ/2MGEgH3cjvev
YK9CWioCVb9mKjn6SbO36a6RDuKnniL0NwZDkNesZPGR1EfBMNZHO0EEXHcrhFZuqYrvIVtEeriA
1A96ujN0x8ZW8VbRfVqvOgVkFcQxCvNxDpa9kK8VIesI/zN6AQbAo0FV/83IrQCyT0YP0I03nG9H
gObKIzIU9zrfuM4+Stx7Tz3r+K9TjQ+uOYIuF4PIsh+hnh/B+cj9mwhMHKX/Cmjler3NgO8g9LOi
f7kaYcXMNgSDiT94wMtC5488T/2ClMyVdoO+f/Ph60xPaT0g5C8QOoKCcFN6IKihfgUdLH0h4z5P
n3OginT8Vr8kBqLjV7EIAOCobMh0pQwYcgLPtDZAO1as7/ZGBJ8/xh2mdtzb065ejZSs0ZOhpwS0
eT1E7Qq8wdoOxECwXNqacNKgGjY4N4SfSuvJMp8dA3/HgJjX2KVabtv6FFXQMrntmvQfVmZu87he
GeJBeNCZwjLOMxdfbZuA4latYSOxrZ0k/bqOw5QdKrB2cTdkv6dVkLoaJU0YYeG5ECcXjhNMYlV8
PyjAbHKykrTeSJtAKM7XNQ6TEg2YNUbfX41zkoxtjRhdc8wDBGAGHfx8SUO2MRSbZvZDiGeBsj53
dCCSAkbOcl2nKYxZwMW8Ub5NSwOSaLBHyLGobzDrr7i+ifp3o4K3q3ysLZBJXPgetv2A71P80Eno
OvCwOKsUC32ow+oOwutVlGyli6fv3z197wBbWqCPehpMLFuvGEB4TT9iNDm1WDIUJ/FJIb7EydtP
iFJL/68w/pjpH5KttRNGtQpw5rSwtp85jJuq2YhJY04dgb2Vs4qhrQ8deC1EA6yZ2DtLJu+Zk4Vp
OoHp+2XrQD8UqlI+WAqMJ5IlaJvlY+Ev0eTnNimTPaiVN7BleIkOEwqlK9pvQx4vj2hzV56MZ0Yq
DSz/oyJEjsFOc0jKFVZ7C4ehc69muv8EzQnYMS4QxqN/2zl9AYjg6Bbq55gM28u/f+b4Yqpsy2Bv
N8cm16GOWxCS4LhL5Ko03yMLnhG6cMIw85Km4ra8L0rfwxAVZnEDvbj/BqXAEr517trntvvlYKQB
InUc0pyHur4doZ0msH5cfjUzR5T/R8fxadSOOgU8tfkVpX+tzn6W1MfAONxJoQKPlFDnjgtdbe4x
JsdIzNAeAcWrCA2AhPZwGQKDlTpLhPW5q5+PBr68JLOLimGo0f4zDWPF2d1n/7j8kv7pO76b0Cdt
NMcah6VlBeU9jBzrxIK9JEf27x67kYPUZIeQzxfE9H26XbcppfGeGX5ge4h+ohFMPNkT9YcnWYmF
7nh+oO9+zeQ4xR4BT1MpRqzMT2HvAbVlBUnuLYHh67o+OZX1yXYAO7DCHZxseNLQbjeWtU3q4m/p
GQtF3ZmHmCr8jAjrcmSkqnBknyaCWSNMPU60JMedGVSm4j6jH1IvsqQKc5/8rHrxiLX7sJKlz7Fc
6BaOi+ceYdKccU7u97bR47iY8HQNmgYm8GhERHtVLpXsZ7rnVNlX+LbOk9hSoZkQVLrVsAOMG1OT
nd5hxj9WAkrOxseSX9SyWPj4M/3IOv/5l37k5XDLSrAZQzAzaqghG9ntLvejf5f4puX+n8zP0CzX
o2xCwf0WLGBjOJkwSxIQj/3qtU9dAi/iQ09SATG/YqUACNKTdzFquPmK4PzHXBtlDJdljnCTXVwC
aNijtmIFAkC2D8B3yztFWqx1FWFgmIIKi30oq1l6pLzhcINyp1qYU75vYaZ3bhRf3pKTgElR0TNV
uvPSDeVt9OTEibnVg/FmEjh+L7+y729jTbWLqW3UWsaZChMA12DXs+8tSva8YSow46Xcr7mbTIa3
BsJvNuRMhXZaShRp6c9RRx9Kge8ol2phc61qMmg1PeIIFH526MS3bnlMss/LL2jmulPl4piywoRS
CT0dvrey/cuMdOHVz115Mul6ygSTw8SVdf2nt94ad0EOOXfd8yrlS8uhbuxj6uvwi/sPoT6boVmY
y2fGo6k60UJIHIKkHBXW7Y2DToLIeHadXsv6R3P78qMzLG+EDVRsWGKD5UevrfFy+fvNLL/N81v6
cmHkYDawv2O06c3mqc3ItvbUYxOPuxGHgYbpHj0HdvbL95p785MV8lnCDJu0xmgKjwCx+7CK2f3l
S8+9e+u/j9FDYj/alpOHXZfAoyRpJHbItOMn3dBmwSXw/TLWnJKiqGUOrBJjEZKzT7IlzhOi88LI
yp+MNLktGxxkX/Mw5lR3CiJsTf0Rs6ff+dEPP+cuCk+NsVcA7G8v32JGcWqZkzGnymDtsiFrDmUe
DSu3BrCmtf1XMD+emEDBVVXuG4gZLzFQCPFonVKe4Fwz6UGC7xfe58ywN9UgWmWlx9Ey0PRKD7Or
V/TlphJOd4wzmTxxAEMfLj/sTLubKhKRXgT5eYpZvNB10JpvJPp1+cIzy4NpYC1wI4jqaDTQEHGV
bWPT7XF5Zb/Fdlrdti3Ovuu4xS4/JajaGyxasgrNPdBkCKt8hD4R5NCFvqWfU3+4qUz1fPmR/g3c
36wRpirF1AYaWUkMjybv3D2ABN0u5XW+GQk4AIrHOIqC3gR2vtws1pAl11txtjw4lIsDQMSoAFhA
5Y4xAP60JDhWigQ31klvwDfqMnoL4/RS8uPcazgPBl/Grloi0LC38VOFccqQ+pgk1XVrsKnkEdTy
3rBBDwlpjTK1SjfEktcVY6dJpxYALRBrYhAUsXwwHX8nyuS5LtjCrAmjN57+uw84GQo5WIhmTlNU
NIVMQkPE0Y0doUO1fexgYRGPYQn4zAH1Dv6CKh19AXu7+eUV8FahqEYF2HLAoyO0Fl78U4RtVKBj
Ft3Udas3NZxBAXwo+c4dGi/s/BwluyaJd8QdTQXeRuTdqFaCbNDHjbhnOIjeZC2yqDNM5GJtEKUP
PZKQNsSV3koTo7+BTtW4KQdpb+McB2pmL9sHRE+492PnkPeyH3MFlJTr5qveNHAc2VbDG4J05X0L
B/WmqSv9gg2hi/ASWXmvVQYoDaDfZDeOWuK4q0nkPtYxdKq9hwgJ2lj9bZ0IsU/6qv8AaaZ7arLE
D0tSJ/cDBp5A87FfASCehUUUl3fRgOzD0kGSidEM0amyUKWPa0Q8IQrRdqHEQCmphLh0xxGxuU4G
+VHGonnA2Zu5gVlafFBV15sos7ttA1/0prDaaFdWuX/vidYIe69u95XT0EOnbAHPPQolBTHzLfIY
6WsCntUHDq9QHYili/SSGPbtSkTbRqUZEj8iuR0kDoVQCKoC02MawGcTNA5DYlywc7GuAPJdWxnF
99SWn220NQ4Az4NybLnC2WSRKJ6I4BzHqCRZxyh94cZGdugyQDKiSsq14lb6I4nMaqN8qLP81LW2
Lg6kgzKW5qYwgJW3YeQHMR7ObBDqA0QKIN8kYc096ZFskfVJdgfMkr/x4oIHoDHUAeBZ7xo4gjsE
gDSA2FT2pyer4idETPWnILreiGLobBQzuqVd1beTDbWm6hzdk1opWBBCAxZtawMKIGqnb0mvFkaM
bxcguP75vl/GIgFu0Qh/k4WdIr2DV3SLOvM+z8wFBdC3Qx0uPxnqKqdC8HpmWiCeJnzL3LHeZRXx
F1YDcz/+fNcvP54XltWOFZOI8CF/BIpJa48Pt6Qlvy9PKjPXn4oskINZeyaOn0IqukcDzPEGieCa
pwvz+8y3nYoqzJoZJhp2H/qkXzXe2Zz+5hlIIeJ2cN0DTF6/aMsuB2LQDF0bZ9LIBflDPGVsh6zw
F9Z8c88w+QSukdLBR1UnbNtChe4guzzIERkLghOilFBNRdX1umeZrMIbUleIJuI09E2tXsfSA7KS
NhGAAE78evkW/1aR/zcHIbBsMgc5FkgeBSKrwf9rxI6Tcgwkk+TVQp0+8KMCxaZeWoesAIdKM8Q7
tWTw1tAI2I+Xf8Hc65wsb6O0Sjsm/DGkzvBqavfBK1H86HLjPq2W+uS3Wyc85GRLDYWFNVgyRaMY
Jdu2tqe2jWyTQOkB1A6Ld89ejHreaJNxYe3wPbybWtND7pj4cVX7NYXOjXkHsLX4T5OU2Z1nps3R
ycbhhynZ2+DLNITPEuffZgYqeonz9lOR++5DBvTDfsDMh+IhBvPL73qmd0+9316Rx0Y2evBGGkDI
ZXbguYgu0M+Xr/7trguPPFnr5m0LHYqpzLCw/xpGt1bgrFsonXbsw46yzeWb/NtzfNNg7XM7+jIC
FllL8s7Gjt3z0ycg5eoA66G9kN2DZYGYDOAgl8WukuZnAujF4fJd517cZFQBjkRYUd0huTxhIH0L
775jrYFzg6JbOOuYu8NkVGk6UVHN1BgiOUZXH2C7+9d+l8kwMpadA02W0Ydgje66CqnufR1YbQXR
AJCsDsB7l1/STE+eFvOHknQZkhtI2LIPj94DMbbDriKI8mtOkdG+JiMFI9aA5huTkDnDs5vJzVA2
z02xdJT//UYb15+MEnHegkk4jiLsFGq/JiRKB38EyqZE6tKNhCDzJmlasAdlo29JCpkLy7gOY/hm
Vh4UTPvM5sP+8qucaQ3TskIVMcR3ATcUMtNHwDyEEUCWUUAgsx+XbzDzraZFhT6Dth7TZB7W2txV
tNkiKfOnPWIv6YMzffke56b7TU+dlhY8yE4s6gB5YOVgdsOlExCwa4PLF/92Q0+tKTKAcyQF9Ykx
hgJiCw0RSGo8Cm5v7eEZQhpEDfVBcVW4Oe416f3m0PqIrSBjSFINp1sSCOvdugrkgotPOn5tUcP1
0pyEMA1sXEUB2EyD3k02l9/TXEuadH6GgGvHBSYqdCyU0QEYG3LAexfmk7ku8/+H7nXewBIiwyRO
2Q8XjGsYnss0TtZe5hcnhHzRjc2NYVNUg9oB0+8HeQ5GFfZnCRhkoFJZtLlueLAmw4MJv7dvVAkJ
bQgHoMYzjRsH5KfrXuN0bChRTGkqrFKssVvlzbs6u075db98ejKP/PkxBj6KhDEUuhtQUn3Evfng
zzGwNy///pm+aHr/nTW5Fees1c4Y5iWojCnOXeslyfdMC5tCBRx/qLwywoQ8DkmQkuIAwGRoKHd7
+Ze7cz99MuEjPUIMTssgu4/S4dNsG1+urbGEtiJuEaLUgxH1hvwjH+FNgvX4LD7nFGq9OAkbu4c0
2+4kQ3RIm4BlGbnjcYCGBuYdHZ2A4SZkhaxGa1O6LiSLo53+yDqv58CZtd4t0M9NEJOYrOuuHPYm
UzgkySx6KlLtfUQ0it5oLSMgwM7ZRqXFDqpAclVsaH9vq75cC2J3QQsUJiJ/2hHHcD2HKLJWVQT6
rNnql4Imxr6TSfVg5I3cI38eaZEAwx4HA1VwX4FdWLeQHXHgN0XjDkek/kQvylbygOUl0oV8bWBu
8JOb+izKtpgPBB9qnZ9uhmg3xgv/2KJm9RfkuSxCwmbV7DxgOPduJoYTE0DZR2NVhSLvASV1C8RI
2TyC1bRIzpIx7jYC+QVp+bTwLb+dEcxpxLeA7g7pR7WHUGN1oFb5p3itHAOIuXqXJgAjX77LzNw2
rcD4nBq+NbRjmBSdsRLEAdAd+fSrMUfuYMzShY3LXLs8//mXhagcTAmJrNOHBCJGSEQh1iu4uubE
HfWK6bA9VliXdbj4WIKqPTxjz79LB73W/e/LL2nu11v//fWFmWTAeWNFqzMYZDpHdjcicfuFQ5CZ
2Xlas8hwCEVQxjTDGubNoOtiBFEOqbWNa5+FMXDpgZ3m8tkbgOsCdHGIPq97qskwndiIOdBj4oRt
jv1cgQPutTDyJSTdzDubVidsG1ZmW/dImimseG24zQMgdQtT6fcVf2pNKxSM2LEoGhg4Uf1VG1m4
5n0qu/HeSszkhQlK3/PcowD5JvycX+euSSLULfGycg8d0phCz+9Ct48KCn6ZYYXwddOVM/TkVpoC
Ik4TqNhI1w5iHTJ9kAnYPvDogFqawqG98Nm/nwpMNpllyGggsZIi+iDhbgzDJmSUElHLSA8Y7YWJ
+HypbxaV/7JbvvS6gTkjkwXrwqKBQjTvEGmnBRibriuOyCZpoPiI/jlHg8st6vtHsqZFFo6gOFky
C4a+GGKpzG9vM+Q2rPO0XnDVzt3g/OdfHijpMILX/TCEaY0cEwdwQyBVI/aWmS3EU9c9xLlBf7lH
a9qCeH2CKlT26AzjmvkAUjVXfpHJUBVXVlVJpZEjZYFti2TV2Lm1ug2iX1aq/Z02T5efYWZUJ5MB
y8JhM5Vem4cF+NUQdq0IpLc8g4+iuKqaiy44WUG6I9GFGrR3pJjEHXljFLdE/77u509GJitjcarO
J59oQmGW7DyUWQJGq3aNuImFL/F9U4JU9r+fmacoAVHDMkOkeqzLioU1a9fR4F51CILQq/9eHmgI
MJbSwQxzgNuZXhlYCqf0x+X3M/fbJ4dHGXecSti2GUqBwBVpUyQ4OC/MSeOFPvB9+zGnlIgWgsfB
A8YhdF2v2w3IJrcz1d1wt+0Cywci5brnmHTnZohxdOlg5hudRwjFEeT5Mi5CBOeeYdKPkSHauQ7D
yoanyTt2VLdewqMVK5EtU/HN5QeYu8ekO4PfYdawhmKzq2K2zgmVMC4N+ikahL8pHQJK8uUbfb9G
wLnCf5vTqM2KCViBw6xKERYDjV6eYfnpw2zg2CYA4c0ePo93AxlAl284c9ZtTiP/GguEaMSK1SGB
XOZ9FH2FxOc4d2/horILZCFU5Y8xcZs1YmpsuAwcwLz8fOOAnHzdBOlPRgHXQxkWh1h9WIKcXZEY
LOFfuTUu9P+ZT+dN+r+dGPrMuseqi9cf2DuaJzDgxdbpe+93DOHNwoebu81kHDCJWWsgurAMkkW+
yeGhMfD1lKidEKPP0kHvzIAw5ZZkIN07FgJuj5WOAoWQRYQgbgw7XnhXM5f3JuMNr03D8GLHDBPk
pSX1mVTeIMRkaZkyd/nzu/sy45ZpW8YECQ9HQPD2uWUhSS0q/YAP8AFdbs1zX+F85y936ECYdljj
uUcTiH+aPtnwKir7pKPrBjJvMtYg804iuAKsQLwqZCyXt8KHsa8rFiaTmd7vTYaZLm1o0nPMtRWi
TtZumw+HNobXEXJx29hrAuECwjModvPsU5b2El1q7rtMBh3D6E2AWFsfcdTjKwbOJzpWd6bfPV33
USYriAEusY4iDyhk/kYkiNyy+N7g4k1n2RJIdu4JJkNIKZsCUzvqywWOwQOImQfE/3F4MLtkXFjz
zjStKeOwKjkrxyzzjkZi/8wQLAVPrQAKFNnwphB/L7+qmUKO6U6GEYbcF7QviWMuBWU2PKS7Sq9g
nR0QQ8LW+OLokJdvdW6y/79nAGjlv11FcFMniVPjrD7r7qpUnbzRfbh86blXdf7zL71QJ0M2xg2i
H1OBHI/E3nrZuw3vTJU5V36MST9HKDVjnsaRWlG9wecaSKc/FMMphUH2ukeYdHQNuykFDWAIPRfB
nRqJG7DpdxUAZmTNzm7Dy7eZ+wiTDm9CF+vEKmJHN8VGSjgIB+9p/Hj54jOdwrX++xkqEAMsrxPR
cfTvyDlegPhw9NLrhkJ30qsjLIKqGCF2xzb/kZqImYOyLveXhqS5JjTp0BYBtSJP0NsIJdEj82Kg
79zIvmmbmoA2hNnv8jv69gPYbLr28ErEJSFcUoQepfBnCtgVxObypb99/TabLjxyN24MlmV1aMSP
CudgGrtA1V9TGcXFJ+NEXFYFQkmx39bGa9ZB1JZxBHP8vu6XT4YGt6bSSH0AV0yOfKgKarlztrzx
5/LVv/20+OmT0QER7awB2s0/kHEkO8qqFIGXEmVxoPWtH8Ngtz8v3+ifkuH/hjjc6fxlvoxDjV12
StLGPeC4q0fCjrKPSRz1N2bjF/fI0rQeEp6h2ULlke7LihcBs9LhRjWo/22x54USytXNChU1c2/K
yjzkvPThTtV5gFyi/sYpWf9Uxlzftogp+aNF4eUANGh+i3UOsuMiwcTJFpbeWp6RwWUilFyjbI4c
ul7kHnzwWbeJWxjakd/nIMCyRMqh6kQMMkpqHyRqrGprFio/gPAG3x6C56KFdzPXOCfj2ziMmLyG
YjyOYCp7kVjDAC71lWzA6TqGsqF3K+pax3POI88y5PaxHcLOruu000nSi0sUpRXQgz6ibleudO7M
cpEiNfNmpvNi1w3KRyyVdUwA64hBZvCMO6vOF1Z4c1efNP6yZbmfJJQccUTZbSp8gk3iG0dWZAvD
8rmPftPm3UmbZ7zUpQsF6dEokxsFvsFqdNLHkWArZ/bkTyPaBXTfeaT57kaTFtRCXt34cFwcqR62
4uyt12hF5lNN2SYnT5G98Mb+kdm+u9FkjoRetCIZsuOOcizzNbJBXUR81fbGcd1ohJPbYMhYbrv+
cYBmaAO7QRf4nTKeR6PhW3NkEcJugEAYaUaCZKTJgIV1hYxlOkp4wCL24nqVCUJOQg+VdNhfVpf5
Pk0a82TweDhxaWCTiHot5J5ZwX6xiLg/oFcaPgCvsft1nnn+D+25aldZqf87ho9jCb5o/jN4f/Ps
0/0eInktnTltHIbvxuonoghXfPXpBt4a+Tir0yl4T1fbenX6GYbBaYv/3B0O28P2FASn0/PdI1/H
q8Pj6vdu92f3+OfwR63+tJub+93hsNodng+rw58bb7Xe7IrV5vZ43Gw2P/Z7/Nfb8Wm9P+5uj2tc
JwjC/Rp/Z7M+rvfhKdhufwYP57+2Xgc/g2Af/Nwnq6WzxpnZeMrOHOKoaFuFx22lvUbJYt00S/be
meY6hWbqUpiegdihI7OqZOUWblhm4y1qYa+Qyv/IwJKB0h+VsctTz0w3/z9sZpepMncMsGgSRYI+
9oBBj4GUAeat2l2+xdwDTbqFquOua9pYHlOjE0HF83JVlfS+LqujTdNfPkuhwPTVQi+cu9tkLam7
OkeTJ90RiecHiYXSukoBnRRR8Rg55Ffv+I+jtyT7mrvZZGkJIE1tVMTF4ZeN3GmegjLCnPg0NsNL
Mbpv+FY3PFsyNMwMmFPKJpcDjrOiqIawQCS7Gt33ycyRt1uBR4J8WLixuN2rt8sfbWbtM12Sx63l
KleCK+x4xafV5khaTfgnCldoGUtnRDMPNF2YN1wgx0tgitFju7NQ+4+AquLIsaY4XlPi47onmSzQ
dYN4YK+0+6Pt/YKmEdgw1JKht+eVvzCTfb8XBkrO/+/yTXkUqjIsjI4Voh9VFDfvyFSOb4AiAqNq
kKBf+I7RBGORSec87iePmiFv+PLzzfXgc9v8snaMlRDId6vIMfPsENWzp8SPj9Tiz5cvP9MQppjV
oWihtXXgwYasbh2dU1ORTW7Hd8juu3yDmd8/ZYWWUlXNSHED5HB7gaHIp7RNxLuA53r5BjPNbOpI
aITwjdG0aqRL8CPofPcRT39QSDDytt+ZEU6RL99nZk6YOhM6BQAyIorrY9PVOKfInyWrHi9femac
mboShgLUNhORsEgR8EIvbW4j7SOxU/nblCSHOu+fWrrECZ57XZPlkkpEShywH0HeAhgNDv+UOisb
Emc1PpuLQuC5lzWZFEzU4SvLduTRH7s9NDtk1WIFtPAl5h5hMgdkgx1nWdIgGdPFoRQpvXvDRw6v
yW5apbeykUtVqbm2Oxn/jUG5VPoKHBdVPlguOD46Kx+dlP29/N3nrj8ZuzoeIfOPghMzYKm8y/hA
N0hxMrcI7otvLt9ibvCaEkWp1yo3RsDjwZb9pzzD64jWtzlPfyGM9wOKgG2eq2c1+p+ZQfXCF5p5
sCloFKIkAK5HzY+9w9UqQ0DgjvgESaR+tlROnWkEUy8MouFdZA7H/Mh1kf+UoCSuoRTrgYH2VNgj
QjF0mFVfUxmy2dQZo4Q5lGokwNVpVwJGLYeVOVpAfoFDtTCMzQzEU35TnyMLvoy0e8iHYc9acUMS
+8FBOhvT5fZyW5j7KpOuXxWND7tNVWP6EHyXVAQZSThIDjpk5z5cvsVMv6eTfm84jYvpuHIOJWyu
CINnetfoZkniM/cAk46PGO+eZFbuHpgAC+3Bx3kTEnUX3s7cT590dqmtKAYCtji2bXybM/1M3SVQ
/j+15Tfbp38HQ18mcTXkZCxF6x44ElqxEFIs/VX7lbXXTLIHIfPmoXMLfswc0T9wAFazldf3FuTr
9Byt6SDSuY3cfJsBW4jEcsluyrbM1gB+6YUWPvP0U0cM5fFYQF6RHbtzZBKLCdkLkXj7q5rF1Npi
l4y1ksflcYT88YCkXwdc2qgOLl99pllMtcW+hw0IOMzqCEP3sGZUNaGRtzlUVfVVCmObWZORGrVp
AiFwZ2Pyr9au3a4SOa5FvoSvmnv750Hua/tQxIcrNgetN8ohMS2kf4JOPlmYA/7t0r9pflNXjkHS
uLYklUeL2eW+rPX/OLuS3chxZftFBChR41ZSzk7babs81EYou8oiNZDUPHz9O1lv49a1MoHaNNDu
RkqkyGAw4gzetkT4EiEbwI9bj3DiZquz1hAov3H3YXTCWyU87m8aR6uftCToyCUKsrsS+Nrfnu3R
U+kxGQ4mFPj7wWInqyiSg5cR9WHrcYB1i6spQG8Ng0s4hBJbGEmDURtaEKQNUu/MVKtyXR2Za40h
gzXLNjNM0gWVkdbbHhLIfyxL5IezMs2r4gKqei3cW3Ko2BdG5MJYejtSp96IGIJiEN0b/Scj68cP
F0JGBnptDtClIEruHKSDMAg2wGHUou5/FIk1RdJp3BWMzmBjr43hPqGwivN7TSInKaowc/ssZLqG
dw4pG/iIpz2kG2MvGERuj0Fa1fqHo00Os2yjDhvXoAfLcK71MhYSQXZe4V/WQQ0nEDtJPbKvG9H/
9ADq2OhxEh9lb2VHBYbQrSMNGGB2urlmFrD0yPOS/PLIMvYLPg2q3neGRVfa61/jdnxo/OZh7IFW
JmUXism+5nfyPcqDwYv7v4/jTlWxNvVxBuXWB9dx2JfQaIfZNWvNjwmVj4AC+hFkTcGDsjAbGHEI
fSVOnO9r322D2fHhZdBM7TxW7scS991JgpnS7KFr8huls3vbbxBeu88ysZ7/KSzNGVE0Y8aYGyiM
uMx/hov0Djx4dF5s58pwloLGLCaBSAeIAfHKPUsIYEC+34d1Yt5ffvmFdGTOcSoGAI3aXlZ7WrV3
JVoW56h9kMpg65Qn2ZUhLEXu86L8svioWTetoZBgN371nLhQXocEcAFu+5WkaiFJnJOcnD7ODBjh
VHsLUgOBglp6B2a+NUGuM1VOMNTeFfTS0kDO0/hlIGNhFUDB4AZHs/IX+jRHRcu1qrx/Qs3j/JkF
Bl84qkm7qthDLOEJTuHsJoE1e8g661eNPtCVj740ivNK+zKKAewNs2houQd3OoncPgWXmA0ssLl/
pVi/9ITZ9m/6krm9mTd7gqANE014KKz8hBjBqCrz9fLSXXrGbJtrTZ3W0ka1z6fa2HJ/hGI4xCwj
txLXNLUWdsecE4RiPUvLEaaFZfzi9Q8uoHE1fRTZlSx6YQRzPpCjTDnAVMzbOR1U9OsXz7dCJ/ev
bLqll58lG5CkoBRwMIIcvXg3G+ltB9VUdyJ2sp/gm7hXHrM0iNmWoJANIVTLeEesB8M5Uv3U2FeS
1aURnB/5ZZ1mhSFNaaZkV6Bo1UNvhTfvpVABST8uL6GlW/NczqsEziI225bsVIeGNu7o0Brn9RES
Ijveo9dXe9ZxHCSE2v1EB+YEt9bLT14a2myDxEmMo9034x3cjM6UzA5C/NgeueGfCG+vNXSWvs1s
i4jMVGw0MIFt/jJ5JzM+lsOfywP4nnUI9fLZPWqwyMRroeJdkeUMki8NjAIq2L+mwdB7+r5WsbXj
luO+KOn1Cilf5hyciUZt5vkvQIo4jxZoz5vLb7M0nbMzcmCjxxMbA401LAsKIGi6R13/kNU14MzC
A+ask0T5mZnCoWLnWOji5Oyuzumz9NCEg2DO5TEsfKw59yTuBkiuOMrbxUMR8CkOdI6kGn6sl3/+
75r+Ji2akzYcaRM6nodAYxBcSM/YjSk40K8u/EEDWMjRKOmt9KMt+rNof8FXcCHIdiUn5Wk6W/gK
mCxAO9bS/3RIGPPoSkbPsXFHaA6WD9Ft5OUr+W85kzGPrHkFtTQvxU83vXguQB30umvuQOdD8n+n
0ZgzLVsJHVgy1GfXrWPBn81rIJil3z2vvC/Brtd2U3YSvztBC3skp2JYX/7w368rY87EyzOgOjhk
fQ9u70deArc0Vq3ikl/p1C299/nvX9678VJI+pKmOQijBmeg3HHqry6/+fd0LGbMCXhmlicQLMNn
hJjfegzjDV3xsFix7QAdlCMAntEU3vQ3+ra5zbco3b5kd8n6mgTS0rzNgqeri0nySYEoUp2EeMwR
Wci1TsDSb8+CJ7SIaAOnXH/P4VJMSXWyOvpj9O33yxO39E1m4TAdeaGZgW/SJsbOaKYnr/s3Cgcz
5pEQbW2Y75hGc5DlyXPvqfNexrvsGvri+zhrzJXkBsMXilSy3Av4YayKuoExRleZT5bvmD8mXFau
4NkM+ret981GnivLpSV1odnXJ6BHDlALan0oB23gQcFsKN1nvEVOUHQvRdsWfgALKpiHuFksX9nY
N/e4VXTHRGIWSMnSB8WheqJg87cz7Yk+n6XYPkXte0/a1/mzSkqQT5yBmjKwDe4/EzsbPcC4aXaS
nl+HIAlkt8qFKi8ctdTbYIIOs4qhRbLJ6wxWKvETsX7ZprrRnYTSpB+J4eeZXp3oaW9N6Q7g8xVj
VRCDtibzHw3U3XJHRbL7MyTlRiX7yjdClqEYM6JkU7Gjp/E4MyRA0UhEG+lBRtf/APA+ytpXF6oN
ZBAA4VmryTMiZTbPukzHTZJZj4lWH5lMAV1871IrGEFdTndx93Zm5GsXU5RmB9v7zOxiS3M7cpgT
1iWc8foksM0PaqqVM7WwofLKQKTwAPeqnT8kYwAgHPwfHNw6G+/O7N8oIxB0NsLJ5dBy81cur37U
bNy4vfjhmGwHlMzeTeUhJvBsADU3K+ij58KsB0xywG6G1zTXR5TW1qLw1g1PMNBeP1rcQhtkDDKm
inWXvbmgY9vpG0xk9vbo5rCjmD4mxU7u1IfN0G9zbQMpm9/7pfnQWG26FlOzktOwbrtn31ARaYFB
FUMFmlQSODTdWGi14NTOZRkYuN265FaZp7KGMwb+2mgbigzTSg3HzPqV4JSnZhEwvUUFGOocQcb3
MicQQLqtRgkLjvsWnkbQJ6I+OJajEwi8eTes1bmtg8LXZih9OM+7uwkkvwxOR/l5irK1O0GUL3tU
gxvF3MdRMt2UbrmtOnOVFkkEOn2onHitQXzpPMjD92IjHCAEKw6/TbnJXEFW1biv2KdgFObYz6X+
pdMbDYshqDXpDNWBOzO7dXPjOKK5FBgvQ+8HoPCLWxRMrb15NLaaPY8HE5YaaNIDixh2sMExfht9
+mlUUFqcnhRoDDEJcd+NbLhu5Xtf3NBsw8WKlNC6fZFTYNph/FyJWztd6Xhb3nG5MfTN4O87Euon
R26LB5GCqRZxCGvyEMMzzMDdWeUt9E0gqaTJY8P3DpTfUHBswumR8NUgT6PVADwQxG6oyltphmV/
UhUcNCKg5FZtmQYx1BMmXwb1s/vigsmPjSJkFkGFcm1t0mR4dtsgsfit61SR8drin9y+4xDK2nr+
MzpT4962orS14ccZ5tbL+EmS4ZXWw88GduB5Dt3nohzgFwnTOdfAeixQgjyBiB2OZ+yExDW8wY5c
u/CeMeQzBRJgOsZ3hgOHFwmhrCxdpXm/cWDK8VY7oUHH0PjgJcQk7S0r3Ig5KiyVu8ImQnUzg4MT
2hHqwRWBr6HPwqPRXyGcWC2mKaDeraT37bArE9ik3sAYx3d1mJtPMbuFhKfoH91i26q7BhqUwOCQ
Iqjz26aMVB06dJMXr0N+owCCr8RpggPrYKL1B0uZO6wnaN/6fpAn0Sg2lKynLXwaQDIozQ1c3LNx
1TwA3p6rGx9OMXtprKGlnJbthgzvXbcxMMjfqY7Yo22Fdbalv/i0hX6ihL98lKRh5QTWr+ozRkis
Ivh8w2kPQ/Hd33i3bFiPTVCQ+6bdU+c1IbctXXnOaWiDogm7Z+6tZHcDqn0zhDxZo/jh1TvivDh8
bQgYLlkPsOiKrePUeageHqt2q6ZdzyuYlNwn06rTe1pEMIwNXGx8Bxg5gMaLcmXhigppyyemA6OR
ATQkEIuB0csCV9wOOdTdodnb3JwhfJ2zmojEzogysnIhDmsifrehAKuPjy86/Vk6pxjg2Bh0ajdD
nK5VYDvZnabmzqNsy9FspbBQkzG2d3EYiz+kelIaJSIraOKHHKWcyfwDmx/e/qaDAUCxCEuAMfwC
mN6O3xGW7nP3Rff5JgMObUihwvinVyBxe1XUmW8D20qbB4X5wuJm1aP9QSuw2pMxrIomOvvhwNPQ
4z8aZYbG9JYLSFTqo4QEZm78cL3nBtj2TpY3rfXQN9CwtJ4r+SzKXQNvOdsJIXsU2uq2ggRt2cVw
c4I/W1EE/nhnVSjYAacAKZYgB1DakVlwNtPzyXue7Ej+2+XQRhIhBOtD7W7hWhoARxkmFY1s8dTC
Gq4h3lbZOojx4ha5iW2sPRpOkwhd3sMdrYmc9sHtbgoK0lxbR6oXUUxD6LKEHNVvNdxJmkcjdqFP
fjkVMhsYAcVywxos02Jdwv/r7NBlpw/5mEUq3wK3HmnogtSao34mV1KsOmcM2q4OrIEeQXTC1Zc9
MKheeM39wHt4GsGoiac6hPtwqCFumgBgaif7Cdo28AavAmqVm9p/tOLxMJoqtNzH0rPDqqSg25ub
JulOjeOE5QAwR5/duF1/VDj2zIJGPrw4G2jkQnKWBVVqbhk+Yzd2jw6v+7N92EMejxGpP91RrWBa
GUnrVWQt9vK5PXOWtKahWXsbFNZWyHswJXAVpq8TLXcjlnBuKfAlf3rQKsYZL7xXnkPKFvzaEpaX
3cn231NNArSZw9buVy350fRQP+6SVQORVUUzBF13VbsniqMpoTcxLW6YkgdW2NvBMesQInufQPeg
n9wGbf2cyx2Ml6LK656ngZyg9ALpFn2Xyxu/SnFXfasBMquK+xR5ErIH3GPDAb5qRhzC6TH2nt2z
z1M3WmFmrM42jRZcJRsfrlPTYO6sFMmVF5rdW5JawC5U1QOkdR9pqtuzFRsPGteEajnxbnI3Xk11
u4kz+ES21sk18ZUr6wjkswqyQp/8/I1yEXEDEh7Vpw3ZB5bgMIKtZ5IdRfyMdDlS8S0R93YMMb7s
nuH5uqrvYKsJizl4csFVrAP8MIOWhBnnb5XDT5jrqO9efKBpJhhLemW/atAmSabmMHbN76zWr21T
RcKwA4gjrFPTh0EW0gU6rFz6R8nkR0az7QDPzwKDkV3z2RSvgtvIp0GkjQcnRLHhoG1jBa0GjFPe
NloeZZy8s27cZZLBFVSggVYMRxJ3EUnrB7uu1wWqBB5nh1J0G5jYbtJa3WV5vyVNvnaY3jVGkUFL
hOz6moS5K7cUXpFxK7ZdifgLJez72ulFCL3bD1Ewtsq96Q32dzyKpfOZQCQrmIDAWnsc387IJ7nW
jvsBOXC+GSixYV1IrADnKQ28aWzhvmlAVxf5cPboDuV77CNeAHANNzDYIzb2sKLN9J5SpAB5HLoT
yA4anGZivwikmWEqtAfH1xEWlk66SUB1bhNr0yfVo4bZWgy5oPjs3ViPp3RC25B1t+ApdugpIi3L
jHgIDKO7z5n72/Er7PZYJ5GQIpI5JjnRsY8WNd3ldRxOCK0KblfQD4bRp0sKsspKnGJZpRSWDGSI
YcvyaeGwyWwrC2SttsKCOHdW1EcG1YgdFEj/DH0CN8QMVe5E2HFIoch04BhGRJUNucW6ZlGdkWdq
QH7Dac/FPtauLMfHroM9clP5J9/SP+BncuMq55Uj2ZwqN416tHbbLP2gfNoUhf3oeOoJWKKDPaIA
VYCsMTaAjvQmmCZWivNb5jIPFesefG24K8+Puw1zXHbEdnlWYGitdFkMe/SP/kCrQwcV5/WPqkpg
7a5y2KBmyHgTJ49fi46ZQedyGsRZ58K9r/tgRnI7DDWMY7IeWVAFTyR7oPDY7XgNT0KM0ksLXAlS
yEnZaX1Ak3iXWshwRndAFxHOdnAIvbNzsWUMTrxFUR742FnrEXMdJe7wyx9piGvU79ibVqiOh2U5
RY2fQ1C/vi2yNnJTZ2P3bsjOdGQG26KgNAwZtmW9Fn0JH8RO7SCBDF/R8gTPy4fOjNetnd/06bAd
2pxsk2IgEQoHsLzu/BBSU+Zj6VQPgJsclcP/oJ62LiEAPSmcBhBQKQPdaJxZU7pnLkdosCiQYf05
M4r1LitFGdbwcopEhXU4lakOhti5KVp44BoZvHkNz9/iDrqBpnVou+MHb/km5819PVXPzEIvG+4+
gnUTBATkA6vitdnGn4A6b8H5REZdj+3WJx2/sQ3NBVIPO99WdgagENiUO2sq3Bcb+3kLZrl3Uw2V
3kAr3dudER6HdNC4NDZOweHBq93q5HusblftJKChnnvWXns+XsZW/I0zP3nKesp+lB5B5qLOFmoB
SGQQgc0t8ASrJMtD24IbDSPSOUJtvakDVQICEEtO3ofB1x+EwC02cazm1m4oiYo+bZEF5F3Eid3/
GptarmJbmKFrpPa7Rl0fdosm3ZZ5DdXqys7vcNBP95A0HzeVMmtooyTqtvQ99zHv6uRhyIa4+AUI
q05xYxsmLHHtmC//Uo2h/rkI9KVC1hflmHGIoh06EYfoQwfMuFJ7+76pT/1Z7a2fzL5rLPwygwNS
lAJasuK2+XviJhqHXWL/ZgoT41YFu1I2+b7Rasz1XxjwCiBxZc0B6mrV2mt86Er5ld6rPJHgBLbp
Nh2RY12et4Ui2VwJJoXytT+SFqPDQS3JU6NAUHb+qZNr0FmJLKFTQl2TokLsQ5beRw8I2YndRZYW
v/7l9dGX/+9nN0tv4tgkcGFzpqiGLWoFUmP+fPnHv6+T0bkMjEmcySi8sjnoERf+dTVGPV8V6ZWS
8UJfjPqz3mE9paREsa2BWm2EqzEwFM2jo9Y1+LBrxdGU/qc2GJ3rwUADERKAORMHqME/5jX7tJS3
5ZU+1JnxeHmmvl9F1J912jpEE6hooxZqwuFU4k6hE5ztVzq430NN6Fw+xYTOfK37Uu2HQif7PCHI
gIRNN76sjYinKMpYiWQh7ZTaO2xSVxqj39d36VxDhWVpoToPqWAi9C0nZC/ca0Di73c40Lr/XbWJ
UU1xA0jUIfG9O53k4KAmUTcUd7hv3Oe1e+Wr/NXz/d/qK52zlTmk1uDRIIEmS2KLowqmxz9e4fCn
GJcQFYAdKw68rsFHTWN+S2htC1g7inZlFzXZT9An32QlrhRuUhYfdIDtRFQ7vv/LdaiC0WGDAhJc
5FGLYZN4aZCq/so1NCByWJQnQUkKcbQZopciCnkq3Ot/1GmDi3pvo4NhVYa4AlJYmM45JVgDrZ4m
RJh7DRhEnTwNdX8gDPzbFBdOM74SlheiwVwmpINAsiNdme6pZ9+xEdeKJvaRWirtBgMbrvFgl8KC
N9tL2iPwrtCx2Gue+ft0VPCjL5IyWdu+2+1jSm0IboypERjERtXN6c/2u+6UOlfOu4W9PGehW0me
9KIsGuglopJdTFM0lfXBuQagXPr5WdSzYQjfwRYVsNKpPIzlQwKVouaaxNzftuZ3K/788b6kAZLG
ZV97aJYAXIj7a5sZyXZgFoqPrT8gt+sm6Bja1IN/Sl8J4AAns9tlvd8/jJbjIVMdXWSBvCAHyJVO
qGi18rdloHZeue6A/jtoqbjlx1faxUtLatb9UlMHSxJRIailN558d4z7s0whbGzCy2F5IYTN3cES
eLD3MSOoTTbjHSiYK2VeI3ItvfoshClw/StJKCD29vDAx+bV8MSaN+daEkqgl19/YanM1VnGorPL
pvPcXdfQg59DWAblMVTXrOTz8gMW8BV0Tjp3WkqFWSHfhk0B/NNyeHCHeT+muKQ2STg6Dko/MIyC
+Aw11kYrnDXlDVuXwpgCEtdZZHkO+335Zf6qx3+zduckdWlDp4AbALZPXQFDinfceIJkSnYclu1J
j9SbB9T4tLUR9pC+NP1fRtqHqN1QV24m1MFHchDV0fMfzRL8fA0l3+cYJSa5GyE4a9l3qYEeinzS
+YsbG/DydlECvBKBF6Co1J3tO+6diwYajItqdDcIx+j+sJWZNZtU31f5R5OcFEzL01Z9lGV2JSAv
PvS8br5s9hKmQNBNI2zXV6aVr8a05mkI1bjyLoF4qQyMViZ3flHb56YibpvEVWrNHFs+miK+piK3
kJ2457335SWE6i34AGuy84rqlZvuu1XwMuppMQW2bCISkxEsevTSfZ1d4z0vHHju7IhoBMCQzBSY
7crUr1M+NsDkqDbK/Sr5UBNuq4W6Kj6wEET+h96KFFVKT3i7PvXvZVvdwbXo+fKSXxrHvEMPvy5q
exzbD4gcKh5HF9VAyAsVybPdFVeC4FIUmUWqtJVN3Lcew0NQRKUOejVH1Imiy0P4i3b5ZtfOCa1Q
oqxT28usnWPqEr2FKlcE2khemoVWO5gQhAfMvI2g4p/v7CER98rjhrH2oZ4I7zoTt2Bq+rGOtITj
sVFnKfY6usgJkTmKyJUNHfs6uTLf59343buer7hf1mpcxzXcW11MRYnyfW/UH3AuMwLeDz4SuWu8
pYWvOtc3GFBb4ImH/rHVmOh+slerwShlat8TCZp+BUHmKwfEwtKcSwvEXt3GLbfYLhtAYqKeDka7
fbj8YZfmahZc+CTtGEoh3m7KppPtjJHhOsB1tut46K8hkReW5lxRYHDg+ZoOcM2B3X2/j5Pc7wL7
LLgPiDWE3C8PZCFAObNgYXq16sp6cHaD7Xhb0lvuxo8dK2o4N9BLsrIdomX5GueVhXuVbj8uP/bb
sgloG+d5/bLWoFPfmdk0QgHdGte9e+OmwN2at0lzzDsVmPxKieHbJYDHzD5TChsnQ/l4zJDEG4S+
20JZb5dH8O06PhNP/jsCL8lipbxyPMQdTU9AJYitqjLxAE6UH9r94G5cuJdc2ZrffiU8bPaVMpAJ
q1L2ACvp9IHbEr6g3k2sp1e3L7dwjoLzSofY0Kjmyq16aXTmf0c35oLkI0NfVcErwzQzyNGBhpWZ
ZQgZyh+gAppXIuTSF5oF+Sn2BYoN6XQwaqJC4dafqrdfLn+ipd+exfYx9+IGrbfp0LNzSZsZ7z7s
gS//9reb04Lr5X8nqMpKmzOLT4cuI282795H3r8Uo7hSXvgeKorfnwXjyR37qpH1cEhkakBS2ga+
jsnuXTYUBVhPJTdem/mRlaT2jZ9NyV5yrDsza8ebpI09dOhLvnISbW0vj3dhBdqz74Q2wVR0UycO
qbZvYACSIXeJpqYPmTiZkAFIIVQFxQbnn9C+GP/s20F2Rya4RsOog4pInftnGnbpAFv41xxhFkY0
p2v3bon6XeOnByV64CGI0MOrmCo0O0bSoH3tZe6xqyU8PGxZvpv22Fz5tguxby6jQEzKOU6JAkrn
JWp7qNWf7EHpj7oFcrsGQOsOIgFmEvmFuuYG+O1xhdmchdu4jAeqqOXt7emFo+mPzk5QIg93RHEF
Sbz0hFmkbR0XzzB1ehil3uWN9SRssGYcx7lXFKpalxfhQlSyZzG3q3wYwWXwg8UkBZU8slauK3Es
ceT63p/Lz1ja2LNQe07WHd9KGdy1ptuxOntn5+8GM68wRJc+/iyw1rndV14lxoNL3PzeMXsfqDM7
ZgBaTE2U0jx7rmKJ9mjeA9J/eUjfF42s/zfe/XLaml6jJChS0M60wRBoxQFYvfhVWY4VSin7wHcA
gnBAXAUiAS12IKzsK2FjIQTP5QkSl9K0igGjKAB4gRTzPhnqp8ujWvhQc1mCdMpZl/k1IMiDv+2G
ZsdiKJgb7ErqsLCg50IEcWnFVt9AV7iWOPj0ZoTbrOG9JvUVrZul1z///cs3SaZKU5I67t50vfuS
sxUrvQif7srEG+cF9T/ZPL75bK+owahSyEVKzPxwBzDtrUjaNbxv73gm18okT0lrVrAYLnYxm8aw
JeVb1TZXJm9ho87FCeB8VZm1m02HuOr4fWY1eleb0l43tuDBYOKD1RK+J5cXwvd1Ggx1tqes1p2M
dESWl+YG23hJ3+yaFCrNJC9k4BvSOzZ5XUd0RC5T+YRFVFRwDY67PpyERBkFtozXLt8L+3uuPxCP
ccz7hoyHwb/zgAJLh2dG/QBeI/uufk8gZ3d50AvLc64ikBDVdGBqT4eqA2p2BAglZDno4I5fAhlS
XEkDl55yHuWXRap69LdZA8VXVp6gJyQBb2Ewpi78t38bxXn9fPl9KKhmrAIGZD84IogJ5imBRM4w
RpJ8Xn7CQgCaE/K5DeGXhLfeXiTjne9CS79tVpd/euFTzynkTd0T6bZuf8hyc3pzOiVOsMijEfEq
7xVShPKXKclZfW6Ch9TlRy59j9mmrkkKk5HU9PYVLcN0fPbrT12PqNRdK6oubNw5adyIhWfBoANi
1D2whBZ0TKvagKwpE+uUuBnadvE1UszS9M12rQ17dtOCz+Sh8F+yabhz0EGdrCF04SlUJkNYoH93
edbM89n9TSz8H3444oMJxC9QokQPUdcOQyjSEdjTuC8AdKr4xqJOvklNkpw6ySVYcpa4gUEXZIi6
tN2axMhfh8TMw7HuYehKzwD63ALk2nHkTdULf5V3pNt0lBThMPJ0xSVvXy6//cIKNs9r4cse6bKx
jAuiqoPF8g4a/Rb0akteZI//9vOzc8hi7WADmOnsjSy5lX7+wmV9TaN94dXnTqK1sgZpdth8sHJ6
LGv9BDTXP3GDLDQU/jstvRCj5w643BXwpQgKmNpBz2lHU+le22vnhfjNqpl7g9YaRXA3K8aDD+fY
t5xC5JNB3/mUFYDPuRqIptSRzp1tpTVMhHUcJZN7N3UA9bvDBAKHZ3craDIaGwBt7NBpCQF3wCxX
dmdnEdoFyR2rGv2rK2L8BybxH+D3EoJBIn4qx7N2k5MBVWifHf+UkmFtEqBuKrSA0i5DA32iHhQc
0Nd0AHcLiQLLfiwzyInUVX3qUUFcuULrvUOAk2YZNERg0W2GdTvxDf4P/wcj/CwQ3jjbSnAC6Kzd
yBXoGXXACwpKCqyEeWCa6F0iuVb3FqtOeTF+xI7R/5QxHX5r1zD6gMcgzRqMtqteZk5IrboarnyB
hRRprikgi4qbo1uqg133AcREAs1k5IlrsW5hdc4dR10vq7KOJ+YByg7NumYAINNxFFdSoKUE7G8w
+rJvqcsNyqDQdPBUfiwyuoMC2T7ty13bpofJ8cdgbHFnHke6xgm4rUu/gvAwW//btp5FV4FGkOeM
vQtRYFsFozPtSJlfyQqWvsusFqBrX7RQSBkPDZpOAmSW2vlsAaW7/OYLZ9xcAKiJrRTubdzd646J
I7xo+jClE+yHCyiOxrZUV06FhVHMua88bjvIgMF3wYXoH6768UtC/i2tmXNfCVjJwM/XOEUnUML6
d54wCBTnwGSLf3z5WeIEXYEWGHCKqF16R7fJn9OYbMbuWvNsYWsYszOnaZxKuzZqHzWr1mUMT8xc
/L78eZem/fz3r9uigDenrp3x0Mf3bX7rA/4uXy//9EJF528t7ctP5/ANgMff2B6URaOeQGMH+u42
2zLceFLmr0Ys19F4uPywpXHM6gRZ19mWBO/t4FBo1YJu0okKUmJ/Lv86jKC/P33+hpUvg8GZP9qG
V3UH0+cVRiGmDcCkcoxgMUv+VLVDHmkpaicqTDMB94aczcwno9pBPF7/9K2JH5jYTcNkbgo7/zkV
vnmsIYu98W0TXuHn7shBSHhBBSSnQC+Q3hbGSjDdDIED0qMOkpKpW3RuhxsV02TTm9p782lrQqUp
y54yRyRrx6+TNWCeGoI+WQIscufdOU5pxEFpiRLuupriXewYEpvgET/FhOhzLeVtgujzMxssnEqV
F1uQxOz66bOUoKANlaC3MWSMQwtM6XBsaQ4Wi6XX4HxDtx/qvFuUJ9QmY4nxVimmQ0FhRR23JIWY
XwpL17H6MIoa9K0mA9PJnOoteJ+/s8kC2ckAwaObVLZrJfnZutZw6pQ7rBkWzuNkkpe4K61VQjL5
qQDED8uKqBVD2emOKYF/L8apOMSjgtlYi0msE+SpIx/JLwZWGZrmIFWJSlVRAfmKADrkdGW6fIwK
qotV21AvzCfeP7a5+RPWjT5a7259tHhvbilxiohItOOrSfgherZIMQQ4IePkgF2mi9/cBpFrMNom
SDoXrs7JlK1q1oDdR6cxDXplFbAlM+U+L9HIDkxZo77nd/Voh8U0+nd8VCBA2vX/cXZmzXHqWhT+
RVRJQkLwSs/dnu3ETl4oJ07EjMSMfv1dfZ58iXFX+e1UTlVjQBN7r/Wtjqx0kwbbInXdkA68XLfF
AJHcmL9yeHDWrmhgxsiHnLOVOCeR5ZrX+7gy03OquNy4vSsOnguxJtfMbJ12QERNVcbF1hIs0JwX
OA/4OEbcZg4CDHhtots+H+l2qBHsbXVe3HSqe2nlAN5eosvvTlRROCqz5sG0w7DTRkK0jgP3+Csb
+NiEAlTeEFkd3QaHkWwTjbn9mTrDXxcG2ztRq2GNV4OwjWTw3Y0HAekm8Scf56N63PRTZLecw5UE
/04TQwQxyjtluvSGIJrh0ZQCke/C0wGeRAzVMm9gKAMYrjhpR/Q/ChgktlUqccqpALip0volHyWi
hHUV3fGBMkgr3Hi4nRw9rZU+P/ARypCizxso0mmydVTrrXwSNStU6/1vfYJWZx/hkxrq+anObgab
tnexX+Q/BuUPUMsM8EXWHYw4EgC2va6Ah3PT5tUT5oceunIF1SFMbS1s69GQ1psk43SX+/HgryA4
4VDwNPAh6o4H0IikAX1qMX5KGAFH+ZAkKAGvGJhAw5ra/gFd3np7JrGtO0zQtZaPuqPOLqijFAcG
EDzufVXJLckrjd0leSo0aYewTZXONlBo4WThISuEeypfqbiWd1k1PFvmWQ/ulAZY40KLdQ+ZFF6m
9UiLuRS54ooHJl43DWQQa54pGJw+Xy8XPibnlvgCibexnYwFyG44kmqq9i1Q2xuj1Q1IfD3sZ841
cSTffX65hcV5DgppUTrjFQp2SKjpWFipBs0ZhkwcIS4cgpYuMNvf0YZlBqYHisNj95qV8a70GQNE
mH3xBmYbPLBsrOOJAzikqqawFENwy1jb36aCXsqrWThDkPOtvdvAinHyjLJDeoozLX+3kbIwGLYQ
iX7tFZwv++7nE0J9Mya0OhmesU1UcL5tE5mgZuF+9RKzLb4rPe16gxTHzsrQyDqs+1+ec4mRt/SK
Zyf0QFT+mBeCH3PUvuLoRxLDv8+fv/Z0Zkd0q01+NgxFRy4b7w7fyuDwwXkcrfogFn+/cg0y1w96
XT0BvRB7R93Cg1vGOtjmqYuJTsdLEJmFaf2ftuvdS7Yx4nzKtEaV0/HoGsE9L6kzBSE0VUfAaU+s
UfuMdBf6cue59cH3/n/dk3cX62vbESZ6/6iyAUjwn16m1mXwCHkEVtQvtrDmpge3VCgKEpQtgKkY
Tl5aIxpxQlTRlHosbAChxcmiIheaTR8PsX/8D0HQEg5ZooNsxBo2pXFENbz5jaz2p89HwMdP7B8L
BM47IAg0qJDAdSa3HvHzbZSo9LHKC3ss9JDtfZRd959f7GNBH//XEeHBrAm5XnIS0o92fscYzlk+
CR2/xNRMaALfew44RWDr+Gp0m36HAR+s+7oeLpz5Px6O/3glpjGwoJR353i116B9hE/3nnkMRR6c
H3J1Xzb8wvK/dKHZ2slUzot6xC7PIh9JDl2JqmVDXqdBr1urdl4qvsGhdUlovDRMZktphVkWja6L
3cwhMEcL7P9OoFRIYmo2n7+880/9O7f+sYCgTibLwE+DoyPpumvygz8mF17Kx/WCfwwgbjGmcXQG
+agUJFWHXXNnuopk+ZzSL5H8MfJmqyked4U8F4nVVDB9ZJV+jNBfW2FqRRtFhqfK/9qm8I/3Ix2L
dLCjGx1ZCzaYonsYr9ZC2Atd+oXXMLd84MMmSbwaOoDAxhvF6nuv/lorh8yNASh4o4LV0+Dow6oU
5GWYEA+u9huVXiioLf3t50Xo3fLMgf8bjU/8o9awaE7Jm2xKemG+/Ufi+mB8zhPqfNZQuFbx4xQN
QkBjHHYjVOau3anI1jaVr7Cd11eiFmB+KA8eQuTHACLC2TpyomRXRSzaZ9xUawvI0PrzObMwsOfG
laQvqTHnl5W4Eiya6Djp6VXF001bsksb7MLUn9tWioagN6JdeewNPiIB2AIJsS2eG6IvbKof12SI
PztDofLV0L5O/KMf2yczZMgtGvRNFydbpfob1SfDaiqnx4xlvz9/agt1V+Kz/x8nHROGNhZXBKE6
2iYBrLo53pASL9n5c9YL+qcm766RbX0LLcYhz8a7OILL+vPLL2yJ/ky3FLQeBirs4yfYlq/c0X8o
rP/TqZ0NWFQ/C6ovfSAsDI65+6FxaYV2UI6tqGlNOIztk8wE+lvmhO+6S7D0hZuZGyB8R05kqgJ9
Cto8Ch0+1W+o/cq1pm7yPYnK/hrB9Jfw2Et3NJvfcHIjHpolsL31IKI4eYWQFPWkm2w7QCx14fUs
LCL/OBHGAuy0ym9OmWh69GTOlByaXTihLEymeRBflYN6rb24PaGlvU8aAYTjsINS+MIeuvTz53t6
twCqoICYJp2iY9r0dk0hhIIHRf2RBeMXVpz/CIofLINz60BUjO2EFMf8VOAEss9k7v4qq55DsiHd
rRwHxOAxITdw/FkEC/WoJ+41si6GMHdq+ZQTHbyqpGImzHFsh956TAN3xQATKFf95COW5PNJtvAW
vdkUH6HKcz2uySlmtr1qgyS9Rui7c+EpLCxZ3my3Fw5veer7QBcgcqSXL1H6awBDhnfgXsDBmg70
nMN+4WILL3WeRWYL1QaT9qGUad1QsxuNidZDJPP5g/qPWv3BC53LVAvbwnuLws2J76Jdsh8fq2N7
OwAPlq6xza1QGFmx7XTlbcEdOJpbsi933d7beF8bsnMVqwDJX0rAdE5B/Nq7r61JQv9Sg21hcZrL
KPsxL3EE7sypDAzQX4hYoCns3WP0YHqCQiDwJZ8/xIXRNhdPCobYYyCCyUmkZDMq705UweHzn154
+3P3TO/C/yPk2Jxi8cdgjE0xfJVPn//2wjCeh8INqduLyumak+Z/VFPsakRxo18RdgDOlipbeW6G
bsi3zy+2tHjPtr0GGtkJBuHumNmYPhVBr9dWM+dmMq3ae8nALryLhevM/TSpXybe1MJxmlQNO5XA
SgC1VqbeN+mV1V+4MLPd5ze08Ga885fZu8V2dKRyZBLrUzkKxCxS5zFx3GNl8u3Xfn+222V1DHJH
DpM3gqJ21dSuIvKcyS9uc3N7Rcs8Akx+VaFuIsBpk/2Ppsu+VlSYeypkbSXELZjT8HU+ykhdGR1v
geu88Imy9IbPs/Ddg6+nIHAmfIIdm2zqVr41PfiQwV1Dq8eeXVSmLF1ldixN/KbAOWCoTjjgnMA1
PzST/8bE+EoL8fD5G15an84j692NlJmJkkkJeDYEYHXqVws8nYTnD/t2yJ1LBsOFcTqXRKMNXDja
R9FKOvYW/KI0tLq9Qwr1z8/vYun3Zw8qihp0IgNpT9p/c/wunBoNufClaLGlX2f//4wyt9GkQKP5
NILaUwD6E7bl+K2S0YXBtFBHmbsWHKMn169ctAWiG82DbY/mppRPQTCtW7C5yu7CdZbe9Wz5M0Vf
Fh5OOSeb/4yUeyiz68lgi53uxzq/sFf8J4D4YC+fGxam0et7n2b+MfL0Uw9sfohVRFxTo9w/gUOy
Z0uC+pZGwF5NXWA2XYoWOPSgwWrI2XgktiVbw6vujshMUtBwAXRE79e7Ry4ykEoAkD0DLvDFD5S5
8lv6YN6UzYDc07p5Cuy4cdi0jbW8atFy/nxsLkziuQJ8St0kMgRrqOOMm5I6VxnvHlPh/GSOef3a
Jc6XfjeJs5QDZtEE9mS6euUn9QBMKUNKi9yjk3tJy7ugzyfzRLpozIB+R1zZKRm6ZyU9MF5l8zpV
ya8Mn/4mbRG6VN7SVu1iQviFdXxhbswF4r7IOY0MBOhVKl5TVNFLgHILrdN16xZXACD/KrR3Qey+
cISa68EN8SEI1yCrIw7gG5Fn4HN76Yt7YQ2Zq78zIJKaKEk7/DYgb3xSL20sTshXuaRiXHpQs++B
TgUEnYcaESTk2hR3sUcPmdy08N+jNb7u9bj6fKwtPaTZIpJaHbVoZp2ZcuKal/w4Rc7b5z+9sD7N
1eJZqoGj1Og62NSwQz855YFUKnoGXwJIIVnaDZSx7PHziy0cPOcRdD7LbRqpClCGyiePcBWXzlnB
4CHeStDhUBN/egTvurErMw42C8HtvBQex84bxwdrpDs7VrVSRLEAevAINOe9TWT6UnSp3CQwPawc
Wug1k2aCBITqZC9TMJbLfsq3XXrOzBhtsnHFNO5anGj8sHNz98RtXoEWhuiyVWxNCytx4J+QTV+9
dsrhV4yKSwmoC4vZXOzISed4IoMOVzOkt+VvTTtB1HPbTBeGwMLomsuI3ShmPSh+9iiKqD+yHnZ3
J2CXWqULc+S/78936ySD3LSgY+Adc8a3DajDEZIA+IOLDz4YPFFjURcmycJjmuv5KxvVJS+xVA7J
cwGaO/MFJKEdKIeXpvvSFc7rzLtboVFbogLi2ZNgBgRAP4F6lj9iicZ27n9xd3TPb+ndRcQY5Y40
DTkmPKJrk6dg8Imo3VrRgUpECb2w8C7dzOz4prRbVK0ayBGomzUUMIcgTVCa6mHod+8+n+5LBdf/
iCXv7qVEXadt+o4ey6J/gNPsibXjZvKos+9GmT64SQ+IYqXbbd733TZIXHbnWumvKyjmLuxlC3vA
XOCPDEoQOJG0cORD9CZReRXaOEA7ku3n97i0fs6W5gGEw8pRSh4p0hDK+snDr7uQqCVghaZ987W7
mEvac4ApccSOyQk+yjAQewaB9tdoe5zM1ezWykx36Cgdk6yo1kFStBuBONSNdPxLi8DCW5gLqvMm
baib4TOZmgEg/EqAXhFM3qGLIcL8/EUsXWI2nis1QZEai/GY6x+R1Ssf/BQEZl44UP6nb/1g+/hv
W3k3lCM25EhjoPD8JqrwzpzY8jlhvn0tXBGQdVP65lc1BOMUmm7kgN67KdRuFlxbJC67Qt5WmWR/
Mkb5BgET9NnvGlg2EksuYcaW7n92FqlrV4xaF/yoQCgG/TZ/Bk11N47T5mvPdzbQyyQvs8GU0zHj
7jNDdE9IEvhsJf3++e8vrEdz0TW22M4hpE9Ppb4tU7absDHgaL3xI3XhDhZ2orn2GljoxpeJl5xK
Zk7ETFuUcqJw7EFHt6YIJ55CvebaC1f7GPDCyX+V9HcjxrZdFGk0Lo7DkB6GQW5KI3ZCvGIiQMV5
VbrFbe5j6+jlKrNIOAB+e2Tf4xGEO0jwBhMa96dDLrmLlx7v+d/f/TUAt/sM7bzxmNK+2cYkafcG
NImNOjO1M5/HX6IfkHmgkWUkdeKJ2mPaJrsa8491EH06zoVNfmG5/UfInSAAJfW4exT9o+P9QUYV
TPk/M0tDePUvzPWlcTJbSdDmzYHL0N4x4hqISLMCSg+pBFMIfi6gBk0ooez4fNAv3c75sPrurdCM
OxAqT+Mxia9dG92WFKEENTxLfXh241y4yIINlszFUnFWtcI0PDp6dIJG0yO1cwcYSbRvvbK8G5qs
MieEuWTbEcmsf/PB6cihcYLxDYDjvgwlD0ZkWLBO/3GHaXyBD6yFdNoiGRhA+TZ5mTp/+AmdMQGt
2c8yWOhAoUmNgnBZd32ohKj6sK8Jv8PokNupYmwvjdEbz63ZFbDp412J1J671qfJKXdi9k27SIpo
oOS+kxB7b4cJImjDifMiBales75GeGxLAnCW80ndlZFONz2c3t+hAwKhYSx5CqJjkjU3QQZnBZ9k
sUtoPW2COHa20GpkSMRK0h+5YN5m7IpoG+l+hArc8cpdwiwsdVM23fpoAe9QdMz/DJHv3JqeTneI
N0BAQ5fUsGXnwB8B1HUqJ87vqdO5GIZpX+C7WTVb25rhBrZ9mMPiorbIqY+KLUrU2a1TdGwzKF5c
eVOHSKHW0TtSFPFfNjXsys3r72mL9L0mRmRR1lwjuVyB8T6QdQrN7Lohabw1vlIgXtBibSv/Rsnm
yot0iXgU+8LA61mjfvxY6U6velMl+4FAvNzDdXakLKu209QiL8AjditUdQXrVgHMc7GnsT1Mwuxz
0R0KpEhhCNo3MFeu49F8a+o8OTPQamQwdgXaBeiLV+XohLJmj4UL9pDTg95fZzzeFXFwVwQVoOQy
ePE4EKBUlNuy0RyROCyGlyq5d3Lg5GlZTKtUld9rrBbwL2JZziSUwyWqcBAwJyHA2bhMPbohMv6C
VaEnCPj1zrL6T6vED0+ZO6kA/sJbPxAaCODnkwNjEF948CMgQMB5bYNKhdi57DqqhgHh2p57hn+j
j8yzcZ3E5lYUlq9BhyW3oke4AZ8QxF0lYjuN1e2E+N0rqNcQi5w9mK68Kw3sfF0+4n+n7NXt9ZVT
uU+84dVDSsRrTdHipCY3qx6B8ZhpOGgisEL+JXV+63oKnwxsqKGAqXEods6BDBD1H5WEAwGK6FU0
lV3o9R5CXLruEaWQOKym8uAS6+yHHCj2tgj+jhMaWFwhNgZOhcpj40rr9soT6jUQ+cMI30PD22+x
r75nnXhrgwYucNJc0VK+jUSB205qpL0kLX4NIsCzjwKZEr5Frk0EDB7Pr6IqVmvKkcldJwJMcI/+
zqZq1XIHmKmCIIWnMzdxOR0AxH9whnSPWPbnvtDpinb1VpngusjtHZn0j7Kw1w1HJEWl+mPp4iX7
PLtyYxCJ/IxAH8c7hJpImKDyElkEbsxvjIp/+UI8IHTiSSt+aAR0+RaJ7yVxr70+QrxVRhP4JYMD
wizCuq1uWWkeWGuvvTw96jOwT3TTPrE+TifjkzHuqS2DTdSCcZhO31jK1YpohlRFro7cK+9VM+6d
2G5lxLfgZ7+1pAGyvam2ALMBftuQJ+Tx/m1S+lKPTYHHkbkr168xfPvsupZVvScSp35EAEehKpBv
acBXWEGEeEtUsEIByl7VUdDBEjMBNdC5ay69x8KX67KAPHHAeMKaRjd5iwCblBRvRYwiW0RuMFTL
cBoKubKcP6sigsEn2AaZMug66V1UKyTJsDt/ql+qDh4f30+8daPdtTxHZIzM30y8eqtM9lrH4y6r
BTyeiVrnYoRxy5K9BeplahH8SaYNGilB2MJlEZK82DDr8TsuSARXgb4vVeyty5EIhJRMey3AYnTz
X7Zt+9Wgu3iV8fo1cum31M0bxEtQZzXR8TVFCRHzUsFimvZqKyXEX/A7aIQjwG5P44PGSsFR0DqT
/uk+BwokjKroOtHBHlh8exiHYrqWZZmHOWvvIj0hGgfWyIF437WDAVSUwXCHYIFwYtOdQ4JrqFzx
1KdNGbWPrct+ZsZxH5s8GV+LEk4UmSgClxAinvgAEkIf/wZY/iHy2C6Fv1M7nTp0dfTSYYCEUEVf
j1ggsZOMfx2SX3uKfRso/O6CRbsJ8WLhIJHE5YmTjrwHXozFlvYKdlev+pZMBQ0zA75/axBL4w/0
B62d6y6hpwpRCudaF7Iy6uCK8cxuKJwuYavkRlsXARfgJBpqYesq1EE1SM9QVXMqDAZipg0W3w67
nz1L6ZwfXU2veu6/WaruRssPWHB+ZQZEcGLyX35Xfw86+QMlZcQfRd0u5uk35KQeyxK+L+4j4Kwh
3a3IRgTspOLgaprtRD3tIfNgYWnqHhlzoLK6Z304gF838I+cbAA3cGzsKwAoj4YE6RoBzIBJNndB
ZVgYJc0LG0yLtxAgF7vwXrLCHnCkiEPZkyv0IOjRIx3ygOps2LZp/sdtkPDk6QGVjQJ313XBH1q7
eZh5zrUnk13m2yvfid6g7cYBgjTlukv9x17E9+gm39fovYcqQhyarqv1uaCB2BCU5upcI+ABVfO1
zaNbhdECAKxyYXOOf4meI6sLIQynyXeGFR4+RyatvYcpB0a9rnxhCU+fnInDmAb/Dj6oXoTVWwe4
3wrjamQJUAeT8cKGwuUmdQDJB8nSVcKALy9s9NzW2FxrP0P+Dym+gXZ7o4bqGkFJSIqoHmKdb2gf
7PMeZCKd2H0aC7nPCgQYoh/7KhPxJNsBYR+pA14tWJAtEq5XdaKi0Nd0Q4vooUAtbcAEXnGS0FC1
1U3r5Wbd1HBR6JqAuwUr24ZoJHjBh4XMZDjXVk2g7RaDZ0TikHoeHX7ibbPRfYA0LVndTzhcaMPf
vH58yGMH4R+D04Jt08EhZOonm8Ynv8bk03GFPLieX1UKG0lsYTdr/WJnBPXCyrrfdUx/AR500k31
WPYYPmXsrscRnITM2/t5gO9RF0l2QY2EwVG4KwSobwbQw0J4QE6EZHGYR/xP3LQ4NHbutao6cEtq
QOERqVEg3QvpfJPj5TeJAX4yiVp/0wgBYGyX3JSR+c2mINl0WI1DGRT6D0dRWawNQmMQ55Lq5BEw
l60cvB3F+RWZg4ivk3IbF90zvAovJpfZOrH2um+HZxREHg0gziFxogfKCx8pecM33w9+oLU0oCWf
rysk268Hv8GLSgsUfVjdhcQEr3ZsrssCh+DIvUo978jqFoeNpEVinse9rUcRVRJGWpTnCDnkdJYR
zU5eVmJw+EWzU2hN3jJJPVjLGiyXbYaE3MikBvFhqef8Ll0/LtapKepoXZd47vGEwBAUhHl1i6hq
NE9EWafPAeQuKgSmxYLLRpCn0nQJsSsPp4BiVeOIjwqE7MY1Kss4H0RDXO2m1Bb3OQCq14y7yUPW
luo6g9PzMTa82GWOAMKQJjSAnw5UqFXhyBrJOhkJ7nLrm+eeKX1F4ElrQxcHll3huB3in4LhDXaJ
AEmAFesMEg2N3dP67EY1jsITozbyTpKOGg00Eslb12KhUbnOEfRHp0E8gqygyxVYjQ2EhXGwMhYx
bQCbOD0N2xpjAsnjNM4Ql+UhJtyPov43VJ7dTYToUOyfhTfcWfylz2BCB78//6JaqJiTWY3Weikg
EwKdUxvRq8TNEbHBLtRMF74I58GnkGkm+Caz4zErnguDJLw/0jqolL8F/iXpl8DH5QelrHlOiMYT
l2M3IturptVbkOXxs4sDIkCOcAteaEkvNS7n+SDa67qcNC4/ukat8g5/PKgKHVopclsj3iOMeveo
KcRApuyueikuXHehzDE30bTSeJGA6v/Y5rVc+0xiDphg3Pi1cWBhxmfg5yPgwxqBG8zzQ/ooi03W
tfzYS9Y/+khMuE45ncDtcPnauApo/bgkqJG53oV+84dvzQ3mAn02jbXDR25PvgMWiE1gry5KpDZF
BMSqz29qYVjPbU5BlGIaNghBCGDv19hr+/5CnWPptZwbgu/qHK1SA9UMJxke4diUVsnLyAoWDhZR
bLFz4Z0sTZ3zu3p3EZNhIYw9M8IA6/ITKeAnhue32TsNmKR2RLirgE75a7qOeWC7rmHv0Snqaegt
bweBqEicb6v2virSTeO8fP5Clu5oVrQr87yL8UoSUA3vffHoaIMsvDws8QWg2kvvZuGtz92YSEjJ
msiUyamKEiTPyyef6wuz8fx6/1lpMEtmb6Rtc0wSX7rHRozMroJS+KhFxOU6g0l2B9iDu0n6nB/r
Vrq/dQFO0ufP7ePVBxc+P9B3Q6GBFK2cAs2O1kRPbcBrnPmTTYmaezhEE/LEou/4bD90AXDujmm+
f37ZD18Xrjp7XalJkME0NZCDlpBhT90Auws+c1Ejw8ZU8TzbAKLdXahSfvjacLHzOvHuFonoKCiH
ICjxtr0qMrFpiku14o/F3vjt2f6GvYHnMcONJHko402O7LBvagNf9hoRYeoNjU9kVN+NN/kGbu4L
G9/SijqrulpkfKEZMtanAVaTbZ3n8dpHkMJKBzU+mRA8jngpBDkXpZNcWJQWVtR/8oESmPprfM6e
8GnUH7wi8a+oi6RQxwzBhXL1h+seHuSsKZOAhgTaiEsR1OH9qIlQ+8QHfSN3my1qiZdkyEs3MmvN
xLn1qC3xumj+k9qHsgEw9sJbYee/9IMpPDdvCa/pcGD1oKVmeYO80riYfklEIXxP816ckGMNh6MT
TNyurP+mWmJ+Awe8LhPdXHFXd9s09Qkg9b3/qH1mfopEI8bXGc5yY9FF3robU2ftuwRchVw3288n
4sLc8GfTn2aJg7GETNasss+uqL5PjF746YVnPbeDSWSjIDxPQrzmeQ0+AsdT4PoIBEZG3+d/+9IF
zv/+bl731CEGx2d7CuAxaPNqPYEbMabswohc+vnZ1CZBhJ3QV+Q00P7YKLorNUghxlNffD6zaewO
VgJND1ncKB4G85pXf8ZL/q2lP33WLMnYGCvTl+TUKcOuPB7Vu0Hm0zpQjF7Y1Rc2rLlxPaWolrYo
zRw5Ry2tAo4D9LMB9Rb4WRCaUuXfMsxhQijavDwLvtLdx9FuNn+RNgKNCsnpsXZ8YL8azBBASlGF
EXF8wWy3sBDNTWEu4u1BAxJQKwLW3pd2baBrEuYVILnNl8bt3BFmhR8lVsJcl6fIwMT6/cuzUbOt
ubpkfV54/3MTVc1JLJFChsV0QKGg5sVB6+wmHi+xuZZ+fzY1UDTnU3PGl0BimR6cIIu3zDgdar2D
3n/+kD52qrvB3EZVgXhcuS1AMXVJ9mjOHyyRD6LwVrmqN0HQoNfIw6hGNrUYM+BnuwvTfmFgz+0k
CFvzuIFRHLZxJlBtKW6SoLxWabe1vN0jte3eNNhdBcqnn9/p0oCb7XwTSob1kGGygq5zbLPyIFWG
6nBmDoMr3j6/xsIyL2fzpmrBCJ3gYTpOHLIY0yP3mwcX/v6F357bSTTiYKt+Ssk55uC7qSXYh6y8
hB1dGGlzC4mB8K1X1sDEj4yxdUCRcY8U5XyFwkpz4e9fusRsCzS9rxiKPeTY2xxuwHFEZb93X7Cx
fPEC5xf/bp8y/VRlOboYx6mT5TYTTbqnXplCoo+22efvF4Gf523jg+PHP9lWHLKZET2nU4fU4k2a
mPaeTG4QgaYZyx+V9Efkg7ptYbcl1eM2djrkkEsEuqLRhn50HmKykTAtS4Yza1nif3poi64SU+6R
ToxWuF8/WjN64cAy9HHTqjuKvEU9LoaIppV+Gw5oUa8TkCM2XRbfDUGENogPOXEisz9dXnsbHQTF
FcpVeoUSMviubfMEJNtDa1ChJzUC6o2+E373FqABg4zy2qKOh0pcN6QDINuAHhgiXlgkUSwgIkc9
JFqXbDp6zTnUZQSnruUWKK6xuI5N/JTG9DuCph10S90eFUIojrF3rFzhval6JCHJkmvOOD3YzrYQ
EvgogKCTj9J6BWHkdO8FebJJHMDjyszf815WO4/mDykHWapvLfKgGnBaUENDEYqHRT89UAPOZxX3
8BJPY7+NQa48INh5uva7vgEda4rWHsAE64EbdSBDbFa15QgWq++qTr51Okf7lavfXRr8HSzquW5X
/KxpVu8SiUJtjmbHnhZAlNZD1W/zHAXMhmfFiukObanCFivH5kfK21Pn916Icijfm9KFTEjd5cDt
bu1kUemGwgy9ikyEUPljqGfV71gPL11Wj6sW5KdNkuO/ygE9wcxDh6yc/hQ0QE58kp7wXXEdCcjF
INwft0kaOxAgFskmViTCPTc0rJAfvTYtsL5uIc0aseExktqrxyxKtx0fvU1QwjZhHLwIUG2nEHNg
XLuZFiiK+0Xo8jFDe4idCS75SyP0G7WIBHFbPEwLZFh6EwXsmfYIyoZOAyFLycN4zl7LSf9X1VCb
+QQdT516j6RvfwX9dNXlkM7Cifpz4u09MJ63bATPPY0w1auOAIrWpOjummQLtOyOazdZZ8nw4Crx
tyq641SQg5fFDyAYo4XH7XU5VY/B0L/0XVOtVKGgk4DKZqWT4rs34MFMnV5PqjtQ5v2qk/Se92Qv
EGgeepAJAKVVgzWXOS9eDlJA0CtyQHUKHNoSXlhXT2wr8/hAbPAtV00NgWGFdo/b3Ha4cwDDEbgp
LG3DWKhb5gRXpJErnmq5IZbudO4VIW1rHdKYfoPq4oTgNrTlejxv6TuPRTORI7L40LYvob5wmA02
btujy9iCl9amzhYkw/SQ5Um/y11dPUmNgj2YfCIsGNF7VY0M22yJPHhdVWeJVrZWCiQ1v0QjLU4j
wGuQpIKsdjSx06D9xQv7GzkNSciqvNxAV3PiSfBjqto9wiFlGIH5t/a5eBsRr73hUFwwkz3Hcrov
0+ioQMwOk6K4ZfhTNkIil8WHyCPJkn1a2QfluFfcH9AtbGlY+NFV03g1RAzpLeht14iMhz7fZ6Cj
dR00HD6C48caavTWSIgvunGL53kqAS1wh3NJ3/fI/zg7ryU5la5pXxERFJ5TaD/ej+aEkDSjMrii
oAxc/Z/9He23f/V0hA73DkUzQFFmrcwntz0bXytuASJ3Otg12u48H4+6HRHbw6zdOH+AMaI/Kh9C
lNt1WsgFVi4Pp2+Q+mhQZCljxbGiWsZHwQbUV3fKUQX/NiaFxM1bOO942YTZTUbIWCaGoC0++GYH
19MrhuK4XWQK7FqXr8ac+JsKPngIc46iKuHRwmYRBPkZ5PKsQddsQAivh0Cx93pWO4nY7+cuwqv1
KWDjEVpFppniNbRq27pHzwjBU1cmy2APAwX4OanJPk/9+ykZnzJPgtjL9T6NENhJNX1DAkkH7Uf2
MpPsMQ8WZJjT3pZYhe+agMDyGsc3bZh8kDZ4Ik336Tx23aX13qMg90wTZh9AS37JFuQ4zHUYcjbT
+1hU737qD6VGi20XSJNizkC7boJJYJcnmhTjwEEZtCYuAFa+DRiKqhHrfwFYqQpvqp/qBaM0hea5
GLX4A5xqBGGHeBKN7jdAENMCVdLXsFUvaRPhZJClPxYTvWscfVAIVHfpaFFdUu5PW6PhJHL+5ZAk
uGlnSGf6ZAa0zVSIs7UsW0uCvqdUgLmhAMHh6FqPDpzIjnMPYZRdvFo89HhwdttUyXiNyPL8EI9x
tENiEJJoUrevOLsWpH9dcvSZqK/Ro52/6tF9eZH5hZ7XU+xPakUgjpoy8ctxaJoIA94QyinoCegM
FGB479nmp6nbD5nQn4OH9tHk2203Dmsugk+zTLfAib5NrX4mTHVga7kr4KMBU18ADyOw2mI8AjLq
LRViWX2xMiZ9dSLmJeDMh5hDcMs8162w/CL/qOvfWYa5IkZuPHQOwW2O5Wutxo5vG4Zl1Qh3CI/k
q5lIU9YGCqE5QyapByoyDeoPqL0iDNXujS7ge869egn7wVvBrtLszKDuAKB+yX3kx1WhLcLUbucu
O8BKY45hgXugRMUGW5L3JK02NEtebBK81A79kKm7pc34IwwwqU59C/0DKH6roPbHMocgv5iMghho
8NDXIkc6uAXXxnmkRGRTBy79chc6yF24bzYYPfnW40uAI0rz6dVASLoM/zVQoM5hVCB7l1IDXUTo
Sh/kx4JjLkGUZ+3WSmXeFbNYOXkPhx+Ne+xDsu5+cEBJ1gT0aZt3V0T4WD5btuf4GWXbh7SK8804
sGDN8qmFTgNtedclv7FEv4WkvU+5l62sw1rMwNwKOvc2VssL0+DlmIFWq9QEDwuiBItgqe+Jlb9n
33bbnvTdTS1ha0FLMr1CfBbqwhIS9xTkzvu2UdPOYD+Brnro39dKoPeY9aAt2SqH/kfdYDbzCzvy
24DaRxwxXiJEIB886KGLKoRbKsOHuqKhgtk2cBE6DlCdZTJ5rbIMgpemIf6VzxS9V6ns94ghnO+5
FUGRSoUIkEbPD01ejY+tz+OiRvV6v3SR/l133g4pXOM1E32AfYs0mxF5hV8d1JLoinsi2qiA67Jf
pv53wIC5tMyoG28cZ4D0j3ACWpM7aT3ImwzN3xLivRrPLvdJZWLQ+BKksfq6n/chm7GWJvJVp/3O
T/W86Vydb4QLgtseaM0NB5oD9E5/uc5zBPVUXudv+lEHJXMxkLKkNdhUJv5qyTEtZM49gB98FCyM
r65ve6QW4xgaiD5fzR4nOzbFaNunmV4LdLQKkIt42WOX7OQU3ZAuJjtrsi8EqMZrpZefitu4mPIG
O7NhhOhjInqTiukl8SEHq4msNkmV8HUEo9/xjwJe2LPJni3Qm1Xa78oOe+lNlU1AogwErFKupkPP
hnzjLQopqB2NodsDkwBU22o1p3G8FXbGGmgSfMsSfMTR8/hqZAQYO68nHxLF2+skMH4ZeX1QpiFt
rrvEkpd4dHQXMfBfm5jEt6lreYEQIrYagqz52TY5QmdrpeUbGWJwBCPE3A7QR/zp4EpdqyiB8igk
f5C0BmF2XQF8U2ncc0tHFOkkL5GXJRD1GFWbLGgXnOSIg7Ki+UK/OyhpB6mZyJJfUW0X7GTaYZ3E
M/kMoWm7i9L6d43c7sL1yNUrKgw7SDQhqsGkaJL1wBvswz0isYV1sE0QUe8Er+pV3jvQbqOutGp2
+7FJsfCEJli5ufFgE4tDhKOJ4SYXSV1mQdTu3AxOSS4WW9QBSxHJNtuiirxhbVpFymCYMUf7sVoH
fSI2yzi+xzl/kG3PSovRVXZH/WGObfmmnzAmWGR/psgGQraBu1c4+RTtNN1HA74ATFCwwylSVCOU
WJoyLK9tu24aRM1yMTxBMoApp/fGddZbfh1Cm1yMuXpMeNrfUDdjMQri30jaytfelLpVl1G2nhps
TKyE7yCqvHe/Vb/nHH9xYqJnIkxWpKLF+W8Z4CPS6Lk0NHPQ1eU4u5nqq2cZcrR0in/fkHkzzth7
6/+TyVS4NqvHH1ke9OU40j+t0fEGt4IqddzsVT9662mC2AVqMrZizUgeBBqNiPvAVrYN0voqNdnk
lxPcEKtZQENc+QG2rPD+FFngxENeWVrIek4wXIEwmhfBywW5AncqsXyVYRq9cZWE4DCHI65HcWg9
LUO8izJAOEgQqXtM11XRjPZGaUxUOWIxoWYaXscRwp4C5fN6PfS+v6lt4G/aPrz2kRC7Bt8j3HDj
/nRhFONgySaI1RJ82Fq9Yf+itklO200/y/wWzAYo82CSKvjUfsqub3YQu4YFBTcDbXpongaLhNTI
B7CY5dEHWLnuzsQER90FS1iMG3zTpnkaojAthERiMWxWuFIb8yLJW8h9G7v3ZpC+u9g9CV9Cghiy
sfCR04UXGtkV0rTMluYdGqgdRfyyGYN7RrEswa9xDxcLljEcWgPXMVgva2z8+fQ65NWDXaqn8JjW
YjvxnKbxz6TF2S81yJ6IOr9/hNINF7WI/o6Hui64NL/ypu9LlIxyzFQ91CJNnh4DrrBe5yG7F6Hn
H2SdDCWAYDjvau/PoNG0AEB4O6U4qlvm34wTGu6qU3+cr2+43/zqEC9WDKSnKxEm4yfwMmaV4YkX
StftrQzcUqIrjPcKrSqY4BiEMLpMmyCmZh37UVR6ChBwE0ledAqSmLRiZGO0HO86ROcVdA4+tJLD
irmuXwM8i2g2nx4HkXj1kVkvoccBbBVMxhjW0wYmvqARm1FViI+bcIz1FudtxyS0NyHY3DvVLA7j
kbyCfpy9QYgnniJQmHdJAjVVnmWI2sHOdOshsqRokojdtM4N2OZjASNYsTYy9MeXLqEkLXMFlVtH
FNiesnUYZaAz9CitfKCdIxQ2MnlWQvRWXQNyTr8WX5tn0h5zfJoZi3lMGVSUiO17V8oLNgEe4xMZ
OzSHHRwqnc84ItUEv659lTwOHs+uRqXmrV8t8aOoAPJsYoAaQGyXf1Sn+VJODsFE8ZK3h9R0HMHB
WbSC0guvpfObXQYJ3HYIdLZe6kltWYtahqGtPOiaG6SmMtRg5z4Nd0y7vCRjHBwEGzsET41QXhZm
yqgEm7taSDnnNnr4vsR1pmV8ikxp8VGGHuhBcEjGL6Lp7xYbXdeL/CBhcrPI5ev7y5xpriYnpW3T
DRD6BghvytFgsGxfq4/K3wFBUgTHoBG/u9D9OVP1PU2jpXVi+NAbcggQw+jI77F1h56gOjBfomKd
u8JJEyihPv7qEWUTXyIUcYg2rfeVkXZXi0vpn+eucFK5bi1Y7H07EIjQ3gL94VK2jTsoIlW4/beX
cVK2HngFqWZLw0Mac7GGVxFQh6X+g0yAZ280B8/gvILz5aVksDND7BT0NbdNzeIJPS1qq+5qiLOt
jtpVojDdSuffhbOKLpSEz13pRO6RA/OUVfkMZ4OL8hUa6nHZBAmWDlQY1zA0iNshmf+xQH/K64tI
20Q9DspXkfI+OAl+T3F2oe58ZgSc8sOaCaLgPIlRTLGgAGqDXKEpGJ6zGkB0oO4utNbPPa3j1f9T
QPd5FiCBkFYHHMo7mRWRmLaO4ThqoOAeL6l7zl3l2B/4z1UqZybP2kZeRfWfgb3b5D6bnrHG2kum
+OMP/aVCH59MLZVEk6GZvPaKqf4wJ6g3o2LaFBqxxN9/LucucNJR9meohWc/JgcXZiNKydXrlMLl
GkPc+f0Fzj2ikykFuUEDzwP0GISjMBqhIl6LDrUQeOJqceUuRl+eu5GTiaXzFm0RUUEOyMg+SnPH
R4RT7iEd6C40+c70rE6TkQMs1FC7BmiQEq/f60wcO3w4pv/TYzqFDFGDyimOWP7BRbQgMYB64n0U
smT6A8Fkq+8vcuYZnbKBZJd7cd6BtjtV5s5k4zv2d5CAL8mF9fbc7x/HwH8+hzwcRBxnoHvhoHA4
NgfSY60G9I9/+/NPvumRwOCtF4I2q03LDHjMxqcrHS4XXvCZLu4pDSjwl6qRwYKw5ryPNhBK2QNf
Rl3CVIfzmZnvYIbbcOzPi951l+hSZz6PUxoQNlgGwUIzyNDmqYcomSarGJP6jBwgJDlc+AbPvZeT
jzyY9dAvEmq2BUd6+IUKKb+O3OHvX8vfDbBhfkoCUtTotAmQjhnF4b5vk22nvbJNkh9dPF37Azwo
Il8LgEK8Tvy0dtnG7bSx7vP7y5/5LqOTDz/XNHFyjshBxMNVoOkzaumXxNxn1qroZDPh1GIaVFOz
A6vVi4NOHyWufcZHdA0vjOm/XyHxT8Y0GkF9E026OeDUATNWzyazoUnyiWIpuRZxIC44x89d5zg0
/vNpzn6TZdMs6sOEDuPGi2tWAoUS3LGRhft8qcL192/j73th4A7/9zpIKTSxECk/VKM34ZyRIKWm
xamrRQryRHrkGGWuFAuKet9f74yaMjmV9BMdKRyXFgbeWdcWQFAh5sbWy62yubi1RjYlzB75ih29
mZB/fCXR8mv09DNT47TWA+KCDXolOBaFT01iYY6SiMX6/m/7+7OIT2VBMFIu8Nmm2b5S16NEb7bD
MXNURY66L+KaVjiYXrjS3z9w5DD871N3KK0mc0eqfdDPzbOLUSc+VmTfKjQO99/fzN8vkZz6GlCH
Qd0fGKA9mZ8GmF+WZs+8x+9/++8zb3JqZ0BdxVNV1tADbD6PHKjo0gQhpAjqHuGfP2Fzu6eh/RkR
+OS/v+Df30xyamRIwbmUzkbVHpWIviBj+9zW5sYt4ooY9thhgpz6S1qdvz+4+NTMYGkrlpjM1T51
T7k/F/nwycmv7+/j7191fCoBX/o5hg0E7x1IhX02Du8AM6OAweHSjSpzCf567g5OlvUQXeQ8nLNs
T9J9CEvhiLq2icyFZffvK2B8qutueswYIbD++2MV3xO6oFYgOs3BX9cXHep53z+qc5c53tx/JkCM
LJQsKM33LaPQZGVilYjkNhHNE4qjGjGn/4TkBZ7mZAYEd3yKaRpWe9vYElLvAuVMMpRHe/z3d3Lu
dZys5pG/HMcvLtCiG+V3CygJEpqES5Dvc2Mq+N8HBQt1JtDW5wdI9j7D5RczLS0afiD+JQTI31fs
+FS37cdeIgV0GHBhVUA6yLCMLaKhv386597zyZLdeW6CbVZ5e4K+fP3FFZp8IS8IPM3+ZC6s2mcu
cmoXsmjxtskg+aHLwtWQmuseIinU/ey2V41AO5C8f383Z971qUAcTF5IPGDqOLTD5wIGFtG/UiL+
7VGdCrk56AtxPybVHhXjUofwj9nfcfdFUXeMgpd/u4HjKPvPZ1enSNoLLVYhD5nOq56wY5LO6Bdk
5un63y5xfHb/uYSQQ5tTn3t78BT2NdzdjuYPOb/ECj/zPWQn37MhNboAwFwcsuyJ9e9u0psueQqr
5sKff+ZrOE3qyJvBt3mEJ7RUwdYX8YaS/Mf3T+bcMD35lKmWvPYmiicT/MEmvYiaXwrNyTYHZSe9
RNk593xO9t/SVflk4GY9jBWw9hNKweoWaVGFltGFrce5K5x80jHNQD6O4mwvHQy/3ry1LX0EouIh
Hi+B5o5j5f+vs8CY/L9jqInM0ka+xKfQBuoFrfvljcaNh8zvlOc/v38b565x8imktUv6HsqAfU+T
jwEUDVjmB1GqHhXJ769wZiidarijwaaYVrGPGqkKNr4W0c3iN+rCEeLcr598CDyKGp8lARa2MHhs
J3WI/UvpbGfe8Klwe2rgGVsQI7ynGaIy1U+0i1d1cBuI5+8fzLnfP/kQuJ0WjpiTbJ9BI1EK/K4Y
0V3zQoqXMfzbME1PPgSi23BIF1XtI+1tY6zHOrrvGwvLPLlwhXNv4ORDELXQg16w8nc62Mcaiasi
+reXe6rIRlwpIogB9N1Lv7udWxAJRHfhrz4z7k/12KIKM4looAoiJ1fUNQRtaVYgGvHCKnbmoSQn
n+4EBEnoLV6PJTIYVkmKyD1vZMvL9yMn//vEcEr0n2FvJZaL5hCGYxAhz5SmK6YTxC0TpB+jd+7z
lRlhQyt6oB6em2g2j99f+f+oa3+Zk+KTfZ6echuwpeKHJcvWCZS/jU6/CIUicOjQpm5FuknH2D8K
orYKEuKiydqfLgo/OxXCylepC3uQMw84Pvl4UuF1Yx0TDlfF/EUGtfIi/uv7ezzzXZ426Ljy5awS
rK156tbR8gyR7pbML/TS+ejc2zve0n+2BgFJce7WRhzQXEB/O1Ho8SfpTHc0h5Axciq5rroZvW6a
Q0fAxqy90OQ4s/KetuoyOw5W5wk9tHrYgeMjQOqr70Hu28CXd1NP06Xt7rmP6+TlGM/0y6gy3KGU
skgCjnYK8RmU7lWQXBgA527mZGLLbR0hINkTB6pTf4TqS817UnXNXIRosxxgPeRbomz69v2gODPe
TqN5IAqVUJYberAxffRbb+1q+/BPP33arRvmys8SpJceem3v+1wfDIMI7fvfPvMmTjMPJCEs5wqf
q85TeCl+EBYc1GjX3//6mXdw2n1whM+cQXOOhwJ1zwQYjUWqOMA20RIDX5fvvr/M//Ub/jLpnPYh
FgSjAvuo6OH9/W7vre9ugCXZRtsriJlKUDxLLM9lX1xV5Sfk9wXCyMtxCwVSGa4gsSogKlmNK9g3
D8trv0+3wzWg37KQ5ZO30oUuPr//K8886tM+BmhavuiOW3KBcA/oJKGzT6Z2I8JAXnjc565wfA3/
mTiW3LaIaj6eeuHq0s4++Hz8Ssxy6TH/fVWJTraC80DjOeZJj4RjpAIROySP0DVdCtT9O043jE87
GQtE9ZWkjB5kSJOvLLf+tcozhBcKhaIQUN7ZHgo5DuYjjMK5n+agZoVk7fEOTp82guQXovlGFOEy
68ecjWZvsDm44AIl4d/J1SFaQv/7dFOi+nqMFwCL0Y/6kY9ufvSt5Y9NgJZw6cd1+xuIHgjhgwF9
2zJr8AcHeW9UKbBJ1xtoMAnfRWoaXvqpg+eSEbGsQgRrPDQ0jJEtF4r4eoTOeA+5lrzOXEaORDoe
6wLMtPGJqzHxijZN299tUE9r10DQWyw0CXauN9WWiWD5BdZle9d2GSZv4Ki6TZRLBj1ivvSrcKiY
XeXWc/D1BOHrFAKR2XYBfbEhNSsWmQEKJIHcjzEJyq5j0xbOVwNvUwAcYAMpFywgarOoIPtMB+2v
My+EwA3mGgOxc8XhTWjgUU5ngLwaCxWkmoElkdoG+wC2h+dFttCTdyhpL7pDQEaVxQeehd1vxWR7
TdXifxjaJwcdWvUwCN2AKZbQq9ylDor4vCVbSFCDnxkH9WrJTVYqIfS6k60lZTr0wzpkFZrzJB+r
u6DuQC4MqwTt20ZTfaOgirpPkhQthGGy+VdkSHCbMe8PBNwDClG4hIpgHAhEEoKjD5PFctRtIyUe
7PssSZM3UATD3zojwLVVQePuIas2X8i/yw66yee9Codwo5mDjnGiTG0V9nP7KIrZbS2pXc1+b0DV
jWOQq+w8tw8V4Ddl4I3JI3eAhNRhJz+iuO82FaHpu7N6alapL+pVOnTtTlRj/Qu8nxSHOwpGAWyT
KgxXpAairJ5if+0n8ij2xAwAK71sH4KkM6Wc4m6VwHM5llKxEf9zllj1fJMhzata9IunrH7pOwwL
Fc7NHsN0hOYPaZEDpJtkWY/osz9MnWjvo4ixT14nPrIg8GmWAdCZpTfBbbaKJngXywWD+p3PsERT
RPjVpQcQ1R1pKrdHB2U8ZF7d3AKMPoFOpTuMmJRxvHQQFmDSAgcenUNUjLDNnpBhP46m37Jc5ABn
JogEBW1uhOOFWv4806EGwx+EErhR8ExhxLIKX5tNoZUPoIvtEmVvKgSXMyj8u4ittVe14bpyzM5r
R9qwzEgWTYUe63SHFoR+XurG/ZIONsiYTupLWQjQIbvDYyvyHt7uVIBwNsUh7HwgUAN+2/kGWaFV
ijxf3dsrBnsKUsyy9JrWjboXCbZpKDd3im9wJpE/JwnJcdHWk/4TKw0CEMlSfxPXSXSIvCBeo6xf
PaGRS/d1RbsPTq3ZiY78EFC+3U2mNbvaa+KHufeie0UrdocodX8XKheu3TSGezk2/Ybhu1p1yBmB
FyiMd6YH6TuSiJ/hLfP3tcdNGcBQum2ImVcGEcu3zsRbMN0aaK3bLr6Fe0B9ZnVnV47E1ZOMkHU1
2qBag2i+bPF3Zj+wre838djymxbS4GKBULuMNFuhlAJegzrkOuoPpJ/ABI10Pm2r0HRXFcKcWclG
Z/JVaOyRyajl2vjkaZAUHMFK1JuMp3aTta1dVfMUpaWsEAMJHb/01r6weo3m5a3jXH/1JIt3NJB/
hvwIqp7H1u6qgQ9rLwvC/eAiu7NpB7U6MV32wHQW3LbEi2CjQdabB1n7flDBAMDpmE7XVlP5lYPR
+ZrNIURDTLRXPJXLNo0HscZBZljlzVwfmn6Q151vyU0nQ3QG58YvJcmPZrIoCe66qgYMEC3RHfgP
2WMYzf4zesr+LhItqFaTnNp3r+pxcK+0t5G2QX4KZVEK41Mer5CDDt+VgSUwC497gzCIrjjM12st
Y5itIpW2YuOsQrllxvT/g/DGf8mdq28YD9jWZaZ6g3Knu2FMBwdL++FWwggGyg02vbqCOyXTM91M
1Jdr8ITrW+l1QzmMabTGG+bvMoPScE5CDZOPHq6XmCZDUQuXlFOmOIg1WICBfG6u6TTyGw2lpyr8
ioQPJsjnHSyDw9ZLWLrhMl32UImKlSbwesw07H/imrBzyjGvbzrWxB858+qHOKIphs0MCr0ig3iO
mhEi5IT1Y6nF4B2ybtBPvSDDnqUKQKvKrzdxQtOyj8b8lZqofQRFGrTg0cHpgh/fpInzbuagpVcc
Z9rCMYaAjCZNpzfDFiFKxzUwtFE6/p7TAPH2sciApoXWOdKCvkEJhTgXiG6R1ujEzQiE3xWp4auw
IM/vHPh5L3lj21s6sQR83n74qkIJX0nU8x9o9sBUYmyAZRTcDHhNyR6y0RDwPGLWUTvzHZJ8F0iB
PadvmBXtNvP8+AOSk2naeHJGbzAG4u5myrT+YAMMUpkVsPkstEq/BMjmOx4ugBw3RNy6ulMARMqk
fyBuym9Vj/w2Inv66mcM+RmqmbJH56S7apY0/tCoDr7atsYUyt1QtizJXwMexcuK+/D5rfiQ4mwE
XfB7Oi1kXcXMboLQ+TCutuO6NjxAzI8X77UXsm3FPPBjPRf5mzypFzAOg08BXWep2mOhNsuHQ7KM
3m8AaJEJn84wFDiwtkuR6HaTUi5XSTehj+z1aMQxiSlfQmptlyZ4QhEk3HTUTTjuQqoCRxN7i+Ae
PLQ+CM6ss2I1j9GwidNAbaMwJHAutMNG9IB3SWxl7o5UTxBVEbkF7lZ/A62m0xs2xvU9eHxylWGO
PswTC680U8Maix/geU0IanAJw7peEKBqkFLHgO2bsVCtLR/nK7xd9PEq+AGuen5cY7GTmO/I6GF2
DBNbHrckj44iDKPSOTymDvxKbCKS/j7KjhWWEIEZMGGLP71XIQ0P1rWrAN3gAmd3edPMHmhtEyEA
eGYtv50WkQf4/OwY/G75uGwzSOa3ySiT3cyG5C7yR41Hl407OJvSPZ2jBhMMNTtQmLNmpaBu/9RA
Kdy1foOvM7AgHngjGNG+5Pp9iKfjvBDDpjgaWfkl8Rt6zfwk3WDLIR5T8HuatXMK8qGhTsfVHPB+
Hfhzhz031p7WgZZT9DFzV3LmXVSaTE52NcVWvpsIOIeiwvQFFm3ch/cjjNdIoFeYYhfE4IYFpL/L
Z6UHetsysFXTSTZZYUEx7aDkFw4GEM5vwT6oJVIdSLvFJgtWMIDf4XyYvNnmV2ACl55G+agBsm1i
AwSkI2zqjexoXwY4r4I8XpvQbWBqjelGSuyriqVHcCni1dugrOq03obO8Fs6JPlPHvjVZzsDopPW
CAFug1A/oIjr77JjnaNfoCEuZDgHdz2KRzdhROs1kKYG8RYTPASOLKCPe0nt33IMm6j0Me+/d8Jm
TwQI7QOISOoZArt+xlMQMKXOKV9NOhru8UenVxpNk26FrXL66gfe0q9lZ/j7scrrg7qJmMcclrf9
DFQZOPMLaKWwQ7UFLFPka9ImuZ0r0x/vX3vAUgls0hX8WAOc7mOMlZSBfS/Spd/GM3pvg/HCdQjT
wzaHQe0qzWd4VTAhrqa2ZgfshnEczymcv0HN+7skcQ6oXGKxMxoj61r83BJ+yXaqrxteP+chjWAe
IgTE5RGGDFRHYwx4Hb1QBk7ClU8MDrRLo6OVHwbtnctCD21FHCZYRAJVyDkVa66y6GVSBKVAfYDt
yt8Nk5e/ey2VdSEHsTxQJ9P3ZkhgTiRpuFWmgUW37/hjisDbKz9n7gdcJrAopm3r4yTI3Y8kW6IO
6Nh5+cTeCA4RH+eBD7iquh/OEyKB1V60d14TwgYzkfmxHWEvZDEJHm3E/QNrYzGs6gTIYDbDhVWA
8pOUY1Z7NzEQq7ehyfCalNuFMdum4Qg3MvGy2zyvx60H1y26zKMKH8WU0hX6DNPjMHr9TdqY5Q2D
IVpTfCebEKzX3aKH+YCDFoDcaujgNlTjBnoOB0rbJK+1G6tV5Ob01Ro93zeAxN2jeWH2DYp8K6U5
CiZd3UM9bYMDwmbpbR/Asdr6wCorHCjKvA9kKetm3gCaFkocmJJoRzHVvyjb0FvoUdpHgBLyFfyO
81WFDK41pl/EBsDpD6t+tbxy2QbIfBDVVZ3oHBaMGiXOOMlX2F8MhzwS6gEp8ugWmwSx4pAbrhCl
qMsGsO49ssLoj5R549MAsAYs/2HY7qYFB+NREgQmxIr8SpkEtxb+qwlCyLFXiKXs7FUYBOYO+yFA
w4DchUEaxB04tS0Oo00SApo/A4EE5m6K/a1jNZxrYBCbLeOqRShMQ66RaOoPUGe15A5UHuwY8f28
xo5FG1Dbxt9TF9JfegI4CcCLuX+VGacH3xMxHLrMpXqNQcGuna/6O+5Et0M2eIW9J0ExZV0Znlkc
7Y8nXGIGxBiMGAU8N25e+Y5OZTdwZHGRUP8SVPaviQ4k9mwZclZhguEKWRhVxwAFx8HsExmy7jEC
oFNsx7RdBmxt+vAV4295dWnco3CRK1eVKSbiAWduXZWDNyHy1wCwnXVM7V0ea8y+Vm49h38Y6MmK
wsBVfEhkOu+HjlpMAG3uXY+znOFchtkxR03lrZUwKyDLDnz6KvLVYe6GBsYtqIh+moYgiwVTesmR
FnEVgOO2FlhmYMNO9HLfRAsBUgO57PpYudcB0vnSmZs7JziUsiqE/QirKujfvRY36SSiHUTs0Z1P
SPYTqFcKSaDWt401k4Ql3vabnCkGsMe8YH+BNFqcYVtAC1FppoJg2+dDdFLr1PsV8tqBoulxtkfd
AutyAJQULH0d3lGpc7d8JE0Grakhymxg/1jq0qDiAtpJYoCSDpL+1uFYUdola/aGDnGhE1kfbMj8
relFC5ZANP+EchGpJLCkBcUcwisdpeL/cfZlPZLiUJe/CI2xwcBo9D3EHkTue9YLqqyuYrHZMRh+
/ZyokUbZ7iSQUuqXKnVB4OX6+t6zVDu/l/lBFe34i2kGtVhdVt4pbkBYcGHHu9GTX+9AvAv2DEFg
l3jt+BZppEGIk1C7jwMokckOCyu1URMGrVnxA4kniMeIrG1vkbaWa9hC0o2HgsJaJZ64KzjUcHEp
gcz2mrUR+5lgla6R18Jh4Qz4yhyvPkqrBkM2gyL2lYxkf4CknTxIQtUDBNnBWx9E9FRPUqC+AAuD
LSn5m6+h4ezlbbZjA6hqXkDZngaAXkEbOm+PSdL0OJ6EcB5pVsOrrO7TXRHFzR0tynRPUpm+ZG7u
nCogzg7Q91YvgaPide4hSpcjSlDooXvbfhjGsCJaAv3kOmDe5ml6FVfU3+HSXW/Ac3PXA+TG/gQe
TWPoBUbpTijYAwDDhnuGjiOBGkEfg4NWjezaaVNyr6ue3aQKUXGdyLF+d2vd34M2x1ZIcxPIVUMk
9LqSqt/kKQ22Chf3Y4DDMUzR1AemooVuN8DW6xL3qZ0KgvJDKWC8VxB38Z7qCH52UIBxnr3MK1AU
cBFD2zKG4jxsz8Hknn47UdFDXrLKm6vct9B6ES0Fi9QSYGFCIrvSbX9KBVOviUj5IyTNgS4rM+YB
VzORDWQ/Sigq6OQmaz2+BhbAe3RhJXlEfcp/5XBUuYEAdhzCGyO957ZX/rCghvs6uR4/aGif/0Yp
zt9UjWO5kDSh004V5ww4IcmWKbeHRE40xi9eA+GWysry50TQ/KkZnOpj8oD19XoNFlyapNs6c9yT
mjz7wZUoucvBb44gfuUHklXuuoeCEqi2rnPTFLCRZZ1Kbu24nk401whaQS1v/EEjbyhlDBlJ249u
oJoIjisn4IHWHErUZQC6a35WqxiZbHdRnFRbESh98HDt2fUVskaonvzmlYxWoG/Tm7jQbO8Iz9lI
mtbvAW7TOxgetX+Ei3O3bqwatNUsxbXdV2GWjfKWwXkTIkmp+rCCRN1DxBmmmtwfDwmJkIxNo4Pq
CQzXOoiPlOQhKJR/y6SFzh/kNNsVMvNkJ+HP/gIoaH4YvRHUQVW463zInWoF/B56bDmci8g6yVT0
WOJy9SdNivzBQjX9DpdukJ2FU714mqQHFCnpeshxuxOowO3AhW33eZ1F9ooEjhs6aQMyqk6q6OTI
sj+OuKlC9r2fathF2NkeWtTpgboCA6f94LHQoBnkMfY64EC4+8kiKlDr7fiWZy55hrAHGNM0Rplr
7eXMv2NnZ19SVvYpJzYLoZk1rHHXs44JpmXH7Co4VLoBqli6uLDC2MldT2B1HXmq++sx8jhyHh33
UGGwyAYGuDiDqtqH+gGynab282M/kGw1cEbewQOO1m5aDxsp4/yfuvQIKE+TcJ79mvvbAqWcTdd2
cL8Zp/gOZSgi9hJE3pC2nQUUB49W55KrvWJaQTM/o8O0IW525stm3mukyurahs7nHiiHzlpLDUlA
8PkhekGDZLxqODpekMVp5RYQTrInNcR6Khgk7NPa8sd1pdNqi504rSgYIT8Yz4rXQSMt1jWNf0R5
op7SIYhRi7Oqa6Xsc3iPo23vc/u6ynr1iNMtwV3fk8cBxZgrD1fkZgXPq6JDWVEXSMwKeujcsoJN
W6wh24DCNwCl0c71bdwBtWg+SC+R/CiwwqMiTyGTLIIHMPWTR953sQ+mt1CPxQgBrhsGqu6+CwCL
h7wpnBdAfoPFk+MVT3BdqMGdr/MrH7wvkORccucqnTxZHc1uK8sJjq5npTsYI/RbkOdQ+C5EgSkp
ivtJVMO+bv3kBkoTkEUKBvuhQRn3pRCKrP2cqtfcmjDlFnMgve/14je1kErj5usfUK1pr9oC+ZWn
EvacudN4jzo1IKUUJRyQvaNr3OXSPfX7aQdVHbVvREQ/YCsw7ZVqUHYd/eqoQSne4MaVPWTQ8riK
YYR4w2oLFiVCWy/ZQPUdxGSKncZ8J3sGpUa5CxwPAVJVJVLWChe9axeKaGHW2CnfIsH1PvwyUnLt
doq/58SDfI+TY4CholVEL/ZQ1CevdMQbajBgAaEEWblQcYL7xo7hnHlzR8bBP8r6wFnbwu/f7Ejw
p5S5Dfj4WmYfqDm6PzF98bNPiiTGbEvvlgZKHbAunOfMdiCK41cJeyGO7k9V3cCVo2DkJZp6XMUq
vuKQhXqBy5NfHtqsT04CMhvXsAy2dqwS9DhGNP8DoXsO3SVHphuaRu2xhVpNvMI+ZocAvP+n0gfv
vdToWGIpWa+9gi9I29Ye/LHA/r33uRgOfNTin5j0+XBWYAK71WopbjdoAENjuWrSu6Aa1LtTUnGA
kpf9xwUcYO0y19td7lfOMGRck/MIB2iCsOKDFdHQNXSEM0mvINi/ziCTETHxI++eKMBmhYYjxai2
lqNOXC7ZnM/0012j2Qg/RlElvZOGqEkc2zQKe2Z9r03qntunn9qkPG3hmwr2eDiAvFm171QCgRkv
mfXO/fDz3396et81ERoI+OEtbCXbId8BbPM9uJNJu0pHG6ybpJShLwKkdfkdBG8XoB9zrWMDthPX
bZMULhBDwI0WKz5Yf5xE/GCBXPjpc883EB+DCyk7CrXW0MpZdmA0w8mMaBdvSZRFS46scy8xIB/T
1I62FzsCJV74uVPWUWi2QQ6Lpn2zubwpZhANJrcKdmdu4LVn7kJg33jjP47Fob3fbwlESDj/c/kl
M0vINGAvIhzNdtQnYTWVNUTekmgN28PvyTG7puM6umpO4bp2EXpx69+jH3I+VCx3C/ojWeiWz32A
AUSI6xgGimMPM98guEXV8FTW9d3lsTnv/y+gHqalt8sGLnoLnRIZIeTjpp4QfSyt20EtEUdm4FfM
CA9p6WZtatEi7L2xQzlVZvk1tMPtfZPXepP7PQz4Elf+6FQBZIlbDQuDNvdlRuCokgRqZF5WhGNv
g25s/6gdLOBsgp/PYKsl4srMHmHGRm99+K9Frs5CPLy/b3vYgU0WO4qSObvLMzT3BmOroyAhZTPA
AQdFtHyVcqF/Kmei1yIIloRm/6JTv1oFxk4fe7cBFCPOw6wn/qPV1Eg5CE92kOd1cSGFs1K+iize
v0Ietr634Ej6UgE4dx2PPX1qWWLfgLzj7TMkAruyCiCuJCa29XieQQm7ddFq7qwTkkEAOFB5w0XJ
GVFoJOxdSC6v8pS4Z39WWx4AimmuRxKVsIyjKOmvfLgAQQQSlaCwBSisQzWoRVoLQ236A1U7GzkE
7ql3cdb6eOkT7wY4xnhZPIh9DevRdZQAJSkAWFypHNZcGRbjYYwT6zVVabmfRgFTzg66hz5z4EB7
dorUY1ZcaZ140IeN5CviX/OkYPa8rhwUp1zRo2ebUYKbgByuVGEHt7Frodc9RvEOpmoE4kJVfwD9
JLvnFlQ866Lka8sako3EbWcde9OSU+/fLfTfaXNMewVdooeuNAOSrckphEfSP9RyK5Qcqioc6Lmb
4nh7IFBiNCH8YtMr9hNd73oLYQqAcIfq1iLe2mbBw5hMw7qBh/vKxXUubZsrOERsSwpbkaY6JrqB
aKLHYPGRuw/Cz+DX1ocAT+h1nTpXdZb+zrnejHaxH3uGBvwEWz8fa2YB3Pv1Tibc2AEoutrwro7Y
MdfufRNwLI0Rmr9AlhVLGg5fbzLCjQ0gUKLTbhuwM/Z8hZLBNj3D0P1vnXLEBDPyvKIwWQQv2gbl
leh0HURY/mpfo4XjVs/fiRPEhDUOPQMQGWplx1KT7lHEubXDZQqzHkT0x+VXzEyECdlC+aR2LN9z
jn7vVbskivIVVG8cFLDYBFJruyDWb59H/b/rmpiZcpbyESHB5keqsc8BAEv4L9YT1qEPDkRGaXEX
taTB3jWT6jaMpfVjRT0INHk0ib/Hlydmxly2KW+lncC3MRjvI11C/ShTemVl+ltHLzHzZgUDYqeL
R+84JN19Y6Vrpn/A9/JKtj+/N13GCWj7AOLkyvWOlW9foaSFkm27KUUC6W3/u1NlnH9xSxEc0A4+
VZU65JB0lC2EC3K+6YAlZJl3gwL6Xo5HGf+JabeAnJxdIEZEQB4hkgaVtBO45agI8yNBTwOma0Dz
yRDxAt2gdu8DhtV6t77jLkzYDM0cK/DfdxGiagHQIgZQe1DRWNt5YkcHBCObbMrEqnGmuPVmQCvt
LAY9NQC9QN7rPQ7s4Z8Y6tnjGhyvtD+kxBrCEqfOOxvjvtvWPR9u/FTrX5fnfSapZgZDBLWgHKpa
YABRJ+42MYF4nFYnEjWH0k92qPJWq8svmsNw0nPO9+lypmqCtqNPMeYu21dtnkB5sT/jCHf58FoU
bI+AhO1LTug6rX0n/8fm+vXyu2dyYmrARxUokdEgvCrsanfctJSjY8uWCItzd3VqZNzAWNMIqQiO
0QLWplBGyOi6bwsCzObk8b2EUjRsWmEK6oBoyCq0boYizQ6RFXgnD2XWn5T72XDKWLbEl51Jo+k5
Jn8eao8SSEoCe0Hb6Rr21H+EZz0NqfgNObbdUPNnDT21NTxF4/3lAf462Lv0fFR+eiEcIQeI70fg
kVk1QZo1Ts0rB3p277R2cQVAWLIEaz9P2X/DvUuNOBWoHOWswi3CPIJZqNsBLyNThxwzYnW3JKmB
kVWNj3ZCViyZdcytHiNsDRat/Ar8/rBGR3tkd2WzcPGfe7ARmWCzJvpsQO1Rix8uiP49sI/fmw8j
+HQgmzZRg4owcdE9u6I9nExQsiuHl8vP/zoFcqkRNSreADWncBO0ga4UCRTio2NKvqdh5dpGpOhQ
EQHF1ZEhQPtAH4/5UwaEQSD9+HvDYxvxAI1lgTRkQC4c6WccNfSmQXIP9HqKTilo/5vLozQTW/8e
DZ92BWAwANylCaRanBJsXZvJTWRFKUCezrCVlJHNWOVLWn9zYegvtv/z20A86HRhARI2MBVqtIZB
VqHytikLOIy3dreDP4jcRjywVnbZJJssw6+CG3R1GNHTgnlAvkgK+XqT2kY4YAPUd5XO41DgOhFk
EMsGyeh7Y2rs/yrjcdEGdRzy8h809DZWICH1v2doWxVi4eyeiWZ/R/jTSOaAKAUoMsehWx/rGkpq
r1kPBX93ITOe2Tx/D8hPj4ceqkRnD9s+sH/L6D4oX+wlUubco419zyB2Gls1Br5FY21oi5VTvifF
x+Whn3u4senbro9HtObxu6PkJxXRBm4p9mrooF/wrRcQY99XLURpOmhuhNCrAGhbV/daUaA023Qh
4M5sSGLs+7YSJHVg3h4CR/mKefCugkwAnFzBO3HqTzUayAvLdCa0m36kIMt76eiDDtT7enpUEDBA
NSKdyPHySM19iHHA+ykHKp1OaUgb70kU2a2MBKoWk3NduewRvK+FutjcZxgbeYj6vPYAOgmJ/tk1
rwNpF8ZnxhIUEN9/ZwyN67QeAE5pmNB/wHHZBKCrAISOCoO9S+L8GmCHJ1iBr8v4/XtDZpzi0iuz
sWPoDTTNPVAQqyK6t31sEBZsqmzp5JobL/rvr4LyYlbncOsO0azbuXWCw4X9ufz7z5vgi8THlDyK
CUVJJqNpOCbqxcW1pc6Lg2MDL3c2MUXLFoY5ujsgqZQL23HujcZ+twKrKiHkjkUmgvwRuOzMXcdR
Gnco2qjgNrASQLMERPXfvd6aAAAXwAVe/tivQ43jm+vOAzomUlh3tpetuGMdZH1X0CXbt6/ju2MK
dFRAIE/JgA+rZL8CBcJBg9JK+aqslqptc7/fWGyWz+D4I7A/K3p3RsBD8HqlSbm7PDpfrzLHN1ZZ
CdFEngJwGZa58xFLGFIGQbFw9s39cuMESSsAQPwc6mgcxRPoHO3t/iFrqqUSwNfpu+Mba4pbXgJT
V8HQRmPF7ahGAQUyF+hnBINbaC5YxxYYqDVAfjk8oiVb63FEmbwGmQm+QyC32JZgB03H7hSXlBwH
DkSK0MBewg4o4Qthb2YQzNpVAbMSD1hAUELaN5nD/Ee0V1J7j5enb2b5mRWrvPUUzKf0uUvZHHny
G44dOyA1QMVyF3bu18eDYyqIJUUjYIF11ksKHlP3MS/LI1OAX380JTtc/oiZiTSFxHwdwRczwhp0
KL8qUlz6nK7+YcflLxnFd9pObtCFur/8rpnpMO2jU056t4OUCHCwIFOUD1Pzj/SWesZzDz/P0qds
rFKO3TvZiA+B4F4W+4DHPimxpDUx9/Tz3396epYUYzqkEJeSUdjBTQEWHnpRCI2eN/x/zwTHVA4r
fSfrp0mzcJDQa1yTyPGBfVUjmNNuXB+AHxnXsBHPrqIxKo550OTXqRe7BxSj2mdBBndtgXgUlkSq
O90XekMLVOU0j/t1y7tiZdH0o+oisUPjODmNQye235tRIz7qeIQAehbE8IYH5KX3+ybUAPztPdth
3+p6O6ZmWAqBMGo1mFcakFVu8xu/e8sA07n8ATN7ODDiGHT9ZZV50PNSUXWVyOIIxtpPBsmNXIP1
c/kdM2vnP5phvMwHcDjRis5/xGlxqCVg1eR0+eFfH+5gxvx7YQZjNvp9jPyrA8eDCfIOAf69dqON
LYGitsgH5/leR0uQkpl8zzGlwzLCkgIwzzRETyA5Yk3Fa+mk6kwLy1+CKZcwVbPUrwI8B8gVFLV/
ACej/daNyzFdoqsOBRG/QVoGYOnBLqddTtwNfHy+d2aasp2lVL6FRkp0RBqEpl3p9491VgKJrXS0
cOTPrAVTr7NNNG88iipL4QBK2uVnugIwXEsa+HOPPx8kn8IUCAldk1ZQaipkeuSSlCAFglNQL6nD
z2wXUx1+qBtXNqUbHXUDNxMPUl8/WP7K+yWFw7nnn7/r0++PG1zmXAado7H5aPjvCGYb1L4rAR+7
vFtmDlTPuK2k/hQDowXhO/hl8NAdWHkP6mENv0InPgxAt69kDcu+yy+bmQyzv9gGvI9sjsGSAgqa
GazkpqQI20D+/N7zjdjVEVKW7lnFD0Xqa9C5Y7Cy6X0vnaVb0ExuYHYXM7Th3aLCYu2a7CZhzS8h
u1uwv6+ZVewp/GkEa76X6Zg6YBUOpsyO8C0JEJ9JHENxBPeEzZDqD5ICpRvV/cIOnPko07IZkHnw
9WFxA1gC/AOD2HsmDA4vQ/IBbeI7WE3ZQBdUCxFlbj0bWTifqjgYW5TnSuyRB3hFQ/kClNR0FeQJ
3UhSDIfLa2FuYRtrQcAXiimNsMzhHguKZ+A/tzrTp0raDHx/2CuseFEsnZozFxdTMwzkcN6XPpJ8
JdzmiC59tC48uaRYPfMtpmxYNaKxNAw1hDyzINtYQlX3FryhIH/gNydnzNVjPMJZ5/LAzW1SI2Lq
2nKBzLWgUdZ9SJD/yvqWTL8uP3tumM6r4lM0Y8jrpoliUVfBBCdC+zTy/Ht5i6mfRW2wpnp4mR69
2L+OC7VzBGwnrTJ4tHJIbnzv9xvR0qU5mrx0sI7AMUJ/TL+lRC51NubG3cgcnVQkPkAA+ACW/ch4
9GtgoGcHw8L4zKRFJnxk6hTLJxuEImEDgRETGDuTDgqqkIsI2DtotYdmHPYUTIvLQ/UX+fdFCm8i
B+Bj27GaIDUZ1m/xqX2IQm8nvDWFxyD4kFu5gRjHTu4c+Du8inA6BOt+ba+rh/aOPAW/IUn2eobn
bJoQmDm9zh+r/Xgir0uNxJktZcIOGtsjddegUYImOthDEs6VegSD2YJ7VW21G5jKJwuRfGbRm8Yl
MMITQT3Z6JMUDXQ6/A4+u2y004XwPfd4Y91ELhfM7nGHtHN1rYQ6jr1aKGrMDRL993bFnSkZMhAZ
Q3iuU7Bx1DRsXPs5AlurDpL95YUys+5NOIFfgbKbsQIZSHnjyidp33vD+/cebZwBqrKjPJ24BRJX
cONallxLkZ9aq1ma2pnTzJQI6x34SwL4ER3LvhOrrgDoeJqmG1itfExTshA0ZwbIlPjqQFWpKUqF
x1w1jzJPXtwa5zS8GBeeP7OAHCPgj00XFBNkEsKSJrBf9vvsV8wH/nJ5DuaG6Pz3n0I+hCpsgLzK
CMK7vz3vgbpnV0HYiC8s0bkffx60T4+v4dBFuyTKQwoz1+vYbkBWSsjSbX7ux5/f+unpYPDDt7ho
+VEMI0Qz1Ieuu5eA5Y9Os4S5+9s6/CJOOsb+RSQKStitA9IQdflHDiGRGzfX+e/cr/3XPPPZMXE5
yoVt5t+qxI9OvRhr2FsC/ZfZbfMwDoXctT6bjp6VVAuX6JkPZ8aasCbIEHhAPJxAfoNFLmhJj9MI
ar/4ZnprIq5h/albpd3plI/5NhfWWUxslTcyrEsXlZ6Fz5hZHf9BXcODgwogkU5Wq+7B6L4HTGSp
0TOzLZmxNjhkA3wUZ9AeGGBFDpADKp1r7XyzemdCqisKLl4jveLUQcPGlW+RhzGCbsPlXTlXtXCM
0K68RCRwhwbaJIVbeukWQ+j0JYSO3Ka75wqE15Uaxno1afTYW9k6ofCkvbv89pnVZfrUKJcBa52h
36qgklYUO+42K9gRtnyhQjZzbpl8ig56WE4GBaDQQwPkRKxRbUSU0HewWvUhaxTIrNVAtpc/ZuZl
Jq/CBlG5rLnNw4EHx0p6+4BD2yDdegy2IHwhKZ9byOe726dAVBRDHUU8G0+MeQxOmfCSKRv3e7LE
DjMWA4Rn29xXlhcqmtzAh/3WHxOItyxhqOZ2inHny5JqAO6S0lAm47YdIHkTwLWzB7jm8gycB+GL
CGoi/YpaBEK3FjRG+5OuQMB3YCH8Fg2TPtVlW6Dwd1bwGM9n/+UXzky5CfiDgi6JgbeEU9zI9cpl
wXsC+v0ItcS+OiUSNrrfe48x626TRJ3q4ISWdvI1lX2ofH4KYFoEYUGkeUvCzjOLy4T5QfTCc6cC
PpFKRs0qtsUeS+3h8ifMPfscAj4tXBwYQz/wChZ3fQ3tpyqeVi7AFQsbfWZlmei8PMV5WAqGAZLT
NYiQm4aMt5HlfW/XmZA8btl+OQmVnmwr3k2df2qotVAHmfvlxqlPCESrOrDCw6YrnqsGvIOGXUf+
0vk9F9//NlY+jTt477nwEncIYw3GAsv6fVCwP5OXF6gfFjcdASosrtBAcGt4YCXWN3eGsdUVLBzq
Ipp0aFs/Oc7CpHq0nbcSWj21nPaXl9RfOfMv9ruJ0Rsr4kHOZSRhHXsN30IFD3pbUSCg8DcNty34
+39cOOruodmn95ki/QHSmO6VHJR+Gq08WEskvCGnQbDyGkDnC/DvDkL38c+BAK8N3poN1CWh922K
W1oNwcCDL3ULDaMCWJRI9ew+9txk3VHh78WEY9E+05O5w2HhzWy+odL27gYYI29Lv85Ai0630Mz8
NSaB3rkA+91B8krjJhjwJoJRc5Dt0dPJ32KqyZnw00NMVNq4StQajP9+iF+J3wZACgT2Rik57Tyo
N29AYh439lTyfRBBNLfomPdKCYdgLYNUST0MbJ0CtAFhTj/beqkNzwjp9+DATG0FvRywfRhoQtcW
qbDw0GD73nFoQhxLi+iAR1jYUUFPTcTYGl/lwsDeR+k9Z+kuT7pgIT7ObCIT7TiCSszZFMPdxlPD
k0xqSwHshzLQqkil+l7R2sQ6ytiBk0Gtk9NAnJ8DBJkG4ksY6LRLJfiZEGnCG0nVwNIbF9WT6pK7
IckLOCw68cLZODdE57//FAfcdsy7tMKvj3pn0zNnb7cSymfx5vJenIszfxX7Pz3fLxWLZeypUwWe
QZrl3VUJKbl1IKCg2NrHqZM3PFV/MhuaLbaEPM/l986NmRE+W8atBHq56SkF86wBnR+GRguPnjnc
TRBjOgHHUWuqTtHgfOQj2+cV/MN9u0xXpYTCx4hSxfc+wgiWnRZREYtuOMkYWsfkuY/ThW84z+4X
EfLvbH2aFUriasAiGsJomkjo4664x5bst7JW2UKkn5kBE9JILdKSuG+SE5G8hQt85WwC+NsvePHO
VCtNPGNKFVwBSZ2cJCSMZBeFPhN3Q6f3ZS3ugcHdFnGzryP+8/JMzFxITFCjgg7+GFRah7WOn1sv
OdVV9ahrqD05xf3lV8xMCTESoY4k1LLAzDplvL4XaXoQHbuNqmghn5j7gvNrP804h2emJ6CnCNtP
SOmoH7K4ycSwrkDK+N7vP6+DTy9gynHSti6RsEj3BSo1Ev2o9B0Xke9Z2jqmeyVkmTjqTwiDZfkn
L8VuhBDroon33OgbNxwydrRtMwecpb54rSfrUFr0UCd0IVH8ayv0xYYzMYyplciApiCANTqWQCZB
P3ztZZDSJaJmhzyGbFGLELibstT97RN0zyvtxftAYI4a27WeWqdvDnFe2QfStPUtrWsoxNq+f5ep
TvvQHPfVXdAnULILIIfUr2oIq6c7MCn97TgKb8V9F1q+XKhNBuGzzRALcRcrOm29xnEOLmFsWlms
p2Ch+eIKMpNiF/jCCx2N6gXGHrq16M2dKKvIdQ4Npnwd1GLY+nw4TpBf9D1rAxH5/Caz7PgESan0
4E9abFQ6QUfbzobDSKFoo/Iu20J2R6ykaDVg4NAuhZqJs3O0hAx82r9ncoJcPYvKtyiT5R7KaRCI
LJhzbHRTbPKhyDexw0qoPpN+Q5CAryBu6K86reJbFCyarVP7oO/1YGdYOqqgwgUnncsrfOYaaTph
OqUH8J2bV6fMttfQfhlRmoB3F/RPCJt2E/NPfFjYrTP4Jmbi2EaLoyuVxuWJ/uje9I6HO30EIhFn
zqr74E/OI7+N78hVdKKHR3mdPKcfl7/x66iNpue/d3GMKCGtvBxDD36Z66jzdtAqX9I4+DoGMRPN
Bm1Q8E8KeEXXZbIK3GcWwZd6kGvqLIHPv97GzDTIHMHQttug0CEtxSaLryqrXxey3F4enK9PfhYY
MbRwyQD5u7w+lXZ6yqgDzdThAZoTtwEUd6wGIqaX3zM3TkYojWuWpmUi6lMgs+KG66Q70XyCwGKk
76kE7ePya2b4oTAmNSYbBlNdy7HIlGKW2MQWCdDuKootuKHjpkRbYTVYBbuq2z5Zw4YyuVVVUfyT
d65cgJvOLTcj7FrQDqOq5ChiNgM0gJsp3ljS8XeXP/DrDctMINxo2Z0sBtQWINicrZJoVdUQi4Wk
VQLh12kVZ8NCoja37Iw+UuzEg9OqSZ0KuBasPZs9jznkYpN86do88wITEBdDS1XVUAA/kamC1hwD
YDgLI995uDxQM9NgQuJ8GMMDTuIXJ5w3at1C5XAzQpfyew8/76ZPicEUWA2kZ2UNZQt9P7H6io9L
8NiZjWKi2+wOaXip6+rUBdeZ3kFHeD26VyVkOC7/9LlhNzb8CPnKtiV+d4IYdX0N6pJ4giMGOiwV
FwubcO4Vxl7XlZuPQIbnJ2pDcHeKDk2UXFfQI7z8BXMza2xxZ7DgQuhY1Wksxx2TDUT4ioV5nfvl
xt4tag71Wng6nCxbwyMzrIqb/JtAKuYbVx8iSuEmZaPDsupPRUB/DvD3ADHKuecV+OrCFxsIn5CF
ef76NsFMbH6EKOhALLU6aQc888hdA6N/M0BFK3DHbdF396MaVhNfaEnOhCUTNFkxBYiLyqpTAV/L
CbKb/lVt5xsZPYqhW+toqfn8t8zx36STmdDJQIMRw1SBzxpg2pI1d6VOcTECksFz1mk03dS53li0
WY9chUMLDC8MEVbad9fCYtCNjdegiq4aaEkSj31vQZruoVT7VTcxXeBaWN/W7fQYd1W6MI0zK9LE
WtKk8SvPQ34xOE9Tm6w9chssmmLPxBrTMDTGMeyXAy5QtmXB6MGqFFxCJBylM+KGvOPDx+UdO7c6
jIAQe7UtLOTOIWTYUY0rgmI1pOA0atv+UREnHOvxrXT7hZNr7quM+JBOI4eMqNWHNB88cJxqCsOW
PuwD/ezHeilznpsYI1T0ntugKKvGsOHWbkjkKYCFEywlFtbU3OONYCGQVQZVgTVVifSPJtYbdDQf
KV9SX5t7vHG6F2musjFzdOgxewPjakiMqq1CEevyhM9MgQkNhLBpEHXazU4TcodKJFt7iDYTgzVR
//vyG2YgBMzEB2Y2JK9r6Eedmjf2Vt9MT5CkzraiXKk3/bO9DYN3J1+RBcj5TDD9W5X/dN43Abh6
jU3ak44kDPgIc9xuRVAuP6SFl+3GKoEzghWg0SDZQOW2brVaqKF8PZTUTJOyhiR+ZuVDKJU73Pbe
BFNEIUbQzi3/OQpSurk8oDOnqul06pepTgdSe2HO1DHl7ADD3J+XHz1zxzBhinYM6egkGDiEvt6g
cdz+AC9gVclT2y1cLWdWMzfiy0hrNtRq4iEtxqd8Kn5T2Hav4vp7mo7MtPOMOqgAZx0qB7z/0Svo
bHRpyQ8TddVCYXFufRnBZCId1M7AwTqJyfL2vbKbB2bVxX2l4v4ETdp0Z9GSogQwKhQNArEw53MT
YwSZzkpgbmYF/amM4nvd11dg1baYmfwZOrzlno9AeFxeAjMngKmDJfWQ2tCkHU4AXx6THrykkp7d
PVvYQYnnoidXsrGWaFozn2Ui1pMeEtBpLMcwaCoQCUNPwjupirda/YJD50KSO/NFJquQKRjQoCcF
Wy5ZPwy9uIWH+ws+cps3QHbWIPiQ+uHy4M0sb5NiKDLYSaCJjDJqkfQ/a5jAPILecY4yU7Jw3MxF
GePMVDyQtqW8CjK9TzJ7z4H0d8oVKe1vHQjUJLn6CaW2LGV50sV7H1g3rIOnlvgBtM3r3zH6X7/0
/45/l3f/LwVs/+f/4M+/SoA00jjpjD/+z1OZ47//c/43////+fe/+J/97/LmZ/77/5J3JttxW9uW
/ZU73IcSB+VBwx0UUTGClSiRYgeDokjUB3X5R+878sdyhq9fvmvnyOI1spEj7Y4tisFgADi7WnvN
/u9/6S/fw+v++XPDt+HtL/8TqSEb1ofxo1sfP/qxHP54fd7h9W/+n37xHx9/vMrT2nz8/tt7Parh
+mpJVqvf/vzS8dfvv11FVv/lX1/+z69d3//vv/lpPQ5v/8M3fLz1w++/ecYXYViO5enAE21hXwXQ
88f1K1J+cW3JqFBgTGI58pr6qbob0t9/M+QXSCHS1A1dFx7gT76p54dcv+R8cTx5/deRgvKB1/v3
N/aXK/MfV+ofaqzu60wNPd/tXrOMvyfxkiv/t7stiVVsLYNtHIqkRW+FIfqEtztWF4dUZt1pqhas
CZwRhU4gsV3FyxlL+9XPzEoM3zKILt9lqrtgpfra/hyyxfger1Uhgg2OQB+ocbZ/IhubysDDrHvG
2Z6XZUVML70fi2jS19noHJwPE/1Sgxq+WF3l5feeKJP0YFnCg+xkjiLzzVFLPovO2Eofyy43OWvW
vOlICFzR+Hq5DsJ3U0AmQaIyyw23MsfUupVGvB5MZTvAyrYVgxhZFrPjV9si4jMElqlmMp1m30SS
25HWuV4TaRvOkyxp0ooNx8qDolWJedBp77QLsmyv7MkzJmdvbg54OrGUr5OTrCfbsrwzFJvsUK0b
Wtxx2fCmwv67/jkXpXfXdtu8T9JyHnw270fPH2TRw1WoUEeIAcybT41Wf1SZVpy32utC12oyzOcz
rT4o3fRee6X1H8p0kouTG+5tUmMY6Yqy/BZPBi7z7ZVxZGH1RutJuupus9t582eJwzyzSu/q8No+
s+prn9oy7wq/L5HYlPXWvipsyR6rwlqe9MSrqkCXmG3PttP+dNLG+WVZ5biTjZBYh0HjAfmZ949y
1ZkEJNOc32+DnbE9Y1jt3UJvLXQ1qd9isMaypiqwcsR5XOt9PakXB+e7zn43nBzN/ZqnW9A5Zh3W
7pUqONfJIc099FmbEEfXGUG9Nr2GY5CQoj0XAA1Obgx00bcrjV9SY1Us8eNWxnNYK4ct9SSbluzM
9KFcaNyXmxN4C31ganr7s1i7qgcON5MlgpWITXBQzvA86JoNU8IW8UptUgqg8mlr3kFpsqYQROUK
LwKS3dtQGlBaYF+ZWdiU63yj0kpcPKWXGZ0JXFOZ0Deeb8XUHKDZstLdWY2r/dj4WJ4yz9E2cFUm
EIKyXnqkKSL51LrNtSrUEICDQPrkYgh6uzIN5gsGiAuXa3hOctd4nIqm0fyuS8uUOcD1Th7nVr9o
i1E+lHbmPmZGLzXfZYbb+3jps0/h6uOxNeKxOSZDax1UqmfHdtW2YERh/VGZ/HZB6ybTeze687Mp
vWoKxzqzo1mt6RCZkC9fsFYDB+TVwtRfcCpJnP2kahusuV4Pb3M5GCJMxSpdEHvaUsNdjbu7FowA
VligXm22HBsD/xd3XN4R9pXHK9Cq9KEolPdAwMajoTD650BNHFL4Jk5+GPTA7jZDaA+WjaG8BuQv
8QUEhchY+uTSOJUD7SafNRbRzGQ8eGo2j9PEXq3F/pgIMzMRr4PM6yGYqyuHp9FtQACKFZAoVcZ6
nkDvcAWacbhI3W2KoEyhs/sQYb2oXsfUBobUJGEysdBtQli5x35nvcROayDbVzVglzGNi0fPHVoa
F8ts3cD2HOgKmmh7qAocL1CIa3btptb7NB/gKEi9qV+9JbUT7PfGCifazNkDzeHNXEXT0D1YqdKm
zvNzJfFVB8xzq8s1u1stY5pCge9C7Wfx+lj3xjcjAajYxxTncf+tkTyfE36vHIdLIfZTvMz/rOb+
P47exlXE/D8P31/f6n+Qq/zXf9M+Bu2+y9R71vCZ/TMxuEb/P77/n9Hc/WI5DDQ8B7gyXhtwvP49
mjt8xRBIp1zLdF1CFCnDn9FcfHGpQxm2SQPTDVfYvJ0/o7mmf0FPLRyPfwyT75Qmi0z/iYCOiuov
AZ1DkwES2+cWIV2Xuv73ut+UDhEK8LFyqyywUbab9AD0rb5vB5ovOBkMMCKP1tIS9Kf13jFgiTkq
fVpzV4cQbZYYNusPpjUnQB+dPQQUf8nd0m861UQJu4uRUUzvVo2PeJmqqNtah79gByPz09Oo5GPT
9LdJbG3RWph+KrwDtiKW3yx2RD/lgWXfnidN6xKF4/P8qLyjNslDMc2vSMLBHzqnYZrXUG1N7Ccp
nq/pFSeV181eH2P8lLfV74xW+FBUn0tVNrsa8E0x0wxYwMqqRMsjjbY6brR6spNp9w3iixY0Coph
M4Vcw694V5aBqauVsH5bec79kmoDIDa4c23evrdWJ8OlLz7Hsd2Z7Av4nRJRo4HnkWtOp2azWEgo
P0C/DmFne8dlZNM/6QbWyzrxVbbtt6lhjDI3a+AY+S7eIBLC4vMAj9dzXYeGU7zZrUK9L2NoaB2/
3hbLIcDgavbbPrkDsxaOBZAswFK4W2R+pnEM5YCpBiAW0b/c7H+mhP+aAoo/+rX/kQJyx1jCsLlp
uQFxNdL/7t6zFr1qHPcHys3vaw0wYSBtCzNsBaKqNHdsyc9+nKyfdT4s7Pg7QY5uF+D5yqdUYPBT
VAPI6lX73mgy31dQ3HXQTODt+FC7wkCUZRUTtJreCOxUg8Imz0OLKZWGs/ChmoZv5QYfaumzY70a
mGWobI1GMQ7RjHpzjqb1l9dUz5iNnm171nY0E01/WcZD3QsTzFjxqXRAbmU7xL6aIHgCUgrQOcrQ
gpobdan4YVnOZS07b89KXBwa8qW2vDKYl9Cd1w4a00R3cgAr3A+A0ofyVKUuXaSMG7RqTN/L3Zu4
Kg8CzxxYuG0RiOEmt87oUKzQNtMzSRGJHyDgEDll4Zsz8HLTmMJ4iT+qqbmrxez5terzgMt3bPt1
2muCW3BcePWJhwkL+/cRAYDa1A3bkUena1/HDOR3wW0z9H3sp+31hQf3Li3lRcZFFRgy0YLUTN6a
ua6CJjNfzWL9bHBo3rvjztlwD09HnvGx7QFoW0CdKwNWdjo+ckkaH0+THbHEi8zmF7BG7wZ/wTzy
ahtMveWBS84Ax5jjejV1WMGSZZ/WDBKN/cHXCZ55SJrz2olkDGKHOxdpb1Q3Jo9gMd/yXgmBE5iV
wpjedZ3HYJ5KGTUYN4ZmJl6Ew6OdFVsbXMlbf9wnY9vBMHVNGLu4ZwxZCZmvBDDY12Es+/YIAZaw
q5CqaL3nwxF9zoVTHcwFRt3SDR8GXs4hwCme67EJHNsRB3xNp72j6796HbqnlXaMHuxGhqIfHycM
8ak14iCZ58LPCcUEeUK2ATCv1cCPpmBgoQctXiQT48WZ1f9GOP632TiJBo7Ynms6tmUjp/H+Pogy
cWgpE/ljqdQFwiqcJs19Nh33og9maK5141ulRq+5GH19Sj//eHj+rxTpl+wdXln9Ofy9Sv9LYf//
UClvGP/rZGDM+v6v0f/6Df+M/kL/wmYVQd+UpsHls2jd/LOWt78Q2LmUnuE4um1Q8P/36G+5XyQp
J5oXwTcZ1lWL82f0t+wv0oA5KiUGv6b3n63lrb+pYV1dOCZ3NG8DcwTJ6/1tpGBmfdKKjEN0o5i3
KUjY+q3T0N74rxJ05ab9HIbOoAiNxQlVtulXVuoQffC6m6AAW09JUjO/i43Fz1QnArHYhu8584WK
hNS28m2EUp0t3KiFMO8Xuvwl8+U7QIgUN8avUFLiw1K/p1urM+A0rxZcxksP1fPYNeN+hnONfGrt
/L5xawhrWx4SK1j5gmvt0xDw9jjXERer8WADLryMybYTNkNZu4SlIDq117pqCaariKi6Yl7oOyw7
g0gS4OJNkNfumyy2D5sYgWG16wFC3XDTt9V+LLNLy4rJbtIKLQQXgRFiC8R71qgVhUG3lWPt1LLs
6Ku13IIGpI/WTgS8NOn8G8MohiDLh3EHp+On4Xh3cxIve6Z3CoSm9bjExkfTxmWUjqMdrdbTeKU1
m8XkO42uQ6l1APqV+cdkTe8V49hTZv2g4hfOIFK/J/EyBnmaHCf7OgupRcDhrNBKNhDTyOSgQieg
EYufIwg6PKjmlwUS3L6L16NMas33+u5u4PzegcD1rinfrh3770ve/kgTExtaPvS+XZPTXAzhOkMA
ZDR60lNdhLURQ2LPu0i3ZhVMw3Zc7CsFFFlwMrpn28XibDJvYKd9TagsiffehZntENIq1wOnR/An
Svbo2LmHnNo4kSfnb7hFZ4HVsG2vz7QAmMqCYCr6Rx6swLABZtf2dkdoOIxOfZPgDeuvHhC+Nf1J
E2iNCmE9tnYJ3SKNiUqAKiszAgm2qyjbwjJR5i5tyFItM/0WizY7lNXMBc/E7TAMT11PCagCa2cn
yRolL61tUz6a/XHKKrmTXYeEUdVfZb+8yqrfQi+d3MgyAN+Xde0nLFgFcaX399pU+yxD3EC29gKN
Ink/LdaypyI2/L4C5L0oHIfj9dbU00NrYX/ZoCncFQu44JqMbm/OygIm+tyMriAlsdNoELnLmvMK
fbg3vmLap27bRr/tU2cncssGswKlHcXP5FsF8ZG1MV8vZphrSot3bTc9Z1ApgwxHWj+1ktvefnGt
5etm2Sa7mt63oiqXBztx35F0+cAvxz3VJBlCJcJ2MGzfMFUXJBD3dmhqN0z0zQddS19b7cHYkCMM
vf7dmKr4nOnzV22ddj0W5DfpNsxB2Tm3tAiGgz2w4sBHR4R9wYCiD6aZ7RcFHTO0R0YHchrkYT4u
25xBHxU3IA+zoJ+WdDeMtboYroVRWrEjzlsR7dA6itNkH6tmfaiwIOa3EngCG8AsukeNO0f0+LdX
i4fbsR2bgU6hoTTp7Ots+xHrZr7XmvbHtDk3VtFPB2toHty8/1iqAaVZu5jnxt6anRig3GLJJaNO
41J261lolrrnTgP42qMp7VV9AeNO9mSj3lrC0XASKnozjMHeIF/fU7Elu055VijMXw3tDS5nWt/0
vYN44+py2ZacIUNCmryw8+IXSWcH7awVkezH4+LGP02nDD1wE0eaut/ogt1WtrYeBrHd2nGeBtZQ
H3sdDmxaRTaQVPqkS4s/bDNqkSGvXQdjjiObIyvZhuwwMB/qLCqva8WB7MH1t8xsdpYAkZg3P1O+
5ZjGvV+jXNWmlsfek3u8qO82PfPo3gyvdF/qkKPnmj6XQepNHLAypu/JZVu7R7tvOf0LE77MgmXd
lB/00fjeFqdqKWfsxmIHDaSMIwhP/c5ZVumPBtwWKJ+RqNbGN69nw8xlo8GZH9zR/OWKDNfREnyu
RBmMTcGJOyz1S2pJnJPC1Sr10F3qZ2uMH5LCnQPD7S8CDnBWgfVx+WU6z+v2mRQgGDH4Tmsqpb4E
hOZtNi6t7n3XiXSfeh9Nzt+DgQs02d3ePN1l+cDrTrJKp0iDJuR30/Ks4kO6YvnVsrgVrpk8KeQd
d5Oj3eNR2QdxU9KvHsaTM2eAi40s27llEUcW/WiKmmlvEx7jsrmx+QOPmyFaewurwy4efNfZIpM/
ru1lC6D9hKWZeRzjeXwqtZuBSdt+VXgAaSVsBvbvjTBmWTiC5sLNjQWer1FUeqzZmnbXRTYrLoFW
dfZe79cR0ssYpQm6lsJdND9nwv/Dad9XbT1BsrhUntIeYzW/dhr1GXIg6sbOBEZT94mvPHlmCd33
+Foo8/5kbbHax+uenoUI5hhUxdKILsj74QWcI/NBtw/1mPjbl9ojZmC/rs+7QXA5TCyKYTSU7tF5
hlqGsTT260+V7MvdmmQXVyvm0Fo9a5dP7ColWn3M4G74ay9c/woJr2PFI7T2zS4RyAWcTZVhb8pj
XocDxOQJTmpINcddVUGPGupV+FR6ZxibesDmW0iS3kMdzaYXs9v2bheMBRtoV7rTwoDY75oO8q4p
b1eakjZcc0pL3QssnLaP2mYjEVf229bNO0xJt3066x9FiWi+AJrCCjKEljJSMcMFG7QG1OgkjDcM
9DJj/p7W0jitBpWYNLoPu3VZW68Apmb2J5TxB9tdDxP/j2ZEwSEhDtjDFgrWuIB1mlXAbCgPPIJU
kCZjQ585/5mDGO9q1gKMzoxva5kgXwKkwyIQDclFPSyoq0LTtT1mBcO+0dT4tFrD5kM5a3fuekV8
c7+Oy2loqvhikJFJYVVRMdO3HeEDG7Ded5w1THKEjdGJNu3nbPu6JsuPiY+r7YvIXC2KH6c+85Pz
oJwNLl7c2sEyA4kzUnKiYrD93H2bOXtCk+xgvnadtVMl5y7apP4N7NoYDDPG070BODOvS+IezhFO
DuG2KsX9Zl90ujIE9vbcwk6ED2NcZCXvvfXaffVuzF7K/dx7WHS4dcwRZZmU/e5hZGjkO9cAWQ1e
lHEy5dV803rZm9C2OuD3TUPXONiV/rOUMRiQjTiMLR4Zgvtmqy3x56aorvH/Nlt01NtyPTvGshzk
2hzQIrdHc654mrNgQohmGE1/I+aUPZZkYZBF1yhXy3JxtPrcaodtcnSfTn/nL9vCK0+c9/QI072s
holjAHx9kjSTv5z5yfc8ixyxDSx4UivrbmOFqK8GwDQsQdL8d/yyqiuf+cLRcYfssSv1p2nSfo6x
NR+HjZ79WlGe2oqxuTX1981metfZDR9++5mPrnx06bbsoBUboVoZQUxp+UCOl/kwc/sdLIJhTYuL
V5xTIdNjVtek4ub8K822+9IVv1aIucG6yOcxLtVex7aKtvzXPmt63INj2j3ls9Vs6jnTpq+W2pvp
Xlyf0jLVTvq07p2YldNCDO/C7n2GWafGs3+0kv3EKTdDxhm37JvIgAEFAdyB9lvQ7Uq8TZwdt41W
ngYYyqoLHXZo965zqus5UlbyzZ4VTRSH7zKdKYkyZR6aMhN+R6i04lfGoQRho2fQ4+jRqqMlLpY2
YynFwJ4Mpylg8fzZtFlB4azFDcybkbzNPupJ0gdmwxVd86ihJt+TjFb7WtVYY8byra/TJhBCR6ks
FNuzcHN3je3VPhqG9Gxl4KeSanYOzjaBqIbgbXsyjTCv6R/bxn7sofrcVCOfkDNJPVo6O7mY83Yz
6KV80G5Z7jg2rV3cWKsgZapHbEHnB8YoYVK6LtYBA0G20qPY3NZDkZvvOoni5KoX6WgfaC33dtXR
/czqNzG17anr1V3P6PPGitdzm6qfbuuM+1z37rukrw7b0r7J0Zl2AoHUfhnXp8FGhV+PQcrkNBrG
cTu1mXZQlTxtVZLcty0b8mQlD0xdX7diWrDtXolLc0skzG8xrvs6lTXdtJTNjURcWeP2etpIwSVG
MEdvwYsAkUxyIKJlrvXrWi6OXX0DnUeuan6wXFzMGYtS0YhYO+hivWjNVXtgmr9apbGoKciBYiz/
hs29ycvMxW1wGMIMpWyQGuIHk1WgJSmOMHLS3KCSBkNTj1N45JctD6nWuOdE70M3MWHtzbx3yDw7
WbY6M7PiHv7ogclqz9SpUwH7iBvDvO1bx22UTBCsJl3/Dv0QlAhslGwmOOF9kPoAnr1owzjMcxEu
JnOA/U2LZWz82tmdEfUTsGB7+ok8wtlpTUeNAw8vHdMtLBjnkVjxOhMTx4R2WjbO5l7gkR4mdmT3
/RSMKv9MB35IfmNOxXly25o8Rg505xVIc2lHOUNSP00o6zK3pQ239vuum08jmdxpfUlycE9LRnO6
dJfnUZ+ZRbLEwbHXWSGr0J7PI9pQN4eZSFzfrEWy66v6rnLc6hibw43t6rwLPnV7HOPdyBKZXymn
O6er+73mTs7mfuZJ0lq0g3MLupH7wtjiH62VtGdw1jQMOCjo2420DzjFh+bOXPT0uMT2zjScR6mn
zxm054HKfdd0owzrZTjpAAJMiklmcHtbLrRtMSt05Oz6kybfF03HbGa+ql8Vd0JT/tISPPSk3dI6
7Qa8SLnRu1IepCVuiNzfEhby/YmIOnV94y+9GfvzvKa0pFPG4ZkVyAEmWM4jG9U1x2Sr4QOhd8U7
gOB8V+fH1f4QWh6w/H6nEuTJyqcVsuxpNKehqQGfIgNChV7mN2Nn3dWtbcHE1F+6anzqsOcPROqS
U43OpyY5SrzSaaPSSV80tN6dqnUcZhaspFm8V0Rp3bk4yqO13y6BNQm8tJrQK1cW9dn/55a+Kc2y
v/Fq97WoHnvvQzl+2vXz0elHTryMSgONMyuo9fYr78v6WILNDPHNSf3RshlAjtNx1L95k/kLW6bP
ioPd2LrU7/Ti0ypYKM5NwnPKih1kYXhO8xJgAHGWjb5TM2B0r6Nzry27eGWkOQ/eEx/35juOgG4j
2z6c3PJiGdkS1XE++Pg7uNgA5HfSXQ51kzzOeB549nAxWuvqCvxrtcQPU5NPIzR2X3Rs1IEWpxOx
xicURbumGt5XvXrzjCboeJTyQfBkN6+lbd3XWHPuZRK2tnEPQiBsUm1n9N3NOkreEJv+fuZ9Ukln
/jAkTqDizPOxiYqssfnKc/mJ7j719YxRqiaHnapqlnLAoQZxhhxJd94RPueBKp7RuxX+tJq3LmWG
Sox2p3XX3JRgbdrbsMOc9BONwHtf5a/tPIaydp4U4ysqUONYOOmRPLHZTXPHSConW9LMIkiSGCuH
277hdy2grEY4J9yla3koM45gqIZkwmxtHow5PRdWgGqBoldl3+CHKt/NNHrsVfl9Sj2ccObpl5Ns
ZbhZMQYD/avZm3NYGu15qcYixJ1z1/WMHugTalGundvRcc70w2pajnxVfJu09rWz5H0yqIun5U2Q
m27OqMM1wjzug17x0JQMAHeF9V4Cn9+hOz0jObqfar2+MN/gMntGt7P8AjPbu9b4Va7N06IZxa5I
68gZVqYgzRpudU+jJfEihyNBVUIFWTo+9ZFebaztUhWZiRbNibVfV/ovVokEJOny4zxjsW7Izt9k
+7SVVe8XxaR2VVPel477Stj9KNlrpc9k9cFsJ3fNYGzgioUbsCkaYyFS+tUxzWYy2YKSW9POpF16
mNXXaaRZ7typPy5JHS7QKPCGCHK9/D5aCBK1cXuz2XmcKlOc6UfttZ7xSuN6eyTw+AV50wkMbnMq
bK2MmKncuHY7nIbZ0ny1VVHtDq+p1a17N9tMX5lcfxfHb38x4p9bGt+P697amvFrd9U/mYtV0U8A
fzvA24VujzXFlJMpxWIOtszFEx5dDE67nwvhP6vKk1tkj2k/yv1iscgoKQ+sbjumxPwwLTJOoImW
kqF3j/h03MdijCN3ou3U2vWnSbTe5z/b0thOtP1qpgk6Q8SwEKtCi1B7Z1b++ZC8u2qbzl4JaWS1
il2muZy5rtg76ilvh+3kcdi7Sl2K/Abb+iJKixhYqm6+4MuFZ9ZSXn2glBus8/w5aO7rppzHVJc0
+Mavin5rSF9HZNtzxYCzQD7vW221Q31R8pbkI8Yhe5xx5/trb8jvFtNmKLfsRaVPlwJWK1YXvRtq
kxWkS8oaicGy78rj1iA0CZZy9UK1tBEHXec3nsZQqUyeSu2qVIOedgKS/jWVkq7ldXApsziMszqn
2Oxs+KGGOAya9ZDNz6nZhPXQYAWaOlPwg6q/DqRbz3/cV6Iv2nAoehOhuRMkJbN0d01vBfKps2pR
Bal8JrqMdVCbOTelZNsRZ7a7pKDYtgbL9ue0USjO9DoSuWLgZrpTaMeNHpQuWpbNGNWBcaARTdcG
oQG/DFdQXEqKocTMO+qbuNwhZYl33qINfu0yy4/7x61Jn4SX3RgtRmmZ0qwAQEQV5k0WJoW6Fyae
wzKZqTPzbt/PBalO0nyXcftepc7zJubdss6236fU6GtdHRglXNyW5r2RoSNLJutSV7usky+0fxgZ
tI9jrHyhXC9o22al95f+cGio+ca0PWaio3K8JjvyjlyFlWWo2+ksXh1Bq2rDNZqxfBu68BTInqct
qFLzpWgfqHAvajOLJxcZ/1yT7kDPJVy6n8viNRi1ypdRxF/X3jXDUsOvZoOFUcdy13VuhLGAHmqj
JOPUd5jqnZS4JL1j3G1LdU7qjKs3VQkCd/s2pinaDKI+DDm8xlWEesuBxrgypibTnrek38VIwJir
p6j3updqk69Wr96adfKnqe1Qk00/2tHbGV6V75ZZEo5FO1AduicIIx/1YI+oIvDExAV13mXZN7fZ
yM/GW8p2hJE1pAS0XkFjI3/UtiEPt60/baLto414jKAyrXamTmd7nhu0RvVMx5aTZxJyCciTmtJS
QZJ6RqCV5WO/lNMNK+mPRe124TySqsxWzFmz8N6sDfJdjedRYpwQV76IwT2brbX4Xn0yFW5krLKr
Wd5oq7m+6M4QTWX+q+2k+1V38a4Z1cz2Cd2jIsFEjmtL+wvkpp0N808aaKNVRqgHwrjM2zPeo+jv
tI5egMqLvTu737OJMTOOIkEiOdLU9povXUZvab5LWkbhhRi/O0hViLRLRuDgkTcTpwuQGvSBro2A
ZjImAlPzvS2beT8b6fc+Z40jc/vi0S4wxlDdz+VTT91d15TJQc++NZ5ZnZXbcW+IJqFWlkDPORCF
yPsHGNXpztZRcCbecOON43M3YAesUQxGxgYc1Zm15zVbbpJlsCMLx/md0nAgNXtrvjQdJ5tpM7y3
5+rgLpsdFZNB/0WjhW4l4/JS2Q6jruytVtoBpOLH1ht0wGbZ302xFm5Z+1rVIqT1VZ2bXuyyqTk0
emXvWxEPl/JWUH2GBavPD3E111GZxNqlTIbArPlI8iKWQWEiVe1oY/kNc7QDHsHfu2nerXZ76XFL
T5GLFt4SU5hxX81eLMOKvRgql96MBm/Kjm5+G7sDRgUt+x6qG+j0ZEWETVFMm760jr2qtkC9ufpi
3TU4Bprr21LH8w7B8U+0jhxdk8Zen1cxNjLHoGiR9XbdolOS9Adn7ncFFZZFt6YR1xmSWD/p3Wj+
bNenmFI8MHL6wrrerszw6TFnYnR2jqEdaJ60l3EavpYpbT6XxMFc0yWgX/7dqvG0b5SFHrE2fTun
wdLKbPPbgjwFGtFtE3PmLk7xPS7Xr+ak7KOd02J0Zs6gLG5cpjYPjTXduY16Yl1nxq6ipsSsVXOC
L5rdWch9do0hSMEG41tRHrppikPWqUVgNy6XixisUjMNvSb+MWl04jUEgUENri2ymScpHqaFLC0T
vd/r1q/s+gSbOXuMIztnnsy3cKxaweF+TMe42re5+WRUiGWqZXs2XTbE28/CbB5Tu71VVVVfFUtJ
AALs59z8gtCHW+TEsZwVoaurR3dy6PerWz0ntTHORl0+NlizTjjeqKFm/jPGP0RtCaZBjD7NTPq6
MwsEks0TVmizn23jEDDFPsuB7omXTN97x45aV12cHxQghs46sPwYBV0FCuVVPU6t/d46Ncl6vNO9
5eg5K2Lc4oDF7eKrzno3qyhDzeAjE91IDnqrestG64Vbel1rPli83kwbezcxRtlUv8XSQxtVy1vR
RJanhTzvt+Ow/Tf2zmQ5ciTLsr9SH1AaolAopq0ZbJ44OEknNxCn0x3zPOPr+1hkVXdkdEuWlEiv
WnoTi8jwdBtggL57z73vk1Jnv5LJtWSpzortdL+zZbJ4tj9MS/HQ2gs3VI/br1mkB1eExnV0GJdx
Z9p0oLR7qKivsRrxENzfZMcOd1NYPDpcz+JuVC2vTnCcgDkxkAcLCRvXe6rkfKTs6H2oan9JhuTY
BYhrSJWXnhe6k3lywEA8zLkTXbTbvksPZC5ixKAw0tsKO/L8Dm+IyT4uyRgO1ITAJekybPfsducY
31pII3xKEr3s1DSk3ds01Ej+QbkWZmUfzaGsfKdtQdaE07IGzC7X2tKN39a1QP16jsLyh2u4y7Y2
62+JE22kveirNct2S/kN4yeyHGvh0nYHkMiFH/SnMtUXjqv2KklMsVs2tJHUm8iS/Sp00yMdzbc5
Mx+15GwsOYsfaq9/GO3hfXHXEXuCVvTU3bezTZyATH4Yd0RowVLJLIORqozX5egEHGo0cWhrxKgP
r3oC6CvFsolMA6fPModtIxk9G+qzCwgzckt1iALq9MdZsCfTbTltoR/sq1LaaxnxmG/tp5IEkt8Z
nbEJQ0xvL+mOidm9yIimpY4nuhRFum4nV/hBMwGHUT5rhezPaaYoXZO8OgE+zNyM+D3NPBpOHAYh
iPrivsIBeGjkCk8r/M8gCpwVRTgv/VTiHFCfxwGWzamKAbKeJj92VXoO1YC/kE78WUzXeuxwbNwU
6M3lUJ+XkGTjkqyHsAyvXs9df1JiW7r5M+X7zaqxmfGpUAs39EwHfmzJz8kqyo1Z4JFi2zt7Loq9
mQkeeSK4BEKFR8GNhFP2ntUJxvYOFzgLvfdGWQertq9fs9l5juLuG/mz3res6DN+q/MOl9V0B8Ra
YgihZObO0k+tMIdYlkQzMvWyVtscFu5TAVgzlm9bHcEi7C9D/E5L6fpDE8N6zV/K8t7wC1I8oOWj
b91wA5/Ur+ZqFxFxWwfRso2M0rfSwXokGrIz+6khDZ8IroZpE8dh/UGoF1gjI6/qDePXnP+mFuuX
nU0vBg/1RQ90kQc/Ks4XS4rVaNc2A26fbDluNrtsaJ+o++MyMJLkgAf0mtvVD2vJ86PZ5r9seziW
PS3dqodTi4S58H54N9IsXwI2NXKzRYWN6zdkGaZcM3xtZPGaWs43kTrcQlLDXgUTDbuNGXGGTKJV
gvK0AlUJDxLCiwvK9TtY0FuhOr4zHl+BYX72rnNMU/uXpxe9STvti6h19wpkkWQLCqMWvr7L/TOf
WzFlG2lVesXU4nspxUfjpCU5ApIy9HVu2f7LaInYScYDiXJQXIKL/c1Kdb82FyfZGCJezWEY07WU
bnQ04YvUucLUbhnakl05Y5fXlrPSBWtXZM1ysJICc47N7p4P/WMw+YmKxMCd9bBFNSb8CFRY57AK
pvoasfSPSV5Bhs+/hVd/lii2q6bn5DuE0riMI2Bb3P/KS/VRB5wti7vm6ukCc3BVs+/3rr989qzx
RCi6CCDD3Vy1aHUY/xXtAanq+9XSrxP69Pbsk8Wg84JtyJC04qrK7+WtX2NeTX7uxD/p+5H4sEWI
skxHiiyy85//4NyVnduhSdeTJTVSEgkYh5TRKemiX+q+RpRIRcKgpKdNF/cfygoPhkrMc+wpX8XG
L48Q21YGhbWyev5DfS/AF/TnnNMOV1aO6Oj4ZMCjC3bNkqpD8BFzWD6z3BPLPPjBaWbFoq6AbYfW
D9mbK6cOnqOSpF3RTJxMwmtl8nuNJ3+00tekU9w/5v69tp3tMqAvDfNr7+T9OnPH50Lp5LHlC2f6
eegSY3kaq/JKpWKx1VkttpnpPtFuzTNH1WqVsbhubTrhp2tbPZNzE6K/1pG/1GPqk9oZ/KnHxOwL
52oNQ0jhLn8oRQIoUzt+UCHq9GDF4Fi6XDaxC/LQ1OlJifQNqig5TnXbbyrgbx8TDV96SSEbtYNO
1LD0RLKsy2fu3g9W9tgtC2KnbX6xaAnFNA/7bTcmWzxqBPbpQipihbfPja7O1k3sDNzk+dSGnnHI
nt8MHkWrYEnDvT2vVWyyCxuadN14FpBuzsNEy+fMpORHccYCd0X4sIZtYsFbE2sa1rmy85UwGoV8
Eu5/ZEWS3Jr8TUyPrGdDFpGNH+XzVyDRkbIWK53VTZu+zn8ms7jWor7IJuo3gxFlG4yZh6GIjXXo
UFG+4Ln2M/KO0VvrKIpv/MizjwYKvXVLms8y+VibRbeqTElCVAxsT0CL4RrlFy1HvWe/xI+E1YJr
rZ7q3LRXFtVzCNNDsVlYvrRmBfzelvXwZt2tfIBkXL/Q4BQ8pae5Bo6f6wfG09/UUMU7L9bw61mE
RJULorZL9Oa2ndqOBd3zU+9CkwXdRgFrOcmuK7in8f29DvUs/R7Ibg35/pmbDI2jk33AwBEGX8qX
brrmxtw8pnUf73otJaeg4kffUUq7GPOPxe2ycxLM5rqS1Squ/Ipq0mOskhYTHMF4za7PbGXM9Z5M
3geWSrrt2R7BDWC5KJ6pUk3LyqmwTKOAGFvQ5fuk0mobd/K1n91foLb6aJie2oy+k3i8NwGTlRs9
TnSuD1aTRJe2XIj9W8gBgTMeh1FU+7KIhT8M3/RdQY6LswAcWQfNjD3VcQdJ6wKrtF6HbcmNrsEt
C5AZHPTpzKMTK4o/GNIQeK2PJIwDyAy734p5VZMlXKPj31qP2bMbrN+WMggldFBGTXZenIIZzZKn
Ib7Syk73LKKQ79WZXxvdY+sNfL/ZvO+DDnbrbqP/OwU/9dKR4lh1NViO0N5Xgdlp9uMz9i6ck/0W
0byblewu532VZAhYs2p+S7zivBDvAdXlYp/uBmravIsa3OLfeydZkuVeSRzaUBxTxhjMPMtlHq97
jn/JiJYuZPjeI+FYI6YSYaHPVibPrJZ/UK4zrzziRJgmORnqEFCHCbHHVV8lrsPUE4E9q+lRsSj5
mBbvMp3+o1/p/3Ye6P89UNiB4f0XqaGy//pR/NtX/2/P/dc/pYXuf+4fvLAJFkzIgATvHfbW9r2s
9B+8sNJ/GBYxIc9wbHlnf4n9/2daSP0Bo2zdI76Ocd+B9794YfMPVitbNplg5RqO6ar/VlRI/9mV
+tfgB3+txS7be+qIh63398rZMCpiU83966RkYD4v5pIFt2pKY07Lk9OZFDuGnpcdWpUwkRCr7Bfz
bYlbrmFWsA7Za9w17js9i7RC51E92z9bS3nxZnabod1XbGwutwZHv+iSgJNl4EQTcP+MhlMM68HN
LAHmKFDWf7dZ0ol35kwOmSunyQA2157InaTadLpwOutjEfgHeAjo6Mwk0VLW7UWRC62JmAwDBzQv
0aAZKWRHcSoKuii2QZ8s1S5PG83hwfLUN8Iobv3eDa5XQKXVxIjHLhoVv0MEiXXJc2t8RIUhSrgi
NlmxiKlWoyV3Qs1EXUXYBY1Pn6pj76xSxeLTdHVh7WB7jIP2Shg7YuX5QSs8trXlVSL6MQ3wjhil
mRqvKYYDikbGvYZtTIFwq/hJN5bd7VU4W5qd6UZFU30pi3bT1nFvbSVP7vCatWpkls6ogCNDZEjs
38yt0CVWYOjiq+nDUuwMm2odhJcuUK8ic2VPW1nfLue+dPvwCLblkmToKxNB1zWb8Gym9xMymHFm
31jEobJLOmnvcyIU7uALjWH0REqDfS91kDPZpO1CJerkEnneowR6HfSAFUc3T9GCeIli2+OlmWKs
mNGcb6ndxRsVwjn7oSrnl1nBIsEsDU5yZI5Pcn8IKo/EVZClL+z2zBj5Im7k6yhRSIlM25rYA3JE
twkcCNRtVrdx7jsk1JBZVeEs29jtzGcOSdTtJa7Q/UXXdPU8ZIHKp1tHCr46K7xZIEGRNOWmY48F
uB2n03gTxpb9bVR1zDHDDTprVYfpyKEZexOV28tb72Rj5upr2Do4HJ2I8Q3YtNrY4OiuHp7L2Kg4
lrgk5MonLymM+cENktn8hCyPZ7DsIS0OsqZQ48FtbI5baWDDQKyWwPPCte5HdCXu4tXIc6bo0L79
oCT2ewjpZqTdXVEhb5y9HNV52uRjZMRkko3GiR+NIGjtjPjdve+GiguvSHYmIMBTyDeef0K/0xUR
l7De3X7mxeh4a8fp5EIxmA6ZWA2B3K447Snxu8mnGDOtGBc639ddNAQ067oMF3a/NuyZwDrshBjV
Sym6qgl2dWSOzTkkPR16qGK8621KGiI6t2EEO3CvqRzi6ppGOe/RiDuRBrtCLUjroGe1xM7NkJGp
BSsrVB0QXVpO3SgfNrpAacXZWRwBK1FQ63enCyo0LmoMEns/m/Juh0zVDC0Q8V/p+NwFWa5O0bRA
5PsJnEP6JUzuLgW5vNDmWktsjsAfjRrj/NFgdcnwE7WvLh9Jk0flDydII30QeWpXfh+IHnvarnW3
k6a4u41wUgN6fQDm3NGlvxIVgldmSXm0Sn7KsIoYl3CCXdwStO4DiL9ZF4xxhLmfvLYPs41VRuBf
deuOwGel187XwoNI8kc6pap13M7Tj57gV7iJaEX9aYBIPVm9tjLAhmjgHpulifqOWDkat6gwI+vU
u1Mudl1JGvO9tclnpKtp1hX/ahSG5q6E4082SgGluvbQyr2th8l+Ldqp4SU4zGf8oixRfQQ2kOQP
ZIva3rgwQ3i/1dTl295sHOOB/bravBJZsQEykrrhHhRIrIFqtLxt3YURfS5Z4/5CrRLGLjXLYHkJ
Q74mP5wbMpfwJAPUYaWcaTO1I6q3E3YNuBlN1941HeJgugZz2H4EiELFAX5odvZJWxcGal0xGX4g
SodsW1pMcpsHs1duZOBULivstJ1s2phmh49wnjrIrIK3uJ11WLVsVW4dPDKq39CdIy7ydddNqHTN
0iex3y6Fx9buOTSBGfU4ThzLO00WrnExylyHe73f1N4ynquUhlKAtcoDpAzipr3ViYf04JgNOc6B
Njb7JsIqEKeJjC3KjYebtoZ8NyvOgk457MOx4WgWDLjMh05luj54bZfro9NLg7BKHNWkBxbiZtpp
vjuw/t+rwERSBi/NBLm2DoQzHrM632RLGJR4FSmv0UwL0KPJ5tm8CQNkBkwuhToYZFP6lQVWZ9zo
weGHx54h3fm9IabkADwGJABwLa0Nf70aPm2ba8EQ9Wc3jG3/5XAH0D7HZAIa3lwF6SUN0iT+lvJu
010iJKxcWfUa7miuAeJGmRhPXlzG6YXMMInMyWp6zEFRGTTWmq7jAwWnxd6lZLZeZ6qICq6c0JgP
ckjK9kq+FExdOOywXI2mY3e7MnGRrYpU5eVudlE+VyLmtu/zMYl4R8qn6C6NsGd1kprk5kczCUf+
gCJD05mc0u4YiCfAaUqeGzAfq2e+mkexVBu7oYHkZjVtUG9AaDiJI8CogtKJusy21Ebk1rX3kP9v
cYYvtK6WKGoOTZYvzT5hjbeHMSXrZlNEopdYWm4Ox1Omst515DxpnV54umDOGV3kS9fp0BvatqWr
miUUTJOxTlB6KA8IftVh5zmkmaEVicgsnnmyHX6WeyPU9RczsQNttAxFtumnFIdr5vEPJxHxhNkO
YVhY/1Xal9PjX/peSFYQDlc8AEmIa5pl7qfLv9amii4eZrdwPr2A31v1lmRwctyjZ+4+j0SnyuzZ
AhHvDkRBqFGm64ydPyvzz5OWqAHAgl0+jWQACDxbuvhHLPL/zxr/Rb8Qyet/NWt864u4jf85lXj/
E/+RSjT+ADclc0YBgeVafK3/OWU4f1iKb5tUibb+0SP0P6cMk/9NE9VixFDS8/4cTf4jlWjKPxQg
LTV36j5sWNr5bxUS8Lr+esFRQ8BP31SGAaZuQxX+reCssYQbxahvlASwG2fULutUDft7FIfxOpzF
tCmsm50M4dF1m6dypig4hx1mI6p6teLUPLTVXPp/+fT+T5H3fy49cnhNvGFlkcLFeNYUMP3zj0C1
8SKj3qxWbtG9GMJ0LgKYfGMxn7PpgV+5W1E8ELoTzcJTqHa9LYL1v34Nf6tpUCDEfB6uaxtSm/J/
CwAvUVoGsiNnHt5NP1PTlQO7f4Kr8nZDU0frNm2dTaudr3/992LB/v0L0Tbvnb+eqdRi4c69su0v
RYo2BmNVuog3tNF+K6uyPQRJo7YwF2SsnHigdbT+nQVDfik7FOXCFA6CCB547knjeC/2fhEE6NcB
j2pqa+yLaiIyaeM9YgH/kgPnVMFlAtO+9Wl2bQNQS6zVh4WKUehpD9q2RdnUWfLBLFEfW/2Vtog2
mUtQrBZ2QVg7SFeOW5l7m5DeLQ1F57dSPqRNkm/GuPd2RimweMeu3ttQQDQSNDm0l2G9zi4rsOvS
WQ7GazNmzgqkrcJ44etkjiz9qJIf4Ha7HovvYfZ62E+2t1F/MD3EutznxrIvVIRXHX7QrbT2+goh
Mkh2VhSe9EJ3Eosx3T0RnrWaX2PtOcfY008YDID+Jbsw3RsSHhx0L5dtF/U8a0wCMku7/Gx7o31m
rSd7h23XLxwdXtpoCC8KxnV1p7c5m0a4c+VmyGeQLzLzp5BqjA2nZz7bJYlQL3EhOJkOWxkC4o1N
2iP7aSoKvDy8/evrRKFC/O1CUY7jKmm5VJOZRJf/vkmZlfbz1Gv7Z+Sox5iBwu9Dufj2SC6GgS7g
faTn3DDnJ62NGw0R9k3vuqBf1uMyUk3TGB6pVQX9Z3YffIhExWRAwJ0PxY0Kj70OMF9YPrdkMk8Z
j9jDkKQcVnsI2aFfDqMLAiEdAHKv3ZdmRBjOlOIUL+kjZ1hykUb3Ba6+Ukkm3vuYgYSBf0Mplzxq
OpzWfUQ4YhyYjps5fpGhNmAp0MPbrCbb3+7DJNtXQWe8GaQJKCafrCO1WjM1Gc+uBdfX6/c4VsHN
5NDNIJWNF46vh6XKTX8qvfFk9MUbMdmTs0jUuCoZH+ExJvI+O2CFdMtCFDRxNT/TpUAxgjCWH/bk
rCMXSzMNo3cHXxM+ONjC/pt+XfbfkH3tjS5fBzN+zM1AnWayVOiGhZ/NmXcoBo6xRjZMNw/TuJSN
u0lrp9pZXTKQGZmJRiCgP4lmOuWUzQAig2NB/dDNja1SqKI7GpmV4jyEIUovtUxOzqucjF3kjuu8
kz/GBmbQ4wTpatkcDEkYNpdyuKnJ/q21JgvWLD8K6PitUSV71lkGjfGU2Lag2NdZNekkdrQk+mzU
cB+MHGyp87ahtGIIjvadiib25NJ8NJketqDVdQdWMG9m72znlnXzrFo+6KCrL/lgHC1GaF2kBuuf
S3YDU8v5qLE3DGfk+PE4Vn15tnKonEQ9ZMY4kcKN030LPxImjVxlvNZvQ76k12pcwIfa5Vs3EHIk
Ev2pWEjFe6yPNVUsd9Mi3JZpuWbXPcgiS36w+OtV44TjPgXD0kVVHypSPbUVARHbWXGYsw7hwD5Z
FfdM6746i0lp1QbJmqKwPRuEigs3gqsZSOrkKNFpBpRiIyavUM2zAdQ77aqWfbYlYZd1Pbvvg8nd
sB287lwPxr4OYtJtKo2OkZanPM7m1dgun1U0lC9Mc6QYxmzwlzC7uVLVDHXbUCPlgIEJtPKGtrM+
Jjc4FHva0Yo3cicFygOtU4U7UQqUpaeKCj0/plOFUOWx0Vl6YweuQXPcmgTYY7OUmJH92qkP9SSz
67AkAL5jYfn5ouVD0wXv2dxjeEo3XZeZ66zueqEZN6/zIN39on8ZZalvDOVMkAnkwRDQmmKlCZ3T
db11JWCbMbwOGuy+J7a244z7GNOjdRVxu9Av+C2XkIPMfuO2RFik6cVlLEj51LJkX5hVdUQz/Sr1
e2YyfuhETuuyYkI2cNF5wVsC690h6hS+aQjh6oTbsOrJm9cxnPkyk8AzBcYgoXxa+wjK/hq8qju6
s/vAsxfswwiSjU7EVSWOiwNCACI1IDYi8+682RlQV/EbCzogqheTdItY6dc2Uj7rdn5lKdxPaor1
g7bHc2xYMLOzeLPvjDpNsp4Ddk4QxnpMveVH7xJ6G7xBYtE69rkZjbcIFixsRborcc33feF56yn3
rkIFYkuTc/KQmMOr3TTPcMXsQfJQGnDM6UuYvWVndPZz5Sz1eSGTxTh4HU3eDuJDd3W5bxikTE3N
+yfCFZl8O1Wd5cdBVePVKlt/hNjZZKxYIk2m1jPfDqOeqm9CT/yehS+YS/iwC7ml6zF/YF1c/rCE
zrD1qrlb131EzMn86mzVXSNr2OCVxAdSYi9iGN/a+wo4K56PzGTDhgqtjuR29xtr07ka+Q3b2z7R
MOkPvLXdlFAjQ0Y378NNBh98ouXVgQJAb6g6ljHYd+hTSMDbgLDxmow+GyCUlX/vrF9LmcYvY/uz
CEt5qVoup64uiu8T4TTVJMHZTbWfJFV2yOzspQ8Wd5ulzm5Oy2HTce2fqKJJSSJx4y55Qq3MgTJ2
Vuw2K6C0nY6wxZqhwKqGc9yb6b3mUmJcZR9OI4N1ukQhXp/xHQedmFdEdt2uquBsUe/UFGaxMU3g
icKpnH2hscd0ol4L7uR01NxrNZS+DIfEnDlOQfu0qItH744B2F7VPPYymbE2hQlCWtzRcX50Et/I
1sFhcht1wCFHD6ZE56G4A7WMmVhdpcXqQwoRt95AcxMo9nZweV42kQ3BWJOXTJWoT6a821kpgdJA
ue8ZcMtG3rd0mhWPP+F9p/CCBFJpXHESg4TVRzb7Q0GUaXYQk9h64Pzbxiy2CpoT+cmeLXkgFzlu
eOh5SfXArtT+RsZCO+G85TU1vkggNyrDfCEB1N/ckoCQkRHVl7RH4dR9BNwQYd9td6shVdy5qS+D
0br8BBAaSRzJi6e951lVzkWV2K1FIl7iRitoN3mfyZ9S0VcP+f0f0SC/phL13pot5Ucw2buqHoDk
xPvcO95FMAf5Th39Cjtd+0PW5s+j0X4SD162jOUxORBQHaBusW4GReKmLdYi8uIDklkQjhUrMVn8
oqbA7+4iZ5Cab6Hp7gKREvJfrPJadtOaZXiIXzjI98Cc/TmPmPzw3b/C0X5d0vZ3SVZ+v2D1nf78
x7y0W3K77bGK7Pho9/XFmMns6dGOV23rHjJWWZHBs2/tAG1nx/olY03ks5EEeKxmsc5xM7h/gvTy
8C9fUouYawUbkUI835oaVYv8enaRi9qx8r1Jm23TCLkhcV1cw/nq9iz6BZ3ztg3nlY1kS4av6WYB
o5pWiSklBjMtA3w7y+yEp0YE57rWy86to9WghmFbAy7irg97R5FK0FVYnNK2moiIpR7TnByOlUar
4pEUaGUhpXxgSDunJQ40e8zlcuhC92ts44xWCNEeTZbW8fgtSO1mTrvHHXr1NIeeH27NIU5JUZ2X
0UY5bLPXBFcozVXE1noOkA1t8Fd40wMjDKcAYfuNS42Ltln+sVLpPO5puHrMMIsukuwnT/Nw5poN
14umhwRdeuCt0pfsxP3OMSvATdux/b5roi3lU/axMiiU8JJx+N5Gbbcu+TGfcjvpN9nghBtl2ym7
2PrhRQWJJMlQVWcnvTNBZv2W9PH8vXdQ1dJ4DHdJpAf+inzEQzrORhn8oqA04pAaGS9GUBG5SsqN
FdbLzW0suTK1TL+4YcOjUxNRFkHqF3GQ8AulcWfUY7Cvq+lGRVDxQrYhf2oSz2dPrVoPZEE2aTDT
eIG8ful7dXEiqijg1HtyN83vdOjmkzaqB5Jod1cphjnp4OIcu/lJ/W26H6M7Nh/xgQ8s3pRd4JFP
70veY//DKiURuFA8z1gTj5p2hrkJQcV0G91sPZ8Cay7ekqg8Zp1xd+/Kw1R2NNHYsc3xW5s7t6u/
e5nVHXMCaO0powVjpSg7fXMjLr2gMF60onRj6ORJse3kVHJF+9pYcr8NZPIY9a1v0HMQsVNqJ1yY
tsQzYpYeqlXYxNajvQAnTI+CXU17aoBa5gkSK1Bmn509O4cgi4JtMAKcF3nzMwxzmtHmaZs5+xmQ
6Zkf+eT3S2X4OT+zs7I6MgG2u7cNNyfrSq32dzv0xEXHXvKsMVVSnT2hpUEg1UQHGjTqYyEF92Az
3pPJN3EOI26zFPFsy6la9rI2Gw52ZJ3SoNdXBgafH6fDodduYSzK6oLS8wD7HJxcKHUCU97ONuBo
i/lZ4UKeLaoSNgReOBVmhgVRFhOjz8OUt0CbESt1eLjlE1L78mbnQX2idjHnbITUGyh02VByj4vy
HUT+JwUn6VHG8myOVC2FgWr8mAvab4iSrY1etIQi3HYdN3X/RLjtuSVBbkW09aFrLESHLBPTMajX
3TJSfVJDAFdV3p/Rh8CB++I94VfEgwgkMxlbvSZRpm4VqVy6kPJbhE3yspDn7aLoEgxt6Bv0N/vA
9+GhUOHPUabRYaGZmP/n6Jc5zPZT5Tg7jC/CHLOdb90UOKmKB/NYzckTHYUezU7zvI0Xh57VrvoG
4Yq8ewWviC55Bok41DA+06LPlelweZshJCo8/miJfT0OxXNkmpfJ1W/uIMxz38nqFNCnvGnZTLTP
e+mCI8VXy4HpWqX1ixhLcQL/S3w2SSUPExhtUwbPruherSjQNA5a4caMU29H4OW9HCZJVock8jR0
8dpdBryGaE4fWP5MYVAybtqyw62hy+qhlpAzhklDRpfkF/R094rj0q+ilvSImyT52UZhgEFZ8wGU
0XQcLOoA0rzhB2Xgo1EdYB3CcHnOo/YYBZ4+im7ej7Eb3upFhee8WL43s5VdlYEvhYm5rx1n8XO9
NL47mQ5YMWmwOZDs9FHRT0WU4JOYbLFK2ItDpF4f4iFxH8OmO49kX85s7Xjh1Ff7Rct5hsM45fZq
hUBnnNuc2HntZgTE0ub458MpjyTHE9JcR3KrR6qWsodm0PNjqcTGSu2vzImSx7yenVXVwlQ1WHeb
fnEN3Elydtxbw1WGWtd1/Psa/Rp3T1lQNZa1Iwaxoae6+0x42hnmys374ZuKy3STxPF0nqgPnWcd
P2bo++sw+VUvVbvBISBG3xGC87rr4Cl1sFEqdyqu5k3OREGXYGo+GEkVHULXfI+XcjwWVM0QV2Lt
ZVMbFQ0MfXXDhpjv2UhjLcXIB1NEV0nj8jNtBV9DJOJzhkpE/VGfXDyHDZUiDx5bctRKm/mu07CA
fWFYe7osqHKOjbOAHDqGZv+e3bcuwVxbqCKXipj0IahoQw7HJ2216dWO3Hfyis2ZfVr4uawxpI4k
4WKdM3khVfxr0VO8s8t6P8Morc2RVuUhnZdzB8reR0V1oHY5eMzb6dGoh60IOcY1RI94eLLeV0pp
rL2A2rQylsXbyFwD/ExFToA4YqYlNLzuPLQcaf1A7aLOSR0MnjvfaIVydjjE8c4JdPW9T+2V851n
l/wJOkEeA+z7qgvXInVJZZjb1/ss0cG1A0w+DKMDppbM71jm1T0nBAKfjffoNF2VRHKCrflQRZ6L
vyKWbzYi1NrLRHQtnGi3tCwoly2riKOh1fw5yz7rbrBB13/blb3XoYquFcrwGpZErPmu6z8FrO1o
WBLXtpIb2XbZBiNfrNgk4FeKQjVXiKeKvOXaFnN8dKmF23ZFGFzKFrpcReMtpyfnFPEut1w3UHn5
4p0EHuOpZkLfRhZ2Gkjk1dad9LVr8rCnvJ3ZyluFC4qP6nJ1jcruXnnV3xaguVH3zaVFkl1RVZzT
ggNE3hqUNgHNEg3zouWhdUZqVgpi8MqexaXpi2E7tClZFs/BTaVtfpVbNAFwkzrbI5khryVHRVK9
vBVYZLchUoCPisj00ovd0NkXy60Ey/CSQ5VoaidsCr8je3mISa+uFc2ouwyE9VjhGLeYWWKUFK0K
/YobzcUzBeXDMn0Q+n0aEoZ1x7GhQhLnkjidc5FRevJkLfduSrt2lzuYT/efvnsvzC5cKkSWsX4e
wvQW06mPmmHHb/+DvfNojhvosuwvQkci4RLb8pbFoqc2CImS4JHw7tfPAT8z0x0xM9H73iCKMjRF
IDPfe/ee6xa0lQifU5smwoyaMXff9mn9mDPQOqSlM73Uc7H2/RVypeQP1eW8skV+qwPTXUe2rd5R
FWDPCLZWFkebiDbTZlTB1ePYtYuytHquBSQcAuTmdeThsU6zwXvvYr68F8QwhHBcXWjEqmMnM7TY
cPbWrm++NmbLoN1MMxJjoLOniE93UeRTp5sNEiO5fKvdKHe1U4LpGfMfuWngiog+kAAExIpmb3lg
sze4T61YzLpJsBXe4pOqo3cGj6/WjLc5GfCjJNzNp2G0mLqjL8E0hqRBBE9JmKKZ6iKEPk1SrY0A
vr4rGwbcZfg++PXd50sffR7u8wTdFAzTeiia+E20w9++nB4g8mQbj6RAK36sl8sY66/eAoPmG0Z0
MXOcBiny6Mj1OcGl3XmEu2VXPKP5aAzrSpYfVgeXrE4c5+BBQHGca2Un7rWc/1Rob7Wh55PDY76l
NTqtHL95TETln3sM+ZwarnOAvbqeaQZowAi1NGacJL48eGlY3AgwhcWQW8e5yc1TLpv3qrf9DYPo
jHVL6zfPqPZlgQOXLOL0zEo2PmGGf9RTFT9wFP3BiKM8M5t/kpkVPuEluWkKBYLcx1e769pHYiZs
BOEo2kcggc7sfNnjArVxY//i4eBkJdDRNusubMHTqavFUwqL50BX9S8HdoIZvPEm0tl8cXHbrWtb
p/cFLYv2H6cS1ocuVfM5WpRamdrAA6H1ZvTjxZzt5iGnj4womA44lOYIVQRUSAQP1Tq2quoZnd7Z
Lv34aQizU4pY/8HonejBnh4T+vErKJbePnda8TjYxbHpATeYk8S7YAzT1olFzMEG/EC3dO4Kj063
PTX63JYlap+hJKEnsOur8ElRxhMen1UnvHvToaluTLeleWPZF13K57SI3VcPxdBecAq1AnB58Kbs
l2LCK2WiKV7nELLVMJtnqhXgX6Z3hqhg70RXORzgEk7QrS0ucaMaEgSmfJ0AhJzhALyabdUf4zzC
BRMxl7NHFxNIA3YcKA7FS7en9L0WTnK0BxXwdAm6gsVQ7KBT7XvTAFHVpQ8IV7C3E7CBOqK76hkT
U284Rz8dgtUk03I1V3hGZYTKsErF2ocofrSbvkMe33Hk816x29JGj+txLdLgE6ILgoua1A4c7G3e
FJcAl0hfwE6y6vLJC2S3Mc3wh8KrtkK1IbEiDseoyh96Q1zCdAWH7KaLKQHvGY5bT8AC8cGqS0Os
8jLczzP2u9Ieo3VIG+Ecx9GfHqMNRogQR/SoeC+ySzrB6OtK/TWH08Vv9uhtAEWk5SVT/s0p3A3R
M19ZGiF9zomaSC0aRM4AqQDm+6kIoqfSTT7Bp8e7Lnzqcc5tfA5Dm7JoD0QWUJL4HA/y30E2cN5J
DmjX1QlUKQCiLNwrq6ARGmfn2jnLHi7qZKLPccEWrB1kA6pw3uZlnJLJ1FvFGu6cM1B/hKrJj7Cc
Tq4Y7B+lS2RHGDUHEihWqTfkewZnuJqT7tYFJZBJ/TjoAdp5OR4AdwxVOL3iAkGhYw71rp3CjdBB
uUUVwo0ubx7Dh/3I7bVmnIRZCAKbbmlu9tCvcscESGQA9U7Bn0ENtdCN2zdaGgKTSgNfMWzuLALF
psHjCoDZIV53RYuKfwdf/dL44BRZ20gpJ+0t5tde9rEBSil4R/1wYTn/bZh6XOdVvWpt8H5JljxU
tYlRnaM768hDXg3BeQo0tBO8OSMApKNZTZtUXOr6J6HeJaRwv93anmHuMpfnj+2Ed4ct30xB/VDH
7lTflIdINm+FGeujQxzPqtFXkUBK5K4czlhJEJciv+raFbK0etPJljD1LKOXTvNUo3nE1OqHi+0G
E4Y5b7O2ZRbnmX8rxhBRiUy+Dd/zPn2OuG+g87RyNczdQykEY5yGhr3pIoSSZcJwpOB3PQU3XHEw
smP9FDXTDVzMRtXGdXTz8gVqgd06z5CPnrIKJEffF1+0t2BAVu5nS7SG0k6y9xGQovJdwCor7VQL
+ki+2T4kQnS+rz1oE4i+zIsYK/C5p9baNRkGEARWPya08RBkfG9v5Gozeb19ieo/bpvUp6TiETSW
fJqk7+u1QwF7gWKVN6V1TnNxG5nsxXOc36po+HSKel9YUuzMOf7E5W6fgiZ80J1hwywOtq4XiYOl
2D26hfjZYwHIkwqHJBYHUBJYGs0Jrz0wkQwiZFTH6hxWYQ55nnh43vPgEREwGxHEIojaDAOAQZNR
LxkC0IrftOFz4uMrzsr+6o5duyncXG/QMumlKgi2YynpgXXiaHJDnKsQExTHkoM2po+oWxpuJjn3
2Ab2ok6AlUDZRSJd8curwUrCOWPkg60zG7fOKDjYkUvCkmXMR2y6f4mUGw6WzsJXXA+02NgdzMnc
x8VaIIc9O6Kb6d9Wn0S0W6cJE/oqGhxvU0ZVdprL8NEnaynHyevkT2TS1w9mZck7orS1Y5WHIC3a
W9/6RDPV4qgEiy7cOxpeEgJyosSamO9rB6hsN6TBpZedgD6TbSkH8GMip9Sc7YmVsHkkU00mhNnv
XLPRLJ4vU+v59+XYb2rPPBsqfe0s58XJkIWwnbmr1pLpFp3Wo8CjdVQDHCnydu9kshWXuM6jtYb3
5CK/9EsZXCFKxM9xsI9nuhVN8oSGHYUsPlwkTgwgwk1phWJjjjyUo2+VpPzprzIMLzZxK6x5YfhU
VXcMJGvTK9Rzm+Yfud0+s7mLVWmHjDvB2cT4bsFPDZ9T0tWrLON8FdpAfZbfeoaO2HQPTTmodYaJ
i2FuvJktrIYzqyOYG2raZFEJ/uXps7ap4TzUPBc8sJPPfDZ/TKYsXLXsODtGqDhBPSz5XRM/uYlB
V2BwH3QN3Lun674K0Epsch3R1wWFs3J0C07PgXcwAjXlwBJ9QIfrtjOAqn1iotqDAvc4mYwiSqKA
xAAEs4D4CjcQfmaGvVvHtccRGfw3oRwLR5S9f3DFC1EplzZr2MVRuC5gjbuKOt5loGOi9us1NUhN
9V+cZISRrCP7SJt+j/GvHHZR1X6l4Bg2UN2SN29ASQ0y9feA2PaYgDxQPtyKeSClSEKw9IOjNxXl
YcnVKAPeNbuZYZnqXG6UMI7RO4K1tyG05hNGrM/ZU/I59/JNIKvkJ+NwOnv4kHsBULXoMDLm2ZUN
PGe61/7g9z7yNIXttQmdtRzz8UJNxoIetPGDSY27cmQit2OvKlQw44MR4ToUfjofvQJdxMCetzaa
GbpBvGUO+UuFI8w5OKnQV5xbkeY2haY8emn2jizcenS71jyBXvhlYdvJewhJLsve2gvnX2EqtvhF
uq3fyjdltoSEK81sRmS/hsBoz2g0T3EWLNNZaVz0chGoJdbaRX3fovs7GMxzNDXxOh7HagdupFkn
UZxdECJhY0fOtInH8jmUYAenXM5311oHckYB3M+Mr20EAp4tjpHyj1NgejwgMEGmNAQl2YkH5EZ3
oAze2fEceRrT9jd7NDGIPaWWL9xXaWXmpkMStoI6uszQGXkm+IIZBST3cRIc7Jsk3A9OAX5tBqHt
Jb/DDEoQokWQktn8WADx6+sci4RMXmJLlRsDHlFXPecGgEEiHpxLN5VfOZA67Gd1clEVB8DxLTEW
PKFzVWYstr2aRvZAMH6NZsBSZ/YOicKzp+3hgm1+QTPgQ5TRyjNFu/NZZzCrh8Mm1QAvVGid+lQY
dHvt4CXU9UHG+c/Ky6u7V4rxVmm2dzIsqreCyC6JTYCDtVM8dn6TnMxUwwuKg0e31uK19rqPNkqz
36RZ3CCMD8d8kfj6OqA3iRLh9P3q+zIkBSnMScTgsRxyufVGpBRondqzi/z/YE5uekXgHO2rlvDG
ydXe1qITQD3p0xKnQcI8grRvvXCSdB6c+hjZSVAX0bHL2/mVf0Htp6fb90dDHL1OrX0MlxT6QeXi
lS/37hW1JGHODnd4hMHUkt2MSgzl9arQ4Kz71iQdEA7vPliQEhlmPwH88ZfG3wChAfej5xtIeUaY
NxU2NaZS/S+9XGIUMYuPWp5LafePssL7IKRrH3VuMAaSxS1sBu91LEn/QwQBh6pPo+dgGs9lExen
oa+JfqNMLU6RqXjZIpDuPUqrGYndxgB3BW/IkBs3TTDMeTKQSJS1dfW6/gTtOz2NVnyxfXt4LBoI
HaUPeQ/xV/DeUUWt2zEjLKWJOOMx8EWd4MJ7ZMzCHM25VcL50lkWfiTljC6wQWjWWlP4wfLCmL0z
6Ri1fr62Ne5ZHIqq86KPFl/4OVDsj98fxkvAszPF1ZFoe/cpjSGWB5RgdZ08W6TiPRru+G61RvKB
jWixG9nQ0tDpfxjL14gNNn/qp4OBFf/Vo3GFnDr/CBIzOEEMhjRBHOCHqxKcgFYGpHvekG2k+RO5
Hrx8eB29on1oa4+aBy3RR+y1atuETbApNWF7XjKNm3ZQd1/I+iNNg8dEmdFTYU3Z3WyTN0p1eUoK
DvUj98TZGQbYyCk+5HKle++jmNIJMRE7BjyH3I3qh370IKiOLGcMwp1HoqrKLbiqeTMbk/OIL2JX
OSi6q045DFC0vYpaH79pWE77dBwffCd7tIe82aMWu5rNkuwYg+6ztW0xL9QEPRCME4jSeEDUXj/6
y4UUQ7gcCjJbUTBf62k3xEM1MlEwxxs3JmP3Gfxgw8SzEE20UwOgPiP0b6M5inOERavzhXGZrHTF
gipuvaxJLeRmMI4IZt4NWYtbvXgi5rKFMi7jy0Q8EjQmW3BGos8c41h4/Mel8dQNInpd1x6iIFEg
ipc0Yq1TlSiiqjOfoUXu3yIoxmdLexfLZkfxnjrDxalK6swaOQD28YHegGUDRmzE/KlchpMUFuuI
cxJQAEDq2KdrplpNv4N6at6+L9KL5M1wq2ckgYDnq3w1sBesC2q/fR1Ow0PlMx+skwYtDfNGUhr1
JRPouxQFk0kG5MOgXecQFRVQ30WO1WNmQnhQaKRfYrTkLZsninGTGnfSj2hFn9rEtm7fl7lzX4dE
5Bznk30RvvM+ZA9OEuibagnAIkAZ85yHbVen3JbpF6t0exteQi/4O4P74dwIC8Sd5yeLpt7KRrm6
q3NgVLrlCSsZjhg6NPcFK+7x/y109J3/KnNkaqscZJtI2JhaSeTT/6ceNrNDcPIOpgRutFvZCf3g
GeqSVLAwqgJNiCgubY9K0KjfLVKv7iD67iZgdY5EjMsxUZNUoIOaY67FX2DCYls1fpDwFJ+yZmJQ
YkXNuW/YntMyajhk5uSx97B0RGgt2OJMX1QO5TFrul2Rhd0ljDt3LxIILdi8V5pELRgJCjVEQrfS
te5jkX6B4qIS6F9U1geHhIjTlQx8OIUkPR5N099boQVP0EAXFUfeiRnGLyUm7+IVfbuvUzNZwcg0
DLiw8aEYnR2jSLTHIe3Z6T5YM20AjE+u0TL8hhN8IBzlmpuPc2BUnzVaVcoynR2MpZi2THzlNq1G
SGvDXej0U5vlPaaHtu8onuamD/a2SE4iZEtPISJsAwbcmKWc4FwW4l6QZrWjgrDoeHYY/u1SfcZp
d4+bRSPT0Y5RFuNG90zOM/3ZEGQq57rabv6hCf8f68H/z3pgI47/v9ucbzAPit8//5PBefkf/zY4
C6T0rOHKpyUAwf5f1gPp/wfycmkjbHeVbxNh/G/rgf0fi/idJ81xLJtV00eA/k/rgWEuDmesyHw2
6WKadv471gOJy+A/PdvKRN6OKcKCs7pkM1r/VevuzXwLWRI8ud3cUtP2gHKAkNc6/2NQ1m8bOy5x
USFOzDv/yyMygbFm+S5V77y5szpbbfkMN/XgzNWnDJ2zQuOM0+nXLKzD2IUBbip1tDyfAsuCo8dC
/oLJLJ7LV2iJwMCm/OeAsh2pEg2i/C6r7CVr0YXaXmdvQ+aIq1r9pN1EtVVXOyHk33SW/dqvuzNM
F7rZX4An3+Ci5UDxe3eN0+s6TGQUucS2AdfIVEUJkf/CyoFvOkET73KsguQ5fBW1Ea9pjBgrvuLT
UEd3ikqfmSkWZDAR/Gv9JNFZxCZpbVqOT8WIDsvSO7trf+kmYd6OK9hvbMWPFd6TvLI/rMLYAsLk
uEhq8oiZq1TsmJ1BfkVsVMfFrLse0YRlzitcto8K+K7IjD8V/5czrXlBSM0wR9Ey8y0bwDJDxEww
JfOFQyVrI2UmFZKmd3N02pBWplbLVM2nwxNmCFvN6Ifs5i+zmtHcQnkWrnrPR5RFwdDeu7TF0FvX
7kr6ZCr1bfNbolckOc+npC/8tZv2L0byyx4bbxUKVCzJBJx3REgZqeLRs6H0ltk+9sQfp7A+YC8q
/hmAviB7BsLPLgBXJOV4UwQUkNYzaa0ZVBmyWhnWl6fGx4E49H/oOE4PHSGNMfgWZmmXkR8E6yGn
pWy+jq0NZ95v9CEZyx9V6H9SX8u9mvorjjH0WNL/0UZ0BuieI9meQKMrubUIE9nYIIojDydAVizj
lUyCc1Gzv4fqdLz2Uwv0KTGA0IXBNkgchLaW/ajMfFi75vTiKZISLD+llBIv/dhEp7YzvzQGAHqn
8NA8r7tWQKsuWRc+y3lyiQf510Xh1VzGxkhYSIDAoI7uQ1TuHpfgO2bpY53mFJhGKXhalDhr35oO
VOeHQPfFKbY4rYFxvpbkGq6hSNOyk0vf7t+X7z8Llr+gKhWIJF1GbBTWZVPrPcNucNcUMwwQ13no
29u5yKGQVDT1IPuZoOc8QP8HjW2YbGtQXScrLvXp+5Wclgk6Htmscamy46RjP+bV96WodLKep9EB
6zpG52lCRptFXrbB9IA23C65RF51MjRz3pABJyTZKYOqQ0zPTGwpaeZQMpPvK6pblPy2uHOzw1rK
5ottTb9kNTXn8ebNgT6Jgu82xQx/gipYoTxOiTBvTWB/890BeM+BdgmpicN8M2IE5qxzjWk8H8o5
vNbNEuEsXBQFBmmZsF7Ncjeazfv3d/p9AdZA3/X7m/7+GCYFMBFzsABUhePGz2fc8PbPPkUyX2RP
NgIEhPJBfsLnXpx8My9O3x+mNsftiiMvRlJb7iGR32rDnjd2C0hqniimQAj0J5qr/SkIbwniOWUG
x6ZGuIl9cz82rT71y+X71fclRKKGjRTM0zy7X72HRkOTqbaWupqQeMyM0dr0L6c8cNF4JU91iBr7
+xW9qQ0ZZ9VO19NLkxLeWi5wrDYMh5Mxyd3S4Tn4Q/gnyLqZoWHbnr4vSSRxOpAZBn3uGDGpo2jk
Mi2f/X9/mAqr2VCQk9AmKrCscL9QNAQN2szKqU9Ot+i+Ebb4Cfp3TD+Unsvl+9X3rY2NIT5ZOFA0
jGXnHvWSEiPHRe+mwT1AnbW2XLs6kEd0atvpJ2hPfJ0K9xF5I7vJ6Gh8x3o6mu6rijwI/PbwoVvV
MttUlyqg2xR3CTS+2XsMDVOhx7d+VslU0+RFFrmhJB1Ws0MzPRCjt9FE+qy5h0F99n56djRWVD9u
Dt/38Pc9YRn5eGzs/LmMRutkLwqt71ehIoWpdYg27boafrOkr1yIizs7oPZd+5JaDSrk/Ps6FSkC
lyzgD8xi3NWG2UCIbPDdO/2gTqH0udlidiHex5L/VPBUg+JUFhLQwgHMkY6Rc8LV4XYGTSeb29CD
C+YnKBnGuIcrKuTRSJD7ElwqSuJCW0E/DpR5dh2Wi0fnDoR9iN26Lx7alk6X9Oh7LwDCTfnotIX9
AFBl74SdBdt/QvkCUOloTeJMPBh4iFQdy1YQ4juyfkbW3K5LF+cGoumt6YxLx7TzNkxSQEk3hdqB
SIh45pk6ury8gX59U9ow/vERsg518KV3deEh3GfT+hsWpBnM8E0Tdgw8sptaEJ7iecQsoRBHVe5B
2nJK0946yHmkVfo/e4u6YNLnWA28R+1I4tp87L8HlJFRbCE6kJ5ul/FnYDH7yAp7PhbAo5TRjFfs
RiAu8DjN5aYpFQptGxXqyM7YwnuKeoBzGNX2jelhTEijjYbeAO/dybA7cxJKw/HR1CShTouLIzGN
u2YFR8ZqINTI27UpJ3BD7m1GIIViPv1dB9mrNdLJQfVHiWbW3IEz7Ls68yCvaHD8s/BuhGxBq6R1
QdXk0JuJT3DPafoijGg8KJUx+Hf8gCGcWKL5LGQio7m9Vm1FgZPJbuXETnwbCu8wzDArXO38Fka2
l7W1nQgZ2iwIiINJsMA7J6Q606t+rqaXjmbUagxwY5XE7rrRuVkaxOD52YHkGwYrSCAdkJLU1/Eu
7J+GiH21QsC9ytODXVVEGFgsQHZFUz7Hwrh0vAW6p0OSeDev8fRZ+h+iAcY5aAg3uqk3iSA+0xnt
bSzIw/VCCGndGFcbojWh53K8s4HgKBVdayeTm9kxv7BxjNeW/l7RccyhCBItUXNjSFZnLQjXLQLP
Ons5ysgu6R1yba8xja4XafiHBE9L3hcVcDqwkY4No1Bk3e+yH1ZTbCGkZQouEnqMEpXQrmQaQzgJ
+kNi2Ky1kdPbFtwjRUv7te419hjn4i+4t67yXsUQZ7tmHO1Vx70J5Fj+jZVlba1Qx2ejUque3hK/
O4WjByoYU1d0/IxfLnY9TOtUgc6vKpDLLZX/2qLns3M7/xZUrrUi/tpg3y5IEhHMZkA/UDrWLrwA
qmDimnCRRhHMDPUHZUa6LrGOrA0FCjjQf9xo/u2Rw7cbl7a34ZtgOoCr74lMscmF8w6sgBaC9Oo4
V617cKhMfZ6xwoYKWHDEQfkz3UTTM+OaOlKqsa/AfyUNU18Tw3otJ5jIY+iJT2JXAAKH5ZMcDn5I
bENBms0672jVSECsl9iNSmw7dnkYg/wvwxyq8QbTpQigmdXTbYyLNx3VQEwi50IDbeAWGANUBuvW
lsfYqAOEacUljdpD0FtvQBgAYLvpV1J759JT+W7mWA9utscOZNvVY9spgPBjHm/5zERg995KhiL/
dGC7GX70x2tiMJDh2G/7Kro4rXWGVwwO1DbtdaHMaqsYehhd/Jwyxm5IMeikVe2m1Pndieilij94
C5wbDI1L3anhrS5bmwMdgU8N3tSQJslmKChCyChort8XhtP/fPX9YQAT4zh4Fn2Kf/25BdKALuAy
B4/xveDy+xWCv0J93Pydwqx7yod4OM3Ovm67FPFLc+foFh/ZMD6Svn6J4Whcg6o8SSIytwz/HsfR
/TUkEUJ2x3mS6XL3Z524pstFYkTYYUBF9Zo34Dtz2u4bTkrFxgyzrNrXgzdtfVSRNIKNL6VmuPWQ
6dZp+9W5g/Xep82ffmqQZUrrAzLgC9A0iwhIznOOW9yUrb4yUg4OVgL7PKjnhlXYfsgXnp9lku7F
Azgg4VijafSWoVF60SkgDYT2iIKbrZlHx1SDHi5YpFeN6/0qreSXaeo9GUNPYgzeRze5MYvSc+kz
UGAIwXATxdIIltOjyoCS3j8iEkgfOoMgTQUL5keQ06pF9bPczIwKBcLN0/fF8PrxVAr/L7t0v0Nk
OFyc5IUpQLVzGrK4/AKFSNPIF0TI8dqq+t9Dpe4EuAg63uRJJq8hgr0znqy7qogXT6fPoa2Ng5Iz
Utyydrd5w5ABKeA+LZdKTM2cgRJsR0b4xqQjntBHYep+jDxkYUlYss6S9UPJeo3Qyl7zpGjRN/32
CKvau3m+hbnxc87q5iH1suYILOepDIN4o42ghWsnPuBWKtSPnbUluJx0hTlgnxB7YoLvfUoJ1Eev
fuOku6n2hw1ZEX8Gy/w0pEpOTm8wEZpGQYsRC9eM2G5Vb/OkuXkJU15YaP2KLCNng08RDwVFEIg+
G7mJNZ50Y30lSbS1ceVvRz8L+DucbwNnrbU0G/shweHN0TZ99sJ6viFwX9Wx9rk9MrEdGrc5xSpf
/L7xGuly/IBQasthzT5UdXnm1v2SevT2BRUm+NxUrdSoX83BjHFM6Q1vGG1fO7dQj3b+tlPBzpRA
/uFIH1xj/gXSw90inoMQGVz8YREGLwcJRoa7VtCiqyvQSVoWauPkA/54yzlU/HjnigS/NMP+Y1aq
vjBK28S4mPeFT7QBznwkH1ASy5DWqmqmg0HQKj6G8Exvd51G8TkYB+JHIwMzjQiOacAqyOmzI7oB
c0aKShq0/noyFKFAYKUT6aoVk0Jiyk68ixkzmrJakdvarxyzWImpRX7mRdMqJir2gabKY03gy4iq
2UlixMjieKwHMfLo2ccy9Juj1xEQ20gyJnU30WYA9bM2gFkJQRAFyUQjWBb/SCDvn0EYh7C27x3a
/brkzpLh81AyY1eCyMeR86EuLE62+C4aq36QISt4GNhncL047xkZ7DgPwfAX8m5JskycSO0BbzMA
mrC1AXObOABOpTdSqngPYTo94Q1ZFN/mSrGyM+6fwiODpMOonHAjwW4wj5uupAuxZrfiMGWPhS0Z
8I9dhZUQWYRXUHQP/FXYLLLdKCv3TII/A4pbfn5rI0sPHUt8mDv0GH3h08RPE6zxIvzCb8cEaJ52
hj2VWxWgRcO8RFwYYRmNQTRN5Zz9yYI9DkB8HVrxEbXLhyeH6Sf/gWNb8TR2effWIZknEOMP+i+P
FDnqIDEHD5n3VR7TCipsPlbOxbGltWp7NIkWDpLA8N7awCHfJOngREuszbU8zOXsbcKaVA7H+2HG
hXuqAuM4aTDFgvUiQIWhRhVxz9pIOnIfU1/zKsgP1JX7Ny5mtCPg4FYu6kD63RDF49SyTkNkvJk9
XK8Okxzjt1dNb+Q4ctRaBRYW+trq8leJYMyXRFgZfnyp2Aw29SCL1VT1CFErhFIpPfwI+ZRRltPf
OCzugPvSn2LAZkBrcnh1p92gS2NNY9O5K15tx7bxr5kLXLdw3PGE0HRArvpOrQmVANUh6mOxHmpU
JGaQ3r0ZQE8RciLMLSZGsuseVEJQlOMj/fL8aeFNNcdUYWNFOgAOvPa789R+zFNKU90AUeX3o9qI
aRoPnTv9cHDzbX3dHsxhig6c95CQhFiouoZzFws4QUIovVwCKU5oUIw9PxI6wxlJnh4YuUu4YsXY
Qwe2B0IGB6ikjXP+vpAL/89XTgVssEKUTx9QD+t6IFPHmcpLkeV/iznqECqttKibfZ+1Xy0+vHMc
bttUFCftZdtvbef3hcFAvi0jlg9fpMwRqU2I/CRz0vWAkCXFpgrLZlNZAh0eUZc50ROvc+qfooTm
SBH7rBZqMG4Tq9wl92drYxd6+jWCXsRfZ9ARPFvZkgk9PM9TcSApkulG6TWoD5w3p5qdjyBmLoBC
dthXY+Z8uH534XDrkFVVmvumnsKt0mm6Za6f3LqFWG4xui/j6cY8bEI5GXwgFQi2ciqO0WhvOtF/
2lbgHL0+brc1DmAc65zF54jzs8y9nyQ5z6cAAwbukxRbVlsiWJ016OSKOxcP57ZmAgdnvI0w2rH5
IFY3t/AkerxAbX9uXEK+MWz8JdKxPz22JNiufTXmqFtYAFZmqeBIF83zPJPpWSXhawk29yHriKyt
eVo/zN5udhmtFCysRrehNpBHPCM/GaqRZx07A5qOAnRunxHx0nEsHpYADx9GtggPNcqZVYGriFwi
J8dyU315zXK2r1qxStrfXu2W1zr/QthtXGI2K86c1t31iCJxofFI96lQeHp6iUhQ19eZ085+rrKf
Lay+jdGFf3MdPEj5rlPVbVD8ErS4I8VBnGSBnLgmW502HuVcoukqeHdnRN+a4v0pyEtbt1NdH6Ps
3uZ5ueuSAIcRmQWDYuDlB/Fn2aEFjqlduxQ48+AXPyn0S1QB766kgYc2bxcExqHGkbaLs9/KiBPC
jLFk41NKrkToJlcAkr9HUGFHlVPqYj1CPKVe/LS1sKqn+TsIh3vcavGBSOgyu+TUDsMG0W2/imBz
3exKM97t12ghnZ+Ttu8q/CM95V9NCwud8ZYb2OJUAWkB1vZ2HsqnomzOBi7JhDSKNDeeMSFfVYMc
lbOfYRZftk9+mdNs7ZIgM+zIOB00svU6X8JaHMg0ffuYkl65JmXPnoL0bDofxM9Em95lcfaXrdGG
hNr6guTsAGwh+dhHCGhbnWOEUdaX6YevGDLDHeC01eQofY/SlkYVWRSuT7JSOgWfU4rCpvCQnvqc
Imo6bLrMXPb75NhiI9n70bCUzDj/YblVJ9vy1dqO3fmVqUIXg+AfHWntUFLjOpk9CsC5fZ+jmDTg
xNfExhOinoW0C+Bprgm76Q8S/+GmhH13xJbmvBsGU3xXqXssDedJNPap8aLn0pHOdUxcsPLoubdO
b5c4hmnIfr/6vjDFfQqm+mA3QM6bnMhkI2DSn7GPAicTG5U7R01n61EjNFppPpWWeAQixlX7WRSH
pJrfauLkM0YUx0Q0J3MuUJAyHejdd+FRmkHgbuhbnJj8HnjioXIEr1ZycCShWXm6nNLz/8XemTQ3
rqTd+b94jw4kZiy8IQlwEkmRmrVBSCUVEol5Hn69H97+ou1whMPhvRet6Kpb95ZEEpnvcM5znHOa
tuXWVSQg5R+VTjS2PyzxwZbdFfDWEkB6Pc01KdTMxXIG9TlvtwZHCVvPBmQhwlFiCYRnfTtMqQPG
lhdFWJ/HWKUfYnrEpau2jXEitXC8MeF6yk1E0HPebQnxNDEAjifXr9CWD7U6jqPybqPJh8kRZRK0
9DmeT41Zebspjdt9W+t8LHp5y5UoA2sk7JdQB4RH9rqUS8LsJAHM0o4EHOCbwexTm2tv7h9US4Sj
U3KJu0j20yLXsOq2/PhWNGHJsX9icbb4sRGTDC4eQzBW4P+ZmbnpI0Jbt2X6mhNhiwjjLglbL3Gq
7XjCUd0szi4GA+TUU7xppk3Kwb8hPNENY4hTazsrEJZQ7QYELU6B9GudIQp/0k7co4XtDeZRczLL
cb5UqWfBVQEDr1uSx9uB6YUbhSgIzi6+I9zudyHHYxcLceJMfUX5WK+AgXJLE43WcOl/ZJ38weKd
rUwZ0ytwGoZTj1bNWh64tAgEiyl5Ejm8Egv4AbxeXOluWqadQNZnn2fbKsImdoyHfLLfMIeT+FU2
UVDd6/Ak+2IB761BifEJ6Bku0LCj1Rx12oNn28zrM4zAwFaoA4ioXnmVgJUxiO00m1xndTpeSJYM
eA54fdr6SsDiEfEhRiMW/CH/Zffxny8YN6/gHqlPHGTPHYZzcqlmEvw05v7mwVXivcIninwZCLyc
+Zx1o24GjbKyo9WqIVAIOZFoGk9iMWAntHFozPX9LGU5EmUtATZZj9B42nUo11TefWru3lTtF9/n
QS3Gb6/bj3mLvgqREv5I6+JXA87LNntoLP/TWyIrKITMH0pKzfWoiMLkECG0cRn7oFt6hnuF8VwI
ASvXN7ifcsZt7uCz8rRpt+fouXKSq17Zh1rUO78eAcRLDD/zaB5yxiWmKTumyem27frnyIYYshCQ
B5LOYn/kH6fOTY4qLT5kYjyLlM8BFt8x4EnN6VDH+ORk9SNmEGjEpMJFM2SgPEafgYgwmhAjoL32
mHRRmzb5ufKaFrOCvcIJMITm0JzKVNMIse7GLaPOjY1X7CD4qM4+2IB0P9balx/RMCln2UmRXzUd
kYXWtIea4JOEadSazEsq5Cmb1prTIyZTcb7j2d91jSLbxSA2wIQ3kLWxixQsVe8uQ1jIbcMnMelt
OJhVv6u0pjpngzgqOC93NypBdO661OBKEZbRXxSe5DsdaX4v+swI4EMWu8S0urONF23VuOo75dQn
ln2j+xLr693h2d3JObiozBBAZ/xoaBRW6exkT3VLpl+sRfpr2zGRYjlzretievtwtaz6caolX7v6
1D9iI7P3HUkqIcph+9kz3R9VquZHyIEoMhZhdutdU1OwdojcYPT2OniUpyKVPYj/xPyJ+Z4TnRXo
ALT4OIjlPjQECuViSuKg6h5Mkw00y7PyzWurpw4b+E8tzGNiJdOJrqOHx2p8NR5rc4VS+riM5BdE
HQEwNmkH2iAB+VdV/rOsq4RvvHJJyJWMyh8TnMb7xAN9O8mqe/b6tXU/4FI19M9265NIrzsNCioC
JvpcoCbwsVrkWV68ica+Lp41/zTZ9KjHxEt2DUmjtgQNB19dw9PWJvsZePPWTkB6IDb1Lonnj2vR
2mDziog7G53AmCv3F03oR0S+/WviQsKB9HjoH+pGeeHoWC8Vp+M6FssFSQKzW6HlKEUnApAi502z
BCRc9IAwa3lsfVaxIE3wejX5zUSS3BoIixjlY5gsebNmNPQ8/WCK6wSRO0NSbq62RgZP+HXv/WWK
uJlq5raOY2Vb02AYUCPRRFuOmNyX1NbFRL1eg8VSGrfOsCf+Argg/nY2Bj+IpPGV4JKpyyEKALeC
NeuGXw6Izlkect7BZiyJNyMaZ+Rdpdvsw+r+n0wrdEQY2b6V8r9KKz8XaNVWbHEf4sZ4dB2rgY5n
MJxjbS5iokSV8WfItZjIC/2XsfWNULKd8PlpEqCLQFjn17b8bB0TCAB+z3smKDwoSQdOqEzZzQ+x
2YfDlyWTgnv0bmgel1+68t2cj68ACa/OHQDiUo+SX/ICpJacIN4EjNBpaEFwcpCoaT3+tUKR4F1X
YJGE+4De/Obl5u/kmifTHj65mIKp9CJYUKyUCZL65HsJgYIxay7bJ2tA+qlBsljVo4jW7pUl4FMH
OuIOLglAlpTYc5a/+HQvpnpvNO+jj+1qncWkdTFfKdzsvU0eML+RAuhf9R6Vr92GpSNCs+USitNP
5m8UG+yS9P5QOfiuateLD9kMF66Bw7E4KYvJjMM/+ekislvAJQ/rBldSXABdM/kmdPWHZQy8EprT
BDDBBlVryd7DP1opFMfUI6mnan4iFZePd0PbgjIztBWY+ch/aEQHQgvfSdWX7WWC1eT22MxagqxZ
93rKyDdmPnFvReaT1iziQPgbhMl4oCDVP6CQM2RU5gmM9nIbI/WeD4n3O9Drp1zlF94ZBncNCS35
hOtgiZubluXWrjErC7+Df6nqZD4VmWnuli5+0ROkvU6l43UzHsB19AcfjuAZXMtANRynZN91zdoV
JdGpnvpsGioTQmyGytbCulPlZanMV/g88mhw/6xIy6VkFJwwrkupH8ft2i5SLGF1FDGZviTSiNdN
r9Q6kUWGb5MGHswRmb56ualGC9tQB6o5F/qdYvjtWzlOmyLSN6k/7lSFWN2ujrLx3vqGgJqmb032
qKt5qa1jLlHp8SMbGgOnaB4wDWQ2Huk2DcU8Mt9UaYCr/CtGOLNZsoBUJEBOUdfvcBE/+cwG2ORh
j4TNZa8Mcp+O7BaWTWQz4Gdzo4hSGf/ri1exy/emwd7++x+0sBc25CXoCO9BIQ//+dP//OOpiOfA
yKFZJ1M67dyxepmdCgx8ZSElnkTjUEwxQu1z+XdhVziWhK7WPRtej7zf1kMmRKwjFWKff0BkJ1q3
cNkdIndU/YxmWt+6fvLleczBOoQf1AJY3I0IKjrHSuA7lHoxNi427W6R5A9GITj2ZftkMDjZ5DCG
Nr7u1ww69gwk0rsOsVrJJShwYghYKBbMUm6qmUAm8UctMElcDhCIcHZAlMfeZhxDfC5GDgiG315j
sXH1r5WOyVS0/mNCj0nEE05zQOUbAKMYsKzip7oLo3qjCEnbBRa4uNcysWIG7W2zmoXnrUGQMh7s
WW9NJmtdL0Mophf3mE9IV6zcm3DU+0cv6Y/WjF1B6s2q6LIvHZ/OocDbMrbNzU6KpxHxxhYdyQ4h
dn2QGYaSSlUspGPT3+caCHv00oAbleez/xyzh8SePBTEqKp11Dp2WpMw1tTwyGsfwTYrwk0G6WwC
uNKn4sMXxc8y+SfAvctKwu9Ab82jm7rswGwUZIDbMT3A8TpH2aWQxqtQyR/TTqvTTLzbCijqEzi1
aeXU8FjrrLiNXQWnY25PkU163BJBpGtNC9cllaTNIlbmX6Y3n6qqerYRa+M8bcUObc8KQusXi5S/
+sJSi2WGcZFadjP8+KeweM/QYrPx1ZswR/m21CzMUqhNDGD97Ni72d9qKoqwkmiRgFhsLHveFCBP
w2Hp0iPOXeaLsvhafGbzDLDwrJQArjDapQf8jATa46cf3HyLeaVhSslt1wKjxWF1i93upozkxSV+
V9Bjrn2oMwEIeUpLZWZnTAVW9FSOy0mNxq9eLOFodmhQSsjns2RCJI38RZUwNwzjY/A63q8+uTU1
ft+2ApK/ENmtkGkeJj35WKx+MzaAnszlWSfD/Za6JGCRPQcbrg7SnKxM8j3WCn3JqnP5yP6jD/3/
Qtr/m5DWgZ/7fxbSfn7l3/8bwvv+L/yXjtb8l6vbjk9ihu4wVL9LYsfftvvv/80Q/+J3EbAilEW7
ifPrPzpazSMoCCG8bwuUr77QBerb/whpvX/pLjxK/C+66znCNP9flLSk4dxV8P8zK8gThs9/i8Pb
Z6RjWqZ1V9r+L9TojB0f+FJIGHhFLIQXoEF8ZkKFQS6n9PQwjuW1aZdhrxPviJKgMck8dFBR8BDu
mSnSxJSbYhZgn6zxFjkMmtGFaqGj3vyy2HY8y9gA8dFbw/hXiwFD2U2+HhgBTmywCNdxxF87dbuD
BXSUei09OejIg0UneXJw+BRjelpWJHgEi0jlw+jXn6nWoB73WPLkev/rdR5Re1CtXylL70EkBE/T
xT27JqRmqsHjUBsgzKSOTgDSj2dHbAPybgoc1F1FdUHOfKG7G1lfz/EKZ8kc8LRFoPy6h2YW2UHh
uCBhkF3ugizWsglQMxemTnXmki3ilsPTzCxy5Uv5m4oe7q/V/oJuxx7nmIGG4hbWGTWO14lhk7mU
5tK687zq0TrP8IS2U4ll0izzbx50eUxH+Yg2O9l01pxsGfpT+NbqR+q54A6tFkA9+kuhU/i4ZFdU
1FOEySTrFkUKC8kuuWj+yIjHsN1za1K+VuoWe6Svc97svNiFjZdyA3pi9B6Tno1gF8H5LL9wp0yB
waEtRTN9wjBo5GL8qciGXEvcSOeORpntljiMvbOE1FZ/YvTKJyYD7/BIhhULSyQNNj+wV9y6hSN1
hrVa6F37InPP3Xlbr+EvJ7cNWl1U35UrqGd696kTuP8LXQc047FqKeuk3PYp0EYwAhoS5dw94PC4
w3ARHdE7oBwqmlPMiR94dgkkDT8UPDWbNdyS7PpkAuIRpXvSRMMqibyA3UKP3RVBTjNQQJJnpZ1y
nzScZc4jVFOucRmJ6VzSTL94kf8n7qp6S2y1WJsdmB1yuIsAbjm8W0THeuL8YuDaF6Lov8jVUptM
MpvgNlOrcrIYdvdIPoy6ehxqZ3wWCa3J8Av5Ao0s+KMtul6R1C4bYKd/ln4OjclzdsT/PFY+oyVk
fOKoIw7ZC3RsQIqPWqyNZ181r6av588tvJ4lJwDx7rp+di/CghqTZM24q1x4s57b+ge7QP9QwtUC
wUAYLzle8Ht2Ve2/oDdoH4hz+TFsYw7cqSPNCHUQgFMvudLp11vKW40ZjF8/xHemL5NU+9bfs3IB
lCTvJuUdd7zvd/b1ny9JeW9jWASFd3qPXV/N1ic3U87qOsejcZ5yRYXKrxhwdChv8LAlZvNY33/r
n9+HUbjr2Omf/v0HfEt+GdOdRX//E2zAgZg0dHZgikg0ukvIBfpVIlEQWyOAdY/gabP3IQLNh4Ic
zcNe4cpfKYMA7cpFqmd0rDxq0EVLP23xAz05XTUhUPD3biVJHG1BtkbU6Ci2cx1ZtjCCbEy3Sa6j
FGtQ63RjAUaWnHBjqYGJzAjXuviMQxFxD6uS1ZC5F7NiRDCPdijxerFGL/4QcP8HJAAGRpdCP0/w
wrXFjMIXDuCop890119Oo4O/sl/dgcLRcOoA1EOxk5Nf7pJFfWQCdnj0F8MoyVKmWCAO6SWNQxn2
sC3X6X0XKbqzKZNoE48kiKoCTGrP6BzYAp1b15Ec3i3BdzGQ15x6UuxHf0YwT0/MagILsK7/egWF
cDOY+iYnrJCBotQXd511HthgcRlQg1Z2ooKIinegMkuNBUKFxd4T4myRydeUdfXK8OxfpbqCHHp9
Nxr4lHtw6iunAQ7bVI8a8iicvN3VuNvvWST0BGHNpLUjcuDj6uxUz/I1t6f1MM3vEaI+GL9M6kBt
biYQh3GKpoNh9Uc+p78pyjU0uw5dk90/1jg9V2JiB1kJbde7ZQFPhhVfjtC1h16FkfejgWJzNiLy
ywpsE4YlLSLG+p6XC3d0xeqSqC7/LoUcL7qIQq8vtU9cWmgO7wQUgl6OqTYCdCJZc0zFdVYIKS1W
tRWDrldOLqAxzhvCr3a7MNhCh8HKOLPACiDkZvZZVU9N3juhQU3eGXl8pjtmrc8cpykTZzWOEoKy
5HjV/HRaIWV5qCSjTU2grgWv98w8+dWUDlzwewvg4jxfTRMXo5sjLEFLuHY8scOQC+OPbmYyVozc
RTIdYz9aZ5kcX5V/iYeqDtG64g+ZiTGL7HEjagYiVjPQJ6ApyxpC7j0fO//k1X+U7MSBuPgiIHDL
ANzKWNAHk8IEBqe56NEWIT1fMJ83o9+uSCjd0i3HB/+R0VS/rSueJBzgMeIKEtSZ7DkA+GCkKWnK
R5/eJmD0b5VsttSAlItK29mSSGCcUtt4zV2tW2tTvddSYYXghPdMRqwjcHwmwka0L6qGRuHe86AM
X1zEwKj7uQXCRevJzM6ccmv71OxWAfkZCNzoPox4clZi8Ip1E6KNuwklWHjrxZHAnPKOSvy0uuQ4
yxkAQtJXm8GeGR5yXoXuIAgYZL6v5cRydSZdhcyGMhj1DwLT9X2MpyGoE4gBDDoJmM4ohGrxnC9R
EwwDoely9sTelMTUASq06py/bsQDovcMlPUWYmytloahApJqxufHxffPDaoZrmGiFJizV+DIXAMx
Q/mjy/IJXvYUssHY9T57efw1YlV63FwWS/BOguuaNPXoalMUtPZCnCqWHIcRB/Zef8UIrFgBLs+O
BFFCMG3UK93oiRgtGoZoUmG21Aen1AHxJMYv4rPykTjIR8tHMTZe0TH276ay30hnq2tYCZoaN0B1
043TQdP0p0kd2ATYu8jRJ3IY2O10I3rrEnuFlZcvpetWV1kxzYj0b39kMJ4X99CATNuxG9RY/Ryd
GHodH+ZiILZtGCoHLjd21Ty3Hs2lIMiIvINxbKJ9l/kHJAk1E4pCIOlcXvuIhpPyCUysRAnH4ZHf
gxD6mA9W4oo1PWHyYbY9JzlO5EG8cKmwrB5Gzt/LRN4e6faIYcx1m0AKwMTMl5GB9Yy6GZkTKqvs
m7ESgcUZ2EitGZ7TKKbyKfct/4Ojthz65blP2zPKN/PCcczD1b11jlvvsEzL2oo2Re4e20ZwDqkv
e6ACWKAvkXIFXjClS0DwNvXhvBAiGxELKJfYPHQFOuQOQsaWaVDgRtH8AH6mOo2KlAV42isonss2
V/scivTed9pf3ULcW3eIFxr2pW29kUNVPLUTegG9VPHejMEPIc59Lof7Nayz42y9NekvzMLS8UZR
UjzLmhjannLWjpV2lxqeVGm1jwX3JCsKEhObFuOTvuT6DbMAGZWQbpwhLDmtIxZJwhZqx18dOiPQ
D9cbQE53dNSLpZ1GlNTVbMS3f77AdMypB7oPkP0U1qN6+ueLZvQJJusJ43KMmqfmKLy09y/CwzML
72bY6lZ7tSjOsJ66hYXwiu82F4ncjZTs//5/NXX/JYVwenJpNpzCRRkd20HboHVOQMgTQb0xQYt2
sLVtDAroDlA1AZYPZTq0V4cYyoeiKS/j7LRXNyHfCAcKRqliOlDKo8qJuaNAl9+Qc7oXx5m9S9zI
4TJXVDmOd2DUuBlIRD4NrZOEiyhQlKvBPCNvMc9mB/Esg3p3/0ULZwQLkjVvFTLQs4P8zhyIfVAU
gchTb8yXhCtpCfgk3JzKJHcGrVds7ag0LUb4Xb6yNBB6Vqe+p05or5SGj77kJTcd/FsLSeFw5/z4
NR5BFOnEmgnUens71nRWMQN3SrYcvMo55YyMzr27uFzGkY84Mt5b9auXz8UZPaN7TqwagHHBqSIa
PgFpRiA85LV86+asYxB5qRWNknzVCLZ7KGrGev/80mzoC4qlcUKpaWQ37ysKtUfNNn5pjzGMkJ1x
Vrqp73kOA5cbw2dsfpyNlvgot32uPBq78i+5LC89axjGTqT0hcpeMEvbz1mzyVSb7YeakawVYeik
AED6l7reo++f6BOBZXqx4qE1uvM/X+ZpHLdDNHQM/MJEW+6IOAo1zJJUGQkSd9sGvmXp3oO0DJ3n
hstz0vXhrIhrPma89/jlgcxRv8OV7p+xY16Aa3tn11WI1HWk8nOFQLLNCUmsEuKlQMabT57X+deI
v2R0y7NcFC+FY43XRoizn3HVSZN1ViuXb932i2Cq8l82l9G1trtpa9kwO9qRN3ls0T7NvnkrbMp9
N2leI82WQUGIyXWsy25v2UAcxrTVVxhjORmQPN6qvDAfh/KZ3vtnSqCCmlqoFfkuk1QC5gBhTR/b
8oYH5gG93nwShHLfKr82T/RLD//8qpDQExM+b0j4mn9eXtIm6jns+JQgjO2Lal2lHFIM/A6aI8er
dCAEMTaXgQMjCcg5H47Uig+zUyOPy8sV8cNyy5LvSBQYyRtrF0LIe+9Tyymbz9myqJIAg13tsQ2X
OSPfmYlwIGKAXDHSELfWwbSXfrVu8Qf0tpE+iCS/FcAZJfmw+1EZ54yrhGE9qlrfIhw8iZYwdoZs
E+k9SLYKFdGkdVwgkMInF2uWHGC28eMUtITreCLRMZMxzJ6BBTL00ZCY53ldUw2VNRjBkVHgtAh/
5XWfvpcfYSW8sCHUDhNhFSyPnX6lMeCAQJodi4REGCeyX9pyAGEmjujiE+DMw1c0I2skUT7e5ryH
q8mKR1qsb3e0Of9E/4ehzdGduP56LvKeBMxDHtsWP/TyHtd9u1WxR05yETQxxpAWrj8QklU22ASh
yOElh7PgG957g8wsaLK/MpL6w6AzY4e2PW8cm6G4Ebevz7w3Jqek+kJeiH1mnQ01SMXpAs6/Xpsx
qZk97JxN5Y9iI3BUUGZ6K+5gAHK6QfAMvl4OYjnMT4vR6QEnMiN5rd+xGhwDtKHdSsXQAiSej7Fs
3tVlGu/Zg0vxpaMOgbxKHSgiPYDdBvZLkcfBs35KJqvY+BLfhT6ddaRvm6mn4ieNSEPeRkdOKgms
BrcJWS9PXTNvGpDAgS6yi784F2ciS2ow0THObf1pmXiM+toSXEGOvWtqE8XVAFqlM36tXD7jAIA3
KhM6i4U+RlR/bDnt5kqote7Fz1Hu7h17BHGnwHcClqiQezZrshmwFbYIqEVdhJ6B9SeDb1iC2gMv
C014mVJ4RN5jn/QouKHn4IKOp+3iSUpreuJ44N9R0EGD1h3OLGR/hrHlFTTbj6Fb/sKkurWH8a4q
7i1B+og53nynos0k0wP8XL6rc1Vy2PSsh/rIuRTRCxS1d3Zl7mruZ1KRxRguvt4ckLV9+FYPGoir
Eqic9eo11cvicqJZpvMZWTP2PnNa683yxnlQ7229CCjxfEoyuiCLWqGByWx6D6nGcyd6cZo1Pmhp
PRF3ZMlHUJiBniIAahfDXhPJsSnxyYTAdF9sfNkUO+Nu8PQfPxLpNkLSPQ3lkwl6EPk8X3iFjZUX
70RbabsFLyMck/g9RYMLT56Vbl7i/mY6t0mpcHexYQd3nS/Brnu7mT1W/MhRKd1WspgznGCUCMoE
fm/Xq0E4Gl6i/tQN8Q97Adj8yxBtUta6UAw/SpNlX29uyS8XB7bJR5V1n+Q3geOaM8BfAMCMb5OS
UaegW9VSf8dMfZlKHaCUB9CjxEU30V2iAMzFE/YdJoG2ttEVFESM8iAGDjxtO83xGEFB3xCThcr3
ny+ZO60gvERUn8WJ4Sy2CFDClBDMGdhvVCwO74NAKsS9RLJIiKICa8gPQJsES3hCsujxjRdEvjgd
MMqmMwICF76HZnxrHOSlhFhcIjT5a7cla9zv0H7cdxizo+y15mcfFdUWxSQtZ8exQ67TF/V5ulR7
yh0kBhh7u6kJmI2hrreTn6aUpIAsQwhq8Ln06iREWbXsHP1BH+trb5vzXhbYDshvZmkGDjQyNpVB
KLwYu781Pv6Gy/1sIcssCMJzQZPX6R0cosAnxMES686mipxDlhq0r9ZAlFMUUZbHkNXiukNcTLir
0f/6OqLdlu36rGcs5iKFxEVnXmYmUucIz9/vmQybKaX2l1b6jJxy0pf7y6o9mCx8t4orlZEJESkI
I13txXD9bzwmAPFMN4J+ghIgNW5+BTINOzletJI86wFrzAi1t04cceqFc2t7QrligTF4bOYXIoy8
QIzRs/AxBiUEUKmcc1KOL7FF7mS8eEUwGwxKGYO+6OZHoay/vNk3AO0BFxnElgW1I4qieUNa5Unm
xdlkCO3HkqcQefwG6H9xcIpxayqdOkxjjeXlBGRUqD9irWPGSc1XZfLQQ7s4QDHfA/zlsYbgskQK
qmjx4JvTzMXFeigC0nhfvTEenoSzihWb/rlJ4lBMDASWrgmdysN8Fc/FGvb6g2cUMuyrEVGFQEzR
ZukJ48dyzIC3rDTQ7dtsRhZVNoEqGPVDqTP3d3rQ2tZvIJMtPHv9XYPhfyXV9EJ7ByojAmQ4p3D1
UgBIZn3wFhtlhNvUOF2sc4YBY9VXmrWyyUioTajgWW2TQVlP320qJraOSNljF+hu2+xwziGs8V/t
b+id1aaxIgnf90GV6F1im5lM6pHZBe0Vm0l1LBu9uyZF+uu4Yj45f4kmXrnESoRxvhSIp9SuMp3i
OJo8/kzb17lGCow3oka2nc8Zr1xYsHtws8q5jNMYsrU2A7u2aN6sWFuTms2qunaO6IPYQDvaX7O9
2zZDywPASi4b5gmX4Y+AHdo4kQmGijyVHnoAWRkIO9gkaBszTXHyWbBJJ1mu7DvYg3aj2uDNZUnC
ZdrFFYLj2tHwRI5iHRufTsE6m3GidnAg/Wnz0dAqmGaT//eeSMrCF1cX+m8W7PWLz2BvZWdauhs4
N7myrpHLYIu6nt3zFcT/V567f2pmLgFxQx7UdqLe9OfF1fWQz+kp0oklH3lWV4P0+4O2ePvGtnDu
3D+/k2l+siAN8bh8yAng51ihDhc6zPYS5HGtaeqeOfGTkPewkA2Cf5l3yD3GPVuSQTp/ys5Eu9A2
F4UJciVICtyXtaIDNLaaSUBY0mdvaTEa66Yyr4WzfCpxNGZ01478M6fulypa/YSR8oO13Mgh3TAh
LMefloihFRETd0xqIumIxCh3Ja4pigiOEKH3GKBKbwOU7ZEhB5UicgNFo+2TmoQrijlSbnDIarTC
yv+s+vmxc40uLEhuqDL/FQcNJ9Ly3UUDBD/fuQJZxc5+fwh0gbQbBSx5e2AT0QevKwYVKzwEL+yS
r6TK5EHnQRPkswSW9Jh0PTkF+Kfzvr+ZiS5PiU+vSODBlrJx75awqZLEZivkvcfNgM4o6Vfsx6E7
GzaNdPVdmADzKrsEN1rpZGsMtEYGSZoRURMRO/DcfnLwJj8Ws/VhqBELVuG9iF6V67FO0Fyg1E0z
ZilWZ7EssiWDWHQlIjYDFnpQhRNijOycAWTfNOd9AunN43jcRfN8M8oWXQVmFLWUzTHqUM+nzneG
J5hibVrbGrFxonlTPZzAOWtZzKfJc7Wk2rrU/M9pqd+GrLTWvT69VYpZL0OqVZRrr0iZ3wYs2w96
N8gAfvEqJ7UIQbE6d5bFKeikEolsFzYD+QvFzL1TNXs9TuUO3esTpDDSNKzharQhPp9nHVzbrgLO
uJqxvoWFAcAt0o9FSwunu9a1NRQhj86MoFpkjxiyXfJIQcFIsUY/RaAU0Vtzpyre1CjftpOzV6oZ
AZ+Lbwl6tEZOtVIN2WKtxiuAhWen2yjlbSRB9IHyLmSofDpY3W9fJqO9DNX4bfV84PuO/g2FP6AY
Pa/BuiP6HTILSnLvvDH5fxYgt85+552YvDDAX9BGz+hfMpecJqa+Tth2FiI1/yXvkNMjTL1UY3+w
zRZVgUB0KasFYi3iyY1BRLGr4zfxEzi9tXGt2rykmrPYT/btwOqvloHttO+NN9knhBV7F5hZq3sL
wnLWdmxnwmxikjm1T0O0vGZx6rAIwAAo7Po5jidIfI7apC4x0LP26kp0LjnvEivFlJxhxDH+1Po7
SJu7rsMPrQ9jF6YjcvUE81qbWVeL5ca6b8CmauSns4ZKoOMNxaaza17+RP+sZHqmsSbSl9/BJUHC
MFL0o+Us7/dwHS3VDvd8Pg/+06sD5oKMVm1t1SmCLHOCMlG9kfSYBfMAWiXOa2YsmreOPBepmmRr
mvhPk22FjMhh4DfV34hczZUBi30zutLdUOFdOAegCdehtExj3/DMJDAa1gDCm20iJ7WOOvYmQ87g
2x8X+if7SXiY34ap/SQE6QHVd/lWQGCexw9GWTIEZw09PoqNcDYykCFag8kCJUoBw4AXnMcOKnAc
wLehRS0wOOhae6MFKNEeWeU1QiBWJMy7i5q7QtdsghiL5Ao0ThxqLrDSX5NoLJ+yPHoVfedsR+ms
RYXousg47HFxXtA/W5CGHW0lOdCDmBXM0NivXINwlyCcEo2sQj8mKJGAq78GIvctyQIAJiGGiKYT
G1XnJBwSlhRX2G5o7rdLmyC7z4uLnmOtWQaAAnV8dBa5a1KCadH1OgyrxtWUOT++SDkmdjYf5XNd
zg6QSAJDcfm/gN4MYs2o3/KOTr2R2gl8k3GKre7S3tXuw9w8pxAJtyhZYcJD5lm39bTG1ki557le
kNTL0x13sTS06ppEpczgysbzlbKswWqaRzun9G/Ex9YMBonLtt6Fzhmfp4/jol/snEjvAY0k7tXa
RkEEiLfUNdyfTfqnSUhUAZpFqmpgR8vvGOfUtx6psm6C7txPqI48hW3WxhC/2H+T1DhleDypCQxY
VvOyw4vgPJJodeB7NrvZDbnIYIBloAuGivXfKLogK7WzDhltPWjt0Wmoa0e9jsJ4brJtPY9s1kpg
IN2zLDW0q0u+Nw10umruH+M5f9da+VsKk56r3pi1LN9s58b6PpQtB35nuTNtAaUBAXGnWrkf7PVQ
FqnSB9xItkEx1b/oiolkUPegAcpjjWHClGi/EA3sYNbYYRMjfCdL9MQ6/g/Czqw3TqDttr8ICQoo
4Lahm548j/EN8pAwz2Px679FPr3K0aujc26s2HEcuw1F1X72Xhuj+gWK2MSvOfTkQrFgzNxyfFUr
fgeYU2Ed969ejULErLe81Ko8KLi6uTk/pzVluFPNhbfoA+GNL72o/b535kO8aRLYwbpD7E6P5kg2
fPWo7i5gdTkNhCN8CUcDCdXqpXUPV4wYfmSH0UxoUeLb2zuUifqpc2K0icmr4t5EJsR9u2zwz+rs
WJ9joo6etJCFe36WzLR/PDc7meO8MDdeLzz05Q4ZCijCpOeXfjU93/Iqw5e6c0+igtlQe8vpmZHc
mGcHg+9j14jmR1U6z8vmY+hw8JGBWwJXNGGJyQ62fAc9E/ZzL551bIl7Uav6mEhunLlailMiLXnH
dXBYk+RP4tT8uOBRAmL8xebkGx/y5kXjPi3dU0QfHLKl+uSn4uPcdGAqynILnarQNLRwwORh2OLP
oFVM/E0f8Lu1HxxU+Cwr7l0smEdCRUtIDvphAmUQKA1+eeUp7dwo7SIidHioHYZvxBWz4cYiTont
t0+NoKYUbtATFcykR07xsnzDCFkCU1pZyFdSx1YkWaDPp8mc3ih68PZrIdpDarGADuvVth3f7MY0
HPUUV6jZ/XJKnZ1MTuy3cBPSXTKMO+eOUTLNqMqA4G07p0rYn0vFb5no4q5XtukbkXjWjOxuXa5a
29IiT4T9UFVdttOsE6ZKEExAb6V2jqKl9z3SqGsW3yWps4Z4badd3yseQqgDxVDeVGv6nE8qOrMr
jplHrfIaefSbiPZ+UubwuHRNTSUxDtcCEyVk0SU9QJASFJ2uOPi9zGEns7rEUdTmZ//se4tHvK6e
shIqWEXjA/q8BbGuwn5V5kSwYhBFu3nzPBC0Y3RrtfslR1XKtYmZbLSj+vYWTv8VTOmyGy5kdm57
r0mOKwULackr4Xqj5dfIuDv8j/dA7aCfZR6tM4ggyI4O4cNBT/0Bj8Te6mIP9l+XHYTe0KFu148r
CdE9NIODw0MSIGgX2vbCPZpNKT4H43HdKrfROveD6LqDg+Ga/VJ0GGwHukItvt2xqg/0I5nVgK+E
tmersnGI8AWpJl2OlZoCbdEKOjQBbOdt/7PAV0VnyCkFF/cZqBbYV4xzzaL7XJjkYaHSb5tW/Lan
AaBODxa8FtIvo3GCnEa91ThnRwdN/2iS0OQ4agNwK4wn1fJalNMzn13t7TnjLrWQmuFMe4HuFGAN
+9dVL+87mCKBLJOjNxgYjqFP95mdMbKqYPFYF5NQsZUyHiuLJ9DaB4CAJhsIN+z6zm8dupGYQHPA
4NxLr5yfjPBGFqPx6H55gP2NU31OSbRXjxaEvX1Hs95+1hJM0dNrhI3GX7RgHmuQA4C8OOSJj5ky
5kKWMB+rLN2LzAM0IG/LvG2DTgCis5xTZ0L4s5mL7fiF2XDc1DtPGnAoOHGTqn7Q1HwVA7vRFQAu
8S+UhWqRWL4BVk/CANbT92XouhPScZI/YUih3ACTuJ+W6pys5vJUcZ6a+hWlsk7vFYH1APddELdR
/t07HseZeNzuhlH4SSmNHXftSiS4lxTeq4PlEPViQFXe1zkVe8Lji3fj/boWr1DlDawpunvRV5PV
D08+kn7KMKwegpSGt31WckMuadd9zSq/sUi4vlpUg4VJZcowSlX7ACvwE+ker0n2+PdNFSfwAh33
4JpN5pdunNCg1RBQTXLnGlmDc/37p79vaOQx9k7GqPW//uK/3v37yZb5bbrIn//++d8//denNiU8
y5QXKfivv/ivT8YTBQcP7sy/T4vt/3xz/z72919NLYdVVDUFHPs/n/Lvu/j3sWjKhy2Y9vnvQ/8+
zZzN//NHp9D9XEmUof/b5/77mKZBvtYnjkH/Pvbva/7Xx64UubAi/j+/x9rjYIqlIPr/vD6dUY80
E+bnv//b36/57/X597FK9A+ewCowQLuaRWZfu3QqJxzyvK+iwTxBqfvfv81z077+/bhYGJwe5qJr
SVXNeoAjTe7Bi8PIdM3khdA+GOvBiI9/31WcpAR9u3ttbLHLTLUXNG5B7SXg0Dwyoz9R+qiwyuKd
qt4h6zVHZzTywzS/OP1S3I8GXUiJdOyL2UzrecYSY4G/2cuhSt41bOqdveZfXW0Ln/If4yZxC/N2
iBr4LAojVdxqL84AsmthHw1rW1RPWYTx06at1VjKlrqMtb+gnJATRFvDNCVfE85QQaOQS/OOqJEc
M4andX+xlifppfFPxjAEejwllSK/oy2BUfxiHBdVnhrRfTgRFZSs6mCwZz81vjRE8YsT18Aparv1
o2YNWx3kyCpS+Xq0B/QgNKGjRZ1pwLK2KTvF+Ipqi7+zBa04CH+Q9YxGIR4XZ+vpLRmB5dX2VGyH
sCqHH/Y+5ilr2RNgvfFpCJhB22nviaQQy9Czfbekf/O0oMfQFnciq07MZ/CgZozWy1TzFUMUmEoU
3MzTl9Z2F3pbS3LYIaEiJB02wZ1F+GOsAEECpLPZ/BEXIYDJmED5XUrNpwA7MDpzxg7lZJnr72ES
oH90/T3lCLhwU3eSHI5wRsJAlV/PJHxNOvgOif6QrHS8jJkp9riU8OE8g97W2wRTwoq8gVyKL+87
q7lGMgtyWzcae33hGexE9kgnC5GdFnMBz3Q2JdMsL4tFA3XG6AcrGkW7EQ26fYbE3c/9uykBaOcd
8wOlep2kdIyfdyzWPXPvvTd7703EOhz3BX4JkI3FF2y87EInAIerBMpJehImgUdmBm5UZrsJ1fXM
tiwy8QRRaKChPB0TcMaaMD5wfegXtx4DtCP8TqsDxkh7aMHa+oaU1KM3tCIyqdFn+UZkvb4BZmwf
UnsCqzB098rBCTIqqhy6kQZDekE0CDDFCCp33cEXo7bDoClT+QOJtoMRre9pIcK5GbpQs4rnCVsQ
B8UjfnD6phr5WzWbfyPF1pY0Wh9QALrsvLmr9zIe5os33+VaW51Ng3hxyZl1IiF86D3rUMDIn63M
l0VsHNmL7zwA6fu2JU419ngg89T+AxpY58LFqFXVNPxUCy3XSqM9Ll/xWg1sGZvqu7EUWD09flwb
fh5w8AEkZwLQgV5UPFkXUi4RP1akQQbs09IIJIBVvNAEvJaafSsz2X1qmNBNJu2AaIZhcPoz9LSY
sM3DQdEaOZyVpjgDHhv4jZHVKWwaFlId5EWJsUV7NmcQWnEjikOqc0qLq+rZaEAvpbVxCwqMY0S3
tnscNllgaOhgWT57B2oAh11cU1jQl8N9Q3SQa7s6kKs+wn5hgm7Wb/rKFNz1SBbbsD07yabHiMd2
P44tcK5xvOqltbeYRTkNvcYVtLNhoUgWvA1q2cKQnaOrRBZs4/Vdg7LlOwn7L1d2j42GDKMnnB1N
vQ3mGDRS2Bpsf6aNG7Wo7Aso6bdTEks3TO7uWvXZfsjSlfUG7ctjTK/U0F8r593BlrFLmQMdV6bm
uxEO5n5K129qHfVwPNFH5NyA9NtDKmRhcB1I3+XQX6L8kXYnILRoNQFSH02a8b3HJNXnxLIeAfL9
TMPwa0AYcGe2YFm50GpV0GPodXaohvRUTAVUj2KhoD290bFHn3CfvmrL+JYvPOm70TzQT/g6m9M3
h8XvYpILzicqREGq+wJeDRScQ+POZCi1GCEZ7KhcRndfyzu23wwI17LhAF0FuU2k1pIGB6OCKKA5
aSFeh5ocNHt/yilGgWL29yoDikDoWWp1oOr+9/atjLJ6s7r1w6jIRWJoQDY1GCt36HN5+5jmc3ru
CmiO/M8Ksd38blOt3Llp9BTNKH1d4u7XLA3M5jFx13ov4vGp0jbRtEHvHAqd/9f+GO2vpfgd6/OX
puOjp90K1xg+U+i1KXlj2gIZdYmca96hDjFodWuvVWm8j6b2MLRZe6TJ4k0VOvF/d+iPVYzNZ2o6
JLQMH3UyIHPL7HnyksdJSsyr7dbpJzEV6P39RAOQyksEJt1iApveMHpJ3vMWw41p+o6Yhhu77i2m
SPvIkbavJ8sYNlJ5u3Ytnswa6ANVbW89Lee+hslqML+dufvoNXjnZU1oIF6ikFlCwww2fm4qpi1O
PmOKHd1v5mvoS7Y8Euxas0wemhL/ATaHu1zBeIQbXPqGSfu2n+W8Fp69XDqY6vu4yk4di96xK8Z9
25svuoH4tfKMC8A1+wUaPe/ZbDH0/g9hVrFn9l1cLfDKCt+F5zAAwPS1Y8W+5nFrHI3ljAi87PrJ
QCGb3LB1oaOPBmdCwWtJzQcCDXGxdrCfXIIVTFya/NStnLTaTZjM6t+cLjh5d1jG3Ak6bwIMK+mT
/WBykwLiDHoaRZAUsywcnOrFAFp5zDPr6tVtmPZz55sjljyMqKiO2GndZjyAlef1HU+Vxam9SbFG
kOMkd9fsO911QgqN6eBqureSOzzQTc7h+jofYwSjAV7LfSbrAxP3iFPIkl8XTmac1cD2dYzkyEjw
+x1tf5LWHfZGjvR5VF1cyo209HUAm8Nyl7Auz90mzVYk4U28yEWTaze1wygEl9gHDeRmKD2NeVqD
/BxP1tWkxtfvMwf3TKT91Lb+RcNQdGH7TtpW2DmmOuAbHPqCLQDepQ9mYX9sa/yKenJw6pj4O2bd
3B5uS2k/MVUhOW26mCV7Jt5ph8IRMWBbwJzuvb5imqZZ51pQKmB1zqs2MwhoJqGIbotrKrAZteNt
jAueOj0ZTAzWfBvc7m7gGWM1e5rOTX+w89CWsc6eg3a2sRleK9qgQRnz312sriyAIRGAhC6BzDmh
f7HNHskgD6e2mm9zgtuBWtyFA+tbYXLAXyium7KSHME6bksL3wSNvEfyGhCrpdqVRfurLA2AGJP9
verNuxs3WHJidVqcUxkzKKm7lgbC8VjbmNrnxPjkksBN5zwYsl/e2L0w//VwFhax+smY0CHbeeo5
w+neWGYKMWAgjZvop4WD4d5O+L0LrXxC+N5rGQhjh3EfVGVGkZVsb4EqjJeML+AjQy/4rkYzQX7S
Ipi1yOzIJPw+6gZ1tozfdahAoQWfZNcuqAoFGL2eCkdnJBJNHAcB0cH2ciqeEtlzyayUoWaj+C0m
6x6jDZhzUezNjtwzsbtfAxK/tkJ40O3eQ9d14pCKYvwuQJSSMdQm7xYjoBaXxX1bew+pnN7r1RTn
qWSLJQfUZ68o4aVHJuN5fDKKxnWflO39ZWgLM3CNjTEy/hHOck8M3rnqplUfnWGg4s+mDryy41DQ
HcsvRqNDJ4Ra0t0jNWKBF3saLcETd49ZlfMrMAo9TJaUgVqhBWuHgkSWyNqhr1P1Be0Qmab1K7ba
fj59Nr2ZodzJV5HLe5MQRDbMlr9C+dpXWf6LocVynrTu0DNVPEY8DcphOiXUr+7AOySB1QGBz12P
XGCX35n4f8+QcqDzb38STeKeXIbX2zumJm9jwAb0GNHjtbOMDM5XhugJOWc6mww/PXZuduFylhgh
x3NC6ru9TFPK5Tq1HyzQ3V2VslOZhUN3EfqaIdrz3zei0dpzDjXozMaCbWx5jgD/jeJPNYzNoSLx
rOJok03KKbAdmxq1vgBzxd6GagHV7Sux/tYKGKhy9T7yftYRv9RDlmIfLlLEYFdh8Nn+SZPrMKq2
N1lRjTshmVYP+HbPhu28GPqsDvbocgGCMgHUmPbByvfOntpBghpWeihybOdJHN1xZQybTMM5ZHtx
vKhejius9IYDifL/NqChE2FKrllI7STTaXXFR5664lstygiiDb5VIK2otE63GeO5y6EMjhALT7S3
oc+6zLEH106DKALdvaGsOFsOTE4dL8cCxWRm8VgZI2+dWPAdDScbshBOna9lRgj3FDA2w5mXXTZz
nktshxGgsDcCG+uYzW4nMK0Zh0m/ccTskvEnCbsc80kmOQIXeNjpIvzOSoa1gyG/6Zy+A4RH6MQE
oBdP05NnTPg8pYJWAYo4xUh1EsvCVIKttwvipgkGhkyn3livOg/+0mNNjIvsmoGoP6YbYD3pvoWZ
PKJIfWNA1Njodm9VAnBOpxnQwtzCUYqidXKFagYccRpMSIpjCaxQr6wDOdKg8MYf2XIgsrSfkWuN
OjZ8k2lLS7BLXhxrex1kAw/50SXeBPW+J9OFn5G6ypyp+54MYEpQaoXOVEIYqdHvdQ8WWNpePAL6
Pjkm8lWReRdZNKXqXCm0RzFsVRhATHzGc249zhtYxFo2rIZWAgtDRK8Vj50UGkAECc8f1/K1AjEH
NwACCR3n0ASHO32gr8Aei+cktr57cYWIlf/9OSeHlMXaWbdpzd5ZSsLt+lg8aa7zajRwa9iTcYGJ
Vyz+tQ9g5FzPOeLZYB6ZA79GxqTBid1qZuL0Bi9SbNUnciuoAVgIwbmzpEwYtWydOTnVlLsGYHtX
42ZkMZ13Fk7DUE+w5xtOcbCd8feGYg6MOQvpLm1AUjTRPi5jjolTd9GKsfXVoG6mY6HMbO8I/ZuS
SEylUZ2fVnZ4dSGeY3wozxBu2ONI36z1G2lLh6WcuUbVz+dMASFMG35M6Trvg+FWO0pzOLf2h7n3
DtlSOBjuVgRrapYDuXPbbYe3FI8D7cY8NSxefYMH5ajtMLh4m1qR+py3tX0DTnovxHoTt/2JIACv
knJtAAAkN+XVdoa3RcxMmTobv5LFFGVEh/SwgU7buNNqavC3XJaG8sQZp1FjyGlfUl/BV5fXjIMq
4JyL0UKX1k2nDtny4BZiz3Vw85YLiQp6f+0J+XccezA9g7FrktdJ7wBraY9FvUD2zLNr73a/cRs9
ORKs96r+MCDrMRpwumzq+04UH/jgmTOl9kdjbVXtFo0zcSnfmdCRUdSZggwTrIDezbGgQi0U3kQ2
090EIBg41tDlgZUCj5Sd52c9GgsvEpGDcgDyZtc4fOOjrpHPTcetPrUXxzGporBZ1rA3mrvEI+uU
uYM6xoAjOWvRW4oKF9jkNiph+pTksTAVJRE6pr1c+LAbWHSMuv5F+JyO5mlwYPtepwqdeLO68vzg
NV2gngXZQeVwlM3WYALKxp4Ftzws8sMxGd/GNfN2S3IINt3mByKjryho82UO9AdsN4qQhO4HA4TO
3oKSRJAYVBJVIA0Xpgctfr7KehyFUV5Gj62uZWDHWxeN6lAKzm23W+6TZCsXxO3KBOPi4snbDWZ2
TqBSwsAkOWUOC+G+WiIhckq4G2XiHSCFaKcGG9XYeUdtTU6rqTXhPBZYp0uMKJyTVBAvVnFYbDah
Yk5/x3NUhdZkKZ5oKyiPuXVu+goHfeMy8Jf0Dx7cNc9CzSiIBNJTsXPgs7sSBqkQTwYTDq9zsf1Q
9BOyYV8W1zgPvJhLZjE0Ie+VY+5nz1Xrh7xXkMFBZvSbVbi7L2bvDzu6uxEMkR9Vk0VHI3x3S+Qg
yI3+K2J0fVhb90Uba/3eE9pjMlwa9mi+lkl8r2ZXB2Ix3KMhlvctcZ2OE+FJHtJazOsCyjLxu656
ty0TpPiEtzk1T9rcf7Q8t1/QdZIAePJ6J+eZMe1QBExJAzyI7snWmle3WgjPtVoE4Hp5KnTCOLpW
7HW2UHuyPvduXr9HEc3ay5vsaLqllZetBaeelf0pzxwPRz7OFL3mCdpVx4jf/K29EMtlqfQnz1yB
XdZ/8oGQ/zoVj0gXlCylnP1IhdpgWU+mNbK6T/eea93lINl8enso0E4Se7+60bUoERGJT9VFKo8Y
so4ENImW5ndDC80JPf04QTAOie5jWq3JF8zZWoZDiwsuxuTuLazj9WD8stOuPtSgD12+8IC2d+pH
54lo/+0Is+iouzojb13hrLboX0h5DvEP8CMOue+kyVXM65PKrBBLlBlk+tuMG9kf2cT4GUjE1s4Z
Xrciu85jxlalaVB1F+0rkjgoNcksHsXmEcmS76otLwmv+d6a2u+xsY/jiAvUFMa9MMkgRzEP3A6r
047tGLyzHpXbw0485uKnaeMPrAnwt2aLnYYivArAiX5KAsvsJKWFSYt9Gy6eKA6QGa7jAt6gW9Yf
T0PRTuBqYnmIm1tZq5tWvKmM0hUJysB0bzM6CAFW1oufZubP9isbqT71o4KDFXwAMuND+ig9+yS2
vtWo4eGemjiN8gKjObZavL2vHR7qrqVXNIvn9ZANzc1YCvCYDrjrUKUdDnJDiSMHljiIP+SCq63j
EoXqjsqSdOlt4XIlNfTaE7+wXgwLsE/cA7NazPKtrnLAFl2GkpFTVsL6Qj9OcRfX5o8YS36OVv0U
ktctd2duec/lEGnMn+vghEaj3MOI7dPCRp0XmLsJZ34OukVlFmzpnd1SF4mJL99JOsLXvt3cIgku
1FUiBzp7b+I8lzRyORAqshhKkIV2Yw/W0sxFh25vHoRhZ/6AudKoqZ8SlteFWad/zdNMM0sDyVPT
1F3ZtguIeaF8sbEzvYb1evJSN6zSu7WPypvZ8Q6uRwCUEGeHoS3MxzY0iqWBNsarV9ZFRQM6JrR2
Oottw//3TWSr/7yrEDCxXJ8QOuiCq+kOALAJ/8/44tee3Q2p0YfpwtZdrWOzMwW+J/aPnPiRCAut
2U9y/F0Z3H7W4nzaWnRrx3l0rLmtfDx++C14qLgcKbDcHBoWxANIUjJxYTwNJSOLquRUhkIqO/u4
FpTtEqmhcoYTAqKyuHjjjJdAJhhSMg2i83yFA/WDxHzn5Cb28dn66HTQkJY70w1V0U2jIrgEn71A
4KMkqfatcWTMjx/GHSCiTyrZGbN4bBvtbRLSww1BCZAOZVDFTLH1MmExXsazxIpDK5G2n3hY+qsb
n+h3TwOamdjIaze9bQROY5oBqGeAcZoBvo5BKImPdhNXPrXWuIcwcpMs1rfRqV+pt74sdhwdrKy4
Zi7ZrRTa2m4S3HWTtT2lItzEmiGPSF7gVngIiCiL9m3iyms74tMQqEProE40HCREowmEp7gFax18
CnQpn6fPKwh1XF8M7938BH4GDuGY9oRA2gdLt/8M+CmPxSxe+qpHnhb58+h9VnlBPamNUSdHdGdy
TxsFh0QfIfw1KZyYSg+bdjJaphxxdh2yMhtNfSXney1lD7qfLkLr27GwYrajVmOmfaZmomQXM7Od
twCCJU3AkJ35WKVlJ71npy+TQaOMxVSHLsFjjR61m+0FhUJrDqLCH12NJ8/ihFTCC8k0YTMfRo1b
6PJYsLnvh5i6axN5PRlxHkL880JQJ5zVCHOvK+GjuXqkSmHb9TNyIsa64PV0+u3NJZuUE8DtatjA
p5JEdgqzmPXC1yxwrF2Tn+POOyCWFbdJ3x7tzdqadPIsBcGAehqPQlLd4dC+OwwkWEfmYwc5zW+N
Nf5k+mdlssKTMXN51j4kNMXu7Pwh1rcMfMGCXjYfFFWul04zf6UlBSH9NNtHN1W5vxSVb+CZZJtU
3WSTyPfAeeUM/JEQ/uYKe+y1eTwRurjGWqzYrVIkl1pDfOGhHl80syrZ2RnOrlPSOS8Ek4w+G8/N
WjzkRtWHpS4vyo0n7lmQVqhVAehRUgNChK0EfGaRLErLu5Zh265bqJRKdMWhN3o2s9YO56nhblYq
DuOK6E2hOY7f1XMTZnUC4wc1TZDqOuW2/WjaPdGqhgP5uOBFTqd5Ox4u7zyPX7LIeCgFhkcYzjPO
HPa/KSlOs7kSC7H311g4n3UypgdYa7TUf9haWdA/4XG9cwpr6wRVWdgvXYVA4xVuGkApXnyIMyy1
bEC2O5xgIAwWVxA2NwhlLESSgqSQeLo3w8UofzK3eMk9q8YXRgWDPZsPfezDnV12qZjhzsRfOp6m
OZsJl7XzW7lwX9RusWcGqPnm3MDWaeaTOTRveKP+lFNUnbroyYhmIOtLvjMiwHxRwxnaM+Fhkp7z
bqJkpzviAa8ysSKL4K++VVbqY2OyUVPlHph0qULKCpHSuirawWQmqYsrbxbazunb5jClsoEPxMrQ
NvQ6mAqVVBGjrEzjlLkIBPFiHm36Dv1OzTdjI28Fvz9GiR5U+JqdkD1tFDgPjL6+MOmzVXrOK7JK
5ZIB9Y45kdFJ4MXWslukjWl+zQNmxCYMB0SYAhxlq7PGlBmmQYo2fDvarFou202dPuWDvXxTjHds
52ibgTOTTOucwWiDc0aLE5ppoFyQjQrIyXY+cNY2YMmp/BJd2YCq1HbxIeq6j6W022MKyabSyGqP
uXqZlHineflcOrHkmei9D2Y7wgNowSlbxc0QLeUFpg/ZCkyKhmLEORCf2hEP/EVg7ljU+XCsJ++G
QEt8gPw3+LCoAt3OcvI82l4zmpAtRkmWrKTTdSJhkFXT1e4hM64yzBgwsu9kb1V4uLvoNCkScqaT
BLpXAfyDz+V9oklyvZP5bhf3DQOoBMvBaDAxr2lzHfAxB3MqgyHlElI8uTTw0thMkW5sls5WTB+A
uh4zJWjhrG4jg2MCOtRtrtPHkOd+UrFskIRmaAFnP5c3vaCqwTKWY1QxhhhtskGDSG6ANYlLn5jD
bqIOj0U1QsIqsfEezSou4OwNGfc5+1OQrzDR+cNAoRWZppjl2CDFybWoDXjTrVVHGYap7wt120YM
Che3oyI0J2ZPvyxEflxCQn71XdeFpuO3STSeR+OJhDzBkjU69wanmDzFkbVVhsAT3Ht50gXU3JzS
0X1U48C9myb3ihAhq2pFjIKbwVpgfRQ2D95iJRaG2rGdxXgQRs0rJzeTssCs2jverWJuuZtj/soa
W+Mw0Vl+sEFjFZqJLILcNRu/BaE7FrUd+WPoVvZUgvjyAqwdJC6yadkzecMYMI5LUKPuM6xzVLBN
F9XUXc0EOI5Xu/d6CaelJ6eLt54U5YavT430oer7j9wrAG9JkywMgFVn1A+RGjdbdIPr3ev3c87B
sI4wTeBmPiKWvzTGCuKYnMppBilR3nlV9GMjVSIjYMTPkuppaBCtxmZt/axSFLov8V7Ty3e5PkUL
RGSv+r1myUexXayRbjQoJGgXZc50OLYeOtehqa/eMApUi4nEOamIWLokqyR75CIniTg74AdJ9IyU
OCyloFXJpy2ATnRgNH3DCJMVEpca3SvMoJ+saV8HzToWla5OExu4dopDLKNEBQbSyIlVMLt2X3OF
YBELw8B6seWkh7wLoth4yZ35BISrukT1s0qL9mKt1UM/GGQOTB3IwnAnXBy4ER6gQCiUy3YC4Oi8
Rg4lOV2mOGGDu8g7C0hOaZL94Oyw3VLPZdkZxOPiN7ZQy01P8HOxYRUt2bfoFtyTFStOpErzzrKi
QxSaPFXYFerewTa6VzOXeejpLZv6RvHIyMbpiyNEG0BVUhj9AU4ZeNNZZOnipEmdfnjGv/WxX9Og
jxzgmAO8+dLI5x3mm5BsCOMdr2AQhisXfo86TEvRHTVa5SePeJLQtfiIOJliX4gehmrwVyFtBM+T
MbTNJYq2Ry/w90QOX47mPmRReu1xfB2NtAf2x6gR2eQyS7meMoum6VXdzcb8KLPivJYVx5lR10NK
lI52Wty6A9jXXIM/yo6Qc54sA3qdtzgbYDD48MdYa3b1OkzHdlgBh44s0LlFvpslIMGa73UXzKTn
jL0xERI7nNgg7uCtnMGj3MRALFEhzJ0ABNZEPUdL0iFWhA9y4UzLg8WEa4YRUnaEOld99TlPa7RH
9faBw62ftKIhVvK7gXtEh1JKLM6q/3iCepbR4Q6bRHxKbJTPsuWxa/cMZFySJr74Yjb5HOnaFotg
wOhYVKH1fGNipRO3jWA/E1hmWJoePUhXNb71nTcELpft/34VPZ/hyTYGymjJ7j6u7NVP5EJ+hIbS
JL6roIqcOHnidif2SlyflxnYWOlQrrFaBjcr4yfs1nZbvhtRa5BLkUSvU+s0TetT2iDD0+QEPpjM
0tiOmMtwtPYJxSjWAAvImhjxV4Y7gNBwMd6ZiuMNquVeL9gTUA1hEiahrbiK8aHro7wAy9ostb8Y
HOhHR/IUcNK18TnmobLid9PnOzpY7sYMPo+hhrvZmet7oVaudHQssGe7ktV7BXo6Rib7Fp7TexOG
Y6TRZJWsdwAp/LZnGkXw881l4sp7Pev2gIPd08KlsW0Cj8ktIiR6Vws1r2nYv4EuYNTH5q6aKbCq
UutY1TZzmx9+jswXGoHC3IsSf/mM25sZmY5Nq1U8WGghVVVN4VzPyOvaVklhNOSoanzkZtuQcVol
h1emEZS3BhBtl2uWe/carpEqH78UBSpZ30uMqJoWyEI9lAmILcb35Fp7br4iolxqohkhHV5k0T0z
4mt26CvqwKMv8o00f1MMkhoElcTuAzR9g10snTypyH84QnENtCk2JpyTuy7GS7G4aUsulYd8UeEx
VxY0C3bCzczYRz/qWyxT4KEBvc4su9PqcBgUOXcTBhJD63DqeajNOhYX8pkrrboFHXsq5oQ7FDi8
zJkRSQuwzNcncUzdlMR4394SqEYfTDlPdvalXHX74pbFXRt3+nYtDJe8HI8JBVBnAfaHb8wu2Yxa
Xbii/IEmtU6Vyba+Bj1l9DiEBlZWXWcltnTyiSuwOmN0rLPtsX/NkumjSTPGCeiHXE9IJ4mO/9Ye
yM1ZqNdb9D9P7O0HYEPemXR6ij66dFxRfRLdCw8Shuf9rmDzw/DQqXHRLpW+XnvH+F1a7Cjjjs5T
T/LPYm3hJN3fFV7SBrEll91cFPUeCCI0v/Z/2Duv5ciZJEu/yljfow1arFlfbCpkUhXJ0ryBlYTW
Gk+/H1j/38WKJhIzubZ322Pdw8wiHYGI8BDux8/5IEMSvIE0r2dtbZ76Sv2eK/csloDq2l1sf6Mc
9nqiAtGo8+xYANBXLWCMuefWmQoIQhqoV3bUeFfqI2ASGDq3yQQ+pjz1JXf9ttM+ATv7qXjQ29sj
gV4NhQ6pJskRe/vKaaguQylwJFFYBYBrJqoqdgP8AiACBmoHSImUwG+2DRRAh3jSNM7hYKIAhm6K
Nn2y7Dg6eQaU/hHlDZvQ6otr9BU3IzM+AAVE9/kDOWaFTYV8gJLMnKY+0rJNfeXE1c+I8dsE1Yik
eI2ialj529pkO3D6d0HdA8PLkuFQJt1ncIvkPpU34SCVrgZHEuWF9ZYgEMhNlWyCSjgopjL5YKqE
wiblvdQ8hRa8C/IEciAzqacepnEvqcPXLrX2Zh5HxNZ86tZ/SqHVbXTi9SQoNkGuE44OCrI70nUM
3mqb+rZ2qxrzrSrTb9Sc3UtP2E2NIqM+unpUJEKwXU0HyjnJH8KU2yZL3/ajciod1Gu5DpVGdTX4
ecX5sP/rp3r+6ffH37/y+/eEX3n+h//G7wl/9vyM5++k3APC+H9t5tnAL1uLj/r9Er8fN5esz1KN
q33xaouFR/02Y2Q7PRntE+WOxCClZ5V5QyfBjLAwWvMJ2UqAVLpSHqATOkzzv8uzCr2eJXNUff6s
9sCVrp+/7RpiRpvnH4nFjzD6zb/w63fFbymhA1s72wrQxkvZof7+/MuU0SXVp99fFpQnQxaTnJ5T
670BROD5p8qXeOTzj+LnCP6D6Vcq/hlUSpiXz88/SgCa/vqr58+jOScJRAPPn4s6hKL93//z/OvP
H9XI/tv8L3O//+mXud+fn3//+ePvhv/+7rfxbJLbve33XxU7LJA6hdeAXLKZI+FjGdnRL/hRMUtA
xc/fNnBl/vX5xT89f0suOUo2SV9fQdjvuSbiONcA5j8DW/7khxKFub3VXXlEjRo4F4NxYhjm/2lQ
BP31k2PYV5CJkDG3Y+4WTkdJfE4ZU5pDL2H2FD4X+o3k2V/ynnNV3I7D7cA1sYINLip+glliGyRh
wBJLpfCIPDLpQxLTHbgCyay/j5NGhHvmJy7TtpmzRBmKAV66zxIo6tvpLejEazBGkOhV5NpJjYwI
4uU9HFPUmlLI9ZVCJ3lTNtvet1WqhZIHH5ZXHgfmQ1NJ4cF3FhYthUrc2hG68/e6BXUBIi7RKfHu
qChWAP9v7CBrNmWp69wi36BU8ASTwy6psvxNlSRPPPDeGTo0PBstBpsCkCuIDhC2yO8JDcH8E8HV
Je/aOSwvjzUnwjLO5qRmATMqIOXRg9cePPdgKMahGvxHwFwaCbfwc6RMFWrTfUN5Z93tim4PxeP7
DD0OUmM9iJAxpM63pm5WN27lCbjhMEXJtvbIg+f1IG81ZfyRGrWyjWOKj0yNQEjkS+/6xHK7tEai
1G44aaScW/3eeh/Mx1pkaioOwo0WcgQfvtdN5V8DdwyOJXI4ZeudRkqMqAVOfwIxzjdt21PgzSnS
a4vbYKQCCBC1su09j7CHB6VIPfVQS92CoaZogAvWFexVqMxQ9LpBDwJ42EhNr4FQyxaAe/Y5daRH
uUJZbwBcecisgYKoqu03iRerG8eW8oMJgAJUirQn1/IZNt/0c1C+NypPeUuqgv8mFD3HcD+Q8NwQ
yvoatypgaSPU4N0Hd6q80bWv4xBAqN/PF7dK2ge6ded02ldFmpnIMqXcyWoCSrfUrZ2X5v4TYjBM
bkrATclg003BzGqy/qlJKfv1rPCWMPR7GyavwpmgItSj27FTYWioUzbpK24NyrViFJ9CpG0o/d4Q
bBnv1cYCElNMqGxWWXxClfKzA87MKqgyVAMvvfGDBEUesuoBSWAQOgQQem7WvUk8Gdazt7GioPim
5YDKMtL1gzOjntJHQ5d+Tp3d7yTIPrYcJjx4LtWHMfGQrXDrCgAD96+vmUKQGirqYVNB9JzCaXcv
I1ZaRcQxO7kHnE4FY0N0npNfOtwDGoDW6YMVJnAr1hw3ogF12lifSRqbAyDDyqQytGx/orR9k0jZ
g6MhNoO00nu9+qjFKDg6nMrlpM4PekK6ONVP6E6CdAKAN1NrzMggvSYnmx5jv/qSURm7zZUhcRvy
Iluy8uTwveZopzDh6DqJm0a5puYaVRotfAdegoi9RiDcq+OvBfqqVgq2a2buiEvjk6TOdUihqhAL
yCk4yJVH5rS2bTtSgMZRbqAIm3TzSq4KQOoqIy2hQ2tmym7ocLQaGgGDv4T9MqP4GHSX/T60bTc2
blEu4kindMBPuvBHT+4HfnPu4VPqACaharEcuNo15LwQQaPNg0WGuEvlO64W0x1l6Ok1RWTHeubH
9yOo1gZLN9WdHkBNi2qvOz1/rBnauxFdsxuvnTYN2k53ho4k3K8fnz9XhJ0hRHjx9fMfNayJeax0
N4ky445/fTf/vTRVRyD53lWZVvnkKnoLtWbZn55/w+QyV3O8vxkLyoVU+Bm8QfoEuQ/4F7W9rmWN
wv0YNlgFhdYpfbBhfj7Wqnbr1/qJiA0rpR/IO/h4Jy9zwMFBVpkMsMBS+AczSUhV4F3c2ddaRjnS
lBOiJGJIhtmJIbxQVZ5mntKi6ndU4TyB2XkAfh260oyR1IJKu05SKFi1ElCEQqltayfUqThXHcHu
fRHG92qvJ9ucyzCHath4AgdsFyqUo8zAqhbhV+bPRuOcDsISbVt6ZeBk3PtXsR8+QVvmzfXu31oT
znsEWDdcZsEz4eBQOCHJNfmAtpSDrIA0UQklSxYMESP5Ba4X/AO0dJu4Ml0CCMPeU5R75BMGCE70
hxI87g5+B7CP0DnjNafSNH8Y0nSUTSTppnLqSWlUn0o1BXdnNkeMtsDokO0xHe4qH6j/Vnd+nN7S
B09tZ72jPWgrGj9UJXrrWNmt0en9vg2hMRqnT+mYHMuIBiq6s3OK5I0xqV+a0GDLGVHzhsRiPzrT
LYxBKFK37+wSFjYTViNzRF8764v9mDfv5ToFAAHsOOiVvaID6tW9a62aJErgb52W2IZRqYQDJNhL
Q4KCnPebOqV+KnDuLCL9c4qSYiDtsS+7ei/r0AvaLZ2oB8mDR9YPaSwk+azWVKkIR2MB+THkw4gB
tFoOjaVNgCTsIGsGI8zNw9Gg2ot/mleTBoAn16SS6ijwnQ2XlEZDLUIKvMcSRalmMNObznhXWfZX
x+OYmhjBySI6MuoA/mWNpiA9AVrYv1Ha9oTn/Oxz2G3QZ/0mq0hqQTfXyPW33Gx9mPPbD1FaPehI
M9uJ9wVUKLxVBSg52bNvuBhtuTIDQYxyb5t2EfG9qjt1fv7Q+HG3Lx31A9CpfGd66afRZIqoHBX3
1fhOSRBXt2pEdrR3+azaZd6OXvAEguGqogpwE1g6lTwdZKQAMJ+aNL0ewiRk2iretVkNd01jOihW
WB/RYePWaNQ2Z6Q5KoW2Q9h8qfrsvTaGJ0szfmZp9IWkpeYmTXU91gxupJjXpgXpa/XJTAjQSzKM
MTDSplP7AbLB7qqb2P0zuf7eSMfEVDmNORyF+wYm+C4A4RCWcLioWQ6o3LVi+BQ7+2mM3yZEUjZa
h1hxBktzbxcnC2XGDZFAfVsO1q09MKcVwhX7ifDIzssQmdaL6MdQQrWl6D5svAFFaZTdgEGLfKYp
l2QIgDh7tfpuCinT8sqPLFfqKejsbgeCbusF9vsxsPtD2+pv0ci7kYJH8LTQlcADQnYM6HoRnUiJ
AJcLbLTrDCJYo2pzYUnRTUqhv4UR5NC1+i1a7BThGVcQcQL3R8LLnSu2NJ3K7cw8xb007Ryf3SvP
f1I6v2nhxj0U7YM8xj2KH5wq4OXsdJRFqbOOWVPA3WpduEt765GbA/x0ym3tjwGl59mel4QdATaG
rWnbP1uFEhePYc/CSD0GOUKVQQd3uXNT5MTd88gjVp2S/BlMj9xt5d9L8A9mCay1iuRTWi3NRyQD
UFElw+pUG/3VOH2bJlTawH9C+wFdZBugfOso8IMEqJzWBYdKztqkGvfRLHAmZe2jrKLVMbKzdNQz
2EAYg0qhN3SVtdbUd6nzUZe8H4bn+Xhn8WHKW1LGbfFTi6vbdJqpkjl8TgVlhOlATLq2HtFvIPWi
Ka5DFcHerH/6MAnJ5F3IRnTdLhqUW4CM8IdYhRuQ/ed0j8CbBedXwz1CC8MbvUEAN0d4re78PV0e
76ksuRuNot0jeQpX3VU8pECoif0jkFAj0KJSt2v4VEvWil3uoyq/cXTHbZ3n7NhNYHKc9hGThOGT
VUD3bxEWBFbRfNHZ7uGQbFzSy5z9IUqC/rS86jRysbBDuiwakA/WBOjRT0bDFbhz4Q2w2qcP7N6I
GirlD1Kw3G0pR8sAcZgc3zhzh7u+Ln92LZU2jjETg3IqaCGB2kIkAQW5B9C7plgeXjIgQfnwblII
n6t58bGfAMmM7Yfa1z+znDrbrmLJ8VGPBi5H1NWzcaHcBDWmTeT7P/D6d0UEdc8wBt9tqm1mBp1D
RoWcNBOpS7n0s03s4k2lBcdU1u+nTv1mkajYDsG3UFWfpg5kEulkFoiKQDCqfKcqAT5JTvBKKSsL
abtCcjOrfswn6QsUjiQZZ74Clle2cCi26dk0NB/8AqazySeJSzHHPmzBR4ZmvEPBE0EP70fVD/FB
K0khyY2ikDT8UqAjh0rwQOjOQ4evzhzuSNkNw5Ac/jGrNP1/OasVOSuogZ476tvwv/wf+e5L8+W/
fpDVb8a7L+mPf/0DrOB/vfvCVoGE1fPXp+//+sfz3/ylaKXP+lOKTnWdbcOPaNt/K1pp2j8VwwZz
bTiKYaiWpv9b0UpV/ynzHxW9KoTM8DH134JW6GBZgMx027Y1GdlvXfmf6FkpKG29ULOyNMW0KeTW
UbKSbVU3LPS2XqpZRTFikGAjNar0rML+WhH4mU9j/TT7jdnIlNflwWfNKUGVbIcWg0jJpDKIHIpQ
QoSEZKvivuNpg8W1Mg9H+/H/ybT7GMZh8eN7+OV5Qn/Li5l9M2h+ze9/f6z/Pd/ncfzjw/558B7a
H9X4+KNuE/7094j/d//xrymwNqPkszPqf2ccMr41Ydn++GNOzX/1a04ptvz3JJKef4ZKuwn+9Q/J
lP+pGcQ6HOaUoSq6zZT6WwjNdmYBNUeWbcUCayI7+v9k4hh/zBsK23VLt5jmzOaX88X01U6xTb1x
Z4YwnWt3hhIamMZf2nm/evT+l5zaf2UtfCZh1tT/+sds5te3s/v8Ni9MRwqFrU4rJUR6ieUY3Gio
0ihRA7LfDJBQjhyGXvjqK89R6LhXH0TfvnwPyyT7V0h+56YZ4t7ykxqTSYcYunurgsPRIKgxTDh0
+t35581mX3uvuTtfiMb1nUa2uI6otA38OzQ290NtwddWc10LPp5/xFLXMfQvH6EPdtcDnujclluU
M1wb8PMN7G79TE8GNYFhViuDNFt87WXmNeXFy0y1mvpKNtRuplfHpEKkjcqry15C/dO0qdWxV2p9
7cajDnmP8+TL9ZZarINRKT9bZ0b9J1fnH7U0kwUdP05WfQiRYefaxT3hMzie3/Tq6bztpR6aZ92L
Hgr8lIR/hW3feRuhUeDfnLe70GZj1iZ8YTfJKF1UZ7ty8jb3uXVoe9m5vsy24NneKHOcHrHNLUWW
HgeAt9rdZaYFryY5VkBAhelEu2nGRy1zfeP2vOmFnjYEP56mXq5U1arn0+Ku1nwIAmX3vOmlzhZ9
FqoUyNbtGiR5duSWVqQwYyTWykxfsi64K3c6U1XTbHCdUYbdEMyrxIXa8i/sF8FHK6kqDAsOKxcl
viG/o577sk4RHDSmlIPgUMfM1q9iiq1IgnISv8y24JGw1hisXzldMoBUmHWd9B9Iwe4vsy74JOX8
ycz9j/XioSdiFL73kss6WxfcEv4FQ/ECTBvdfR69D+NP55u8sGvogkv6A2SY1IrMxdNv0XskdrJB
TqtNL1uldMEtjUFJTYkyOXfo39IjUvnhfLMXprYu+KRdholXtPMmjm4gNbPUNyLLdpltwSmhh4mc
PKTNiY/GFKky40PBAeEy44JP1lagxCkBAfAeX434U+69QQXnvOmloRT8cQSrGJkh541Yf1dzbGrN
x3b8Flcri/fCMqgLbjk6kpXESjq4rf/goaLlXzhFBJdUOUsC2aJHFPJfU1TsqS3ene+RpVki+GOn
pmUTOKxQKgVmxKev6SE4tA3j7Xn7Cz0+6wW/3Cvrwii0RKXptv1Wju9s7RvMP+X4eN76Qus1wTVB
WbVTmDCePqJjplJyTSTIToT2MvOCa06UO4eBSeOj8L1ZHGTpYexWZuJSywXvzBVoz/v0eZI/Fv29
RZ1T1T9c1mzBO+0oUdvOjolFT3cwdNutCyfkZaYF39SmaMxGjWZLFA7J72H0L9KVsVxwHk3wzZhy
da+hcM/tYg1hJnhHEXtNxhXXXOpvwTXjqc0hY0oGmCGP0vCV1KJtfb6sTwTvrKgqzKUOr8/a6Clv
bbfrmvcJ8arz5pf6RfBQwAFRT4QR8whNp00PS5u24vwLzvkssv3iICvbiIXlXsBy6N82+ckavmY5
QkRfzjd8octVwTkL00BSAB5g1yzuovgT0EPLuWyuqIJjIhJMrsTE76OIik/0eJMdFTZrJ6CFHlcF
3xzMTG5hnO5cFXLCCpVrk4dc1ieCa3pxnRVhr7dgVaa7UjI41VoUj6Yr7jmvqq/cCdX5jV4MaAeF
TwH0vXM9eBMpWxlAQ3TjV6n5Eg3hLshIJ+Urc2dpdAV37ZBh6yBS5FHKZ9hL8uhpslfuV0v9L/iq
bJRwcI+Yzo2DRG5oba9bsis4qq4E0+CQYHMN6VZq3w/KytqyZFfwUAVGdW1QPBbF4NGKrjR/e36y
LNhVhL0THEplyQXt7cwGlSB9O3TyiumF0VME36yMIJ8qo6L4dS7jCXeFRPWZtXI7WWq34J0R8dZx
mA9wmSTPaP8ybB+quJM/ne+WpbYL7lnoNXk0k+lRoBmuQQ55aLsLWy64JxWGlOwG9DjE+LuGlGZO
tud8q5c6Zf7+hWtKak6VjYHpNHG7ca/WK5NvYQ1/Di2/sOslvjZZndq5DikypblWw6/yeJ34KyvK
knnBF6UhCaphXmlb+HRkidrN99WwT9Jmd75blgZT8EnYDBq5txvwuq21M51gV4/5zsunC80Lrgk5
gW0To+0oGPQhLvhWR09+d3++6QtdIwvu2YUgCiZ4D6nP/6L730EWtd4bqKov2ypkwUUTJUJ/fJ7m
UnhjRQeYiSAY+HC+6QuTURY8NENCJ2laet3SIs2t4Mk+NTWUj+etL+xCc8T85VT3veivdbaDnX9Q
462N0sJADY50I5EBL+JrSnFXemnpTQSPtVSjyFuPN+kp+lTzfq/Br3j+NRampjw/8oVnlZMDKaHk
E3lqH6nDK6KPTX7Z0UjW/jTdgEkzzSIt3YJq5hQYp0GefgqilU5ZarngtE5v91MPGy66AEBsPICD
qbx3PO+yJUcWfFYKYK924rBztelu6A4KrCjeHRnmC1sv+Owo10METLp07XE8BBRKkYi7MsNif8mw
qo7gtqPnSJqnBjUA0s9leJSit3bgXmZacNlxoqoDncrOtca7IT/CmjVcdqcD+/fnjIHmRTZSD1rL
Ev5CKA8Asw1pVz3CDSs/XdZ6wW3tmCIP/q91w0556pISYbXsAU6tlX5/fblUnXmyvnAnp5pa3XCS
mqg55ExwilJiqQActVZOja9PetK1f9ofFcoTO6h53U6+s9Mbs7r11+I6S6YFdy2coKc0uyvdsU33
EipSqp0fTcM/XNbxgrsaSQHtSo75AZlSODN+2IkMvFH/eN7860uk6gjuSo3M2ElaUbo6EuyGSjmL
8vUyy4KnhpVahECp8NT6GwAb1vp+ZQ2Yp/V/XmRUW3BSrYUrcspZ1vMmPJQR5U6okhX3WXnXrHnU
QrfMiICX8xF1wDC1TWQ50GuQ3Tq1+l1uZ4/ne2ZhstuCu44t9CWB1HEETpAfL+FCSv1HJYFeLPUe
zj9iqf2Cu0q13KdstK3bVHPtd6Qou8ADNHTeurJkXnDX3tRrw7PAG+tP/iOc0Rnos01465/KG4pD
0d/ZFC4FkueftuBgc8L85VgUVQNpIzEa15DVIxXe7xFvOsSO/Pm8eWXJvuDATll3gWYWlSs/dDt9
G++HY3JojuENHBAb9M9dSP1O55+11G+CMwdUtKVdUlNEG2m3bTQB4+hg47vMuODKqgdXYu0HnNs8
/7oKp9sGgs3zppe6SPDlNMnzVC0SxN/U274m5H5y+pVb1YJpS3BmGcZtVKu8BtPFFcXUd209nQbo
4s63fKHHLcGRAfBoNdqR4O/AH9oOVcPh2jK04MYiLqc2EQZvvaqgsv7aClxPptZau/HZgS9ruujD
rePnqKUUbobAWgdpZeuoK6aXmj4PxovtNrP8XrMHJXeHAJFQ6ulbYKbtdWpcOGEswWdTpF506ogL
t8x/FDMLgWnDd5ivNH9pUAWPtaLOt8JuoEDe+OZp92ARLutx9c9ugQKLSu4Su3L9mEqPubfi9kvr
pSW4ZmgZ4ZgXGO637T66pxbiiNb3pt4Ne38b7PtjdJmjWoKjJk4JfYFDlW4iPXXN9TTe+ubKSyw4
qik4agiIaapCey6efbIQSoJsZSreX9TxImTJt2xpiltYJBtg+FkZXEmqdThveqnZwmZLaN8nDzQV
blV8VrMvVfOYRM3KPFyyLXhoCphUDkO/QVuhPCp1cugK42qSu5XBXJjm5vzYF15a1xPSKClN7yGC
SeL0rk3Ni25pqin4p9JpU1ZnmK7Lb7X/1iM85ElX1aqHLiwwpuChUTQSATGwn6gfoBgKoMiJzXBj
Ie5y2bAKrgqzj9TGKbOxjZBaqK19ZI5XamOuzJqlrhcc1pC7rCnqhPaj5gDpkL3SbGWedq+cXU3B
QYc+mIKqgZlnfLA283Ej2cFoufM3vuu4yNJvlf185PBWptDCDBXRSPJgNPqUMA5l/gHFAEooPvdr
+XIBoPo3ElA1xL21lXs91Omkeq8czG10KIjoeFsEr/fKXj5CBN30K++hzB3/Sr8ZghsDI0eIXorn
Z3mucaMcYWkZtskdAhZuvZa2WBh1EakEw35CHSQvlMHoVB404/78ZF2yKziy0YcVlbbY9clFTYW9
V401yMyS6fn7F2tEHrdEGVGvcYfkRjMfNMJF59uszJ70Wo8LLlxQqwndi9y4uhvcF4fUBUm/De9h
y95CDbQ2rvO8f+0pgh/HASKoRcdTqGI5plfNcbrSD/LRP7Qr77HgcIbgyVHpafWgWVzPrfpqDMYr
I4dsb/IPgWq6cU719fn+mrfB115EcOxK6mXKtHiR7MY/Zgf7pLnokrprN4elW4oIYCpLWzeyHP6d
6IT9XfwkbZEHgZ1/ax7iN942+RQfvJVVamHVEEFNZTzia9kAi6pPYUVzBc8wxSzvznfUwtYgQpqk
sKVE2p7nFWVmdYuwrnMzDU9+8Pm8/aXGi5uynVhqpmNf826lcdyY6VO0BkNYsj1//8LboNtBlKTF
dm5eZwPS4+Wtz/873/Alj9MFXy4C0/SNiG533sIVfaCy6Zqa9z3ydzvEnFY8bmHB0AW31jK9g8V4
yuHJQdwzKrbaKuh4aZEWIU4ZtT2GEfMCkEy7sxc014QETiwZbn0830lLzRfcGcF3rSrMrHIhJ9q0
qXJtDmvZrCXTggfH5khVeUJdnORQ/+QCmr6oySLKCf7ADHZOeoWMtRXB0bACaXxO9b6y5IgAJzWC
ohW+4AYk9sZ2CT5SnniwDskOAb+DvSv26kFJ92homAfm1ElaORstOLAmbMVw9jlQfzKDLCqwzeRe
Nanc8x8syb2svwQHloLIpKKb1+qnk4PyUrIydZbOK5rgvZojq15MJbVb7YbnQI9FgdoGDo57f1ts
2+Pw5vwLLDnyXDX0xzKRclGC669ys3yDLOCpdp07pAR2ySMPctdW6YX5KmKiDAjpoWrlKchmb/2W
0C263ytvsHDc0tQ/3yDNnHZQS8Zg3HY7OGG3/hW8TCdtj7blynAsNV/w5FaF4MqLTCIzDot0hWqf
Ga6scQvLtCZ4suaXMVkoeqbQv6nZzvJucv8iaB6FX392jFRZmp+iZgpINIeN5S0KnNClX2hcOFBr
WodAVycXrhS9L60be3ibtvfnR3Q28cpaIYKiFAD+UqOwuGnmdzO14E7MjqlXve/gLZXGmPqatQKI
hXH9D4BU3nZxVdH5nuxqpQsn+Pk3WPIqVXBfBCAkNWo4AcF/emcdpiOVq7fRnbGND5TE7laeMs+R
1zpqfq0XW3xl5R08ozzFu0Ud4Vhd94dpn10l22Rlci4cSFVhAzbCtuoVKSxca4ARKDka3nWCskb5
0NdvV95h9tLX3kHwXjhjA19Fz8+dvhWnFNaXt9K22g8/OUnAPrizVvpqaU4JHlxQyVYXNY8J1J8J
yvXhjWreOyTwLFQSxnxlnVhatlXRm2Hljrqgb1wEFm70fe6i6rKFxneLGMd2/WC0sGiIgCqq+7UA
OuDKta3hjdGXNynKObG6NuxL5gXfnhpP8vI+Iphjfmp6IqLKbWd/OD/gS7aFHdlp48wzQyiY+/Ep
mh7t4kG/8DStCJuxyq1JR4G5dCvTubLaANrw9iawirXBXWr6/P0LdyvM1ITdy5yd2jlab+yr9jY4
jPfBT4jkXRRfdombrsS8Fham5+Dsi0fJ0LlCWq9yJ0MbgAtN8vF87y+ch0SQVV9VSjqmhCZG9R0S
EiVYnGqi+GbtmLdkX/DmyvZaC6GrxlUfpk/zYcJ6lE/tYdpqruJ2+4w9OXAvzPM/H+1fdJJfDKE0
kwi48fSu6r9V5WPZ/DzfT0tDLfixJ5URzGU4GPWpe82sb+0WfeDBW0kkLQyviLiSbF8HJEOMHX3z
TajcQI93vt1LhgXP1Sc7ylRzQjQ0h96qj6GA7zbnTS/taSLWSqsbYsgT3R2c5iMp0aFj7DKue/Pa
v/TKJ0KuKhmmXPhtKQhuUN89tGsr8/OW9co+IwvOqwb2GCDdNoeIGnU3nBo4vfQNyoX39i49SURy
Ks67xjbiDou47rxgwzL2aK/spAsTSsRgJVHfdRECVa4ZoOrUjOhWQSg9TCtr05J5YaOuKkmq+oql
L+2Q2TO98cvo2eXBcRBPOD/8S08QPLuDvNQufVYOx7k1yo+IPFXdu/OmF8JRIgxr8pOu0i36Jjpp
Bwhgju1hDketXcOXNmVZcOYoMbUergHso72yK+7jK3Tfrs1ND850Hx/8nXI6/yILQQVFhGTRRTNe
mDeZvnEV2deu/c5wrauGmbV2kHl9hVUcwcOdLAscM+dlkCCNokPW3E/mdVSuQKcWnFwR4Vly0elh
j2ah23zq981J4eA6ucUH7fn4shZJfX3AFWd+txcLt1Q2TRvNG2l06k4oZB9RXtpfGndRRIBWobUt
ijI9vibdyP0RhuHzw/u6CygiMEullB8FM5odTyjcpJ+GEBamYWXrfH3lVhzBg2Vgw4gdcMXsIBfq
bQSFynjFdZemjOC6EPSAzJQZ0xCZvTCwtkVUuekgQYoV7s93zVLrheN1NCYKFU+cGI1YB7xtniqn
WtnSFp1KcN+xUcIokg1ofzb9XmXf8a+8o3zI9pm7FiZaGFkRpYXIbpxFIc1HPmQKPo8yKmWXjauI
zspSsotBbTduEmb35jQdJGcN2rTQ6SI2C2pXhNVQYHdbMll10KLNUq5MmdcvflBw/OmhY2KX0Hkx
G2P/AdXgjWYdjP6LYXxMwotOuABn/nyCV0CRrcB1iGC0A7ogUMdNkk4rwYmlnpm/f7HAGGFoOnHG
MUi200Ou2nDpyyvHoKWpIvgpxbZZXSo4k1yEOyQ/SkQA1cuK+xRb8FSrV2ol18bSrZtHNbyXpBvV
fnfeQ5faLXjoRPFd3Iw6Hqp/D8gD6Dp0cADgzltf6nDBR81Wc0IDhR5kID4iJbQDsHO4yLKIuZIo
CtEk+NTJ77hee5saa3v13Kf/eSCExObPOVIkeq1Y86lgjrCq24zMdrAzbh032YcHbe0pc/e+9hTx
uqtZXEbhESQXPKfChqP+Pb6h9HE3HvO1WrylFdISvFXNLGlEMZo5eTXHP6Nd6lp7iytpeAguW8Ys
wV31ZkiHqmEYODwXwSGI3fPDuzAtRfBVoVR21pgje5N/O403VjNtKgiLzxtf2PgswVdlWNEN2waV
1mnhBl7wACJAf7yO1pC3S40X3BVefV2LbBqvQ06oVFt9vFHgFD3f+CXjgsO2WYvIcWID9ZTCb2Ws
7tLSfGslFy6RIvrKgMQfGfmM+K02fHFSDy10BdGri9ou4q8gGkNGJZ/bbl1P8afQc/1yJYKxsNKI
8KssL9VwSNhPR/nUhafQWVlnlk6+puCpSaOis03C0TXeZuT3k4N5n10HH/KTeRiPSrHSM0vNF1x1
kvrEY2clZDuiwXU9DGunpHlOv7LQiAAsJBuaQc3nfrmaDsZBOXq76XGOvHCxBaIzfT4/sovdNL/Y
i621QzZ6am26abxSDpTLoszd7McdDJV76DH3K09ZmPwiJqsrIf2IZJabDkEndEmO067e5tt0Ozw8
n/x+sB+srEALlxFTcOJUgW8lmniUThoYpii3P8xdtmb+uRL1tYER/NjPW5+DDfaTG+uNz7wKy02E
UtG+fY4ywG7uor6y83fl9VoFyQKGUxGRWzVqWFY4Pr+TfjWB2hqO8bbZd3v9MGNi/N0aYmVhnETM
Fro+qm6jiO6q+XULuhVCzzWGhgVPERFbbaPVMENzJpfGDC0g64RMwMquvNRqwdVlJDG5qzCHVeNa
Lg6F8q4cLyreUURYVoKqp95bfuGaiIh2xpOVf2/WkKcL25kxv84L11OTKJfqiSXbqj7Z8qei+qop
RztYyQQv9bfg2HKZQparN9yB+i+1Dvm2vFb+vZD8VwxhH0ZkwWnrvp5dbNwH2/wpOFAkVN/mWwsv
0A/ZQ3UbxBtA3R+t+7UTy9IgC349JbkcFapDoES60opgO3kftHYl3LbUV4JPIz9StkbcAB7RHgLt
aJsrY7A0wsIxekocqIlj5nzYPErWk1x+QpEgyqaVzWehS0RclmWiZppqxPAS/9rW7oaJsvOVbXkh
yAZX5J+TM0d/COpjxpiYzo7I/xZtAvvUbQn9b6unHsn1/fm9YTb4ynoqYrI87nVGjRi42+jfq+EH
XM1bJYFCOUGuCLnatF15zrwYvPYcYadOphHB2aGt3Bhy0HHTtFb7Jaq00NnoZYpwpi5NQ74rlNGv
V564MKtmotiX/t10Ut2bHVp6kIdDxX8fQmR0vs8W5pWIJpky9Pym1G9dK3rftHej/cXzXTSdVswv
zCsRQ0IhaiHBX8/9w7qWzRsDQYo1LMBSy4WlI2yTOKsKSm4k6YDoO/JZwdbwH7g6X9jpwjLhaJCc
tt6cqYdjOTtG08qBbGkwhSVCswOExud76xh2gO9atENKFa3s8wO60OP6/P2LrSA0nMHvTDy5ALiG
JoRx1Iu3l5kW94EOQKIh48i985EC5m1SQna/tskstVsYzmEm+VUViZCVcVCNe7m5crqH8+1W5xF7
zWGFkYz0ph/7eZKXe4mDln4FWP1QHVM3A3/h3M1Qb3lXbaMn50rdVLfe3WW5HUUXhjq2rLELSh6c
ILJh3NpU5K0xsiyd5HRhR/D1dOgoG5+rcbRv6R0x/zfOVn87bfsb1Nt3/sG80A/m4/GLGTWEtsWx
kWEfvbuyeIecwPlhWXoDEfkHqB/N9f75DbodciqPvUt4YjsgdXSfEgaxTpe+gnCsiyukgJACaWGY
hxD9mEgru/3reGYFQbU/+yYqEBzJw6q9Vm//D2lftuO4Diz5RQIoan+V5aXscnV1d/X6IpzetFIr
JVH6+gn1zAA+PKaJq/tUQD1QdJKZJDMjI6ond/e9vyb7bDcd2Nv5Zb25b7pN4zvSGTq21ozOHOae
g+5aQn6kh+Aw2zq4ZJ2pC1xuJaZ57lBvqaPZfB5HzX36bqzDvKWDa6nBTeIbvXkOBnC9frdtpjlY
7r82MbIU54o5n/Iqn83z/2/b4D+603IcIhfA+2VTbRNfkUIeVG2WrJti8wx5Ow+MHqn7kbiasHT3
AMPYUsTj/mx3AuQq58kt3wSff9NmAhS1iyEa1rA0euxld+MqviLHPm5Vld9zaMTNgPpN3sHskPHq
dYVN1fBShOtLSJr3w9xeAogQUOubsZQhgyrWtslLMS6HqIYNRZTh4jRvbfLU4OVUGR8ej63YmjKg
2a2KyQaogJwNKw1zL33rln7j0JK31lYxtbVZjWcBSmwbmtMxEPzbZi35qt2mkCiPA/MM/spdbI67
DLfpbUNLvoro4lDqtuOZQPEHsmu00wFxVaaWfHWZBsOqhOmita3cNSWk7hYdLP3unR/vR8lBEwG9
8ML1zXM9IXNefmR5sm8JFKwdFxQWP/NyE2ULPiR5q03derKahZzZuISu93Wsf5ZA0jw2/Xpc/OeC
gsHpv48RarYTdzsuTkMNLfahbH6zsYiKmX+emwrgwLmD7Eg8dWFWjl8ef1IRfSzJcW0ekHS2E3p2
qmvTv1jkRK2Tw7cUBfCDJMddG3jbZkbcRKcDuJF6ZHmp5sxVRBwZuwwmiM5MIfN8bq0jhSiOVTzZ
ia4bfnWjOwshEzp6cZbNg0nIeYQWZeDGEfpuGoipiZjsRKDjzFb9BMmJTYcWdrCeKihdx+YhmQ+u
f3i8rKqhJSd2PWhFAUk/XDz2bqG7NvkAUc/HQyu8WEYuey0yBGPjE+RM6J6x9MC6TSQB+PmSF/d2
67Igd+k5ocfB/Fjp8mIqa0hOWzVDW0FQnpw985m2H0y8t3hraJxWZQ/JaSdBigFiEe3FFxA2Q/iB
yp5maNW8JecMSu6jcSGlZzt4sbNXlj9XOl40hd/LOGQ7By7cKah7nso/kCO3+bdxedfosP8Km8jw
Y0bLElyRjnke8isT9NTYuqqsIkTKdI7EE0058Aa6Z011KRrxVBvB3hUEqLNmV3hjBGzyIeds22b/
2/l88+gZWsYK0KKjWAI37el4cNPkuMmPZDByP/EYKrucnHPneYpL5MU3UQGakGf59zHSM+qXjou7
HuTPT7PPThOE0XgsNBNX7EoZelx0dBhyG4vLQbs2vM9FVLma5LjqOi/Dj1OW0skwLOz464B6uHli
u/iZPc8RiyotQk61OyWPdVsRMwfXVbQqsNDuyz0jurSLwq1kxPGUlP/vNsmDd8X0JDhy/NZ7hqfa
tk0jHagjnUk8NXijpbjmGE9a9KtiTWW8MShLY6gsQEK6AXukZ/+T8DYMeg1mUGFvmd/RSqlvTzEW
tS0/OuR90USbjCHjjee2ytJ2QXgcWnS0tMV5anV4L0WYkVHGfSWKBMrD9EzOGXYhcqFHGpGTjjlB
ZRHJQzntDTttHXquCndvFl8cJ9128Msw4kI0IPHJQBPrcXsfgMBtJOM1dhrN8Cq7SCdpVxZZvQTw
fSvvdx40Wkn9QgKB3lsBLWToZU+/ZmvjtpHc1Ld8knk+1oCRc2JCUrrVPedV+RoZUMyXoE1rPgyX
4OSYEIm1yh2AxcgGBjuRnxb0Fq1VUB1Zomq1Jaft+hzKwpPZXoAe2Ln9vM97V4Nju++3townTqp6
NIH1BazHf6mCQyq+Q+/1sXephpZer7Q1xrHs8A6cmu77TOePaBXfmYT/83j4+0axZRxxwicnTZH6
Bs79R4E6yapE+Hjk+5d3WwYPD2OSWqLEFaEzh2OffiWG9Rok/BoU9pG4OhoMlXkkF3aXoDAnjmtw
PP7TJE7oVH8609kU5qG+9+8TPPDmCZKUZDwPrNtNkKFqzD56bB2V3SUPzuq5b8rVq4q6vLRmGnXp
rAkOqqElhx1IU5nZ5C/nZMoOJPcj6E8/PZ71/SQxlJClqzAgTmMWm5j2hB7eJSoBxnO8sJ5CO5yi
v8x2V6PS/I77pUp8THJYI2lKCvFsem76eG37dNuvbfllsZ9K8laIj9XyNeZvpfGB+u88W0fCq7Ce
DDHO5zpnLrXMM8Xp7lxprvk1qnElPwbdIGjXSmShumF+6cfh4vuGxocVPiDji+seEJwixTG21G++
44Q1umTyb49XXDW2+28X8Kq5GNMsx0U/XULHWsKemDs8DjXpg/uCfKhGS/5r5cE0BLE7niHjW4WU
TK+1ZT2hEyR0RBL58LfSNj6NRS3Chm5q6/q/com3NRQA7euy8zwcn6scqyg4RIGZ+PnYYqqFljzb
sGeDj0UGz06vjvmJ2Z8ej7tulP8mQ2wZczwlkOx2KcZtU+gfQflZoIxulO6uyKc9a6/pvIneDOaR
nLyjJLZZkI5ILRjvXKMLh8F6R5NW4wnr1rn3QyS3btqKto4LTwjElzj9FdSf2+qa6BikFOaXccis
Z1UbtDjQ4iZIwso2PtNEhylXHGkyFJkmyMe6FAlwK9231dOKVnXqbyln+4bsH6+yavrrp29eugWb
l24UCcIPSAaWmYNd6/3jkRWeLIOPRztuGbb7cMkAARv3xvS9SLYFCRl0DGWuJiAONkwV+y8diDET
B6DMwtp2DMvY48Ckdb7McFfUBLod2ClY6JiL5q2rMovkrohIfllWOT0b/MnNyjDjT/PGVLvtSUfx
RGuSBaOH2wn/0fN+54BR4/Fqqg5Hmf6R9lOV2D2Wcz7Hx5WcZWFh8jwfurDGCwlA0l+PP6Syj+St
tW+Mrmmta5v944LLr0m/VvPXx2MrNrsMP+Z2NQRTEyxnN+2hLl9BPlyXOlZMW4Yfi9EcG+G75NxO
XpjX6Tkg3i6odVkj1fCSmzZg9cnTGAvrjkXY2RAsN360dhc9tosiQrrSoTuLoR8gN0TOApm0uviF
LpmXIWfhACjk4y/cf0DaMgrZbCC5yjoUakg2HQWqM03ybFrZDlRLJ5buLQ+gMPArPv6Y6uesy38T
03rS+oPfwFgpBOXqsyDJoZqPvWtpxldtI8mFRU+n2If28Rlor2o+lbq3hWpcyXutipZDmmPeONKR
jWmQ52k09lcNLR2xrtVRsyvaFrmvfcBOxqYuHNN2JW+lk+UUlWkPZ5dZYdyk4G8qNXd/xZaXIcRJ
j24kp7PFiS/xx4SzkKE+BWKZ6PEmUVhEhhHnZj5QMQukM40fCfrj7Ex381ZNXPJVnjlUdKM/nO3k
fVP96u3TosMeqiYtOapTOMtgpV17QXp3R2P7OPbssM0e66+5cRq+jIPTE9ijKw8QYPR0qVGVNdaf
cjPuVHIQKaP8ey6It2/GS7FYO7yfNUe1InNsyxBikvO4ce11GYMQDnNMD87efI+s1AHQz4OuMVkR
URzJM1ndVH6VUYRfm+1643dSjGFhRU784bHx161x54oqEzxaCbet0TaRzwH8Lc1DajxN/jsLlFh+
sn/8CaWlJFcFEwCZ2wWWGg/Q1D0Ve3a0n7o/9oEdkoOuDUSxQWVEVOwYQUkt0l+KmH82V1GDgYIo
5vFPUGwlGQZVF9Po8dETpzob8E5wPqGhe1cXpuZmppq75LdD6y0F5Y13Nvn70cSZYer6Cv6W1+6s
rwyE6pHRdEASM15QSXq/HOzdfK2e5729c8/uDq0y0XwoMsCLIDuwfJ+/6DgBVAZb/3/je41NszYG
SOfi51/G7OB6wNILjbVUY0t+3WaVv/Q+iqtuV4bF9I0PLMyWn49XWuEPMjjKGj2Knldso7wkYdm6
0Vi5u4rnR+FCo0gnsqj6CZJX5xxcAwvHqrjkWNNDQI5IYG37AdJ568PqVcUQMPL43JBoGT+XxnNK
dr0WAqcISTIA1J6QkDeHnF9EMr80TvXsd2k0E/7ktJs6bdBzvV7mbraPIBDlTPtAnIif/eTuJMJ5
3FYcsmX0J57NcU2BarwYjThkPYSiKh3eSLGsMrejnydp1zvYmXndhHwqzpBa+WykxdvjpVUNvy7I
jVWyIvXxiEOszudmXzks9HoXKc9NHFsw+vrZm+HHuqfzPATkXBQ8QvPEzi2g5eEZ0bbZS25LeM0S
p0FVu0B3bRgU6Hzty7bdr8Shmr2vStrKYCkHFNfO4BLcj82oYjsjrKJkD8D11+IZT5b/RaMZzCX5
cMutAMTvMFceXIERNPsPebF/bCqFh8kYKeKWQ1XU5oB0cGnuh5qRyDPbNAziCkdmV+jyzoq3kYyW
GgL8Bqf0yclKPsSd2BX2FxZ/hzLmLqE/SPnV6HUqNKqVkdFTaRvDVD1yenSkEe+uLM3gIR+JOInR
fjLsJRRLhQowaAC4CGv+x/O+LNnrY3sqgrqMrhpJmXtB4sLlif1psoInYZJXMM1EVc6exqHTZCoU
5pRZItO66kAU5QzngA44mczgKxmSY4org1+CoM2kn3hh7Q1IVD7+Wavn3DnbZa5IvGJBjJM7Paoq
6N4si6hudTqDqqGlWADlS8ACCcr+S3mY3GdfJ6mpugvKiCtrLLO6iwH/s9p5N4mnEvq/rnUYuu8Z
L5+a8YfRv0y/2jE+zZOO5V3hTjJn5Dj0o9ul2HvZaIX1ci7GNzv9wIUuQ6XIV/9t/7gJnPNEGGl7
0aKxnO1YPXzxC3Zc0E7gUGCecbycu2Q+bltz6XgvUrdtGqzMmdP20mYkrByqCdCqNZeu6WkDMS3k
FoA0tb8VZrozhK7FfN01dzaqjM7KqqBJTUiBnWeDHHgTQK6yPHpLqZm4KrjIGC2xtBCDapAWcT+B
UKt5WjUh2BWwefBpzX/DfrXbxACOzhrpru5BgndyTGym1D2K4NUztmHvbBme5RgibycfA/PmrWw/
evO7Scf4o7K/5M18dmyDDrgT2lZ/BiYfDP41hOV08hKKjfN3WW72f5lXVlBTnOzcpgjq9g5Acc3D
SzW0lPBKWhfNOrgvnE3XRi2I1l3oNdbGqvffIHUz8TwAA1ILYuuzPdKdV1qRMW9MbMq4rM6JbRSx
cBUslvraEu9MXf8Egp5jbkyfH4cCxXHzt9B4M3sLr5Mp8Q3zLGgW1syE8PHnxrARTgGJycOE+zu9
ZK5iIWS8VgexyiylHjm5c/lh9CCjsOiwSYrwKaO1lma2ppZh+wzUDnvr6vTiucu/JrMVlbV7ygMd
B7LqN0iu66Oz0i1RBDxbS/aPF5MJtVDcoB+vhupXrIfPzWqkRRnU/bLUl7F3wJxg9K+N10VtFuOm
njcRNloRTtbGQpHMHQnNNyHa0uovjQNyNpFNv23OdOFaZaf1/zc/BUKrtTE2OGOo9TaSb2T58NhE
ijAkS/MmvjX61ryGIcfb901x8BjgFb3u9aU45ol0ISet4RiW2SMtzgIDpYqxjRgZxHuRjdfFLJim
I15lHekEToPKj306zidjipvXNrOTfwjEUTV3SJWNpEPY4LltjCacuovfzakVJvYfF5fjxwtwf+ro
I/73wpZD4YjFEOKUMTz0wnGoxh9lkGXdYdv4q2/cbJyMN2CvIul44fG1Ec+jpRn3/spaMnTLI5wZ
BrVh8jmIeDAdsm5MdkbsXRoCUM62ya8fv5n8kOBIzhmQhmNgiEMzivK6gGX/07bRpSN4mPjYol1l
uDTiwqsXs9aY5v5+sWTgFp7sWUZbc7hM2dNcH8fuh5Z/SLVbpLOXxCnL7Zl0F6Df3wXVOO3MuJ32
j+2hWlLJWWkyVgHjmLdIjwIgJxMomMOibfFdh/nvjdOS0VvoAIqzZLC7iwXZ1i51otb/7PZPE0oA
gI9b2atdicitIxNRucx/PP5NKoNJvlv2S0OTgfNLikTrsI9HzRr/vQLe+TUyUqsVeZXymQ4XoFV2
wXJgvAy7LEdr1q+sz05L3oZeZ4VdkYIJAqio/qnL7B3QRmhSirptNWxL5o3s06bpTaRFsWQspGP1
1Fc68RjFs9CSgV1zXxU+rgDdJUnf0DJ9MAfraTasyLIgU5b8WYz3WXk1lw5HKAmnOdfEcoX3yKSS
1MxYhkT1cMntDykSmuRbXLx/vBlUQ6//vwknfsGLtPUKcjHsH8vyEvvpqhH4eOz7dw1L1vRFbr2a
ud3S3xy0mNaVl105A5Hi1kERjRY4Yd+nY99576nbLOnJo+28FNuipC8FhSlBh4HbN+Y567KdX0JU
QMvYeP8+a8mwr8QrRIy2dmhGJOg1N/eJm0Ytu1JA8QLrS0u+0Th6bL+/t/B7DiWd4WaQpWkVQ+Jz
hZSs6mzxKTjmfzmvdAe5Ihj4UjBorZT3/TzwS5HTxAzbjKNUbUCwbdtCyOgv1x14ljUTv1jzYTAP
WvYRlSvK0K/ebbuYE2+48AjE3cnJOuHRUoZWB2pqBq0QXceDAhBpyQrAMZ1rN6b4END2l+pQHMvP
CFy7ahdoCkWKJZBxYH1XiKBm1nLOPMg4FSytQ7Jknx/vIdXgkn8HyZC7CziSUQX5kGSfB12aXGn/
9YM3gQOS4wOZXQzcRcY7Myr2OE++dOBJG68QannbNnvJjeeaQMEYmd+z0Y+7seD7siBP24Zej+Sb
+ZvBIsZsWakX5piGkzMahykudC2sKrNLnutXs4iz2iEXv/uFJtM8TTX+pIjXMvskm+ginMRGA6t3
MkC/H+9bXdLzfvrZksFfCV5qSTok/WUGbWOxq6sPyfzK+9DTCsYqJi9jwGa3TJxy4sjA1ORb4nmv
Q5N/n00de5/C6DIRpeEOJCkCcF7wIfkFEfbPxNJxZ6mGXu+HN7sl7ebMTboFSYzuzQ+uc63ZhSqL
SO4J5I5wqYPltLtn4ezT4lrEm1Kwlqz+a8RG0yHNj17txHyJQZ3hG4amu0ZlDcktGzLXFth58fpr
khfPSwBET2sdfatqcMkxMydmmQXE1MXnB2N+F3ca3mzFue1KLgmgNhARNSa93rVF/5HZ3muWflro
t6Fxd+gnhgjmED0OLopng4z6EqbB6om35hksjyE4Os7AtM7hwtnB93FPePwRhaH+g/9yy3QmJRY4
WaHbuQhdM9i2d2Tsl+3NXoVnIBa4aPg+cVr3OEzxtmZNS5b5tbpKWBnvwBoDeArSatep04mwKwwv
s0iaiee4EyQqz2nmh1bVhh207PJPk/izzeaSv9ZeDhBMAJvTtP9W12QHRaltTuWsy3wTYspyCEZr
wFknau9IpnmXebqCsyLKyBgwUxj2xCisUlR4PETUO/bboJ7Wf4BfSZGxocNOcfnPQaw0gtv4AywZ
8oULRhePIJg799O7lkB4xLD3GxaRELkgOY1xEMSZW127jHiH2OjfYJ9Ngg4YXNohoq06zzfz6lrN
9iEvlmvnbeIqwtDSDokznlFj4tXVJtfWx123BRG95h1413EwthTSReJN8dAH7Nr1Z3d6MlyAEtKn
XFs2uvsWxPhSVG/9urJm1sPmLPk5Z+TFZ+JcWtllspN3XfpWO/6W2IsvSXGeu7EdWEAXXYuUmqei
YFOYl7QG3Y1Ynlt//P14E931KXxGejg1PGCz7ZnVte+6KB8+W/1z6b9uGlsuRNZ2NbcmDaorg1DK
QJ2Qze1u7H3NwaGYulyHRBPRkjkupt5YUQLO+L5FMxnXDH73VCJELjyirpyb82JVV5ObYennz9Zg
nR6bRTX0undvIiSbsjzoDL+6jmh46JskRzlpEzcEpi25rZn4AE7OXXWdnGbnDz9mnu7d5fB44iqD
S44LdoLamA0bjpuDI7sKnt0qLLScVwrXlbkhTAssoq4Pi7tm/x4UVU9LCbnSKhVhWhKNU6lML7nv
5PejQThM7zWcRalvODurHTXrqjKP5LFBkzHhWIjHcXKa6QsE44rh82PLq+YteWkfZ54YYq+6Lhbw
qql/cFrv4+OhFbOWS43YLEgu2gydcqAxi0wXMsOdmx48oQPFqj6whtLb7e4GFYBnFbb7cMy8vdvv
iY4NQWEWmSGC5XEDEFBSX81A5G+4kvJL58zNlpsMITJJRGLFedbNIM7iCz21WRJ5rg7Ortjr/yko
js44xSKGJ6Gjn+9G722E2lxr/vN4TVV2Wf9/Y3JbsMXlGU4pl4oqaoU/78vG0AFwVAsqnbGxZaEV
xDeqa1kgKwBIZ1CQj6a9qcMKZpd8NKuqMbfyAiGM+x+nqi1Df5jIwbIGHZ+nyjySo0I0Eh2WTg1H
NfrnGNC4wTa2sCpg8pKjlmPZ2wZvCapOwxy1TSbCKc6M58lot3Q9uSAnXh+GN4sbVHW31CKrryVq
El4cORVQGvQt11nnXv5kHV/y16B1G1q7uPnx1A/rwZj3y2J/AVfVpSk6N6r9WsdIem8d1i+tM7j5
JbU/zNXYI+KnS7acSF5ky44slG1Byqzjr953Mz4EVJuGgD8aJ4od+na+56Xu0XrPB9ah1//fDM3t
PmZdiTtsZhT0PZL0zbs5J2NIg3IL6GD9hOTEADS6Pp+T6kqdMotiarhP0CzStevcTcqvw0tenLe2
MY1DWf/yIPzulPmB2OAFD3at/Zs0Jyp+ziBUR2W/dujufx6V1i9Kju2lwJckRVFfGx9VQadr83DI
iq/bBpd82l940NbA6l59AE1FY73gavh729CST4vKAz8pWpyvPeriRVgFZflVGP0WFTeYRS43mp4I
2Ag5xGtt+WGWQyNKV0JUbFK5hFj1lY8m4fUJQU48FVUIpNiLPU+a7IpqeMl9+27qatqlmHid7EV7
FZmJqs5jm6vGllw3YZXHshRnb5uf4ja0vX+8QROiFVFHZoagRRtYboZpp8FKMKLjVVXNWHLXDgpc
ZZ1gGWOSXqs+PRMb1SiTbTS27K4T4wnpMWsRg/8bhbRkiLT0YCqTSJ4JxpihKXxRXYOU7Ww81Mpl
w01k3dySW7okKI0aYf7aJ5Djbj5lSLI+3iGqOUteGU+JWfU+7n69seY/PR3j+r2rGWYsV/r8NOFl
myzVdQBYwRsPM+B+fnIkOolsxbzlgp+T09EOOlhkCGYg4tOjPej4ZRVbUC7xdX08gKASJqkStuM0
D0ueHexCdzFTzVzySWbbcblUiIPVYsTHvq67k1/kuvVUTX79/82JSmiagh8Udh/7dIbEwxiKdHhL
Jx3fgGr26/9vxl8VntJ5HDF+2ySh3zjfjO5101aUZeagqGJC0R5TT/P0W0aqt1norjBrLJVL5+tu
lDzT7EboVpfrbomT77HnRCDVimZhX9OGA65h7Lf9AslNF48UY2LgSm/QsYziZi73M6M6rJdqaSVX
Tf10CcqCje+6ZCxFFnqx17LvwrDi6jVxy7l7e/wrFN+RK3/CaKx2mmt6bIvuI2vi0PRiYAH4pHng
K0KDXPcrMWMwXPvmcS7TD2nAwtipz3zJz7gNaMK86hPSmeoFNrGhPU+P3SAOyLe8Mcc7Vpm3I44O
3qdwBJkEQszW4pStZx4ZGb8OOUj+hFVqMACqFVj/f+NkzGddTcA1efXA5sQadjC8JszjLZBieINc
C8wKVqNtDsPXSXmq/fST5ReasprK8PL5ysoZKjl4VQ1Da0TObL42Sflae/HHBspUj/enyvKSMw+8
SwuvnuqrEYAAuWnGXQs2u/22wSUXHhrD9cnQIRfCfDt0Fh4Nrq17qanWVfLg2h6GuigxeJ+gObT8
kDevia6F9l5BE4sq1/+sJs5MzxvpMc9rZ8cJ37MAeIP8y8DLXxmjXwZEvsDVOJjil8glwQCA3Fn0
DT0GGbrfZkOEQVP/4PmWrrT110gOPHeiCTxQCBztGdz6c/GSc2gljLUPMqo06u35XcqyQ+mKX5uW
Xa4UeiCoE0mM35MMkHtt24MJyZ5tQ0vOXFGWTV4/06Ph/pOBMGaIdSFItQirg9yECdMZKJCUgh5N
7oRp6wKNuoQ1/j6euGp4yZfLGbIARW1bl7oMdstSnpI6j1pz47tHrhXWbTClXe5Yl4DRfWLXB6PL
9k2ly1GvO+XOkS8XDJt0qH1qWtYFuhgvGcrsCdLfHc9/u6hcQ3BCA9lQfUZyaeQ0KRoZOnocUc7a
d6x6zTtGQ5+kfzynvAi2RdUMHiFTRdCAuODUxzYSQbGEqRf/btpS8+pXrLTMFGFVNeBJJcZeLJBV
M9CBUEgKOboUjGp4yZmXKuMGNIWsy2wNTw5Nj3WSnd1kC4HMahnpQu0F9ThlHTZSjrSC3ZKdG/xw
B1vjvooFlqVzEja4bT5ViETuFJXAELSN/87t7P1cNtDTnLc9p2XtHIuWllgSTo/eMI9PQSfyS4k4
/tiTFaeyzA/Rj6nIUhAIHCuorNtzsxvQGBUOzm+IAOqgnapvSKfyDEU/s/AQQR3mPAe8OLMm2Gde
e66tLHr8M1RLIZ3Nc2xPo6jxiTJuX8nyfii7J2tKojjm+6aeNV9Zo+edwCEzRYDwFSl/QfJrRczq
INyCHK0Sr9fHv+EugBS7VWaJaOqsZhAvni6jk34OGED+QXYkI29CPzaX1yFjL4zyaW+YrhuSRsu4
plgfmUHCHtNKCM7yqxW8M8v3vngx+sNsfnr8sxQuLpNIVIZDYy7q/Eoo/8AqB1S87jNhnebJoFgT
WdLRtwjP2hLD+y0HE122I8bbtomvP+jmDE3spK9ZCSWNjrdPXHRHv5t35bTx8JcVd+qxm8vBQWR1
J9sO8foY9iIzZs1mUplFOqEb9FXjUCjya4tWUBaLw+hsIUBet6nkzmQxgn6cy/zal8lhQFBNyJfH
FldNWvJiP0vyQDSweDmYYTC0eycZNHFONbR0GMdeYdUGxBGO+Ty9samBA/Xm78fTVuxwmQvCYZ3n
8CIwjx7PxCGeqyBKMu5dDMeNNcup+oT/7724dHOQ9p5hHmM6vWYxqLMKH/SFdAt3MtZUpnow474H
WBOtvUNOd+WMaxDR3dcV0UUGUSFT0zXeguhiusspLn9CfeSH276Desq281EGUk0Gh8K4X2BppwK0
TJ3xJ2mCP4+XVrFtZCRVUsP33fUebQSfxn6MvCCIHo+sWlHJQX0Rt0sPnaTraKR/cru/MNM6Cy1F
gWrikpO2ZZd0wm+gHjPW+ynlu9jfUoFd94rkpW7CC1II2CRdzKjv+pPI3XBJttAJrsNLnurGc9rR
GJGrHB1nDyUcfkqmYGPUlRFThdu3hhsY2TVwe+Q/3T13dK2Lime2jJZK8eYSfdqaR6TITiivh5R+
7J05tFL7xIpPDoDD3qS5liuWVwZPdbkpFmfB2wJKcPZ0ttw2/ofzsdO16KnGX5355uyjEAXpUwYz
5bZ3XGJnb2S6RiLFVU0GULFB2P2QYWea4xfgkdvxqTWT0E2PBtFkmlSTX/9/M3nST1nQkXUHERGy
AqIa2ZZWcmxOGUJl5ySwc57m185hUZPyyDC2HSJ/22duJs0TamVDjxXtpjQyKvfQtL8nsWw7/mT6
Bq9iqd+Cbf7KaHEYl/Q9mkk1z1xFIJNpG1In96eEILs0IHNVdByEKOUuHnUpYcXwMnoK+qTJuIDs
49hDMJeAQHqJl492pdO6UJxOMlmDaxkk4+vjSkBBik5uxIru0vgNuOWT6HGkV31idYSblTVbkEW6
Bp6JSBnuEnBrkzp4tuxvabaFCRu7UsZRcRuPhCy3YKOUP4/2Jw70YMx0KFCFO8lQqnqwCLOHCbmk
wo3FLiMF5ENFFmiRoCoDSf7ae2Ajq1L4KwQdw3Z6Gtlvs4E22f6x/VXzl07a2uq9yaqt6VIQyzbC
IYlpcKjK0tMV1lQfkM5ax+8qt3QYBQUNcINmcBpiXWenIljKOjsNBaN/i86fIwR0811u8nOTL9dh
ti6TZx8Cv9gWH2RUVVxSAK/rToCAoJiiVAzGawOqvNfHK3B/gX0ZUOV5Q5vXFn5FXjrHATxVOc12
ZhkDEamjxb6/BhBD/reTOXkZsDxwsAZD/lSUy9My6tB4qtlL/lsHjd8ZFvZ/lo7R2rU+punT5OWH
IrE+PDbQ38Pvv5kFXwZSxaUjGFmYc2kqa5cNzRevFdfSTv8JcieyzPYDKqD7LrF/0LLfZTyIltb+
OZjLDoDhXRXX0eN5qKy4BuGbUCVqlrU8n9mvvLfyHfECb5e17M/jwe/fj3wZblWlPerbY+NcSAek
mwA7kXNajOyQWvkzdB8iyt/oxDUt5XfbTl1gfiSvDxpn6vJ5dC6U1i8puHe8+ZIM89WaVl65ZtcG
Y9R7IjLNIVz64lSm29KxvozCgv4vj5cMD56SzV99s/syadOlqvWRrt5FESTmOOIwbIzhfRnQb3pZ
o/vnrC9L9jgBbJQIHONmXERukIHgaTgmtq1J0yiGlzFYTU58buYZLk5G/NTFP8mYH4ZMl8VU2EXG
YZU8JsFi5TmaIstj5kzhwJlm4qqhJe+3mBP4cIv8uiz+M+PkZGep5mBS2WQNODfe5oPKOPAWzHoc
aRBaYEgbbfuVOuPbY4dTTX397s34lUXiITNx8ehTkDCbDkr1Ha1/Ph5cERVlzgbXsmtnAV7lSgk/
opAY/R/OrqzHTpyJ/iIkMJt5ZblrL0ln6/QLyuSbsJjVYAz8+u/ceerxtC8SD4miG8k25aqyXcs5
rfQuRlYkzbLvEYKGx3+vPwACtj/MCOo6DECQKN0QR28ZrF1HHlXhGRD+cbyqxgcYsweEtyJJ6y26
dZ1sFDMtQFy+liyvH1uTHSQHz/XYfG+tAYzu2a43DlXhGBzeVeYisPomX5I+L6O22/W0pGp5lqRt
D3BiWT8C3AE3YivuAWZzX2c0CqlWZpmD77tLOzvXUhp+H8mSjWkiLZx8GxP8E4P44BxVC7REy2kq
ZwOuPsiOwNV+MRkQUXuUSBjOIwVEl2vLows2x6waHlzWHWXWJ6WxoOg0NQ8+AhkFZ1E+TE8L4u/U
L+LMzP4U48YRqBOAYvHSNEg/APnmaDIW92kfcbAx7JOtYuyBneZWvSIq4zrTgBevQKExabewyHQL
v/3+zpXYXXlj28HCW8tEE9tyqMlWnbTGC6q1XQgG4BYoKUNdiG0lrb/UD3mTVbG0Czu+L5sPS7F9
11KBgTkoZZp6ssdjTNmPzOpC0/5f213m7HHKT4ScvW87zBITqaFggGgEwLJLx6P3jdOw26o7/BgR
FOMq19t0bdJuRffNcTp0ZxCHXbzzcCgeUXQfOgfzFHwq/rovqo9c1+0DlOOuXv3ZyurbB3gHp3vo
01NfPXDR7tDS2/CKAQQ8sKpMggyHm09lc+2yHUGI27iK9o/Z5NtOjZOorocw53PY8O+rt/F8uQlZ
dSq3wRXlLwMco3LJBzgUc53PJlI39E30a+838SjBDDiEndGmzdWu05I3Ia5/LpFbF9mPTO82u3IK
+hnCuNaNP2j6bfIw/2ofpmf7xI7Gt0UcnUOVGPEWz+pHpnibivzbyv0GL5qVuuORmI9UfhbGiBDp
xn3hwyfObXDlUJQIvZJqwneUZ+OL++pE6PoEUhE59w92Un/NIvzP8b4S60SmhJCtqgOpYlGIY1m8
WPRLvoVjrhlXDR6jIzm3SG6Nx2zB64vW6A4aqg3oLt3YioVzW6K6PwXPUmBEDn1my8t9WXz4EILc
1VDxUlsERRxwHdazTNxDf+Sn7CxjO+KREW+F1TVuQwX7Rftk3lIO+2MghJRj+0OYdsxTcnbkVnG0
RjnVuHE3VTUoqjHFWnxrwARU/sj2PE5uIrrtybvTbUb4KesHpz+aOJmnr013rNsN8/3Hs33gPNSI
8ewi0UUZhWeiEY9FAiD/WCbpHyfJkuJRvKaH5WAn5jWN6ivQr0PvwXdDnLGJvNKNm+4/GYiP1qDY
9TyWRTvP3nh8ffWO/Jx/BcbeKUjWSxMmZpw/wfZA8bPFlaLTZMXQrZzZXtlKfhTTN6s7NeOe6s7b
Nilm3XO7ChpH8COxLPSKkkKEpqRbheAfll9geDXSPLaWYa6VMR6Xixk50XD0n+QBKMQncbpvihrB
qLHmW18CExNUIR/OPjm5+ca4utuB2qWLuili1ywYjyNUywir2IlAeJQEyRxZkfhknvqNmTQ2qAaa
qzxF5R+FIk0NYHSPXfc7nzeyuNqPUI7wmThokrad8diAz2cIm0MbGVERLYf+TEIeZXG78RG6bVCs
3WTm2hLqj+iqLU2ULZo1EMTddslIsm+flRO7qlFMQ3wcE/l8FcGl6HeOq5hxXbCxmhxIP5fuucyt
w5ztQmeB7is2K0xgPac302pbFmdDEJflVuWFTmcUqzXbdjX6WnRHz/1SFV+l8+DIrSoXjdKYamR5
zVOcPD0ZjzKSf5pPQ3RTmj7uW5BamzEe36dNeL+blP/rRE01wgyQzmwFOLI4mkd6tOP1tHzycP12
I3aoIjfeozqm2rA7p2zo+QjVcVrn1PnzM6IiG9rz8T6YaohZTIPlOx7WD3IUb44z67voNiyKakRz
m/Ld+Vk4w5Q5Ne4ukzG7V27z4bysxR9jylPwvdZLLLvOj5fVaXZd95Fz/feEpVONWQuKsSMTv0T3
zTceqLHrBWeqceNhAAF7OgT82E/uCyPTp7GTxcZB/PEtyVQjw4D7r7MxsNHPP/0o5EMxnY3ibHtf
7uuOboMVG3bLzM8ny+yPI/nulH8F7dNYb1widUMrNtygesqeAgxtYGfNP8yIxy08oY+9sakGho1g
pVXn465uW3/S6pfYKvL+54L1gb2qMWGTGNSkKQbmryKhF7QpRf5T9iBiK6Kn7rh1udKIRkX6BVyW
mEAy1aO49QB0H2c9VPPr/Q3VhC3M/8D5yrJO7QmfUD2kR/dEz+sRYGUR3h/xFh+jbvm339+Zbifn
xp0pprA6+ReeZ+eFrqdp2cLo02i8GiWuvIKQYMG5Qo0vKUi3lz6Zh8Sdkg0JaZyyGiIeU/S8d0uJ
l97Z/OMeioufgP5vObgRLtCb1x6djioHrxzcAhgomEV0RYzesbj1s/D+F+jkrxitXfq5axRmd7TT
i91eZPC8NhutYjrZq0a7pmialHjVuMPjMH1e6VPWn1p7K+CoWbkaJ87aAVXJ/S0u4dLEZd4F7GGH
VbKNM0U3/O2seaeYQ++XZFkhGFJ+KQDL3Hyn8nBf5hrBqEHiWrYuz3POjyAeks9IGAeJVdnllS0V
/9IA3mZjAzRqo+L1IrBNK6uDhJj7xRnO+RZ8qU40t9/fiQaMNEMlsqpHQfIDQSVA83PeqrbRLfn2
+7uh06D2vNJj/dEfXnPn7A2f74tcN656Jaa+kQ8DTj4Absd2N8d1s9XjodtNxTiHNkVj/Ywl990S
FvJZNg99/rLWe3prfddU6dprCwCdWY3xmf2zIt9Y1YZs3BNXvw2u2CjKCnjWsRLyLodIzlmUOr92
SVxt1V0WCfql220gc7qQYPQ59zeuMZrNVLt07bahfd4Z/Jitt5LegJQ/OTgJtnqCdMMrIehidvhQ
4R58dJeD0Sbz1t1ac0tV23KLrPfbPCv6o7B+zjOqP60qHDoZT+JlLMuw3uyAvC30g5uHStE+kW4E
LBTixX5bJk1ahoDIqULHa0+F4yS8klsdIzpJ3X5/Z60yG1MxdiNufMbjULxlfOMmqXtWeYq5AusF
FU0ptqB6KH5lpwEloNF6bB/6BysxT+65OZov+9RUsd7JlnnJ6rk7NiXyJUEWB86ebCNsS8XxxZu2
nhoG6bDukxifK2fjhaBxOP/B7K160wxcqD8XTVJ2xl+g/wMfLbfCiXfjrhC2qfbsjiB2KjiKz48d
BaxH3cSMbPl4jXqqDbqyMpDdXbP+uJLvkjyTNbFlExb07GyBVetmuP3+Ti9F4eQ5ekRhaYBFc85z
/hL4n235rZQ/72uNZgvUnlwiC4ocdd6j1qOLKnQOygcBMg2/2gCm05ywrnLCWlOW2VleDEcPhcTh
wBwRFaxBH3/u7/T8Koqv5NxLbZJC8XkXFgDEFfPv+8LRSV8x3jYDNemyWt2xREsfqc5z+2Oa6tAd
Do2zUz6K1RZOUPteYeDWaj242TUz3oytS5NO9MqFePHcgZcF6Y5uNYVp+4uaY7RYu0BHXdNVzltz
rkDdOEE2aZZduItq1mpM7otd44zVLtyqHskkg9vQaN23vlv2hjPWbKfagbuC2qAzAlyE6+LH6ESr
eJLBn569jcXOA9dRzJXbbWu4Fsy1HqxkXEFhLPY0isMHqw24Bu+F7bYQCm0/Ge6jU3yTW4eURlHU
7lvU4Yuyuqm5zx9H5+izUzpuqPdHlYq3VSvnKk7rFn3ztxvIM6hcj9O1OIPwcDMPoEmFor353/7R
B+kmAKUx/hhbhyEcojUeEK+fQ/NLcGwP5Vt22ApPaNJ/4Br691zYADlNDuYaEkQnkvIQ/BpezQOJ
l6sbpxuXTe0sitXKWbQBQsa3WZDaTdojwILj8TsJzXA7yajJY5lq/61rjb5ZWJilefU+Zyd5LJBC
e0k/GZH1eY26MOr/B76VI/tx36J11yC1IRdINEFDBsjO+uI/+6/+oUjyuIic2HjEHc6OyGkrY61R
ZrUFV7Qz7lu3E7Ohpzr4G2AZ+RZGneasVPtvPcurp9le+mPetwg1xEyIxjVCfFpVR26bZcYLiJbm
7PN9oWlsRy1XABCtnGyAZJ1c63vWnFezj9DDEWWI+RgdALOKy7pM0f25NDd6tV4BndiiKDtOToFT
x/7QhQYQTPMGOa+RvtRZcRzmZV/EWW0z5gI1iJOBDcrYqWBohbj0W/Asur2//f7uttQIQV3/ZjuO
BVTma9n8LbYYKq2bR/ngKaI2GVtckKHr8Xh1y+mQG3boUZEw/5OZ/Q/Q64lET9oy9uj396LAccPF
fx7Wv+5vjuY8VLnriTX2DnKS0LvWjlqg0AdkI6euG1lxaX7BOh98ZAijm39Na2SJjVulbiMUJ4bq
HToVHt5tXBYybC3fPLtl+9etZj25LxPtfij3j9pzBpSfYelDsqAUoEd0K+yuTjwlt4eV9zRtVUv8
YwMf7LxaiQZMHGJOC7RKRuuBnYzf5mN1KPCUQ4bsiXwyfzuvKIP72sFfYuIXcnU/3f9Gze6opWqT
nIPKSuFv/CUPs3S+9FW64Vt04lOr04CEMfi5gPjERSbFqTp4n2QZjqEXoozv6tSht7FRuo+4OdN3
NmmCbpH13Qp/bDynvRUWwGndJx7F2rOC90vqseFoWUGWdE7aP+GXLeR7nfe9fc/7dY8IxrJuISee
0ZCsIhxXFjfMitq5PPDyUdKvXtDuFJJiLyXACu2FwdW3PXoqxPzot1svSJ38FTuh68zRgSrIqaH+
sV8sAOFvJXI1IlKLuFICcmwJNKyTAXTnxpjirjlM45NDWUyb5rhWSWNuQSXo5lKC2OkySWOoMNe0
zCGtvkjjy5LO4dp5R5+8NtPPydp4JWiOQrXKa+7GrDdyCMwEdKlApNL8n8+Klyp9mv0fS7/zkaPW
eTlFUFHQZpITIHU/uyjzCTtn+fu+ZWgKcP5DreBkyEbJpQMUfCrDUcwomZoOxTyHJAX7p1+ErvkK
pIIoMPb0AOCi/8/F7525pF5WW4zgAiGYOcUrwN2iad2qvNM83P5xYu8GR4raMwqUWpzasnyQUIQw
X7MTsK2uZd264Wxs1ZvcXMcHrv6fS/m7iVyvCfKeestpzdxvNZP2OfOG5pii83Ej5KUxR7V9OEMw
yrCDxTxlrPlC6vLJXeqNO5xOSoqltw7rhDehHMp0BB3/JrJpayMJxsCa0msgPEo+D4VButfeoYNf
bnhhjcjUWi8780lTU8xKzOD3YAI2pl+zG0mTzE73tVlz7VaLvdpucmoxtcuJANS6eGaNWxinjjXM
/zIYi2X+EijptrcOxpvL/Y8KOP+BuAYcpwSq+9yfPUYPy1yHZv/iNW7SNnOUBSxiFk9IakR5aZ9X
sWvvMKvi3tpu7aqlZf25I144dkHoyPxk8TG0vIPh7aJIxCxKeKKx3NVqaVGfOzcX14DR4CmYinqj
7kyj2mrtHMmLpZgb0zvZeO799gybTgkpYbYb+q0bX7lJdCJArpG63gmBECNZGK3A6pBOO1d/0+93
pp+3q2Onk49aITOnzmlsJi5fXHDZNnsQD+Aizdt3vZth8CzaZb7hnVwWDL+JazIc9y7beCRoji3z
9m55N7rB5nxBD2N1bnyAwgQny0vj3kE6v2Gx0XXPQ2HF9+1R42dU0gu6FmmHiGV1LtArGs3Ijb/6
gLN9CgriAiApaOLalNlGMbcuHqLW0/WFabEBTSdnvnqRY565Kb+0ZZukNIhB5B23YEEc+zWs3PyZ
ZtZxHbcqLnSeTfGnQcrXEnSl1ZmM/lc/GD8VHCX2uAXeF+OH6uyAY+DfG9Yxqxol4c15lGiXc0ST
R4VEz8X90T9cPEZXHEpKe9lbc1qeR5ud6VQ9z1lzKCk57xte8SQB8SR1wIiAjjCSFBM7WUgfoEt4
w+XrZKOYOrAwO+rZPTubvDNCuBJEawO6oVI60SiW3hpykGXQYO1jf+iDMuGyPK58i79et/bb7+8M
sUsXYGLxkp3TNbvkFj3IMtvwgLqVKzZeDuD+4g5jZ2HyQ8Xtb/2ShTm4LvdtKvn3yoVZwH/TikHh
26Ox+g9Tt0YjGlL3Da88ckRg8W4w65s6+lE7VkdAHx1mJLbuD6+Tu2Kui2etRje4GSINKSq2PXAP
TKW/B9bBt6maqmyQQ8yraqkuVWcWIVvZk9vyXcZqUzVFmeUIIFqUiwtIF8OR1Qv+ojFSWb/ui+bD
GxTGV5xBWWXAffeX5uKP+YNvsdid7R/oTsLzqT7cn+LDQwFTKA7BC1J/KkGRc+kX40rp65KL84QG
79AwRSyXZY/tYhrFMYw+JaAFbifgNMnIrr0IoLMxB43K/a/40MAwvOIa5ppVc27gK2wfNfl2+jiA
lbkstvAMdPuguAa7BasMv61+AbCPT9dwYkNY8qeh/3F//R9eArB+xUGAd2roB7ZMl3EBm3TND2Yv
XvO0uLi8Tpb8gQz2t/sz6fZb8RVV1nRgSZynC0dwuk24ZyWp9WAt34Z5CxT2Q4PGxyj+YnVkP09p
P12mpf8JbuUpWkuxdRnTbYXiLdzWbmfqTtOlYNlBZt3DRPEey8rICtzv90WkmUJNYwZL4Ob9tE6X
qjSTeUwRSerzkGflxRnXr/fn0MhITWn2KARfHIbPMDl/FHVzBB/ez31DKxYN5Jp0qpDxuriFiOmc
X5d1C2JGY2ZqLjO1exSHrbADcPx04k8+/lVuAtfrxlZMmDn+yHw0bV/EnCW0Zp+WkSfMsZL7UtEN
r5iwX8q2QopuurCZxjNAd2ZgmXPGN+5Vuv1U1LLJJ6MfixEGXPm/62yoUcxQ7ukPxxmmJuF8zoUN
jzNdqFVdwb3yVAfsbItd5zuGV04ZwPl6o7sY44VkPM66eQzx58DbfAsMQiN7Nf9WNSTIi9yZLq0L
8H1UDtZZChTtLTg9jezVxFRmLQEguiH7NA0Sx12PbrpVm6wbWlFKf+pakdlCXNpJRCavkhyxy10K
qealTKDwjNJ2pwsh5GflrZFEmCNc6K6mI+yqcqQ4rK1RoSgmUBSDIKAQPErRIpesk99vfIHGT6oo
uBY13dYzgvFiMmOMals0UHrHfkP1rPvgdnOw5/aML1HOE49QIqeBT5cVQB/2TK6jiTQHcDPub4Tu
MxTT9cWaMg+8epeiRUZ7KUMmHrugC7t99Nw2VRNRabXkaN2FgQWIqaQDKvO7rRoqjWmpqaamRKLJ
QeQWpec/cAkKjeYqt2ibNcqvpppqI2gBJJKOl2VpTo1EueiylezXDX3bi3dvLbrYQ26mWDaO2vOU
OjGCEfu0RcVB8EeeMkJw+3CK9JcFxLUF791wMrYQ0DUXKBUKIS97j42WN13mAgAgjQxiX67JYk4s
cqf6wUa6775e6mSkGHBfTIPLJiYu1EDyure/ebWzUZavUXm1akCKvB9su5guGV7QhuEmto2WYo9F
nbcrIg+dV4yW157dBg2Mtm6WsJvy0CVOyO2N+7LuAxSblaXnynVem0sVeNfJzz+3lvU0FWk8+Vtk
PRrxq0kygy94hFLsczEPT7xKH/phY/Eam1VRcqm72u1SYWTpy0QOdWgF9QEscxtuWTe8cv8jDNG1
wsTmpg2AMsomWfrySXrdYZdaqvmvcjVR6GTBdHvPfS6D4Jcppp2CuX3RO68QBKsYsyHHczpFnYwJ
gK1Dyco6xF28ju+vXqM4arrLIyQj7gpXjOvZZbFQ/iOL55TSBI1mG6VzOsVR7Bax+sC3e9zWptz9
LnMzBvX1RnhNt7XK4y0Pmplzi8CocvfqOZ8nN31aBr6hOLqFKyY7Lmk7cgf3KIemc5LLMT2AsW2r
DlI3umKyLLdNc0U6+FJ27oM5+6+kb952baqaymJFx12nhUr6pn90iyAGwdkbIE8fEVHZ0BvN6tVc
VoaaXFGV9nQxwGVGUnEo2nTf00FNvwC3OvduuT7EHPufTk7NWLJsC9JBt+6bHbwzKTCnBiVfoIz1
2FuxlacikTeyqH2CVwy281ngA/MbZ2FJoCtmtMruax8A7Y1tJRF1H3D7/d0H1IaR92Nwe4zX5GB5
1WNJ533WpGZeJmu2+j6FvtcyOFP0v7QzfwHgZ3xfOBpjVdMtOXhxqQ9ApgvS3Wv1OLafFvb5/tA6
oSiW2tsB2F7cmw+20ImZgWuyyou/7499Oyb+k0e1qYqDm7OiRVAI1461Ko5sCCKStl+A8fSwrP7R
ROTu/jQfSwekAf/eV2FX82yNcAfT7CXdghvalB6cdQsWQTe8+qZt65b7BSRkAUG2moNjL0rQ2m5F
lXXDK2es3c9+66CE5uLKVETSW/4ePb8Nx4bve3n6KlYBt+bBBU0XtnhkSbvk1zLbKsHTLf72+zuT
KklQMgNEShcgoP9vzqvvtl/F/riHa9q3wSb57+EzwweRdQC9t1FwWabieU3zPUUYGFo5Wgu0yU8+
KMUvNgp3U1+ezWndObRytM5u7hHPw3NcONDD0oxtZ1eCA6tWrJWWNAVqCVyYC1zZmTtoaFo2rOhj
RwCp/lvW0jZWpKbpeKHUGOIhC+YD8kyv901UM7iKS5AGpSzhCsZL3ooL2l3OvrNVtqxRQbVsglgE
jEUdpN0hlQTWsjj3plM/bPHO6VaumGfK5jHvaCUui51boWOMyDUQ988+sShHalVMoFGzYT5jDotP
h5NVtPuUUKUNn2oOZL0WbsWbRQRlf6HWVtxfJ5Lb7++MfqgszpwOR3Xvrmk8tE0Wsdr/675IdNup
2GVaeaKZJMOTY0EFkWcnwzhGlpsf7g+vW7tim4wYczZXEq89f3HDugZnGh44Oz2tSh9ecTNb1w5h
DvTyv3ZC/F6yneapQtSCVSxoyYQbBm+ZCHvXtWIn37x9acSiwg8A2hvv+MmBy+pcEqFCTYaGR7bE
otlTFamWCb4sLocuWsFv4WTXwPtBKrYR27jZyn8vGb6KPzBUHGyvEk/gzDacUFAE9Iq+fWvnvz2W
b8yhE49ipw0xmqGrMYdRNcDyDA6etaHuupGVA3SwgKS6ZrCl1fNfHcqdKC3nP7t03b/N+c5Ox6AW
a8VxWCAZ3iR2ZVkPiPFVyb7RVUNteS5RMYXQwxL8zpoUMI5b0G46fVGM1OMBCj98vJDoIHkULGkX
DQGKVqthnxdQUQiaZjRMT2DtLM++eU76xYLC7xOLcowGxRyM/mwjKtAYf+dFUx9IM2ylVzS6rsIQ
AOa5aZcVZzTyLG3Sm+O3NC2Hg2OzBwkW+l1foAISFE4aWL5BxstqP9hlH7nrzqPaU87S3vYH2QCU
7jIviI+T2frp2d5VNNW+bVUxCcB1lWfCx3HqFoCAD1Cw6znB931SUQw1QHm+vzK4dlkHCDoYvZE4
tr/VXf/xS8lXmcJtrxp7t8bK+1oeGiBCTf7ywll35iw9FF2/4cc0hqUiEaxFlvkd8k+X3phAwPG3
8NLjOG9pp+4jFLMFoUa5rOkoLikDMy9rhpBz52lZ+I9gKJJyFvG+rVAuwQW64Iq1hxX0C6sfcD+Q
l5KwjRpQnYgU+029KWcBuQUO0dslcydurOZUL/5GoEDj79UyH3somZ17eExWLpDsHQSfQyfd1Sxk
+2qNT9rkboB3B7+kBQ9Xj17InG2E+TViUWt75lYicDJKfil5cMCL+JyVDoBQdj7h1Zqe2WywchkA
skmKqLG7Kw9oyHt63KUxak0PJ6xyBHHai9u7TY+iIT+QMUgF+mVDPBrHrOIPELxURyh7d0EDD00E
K9sjBVXVoxxNG+Ue1NnwcP8kzD647ajVPaltpYB3Mwe85UlVPfQ1tdvrYLWTx8LaWXk+h25nctMB
QoFjLVdweaTzI6GjF5C461jP5nAqOpE9+QaQt18MZxxdXJgyoNu5dbp28ep0VZqHC+qqzTy06kkw
QAdUDcN10FoX4O+GMh/n+UqAsFw7UdD71PvlgMqVfeU1MgYoKrcdxw4rObTBxmtGI181L2/3qIpd
FuSHHQcla/Ywn3IZnHhteUixTvv8iq24+Iq7C+pc4L/43F48ZzJD4pm/7mugxn7UFD1zRSccjmvB
UhB2pQAmf1kKZ7qunln92DeFciEb184usDPi4q2O+3VsWv64Sss5G9zdl4nz1TT9XLm07Pv5n8Ka
ICptezhkGXxBMQT7rk8qWb0QoOfOeTtc2jFfqhdwrfT8hNYS3EPuS0nngJXDY55Ns7It1l2C0vu8
+k/OvAUkphtZOTkyI2/Koqj5ZQp6WA61hf9dFPa+0gVfLSVzLe6mdERR09IFz9SZHtAL95KRdeNq
oFm9WkWWuuBxI/OKUBvIdyMAXtknUVlbiOa60W9XhndPETm6JajRwUcFVjQROQbtLlwgn3h/T2+R
2A+colpLhuwPcXsxdyjMrcFymsEQljgj+dJEjteUX8cJgbOj7XsVCA9RWL4VY9F5JUWXfJcDss9E
fNueysQxrEeQkHwvefYJeLMbJ5duCkWpqLANy3Ww6yhHPqQe0NJI+6eTgOgl6V/3pafZG7WkpLca
rzZwi7qYKZrEBFnaTxbdReeHEK5aVZKvZPWbqRgvjb188iUQOciuZiAMrSiVyXO6Nk6LhTtdZDTN
c1bluxJpvsqs0Xi5IYpp4RfDQugMVMjkc9mU/cboHx4GgOxUPHW9Ctubx9b4Wa/kW0FbdgKYHwv9
ZdkqRLqJ4D8WgRmUq3g3NmBrXYb8rQ5+zEWC84zZQ9iPUdt/ua81HyomZlB0nyCpwHPeGD8ZX8LM
JD9MKkLRkjPl9df7U+g+QtF9UAvL1vPG/K2rS5Co4aZxNcwmduqoz/fUkhOixqWJA9LinvTGT7pm
MTXoGWBVZ6ehG/l7zUarselyRt6OEm78lB7YIsgYu2RC3+2u7iSsXjEAl1Gn9sRo/CwdFMXQ6keO
gktwDm6s/kPHgOFvW//OaU+F9FqLsv6ambKVoZuNDjmIdPbnDb+tE8/t93cTUMtrOwfJrutInxcv
nMsvmwWFHx4JWPvtm94NLefOzORM26sBcABzfA5qHprWkDj5pXZH/Pppl46qkLkZE+5A0KD0k7Ev
9S1W9dChRCwgX2WzlSDUbYNiy6gAduzKzL1zbgXk5K0my8ICqPMbu6wxZDVmjR7djq0mNsE3szD1
Xldk2pAnpOnG1V23fMWKnalDTNabICHXjJe6uebltOcxTYgatbanjHboyfHPBmhkEmG54mcdjFvu
R6OdatR6YchlVj62ltpm1BdFHFhLjBBtfF9zNHJR49ZNnvaDGG/ezR2TppnDrH3bN7Jit6hxaGzX
LIe3jIJzjhTfq9Hf8Pq6RSsWWyylPQIh1j27azZ2IfXI0kWZzLY6cHUyv837zmw7V9g9Xd3srRvd
k4vumHKk1212tI8xwKExysk7BoG92gblb533krcd0gUxk18tAWwVLoFLYseddUoNIxzIFj6y5hTz
FfMtin52W2lnb6tRhykoFMrP5u1fwdd6K6mlMWE1nA1GXUk7X/jnoFi6x5TWoGvI2gJwH0EW8sL5
+75e6b5EseTUoiItZTG8Nf3ZzY5m/9bIN0T2zDEP78+gUS81vo1On3zI+Wr8RPmSUawAFNmCq9WN
fDsn3ilWL0Y5CiRx3ng6xbCNBzPj+7yQGtU2LQnSTjSlnwGk9NU3zRF8ePZGNFK3bMWUgQsCf5ZD
X/NuihwAwiz+uLFsjampuLoODRZrXiERRooDzd1DnRnh5Bkbw2t0Uo1oi4lwhnpy72QJF2WX2VPL
hm9NxytEj+qNw1cnHcWaUzGhjVfMxs9gBCGBa8RyF4+iT4inWG07+nkPLrrurQSFtGu3kdfQyJ6H
aJ+iq7fnuhvt1em7t5YZ3zvDuTKablVH6iSvmGkNRp7AYdjY1GxC2YqQDBfQ4i7T/+6vXaM4agi7
8QUtCp9mbwYQe9vBjC2j/ZQX877HkRrEJt7Qgzoqzd5S9sMV/7P6703+e9/KlfuyKVziod4teyPW
yVyQwKkPVm8e7g+uO1vUGLZXF1bpNkV9zRfQSoLuOWFR5iRz0sbl561uB83mqpFsg1edt3qB8TMt
0hCoyc4MfD43oXIjkK3b3JupvfOTAs1PJioB/DM85idceJyw6vjtVOT+8b6cdDMoRhsAY9s0DNs/
145I0F2YZO7ymXlyw2PqBKQYrp+JBlg3BBVGVF5rtztZqYwrgTZYz9r4Ao3bUZtSxVSVRlX04q1B
D46ZdokYt2xXN7Riu8Ab88o5n/1zjgTv44gQMZqns3HjKq4RvRpCRPw8c02jrK9+O2ZHVKnxZHJt
K2TBPjRBQtQwYtuVXTEw0z9XwYjGbMRuzV18mhhasd5uGOdFToF/9ub5Z7d6TeSTdg1XWHWySzXV
OCIrWQte7woW3JnfDCTUwav+6Ltb6W/N5qoYu4Uo2yXNoPlpS/OD07LpiTck+7Zv8YrlmtY6uV1F
8RgixA6dfv0/Z1/WJCfOdP2LFIFAgLgFaqF6cbd3zw3h8TxGiB2x//rvlL/3okfTKiLqyhEdYVGS
MlOp1Mlz1sNaylcwZO3pQRtcSyfaXZqurxzP85Np9Q5ZuRxmQvOw7Ol5WMFIeXsapkXS/Dd30ppj
OPcspGjioW+qsygnbydIm0bXzl21BS7rlsw745n091pY69kpxF2KcjBQzXnBOjOprEnd8zx5PKwZ
utV5LXfyKcMv1xt3V4/Jxc8GktjBp8n5MLc7x61pXP7vgN9PkJ33LYckfdlfVnc729t9R4neqotI
vA1q2Egi09M2/VJBUvPft43EYIn6c2DqMGJJjsXI6FNvfxmVFVb0o6DufUaovwRylgXdVE8kKXgb
AqEZ+ezeoa/78OaA9Xw18CXvSDIKEY2bdejVeF/40tt0s2muvb5aSVLZr03fhc5Pi3y/veAmK9G8
skUX1UCaNrsoCt5+zk+q28PvXcP3O6VqvSV3K9qqW3mXXYj9mKVfwbgYqeEwB3WIEvnOfpq+oXlm
5sylgrCYd55zb03U6iwo04GjUEpHHqu8GRKgwfYSHMNa6e8pxAcjqeNhGxa3OLG0UaGNtrmdmZgG
191VUDWS7LrH7e+usg91sSvxdl2MdzZCf05ZvEY4Lu+wSNU/E7mAyNMvaIhXujgNmrPon4ksw5K4
9wU0/YklIIDZsEapC9gOEsGyg6p26l+GNEdv2xWF1XRyVNllzl+dgF+c7LNf9/flUHrPburObttl
TXap2BQS2kcMd8+iFTsXQ9Nv17Ljpe6mhjbY39LOVEjH753X/a26vUqRyXw0Py6LfsklVd65kNu3
zVU/Gl/uPKWYhtaOVtkryeoAIaL3/x7m8avY9oqOhmhva97LCzXY/uSSBFjHsBcP6fydNT8s9750
Xu/O7WXQzmDiIwlbqghp1LGu8p0j0LAmensuc2SBkmPjnUnFC+iSBHMIraedcG8aXMuHh56knlo9
nNwNec3SIXJm784lue7Em0OKwE4q1cCD1NycNjq/NPV259BXw38zdDr7qajaPkMHi29f+DwOoSxW
O759Tl3n/k4M03tyl3ppC4/CVHpbRCV9SZsvXWmFbf0p58fbnzBYo05Ey4BggPQYJ4k1oq5VP3Hx
UGdP5Z5ys2lXNQ8dA2io2FyCQZN4xYMn0IsazkW78Z0DxPTzNTcFtJpW1ClJQiEgmULg2v6wWU/Z
XtJn+vmar26eW6bIFbKLLcUpX6pX2qodZzLsrd6aG+C1RzRSYOixeGU9KonySvo4EIAdBd3a82y1
fCfKG6ah9+iyivSz409wACuLZZdH9p6SnCHA6y26FOR3ORDnJGkWIHu3V2daoqHaqx8YdleXFE83
gcZod8wu5TZEtQ/hQfRzNv9z9hohTL9e896ep26Wc0ISp/tc5HnkQCNk3HvONi369e9vQkMjFinc
RRIkYwiSq+NuYabqL7fd1jS4drAqy24Dn1Q4RDL6MmbBs5/dJTlh23p3rl1Z2UIgcnVhTvNso4PW
GduLX93Vd43hNY9dZQe9ESf3zy3nn6VH3MgJimYnmpmWRfNXa0KxgK8LPy+C/6TXK49vtdOOF71v
LVRvzG1UydSGV9rL9R2Acxr6IKuRzXa4Z0upzm/akJTZk13656aRj6x2/KMYJueuhaG6djjjci3J
CGN08LRc2muovL0LgmlZrs77xs4nR3UN4dhQCH8Vx74owczaBq9gHWTx7ZV5PwyAru7fX+jRQeen
MocnCbcI3S0PAdN8aBv/uS3vEv+yqd6bm8ulszeGBfLdrxUTx3kXI29aH81V1xLX4qKqSdJCqqAa
SFg33qma92QE3jd5YCb+vTgLFDR618pQl6A2Hry8CBWnnWKK6ZdrrtpZrOt9iiDTZOT7XHQ+VCPE
Gk7duEeIeL3n/TfBoXqXbuCBSw3sy7hcVjIi/adePbPms3RONjsrSHDeth/DPHRYFLjtJsE55gFC
d0iS5id5/TffcwDDDuiwqKYBKVweYAfsJkeWRk7FWu2kl+8nCcAp/ntzpUOCuasKVIY8ELKgZyz9
SIMXmX227mLvt6mOiiq6VFbB3KaJDS6lHKyR/q6gjWnZr39/Exga1kGgw4JLrXw+WFsT1oONN/C9
1M+0NtfteDN8wXjrAO1Pki1/BD2/X35n/QcLjKDy9bbZmPZVc9xxcAO/gAI30CGgP5vGcJN7tdX3
5Syw7JrXOh1Vmef03nnw07Cfnl1V/OAVjyh5ofZDauEpTIDk0bbudAHNle02LSUvYEjpUGeP/uza
IWjG8IW63FMlNURpvaUX9xQnk9acJk6/nFKPHHjfPxaeiKoy2zmBDZ/QEVJdPdkb+spRLvLGg1ib
szWVv6YgCMETugMcNxitDpMaaZeNdC78c5WXKzjMB0gk5T2EEtY+jW/blWkWmlMjVhO74VuagBKc
AqOGyxfz3P5oL2n5IP2cnG5/xzSV6/ffOkhTNOM2K3FJLVDof97qU1D9vG9ozbVZnrvd0mGVvGY+
evl6yXsOoTV35+AxeJ7e6otmVgRVMYpLgY4Metz44fbPNo2refQiACvqQLB3sTwAb1cabe0S3R7a
tNiaQ1s8G9wOpDlJm1G8cuYqOxYe8eLeUXd1stpUx0U5Fu0k2gBAwV6oCI1MMS5H94UHXWrcB2Cv
bctOXMp6OW0K4By3LxCvydfbq2NYeB0JRX1bBd5Cs8s0WpcrNmQZ8x1vMhwDen9v1XI7D5SNY4DZ
IbrIgHUTIUDVYooF+ef2zzd4rI6JKuyOebKXGShQ8i6EaHq8Nl2Mt/kqvLY83v6IaY00d4Ugda8U
z4KzHNnHegXto7M2dzUX2FSHR4mAb+AFpSjzkDmUTvWQrXslMNPiXOfzJsyUjKzZVo/+ebxSHvPK
maM1H9IX26t+r1vR3Xca682+aZEtVQsA93kjeVSR+lszkr0E0ZCG6vAomS2uHEasTl58ysXr2j6W
7OShEu54z6u3M4E/Bd53kl1dc7xrtoUF9HpRgtJPuK1FEyrpbI/K3ax/elV7R0hQtMe5m6pvnuWL
02SV85eRuOPL3Fg/wYsIDII9UhVaosjibpjXxPFFhrLa4r3kxO0+LitXOy5r8CsdFlLksraXufXP
KNcdXX4RTLx2ff2/jtPDSNSeTL1h6XXR5aBpVC67Bt2P19s0zfAEAdGdaCEQ1lNEOWeUIo6uQgvn
bS8zfE9XPdgI5GqgfuKe2345EvHTkkMIaTc8i8ozzUBmTn7d/pDhQPgPrkxMgbsQvESD5AwK8051
ovLl9tCGSKFjyho3S9sVwgoJtHzQkp4pyDm+QnHBu4sL0qZ6e7SNbiHVrb1/XvOpOSmnAnAn7ymL
lqovXxy44k5CZ1okLeaNikykGaAqsuZl4Id+Vbj9ATDZbAjFTOy96GcIUTrMDG+j6eJ0TppYaFgB
vxLA6ewyVqBd5flOsmXaEy0K4hHW8Vev8894UctiVlB+4eOW35e46H3SU24hbR85P2d+KT/3KeFd
VM283FP5Nu2Dlr1wtN7wgVOkpFz8rvPiERLov0i/11ZiWH8dqTXnfmnnG5yuqhcfpVCnjwo/bY7u
PLohcbo7izg6XIvPRVNATYmf+65ynsSELM/pXOfv22735wntnQCuQ7YsUVa+tfbdQ8Ean4dgMZ23
aAxm9FjlVf0owJX9wV5c0oSStm60MDzEhQxt2J/81qqSmuI/pdRqv60F2VSYi3a8EL6Cg4e5/GOz
rbkTjXwW9xmNjv/CrWXKggrYo6Gsw7RoP/BBfbq9FAHO9vdW4mpHb878zNqKPqApPzNLvY440lRD
HjYb7PJQxvUu47Q+gsaIxRTa0fHtTxocTNddx1kwp8Ke5OXaHUb8LOrvI5y3qY4Eg80o5l5fqdN5
8J6ddVvCwsnGDwEeDneOHYOD6UrrxeaOfd0O4rJ27Nyq7lJb3dnBu9h9i6Nd7+cOotqLLNENVn8C
GjJku+1aph+uVdQ9KmgTtCikjy3LT041ORHleXBeIEmxs7MGY9KxYOD4YKmyZHGxhy+l83VAh6pz
psOXyvndsEd32sm/DEFIF3NYSeMFXTbLS7GdK+eB9U24VWemft+1BTo+bGJt27heJy8u+cA8fp59
d6ckYYBiUx0f1ldjkBaj3z2IpE2sL/LoxZMbQoowts5Lfc8FFkqK12V749K2u5ZrntMmmbOnjH91
a+DJd67z724whtaiRTVyh3Z51id5YB2dJT1VPS5OPI15IWOgmZB2/8j2emDf14HG17STeMQjm823
oEuGmB6dOD90w4c8wm05lodAxmMa0Z087H0lP3zK+feaFZ6/rVa3Ys3KmJ/8ozyyF+cp+Ms6ulF7
2ut+ftcF8RXtcB6nJQhycDwk+YDw1KTNdpk5xMAdqGDthKd3gys+ocWPrqNCqNlqEnf5JNMXNEze
dgrTzmvRYyy5BK5gxs5b/sGmTxajYEBeonoRJ6fwkPCREDWNnUBimIVeHqwqj0LslHRJPWRRK/tP
Tpd+uT0R09DX68Qb77Dc0R0aN+3wUoyhQcgr+d4xbdhevXOSbNVs5QPsFTKtY1Sko/w5iaaDItvW
7xzX797lWOBrvp12ABwN/OqAwxfXt565Vx6qVIWe3yZ+sMdzZ3IH/zrDN4vk8nRewOPUJMjqri0j
TVRF5CsLm8RCpNpzB9Nkrlv05is9IYBlDEufzMNwqsEYkp+yBLIZYZbfRQaI9dL8Gloty0RSp08G
e4hSZ3q16/4eXBmG1px54qO1CNdvktJBkztQH86042vG5dec2G4htb4SDK3WQ3qqj9lhAL4skl+7
pDpmx2AHuPIH7vWf5A9T0Jx6LTdXlJxjmy/to3VwkMdE9KP3Up+ngxPZYfZBXtS5j8unvaZug/fp
5cNKFgE4VvBFz7UiUEnH1d7z1/tnKwv08iHr0mWWM4YWSZ84jzJO4/QcnOZPJL6LLQafuBryG4Od
5aRy5uATefC8qBdrD6hhCK46P2BfckqAdWgSdsrO6lScnBM99Ke93izj0mjuDB4VfGCAPYnHKR4S
SK185B+sGAWamO8kHaaN1Xy5aZXnpaBRT3p1luqZyh0WgPff17DmmgeXaYVmnpL1SVCzcG3Zw1Bm
ZzltoegIajxuzJ0tLJp/fHePM//dwhK+qDn2YHV9r+jaJ20xRcH4UKfOkVs2uA2yMCD/5P0egMa0
7ZqbC2v16qwe+gRcWw8qSCOROx/zyonSQkaZ9a2p6qi19x4djFageXtblpBYJNgidbimU81pnUPw
c8bOYT1Dyfb28WqYk14ss0vK0oFguzpwAfFtOFQWOYyBF3WSh932qxidxHKqna8ZrE6vn0GvsOzQ
s9Akth9v/nGcjrdn8X6BgAV63az1WZ3NZYYk/XWK0X6Meu0hOORR87jGVTzGTlTF9UmGfZTFe63g
JlPXGzXBSOFNTUn6hNsc0O3/re4rz4cwGyyACdXjvHwCmEJm2ffbkzTYuV5LG0B8tLAt7ZOyFwdC
niT9krZ+vG4vXvZiZ3dRiGIptchAeRWwkck+Wez+7AvyyCQY/9CqMVuf1mzeKwebzFuvrA1tP8wi
D9CKfqFHGncnMfwxb3oQF3Ao3F4zQ8qi08ARPIqIgcO8RVajzXUKl22LCqnivlMPUJa5L7fQS/bL
MNQ0KII+ccsxFjgYfCtPbs/A5DJaFID+jcpThV0vlHea1vaZZ3skkIah9eIgGBvRgs1gvw5t/loa
/g1vkDu/2hBW9Hpg2wg1zm2rUJ9jaHn/3YDDEtIsB2r/sOvXwFbQdd+T0fwjEfZOWqRXB3OWlbIv
XDi/yirIdrQT+k8OAHao4HOOmjaKf5lQjfzo0nYpX1eg5vrv2QQWt69bX9TN67KmZTqGVZBDoC1S
fpPTD1sOqManaVEqwzHipMxhIVsr8geRAr4S+ZxmfMrDSghGXgG2oSh5CrtlxY7pmnZHuzoA1l4P
EOIZklplDynrorXZS1gNFx+9gRRyRBOpJm9IruqFLmrCxEGYJNlOPmz65de/v0m7yoV6tJnxy+3J
R6Xn2oSV7QR609BadtFC2xptBGTA204QZ6JPqmGvf8w0tP3vXy14NXhZ4Q5Js+aHNrWOeWDfl2wx
LXGg9ppSCmbXJPBEKJmMpjSIb4cH01Zq4QHpxkgshq1c0Z4u+ypuWHua2z2pI8PweoXQVi1E3Nur
pWTiYVPlsebiqcvvenlngV4ZdCc12zJtxmQV8wliASfqtDsLc3WTd4KCXhVUqnKyqqJQDu/mb0Nj
hZTJx3GqvlT9XSB2/HrNQ+ety6ATj19vof9B2ApkNjjJxnInhprW/vr3N25E6TK7W7mNSVryLFyL
/mldlnhumj2hToPF61yyHtK8TG0Mm2uTGGWoZEPud9ssDeeu3kIqQfCDRyBnSIpcRKs9HcXoh0Dd
HQEEinya7ZA0mJZI89l0cO0lZ/6Y9OsWdx6O9X56CMgem7TJhjS/rSjKN8LNp8TtuyerreOKFsmy
AGvKl/uivKP5L02V8tqsmBLayHiR46kmd7EQsEDvHy3oWs8+FVPCpxJio9uv1pki2ypfb2+xwXp0
Qs41by2vq+WUBEAQb0H66Hrjfduqd5AKfwHuoAjGZMl5wooh9EDtAVTy+fYvNxin3jE65o3N3AJW
QxrWP7RzSY9Z4P+c5NDEwp3SKG3TPW140yppTtz1ReW4jkQYIv5316rXqFbbXpeOwfz1HlJYJMR4
tnEEiXp1Won10BZzlFrB6fY6Gczf1g7bct6YEtt1G1QHMRehLnZrbWHpeectKHfeWEwf0Vw4y+yZ
DoEYEyQ7zwtDjSOvX5YabOdps3MUmJZJc+N55mua03JMkCM+0oVHVdC9rCU73F4m0xZrLlxvXlXw
lSAIbc0lr9wfTV/v3V8MP/0/PaWO42wThGkSf6s/+JP94HEblOLDy+2fbhr+etV8c8T0bGGtn17j
58gOFmGHhiwHr70zz6RXB3wzvLMGeeOpaUqsunIPc91vUdmX8hESaXsgRMPi69KvZGaOV9kebNTH
0xZZx2go5O/7Vue6am9+fglasCr1sTo1K04KGBDl4DAj1Y7dmBb/OqU3wwc5WFfrFe5FQR5gb/K1
EBtQCu1OJc40vOa9c8CWPvDTMclb5FZj/tRMfjw62df7Fkfz25naleg2JA2tV/L8Kn5eXHVxWVdI
2wvHFclXvXNGmmai+S8jQgZuv064rpCEWDaYV9VxaeedfTBEoD/lnTf70Dt1HgBUPSVsWM8MSLTN
US99/3VCM9LttTLVOvSWU2+kkAgttiFZUKKcNvqYpsvHKuXfQWsSzpbE6skjZVbkChGCD/m+e4fe
fep2/tL7joXLQbU9zXT6SOleYDIUo/T2U9UD8DurBUOvWVzP0BEtw4HmkaBLVDA/nOa9E9Sw+3or
KmhO6pUVyFKd3P3a+8HTSOuEeHtVPMPuW9fPvtl9qy0sNLoiU7WkeFFT9WEb1whv8l3oTt1OwmEI
Upbm6Xg02+qVrNdLWvPgLO1DNi3xbdMyrY7m5bhYVqW9IcRyVR1YN4b+7DxlWbHz5GT65ZqXQ8y5
LAn0oZIA/T1CbE9i9nbik2lozasHgcJK7sOCGnBa02Y7yrbYWRTT0NqJ3A6jsAoQtSTgb8Oz/RjE
fr7s1ZrfNxiuN6OOTaVK0eczanzgIyo8GQO2f3H7+VvlBt9u7+r7GSrXO1KdEeKFXKoJ8Ibq++B0
P73yI7fYMRfkqbb3fPh92+F6a+qyCZpty4wM3l5fPGElW9+c3OkuGiHQgF4X8I1nQbtgGN3FmeCs
2bnflkNqjadg93rzfomR672pm6z9ukIDIK6Y9OT0T4H4MVZVWEFCxAqWg2o/1EGwE8BNK3U1tDdT
qQNfuTirpwStMYdO5o8V+12U2054MI2u+bDFoX0rVzYlsrYelmwKrUY8Bso/3GdMmg+n+VaMBYEx
LXMT0yl4sMV0boPgPLD+da/cYpqD5s18Abe7myIONXN2yZb5KLPq2+jYr7fn8Cef+285h+v9qsLD
OTZfAxFahcNgmr84vXNhhfugRB4NxJHoBy8eKJoh6pmcSAAJR2ehL0VXP6ybPIIaSIJg8faPeT+8
cL2rdVgrp2M1wnmwLE9NsDyPUCm6b2gtIc/RqQN2eeQiXcf7s1yWL6VV0Z2waNgjvad17B1r6vur
v/f2oQRKriD26zY5P2//dkNg1HFsk60I9aWPbN9PI1LIw4KzKRLp+sDKck/J+f28g+uINrS1UAdt
3UjWpjza1HIAgrFH6jQfejIfchcgMFd2Oxdg04Jpbj+5TVauHEY9S3f83JFyObIRkV+mw179x/QJ
zfeHpusC7hNEFt69pqn6DPG1c1ZtO1tuMlXN97utdEGJ2qOChVgfjjl6j/JGtHeuj+b0tCl8Zqdi
SbqmfFoEOwwyfVzcvVc109pox/gMpddAEgxPWvuYQtEYNa6krvcSEMPwOmgNejL/52tZdrTopyCP
UnXXvZr/p5e1zGs7h5I8ildBZK3WKUXjIAnk4banGXb1P8C1xlkKx8aBIVbb+j3nOFeHje/R/pvW
RTu3OS0tH/z8U4K3rKitIUaxbKFVbPedpTpWDTB1EUxuMSfUk3/ZrrIuLRu/OVNO7ztO9R7WrZ0y
N2vHJQnKIYjF1G/nVU6AZneQbbq9AYanf67j1HI+SFsW7YKEAArHE43wUIj3wy7i9i8JZbui68IZ
7MfOcBfTN4NSmZaCFBUneLJbEjcPhhBXViQgwt+Zj2nLNUeeCKMqt/olKXP0+An0QIZdVuBd0Ped
nbuoIV3TsWvMmyaWexbS5ro+8YCFeGwIoko4p8FDL0fJHlYfHOBko3vIf4OX6Ng1mxZNXRMyJ23a
taEsgzxcoLm8E1kNS6bD12oHBNdTJpekgdxSaGVjG+Yja48S76h3lUa5Dl9T1oKDgS9j0mWbYj9W
CaIaGS3c97Zndxxo8LDO6O/9ctumDRuko1lIh+ZUaTtWogDzs7Nv/jhHNhSHixxiPeWXfJqjAbt1
+2MmB9LBLNAIX4IyC6zEcVXop8As5v0Z7dXh5rYRHvhCtLQcHK+Ll2APcWLIT3RgS7XWdm1V9pR4
ZW3bL2uX8/R3HnR4lSrGqm39EHTcqaMOt6doMD8dE9J2azv7Vu8kxZQRdV4Ht6ou/jKPO+mWAW7P
9WeMykZDJeWZnczREtuRimRcRcGBhdBGA9ip2+kUNMxDZ8FshwppnI/PNFXMnGfS3FVa4DqIkhde
KcalW5PCsrDfwNZNa0QDIfZeR/6Umd+5M+it17WL5mIbOXoi+/NczpHkPM7n4GDbgISJr6PbxQSb
vwDeVhcXtf6TCusbS9ujIOe27eJm2hOoMviWLmKB9rVMOZm9JAxN4I2Q6OnNI1mt4VZ8IyIPm6aI
wNZ+3wmrQzCX2h64dJ0F9C+5QMtylkX1tpSQE8EXbxu3AfIMvMu/jyNQRnrQvR3WhFf+87ywGJ3E
ETgTLzZgXH7GznbRPKrg72JD1/tsRaW9h1w1bqt2WI21oKVfLghU6u+y+IAXhR6qOx+9FhdD1wnB
tX6WNZpZr72OgRu32xha/ofM/5vmn0iaOoe0ZDs2bNpXLUPNm/qKj8BKA0UZSolm5qKNy6qIgiCL
1dSGYoL88J1FV66DNUu3tYE4bME8TP1DTb/5Lu6+qRtarHhccj/kfI/4yzAxHajZzmRaKVNr0okK
LSR/OZ44UTVHJLVeoewY5tbfczXspAaGCKODN6vRTdHyXq+JVbp/UXTiR7M/773OGc5pvc09B0nl
4CtiJaRAaxi6bVBrXx8tmu68VRsupDqIrnDVEpAF4dHvaVgHa9h7TjiOdUS8NgLTFXfuTNJ0TJ2H
7S+Imzsg0xpOqrFevdr9TFP3922XNmy5jqJrweNZgPfRTgCne7LtH9T9WY3zAeifsKVoI7ki0Lq9
a6/p/NdbZKfFDVp/yu0kX61YOFmoup/g5TykfRDa1hIOZVI4ZYja3k7EMhiZjnlbQJcJhZ8SaGZ7
dcJptK0YCq4/bq+dyQiuH31TH3Sly0o5M5rUsNts/sF7HtqdG65g6xXtR6sYdpIKQ2FYb5hdJNqd
kQtSNPo0z93yJYDSJ/hdX5fsOzql7vNHvWW2YsQubMUdIIBJnLvqtPrdx9sLZWhh4ToULkvtte7a
ZUtSmpNJJi5HDEXFE9lM/yQnWng/nKD0BGS/lQtEbdhJNeORjLpUdisOSsYgssY7f7YPaTstdR1t
y5byX95Uq+nZWtyeeSgCFzZHBpvVxavrNsK7b/l1wEXjWQWniskkU2OUp0GocLxNxaUUr+XIdyz1
D8nwO3mLjrvYLIoYX8IT52g8DAk9F1/k3+UDFK+A/a9PyxypnRuGwSn+IGrf2O1io6fBsR2Z5BBg
73h3hDz7ThJCDYHX1o5pG9zG2YQbReJ+8IOw/hx8UD8VYPkkos8pQxdcmIb2eU8h1ZSQ6OTe0wAN
1tUqoBv7lD27R3quIiSrT/DyY3704x3zvZbl3tkaHY8h1DSmY11iUp/6POwTdUpj+8X9SzwrtHqR
OPh8+0OGu4pO+C1XVfQbw3d4/T+mLk77rW8fFrFTnjJZmA7MIHlaCoSS/5tGdh4xDefZ+at53A5D
hIpP3Hy7byLXCb6xMF+0NatUWyQevDeoIQd1TrvXFYqM941/tb4344OE0ycblEeTbepCNkxh5nxd
+Wvt7WR4hoCrE4E3qZ3LLO+KBJwiIWBc1Em4dcxAgDTMO4eHaa+vtvZmCrNtpy1b8Qk//zhOr/WA
Y687pN7O8AYf/+Mwb4bnROFJDMWPxFW4TacshhzynYuvubhvBY2z2hhatJ8rK7LKJbLTLwXbK7OZ
frqWXrOsburM43lSsDWma3AC5OROT9YhGTN0z3pwHsEFwineYhUVrxByC72QRu2l3b09m1xNx2C0
aR102IGrq42/+eX/Bwz1q0js49XT0B26EzIMOYiOyMjSijMVZDLxm/mzRc9jur041T8LYwBjzMdh
2HuCeX9XmF5ftQoBLfkapXgQkHlht64Qk7eKfmdj3j82mF5Z9f2tAi1VC1bdvB3ClqGDamk/r269
cy69721Mr6NWKcTQhtq+spkEMiwnN26Gtoj6gkVWs/fs8n4uzXTCwK53uLJTR14C+58+wDlXo0SI
ZAZ0PAfRvIDpO+LTXRSCjOmV1baGDtVW1PmlbvJTINsTkNexAgPiPRGW6WVUC0nzICwI4YFz4XFI
f9VtbKfbR1LsdUe8H2LB0KHFP8kylU3YcZF+IMEPuV1L9WCxvjS7N0yDUemVVLp0oGG1GhDikjSy
hjKmXRPNldqxKdPwV1t7E2IJddnALWgxVYsd0Y5EkOqNOd/rpzENf/37m+HdbF3AZA/y1Rmq9dbC
AbRS0ArcQ4mZhr/6+ZvhwZ2VgTkT6883xG8beJaZxYBuHm7bj2l47Xirx6FsNsl4kvv+gc7+o4fD
c23qnQPa4M96IQrsn8FSz5u8VNaCvhoek0oNYVeqY54tf92egiHi6fyBwrcD9AFQccllj1ZI9SP3
7d/3Da0dcaO1clBYc6hWWf3fc754IciJ95p7DUuv14uIBJ6gsrCzQ6kintvxiPa21N+zS8Oy6EUi
ATUv3pIew9dFETrM/9Gu7l13UKbXhADJm1wBLohkzuWj15WJVHspo2lVNG8Nxk0wUBmAxK8pvrrL
kIUe755nW7ze3lLT+Ne/v/EnENA1WTEU4gKU2CkX/FfZjhFrt7vq8Ux/xuinKkMzzR/dmD7OJWgB
vD1om+mXa66aZ6LssiUXF9A02iMg+KIbus+TU2X5D0tti7Vz7TT4rN6VKyxGVI/EPeHd/8BHG6KW
0a+f/ezX7Q0w2aWWloIBzodaUhAkBQn+AW3Mz7zcKz6bhtbc1UPfJMCWWPymDqKxHY515hzu+tV6
IdHKJlGjsH01G9Uc08z60fZ1tuNOhp3Va4fQK5lzosCj26ry0Mws9If8YRj2NItNw1+P9jcmvza9
N8yB4uCyt45L6sWYzCEN7oxjerHQSgd0CS4l+JcH67IKvEsPWQIlrzsX5zqrN79eCkY9v4OUTgrO
TY85kVUsZ0H2XooNNqPz53mBt4oqZeDU7tymi4Juzk8u8NN7GbNpfM1rp6qpm6Fpi4uv+HNniZ8c
x+3ODc+0sfa/lyYHkSJk6T1x8fMWdOyA3UMkKSV7vFHv31mYXg0cWVU1btAUl7mSCQEvrEeWUNS4
jongS1lfrGXYCTmmifw/zq6kOVJeCf4iIgCJ7UrT3TYeezwe27NcFLOyI8QmxK9/2d/JT2M1EVwm
YnwQ6lJVSSplZWqBG1SRU5JQhLd+KQ+8l0m1oigFjcjrwWvIaHqfrDO4gwcEZ4jHc/+2KFUHPQHw
g2TZJ1SVtkrYht+gd8tm1TI4QPDBkbhV3ASyIjcVKBQSvsrydP13mD6hBXJmoVHB4cjMNJcHO6MJ
yNXjhW3Vz0zDa1svWo2ctZl8bL1yOnhNnpL5O1hbj9cnbwiEf9RWe3euxwmBIABbT5Zuag7CsX9d
H9w09ctH3ySJunNKUO2D7XzIRZyr+qZWPVjss/O+4bUgJpyDILHA8HaRnwOrfnAJAm2z499kGi2O
Rb1GFihfw1s+BQ/+FAwx5LV3Wkbbbid3ZCyrMPUJzYFztSZyBtfcTpAh1Ttk+QRp+qrClrsSH0wC
7Ox6bizktOHxBsvoXbIrL+t2jRBU3FV3We7cWeu4MbTBZfQO2WFkI0TAKfSHuuamH/OP8zz9sWf7
yy6X0btknaCl3F4xPPPsR8DqTpNvP3dgWNo3vBarZQ80ThUoMJuO4iaAHkQJut12J68J1WEl3LNk
3go/RPtwC9GSOmXWVk+gye5aqHZFXQT+IkO0lEbpmHWXprpz4G2RFpiG10J1ccTgWW0X3UIXIrEt
cZqr/DxutqOZhtdC1SUrmOZVG92GPfmwcv9AA+vDUG9pJl2W798XDKo/y0QFqRzfbyL0Ow13/eTG
KsjuGoDuxLyv/Yb+8xQzcGGHIQx0uZJX/XxuqX287pSGaNXfX3oBgYUuKKPb2RXYYsVxnLbA3qah
tTJU6QvXEnhyvJW+ShbXger9zlDSn1tcCrFWPsLm89we87qLx6J+aHL35rpRDEuq98Bm6O5YAJ8D
NnoIEhJNQJ4S3AqTcv267wMXV32z98mqGaYmFBFqsh/y4AwUZzxmJ+HtK6/obyxLW/eoXWNRI1ae
hnBCrXQud94ddJnVobK7Optg+1w6Pwlzjm1m/1HDVqXXZHstWtcarOfSQbTO3lNRPXr1gN7XD2xr
CzE5pba3BkDEOASM37dymg41WjeGyT9dX1TT0NqJeHAKBiW2FtIqhTzjufG2C3Yp41Gqv63UgmRd
0VfQtp6HAdRy3iD78+oPFt11WiJ651rmRWs2UDhkEOWHLipu/A7Xk9neOfxlsd/4O6W08MqlKNKu
cU/cByxxbW+glr5h+fczPNE714ISLa1jk3fQ/JlPaOe79zJ6tjdpaQwLq784lZCjGMcGPlM1VVJ6
zhnSDrsMQ/U3pmbKK3AtDsjs+YpExhPc4JLBWQ/XXfJ9w1C91bfquAosFBJuZzUNaIfPre8QYfde
WlnuEleBa2qpDO02Emow0FgVkTizAUJjkj+1PgNr8ZL0YbWvSKd3/KK2RXIc6YvU9tiT8C07btdm
q4BpWmDtADJaJXGdIsxTV4yJ3UenYPPQZxpaS2cLKmf5Cvl1KCpS9U35XoXXQ9IMG2A50wJr6YwU
edajWwbCaD563e31MPLshAfSDf8xJGNbS2nt4FCPhVaetnmRlqv3MEv3bgy7D13tHa+76PsGInr3
7yyCoGxmJW7LMGu/LWp0v+dRxHb1RBO979caceIeoeR8O/XR+jCCh+5Y03qLcMI098vf36S1caQL
HomRdxa0uBPcLXNhJ9fN8v7CkkhzSeYNITQ4MTSzpgTCMocmsE5q2ZcYSKS75VQS6VpOdMvXLEGG
uCEBCL2qrdmbDKO5pd0seRYCdZU2EgpIDM36F6nYl32m0ZwSdWioUbtFl/ZWZMdZY1kxmLcSt5o2
krJh9no76gpCszBYPZzoreFwESea/V0qQWBK1s7EQyn9EvU/nkK7L23y9qdS5bHbSd9F9IbU0LZd
FKVhmsnKzmVnx0vV/Vrt6fN1y5sMo23jNYg0hNNh9kH4BH2rOGfWhru/n2iI3oU609UC7sXmab46
ie/JGJD76qDsAJe27O/12V9s/O9FjehqCrnX4MbAc56G/HV2HnPyMvgfCpa6zfcOLLPXP/I+UIHo
Ogq56nhfTVmXegM9cXVrWdkLsdZ7cOOnODTHjexSQMD3pTddTyFqc8ttBB5mVOHQ2xon8Xu7H7bU
PU3LrUVxXYLdzxmx3C423rgtK3qUw7i15KbRtTBGuRjSX33N03XkBM3mPT8QCNdt7FyG0fVeVFp1
rYLOIZBHaHWlbnBW3haIyuCrei8qusnblQUFqKnC8TRPeN6v11dBq48L3YKYGbK/3o+K7uhKodMO
4dCPWFYRBy3/KZh6uu6kpuG1OBbgiFwqf+EpbcYbNQWnkdMLFn0jmE22v3z2zbaY9Ys79SOyv9d6
ZzwOfxxsf4MX2GT7yyffDE1XNfnFAFqwIehiWdfo/cF5qjq3zYZpDElCR0vlzuxCfAGJaM2ecvcx
mlDYHZ76JnXkbSb25VEdMmXPnj1ZDQw0Ds+96z2WDn++vrIGYiSiA6VA3ujO9oDGOAbN34xUnyr3
mYyfewIhwhGAS9WknNUnu/rUjH+uf9O0JlogexW3fbzIV+lq0dvFaSEw3HzqfQ9NJ+E+j9IhUzkC
eAkZsipp57hd1ue2d16uz97grDpYqnEdJruQ8dS3fQjPZ6+stDYO5wbD6CApFzR8XuiHHL4zjski
rCkuVmanxCq/gWRoC1Fr+szl729iokfD1LA2A0/rQZzGrDyUs/8xUv45GPqNX2IykhbRA147qqkE
M7Dg7EPpR/es3XfFIHonH3p9WSH9Fm4JgzTNa9lAwL3FAQnk1tdX2LAl6917ogymMZAICZKXBxU5
dw0KEBDXO7R9c1zQzDa09/MoN75mMpV2sm5xvWZh2PO0HXNwgkTHHjDF6z/kYu13DjA6aoqzzIX6
BlbBHdEsAVxZpUiCNqONLdPkR1ocT56yVojP4Hw0FAdkwXgKP47yh6o3ip6G6evgKVZ2lnIY8kRk
VenUZknW5R8yax/cA4Tk/x8GbphHzpp5XTr3kIxh42NUlhtv3YY11bFTeTEuEYdEcmpXKoqjQKrT
JPp9UBKi94kLkJmOzYyJo3UHImhrwtEgXpOtZTWZ/fL3N+lhaCYhVpvikuqPxyG6PBWDttCRG7Yx
DX+x2ZvhSeN5Dh9lmw78kYTfqHoQWw5jMjv5/6FXIYeaR3ab5s2UlBkKZHOz4eumobUobQq2YNNa
25SHNIag4UllW48HJoNop+ZerCGgq1Ge2nXw0Ab+gQn7G/SM9l1O9fZLNHXTjHSqTWH2BKxsp3LT
UwxG0QFTHJKCpB6wlHPz7PvixOVOJ9HRUiwafWnVfpeCmQsqKLl8hcITj10V2hu5MYBPvJMb9WbL
Pi8V2LBpm0bkyem+VWCdrLInGvxayl+7sq+OmYLwXx4EztKmk3CO6HZI7VmcVrZF0Wz6AVqYVtDB
ln4O4zfofgP9J8t+z+2d5X0btth/DEdbHTYVuEGR+wN8vnCeZwqOr7s8eM7Vx4IkJNjao0w+pMUs
JMGABB2x2VJSQQKTg30TvGX7VkALWs/DI/QaXPxT5h9Gt7v1C/vQr+q4b3gtcKely6dJYYGprI5k
ae5qG709aFG6PrxpgbXt1Yk4eAdrVLDDjpyI1ZzBtHuocicN1+KLT/wtmQtD/tGRU5aS3J0dFwkZ
/fsyQw9/g/7OzRYiwylBx0wVruoW0iEpL+R3pp5b56VWU+yOW5pQpulfzPdmP/E6tBCVK6Zvdfe1
f790v/zs2/UVMA2tHZRb6rrTojC0R5+q9slVD3x6vD60ySqXT76ZdRMt3eK3PmYtPxP6oRVfxnaI
+5255x9hARt47jCD0VuCTvvPFUmmLUVTQ8DqwgK1oDXLQYadWu13toYHOmy9h5rMrYVrVjhl01mF
SIXo7gJfniCD/kgD8Xzd5KbhtXDNLBqge411aev6R8cvDk7V3E5ufr4+vGlFtXANaQdRcq8r0kw0
6LCwEar+cyeqxLV26UBToiOlJtzVx9b2ATMYlzPxspe+4vv8UUdKqcn215FOODq132R1x9E6L8ZD
zl+uG8fgNDpSismyckt7KNKAFpF/s+A/HASbrSg2tnPD4upUPFEx87DG7em2Xm20BTPXjdlK/1qN
zHZ+4fLlNxFrEWC9mHCa1OvKBz//U4L/hPT7XhRBHff/o+dto+Rsw/6koDF4Dg+h3GsabYeVDaoh
BUFYrW5wY3XF0VFzTLyth1YDkQTRW9ih0CG9psQOno8eSGi6U8C/WhVPIPkNVhho9Xr+Byu/bTq2
sTGa1loL5NCJvCYo3SaFyNWpR59RzqZEeFtqVqaSmI6eagm4ikfBmzRsHnv6u4roseqmI7jW76KZ
37dlACHf4EmMy7GrVXI9QgzpQ8dV5QX31nGaQFDVhH8oxZGlP/su5TEhW1othiDUW9r7WbJgveRX
8KonDYm+u3629YxhGlvbhaOpUx0quE2aNdGhkMvvYHX27cI6uCoPZ1ydc3S7UrQMTlF+lGRNvHKL
JsHgTf+xJ7yJayCWK4gwUGQOeJN07Rt0syett4XEMQ2vBXYWlkULrAy7la5KuiEAr+xwbsotLkeT
3bXgtlYyUup2TVplcbA8ya2jj2lcbS9WFQiXS78VaGm9dM7a6CRxHbWFDzWNrkVwxZY5AlFTk7aO
+l7nvEi8Zq0P1yPJZHF9I+aErb0qRRqtJTptwimZ1YWXZN6iNTN8QAdX2XUVhk6FAglv5bmsnWSl
2aco6je2YoNxdPRQ4ERha0kW/UcXUE3OQwbU2S7T6OghdGHlUpY5A984JKqzMCHgrB+Dfb1ZREcP
NQHoYLqmEimtHejNtx8kyHGuz9yQHnXUEGGl47kBhs6hwEX7uootCM9bMjjXTrbvcVSHDEkoXks+
zW3qFuHJUfTGX8p9hwdbC1PXAnHYejle2WsbOxAttMOfPt0othsuirYWq7VVWXVDUCxhITA9EFeM
WaNOanYSq7XOkCLY1edO/H8MZDdjGfgMsuMZO1az+yFS2ZH7W33K7zo+hteMBDxVtI6evaR8Gl8g
bTHFxF1+XvefCOeof8o9GFuzUe8JVclBLcALjIfZ/93Uv0rUNJyJJoEfxkoOcT1NyfWPvbsg+JiW
3kToqba4fMxpy2QC90412LHoUf0JHvkybASz6SdpeU42XS3qRS4pBBE+oHk5LhYOyYwiDkAYRvj4
IqxnXuUbX3t/cTwddhUVkjseZJVQ7G/EAwQe0MiV+/5GUfj9QyTxdNwVWF6WBa8uS5oNELpCGzzr
XqV7IkEL5dDsMYKCqJWjY2ncUiZ/N4njg9qBxatqVhW2kCmR4lu38psIyiPA8WzkK+MPuiSyN8cK
ZZN58Er8oEGgjXcsj+h1PtVVEzuE3nAPkuu1e1BTn4Yq2tg4TD/p8vc3n7SLacAlLnPSfgxAuhjc
DCI/deV8c92rTcNfPOPN8CLPHO6urkwrHwLc0dfe43eN+nt9cJN7abG/losXRoTLVFi4E4Z5w+MI
9fyN9Ps+UytWWwt/vx2oP0GaNu2hU0Bpc1gq+xwUYKgKwDfTiDiz/djNrKOk7EhG95B79m2/74yJ
z2sJIaqplxUgQk0F89uTioBAs/MJdFXL+GOf/bRk0FKfAylUq5TQEc2btbPcymqpT7tG1wFuoiXA
kkAFCKf77iR9duegFHl96HeLzHiE0+IkV0He91nnpJR96Lxfyp1i5bF4Es+R/dFbNvLL+7nS0+Fi
3AM5aqWw/gMTMeuLRNRjbEMmvPF/tjw8jdYftrXVGFxZh40tvmtXrKyXtGshwMUG62/kzRuoZkMM
6mgxi+du4YtySaFEd2Ygg7ad8aDQ7n19MS5G/3eX9HR4WFF3HrOXCsNb8qbO7PNgqzzu3TaefOd8
/RumpdBiQfmSZKOLpeiyMOYeUB9ZcRocP17BO8yiKu7CO1fsqg7DvbS4WNYFhwlSLClkqe/qsUkI
KT620S5MGvF01Jjr9aCBHMIlbcOmPtLRUYc5F192WUrHja2RWwBchKjL+bMoq6SwP2ZUxtQp4tya
gdz+W1m71GPwQ7TtMFRQNOhVvQJhlB9bq4BW4JBAmHPDsQx+G2hRHggbFAKCw04Z+URQCZpUf1xr
tpGfTMNf/v5ma7JCvlC74Wvao//KFSzOQ/Ywgjv1+kIYIlrn23K9Vlg065bU7vLHyCHnAH2214c2
zVzb94BfnNpgXS/7Hr8NrfkkqP84NnsNo+17sosstBDA7swaHms8AwRMnCO5VbQyzV6L5ZE5WTFD
sz4tFyehqHlnvL0L1637hiEd6bxadJ7GlgAbniq1/iB5nVAQhtuQOomFv4u7AaXIS5p64zoyHJwR
TinTrIQk+OKM0PjqBN3Y3QwG0sFiYZbZHe7XDuDbLahipjTzb5i3FbQG++h4sWWpVa48KqHfAe2L
8rKjOXFQJWHwbZd36gzxK/R47SnEB4Lye2b9HbpnNm+JARiCSueGd1EsIE0TOagBjXd4H3hg5a7+
YKzp5ZNv1jQqIvRHdJg2qt1n5SzPOatOedVuHIQvOfGdXVLHh8myEe0UYPg5+AkVRCJfWf5Q0m+h
v5UVTLbRwraJGO2UwheU5cUl3tun7Pu+FdUiVgp39WcP+6FV8FPQL+jM9u9wy9rY3E3+rm23ONjW
o6UwPB1o4hbqxoKmIwvUHjQv8XREWN1YxG9bHH8g5XiIGm+OXQgJR4UASba1q1aDj1xOqm+8x3KD
2uKNwF4F6bJFeO5NLSaIUUp7yz8Ny6vDw7q1zQLmKZkOpFaHEte0eI7qrcuOaXRtr13mcFhUhUPc
3Lk/JhbNp8Eft8rZpsEvC//GOMDLQctqGZZ0dGoeNx3JDn7gbiyvwXt0Yq0yrAubsRA3TBwWDvm0
znE4kO8kx4Xtuvubpq9tt6BEHhuoly6pV/R3I04Jh9rvreO+wbWopXlQFRAYd9KZuVCJ6UJo5Vnt
mOwbXYtczxMeXUgkUxCnfbR5ea+6dsMqJrtrUYuGQFDqRYjaxZ8TcA2doq4+tM5Od6faFsug2jaH
BFGLxT0M1D217VYjr6nMogPFLDD3uhKUaamv1M3a+D8E0n01hB9ETu5w6z9CzyQBoU7iV/PGsdzg
QzpyjLSWAiYE9zsbD0UjuPxwt9x3GtQhY87kuH4wI3QXzDwsilOuoptO8ttdLqQz8Adt6EE0GAsB
+r3jIvi5t7ZQ2SajXP7+Ji8MvR000sdBc2yCOY6WrL8jw1xsTNzgoDrp/rrakDGtmUzHbvxbdivQ
ru69W+0S2CGeTrcvKlfYJcXw9eyjfcOmn0lb7Xp+x+Ba3PKa+Zg1DrGZLH6SPrxbexZHhc13+owW
vMFMy6xGiKVcyFPvTwe/sI687jeSmsH0OjoMDed9O1adTP1yTEoL5dgpT6ZyS1va4Dc6OqzkUdNN
l/NICeQiKsxjIlexS6WPeES71FpoABlFn2Mn5yU9sGauIP+jdgF+MLq2z/ZZVVohWGdwDKzAF/64
iPOAiuKyBawwnO51Mi139MqR5Y6dtiATyWfr2Ff1Y1tUh7HfIpI2La4WtW3goRHHB7Q78lnc4962
iD5Rwc5jrA4Vm3y3XYrMtlMHrIFVMDwXEOS7nspMxtH22izrA7RoXPINSul2BmKn6EvY8FM0uBu0
tibP1OK2dEKwbkLlKC26fn2kQDB+AjXWVk+g4Q6hc2otsy1QLILlafOnaR7peD86n9zwZpr/XDeQ
Yfo6VsyxWzw4OqjWN+NvhjevZWL7Tgs6VCyyyxDCe7Odzl59isb52FH7wIoouT5xw8rqUDFblA72
QYhStnRNQLR6gEz57eDVB2ZtdZubPnH5+5vNqsF5uCMCtiGDjAd59Lw1DvpfvBYbOdlk/Eu8vfkA
TuDE5SuOmcLNH8LF/7l0w8t185iGvvz9zdA4vdpqzDw7HcLhQQ4Q0yrzYhcHHvF03ZOsnkZwXiFg
R2G/iiaI22z6CF3xDbMY0o2OFMvsoBC2j7lXbvE7KMpjGYRNHFjVTs/UQnYJwjpyoEuWliQ4C8c6
RqE8WnNzum560/S1nbYDBVvQOq6dhkWVH4sscONeWuPB9VZn3yd0FFgRSq9jAyxU1+25AkssdcSn
RmQblQvDL9ARYCGpe+qt1E6tfD7xipzZ4p7ppjaSaXhtv21rTiFBjXNUXgUnxwo/Df7vrh42ErJp
dC1qK6cp+nLGUd+xyeUg+FDlMskjvvFEdBnmnaqOjgOLQMVR9Ar3K6+wj0MYxQqKqG0/HBXbxeVK
PJ1miwRLpVSEvOPiBSqcuwNwCjdkn+oghtcutzxwWCgoSplRkN3QvEFPgn9bk62rv8n+2pZbkklN
roXZ1/2CzDl9W7Lp5NJy4/JveAj8D435JrEN+dKVYGRTaXHReSF/ydDH0D2IZ2s+o7oDocadx5L/
7pJvvhSNEbgieripsPIcnF4Oek4W8XI9SVwute+4kQ4OWzMrsFntqNTFS+OQfe1HsIhWP8Mc6qBT
EOdudrA2UZcGm+lQMQes+GiVIioteXYo6DcSMhDn4VVwuJ3yLq6b6Xj9VxnWXgeOWX2er8B7uem6
BEnTWHHptom32QNrGl4LbVbkqH9R7wIumX5Akf2VLNF8KEm5VRN7H9NLPB0/1g2uXbQNBQDAWtFn
rhJR/HGt3zYEqfuoPmccxaz1lUffIL28cZAx7NQ6WqrpFx89t5ZMp6koPhRTTr70krcboC+TybRg
b7PVahSAyqly6nPjrN/BMZEUa7AL0AuDadEeTbXFcoq7k+35eSyEJ+KuB0rquj+ZbKPt1IPLKydY
HDeVhXNq2u6jQ/sNFJ/JMNouLWUgQLGUkbScl1PrrGnZrocKqL7rM39/eKrjoPxhGCwnD920r2V4
XKrpbpF9g4oHCI/3fUGrP4N/KqKWNyPPAo8SNlU8rs4xWHZxrROqA59UxMVShpNEV5+dlH19WkOZ
AFl5vD7797dRGmmh7ISjXzHlkzQaBxG7BR5emPrduzRh2Rbo2fSNy9q8SeBCWGwemO2mPtS4y/CP
V6yv7pIn9bpFi2H6wsVv33wB7SOWjLocTtTIWy/3Do3V3s0uO8l6q+hq+oQWwHnuya5RcKTFFr9s
WT/JxY77hXzxg/Lr9bUw+aoWw62gtmSSuilh2Y308t9V2D81mfN53/BaEK/Bmoc0WLEMkh+VbMAK
4925Ft/wJNPstUB2Qtx0libCGizlVxLOL11ok8NQbDHGG8bXQU0lbzraWFjjgddP3filUfmdk++S
1CVUJ+6SkU+kR7C8kyQuOi4GNyHLuoVefD9/Up23i68Byyj6E9FzE72MA5WHzhr2vcxSHZJVl1Tx
ssVm30Xh99auynhuox+7fEYHYg3YFdfhkp0tmr+WA3nheXfjTbt4Q2F1LW7zwAqQ8hhJQ4bzluPe
0UImdBNyazK7FrMUVncAF8Zrw4j6bTQHr5UvdokLYO5atDYEItJ5aMFjrPCcFUVCpvppCvehq2mo
RWszoGfTDj03dd1uuekra43zJXcO+9ZVC1ZINAasl4SkapjvlAIFYV/eDsA57hpex1mRsa2LznVx
7yvBjsNFPBXRw4Ib1L7htS3XK+ni2pdUI8b8gYo74c6PrTPsHF27FoPFZGl9SIilKuCv/ui82kjH
wbRFSGTIYzq2yrEDXDVmStJsVok/0HtB+cEtg42DpmGfCi6ffbMVYjfq2GhLN2UgtA58iAv40XdI
a6cRGzaufqZfoEUtBKyauqwqmL+FlkbbHCnLb9dMbTiPIWp1ii7RiYXOS42eOuUPSZEN46G2iy2Q
kmnyWthGogBbGUeOJ2NzI2v/xs48vMGUN/tcUwtb6LCDBZ0gsLCTH+UM9TAhkmhTJNhkGy1uwWQS
NWJqCSBE1glIzCNx+Pn6zA2OoyOrWjuDwOPFMKEbxlmQJWwpbzLy5M9btwiD6XV0Ffr+0Qu6YBfs
US52On4jw/UmsrfEuN6/ylMdXhU0Dlj7BI6Zk58XBxzNkHa6Eiwky8gggM1mNDpCH2poluVEbd5u
PG0YlkQHXYlslUBBI1HTKnjo2zzt5n4jE5mG1mK5rKOGg6ARv6j2Uhd3X5fz0/XVNg19+fubNGHN
NZttXiOGPfscdjR22l296YTqeKs5XINcdB1NITT4sLIVPH72a+a7cRBGO2evBbHPVVNGIYp/fXuy
LCfus11S7pi8Fr+D61hLmF2qAM16KJUCmXO7kddM7q/FbsTsMhiaCnkNr3d84reVV7zKotkZXjra
qvAspmx7QeqpxUcaqaSg/i/oum1M//0nMKrjrJQqJ96iYJnOwARXfH4AfuZGVNV5lGiyX7e6+kyf
0XbfGiKGhWhQ7ZvVF/AN9sVz531Fg0RM3Y2ANSQ6nY+LjRmeMQb8EN53+QElgzoOWfmcNZWTzOGy
sREYAszTYjcfswznZZS+7QwvhXYxHqyq3GJDuhx0/q1a/iNp6ETWAlESQJcsyRM6f2wtHG9FHc/z
j06cvGnnvcUj/58l5CAyHrgCP6IfyLlym29QltyiETWtgxbEXRbV2TgWNBXF+lu64lhU9isdpgey
N5o9LZqbqmrtrkW3SrH6yTyrU9hvdYyZ1leL5oxOlsDkUVqv4PyxpUrnVoGKcF/dSgdhzXlGe1z/
Scqd9sapi+99Qc814Mi70r+Ow1KeBxx1F+IyjYtuzcXHzLU3CnoGw+h4q6UjzeRB/evCHfLJjXiy
duFG2jdkUB1v1ZUQNx+gY5H2xeQfylY9DrjEJN3cbZxsDclHR1zNoSAKXPUAOQ954hUvg/01GIo7
FoDEeCt2TT9C23lbxqxScqTpakbnA2F5Fo+Bw+N6afnGucH0CS1sp5AXIBxE7imH8sgIfy6X7GhF
WwnUtMJa4HpiYIWYR9zubMgzin62k2Z2twRiTJPXYrZwxjUEHylBnyxoo3Ee5TVEevzifN3zTUus
xS1kqDiSAHfSARQMEmQJjf+5z2SsWHQIu533ax2G1bIukpIPJCUAXUi8zNfSvx2tfCMQDD9Ch2GR
QqEFdoCfzmjEsu37CRykS1aB2eBbxreo3gwLocOxRkVqD7KbcNRyvOHBfMpz+3Oogo0UZBr+si28
OYFmUnhlA67DlAXhWY59wmb2bFVbUFPD7qLDsRroPo6qRGnJXed0DX6jm/RHGPx1vS3OYtP8tTiW
/trZg0TFUPria9d0MdBrX51hC4doCDIdjLXUfj1jneFBVXvfZeUHsNxueI9p5lr8FtLzcjxjY2ED
At6rho9JwVb3MJZ0l24loUQL4lKUI96FkalHWkNlvGxfrKjqbhF3W2nUZB8tjjluqdyay8v6Xu5d
fPDQleKrfZuYDscCGChiWQbnHO3BPrtWGR79sN3YZQz21xFZVT815QIKiNR3yG1XdDG0o29XWW9k
ONPwl6TxJrA4KYJwDnC1Aw3MzWqjgbqo7hQy9fUEahpei9suasF4UqL60znWfRPl32qyHOpoCwRq
Gv7y9zezd+ZxzPquIKnXu+eakmRQ4feo3kUfRKhO3GWvvZOFy4SCNsCIzuLGvj2cIPW8cUkyzV7b
eYVf5+MceCjucf/JBq380IKhEe/bT9eNb8hqOiSrKISPxn7Uf7yaf/RkfbTI/KPs+CEAhcj1T7y7
t9iB3lo6TQ6P1BqpO0u0Twv5w1b0jFjlHXCEcQTW6OtfeddQ+IrmRVxlpchBZXm/OMGZY/tCDeUs
9u2/GF7zopFBGhbyxe19NvzMS3TZuZ9m9XXf1LXEDzbkohu43d5P3knxDMzFXlzM1cbB/928hplr
HmS1fHGblmLmE4lJMBzUsgHIMo2spf2RW0rMXtDesxrYW/854vzLPoto2T4iCFiXRu29FAxqQ+1B
yfaJ91sXxXdvuzCJlupz6ML6kWTqrnebxCOvzLmTIHJbSwatgKMKgj2ZzQ70CiiB1BYsL9v7wvlU
eckwpPnW0Iag0kufvJ6UCxEafq+K28KL3WmOwYXE1od22OqV+g/59k9RANPX876iVlPgFnHP/8oj
uHLiMhl/+on8Sk8yyQ5VAkb2jQU3rIhe8wSWRc5NbcGVRu8jIdMLa1gZE18k3HUT5KSjzOfzLufS
G0/LjKEb4xIQbr7EfeEkyzjGwFsm14c3RIXefCrrDF25IaKi5x/HFf9uOJPJRFocR4Odz0WR8fvG
ee7m8ZZ1L4zfO+1wJ+ZDkL9en70hjfpaTIMlLY8yOfB7Vn3u5lMffV53VYjhTlpQVw6E5ovARVB7
nznPj2O+xUxjMrkWzw7rOiWU3963UO6m93O1zxh6AbRbRM1aSTBjfm7sLPZQI8h/XTe0Yc569ZOF
XEaeDNWdajpQj6+qBaZu+Hl98P8Qpe+Ert5hGqB1ciIB3pED/lzUtyX0Ymf391i+qOUb9JiPIOyM
y/mFsZeorGK3fOnoxkHXkJj0YqhXDUyOHcNmBknH0L4J7dfcPY91Fm86kiES9Ero6PdBhUcrft+h
vTIBXjqOHOextdbPvIcsYESOqqiP1y1pWqbL39+cHifusrL6H2fX0Ru5zmx/kQAlitJWUge13WN7
PPFuhElXgVTO/PXv6MNb+HLMJtA7w4tqqsgqFiuc05P6Sld8Qe99WyngN+6TLVl0S6euMOwN/hU1
suyCcdH75Eo2XIKSNatcbIFr1bEpRLyWGoNQaUMyYWctWTBYdHuYzCx2XB534Dq+vej3IZpMKvMU
DDVm59Yeq2Z9aJ/8k3tYz/6nZQqrR/fYn9JIPN/+JcVHyJnQtQWwHUXG7Dru8Dy+B7av7HhbtMJ7
ylnQ3Bxdb3bh+7P2dx3UYVADqsXRNbGqFi7dx4NtF5ORw81N1WvvsUO3iftOuZwHRWqjHQvATl7r
OliilI0irOhdo1omlXOgwMBwW2Ji2caYzOOfok/KGe0hvubgeLDEd1ydzFLAU4K2lgGOlDZtKNpz
AMiE1jzQu6gosHzJSkezc/wi6Jor5WC8DIrDiPSGx+5K7EG8ZKwA3R4dZ1mba99ea+86DN+4btrD
2mW8pxrJXLMsX40MzXlX8TTGfTKcQGknXjAECXuiSXUPJhW+QLp9AXu+DWshmqsLrIFoDEQe2RjP
i3Bel/i2XanuMzn9SdPGYduKJ5LzOjqRaEI3quM0DiLC42GKjBM/ZEdL4z9Vga+cDe2ygQ7t/mtW
duAJ/D3AIfFr6P48UgwMfNliQKMf7kptmVROi/bVUnkuhdMwgfa8kOVzV5vgXbuLgxPid7t5c4N1
q2kBkqptrg263lswRnce02yLwiHJKVFwUiAX2uPsZosbD5RFZX/f01LmLwDqTzF7HoyabFhwh0mZ
QfPSULhoOQ3a0jVdFx9PSycdQwZCQFf0YRZ8v31QVRqRrHmkc2CgEw4nx8wfhel8Hc32fFu0auGS
MRcVNZsFhDXXef668YTPAtN5mhOvWrZkwnZukMle4f+7vv+WA0w/civ3rnEbNKMF/z2Ak+P5fe0U
eFL43nR0SWk/9dXqaNSiihvk5Gfebjwnw7i/UrcoOwNcO2JRljSPW1zFRXynlcpjqZNZt2MPNp9r
WmUhSMjCmcSj7o5R6F9mL1ja3LJGEOFcB0wRTJjlsQLNza44Nfb+/zfWT5yVzGiIRSy4DFk4r2g+
WdGgEAXOrHuYKiJ+OQM62dPgLH0RnPLxbExAwUuzMLXB/5qxqNDlmhS3vDyZSgWgTdceQYTVp1PU
Ai/wJMq+Pm9b/xNAGakmNlSpS7JfLuyhJgQbsdZP2IaRPKxrdNt+VWqS7HfLCuallqivvkMOvbd8
4KUTr5uXgG4ArV46dBLVF0imDMGL1TK4+4U8VCxehkurc/eKPZCHU3vBeL6SvLkW3gYotuyD16PC
bAfgrRnAfHRbTQpTkEdUnbVBu5tAmqMt22heukNAdA1HKtFS/DwGGMFC9aW+5mN6mol4ne/NQMgc
BZ1Pu6ItZuSUyqR1j51uolm1ZMl87bw3lmWccB7TJtpElhit+3qfoveffOMZlsAELEABbbgDDzO/
jtr8z23JiiMoz6GaFcAGq7lvrh1/qNB3VUTN9O99oiX7HL2Cz9mI0zER7+wuP9LFeRp1qQuVsiUL
nbusZtYGjUxAIrV7Hred7nWrUolklWJbee7UyCShwng2MKpUGf63Ncg1l6BCvDx06lTN7KRb2VyB
0Rt27Q8y0nDgL7d1vt/T77wi5CFTsKB7RUC7Pbu2/rBYPoRpiRYT4odzJx6KHjnawHaAx6/rl1fF
3/K0adCz1PRMjrzbJfvIp6j74kZDlB+9GOWipo+bxI7ZcbhTeVKA7IPuPgMrNAwh3SJS8y/c3g6e
t2rUp9qb/f9v7GxsRZGjf7W5muQhBbzNeBo9zZWiEi2Z8Dxg7R7BznDxXBKs/0LW0+1NV+6B9OwV
rOjdsYRsH+A2XzD4Gw8hhku9BMBIC55gUX5u8YgMNAG/6lMkwzZ7vrGub/Ap9r/C/x5UJ3e8730q
o/F7xECPho39ncfz3Nth0D6K4M9tNSlchinZNWgqwewAWPzrSqyoZZjTrIbDbdHva8STB03neeJe
4cGLWgD1HND0kCH/kJp3saSAM8z/77EsLNtdGwM25lheSKsjY3PYBZr3xPsuw5NnTBnGqW1UJhCt
oVM7bcdzRZqX3p1jcKj+9Mz8NIF+GuWdTXNa34+tPHno1M5M0Q4GIhPafurH14H/HIIMHVhP5aKD
Rnl/p71g36Y3ZlwRnqX5VuGTvDJMnV8p0axdJVgyYkPQmU8Mke1s59FejpoBdnDfEZJsOBvd1g1G
RLM+WtPSbY1KUcfU/nRbukrpksnWZdHPKWr6V8PMo5Wvx8BZX6xeRNwQB3sUd7lnT8bON+05Ja7b
1teRnnP3KUufuKOpVahUL1kvqTrMQqxwOoPx7PpPuS5QVsiVJ0t7ywMDg8UQg9uudSiJbx0x3KsL
Y3cL/fs+9uTJUhNz59bSW/4J0VuEGdwXc/7aj9nBcqyQrFbEO12lVLHD8pQpqSsQd+7erbKmPwR8
gD6I6ezgW5HXHxrQYt4+RyptSfdvVjSz6Tjo2QtEe2B+8aljvaYxSvUBktE6FS/yyYWTm4dLRY8p
WGsHgnJRcxxMrjEy1fL3/79xDGmxzhMxEPqTAaj8x9S560b0ZKj/CoxYAXD2sPbs4zqcnKYMq17j
cxR3izxqyseOdd1Y47liXo310Usvto7YVKUOKYhG5RHV+hmuf1tQWHRYAl6P4+2Dolq1ZK6NV5Zs
EXBnwlvjpXd+Bgt56YUOZPJ/j7V3DEseMjXLNGtIicfW8jLG04Ecja9dlLHQj80k5+F4ME72Gfh7
Qoc0vJ/w935QuoMzsjnoH8Odsm7rn2FA81WLH+b+GU0cGp0ptkNuvnJEU83LVuIKaB/Wuo/MRefk
VIvf///m3Nt04GPQ76GP+dW3fwX+q8M+cBSab2+2Iq/nyR1XohwMXlppdR2P+16wQx6DFTbqsQvj
KT3oAk/l70j2i4yAu7Y9b67edS86Fi9eIj5aJ/TJHtqT8Wl91nzPfi2+t9nSZVyjPDXkJEMC8fN6
zM71cT4P34dYHPhhO+uGSBQmQqU7mS5iKOE1sCnWl94+uM1LsGjuYdVJkgy7JoKLYUEalwL4uSMA
QOsMzTtGJVoybKew6ToUEC2KA8ZQbV1uWKENuf+qYGhLnjNkC8qyeXR942xt3QFWoLEthQX81YM1
l8RlK5Q9DofKexZAEbSMD929Ibrcf8XrkczGnrudguKx974ELtTDdWjVqtVL9svg6urSRsuVV57d
+VyUczjUoW3rEC5Vyt///8Y/zBwdkznHeRcgQUMm0prbmOvOueLEyE1WOfIDXTCilyhrn7MUE4Sa
k6gIGORRUwO0l7TfjZRaX7z6tXa/GSOyY0Zce5prXfE0khusrACUFl2AhhIfYKUIadfZOua0OLbL
obPMR2dG9zZdNO8w1R5LNjsWds/KwqiuNU0EqHVG7x/T/tdtvt32aaotlux2JdlatQPSTt7Uxn1g
MtAEdREQZ+6Lz+X+qxp0uM1YYjdc10xS04i6UpeQU2y03H5Vo0vby1lQXVOQys4iFtvVzH7w5tCN
GoevOKJyC9a8LH7upX61Py5MPC5IfFvpilq4J3dY+YRUPaDH94uETqF3aY/Gh/IneLOaR/PoHdvT
8GBoUieqb5BseCC2NxFSN1dG6cHqujPyxLr7XWEIMtg/mNA2nqIedc2T4CnoY/ezNYZ7Sb8/LHHz
uB66J/6ZRPOX7pgf7vQb8vxp3o5rOaAt6togQ9qh59OZdOCOKl1JVy9xZ5IDlaq6ssA5zZN3SnWA
AAozk4dO0Y5T2H6KPrHUGg6D08VACA37SmcKKvGSFRtB2UxrDvHr4jygPF6EhCe+32rsQCFebrdq
/LTOaYp9dqvqZJP8mBmg7ChdjQ9SuDi55areuDGBAABBe/0cdJ9a/ztty9DnGvQTRQ8NGjH+e425
Ve25SEBg+ScUl6PhcxDRz9ZltzO8A5r7giu5AWtG8/NcoZvxSlk6HN0Z5dM8WJjmuac4mnIHFsd5
cWgnIN31wsapYnfSYUWpdnf/yTe3PIri6Pxf4UdHxA+WeGiRZWqW421Xp1q3FDIbS5nNdYaTWTns
WCF5LjDbep9oyVrZXFVTMEN03Se9k2j78lX6kG9cy24N3IT1NQgueRG3II/RTdmpXipyo1VRCrsx
XHiYgofTwfuXnrNDcGBNaE6RhcfKdB40KRnFV8jtVl07zBy0wdXVdMzYm+soLT9aqeasq0xKbq/a
XFbXhQfp5SMalI/izKLgc5WQiB3TSGdRqk+Q7BaAUU270v2C73+a03dmP5a6yqlKtBQ5T0ZT5qTE
zZ6L59Y+FO0nquuRV4ne///GnECtW9ZVhgvXHj66zdEZPjaFxphUoiVLXa1+dNN+bwyo/p2MLGTF
x3HS5NkUTvivpqql9Ytp3B9w3pmxg7/0oWuGwfjptrGqli4Za7OA9hcMMhUyzT3m60g4D30EVCpN
0K9avWSz87KuwhdYvcWzaBHRVKLY0jxt/X1RlIz1b9flOPU9wuQCj5XlNbgLLBzgu3tk9eawrJVp
DEtvVlfL/r2yqPVfeaBRiULjclNVXWc2TzmWzBjGYJ36T5XxR5SkNBpRaFxuphoLqySEImfKpuLo
AAt7evHc+cDuw3aEavYffqMaY7amEvQHez/GZcOUj/Ho6qrTKtXs/38reig3sOhA6+ZmRyz40s9j
aBONISluPLmXCk/P3BAzUpwumcPGNo65eRd8N1QiXabDjp5JQKh4XaxTsX6jPzKmiZFUi5bME4Ul
1pgZHuPz+po6H7c0vm32qlMi2aXVjQFqYSgwgbSrjKzS/tm5AHz1rEKESOvce9al+NfHwErDSre6
umV1qrsJsDTkPI26YUPFeZG7puw87UUw7EnexokCP2kBbz6a/9ylIrlbynCA1wP2ZNTg7CXKxYcF
bUKd+7HUMdmrFi/douWSdluJyS2MeOah/ScYfw9Ek5tQiZZMdAA3aUaCbXcxZ1p88vyT573c1ori
QP6vp+GNidr91DWMIgib2yWZgOCbDa+3Je/f/U4S939v8jeSA+paS4Z349XotsjwL8523cC9Kchx
nTV6UZx6uXuKeGNXBysaTT26HPrq2+Q9jvPnwfh83xdIxjplCzNIupernAPv4nIcwtKPc+tRm3VV
POz/AvIPMlrx1KanfL+UFjuc0u1DtWF4NP1QthtgcHlcUZ2TUO2IZL1eZwDQzoS6RnZEMrAcHvKv
8/yZ6pjDFcdUbq2aYF4owuGhAKSJ52pDY/HInmxeaCJtxVGVm6tAblukYwMDa7yHZv1g6WY/VHJl
wyWlCIB3T09GcOnbi+lrgneVXMlqLQS/5iZMxEqBOKX29pIJfqfofQfe2JbTT81ceGKf4McECf8O
JNzbR1615v3/bwQX3QBQ4Najp5rlD/bQPBWDjtFGJVq6VH3DLarOhDW5oJIcbO/BanUzLyrRkqGm
zZLRuULfWLE1h5Etx0HLhqBwMXJHlFV0bJsceLHcY6HJzx5GdmrjQAyNC1MtXbLJtm/9xuzgAVph
Rb5jH2ztmOD7ooncFeW2zrLwCTXabW5+8i742bj3dUQRuSOqGmzWIS2AFrTic+Uf6vZXm2lO4PtO
hMj9UGU/rD4xUSkS2Y+SvfjGUdiaUFrxmiZy71PXt1azZohH88Q62ofyaETDd3LaE1Q82j7eNiHV
B0i2WTaOMIIMbmopvm7/NEhAgLD5tuj3DyMJ9p1+Y53comVjutBNIJrY6k/WWESp+9sONApSyZdM
1JmZX8OBo6E8FRHtDr4PuhdShjTV6EZ1JCVDrVyMJmwrwtTW2rwimp8ZsZkOMPH9643I3U+ga2YV
YlIEp8YcDc3Jrh/N+RVFHMv49z79S8Y6WkIUosPrl1vtqQeafGmd2uHnqHulvk+9YqLd478bvJV+
y20D2cc+XmMRW+H6MF4CTOzVJ+9w+xsUqTEi90QRe624P8MI2l9owTm1xzJGOdMJ3XD/ISMmz7d/
SLHXckdUNgE2/X9N807xefQ/OH9ui1Wufz+8b4zAaypmAhm/uvIgBO9RnbiHMvZj9PxwAMolZtyf
ytPt31KYsozAXza1w5FnwtO4+2mLy0rasOCfbstW2JoMvw+6R8AUtdgGx+wPpXueu19FvwCdRKN+
1dolW668VjgAZKjwhi3/BEEbOyX50W46MlKVeMmSB9eoaxBaoNDChtCalnDquzBna3hbOypXLUPw
5z7fNg+5/mtXncpkz32CgvchF+ftaMfopo5v/45qFySLbgGl4pqEIyef189TanzO3XmJgjKPvNo7
3vUbcq+UF6B0N+cEfqnxv87rErZg2ikK7yu1qOYnFLZG/f/axNqNpc/2AZWGjD8xVxmVgMfTbIVi
p+W2qA2zlFubwwgEXm/WcNpG8LDbmoUr9C9DUW2bAcyIFFbQ537YmFE/PGf2l1VXzVGtff//G1+x
zQ44qlz4inEuP66gWDBAEt3MOnIdlfh9O96Id2wv5cG8ItlaPrboBiFrVAcf7zs1kv0u+WTXTo5M
UZ2zB0CCPTOxfDE66wzoYc3hV50a2YbzUmzEQ7lx6ryrNzpPQfrv7cWrJEvpKCAudXtvVQuMIhq1
fIwWdlfWj8h4VOAKzZZ6xo5u5nX1P/iNRheKrZT7n1J/4gObETwQ52NZfkSeLqo3TUir0Ibc/ISk
ny1GAA9eJ+vF6k4i1yQTVWuWHq4UgHcVatvVVQSX2gB0yat/XzsYkUGmfH9Eloyg3bu3wQLxO+s+
bbUO21SlDskozYZME4NhXjdirM9W09JvTZ7nmo1UeBS53ckzMsKnHkVuv/pTeM/BeKya7wX/dvtg
q+4luesJ4eu4zgXE26cZEVodNxF6bb7Zx+bIT7puOdXGSoZZ1jaebiDxvAbzA3M+OUgoTrrctko/
kmkSeEG7XfAqbIshotkUGhPezO0zLTWPCNXipSvVnspucUjeXjGnfXAdErKeA5JMR0WlOD1yo5NN
bZT9G6QRhElPszGeevbr9t6qJEuXaFMYrBApvHmd/aDdq8s1bWwquZKZ9hVasgD1iPvfJdFqOI/g
oNHkgRS6lvubKvCmlsWEnDaoZyLwcZnBJWh0dX9F9xSRwaMK4Rjc6iG9OwDdo00qBNpzuL6UX/iX
JSaRPgxTPN3kBiejF/C+A1TU5x+D6auVnkzQVgBtwtTVuFWbIF2n1uL6IJRFGz9f7Ca4zMLb2GnL
J934hMKs5JJRtyFPJPapZtTrT6spTv7Gf03+PxVt49vHU7HXMvzoSFEbMYsGwcbin0dwdhF/jVxH
N+egUJAt+QUqMu7zheECHBegk0wGOVhtrSPsele668vNZAZKamNntHbSMJCSbPOM+a06173831U+
pEv+0g0my+BDtiZ9XtgP1Cyrx5lb8xmtU8urAYbFz7e34N10PRjTJNdWLvXYNmtPErvz423vnSp/
z3MRZqiC8yoNC/N3xu4iRnd9ubGkLPiY0gE1JJDvVeBxYaCgdCp2uOtT5MYSMEsYlK0dSRA/hClO
U226kQeeOfKN+RV+6ThrG30U2/MXak/BM9dZfTdB058vHrNt6s3vwTzQ9Kku2xJT0oyiNKHJqL5r
J9Dbvoo3QfmSC7f2LdCXkHY42VMaGeZwEIGtUZziJMtAPsxDPZ5XGUkA8fAHeFF5p2vP2++Zvwpm
WPj+i28W7o1kEejcdRNu5yEVD2w+d/xjE5wocNfmL7f3/f0ABr8iOcIhHS1/DTYryR+BWZnUR3Yd
L8txPQAB5qh7Vqv2QDLIyh/6iW2tlQQYxN3cD9b6T75+13yBagckT+XsJGKuW1kJee1he+fplMbm
M/lHXMRhjPooOwafND+1K+W9LZEMfgP+8lyDxDYpkzlhL+n3/XOe94xxfnGW0K1CXf/2+2ktMBpK
qb9+M3m6rPipNhZHEbPDHlimxz0r1xyzo+4efD/FiN+RopwC4UIjBH5nOFhHJ25OwxLxB3Kq0RWX
zxojUThKuWllKcFv1TOnTBpgdZL1ayU+9TYPKaaqnNmLvf60FLo3vuK3TMneaZMJd0xzJInGKpyA
CxawpxJVq676vrZF6PoXkf2+fR7eDVNcX2bGdsGYU9HOyRMzA2t4ncWzOx7LaQwt/nukOhxN1RbJ
bNgWSJ4WYmVlUhnZiWKk3V8+MxqEflOHXmYfx7wHVOK3YfvVGd9uf9n7sR4+TXILAhirzjbCYtG7
FNsHDrfgtSE9TPGODWV8B660Nq5UWJXMlz3RdFpoi98y28j61iY7QN169n4bbcQ+5Wfz7N1TL8FH
SZ5iM1prAuCtlRhLHdV25LIqLJ1PbqFJRijcnAxpwEcvcAIUlRLbeOz8Qz48mrpR9/dFU7l4J0w7
L9G9UyZ0zquo7nIbwDOzHaN40oSaPX//wqF/VfFyayUA8Nsd6dX55V8GOFLng/361TlhcBCeNIh/
0ziNbv/c+8ZD5cKeOTOSbh1niVlUSbY1ociDqEKjz2x/a5Z73loulSt8aQtwEmCW20lnPG8BXnKa
xb8fwlAZ0qD3mVfMVVMkZk2/lOk/7dhei2b8tx51fX7v32pUru2xFRSKAZvyxN7sOHXZA510eAzW
fl39fY3RQDJugkQiJdwtEjZnly1D0YSifGWj+3w+LsL6ULl/TK8Ks1o3p646vdL9XzoW0ENKmidL
0Z8alz7kefUPKG81QYxKV5Jdsz41M99fsgRgl2ezK79Ws9BkL1SipRvfaIHAutRBljgpwNOsNTcO
AC256w3ngnPxvyHeXNCiaPs0S9KxiO1xOYjKOg29LvWiWLxc2kvx8lkpOAyStRieWFA/NunLbeNV
3A9UruZhPDRrq47+f9A1Im7cg67mW/MoDuhGj4NYR2ig+gjpPk8nkvrDumZJh+GIBiANhfN8+yNU
kvfT+ibAzhfTAR8ajk25ElAlkIOR6hjqFXc2lct5jjWJbmgzO8kzw0Rxns9D/jpO49Scq55z+jK2
nA0HP2gs9zROvHVP5ZS3wYMbtO5ybmll6ECEFaEk/QsOYTMZ2P18KxHOv3bFQySfD479wyRbCPLF
g+GjqWz5t0m9cAa3i0loRCoddJ/CUcpwCaRw23ZFk0zi1915s41QZO6n3DBOwtFlAFU/IVl/tTLA
9sGlJbRdT0MwPxq0O61ud5iGURM4vB9TUl/yArS2KEA+R56MwRgaYIozHtw1i8r0uXc+YTzRL3WM
PopbUS4OLmBKWTaj40ld/CO8JQJudVSP1WGqHpdCV8JTHHy5PFhPy1zU2cCTpeMAoCVriPYLXSVY
dbvIBUJzGplAe316LvP83JfuYQmAKmrYp77vzrx5ndolwsV/XIPueNuQFdeLXDV0XJengJXOkjqr
ItSDQoyYHINMR/2rEi/5CSBKdKxofSOxgAjvFtHgNM0mwpWju7EHJ5KTGd9vf4hqY/b/v/FIPbF6
4rV2luRj/dAz6xwEOitRfYR059OFzFsjoKOiZvG0mAcy/nLtIr5v4dIF33uezU2DZ4kvhshkVRT0
Oi4VhXlTybyngM/UXKos6ennAtWbGvmpwg/R7qiJe1VKl4x7Sde+ZW6XJZmPHDaZosl2NWGiwprl
KqLtdI5gu1ra4ELNZwtEvePznOXRkOnMTbF6uZjoWMbUtRj1SyxwQmXAMXLF77v2VMZQCFzDFGna
ZMmy0qja6X4sXfisWvS+12/Oec7QdSwmMNUbCKoK24sqdhewn0tlihrW1UAbswzjTNbymGf0RHoe
masOukW18v3/b1ZuMzTHM5EViTsVkWthnorel+ClcimRpcRxyzbDQZ/zGMiHcdfeBfQPpUjmmW10
4ktNWVJ4Zsi8r4b5svWfXF1eTKUUyUQ3w2k9jN9kCRd+FaHdUSTjGlivt8+hwnN5kn3m1cjtFQyA
iW84Z9xWUeOusVffNXzuUrmA6NcwHNEJlmA0MazqNhxTI769coVe/kJKqPuss4y+SEqgfg3Neh22
WSNaEZH8BZGQtQEvMw5CiGZMFmHG+0hVuk2x15lRU5TRWpSvo6U7mwonLBcWp4xXZb+mxjn1hghI
r+C66+qQizTyWKcbiFapS7pn/TzPbEZZk7TOGnaWjxSTjslQJXr//xuznWdWZzn45M+bBWruhS0/
VxaMmr1QCZeuVjIQk/YUBzRvhlNjmmfTWjQXiEq0ZLhGaXHWDLAsdP8AzJ8C5E3X4aISLRmtI7xy
difeJANhx9wGrnmuI+ZQJJJkPhqLByOoYvZ0bwXWGxE18L/zdZk5sGzYYNXeQzc07vyVuJzR164B
5vFdPUwulSlN0PnPNz/DV3XeCg52jwNy13TvC89kPAaT+XOQApgnSf3x1BngtLI8pjuiCjcnozFg
Ks/vgNHcJL07nRzDDUvPDse6TW77IoUFy2AMtOuMqrMgns9RaZzauQqL4DjrOrlV4qUbfZqMgdfI
iCX2mnjLmfk/sjEaAh0cp0q85Bq6YKBL20J8YFQhJ2evfdzc36l7X5rQlSyY5azw8t3zlI4R5fkT
QllNcKlauGzAWZnPVZ03SZZ658Wmz1trgkpyDcGkofkJ1cGRDNlHiTDox6ZNmrW9CKsMh9aIy4Dc
54LkIne/jHVVNviCde7iIDUudKKaRjjFyuWSdr5QDEvvK6/mIOHjfGjz5UTWWaMYhe7lmjZz3Glu
KFbeNPyTE7yMmRUvpIo9g2l+QeFD/6pku/Ow7RWFxMX4cURAGBSWvQ7iUKUdyaSK0Ri7QHRtMmUu
6GEOhEyhS37fdgcq4fv/31yIVYnkSAOg9mRaixnEvrUowew+BnX30HCGWOL2z6gUtP//zc+Mhr8F
2wC2aTvtH6hnfODix23Jqg+QTHbCI20OCkje+OsUfGHWGvL8123ZqlVLRmuPfr7ahLdJsa4DMMWs
cxsYn+6TLVlr3QRVavpVmwBDFG0cTfGVjLoxLNW6pUiZpStQZgtcGbZ1XdoXSjXuUfGMlWvR2VIR
T1CsGQQ9ftRRdgymNFw6QEmAiO/sa2cCFZsqF6NHwAOQYsEHiGKKU9AIAMcsyi1HcxrfR2Z3qVyH
LgprMYAbOiW+PYdp+wU9XzmtQFOVxwDM+Vin7TMRPRh8+sO08jPx+WVIiyMKb4CIyA+3T4DqIyW7
ZjPfHBDJdKAZB2ogo2u0+bwLM6LLOqh+YP//G6MrrIo7IKDtkqx1jkXaxVNeXNrKjG+vX3HK/gJa
yFCgMKdtSoYuC4vWveSTrkD77srRLi+tfLRSPOjX3rwYfX7c0vxXT71HBzHXPf4a8vdPeqOZfSC5
Erx3MW7RGU+NNfsvuRCz5ni9e99AuuSSeqTyGVB/6IUQAP1jbwHDEE7+pelWzfpV+pEc0zxya/SW
zrxY+RQbQ4bZEaOKfJv9vGNr8QWScxK1oIhBN/tip2YkuuyQCV3i5F0fAtGSb8rXctymStiXavjJ
2K86+Do7Lxicd3pNMKHQvvyOT8tpWt0Va196OxrKr0VzmF1QX646VM53z70D4gPp8GQmbaylcS92
2bw0vtGFY15N950d+T2PWtTY5OZML6bpeyGpy2jB3QB0BP+5vY/FB18geR5rdkS3NQjfVoz5r534
aJu6VhiVciTLtSdqrGnV2hdn6GJLgDPR1PUlqERLRtvRuUzrtLcvLuXds+WS4U9DskKXX1aJl6x2
E2IFC5egl7GbxKnr16egcHrNq+vdlzA0LhmsY9PFAMEMvSwToUk3rCDdLboq7LnfhOgi+Fkv9nCo
LTfXnCOFh5ABDzMU1n3HrN2LaNJ6DfM8bf70yJ8dNivTlRJUGpNMeUEc57R+7VzWavunwx9hk4HH
4C4XJL+x+8WqyjUrcatww/u08pmFxbyNX+6TLtnw1gH6qhqw2W49l2GRgvAYsI13gTE7tvzG9my/
9CqzIheT9WgGYyw7+yP3NZpRODgZ6NA0HDdPOaTPLj/a45dNzB8b65cAnvRt5SjOjox1WE+lUQhj
MC+gvgPldPBQNnZEq+lO8ZIdr2a+zJYN8aKpzhm3UdcsjlZF77sb5Td83pDVFR3uxrXJKY9YnlbO
gdB1GyKOtvi7SNawx5JFI4dCA7GM5qVO17jq+8fNHs+39a+wK1e6fcveIrTOIZrw+tTb5qNh6sCI
VKIlk62mqbNTtL9fAF0xnhZcNT+3wDS3+3QvP+Qt5uZiKAS5lP3iJR2hwxNAMsx4Agi35vQrDqf8
mC+qAckrcyAXK6g+tOn6PPTrRdSeRvcq8XvY8iYyJP6y9ANG3C7m3H50mvHAuPHkTXfN/Dq23IRe
2tY6DCPE22n6oV+WqyvW1zVL48ommvhHscVyIzpt6w7lfOxB1fgs6kaLnx0n0IVvCucjN6PbQWsI
BIXk0tflR14VaNXrrJ9e7wDQ3i9/3WUAci/62FWda/qTc/HQNSNOGG/xh3CpANUX3/4B1S5Lxotn
92pSc/IuG96w6LmL08WIfZppPJwixnUkA15xx4PeNDcvGfo4YvQhl99HRq0/W7X8H2dX0hw3zix/
ESNAggSJK8leJUuyZHvcc2F8HtsAN3Bff/3LnnfRwEIzoi996AMAFlCFpbIyi2hyrOkn4W1xp7E0
l044KYoZ8LQzyybEuAlnu1+DL+mX26YyLCf9zp9QMZLMFuTM0qwNoU3CnpY+uEuZiDr6Rd+qU4SH
wMNEJOLgdV8IBM7T9a6sCVrXnBkEZg4yVpiHYkzX15aV65ttya192LCIdIJEatntWM8ViIxRvMKa
AZCm/tjIv2/b3dT69f93gagn0ySkV9tnsNOhbP+xASJ22aLrNE3q9f93jS9TNqTrUNMzGUZZHd2l
pWnodIPaemExjF4H36d96nsjGb2zWsUPkuefaGfhSlDftwnoVXUzOF1WFcA4wibxaP/ILBHV6dtt
y5uMowWHgVmg0ZordpZinB8WX9C/SFKT3e3WDZbR6+mqti2LLKPsDBYOFD4BayflCxm3hNdNzWvR
oM/ooqy1oecsSd0owavu3vOdPuqtstr4AsMWoLMx4p7UpV7mwj7smtup5ktqqzRSABKHdk7uArRQ
R+dlzCzPBdG8T8/FUKQRXhyrqMgdsrGCDJNsa6HB4X7qdlOOwFOmx5TQXUe2JB1M9rn+/865SKWs
tmEkOJOuewpU980j6sgaFvFmCzNvmGWdndF1l8rp2o7BNsMIhFuPeidrdmMf5fMbR7mP4XuwvxYj
ugoJ2ir3gnM+Vz9yv/42p86+W8cnrsZdlyUPbmC/ZSuO7vVdeo3okv7XcgOlQ5JaNDjbqXWUJfkR
zNmu5XwDvWmymubYUz4s5YyFdu6d5om41hEn+Mc636JzMM27tutnQA83uKsmL1X3o5ueKw/IHe83
hEvj25HD1L7m2qDL4BNwZN555jmEdZ222jujCqK1nD9X9sAPd3WjszUqtylG2WbsTEpcjans8Iwz
nkUALglO7jtl65SNa+ewPCkY1i/nv5fOEaFv1Shecurvtz/CMNW6/K0EFMPtXcnOufD7x5r4v7IC
acucLlt8WYYAotd8pV1RW1a5sPM6WsFzyouhjhLh0K1Mt6l9zf0GweAJV/dTLRMH0bfkUDnNFpTV
1LrmaRUI15okyd0zF8Xz0qskDCzfvy+26nVcHeBOKZjo2LkvymG/CP6dLlC3uT2zAWLBHzUr1NFr
twYeQOGtTtmZFemxs7Kox4EOnr1zE/fg1wG4sO3X212ZFpHmcDStWc7AgXNOp3yX9CSq12oHmp27
zGTrpVy25VgzA5PsuXY6CBNmvDkwwsvdPYO39SKuVjUeaAAxCaPn9bFbNl8SR0I9RHy9r31tAwWp
9sCtBsapXLxlVsGudPMoTbcUOj9eoLZesCX6ZLAbiig0pP5vMKd/Z2ny7b6RX6f73f7cZ2DTazG3
Z7xR7LLhc8BQD74Jsfx40dh6vZYaAyvDHZydvZ6kIQ3EzzxoXqoiuIsygdp60VbgJaXdeBnCMUia
QlUg8cPF8vO2bUxm17ZIvBAvPakVP2czjZPVOwz+XdBwjFvbHlngr6CuKdE0AeM7acvQqvgG45Fp
2JqnOl43jGKR/OwGRRlVPrR6hzXbODZ8CLGktl6cxcjceZUs+Lnq6r/SunsYK5WGKDO4cH8MnWqN
GxSapLy6Ly7o1Vpp6QDFE1zJSOj6TaRWFbJkMzYblqder+VkWdECJcTO4BECezVlJBoWoXZB2t6X
wrID7fy7Vl5bSVxDnjvlL953FPpY9OA50BIIwl5wW8oQi8Ha4hM3fZHmzqKWXjNet/qu7CGYsQzr
bqDqe8EAGbjtFB8fvGy9hqsqnHFizKbndMyzuAoWUJVPQx6TXvlhj1TgxqnIsIr1+qzAU3VNsxkh
1W9nBfEr2q7HWVlbXAKm9jXnTpocxKQrKm0LWT32s/9oWVvh2mQizblxnGsCidV05gVFGmjssgcw
m/VnZAN/0lGRjcJq0xdofj5kCUlQqIfUhwBeVbI2nHifb0yzoXG95CrNHTzSlQSPIiKXJ9q1wSOB
pXa3F9F1X/zz3GLrtVZz3xVVN7QcR175VfVNRFayS+0czPRix/Juf7sbw7XN1quucoeWmdOp/DT7
XUhHO86bJ5b7YcJU1JQ0QoZu5yMAg3/4do8ms2nu3nhDQFMUG+IRvv3hMemFvtukdzauObcnPSmH
Zs5Ptky/rrhdRcUit3CB/75hfjQn1096dxIobT9xUsvPTg4AMsG67JsMytZOt3fEijef+Zi53d+B
GsLBd8N26MJ2gdwd6u5BoB2J4UvaF8AHBY8WU4egBp7WhZq4078WoowbKCK2agkTVNVx1Diuvjwy
KOOwdouf3hD4fPrf0aezl9Wcw/DDmLX7qpbOzup6hnLt7K4iGmrrWrheRpKOKRQt9UPwy5/cxxql
F2O+FZBMPqFFjaKhc+k20j/jLHmi4xSWIjt447pzmfhhE//lvhWqRY15UBZIhz3kqUWqIo+3IuTT
sGx4nGEa9NquJCU8DQLXP2fAPX+SOFAuk+WffbElaGPq4HoTerdKrdrzrNXP/fPi8TpKxTzGQ+Py
+ArY3IAnmLrQDvP1MI5Z11vsbGclD3HtBAHHGDBkZiFJd3sSTF1oYaJOOqT0AX4+2z4FQdYIZlEb
/IV+22zsDaYOrv+/M1OygnV1HhLvXE0J6sNJKPxmb0Eo4/b4TYFVx4zhtTzAQRBnTAj1BNKLEMtb
PHbOnmQgl6lUQKe3DpJP9RNTjVP9HgNQv0YJlHbKLk4Um6yNBJ/pQzW/p2x1lKAFwGvAeYPMXoRz
Kauote9LEtt6lRiUaF2hRmxV0zqjjnBwIeVdplvgVNPwNadneA21exH4eNjAHuSv86613P/NaktP
4rqgPgjqOsDsqltV4m0GDzOTNYTKnf5CfdRLsCwNCsbEfU6vg8z8QWYi4ZiDyimnKPDlqy/IHHOx
lSg2WEkHmYmkzuXoCmAIa1jJmcp/hCj3idw6sBl2bR1nxp3ZRnU5eCHbvPyBNG4TpVmQbPi6Ia7r
+LLaCsBTlAyodaV2NDP3CHmZJ39Wxy64PkWofqMfk5Gu/79zeZnOU8tyIE/bootrr4qcpT3ydYs9
29S8djwA3QQeh4XNzwKQ57Lt96SszmO1hQkzWUnz40yxZu5sh59nGxTLpf0mBucJbG9HhyaQFgR3
+u3IZZpq579WstVM7SSZ+LksXXvHZ7VEje18vq9xzZt9kRM+i84/D6g/ift0XkH5PmNpbQze4M16
CdlEhZd3q8vPTTKiWMkLaV1diz/jNtt6CzVMs440c4MgaNMMO1MKOa3QdtdoUsmhUNbG+8HHL5a2
XtBFpeiyvF/4uZ6bCHym12P4capJnFh9TKi7A1j1n7tmQweeudaU1rRtgAXIUxDUBC0Paxb8dbtx
w1TouLO8LCo6KIQMn677BIQEg9vEyBvtK2rvbndhmorr/+8cuuktb/RHzs5BkB9lk0feWO2y4uft
1g2OoNcEtmPaEmal3jkZ8Lqy9mvyAvoL/8ft1k1j19zZHkdLMYrn3ByKbw9sXvuXRArvYaxLvoEJ
MM2A5sm89F1PXAOSlSXIJuY/pyE5q2GB5gvbkrI29aE5tKcCEMozvBvX2biEtCtZvAAvE+a1I6Mi
6Lbo+Uzm0g7lmUPcsa09LNVlnao4LV0hP3Gh8JrP2NB7G85n+BwdYOIMK8q/JgfPsa78n+NYwELV
jwX0JgnuYndMPIpJtImfwc/htVS2oK2roqXowABJd0GxlWj60FBoXpv0uaud1U9QJlKq9NjgGFZA
qwDsrPF9o9fm2xq82mHwjJPlLmGhsoelpPEk68N9zWvTTIp2zWwl2hMdrBjkfgdZyMOQuvvbzZs4
jXQwQuJly+iXKEJRi/3k8EenzyLqf+bug0ieiZdGkqmwy598AJisszVsocUNs6KjE8plhFyZg1nJ
CtTac7krrXEn1LoxKybeKB2fsLbSBQzUS06Vqvc2XvsLjhwUmJqQDOR1H4ry0Rm7UM3kMDZbsJoP
A6Tr21cnehd+s45XDtwlOTVjEaYTi3Cfus9JdMRC1lPfGRmUwufCO9WreFTttC+hVXV7HXzo5hj5
9YvejRziqSuHABZWsQo+JYQ8V9P8CVyw8UrlxlIzGUdz83pGlaQf5O0pLWo7bBLWPKuyWe+51OED
NC+npRyTTDQIIsF4blkap6l3cNwt+5gGr3n5IlbZ2J4YT0XrhZ341VddeNvyJkfQHHzkks8ZKeHg
3nrsSwVGalRnF3cdzlxfRyMkBTj97Q7BFTQNzz6f46QXb7zcqjIw0B77OhJhpnVh4eUaCvbu+MqG
KbLW/JBOxSskxI+dK795wfe+syKLj5Fopy+1cyeTpw5RgDaSmu0ZhpuD5TMAbDthNS++dxc6EYbT
fNnK5wIeh8sKhxZf5mfQWvDVq8wgcnt74g1LSgdAlHaeoX0J/uOh2ZECj6W+3CBbNKwpnehW5cHS
pEvbnvrAepSTiHKLA4pi+xvtf3gih200V2brYK95Nw8np3qyiuestcACC57LVIXUfXNJt/GsZohK
OhDC8vrVddq6PfltcrAoP0DEce+B4jF15ef7ZkF3bHfFI0GNSlZef5bZl7rYCKimKdDc2iMVE4WH
dn33VY6/cn6qq40q4o+bZjruAWhojzTr1J7wEvul6OfHbvKO1lzeFaeZDnwAwWLX+BSLJ6XkYJVO
SDaFck0j9/+7yziiJ45VBsOpQi3qEAVWD2piRlfR7DOf9svu9pyautFcdw7qpkjSvj1NS/LaFfTA
suC0Wk18u/mPHZfpnLWzCjJU+YMuCNHnV+LDs4S/frmv7Wuf7/bhLKFdlVJpncopkEEfAR+YlaCU
6bIsua+LP7KxuCAK1kuseIWExzAd5+yuzLvL9ARsZVVWI1kAy4CsxlUk5lg+tw3zIYgATWv7e1OV
y0SY359G+TXFe/HYtmE2/OqHMnSCPJTire7uwraiLy0mkHxeUCqd9qeFelbYeKJ6GtORbARPw5Gb
6SSYpQcsWrOS5JggqbKjJYeseSlfE4DTRqt5yBIQL7pTE3mOiKWYwxqvTbFAeixlwetta/6L4P/j
kddleq52Zssku4qoE39roT+zhjL2IxwS/mXHR5IwTr/yqPg273Cz3EOXA7/9AcM5tIduI1tvoL5l
ekZ3cFDG2WUVP4J29NEGgKgHvDQSef9FFvkldbJT5qdQZAH/0OK2UDch7Lkt6q9jmoYp3tg39uGP
NxmmJ3zTtOvLKfP4sXD7txyUX2E6OwcnmD+B7m3j4cEQMnRiTb9JeWA3Kz9KKyPPaa/szwQ5/o2z
78fbMfOvcfBd0LCS2UbyleJWK+ilKvuntCm+1w10VMraf+P1EpJsU73I9ClahJpTLodS5sNpUu1+
tcp9kHQbnmGK29qxArIpTTJkqj8J4uBJxoqAQdq7fEum3WAmroWQHjz8QYqStJOUZYPE2RoHlQdp
JwZtaHc3EhEz4d65BWkhhDeVh1reGsU4qM1s+n6/oMqOZ/nGHm2ylHa6sJPZG61F9CcrAPYIL1nP
lM/NMW3nu6oHEAOvcfjdmhoBoWq4XfanRvaASHt9H1XNuJFqNKwhHaE1VdApsGyOmRidQ+/Yh2Ih
G/uEYZJ1fJYofFwMRmxBefVPUVThrHio6jm0imA/I6npJf/cDqGmDUk7ZKRZLopxwYYU5L9t5xuS
7fXSx4qWERXfrelLAd692z2ZrKW596AgRaagL3NKA4iRteBshMrT7aYNH6FDICwxozJnyQa8Lnnx
aD0n+TfXb0PHdyO3n3BJH8Il3+LyNnzHH2AIuXQAn+A7FGE7K6shs70F9jbMus5tq8YKYnALFlQH
xEgwxz4ekhyhIIxycPsHh2wdcEz9aH7np3PXFBL9tOnfNuvC0kJGIv0y2L94/VIPdx7BdUhEk5V+
39OE47G15QBzMPbI/CXYeNI1zIPOdJuV3TD4Dj4CelFxldDYK7awHAZiIKZz3SZ+FbRLlhenSrJ0
WCDJm0jmxdPcyYWfBkJ76+9yKvPhMheO/2AJW9iAADqVikrR0AHQRl9azd+d6udiONcJAAld3GdL
KZ5Q/CuKja3mYzTC1YL/jW8LbTxSJ9jGhv5/K2YyEZBkd4OoWtoLUWPYTmPosu5TsW7dSgy+pnPy
LEJwNTXoESmmfeHK0AvSqGmmHemznbLe7KmM0vXHbcc2bBA62KJobLdeSD9ig/jE6eMAyAgPNu6f
pvWjbdNJgToKL5nHU9XzZ8bdR95uJU9Mw9a2aLmsRWb5E95ElAyX+msx4VWBX27bxDRubU+u61EK
MWPcIrX3vA3ifIvh2biatLhQ2X29BA7M7Vmf5/mt9tYwL3666cuQjvvKfWQVCNvJxuZv+A4dO9Gq
zm97ALZP5boc5CRDoJ03mjbYX0dN1A44vAu7JiebtkfCZuBWXqrx1237G4KnDpnwy66q1qEieOmc
gGp4dUsRUz7EwfLm2Gu0Dl9u92P6CM21u5UPKkGq8gTB2hjhJB4gvLfMWwQKJvNfu313MgoC20lY
gOZRTRTjSHeAnnR8e+QmC127fNd0Jae8JgMfTrkfHIJxDZU88Kp7Azg4cjDR5bAxFYZYpMtG5kNJ
LKfCQwyT5WkkPeLQaz8WRwc1QA02fjf/MrGtc7dpPjSnXiywZhS8I6dmtQ7KJU8TqhK3H5VM86G5
teN2aVs3QwKu1NGPFmv9exq6O88sOnyi9dZmSlowT6+8biJpechc5BbdOKwaLKMjJwY42xyIIQXx
NBUhSCaG0LbtOnTEfB+zJtPBE4wQUF9WBT7AKdtwbgYwqS3T6+31ahq/9p5nt/OwsH4loBlcdnYp
HtYl3RN3i2rX1LzmyDU0IWcyEnJyk2nHRL7z+HIebHnXEy3TaXpcWfIab7/TibfOzk+yEwVBQ3Mf
xM2FcuJ/nRmp/qoqobVzyqCX6XbNQVRkN9GtxI5h2es0PQuzALKu2+kESvcH12tfnHXY2AUMYUin
5mFkVBwKTRCVBe9b7TthYuUPzsvsDqemfV5bft9BQufpmbnjqDxJnRPzy7NFUMDKwH684VvXRfLB
C5erbcnz1ICTYXSnUzCInaI1mGKq/TQ0cScgA3p7/RvmQKfrQdkU7/LGm07jyCG+CB0Yb6uK2DAH
Ok2PAwKjsi3pdBry3w15bofdPPwGOimacCtgGxNgsJFOuzt1ri2tq2alm1bzE2hQaLxy0Ai7ucN3
jQr+d5+ZND9mGbFdlzsT3uNJLJckVOAvv920IUToZD0uhGRqT/Hp5AdsD9bFo0tYVENB8nbzpgm+
/v9uQ16ngLdJM0+n2lteOK1fWmeL5NLUtHaKdqs5L6UPowDxDl26JSJka1majOL8d9TNTKq5YVg7
auIxxf29z/MYVT8bRjGtGm3DXRkvWOGz6SQckBY1j0sLpkI8wXcbr0Om4WueS9xBevOMOa2Sfl9V
+bEa5W5crd1dc6oT8jC1NE0JSaiTLL1DK9adrH7c1/LVl9+tFpoNdUElWvZWME6ucySXrdVisInO
xLOsS5WqKZlOEN0+9Pn0UKoO4k9burKm5jUPXSG64C41hL7z1Y0pKttw4Q5Vam/ctk3NX/9/Zxjm
jE5hU6z1ZqBPtlMcCwH1ZWDu77O75qWtAHlrXvrTqWgAzfVBBE1397WsOSmeWAG2TrCJFK5zlEn6
SDfr2Uw20Zx0oVUwux4Wy+gwMPG3cY16y2q6M6uh0+SUXoAXjARbU7V+4v0OWixh5rqhmLYw6ob4
5Whe2lnFAj1HjH9h/s6HKJ1Qd1VNuUzHpJGuXceuhdWnpt6Tmj2RtYnHZOtt3jByHXrW0dIRUyfn
U+M8jx7kFq30eNdy0UFnI8mTIMnQMthKn93AEqGwvfuCi44t43neQ0CAl6cJIsO/WsmdJK7KIAvu
i+p/AMxA6bn0MwTzWDelR5f17X6mHJxZ1kqivOrFfWcOHWnG5Vjw2UOo8bqzCyGsYKpDFcBv6cb2
YZpezWfzYmHEa8rslMih/cwkNDtDlTjuxiuSYff7A2jWCnGtGcpPrpOBWA81MfbS4qXZsfL82VoG
EIuGanB8XNnvWlQ62MYq8sB3cjafktllb3wdy+dlbbc+xwCUZDrGZp1sK5eDNZ8AA8AraAddkwnJ
sb+KujmPKgtr9du3PwXFFI7cuS+s/juWd/uBt5KstJbCPo3pNFRhoDxkxkY7SbciiOlBTmc5qaFc
9v9f1Q7up3L+Ws5lNHe/IQoYZgGB2NIYTuNByjuv2bpidW6DynfKodki2hI3eQ9fErTjP3etgH8/
8p25Mmm3ZMiVfULBIo5avZU/QQN367ZnWNA6QtAhc7GO0Ms9dT7ZT8lTPoO5yNk5y8bmb2pfOxXV
OakmSCeXJ+QcoJDqgU2e7F0vK6BWndG5fvOKkd0nQMN0UODcrkgmFPMCkVuKlG6ys8p1Y9EaNmwd
EOjyoplsnjYQhQC9U7SqOYBIPWPjEGcSUo0bcdhw8dNhgR5pAXSp4I8pmaNBoqCG+iGzRdiuX63k
24oSm7tWlQ4StAAsd2qeoKMieWxZe7C74uV20x9+g8P+yDA5A05kDvF/eg2NkpYeOfHD0RpiF5L0
0FaDFPTGjnt9afrjlo+etBcoATWmqQc3wLM/dc9Qh9sRvGCOaR/h6nxsm63i1Q/nHt1o52Ork2uK
f+kRzCX4Isv+ggICHhZJ9eW2xUwdXP9/5+LtzAvJimB4lgF4McQMAWv1vMotQtUP90SM//r/u+at
vsoGkFEHP6vapW+8SCyknlyXblFSf7yLoANt0y1oaTNRNvQ0C2efd0h9BGlYO34f+rkdlWDV87s2
bm3rN1PrEcWT32/bzfRh2ik6mPxcUtVRYPGKXa744zLOGweVj3Fa+CbtnrvklWB0bunJqqcwSP6q
1NtEJ8i1XLkMim8DlW8B+VWXNMyq8Tgo9ll4d5EQo2/tdF0n9TiIelEPENUYydnfkhcz2EvPHYna
oZ27ot3BZl9aLgaIl1lbJeqmxq/h4N0qU2zt+6wg6gHqu49Lkn0B19c9T0jQM9H8HFxWla88Xl3G
VUUgvdvVxV2ytWha8+0MXHeuB2WxB5TCZKEzD22YFv3G5mcyiebXY15DtdaGSaB1Mb5JCDD8YkW1
RbZtaF1XkKknXwZT5vevUwuqwZ4RFpart3HqMIQkXQGh8we/9sHhdmGzCqX11bOrsOy+3PbbDxNQ
MLq2vu18kVMAjdnLol6G6jBCHmpW5yD7mwcxW/5ppw1onOEj9AwL6JanmQ91fZGVG44UmOMB9C00
ON3+jH/vjB/sP3p6RalKEYnHkgtf2lC09TPJ/xJZHpK83nP+MyfHtFQxt70oSV5TXHUGIY+zqCIf
7JZZgUfjOU6DLW6/j4+9OEhpbsJQ5FE2KcFwUhLiwShaKQhZ+odZTsj/D3FNSVy0JPaTLYIZU+TX
q1plvRSpn3L10O3mGNt7PB/JiR+uuFG5wU5mmkTNiQKLtV6doAtgrR84z0H56z5mxRbhwcdAVFjt
6l7v4lYjuwzENJ26qPXFotl+cV989bQmT0wMkZBIypWngD8y+eBKErX5Q0q2yg9Mn6btm3MhUFNZ
wslo4ALbFeycRBxHzve316chQOiZnKzOUwJC8/4V9V0hr+heQP/uvqa13XH0IUaaVlN1UYV3cHGo
k1VyZ9NacKjmqffbNK0e8uKtsB5xmrs9ZIOx9XTNOGepQ9OseiBev28HHkNb6pW4G0dRg631jI07
2jNEvDDqZKR/qSTY1TVq+e8buebXdZATO1vt6jITJMmI9WKBA0IsW4IZJsNoW2AuoDLPVllfrGwU
4WJJyGGx3xYbN45S9Hoc+yBM6mkaUaL+yBZe/+oH8oxKG5u5u1L9T/jiKDg4oLzPyzw82GOLW4Ib
Vkvx3HHV7exl/JX2zSnhfVSQYwNYjZM9t+RSojIiaC8KDGBdg3T5YfHq/TooO/SLAAgGyI6WpEBB
T/601NnGXm6ykhYmEqdVoAIX9SXJCyC22ukH9t4idqo227DTdTo/MpMWDex0sqWAFMRFeF3keFXo
8Sa0yEUk/5NbGoSmZaqdmBVOUVZ7jTjB6MbjwP9yynTj2mfY1P+QbWiFK4LF7l8BOstpfU4hp+DX
b7ltRWPxZpd5WAZ3ntqoFiOo8F3uIll56dZk3pGJK8hc+FvUsoap1nNE7kpa6ltonaiYkV/VEObD
z7tcWS+oLwcwpqUTVtHakG9FSv6RtPqE2+rb7eavLvvBEtITRSNyujiGY+TNqsLKe6rWOWyb/Txs
RDmTZbRQ0TLlASKJSCSKv6agidjyhsK8jTBnGvy103cb8aJW7lc8qS4oMHysO+8AHc6wH+TTXKb7
2/YxjV9zsaZvUHTZu+riZ1951YeAhTnkvkuKzjTgqbSui3zuX4OkskNvyvFUQMoN5zL4rZ7QASxM
stGdsSSrtIuEO4qosrwtuP/HwF2H6emcthqVBWVBXCWmv0mbxuO4RMDphxkoStzi3CwPfT/FVhl3
xb5PvDBd98xZo8HauMibjq5/JH28rEIakvavHsvCcZTnRfZh1XVR13zuii8jc3ZBN8frFn7/ein9
wFH0LFDTdQEFirK6pN73wf5U8jZs1c+KPGXzaanv80Y9IZSvZBJD3cAb++zA0zJ0q78L3Hdsr9lw
GdMrhZ4XgohKwT3H7V/b8iLJXgK/5Nh8R4s8Kqd2N5ZXCc0vdetBVrkFwdO6Uyw93Hamf1fHR0bU
HNZLSFZAYYieWApmRi+LLOfRHT4BqB266rUuTzR4skkLAfNh33ZeOHZlDBJtX70BMAtRvfPQOqHk
PBqKLeYHg4Pr+SXwKVm4deOowdgDT79MzWc2/XP7cw3h6d8peBee2rKVym9w5J1XGuetjKvhe16f
7eHz7fYNLq6nllp/olkGkb6LWNbQa/yQjL9vt2wyinZYz2QxucEyLRdLXUrrp2+9eOOdg9Y24pQp
2YCiZ7msWR15lEQUnnTXqPXMhGXb7RCAawgFHOOxzAEansa3dNqwiSEA6MwFkyLpzN2CQqt+3c9k
79vTAZiruEvysLDHqLa2qmwM60ZPSowpcScbaPxLvzygKiIiyd9W7kQV3aguNMVOPTUxtS6X0nPo
aZrTtyKNKflRJVUs0xWysH5kF6dg/qdvtupjjf1pbr94o5ePGaUn1VPocMZ8+GUNBGYrflfzg5yP
I7FOJNsSuTL4hZ6pkJW06zZvnVOW2V8aIX466byx7Zia1o4Dc9oor+3KCUdssNJCX6lPt2DPpqa1
g3bfITO0eMNygVR56JfswL31vrOAnt30Ib+doARzumTi0HcvYKO+7XCmIWu+XJYdG6yOTxcpnyzu
xH3u7W+3/PHNxtM5C8BOuWR+gJZRbkPHsHaf3faZDv9L862N8OOxezptgUDKt3Dn2b7MIGlORBpy
f2u9m5rWbt9lMtDJW5R94XVwpEK+cvcupg4HwIH/nnhbl1UrpETsC2hTotT1Hlf62YKG222rfxx4
PJ2poBqU7ITd2hfFP4FVhk1jFJRRu4jodvsfbyuertXgVGDuytRgX0TzhGN7CCZoIBM2or9pyWiu
mc9TosDqY1+A3SV57FZfgWsMa2Rg1F1IQ1hfc1GHpQW2mMm+uMlTIrIo/+4OW/gok+21LdfrG5ok
I2yfLSyyFZiNveFHJbrYc5e7gJ4Yv+avXkVnQHU7jL+0D9XsP7hNFo/3Cc1Cp/t6z3933rE922nd
Gi7lJG8ElcVqeFzcLRVwg330GuBioQQ0Vmg8Lc5p/oSz4mqDI+Xr7ZVpcFm9DBgSAyUVaW9fWkEO
/joesZvv72v6+kHvrDIOayfmIUU0KO2QS/+pX9Sdo9b2VSXxsOQ1Drm4HQ2VV6BC7S6ACubyaqh3
o15muozcouRiUxZ2A43LzZk02VpzVBt1GtZaMvtChiAuADOe8jsDjM76Mfh0XFsgCS5ydY6WRDHg
6H7K2NaeYVqDmo+OlpfZcl3sSxMEJC4H/s8CbdYISkivNHfVxoIx9aJ5aduUrpe4Hnam7juYbsp+
DL3xdeW/b69HQ5z0NS/tXNzAnKbCoygrYtodFcRx069LUEB6euNcYOrieoR+t3iAmsp7KWpyIRmP
en4Q/FX6SeSBfuV4+yMMNtJJOEpLQDNt8cilAlTdGse9osk/ro1U7LI1DYZlqnNwdJkQHWKl/X+c
XUmT46wS/EWKQEhouUpeu8fds8+0L8SsWpDQvv76l36nHr7GROjqA8JFFRRUVuZLAPgCaADB+Gnb
OFHu/wHNUahycAQ+mN/zCkEAtpjDwq1vjSBxUpqkTXTDK+E7t7mooVqE8HXBEhf+dL15T4vOcI7r
TKNEcDVZ7TQLeGg70T0HwSBYUjYOrRyx3lygY96l9kuBN3mObvYmM/Uh6GyiRO9EFwgGDIRgQesI
5OGVnUaOib9LZxIlaJ0Aj4R+7iK1qcsjWgA/16ww1KQ1vq5294ddMVEUaclLtzxb9U4EX+fmV5ib
Gp80M1fBV1WA/SYEaPfF9ThuzEsUFt82+bgKtlrtcp79wiYvlHlfID4fOyL/CQZAQwjp7HL7/dUu
00k+EHA83TKm5a+FHnwncYEEsA+52CQ6j1kqB6wrGlrblOWPvPmN1rNz0q2G4pBmi1QRVukoBm/m
SPdCkPHS5jfJnzj8cahAezi+v29/3TeUMM3nsEoDGz7ZimvTHBJ+WuVfqMbR0PAnNBGlChckg58A
HYR9IG17tAbbDxItA0zM2/YCFVA1roPr9OtEXwgguAuUN0PjU5HOd5RwhYd4QRpiaH/8No+HZcLJ
QWMyGQ5ATUypsCl3WG0yTiF5YYIeUHXa19nf+2uqmbjacb8mSdonIMl/CdwxAhfuMfDKJ6v+0RX+
x21fuHnTq7BauVwqEaCKOJfPEp3eVh8v3VGQL9uGV6K2lKyHoJ5PXhyo6WVLfQpYADq28iyr4Of9
T+isr0QtBQvb1IsAdVC73pXWvA+9ZZtLstsnXxmnhwCCb40w/4I+7IjQxo9z6f7ZNm8lXlMLEELf
L8jL4C47Uo+oAJiQPjqTKMdqB1nkLlwleSkGK545j1EG2G2btXKstgu6DaohtV+62kYBTpwEOjbv
D63ZX1TUl6yryhMTrO2gOyLw830okwO63vf3h9cYRQV7ZYMHUHYHT4eAKpjv2T7vNzE7U6bivNBi
6gzu2EF5bLV33ZTHAHtsc0EVs8X8KukdWeIi7Ee5LD8nbv11mz2U0OwyZ2Qo0MDc6LEeib0nSKjv
D/324zkAkv/GTWbRoSGth9yrRQuME8ROvw/K5sjrDxP5RirTsapb0tvvr+ITmy6SmRYHNrQ3jo6d
PZahfbz/F3RDK9EZLLNwBx9/wS6C8xL4H4CN3nZcqLCrG4sKleOADcvLv9Hhg712v7dNWgnOte4W
im4N9lLWIEFET2w4hhujRzlC/QSEnSSHPXhSHCrI+LGmP9yftaZIyVTkld0HNEl9XCAz3kSghoKj
x/5aRKDsbNAnm/kAvDunWj4NYRajXhewj/e/rEmZVFBWQogo2mX1ThNffi3TM6+Wiy/cU1cV+zbc
pHxImdpH71RVXdRg9cR6fx4sNB6U2TZPcpQQziRaD+oEyXwRwHJ4M3txQ2JClWkiQEVlSbKEQS2Q
z1cglgv94FAC13Tf7rf5/bcwzBwlbqcCEjMO+PZe0vCSZruu57GUD1P97f7wupkrsduvxZA11UJe
6t7fJf3wSIy0HbqZKydrMbspauj1DIWZPkv3CQ0Tluxbh4O3eJ82SdF+dOTQmMrVus8pAZ24wdRD
qii/Jnm/y4e9X9NIsAxPE4acXmcqJayXMgza1Brz68xoVFcpyABMJ9dts39jkVWUVDUm/gQCdnFd
Q46IFkc/pw90Y9mPqUiptJQNrxzhIwHJ49HtHr0u+Hrff3QzV3JiRnwK7otZXKv8wZV7ip1AThuf
guhtqV+dWRTon2BtFwEs+9kB8LrJdpax0VDjL/T2j14N3vEUPZpenV+hnQkRi4fC/7C63+fG9Cyv
cRe1paB3aOqBgjW/Qt0iIqU8ScfUhKQzuhK0KXdLVBGQDrdgo2vTYk9xFbHzZdt5/h/0VbXmpcfg
Lh5U5kmRgzXw9zZvUWLUSUEQXKZZAVbCJzYe23KBaqHhTv82ZpKpuKvVIeM8JgPWk08RrgtQp5GR
NzbRYH+65d/TZwcou/v/Q7O2KsRqAFDDoh0cs2uymMufHMwj90fWHLMqmCpIZ4hI32xf2CtAYjJa
WHDqqHhHLLEH25hhiTUepMKpwlLKtvZ6caXWFNH+0FErXi1DqqAbXAnbKbQ7Ky0wuEi+lYA0UvTA
Oq3BQDrTK2E7BmRhaOQW1z6XUQ192TUzvbDq5n375KsdYXCC3BEpFVcU7aVzzbJdQTdmCCriiXf9
akMIXFwt9isfw3geTU/Oulmrx2xXrF3QMXF1U7ELM3fvs2Hfg+vzvkPq7K2ELAGtUWY1obgu2NbL
xtqxgRicUDe0cqCma+n0eBzOr179lPjzoTbC6TQ2UfFOqx3QKXF8PO71TjQw9s4Lv6ATYtuzs4p3
Aud8IPwip2e/oHtI6eEL4S7IqndyNlHr6P7AbXt45YqNw0gZuEVxXTx2gC7qAEmQ9GBN3bYQVXFO
pLWTRAi4umUP71ygyxFTS2QvtQFIpTlc1d5rXy5BBUYCceUkvSRVs8/ksqv97HloTIUcjfeoWCbe
jV6N5zhsBMFPaHK/n9vAwHuhM75yvA5jlgwQcULasYpzDlXbxC0v/bwxq1F5IoZhJLIVoXcqWLVj
tncK6m63Fp6BlFhzgqiQJmRfc1+XlrjW/XEOn53xENA4W56CyoCF0RleCVsxDEOT5RNSviqNBF3Q
UGIiZ3p7aFcFN1UJdMXSMC2uTWHv0Sgep9IQs29bxVVBTUWeCLfNM/cc9jlgvdelch+E88uffq7b
lMWoGypBW7b+4nTc9U7WZN1I7I7lnIIudTHY/e2Ycv+DcGqqrg7QiHZl2Rc6XmzU6ma2s1ND/qSz
/S0aXm05fe3KgKyiuLqW9XkOWIpHXFNGoME5oqHk38GdlBbBJCvsB2u3d9wYOEc3+9nM30bn2bPf
EfEMTupoy4nlhkr41j1Y0W1aF1eOCjhD4uH5mxSjscLKWVtlIcQhBixBFzxZAlU7MJSY2one3nXc
UDloq6zhWek1xbUEArws7W+Mo5xZbNrT8LTx7wLUrJuquu69k+1YF99aHxNqP61taPBNzeRVgNMS
gjkim4S4yvriF9+z5jLmhv1MN7QCmVggTCNGFqKhOXnsxg9AxrFGGlxFE1IquElwthZtimmn+Tuk
kaL8OAsI9xmenDR7TqDkwRZvSDZyK78Oy7nqDkn9rnavvfNQ5F/ve7rONLffX4XsyhzGcDeg5zUY
+bHMmu9DkgyPydKZ+oh0X1Dith4YHfqQ51dOPyf9c+B/WfnfbZNXwnQcAZGoGCuuokjjoewP6FSN
XDId7w+v2c5UwFMClgPLGSa8V7b5dFmAQHjPE9kbRtctrRKs4EfOuS+H8rr6IG/8vqaf5+k3df8G
/bzfNn8lYJnfJMMoJaDaTgp8AJgaHnI+m+j4NI6vQp2gqcLzxvHYqZh5AD6q7tGa6s+lnaMWbuJB
06yAqko0s3AYEob3sqH00TnDolTK3X3j6KZ/W5ZXju+EkDoR/ppfS/7Eli5K+3ds+pi42zZLFeCU
VG7mkQozX6dvdvfJ6+3IWr7fn7rOKkrM8qBtW4e05ZVPa8TBqS7DjcHq3z75yioi6XMvdTDtsPu+
5F8p2Hm7wCQooDO5Eq7+4rdT2IK+eOyPAfkODC0agw9lta1RFOrC/05+TVibQqlDPLptf3TcH01D
j8Nswvdq4lWVNXG9sOld6P1dJ2DmC3ZyxPf6xrkqD8n4ddvCKgFL50WU3dKXV3v09oMYD26fGDB9
ml1YxTlJGF/aXp5fyfrc1HgTgggfNUE3NaZRUU4lJ1ngikVebevKfC/yaBd53rGvv9qmc0r3CSVc
QVxmrcPSldcSrbTeymOnERH0+KJRfBvlx/v21xnp5rivvL/Iyr5bIXNxDZZuL6Z3RWhFqdsYtmPd
X1DDtvTbAIVIjA7/d8rvflXF3YKH47nej4OxvHdzlv8WAsB1/u+fyEQe3No3sbFB/ojJ9Tw4DSx1
pjlaOBOgUm+qSP63oTaVnzVhrdJNcSizZShXYqvzj2D2a8dk184gPDGNr9nuVCAUUMAVmhugNtOm
w47IOW6HTWS1FOym/9oqydYxWMuxvLYiiMA8H+e1abPT+ZISy5Vt3XofC8TECM7ndd2vqCnxojc4
k8boKghq6qHiIFEAewzW7sH+nICT3GMALPmbag/EDlRvrQNovbaNvEAgCIo83ZBFzfppQ5xhbNVF
w6YMJLBVl6b4u7J3Uj5l/Oe2oZUzJoTgCOsnKi8JFDsYylUg0qxtA/fNm56IeSsHTO8Cd2qNtLws
XhcLr9inYOe4P2/d0IonUmfoHNpa8uJ1flyH4zGrTPHzpqtg1oonOhOlCbWC8jJ0Zf5AWppHUzhe
bZIUEfFC/v7+P3gThUJsNR8MQkAKSmHLC1hDjou17JMELcbVXrBftYS21Sb1b3xHucz1ll/6GYTQ
LoTRlOwrv2DyBCXEygRDe3OfxgeUo6akFQ2CpS0v89pGU+t9Jax6N4bksFbLQzuwfNuSqyli4yx5
lYoO31l+kWznpobUU+NKahrkyQkwYBvzn9BezvfDeLi/wLpxFRcFxqivhh7jyuWwupci3ZKawN6K
fyYNXdNxquXFH8YvoHJ8Z1e9B6rCTcIuxFZTn44Re2ZpLy+O/SfD/u5D1mJNTKuo8RY19yGkt9pO
wCqO81G6Z69F43UDME11kl5q2Ow1llex3rxFa5wnB2xqS+bt/Dpgp7F1pm/311WzP6h8mpT7XZrI
FoHLxa59qbtyT9FOLwyb5ptFVZhfOUhsn7G1bUJ5WesldpYmHryDS/6kPRB24TfRbtTixpdu5nuV
vvFx4L2PHvhLMYt4TvdimaPBMrz+3qb7n7QKg6sHS1bjnR0PnJfllv6Dubh1otbUEKYbXDlYljbr
/LkbEQIpO455fZitBIwfpp53nf8okTvyzhITnrwuOe0OyEAf8tQUXLqhleD1Xd/C9R+rS8tjlT1K
sc3l1fymzkCJ2/qYcmkHnyhkc2NAUEzlE82kVZy3qPtidMZAXhjskbTuPhOGvVcTSyo1ZoMGG5BB
wxxTnr8EznzKKn6k4AmTXWA4NjS+olJkWmtLhyBZ5KXzRXIqJP3uNOW8n6bp4/39QGed24dfhdHQ
TqW0/FVeGjAlHIFZSuIk80x3Rd3ot99fjY6ros9yLysvmbXEZVHHjs02WkYJ0TIsYJsOQ69uuvOc
pALzo/2j94NtBxVTopR3FOTyZY6DlYQg5Q+jqrJ21jYpe4KG3n8tc6tkO3njl5cQFNzQN3Os1orG
1TYx7mks/38+uFeWb3PWCZC3YRdoyxNLk4PFTNAEnU8quwC0woPcZml58Sq+m9Yx6hOJ+0Iy/tzk
kiqYXNSd2w23qffBOsXT0suY9ibAqGbyKpw862VN1hznH4oPX6cqfyJ8jtDMFt+fuyZBUCHlFnNl
ORZYVo+gKTFeGz881XVXfWo43qYIxP/+Nk64u/8x3X+57Uuv1lg2Odj0JbbNkJa7Fs8XqDvvLKMQ
tW742++vhkcKWMohQe698nU4NWL6W0zsV+Vx1wCQ1H1A3R0gsACNF1yDfDeP0l9++TswLfP/mXve
OMFdZXuYBRlrAMcw+ecujetzfaiO7s6Fmske9Cx7E2Gm7i8ou4Sfh/3apR22zyKJJnHM6ksSGnYg
TQirIm1TPvpjUN7s356T4LlxNo6rxO+01PbqTNPt7vaQ2w+WScpI4/sq1NxpZ1b2YYLsoPsBLZAo
wOV2FdXJIm40V9vuJSqsvJjTdehtvCag1PnLF8KP7I5uqb8RsPv/6/CuXFM04+LuXPgpdHDJ73kC
vNZrJi8G+u1HwmbD2aVZWRVbbuVlWnnTLC9pMUYBqNozz5B/a/xRBZaD8p1nWQjzrMGXAqxgkHWe
0s/3txvdrG+/v9oPiN8H1Vrh6jZb+RDRFPLNhUniQTe2Eq5uRtnUEae8tBX0piErup6lnb9sm7hy
1oKDvycJwY0qsDoWkyI5lz0QF/cH1ySBKh1mubAsXXCsXBowVnbTJS+gpF3XEe/fb/qAivVuMzun
wwpEUYcthoefbBpEQwCNHUNEaVxGBXs7I9oc0NZ3u+t84FkfjUMRTYVJxlU3uhJT4WKHVd41mL03
fWAt+xWGedx6lmEv01hfRXynteOB4gvpK5+7B8+WEd5yPlhtEfPRJHSocU0V9z0O49zgnQH/oA66
B8Y7/+CwagtYgdgq6BvayAX3KC4nU4VGq4+V9VCYiFje5gfH2EpMISFbU2RSyKMO9dnZJQ/yVJ1p
RCJrlxvSHZ1tlOOvcEXu4Y30dj2pK3SydDvIDYP/8L7n60ZX4nZB0RaVT1j+JiRKwT5mT8RwddMN
rZyBVgHOC6hJwekD29k1PWpYnNmGBFbj8yraOw/WlFvJbRPumkeBwmcWdnHuuYYNQTN3FfINNuTR
B3O6vFQDyLYyBNWp9YrGsB3oRlcCtst7u6mT22bpOMdu9tFa8uv+curMcovhV+cHS8ceCFW8ewDS
f0ybcueJ+bGxk40Tv3321fBQsA9HUuN4CiEx1UCuidem81qT2ajMlvnKxjaZkTFl1VOwHifxK0FV
1auenYzt7xtHZ3YlWNHkWvJU4mVRhGEtj53b2rj2cDma7su6DyihmpCwcKsgRTZZgAMgx6p6mfvx
/uQ1u7CqKja7oFtpAmR+Yn1e2JMNknBr2o3bFBsJuGH+XVqoEtIgm+vywqbmMWg8EbsDO5NEGDxT
YxsV/u1kxeLjyay8gFk/Xnmy454f3TeNxulV7PdiZ0UT2ji9Z9o/tr+XMjuW/Mf9sd9u7iS2Sm9J
PChhuUWGx+5PS5yc5IHv/P36YY7dQ763dpuQ0/iMEriWZ09DN91SnPZXjoJy42+qm2JkJWYdTtYg
CyqMbLPD1B1ssIDW1Z/75tGt6u33VxuCHGcva3Pndjg9jvIxM2no6ZZUCdWlXtyESyzphFopJj26
ZdyZEIa6SSthygWeFEv0a12ol5cgMRn+utUmlSBYWzlPvdxf5jHHBjxYY5x1LgqCGyuaqgofdNlS
T9xyjTUFZCND2hG7c77psCYqyjv34eiS4p0jdfi3ICnXXUMWE9nh2wYnKtDblmxB4ylmTtP6fdP4
O4h87u474NvbIlHx3fXCAwphClS+e7rsm2b4zJquj2r0/sY4xQ07jO4rSnRmzQjGLut2maTv0LmS
yt+hfbKsLUBdQlQiS7S8+8y2pbzUkHvwfmR4qUF74n37vB1IRAV5M4/ky+Tg5oErWcTL3WS/W8im
JImooG7UPmZ78nBkrwU9iuDWDJqv3caJK0FKBtsvFw+PS3PwTMiJoUHcMt1odEZRgnSeHUgJwd8v
2Q3TkIJX7geo0e8b/P8Jy39fxYiK6nYsPDzM0Ce4dPv+nfejivkuOSbnNXbi7LuMw51tcBuNU6r4
7jJpee0Xt409eMIdDdxjJJqzKQ5Nj026DwT/bu5u1zu9i37ZC13PaXCoT2XwxWkNG45ucCUHLqYZ
AnojHLNe7J1TfOiAK8n8nyz8en8dNGusAr29KSsX8f8idfCMWgv8vtvUzECIiuQBryIdcTbBfaAp
OnMZ2YmpB1RnFeU8nUjDXdCp4mYAyUEwyrVPdsp/tF53dJLv9w2j2YwD5WgNhnnu8hzOPwNCW6D2
Krfd4omK5iE2L5IW+OiLrNEpIQIgJebj/UnrVlOJWGIxq+I2sjDqhEVk4ekE0M4PZDJBVHTjK9nv
BPL7hA84oezOeXA5eR9Q+ge3hPj+9DXLqkJ5poBxKH8gkhwiz2MeggBh/oIq8jPLDI+SmlVVQTxz
Wta1qLDr9In/6DnlzklMz0u6oZVIHfpsrDoK26dQlwM8Yy/ajeeqitgJiUiczMXbRtt/n4kbB/Mn
d0kiIT7ct7tu6rflfpWe+qlcR5fglaB03DZ99AUBwGlsZ2HKyXQLe/vw6w/UBELZDUpdPq/ipS5i
WeN+4H6fTB/Q/QMlWqnfoU8LUpkXS9aR79mn1DeVtnRDKyfsEIR91/tLeamt9VR6y4dq3vbUDGWi
f83CHW9xoIAIswRTt/egyBpPvDecsLp5K7FqVdKuwECBwfEIISE+mJvaX95+gwBU799pB4RXbF14
cQE5ZpyKz2v5m5HLHO6FZ3BI3ReUIzWcrcwpJhspU+6i4bzp7MdxmcooHWd5DvKJH7ucTrv73q/Z
1FSUEwiRR5DUMLx3yPctOEyyb0Z8jWYNVIiTZ9EwJSXH0G3x2a8zlO7Z8vH+tDUxpeKbwNkzLqMT
4g0LpBF18s4lX9v1eTUB93VTv/3+KmTRCcDcNEnKi+02v1Cl/s7lthdPokKa8Mwps0DA4HnCUQjl
XfdzoXX/9b5ddMupxOvMcwCyAo4zsMnqqKuTiEnIsfeZZTildJZRopZNXp3iqRx91UFjnYD8TR9Y
O2XRtukrYbv6FqdrhxMqc9wotZ/K/P1abUw9VHQTtNDBwjXjHaIYj9P0mJggmhqbq8Cm2R5W7mTA
YSD9OPqVjDs6HNuNCBWioptaXuRirvD6LurE2aXuxC50aE3sS7rJ3wLsladDAHvNJMcFIYDGrfuH
kiTyTc+1miBlt2++GhtFXM+rPRh8dv5kDH1k7Pu0/F22QW6Jylzplzlj5eQVlyVkEW2mnZzaTYgI
wpQTldfu7Dshbq05zSI/izqocFkmkUBNCKmIpnwMRD5mMAt0B09sbnYtGrfvx4/m6FDRTBycKmXj
Z0ALr3YcrIDdsiPrvwx1Evu24VKm8xglRru2qySfgRaRCThsE/kyYSOY+npbkqqijrpVTGEWoBLn
Z3WxxyXZe+j9onl/30CayauwIzCatSkLUd9213PTAzKVQQ/59/2xNeuqYo6ovYCUDbj4S8gLHlky
CCPS0F/3B9dNXInTdOoXwikm3tFDLx8AqvYNPqMb+fb7qygdG3AtLZ6PPXcuPjqsiFd/eahrE+G0
bvibtV4Nn3PHwsspbqtCnDooP1vvjRVzncGVKGUFLmJMuNi7KlkeqFvus8rix20GV05S4TV56OSY
d+uKYwV2sZIt77vSOtwfXvcEpKKKygEXsDpE+js/L22Uv3fjJp4f6Xvra/nOOgaP5BQYcmHdCigB
e6vdTrLBfpPX8u/YhYcw67+GRW9A62hWQYUbtdwOl4nhj2AxDlUZxIJuC1YVYyRwEU6WG/CqIS/e
+MNr7agxCf5qajZEBRmh6bZxaAK3RzeRH7VneahiEeMhfjpYx3yfHBzDE5zG/CrIaLSJKK0M9dCb
Hungvkg+7fm80fhK8C6Z24wQHcGbRHC1kvUg002siYSo/JVZSUG62ePaDQWihwJPNlETMNNTyu2y
9Mb7p6NEbg7sPWiGkHW06K2A1qXAF/L3PZrwsc3toN0CyFf+baqzH/ejTZOJqChcb5g6VzA8FDfy
t/fHK3FNBleHa9gqdBGg5MTJwEbeQ+X+srJfkn03lru1PqpErpPVa7nMGLj/5R5vLloeg3fJ2X5Y
AZ4sjiYZCc38VWTTMgdDsApcpobCiZyBom3MRN+jAb8QFdXkykz25LaNUtRajvIwn9YnkUX0UO6y
g7e/v7y6P3BLh16dMV6Vuq3MUZdOl/JnWQig4nIj7dPbHDjuf5TbVqehUElpV0h5rjGFLtGQ/kmX
JRrRKlKLNZ6SH6xMdvlq0vx5M4vDB5UHgN6px5oyfLDFg9HsfaTJchiKH3hSjkrX3mIzfESxmaxX
t0Hlpz2PcvS+JbUX9pGbjcmf+0ty24D+E+EYXslXUD0taqtPuzOVXHxNmpTfdGFsEWVW6htyops9
3vrG7duvln1JqrJ15249J9McO1B1cpfPbhfui7Y69tmlGUxe/KZ/4c/cfn/1IReq5CN6E1tQzFQu
fT8mFucfHZsmjaHPSbfiyn7ohDZ4sl3bOVNcG7MGEkapf0lEGaPtci+aytTypPsjSlLTFPPAIf7c
nsHpO/zOez9Pj02ettVGp1J2QtQng6bgvD2jz7WPBwaFoTrwTKD+N3dxLIOyHZJ1GJ2lWPi5b5L0
/Zy5z36e8QdUcez91AZf7nuuxkZqyYzIJnDqlUAVNfEfSAcaORywX++PrfkHquRb5VdjMLs5O/Nh
OUGIPpJ58dUbgnishCHb001fieuALkKgia0/M+nY3yEw5/+ardH5sO0PKGENFw3LMQids1sOQ3Tr
ag4b8TN1QRZY1sdt31DC2pNNGjIysjNN8hdWzqcq8397KfjwGlNNQWek2++vAtoPe2cGsz47Ozx5
dIvgyJlJfOjtQ9tlau3MsZdEjI3bnZP17H8Kju4+PwQQSz6F13FPd+IQbAs2tZQ2LwM6l6ZwOPP5
i1X/4qaCiM5JlSAu03UU3opxm66KWdCDwvKUI8Sq/vP9BdadqGpzfMhHC7QS+MI8TstJzCM/Dxlt
q6gN6fg9ZTNK4AEkrKPSql0SOeFcRCUeZQ2vjJrVVyttqDlYQVew5pylTvKhZH7wZDXS9Op1c9M3
TiW1yrauU0oIbb2zI61n0tv7bqyua/v3vu10c1fCu4Tcot17mLvXv0Prp0+3vHi54ItRIoIXkiOL
9c5hOD+BP/r3SAIUCAN/d3/eb9938QElqtsVaCrQMzXnOViiZBoiN1/3M9mteHf0rD6yR3c3t58s
949d2EdLnEa8QxaDqbqqs9vt91cRv1rhWKTDwM9FBs4EUCfnQ//chSzcdA12mcpqUiUrF6yaw/Oy
Zo+raJ4z0Hfet50mID3l3JNz7wa3SD97Lr0UkkDct971tP7RrpsIPF2mvo3nXQlwvaz98yKK07C4
lzY0CSFo4kF9Hh/5EgxpsYZny1tPudWc0pXtG7s1GEc3vBIQHofQW1th5iEpXvJ82qVW9X7sSsPt
XeM3auOvEJ7XNl7ln+uhubTE+twmluGc0w2tRATz/SkZk84/DysY9MIkT2LPsg0HtcYsvpJR2qRD
q286eiAwpPFoOXtmjw8+Nak2a+au0l3Mbgci4g5z70GKFkEGZ4jCfDDRO+gmr5xAjdUtVYDG/3NV
HVl5WsPYIof7saS5M6i8F2x0+66FJDz6dqo1smdrt4KDOHHyg1iTlzHtor4yKSjq4lYpFYu2L6A1
BqbBeXAeFt7shiF41wR55Bab2oux6yhXxQVpUZKMk38eRw81IbiqqCOBLmZqOCs1S6HWhweracMK
ilhnObtDlAbLV5lPR9JsPC3VInFpOwOxO9io8MWZDuXBLbOHLKv395dbN/3b76+2/bGwuirwKPx0
BRS2KIaL1y71fs6WjfZRzpVQVLPbJv2INrlsOVlLNxza2QMxJmj3dvf/gybW1IqxG/aiq27b/zyA
QEUufoqszFil11lIuRL2k0SFsbeQCksa4lRJp2O9AOrcZq5J7lPzCbVQV65rF9aT552lWD+4JYfa
TrkTkhsKUhr7qMU6v0wdt4ejnkU4RZDdiXEfNJj+doi8kcuppbrM4kHaCpxdPMmyOIWQ6zurbhvw
qc40Trmge8jDfb+/zDorKZseMGudbw8EVprk31p0XjyEyUtR9KbOE90HlDRibkmbNjQIz349HzOb
nCD3HCV1u78/f80yqIU7dCutrOGrd05GJ0pJEVf5pudi97/ac1lZjG2W3jahevRFRPqWuQ8etT0r
i/IUDGFlFNRjM3/g0h6rT4WwWvtr3xBveX//z2lsp9b26iG3BzuxkIIxeqlCtgPn20VapmYv3fBK
9o2W7RHZ8dSffe+jTX523aVuvmyb+e2Tr3bAWaxDaRPMvB7DnVMleyusI6/fJGiIpbl5w6vhSYou
IZbN/dm1H8Lyc7U8cfrz/sx1DqWkMITMwVyh5+BsTWyH1X2Q1cbUy1U2vbZgrbXUyAKSiRbPaAKf
PwjAZrYldmppT65rvy4FJm7jrO9zHq0jMRw3bxZOYG4lhnFfneZOzi24tCH2ekTxrfVPMgOM60/o
hVmZx3RtqIsWUNIV48ciSOv2t9VUNTeU5zU5jVrtAxm/U+LBrTtDKC/K0YBUBr8K8RAmG58o1aJf
N2Zp22Rz8uAV67diyVnsLvkmVLb7H5m62a+tpC+r7rw0f6dQ7NKcGk4KjbOqVT7ZMB6UdcLPs7/0
7r7tJRsfw2akm1p8MXUljvlctPWcwC5ox2130gLZPC1NDEq62d9+fxXFQWlNU99jk5BrE0GQ6W8+
rqZkXje2EsZrSmruMDt5KPvqSYQQd7JCsATd3yM0B7Ra2Cu7JvXJkvKzTTtIx40d2aU8G6NkISIq
IIcVZXVuylV171aOckQD5dwXPXeSBw5wsJedusTZA6JG7W+OnA4iuJQdRNjTanf/z+kspwR7n0zu
WM/4c1XZf2in1EYDszQ9gr1dmXOZWvXDAz0p0qaHQ7mAy5d1u1v558GRH4Bni4D6jSr6sWSQtKuf
PBMtneYfqdXAZmgmJ2QMvsDsZztojna18aJCbx7yyoVDu1lcQpLkoWF4SKqljMtU7lMybOrag72U
M5qA4NQboFV2XsdERjyjwa5pAlNtQ2cZJbzTgPtO1jXJQ7eUUSjLZ6+WhvxYc+VVuQ1kTS2Aqjp+
pqP93JHzwtluIeuhRqoMIZJmMW3dt7m+kS2rRAd5Q//H2ZUsx83z2idSlUjNW/Vo2U7ixPGXZKPK
KFKiqIGan/4e/Stf2mxVadGbXpAUCIAgCJzDBjblyHxjIx55L+mxlfZwHoNyi/XZNIV2cPPKST2Z
plnCW/8C9T3blvVAxa6HZOyxZuC0JpZTdMgSsnyIWRme6k24btMGa8Y8NnlVLWHGkixwSDyWvrp6
SEKedrkKHeoAfGcolPFTXJ2BGjL18uwXO+N6Heag9VI/IoXFEzvF/XD4Vdo7U3c6md2SM5CWCix6
sKKDH0TADHY/DX66kdI2hCpEM1irGJzUSTE8LCvmzdcqc1F/cx34xkubQRfJ+v9rj9PLMesdCCYc
0WUbVg+hk1/rnu4cflWkV8O7Xje1s0WCuzYYTk0bXljvnGq5V2O0YznPVwCxkQObOC3+a9PyR1GW
/91WRpNgNCNNo5yRRrHwrrHCC4L2s0vaa2M5533Da0bqpGIo8gwrt7JfbV8/hsuLbdcbSmNau2am
hdfOU9D3PCHosPXV2Wk/q/Zp18J1eANmBWpqrDUfaNeXwKtPs5LPlr8Lksv1dIgDZyyGchzyPBkI
OfaNe0Ie/3B75QbnpQMcpNzvoSzQxanN/jiFEHGLltt9Y2tmmlE7z6dyCu7sySbHGjhLp4JvdXia
Fq7ZaMndEbTRZXrHSXGSo7pDTmDnujX7RAKADlzhWHWqrrmjE20+ZuNofbotFYMe2pp5Uml1de+A
lz3PravntkdwA52dfZSZ0BXNRNs6tXwZyjzprfI8dm4M3PkjJ1tZUZPYNRMthqmyVGnnySSHw6RA
TpFuXSdMgtEM1JoJHmwLCAbIwAc/44cC2h76u7hE3TdMdlEKOvkG2GGJNwVHNqWnsiuvU1Reb2/r
+/f3t3R21bx46bLkCfA7jqVUKFT7JKYOAetaGfXVcr+E/cu+qbSAuCxtVvYwrqQrvws8pbDmxGag
0PtfM/vDGOLxg3kbHvn97X7DcOemaY6mnZVJ2pqPeFq/6/gu/ADsh2bAUSfA7JxNebIEv2uePsnQ
+nJbPqZFa/Zbir7xLNqEd9x2/qNL3x+GvN+CD3lfS99w2c0Z3tNbf84Txrt/2dKDOW+OfgfLsIUu
/X5Q/4bRzra5l4GaNk8oKFnAMnMUfESuScV29Z2oH6PaQhAwfYlmyk3bpcD5d4K7fHE+ZgG7Agj2
C+22ilhMw2vmHJbos7GArXzHe36ucwfNMOW5LrbSMush8vZK4urFXJnbWFNTwwhK8tyw62x7MYqM
vfzXbR0yDb/uzqsYTcw+qFE4D+/6pv4JkoSDyMSjZPLsVlsvfAYB6VR3wLhoJ2YV4Z2dIscWkTZm
QUWw1e2G8Zq+Yf3/1Tf00u3zLOrCuxKvxX6Gtw35SbI2rpS/MYPB0nQshDSfaFGpdROi+2UUP8Ol
y+LbG2CSjmbEvhtIBdgolggk3by0jFtveWicLagF0/DaKewVTqWAkBbcUZ89CupfeRcewiA93l69
STDaKTyWitGlmMI7lKCxY58zeRTdsHF/MA2uGe6oBOkz5iOuAm4BGJuA+j03FttYukkymt0CzWWY
kWEO7+oSjFkFoLqa8Y7SrfYMg1LqJVo0dSJQ1aLswuX9RwDNAmk9eu5s56zGrRjF8AV6nVYWUCCN
zdDK3HUeXVRaE5S8NLTeKBwxDa8dv4qN0EwfquMC5m3GY3AtiuPIt27lJgFpVluP3G47RvMEN9y7
Unyp2y+OTYpDiPNyw7ZMU6xf9soxZPMMriNQCyZj7X9gSHHOwMHpD7nYR0hM9JS2Uj5ZKtLhkFyy
5uKqtj7jPNhQ0FXObzw/ACpXs3i1ejfwqgIE2TnSm/YBfQ2F+2miM3AXkGXYiCDezwdjDs09yDwa
ANTPomu5rK1Pf6v+V4c7Vw7cPcnVY+T3J1At++Wubh/Mp/kL6vvgVBn85j5Pi7ipn2m9EZa+u9UY
WPMVkSs9L+9SgPo51VNKmnjmA5iQmzvVbDGjvxuwYArNYYCBvh3dwgqvQSNOS+9dx4wewty9H4ru
AdFv4XsbV3jDx+iJ7VHlPqjjmUhSHp69xo4zCRKLCU3CbuttbP27zpUC6vf/a1eDegxpV1DdrMnB
mlMcxn4rkW1avuY4gC7Rs3pV3EA9FtiK2r4G45M1frt95rzrl7DyddpXdhHmovXdMGjue/mhhHbS
doz75bxvcM1ljDboMUDB3qCmWuYPxKt/MSvLTiKUW8UwJuloZj3KIQpSzyoS0GUkdWnHZa5OMq/+
SCfbeOI07a1m1dzBgwjqQ0XCs+46SHCIBmJDNU3C1wy4Dju/bq22uefyNOYvLQGmWHTYJ3vNhrN+
WvDmWBWJq2ZQLVXHvEWPUhOdbg9vkopmv5nnVGMUzUUClNG4QRytfL6xcsPQevKaD7M/q4wWQJJ4
bJsusSx7Q96mkTUzFZ6CprOoTQo+gNqgDf5aXr0rE0GJnr4uh7yJfBk1CUNQnoK+op6XGI39G8ev
ae2aoZKgl32TZTyZ8s9LT86kLq63t9KghXriGhiFTgVgkvY+8Pr0uDSqjGkvrDgq6q0tNU2xftQr
LwO8kYCOPGXJkIYnYPEcZOCdlbf1WmbwAv/rvXg1fA/ctrJkiN0Uv1P8EQQZR3v+j2z2p5qWr9mp
cMPGzWna3med6+IJOf1b1v18XMJNRnrTF2jW6k4VyasS8dsAslBWlp+ABSpiPNXFGdkE7jbEQP+L
W16JyeZ4NpikUNcmSx8a4BhWOY89Edz5o3satgCfDbPoaW1h1V0F/Mg8SZe7oWljm4yxtJ87a1pB
2I63ddYgLz25PcjZomNY54msnzm/RvLFEtcsPN8e3bDfen7bq4XfA7AvT+riowtYCH/8K8qf+8Ze
v+j1JgQi5/M4YqfXFwXrr+i/Tt5/t8c2+Agdt3dowdIQ+YInkn0KSDKM3/eNq5mvwCN9rhxk3cDW
EGd5cMqtrVe51fW+E5friW20SKBYfIa2lCWPrSq26EnhkdWeP9EWTGzdhvc07ahmwYwhEUByXF5a
AIhUQ42APH/o6Bb3kukrNPNtVT8Edd/mSTH/YN4D538a8sDdf8X4adjHOE50LN/ZinzORMGTTuYZ
4rTWvuPCGz/d3uL3BfQGzHccB0ItH19A1z7E3LqIusyPxPU+3x7/fdV8g+erQMQ4kWZqr8pBt73K
ToDx2/AF7zucN3i+gOmbbNmPIkGj5kG5T0L8zTsRN0gcDruOSFtvX+blWC/hNIik6/LPEV/hczxg
qW9dUUzCWTfllU/wxdAEY4ut5RJAE2564HRD7O/7ybdYvpV0J8eteIKKgOvYhE+zjB74wu7met8t
9A2kr4jQCqPwbnQPtOOvY1mrOOjU731ao5ltizK3Aen+9gosnQ9LVv4AfO1GWG+SjGayLl4wCxbl
PImkfU8desiqjCGP+tiGW0AKJpvSYmQKFvOuaiqRNAS9ElJ9safxSpi9ofcGrdGT2b2nWCAc6D0b
7e/AiP6RRe4+fX/TmEyiqKobyZOsdOIprGOP40q+CyCD2m9y2O0MuecQ/TDTC3cKlNPX8W2FMYhc
h/CVeVq3YMkRyegP/+puuarRPrF8C/LcNLxuqNlUqQFVqIlMaTzX44kpFkeUbsQdph1d/3/lByyv
6udQouOFhTgKO45UlePKfRcUW+9ETr0xbGowHSTtXF7BoPrRCb7Juf9yW/KmtWumOs8MdS9dhBhh
SP/QKiCxU4CDd9/gmrFmQ5eKld8wKVxkQOpD3fy4PbDBC+itx3j0ZmJc3xMbNgZHVfT85EraXYjF
u/MS+PJ0ex6DdPQENlKPXbaAYykpUUm5+MWpQRfb7aENn/AmcW0XQL7wLDzsyuZFWd0BtewJ95zY
97w/t6cwqL3Oxm3Tach6G55madmxcC7lALwZe6do1u96rfTc8ikwKJBfkS8S1JW2u+XFTELXrDVP
mUpzd+CJhccIUSwXNFZsCN2Q67WDdc5Xqy5HC1U7IQqDZlZ5sVC45OQ9+k6sSM4vtRu1cVlF7KT8
sohHPPyfeof4l9vbYfouR5u7XmjqBRMCHiqvA7Hus2ze+C7T0JoV503VhkCJF3gF+TNaflygbnrf
ojUTHoemoZG33qmcDrT0HYAIu+PtoU3qqZ2zg+xnxSt45WlsDl3gH9D/dc3HXVQU9A3Eb4T6yaIi
OAxVmZ3HyL0MVrNP3G/6NZ0q6qMaFzYRRAdJnTunDjeUxBAV652albSWmc8MCbr5HsnQs88+ZA6w
G5yj3bGNPTXNoZkuqRckj4pAXVt0paGgpLHHOPN+z+VZzFut6Ab3pkP7AgRdpXPPiwT0NneLCwSk
kD+MOTuF9Vbtu0Hpdc7yPHfVpAQtE4lDM7YKuqCVReyqhoH6aNbq2MHkV31RJOn8c5o4yJjKz7f1
3iR+zVgVytvHIuwU4DZ/yuZjXQJn3fvV4GW3m3dVEWL1mtkOhTfQMijLRFDrYNX+x6nwN4JMk9g1
s+07WpRZ50HsY/ej5o11aYtsX37a1hEMeEZYnhGsW4LL023C2Ga7kiG2DmAAWE8rj5CiS4ohOKRF
8YGEW52x76cR3mL7CgssqpZfJqO4DDK7eoUPnNk0DsnBQa8+ybZ00uAxdRgDBMmETilED2DbpO2U
ilnhHisPRde3VdNgtTrW7zjNc7TUZZGwefqbFt15SKePQv0p2daLt0F79C7iIfVDpZy2TCJwUgAZ
7UTsLZdjko5msWUrHCfldZH407PdqcPA7iJQFN+WjGndmtEG3Vw4gQPRF/SHXMTB9bYg3EzL1kxV
5QGxRhfdd1ntkOcwD5ocUA/oM4jbhoGDc9/6NavNvQoQBoO3vhZ4HmEx673ii+1WqbcRkhu8mt44
LHzm2M24lIlNqzhywSn3aIm//ZDUcgMl02BmOuovIWAqdpa8TDrqozWsPxQDcHT/jGSKF/ZUdxsV
wYb90JuEkcdZusaHhmakOLvNfHSXPD0wxra6Xwyq5GrHbwMsdzBhFGXCCT+H4XB02q38umnt6/+v
wlvh+F4oVycXus1p6gE3OdTnegrOt5XI4B70NuFeDq3yZQ3/E6jvzowCA1RK97hSNOWWBzJ9gWbE
M3LsFncrHADsIoc5LsWT6z3tW75mwzmrZmkJWFpN6VUtIIvOrCs4SQ6UlhtmZlq+Zsw1nRxfMgUd
9fJ4Tt2TTKOnyEK64fYnmHRHM+NhqX1rKRHzeJV9ckAJjuezfUGt3hM80tDxCysok4XJWOTWeQh3
sTpTW+8GLjo2DLg5l0lbPffjqQJ9lQCFPN2ISN4tx8bwq0t6pfUe3sFo2lN1716cszwPV+eynLqL
2hjeIHO9KThyxULdETLPBI1JQ+Nm2eq7J6vqvX1HsfXiqcKZOfELLL09krMP8OjwTt73R/fcXqJj
ufF+blBKvYgKzA7SblpMwrxf1PlOszAWWy7BNLZmr2OdgsWgaujVbooTY0vsA3ms3wSWMcleM1nO
POaVSHyhkeeFkfkIRKTjbUsyLVyz1JSXvuN5q5svFwTezYMoBF48vbDcaU+aqdZpWvuLmFZf/NyM
wbkLtkjtDELRS6PqdiFlAWqKpO6vUTTWseWHW/2xBhevl0SlwDykfIJY8lDE0fgFrbgyGg7zvHGI
m9au2Wq3dJZtIaeAy898DZGz59GWMZmG1s5V1/ZAjCUbBFJ41jg084LX8WLYKlYw6ItOXC6DAvVJ
rl0mja+eKvYloPAyA9/QRtPa1/9fubBoqNCvJkH6FLDgDC7tS7VZl2PaUc1CxTAsdEZoec0G70Sy
ARgZ87FCzhTd4lvc4ibhaGZaIW+ZyTIkV1L2H6b2YyWnC6D3N4Rj8O96Py/yOHMala66H+rniH5a
BhXXQGEn5L5U1yJ4zvoNR2naBc1kURuVFwFImhK03BxEP9yV7RbDomFovToKEFZAFBWwWS/9uNJp
N+Bd3eXI9M7ejnhRi0Zkcm3z+jp4Qdy4w8viTPtOP70+aiok71B/Ra79Yl0oKs/ncYvqz6CZemuv
V3ldWCnIxA2+kOGgpm/Yz1BuLNw0+qqrr00K+LmEL5xerd59bHL3WuZFXHU2uojlzmhVpzIHTG+9
OGED2XM8izntAW8SV/iJ0+2tNSi+XiA1tI7q/R5bO7fgfnHD8FO0DMdgVEmfch7X+IW2C2KerUPR
JDPdjsuM8LbDmSWt8SeetS5Z0HxNff8gp61buskQtHO3AFjinIUdva6MIrHNA+9QBNnOFye9Vsob
CuDpRogsrcYNHtM09H/2geQb+2FY+5saqRBYxritk6svnO5j0bvsaZDBrhYeauvFURQN10hRuygU
FnZcePQcLPkXr/pSBajVvK1Qpg/QTl8ALwRNLUiJugJax1VFrQeCC9HG27xp9FWrXlsczatxcXCD
GJbQTxq1VF3cqDD6fXvxhkNGL5OKRFPZvdMJZBS+R+KxBqFpP229sho0316/6dXaac/YSAoc7y1I
q3n27MzD31n6B571l9vLN82gncN56veonh+Q+arzkxscc+9xoXYsxX+3xzdJX7NdURHAX0c4vFT/
u+8A/CNsukXRbBpbM1oXzDyWz9IyYX57LLwXilr5favWjlzQh3RBwSyEVVZ2aEh45+Rb2dJ3F43S
h9WrvtpSKVHb66S1SHCuq6NdXp2+2epINI0d/v+xBySdiLQ7RAqg51oQIGdiq2HHNLRmo3YwsrlD
31eSzyAJh0fLEd/TPeE3ZKKZaFnNAejBoYRCZofIEncCjGs7dhJDa+etMyy+N1Y99Lut45ngmjzu
Uj8MvYrq1U4WQ1uXXED96k6c/FKdIgT4+1atWaXj1qMag14kmPUA73upl35DIO8aPFatGWQ4WQJg
yVBtHohLQz9aS8yX4AI609tLN42vGaWVe2Pblev4JHH4MWBR3FiPKHjbOCze9bdYv2aaY5eldQjY
1atTzT86q/goC+LHEdup6HohVFr4Es3rSKnDTn/OjGQx6+a/t2VjWLteCQXIPlLkKH9NgvRSZb/D
8IrZ9slFr4OSYQsE5gI5iSl3cIUVeVws8h618ls9A6bFa0YaDR2x2xA62UcgpG3ro/LTT1LNG3q5
Ws2bnBOJ9EZe4qNIdfayIgktDkCBT7kYNjTSNPL6/ys7DT3AtNkDwgtSjc5x5jJpHZdvnJ+mwTVL
Da1ssnIbYsdLTBvXQlUnlE1X+/yATsPg2mk752wWyVy9LMVTt4VEY1q1ZqRRGVo9amjLBFAaB9oM
l8DdavczqYlmn4GFJzQWrAFFL052kD2WS3Wcm2jPZZhEb2qflCebGUQwSd64UxYjp0I/M+AJn29b
qEEwev0TtzoXhBAQuODFfTBPd6hw3TeydoDmS8S4spDmV0Ic8rk80XSrfsi0aN0yu4W1HUjFEwAK
x6pvP1gR2bAdw27qzArUGWRTVbBKkaPgo1/KM1zuY+gPX29LxXBa6JVPVcF4ytsUeEvB8pFy+pJL
VRxE2MRg/tuQvOkbNBNd/LTPUIHRJrP1yfOfIvLUbpXRm5avHaZpOoMpBbXoV2BCHlv7Pz7394VN
L2mfnm4LyLS3mqUSRtN0iRB3dcFyVlb4GNKtBLxpaM1SbbcGG2deqCSy3EMhZ1wwnH1+Sycy7wHZ
sggHasPFh2nKjkqWx9vyMEhcL3JizYRqOYZKpI68MOco0iausqO1dZc2Da9ZqZ0J4YQqWBtqXD9W
qBSNc38Yrk1bsUvn9dH59mcYdFKHph+oM0V+veb0+PgBFX5fgqA7M2va5yX1OqfADQGHjoqVZJo6
NPlFxLuzvODL7bUb9EavcGptl042WEPwJOfGJJeHnP27PbJJKpqlZmkZEGd9Ci264NCn7DRLdQR+
14ZWmobXrLVvliCEMyiSngMK2//dttF/3fJ0e+0mqWiGmuNJdaltSKUm8myX9jn0nJd9Q2uG2s9B
ppDOw/MqP0H7T6FLNqIXg0T0wiaL2n0zN3C/Ko8OrqDA0+Lnppv2Gate3SSKUgVNwOi18ey7bk5P
tQCjttfFRbYLVZNEOoO5RwKaAx0ej//R9IJ0Cbm3aDFvJGsNe6pXNs3O7Of26t7hJ+1jzWoeZ1Zp
3+3aVr2sqfWiDGFwC4DrMS2yc6b62S9xflMqNqpfTOtf/38V+UYWWrYD1ZNr6UzNNcvK+Zja3taN
w+ArdW4EOiNlquRArnJwPvYIIJ2q+DmE95XINuS/et137gQ6RQJqoNvFA6hAwqsXrzy447McH0T9
qR+2KhdMBqBZbeajdMHuM5WMfYBqX3KaUPk7NFsoJCYRaZbr1tPYFZ4iV2cOf3D1c1qqQ9RXv7J0
F8wPifQCp6qq6jJocR5GI1gRAXmsDnykex4v/cgjmnjSCN3cAXOdixOF/F/hZW0To9qp3PCZ/xtH
3+B1fE0+CFxHPmd+++Cy7jg73qFs6nNmfSD0K5mKJ5uF8TA6cV4vMYB0bpvde3uCOfV0uRxELVXL
6GUWRfZzyOvpHox9bmyx4o/toKHw9jTv2d46jZaLm12rlA5Qhu6ZmucLnTLQfI/BJgeqaXgtUEnV
FLU45oP7ObT8DyUpl/tlInTjiDfJaP3/leMAnZo3WVPoXKw5+8LVS1CEpwCs3tlmb9W7PQ+rfFaL
fDWFR+U8hhYdHjq0LueAcuTD56G7L6uvdGEHdH2jn/mXTP/s2w3dE/rN1FS4Mj5Mojqjwf8JeNg7
+FXXD9GClryO0DfXW+5DbT/Qwb4UzniI+KHNXPDPbVVOr1rzjqHomJpgFO8DJO7cB7CP3Hs09uo2
nmX/rR6+2sXBke5G4GiaRzP42m36LF1G98Ht3ONIf4TTfLKa4QjgGCDcyAOoDI/7dkQz/VyovKgD
4j7IyQpi7iA962b0dHvw954ofThFLckejvNCwMLpPlTjj6AFy5e7nMLSOTBreeizDzP9GnG1Mdf7
tvIGdjPM7boFnKr3sHhge0c4XMn82NToQNonKlenU/YnmkVez5xLwbtT07fNgTjBnrzbKirN1EUA
OsVZUu8htIqnHs3n8RBsvtC8r05vEDZdaXOxtIH3EKn50KHfouzCP2wBlEn2N8vsR6DKbMT27/tD
V0/G16Qv5KRm9wF8dyKWapoPcuFb73Cm79Bs3CVWmI5+4D6QsTqW/tlh3xE3nDvvm5N97Ms9l9t1
L7QLSrTITkqaO5c67WK8F59rMIcCh+GudrdYSt4LeNYpNANH1T+A0LOUXmxw62XtVw+B/0x/3jY7
0yZoNu3UNlcdD2EKbX5Cnzvyc/nwvGtsPS+/lJVvhyhVfHBpOaKDAU1fWWv5G+pjEIuemWcOeGFx
EDmXsfwnxpeMZqjl/r1v5dpR7fReX6H+2blE7nQkgYhDUBrdHtrge/QO5bGay6GzLHoRVXTugETW
jOKjl5FzNfbn21MYDmpXT8zX4VJUIBf0Hizyx7G/iK6Jw/CYst9FUVyr6Qtopg8q3CpDN33Rqlqv
woIW9Yk19SN6WVT3pRvHa8nz55o/Udx9b3+Qaas1W0ZfMQuFBQuY6i47IID+Hgo0GE9T8+/2BIao
1tWz9qU/uP40Zv4DaLeOavpZkvvGDg/KYnEreNxU34v5hY1PUUo21NdgeKFm1WntgTcJKHcPYnDV
IWgXfvIEMnq3P8g0umbWyq0myovIe+hz9yDz5dwse8Df4Y7epPPTYXDHdnLwAMH82JXV3wG4lvuk
oifzBa8Wu3cX59JmznBvLb783OVyi2HCoKl6HzO6pCsyRDZchvwzIIHK+CGNAJ1INpypafz1/1eW
MKVlZMvAcS6DfaQWuEPH48jiZleNwyr61T5ejT+DYKJRBcH6o/EYOf2J27926Yue1K8n6Y7AEHUu
IIo9A/LuAyPD+fbQBuPVqWf9ehKRyBQupF11pEP6bHMUd9Nhp8y1A9iuyZSD4wwag0crwkbwtOAm
mjtx6quN66fBmALNVPtsRqV7FwX3PUB4PlJmUQno05S83BaQaXjNVpsUdel1ANkPfDh3XY/3mq2y
QoNC6kn9wAVeQmvBVvNusVEeZx2DnH2zAv+a+WKfyerp/SILS17Z2IDI7S89UDyHYtwY2qA6eg9z
mZVuDyyu4D73l4+o/yriRTrfncn/vkvyekrftxsb/HjIlXQ1uOanAxzwPv+rZ/PTwbbSPvAgFGs5
EECsAWbttG/Rqxq9cgLVMk59gTbjy5w/2gW/eKN9vT2ySdzO/x8ZdU5LkxPsZNkEMQnLuPeXu4wE
G8Mb9NzXLDXrPdojLHEulLNvttWp2KF7OhngGfU25Y6AAbfvKucCLTlFeKYlxRYAq2nZmnkKiZaj
rMXQZfOSLeo4kK1ydMPIeipf+YAQr2wJp0utZ8UlA07eFr6uaez1WvRKS8A+n2aBBa+7tOj/sfqr
crdOUdPQWnAcsCKcl4o7l8Zt2+PY2M2RkC3YgncbmbCTegK/Lnjfdt1kPdSRy5f5OjhRLTOAEPWA
l8pbPhB1BNx1YVuxP7cTEWc+C7/8YMuqZe4xrMspZegKY4v4kvs5Ue3Gm7Tps1ereSXRMOw4T31u
/w1Gx/EPs4e6/iPqSNN6w9v9r4T/bcYIdJ7/fwbRga+nCTn/N8yT+C3Rev9hWSr3M2qb+c+od1hx
WEKZnWhWyv7Y8pZ9aoLc+zl6dKxivMOBas0q7G+5SsOHYAI/AA4W++gK1zl4wJ8CTV0f7cGuXfdJ
cxaBPXmDCjz2b44qdeLzNH5FFQ3wHyya/bntj0wS1xxGOpEK9YtF8K+1JTuHrqceU2CL7fOjnnaq
ezle0TyrDf6l04j0Q1d6p75Te96hVvFoXoPaJOrGaAJSX1ME9NOURlEP8hjF95S/YwL9FQFghn3Y
2xkm8NXsnKQYr0qy4bhL9HqLdJ2Hac0iVgFoEIQKSVT07ZeqsNKNmPB/2LLvqLreG+1Swa1+onUW
B+FPj3/Gq8uhGaqYCAkARbuLWdo/+6w6V903ZDfjyPKOkfLoycvgLgN352eucdMrmw7qprcVceFf
6kwc+1oeJdnq8zIkNF3NX9CqQmHS6GDsgv8319WBpjOygNm5Hvs4jX5lnAEwZU+/wqoOqw29+pKR
MjwoDAi0Y8HKg1dOR7AixbeVwRAXuJqpzxzMUxxHXxZb7TVI3bj5M6gtylZDiKpzL6MPogfJkoXB
efglcD86wAGlKRgp95m5zr7ctDaphZdifM9egNm4AH5rD6nAKnTNyIUCWd4SrOyv4dDHfPrKJ/ui
2m8ZMBeCdAvf0uAG9X5qnAWSWO46S96VX0eefXI20RwMSqo3VDt2hXxlIwTSHFESChUPzinwn6RT
HlJkjchfz9pKeJim0sIGiw+OGDr4KNyd7HhSXhy15OD1f0o3jVPAzk/scezSjWBzHfUdB6P3WtOq
UFT6ApCO4IA/lRUY4VlxDvxPtifOUVBtBAWmVJved72A7lw4gIcHRgW/CNc6tBGNAzqdcnoCDdlR
2rWMJ7e/l224YY5rCPfep2mmvmRtyuyM5o9hrh6lmE/MSn9Xvn8OUXlejfw542rLT6+a/N5cmukL
hTIQm3PADji2H7eBdc6dT2HrxqqwYklAc0HIYcJbL5Hd1pzr2O/NqR37XadskuKxicVD9VS309kJ
Z1SNfgga/1xGDCmnOo68e5yoh65+UUC6G/Ot3hqT2mhBgT26oz+F7oxnIUX8l84uHTQWt92pVQjK
4o7ipZBW/bihpQbPqrNgcLVwzyoDTOcvwzdqp0maec+yjDYyF4bP0Ru8p1C4KhhTjM9QkhEyvOao
7ELD6VRakGk+bZALmebRbhuA/JZ5SHzMEy7qg5imI/hDTmMU/rDwGumFW67QNM/6/6tTrmDTJCvi
YJ55Hh49vKPWM39sUvtxGoM4s6PL7RPPNI8WF4hFzZVVDpin9Wr2o84rjtDEYh9mUoijrwr/A0Wl
98YLrmk2LVKorbDuhmb9qqwtT07qr0HXNfLDRE7tYWT8+fZXGQ4SnflZ9HJWbbMqNwVr4mVcuHUO
0AN3e3TDQa7TPc8RDgwVlQvMtlujUiu6DqCmZxaKxyo85t6exXCKUM058DF1ZdPj6hOnaAqMerxs
lOC3qOSBDOCXXsBquDxZ4Vafo8FA9Y5xMB2Lok8tIOZZsugP9mR9Z9WyHJaq3nLnpiOEalHEYENw
1uzan21/+BGBZ1JFzXHATS6eGf/FFL+3FeDubHkJvbw93pajQRf0NvKRhSgK6on9uV3QYZE1/gsJ
qz1sYIiL9E7yNqfttASO/blEbWjsefWd46pPU7XVzmxavOYGaFO7TES2/dnz2ykOc8oPvVw2fLLh
eNWbyWk3wDcuuf05ahGdg3b1WAXAz+7z8hAV4XJAFuvYO/a0odCmb9GMn+RLKemi7M+oA2ucQ06b
jJ97GUbPtzfapF56a7n3f5x9S3OkONP1LyKCO2gLVWUXbbttd09fZkP0dPeABAgQErdf/x2eeBdu
jVXEx8oRXiSqVGYqlco8RwZgtZST/ToLIpMOWKjpXDA0JHTsKR8cZCnrv6RrrDvH68bEWfeGj0w/
TEsd/G5guT2N+QMvi++ULEGCEHewBvW/6tGbg8DlNogu1UQeFhKjmUauIJBaA2sn/JuWrmcBPnSG
Ma/8IXJC+271VP2PqLt1p/vIJF3z9xbvH04tp/zBUuCCq8AbkBZTdGzpeqtcQCRbig7C27lf7ljY
iDP42q+3bcmwcr1BbqUhoYo3EB5S54H03P9eBXw4mEvrtBti6YuBdUP+EHPyj7c0JxGAis+nX7yI
fHLD5SVX7LXn8V+zW+8ZkiHA29pJH4ZlRSrXyx/GxQN5Ko0SK4+TdSa/j6lMc+/W8qxp9kTwtcDY
wxip5RNlgfVyW7ghVOmz5qAcAzgqa4pPXYU/f3WV1ZPLXOTBggcHKrvyL7+zBZgwg8py5rRU9jw8
3/70/7jg3snS9R66XpV+Vzar9xWpUkLIP1Vbp57lJivgfmo6pAPYjMEqnQDVLfE6FHQA5aSWx7WP
rr3X3Td5ewpXdu8WT2oCXhUFjibNH8K2v+CCk/IiSknxafa8tGrjMwjWMivuwYtAT2Bipjs3KZM9
a8mE6+dEWqU1fR3bcD4D+8v60E4i37Fnk2lpUQSV4aoA7AV7EhFL8Eh5qaKfgIU5394A09q1KBKs
i8xbEHY8udbXqHCSJloPacXTO/G471vx5ECyQottlNcn2pXp7UUbDiO0IP+ZwEuP5eO8tOxp6uTP
RYJZgMuyAoh198RJl9mtxVJMEN6HqBGcimrdG/x+P2309H48j3BnDNBnhguKD5Y7Z/xm4ZFIliQV
TJ5aPLzO9S8C8PTbv/P9zfH0Dj1gaVF39Dt8rnKqIRlqkadOvN+Juxnof50P9Dt/qrFwXLuTeKrH
ZRh3cK9skjEGY47TJJTMF6uQp6bzUuBNnkvgVrndtzhwd37a+1bt6V178cLrFtdW/3Vd+TUEzjlS
5MeyPNYA4hEta6g7nLwVrq2vc4fOWQc4dgHb8cf3Lyie3qo3Ks7XeMTKJzk0qYhh2FZ4x/s1QXf5
P8c2XvP5CmO6GHbt/de6GU7rMKVo8jnolprDO2tXRvna+K9DE+AK1w1BL9J4qemPQ0vXu/Ucl1iL
w2zv1bYsjybKj5hMgtzxdmoE7x9Wnt6vN+YUlK+tZ+Mq1Th8EgkQDVqB1jrmdc5Hf8wX/+cGnFXW
adsPAlP8a6SUfUx7sXZlaN1AlrXDAqTZhXiu127+QTHSdzmmOy2LwExNg5e1OnhlSyjQLRZ29+FU
HLvueHo7HwndbmgHrN2JPf6hHyLwWlviCP1fSLx4i2FvUmni9apqrDJ49bidROP4OKFnCaF3JyE1
xAuddYSBbrplYQvFt/XnqYgSEm1hSx4Zid2Wv4XIN8tf426J65gGr+P22BbOdX5q3XHv8d+0es2f
vTxw3K4KgteYdKltu5cWJdBoKnZ8wiRe8+mAOVYQ91X4Gih27rh/ncNvQ7F3FzC8pSNL/lM3HobV
bAk+o9fhLB+cU32Kr+vLnPqX5lKc3Nfbtm/8inamz47CyxZ+yP99pTpXd/YnddqQU8nuVwwnqt66
15R8okGdB6/VTNukEb2bimEvahu2IdLct4sogEd9Fr4WlKQN/8kDcVV5cb6tIJP07f9vLNQW9Tit
wFR6VcVnuRYXh/8rm71xNZNwzXunARPJZdCGr2PBTmizu3ASJCP6PW6v3aR27TjuY6sEhWkZvipM
eTUg8GTosbgt2nAeRJrj1r4qbEWgFr8uLjOdkqqn56VkuDGUF79ZMJnT7ZTBTb9C8+KV1X7Rki58
nYf7Mn7ie68/Jrm6+zat2/bO5r6yObmhC25EvpNmGUTrnXtOh/N9HkOEzVxeeD4+2V27s6cGxesN
e0tbN4uvsKddFJ8ZGC9ARZ+SgSYtJxdHoZa2y1BusE69gY8EvlW0Ep8au4+KlAmV943cq82aVKR5
LY0xn9duIUGM7Tcg9PWpj4aknXzBtHLNaeUS1VY7Yugc1N4XGcdZvHinqWU7JX+T+O03vYkJfllS
O15gkYAJPeXFem0mF9zVR3hlcCjqnCPCAgsOW5fwFRDoyYCXxyZXO4oxaV1z2z6eqq63SPA6L2Eq
VHUa58+3A4JJsualJQlKVlUR4uTqnrYQXMV7I7cmdWuOugaUdH01+a9x/3MiaDXoP0foEju0br2N
z20k4ain+6+hWu5B6AO4xWO5kz6M77i143tR4L/S/rlcADqa/6ButLNsg070MXxvsG25uoP/ipvx
aRTNB79o0Dy994xrEq95JwJjTrbU6bVxXyon2Fy/3FW5Sfj2/zfuE5EqApqpwjVrnBLaxHc1uLaj
eu9QNVii3ohnxw2ZLBBEvhbNleavZbHs6Pw9wZHv2ZqJs6Kxp8gdeRaM33LHulS5sxPU362sbKI1
E5/bterCMAZYEdqLxhiPR+hmipYNuOG1jlm6jHedXaSUH4mQke/qZaIubNRcBRPPeP/Chw9u9yKC
5/9/j9pEbyfXm+1t7ZzPMij7bBIibUqVduteu9H7O+DqhaB+BaJoU2DV2/QqSuRXXowH6vrbqjWL
n9GlaCuad5mvwjuat5/mMTiQwGyiNXtvZ6ZYiWJ+NgWz+6sW1XAfsS7/elvd73nTJn3T1Rt1g7Pe
WnIv7MB/1V+BFfsRtN2nQtHXY+K1HNLjVDhN3ORXZ2BnkMTe09q6Lk55IEhuq3f/XP1QWACJC3h+
Fd2Y+nN5j3btxIr2ery23dNLbZt4zWXRbe+uFl27TIKeJHDJXed3f/nuAozB8ucxBWmuW092JYiN
8ieo5mTS2GOZukv7KWrmI+2c+BF6bScs6gD9OzEKrFG7Jhzo5GkV0L2UwGA/emUnX9sBR3bUZWgM
P9G8T9Gle5bLXqerSXz05wb70TaRPMH4PXv9SKPub3fuL1XFLre1b4gI+kBmJ3OQxoY2z0BDfhYY
xGwAfX5btMF29MINK7qhWQVicjlG6C61L377iBn3lHafbn/ApBrNc9umXgamYPur7aSFWE5s7E7o
jzjfFm9av+a5PvWKrXyAwBAD7RzXv5Ool+9xg5fwmO18473byGaamvuGgc1mNRDoCDxeffWTTwt6
Eb927menzNZqbyDH9FM0N2akd+2K46eQ5uPo2EUSi39Xv/+73kXdNtmR5sVBnkfhADRsYNY95X55
7uy9CTqDZL2MU0FBFSEIQYHzHM7sNFjNjvJNkrWDdhnKYnLXus9i/mmyi8cxHHeOcINl6vUaofKY
sgb6dhoLLKjzBwqIBZ+5L7ct0yR+2+Y3R1bbls6c9wBj80qP1cmyhgOah6dhSBAp3G+3P2KwGX3c
EkRdjUIbE2DIix5ToiX9UPH2WzyXp9hedy6Cph3Y/v/mhwA/sa0HvBQC6XS446QF08geAoJJtOa9
smzqgKyNuFIRFsVXWnqcf43LvFN7o8AGBen3E6+y5ExV02d9MSfd4lzZwj7OCz3bfN275Rt2Wr+m
VCxwrDYY82vJ3TNtObrvAN18jPDWd/VxI4Fcc+mjqs8WP04UVWkT/75tPaaFb/9/s7MdZnKqaoFv
iVadgqZ5GucQzMnDTug36V4znLxf/LxsYZyo/xUvjOTqBKAzhX47FoMimxwpJSA+63M+fWF1RTlP
+bVugmscl2DKrs+3NbQd4O+kVjpWmA/YgIHgopg1vUw4ubO8NQM/1p2clrMk/97+iElPWuB3mzUO
IjHnV3sQJ6sMz6GznmTxYnnxga4YaEgvZHYUOamTwwvGtvu0OCCVyZfix+3Vm3xYW33cWpRWoGTO
8qZQp9levSuN0HJ9W/q7sAfb0rUzi9cDCshlD9DJuDrx1gPgC1prp4/TCGav1koX4HQDAjsF+vgp
b/Zexw37rtc2EZQq3y+hMJ8/A562KaOk4R9bisG2YCfzMuhNr3F6axd08Qi3dlbQm9TI1hXZsVqT
aC0draLVWqqhAF95X5zDnoM1ftkR/e5TCvZDH0guqGNFfNuP0nYe6NZB43wUckoF9iJa6hTjh+di
XFIyg/guXNKaBKfbprBFpXd8UR9YbsHv7nWryK9TGIO8LD/lAZAT5z2KbpPStv+/CYZuYRE2b1se
NvIUyq2Vcq+mYkgg9VqnRewxt2M4eGCpS0d/tH6QuMi/wmgENODnAAiKt1Vk+g1aphqFyrNmSxWZ
E44AVuZdd/anvLzclm7aAM3T6coo7mZDfh1joAZ3zUXhPaGqnJ3Fm7SkefrUB041YRTg6vjjeXKu
tK6T3G5OfvGjWWgSqZfbP8OgJL0Y2jfFgulTte2Gm5YNZrzzvePCJFr7CWgOJKs39ThQfSfFpn92
A//roVXrw5Tr6PHRHXiPO2ANFjAUEy3bn47FIn2W0m9IJG0ukGTX3Uu0+gJ9cHKve9xgNvogpcV5
P80CWQauyWm/ul/RQJ5UPjvCYeu7OsUs4+0yR6LrsxnkuIss7gSoK0t7bzjPtPrt/2/CwlwJp8on
qCbkePdrMRdp/W0dGR9GMNVHImdfKJe0iDl0QWGb+Fk8yJ1Sn2ndWmqtVKfcGk8KmYj/4u6Ptnwl
fOfEN4nWooxP+qKOfFg586e0Iie6etjXX7ft3JAM6cOQvjPIqR+QcXUtBjiVz4fzmFsZX1wvKaP2
7thXNEfFO27FZS6KrG/lz7aU6TIXT4WY7yoQmd/+hCGc6TORPgYWajZgA3r7BclJUrl+UgPIvZuu
Yf5jqXfqrgZ96eOR+eROwvLxmdX5zbt7hnalxT0Ncqf9wxDRdL7Z3uo7bm0WWnffQlJmC/N3et1M
krcf9Maxltaxy8n2wBmKQb0iZeCedZKhlHtvdQYr1cce26IuAW8NyoiwGtfzUNptwrztqrnG5fn2
Fps+sf20Nz/Bzh10+tody3gUIj7wD1aHqbzgEA+773qaCxOAludeTxmKKltBaw5AxJTM0t7bAZPp
aH7cLdYKHEXsLaFNukEtrwD5kMjbvJB+ua0h0yZrKQNRxB4GD6fW0CNT9Ie7VYpjZQl9MFE5i92s
G4uZG9fgSGeDnXodOxbi9KlE5PslA4c8wNFn75Q7YCm21cPQtp8OqUVnnu0pQTl9u481cfsyLEij
POkemYXHoeJq2b+qAteOQ3A4r4o9rbR5cic7C6r2mN5dzW/HJq5n0HbBrybhpUsby5NDyr2XaoNL
6dSztRQ+KSsct033JZL/Lt1nNf66rXSTaM1bKY3maLEgepqWe/CWn8p2/DAWe8DrBm/ShwvdoaYu
EIeLTAr3R97NAqm96586hpiwyKDYifeGY+U/04Wq9QRAuXE+8o9VkHi0PEXeoxQ/HfbTc48Aem42
pPkt53mj4hH2D/aIs1+Ki2NNZ0/aO2ejISzo84TMcZZI+aiNLmv5NPnO57rujuU9+tQgC+lUWj2O
lQCwNLm9/h2MUdLJPShjgxHpc4MlD6Qdjf7mXOWZlQSdMdb9WDs7zmUwIp2Bti8Hbs8TQ7ycrcQK
mqSKP/rl61AeARDHxuqjg+j5R9NNsUUeBM016u/VdDDj/B+QypvTsBqCIPZHv8hAX3z2SHOt2ZRi
ivdyyH31IUEB0HhhlzhKSNGkjAZJscoPY7Q34WzaWO2wbRh4fzmYArNxEa8SnYqhQz4LthfXTBur
nbXNAkp0XuESVGIemI7fHfdjzL97jbVzgzMtX3NYzIdx1OmxrxFFkThY0nEB+oHcA34yidfz5dHr
x9puioyS+hQ14Xlel4szjjvpuCEe6COB1trmRe0h6c9HAC9yflobeUwx+kBg5TjeygKIHqv4vu1e
GZsujfd82yZN69aOWlL75YBXZdzffPEoRB2eKtnaB5WymdIbf1Jzn7dkBaJ8YIXV2UGzz0Xm1k4G
YrBHHSifD8CRAIF8j+f28W/WE2Clo7eK9vl1qPcu/ibtbP9/8wOAai0lkTiq1KxSr85fVEx2lm+w
R320z7OBfQHMjSKL+krm5400xLlYLfebC1vtajoWc3SA/Lr2OzdoRxhPN9wNeC0dgVUbjAfrtHqv
VVEuLHaFb10HMPH8LuyiAb4e4KKPGafms2RlbtwG4f/oZtdk6r0frXWIIMcHYeafW9vxaUI9vm+z
ah6eHNE8tM7rkVWDsvFPycvsTd0Qdm0GToXM7uMEqcJO1vG+0YDm70/RTVsuLg8mVLnC6bSoOIm2
v9UekqlJvOavgx1Y81iCFLYs429DgI48133O4z2IV5P47f9vvKllg7A6fxRZVy5nBZSHdvoGLqFD
VTRQvvwpvbfWsmbj3GcceHlF6X5eVz88YdwwPh3bV+18zdGyopoKz0QyyOnJzYMwLXq5kza9H2kc
vcGKBxW3RYMrD5Bq2JCGVm2P52LhxV6B1KR87XgNaurF6P5A8sFygDK7Jw91Y6vYo0M3iddctVvH
FZUPcHFJjBWGcfnbRudTNYudSPD+ncHRe6sCElY8shfUMAGHzcfnlb003cvcfhDzy8JeDm2w3mJV
Vfa0zt6KZ2oxJH7OLx7by4oN26tPxgGZQfoxuFay3sM0J2ZZ3UsTFnv8CCbpmt+SigwlrTqRcTKl
i+hRz9x7+DGJ1nzWwTAYgKmg+KYtLpyFaRXu5TUm0dv/34QDsKGG67TgItKgsjIt5b30o2PepM/D
jfXiFYGDKxSn1qd+iYakssnX21by3pRzBNgVLQ/2WsyEch/KJvGPbniM6a/eupbL32EOIIDMUp9v
f8bgUDp0vcVmr3KaXmRujXgsp8fK89OZlN9vizcpX/PXZcnzKmaTyEJc0zwRAix85/gzLPw/jVQ8
BDRCrEQ2y7uaXOj0IZgP3YwdHbiexhhnmh0m0KE7/t2Ma3wua/uhQB/MsfNVb6jqqT0gacUJ5UV/
5d6nQP3gbCfRNqlF81HQA0SsKiG6cDNwFQ3iusw7dWiT6O3/bxyJr0FXrQs0XnqAEpV2YrXP9bJ3
394W+N9Ha0dHrSdCTC5TMESr5MCgaK6RX59kW+Mpie/sq8EYdfT6SpRhbwnopsGb7zyQa6+OXenB
evinbqa6Jwvd1N6OPxjv05D/XR3Vu3ak9mxxJ+DUYUsBseCof8sBlGzNHkKEaVc1Dx1DL7IxjyKy
tW4/FlVzpnz8vkTdzrOI4UTV+0N4OM5xNw9YfJVF9UMdPnL/kQo8vzzV+ZwcijJ6hwhKJ1SVq4VL
zgQMMbfN2qU4ZvT61JscZehjCgNhuGmTwc8/eGi6jn16vr1yg9XrTSItCWqrt1uEmjZ8HGV56S2e
hn37LWTkdPsThg3Wu0GCdkGjbsAwTIKx2Gz27MeiUiTBK7m/8yMMfqUz0kYY8QhC30E4Wz8N3no/
jdOOx5rWruXCXRtyWbQlmodX58QcQGGM9Zn78U4cNi1c89q1zusSnVKgpucdUMe8FDjrO1o3idac
tuzLWFFUyLLestO2DO8Bl7pjkibRmsdySWtmzzMwIEHrGszVv2ga37ncGETrHR8NIRSAUwhjc/Al
iOQDl/GOZMNO6u2lkZQumwjCu9dFLyRgn4DT8mKpdicbMPiR3llazHaASf5VgN59Tbv51+D8W3sv
415ebRK//f/N0Sf9fo6coSiznDZXzx4S5vSAgALATU/Hfw75qc5HW6EJ2gsrpEo+xutm2jxPofWI
GaRjtw59Dm4NrYoC21OAybxMGnSe0zC+HFu55qV2NEsGynFcuGmb1d4zBU6/pL9vCzeZpOajzjLI
amiQvofeAALB5pIrf+e2965NAr9Iq820USeclgYSz7oPWzXefXC9+9urfjd7h2itOMOo5QLUJ5Q4
iXhCXQs05ncO/Uzo14IGmNe5lntQLKYfoddq+lX2U4gv0eIxHq9R/JTvJR6biP+kZPgRmtVj0nBQ
7br9CCETt35emo8hivJ8PInwSCzDJ7Zf9caxcMVRGCgbZbbInw64sxayh9Twrt1A8vb/N5LLPpA9
WqBlJnL0Dlbxxer3mJdNonV7Z8yXrR/BbvrvMlYna7eH6t04g0Vrxj7L0Q24wKLZwtOadQk6HhNa
fAnHL7ft0rSl2rEkPNu3utaXWS/Q2d+zpAvvIitIZD4BGux0+yPv5nz4FdoBJZiq5i7AR4rCkylB
VRjTrPcE1eB6LB+rlX9o2yNj1RGwwDQfrmKg13c1voXW+UQVLJHDP0u8c3s1bId+EWwbYdlMYKOn
Ge/T5HOHS2y5/GV7O4eiQVH6PTAPBDAdbVeiI/xDHaA9W9z1I1hAv3ndb3/6dXs3DNaqA6IsflS7
RbFsLtZ9cesKTCIC/Iq3hRvsSR+rUbTs7W6A8Hi9J2V3dmwP5CV3TH1sYroTSw0RTr8Z1qtkOS+g
JSQQn227eajnsU+ELHbM1aQgzZ0rvGUCOKlQmSTjKY6mj7E7Xm+rxyRa82d7bgDsJYYqY6J/GZD5
AC/0r2OiNU+2B7+QPpiXstDFPapmUYxAASD329JNlq+5sJRTQVHdk5m01jsV8sdlCL833j+Rsg5V
ilGK1DzXDYb/M347mp6ZNV1UE3yeokNJCcRrJ3AQwHk76uBcXDCIFTt3Rd48U1kdCw36vZCBEx0o
XluM6x2WOMV0nnN6Htbiu8PiT7c3wWA9+uXQagntbQrDLCX6wfB2RNpD06DQjnbuSpTOGp/lEs0x
/AMmOE4gbbkTUfwc8oORWb8V+l7ZtxXoFDI60Y/O/Iww9BdmH3YM1KQbzWmFE0RccaayQdEzJkLv
Kxmfb6vdEG90bjObLXQOh1JlrJ+uqhgS5TpPC4o6x8RrjptHUaQqF6pX3vTgrfIk4/nKyR73tmn1
mufOdqVKgJUq1HPyDxO3X6xqATOPY++cWQb5+hUxH8B1NfVY/gAUNS/yLhxTIIFf79z4Dfuq3xPj
iPdeOGL5ffytqOWl7vfYyEwL1xLloB1GGleNyjxffAV/SdKM8d+S7nW1mcRvkfRtvtlhSDYHwFNG
1jAdYzcN/CBVKzlmNfrtkJRzN7fbtg7FeCZRlOYD/zDVhzpcgUG6bceb1RdzT4LIInIb47LdD3FO
E8+5NtW3QzavDx5OFQi8xxqHVd99EdEL7R/p3lSDyWC0I3ash3ElWyDoARle+M1jEO8NA5q2VPPU
gdcwF3uzRVeB26p+nJufCy2OPB5B5ZqjrjUQc7uQIu3I1UNYLg/gXr7cVrfh9NZHYMLJ4XSmsUQP
1UDup5DIU7kCUaCwwv5+Lgpnp8XSoHt9GgYETPaCpnSVdcO3OAYItLMH5W2SrDnrYMVj6YCsKhPu
l4nNaR/u1btNkjU/teowbPIBYaBxNvSMFRTUeww7BnvRWcIKF0TNQYQQwFf3fnKts3Lc+5bvkaSb
Vr79/w8fLciCUqvK5qG8uKH1SVnk+bbBmERrp2kAZndrw4PPgKH+s4NS+iUYd05qk1Y0B117AXI7
UC9kfr6c6+GrmLunOjxCFor7nz4FE85tHJU9rmjV7H3u0TePXGknxTMtXHPQwPZqlTsof2Bm95GE
87NYxQVI3TvXGoPO9bGXER0jxLOwnVKUF+q6l7A5wtkBpeijLkhgwiJwoXIM7ZwWKMXN86QjZCe8
GBSjj7p4LVuiokE0dxz7czDwb1Ehvzf5oQE+rF7z0HodbRQVEFUaNAomeRyNJ9buEuCZ1L79qDde
5FFLNAPr62wprDH1Ck5BWLbulf0NkdfTfLSjTQQod2jeXuznCCBGgRP8WkMbycYh/B+oR/NVF4Vz
Dl6IOkMzRv1UdzT8p/FsMO3dDgWmzdXcdSZo3hGyV9nYBw9i8q7AG0prezjdFm9Sv3amqmBoVVwM
yMJI/9yy6gm3voMr1/zVXcOCMykQxCTLcNPD3Gd8EcsevopBMfqky0xCHlu2UlmxLh9skAPKsXtt
52nnLDWJ1+6rTIzLoFhdZW5TgfkoXNCTfPKBQyYfCSvcvadSw2f03vMxtIbGAbUTsFzi31SRl47y
tK9HdixP1ZvPu9AC5cPWvcam4MSX6kTb4VTSvc5Eg/k4mvGH6CSLAiVVxgdyWcnwAa/X50OW+b85
/jeBYR0LABlEeZOB+fZURMuGfLWjFNOqNaPv1RJLNcHoBVqHLRLegRHq7vaqDQHnfxCCb1YtOh9E
PFbO8D4d+19sz3F/e13XP7GCFyKZ6mB3TPP9HxHrVV1VkppKWrWZwBUzBd5ScSrj3WrQ+9KJPosl
FKpB1eZduTVmIiyHVLF2D/nbJFw7UYQ3krZrRpVNXvgQOLxJJ+btoRAaPEofxOpkK/y+6eqMg97Q
iegpQmldjeGxqKYTvbEpHlce8zora+tsR+WFjPlpJnsHlmn1mkMFq4xiVKHrDPSQp6aK0tUF8lhx
qL8BNA3aaTLOK6Wli+YDGTVPJG7u3H4GkcYChPRKHIycmndJ4EHXjNQqc6gd3U25YEldk1+2CPeY
JE1K0k6WfFrAtgM+iKyM1J1vleeg8y4diAFu+/AW4t95Z9MnsbyK8KCvkQmOw72IVIIO5nNkv3gz
cOZmdMztNekb3EAfyQqIUmFZI3hWjnuKevo0Vc2xPdDHsRYF/J+uR4TLuyoZp38nEBf7a7XjA4ZX
Bn0Wi8/KaiaFnCSoWOpP4pGt9UsP7PieOM+eb51u74Mhlv5nuAYjMA2b8Zmuj1PBq7suqL+2Yf/Q
zerYpV8fsiEOuAHnFp9gobgfBKhsfTQT7ajJYKY659ZAV07iGQkQxyyubQHaLJ6f0H557K1Wp9eq
FO36vo+QuomcpnnXzEnJ9t7iDbapj9mUYeu3YYH4v7TNtaTrvRrH87Ft3T755ois5lJ6apxURln0
hSxDMufim1L0Llr3YC1Nq9eiKGttdFnHK4qu0fzU5/HjKPZe2EyitQgayKgD4nVYZYVDBpWUc93/
9oLe/3xMOVrwVN4oZ8wAIHguS2pV68UdmkTO1Vc3FvlBu9TC51KFNrrFoZ2ytc9kql4m6zMl8U7F
+H2rj/UJG7+rbAxPzbD6vDqB4vg8AKBz4Xvg/SbxWl4uCnsZ4tZTgJNhd91avkgK+nfLPd3W//vb
G+ujNuCyiWyHdV3W5EBiT0ShxBeriOZD8SbWcYwtuqBTIXRxlx5BdFo318kZdt4234+WsY5jXM9c
NsrC1FRbUXHiJexHERHey3n4RYdwD9vBpP9NcW+8N5axiPyKKADqhhkVVqLy6LGNpkP5Myouf4qX
tRPlNIb4kIuUWS8Vhsx6PqRw6J3w8/7hFf9n5MaZZDMB4zyjq5tiuPWhos5fvndC0erE839vm5Fp
MzQ3roRYxmHOccNw6IvgLwsnr16/JBXe5G9/wbQPmhML0bdlTQOO69GSEV/cRaP3FLn1zuFiEK/3
YjW945cSrSGZ7drXKLI/eR1N1nCvlP8+pDoIqzQ35m41daPEPoPJbUhzCZ5Ch4BlePTUdGWe+nfr
F0r6gT+GaF0BksX49bbeDDujj+Tw3Ke2GwcoGxTVSVovNQc2DG4Kc3GEGDzCT9u+/MZDGr+P/HCI
kXup4YMsSzeBR94NmAysJTlPbb0322yIVXqzVjTmRW9VwFgfG/nNj3OeDoHz+5iaNDeP8ohFFYPs
HCSFncVoKq08VbH4tqB/6PY3TDam+Tpz0Hc6g08nU3ROIlzDucuTUUWXY+K1k1q6c4MZXvhgNfR3
nRMlddGcXfsIy/O2zZqLr7HwPGCWb6njLzTqplNnpbcXbjBRvYdq7WQzdzFyL0dGpyme70cgFyYA
i76Sdfpy+xsG2/lPKxVImWTuIgcoInmZMabdj8eOOL2JKhwHJmcPah/X+tyK4BGQ+8/HFq15Vm0t
YRMENkr09pyAzeQUt3sloa3L5b93vlhvnGJEjP4o0dYaA26XAa4oVEHa5K+R7QO96xuJnSRe94jW
TcrXnKvwOw9EFUjyBJVArCOKn9ELvPeiZjIfza2akQBVjiwqa1f0uub0DjS/dyOeTIE8tNN0YPoB
mmtZC0fvOHXgufnyNbIUSwA8tJMBGKJCpPmViqlTul3BMx94616Dg1miJebouanDsuZoIgmYBe3A
mhJQoV7aGkNN+cFhMi/W+6hW5rMu6sCC4aj+UoBk1+0tFI7ry20fMKhH76OikZp5HzOO1xhApAZj
Osv4AzCzz8fEb1nTm8ML8FGRO6OkC+MJH1r7b7W4z47z7bZwg9noDVR05q2cQwhH9enEsH4hjvUA
x3oDlROuMwtHH/FMgmwLLR+CHHu9i/XGKQztrm7lWBteF+rzJGTRBW47pRSEyve3FWPaVM1l83IJ
SkyrgbuG5IlshktOmpNntadj4jV3LVQr1rVTPLNGlETd7srQAQ9onoM2o3lstLiFxMnEM+lVsbqw
pbHAlRdaTfkw2SBuOWb5vqYkWtR254dqzHyBRi2f3EU+eSwLb+f+ZNgDX1PShJy9dGx/zFY7zGqb
gcWg/ejtzlOaxGtK4rU7TWCDGTMOWqUq9s9e+8nq852U4V3pmB/bjrU3bgtoJG8WQ2mBxyO45yv9
uHpj+v84u5ImyVFm+YtkJiQB0lXKrZS1dFfvc5FNT/doQTvaf/3znHepjy4SM111QBAQBBAe7lbj
hTsWEJpXTuvA1vcFEbUVFzy1US6RDBCazS+FMdmj67+y7fjdCF6OOc+uSGucRbJG7uI+Q7DQsHTe
DYno/+37G/PMWYBS6m0U0OFqC6g2bfHG8mPJ/AryBibqMd1PbmN78xPXLbAwb0ZCscnnefbChgaH
zRIXNu2CQmIcysEBytduXvSVhZPh8NC6w2Gm7MM2mtiMdLOgeFjrCI/YQbI8IPsZkVyeSEuOXp4Z
POzd7R+9VzxMJuvctzh6vQKAcqxQ3tp2uzgV0bTiXV4LcNLqSPpa2l8zLq+gpf94f+nrOq3cs4O5
CuwUr+jXZG2a4RGVxSjpQTppMRGTa4yuZhv8cWvalPpJDB6ECY9ly9ea0Pzgp60h6r5/13Z8Nc8g
vCW3lnEJYl6B6ZMWYe2V0drZpxxC0C0o6DfBwgnqoM7y877RdGNS3HlsxFAWaWPFGBwSNP5lWNOH
xKKGK8atmT8O6xiQ4s5b41qeNbD0WlbbA1sOjrNcGMbCiz6sl12PyPiL4s+FdOe6S5n3OoFYCkdo
Lneph6BlxY2dgc8coQD6fcwLXc+J0tRUXaxZrmpCHprKEycez64Ue2pIbUKPqCUyoQk0W5yak/eC
YnaTurPi0q8/10v60YGugQ3AHjM+Y+oGoHgyqpKyBpWjSRxIkAOHIgnaEcVug6kO4d2LHmyv+PPa
FBn12iC9rk1/KIeLV4OQHBIAHtZPMs9hht8ti8H1NPZSM1gcWXtoYSziujpQDrG2IV6q6ShwyEO8
e73vaxqDqSmssafjZnk8vTrcGpBIb5pzkHu72FocX81h4a7RtGA29V5FAK3cajuBsWXfmUXNXyHF
VHYAwkFo0iquwdK94uaKW4GJqlOzSagZrAIiC9tUSwsEFvkX36qfmQzCcgLOPHHDlBvCg26GFVcu
ATOv4QiIyMlw9XwfGrzlsQMPPZtMKuzvK1dgDpSwPA7SyuQKQzkf3X+Gh/LkP7BH75+b1DjixPH+
MtL+RYnOriiQ2rIt73U4JGcWNediCIufUzQf6uN6yYnhP7rlqvi3A6JNa7rNelNmYZrzMDMxnGo8
W1XpnP3EGybpp1dwjIUutaJtevbyMrSZCPmQR6LCc4i170jM1TRX0+cVhdCiFTPZXaZ+OOY4komm
Pd+fjtvJ+s8Qx1U2uRwcYJASxGzMwYeWhIUHqr0mDMQnLz+VpAvv/+X91cvVbFeKayYUdoMEaJMm
3uDdJZ+PHvA4TWkbkAjvzzdecf/3VMyXHhwvSFVct6zpMCd1ccvXcTDY3x/C+0cNrqa96NCCOaMi
EPOeWXNACh9JO+juHOzMM2H0dENQfLxLCk7SaqSvtN7mY+Us9WX0impXjOB/ZLyExZt8LsXVgpA9
UixDRNPsgeZ+E0652OV1XE160crJUSLXiGu6thbgOP03nDjLw/0p0NlHcemxX/tyygf2WglhffEZ
TsqhBcr6XQhbhwdKyM7mwgdrh59dBz97mK36VPmGxalZPGqWy5/tgbqkza41D+J1zT5B2yuUPttn
GDXJtSRZTqu8oK+oaxhPoFTKnoOlNdFkapxXzWQ5YD6sC29hr11FjnwVceIGv2drjotafrk/s/8d
G9/ZhtRcVreVopgajMA7r0f30Jzzp56H3WE63oJC0IYm9QzdTNy+v7k84+Uu2VyIc7xuzq+hpOFa
/yiLXUAch6vcA3lN/NyzoZd9q7C3rRyO9WQLwwlA13MlOtOA1wTt09epf6IiA0dyVO9Sr0XH1Zjc
T/PQQvbh2gRQhJdr3YQo0k0iWpUmPIuu+4rzkgGyzcDKeK/efJwD0LiCTikzPYlodgYVo2rxDGCN
AMuHQvusp07E8R5+f2lqAqSaJKuCcUvEXOAcX38dvN92i/ze8qvpljML+sh2uSFEaoagJso2snZL
6w3Ynh3XesmnlHOw4uOn94ehMb+aLVvbIl3dLaWvXT7LM2snCGWsuRWvxB8NltL9QonAODkW4Bat
8msACLiQ87Eb6cFOncv9Ebx/zuZq5ozjMh4kuRRXt7fG0MMl+caHbdfjc18E57XaDJupbhi3CXqz
QxQgUXc6lHi/8vI0zI8ckLfhdH8IujlWXHgr3NyuV9z0c0hfDeEGtSRgEtxsMmUndDZS/LjmQgJ3
jw1IuPaB0uxcre7fPBuOJdxaONbrvnEovownEFHLBeOonYMojl6y0/RKAGZkhsJZN5dXv88vHq2f
fGEdB2k6uGtcWc2Y+XhSEIGFLajCi5ELbl3SFIeyFA+V350mFjzwrv5x30KaiVCzZ2W/+a0H8cKr
560/hxvFB51PZVl+5ut6Kbdm34JS2QjKBCQfuTuW1wZI2aiGNE0knX4Xwt3hahqtAmoCihaIlc0g
455nn+utj3oPMl/3jXTbGN4J+mouLZndPEmK23ST9ZRn4ujX2QkCa9GQ+IZNQ+Nxak5tA8KOTs0q
rkORL5cl2MbDHCSGSdbsFKpqIR0lX5LbrUYE09Pq5TK06+Agyfj1vn3ev2hylZAAZFIWsNQoPC62
PmyBi/Xz9DAVMpwWMNHzv3wCyVUjjEVnKsWpayi012LqsGSDNBJTG3WDieNTZyjFr708GdZ2xt3p
BkDvA8hLAa+BSvPM/+e+pTQ/UMkJgrlzcI/F+Zom/bfKzS7EFl+KyfTEo3nZ5io7wdDkhMgGh4AC
r9qLHYQoKwkJBNeqIj24dRJmpIiI24U4oRmiqWY6VGY7mbjkhumirwM/V0CQFQ/3TaXZmVSx5Gwl
shO1SK/t1h/BmhkkX5eVHnNSnfN1F2uBw1XWgp54ztI6mPC5+CbW2Fn7cEoMwUc3gJvB3sRn0N93
gvnIsfXgqz8Fgi1RYiGpkLprHq3WNDxAl9QkOa/7mRKxbUmsbe2IuI6oiCyy/KFy1qjrvnvN/DlN
TWlD3VwrYVuAXGBZK8FeOaDMW5te+pkalpHOMxSvzrPBQZVozV4tTHfvNBFQ01EPCbP7q0nXc8Wz
GcfZK91s+oprYZ5chvGwq12VySBzO5dzF2dJtwLfsNeGExxuX9O308Gb9bNWHuM1b2CREYTX17Yw
MN5qTKGqePp4SaN2gy4DVBSmWRuV0MK832VNIFAVPPFOk9OxaaBdnw2HYhMRfnGyq68ZYoHlTd9H
68neR5TgcJXNoC+SmSxZm1+9tnzu8IDdpqZ3Co03qWqepQue1XKs8yu1v45gM55GJ8wh5c3JQ2Pi
btNNg+KxQ4PNYJtT9uqwqzX8apy/78+Brl3FRxn0DVruz+Kap8Enl9jDId0y09VJ17jipWwY7aYB
0uHqQAMzh7Dsln67322N/3uKg/IgK3Lh2LhW5s3y26qzJaoakLFbPfly/w+avqt8Botb+VVO4U8d
Kw5VgUSjnA/3m9Z0XuUzoDmpZ7/GXMqmBEdvAA4TL3LyYN+TrspnUJWTZQEEaMUVLV89i/dhkEyn
bZU/93X/du59s9OUjpW1ZOnYKwZxELc8eGqFwWbvO9uq+p0U+nBZXWHRzOPwT+Xi5WOiJpyDzvK3
yX7T9YnadZtKTOrGLnjfHt0gTJbVsJ3pVoziohl4/BixMvbqCucEyM+pBjnhPpMrXjpWduum7obz
fl5/8C3rsPXBS53v4gJwuKv46ZJ0C1QNcK1rRvF31riHfm6/TY2JQFOzP6qKnSkHb4c353Cl/jRC
0cppn6FlaltLtI07I6uK4MplB5nHBmeNqaZ1WKU1CR3fJF6hWTYqfmuznQxUWzC/baVnpC6O2ZJf
7Xk53p9dTe6Qq9XiC5mKhOclPCoiJxblRw80auF4YKf+vMwRNew7mgWqwrg4auPsbpAJSLxpFoli
7aJiXg25gP/QF+9ce9XC8TTrG0f2rXhdWzAHVklY1+zIXdTWT/+OHfZPXh6m7teC6NJT6yC8S+ql
YenuiwgqtitxBGTqS+xKfTr5YVaS6oBa7TW0+qAyHDp19lMcHEqEbmb5QNll3IuyZTpIy1RTqGta
cXAwmC7j5hYMbxIjmg7OTWLyPl3TinPPw1aR2fVgGNxN52SInN4EQdC8dKhynplsJxAu4phM8xrv
rgUk/L6MztciMZUwaxxPBXdZwQLZbNknsb9AoLEij5kYvwXN8Pm+42lezlRk18bINEuvyK6uvZ1q
z4pk+SEjZdig+l4GP53ZlEHR/ei2M76JOwyqCEXWYOVwG0dDd3nw+Ld2c55WfzlSiIZVJpZK3Y+U
2Gx5NuuCvM6uFlAabbEeW8s/iJw+DEg2JZSH1WwKd5rJV/FdkzMUQyd9HMFauhxq0nwW62SBzK+r
Xvi6GEoldAO6reo3lhPQYE4cq4flPCf0eANw+nRqaRstMxJptgihYWjYhjXXERX75WUjVLFphV91
wSFtfuf9FzxUhVV+E8a2Uar8VAkTckDjlP9FgjfD6nESyUu8Nb+i0mS4gJBvOIF4dflr37pWXJ4l
I+eDXWbXpZKHJS1DCRkOKYNDV09hUP90U1N6R+egyjncBiahJA3Gwcg5CK5OecpNwqyamVfBX00r
l4y6MrtKl0bOxCMoLb+UYBFqh8fV+VlxcrlvLc0YVATY4oHhaoLCxdX2l+yy4IoOleiyjCa8Q+87
v6kwsHwOvCRY8XCUNvPQgUeTbaD23vrprxmKFztzkSoibBxAJURW7Ja46r44bnsBqvfF80y1xZo1
qyLC8nlsphYZl9cpyfHeWWWfg7E33aF1k6D4eVBByjMHr/rrFngRt9NT0WShLHaVvTtcxYDVW9eQ
3Cv4r2505bHukuyZ2GsQDtO6i/EKv1BCuKzzjYjbCOxehKIeQ5b+PY27aAfRuuLSOUAhYD8CzGWW
PNyCMcSjVxgse5tX/LijvRiypRJX4j9tPIEgbHfIdjGZOUzFekl79eaGCHGtxvbkeenVavJQprvI
WtD8bQN5s5cuRbEBJYK+dwwcWnO4/ZbJvlwRUxFe+YzcdQsqpysgTIidH0X6N8pb7u877/sTU6Fd
CRtamwIhck3aX9Tqjms1GCLZ+xcupoK6rIYUjDXotSWzQ8bATvtz7S+3c1q9p74dNlfcdQTetADt
Gh6Q8SZNC36o6PiIx/3TfdPoBqCctG1uLYSMBS6k5DNjCL9bmJDfjheBBcmwJeusr7jrlLAaNaO1
uNbuB+CYonwyneXf38pYoLhqu0yOj+cjoJZBWeancYPWJ/HzvmV03VYc1S6CscoGLJp8+sLcT2n6
4X67mjsoU7FcuCKIar3h6DwRIq/hn9tTcRAR0PXDVzfqz8XZ8KObGf68JzIV1UW2qvHAUTG+iDZo
zi7rH1myXNugRNJ6A3SGddmJuNZR5PK1X4NXKMJ8vP/r90+sTEV8rUg8JaCeAdQiief5oc3mcGmv
Y74PrsNUtBdzUgcpTLTv+2Dc4OWRgnbvftc1a0rlKqh7cKuSJRdXWtD+iIINdL0r7QjYaVPvdb9Q
XLrIHH9ILfyiWBgeOPjB8uWFFKa74vvHOaaKi5ZuUHaguR9fyv67yB6S6XNAP1bLt/4ZtV4GK2mc
Q8V7oWIyCLIVa1gE/AeKTBlKE4Lv92dA17bi1YUEOKQFJcmLzJ1w6YtzZ5kUO3SWV3xakHooQFg8
vkzrB7wsTEKGjUm5SdNtFec18a1Zy+q2kwbLK69IGKTtl/sWef++xFRo12TRsV4Kwn8x8No2wXiE
nm7EKnmpGShW3XOxFlHK9oFomIr0SgGg2biAkSrbP2CjekxwISw3/un+YHR2Ui7OeSeRPwuw+on/
ErB4tgzPYpq5VeFdFR5WrbSE/XNxqYpnB3eLXbquDuO3obw594zUC/hUYCMd/CH0sqekakOeGNJ+
un4rEThdNlT2EGt88cHzkmfNuXSn0CuK431z69aOEn2tzlo6FDfzX5PrhHXbRdRNTwmxorGpTg5/
8OflUIyt4T6sm1zFdztQjgkx+e4Foh2fQP4br0Zwu85Oiu+uZEsYGdPpJYNkPUdZ+5Q7MSAm+5aP
iu1q1qJs+oCwX0nhzu5n2q1JheJ8WS/VObOzwkiCrYmNqmKCFH7QJTRtf9zou+fpSQzWYZEnOhoG
ojnRqZIJTtk69ijz9gfr0weHfSOsiBxHHoZbQiD1DveXlWY2qLKscuJOUwv+yeuEqjFk7qtHkWXj
C/PSf3f8gHBVGJc6pYRCjtPH1DnkPQlx1ety06PQuyESjSvLtLVQRES6HJKJ9TMAGqE7/0r74Fjj
LT21Plut6an+3bnAf5Q1a+UercCXCRVrEifppSq30LN/B83jTl5swtV1u1FKSZ7nMoZiDmBXK8re
R7/chXVA68qNr6msoMzcoo95wv5pVjA3zV09h/en+N3NAo3frPZmW3V8v/BAXgcFYT7ah/pGaNM4
jeE58103Q+NKmGFDOncguO+BO7wQ8rOSL7R/Httv+7p+c4s3Xc+LmkDYM4Ck9Va8zvh72PmT6cKk
67oSbhpaUZHWjYxl439Dlu28bOvLbI0f3cl029aZXgk6zZLaJXZqGSMiPEnuQy/0x33L6DqvbAx9
1jEgiGkfizo7k5494QL7mNtJ2FFiuF28u/dgahXvrf3FcgucI2JnHl6T9uqm+YehNV0qNT7LFJ/1
UX7hEDLQeBohpThc+PBcDDLcsMt5X3bZSEUb1r2ougX8O3EuncizL4EPFgP7aR+ql7yDNlzKdLRH
Gjt19dBU84NFd91d0LTis22GzdEH6TYCexIlqx/KwY0XYh33WUbx2n5ofLdZ4Vd9WqP29UMJVmDC
r8anbs3SUXGFkOyTPZWZjBvJ3HAovc+bs80Ha+p2bmpqeG9QWVYwG56VePax6ZAVWExE8xrXUiP7
kALVnq/Y6vuGfUqL6bBV/Qoq4wJPlCZZFJ2BFPe1ynFmHhNeXE7ipeoAUg2Wr9togvtpnIsqrpta
7kpIM9nx5D5at5yS+C63b0GSgkHRcJ7WbG2qPBLAFbTYlkLGVeOeNp6HpXQNb3Ga3qugQuiFtqwf
ajd28vRk3aoL+LemzvhRFmlUVJN9vu8FmiGo8khOTbM+WWkXNzXehnzv4NmGEehaVtw3hUiHRNzt
Y+Kv4SqWSJSmha8zjuK6q1h7aN01dpx0ApU1D/by3Q++OM6x3yV8Q/4AFhbtuCaNi8WzyTWicxKu
q+lAqLPL7fubeJ5Ubt5mJXXiHFxuBVikIWd4uD+ZOruoobYJGJ825uCAtuAUux1cyBWT+l+2Zmfm
mRCemr1BJYXKnbEfIcTkxSsgnXJ8pdMSLeLSNjsXjuK4Tj4UfC7RvszoNSf+Q7k+3LePzvRKvB38
qpc2ZIxiSbrvfeL+bFJT2YCmaRVZOFfSsyfLcyCmXYW9Nx9kVxlmVbNPqsjC1PG2IZlwBqlaOYR9
8+TwpQgtbspj6rquOOrQgvWy8xGoxr4HqQugBqdl3YSh9+Q2bX88DROuSiUtU2YXgyspWG05Ck1p
uJUn3IlOY+qGzNsuadFGRDwv/Xzs/X/vT7T2pzdbvnWybaGi4oGMp7SKxvJX5//bBF9rwaIAuQ3i
X8s8j9yMh0uzC72Ocd7M++aXtrNYGXVSL547HmKphZNNPwyZ/HB/SLpZUnx77obeLQD+jMUI+WIu
jmu+C0KGniuBeCnXqnY3ONwyB+D6D6LKLaN9vVZ82fNpx5J0ciG1476s1P2YdCZ20vcLXdBtxZtT
3tjEsbFHz3UTdVV6qmQTtfxpTP9p2pfZXz8k7UuSf9w1EhWLuCFX6Ga2hxuk96/0qwvqvwy7ksa/
VSBi0HdOWwZuCR3BBa/QLE3DGfv4oZh82+CEmi1bxSKOgwiIO/syDoIvtXtJIEsxpN9nkhumWTcX
KgoR5Of9PLa4yQRtcZyyCvTO04UDaLMt8lgFf6fsawN1MbvbpcVAuApMZFRAJsTPEISoD+Kg8UCy
xjAYjaepoMOlq8DJ6eOuIVIRVVn1O/Ocn/sWkeLE1E0okwhCcT2LyE9/T6kpE6NbRIoPj7MHoNOM
20xdrY8jX8/LgAegJPi6r+OKHzcjqouCAe8ns1NOZ8moHdd+Y9itdQZXHHkrEpmlCzaJNSdnIb0X
QgrDwtc0rWINAcgKvDKxXTztZccccJTQq/ZxjROuIg2H2pstR+ACk4zVA7PBKDYNhamOT9dzJSon
bdJkhQujbGt7RHnO174ypYV1Td92iTeRSkwZo0OCrczvh3/YhjJBUI5f7i8UzTpUAYStaMlUgegk
drC0ZdU8kPllYyYlKF3Pb9/f9DyALmdNKvR8hRKC633JFtMj8/tIZ0ym4pqDLXjjN+1wzb+2n6cP
xaGJhnCg4RKRyAmLI7dC0yh0pxMVKLi6slvJgH+tMTm1p+WSP25RGzohVJsMQUVnKcVh87XqSYla
xrjLk2MqlkvBgvD+FOuaVtx1KlkGFdkED7U5PdtkO42VIcZq7i8qOpARgpJziU1sdaeniQZ/V7w4
Ax34OszFQ1UlwrDDaxapCg6kGSjqIbDpIpkwfJaQcEvd4amad8mbE64CA60pg/eCRCee2xIEJeNh
GIJPshS/7ttfZyXVfasOwjQ27+OyRPauOQ/dp6G68vITNzJH/7fq3zm0q7BAbuOZf/SxQmnIzuTk
HpbL+mGL/HCIxCF4MHEn6iZC8WcxtBQcpXgjWJLpYIkM6H7y1Hfl+b6lbhZ5bxSKT4/OklLLwSsW
YAoihLZYVFr0r5yAjc7flcLGZCuBVzDwJ7h8ceN2C3Bu8y9L/9XNVgOcTGcg1Y1tQcCE77mxnaN6
BK9YbHEuwjdJ32lcWaWHK2knmnnCSu3HABDc/sQbUzXy+03/gQ9smqK1fSFx1MnbyCv9c7fu4mMn
f2ADJybdbGSzG0uaRH1aHAgYDad8V20Fmlci74Sjn+xaPL0R7G99sD0RaaLr1hlFcd289epsxlUm
pvY3KCaiyDk37PfvL5Q/0IGtXGU6T1iGvc2O+WhHvAgiqzAVfQbvetIf0MCmysaRNtyLLeZFXfEg
q0sh58jvs8O2PRD51zpKQ3jRjURxWinzfs5AfAX+PetQFtVzgQtvZ6TmeX9PYCrrG7PmWtoNPMqX
YzQ36QFklR+WxYlQA/Rtz7bzB1ZQVtKpt4W5EBq8tkA52tWjU38fpL/TQkoAHpm/1K4Hr6XCD3s8
BTTgwLJSk9zX+xnrP0CDHXOoP+J1IZbi01Z9mcTndPneTaiqTKzQn/+5bySNK6iIQc56q2WT495e
aMI0qI+yN4np6ZpWHLgFrxn1C9gnSNaw9Xg0dethX68VBxageV8h/CrjxeMAdPkLMKZB8vN+45qV
r+IBc94tLqD4gAqgeoCNj7X991R/ut/2bex/hkKm0r2tbU/7HJtEzJuPXfZAHKC7yCe/e1kCEyWk
xrNUMODYFh5E+XB6G6hl/xCF7EAtOs6HdQH/ZJbZO5e/CghE1wuP9Q6Nt2IKUesVcvJZ1AZIi27t
KAE3TaD7w2vMgeVMX6jjnnOP7Fw7itu2aeazbrW8uJlfwFpwFj41nBI0nVbxgA0bPInSKRlnc3Yg
pf2LbvOP++tGsyZVPCD2mrKq1k3GfpvjAIIH/9WNvM6kwqHrueKqAarM+9pbhivEiZFN2KCVcXYt
x4h//e+i/86654rDNgFy0nO9Dtc5Cl6yD9uhPnD/1P11K8gFs3V3CM54rSqOzrcUh9unnET37abx
NxUi2E/gbewn2G0BfeP61U8e3OGx5qfaBNbXWe72/c1VuMlq6fKs8mKXOx+dbYDQrBgMXPK6tpUQ
DDIAu17mlMZNDjJ8oMXnLjW8D+iaVo7LVjIlfWKj28CwHnwxHv3EpLuu2X9UpNXSWVZbiBleUI7P
4+ge+xbc4gEBqj7bF3lVkBXLfTxN0Rqvjj05AoAImei8v9QWNVhH420qwiqAqI50ys6Lh3wL8ZZy
IhLAfeIY9gmNhVSIVWWNZZ0mDY396rmsIzxFAtn4UABqdX/R67qvePNmWZWDxx77gg36WmTTCx4g
jhSFAPeb1xxMVJwVcW1OW7/x4q76XULroyBhPn/K2Imkn5x5V/aRqURvVW9tAP1Ybpx5LBwtPGLx
fQg3phK8yZJsngBxZuxTGqVJeSQQdblvGo1bqfRupccKlk5IPsFbw4KOodv+va9lxWHZVKx9ARrx
OG1lOPoiKoTpoqVbLkqs3Ra/FKiqkAjk88/AenEc0J9z3zCRutaVcMvXzbWAvPSguTdEZBGHsetO
0EE537eLZjGqwCqccyYy+dAucoJvAynC2d8ehv7VWr4UYnwYbYP53y/hIUylc8uDQvBq7qfYL7bI
a7aoKMVpbJvI3qA8NIayS8/t6BzshYRjC26iz/fHpzHfH+grXGDGqUu2i2/xMm4z8qP2vOaL27U7
z3Equ1uVp7SpRqzZKg8iCVaH1r0JspvK8zWbnYq/sreupOC/ty+yK58E9SNnvVEN5EdUoRnCge4X
N298E4P5wLqpc5GE4mkbBU1/hCboB1qysPBNmpSac4QKxAqArC7mBrnZSj4GzpF7VSi6h3SO68zE
Q6P7heLhYCMGt82KUbjeHI2MhF3nn+sOKIAcrNDe9uH+gtJsUSoey0qqhtS9j5EE89FGGUDvbx/v
N62bB8XV68ltWgggIemQkTMTThTYHQkz4R0qp/x2/x8af1ABWekytGQrLPsyutY5xbWm5AkS5fXp
fvOaBxYVh7U1lZM4+QQo6MLPZe1GZfXYjEVUZtmr63zs8h+Em8K0ZiZU9jdGBuyM1BnitMd20kzf
Um9XJSMBfO9/PWJc22UJHG+AmuF4HtsRHOy7tGXR9G1i3jibk/tiQA34EKNE4lBX6ZVP0y4cH1O5
3pIpx417oUAiLsGXkXRDiLLs3rBJaNxLlegD4cH2/zjEhTzW1RRmK2i/ve+kuc72r/uLRzehigeP
IEljY7fQuAT5juWTyzDsKjWD1ZUYTXxpuVniwmtt+5DV7jExQqZ0HqV4bQ8ZzYFPeJKo3e7ZzsWH
dmLnqd9FC0aYisjC5WjKwA8gr9zZDm36uHFUUo0/71tc03cVk1VOG6EJR3Cpeh4F0Kew2PDiZrXh
HqCZUJXtjVo9XaFpascdHijbcQiZ3e87KapwrJ5MSWuxRULk2GdhSlfgwVsTX5NmI1Zp3pDHX3Ko
jg6xaH7lzd+F/Ak+sMo0o5ojl4qw8rveLS3x376VX8rssQYPVT19WYF8BlVgY5Sx0Vlfuf662zIn
qLjARRKc5387svCbKPfWxPTCrWtfcdetKty1zwBfHZrs0gDZFeI0aaop0DWuOmxegHukh8POXR9Z
9fCc99yQY9DEKBVwVXkyETlJZDxPWDqZtGPHSyMPUotds5z4tKSRw2QYtCZInWbCVcyV4H1T+LSU
13KkzyRJj0tHz+60HeulfYWC8ysvdqarVBBWmpVsJGlLoAf4uUCpBBHyeH+r0A3iFhfexC3Q53tl
u5UkFmR8qIJPdLzO3V8QoAvTCsX4xBDDNDuSisAiuWNDRwUDYBDlJaBEOVrJP/dHoEF34f3/f4dQ
Jt1o57QmCL3DMQOnK+3PTvLLz+yDqH+k8nuZfxrlv/f/plnAKvyqGOF8QyHxM/q7BswDe6Fh69OZ
SPHrDKxxpOUN4NH092hbkZVGKTVlyHTdVpzagTSikwY4Q6T1EE7MPY5OZ7jJ6ppWXNrx6tb3/J7E
OSgIApoec8bDfcZWYrBFGPgDB+wWeJ+foypIp9CqW8N7jabfKvhK2NDqckYPjfcQxWHlGU9BhuOy
rumbs71xKjsQydgVATDi9tM6p1GGcsf7FtEsEqK4awONe8Kq1sGt9Fu3HRuJE9suNiHCVI3OrHFg
XF478cjCFboytIkCsu9+ogKv/AqYkGK17Dgbzsl4sPLLMh/3meQ2CW+MbU0lxMMZTLLi2SF18jBZ
n8vCsEg026OKu7I6G5G2gt/4yWOSfm+b7xY/3WqxiukvNv/aNwLFOVPKYXU3JXEwfcJj8FifZHC+
3/RtXbyTYPgP4/XGOFmbJH4eEC+ux+6a9L9EGt8KIsSYHdv18/1/6Fa74qUEAG2vdTcaEzYcpV39
WLvJsGw0JzYVctUUwzLJHj5az5+gOrGBpoLVoTQd2TQ9V5FWVm1VNCUwfL+eyu7smqoKdO3eZuON
1Uu6dJ4nbdzGRw7SNRxNQoikfbpvbs0WoFKutX1fOaAdIbjzfB6caOKfeGoIQbp+3375pt8Obaws
8NC0tMZD77lHrzOlX3W9vv3yTdMc6ht1RzcnXtZnIj957tfC2bfbqkRrZSPcGS/7TlzO/KEBpaYz
m7gQdAZRPVNYtgw8xOR6uaL8mA2X+3OocUuVWs0pbJu1EO3CTeTZ9c+J9ymkPQpOptQQJ3SOo/hk
2jYDHnrxg75GcBOfFwSi8cGn5/v9f795qtKrsc5D4PQmHOeSoyQnG0QUPRRhhSkXoXlXpirBGpBH
wVZKzKl1nU79Q32agPBDCelxiNqzCen6/pqE7Nv/rkkquJxBJelg4/o/zq5kuW2e2T4Rq8ABHLak
KFm0ZTuDEycbVoY/HAHOA/j09+i7GwcxhCputQChRnej0X369IvTYnZOHtY6KIbyH1xF90bhRb/W
hTnhH1RfxgcnzhL/AX0N1dmMmoO4G23NQb+vSVTmXctQDWpmi81JRfjdbHiRTecpXDDVtPWWc1fk
h9snrvqOZL8guesJeGrnBByi4Yz518WXNHPQ9IzixevtT6iOQwqA08HcvNGDzpItvwhgFflQRGzc
RyZAZWgVMJaMMZxJYrAn0X+xlh416Qd//nJ79++7CipTsJVsMqoOaF2kwqvHoRaRT/fhIGkgGTM2
XhY2YS6Q/EU0Ly0ibR3rnWLXMgWbASyhW9mCJB4csvNKy33SkPFTi8vXsWR4gzf+PWY7Hc2t1bhO
heuRGdWYMbs0zficOMPHTiSZ+cdqD4OjAdgodFDmUyOT67WGmNzEaz/0C7rufw3mz9sKoninUv/6
zTceoabgauPTcA1Uq5AHJ+pfFvgD45uHcLhYtrM3YzDOr9tfez8bQv9BVBmkDxqCCQncZgeWvfLC
/ZD5PHZNC7FIHhrG/3JTaEISlRZJljux0kAvy0aS3v3l2cAGYCL77b+hWtn6W2Z2ZdckQPkkKUs0
aoR00WANVOtKj9ZOsI6OqMUk7hgMoVM48dBNL7f3rHCVvmyu7Viny9qh/zuzwtk4BDwZShKa7XHT
1WMURiBDqqplMQFT6eBsUNZFelf8bMejNWqSNQrhyKgqWtdGsdgl3iMsGtbjMGgeU6p1pfs2nc1+
cXOYLhnTw7LM0ahrOlCtfJXTG9PyfJ/0fhbg6uAixNjJI191o5IVpylDpTDcMLB6E8JwMYDLeWau
CL0qnLbD6O2LjanMqpaluWXgtp6BfvSOXtE9B2tzSo1KNx1Q4dQ8yTxNAzxkhEPuvD0TELdxL/J3
9ttTmZ4KyR+CTs3KTMbp1Kafc+uzt1yy6XjbllQHK9npYrdzPbB1TsYuvW9FcOa1DpCl8JAyWmpY
eTpOGW7VjD+CDQKkWu0hcLK4XdIj3eK8EQejzU67/ocMnVodi/KZ2CiZLD+3iX10Bq6JmhQSklFT
1mxUKcdjMylX/3GpOhE1WbXvIUtlYqoG8zRwWbH1rjG8GNSL/wuW4eNtiSha2ug/eKnKnmjQAD1W
PhQ/7ON0yg/93fK8fZgO+V1/SePq6+0vKZyljJnqegfvixWyT/tjMF5c4NYw9HlyNSGD6gCuv7/x
PTQPmqkz4HsoZqB1dXqfkX1PfSrjpsqUMnucsXNve6beN4Gkza4ZayaVJ2Iyly90qa9q09pR6sy/
HGJ/uS1vRXsWlWmpynxL57zIcLle/A/Z3XAy4vRueEVR5q46BodGEwmqBC/ds33TgjEB9eTEcDxg
+mhcCh3BkGJpGT5FNmtuex6QO3/7UbX0u81cnTNWhYEyZApzL9mSNdRMNkxKWLJXY0zPLSvC0nYw
9JKGkxn6LQZF5Zq4U+H9ZaiUaXZlCkbxOVmc4Bzk0zPDgIOqdOPbp+1Dzf/NMFIZJ+VXZeu7g2Mm
rT09sP43a3mYej/oliWYozUEmtjhvyz0e9+5/r03ZgZ2zrqhNszMnWvQFJaRX5pRS3+1C7LV/nrM
lyy0SY0JJOe2+NSDSIk2VchczEdf7gpkDW//XYUzkVmt8pqQdKhMN8n9lzH/Nnknd0rm+cPt1VV6
J93UJF2Jt3XjnFBThDVFljzon/ctLUXSrugNJ/ORk5w3q4jyBTRx7Vq+7FtcuqZBvJZWviAmnja/
stoLl07Hz6fSXsnIfdSKkb+G9qKTd1x+0SLK1l+3N/2+nyJUpu4sy7qYg4DwC8CJ9lPwtB3MsDz6
B2+NyZFG1THV2Mh/Pff/KC++JMkntRdjzD2PXaaE0BDkhbwIq8flVB6COHtoHor+UM3htZW7jXik
6199PweFz0rCCzLMXyobn13KhyWmR/Muu7gP5Z/m3Bz5qdB95t0jIqAA/tsyB2csvCHo2KWj892w
oak+tz+LVNc+8q7FYfmr43lr+D3D1GNkty5FBYjp+DDyNXSsP5auF0K1felVsgz5RoxuYhfO01NV
4LVM5i9EyzGjWv76t95sPy2mYRvMgV2CqY4XQe6cYTx3m6Xxi6rlr7+/WX4qKl6KpYLwwezUidea
GGE36joK3vVHkP319zerG53vbdmI1X1+b9QnbeOLal3Jz22stlg7LezSVO3z7HsR9YVGIKqlJT+X
+6gzBtbAL0NTBGG/OV8N0mhCPZWwJTOeh8WjZFzhMMifpgb3xRgWuie9am3JVqcq79eRdPxCGozp
ijZB+heUHtDKOhpUN6dTIRy5o5r1mbtORs8uJnPriCLADAMPyPnbDvX91R25KgBkpckQ3EAXg4hv
Z7KLTYfgkv9bCzvHr7qZMX6xiG3Goq/Q2jtmOgTk+7umMlguB72y3bkjv7jDfN/wNaHs5x55UBkn
ZwUg8CeDyy4OM6pwaX0aUo9qdFG1bcmvdKtV9ZkJt1h332ZM8BsNHTRdtbLkUixa1eVy9VgrrkTn
TAwNEbHqOvoHIUeZ67rpwi/o8Dw6cXOqysNwJEcLBRGAicWetzbURXIuoHOvhsVp2YWBshNNIRsm
EBi2JoxS/gnJv7RZA5ozYfHLeFhiYAEO+dE6myfryI7ZodmpObKjEdO2IuyBpPo4y077RjNANJKT
QdSXiTKf+GVi3RwuheFEBrU08ZRCb2Q83FZgnoc7QSNtpz05AYYj2bo0kMI5yvi3zmWuJ4YCd/TE
Yx5sh1rQp2nTbFwVCMoEZDWhKVuG7f/P1I3qY01C5wygVGwdqqOJ+U467bnq4DuBoIyDK+suT1mK
L/VH/2TF2914bwaHOVoOVyOYMXj1823fc41e3vuQZMRDB8RUvsLTTwsoGU2DHBZrQeYP7R+BN/3Y
mG6K2vvvWUJlRJyD0dLZ0JrsUvcEJbXaaQ81ddLYKfvhUBMkXFzH/5jN1u8cgwrCcS00RvJ+YOjI
NeK1miqjGjm7bG4VZjUi6A9p89n1P9yW4PvqjMEWf986ntcHS97iNiv9lzRLDFtzMu+vSy3JBoeB
uyAMut7BbV0fBKszFDknjYIpDEUGtXViSq9sevDdaR0WeQIMh5lrBPK+vKlMKGbzZsUQLgTKtXhm
489FjNHIDrVutohCLjK0DXOAjG0s8YxYFwrugulS9a5m5yqpSHdlxgfc7xZ23jSPw3Rom+dpF8EO
oTKwra0sa2sKhqX5Y8FCK3+0dWgc1a6vgnoTfIMAfCEmxdJsLu4bDLi16frSBaYmfaZaXromW3/I
iCfgU91s/NB3/KGk+SUvdFNUVctL92Rmr0bpbSO7ZPQ+8w+2uARbdNsyVUtLt2NG5rE1HCw9WDPo
ssNy/GNumiBFtbZknZhkP695t8FveozGdGR/1mrwQm9dX25vXnXZyJg2K59Mit5vdhEf5tf+bB+6
yD93v9YoeyaH/rSLYo1QGdtWIOW1igDecTQtvDmHiDc6EP+7KT8sLXnGNp1ZhVl/sNR2+c1764gc
3NH05u/t4nwi1nNlm5pQTnGLyVg34qXguca814vX8dOysjBYgghor1gs91arm12ocGwynZhY2y01
UtM9MUecNrLFTm9HhbAPqag1xvZusQkik2zZ9mixoWrLLugiIifqDR9BH00fjXZpHiq7+tya6Rz6
eJlFpml/u61pCocq4+L82WvG1ZrZpZpBLeb6B7/dmTORacVy0ja2DUjKpcn4sRf1/db/ok4e79u4
ZN9z5zYOMWEhUz8CeVts0zEn8/fbi79v4I48AhPzZjoWmH59aWDWroHZ7Wvo6koSqsWvv79x2dPW
lY6YG8jFAld1VURmtsVWp6NRfV9RHXkEJu6DGSEd3e7nsg2XPHi1uIf5BDRia7mLb5s4gXQteJXo
yjLDNTzNU9wx/4LimebJqtq+dCVYrtkHGL613Tducz+bQ2jO83kz/eehMD/tO11JddbeqlpcO9s9
AzuxwYxXXoNhI3A1/uh9k3JkJJazBhhzA6zzvZ8HJ4YeqTbdp/Tgsf5bdayM2j10EU51DEKfkcO0
6cCgil3LYKx1tEBfS53tvk/p185ETx0r/X0pQkfGY9W8YrRtzO0ezvIzw9jpEFmrXWSexJHhWKsf
NO4A/NvFmdPgnGelcecwXxdgqeQiW6tp90sawClvhvWKkQqfCu3GFY5Ahl8FGeNWUS7b/diyL2XT
fJoL7wXMzcfbaq7auWSkPO2HqtwgdMy3dMOGggykTnNNBlW1d8lMq67JF24RqEvBT5mYIuLOv3yf
nfftXTJRp106gSgWJmqL+540X4Rg+8xTRl6tI8dEngo2ZFrOC4Zk3DtCR6agkLiMuMLYChBkNSnS
bemly6pwH26UODLYyg9AyE9Wh1+QUM7TZ1eXNFWcojy8MvXWpbYKvHmMzIj7egoxpCFqch2++f2A
xpGZq7LS8uq+ovxi0OwO5FiRaMZwsv2o6pdwLJdTNbUYoKC5OVR/5vr7m3s1bSzww11LTHOPArlj
hinq8d328bZGqla/nvmb1XMhwMKdIS/Zi+cxDTfUjRe+T9tl7FW+VOYyBCgZVORsizuyLwJzZNhV
xTD9tPARg4vBAw2Dd6BDlrSebnbi+yTQUEvJSse2d9p5QKZwFtYzqHwj0vyZl/zK3vO0dGWc0Y/C
PW/0q6Or8KtOQXp59SRArsRH6mLzn9BIkDkf8bnbB6wIPGT0FUMSHs90ZIQzYR1c5oW2oEfemSdu
GZpzVn1CqlLmq8HndBAwt5W7h7XvtohVzY/AaL9aM201sFWFjGQ8llOIYDI5Tt3z7nr73HsHP9V4
fYWD+weOJZwAFTmkpfrtcXVOQocPUQlGMl0OxD3ecAiJF+ZEPtrzrPSyFLFZaMCqKpFIxosJojRz
asouFkN/ztPk/qTB/26rjWpp6ZZFtsvCUHuIZFvu5+D7imdU6n/bt7Z0yc6Tk7dujTeO55fDURSY
jbYwX8SFvXXx7U8oMg2OjMNq5pIB9o1vNH+sP9mdeWdE3XJtQYnZk38sjn50+0MqOUmWK4YUJBwE
32mt32QLU5KHJNBEOoq1ZSSWs5KlGRqoTz3c1fa55LHQ0ViolpZMNttcv1t4hmpucLHLpw4j6A32
47ZIFNYkg64aZjZN48LjbFNJ8VSrftouKTQyUS1+NbU39xVzzWrNZ2zcWV7qIg2rnGocpUok19/f
rjwZ9oKHN+osJdLSW8nPXZv/9o1OY6yqnUvG6ohu8Z0B2bVsME5enZuHgtXmTrFI5roQTlFeRcar
K+5GfhI6kpn3k1CODBMaGu4wYUAoGTxYDmJ78jLy54o8dmawz4JkfFBZ8Wpzh5JdKHl22hdm/XFB
H3hbFRUVS0dGAc1Il/rL7OBqulvhflF0MqLs3P5IQSzKo3TfX5BRQKKyTG/16uvV5Mcz8c4inT/y
xtTcfArNkVFAwkzRU3vNs88oXnafu1FTMFGtez30NxoPQIS95rTlFzr0cZc74VSWmpyfwphktimy
GRhRaUAi9YCQuO1DcJOs9OvtU1XtW7JUsNN5GI24ivu25iwkC2goyOjWOp25hnn/lg/Ry/m3WDwf
jsBqEBIbAz3UmXVMF5bw9GnBIKiubp4oOo/rvokqCwyaluarKoFJBlw2W59ZJc7YpWXEjC4q148F
gJC3JaYwY3kwYG5YQ1+MeBxaFL0yCwvrLmaYD91nwWnU8QVcXfB7cpPCZmIJC0xXwE6Uxcr/l+IO
uG/B7/ttJLy8z3tTNyNEZdSOdOfOcwpmjBSy6uuoRRGhPAbx9oggJW4OxTE/3ZaZ6jMy9Ka3fIDJ
+LWKcGwfvGN3au/6eDnYmLNRHPYBCB0ZgeOi28hbJ7zuSucLzb/1bREOOm4F1UNGBuE0q8fTqYX3
26awP7M4P/KvY1I8W4f21GksXSkm6UbOS9KD/O0a/d+tR3oE4j1Kj/YJ9ZyoOOjala9xyTu6JdNX
FXzZmm2B/6uFdwjyYztBh8G8ldbfBV8PnQ4OoTBDW7J9KytAr3xNizXOlZ0Ybelsiiur0zw0VMtL
Vg52prRuXJQlNswYiqbV/NgXFfgXTEc3gPW/4ut7krL+9l4rwOfl5OAfFHnkfdqO3rGIWUTaMDuT
X2ucRSTMdmuvZPLj2rJ5vT4u0YT5bfPLa8+y9QzCU125U+G4ZNBONxQZpmAhBOa+H7dtjq5u91EA
szxMDMPOWs0LVnEuMnzHntcBcQg+M1tWyJa7ufiazho/oritZPzOthqMiE3wi+lNRdh4LYkaL9BN
N1U4XRm+E7RjJci1ZNEPQA6QOZrA6DNWJ1+XmlBtXzJvDLesW5EjiYMi3jEL1lPbfbztYFUrXw/j
TfgBLfFrThEQC/M7vFRog7pz38rXL75ZOfONscSMJBTJUTlN73iu8XUKL2RJ5luIuSdtCnwtuRKM
N6JMxo3HJa+iYt2eckBiA9/RvKJUKinZcbeseVNfTSsf7vLuqzc+LDpIiErwktVuWcdTIuAiLH4o
q4To0igKY5XRPVXj2Yx2eAvbRhMNQWzZz63lIJsVta6GcEt128ggnwGG6ngZgaUe54N5qOL5Lntw
Q+s4nuqTDkWpkL2M9uGBZRj19Y9UhIVO0BzWBgzbYA67rZ6q5a/ye6OegZuCpa/ALTDRe2P7ODKk
FidNbkVxtjKRFcWsHOFfs8WVhckQtR85VEciobpaZLwPyKCrNJgglhEAvuA1j8pDfgBF4oN47mPn
aN1lx2rURKwqGUkmHPTlSuk1B4vUFsd14q3fRLPvPfVfzuiN/CuK/Px/GJp+OAv6PIyf9p2rZLIj
71aTigCP8OkHScEzQF+79uvttVXnKtls5oE0tTQQXNuAU7cYkMTh628vrRK1FE634MBwQS6NS9zy
ThklcTAHT0apm3CrikJl0I9fbZVbXUE/5YN/2s5FMibeyTmyg3HQPcBVbkFG/KzI26T59S5Z60hE
45l9MGJwnfYH51gdvXOguQBUaUUZ/mOOZYaWeAsZ3WSK1wd+NGIDruFoRi48UBqv+8xYBv8Ec1tt
TQdgfmY8VjmJDTEcbp+2ImCQAT/AJ5tGf0Uy2t6fAJw5nuOEwC6FIOfYZ7oy3qddiOG0FWL1oqgO
FiPnegXAV+i4ThWWIEN7ihHzktoCluDweDQTR1c0VK0rWS+tSOc1DOt20NE18VaNeSn1XzLdAQOe
gQ2HfQkatufpxE7kt/vJOjbH7OhokotKxZSM2C99OwW9LBJEiYF65wkt5UfvUTznX6xjHRfoS9Vc
Xu+LyZYbXax6AiuBlyK2akWYFdnB2OmIbBnUnBp+tgTX3O4aJIA2smwMG+vlttqrti3duYsQE+AI
aAfMKR7x/XSXVrrpUQrZ2//AqrapK2YPtRLxASNqz+2xOfH77Bxc0NR4yOO9kr/67zfXVuE6q/C2
HOXUKTi7PbhbbG5+vC2e972CLaOrmrnz+LUT4NKyJmQY5CJIkZR9cQhGa1+LlC2jqwTPFodcQ7ca
fUfxUjcfArDyHG//gfcvMVtmuEKyVRgjRUy1Zh+z4Eu53ZnzrgI82qz/lnvZYWjg0NsI11gadiS/
8zZxnMpFkxNQaaZkuWbReEu59vwSZD+WiUcVsqW3ZaJSTBlXBR48RIJXxQTNxEfrpYuMiHzyQ3Gw
QversTMLYMsYK9y76wquUMTk9cO2PtDu0dU1wCqOVUZYOQ0JrHGDzqRAjWLEDRKjjrbDU9G+YcsQ
q2FOp7U08RBabPbU5jOPK9ws0VSOVVT7lnOq2+zVz3gFzO28RVNW7UMa2jIfVjAuAUerMEJpUFAU
bI0sLeJNJbKrnr1xExb4GuiWI9wCuTUGz6TlV4/m/WHJ3d+31UqhsPI0wS2rcm/OEGtNYoiNxj8s
e/DnjilXguwhE+1QsyaZg+7ZYJ9tXr2QptPcw+/KBatLdmZbfrbNxdYn7uA2EZ/mz2tF2sjsqucd
cnFMuQpUuwQziJulT6o8x+AfcRJURwat2LtcAZoyc+rJkOWJwcuo7dJzn3XRNOpazN71/ti5dDnS
rt4cskLwZfaxIeeSVAAYrSHfdFmq60L/JCXxgeuH3+ikD8GLciOYeW5Wjy5Dm8hmgZai5F0ykqTy
vF2gSXzoKsA3H8KMzgaI77VPciZexbb+XmpjzzWApSW7askwdnmd9UmJVORirKdgdE/lQk63tUd1
xPbfO1+9fvSMgPJkazA0IaBDWBmID7f2w+3137VabF8Kb9m0bJNTehwDo9L7wko/u6uruXvfTYth
aemCXLbVGmsLQrfzF2uLWfPRzJ8s/6mt78Sgyz6o9i+ZbzuSGh3iok9adwz7tktmmn+6LRqF6OVC
T1GPOTUZ9s/S535+JuafKte84xSikcs7eTu3JHegNKI13RAkEU8TbR+6YTySKnip1inhZronreGY
crVn660G85ldnuDGjKvAAAtMz3WVdJWMJAsG70vqrAjXEoD8n91qDVeze+1XXcZWJSfJbn3kDc3J
goPwXRJtmCfRNulTbU8x0ilhNjcXY9SNnlf4IrnEg7F5jU1S3AO8+9CXnzkoY7cl7v011E3PU6iq
3IS9NqVAFt5mSYV+iJPJ0jJmU6XJgKoWl+zYsZdiyrauScarHXhBbPq6vJhKMpId10sjFq+1erAz
5XetPX5Y0/xoO2WUD7iHc42aKi4buaSD6TnZSipoUtEVcZmB0GgrPxHxZ3JajT9SiEiu5ni5sdb1
ZGSJSK1LaTePjPfxbVehWvqqv2/ul0o4Q9nW8KKezz70nP7aaPP59tL2VczvXJL/lHKc0mWYz7yc
QYLRNd9F1eXmsa7RHXHhNB+W7LDM3uq8TA0LiIjm2adGLGg+bV8G052Kjw6m0TnrYZssqz1VhoWK
adi5oCNLptTd6kd3nBgma8AjNSz0Mt7FxRWnJSLPtQz/s+FmhpFYouunyC42dzrME5uX36vlEpvH
ZBuaFY/DGtj101ZPUwXDWc2mesxHUJX+ycmKAPq2LBTeRm4V7zbumctqwtmLP8yr0ZzwuvmDRtCq
M5R8jejMxnUzD9eV6cSlu76sxq4uHwdI+7/Vw3cXcIyYmFEtvCUG40jI7OHk5sth3MrDbdGodi/F
CUMBMssU2YakW6u43Vrwju3KrGH3kmvxzbQ3OcmapKprfmKpgVrohlal2xtX2L0leRfq0qx2S6dP
TKPB5MePqICE6M2J213vdGxfihBMGti0DCaWiGbIwpq7F2C7T5MWTKaQvFx6WpZybDvQZp3RPVy5
R3upvfXsBFnDNC8U1Qck59LVPC0I+PGSOR/Pqz9fjHTSOF3V0leX/8ZvWZNRO+bMiqT3yibuMUI9
EsTVUdYrzFUuOnX2LGozK5uEb24yjtb3nAyPDmk1yU3V5iWDHXnBKsesmoT2zYOxzcgzrHsK/475
H0HnG7k4S+MvbVUXiZidAzq2D0PRJIToWl9VgpGM1TXXCU9CLFn2VmyMxeNUphjq5mhOVbW8ZLC9
KLvVZ1WRBE1xql0Mvh7SQ1bU8S6L/S+h/UY4BgbcYpIurg80Ez65ix37AznNGTtRk+xzCv9lZt58
QrC0qfIUmmOZ33z7E12+L9bBmnTNDwoByaUna/Y5d9A+k5i2PUSryR9pAd4ns3G+3haR6gOSyXo+
xjvPG1TTaD+73ffV/FYWuumvqrUlm/W9YO5KXkMf+f/m7mtGfy06ZJjCouTyUskzo6pEBrXn7RGD
FT6kPNdYlGrp6795e6Kl73qL09XJarPq4FntBs715nWfuK8ffbN44M4zEy323QGe06wsslLnvOYs
3re8ZK6+EKZfeIwlU72GRgMfn3WhXVBNXKq4AeXO8WqZ2gVhFU/6pY693LqbRXPZhilEv70mSaGS
vnTJGmW5CSrwD3KMmBmy9JHNvkY4qqWl6xXMLRNhhVknhE1d1FvZFI7zrhGyDpGrStzZeLuCjjIx
qNfc+ygUsLAJcvvDnoPFMPq/9cYNtiooRx+jNbenZibhUD2sgA7fXvx9wRCZwrzfRssUoFJMQFr6
Ibe8B3dZ73YtLVfEBmMeUt8XPKlNgIxWdNdHovd09YHrv//3wUFklh8QPzAD9yoDU0770A/1C2fL
abZ1m1ctfzWDN8Y6C/TPuh2tk8wCLLToj601xEQLDVQtL51pb05LNqYOZtQb363i11C8kPLzbbGr
lr6e9Judgx/arGjRc8y/dZ9tMp89c/jgB0KT51YojFwIWy1jnVrb4ph2OH9hdnEqyS5oEexIiggy
ss3ZyOiQmJj+KNqwrD/Vhu42fd9/EbkQltsms80eBwrIb7j1a+gVbuTBUtF6ctgnecnJzEaxGn3j
DYlDX7fpT7F+JTrKW8WhysUwq/MsDDnvMQDb+h+oQ0Oj/rN1Ompk1eJSHGCAiR4gT3dI0HUWOnwK
gwnFPJ3gFQojV8GafKaYtlqyxESFdmPzPd8GzZtDtXHJSIu0dus56/LENcXBLfPIT6e7ctG1SitU
Rq5z0XRoaUbGMTGDy2bFLsAyuXUSzU4XJnMN8Bo4z96AvoBOP3IJie22OpiOsc//yqWuCgxULk8b
nrh11cVTMAZRO+jARKpTlWy1mws/ay03S+bM/l7W1DvzZag1gYDqXKVAwCFe1Q/gJk6K8quVlSFv
fqfjLlINh8hcA3TJTXfwr1aKVhK3qw816rK7HIDMNWC7owmHW5XIDqJVs6THirWRsUz7/IvMOJA3
W03ntuVJtoJNu6/P3fKaU37at3kpYm8Hrwp4kyM3u5WvjtOc2qx+XjahSf0qzlTmHfBRz58r5K+T
oMUcy6Xt2gjXqjhabNDl4RU6KbfsNxZrmJ1jwHaap3iHuUmZBt9vC0fhCuSufd+3+oJ6iMFq8Tjm
p9rn4ZL9cIWux0klHUnjx7SiuLgJrj6QyNQY4LqYfTwPuoq9avvSzWSZMwqwBSQze+fUjVz/z7Qd
p13wTofIXfrONoLTTUA4lljRqDxEC9t5NclDUqgxBp2xdDDW9pcPVGpuPLvmy64zlXvy3bXEHHYL
OPjFmQ4O9c/TunzD/KSn1eqc+PY3/iNBfCdMlbvzh831Ojc18PAoctTuI1eUlHzvQYu+nHtOyNag
yXjI3NfBn1ITPITFMLtGOC5LkR07zyaNHeI5VIhkGIuZf+Yr20AY7KW2N5gRULVpC0hSYWBcQpH6
bNt5a8uzV7jlodOd9kMiANfNgvwgsi+3RaLQRfdqvW/iUxBYW1lK3SZxs/JbTr6aZfrUpNtpBjvI
vi9IL+Fp9HmZ1uaQDAB8x8L3f4l1WMOyMNuzG4hhn8OUJ7GItgYBXJGPSdp86cYnI/g6efuefDIB
AOZbZiNmC48gBvl5VXureEm1AZnC17iSMxjTlHp2XgLIjNxek/s/16mJtqLX5FAUy8uN/3Y6GyIr
4WuK9KszfVurT9WiUR3V0lKgiqG2XVk3DJ0rQDH4ooxA13Hn+Z3mflXcH3Lvf7e6NREZmn3rxcQk
jO4waAEAqp1fjeGN0tdoTq5bDnMyFgB/PfuSN8O9Ne/i0nAwMOLv5emSVvWCKzYxqzKiZh0ZTn9O
mbcvHpNnpzRZZqfLAI1BB8VhtOtQYFqVv/y5ba4qscvm6pVG4fjbkAQjbUNiZyzG1Ko23re6FKim
XtlyPFrRT1KCw7gWobX+3reydGdPKfPLyS7GxAE78oR4Zst1s4ZU6iKZKJ3JOuV1XSabP8Ztvf4x
my6uJ2ffG14Ge/lLwXJMvxqTpsw/g3brZTR042YV3l0Ge/lzA45kAzuvcjfqkM4PR2FFhbc9DEPx
elvwCunIiK9+u443M3GkIHh2qp9+8SJ0w2BVS0t2unjTVEwlHgeIte9d6oSFZX7ul0mjjKrlr7+/
cQOYN9aW6QYPY/frJV1qzIzyXqd22+fAZJSXm9lDIyge8ukCLm9/OnTTPgQTcSQj7blhtSkmKCWe
99t1FsSnjebRpDB/GdtlpZlhjnmF1m484N2gf5pZ9nxbUVTKKFlo2xMzczyKm86bY7D/PxhzEAUN
Or24/3L7E6rdS5aKgrndBUNfJsTNJhBJZ8MHIYydmi5X+CbeOCVwESzxM+dubobjXKcPgavLECjU
UcaOISPLfKRmIPoVg0sa89xUPxaSHW+LRrW6dFv3ZtMii0pY0pLm0LZznHssyqp9aBYiI8aEYbaY
wLaxhNle3KK/sRC6FIFq55IXcGtuWasLZQeFZSiQbgsED31TR9KhWv76+xsvwKlvO3mwQC0Ff2i3
4FMBwvTMSzW3tUIlZYyYcFav9CsYlOmVIO1CHwd3Nbaq2rnkBVqzFGljtGXCF+vUOvlpM41Tljs7
NUa6q8VcGX3riP8j7Uq25LaV7BfxHJIASGJL5lRZGrNkTRsc2bIIzhM4fn1fys/dZaiQ9GNvcwEi
Y0IgcOOGunaEX7JkuGIM+5kEOyscP7FLz+QuG9Y6LHHwZJCkr7jtnDJrft9l2cZ9wCR3LRRQv6NB
k8ObJkSbOog/8cXeOLANctdBYW5t1e7gFQpDH2tQR/xeVHUoabNxXzJsXG/yD6bO6fmayODSF7qL
euRxv+8yoMPCurYCq4pCDBiYdapSPwIJ70mBVv5+iDHtXHNU6lVzYYPx4hrX8ydn6fuwKskW7tsk
dM1N/RFw7NiaEWAykE5nK8SC/+GWW9wE6x5fqAzocCtWsXZQzqSufAD3+hl9CaHg3+Zki0zDtH3N
V2VLlN86XXqVSX5IMnKmgHIVw1ZDl2l5zVfx3tl1jovt0/yHi8SX5DG4VbfKD6bVtZM7c6uiTF2E
yNH5klg/rOnrOPx532ZMS2tuWlC0+iuBIANSn7PtiaucmyNGdW1EAcPyOtCKTCXqAmhIvnbW8sRY
AIpA5Kfusgs1Y+vd/cNUY7wQifHWTJxoARu6039dgmDjycC0ea0GzDOiQKeVlFeVsnOeO4cFw+MS
uQ8ZaetQq6qWduqhXIj6eAvq8+JEp/zY9vW+00lv8R+dxc97WatrYdVXYbHDUsnPxRR/u284Bof9
2aj27PgAyqTknQfD6e3u2MxV6KjpWA78oV6q2/1PmOSvOxVaEUavQ5xf2Bg5VnCofAqMdLmRGZiW
170Ko9bdDtkp0OPpYZpo5Ftg1BJ0Ixqbltc8KyGVC2TqWrXioLWWFKB0a46cotwZkX9BRDVophvw
zHotOgsoVdQg0vzKUrJxDhoUrPfhJ12fqWZwkbBW4+92+Sme5WNb5O9UvDW63HBe6R34uFS6ceZL
gGimOQVGJO7Cxsl/22U8Oi4q8OPOL5NAXTGAPsL00DfZ+tK9aTwm6axaf2b+lGQjsyiWX4iHS73z
UI+YpNaDk35fwyS19eb7nJdqTvoGZ8pQhDVaSa0qDdNsZ96tN9/HSxwMfI1uC5vC2ZfHeAYrKWcb
vbAG89cRUn6AgaFLAQHh1ZKVD3b1obd2Lq05LsYvOBSvuTizKnH24/QyzdW52WQPNalWc1ynqSYa
lD52vlym6pKRPzIVDfLjDrtEzz3/p+HUngR3lMLL39Dz33zAVHk83xq6HO8vv55Nv+RRWF67ZhKv
n1gmcMl36YCmvNdTBmrtMUzAJrDVyPui2+IT2rEouOfIqmyyq6Xa9EGgkyCSFh/e3f8DptVXrTxz
rHzpxyZ2YDdesUREgNUC/ZH3l35Rsdi45rOeqMu+LYBgaDA3y3bF1Zpm9Ap3oZD2H/c/8aLV4xPr
v3q2ezbVU2y3dXYtnPTq59XBKZ1j7pONf2ASDvnn8q7T02RoKIKakqiApmcMvNoI9ybD0Q5b0aMJ
oWdYWqSXkTwSCZo5fuPFdXF38ZVAOJrfBlZpTVXS40KbO2fR09Bqk89ExJFqkj/3yV/z3SRTfZqk
df9Q5zyL+amNhSWPiy1sTi6U9b3akteLPDUe+hE0XVRT6WPckaC37qhegQH4mJ2n9+j3vIBb7eB/
+O//z/oRTStOJ6raq8FSb4vg3NX5A2cg/eNbhCYvmeu6vKYRVfY5WpAdepud16T7s/se9z/ub/wl
X1tX1hQBhq1inPqZ3vwge1BOGy02v3QkCxdwcN3/xEvOgE/odXu8BpMCOS67MUxTaGp+LOJ5w89M
ytUL96TxJ0sw/rdy81N2dp/+rXKNX9Ei6WSXQznR/zWh7Kgu03t1tA/qvNuE9IbtQTjd6AL5fAvE
J1++HdSNb1G4GcxHb9H2J6cIWsbozatBF+kd0nGKkk2yKZN+19+fxdJGuJPNqfe3DhLww3UnPEOC
CKqFfJrLHuL31ZA0T24Tuyr9FGrI8kNdPHbfi/l230SNGtb8N60k2DT8hd6Qj0ZkrqJmfiJ+H1re
oxi/DD49zOJbUfsPHc9Caqv3979rUozm13RMgoAzgn/kHaT3fqSRsL/dX9qkFc2xx8HivlQdvbVD
pNKLGjYu24aAoVffqVX7Nkis6K0Z/Yjz4uK61YdgaB5bb9qRN0LPegf3uCzztIwtvdUsCXPePTpd
FVX9sKO6ty6vebPKwN0Zo//81uQXT4Ey66C25pgY9ElWoT1zhbJMFy8hLr31rXcGn9jFWcQpXarT
fZ2all9/f7Z8MAxVzHKL3pj4IPEo5CcXxtLjvsU1Ny7ZjNkWvo29oz17bRK2+uoo1Q4o2ip0zXft
PEtJk8JsiJU+4pw5dv30SYzpaRHivO8PaD5cWrg99jMOyXQdFeu9rkaMBIp3NMSt+9c81S49XMNQ
dMD+87AoetyA9zQdrUtrnpqhdXqwwbB+K8H7VJOQeR8c690umegl+IE2nsddKNVpPmTsd1eEQbch
EYMx6vX3LJ/YgLoMvQ3126oNwiI5u+5Wg4cpIOsleHtoyzEf4Ul/ZW35IXggr/uDdV6PFGdDOoYY
qfc85+2UQh/4iCfeuAsLwWm4kZiYVtY8lYFiQqYzArvwPhPqRtlmymMSu+amA1rN5TQgTUB9akDT
rS3CPPixz1o0J6UxXj56QumNd5ckeZOW25HRJBDNOTGbIKdDhaUn+1AvD6m/AdB9keoP3qP3OLds
zKq6x8L0jHZ8DFNXl+YPdfRAQjnteZRYv6F5KGbkeERgasFNKgt3aPfQl3Y45dlGgdNk7Hr13U2n
hPd9zX4au3tcryj2E9Cdp+LEN68oBg3oNXhqJWy2BNI0MjsHf+qOZfrHfbMxrawdqNaCiUuqbdkt
ztShJ8Mxld/vr2wwdr30nrrVhEmMcCOZHLIUvBW4wXVDeH9xo9g1J+1tDAalMdx/OK03w/XysIp9
OaozP7i3+18x/YVVaM/ObD+38JgtSnaj1rG0QPyJa5a1hW8xLa45bJuXvi0wEfOmaIRURraRX2w4
lmlpzWEbz+d5wDMoVbypps/Iklqy7+TQm5x56/K+rdYLIT8jzJQ82puA6c3N7sBn0lEIxB7Ho+u3
7xq7PDL0a2/YzFqe08t2iAR6LV/6fBmsEYdeI+XnZP5WsxE9dt4lqIJLipnjsjvuMhu9qj/WQZFy
vGfd3F6cuq48xDJ7TDefoA3a1Uv6osksQmqooOnqgy2msPenIwifNo4/0/JaHjyhCpMLjA6+Yabt
aXaDB3+c0Y+4xd9oCvo6o24b9zxu6p9XTvmOoKbDj9af7Oyd6rNYNlRtiGp6Wb8ACKBJgobdJOj9
p6qNWrIHurBakea2zKG2lOO6fVqFdpsf0mGv5DW3BTONTalAMsnRMVxWn1UtDh7I5fZZpZYFF3NX
l3W6HoQYV25xeujj/DBkW6UEk9lo52yvCOOAMbFb5VchSi6HMqcRHo83rq4va9TVS/rA0Pu5LXF9
ktyRcVhOaS2iMhDpFoO66QNaUT8RGNHV1ziuJuKGs0ox1f37fcG/yCuKjP2XYj54hHq1Sl4d6JVG
XVSBWVRdcUs758f4ZG1EfdM/0Bw3UJnXKYV/ECxr1aDaGmpmWnfV+LNTMJEpXyob63pLFPjnYasa
YVp3/f3ZumMHYi4Wo7LViOkLrq88TDr65b7MTWtrXsqtCg8DDF4qSnQaUED18LZ3f+mXDd3Ve4YH
v7KStoI4HNWcKi7OA2a9Te1WEDDtXHPTdrRdhQD/r6Vt2rbmn4VVjj3lcCBagzW3rXh6SnP5GmEh
2AEUgZnrHcNge+wXf63NuMMrtU4Zsr4lwZ5Bhuvimnu6rSibakax2BXWYcmyg51YG5WZ1T9+zQtc
vV14bR7JgvUmiXQ1snIexrb1VDePVLD3903GoFOdOHfE5FHardWN2nnn8AZ9QXsABKtYNN8se1ep
ssXe3UageeRrtsi3y4wuUzRu39+7wW70lmHR+VyWCezR9d0PvBFFOPnj+3qa/9y3vuapTtD1bPQ7
+dRjWLt03tRomGjEb/cXX28xL6lWO1FBke6PQ27FT2lnHQiOUp550cJEpJbfunTZMCCTiDSXZR54
xdw2k090eJXxLEr7rz7aEO7/BdPimt+CwW6aWV7JpzFu0KXnDdXbpU+/T3497Ts39B7igcRL2qM9
48nL0tDJxKsqLXcurXntlM0YWc4g/xHQmTqW5z7f4kU05JGuPrUc1Ghk7J22/m0m44GTm+tVYcyG
EER8Xa5ODHSJnVNGdX1Kt0a1GnShdxTzxBNB5XriP1c2WkT9uCEpg6XqlCu0s3w7Z4tABVccqOCn
pQ4OIIy4VLYDjqot8n3TP9DOXOoPrcUbVT3RfCnPivDxAupfiQGNfOulxxBO9Z7olDi9JcGaeyvY
YwD+cdCQNwF6obYKLqtXveDTvzRGT3O8sjsDel/5wTkhA4DJaOasY36Yiz5iGPpbrOTqCwaMjLh3
5e2Gm5v+mObm1uDFdqB4+ZSL9LXfjvwhDdR4pBg7Yks3+Xjf3w1nha/5e7V0mNErvOqpAIyzPbWz
sNmFCuW7GwHF8AG9d7qfct52nV09ZYBT3YiS5An40T3TcXAg6e3Tqs6UmxSOewvs+RAX3/vBPw1Z
ctglHL2BesiCvhxarD4IjMly0i4JeTw5Gzdfk2RWxT9LSBeZD+hoZO7NtshFFcjR5bRT6Ks/Plva
HuIsn5kd3EDkHdqWipJ0X6arNzc3LrGGAHfRp3LOWozK6zErpbbnT/cFviKmXnA2TzudMxX0UonA
ufkYBz4xsJrWYSKBMMgxHtiVIZ9SEKuLDSkZPEzvb84G2WLcI7420CR0xo8J5qUs8n01ZBv2Yygb
unqbM0Nb5khq4mvV2rVsGB+yDaEZgqze7kx9TE7xF+LeKlw+suy7bJNjs8keuZ6dL6hE73YuBoze
oS4Jbqmir4OMXnwUtYPmA5PyZg2YtVup033lG/4H005vW7iCAOvD/3PcrVN2t1ANBlfTG5+ZA0xJ
ma1hovpoqTeltas86TLNhXljp3nS5vzmj5/Q4lTUH0r3aZ80NBemfjZ2oCrjN6+JRPFqASHKFtrP
JOhVSs+ig5yd/+x6Jl/qQR0C67Ub74PwuDqGyioyoPV7iKQKrHVlZyc4yNWBU1ORjFYs2+A2ZLck
LiKw/O+LxDpmKl9itiRWw28liUNX+sc42GrgMclaO1/naiRZ0CTiNmYPc98fmH3p/C0qc8Piv8Cl
WjkUgN+5N4vZ30dlpdGg+jxsveDbLiPUMVNFgQkKXgyRO7jPFGnof6vUFuOwafNravrMCnlAFhBT
x+LmdxfqvsGrQU+3kjb35aClA6RokUxz02HffwP5hsvfr2TbcddwfOhQqWxacpD/NRDO6ERg/8H0
IYwQU+IgN8kLf/bBvhB99YZnjO2phPB8XAEOB/XKPeYH6xjaTwoDHVdMYrHvCNHhUiAowPN2OvJb
U1ycuHhTzyIq3C3Gd9MxqHdAB4FYZJ0Of6nDPv71eqaOyxFDKTcfLU3q0PLlSfm4rFoKB1XvvKKq
jeos+NQDKO2AeGyfO2jO7IIeEeRruJBN1dvU/1J02w9dJhnpYCl3LjxZUWj6bxTD+sL4NzBuC3tq
/Ip2xgoqaz92Bij6WLz5C+H61ztmsRvh6uqoqSx12o54sCbbvtgiCfFqZ2+OhTKEDR03hRQxo4nd
48jt3bPf1t9b38Fjr325r2KjhNbvPgtLNgiNysRJLOih/0gO1TmLShbSMAjJcb6U48aRY/ob2hlc
W6Ig08CCNdkBWwru9pvJjvEvaFl0U7GpzwjMtD1kb/7GCPwdMrZMyZBSkTX0PpOTz7Kq8ybICSgN
238IdiIc3F/gU1WDqJoR/tMR/i9Y/IUQ3dq9UUaaKyP1F7T2XX6bTskNbYCXDIwPYR6uQwHrs9du
qNkgJR1UZfWMzMyV1i0fzkK+Etn7+2ZqWlfz4xH0MVRVDoSE6mte5KfYDzbScNPS2rmc12lqrenQ
LaOAIFQymkEtdX/X6xIvnGY6iKouUNKaFYXvTiUY8pyHuD4zm17ctnnoRbYRpU1/QPPgmhXu0hdO
cJsUaGBCNuciiXLViT/u/wuD6+p9zaWdi2BaLR+JyzCAvPH/Ed70IebLUPVWQFPrhjL4+8FHddrL
vU8pT7Y6Zky71/x2GO1ZCIXAw1h9xrjNh4b9Seat+Rem1bVDOKhIUMvMQ/afX9ruXyV1pqU1jy1p
Wc5SLkjSRRaSNIsy8sOhe6ixUEjScVWAfciFgM/5VlDUGjBXIwj7Inl332JM0UYHVCmvdYbe5n8d
7v8X05bjClHcSuKMX9E8F6/ggsd40tdASis2bDvNMqhBx1nFxE+kTaDhwfHP2cLwHtmFfrenxXnV
w/rZZ8dKEHtOxQMmVlzhf3IHCX64+3owRIZf2GaCPquyJkA2DSe+jkne/9ZYmbMBFjetrh27I1WO
N+JR79bTADQN82GIt9gzTUtrTqsG0lmstOBWLMDwPxKxcQvaZtKn5rGuBeZMUqF+jmgGj5Xl/muY
DrHqU8Y8XyLWrDntenlRP69hf6Hmto5yg2x0nBWTyTjYpYtsZ34k41eH7LsT6bCqFHfIxa5hiQWd
opSDiGDMjuWyNdbOcF35BVbVkrbwcjhrKmzQLhN1GdL2aRnrEzC7G9mHKSLoHdNTbNl5u2R/xZ0V
8bpeKqbo36FFjV/RfFbMiR2rGSXCPVcXg53qGCsnVkvJFfl598rpgmaPKBm36OiMf0Hz3cbvmiKQ
//kL/7RU3IQ3LMpkqZoXC6D/3Bis+Ldk6cMMkGmMNdyrac2NSSKmaqjp3zpY+87+rnjs/wPaEZzk
4OYYOtTJ/Hg+LiJ5lfvW4X5oflm9jg64KqefoJ/CuiX85xseqr8Bcs99i2vZssfQQ+oOsB0q3tQV
yOWd9wptCPsW107dWHUxKMKt4L+oY5mEssaOZ4chmTFaqUD6elsG/zCAzp+nNMomtVPmmt961bR0
E5hMAZkW3WkclfswOnF2CiStNq7TL5u8ozdPLzYesBlO9J8mT2b71ejUG61fq3x/vUw4+pwGkIR2
NG4qcWvwnigv8RT3cdQPXYdXzKYKBEApDDwm3Yie/32a1vy3naqiWmIOHyv6IgKZ59OYePFD45Vb
s1oNccjR+6n9LmXFGMj18pt/IIcG1YeEo/qwXkt3Vx8crjkympNqZ3DxmX9fe335XHN0WNZs26NU
M+r/IluOk2DpgQPQ66Hr35OB2HBo00c0h06szKeuagWGyUck+GJ1Mpzcs3C2Bt4YHE/HaKGJuvAK
r0cmHVxq+TZF91+3cRcweIQOzgL/R1kuArHIZ0efv3N23jEcHZulwEw6TsXP7D+5kZ8VjZ+Fq/+f
6fwC0ELQoK6Dz/z7fNEkde0QdphKmC2znxfr/9+LgBNovovXNBtQFxRi1noPOaQn4Kb80AtBSIGy
Ht2CU5oMUzuGJc5g7qbQbhFjvFYzgOBFXGSHAe+zc9oVhfTxDsuk+qYvYutWJRLvPe2pbN6htf14
f3WDeeroLG+upNsyXJGyxkou1eJiOP0wp3wPwaLHHX3Eg9Uy6YqmgWc5TVSP+QUzZcKgiPeFaB2l
NfU8cZOB+f9FYDNJZlX5s8N4GMGC7I3Uv2FcVdQReaLZFkzKtLR2EPOYJ1KuQgmSJfJHF5Nbt4am
GQxSH3+1jGkg6klAIK41nzuZvrUxAO6V3VlVmDliK/80/QPNdfspKVhV+/4tU35YAM6+JN/vG6Tp
SNQBWKUzSoz1RdY8nOoHtF4dhsv8dor+XXunIfT4mt/6zAuYKlDT+/fleNPS+lkbN8ks+/9dek1s
t8BpBqnr2Kqag8NdzFPxxbOZtCPqTIH7mrOCs42HVNMH9HMWQ1vdtk+CG2AZkYd7abavZ8zRoVVj
RpaxQ7Xk1pRLlLIYo4HmUDVbcdi0cc1ZA5+gI0p1wQ20og/BRA6xvWeIHyKYPjjCdwsuOo4IKR0V
pVShaX/rvm7a9fr7sxCTzUCw9nwSt5oP1qdYZJ5/je3CKfdFRx1eNcX1SMpY/ASU4tHp35iiwcp1
LBU6dr0xXkZxs5s8aqzqMIEzHkNnD/ejgCGM6UCqsq29eCiL4MZbJ7RYEQaLfHSzL8lm6m24Tugo
KiTxVpHgrf2WCIccat6WYeYC1Ev7UoZ9kBSRl6IP4P7fMUhLB1XZvXRd3xqcW1en3ZsMo8LfzhWu
MmU1zRtAPdMnNNetS3/uXEzJvE1CWecUgJnQD1j2jjZtvJGFG8xVR1XF6ST6oKi9mwymQIZkKBr4
sBqLjYKq6S9oTqz4wlg7gkihJsvBt52juxLzBf6GEgwa12dKEKtMYjGi/82TPMIIQdy0X/GWHtIu
Cz3S3/apehXeM5/uJ2rNKkMnCW3q01KpN3MtzsUSf7y/vMExdLgVrWtO/ZVvKB+a0MKc2DRVRzfI
zpmTf7r/CZOctNS5WxLXqscJfYK1tNpwtvP4EnOnO9vt4F9Z3WQfa9vdM5QZ4VXHYgl0lLU0WfsG
bQA9pRjpUVrx19kVy4bZmsxKP5B91qW5u3a39/2lGeM3cdu/8dpmQ+EGr9BBWW4guzGdA3orB3s8
AqzQnPDg9v6+Lgzq1gFZGLCbBdWMpqeZEPAdf5cB+RDg4Rr3vo0j3yAdffZE2vS9ixnY9DbWQ/Bn
bqfOUY7lDKqjLm82Sjc/XzNfqN3o+Cx3cGJL2f0Sh3GXYEjlk598sPolFOSpIfOB9FdPfcnRoYPZ
UmGRHXPytbaOoztH7TyfleseFJ0ebbDOMFCXxigHJzHYELf6eV8cagUj1KFdQZclFfxK3Njs/rmQ
4KsTyFfdUh1T5iEHAhfd3KXR2JQfbRIc44J2kTURvEp6h5GQ32oveOBW8Lpg5HRf7z+fTF6SmBZG
SBYXqluc+htxMFruUE2yOpN8nH90nFhfrCajOKVkbn2epBofkl4mrzFta9rq5n3J7nzi6wLxm2nx
5JD0147lX7v2x5AtJ8W8ixeXG9HY9AXtDy60Z1WQZ/11jOkfsqzCtgInUqn+6GJno+nlJc9c/4R2
SUnsoI4BmVTXmjRXzEHjh4Cn+YaGTItrURJ8MDyt8Lp4nb1kOeJFTX4oHKfd2PpLXrluXbufBBgc
jUd7F1288ewdheV5j0PhfF2GdDretzDTF7SoKDD5wFJe0V8JZt0dGpAjHBzSdmFbFlvwD8MndIhb
M05JQLy8v2b18Fh0/hFq/l6pZSOqGCxI5wIjoD2Xs7Tb62T1g6qQInrz+DFzi0KRqE5UX/1Aa6Fs
NkKxQeHu+i+fHewTcqvAqZz+isFXICqc7SlkJejg7qvDtPr6+7PVaW1llkDmcMXEVxbyoZojEJ1t
MV2+dKTDnHSUCZCSC8jnwcgqliHs2fTYsPbdjGlpdFweE6r2sOHgOzoS0OMl+lADqMRPk2udykPj
q8c6SXYKSfO5NhnwupDHPfiOewcwPc89gZ57Fxk3hKT5XGLLJptmKLiJ7T/Lujq4bvsBVeGNgGHw
Bp0pKI1JOtKx7K8s8KrPWZX3n4G2Gh95KdlGAm0wIh3UMvZNWudoJHtgvqg+WBga2IRDJYsdmQ50
q6NanHSyPPQSwIqCPnkzYeyeDKkot2p5Bn/+eTg/c4GeDR2bM5wIuTXVR8/Lm8ips+4cxx455fG0
9YBnktL6/WffYYWcMzqAXzl1uQjHqsxf2ayl512OrANasi6xnGnKEblF/HGpWHVY3GwPy9+qAS1K
JEm+1HbDm2s7uOdiALOa214KYYX3924wUX0gQDP31kBHCQ1wkkUta17ngWoizMTZ6PY2iV5zYFU6
aTz1rLlOaGQ4o0MnOwp32bB+0+41/8Uw9GBuZ9pcC2AFLHdcc5dTxtKNkTUm89QOzMybY9o4QXMd
mVOGQzqcKnd+Q7n8MQ5bPRIG+ejYlmHonVrFrL3GWd2/njMyxCGIhdp9R5gOcemddMlYDjr6pP5O
MWOD0a0hIS9WbWGZOrxlkeNCSO64V9XOkVu/s5w0jJOvta/ee4s6Os572/296vsTDZxzMOwBSq2f
1XxZqjJ35DK5a570ZOVB8aqNa28jwTAYlE4lFBC8V6Ql8seSF0DdekIeUn/KQ2/eZM1ZqzN6mr/u
X3PoJiviJMBQqCumRH2mKUdS77aPLaZHvvW7loboy4U4U3urxdxkYFpKbC3LNC0D0oyudh+roEMD
i4y3qM0NHvLLvAA/k4Owwbo/2q/L5fcazfjce6eksxE9XuzJX6WleXiRJLYCH2Z/dWRHH7K5sQ48
6c9MWdfEri9ySfAAV2SHLqDHfk2cURA73g+NJsFp3j8OZR83g4NJDm71xs/yU1vwjazmZbF5v0Bh
GjzqLTUBI7x0Twi+fWeHbvDNVZ/vb52/aGOePk9gjv2ZYFxrf41V66BTNPvRVeO5CxYnnCznEQjk
IpK8OXlVv6Gol4Xl6YxEQ+06o5gIBqCilTS0m3mIxrLdKGqbFtdcXgWsKP3FwnQByYub41XBtxmk
9xvKMK2+xoJnyUE19m2fK6mu6Ioam/zI6nxXYuDp0Jg4tdHzYyW4jUrrCKDkIc3f3Vewac+aU6fT
yNXScHWVQ/M6k+m7uLU2xGGyTe3ADsg0SatAyueDvMaVl9l2w6F42iRpejnEovTyT3HXgcwmW2HA
Z+YE3i0ovfaUtgRtRF7+7b5wTF/QHJcHKP5ZuA1eufsjRsXXTbw3RZf0u1ImT4e/TNNY+V0JAVH+
GSRWXweGRval/O3+5g2a1WmJHPC8OErQHjYTT0c+u3iRK7eGJ5kWXy+Lz0xdukXgEIlZDrKM3zhK
uaE/bpIdGMSuw15ySTJgCRTuCq36KIrpA+mTA3iXDvcFY1p+/f3Z3pN8LgdJ0+GarpdY8HLkxPpQ
8mQjgBnMXge9eItMbJRHEJITtPByN5poiwwgDw79yH6//xdM4te8NukmVi9zM1zdxU5OC7OrU4JR
lxt2afoHmuPOS54VSwkB8YQ9jL68JMx6lXjlKff2tFD4BMWPf+rAitNC4kQcUERoScRB9HMcc3K7
Lx2TgjW3dRaPiiQph6tF6zOP01Mjy3eD2vPQjb3rsJexbWqSVxaKOUH8e1zWcZjM474DSoe8OI5i
rBD5cC1Z8VFNIL4mabxxlhvEouNd8rmVwVxArbYsHqbyw0zaD561a94ZpKIdra7I/YAkw3Dtivy1
J8UpEfFjzbZIFk2b15wWI9xFk0yrTTJvCIdkatCs1Z68OjjuMhod/JK2foG2iQ73m6D+VAzoQQ14
827J0UBx/wMGn9XJh5yFxmwmMHkfLGiRzGoe5dJ+v29xzWWTRgxBbWEmVoWphd+cbCJ/dnST/ta0
dc1by1Iq0HxBt3ZlrfN/m+6A0St76C1Xf9LcNS3HOiXlhNqZNybHoubFuSyyrdVfLl+Clv6fkYYN
KJYF7ThcUf6+OCJ9N4iHDOTD45iDnWnqN+57BhHp5EKcOmsiaaP8MasHsKy8Ura9L/nT4S+Ywacq
TOLrr4nv12E9Yf7Ab/etxiQbzWe9tK3tYJyGK4Y0fCr5cuZ+OAfuwzKzGR9yNx4kTJ/RfNd3FFcU
yJcrr9ibwvef+Mg/TTZ5aIrih+VvFbhMKlh/f3au52mfV16OEBEXDVjOOWXHlpZ7yHVhpToepsY8
q2qofBy53fwRT31F6DblvsisA2J4T5ks52K4gp7qzDr2MAXLU5qSjdBmEozmvjOlbemVGc7DhacR
iOJeZRNSkvs2ZEgWdCwMWzthBrz/Xqu8edsCShW6Y/up7sHEVFrlRuxcLeXXUoenY2Cq1OGWmLLu
CkI4JxRxl4eT1xfHYsj/vP83DDaqEwrRmjdByshw9WJSREXVnjBl+jdP5VfHKp5aUu4L1DoOxgpy
h9dkwNMfcx4nCTiuvcVAZhKS5s1gjLHIWNrDFdDuK59laHH+DZi0jRJpYNDB+tln7kUxTGAmRd5d
Y8YiJsJGAV4Zg1ukrN7G4r3ngxjrvi4M9so0Rw6SFuUSQeEOM5fnLKbOWfm7GjvhyDoKxiZlVwYE
3oD5518oS7OwK7sNRzY4g047NJAht2eCg3L0nMclpSevnK5d4IVeXRz2CUdzZt/nU5ejjfEKhPHZ
QQcIss9g3yOZp49tWwogCJMFku8Y/b21UhZ522OsDWrVwS45SYoA6QlyfoKBBZVb/t61qt+IEAbr
1MEutJtm7rK2w7RUcbJVaLk/8uZgs+TMSBCyfCudMDiZDnnJ3DHGDF8P4rdrPDaNUZGyDzRl+7Sr
g12EJyZZdpBRQZ3096oD4mxpxi0hmTavubCdBlZSVc6Ah2Kvf91VeC3u0EZ0TKxN/h7TJzTfBeNh
7VkCf6Asxu/LICOGwBoW9Ra3qml97eaLE34al2oer5PvnTDsMSp5fm4V3Rd6fmEfqhyf0gypij0q
FgVcZe+IGuuN0oDJAzTfdSUtUrufxmuWFw81XiZd/vV+VHgR84OoRrUk2m+aokGjQXu1neEixVsV
v8rED6D9DkXLD038jvVfRLNF1GnQgo7OmFQ5MMBMxutYk2OmknCKg5NNt6rapuVXJ39+1NjpUscC
dlrw/tC4X6VtPdJh2PAxQ6jQgQZlIYa+bmI8lFXJgYOZlwTRQPJQ9N7VVk+eXe9g/INOdPohunQJ
GxsXqVFn11HCmh5JdXJKqi1WUNM/WeX3TE5ZEAvfJzgLvMmP6v/h7EqaI9WZ7S8iApCYtkBNtstj
d7u7NkRPlxkBAgT69e/UXfnqs4p4bOyIWiQg5SBlnjxZG/t6yP54lXu2yHjv5eY3NtCVb9GoLlHs
umzNKcA8IYHBwuMY1kX+Pszs+bbyas5e6hA3GZDE7H0cXPyAPbudvAdt9QEznkXIi+QeuIf97edo
orNKQ2Q3FllA2SHuJO/u88QPS2qfliC4K1d7W3Saq1h4CVhzT2fcqKyp3WFcV8hy46np1wiPdF+g
WHkz13VFCBd3rmWfG3AB9KC+YNmyq/iaB9R8gcpCZFoJC+TYiTtH0vPkyajpghRQjTVCSY0iqfPd
MIR5qIoO9wWzzTlmrwnL6B4cw+vW0ruacrJrX9Xsg1WQwKz5RAB0QAYq8sxnq3wq8/uJfgPeZNcE
bDeWl5osIRR6Z4s1pLDuu65b9uGpdm9QGky2e5qmrGNRM/EqiLOxwk16k/aqGDKXztZQVaO4y9L8
jg2A6LvWHYZfxK3trxyiNOqlshXl0geFI1pt7giCawe4V9U6vxLna53WK6au0y41fBdZi2wAE3dT
ngIAVKaXzh1lzHK+Egh1D7D/uw2J6RYdOtXFHdqIvvsO28Mv47Iop/3tXdC4XBXoNYmk5Y4MxB0u
KScm6lCMl6Sr9x4MMvHOVm+uPEi3F4qpp15aowNgEndDG4Ax3tgXZf8WTDQ06UZTVCFfadVYxpjA
H44dxhzl07toh5V0mObtVbhXUaJcPM4DTjp59dh75VO/5E9koG92bq3Yg6Y0rUK+AqMhdu0BU2MY
fdS0ZTTSL+Y0xq4Ll+XHGCoeOm27AuDRWLfKZMQD6WJkC7xiUpbtnRc06QOv1m6NOuFXXf7gOsya
1hjWIiB8mebQ7pEAtfxkrdSi24rrUz9Kx7XLAxpY3KU0f1p8J/Qr8QuDBzHEtDzcNgrdIxSrlkmf
j9SGrs5G/9QF3s7px73jp19o5e5uP0K3Ropdp1WKdm/ZwzWZtXOXWNYYzhgj93ZbusZr/Asa+bBG
fUZsB9QcsGo03qD9+6mq/vRirU9aJ10x5ToI+gTUz/DcuK+HjLavGMxlxT3PVxKsmgeo0K8WHWL2
NOI4ng/sVxOMBy9xizAf1pjaNIuvYr+AmkFNfUHo4cLBQAZbHmZhr/EnaJRHRX/ZPXiDF9zq7tKE
WeFosd1Utu9J2f8yrTWEtOaEqUK9fGKZltPCwhxB28iW1S+H87+m6cioq5IklDJfO37o9uL6+wdV
wigzkE24CXLqSdvPJ6dPpldSYADRYRyF989tff18Qxy1tl/PxAhaO5/vitG8Q+XheSLZ8bbozwOc
o9JZYER2glx9s9yVhgjb/JXPx6W7LNw5etZ3QdZSEZ9+gU3VfOuIZff91Cv+gr7zhffkjuMYcPsL
Pt0BiFbOf0Y6jByTzurLnPmh1bGjPwAVn9kr4j/VV4i//v5hg1mCgX0DmYuLnQH1YEVd9nvxSpwD
0pXApnt/RYOsyu+9ucUD6noJ2fzS4hibLyuuQrfu198/vD0GDRkS5Bn1pVpYzL35WHZrzAS6hVGi
gIMO3nnMsO5F/yXJBjT/fXOdXT2u3dt1r66EAI/JzE0Tv75Is4zRevZWOu5az5JOtnJvgzvzvSpI
ynt/GVlIuSxCyYxNBRiojBIA3IVmWWOUxWXwg28S6b2wlezLJm1Xs6pzMltd05TNJa//8WTckd/J
uHLn1yiimlM1mm5JwF1a3vPFj2u/D4Xzu7HH+PaLf+qTbapmUhvOSh84k/K+yb9yM8o9nNJfUzLs
mnQNk/CpL8MjFFPltJiDzK+by8TvluooyLsYzj0As84jqV5vf4ZGc9Rut54Xi2xmYXwpceBM3WxX
2GvnBp3o6+8fbLUHcwvaSqzuvq3RyTD2rxgpubv91rqtVWzV7KasCvyuvE/od5t/M+c9I5vgQ1h1
xU6F2SzEbkRzkf5PVCYasIcEsgl9c23umMbRqA1uZJIlmH9G85XZaMT+jlyUJXYu2HVvr82nQzE9
fIBirrk3jQlonUyMaP3uT+d8bL8nxbir8+FvYmahvZRx4cqTW4r7NMtOWV5Evlw7qmh2Rk2tXqdZ
NjkP6ks7vwV+E7olC9G6F93+No1KqX1vhcvsqgFNwUWWZhgIGg0LW1k2nWgl7M5mCdbRSpivafdc
d20UpPbGl1bMuENb9Nya2A/hf2/FdHZLb6WBWeODyHUTPlgYH4epbazJ+CL5Mai/18OTD3KCmn0f
yVpVVqOsauK0Qz4eUxC5+dr6dzamC6QBmgBkfSDA69/eU91HKLYMqiHg/6YZEcB/TBcbJbtvLubn
Wul+2TKHDxahZk5NOSUVqE3bezAwOeibK5c9UI5rBqdTeSX4FnQZ0J2BDyjFGNplFRbDT9P8dXt1
dOuvGLPBQfIXyB7HtX5A1/PJoueke0mGt9viNVqvpktZ4U4pp3h3wY0wb+bD1PYryqkTfY1qH5Qz
pYswS7I0Fy+oUaPe285GH6NmSFkqq0oA7XZplvs6Rx/Swc9WEiWavVRp24MCUWu6Ov86LyOntCLL
lqFlbKp42FRNgvqNXYiMwH9NUxf7vr0fXHCy5U7YFc0BidF9bdtbinV41HVbPix/20husQaPYhTD
miZIn1eQFLqNVQw2oH0PCqzpqjN/vWTZdUwebmujbvXt/74zsaxGmMA3X7JhV/n7rNmZa72JGi+j
Jj6rlJZmk4CRsy/4E22SvTV5R8cr/8kYx+w1unL91H2BYq6pUzkoH0M1x0pEHDMMK2RkRDquXH80
3uB/Up4TPqGyYa6T97sDFrC+J/2fVPy+vfyfV2FtqqY96dilFqjNmsvcn0b2YAU8NLNvS/bVqp+z
7I8zx2674nh0X3Ldpw/qiRYiNENmjF0a+ZbIAoM5n5r0L+Ubb6FqxtOoAdpLh7q40PwsjDwseSxX
i0waC1AbXXHXTyunm3H27wTgjNlQyzlqSqNYGz6se4BivB1mGsqlIc2lq+3YmOQOPUUvK5t8DUv/
A0bDJivmS818dv06qO79s9g5+/wuI0caTrvrMBC6Rr+l+wDFkgs3w6i4wYaiLm5UJx4W/+/t99dY
mJrrXAbRtG4i2vuCGvvOrCPDnF+MYgtnKY4KKo97NSyd47GSXWTG9pkxPBT12ggzjcqraU6/Mnsq
JqO5VBYqku6z759p8ETX5qToxCvxVnRlNlLDLv56VT21J5KxxDv2U1Zn3xK6yOHZmurB3LYLatZz
qNtxynjFLqI+2tZ7z3bmsFH09fs+eIZ6dj3PKGp2GdnvOg2DrgrLbndbeTRRQG1rDXyfpWT0m4tf
cuSmTsJ4yee3rI/KYSXpoFF8tau1nQfL8UDWcPHbn+08R6mXr7y787ndmordem6QoGG2ZZcAHZgU
w8KtY+J+2bYuirki+TekS9Gwi+f87pI5dJsvbn/M2gdwhoW3H6FbGOWULH0MAPCsrL1PG/EokuZI
Z77x7mYqUdfAiHBrdHh+Kdl0coMSrEpspRL4+aoTtUN1FrU5NVbPLin5gna0ENxDDTqit6wJUdtT
x8LLMHkI791YbmTO7fcy775uE63EVx6YBs2qvAXdyRee/LSKTfpNAsU6aZllvIWXufert2H82tGV
Q6Vuna+/f7B636UeTyzInfKL8J7rsQvrYL9tLa4q+UF2UKL11KCQPZIDS+4c5/m2XN07KxY5+oNk
XRNYp6zjxTkQbIh6ywy+5nm+7G4/4tMqsU0CxTDdsW2o2VTl33Jc9r4zRXVTHUrGwhlTkmRzLzK4
MblyZfg830jUjtRsKQyrSVJ2MftfLoZxj39l88f1j1V1mObvtz/o8ygFMMt/9wKXzZriVnK1px9F
8EM2d4Z1YPPanOPPHTxRe1LrZfKpV0CHjOV5DKLBGuIS+B/bPwbDpm5mjANWAi1xqlK2k2SXhWK4
hZlNz44frOGXPm/0h3TFcAfmFFOC1tp7w+o7lCsxlLiumxBlOTuNcX0sh8irfOOLBSjpqRVFu28W
EK+84UjnmiioUfPn7Z363GETtWlhLj1AN6zGORkDc0PqjxyFBb5G96HbKMWPFJxhiIG5sEvHwYvx
DflIJvpwrL6UG/OsRGWJ78BxWgPD5pyImf5t3DQkydiGwcCifnWQs2aR1G5ZzxotaZCJnmSeuyFa
SRA13VV6BI2D8RUHk/Gpaik6E05tDU4p33gUkh+KYo3JWidecS45uuIIRwvlyaEtZqc3xVdoWhsB
z2GuBDjdE5Sg3+SyaBvTxhNm3px6yujRarNq73qVXPGQuh1QHEoVoBReyLq+L9xB5NHgNyMDfy1H
+fe2HWi+Qe2XTUjgBZUHl0KXJ8urMaD9zUj/2SZbcSVIOktS29eOKV7tJvDGzC3Zp8uakWnWRm2Z
7djimonrQjuNDBT0pGW7oDHWEH066YoJe6lPex9rjvJUt/dtc2e0a6TB/17T//eSSrzrZnwI2fbM
6YKmsvKvx4LYGZqXdmoia8Eksyo4lp59ItW0Q/330ci8ozu6e5nzh4pYX0GFeOqnh8XqD9u26Pr1
H97Eg6/wE5a5R1k1xT4dKEawFhhUIjixV1RYExPV1loHsITEdys4Krv6PfrLYyCz8xxMob/1OKgy
y09lYbgOWMuOI5C9e96X5XW4/a9tS6RYeQYUR9GJ1j1mDq1iUi5VRGiy7B23X4FF6lZIMXJGUouO
BHYik/TYVvJYLSKyu/HObPpNmV9M9fvvPgNaHRioRLtHzBU/1pkdLZI8pWm/sscaY1EbbJfaAWm4
PzknypY72vrHydrUkwdeaOXE4LJ6TpNBOqe8d/oIg9yaiFOxcv/Rvbdi5FMPFPLIcf8xlr/SSKOA
19EmrVHJ5YG486tRMvckSusgSi8kKb+vuzWSUo3bdhW7JcwMMCQM+9mYwZd09NATNpzTzt92D1L7
afsySeq8KLt7YtXJXeNhGgdYwQGh3bY4Smie22ZqEzkiv5Kdg+bYsseKvt8WrTnlq/zyMhWFXU8z
uyTuXthWOFUvhfHA3V2aLhGfV3yCTm8Ui73GX6egAbv0oBE2gwqUaLxbo6vUCFfRVyy1i3TJBufU
5P2Ln2Hm7dijNfj2+uiEK+aU+RKU1q7hnPpq+Q6afBGJzN94mFDRVzY6Qha3A+vlhGR6J8x96SYh
43J/+901flLleZ8miyTuYGSXCWVambw0GApcWs+i2xYM1dbWyvAcR3aEXWqXha5rxLUQYS95fPv1
NTar9rZiJtLYcombFWe/g/bUyyrsq2+3ZV+375MThdrbCqrlibCkgD/AjJXnQAxDtFjdP0Hfl6hq
gL6czv4aOlD3HUpA7HuzRROejXRa95KiQMCKfZGvOB7ddyiGVZtlh4FdFLfP+p+UogR09rIvaXIg
w9pcWo2DUCFZQvjW0DQCT5jEg8XAN+GbGCoy7e3Wfbcoj9EdfLy9KRpbUyFaw+C2Dg9gDj5uZcBI
x4DSrpiCJnOi4rOCxQeNtF/nlzzxdhXNY7Mx/pnR5jBQ8TTNZuT26a5lzuvtL9FsuYrVcmyjShYb
XpXxfE9qGY/SjZJ8o99QYVoWn0fbsLBQ40Rj8FdHxmjHRZavLJZuH66/fzjkVoJZEsNZ2aWs3ovr
IO5irc1B45FUInLwp428Kszswi2wh8YOkWHhPHZ8xRp0y67Eyc7iwm4leJ5Sl33zaBmyodi3s7Ny
+tG9vWLIVgIwJKiB8gtAiq+m7T2LdD5O7d8sG1fynronKOY8BTVQI+41mWSgtcE8LbaIJvuOs5Wc
nmZnVTwWkVZNfAvyMTLv5CXOjk7fb2u8TvLVfXzQGc+QTjcIxzm5rvU1H4iMAtNeY4zWCVeCcN1l
3jAsDVhU3Tk2g3FfO2skARqVUdta0Y5e015A18VQ3HXyzhmW+zL5cXtRdMKvv39YlHlJjSQfQVrR
uuPjaNEnr3GeqCu22amKxhrZTNKlbHFTnLn9EuSCHyy+8K+3X16ji2ojayYSOZuOwy45hgQieypa
TOMM3vjahFTd4ijGaqboIwD6xTkNRZVFpuGZcUUAOe3FsjZrS/cJisFOFsaVSnGN8lOxK33chJA+
C+WIrJYINh4/iWKzi+lJXgTCOdWmGN8qO3NeBGvXEg4a1VchWW7h+b5jl+4JWPcuajLXjNCTtBJw
NVFRbV8dK2+wS6dr7kdzjoTzKyte87YJjYHsgoSE4xStIjw0u62itGbUFG1MrkUd12Khk/2oOnBv
FSuOWSf8uv8f7Az9vK47m6B7n6cgXJrytaa/LMdfWSXNGUuFaWUmCKvqFOc30+OosuRfKuJExWSH
VtPc9Q5ftl01VIzWxPq6Sjl3kW8gXSyNJj34TreGS7w64k9OvOrkg9QccdvIPJSih4c0JyHHMLS2
DEmAWbWvSb3Gk6rTV8WqR+BeWkJxIM1ZElaO+WCPa7dgnWjFmi0mcYpOkBjLx+J3S7wsNuWc7W57
O51wxYrRJDEgxPAGNEZEgJJP/ukx22aTbBWn1STLggbezD3VSTrL0BCyjSrmZ9vQTUQFatnlXLtT
hWxS1SxODKhy9dDNs4UU8jaKVJuo/ak4kgQ8MRDeS9/AdGZzAGGeTBO6BnHS2JgK0AJlpiExesg5
FblxDNJqx7xqNwfWfTWZkQ+86O2d0BiBCtVyEQvQX9hhpSpvv3Ro08gYRTdIfixyBAbsiL06F0fj
lNQRBWZVMQfsmu7Jq3kfpRPIb4q8OhOaVytuTxPeVOxWzwkGYWJA4AlPOZQCZeA+eM/TYmf4JL69
YLqPUMyZcBoAgUOdk+dlD2lvi6P0XHFCm6H45/YTNIanIrhsu01xk4RxLF1nhKaFXLQ02jUSAJ10
xaw7kOzPmKZBT7XsLAwNtovHlBrZYdO7qxguz6Hg8XQ9zOF2/gi/BMXOti4BojapDnR0u57Xxo8i
EzEaSo9Lba+EM82SqGCtli1VBTLv9gKOs3fpki9tzv7eXg+NtqidqWArcNBWjrcec/vOTIpD5+19
mqyFMJ346+8fwvw4eUFi5RKsFE5HTtwElZHVD07c92Rt8Iduca6/f3gEr0yjaFA8PgXNOMTNNLr2
wbDkKLZd8FTYluN2Q2raSCe2ixV7k3ehiYFZcK4XphNOFLe3QePl1PEDXWLTwrdxHAqa4pJ6bZgY
ZSRc0eBy5jWPSG2xOJiqdFutRB1GQEs+gbmNGT94kEYukPJCuJGxOCvRU7frigknhE32YqfuiZOm
j5Z2yk6gy/JDd2zWSm6f77qtwrowxRO3hKYzfgA7ETttEi/FWqpGJ/q6Rx8Uqi4w9t5dcH630/4y
Zj3dOfXqcFidcOVeXCXmaLh5Y/zI+OyGIwv8qKOYLXhbjXTSlVP1jOMWwJE4ssvUx6FlirtiG9TN
DhRLdmTRSy/FgucOyPOAre1XaV90b339/cOCB7JCRGkG+KCM/EgxsxhHdRZsWBLMj1ALp5SYmYVi
YXmuSBa5tDnkrrX7/6/2VbRyuh08MaGaLe1D1bTf07QDeS1r1oahf2ZDV+GKDVEKqDEB9OIwVcaJ
lHyPKQY7lhcbQgrEq9VSNqQZwR9yGPEZp0EcSCmMFY/52cnwKlsxIIJTgTAqLHknz4aMs+LL3Hzr
zLhdxV3qnqBYke9aLACwoDyj6h5X9b4lF7T9RCA442sx97OT2vUjFFOC15e9wVl1zlkadmLHxy8s
/9mma5HxM6W/ylfsyU8bp62FW56RCGIH303kxbTLdCVrqHt71aSC1CdgV67OU0ZevDnYm4ER5xn/
WfjJyiN0H0D+a7XjCCZHIjj70+dGHltj/w83zA1ZuOviKGdYEJYwB6TZIHIn4wkz3WPToxFuYivx
SffqiuF2BviMlgbis5rdpfBl6fR22yVorFZlI2aOxa+JjercFeVOBPTQDBi6vgo00by4Cukz2yyn
POuLM2Zf4K6eNG8o7q+8usam1JrshHp45WZA2FrTe1of0+K3vfRh6hxnspLr1yilSoxhV9Sa+ora
Bzto0Zc9o7ZmBxiI1GZ0XxnJWsZcswdqiXbJe5mC0c8+zNUUsiZ/sFnx6DfGn01brJZox8Kp5iQn
9qFP68hCmCVtlKxxh+g2+Pr7h1DYYIDa1BkQjiaHh4IvXzAmd1sgVGuzhg2qLbeHaF+kseekKCQ8
314R3Usr1joKsG+6NSSnvXsY+PRG57Vcqm4vFUsVHvrZZgeiE6eNFoxTb1MwVAVrHT26N1eCbDZL
0zIqiB+N6hD0w6Hr+23LrRZhjSq3hjGVxbmsPXAhZWgr5qOxbcXVsquZ08QfckmgJt1JBM19l62l
ND+7icD1qmVXu+MdM1PbPvDZCK2y3dkF/+omPOqJ+A580p63eRVvUhy15ppWGSArnUsO2cDfe8Lb
HejDtzQZXz9ECbDcZ4bofYdg1mT2ODO591z52Iu1DKFGM6liqcyevWT0IF5yUBiA/LyJaen9srNq
qwYpAdZzZCV4kNB7WmQALVbWXGF+N8FR4XB7+TX+WCXKmGjQc8rwCb6o76Q1xTbOOZ5TvgANtQKD
0hiYSpXhNLinSXLdhJz0YdH3KW61fCVi6YQr1otOd8+ZF6gPTm/HwR5PObopbi+NZnfVqmsgRhv0
hybaTaQdda13V2dplGZb2OSgmyoNRseCgfQOM/fc9rJfOC/bPDaCWq6RPmiMWKUY9pslbTnFsrcG
0B/JeEocYNAKdzcvQBiS8ZW0ZNtFQq3GYmC1VwDBRQ5cYBKUTQ5muXZ10+inyo7BCmcsXZuQQ9MV
HY9yq3fBCErLVzk243tO3XrFEDSKpFZl2yYBIc2c0nvLr8CotTA7+wuKe3OOb2uTTr5iyXnWekZX
Y41mWseVpJELTN1t0ZpTm8qMkWRp7ftoFttbaMv5he7FJc7bsr+TTdc9+7TFiF2kDrcd+YkSjcs6
caVXYI9lWUf+RGLbW5tFp9NYxZaRkU2hShDN8vdy+CW7d9f8NpJvS/+2hgvULJVal61TOmR2MhTn
rDKBYalCD0OW3PQ1n+6DZG1SiGar1fqszFCiMDs8pCFBNBOxl8n0cnurNT5JrceaBhUGqNOKszO9
ZRbGRqSv7ZY+BjgklTbDGrOZzxKy5wSjjc+iw8VxC7fZVbYSiGeSO67PiLnvE3sykDvypR3mTkF+
3l4X3ZJff/9wZh7FsNQmXMTZS2gk/GBfl2u1FI1WqhVY1hUcSAFKDsHYvIJ4IgsLsEOEhgm0c8L5
T7SqfW+aZOV+pHuaco4e7KkcnKRGVqN+BBzqkWHSWI3kTJ0fu5rtJ2slP6N7jmLGwdwFBu9FcU6n
n3V2V9ks8ugdbZ7mpA8Duua+dfqqmHSy5Bjp7l8jgmyOtfzC6vyAjpBtEVqt0GYsc4aBZ+SQWM6e
pwtyqfMBjR0rflWjVGqB1mVTEMwlYk+FwlaajPvRXBvhoRN99U8f9FUazlyVQ7H8CYIiNIP+aRHd
6yZTUGuyjHf93HclFsXAOOGp9sEvOtQbhSt2PLVug5QhK88LbgOBR845ZiVve2/FhJGMycEoypc/
lv3Kej/0+2m3TbISequgSociTenBk+8cU4NotdHT/0v//mEbrRnH/6Ualz9Tz45e9uIU3sZ3Vuyz
EXnqCLMgh7RjP8BpeQnscmUPNTapsmMAITqm6Etd/tiLiFtRHyQg7J2bxJtWW62upgFNKwRxcrDb
isVNK9xYWBiVeFu65uXVCmsg5WAADLD8afi8bz0SBs74lLr2hqIY4pRaZTXRcCJ6EB6eK2EnJzdN
/xj9SCKRiC3UrdcnXA+6H1RmoW2TetWA+EqTCBXFxEDDIPocp2HlEzRHHJUegxrBQpGARD4jIcMp
k6B7duiDQ7kRe5417aZ6jQNR48RUmgwzSIWsK98+eCC3HWS5nzbR7V1XSTFZKXAxmmRgHzBcs45z
pAePkz/lG5XI/u8euNVYlRZF6oSaC+h5E5wDMfSUxVNerHVt6vRUsV8KfjrXAF/BwfekGfusO9hO
OeCCNx+2GYISWQUznWbysPjlUGGIgRlP1//+tqyYp9ZW89lYKkdAvDknez50j0UvNrk2TyXMKObF
BCuqRw5eKmLfqfZ82rbqnjq43ccgAdanDPlrcwDgskOnW7nrC3PFtX2+qZ7Km1G1gFG1GNx2kIm4
93DHRSvQORNrlxOd+OvvH1yDja5C8LYgl9E6PX11nTSrwya3jOe8NauVxf+UmgCT7dUx7lduzy6Y
Zve+TfvfkzliOJmDUbx8EhHzylNCzQcwOZxAmDKEQWX1oY2W6dsq+7m/8ALFqIMCBwfDrN37EciG
7yIzyL1Zs+XltvR/QW0qVPL6ZYpVV3le2RPBjvgWZsbJNCYBicsFlBv942xZ+2pI0B7nh4xkYQeK
zSpJMajhazG+NnwMJelCy/t2+110X6pYP4bAAZbQJ8HDWBoX2no/Pfl9m2TF7O3a8CcKSrRz5roh
ONLjYTWb+fmVwFNpN0p3rlNEI1xbRQdCriEq8zzsUrafuz7Kij+dt1LZC6DPn2yUyr0hM8PDDLKy
OI/+Y2e8zctDklchKAOBponY/CcHS8Xt1fo8FnoqDwc3ZZdOC8O10JuAsDyUE9B29hMneWgOW7iG
oXfqqPghrQHIpk1xXqp2n817DI06BX+7euWmptEllQFD5u6SZPVVPAb7iMx56NlawkXnDFTmixHj
RHJGUEsUotuN7b2dACU6nznND9z+1oIpFjzD2fDDSdbQKbodUXxAFXSLV+BOfc46B5Rgj371k6HE
6A+7co227vOUIULgf92ogTQekxYeAS7axImJ/IE2K7vfgN687rZi2i1y/rY54eKcFRefPZj+2ZPH
grzdVlidaSjmDc6Awc6mTBwqFBad0Qrz+aVnfWjlQTQSGRfsZ+t10e2HaRZKJcWwgbKk3ozm5MJg
kSW7CNThp8k82Wuqq3vA1dN8CGiF6Sc4vlHnHlfGyDLSKvTZfC5BT8LLalr5Co1GqfwYMuNLt8i2
OE9VEY/zqZze26kOB8SytQY1jQmqc+VJOwdd3oDPwRmDPZmBYkHAuL0HmpivcmRgSLrFlnzJzqwn
4RXg76Ru6Ldrvkn35tffP+yAMZVBg1bo7JyQvfNurSGHdI5DZbvopmDsUWHIzjjgHuhuPjZHdirC
Ms7jjachFbSV0mJqi5ZDO/2fpR+7yaVdm4+i00vVhju/aVFjz86WeBu693yew7wIi3StdfhT9nY4
CRW4NdnWMpUUD1gO7gGpqQOMeTdFMiIRQuluDSatUR4VwFVkHvGNus/OZnlsii5E7tMvVg4an/LI
4htUBFffdnQAOZZ73wCOunTVF79z7koUqZibvA+9ES0jufj+HKOD7fm2MWi8n0qCgWYOmgcJvmd0
5EPe9zG383DpT5bzQovLOFtxvgWpff26q2p8MAynmorSSBzn3iitHxlZllC25pbesqtw5SAfBG5p
mUuTnTlPYsrGoxGUK95OY9AqI4abOgUA1RDtyGfTeFlt69PJJf9dj3/jsqxYhrTEEju1dRTD2iFM
p6VKPMbEQ0wI5WV+bq+083+dsQ7J39sK8+mcxetKK5ac9jQXaQ7ZOECOO7InxywOon4Jl3iI8r0X
336ObnWUsDyB3Qn+H4/xZPpjJIAyT2sYT43o/4FzgYF1yoIxO+czjdHbG3K2KaHqqWAuTHDIUtFh
SxNbPLfmuyfJ+6blUEFcYmmKIM9cKGHOI6PqY/BKb5OsmKXt+C4bkdc/9/5T7xzsbuNaKBZp1zMt
+OwhzKKas+/aUR5k479se+nr1n70JW1tj7KYsrMxHojx0BaH23I1JxsVreW1uUPmGhHQDGxjP6Te
M2HG14olc1w7yZs7LNuuGCqtBm9lzdgYZGcy+XwX8NQ7TKL5dvsrdAqumKgoumLOWJudKZ9kSDxw
gPneWkpBE8nVqUbdXAcWJqVkZzcQqBhgUOjzAp10/W0royK46hFovGTEyc/O2y7kcn7rJrq7vTAa
v6gCuGYTnAoNpiWf6cB2xpKH6HA7ppt6keAaVRCXO9BqACeZ8WAEU1waQ5yTr7dfXLOjKmRrsUne
BkuGkxlNeVhL6UeYeL+SJNKtyvX3D8aEWiFSHGDXObfE2I+siTPuvzl5uXLE0IlXbBXVzX6YkjQ7
15iJLfrqyXTysDfJSnjWiVfCqGUNvXQDiJfNU5CBOOCerl2mNN5ARWrZc1I4GS7i5xT9OrazL9p3
Sl7n5DljK4MJdC+vWOo0DSXqhkaGG9pzOceJvLfTFVemUxklgCZB4eQLyC8fBtOkobCZCDvr9211
1Lz2/+C0epo5LjfSs6x4PPMscmw/BKJw5YamWXcVp2XNQML1JbbUIa9lHfoJsof1/3F2JT1y48zy
FxEQF21XqZZudbfb+9i+CPaMRxK178uvf6EPeEAN3SwCutaBYiUzyWQyMuJVLqdlnA5+Yv/0jc93
rYWXlAU7QdPTwOovHn+XUhHEwzmlhrKFzkjKwTp1a+n6PdZ2wF0/JS97IbRdP91fAc3qqiAtGecj
q2scgHP9XmafwVV5bFwlWCGRznrQM2B3t8GfsEzPeI03OKTOHkqgQkKoB0QKGV0qkXf1bnJFA3wV
ZDE1Ya01lxkVlTXUWTFODo6mwSrfj+nEnopMNJ+518VXUaYubvopiaDNXp9at57DIyZzVPpnfyfJ
brrdZJbzSLoFJRdSGZb5bZs5Ku0zBRWEm+VO8tKnuGj+RO/NSZrIQt92IUctPkvRN1Y14ernFH4V
uI1fnjM8ez/ct4omTVBBa2OxFlbJk+wldy7+9ESas5NUATVxiL89eVflEnHyygamDMHle2Cuf1mb
8/1pv21wV0WrFThLvIZv8fPKQRI2fpKN85J4v+8Prpm0ilKrq9x1oNyI64Fovk0gOjjlJThgjw2u
7GjCXSuxTgUGb98VeRwkB5EzropSAzf4grYgjNzFL2T5RauP92esef1QEWprShyBplsk8X11bpa/
MvvUyG9x2oft9i6bDHbRbAoqWUgrOOEe4IEvm08/ZeRs5X9PkwhTboWkai5AAxdGgRuN06vAtdhy
OdBkyOp9mgFikJ+KhoQtqODLdTbEla7QxZS7fda7NU37Mnup6s9z8cnGa3r+rajKj7aQz5BgCTr/
nT9/HtoCYnP+k8sWw5d13qvkKjIZ2lZaODLT3v4OQoiplr/uO4JuZCVVIQQdLA04H15mvyghzewW
oZ35x040FbE2DNbYDc0mrlC7CLplCzNiOm80m4WKVmtqHAbeipIsONgvrvuyEvooHJNCtsYqKpOI
aKahXOoJjgsCUJazcy9Nmr26oXf/vcl+oIxs19yDTZz2Nx/FyVp8w2GoiWmVNwRoLGewqzF7kUN6
ShnYNLtvvX0a0c5duH+1/NiVRaUMgXaDm9ojihap+Fv8tvM0GJhhv9AtqpKmlD1Ph9xGmlL5j1v6
eSYnVhmA3LqhldAlVT+N0uLITxzr8woB0430IUVz9P0w0uw+/3s5uFlVd6ntwd1PgNRrXeyh7RRs
Xt08o6oxX7NkFYbiy9t/w1Efk10bqOWmWYDlSTJAc7f8pStBhtWm3hH+e1ykVbxcZQ1lQnucDL0X
9wG3nFc3Q52O9/TLfVNpAkBFzC0ZRM6oNyUvwquWiFUxCZ3RHQxBoBt9D46bhbCZA8ZqC8/6o438
dgRTW2HqodWssYqWK0Y7hzgz7ur58kM4YTL4wegFFju2WapQuX4AGScdvb2ulriB5dT/8oIa3EY3
9d2dbqySzXHvSIGxRf1uzN7hwebDCAKJ2DeM/7Zbun9g4xLW1XWPNeWDFW0QV4TayNOcOIbrnG5R
lX3B9tOCxSOeAWQDduBR+P+Og3fQHZWNodg2f2ili7Ija6EqDDnHC4WCbHDf2XWGUQ5uLlC2ZIwh
0fes3/PqCew5Fn/ihNSGPVNnG+UAr9aW1lmMml0p0ymsGvIuQYeVIZrenr6j4uJme5p71k27BtEM
me0izMcKus/L+b513p47kI//dUtrhmp1Mdt4Aav+9RbrnPr+6f7Ib5+F2Mf+O3KSdtVaLWuG6yj4
kn1Q2wa2NQJ1MZ7nVAQebw5FraOC5OrKt0SFxiCAbZzrCHDE5pu6IXXG33+/CdpuWAG4XlFnaNbF
Drqqa0I3TdIQwCVTw4JuAfbfbz4xW7QRKIQlL77YXpc+ASft7/sLoJu8ErIunRtvoziovNh56GcL
QgvsBKGcg46pRO1Y+TYrq5FfbW85k7y5+oUf5rEpu3zLLi4XqvQq62nfrw5h0VTlCUSMLYjah2Xv
0o/3rfPWfryPrwQtUPRZV7clj1jbPOdz9oh3j/MI4rI85p/vf2L3dBV2hk+ouXcD9QmAxVseZatf
nUs52oHN7TWk1fBrLaEQL1hXGnY5jbnUZDxjVplKafPIq3orANx1OnFmBI3oRldiuUAtlaZDxaNR
Ni9yS+owc9rydN9MmpWg++83ESCKdElL1IEj3If7k5fnH1iJhgkQZjqXuqPDgV16Xw0lltlIQJEK
4fOoLkfnFKeyDVeRfbn/H96KtX3w3XA3/yEb/bKhDhNRK+U/wzR97pYkC9KpNExeZyMllmMxJnU5
dzyaJS3CbBZPNenqgLbpe/DjHthI9z+hRHTixsnsrR2NlnyzwgnxEZRtXxmW+U18xz68chAnbLC3
DJzhUTL07+D/2Cz+Auf5w1CL61StQTuuIZg/MmoqpOu8VgnxXgKgm3JHRJJWj5D9OY/WP/eXWzOy
mkC7/ko6SvFXhEeemDN+qKg0mEnjSWq/ScZY5U9owI+cip49kp430UfJSo85kppBCyA5ZreXPBoA
YCug6kQT9507l2cUVQwHg844uw/fxELFOXHQEyciW9plHeRJWU9AUxW2qU/+rcwCjqQ2nNgTsUk/
jDRyhXhZs6jY+mhLnSDPmzCf42CKa8Ni6P7K/vvNXyF1Nm7dNtDIG9buOqXOL26508MxJ1JiesMt
G62XE49W2ZINgLBFvrOy3tSWo9kyVHa/eO0Bt+QzTh/QGXXWc1KUEKVfu1OzSsOdQ2ceJaK3JZM2
OghExNz8pYo52EYm+9d96+imrwTvLGxvtrbEjlbkWyyZIhFvXwYwr060/vf+J972oz9UWnub+2WK
fTuyvCnERR79hT+sNQntBOIe1Y96/fv+d94O6T8EW5uBEBcKmXZE0cEOtfRrT3LUC0wiUbrhlcMZ
aLBxm0S7RluWP/m0RLEjiybSX+/P3oev/5nF/KHdOhfp5K84h6N8wXW+RAWxfV+2Pze3CpYaiYDE
64lj0vvVfWz/jzcBN7NuqYe+pVHMx3NnlWDYaEIJQed59U8NPjfOv9Gyb9ipdJZTwhsPVcBlci6i
2hkfZS/erXkB1IKJEEM3vBLgXbe1QwpypWia7Id1K16Xun1tZvfT/YV5O/r+UHld81xMdorZj17+
r0ymf/p2O1BgdPkfmq7+kjhFPNU4Jeb20WfF2Sb+Pw5LDrz778MrsW1DZIVIuuGEKHw8PPthO8l3
cj52AP0h59pWrlX2U8yjLoEKX9i3aBkMpCWE6WqrSWX+EHPN/J7PC4Wbbmh2Ljo7yJzvA9qHZeed
4qk6L93XBnytbOuOearaV0I6a8hiy+LIBOILGnWRWvJH1m2GGNd4qtpRQvyhyvmM9aZsuwDMfmp7
K+LkCJoR6612lLhz1qFRvhSRb3fu2dq7jFlHTbjtt08KrvaUeHi7JZDmEVE2DM9bP0O0wfu4rFOQ
Ue9yP9R09lEiGVC7PqvHPdScJYSWXjj27JI4+fn+8Lp/oCTetiTj6ni5HVUcRc0UK9zNp1TYL6NJ
llf3B5STuku6uqgIbOSQ/mGp+rChzbPNTfhj3R9QAtqxNtfFswoWOB+jdZxPLM6hKvy3H5u2as1m
p7aOTChTeW4pRLQ428dk5e8d0/mmG3nPDm6OnN6JHb+OkcSUVv0r69AiaJuYPDRWVztF4qxPSnCT
YNK+E9XoCEuy+ZR1pouzbvh9NW5mTvtdp2HxRbRNKcoL3SNg5VeaC8N7jWZR1U6ReUrRTMPJvqhd
VFV2MFvJJ7v9nRjPX90XlPMXnfrD4DoJbs0jZJxbPBOMcflXvskLBOmO7Zxq4wieoVeI9+yHcAEE
Ru23l7q2npg0AfB07qPE7o542aYG/6FygQhtZs8JprQ2kLPoVlgJ2wYXTUobwiOgYz/KnoYDWT72
hSnb2jPEN1I7tWukLkZwRPWwjcOKH7JnZ2tNHyCb+tqMLOSp6fDSLLPaNQLlPIJ0IhVRv+aXLdmA
OLdfqFOGVWxqTtesgto70pcjgYjSakfenH/x8744OQWjx1xI7RKp/GHz3RiBMFfykcsxyL32fbId
Up/nXO0MyYptHJiVblE914BzywffRXcNCsyD55+5a0IW61Zh97Gb3SIfNlw72saO6v4jukPq8tV1
nsh8LINQ20RatyIx5B2xAHi4Ic14nQkaCDN5uX9C6tZXOYABlZli4VAkKDlkAiqy1eGWdaYe0TdR
JUhQVOpfm9N2gLCsHQEVlkPeqxxxHZf/CrxMXSaL87DY8u6Khx4RgEjnW4z7LlLisg5FnC0X6Lk7
B82oBHxLetdpN2FH80Qim89X3HofHNkZSg6a/URlCs7m0toykGdEflEHHftSra8Z+X5/iTRjq30l
6FhhE2Xwr7X1w0H4n5BinLbK1Kiq8QC1uWTgK27pAku0prN/duJuPA9u/fHY3PcN8iY2aseuF2vh
PGrX4WvS8OGa8tS7Jszqf9z/gm76e1TefAHvyo1dVgNqkWghEueEJCIOuBMTUwqmM78S3mKSvk85
zqG96YG026VoAIqaK1PRTTf+/sdu/kDtytnBO5uIUjR1Zm11moflktWmSptueCXAB3+oJ1lk2ARr
v8CNv7eDdpHbqfDin8dWQDmom9kGBwOU6qKdhIzF5QMac873h9ZNXola3DelnO1lv+h3AW62Dw4U
C+iR901sTmrLSdNLayxarGxWuWG/NWeo3x3bVtVukzXnAjdlh0d9kTRJIMRY/3bHUZroqjSGUTtO
KN86oHFKO2LjgAfs7gPNWDC6/aEHC652nBCaQ25q9nm0+fKhrdsUVAjGDgLd3JWIrXyH8DjHotZ9
cpnAgrt6/WUl9bGdXmUKXpO5iCWAMpGdWiFbs0dKrWCe1uCQS6pMwfkmvJ5sFFePtQ1d7l+7DZwE
bXLsIFEFWhc7jre5yjcUiPpT51MQN1dPjWci99bZXolVe5wtwMlRwbHS8RVy1I/Aaj80rgnktm/r
b+S9KkHwRoSdlskkImtMwD9R9fwsHDm8H4m0zqLq4zFwwBppSB93h3nra8rleB5SL0+HYovmejiN
yOc6sX1KkMwvVBw7XdSOlLz0xmXluAmmsXO2k+IhzerzfUfSHFxqN0qe+6sF1YUlapMUYq3UnQNK
1mNBoFIGl4vbgK4Kuz4rWhrMtEJe6kdx5x1BV2DvVImCl7jYXNzpl6joLRosUvTBtOaG25nONLv3
3hyJTlVtC3TBkU2V7Oyz6lJOJjCjJgBUcuDBzlse43UlgmaVSL8xHx1w53jkNX32Eh8adPcXV/cZ
5dRdxGDFDNEQQQL1lNSfco89rs5wOja6EsXCG7re8Rsnstv2ZW1/9gt7sEV1cO7KoTsyPrWVBxNZ
UJAcHBqR5qdFWoPb6yyjBK1FOWSkpsKJ1kw+V2QEEbQAvsuUrWn2BLXRwlp7NjerC3RL4b20cX9t
izEiZA2t1qTupfkHarvFKGNP5lXrRP0Yf/Ttn0XtfOxWQ3uzbv5KwpzNtIhxExPRUJMzGFc+jAJM
LmI9szE/dp9Q+y7IjO6IisV2VAzjwyrqi0ucB5KaCFF15tl/vwnedslIXhdITVy07ybZemlZd87k
wUc5te/Ca2netQQl3TWvQ1TUr/0ASldvPPZAo7ZaSNmhOgcIe1TW9rc0jz94/vw0V+RyKHLVLgtc
hwHUWOA7tuW8n9zxWgjI3pPly/3hdd6jhK6YrGKooUcfJdZ6QTElKIrhzMrmwfOdY3uPCu/ykRtC
4DR3Ijw/RXbPQ6eoH+fVlDhrvEeFdtGWtZWocRulufdopQ4SxPgfl5PzfQPphldq0mtV5H2+pA5K
ETKicXdqcQCj49xw7Grsr/ZWVCPoA9o+W6O45ueMgR67TqcgmfvXbjJ14ev+wv7tm/jKxrZMmga1
xbkpn7uRPrI2RfdRalhfzdmrorl86BbYsvRY1JTTpeNA4i9JYaoH6ea+f/Rm7qkrE2grE7zHVGPU
1cCiLRDmgzDo/dXVPHL/rwp1M/y01Z69i+JGXu7VQbzJ5lw2bRFYdoNHK8Lz07TlSIeg9PxZlpsJ
SawzmXIcN7EtG8obEa0low8D5JA+rIAtH9syVHTXltKR5uh7jJYyf9q488XOksCdjkaEch7X1SBp
Ag3bKLP6yI0fy84KC2lCRWlMo+K5MtZ7vg32gqjNcJMc+7n5tJCtPHZZUiFdyywty2V7NC/2eVe3
ScfyDF56w2ahiWYV0kU5z7atzBHNqR8S2obN3PxdtfXVso3CQpqIUDsjJpJCt4Cg+tP1yQsbZEiA
4XOt9O/7EaGz//7Zm4ioMheb2wLnqenwMbbbr0N/SBaUc7UvIm6J1VRon4l66qHt2sUlb31f8Mok
qaezjJJC5z4fCMRgHdR+yAl0DA+06QPvaB6horhKQbJ+7pCmZGL+sG1ZMC3DxyUzgbh1hldOYpb5
CW+8Zo1IvLxL3DHCk9yx/NxSIjYjSQ/CUwxdT8mjG+OK3cbXFfKgR1zmDy1Wj9UAJjlAPVUMl0Y+
Pjt+eyhemdoT0WRp5lbDKCJQeT5MJDkXq/84xMeOLqY2RqxQYIfo9/7qBhW3U5GzOOgmrzU06rzt
j0zthojHAn3nzv4onKOY1PrzT4rGkYqYSnpve8wfkqx9nNExc3B4LVaFbJ+/9sQzPDjrpr5/8mYX
GJbRc6cShiGLc0b/XliN62VrTe9supkrkTr21UzmNdlwHRW1FzRc8vVBptY6GNIq3fyVAxY0LGBi
TTiLfFld5wICbE5xbsZjJT2mMi1MllN0aYrhR0Y+F/EY4jy/tJDZvB9Qutkr8UrRZTH2IGiNGN6Y
49EK2mx5oPIYGI6pfAt5yUAq67rwyxTyl1Avc8rlOoKW5f7sNYurdmXiRa5p4zWmEWP8e7/k3ybX
MVHgaSyjgq9iWuMEbz283QzzXyM0xJuyAH1wHhssr5v7frDf+L0liJsXDNiWDgjgLKveY3MzpJq6
ofe/dDN0mrMm81eEFKiCvQvn7nKNt+zbMZvvH70ZnPtJU7od7AJkWnKxY5EFABzHB6euhGslbYTR
An9s/TXK3eVSyYORpBL29qJs2xUKQZELvtIgtsc0SC3ihd5qysl0LqOcq5m1WDG0TfEc3s0XqKFc
0HP4OLa5YafULasSq2uZzvOyeSuSmjXHkxOkEx9W10WD0aGVVdFWfg4hSe6hvFPS5q+hEnZQU0DU
7w+usY2rXG7lzHNe0goPK8lyEtV6QrvJOW6cY9H0B+jKz5uhWbG43SrlewkS44c+7mvD5DWWV5l5
8RzvxdnYscidYB7qLd470hxEuTEVcpWuWS5cAtM08/CpAyinsW3D4bRvJn++QjBXCdYGmVctZuwE
vRDviZOG0qMfaetd1to7319YnW2UiPU2f+n8uN5TjwaVOj9Bw2dz6IWDqeS8PVTgJspxfKCJ+qEm
1pPs7IMOo8Tq1nt20+57ZNJz8c0vRPMjaYqDgyuROufVttKqx6na9M656CzrMrLk532DayJJBVa1
vlNuY48iY9svXxhOvSDNoKZVWzIxLKnuC0qsul6HN44WX2BDfS1ScR4GeT188qnIKj6UdLUSIBZr
R7bnouX9ZeyPEPuBeUbFVUkw9/BE4oZQzv2TW1T+g0v9l7aS7oG1RduxmhfM7ZpaCQE9lbDrwGZ2
2KL56P7KvhVK+9B7FN8crT56d2O07ILoQHrfx0rMQSc9U3lrH0TdCvbB98W+GTzpIGpuDRSMRk4e
NN8L3BNQp9lmw+H0ls/swys7TUsyaG7HaLhvqhYs48mpIcU30pnerHSmUXaZmQ2NED1m77Vfrbl7
6MQxih9HTQs6NHDCjWB0zyJP9dw8sPjL/eXUWVzZYqbRG7yhh6dIOkI0J54Cyx3f06F9pavpSUln
F2WncUiagiMTQh2T7cynsQLtntPnppqlZlHVjGCilmySModDDk4XDtKqw2Lx0lOTZZPhhNL8gT/y
gmyD+MEI+VvbXqJxrLMgzjxT8VOzAmpWsMpmFlvv75QnfZQt8gsyhOtmTe+m7MiTIfxeTQ22sgSv
ak75FQzRpy75UfIUe/1mSId1f0AJWpQNWxnvm00+EHrqIfhsFRBjKcCVwZoj14X9LyihO5RNbnk2
rLSM9mlAf4ObmPBjutVVwrZMwNDWOmvygparCymW57w9knfss2b/3c/o5DlDPHkoTEK0EtorDADv
+3Grm7QSt+mYZo29ee2zNbL13G/F8mJD3vt8bHQlYn23thcWg/hrm6wvXl2xU+YIcjo0uIqNakSy
bTkymmsFjr3GdkNvPHDtg7lVNl6+2naGXhhxRenzBFhF2OajYQvQ7DJqQsOpB6ful+Sl+h9/Vh5Y
QFZUB/U1HRUlTlbmDlnpQxIZD4Jlxc7xZgpPjaeomQxrOyB6JEQIXVl9BNXvhwSZkiH0dWPvW8LN
eb3yqiObZyUva1d6pyLpXtF25h3LNFTpgCmXveULSIwttQ+C1u6ceyYCYc2WpWLCU7/EG+MMXp++
EKcWYPaNeRcrWZ7a1PlwyMsdZVdZHStLSmfGrpKm4PziITlUf4Cbq5jwgnVWxwZsWKyYTjZkzbPK
dJjqFlTZVobN7TuLYkGdefjs8n4I+oEdeZDY563sKm0cN/nkNclLBtyHY3XvhqJ4Xx4lDFJh3qQc
+eKO8JfO7YMk9sO+bA1+rol+FeJdUnAVtgL+woq/Zmv+ugvrolfU0HSqMfofGgLFWrPChQpgNrMQ
5j97B7kKoaP+3wCFvtBqcSZwNpdf29UJt2k8HfJvWzn1IS8om2bEXlvR7tzE3RMly+XY0LudbnaV
oYkTq3Z58lJmzdMyL+cujR/uD61bSCUqfTcb8P4Pe9TYs5YXB4VB4Djvj61bRuWwdwHLItCO4dey
Ll4o9d4ntSksddNWwnJiw4Q7F4xdtr+cNFriOVj7Y5mECuImBeDtVozj2K+SEMDci10dU5ZxVBD3
7DZiiBuavJByefCB6JjqX4dsrcK3PbeD+NiK83IGVR16Us/+Zqruamytwp9nNOJZfbXfnXn6ccnz
x7GW70cQPhw71lT8syhWj2023CRluN0KEbhg9DtmFcW7GeTEfUnhJlCLCiF1EjIQSB8bmv03Jhu5
zW5NsEctydYGfAYdHnBeBriqzuSKexOQsec0GRGS1bsxD4bl1TFFjiYohXLmoKPIEXSEo3QQN/Dm
KXRskya6ZtYqtDktoDPVJbtJRvlCGvdFVv4HLy0NRtHMXIU3Z6Bsnep9OxHdPxl4Y9zRRNmkG9n9
71rmoGzyGTRVX/xE5kGfrp/yBWa/7yg6qygnzuD1ziwGrGVWFC8ZRKpcmX/1+HzsbFD59SsI/cYe
xXrSzAacxL9KORmqQ/sM3yg+qchmi7Y2ci0MXSYsEEm4bGCM79H2Yzh7dGZXopMX1TxBH408i9E+
c9G8H8f4fN/ouqkr0ZlUgkztNpJnK2df8s2L0J37ajc/J9fU76v7ghKiXHpdkmw4OKlXvmdyCCm0
SIatPJe2USpuH+utBVBiFXWcaUwaJJ8tmQDjAZWE60cJ+2AnzwWHihVLTuUC5o/80c4Mh5/mb6lo
57QlaJMusSYLiWbqod3lvdVdoed0OrQwKtQZEgrgDvPi+DlrebDE19n3sQOdS5PAp8anmBLKTYEC
7TBg4bcCza1svgD1b5i6bujdZDdZGOGoGOXzRp7n5cPWb59XNv28bxTdyPvWcTMyL2tZULrimJr9
YJN4oAW10f2hdeu5f/JmaM9ZuhhNklD6yaxgmr+Wsg6wb3b82KasopsrK/e2boG/DL1/SZbuex03
7+9PXWcVJYbRcEUSu8VSLv0all4aeeWRpx5cvFTGSlC3NrjTweBk6wJeDOEymGre+3PLGzGropk5
lNWKaUJ1gdnrpRPdb08uX7IYcsm8INfE9c4WsY4ZX4U2g3jT9v3aEVfXLX/KfOAB1CW/HrK+ylK5
0iTL5Lzh4jvwy8rawCmK07GhlRgFBTek5wrBr7jjXXnhodHWhCXX+IxKUJnEwzZlriTPLkmnx7Yh
2TXJY0PJa5/fG0urApm5lXR57q3kuZybiGbLt7xe43DOc+vMvOnjwMAif8xCStTWzVg1Dk9wMsrh
+9QNf8e+iaxVk46oiGZZzjmF/ijyv73YCPRKQ8Hzcwjrh8hSiSn9eursqmdwm/LJdiJqGXIFjZqj
o4KWfekkXj1h4AY9x5/9i7yQUHzO6iB5P12ra204/3QOpBy5K7ruwW86kWcvs4pTC6Y/wNvoYlhX
jfFV8DLlk2vvyqlX0vmBtbyAOf5sTaa6vWavV8HLXPaApseLuEpIozL/XdecZQXat/pADy/WVkUv
l80GjY51FldLbtaVWRmUdzdqkgLVWF7FLeeSl6IdFoSulzxQPznFuKDcD6f/OckbkavSUPJ5rmzh
tDhKuiGLstZCm0bSVRFt0va7g46ll9b17TDZZsBqY2ibi371r8Qzqnjp/pwS0JmHoQAfxWuNV/+g
g5UHNCYmQJ3Oq5Q8Wq7QaPQyeBX38tNgu1e7JNGGl8v71tMNz5QUYlhr12aYeyamyHH8IF2qh7wy
0QnoTKMk0i5Nm34AHcKLB4ZlMbgn4h4hM9sdVgnmeqLNJMecPNvCjwoAYdP0932bvD1pnLL/tYlo
kfbQDlfd2bdCP5lT3BqJyV11g++pxU3OBvx+LNeqjp/b/m8Utq8A61yOTVs9eXGkbKNPyXOcD7/E
Aj0zIhKT2Lpu2vu2dDPtmA5NuciKPLNhkR82h+ahC+odwwGgG333zpvRGwf1Zp4Sfh02GhZzfO48
anBw3dD77zdD105TFNOAoR3cQ8v6l2fUQn87dGxfiUyoz9vJJHyIdLmZf07xqhpYte+9Os587A3B
9pXoFBS9zV3exM/dXD0WfpR55TvCW4NpdH9ADU6UQUHXi3xq6sXZbkDBbtN/Nm56n9QNrwSoVZTr
WCdF/DywPqgsGayiuJD1oEeqQGbLj3uIhkN2NwUxFOiAqu8gyT7dDyXN1FUUc710eUfQNfFC1iFM
kt9dUv+zbPm3+6NrXFLFK9Wju2TxgDRE+rk/BqVkw1e5QCrk/vC6ySuhahe1vXOsxM9p4eWB3Tgf
yglMIrxsP93/gG7++4dvQgqCBi2nkpHnsWJPZZn+TbzUpPTwdppjq6ClqhT+zoaCEsJcf92y7HFb
6GPjrr/a1dRUq5u+ErdF0fbY8wW2sri4xvP2usUm9bu3Ogod31aRSwN01+phRgGEQ3VNEBJBlyFk
fLjM/AV18A9Z53zKpu2glyrx69ECWVtaxc8iHi4lzR/z/NI6phq4zo2U8AUnRCGnAkozSzN8sjL+
yV37qFpjQ/1RM7wKZBqRLqOJHAWXfpw+CWKHeD3+PsVeeN9HdcMrx6wDlZYkw2yfi6S++Ou/1ti+
65hJzU/jpSqKaRa0Qk0HISYnMQaL3T6RqniXOuNrLk0G0n1DDWOr57xOkTKDG4WEpUA7W9ZN+XkR
3A/gfN/vG0oTDSrUueGTb42ew69bSoK+qn/MSf73/aF1/2D/5M0+QdgioUWH1FVmXwR9ESVBdrkF
y2giGNZ9QInksUWjzOrizsIaKw/XOp8uW+OK0MK7e0iX3kCyoDORcgqnAAUUxTqhgke20LHGF6cX
hr367aqD7SohPKC7yOmWmTwXxfI7p2WUdtmTV8+/OtR7RG1iKNX9AyWWa8uBnNwIQ4F8/pH467lI
P9xfY02cqUghKnC4s2mEht+UhWlNwnTyTstypN0YPq0ihdLR6mle5eKaQ31hKber3OozddvTsdkr
KfNIp4nlpBDXdYhPS0bPKz/z8uf9wTVGV3HPOdKf0m5KcbX5cpqT30tv6uHaN7E/b7y2ihWK+7Zc
1wW1qjEvXXi7dfFc0E5kZdDNfuiV9K+y6C/H/sX+726CuIppJdGZg7pAvQZ1Zp2qzPQEovMdJXw9
8v/hi0TlYUDD9Dx7Pwqj8JXO/krYDiybqrjABRGc7P0jNJKmh8k3qajoBlcCt8BjqCxAhHgddrrZ
LgHNNU8zA7ZCt75KuLqFG4uN4GykQ3FO0ytbvy1FGpQQZkGL1EY/3V9azeajQoiE5W8pCiXQ6qWv
brl9r0d0GUJR8WtXlu3Fbl1TZUxjLBVQNAG+kEA6ArVVvyHBAiarc5bYJkpqjRupgCKWMsJkYsXP
i1PN51X2H8pBrqecu4dKY/YfsKLB2p9KkUvY9vpB2kXIMuvjsSXY/9NNdDntvAxsTvHQ6Kf2Bd3B
rz3oDwI5J3PodJ7zas+b4dahM5MSyDO0k502K7EI01wGqz3LsBjZFwbN22P3SVuJ585yOjlUQLz5
eOYK7O1fK11lMLkmimfdP1ACOpMU9PtJBSRgzcklS5I84DWxz46kpo5EXUgoYb3OZCuaBe/5dbXl
QeHwIGUsSmz7IQGrIbp+D5pKiXAL4oFx0uI78wZdOFqdxrx+ZcIAsdMYSkUi9WSuIJknUZAs6F9V
Ii6eT8OysK73nVY3vJJbd4LbfZOhFmQ50gs2SFJerYH/9gSLT8e+oJzLgmzJhEMHQL6ZvlL3H8df
vonRxMilWWQVOD2n2ZSlaY7XhsF+aNs2IoX3WKz9Yxf7P1HCMayxZtdToVXuVm1Wh2a/a+vOJ2FN
ofV/nH3JluQo0+wT6RyBhEBbxZjK7KyqrLk3OjW1JoRmNDz9b9F3k82XhM7VNhaIcHDHcczN6Fbz
v20FDF/2HAlYi9tigZ38Pd5oz0mGdo11+XTf/Ja82mSV9DjgCK0HRxvW4VBMkRoe0yU47X2nYr7h
yaSZ2qSaUBYOqyE9+KqkkVzVNWvkxha1nKAms6RI5olAid55yrV/ROvAyU/FBzWJR6Ahz245nft1
C41iW2bDlVUIdRHWB0gzIDjCRHslfDnsWgcTc8XaqkTzL0OlIvfOoxc8En8+FHl9Vu2WGp9lJ5m4
q6Sb/NYD2PLCFbi0qddOEVetPnEy7CximuSSpFkUrRcP72LBALrwZQqOwFt/G8ATv+Fptj9x28ev
TlFweeI5iTCgc+vk++rzJHInwA1VVvyzbyFuH371gRpXg5DeFiJskIJ1h0k9eVREQ7nrYZKZYCx0
RGXFgGv+ExAGM7Ls3Dm3qZce78/eskM941yuAHgdHY100lmSj5mm7yAEt9PyhiMXLC8SkP4CxASe
dpglYwdSNDN0R8ItV7YEI884kvXE9bzcQCjo0qmOTiWufF5PTiPZJW/zXWAL5hlOzMJ67sMZ8WJJ
5XOaQrec8I1QZLG+Cbqac1TXgxTPMqCMhsSc+9iFX3atqwm3GhLhoJSJSfuB86WRo39Mwc61b2VN
rJVXTm2Gplr+iLPy45h0P2qeRiDk2ldTMVkl2ybNIT0E9Bva0V48b/yt5R5FWdQMqOGsvaucqing
rJPoDz7kWHI5HEVSfwx7ZyMeWAKOySo5FL7M+xGzZxoO9T71QGeb/Lm/qraxDW8tFgjTpAliQUAz
diya9gOUD/NnMhf7+t3wuvvfaNbkaQFBE5QPaJmF51AnIVoDxLCFVLBteMNhnZpD/nzC8wBJUbvs
v+S6/HnfNLaRDS8FESzYDAtUy8jghce1ksO7IqP74EXMBFzV3lpPYw93ciQjcZfk8sHxFe7d9ydv
eRswMVeBRuflpHIAbrv84PrgeRzOCU+gZlk9lOschfmv3HU3bgAWS5nMkmmiZVus+NgKCKkc9beG
1xuFe9vQtzj96iwkmk7Qg64AAir6x2KVeFjaQ1QMzzUxWL1cpM96PEiKQAI/9qJz/bXp++v9BbBN
/Pb7q4nLWS166HNUzbz+QyqK/ByqTY1BS8JpIq/wwJwuIk/pBZxivxdCj6KfjlDO/NSGSUQJvSQu
3UgWLAHCRGHl65B01eB3T7jnRcH8acpFpOYP//9G4h4xU045liWEuFMwME4i74+8dPoiwltQ0p/u
f+Ct2d8+YF4e+eoVtQD7JcPLZLSoZYm6ucM9O532HF23Txi3R64T2SDj8eLCY3M0aO9FgyDm0Iv2
0/3/8NZOun3AcAHoGdcFCLXxH8ZUjnjUICAtIXTcegS1jX+z3audKrSSfG0nEDox7X4ZPNYBkcim
jVuFbfTb769Gz2s1y7Zbedy0WRWhYsMi0Jy+3DfNzQRmafpmGuP0AqFQsDC3ELFH549r0/9oyuBQ
j8n3huqN/W+bv3F8uSQL8zEjQVyCZowvOi7drYuEbWjj6EIOWGZtO3GI0VdggB2Oui53RJ+bYYyz
q8iHxFnKBOSjTRFRl0bhuPGCZzG5mWDmE4QG5mDhcQntuUhJ+eBx+gmPJT+F3oPfw+zNbLCrPS1D
JYJ4Zp8r3K+Et6ev6Day4Uv94jjBBJGPeOjpZRTvnT54WEu+sddttjE8qZkWUTtNDhTyQp7DAlDz
eX03hdURRDUbAc2yZ8xcsFB6DvgE83tMqIMuExqxatnYNZZoaSLwp1a54VgQEddC9Dpm6wAGLZHw
UMdZX0A86r7X2j5juJTM5OgM0gniFOlOn19ZM0SU70gYbitsOFXg4ZEtLFoRJ7x/TsLZOWgPFbH7
M7dZ33CreW3ImI3YPk6ysCN6MPtHqoctxsG3KoWYupkSMgoMx5LDLrP30mfgML+M8zc4GNW/dk3f
TAoXVVEeBGMQSxJ+8jru4B6xbhVeLLYxk0CdDGVbOLDN1HeHVamY5uXGk4jFr0woPneQuYYFDyAo
pNo0AoEqe/IkwM5VMxSnwt2F8rqtgOHAswAKZUldHodQNTuUEossgn6LLcIiIEzIzXSvzkKa08DH
Y5GI6eqOR6S26zFBP0dUoWPnEI4sPa6aFs+gyZNRMvP6XDb9FnOuzYbGUdnTHFrUwwgmuIplL0lW
11G9Quu3WJ0hqkuabRQgbN8xnJuudarWDu5c0EVFY5pfh1WNkVrKk8+23n5se81w8ozMUCdFIQ6H
ssyPuu10NDTZ3/u8xHByCnkUwTKwXuNuPDwxZw3RsojO3y2WL0v4M5H7iyN6JXohYregL2oQJ8mW
uEnq867pm9D9Kc9DyCA3PHal1z6koT8fe5H8s29wI9nFQwDLB56FMa2mv8rWrY8D9/yN49NmmNuW
euUentcsFaTJeDwO4w+vck5pkD6ydHm5P3fb8IZz91kOBdKiCGMX1UKwmUd9SD5mXrNxeFr2pEk5
zhje8CCgIWJZrk2Uriw5QnN2K3GxuJVruG8tMjA75z2PeZZ6UZOIv3XOPg6N/FQF3gYQwPYNw3XL
itU1qPBF3MBSkV8OVzCWNIdW1WfgdTfMZAuCruG7PfNUuGgVxkXN/GfC+V8V3g/xZFK6R9cD6eis
oAXYN9+r+Qvl6dbmsv05w6s7v1yKvARr9UqHR13/tWbZCy2qKBn2fcE1gfwS/LK+JsBNr4z+6Ur3
WtVzFoVu/9zracN6b/8L1yQpT9YySzOoxMZDqz5NCRpQUHn0UzC/yT2AVe65JlG5EFU6lxzhqbrq
Un2rR+fbff9720Fck6Nc6CkpMf0QcZXIQ6NArQ4ixR0V3tusDed2nFBRPSEw8Y6TSHvONzqlWzfk
tyMHiJH+G5hoshRt40J2xNeZ85wv7hz3BcmPfGm64z7jGP4NgOrshQ38u+rq4AbyxFNlBHVJvdP4
hm8zUYRyWAMeZ0P/o2sDEHjNoCreAkvY1tZwaj6D356oNXiZVhDApmwUEas3a7w2+xu+KxU6PIdq
haTPSp45SX61axg5tdhIWd7Ou10T2y98JgKotuNKqymL0kKdZTA86Xz97SQh9Ne2UjCLkUycf5et
nOgeJ/M0lX+Hf+Z6T+8DNr8J8fc5XfSadTxm6LH3WfGhLeu4rHdGBJOWFGmKLvkYgjibAH/sT2V3
EtO6pRNuWVyTl9Txm1X2EOyLlQ6PHh+uFIQ2TUl21W9cE+LvDz1ISJErQjAulZcy0OpBpaN6f99t
bZM33FZppYN+pGHsBM5flCaHIe8fh2xLk8K2YwyvzZpwzUlLwtifQQqTC54cuei/3p+7bXDDZyEU
kdfLMgQvoUj/rIvjR2E3/Lg/ts0uhse6S9t0MkGZYh7mx4Lwp7xY38ta/dw1vAnnZ4sE9/kKqSbp
Bqeld883MU9ej6d9w4v/xvs+VR424E1Ej9Wn0lmeinw9BZP7e9/wRhKtNS/+n8Zdi1CTJt2HNJ1O
XTpvpHGWdTUZST1ReXh/SYO4csk76c3fwSa2ESltQ9+W+1WGPnoLR8UemkZB6n1ySPDktP/ct8nN
tP9byXVNDtJqkuXQ0TqIx2A405ydMlE8oMPlcczKxzJ0n1IW/Ln/Kcve5IbPQml6JLUHkcdaBtOp
ztV3SYvmujjzvpo3VJ7+ayZ/1iU611FnSWn1pPwZnLwDEtt90zfcNpGhgwe8AWtQ9o+rX12CQb0E
ZbUvkeKG5+aoR/tVjiyt48CFVHn/i2TEPd6fu2WVTfy+U6lZA3saxqGfznHDyB8vJPW54MW7RCRf
+Si/upm39TXLQptwfg3pSImqVBj3XvOUqODZLRIwa21Vey3OYJJ/1u3CZDhq/tUXOiJSPyZ4OL9v
J9vMb+n/Kz/rwFZKkxSFWJIXh2Cdjrx3ULTb6nOw3CJMRH/Ou8oB452IdeZ2kUirk2564C18VJT7
rXYZm3luv7/6D+vSDQyJg0C6P8XE70uoPejgdN9AtsENH26VonlbopIW+P14nvTwNU277Hp/cJt5
DPedk6osZuFzKEHlhzF3LjTzv03jeqmk+nb/E7b5G05cjapXUodI93n6lS2rG9WtX+2LECYXKPTf
2l5DKCRWrMMl1D0Sh8Rskz/DsjlNIH/VV2ORCth+Eh5YvNzx0OHSGIlxTxMI0lkTwN+rUWYNdN/j
as7LA4A78Nqp2Hm4mwD+WtQuKk24CfGVHBVWtejIZQq2umUsK2vC9yUIKp15SXgMBAZ0HduRRLXn
b8QF2+C3JXnlU926Qve+0SLGsEWEZ9tfk6830kHbst6++WpsDdyG14QT/5qEw1mDsxeEHMfF3aoL
24Y3PHboswqq8S7qL3nyuDhfCn+BVktzuO9PttENl1196AOoAlueu8NhYjXA8/Mp7N2dwxvuugS1
29Ucw4/jEE0UqsSZPubp1vuGbfbGmZsWmVN5ATzKhUQkCZO/8qE41pv3TsvwJkC/TFsw3qhZxJnP
L7Qq33f5eAYZ9r5wafKFBoXnlrLBI7ybZ5c0dZ1rv5bVYWm88C+H7CuvuiazOeR90nIObwxPEPe5
Ln0ZHqCtsMWsaAn5JkifkVKnq6LYP1NLLsEPAhBuhIdKN3Ih/HO8v0ltH7mtzysP6wFyadC+wL+O
C/sjQaPuZHidH5Micvp0I0O/3SHeyKNNBtQUrzlDm444GJXfHL2kj8ZxfGwH8SSm+m93dDY8whKJ
TND+NHta+RTL0XZN+RU1E55ehmTxq9N9W1nGN7nPAp7qMBi4/+JnwVE34BeVW43sb/I/4Xwx31kT
V4G1J8/YS4aLXdQ8jJf5uj4PXUTPw0FddkY887V1KKSsKNpgX7zhUi0XqR6HYqOoYcmjzY6GqRvb
pO5vj9xsOhViRB+sOns13l3rf8KhjiQLN/asZR3M1oYRHKxjumA/gQu9PzhOUh3mrXqY5SnA9Y24
JxvwY2WqE7GfkrNYY+1M31TZRgy11Rt9dNf+IMv8aVzkRqiy2M3Em4EudQ1cwJ2ujhIHFry4o3tQ
y08i//jz4zxstTlYjGaiztYGScCIFodrxqqjVMGhxxPifb+wxHITbUZ0Mi3Uq7yXdr3MMo/U9KHK
NgoHtrFvcetVfHLGAFf6svZemOuHEDEZ84d0CLMIAvY/78/eZhgjAq4eRW9mgC80bXWt5HJc142C
k23k2++v5p7l6zisSQngRCXOKh+O7RYA7C0kLaKFiTHDM1iJ4rAErG8Jfspqfeg88ZBPw2VeAWUL
6cvciK9F2fy5byLbFjUyGcixVymYWryXsQGzFztR0Agv1Y9xaQ9J9xFCzxsbyWYwI6WpAT/puxx/
S+B26V3KLcU5m1Ob0LMuKHQbOjSJU6xCnU+XvoZkQLtGk/pcoQUumdmxlN+r8f0ug5mAtKRq0gIb
N4lFMh6XsDhOxS9sNKQe34OKRECdb6BQLBYzGyBS7i90TeF6dR3mERJayDKX+nT/X/wLMXnj4DYx
bxnOIwmtJThfefbYNVx/Mkh/+WXc6epxGp7K4mcYPHtDDmKjKurJx0J+pYJ8uP95S9pg4uLmUYes
mxEYuwnMJc67xc8vS11dW/coho2dfXPyt/7h7fdXLsr7HoLfOc7DqX+R43NRv/fqDQC6bWjD+wch
hF+W2n9p2WNNz2F7pnv0neD+JiYup5RkU7n4L+XwlOgHqX77Ot/ng2ZrRLaCMAB91/6Lwx9K/iVl
GzU8S6JpYuCmOYQ8IB/9FznEi3NhJx4c2PH+TvkXY/7GMpo4L5LlJEhHZE/q23DskDxV4K2P8qfl
7J+rc3JaN/zasqYm6CsUi64aMmNN0+pI1QKGywLof38XTtA1oV4ZhF56Nwv8FwKesFmquBm2LqNW
ExnbsUjGrtJqRfL693LoHtQ5O+pIPk6/nMvNQstGrm9Z5v/pAuiW3CMqZS8cTMwLyLemJ0Fo5GxR
itjGN44i0ngO9x3ffxm8IvLX6wxduYU+Sb0RdGwrbBxBNJO5aFy4FpvPJT23zjloN0xjidX/Hk6v
Yo1wUIMpengAtA9Q/l0/dFmzEWssQ5vwrSb18dTtYOh2PS05eLb3HS8mbmutlJ+rAuP2AZbwKrY6
aGzXHZNrFQD5UYZ8wD3k3XjKr+0FchtOGfGLOt0uO8Hn+4HBsltM0tWiC4ZsuNmFgwK1B3YhPM7e
Rz/4dH/4N4lXEYhN4lVn6lvi1jl7QSPTxT/N1yFuH2jUHKZoi8bLtrS331/tmjRrdcNcONSQkk9p
qauLaJ3mfP8PWHa7ieBKBwoBAYbjTznnUERZca22VN9spjcctcsdFEaS29bJv/L12DQe2r0OYn7Z
N3PDT1fo4yT1iA2ks89QJ5Bqjlr64/7YNpMbV8CybWTt5B5CJd5aj2nuq2Po5HtcioYmIguoiLlO
bi41lDoKeHug05f7037T4hj5lr2/2imiZOXYTwQ+1fzFmtjvddSyE8TLNzKDNzcLxr/laa/GT4LS
G7oRCY23nEO8zLfsnV9sZAe2sW//6dXYQ6lmmnYIu0H9TMhpVe+7aSOi28xy++SroXOnzYNpxh5H
y1LkZKcb/1fza8zP963+diiDWQwHzfMZiqoLFrTprs1Dcy6O5cH5w5YD6prH5rIlLWn9jlGsXgl0
FF0GE6VfnI8gQ7j438fv5EP7RE7uddxS+LMthOG2NOGiyiTSBIc8EXqa8s9s6zrxplvBUIbLkibx
htpD8hSOh1x/qLqP91fANq7hrqMEfShEIPyXbPwG6dMjSbbySsvIJgiLDqLJyxHGqFDFQmzcqk7b
xjU8VRUl2OlvuXBSHUE1PoqNvWgb1/DQsWPLDXeOcJ5e0vzR35qvZVOYYKtUz6xgmmFTpJ/1EAeJ
Fzlbu8I2tuGeaesw9HojoQvyIoughqci5rvHrt1qvrF94GasV/4vBlrW9W3yff2eON9Yfw6nPRkd
gTblf4cO12UNfSjlxImTHiSe61p0Et7f1G9GLQxtLCW4BNtRd0UZq/AzGt+jvvlA+0sLAOb98d+0
Csa/ffeVVZZ5yPmwTuTqedkXd05PKQl++kG4pxSP4c1VnceBT3qtIEwk18MwkPkwp+VGRLfN3VhR
T6FDGo5ZxlldHFANjlwgR5Nx3ONFmLsRaAte0hXoGxUrkSDr1eBD3OIhsc3ciK5D6Cpw4wxlPCiE
KxDwcMk+JO0eljkoyJuF8YmXC4hgwipW9fCNsPoRxCcbC3rbd/9zw8bQRpCFgq8apsop4mWoTlBR
+lzm9Xuu8eIrcnnqEu+4a1/+TzVcD+HUguQ79jg4VFr/XbZWUbZmG48UFrcyq+D9klIxEkGuY+I/
IvK8E9ARrPruOZTL533/wPDcZJjpVPCOXBe3vjAn/LDK7KCSLSFo2z8wHNdd1mQY0qSKoQH92KR1
VK35B57NEcjGd66B4byd6/Q+tDbItcymf0qna6KVP2dJsLGVbm76xlYyqX7cXLUNhOHJdSbpn8VR
P1KZ7hzacN0ySLIqVFkfQ74dOAd94cnWldU2a8N1g6YsNMlHGQ+L+lqMIBBUS//z/pZ5s74OMTsj
MxoA52zSPunisQP9JEDBUdGtFw3V8w7Aszb0rrxGv/T9j9n+iOHJE9TbGy2DKnZFI04rL7pjlhYb
zzWWwc3CNxMQVXI9XQJMty6PYznC00j1ftfMzWK3SvhStY7s4lmJqJz8M5rVT/eHtniVWekmfcJI
PTldPKnH3PknIX0EDqd99MOIzGYtW80OHQDWKONWtuA9KUHHKsd2j97XbXTDYVGvbTOqEDRBBf0h
WMVhErtw9jeKr//mCYBOhLnvu+QayBXYp/b7Ovs794rprIOryyXz4FHhr9mTH7yu/np/NW//+40I
Y9awQ1pxgV4fGXfNg2y+EgkAy5/7Q9s2uOGqGboww7SnGHr9skA0ph/6j/tGNvySjrLJk4TLWBbf
2eT9xXzy6f7IFnOY2IIiUEWRDkICnfsxKZ4L8iHYuntZ/MbEE8hgmXJZYQ15/c7L3yU1i7wlDp1s
I6Dbpm4cpgDyLZOLanjcutORZO6vpQnAzNfsaaslYBr/7+7OCqg8qcIr43oKv61InQ45oL6XfWa/
/adXKbZaAp6xhMl4DodjMXZdlPrhAW2Gw0YktxnH8E0Wzuid7vsyBrPOIeXOcRTZgaFlcd/8Df9s
u2rSjCZFTCEpfp2zVT+Ojl8dfVZtJTMWb/q31vHKRLdXWQDj/rX/u7lZHycx7DsrTD013Ta0HVtk
AszLIsggHMdwj8o1oq1Zx0/KWWVoKZOxN4F6lNPyuiRqq5L/9lM1Cc1SPl39koWDUDHaBx8zaISl
6iepgkMCtdJsGiMGVVRNRrArbeA3LbvIrPGDEtln4dIjOkw8mnJnOjSVvvKbZM39fWRZZLPWD4J/
r1oktqnX6ZdZM36Yy3reFyDMCj9tFecqR9Qc8hNjSPqah3L8fX/iNssYDkynUlDGsyoOei+iYn1w
yfgEosqdw9/s9WrzV23rtV1NuzhXjxN5pOkL24XVxyYyXNfDpDVLXKQbc3sqQ+9DusCDQ/Ftn2Ho
f2e+6tUHk+lUxlqn8uD33ngepimJmVq2JHwsB4vZkT3IOQxBfHk7DZ8aelozEvniWgbjxqa8HSBv
pAimdprwfJUA516ht+fcTORc6Y+5Ah14HZV8D50eJ8Is9a8sT0UGClt0339mTncuKD3fX4C3XUqY
pX6OJJsiM8OxW64qcjvpnVAPkad9oxuHbiHybvWSBAeX350SSJG383zcN7Rx4IKHSNO8nqHyQd9X
eI2r9VbV5u07lDCbrcuF+IRlmDTtXlZ6XMSJ9M95+NfU/bVuPT6/HRCEWep3vFGOHUHhae3ni5h9
N2Lgm5K12COMetsxht8WOQunIUC6wxseXlWlCXiapCN3NYFhfMNx+yxZKyDnypjl+hdx6i9ONe2r
KIJP/b9BAc3idd8wRMtyCD4FXn4Jx1/JsomGfhuMhLkb+fHsJTg7wDF31a7M/+7CMQQMqJKnaYH0
cx/K7DiPWXuQPf17cStyaEGfHlGZ/V6mTh6Uzhv0s4i/Vz/Y6tqweKH5PKDTtK4Fhxd282+nllUU
8mSLh+3t+Aes0H+tWTjC8yoJa67tQ0cPYAk/kPpx3RTOts3d8PGuK3wQ2JdV3GbNCzgsqwO23bov
gJjvBYtsfLp4TRcPTVRhyv6yRVdkM4txJEP+uGa0RXFNuGyIbp/wag7FFJBlsmwjIbJ942ayV+cy
9RNWNQFMH67ntpNHcC036e81+XU/BNqGN3x8UZlLdAMfJORL116HbIpI874LdxFDEGEqsLkarVue
13dxUF+kSA9j8a4AYPb+5G3bxnBycOE0YU+BAKSJ/tDo5ZFm6D65P7bNMIaD1z3WlnNsyTBnD+Uk
QXvQzOe06k7NxLYYwSwh3OzSXrJ17DSZAWEEbPxaptDcYZXO/3KGdOsJ1WIjbrhumnsNkuq2jJel
RXRNSwURDU9OgIrdN5TtA4bv5qWSZYlzKO6R5EUK0hAnMXf/3B/cZqDb6rza/cs4LSWvB1TCSsAW
6akHo9m678FMmFJrEiBVdM3NfTzlc9Sp+uoH/vX+vC0XJ2F2axcDH+FbjntluoViZXnQOcQfBwaY
YcX/SgIkBGt+QLtvHFThvkBntm07rIByicZKrEN7RAH3XRlUGzgR2zoYRzUdxoC7fkOvbUI7iAZ7
8hDeFFnCXGXH+yazOJwpvabEIoF0w+27pBc5/m7IJ2gr9Ym/4c+2bWr489D5lLKcwjgji4p2OhQj
2/AAi3HMnm3qZOOtPNHHIP44zWl3JQMK5+0uplIizCbtDmXrKe+z/rEKGA8/98vQV49BT7MtKI3F
NGabNsmdIqsqBdNQgVNddRNEAZN2D0s40khTdw1KetzvnIJeoYHcHIra0cdJlc2+dTU7teeVp+PU
YF37ChyxtCye6Thf7m9Jm2Fuv7+KPh4qQgtVOF/mcI14xr8oh2wlqLaxjYNXNy5Zq5Dj8bWe/rio
mF/Tkm/1qdgGN9y1546s8y50r07dfVmXJok4bffO3Dh1J2dwUEBxZaybJioFMGPhlsapbd6Gk2oK
ebjJh8GDdLoUfvUAvs99+8TsyZ7KNU1nD6VyVbsnNyk+1Vp+3rVNzG5sPuDlh+aSXAvauoeubtqz
hirozokb5+vcOmvJbjV+EJpHU1uh01vui+pmJ3YGKcfZq3MvTsBfkbj63C3Lu76sNg5vy2qyW7x8
5T6Sh6AlnbCaS+b/KMvpNyNdc7xvc0vMZbdvvhqb5l2/hDnKeMC6HUU9RonvnKE8v9PohneWoaxb
XHfpFdow7KVUOvvYjOu4gay3HHXMcE8wcgJ7pvCM1QwkCnt9Snj7xU0f9Tx932cew0frGnWBZJnJ
lS3OX2X3NKHtcenVxvwt1Q1muCmdqQaNLe496KHIzoNgIDhoWv/gEHTUgg02O4Ry+tZOeksX1LKT
zP7sfFrpUlUD/g5JfyoQMEdkTTa89+ZH/1t7EyZsipHKl+mKvMNHO1mrj5T8dvPPqorSrWhsWW4T
PdXOQ9WMPidX0gG1PvOzqkEgTV+gU3++v9w2+9y+/MobRtb5RKc+uSY96b+jzDe1USdn8eH+8BZn
M/FTbOwDT/y7m8b22AnoEs/kGWibjeFt9jF8mZfccYNbGAog9uNxaLcw96OHlwXabL3c2Qxk+PMS
BGAprlHAVUrXJy1r8m5l69aztM0+hj+T2S2FTHGWL0UQNen0JxmHE6n7jX4K2/CGM/fz0qhwQGVn
GNNDWauXoRgPZdBvoJBstjG9WUBfLvEUbrpjGOlUnCHFd7y/cSxDm/ipdkJrKBp9kCosbTIdu8DJ
k4vTJMuP++NbLGMCqDq98GZe2z5enf6MAsAvWvjnut5FJkJgB8OtRpfybMRjVNHxd6hrH/lUb6SW
tpkbHjtD2kAUQuC1lEIx06Vte3TwSIgCw8A2goLFrbzbp18FhdYXK6irZxln0PvmYQIiaxr3He7S
mm9cc23/4rburz5RBf4EEiYcZMwVLymDEDpfgr+aem/yY7YWZyRvK9oXbhxCjUS11TErd/EnYHEN
p21l1TnLreaoiH/g5XCSrtzAktjMYjgsV2oZRgc1O6QpEXOH6xKkUTvsUTjEhcrsH+ZilWT2Bglc
WdhdhpI8lKKeT7tcysRMEads1qHCU1Tg6mePIA0XyRkQzA2Mg2VTmqippUBNrRFEX9vxR6fTqFLf
++LM9j3hCxM5VTppoAhF3pNMYIePZi2C72Unw8/3jWOJZyZwakKX2LxMK7mmedEeA46Cv9JiY9dY
sioTN1WRYgZlo4fX7j47jupY4fnPL/w4U/Uh706lP+87b00UleymXgPyX8UORRnEOwm06dfis7Or
a5EIsyFYi9T3Ar/BawEjyY3giT4EM4q+o9OWG7HN4mEmpsorw3rVS4JXfCiilokbVQG6wfdBToXZ
HYyS5uJUgQt+DTI/Tu4XSS9i3TC+bQsZp22vg5T2fKji2VlPrceekr11HBNZlSQLha4SzeOqLy5d
saaHiuI/7Nr6JraqToi3Sl7Tq2zFk6z1+6pv94FAhdkwXeZDQ1GvaOOm9/528/xxlcnOR0wTVLWK
UdUpZ/o6tG7kaVSoq25jE1qW0myQDuq19lFxpdeiDZ9vJcXRmzeG/jeivHErMYUwJi+faJWsWL6h
/+YEK8Rau4PTfeurF9K3EZTiI1++kOWDFNWpLp5n9Ksu+WO6PtfhS0+6qIXMtEKr4BJeveSrqmS0
TEXUVd91/UP67/dtCiOtTj1v0rRExTlrRESD+ZisW29rlmuZCcaCgmy2hAvWTTTdwa0+ptVPmv8s
UElPl315tYnKImWPUA7a+9h3VaTWn2udRVp/um8ay0Fn4rIqhd7wJJiAAODu3wX451kRvkv98ZIt
G3d8y/YzsVlFmfYSTQNIrqUMDkVGjmWbbBVALIeRicNy8jbtuIvk0fHWayLCEyT0tL9GXfIVug3P
QbrzTxgpdtGrNVwyrq/gKT4Eoj7m5bQvYplgrKnjeItKYJ9qGKIOVCtiU13FcvyYndZVCgD+PKJx
owq7h2RsvjU6fGj98s/9vWMb/rbir9LqRuRa8RCAKQcdXHIt3nlrc1DjLvILIkw8FunD0fOLHDDW
HiUoljxOzD15ifgQtPsaZ4RrJNdBoIJq4Lje/FuVn9YfgyvBC+htRQfb3jcy7CqlKNqgPB+X83Lu
2/TCit/3bf9vhH0j8ppYrGlMgmYtEn1d4bR1+I1Pv5Oggz4c3h5Z99NBZ/qQJAcwKAHJ2X9M+/FQ
kP5Y5Vu8Q2+vPjeBWgnr8SypQjTbZfU5LX77yNII2+Vv3MRqlUWyQIYXjRDoe6mi1gdEhIXjRt/0
2zGbmz3ZNOfTWCdtG6//x9mVNcfJM91fRJUQYrsFZjO2E0/23FBJnoQdAWL/9d+Z97txFGtUxa2r
LDS9qdU6fZo8m3gUEOM5TWOx/WK7Gu1NV56QwYrFqF0blRYqJhrWrH2X86qLK8RazZX2bctyZeQW
K0rPBM3QfN6mLGo9C1Q5TXTftFRL3/7+yq3Hpu/Rq1ab52ZO/pjjxCM/o/vyHFcGa9VzNxjzrY/J
K1oYKktA7NQMe1eX/Nk2Z4ykTArxwJelClgreNTk475nH1cGaw3GkrQjX6sHs+qyg72W2TPQuYnm
XvX2SYy4+bfYSZfgunwrHs+Ef0rXKuyF98EhxXHUJisKzcrYq3wAkrBaWkwd5aBLbOoI7zXhfaNR
RAMZejVkWTIYLrp6/eW9UR1vw9AGHXBT4a/yVIw1EVaZiM5+aIzvoxdXt+y4/LNlX/tW9zbuQ8j/
RlNXBl8Vs920udPbDzlGGJouIBCADljjZytZD2v3Umbf5lE3XkilhZsIX/mXiZHriWVnFYiKnOYz
zZf1ajrJvsdgVx6T4SezMw0bfkm5fvK7MRyXMtqnYimL5nXCM9+Eiil5N7L3GE68Fh/vL62wfRl+
1ViIBqkoAUxzPtUs9rIhmOZPmdjpuZ50DlOeUTN1sPUCg85sK3me5nFXWRotUn9r0+IOb4ZbydLA
YI+iA+fBNO8TuAy76v2kt3M3g08ZL9MSb3YTcOe0S+Iy3mqzhematy78crja66NDfmfVeXF1eDqF
jbtSvkyGrLeLEa2B6VQ8WFnc21RzeKtWvpnQK+/hc5+2w4K2TzT7OwGl3X8ezTX3REWgkZFWftoY
eKCCLhfSB357afJ3IhmCDDgWc+cRJSOu4I5iWzyzA+4fnLVbI46YBvPffaWqZCN5qJ8lZuGuPpQq
1mDw+GXudES1b3uoKaNjXL54ozNOJJ7TMiKUB2n+BJ7xd+769f7e3z5ATBkgQ1vugaN8ITEwXKG/
lMfZRlEag+7vL/+2aEzn9vdXZoNq0JInqdeep/mrgbIWRq/tMkjTkYQ+NgV8yU/a89LmD8znLHLw
MnXYt20poRFmIdqsS0nceVFmPtB9jdmmIwVExwXqhrYria3Bj8bW+ZCn405JSwERg6QZEW5GYg9T
a+piu4z1rqK8KWNjVqO0gRPFpguWvnOZ+Vw62TFjAw2EZWm0qTBDGSQj0pR5WcuG2Bs+paj7+78z
He5R4ULyvALgb1LTRr/ueV4OwHeLlqE7J0h1jVdv86ph5K0UGbN8YH0yukOcfAenPejhrDSY1sA5
lsckpBqct+LeacpomaaeZ3tK8BVxKChoI1sz6MqoOU5nUoVbmIZTdRpYUGisSaUPyW8zzMq0F8cb
4mXCIXKlw1OZX+/7lmppyXHLpUZ1ZHWGOLW/zvyRWHlg6a6YinAjQ2dsr/ZrtqxDbIB7dSzpYU12
FeZNW/Lcsi3Aj1p37ZnV5efOLarA9N0P+yQiuW7nmT2qtlkX1xUhxy1r3KjFCMmgIToUy9v1OlNG
yGRdM/BkFu0ZQIRjSR7MOnsAuULE6J/W8YO8Ny/3f4pCATJchmHOQ4UZD+25reBjy3RMB+d4f+m3
7wqmjJNx2JIa7pi0cZ/4p9EC36U7/UqL7Tw3yalf3KBi7LOxCY2Zqn6J5Na0bMEuVsMDDE4PSTke
wOMT3P8lCg+QATP15vXCX9M+NlI/ASFK7oxuRK2cdt/m9PaudP8zb7Owmf+MNezQ1Z36RkFiFFva
ixWlB3TOfNxe6JFHRtTtysSJfIfDzdYyJ97iK+uv1f8vKczo/v7f1gBmRv+dO7hrXvTthoWtrCtO
mTksQZk2++q/GD/99+orKSqfGNAvyB8PRjV97BrdCDCVfqUI1/VbYduULzE1vxnjc0qzsF5+3ReK
ygvo39te1mbjRlMtMTNI7QRV55KTP694qd26+jhj6qmNCoC3hR0twBDge7qeRYU1oUPx7y9bJF94
OsCapuP06IT81J/t7/WFRtnDGFSadFRxWMvUTQOedZo8xUcWIF4A3LEu6fwBg+DuC0+hGBlwNHfd
NC/cW2Jj+jL1Lxb4/ycdWvZtazVlsJEQc2PaNYhkFnt94V5xyIp2X1CVgUagmJpFnuZjbPQLCOFI
ZCyacqZKqZYU5ZoFw+nMzdliPMDbQfbePmfREGdVwC+YJn3WpRMq4UiunLcdKLLoTTjjg0W+ubUm
SKsUKjlx13jMSZd8jc3mXcXPhvHYaXn4b976b23KlMFFbYYbRlvYW5yNofXVjNCocyjD1g6cgH+k
QX8SOiWoviT5tInPGOgn22LyMh5QchdhfjAOwwNuYkngnbODG+2zf8mFOSApS2/gQ1P2c9nezeO5
Yrp3CVWGKuOORlHMq1nBlMTB+iqeb6TdpAjIB7DpHYA1+ND8dj/e/xkqq5VRSC6aysy83bZ4OZpH
PG4eMcSxDdxwOqBB/jRyjbhuVvSGBchopAFUjBRz5m5UH8+9FximJpdUWK0MQ0r6tUEDBu7cKXna
vGORvK8mzT3qf3Cgt/YsOXQCdA1nK4OKWZMbPATJ1XDL8Bzqlceyzovyu7mV0/Z17mx3eOZtVbpf
DWPmZRXadl2L6TTznBiHfMJF9WHEW0dJQjZudXnEuKVuubZACIHgizuoa9tA7TRGDfgaN8yS41/7
xASCtiuRFYRtsRK7PWCmhJ18sbpOiMs6LnaSa/Tzthz/GU0sAHzIiwQgnKr7OLhGgN6zzdfxE6oW
lw7xClP0ABmtBO7TL+t0aZt4THbuW/L3tlpHy68aEfMyDUgeUu93nR/u+8bbNkv+Kbmir3Csay7i
yT/bnRP146pZWel1N0m9quUQfyocx4aDkwcaZmF1dK/UCtg7PBAc5nPCNd95+xeY/+DPKq8Ypttn
fJC91QebaaSuWldSKKa45XjrWbaYzj/EBiqESRO/b7//LZeT1In2dJB8pljYGT/1zqHG2qsI76tT
KXQpZNedl3cFm7fY+uCPAcb7nniIvE4cukt1SI/WvhRDHheW5SVhGZ02pBgvDX9udKNAFUKXQWd5
3WQWr7B9w35KxCHREQGp1vX+tsWqMIqxbOstNqfQSy6pjiNMoUsZazbkfTEUxgrjM42w7MN2+pWA
1+i+MlWblmKz5zmFZ9Q4tjxy6cUV44f3rSs5JiM1cQYPMd9Yjwvq/ro3LcVdQ0aZTTO1KTPFzeHz
M7AgZ/dkHtazjiVcJQ7JITdvzllSYttDa64Py5azGIRgtaaCpVpd8sotsyYztbF6BV6V7OxXH/YJ
W3LI2xtfXywWdl08op3A/X1/WfP2q9+IIjIizG0x9cR3iy0eH5wTOYgT0qf39CMLvMA6tKdN1zCo
iigyMMwfPWF4aQmtnpwTPQDrcVr/6w9zZEG3k67GoRC/jBCzHYYBWQO+gtFLfh0T7fBBhZxkhq5a
VGVBPCwMYKz3skUiBAItAl2++WI9mIfsQRcSVYVdGSGWd9lYVXOFuP5iHUUIWPdheTFevDPQH5qX
L6UyJNe1ndYiM71948n7nzL8g/1kn0hUHtNIN0hRpYvb318d3F7S0UWk+EiyPNRTuOQaF1PuXvJg
6i9imzcsnFfBePAexKk8YVTMH3YsDtVpZ0Igo8WGdXYSc8RXGuc0p6eRabaviPUybVdq9etSrwY8
2UCfKCCGZ1vHHaGUjFTSLcZ1zchQDLHjuP5X9OZmB4LsmniHcu265VSylUw/p2U0xGlpi/bq1+VU
dqFVofP7fY3iTXUVpDbAWX0/vrz9Y4kMG1sKNJEyNuI5O+l/iLx4N5DyS53qqqWKH0xk5NhajBia
tSJrc9owOY0nvEt8AHfnO+eIKkJINM8gb1sykSFk9gqMlPAbEremE1but8T7dV88yv1LZ3O5WCNm
w3GCqHhzxA2n3XBogzTswzTSEbkpgjyR4WNolrEEb/FIN/3axjA9N0fvQs0g+2G8MLwX+ZEusKgE
Jbn8Wo25nzU5AfbtsWzeMfOgkdPtmPv3mCIykKzE+GOnXSAnzKQ/3qYIeY9OsEZpmB0yzR3WVXxC
Ork7tJPaGbnVfUV3AazGCKoiwwx5H33D1mFhhiZvV8lIOsl9si7Z4C5LPGHwZYx5ZqFFjGRXQk1k
WBmla2aTAj/C7brQFXk4pbZGB4p9y3AyXBztZa6MPq7d8my4W5Bl/a6QSGQ4WVqvbsJsr4/H3gqK
r474NnT7XFcG7NiZwLTyshZxsfGop+MBPaWa2KYQiAzYGTFJoDYsh8aIaSEYC6Ks34dgIjJep+Fi
M3y2dHHSV8l6GjKvftwKYVj7dCkDduq1FQvJkx7wCz+wDBpV6aqRiirYuFJI85NprtcNtwy7uyTe
wUeJtxgexumnsL7M4LprGsC6H/mwhiu7dEUTakLEbf03QoQM50kttzNB1dHH2TJ/qYyPPfMOk19e
ODPjyWhPdd2FzC2/JDY9joYZDrMT0dr44KJkFXaj8a5pRs1eFKeejPpx28RdRFeI2HfPjQmTiz1b
85agMjop96m4bTW0gD1j+NBaPNu6Z07VulL0GxL0UVUpvBuEEl2Yu0YdgBzqg0Y3t1Xe0o0U84oU
rXbTnMILL/MBLSGHJEIAf8eO/cmP3F2dM8SVkp/RafF22sOoeY0ByyRaDPANcI1KFfKR6ZQqfzDN
3MlF3OTNe+To6Czqh303dCKTKbku45XlwmU8N/LbE+Oao0ZxpMkcSgvIYfE0jnVZf+TLo8EDDxTJ
9Ro3xc/7mlVYugwUE11STjciqNhuvi3+Eq54QvD+3F9bJfLbN1/dH9bbhI21wLNZTd8hCh7KSkeN
oIpRMj4MoXugrYnbHFx+PGxRFqbfjZChrSVcozLKo0RjNir5SO7a1l5dtrRFXZRdufCCBbDL5tN9
+ajWllx2Q0dIk9W4oAwLeNP75wa30dW53l9cJXzJY/2kGfrWwsaJHzpQqs5JVetKTmoOGV+NHJs2
Z/IwMf6czbqipeIAkAFjbeaODvM4Si/o00wZ+BAda33fGyB958Y+QCeREWM2phyifI7HGcTfyT7h
DXCXvGW4GIrcdu3c6jDZ+mzbJ0Y0V32FkcgwsSldhn4TsHRAe8Lily1+G60mtVJUKogMDus2DkBS
hrXZaUOHwXE5k4sTmOH0on87VNiLTKm0bZvN2x7FwKnkgRhqUI18vS9xVRCwJd8sMLokA2AZNe70
MEW3ILD99CIW1NnBCmsEAd37p+o3SI4K8vHOnhP8hm3gxz6ZD1srDvd/hEq9kpsuIJjKyqqHO1ni
aNtops2t/rGpdeNbVVuX3LV2UttoUxSmxdCdu5w/bouuVKfYugwOo93cCgYi1jhPusAQX1fiBJvO
NhX7lgFhXS4GvzMIsG3Cth08F4Je5NH0a59r/FW1+9uR++pw8urBWpcWdDfZ+OB3H9b1uddeLFRr
Sxl0OuU5cRdXIBc7187zsj2VjcboVXK5ffLVtt3FENW6JCKuhrp7WpK6+b2ZiaOJCKqN3776avXS
xgSM1O2x8dIPK6h19t8lOiSQauuSu/p09nlHsHgxf0GEdEoNzliRJDHJOyc2mU5X4unS2ubZ/Dbk
PsA5S+In7mFL1q0/Z67hl2dRuO2+0iKRSTUwzNHypsSvzt0WNH606oZQKkQkv2F2/VhlHdi2zx6z
j97aYsL7vo4vItNnZE0KtjAbS6flA5nOdYL2LE2Wqtq1pACQASytXyfVmVprhEAZDEuuSb9US0vh
sbLLYekods1SdI8UqG1n+5JTGZZWbbYtOBciXlE9pReYz/2ArtixjESbkPNS5NMi7r3T0lyYiHat
K2PQBmdj1ULhPUNmP/a19djkO2u8MgStajrbqnkn4tJ8acCSPrV9NOwMKTIIrS/Bx9/f5LxVx9aP
izrIs+N9kSjyRRmE1ltzYaKm2Md9B35x+gO4c1CrRELHsKfKj2SuqynLwakCfrfzJDpQ74LRuQiH
9kO9fCCjFySGE5SrFYFbZzXbz/d/k8J85MGBdQIu8CLDJz1uvxg0EcFq5mVwf3GVwKQIzFm/MJZ7
1XlO3pcr2tDTwJ4/JfOv+8ur9i7FgXrqxNRhBtfZNvoftBKPNtc+jNwc/o0ChDw+cM1QvSS1XZ2L
kl4KtwknRgODnRfvWz/WQQUwbkdwC0w++da+w1AGprmmPXkCY3fOmCPRGt1hXYEo3Ud9TWQo2tYT
jp52LD4278c8bMg3Zu6Mmd7fh3htDxjACq7Rs2WhaJb3D12uAz8rjloZgbauCZ9LB0vz5L0LSOaA
0R11nJc/GC81u1ekIDIZFuNrkY+YPHW2/Heu82CWH+ZRc5VS2KcMVvG4hdleN8E4ff3Ib+nTVGt2
rVhaxquQvHbGbcnqc2X9Qbg77R1USmSGJOZg6ENmGohB9LOTnlOaBmv5ssthZdRKA26dxuMoc+YZ
aBtwqPCgsPaxhxKZImm0nJRvK7KCNs/rUCx+H5ai13Tfq97dZJakPAEWzqoAs2On9VAfMNv50/xt
CucIY3HOTRHtE9BN3a/y4a5Dk7nv5PXZLr0gN4Fe3HSH7tsgGfK/S+2rpT2aTpz3RX0WeAAfT8Zh
eTBOYAbWvCMpYLXkf4J7tT6fE7Ot09v6a8gecCoG46k+pSf2gfzyTzTKjzocssJj/3d6vvrSNpKc
dQwV7axy/1uH9DTQ+f026Xr9VctLN9hOEAJSC+igsv4z+bnzfzS2Rr2K81CGtJAqc+08Q42sNY71
fBi6nxxF0Ot921HEShnJwsoxMRsHeWXpG5/bdgzIbAQ1eqzHxXycB29f5JFxLcXMG6dxkbwRhgbF
yYy2UVf7VInn9vdXiiWEbFM9YmmcJ6d8YqFd8QgtbrGWUFolo5vOX30hS0dQrZZIanvz5wJa3qHM
0IUSp3QKPKEbCKWKFUTy4mn0StNFchKXPfqZ6kNx9A8MCKnlYB3Ko65IpMoWZQIkz6io64ACMab/
D2VID040VkCxV4f8uA+TQ2RQS9qKdckZ3NrL8ARTLWcXzHz3DfYmjjdSLBnXYiSYCi/GpkbJIqbJ
tbE0NyKVGUkOPFWZx2oTzzrGjcLbCyrTDQz/uVn27BsIlVuEfWVEdJly2tO6PpsNDywIfyPTHufC
0lIqZYLKfs5z9ITiXWfOT26quTG/afdY9/b3V1vmRTkvvns7V6by3WyJqOu+ephDg3nPrvF7hzrx
Dcl7LctkdusV5bnuODgEy9jMdMjlNy0FS0tuS1fb3RZWlmc21cFWPxquLtjfBPuPDWJlyVXJnPsG
rfDIkq0f5g2DIER1ytxv9XDJB++w2rpGfdV3rL8VAKZuh9gLHpZdm/4uRXcANR1eG4ynBXPUZsMN
SfljnxqkS5HdDL7lG5YZG5X5cUiKIipydxeCAeKSyiPWVFDBBr84d5YVYmZ2WBaZJoFQ6Vjy2rne
imkTRnEGdirsQfCwsj66L5I3T3Tqe5Lwt8LMh3Gw2LXpz1MSWZi+253uL/3mrrG0JO20bdeWwPKv
DZp77dX8OjW9RiCqXUuyTma3XOZ2Y9e5OJdjVJkPqw4dpVpakrXRG6JuuMOuLPnigYrJbz+z6dcu
icgglxS9vIuNfrdr6bdBR+to63XDj94M7NSXQS5b4TA2OdBjTc7UfaRzGjpJhJHQmuj79omKD0hh
Ms1na834wq4GDZtLeyyO6am3A3KEoR91vNdvPyPhK1KgzIuMOCYfoNiH5IRHMNSRg+TsBHN0608x
3ye/92nipv1XQd9LO8xQXkZ2BRGDSy9gp9y3rhQzC8cuC1TA2HUTh82PplQjfoVVyoO/ptTiaUFh
OZiHIviR+E9+rkkJ3k7JIHPJT7thEU6/Yc8TOvGsiJ+2PsTrUdgAS85jXVew6hdILmtRDJxfAea/
Zu4FnNFG/0h3DQnED5BctnYdG7QpcNnR4s812C4d4+cudcpAFXP1St9kMEeGYdjsRHVvC2/fCKkv
g1TGuWvYWEPm7Ml5oaEIrLh8Sh67X1soLsCNv9u+3f8Fb48xxZckv0W/ipsIsbIrOW1H+2ieDT9K
Pk5pICIw1sJ3zTkkadDr7tKKqC+DWDrPHjouXAa+keLEfe+p93bNiMFPkZyWWzVpLAfaWOtTTo+e
DoypME0ZwEJHjN6oDdgPJx+TPwDdBkV5uC/+W977Tw6FLUvHayqYZ4yea169vPq48OyYNAd7NJew
L579rgy26iDSWePJijPAkRy5FzUZ8puq6+aEZqJgXp4T63HqdXfQm8m89WMkF67y2UgLjqBJk/dJ
/r51rKNLPpqmFbpZqslHVN+QfHkbSOrmKX4DJy940Eu9BeiTXzae+j3ddDOFmGRoS10btgFeHPO6
bk8VuxTeGPUlAHq6n6AwJxnVgleWOU/Ry3U1l2fws2zdz9LVXK9UsVpGtqyiTMct9c1ry4M1tI/W
rfNnDMboBj1PI3a9b7YKJ5aBLg1lvctX5FdeM9Q/LL8Z3hsJ0xUBVAqQ/Njssoagl4Fd++mLIOFk
o++7A2r0uG/z0hnsLaItGnC8XnOcY/z7lumebFSKlZzZ8zO7mAvkWJTYx+QPOJYv86Y5aVQykXzX
tzK7zBrEtjq/LHVoDX+E8WAKTYlWpU/Jc2sggyEUwObs7dkm6LByqCbAqWQi+yuo+PAIIXCsF4/j
fLGX75UO3aYydhnUQnKKpAH8+1f+B8TqaLRIoi5asv9VcZqTrvD45vWT+jK6ZUvGpe5cSN5s/COo
4tHtPm0VLNKLuinEeJT7VqkQFJPO4S4noucbokK2xL74w4ww0Q1rU8RMdrOpV8msQXprm+Cf18a9
eN5hbKxzLZoDWYYoG8m+zFYmPDLIiAlbE/Zf2HPI0K/rAcl4XzQK65RpfDKDp5vPUooGKvNpTivv
yBy0Zd5fXOFYTHLapWubtGkhnNR/XtMiSHkbLN+z1A3ur6/avOS4mKJ6u7Hglmv1xUcTw7BRU6t0
EUe1uOS3meXnYDKdzf+cBtAWdGeBGphgKO++rUu+a/VjZ2SoTf2HyWle6HTeFDRTuwdATlFX+dso
cQI2oiyQ7xN3sh+ytTCCEYnWU9qvOu4IhXRkrESxtKXnZFAtLnHOeBl1SG/VurKrkmJMtq6i19yJ
DHYUjaZqoTBFGSMB/px0S3MfIilEYNNgrNLQ9UKz0Zi6at+30PMqDox9A4rN2cbkwWa8lmaPUeMU
yc0uY5HBEO0wl/1Sl/S6+LyIrG5wn3zAmDRb/99L5Bu5pczUw1GI7lia2lcrMM5r2F+ao3H1Ii+y
rsl5jMwDnuPmQHe0KIKxPBks9fMhcXMYp4vxnCNtz+nEjqzSkeGqFC25bUUp58VCEJBHOxr6PhA8
yYLVHs4cbPn39aH6huS8aDpte4Dh2DUHo+yCYYTzErZLBATO/fUVxiSDIsAjM6Vtb3oPll3/MJJh
Doqa70FzUF8m5UG0YV7t9eZ/mO80HGmSpeG4zfTorOAlvr99VSVJhkd0xOJeSZDymO/GQ36uQGXk
htvLzZRqNGnqJgQpLEmGSLhpWtN1wWey4WyINPC6Q2p+uv8bVCqQ/BnPNF5OGe5bN4+bE/dC6M4q
pwxurAVN0Pm9sGvr/7CbSw4Cz6r4vG/b0olbYyRwMXtrERcFrtKD7buBy7lmcZW8peOWkn7uMKiK
XTvHOSduEvdrcWJCF4dUIpc8d5lcMpgZrp/uyt+l3MS4yfzjfbEoHFZGvLSgHkUOTlH8hacmfwSI
2oe0D5xdTFfUl2EvppeN9johIDTOr7R9corj/X0rRCKDXiqbjs1CbmV8twjq+Yu3q1EVG5aOWTe1
M6O8ZU4ToHzuFGzZR3v6cX/TCmHLgJfZGYloBSJwm45RQo826PzX4tOmw6OphCK5ZjrRglgO3H7L
azNMenDjz9OgCY+qzd8++uoc90sMBvINv4hNVtpTgJYnZwkqjAkHkdJsFqE/5sa+ECMjX5x+8c05
RYjpnYuYmtApnXCfBiRHLZPNbUfXKWJhOxfHIFdCzMjrjOOYl6d9n5CclQxz1fQMd0+r8Ier8DBM
B8fWta/94Vw6o+6JTKVr6aTdymHkjVeh9i5+ttUfvguURX0Z8bJwhLGpsYo4nZvisFnd52khzr7r
mox4aWGehkeKIm5dEFc8ttzl2X9gQmzNXSUFTyYRQLt9jgFQHMl38lRZ31HP3KVUGUND89IwMwfr
9n3krF8Z+UPN0DR0gwgV54dMCIOhj5VPp5ZdB4yExXldrJi+ue/KI88ME2xpZqPs2DWp44xfOH3s
dLai2rYUEuwRZArCRHAXwGBOFV48n2Yw990XuWpx6cCGGuvUmLHvIfuUuwGIkYK21zSEqNaWwsDW
JnPbW1CnUb/z6utSnyZdq4Nqacn9jc0YGK16XKcScPC36D/3g5lq/Ee1uOT01tQ2OEFgJ1P7lPIf
pv+cDTs9R7oZb2lZWBYvYeGeQPM8ecpz53Bfk2+HKk/GyMweJ1XTIFRNxSNfjrWO9ORtaXgyRmal
dW7ZHBayjgawqewy+GZQi0FT1n77wPNkeAzmN20zAE/sWqWnhtVBzY3A7j871aCRi2r/t7+/OlF7
7rLGt/DcVrJx/elNafbsul3zU6SG/+G+6FWfkDx0bldvMHmDeOiZEUZCXLaiPIpaV6VULS/5UZ3R
Acw8yAmqdUBXZTtXAW0zGqKqWO9K9DwZwDIadeU6Zo0b0+qEy7QdzGLQRBiVgiVvSu2cOk1SlXFb
8mOWd+89O/vWFENUpsaiSTgUti9TqnR5M3rUwPZL+kDcz7b9/r5iFXuX+VSmZiTZRgpAEvwv3m9u
zsFSXmYd7Fu1upQE95hmnVYNdj0YW0hNEZYpG4Imq+K8da/7fsHt26+s36mtjjozTBMg24BXMYb+
eDUPJq459/7Hb/dv8caTWd57a8WcbjexrkA5h2tzGqdvaHC+5I0VWtOnrjswzOUsbB1nmUrTkqtN
C8Y5tZ5rXel2GMezyXalHt4/WKjbMOuy962ryw5e8rvdqtB0jnWvG7yu0rXkwwbafatc3MSUP3bm
0zZsAaEh1R1ZKrHI52EGmDkdmiwGCg2ctLRZgyVZ94U3mfqnAtXZ6FDY6UguTfthHA5c19ql2LeM
iqpK2rKkhVj82QntFnSAta4VRBE1/0FFsdxes+oWE7Y2ymbriTsVupV0TW+qnUvOKwrfrgqCsEaL
6Qf4gKej5bWe5najWlzy2r5HQ3dhGdY1245O9szZvvRDpvaxSdWBy64pY+I2563ENckxLBrdDzUK
mJgns/WMbkqdbsaupyNquAATLXWQPiIZRivIoKMnUolGSljzmYvUA9fotU2q7ntd+vmz75nT8f5v
UK0uuSno0XwcJbyM04p9cPx5i4p08fadhK7kpOgHm5fKveWVU7yRaBtE0IpjZfy3b+/SQTvRFVfK
GstTPw1zaqBTaVfTK/VkLJQY0qLrqG1dcwNMcU0e1bYOOqt46fVkOFTaZEbvmhlqTJMfgLo3NOr2
G62uw40SPn3wGufI3JcVHEH15oeZ4BptKOKDDI4iyVItvYOIP4LZfrv2wgq2dJ8qZCCUJTCUjZd4
V8Y7NuEBRdH7hfbVfN2laRkMVU10azqGrU/ioaI/gCnft+7NK14lC8LmS27jHQkV0C+13Tw7lbZP
7Gbjb6QJMhiqKXvCNg63vc1IsI/i5D4XGFSHBihyRnPt/f0rDlkZBCVM7q4p+J5jgtu4jZtyI+b+
BVTTaOcP6n5NvJM9rv5OUIjnSB53q9D7ZofTaxCXdsyDgoQl01yeFTBB7x+okluUgG5AYltxtfDu
O/JfBRjELfDMJSxq7PJMnRUTddoDXs7sSYSpV1zomGhkqfJLGcq0YbqoVdBh/MpOt3kxOTr7jM+g
izjWHzBkVwcZVHihDGqaMNV1tgrcWsvtbHanqrhMXBPLVUtLh6iZe6KaUhxHq1tglsFXa/nu73vl
82TGHj6t6HdnUM64Xdb8c47sBVNXV1s3YkBxDslsPf6U9I1LUDoZXauP6jnfPra1ZWsSOtXq0hk6
TmM7dD4eUka3C0Ybr2PlqHnnVi1N/w4hDvPLfAGk5ms/GBGbQac/6sp3Cu+WR7gNTmJ3a7uyq+Nj
EqXFOGY7VuMUJ/boBiWzdVFE8RPkfnO7Kkm/mf16wfSlwCi3U0JmTbFDYZLy/Eh+m4U9mPCpkb9n
6Zlmn1pDcya8DWXybCkWNeACA0c0BD8tzsG0r5n3YvfDaZxj0w/XRcdKqVCCjMsyE5/TlbhpTGh5
zIRxBP1QGow9D+a00XGDqT5y+42vzqGs7/zESgXCWnkcreOKVozJjfELNbFNoQYZj4UHUBMj9Zw0
3or1cS7ZC0+NA7V0WlYYkIzJwgyWtEh6AxUzHrd2POqSU9W2b39/JZaxYUleegmKh9avworq3gxQ
FLp/dKrWvv2WV2uzBCPll8bHnql4mVc3D0r6s3Sc6P7yKpFIEcdEL9D6f5xdx3Lcurb9IlYBYAKn
JDuoWy1Zki3JnrDsc46ZMwmGr3+rPdKFhcYrDjTRAGBv7ADssNYCrqdztaLt2XD6IXS7dt3fXl31
8ZLTIck0soyCtLfl1epPS/lu2yQ/t1lTab5ftYN0dfdMm5arhfc1y5zJ7530rlgc7pNeVz9QCUgy
32IeBsHNNDqJqXy1CvotYpEmna1Y+u9urAaBCjnKO7Ndw67vQtvOdrcFr1paMtRucXkfJSaONZpy
H5ROoz+1zbYeLy5D1qTUAm/tNUw1aRXtraSLHyJR6iqIqsyV3JJFEpDJ8CH3Tmz42ebMX9JTG/Mw
X0TQmwxF159ec29NGxPdMojNODozwRir/dwb8Yp41WUYAaMZgKtMBwSwyzTrApjqIS73a020peDf
rL2TUUaHerzP7T500IVkeFcg1zowGvRCOsfM62DlmyCiGJe7uKol6qulWOznzhj8mdRBVehSyArr
k1u2ypYYYxIBKiufo30+Df5iGfeuZWi0WLW8ZNyri5yIy+vohCzaAXQFp55k+4brclyfRjMg60s1
n0W45oDsen6cFtDnxdlw5RdsGz+hTOy6ua+3JI2wj2SM6Gobo8Kzs2OTCEiJ3jPt2V6TWn+93rC0
lOxybZEZ9eRkx7EtHwFBjJaEnP1ozcDIYt+N0n9uu5Prl362zVWCH4KQKdyBR2vGzh7ohSlK+ow8
mrmofSv/ajvEx1C8xp9/6rjwg66q8GEn3GJWc7a8BLPq09cJdfKQzavu6aT6GddNPyzedE4yuyVP
jlnLnyPeZgHaYdFjO9PAGXMSNiV9NtzyeFtoqp8ihdYuY64X8Sg5dgsGtZ3WFYd8tUyNoFTKK4XW
RgDU2zHi9DjMzokPRRBN2Zvl8V1Nly1PBpyFZH5szjqjWdzkmNtJ5Jt2dZrHUhdDPveFWF0KrJ2V
p9E8O8kROQBM+szlFzonk1+bhg8a31cvaz0/QyeJ3/AqJDl7Hyz3y+2TuRr4J+osJ7cNc65iUZD4
mLaDD7TSpJnOgweGjYu1xn7edj7lOrgmhRbI2W7TjjoPs1PxMWF19Mymjr8lrTFoqjwKLZAHgC3R
YSTCs3BEqPL4S7bu0ogufllkQTE0wW1xqX6CZP1eWZqVkc3JcYjqdWdhXuIu9gZdCvNTJw/mEcni
AVFnjh4b0mOWdF/awgnXavzabEPHwfLXH/XB5sd0ygaDNMkxwaN9WYtHFoM/OHe2XM+xvGTkteU6
7rWN59h3xQNA0Kg/8yzI5pZseRJhA8nO48qIq7yAeBhNH8d12a2lfV4KHWCZwiXKqW8Hl8Kh41kC
DLfVZ0nnr5SdZ1SpaHFAX7y/jplGi1TnLNm768VmTEgGwjOnvMQj5sgzI/dtM93mreRUOJqpeExG
E3pEGffdCrMNXqZr9VGYgJwLzw1jJGNGUtgZEKCb+J8i3QRATP6aBW7MGbM21KVnh9pu0NrjHBSd
ru1XIXQ5373Gc4QCpwfc/bj1raV6yq3kYKU6mHmVWCTbzYZy4Ws/ABw/jgKjHV8NM3u67XQUnk2e
/23LzCqEk4DZgmBAyOPlfz0IU0OHO4FhRJqbmUL75eS3Fw/OkDNsAtTHx8Esjx3usUYKhkIbWc8V
9fEq1Xjqz9O2OGfJkK21ElFelsA5IdXvtmie+HwUSXMHDIddGw2XKuqOU03fInM6oNL1DuyO3W1R
fp6xxtZSIAfasl1Gk6Bn07DuKqByLsK5UBfM1MVlJd94Vvu0Tt6LPMZE7321DEFppb6xiXkD20uW
P6yNMCZg9J1FH4OgwaiBIBOl6zYHKafj15Uh5W7VFCBc8X9uze/sDhRKTfPfbeEp9FDOticuEiSF
2dBz6ua/ZzBHJxgY8nnRhqnDw9t7KO4jcq59xK0080gBsB3LFkGZ0mBJloPZVi9LHPtsae+GIn2w
hO4erPAK8iQxONLivDXpANaYb3Xq7nj2La10g1qKJ8lfGfjJGtqh4IDIrr+szui3QPTJp9cp/21n
v27LS+F25CR8Z6GPwrvChzvlYc4vta75XeEOZLz8yCJoc72a6DChYLBw59JhlNZ3SlR5eoZnrVk5
0b1R9N+3/Q7JJXi0by0zsQbMS8wvK8V4pekQQxNvVecgGf1otAVPKjacbcfLfKt0fJ46D26T+vHM
jsWyMa7L+W0nE24nWnM4A1Chy97JCGbKTSAixJOT2pya7tI1ENDqHkdyZjodVRiAPF7ssG5OnQpG
vZRg1aZkbkLw7NE7aO6m/l18uvQyrxfwIo+1PZwLeyfMRwKCwETzfFGc7F9p7Nmtiyus1blM38xS
IK6fZvtkj2PQe9uirzxYjLDulA27HqqLt5lh+IbI/Jl9t2cd67XChuX5YrMjS5I1cBNev5vm97p9
22RT8mhxt9ScsgZyT5LaHwbXN1GB3ba0ZK7CEbmF6dnhPLITAnbHNG8IlSgkSzWsaq4IOgzP68h3
bEx2cbketn2yFHrXCND/uY1PXhd29Ozl2WNEc6tQfLWcvaagW6xxZUUQmd4q74vQ8cOr1r065w8P
tpi3bWKtWBez4dnwH0s1LVaqhIOctR5J4XplWlGwtXpHJ+/ei0EcxFLdtbkRJFH/JWqmnWdED06Z
9H7J2+OmM5DT2SBda9zWgLMRaTP5tlNT3ybz19uLK3yBnLyOvSZ3B48P58FMfNzqlvRQT2/TAKxW
HVWfaovrQX04ELtlq6AeAzpo82XoASFuPuSAGZtQWRT/3v4VqjOXXtHeuphZy/ArBPnHnUff1r46
VStLNsvBOlTlBj7ecbvvlJUBn0ydYBRXQxlyHVA7YDat3OFsMXtvV93j0iCXvzqtnwLe2r8tGtUm
kgVnFqknYuMHDOLcAKLLTIPcO7Tj79vLK+QjTxQ7VTI58eIN59ZLRWC6A0oEhavRfEWYlUeKx7Fp
upZDQO1c+15nhV38npW15sGvuDXLw8Qz5WvOjJGe22F4pa4Zxj05TVMbxhSgWuxHZgyhQ3W4DAor
kGeKkzWdLMwv0vPokiePJKGwyIPouxdudrhZNRqHrRLZ9f8fjK2r03VMcljCbP2TWY9e94tEmjCj
eoHK88W2l7FibFp65ku9q1l9R5DgMb0i9OYYZA3u+9zNe8syMXXsHTBwdBwmodFilZpJBp43rLO6
BlpMB0r83LS/s7TRXbVURyPZuI0qTg6qLuMggGnZjz8qnu6NyNvNP7irg0NR7SHF6A5tfa4xY48q
rw45gNpMHpi2uXfQTVNQ3fSU8ogka49qK8kWax3PmQm2Z2uXhPwu++VQv76ju/9HQ57ipSPPJZe5
Ga14M49nwLf/KtwfHSH3zYgaa2kE6+TdLcjEb3Iw8qRyIsw4W0vsVIjqtxX1vyNP83pSmIo8qjyy
KXdnYJ+fS+CGZ2noeF4QWxrXpXC78qyyqHvTNsQynlcvPg48FjvWpO+RaNGuGGt8r+oHSLae2SMr
EwLRMGsf2y9R82Sv77elrlr6aocf3Eg8xkipJ2w8C+dfdBv5NN+t4+722gpblseTzZJ2feMge0DN
IQBC/454xkZlkSwZzy8QJtp4s7Kcw4SzQ97rrpUqiUgGzFHkQ9kVL5pSpMek4Lu55Puu0SFzKILR
n16GDwLnBXUWpCzxYGrfSfSQlF+d+ls2/mSgIi3PfH7eJHt5PLkVJrNL9KSck8Y1mnPBqsm5o0iA
TeG2Da4O48PvqNckaZPr4Q5Fc/Vy1Wtlul+3rX31rR/WXs1+QccnZISTHQPbdiffYUQT3RTnK88Q
N0lM4rbEh9ciPUcr8T1rvQcfkUbpVctf///h2+1pqhsQbeE53/TBYthHYB37C3oRb4tGtbxkr1PX
203Sr7CpDo6/LQ6RIUJsp/FmquWl8LuaiznRGWqzNOkxTaIHntl3c1xrEhKq5SWztZu5yOcYZQDS
8+/zDBaypkcTeZfP2bZrkQy978WeMQARHiyzFRKkC4rGf3yPbghM4dKIFHYLK82ihYA00Pa6w+pm
L+aAXpnbR3u1nL+LzVxG3zcyy+hElnXnvnXCBs2w2YI/r9xVAwuKpfQJ1zUnf34Of00aV90Yl9mE
vGhkRnthdsHCsuM064CgVctL9ksAENQwqx7OwHvdjT3Zz6w6NpxpbODzQ/hr4Njj6Daw7K4/t8l0
EG1zIZ6ODf7z2xuX8fi7CY0XRg0ek8HzCbHCMu135jwcFiRarE2IfwRV9/91EU7TEp53zXBO++ep
+uJFo9+ReA+8Ysyv6J4hiizGXxAP3oyE65QVILaf8gAkA5cMoGWC/DJdK0yzZ3iRC2Z1fOG9phhj
uq3Cn1+GuCfZd422j26sYrgPi5/FPJ3q1LhrZuehrXV9PyrdksOzML2+nozrO33cAeRqN5j9jjbD
/vYvUOmWZOCkNqPBsK3+HJPFsX1mJ4B5MxfbumxaX24lS3lWoLMO2cxppLWfmGniT7VmbYVo5Pax
aXZqd82K4ewBudxOve+Co4pmR//c/nTF4cotZMsUW8uaYnmj8wAjwP2qTk5JYQVmvGyTPr9u/SF4
5jYf1ypz6gvwG84j9/bJokN6VAnn+v8PS68Ia9lCYvNcWcWezuPeBQTVtKy728JR6A2XbHrM5t4A
rQQ7ZzluFNPie62mHqwSuxSS636KciMrzLO9jvecE3CQp/dGYgVemmrMVvXxktkWY93W6DwyQVY7
PXhTf4q4bjhQtbRkrrYtXKetU/OcDi1Qs6o4EFO+9bslY+UDaOiGPjfPXZ9dupEC7FGXwlc8sLnc
+pVTErU0XuqLdwQZTnQod/XBCYcrfq0dNAcd6ZRCLeWuLyPnbmmIGRpv/VMU75OV+V0UbztXuenL
HUkJWul0PNfd8M1OyksXU00MVmilTPWAeLgmjRhQkSyNxzbp9rTpH9z+ta+5xqJUkrn+/4PBYjC7
LypvgGTaS4n5kfZ76zzdNlbVx0vGSoCyOblNj3Sj7db+yhYMCbmX1oiOuF8Ht/dQKL7c7xUN64oJ
s2Q8dx3aJPosB1xAMm+65XK518tubYbOVFFf3Kw+oTwZjLP5WLQbg6Dc6zUkaELmoqkvon4ERrwW
80dxu5KpHjBnPwx1A31cCnpMrfMq8tBJsqCzvttapVccrtze5WYLgLgXaKYBRiiWuQGvwGu79g+e
oePJUtzU5SYvUgPSsVtjJE3YsJudLqiXbmc3r2565MNrZW96LXF5vplVeY4pAPiGtn4ViU/Mf7gO
QVKhnXK7V2XRVaRRXF+AZ702u0loFFN165QHm03cEIRtGtXFBsI9wCD89dwcXQwJNwddmexP7vGT
h5Lc8UV6uPxlxR4MpBhsl+6MXb9vg2RvP1sA03f23aUIwG+4aw4bXzRy/9cq3CSjoP+6FHhWNtbR
SppgSDY9urnc8AXKDTtxKYW5TS9r02H04rLE3ze5Ibmjy7yiVU0cawNS/DrvtwlQmPw1ON2NeVry
HOGxqR9n673QJbYViik3aaUIIyla0OrLMFQugB9L5lvc1hXiVKtfDfpDTGE0p17m8OoCyN0l33O+
vy1lhWOT+7JEYSVO1UIaZKl8Nvt5+mBzDN/va11NRhEN5U6sNKuWBCOj9SWNAIKbHGL7V5fp4HZV
YpFCbd8nHPlUiCUnlW8OP7X8AqqFr///IG+er7YpvKi6ZOawsw1Mm6xb5nAJlzuwFkwoWxjcry7N
3PkTOc6goSB8m0Ha0n14ZXikdSUWT4d9hoVRG+QgFbitK6qTlG7ETeUlS+l61WVyX0gZVtYPYxPK
P4Qi3YdXw3BT2nb1xawfmXfJm3DTJ8vdVR4zmwLTShA20iKgCo8TUNtPu9uLK3REbrGyx8KKix7C
LpGNyLp4l466dMSfSsMnkULurTKG2VgAklpdCjyEn/ipP0RhQnyQdODKd8hO9a9NSNJIcF1vIx80
vQNlIM8Gt7p06TfH8mMXWVONc1EJSLLO0RmmtQDcz8WC5S+7SYeWrFBEubEKI4V1hRn/6tJWD1Ed
DPwh1yEOKgUvPVpTEi9lao3mmZEIBLFmQh/Ghk1BPqJNEr39hZ8PNfGtOfshWvpUk+SU5mMTMCea
g6TTckOrZCdZ8lDmCZkqKEDGS8DeR2EBcMJteivZMTCyk6riEN8q5n3WxLtu0Y1yfE77BW2SDDkD
vZ1AHqq68G/Lqbmj72uYo8TrBf0+A3TgO4bdjuM2Zye3Z6U9z0t0zSOSr1+AwtT195O3TXP/ongY
1yKbBKRfCfcCdQtcKjRZEYXyyj1aOWcmMyJ8tct+z9nXun1q6ufbB6taWjJlMxqpa6BVBPOLzUuR
siegMR3x1tUIRbX89f8fPIWxMJS6XZxtH2cvQ74EI49exkh3FVGZnjw6jF41wCrTqycKy5/2vj0k
IXR+Pq2Bsydn5zl/uy0mhWnJ08IDH1qrq66XhvHe5i+tjl1Pta5ksibKZ0tEoTTMfJ9x/0Mn8uJo
WvuuR/hJPJAbsdyJmTXha3RYcWsQ8YEOR2ojo7aJU5pwGXgktuM6T1q7uuCqQ5z7xdZkdhX3S7n5
Ct2va4ciGTK7KTDz0RfY9+15oAhhKWBaNl4f5C6snE2u1zYWAo33si7HptOkQhRSl/uv2hnvwdFG
hAcHYMCA07HAna0PmN67rYkKi5I7roo6W4rCQDZkAm/vJLhfTzQUURJuW14y2NWZCwbKLTxpzX8W
43ntntdRo48KXZcbrbJMpF09XJfOfrqjd+dqG4RUMpECMPBmPae3Z1hnuQZNc4qdX4PO96rOU7LQ
0SOkyyxaXQbAV7XJhea/WxBRiN1teauEIgXWZcz6ymPITcQ2Cc3RAjm7p4nZKqlIcbUgtU3jFV9e
8Z9FfI8I7ms/W+V45Vap2W0ag6747u69ujN86tffvCCt/RLwicnOC9dtaSG5UcpuCLgoZvwIt2p8
K73wEpXuQWOrCuHLvVLLYA7VWCE6NTbahNEQNOug4VUrX7XpQ9yr7XSoshord/F5yF8GHRuQUu6S
fQLdmk5FsyJgPIkwPtIjD+lDt0MxdZft4tDQ3DhU33/9/4fvXxzHmkvPhGRy+26pC3/lQuPeFQb1
55d9WNqZ6mJdvBbdTOXwtIrpYrfmDvn1fWbGmi1UXy/ZrBWXpug6RGtBviz5r9zQ5JcUFvUnD/jx
01N3rYwEpyqin7PxXpMv8/J+2w+oSjByqxTQR4x8NvDNxjF6upLfNmf+sgYkvB6rDppbIXu5UYoL
z6homSBBVj9EzX5oQO03HpZiE7EL4TKVw8pEVHUULp4UO6u7m3UlAMWBykwL3F6tMs5wzePZ7IOs
QKya4ohqYclOE9cq+mnCwjVrTjZ3g8Lc1pzDZYqFbCKJ4V2fTNwWR/S77KoVMc/RoWupvvz6/w+6
OAg3ZyODvgBIIWhrEUxTHt7WRdXScjhF8mNl10t14/yu4ovZfbu9rsJ8iGSWo6gb5gCK/wwKy73T
/VtOzRE9pNvCndwM5VZmDHhy6LZnP+ORxGzMR1e6N77KcKRY2nfO4q4d7ull/lLHj6NxKsi3Kd3k
V1y5GaqI4sQED1V1ocu+cJ8ICzOqaQD8/Czdv2gWliI1cwdaGNfRv/HIBh+2pLnQfX6erky1MKTr
PNPo6k3c8wAuBIsfmdCVuxUO0ZWZFibbIHW9YPVhP+7WECXpID9YL2xf7+O9blRf9ROu//9gRe7S
chC9OxDP/KMaH+LlgWzrlXblxqcyr5qJXJ+MIwNZZXxOOlTQQIWsm2RVnaxkpcsEqP96hJUCqO5u
zJJzkWns/3OGQ+LKnU1J67GovrpbdhhfaWiegXSOquUuerkHTP6ODD5aJnpds4riTuPKbA6lHedD
H0FS3pHZf7oPkj3/Sh5RbtxNd83B1fyuz43Y9SQjzme0ltAZP8sWSzDP7nHtzJ0jDN8h22Z7XLnj
SawA0FnWBXmy4b3xRr9oEz+dXrf4T1dueUpssM8mBE9L03R2fUeCRkQhyr+a27BCPHLLk0sto6Am
jsEoeZA7+6I9VDHzPXebK5L7naIhNUAthZersxzG7k6MmtuewoZlcKx8Mss+ARD6hdf/WnyXeQ8s
2t+WuMLG5EanOhN9KxYU6IwsCStWhXTWxe/PsxyuzOBARDy2GejKLyY/tNkXzDf5cXRCC+ng6t7y
qq+X4i1ywTZMGV+flHuUQ4EOf1sqirq3K0NgZW6WWbyGpiR3/IAJs9Nwqu8AzhfG4bb5eVfGwRpc
2g7dAmVJ4p/AUOy79143IafyN3K3U50A+SiNYUf5Kybw4uO1UAIQxdo3T2ZQhmm40eHI/U6Vla1p
xaLl7MXnJn2k3ltJARJvbrnxUFOugNFooXYWE3oykmde3c/Vv0WuK9x9qjtgd/P+NzBOazx0ZufR
E5u7/UKTx2TWtU2olpbq0qadzbOd5PRUzWdanqt8d1stP/UD+OSrpX2I5U5ksbmMII7KOfZIRixf
eh1WjGrpq8v8sDS/tiSKFp9cNg89mpvAOMRMXdegavHr/z8sXidplCcLpafYID94jpmkhb1OmDu9
LZbP1R1yuZ7Dh/UTs0d7VmeTEzvQvRm2B5jTAIWfQhYmJ5r5WkB75VbSnWQ2u25q4oKe1pchjA4j
0vHu8/SdPU7gsiXHVaf5fzI0f+W28Zsk15ZljiGiEr9pCEnAgh547/yufDIe0vgYHZc9CfOwQAVx
Av/U7rYcPw2P2FLK1GVxwhtjHqADoxNOhOz4NP8bl19rG6hAt7dQWYZ0QalJuwDFxSHnPn9D1sjR
teddjfYTaclVL6d2uEvtfjrX888CxbT5qQelR37HjHtUG7aBTFBTroCZZEjHlrjklCblIWkAGjhO
o+aJpFItuQZW0AkMKg1OfH1ZguZuPKAGeSQvIjAOxS7em3e3j0C5j2TqUQM6KBBikJP9Uny9VpR4
WJzpEz05+3yfHZiGwElh9DJCgdMYfYeSCpaNi2NRt0FDxckbdYN3quUlm684nh9pzuiJVO0xjd+A
/PSTtNZho5AkOy/7tjTTEf7QOpj7cpfsi7fS8M3DEtb76ZgcPB0epup3SHZexhTMXCCZPU1FdzCH
8ZtXJIGJUa3bP+TTSxg0VrJpB3iXhSi89jyhxbxsR3+pv6FPc8cHJDw3NSZjE8mqC9MC1SaBsHJw
YJT32ukvhbeQ62Q0jWMjEXC2MYB6SBcf3LLV+DqF2OXiWBIzs3Kdnp4wifWNNb3x3hndAx7LsyZ1
oHCmcpUs8WZiCzC/nrq6vXPX6YJ3TWjkVdjHreZsVeKRDLlIE8Pi4mrI3PTj+GfONyolu0rtQ0C1
nGYW49VFtPQ4WbbfxwdvsDXhWvXZkuV2ays628JtYFqSBAAsmNivWZZoVlfJXTLcwWwnWC5WX9gT
pzGIUV6q9nnqdaQXCoNikr2yAjSnSQHFcYs+tBPbnw3kPMbS3qdr+b3lg45Y73pZ/CSkMclygaEh
Kreny6kofsz80vDvtHow7K9xgwmGb7e9g+ooJMNlbV8XlgkDy6bqbAEOWWSbKk/UlMtn6NqupiyD
T7BX+suxu5M96zqGFUcsV8zMbrITC2B2R7eb3rKhOc5p+9ik9lMx5ttMS66b8cqllWvDAJx28dFd
fQWn1VyBPkdlhGQks6W17fElc643O/pOdsWeuTsnHENrX+6RYxwCoFhsKXJhK8mORcNYUidwQmTG
DCoj9yjaaZb+PIWGtSUzZtGU1HGNnzEF1wtqEmSP0xjasR9fBt/xGX5NN93F4ay5H6lOXTJs5iVm
mTdQKEbtILF3hP822l+97hGhMIU/SdoPLq9fHQcjJLjamVPGDjMZ3jjR9hyoFpds2THSceIdZLXO
5568xmyb/colNXeMRRJRrEuTZZcV46FJdaOzik+WC2kEU8ug31zpyTPQAGkOuem7lqg1XvqqgJ84
N7mMZhpeTeqMiDMx7ssiNOrXflN3KzXlStoEVltiJSYcdF0C/1A4Xsid5YflzpsYD7GDZMDtOhgF
77DDmB85/09UP297Y0VoketpKSCZ85g09BSJaN9y4tPKvEeoCfoyOoNMV5OlVMleMlw8Yqain53l
1FbZXW2xt6IaH1mfa1q5Py9rQDySoVp51IGLsxNnDPLunaA9dOf0ftn/wbEJNl6v5EpbVxsUuELw
BgXlz/Pc7wC7GGZLcigitr99HAqHI5fbOrBOGZZjLiebfRnoTxRl7fluHXTVPJWBSbF3pRihbEwq
znH0kvQsmOpNkCeUycU2AFY7I89NcU7Jsa3u3fjS9pq4qHg8sr+qbeDuA1MC+DLnvblvT6DlONo/
7IN5Hc4JxpP55bbsPxcOkwtviVsCeJsv9JRC/mhn3QFYdpPrYXLVrRJjZKSTvZwcuwpT1BamNtkb
2n7Hz62LyZADM80Le2w75OjM1jmYSWpfysIGDBqPtrlmJtfd4qH0Cq+Hn/BAOGUAsTYxft8W++d5
b6iOZLus5SWJR7g2EJY8AKr9uD6tAf2TMt52J2Fy6W2eYzTkLtAgdDyEOWZTllk3+KKSvRxmC5Hb
BSpUZ141S9g7Jd8tYql918t1eDAqxZSs1m282uljJs5WfiTzQegAOxVek8l1NcPr2iK/fjtIV+Pj
eCiDPBjwugiu10Iv9DTXts+dGpMrbJW1dkPNccAZi/0k26fJaxwfkuj1tgKplr+Gtg+3qLJA4kQ4
LbIyE4iB0n+9FiRKbfrdjem3bTtcd/6wQ7PweJ4bpJWWyd6lwBPqxwF9c67jG22qS1grTlkuuK1u
GpkEqEIna0iD0WuBzL916euWH75/SriLTB/cfpUQ4de9+ybaRZeI+fwGAc6n/118cQH1D14QJB34
Me1/WBnUx7rHtFnQVM/b5C+9f9fKjteoSNeT0/0S6W6tT2765uj6RFQOSC68IStjoy6G5G11j6S3
jzHQsEG2+xpfdF3dCi8hF96yAc1WnGEL0T7xovTL5DDpRtEVa8uFt3ECMVZD4f1rDMaI7pJbU9Dq
+iFUi0tlpX5urcYCcvVJxM+s9+P0hxZTU6HwMrQAXyvupAtkwsowJmdDV7lWrStZq7Um/ZCayNLG
XrlH57jv1HxLUZwymT8mjtqcLAakMTH+hSN5WrbOC+s2wRxjeclOSVZ7xCgscW7H5k7w6D8rNrUp
gKs9/v38YX+hCfSuWdYM397vRIgUQAgKuCDaF357V6L3R5vqvxrlZ/tIxoqprZ46Agiydbx3yod4
Kn2jqMKcn8cSNT7cOktxIPaVKfCx14H6qkKZjDcw0thoBcWvK96H8FrI4JMvfPo8/Lb27KiFgFHp
lhSK+6GjTeZBt5AMiKr9tK0UymTEgcVFM1l2tWGON6nwfjiobU9avlaVh5PRBjox06JrYWoTRsGs
oAjnI7mr7/g5DiPNFVchGRlpAHAPs7DjCjGyPJjmj1ELpa1aWDJn6niuW0bIF07BtLNQlIx3LAuB
bTbjkhj5XRA9GMbhdqBR7XX1gh8CZSF6ux1SHK9Nf6c12aeeLkOgWvn6/w8rG2Zsell9tb4r8UmM
omG+qT2YMhlYIFvn1K1rSD61x12U4lVahNvEIZkymZwRUyv2eqLdnW1Ne0E2sS3im6VbM0isvI54
uLNZRew3TdgzgFPooOk+z2IzmQNmappoMI2oAcJeXg1tYLPOEJ2fZpb7BNoyEgDymz6WRbWWgG9Z
gM+5SVxyq4TtgknFueZSgP5uAzDH4n7bYI7o9uqKa648HkzbasVgm6AnKt7yOYwcK0j/ocXz7dUV
cV4mYWhc6qA4hUJw2yO/+Ua6sHI3ikVSfTARCS/pJ3Euo6Ta98kS7+a20bwtFLdPmYJhLVKrG5hJ
Tgt/cd3/DKdCw9eFWk8RyiS3RaMSvGQFvZkNRWen5GQ1r4kRmM7XzD0v+fvt1RWpeSZ3QAiTllN0
PddrCb74mgTX+6dj+uuhvGvvLLjo+u32VleBfxKZ5ZHgviqNbBXotRBj9pABamKwdTJSqI/cC2Gv
UyVIFCPpX57Gvg+G5j5jVHMAiu+WAT2aop3WCFDAJ7Zw0Nf88hZnm7+XCZfQ1tSZRin6c9N39wkp
0OE0aLRe4YRkPA8ni0BE1cErJ1Ufml3jR+NlqE6x/Rw5/3DdNKpKNFJw5JyuXU5dvIwIe8vJ68Rn
TTZMcaIytVLfRx5JI/j+rDKAddDflVOyc8kmwBrKZFolgqYmd+6hMMPghbUp9sTsdo6tKyYr3IKM
7REB63cQgNM7rXWyFw4Au4v5q4idkGDeELhjmoK7SvySa7AdHrOuRV6pb6N7b0kuo5i23adsKUI6
ZQpcRA6wkyUadw04b5mlAxpUCUe6xCY98ndZmqPsVCavmcAR8+ah87LTmDrnump0Tw6FCsndjlnh
VkIQSKeO3lz3qY9Oo6N5iCkELyN+5F0SibiE3neF+NLX6WHNdCSqfwpZn7hJueFqSQrTabJ8OlsH
cV/uojt6YHvnGIfFtqOVm64yUYDIg4IH1h3P/8fZm+1IqjNdw1eEhMFMp5DkUFVZc/fu7hPUw97Y
gJnnq/8W/fy/VK8rnZbyNJUyniIcDq9Ya2bnOj1e9++K51FLVn+xGqMlbEXD69O6X2I3ArcVHknB
boWLHn3yceUKzaMOh6s6uWS0lahFlSYzPueE/DFgYXsS8XzvvicNXpbBFHAcwlHzEKtYb5mRwKzG
sca04ZjPg2gp0pe14ZqnKVXT2335Q2ReDH2x2lY13aesL3kY5IT9qQAU1TSvMAJZtjxxAu6XFqKH
dK13ZOzeunbYDfOoQ9Zt/uDSbpX8hBE4rG+9ZL0bEP2vU/tMqR8ZuALQeYpNt7gzlnS3uOVTkZjf
TGd4vb7XFEGRDL8q88Xp6oyZd1l7XNz91H+f6KsJ5rHrzSsWRUZh1c3STaIeyN1cpdFazbseuhTX
m1YsiIzCsqEuVFtLYd4n5dfxT8Xv50LzCqnq9OZvP+4kt3SdcUKeful4hb3P5yby+Nrr1CdVSQ75
Bdtoa+6mdQYB6Q2f+7NDoGid3CcStWH/xdaYmmJ+5LdsJ1gSKJPiZB5wNaumc9dO4azL5Koal+KV
qiIjSP/X6d5son74z073zvByfV0Vp5r8kp0nUyK6DnWQRV2/DZCjsEAA7IEeUtRmVBaj5jUyuGxv
5rb4Hxe5strVaPDSbN4lIIPKD/aB7ou7m6h0iCU/ZJdiHgDGHBBRiC7Ek7zfLpE1/nd9ihQbVH7A
Hg3iFkBn4goJJT/HzWPY2e62piU3JCrSV26KaQEbbWxszyS2jtReNeNSuNJaKeqzCjQNZiEk9sbj
sO9O/aHTnZqbo//sQYn8dE0IcCbpgPbpoTque4hG34Px/G7YmbvxYGgTZJe3PpFfsZeuTiYK/Mmd
A+fsjuSrsJfQzgbdQaBqX/I+Lf3/p6nfTTHZnf73jMGjNbKjx/YQ7ITmRLt8syHyY3ZDwMu/WJiv
dgI/J733+33pP5rpH7bSnZe5mnVRnDAyJctqO8xPOebLI2LnQ44sq5PTXFdR5eukKlTIAhlz6uFu
Rtqgne7J27hzvv3v7p1HlR1tUDLkr+Pr1qEai+Q0uMtpF1QAepkVME2L13uRNYNlho3Lf0D8a86f
yzvAsqRIxqzLtQE8F4mK3r9nwYLSqPHOKZz9bYOQLjtJMTWtS9v1WIBiOgZXHXnxjbp4cbMGGgpi
9jUHtMJLySDUel67wMzxgLAW+5TsqA6EoWpX8iMuZblFKeo1+vbEkvux1syLYtpl1KlAdtFaUch+
N/rrweTBqRk93DfpbXtHRp7OwmPeUvTTfT0cMgCbRkQWc5hSXVSh2Jsy7FQ4yexBhKe/T4qD74Zt
fZieJx3kXXEoy7hTN+EeFF3Redd/4+2jYLHIDrx8Iuzf65tSNfnb7x+O49plAXfsAaKj9iue4vl4
zIjmjqmaGMloU8ei/lwgBnUpzpx52TF3eqZDGgnf3V3vvWJL/vVLH3q/LvZIUh+9T8o/XZCGAdO4
gr+74/OhZv0NIT+0vJTchqAAnLTzthEcjzuKi2Aa5wcvmvbbkdBulWphqy0DV90G/749ffhiRgwn
9xoEp8tL8tKfOqBJ2vvk6Ibske5Bt6J9YVRNmmTHa70iBttCjcF+IdWfpdQcOJfPNUtGn9YpoZlJ
Efha0y/o2jAo7/XJ89RHS+rsRh2Q/HLviYzVqodqxuW/Ne/77hTQO09HAKRqd/v9w/SnhQneJReB
Y2kbEUQwwsFqNPkKRV0gkRFaMwCiS1Vjxt1z9m7vu7DY5Qcei6gP+3iN2aMd9RH4qd6vW4XiuRJ6
r/93LMwzizShBTIwNZQJRSwOSxYS9heWlMS6OOZyXElkggRe5SUFId4W923Vyv3ROZC4Pehegy67
DyLzIkypXeVTg0GkIHTO6tBJg9DqjiXXXEQUt0Eio7d6nyLDPOED2ak9lfvxnv0iB3Nv7Zajc0r/
ub4Wim0lY7e6pW7YOG0vx/Z3UT6xm8iXCZFpEaCjyXtLIMm2gicpzGl6cjyrDV2uq4e+TICKL2zr
8sEg6qQ0Qf6C5c2M8zg8Oi7ejxsezsnRobHvPfPmR1AcWqsMyXJMjZ/Qvg3n+sv1abt8LBEZzGUI
u+N1j+Hl4xc637X110RXJqhaEcnQWQIF435EVnVKHun0Nlf7612+fFQTGce1ioqXDUQR7w2UFvVf
mvWwDC+d/6VbX69/QLlhJbMWdUaKpoKLKh5wQ3lYj/bjGJU/Ny2UItJZtfIr0k2090D4BUQmAJln
SPPu16MByltxQlVWxLWXucsCAthd0iG05EkdlBxjsQ7tft67d/xRvJIdB8WuA8eYR/Rp/Y9WYQVr
JM/XJ1DhsGSgl5MVZd3k+GZ2Sg4w+GMdG4f+oEs9KG5DRCZWICIXWTGhfXe0oow94u08bOmRT/fc
nyI7eEah1oRE4vBkrHBpri7ZpxqXdHMd1qkK6LajgSE85Xf9cdrTfX/wNDdjxcaWdWaKACrKdpYi
l+gOABsQEO8QPJgZKwnBWRHZ621vWkRGhxmd1y9ugvkj6WvuhGl/uI2WnRAZGdbSqk6bAE3b9oNX
Pq86rYS/NKGf40QoV/9fL5k2XjoEAR7nrep3YUTuuIZtG1fmewp0a07e5+DQeXu/eba7JqSdv5+T
KWysGpJ2v7P8TRjHun9l+XkSJn7uw4k/NDfxxGDQkr+oirziUPMa7wOnPuSlf2wmHSeAcq9LXoKb
VsJ4t2DPHehh3nn77Cn7xzn4obUz8dSjCwIUzlqWqwHyeUn81GuOYPXFw6M/WYfOsG6rHwMS6v8u
njF2gtQNoFF163LgHoIf9apLJih6LkPGSNmxoqj9BoWflnsARuGBLj6Lr3syVeOSxWeQNx+nZTbv
J/OwrjuPHK63e/HYNW1f2jHrkiU0AVz1nK5naGgs5r9jr3nqVTUtbRhWMLwP1a44k7SFM8zmAx1F
Ghej//u2vksnylrj9tRbljhn05s7falHEVa6YOiiCzTtTydHR6w+A/7z3Db9j6lY7to+efWmInSG
Mpp1OP/LcTs+s92sPoZcfg85NZQkQ7ln3G38IeuxhnKPHfP9TdcnfELaOWnrgndvxQoH63Nu8dBs
3q5P/8UtiYalcFEMhpNRh4gzgsYB82L5+8obb6pMRuvbrvowM5AOWJqpn8UZcib/Uub/G2SLZs+r
1nYb0IemxyrNBOVYW1Kfs3rnTA9t9TX/3Q1/rk+MYuPLJwQfZtF4BhXnYSl3U9KG4Gz/mTFbM++q
5iWTbceUo2jJE2cU6IdVcbSzLjS7W1I4mHbJaFduLUbvjNj3zu+RPpWQ67AfcufH9Zm5eMND65LF
smbOhGViuwMYn4G4aGmP/XikHQuvt6+YGtm9j4D8QfpmEHiCy+PZGJ5oYUIWROcsFRtH9vCiqdtg
IQlMqW727liGK3WPbC73zmSHtrdqwi/VKCSLbTqnhJYvHCeiieWHnThh43+/PkGXT3HTljXIeoDN
G1JjBcC8hAxXF2182d0ugFiYGU5HnVKhagjb7x9MzIMMblX6+Ixvv/vJ79bf+TrguqppyXqTkuN9
fkHTZvrNmV+L4bVNNYa7NfEptMPkSKGdk7S9QxwHjqG7y8k9JASvz7qqy5LF4iVjNvMZXZ69u02l
ihyA9r9xy0sGG9RMtPkI944c0LtBIR4e4O0fIt+3dV2yWF7xpgwIpqS2cRMwi9Amh8H6eVPjMkyx
ZFlaej4cZUu+0jm01++j7mah8DQyTrFpfM7sEk2bXXYILO+BO/63EYxZJENNxW3dl+zUBzy0nlY4
4sK468QAlFzsBJqtqOq/dLiWbcWF2WyHKxSLcQpaSRAlqDXX8T5dTj6btoxWtEY/tQuG4An8Fn/r
v73X8p86HuP+0QzLqIgynWbP5fwCPrWZ2wdnAG1q93+BQrujd1sdjVPt8miO8ufyjtFQx6F7OemK
70jm2y95XpgB5mx52WQQyUP7Np42KBePxth/q0SE3MK9/1hp0t8qZypLli1Du9ZWC9vbaujr5/xu
BnM/UrxbOSie20EJoHlAvoyww9AkK8+WJSDZOs33WUfCcnnrJh+Cx+DyoMYDm0WYzeeA2KgfZL+v
722FK/zE6Wj3njPRcb4vHGSaOA1dq9W4FNVgZJQj8UVf2S4GMy/ZPsmbWFTtuWqKuF6a2Jm9CILa
u9Lp3idTx2ShGI6MfhxH33crG5/0RuSWy55k0WQ779fnars8Xjg25CqGYOkWFvTufA+d7p1TPAFf
HPZ82ndLHrnT48g51CvZ/vrHlLMneQZ3CkTeCQoJ0SU/rHkVdu2jlUIOFR6oaDjkmLNdsN51U6n5
omrupLPcb5nXedUyo97Q5OGwkvZQI6bSBJzK8Wyf/eAdcoNDblUs6QO4OO+Zn4Q8GEMryeI+SHHT
ciKP2ge3P+Y21xzHqgFJfmJwJhbQJAXl7froDF/W29QBPpFBFqmZY/ei3Yyh5vmgfRJWhA9yvQNt
+qUAuSMkgpB67ws4TfI0JzpdXdVsSCf8FDhOCy1UEPiz3SpOtg5bq+i1XODQt0aVr2kGGmfLj832
Oa1ZbOggd4pIXEYc1yuCe16g8Z7DnLvmjhnVyUqNh8yZAHfRvQlvAdoFy5ZxxxNETqpSIHBrnNA/
0DjbGZHxNT2NsbWDkml83aQVKyCDkGk3l0FB8JU22AMI4SWa80m1AtvvHywryLlvixorC+K/sKTd
iRRBRBbzcL3bquYlw2V1Wzk+27ala76QsrxzB3tntTqKONWsSFYatBDjK1oEKE6+9+jB0/GuqMIR
GV9s5Nb/lzbaTm2BNTXtkIYbC20NiBz/57bZkU5so0d06LXbokKo8HfAj40O7aOad8lgLXcI7Hnb
lG55X9Cz8E900tSGKZqWQcS8A9XcGiCgAXhMGAfvJwjer0+HYjVlDLFr5w4poCx3Hpo0hlbeQSS6
ogmFL5A5HMeKuLQI+i3BxaJyodHo5W+lyPzQK+7tbtDFYApnIMPrUFXSCNc3kXfZb0/s1SH7tb5M
+zku4vJQ6mirVEuw/f7BaM1gMW1iNNDg4OM+LYpoAJH8ENwEvTJtWfysbu10SnLEyL4ZQPSaZ79Q
Ah6XWt48RSwkI+pcEVQ5JZuKPTS+che05pYf1WKMy6aNnHYJ8/Gr0NaPbjHPBf8s0zxyIdLUJxP8
s0A1rBv17ovlnaz8/fqmVbkKGVgHjFdQiKyGbGQ8PrgoCxERPbGf7Ggek8jUwBJUKy7ZM/WsklCO
QQxt9zjn4tlm7GBAsu/6IBSWJ4PtGmTXRkKQ0WMzjbuxjKr0y/WWFR2XcXbAV2RzlSBPRZ1vXfOj
J2fe3Ha2/L3ifbCCMhtzq0zQ6RHw5WEfgPtdhwZQ7BkZYOfVXi5Yghxhkeb30KCK3KB86CxUxoOj
6baJ2SbsQ++9tRgF0oIQ+WU0u+sS8r0VS7+3HV2JjGpNt98/fIAv3oyaAMTMpPD8I/FBqBQSm9ua
hVU1Lx29Q2c1i6BY2EG4IeBX+yDXga5Vs7851489B1kwadISFrviuZwWUU8LkO2y46yNS1S9l07e
BA6zIGYLo13naGVQDllvuzj8vcJ86DwY1rPSEh0uDtBsQTGgTqLrIo7OtGUcXWPMwm8tuJm8FEmU
gZzWdejXib74U7Zvyg70YcuiSVopTku5IgYYm40zFaflWldrbHC2hEOS3A+uG3W0Afo5M3fXrUCx
1HJZjJmN1Fu4gaOG9d/HtjrYxfNk9LjTfbv+AVX+RaZ47ECjRGsH+XiPhf3OP4AK7d7AbH35Hx9X
utfJ7qqGIhk067YaIoKF763CPzDnoeymFgvV9aGR6l7YFftWrpMZ+bg0Q19BFmjussclMNqnfNFh
31SNSya9zKvLPIawYsmPHttbhmaRFWeAXCCzesxeMzPYXnQe3JqGgxEt9dv19VX1WTbkOmGg/MHy
stqMybz8LrpBs3VUCyqduawu7T5g8BF+0R8ZRHVat3rOViPkbvLrlt5/4nfMyznxGEGkVXRHYznf
mGX4zO04iykzmhlZBsrCZHzTcsleXspPbI6FTXhtgHjo3Cz1rhhpVKGqozKF5ki/7Hg+MTomrQnN
1GCBdJ3jeKegX2goMu/XsNR2WMzkhzEOmldG1UAka237oDYrF3vdrNpdZlvgPmvfisrXadIoXu0/
UTuufjNVTYYPzLgJlHtxaLNIPEy7DbrGb6IHMj+RPJY8W9NpwXWDFv4/IHxEojzQ5Xwub/9P7I6M
0gAc+hNyPrNRh4tr7QS1IMPpZaFj6yAUqmWQzFeMYKFw8Ax49uifJPmKS3doeIHmGFM1LhmwxQti
+RVCrI68NDwP6wKFzi/XLVfRtgwTZsYImvJ0gHNoBVjFxjGI08AFPM31dflo1Se2SOBDJJEXDOvb
Y3Gr0WtiyrIyZtXwXlX+1+tjuOw7LRktjGx36dRlCV1kuqzgRp/WiE7FjY1v2+pD722vtpue9JAU
9KPFOBhkf73TqlnZfv/QLl/KYMXCQrXOn+6hAB75VfbYGbflfS1ZRQ1y5UtSTei2aJ/XKr9ziU4O
WTXb0ulqdItnOz5mm+fguB/Hczo9X58SVctSvFyuTs2Iub2/iulXXYh3y7st3rBkEsdmTZyx3V5f
583P+/bOT+vbrFPG+nq16Nuejsj91slhdJ3jbM8n0uqOEsU+kcFZlTNnTT+geZ4diUB28Juh00FX
NS0bpgiYwSg8o9Mtke83O6tn8dSI3fXlVDW/HY4fdriLmp8WEqtoHnJy9RdW/euJ1+tNb8b3ORdi
yXCsKun4QDqkxOdyOpXrn77wTrULyc8hiK9/QdX57fcPnUdVhqiqGdNeGyAW+sbyk3eTxIX5icdx
KdM1AGgEsUfQRbUfxC7XsRcoLEhGY7nIR9HOpUhTc/u7WW2Mir6OiVnVtmSdRelUM3MQ0/S5c+AN
VBb6m9hsMCPS6Ukq7pGqwGOSgP9O/SJ2El3Mruq1dHbOoiyqEZenc8rzHQxp19KbIvZPpIw9q8qZ
dElxLvwj5Q+5TqRS0WMZeNXOI7jhBtwyOgfMBFUfecvP63ta1bJkkIPlFKaR445RWeMdwup4znUa
NNY2nxcsUsZaiSblw+I10305O7uu+c9tvHhxh9hzX6fc3fGiiT0URlqOEZf0Wzcmh261QtceT2Vq
RHRMw84m8WCOu8p/oZYGXaYasWTFYu3nYpyC4hxUqFtxMPpdOzPNBlC4CHf76AcX0bsdrcfARmTQ
Z21I3ek1b/iX2gh2ty2XdNA65jBPIyC4574XaTS07fjQ+RPVvPeppkYy5xw8/1U6I2NhWYYfNZlI
HrPOmzQXIFXrkkU3BktK4ecwO8P3nKgvlxSowWrMjtfnRnEA/E1if5h7MuetoJ6PC6d/4vRxLVnk
FucEr1vX21f0Xy5XZXnluJQgZvX6IOxFH2W15uhS7JpPeTXqjL23wLynqd4JUtwVwb3p6kqGFa3L
5JaZ34B6p8cz6Iryy/Gr4eyFjopQ0bQMYBNT2rHVxrFlcpqHtF8iTqejlfqapwHFlMsotr6h4Dcf
MTFQB4qD2X1wWt1hrmpacnzB4GOynbU8l6P3Z2noEKbN+H59pygSc5YjXRBGi/edu3lVeh5ie28f
RZQe6nirorZCvtddkVXTv/3+Yccb7sL6YYJFmd3DnL+syT+BjhtH1fQ2bR+ahvG0AtJC4pzkd0PC
Q8vaFbMm+aRqW3Ji7iA4H4WJOKp8woYcgkOmC18VPkBGpDVFabTdAA+WBG+T/9VDRTbJT6WpY63c
dseFI03GoSXQ+StJklfn2c8PJEl2leWcRnOOqiyFVISO1ls1DClCsfw2oB7F7E/tK+qpZhtX2CS0
bwNGWDIALYV6BiuaLdrsUWNkpD/qrAnCrGs1R6xigWW0Gd7FctMcFmS+q2e3anYCOLBUF89uN5EL
SyCjzTofz0uNgSWulioe/PEwUe+eTMFJNOsubZu9093EZmxaMoGuWc7AfpnwnGKajXDlU7YbAnbj
/VMm0C2WiswDQ+u4FEUL4hswMkfXHZDCuclSw27nc7zxGcXZqsl/DudDWAW640TVtmS9g5WKqRnx
FsCH3v1CiEO/mIVucVWNf4pABCWQGQWWIfDNqLBEeTQmsmimRbUvpQiEjNbCSpICUpMFX7yugfhB
+Z8pdIgvVeclq/XJyJNywr2iaQwnHqltx4tvaarJFJ5HhpONlYMaoa3aqF3yB2qAJTbxHjurivhg
HmvdV1Qnlwws85x1StwGqCN68O82kEeXhfPLRpxuxyiPABuk5mhXrIUMLSuFaxWjgw+t9TsZ/tjT
rrsxfynjyRDwBEnjwnu65F2Ur9b6PN6Y6JIJLI0gK4gz4eii81Pux26iQYEqto7MVjmlFnErD7MB
mtUwBxQYi61xxqqmJXtNPX9MaY0uF9259rqo7CpNQKxaQslYi8kpei/DUypl5JC6ExAo6RHTo2le
uRclczWHnAfelgJgD0O8EW4YERjaz5sGZQ6xIV39v2qCJLPt/anJi5UjHIHc+/C9aTW3KVX/ZTRZ
45lW3nTofxfPOwPrCoFm+9F967+mUX/I/l1er3t7xTrI2DKI0QyAgGXiXBo/st9t3YfdjcB7SwaX
5b2beny7PIDkBtVS6V19NKFzc2t5piWjypjZAOfob48NfeHfLw0q46ol04mQqaZm+/1DGGvVTeLx
APnGoQCwOt+RFuolnsZoFS5ZxpKNOJgoZ8isLQavI1bZu9qs3wPGQhfMeqGnvauoRiGZsB/0Q9Ex
4FFavOHl/UOFyqzptppBS8aQTVPa24yk1Zk1723xIprzWmk2piKMleFj4BdyLXsGiqnnsWW9WdUL
SoSgiKg5zhWG+zfv9GFx86bmaQKuv3OXjIcgWw+81vhMRYwpY8amICmDNAHElLTfkMH3nLNjnVhf
gKwgTrWUtYrpkfFjFKxgRUCwrFXBQ4eHbraGFphm6sNNfkEGkeVJ0NhiRTA1LxDVAQYLRafNbW/M
MopsxYlSzQNqv/wlLpELSX6Nqadx/MHlCP+THnBbQjvNwsPM6D9xL3RpE5Lpwehec1KE5nDn3HgP
+lsb9mEDpWs/mUBYIB6c2zAj4dRAAkgnzKkw2r+nwofGOWv6KkVG+FxzI+7dFfLwzTkYCs0WVTgf
GTPldHwyKMQrzl3+lmS/7JxEjc3Dmj769Rxf30Cqb2zm8WEIdUPnFuJFSL9YRsRW78GD0LfdpAcr
ExEvG81BqbBjGSglBGU1abay02K/ml+y6f169xUrIMOjelannWsjISjS0LQeuzKcdEBxVZe3T36Y
mcT0BEqU0fQkeGg39ICXrd1tvd4++aFp1vvQLsq3a6EnnmfoYkU8QPmFXTg66ShV56XjJMgZm5MC
3s1P+wfLHYuwYIHmTFT4NBkPZTaJyOe/pAiYGH+NJo9Gog6B5bptdqSY0GiIV5ojJr7KY49BzAn4
1UVHs6/aMFIkaA8Bkt/cAg6Rmi+s/k7t5o8JsfPrXb98qHxiDeYpnRpzgbcxCit2x58EW92M6sbf
JTQeb8MQfCINLpHObJFYwKGYfSXTj4aFo6F70VFEtEQWvCXJkvYtR8Ix+ZKcNwo5IOmezbfiK923
h3Sngxte3qCf+IJzbg5luyA/lRm/5mbKwqAiOuqoy2v8iU2RmPMU+B2cjb+cGHku5tdKR4el6rZk
uYNDC8IY9mYwlyfDrXfDoMs7qnotmWw7ocpj2e6dhvGjtmOnzkOk167vy8sm+4k7sbRWymeC49YR
CHVYPHvFYSQvTMcYpeq7ZLKdaAY2b1gf7pTHwSnerLQKAU/TnB6q5iWjRYkUyc0JV2cch/sl90D7
6O/bnO6uz45iUWUw1LDk7ThtDDW4ioYkFIbOHagalg5Xq/GYGXD0u67mQ0naXef8ud7ly8f2J6bE
spjAO7vl11Pwiz24GR65R/YTJPFz6NWs3UFIJL7+JdUYti314ayq6LDiERXXK+rzxdo5wui+rCwI
dCg3RfsyCQ5r6nXNF0TIomj+SxoQUzNhOprrg2LjyAxpfeVNXVAjkWkVyTeSGPvEFJgqTNn1yVG1
L9msbYGqY2wBt+KdHaL6h4OuprD31xu/WJrjBkSWMfNYgRC5t+mPdKkfAM1+Nekc1R6I8Lizd3p3
h9xaBMTk13VEAXs7x0mlA/Fc5E7Yvm3932UfZs8axl4Uv0Awt2sqRJ3jHfWeRVpEAWkjmqCsIe9C
3xifXOfkZ00oAKedteQWl7bF9n3JozTrGqRB37RpCBbtpgsxVOKEjMw6laZLFrR9QPIp1IQMuuiM
Bny+efAIedzvlpGcRGmGiQOdu0SnDqsYiJzUXWqTu8JIEhYOrofH6machzYL6753+p/XN8qlXYih
yAndQZgCuFa2IgSm35J6bwZ3NNDcQf7mCOS3mK3xbf4+2v/kZLXZTXMatuBknco5dH+OLeR5/6W9
dzfYWWiImNknYr5n1rud/cr6MvbNIlrNA8ubKG+PLI1Kg0T19LO/pQ5965Xklfp6qedqbtEr3v42
pzzK0kwTw6kWbJvljwNeuyJbeQ4p7IBAMTZPd+PkafyRqu3t9w9tz4Wg1bD6Zho2ZvCrr+CpK9Ev
mp5f5PfeZkVyR209plPGfYLmA/Lqp++OoK/25MZ2jRy/W/w27AmqPMW9aQMHWfnNlyQX6wnaCZE1
iHsfheYiD+4X0rxa1S1lGVunJE9irjRdU6twWQhGhzXdd0CrsScIpKWLZo+qZlXyFcB+l5yRMklD
z2jAd7xUmRWNNJl1W+IigcM2BslZzI2TlGWXYAxkpUjzMuEZOwIshN/4B98352PeVizOXB7EFapo
I6NPD9eNWzE4OcNslHUdGMz2MX2udUZO5o7paJxVw5Kzyn5bGYadrGjb9HwScWsG+R/tI9Mi4C6b
XoSbvuWOsCNk3VCnqznXVCOSPArPbKjMcBMFTcGQJe+F5TY/vNTQ8XJdLF3AYsnpZhTsQ9/PWAzM
2JTuWrsDsuG7ab3VgAkFJniljeDecVFqkCITpLtw/30euuAnZdWQjA82xK9Iy8LOyaI1G3FSn8Y/
g8GiYcyiBfgEUrE7VyC9gmclSjaGSycqvXeb/9MP7Z6Nf0Tz3o9OvP4AQ3W4AuM62uuRBV+7vNi3
YwMnd+zrx2Z+MK2nRewy/pBxL1qm8UT4r+vb7W9/L41DclE25OIGcwXHQehxE3WF0DbF23WJeN4E
AXAqAHkbY1RWHPj05hfvNMjDqXhPrX8r+jUImrAp9jY71u4Xbh+3OwwpUfcYjWlE2PP1Lqr2j+Tl
RJqBAKkw0cOeeN+qLNnPmdYkLiUmt80jeasFJkH9fkLjTfAMFqKe+WGSP9mYh7Y+W+Orx17L+mWm
X1pwEjY2Si/xHkO/+dPdJl9ekW7PdDUI22F2aSkkvxYAHOuN84K+VGu5K7wknNIIHAP3Y645MRSR
g5xeb1piF1RsX1gGEU55WNpmWHGNoV/KhmAu5RT7QHoO3foWhmh2xpcle4ZGX+TYIjLLkJss0rJd
qiJlOc2eolajXbm9YEtkLegcxV2aVhHBaecNWWiPy36s/hTzEC0zCN+rO2/REaQrZlBOwK8Vt7x1
NUHvWEIbiOWhM4eNjgdQsdPlDHyTl5MJFCjegdrRnpLQXfzADgXL7d1NpiSn4VkmCm+2vB4f8NLv
mZm4oZcnut2l6v72+4dohxGb2ojR0DrpmtCdB+CAdQVqFr3IUr1tL9lUK1IZZcuGOkwrc7DyHPKZ
UVa0XWFNb7ZloKzEB9sv2NG9nYUyXW7VYbaua9YdKCnnkRymIR8rM6xBAzYfPI5aEWNHg9pz6izs
BFDvWQxJWnsiqJBqZqi4ckcw2u5GcyAjCSsgwlBcn/CqBbFX7oMTvQhAR2NFvPGd+ZixdCFD1FEE
KHmU1nRYUOQPxtfhF4VGb1Pv2qRK4GW9wQcxI4RF8Hdo+BWL33lR6nW4Fp2K3glMM5oMttTxwPOh
eyGu63hAh7SEjXY4CacHI5DJmY+Z7nF0+BBecrrkO/VcK6XRFJDJ+g4cUpvyyHGGMYlTUQto1yS0
ZfmxFrmPUl93rYqWh7RKesGPdmkvkM7pTNYsdhwE5jKL3WzMmZ8d02mFIZu+nQX/zRDxNtc91tnL
98KbMvCEG76d1FEnXNsToAR32ML35sAd7C4DT6dZt3fIGsxPDSPcccDu0o5mc+5REmwud65TVCBK
7CvLbO4tGxVHP0YUIHhPFW4iSJILFjjFqaNWOjwXZuaXd7Yxez5IxquOOeRk1cZgvGxJdbvf4QMl
IeFCvLFYXopp7WtyApxy8X8vZlL1kEEdEap9pWVT2FFgQCFgfKxw25ntMKl4uvxjCSbcHGLERlG/
BY3hpyfb8ebBOXYZXcAhM69scUIDYPDpZ7LgOQL+pnK92cTsZjmhUf7/KLqu5bpxJfhFqCIC0yt5
go6yZMtr+4XldMEAEiCRCH79bb1s1VZZ0gkgZqa7p3unVf9EJIRJsBDfijK9EiaxsdHIWeIYtXFS
snzs8brVg69hwvxtSes8qBa6fTfciT6DT31TiS7lonH74qtmoctafig8UuJRW+dNcen8Rtezy4YD
JoAwau32U3Q1lVM7k97i92g6m607hdSZeX7s+gkhNrqeTEGaGoux8XysKpvmk7TRs3Db8DEd563r
2TKirJmsOk8Ag9hvYVWn7kgJZvbnaLDIgmjXMeuLRkwDyV5iOWfhldRwaaagO3VlXooKPf+7mOs5
vHSIBGTvVW728pfEGg8pGmmXvvsT8go+wpfDBZMwnDhiYsEaL+hKp4ajDOdv+5qGLF3VfgxibDZU
xmW8IhJR90tTMVsc1W3MfF2Kh7rryfjLzykt+90Ov5Z5vUWia4T3kW1U2DMdclLfbL+N8Y88civt
n3nI1900Vb/ClUb1+TYcp7lUWJju52gO08w+2hlOlcbCAR2qUDIMT7tjJqvPnG46snampcmK04oR
b32AtAUP1EUtcGt4i3SPGT8pHki1XMrSIu2nCa5Q/Fu9u9JCxz7jsXeXfKWx142iq4GBUJ5m2NYY
NeXaNEPlug0hOzWpzCUxbuQC7qWDCx+uCyIwAxNvIWIsjmlJp2rClVWebRyXBVG88aiPJ6d0pp8t
fEdwSqu6i9vXSSgB7W9hZyVfxbwTfTEIdsAll41CDBVqTkrx2YyyK3wzz9YzTJJDJtIHAScP9LuT
1qer2SWfvmAlrjggucOj2rcTSX75gEH8nC4F36M/jx63J0YzGJtJLLjsNFRfabIKdXupJuKa0eEh
NhfmMdP9Lfs4QWNRJF56XI6mDLla27kwO/+fdJlfQyvVysrGOQaiullNzP01GZ+v9mRYDzv560hQ
1Ni9xMdUtQetgvjrUjDmR/G5/SrR70S/orHmuzpee8dNWbRpSUUZWlaOdLufOjHUYzNL1jnX0tXy
7I7DQFq+1T0T60u+7Uz151wxufw1ey7JtS6HwQztWhiPBZEuc2l7xxPabUez9Klw+amPrsr/S3Wv
yudYrNjAHS0mhr7ZMRJk320+ZMMbCFhS5g0ia8Rygoks2d7qQW11myEuBYcsDbnBcT3SOv1RZsjW
j9GPk+4ahP/u/G8xDkuvPod8tvwaadn16wX3qwrAAQxf7pQqGD1lg5rLj3Xr8nTJM5nqy/a54STa
oqvLKFBVtg0z7W5RW+5Q6Kh4nkpdDtWV8Kyrfh4lF2AB6w0rRr8c43OXXYuoq3E51Yv8ZO9gbZhl
GI09CugFiB6jf+xRWcghZBjt3uDCUmvT0QnASNOlbYOSvoL2dHrAQkMxPU155/h/IeVFVp67asdX
1VghVmRpiECj3OBKbXYkTGPrMCEOT0X1H75Ur//pbEioy1WC3oUbEwdEOA5D9s2QPnTprKu9jLdD
F7VRJ8nc5K5G1xvNMAwTVLZV7zL/PhRGxscwTFK8jaMW9ZfV1NzAJHjrGNq9UhScTQ1u9QKejntY
Q1wbw/3UIzJHgw1BgpDYvmhGh/ThnJ0s0m1KX07A6KP7hGXywvXj2A4Tji/wdQjDkeI3x1QPZ1rh
2bU43yM0cg0J7CiHFuee3w4/E34urU32Q8p9LHAVSGlKjWbGCfmBGsq25wKXPN0BaCYZ5X2HTdtI
L6IrkN2wjvhz94fWmpSn7Ijq7YCySTWLWgYMzAibRSPSabZ/WwjDq0ZDgK2VDOUuLTk/O/AAyA1H
icj36RQERojyoj3jgI9InvPpfnHK47DOn7q78rTZki5/B9Z59w2VBYPBmX7+9gd90Hn8TeSouvHT
L33G/LhMzHmkt09mxrPJuKZlfRkOmK2/H9PG8VHEIVfT/6Q2tr9PwhPaQCZh3dJaVbMpO82zn9gP
imON8y42pGs/OLpuub/sCtX5XK6o93/34SDizYSqo0UzKrhE3ugaIEs+YUpf+HlBmET94O0yiK9q
zcn6L5W5H+/cyOa6uMyOjOKjzq1fr3GvIa9nCrDho8fXslwK3NP2x2ryVb6GwwN0aEo5Jr42S1aI
BCUl7+EJu/W6sg942v4X7Uby145CjbFeDpFP4+/F0vR4SJviXRE3Ks/aGcme7L7j/NKc9MvDUI7a
rG0CmK3dKflk/WU2glHz1uEpwoHw+I7Ncy3sEo8712Hpd2l4tnAqGnTFRNFWdoa7d44FH/jVlzoI
+2Omcly/b76iFr7CPU3Q1iVRL1q1vJ87+peFfabFee7RnyLkZUnO5G0WU5BFywtipuJcZAPX+oRt
yTr8KTBm6H9mwjVUXMdxGqf0kPvpCKZl8Ecl8B0TQQ0U1hlEJXld6l3IJ9X3OZoNgxqGDBqXZeOx
Xim1/c7uNroFsr4IX6ViPY3SafMZqbaT9G1KW1h+1ZFNZXXyqaIlpr4tga89z7YbnWw83TOMVXPE
9Yz5VIp8GU0rMl2uKKf4L/9XH0GM/h5Usjge94PAe/wQbhuLBo0vs+9jWAYX30eKutwjXG+uarig
9B3NvvX7sfoHPaPZUGe/TpHTW2cnDPTnodJsKM6x1DM5LjFtfP8bsyk5DW2P2ZX74jdJpbsTqLtj
10qgmdnx6lY7FOIGAaXKzXuNtIUVPx3gOrehf+cUwdxkXFlsiJozW93NJNfZJdRux3EdxrSfguXD
FNpDZotHrxb6XCA1D+9a/dcD7uE/6a6R1NGIVWt61+uCZRFxgUTEdO5mt9ESYNCw7h96XBBwcF9y
tczDxYli4fykC8w//WkxffiU0I0p59hd9EHUxbkqQICYFutvVU5KEEmuhn+7qGZEEzZjFbOKPFbx
EHPe5HZRALZiNi9IOpnrxfJ0mUdBCIIIuo05ecNCZLk0JWzJZ/mQj3zk9uRSGiSEKAbl96TEuC8I
D+vQtLFm6vI5cw/o1pSVCMEoknUvQKD99iONRwAB9NlelRveeZjoJPOHhC3keNcJrYqfkkM/81yx
eQ15u7NMVXUzzdANbt8xRvq8/4rrjaE3zDZfhjeXvAEtp3UpnHpBklAsMGQppkh507BKLotzfZRZ
7n+MdUCON9nK5L+BOO/FPfwx6vhWlCrbz9Uq0fk38DChJTlzeRizov0r+n265qg43U9T0KOckFsH
m5/sAqCjXKqG917Wx5d68yYUp87mtZrutPUzZc1M0W0MDR5rwn6vDonffwg66OLXtOBuylq0JVbc
rwfFl9yMAkTe61zlPWwNDFP1B6ZmnJRm7PK4PiO9YRVf0cnM9RXvHldQqwWOMO5q2e+5fgAeRyLC
tCSNJ2+HbDw5Azcc/s+uWYnmfoA8CV5xh17Za+57jWVCxVZ8zQ8mMGO3920XVLNmLdRol1ba8Lmu
0JedrU9FRqt1aDNvFjqcTO190lgwcCX5n/FZSuecxC07ieJgAB225YggomLogn6bcRN5POWmyFa8
MIlaUrRGCQHJPIlWKMybXqyAAKg8Xvhmg/9vzcsJH763FgEYrUc3Vv6HLgiBa1j9PZTILx1hEDpo
Zgb/CCbAeZiWHqGH316F7aLG40iU2d1CcCfjeTIzjc1BOA/DKZaDWf/qvN63JyP2Peq2HmVKK/Cy
3XX/FMRKUjU2DGApRVK8oE/LBtnMHxzRbAR+3lWoXEXqlgnpfGHHUgFbqyXz7egHXSWIlfN5uy9x
hQV3lhPAJED5vN+L8zYXi+5hW1nSAssl9KgO+IU7fZjf0qTSXhhyo8MzoIeYMH9hJSuAfp3RHrVF
tlG7P26xH9PQonbIOX8ZMx6X9WtkACNom+y8rdML6rzMBiAZnS6Ws8ciEdKuZ70txF8AveLTa6Yq
zGkmTdDpEPSk6j70dZPyUCnb7sXsEfKpayf4cHWx6nl9Jof33XTyzPMVHfXGPFpGJLULvAG8J+A1
rR11nv7W1HX19LGYjJhSNJPqBGcvuJRkNz7VDF6RsO4EAiYfEFgtGMTjsJmfq5N2yVB2Oti8l190
No6fe+zYJP97ZB7Z1q1nWs3nMM78+KpJh3S3ZmcRT2mTezD0qt03HepnkycCJijOq4gPCNAr4w+y
0eMbkk/AmBKJ0qnx8jvmr4Mlmr8nuUQPVMBWYCaAW9TZj5Wpwf7IswSX0d2QYYkt5Pp8AhCf3LGs
j6vusKLcT1nublgwLrZvrCSHqV8tOkb3g44sKIyd3WIPc6pKXEHnhYIvVteBucPfuCcm7+8OX9Tw
YECoFxFApUyuR9Jq6jDGRsw02X6a+uJY+L2OlcZNaUs2qnYYCs/uFs86cdtXrdZ7GTfGMLJtbnTT
1aWuXLHpbBHwuL4WiYTyy4DUI/+xHZlD8xx82a0/ctgvitRslCLirs1xadrnapr34E8Vx6N4Idma
p998WVFKWw1XHomxdTRenHZhtnU/WcS1e+B4Y7Zjl3WpIgmXUg5IEWoNIyn9q0qcOtYeW8yTbwEx
Fp/9dL3TGS6HhnpZIdmCTfE3bNiKIuE00qykJzAf1YEBY+vgOnLLaymW7hxCVHrBMICHxrUqWzo8
t8wBLcpgfSBicevKEiZ6jTk2z+aGHWO5zHfFNPI+b+I+QnWY9abETYSnbct/x6pEy9PUpANcuDfT
VrP5EaFfI7Y2Pa31Mt7kjIWh41ccO3hof6t1oexxlw1G8tDWqAe46ZCWtHIHo5jI6/66yayaznDB
tbKdMGhF1mAaJy9gMq2i11XmwX4b5MwT4nGUUqU+1alcxH3CznR6huqY5b8Im7qA3ogH8zCbYQnf
Kzwnx3VPfabnRsmo2IGfo4yeJ6n6zZ4wsfj9S80nQX4Ahw1zQF6gqLaHcYkq+DMJ8yGeCg3zJn2B
pRMNY9MtEk0jhgL4jbUEbp/uO8yfC3c0HB5k+n2oSKf+2W5O9ke183r6qsaBDS0CREYLCUoRxuNr
bzNXL62X+2y+9RPR4DNMXNGTpHovD7SoJO/76bRsoLBurmZiWu4DQaW254Q+uc4vhFbucBeZ47fT
q+6PZZ5nxKpLQdXHaoIi+g73Lhv5da/Wke6wmh29Fl+3ta4Od972ura/U25wIV8yXOvlB0Ofy6f2
OByfHtYsH6vhgjJHh/9ptXP51qGV3Nst5woKl1rX85tUkoGBXWCNwn4hDG8LTb0OcuwaLNAMHQbz
abI8nCwmZfyysJol4TtKvRHhiYeumn+KSgC+wnzAKv64BPz7/oqE0JhfpfC7KRsgc2Ptr2VthmgB
dCcs8+L8BFz0QeBLAFqL+hPS+fO41c9r1g3qXgxww8KS6TJsvTnDs6+cP7wNGAxOO6ah7mjgQxp2
AHwIv/i6754SyN7Qys7nw+VGPkntB5K3imDeqi9HThd86VWYkGAfJVqV8hyBCqIE0qNfkac+it6D
7JgRs1rdO9d5cxkx6W3/5XIy6rFTFVZmzrxQgMJOzEH0WH7BiVi63zEElOB2gsS0m5uqK4DTw1y3
0hlYVZklUTSRcSJbpaToT15hrPIA4bGqccU6RY0z2S9+6DA7wYStf0k1rxx4MQgZ6jZNCCYDiDLR
sF5N9Lq6HQ7F8ru2tq6hhO6XlJ7qcSkwX5Bpn/IXD5/E5VbjMkv8NBh8NGDy8q4OP1AySyRp5Ilu
yB+21YZ1haYOul7uBcSxYIF9pk36S9fekhlOr/AMOu6OA3CWu2xdt2ax9YVUHdxA45LPBcRzMW7u
bjgwYQT4VM5w9L5WBacVQa9ND2xBLGvclnDle83k2vLJJtG1BRz6D2RGV2Glx2uOz1svp82ti6Aw
Nh0M1Qhi04Zm5m6gPn1CAck4J6dfE9Jw3vuVj/l+da7IJnPDok6xIV1XCevI61DWNEzvA47dJh5k
2Dtf3XD82Q6ANS/yGlmeiqYSLDlHt8GZhl3fth2fcRk1i6OA8qgua1hbzH1ZTu40g6M+dKv36hOd
RVRWoVibwOVLdl53dAvTRWSUmuL7iDsSC52QeOnj2AClw2niuO/iwYi7ZtMwTdWVJZaX6jGsFlKL
cwaX6p5hi0DnAGABlSBe9FF2FVxAn5KNWIM8kbC7Yn3uWMxc931bqmSHrwOvDGhUA3U8xwp5Edbc
NdBkoaE4Z9DGlv9ToZg70fSdpOovpmcc42ZB+wGP8i1YTSJyVsmI3zFJKYcXqBU186cJDF2emmxn
3fEQNmNneZVhK+xTuVVedA+J7BuxZzZ8Ihv3cAHJ2LU8ONooyIdj99lQxAobloDJhJYFkGBJetV2
VbEHhI/uFNWh3Y5RKHZa69Jt6BOQxePy214uyqu2nOdujWgYkcc9n+0htxAep46yBbQ+6zC94C/Q
APhmk5vF9Nf1gOlgk5rPNfn6mTfG3nnddWNqQLhIcgOONMYSa1CzXBHHPGahmx661dV2Ai4/79uE
kJ/FzH/Av/jiPyeszLfLWKy6eHFglXDflS5GGNPaVFBnL2thi7iepgOwwA7oHKDG0USz5MvNJGXL
DTVoWnP8C1wS1D5zkuHrbArH7fRfDtRSmytqxIGRdRBrXexIb6L19G56xbkDSLaF/N9BVKX3E03H
jq5e0E5Jcz+NxB5fM704y699NY72kQShMbMe3gwYhBMZfXUXeNgzfT4GGocvtdXe/9LlvKkOI/IS
rDyLQJaivAcRa7v0x00z6sX3zM99ZPe2l9zQJycV8Kx3OKNKeiScnIFl088t65BR8cpI4UJ8YvAv
q+IrzEEpm14KGThsp5sdOSXlqepBleobsBVoVluNGS4gG68f0arh4l2m7HhUFlRc97p1sbT+H8RM
mw+XCpvFUwe9CloozEzLUrweuxzNU+JiyuW7ZizPTlWNmIzxA9ch9Y+YGICctX5fiDa4PWMu+i/Z
BuBJfOjNaaVbLozX7hwNWxC/vK9M5NsZZXjPKghJ5d7dr+O2OTiZMRCBZP2oMqHZ8gCWX4AC73tp
ZPG4RNAu/YkXlvBn4G0YGk7gL/mBnKKir47vCKjYhg8JrgAUg1yLo1Z3C2pO1sPGzEJd+04wk5j8
IUALxS05z3m3LsgiJzkgdBPWY72na4G3+OTLYtBfjnXdhxkgueX8rhqhkBUYFGQxvHK/DqNuaIXX
ye96NilUyW1JwGc3ZBCYNutpbuKXlRwr+1H44NXv0uvBDw2g9mH7iJGjtp51PYohhLasxbRLqFPR
x7JwGkbcAOI9cId0nJ84hWkf/i1TLWby7ahrH8HmKZAo1YqCBh5yn9ZmEoVfjltJcnu402C3LHVv
wJA3iu4Ufts4gkcr/Wh1uqtK3Zfxa5fFypJbXwEWBwdSI9AiDiOqVYqmPkc4UjlygkBymSSYWmME
CLFST0u2vbiOfU6rBolh+w1LNv0Ac68qLKrEC9v4AuWhJzAuf6WS4unJzuia5KB+1HFAkBMFx+eL
cSzRb8LxGlcLuKzVZa3AQ8rTjK/8AGZ4HQ4HVqpFQBRUVC2L+6TYBfGA46D+Dflew2v3JDvNx/UR
+lDUxarET+prrxNZsVKOP03EiRE+dn3ESDqLrHgtQOl2+v2oDXHlHch9VnQfBtk+8Q2oKey+XnuP
YFx3ES5wbe92PG0GM3nsRQlKBa3bwDN9L48CjV7bYxuCAcInHHjzSHsr/HsIAGjKpzKEY1zveLFi
f+SdAoah4wMFdhirP1uGKpe+9gTgAX/u0UFDW4WhfSfA88rALBkvypFsTud+HqGHBnq59GQ+ZRnr
Ic/qs5CV/yB7lHZoQjeXHKxLOfSEPUPmQNBBliDu918dqDy8drTy6NAiDk49oaJ263CzLlgkQFj0
XEWzziqW2bMaXHJlWwzDcEDQVUISuH2UKHUbP9X9MaGwdDHX/AZ6u+hXnEzCj7W1YEoxWA8FEFvE
MQDBBw4AYw6T/eJiLEh/C5iRoAOS0DhIfcfIbsx038dVi/WCUX4xxx9JnQebOO8HHV4Pz9FBNZXd
wubAdheLAmaHSDIzxS95CQQXOhA89cdLHKmbvmUJVLK6N3g2wOd26KorWID2dCLxvIZl1fFnH1PP
lx/Quh05hIJ50tMOwBVzGq6Yz/+Lx3+D1ICN54azwxWxzWc6ZA4kJPKkuzM6cDiCXLns81Geiy0v
NPkpTQeK8sPYKJcKLastfLk2CuDFnG5DNvd9d3LRoLickHO7ZN/4xsCHnWIA01K/JGnhVAVPI7/g
4ftDfVdYBCBUjGwLe+SAGUE7nO3nBOMBroduIOXU1hg2N/ZXlaCPpg/B+QB9xQSUVD4suauRTQ1h
DbbWh8SrKoetUajBEWseMpa+rtTXyJcKLAJParZ8qDuo7kOWdaCOShSvpwxEPuPvW6kqUd5ZgQ6u
8Ylkvr6v91lP5beRp3GSbamKGmWtP7B/6JppH9CdXkFDgTC52aKaGGunAgPpV1CELpUnLuFvclkW
qHgmgD9TrB8xYSVkwgAxWboBJXFc+HLOcO2me4fyBKJXJFrgjMGyFJWY13Ne/ZcvFey4IQ6hNX1G
b7MO84keYbZfMkxYZvg27tlYP/QdX0HwDRxsxBNo/IzkJ41mCkMgusl6vyPMV0ae7GAl5Dm7qEK/
XwIY/PDOYJxXVk0+LhAGNTmeT1bJRh2iy27QiqBtvaoZF4tviDVL+FMKtHX8PJW0X2/IPFG9AVpw
bPoO9QnhE8fZdl6tqz2Daztm0+6Afqu3qdugsGik6xGZ8LCCi1DbXZT1xLLnaXA57NCxEB/QDrS2
sz0Jb5wzU/lnnIyw4e8xAN3mLh4alBuk90v8TKepCV0wUxUAn1+CA4ybtRUMBzaAG0J/eqgMW0bV
6YAdT63voQcRpcISRAF2Dmj+zEP1TKw28hm3wUwJ/0xwmHl/0jWItOUnNBFqzB47Duk0JAM1DGvQ
4R0dCBD2lk9hqh6BOpXhBSI93OY/QWZ8Cht6nkHe0W4YajL5Y1B8qKoWBurH9EVBllNpvDqTiD8V
RwF5YYNrnqWPEdqlVZ0YpoydQf+B5v5+HKvK/mKLGPlvr7Y1/V23clO3YhfdpB6IIxsRDXbguBQX
NRGBW6nPhnpaGgp4afiSoXPGMKyBvalvZUFK+wgejtgbnkppf/ZDyKdv275iiaOhaA/diEeEDPwp
Av0wV826DP18PsRVAJVGubBns+jRPPfHRsnUZJrX43dBzeCAOnKlx0cNDxtoytRa+O5OTNhpeLS7
z7b7sCqCiXygwvMfE86nIOfSx2yHgdc0GEGucdjx+cYRr2dvFxYWJKgSwA/8TNw4+n9h2OX6b5x3
HMzrJBjYaahNulldoJIi+dxS9PLjBxlA4KZGGW2KlzVHtPQBUaZhmT/twzbOD5Tt43J/LKGvvlNT
K/EFqZwge68SeOjBztMxc/6OMXqI1bnfwxYgh7Po1z/UXkz8fR/UQe/AAYvqpc4F2WFP0NnS/AqZ
yNCr9zUkk/jYfIfnohXHXOyN6ctdvtYwWsKMtxIV4wlsEBnL02rmOv9EsEMmzyAiCK+uM0GPdj3o
wobvxwBE6Q/gZaCTbT1tZHINdGdePExgxWoYzIzDNt9XZYcUOo2ROD2CbnX1G3oJMVMwrRTqB8wA
pqLnT4/kbLwZ8B/9/3YCfKuCku8w/b+edMdw1eDnlr0lmBp5aNC4pPwLnIPHePM5yXLT4jI3y/2o
+JSxZpShR6ypKGH++1iktUZH0rEaSyuA7WcVWuEH05UnM+CxOonJOlgaMyj20g2tDtZk7Rz246tS
nvurRduzuxs0hjbdA66CEXo7lsYNR1uHvai/lwob/O+7Pjhz97Po1hCuEy5finIrrXuG9CUhNBZc
DTrVz2bHN7VMyj1OJTt4myXq8HWYeXMB0oxwJPFH9uC+y1OOkNHpd1RHNK/oXgjOVVS9nt6yjnTF
3trPJvbBwkgz2rPFHi4dG2+EWv7psovhp2Joqk+YxmDieRG8BvCNKogIPEDdbO3x13IQb580/pxD
O1jI3n04PkA6QnBnu7mZjj3bLzBM3wYCIrbOQmi4xEMLRQaanhgbDrmZeCnB/M/badgxVmIm9JmZ
HkI9Wndn4Yh3TyHcFRFi1zEv0Cl2I8le68/N82ZeM1agwQT2Gz/q6RD1h626pUPumuEWOBHY3LrD
nujY+fQWPtVNEG+tHEhcg8dF+roBkQEo1OGq1G1IJURyNywk1MMIZhnQjoduPU0q4k+RPLwsED9+
FpJqGyp5MhT9yo11QF33Sz/ubqdnEMh0Cc02KFTt5thAk18Wlx8c83viUb30qGQWE0jIy99Ic0Qx
hyXivoVXIKNr9rfcFouPqahWgYZaF9HM7Iz7JNaXFQQ8VhUqdKfTB34i2IfEC7TBDTmAllwwTAFc
4ChsA4R6ZHZFflIVIXt/DsnTBW0nbBLIs+gBkvWtBV64PNUk69F8TjMg+/LiV5/2/2gBwKdserfy
qWsRBqkBf6uiggc2xB/a/wTKWfU7RgUBx/NM5CAdWdEbd9NThVHtTLLKHzd0QbvuTwYxyCm/0zxn
7itjIJvOiPVwyB8MnSXFO4rekGijIKKgrkFzKY6nvRaq+9rNSOP9+D9z55UkSZJl162M9L/WGFMj
I9MtAndzHu7B6Y9JZGSkcaamRneEdWBjOF7VwEzVB4D5Q3VJd2cGdWJq77177n2arrY7zJqrXq9g
99por6+3esx/qgco3MaeUeg4LP2IzOJNkM9cSPW1B+tXUeSV2QZTolm9GgEa6WPSJnWxDSwRc/HM
DLioz2Q/AibPPhDAPhgZSq2TpAEUkrFrqkePsNOWe69RVHl7wGKpnFeWh7r+pupSrzhQqxrpoRdL
XHgrP69zI95zUJa2i6rQld5ZpbVAaLGGzIrRWfIK25N9hU3WbeXZ3SarpNVvq9nqjWR1lTabZF3k
ec67018itPEV0z7UB5Y5I5XRtTEFm8lAnON+a6tiLm6tgaf1hOLWta/SZ/3vxZ+Lct5L6FlxiVlk
kF9YFOVarzWRePbntdpa7rLc9/TJiSCoz0WvY/tHgWHV2A/uMBhPg2hwSdEVS+d17KvR/TFFWc2D
Qi+O3G01+u7sraKsJc92bbhdNpmrdpwG95dlzlJubbcKgrveXpL8Q0QZx8bKpYK/ZgyPRQnBSo7s
aK/MyU+GIxNEGTzJxPWyIEyjfC7XzFpm9i6zc7lJn8ZlToP7cVFB9jR7dtaIzWJ7mcdqcKtQ4/c0
6j5/DyY77x+jstXsPWnpu6qwteVU45TrGRwM6yxZRuN6mxA2G7mrrGZJa2on7Ve6qBnXp+tiAJcA
gnkOUjUuZS7drV1PQt2BdgR+tXadaTRRPiCoBxwKQljTpRiyCRCiprjqmEYqlRsvSyF681a3hITQ
flivEuihfnablHYQLsuq/RRs1pJoSA2RKAzkBnSAMqwQ2d5yL5pZb1+zhLX4roeyWr7YluSiT84z
+vZUlcLYppSQbsjKdzV9Nn3EtpdU9ztDN/oxA5G33pSYJ33bj+6dMRb+dBQlSs3VzBGJ72trM24X
W81m6CIWBeWarnUY3XC0MiQpGeFi22WNU5tUF14nAaWCNhlWZBL45s+2Xny8RFEB6koz5NIws5Fb
LXN04JBn1cdm8smaOjYan9VjZXTxvBfMtZcurJaYiTJiou/eBlcR591jk9XshEAUBBGs/c60J73u
eUqqO0US1lisZ+o9DLMQhlA3IJFt+RpzyL40vW//UEkpk/PAJHJU+3jQxnLpip4hbUixJzorTJwu
S55UOqcqDjOuaWJiJxtX1J0yJkavW2OgmZanrFcMSUItY3YgOBVFGxnEVEsEgugljYRYjxW0p1qD
pi/jV90hkq6tzsvuIGFTCuNq5/l+oX5CWYJ3lTKje18nNjOZK3QVGy7KdyydZVfkaVT+9OdEGM86
I0nsrWJ4w247FDeoRVTa3IQXLpqqPTCP7+t3Kuaim0NG+OBpeLYY3t51ZiyM6MVH4B6nhw4Kt69v
4BNN1WwxMsui2+apWeTNRldTbb8MRoois4nsecy/vTGlC10lZJGibOuBOYpe54UZcdOpoKBjSEar
dM29jjWdzNG0/MJt7p1iYfi2NmE9irNpVoZxy6MMFpOfIQfjbqjTbj5lnizTZT8WghvvCjdCAI4c
51XdOutIt3VX3ELHutYv4dgJzADEZgoe2zW5lyXnnHrYRh20ymjIbiMXyl6tFl0E1V2gMrTqtQV9
k1wwK4h8ox24hWbj5wZI6Wpi/lQ0K+QcL9vJZpHuxeBywUhYgZKJFytgZHeSotPGp59PWZe+x+4i
o/lguVxn4mHuHQA1Ly6a6ez2kNHd84A3wg9eBvIxXUwBBXIUGrIB47dGQad8DXs/j3qy1KIy65nZ
j3bThuksdLQcIJnatDt5Ytb5dzDmRjFtWxZb6U05m9g59w1MuNOgYdHN2XdzK0cdascQgwgD2Zs5
H8rtpXmhM9ZiWBlaJe7RX1ogrNARhJT/bJAOu7BU02S0K5w1yntLvbRaHj3HkbG1ljofh/YzraMC
WU76mSgXzCyxaC4jc4biYtuJnYbQO7rr16z9K1+7xLfl+5x6UXNTiCaYvmkldHdAgq/jOvSg/pOb
sgWd/Ep97m7eapBuPN6ZSHpcCi6YsYpWcR/HlQiVKuKSH+VbifFzpnK2MZtH0VQp3u+G5HFcHSvc
xfKAeQSaShxZ9uTsjLbLgWzjNHCX8jGCoKDG8SP4+7fCFCqoV4u0oJNuljzrxmfH58fmoeEHmAVy
N2LZa+hiWsjbG83YKtNfFewPduu5z+IWRGNOa/uXVSlY5TDIGmknN8JL/OGlm3WHXZhZpMrgJCuk
1PRLMIkdgrDRKv1pp01VYMO6nrNAoAyo7sGjeqM64h413Xktu8rnqLXLvBu7HWVkW7wXzZAUEoQa
9qa5aa0FrBP6BOrxw65pcttLpmy7Y097UgQwDh14EXNr5PliZoMgcfrPfpYUyYMyHc9+FaOmA6Ng
z8ZhdFZOwvy+vc/snuFJCO+C9r72YQoGjAB2W+qYhshXHGlO47rxr4ACBvvBSFfpxDeIWIVlbwwI
Zpv9XoXo+hMn72DZB/gjj7G4bUzLPYOrqA+2VlCIH0bQyvSHr5I2uiFgavY/csWAw8DLzTP6LtAh
rY3ZMcIDYEzo/rrVlFiWFivT7cX0IWVjy7A0YTAIXOrr6yWvXHNuTtrvlnpeOV1QD6epAtnKw1Qz
zpLrReYUMUw2+7J/zQI1GymPzphqkCtWnGaUSLarjX2XjHLhdg5gUN/Kqqm989wshflkmlPa3ucZ
qIu5RnCgh6YzQglbtzmoM1aZoE/iPMyMWFj2KnezsVzLdpoubXytDHpYqbxEAxHafC9HqfS5VnHN
lDcZrOmZc6KGd7NiZL7nsbwaPOoeourqCEqnlFCOTuPYm0m1Urf8LsaI7sDx6X5MDlVCi0eCiIEM
yzBC8hgasE0pbI9ieloj+E1N366rvAnS79ytGg7VpJmdhSEOHXd9GHzDnrqQQiHP9o7HKcfzIeOl
mLe4ilKYId4Cvt4Ni0zlpvUmumAH3Ua2tNkN7rFzr7uYaEiGGAFEua59LmaGWci5uxn21iEltcC/
kq2LYe6mHNXSZbpKVDDR6+RkRNRsPFa38bLsSfiFHx8t3FeZcds6bW97xz5mQ3LurmNoXSt5C7jM
lmq7EGjqApAZiBFI6hWibLOsmbIlTGFSJ60tYg4MVpB2JxAGH/yGwslPxn1aimv71/eTxd4SgInK
jTYY0hZwNLHIxfhmMprl+W52YTB/GHlXNoSwCAbtL0ZNiJ7m6MF8RSGnGE/uFyau/SOE+VBshqQu
u+/GgvcrOGgmK34yHOyx9SoTGoUKeSElMWhtZMUyuSuj6OQS0pJN437xpCuK1WBO1JwrbrfKhdVv
RaYP/qhib2MUjs19wGdZdExAjFQ1lZ+lpmh8SiOvp/Fx2sJ5MiK4QTQWns/ykKLJmsk6dusGXX6s
XULupTV2XAFJOQHdrUoWvGfdZsnTFN22iuaCu8tsRUycmfmr8hYDV9uwsmHh218lq7SGPKsr3E8Z
9o8Zl0kgzR95Bzq7dUUwp6858ydob7su4HIeuW3hFtdtX9WvcYng/Ku0pXTmR8MrpgBVwUlSlPEk
zmIGv0YNzE2NKGQxI96oggD0jVK2VYZeNbBHc9WxYq4vHoCQGP/8nMx2zLMDDY1vcL9voIDLlS6Z
sWX40k05jTtFQKdABUNSj39qyLzpyBPVL9VrWs52vexyHTDceeAZjRZjkwXaZ7Q8NU61TGc9ekGP
1Ri2xqIYbRe3vhcMW6xj7xie8alxgBr2DQPgyr4JRiWWZZVaktGtiivOFKeui2YXyaW2nvMZOWJY
WVIJ9REU0KYIg2VAeOXqOnJNmhWMIZtaNm3N8dSDA9WdccA7xK7blSGCxaZAXrAOBLlZ6x1reayF
xop0cuszavLSX06BxgbC9h/KnrU/9Aq5UuQqtv1tn+IgwgLa5q47HeBt3XpczZzjvNBT6U0MpGvM
U3nxVRQM7AFUCy8J8nVaiEm8K9S04tIsZlPQXMWmAA5huVPZPtqy7lS9qvGFVsyrskW1/MGfJHKs
7xtNMBxxx9qm3AYI9UuwHyuRwEy7eDOrE7JAHcm1XHCZbNlf0EPROxTGXG96KhM3TDAAqR4WWGfz
u7ICXb+lZcCe0pU5cyWSK6pjp6hvE9fxSbYkzNTm/gRnCByWt0yqELkdu58AGnEzaiZRcwY5xfbO
SXdrIOiem3ratar2dphYNdfMjMIS7YKiq2K9kyk+y11mZLMIgIlc4mM30RgVnb6R1HKyx4jJtJ3C
INdc3gw2yzg4FYwKKd9dBR2wz7qiMup10ld60l+17klGfUqUZ6luw01IzA7go1XhsehHnlN50UmB
LyBsajL/ugvhHcAsmOP8KFqPjBxmE4AdiWJYywRCvlmbeiyX6dLDu1njL4fpSEle6VCCUGxa3aRC
sLC+Hyn1t+6VnYlgwKLOujGi2XD6kHCJeIjFHRW5rfoOUx+DfPslb0QRjGfbK7x2OmHslL23djra
vSBEDqZtPI0BE+90zRtvse8nW7BYg2azyaviKExDTSwVZTAt0t2gVG9jnlSyXUqiDiaXNEl79hsI
Ue6EtO93sJBz6zzHi+H7Y7UWVGKO6DcJNsTC91e6jzO/eZhoq230dPhYNMKrg5exPeZc20q8WGKC
FMYw5ZtxxHnwKxvRj6Ce97gYDSWh0vPRyNJ3D5Ld02sGOJXzEVBMxh4mJcCG/LodYmbkwPqkojqZ
WZPEQ2jKEXkxE76TEwFrG5aotkCpvmrcdcacM6m8DbIuEmKFbbKKSChNlx71eJfDsVITrADaxawA
qWkg5yeG1skxglsek6PFWRHdidn0luoaHYyQ+K2C1u+++7YqaHAef08B+Nev6d/i7/ruj0iJ7h//
zp+/uNmrlOnpX/74j9vmu3rU6vtbnz+bf79+6f/+1D9/4T/O6Zequ/qX/utn/emL+P7//Pnhp/78
0x82lUY8vu+/1fzw3fWF/v0H8JteP/P/9YP/8v37d3mam++//+2r5jK5frc4rau//fNDh59//xsR
If/6n7/7Pz90+Sz5qv/2K04+cbXpz79+zfdnp//+N8/5zfdsixKYhH4vcH3yLcbv60dc4zdHOq4f
GBQHHv9DckcFwZLwE/3fKGj4j/TYGMVryIcAe64fsoLfMD9DBvCXDvfEwPrb//rd/vQa/cdr9i9V
X97VKRTR3//m/L5p8q/xIA4/5S+hRLmpbFyQES4ef/S/gR1Z4MMNj4Eg930zUuvK7dL0loF2UuL0
xEIhyKEpTNw79xJVmvlkIrVr/syou9RnAAQ5PNccjkO66qBkJ2qinsXyDtBrCviESrqNghRgKwxE
XTjpavFplV8y+nx1I6Oe5n+QjI/XIw1vdKAEKNwzkH9cbbIkZWwbmT1zyMyPGnHoS8fJzzhd8dWt
RqPNbL3Gw5UE60iaEFTdHBnvxji1Qxi05GLilFt6897PJakzi1l41QbIpJpurnbT+ZiO9cxFIhkp
3S1dotXWiHuVhhGFZnRSLZryU5NIcgJiL56Xu6L1SIvwRWsvN75VyDtmSWO2yZ02WsK5ZS69ydg0
mQM0WOJV+HPbbIgodcxV5S1oMyJfRPAwgFsmt7XXoUeavr90b2XajFGIlmL334sxdc59b9v27yG5
eArYFVwkB1h6OT1w28gQLm3GneEiRSlC7CLBuAISSqxdxbnqbrLFT4ObIEgkfpUqdoObwnPL9oQr
pugPZtYu1qEPWObxSkZ94u6Lyc/GbQF7zAM1afLRkjp4sWzFFzNqnPNhaMJM4W9bT1fLWzjThLUQ
5YbRrWeLip7EHjvyii31KJ4/w3Mmj1LfHOtXB2ZlOmTRPPj0oaLIgzMOAfiqIV86onop9doQmAEQ
Y/SpY156Nng2b65ltkE4dEZp3/AKZOMpmBaQKwi+xQtjG76AzUeid3eLY7NtA9+yk7DGQtvlDlNB
Mh64HVYeYTtTlX1n0miiEOyvTDdZwTgBN7pV52fVNo776DIAe67R76xvG+Wi2PfS0O22NuO25FG0
fY4JAszsxl/itMMomeOr76NWTWe29MzummiBJGEtnhyS+6BIZ7Z02sGUrJaMzbE92ouizkr63urX
vTPP3vNU4G9adapUyOu+WS+XPmj8DHZF+JjVPWt6nUj6oxLL23IM8z4FL4whImIqGlUBJgge9MpS
Ak9ds+TsqpaV5xF2H8WBE2aeNXI5ahNt9ilGUJTVijDOpdiBQSnGcC19a3jl6W0qy9ZO3hCAu+hQ
FE3X3aBhDsM7kIHuz/hGjCLsQOGwSeaZEhjdOfVmIFXCUzaTOfdi5wZWAy7ZoiSNO6/Duol7jxJy
5XWG86uznI5siTHDC94AVWneSa22D9QSRIW4kSumtTHk7XQvKvwTG3+2h2pFSWGoGygVRNmO1YzZ
2R2xUjyiRVUdbRCY2zmICUt2gYQOkPtzvzLL0ToVSHN640w1cLyf47xc4SnuIJeqXgMsqypCQF4A
jzdJhK7ApV7zaAvTDuyjH5hqOQwqCpqPDuw5XRWWZZFByOIq/wJrHJNuPmkAa0u0In+dTNUnx5Z8
hYw8Es9kF+kwdu7ZjXBFhEg3Iz6rnFnqDuNeXF0MbdPrgLwTDLfwG80OWABDXnmoJMXpGnO+TNZW
Jhv13nSeoUkfoOLyJrT/eulOOe7WdB/45mw/MfYToK9uPo5kTXS0vbs6ilzzjlu8U91TWzUBfWkS
REdjAsrhRRecbEvEHORiNbpJwsBmuck2QKEvj3gne/Aq6Rb4/ViCWmI26t2cSJU0ipxt2gRJc1P/
fkLzypaA75rN7OvZwS+wavFhv5oz99ejJvgku608cscQfdv1YPL3awByY0Zx5TBrk9FlVks+AlkP
Q2m1vBqF8VX6whah8HwO9L7x625beBqLpFrgynYs/+C8NwzPC3Z1kXlxqFvD8dYVax2DEOxrroDX
o8Lk4LWzedP5hdeHksn/EykhIBZNXYl8V+qkFdu8lKk++Q5l4AnnsUi3VWBMPyOZG8OaO5v/GndC
v7qRo8xV19beawW+5/6qa7Sl1WK0ibXyDYN7nJDB2IdB5JGoiulUTiH2wjl/Y8iHMA+uKmL9AY/s
qBUKEyOB2Uckx4LizsbnEpQ91yWFP+wIe88zO1RWNkkS1FSarUs6nFfHQhc5yhzS+tq6kV4wDUP6
NhTFEvHyGV5zULJeZCgaO/1hGtdMizVFd5bg/6z79jKmSZocDHGlUXTMBP/W6BdbrnrujsOqESjU
53qiH2NJL+bY97iQ0EdBDBS5Xyo7l1sWnE2aFSAteWysNYm5ZANGrbuaWATzmMmo8XlNXau/kb4w
W8INm6jQh4mGPRuYq06iQkvFipWHOk0rF7e1xNmADGIwtCC2pMse7Mrsi50x16r/YRNUci2rOwzN
q6iFSGGma5BWYHKOOlP2GfNaiK+Bt3ZPP5v2rf8z8hYpccon1lzR3FR9veX/ds0RxM7vb0pVmsZB
A5AtJ4rrJnpmzFmh9Nq9XIJNDkSNbahXVjPf5jbHIjIEhmfoiLK+E8YcmC8aYk49Bq7LznVzmrol
tKAIgsvEmZhuyJmpbpo2rR4a8ipMb2vGmFmvaIFk9tc6/nxOHK1LrhRtyXqtHFSPiz9hqn4qErcZ
L9SEY8Z+zLyRu3Kkxj/piN71paaFh2x3YxtnL9egfd+W7vA61U6WHWND8Z4aK6duLxINL1i1jE+J
jGfkioy26OsRnDSs/TFtJKiVTbZFENp0tC6BapA7G59AmQEaLW+NXeEjUhxm8NM2RHItCwZzTVzf
qQ6hZovpwTI2HVZla3+F6bNbU7TB+D5XtvplTbl3hacz4X1iSZmTn6oLkp6VNAnIFkcIpZi/Snx3
od3zqpHxJ4sdjIe6s63xhyxaswPz1FnOmEGKiLWGk51Rhc2521y0yqPxQni0Rg6R9sAwYrRzH1ky
yEYxDSvtNxkauS5oqH8MIILdj4zmrWFFLXzhxApA01m+yC9Kx422xjI7UsC2I0YLvxi6u973W7WD
6RsXcr9oWksXvsk5RQw1kpIGC4Gd+MwU5TJ+y0q+5TNekX6cTt1MSMjwlco6ruotMdr9+EcG3n+p
t3qqS/79a7v0pxZr911fm5Lur5/0/2FPRWzn/6GnUuX/+O/MT/5zE8YX/NFQOe5vrg2V7HmeEQSu
ERAM90dD5di/OU7A2S9Nw2H9n8PX/LOhcszfoAF928OiQRy19OjC/tlQ0WvBQ0jLcLGd+ZZv/pca
qt9TT/+jn/JsaVrXrs2yoUz4Hf4aiuhPbtfbiVNu8tbc52zU8eFcGO4uPxtMq1vOuQY2yk3uZbKr
Cpme4sXfaaME0sNnfSRTRIWNq++ZfXG9emDzJuHPvZFtoyGfQ2XU9P7XZB9Zjuff/6voeMe2ysGW
0/3f1vxZzKXJ2fvTA3L4x3Nt9zrQ9h3/L4nGyTh1rkkY0Sat5Vtel29uQ3BWpPtko9565hirDu1r
pyZkThyXe65JDAxGcawttZ1GcVsVzbgVQMKbruxO0xRPG5PwD+boj+AuPwET17pVfiimHoOiaa9U
uXSPE1XTipwak4m4ec6tvj8NS/4R4MdluoHJht4pFLGwT5ZT33Gon7s6AMCujIggiewjsdyTZep7
7gvlvh7zcHQK6AR/ALH3i2kdIXYzG03PI0b2ROtvqciow2y8tYMREUbFP1nX+IoVVpHJSoy5t7TP
GPkOuXF0l+ke8+Odo+pnsVQfafJLdOUFTz0KhcK/jpOkgy9eN4Z3GAGn2z57kcizJV7+RcXkPhm3
05LdUU+AjH9UXWj0xVnG6stK9L2Vjm92kx4aXBkJ57jO0vvumSNnn7vdPiqG0IizU2U7D3Ze/4Lq
PfZLu18M2yYUjoCjeUg+essJ+zp7dEwYKUtZD0y/b/s5ecAkhwYMd5/j35+X3QjgOCtuTDXBsAHG
870gL77J1S0jekH827A1ldx5TrZtkzOGhh0myZPOjQd4z7PfJU+2hb/7YNnxLhDNCYPaLdTLe+nH
F6DFQ0mriUJyDFLnybUei9onDqy9N5Yi9AiIQPYL67LYG42F1/mzt7u1gRvKttJzqoMHN9Ov7VLc
yujUO+mh7OtTzi7glpN6Ts4xbFw3e+tAgkJiHbxcHwxTwUONv4R8cS8oKIbjPVTMDbXkvd/5N2Sx
nYmVZJrQqNBq24NvlO8K9nWCZzIz1B4z2hAWRI7QLflVa0fbXyIt3qVc3qNyeOxxsKva4XY7H7ST
bfxBXHpzOGnXOQPDMczLr23pHlCRKOHzlF293K39GUvzDYeWWGtJjYnAuqqNfKua+9wXpzaxz4wE
jsjHr+hod36Xi/Uw+TcJgkUR8/7Po5vOZpSZix+5Pd20ZbLBcvOJcQ+OSyNMLFEWpmn03grvA1EE
8/GZFMA9k4F900yn2J7JaUhuJAdJUYqDBjjUuX+YYjg/huAliWyR95lVFDZjRRLvyG176NSPyjee
9Jjc+AyYcx+7YbpQTgwGSDBRJusOCqoexhuvbh5N64XA1AskBp56tjQhIU3BJnD69eSTICiTdwbp
X1GRXQjtoA+2QoLdLmnZvcRMxVZS27+mhV1eiemdt0Ey/fF+0vJ8/RTfwnYyqfIhGPIQoOlsxOaD
5fVv1D33WWQ/B/W+LeVHO+d7nwgPvByfnZN9Evj42J/bznpyhmHvA8A3tXkOVHBZejaeT8khDcxV
E6sbmmRUsbJ9Xq4+RDtbbo0y2CfUYKPX7KsYi61dP8Q1eqldjt+EyJ+aZbxBJOp5tua1dgYCO4bp
G+MAuXbqR9r3b417DJyd03c/Sff4ijPG2H1gLKtBQPvUtoHdSv6SlDeJAWw782ZBrmGKYl67Hfka
x+1bH1ivWk/Advlt5zuMb427bvI5bK2nAq0nHNP2zSeIgU7yx1zMJ7NXzHLKfVyXsPXZU1G5r1Wk
H5nybCIABl+455mrZebMSacmHAjWl057b07WXW0V98i5YJGgdOQ/7gsgqFXmbXpTITMn801fBqx+
WfbXp5Bi6sNaPoaCNdqtUW6AtKx9I8nb8StOw5SxoH60bXljLcOBYdkRs8tZTPnFzcp7LSoquFtX
+S+t9p/wfb7FYn6APyG/CXRpmR+7uL8VE2EFvBAyzx9JiDlzBrx24gGHjFgLHpzMIFibeA+VOKSi
Y26OdRrX3HrK5zUphAdv7LZzO99Ggb1D32EXuvdECOUKzNplKSOkm5u9Jp24LabkBkxnH7ugtgDC
VUFtVxbnmGiZshlO1ZDt65rTh7R7RFheJaD76wGmR6L+x8Ns5OcqDX6R4hGETrpcVLuTsJ1GHJwD
Xd0i24dUupcKm+DK55z0I7FvrW2Pv7nPnDchl9fBn3+4CbMODUseGE0fJtVlUjOekZRgj7YW90Xr
H7P8QAjF2Q+sO3oATuf4pY/EY72IfaXSPW+LkPiFozdlx8l8YpB7Y17mOTpWQ/8uavfelOUpil7S
YXmUfX9nm+kzEQbD/Mivdlaudta27YX18pxGxj6gDzMj+0VI895qnU3AwdWM3kWZ0Rt2a9/1Pmsy
mOo3KO5DlmVbjV5WkoXKW4BwgmeVqw3hZmeDLqer98GiL6iIOIRHFDv0s2iKd4B1926s3zq3ffEz
Tr3OA0LS84wr3Gq3BHB4a71hoFuHIw5jTBLm/VgvhzEo6ZFTr1xb0/jqzgqhMyXOlSQSWur2hd2V
x1RsLaUudpW/sz3323CTH+BlD06Ks6q8MtS8tnOEswaD85D3bBdIHrKu/JBe89q63DIQloMheQLc
3CX2x5gYIZ3HB/oaI2NnhDGObzCoGbmzC1wmQPV0Ozjew1A4LzUrSxfytTQAIvf7mPV4cT7ThNTk
B/TjybP1yuYpQssriDFb+XX1o2TsRnmHx1gbOiTX9Bl/PJR1BPwqyJms8DN60xAuKYiX1T8Plfcd
eJhxyFh5aQkLwYpjFPONY1oMgZKHAB+TM9cPyirWidO+fmecccMfvzwgS+Nvr5ezPcgwNeJjbsxb
JpE7fNbhNcHJTJ0NrwLk6a73q10tzSd8oTThGWsjq/g0uf0Dcto7rulnZXXce+T+yTa6j5RaxRFy
V++izCepUdmPSqd3ZCHtvTr9yIarOzW+rSQFE7GY7E756At2SExeDc5qUX/UcLJYyBYGPmN8Zwi3
vnXSU+4Wxwin5lnLNrpHhxccF+53zWIqj3v/JfZJC2piZHk3H45JMD6KtiAdUB2p8tSh1OP9bDbJ
3dRV0Rkrwjq1nWOOu5iFI7ddHum1JvUXqXYT6U7tPRHfOQJ903DGF5uVJIvnR2vLzTVXIKUr8RaA
feI67Bp+jtPo7FuvutOYD092bR7IEMj4HoTG4eN/zk1MJUsntnLyCTOXHdqtbB7zcX6m3aHaWyZm
7hFCS0c0QlwYO8D4Pcj8ss1F8oFv75XAAgw0ZvQ15l27rRzuQh6jJtmpHDgbwt9S45o4mm5FRWcz
8MqrDS+HfQpiCl0GyJu65w3cDgVTCNZ0BEOzwj3xQpg0bz8jYtFAItGckwdnIXEOF8ywq5xNAuK/
ikiOwUggH4yxvAVU2S9D/JU27U0zZGHUCnEmVIHmvV9+UZw8LZ0L9s5MjEAjxj3svyAtHoFVz2+J
OmOuYoCLW3HDjp5PCJtkw0BpFVkN/J1TvvgBt4pe29d346YrRoxPKc6DEn9qqtMudIUbA14+4nqS
4UAaqWquqtUU/UoL40LM+S+xJPVmLLnhJdJeGdP/pO7MlhtHsi37K/0BhTLAMb8SHCBS86x4gSlC
IczzjK+/C1l1rZSoIGkt65d+zMwqQgDcHe7n7L129pPtq7rl1i/xgbABk7LObQQurtL07dU2lAdU
XuyKALbGz4UEll0JQTlFkucmE84rq3AyTmHQRaKHHhYMlfC6oPGCjmkY1HdQ1QTWDMNa7vdsNEJW
ofAWIvjolPSeHdiFwRYz0huqPcmvtJXJqh5XUB081eoAPtv3eY8dqbFaCmVGuqb+d2kEcr2Jgwqp
GVHaN+qgbPHHDPtgZEhJfMpugNqYNx6tC8rc1k/8KeFatOSUViAlZqRQuAlMJdt0SQq9E3ZDC+/n
Su3rVaxzSrWTJt9gh/WdiLrXNRZKSh343h30ipkbtNDA5LKogR+pn4g4ZGhQ6UWDrmuVZZPbwbm5
SHX8w3pOz0siM0VTpv4JbSW7yLG6LWbdkaTLH3URXDVzwxrjSUhJGNsI8zhIf+AmB6NmRsZGyN0O
RBqzuN1DCowtT9yVkPgK8zoZzQukuSVVV6qIha1gNDaHGHJNJe/aKDdXlDGzTT4ZjzS990FCbwBK
5zXF735l6fE1pgECXKGUAJsl8VCn50DnJrhXUlTjRpjcWY2vvIzauC2La4Rs8g2kn4CGznCVqDq7
qfodkgbWfl8H96v80qXpfmise/xQxqHh0khuhm0I0mdlEcXHw4GLUcA2uKyEV2xUlV+mrrqFC62+
yLl9h9yn2in4teh5eNGjzXbca+5RZoU7f0Ao2nQUzArReXzu+Br0Su90SDVQYJs7U+9dvJHrnnJZ
gqN/hUPkPtaHF3q0moNN54B6BZFOaDfrQbF4J7dBqTRbYfCiLKJEKr1xVZWzDTUtVw3EndUGrkAj
nBVmucmBRjl222QrdO3XIUJxLNjvQVmAiZ8PtdXwu0jQaJswmzAX4D5qrAQYUbIZms9ssnejGu8s
JBP7uW13odjZg847h+p+iwz1h2R0PzX9Te065dIA3cS3UHOaEEeXXmK2slU+2Fl/WfTSaygEoJgh
y7aymTHivBghS2KprKp2CtnpQmDVWUujqvDVSK5ztbxVJoJ8AqsvnaHGERdnSonuLQbPJnHMQSyP
mVrrXyP/qpB6dPT9ZDhxwDPx8x9QD/b2mO8m0M5QbV7irKrd4uDzDXEksi54HtL7yGGi1zjBD69G
+RRMoXxJSTx2FLNaR56JWRbENUXKmQcKs9mq7LWeGTewlQmMadja03tt1jr/o9Yw2oOuu6gFn43x
Vc9j+LuNKrZVJ60ElDHkXNaPpGpuNYqmtbQLQ+TqAYhi/OA5ZVY8J1kK1T2GMb2e5OSQK58Rxl9H
UxTafdO9PViHLEghYytKvh097ZG09nhFw0hZl+g5qQfPQtVBe/C9Vn2s4volTdJdxAknjcGTT1Sq
g0JqEXzmb2A579Xc/FAqbLNSxknQs/DWMpUuDQxnawmExybho1AF/dqeIo8ibv1ba4sX6PXb3Jh+
q0H/HNYCvoD+I0m7D2uQPvti3jVpcIoLyfpMdFV1UtjK7BsbLKyS+JFWfbZp/HJLD2BwhFZ+1GZ7
W4failwb7dqrUleet8gSNH0flwFiT6lfoXhvOTAne9ApqgvI9nawU8xQYGq8vr/1Kv1Wa1EkWDUL
TkDllgbTMG7SknJWaUTPqqVdwOX4PYhmNfhNvQrZTGzzlHvP+k+gfvGG0uQvkBt42LJWXadssceo
ugpnII5pj0AGRu2zV+S3yo7vqrjIaWVGLD9eDbqcjyumFxyIMAtJt3JQLgAxJO/ADDkamGD1tmUE
cjriAx3AoEG7eNV72Z65EjqJxkkjqHatkDZtEN+2UXSPEoEvbFrdBJ2m78a2nw2HdPFxESow3tQn
n8aMH+mXitZMW3RvwFvGNZRHklMvB1Qfq6ISV+hQCep5rWPlyqy7333LelHIdemElRg2pd90a10h
cBsRHs4PzN1FOdMdJOaL7pn92iL6S7P1famQ1GEU7BR9SGtykmAdtW4iFAAUNexmE6UaFUSrflTE
eGMWO2x5FBuil9GIIMIrIKRHKnTAMprLsbqJ0RFx4q97CMkyS3c1ruAXXFWyXyMM0C7SYLiYbBh1
HP3vUVZgjAAsH6JNHaaM7k3Uvfhi+NCkbDeEW2YsdkmWt9XUovE0hpDe5Gi6edWvDQMHshi0eecd
XBc5coIgPSCtGegHrkThmzgrOtvRTR1Vr3TjI1ynV6De4FK7Ayd1kXQecozgGi0qsTuGuMMEPKxZ
Ih85kO5yOfmIgUJxpEOXFD9FubQfB+IHCq0vgMmr0S42u1/KDxIdoKZAjENzT36WWafQ4jJO1T2y
z8LLd21MvWRS5p0L2aOOhgdsNeXQPCAXVI5aY9wJVAy/fbsta5vttOR1F9OgtBurbT9B0tzZOa4v
L/xIcRmsUIj8HEz+mD6+4Lv6O1bSJ4UTz2pCjzfYGAZFiJZveAmArznW6EFhIY+4QqDGWus/mYV6
D1tgE3r6lWJm+E+wDQPeJPshfmrpplppeMmxyaXTcqizGhecPN0g2V5lRfzTLhjz2Zgh59DZNgTS
odfLZ84KbhQDMAKGqVr6/QAThOSPlE8BxxivDR/y3kZX2jxo6m/MWfbKF2wv2r+OjUjePYOpCQo4
xklvin1e5PeNTD0QzNTGBEkARpYeKeQWJKoTBs6JzVhqBhdRX0aONViyE9fyHgKeVBHQgJ1Woi24
pvrzxheR0AudFlZJ3gG9WrbV4nqq0TCX+GicrunlPUoGzPAYCiL8nSud3cHKMm1p7ac2OGj8EZhu
UdHIUbX1PY76jZLu2ablz7oqXwxdLzaAk1onuIdQBQVLAUIlAmSkKfLVUN97sbiwMl3Zijx64tBB
SUxk+ZrqzWXWevauNsxbmIogEAS5ogo+nIku1SpUU5Yfyd5kIzoOK7eBAWAEnQyIDvgMYBxEyPV5
yzsaiLw18gDyvkT+EEoEI2Uxp0E2TnTgZmySsh8kqPu0lmUH+9h7g+t6UzSStw6FuSum9reP998B
evMStc/Qzva2UdxOVXGFB4Pyg2Q3sMtCuFpTsuFEwW4e7m+k26/kAQh2lDZC1b5wpt64Hvz8zgeh
scJvaW4w9qNbwUfwe0xZ33y8OXWLJayYXg00sOtu4jCksd8wk/qXzyqwtocWnJNcbeOk+5g0+JNy
y5bbMpk3mA3poYufHNAYh4H/Ktn9PYb5cuXLEyt/1X1oiFfX9GOw9El7YbJsc6jeyFF5K+HRc3o1
KHZxLhogRWBoEpQYjYfWpCtz8jey4aYSLJaZoN4w+vGPEi0sXBrLyc2ycRAy3WqNKTvIwivHxzjN
OiQf0l6GkxgDIdYrbj/am3hRV2PJHzJJgFDMtHksTQO9f6GpTuE7wM3S60wNf2PwBkJhcq4QSix2
IudIaWObMIrfkClukLLk2/CDEL3RydURsm+vv0jJcxZ3D0o0/eb4o9T5oTNUEk6URxQqP3ALUakR
HwUZfytt6j9iedjXDC9g1T/gQAEktPufBIMUG3OAJizDKl+DU6N7YP0gzOC3WXsfQ1NqmI2BA6XW
sG6Kj1IJuI1G4rjXYlRWuxQqcHIPtm/nG+wYEuUQTNKOHgkVomEHv6xwOrnECwNoZDWZBKYpiU77
FyfazPybidcwquvoskcYse2h3/uVrHDMutGNfat6+yRNHoqmJTIJz8ymGstPxGV3RGTsUTaFW7vV
NzZaISds68JtEAQiuYXlo+QkQDQNe8LM27InuYJ1voc1mRvhtSSSW9Rg21SWLFhetI8C6VcKU9UR
DF8SWkY4MDzBnR3h0qUnmG3CJr1C3c1Y69Ot0vGeUks9GB2FJiSWydwbV9ttU8uwAid/nWUyGzh1
PAQEEK0M7TPDRIp3u7NXmsGh2XwWEB3Yd/Jke5mTuiS2FluxggC1F1liBKltmq7BDDa7pL+qlJzf
9Ox7ABQzedtE00iEQKO869obAohXQJcvQ1+94W39HOP+B/YL/m7rUKJpcqnaEFQgr4Kou2rtHT78
i8h/xda0T9UNO4yCHtTYyvizWTkqwZmmeut5jqgops7imBg1O7OZNYEHveQ7LqggtoqJMkVswrnY
mXYXaRhsapxXLHlStXIq0/qZhlFLDc/YkjIVbXSZhY1OnXYB9gfxrL1mYXfNotykaf8sMxtXozlc
S6mIrmCbYGFvZHPLbnXXBuF71pmfZgWOrhhM4g14QfJsSTCUeJeF4WpEw8YX1LtONYXqDuixVR6h
9cCYpYQx3/0a0vVcELWGjzhQLKakmWzquPuAYbXTEz5SMh6PQMF/7U0djld2MFqxNWDgrnF+jxtf
MnZDZ/82DU/eEs25kWN731kSvTBlr+gCE5pfPpHG8u5rbBzYNe7hVpKoaH96akgMGoAEavj1Aep3
t66GonM89RXbhrkXd2kNEgf0qblGQvzedqx9xr1xh1Va5qzWrHR8Zqu6k/od0VuPgZDGnTGN3BK8
VFxTBacVaBjrTCK2KuqjHl4Dun0NCwyRPznfnDTbpJWOf6zJtllkc3Aa5esAQ+HawH4llP5WzYba
ATWF76r/DccCnDqo+F1sdw+4zN8aA05t6m8pFmzxMLLkNcaFQM7KX9zgVq+R8wA206GASfdB0xvw
JQMPbot9E/lhBL1hzFk9WbB2QUNHh1wKwy5dY0IsJUJpWhn6HSSJ9tILOelaavkGdOtCjgl26qaJ
CkUwzEffDo9ZJgY+e0Qi2oX8ifAmclUrShgUe8anYtFR60rttdV13QEt0F12cfarLqxiUzVMbimU
aYRUdyhIaUFSfkxLo3sca6JQa+SGjebD5GzTnZ6NLjbbfGd1wYRfM1ccPS7Wyai91iO9igl22aYH
UsFW4nkcJ1qN1gXGNGLBw27fTc0NHh+nSx8mqgiO6UWbkvO2MZRsFy0W2RDTMRCM4YYm+GsWYTOs
IpvKEthcpxfyOpcfsTA8D6yxXhQ818hQtxYMCwevy2XtYd4il23FF/xCr4qbnsatUwVzFK2EeBt9
j+WB/bDUDYZ1jJxakm6h0UiObT8PAWEKdRFhKkTCO/OAVhX7+6sAhAiuruxyYntJYUnR2IMIbTdZ
6W2cSsbBGOM7hRoXeXawFrRuLFyviXYt8RobDLQgtJATApHvw3XYUQ/0ajKL2GERm9EPb6jUHYlA
sysMvFzavq5VH3I/tMwVSpydbLOVZwNfbmjgoFCt5Ym2TQBQDAXItiiIV0Gopu+QbqJenN9SEal3
OJY044b1ZdpZOO4pBirvtqonO+4f3SBhivu5Uohkq3FJU/sMMKo5elqoOy4bhzQlk1ilyjwqrqZL
z3x4PqqyehKSEa7T3N4FiV2uCZcz1oIEZ1hZ6XNvd9coSDwoOlsvsLubxioBBdto0IYh+jXIvsfu
gZICCIsUn9O6hReMJBt+Ro7uLJEP1HvZ/RO7uVMnbdxXKcdNgA0b5LKZowQfntG4CPeaByGecirh
sHbuKxT446DlF+BCN2R1hTsLqV9ghndR3bzqmGFeUOlB4TD6TdwF2roLJIo4RnsL2qhj5klzuCwN
g7weL7Pcuq/CMj8gEKul0XMxSqzsAj3jvFvbzgADHLP6jqI9VQvMlnvDb3daIb16nID3kC3VbdgF
GXXVfK2iyrrsZOmhlkW1USbgDACR0LaBmuos9nueeU3LVtUakt16fV2bAeUuQhfprx/a+SMIRx8F
psCHisuQ4NDJ2xg2KTK1Cv/XAqRFQvlnR13/KkjFwbZFdykssi+S6plabfIALtENItN0wKpCk5GK
H7zh2O1UNlb6ZyHLtCb9NrxULW9EIZ+NO0Xm9QfwSnucUYeUiQmFsL0siifo56R+yLp94XuTt1LK
UDkMyoENA7lPMlBzcPc+qFedkgp5GSU+9pU6SI+q1er7WCt/Er5Alxy387ar0mCth+JxiEyH/Vmu
pQfTrK58sLarQVwVspas0k5y8Z6r5bgNaNqVFFCQ5D8YthXSD7BuVBqSBXtJz4825FeiaBUuNve9
SuVnaMZ7C7VmVCWupjl5Ty7M4F1bcXiHH+/GssLX3regfUqOGf/Spm6Nj/A2CzvkAPWA69J/Vs1g
a2BrBtnwblT04bBNwrhEqlp3aNZVci2NlISZQu9XjRk/mvStaWh3qf8jU6ZXEaYvZPW9MRbobDwG
MUloUMyQhdwOg/2BQe0z6pTb8k0S4xPMFhh35AMgjJIuTbkGEhZPwACCq1pKnpIu++h8dZNUEV0Q
23vqs8iVGGo7qlooP9I7LGY/Kw1glCBdzCHx5UOm+TNvRGYSCsVERPV1eYP5hlzzXLodY6XdJpF+
n/t9fKmgk1r/Y8oS/I+5Em68iY+52r5pQ+HYpXIpCCRMYeashjR9BsP2UFvGu4ncGhASStieKrv+
9o8IRlBhx7RnBiN5If1w58sWISl6c2dWkbYuZADORj7F8FrW7MZXWKUjqF7WCyyBj5n6MYDPDNmX
9l5sQg/orFWRaoXjc/yfVGqz+Lx/ShE4CAqQnxk7Nr+Yq7d4wxSsD5vYsHeh5lYtTsMyoYNrpnd5
Xb5Fnv/6j7GtBlPUHRgtf0B7YOh7KaFygm425EwuRbcd4qDRajetbgTrSLVcoyDtaTKre1MNewfP
Kp2hvS/FwMw4h2+8MUzWQ++TcIPd4kLQtycs8oBeC2V6Z2B4B6C5kizL3Pq0XeBg9YTIGNvYirp/
Bdb+v5ZTHvWo/f8quhQnVZdX43uWvldfRZfz/+FfqktFVv6pzLJGPMOqYWJH+l/VpS34D8LSMEaQ
FIWhjTDsf6suhfVPHeW9YfHfDdU0bLSD/1Zd2v9ET6iAAZbRXQp2NMb/lY3tbxpFaXbXQeuYf+T/
fM0InqZsqNSyLVwM7fnlRFLna6HCAHO+qE//7Zr76pL7Uzzz/PML6SMOJ7+M0ZW5mh8VlxKHXICL
I2ku6w4+TnMmRptn+0Vo+Z+bWAYds33sCrCGro4cjQuQlvgapLkOyLwWonXbUp/02yaUSGM9fV/z
L/9H2vmfK2Jw/PrYwDLqOQ2o3IUrRyhEL5TiECTQnv81zxj+f3YXKnPG+J8usAhXLsnRDrRkzF2s
gTY91lZBDABoqADDAYVmr/h6/xstuv8IoZHAjsn4q7saRMWFjNfh+Xu3uUhAlxIgyJrWlm5XtBUh
a1FOxJEZjbhWTl/g2PhYeCiDrtEhYZizckTtHgCQ0X9BnYOK1Zfy4XsXMees+S852Ai4MgM4cuHi
K6DZA/nXuokplMye5376l9D86Bs7MiJmefTXizRNi60+QL3rNUp3Y9Hru9WnTBy+9ZzMeeR/uYWc
qmgHRj5HmBdqsApS8B0RRGuNc/qkiN3pqxy7h8VigMoKza+Fjgf6a7edShAWEPLC++/9+mItiCJc
afgFC7CBZXtXKgUhYIFZGdXm9O8rRwaTOd/Wl4ekZMWgjSDvXSMmZ/4G680oX1SS75GXSbBlcAFE
PT9UVQSmiHU4NCiXBqCXUMSH8kFPazr9gNEpJ2WQSoZVIzUWpQA5Nvwzf+I84v4wq83FsgGeCLOs
yUIFN0DCnpXLNZxGzdfIriehMv8xBprfbWIP1uUlpaR42BRaKKa7009ofo9/uvxiUSEGoO+s2Oeo
n1fWvqedeTdZ4BEK/PEHKWvtn6evc2wcLZaNNpmKmNJHiX7Sz+4pYdI4DJS8sL63+pqLVcOHcwZk
wy7cRE9IxfOULH0y08A6s+odGUfz5/jrOKJg0uKaCUoXuIWEtU6PHiS4Ub/6ERfr6Sd07BKL1aJV
fCr0ZlwCJ8LXvUokfplmd6+vwMOY35vOxmLRSKbKtLPAKlyyKug5hrpKRT1Ocyk58x6O3cViveBj
OxE2wudByyWsqhNZawWdqxq8ThzK0cv3ntV89S/TmgOGNiIdKdyg1GtEu1KrWCBuKVFfD3VLePbp
y8yP/g+Tw1isHi0dZxNUXgZmqadPrhMy2DyYWNTMq2y0pdHxBHyzrZQr+Pe7ZJzyb46FxaLQBXKp
qIXHstWF2aMJdpqGZTOQZ4s8PIjO3N78Tv50e4u5r3JqaQYCvVyccZlPuV+oubTpJRj16zQhHRlm
rdGMP04/zCMrgLFYAajFFsIbytKlD2ChmS5g1m+mNsievvf7ixWAFC0ZcLpg2xqzsV5HRZ1/aIkM
Y+1bv68vlgApgiea0Yt0Q9umXYf/dt1TgNmc/vUjnwF9MfvzoYbtKke52ys8EjrAHNeGDXWUxnwC
aD8ZbhzWOsYWtnPWAZ8lDWNSSvpz34Ej81ZfLAyZANaFo53Vp+jsVy9VxUcvkyrjpI0lnfnWHBkB
+mJtMEByGWVFWRIUVo82jo7tvieZ7/N7j3CxKGQJITKmmpauBTKB8noLx2jjQ7lDw5ITGrZS63BW
hIE2paUdj/Gb6Rnqr9MXPzKX9MVSEQxhDA6HjYbsKbCvNKMOAlrtyoipCe2M9GAGTZ7fn77YsQe5
WB4KSfgeYC6GopZOP4k99J+g90zemTV8fud/WBf0xbpglEIiVbgp3QYm4Rqxz0s6NgR1oBghpOMp
McLd6fs4NugWS0KKzL8FuFu4lt7FzUaF7oTyhYBBgdJEJiDne5dZrAyjTg9Bqzoel4zOleiPp8ay
KiqqyfcuoC2WBpWg9LosefmN3Sj1jA8avJVqwyrcTX0T/zx9G0dei7ZYIkQ5oQfNOZf3epJmT0qg
dsEGOwohKniVPHM79Z5arIZMk6UzN3ZkoM3ez6/f2dQKaXSDVXLlSMnuQYop7VruZr3D6Vs6MgC0
xYpgF01EJ4EzDKhR1AUdJsx+Y5F2ANmpHjT99vRljt3GYmXwEwqljacU6PFzOPK1kdFKK4tv3sR8
1S+bEfRraWHPszEDun3IzIou6JQ1j/kYhN8762mLCU/HIYxli+MqmmIUypFUbsjGeJBoP2+/94gW
cz5QNKuURFNQogbVW5mavK1KXznz68fe82KiI9kQRIhVvIBaxVvKagJkIXAgDp7bPR97xYs5Tn++
tIEpMcfjoHxHOIBeOCWd9/lbj0ddzHBrphln2LrcKB3zm1yXRrKyxNmd2JGprS6mtjFJSiE4YLrh
2H9iOiRlA/tqEg5oABvvCgLfzen7UObn8Ye1XV3MaBDxRFrlGe85i24nEjpoupD6Wt3WMfLgLt0X
gfjkIxo7poLH9vRVj7wcdTHNIzKAqbfgJRyicG9H0k9AKfenf/rIyFIXU7vRQK2C2KDqZmJ6IAMF
RUEhEZkkgVQ9fYn5r/zTI1vM73boEk+A53brtocv2ExrUgrprgs4wYZWvp2+yrFntJjiTS51SSjz
jCxMi6sJ2O4qzNNyffrXj93DYnqbZLdUasFWH3DtIcJYsx4behi87HQVAke9OH2ZY29jMc8z8g27
gXqLC8+rDMCs9MVNyQmjxgAst/E3h9Nirksd0HPCB3JXsfDAkVrgEDlmfu9ti8VML9WCeDqAmq7l
3xAnfchG0guUYhWJ+sy7OPKm/4IdfPlewOLQOpvED5doR4z5CCUHbJAp8En39Fs4VimeGw5fv0iW
XkZFDyITo/IkgazH+1HR+VqlJekgQyKSe4I/ghsizrQN+j7joVIbNCptPbyc/guO3eJiwuswh5Uq
y5kyTTGy6Of1fYu8+vL0rx9ZLcViziswVoC2MZiFmqIXjuAZIyrLcQO1nU1njDwn7a2Yhi793oAT
821+eWNjAHNPJWDbFfEM4ZmGOirQ6jBbt6fv6Mi8EYvJr1emP0H5w8ZpgM4mCyzfkPOgXJJO3e9O
X+LYK1msAAEpJtDjaE+oENTXkJDtVd1k/pmJf+yVLCZ+o8M2gAOXcQNT9JCOKMOaYJ0oZbtDhPwT
Wn115l0cWcmWKBBs96bcSzheRTCyHPez19BU+0uwsv4TYLJ0c/p5zZ/eP6z6ymIdyDU5sBM8QK4q
POE2FVZQziqvgPD2pPfdTeXYuHHZ6GdmzJERoCx2AGndkQ+ME8ENwgI9wjgohPNmg9U/SSWy1+8N
AmV+fV8G8iR1cRf5PDy4UxYiV1+7sGg2nll3jgyxma/59debWguQhjPEmPsmmqC8vYA0F39vjvxV
4v/yt8uV16l2xsLsk2UBerHS15yIAuTvw7lN5LGXsJjnQsr1VoWr6I5Eq19CdQxu88KWo1WSkZBy
elwde0iLqS5IT1TUEWllXUMV8Tnmbkh1rs88JEU+ssEDvPO3lwBn0agJEM9cAVP6rkN46NZRG7up
bE2XIm7rXasDv7RJQ2aTOWcZZeRByIMZvg9SgCbetjIzXJdmFZJ7XaFIX1kpVJQ6KOMI1aZlRmsO
U/0jenAQZRZOI2Bk8d6civYpCQFceyB9DyGGsLVv1uJX28Ot6CoC5RGDqQIZRcO+3CH5i8DDyPPo
yBJAfxWKQJex4iFBRqrZwbWz2BDts1ZDbRzT7UJsnEx74Vn5jUIcIzqJsH2dMjPxHRn25GtJGMJN
0MMKrUlB+0x6AlThpaXGHbhQvZ+l/8keEwhWlqFsnttpyMWG5AzjhlDR5Mkf9R8VqQo/czTce64d
/SBGzHoRTSo5cq2T9pRTlwCvRm4wwW8kyNge6sNeJgaqanY0mOQDvPb4wjISS+dIPmZbFc/wPYIq
66NSjOLJiAQQkFCCHo+PsG3xU9DKXU2pGlUrDbPyI5gvfWUY0DtJtcI+WTi12RifXlGhQyV3RGwS
CbMMIA3PuO213NoSzhPc+V6A9Hkk8fw5NRArXUiBTTp806Xe77wJg3P1gCMTRF6sH7BTNWvSitRt
6DuvpcyEh1PY/oZEsubM/uvY5mUG+H5dRTI7lqa+lhPXD1VJ35sNgilnmsyk3MmA6miONWRxXYhW
qwB9Wx5xPxAa+sENxnxgzKokw6tn/ph5sf/TR2DxWStqoDsiTTO38KfmsSHR8JoC5rvXY0KMQhlA
R9Gn6I8Qy8HtADCdnPnKHXnQfx3fvix2I6UDdNN+7sL0kHcmDbptHsojJumkPrNaH7mEvPjA6Vnf
J30c5u5UN6XpmL4Y1yqdzjeLCHLte/chLz5rdSVb4PUwPZPKG8OrUJsP304zNJYS0VjfWlHl+Qa/
PKtEAWvXCS1xJ6OVhdOoZis7JqGxb9/7/cVXocmnsNPIYnQ12Yp3smYBMwiQjp/+9SNDTF58D0av
63tzFLFre/qLJ4LcaXpErUiJoW8koKzoYbTbev7HBIvfmYF95Cski78/M0+TQrJV48Qt5M7fRh35
oTrAhzNfoXk5+MO0kRfTpu0nkheUFnVKak6D0/ZR80EMq3IHc0PbVQYwauhdqdGfeYbHhvLyQIiL
NSENGjTGEMu4PYoS2Z4WQlain54mz6ff1J+fmWYvJoxCkmysUQV34bXpBy8xk1vFtoqfp399Xt7+
+5lB2vv7GwFJNujQGRpIPz66xA5YrrdC/SxWcRthPM9hE7dn3v6RKhBihr9fLNMNADVRIu3kCGWm
rRa04zy+zEnwPiTBU90M2yHEhtKy2+215u70LR57gIuVfVLItYef4XEkSDBu+pK0I2GyOnNTfx4E
OGL/fk+xXtukHorKlWF8pysbyb2+scjr0Jw09bz8zGWOPrvlclAUZmKHReVqyLcPfZeW5XsfY1Y7
WCB0vX0/V4C3CTazjApeoKkXQzkF0W0bDNV05o+YB8UfBstf/PkvS15hZGlLYy53M2znP8IJyO/K
LAN/U5L44ZKlUCJENZptRF13ODOpj7099e/PF4i1IoOfCVy/LLVHBWZQBBHpzNw6NvqX6xFh3Rzn
ysAFsY4aO/ea9Wip4QZP7kMo2S+nB+CxIbJYl/Q6bHE6q74bT8w3R2UZfwPH0Gu4ilJt/72LLBYj
q2l18OqjvYNGzTUI4ybmcwBMkmr5+vQljrwKa7kS9Sls1EazdwNZTM+GqkpXHo7iM9+7I+9iFqV+
/Z4OqSdMTYq9nWcq+muXIzpi3y8aaI95XnZblQJrceZOjrwRa7EQ2Zh7QPXJ1q7MQgM7HbtfSZpA
Ltpqd2bc/vljRD7c329HUZEyNEXvuwMcnvC3CQ292KM8ArooyRkRfSWV/PZi6NmbnH49x664WIlq
QDdRaXfeLpTwjZEmqUEWxXINo0EVfJPkhORn+oNGd05EdmxAzP/+y3oA1DAgVzSSdgQj1rhWrQ5U
RgqhSDnzhT12gcXkD0itkoeYBbvKZAvVPDq0eE3mezqducCxgbBYACIxiQrPEzk+ntZsYzu2XT9o
hwM69W8uYNZi9pc6tm4SXHlIJS6juiMUNSJnYnP6pR95QktFqQ74DKyulLnWkLx0ZMXucqPPzlQ8
j/34YkpO3RD2QoPDDjC7vdFHYqLr1DbPPPtjv76YhDHdHiMmBseVzKg6dKC33aZRlDMP5ogGE+rt
3wcnQeCpLnup2LW+kb42JjgdUaDktWPU2EHJXhBjKdpGdeZ5F4og2yex92YEGJBkr8oNh9jaanYH
NnY8sybMl/7D99NczFC11GXVJ7zRpXyI27IgCP1nI0L/DpaY8bvzQ9LrTg+LI+N6KUAF0trXdkUR
ptBKQWiaZ12ZsqJdQDjzvtUcJhXy78838yVbQkZDiUez0xXN/+Yy6WXx6PtT/fm9u1jMTooyiA1Y
OV2NQNl9YxrE+ZWJ7I6t3Z55JccG4WJ2eqKX4UgbEZ54ZCBbXIYauU5m5oszo/zYO198l1MsOWUx
cAH4Xu2zjvnHldguOSDg9Zskz8+JWo7cyFIqGoWTYJHxhl1DVCZolVz02HhJBjDPPKkjQ8pYLAa5
8MbWgOzvdpNhYJeWtUus/gqV3DQzzjysY9dYLAnUt8gPTbzQ9cYo27ayRlCJ1I86dIPcMN6/NaqM
+U19+WqZBIlR0vN4I/jJ0WUYGVx6YY7wu1Qf7Pj69GWOvZDFZNdKJCZCHvAht4W20foWY7ZsWt98
G/NVv9wEqWeJnw9V5OoQNi+bbspvOCcqd0lUGq/fu4HFBBedPcSQ8SJ3qMR7GVA48Uvt6nu/vZjZ
id83hjChYGd1DSJ5gIsma3n9vaVpqfnsIQ9PUAdCvuWlOcGF1SqTAESC4lczuuFctezYG15M7cjX
prIopNA1ZPL+VrFF5qaTSaTRnhlCR9aO/9J+khIeRISRujC53u0agEkVR5cagbF9h1n89Kv4cyVI
W0pACxAxAAeNgLtQryel/w2E2XQUr12XlgKdF3iwD3tcmh5PX+/IHF9KPou44/BKJrTbdgaS+aBV
1IOsEaoi43o8c09H3sxS8mkSEZBUEl2aAVe1M3mTCXLEmi5O38GxX1/M7EFEYlB6UntErkiuknGy
o/Gsnnk+x97HfNUvM9uXTMWHB0yHaSrtZJMPEHz3YdBqP/+HszNpchRZtvAvwgxiYNiCJJTKoXKo
zKrqDVYjBGNADBD8+nd0V928UsosV9es+hopiPAY3I+fD45zJIaXRSWexqVK/nFAoIzokwc0Vx/f
f7VLg7OJed14MzrUcWuxAVluCNzrnjToNLd9WUev7/+J837xl0PQVuYZ0MnyBtIiSGf0foqj3/1S
nTuA9feEOVhw1chmMxgFXtlSLg3WZoMPQ+BZOZIyR1RC5r0XzOZL4pqrWv1Lj9+sAUPrgdjTYgZ4
rE5ueUlRobHFcEU3deFKt1V4LsXIyxH+wuiJDh7BNIDpIhA/IMl+rdboS6/Ylb9zYdi3Gk8ZLsD3
VciDDDDmhTkSzEV8+JPs0V88XhmHS39is7V3BnyGGMyqvOih0ABwqCseqtFDs3sxGEU/+Fc2e/vE
GLFyUki1+P54jNzZy6KGv5PKDLCyVw4QF8acnV/xXxEK6x5paei8HMaGDorR8Y7O7mOqYfQ0/vfh
EcrZIupBYEMVqgMsSXxq4bC3q11xJf4u/fpNiI8W624d4w8QBVQaA4D1Bo63Y/5+dF96+mZjn8AH
sUHtwSNDjOKOLivIxF5/Tbh76embYO6Wsl3RvJXkRnfhIeIuhOBj6nYf++2bWBZdyFEp6ssj1cOf
eGiHLA6Da7nTCz99K+UktUWDlQfnzz5sqxzG+D2cI6y4clO/EF1bJScdpwBecfBrnRT1oLiKzAKH
kq7C3VZXsMj72L66lXGiOLjO6KJBLiMEHMCeuU2Dms3HDoVbvSa8f0eAguGvAsJ7DcfupMzh+Nx/
LEG6lWzC40mvuiiwAE0jDgXc1qDzRfFoCVw/sS1c+USXRuI8/v9aHMqVEFtprHNwGfpT2q6B12Rw
LwPvWuXu0kTaxC9GVqEuK8rjBPh8Cqgz+qBh2PvBn7+JXwFridGDXwjKZcH8tWFgBU08keAbUv34
oTCjmyCOVlgMC9BO81nCOxH98l/U2dn0/Ydf+vybGB4kR2vcioePQfkaxPKWdcUbg/b3Q4/fyjQL
M0DIlLTlUUJLfKOgabzFGWw9LtZd00pfeIOtThOmxXqNelLk1KxPletPvhtvWgmPz/df4cL82ao0
wWltQipEkifwbLkbZOcASJk8+dHnb7bgkcI1V43YHcdm4W9Kw2Jej2ref+zXn7/av8KrZ2wGhRVu
J9W0lndR50YYm0NS/P7TL1y4torLLnazWxbsjV4P/ysIhFAUktGS1fLUl8FwZSW6NAKbCCY9YXMg
JOYobAygfAdDCX74bvE/OMKbGCZN1UM9MmGH7xtxU4jmfl6FOHzsE22iVyz42qTAFhAICsDSrKCv
KsInixUpg7XGldzDpSDYhDEBONer0Z+ASeTrb4MMWnWvuorEdwCvwEHu/Xe5MBBbsWXdSqAHjShy
0Arhr8YNR6o0Wq4M84XD+1ZbGSbWMfT84EtxzW54P9GnUXh9NsL6p+/i5nWEHdmVA/yFS9VWYck7
RhIXQZlU1ULsJMyMAOmi3k2ELPg+DPr5Bo4vDpzknl4JxAuhslVdOgA5LdNdkTMePnOKWpNuy4Ov
x0eRgI36sQHaRDtcaOCn2KEmSGIx7oUJxK7l5lo6/tLwn//9X2sJBbm0rVnl5VY7uqtVEu0ocN1X
jmSXnr6J8gHEGgrDPzx9klFehGj8si1tHz72ZTYxDoHLJOMRpTfal3zJkVHu5wxt41F9JclxSXDw
P6Hcv75OCROKKiowpWgBcvSQfNHJOu4Tb71tZ3dkHVwi5Uw+O1ef/GL58/5rXYqZTdyP8wjLvKrw
cvRtDRMkqmjbOemygT143VUw83Y8orAodnwhV170wlKzFaTpxOOwh529vCJWPyYJnFF95o3ASUzX
+lMuxMpWjgbOKyz9YIGQC9fKBL1VpJuzrlDhN9At6QMo3tOV73ep6rWVSo5xgfV5xelh8IEoeR4d
mZo9NP6de5QgPjwWgCkFoBz1coUJUiS7VJFwhKG1QON/Xnaoge1d0/v2Gd54TO/asBL+DjqTq6qp
v8cFys3/jboCNvbzEPEE7nsaDOVggdnvtF5rKPz7aNKtHGdxeuIoKuIiRM2dp6tbX5gTiNAfu6Js
VaKTckiWgiEG7HTJ/pl0g441P9LD2/vT/0Lub6sphNVyCbrDkuS69PdsZT+mCOacYf25Xrsi5UHx
pOH2/QALxY9lyv3NEshki9sKG4tc0f5lrZYH2K8+zGMjP7aAb2WGsGC1new0XKBh5HkkHLh6z0vU
laf/fbDZVk44QlyuAEOEIGUF18DGT2HrPeFmfS3Bf+n5m7MOHLv4DK/YJC/G9tkE3Y1n+wOoaleC
9dLjN4sd2GaQuMdwRySFCdPYDjVMjsyULqP8mEKDbsWD4WzBtgeyKY8D9VMQTKRwunK8+fuvp1vl
oLaU+8ZgpfEKGMpG41AcLethie2S8srsPC8J/z9VTLd6wcHCj67we1xG5yr6zGdfHCkc7x+jafkB
S+trxfK/bzo02QQBHYpW9RJqoBIcyv0yWngdjaBHAFyq96RGRycpzbV99dLytzkWxFVVjGySSB4C
e/eN0Kj7MYoiunLouDQom2NBXSjU6eBWnnO0UsMMe1kz5BKBwYF7+f79NerSC2yCIonKHhruIs4l
LMs/w1qWfPKRFbqSP7w0FpuYICHr597DrJrWEWYd0vTJcSknhSxuaXcNJ00LNkjkXVlBLrzMVtLW
ecQ0nUUIAv/hcvhvYwVs2XDlU/3vqP+XCbzVtAmLIvBctljP/UH9Bjii5TfMF8vvtUHN4FCX7pH4
ch+6QDwmFOSyG/iNOi9bEgdCBJrafkYmaaa7Wg78LvGCEDizkIE5tK4T/ywUEKJXfuqFibNVxNXt
wo1cujhHmVR8ATcjeYGUVSFRD9DWh4pLaPj7786/ADEB09aoyDvBzAEsWZ4urAeD07uqKfr79CFb
hU0Fuort+4DmQJCYzEABeQpZEhxg7Gf2Z6fvQwIr8Cu79d+/GdSJ/30fysLa9WgXye0sW5dVlRiW
HRSSAtLfdgI0+P2Au/RnNisG9A8GbTUlzWMB/BMqAi+0adtMLPGH7hIk2iwaLSv5WpeW5hMX7kbW
QqI9l13Tjfw9xEi0WS+KtgCrJgCS0R8aeWgspnc0++Ph/Y9z6emb9UKiIwguYi3Lz5c5eAALG3xe
YMN27Yhx4flbWU0jIUP1Sjy/ooAoRt0DW+PhQ4dJ+Bn+d/6gPq2CqqzRyTbZMHMd+63OFmwf+jBb
yzXIZ1GbnDTPZ7HWt0EDHAKdhvDKT78QZ1sNjR2WJegtzMB9NXRrBsrYGmf4kyuCgTHHD5EPvmVl
if7x/utcWEpJeI6Of11HiyIUZg1imjfmjLpqrEHO2JOTZ9OB6uAeduodGqMIzGPUTlKD5jzoRdHI
vBuEYRYImUkqWC6vBOCumYTgCYdopfAHf4LJVQEHZyDHZkJPcaer3+//6AuTh28jV0w9CoUwxcTx
Re9d4fNd240fK8ZgZ/zvF6lq1IDhJEXzOTLUpovsGzBFhhr0yA/9/HDz81UbrUkHBAdM9OtpNwaK
ZV7fL7uPPX2z6pCaecMKgiS8iog94rrWPXFYf19ZFy4smlsJUDvHESraPslRdRt3aBvUJ+AMZda0
9TUZyN9zbiTcLD2zpOU0DozkNmw+OcMeaQvSfTgpcHYAqe2YJQfp/A9tnmSrBaKm1GMIcmKOUh+9
mY1HsqVg3RGc2Gtnr/M+/P9PK/BI/u+EsjWtqgm9LHkvAdgDi6CRXxK/AMKX9jWkTcwP1bVN7dLf
Oi8s/wpn0G9LZToa5D1vzS72Ow5uPXH3MGTtfsQWJJf3Z9mFebBVAgFDXdRLEQFzuK66SzvUPDTo
J6oCZ0m3yn4sVPhmdYKVpbbqPN3mJKmP6AosYChr+ysvcY7ovw3M+d//9bE64+NoqECG8Lo4Bvc5
jHYYmzp7/xNdGopNILZqgcv8upAcjflA7En3pHw779DHlvVX21MuvcLmFNB6baTQcEwAn17YK/KK
A+gndHh9/xUuPX0Tii6uGtYNfpCHU21fJWvr+2bprnlYXNjstiocC1zysg4qyONkEkC86CnMtfIK
k3qq9D+DTmItUmdeceUSd+FttmocQQl3tZ3x9+Y5zDkzXTZGib6S77ww3FtztRmkYIbOyCBvtGj3
LGS3Y8sPM4DHaRTRD56bthZrIBrHcbvIIB+9cnxxcFz7xBVYau+P94Wo3ipwpiEiCaBpQe5aB7ap
8OJbfwjAUncaSfz3/8alUTj/+7+CbuUMwjRdERy7S/ZcTrq9l7C///6xp2/21grsSYlzi5/DPLI9
dCPAbkHVXOvUuvR9NiFNsWkDABD7OcDo66FNErC+7eSKE9ogwQL+2CtsQ9rFUE0Exs/nNgAeDc4O
tyuzH3P1IGwT0hGfStWKMcijgMkvQMD3r6IM62tnmwtfaCvHieeBD3YoEGMcAFXtcbWbYVORq6D2
r1yr/p7MJVtNTsRrU6HdHUPsyeh1wJk0W+xYpqE321tP0B5mEH5zUtI2r4a69kN5OSSQ/jtvI68t
peiwFgp0GJJ0Gkf+I3EBuJTgK4TL/v3Bv7CKbLU6FVNeCWECtiRH3U0QzGLvhZF3mFcwOXurzZW3
ubD2blU7AIEFuE54fh6A57Mc1w4WXEhp9abZFybqxz0ypjWBVPl8RH3/1S4EPt0EfgPNjpUg9eXw
BnEPPoXOQJtqOnzs6ZvAX6PIghl1bktaVPlpUF7w1jo3X5lzl377JvCN6EooVATJg8hM+5FXP2AY
dA0FcWnMNwHPx5EAxnaOmQGg38X3kmPXN+t+4FH8gPL2x1pZCN2E/tjHFLbEJcmnjvkpLI+Gc5PG
tU5qyuPzt/7LeWqr4vHi3u+gMCb5Qsvyjw/+1BjDWMvVrUEavlXNJ3Bhw/aGL40FL2cCyC2rR0+s
L0WvWrtzVTH5n/gcJSRzU9/ZPdSlS5IluBEXMBju0M9WKyDQvyR8AKIydDWzO98z4PQi6asrUFZZ
zF7gUPBNTe62iIrudk5o8RRT4+DcO6msnyKbDbZawL0bG2xsMgBQR85puZSnRahvwegvaZ8AJNJU
dsxC7n7KBnzvYmLzKVyTAeK54R55nWWXjHBMKZriODNTpV7jjSkIVwWMHiKy7xP4ywyuBSkqya3q
vwzc9w5NI39ZOi9owgEpDbySJzGvv/sRVPSoDN64m37Df+cL1/4rSF/grhPgY62v5yzwWZgNer7r
FYFAJABRwCv1gRM4c8Htps+Arj5ZgJjCik673oaP8IICjrWeHswYPDcBf23B+Eg5wSG0lSEHNXKE
TVzoz1k5uB9ruYwnz1++xrJJ9lECGyEd9K9x27xVCSBU+O97GEFNu4UsNpe6T0BEckA/Ns7AQsMD
mR1MI/cGEjjJS4YdpS7N/VLwl0Is3k0FlXVSVTTFhe+pBs00RfvAaw+TpmxYQcGq0Ie+iyPugYU1
eYehdD8HA926YP6QGj8Emq4rTyZZQMqMIF1R9EfNixmNJ+T3AMyBzzr+4A0GVW101OiWghcs6G+f
eCOqP22ba5vcFnI5tSY5wXPwJ2/XXx7Q2FPT0XxhGni/sIX3YLGS3YKDaUrbAMad7WCB+mu+T3UM
uJxlLh0L6GfQUV3fdBE6Okzt+BGtot2pWlS1CwSMvimFG7Wo7sBxjlNwQznoxmgQZKT6M1esgftg
Wz6ZUj6jbF3nwQBFcqOjMR3AbEyjevyF2rED/7W1+6j1X2VkgXUH1g8WQI1JXTIsx7MxfhoUKt5R
AxhlgKtdqmv9Rrh5GYvpE/cCAK80crSIozhjZKlSE1cvJdxn4Myrmh1fodb3IVvO4YbzEkDwABwp
dDRDtY7ooQz0HXPTPYLqdySBpS6jOJsaVmcWDeWpTxOy91RvUwJv3JZ1uD8F8ic4kN+ZqpAWMnzI
INOEEppgFE0Zf7M9eMC93wR7iRRFJhgIpWwG6heIRYIIQ6ZlXFMVdBpB1/9mA+55znkPEwvgxh/D
CsiuN660PUCSzR1nyQFlrOZ2nUiZcYrMZGG9W1e163Fa1adGVc+rx57XEGGDMn2fDx4WPH/sfwWl
oUAzwup/UDHOtgMH41onBy8E3zPw6jWb26XOpCy9LGzXn5rYBrBwtPKgLfNRj/6riJInCd9bYD79
OK2wPGUGlDSAOXWUqlKzQ1gMv9Q0A3FZTdHOk4LD0YHZrEX9BVT1HiBn59FdTBw5Uimq3eBYddDO
uCxA89PNGADWW4MmmXkde+hCmLe2YfRzcOGbHosOFDxQMaMaHFDgN6c8YJCrJvEiXpBO4idp4CWc
Tn4RfpOgVX0J1IR+26KGn1JQBKiMALsonhL40bCMg6D0VfC2VpludHjvVDydhKH1QZXT/DyNWG2M
rzubARteiyyCFr1KrReWB4R/6TLqW++ttjAKjEo6lRgGMuVtsLCjhOb15I+Df1RoojxYWjPsOCF+
RbGa9dQsZxfLIsACuviyugkZ0y/cNeCdJkWMmo2ePWTepBvufDkh1yhKLlhK5wjkdOhmkwff9M2f
tar4rZYe7pBqiIZ8gPXNjuHPwhw8pNUtN0QcrSaRSQNcyR89yoJvXWXVLXC33Z+kGsunKZb8JSjj
eoVLXxA8lYly4BniNJvFXHZPLC69X8zN9nPZzxFGN/Y+8VU0+YwG0RJ7HK9vlauhSu5l7+7BTlbD
vYRVAJqEediBdU0ovUsiPR8VFUt7KD1Fj8mq3ZEYtX62cWJeNYzZ7jxXlZjKbVQDAl0uxW4i5y47
6fgKHDOJx98RejBMWsG+GF09DvKnxRQvnlAj6iXLQzXzn6MG3q4bVZcFbVKnUsufrhjn50Yu5bGk
MCMDcmN6lHCZOKGCeQ8kswMFfcnjkHwpWvoSYwKlkCVN2LzwTvBw6HfSjG8eEQS81wg5b4X5x+P+
6wqW84qJdMtK9WRqsA6ACqafG7/AJAkjcUJ3YJGiSZfspR/46ZmHl2IZf+ZNdCo4efNgJHOIO+i4
hevdSYDylY4zrzM1wvgLBONqF8V8wbIrpkevt2zHQbjJsOV9V7X41HjIWodTJLN4joJbxyaYEcXh
mlE+PNUDrHa6YYQNQY9iVTn6DxwoWuzlCNYRDjw3Q9Q+aBgm5f1QAPHIO1jpgSuPFP9OG8mxgdsp
I6twKVEA25YJoJAurNH2Yi0W9U5j/8clBFiCvKODAO8axFRYPD20qy6zommBlzlvamsSETBO6ato
ncpWH8eLwSzdzQB76/pMuA3LqEo7nE5SR3U+hzj4j7FaMwEuXDbDmmHH4NMiHdpd63aFosFvv8cC
gEF/0OVe1sEb5KkNIDxBm1rds93M5x7J0sSCMD79A7/0X2ORlKlqnNslk3cMuYzhgdnUO13DZAKK
qbcOVdt0aMkz+HbDaWTQpw+au/uwa2PstLR2KGP2X8pId3i1KToAEzwf5CCbF6Yp1jW95F3Z+weL
/S2daXFv5TL8XuZ1SrHJ+0eGlzx4RIaHcWr5sQBbGTn8OXxLwrhrs1hJgA19DbcY9PiWO7j/iRqr
vKvl09B4iItRzCjRdehyau75QPvpGFPdHcR6DhfcC88ejK7kj3TxwYZQ0IbVAAmr6BmTzO4IUfEN
TYLz1V2Af7mO9U1Y9euR1Nrt3VxO331QxLJoiM1jbBmFP6GIj06sw82Y8PXFp4R9UmQZngs4iNUp
0dz7UQg1PC8BKx6gGAwPXjJWX/sGnXHw8Sme4Qemdxr5jk9FUvW/Z+0AQa7G9T5OqL6FGKycUzDX
kHksOpkVfp206URmrBAyXl8GyqAxAVH61jo7K2zLMDicVz+5BfjWz3VUz/sZsvAn58S8MwnYIlgZ
R3OPuU6+qrJRn0uJ841sgS+OazrnLHISIRxWb3Uw1S8anPh9Z12c1jNtM4wKzn11j6zYpAZ6G3sr
P+iGB5iybrkvlSx2hob9qw1EfGoHXok05pU8UezkdwO4TeKw0qHZlTVYqDQqSNa3c72DugE0a9Px
A5RRZk/Wht50CZF7UenvsvCKnz14vj/bucR3KinZh7DN+gFb5eRTgowgZoZpXjU6aZ+nrgGaOSmG
fZP0VS40MNHncb7vYS6Ak0XUH4Oi8I5qAd6pBffwpmaTOM00nE+uiVscdtbgMBk4D1YwXspw5Fl2
E6Cgb9Rfw1uL2N0B9js8SKvHnfD0jDpEFzzqKeoydZbKmGaObtsuJDsThd5TEvHw2GpUocD8TbBk
lkVB3mDlD+C2h76/T9hU9byH3Vgr4LEUySZNKuV/CXVJkfV0fXVf15F36vy6fV6gl5kB5rXlI3gq
/AkVZPOLLdp/mwNOb9slKL4vpAi+EJiLB2+ClwMSvq4l6E1STnj/RA0+5mEMXNFnHmwcyT91ErRu
J5ak+gFCl5X3IpBS7gdXzDjBx9AbZaLi3lcYUBUt7idl80XQxmsQyUjanALLvXYvStMXKQ7rlO1o
U5rlhGnejicawxYpI1N/dvuUtKj/MApoLC42jZNpC2Kyg4ew9VmqEj5VO+UaD6fYmgBEPwcJ7J6b
oSozAwIhgb11FXlHA7e5/jdp4Mp4C1eXuji2hQ28VFhh/4ngxPSpiTQv9vAuqsPbkrlwPUyLF9Sp
wLkPYG8HBPOTXRkx3zRy40sGQhbOSUOvdA04+5AEIExFndpNWGPUUw97B1jgCEAKsXFE4KvOZYkr
Epww5ZkCXSyYfg2G4NnDNgTtbDWh76uPTdLngaqiXy1aPYCk7ONguHMEOohdwaqkOzHTxP1pAGJO
pn3nBTpL5DquD6wIaJPrdUjuBhCPeSqWybAn1lKGXFKV4MqwJlxj14y0ABTWm1SNYmzrrS/J2Hfo
4OIUde2YstUchEcDdrDhsjwXVeDRH2aC02RK+AinPhiHsXrf4fg+HCRbvOYJqAnUUfoFRq1AzAZA
v/jlWI+ZJTac8iGQdPjh10b7OGGeUaavchW+eYach9anZpIC5Z0RUthTbIIAx7gZktsX17RLfAKG
L+jy0akRg1B3ol5u+qRlwU3RSh0/IA0A8FXaqpkkGSihnkoNUM5BaucihIWMq4cK189u+lXJyPX3
jnO9PpCwh7lhuvpV5X7QHsy2rPBiLAhePwXxqSl7E6cJNzDkQtW/HndjieV9TxaNm4GvIPJJG69q
jyMpQNoALg1Gb2LuDNYuaKKLfUs8n0MyhjsvWkUs9mE7o/L3spbU976eDfzowZAAh2m/qSmuvU6y
R1MYCuU2yhcpn724uKeOkXZX9Vg3joNaZ5uiKN41mO31jEklyiTcO4CWPWQ7eD/cxMQa/0eBBtR7
3nS+gskpus9TP+a6wjtJpuDdFyTu4KNfneDSH/QC03tNRpuGo0lmRK8Mk29Y+a08qEDrP0pw+0NP
0HjvZohpi2Pda+o/hINH4hMh0B1l1eQvNsUxji53cCZYg52nZNXfC9txvV+muO1uel10wR6MBNrD
3mGS5g0s0IC+EkWxhmE3n10G7nfsw+SnjcpTyCmE18zD/wBezBS5K2Gs/qSaBHVNXDcLdcCujHsf
paap72vPedHJ4MAFKEnSwKMQIRjZm6pfzOcCRr9fPFHaCpkaonhm/QLFiAzdhaU64CYt3c/VVpQ9
oHhayd9oYQzMb7SD4OcNcHQAXstLxE+ytv33gON+uFu8RNMU9vWrfRh9SsdP3SKRVFFhHHuPMCab
1C4uhBE4Uvk9iuVdMTtsBoRhX2hXggzTMoDeAW/Nvtw5nGWwFBhRiUdawCX4a+k3UXwSfSl/LHUi
xBPryQh/FT7pbj/0faszcL0Gd1pj3QQYqKlp90gjgkHgyEzXh7WQs8tt1zvv1Iau+TKWQpdPdp4s
Bbd7nuUN5g4oQG4VSbVDpyVfAH2fhzknYxP8obLyfysb4//XBTgk5rjbqehuilTQ4vY9Yy1aO2P4
/WhXt9wYrgf/JOm6rDdsaiZ78Fnh9feYMQF/RsnBIHdVRo5lAFbPbB+SUZhdM/u4y1OE+j/wwFLu
t+9HpvtcQdS0gnW9wDI6pmGypk1k0ENi2zb0IXTyAeriTdVNt0z38boLAh2JfTgvUt3x0KwioyHz
4puWdKGfh9UQk1wGFpeBBMkb3Dw8BXRrBcORX6ECHmDH5DAx7EGmau9Q49b0pBapEcMr9qud8dqG
74torZK9BpvL5EjMGSz1BW8w6yFEBYUNDsBsH9dTsuzFEI24JNTl5KWoKPjwg2+Rhr3FyYBVd2WD
K0VWT7Ndd74BIndPGPMe7NgKkScllNfpINYKlcqVYCVTvR/Wtzg1S33EtZCp3NKhcrsWKz5uYtFS
ilvRs7XZeWIhK7JlffHHp54378N6JP1ODE37reV1+daUegCS1A3kT1RBoQZmvan1bqwiOu4qM9Mn
h3Pr7/M/4twL55tyz6vKa3YhG8qvETSvQQojIf5NM7+ZbhZShXI3udFi7a1agGky4DboH8amme8t
anATrvEFsmqEVjgdIS9Y9rfL2ODpkTZ1nSvFpTjZpQgxKDBCMiQzBVyoD0OUVCGMkxFG1d6qQtXP
5w7C6mYqvXbCkhuW05NJ0FaeoSgUhPew6I6QZ3Vq8SB6WHw69anuWktOuAjzaDdFeF944wqCI3jc
Tbg/Cd6smIBo3ITIfVzfpK0r2Ejixh+mnoDH6j9TM7T2kUpcZg+MDax58QkPohKpMoek8SS0eY7q
ATIkzlXPP4NQX0/HtqRhvLdJ29Y30wga1q+Al3FwSiB/nlM/6Jr6K0z4wDPC+hwi5Tj1BE0yCMhh
75W1DyDhbIbyEzYwGNrVnhcPfQqhJzpecABBwf+uGNCNmDk03CEwkjoZf/YDDWHPDGv2JWvosA63
XY0L1HkldFWXhdi+phSbugSOEKdNbNz1UM9PuG4S/IeiRnHm0CGZ+AknuqE8TEgx6dToZXC7MfQX
fVPhtBicGHy8x9OAzCo7dUQERzjjqbsWItn+ZmjP/BND6IrrJ1x14z0Fsbc8jpJTFB0GXvRgI6gm
yvFY/jK7VeKc3g5NiAQL10h3NLYo0romjd6FAeNItc7tNP3S3IBShq8piid4aiBV2A+MvwxyjgZs
Ichy7qGzAIAKhVONVVEAbb8bwlWo0xzL4qvAdlrdN/DaYricihEsU4Ry8sATMYb57AJpUpnEdkdL
Mt+i02/uUg3U7nFUSfALGXH/Ecnt6CsBz+lsfDuP+6UZLfps2nF9Oh9yh9RVPYRKIkRWOurBfKhG
Nw9pISMkjwVrYJnEq+eEhxR6dd/9jPq4/Iptxd7WcOv4XHgw7U+l6MdcruuI82StYOlrXJfkdReU
B5CGo33Iouben2F4mmJVQvQyrPnwUtDe7RTMsMhH/rGp9hMQcz/qcUaOpAGU9A42ugE6LYzHkT4s
Fn/fFb5R2GMTfy/i2bx1AekNLkUTf2sVcheFhehzX0+1t4+0mk4NxhXFh3jyMXmKBBV7VcMdq+FL
dBj5MuNujfbhPcqx5pOjZHwtmm49cOQo+lNTlGghCYxBZol55GtSmrU/qLFrUXmoVExwKViQFyYx
MQ4nntgdwxVXsSfJuvGE5hnciwe//uzBdXUfeqJ+LHrt3SwewTQEfuC+bGaONsYwnsVBzZHFmteT
ByZQQSht4H9Hv7rJZwth/XnJfq3rhe9WFL9v+TrUdwR/F2uNrF6icaFP6IIs/vGn4U8v4yqzM1tM
mqBj5Tg664Pt48sZ+d85wSLhRdB2U2xSqKG9NitDjbjyYfLbh6O9W2sS/QCaGgtOI/khKZn60epe
/WPGvjxpVulfbRQjE7/ERGfA65ZIUMf9ch/hkvId3cwEa+YyT+3Bqc4MSOxiTcnAg5BuB/pLgfqG
PxrQuy0nazo64LdujIjbeN9PxTLfDHDgnA+4zv+sV/FaCzbtA5jZPgTh2sZZ0JPo/zg7j93IkS0N
PxGBoCe3NGmURlLJVJU2hMrRezIYjKefT3d5gZnFbBoNNKpLyiQjzvltOmhDMQmyrx38oV9EqsuA
B4T3zQIf3reXQOf1D2XbTRIuuZ/mgSxeULN3/wY4mN+BXqw/XaMZXlUjaq4kd0rEOFOdOTVyOheb
+EYbKCRvaf+2uKhviMfgnEtn/27X5RSLKZxjknXXpLFtynnXNozNzcjebL/8yuWqd51OOyUGRdG4
MayRjLQBsuQ3HsXNjR0CLBAKxo/rHBSLWhp22ccgaDqlZyE4KKFLwKOyOXD/Lj+GrGZ+Mcr1nuvs
5CtXpGSUDpFraKoE23U5hY0vP0jpN66Sj61exHZpxL6d1rWb1jRkiYYpIqfj75dE8JeF3SGdfe2m
80zaAvHK7oHOUjFS+hD4vxvynkNSkQh35oxx0slw1uuKrfc8+n14WMoR5QiNCDE8JH86a+qHuvSM
B28N5jPsm3naW7XEikmLeizlJVYTZG/eENKSIkyP19JlKffc8Dfpfh3t2OxvP2rD1mRWYBrkD+s/
dsdhZXZfacIQHFGYb3xV5ayZGBYj0UwTR1GwnC72MD95wqnO86pnrKmKt9GonccOy3sDzxYMR6IN
FBV5q9cihOj1N0Z4NyGF10jXTRYFW7thPHXjKC9BmNs/1mJdLwVLVqzo2Yu2emGBtqpO/daB3k4d
jtqrYRm/WrPy36XM1Gs358+BI9arNKG++lKV7EC41Et+phfRuPl5dwcqOqZ2PAzjOPwA3Q+edreg
ZUfUs5ME0uVeIdon8abFa9PRlbN47auWZ0nIqTkGvh2k7ZwXCRLuroAFohCMYcpJpTHa35bGDRNr
XLqHolo1M2dYRlXnm0fRfOEZ2UxlRu8o2hot+74M+Urr8VbfASW7Y2F2ZmKG6jNnKriRqVk86Vra
CT6D9VRMlkrbjtWmM40wJnn7V7bb92Ie2WHM2ibAWtVxg6U9FSAuR8fK2mRaqnolT9EHKe4ygEUw
9R1mQ1ghC52x8TUmjlO4v7fRKG5hU1sPS+ZtFrDzF+i/WdnBQlqclBBy/Ghl5sVynao/k1foyLOX
+n2bLM4lGKaz7S/Z36Iy54s7WMPDWHwxcCEZR+/+rmx4IskqH/tDXtCHu5n6pr6yxVzVoBth7fwm
Otv54br+sLJLToxxvo0nTpXWq1n1L63L0BwHoEWA3OUosbRX8C6+4niJhi60WY3tcRCROYyr5Oxw
6uO+5tMfTGT6YsmqTkbVeytM30xAJsDLeQrsjEw9bR0K2ZwDsS4vBnG67+aez7/KCq6NvGuRBJ3H
wa/J8A23crr1Ky9juXvdpXUM/9yuVcFDQvQxeYl5/uKEdsNPaJDA0/C/RuMxjWnWeNB7QT+nuZW/
2LIND5uhnB0iMPAfuiIMASOMyk6Dxuo/esd0koLYgNgFqYz63DfuvOhT5APl/9aOIV7GzvZOjsFB
OG1b+CBxqB0WFvmLtg3/Buw33/p9hmSi44EoqTz2jUx/gs4VqVhl9STs5q1tzeZBVWMNVz5vH9PY
PE96h+UaJmz8aG2OfWfIMxMZ5Zy5qb1DpZ23nnMhquwxO02k+adrKK2fRdOab3tN4XAmhvqH51TN
sWtMk8kYVgMBGu0lQtj/hBf8Xeoug7kYRz/ZaquC1Qnh1sOqPaydmG+N6W4HF/d8HLqtfV854bmd
+lycqmpuEgQzmY6a0BuOwZfHt6O9+qKDZjkjEck/QkCuZ1l64lqPa/2h7EUeO+nuL8HmDQ/aXIy0
6srhMRxmI9l78W5mdZjUc6lTn6qToxlWP3BBZxFCjzIJDF5Wq1QAwwVztWVX/iMSQ3XIii2/NVn4
y/fs7tnvv0Cm0Bq3i5H73qVea4g/cJtnpxy2g6wkGH8p7DbuGbnTIh/4Zr3G7ZjDOAfB6EDUgrCc
05Jg/T9Oblp3IwyNw+qVTVKFCskyE/FD6Joelim6hEzYObY5oj+LQTrvQ0E9UdMaqU0uQ9JaYXu1
TGFjycBm9rsLAv3dmOxPWQ3dvd+a51bszmNl4ZqdwJqu0AVuOrVbcXLczH3H/R1+uHrO7jsNSFFb
jv1ZNZa+EaZXPKC8NFMhuhSJif9UMQumhtHLo9lxO0bWJNpYdNAq/Zr9bP0Q8FCq/k8/AbQopwJz
6eoJKJESYe10ZrpN0H9dsawH9uLsysbpn2YQxgPvBXc/QNR5LLb9rxrXAHmvdi9bC41dddznIncQ
BYyrd3abvYMxKQ9y3JvD1E72wUG09aOkCfAwV8G74xHtje1I3VHSh4mmN44uEHQ3qBRgbQI/DA4S
xSFz4y5vAJH9vbar+WQEeX0BpyiieW0G1uih4X1oNeU/oKtzKGEcPJ0nLWEMP0cqednk+iaxMgYg
y/TNeNvBFApul6tnhm+N63cIcObpakAkvOQkduekzpvr1SrC6qoG/elPhfGHAfOfv5tpP9nNN9M2
9XnO4DoMS7g0N5rtAfUHKL1mDiuKmdaMTJ0mT36OAyUuuIisGM5qO2rydO+4LAxwsFpSVdM7Rjpp
7zcvTZV+UbPXcBbrif1rY5SomyPosvNiQEedbRlCHzT+j9olgCgLa8nqQMiLtEQf72KfzmbzRWzs
0CZKbR2Yhkt7FKv+K91E1FEzmp5D1th4BTv4BXYEXSxKdn9i6N/3aW2ZcmsP+GM2LqwcwdllJn7e
ZG6eJw6mA6lBqGkMFs2bXMLqudE6/EEJY/nUEHXL+Y7iKsvH7gwd3tzKaXw0Q4nfadTfRwaBFIST
HvnJNU5LFt5nbw8PSGV+r6W/JSJvineDqeOxdpmiKBxbjspv5IOCIjhRn/EjN3n1s3mVFinKdZtA
eg9JENjcQ4S9/kV4NR0LF47KCJbltBsb14QJIJMx4CIY0H/WvvHsqIAzeSiDsIs2XVV/9QAHRuxw
l26O0cSetTQHEzqTSaSqON3ZDPD75Wdho4BqAGIqltiie9w8G2g692SMemsGp7P9uDS74dpl7nSd
qiY770qqo5BBd+y6Ao/d7NpXjHY0Rjrka5qepWKZG+aRTUQ86QBr8+Z63hD5gAg/tgo62m86I1FF
911TDPTbF8rIopAOoosYtwBsZH5G1eJHXwHNiZ+5f22V8TVbvj7OeamSauGYa4KGobRb5oMWajo4
WfhzCFAkTVW4xQa7FlDWsD6uX7+pKrvvQdmLQ1AG87egzcLbrL0p9pYFwq3U7kO4i58uqxLY6AzA
kLVnocYxno3yvnsNE6Y5LIndbgCjdaaYzrofbcA4u+rpdQJzTNQGioV4XydZV7afzlj0j8GQZ5EO
pHqv6oJgWNsuH2raY89NUP+1aEdg8PbeqtC1Ut9WNhqUYEzsASSHflaRWgNKvG7eyqvK1pMhtfXc
kY+ReOFUcWXxqm0i35FwcJhI6fWxV4Q2vw5rBuxqHXuDLE5hbZncLlZ9tQ0FzGJyjwth+kfwhr+z
aciYDs78myk4PyVPoY4y5a8HjY8smfsJjpQAikQjTTq36BhioFYv6pq2f5gzm4rNQaHng3OJQJq7
c7c1FGJWLrVu04DRpvPnUyGKb4bG2x643XRRriOui5L5B/3C/FE5ArdNuks7J88OW+1l7ytlkVGW
FZpraFmeV67xh9xoP8YQbndZNL6LsuHN0mR2D6PrQcAEzaUxrF+ecr/bHmyPyl0zMi2UqQgO0jDM
kKwhf+auMAbv2HSmfBCO7T2abuXfSIm1bkRVFhSriue58uTZQWWYlGHYUyTqdJdFAFQ4q6oiTKUr
QZwSnCNHi+7UlKMpp/GiEBoNgYTozmC7KIXMfIlskxWVjkCZCgdVQUeGEZUJH1mFDgGtm4hypCdR
jkIiktgjYsPLPAbJNr9R5BJeKy7Bx8qr3VOhsu2H6PeaVWY0+8evfKponVrpcTi1AJmDu+o3X5Rs
aLm0UlAQMV0R3oVPiMcQYZjWZIOjbFSI2cEDBN7+lIm2QDkpDmgZpluXZ/9kZeavSHHcxF+5DKVl
VpcCQzhE47jE+aKmb6UX7vE8lBsqLkMdwDazK6SlGTkuvFppGr/yGcBPbj1bvcpp4+2tTrXIpXyH
luHm18ov+w0abTwXa17GbrE8lxNfWCXat3pbnGNVopLnKGiO1tB9wl9UsecZl6Blm4L+98mMxlWl
Psov6cbqyeVImmwT86k10L6ug+iz+vXFuMaEYNpc9d5HsI2/HLjWO+n7LQPocPF8875O3pPrDooO
quFtt/WzXhiFrQ2Jix1MB99Yvs++eBuFJKJWMWbs2ngado1xqekgssNuvfNI2TADth27vfe3m8by
OAWGGTs2QDiJLUvUIYs80gp1a1X53d9YjbQcxsh3vP6vIGLlyuxLQg86jLsdjC3LL6LeHwEm19dO
NYtA6RqyntUlsjbutO/mvMzHYJTjyW3KMIVRcUlND4O4NhBhINhEUh7rWpd/aJQ0EaAUm0HDGnuz
sQCR6ilfzbtYYEsnNp5/0OrDbWyZCjphe3WUGduQhP+Ri9moq4pFTkSe1BOUk+MlyMYs8A83B1Md
/OUjFAF88LKyHuyd/CZQEX6aumk+p3z6uuqld5lyUDcEgJnxsPetzXCzo82U5uz8Dbuh/tfnPakE
PapgLjBPvpstBgwOGYOYTGNeLUHI8dAfMlpToPWlO8W20alP6jb9U0CaQWoofz87hUSn4+lZPS+D
N0LUb+Nhc+r6mOlcxMyVzRWo07pVaitP+za1jNj1jKq53Y3uYNqZ9w+FQ3leaoiuyhso9AzL9VQZ
PjKUjqN1qkP7uWeUf1AzDs9t7rfE0a189TaxA1HydyWBy6tqoOp/n9y9+AO7SKFh1YYCIFPp/DuU
TfdG/M3wLgo3TO2VtN21N7aLEGKggmirdTTkw/xHhnqYIm8Ru3mw9xLJGFFVWqczKlWDb7ccaY7o
Mv+Et2P+bZDx1Ed8nTVLNMsYk0RxYzUzLgYJNVcwyQbBWrVYyLp1aH3uYYDiUtjVlux5XT5mHpQi
t86AzIKB814Ei3Vsab75lo+z8BPaVH0QpQqcg23XioKia95RI40d3Ly/sIzvpWyuu+5FGAPx9CFy
jbrbThBp/afKRfPeh2K9lSgNWO400tgTeo+xjaEh0WN7Y+tvaevuIVSI648EaS5sLZB3Zh6JcSlg
dQpBQHlRNfkSj+3o7O9iY+aNQmXmdAkD2qT13jIUFrxqS0wTqg2o61bOwbQ2ubKc1P1vlK3+mAZY
slkDBn8tYrHRrZ6SCE8Udd0tZaqZA4F+moVNgaF4PY3O2j9ls+unMI32vW/hsM6EvId+PCBM8G6r
AJhmNK1W6B+vE2E0zWH9EHY5D7CyYQVSr5OAYTZhKRUD8wZvzQtr/KwAANtvdVaAmk4dX0o8g/vI
ZGwGt0+wLcrgsBFrtB6+Jr2n2eydMB0ne3pC6B6elzn3+6RTk25jlC9GmFSmAUVsybKxGSeX8tMJ
p4nuFwbwLt2bQG2IW/SOhaDy5vDsl6Xn64j6ShQLVApmY8bxNoX2b6SlS/1cAo/tETIey7nsQe9Z
MRIzR6YZnbZtLP0KfGvpl2qF5Zta5G9Av/pernU/ERjLzEzg/srnlHGOq8Tzejt7W3przl5UF+z9
z6Jqpd0iUtia6kB2umX8gGNV69Gn7po9lKCLsTp2miT6JJNd+V7lzfhEZOn4WnaF30QGqP19Mkp+
Ss5VRiX6C/w2ac0eWNse1fQOT2SXCajnpM9yVqxM7b4UP+bKtLJ4NMdcPoxbMe2JaCndJil8m6vf
0LyO8+ybvhge7UxkzXFDB0aB12zQJk/rHJJN4m6+iJLNCrhMM/Ul596Z2snxGfSbo3bxa6Nl91gY
o5OY1mhFTbl8q9uC3yQX1SkLuzbpimF59ZGHJos5PrNwq4tXwdlPjpoZOObnipY4hOlBrjAGuN1B
rZWIOrSuCblroLD8oDH4cX/XymSgqOkLRgMaQsG5g7lHTGxgzvDGKYy2+unu8pkLsT6VlrRfZ8dV
D47Mg8d5WXPMeyOKJp2Nx3xwOXJXe3nTQGwQ0upjFQjA8hphcldsRRJAvyLLVEZUBFZ1rHvue2bE
Cj1I37/AQzFuOrJ+ViYlaugR5CHwC52opjdum0Myfu9ixt4kdkpDITthmugPoqoy4qh8h9nVn6z9
vrBfPObhsm1pOPrmT6hKwQnbQ2NZ2TD+WKpdngfUIJIZfRyv6CSNKe5QVlsxAzrdfescpEbARoAT
hsMuasYs/0DiOV3Lmq0PRZG53SkCGBHeq3X6WwogcxNlpRmvYVCamF0aDAVNSRo+Gb+KayKct4M9
u9ZjCJsBTskDBT8rX3J3XlLZy4a/cHDQ/jfVq7WO+Xny9vY87YP7p+4thkKrGx67vRiuGVqsF88V
3sUqJLfGZpEZLycWlsiUzlBQhusM8ZJb8kAOIQsbMjpi9PT0Nf7Dw30o36pZq4JeXyYl9YczAWlF
7r6HKnJ9tEwVNN6Zy3BO2VXeXcvLxmTy1iFCURD+mmokOcOwmC8Okyf70eonpnLnKPBRUru5CN59
UPmjVa7ZkTz9b1lofBB/UkPJ1cXB6Zt72zN/6F37Z0eiH+VkPPvI3pIyCLJUgFyy5fV8ef2jP1VX
W3YirQjtTKpuQ8AmyuXCJoEtwvRdNlb7sy9LZP291Rx7OQ9R5cxPodOviR6qKvHkSuDNGtx0x8Q8
UrlFM7fvxePi7YmxzD4mnuEerNYN4VA6NHZ30kt9mootqXyEfz1p5XdySp66DjG1kZfvTUHX7Nz0
5vd2az93uP7IkUMQG7JAIeW7r/CctDhYbpOSCvmJsOjmzfrorp1/do3hurjeW4CwNdKWmqB6ihvP
+w4G3eElmnKLrFpzOtlgTNm65klgV6m7Na+rUf+iNYnpDEIkbMH18+JsucU1mxFc4UW7wT/79N+Y
4hwMO2FtHHVLBEfoJ+SSOBBXTkphwsKoZzx96VDRvfOK4Uu2x/G8DkVBx3Z/t/WyxkR01bFp5xXz
Sf+cKcxefV7Ah/LNRwqsFXpkLtqoGp0ydUZkfSM3HLRWbh/m+ev0cWtR3phwPlunBDfjVklh7yQq
tNkHiWZPs+vB4LYCfncy+dBNzm3ot8+A1OEkD/efISrBAuIUbjq3z2WoQfk23z10xYSBYxzALZxy
jHdY4TMkvJ3qoGjTdcGMZW+D/yfsILZ8hfendyv7ovNmeNYqWF69vALtojcuIf9lTYrN2VGphreq
3zUvu5OH72vovg92Y/xnaVoPqGeuUpjDm+E3t2BvadBRa0iKnCd+7t42/CqCfGMq68wb9HVTXfFO
cBZCSV/93gUZNhgVd/qiDlaGuH/BBrDPzfc5HNUTvh/IY7QLsfJy90HZ0jzZob1/bJz+r5BoeVKN
4PZhaT2uuKqgwTYRLY4/QkuXFgLLAQfRWHwyYGMEy+ei/DYZwsSRhuR/7vxCxVuHrPkCpABbOK2/
FjSLDw52vkU6wSGrLARW0/pcIb3gmgvemF2RixgI0ZuSd92H6c+9faXhbJz/dJOlT4OVn/G53Rz2
lpNpFc29QlCCHuxn1ddvIht+1n1+6ZAIHUNUxbdJUtUDHi2TYO33n3x45lEzUBP/TwV70g+L8TDW
a79GYnetW29hWixq3lLCsxHwoXkorvjFeSWXEWvj4iDK9m0r2ZvQPdXG5l7HwO+vMNtM+cW6/PYH
kZ+N2ev/aZfnw6M+7e5zIsVYpswD0usirqXhgEeuA5Vwq/5b+jNN85sJnAdJ6SFxCLPiIXCq8kN2
ZE6QJexgJbX7H23Fgej5NayZ+w/vQn6hpM/6B/WvHvoia04d2yKyyXy62h1k+qKKOnZVW95n6En+
ysA9l7Syk2fAYBLNhutcfZmx7IiydT6kpZk5itwjkHeZg+rW4mJpYlISxb9W+6BtTruN6zdVTybC
kSoM31U7u2/+mFdlNPbDfuuNVp5CmMbyWI/gQdDnonyynLD7xYOTNxe/t/1vuZ8rD6Whi5EuG/r7
6m1YNr7yUy6ZGr0rIWTms0C538ddqxTBRKXYEjfsRgwEnvGr9wxccRgodvat3KW2c7Lbp7Jpi4+F
nfokpdR/Z72NVzorqzVhYw++y1IP4lgV+w7IUKGJlcJ/snho52irVvAxiTWBedikRxc5pBv3nTaR
pUH/MasVowteMI13C5Xda20AvNjz0FzxKcxnsBrUY3inbmNmGTddb8FxouIjw+w2depgZoWXDMKY
Jz5z3/rG0OkRKivC8qeLcvrSOGI+l527H636K8q0WgL7hoi3fbbXoEuCccPcsPT2zZh888qIii6B
zqMA9QrimA2vJPb8cH7tGHCTwvxC9YQIhqcBvWIdb4P0knldmlhbFuTCQtr54O4/HYv9b1bj8l4W
gXFw9+rLN7UFzxWbLyuODVmyYZf/qv37V3lj+dyEmHehFLPhb2UOTBMzanqmebIxcjHeTMspH9yi
UQ/uOLnECjm46rJe3WxLGweekTp1vQCZstZ2Qt1E+141e4+ULFSPENEvrjmXlGkilkeWN5u01DgS
9yowPKrs38LpAFkK1jHtNltMICgWIYwYkdl4LwLzfjTIEb/fBvoy2lb+irDHPddUTrwQ2CLTeUQB
b25yIWjahDwqHPwJjEO4k4c9RStns6zxOUzAC19KBeC8kd+MrZz9geP6VdqiTYo+Q+6Wo2RnNu8Z
ebz8bEKxcmgAqNqWZZ0zFN2n1tuXOEOs+jSZrtojhCbmH64hdZgbQv3cdQLEpE4oJvdPsVc0T2C+
wYHFbEbjDnhR7Buii9C7ljOg21gU4e9yaL5QsUxdw6mQkW9lMLOtEgdyVpjSPajvQq/3Vu8lYl6P
4YFon2Rr/Yq9PIRgLc3sEb3GFvPNF8e1ENe8mh4hnCvgUBRY1Twz8nuB/eJ8EXpNW/6TrDdRp+o9
bWRBb247l8ddtnYkMK3Ei0DahFLaTHMMiPwj8+5Db7VIJkP/TuPeG4nRPvWE1fy08fF9oP34Z39Z
VLqc1c4sxZN0u+Lg+0j9wIWAPtlYInMMBF2wNPFWiDZZGAIDpMTfHz0Pr1el0dBizBy/zBqzuenI
AESLJsFj7zRgc00lb8wTbTTl29FstpOnkKLlLvI8cwxPk6r5YzaLqON+xWcq57Y0ZhkPEqOnM7p2
nDkD18fg/+MgcGIWrfZv6wby6GjvD/Pw9DjaJR+nBmjBbbFcZI67earFUxUWwWnpg/FcllkdBUM/
su5aM1c9cq/ARnqD3YmBCBanM5qMx8udzXuDBvBYoeeNa7XD4DXFFpUbOUY0Pv6o19Y9BgYjZNs5
rwsrIA+IVx23sAwhcNDhalbkB1OFP0goDGMutwsQ9MpvnncJ4oQ29c0iJFkYcEySqvJiBCbXJqLH
z2I1/JIpZXEvtr+N34hoNB65mvdTOa0TG+64oGLMXQ6DDflWhzB4YVc/4t17Jqu1uRhu0IDUNw7D
b8n6B/J6bjfZfVPIq9ZcuGxJnBHhAiK7aseOPbwQEfNRST6XizwBH93RDwqDtzcU9ndP7G0M18Gb
3vUKth7bwDCIDghO+x+SbrLT1uzeXSNY/qYauSZGY7Z3T/ndwfJFFeGqMIESmpl/VZ7Ea9Wi7c6K
PXacqr4roXIGt6pLrEBpMlMW+0SC0cuqZzMRKvzKJ+jdm4NhLkbRDG5s4WNjrS8exrK9oZ16dOuh
OZRznh+bzHykp/dmoGaLbRNnXKB6LkbAmfMskHftZbB8t7DGQTS0M3IwKh0VBVaR9LP9scr6Ctdn
x1i4rVGJgpOTTciUU/u2dV/gP8raeUI407W1f1m0b70uBWtDQxdutJQD1ND+ZZiue6DtqQNQroz1
CEq1HCdUWU+dR8JJ5Swyqsz1EXXxd2MzRDo3mREhRZtvNp974jvtQ28X31G9z7FQqK8Hl3Fk2pc7
oJt+mQN/uM5kPA7W/KFIwD7UmHuB3YYJXBH0M3dGdJ4W00fGoeFqdGL4Qr4pjtBYVOptU+svt+QW
9wo1HJC9yLQjVvZoN8Utcxw7XQP3xc1XyeYRnrzaaVJdh+Ig8j7n6xjfHJ//PvjwFW33fapRZW6u
tacTWIHrY5gbSalPbVQpVJrVJRrbuj0T9Tu/+dL+oSddo2eAe+icBfGlDP+YoZcxypld7Pg8eLuu
8bfj78Ud3nBEhPlAMXAIHlaWL7ZS02fldA+eVe6fGLXqS1Zb+YNpVUGCmzC7bf30OdA9yOLmTrCt
u/3Ylr38Nam+PmhWzJ9VY8tLh+fh0GNMfGkmHHPuhCg7p+v80tquhRvDeSQnAIo7hPmDhKeJfEQY
2eAWdFYztjz7kd2iJXcBlFCK6YA36eRlzhOxp8w76jgI6zk3lgMn4wOy8PdpLq5mxR2Hdq6M5wHZ
sc+njrRuSfG3/85VV3OJtl83lYwCs54T7tU71lxUp6K6W4RdsMhxsA6ZwCSrqLPXMhnyJQ0LidNk
Ne4NYq50lTOg7GJhnsyPnq5Q4jXrP48bmCAOX6U7s2aieO8jpaGLw6D6g3OKxb4hjhbbIfkgTW32
qbns9VNZ0pPcBjwBDk9VbvBB4FX9GLX1xln44cKkHrI1xMNXGE4yeytKLNZbJKdteeAe1/CddZ7m
eRhV82DfQ7uACKTsCLMFL0mz6ktQey/2sG/HfN+fTZR2BDqQzq00nKOu64aVHfv5MJrdhdmNnjDG
vB7IMZPv5Wrt0JyICExLo9pW48+gnP8RJ4JPFglmYKwoHJosv+oMAyjqJB1jfsT7Mw7Dybd4R5zO
U/Gat8RPawaYtsGYYuoeeRNCocjuRQm3Nb8Vua5A8vSdNexrdJJVnKFFT12c05GY7Wuz5DQD1HCY
3m4McYcRgubD5rXvbTNaMuup7lukJw2YY+06uHCA6OK8LX7msO901XKAolUfjbhk70oD2lkPCNQp
/mrbv1mv33XoNQcvL78In+bRKS36ApsBqV2NjrV0MZGG2QiNa+mD6Wj1GNa7FxeMTe+Trdd4MGTG
27XniT1C9/oTbeFkoAwXmDUrwofvHYYJAz0kLxbC0Lrs+eRfUBZsEGVFeRDoAjmVtl8jYdoYzVRz
tJ3lXdbN0wicGElAsS83fnmyrPGzD8RbQTF9tGyFjgnlbHiqobJ38ZWbMb8Fiz+lviOx+nwJ9QeL
vbptGZJa/R5QTpiy4XURxyIMvSumo0ZpFY9DBcTsyJYZbRq0c2zaGQ0w/sDQToydaSFSteYlMcym
fCx8wZdY2F7zG9fl/AGS1U1Q7m5OcOruX/AMcQLijzR/l5zpMplsZ2qPxjoaZrKDT/VHaxTIfnJp
kDgTTOECd+V2VXbe8mIlSpZs6AKNjhr5Hg17Co+uu/bh3dlyV11Mc5LvW8bj+1p7ErmJ1WSLF/We
na0HePJyhnEINa8a+LkH3iwQfaH+KNX/L+7sv3u5spWKV8tnufaMEZl4GIr9V4CP6t//nQv1vwSS
Wf8V27Ub/8PZeTW3rWUJ969M3Xf0AAf5q+l+AAMYlJMlvaBkWUbOGb/+W3T3zMhoU5xiVdettmUR
BHDiPnuvNQ3DIOvUSitTSn7U0F0Qt/Mcntt4AvSoHChQf+IeHcBOn5B2PrIH6nbJcgsxaysbFtWR
QqsjyLUYSeAD25OHVcMhlhG+sdgv3qumHA1iep5ILyelTQsXXMtw+/UdH8FJicOT+PRtetWnSxN7
cr08Z/1ll0xsev+eGt3LpI4nOHtH+GFiBvOSWFLEFsfwbplpKctHz3sSBGtCJ/E1anOLKKaPKyW5
51/f1BEAl5jhvQ7C6ZhU1MmlzI3ghZRMy1arxP15nz7Deymy2nM8W01u1pbGki2PtpHlPFx+/enH
muCM78VqQPZFZPCsOg7IyDmVqSci2GmaXnwCG3fs8czQXkll57JFYombK3ZaOD51KII1YRSc4FIf
aVNzo5eUKRkFcdQqBuVtINpNrBXLkeVYL6nnAenmVi8OURL4XOkEv019Lz3OBJUr6UkV6zKs8vMa
0dzmRfpySx6EhZAgNohBjLq0EpwKnCAJH+kSc3PXAJtDL+RoYnF2OOrW69wdAVW4ZEyMS71SPNAi
ZXHihR+72KyTx+RLhnrDC6k73UODQK0LEoBqN/p+uLaKNCN01fkn6Hd/bsCqNbtYwkwc9VOHyKMP
OXWz/SsSEn4KPzrx+X9uXTADfh+xYksrJn1UcJ5V/qo77GHzIqVsrutu2/RMDa36i1r3aVyMObfh
NBfFoakQBKQ0Kj+k85cnJoE/90DVmg0hHSgORUl5F5QGYRJKfZmUbbO8+3oI+fPrVq35EEKFoukV
re0eAFy6VLFvItjKESJxphANGglYT19f6dh9zEYS04JKQWTIck1Tsd7IK23Wogi8swZa1TwwPT+9
g1bLe8kgKdiNfevpkI903XpW8PD1Vz/SjMwZZ5uE7VhOOe+jmJhlYdZfqKrYt0m46wmsnTWEqObh
BX26gZraGskiVd0lciTWZlsXl8PU6o9f38GRh28e7uzTp6tdIIQcIV6yVYosKA/lALPw7NXXn36k
G88lHmyiCNsXHHGGXtd8U5tKehNTK+3LSuJk77xrHO7s0x1IYT4ZdW9b7kBB3DZPs8kZdBwhOS/7
RE87dhvq75eIU2/M8ky3MGUmO2jCK01JXsy0PPGUjr2DWUfuNYXcoKaw3WQyzL3PTnXrFbF8FiVa
NWcd2eqUqjQo1MDFHGu7gaD5ZU/6N+X7I2VQaCRt97wXMevHfaSrjSlRnApO7I1D32dJpnYjJxXg
68//M4WX+v7f30KbyEI2lJjRtChgiAImILwdluThg7mPbXtRD2qob3k/hBy8suRIrMwKTkS+vvyR
tzRnh1N5pJFDQppxLnBL2SS2XaSFV92c9+mzkQRQlhpHgWa6qcapdcmuaTlJ8amFwpFxau4nIYYE
QaXipMfnaN5Ja+JTSLQzh4D5w4Bc9Kx7mItKqARkySFNljtVRfXGcce0kaduPLFcO3YPs5EqHRRC
NBadkHT7rR8NVOvB7rEpsnJ8jgBOvOVjVzkMAZ9Gk7Ej20+LcSoLP7uuevvRTsurwuOMGTrxieHk
SEua6z7gOna2qJDVkmdWQhUiKbkilezE0ubYp88GKyI1k1JB6XTJvxo2sMqoljXCp/Ne8WyoChlp
jVQ0ptv1aR1juuEAw/HylNPC8y4wG6188pbSTmstl9QDj7oWGINBGjcP5336bIgqoESQ5V9abkth
zQWkB+q2OnL1z/r0udgDt+ngg2exAczl4ToiaXPVc/J2XquZOz0mrwIuZPBe9aqKXaMuhCtTdn5C
O3yk3evzVUZGgnVl+Zabmxb6EwXoYGVfwhZoF2wpXs57QPMuDKeVuGJpuiXojm9KEai3fUu08etP
PzJL67OuW6mYC4vIMFwD4tetKYJqKU1KT/G9XZ35hg997tPoIORW7gs5YISrIVs7aT4ET0bKWed5
rV+f9V2CpWjmqJtwLQ4ifAhJFZUAlCZXJ9r/sUc0674whBRT85GEUqiov0zASzYQ6vxtQfr07Xlv
YdaBG78ptUaETDXMvfetFhKbycuIVKJiOnEXh6f978EvVZ/14tzU7NBS2TB4Ii+hCNbUeHTFKe/s
kU/XZj2hyxjZ6sMMoFL/xcbhVejyeOL9Hullc5eGpo5DEg148/qUtFCOzEWwDZWudXMK+zkVBWpw
1lvQZn2BGuJ4kgtuAsXtZhzM1ViUL3aqfv/64489o8Pff+oHJICmSRNPbD3lanhKKcihZNkS1Snz
wWHV84c3rM36QT2BcJQizJQGSQGSpF301vBeTsmLiMQmIZxS2sqZC69Zl1DAMempRRoR8XbKf1Sp
ShIHRKIsn/kqZh2CYu0xTKGSuCXEFfAmqTsq1gq40XmD6lyvoQ1q1rejSW8geYpac7uxMdMXlhaf
uIEjL3su2GhjOG1NZbHwwoNESqFsLgKbms+vm9KRIWnu1ohVzootckJcVPcBdfXx8yjr38xDHfXX
FzjS5+YWjVpto6IcWPuqpgbtsu7IjTR2eWOoW+mk0+vYM5rNbFQiJUrcEK9qJtIhNdAeC9mztBO3
8Cug94f+oM66M4w4I4EUh3Y8tgOAynCmaneAm1Y4hkKu6J4sifzCp5BEY0dnNYGTlYnxVBS2VP30
tUk8+33RFhtPs6CTFubwzrGrrRyKNdLzLDuqmI3KA9+vofDlkP/RU1mYahZcy6HvxYmHcOQRzwPC
Y6wZpGdHOmGimOCKRQ7kS0tChbz6up0ca4izMa1MW1gOpL7CZaY2Z2ny/lqnoYC0dUpShM0T7f3I
bajq70MnpQMIunqWoEPW1Y+eKrqXdOqNp/NuYjaaWVUxpL4v6KtlcEWTIWCnhvuA6oivP//Yt58N
ZjV0fAOyneXKZLa4PJz0qfa6UxH5Y58+a0KWws5aliLDBSisIeGwI78nSQ4s13ltaK4LCVtDQG4p
iaWVgf3BwnB8sDK1e/z64RxpQfNzxSQy+2mkCB1mpwWfuC9l0ItpTMG/ZZy3xZ6fLXqmLzQStwjX
eWD7HLbBEwl3cahb5zVPMRvIRmFWg41y1M1JhHTNgdL2jBSRE8//2BM6/P2ndYNfmiA4W9lz87hZ
xD4ls1VHpat54uMPS7Q/DJPzI0JbhvRsyrhMlXzaGh4Z2UEiXLMqdwBB/WVQ9Octcudng2pA7W3n
SbqbBHrvpiSirGJNk69rnRSg8xrTrCejN6SmO6mY1vuke9Q7SYmplSntymEAkZ6/voh95IHNunNS
TyamyJ5i9SLTt/2oah8CGp9MfqG5AmW6z6f+PmgVz+nzNFp/fdEjvXx+7kbZvxGAmDNd2RygfKrU
PqvoX0+EiY7c0vzErdRKbRBpzAmV8uQl036ywXgFhLY7ctMgAJlsbStlkE/0lyMten4El4wiGuuc
y5GyN5CLi0Di2if1GUFlaWonRvVjT2zWbaa2wj8wSLZLXVC3BrFQbcAy9a9fv48jyQSqcrjsp15p
IYHXIDMabj4iStDl9diTtJS8jRTGgCxwgNrsG1Fsp4p8X/L1OdZKTvTYY49P/f3S6cQ2ro/Mw6VH
PGcH4kGvwLaDMOid2dxmHckYw6SoLM1w7e5wTq2pIFns6szvP+tAYaPi+6Ou3SWVv6RW2qoXVHEk
DpPKif3JsfY8mxMhAGtjk+mGq+qeU/rJ2lOhaFCss4mETFHicGVP1jJUT4UgjrUG+fBFPrUGFo4H
YBcxSeJXQF2SWM7yFeW3ReGo4AEjyIQxOBGspfa0sooqHxajN6kTcJU0fzxwoKjn72VvPJEIcKTx
y7PIONS8MJXKiZCj0UtuFJFqyNYzPa91yLPdPqV8VpzJgeGWfbVmonuKtfpESO3YFzd+f5CRjwlj
0omVJsZASrqdUEoJbOTEFxeHJvaHyU6eDQqGnJWjNrEU6wDLtisLeIX/Evo5Zg0rD5vSaUNJuSEt
Dtywh7/G23ZhZoKapW7edCRDkil1tyJFX4ZTLRAUBLYVuzGc1GZHmcTwnRx/PEICioPXwGWbWKXm
iz40ImP19cBzpPPLs3GnCoEaSwAm3bwqUSgkT+RKBQAt9FNt+dgbmI0uJCXJhh1phwu07wqv2SEm
0p7X9eXZuBIfQnX+ZOiuB4OFosz3dPLvbcV6//rhHPvus5ElMYGp2xXb+s7S632GGIn0cdk68eUP
bfBPjWc2qhAFpLy/wn4rW0FzTXAoDpyhrtVlXgf5ito9+0Qz/fNtCHs2muhhHZHUa7JS6jTxveT0
UQZFfEBgf/2Yfm3//v1OkB383ss0wPYpfGrD9UXZHHizWZssFArsHxTfs67Qm40a7gxARt/wNUU+
VVIiu4oMRi7wDJWfbHR7JFU28EdLoiIYmwGlzBa4eARRqeWoUFsrxA1RbSAxG3vlrDcAau337y0F
wg81T9fdpglB1yVPh+Zj+l0JY6E7sRY69vBnI9Dge9MUwnV1Y7WSAA/ZhmgXmpAa6cRNHLvAbAzK
IYvVvkq8um40jU2VqW2TQKgnpr5jn374+08zEZwy6l10bAkTocVNqtpgisRpceyxj1d//3gYVDZT
3WG3KUf+OyUCxLSIJcv18uum+efhjWLM3z/fpCk1XT/ozFma6fTlIX8gMW18aID1vr7EsVuYDRKU
ofiU1zag1wLWIQ6JmNlLANb2rKNEMKK/38EIdL+O64YXkPrlVgVjuTCNJtuf9eWt2dBQaFUHQ7zW
QXGqzW4aGooh/SE98fSPPBprNi5QoZpQVmpRCgJdf+lJtr60Jnh3X3/3I+/WmvVeq+7KvMloO2qr
C2yYZpT6jgDV4O9ivTV+nneVef9F+FrWPedlrSi7e8035TtTjOH7WEd+tvr6Gofn8Yfxc55pl6Wt
PiXU47tVZb6xmEuEEwPXHhcTNBJWdoH+0dp++NyavdKduOaxd3P4+08dm2Q4jtmZm6kLC4JykUIJ
Q2MHVOrj63s6PJ8/3dOsZ0tdCfyj5ySwYbNpOVULQW+hAR38YZi59jCSpPD09ZWOtYNZH9dQcfZp
UBGUjMPmKmRF8wpjTNx5sZGd1wnniXixbpheWQjOBCUqCnViehytKbF73g3MunhmFfWY4i9wAX8B
f4LJ4F3Jqm+9Wqz1T8zRR5rYPAUv1JoQ0hrrPMpdUc41hj/9DJAVYNCZqDfY+lAHqE2q+CLQHuBx
n7jukWYwz85LsI/RsEaGL1+7NqjdbpCeTUyKrIcj/8RIcKQtz9PzJIJ7gPl6Yk6GYl+raashHNO1
83rKPD0P4nJKS2YFO6EPu7A0X9m0gf6vHO7/fB/+n/+R3/yzS9T/+C/+/E5lexX6QTP74z8e8pT/
/dfhd/7n3/z+G/9wP/Krt/Sjnv+j336Hz/3XdZdvzdtvf1iBeGrG2/ajGu8+wCw0vz6fb3j4l//X
H/7Hx69PeRiLj7//hZA3aw6fRoFB9te/frT98fe/Dqdg//n54//1s8P3//tfi7f0e/7DZzT554f9
9298vNXN3/9SZPNvsC5NxZDxf1KDSafuP/75E/E3VbVt21BV8jhkg59kedUE/JL2N8My+Bl1uJZK
sIQZoc7bXz+S/6ZRW2zaOlBf26A++K///ma/vZr/fVX/kbXpTR7C1uROft/vmQB1qEW3bFtVZROD
kHEYij4NnsJMoikaumaTll2+DOET12n5MJhDdNFWWr5te9NijdFBMQ2Seuu3jQypcqBuT843FauQ
Ddzl3vGsHg5ICGaNJZy/5tzgRq8AMA6NB3kJws+WOtPSgQLauWFbjwfEwDNU8uaRCUPf24q9GrXB
3vcYsVbg7Sk5QRYPa9woF1FuQBAvQldTvNYBV5m4Wg03BrnVN4jbFF/qyvrTC/zXY/r8WH4d+v/v
WP/rsZgqDgjbEjpPZ57A0nYcSYZlUG8aWUfga5QbssWsJeUxaHxVhEuJ1AFa5txrCQNV3/96Vsxz
OvVIHQSIsHzuqJz1oVJRgixhjwQnAdvxWwjJp66TaleEIEQ1RYBVk5UrBB/NUsYWsvaUQMb9odwG
qKwufQsPdHQoPRdleTBpCXOZ8h4dzEnZKs370FW78ftYWcPa76XnzpaSC1umnFKXtpaubn0t1Je2
GOJ1439MUuhGMTLIVA0eKYeKQXuaJ8aWX4cG80enC4VGBSoeQDSt+nOL4o2UrIDNaqNhFtyLNhtW
cknonARBjde4UH0QRobV5Ft0qd16alOqjBGCS+JNTUJ5HWbdpWI20aLyu0fb631AkNiioQTTj8B+
YRZ1AQEmnOSTt8l/AEdhH4JDrilLtC/J8uu28Huo7NAUdM2iZ2iKqmuyqh/mg089BJ9iJIZAqTfm
4crGEG5Ko5KWssjBR6bKE8JQR0p1Cu+qTjkxS/+KXv/+MHUdMoSt8qx0hXK13y/eiLYlCxYrEznJ
ONyGVOzAzj1khxf/q+GM03MXES7LgmiASB5pN35jx0vZy8tNn40/2aNl2xj4giRJ3SVBHnmZtdOp
TFDl34cRvqZqGrotKPfW5tm0HsoTP5v4njwoseh7aYIYKi2D0qC4cPL2YEgsx7RG3nOV16CNse5p
cnhi1qSg/d+/iK2psiCTw1JMVTdnizWjSLTMxp8D3SDZydkVo+LgwDi3lu0gRyta4Q0rqtIZ2mFn
KCT1BlP1UQGCB8iHf11v7v0YumVEAfklqY/GBmHQshScixlR9QxNKtKStWqOr+A4DlAFQEB91a9T
U97mUvcs9ep1ExsXnUSpZgj722lNdK9C7Cik71GJ4OYaskcZQMe+oOx5W+OSTfPGWk2JWi2SQTG3
GBS/GfC/iaShkgj86LEM7WodRU2/80CBoY/g/xWZZzmjVdYQNZwSitZUhStTMosr6miWOLwXNRHU
bVmUB6iWoWxVCyQDNcLqN6GP+Ok7Km9hNrkjKKFVSXqwU6siu84THyeGTzqmF4B47qnLXxdjgAQI
ctyY1nvQ7dGtjWz2Kff6VczUtx5tYnl2a112U/NT1cS9ZuCnYJzfAjK5HQ3/Rm1BMIjWwvUgFy9p
ZUDUC4fnRPb1tf4dql+8HO1aZXCAfpnTVhepBSlwUqRgGeEABPoCLBaoS7gBPKouvTbfx4VWrmHF
dwuhxKthoLY/rdVLK+BsYcQjhN8Cu3shYS6v4WVEASoFrYYA7OsWFaDip0ZhkJPb/m3VNK9MbBGo
byKdIIscLZERSOvq9ygnY3QoVx2ZB2B7BnqWdBtyd5p5P3r2rWSLe1MdGzeRYRGEHYCkFDINBOHx
suH6QBrUa79eGEMmVhjhoUp49bcxyjAc9tUHip232rSHZZfgXdEZKEUB0jaAJrVoPDB9meJf5YdS
vtLQvoWlq4rRvop86uFNu+yBJldXsOeLVZNK91oDNQjOjT9OOA1V5VEo9eNU6BdDQrJG890T+ltq
g3FuSZZcYmbcI2q9qmyw6sE1RM8NyBPcLc0ExLetDfAm2kozElQUQwiLFb6vOgBIko1X6NaM3g0S
EZBCk3qjtONlIFUvk203C1kKKVPus0fqEFqXGJmUBReFHiYL3MDmNkFRNBYPPhhqZjG7WQ6xdtcY
5EP3foeAqZjqBUe7wTqbGoDTk3fJf/K9CSxFi6RXUib9hSxwGnlBHdzgU9Nc73CaYapw+G27UnZA
r177rs6vo4BJmggz5OFM3vihIhy86K9jqHZryYd8quFHwBqj35TtuDfB1DCPOnIqTXQI8xJ8hbIq
c7tdiFICGqkk+GVBn23ixKfGW+XE3Kr1a4KpyWoMQM9KJGJYgYKjO2ku5KbCbQ+fj/J63enE+DTo
LcIdKb/0Ur6XnQKiEhPgiKI0v2kdtc8MPf3C7prB4StlvdFdGSmmZHDGlzCzSXo0kQtLMIztCm92
O2zzrPku2dBzsWUpDnzYyAm2uE226TgsQDYgdQm9akN9OLjApwBGxBps3nsU5B9s+od7haGKcjXJ
gZrxTEHZNy1sUjeRYhIlDL17lbZGnW/i2mu32VjqS+FjAwvQzw+KPDig6p5iO/mpBxZWTQ1UJm6h
jTEicetzveVLEf1EUEEBv1d9i+XqmWCkAOlcgvBM2YLm3aVkHehhWGJDSyFgaocFJ1DTy5BXKyGm
/kcDLprMWPkWi0eOKAZ0Ray137qC0CliJU4nagGeIV1QzRtvzAjofUW7aZ4pRQmWYSNpay8kn5/x
HPy7QkDUlGAMq50GQT+PXyOWsSgjgluRXNmj0u3VLFsNme7E060sV8kqLTGOjAI2xDiRCVXFwbBG
j7WhXg7dQRaP0LC6H9iw6Dmy7Ca5+YoWPY3UZ+ixqERsOV+iQHeA8aWbwr8N1ezOzKVHU4FNFn74
ibFEsl65XajqKx+3DcBP0IJyhRI7wwike9NNny/A15HkX2yHUM+xzaPteuD01sREHTQrJNigqnQ4
Luk7S0/LsdBUGE2IKg86yqKXbpuMiK1ASbAEG76ppLhcDH5jMTOalwnl8Wuy7h0q44stc2XlKnK0
x4EKHV9o9FK7vYrM3F8pUcc8iMAcaD+4rQhvrwWxFczCkmzvb4NdHur6ymd/hQ9p2I2oH8LclbpK
XkhFsImnKt55EKwayEpC9h8j0Th6mzzJpnlvFt59antvZXXltz3U1cl4jU17ayPhvWFuWNVdXcNL
N8tlU6U62hqyE69DrGV4C8cfVsHxctKkL8kYsi8Djjh2mF1bnTriGH/yWsnsDzlqtJUCEl7gNnbr
3I+3SkEhNq6odLDKzU1atuqtbdHYup3eK0x4wFSLWHuSBDMPHMtrSgIP+ZAidSypedCN5jKAusIR
pfeMd8sh/+cSEo68N5vVBOykTMgf4YxAWUuZ2Cql/tBIqbakyHxYECPZSp15Tx5vv7bj/CYe35tC
Mp8nPR2XCn4KcZAwBYKNBoRwFWsh5KupWALbh/KERQFU610OOvcK6K5uQ7fDEFkti0zpF7iH2jXA
UWA6+giARpeHBbkKU2G/BnpduZQ1jUthkGKo9NWuWttk6Fz4iQKVK5geu3qEKx59M4uJOVM3Dk4P
P73M7cFc2qzucM/0zZZabbBuRuoCfBH7qLQJvvnGYRB1+07oMNowwXVKS4Vh5F/0HXwropm8WoTm
a0GocN/1k3bRgjmBFxJeUMniXSRF7RZxT9nxKHnLEFMjWBJ1y7j+bgf6a5tbnpvKtNjMt4w9ftxq
gZL1PTHFKjYP/qp4lwvlpxRM1iIinuJUmrkd5SG/rKz20ULTt7BM+Ln6RL0XOBYfP6oOtiOPNmWs
0x4nQBlmVJuLQfsZDUxwQIRf1SjZtiLE3hz2pWOR072yEwQ/iZVfFgco8JSwQy76n2Op3FiCoapI
8M+Zr8oAlkyS9ggEKNtuqW+JVZossGyXHE99B1y5fgIZ9loH2P003HAhqTo3udUlbtuzrBi0NXUI
94YdvxE47RnIBttRjeCxEh1Hsbb8o6D3gAVqV1Nxh/cJpUuRvVYg32zqYEGcik0x7M1EvgNV3G90
j1NRXfdf7EHd2VWybGTvAVXiMmnHdonrjhWKqcYL0rBBQSoppyThdoKGs8xMfJ15K558tgALpCa3
Vk4/1sbniIXK2PAyip9Wp34D8Bgs+hZ/EBYhXF2KkxrKTSmX1zCIX6Pefimt/CEPf8R2+6Fo3ktj
qz1TFp7gSQ7LHUnBP6YpZ/egsm/ESpDVGQa+6tnDuLIQXgQ/XwCoJTfip5RW73LbvMSBOji/5ogx
aHZKdGDeBJyT6wiHPWPcKy0UdW3oryRF0VaQ7cZFZbFYLYNrOw0+vOlaUvrrNGu/kx7gLaVWslZK
HgHpHTJY1T2Ff/hEgmUWPZX2PuiyxyaqF7WWoeLKk3f2/KOl3zbJJLHR4PgzxlJYGjSsmvAOazV7
n1eOUCR5C7LSMWPOKeQSiKNRZ1u9w9A6ZGWNMDK+lsskX4JWWoq8cqOiumsUZEt63N6XYUyTFj+m
DoOY3iN7bR+xET4Pk0ao04MLkynQVOtBWessMYBR2xKFysONbk1ruSCRhDRa02klZQ9Yk3HTqq9C
H+mEnUL2TnPQiol+EyBF6wbzYizH756MoWSQ7xOt/y6byq6bUKrY9rArU4/NhqHvgIkrDqoLFTsv
0vmQLB+GEDVaYBs1F0nLOrONXpp0WIMXv0CQd6lE6o1hewwPOdMofeAna9LBKdryMja0G8lAzTpJ
Gm89vmjtCHpV0pMEpTAOWCZgbLY9UWEdyJg6fD0RA2aD2SiPOZfqxGOrlfGqluESCR8JYdp19ziM
C+SXGenNGovLoM4e6qTJVxOb1btW6y/tuoM7DRRo0TUB2wk06mUDEyysVZQsfbwxakbrJF5bscaO
YTQrYjmwwmG1LsIMDUStYDe17ffE79VN9mP0wn1XdbYjy9EHtbdsk3rDTek7AIAOWe+dJC+rALOR
aPZlUg+Xo50sYS7FS9UwnJBpr44awH8jUsPeF/tcyAmDmLVr+Nk6GgHLdQXmCH1awV6UggIYpY8N
1wJDuNb6WMcXARibdl+Uab1ONfNnAqrf62KLTpBES5FJd3JRTBu8Lxeq396PfvktLoKriPHV0RTr
ujGzZzE+aFVWrsnY34GIyQBFRz8wosVG9KP0OsiDegAXtwiheMPxs3SdrKW2vbSVpN7ZuubmXpdc
INJctAWEYX57B619Z0MTwU9+5duicICUAe/WIlI1puk7vMQfiizcsZfv/ZZssUPJFUMjqO+Jz44B
DRsmHC/Kpy9B/xaLXo6fmnAsnfiX/s0i2yPDCIPpeFybIrqBdfetsRTLSbAaL3u0F3Ex3aQ7gyiY
XdnQIEy/2GVxwXwDgBaeY16q5laZwGtajc5yubOWBcMXUkaO5Boci+1wJZW5tOtGVvF42oA7KyBG
kxIgW5ole7VMf0TI5Ne8wq2h+i7+2AtJLx91ndHfvlf1HLhvdGmSar9M/W7LmMcPAoKnXXYpk0+z
U2qGWrW/Yat955nmBHdKXyV4oe/JbfQdTyCH7A6xh7AuhzssmsOdNi2wrYWLqcsS1xYA/UtSPbZ2
bhH6S4YYjR0aIp9xpZKrah2mRrFXTNDduQ1oGtpgtimSurgZgHjXle/tNCvc16q064teWlmyYcAK
h/Op6cFN3B+CClStLdN44CAUMQDYdLHKomHnmem0QSX85vdyvoa16PNU48FF9xwtAGQRumSavmg1
5rdWNeDgsTguu6HYWK36TrkMY6eCnM1SqstUbhAStell76UpdZBht0i9+C7tgmJN/THDOGbHatqZ
BBbY+QpxXcjdQ5I/55hubrEYIu4Jo343pcO9Vnko3kJ5aaiwuWIiof1g+TgfO/MOw80F1FiibE2C
HUK/FJD0gYaipiPHaYPHXiwYUVBrEuRYTXjnCdQkTtuzFC5G5ZsxMP4NTEAtocGFGno3MKdHdjNA
oQoQqGpoLVKK5KWUV6aHwuf1e6veI5hsg4eUtOpHJpveMm2qdaVSCa6UBwwHCmcDU0zdEueBufdg
jGAeK3J5mAvzdk0aA0Vf00+tMi6qsE4dBA08XaYUZxzVhaQV1cpXWbGj73oVcnlLRDrEIV8xD9TR
sLSnMYMm5z8If9PjhGQnGBCZnRAOcR1FEfci7bx12Kbboq0qos2kBfpl8RgIiuSrMqBWt0jvTSkS
zDLea0UwvLeEtROhuYCc9EKPnBxkLe0ShmZGjKwKXVnqNkGoP2IV7JeTjOOJOM9DgxyRnQyjaUOk
rGbhTRnzQVeFo0RDFYBxuccOm/CIGexZxhIodoZSW9cHG7faQbCV2OAiJRNOYEM2bEBHr4JfukWp
v5/8aJnq8SVmJGJKHcsrtmtMJ+o2keNkNwRNjmFlulSKmGBfgjQX7PZ1lkmrjuQ3TBW1DIzKUxYG
+NC4+sBmrW8sYkoi4CuMCsH68Caqid74vWk63lS8qe+aTOtIon47kWkyhCOUQXLgHE0qW1YRYPCC
yngJ1KnaKX4MgRqhi5kPbGyIzWD6RifYadKiBUS6bYfMd+rYWgkaw0UEtHkT+ABK66BbSWRbOVrh
oXvxUrfRWHdmebgzSXPkXb+UdowqXcYumO/aQvZwEBEVoJZjYcpXdptwJiNY8Ipqemsbn4Vp2rDy
HeotYwPUec18SAdp2fjdW5ik8YqDg9phv2TT3TrApiL7KaRIpwOrtyk7oSXBMvDlqf1eNgNqggC0
t2fJ2WIorPWoGatouAMh8ewj4l2A/3kKJpVB4g7t+QiGWuhLvwy3mtnna7COj0qjIQYbtXcOle+z
BCCo8LKfer7PUWJhLb4kRwW+qeIDPpbSDSBqgZtr6FeWZF+VxnjfJAYuJUnfkeaaLWEt1OBVWSy0
5UouEnvZB/6O3nsVKKV50eTyd4vMOLkFAC/53J+hM1PZLDKWYwSSG8ycE7ARLBtLu4pHgXhsOsRU
R9aqNbxGVBthryB9TdP3pEPlakhe4QRZo+ForlVnqoDyHZawyYKCqnozlOalNMFNDZuHKSO+muUe
09/GCywW2AXTSAZcPenGaq3nXbHExmkXQ++O5W0T6DJhCdpgIYmHUvfuRaldI3/6aEZ8Q5BS5IVy
58ktGUIhPP64IlnL7MOV0poPmhYTDk7NzdQHriXq7/XBLS2wKAa6t5HFOq3ZHzdRQmC4h0lNEFh3
JsNaqmNF2vBkPUKUzRf+gDBGBOJqUnnNGVab626MvveYzdgWwiDDcRVz0fElHoK13GkV4bMUX2Ny
OxAJcgI92cMaig2552TLREyCggWCbbI6oCK9FkgwVawDcZ6oQpMRPOiqzjpkjK6wmkhojxUMKyj8
gCvg41RrFk9+yxkj701ipxTbXN1uzJF+Io0Lq5FfaDs6x5yezwhDVG5jqXGyKYLiSgCFlBUbnrqe
MDlnkY+3VF2qzbit1ToHocE0I8UquyQCdlS0sAw0I/M2MftLbAPT1TS2vVOX7C7TpM1ZbCYsNP3s
ruslKMQlGoIaMTR58CrrEyCIU5+8+UE6LfTGuyAKQIJgrt2lhv4o2LWtWGgQ1w/aBWBYVBL+7v9T
d147kuNom76VvQEN5M1pSOEj0leaOhGynDwlUaJE6er/J7IXu9ONfzFY7NHOQQ+quyorDEV+fC3R
iMyjPoXS2UINgz0EjDAm4ZtUwNPClmJ4NMBNueLFM1xV4ZX2ic3xSViUWvnO78Wq7kKyAw2dY17g
ljIaj87aIpRZp+dRZIQ6Ow6fd1/9XLLT3JCkfCiUxSBWGvQTlne+N/4GWWhjz6KWoNND96TsM7Kr
AgyeqWv1WZ2KAqSY4OBzxEvaBONYXYCv6uZWIwIPgnDyVKl13Wnb/eUTEOmMdDZbHnWoxTS5iRdM
l8VyvgVZ8TMKpl1ThZe00wc3PGoS4kDg8N675q0xgrrsWKZhs0lVrJhoAPXr375NMWXd/i6YzPYy
p2gx3PjSfQoHGjTc3HI3ranthP7IcnycWmnF3cBYY/lVMin8laEj9h29iRy6HfdD87G16a3Rq093
Y0iBBTrOgBmmOw6qNCidJfuaNWClyxNiUGRhMxHtY6X0oWdFLvO0l8XoJTPkYqIokIA0OWTutHNU
eG5Vsc9YgXZkmGcy14JeL9RThXxz5rfW69ukM2i7dFKLhPkKxE1adZKtz5kLqGQIRhVjotlBlLQe
wF6s8IRb9lIyYt3t0JU0ADHa2YqlW5XTwfTlo1NwrbHtbjna4gnYFm6hIuBds5omgo7hHFj5aUTf
5zo6UzyV6kXSL3WSIYXeoOwZY6536HVNTutSPi7r6iXk0D1aRfBbjtRZhxnz6Ox/lFJvnXEm1NiZ
T2SoAuyncjMuNBWaUFtW7z+lbvGW+oBTOsRSM5VnLReudaM6Ln5nEybdP5UZ5ZYDGHvRGsPdQDp0
2fZDUqRWm4SSrhrbbEhZ7hJFWvSGjWyiTgnbvrFSVAgz3XJVBtMMBF0kwdRQjVgxWw2J9gBFQLNu
BQC3GPG+/1ZbKonKX14VRsk0U+daR5OkQKQ2Ye0aumtN3sM004kJzQkLtKSUfIn8eIBfIJm7XJ69
ciQQvTtMZa23kuDxmKjjs18xl0i5vKK9vmeRU1cq2Zt9f6piVcOQNpjDLXqPNyMPDqVepSAf26b4
GolFEB3IVnboaVk2lGs2m1qy+/upeVzDYDdZ6Rgrqj8ZyFnBTUOBo+0fw8h+IFDiN1PIQkQ2DdYp
rYVwg2R8GyElmapi+LX8IB41H3hnFGys4RSLte55SeWLw1UmKbgpOH09b4PmUEBp7arZvFfWq5BQ
LwV0eCxKEoPTUp0iNSV4pABcWAiBL95H/au2xI76qPxNVOqhU80fgqTNtxFVE8nn2evaErbLXbdF
SDETLYufjhTkZzuSj6V4T139IjC4b+vBP6lwMk8m6HfgYtYoVPbSWmXiqf43ozA9hZTaBG77UDgQ
YEbBTwT3AeXHv85s7pwavptkcRu6e5b8HTvlqYoM42DOIAGjV5W7OehHQoXCGkBNH5sOGMSIHDPO
aT4nQd8kXDj8Jp0jUbJTPOfPIbnru6lqA95zvafH6xmpQyKi4XEAtSz8GfwKFN9oQQmINn70ybkL
bDg/a0SpZjYe7Smrph+vesl1YDN8g5sF1Jrnlg3yGrKYLePBxRsjpTnth/XOowVoF6rKuGS9DcxM
NzrQSU5IDnBnUz5kkouEJKzVHNNXsKTzwBuPCzwc8egeyAOGZzKW6kjSwadpLdelrd99Z3ibJqru
7WBGgUuyr935FGYy5MUpVbG8fl53pVW/MZkW324TnZ1y4s1KXtMHr+MN5UVO0KHAoEP2r2hevJxY
tr7on+cMgggebBMpf9o2KnqpBypCeUDOiMe3PHM8KC1te2L0z6Pjxp3JCWJZin4sKtNufNV38VXk
bYDZCBP8dlraDyP/iEgh3rhR9V5XJc9tQHVDp8Q1ijIPIzsvo/OoQVjsGiGSkb+H3fqzHcG1dMMF
LGTT6qzXJlJzEhaG2CzvM+kAZLnLX6aRXexbterKELJpm2nHbG2cJ9uB+IED8SN6d7hZFzNjsW1q
qirSfOfQ4LkxwtWPTUoSqZJ+7kLrD2BnRzvxvWWBNxNZck2JfF0zCp8tsu4Tlwqm2Z2ca968F0Z9
IojbSup1TPfTCkI4OT9sUdOVbQNzwPbEXTgfijqSUKiZHYdldOSkdpLSjj7I7vnhOUFCccWbC0Bi
jgaolTft25ImqNbSrzSqxktncjNFYrapuM4TnG0vtI3lk3xzG3axerq2owuPaY92TAL5Apa+TgdN
M/rGUKxZhb0hXmGZ975tZLFPEh45l+b94k+XzJ/bayUqJvXlvvU45JlvjQAljEVjb7yOT70dncbp
1iWQu2BgXvvkprN/CNrK3flkMxTKpOkjo/orGp8oj6v2isEttkvjuQ+M2FqGeeNZXbiFL4lznfH4
NMT09wtsmJr0veU04zY139H2681Alye4VprFUjofGMfCY6NqH5524H5ZooTIu5jI2n7j94x3DoBJ
njsn3Eq8TXsRKJDKHPoZ9n9L5EJ1Brej/yQifC5gZ+8aSreMBhET4L5OmzAJCHYBpBXhJrWGnVtR
kZml9LY0NICC2Y67zpqcvTtqP86ozQKhM3/ngCaxauZxI4sFPVnaf+j0Ti7lRzeHZ9wCT0EIemz3
CE/mOdpMkhSLnJh35flW3KaUGnH7Ai/r6b7CaUV4Or9c6VcKtPpcTX5jy+ygKDZJrMiiz9gl7L5v
N3kOPmr5hEjlXsPGrx99349Oqz/BjjfFB6uAWtxg7jZ9vSTOJMgCV+FbyOfPW7aH+jED6eXK5lwy
b1u4knLr/M3Pf5LcYhzzAhrUaF7KsH3PU/9EdU6TpfRB3LZWu6JiFCN+jGOMa+xqfmsg1uNxDeeL
md9FWpj7aml33MWHcxRq5rrsc4IB2RTuYieBvzyp3NnTmvGoC96F3sKBXN0ofy2fJtXpp1x/w8VK
b+hCWm3N8bvBzyqTlgctRip8idpZxFagX0f7FjA+NQwJFe3VZeviq63beGjoKemY8qh2rTdUQnyu
4tdQs1fMI6ueeCCq4hAy4vik0pXfVghBRL9rxUHjXHopXnoxRlu/4u3KYt2Nrp0eaHc5Dr71IUAe
trotyTCSCK+MBtnTbEyvIr9Vb82pl6Ruf0fj9sr27t5HukiPteQ2EU5IBcXgUlzlbr1F7pfodvr1
5lumLUB3P9oVZV1uS5uQynAajb2VWg9oBX+nZQ2h0EDoFVG+m2brlxcFkCFNRvFnbpQwiABL60Jd
mEMbWtg+kjbCw03ylMdFYzcUIslHFDRtzYPvZD8qL+NJyYNXPA80O2l1MOFlmB3JfKS+b0ros/nR
mmpvUeN1oDn2hAiKCz0Cjc4cy106lbvAjPRxCEAcAhHuhMu5I+1h3A8oMtqCicOc1YWWLUzBcDa3
3jE1/jKVThPypPhcKdEkYjKjH7Lk81w7GnxatuHGO3NFqbet9TD4UiO6MtqkNc2T96VwaqnuIecf
DULIMez135t8OYWCyajw9EGN7YqqpL0op4Qw0AC0mTtDObCaqgz2JI+AAIV/NfxxOlfV96Vky5Cq
X+O+DMw9t4ZEBuYjgcmX2gAgor+WRo0KZhfRKHcfSa+2+u1MlLQMlNdaPoHQWWAplqOC8SqGB8Nl
nTM9LMoHvhT1tRYyOg9Fd9DVvDc1qA9BW8PZQYemdXlcyLg5RIgW+ban58ifDO7ojXlp1zvXWc1Y
zeLBR3C2JQeH2vm12g1O9Ieyme1UWL95DDe4MeH0s8o43yotWLj7yUVdiRTgIws5Qun/29Z19iq4
Zfg53g2TYhOC4Dv2nvJnmHU+lDAnirjFw9CaEM+sXwL4F04yMo/ast/PBT2P4fCzZt3THaTQUvlZ
fli9Z1QKdRIJAfzWg13QZ4GS43vQF9aeEwm/dihAVPzsuzNSSciJCBI4bfsQznmwvA+T2uE4zJW5
dUkHR/gQpY+0pAazzBKRSkxLA6/D1tG3wkfARLxF0kUT/KPRbVNKgaKVh4619y0aF0GLMDUQROEx
IfsBpFbE9S0MBTOb2XxYQ/7drJpfazoPh0E+hkIQG035shjoSqkH59jn7YtsgjauPcmclTeUblXg
ktr6I5b7wRQ+4l/Q1sBCZUsRD7pgObqb2WrkRUz8PTSCxEPV+cls4CGn5+werGzYBCqKkuC74UB0
Li5uQlq8XhjfrxAKzuaDIZZmKO7mkfZEbJT904LPqerVnjQfWlcBPFlw/oY2hmgjiop7dOYoyhj8
7WCU96kSIBV8YPEijQgWFB2UkimfD3PiGkzWvjrOdfGN8/4wDrZzLU04vZZtIcglR4EYDsa4UA0R
Tqeuo7LGGWzKT4fg+zJTqdmgiYl79+dUVgMdxLmOq+EI1f2ZLro60Rf24dR9k3gwjIWg35bJJs5W
8drVyAO4FWzzxUHp6uv3GZADTXTzMxu5o1bYIhIxf46BVXNQMWCYwFLbBglnNhypIqDgZZIwp2hb
aCrJPg+m5344ga6PVXBrFPGhs6eR0mlDksk+05bplj9vsvk9qzkxkSJub1qTzUxp/K6iLHDTtUxA
URMxUJawDh7yOw5tpBCkHEFWjbHsqG+vBhhQSrY/uWoeSaxPD7IuzsYkUHFhGuLsQN0AWwDa8y33
s+FRz5UJE4MyzDVUFZtt+hxVxRame00gWLMY8dvGnetnJrnwGlVbB+vJbl0sOtnrj5SC6GT2OFPY
RtSJi2K2RRJkTn9qty1iYZqPVCbAHXrRB5RnEkxZ+Uz91tGs5FMhJYRP0L8Nq0/TjB8eXdlx9tMy
7c7kE02F+8KYmyBA2VsBpSeQXeV2CYurCGdnx+dztTID8Og21LhhpxEgjDPVwpKyvb75XUzLZxS1
R2gApNlB/ydq0w0dL/uC9j8+DpOmW6d6D1ID6QKaeVgv9vPfQK3Pck4/0YRcqXsc9iih0eUtKx7u
dNl3VvGRm9bJbxp0Tg1qtsAghjTwUro9uaoUbv4t6PpP7XRL0qySOufi1XRp62qiXCetY9yvNkUP
84ftr2e3a97U0l+0bkEDcoAax/sFb4hevdvLwILNNblt1n7OzX/goA197zU8DINyeS7kHQEGUC/N
a71YGaWJi8mysmhForAd5mInq3HcBw2QYstW4NK1kk00+tEz4yW6GPfzgqaHNOmfi5tdgDA1BZf4
4R2vUFusTdR9pT/6UNvE3kbv5KgQyBM19WsqKHbS5U4VdLfqpXyLJoYBLnoUm6RhPINzx04YQZiW
SPoM/ptyPqOhQFjW9t+t4od22W/p94ybtT85dUPnX84fnOjkWiNt3PklSNM0fBsxdtzyWcQuqP09
rg2e1bAqksYOv41ZwHqt1icX6o69FMIjR/o1WK/jrTx32Dc5gcDa5lrry7e5sAUVg/B5tzYaHuPS
p3SYrnC2CK5BglZvShzZl2A+Co8bqDOXzZYKr9Ixq53qFd229rj3fYoKe1vGxHyCzFmbriiDMwam
nddV9tH7tBeKXyMAOi4vxecSAOn2Bv3DmV2gy0FWk3pcIztKxso6Ettqugmm8z2wGmEFlaaXXmyR
D9lJKVF+6AJs3ihPk9PdK3hDSnnyS0NmY1/nxbm0ZEhNa00dTbnpzDmP26YXW0LOfxdrsWxN1J+R
J8vdSrcgO1RZJykUzGYyBU2VxkIte1rfrx2Hvh9B2VH0RZLcFJc2hd3h4ENtCbQIIkeMZNApmk9n
qw4BxUNY9wJuFFnXyvnE2IfEGHBDnOys/mnPtaD2ab1hYOkxFSBwwWp+6oZY44l28SzLPkySRagD
70Uy+kV2qD3NHYP4fXs2I6YeLhruwfAslhFNS3EUsN+ngIFuT7etmR8mJga0tAZskvI/F0e9ous7
O/OLI+3yEnoz2kgXsbtfNnhidiGmJJQb0t8iFz0NEa7ZQJUNWwVwU+vmN8VG82aipk+g+rBKp86J
PRr9FZmJF75N3qWsBZEgMzIxgMF0LaZta7jVDuElm5ObPbcFcDTxK8hWpuhe9iiVe7PbufXADDaD
0qDxSs+Q5X9WSk6/jCO0/95rLET39PaNsYHsbAtdPyc5AVhwCWN5ltmhtfM9ZZz243jNGmVRYvun
Xr32bg7GxJvsF6N1vHOp1W0LVAgCCrtATHjs8sijaMturtLpXvoimOgUtfv9mLVcrqvRe1HS3kbV
ia/5zVs5mLIQ7ZPtSIgPrp8qb69fv/frldICj3smR8c04WzMC54MBEsbojjbI6wIyRucAQmSudhS
Gi1FjmJgnK/2gCK813o+TlFGl3NUXUKt9oR0G0djXKEC8Si5WgG7q8U8R/mpFmp8on8p/rJjBUgb
4n7Ny1OXhWxI+XCU1vKLVo7oZMzcnNxAbKVAGGUIN9h9+bV0zmES2dmbf8O+C6XdbaQAe5oKVAtN
MkP5EgwXXN8JNesIbXxEXEgd2uyFP+XucwSPzDjl+iwbcX2vMKncTXkpYEHqZjOORXmThPG2M+BW
ne0RhpePZl08NarQe7BOiEqwR6R7jDJDk7oXtG2CyEQKtBcdJi2Sz6QEJE2qXD1YI92cvvsNk3W9
N/TZ0dq/4kzutnou5Xaw5Brb7iB2emroHL553brp3eLBeUBd6e2Gufypw/CieodGu2r9bnD/OuOM
OJpN+Vy1ODuasvIei2Ylen2sHzo5FvsuGLtTlTYICQrzLvBARlq3c8kJzY6RM9THXqQR5Kd79PrO
vUtpxFSGshnvKgrQQU+EiWfiy/cmXBQa/ParqMMkGodqE8k1ezdRF1lOSV0ze1BnW5dW8LZ96Ylj
E847o12anVBWn5AkU+5txHVnYZuoc4mYE4QANRYijRbaUKHuRz8kjF1ORy1SdkruUpgRPrzoYWnk
pwb4nyNAP2nyfTDwjO6wHuXq8aQOY8J55NxZ43jwCtM/GTRzAq/W487U4OlWFDAA1WQN5Z6OG8Ql
m8JJyx35rAMiYuBgLpTZ2YMk3LSj83vtpwYt4twevZvnb/Gg1EbbPfZaIUYxHH+7RLr7kB463oLA
trhn+xwm1SJYRwTM48vVz9uKyG+24+0DVbf/tnidsxPF9P3L0xXd/IlGmZ2GlROmdNPsSRGKjcSu
OPZOic0Bb2YS9Iq0S/OB/RJRjMfu21oDFgLL+/n1g7UEPGn9VtNh1OntiIVtk4po2ReCQ3KcqUej
TWe7lByRTYcAjKBGCSfEE0F0R5M4jj7UGC83+ZK3UKqbqOc+rozVv7RFmkwF7KMFanREcRlsOn/S
W6+zTq3Xllf3Zo9cyw6N3FKxlZBBe8xIPAfreJpK5ua++MS6WD15dpsYmutmlo41xcBSP4ggvHCU
o/l15VNEDWryZWFMoZYBIrODlOzH4djs9M2bmRLgcG7uWyD97aLbnlbesj0YfXcxOYdjz+mncxO5
PSBchLsw8w4W+uSygS8zVMm/LvRyobB3t/oFDGZdPfmG28SUsZs3sdCyFXKy7lzw0Taz1Z2voO+L
yr0D6t1Sdxw8so5P2Q3FWyYkVrr0eE19+WutAotyN1bXGg3uJp9SPzG6Rh2DOvoc6/mhKc3iLrMy
QLJbKEHnOruvxdhrF2F0bm9/GSy6s1K0HrUrN2cdPXkzgE5QvLZ0kx8NI883RttzxtbqIRg8++LK
Ea4YaQztolRzZrN3quf+XJTQj4jShtiNWCEU+84HWeYm1yLqnh1UFmPYuLuwX16cZfjRVoIbYPpR
wUr/ZYj7n5bov/l9f/4/WLGvxU9cd+2f8Z9e7L/Zt/9/MmxjOv0/G7afZfE/Lp+i+vybY5s/8vvL
sR1a/wr/8mNjhv7Lqh1E//IxNYamHXp/ubj/l1U7+lfo4MI2TS/wgxCN2f+2anv/imzbA1qj78iL
rIBUnv8Lq7Z9sy7+mxfUxa5rRr5p2qbr2G74z9oNtkYPFb+ht1Frngc8cwd7yt3j4KF1VYA7wAnV
7cqSv4Qp2DInZYI8wY1FNfnbyoh2VU/diR6qP1iaGAK6+56K1tuvVSvtWOa2PA1cVG2j+0+RO7cA
k3+8dMuxAxDlm0eXLIa/21grn8kXAE9vG7o+44UO6GpS9/g8xMa5+ZpFk/HMehD76+DiJABWQyH/
2nmSsVd1AEp2/SJB5PZ2xN3Bh4c4mB2HVqf4d2n6u8sn/VAYhdjPNIZ8vX9b9TCn1biBju1JoqIq
XlYeHctcDCHx55t7xUZsW7Xdzq8DPtLndEWD03ijTXV4h7jR0N+bJnu2x+pDqhuifvu8Hc+D8Zof
rIECK4QE/ymR2P57wERw+54tCLrIxN0aoau8WVz/zXA8DGKNSlvp7aDQDE1V8OyUaXmc5fgy+6ZG
Zj/TPk0E+New2EXF3Qyrk6S3lzLTggp7cPtI8+Bb5i9/Iq2a+OuA8hZ+gzUaf9rwA7O0e0Da8xOc
1o8nMlMSkBJv82+P1X9jo/9KwP3n9x7xUvif9d/Y6KsSpsYYnXlblrj81+AUSG98mkxqfdbG4Iuy
Qfkb1dJUW5QHBrZgL7pmepR1Xt9M1Q8OlRqGqBIEf34ie8PlPiIQUnXAKFUimrw8UlFtH5CEIqCp
d2bO7doyqmynh2g7BcF0hpn8T6U9Xzmc/3hfDmpbwhNAWsFs/5maUA2hP0rsr35XlhvuDwB7m69V
lzOHWBhpofnsi9Uv1cXIWOVL0WGE8s2DdM0FfpJBZJzKaV+G03+ILkBqePvb//bqwHcpHHXZstiw
7OgfT5tVlnrwOZa3qVj8ndeoE0qg5ViIEP8w6VpzVr/SvHYIoUSTcii/51VaYtRr+mNGWccPbqDV
oS+Kq5uDqAaijojzQdPJRe8qqIdmbBjuh9I766UN730F720V3qscRmxInVoTs8qfmnLiuZqzU5M+
dFk23anOuXjuPDzWAleFnd07nhEkzDhtMgb0JSLsinZ5iNYpmN+6Zv4hfFjsRpaMxG1qHwaPcWm2
FuOQzUW7CcKiuHO42+Aov5XUI+uznGk9qHV6H/w+glK6habig2uRYVrNj6lgIKvryDqt1h+pArIR
guVMmfASM4oOoGGFiwGbRLnccbkRutLZMXUQ9aMbpCnduG3wBACrc9Hy6245+DetRE+TKK3u2Y9M
cYhL/t62cWPQVeMopNskI/qOeNViu/Z996As9QnU8DDURnFgPPldKkiGoAib3YT8Ia9vkh7RXIUu
mtiPECDcrmsT7aGg8ul7piz7kBnNc96vC33qXBwVGQvRaO84gMjZjZyzrzqCY6Lpry8ADfCzbQ4d
1TFP1O5xKmCmmENea+kpDUEHFWBMbI0spfzEDzE2dtUdv249XMTDBNj0UvjjUxu27n5cDHdfrdG9
0Ok+V2F6WMew3fUS+VrVDYiGXMM8RLemdMQzcpM6GIetbn4C79ougeteShy3JzzFCKp0Jm8Xq9mT
010zWhZTNusn6+/m7B2vSPFocUVkAkvP+vj1aLHnYb0buyZpkJLrNQUQ9eZoq4liRfb0shYNU/o0
QfX3/GRbP8wFjYOueTO+dGwQ46wbwsDVR100nz4dNfEqyKj9+lyM/vr1u2+3M+W7JYbHLCuRPB2C
btYxxqz0serk3nb94IKJHhPY7ZANiBcyJpVxoIzdYegkb0P6RlLQ23s2sHXWzYJ6yliNrQyC3za1
kBiFFucKo7Y3kCH/GBzr4NV9iwBdylMA7vta5vg0F1tPZyP6mcp2PlU99yqnQTdkrfN88TUesCgr
x72ZSfk8eOYf6vYCg8vBojCPpA0jrjsqZP4r6S0acQWWZHFH+fGmnlPInsIYkm5c9bXp0Gos9SR3
Exw6FzbjqroBS7/Ep1l047BXqml381SV+2pCl1+57oKr3TQufWiQYNLApS+tf+GL1Q92k33vGms9
09xF70WwfLqNC0HXVi9LVnwsMnOPhuIzW7NK4dMbcQG5ClStb2ADcJWVop+xTCE9KXOQVeFNb7o0
5l3Ip01mQyjuV/3LHZdkDB37WJgExRCZ/PNrvfLjXiJXjcnXN4MGkP3ndntHIQEGYBLUPI5RnLas
DQAZ9gieCquFNgh1t1PbKSckoSWEAID8thBXSHpTDi+kPLrHbA5/lnN6+//2PihRl5H1p5F5Wuz7
5pI94EZYUbNwoJOMOjaPqBYos5Xdizk51nnUXPdNqS5tmp/XTr7g1uz28yRUXGaYn79e8ZopYze1
ntwQXHBS8zCeqH56dVXU3xdRd2/lCOx8fPpIdfQ30/fyqx881KykI5PRT16ZH/teayVazWFcaOEe
A7oBkIA1zx0Dz86S6HU9s5zOUCtxw9d8zX21wxvc7fkHqmFUqgvgmBvO425quOK1pvVtBoJw+tn+
ntrlriKj4Gx5tnNE+fEd923O2TyHiT133W6+HezlvFBI0xunr8+97v1hW0QRyw2RaGnq5fQVEYJ+
uNtlRuFRCe9fv76Crr/xGE16N6q+2+mIvpnJGsod9EoAXYZYIr3DPEmSRxm9VWlrHWBSbzkISB4b
iIC99pDL+eodMMc9WlB2Rgdxb8+RsTVM5/HrQw5z52faDznfFrNgjSwdSVYeXDhFUVtwLQD7zhhB
g+k40i31YA/WU9mMDl8ROAkigThj1N9kuh3v2rYVm1XhLs/opbwuZUGDoKF1Qnv0iigjEDExdPbB
bbGQG0Umtx0OoVVlu5ROmsNK5XFiIStH36nvMi1+jHV406I04jMtfnmWhdJbWGjw1pKoRNnCTFS1
uUvVWj3B9N2jji/eMWUclY/xqhwyY+ctar2zGzDiMrW2yDYWzA8Tk22PLMsMjhaZME+g2dOlxjVI
4DN4FKKoJxopupPXT0+VkR/AV9x7vN5I9+2m39fRkEPReRohU/8rdFjGAUXcBELpbIMq/eshg8sD
yUFa9Srs+Uo5JKESlXypR0zmlnbMRCEnSayZX67wtxdnmd5yr/A/qiK/mkUJG9fLXy1FRlgnwQps
X78NebN16nV+mUFP0LH1n4HlFq98j862a4uXLBTF3kuX+X6QBhYDuYZ3RFiYce1/txej/CkKAIqb
Cnye1+FODB27j9eXeyX5vAKUrztndD8KDcdYNs21JDteq6l5QdZvHWyZin2YRXSMVt5Z9kT9jqYf
va74zDXPflNl1avvkcSwts21w6F4tklsPNidQdBAN+5zIap9xAmRDGxwXFXci3vr5Ryk6jZKsMqa
AgNZyBpWFO8+ZhPCPrrvuh1fc3AEfLF43GV7zjl/RwI+8MR7e0Vwxt3Y9xPRTiPPpx/PJJETAvKR
wQmfUxQj7K68Scg/roq2nmO/8eXOdacHWgdPhYM2tWouX8+qttXnWFakbmCkPkxjyQZnJAAS61EX
hFUUKxoyQnDZDqV4tCmOPbaIc1n04SMH166tev7T3KUxLuszSC3X0UDcL+XETpWzlXMKE3RTGA/Y
fCHnkaizd3W72u46wNju9Qs0jDx1lVkHlsldxDXoozDD4Hvv+EYcVfndbKQiybr0bXRn52i0kC5G
OZy+hi3ENU+tbMWxVy5siu5RpU/L0c05p8bgUUDYHz0+Te6Ut5m8arde5Sjs0sMPI2ovHSZ3DHZi
4zsSbQIQp38O2mB9jGyXzAWjlyhNsLwSb7ab2dsfRWMRCdLXf9qlL+5uu3nWeTvFw/vc5t59qGpB
Ptckkq/9zaN8iHyvLrjiCf7wxWrt6pzXFo2WeAx7eS9uP7xcOp9v1OrvDJ+/FeSb1Ic2/OaVrZ1U
XpjGIhUuruxlulfDuk/HDhU6s+A+teS9P0FXt5ju4n4OcGmMdhi3Ayq6EHx+2+aNu3EsiFDmXWFJ
7wxAefJxsR/qCRCN8IDxqS49yu2iRHbkeNB795A5PRr9AJ2Z0cRymB7qdkX4HKSvCvHsfTW6p2X0
7zITxMCv83ZTBXCpkFHwyMvwi/Gj3wcre8tq9W/r0lovVTv+hmd6kp52T91U4b9H5L8ncpad1/qo
LdeBGgwZT2yTUIvOSLdm6B0jeqGTzJ9YNnZlHcdCGY9tQfyPm73C/LKFuOrddFF1dWZoEN9gXJzK
Q37sGRm2LpdMo7YTe+hszChtSyzPwh3idrKk1rSQ8ZHqXa5dM277rNjqcb0ix6+/kRFkZPRF9mZ2
1TbcNkYG/+CuBgb1wfNRGfKH69Rbd+DHU4nFHUIo68zr0IV5LFxvU2LdIqTFZcLMIagn69jX0sLZ
yPsEjtiK2cS+OPwXe+exHDm2redXuaGxcALeDDRQesdEJj1rgiiyivDe4+n1gd26hw1VMnU50UQR
Hd1VrGqYjW3X+v9vzUWN0+zHIHB9nVgr9XXR/HGKIIULDcmnVopV1K6tW8lWdcLiDknWJhnA8LgZ
Bi+KjJHoTJR4KVVys1ZN4ZyUVb5Xzde0iTdNmpZ3SuXc9KEYnyr5hhL1wywfzz6q5cxEqw0oQBy5
m1JXdnqP7MrAAO/LkX/sWndRmq2xxbgxy8LsiJtTXRXIY4jH3ldFGa/NcVFuQu1BNfEtoEuIdnK6
8nUlInSuZ1tPim9xkz2JZfnQdXlwdKihSNn33+wXtKUcN/d+5IjnePCfi8FDOhtGN1IewNMU1AHn
PpfQ0CPPrNQf9q5BiqxRNGVjRBrKNN15I01h4Kcr7QK0/KG13sERSPMROrtKa8XcRklIUUKx3sVV
viCNSxGPrkCO0gb+X1GfjyNkahp42QIR+BHmEgoMsyORE/OGsbWu9V3q6slzHgUK8mVlJojUqtAk
K3tt8BY4oqnMnMDR77Cmnl01Upe4vtJVgzbxUMOqmvviWyGp3UvjI84tEqkb5ST9CrajsGQq6eYk
pA2UeB7BJpFNT5t2Gcpfkt1xnP34iOP4gbocVLO8wdiyLL3Ms5ua+cqrxtoWsnKQWCEPH0GR0uXI
I5HVhRpiHiQ6MUtOzqxNknQwk03SmS85dY8xPmiPjt/jBM5VcRMqZTsvSAevOIzKhKYbxoWuryAS
d+ugssi0qbdanBh2rS9hOoYLoTGrZZPjvnZydGVeWPnHWmUcdKobHdQGF04uKchlQ19K2MI4dLdK
Oct9XmzUIkzmmQPfBMXOiXonSzUZ1IUZ4tAx/dif6x/nehxrZoQ4hpyPvis5VrJQqoZE+sE5R9UQ
LqXBx37XsatvW2ulysQoWo2Mq2RG2U7OvRcutkoJL63kjj2HVrGF0vLw1AvsU62OLb3uoc5Wye4M
YrkxhSpaGGDs4bCxm00D/GMt1Q82HbTcF2f8+1ElbZMqq5fh4J6qGJxLKLJCa2Z1R4rkZKJ1R43D
eUN22mwlVu6tk6sYuERs4Z1eizOqbDx8bHSN8EXOXH3314Y0pdRH6549J8mWH9nDSmf36Awkk8mT
sD8jnoN6nBmdfb0FQSV47wRn/3FaxZj+pBOetJlHHuNQikfEssoMg2CKjpeurd4plxxk+WiBqN2J
CcnNMgwH4Er9T9Gw0IYPySLyEb5jVTpkYo1y16tWcdWkW6I/lDBUYRDw/tKmggkqueSvkdW9Zo0F
tIa6XbPEbPa8DsJhtzD2jdf8BgTzsX9Hkh8BzoMjtGm9QEEKab11cpCs8/pO6L18IcSgoCSi2rO/
5lF9XPsBvyV3Qlno+zLP6mOUB+I6rsoV5Yuehjrsbg21bG/DGBBQ5nFkzEphL1c6e38Ftip5Fw5I
ESUFcaPjF0fw3x91kkqcDkYrT+cGJyWV4rWE/GUmJzU5YqyuS7/twxt3/FcZRykqZVVcwsYN9m2p
wgb80MfCT2JrFeBNFzs3mw9yKczDQhEPnutJB8oZLkJdEW9iwgAnEZSMB5BtTeoyh96RO0dTFp2j
F2BYbDlBovsaqU1iX+HuBkhPjRSstthDcWNQbUOgoGCXCvW+KodlWsrm2pcgK358oEZFDVA6WnSj
RYa/1FP91JTD77aOnBNbC5hrsoviMo/xY9bNRjK06tC2K0fw/CPCOU488gCbI4/91cfYTfSEUgdG
CeaMwHEHqW4+34adaTsdi7lj/iaW+E5pOXNREm+fpZmXr0QqqpkqrIiPV1Pbk+Nq8XukKJsM8fhJ
jFxiMJavw6o6S2qDFbqzSnkmopCfxyLR3STSrVNNtHcUx0eHoJvnbtUsNJUJrEP+iroDf2YmUTss
0NElO5ZwMlMAWpwvF3lyY6JAPgpup5yJwXtrNijHsOXp+jIT511LgNUV5BO5lG7+seAnvVZvcNnv
iOAITAV9sv1oTBVlxNrto98Up9pHtSFhZ0SFmkv3qFnIpmvI3bBIb9hyOqsArN98rB2IHVXIXiL9
2HZichN6xW3aIOeJemqnSFWPaEOrJIwRDKdOCpAzm3l3UITm/JFuMJx65/ns+6MxupkBRsnjpt0w
X5D9HeEHCJDeyyyCeCdkZy3TkkWW0C5uiYgpjTudI371O8DFtgocFL1JqYS7Xo3mviZ5BKbIbZQE
IBa4k625QAacVzkyxZMy6NR6DaQNx2a2CmCwBlLSPxGD1BqxAmouZCutk49gcbK9awbOrAtrb1Pm
pbrORz1FmSnuInOHBpkmWWrZePk4p3NoOclF8EtsCRhD+XOWiqg4c7EGEaGMQWTPJ5ZYoIGY1Y5R
2ERZ9m4A7Q9ZjH8MHeMFfZS3EMFmoE1vHPgIUMgQo7psIZGJWcQJPlIT/z8zegVlLWmkky6nRm//
591/3Px8+5l+To1+/D9/5UYlSfmXLipjIpIklUpG73+nSMc/0QBZf+RCJdCY3OdvmrUs/0uWVHHM
qZLRMmWVVOvfNGv+SBJ1UyXXBdlGtyz5v5Iilf6ZIgXCppI+4yEmKTOXyYo6jEgPDOqyOdYxTJWH
TrlpXZ+0/An9h9w6T3WzavdVcggt5eVTG/0hz6XwAp8yLv++74R3L3pqSU4gbfZNvxpq1C13uBWP
ifsgeeZGZDK1tar46UQESVx9URod3qedwMqi3uI8jPgLIog0ffgNKGjG2XFp9dk81e0WlGWrmhvD
Stdm+MJGKEzcfU2hUiopff3ssjk+5L/TRf/58FNmLyyThuAtCsPQ33bi70B7jfwfEiHdHrtx8sKG
MM/eEjxt3bF5k3SQE7jWT2KAF6aDlXhq0awb0VF48V/5HaJOCD6bgayXfLipBBBRd0b4EKK+L+KV
rOwayv5hpigpRL5Lf+Tv4biuwiPZpptyk9wkENBmwUxdiagH8bpsnKW2yBblsl52i2EhzLTDMENM
u3SXFCib48VdhMvEFmavxiyelcsRzXAIDjLYFXWZOk+apc7RMJI3lttj522CfOtIL3p2jKKHpNtR
6NVQHsJ8mLXiso2esN3g7akB+BG31rD5z8vGRkxouqtGWfTR7gcVe1IC8fBb7Ayn3S0cTmOkXc6A
h1TpSsNASICy6q1F2FGYeZYr57C382iRwtrQN1Fxzw3JUlXkCMgdswleBcVOzQ9tfFSrxzzZhf1G
QS+T4brYSOqma8CS2qa7gwYjNlul+aWneBuILjUbThkh/1CxV+tvvRbbO0SlcBZvRHWZvXqL+qFU
1hphwuFGu4nAGM1iDifWQrtlsw+RB7Ebmv1HQb3RsSQST1eZlKEAFisURRjFcggsxHn8l1bXiaDO
mp/qm/gGvAcudzLGS+CkloHAvhSTBvkDWBOdAeeTbHs+199SxzZfVS96SdY4PoFBbIVu0975z51c
rai2/dQi9xXdY0nN7/K+jHOm+WQGVoiTvTcP+ezCDXEzKd1Te3EO0VFH24axj4PlgnbylnAI4foG
OjChhRdtFGOfJAvlkb2sYi0JU8eLXtv6/WPd+zMlPOr6rrIeKdacr+RVsyy3yjLaRQ/WRt5pK2ul
rcSltdBZsEhvvSb+NYr3PzP6/x5hk6oxnS6xlzatei/cRSdnl++kjWcrR+1G2SXH7pjskhsMW1cK
4EyY4f++2yjC+KQbCLpCUUWQevvkUD/mx+LU3aU/vDt3rS2DY3GMX/o7pJs35jH97h3H9/50RwRf
RGc9s95LtrhzdvrjsM3Xnh3e6AfTRgt1FA/6Rn4yj8r915OWJH7U8/nTrDVJvZO/rKVO0uq9Yuf5
HME8bpGynElP1tHfdVt9F91jBPeQFTz2O8IuG2xAq3DDEIByWe/42apYKNtylxysN2XVHIpTZWcr
f5+cfH+uRasI5JRzw/G6k2aCvxio8ogYBUPGSg7nrrx0wznBZvhDbAWNirzs0pPRD8/A58k3Fhuc
VzZc7dnv2Dbigp5xlIVtHCylJWQFg7oJ88MxXZ2Ncg2Uv8YywsH0OTvISEEZc4eqOYvFXMxXRJA1
fSOVO/dotcR1D3j6DDB7KN/e8S5xIi4fyXH37108h9ESINV8B8ONSC1ex2fxRgxnGvjdn/ltfrT2
9+WawxwxFA2TGjL6GwgSgLkQGD5Dkeo5F8+cFRGlMSHDLbfcwB4w1M+sJao9EGjaGi+VIM1VphKO
ytWGNIaJqyLeYcenfjDHgnfrOcTzhaFEeQQM5IrbwtiYwaZ7k2+QrLyE7LsR0aiLYM2pPnM3HIqL
3+JrcKNs/fdSg7q9KN7c1+GFmFMTLMhNx6/dSTw/+pCV0n0HJqmeu/GigG7Fbjhe1PgCHYgxAC7G
X5CjHx0U7wYJxjf/2C/9jbvJH5X8bKnjOqJAnZtZm3Lf71FJtk/6rXgrnqOtd688c66fcR5iSEY3
6aaeFwyiavELW9ZCX4UL17ZOtL7UMj0Sv4VQPW/oK/IiY+71Z9UWNMwqXCcb7aZYDjMCfyv53PYz
4rBLPGzL8Egqggz9oVl1K8sW373T3l2A85r7Cz7UDHv0jEDiNnrOl5ZdP3Lk4QsjzyCltWxvWPS2
eMhWMHJgAM6yrTXz5uRxFX/Bys1B+wnP+dH9UYLtsc6uwpz8WDIO3PsEA0TKiZZEQZ+8ir+tfX6L
XvaFTjAqvcOlGqyLgeT7xoS1taR7assC2/zcfRdXIP/8h2ivC8LKbLZmsgZ5i3HMs1G2zNIHzSB2
ueACeoLvcCbdiv2dCR7/LJ5M/KvJrWaulFtxK5yLn8FRO+fP0rm3zYOwZIZeKgd5mc/DOcncWbAY
Zvfk1jbprfBsrLTD2JjCHN7q7ke1tfjbwSqfJ4tkRWT/xphnsxdoXKv6Xl+RaFn2m3z10s3fuiWU
qUP4KyDD/VL99E/R0bmrn5tijoYD3ox+CnfobcerqTOEIDvWrAWsUsACP0OF2AGgGugPGAjnZbuU
XsnuJgsR3iF5xX2DjyPr1SULv5hzVmJ7AaHxln7XsQb71ANmNzcjMb9KVnCk45n6C25R+oy9wkj2
pk5iG+KJlAxzdL36qrzLbnR0vT1Zh1m8ENbpgZE4rOND7C0zr5uFB1ASR/dMTi39YayqA7jBriYy
uGjf2/F0ve3p+PKNAClCQV0N9oGs6Uo2l1o5D3+oS3ej7qBrsVvSt9KT9KRs1GW1JTptrinlIq3q
47Ctj/lR38WPwn44tefmTdZmXbEh4VfkC0YkeB6Pnkz6spkFb0G2iM9o5lCwCvA5vfWY/YlIw88L
yFfNwrcOZrgned+S8+rOBGuLcj9UJxnFFupXuQS7MTOihTycnP5IGdMBiAbch132lNyFe3dfHUrw
vdmjLL1kxqsV/tCFJ+PZHcKXUjTAbqFIFrHVEJ+5d/v38eSL/fkhOkdddV8m0auBKbly5yP3nFQC
z7EJbjpUHK+g/zvdXPaEhogYRjPvF7VS7puT9dREhCDSPP8BYOkAXBP+zEII5ZiX4cOHs/x3/Nt8
MW7lk3jq7XgA8sd+D0jDW/XTfUHMdnaf8/YUtYgxMGPJHWTtbOFJ7AllfEv5BvOk4/9wI+rbS7OW
bT7wEcwW/oNabL2QKPXCZwtV3CY4zas783f1i/ACu2a/mIfNoT5Wtvqi37HJqftnVdC3BhTysgMm
jee0Z47AwNT/9H27adZus7XkDVEB9TYFQblvko2OTenOfBSb17D81Utb4Tl+rJ7Vs0iPA+CZp8AC
ox1CK+sVPIxizBBEjN7QFGOuh1Licaip/LDyM9BQtCG7z8xBZNMdMrbCru7CTv0F3xMripotsnYZ
l/Nc2XoP1LaApKnOgFMsDGQ8C5xGpB6pMsEKk1NHxbqNpVXi7JXqlBMpUeyarC9M3z27ZywNCEo2
oZ3fOSvUe96jBgahWACpiSGH9EAXFwDZ4SMRPybYkhF6ZiPqLtVmj3UsiZdULuiaB2pODGtoQC+s
bryac1AX1tl5c38BsUNm4T1mCYaGFx2OFrTsCBxvv21UkujscUlPEpZdi+i/pJnCBKHMkJlxyCjX
mnQ7WGet2hMyY57jmwbvDdmkk3yozmB15Aw22U9F2UfOIVZfLRVO4kLXtqW542wnFQ8+UPYMbqjV
bqhcD6ozzhYEwBDBadJegYYUvUqjh05mecYbBQXSCx/jjgo43S/fuWfZNNjAwDqy+0fmxjMGmJJR
L+yV+qjVx/CsLv3b8KdmZ89K+iN6bjAmPPl3qa08OHgNpeoRJ1a6xf54K/04MSctq3n24C/SfJnl
nLS8CNoGw2yThMuM1QnwBxLGcqFaG5QhcySmDmbcXnqqg2TvYpEUG+y4255Vb41g91SURMI2/aub
nuU7zVqOwiWP40mb3Nd3Hlcj1v8k3Yj3+Qm4eYZWoidTiRmTXOisO7dvyDYMaMTElH0wM9vBnxfz
ekWHDN/I4B6AjKlPxr25Kk+RNg/AzBI1IrM8C++qH8QkqSIkyGsr2xvqfZHt0fUBKjew8S7CchNs
sOW8ki2OHuDfmPv6LjlHvwUMzTf0cNec4dvkF+mr/x4cuhcPRJo60x+8Q/jkHBF8CABVtLnkbnCL
D7/yJ4s9GV7qbNzYyPImN2aRgoVwNmZ8ViIZMARCc1mc/3e8w3kAwqPZ+07QzgQmI7FWNroZnIVn
Et8PngkMZRb+1oMFNSck8RiUgAeA/ewKjktl+SjjzGWXswIfQW29ZCnkC1Fs11khYCV+kfKfNey8
Fl5qpPbkimaW9NziTujS94/t938pePZ/5xk4/gTq8Z5OfQXjnT4bFv6+8//TGm8cJC7Hxeaen/z+
HBNT+et/h8QU9V+GZOmaKOsQjj9qH/3tGiAihiKFsi2aPkqiRtn73yExjT/SCaARSpMJio0C4r8j
YpL2L5UgmWmpGoRshP7/pYjYKPWdnpJUyqWNAatPJ7NqaGIMBJZ7QqqLXbtQhVXagjT+1AZ/iHvx
lH+8+iTcRkLBKTrIKCfHAgSAgVBZGIVI7jWgLsXXt7j0ApPIGibdLnYaONQhgOg51lHWXUfNNl9f
/U8Hc5pHm5TVcg0ZknRmqXbmSBZIWf8mVQKOffo7ia7t9+4xOfx7cV1mhthptpZW745ePjiCvqwa
+XGI+qevb3GhkbTJid8MCt3PVRloDKyG1O8PbSgtvr70pRYaf/6pAw2F0oZaoKi2IIr3moM+XGyy
O9dLniTH+UZB6fErjN3r0z1aCDbo7ASwpQqiUYhgZscxOjGt/MpLXOin2thun26AYUSXcs1QbZGD
skK1ObL12mZo5LevG+lS+4/h6E/Xh1eSlQ4sSzsNAY+2KflBQSzCK6Ps0tUnY1gMBYEiPBQUa8tc
nwel+ZhEHFu/fvQ/VVEd234yhA1B7k0Y1rKt9fqbJ0UgX4WtUic7A8s6ctVtVrXrr2916T0mQ7mS
UD4bTgIh0ms57nr5c9bK8pV54sInVicjOa0Ht/cdj4sLFeVRyH4TYRnSHZL7azVZL91iMpBFvQY/
VgWybbUyQXD/nuITc68wr3yJC82jTgZx1qf43DMzPrnDiNLQFHlHsbBrM92lq0/GsaZEulgpQnQS
IO/Es1gsFloea/k3H34yhEe7Z2MAKTu5dT7yyVJ9GWWgDL7Vc6a2MaF2Eg0KgHuillNgLFugJajv
WiAFi69vcGGWUycD2GCFjjqhym1HYhcZujtEeZiIupzyHOG12uGXbiL/c5aoU4gbiLVzu6zTn1EN
/zGUV6qL6iG1wmvr5dhb/rDgf9R5/TQVubI7pJhUTNtPhp0VFkSWlH7lgu2Cv7eifuWVmO+l/jQZ
zNTPrfI0MzPblw3xAYUPQvPQefj6c1wYacpkMNeDT9WjuMtsUYcaCeq+eGlakEch+otrPVa5dJPJ
cM6Vlh0b8iq7Elcq5ZKK2DqKVpoRpOH4Wd8Aw4JA+aJJVEBEN5Pi7+k69uQsHh5Q6ZFkHdccBFad
fq8Ia4kYC9gjflPX5OtJFuWg7pMHKP3kz6kDtWp176eQUPmwu9eN21a+sr+Y1N78K97PFK5MJg4r
9/UMPFpqt7k3AhyeG/mjkOOaii1U7iq0HdYBTsUl6tk0sfBB+uqVgXmpDSezitJ2zQBsxrDdNDbm
Rs8ZaPA96tdQSfDK0LzQ0T4+36cOrTh544GMMm0TNGvitj9Nx7z/uptduvT488+Xbj2nyHJVR9Bm
eWuttKx1TW2SK9/lUttM5pS0V+RckTrZzkH56k50kNL+0ZWd5fcefjKbJLphyYMYpLYOjkua4VKx
nqB35d9brMcs/ue2MSlpkRe5ZNhtLC0Dvz7JkvPNhplMHTCfkxzBmGHn2D6Xset1j14gaEuSsOGv
bzXOhx/105fVBTNzlKI0bRfwD0YcP+j6X6KUqObh6xtc+LjyZPIQUaTgQnUSu5KHnqJ8MriLvElW
eY3d7Xu3mAxr2FVNRsFZ2S48YxW4xbbB8RU28vnry19YjT7cx5+aCL515LlCjodPrp77Al6XKezC
NiMGqF95gwvjazzcfu5DEQ7GpIfFYtcidfJSCZ+2KgKy+foFLn2CyehFZ6B6QcfVG7HYWJRtg55x
B5bmewvchwv/U/s4NZ2zcjXDTrISp6fqiYguVV8q7r5+/EvtPxm/SkVlcTfMDDsoNWevZT58ErUl
gqr7/qmF1H1lIF9qpulAVqUGVGhg2WqZPQWkyUU/RB4T3Xz9Gpe+8WQwS0mphV5UgF1SJOFH4lcw
D2NUaN+6ujTZCODmYr+tsL6YIeXg5PRHJntXvu+FdvnInn/6vlSwiFG8x6YNmN2FjdST+8Kr/CRJ
Tb383tNPRjC+ltpMBsW0A6yBFiwkSsVsYRA51ep7N5gsv5oIaxe7gcbBmfpbQUSM0mv0zfcuPjbc
pwZCJkgpJzVA/dnaCRYA8nhUSvzetSdjN1FQbzlGqdtZpI2FUQqKgDTW8/cuPll41TALFb8SJbsc
KxZ0yqhpTovgmx91Mm6pQ+ZRlKyR7CjKzBvKS66QMvlXJuVLnXIyWJVGoooLhi9bb4t2RoWnZp4p
pBdL4Mjz77XOZMAmXicbVA3QbdyGVBQaUgGbXJmcvr76hReY1qmnWIMaFhSfg7PZ3OqxDOIGC51U
FFemmwuzpjhdd2F1tlFAuCLPKvTbaFhS7yD2JnRvM/he5xQnw7ZpNNVK3ZxtYYL6fOXgbX9z0gwX
5/faaDJqgbNQGDHWIrt0i3qvla28cvQE2UkDKvh7t5iMXdHtLYs6jrEdGco+UEh6RxapvaZ+//r6
F2Z9cTJ+qQ5jShb2fdtNjGCFwRH9noPv/+ury2N3/8MhVpyMYMcCTi2YRmTn/TZTUK9w6DIpqIDr
s50FcKw4POlxN+M/onZM622TiEdSobiKDxUZasDGC3yNGyOkHozvb+PyWphp7AN/erLJ6JcCFHsu
wQI7pDyEU4bLkIoYIfBrzUEHMlyZYy6Nosk0IOiZZjgVd8FcRJUJygDOSCxcWVMvXXwyAUgwS2MX
+rJtYBCLFPzqkMqHeLgyQv/cNVDy/nPZAHYXl9RaGsY16QFsKIqpjkTW1z3j0sUnwz80i0AsKO1g
dyp+OcLS/doYGejfu/pk4JeRGWJcMB38DiS3QdU7GyPurCvr6Z+7DgSkfzaMUetSL/n+YMeGSb5Y
z6h+0lg/LG8gp5kV/hJH7TXwztge/2c31a3p+PcAwuTY0uyi0SkiY+GzoxJmvU4jucXjRMkTF9/g
hmJlxpW3u/Rlxp9/2i201DhQO8MAA9Pn7cEJB/XBKrUxl/afybbTX0/+HxBBTyNvufwf/+3S1ScT
gmWmQgRiPOSwYkGdcKp7MSivPPmfx4OO8vwfT167EL2SkgCD2Fb6Pg21fm+YeXx0W8DVXz++NF7r
T99jMqC9psZrRdU4O6O0RNyWDzAFfglOSwEsTPtPRf27SAeqZOZbqgsu8/qbzTYZ6kPZSnpAIQsb
D6WWAX3FRQcvNs685dcvNg7qP7zXhzjz01cXtaGtFXjhtly38jFTLHFfy0RlU77vQjAImQV9qS8T
pChh0hdXZrA/bwJ0c+z1n+4KKtHJVFUO7IoyIYtMzVdAB55dj2rThFO/NxmYk8lAkMywVZU6tHsX
H5ZGEel5U1Eq4OuGu9ChzclkMBoGAiUVDJs6IPELUFkSUxqhs/bKh7l0/bGzf2qiwnHk0MGxZ8eo
BKkbtFGs4oqa+dKlx59/unSY52IudngNXTNa1J76u3PKp++1ymSYx4KXu61UDrYaIT8BcT0HOnMt
VimNvf5PnXUy0L1B6FSJiqeMhkd2DlQTPA3MIp1zqkKoHVBwo/rtalj2UjNNhrxcpZLcKjgBKGVO
/blSpuhcjtjoey01GdngQZuMNZDSN+KAgtWHYxEbKGm/vvqFYW1M1nB/GJKOQGhgs8pqJ0sKh9kg
mGBCgmYlGQUVOCMdUFXu4BjQ2iuT5IX10ZiMatOVy6wnkW33GUlmBGZtiOFU3mY6nAlIH1+/2oVo
OS6lf3bfDNRo7sL+s2tz8A+yVrfnEbv0WjcSaGWYfn3W4lDX1+MKUyjpjeQL66/vfaFLTHOUklgD
9Cl74di5+U0H2C/K9G9tyHVjMp8YA87KHtK57XcZrg4Jx2tu5vWVT3NhwjUms4lUBKHnDmIHsLx/
dl1sJogm1rllLRUEl183znitP4xOYzKtZJ4w+A4+znFGpKi70itz2ISgI2oOkV/fYuxJf7rFZHrx
MjorJZIkO9O8eps1oB2GAtx+H8TDijRGMC9kp6NQPVzNr+946aUmU44laL2al+Jgg3/Yy3r2LMm5
bfXfnIqN6RyjUl9LzJrKLuS+enTQDRZGW175IJdaazLFWJFOKUwjr+y0lsqlkgn6wnLBRAG6gCPS
NvkK5i5O3iBNH75urQvjY2pEK7pUjnvNKG2Passb3y27gyS03pUz8aWrT+YXD/yRYIh5idbHrREZ
5qb+UmcZKtpvPb06ub4rUyQ2tSrhqGVU3DEH4VBEweO3rq1PJi2dCd6pirSwVfYk0Qz2eoJIF6i8
cuXhL3TU0c75eVG3LCVzYTiYRznXVppbUP7bx3jgLr73/ONtP+0ZFAqgDB7pdLuToLmFRoO5T2uu
yQMurBz6+MU/XT0IqfngxpJ5tIQHf9hq2lgF6k5obluw8F+/wIUZUJ9MHXqqSi1QdvM4BHVNqaCT
lVWLbiwNktTbr29xYbxNpXpQOa1m8BI+gRgfjEg+a7xRCTwFBbm1bajCQrk51f76ZpcGw2TmUBOH
wKuiCEcBRXVaAj9IrinGLl16Mm8kClVEWtbvo9cou87ob6PCWH7rqadyPb924K0R9D6OwZ+Ucz/s
wysf+MIA0Cajl6pKBmUtB+FI3bSlqPsruDm/Myldfe/JJwNYDPSGwnsijSJoCt4sQ5hVMUCIr69+
YQBok9ELlsDXYRoLx9IfbkYO+zCIeGpTyte7L9RhuDKDXhgEU52eVlMuwShr4Shlcjvri2rVwUwA
UwdcjwKLX7/Lhe4z1eo1jYUNoleFYyq0DwI18tzQvbIaX7r0ZBDLbuA0PceAY26mHIO1bRAnL18/
9aXuM1no9bqU9MTkqcsekEV9j7S+FKMrTXLp804GayPVltaY477RwlSFdSI2xqLa0I22Gerur9/g
UuNMhm1jakU/OIwtuVLPTaEvTKO6tvG60DpTaZtmUamzSVgaU1UDndJSbIApB1LAlanzQgOp0/7f
UaO5LfmwCAxvh3rYUXqCQhrgecoWMwy2iG+10aj9/rzQwJZxQ8jbwhFV7JxFZzH2/68vfamJxs/y
aQ3TnaKgVKllHbumpwKQFojLMpJeci33vzcFTTVuYQxhvfZbelHabXRNWOi1dKWDXug7I9fh88OX
wG98QYVqU30UhRHmiSVfiTZc+rSTvi8PglwCSf1ryu+TXxG7dBb3LN4NWnSl7S89/qTrt2HrUviu
EY59kAKiHbumSZHlrz/spbDDVMymhq5WNa1hsbJ0Z6ejALcz85RqWcfNRtO6s2vUR5g04axor8TH
LrSZMlnLchcdQRoHuU0prvs0oWhNrTyoBki6osf55KXLr1/twnowFZ55jK7K0IbClkpk24Hi9fBo
gnLhxm5yU1VXptYL+yJlMrjLoiqtrIsL2zP0vSVHv0uIeGol7jBCrc3Kv23b6soLXbrVZHxTRoVN
hapndpsIR7/B8Yv5LoJX7pbU2tS9Y6AWV9aiS203Ge+a30oDNdcyOwzVk5tEZys2AYZQJbKP2iv3
uNQPJutdGjpOF8p9Zluamy4GM36Q9B7sQ9SmK5ftTS3q14JrF4bQBxjl0/QVibLSDjHaVhRv9bkK
AY8igU8pMft1V7tw/WleOW8wTeS5VdhCkb8NPZk2CeTAN8fLZI6hvGNHPDnPbBVE/3PRg0hKFVix
mroTams4AKxhTvj6RS51sclc45Ak7MWGb6KkfryJQqoX8ZXqm0CJu0Uf6NVKq0DgUb3we1oLfaqF
i7NQcAdcLnYZU7h86QtFYGJNM6zsyitd+DZTLZxv9o0hFAKru+Y++RomOIvSAlemz0sXH/v2p47l
G0EO+j1PbElLtV2AgeGQJY1z+vprfKjd/hASmqrgDLBeyjA4jHbrqUvOVihvegJzBvDmWH8lNZNL
d+h4XUEj4Zz/YM++kCkAXqt3WujM1ObnuN8DUzYLsT3J2jbyhHudUoeGKIhz3dN3V4+HlxpiMjdl
WagRA3Bd2x8kiwnJbG8HKbiWtb0wVcjjXT81s6y7juBYQ2NXGB8j0bEpfL6mUvFjr+DaLYKHr9v7
wqw3FdW5GBBiRQ6oGiH7EPWkW2Fo7/DT70vd//H1LS6102Qv0iZVICYxhSkAlEOxtGApR0ry+r2L
T2aKqpCpcRzEpS269Zsjyicpir753JOJoa4JwCDcLm01Nv2zafX9ks9tLL5+8AvfdyqkS8uGhhDM
huBXWcwUMVazmd8O0VJ2YurWBykAk7ZRn76+24VvMNXWpZkU9cWYnchMULmx6vfA6GDafX31scf/
YcxKkylBkgS5giEKU2kI7ws1PNd5MK/1+tfXl7/QRz9qvnwaCqAnC62tWI3TJFgbVbwfB3wHeFXy
WuvK55AutdBkNGt5TpWBxvfsyLEti8IknrD0nDc/3gaJshhCCU78/+LszJrj1LUo/IuoYh5egR7c
tvEUO05eqAyOACGEkBCgX39X58mHG9xVfjzOKdGatqa11xems/VaKy87J1mfic/hxUP2Vh3PP+td
HRVzE60nCPsaHwgzS+36Orx3q/g1lPRzZ7K/Fm3vPjHDXZgA5JYUwl320zA/NhM7+EA4qhb5AfFn
r5v+Prm/+46qDTgSPXI3qhpjbVHI5KiT9pP3on9fkd6VPntLI9XQqTsTwkrX6x98LXPtfPIC/++Z
4V3xHYEveudZ/K4a5jYjdQ/2AAM+/uORvDFR1mI5zw+wyQxNBzGeuB/D7iUx8E1vp4ePi98YRGud
HNyY4W3cYGm2p/Ct7+DLVc9YN6UEVpBHF293N6aKff78uzYKkjkIy8Xq7ljp2cdpAk+XWYRcuNPa
Kn01ETsnnJDKVDZ3Yaexx4dXs2asO3zcQluFr6ZZ02oJJV7f3NEo9A61FQcpq4JLwpWt0lfbeyaR
DDfBJf7O9nm8HxLdHtxeP3/807fGzmoZZZyDRctVjZVO3Flg2hit4bVqLkSHrd++Wkj7IAAozLVh
ode2QAz434wlLiUGOFu/fbWUIqerHYyO6zu1hBmDf3IN9zHfz624zgPg20wPJ8HWAz/vRbEwDZE7
AOTV7Lzi3nf3cfP9fbX+/0UqWMvg4FIP8WGk8ZotOzjQXDXz3ivvwQH++x+66MTVIvZefa/47UKm
Au8Lxw76bW2ZFATYzLBfowGAtr611JI5dEzH6Imop05VsOGJYPj01lI4dMM6bFAH1cDh/HWavg3l
w8y+1d1THNEcRePLi/NqcDzH16xQZpVj4G8PWAROOAlE3QuIPG61gwhtPwzlo0eB8vbUyZRtHsAz
CN45s9irmaZE9neoxJLAx8I9ldafWd8tMDrxgFp1q1z7UH1VA+yCz15mcNe+JTS6tYb5ACHEcz3/
/dEDSEoft+/fxf5f7bu640hYzSzbxwACm+wALAPuRGXegkbim6/K9tKF/7AAZMEvRuebVqUePBJd
59ekTMrLMfXIpUvBf482UB7/G58iWVPLq3l9xwWIH3K04U4E4XA2Ikv7Qm3PRf2rsqsQKL0e+XSe
XSEVaL4mJUQYzWzSKvZuyia6dcglccRWVc5/fxdqx1BFMIsQ5I4uAs9OXjukQTTDva1nF2qy9YVV
RLSl40fwqCZ32sdYoLp+imdSYQomLx8PjH8HliBZBUWoZmEsHqAKdeK1R1KLJm+T3s8/Ln3r56+i
IjiZ4PBC/1BoGLSmJqA0B6yF5JTCyPPjT/x7VQVD6L99EDGAbS0msZ8BQXikgDoG1k1LwdIJ3d3n
PrGKjxaRpuUNT4qwtI8dVENOpE8VY7tey8ePP7HRUGthoEayse5lHReLVw47r7pGzHGOVunqzw2k
tQbQh/U5dRYeFSFI8KOcHlwKW0vgoT/3+1eTuh9lJQCMjwrKJg47Rg042jnO8uhCN//7HihYCwCh
dUl8MJbLwtILXASZ+QXYzlE7UR7G46mT/k+i6vLCxzYmRXzupXfzuvc7iCQlDQsfbJXvYy3hNBdj
nCUXOmPjjjuIV9Oa9zboflXjA1+TwP2W/wAPCA5c7h9mAODG0xKkzuUtoCu7kSZ/Pu6ijYkSr2d6
Bd/ZSc1egff/57q2YIhmZXgmA33Pv7A5TP4dd+PVdHfxjNqEU+gWwEpkYIyDkWRgU7VcCdLtpWVg
NBHFX+Ozt9Ln6rSa/KO0G8wROhWTTH7ZYIbHIa/ABRgeanCLLnxka26upr8xtLR5fN5zTPH1MEPu
HoYgQlgXBttG8WvxoEiaztfEmQpQj5K7aGm6Ngf6POlhj6WA7vi4pbaG3FouuIg4xgW3rwrtUVge
m32/lEAigVbBx2tWTvCP659UhazKaHr6+Jsb02gtHUS+pt0a4anCs7Cp8zzzliz250bzWsAnaKmQ
feCqoq3hs99AGtB4wQOLoUm7iIbd+v3nHnsXBkSjPQ0TKlVMTB3NaD2O5Xgh3m/sUNbqvcASpJ+7
WRUL51mgku8IboDaunBG9e+h7fvycQ9sja3VnK+82J+HpFUF6bp9yJJXmGo8hDXPPy5+IyhHq/le
S63mMkpkoen0qJv2txu2+wR23FXfHoH4TuuEXWiwrZqsZnrieKD3kUgWyvOfRz5c2W2VRZpduE3c
iFzRao5ThKSe8VIWDLChvU/peRFbkmxqy3A3VeMblgQAVcMoyDqH0wvxcqNSweqroiU6sW2jis60
p8DADoyEcCiVdfvt4w7a+MBaQbvYFgiArtPDM9S6shK4Krd4EUSOYfu5GqxFfNbULAPOpX3Rl273
zTXjVIA3U5+iAPZ2H9dhYxauVY7wUgghro5lcc4ISqMAvtUOXaL049I3On4NhzeQz0+6DmQxRDjk
OgNAuiYbwsCkEYfT9ULbTI9yJ+C38PEHt6qz2ik5MYiwLKK8cKoySeceNquxopfcP7aqc17834Us
P5AGYbfhhQAIANfIy9jmCYXZqTh6zm0Mf+NhuZC4tjG2wvPf332qiSs1BE7Nixq4vX78EaF3Fljc
f66Zzs33rvQxYeDJK5QOgAMB2Yxy9MpM9h+XvhG41vLEJHB9oZq5KyrlBb992Y6/3Xhabpkm5hf4
o0j18qz+VQozXzr2bvX7KlaOyViN2rjdeRfhIquIcNiwkk57l+y2Nj6wFg2BVBvT2p+GIupMAz9a
3rnjbThZYfz6caNtfCBchWATS3vxhNcVSlbXmBRFF9ufklcCNfrf3sZzqASANOgK4DD1n9EH4DcF
UVp9/dQvX+sg3Rl4dgBMWaF7anjmDXP3x4GJ5IW1aaNh1lpIx4wlsiABMAlazV+svgxxLcXcC6qE
jbG6Niv0mJBJ5RBWBMTd1769X2ZxS5CeHA/uoSrhSh2rC9F861Or6GFEG/XIJoG39fIdbmEvTXKP
aJWW5iGu4qxr3M9tedfCSAMHD6ul+A7C0iyBKIuqtFvsz4WOtSJy7uzRH4B5K2B0ImBCa4MVPVxa
LzaiXrDaUTVhRCa3K7HvtGj0C4St+X4ZnAKH0y8fj9WtD6ziRExgouICS1fUSDxOXVjVjo51G5rg
6nPlr2ZxqGJS43GxK+RQJ6k1nTEmoQ1EHzDHF/Qh5+Hyj+u3tbywZNpz5WAG4GMAr02aMU5thfQo
mMH34LnHAzgwH1dmY+atBYaLh+yHCRzdIhj4nyCQ32bWXFKRbnTE2kSPj9USRw34xwG4KAtYnET0
RzgQX5hrWz99NZBiBqxeYxiK182XRA+HIPicVipYywsDUGfxME4RoBsL4IxZvxIrzudyAvS7p8eP
m36reVbjqGqUFp1bi2IZ7Js6pI8TwtLgxJcy9rYOrP5qTQDu21SWRwSWGyJBgIUbEi+nl0nyrCMO
bM1ck/mzeAMQ9wwivfQastEva/kh9HkgASurL2qfEJiTh4lPshZ48E823FrTwaLEaiZ4CeCqzC46
zp+gEn/qrenC/N74/e4qfnieZqZa2qHwYSA+hvS65d3vT3X5X/uJd3uyyIKfbSC5wE1FFd9ICUGZ
U8bVrefBa/7jT2ysQGspppGzKGvBRAFMJcltC+gRmgQ8p15fv2ofBzHSJNOpmWyQAj7+5MZRfK3K
HBod2z5UHsC/z07y1a7g4IvUZSUAKGwrd3JeOB9cq90tgRdx68IOdGP6rFWaoxvxBdDTviiD5KpR
7T5gznGY5cvHldoYBWsXQHj+aa+yelE4SE3tr5Sul04hhWKo+/jCIr71iVUAcEOnC87+kgXhIXuy
3Wq6co3+nBda4J2/+m6sNXE3lUNsRNE0xEl2Ip6t+DBybGcvHF82FilvFX9tzp1eUk8ULtIn2xlg
U2kDSUNiBElWf/tcN6wmo7BcNsbUFYVdW9bXceZ+AW3ppevWrR5YRcgwgiDJSxDnvaUEqIbIXWg1
/EL3bgzQtQxyipHzq0bA1XXDT/bsPrqdOLSRdeHCZeO3r0WQRluLcdUiinZpkjyyseH3WnnJ1XWr
9NUh2w6DsRLdDERLE8jUJcFVZPELh4mthjkPqHcjE25kTAO1KXDuBcCqjOCwFp89dpbStQ+fGjZr
I0C3bX0bZpWiqABnXA4zibvkFLFYXbo336rDanaFkGlR24togRuBog/ZdRuDSDxYYA1+rgbroWkc
jus0TN/FNre1Tm6sUX5uTq2leXQOYZc8JqKwcHg+RX4J3FjULE+f+uFrKd4wjTOk2QS3Gh4AfEwB
OdPw6MLQ2RiWayVeOVZwCaC41Eg6TjO2JFVWWxdD5kanroV4VTCrAUKfocAzz/Kt7SRWZTEY75ea
TPfl4+ZJ/r21/ysheTf4u6T3HNmfA1pLbqDI7jJbxd8tAZd+bwLBaAYNkD+09ifXsb96wHffkyCU
ehKpgGDdArEYku+80j8/rspWZ6wWAMKrWEv43BeGSmDu+R56xc/tjdcaO0Jg6saDoS+EALvHB60i
C+B7WrDZfHKCrYV2IophLDH3PYQw1km282EYzIWTycYebC2y8yrW9YmNNp8Nbg8dZ+p3E4vAYYq6
GKQWd8yaEvWIxDhcaK+NtXidreAHvKpoi3lBgElO8R76ABR0kBLe5EJ9LlklWKv72oHW82Rh95rM
7R5WCSSNm/ppAr65bbWTOk53FVvT68eDa2MurrV+uOvz66pkuOUdot9IkwDyhlsmx83XhSbbGL1r
ld/ESbnYSBspKq+f9lXE36oGd9Uf//qtws+1ejfrkFdnCZeOvJAOZPqddsWey77LPy59q23OX31X
urFZO04SN+BeOe9wGDr2XfNTtvpzd4n/Z4aHfUtCZ90WTNfyBjv3MIsmX124jdv68asdHenLeUKm
Kse+JcglAOx9wB+s7pJgfmsmrDbVpuJB48fn4iXfj2H7vantuzaOnWxs6CcbaLU2i0mJcqQ9KOSy
zrtE3bBZXLj5+ffA8dcqPo/bkTXVCHxcSQoNIdDzJZ/2H4+brcLP8erduJHDVCbMs7uCO92wi3qD
xBmNVJLPlb7aMpLG6fuA4t5tjrs/2AQcO/E5rzd/7WTHgka387z0RZQYZ2+XHnSKcX/ptu3fIxIe
/P9tltqawkTN54eF0UqTlpyvPPub2hueP9EwUfR/O3XAEczcG+s04DnmbglK58gGt/lMqEHpq2Zf
OJzTx8qJcZOg2G1jyvFoufxTnAqUvtqrswp2Mg018WnwZ53xJoAJYt/jbQ/DE5gEufu4if7ZBfjM
qgvArnLotOAzzjS89Cb4Kh0Dw5SLVxRb5a8i5oJ3bycKl/gk6TykY2ABJY4k4lRQ50La8D/3dajB
ajMkh6VyHTLHJ3DVgSyFKGFxh9fWs0w2l8sX2vg6YyG6v+TLhZ7fqtQqksbKaQV8nqOTC6AjGJfP
SxSwvA2M3n3cK/+MF6jTKpbGsNnG7rcEwlraYJS2xnkOPC+6EEW3fv46ivaOBaaFHZ4aSKdTny50
j0S79otm7aWT5kYF1icdJNoJiFjb6MSDgAQv2pmr6T6kzGEvH7fQRh3Wu2tu26rsWGJOwjGWn7UD
UmqUYNizDnbXX7rK2fiKvWqpxhcOJXXlnCQ3v7HPg7GbBuFX9/zXZ6rxfxaqluDLwvzBPWHK7Roz
nuoQGRX8ksZhqxtW645lW25nlSGwIFP5Kiz+5MhLJPCNplkfCB0r8mGgagcnHPHJ0VXDwcRizkiY
fMo8OYrWh0KY5MBlVMzByYoZrjCjBGD3UZPuZard+ELw2KrF+e/vFmblBvVcz2Nw6oKFnpA4U4F8
PMTHpaTlhW3Xv/sABqz//YRnEYq3tsY96dp4JwQqmMHaiflcKFrnXgWVdnwtaHAS0osfXKna+5or
4N+7YXj4eIz+uwLR+kiI15hRcyOC05TECajRWiAdL4JY8ePiz+3wf09u6OZVrLMdQ1UzdeHJiycd
PZ1JIeNzaNknrkqa/B6icCC3HXTxZyYd7GA//upWpVYzu1O0a2tRmtPkzDgaJsY99WVpLvT53x3G
Pyq1PhZ6gx5qGVJUqrFG0GHjU9zVP0s6nLQHsKpfxgpQ2x+kBZvVBkwJqdpghfPmR9c6xTKREibY
cueDJDqjEIKgUMYNAEPqRYXJ14qUP8oJOQeEefwEKIw6IgmvSbHL6bDG4hH/U420PndWi0TOV9KH
JzmXbLpql2VkVz7YbpdUeBu9sD5rhpKIydDIOQWkB5a4C8ZxDykh+cxNbRStT5rjuDikHoFr6kvG
6szldV/DUa2VPz9un43oYa+ix4Ds/lBT4Z9m1sGrRMvuulmU3AW+XV34xFYLnf/+LkA5lYCNkWL+
yW2RLMiWKTxaMy6xPq7AVumrvdPCQ8/G25B36szcdSmciZOMQOTz/HHxgJn+PT/9aya4/62A6WXf
1m5tn+wBHGVT0WCPdfQXOmRnUz/eY2D9sW19xZOogSELklFCSl7gyvBqHIYsffoqo+Bn5ZTfkGHU
5GElTqYLryCqb7Ogi+4SrezCT+KbwW5UlozITey9ydnxvrpH0tC3OZl4Fk/OWxOF5LgwTCnCgf7C
BeAOuTVvgxMAEdznvOte+bw8hQ422cL2X6Keg4ldzrcTcnGZbyFSxC9jVT50Q09St+yfO5kc4B8B
z2P57FT8wSYxrL1RDsBdh76089pQYMHHByhTflhB1GcsiH4we8mo3Z/iqL7GDfBBdf5RyOFLpfzT
GAHTl9jjfqjVceDlTlRVToP+EIVV1sFlyg+8a98HXp6FNSBp+N1VYMzem5D6Ng5OlBK771Lhm5up
jnK3LlPt0rtxDE9Ij7mikABQN7grxeKnVtIdaurdjG2ArHADaFy8KwOziydyVYXDqRqWE3ftK1NN
L2T203YYcU4L08byn2cd/mCQnOKqqJj8/n5wSJkZYu5xr3Osu6nKkpr9Stpqf27epnPanS/iZ4il
cJvk0mYXBHUq2XyXYPYgGdb95jdDvkizn6l/HWv/W2/TLIDxAXP1q0B6mYqDKJ2IPWR2aXTOWf/j
3NK6me5rT+I80dZfpM+f7HbYQS91xDXmLiRIm5MTPY5BXO45F3fMBmF5WH4DxntbUX/c6cH9rfv2
ygvODI7kRQtxTZ16L6jYQemTUcf8jmuy58TyMvDPd6y0rh0DNHrZlikZdQXDWjrnvB6ePIjK9sY4
hdU4z9gGhSlSfn6LComAPHa/6ahid3akbhxH6pvQc5/tpLF2ThRJFARceVOFsNqtvQfR1ffOUrPc
JW5w1MxFwvikdd7A7DWnzO3v+zLyU1xZQFA69BE5YAWos6if1Bevaa/Y0A2PleTknMAAH8n5Xoi+
PbWqowco4eRO4RIUfdx9i+soPFgmrLPOt9LQWtrUZs33oFXxHu8qOWTe+3mEOY7DnpDivaSN6N2M
997vhDU7SOLvm7B8bEv+5lsjy2J3AlvekXuKFaIzwwH28+qAjF4vHUl3tA0SbBZq62yA7aqn9REX
tlkSWnXmJ1b33TXtc4Us/9RJysNiRS9Kqa+4zPMPUcMOMLUnaRLRZ9saX2QrDhOuy1J3aR6bgQy5
GRKVYdzejK77fYn1tYrojVc3mZPIHW2NDTsUe85EYh/LpZzTntYHwTqRt6AlZUtIb5gKWGbD/wPJ
gw6w23Ff3cGU8bFn5U/QoXqA2dWp62eaEXhQAqkenvDbXtuwYiJ1Jxs/k+klq20CcEV3bytVuKZx
4RzW/+7t+qmBLXxaNx4oh7K+oyMUrbWaKIo1YRotbnkSzdzmjURaYdzTg423P7zl/1wEuGNuEC/Z
0iY0neXiXjFEytQ105/zwNPx/FRp/ViS6cRHgnjWhF+oNVk55H1HS0R/urJSOYAKKRhOfhogq3OQ
0WsgoAtnyUvUhLum5M8Wpzs8k+YIHS2oh73Maclv+6C7CTETkdABWHmnf+N/f6sD8KtsZALsySSG
r4kTA5lYLgDXRwqhAqTAdF5GvKZU172aAarnwdGZJKhguha537DvIauQtkr7AyexSD0r3A+Wt5+k
zL2oRLRwUm9iR4sgq7WEVRKRfN6bZRjT3iIsWyob4Ha8SB0HE9xODozUrLBpThXg25mKxlOikqwT
8cH2wajuO5k2fp9bpnvoDP8eseXJrYej7QHp6s6T06VI+nczgZcVSJpDoFpUeexi9jqW1TGK1COu
XtoUR/LM8+GYSmsTHBNXvNkSOaZaTfOOnEN+NJ00m28IG0GEJHMaE61ug6C/QYK1uDN1cu0NJA8D
vbO6JMrcxLktZy/JhevDXZTaP1zPfNexyVg71WnQJQwz2HktUegBG0l6ZGx20ySufKSOwcAl7G1E
huQhmutbmQjAH+3jDDZUWrJxR1rxWLf0gbdNcmAyimFSY9qM1THewtvjYLX7Npx28KZIExD64F/e
wHYCZJc4pj8iD1ol0E6Qw+yNQW715jdOwkgUXeZTzGG82oSY/2CA4YV6GLOhs9x8DCt1RZeBPLKS
14eAYU2o+2lHRLlz9HIV1/ZwH0ovl+HiP/pwGh+cud0Ro5uvY0kxc5zOSUt0HPStBUmi5xabYY/F
ZC8Ba90hj9dkSFN2QE4Ifk2W3aSVpNEeXv1gxgTqpYarYWqLOclBUgKFLmR12urx1Rajm1YV4thC
+yHzZhjeCp++uRaezwLbWY4+3lSuWm8OM6eBYp7EcNG3LbZT1uTkcnC9fLFKfljMUmcerPzxnO1e
Y4OAqYcLUde7XSTJgxGZoYvjXzeJEHhdT35SFl1h5p0s3BlQHYW/7HH28SIFU1mmdHVwes2PkOm0
Bd6DxVcdanFDOsF30BlitDa2ldLB7p9LOwTSIYzg758syEujXQ+4qKV9o/KQ9sj1sKFe99wSTn8c
2tSF4VihqY+YxYIal/0onu7cfpIs07ohd8Nk9L5Xar5yGk92WUuZfsHTcQOGaOy0CBNnx1KIZKrd
lDTiuYoj7EAtP8y92lWZqhXfjVbDToEvzNdpaRskfZcGbqfSOhK/scKUegxhjfcUYJtp9v23piRh
aqIuyOHCtVxBB0UfykaODyxxnW43eqR78g1EwnjCU/d9qwWq6AgFjbvTfA378Az0jlpknNfj5OZ2
BekTHO46e8LyWdcP8Do8KC9SR79buixwpmnOGp+GWJB8+K8v1fBCuqa7DtpmOpa9W75ZnuZvddkv
JI1aPBoaMY88rWo/yokkxsuHGm5kwPKIcEkdEanDBPrxDeiJzU4mjUqlpdWuqsNgX8EUY6+wYz0l
i9vsIlOWt7RxwDHC8eNAm7n74WvfupsSXxZJ3zaFDewznpBss6si57E0fpz2pPK++W3s3uMgF2S2
LrFNxWx7aBcXRMIJKM0vE/anmYPn+GsWTu4LngbnfODKwWbJM7uwNOCRYxm+WURT/xyTSmatrn84
un8YCP8BqCH6HfYpGQ4V2LHNy8+pG6c9TP69AygoT7HvVymuatuvsYu3RtvUS9bHA80bpiuSglXm
3E193B18y6Ypwh8uZnxYLxBZkicvElNWL14F5Z7bITtgmSM7Ndpe8tpK7hrC69xrF+yJ5zHcO0vl
X1lOxVJdLe5L3arwpjMSYXEQb54BLcUtq/vBD1wE/+hpXPqfYT8n17GY3Ayb+QW79Dn8s4w2Swm2
Y2lJJ6gGtKfSZiox6DoPCt7Ysm+9hVtpL2q4G5SyfYFv3XAaeNJd94nn4nAO1wvXVyn3l/GKMVgJ
iHJKptwjZYDpy/ip1Xb7p4ImJF2qpdqLuQUVWNRX+F0lslI0ewEZJblvdRdnCIx+1tWEHcLI825D
QfXX1lEO2dWQT2K1Pz8RaLeM9qC6OpmJYf5DzhnygeywxMRlnctyIPD0TzCJWjlmnoARA96u1Xc5
9E2WGDoD6l2xnEScfadJ9CuW0Qybh+VMAvAw9o3vX4XLfLcsS/DFx/i6imPZ7H2HtwdvCh96CqpO
pVRqG5e8RFJjUSL0J0bkdB27QXtyKQxWO1PulI6G3Ae8Eu1UMf8wU+UfqSedo+fLJWtLJEzJLnDz
hMPsWOBHZi3UaBmsU7vrFvpgnLjoGZgqonxR7ZlEPsx5C2uAjNZg2crabzLXwz59nmNYdzD903dt
dXDK4X6RuBOlLXd3vT1+wcZLf12aJkjbOIr2KmqLMcDevq+HJg9Y2+200OQqDt1nWoGEFmLyTIA7
ZV00iR+sC37ajaQZtcSckj7+hipahQYR8iDk/Ijzr0wr225TCewq911aABQ9HJDeNL2pUVsg9fjf
tcFyT7Q9fYln0edhH7M9Lkna3Kvm6dGBp27uRo6fsvPgp14VpaZXXspkqDPZuXM2xwNuf7Du85u4
XxC/mF0nRWmr+WBX8nvZwYSjlT7NFIORQRU4Zx5No/0MG0OewTfFPQUDLDjGUvhvUTn0B1NjTz03
2JqJgal9hzfMo2OVzZ7x2c0lLFH2/tzECJSuv2tGIGLKxf1phXzKIj6pm7Ye6nyuwgAtQ9/GGeuI
cMUNNZi5kTs+NTW2E0OvyHGitL2amJ5yvw9eAxivYbY5NpJ9BY6EXY5/kTdOUyJ9krTPpOTWjI20
jqJDoE3wU+FYf9Mvmj8gKY5gi0/DvYtUpSuk2/nY+1XVDru4N5udn4kSYvKR+9XVMjm/Gqt3dswK
VQ5oZ3Dis3zt/Cm4dhun0BgL1wxPZClEW3TvuzCjnOdoSKfA/OiX2MmhyZ0wTut6H+IAncMDSF+7
eAB5aIMhykJZBjusNyRjpY0LkElbh2Gk4U2g3ATZI5a577Ak5jDs1X8aSgUYrrVfSKsdVNqXwrmh
vYNQHQRfmeT8aOGVJiXd7B2cuX8dlVTXtCXVTesM43fmTYDUMZ48WgplqnD4GU5cZCOPkGaAOJx2
8TR/i8OyfA3tiGeCN/Vu8qpHyPUYHEq9F97PfTpz3AwAI7S096NsyatTxb63l6TFbT9OGyUjdarg
ROv8qDqvFh6Wc/gPDDtXaQQMkcws/GMlZmC4c4gn6xf+rakfeM+mQab2IMPx6AuW2DdmWRD0Aw05
dq/DMFXEG19h+DLcjh03t7gFxg61a2h04+Lt4s4pl+7WazkjAKCG/Qkq1fAuCjsS7ttEOYhm2NUq
I3hmEifMdCTEzrO19afXHS1GHL+eZgWq8jGxAJg/ICN/GdPJmXyQPWvsX2HogsN64A/7egDpahq4
76dxVOGsgBUWL8hy0PaOl278DQaKYrhJ7NZ9m2g47Z16mX+2yYyypqaCpahd6j71GB/h7TF4aj9S
0IoVcg6vFKpaZtId7T2FFBD3kXGYQ3+DS4tIBZm0YkxPvGHuKgCPc5yZO8RvX0Lhv+AC3p1qqO5s
+zBXMZyUlqY8WcPAHsPQSQSiJLxdUuGFE0tLGLk/V0m4fB+xuBKEChv3CnbUDGlEovlWWBgBnsPD
rB8tGuS2qq0qVX1DC8xlJ8p4rarDDKnim41z4dEhhH2rbMmbNIp9Mx+tVqmcdrHa+dg6trnurUbj
YDKf9SVJfyJuY8fIEvAtdU0SgXNIUPnDm13zX7Ynyd5Plj9LgJuCGv4Rj3HVh3o/RNL6PUYwR0zJ
AgRo6tZm/uU7YXwn3ATMo1jw+qtZQBAaIcF6aXAKv+2aoaQgF2HJmk1SXamS1BlyV5FkXTtT5o8e
pulC1C0yYvgBc4ulA/0fR+e1HCkSBdEvIgJTuFegfUtq2RnphRiNoYAqvP/6Pb0vG7G7M1I3lLk3
M2+mn51Vb/qRt+j0AeHk4kSdPYbXNaP0zQBvkjKjhciI201a3xjteOFhxqJyRTJYfi8Tj5d0Rq3b
3ybL8WJKT5lUdmXFWUU+HuVcz4dw6sM8gCkWzZQnM4GjFNrhXR5GB6iuMIlAIkxwTvGQldZX2El1
KhCMU32lXPYGdfJLPYXhS+Ba1YHIvXrvCzvccaw3B1EzV2oG1fpblH55Eb6Vf5VlF8ZD19HIz6ma
Xla1BhFER36hi6eq2BittEJfnxUa+z8tVd1LWKYTmVX4FIcABw8cFA6o0dpcvCqt4yZvpuPIeUiI
VlE/S6NX59YMDLyZZFklc5eVzlMT2pehYhDP6SXp6LZR7XD/tA+6tZbn0BTBMajtnzjMV3E+F9PB
W/L+XDoTaEMGRtXJJj8vdj5f5zpVZyqh/pkZLDfxbCOLOjnV73Y9qZeMEctTv1VhovAdOHSh4TzR
EcyJ6Xf1l24ogpp+3E52N97cFYAsLwXuSVhK/9ZOQArQxvVuFXkV1eMQEP1QIanrhLGrNk6CXMsw
GriM9+22zfvJ7bgytAa4UyB1uZcbKP6mLc6ptEF9tg4cws932HPN91j7H4S2l0/O1vUHO+uNpPKc
P3hlcnMYM2yMNJS7H3JpXys3JIcKOPa+NAb7Ku3837wMZqSDcouNxZCnxl4CkD9Km8ci9eq9ltm8
q9z009RWcROTYUWetxZPlpjry1bOv+lY68jxpL8zGc4CfDI/uqYuvyyha8jGrH7lvOif81zK2zTY
zTn1N+OH8gbxF7WkdcsWo4Wp5+iz+37+qXLFkUyNs4eL0fR3afgY4vSTlAuzJ25o1DFhYdClSsyv
bkEmpDMPYySypfsyNyl/ZPOK1dBKACLDwzTHa+VGeC5zxsEBRHoUf+uurQ7mSNMjeozpRaDt40J7
dmjxaY+bsJ6/afsAmdshdRhut2p5bFHx0g+J9JhNjnHozXpKUgpNpiT/Ry6tDy9fwod1dJ4JJtyo
eafJfhrt5h70mFW0rErFlDAmoWDuxim7iMQs0iU2OK5PdOAt41LWz37QZkRh/aPcCppoDLM+KTCH
WDdje2kL0790tV3vWJtzNA6iv2SGFLue/BM2itioDWbz1oSetd9Ke9xXmcy5weuW+x9A/mpP27jj
mnffV6MIuetJJstWnnU1mxN/hH57s/WbwwTXIbNwnRK50cepsZhXs67KPA7Jv3nsncXlrixEsojB
u69CF0iUgqSxHFqesQ4Ze2iXvV6Anr2hHa+hn86YtBb5zSiriSTczZCf0zRyGXmj3G1OhmXkgL9P
ZChP7O0ynGOvZty/qzFEY8zW02CJtvzCQFj+pgUp6GunMIvpFufdVNCO247kliNCMbZbi9H6Ipd/
utQYb04OL9Kvy4hP3SqfnGkuLpRL3gtETPDXzFjeDW8sUrlbn9M2mH5RAHiHylfLOfcd3ObCsVq+
bVM3r+vQzR/t7GD25TTaPPlFBevB3Ni1Udny1nSzSNyu8vdhq8sXm/G0Pac4RW9NgX7kG8ldChr1
0GRV/deEYWM2P9U/KjG27wVegrfZqwBBFELJJMWTi4a2UMcx3cxPH6/1nGW04oawhtMsd16YV2e/
afSTM3J0RFa2kTWSqvLfVFRThOByeC0z2Uep6GQygPNFg+nbb1M/5A+O5aofnWQ6pQ+W/6/ovkj3
d2HOW+gO6kqyaXmsstCm5usMbxegx773ZwwHG26VNMOclYlriPBM3qgVDb72f0xFuR4yx2sPZps6
t0Y73mkuAmaVVzOQFxwPQC/kaKXVqzEUU5Xkjmu9sZvnwxI4RpW0XjGuezz+ueEJEzjefyC0hGaZ
EBz1YpWSk2LOLKaCpvymXVmfu1HrZBx0JAqrPGGXNlxmb8MsZB3cv0Xfmo/Y4dMerMv8TwvHOue1
MeGzN8A6nHLLAEcbU09cw7qbYr+t5pNQHWIY3avOi52g9l9q//dqLeujSl3Gu0sO2bYfl9e8rIrE
13abWL246DZ8cnTfQ471BbtBAWEvh2UQF8aZLspQr/koh6gE4AYIfnRE+qbTco8V19kfRQ2A2b21
4VpHIGNcSgJomCtqLJcsdrPsy6Ygp8jcYitwP0vfRFss3gh5RQZs/AjZ5lRe+Wn2jLOgCgPjP4cj
XFbv753AOm/NaN47Q2wk6bk5PzITSnSY0kTl47Xr0wfmA8CUiyHB/UTsFHRALFI7cgnX8Oq7/Ubz
odoyVtqknaYRKYrpd+c4Pzvlnb2WLC/TjNdy+DHcw1/b7sG3ypiItT3rLRFqOY2B8ZrXFtvGKg+b
bVI4WSTW0a/m0zms4NC84HSHipey/Taaao6csvs0wvTYV+Wua5cz9g+3ZZP7ampP6Vw89QIJsV31
EMfGz1qk18n3zqluXoqweLLnsgU+zLFPMn8AiP1Lc/1EsM2/jHgYSixKoY5MZwctBs4xQ3Aafazp
iqC4eLXt7Fp//KWhFfpRDxfD3Z6COj1RGJ8ER/8465eQXLQtzHa61x+tE5zH0H/VoxeyltSvwoAe
DZwP7DFiz1WPU+plSejI7QCATTCCW8Xl5voxCjUVSU7YyPKMhzpl/trSJDZyuXaueJ/T7MQY9T8h
qqjqpp3pQoQ5BkSOix9lHrqHufPx1GvkoZ7zaxAEv+x8+PbZiUcK9A6Xke7RaTHewlxBt8Op9bYV
pJm0hDGYI7QhBfWNMydj1u66zfb+ZK1dwb7ScS6pxNdw2d6R8zZHSro06Qv+Yt8Y18GrnmUj92EX
fI9Dpv92m/7l84+DsdTfpEJjJuh8EfN2vS8Cgi/2AVbyA/nQ/VQ/Gi3cUJjX/ypHHDm1fhsLEz0k
Yn3UobnjV+4GNlEqqaA07ApESLDHwjqW4XKsmOeyZPGyjuGOcf+dIA14tMzE4gtWHs71pZWUG22N
Rc0EVeW0s4JYFYJ9msE2G0N6ceb+SzrFY+9nzk2XcwVFS+1ncnIytZeMYQWeWlqU9MHvvrOOioeQ
Yyc6bvKEu3nC6IiKNKm3Oysww/0QBOue3NIG8ar+qL3s5pVwXHNlB7Smc3qoh/pzMeyUR7e8ca11
5Kd2AzSAO8ZmX702TW8cXHtuEjNYB85wqz+NgzKhw9WLXZfEDmfyZKkx3XuCUC/8IL2XzG1eAaLz
GEfe6dyMrg2GwzrigVVndtjIGAjOqFjNrMk4mTcerx9LM/i1Tsuz3y/7pbavWW5SrnsG9H0b48WR
mIKDERHgqZCC3B6y4GGFXutA/NXG9GAYCEzQByRNMF+EIlQ89SVGqfeMrh74MMvB8DObkcepN+HC
69o9DG52q4vgbDvitc+GW+DaFzdbfpibdRV5kPQUtUB6RB5HiwnSqgP3ly2XNtm4Db75RtfcXh6W
ed3ZfnPosWRa0x5MKLON2OjyvwQ7nguv+mv17S8CHKh0CZo7oKciCQ4cLmpkfSB1J8m95nuq0hcz
DTxIMPuhmvona/XkUc/tv2YN7aRYahhXbXKYdi9m0J167V3ZtEPcgHtlAB9h8+CVo7wGS/1clCNA
wVgNJ2sibHXr0wNobHsYjdH/fxEDOHxsTn+ZtHWxzNqJnABUd4AyXSnju3b4Wy3LpV6tXwpHPFMH
XIZWVsVTD2HXBGjorNy84F2802V/naysfJsXTLtnzqn5Lsj121ePZZxm6ntgUjqqbfuhrDxqIRIV
ZLm3bONZCHUJq/ZzbNRDUGWnSrvewe4CoPe0bBINVhT7ojnLsbqmYBtPmy/jwQnibFNNMhm2GU2F
eVpS55Jz5eSAiHOUwkVGTFHFjqv7HaNB+BmNdrUmHr9t0RoRtJ9d13U4lGP1M7fTb68GEuzKX4Pb
HvIZYHgdwiwaK+EkuV4/JBQGONTOXawRxoimdO44h0xOj0s6Nu/ltlHJ12YSVKqI5mC+NRWRyv3y
oM30NDv9DcKW+38LOFZ5YKp206he5mkH2fsUZPp1aNStrdWrnDcZufaAJb2NSfFc6L/1MK0J9ePF
73ux83JtYcqkX7dS35N7/e1AAerflC8g8/pqtxScS0LBARWI1KK8kV3MyXZJB8z1NxZr5NnTZ1cv
+REyOC4FOekTsgu67mgeXBXn+fZq5RuURvbct9bnbK5G3OZyH2gL+5j55LXyiMAxESiK5P2jqtD6
oqKhlMhf15xyoPOA9BZDXIvQ3rvl1J7nNUPckEP9MSkxU1y7z0HTJl3afGrhl/+/rRYNUpwxGh53
KrtpXwynjiAaf+se6Ee2uFbeXedvRpjrZRHf5f6o+4vjr89tpn74AnrasL13VcPcLWYKCWu0QUwk
miCuvNAneyqDOC0D78GX1XA0Q2eLlpDUW6mKKg4yF8QIl0s3/DsZ6d7qEHJ2zvyRj9Ob0dT7Kt2s
iLFLSgs1/TGk/9MPgUu7OgcS1i74kuOOu1Hg9ulP7W+T7OiYt/GhvCUAHoHgnRfvT4rrRFYOe0fB
04hwR5f1kLXds5Frqmpdv6Uhtw2m1r99H314iEFMhIUg7W5+DTeqKEpjFZe6+m2F60ubcUBU63cT
imfsXr7KCR2DE7wEq1dTb66PUt+TlawB2nxkG6ilPiIkPJBvsiQYO3q7Vm3/Qjnc4bkTusmDN40E
Sq5+HNrjyWdPuGrto8YsNrIT5j+42t/JcudL4N4e+8W03Lyl/WfgFH9qyzo8zk5nRITcfRaVfgbh
6SJQ4bOfbu/exNAhCz8N53ZXBGaO5GX4saxQRmJw3jEs1Xy+O0Y+WSYpUGJJ8Fp63kwD5t18hRQ/
YPH+gQsa+ggpH23fpG323F8uhVnZ2S/YInyHpfXOzAz6luDdW6ZXZXZnjlIuvwA8bhLNPh3WP0Nu
Psh6enFwQcpWZETd7D/ZLeA58310QjVFbtlSWDVG9b4SuvSrHdzwXhrbu7Br373QujfNlv+KMwI+
jCSgxAGx0DdzzNZk6+GtlQmbspq0w6WZIRSrMoh6QOLXDU3YbgkD86RlUJzdxd0HfeZGRuV0sWV4
djJLYimmQaW7vvVvhIeihDMaeLZW/NCIBh8csMfIAy6mOyjByamgAmrxMZkWfpAuvYKABmVazPiJ
BlL/brMhiUZ7EZbt5dwFtgWcalGeByjXNt/rnumg0MS6bpiUbeV8bhJVSpjPzeeCMPgNXUvpgNcZ
C/RpxQiMbLbmD8Iy/QNgK935qs52mVe/lWnwufHp4s0U8xMQRZksfducS5uTus8xgXfbscI0PEMm
sJpISWYu4txaXizAn1tl8CXqtHh39fQ4tYFx8zoqt5rlCyXSxwjQ030PWHPE+FTuyCtQCeIi/1xy
44j9JKY6Uah6Y6QtxouZATf2K3q9fgjxOZjmZg+u0sQKcCKG2uqOVLDea6bb7jxOyjp4nb+eu0rP
LwV2qjGFzxr7vpzfspx4Kr+otw9K3CcSZMaro0eO9BBCXmylcajp8t48Q2S3tipvoTI/6rbNrm1l
ZvBMQ/nUAVkyQDT6kG/z5B101tBsdeIbb92XWoviMPlUdVYrxhh7xDKqzFSijbb+OXlXwUZMICYm
ke1aUgf4rom+Y1Lf5txet3yb6cEm8C1lNKeaiv3BJXz5UtCXHyvPB7lp1YACp0SVNmTGwRIy5Uwy
XtIW4gts49qm4tmW1p9uWZdnHJ7avZwG89ncRvoPhAY7EuqrfYFDAjpKaqJG9dmtQ8V9ymWVfgVz
Ub1ZBALFuK5kB4bI22M9KHEwB6aZKJvGXd4zGaJDQxyCzStjWVgjMi74oQoX1oMSasIEHbI17wuU
PNYwvVSV2CB/+gFiRLgF8W0ecYF63sZ96pomoGTY8nILc/nJbBxhXhL2H5v4dpeb7vTFNSK4xtSH
q500UiudJW3Va+rj7lUsRctgki6uUFKPGBKZlzaFIyMvk5fU3idMwaSNB0OnKSmXYk4WXnhk+9La
WzgW7ftqdY5lKN9rNfzJhtZK8gYhQLvhvJ0ODJ0D1paRGsqBXqbN6aIoPocQxdnk0y6lvf2b6AAn
sl3nTZgDqAN2Ucc+aN0EpX96SjEvAl4GVQxx3kyWymoS5GvlSzkZXVRVWxtb61jG7QhLCVG9PpR+
r2+NA2lVrCgjlAwLkEIeS+9Mebxq+MF6US91mqHyWpr1aKV2cRb2KLiIgPGiBR2RxER0QEnVdZ1R
R6Rlor4Z+A8nu6/C5zBzn+Y0XZ+K+1reMMajQ0dsuFhQ22L+MObunWiPLGo34Z08GV7KojkV1Vbp
E0tl+Q7sgk/fVOP2VWet+2XmQ4OLh7+INW5dqPAILt/td3ULZxdVMyCaVzhNVHnCRONt+66foIFB
JWCspioAHdeaj1956O9RWHpFgj0W02jI4pDBzmE6qAOomevG7K3CfTJ8A7kgyOtdwRmk/rOouP8R
TQy/Sw9VEg+sypeEO6IfUKxvfR8pYY0L0UBjliUW8T3kqiolZdx0Hs9g7br8q3XHtoewLQfnBLNh
nx0qHUaUhTl2iWw0zqCGXUC9F2LxHWRZnqFpE0MhkxxF1U9nm9TXqJx+REshBx8uthfLMa/D5WNZ
+vulXzW6OIJ+2sY1cAV6P/6KMvj+Nf2apTL/G2rTjafODfsoEDyWXbiJNXu2rYWar8xLBAfD2Eiq
K8MZxdEvfbAMTgmoSV4Z7aErvNI5ATVlz6tlGrcmqDuK+67zGiJSJ3X2nJIBwgli4d3nYS7X2upU
gI0g6zcaab51ZMiKoL3RcSz5gPooeHSrDjnjOJrZSydD6zK7Jei/u651HqeFq35mSlUfJgobL7Ka
oebPYk7Q3GwmIb9dY+TWxF4hAJJK9SpoS1CMxWU1FvaltgMj5FIMkEI4rdGTIQhuHBuZ7EJAhLVV
h023khk7f/YarizCFmKG3pHcQXfQZQqyopPKIsPAFEOHOnL29Lvyrf62AdrDVeZF96NYwLrP0jDQ
02H0U5a8i006YLE8pMTtZ/fvWmZbk4Sdvf6pakioqJJW+9qvnY+cT1RKRVNFR0b7zUVtDVVhxo10
gHxz7O4lKZ6WFhQyzOvEHmgIh7tp+8WV4hskSnhz/5n5imMebmhDabKyjffSNu4OI44raacDO/3Q
eNCCVRXFapwN20Yk5GAHLWOPCVMd16PwNHiIp9L9oidEEyJEEecI4P6HzpMOm6U1gbAROFt9Mgqb
54FQnfpWDGvQHwn6LbJ9R/HeRrM3igl2w78PjXQ21FEQGjQDxVS4VhLqGVFDPfuR6c77ObQwDx5T
eLLdGASA6KlL8xC7pT/Mu87PiJl1Sdf5bCftfJEPtIXn+1BSGwvW9/cKTyupSQszfBGutj+qURV/
QD4R1+VrCFeRo2+mqAvuutTanOmOnGqugEpUIY6krwud0MOi3MGVSL+tXus5cH9EPdP6dMqEEVrg
Q7x6Gw6Uopj+UFTg2p/Lbfut27VwdtgH+z+BeN1h1zqS1SPmwjv40Dn50UYJOyfACfO2Z5Xm7zoI
HAYhgmJ6DWtm6FCEAnBDngbGoYS+e6rdqijiNc/9NVHcfL8IFxQyli2vaBdgDhly7DXuY9Mt5LvQ
1PL4KnUXiZNeWZx7vvt2HotuVNDBFgoOJDPbW28D0B/W1Lhzu2a76LgI+6NbIZ06Wn5rQ99a+NOd
7WCtPou29GRiQcG2RzlsvHVPzKMfu05jvWo7tSU6zglKn9PaCZJx6T3kOaJnagB0AdKpFBNAcTiu
1W9bSYF23akdCpPZKb+Ba+WvEtwXhRjov51ojZ4SLafTZee0H2c3Bt3uGBpVYmQqKO2G8YpSqMUv
Yh3dt7GvaoGdFq3bvkPZ0z3BQTZITH3qjyicGrKdQmWYFUSPCDVNBwMaojY4uy3Zg/O6CAqAnRZT
dztC3ewSCanpWPFgyOUu33VMYC1+wksdjIEdbfnI8U4Jgz3/1N7DJT3dvKWe05+soIYRm3m2v8Ku
Wh/b0mh+baFbdPG6isWO1Vi6C3qBCXApWKFggCVSJLZGLSzSbzAJqxKncdWSNAjUZTQ5DVnZqTYt
79G1OhvpivKM7DmtiMaK6sIWB7BAFC2Z6TThZVotZI5t44b1zSWuLCoIDLKNceQBVJdZdA+V65+H
VSPVvAOYIeKle1klgRe7i9zmX/6m/pQjt8VwV+2nWsHMOt4NXTuKh0L9ro311SioqUjIc1AP2LBS
0/ZFZ3zjmo8X/JfGvKqItLUwmF9B+jQyn357oBG9wjydNsu+QM0fhOl5YGXFH78yH+bBOulsPjIS
dCAUYIfy0KIHLb8DY7i/PIF3q812GX4hpEcvoVFeLDDvvr3OUKADMjCT6Loif2jy6a2di4fZqT4p
b29BONv7cGZLkObr73vkRyg+ETuXj5DKb2bv7AzAEMsdHuvRefSoOKDwWjoeRHYLayljJsd02rMD
YhBDivX7afYuJsdmDMn42OX4jlb4U8eOTkG58voVhcdjN1hveLkfCjkPCYQaPe0aDEdGmtbI7rez
I+XnUPifZqUeg7Y6EvnxWBmrF/HuP0GJjqml6ChS4LV0fOdGKRI0AUscjGXSNWNCU4eaeulaygF9
s3NNkTPikdiv08lG2l4W/XEIECsHzWkuwzfwfdDLMNyLoTjKrn6xmnWJfdO63M8jRpWyl23y6ygL
yy6WpH+h0AFrbUdjR5iCpnDLKSm4dBx3eHbS6dxnvrPrxuavdqwTK/xv5k4/Jq9FAZ0jFGntFDI6
u1IQfNg823Gw/tkuJIdGmNaUpwolqFjNj/tyRPsy7HiWr7PPh2ydZYgdKJck61AEZajGu9J6vU+o
dGX406Gv3A9F/Z2zPJBflPt15M9uY3tSCLGzDrYOr7r9LHGbrdP8jxTrQWz6gTFLFFzGu8zX38py
zgFvkJY35KSlFovuCdZMYDxOtKRugyt34Zv/ViJko2KyDgstHTFdRpfMxl0XZr65qNoyx4TvHsbH
DalqowIn2kT/VfgwT2Ot9n6JApqu6SyWmZKYBeoBJjSj8z1bHlhho98RtvxAdlwfWsN4HXrmJu5z
U3Ff0C7AnCPVG6ZrmqNOtGtjjL18/jEWxS1XAbiuhZLJ7qZjO7uHHNMcDry7CDfbOeg275DOYtku
fL7r6aPJHFCAfg/rIXCKqfxLfY04Asl3/9m5MxWIjQpmWd1j3rkv26LOaeDfKt/9CIPh0nHfQPE3
T8qQLcXo9qoC/Rw47kVMaHhSz3bRk89n3tqHHCDdrbW49Bp1OhMAaz58ZqO7Rr5/nzNzm5f7gqBG
fBss+qNs7A9eaYzwnWR/GcT7IJQvyUbP6n0q+sswsgHV5C/kqq07ylQZacshTmR5JSJhPHFSvC2u
eFIlnhirrKLSmP7dHwtSczBdrvcdDfSlmqc9TPUjKNarMOWLPU8/fQwbaoifeq0/u7F9wA3nzPRM
HCI1SIxp+wdncSod8Tw3w7iTqjzP42we8mpirBFEaoUC663yqxrsv4NR8MEZm5SK0KbRuZUi/MY+
I4FyRaGUfzqb9TGSxNaBkSdNMz1g5fHTcVEsu8We4M3fEgXn/bGmeXZaVGDEaLkkaufhc3L0iw+7
FiHGjyDekbwFtK69/qdc6Ap7zt7NOwhqyenRLeXe85aLN1JjpdXez6ff9pRSlOHXtms1IPQUAFYx
CoIXqHcal/XOtTyud4CD+uNtrPKnnKR4k0Z75zTNHG1b9jAuVb6zxfaYAaT2PTOUWfdZMRBYrcuP
fNqeS7fQ3AR3VAANMVnNRl68DMZK5ADbclzkUWr/Qql89xMxmyibwz9jYVxCQz8gGet2QEwnhgPg
dpn0/g5VSpO6Lv1fcr+bo1Vk6hTKRSfmFDo74XCBUfi+I+uNRVNc6mB5D+7MQV1c7LC+SLv/5cvi
XyvtnWjt3f0DhSC1yjWOyHW3SNg1Fa77qJQfa3b70oYPBnyZuyJRtFT1aSLdITfpVU/eQ9N6u87N
XmtLv6ULQrwgPwlr3lctbEp5L1txL1/qbZ8XLjPeqjwuTDtN9QSay4BDZHvtZ1EWyG2Kq83/8Rta
Z86Nj6DGrY3fFDGfdF5r669I2Uhus+9L8+pWdTLVEsXQcAKao5rL6NPb/leuJoYE3CzSa3Po+Ibu
CnhuU7MTGnPiQ3rMYdTH0Zmuaxg+Ny2yzTAsvrqh+wcJ9tJwDTBZ/a466NZ+8ATArZv4NcuSnohu
rbpK6eudAhiIkB+KuM+AwLww/cF4F+bOBgwQOIQaUuZo2A9Dd2YGKd8HW1XS07bnxpQgusq1kcyE
DOtYl7Wvbym9kzTyn8xfXJEKQbwtwc1bVysBsN13FUS1zpiJ8KdTES47o5xvePLd8oYgFGM4F6F3
RZcIVpJl/xpyLRi5L97tNfyNi/l+a6kTmICoG/chbxTHN1OUjUD5A5RYMU+wBvWz1zkf4+r+rUT4
WgSU9ZrXf99/s3YOgp3jT/NZt/UFR5rYVcYDvraHQYeXdO4Z+RtaYExPqR0/R0d6QkRqS/cpt/i2
bj3rhNmf7jiUxU+CtJfIlXBlWS/mXb/UBwvjir3jCuaipvaVZvZoGQTJl34FdIpuPp2fVYo17DQe
ewthEKby3Vo9MlHzqcbgtNTta7hyE48O+HI4/uy98J9hucuOodUXJdJT4FYPVsApkYZAosYqnynK
YsqsnWqmV5r0RAijTnIUDK9dC0tSM2t5V/jfT4wmO/S2Ovhtubv/e9p4j5ml0y8pvfqYseA8L7gw
n3XgCLouVgMzUr8XM9UnTypw4dpl91TX5ml0gldhM2HvO4c1F4kTrDfljk9uw5kDijYXwzOtz89w
0N99bt5y0T+0HZOrvi5jXCX39by+FCwzg9USBve+irdJyfVnKeWxN5hEEqXGOMgrljPixL8TMgqG
0Q7NbN/Pmrb4suzlvQGuTFrGJZAXUynVfvZkLOlbQ7HSKC8klarK91aoE+Bj9VmhzHLc9a9v6jD2
c/kXw8Yr6/06goEQaCSCy0p44dcygoP608vQTbeUMOqdZzYfrWo+FrLBdpVkxnmSDzbVsw7XC/gr
WFlzLb2GKcigvKLV2BUD4ykDsKYsGLFHu0DyKVi8T1b9qI2DqfVBM5CrxwIQu0qMuaExm0IwoYUa
QB9khY6bN6VGvV9EdjXdkh2CY1afP9fURQyByUM4CWanF/9MttwaG0N/KJd5J3LEUrR0j6PpHXBi
fSiy6Z9JBXZPG5WRYShUXyWjF8un0I3eOa3f7wYcDZi78X8jyXvQKvhWqX+Q4Xa0Oqyr63Zvw5NF
9D2cxQti9IFoU47QjZ5GS/Nrc7t1Ly04ee3cHHqQNLA+t8E8T72x18bwshVOUozFfxydx3LcyBJF
vwgRBRQKZttob8imp7hBUBQH3gMF8/Xv4G3GhEYaqRuoyrx570mqEmGfytB8Sh0OpDxM/yUacaIw
nvxioUep4kdGsEfdD2erVn9cvtugkwriZbRnH/du/a/riClvlbJuujxjQ0wZ9IbbsS/wWMw7p8h2
oy6ijRG5u5gc41i0WzQcnIlUiLmebgMu/cEuzkuh3xq7TREAwzt7je5l/+lF+Vc493eK+HR1PRxY
Vrs6qZAYl/DKst9fr1PHkcNdzeNVYCfC/tqX53TyfLx76iAM8dxwmWLwf5yXZu94BfqZS0a+LJ87
M/oQ2K2IDLcKJzTPohu0cXJY37ylNfZGxcNNfHibRtmBBVWY3rr6QNbjKfSbQE0J+53Hnew9LNHe
E8L215IYLy4dmqbX5Xeys+eQ0DtCQ6WzPY6+nWyBEoj3JbaChCEm8oU4VKmBsbs8jmvd63Puyj7H
duM/E8UI3Alno9LS3qkku815jSeiwVGING1l/Eu1fKZhs8285jDDh1ga0k2LIiJV83qSH/nn8xzm
VMDFYOZ4HFGeS9z/hMeyuP1ggGgEdOwYO2s6LCxyOl6dU75x96fmoqsyGBUNSuUu74VB7qu0Hzwq
cyfpDuTnXyYR7UOr4Xte/N/QMF5TC9MEFiS7ROZzppc+qw5STVtU6a2RW7vRFIfW9XaNSLfQooJp
wNVKBb6NdHKE4XHtLBE0UXiFc/3Qsjc7ClFmk+pMhf3QyAKzjn9eH1qcOIjw+smmmqxZRCkTtt02
067rrZmpf3TQ3fg2p/qI07/B+TUE05xfyASvXgKyziMmUbmb4uTYqvrVJ9M9L86Z23vrOzQ/JJAI
KMSnybIJq3olI2HeeDU9N6YVRHxHqq84BeKdi5G8Rn4c3SHZjBwNCbd6UyM/qqpjq3BO5jg1Htcr
TU2e2Eyy3q43zsQusLzrXlqxHNh08KqW9BUVKN1LU6I/g0xBi0rOsxJbDOY++bnywc81bIHO+ljD
r+HkvsJMOoI2OrQLc82EM5ILzNzh9AJ4IGkV1oBVP5oBqk268ccJlNn8aOrwkrTja9hHN8SDMRBx
9gf00p+OObjr1PdKOe9V1k0E/LQZ8GjrjTUOJ8uNLi6DRMVdxDzvmkXDI/fSR537D2m7LlEr977p
fiJRXxdhnZFR/4oiO46qXVY37WGhkA1b+eulISrm0D0msd6HuE+7AUI7NoQmaAsC5WjDAw9eufrT
18Oz6XgkR01sDBm0JMgcWms1kgfrLzhZac2rSCmLJPdGRbH6jvpgLItr6LP5pPfREwYUPHubUmUG
rOM6WX2O+mjjuRXuQ7LUu7JReCN5ny1eT4uGx3Ry3NSvbLuoNhRUQ+BP91UwcH3i4MXyHI3V1ouf
1o+CZO2IMcF4tHS0JxUyYBghb6D6L7bNvc2EC5TgnGcdwL9OVaek6S5j4+xd6VAKLxvP1K+hx9hD
1gwyTOLWdn/s0HSALuB4i3Zkht457NzUfJ17Mk5Wf/IacfErh0CadLbCCo/o4TkDSbKFXez01IBc
h3O494wFf5RznenZWX3NHDyDqTRemTEc4VYM2LTGP44M3xq/OpB7AOuQHqxEf+MWwNfSBkYWHQo2
5ZmJ87eyVtLSz1pNqFSRPfHis8dRx4N5V8UdeZ5BMfzyQvdHxsZomhxe/PjK5yvWn8S/U9obG4NU
o8Jgsn7w4bzca9vzNiN+znoVKMU4bd2s+K92293ULRgAc2drGe8JzvlroosfXUBcmXx3Z3REXvuP
GSW1sHV6jhR7L0vDOdI+RYFcnmw+FK+K212Xjfh/qnFdVdOSdgYPUvmB2Rli06bZWzMTaDfeK2xE
6D4uBkPEH8yFz7iZ91k9fRduTBePvWQTKR/RInVvseSRLKtzL5sLkb9NY0dPNn8oHvhz2WLh0n6L
UpTvMp5i/IG/PR+XQrmyMavo1v5sB16rUtQ7FZWXhaOJz/pxXXmoZP5NcfwOb9LHG2t9CwqiNt8Z
ZFfqyCAVLC5cv4eYV7n28VzWRR+YckQmx4fFl2VX5jlMbLz0wz1u0323qJ1n2Lv1bZOihx/TXkun
fPSj8ku0pKfWn5j2BqvP7X98MH9D5V4XXnjD7x6hezD1s3YRDIlItdSH9Y68RWBp72LgU4lG61KX
+TlZvnkQ1h7rz3r3lbFzbEvxDEf3xbXsTcIcfoVfABXfDI0F3ktvk2YB0dmmPBpT+j7V+tSshvUY
yy9WgTMR7j5I65kTH21szdznHl415/9X6HqC5lPdBC7CWlFwbVriPNGzBu2YFJtE1N9T3lzyQoI/
Yui6kXxvlVf+zUr3v8IjmJwyAMLczCKvMGaYjFsXv88iwmov60ldJH7nQ1nNmIcdXHkT2QjuVfki
qvnW5h1uFK+Qu7wR5bvhjM8UMd2WPNJ+VOhbkqE1U9KlO3SYYYi9zkdrMfotC+Fop+EwztqkrzcE
Ts0FCwlTSEQqxz6Zkf+9GrZVOtXHnP2hB1Si9zbt/uBgO+AMpgASG2+IApHQ5BQLaR1SJbLAcLau
0wvKdQs3y9WcTYetKkmaW6dyFTQSXMk4wUfJh0ebgmYc9UufdIg6E+XG4r/OZfOWWWjeXXUkhPgj
w3FfKLVnhg3AyaQ/HeK/Rbzs25wSMxdXTbYxCMVESCMZbwoHrGcZzwWhp2Aq7deJg3+mmW/yiu6N
IQ9BopLnuzp6AqW5MNUmnelUfaNpf/j1wdlwcFCwE6EA7nzySQlN9A+blMKGfMkzWNLviYAVhY18
YIBubBINmGiO/2mJ7mwmf3VefsxuD8zB6o6J2T4VMaH/zn01Zazw7kZHXMuUhWzkQXbLr9XcYbJu
l0eF43BZnBfLVk8TGZONqD1sFD11IfEv/Ls8gARNecv6/JJ69UdWGepUGsNnU5Bs70daHYIOV5Nz
gkBTCpJaBN4yHCaj2hu99zrlw3OTFg/WYH2WbvQWEi9jgOeA48mI0zY6/U2d6cviafRV/GtoZ7f2
KVzfqAHxll79seoWij6S1pZ7Rx5OiEH02JSoyBCMs7JzN53t0c8O1t+C3EJu1ZdRJjjcuUMl3qMy
Hq44Cw+F5/zpnJycZIWpdbCJ6Vu0NGnN3/lNj/WxqUs4R0MKlchaT/7lBaVUbxENP9i/3O3djtl5
O+11Y5m3aiExLFvCeU4UMtucscpUXXkddDqcwir3N+vJVJf4kmX36rCWYpNFpbtRZLa3uB1D/pfh
I70H7tKMUsug7AJFjAVIiC0KSrpbXOMWcvPOkbl1lrjepWrBc8bH0judjYVmSi82e4vgA2IPs/0l
vTTsltzMzkhMVNh/6BAQnozkn8jzC9nzS5QmX2Ly9ozar2aNMtZXzTHxbKyV0Yc94Lr1DY+kc2Y9
EoM+EBPzGXO5n6Hvn2S+4JZJJhr8+bHs0LgJnPi982pPBZw040fwgjGmPUqt39a9VRNHfTStzHtz
2RVVshta0WBHr0+uVZzrkdw7e9UvKJIHyxN3t69ecGy/1zaaPOmUWxj1v16SnecJWZX/4k3m8mrB
eimpY+iDIvgtPlOccLrY6AGzuyDfwu/RIAbSOEcy9d3twkrdYIz67aoyqtm7h62gpu+rdoc17J/T
akrWEhMqvue7u5Svad9/q0VpjDokCXSLwFMNv/ScB4gSuz41j2sZ0rvhX56WXazUZTKMwJpGMI3r
c+Ur/zv1uJ+K6KVAz7D8/JQ72cmvwvNokbWDtobT+GwOzinL5cPckPQl/g75hCnFLCN4xHmQDvVr
u4wguNwr0LIocDJvoJIcu8Bwi3sRN3h80/6V/DIi6Fgeojo1MMv2eIvwOtLepz9r8+fU7nOP5BLn
06sz8utzPuEQ+HVTLJIOpkyG+3TKUHp4wc+wg3Di+M5rVDORXORN2eOlnO3HqXafTCt/7LzhdYz8
z7CbNM1Ye00aSqf147VWL4um3o694gEW52n93cOriDaJBeBqBUOhG8qh2XZM0da1RDGuLpNvtJoW
VnPXD+YAWQ5UU0g/MnnJnllTsVtG/0Sl91Ql1R/he7fIxGNotOL/xSUIiCDpm8fSa45rfzRTpdvM
vlVYv4oac6mqi4dQzkfIX+fRra52g9BJNd751pV3vnywJIJdWy/xQbR4xzuTtzmE5raz7aFmqtNk
W7Nty0cPb/SxTTTQHha37rBmWo9TNESHSqTxdQpT99mCqIQ311ze05YKmcCYOOmJTPfeM43oBwIB
wbpKedm2mUbvIyZ5wsMSDeVDOXHYQFA/qaGCpqRnAarJX7sdlm5icta1+elwwm8crR4GaUFWWx2V
1vQbV1h6ai6FVQYwRIsDkdpkgZHCW8/02+IEE9H063szMnL3z+nDc+gb7o3wPhMxDDPbNCSsNEzD
C4jbtdCT33YYvowF8LCqiTmo8tk+50mf/Nf4I94PSoZgHac5QoRY2ZmNLCPdw4ZSdTxOuD6Y2sR/
MeDqi4SZuilp/he7uDQ+DKKkiw7GDFFroMlefyTq+k/+wAzEc++cZ+EPYsenP9rHCqUV3F1tbKqR
wqgIo5svYB5U+Z90TAjKeXW4seAs6aH+9l37knQ8w+RCMKXG83sz9Xo/G/NXP+VHSHgXhhKPLl72
2PZ+tVf/yavxEWLf7yp1K1+/k5enUqzBFOjuDX9HdKS6o+jsmYfGU/xBKP8d4yBkO7vAq5wBPBu7
n5CLTnaMXCLV/RCIZDKIXFeaL+TwT2PrPBATwpnW7gndX3EIDf+/0uESvcZJeBsr+KxtMk5X366P
rHGgiU71U+RPV4Emm9XDlximb44qb+90yR3TwTXECRXLNRwwb6tmvq0rAwJ8SH8tnT6r3sXAMVsd
LB53h63gKTTEcEBI/TMu8gKHhBAjCaBtJ8dkC89o1y9c9CQav1SR3npsFYGWCYO+wb/jpH+KUsXE
fsxKGIn67MQzrgRIA9vU0H+mkFBb6vn/SnYvMttvVgs4RZvvti9575e8C7mJJZDGunY7YIJ9Q4aW
Y3vj4EHf2ezXwRxSo3g4zfBMYWYeDK9/shWVQGjCqQR5wDcqgXpoW91nLRgIUPFiND3Xef4xGREk
wSViwZybt9eqIrgjZ2uNp/cz4pf5X1h3X91ieU9jWtxIuXpnZ14bOry/QdewW6FQFSNMRsobfxkn
ypuxo/10T21rA9Woi5cia/9qbGs4Wh9wKt6Q9nNSrljq7IX5YYxVehstRX0yxmz4scQiDs4SeYeh
FOa/IWoLf8MebD40a0LK8FpGDTmW2Krxi3viFOLAqqTPqoJuh+BL1ZvB7anguW4KmbGpbSnh84TR
VmfKPLiZ9W7S/b6LmcfQIIISO+brYPa/BaIuZ14ZPVQdAZCqNN6kluI/N5qLH4mTAKcJsHt4aTN7
pqlMj66YKIA85zmeOC7HgXUxKjbnkwZCtOHHSHIZHeyfLHySRQrYZ8peLWZhlIzluFWMuuJZM7OZ
JfKwwXc1LMVwTdBoXgfHm/Ze6XhXkRN8juTcUP6q82LndE9DD1bUY3p7yxrvqdEmWIcUF7dV5YSW
VRKCpizNEDNVc0syCuVlsCHlLVX4wMuSMXyeX8qZWj1qp3/IPMxOxsp/IR/ObKr1iT1kY+X8gsN/
73V7J/B4rzE/wHfK8UNoSFJiYtTh98lb2ERQQnpqja63i50PlhzYEQoCPODx0CelS0fpvyQCM3rn
6uhW6eor7+R/0vPAtA41VnthdZvCrZsXmQ5/Jkwajh0dB3MpOD0o6OnKLxlrsTdjlTyOFZF7PRIu
JzNb7Hs7gqfldMwyMqcNxmmyamhh/IzK7HCTReqEKnwfI2VjoS5fZc5GUDaELE/Ej2rs/HF2Ywwv
L91oyU/fxX0UW/Uf7Cn2Lpqmf04Gvy2h/shmpnPTXGZ/5mF+s6zh7rpgpJw2qz/bIq2ujcSvXfkR
I7aSOWbWXCys8ieUtLvVe+khrOWFJVVdyFlOTqMZ8OWwHTHDxYppQ1lzDgN3ac6i7DF4G811cFPF
lEl9T3RVD0qkD4aH3dqI8kONnW1DhPO/fmh+Td0doHvUoM3yu5UntH8mHNnp38LRQC8y0npCGeNe
2iimctGQvkR599i11n3KuUTUgKpBxLEKfKf8kjFtrt33T3HTg3Erf/tI/GLe9HYoOHDhlPGvaJcn
I09vdQ41ZP2HIimpBSnnIAk9UffgCXYlcQkOaketDAOr481wytUHBF2NeuPLL3rExXU9q5v3yxbS
TXORcaK2HjmrJp2PfYSbC8IiWZSwp/g7VlF1EFPrFlgr/OfEb5MTGlO8arJ54Pqe+e17i/HU4WA7
u7MXu1sIlUsfNBMnFf00ljsoM+1W4AS/FAZBnjn2k8DDWXEpy5zpwGQ7PRFTzRaLhHxR5xjyKiO4
uIdljOqnsUnzr7wVJhM3DJxMg4UrMn69mciVbxrk4Zl4lZ/CcPJzalXTL7gt0ro9ir5L8wsr7dlm
3earLPCKLg1m6NY3s/vY1brh5PfByFq9INkWDkzTnMQ5t9IV71rPGlM8SXq+5mk4Y/YuD/0ciksm
veRRRxE8lF4tz33yL+RPk+P5ya1vpY3+R00t8xzPikp8AYNoOvIJFiZg5QiL9tTkL16WP+MiTLAW
az1C8gPI85GvQVDySqAFH1BC6JnMUasTqkC2i6yGx7cA28O9XiUsoa6MN6U74tqZzvGflUa013FY
LTt88ONHhfRW4sgPdO5zvsCecv6bauE9xFNPoBHPl/efADFVBfAr803KMQIFOBm7W5f3A6SQUEQw
bxBFjALDrNP69bdu0OfMiK7aBdZ073EY4BBT4qOajSlC17PFpQt1/ibSllFNrOaQmemI6430ZQhO
ge0PH/WciFM8EYesFr3UpMOFf0xZIHCCnqCPCjg8kq5lYk4yQ39LuNE7A4KegLawzjjSM1m3PnZ/
h7FjC7fBHhmXe8+w/nO6huM5ySqSbSNNXQ+EOrOS6Zm5K+GCmvDvPBP4MnBAMdYiwPAc58gRs+Ej
EyjlPuFxpDb1zNgG2Emcre3ihVLerDCmu5VvYYwSv1AUyWAw8VNoVjU3kyQLcLFRAFOadcKdY+f2
jxlD96rS9b4sMIfU4zKfNSjUDZ+q/7wsIcZWzuUj4Xb3a6yn8HHwx+pUoH0FYdhxvcuhns7WuERn
Qarurz1GKAWynI6LKNzAXTRxaLaFP8+pk9xIvC5nizzYRZZzAmyun+Mgs2JUamyVn8R2wW6b1r++
xqe5bcvGOuZ+OBBQcOEpp4aBYWzOwhWN1n2SU0QPlHSRQe/a6d6vx+wW8xTdCAyGtFheZe/dAs+l
JpaOYu4X801JBziRS+F+ljZh8qcln4H1x/XQQOWV9l+9dMapmhv/mZ1ues+HEQJn6h118oYZk0xY
mclZKeaRQUikDCR4Meb4TrM8/dZGORNNAgoYTGMds+5XC4ZQBhKAby0DvgQsafsY79uDcgvuhwRB
8i2hl4SOKUBuenbW//V0QztfCJcaZ5pddFJdGsV7HcaGt6HUYk/CnFr60Rt0Ep6GAjcSzjL8TS1M
IyLxWGVPfZnk08PQJKGCUulMMblR22fIVGI1TQxvdSCp1erfziGaJqoDK1TZ0GSyKIbTkYY+9VDF
eiPQTp0y/Z8kseOcBCnTcH1Vi41QlgE/DIzFd3Zh4y/Tw4K28Rxi2w0sMQssFVHCBrLEneqD4Mjc
1lGH4BxyNNW61s9Kaee98IzyufSM7NWXyDIYKcpDOWn7SzS53NRpmh7Y4Ts9KFDPu0ijSZWK2a6M
JuoWHkrncwS191ossOz0EsKK0Y37XWF/jjbl0NUKJMci+0PPxQhMwfTSbSqbdqc8OtSwTpvw0VVd
cdUihjPS+TZ43sadAzwP6woEPyWzQrK+xzrGgTYt6DaVp+oPSzrFa07jQ9i+JHqmTXIgRAOuk+EL
XIpwY9pmLnfWQNqCBJ8DIkX35wEbOywwMfxArPF+K2GXT8BsoXlIbd+kT5ovb4Zsw7hL7mrXE4FO
qmbjNGZzkHEo3gmlzAc+zJX/QYHfFhhkghC6+4ZcKXJC6nYcSv5vG/qATNFTN4PRZre+Je/5WNG9
3ivH0fMu9UGDaQjqexkp527VzvhJDZI/+SbUdBLM+qXC4cc82CXrGlfYOPZkVvJk52KjPMDMMr8i
zp5bVJJOdFTVoqRCL/qy8RBtJWP882hDTe8EGn6MPksRXXt3w9Xpzeo8gyi8WVxMlThPbaahJhGN
PMgRkwZ6E8QLioL2lCWG/RJPsryITuR7m/nSe51nCa73ZCgOVYKyYxtGezWI1GUbvyQ1N5KN/3Vc
w/9vGCrIJqSn/GulKgj8BKC32mUfleQ3vjNhq91N+DfogFOsJVPYk9dl+ba3c/nPHYTxTJYBnHvq
DNtEIJU6KB3u0YtqktJKFQ3PI5E4e6G1UQPFxh7HtbUFooeBuWnkMZ4wbzYCTordENG0EBT2Fune
bbyY8ApErQ+jG+U/CZfSXrUc9gmcq8BxK3BlLsEHgyApoNGyNfxtZzHZIr4it42HiyyMM2Yolo2w
sY5gnKkawLqMqiXLF3ef0h+qu+jceDh6Tj3f53iuj5nGmXH0Uoh6QOkZI5oabsIyhsQ4nbHqDmDU
xl2VRMljmLTWLwgOgqRpYj97YomeQAM0RDJr1niOroFyPEz9Uc8t8LqQ7hlXR68Ndic4S/9Xyj4r
9g1NsY27cXDP+BDL6+J2qL61AxU9Zc+r28z9uVcJrZtkGJco+++cjf0JKhfluGLYyMoZdbTtnvlw
DVA1S5f8YIxQTx2GmPd8JvcWcLGvecXJf2kq/yvFk7t6TsRLiqYCCqNcmDHoSW2TznAempQgP18y
oJdhsbYyDV18svrXHvz8rA1TXPHjis90dkFB0oJS95UpXcEmIcy9d3Kj2Vqq8LdJtM77x8h5m0Nn
eLXH5U0WIru1LM5lyuXmu06lHkoR8NFt3Hrdq596zHu8aoi3UALHx3IyiO6Yl7VWQRYdP3ufIa01
YmEw6UbSFlAdewRmYwXgEM+axHOZvEvh7VrI935ZQwMPQfzZP03V0nF5OPeK0KOSXifcafxuGymC
pMTknvKscXFFldg7y0B83x1oZ8st+iPRnshutjxXe6ySjP58yf8Kzdjuhk+L4T6PKnzGLvtOo+lr
YNvDrEZzoxaxMagSWMmFY4vIphYqWCT4rcERWx239zhKrorJE/Zo7pgX8iNg08yA9y2wXPfoZ83Z
Nbqnvg35uGCQzAbdYLvPuuZv7Ud3yZRplh1ZMi/I++onkaSt6vgrtD2WLuhlG5PP4KiieQpZY+AA
QyGjue3oTYsKjnQ+WS9zx2g8nEwiatELk7bjkvklNyO7KJrpVLE3YjBjDO/LTrC4IuKhzNWFnO9e
R8lFTPNlybkCAK2TQ7y33m1KWJ2g/5bwrZcpvptmgwunvYrhYyg+aFEueeJv04QZaOGeF4mpMC2Q
4oH0YdlFCG6GebUSj6/GNNNoVI21n9OOJAvU1s3SqvbUKs9+pCnIASFHgxfMlayv08JikIxpm6aI
xBM7RLH3uJQNwkxU2Pk+sgxzz5bVZYsWBaytc81/StnVPTWpakW1lqUERzc6goPRl316YUk6ex3g
txIDhmcB/oqcdJs08x10XXr0lNcR70nD59oRDV1ZgrUpq8FYyGHGKsqbvam7uvssFBsbeqrdk1X0
8y0fq/7bsZGLc5ktT4tjVFCnlc0SAIG0MhuieYhUUV81y5WeJtBVuNp6lJq+xKAtnSp7w/oOSMtZ
lrfYrgZ8V1PzGGknPRCsC/eGYTTHHgjGJi8hErYrAaJW0sIOW6a/SZH3e3TXOfA61s+lPUx3Nkpz
hUmSpwvOBxtS7OBumKl9CVdzyALszvZGt+D00GEnzhnLPnaA3uSetVTr7gBZnbx66AlEtuYBPKyB
aEcaKbZh6cVg3y+OB1zIcQt1bqMyEkTJwZWnyvWPcZ4X+1Iieg+jXz+r0Zl4O9JIfUE2YF+IVeT2
Fzq7uQVHFjGQBXG32PZvPSp9BFTiBejfhD0KB7+NX47c2321HWFQQj1xHUSViUggXlVsmG6879KI
wWTFJO6gwK9uKKsgldhlvzHc4Y+20J0MEm87L6lIfoMzocTnyYLTaZgBs994PxQpIMmCXGdaooHm
xjDCnCDTVoVtdvJkCyMjdyIKmySZFkzrE2GGPlqWnRRudyIo7d5YU+V8pkORf5c8//uiZwqaYOh+
Hz3ELf7Ey2cI8ZsMdDUCtU7meqcX42/V5hknR/djQhvYpuS0Yb9buKHy7l6UnrmrWwyxfmU2u9pg
piwH8y8qYRfgEu52i3SLk5c7GFTa2tl6mF0fgOGmR3sSrBURiSDuXJQfRK7kU1+zSNnhlD31uQQT
bTC9Kvw4vAiuxe8hFU2Qz1gWcCYDSfdSVeMFBhIc4bnZdKoTl9Cm1DOSHPvUXNdPlc6t97bnurBC
7HYyEf9EXZfPCu4aq2Fyl5UeOg4qxxZI7UK/MkXoToJBMesDaD61yqq9JWyDvgGwkhvVGCB9NeyH
edRbQczuKskxbqOBkKHmJrmQ9ceO1xOtNE1QLU1sjzee5pzpTMZKCyJI47mTcfEDMa+4j1o2gTVF
DoWLCg9ZPEzPS5IBQhmjeDtVJVZKiX+q8OoymGwqMxm35S6sWNe9iFa8VFOdEs8fGn0hYYnRrCQa
DjNPH4aOZUH9YMudjpjZWoM58wPM15fZWe5Wlhn//C7vDmPS9NeOvTB7ZpTiIUxz/Nt0BxcABzh0
FNMDf/CHB/o5+9XCALyL4xZHY86X0Zo6+jKKsnyf+kg/AHI0n6uaW8GVkjitRXzioZ+1vSVvazyX
YeNtbRnj2vNB5JExIfWhWsqb2phPEi13azbLdJ7ZFA7KFXuOjvrPzO8bBdGXyUviYTjkmwztnZll
mkidoatNNsvswer74paHXbmektWhrZPVhWK2gR+yOKfwRuo8Yk3Vs+RrvY1zPPy2QvGsYwMv3h2B
/NvrHkAMtouAJIkFYnNpW7hVwnpjwi330SC/JUXcuQfseyHmTzLIAE5glJAPQaDlu9KoCSMpkjhJ
4lE6FMeqCWlT8PtSVpKS2IW63aMoESh+jfpp70TWJfPm79nhjyU9CtnS/km94d3mgwqrIbAB1UAS
3C3MtlnsdWjCAu6POqz/7HsJL6NzTJyvqnXZq1r/QXhB4sVuMjfiDb/Htgj9oKtuU6V3NeABbPxu
loDFaUiVaRS/+WYsBfQCf0vYBhFGXib0ITABm5mrz/HQ6fOJF0M/rn+XM57gBJ90asnhwJpSnKmy
OIsoedNNfssjDFeWJf5ErAkaQvuacMNUkIGWFo1U4ew1xC7vpm0G53YTyfZac2QPvn6B5LGXfonT
OToucf4y8xOybDibNtVr1fnjpiNw3iQJ7gCFQGC0d/xsywSbalSYgsILjJIAgSWgnH5IDOuPsDjz
8fo6aUsUhWwslS4HJ4vImp+skch07C+axC41830I4nJriOqFsQoja2gOgw2N6NbIIbCSW9N7B9CI
qH7+SygH7M3ZyUpg5Hf4aMCGdx2L+SrSfOsjlBBsNYvkrwGhcuvjFo/C5SfRMPt9O5igHaMYYN4Y
MmJiy9ZUULYW0Il99z4udwdGE/PND6PgcigeUnPcmXb4bmkmMUt2NGxxbER0NhL/2EzkKHpgPgjS
Lyzp0Sf+rtzhM+c7LvjdhhqrfZYAwlufu4jaL1UC1pFPKsi92PO8pwzAsPrTh39r66Napi14XPxU
qz86/c8J71iWrngKWewhgEfiSXEta8NTlCugvu3YXBaBrraCVwEdEmuCBQYVY+Pb/CGilOiE3i0E
NNfHMBHuy5RO+0w+53A7E55wz+xO3px+e4WApU3NOnIgfszVtxG1m8n8zFAoBV8uW2auDosGwBVi
no0Qezh7lBFdesa9sy6gwHJy406TyV3zbEylvPJ/cvnR3lg2foObedTkdy1WKeALHTFlu/4OlPTO
AffgxOnNI0+OWgIJWYUC5XBYY4n13h8wSaRV9+YN+QtX3K4a9K4hobNE1YOvGzwWDQ/Hmrz3sgcS
VRTrWcDkv/8fS+e13LiubdEvYhUJ5lflLNmyLblfWA7djGDOX38H9rlPp07vdlsBBBbWmnPM5DPQ
jNVUTToIT64SA7yx9jYM8Uc0dCQzmL8YFfdQPR5emQj2GZ3V7650NEQFEnAe2MEzd27WvSj9WzQg
UJ3B0GXFJtHGrRGaaARInxlNhUzSlkPkfaZD9aeotDfTmNr10DkfakXSeMThyV+dTONqAsOFsb71
neSgd569rxBD1dl079x7Ez10KBKLCN+yUbUPQyVwjnDdQpRj175SCJZGvhOLS0hATOxmqJiDmBD9
1ewgsxtc2PJTyV6LVWbUkabi4HA3I48xtvjpGA94WElWoUDzgxeoptrRagQJPaZ/baAIeVbCkkoS
IrWt9yYNL1OPeodTYJMnEtGtvJRqfVZacOIeZqxyiz12NEdMY5iQ6sTe+x3x302FfNXmvqIWgpid
azaPTyIAd5YS9GQmIAatrZRUKFNAD5Q/2DbVakiSYWv3UJFAfWZzd65sFy3NyGS0RPG+KooI/WUt
GRvJrvjT1b54oXyedpFwcuyFcXPSw15SvXE1M3xuFaEDNdwP7i11UjnTnlfwUjgbOGAQm5tDyQlr
GR8R0TPkkXbatM5ECDQPuDnBgMj3C6d7B8NzguZ9EHMIS7TedhMwkt48IN+iRPNaOm7ZSNIfLmoa
wrQdueWw4PurjLMH9DQw83GTb2TCPigjjfq5evEnPPcSCMTKxCyzdJgbb8vQPteNqtsjtAl84m9h
h1+AiC7qlnYZF8VPZIzkR9AAZO31g7/hs8GY3Hdbt0UbKKTzQn4y9zoI2UTIILKPwuSA9edOjMGC
wL97EZJFRRoAaoy/hoZ+Pq7SM+cKhkVxqh2g24BCBAMKB3UlN2XCD+g9ey0SvNlhYsAFtbMTbeng
LCdaZ/xkIv/tuMQmBiAwSL4r2qWnTscC1eKCiJq/HU+/adOm8zVllzJQYPtrbazYKPrNGA7IiXqH
/kn0AYFAW44yYUHXnwE9fxBAh2JCnNkB0avZD7rUPRJ4sE2t6BTqwZXOzisXTVpnnihWXRqew9HZ
eFXzmBM+sX5qkcIMxbpixyj0PFljaf6BIXJiXrGa+Qprok7o7xyysaH3KY4GpTT0oaeZUnZI/Tj4
hPCRHkYvDCsRORAobfP47Az9w5910pRakyVEYGAiUa1rtBaTjumBQr3YI/wBdrXRIIhgbJpw2Xj+
XQBDrhNyNH2/CdcFuwYcD58TvRxJcTJoTE/hXb0JkPxK0TT8TKZ+5GrOUswgGlDajntui+AACm8r
+u4l6MeT5OXnNYFJqKVXoTfc41Z7BS0Tr6xggtswUMdqoVhICzCehq/TL9Dn5zb9Ffa8EKgzl2Qc
9zkdND8gdaJGkEFCEbj5BBvtspktHPH9W+fSRc3ZfPoeiJbvXO2UORPQQZ7sogcyF3LrKOu3sgTb
Oofam1chKLNRSvThQBxL2v/EDpN+3fDX5OgRneJArA1kdaYzClp0QlBbBfHW0owXIgLfI8W94rjb
RiXiYGlUSyiWLZOo7mwiY3d0LkRVPWxGUF+mpj2tbkJ63rrbjCM04m5T9/QxhImmugoxcTTpTacX
I9nhEtLeSd/c0kEleLR4Z3S0s7r8x/O6o8s9vDd8VeqxBXB/N5d246boHq0jq1aS9ZffJGqO5TAP
1dmrB7HuK1zujTBqOoPmtPaU1tDzw2evTZcp9xhLzX9LwYVwnGd5qVANWtSHKa5IUg9vxLbDMqkx
d3F8lE7yRbJC86dD7X0Mi+mzJlz1RofdxTVpXITT3hJZOweLrKVPGQ/Bm8gtME1+iHQzRLcDKJx3
FFAgWSKCBhCgzu28Fq1jdAsmsN0dkznPwviiIQ1iuGx0MQJV33udQiK5Zow8a9frjEVF+Bj0ZG7k
ERTw+mxLp9owcSkAuPMThLIeMisB5WQRPmlWPJjzMTMAUVco1RZ+hKtJWoxDc8w2nqeId5RvNI8r
gS4QRKI6PZjmIYgBvNOLdhnMA2hkTwLX0MWlZ0y2DvhGyOxcIqhZcyGMFiShMtpwcnNjpf4/JJfu
MrTMnJHAdKI/8R7OOnlGc847svGEQI54FrgH6tb8qEEgxGHToTCXv0E8fLMhRTc7Eq9O5X8QBftK
H3rnOMLczD5w7D4y71FggAYwVpVvvmSQWRhp7KzKB1eKendCVNiGgbbICDXagoDXzrnoRnxYaK4N
TAGszr6Kb3Q3ulU95ugkGDYIkPjEsNAi9sPtzMdu+mjoE9RaS9v2/qCff/Ps5kVOzkM1f0MSGiWU
eKzZMDwTmZ4lzfMqng8xr802h7c+7vUFJBDCWPRY8SeM22Qp9JffPvLUD2m2IaVqBw68hL6omSZb
sEN04XM4CT1eGg8hfF7EBzMwqcWjd3oKDr7YSV+3uufCUMpfxWQDo9DgU7R6x4AD8BJfrLzDHc9h
Wo2Mpgue1jraBaO1L5uYa4M3rfXWytf0vF9io3pBj+zt/X4A9lKBLQGCwncU/8Rz8Cf37T+Vh1q8
qs5Dmd+ssT+FDgo/q8924WzcXU90X2ZsvUHSWysdqe2V7Z5OIbcC79LL6XWoSbM1iLczJ+27Dpr+
xTe9cDVo6aVM6xc3c0Hua9yaSF9JtJck04dFzAzWTzPun6RZbmew/5Y2XFJbL3eNYMwV//eXJhI7
7TCp92zdXAnindPHSJM7BFrm3BQrWXnJbuwUjDtjTlqG45ooB5pHXcOAdMT+RFZw1324UdwASHTB
rucfxuA/EGKtpyJ4Lyokg+zrH44pb8gADk0U7rtkPKNbP06zf2FS8GUWPBxdb21mOT0QtnzrtDc2
TOcvNPVWWLttZlUJNBxEeV5qrFMQt7NlHyJutQ3a2jiniKEjzlh3afkm1DVupTHZLrZqbRim8VY3
1FsV4aj+vMpT21d511ts+PlqchLyz8g5EnaIfkxnFhPO7hsmxn+uSS1vBktW3MHNEOFDobtpicNV
WIMWODLOogsfgRzQma06Tcok3nqS8nTQR6bbs5du/Ii7tN+d6dGd/TTae2Lmeo8AOOwm6GMWaVBh
/0tXBtJCfLes9Iiw5E+EdWlV1PmzGuE/cQuQsoCFIiqmeSa4Wo4IMBj/9IL8q4WfOdNy1NHulzZY
eUe6+i6cWgIS5tbetZZKtHcMqDcESCG+ynIaCj29+8xn1lQU2kbgv9gwjkRYRAl7KbRcB3ASQKZz
AtWXMvUJ9QOz4HjQKzCxueCqXPGx58iG9s5/19TE9RjAMb56ihQAbghyDkWGP3QvyMDkhSl7iGWq
lvXGdcJm16dughcKBt9yCGL9u7YLrGNdpDk3Tvf8meepi/gCVVxHKDliGgVoKgpikBPLbpZj6lsb
zJGAVIlxGfleOBbK2YI5HwTdEk02qkkzpb9lw+V2DLfLlhEql3Xq69ElakaDzl8rXqu41rZRF8MU
d0Z3b/cA5OVEfRj1nnsYghbFUKFnJx3+z47txlwHjo/WqZ+LLdoOuUbIap/mXINRYpkUS4OaRGiA
+kl7dTdzHgFgt+q6WfHPl8T3ejgYbREficoZVmR40J5oRhvTR1Q8y7Zi7wO5TS3daQc7mQhbbknT
UFHNW7sOwT27HqAhp5MOM8u532oO414A5igOmUxvojyab0XLk9dpIYpQ39ZeWpM9idZNzXoy2rUP
S20tKyZjvUEPnSlEtBZmTzCnyUZtDqBFjCRzsJdZFaiXOrkOVf8rwBawuhJn54RaYK0aCJd3RxEU
KqgHC43O3bqbsv5YWsI7SW1AeJF5+XWcc7WNWzQ1otkrgZyDWl1wTUmeo9N4W/aadjsl/rzukGzC
zmfSZyScpW4dZNtQ9//anEfKsZvzWLqwOdCDT/BDoi+L2cSirM2THpgA0Jhl8TQVDCHGYJ2qcVfr
cwG295KOmcZ2B0HyLL3mp+VGhCbA/2eGJfxVp945vvPZDsmhHdJDbJJsTlN0Y9JH82UNlTNqbqgm
1vaAShd+BXGPBpaaQMRPWbfWIg+atQeiMdXEzeqq31nUeJxxNCwGZU4sA2WSgbjHMsYzAthP1+1j
CjYH+W5MVnv3aaIVVoauVR3P1kHvXWq6rnufum5EgUxajRadCldl3JSMuvgskKyusglXvzJkFHB7
Ud8f4Iuvatt6jFWyHIz5HosC4kC0FQRaVB3TWrt+g+78t7PRRkUVV9BWVSUyPDmTf0rJCjVK7Twk
qo0oT6YR7Juy+I6aoUI7KQ9TnNzGhK5o7bzCaroOnfHZzONr1zvY+7mUpgQrtbEzLOxG+1LGFHeK
74JuUGQW13S2rm5po5VJP1ucea3mba2mugh6dhXYGbKiotMEcYmzEbtgXC6rqHqxHfNS9gbedZE+
m5TBEQAoGIYneoFvOlxgdxDuQmTRdraHw5DCENDnguGiVu/D2nwVudi4c3pW/9+OuU8K0PfpENJJ
ms6hR3AK6urvrGs2oTtcfV0/O2XNMig/K8U4aeX44cn+VPiNr+KPdCDrub9lGkJPrMUj2c0HdG4H
RCUMm/s/OEU2eSb3SGwulaNvTeTGG9+UjJ/lFVn3VdDechAVoRWDn1OEyYsVO7emmm/Gf8aX4UJ4
Z31sks7noqudKEfxFlf04f5jecQVMqIaGb+VOW+zTe4HDx6zJ3IImTmhpwuq9h5OqfuH5guzqCjN
zgM6La8D6xZUzqdRGHuRT+ChDKqVBQ4p783BlsOLg7A9S+fSMJ4jcSSE85Zw7hl58d9H2yEYtEQG
bARm1EAQZRRT48hhYjLmzkAKWrhtJmU3pXXL3JWWuZExig0t/0XQQSOolZxxNyEzHAasreVYSDHV
OnJE7qJRooSk9iC47I7oDmgAtcMfSCZ3UJmkejsB27ESspS6uTGoP6DEr4aYaDA/k8++cJfC67cZ
RBFFz/Lw3trl94BeDuYzxNywXapOc9p44tQLHao/WbmqsVCHerq0rWnctiNoCkywMZ3N3prWOVTK
mroG8yaRGrRygZBDfT0wYvj0Rw1OFU7kMl1zwGwSE/h1gJwmMA8Gme3M1Q+tRvjIZJmLjiZPxujr
WIXGuu6jB3HSywnMAWcCR0LHrc9QqeLvXTl7mLaZzRp2+ndkNQdsxK0BhiyTtGYK800a4GnllO+U
HUKODtL9SOWeVDGchoFkINlTPlBFcRHQVLWp559CJjebUTEGTKZXNsLCOmVMFrjyXER4g+b20MO3
oaqegeZmEDVMC5NRUJ5qbDPzGP/YhTyqHsk8iTNmkZf/Bsngctdm4151nzzuEFuK39fxFtH1Zg44
Oyu6mrWYV3qA1ruNufnTGrJLEAcAY5aBgTnBEsHdz6a1Xc7XWvZwOLMRGqISKc+XwgxXqAr/zGhf
zAyvusQw0FMoZPIj77ODel1REIH/+aB5feYIWXlZ+h4g1g9HyF2WRxUHyp8/T2xqA926pVIF/tLp
9/ytJ9tL2ueXUHjceQFHaMleL9RtdVpzoq0rCzsrDav/uDRGump1l0qd7FwEPoF+So0W+o4WpgR2
1KsEK0Rl+uTkMvtNongl5gBhpLcLU3dnc1UKkYKT76r06M6L1+uHKvVeStvYYChC7SpMbBFW+1IK
ousT49gQIDq30T4LBDM3sgwBLw9XNC2wIjJvaUluiZE/PZJkpM1re0cXBdhiKq2PHN/PYpLYJs1p
aWDfVisUv8Gy4/UPIAv1AqcNKzsY5nUWfhQcdL2w14LHlosugmD5kVnYSVPUMEadQYz3to7hWTuv
jcAAWjWiBIwvEeWXXpp7oFC3CBDs0HifPWog7rdvBESpyHu2ZELkR+cBwvjqyPIXCh7GYpa7elSk
cHCuk5Ad4LMhhamXxXzVY7WPefNG1pr8xdWm8XfxgSUxOtiSxrwzkiwJtzOlejCtVdXS9iO/hNaM
9H9rvWHKHv/NSZSki+cs8ePvpQ7ql9l+sDBKELalTW/WM186q3k1avNY4zmkbYK2vU6Z4M8nvy6t
TcyiqNvijZbZxvKplOYCc4eFXAgg2nJo44dn4cZye/uAYgoMN0oKLholt4jhPbC4q1IvWmw9wFja
es8kbqMP+QMRBACvhBDkIUi+RjdmObXknDGQZHNHqV9l8R1Gwk4S7QpczHsPoupkECaSutKBEt9+
uV2PmRmq+9o0Qt7lmP9t/Mkmf2eIVrmZ4g7HmL4Z/OGlyumwUB6pI5anuPqCvncScnpPdefm2bRt
6QdnMM/5zG2jePfb4DTM8rOz9XGhPMBjGJESYl19GlStZ7w2jUOmvO/syzZXVKaR3HbkZFp/A2Tz
WtTNb0FjVOP0XBBWfS9U8KTmXWTibouZk7TMxItdtVe/jJ4jPdidg2z+RofCRuMLXdM3sZC7tD1H
djxZMXCQ00UbZrQagWvSTUYJlhdfoZtss4pBI/RbxOD4J+kIF7mx9ytg6l7uv7eItheOq7KRGr18
EV4cXEINjyS3/vHcl1ygWmmvBAKiAdkLKy6nrHSDFUXEkoH1rrBClChIOnpaGMAw4tHauaoMHOo8
RG3pMmMjjelEb1xssyGKXpn9zJT7np1eQVXZdJMBL+WuOT252JLYEbXhcBeDoA3bS2gnZZlA74DD
y8xVG0gStJuzXs+flYNidRxTE8oAZxiRVHsWBRCj8kmRL5h+CG0zDvRgNSZsnp9uI3f67KoSGeww
vDHfeNfcKAT9Ag2157pXDi7XxVBDB+RcMhJTF1qbfwvLXfW6SROiufZ+zCQVj4XJtZo2ziUuq3PZ
kJTgdBef5sqCMnAnuv4FBW6x7LAwuPWQr2okFZQkv2mDZ5UKDyXUayvlQQP1j70ocu6tpfFRSzGZ
rzOagiPSrUnRpqz3MoQQXtN/2XW8179WYTPW6hKfUTtqSvT+NqIr7pkJ9Ghpb3Gr5388IhEejqRi
oTWPe+tRyB4jTRPRyMyIOsV44/xWYfiawxoAOfntQAKTDpPeeLwhMFJEqfFMPugH9t5XQkdfawgB
YUDaoFF4V6cxDDIBOq71wFyv9CaNWzeRRBQXSt2GBrcaeo8na0K2wT+GNn/fzdqOiE5aeORsV0mz
MWpo/yaqGrQaTLn8gv5Es/Pm4VxRgGvcsrgG9txZGe6SS84RlPfQKsx2b1GqNKL+wZZBqE25C7X0
NHDd54J/8hRBpEATJVvqm7CDKjMgwjoNVdowbaFWwiM07uzACF4DzEzcLcj2cYpjIWZ3O5XJxusR
5GW+mawE2YNRaR9a2UQ/1kyevJiquyBxOq5VO4R+csvlZVUwY0VQ7xU/7CEfTDwQFxnmfJxqpD5T
nvUboMGBQaVUHuJmArqUA0iss31h+z5GhrxEM1tr6YcCTzAHQzHZsy70JIaTgnkNLjGqaQsoN4Ve
3JM9Q/0PT3FtTtOnZRcntredT/43TK69Oye3Pos3SdddcU6t3Ej0B7DZFXRX+EFxZq8T8uZXUFG0
BS2JiOOeeQm3esGVgypiZ4yMe+1xujUhPackQ6DNeIUZTGOFuLp7dBjneDwPVpG+RXnC7Mrpf2ZE
Pjv6UapjXFz1oN2Ltv4Nm/juVVQlyGI2GSL/lN/sW/W+d+ULA939JFETDH3a/PHI0aN2hEo3MNrt
xQpHw7WxVDRcTFfOOxVW8uy04mwPMZ+nswky82nL5j4p/k/AVg/yYJUO49UKtR04hyNYuq3b9Mdm
THc0e9/aEKUeNKcMtpoiZA+NEo3GFMwF+7Rq0xXJO7dzvF7ecpbgOVrS7wyKclmq3AFmaX0HLKg9
zUWxrh0adGn9TqrKykjcf4ZpI/2eT1qD1ypOmaYlaY4WgyAL3IzEjJCWISOCMRpOe1NnEVirHtl5
YSr+Tm7hd8XKiULW/lsZ7aDSZwlcQua0wLg3cGH1lMOxdAmpqm4xr1A46HtdtLrjSFM1r4eFC4h4
FmBpY8Cqvg8jPuiGn6oqr+iknNWMAbluhi1RD5REqrVVJuHa8ahhh4FPRRu24JUfSiczTs2ltFq5
rJx2PVpogiIc4gtzFLuauI1US3f6TCuzUhKGedcLHIy2YpiEFb6JHOBcyTi3iTVmHKZ1qliUipm9
8nRoYD4+CSb7ywnmt2ScZw7hkUna1lA4+Ay31BYHB9kNJYALIMoEsKgdwqkRq1J5ooJprtCxyURz
R2+dEESIw3Jhdj05RbH3D2kPNfoU4ayt5lNv0oKtzYq5dmbcRu5MydwM2GRBiqS2to/cWn3w5rNq
obAYvL2oWw8WJCOg8YkNtUDMFEvBcxLDxbTxGKnX5PBW5xJffqTBTxI3VnG3QKQFzEj6GDdlAw6B
7rkW1G8zoZxbEQawcMKGOZXkYwvHfxWexrq2t3VHQh0WPUjUO3TF60j3v/EQPdi40dH1nJYlgqjS
A/AR9u+ma1zdenwvmVzZ4/gsUo6u3H94GM9gxd+zmjvkYFHDigrLVJNU82s0grKZhhZZz1x1PzoQ
7E8pTf+Q9SLcGJP/5ebNT4HyjwsRW1rfpfvZKo5k+PBhJBvctPhg3avBO0vFfJtA5yWaTk+2/1Hv
JmEamjczXvL8nFXRvnBTjqI5vMV6PcKo747qq5xQa+Xzf+HgrF5xLuW89XkYfd3FJtS8Ag5kxqVt
Ul0Ny8yA1LpwPwcqGknTLZCr7QNi/ROg2Ik2ELkUctyFnX2siWMSMl7blvYRmslWPRCDjyCHXQ81
wtnJ5yeUX56iTmz90UfvYlwmtbZYdRkqOI86QzbFY1S3i6rwODNI/tTieccgDmWtt6pbOKr3CgRs
LBFtnj2M/0NBoENu/gGodhS9dcu7fcejI/foORGiEBFbx0sM+svKuI8DLzXeq0VsGYiz9elSMMKw
/iXlvUniY0oHNOEemoJk8YKSFYWii98dmOAzbEHxgdgWFyO/nNeQY4LrL3GwU8J2j4oMfyUjc/eC
bn+ZoyJLabvEPDROyw7HDNZGsEApzTaXvvAy65whLTa8dmNocm8107qsPlOE4wMCA9f4GJxHY/3w
+4yy3EwDrWFeK48t3WqIDyhh6L04J1II1lZCeDBaCH7CBqntJtBk6E67ZrzsbR0NRL+MdQnf7s4L
doJLA2gCL0tJJ9ImQZB4FCdc8nZ4oTjyOm5ubf8bFo8UDB//U8Dx4Qfn0UAEiS/Ogajrvk75Ly89
Q6jF7BqKjac0OEvbGBczb3biYuzREa3yTec2f8HGC/yP+d7AAKUWeEcUoBmG50jd+tx9nidbE3By
XJGfad8in9Z9/GPhHMNBxmZddPucfUz9i5qGSat2vsJg52N/HcU+Dl1uTBEiKC62xp1PYcRxHpGE
1adnlyKRnw5ZtZIdmv/AJwpFE3f7c8jHVd2VJJP+nRmXeNJdTKDWnOHTZ8Y7TmxI//vCWDS6tLbq
S+k4sliSSG5fZ6qSyvkiptPjg5B7tQnxAxW1vwYNTH31YfKei/kvfyoqcTGZBnRWupvRrAnl2yI+
3TsNza+iTjmAbGzOe4c72gRr2DMJklSt2OmgPhm1mPzyYSAgA+Cpfg9PA6tXgtBGf7DoXbEYUzgL
E7M1phh8CmSGbb1iwulwH8afKIeImzsr1qDWv9aS1olagOTp6JukwCDSbiosGGSNrHi7gbBQPUpa
yO+m/W6jS3PqLw/SmkH50WvPJGRIKHbV/D7ApkRFt48gibQFcBlxcsEXWxnlFaF4//9C+3GTRN+s
+okNGv6F5vuK0kJDgBuTAz4CZp3pfDAGVj9hdSYzCtSdBKFAqDzwmmc3ebO8YIfjCnjF3tbi40ym
OgWBOo+qyNwayH/5pUq2isWHjAzilcLozi+rW4/WE9A1RrH8bNugJaX+FhHOAqNYWfVXwqyINc3r
U986bS3cunJvsFEwez/VuE9IHttp7njIK0IWG64USpfTAcAR07fvABUOMcH7vzxTbT79aWiEp8mD
jzadm11lJCujm9QrDEd9nxqvEWvD9co1Q5G1elTb3j9Y2SNpLqxOXgV0szMvQD1uavEOr6Q8HfkD
xu3LksdrZDvw9Ig23lsBIpafiKEm9cODapfbqLeOOmfBwuKDE9S7OSiAghCO+UZYCz7oclrMzhsa
nH4miNgFzIYqe7Y2POUZ2yV7Q2X9qF/eK/GRYmrwe8f8t4HQg0oAwK5+zKBa1qK5ZnwgjIsffBto
aNYmxjMWefzVokYpXBBfxtWXd157hCWHANP17AR7N86bCxyZLXPqasHnwlWd5l7rXIsk/SJXj7FS
yA2THI8PdGr7CQ2d2o1x9B24f3Iez5+T6ez4KFNTP+XqfilpTAcwyc0weDIwqePuUqLhjbR5ZUt7
z3fBpzXFxiFE7hiwX8ddtqIFjB2+4+L8wZuf+GgH70kuzWLkcsoYa4O0ejUFLzUZrH0f7UJOEp2m
4gDXdhqpAXnk8vIH5N6C/OC1LzhB+N6wD1uANVs+qy49d+an+hb6Vh48QcwzhVvcRLeoIGcu15jV
8Ob08qg297ZGQIEeuq10KLvmVrPF3hrzaziZamPUuvaD0T8SupiGNWapMF13drFikYCtWAt7T+wj
SRzyi2/+P7RZtx/i1kVhDOOQp6hnw4/ehG6/OfwJL9UtVaKefPImYl4Pf8evwZmiYnWdBsqRcxy5
H0XIdwfuRAWBm267SeEUx2O6jv1HGBM+3RFENNPdQEmwpRNNsyyAdQloNQSvqEpZ9TwUwIRYqJUo
br0HNBQxlTpWcOIurXbDiZP6qBQdJICC6W27KZlclRwfY39nHHCKm2yhNQ8iidQ+IfeOZ69dyggz
uvQQNGoUqrnpq+iiI/9VLRjy5RfwjXhCV5bzkVHAt0pejKkzS4ofjTlPTQPaNbotawP5jifvE0YR
NrIoMrZQ+1ZB4FL6VisiuVam5v/MoUV+FQ2bnOogzuTOqMoX9ReKrlqw4zp6uk2RcQfXFCebh8mV
6+OeSfKuqwF1GsXZ4mbAyTliX1bnBK/U4PLgwevoleCaHKmhY7KQOvM/uEzHOMvBEDrahr1axsa7
CNqHXehHcOVvhUgfkzm98lEZgbEc6+BTPRrdRDHNozYy5Qrz6toZzhvspWVbXruKR4pprapj+GSl
jnaEnwbDwhSL2lVPqPLbO3z0C0f77GJB0RhDAkWtxJ6GI9RZucxmlUH9lygrIvKYtWon4hB2MQf0
6GD/u/TevO6TUz8dqh50XG1sqm6vl8aLWiQddCvUlCD0OLWbBTEuOz4CdUYP3LS08kU9OXP1pPEE
PgB+co8GIUntnUFyUUFPMUvFXgvmlcB9YXXkT3vsL9M0Hbq5/mehhV5Gdf1DqNeuzrxXo7UvopmO
oa+t4KcTtgoFxR2aL8ZQl3Qsv8sAIHJBsmkl9BtIvZ7bBE4lqtKRPHUrwZkdTAN/BeJXH0+orOyT
EASRksB00Kb0qfvhXg/sQ9GL99QR1yhw7YWZglix5H5wpiO87/3cFntfxg8yE7dk+Oxw/N9iMB25
n/7QseW7MsynzJsjgPBtHQR7kx2Antk2AvaxwPW0HL30aliSN0Ur2PZBv+RKbcfiaCzwfvY0fg86
T45lbcJ+JlMj2rrWzFoOxAZK3qo2uoNbhSM8JAgXHIfZWBncngivHHxtXLhR+StdebS1+m2URAN5
VvU98FEksb42W7K14+ZaVZJ2Q3/Wx6RfaqLd0sjc66SmO5WxDZVbErfPa5qjS8wnbzdL455BaVbF
5YAGjkHPDgvz1mT9yg5HLRdkJx8udv2lkRIdixvPti7Ogf5es2/yyKrtOGLTwlTeBkzNP4zqqfPU
FDp94o3ZVmcXEREpTGg02VXPRoGe7EyprGqapv/V03nNIdiztDz2eQYe7D7vyGi2OmEF1g89nEWO
4DGnyVG1Zy/4jdoHJx/nn3piJgZJOhj4Nn0hmpQxnEqgwxzi/zGZ2KusP3eMXtk4JaUpOzCdOWYD
F2l+lVBjsjrCsXVt0hd1xrDg1dGhFd2fOXpL+cX8q+zEaqlFdE9RKG3m/hmms7rlqO5gw1E5Dp9Y
Zxh6MZRMumVoONuBOABjfPJC1afDVui6EPSh5qnKmheutW8NHZ4KlU7xtLBkJ6jBMxC9yK+Xc8Mc
X+ypMUgpoLLX9exo15SS8mMEKGNa1I7RfHaoLEa6CuzOhcDmVjVMYPSd2m0JGlsZ7UeOQmayf9m0
K5eXyUOqPpmYJGYapSeNoQPfGx0pOkqcsxR0/Ms9J6qaeswo/7UZBa+OKwVZAIWDJQ7q9w8YF/uR
ndV/5FyThIlKgn+DlxEw/BHNi5+24B0+eFhXfjhv+fxyojbaf0RLIQJT16vee9oU94GE8ULYjyoz
swakNxurdL7VscaFgcXDX0VqvMhliA2ID6UKVqG48Z1whKKZxurByX91uW/ESQTJ5+d//7aq29TP
zUimixE9PFcj4XzwafK3/eynixAnUXp1fEtAdJdJ98PCMBMmkmIvU4JqHWaMF5YARnb1bKndX4gd
7f0jX0xrPNQwqeICWcWcWrwTD0Repz1TO9148mbIfz6VOf9mFN1nZvJIAhZ0ych1NXaCVSkh27IK
vH5mMzn1nFsBRTjm822XnHkkuDVXOnwhQSMxeuMxSRqw/lCB0dLumF+tPKinA2FgQ4pPOcdCATuj
x6iS3DS62LxGVRbS7tzFWXtQVanMk8s4JGs3+C10IGgkRyB1Cofy3BEnyxrYkV55qVqF8CeLFZ0B
R0Uxv6YJi815CD3EVTeNK7VNmHhV1LhsFUX2jjdpOMxAeQC6uDmoHHiEzUfuvEF6UfcXEIhLWFPr
1L66jv+pLoejhF+gRSoZHBPB2+A+mD0BV5APYiSzrSzMZev9d/6p50qHwat72iJyUfzmE+pqXlsy
JR9qx0D9v0zcb6vzLlxyGV/jXSmvCZuAVEudDWHMvkIo9nUoD6k6FGv5APaDHo9ZHCsxOXP18Ftx
9h2xSXi3WhXgmaFkGoIlK95vfWR9oCmMAc9JuhiDXRx9D+q79j5UpDOQfNZO6C7VlTDy8nUedws/
dfBsybtBlw0uzf+xdF7bbevcFn4ijsEO8la92ZYs9xuOxPZm7yQI8unPh5z/yknsyBIJAmvNNcuV
8TpkLjanfNu2/65ByOWPMEm0AqqQY8ckYKUbfptmBi3GUrq3cfRv+piwBvUgiuQAieCU8EkAGHQ9
6wmB0QgDa2pHHdjtqbOLJSeMvEeVwZhP7R0Q2EbwrrL2yB3lOWTT0k01O4ve3iMZrfVfJ2qanIYi
HE8K21XeBT+Nr9lG/7Zc+Wt6Dz4jwut/6xBrvM0QNtuU8iUFe9Abv951x7w//jMTNne1+21V/Xrh
GEvIEmCXKc3/rWS99FhQLPKwM7dsy9xp/UCraNPS5rp85TlNsPe1IUL0TEGk4z2Gg4aMQq6C/qEG
5Hphk+CfeDYWCjbOcpwQoMZSvfYggX4+HCL5rHuAgCcRC44rtRK/h/tdp/AIy7vefCvWSGe95zxd
KY+PXuy5+cTew4XSC5Wf9h0bmoSWhHwO468HqqIfXtMm4IiojjrV1ge7BohLt5y6Ugcc1ZeQ7dCP
fliLs3x35Ks+2TrMwhOKaDa2CD08byjtmTtTqP+DRYrPeaLI0A7w1l0jhYTT4ubxVscTchE89Iru
dWGWNQCxw0DWUIBFb6zPwADfDN6yXr6ZHnNDeuKts5nxrrlzRCdwl9S262B4p+mDvktdIQ76a1Hl
m9xDufFhIQTU4Iq+v5z4dGjAHN0fbJvXYYPrIICHD0VyPGqQo2CnM0kL0Jug4x2d2tnBkt8m8mvx
BYZr6L1oIjgW0vEFN2SYIOKgJtK5MZzNAPD0mddwqMNgpVMosCi4+cGwL7gT+oLwQVr3c7SRS7BH
h/ljkn/oP+kOBX9yStxHfUki/1lxSOsDgw+rj+6ZEpc18W9wV3lrVp5f3enxHf9BCb41/jIl2lt1
/2hRCRl5opclZ6xeDfrtdtTmyk6Zg2Zb7hM7qTEBpvGwSgrjbOCF8OzC7lZvHKBtMUR/58HlaeKh
AqAUuH9G863HqJ7PwXqokz8LXjqTa24sTkpKAWYo0MB3NOp5vtNvnxVYJcWj672WIlxxHytgujaD
OKzPvi7faoRG3z+9RvVJoEE2gEB+UoN4ehGzshGZbAEb/51Imq7LvfJpn8fEOGuskLfi0JLKutiA
RzGRoCZ11rbh4I3P88JZkNrEPLyHyRsv/b8CbAwrjUT1ZAx53DAKdLhehxTGpICMTXWj6wm6eJeX
iXCY6bN3fRgwbYCbc+1qbJ7YqeyiQkz1HZBqlnNMc6YGuGHqIoNoqwPXzaO5o3cZeGw02tQAmY1H
V7Jvx3ttqoDN/zW0fYZ+aNgorVlaJI5qgEofrOyzF44bQNK8J3ul3DY+/CteXZ+r6FRWDNaRdmCN
zPXX55MTWfOL3hu5gWiIrQ0J02T3FM5nUFDp+FFL3nlZPDi2WmD2V9VLj+cE9i4hxFO5NR17Hcbj
1Znsp6BHza951l7AqRH2dYBxC/U4IpCa2IdVNqaoSGFdBQ38qEFgJRGgTvEKHJ2iNHmRtBSiqK5T
mEvIlEF2n31/fgtsWRGOKOpH0kT7g9+1TxSHgEDpcBvLmK03pVxo5x0O1NssLx/mDlhFiyWw12Mq
5d3LIj1OMHZWsmIyows4vaCU158WLB7ZSfzF+PTpgnt7eM0bwYXQoXH2vgEdkl1J5QMJLp1mAAzM
LSN72giXrDVSpuoYYDBZnguzQrOA/48XD1cNzE/MDyxl7NncriM2ZL7sH/TTphtH+Pf/WTQhesj4
/z8/n6wsfzKN6QUBEwZGY/cWhuGnDFA0+aD8SfetGy3Dis5+lp4g5gMkOHs15Je4Fa8Vvhhr03s0
e+uCU/5RgWoqnwAG1R49QAe4h4+xqD8bd3oP++QUZ3KjS3/dtBQUWoHor92MH8KgjBNGE3v9j3Nj
kRbkW/ckBQzq/P6aMHvRuxHl8Nlne/aJ235m+HwzTDAWtgWoeBirJnULdUVlK8vEviLPu3I9F5jE
I4dBCpikmBPT2fAbfEzTFti1pPXsVcAYsJoUXvGx9zK17dMQEl67FDds1076ttbTArfU1S6D8qGx
ykfGNo9kchMjJI+OVOk+ik1UEC3FrOdqNaSXuQ8cQWoz+J19y8vySdY9hhQlTfOcy+CWG1bzHeOB
jcreAOUEk8P6MKeRTUDbC6zccPjGVaqwjO2UYGJlFDXiQfetT7P7RO1hQqBCKoN+M1WEbAJSIGZ4
LHsKNw06qq6C9ADYMtPADYF9aArSOXPupD4ra2HDU4qa539tmqX0WllHPdZO1FjP+tAbZQhIJulw
4GYgp55mjFvdKrZYZnO/rXNkLS3NpO2by5YEo5tjyHdyUuFPFzjGWRRi+Ckhae/KC29OHqbBBfGI
4XOMLanCRYEJTYxu3YCxZxXhFqtqzKToTrP5rwtxn1EZQVxYZdwGN07vM6KYuTEufQmr0AK4vTph
tA2Nej+PiX9tGFeuzbL1YKH7IcFCAUNGQhrlROZ6PfkLQxjz0Qzks5zGVz3Ol5V3G3sE1QpPYIpa
ZnjEzWCZe+/sUYtPxoXoIhtnzChgeVCsTM7wE6Z2iRQBfrvzjkMbmygZ1vhc6j1zDDBC7stNCHct
QhakDyUNN07VbaLLTueJBFotlB9faqpuvHiRy0DHlPAoHEphe/wAqebc50LLPylEWObZSFGZYVQo
sJ13fsCyuz09XeqRxYa5OavGAMSFJbqlfmOvtyx8R3Ugm4NhV73VZzT1DcXINqE0lKhlKIjcTA98
ULnCBlp6oiPYkLtKwTu3N7bXvNLUVy1uUMo03sxRberwW78xM35rqPo4SafkRaMBGIkQRtH/Svq4
qvIQnSXE8cFlmvuMFeIcaw5Qsp9hmvSkNCLAhDk6kH1HCVwE1xHaD4a1NHD1ykx8VtGOUTP8Jyw6
cYLMl/K50lbyFWeIfumAZTkQisPH1CMgJECnlnlU1L8LHEdcGmQNNGpMjJ/QdZLLrED/AkLGL4qb
0WCcoL9NHUKNPYyvNddQ4NVUyATxTUI0Rr9uqxkkgdsQkc8GHlfzkRPQtz6jIq1+puhmYxPQMtVd
d3TznIG5Fp7BDNKzYp9qtcuNZwoB3zRwvLvNSHm7rCHGsCMRLVx5wD8UKNJ/169M7SAhjxKmxelK
rEsNEYxWSn/V6HxDpqIe7lLCJsQlqOQFQNKgzNLfjMcXfaDopWcO5MC9UD3oczvTZzJqP2mif6vy
QxnBwxfWAcDg5OEeI/zhDDf2jcNdtfEDLzowi9NrIw/mHR6FzOhJcs/mN4yGN/xC/aH8ElsVKlHd
PiVjSYWv8Yi71myr6Dp56k/sQYbFPCplofXevGfqmLvm1TU5J0W7c+Fm45e0HzmgCzAKXkOBYDgD
6oUS8C3UztzqlwTjz6KxHsYufzVC+UYnpAqycgjGYy3zmiHa0BHPDJB08M5xy6fgdsNXXON0+Gaz
tHWboN+ymck9/BOYgxy5UgxEkNODDe8CV/2YE7XBuQJxyXvEQIPiXT+yGniuCvVvAQCOhJAJuLSA
5q6sX3W5U4oPZUYPCF0uRd0c8QTZ6OvvGf22zDGn50KCpGz1lQqb6hij0dR9WY9IskSy5Un86A30
2ncEt6uw/s/HDXA1eMXTQnHuMzH1gDCxoLAwpM8XCMHJCyoieCmB/KJg078rxahvXRNm4PJLBEYE
ujPgkY1ZpG0rDugoD3oCEXPMdah1oxG2I0JPXQLUWImgulqb7LxEFPob7R1fhQaqgerSlScZ1hco
1o8qyf/1k5Amtj1LtAPsjMUFrgClrQIX6+C9ztw+/Zjp9aZHbCnns56E6g2oxa95HHsi5wH+vNbd
Bzb612L8zoW66yuityy905nQayzqZGCy3BJ7ynn932XTn/pouAAs6WfSb3IeaHenh91N886YIhTV
aydxbsqSu6gWSCJkiHey16+jF0qf/u2U8cCOuTQzT8otFz3oMohssRU1141JL3c2BidowCtiFijf
NezsiRl16JfQlLBlFoQ0A4LwsZfqB88Ezq83yfqNAMv0cC63MBMg4xhtS7Uz+aauq4tgwlcFRC1z
kB7gdcK4ImTXYdPsIgyAE2TmfSmeZg7ntMUuoGpPBY6AvlUAaaE7pjrSDwMPHm0Tmy5pTFR8wEGJ
6O8wk7UZON4Q8wr2G8jyz0J2uV+fsJaA348OiO2pNqMjD4a+wHgWEU+Mo3HTpIcMw7uSnbp2xGGy
vL9VgV1uy+6E0prtM+vgbi3+T9sSCiCTPSDWLuAJn+saM7/untn+Fp93iD1h623JCGd873y1iUcW
hXFogu7L8Lu7NWHVBcepmb03w17+0zY8iSXfxJRsLfaurLFvLcHvOFCQrJHMOSa6znj0IvKk242G
Uyt/3M2FCXW3QblWoLKx6p2ZmzfLXWg0vAuDFlLQm2PBBm1TavVO+kG7JCJza5jWIWsHbM70RjPH
e33mopXZt9jgsaEfhHS/E5NOg1VYszswnvt3vGmCluoNdxdwjbdNEh4DnuQwSxU8N8y9OINTnXcZ
+LvJbU+GjzuybmP0Rqmn0vpo1o9CS1nV1xNBLM6hneHqT7xw5X8Jbf2lwuxHr5xa4iYz1a0gwnJa
BZN3h2aQGplz6+MvENttjwcKsMLBwfDvkkbT5xhUlyiGWd7iWtN340PZB2t9k/oqO7Ch6GpEgzKE
u+1YNwRd6k2BpjBGZOUX7pmcjL0+X2vCSiGvG3+spgKTrRrg4RDGmwWiZ4AE92H+6ldogzl0dMfK
OoJTg0E4PCMn2JgxzFH+3LntrucRA9VEKJeu9ZmJn9qnnqnrElMPLPSzK4EjcJ7YVfy5Cb8z18YQ
iZxFedMwHjfdExHxfExQWayp5zzpDzFkDwKH06Z1Ho3m0c15eZgGYAtZYg8b5Xu31KiwD61vFlML
35JqM2mgHO4hkGEEHUx/UsuW53JG+2Y7R1NQKbpYYWYBA3mHA3FCasiVgELM8+jGX6kkKXJ2nB0b
fzpX0Co+9Nuac1QsNAj5YEJ9aTSlqaJPG/AQw6R41YFr690DOFHX0Ho7i7gTkd+S08G+6C0Xxi4z
4LOuVbyRqTCAjA6XCNI/UuKwWEU5zitm+OLbMA3iKtg14/gfwasY63Yk+Vo+fGPiCUrkung6NSCx
DPO30hTbhrWY1yntNOLAL1Vn7vMIu2UAU0LuC5V6Ie4J10BuXpExvSdRMonnk5vxfrFfcc3xYbY5
gBryUPaVZq/Wo6UVxzHJc1H/kTcEQHvC2id5/ygg8igYG6KfLwWpjgsVOSf4afIKJDQ+008/dZGo
wWVkNyRDYMdR55+ctPipgnDc4qA/YB2B2rKHCBKO7t4f0/KemALnW7jgBfPgsz0bFgwQ+IfGeMfa
aG1KpCfDiMF5lw4/LccO58Oz6Ra/ba7gBZOE0DtIap3m3jnuu1EWj5HpcaGgmpP5bI079Kc5t6dK
b27fH8aeaKSwe3dSwkG6ziHAbTE3Pv6PWA0ThBO5MQwMK3xysEXXR2pHw7Fvq3G4uux3c+Tl6wV7
6FWriGZEzVfHkvzS8MmidzE5xF3NzbDr8MFmXfvs454rT2mIYCiwX7yquYBacYJEQJVmNllsy4u/
KppQbmoH2rCx9MfK6j8wPj/qk9wx5RNFyjn21R4Mad275e0fuRd72yX2z4y8MRlbKLHHccO+R/7W
CEd7JuXDdfbSKdlh8V5hMY7y2bDGzwplozeBNpfpLqBuJmDqzGrdWYLZJeZOUVgdvHH8hE+I2mQ5
yyD9z02AC9E08fSAOfMualdnRcwZZdhgf0Fxho4Ak9+boB3o9VKbAVhI+0kKAwLDCvZe9lvX092h
rEHHstF3IMHt2VHxn7aEgOu1tyxxYVhN73IOBWw4VKY2bynwWASJhWCQeZps4gUZD4GxKIcRp1+W
XvyZhX0e8+Ka21w9sI4VdcTPGCLAKpo7tsSfugXoMosOasFJkWc/1fkzQpz0wxmSj+lG1RsVE2ZP
9P0ZoQuSGIEmV/+WvlW4d5bdtjaie+wkV4d8orbD9VxPtgayusmhOZb87piKIZbOd66gKJcdWySm
xszuus3okbjW6oK5sA+hW2MK0y1rs512C9VuVExbZTZ7mP/YjTHIWOCmoNt+1y1LktGKeukhRmjl
s5ACHqvOoNWrltegFRv8NKNVGhTfGXyaqIl+KmzCaqxsLSpaJbuXto2vBpbdgOnUO+w9w79iZqGk
8JI3L4X6Y6qraFKq/F3fT0DHwxYd+q0E8rcJu+9IaI/6DSAfOnIQlm5r+yini1+8yQn/MTd5iIlM
XoEa9HIVQWnEhYw7ihGOAd9aEyDQ12C2l61t66OS7cVllCMGEz5yOD9MqkJOZR2HVGAKkdSYPNbO
o91Ovyw+7jymaWJG3AeuEW+TPLkKhpRj2zJlgVxAN4P/e7TyDcmwh94Hn/OtyS12pfMfFGyeYBfF
y8z4r/adfe2TeZlyZ+JJC64CrFxCDDTmNPq0cgNphP0p2umA3fIal4Vri47DlzhihBGV5Qh5taes
7YIR3DXxaADmj4UwJynGcN/qqRcgAX79v7S4KcbE7Ttg8SYiaIjLHsl50yvgJMp/nyPThrbhi4N2
vGYkhseaD8mkP0cYVnR+sGrptiJvPzFLKeER69/L5yU5emOZ/kqNXzrBbO2a3XvsE40Ywj7SPyui
x5THyDGHJ2oARMNnxb+2HGP4pG7GLsGZpsWrOShR8UMRLoKDcqNtLF4tpQAHx5+SFj1qzeci859l
DFxJ6mjSOtu2s3Gri/+EuMEQ2RCtmhHYBBgdyDeTWNTgs7+eiS4UAi+Y2F25iDtSDrMUlWXueCSX
0B7XPj7CM8Eqeb5NZrzOa5B11iTNWQcKEE05YcVA03RBHR1s113ycdiPhvdBDCVEjRNX0lDuf+iY
4RzLSxaP+97oTpMA/9czIA4dSBR80c0IXyRwPTVQ4AQ4QgRrvFewDIzxjVq2iyYJe9kGKzisjfJN
iHmcrlPYH1uAAuxGqao4ybiQHDXY4BARRVGVNNUIKoelAs2JzRxIP6aSMHtdHNR9ig9ZMYqHvJEA
5QFeSF51QWjBhbRemgGXRVoJ16bOjX4sjIONzPtoKMBNSEmVOw1s5vPOntUZeHvn+xmpnD1eDtTe
arqGTX8NOgbXXRRsLM7fAeN8rE+sJ0vbkIyqB4kutg4TuwYopCiHy4Dt52DQ0nZze2zD/jAFeNFN
FtAfpFQm87zn4CeF3mWZ6Y1LpScKZTN/LtI49PiIcuzO65BU2CzrrgGy9RUXjsiDz4XJQvvJ1Ykz
vKodtF+QPqnwmNTuXM46Lh1F7EtNo6sUThWV2RbrVhB00Jav9pxe9BaFTvc5ZY+LMn+VL/FFHwaB
ci9ukZwy1znBH9sXnZPvJRELoxGgVuRBG1R4mIHPsOw8OGMBB4sjNdM8OTNQnJE0JJ24DZACsPO6
WrDIPEM9Z0zW89H69vplG/bTo+BwHgJKw7Q9RqAKcZcxV6eRCsbLzIXx4w7XC8TGWTpcIh9eBPxZ
C1OajOpHjfXWUFPJAw9HtD3is4+ABYOY8SjUhGEZlWs1nj0v2siCULwxJlLGOrWu/cZp+hFy4gaB
f+lHcWzFPbGxGSqAKWAqnYKMU7RJKDcj88OxUWWFxYWbvPdtkgPQhm3auXsw6WsHy2NuNpGVBe0f
kInLyd6ZwQ3hoU6r8EsB6rBMJ8u6mFz0ocQojIoAx7s1sMCfsmlXutzWRYQ5WkcH0RY2VJwwxl81
QlNBvEO0B6yzRK3gHpzIWdjP2jI3fuvVvJcL4oqGB9WU5XuP5y76iU3BupIwxgYLTQBTzXHodyXR
Z6LtP5sajyUbcg5Ecu5aaW3x6dfA3HeJWWwv5Z+l+HLQy+pdwIvkZ744tzhwPuIhe+HBsWgZKo/A
17kpXtGOZhu/eXd9Oj3btV/Q3K1dK91NVBzcB6AADFmANkHeRJyf5YytFC5lSBhEpN65aSx3vDe2
Jp9C9wUh7QPa3DM/AHDnsTVHIKJV5G/NzsGfwH2o4vlmgZtcaz7YPAfwsMRHXs/nemzG76SFckDq
2t4FrdQQi+F4KWUxJvEchZvFT+pLSGu/LieUH/4b/i2UVbByTeujMY0ODQu2M0wJdMNjePXdoLpm
dh83f+UwVzvf8bA6ERVxmMZ8R8HDyab+WqNVk7OYf7VQQBPIASPNYSd/9GOFZf8uZ7+D2j+7oa8d
sz7bvD207B+jq/EFu1TPhOoR9dwM2vOWFeYu468xWZvAEXu3FeeOLaTkAV+VUBwI9WDPs4d6+FfY
koyH2l/5T3lr/BKT89cR1Z9sKr4VbZ/duesc/szigJCEBQ6K3EIx4vsQG1iIAPrRTKlIgNkVLjVa
Mh9LKrnnxunn507aWzFZ7m6OsycDJyqclxWKY3sbSueiA9Jz8Zfswz82Rpibgu57Qyy4eSBlbzjI
AJGIDdv/S6ZW+mW7Y3ZclszAI9Jn1CCI/Ga9TcbylLucuMM/si4UhgCVVDDBJYwXghJjnMigkk04
VoyT9vrKSF722Lv12jfz+IhlJbgwIa22eIh91HfRNTKwt8RGpQ67z0bhrN76ldyq6IZjH1Rthh14
ZL5jiv1t9u25Es25baebCihoLLr0LVLtbxfH704xG7OciY+CHYBhQDoNXG/akc/0N4VOjTPxJZFh
8kTVtUdX9e11XrYfxwqbAZDrSIzVGg/rM8KiI0ZzYAwshR6S6i42qi3bjgIj645k0JAkNQSsWewT
VgNkRxtOU6wKzjjrMs3FkUCymz1xPHlTJ6hfXG2ayiOsKx7hBrjIGdVjJkdSKYriqxWYepvL8zjg
pFAJEIaxyhrC8NSjaoJTs9iSQZXprAuveslD/BB95KTPbcmJbPb+i0KIUtjDvfK8v6ls5C6KImYJ
Kb7Vw7O+5ig/dOZlNxIDZXyQtkfxE2EGT4IM8TNmBSHcpm5Gvh7HnbUx+l5s/KLirMY1F6cPeNds
YJ0zfCm/gZLAnutP0I4DpgwFot+hanclWjQoIphemM3fzm+xt+ZJVW0Bv7/B+xyw7Kty1TXHnjaZ
GP/1kgc9GvTBkRr7Bbjq0cMDHxY4Ul+eP1spSPLzBKoWvkZBqNZREmBx0xnhMcY6fdvKKcUkB/ho
Dser7QWnpcgfLHcEgMRXM2VUjKgq3E4BhtKYWTTzpRnZPrFBfzUSHlaTvF01IJIYPPIyguCjKZZb
WqQbNeafos6e7QkWcdX+xsGwacr6Url43s3KP3APMiB97E9xhj/jnbnJla6/bDw20Xgx5UtWlpDJ
WzhnvMWYWQd3r27pEuudj3s8jCMYKxEmVnTh8Zspxj3nANTv7OK1/i5DiOcBpI9qPgV5CLqxnPyu
3JtO/lVM2O6bXnFA3LrFI2JXZ947bu1M1JfiJa8qktWqG976+yUN/kTmcFjq+Ts2rFPp5dtGWWig
IOu5wWs6I9+hXGobs15PQdzvorm6LwIozWvj3yIVeDcaFsSJun+LbASKtX9m1mMfXG9EzF/7HPgD
tfWS2lTCU989MJi7F55CfuWN15lMAojBLE6LaL82mNjkm3xXd8tPqDSHjFEMvplutqH3PWdGz1wY
z0y7d9i9ZhwDe+Di3FNPoz2+J1GDYql4Kdq6OgFY0sAC2UwmUj4413LjRArpTruLPOLaAByRFoIY
r+PBPY76hxg2bxqX9kA1IFi5leNzVdefo8oqbHnNg47LOpkwcr8ElyQUPao38j9IDePhw7DX7eXd
IBRB4K+1EvjW+ub8irb+yba8K9nctG9ckF3sjAyU4+lXzNgvOh0XBxHh3ologHrH/yoW92HJWKNd
zogUq6dzTGLeo4SFBNuZHVqo5ZLO7GqpZZy7ybnPIv8WlQXpO4ZcpjrMaCWiNSyZkUPKXB6yyLd2
IUKN77gf4N+7Vk+8+gL+GijxHxO2F5uk2yPtdUPjycYsoxAbnxowiyCaDbmH5mqoxLRJJPbWnvqY
h8rad7XLkJonFg0+JO7AaQaWZnDscVZL0+YK3THbedWs49RdApaRj1rLjByLxDai1GqB1NJgWoin
2sMgidnsiNHJB/FbZNF/YrSPgdv/mAUjTE49EaXgF3ksbxJTR4NMmZWJ0jONZbIlA/J5qMy9B/d+
M5SwLXM4n2jmORVR9ozAhFMdZidyN9JLY1Isx4QTbhIR/pdj4OW1VKAzWnq8VdCSEoh7tZr20Te9
u9unXLgaEWPh+4DjtZsc+pkHpnFIAKYpZAeNQvMwJDUji4gc7EHh+9bwLJPNCpM/jqKzCMo3EWNz
1nkY6E7Bc9PaP3bgh9clTJ3Hvhj1zGN4bBvn6qml3oFdXWs8mFdxCPrO7hM5wJKjiH1ivwKY3fiS
ofRvyBASPyqZXjQBAalKtZaxS7U+49y9KPFPKek3Fi7ii/kWVQtaEopzem8mOdS6cd9U2vR33Q9z
uFoMnJIL0742ta5W0nJaucK9Kif5zNS4j8J+XvfV8NwQKnP2CsnBHTTTaghnHCH7AE1H+2yE7q8h
upvjO0+1R9tVY+yzcgbVr6gTLs7kH5YMIp5q4r1qasjizoxffxDisyK8/cBh0WAy+Y8VhQmpMRj7
dpgvOMxd/AGjpGpAVexOayJOjgtESDfAra1ja0Zyuu77FMOaGmchwvQY0HfT3zmQuySKGX+mpwpB
tuvh2WZl7oaow6cwMXdSFp96ymhQ8xae2wN/qU1Q+1dh0jpZove+RWK85KXJ8YABl8mgxQ1D1g/O
v1VElrj3a2bqNzdA3lLCohJxx8flGUil2Roiyx4hg+GL2tJtusgK+5zIkHIP3+boeGxO0UDIdr2e
w7Q4qdrjSUEYfwwkxb5Ts6WxNJIPYkhqOiRm26EjrQOFY0Rvn3+mLpCfENmR0fhKOPIels05WlC0
5w7JnuXwMUU+wKVNyHwxxH8KsknH0iGRrX7miOBtyfI8MUVYVX3+hD8i3V5hnUODrNww/K5S7K9T
ECBDlzY91nRlaQC4h8un6WAdiRZCcyWZqXbajgJSim+/l0FNarLcQAjj5GvOVlmdh7q6draH4DEw
BkyxQ+tUNNWDxejaJQN3GxB2QxnaXzqHgY/PHNnpsutiE5XNEkVC3P5XTuqBZMUXC4vKIjOY4sYU
f0FhZC9WagNQlDyl9RngJBgAGRzCKHoYHvCbKEuHc5RrUWh9YxKJkZqiJ54uXeP9J2IpOFnae+pU
C0k/bLojfutz550pXDjeoPnWRHyuRIAwMifmqhH5trDoESyTXIW2yzGzcuktMA0xYWriJz0MGOOZ
RfwF9nDmoPqvdgaa5PKUGO1Nv3pBooU/+Y+x25/ShPLLAWVylQnxozzmGFZHy4wehFF0ZXQ3t5nv
rf48+r8OTm4M2j2akAcbVqzBkdHa3otKcfRg4nJj53lDVAavZ0Jxqg5F7W28ODzZOfvTAPGoyZgd
9f1/OgVya5Ou08XfDSSfnDNopUR7RakHl2sq9mlM1pjeRUiIXdVl8jr15VMl7D913pFm3m0VcnyS
egpUXvIbhwJ4FeFylPl80dIS/el7PziJ0nj3CMP8d1szztU6FuMa6SwHhkWZ7lUbw55Bk/qHwfAu
Th08LBMGXpU/bZzGa36Yd9qvfjpguFEob495WnMCuoKlmA3oAtpM7jLpBJcxkzh0zSUzzKhXZgHM
TPzcJo0Ge5/7WFljl4AdnyVosSyc33oQdYJdA6KIs/y/Cv0+OW2texkrMsAtt8MzSRlf5gKOlVuh
uwmtDpeJTDIWtBeI14lLaICDAe6YDK+xDCM8HkEhO3P6LacgP6nURTlRDcbWrnK5thar22CFJP/G
eRXgn1RMximAyBSsCoQV+1JOJHfabg38AMvLJNX4FmYie05FiksJVsDyJKZKvDY9AOkUdcizkyaa
4e6PTXzAqrLeOT5ThsJN0hNNGcLoSVpXY2Yojb0i/Xfnz6926dmHPmUfhQgwvNiMZOqOStUsByA7
4tyT5smLfjFIQkjVnYibGF2eVUzzHWtlYGqp+ofJPiqVbI0sI5hGc/xQaHir2jBeavdzUPVHVX7q
b+BeetTfKZIEYyLDf61DLOsgFDGl1HYKRVVqFST21H8aJvwpBsE5f62nt9b98BpS32T0N9Cz/woS
p7tR8FiqU5h1vzEB4xZ3Dym53kUS5xR2Z62h0X9rYGM4cO582GBhBGXS35XV64BbR2+EO+hQBlq7
qnlAMzNRCS/JMcelpYqsHaqpeXpV2Cj5w38ExdKbfIzY3Qh44xOAgWs9WzYEYv+uRmNfJP/5FknE
zpcHa8C2ehRmx6Btt34fgYbAbepsNCstmAV4/yRe9Bvkw1lF9zepujOkk4EMkAySb1JgPxZEq9r9
gNNu8eZLwLCAcHHYKemAW0tPBVyTLsFvIdFsTZ7kfSpI3O2RsJvFpwm3jruTc5aUSfJSjiDRAXyB
6DbzEfFCY8nzjKMxdLApKr9CnGMRD2FXlsOD1RQsROWfjkWSYHWyuYhcOBG4z7ym3WEYO2MpG+Ax
5rR7fkBO1j6fQ82B02+KL6OLO/N4YlNCrXm0c1+/gNloXZnHOKQ7ib6+2lSWXQ7RELvhbd/yD/Kv
IkZHX76KhIO2/IU5bs/gl4zAyJ3ibMQhowH11mSE6T3QTKtEY8jcUG4Rf0eARmlI4bz8RRN5oLlY
az2M1lpRlz8m1XPmV890a0c8QjlpmpNsh+M8yAOCg78qTQ6qcnfc1d642OFLrTATqE51X6ELYuzq
vwwJVl6Py4QwXex4h3xYfeIQ6rWzHKY9mFjZ4BXY6UC9HsQaL991w0VGADc75Vo/KJ79E0zunStS
cegCFK0Tc3yanJ+gMuDJtNvJxGm5OpnTtWTwwc9xWhOn0NAhjogQAdzd3IYdGtZ7KUKT6fjRAUKr
+TV1OtCx30IDcyiqdxLdsrtr4O9epwxcnnpOKhtYkmXEQ5d20PAjDKTof83PCrGTYf2WwdXLy3UE
ciMtC3OVqj3IYShRG6F9rfx2WgcxwGfYpGj1vmw+o364zdHdWEQfk666woRp3ZW/+tNZRMm1EMkL
LD1PQ1/uhvBrLJuNjSLfJZShLvN9Q+bWSD4Ai4X7E3TGY2y+6tfUX3BMcHt/T8YytsOwbxkTJCM3
0dJPV1/hp2D9tpRU+n3ozQVLv0/2h0G/47axX5cEv9NW3EzFxH25I2S1XHBfGAJBMx97/mfe1Xv9
a7jPenPhh0C107nbA5yS6drpZc3dIAwS7zHzkDl4yAycgfoT9zUGuM27bKK9cJILL7FUEZpBolS6
t7GJAH12esEG1gIx8P84Oq/lSJEoiH4REUBhX9s7qVumZeaFkDQjvCmKwn39HvZpN9bMaLqhTN7M
kydiRmjv/5b3IbWSEfBV9LzU4x1mmP0qJwgAN7M2tmnucEdr4o/FeJbk5t6EqWeONUkdni3RN/tx
bv5Z2fyWpvp7SrACC/ploCi7fwxaOsGZHpSet0ZVXNPJD/ckhx16Ku2QPAlZmsQD5017pCnDc9VI
78RQbLsgaFzqM8x6fuPowVut+WXxpFDWiz8/QtzU8p6WJj4g2jMCwQyhsj9URKYrR/SLTNykYsAj
3p1Tdnq8FfAHxN9pxGfYBMck47Wf7O9M6FsO9LrMMxIQTB8tfaUwYyVsjcwN52uy4GI2v72L38UY
WuBqBItH3+OGWUbn1uo2FL3vBjwknq+/sLkkZ+1lbDy5R1SBj5/iU64Q+1FkzMrc+s4JmWm7nNE9
6PPqZMmFV19cxX0knbOtlfgQ0WTn7uc+YMBcbATh1lKa1smooVQY47cDJp6t6S2hujHqKmxNsJVC
Op6oM0jW1kikGWrliUbvk0np5IxWagooSRO0MgM4csPL1MwX3Rmv7MewXjhmDv2xmeLD0MZb3ZCJ
lOPFMhjUG+rQ9PQrh/64d+bGPw+cY1TqmE8Vo5MpM9ifcOJF8kkZyV/dcfRZNtIawRkT2qlIWI5y
zYyE0UXmzee5TvfzWJz8bn4RM1ApN7otpesVeF9ppJBEEPICPObGDH6X1d3hgxnQlg6WsqBpAfgj
s1p9uvzQM1yT0A3X6aTP85xvJxMOYtC1L8JxkU/09EWm5MdOAsY/3Roi8HF022vr5o9+bN2bvt2a
TIoZJdhEmNgpguo1CPtXp+zPGRZ202BUQahppSLzKbaGY89XCZJwXaWU/5pgnkyV/RNWdfZjSYEl
rsc6qoadND47iKL4nNx3KVkFzMLU5Hs0fzs3nMkQtR26dwGRowuDp813A9dfjwLpcKKNUjNn6CO2
QNB9rxnw3zF0n7hg/Q5+tqT0wpbrV3aWybsXRdha2+I50u2xy/WjstJD29obU4sjXztxHNJKY3Q2
+vbS+RjriH4eohzFYCAYwbe2i5vFTp69+VZyno04IDacVpdQNwWIOBqy2uVZNspSHkLb/e6c4CGO
qdFIFTbJjAmhmDgZdh0xH8Pl7lLyNdru8FR3OPLc+sDXdYdbD/J2bDfKb/ZEBlY9p1YZ47ySQ3uu
ctbwuEIdJklu4l6xthw8to7IuG50LmiR7tUaRmp9ht9GmK8GlCxntvb4WLp1QutOCxl1XVgTceip
PM/jcCULDZ3OKJKPcKqBOHT7aFrMGxLKHQGQAXuboKLXffOFehLUwp4aGLN+78lDTl0R8X+IKDYs
esZ6AWw9UX4gWO+6tPlxhgisKS99xGAAZGVL70jpYvgpcfnSHeymNkbc5CFg6JVndkP8mISdxLJH
2Q+qANGNLKKjREzBs5uqdo/VjGfXo30ee1hOtnJOrlbAyXFyoTf1WxmOz17T3AqeFEu/a1V/5ON0
iF1gkZzTYNMEx2wYXn2ssmQmrn3mckVB2Zq9jW5GuOWAj2ELjfzzTrin0B5ObZ5eer3Y9QO67bGm
ekNwcN1+oy2kWZEap8hyaOc06lMZ2vvJEz+Tq0FUZtk3d2PcnLq/TrH7N/SoYOoHAHeBLXhM7Ojm
lc677hjcAxfcMsI4qNp9zu1xnybBi5MM5zFiPGaar0kb7WjWfgA7iHKAltjg+utthvrLMxSX8t9g
URkti43ZwTq2I1yosOha3KnxRMKlPnatvAhvego9/2F29FOXhG8hEnFRh6eeVXtIs7uBucTktEPZ
L+cmC1dsQvxuBmzoSf2G8+wkUbc9Ha8p5GD2Js4zS+TayUWw4/sxVhYdHeRWKJByNR73Mf8tywbF
wki+GTP88RtbHxquqb0AKsEvFVCQycKJfdrYZLF1oeKXQUmO9qObH9I23aOfMNehmOseLq5/8Iv1
awrAfmWaIGtE7gAQarggRs1wbA11rlsch1MqmVS4viJ9vjRAddGPO0UcA5mtk9AhgyyX5pLZL/qH
acyaTdSWv5Yc/o5pcyE6SsPK2MPW9YKJQ9j/HQpbxxbDX8d13A1fdkwodXZfKt/A5eq0zJ9Fp2jb
bJH55DTvEDs9wI693PYS77EcfIY4GR2tpuF3W03B+hYuwXyNC4OJom4STvi6fy+KxjjHDXuIUuGx
a6KzUnIfNIrGM3dXRSyuWCE/qg7MTIdKJnjR6ZY4UAxzIgt2bgoPw8GQ7TOHNcF2pNyHMPtA4xiU
d5Qufs7Uey2YMHR+9Rm3xCkrx3qam5y0og2x2HHg0iDQWgLcnF3BGp4CrvlJHj63eY2rqK7hjqr6
mtqVg/luJllV/JknzZsVRPbeUrXcxrn3TFEa4A6zXRl19mVDQwDhpKEcTa1CGmmZZQNEF3YHWXiR
38fuXJbO1Vbm3xJmQByUD3EG7ZghwbBuOjqCWsYVZsvho5zOMmrPBB6xv+Fba/cDPe7bttOEXyPv
wpuNl47So7r7CP3wucZS0eXlFf/Aw1zlTMeVTDBWBcbfWY0fPi8hcd2tV9TUkGpCLpLKU79ceOTq
w2kCl+G4unEPX/gPDygFT0ZLoTdLIhmPW2cQjJ/nT8TvR2VCLKppM1rPg00UMlE7m5+4m0C80tBw
MjThUgFJzI99OnvJPuAB+Sl99ooAOxUP+1eTOF9Jz0S3aPRTSwde2g//lGU81p3UPL5OjBAPWjFg
WMmIoCpIQVKN5AH4y7v2MZQoPAJCijY35L+3C67dm8t1TO406vw/NIWfpM3AK4kCHkVI7KBZ91TH
nycob8v1xwmat6xQ8EkoFOp7tOUi3yEUqf04NAbOByiNniGOhpKUQnD44DDB4YO0WuME25IBUJqX
jL0QM638Ljhm0j72yIF3fqf5+XNQ0afvleVBzzXD1ZGJdoEc5vkBG0v4Fo3VT4axMqx6FI7sdTQU
d2j/UHTQwmuDuiHUjUa4NA7TUcPEx39uF3qVLpxLNOhiL1ir4XMYf0BK651I0R0mG4kXoPGrzMXO
95CF3TKnnLfd64HKVREec3PaBJN+bf2R8UH1nFjUOJSK7va5ze6FwXI5QNUA+89L7dMRqmps8R7A
FAfTYh/Qdilsz9kzOno2zG7nZn28jzjz4duaNp1hPivZLnpAf4jF/JAm9Y0mg1f6JW5poa5+lD/b
FNnqmqDJjAhqTJrf34QsFPDd0SMJV3A4CZe04lI5ALh9C7Cbc3A5k7LUeHXxCKKU9dl4Ad/5J+Qz
UE7xWc/qapvFjwkFGqQxfD0rYWeGRmowLhsYMDLlMMh7uX57NKkb/vaJ9PIiDjjmrfbR5oc0E3pl
Fw+JnzzHvO6KV0Ww4jSuOuScUSPTIrqRkgF08vqwVJCmofXsO+MpjcOdwYT1aHJPJz9671icPMp1
+pyes9GlRNEKsT47B+3Ovw7mYx5ddGnHw/a3ICZEca7S5K/rkmeo3XzCHiYQ9MhddTarZt+jZrsB
GRrqLDCEYh7i5zGn+KH08qOZIPmDSrJ4zK0DyjR6/ch0iD6PlVIREaGBXIofgQ8tqOAk/PA2GoR+
6mE/1bwSvGBT2hJBs18KgyPQrAE+WbO/LssMkU/09EPVA/NPDADSXrM3bEoL+G4Qdwff0M7W8bBy
4wmjcEd5SzjSf+eywFBn8E4DacZqKBj5FOQpOfIejH78DMyO0atvYjAfHrqk2zL+31kODeK9YgyL
2Sk333SJzSZd+udm97PLuwqvHJYpg37gKbvFsL/j5RwZZsa4cYL0NSmDK/GMp9Kp+RMFDpTPkZvx
VKGsgy3s1iEnL2eW6XqKTfZGQ5obXwKAr8FtH5JyAfkKbCPshp5LbawhvehgWmPxzXWJ/BgtnKy6
jgG4IyYxaVpHpcSu5H0FaUjtNEg2TVQ7SaeLIdprWZkvckIomaPjmPiHxC8OOAVe8Hhy4xA0A9PM
ulPcqrDQq60L6Diog10ncWWqgUbepH/I4/k14Q8qdHJu2sWHQhgtcZA4Jryls3XnaVynbbnRQtGR
OA7v5cxLQgtEpsQhFHprcaLQc3wFHC5fetwMRIVgIC9crjgmjaKAEWSyPjdLOktExXZqmZC5ubgV
hnVM3QibkX8cs2glwmnXmKbBpNAhDEpGhWM/o6wsTffTRLg/q8VIoid7XB7OOvdo/UGKmnBsZgUm
xeVvJsziJl8i5rCzGBi9lHGwE60KNqqfD1JPj7hwO1q/nB7bSHtmJvE38NPPosR6U43GIeMUR8JW
oMQj6cVprii5DSB/tEa6jWP8pHGmGNhDN91aQ5FxyW9eTFZEh7aELJcj+v6CX2464WzD2GdeUaGc
mOU88XmOL1k6vYRpzAh6uLdV8Crm/jzCnWSTEmebc7A0nH8ebfTAmTjrZZZcqY77mEpYl0L3q7Aw
rmjbfCwca+sj40NeX4V4t1RJ/rVjO2v6ZybmsF/DSxAG+ICsXdpb+zGiF82rJQxOzxiwnMfF2R8M
hlgtk5Ny9rg0lupNVSYA2QBL+BjVfzLq8IYxe+q50CzdPFfh0BtMfwiwf5n4/xDyfpNF6An4XfMq
/mtoQotKXEPexSyY72ZQ249VhsLPYKNarBc0Ohc4AHNGjU3i/6YTmmq9RFfd+o2hA/BHv0MBAsAG
r3o3m+XOL9pb7blMoCBJcD3Cd+P1z/Cx3yH7U11jvjmK91eCOC5HTnpz/Cya8eTUmb3Jo9z9bDzO
ZXE7P9gOPsbaTs5jV7x1NLat454lQAak4i1ZhcfIb5rznIfIa0xBVsqnbswalzILY4WsAKjc9omt
1uUvR+FnwemOrAB/uLBiUEs2bWkjI5NfxW55bqjm4fUcAVVYxKqoZe3pE8+UC97NZGGYGYtpzaRB
29SgJpDHDU4sIJBZGbgcXAuj905cwf54YrAAX1iozKNk0ewaXLYwkbxZ3CX3FC8e917n7GMcw6Sl
WDfnsOa2L45ZgzLRufk553ssZPzBWBL1sJlRbgcFO4jdQLBkblXWfjgj1bqsQwU00jLde+3U0oXb
EbG2fCC3M2GaIjwMXnZoMv+tgxMeFajzNlj+Tb+gpu14vNv2TAeLFbfDc8FqyU2/30ZYhN2+p5zR
gu5dp//4Kp6JAYmz6ZhHjDVYHgBEPzd1wcmkjY+xFUVg32hcbWRuHoY8+KdDy2d0NqOFUxmM29Y7
xpV1bQN16hocplFDyWrYt+ewx8Gb5cVM/wxGVXs4WghgkUxRd6PhtwyGcJ/zns9hDuXPe45sRiXY
E5iuKPwzvrHEfbkgA/Q/01F0dE2fUhH8ODiQoE5Rahnp7iXgUkkjqcbpap7Y3nc6xu1mJNM6T2BE
90764+PIWymSxeNCrGjzEM3TAMUDJqego2pVeOrmFeYexYVknmv+tvRz2plL4s+74/E6MiMPeLq4
4OepYAA0FycjpBkomtOrBWqD/xYvGjWxLksrEkV11D2JLbvkzemC9ygpb1NU7PD/nO042aV5fZl9
PJrl7MAZbrFgatG/ugk29qi1vA2T6wKIFcuFz2fyWxpTwzbFjTld4tJt2R21S0F7L+h/rq3HuEip
ojfZfbDPFpwi9h4z0WNrNgSo2/HBdGIYWMu1MUvcV0p197UdXmVcPGr6AGCOIAD0HmixisHY3uBF
2ciyD+ikUnQGenRDq9Q9Fqm8jdr5LTGfJ/JRUMmILQZRw+Huz3YYYmfudbShyGO9NHWlTfPS1CG7
5pLcDFJai63w09UfXclc1h2YgxINj+8GZ5K2BS4w+nvKgs7pLNZlNiIpx3dck5shaN/HrDyXY5Dt
h5byRv2v7Nk4lmXc/jdxkvNiBhuNzetS1ReNXuozsJjLbJWmcChk2H65kXlozXwbhuWBfnZgIJam
x6kUUAuoCK98FF4Da5aB7Q10FWdkSnzAjlgPhIPkqqj5x3W1NC5406+scdurMnucUanC3PgTuBBO
F9w3T8fWLpdBW3SN4/jGSf2lMtAbkI3J41rF3WKgSevSU7s8R4IwNJ2EeV6vaTT9lkTN35BK71bC
C+97MFls64eo1VkTB5vdRbrnwBIHgESw+Bkd5mPcLR6WBCpJPFhd7YT8L3Bjw9IHHKjBDDuMGoJZ
bUCoPElH7Ru/vHjx/FsQLWOqaTCICDhPU3MW5O4bK7gv8+3ARDicksfls0ya8DIm8Xbq7jKmcwtv
JZCxp2Kmp0Unt2qewK1Y0PeW80lRWkACBqYGeEkJT/a3cGrGnUrq3zwqeQup3dVMRSmG0tmPsxg0
WSWjFghM9ok19VzHztbnoL9c6q3E2AiLMRWVKzSL783F+09CMy4QtPHsye6sJ+Mdl8jWbwkdS2xF
goZLY0a16dWJitMdQcM3uCIHy4xwJpBtJKVZd4A+8bxCU3celwdyqgiKcyYrDXM/DOG/vFHMgVEU
EvFchrgeUlD8fDRJEu5VZ+MnJlGUExccJv88ZuOON+xv1cds/9xsSsqDPd+kPA/D3QrUA74lHpS+
tIiELQlt1EplKOYIk/OSGMmzEUjwPDLsubFbDFlrH+hRZCKZhEwbkkniUQUehctso4mg8XLvJ1H9
qUzWLq8xrrhb3jTchU05tekFYndKQF/uZz/EoRPM8yYureepqR4H8K4D3SYu8EubzOEaYRRagQ3P
BwOWVaQAdX2DBREH3tqhN31DZat76B3a3lsLByHOyT/WFD10ZoL0XVfmUwJYBWsVnSEV8H9O7lfQ
tXRJmFW0cfz2XoHFMmEKd/ceEdrnpyWSRXppeFB5uI7qIf3EwoBlFadCgjti5doed38WbHdZGjpQ
dY3zMlbYnkcfKnD17lHWQN0y9xvgGtiBGJpvUOAZhwmGKXV8zc3XMaKXYhy2dL7dMnQnXhPiGvk1
ibFy1YiHdvHdKPreC7L1ZpEdsqz+KibrOcYBgWWeOfgigrf+IlsML3HJ4I7F8e60Grqnf2m8Ca0N
IwNrUTaFOz6wfW7/aznKd6L6IJ2AzkzTML/8QYb2ZR5/IAOuKvM1NDrASL9zqjaTE90lRS5ctB+t
NOJw0iJQxm8sInuyDMT33QcRQJBFhWL8kazqqaWF3t+WjGRznshWcJWPLoIg/3L1Chogg/hFnGBY
wgxvw+ie6wpqY9wPu0i9QIuC0hsnj1UibzgimfvXuJIJgoy9eA3bkOm9c1g+EZxzp4K3zIX66c7z
TrH1MX7gUsnXOaT4bkawOgk2rrWNH3udNd5CCUc1QM3YFb7xRkrzqvFBcT8n1+xeosxY2AmsTIbP
j4qkgCDl83ELhUOi+qNS9dcKiHg2BkhEMM+nEMrHOQhq5pext5cRfe02jbiY0cvA2KGNP8jEPEWK
uoSeUuW6vROpRUAIDoCRoBK7T/7oXdwKtGM5p+VezO2f3PTkfZa0fXsmmTNO0AVwFrRmOwXnIpW9
YdE7VDbz+7b1+zW7+Q8Q4z8tE2sSseKauza1KTToqSw+Y0K/OlXxJjtPrexsQm3vtNw2rvGQEVuU
wKFQcxGvRz9aG51A/4tYJmOV7dlPN3XR7DrPM/d2xCJLSk7ottm5UcOhlS/Mq0UDtrz9DGLrC0zq
doxDio7CpywaAiLp00oV/d6thj0O8TWcGwZ2JOrs/i7ItKRA9FTW3ITGGGJwTY4uAd20fmKdqmo8
KniHPApMqgYus/n8wFR9LWm5VfwaBU5TZfcfqMT7pqEZx/bj16QYH1xuAYGiF2dJu0eXKooOetmo
DJx/0jgn/nCUBBh5JDO4b06Yf9nzuymxuPU2N6t6h5NoFVNukUjExvhP7OR/qzH7JfCwouyZgtk6
XxbC5j0olrePjk6SUdm1xQzrpQqWjHnKSwYMvfPlpQssMpFk0gpihpBRy23dRISwFSEFttztXBRX
ZU6M6ykhV6j5OodCAR3HOlLcONL10/sY7IDYmNmXskFJGpz5pyo5kz04Kzf+iV1jpyUu8pwAVjdQ
SV11HKunS9eM1yYyjy45WAmBYF0wh2fxvXDHomugc7c559+xLG4WC1Ci87eBt2MV+Nlj3NtflGNF
q47lsGzhlWUTHnrahXI+mvZbA9pa8hVcdLj0Fo5ZLtUor6z3fMmhTGCFgCvUbNtY2w49IBqX367t
3dvy6CPJPhGqoQccTwaFZuuqse6Ccp15itFpwQ8wC7dSc9gKP6W2pFVbLey7VYrDPGvWLCpEzIr2
jUpOX4090+bXP7l49RYdGOlvWvc8CCtvGVYihj5nXfbb8KVtiA9bqyAoXmNFHg+wBxoAP4vvKmrT
mP+sNJNl2YrfoeQBqivMooi6r5mLpb1f6H295OqKU9GjEiTxz/jLybUjhHPeCaTGlUC2g4FNsTaY
hk699ZUTgl34pHEhf7uAklYGWG4nAFhTnOJrErzBbpzDU8rUeWSyHHkp05SwuVvkI6FAOr750Rne
Vsf2r3CSX5d6wyNUyos/klyvJYrsssADmCdePmxkoB8yalCMdjwQ5qX5Z1D7qmhPlNjbWxB12lz6
vNzv0ielUeF79hMHTZ73ydIckQcJ6gXj8vJlTNYT8z7mHqDvM3BP4czBhdFvRkNAMLt/0wJS4XKd
4Ka2B3B1pO+Ot9X+8Y3hM2yCfbvU3pctUDoOdjL77LNumzOe6eJoa0fO41hMb5YbbrBunxbVNCRV
ZOqOK0XEB9yZ9Exx96+ckP0y5wSgeEWMfZiFsF4qFuHYwccu3fBBlvHTbHt3UG37pEPZG53qnVgK
X5o7F9xCq/eJ/B/y74Wp+Dni6BjAOybDDEKFlnCzxI46aA42affhD06xs3WFc41dahgKXDaZaWzs
xP2a5AQMKhpgMufXYKquEfPeoaPl0+RdCUpTvdZBwcHF9g6ZHvbMLV2Govi0BP03cjJfJbW7BV/o
zneI3+Ft3dIgGALh47/T8E1gxqKlRe095TfvIC6XfjfsE1XPewdJg4SI4sscBo5CMPwmeckcG3OJ
O/8sx0bkrseAjSscG8DO6gkrx42axB/XCNdBWv7YhrxyWRSq+KGo491xg22dlHcpdbST46CORqJv
mUxu08SERQ70L1YQ0I3wFChaktUIVJxb+kfvkmrKQEYN7eLmHK8kKg4+MbeVq41vyoG4bLloIrPE
Ddgz6YfM0VXOxu7UC6Qf2lbs8SCL+HPwwGWmDTUtxj87lAehm6PVli74xzmCQ5juooU+oZp+qT+n
0xX2Fcwcijq7qvlKZV6sumli19TfVhQ8KeYhq6iihzaHX4rjifYoifnZL+JXOgK69Uhk0ugQoK2+
w4waGc8eQ5vl+IiY6nwSLd5GlmQxC2ATVzjUqyH+dBcCVB6MpNET8J/G2TLVYyzGl+W1T5zsU0bu
LQqc7eCl7CKk6dwQUEouQ2SlbyMHepiS6G2j6tP0pq8h5Y4g0ieLbBUOJYbJFvXSB98CsDihV9ih
+AOb/Wdpg11erzahN2zg8mDl++UitVxgaq7EOxW5nwYdM7UgmZkEvKLcp/ZDyGvZRnRoYBh4jAYf
hB57B2Ts6R4rlh3KZAMsM9Bi2+YsMGaT6EpvhGzOIfuuKDvkQh4wDGwBqHqqOC3s/vjqVk6PCZO/
5iaCm9vnXEqaY9AFv9GEmqN5OFxa6rRrPURp9Tqa7adRentHlzzWLjtmMO7NaKQ6rnsrRHFkWN2u
PVGJy4j9D4owOfIJwgFXe/T9tgQt2GjckUFubHJPPVuVvnM/em4h8ZklIJN0MeDzmnhMMvL/ReN0
21clyBvHGOH+MWBreYSpnw4wSklq2VvjZLjBmco6fTBleyu8uLh6CP+JwCpJSeXajglOQAIkEGu3
qxy21lI3nPTgPFQiLuSPfWBEmrAxfa3rZZksCab5dFOnef+IDP1aFxRfhhXvghWEe6yveyCu58ay
vszRfzTNGrWuQ0dpBRngUb54fKoxaevFuONQeNW9c+lnkdYW/LUMTyn63s2mtAcXC4japP6K/Ors
dQn397p+7pAIgzmGQd+xdeKdSux/2rf/LUfP1okebQM3YNRCdrPik1n3fy0Fyr9GrB+cmCIzebDL
2j8aecvTU/z1O+qpk4LIZWnzyrQbmFA/QorPMDV9GB3DDbTMX9spv6wIXD9vIwYb1HlDMBDkVjkM
HhaMcNX5bDTLoo7H6hcyIYlgiKPQMuz7crQaS+/BXSxEoL1IyrjbWnobP+IqX5Ow0CJ7KMNwF0/N
ETF/WFGGQ1NjDrI3myym6rZ9QicEjrzUi1HkjT1v5Qmsl6PkJN91TAjtvHvtXcyLTn83I3Wll/ew
PMA6tJFGOUq6A4sUJaTCduUmC3lNVD+BjzCDTaDUx6Dbn1gUfwdNEMH0oFSZ+hIuPiBjTNNLIboL
AEaSZfTGIJBigOPem/Sc12vb/WuZnI8zmX4DouJHa4P30mOobU4St0oADpwPrkdHYcAfAzREGalZ
SteCjtmVM81MVcIXyytffB1ga469J21ix+3VCDsJk2eIBX7tsBBXA23I9XTzgR8mboGZLzmJqTiz
HsP+FtGzA/9u7TpdzQoWvmgUsZICkk1kZHtPzThOssewHm5zwlU6suN37QxUqjBTAmHSvuGofSXC
dC2b8Zz1eGk8Z0K6xovcOixw0XQ0WhnjwcUiViScV5zEeFNQg1ap1/3Blw8Gf3AwkA57e2lY6YJL
wykjgoqwnBsNhrt1Rg626D55VnDhUBDILGDO4cFUpiaSJm7o5+95SAxwclvqoqP8OvY+9e7YDQvj
JccI61QmQAiLMlO9nkrx1GOBihNr3FbKh+ph8r/VPekmWtEZ8TW48wYmBEs8UmxzbvSb1Lfv2EAi
6GucaKM+1GeKJ/UhsKezFbrfE7zMwUPi1YSuWl7OUeNczLq7mzPQHLocEGo8PiGOv9c9VRpWgUts
LBQDftvZV1H9IQE7JR7SRgDnH5rPGpz5ehoSxhTM6VA0HsTgf4VzfcXSBbjIF6/Ln0rhMF3lrsT/
HNFmIRiqZQ9dEKIeFouv4+TzOawG7J8rZ5gOU2Idsbg0q1SC05ibK7b3gAa1cJPO+U1ZyeNijbP9
5FEplGgOCsRszrFpUVzlTsWhBTKBg4BTe7X4gvmRzrJtX00AQyyd1CdQ51Dx/Vmm/cN7dSxG47aM
KBScDImRIJwYXRoQQ9uMg3GXBTd72Qf6P2E1Ppt6vnrTFELyg4KQVW8mIWNoFlerCR/GKaGCgsWh
svOFGkt6m/MDY6jwhT3+QDSchvbij4/1y0yHHcLrjQgq5p/0Yo4BPBgKuhicjPQaLLLccrFFDDlr
Vd4qxMaKNXpZq6OW8J49fA99fHLwnBGv2k6Ls3EqfkSQbftw3iR5dTN88nslFH6kxD9hUmA4iP17
niGBy+UrIcH3ImciP36OQBFBoAmlcYjn5ihctfM5UpS+eRy6EmheSXiSpdJm52psl9WvuVWN++p2
wYdu5O+yRmokwUVlZcR76TAxibajmYKRmy9AtCTciMPYfgzC5GmU7mFoMOXHI94o23823eg7GuqX
VsXfpi2YvvM8iTo8lM7grP2wzIFHgHbo255+rD5gfAA/KJMl2CT7kccXwYl0vOjp2OoIWpDGuHnI
/MxkwSoup4ShkYrJdKd3dVkeG5PDU6aBAUgVPSzXTieN6m0szYupGYEvHVS2FeBSIi9LrpldJqfE
KYUzAEHgyfTlU1FwUYytM+8aC0oab1IBo1MJe0eMkRgLOkFSef+cEUro8m+CLN9FRvBvTrlGu/Fw
DGVwTfiG65G9ArvMi9cFpzJK3hrC9ZUWuL6ghYzmA5LGaXLyo10wlSNBYDLhQss4LP/OYWLVT9hG
vHgfDkSP1Xys8A/7Qt8DJ3wbWTA4Y7/2NQfhgiNhJLmvhsZbv2gSff0dz19GReTHjxnCyGujs2vG
dGPOvR96sfn/Huw6jGi9IRYem8+TN+1SJDJgHfxpMN+H5kjZGXlLnCCEphO2dqB2FXO3eOgvMwel
PGHkgBlG8XjMyJFWReINCcsMPU7V7Vml9ZNs/UfXmwH3iuPSD7u8jggh+1yLx0KbwDKXTdHlj5U/
4g0CY1paF6i5l5waL7Dk2bbhhcI7TvBOZ+KxH4qXmuThCvAodZ+dfKns6GG5CQVjv5MeBQWmu2Gk
86cCFzayMrBFvVWRvzIbJppDLm8BTbtJGr3DDqHNI3ru/P4p4BcASf4ytkvSDZbnSi4PUpLEJElp
CYjC9DEBybLcRqp2/Jmr8bvj3Osvj3mr7wjStCgAiGm6moN1dmk4OSFC/DiZReLKL/eeV3ykDXOZ
RJzVMNAN5t76Dquc1LcWSgzO3a1BeUJPtrEu9DbI5Nnw+TMmYb2TFNXgtfK2TIMIRJrBKZraECNu
+5wL9kKTa4NnQQpwqZ+GLd9jop9bSsERpr5UJ94Q0ZDZWeynoXuxiK2C4kifa6Qq1lQeigrgRdM8
49sDFWuAzkauMf3zcoCuWvM0deOlVbQk2BJYCfHY1QRdv1Dja1oMXyrDNu65VnVy0+D/Y8W/iaSi
L+gWyXlbXHu4aBKQnBP4LGrrwWy4iQ9aTqemsLjZ8nOFbL2xAzTOsi+TMZzNTr+FctgHKTRTdgC6
Uviu3dw9VvzQy4Msuvi5mDP2yvlvL4pdaMfYeaR+X37YlNfP1WaJisuogIQuqQFxCJroS0qiVRH2
wqAquWtAS1yR+9r9n7uMu4I4tBN/iDR+HP/j6DyWJEW2IPpFmCECAraVOrOytOwNVqI7UAGBFl8/
h1m9t+jp6kIEV7gfV/VP73i7QrTvrkOOtdW01TVVeUJzUo4nHQXfc1szFhgJLPb7y4hErbaGK/Xm
uW0oYPylekNQcWhXnFrZ3XPG4YoYcasz44WyPJhr5Kd3vlUjuWmBz1qYlnagKSYKtW6k3kl/kH3x
+eruIl9+LKkFJqepNotUf/tcsl3rgDzJ+di5tFNr95uW1qb0wrMr3KObsBWtq71bT89tGnFIT/SU
86qacKzotq3DndfjP1uMS8NL9DZ7t+ah1JgGS/Q2vqqelyk5t331UdX9R9m01s2U9ED+HM9lGd2V
d92S5CC2BevFXj2mTvXMAo4ZwvgR+PZDHqIChEx/TSZ9n3bypQfAQpPuorzgXRr8+rkt1Zp01v4r
InHIQvxxMerNSEh5KAHjZuRmbm28sfu4sx9tAmndBcUxghvG+Fb10PrUNwDnkJNXGrp9dyRZJ90u
QtARaz/cugFDUVNkE+5REHJOnOJDnsg0gN02Lt6hb8sjtSmBgxQzjbkf0EoR4dJe55wsvcneYmQC
5Of9cefiNvFAtAiDzmDqmBxJphtLOL6gdfQfPeO5rH4M9W+3nFMUyVjf1MUNWJDWlnsfowot4G/2
EetihSJ+cdJiAxb4WyLd7Pv4A3souhE2MpUor4Pt3/p8eiYWtWGUcy+Xe79lbWgqgicHajE0c/D2
k6eGA6Fd5AthpifZIN6fOWnZHxLCKM6D7R7YPv+J0Y0Rn3GwRz6j+UiZSrAe8iuv25Izedvn3W5Y
UDNHnCE90CxoBOCEgKyV6FVskOs2+AAhsNKOdqf3nuFcKpfmvlvoZMIp/VfX1osJ89vas0umWwgB
2D3E9kSiZAFw0IU5hTNsLAVMI0r0iXcG2V3j3GQygd9iuQebmcWo2UEoQhPIO0xQKeYdSdIJFgEO
Tc5iveDem79KgXbOylYxB/+kG8eByATny2rdh5G3mZiF19BJ1DW1Gnkj3f5OwXfCwuT3ewktyM9c
qMfkgLMIKIR48vkqKT/G51C8yUD+lhHtMSXtkGcGtgd3x0wSsP34UGX9ve+XiASa+eK59b7vZ8KV
0fr5yS7rFFltFcwOb2hxbXrsO60lSW5xeN8V8wrG6lldpjWat+j/KmT0OLCMcJ+rJn+W48is32fC
JmocIb1eSK2Ejvr/Aepp+3b07Pd6RKEnJs6tofXLC7O6q5WrH7ejKU4VwzvXBtieMmMrImffukT1
NCN20hzg1iZIMGqpuZ5WjUDywGEwbgOvpcVK3u20vA9Ecm60942WASFFj0FY2Eqdx7rpDlhJt3Yk
mZlDT73LCCgnP7oDqgQpEfex7oKDKonNZOJe7UpQYQ+T7YV3AvMAAzBUWIeqaFcgRqL3Q0l7gQnn
2ePYa333VXT2F4sTjCS5Y3aex6HBHvU5LdwQF6fDkn6Cl4qQ6dhV8OYXMAwRs7cKh3sT7RKX6Fpo
/7s6Ma9pE9wXVfOAF9Ln/UMnOmfdWejgqeU3GGzDGTofA16VnHCIXqI9IokonGFsKHfnTe52jAqG
hvZp3Rx2wj2gOLhGOK/VON1Dr3sEJrwqWivsCdhENKHlCutx5gAhJYSoQpmLpsJTmJCQE+KPgIeE
MI7I8/Kt55O7rRgsBJbc25G/tdL6mWrlh6HgN4NF3vxytckVDLznKXq3MdFuAgDSQPvBQTZ9uNdW
+q3scg2OqFhOqy9E/5cEEAtmy+A6ZmJn8OTqjtlG0nkXDzm7jrNbkReY/Ka3sK5OPh0xFlbiQWx2
CQ3pOh4vxGDLn8UxmrVF9B3V1XvsuddgXD40P0ALJ9+Rs0r0XAjOl2otmaKrYG44sXZqc/EARexg
YgHm2kKdNN+iVGM3j/iz6mBsS7dusJ9Tj0IbqXj1TBFS9gvXZ+MzXViSbdKif+H3ueileBqK9o0c
17NsZoJvOIsjR/9A8eZLHJy9Rl3M0DxAEwFkG+pTxsblUQrUMs0c+ZTocO9cfm+7NRGTf9aFGLM0
70F+QGJ+bILyMvcLLWxrGFIz8mRAKPZ8sz88hJW5tt6WBfjoNK2JUWU6XaIl/3C7uNt5Q/KchOmp
DabHOBCPvTdf4h4HlhUxCa1qIhAni6iLyEZwEo53pZ+fTD8QJjoSez1VeN1s11XwtSPUQqtKcAaz
hNHaIsARNdJ608ttIerklGXBrSf6vUnLxzbEj+4O9m+8TMfI+H+8iG206ejjETw8p1P27hKZ27gs
0MzYvfhjxBhUi6/Rtk8W0ejeJP86VX9ndfJntPUh95vbueqIfmGbz4LgoQYXtRFg3q6hCW3Ksebe
Z93Pg0sikM4TLMTKPk2t3Ltl4+6rYWZLrqfidkQPPdTBs8r626WmC50rfV35mco3p6XSxyBPocx6
2XZFl1qZ+xxYhFk4Q0C4OOe3in2Gv4ikUf+9uLr7wU9kNokT/FQRQoYKqAjgnn0Q+/eGZK1IMn1K
vAB2T/wjivFv5dJ1tNH4qim5Im3LA4yZbFdE9MFplv4aOXLED0+BIZYlR8HYQyJCcR0eu0HclgnV
cilWDKH6GqsE5zHLpWp4ZLT3a7zY2uS1+Son5JYOOUIqUPlrMxo6NDaExGJypXzFTM24u1HLHHYK
Q3V/WOeeYfWeiuDk+yyfQqGOSMrjdUP5NHIRa3c4Cq8/N1FsbYlaQjriAZo0zQfesNcBVwqoPwPR
zl6OLqSF1TW5rW08hZsIwEXZ8dmMuuy9LMS1aFMPRIKBKmSVF5/LjRHyEjQBnrQ5/I6W7uAZiE5q
plFNAG02TvPoU6yiycmRkrccZip6r9JQPaeu+e1j/yrH7k9nxL2rmThpAE37qp//vzC+QlnSzenH
0tU/Hb4mSw6nMRr+EHZ4ctr5jg/BluPkkHMFO10AaEDnfldBTRIAnz+8Uj7oscCPqHvAYO5PnJI1
F46XKmXFpOt7oaGkGv9u8cWvY8HYjdPuEqwxsbr6Rf6Py8lUx15TQpPodXEcyfasat6URyY2QU97
F+PIVMqfwF0AKNX+n8hmaA0TaT9WBHcAI33w1j8SobSc878t5h38sMAL6zEZd0Uzvi3RqvxvpjN6
0o0zDa+Z7E4LovREV+hJpk2TEXGCpIMKSHOUDnIZd+6cPYM09G4aJq3MTBmVJqjLZSTXEPBwMzcg
mGxe7oFxuakep7F/Wv8AsK0XtFzEEKC4ZB25LTlc47De9VlwTIb+eYnUWUbJjp1MvE06yKVZ4lBD
pWT4IbtiaVNb714+g3qFMI1kQCTrwhNfBbq5g0K5JcoWGpOPAByDJTOzQb3wrQCTKJREr5WitEZW
6Dl7EZSV2NWhZecE4s0m3ln+DKM/c4hN8wsnPSicUNY7iQmZ/4kESWuEurnOwdHAzbbEjsMzrV6c
TnbxPVZB+tYhTmRJeFyRKcMoyI6y+17a69wAHXqaXEA6rm0vEbbqN0c643E948y3YMiNgXluq1To
W4mEBZWkSpfa5gUj7w1nfmPIHmOlLrFzi7yNEj5sQrLhGPJu2uLdYYzFwV/naGgWN9/apMYVeMNV
Za7x6EbVtmlpZLeWpdGf1BKf7jYepqw/12lgp1+1awq5Yjl8Fge5mrvoKS64iL+9CqAo4+5Ybctx
XFpExudGreKhqGRosy2KMevu1ByiXxUp/Rqrd5HJ2zic6ldYu0L8iMTJ/S/fTsx8cWM/xrtvhlKS
AqRg/BGz5q1SxrrNp42DVBM57zi5OWiTfMRFM7K/fCHay+fb4QwImNQYSXkGgC8tgvECOzxmrhoc
JviNVvMMnLbnt8tSe0I8AD98OpZOxRNNOx62j3Fce/FnWDbQvpgG9QhqDUvqhixdpG/oedhE8oQQ
FVMwfmgMJ1OZl3hTS2uo+Z6C3slvYFSQyp6XFlyqnQwYDP6tkjKatkHgCWc/KEOFHWF5FM8dhuWS
4XYbYfZrCjCnh9lJQ/KMK1UypETikP8MytJoGiK3R4AIVELW0V2eW1yioEhsiykybDEYZK0fMvos
uu5V2q0/3jXGmqJbNqQpj/ZQ586y8UN+yxWN21nxZ6tanoyvOWR5Wm/qmuT6n5QC5GbkTUwaJets
16VdC5sm5F4MBpdFa3GE5EWxZu3q3ML7PPsgFh5MgYvsx0ChZ52sZmfVQkW+vTiY5wJV8kWY0MN0
+QoT1PZfN46RcWxUvj5sBxkCKoOLxJoSN8LUTgp0heXzI1Pw6w2ZApvZYsTI2k2PgfXjeoPj3zaI
QMz4DO9SzmbdLHuYZIVLsPvr0pe+iylilvbwMfSc7+9dKwKMUW1uEbLaKi4QVrfJHi13WziCGJ5N
3VLbYWBxq8XmV83wxVs8NZVxX4LZ6dqnJRyiZkJSGEztHV5YS73aFZCbI+/wBAxZQaSJUUyycZz8
rfa41OC4tEMBTwmVyEXeeGOzoNLEo1VyQIcVUJSRLJjaRH9SjMgLJutkjO9xiJfNW6crB81B5zRz
/SRV5IZfouubjkqSMDhkPovtZCvdLbGr9k/WMHb4npa+JWrB5cs57n237N2Z1TLysx+FpS18cxKj
sw8Kemd8QLpex/GZQh1PqUpky3Js7NzC4j+ZELC2N70fqwhaXCfYb05p3pTRXqaRPTzPvufSOnNa
zaLZxWGsJ3QazMsTIh9QZ+QMflOSxk/9CLm0p2Wpsc4zQeY/74En2m0OV61RccWefyqj4bWPJ9E9
5iWzM49qixxEkvy6yRURzppKkLSYWgPetZssWTTz9m5gLJaT+mjnLplrngtUZItyI1mdmJw1CsKw
j/5v2BYIlsGc1XmisQO2bHjfkDp64+Pozv7KVUZMFzIxdyyP2TB0rdL6CCenjw8xKfbrHR9Lb8rP
mcXvQvqJqQZIVRwhK5MGxFZr+Q+djJRBD4e6FlKd27bte2KDc8O5CxZT/mgV2CNGBeV75GcpO2vT
PT0dJz/puOUI1MWu55jxRaTBeSAKGZxmJIYm81LHOrWFg01kF/Y1jHJIekyNjswrkrZdt9ldzbAx
CyVya3/GENslQrQ/XT7G5UNnDxJFmWuLCQmt9nFNRxsOna58MZk/l0/EXeVzfapaUzN8nlfK1Czs
ljGMisryvmSCA1hwqnsZXDpMtJh8w9AJMT3FkWC5euO0wRI0hC2EooPrWdlQI9HvZQxCLNHDP903
Ik/WvtRJ11xqekSDz8Fr3CDWWKlBWhImwyJ+dnbCYdguOQ8yUPFADofuwAqP3XvgDXHMPthiUrxO
orNJPuK3sqGqTEWiSBOsu3weDi3tKZ/Hxa5E59/AC/eocWs+K+vmMZO4yW+cxrV8kJcmaUO97ZRj
2yi96hm+y9EQjevP+3yOpW/uRqkKmutB+74ym6m3Z1Nva5QN43yw0jHq/05YGiTzeuxl2fxsTxNK
nIs3BMCoH6ykaor6EntSVc2+LRgAXfPGxp5zaEmm8v/BFrN954KGbEwBTYeWL/S1dvzQJxhmAli0
71ydhs5ucYKyZDyfQJxZk3FdVaj6oa7jGQ74PsJeVg7o1gJ4/igkx56ZHMXB0vFvpgQ09FJ96MEU
gnCa2d8WQGN5hzF9Cp8my6B0BZ9DCcHmxBr72Ds4vkjoqF3ktUP6OJCWwzu3rPbRwcE+qgcVe6jr
MtlaeX9wOdsVQ8AoCyneIVwhrb1h5Z1kGAgQLs/VdnDbJvmXiFElDEDa1DDO0grTFWO0stau3GBg
VVbPBGZIWzZwTeWxFGraCTDfju1nrh7avihRelaubcZiG9RWVfroHQse8dwifQWy/TCSvoqKQsO2
jSgIxEFXhPqkRIjWtrkDOpWmO7jlLU0CWbNAw7PI8aavqUua/juHI7qmpQTUX/AA0qUDkS/nJGs/
tKzU8hc3VLzmLrXJZIUHhAGs1YFGYZI0rKLxR/6z3bAtT3KcsSpvvQDqR8UJVhrrfapKEmSYlhQV
DPrIYLuKLLDVzr5o8WGfB7X4DeYLC67zUivl/zgRITk7MA4hwC5BXsgUhAqKA8+3KdOH1Pa1/Y5b
YcYEycZ+cZ8St/RmeWrjDGIGRjWnb4gWnjBeTwcLv6I5NH1XES9PwddxFPtDJat7ZJVJ/IeDBIQP
QYpFG3177AcxDck5/dt01tBh8OQV95dLwPajCX+xIcSsxCCykjWD0riIYVwVMjLJW2r6HphSGQTh
SJZioOwRPYYlsjbBrju3GNfqvmjSxzpO0uW7C2oRLgdMR46QmLwc3ORbGMsJawo3Np64R6eeFsOO
Cq5CkgrS3CV2NknGnglBC6iReHATY2Xo/RZhdMOQqzvaiu2XdYonXSHnSIa6i/+lCAakezNwGAJ/
Y0LmJczEw3jcm7rvvPSkGuPL4Ug94Fn2RkAu765lyhZl29UwkIoT5thWPrjQeIfP2q4lebZ5qsY3
y4ZJR5KwOw6J3nmtlCjmo3oIX+MSiOmfLBWKLxLuOUX8r9EStBBj8ariww22pw9/otFROULDiJEq
tRc0VHbGuIM4yUhHrQXjZR3/bwUKqkzqex+bZfWeNU7nCOYX69x3k86OJHRNUl4k4LGWvLcoPXCF
qGjD/7B8RlI4hxwQKMYsYsKikTUhvU1v29PzBC+U09/EZZw9E/Q0ScPSeu5bRLiOX8tqV0lfD7+U
Wyr90E5WLt89ViEEfZWMeM6YtCmvvQXhncQesZ2ZJW3YbSG6qNNcxAR0ZiGZmiyOGXSRPOwSDjZ/
WvgK3QCYJMtyxv9L5isNrhTuD3Jkv9T9g0M3JxHQ2YlwvyhZXf0vboBcwSTnRZ+QVCs7xr7WY2Rk
MclitkOwNXJPcu9AwSmGv9mAJmhgqM2V+ly8ut17iEZBnxPz6Hz67CwaerI6itiiTDjWxZvlSDq+
jRP7OQLqBGQKzJ8ei2HI6RXlBqtqAZcBEmxfGR3fca/rotiQ8B2zrAqmWZd/M6aNwCcoJZgRDa7t
If1d0sk1DFXmyKG3nJBl8lbMXEs0kziCw5Sc38Zd9HnWS9idQw8o14OAc4IPSWlEQHeJNYOVGb3F
xpKe0aXPHd1dZfz65KCsh/8oXIozfK+WO7jnPqjN6lGfBINxcDC6hLSTdKVevUTBjE3CLToemy1X
Ygy++L4oQoXtWYv+WiyBwG4Ul/l6lzMRz+kAwCmDjoZqgW6kBS9XgMFLY2X+Bq0VY6/tnTV1T+iy
UmzI8MjhR0rDebUgpmlU1TcmbcvCoSCjjAkuE2idOru4OU8k4nWPTSj+6xL11LcKYf+QhSSSoP7m
8o4DXgZmqPk5UWoBaSPwVcJFYHPexT1PqUtnsOe34TXglScEN9jxT7Pzu6LOjRceqwGH6WuI7RwD
Z92FjvdnzgObmqyVmQPBc8rchLlLOXK4Owbb7CZr4/lewdRJWtBpDYJuwhlRKpF8nxAJF4YRg4+j
bkCf1zchSog1z9wFmfw60mgu9O2Q7KIK5tSsLJ9UB0LNGL+0CIbn27IimwtGRBsjikT9XZbdI6CQ
kJwIhzk/TzhzUhVdRJBlyWFuRTj/NaFcaQ+8aVl0zFOThaiP1ZTl1TmI7cC+Bm0D5GnDbHHMgIyx
2dXxjW71YP1iubY5AKskE4Tn0K1UoFdiIiJwbGcZGuWboUpGD5m1x4/H5AB98Q70OSVgkNCjPmRq
iMvHhEHV9IUzfm1t4jGwiUqUabXMlPYkjobfBEoM3SP7D1MTt6pnXWxVk6JNvOFG5NnErqooo9/B
1T1WKZYqroZbPDDmeTB8Sjy5Tld69deMdSo+pgH0xIw1fRjnT3Sncfia+0snUSQYO9ABl13VwT2J
v5P8nMu0nYG4UOU34pMTM4YzQE/mBT3DJ63aCIBjxFLE9wbQtDeSwMbpJw9y2tMrgTyLQc47y2j8
y9lDSBoUwUz9FGOcUlCFfpxL80zYQyJ+h1jUBQka1kBDHqrQtu+jVoaDBRkyVOS1l7Ywjc1UHwk+
/KPcH1ZNCuiX1b4N9p8xz4IqSFJE9SAKOttbWooNq+XjiVKMJOwb6Rd2xkDPDyadbDpn1nyzE2nX
CNUKW431c0bPmnM59+zHyAEJI6LQY8TFymPg/dq4fToCT/eB5H9YggX/iBm86Gp1qCynqO5FnGXm
sWmKuT4kdtJCY6kGeFRUaKIChT2z+79q07RYSSbkz7j5cryJ9U/Nxza7w45tbKrAqnbmB+EGGcsD
pnptQ9omaRsoZApUK4S9ukaoRzYngf/PUl2fSnKcQvoq9F3lONa7yhHBZLaqwwHCYKu1NFnhrKtZ
d29tw5cCB+RYIObWfWEnl04lboKBN8GtSebf+BLkdLQbNJR5eYCsSP7Kssg+2kxpRZ3JxMmkt14k
Pe/klwn+VAKFrH6TkY5BccAYBcL/xKgGH0CR/hYNVEpDOINHnHJZXB1Xe+eZtfAVIzw87CCnHvfy
oLilGgwe6hTvvhM3yXpb/YppZ9cEVyk6sNSLJF72xpua8qHXMFiNokXAK4Mrrw4LHCS43ABedKKY
9qkzkSVY+/O9EKW3DgQZDrYCaosdxO2pXb/r24RBx31tEhIqpDtxG7pzF+MjoGNatnlVEYFrROeR
osyhclKFW/xL/DTZexGs2CbuurtgjHnbaAPqn5aZ/WGgsf8qWpbasGQlKyIXC3qxs+swuiv+t3CV
OngcAmc661oH3+1I31sptgq0J8kWqA368j61bxuAodfQqZovF2MBk59iGGJeBhc3H7tgZsYjU4so
qQChNmn7OTLdelmY5u3ABhUnmtIaonufdVukhcWjQLwGUxP/zkFnxWvVzPHe96fu5IG5hrWkUbGy
aL9PWhpPIoGSI3Igtr429jZysu1bweHCQKvw9hTW0y7Nlu5qshbD7Ryy10rq9g2olfcgatQ78eBk
GwRUOJMGy5BAKxqYVbBe1pnwX2vR+jAvw4RIVBOTICdlPfGfCeYFawhCfk1yRAe2+Eg1qhU5wgtC
ZXdqIzCYuMNDwiTcIbutuwpfd8SiiYODSNdlTeRUSJ1A7LM6xv7p/e+47KlCK9/dglDdiUrSW1bY
zj5RE1+SJcFOJac/iR8+DQ2tRiLoY0EFy/SSevoYg0NksYrTrnqpAB+scuvBbq6Yhj+rgiCvIixP
6z60rwuChH14hJDeJkrwmPjONM6PMWPDPgM9ggcDaAW3lzVJXpp7SQR07wT0kmFHQz/fpooFpTXA
E29IQgQSEM+PqY8jDBRrmPA7mPYghmUt+RgdxQvQPyf4deoFPx/LYUCDvQiwwFlb3c9XgUVlSckp
5huMpPdAi/Jkz7Aemsg6+LMA7DNus7j+15SYA2NSN4j8wF2XLy8ijQ5rcrubERQmSMTzmdh0yYhI
mE4kyW+7xN11uTlyqj877FfggRCj1LHdHnfScnfksa1R1+PVsauHvJm2OS/JbP9Nl69EIzAD+0G+
9DZxyp1b568l+y9UzDNZxy5cS+/oR+Uh5s4yoNtX7q+K0WM69tat2LoXoCMNWsblk/N4q9PmTvYo
I2qg3hWJKavBy3bCI00pba/sZxzs+OjM+7iWwASxY3pBADA1D8LGt4QUbyu74jiDpAf+tELiXO8Z
ihTxh0v2bhEeTAO24eN7INng0Dis7OtVHGS+K/fPmPi7rAlPORlNtksM1LTYvJTR9DtIqTdd6195
GK9pMBKI6t46NtFDy3LgHLz1pujiWs7dqtFUBV8S6DAX2eGfcUk+70J8UuUSvJN5+9m0JCuDlYhn
nPveezWnRzF1hw5utO6zA2pXKg3/xQPDX43um6PKV85fUMI1wSvzB0bvUxzZu8GTKB95lBmJoTJD
3mzBgII1MMK9ctS4WZh99cL9qPr8RUfhy/oHV3luqCU0Hw8jfL5NJnFkoszk54v4ja3RX2RzHi3g
xxrKiGK3iI4f9HG6Czz7xkQIFmT/tORfmeWe4VIejJ5+GSgeIfg99tXrEtq7To+XpExPMStnwrXj
0N8G8XyZ2EZNgfcRrWpNp5Q3gyLQKgqo8AeL0X3zac/RFWvrJXXMT2NGRH7+Gm5xGxh+mYA/PCUu
yXYJm6nlWC6kdJIzXdianB8YdyP3zBl/A5T/htihQlM8olr1cqzUHfkWPomfGKRxtqdH7WtEj9NX
NRcceMOmqacDiq+HFM+pB5SBp9GQxeM0H8N61TmAQMSBzq+YFzishPP43KVEIebZW4nswG+ne4Z8
T7bt30U63LW1tfNnIrkRMDJz2XSZOaxLfw9Qhx3098jIvgiHIblPHgzv2oS8L2GqVpScaFreprxU
K4IBVjl61ugaMiUW3vcKBhJetEX7vI2ajO1lc6cw36ZeBZkfiWP5a4/LPsr9RwcafJCGyF677cBV
y6pvYt0vqsdfwaaByd5t0BSbBpZQLeezytJDQqLFKtWEynhlDnnTB9bB80HeVXDM0a6ZNDysB8bE
8V3n/7y2xVEsOFTQpvOsMJhgI1HnL41bX30ydCzbPzLI2q5Hc02iNvPNuevvZ7ipXhrs7cEBGF1u
eVPPVV39/3ylMELYZn2sv3uPHG4FmgCgJFuas5HTwY2DTVOlLw6ocnvinMRc6KzOV97S9ZpnU31L
LQ7PNTrJ1H+i7z55HAv0C0gk52vpBCuRcYvOnl7J2SFr2eL3OTHnPTbK+jOqaJsZzEqcfeDNX2I/
w3pib3ryeB3XnB26pYiFE0ir/hvV4CVMnfcFuyj/yJXUxM2e6curE+flriA/CGvemeu9l1ZOIC8o
9dA/sMdDXi/BuU3sHVixanojbhW44Kdg8tAZOEclFWhbPA38fR2HHJl9F992AR0SNsrucL0nM8iI
9fbWLGDdFWGcsZsQP2x1T0H4vWBhqbG6GEb+/A0vQTo8ij55ru3wtlQw7lnJUz7cDOHIajk+LBan
zcTWFQgLzqOTPUbb9f+HQ3a2OUjawOxxn7dMLabE2+SC9h81RTjBIcK7hnAEbUK58aw3+AR3sg4P
65m2nlm5CSFdoWTlE04xwE+P3qUcdw3dRh4uKwHmU8fdtkAuWPB+uj3YSY6P9WtlVd9r/ZB30LfG
sjkrxzvWeC3Xa+15oBwzyIWjWz05ssGAktkHh9nmTS9wQtd81FSNWMZNDWrN0X/RBYuaPrgO7byX
C8ToOuvx1DpiO6QxX7/ZJMe6618zfpmwmHe+5m5Z1lNIhvri6YOI3KsGj+0Dt3flHUOibUltkULD
9kN0rmh3e/AaVqYPDqHAa92hdbphfAnI0z2Mc3kpW3+zvnCzNWNvTJjRZYmiIZkDyYQ9uhPGO6wK
gjJvr+EY467C981XeRrm0zhUZ3SYb5b7HVM3t43DBxVrUsUgB7tgMMznFUZQjfh964JFJ6e1x0PT
TJpMdqRU/GwqZA5hhKFjEX35BCDcDNxY8mGurHxYzVwDCtYoGfYmEJf169Kl/brex+/EmL9Dl44e
sLSCx3kW6JHSk5jFR9WoxwI/6UI3kQ76vEhqFIwCFxupe9YgNl9/tIrVB8vOo4Myk3FU9lnY0WH9
qkyYBdysve2q9SSvd37yxyqyq8tLvtK4mZpuV7/R+rutzz1ZeYcwe2bDsw94OEu/f1mvMLuWqyeW
e+r9Q1taf7KODFsNI78Nq6dERU+raXh9dFkh3bTkIDgRuXzS7NfTtOKEh019J4FmrL9ZsoTppi5Y
QNXOqSBwQ+TTH+RBvC4dHzVmMSPALA3a1OFIKu03TGT3pP7u8xZjIxp2G8qjVUJ89ubnrptxDJXX
2kBIjHNnn2NXsXssBljsWHP0uwK4j9eSI05E2uq7m3yEolSRPvicUQ67FgmWLKJTFQ6PQH32oyKK
I4TXafxtjQpxrWhjERzthJ4c85Kz1NvVP+QnOBhtc7tkhCRXxXnm8lsBE2HKhZFJHIII0ogxOpFJ
EKZJBO+tuw1HBsXrfUm6ge6Qq77+dQ7KmnnA3Osn0Vmb4bkNieagjLJ8QJVx9W0odJtWPqZp+rye
DutH0/eih4arZhB9MIV5aAdv243DOaLiGFh7MANEwBGeiV6mgMpfgWufiEyGpr5s/d7bT24M0g8G
FCEG0+Re9Mo1QULP+n8/44v3aeiQqHL0NbuU+23i4sxdeMhWqL77u36CQUEcVwcicZj/19pzXd7W
AxwFTlw2WTfFBHNxLbcxvcV81hfdfQo+T02fXnuNPIlHCsogbMmVFJEfpO5B3WenTOcXC/l9TcXm
e9/ksUP0DO4aRExZUV1N+dl3MaYKSd9Lwg6x6HudLJ91GO9nzs1ItzubUc5a7qznpslW7DYwAj7r
5M1ByEDnPoR3Q06ZHHmbepkPUWI9N3l2DZaUQCKStBqZAckj4BsLVMG5FE/eZeYTNuELXI0UUmVn
Ep3OXjie03Ed5Cj2l4x/UR3cFWt9RzThWv6IqLusN3k1LKb5dICQtlHMcteDstD1Y5OOH/ES7VDq
n/nkkD3pfg0QDPpwuKti77R+l7uieEccsFIf2JI8r3UJ1I9/DTPUfqTQnFvojuWrTd0vrLci5Jok
ENd9AQt4eFsPMgPCZejYPfA3gqlab3DQRbfrycKq9Mxo5q+Nlg3twX79lmIXIu6EJGs6HCSatzoZ
vobAHf/j7Dx25Faydf0qjR5f4tKbg9N3UJW+MrO8nRClUok+6O3T3y90Jto8yiygBo3dEKRgMhix
YsVav1k7yKC0afqqSMUYVim91a28YrhZvhqSBpixA1gQsWNDDHRvgcVw4cTuflUlEFUQdMLaEUMU
NNnyANm7gmYIckDc011f7Ioc/qtqHBpSAtqJaHNHP81OI4OqqUROa2JBQBKJbtPKaY1d1Up0PFBv
5PNuZfBvc9xV+a+8WrbBdJWDpUQB+Pd2iTB7RjL1Sm5rusNbeppghnSIiZV573O8V82ImY63lBn7
iDiSRpSR+52q1I0GC/ii9jjVjAzyj1+vgrJZdTAgqV0u2trdd+6h4jYleZJBRUkbfzW7BFKfJD9c
VDZNJ19rqH1qDg4SwzG1rfthsrcl+zdTMQ+ZspXbGcvQtlbywmeOw6XOLS1rkquKLpLL3Y6W4Xbo
ICJB2jMFoOdUUH8OVl5UXiuIE8gTrUG8uOWFnewo08CYdRqD2LPJGNOWWytmrQuO5cuCkK8l0S+a
mSt58MrV4sQoGfJVG3CNco1G9ZOVNcvM4ooZOuiUGws5ns49wuaWVJawM9mjINH3yeAfAGuzv8XG
czqKZObGhj5IA27v4InkpQ8lqk9yKdDoeJbhImH3O+ptLottfrNCeV1mP13VrRRNg+WM9QpgL0xm
GvdQ4MySl/UH1qQkNdY6QsQmbKcrdsy6ph5aAux2fEonhA9ygpUIh6MUPxCkXKmSblTLAlNuLOXf
w3x3EYDnV23Qg9m13BI8RG30nZ6VpOKII7C54E5fJ6GCOnl8adN0FlBjpVEsEis4huUKC8fmLJse
yb+1tL9BCZkrnlgYRUwfMVzYGL9RO8NWWArJSD2qUAI5zMF5lHEti7wNa5mF4PraWy36m6yxDlYM
4iU/yDRXHqM0RqHjIl8pZ5rscEITDtITBZirPBl5C8dgTfrjD+gsOzeEw5QxlywO+bqc41urd4+U
6hDM1DE4lF86/ewpvKQaEbu6y0W/VCZtr3q3mojWZIQsP0yHkHH8naTUg41P7YdByq9URxk728a+
m7R4KbN+hZBYsAKLqn+quEVgFLbBdXMd6t4DZi/8ap29yVHIJMu4rHPxwMBCXmrsenyVl0wlG+/l
UHLTyczIJ2UR1NZkOkUGmESInJWOTkOiPnJJWVVxT3PVp7GRBruMkk/lZte0SyFNOQs1eQf4vuNg
irj0Ko55BcDjIK9Hno7Nrp0tDCn2CpB4mrRPk1s8COMPU6kvmRUvFRsZXrWpOuC3Q2j0qi0H9C7i
rEX1niZstXbxBspq9cWEEu0RBT3kWkJ6zBcW5TQLwalCePSPJv3D9qa7GByOU9H4yA+hrtyE6CNG
VnmXcdjSHNrK70A79C3xLZx1wt2gx68OGhopEEEayGufLFEyw1l19oEotByD7EXWHLg8h5p3pcb+
XgYEGYJVx6L2WNxYfownCiGvlFmHP62oJKToC8oCA82INUyXDdJO2zgYXwxM2mgZXdMOvZMXsCLl
zsp3IUlY6XpJYSq5Nj0BvMnlrjBc9Nn43OjgwSlpDNl0HWbdD5x6100PSC90sivTy8nDrJ0wlKuS
89Yry0U4Rc8ymwKwgvROk/2+HYOLlTd3G7rCRR516zbPbrEDvuPPbeaLarTXdfue39TyPLA7d4ZX
rlwqIqwJpAU3SYqqIfQAhPIQU5j8j1hSwdmgdUVSSsJdZUlC/9jKbh36I6WlqfvQ8jZAbWh0hQc1
Cg5tI35Qj9rY5f+UKXyCpCRvyZpgPbmfNjeKQm3IotNrEvVPffB3mktDPCLF9+r6pihKDV1zZ5dU
002md9pCxtvcbT+0IDqATNkZ6BT4nnNv5+2u9sErIZ+6jqlBUFtcGJlyLUuLMgFMu2xD1wYpjYGy
mu+j/6yXwRET7g/Xp3UPBJegWj+VIb2cpqYtqQ7GtazUaLW1kOkUJFgcUQyOwmwzaTm4O4jAhmdA
JiiRI4+vfGqZF5TQlyPBY8x17MWSNxpAO9dt72gtXbiqcVt6Cqd6/Ttha1EXrpzgScZCXa2evRxe
NpWnnktgiP6MTEBCw7pu/eKnvIb3nJe0am70pj2icofTGvs8S/MlRi0L8KG7OqHp7yrCoJXUPMv0
2Ej1awCLe4LHYejjn0IJr1HE2PO4NZWiV5qXC5sSAqJCPx1uX6bevwkrxPRWNX+NcX3rso+FoTcb
yJ94FWIZC79l36jZs+jhaVrOpkzGa6scOU1w3fYs1qGf/p40wHlXWmFtPXxK1ejKcpzbOravlKR7
BIx5oCP73iOV+/vO3UMYw4SM40ImA78PanQ8sZO/UZviCgGlcYXD0yNKgk82eMHLVp/uqDIuEsWA
+pZcaRWWmFTmde7QDdBCWf4wjBAHznTTcaGV0q0JKXfbIOquyCIUJ1UY9x9ag1+crOcR/5E5SDxq
eYUFcnxUr7wAZo0DHObCsCyYt/5dVMBnbch/4hKQq4J4bWatNC1Y1gWQFZd/AwT3pq7HBwzMWDUk
qs6Qx7eKB/8GxYtD1Uq5Esv8iBRzU7c+vElPuYAyuM+F2PtD/NJ3KBY19BRMl2HzEG8n44oUfwvF
53cwsaHJy01ol9GjvFGlvX4XsFqyEj8K+tQ3Tds/IOZrA+6vj7KmBH2KGgFXU3k3AspKX0W9Qw6O
3ZJN1Nc5AiwbhT6Xc7loxScXiB9KhUVSLt66Md6gjIdqbknz0kNQDyr6VW8b+4pg1uq1c1FA+0RE
s1gHTfep2PVj5DV73zaOFqWg3vVWI3c6JzVuYdKtwX8u5crJHUSazdo5GOroLPtc+5nbyW0cVYvG
y3ScTqdrgzJiHwZ05sqVvNugxP4aWR3231xcTTN5F0O7cCh19p3HndDchUYB+DFDxERD15psxARt
qEnTcU2H8YgqCBpV2JOP0fNg6xo+2uK5jIEKAUD4AXbrqq75vG4S4w/UZS9uqlzBqXnqA5y+bAVl
Jqvu19JIAQUi484HI6RV0eMAlu8i6KmS4CICC6dt4ssyhAuZ5bXPXdHDGliLPycvfU5F/5pZtqxp
ICpb011G/DjidmR+uiamfcqAcU6U/xQWuHYQDY82niggYOAkge+4iIAMwHCDFiHqfT3SbAPfhvRi
mb+Odg1UOnvK7QogUU8TU6g6UNESH7YpTLHFdOnOyxjv2N6jbVXxpowmyNKgg2h52Kq8OVvep1PA
DAldiDX1+G5wpwKcbNHdUJdON6300bxztPpF1sNkUmwCoiWj7/YmEq+K6BbA3XYjDmWOl6wHDjNa
zhSLuA7LEvNQCkIby8LBUloztyhao/PcMKoD2CbVEUQTwTNavevAUsdFZGUvVZs+2R3uuLgTQIMH
uGJXKKMQPzGnWPO/lzj01lWFcGXCkajQUwgQ+3KhtECBoZeegD2kGezWiHpTIOIexm/HgTN7yDVj
PTrug9dRefbguGoZuiqOfmugSw4mc4NHDpXLjGmvubeIEFpbihKgg8lcOjVwotodGBF/oYsSwFvS
cGUI11iZ4xOEww0d/uwB8Mxa46igmMBzw4VL860VpFF5vB+d4kbHb6fBQCDpLNSQYDdPFNi5w+QG
rT2fs1hP9/K4j/r+GisS5wIE+rbjH3iGIZZKDp6ccnEGdWwlz9XAR8Mobrx+JdMsWRGDS7EFv7AP
FGU95FQUBy9D2jXc9m7Hrkg2ajpsDFJr+URWH9ZWVnJTk07nygiVz9u11Dj8QHykhn0IzGFjWt2T
2RrvQ4aSvpcBECYFab3gEMBklnzW8CKY4GpnKnds2yHCy6YTMl44gW8ynMv8Hqib1GHqoLdc1hbd
VklUZ/U84xxzM8ZduMjtYi3/oZbprzFyWVuhujsP5Qkq8fF1QMbtu6Stro0KAcWp2OZqQykbL8Ty
siskzZBohLpNeenWWrVHyfiprbx2LRAqg+0dXmFHkV7gafQSaX7GAUhntobDRy0BwfByFdetAAwW
F3ttrIINIMryjotBvM6ikCytDQ+tUexqNfpFXLJlBbm+cyN7WXdatwnTzNlpZv3UIPaMeoiyc1KM
2HQnOoog+tQ6+35SFWQf4HZLJUXsbl6FX6QoFpb7TtGRf68d3BbZyQeqj6vQKY9KHd5KiZDKTV/R
+d9EZX+XIpmBKeB1afrvuc6NGFMqEM+++pS4xsOYYvzXDg7XMA0XELkPYz1HLGbaYI8JKMdBNQjy
/uWgonBKPvOAnTomCFxv1Wa67S3vhkSCirBp/pxKyfRvxV0VtZ912K/bCTHiyHKNRepN/Y3sJVcB
9WyLKkLLJ4G0X3X2O9/zNW0Rm00Q9uLCi0e78s7FeOXaNa6IpP4rc/Rvyincx1F5S1DaakV909Lp
kvVbh35QqKZijWXAUdEnWoJ6irF4fM2ZipDsgMpsQwVR02/HpvmAqYBQifGpluG+jpFRNCKDLq+R
LkDpgbhxCTXhpG+wPOf4oHWDs8Y9ZTfEFPFBSqAaDy4ylhQoNgr202M97qBvXMormVwpXTeu/KAi
fcGxVkthrI9cFMZQvS8UZAYsbnuyLQK+R1xgWHSb0RqHXfE4BhC0Oezjnl5ilqTlppbC9a0An6f3
wSrrwkOiJ8usal+FSD/4ZfeVTRqCB8lRt1SkfptF3ZS/4hgnJCoH2pBs0bu+TjoDx6mCPCPRgOqN
wjHWpQImWcm36jjcweMHr8+rWvj2+uXO4r+DdCuq9DU0Ga6i3WaYKLOxic0eubZwVJAXTfaOCElP
mo+ip51bR6EmsTOACFB4o5knGvfGF+qhMprHrKUtAVz/RbHIhQfa5BpnNmyKdSdgMprNRnjAqsYW
PgPAMONas7UQIflg65K09DqSabXrYYnabmOZY8ifFtYB9TPpj4BG28bH8eiyDBJZ4PPuMHZchTmi
HA63iyzGvCvJEHbpY+IeDIylCM1bYiutSEfacUEQQM+ojnA5qFUuscJ5BxYJr8b7kVAKGkPbvxiE
XA09Qq12N2CnYabF1uad9UvVzcqtD2jrCXgERvN9uNPNBL62+hKN8U8lMSlqJNpnF6dAzxQLX5Ny
1C+iggqzknGayR2e6OGNoRsbvaBMobkDlTg1wbwC2deQQrlm3BWx/d4M5Q8asC9RRxUc3OV1FDj2
BfRda99pggqjrCxhMIjnTfmUVzBHNLclGJjgCRrExeyyeZt0I7wAGrRTsDQUeniLE+8dRQofYktk
IcKilFzC4095gGI2l9EOSamiFUW2bsZ0ZdVWR0+1f7RROblMrLi89G30gDUH6jZooJ/CdF9qMmm/
zQ40OF+BzUG1t8sjKfBthcYh1QSlkZpEgMNkDjtV41ug2ZOsU9923DTDjmTTsvt+0bXtsdHbaz3v
UISDdQor7YFZ3upR+TikDhWdDpMyT6VaTIExVbVnswZE3NDO8Bw0QMEYOqRD4jl2qntu6msbBmxH
rduPfPoCSvpU6dFdqMTbNvLuRrpaY6gsa4X7X6WYxHY0TOnqoRJTwAKLTWtr4qEcECFEqd6nDVgz
v3Nu09Y6IHF7I7xqpyjhlmbqYcJmSUI/jig1P8FcQvDHzw8+spp4h9mX+m+XtGipt1SiAN+9xLW1
AXd9FMJBKyx/n4j/ra2+9pZL5U/dc5B+Wnb7ENFVuIggGHS6PdKvsI9+Gq2HmDazU6LAQbssThEM
y+vHqjJ//V5rblouGz13kAVXbwbD2HkdrQVQsN2l3dWYGsY+xD/xFrfxLkuVfe5owBAmeB1tmlGB
CPMlOuvigqvtdYZNCMjn4UHDNf1C7YOf5YC1q9Gkl1DOeGVVebITES/S0XiPsHI+uBQK0X7YBFD3
B5GDF4GQvq6ctlt10LvzAMSsrevYKwpxVefuLyEo3GVJp1L1VWFsoY+Zg2Dx4v6hL4xh3WrGU5am
PwsdSefGcgQL26X7VYVLeGA2s+6ANR5cJP279oVWwD5x9O04xjckPeENsN4WdnD7qvnDz2YoVlqt
4v0stoTVndIjuwRcBUG1YuCAEjV+Tb0DYhND0uGpRSHjIsw080fhDOm1CAPI0/3EznYVlA9dUAA3
2AS4u9BC5nCSQu92klKCdPsE+6K0wqRrKq0V7gzVe1+Mxq8Y7ZirKirThxRliX0JnytZmEjUgUz2
CdO11vJJrYSuB3Y08fQg8JpbNm2AGQlKQx9VJN0ki8gaX90kL4DCgL+xMOBA6T7A/8a1gIE5vn9P
3O+lE4RyTUDsX7HWoYHNbn4xDTPfjeUUPCgO8gF6qSCxH6KLiQpOTCu0RJ4apK6XPzV51Vxobae8
jLVtrXEQDNYWv+Qi9OwtH+NYexmapTZYE3D68AzRfKCXTYZnTuNH6PX08zU0WJ+ppK4tL3pTS/9z
cAckm7iSQaRehnAuNa29CojS0BufcpoLcV9fozhaEs3jkdOzQgcjov3Ybxq4uKgdrOwyuRamqm4C
u36Hyv4RUyKHkHqDE/ATtb83VxluSRM2naa8K57+0GbQ6Yrata70qcnuMgh5R35ddN/V3R0mXsgz
plgXpAiGeTa89ULrHtkg2aYiY4A+QGpKwQhrPF/Hx8KLkLikEuuRn1+oJlqvqEzeegZc8rwwjDX/
h0Ze4r032BQv0r59BnkGIMqejq5ZvcaslKZLnkeqZfDfnvQOrq+erUtXrFPLfnNdYqItpakoxyNk
BMYzpdFAx7qbQHFzIODRa+tYBdBtdq1x78TcNA1bXQ5FfBx09LKKHv5Q3LnXjYU1Mq5BSch1trQy
eyd0lRu2LVCUscU+iKoSN1VH1u+MEs1WSrMBUtQRDsrAe35qrceJ7tz0aYlxgXlQ/QCaHbgUFFG0
C7tW71gnkOoTa+lMXPpQkqICGnPvcgxnHdGR8ONpV9X2fVSIfaeWCxcpr9AlHKlVd4/U4pqotE2t
4iGzxds4NHdeqL828KDQLdF2bl0fqFXeYu+99Zmr3kXQpMvS4cbC+4ksWpgXAzXzjdtrC4uOFzUT
a43wCL3KCl6JmimHxstfBKiNBgKBjzvwVAKfKix+Dlz5RnGxUuOvo6d/6SDkaaTG3sn9J2RuN0UU
EVPS8TpN7EcnCK9bJukCQY4JNRoMyCB0A09WHtTWerBDhE+55jxanequbKXE0Jp/UHgPedkiGlOU
dMnHldsYNIYocSTpYajVa4jcay139zQ0qf676q/YVjYDyDBAkixhkHcUf8mJKUMWrXXlpb4HWSJc
QhW8dpX8UyjmtI8t0S6ShnKI22wRGlhbToeYG6xseiElHDy/enEU88Uc+w+vodmuCYSzK6n73lCi
d9VFjOooxGrpuJY/qCLc6OO0QQnoVgMIfokd0s3UoGpCy0lcgIAmO3TLAr1HC5phFt2OJsjFMKip
vY4HpbTQ9VSqn6kNnLHPNqkNiZDKGwgn1X81q35NzfaFUHodKh3ANZ+JU/R7BaHsEXe7HJdEBOWv
RpMWvOwym1qschmMt6wbuiONT1sI5KHo0eMwKKUiz5jS7wBKZlOFEjodRgyy4+AxGuj0Rm21Rwr8
0LoTZOsGOmyd04aJqjdUnKZLMbivum7fF1hbXkAeuJHyPsWowsXNlr0Li8ApKPKONvYf3ppKwWOU
oQMGoBvrAIV+lsvERglKp7n7BhMaT4yifkUw5CpJugcRRSBLwyu31H+4Q/0iVOeBJfzcZbSxTN8B
OasQGUbn+n8mVOcTiElI7ZKHauydDWQ9Z+Fo6L4OZvXm1wIoQNyrAPYKGipQJQmMyvNYGQqeAcjt
uD5inP/+1//9f//9MfxX8Jnf5OmIFPK/RJvd5JFo6v/82/r3v7Bjk3+6/fmffys69DvTdBxV488/
3u/gcPKXtP/TBL06ZTja76zqENrFwaP5Wjba+/nRzb+ObnvOP0enIm1zyS71XQ31Gms40i2Iexff
G9z+5+CTR42wHwudFlL8WtjNXZvbV98bWs7WH7MS1SZSKyk2lB40m02YG2JjQFFfnh9dvv3/nnPb
k7P1x+iKlqGInVRoXacIjnTc09WkXg62DSLXp58Iwen8g05Nv/HPBwWKr/pxlei7oG6vs948xFX+
zRnS/zk0soqtPhShvjNTUsfaV7ZKiq3S+d8tv+DfJmi2KG1km2Jdd7Vdnvk/Cr1dhtQNqLpsHJgg
Xzzj1Nyo/3yBRGGreYbT7lCtTZHoxcqUcH7+9/99U9mu98+xDQMxFR3ajBR5/8RixFhMY4qOOZFt
ff4JcqS/zJDr/vMJnUrXQrS5tktD92Bo07Yw+73h+BTTc2pT4UZGPeiI2/OPO7Fi3dk+prvA3Tiy
ZNkLOfgRhVau8ZVSglPPsC0K788/5sQ3cWc7utKggaqxU+wMNbfUBdqwAjBjOjmL740/29amY9F9
yatiZ2vJr1QgbYft4Be/XZMr/2+fRL7UH7t6SFqXOgb2zlY8XLlZA6qrRgq/34syvSz1GHRXt+bs
2KUKCF6ffkSWcJB8783mO700qFg7ybgDCXON3DZa0UX9xZud+vjyhf94MS9pcts0ohEcLRIblVhU
DaynNFmW+NNZN997gdmWVzvu6IYRjDuH/Y5xRRWtGhfL5/Ojn9qQs83uoAlW6rUy7JxgjNaNZUSX
nTEZ29Fr2i/W1olHOPM935QO9bi237UERUjKSGqM+iNU3OSLT3zqAbMtzxeeykr1OpL7hvIjrqI1
mtNOczw/RSf2njPb4q7hJ3Wj1R3maGBYB2/As27CROX86Kd+/GxnR52GrohZ8uMbJTg4jZWvojEs
11VNgvq9R8hH/7FMEzduSsuo211coOjZdNrGpoWRFcnu/PinJmi2v2NvyKq+0tqdbY1Q+7pUQREN
7crzo2sndpkz28EVwlyYrUzNLsxobPorCeyJM5C//SIX0xLGIdgvIEvJqnDiS6WZLlkPsNPQoI2A
uuoLFZTi+d9y6k1nG96FTYh/i52hsqbeGSqi2Wb+vYTQmW1zJajdpAuqckenZ1hyncKwyxi/2uYn
TkVnts2ROrb8zoYs3fg+COWI9l0QIC0GqQ61IDB5ef+mGHiq64nrffHhTkyWPdv3eGNNupW0xQ5r
U+cit1BwdXuUaL/1KezZpnc1B6yrw5keiMm9MBtgdZnIvMvzo59adPZs04va7GIN5Yydhl1tPr67
ZP8t+RZXqa0b3up1c+2Hh3ycFmWEcIWzRRlikYGMroNiUxvm1qTvd/63nIgQ9ixCtEg7Zm3H2RxP
5SFx023na3eFVIg9P755YnHYs/jg6qpqjLGV7ySBU0XEU7Rjc4k8X+Vee6NVYAJi2kgMUGIOEhyK
IcujXjmlEOK3qNSgPy26hMoAPmafOkIvUE7KXzYwJop6XpBawl8lrm/Q7YpaL35oJk6d7dhPQ/2I
1L5K7Q5RqQyZc4+2IW1HvfB4yig6D01va4qHNXRms1wDQLfAYg7GDySWIvsmLwqawkORF2v0/CJa
Ij0Sux08DVV3sH5DTwyXzCYcZF0yDaCKJfhDgCR+BvkWRcB+eywMA5wQYIwFl5PaiuZtEHoMwHWa
etOH4xoisYWl8Fh271mJwAQWZgIc0hcz//fEyJY754/A3AAFyi0zMXdNbgI5iPXSKpeUZ41i+b0H
zEInctpN7SWjsTM8ruZoCI7coJQR14HvjT+Lh8xvQZkpNHa49rXZqoXAvuJaNTRfZCenQsgsKNrs
6gwZUG1XG/o03mRCjVUKgiO6ldvzb3Bqc80CY5onaLgAstqJCLUniDHGQPOx6lA7KuJAfzr/lBPv
Yc1CIZWy0TCQjdvhItaXi0bJe2CFldmHX9yrTj1gFg1hwZoGKhXTLkABq9nWwoYLqxc6wiXn30AG
m7/k8NYsHpZp2+ZIgYF71/BpVjGuQEMXJ4UaIsTCN9zq+vxz5A/+23Nmwc5BoaypbZUmc6dlD1WV
YdPS6YVDYTIPYQ6VLn5gAlfQINKHL4L9qcmbxb8iDg3kkvJx1/tGujFjgE6InTyef6ETC8ySD/1j
j/sq6gudXem7eBQx8rKWS5sAayzIFJ02oEdy/jEnkiRrttOR7uwDlpO+0yxMHIa2xlBZXk5hYXoB
7R/PvPEys3w9/7RTq2G278OkwhROuMMORJCyjYsIh/Q+AkWX587S/eYrzTa/koExrGuc/lpVQUyD
flh4KKppgG9paZiHetaVhVLO6vwrnfpOs0AA3M4vzLIadsBm3E0k6B44qBlfaZhsvZ1/xIl19vv8
/WMpBDSCp1HDRQUoQdKDpHGiX2Gc1fvvDT+LAaZRo+lVEgPC1o92U5JE4FSSMHk+P/yJCTJnEaAW
g6lqWd7v4M1O7UWQ96AC4atMNzVkHueLZOTUU+b7P+2qsNWB3NJEGVZ50DivojFA0SeWenf+RU59
BvnoPz4DLDgY4OB1dlLi9jnRLTakS1li+iKcnEinzNmO13Wj8jIU0enirgZzQMAq7tRdmSnOC3bb
6l2EY9+uaytptJkvzr/TqRqLOdv/aWmY1eiOw67wskMSVVhCoui1xuQGKB5tUAT27e0w1VdlByRX
6d1xkaPIuEp8+/P8Tzg1rbOY0Fk2WuG10e9QyRg+mGK/B18MWuOLV/xrhHPNeW14LJOeI64XR8Cc
hwqLOE8X2M0Bh861u6Gwv0hp/roAecxsIs2c/qNrh/lR7cRH1eSg44Y7JCQ352fp1PCzWarDinaO
1xfH2ACxO7wl1hNiw19snr+GZX77LGIiFTXZipXlx7Z2nroOrs5oPha9tiFsfhFk/no+84hZmEwi
KwZ70xXHyGzWapE+eFy/uRygQGN028xusVB3lufn6sQXnxeLfRT3BD3I9Fi25gL1002lY3btRTGr
y9ize7/YsH9duSCKZ4HTbfREDwSmhwU3DgzEow4OCRK40Ren5an3mEVOb3BUy6mc9OhKZx83bn9A
68Bmpv70SuMoabPn5+vE2poXiQtj8nrPM9OjSOu1YvpbIJl7LzS+OCFPvYZ87B9xswonMepqkh81
tVg2QX4j4gb9g+bV8Iodvn9f7PMTi9iVX+nPxzSB1wTFmB+tsY6566I16DtVuDXV5B58kv/FXjn1
0Wf7PM7Vdih7Pz/iwzXto76onlnbzef5T6HJ/fC/8liJUv/nW+RjpSKxqefHKgkOlt6VC1x5V0Ma
b6syu6fEuh4Ge1Pmxsprui9C16kPNNv+GhZmoYvC+jEV7iYwtacoUzaOOtwV2rgsvPCLdzu1zGYh
oK1QVKTzG6IRPD7XVrxORX3fJNEXb3Fi+Hm5uEUEu2vttjgihLIEUPFqm5C0NOWLAHZq+Nlmj5ou
NpGXLo5oc74oYfno+PltoRtfxJJTw8/2ep3ojoNDKZK7afuENO17gJ2joZrfaS66pjNLj4zONUAl
5cWxLcK7WJmuuhoFlvNr9sSOcOQr/bHxjCLpk6zIiqNA+PyHPhjKYw8t9PP86KcmZratrW7CW9xx
82Mh8FDfujlwtBUNIcDgdhJjf3r+MSdeYl4sm+K0N3tfTY9cHN7wDvghMv+L+Hdq6Nn8jLigeX47
pMfettuVYUbJ2oWB/r3Zn9eCgA5qflc7wTHJAaRnuPmuqJh9Fe1OhAZ7Fu1sR8EvM82zY9XCYEpa
M1mX2RCvE8dUoHVaeLDbRrY8/w00GXD+EvzsWfBDnxpaCTDBY4RANvzkwt8DIxJLIzBdLO6M4BK1
aNQuRV8B4hDZQrezdh/mo/1FlnXiU81bBi4oPQqLojgOY65eoLBvXQ49Gqzn3+/EZDqz1/OKCFlP
m00YKwq6rkO6MCdjJSz/A3nx/dgoX8zjqbeYxfMOUWQsFhLE2EWPf2wxKIgY4LN+/i1OnLPzlkAK
LFL3nUQcx9Z+9EcHlUEEKTPcTzzEQ771jHkLAHkFx9Mjtozu6k95j0Y6yc6QOUc0tb8qj5/4GvNG
AHzJvs0DKzsGWvkSCu3QoYHh+QDv7eEuLIsvzo0TH2PeEOhU39LGZsyOgwMQOFF6vLq+/hgnoqM9
+9QtLGYg10IcwZntuhBiYmE5O/yrvjhUT/362Zk94vvX+Jkljv4E8aRQR3VtutiOnP/MJ0aflzfR
fhZ6Nerx0VQrDNX87Edg9dvzY5+YGWt2XuPBpvtw9pLjqOAh4qJPEYTNu6k6t+fHP/XbZwc2/fuq
SWELH52+R1fdyFME8mDCnh/9xCazZud1HSGSOAD1Q5wMdpGXDO8YQ21T/OqAtXbfqSu5piWn7o+D
u46nDNB6II4OnkfmArHQCMmbsM1ezr/EqSmSf/7H+DhXtKOZatnR7HHlRNALsGD6zQmaHUxJO9lJ
rzfZEQukZSPim9GbsKREeQgt7rvzv//UR9D/+fvxIqRj4OjZ0Ru9VYjJPIYha8y7DhHqSOcfcWqV
zvav7cC4cFIsMVFHv4nCHLGaOrSn8QFDtdF/Pv+QU99htonNrtdatdfFETKtZoHLR3X2tnfstPle
dmnO3iIVPkbjEI6xb4NNUDXZrhuj6IuzQG7YvyQF5uzXK3od2cnQZceiceulonAA5KkYDgFUz4uO
zIAWndRoScG/fmu+DFmg+3PdYr7rOZBajxAsrdc+NJFDVKbui8B06n1mo3t6EGVdqWTHJoWjofsv
XUFrdlRQQ4iPcRNfFVFpfu9NTPkb/niTRkWRHjoOy0u1MKIucBlB5W71rWmaF3aLrrGVJq/zIzI5
4VrVsUzuUsv84rOfWLTmLAKWKKEYLbjp4+AlPdJsMdbvI7S687/9xL4zZ6HPNLgPWTHVutpTb8Ig
vbbRRL9A/Hhxfnz5Mf+2aGehTxBFIRir5M16voDRhDFy91CP9Qr5H1S+IVsnwZ5+7ReH0anXmUVD
ZofSR0btg77XEyrxGI9Cj9Qb84sk5tT4s0iodkWl2LnIjxFS1ctW1ypgQOhiVK2af5yfsRPbwpgt
1UQEFSRnOz2GcbqrdPHclOpBVREFMKhHwqTLwnj5vUfNju5+CsdBiD47KmP+EkzZtqaSGpvZ3taG
e7NGWBeDwPOPOrGKjdkqBo3TVSAUlUMICbaDuikq6yJT0D45P/6pWZut4xQjIEdUBMcRLHWdIPVb
qjc+AgshagvIbOCyXn+nVezCdvpnLBnxSkZ9kA+UBP4Lnp9Q6SGznX+NE+vLmK3fzPd0KjZuepyy
6gNLx23gV3cxr3B++FNfYbZ8uy5MQJOUDC+iGCmmoPZQFcMJ5Itocmr82flnMytl33jpUXVQGrvs
QStBkK6r8pvTMz8CQS/Evc30VCVWAhgmwVfgnpLEj+fn58T067MjacDecTQSCsCmk628EbKpDyVI
VOb7+fFPJFL6bG8D2yyR2md8W+/uC2Hu9WJ4Kht9G8G+/d430GebGuPwIQqjKDkK5BPguqYJqDG3
+95Zp8/2MbXFvEOFkXQzlDihtvj/nF1Jk5y8EvxFRICEFq69TY/btMfj/bsQXhH7joBf/7LfaSyP
mghOEzEH1FKpSiVVVuaw09AKX/nttvW//f/FMQ2im7EtWpn+//EJwefkgqUDnMgb76DEcN3BS1UG
tF4GRSEg8/3Si0Cg2a6lS7ZfbzhvM0rQnPeIQVSrgwrAegOcNoSBODqf7u8fi38R8vf6MKUazSGl
eA1c6aMJr/raxWzlhmv79YbvjmOl67yZsyuoWtQp8bNi7wBihmSDJCuHgG0I030D4lGR4hHN6b3p
qcd5cKxzPj4PEzTr76+QZQjP8OB68mZIEGlYmHbTEQp2qB4T3T12KUSD7w9hMYJnODEBGy4BGh8X
6qzxR9SFayF34MVAWfj+ADdPfSVn+j+k8oUXQMtL3eQn0uuo2XIQPp/B7FsyaB2DeZqRtttDsHpe
qXnZBjMcmgoBQkUx4MpSRyFkJndpDGWHMr+wKX9mY7oS+WyLdrPXizmhXRI8m5BkvTZe/REvEX/a
3luZge3Tt/+/+HSpghrv7m12VUMynqJIEcj4dOpw3xi2DWU4NZp8K4eD5Ora18HvERQiiR+8yd11
8KjF2IZLz6BqyWewS12JX13oAsWGpUOr7v0fbzOu4dMuHsRJjZanK4NA7K6l3iNexi5DBlJzWoWD
aFcWyWYCw7HdeAYJ2YTbuyfb30UaDe90mSbb8i3XcOnGg85vI1h2HVO86C36K5AtG8OFa/jyrPz8
pjGUXRPaHX3iv4lo/G3M1grXlnVxb3Z5sTUFCDx7yPNmVzT9SdAw6g43Q3fjqruG6zLmzFA173Ea
gBFt7wSlewwKVa/sHcvGdw2PjYpOKDKS7Io3+s+yLT9Af/Vrl4un+1vTtjS3/79YmhliYjJdluxK
OIDEWdSAjJ+h+2fb1w2vBblkyaEAk12hcdJ/mBff/QJd7XzjjjR8FqxepcKNH+QbeT2GvJDD+1hX
/bzxxxte6+EBZ+oGkQEnEFxxPw+bQa9VyWxWNTy1lBk4/wHbBiTE/RpXHEzK7KPbu8f76/7652lg
+Kr28NCMnt/02pSgjEy79jhw9Z2DTO/+91/fNTQw/LWdJOidSJtecQ/P50sNjT95QfzXw8qutw1g
eKykzgSMzIT81ufxoWhnsPOnIDu9//Nty2N47FQtdZDnt1DmR/xQxjU9j0H0y+3aP9sGuA38wquK
JsiLmU3ZtZfLqYsgDkkn96nDC8K27xteO8gqqZMFWh9kgsaC71F6zEgFlYjSnx/uD2GzgOG6HATc
DMT5uCPlBLzdcZCw33h+hgDVtu8bzutAdJcD6JVdW8hdI9tBZXABFcT9j79+4FITQAYac7/1W1yP
IAz43lvqD00FKdtiOtdN8qEI8vf3h7GgY6iJIhs1CqgJ1PWuqgdtTN4ex1b8GNschCABOHWc9lKo
6Qdk38EtIpzz/VEtu9eEk42VXPitTeHaRa53gM4zPbQeqOYTqtmKcW6O8G/qS00kmR4XQO5vuRyI
5ZC4dxcAG44OiZ+acq3SYBvC8HDQCOVaxxT2JzF7lgE67nywCj9opdjzjKed07bVuo3/whUrf05a
P8VbC/QSQVw7tcO+Q9sg6tBEgIps2yCGvzM+e13h16gJkPazcts/MQqsmgVf7n/e4osmlAwK1n7S
JLjqBJ0eIDUyJPtBgp/s/tdt+8nw9DSHJP2gYWxwBS7nyB3cNz2YkI95BJLj+0PYjG04O+0JgzZ1
DwSkl5xlwMF55LxLSrQ+MTBK3h/DtkjGcR0TAeaSAZfyGNxMMG+xiG/SkWud67ej7TWXME5s5UZ5
M7K2uDbx8BlcK84evTUpOGVzSPKVy4jX7UaD+EcH29zcxI+xWYPXi475dW79+GkZsuR9vcQZ6GS7
bpubC/MY50uZ5wXeedpGoF9NhUxAhzd1nvps3DgLw83HBcruHPCrK1JYqP8xv3gE5Q+Ytep620MA
/QdL1mrIfgJTfY16UYH8Zyj2cyrXoB8W7zDRZGAJ0kAYIX6Mooe2HJu/j10Jkmc6fN20b4VxlpfF
nAcyWmAENPrtHd47e1rrbXVpaiKI3KYHbQDvoTsdi36faJeCryYCJ3kCaKVHV/IRy3lrIolaoLX9
MtV4EA6iYyPqg0fbtyX4bsGgDV3SpnrctlaGj8+QB9JEuOmVgkfo0t2UBWZXTStR6v9PR6/4uAkl
SvNWiJYB4FwBDrco96hJu0+855I/K7LsIcGYQmkJIquXiUJGYfi4pP6+V1/qKjsXEBdNm/5h9jeh
IaiJOULT0NJKF5fWrs/FmyAR+Tsoa3Yrc7VEZBNtNIONoe5clMghfXzKWPAoyXRhWX9G69Nhk7FM
pBFEzbmb0jS/FlHVgieaNy5DBy46rrZFfBNSE7djWtMaVWqIRB8EL08JXYNfWja0Cb9MFuhqOhyA
r5tyOJSB59wlCXSUuPQmKJKRsT9Bnn2Zj/lC+zjauGJGGqEW8GEVkJIDBIw/Qqb8rRcUKxXTW0h/
ZWubsEzNRMcd0OhfIfeT7VuZQJaPphI66BCyDnroLulWoX9+oMHDNvMbaQWhXTtlCcyv5yCBCL07
QSxeRtsiwT/QTOFDhC6t8UyuO/BAsLg8+mOVbHoVoSaMDQSqcmxwAb3OXfFYBIEHp2/XulssiQo3
MgkQk/VOPeOpt0NH81nGArKh0HI/blp2E8Om5hrdGRXSoLTSj743nSG9ttHfjLOcOUKkFCx415Zm
vzpAzUGouZaEWuKRCTAD9TOeLosKP5vH5wWNZRVPHviUhikI2u6vjOUkN+Fl7ghcOAPU8cpTtNhD
/GHcR6DjeAwA2vl4fwiLac0mWbeH0BMwhNk163j8eWlRgwVPHdh0tgUIszuWexEdIUydgNTaiUso
1LUdZDWgrKpW1sgS95iRqEtaaN6xLL1KFb2tmHpyuuJtTfKHdADdtN4auY1zPAAtGpi4I+CLCCq8
GUiHd6AP3lYroMxwsBKS3S6uG7eEsMLLhZ+AXD77k5TTphIdNftfVT0NLBYgfFfAEBJa/YIgA0jp
C3/lbPZuIfKVYG3CpBIFCCf0wHE4z8neZ5MG1xPyqm68LkH03w3fPDg5pBScw7yItzXYrMFv/Kcg
+af729jijCaSCppYkLNom+xKHSa/e1kZ5QeZMPouXQb5LYIaT7otjJuoKu0XMsY30+tC2gHimVDT
43UvVprwLe5ooqrGtNBOoFhyjYmE0OQgnPa/JZ8hFb5pnUycAiNBC1aPPLlGoo7REt/9Qk/OO1mp
HzEXKwe3ZQ4mVkGMdJziIUiujJIUQi5A5ju0+HV/Aq9mBSIwCyNSiluRsyMX2SOxrcBy6QQgvnWa
76Qj57TKwzTuV2LXq5sKY93+/+IhZvFAZzzM0XTJcXJ/gU4JHkRHMn1RUw1aTPT5gx3+/qxeXTKM
ZKRRxFl0ofKWXBxH/8jiHKwby+dtn74N+WISsW6rdMkdcqnAFLWrPE1PC3hgV6Kv7Yff4sGLrwdA
rVIuKbk0FOq8ldugMZ0U+UYDmLFd06yao366xHraR7P8SZbp1+C0D64frNXMXz1jsfRGYC+ThS9D
LMjlJmg1FE3YaQ8Kvf7KXdn2eSOyFwMFjw7AWZcYEmruyMJkLsIYggT3rfv6FpVm2SSYGyGzhvNL
PgQfNdRRYYGjDyr8XSM3VTYERCj+tvFY1CKLSy0unqJPLV8+sFmsVOBfXx1pcrHWtMzbtAzATdiX
4t2C8wGq8Cm4U3YBA/B9ZZPaRjH8mHuz57XCh3ex5huY+p8V6z/dlAzv28D2+dv/X/gAaNTlJJOI
X5ZOvKsh7gzpXii0lfH5/vdtNjY82OFR4lE/pxdQg74Hkf1Du0RfCePnCDKy94d43Y2l2XqvROXU
frWQS1Z5ZBcQ8kfl/soWtX3bcGJfjjmH/M10cfUtYqtOHNoFJBz3f/nrBQ3sTsN/IccS8ySS+Ole
9r2XzbQbm/FjMjjnJoa+CK/P4Jt+HCmkQALy8/6gNosbTp1yCSLwucLzA2rQJ79y3DcFBICOyQSG
wk1DmCWTFH2xEKWHPjPILT/ozv0PyhnfRC6+3f+8xShmuSTOIR3gdAO5DNN48Xp9npdlxd6W7Wry
sjYLagvBPJJLhxU6xZpWqDUV4gBtKWjITNi396dgMYLZcx/0Uzc5HoxQzxODBjjvwIZAvJMUdK1u
ZZuK4dkN6Jy7jJfTJQKJPDT3Uucg0Z9xdNu6OpSd3NT/K6RZLfFAM9d5RTNfeoXKIsTxNNTSVht9
bAtlnNF9WkJoSSXTpeA6vShOWhBHVwNY4PVaq4FtCMPHe1/0uQYl9cV11XVAp2ENBfUg4s/bTG34
eNC6FZm5o8E65AZvAjWPZ+hepxevi7aREIHv/u8gDq0wCOJMkb6gpYu9gVChOnQ0Cd4IH7LO92cR
4FP/3JEEEtW/h/ACv/YDntILz6Em3O455KQEEFuZ+zMLnL3oHkCkeX8oi3ubZZJOi8RPumK+ZOUI
WelRJGeHBu0WMDgmIv6eSJG4vOlmTCSJ6yWEGgxY+R1ZrPx2i9P9UxxpGNIXH5Zwh7E6dKJtDqCD
bC9BFUyHyu3XUlfLnjXLJGLUiubolkT8iPtTzlP/MxT+oOI5D+1KiLKZ4fb/F5mB27e5I1AwvNza
+NJdo9RNFomv3eo92xQMzw4asgA2L7wLOtMKiOeBaHtP8i9zVUFqs9/HBTkW7uexbI43reYGwi4S
AgVxEuwysXZJss3RcP3cGZ2uKX3vMpfz9CEhUGTyebKWPFinaLj+SHzV0gSfj+h7d/pZFhAc8Z+L
GDK8VX+UKmwFrh3zPobgAuYqZnaC9nLN9Of7nmRbYiMutCAYD9peTxcF4bZnFDigxp0l46MWNPJ2
98ewLOE/dZN5cEVXgNevwCvrh3Lo49+FUsXKDGxfl39vwrmn1ZyB8PDC2PjspM53ESTb0nezXtJw
pcFRipMFOsx7vPM9LOV4QUxYKwXefuIrEdOsaYCtyW/Q4D9eZFA9Mbcod/3Aj4tL3iHh+z7QASz/
3hpa1GJpk4sVRTR3msA2esELD/RNGYfOpBM4qPtu60IR0ixpQNKkHqJBjpe+9SAEztUP3ZYPnaSf
7m8k23oZ8YDmIqK9C8HmQOUPg39aKnHBHyig7NCwCqXoaeOeMpyekQiUCI03XoIBGqNT1kICdmLV
/v40bDvW8PnUFYEs3Xi4MB5ll5pH39B8O73f9nHToSeN0jjSH0hudtWjlGnyxcfBv8aJ8DoDh5Bm
NWPqcnTZ1rm+dAQdqt4kxrcebrl7JHjpvg4I/1Q3OVpIIFK8d0GqFu8Wry8uDufBildals8sMjq9
M0cMxGAXZ5AQVKziXUDntUYSi5eYbKTdDErvsuTjZUw6Bl1yJ4OeYfXoNfm264NZVqkrlkPRVo+X
BJzPtHDfuU4CkSz2ZhqmLY+sMNFtbi+O5REeWGS6GS5QcM2PReXm+6me1g592wrdzPLi68VQ5YU7
DvoCyZ3xNKPt9oF2Xv4o1LSGzrdZ2PBz3801F7TRiIsEDd3F0B1qCYm6+x5iiSJmRaWKxrTv+2G8
FCDzqUX/PnarS0GTz71Dr2kSPILiYw1TaUn2mOHqQwdcW04gTpHnUAIUWK1wGH0R9hOXh2nq5YrJ
bUYxvH5YFqXHOO4uGnOAfPyfOpvPoPr5cn/JLAYx6yulB8nBJoNXVEKoU91WA4rTzjYhDVCa/b2j
+gLKU2CPh6CzjwZlUpfjOYMa4Xnbbzey+SBQ4MhDd8SlLiFPtUxKH5Z+WusUtq3MzfAvvEFNVURF
i1g+U+YrSGQuS9h7TbcWb2+/8pUUwSyY3LIPHvXpeOF+9aMopgJ6X95DEaVnHnm/Ypr93LZKhleD
bopw5hJ9wfUEIrEt0wcWsT/bPm74swvp78LTMEGQ+uQIPV+OGhrlKxHVZgLjsPaykThQwtQXaJ6W
j4FTQFe+0ZvQqkKazBV6oJ7oUKhGgn4iAuqqydK1e7TYfr+/NhbPNckrggzULY6bwLXi6a3f9Cdd
xFexrGmNWRbHZKqAYw1llmLpK1KUx46M/j7zI2fb0pst+X6ZFDp1aX8R8qaqNda7IkZjwP2Vsf10
w3ELNoALqQyGi4961KWCBAgkfCq9LSyYfffM99Hx1Sf9JaXSPXUoAjxA4XDNbS1nDDWO4DIGuKZZ
ZH9pwCNwTKKx2LeQWPaB8oMwnkLLWSf4HhQ+awPa3onN5vtlpLiNg5LxkoxigTB1nkILPanS96r1
nAeegGUihb74W5Rcx/agUPw7tJpu6vAV0mzPF0NV1tz3+gtJ+3MLvtamrd7NQq0ktZZjlBouPqCS
n1fu0l8qDzRQ4MM5z4WEOjp557B644YwjmqovyYuIwqJGZ5/rqi2Tt+mYaw/3d/MFjenxgHd+4TU
0AHG7SsfoYXJwe+A/zU7yAKsMfFZhjBr30QzaKcSFx0OqIE6IM+dmHyiabntSd0seycQ6iZuj+f0
hIOTDtxo+cn39DY9CWk257vSLQCwQBWlCsrxz9CR4mcLFejj/dW3hBKzOV9CcqoiPS7yQZMOP0HT
vTySArqX979u2Z3kZpAXOUDgjkC1tzWeBrxkDyWkH6noPkCy/L8WzSjb3lDMBn0VBYGD4gISvLJp
0SkxQeJz3rbziXE8Vyn4n1SPI6hpJLpWoCQBvepeeD/uL48lhTF787ObunsdCH3pS1/swBjLdixn
1a7LyRch/PnMxjWFRJsLGD5cQi+ADVHXXdh8ihwAg/O8+97mkbstSyKGFwsVqLEY8NBcONWXkgdh
kzC2YuFXfztov29798UuiifQli54G75OXf+hKuM3c8auSU5XbgivblJ83jByyetq6glJrh1gk3Pr
XDzuPxUp3ff+Wg+ibQZGlCY1FHl8iR5HPWenCSLAuyn1f8po080TUzCsy9DFjnQAZIBOETCIBHvP
1YTu2G4UX+/v1NcfNzCCYd904XoCZxW6KAPPPxLmetcuHpZfIuLjsR4c9QAGy3bfRo2s95xCe7on
DViRZ+ho3/8Jr0YqnKNGEYUMIySZ6gTdAQv/4pDouSX5SpiyffqWq7zYYCUFfT7n6MrIJ4gXQSFz
OElgzI/3f/jtB/5zUcEPN7K1vGnSLIfk4hVC7+muIs2vuEx+5MmNro590Qt/29buf3Oef74/nmWz
mfkbrrvzHDmAmqOAFdHDVNMxhQx74fNjM3aarwxjW7Tb8C8WTUPppnWGGYsWVV+XDJQoUIOXWzJc
rJnh8kVMmSrGOLlOS/Cp7uZ5xxjptsWTf1KyOfAhpIs+k6Bx05MGQ9c+KPlPDTTNygiWkGJmZdJr
axB9gJ77FlK8oX3vtqi8yOA5Ar3oyhg2Mxs+D3jtNEjmJNdqktXOLdsTl/G73nXfb9tGhscP2gcr
UAX8bpWwN24Q/K4m58yg8bXp82ZaM0YjuqaDIrkOUKp7YA5dDmSIvGM8dmu1UIsVzNzGZZ4WLMIK
gXX1NNXjkab0W8mdEA8EW655QLsZTiCWaEblZomvDK/ttPIfnGUl4tp+vOEBNOJsUWg7vi6Q29B5
Bbl4yMxr4Gv9wdk4hnHygUUZqWUCWY++yJZD1/cCIvMTBO2duAGuAhXS+7a+xdFXIqCZ58hON47I
Iyec/bJB0aBLDiVlzYnxoHjGM21/SAIQUi4L3onuj2gJTsRwDvDtMAiH+k6YM/4hlhAiD5rnbZ82
/CLLSlJyf3LCEVp3h6Yph0OVVCuNVBarm1xEsh0CTmJsUYTSr0WnalBBVU9qcD6XtVxxbMvamGRE
tGYkbWjrhDqdo13UEm8HEMqmkqbEE9Dfx4KChOHUzqUTisb3Tjnk34/ITbqVXM0S9Lzbur04dFg7
0IiNk7rSkpyKZhx3wOJ8XAB9vG/cVzNy/HrDn7OF8qxRrboy1b5p6XQasuqh8J0PU+B9hsb46f4w
NhMYzu0XDY1HotWVQPD+PHbucJBMbqpyYBKGW1dFsxSuh0n0VZ3vB2CWDvF6v73tt5O/TeAvLa67
OQwslzn5koG87CAJj1ZKWDYDG46bto3npmPqhDFkbw7YSE91Vs+HYV5TorJ5mOG+MVAtPRSuojCL
6yenhPwgS44g7oDknbvWh2vZRSb9kMJTehwo5YSDl32ZYvVW6vpc1Wj76uUz5Bu3dbKaTETTcEOU
jJW6Opyca5p/8bv5EpfFtCtV1B2UTD5v2q7/QO/rGPKcYPG4aq2X40Bpdy4Dz13JBGyrZfh0QAvJ
fI2vx82Pnv2akx/EC71eHvroz7bfb3i14w0J3vqQTSILfuuDQSVha/SStouRa7hyPYrC456jwOQb
iSOukcHRw6P1qUDT1pvMaXvQkbjNU5sH456KMj1yAX8cxmYNCP66P0IO9W9/RDdhw+M+hohFg1pj
lEp29tQqdO11fyQmGlWCK0q6eeCEU5HwXR4X4KTKCn0A50Z13mYdI1z1NKZKzbG6zrXqsDLpeKIT
+obuf93i764RrmZeetOMDjdww8g3YwmFdWjThl5aXWK5CQklqdlJ4HjYvo0v1VW6Cbq8x6LdRzfh
+PszeN0E1DUMzMs417Hjw8C5wuX0ufaHvb9sej6T5J8+gkGLSXtefFVJWewg2PuFqmalH+j1vI+Y
/QMumGwCJ8O3J5aeNdPfQKSAxwK8pKVCf+6Zg+pIX64s0+uGJmZHwaC5ynw5xFcw2OS7AWH2gL66
5uCkY3vR6H56uG8Om78Z4SrVhTNlfotS1OwNewb5kb0v3U/bPn7bAy/ymyzjeUyGMr4SJ+c7p+6W
/dCTtaz49Z1ETDk/zyF1W0xYor4vP7rz8IXgPBp9tnKdsH3ecOS4CorGz3Mn7KIyhTx0XVyCWAVv
k1E2Ky81tiEMb5Ze2WpgLOJrGQT7hSbXEQqo4FBdye1tG9bIPipklqR2JXL7YvlTOhWKBN6vnLFT
seh3ymvf00Uf7lvaMhMThw/1i0BnHnHCvm1raIbGJ+ivXSa1BtSyTMUE40unCnif5/GVsumQuv5j
tIzpDkv2QTTlOWvKh1irlaTN4hImIJ8M3pxGOQlCxefdnI5n6a2Jwts+fVu+lw5B4zqtwG8Qgvf7
61JG4tQLvU3Zi5jo+yKRo87UHISi9Mo9NInBtVjk8W6bhQ13AAWL36B33glBZ32UmfgSyfyUusu2
Fneo+fy9NAXJIHhXaydE85T4lOD2/OTwzplXfr4lnkrDF+ZEC7l4ThRWQbzsXXcBVaQcqoM7N/Ne
V5tgIpKY8HsZBxLgV+TjMy/aR7QnJLgvOmvScJbtYyLvh0XEST7Ay4p2iOgety0I3Ab5KluqxYtN
zJ8qPLdd8i4IC7BzC5Swm2EKm8VZOdMsTmwC+kZOSeuj0RjZlzzXaI6bquRcO9Mhzsd90klQAZKV
yPp6Fk5MeB9PSQewGobqCISA0a81Kjfs625fONHD4Di/7juFbUbG6dm4Xdp2M5XgDUYbcivkm2YO
3vGSzAD0DqdEuQ+Lu2Z9yxY2myH0NMfoqV6iUGEHZEnyIUpUsfNI9Saa1p56LetmtkRwQoiUniND
iIXs4ZN8h+r1A53Lk4rUE2hZ2m3+aHZHQGUPiCc0JYdiaE5lnB6qZvkqExmWI9/2KEvMzoiqbPog
dWkQRrV466XdiejoATx6n+4b3+ItJn1UXzrKKXgahBxHH2q1IKTp9k2gErUbRuqvbDGbzxtxNwh0
2iriBeGYT/2+Eu1vWem1Vh7bx42gS/GYj+bwUYYRUZwf0Bg7Rbu6rKvP25bIiLpe63eqAgtNmGUo
p0VtHJ2XomEn1+vylddY24417hME95+k7VGirfPgGsTJMW/Kctf40dMtM0g6+v7+VCxLZTY3zCwB
rCMforBrPN/dR6Ufz8eya6t4ZSKW7WTyQqVBDWGVaArCpefNrmkz9zSh9LWb4nETgg7PWLc1fJF+
CBINuQ/9kTAepufWcb/OPltJmizByWxx0MuYzSnIXUMUNc+R8H9UIBxa3A7agBv9zWxscMCbH8Vj
G4RJWZ4osJc7iETuNOLFSkyymfj2/xfLsyxQ26V1BQuoFjiuOo/RgOOtFeZt9jUcGcQrZTamKcK3
e9P/g6BNle7ypABVGxVNt9ZIbDuSbsO/mIRKmq4acylD6dVAnvniEah5nELkjRPHpyXoznxYO5Fs
UzLCR8Q9MfCa4vWRphm9jI0rOZ5+60i98TPhsU3P5MTkhJqcvKbxIBFos/rpFlF2TuE9NfnyvM21
jRCCnM0RvsDGipHX7rxk5LtubNcYdywBymQm8mlUTBUearFIxT6dxFeyxB9uSdaS6qsqupVQa9m8
JkGRbBNvUG2DVOR27u2KpuNkR5UjPt5fJNu+Mmxd+FmecI1UZ3TzX1HL97cnCrTj5G+zRv9gVfrQ
1OXD/bEsz5DEhNNHoBB187aQIZmSdw1kZce+Pjq1OoCx+JPX9oclLf7PT5Ugc0TVeGVcSxAz6Yu6
aQEwp8uwhmP1I40I3zGFA2VuTyBofbo/N4udTIg9D4K+q0H/Esq24xBnWh7AmNwd7n/cMgETYR9o
tKm74CELwaXxvAzkAwiTQL3Lu+bQMv/DtkGMU8QHdcwESIMMBRh+Tj3YznZ0TqbTBJzmQ1e6ZOW9
zbZSt0m+iGSQMyWk84fbJhjwqNA0zfhrcfzm2/1p2D5vBMoR7DXEj2sRckAbdmX5eQrqlbqnJS6a
EC8JIS6inFaEZVrUO02bpzkmb5us3rZPTYwXBwluD+lGEWrF3pAMhCAI8WUlnoOiWznPbatjuDsX
CsyEKZHhAE2o/2g1eE9JNK8hyCzBxER4ceIHy5RhAknQvc/c4KEuoj+krp5vnHNuBTycnjZOxAju
SzqSOoowFE9w0kaquMRp4a3caC2GNlFcmvqKqJSLsGGAzaJQlaN9F1AD9qFrWL5NVIyY6Ps8wUvF
HA0izKBi8n6JPG+Pfmy5bYFMQJdE63WA3tRbQJIF5AKn3RDX6njfyW4x4V+sBDHRW0vWDGAUSXkI
BqzswJT3AA6HX0WJ9geCNoVxTaDVZojb/1/EirRSbctFzUPpxvEu52CGdsFrH+AKsG0iNz95MQBL
1JhBYhkDpO4H0QM5m8n4xzyrPTqoHyoGov77A1kcz4RzZUPXLP7AWZhBmjIMsj59dpuyWimy2tbJ
cGvmDoT0WSXCrkjTfuezrviWBG71CzTCfbVxCsatb5BuN0HEj4V+7sSHGwbnBH3kNYWN1zsgJDEh
9lnUq0nqRoRjLC5+kv5Rg9yTVL+vPP4sJhouGf3Eh/FXM9W/7hvlddAjMSH3IHAgMQj/WFg3QXWK
hsrfqaQbDovwl33tev7FyzQK4rGfH0swiKxsOkuYNKH4OVGt60cC3jOl4sPQ0vmQzUvX7yY5uI9u
lP2qO286gtkXLIj3Z2rZfiYkpYpA4AgFYhbyvEy7vdsDp8gjn61RsFo2oAmUA5n7Qph0WVjSZXhW
PXF+BExlu7iUdGUKtlUz8oYk9lxsbp+HKEH0R+CzzkFfvJt9caINaMr9qH/Mc7HtBPgHMtfH3jwu
PQvHEkqoIPDBHeVdPGyjNSVmO0AOXYbGA4d/6HbzcGRkpo8d0/XhvrEt6aLZEJBlSw+O2hnG/hTP
ECHSjgIgTxbvWbBNfB3Ph3/HzdGhaCgtfBaCVbPfMSm60zI33j6TABTcn4Vly5rouLgt63b0sKX0
VPQn4oE7KRjiNeFk24Y18gd0C/nESQPEY8f5CF2GMJ7JQxW52368CZEbgiWPM4Vw3/HM3dUqR6tQ
7vJtu9MEx7VNr+qxWlgYd457UMSnj4HWxaGn0Rr9jGX1TYQca6ZqTvjEgHHBsxU4VKZ9Hc/uyg61
5A8mgi0nHqS93JyFDdCcUKoM3dIBewYdwtsrBhCWK49v/49vryQq3m16L873uRzbCnSrGIi6e0/l
2Xnpyk9xrGKEpvSjE+cPST1D5njgO593DwyYUiDpTp4AhUCrngsIyZaruuOWTWdi3uKFoRRWMhKq
STkPjlMVj7kc2a4pujX+CNsQhmMKkiU9iQgJ577+TXz/XTRW76am23a7+v/N/sV6pl3Pa08uJHT9
RH/TIu++TMU4/tjk8v9PDV58HXh03QDE7YdTXDv7Atje3aibNa5ny6YzAW8+SIw9Vjh+yPulB+Bd
PPeV+i1b8LZEbvtTzGvIOovvmJA32i6ycHXjhzTR/Q7iuG94uWx7ZzBRbg4olTqHKRb2TqFOEA3O
z0GbrangWnaPSSkLAFrkQTUdxziMkI946s30n6Es/9tkX5NHdmAM24dXLIxc53ebpt8ywlZeL2y/
3HD0SEF7o83xy4msPpE5v0oPCrujt/EdzqV/B5J+iVRZq4SEE8ik9kqp5FIGJT1uWxjDa/NIaZH6
NQn7qh12oEPqwVOb/77/ce/2lVeCoIn8IlMJhusk8kJgtseDrFARSrJDh84kv0frTUMgU8hPy1h9
mUdxmqccTIX5WuZpSUZMYNg4kgVY68pHaTN/3/b9MSDJr6r0wfoCGYj7M3zd+J4JD6sHXM2hmAfE
nB+A4RdaInvOkmSna7r2JPC6T3smSozJvtbMGf1QdH35QFtoUlJEjk0HumfCwpYGbWkd6KSATfF+
0SR/64jlJ97bn7etj5E6t0klAzx/eyEkU/U3l8AKRCTyvxLspysU7rb1uZnmZegmkrfIeEiYuO6B
l5m7z+EjK8vz+h4CE+HfH696nbhRXNKwXcrHkg+7tPXwToyOIsfNN1UjPJNjFh09lQfUrRe6gKjg
LfqiXOcTGDZXpmBbH8PDyajTKG40MMO4uRzB6qAf4qHf1hvomSyzZRMkwexjUaSLMkoxld/TtF5Z
GNsvNzLlCugA9Go2Hl4u2G9A5Z6Lao2X3/JpE7dbEi1qNDL8j7Mra5JTZ5Z/6BLBKtArvUzPNHhs
j4+3F4V9PpsdJMQi8etvtp/GOkMTwZvdMSGgpCqVSlmZLgrz4OV3CusXH7eanlZiggldi/p+gn6f
dlMPLdfHopDyCAVD76HIxb6LRcdEr6GNNStFlXkp9dr3pSDfwUz05b7HrlnG8FjuQQFqGmY37aSq
cakooMSt7PF8f/QVf4oMZwXxbdTTqHbTIMqaf3iThSdtBWPiQ4T7jAvM3/cfs/YRt99fxYRF1KEG
lZkLqCU4jlvpOTGPNg9Ba6MbO7ISs6ybxUFQG+oITRg3peCh3LDQ2uCGu/qe9kQpBDZklNVOFEQS
Z0XaX/vsYhTStN13U2ZjcJl1QZz74+Ok9Od9YxvemvOiCQdngLfSwj8xass4yOi+KqZjItVwTob4
B7gY0mzygjjSwe926rZISFZWpQmEmgbakAUMGKkORfQIXsjvQUTHU6tFcbCLrbu0lbhgQqEymRUZ
CA3sNGgBhyq8sz/6pzavNg7+a8PfPu7Vms8hC8XdtrbTsY+qg7JUH1uF/a4v/eOuCTbRT3PvCqEC
tqAMljcknjutrgMYAj/tG/7mEK/evxl8FvmzDfOM3C9PUkhvjAHmor/3jW94LQDFE8QdMxulC2iv
HXlYBvoCcmO1r83BMZXzOhQPvJEynfrob5aHwRZF/ZB1LWsedn2BCVtofRLNmdMu6RTU/45e/kOo
cAPeuBJ1TCGrAWjrPlrkkjZSeE/UzabTaHlqY+WsLU0j7IjBYXml6JKWbVuf3IG4Bw8x+pK3y7jx
iJUPMPX+Ws4AxoQ8M25IrQJ1R4/AczfPMbc18t9zjGNitdqJUh0qZ0kLtGJhUymdQ9fp9qggsXSJ
bFsdFhI4cW9F4jgzXsdDX5HrOLo9qj1ViAa9wEPhZ98yuJWpXzmK3WR+VrjhkgIc3JfxMOfTU9k0
7c6lcCtivBqeL5MoQP65pJUTlc5lrqTvHwgoAbYgoStTZWIKcBeV2UunVAr6GAQqlA+vClW50z7r
GGEwc/tcTjWibI0OauH63wXE2Tcsv3KedUzEWOYo9IxWiCE2GjEPdabSwg9PN8yIXeeH3PZlzGX1
NIfsJavQpFmCOsHaeRA0SXJnywk5NIRAE5iTaTpymikbGmvcnTZMt+KmxIiQQJ/SSmr4kOVUCSS9
LrWPXiTQvx3uT83a+EZqQ/Uy5AXtlrSult8NcSEL4f+WUbBRoFoZ3gSb1/ZSo3c7x+tnVJyV2/Vn
KKYsLy5Au/u+wAScj2xqOWfgdvcnuZx9Lvl5rF0LaCL9676NVpzDxJlXg3A7IfAEJob6VFmAe0Bj
Zme5wuSQtZuKU+E3Swoyt+Fc0t6P/b6dDg36uDdMtJJLmRyy89R0rqwrlVruqI5qqc956AaHEboK
Bd06Yq1Z6fb7qxilvbxourxRaaVkdYAegXMZcPW8kUmtjW74gW31DbNVjU4Ft0sFXP6ofLlF7Lo2
uOEEtQvMvVyiOXWtPPswzLR7wJ3KloutjW7stFZrA1MDWZlU9Mr6uXgt+0Kk3MqT10Y3UvwuiPzG
tSKdelnoHTDJ/YEKsYWuXxndBLJZZe13rSOmFN2bztlqagLmCGdrXa5EB1MILwNdutvmAya1Fn10
6jUJP3gAe3+TJAr26eQ6pgYei7yZQ9VxTGs/lHF3Q/ET0WxALdbsc/uyV4s+G3LZKbBKpV3pcsit
qzyFM29RO6yNfvv91eieP9fQUxJDGs1ddi6w/C9Oo7YwFmvWN1xqBnkbAC9EpoJ4j1W7JCAdOVq6
2jDNStDxDaeSHnWHpfNlKiv2v7ngn4LWf/R8+Y62Ww2Da48wPMtvQFjOcMZKxxK3Krn/Ye41ugKs
8zDbv+/H/rVHGO5lTQv6S9xBpjYoAbtQvytcMKMP5LESm/3Mb2MZHBNgptu+DNCQiM+Yan2WompP
Lsndx8mJ/ASKaUFsl4XzrbSbfWQeuDb/e2FZIcQOFVnq1Ct5fs6HIXpYeBGedtnsP1C2ycGhOofN
oNvkxBUv4dU58AyiHiIQBm9STb99heeYoLaaDlwtg9enbldGF7QpBnHduOJBg5Ezvm1ubbYFN1nx
FRPipkmXFd3S9GmVT79mhkwWQ3dk2MjvV1aZyTDrtZUju9AXqVb+C2NuFndSosWWVt+7sN2YlpVo
YhKUDdVEJ6eFQ1YN53ExWdX5Fho3Rl+zkBFNOtBhMQtstKmLKo01ZNc6W6KYqmKruXPt9Y144ni6
DqMGrx+6EX/nUQd5fObrjXM8xcp/4zTpGaEE0lmWyoa5T4Ee+qeCIkLXls9o4XgoSHkGjPU8dt01
UMOH+y6y9jFGWAm9uluoZjxto+pfIFuAYgz5zk3bBLKFsh+JnIhIASizLshUswe/wf3nrlc38Wqe
5WSMuIVI3dL+IXWmY4VAv3Nw46CrOCqKt1JrygdWJDlZSBmHlS9+3H/3lUVq0qvpXIVBBE2N1JMu
iKryjEDFCiQQkC/zopItG/n2ymIy8WKaLr5eIsrTLsIC7TW1oRYw8GNhDW1aLT09u3W0HO0slICu
0ei47+tui+1VuoBu4a6KcBRK1Tw0R135vxXaczx/CwW0EqVMJJk9jyVa+gaeLi2PrZmcQ83/57E6
yVy2kTSs+IWJJIP+lCto63d4BCg7lXjHmvzLPusYHq6hlwNij4qn9hy9AO/1ERxvPwsRboCL1t7c
8Oieh5Eu65mnc8a/QWJTxL7lbzXSrqxbE0DGPWnRgCiejtbsnnJeqZgAenDuumVfmmybt6pDYU+C
zl6TAvIMTl8NoJoIva0Lz7UPMOpjVdCxP2eJdLGIfW5k/b5qsuCkhP62a3ZNhBqEUuuxhsIiOmi9
PKaSn5zORuuS2Ll7mphZznXkBoXXpV1Q0MsweM1jFkSf9r39zWyvPBdJiwT1VdCkIIY+K7kcrbH+
2NjZriYbx8S9uXXXlCxc2hRioN/R5AXB3bn4eP/VV4KCiWKrSMOAq9Fd6kfup6AmV4j5XUdXDwdW
Vhub80qC/Kf098o8HeDEuPJRSFft3D10bWN/waWlfwxDNPCBygpylyIcP9egTD/e/6q19WoEC6pG
6Na4pE5Jhu5cawbJvzWwIFa23tql1z7KCBh5BLXo1qVtijL5JfPUx3BZvgVW9kkX4jyAChmnv3/u
f81KbDKxbm7pol898upUFtI5tT3K4tagt4TPVmxlAtwy5qpSgjU5tUSV2B260MLs0XOyjS1hxU4m
xm0pF5BOjxheoV5wCMGrnUrZuGf0HfeHguQttMkC8o71O4vtJuwNjEzaY6xDmcm3PvWhW8YetTbK
WGu2us3Qq5VsN2R0MidrUwA/IUbFyqewEU+L026hENYeYKThAerQCixA2IYIkR8sKeWjYHaQEFlu
4Y3XVpORiJdRuWQM3PIpRDpB2E1H77FQ9rJvHzXhaTybljmCDGzaLNNLNjgQcurO+9zA9Lib6MRs
V02q3KZIdTexU6k8tZG6rvSzApn699yW1aA4U5KnRVl/KZwlGWX+L1u6Z7+tflS3CxvcLZcCAIIq
AIXjLtHHyDaxaFHhhZYGeBh1lqJ70oOkPydwMjxLwLs2Pu3tGbdNQNoMOh2owTN04wI79oWSCWu3
RirlbuTLt+z+v4cvm972ltde0WcuEG9Rl84drsmtIn/Jmv4J8pxgn3SSehL5xoPe3qxsevOaVw+y
alprt8GDJgWEeVj3Z227R0BFP4/K3XLBNWsZLhiFNji/AtqlfcGsGLWIIp7kVova2hcYzlf1E5cu
qmlppVkfD06g47zx0ZXYjvwoxynYlTLYJoZscENPFpao00VEk7jW1ejzs2c3Yu+aMpyxB/xt0ryt
07q2H8JheuET++e+n6/YyASSzTJyK6+b21SABDTudfCuDhaKls38eYi22shXZtlElHXzZEveYU8N
3HaWB8txcOthzeXw6f5HrI1vnISbsa7QA4oMBMrX02GstATOeKiO+0Y3PA7LBs002q3TauLioSuH
7hLKTQLLtXc33MwvrIA2g2zTnIlCgSyibM5TVzvNhhu/vcnZJglaIDt7XsTUpjQaaEwG6Z88gDUv
Tl382mcfw4f9LHBqdCA2qdPVP4nnWLEbZO6+cGqyoA1+O7uSYfBWd9ZjoIPqCLWlcgOhuWYcI3XF
YqRqsHmbqqLlJ+Rj9QPoGfskY63esP+agxm+29DQa2ZohKYBHx4doNaUz35KRY++ajaW/8pXmNiy
gc66sHBOTCcCgeFRH51lukhLbGQZKzuOiS6TJZe9AA9uyixIZ/Eq6Qj6IIPxWPTzv2wgH+4vo7Wv
MJzYGTKSZYo3gCrjkkvQy23rB9XJxlSv+JnJrzUKSy6ZnpsUXNMc97mNhnQqrbstcoYVK5ngg1xm
NQmqpUgtNCY+oKN4OTkjVA9CZeefutGqnmiAVvL7tlr5GPPWIJ/mwkITRYZrUgrdbKt5YgXdRzxo
mzi5qZlYj2veNs08HlzHGkLAlPk70wqTJGyK2oXgJgKxupS/Che9qL3zPSrFgU7N4y7rhEZAEhPO
cKPmCNh0bo/BLZtv2yA77RvdyCpUW6MFssIH1CiuHynh4akCRcpGLrHmBUZEGgsqwLQ5YqtU5Ttv
UqfKzX9AqPzHvpc3olGWiXzI2rlOu+baaFD0Nbhs2oh0ax5g5PRQALXDjvEq7Qr/YOXeMS/Dcz5l
2GpwPeDv046xTVqwUY8l0kanTFuRy7gWnYodOZzv22clWpuEYBZIdccqnMu04yAnCqRI6lodA239
kznLrnOtbTKDhQuklsYF8uZjzR+DwH8AveDDAMzD/U9YiQ0mxgull4LLcC7SpghHHrukmOpjGfnt
Fk50zUa3B786GNCQkpbpsUizujm2DXQJ284uDsvkt8dFh/tggjYx/Cxgpc4KNRSpA1WdQ+0U5Njj
Wvdhn5UMPxtYHYFqOCvSNtCPgA/1J7sK/Z2DG16m5ay4bEiWBmx65sF4YXIR+0K/iRJzgPdlfu1l
wKJO9NCCG+PAtdjCSK+EHxMgVoUTaSf0c6bMqx+U5VyUy1Gjyl92Wd1Eh4VjPYYuAIhA0AX/MNm/
a7z26/2h1978tlpfrUoG5iIcWMBQV8/Rpdf+Y+hNT25t/Xt/+BWSDdvEhfVkYZPMRJZOjv5etRBU
JlkcyB9c/2MJLwZg4zDmYIfHr/efuPZBhptxTwnOOstK0Cp8nBv56AX8kOl2I6tbCRMmPZprzbaC
fKOVdIqXsczzKS4te6t3cW10w3lFCRguKQt4QN7aL62e+wvri62cem10w3lxdT52hUutJLDb94Wv
UjZGp/tWX9nETMazrEVnSaZcK7ECJzvwSNJzU5WfAitXsUtnecxG9uH+o1a+wsSLueOcNQPPs7Tx
bfY8hE0H4HrRbuS7K1HaRClrK5wd3QVZWoS4X3Na9dXn4f9KMR2dkWy0Lq4sUROTlhdwuQbA8NQh
bdnhbjvyXwYoBC1xvixi335mYtKA6J0iZ5ytJJuXcT7m2AnYMfKHcMNQa9Nw+7hXgcOxoF8EG2Ex
ZSGA71EDfrgx+3R/jtcsdHvo68HV5GRKjlZSldn55sQyz96H47iR6a6sVpP3LGddAHwKJll23Rjb
ECCJqVV/HRd2skMGOABIRfaFIxOi5nuSDKiWY98Jx/4Zcif5w1ws1jmYRn9fcvofEjQ20nYYpJW0
ypFxVEoFQNQWh8HaTBh7cu7TqbByYSVLlV+9ZXiqq/6hs8W+pM7EpTE6eGUzlTRZKEHDG3uGPvi7
pdT7orUJ37JnrcjUYuP0bf3kheR3Q/stZOlKpDDxWq6rZEFEbiUaHSGAzj9BMi6Poch+HaJ2I9at
WN8EbY3oH52DbGZJVTWPVUYegnw5a/QK33ezFR824VoyD71hyjxsZsuIi2w0ql0sr9uCa62Nbpwn
IVXZCBQlaCKga3xUjPaxCPKt0f9wz7xR0TfVJP0aq9IFFTSQmdEZ2hpHMlWnml7YaMd9J+KJfXCi
KtZ8ien0PfLGJ+pnRxY+u9EHXf0g7FyAz32fIY2d1aNcoKrT0iRi+suQs/eeR77fH3ptCRgO6A9D
wZQdsKTMu+EpaugAMoV8uAxtvnU0XFnJJpirBukgySr4uBPMNg6H3OPMf7ZIWzsvAMlA6KNk05a0
9sr3mNgu7ufSEZ7Hklq1j9ZsPS6lTCO1dY+/Nvwt5L/aOTLhsXJpKEuWsD7LvD5EQfMN0P7f92fj
dih/Y9GZ6C4eonETSl8saQnobsqmGC8jttpYzwE9h0BunlBQLA9NG9kH3NRtlWb+8HS98VwTAjEF
vozaQLJE+QU4eT/2+iubiiPz5rM1WUfoXRzyIAd+mx8VUukGvGRB/VCpcwNOtF6ndv7dIyC6W64Z
G8/L8FGCkXPMj7M/He9bZsXbTUCaVLwPhE9Y4gj7AZoeLzMy8Q33Wlugt2e+mtSC1GAZmvooIYv+
5NGsj5UFTLk/fylv5cj7H7C2coxwVTcRWQq2sATMHh+nMnrXDnZSzVuAvbcxBqCc/fsb2IQaSU1l
lAxVD0aD6Voq+ZyBkW0q0dmce94JwrU/73/K2lwY4Sjqws52rJEmrGTsMS+X5es8ZWqj1rY2G0ZE
Is0kx0bkcDHonog2w0GuSorG+8qU2tiYVh5hgtHmBTDiyiJR0kXj4xzlV1E0wTlrydMM6drTfSut
TLhJahbYKBhW+RIlYP08ZVzoY53Z9dGJ2Bbn28o8mIixrCsGKweZfTLZ4IAoe1rEgwo+3n/9taO1
CRcLlgFMY/bAkiizvzq53Sa5xX5D764/2JyyI5Cn4lIIv0Vbit8/DRndguOsrOX/sKmhRqNCbrNk
cqd/HPd9ML9AqRCdt+17C+gf0dsbPrlmQMPx0Zvv93mBcKsHKg+K5f1Be6gc37fg2gIwXBJdO64A
zSKmpwXSa47Abe8uJL+AmGULyfxnW3srcBuuGDSKgB8BSdDQllA67ON5UQd3Tiv7IfPbeA6rE81T
Fd5idUFfPO8nYFMH5k0H3jz7Io/7hR6QZsausJ9Aju0ITGwjjrX3wZqfey86du036Wzp3v1Zmm+9
r+HckocjqKECJOTdJy1wpfru9poTqU+jQMvAXF+cALT2+Ret5cewJw+oq+G4kb0rwZR4ez+6tbxv
s/DGm5iIsqx0iptiO028qHrEq4SsO/rLhxoR2fe/oJvhjB3NyZZj0IRxaG3JoP8JyG8997boX202
Y676SjeYsQoc0ujGAXbAWcSxwvfV6hzmTjygu1GMLF6KE828o9NX0LojZ9mlhVDvijY4NNiV8F+q
rVPlfLSrjWLdHzTlW+9mZDc8gyihtTg0mesXrbuD06MLBZ7XLcuxJl2MPb+szm3rPNwyg8A7Cyht
arpxGlnxRhO1Flp9O/rzLaFvvSYePVrFeVhu+fra0jM7hqLKWVpRLhRAsh+d/pHbzsGpfjD5QLzz
EPBE8I/txOKp/TVEaZ1XR66R+7cHrDoIcG7UZv50Y7xlYiPkWI7IPIiy3FJ5XC/YTowXoOAzaedb
ue9L5xRPYfWuacDu2A+nZgFDtDr3wVcK8neYX7MEpw3MvVN9RSdAvLD/KXFGg91xmaKHWzpxW0Tt
AtFQ/7ZEthfu2uwY+UuhPanQFBOCyqu7UF7JQxnlW+jwtcGNUCmjElSWRUYSFhTPo57Objbui8Im
Gk/lBelIkJNEDXyOaRO+c0aZortkY/y1VzciGndyB3oMJUkq+Rm4iOcKYqH39483Rw6picZrJOhb
w7IgSV2MU0xd8mj77fv7Y7+5xWJsIwo1dHGdSHOSeMODisKY5OFBoL+XfRfehLq2dd73HCOiKOY0
re3A+sFAv9ujGI8kCt/VdZ3atstiMpMndHTz+P7T1ix2y/dexda6ga5grxuSkKK04EAheOEG0Cjs
G/22z78afWxqBYGXAAkdSPTrU1EtLbTTqn7ke5YSJuX2Wa8ewFzZgA7HC5NygPKOxXA5SyPozt5/
/TeTXoxuOPDMWzBYO5okDp//VQzkc4p/8bDB8YxtzPaa/Q03bjsqiOPSILH8UpxH34+OMife8f4H
3Oz8n9CJDzBynSovO+lkWZCIyX+po/bFBgcagFobh4K14Q1HhtZ8l1fEDXDWoAfLGi4O85+oWjY2
1xXbmJA+a8QlbGD5ePtOFcdcQJwrqqJdrYUhNbF8lGakiWSBl5/IrymiWex7u7SuMbbhw0tdOUJP
wGUWPrfiiIoS1aFh65i0sixNGdPa9fqunrBmCisT8hE85VF2BB+iRg8MoDnvZm6HW3W0lSk2eeK8
MPLITOsgUU6MU/7Sx6BcvL8416b39vsr3yXZ2AVljaGBLJhjexpQRND1vpUfGa7LpJhsizI3qXmX
LMX07NTNQxZsKUavmcVw26Jwu6HXo5/IkRw1HV8aPMZhW+0Pa6Yx/DYq9EhaHnmJPbVBbLVt6g0l
2Wkaw2th7cIeW89NeDEeXTme2OKf/b7ZGH7l3f8D4uMBlwHXbjIt5LT0/mMO7vz7K2bF6v8B8PkF
7lVo7iUBR7N36TXRoVl4c1rAlHu6/4i1tzc8V+Desh58y00awR8XRz5tB4W1tze22q6cgfqA6CbW
yXAFCPojdZfYn/OH+29+e8M3Yr2JdnOwiVM1aSeRWn+ugvza+v6pdsRljrKTVfsb6fiagW6/v/Ja
Oyg4546jE59r/6AKOz9Uru1sbIdrH2G4reVx1/JJbieadR9aQDSZLlMUUY7BMj623a4MN6QmQ5wU
wqv9cVngvtNytaBcCbn3PjtyYm2BD9/uDMEzDB8OarXkI3eXxNH6UOTOMcrDxz+qXf1QHYjVvucu
/9iz4YH47CWwwo08dW2CDPfu+74tskgsSe6UxSco9Gg3Zg0oXY7319nK+CYF24Lar08DrRJd0he0
1z4IMmysrZXZNxFxzG0AbJ2DOemkOLWd/1ix9jO1WRFbWdcdwnHvtmbC42yK2yFgmOeEeuFxiCRS
L07+B8TiFkfYirOb2Lgh1EsFQmFYaWxmNN7RZ8r1M+oAH+/Pwtr4t99fueFSA+kFVVqVACMHNI3d
VclYcXnxcre+3H/E2kTffn/1CFA7jBTX7gr3B4OPY3M/HVWdbzF4rY1uerpt1S7X9pyQLqz+cZQf
tDGB9tUesAWAfMYGDZpDATEaOScDteSjTah/JcLbxZyH0Q3fpsvo537AYRqI1pPSerhpYN23+trE
Gu4LxcCu7gJY3bM6iNcJcui089MLx305uwm7E3VXQuOvVgnJ6LN2rPeDXA7NoLYSxpV5NYF3pTuK
HtJgKgHt++1CF8IEmuDwuss6Ju6uQc9SxKtoSkjUHvuif24rBqLHcgOGsvbyxhY9CY8y3oxTktuo
qaKbCC0g2Sg30peVvN1E3pF2lIPP7T5RgTznjp06o8JVh37Oc7HnbjqkpiSp6wdkqhclk3IcsoPi
9iULCzfOmLNx1bRmIcNtJ+EPytVWn/hWlx38LPpglflyuj+7a4MbTitCv4EIWyeTahx/Wo6focsX
VbN9gxs+a9HJRocPBhft9KNzhya2wNd5f+wVpzXBdnXFK4HQKJO2QiW4FNiwhgWhv926BXjzljuk
JsSu9jU6n1gm4VWhffDL8ECk/9Fh9H1hd4kfNucSQI64trwP979oZSr+g7pTbZP1E76ILmFxdrzG
uqBhc4v6aG30WwLwamtRVQe2GuhqJdKW74nv/OtE08aLr5TpTJTdgts1rdBZmrBmOlLFL2PgH20h
Hzw4m2ejH6Hf6hNY8Wff2INRmsMuHzV9Yvdl0mbBeQQ90dSO3yBZ92XfNNwM+MpQqL73FXhd+sQN
89Qqp2cBQsf7Q6+sWRNyNwYs54Bp4u1zBW4LBX753vIhpFn59kY2vzbNhj/XECEXHBrPSekE9YvL
i/pyuzDZ59Amyk6VpKuDzOLJqJ2PWasugzV/u2+btRc3N2EbiuR1l/EE0IbxVOQSTBDwg40XX7G8
CbFbFi5wk4X7E9nn3xV0RmPHVp9ol2+4wMq6NJuqQkZpu+iiS2iYAad27kd1IopdLHurArViHxPF
h1hT4UpWtYmPO46EO5W82k6ziz82pCaOj8/LrfF45kkeURaHXJ9qYX33pi3amLW3N/y2yqsABOp+
m9S2qk5jvvgPWThVO61/e+orl2VzDWp/5Ypk5kNceOjbCpJQF9dF7PMqU0e0nXy3xPVMi6prjnYP
TRpJLoFDsq2i+ts3bpgAw2/DikIl2BnwBFCg1BHaA9hZg1d50F8n6sV+9RRYn235r2hdEL70Dw4U
R7rigRfBAUwLcWS3p1oCgqwe+3w+YAV6nh2TMTvgj/wmPw7qB/5lZSXQcx9hF3/rOnbNs5y/be8G
zVJ6JKyTsLfwdmETE7gAhwLfhuuunFBNhVKml9pZLNokwHScO8HOvqXObiAenaU7gFZ3X+XbxP/d
eLlFMXQNbg5H7zLK4FizhW6sn5XwYOL9Al1Qlw1Dg8CPDGvsyGM5h981Yd8iu9qKcSuGMtVAEZoj
3o0lvmBsfnlO+V5bSwkhtOJaEw9EEgDXb0zJ21zgIS71/p70SXGoIISyTSz1zraDp5C7sZr/LLYm
+OxTdZrbDx7pcEM6xSg17zSjEUWArotoqao20VmD612nzMgZspvl8EsoZ+b/gj9wq01kZcZMdE9J
Ge4DQV8PApHpU9iyD7QL3/UOaBd9uvMi0KSLCqF5xPMgI9dhAHNdL0GrXmZQ37u/oa44pomWHJoC
RO1k1FfAp1FrmTv/JDtyAUX/vmOtyRbVB2Aak6HjXecg/MYJZAGYToJ22FdU+4/ooT3yHOQ93tWy
yMlX9jOZiq3+qJXtyJQ8dJYsIqSN3GvfC3FS0VKdsSdu3bKsOKIJ2pk8iYgFAcIrdJXQxCR+9oV1
AA3OSY72595TP3dNsMkHVbaEtV5H3GvBmUZz/XwNfSmOpbdVt/gDonujvm0K5tojZAlFgW1vIUV8
2zSArAnzuALttSeiA3jUZu+z65UPk+88FHYWl7qMe+xQdadje0tcZ2Uhm3SIuRuW2oGWciIt68RK
+jUo++O05P/uMqOJSW38RQmnpPpaNU+18D72ajl5U7cFGllZDKagbuFFk8cqS19lHz1VftOdihE9
DKR2/gnQdIMuzNzZV8t1jRSaQjZyGp1yuQ72udJ1Ar2z86CtWNs/ncz/tctcJip19JnAXVm1XAmf
yIPXQhACAn31OXO7aqfn386Zr9I5uwPNhdbNcoWoiTioeq4fZOiXG8nimu/fJurV6GRmFnLcQV+D
jPvXuQZLn87dcaMssTa6sTPitimKeBOAeArl7idacSeui0Uf7xv/7dEj0/geaCgaN9LddSy0jGUW
PIrK3Vg9b5/io7+RwO7/eY12e05Id5145cQeAHWujWLK/+XD7RpNBB1Q885wgEAMaCvrcWOXWvsi
YzZYS+ygQjvEta1CMLV2uAxqJNtiG37b+SITHUxt2qBbWI9XZ/C8OK/96KHVlXMKm96+hJHVfFR7
7+0jM2XwNJ06B1QzVy0d9lwXVn9xBx/tBaLa6gFYs9bt91drV9n+OFnUGa9D349VHHjF+JOUntjY
UdaG9/4eHioS0QxQn7xCBC+KO8cCBQDTW/oMb6dUkZkvENJYU9Ut/dWFohCJra7srxUbrQcvysXR
IT7ZKCWszbpxJLE6qx2XKJuvEFzlYJH35/khnyZIXNO5O1pQYfkiIrGv+h6ZuQTYETgmRTpPbTe7
x3y0vQPvpo3i8sqnmKlEj4q+UMvkPLnhO9AbH+vQe74Bob2JfI+yLeaKt3fYyMwk5trPASnCU6ZB
xSysvqMBBIIXv+8HrZVr2chkliS9R8AaheE5NIKALY9VEzwU8xiD8iz26iERN7TUJc+mR9ntulaA
vuHfS7nVyzR1oTtd6TIXQ+yhSfcqqnCr/WPFU0yYri4KkoU+EVe/5U1zgKqGq4COZePGvK/4im04
emW53FaNBymEJjvj/PW/0XZjcDZf6rbbtQ9GprZy3vQgqc8k3LGh1nKmqlTjgWXoL9gX2m337ykI
q7oZZ0zDFayuz2U9fCZsi198zTyGh1euUkOr5XS1nJsOTrcc2qX/6mXqyqrs5f6yXXMKI5sqxQIG
Tn+YrtHsnALNkyagB2Q6uxIFAAX/ts4cADPQUjFdg8D6MBTqQ636jYPZ20EDWLi/h27anKGS2k9X
4rL/8fz/OfvS3shxJdu/ctGfn+5QuzSYvsCQWjJTmXZ6L/uLYJdd2vddv/6d9O1542KnUg9GdaNR
7SpSJIPBYPDEOe0hSuFf1XEbjJkXp5F9eYLO7wHALX7vphelQFNBTgJJ7uKuGW+i0F9x4Estc5s3
TYe8a41Q3GVmdh34oy1n5rf8Ap7rfv9oX5THNJ8CcQeMdYpQQ93MWrbyUHe+GEnHm9HvjScQNwoV
H43HfjqCICy8H6AD1ZYyNaHD1jWRIwgla+rRSdJgZbGX5oo7szWxngiIkhKvg2wTbSrDhPJXtqZe
eH6jIdPz+4jmQI9lsYhOrRMbtGFWQ8yPOSJHQ/K/dxnXecSs3BGh9HWT7EC8dWcqwoPeJSsx7Wkz
/f0CizZ+//yo0IYcIFAUDcWlfxXKuYaq1Oo1z6PKmqossoY0H+FfY91Nu25a6XVhSXgQrdySvJh1
n+zSJt4ATmChRPvhW3uOR9A2SaPFYLsTd76o3bdy6nVQmFnx1+cdns4jaGNhnFQNBWA7OR7ftNbc
F1l+mGp/jddlYTF4DK3gl1qQB5iWrBVvirq8BhD+imQ9w2axkgxUaMnoBmGhW5fnaiHu0HkgLVxI
l+cSBtSClGsm2dEvoUkpENOdZc1VcvVpSPWjkiUsnEdXUr4lKKrrPG1mDVLruPJVshsV4TVsJ7eb
TPfymJZMi9vtJuisMiNB00oM0QMlEUHrOv283PbS+nN7vaiVHgGaQnZJATpaVb6VIuFJg8zF5eYX
TiWDP7PlEtwKhkx2vRI79VjDsQebJozcwi8O4L5dSR4sjYLf8oME/G6NUZQopFHDwDPijtaNujKK
hQXgobZ1LwvgxEHz5hxaSki2EDpbOT7OX8BhN787K5LlUp+KmKCcPOL1pwsnWkwPcRFTvwzBX7ay
zEsj4I5tUAMIFcJ9mFCdPAqi8asahtfLS7ww9zxPpjShZKyOMDlhlttVoEMVtGFDotmXm1/68lO3
X26/wdSFqlLWmdf2AlgCJU2057BZkyJYav30/7+0Piu6NnQJBM6yEoIWemCGLBWDNY3epanhNm4Y
SoNM6kjamZ3/rEnJrTy2bqGPK9Hkgm/l0bWdUQ2j3MN2WlTTZVd9eye0YEPwn3CTC6OfSqKvOKCF
XcxDbKE8aTb9AOvRKm1bmupuMttdl5qvhIh3hpF+bxfzksamUCagL+8KT1LNHq98QmK31WDaRBDX
QPML240H1ULAViFCJmIkqav5xBaDysPUFXFEQYsylt1agmBh6XmIrWHMUVwkc+KZqFRGetx4Nvpm
Uw7j90JaHlgbR5LmC0GG67UPPk6U1bzKcfwtQTZd50G1eTz6kdELsSc1VPR/gFtpbJ4vb+eF2JIn
m9SlAhQlI5oeymYn4zFXJT2rhAGP2ivGurCledVg1YBoilF1865B/ZsF6bd4m8yGvHIULK0rt6VH
QUp8VTRjr+/iQyOlv2aUWVISrfE/LH09dx63ypzokR/nXi1lWUinNEgbGgCG/Hh5/pfa5w7klAz9
kJAm9cq0ETaJDFZmrQ/WSsiXVpc7h8cgaUy1SQovjssXqCA+yLF6LFE1POrj5lsD4HG1qQCMfTbm
M55tAB2dpJ5QKVLs7zXOncZzVfS4FmTzTvdnuxrjGwPw6ZVIe8GJ8pDaysgINFiF3DNE/yFViZe1
kEmYJOOqDtV7kmbf86J/kzxuDKMAuZu0Q7WF/pYrSbNT61iXoHOJbOj35um0O74cmyDggVcT69Sr
c8DJwS41OqVurjGvLdgoD64dU4HUYqBjD2TFvpCKX1nW/Pjeh3PbdwAOEoB1E2qDqGEH3HLUmdQM
3yEG1HWV27sGCskUAxLEXiEp79Al2UgR+WbT3LatwYHhi2OXe8NcAmsPDUUX4Kq1Mp2FbcvDavVW
jccRt2IvH5vixSwy4jVCB9ZqmpoadImh0ZOY39tiPMJWDjsUaWCadp3fWCkKTimowtWVPbbgnf+G
ppWjSVUG1GQZHXgLWqATQNKQ4L+XrWep+dPW/mL2MZQHW9Ti4iVOgfekQPMrMcgfKz1NI1rBS+sr
ZrrU0WmhvnSkgzmny8um8HQTWE6jNkMr9NXpOZbatYv/yaWdyZLwoFq/iZK4ajBVWvZuoqK11p2e
OMUYs6DpqdKtlXAsuD3ltMm/DCVq+741A/QjZ/kWndS5ow0/tFQ4hMH75WVZ8Bc8wtYETc48QR3E
04byqKrhjSGoa157aSW4PV0kqjj5qpB4eBbdSKEIUSzpx2x+87jnsbWJLkipb0ih16pQpReEWLPB
L7WmybSwrxXuOM6kUc9LEAJ4aRxBKnrsW0sDpp1q6vyr8SEecnn+F+aIx9nKBlFNPzQjT4rbZx1E
OXqrueX8vYICnYfZQplezlKggr2kHH4NOCtnUfleHpXH15Y9aIeFKIo8rMNRF0hC9WxcS3EuzD4P
r82g56T4ZRd54jR+FH29NaTOxRlxVQKQeXnmFyyfZ8kMlVjUhWwQdmUcIfHRRaIlluMaz+fSup56
/bJ1gzYTpmBu0bqaPZR5betyZytpt7n88Uvzw53FURpCLBHS7rtQCoLrvoydSPVpW7bhXp5K53In
SzPE7d9GmFItNPrQC3r5scsridZ1u3bcLDXOncqdP6qKrpSBl0vhaAl5eJCCal45y5amh9u8ANko
gdbJ4k7Q61tpkDJGWr2hfh6xcDDWoBgLa8wjYHN50AoBOVpvHqMUaVJwABeSb1BpTu8+V+A/fo7/
GXwUx3+fKc2//gu//1mUUw0Z8pb77b/cj+LqNfto/uv0t/7fn/r97/zrvsjwD/9HfvsbaPevfq3X
9vW339h5G7XTTfdRT7cfTZe2n63jC09/8v/3h//4+Gzlfio//vzjZ9HlIBm4/YAKef7HXz/avv/5
h3h6of2Pr+3/9cPTGP/84/a/7/6xKfLgH5CzDv729z5emxZNiMo/FUVTdQMqCIopncA9w8e/fyL/
01CIKGkAhKnm5yU8L+o2/PMPSfqnqppEMTWiyZIsnaiVm6L760ciIOh4WcT7sI5mxT/+5/t+W6H/
XbF/5F12LKK8bf7845xdG5LEgzZIEGZDWPe4ojQ6S6FYayZPX2bir56+tnzO3E4tczumnxo8xUgD
8UQkaGdNuNUSxZ4Gf8WlfMJu+Kjm1D63aXq9naAr3hAveEUE078PvdW9dA/1m3ogEU1iWmJAOiNP
4Uo+4FwODh3yWA2DlKjEBP7DQ/gH+r+ZaeY7oNCgZruZwQkP9dSo/7g8dwurwgM2clmsJH9GV0Jw
1TZHKNp/w9OcxsCFtbgrzlIkKcRrOwgHCDXYTW6gO0uFbC1bdZa+7dTFycl9OUpOgEhhqPDt2eO4
b69BMt4otH5SZJocUaz0orXQBGHi++WZ+gQ/njEDHqkhxJEP0aZS9LQu2yez5vaRuRvADqYm/XUH
gWd1HJk8BhuM/DloTIy43Etxc5tHHQMp/TZusrsY6qdlC6XmoHobh3LFRM/Fw6eZOK3ul5koStXo
QVJKvFGNf0w+oS0MVZDBUKGV7hQYK90sGQt3uIppL7Z+gQkPwxdlfiLf0W89fT53nga5UDdpA9fg
o/Ak7H+NzePlNVuaF84zBGMxthrBB3ed7KA4lcntUyGEuIESN4xX4r3PR4lzhsH5h6AtJL1IZ+Kp
8ochz4e2RV4EtJNjcjBQV0o7Xd8l4C7Uu4FBsJtBoW5XEBCwit1DluT2lJgsMBp7mIgVijlL5maL
m5oj6PO1Xmk0Hgq763o3CwQ7UqAJ7Q+WYQBt6kPQYiTAkoBBxSS3mmzAzlIKKY19bUCRC5I7Yf04
Tk+GENltOuyK5KFpXso2ttQ+vJpIft0JBY3HwWp93Uo60A+NCUuAu5Y7MOj6vSsGra2fOOrbik2+
N8iC22AeO+h2p6Kn6NczeGiE6rmQCB3ryI2jn1mcQcBAh9azQVvpbTaf4lmmrVzfXF7U8+5e5PEu
YA5UQ2OOiZfMD1r+gHeJOlqxl8+yk78vpcgDXuK4r6HjiI2kgWE2mzNwnYe/xEayY/1D7VtWdRCY
qLC1u4ZGUCPrpNApc9UOSLuNEtWVsldVnmiMwqW2rCh0lTZ5InmdHnvQqLj1R+klEGtr6tbo+M4f
FSIPnYFQSNWVNSy870vb7HdZgbIp5CfyADU09Y95Nmii6Cs+/TOfcm56OI+LbTrOotASTzb8pykW
ndBvqBC/+ESmsylsp/RDjHUv69TrqR6uegDagNDbBpruyVFr+UFAe5S2px15Eor8pTLfu+AhDsAO
gmd0SNs4cjc9g9mZ9dHMCslgcbwz5YrqyrNSqExru20CA/ezholpQOt+AIrYoHl0HyQKVKAKVxpn
1moGSDXuBvHRN2Yrbk4A1AaJle/UrhqIrk6G+cXbAvXdDV2GOZc6XHvnkbZrdOuf9N7nJph35CLq
/zNBJJ4uiWwyOiYjpDGVdyF+LkwrLvEqM9wp1W07XQUx3lB2QxfYpuBTqZtYHZo0Mn5CWsLK2ph1
1bCNo5s4q0FoKlq51H4Hj3eaAO4c0AoAhXUNhQ4ImjeB0h7iNYGj8w5b5FFCZhR3fplL2H/ZzgBj
UK4fElC0F8ZO1qKV++2S/+AOhXII4siEGKzXCtdR9K7415q5hkxZiBVFHieUlFkPAnvYRu3k234r
b+Jr5SjfVtZsx3buRs701KydOzC3M7bCg4OQg8njUkRXiUBYDMbeXk2ZRkJbbGY6D9/ztjxOSEvz
phdRbuS145MifAjdLXzZZUd+lqIWdsTjhICp0uYimBB8esNudkDN6MxecojciJX24Ix2yzJn8NbI
aD9VYs7NGOe+KrOCZl8/YiySBPctuLnf2hpo62rtURzHQ+3PVE5e6uKHPDp9EFtRah785BFCiyDL
8lkkNJaopKzrK4ZMsytVkp32qqdqPksN3ZbBFuzn0qaAdvHg6ywq5F3QHo2su1ayewJp4yZ7bUhl
GRm49xtIZup2hP1LHGXQaDlO9uWJ/SxoOjdQzkMJvT5mk68TL977B9OJdvEdOs8U2iI8Fn6pGSVH
5Q70PZsU5ZzGXhc2VbFpoGgUMy2jydvKdxgLJsq5M62cmjqKkPlvLcNNj9mt6czbxMs28mb0Ri+w
A7txYye0ejY4kiPth2sQs4oVzW/IJnXXWFlP63tuOjh/VQLFmimiNuPq2dJhSJweWGKxfCOpxi6P
9HxkLPICwVU7z4DmJTiGQ1fPtv0adHjBH/JQpy4D3DAtEY8kIIKRBStUf0B2j0pGTOdiLSm09PFc
/KooRatGsT97afCzb7x6XlN9XvKGPMapjFFLKGWIF6B0bidXwUZjsSWwympt0xVZwBIrcC6vwIJX
5zFPwxiKuu5LqCZrSlB265aEkltJebjc+ufLwhkT0k8L9OXMl1W1bmToWWAk0BjTSqbTyRao7mgs
8fwdyKSc6FW/Q8l9uy+dxI52Gas3R4VmW3UnOb0dbNNH7ae+y22VAYa8q/bmjb6r7jUHlNdsjZhr
aRY4DxckxC9IYs64SSW0Q9pQ8X2qDt+pR4XD5mkKCUh4lHqqcdOB+IGe3I/kqCJHLFczSPjfV6b6
/GblpXlBvJ2BKg59lP2PQchooK2VtX+mms4tIucHoiKtIdwKP1BbyVW77Q4VTpp+l94aOGXWjuWF
tITII6jCuUfpXoZeWquiEhOpeXV7OtA6q4C1C/s1ENtiR3wg0+JaV5nqjMNTu0mP1c50xk3gRrCs
2W6u24fY/d6ScA5iNOtgrFOMSKtQlWseG23lBXrBXHnkFGpToEt6ahi5+mzYBc2hzG4vf/PSGciD
pdJuigBLweygRJZVbuGG16mj2Kbjb2tPdOMrXLbt9IBrr9O6iRMeBu+7K8MDqSSziYX4ZALSjeaS
Q+OqXu8p1rhL7gV4gPxhXEE+LdkAj6oKstkM2hKjlNx2399DJ9LOXJMRp70KPdyWnDVVq8/K0DOb
hwdZSaYGAfYKPYFw3xkOGpvs3gFTk9u5YA+xk63sJsf+dn4Id2vzuHAw8airpEKcDsAtzu3gZpRf
quHjsm0smR3nB9qkjHwNKgSo2d0pqE8k5XUarFFTf9IinJsoLptFxqFS0gJHxeQO9rwv75oHKOZZ
2V5x8hskBYQVlO9S+MwTGaZBOPtpr6C6GVfilA63/qPpVQ/GNt+Mv/IrgIyyn+KhPsSHdsXcFrIN
GucIwmiYcr3FxBVVysIptsk8oxolo7V60pNpWAo+wjHXvxdV8bCsANJvADyiO41c9+NjAqaaywbw
+Vh9Zo14osOyB8X03JS4Z9PWyuj7QEGCQ01a0TeRhlZDP5A3QawC7UeW06eetvhlWBoCl5LiF0vd
0G42zeY9ZQmV6bDyYUvGwwO6sjBK8I88e/LdlNJ5W+xwP7B1u/mh/ehvy4e1Gu0lx8EjujqhjLtK
QUfDbnSmQ3xXtxRVtHtxp23yB+M2ZdnT5cn+5D84N9mnbfg1dprFSpATeMPKrrf5Ud5fVzt9Ezva
Ub1tMKP6znRju3aju/hmouXD2lvwWbUghCs85gvca2I3V8BVPHoTQ36VPT5mWOaXzAYIyQmdjJl2
xFqa0s56fsA7DkvxAauO4LQrzo2bczNGmBdGVWCKZ/NV0JH6KmanrQfwEERWE/wQwKdEeitaozlZ
8Go8UiwRaxG6gjp2i+pl09Yfj2L+dnkJl5rmIo2sGkq9LeFp4gCpBV+2pcnLS3UldD9bXnNaJ86t
JJlvpiRA7I4SG/b2NmPTjawqexbT0F4r4lk4THiMWCwTucx1rEYRQBrVkpTt5blZavd09/1i3W2u
VbkP4hdPMU4kfKDdevlew9yVY5JRloBIEg2Xxzzbgnf8crsLi8mTLNZyl4F7BYuZh14KoVIht5vV
Gvalxk///8ts1KgDBq4Ps2yMLQUlNDK5N0WyVvi/FITwwC+iS0NgnELezO93saqx0EyZkG26tqMi
6BhM9cEMTKpmEIQQsZX1iAbibSpCRX6bBgnq9iO3E3dRFKwcUQsnIg8Ti7qoEOQaH9SZx6745WcJ
LUNpA1opioJBVpCnVl49HJY64yKLvoAiBWRZQDhCAdIXohe5NelsvLbW6ZqRsdnVsucTeduE61ku
7mQXmAsaWd+zG84JjH2thmWKoUbZzk/fgu5HLbx/r2nOAUBtOY66k0m2ssj8NnOy9DYSpJU1WjqA
eCxZqmty3dTS6Ek1rAUytXMf2sVU0hbCtpWo2g2iP3JK4JEnCRwfpIakRRDYpYy6TtCstaWOknnJ
gVrVVZELVhrjUU7Qtkq4pvWy4ER4ONqsiY2WDdjrIcGrUbwdp7VQZ2nL8HC0cdarlNRourBLq7WK
K8Wu7/RNc0jclLrhhuzBYrLLrPIQrfjzU7LhzLnHY9SUufCbLjn1OF1r030sqEiYbNR2bUifPHTn
OuCcDHhVJwjGooMBth4pN2pTWGO9AacoEwwf1MDQGJOTNyGPaS/Odqb+yvV7cXBEPNJD7cZqh1ej
B0F9cBUlB2XOoJrUWuCOccGGv62Ifgj7t1pZCX+WZuO05F89IokbsxmyyZvUkhbzfZ69Z2C/UcS1
wpol2+HCDLxZdlUjk8kTCURY2ldhWIGhLF0wZM7fpKpahhHJJ69jeJpzxr3CEju0Riaywartp73M
aneNI2zh5Pjks/wyT7NYJMFUIles9z3r+/ewffRR837ZwSy6AM7DRGk5imOMVahswA135bbe+q6x
K4/JJrINq9prP4wf5q7bzrZPXyNrLSG3sDg8FE4W1RkEO+LsQcIWCnIqM6Q1McylsInngqygsSsq
VYHlsX03og3TbdX16VXpGvblaVvsgotBzF4RGi1VT9M2WuRBesBzt02s5k58MFeWZrGP08b5svAC
4BCTaCinPmZLeGpu4Hjt2Z4f5vU+Fh4ieDllM07aPqn80etxVOLhJrYFgqeATKCdnzCpv1EshU5W
5nSeFtd2LoFwsj2qK0NcMG2e/Q6iOkFbt0As9HBSwnOft7ZRzyugnKWbHM9q18Wgbg2HEQ7GHZ3R
ki3f8rFKvb17TayOroE6l66mn1vryzr1E+4ARY5+Tt7gWqCxhXjKzSmiXuSvV7tZuDXxNHej3wYw
idNwWG5VLHN1VqOHfNWol1aDcwUDEaKyVmBveXgcVeml0l79frUWaCFG+zyGv8xSrcl/bXi/KVhl
PH+qOQc34oCKuya4KSpgTCsW1Fc4oWhnxnZofAxJSmMy2r5BqBnldiAC43MfQ8mvyg+RdF+ON7P5
oKcDbcX7KQbwAfATnUQemHZsQYBAuZFvkXG6DqKtZmxQppWG06YJhINQg/xX1wELCJmvIOCZd1OP
iufmAYVjIGhqWUNuavJjxV0sbLPfmd/E/9OqoEMz+uFkIpNbO61FGIAXduHiZdGC6OvWoDJTWY0X
j5UeF6zl8+j6Mt0oZYmqKSB4S1SynabfBWEA6fbOSbufhV9Brz0F1OklWH3gX/DnPA9cOEIhGkQc
uN8Idp5vlGktmbcQJnw+oX0ZSBINBDXvAhI/dGKy0zDZm2mwA4TMAhkzUzwUbgrblUf9zwU5E0F9
+pIvvenmmASoQDkFhZU9MYnh0l24+i159p39HnASOmzCwxob3MKO+/QoX3oTslic0pNZ5GJNtQlj
K/D4nazBkpYOdx5aLGdzoBkyRlNbgy1bsVUdwmtjqxwzNzsItsl0N2CynTnpwbgNPxDRFyvO93QO
nptH7k6kKWWuSfU8eiJwnUqVUTyOsaG+T8Vfqm+uJQWXthXnscy0lXFrQUb5tFa9pTDTka1k07DA
BiGZW22B1XNjr2Rryf6FBeMByJVOmr5WMKHifNQBVCCVzMy+XxvPgq3zoOMEwKZMSzAe7Wa0xj2y
gW/ldb/52VndtjlOd+MhZ2tv//LCjiVcCOOnJfClLdiL9fg1Ba++puzkrLH86d7QHuZCccystqS6
o7HZsqnVDpWRMJQBb6MwpIWKd42sc0HW7lUTyCyTyWmhZ6mZ2Y0EHHhW/wzTlBb5xzhu1PxKl2zR
L+mca1bfQvGymS1Ig645u7O0UEiU8YhnpRd7Q5KRXQFrvDUHg62riRWVxOrTl9gXWVO9d1LgStNJ
ajt1JL8GVWXDfHM/TTOdumJbTEBiy2+JFG3DIbHkEkzoBYI78bWpr4KkYyM0ZAlEhXTVbuOBjtq2
EwJryGM3rFvWoeWqv6/I0UxSW63uiNbTIH2XUdZZD+R2nERHDMqbQCxpkooOgZh4CKy/JmhO5UtA
5ffQta+OclLTlChWkzwPKPE66TQYdly/J+NkJTmUt4fr0n8S0mOP2W1wcyzMmGqtRo38WRRGVrb7
PN+BHZlKSUH7fq9GAGG2t2laQkkbxSw64I8gFpYDgCXSh1k96gVyJAaE1XvkeTOT5uG1P0GCMFDs
hKhXnfEYBVewSSrOid00rS13W6XJGaowWWa0G2ixsVET7DmQWFnFll4geyw+9qFxRC0FCD7076Xn
eJj5HGpiVJ1SAQYEY/RD1P5olBVvtRCb8DBxAPIrFWy4iIIThSYiaP3LwcnKQzH4bKpRDlpmu8H4
Zr6IpwX05aRAEcY0enn+nMUHNZuovqbxseRBuJupIUbl3BfY1Cg4pEFBLKO4n+qKaZAVvxxZLPXA
eXZoC5KkO50pzXzdVC9ash2i13QtKfAZ+p85OAjn0iVwiaHMCC5QxQPUxCaGd0Fa4cUpdiD4yFRb
dAcrYASvEZGVswEvTPlqjL1wYBIeQi2mUSonJXoP9+G2wY34dG0QmID3ENMuvcpS3efJkhneRE5X
YWHFtBdGTXh49SBLnSpryPPBz1iTHXjVbbQJWUB/omR+29L+1KPP4HctzSksaSOsXsTPn9Tkb0Dp
sgRLZR1MHjKN1mhmlgYR+YlkLB9v4ymLVsxmwUWDWub322wtdL2C5BKAQu2PIXgm1dEfCMVDD8ID
ldYiSoXSx6j7ddlKzx/UhIciF1rSIcuFDE2Wu3o3W41SOED+rYWJS5N2OlO/BG7dVBU5KJUnz9xI
rugoLHX6jXqVb8pNsJddyYlt/yp5ku8vj+Z8nEN4XLGYpPIUnt7rSFReiYqyaSNcF5oWskbNJpQD
NpG1EuxP0Y+/b0DCI421AkXkqQQ3q8t7A+ceyJDZTI55JTBpbp3SfBuGvQGdgDy/JjitcNYBmkwb
kPoUUcTUyUnA0ZIPpUPAJqT2GU6hd733DwLKAXKldWscvieB4UwX7TTZD3njXJ6lhSIFqOb9viqj
NuayAayqp2s/1RHs3WPAmkxioCpmefhmQPPOH3QalyHrpzspu9bKd8GAopw+sThDbcqcAB1XeUhL
0qYZrbKzsy6iRLgb0yuNbHyUlFz+1POxF+HR0OMogGagxcOeAqCfQOVV5PApt3lm9Xjs8wxuzAIx
2un+Iu38HVyIXXvRvrNkYIZLtqaXe/7AJDz4GaBII9UHZO/K8r4w9iOxjYhFszOKmyLZ+t+hGDYk
PDT8vqCRGoTQWYYtzv62qkXaIcK5vAAL0S8xOHcUFNBZHASMQBdetPpVB7EKavFq8yUttnpxI7VO
46MUU/9p+I+TBG6sADR6cb/LUXIxRtlV3jdXoYhnED1kMUotQr/7AS5Cv9HYnDZ27PvMNNLrInNU
MOwnuckU1F7Hj7E60Q6x1eVhLNgRz7/YKvroTwKZPRPV9J3v4B3mcsMLBReEZ1j00/+Zn9IiLvIV
uD4mu9YTr8bbMqPzVb9DLGyBM4nmrnIlAP4pX9eOYa+xyC44cF7qHNS0sdCdor0u/eU3g+WX26A7
Xh7c0qxxQZLfotY3rE4uzviZF8dVgbV/QxnPbT/OA80tCTtQoEMRRpSoVBdQl79NhpdMvA5TJifB
CZ38ltdOF2xE/5iWLzcqBV2nbDxM+a6LrtLyUQxe5GpCAVXMYpOCIYnpM3FRHEgNgQXTrxSs3nn2
mg4VQ5ETwKbPY8tIXjM1cZvKjYMcBDIFbU1INxmg5NJYV7PgV9F7UX2vBbiq+b0N2nmjSQ/j9OEL
e8PchfWNqOIhBoQGiEeh430g8yFVvXb6aOtNqTii8Kwld9F8FBpw7NbDD0hUbIOkeDTF6igEyfWg
hLYKnk9NMx2x3Wf9RteTGxWhSxPvpsqR7mvteRqu4/hp6mwUY5nxnWq8tPW+1qygfyL3cCi46dTM
MDTHmJCnNUsUE2yNENhEbND2NgoKfPyVOh7m2FMA+x6dsLvWGivTDvGosVY2LFkxadOjkspnDRLy
wVsJyqQQdaVRez+0niLSobKj8ohJBN90NdzOHS7XwZHkd3O+r/wtEa6SfBNk+7K6nqq7qNqm6V4L
BWvQYjoazhhvJaReYzsG5NMcrhMpoHP9kCheKb/nuBmn8X7O74a+sqrSUk4Vic17aNjJzMBXxNRR
v9Jj8cck5i+h9hTi2tcINxi/0r1fNu4FbDnhsWixlBK5gtyc1+waG4efC9GV6/EJgjIu8NV26yob
de0ysPCICuqR3z10M43xHM2nZ36G5yN0lt7pb93H/KRZ5iE5jq7hhbv4RX4O3WblsrYQe/EQtbCX
wc8rygjtEtRoVMj6TrgL60GEF08jpG24MpELHohHnAWDPHVGG+JZ3xysDhoNSvSWG4/fWyUeZlY0
s0pKHavUO/12uip22W5E9Gi6Mos9YzNtouvQvdzXAtyLqKcRfolWhcIP5sJAX4TNVrYRngYXKC92
+tWwmQoMoAgqsofMyW1tE1mRk1m5jX9x4RCsyx+xNJsnX/zlG0ZZ7oJZ75E5K59rpaXzKNNg9f50
8tzn/C53a+wDCHAVBKd5uIdyHXLrMR57YILso/bMW4ShNrYfk6wWhRWGHT112cq15vT5ZzrmCzmU
DAmvYkTHg7RLzMMcrBj5wlM+4cs2KhSShkE4wj5QomgiTI5imiuzVSGXKiMoHab7Yd7E1Z0404M8
Q1PvWVB/ijPQmGQbFo8BsqyE1FdhjkI7/SUVm8dZqJhQG7QqXEWuVwKppQngQjSftEMZiQDXZWNP
1cAhwfNlg1lqmAvQqjkCxybKar1JMGk5ZRSCRSuLtsBYQPhyjaiSk65u2tkTNlDaQS1CQ99OmEfA
WL0IuNYaef7kM7vwvpY5/nwIOWcp3AYwtDxX9BIpSpR8W+YPsaf/Ds+V/8vZdSy5jWvRL2IVCeYt
mJSlTuqwYXVkJgAmgPz6d9Qrl57bXTWLGY89bokBuLjhhHCMxc7deHF/bDe/9Zi+Rdj+9nWXAuGP
/VbVMF/7xlhmQCJjJUVMvnTwBPHx/psl4O0bt04FjPa66ojngdafCFl6YuiZOrygTf6V6vtZVcCA
g7W+YHg0v/P5oEqMjiR1YTHC+zvO91p/8EkezAuLC7Dtp7oK53rZLV2z1kkeut6hUlpg6SSR1tuo
v+X9abFiUA3d7Gibh7xAmvGbtMZPS+Yqr4N63mw06QVPK26tfIuG4W8L5oey6lqTt5yUUVkZVvll
uVzIK21YRWXI0KFJMe29IGWhK5FMCQ/yTRqYGC7/N6CE7l6FNtN2TK25VHSL/s7yk8N+09f7oalw
zTGZvZpro5bOW/N9th9HiMN6MsnuDWHH7q+g/x/C/jXZpB1Vpst+RjLiISedkf+2jxMixb9jxA/j
Ov2aT5K3ualDsVqB6itol7tbS8LQ2IWYd4YvEd4nutGJxgbUXDDItjuTNlUduiW0aTqNnQaYas6Z
9gIvUmxH6A/8+7J+erJXoWsB0awB63Heem4ZwP/9ZD4aC8oXJI0lX1d3//6WH1hb+jXxJJMwtbYN
HOsd6CZmPBy7Y5EMVKydeDw2vzCRfkA36Ndck8wjBTc7fEu7AwZsc5mtIc3GbA2NyFhb/5qkXNbz
XwKWcxWwCk1b5rJCJmk+9Qd3a6xM/JPd1Mfmszw0JyT6K7XXV3zvrv1Qu//lGf60Pq9CBjMbR2gM
dyeiYefGF+bbtKpAFLKQEJFVvWlamkb//rJvncG/3eJVdTjpJQw3R9yi032kEw9858FTFlSSdpUL
E1f/2Wdrv0SrG702C8KKuRM61aenbm0MeRYBXIKux3C12WXqgTgbMwPdRO0ZGQK/n5Pae4KXTgRt
FE0T6CoVcIg9DO3jQg4LO+VuZEE9xUhmcLD76r6UrzP7DWrzQ+C1r96dyQh39GzE/GRo9rnpR577
Gwf3hxd0Dd63MVz0bYK80TGf4f9NOYg73m8D5B+4cLp99UZMu7W8/vLpl7iu4iWeI4hw0ypCphQB
XwOwkAyBvEU+0H3PGupfR8k/PbOruE64lQ2iuCR48PrkQxF0bv7LQvspLF5D+ouU2UqS78ggoj7S
ozxQKy/0MEnoQ48ebCT2XfCbKtcPBdm1DqyrI1FzGXBDQzxhlthS8PirwPhN3P2HB2VdZZjKn2vd
gc0V1FPeJu8wZ78hS3667uswrXWdL8iIomFtx0DGRkC+JvV2CtDNo18Yu+7TyPuVZvHjS7ms8D8y
Mm9R6H7rsPXM13xnP4EZHbaYaoFoG5G4X3d0ivQYTWjMs/4db34AEOrXpIAZJvO9CWvXC8mH3sOX
JUJqGzzAJ+m38/eHoP3/KH+70xcH33B+0ehR0R2nJf369+X/0GP+Fqv443lJKPgttYXP1jEDzOjn
8+HhN3TUN9HpL5H4O0L/8dlp32oeh7IFjJV5kJVw+nSM8tUzxqBz/LM17vviBvVX5DEZMJ7StgcW
yEmp5504ZARp77BkLm/y8l7zoF3V7P38Rc2vSoSNmLcOEPS2aiI++wuVrhZxA9HamjZ2Azw2W4aC
GkXOgkqCA83ufMdZjcxYOaVNYfsam3I4TnUMnYpV1s1Q7ptN2jnj2snQA23QwGvRvFrMJK9IrKDQ
aoH4QQV8PlfM/O0JfQOe/vaErsKTMfaqgSnpvH16ebvPos/H3Sandxlwk/9+uz/lFdfcA4ahiAkZ
Wyydp5eC3iZJsnv4+vj3h/+QgF2zBqye+2KcckBbFj+c/aNbPwmZR3n9ZrUfy5L8+1t+iB/XBAJ7
SE0hBVgnEI+GAm8bMw3AkRJTOee2np/+/SU/PqerKFUAWGqpEi9ii54phbsjntWCELVpg1+e1g9w
dv1a2LYyUseqLsBPZutBljaxU6wncPTrUIuMcmU7nEJNP1DIsRXOwkuE+o/Vzfd45o+NqPW67cAk
BINUc4gy/5aXv0lh/5A4mFc5iRhlp3SQ3WGAeucpj8J6ldZQ1PrltVwSxL/sj2sKAIB7RBkjLtwx
kiwGdMRlx/yuuCfLwZnjr8ZP/mPn7Br/T9xlzjOVgWPovsCKYVXaSOJU+lsH6xtx/7c7udrpTSp6
2RZYYDycYpLka/z70hmkFuCPEloeEMtDjWuFw6YDmx3yeDF6lPS1ijnuMf3lgf4Q7a/5ANrMVKWl
mKinXooxhx4W5o1SYKsBOSax+BynjPv5VzTCD6vjmiKQjWxxph74AGJuiJxpbcKQSHvQNDeAATRt
mo6Kuk1s3oVloSI+6KGeTkFbnqs0/GUJXVbiXx78d+vvj7VvOkzKvkAEHMKnt+P97enZow93v2zq
7837t0+/ihsdTAYanyMG8jZN7AwNCeOcm+XBbJ9gMKjYHFRDD7ZNHrSWHfERu2NJqaqPmk2oZ22W
XIb+AL1YsDdN42x5Cty6tSbf2/K2UtOzn6e08p1takxvcnqt+jtgEXQQswsZDctEy9H7pQT95kf9
360Y/nUekwPIn6bcl9vSPJsaVAKBN0i9LGq8j8nVoBG16iD6aCiDtlghPgBpw6zAXcL8yN/wyqFj
81oSC0iEso9d6GkYnGA0U65KhrEFJkoYGol2CWaQ9AeuEsdyKTc59dM7f0ZXU0tqqYUOnA0MGN3+
++3/9YjCPV2Hpwp4O9NIcU/AmxfICBgODt6eNG+hDsjE8Or+RdbN+tsywzddItgfywxnYUtgiSW3
Vneuc3D4y/a3OuOnFXyV0paNObem3aFmN042uSvFM4HPRAeNVTmX+y7/1Lp90xtBNyWjuS7I7b+f
3Q8H7zVtpMxtaBSUKJ2afD9i7mMjMvG72t/+rtT907H7XTH+8dRmOBsN2KGQXaNdqMKFfn6+I7t9
uLv59z389a1A2fXqrXRd2de16alt6afoQd0O2i+T+59GcuSqpmXZUrip/L7yS95fhkgykTWg0kDH
0qFtVNMDir9o3v43iSn9u83+x7MS0NQugaHBpEzWVG9flXpg/02SRL+mjfjZWPDWvFRN9m1pPsDl
yBG/5G8/nAHfhdofl93DAK0c6gUiO8aRLGPoubddm/0W3X9YpNcEjL7p5GwTHNtooaNdXMbLyrvg
7pP354c80tbZUTv91ln66U6uY30zd3wy8AKGaWOW90O9FuTh3+v0p3HyNf+iK2pI+FdokWiFFunS
pHkrqKmfO4iOLLDR6ODiZhbQ/Sqs2DM+fGHBAJZtyDTumbH8kh38sFu+q5Q/XlXpZcZQOijVde9J
Y+emv/v33f30uVdRuNALw88M3Bzh59Zc583q359LvJ/AaN9d2z8u2ZJW29SsBTQH+68LxyaROIiq
SNsZkMqtqHrObsUQC/tgpUE7UV5RDYWlogCfOVPE+jjzTmYZwhWuz1daHixFZI1hbb4ykdS7YsXk
XlQbxwtdcB38ZPSCtAyGLKmK2C/oZOEPUTZS4EGMdzsLUrYqy2jMA9cJtPyjM7ZD+pFPVHvzym1f
hqNFyUNJaE5if941/n0JcZUvYYe2C1WLCCCmvKLkpvzorAcWdTJSR2k8cXSXUPQMifMlgJED/g+K
j/baLI9lEVtQMWw82msFHfouGA9y2NVeMGm4OyqQInBKAFI/lTYwvcBIGOvspMZTm1I+HtBB7Pim
dqLR7JKFjQkc1EVJVuLe7EL/JjP1lQVT24PBdtN5/nLNKXa/ADEkT4MvY+0dM1I+72rnFpa42A7I
KQN7mddG9+76EzXZjkOfje3cr0lEokzqclOeZAYcYNB74bJ2b6EcJMTJdt51/FhDog46vdCSvRcZ
rSHVp916rZm09is/kZsxKUWEDdHdl2yFrNWxAcgPFkIXnXIkK/2LWcYVKiokFSIi+GTnbuw/POij
pyF+rgSuBuBbCuhJc4sLkwdMYHLMq+tguoeKqQITATLGPSDj6yaLiKRNDQXhTyn90HefFLZlRXYZ
em6LnRhfFd9kQOFBfy62PwwGrYmAvPWxvrOqwL0p3aBd+TtDUL+NJHQmyX5xg2y6keKlktC82M35
zdQn3bDSOmh20pqEog2LJeq0lbzpZ9rcZvE0PC1ZVOcJlB3y5wxkgI7CsHVhobxtt/6j8I6lEVyu
QCRtE1lP6mXKg06L5MkeDh40kcFtIAJrfVXL0G3Xhh+61hFoU9OOhBXaj2kOyW9xsOZoaWLXp+yt
AKt9iWYUqdVK3vo5JQY0xNAiIdPaU/GQBlDzlCLUDjWg0n4g62Bga0etlL/K+nOLFVRtetz0LfCn
ffeeNuFYwUU88HdDShn7qNhm1um4KYBuD+f2XGF+MyABPKfpXqmQtXvPOnKxXmDNLcqbHn0XLyyh
Yt/QskpatsurEFr+k3dG88h+RNs+f3KgbieSuQnL9x6LPws08ISXCENTyfCD2DywfTxmN90Y5H3I
xX4WALGECivHvvVd6g8JwET4rZbd2jFQSHkTGGXCjTDLYuhlO6/1UwWRW3ctXWy/FflikP84NVNO
vQpPg2aP/hvm51kXuHYAclnq3zlLpCZsJ7yEnd3f93WE5Uqg8PTB5DrFu66p/7SYayGoPu67ywUH
+IL8aTI+eL+Cl3N67uC1PuPx9zCR/6zXbpHoboARUfVxoXTON3gVIv3EbrGHZLACYUJg5k4j1BnD
zngoZlhGJohP6crLPx0oU7P8Q0FjtYfahE0LjJKLmLCRcuy1IpCAXeWxph+s/qUF+H+MOnufkQRK
BhAQ8vpENIEAPcbHFPMgpgAyEVhDcjzyPtBAyMHfMSjETdK4Hy9gfgYs6cXKEJF4vSzrfqLuFHpG
FfTlTpEbaDfa2po1N6YHLbRjL7esjCZ4W95k76UXeGgQmtQyEQUSe+dOMS6Dj5syC81ubSPY1+sJ
rdatZwYeJuwiICbg0iD2UHtezeXBqpLS+Uj5jPJ2OwE1Cv4OOs3isYOKJgJB/1Sb4figGkSgwE2B
PoLi48p0If0d61CE8qjzCh17BBr905kDY1t29PJzj9PHeG4A+l0ggR/huvyjvvfrvYCN7xC089k1
V+A7lW/uNkvQgp7iwQQQkSLoae2DDsnOL8sNu+MIsFNHm5Wl0eldulEugw58B7apXvMjw8quVj4Q
ASqQQ9RWG8tNmjKZu+NSBpPzUsNXqKULCZdVSoL5QYBMLu/gq9OoTaFBdv3TqVBVDTX15pPwHyaw
AcxtdavtYEJwD+GYAH+xcgL3ckoihZ2fGhRohL8u9Y7bgBjsui6yb72b6TH/mMlWqFX3sYwB9jkk
2EK4IYdaxuk820E7oBPLscZNWHnnFShYkIKEUanumoG0kcBg7w8+ZqY+wotuR8XlaOg7apgQPM7a
uK/xMnGhNRzuaqdLasD4xgLxgihKyLbrKjpVn64oDhbGagVSedu5WSCPb01p4NQOzuDXWiXWUITD
aK8AIzg2c9jrocC0ISqtO+EchuK9qM5TubOzuzS7y4Zdkd6kTTKCYOWm0TweGHvg1YF4SVNv1bJh
0z2O+2gR8JALOz8KRvswaftmHoMsw7UiRPT+zlqGcPEPooaSC85EcKsVkByq/fLI82K8kfTZ85Ip
fZ7TZ2P8qvH/XCPRRxYVbNrM9alKo8bd5e67BVYD3zAChHT2gZwk18cwxbURD0mfHzXZkYFFrArI
xGFbmfohRTFesyY0vAeMPOJME6sKB7CbfvZAligI6Y4AaHr3S7qvCN/nM8TkKsC2qna9jLe6aeFK
ZbIolvgQapySGvoabTLwOmCWXFsWzpG3mcFMwBfxMvK7DhujbVHpqDep9Wu05qIBzxkHvtZvDKGv
9IsRdJWt+xa4Kb8JpGcnSu8CuFWtu/Ezxb2DJUvd4lib/taY5EBdqFHUrhGMI+KuZcMfw6Gdfm+m
FR00k6aas/OLk20dXf1UG4g3OARczYOkShPkhbXnnnbM4fnqDeAbzPcpepB1iTNo2NlYB7I2Qk2t
O80I8hI3Ak3ahn90qkIaUCeYEQXe4oU2FPTnBYpsOHGz1AozJN6tDXKaJqkBpGlXt7ExHicJfBS6
FuDvrHj1XhtWYJXORnTo4QmPyg6vKm0CZr4UsEA1a0bdcaINGamX4Zi1RWB2uwr37DevVvvVMhlO
I0lcDytmMbdt8d0gc2sS9RPSUSQmznhv9sXKH1/y4ei327IdqNUYQanustJ7FQ0H9dGgLi/D2isj
0nkxr84VYWEx3uiWeCzc6XX2XSwfba94RgCk9aBni/iGAyDtxlWp10GRGc+kNTHJzs6Z6dJa4fbH
vQmuYZ5pCW/SOM+x2SqaZVVcof0OaEy3QEIOdz6KNhAq3zD8IBm6wBJ54nRppGWPrBG7qYyq6rD0
96b20uY3ssLmBSOzaxoMbnBuGhuhd8feXyviHTFaiSCCg/d45ljAdfdA8scc9zzJB6d3kzmFUkrW
h7bzlGOTkryNfPCCnUmjqcnDpTWAxq6SHB+eWjhQ9UQ3k6U/EA38tssfGA/ud8vEWFWeF3CwLzMf
TbSMPRTmS9tB8B8iJjokirQvCPJQJm4M7eiql5F/DPYmH1Zj062H4YZn7xzePml5x9wsdoz10r1o
xqdy3W1+CYDTnjv4pKnFbOns5lvD3XeYOdnmWSMymE1Jre7DTzfecktQsaKzYmk77m7q6UYD84FX
Aeuti7MtrWf5vgBMnUpItytASB0jlFBTrzYmf57Lk0VQSIDTnjZv44gYISyqqS+1HEh5nozTNCgq
NRkWkLWDS/iam8gMc4Quf+/aZdiUULib+4dpghkqYl46fdTZoQOTFeyiaUKrz9v3AP/qDFKUBiZy
mM3DBdkF1bcN+upuYFYkgCqrLykg3sCsit0wnlV520DivN4ZA0Dk2xxuqJekxUxGxK8UcHztzDG6
Nl5hM9Nku3Y5L87JUg+V9sxAZ9beWAHbl23dPTrGs3AMJAD7zjDiTjxLyMVdpn6zSKMUau7kU+9y
Oo7WZ5/lqybP1gJPjQwalTbydGTLTqltu+E1m7SQdRbta2iH6f7Kw1Ox8wYP1F3rttw1ACUtoo3E
Io6+h+4jJgFwE8nXg1klzF77zdE3R6pjCWaFwp7Bsez3iSbtgLgyLhAmK4QOeRkjurdiBnnDxQZ5
YTmQJnM0GlN8iexzjR0suwODMjasW1YMeJQi/6rSbT6C3/0y609lsbXnc23i2pDW9lmZZPyzKW+k
2ivUKGUfDMqEzdNOlIjnEs+jhB3YvJHIfchQUZbx0EXkmtOP0kLVaBuUW2+8QgcPItmMbQbYc/gW
qNRyT9JHZR0LyHWwdSnBLGqO1mjQ2SAQszvW8Chy5o2hscNsjvtGUyuG5jCReTiDEe2WeWiwBdzQ
GbP1QdCFY07K+luOZGrsB3SA0YxZqrdBiZUaI9cYkRLDCyQVu0ZKSqx3H8iY1OBRbytYtT7ngEnC
tzL0BliNmFpE0tdZfektkGTknRhr30B6ae2h5nkwUbNYUGfCeHkz9MCQchV0nAWelUi/jOUwBIah
grLeQnMLfOkZRwmoM86jMPN4Enq4pB8OmgA10lRmYUfxsyM2LTuPbr5aUIvo6K90PTvKC2l8UPAe
OvA0TyaUENOASTPxg4KTqHGGO8/NYdNjYSOSQKCaXQa5IrWInXqIdGSN+x7ejJ1pRB76DeWA0SJy
hSVP0Mn1c5ztc/GQT1Ae8jfVuLdnbBqpkC/vB/Xgy4PfrIYeAs5ldqr7DHd1hngiHCBQ55dmjFKv
MqddsaTg+QNF3ms7lNEZJgnuWlNtkAkvUpjGAaWKgtOMK20OhWU9jThHG7Q5NMtByjm3cJG7kNbD
vnZP2kxCTIHS/mSJau24w5MlWQjPFTTwKjD7+sAfYWapUFS9zzxBcsTnAZpmLiwcj2qCMD2OwxE1
stsK1FnTqWfNFnbMlPhmpJXg3Dgq0MFOXNStavKk7jJ8vbGZLHdliWWzIMNl9invjJNlt4kG1Kw+
jJuqtVDuoM7tthOyEFCyAFUWwQKTStF4a+VA4rhBcoSZiNWhzCFlCCiAhmhbXjCRpo4mgh6a6aou
jGDQ+tPoIfMRzr5wWzDs85W/4DmNRuBNXtCj25a1HqpNYJSQjJQGkKgCnrNju7GMNlIwEJVFelYy
f3KlDPupDqxqhIdQTW2c6AZz6cjIOgPpwJoRjYD8hSYDjO+DHupwFZ+OzOSA8g64Oh4sI+KHTKlp
KijW6WdfE08SyQFM1dCPWejQIBg99SbS1KKhhiEjqJis3Is8wHjOWYcRzZZXGs0F9Cy0xxp/Yk4D
Fu4zQYQSdZIO54EVm7qenk1/o+Z1bTxqmhnZ2sZXkSB1ODsmIstDn1Ybf3QDmb+XaGcMjQfrLz9s
an/FID3hHl0TZeEC8VzLi0hlovxsA7+C5ESmrybU000GFJfvxKqA9rgUhxmhxpT9arSnMCcQubLJ
CnbiNAMwQ8xxCo8hgbViN59ehqR4cZNLGLB1dMFYhSl1WqnHcXQesx4K7ZDKTu9sYQRuPewbKz/B
0TH0nKdWJB6/hEKxgjRfMvboGPWze99ANBFE/b2ZHfG2aLYggOBp9B3qeDOLU9RPBj904KDq+guD
LotWKoai+DKk+3AL4AAUxAlBlGKkiKeLmbFeQ6FA4nY7kOMnuYOJeWASbzWliBlzFbV4a3x5aBly
s36JbXlXeyTK2PvQLnfIxe50qIT2yg8UsLGOhscYw5YP6HBXp/pkxK1ap/4IPQ0V2HLduIDJubsp
nRAC/YCQZ+FX0ehPge/KoAUBOE8V9dSXmwNSie6VNmXvPTF3E3ppOcwbfVhyDUTbCDB2lu5iDVfE
vZZHTuvcl8gOCt0/pnIJDH9fNjsjtbc6Q/U8fApUX6k2hJNTB8uAgkZZOPKL0HBNUDmfLWiJtXow
VNOOX6Q10Gj005sOPdVqYKvarMO0MkMmZABhsFUxEDra9tHNz7k/U9vQ9v1iBZwfBMDBZuy2hwy6
z2jc+shFi7Nt3Sz1Mya2cr5l3KG5XZNdyauwNOyNlNbdPJmHFEVvxeoTpMBBBhtodcnuF+OlS6vv
5H+osr1ZkbXjTE82ZBnIiNmrJjOqsCINjjyNn0TpA1VUADx8CRrYsiOPS0uLbXu6mQDcxjejXQoO
XIP81k33LEcFV0bGMO+I7ALdqANb6BuLoN3DUJLrWhsr0PGs3eR4kcNxSKiZdosbGhKFfgWZC+Ug
9suj3bFdj66si/7MctTLeT2h3jF9DYA+AVNc+6ZGK8GvkT22PYelHtvpJEXvxdh4pjjolgM950VD
luQeOjwimX36KLuMqgpGHCo8v8k8qMEua4UOiYnMLW/rfZ+ip4g+hFZtXIxp9XaEJAmKhhSThvZF
8ocWJ8E8o04gdlSxtxKWlpJvdWNXIx4u9cX3EwU64HPuVmHeaAFK2eS3PH80IdlSDl6gw+wLuGza
uK8mOwwTOrPOa290kYcsUKuRsdiYu/oQrdF2vVqzXgtHz1w7Y0td06Ju/6VQeSExBSAYUk0S9qYL
S0a+q6GQwLVnQgDivPj/VVNg8wOmkoGBhihMnBLEv8BsQBbUinixPv2cBJ62q2twrYA65wTEXb4E
vgUdGsjvjDZLdIYe9Y2VFojBqFin9wrKuSN4mWrc5ylPMgf1MxL60ahiDBIDUtRfCo0uyz0XDQ7u
/tbgQyCt4Q798ro7Cged++zTc9F91qEj0ZJNYberfPokBjoweRO59Ze2JKUPPgxv1iYTm1x3V9DF
OTrubpTIaeDjik1/4Zt6OMra9dA2wYhqhUhQg+WyX1TU+i+tgW6Fjn42d6D2hH5ikT2McPm02xde
5isHVJ6pTEFXnUNbPjKEOV8Vj1rzlJYcUfc0edaqKUuMGgrkYR8d5GkmxOHpSXMigm6rVu0rpGuk
fOyNrQ0MjP1i63tSoMjGIvMFi8rcoVY/HZblq0h50Ft+mMIUSHErNBCiWRlPaO75ebbTJQ7iViJ6
a2BfwrvT4pvWQFNqkpFAmCuaep0jQasB4mt6NCAczPEmFTaGifTFxq+QnRP6rgGFlk1eXPeP4wK/
SfXSDJDKTY+8wFS/PcKvOGTFne85aCvlFPArKoZy5006aDRI6HU4YejTerAqQC9Qc6Oc94cqmAys
mRSai5auryu4YZbWR7qkK99LvKFDUxtX6AKtqtD79EskdgW8M9EYEAOaB/a2d9KNyOfNgHZl4ZF4
sOptKTD9ASe4qeyYqxEdcizlvI8YU4HmGisbtoEmKj8F5rvldVTCsFJZmNN4xUo11mp0Huy+Cbsl
CwcNgYAPoZLWQReYnViv2oKgo40h3GQSpMJxr1+GSXInAQZu0XfrTUFzkzyQvr5zsncPzdfJL2IG
2IiGk7UDyszL2tC+WG57X537MvRPZX6pX+rn1iyilkGQwrZpju8Zeve2acpQ7+XaHuSm6r19g1Rf
h8oYeglbAVnAqpUooco91wFZSlUy+O6+hm4G0dba6G1YaoYCszDAfUJXQRAX9etEGGYKaIU32bRf
WihAZHkyDMOzPis0rquHXPcj00eRYXEnsofuZXBNHM4jDw10LJpSndspR5F3qQXdqVg11oLSEkpT
DQF1T4ejEYF9W3k/Ldmu51OWyOZFkjaRpI9nGx6RVZRpVU4NLY9r1GLcALHa2bAZ7F1ONiXb+ji6
BuOmnXasfZ7Us9W/yg4qHNmTsUBUEG0XB9ystCGx5rfPpYHHYlAbnVu0N0qnjfI0Aka/xUCvOijb
CLj3yvXnAgPczqrDaqjBDRToob5r87rA0IHg7Xlym6qND+iZtepJgZLFCtyJf461jBg2FzQFR+vW
r7YTun0LCM/3lXWe0BM3/Cdr8uFcC52EvH1lmQo8x0BPMl/NNWZWujIeYegcTaK7K3T9XkGhihTa
ye5PBrLP1imiYgCXQR00Q+5sNiStc5MuO6Px4rQiH7nc1dO+wehLiHHv614fSMKc0LK7UwbHWUxE
H9zFRtK4fDVN7tLeOHOVflTtiI03kWDq5jDFseCjAQFSuWrYgaOV7VdkgzwNj0HEPQojt4JnXX1X
T9Uqc4YDy9GZRr4ZwgQVvXOE6PQ+12pQIE8OIm5u9pE2AAphd5g7dJiI9TU2FCYYdoe+tyXjrGMr
Qm4WjA59HnvI0ydfF1SOFUBN6sHOql05ta8e+PSqGuPcJ+sZv15+D2vP2EyXtcCvQw7WAH7VNVT4
CCMjTD6p02053slQtHYwjUPgpOy8ALJcu9lbXtprbUIGiJA26lXsZyC7oNMPySPMO4pXxd0whWqB
SSDuwNH9d9D7RhMESiVhlUEOZgvdMlCnmjlWZncHubDVaKKXiFEiipaY8PlW9RsM1NeQG7hMI31v
xjRG7dJ8BJSvg1JT8wIYnaO+Cu8pm99ajEL73ogHmyfNAswpqi8re2XGjYD0tj9FM55lJ/c+hkHW
kIYmaECeFrv463z5NDFk85cZ+tZubCNeabh0eCbQFv89dyN6PnAB3je2G5jGErb/4+y8lhtH02z7
KhN1jx54MzHdFyTojURS/gYhMSV47/FG5znOi81Cdk1PNkdMTvRFRWWVUjTAj998395rs/MkAIJW
XZxs4+pHE737db5UyCyscGXR9TWpsTUcln3joET7xHt3WSoIHZl4+rnQejbhNe2m+CS5ji207FI7
x39oDPpxWSIs48Hbe8aqzlZUr1O6Nm21KjEvue1dIbBpFc1nwYcJ666GbBnIxqIWKDy4lZ3kxkyn
/ygF5xbkntWdOoZqB1ggVJ979aBG9Z0pN0uMMHYUgzLwecAVmht+8CSzkk3GXacR1DMpDOSJkKmT
gZau5CrzeliJ7ASEaN20m6YV52JXrEnHXDA1CvUYxNx86cx9aZktB+nB5dDC8hVoRMj2fv3AGULl
VO6fzZAUpUA9K814XlQTbHSitRmGZJk0JtOnSITTcIDUKk2tIph1BDYyY2/TKjwQ/Llty3Br6sPS
8xnHTbOs2o1QcDbV/F2sKyupJpmHOTLoOMUP+aJWtcUAvJXoYFX5IdC+Uh7Dnq3cRyl94FtyaUBI
yjYMtxViiLbmrHmHjELXD1q9z9kHyG53J9ChEej8hcM5KJ+t/jlyPlnRUQju1WZZexiV7zQ6eJaz
0sNtAhEWoWkhcXiS7hENSAX9u/zeFO5Nk6BZcSVU6649hMXOzfZqtJO8nS/txP7MbbLF4lTWvp1a
7rz3g6OXviVuvx3EAAwF1gKrD17bTCRA8qz3L7kSTdBP3qcalZI8nkV0K6n6UQHUj3lhYAo7+eYq
89ZiTteXk+68NQm68U56AWGDLmUeHrNOmIxdggH3GLBrNs0PLaWcWlkzbh2LqAX3qAbHjKK1lT9m
hn6oa/noSvGdqy7FdpnxV6pG4SrqthN/ge/nALmtxXPYpx9l8hIIh4GujGWE2w4ab+yrC4/pxMJB
JmS7yBzvKtnNyl6A+49son4Mwx8ZmaGDS0Vz04ac64piJRkCTzASgTxu1p6EkGUw1oN7GFdHPZZo
YydYkwLrvU7ru04t2CeXb11xtvKXzNDmBFPOXYvOWf6km6fESmjnfZRefBhca1mOG6wosbOh2pSx
RwSwuZY4RKnqZ8pMSApztTZE9sSxtS7FvWntmwCPXMueRIQE7WWASZQHMammRqLNWydfusGzRfKH
GyzV7N0o0WhpyjpEjSyk8QfLP10e+veqT571VFzkCeSrXSCeZPNe/zLCuf6mm7RA3CmznEF9iZOl
EK2kfJmnm1jsbSIR+paiOpvgaZFnFKk2CV+hC+4151MO1LcwOpac7OQ7EYjYEzuTRp6r4oeCtEHk
DI/bT5eHrZw5tE1YrZ9ZiIPHwULrwyrjBketnRTlOTfqaRYtZWsZ9e+SYQtfnjqPhbsqXFYHiJuy
yQ58OnxJiFyIPS2n+h2rh0DlMEKjMA2yOQlW/CX5zuQak1OOUIlROGCvZe167BcmQ7ecopZ1jR06
WWa2CJZ2u+rwLdLw+BocKqkzoV2GmrJQk4DJGlLHpFZn+keuyBO3mjqnhiJLZj3FIAsyku1n7KiG
bFum/BE5LEW3LfZFMd3QBmUPy34zJBRTp4D3LITzIRr77RQxy7fy3Qk3crRGlK2FWyprNe092dn0
TwS6703lUKOJAs2QGrbnb+r2MQJlH84i3F7BNJOOgnjflWzkAFIf3HRdZ5wyqJVOpRCzBVAz/7kR
Vkb4weLNW+d2SRbUust+uCM6jMoJ2qap45FV+2iCnhVfOBKE+qFqDxrn7WYm1Rh7+L7yY8dZgJ25
yF7AmjO9humyyrZsLRxUEuEULbV/172lzWJ4NLOZajxE2tTnzPtVQtW8BZWQrsndLqShqueWRd0i
d+vXzUO4oYWCeCLa6CfvaG7ED47u+t66Ya+79l4XtoKAvRT7FN7LLDkKbITkhvj3miDxksEr+r6Y
aj0v3K79vblu7tHLNB/Zc3/PuHpvDmzhc3Ei/fi9ku/aNbtk8iad4ct0c6n5TIPVQKxpvC4Xnk2b
beJtTGCMN+xuP4Wh/0vlLouXPF43zpWuopmxSQWSxlROJMyekk4PmtCeyq2XUk2lMJLnsfVpOt0p
7ylCUjjx0LqElJBQs/IQqZMb33vUjn73cS40pZCstCgYv3e/SGfV/OWO7sx0/Ie2iL0XJ4dbVrMr
A0W8EJE3YaubYcr9FOO9py5K45az5eqtG9/xFwmmOejsG+MYyt5ORDBRrKjKb0YqDCPSHmkN0Y1A
kGvX6lJGqhRm6MjwRBoydAzowIq5951gkme3Aid+6s6/ux0XenFfdCuh8YV2Yzh3HWKnOpUWAjwF
QhUnpgw2qEFvKLF8dMTZUCql5M3pN5+1aAU7VCGpdrRGrrHs36mucModyqZFRnkt26rxDa3wT8H3
dx/yYn7hfDSInotMN+ATShXIVDpjsoObn7xaMNLM0zsgnF5932inFsUMWGMOf7S0e39iZijv8Cbk
6lGyZqJU2b8fyVc/1cVMxJ1JKTpZOA1/QsLXo8cbLfyc/TtJy8P0Xpg+u9Nq4a2tW2/5rfhbsi45
sjnJ5mUp4qijN8smYA5aG2t5ZxsTZKKraDtCXnliF6OpqnypvjhmWQfzDl3QnJ3E7Pdf/Pvxz6cY
vSe/jP82LVKjGPgUT42NBmsxYANwJ/ekHUzTeTa9MXF9r3TmbcaL8MvbGG0oqYKld5sNortJtnqT
p3e0kCbe/LOZnJ9V0CisZPZ6T/Hrw7J/GDeu8vgY/6/RxvtezFBGoYZ56xf9RqUxGEfxkjyWG3rz
78cMr30xKeUYw5Oh9kaOJg3vSTty81/JZdxXKGuDvWzTbJrUG2MVPjev8Q0M8NUbNn7TX66kZ3FE
dpseI+YMza9dMt/G07M+ySb7arq8NTq/t4bx5S6mK8mXBUPrDagpKr5IJViwoiJNSeyiQ26UNhyn
1HSlhcI274Nl7ZpnDb2saoSbyNnSLsuMWSEvDUqm5Q+dc7FPZqBMJ6OU9G3EaiSihojbbu9a7KTE
Bh7g28Buykrae7eQZ3nug9xLOblIN/YEV8xUl8xaQw7ocbdoOrLkVadr2ioI23s3fJVr+cPPtOJn
O+r3T9X3MzFX72KS60Mt1qOcYdfYYAOmzZIz2iawy4V/ALCwlu+cO1jtdrDLy2m6EebWNr0xPr63
avLWFzOZkqh1Iqk+2FUsSYAdd+XOX+cwS7olekL7s1nGC3Vi8nzrzxUBt/1m5FUAklxEC9TV/9pz
d8mYbXSoPmDlu01vNlPFqLxpNdBR+v3lNcZB+M1TfYmW1XAlSorGk6cZPUWQI6JqUX2oERHkAXUH
lapxcD8ErzRcE7K8kw/P+6BLyfJBHW6Uv9Q0Vbpnh3qnWn6Y+t4M1lFuIW+hlaZTXxZ0sqb8WYNh
UaIsp98LxlmBLaY3dsrgTdJHzYEDUNMTqz5UhDEeLakofal8dEpbS/zwg4NvYrW5F4ZD3bCmeHe+
8UxoLgKVzzxu7yxno6j7nKa/LOkTzce96rw51HGloD7qRr7ODHMS+rReoqXUez/C6J2kMijzi1ih
Idavfn8pv/ewSZZ5MTHrvq5VQQ2NNEdNQn0DaWtkB7E488tPtRdmvbdovcdkiBcZhytV6GzL9W5s
ia5Mzpd8XTrJqdBiCtt0+c51lq18a1EbNzzfjY+LmVlOXdUTYjILtQmCPda1bsKNtV+LiTj58fsL
p1z78OP//2UeVkEvlG2BGdl1nkWkEajP04QgaXmABKHPrbpblnUxV016eH07b7JgjuAQItrKC1dW
thSrhRb1M1FGEQYMOErzu0BTn5U2O1oiVdVIP5gJe2nh0yT2VirjqW4ILxblS86rW4Nmh1PdYpVf
+S6XqAt6dXjsu4ZsTG8xZjwolXnjiHDtlS9mI8OVfFWJjZaW6y5uHmJ007+//t9upyXrEg2hW0ra
JobebkKU1DGo8dTxQG7Aq0xE+/dvIY2z9TfD6BIRIdJVt7gw7UYk8zbAG6GLgBWLtRqoto6eKUCW
oRcaHaWRXndjcvv+7MoTebHy0oRrkyGUgBLAG3rJiaZzVs7KmJ1NthPB2lrdmqOvbSXM8fH5ZQg3
ZZmGhcc7PY3Jzh80Ug6efX51p+GcYX3jKo7P3DcX0bxYCgvy+8I45iFHn2EMP7DuL/Wiu1FAuHqx
LsaXX7Z1kUvj9DXL3zMYPTmpRf4iWbZzda5ug4MzCxa/Hw5XvsglxpPjCcykjLdqmSkzmhKVkk6k
9oYb8Kfn75vrdAnzFInSjMWaMC6KuVOVXd0Y+pVM3v8vKJ5rX+Fisi8FOSmjDqJBOGEf/vYhsdXv
JtXk/DqGRd+y+n7vLpYs42LTHepuKTQlXyUFLGUuAEsx/XZT/sFpDKXnuWD3Ec5vgyGuDQPjYsLX
2zJ12vHiPT1pDOU7MEPH8zOzLZSmWzSaKxtIY5zifnla4tq0LNWJuXh9MY+gSxsoAfPHNn00xGKe
m7fOoldHwsUEoAYCIN5I6TZQdUZ+JIcxCOpTVAa3ppgrk6dx8eAHjauLvslQzux6+vKGdmFHIO8q
t4fpCcWB7e1uIk2vLADGxeMfF75hiSnHFYIPbdq808hOF93kjCrVlu1wfov4fO0rXUwEsuYWQivL
tLCUemn5w7LO77rRJ4bK5l96/i9ZmKEs9p4pJd0G7byejxqdiazfwFdcGVuXCMxaDDxFQJm1afNs
HqovoXbo1dI2YndJLMHE6Zxb+70r10m/mAKCSG31LoRFw7JFmsoj9W/sON405vF8zleO0kGOf8YI
dpMcdGUV1S9mA/qDTd2XEs9mPxWnPvWFhoLK++lmsvf40b+ZOS8Zl7qapq6J+mLzxA6exgdF9nPb
0bUjlm88GUNNexQwcyUItcKbMJorc+kl81J3XKeQxnO4Hy7DPpg6+pOU17Pfj7UrT80l6FK2RCdF
uwLXTN/Q+e2VG4vxtYlSv3jysz7Q6DtyM7AMzIXJME8ePDCG6qoALKdNu0Uyu0XruTbSLp58oGe5
DBGX7yC/6maO+up+oAks4NP7/UW6dgcuH3k9NF06zuNFehnokyv9aCA7/v7Fr9wBbWQQ/TLbK1qf
K24J/S2IJB9JumqnqMF//9ryeLW/GbGXeHpXw0Vam3/ilJJtZuebcpnZzkKdlYv0Ecj0qp0Pa+mA
BwgieXx3q0R8bWnWLh5/Uycqve/5WgrLv7JUltE8nR4pSE9LJn9kG1NkOBvneOsNf+5av/uqF0+/
WrWaFVpttxFLzHRSbweIjzt3G7joDf3PyCAWW8RQSS+jijh5JvUMt4CuIBTBVO2ehijdd+Gbha1M
KwENBIDa/ZKjtz5PytcOCYXXCutBLmgU71QBAHoR32OfmIV9hJ4Gq41kzEziZKXx7K4S19KOucUJ
ZoR9WNVTJUkJ10OfEspTkH+bGstF1Fgrv2knKR+o9raegsJDR/45IIM13ocaKr14LyC06UOCI1AB
uOhJPVBQPVSBRvCW1QhVbVCzl9vI7Veik6xq9CaDgD3k0UJFGls/0pQ0P3GbUChTgmfHeeibclIP
nAT1vaP6wAY/fj/arozkS/SmF7iiH3LQ3mTOQ4XfS7ixlMjXhvElddPQE4RPtQvfrDgriGyj4jDI
qOeN+FjH1M2jfK2Wvt30LiZoY+KqtId7RHGl6z8o8AjNcSPN9TUORvRW6nSt1HhepdWmEL2F2fuz
SEnu1PgcYhIs22rOeW82BmQk2rIst6H5RrAFEWQ/yJdrYgTn2O0KToBuuZXELf4gI93m8Rd5YtNM
2RPGmGOephkmo8yysCHnpbOq0chUxrkSoTsK4TLiNnd1uiwtF6FXjHv+S9KtaaULExNfhlOQfWiI
thq9y+5bx/5fITqk7dDu+aNSqt1XereKNNTR92msrVRvrg7m0sv3XrpKOvW1CZUlSCdUXDEGcaKT
9yYpI5KEsFxKy4dEbWx4lvMGW5aTvBrKbMg2cvNsaLKdotEzso3VO5O6N+Y+eSL1tsu9lTCqfDEn
hv1KSdaWGiFKAfIRDfNAeEgt4T6uyW2nP+8RX9lK+PkBTnSot3TFVmeZBnpi7uK0klr8F607q823
TkdpW2D4H40veTePzN5OSKnslWAZlQKS1vwUYvRxem0ZZzTZM2WaEQ1X4/xSivcm3Mnhjp4apmQn
ABXyocTSrMOJqZpflndWgb5nozya2keCD91CgR8hGHJEzFf5ojIy29SMz0whAcfsZmKgTpJGXGGq
tZ1EmUVGMpOo4jUQA5Ka1V2PUeAgy3Kh8TbdvE2dYzDIgGbJ/YuIBMaE05TCk5UPU7VLl5Z4l8NV
cQO7Yw/XCSevj2xxkOZR9eiqx4o2fNGjSVa/kqxfDSICZL2ZpqC5lSCZxzVOT8S0HYr2IdRmQak/
1AbiJoEbI74Kjr92MDGNLulCw5wbfQXprpQOTvGjFfuFWMJHMcQb+0bt6vx6cfKB+idJnOFbSPZo
KYXzMJyd7NODQ+p5wqJtFGwU5LCZ8SSjfmkgh+agOeutMbtKWiekscXiuvKcqRxyH+FMJI5EYR5K
hMxwsA5CniE6oz4wvEnKfWHgg5fTxRA3uPjpx5X7qlgHrTpv3WgWFxRfG1RFMmY9YwqLdJOrmyEn
YY2NRZgtoWWtBRd0rgU0WydGs+J4lhjTvq6naskgoIJrdDg7NJQp/jyKmzmpXo4l256HCKd+BSG8
VEVnlvWPGkqZJn5P5Q8HVbCLXK5h1B2l7qRyNvfy+7YloKHFZyGYhAfhTUi1eVgmd0OmbV2fcHS0
nUSyT1zJmjaJMWkyEJZkrRWSMNXxJvYtXI0y2Cf9S1qaRPc4q4h4JdUvmcS0udfqdx6CZ5EgpjZU
TqBeW/NFkmj5dBCuUmWuI54X0fZG/lOK9D0tyJybBznW9GxZ49mE620b1ps1YDahd9Jmpm3pBaST
YpuGGemsrbIzUY/WmBrU/q6JP/rExdWzjPNzl2774skTzWkuK/PU3Nc1ZC13hnwXx5L0LApMr3z5
sheojutPqi/YYcwXF/0voWoWaeY/ECpKNm95DGp0NMKjopXHviHXMTBstTVxwNMz8O8Dcd+WaKiE
YdkAr2j9ZhUIHdCedFqEaI6sVZzeW0U+a0xv3cFyU/dqhwcL168pCYvRRqP3wkQqHvxY4V/JIvRY
OQOUqQulqu1UjNeSU841/S0TTxl+rZo+GtAjUVxGdTzzDLzLujod9IJGArNWiphd/6oaZx6XIdQW
HmGGbafmR0ujaUtukYuqTozTeaP5+ITfNCm09eLLAVoqpNY+kn/kGeSeDA0aqb9eN0k9axJEzMhG
vRoosmNCnEr5YRQyNuVrFcX7Qvw0+mPIoyFgNBSEnRVUu0zCntbNYvVFF1s7b95L8y6pl2Km7+Ok
WTVyNkvFDsQDRHJ/yXxsdSBzRFz2xtLIuQehRgv+LLZo09uvpsg3EPhgZXzoyQ6HFyJ2ZSqG91V6
FvJdm8EbZloZ0plGA1x0ogeR+S30nrH/z2SBuHtcdbH3YLnvYrnWXXYwEi/2ILnI2Zp0WbTlHCfg
TA+/DNRcOsgpM31qyo2Gmioz9dchRBTqBzMvfvO8Ys67L+viIdbHac9g9CIBDZVVJqzJXIMW1Nsm
u6gw+KrKIxlIszZoJlU218RDkrGeyPhaPhuFmiUm55xHqk1wmFbWVIRfIkMqrrkY+kMYLczk00iW
RYNDGfX/EH3IAjmuLAkKcMYhJsLMRzYW0V9pNnK5NawEogMmWx2Hm1M/DCLZgiiG8QEFWG+iFpWW
Zp0aY1MibMcGl/m4HZdK1s31Qt/VKN+N8kWIQgQYSB8TJLMJsKQOMIbubwfX/QxUHIL1U9BlbPCe
pQqhsJYt45Kv80n8AOiy6j4bxQjyj7g7dEBbVJ/KFl7CNl420qlzN6Eb47hYWzFHXj9ZVih0jE5a
Zf2pUd/F/KXHjTJ4H5auws2grRLrSxVEP0eMiZCmM7dGLG3cOySHImaODwVqMAW8jokWT+yTjS9B
aZDxzDTVI+JaBORGOktD7zOSlFVRnmL3RYVIWTmYK5nlpOq5T2IoTe4iSoezprooLoxPU7Imglax
43Imbemg408FW5axO6hvASe1JEIyHnub3i3OMa7IPo7BZGAspdH24bY1vBWlBx2IXCSiQK7jNE41
rmmFHSQpovui0VeadQjUjaNIZ5obtl+GGz2ZKz6dsY9C3Mv5syi9GrV39IIYz3ayTfVzipg2svJF
4b7mfAIlf7JCEKNOsrMqF6MqrZbmsc4eNOhGfWLM2kGfueE4YLNNJyEFl3dN8SE3axPR9SDjq1aY
2IMQ28E+RTve1Y9++qHrGK+raF8MD4XwmqSDTZdyQn/YHhpUezvAFJNOIny26qeRhfHYemDhXIpo
dfWeuVnX1z2Ul0mlNyxy0jwgH9SX/YUjfqoecqggoBU0crnR0OjWQx4WH5iH5i12Mp2JIc5MrtFA
QR9Najx8WX08lyNzEqOB11E6EkcylVS2z1C8SEl1kpdUe5O7bucDf1Jc7yHyqdGUDeWhBvmns3Wz
gwNuQNfIYKyUVYkuMt3JkrZDmsaSPb5awhNbvRSSNusCRCbh62CyUXGkD6Msl22B+j3I1w4OPq3B
yBmG2JKf+1SYSy1QBw2BSkIrwm8gRnkYR4SNqxGp5p1vnFLMK8f5nxz2X07caeXVYebRhMoZsp48
zP3woVCcU68GixJdpS/FXDJhHhl3eTZsy/xshO8us4Ac6SSKA5xoHjz0kIUp2UYh2C6mjiixiDRH
bX0YcG21w57FDXXpq1DD1NL8aQeFTIgXlpjMsOlmxOwpOt1Yizgj/Aox4LWCm23iL/ONk9VsqrpY
GR61AMgwlvUuOoB68uYrSlokjCtdei6C144jUDqsNH/VwgnzK2LYWV54snv/yQHXYqXJvYZDOMif
tAwWozhM/BTPG4tqLgQrszZ2QYhlduxj2xL2GhgGjvMqS8BrDNRS3bR0TG4AluuoAAHU7wM6y8xH
rZXZBWLpFI1f8TZQUxC1eYq50UqhQOnOo+OOcmqgVKFm18LWF2lomzE2PWchyNK2b9xJhujWML/6
7kekbHWeNaE/ucVGw9yiCelSkV1WcxOnjjHxux3B7Xw6aDPpMajIOIzceRt9uP5LisNCcLYJ31rM
kf4i6FVzmjLRc6C/qfWxtT4V5MKuVNuBViwCHhpKaELGNhsnqx+2G8VcCDrsM0Xc+tE+YkJ0YuC3
ZmtjDrez5ljhwgyQaJt4s1x5IUALORolRmLsLbDgiOE2Tgo3Uo/IBg+wjGDg7NV7sX3EImQ069KE
GEDiZme9iR07Pf+jaixbHUAABAdTZj99jpoGesmTKB4890NRd0X77OThPIpAWDHP1aw0qo9V6khQ
LEyYlt7jklQf24NCE+CAjf2KqcwQ8PhC+m+sED1L4doGqZBC4M6YghZlu7ZkaW7qztEX5JnPjq/c
mcxmlmLgqhW3VYwmq7E2Mk7lqhnecclxoDZsI3tKyzdLPwrWSUK/XpgZoC71OcqSN1WNMG++RsS5
6d0B/TojmSkw4eTMQCvdBnv/g4qxErbl6GVfO7hgFF/eODgqfME9JUmOl6k+1Ip+74vwfSzJ9uVm
6khH7G+Tgt2yZTjTSn1U0DaIA39bDLeOcsI+UkbHChgJZbleqKj0xJtWFWxBUnYh0JEhs+PsSclO
mUcgPLPQmKm5ZGzmwS6hGpWcjHpeewdBeJaTrdbuy+FUIJWI7ork5HZrCXSw9ayHGxMVTf7u4rk0
TcsmGSHzt4GED6E71i72HPPgoCdshGNdLfPyzgXe5Tbp0VDdx4TEJdhxMq4BeBWanfCVMhArCmDC
J4cYX3bZcbjgJ3128AFI4TjL0UHE0tmpetzATc/BgG2EtVeyteotioQHCRYFDeIiB/VHfqE7jUPb
07WpWT5LYUnPUJ5ZqDa0LFg0TfloCuVGqnVUADqwxC/Oz5FXTgqs4F4uVcguQaVo1MkNwImms8aw
huHRY9dW2zLFEdWiJFWyFYEMxTF4nsfVrEELg6QkdNkrB81Sr61VVoSgw9YNwAzyKQV1lnaRHVu2
bvicDMQxlHgqID2xiplTI51nP59RzkLvElb36MCRRO1jC3OVD+tgXnUwgimVVcwg5soM102MRUyn
/T54mFomjvdeJjDTQPEFbPbqU61n86YNOeN3+KYQkuP7iu785jEaRaj+SvZmEpBHWQJpgutF0s1j
NkiTjvEU1mx8KLFx9IanCVs0IaSIC5ylOg5rGmKZ9wiqy4bxsCIy6T6IzsWw8slsdEokNE95Im9N
swF4o6w790GoyIw18rkDHSQGiigtWpHLpBaH1PF3Cnmulbav+2hGNu+sb+lY6tHMbz1y6MyVKrqr
WFpaVCyGEmZEgAPfWbTaq6CD5ZYa22/PQVc9+Gg2lZUSPzfGyYeKWVrJc1Wpyyh1V57TbGUO4L9f
LK+JvLSLFmFq6EBaTJ6xdJasGB6z5iE/Outhm6yyVTlzFtBSDjiCptIai88xfbDW0qzY19vyPrbj
+a2W+NVy8ljg/mXNbqVGb1UqRBuzrh51F6dPLGNzxcw80HqVnEVSJVMzJh/A/MwdUBwFvmpEki22
gjY37lFxHNOAqAjL3VvO1++vzrWNxEXjoRisHGejTrQaoJlAxh1scQZ1b7Y0r73+Rd9BDc2mySOD
7ikuoWoQH2HIej0TK18qGk4KEIBaXanUCmhDlqDuh4I53X3z+xt7pWtdnMvsJtJ0U92RuP2KBKao
CJYiZb3OLPBVJ7aDObxQdZuaOHA/bS6zn87rYgZ9gXIhpxbxhvjiav33orYv6r0rOlmHbEgGtphw
ms0fKr+GGsMKMxzb7MWFqqc4sBuralmQjl4m+SwCINKyJgotVvIigMUWcQhMg6nOfrKuvgZ88r8f
CNcq3xe1sdIJpK6qcCYrPsjAfAIL6cYDeGUIKBdtlGSQRKMf1Uc6mlUZjFhNMcwDv/L7Dz5ewG+a
JsrFhWWD7cUDskG22OLEyTbeQGeG1EzSKG68wzVBtnJxbQKnQhqtKXyD0IVhIkIuldb0m4FGuCfJ
t+Zkys7jWF3UensvUWI2i2hRj4HivmKDbbPrDNJLoKzAlkxCQf5ES7Ss4AjSYpqbNE567d2QxWXS
1zd6l9r4fH13Vcbb/Mtkk3vEMdUqV8XDZl53yrYs0plVtSsgRitSmDm9JbNEPfm9f9Y8EzzJSavV
JysxFqYVbUDlxQSBdwqyoBqu3zyEwJzLX25AvTc8eZ417zlKSoSTmeMK4FMth7rmlmydKrgyjjgv
lGKuRx9G/xZqFHdaYIp9+KTKzoIEsqkLBZu5D8PNg95GsyCC+jF0Hyxrz6H2WAg//rXBcTH39yF2
Xnw97UaKyFNli96gGejl+8j7/PkG/37u/sP9TO//fknLv/0n/31Os77wXa+6+M+/7fxzkZbpV/Wf
46/946/98y/9bf/e+MlXevl3/ulXeOU/39l+r97/6T9mSeVX/aH+LPrjZ1lH1c+X5zOOf/P/+sN/
+/z5Kg999vnXP85pnVTjq7nMeH/8+aPVj7/+IY3ivn//9fX//OH+Peb3VsmPNPn//6/0uVR/f71/
/NLne1nx+6r0F1GWDOKyNNEwJZnnpv0cf2Jpf5FFVRZNxSCpVlFHtWCSFpX31z+0v+imqOCtsFRD
UhVN45fKtB5/JEjiXyxRU0WL17JkQ1b1P/770/3THfqfO/ZvSR3fp35SlX/942fL7X+eDcM0JYmg
CFOxTFVSVOlyZagGM5UkjpLzNpawmzvs0uLYOiU9eGLV07/Ydy5aJwYsnPgf0pCIj60rxPOsbWH5
lAgNUu9EO2rZNbJ356mid4rK/GsYWg50oZ4cWFi8k5M58cG0uomu1N5JoZoo14G+V3wxss0AhG6i
lcXBl1u6YGrf3ct+Id8bllXeVyLZPbG0tbKYglWf6CM5Z6ihrVkinJ4ahoRG0aqq5XTvil5yb/zI
VF24+/ufI0u5sTJcbKC4XrppqooocWtEjY9wsZYbdWnlblbIC1GXu4kqZ89h5pQfbD///ofx/4gt
iIQ2z7v9P35e+OVzV9AsDAzXpXMN0meiJ3G3G9o0pNzrdAYUwNKip91+Vm0enxspepQDsXzsve6p
aOlGH6W+eyiihslEpydO9pS6+GXs/jk6fj8aqOKqJiu6zqjQNOni29FIK0MVDMAiragnCGVd79yS
ZpeCh+PszpS+iM9ZksC4QRK0K0tC7RyxzKfEaXcUsGBRKjttqORHr0p/qL3XL/VMB93cqsZPhELD
CZ8YJsFVsuPPPzHb50ehRYL780+JWL33OkW3mVHUALtlDOIgHHQO8cGnJ8egyxhxgBRg0EjQdyKt
jVdFEgYvsZ5tlKRxjhwShftUVh4HL/Nfyt61Fj53dFaLsv/itzGquBB+7O8vnGyK/7z0msb4sIqS
xoPOY24p5sUmkqx4z221QN/JST1XMxJX/4utM1tuVNna7RMRQZMkcGtLsnrJtmyX64ZwdfRN0sPT
nwGuvbz+ffYNQSa4wyKbOb85Pt2N4DX2VQkogcPS/DosfW5EyGLMoGsFo6cR4onKYm/kAcklttL/
7hQUt+wnjogU5tN/3b+0l4Mq7Etr9+Nm+T5f/ZNDoneC9oZiY/4JyxUWmf/5iZ/fLG9ljJ9Odmea
pdqrFnTRcmiiUO2DxkKsvrS7ub10Ls2p6K2tI5noUxev8XHKIe/952wISdGaisD8V99yS49qMbn7
uvu/vvi/mst9S9/Xtwlk2zzUY7nrNWiWmhr/HgabrXZuEmhRdZTvB9vO9lNXsTFeTjNFGAWzBZXv
P0//dUOjxeJB92N8L4yQZzXfZOuJPiEO4c+ajDevTHaZNI+eM1YUabu/+TjAZOmETUTxjHB9J6r0
YkeVImLTXdJY1nD3y9+jKyBz2uTPoKHYpNLcEvB/dMlMFmx13EITCaKjnpAAzNNtlHtiE8buMUMg
JqR/qBs32xBapd7JVvO2vwfAUTfxfQIG2kmye92pYf7b1npw8mPVCwogU4jk4MTwoFoHjqlI9xek
+KbofcR6ISG3yS4d74jp1R1K666YS27KzHgu0ubNoxgCVKsJH0uZK6LHR2z6nJVbdOGGvM6xRgKe
Oj/CIGKfb4KbEN0PNm7fqwo2Ypw+BkmntpRi7s3Yfay97rEJYJYF4M31mbw1BN9hIOE84nZQMLrk
zu86A9hhesty8t7yIACWrcaK2Hu1I3hjEyQJfXWqi47crvWQuWA87Vfge78dD+yYc3Qc3gvAe7e+
hm/VhrfKNZu7MczzVdfHV6MwjmUKQnawzENsEMLQfgtim5YX2uSEKVdJH00ii6G9LeDjttlzIopq
nzTiuQ7RT/T4jWOC8VvCui1SmBBtcBVJvHb0ML53qM/3A4ccI7gxIahrhlHl+dUZkQMkA/0hZhCD
IHZ2qf/YodPd5P3MaVGkZgXJ75C4ZjFN37E5Mcr3NlLHPAA4VcVPhV9DrXaGTeYDhSLNsdKz6cFu
iyMYNAAzgLtGRWW6bIJuJYx6W6GaOXaefU4q78p7ySK0c1ht5+B84hLDhb4bWJsaD55JueGHk5tn
BZSwJWacBIOFURtmln4sUU05m8zWN4WEmOO2R9mSTk8aeN56r35OpHJllzz5cfTsgssRlvc4BFDM
BnXzPQZ+CFOi+jATb5tA95mJfX4jX13H+iBQuGvxUydFImacv/HqFPoqC7t6k1nlK+zVH90EA1RY
mEIG9nMmbxE1VoamqJ7qio3VtcTW0AgVUW3dh1aLeKVGOhQnIDS69qac6HfWk+qZXh1/eJe1SWng
GDyjrHiKc+MjUOZ7HmtXDXxf3uvv8PDm6hXYFFaYgG3qxlc3K9SdXk/JysU1oCYw1RWOsbI88V7k
Vn7fZUA3vPCcok3IvDFfqTI6hwR4zKx5LyK83Vq9P7JNLSpiXE3t/c616pcYvJYc+OwGN3plv81D
4rplMEzkAPNyb49+sXeDaasN2vjQ1yihKgHudyyHgjzEP21qzx9HiimR6jA2LYdlbFzGp+Xs68Iy
Xi5NqyDFkciYNNE8JC7jYmC4DInLOLh0LodlLDRk48Ijne/812nsANLJdGsbSW8cQZsWXb5fDqHX
Sz7KwPwSWwCBMYyMr5ynnOVsuee/m//c8nl1bi5n2ed3wGrvzm1wUll+/a8/JM96fsDXn/g5L3x1
ZnU482vnZ6MCjb9ieS5L++sxkW6MCPsGwbqIdJ6BNf90N/Kzz7liOfvqW5oOv0Jy93XPcvnzq79u
b3P7hzDSdl3WrVkf5DxN97bU/54uk7BPMDbfRhGpX1OYW7tqis/ZMpyiDrSgE/g+wz8SA01jSAvn
2ZoUV9YwJvLtlnbQJG+hQls4eDZpitraCbYY4tHQS7InGVha0xckIBs3PycFbN4kT8GzVFKjMNdA
WKimU9nqBUBJMpgQQRnpxoDhr2rKLaz7aMNKAN/ysp62gRi7+6DUxLOveuPJG5+EbdnPS08eos/Q
mzTZL31SfdfdojrbpNBJbE4nAaPuAqyvBrrdIS/yi3adjVlyHB2MWPQaGDmS1vrOxRbvQQtjNgx1
OqHKAveW9GmKu3GR75YNBMA2mKPjqHbLDiLr7ARakvFMoTDwH1S9d6YXWC/NIYrA+qZ2k7+AhQuf
41wNfJRfisCwzz5rXvJXqX/wJ+EfqqL7e1j6PKMYCIfxuJQFh1abAuRzJuw2ez4EshbHoH8jgWUh
Pcm3qgyyXZbJ7jm1dR+KMDljrYyA6LiRcVDh5JyH2EpPpKn+CA2/rTjOukemB28f6xF4mMhLPpgd
nSrofmgORit4eY9HPfKwlyHNS2IAFXGeeDeq/vVzKbznpaVTVfTcY2GztD4PPlqgTvMedaf3bm4S
o3Gq5TEWF90e7VvqucV9VLvo4WrNvjVBNq0nAOEbJG72zTBKa9snFVy3uam5uXEMW3hXQpgbt2Pf
Zk1W82gH8UZ0DSquCNSkR0Hb0/LdpFu9G75pn5YfNYXyVxWGMOwwe9KEyT+3DHpIWPOh0KJ2TQo4
2BRR9z0YavtjPplSx8bcr/5esFX4mDgZAjW852AosIIkHRZH8gK61j9HjrDI2Xoj+Sq2gMuFer4g
WmvbFNq+kQ7+E7kv10jyjGPbCP04QOE8hpDjRktvrjNXKrKT16gMs6s5GSCtp+KtG7FpG3VtRndm
BCKH7jI4lnV13GFag89TKzOKxXXpQ6Tj7CMJDHu+o81yMlVBcUOIcTaMSHtkueE8WUOz1/w4f4pU
vYU4Jc4YR5v7blDH1PGt89Ll5O647UNWEEMbfbdtObxFTOsreBf9BXSZvg0cVKAOM/welfNRpUn8
QM1ScPBNMR3devKR/ubeczZ/VIWyHbDP9s3zpsZYNaEBetfhv+azaDtLW8F4C6M05DeRES5wAtDw
3PQ6Ozz3rbWHAtYBgm21tTIysQrbBvhkWxpvooYDU/se4sAmda9FnikSwl31MeHQR3JaBI+tY+tH
NRk+agsulEZ0IIHovTgiR6iD6nVE0LICFGjfTK0NDmNskaWOaBIw4POe9eeir+1b3jjGbdwsV+rM
y3fdiJmq7Q4XgyXpuUkwCSk9dC+95gBrR1R48+LWx7B8cDFkULgimIBRTbv0DynOs58HH5zVzrWY
oOd+bB9DZHxw3bpQngbPSe+XPTWk/hglnh4+ygnZj7SwPR8cXj2RdkB3B5SLnbLC53bykl3v++gE
wKVuvCRPNgNj82k5tH36XjnKe6gr9bdr6a9jZDBT0GXrqiL1gf7Wctas95AK9aICoNx9R1DabGWu
azjlao1xivq3IE4QxzVqV9du+9x5IfZentRP3dBNT7Xt3bTaku+pHL0VKMFgr4fh+NZG6CT71HlH
o4zLV8++PAmap4JwCjnnpnw2Xa17UAWKM7dyxF7KwMYXsI7SbREkbrESATiGHiQjKN3hoTZydfo6
s/T233122mfrubpePtg1yXmrzIND1nQjCsVy/G4U/qmRCcznqAFAnhT1KvGxQygqEm/ILhFd6FF7
0a0Wtc3/PUN6T9whQ1VTEXFB46cP1+WAtqo5weHczFyjaxckcttH8NxTL+PJmW1+i/ykW1eNL06J
k47wlqG1T5jxnPFOJEfLXqPoxbQzeTVubhW6KxIx2mZpqqpJyFS6aGVag09XomNMDskwWXs+2bjl
udqx+966lFuXtVSQKN2/zzvM0JJnSDxOGbnxJz+sWbvyf4glDHfkVfdyCu3jqCmMv6K03oT16D8L
TbSEijOiF15erafBPYyN7j4XLXKJpDXJoA6RepeBiaSkRUupq/TZBIy/6eEZf8srUD19OaizRDX/
2rDHKfUh+mZFtTr0od/f621JhEWbPoYpfTJIIWPGYp6oGFbfps6cHYjZ2iQ1q/i4do1N5+U/hax7
ctRuf2I8HE5LM7KLP0vXcph8d9hqnQUfNK71iOyrCYEHrS4VEI/R3LDGBrhqJB+XS17E0BgC7nzQ
c1nfJ9L8WbrRcCwKaT9DECr1TD0D2KDxOxZuj+449Y5x0pdvBj6XZh+om0hIfQdJcXJlUTxZmRTq
BxzFchfgZiWlsP54Azrizh1+auy0AF97NfvA4kejgREBjMwOu/+dmmgtQlW0t9EeEmZy4RxGfFqt
wJru095R9t7OkkuvxeVOZQhmC4mbSB9SWitTdG+poWOpJ9gbURg1XiOzSC5GQTK96m796JTvboTT
AKz0cev0pXpPwCF7canehqHf1nbMHjc0f2l2klzdQpXXyr26vRucRIiIhQ2RJlGE2Xr7O/ET/4bt
rrzTspY6CXoPQWv9aGs8uEwvFW+6iqD+sUjat76y3qop3Dvd9JCUY7jvdb++iLSsL4M1RZcYXG82
pGvHtpN1aDrdbXQncwUWCxaeFXW3KBncrTshIluuwikQ6B0C1k46kmHNHYqPBsGXMDPnlww0AizB
oN/iwaLuhrXRPszG5BLkyFcczd1IEZVvXdo2Kz5vOe5aNL04+/CpuL0kSUv9oPTeYzPcCyuEfimD
moWQUT3OXY5RVaewtYMtshZLPlgaqRKLCMFxSl39OMqUFUpNeMdQ7kdWMvr3V4mw+jpJaV3FfGb2
+bvRxNP+q19ZKCFgW3lUlkS99uzn9mOY+PKXFkS7QJjTu6M6TBv0kAQaPN5d3PmzmZfuYwv2p5ls
5xvLcvCNyXCyBt4rIdB7LM2UWdoUYb5fWsshY5a4G+JxRBtQrUpfx7qEeIb5AIwNdsr8uR57Ij+Z
lPaR+bp4I3O2GvUqvZlBDqReoapIs3Zcsy+wjqNBFTFLhWoToH3ERDUCV04RiW2WxjH3yvxWIj0C
3xXCV8SM7FYZQ7LVLFwU5NBsKkrR3yoLNXBUSP1JB1a+Lwq9Ayuep69ape0q3TVf7AmAtDFY/Z3q
S+slw1nBmXCJcmo7r1dFCY4lSFJvNRg4S8SZP7KIM1Edz2fT3Pd1FvT19P3rPkIchB/j7X/dUMjZ
oGCgBqUXxqHG8Q6tCrDa2GmcEzJudG3zYTRj51Ro34tU6YcIBtm9InnC7rxjFch/mcdYFhBzhvGj
Iqx0ShInu8WeDNaqG/TN0hws9MASVdjOpvjgshwYbz50Yv3/6jII3F1cRbSZmxwKUO4Dv3Qf/AwC
ZAdSY2tYWv2khqp5wg1NxhpCDU+D/RZAeXCqXG1HrTLPssqLtfRL51mRQ7uP/F6+K2O4KS/Q/3jm
S0tFiV/K5LGLvepaaMZp2b7807Lsxnpx6sHZBIJAgmlSezt4aXHvO86wSmNjJLMYhc+JZ0SP89Vl
V7TslMqBMozljqVvuQO8CEzJFKtOmSfU/LCpKPXgSDg9uC57BtOiImIom+C4XEwi3vlJc6btcjWt
hnijgsjB6AzIZd7XOs5G/tR8DwCVHINKx0WpMbTXuqzkQylEiRcLzSzNq5Us63TmBbsnuwxR/0Th
toW6+q66EvJs3LfHwh+nk+71LA06z/suZjsbGblshZis9QQVXt43xZOXZYSZtREOaySM57bH48Ct
/eiXh2ucGKNiY/ssBYrILhFmj9YTb5q2TtokP5m9MzOCfXNL1XR7pq9Yt6Xg74moDswdQL1Ooi4V
kLndaHRm9+A1mJBEIYqM5WqT/qH2q+BPGEFPu+B+bd/2KEEqCsChkSLe13rDOZ+8asO7ySakUag5
S6wEu3I81CUlb8vBsoISw7mYWv1G2ZdIz/JD4IXucer7o6METspLM0+a42SNq04FVBywer6vvRC7
SNGYzunzVEvhJVLIVUXNsWoUVQkWVXun5cBihxKiabbAbW1KqPGHHUOhXQj2NU+Etoy1PSVoqXq3
frIaLDplxSKmmirx2OXGw5LBCTJLPI4YysbGh3CcVVMkziEaw+KcdgbSwhrdHTm/J42F9qUTnfmi
QwfOajleJsKG2JH6r72uPS7X1Ty+DNztzXfHIfarfWvfJNYoQtNfBbY/ZzamEAX7ycRRpLPXbHLe
2kIgIV3SZDKze5TjnbFPl9Wm2eSXFAyOPr+Q5fxCFoO0N05bkXiZ+3wPKKOWNk9t6v/C/QlbOgkJ
N+qHaDWwHSPgrKxXe1ncI2HciBC9ZoQb/Oj7vJPYWiPE3KJB0h8NQ0uf2zhBogs8O8onsM1Sew8m
80UziFcU7EgJH1DKkJAZnX+X5Tcw+Ihk+BlcZW7gI1M0v03P19YIhquNMYcrshJe0tIMq++JXuZI
L8X4GNSH5euXg1JIKCq7VsnaRYhnloTyKHYYrIfGxVnLDs36UquqvuQWI1lYF+i+g+aCeYbOJDXF
EISKdDBubun0j1hBrCebRSAeMLiUzF0O5JhbrWX5HbHNlng/JsegHrWHCsA2qbLSdlaBg0NBymdF
lJguj5XKjrY9uqe2KLAhZsj8UNQyaEEW/8JsATFTbRfbIIvMTV6wI7dHnZCXmeTXEqDkVVbj1cWP
LUNa+a+DDjd+nbuKuKxqLow0ya//c0JAIP3s6WdQvw5lXhv5IJnK0ijJ4HGyu6JoS2naNk47QOG5
+iPnF3Y5tLpnHqRsNvryvi59jQVJvqxqRS2ldjEcEa/beU8hexxMAsIeIGjqx8+uDiNRg2VAvQHJ
yTHNP/e3aFxTUxxCd0q+CWam0Bq/NRQnHNjwA2Vh/YltWToXRoUg6qcoPwxxab1l5JRazGJveYgb
SOhr9lYmIQ7tQyTvcy0dbfINGFmYXkZ9M3FnHJXRyLiOiH6IzLsH+BG8W+aIbe7yCfZUti1nxJhZ
5daLnlTQvuemGvPiXJvsDHCje5wyl8xqU8lV0Y/V41efi9q2tRLKLYvDlOT51TCUR91GBePMiU1S
T/EhsInQhfMAULnj/Po4VXHW4yHceIb5MzL1AGPVdhh3pWfHT5705NlBVyCnFLb43IV4gAk0HEDH
2UDEE0fqhxahx9NQjj9cDWzS0kqKpthAwzNWflmFzyJ39b1ZIg/MJQDlJKk69KludvXZWOO3WD5R
VJ1f/wY5B8Xy3oildlCucfIne7guB00k45XYwLVw3elQR0Dt7DHF02+YcW25V6xUrbVQuFmZJUHw
nsaJc8kzb3jtkgePYWE7GtRrLtN/2KrfUVHlh6XVpVl80bDh0Z46t5k+KrMxV+kYdgdRxfFTV1IZ
uFwoatSyVtmJayyaju1WU60pYu1PYx4ObMg4LE3K+9igsivfWE5JiZddbXupl+859fBh62BTq0F8
Nj0NJ7yuSs91S1VX1ZFIkGRLxFy9vJx99fUlpcDNKFdV6oRPjgUCvZrK4OjrDaDr3ioe6iag7Lc2
HGx/s2lf6pRDkEe/L+ZNvOlQFR+3SYjPvRc9hikllfivUPMaO1dZTNppZqHy2prj96wwnwsqjrAu
xPljicDJZZ2mZx6JFBtLg0moIyWZxrcoiRzWxllxYmuBYVIJMNzLRAKLOGpubufMzrRR95tKcGZi
f2PbFqV2E1ioSBl/D19NGOXdnplDGyHlVtCcxKg+MC/4uZy4WIV9nSgvvSVEi4ymjS6+edcMLQNo
Xg+8dYF7+4z4WK0XHj0iAJu+S/SdNO1s9/nu21EenAnQ9euhKvq15cjy3DjBSSuIk5NG2guVVRdW
iWxn2aOtbLd/TU18AM1QN1/KPkAhrZnt5ySQz80Q/hxCMYxKiR8hnjsPRE5+j02wHbPJ/+5KDcwq
kS10Qc410GS+TUw735lB0V1azY0olEojNuQ4+gQafnPjHEJdzrRADO9sSXOc3jnLJdXJcwzpPomM
aNt6uX4YbQqxGG/Hb7ItKXGdenVo3GH8Fj9mVdA/ed2IL02uWy9RSMlr0lH6oQk9OVU+20fdo3jf
UCxOOw83PIz+0l2KS+5zWFOVa1fTc6vjesv+Nb037J58dhGx/IIC/YjsfrkzaecPpIm9clRSMGgF
oPc/X8/MyHdhiw2X2UnzBeKNOAzISSjGdw/6vGbSG687ZnEaUAw4t7NGa9apxtZqCPK/l8vAudmW
6HbWvB/GpqS+FBsiaOVFS8txHWk+xFXNX5EslL8CBfg+nCYilW1IbIyXq/Y71CSqh7Hes2mq8dl7
cTPL2/R9S5xJdNRtMBuZ5hRYd44qxTmFDrwyBRtmj9Vv30y/ihbv0RYX0Z3WA3AfJibBpuZVnZQ3
rnE4oix0ng9jIwpPVdgFJ8O2CY/MkafWps6Sdc2H5RNhRSEbXHSoPHtPs76ziqJmVw/Tcz+6+ND/
j7MiNf99tfgIBTb1kKUpMx1g3e5DcrJsU4xjIUgVYLrRnMwsdahhZdFGDvNFt6L0kkYVb2vUY1to
kLuc2tS8NJEb7QiE11vma+NaBO0Pt8ITwomSF7fMe3D+nOU2PMKSFPdp6ppTNG/2e+wGUZyN0/2y
7V8CAEufqZGCin6qWTWmjLQ+RB6+f1bWMfjENb7HnqQmJES6L8wgvRIHaO9rxaqkmTTMKx2fMJJ2
382RJKE19vOAePhvAG+7THfdPA9WbAS3blOC/prnwVKo7uQMCnpialKlD4j0Dz9xeOhlO5xc0wC+
WFrGri8G7yIimd2LqtY3bsSAebd06ugeRr/fZ40+l+Ly06tqBNhqBRprIGJcaVsmx7KR5IL4rZZD
mDYPjH7tTmkNLvXKldsOk8s1n2b1TZ5S4REVip+bIEqOCXPEiVhHvbXnQteUcqqd3pfZgxZV8lnp
XXHX9V2+dces2radjvNOGvtHVr3da2f3wAUInfnZCx608pJQkrxznSh7GEIhn0lDrLrSurlRIH9N
QETZCOY/bNTi91lKvVNOpIiiLeZJzLLU23JG9U711neMl1psUTFfdbNpDpOtx9eeuySAx6DlzJd1
bZ+6qOhJP+quu53SrFmldcUihg81/GzjHbpUtfFVAdF3NNeCoKZxp5pQrvvKegJOO8GsmH0zwAt/
G+dXUiurX0Zo4fWlghdjEs7GVYm2Q1CdX1vHLLFX972fTk+J/yg2Fi49a/JFPdUFafNtOevNapM0
Y35eljp2ElGqQqTofgQ8eGxkDPaAb4l+CwV1LsvhVIg+POCN8qS3jraJ8M55Vbq8lDgY7uwpzDfC
NobT6IZka+Y9nJyboYp3KXiJO83Fo4voW/Xettcl11ANmb3RsKPZLt2G/T+7+/bqEjR6zPXi1qVV
9JRgnUF8Kr1nGkFBIAkqyUwch0kLH+HdxITOdCrM7VZ7raBnrzOWlA9Ls8xZdXWt6g52kG874YXX
1sfJl/ye/JWiwEgQh32I1HbviUUnl85VDWZVvUWZqqvfvu41KYZhsi4+vNQk2Uys9gDVJHzObSry
iSuZq5znQb6RpI+XhephSilc9SLmOHRpMCAap75YS2J4jIdzZB+mOf8hw6g+qs/MyDRGSPq687Jw
DIVp7bH+xNCTusmE0U9V6wHsy5rAp3cQPXWw6CMcrzxogppPpLAUWvYuTlEjc6ZCh7NfJmKU2DUf
P/QWA/pL3dEkkmz1VGiu9+ILKLlp1Tvb1AxK8mmkPwd78FfZNJgP/Wi0V0Ibd8si9nMlyxyya2NF
sH1e2Nq27RBDD/RNOIyoOZFxZes4JgaUjFbwHoblkYDE8Fz2qII6Rx/unCYN39PcBKfHBm/vhYX8
RnELJkn7vGULpGdm/2RjTqNJDSNWj42ukYz64zQndCn8DpgCJ+dYzynbLp5JRISG750i/rM82+Ww
PGobloc3Ylb3uaewXO+7skyN5YO5H5NM2/9r1kpiCv5liO9bPelbcl/djeAy9mg6usulGc3Z4ch0
/yytAJfUahDDuc6sAAqGhJu0vPXKUmpvZvV3/Dqm1ZihiVJl4VyV9KlRp7DdFld7mJzPQyPt2U0o
Onx1ZbgeJHb2kFh68qtiXC8s+SufanM2NOrWzRCwXYpCYLeZTRUj2li0a6lLlsia89rzEK/JzDy0
dfvuJkzoQzr1p2WTWLs+RaupBvtjDrKx3Pt79eu+5RZcc/rPW5YLgfQwxLCUg/8LcRkKfIHczKuc
HoOpxxwhxNIqyinfhIZjUMToxMNDbL8NBTa0d6LAJmKMqz8RtKkRI6KPuCzYmjuV/takiLkmY5DP
45DaqzAv66ubxxMq0rzAXTASWyrTqWVeVgNDoyfrYg6xgEwfT7Utu/3gZAgCpGqPpAENFDpYHC9r
zUwbyw1hccYNO6MucrxfVi+pPeTPZjLea7XN4rJn9d7kTXZfhfhVlXMQhDizhT/nnPnsJ/8Rb+wA
YA8XTMeWezwxQbTM6yDM1/82fUNrntsquff+6Vq+YLnj6+uDkNpHx3OMjZfbmPhYLeADS73ERVaQ
KZn7TNm2D7VN8SsK5fCJNfcL1fDqXZHCX/cNlHgt9Uq2aCi3Bpzt7ab90BKepo+31HPgT/W2EX2w
pTLYek5LLI0YCOXPsqsOtQjCb8NYifVgYZeOQe4D3rX9gzRL/TpRoHNnzhJnV28pS/W0b3jbiHWU
Du1GZpnW7JieqI2ahTWLNCTwW7jonfVe9EP9WMt+v/xmqo7TVVAn/r4wQSlEsBeWfg8NCBlKai1T
zcGWNb37jCjEewRa3XNg6dUjxZmPfiOsNwR7yc7o5bz5wZlISNQCn2GOtsxXKbPRdvkXB3Mz6sRD
QUxmbc8C+6YgbZ2E3n5pLQcrYKFklRp+ekv4wpIWdfmUVYKKGnFTHyyWPhMTtCISkFu4Rs5xBCsJ
LfLQ7m+9D8eDbY0/lijm/wxqLlfs0Dkb+I3x0OdkM684ynFefCdh4deIh6Xrayxgc7OSrYEz8jw8
6I2f3KsJnprfx+5DFBj6znPQdyg+2qvAqvtvUZzvsuGPsHrt1VJDtxcFjmVLU2lwD1qBK+nSZMFW
3iPdsLdoubFCrp17rZ/Nkmc1TyjxRrKNGFIepo1PRVLeuiDGUXAysbk1K+PkVEjgIZ44eh7uq3kn
p6XK3Ca9h/PSGIJPcPpX1hnVYyKikUq+QG5DO2Yciua2sEr8vNwADCvAR79OK7DTQX1ZDmKO2WU+
1Lx/+oWpncALhAi80GQUXY1jrStevxQaZBXS/wg4qJAr0Woswo7ljojKzlXrkDlRHrVwZQLvDnaO
z0ZJM4yjrPV91HnWVctH69q0Tr5JLPEndUCYFEZbvCAxpd6XSejzbOlr4nqHPhQzl0YRFxpQAkz8
fXspCKgHNSDyznaNm3Q9zKi10v0JuvHeEYX4g4XbxSm14R2V4HSvJU6/dk3KfGNY8GdUXij7MrN8
l2WHYXSPwb2h9/ZrTT2k2Hhmi7ZUJFmKOFICx5gjQJar59fAtHHGnFihK5aJjBXjuY10DNGi0T8k
UTHtl77lUPtZdcboeNREtbFyIuCpIVmNJizyzn4Tr8bQGq5hkI/3bhAOe2sUP6nkip4brEr3ZD2t
dWCw3+rrXcy/lAp3yFhMnRjgCosRMZvIxS7ttumzTaAp66Fk43DOktpnZECa1xXB9LA0vy5ENlEz
/hE/w3qC3p+O8C3n0NVyKFuUyCYrsrQMkOOx3C/8KThVQ1seytkceC5u6a2gxfjQ2C0t6CZgr+IW
p6r5gxgofycij3Tq8jnUbG2HwqBZaU0+F6flOAh9bTGXM7fNiXuZpbhfmjDADo2W+fsKcYU/GTXI
DALLn9Hlvp1WkYa9doAC7d5LVPSD9McxT5z8lZBeuk3ivn6w7bzEIzpIh8cm7LYVQkTmHoNoHwa3
aps1g39OKQX5PNRZkm7CAJ+Qz0Gp7qxNHUbdU0+iBdbC/39WKJ860GgwtiRTy2zlRZ7+AD3ghUDF
HOfGxNLVroHnouXhJLYaKESGfq2HgMRvIB1KTbX4KR36t9BskVrMLYoZh2sEd2tpDY7526OUchNF
SuBO6uj3IMjH76PjfK+dqnyyqkAcK9IW6PmJt3zu0VXm+Buj6ToElaXm7CsDM/B5ZZva4c5r0uE5
QSu+sYoalJORuG+1h5HHEjGb+2H5OdtePxmpLc7LA+8sSg/LdrRXSzw/lESE/2Y+lFS75SEq4f+o
Boy9Pp/z8nTBXFnrXK+a+6AY/gSuaV762IYSYrK2XyZki3/XZ1PF0l9TuGI+GEThKK/yMVmeI+lL
Mx3wy/5/hJ3XkqRI12yfCDM0xG2llqVF1w3WYhotAg1P/68gx76e6WNn+iYNyJqeqkwIsbf7ckdM
kPqSoP8g6oJCVs3CpUCklqGZPYeu5j005MHeSXovX/vO+uEwdT05jWUdtYIPZ/kPHEPt4uNX8q7P
WV1n20FIeSCdK3mtovG+7v35qyc6uu2VSK4Vbdd7gj01Zn9a3LHX59diSC8DqZ4/1IFmy9vBpK4M
dnwp9Mr+MXGghY5DUzT9EnUwEYwwCU/Ooj1IowtKUe9xdrvyJQEER4OyfJdB4J0LJ0Eaon7KzHMq
oRW9juU/iqOxZX3bA4XgddfxtR7czI4OrW9XF6ALksJgXz26eZutB+p7r6QTk+daZsFnWZqPUz7q
P1t2JxUKI1R/GuYRD6GWLYiyCsfpodNBxRR5339L6/peJKb/OmoZTFcpHUIlSUbU5+YVW+G9aVrl
o9nr+WuKN7unoPMe4s68uj480eW0T67/7WgyfjM0YZywsNIJwyEYxdI9z//dqj+5s+FMsXEs6YPf
p5XbbVl2wQiA6QcjT7fSS2lpry1NtmumZYjq1O0cVWFxl9Sd/jClwy7S6MtWQ949dFZZr1hCRd8D
4FB6A8u0NXzKmySW9LMoj0UtPo26nR4s9dK0trG/lWQSE+F5055ZIRbvYd/O20pUxsHJO/RRvX28
VbIUxKd26x8JLSlhVNUxHtvysfEl1gak4PuoNoZdghBrdEG6BdU0r8vJeradvH4aS827eiNi0zBn
YZlOabxGxzYceoSu64oY6N0Iy3uV5dm73VbFVs7Bz8KonZMYg26jj7WAO0kyT4V98C6ftHzfFKAi
pmmqLjNBslHUHKrZ1V/9ySmOehrGm0F1DdX1ado6tWZ/r6MKHWbfkiNdXBurFc++x0fZ1JEFesky
d8ncUZwZKlBmliHu4xhXXKpKKX6N4TjStS+ebeRM7TrmZnD6lHQJ9WlrMmc64fuAoOb57+IqNKGK
UaljSvB1xWmL2nyr699bM2b6lWb/A/X/+Acb9sKN/WU1xTjp+LowdNvWXdt29YXj9A87die1KI/d
qT9gl3KvZpJjmq79nZVb0YPdmY15bxsT8WVLCShGXLrRxuRj6XBqTqdDFLSRNgwCOOxSIpZV4tNc
LJlV83BMTp3RUTgOWlTLWwdF8R1l6e+Gk1T7m4Sb2uI5YTGwLMJqbQyP0yReHEQH65s/0emMcjNU
L02azE9Zm1E+9HKloMPHmKjToo5Rpnv5dsyIkE5zt3yvxpCGHa7iY6xOjSF7QnzmP7ijdJ//8Egq
r/A/jOyYT3XT9ISrXIYem8jfQ5KKHtNj17bjtmSy3+kTwepI6P1LOWrp30d5hJ+80RhiVMMVGw2y
6GF+Ws7yeoaYU89olu3AXydSeBzRGIscXrBwuieEuVexbOJn46tMWHSFUEie0o7upR0Y9Qd50d+Q
L2g/dKoOoiFxhsYCmqCwkT860f20jNZ5N4KUxF/9MS2m/tFKKYJqXT2eep0bMvB6saViMD6aYaqv
2Oa4H04YvWVem25u3k8zIJghc418XVuNgXIbW1qb9k8Io/G+2gP8Jta1VI5c/VmP2icHoiEOI/W9
V1X2Tk+tXMdtEtKQ7+tHP/bqx+VaVZo/CWXXT8jTSYXEq7zYl0MD4tOt61AAUthQ0rSgj9rRZTli
EcnM8u9rt3dDeI+yonkyOt20Rb0yfRbJ98Q2xYczw41dLtN8Pc8FcqQjdHBIVeQ80yfSd6E6mjTr
76Pl2pSlBsWyTrBsoBrUp88N++OXOjB6YEQyPC2nTU58BLupcgOJkDypsH8r4gk+ilGGn8sRO3AQ
dera7Sgd37z2C/5q2h/qZakPtVLj3vYA4i3XMr/8A+bDWGK1fj3x6n71dAv9kY071rSs30H7eh3X
reeHw1awK9rnRr0dweADjvQt6neje9dVoXUK2+o11QlGyse8edTLOoO5M5bruoN5xOqkgaLGUQWf
ZMUnCbNXnfpIJcTKSaa13vkUMPom/5ancf1RvcBBmyCJVHKn93mwQ/CvXQphdWs+IQrOtbuXVPvu
JET+x3gaULejIXoKOsXftMUT7kXzMAdo4iMn//toucZgbx0TdS0cYctZqd2uXSmB2PjSWdcUKd5x
6rwPThp8ap48H7oxSPFLO+m6o5GGQjyfLsgFSBSeye1++u1tHX/Fpisp5dRV5eyLwGf/Qen0yjcl
N201Dy+ZYc93CLLrb5TEdlEbP2h2Nn1Bf78bZ2F/dRM7uPNdSzzlFCGpYYwOYcGEuCtFjJbG3brI
o2a7nC4vlYFUPaFjuZR6Utfwz4v6BwZgPMLeSsI+OFQ5G78piqGded9ab7DTS8qwsSkbu3oJkk9L
VNFJwy/6YCXfzQSVLQqtv7oizVG9ujzFlK8eqjRxdmFNMW4w8TY0NLFXiXqgZwMSB6Gq1WPRmtmG
xeOPrLO9ex/2c58N00fd4Bnh9iKjfvBpwvT9YTKN4FgMxFhrdsORGVt31PN8CKW0V1wqN3qYxt/0
POtp5sXiYXQJaMfnA1N9FJelBxirRuDSEvR9zCPq+nK2XC+rQzF77EL7io1jyBLiZDTjS6gGyhJ4
Fh3/6C6gBLX3+sHZLL+nzmrnLuaZQCWazfsgkygsEOaadpUfLB+P+3LqAxYKelns6g59bS8RCGx0
lN37rhOgaNVvlYhm2LRaZ66S1suvkxMBCT+CVExWS32qqMI1IBH9pUaVfhd3frQZhsAFmD7X5+Ul
q0R9hjDnrv57DrLVqu/XI+27Qvc9S+iGa+vs740FD/PPSbwyXd1yA3mkIvA+TSGLkMGCO1hkOZw7
J10NTeg+u4mpPWbKjkYQ+rOW6KoTrn+NvUcTJuFWT0d9pRmBfc37ZIQmLoPkVKj+Z6r6n8sRWzhn
A3ArpgvHtNukMaJBHdsqqva/XCfZN10kPgd9eJlZ6F80h7YiSjpxTMX4uZxF3adY6BAOljtP1HDX
FDwBoRbposUfVje+oqj8+mAY6zyd5CLDck1TuK7p/Ub4abUpTgwjjQlpU1XTIgJlCzyjezUq/ZQI
OT1UjtPRgaueaUjk93UXCzUtcWfk0YrqTrdpnYFMUBeF8XJUiwE+vT4mx7H7mAgXe+kbuAZ++KFR
ctjlieasQgrBmAbTeYsR70Of5xK+jlNetSbPzpY5XPogWDc3ZsRkbQ6RR0djkZcOlgkFs2+ex0BW
X8iTOXV2E91rieOifcbkYTelfAo11BeNtOfvDZv4IsmylVuRVOBXZXv7d3s6irjT0pfBbpVIITBP
w+SIxxLpYOs08Yub4neXnvzeRbVCyyr1FHZXhOMUbndaFWqb5bmo7NSlozSY576MMcukqTwQp1Zs
ExOer6vk4XFmmJvArctVYXjtEcGwdbdMiRosq6cE+mKktL9RaDR/4H78BhlVX6/puL5rOxbrLtM0
foPoGD1VqmQM011sNPKcF9N49lxvvB0VeVIfJ3i1vy5VZoF7PcFkjpyovpRR1ayW72G2w5+Zb7n3
bvADtXnx4HRg6weTquFyiqGpx/TYfyWmxrsEReheeiwwk3dp1ctydfaLemeqwsmg+mnAWYSb3i9+
y0TN7477qJFQemjCqj1ORN/pKJQ5RCcN1ZR13NrSzXM2j9bXMgC9nc3iR5Ayek1ZNr1EXmxtfWAa
RykK7SoyTVt1Gg2zOLQ3rZmIH3M0/fBMLJlFl8zrzDfc08iNCq0re6JO7p7oLLkneFF1fedWNt3/
qGw2XoopwtdJDli67kvRyq/FeLumtw9RpTdfi4qOTDn40Qc2HqCGOGCf0Y9XG6MQ4X1cUkXOZVyf
IkaJ4zyV4g8MlCWW6d8PMlQdRmn0+55vi98XLUkuQgcPQrwzzE7bLXo6p8e9ZesDGw3DJRpY6Uj8
EqaVnij2uTrVZsmymoF6U7ZW9VA1L0KtO2XejYfKnGmA26PjbWsCO+77kdqgah4FmnfqfBls4aJB
hXPj9aQmvDa1fia1Bua5CoZ7UVrDeoyn5i2LK1Z5lA5+6GBVpyZqoLSG4dE8LCiZX/acZHA/CmAh
2zzpurXsPLkefHe6im6Yrh4+Y2Dbun5B9cltW07pRXfJih5HJLa464ZtMU8tZTOPckaHbwIqbt2f
8vl7XAzip5EOD5NpKZJ+CFQyc6DVV1W8htc/PNLWz7dW0vQXymRiT90//kPe3RLN9u/vx/LoMpEw
bLvCQ3rMQPyPGYgVtGZi8EpB0hvmWqoSZZkY5SHpvK+JKrIvL8v1pGEL+eb74klTLZUOzzfUu55i
uZqXSx5zOsQ1TUWmhbjPV9JVVZqQxVeoYw4yvPB2fa6IXhdpevQoI1wlfsurR7zXNZfgUdnOo/pW
byzXlnedYjQv2fSELE8/eDpbyjD017Zd8EU4WUWNGDHYVJdHZzCDJwonPwrDj75Zro/tYxyMxy4x
XoZiQg1C6MJvpeIBACreAvMlnXqxK8Tsb5eJjTrbYHfpeqhHf7eIh20P15lfoJ1bThPbIVtmorsd
FfDUnTj+VnUKyKElxVU2ZnWt0waWKAktf3iohEKt/fal0RhdWFfI4RhF//2l1dSQarM0kh0Nl/Ta
KSOlqENrm+no+2/PB7boz7CwMNOpVWEtqu9d/1Ipfc6gytsyh3maWpSIrTZlL2PbF+ar4Uj0DdBh
h6SBBh/yyTNK8y6hLPLoN0Z7CKbqbqA8SFAJRt+U4JC1XsCM4QOo3tm6fULm0e+dwWALW3U2RV8d
7apS06dF2B6W0+Vlaimzl3n/4OUZ3HVHGJtKFeiXl4n14WWHJvfkt2l8XUoHswE6RUYBQg+ny54G
ZuSd51FrDUcve63b5i3A+nKnmV5+L+OZNu3csXjg9n43M9w/nV02V1d1q/pwLOmB6Q+4SozDcrZc
T6yAibDNul3RCPfB9TG8jKpTpWSIQ1l8xkWZ74dyEsa2sfJVkxrzUyrdrywpiutS6K0s66uYoWhF
ofOhExcR2V9FjUjPnLXxGElvfKKc/QeEIESpf90NLCJNF965sAVLSfaG+u9ZWaHem5amwKuTYxzS
3pqepi7dGErkV/fJsKePgMtZKdR0c3pLWEfsZZqvAzeXX8Iq/hKmRDlNZfhNHTCzIQfJoFcu+lka
2YzEeYmGcLSMHR0UtMZqXCgHezxrQj5pQd6cxjb1700DXQy+FA1eju7trCLGadOJ8MkJrGovDX3e
t93Itr2wNZpIqCttiyHBbGHUjsrHyv+LpgfMr6qDttJ7PmHliV++R46xLkIrf5kHULd61e0ha4q3
UvuL8IzpY/adB7qOdDqlHT4nUUO8tNI4NM47m51h0wSDdaibKYOl7lqMRjL+SLN4VWlVdabjj09z
irprNyafZp6OB8uS/rYo8hYPmARFo3wei7tDjF9RcjkHmknOywiCPYxBQ5bmqdQtCyK19pSWOU5w
Q/8w0fzs9T5Yiek1MZCD8mMEiSTOoKFz7Z4gUBtPtJDHdaezeuiaPmDqU2vd2W+0zewG84OuhV9p
EE0f0cg21imMp9KU4ZtX+Y+NgpqNw4ueZH8lwaw/xI6bXSk1UQRU4+/Uk4jNELESFaLc1Zhp+cPy
0hQAkuEonf1fPknynuaNU7rznWY5yYM2wdaVwnrvETDug6itKMrOxW6kt79yZQuHYMpo/ubwjc+6
/CaawDlMYqy+aD0BGkGuYamY0mscUar6dTTMfbaaPGnctO6Th+Dd0239D8+DK9T9/mt0VM+DZzm6
IA6UBQccsd+eB9cxR5H72QDKyIqPI1o4XAFX7KqP4ZTApqR2FGGuwG8br9y2mB9ADRGjUoFrN0UX
cCtpDCukFSZJPH9ZjspYn25H0f+uLe+ODYPLr58L0+I7K3Lj5IlyOo+gSUlpQWzRDao66yBAGTTd
p8MaUE+lSZSHgfaWORMuSC2FeK9O+xK+pgsGYr2cdtYg1noc/6D5RhSWkom0Q0oUeWLWe6lEJDCe
OUXgvTPmH9niq600aFa6TIod5jPaceolbWDOZJYPgMmao7tRyS8DmYv7Xh3JxsNJTMVnu7whPEmQ
Nmz0Q2aiPwS6FO4tBEgvPlqQQ1KX7Wo5LWz7C6u7cnwsJM1+6dfnwMtIAFNHvjqqdbiccnGJRuV4
NJuiu9C6XgbeoQ2SjUCgQg4c1mhDa8zVXCFjSPI+PeiFaboszA0f86bbP8so6bZmDX09RMX83IdN
+1iC4U90MLCrwBooVdA2n5swuf17Upmucxb2q1tH1KDKdVdIO9tONgzzaLZA+w/EXXmCYb8vInPT
5E2w6WQmb54Ou6kanNbZ39dovMGnJ5hw61V9eUFx8M+XNsJGFICgWa4nNc3aYgQUEs0NhKoQRnio
5snMRFY4pmF1HNQsCiz5SYcyDzFgpY3KYxoF9UlDNfImnGwVqh5KBtgOhSKK/g5xwF0uBx00GcQM
iKrJKRn8FywTdrtJ1D3UDtk9YDx/bdaE6WiuFZxYlgSn5cjMI+1kzijCUB2HTmkT+KSUuvbkNTiv
s7e2153jL5MH2wQEB64BX00VcEyGlM3y7txV3pmQuAOdcWo6qAnNM7cwbh/qUPP4NfKqEdqH3x6z
sbGevKD+CY/GPMctlZuxCR6lOzQfJYv9tfTBu+SQGg6mNtSbaGo+mqzJto26uREasgS2smzrNem4
E5HV7JrSR83UiuKqCT19R74ovd56B3c1UnykoT6VsXXJYFOsbSuRX3oyaHrc0ttC+YJ/SSSXo+VF
N4hoGInwCuKG0bwdah7DhGzDQX4ZyRrHHEWfImoa46hroL+yyIPaG7bvdToGOznM9S4zpuFD5e35
dqJ/7Tp9XmNXwA/QsqserXSN6jUg5Gzw0D4uW5hpyPOziXjijq7szGdhBOtRouOwsuItFZWOCl/Z
sxePdhmAlm404zkeGhdP3iD2y7LbLOfnKfP98xRyM2yNpXo7Jcge/KQpsOB0R7p/+nkxj+RF3qzY
cvqbpaMWjKmxbupm3KBTjA5ZYXR3v94YZT5uBrQM97iT7wAypvdwHFnfz9hn4inJsUNW/rGr6uHd
ACyRduAV+pp1c+CL5JGkmKOuliCTU7tbf0Dq1eqNB88KaMKmcnrnRz9oBsMg4g3Nevdr8k0i+Jcn
5mDrvZqCNd13CX6PTAyWBzH98sz6pFxG3AxO88Yxzkpj2Zn23rRD0r2UV6C1AogfWY9lRQ/k/jaj
wtOYT4BjEWQs5dZSI7QeGZp78qi3A4axXCrjY74XrFzs3nyFR7gbzdR5rJV1O5iQHqbeOSid+Whm
BZJkfX6WfAxrCx/yuvZckDE5spqs8+zNzPZuYxqZ/qVhqFqmeEc2HV0mhQMpWuFtusksVrVS5bdR
Xt1HkhusYphisdK+GPpt9dLWJELlRqNfRONuUlvpXaJBFTUjo7zDmX/yfKIQpPoV6XL6J8spp7vc
N4P7sKl9wEsk0CjdWSgM7RTo5ltD4OatUajR27zHhobXuyGagyraYk+w6n5lxX75bFYwkWqnS1a3
jiDSF2QlXfS51Mwsu/0YXB6xUnvWakt7w368RURdQ7LyZyXi3HTs494FVY+L7ISk7taJZ6jMK1fP
/EtQleMp9IiVGzy86DCb5ruyaKJTLaEkAiNPIUNJA3kD8SNpGfIgTJoP4Lmy0KgQ9rds972gb88j
lSNwSNfSNboficxvB6VbblsRrLPUzB5oUZmvcePirquzh6JI41XbCeSHXUDSTag8YBZRIEFhmO99
GshdM9v5XivCZOcJOJMZa7F1KkV0mcKpPGcNGQU5nFnAOibeE5favlrGNjx02CGdeS8LfoxxsyVH
yRxhgGaXQVkfps5tT64GK6hXjrvlBeGpdzL8+QxBDHv0jIYhrkDALpvoCHk4Pmv9r7Km/KsikTzt
IUMncufkAdms+YQLsO6/lLlsV7II4idNqoZ+44dnoU8JpcN306TRAKbDepe1CgJo7eq8nKqHXXNQ
DvS9VdMr1kqUZG39ZTkyMu/vo+XaYFYwCvRP5rT+ETI5lhbXk4A7+Lsp/fz0wjG/k1lYH9xE+vex
o9zkSpbWtyxwc4utOdCREY2Z8i4UuccuOYueYTJjdAp9774bsLPmVnlYJGqV7eUXa8juTAvh6sWG
s3A/89xt2n4wHgZyYzfDSPJn4WvTeulK9mZgPjjmrq+n4Gg74Q+aoXDVdGPA7ql5m2b27Geb8vju
JvuViUYDpMvQtC80ibZv4h2lSmLcyqZ5NJLpe5jl5grwx7zWZKdyhqiMLN1zmff62Xc944Bvg55/
aIJVrmpytRUlZGl6hIgCTd88Fl7m/ZC4d1Hsf/cr1mT+TOMMY4COao5dC9rZL0u3Y8ZbTOxhs5sw
yu6r0EFbrH7nNGPv0RB/w31ySIJqJkSKmQjLAfnqStd167SOM6lxgfdm5rK4rfNvi309LxmYgGe4
Dzqz6XmE+nbOAhI8tYaajVY0D5IsplFaOa20GLJWRoaJEbJcALq7LWtXnMUwbMibs3nkIRqYIEsA
nL04spd7Y6bajoMBmXHhzd+CyUYSSjHp9oJumlQadc23RtwxoijvCQH9HgR4V5Zxlk1t83cNu+ys
h4Gwk//vv1HHxgoBF8QA6hE3YXHYIx3zyifNLqbXokm+osE3v6qDUDfRpnBnH5a6aFMS6BQKJPMO
NaywGqHcnug5sXmbOChNgCmLbjvFr7FxXYbiqR6CLxWfz7gUBtvufraL6Gc7+d9MmENHs0Yngk9Y
3OthpG39qQlXy2mW+4I/kzcG24YTqxbcyBypUgWIPrNcXJZ6LTIX7Y7Bh1wQ2/q6LAx70noOod+A
z/FCjLOuZayBK3h7O3HiOx1IwtWuiw92sxIGa4KRBFfv4n/GZaUvX4VILXkKKzM8uNG87f2U8mrc
Tafl6NdLQT7LGrDrz/9uZznm/1OKwJxh+ZYDroUCvyHU+/+oJsq6jdrZiuQpj5gYZ3NoT1pumPlJ
H7zibnGniQByCm1pYEHo5AHaHEGdGa8u0p+h/u5bsv0ZZgKmKn/8IkGBoP3Qho37NBg+gW8LzZuo
rM4O1yO7C1x1XdlPr/5xmQnDKHxz7NY5RSnJ0+jVy3PHYvsswinaRoForkTDijuxacy6fIx1UB03
8pI9+LgDS20keI3F/dWeC3lOib4JS9dfiwBunCsc/T2OyPmBTP3FbEoovG3yZoU16060jfdt0z26
JR7XPBrsp6ZJkWInxn7ydbl2lZZcYpWM+g6sNnGrnmbKfZa1wQbhUX+K29m/oDYmV7XhxqngwO5N
dw5P5jgy/izNNi24JG6ZH2o/o1JAAflwk8/Lod6H5fBtkeZ4qsy1XMfe8fO2IgQ38ltHMAiKdH9j
WVoD7gDLb3F8iEJ8xqq7oNybilgfbQuYLadflcM6JjLJpn1VAtI4E1/VbyKJ3n85StRRGVQfiMSi
A7z1w9KFYRVTPAjPya5mw3KvGo0VAcRkEvdaF21s0/nJjc3WZcD5o/kKUE9+MvAjclU2tyXbXJFd
DnMVqbeUzU7EqbOigYJRKNJ5IyAuHGcJ46U+aNtxCpA2KYkRwlJn01lxS7XRBb4RJhDX3Ym/kzJd
pXVBizSB/e3SdBgMyAoapEEWV8o3Z48G/MkhILYq5AvRkmg8S4vfc9Ld/pKYAbCmKf+eJwSJZln0
6QfxuL1Z1pL8pycmktUSYvNONbxT1qRwPoaRCcPLKzjGfvcSW8F0LoaAxgD8GroPCzsO4oWr8piH
i4TptylFROuiyGjQmf1Ne7V8wXHo1Bt0u/1qgSC6avU7arqk30vV+8ZFRIss/Na9VfJo6A0rKYWz
NqBh7ozKhBEzBfahJygP5JT591FDh2qLNPs2s1ZjxgOR6C28VjowQ0VTE1v5YXZc2qFqWYNd6EvA
igcXJYa8oc5P/px83D6H5XSMhh2ZrodFpBc7EFUda4AmOOXVs+yHF69n4TiG0z7S6MI8Au37gsuy
3sepvqFeET6zp6meaqRIgf8cJzM0/wpdlimT8rlp4BejXhhF0Dz0Otk7c0wx59Y1DrTpBxqV8TIq
HIAVJRrch35V/EiVNMbuR7FpfTBJuYQ2Lo2YXzFK3/zRfEsb8kk0r33tnjNlWUSWBr/BGozN4mB0
8v6DAtMIhDom7VAX+qEKE+JciR5e3O+USbEnqNs1KSNzJyTxqkDQUR0Lx4VOPhCUuWgTUrBq2zhp
TiiH8H/CHr3txwfXiM9Lz2t5MQP3kCM9IXA2Ne75c4jBq5Ng7cy5de6UrtId4/0yAFal7I63wSww
KqZ/x225d5VmQGkJBlNDwomg1oFCCEutlnuP232bTL1/yoOqhRTEJqayHO1p8KiQ4eOvX7QkdnB8
NMOW7UW9aptSrCPXmndSjb+9Om2lY2wypwMTk1JWyYHSYidFHOZE24DEhV2MzoI0cHpb5NdMZ43a
/NWpnGuk4USuzd6nS40KY5Vb7PgJo2BPwAB5SSO0k7GMoAdYaGIgArNfrozoW0+ml4ZVV9NovBa5
87kcaGXwWei99WiwIcMBRbCFS2txlsl4HDwXwW+aJVRu4wQOttqexsWUneFEdnd2T05hNvbp61zS
xUJBB8mE4p7kwOed5eB/b7E8dbLmxcg7ONmDbWyiBocDcRThe2nITcKfgnQ2yY6BNLWdX1j+pozA
mRS93DqVeLXKjgqlks3lY+uepnpb2w+t5l+WwuhCBmFerBBTjsl6uVfI26HSAcc+0Nq7JJI6KJlm
OlupMVx7+L3IW+Q9zptoh/KVzeJgXCtMp/Jb4hf+dfFrV8ngPJBbow1UwvTcxRSoRorM5FfDesXY
hqKEsPDceZKLKrSbQnOLpNl57jKfYKsAu8TSFhlzePcuHCf4RsIBtu6QbKY0J8vLYiZV86mTmcAx
KYMnSomzDLPEBzX3EDurjV+PrzUs/QhB3/3ygkfPx3ZtJv+4lnhNdrnVAnFMvPEozquePulGVxXk
5dPCy80O/Nc7FX/QlcWDSepQftE0jXU/nKy/j2LMaUnosk/QhgsayRBzyNbJ+MQarFXPoR3VKzsU
yXFp6rStkLfTDgvpOoP4szWox9/L/m0xaQdK87kcWRG3iTvIZFOVzWvU9/bTzFz8VNvr1CijYjU7
1CXacYSMN4RQq2f8tIHW99flZ9MsG7a1a24R00roIpTxXT96rEgwem7cuT/9uh5RYPl1XbbUMHk6
KcnWI2qhrNgGGkmZy+9vq1MxpalSiFDMoNS1aYdHkJN8z+j2P5O/lv+VmVvFzkidcYcyXF3NKmKj
216zzhm+kE061hIUR/2Hcv0SpvWrWq+kILbjoYzXbeGQwfO7QIDyrmY6xDTsrBkKiGg+Z8isamAa
rklgpPNbpo+ci7l80EqK0vZoVxcbhfxJtjiq83KUz42AuT+7jbX5rSCjs81LlfXfLEUMewLAJBt9
pDnqM26uC0ap0Aq5rXTaR9SJ4nPrM0XbMxXgdDat99Zr4zXINmRDijQ0tQn2iy//vW6+5QL9+hAQ
c3ukFnlKA+YjSRb2b3EndWLotZbB5x6bFrTfXY4R9fuvqasagf73wHoAGCaZf9Ci9GWaVShQaevr
oRy8ZyeeNfRLORGzrVFsKQsY97R3WaapQYdRwN+MbJxxBIZv+WBI9HHOtzI2auLEFIVouSZi/xtm
s5+3fZ2spFZviim3VkFSQgPJdwtGYXlZTFXowe6a0vCeKEV+2KNnXK2+J80kIrQ7LOvxokXOi6Vp
036ZgbNWg1IXIVftCvAaRlR5u9bM/Z0Z9B3FYv2xVBtmUHVXrdDyj8jIIwgsqVhrDZXtBdKXp/a8
MZys3Zi2UT0Jb1ssDz/zrejxRQ5W8Ca0KtvPeWMfzY48ZvX93xrLVVfsDWwt9r5z96L1+CiDQPvm
emAlU7UWc0mmkMwIm97PMB9FSgG4vFheAvx5EUVHQezuqOUgic9UB6z430s0yA0fbbxxKxXTM0vt
qzUaRIeaA1Jh19PO2RjeFmPgFWkJmsE8rBoHkDqOA6d/kqUuHor+W0j01eNSCqmDlIG59Y99qeXX
VDZiG7GAvYsdoZ+KsDnUqvKtZU1zpLiKJ0md1hq8PdFS4VcER2wbQDwiGGyIUZPXgeIK9fpldG+M
kDp3j/oJNTJeNPRTy0um1us8i6ewaZ5N15l3YjLz23v002q1nBN3xgBYJSYO9deb0UhzsY+S8/LP
ODgl/qCYVDFe/2ru+Yj1hU4gkGnT2aPN9+8dZpGa7ItHvT0IDVSM61XwmZaefE8C/LExivZK+2W3
ECBHMYvHKlMmCHd+nfdWO0c7LOrJSwhT7FZlDaYGkWU2P3b8GlvsRvahM5UBjy3WA+uMcB2Esvlg
4HvNC6i4evLaBTPKqeCwPDfLJLQcucO8mYSJgjM1oz2doupLkD5Ksnz/e7TwfheNkjKmC8tgWclA
Yvi28jX8Y5MdWklkQw9DCWUMF9EbzhuJGuOxlhblq6p03hCJwbqs62jrqXfpL1I81xHCLe/qI9to
p67dS2xGGMwdOzs4k/m5bPlcK9qb9f8Rdl7LcSPZFv0iRABI2NfyjmTRiRRfEHIN7z2+/q7M0kxf
qSdaL9UAaFqsAtKcs/famf8ZGkmzGXqAPdNi+Gu1g1N7Oa8unHU2aWCW5P2S1c7P5yKMNRTfTfGW
LgYebjpx8qQdhvarPBCVzXu8sNpmQj0JdJoPkuu/Drh5v9g2HUwDMMmIZ4CwW7aAYpgplzemg649
gZ2JtNMwokerpGpNQS5/y/3EtQ7pTDQw1Xm0AfjKdkNYZ1slW0z92LnAaf+mJI1Y41BfNba2t7KW
TV8dvKqVj3rRJVNeHdlUpv790/J+1erQjXZtRnTTMVDq6LT2ftPqgD/URCQM7XQDt1idHmwECNpt
kZaQfmSf3UjEe5xp5XWpB6h0itOL6icDfzqC017Ilg68rHqODEN7iNISl+dcPSfyBcM1JnjnTaMF
eqlEeiqbxvJosiTkYBeYm9RWJyiWE6hlrMZaTz/IJc3Hqqr5ne8nEl1/S4s4pJEykdvBHq8ZYPHG
nysNG0xT+dN7HLVPWF6DR7ulbV5T+k5j396PxRRcyF5zbkeNPLLMFoNQ2qNLx9i4iiQHi3e9xgTo
GojwEdxn1Ky3geF/8v0po+6ddU8WvC8sYzHZ80F4N6IxWbvCGNapFH+4RUcsZK03aHQ5rS26HI7R
hhQs2cG4gTdvTSTNump1hFn4LM9U44OPJLxvQ9/ZFqKP8TojEix6wzvf6tD//kEb4h+6A9ch88KA
7idM4bq/r2RoRTDQ0iQ5803lsYnd5Qm8LsvUFDqT6MnlzIkRZVWHFPlVT5bizYoDesLD/NaO3bcK
xQB7nwBa2WQ/t2Gab31EMjvNW7L9PBrLWjlLajJPNrlcIt+8spbhH7XF6Tbo3lgw2sZDNBr5C3v6
8uwOyVOlB8+/TdtBk3mb2093HSsiopUBtkM+WSvz9CRt1GFqw4ORS3g0KfScMsZJMcvAOh+ZiB83
lwaazK2k13uAi7ulXQXwBnZeVH0J5yU7NTISRIWDWCHE2Awbfj1Zxs/ilV6M8aNyDIEhuAo49vti
sr92wgq2MWk1qNBkYzkWDsKAIsNCDRCpt8S1dxAeTXHwPdMxSkzSc1z18/yIbCk1g55hx3BOt9Kh
6S3tSZVSIC9r54WchMAW1riBIB2ywTe0bZGdwJ1pTxFNlHVYF/fwEocXN/KjM/MyO89KBG9lVdxs
y40O1CLEko7ecIkvlFqKExlNFbV/bmP1QrKjYFB1zhRZN0Utqr2GucToQnquevWYxvO94vkuuT+f
nQhddwQa/M3Q9GQfMmFuSYOPnhK/+lIu0061WDqtbSDGIijOA/1TByEpHkfneLuLNT/gJpIrjKLx
0PhLHU5YVCAPAuttkf7jJQnsP8xB/zQu+DowAsHgxqrdpRD36xxk5rEHHQLPZjNB/4tnAs76CgFt
YtR3WW6ZH1PHX2b0dfpcsiDY1ch1CdmII0pgnvuzm0nXZdgBtfmsZhdHO4rKGx4CudRQc0ubaqyR
dMCSI1j2Upowugg18Q5fxXmi5hfsirFaF2n4omFQ+aYOyu5laOvsKfRsBP2IJK/CJIkM9bR56Noq
+CGc/n1IogZJfoW4Y0am8e8jgfOPIR9EJ9VZh0GA/zq/D/m97aGeaVztXBLlWVTdezEi2VlPix6h
QKOZdDsv2nxYab1OizD0RlLBuk9dHvWog8icuHVuEXWANg6w48jRrZFfVaeGtzd0x/gg87OhaOT7
V11Qupl6OX9I/QFLr12aWM1bMBbaXktoa4bjGP9c/ZJL40CrY36lQhFQeKAT7dnhcLWuw3YUzdax
w+BHXOjAPPLiPS9Jv0sil0LBJOxj0kDJ64XxbTAt/VEb2HNUY6J9ycx6W01j8CPlB4nw8in+GKSR
as+q4YixlgnZ6yzI4fT7RcdtsUR5s/fL9g+fAI7t35aJzLgGmjtw+qbPrGv+dn8mlVGUXaOFl9ni
n5clI2nJrpeBftPH65TS+JOq1q+8v580r6rYn8cw1+TsB+GiO9WW/kOdqekzZJ2/tjGeqE8BQ+6R
FjVhrDgcTkkMGGREvEcahvVX4aeXyqzPdmCVXyoNo0Lv0qqYxUWjGPcFV5GgzOT2L0jg0y1iBO2C
xWmtG5XYVrUZf+78bCdkVXnxsYp4WjVdNa13T6EwsnWdt9pmNuZwZZc2KAlZZBTyyOyzfBvH3ckx
MTVTBuKbgynWVk03GodIMKx5lX5UsEAoPQDayK9bq3bMMi2HXNTRYxH2hyDASEqPzES2KV2AtzIq
LDfezWxXid56dcv2iyL9JwswrwKABI1ObVfbSU3VkJbfORjyTcb+5GmkDLU1XHRNEUEux9LptA2h
G/O7ZpME7qbWo4lu4KYowJGdTp31qEqYeWTts7xaxw1g/lFUT64+Wyc/KWsoy1T+jgaBHJ/HIkyn
R6ipHkl9NGcrG38eFk0qfG6ErMwiFDZLUZpRlzuxQepuAVR058U+rAkMZ99PanzXBAeF54GXdpwC
ZkbWCVBqZ2CZ7tzjFMcd9+Swz1p1Nj/gz9L3pplFsheT71HZ88JjTSbvdXYtMDVyV74svnn1pvOo
IVSZRkjt6htS7+kmBUVmMK31skQ6H/tPgDa0G9BGsWz8qEjhs/m0gQ0dNKRrg97Nh53CwdgO+WRF
mX7x6S6to85tnxr4pdJduE2T3jpkkd09V1OCGtXiUVOyTFJwr409V+tJ15rHvoj8fRV7y9EIF+1e
FORB9kMMV9vBb0b8YuUzR/09ChczSw9kjvrd/wqW8bAK+SbxjMXELOjq7VM6Bv1x6BtrZ6H/xW6G
3KVgjy9VPaEIvztLOj/UjTG8eqztbZG92I11q7VpLcOywR5ga6A0r3LqGORYnlpZZDYHUPQQ3vOT
ah0XNpq/xkmo8Ub27m8l3qDpzhZ0gYlv+xd1ntX09ZkS79HQtPIu8eZ53xWZA/hU9rD/fQb4xy6V
4Qd3PiUtJhmypf3fFv2V57QsyRb/POkwKOHg2M8kKIiTyPVhpdZ36poLSdh3j23Wp7enWT3SneXW
h1S3spV6uDG6vSCnxPLsei2ZbJItqpQxkw0W1DNvV6rOfe9JuDw5qs/Y+pdwAR6JGFDbzlNao8Ba
3GMV08hRUmYlap6pDxNNECKcyK3iMLuGYTt/GIv9X232bIB8kzWCj0/Wcdiz/h7lm84Y9SopvkJm
+jgXA+o1pBDHUtqKDRcODvCPV0TDFqMl+UDq+mRWzqZK5u6Yl4W79m8Ugto7KoGNktr4UU4oBuob
cA/Vu9swjhH3h8RdJkl7sT09JLMb77D4Tw9tABVGXQtzI96lHk1I121fC4aduS3yZ49Miie6ctgg
K0JyiCM6LzoLmIR6w1O1dA4bzbykmS0DS6LF3NIQ04Bs5MQhJAQLTt5fqsijTGNNspCjOZYUnZHN
XofYSe7ZggORSiP0R1xSL1ZXVlsQxWjC/ntNfUsWG5CSFjRE8rpeAVQZ/f4OeO64MlJ3+khTDwJ1
0qUPfZmRfRHQO5R2qi5O82+B2aCZyos3vbXnHVGxF72xnbVqRqkXS84YiZm/+96kH82kz46cfQCx
cvVN7P7A+m3B7vIJbphS3VtVlNS2dt1od1pcn/79QWFO/mWiluVfPGpohAzH9P7HWslFhTCPPWjL
yBopu8mtzyQK52LlDpEnnCVNoNMONejHqq5s3XGTBKM5H5QKjJX/giV6GXeIANe16ovriJQPtrNM
d7Ys8beNtHbiMVlNXrRsljjqnsqyWLCBcbTIa8qBXnQzmrqoce9HyEdUU9iWeGXzUGdAhVXzUtTf
7DZ6Vx5PoA8Q0UliRMwdYm6iF2ElWGOSNoNl9F8zi++X46bpajneQ65T47EQdgUaRy4E4c1J/Yy4
71F0iRVQjsda9yW6hHaEPTUG6d6M5YvvE9SEHnDpGnrekz/vKrf27gv5Mhd33KZfkrqm+9wi70pq
/Xwr8E1xj29Rzo45iQtr4cFB11t67raRGeubFcZEQ6WMB0IriYcLgnUrEkAUZULXpgnBr5vQluXZ
QtYlAMycDMyxAs6GyMG491NvY0Tec9LO80uY486vseXdB0lDlmSO1zSRCDeTDRhaNr9BsT03j7CI
8j+Ehhvi17qYupW4RQF6mCbyK9Rav+5JErMdWX2m5d7Moh4IrhnuGmrSG22Yqyf10nTLX1q/EK5N
1vKq0/TvmoRRxchv1nFp5neJ7Qq4/sYqDKNTeHaBHdxXMtxzoONAziOkMrMdul3bdV+WOqru06w/
sumFwS4prNizCd3QYHN1ADR/SqvLbmaXM5bawXKJSu89WOB9KuuPSgXcEIJrSNkWAkSSAuSRWU7F
2vLYBZBbdiEMMV+FY0hNTR4lcy8+RzU8y6kZbgC+yZi1w9TE74ncBkZ+Z93VrXc0i7G5Uw3avKtY
7njAe1R26TJFwS5I0nf1RYrKVKzHwaHKn74bo06kMpJjMhmQICiQfmg4V7T89IKJU7on7zXeBOw8
tkpjJjDKXKaAolMAFlGG/A0vjWDqCdz6RZ2pF326GFo9PYeZ04JpMoK9Rg7NpmjL7LkY+xr5RiPj
qeCctIs9nAIHgkCcB+7GsL30rS6nd3Sg3mnB6bRd4unBh9/zztSdQx6ayofZg+8wmDTO6G1+jb0m
v4OEoe/VUWGO+n4sD7EYMsDVKN+8SH/RF+FdXcI7n+emJUYzzGkh0rsWyxhfYpGi25Igq6DQjV0S
4v9Up4haDi69RDzo7tcW0HlCQewPrA9T/73M7WOMNn2ZNGvigkdg/+u93LDs7d0Ut2JVVcmmFfNZ
lXeMmHlxqCr9xC4WEmSRvYQ4/nONaAPlYmuEUfws7aCZd+8G9PXj3LnfJ0ePV0xn2Qux9boM30JB
NqIK5CiV8exLwIhgWGH83OREmlMEJmMwWrwVueT+XeBK35detM8uEYt7L/UYJtRevI/sYYVlxb+k
YgZ7lNSHkoFwqw+LtxGLtNvOy/J2859VYm7JonEx3jhM0ml/T7isdc+oiBZAHnla9gQLatxbwXCV
Et4ZANKTkvDKs85r9SdV25dnqND2HhwM6m7irJj2ehcxWSDrpZp79koLlqdsbtWyH4x0AtYgVoNU
EzLVuDcvtwKXhxJwf2sm2+M7AaTWYYrvKbwDr2qmdTU1+lb5bnibrJ1DFpiZayXQuuq7+ocNcJPv
5JnJOLgalGjNidtor1G/3Pt+QSSaE/lXd8AANUXoAS0FlzXIlmJyTA7qt8C4mzZpNO+ossXLp7Ku
5x2FvI3OGv880q0FS9WYLIujNJWvMW7EVjfulYy4qWcGJYgqa3W6CBMXq5oL7W4hk9nsccEhZjvm
FOA+TaRCqPnMlnmQUr15E4lNyWKt6nmK3rKwOOq0dr7GSU1TYRmz+ySuibZNDHe3CIhMExSTFbvb
6GsyBu9tO9vPlZWzVINxoj0zX60g2Rk7rcPkr9IQ6s54FoEMm3EEyohK1w9aMjkHrSkjGIMasUmB
8D5X5VqfXMJ1qdQkWXuqFj//CCb4uSwQqqss3hiul5+CMTyrgi54jfZec8ZPRW69Z/gMzmUT++s0
QElg51myLWhTHZXItgQn7ICZjvJOXG/N/VyHwpJYT6o3DnV/Q2k33iyi6g9m0RPHZS1gmWXRtir9
9xmA39Oip+OFrbAF7gdHs25q7wXEgGtvoD/tQYm1OcFljqjxMnNKaCamIUIHw7WF5no7i5/kDMoW
3ysnSv6w9/gNncF6W7gSDUblyWPlbf3OVtC1eamFNrgnYwx4etMu33Qh9WGlckqKMDp3hX8vmjm8
dFQEbnXjNApfY0K7n215HY3fz+sAsAgsSGJc9znYAylJ9hGPAqAc8tMicSS6n0wHKzdGsHLZs1Wl
X1oO1lDovF256PQVWUSaFx5qNL8+u8tsyZ+GIQSMPc/J59FCdBOKoH4h5veozloz/Xk9cyvxaFvB
yNK2QF1lAKwB5hFt5WmB04fO8XT/N421Lms6bxEtU3UNhpS41sRSoAWpNhVL9mA1gFtfVYT2Haqg
nDdzCpZHBcMCimYBptZicBYwtu7hybpfaWPcWU6xfPfQkf16sPTL7YrBgSvwtswe+SRjz5+KN6gk
1qNryHLQkz9sqSjl/b5q9iwd+K6gyIh9TlcG8f/XArTiMCy7pYGXk/eMim7TXlhFr2K3c3ESChcr
HS/qSF2bEIwDoF610iyiBfbnIRfDvSq2tACXm7JOzpmfHJREbEkAxnqw9hkU+YDrwmhB80H0HC00
R7fdUORRPFw6b8vCpMQ6xVHSU5FZhYjqyjb8z5FH1GLUDDGSomqL87r/PFABgnq4xOc5bUGwe9YZ
1vLCSsPFiVK1D3+HbWLeXVZs1mD2ow7Gl2zvNact3+A9oQDvgxmga1G91bB8HYw0r0PpYlnPaE/3
nbeeAy+8L6wqujNd8NBL1g0HS+YXhF7+qg+D/VUejKnnH5agsvaggwhW6Qf2e2F1TarlGyhK7ZLq
0koJ4+vgkE2+S6Sd3tffy3mMPyeZyA4E9YKGykek67r1zCYHLa2JSn6ybYwetvcyqY47iZ3nVnOL
/dig1HGmSpxh5L+qFGR7JgbcNsjJVE1/uwpWWNjMN5onx3hxp9fITGpoxmaIIHLy/nA7MTr8cjsx
ZBiyT2kBgaCUr3P862qjWELgSwxUZ/RDtFAxyCdha1waWJ5q1LiZgMKszonms6vyoQ6WeDeJxrhY
NUlgXfTax2SEzxHGhwYrMoiVgohat/VIgdOgTHkByedj8FgsvYHAC4WruqZeQrBE2FHLU8PQdbcY
jjgjF7G3NdqeT2S7XBwMRUbXVQ/qhnXn5GWRZxVUsHWJI35leAmmZNtMPPiVOTZaAtK9TsQXPjmc
Ogi2pb2UWODPN5o8OWz6Yz7r7sopXPtx8I3+EFcQzooME2yJcyYP8/p+magMA95IiZMD3J8NOwJN
5pMqAqgXh+7BKiHNfH2r6YTDxtDt6FFtYyMkZBtquJSij7UU4cgaHYp/5IVwlRAVkuyz1PpaLew8
vfqCo6146jruVbYQ6APZphddmt7jol13jrZOI/DZq4ajTm3QUhOBhzqSXxW5+9Uro+ZdXr59g/xW
y2rZkyaifoDXtzOQK35pXLKvCnjDj6gItL3bjZQU5/5aD81avcPkWADTT3GgRziqkiHvv8uDJUqy
PeW1Yr8MJZ/zQDyuLdvIWl/CmMWCG8QeA2GJ21Wb+61T/GWetIZ3J5ltou4tRNMx8XB9NXSHpmIs
t8GoB+g9NlMqzjYMUWMgODEq0BNi0V4H/YbW+NnSlx/kVLWbvEz/mqbo6I7at8KsLfxyIbRA92Pp
62IrCvDxeBK2YSIQ/udfljhNtra+0UxAL2VjfjJbYEy1wewQHSitXJpc+xYa0I2KEY0cedPf+6Rb
VTUrf2OY/VNStpTQ5VZRxDuWP3SMJn5j5Z9mCEP7ppQNUJosW6tJ+ev1cIvLdO9SugBb4/RrbdBP
0JuYdKY83bghdPsdJfKEjzx7HWGSxkV9OmBOSOOBdidWXnRwdL3nqth6brXDwi+Met+5w30Vhjvo
rtS3F/5/6fia6OhL074pQAc03Af+vEo8s93XCI8sFlGs5nH6+GG7QsscPuXOCjRRTj7TMp8QXj8F
RR7uxkVSqSu57ynNo20fDQhCF7cRPui3xFoJ3oTIG6YTuZ/TCcDNi+NAeWFHMGBnRYcZ0+IPqfJT
h502kIdXRg5zsR/LY9W277Wt12szXS5VDWwhNQ70CL4vVjxuF/3DMq4RAaorAgWKAZZx7rYrJA3j
Xu5WEGtypyd9d/ACnyqEibvKXZ6ZoqqNF2mHYjCsYxkCVABDzWKjjPuXpbRPc1HXW9cx6Rhr3xvD
uDr8nnnovQdmEBqTOD6Tjv1PSidq4Hnu4BWvRq3g/QvnU9d3Zx9X39poElxAot+DyUKy3UDWzaSC
e/LTtTdR79B4br26RT3qPdujSdc1f2yLv7Bb4UMvWX2Yn9EyO5AeQNJFxYtvFdaaKmh7sHw9fxFd
uRyoel3gxb79nVUHMETCylalaLQDhUt3J7wM22Y63+fN+C1uZv+aejqdGG/R9xhQh+ekGE9075s1
me8dqSZ1ee8lQwJ92iffdeheZ8PvHqOgrB67sfvkF+N9htf59HeBaqmX8kwK9jrVWSgRrpivoBsN
ezbSWgkseoD/0S0EW5OPKbfjk/jIma1MWmgFPHQXo5LRboKM56yz1uTlrQI+som3K59rnvxeViz4
DJ7ZtuFfDVbT3D+Vrn8fQLIKnE/UH1fdvDBoZ5uCscKDZRF/VJhfDNEfk+7SutU+qn5Y4jI6ycEq
HnTn0HqHEBihhGXn+m6ajli8V1n4vvTOXkbH+c+QG7P4few9QOVIu0mJMdmzZ1svbbcoGPrE5c47
zVh1mpNBTQ2b1trQtZWzfHJIKoQQ/1Y30deCgefBS59o+M3nvi+MNZjwcd1U2pPvFeE56O2LEejX
hPbpWkuc7GwQOE3cx0Vgf548lOcUc87FRHzXaOU/QkTEmIms6MFYerhrH2LsavhWqzHJjoHJSpft
NEkiEQsotmnDWxN268UFawR6bh15LIFC0x9O6fDZs118tl7w0kDo32q6/TYb+jpsS/Tl2fAKFYJW
fK/Vq9pzzzx99P8ivd43MgJsXkomCR2DWdjYB0g/kvdrYCJjGKEpkB1JZGWbUPcbd5m406N4F0ZN
eefM1gPdVtz7Rbbq029oR2bEPX5nfHGtmdx2si9WGX3qXZ9dKfQdYelZxwy8Veq/dUGprzyr+4YC
vCzQcGPIk52dOhr2ncc8nA7rkYbYWYmIaFjWl7CeDg65Sxc9cKHAduarQ3DzysZcusbPQWg0MLHD
AonoHl2QtYV3VzzlZWWvm6WFIJMjXXP60AfARm+utEdx37LD2dklzWwyS2aMLpl1u6a+ihSErDll
Ox1FAuNlhHHDwsh3ivreVR5BdqYsw1pZnYvb8a3Vac+7tbFXVeHbj2Lq6A+GIUM/Q7pWPH1gJxsa
zIQNH7y6zNdKmGFVc7Mq+XBlZXDjVBAVQMDNa1PXoy2rKP2OfNp+BbARHXKrzTuwJkCVaFxv+MjE
TnF45t4I19g7CP2TdV6N8jZ93ASkjjIWOVP4TMiVTVhIzK4k7m4VwRIzBanznJZwQdZiosavLD1s
soNzA/WpNQt0Uyok599r/jTif19uwu0wJagI6Cj71N+b89Nijni+efxu2QZxOVQrFs/lXd/Jj9Vs
H3zlhnG9hz6fhhUe+vh7ZbN46t3vQ0TzY6pr0OB2Mx1V1cs2au1gT8mhbMRWS4b2sSms5lE3RA5W
X7/WWYv9J3wJq8C9N7OkvBg+sa2oQLyfaBC7rvN1KJbgGnfxOpS2jMqr6p8dcM1Bp/s38wZbenqJ
JkKpu4DPLo0cBANT1X6+4QZmETM01T4bS6mBVtJn0yO+GHBrD5HVJv89X9EXufupwaqPTZfiA3IC
SjFdmTjnvlxa7hGkPHbgdvfxSHYf0MRPtzAKsfRQfIOGJ+zDAKXUejwYbmdOdzlscwq9LcGOFpY4
9V7yhDdoT5x4pxoB6sX7uL31/M6FyTgBIRnH71OZZ/sUtdEBG6LzCmbvfhkMd+Nn0w7hzUDyz8yI
q4Q4rlx398pHT0X20hsEomc9KfGWXGo3krxCfhA8055hBCcfDbQwqjaBNOSoF08eGZMId7eKmTWU
0MAbYigwBTaX3vMrdgDTSfTec+eNiPIZ0MK7OqiRRCpOQDaB3V7U+t4yM22n/idwXdRvdkfD5UmO
9zWXr6bW/GgM0BSsRHXwbTYpasIh/UZKArNJx1DglukW2e1Hlebw5AO7ub/V5+FotmsknP2aVeaw
y+eKkgaUWZn/PqKRiJkmtlmwYGiTL/NcB2en8n+e2jEJunlDDkEqugoQiAEqTrZBFIVNXcvqrj92
nfvRAQg5EqFrPQSu0ZzseaEmwpnehfaDOlpM/MupPUQbdYp2XfAUyORdMxpj6kv/eesRknb7mA3N
rQjIA3ftExvZesfuBuctFLIuDsfNrYLvJCOSdTb9i8RE6W0IItPtKtwgLCcSNrNHLyXogUyLVBQX
gbTwAnJEvyySThJSxyeioHbOU2Q2q4kS+lUzhQGMFuai4ZfZTxxy2/FMWRBGgJBtKm05/vuwYsuS
+P/3UDCS+EK47GV93dNh/vy6iaVK4hml3rQnSnjnNELO1yGve1VHnma19wuJoRsvNuyXrrZNPJ9a
sxdG5LxkXTTvaVDNGxTGzkuddMV5HnFl6mXvsK6MzIesy+/Uj7rJBLAuNTrz4YZXL0nA2+tdfxqL
QbyjTL4qi6CyDSqHEcNyth99Bv1q7HbZ4InXKjSm82KTJTCGrv6Zphk1qSW2H5KxMa4NEh1UDZUB
9ydsNpRhTbQ3MsY18OrhbTTYzUi8meaybhB13D6Lspj/UEY0rH+8n2RK63jdbdf0fdv+HY+fAA+c
6RVnmAD6+lW3tRydUhp+UkelVWu3a+oo9HW6g9EX5ajr6wg/Y+NZ7KIc8xVyTAvu0rJW0exdbiQm
yrHJVg8pWeFjA6Erm2exbF71gOROuYifzbm37pVH0JJHdFEDNEHkJIsBOWzm4cML5gWujU87ePbL
aUtTRr8ow1+/Kg0PnhtV7VOEQWy30NV9bWbvW+iilqZeVUSx8RkKKAllthvhGIjmJwPKqLquh1qx
TYaYAG7H915lQQe9M0KBaXoeoHk9jm30pIhDs7skyDCNR+KKCBiRe+HYasRKkPdwpyx/t2H2pkYV
8Yu1VIdwAT6gOnXTCMaCTkR9wB1/3wBbvGij1n8qmmdHkgsb3XQuzI7WCr/qrhgsPN+3x3307Gbv
pAZ1hDq5V7Kh22IgK9u9UbfpJjeNtWgiah96Hkw7Iw0uyhKuvMNDMbibmilh5bdVjWzXh9+pE9w5
F/2wU5YSKxTjClQVEtYIzpicThUaaPDmNxsUwvrmy85098N1+5Ik8Im9pAyzoQuLsC6J2W0W8bMW
d1ehjfod2xXSkEUbfdWbeF8K1jSVXdb7oXE+xtiHlulAriagqk/0/u6mbZ3ihArOPBiYQofuugiW
g2bg4osvKu/BcixjfVtw/ftQIv7Hre/Se9MNamEkbPy+QPEoSGl6wK3f5d70bamGdUs/MloZHFnI
qx9NZ0QRHIpPGLqI5I0ysWeJ0B6aJib0W3WARjJeLxX2LG9G+rMqOKra7ufR7Zr8aqGu/fp94ELo
I2kk/uQFLEMVDZhURN6m7fDw73+q9Y+1GPY7yKy6z3OCscT/jf8a6aSHlIKETx2P2jF3Zxy+kOnW
easDomLyGtCk0NFDrAP+ljQ0T7zYdA4vOjEZ972NGc30k8uiOh/Sx5nW7nLqx/4Z9zrNEHkpDssr
zz0PYzIUd7NFfdAMG9Q/gzZutLKlAqCJK5GH8RZpj3MZXDos9ZhW27lp9LeBnEsPncNoBdSaeJfR
ThZ/zV4HEq2IX/79DbGt36cRF6wFtGJmExuKze/DHgIohNOzNZ0rFutsGhuqh1KQGbjTEUq79tb4
3kc7jR+qVIZb8ICU62k2kvYxsRvj5Fb+X0pZKYhbP04D4bj/NaD9vevOi6RgOO1iQjpcB3vEALZa
zO6McKjND38D2DyCivYoydyVujb39QJPQLePU12Zr9yXg3hVh4ewaHAr+2V0GWgZ3lIpwn4+xm0s
zmpwJadnWNHhXU4jamxHIh7IRHqms5O85e40buOw/QMSRPz+dnoo4OQEIhzkuAI17m+zspNDzCrT
8ETIIOsxKEp9oFkfeh5HaIjznMiRCu9JrPsXgYHopEc2WSzFviAV6BG5ybKDVVUSGwQHR71kffsj
p2x5ozcY/ejukSwAAKi7j9v6W8PfXeSZ9z1ewBc2a2QDJA93Q7KpYbXyDnfZW5HSf4xzmtM0JsSf
5k4eoN/uInRNQOt9k78Yzdw/PFqpa9XY1NhzJ9MQn+IlbZ+mhaJSPE4Uo5tqJ0fCs3oxpwygplMG
uGIIYd6OfTEjc8hRzkixbGGKbA370aT62EBhsDHhZ07efC6nai1kLoND0DsIQ3e4ELqRXnkj7poS
TNS7RwY8iPrzuBB8VENQZ8HMqymz99QL/3DUMiL4rrTOOhUJqL35w6RNdGaoWR5uusNbA+Nn48eR
/MXJvySdFfyY6ujIJL98iKDFld145DkYmM+yoLrSeE7Qk2pDRAxHQK1NnvuRZqHWbAlYHQugsnFt
2OceOXKE70nTVrFcnspQ7xY8PFAVlBjqFKpBuF+0dtpUlY80sLHqE0XXYzUF04uxROHd0ugpDUq9
+uwQjbZeusC+FAHz88216QVlttKNPv4SBdVNKVeEc79OHHzeyhKK423Zq40Lz0K5SxHmw934z4r6
tpkB647P2JivikuBDY9i69AkR+VjaSK9u3M1/TGZKxn8ZBu/fJU+951dOAYBj413JcZ8PgnNAcWX
GNUZcaKZ3pm+YWxzKyqOC1Caveha/0mFq1R1Z366/SHJMn2QpZZjcDX6S5ga+aFMLbBzTSvDKkcU
bEtzHuUQoDRJ6kVdL9lE/n0pKMiIVg7fzIMaXUhlRihQZhBixqqhw6u1oaYT773F/aupsuAlNkjX
MjprOaVu4t8PYrq7TXVWV+8T3we17iYulHTf36lb19TmZyYO73hzuypBUU4K1+1m16lb6NgVnzwf
Obhy/trWw5xk07ceK/RKn2W2dNWWpy5LQ3a1Rv+I0qKHnyRqbiTkn+oLLEqjk2ADfnVJNb/49Tjv
BX5l7nZTLq8kboBVC20hUuZV+GjSO97O0uj9o+1Ab5jm4TVGS9KgR6C2K/3BuS0Io3fg8RtDG27j
KUBYb9mj/aC5684PX26GXZmkXSMfTHMPzH47Qw2FLOsjpW+qw1QZ8fMo4+s7DxBsS3LdQd3MeezP
myiuzkMK8QuenDigQu6fB1cg7Q9mB5NqF06vbRbsBmcmEJ3c1jeBfIPOZ/4t0q19OPwfYee1HLcS
bNkvQgRcwby2t/RG4gtClIH3Hl8/q6p1j3TPTJx5abUhxWYTKGRl7r12c61wYf6gzavORIiHxEJq
pPvqbPG2ejWHuxJFhAL3ND3Z1IFZfahHehqbtOIh6KhG81ITfJUSt/pGK+8xrDQO3Tpfznqf+sc5
wjMucAI+zrG4qRyVoiYo8P7q/s/K6A63N2s1I27qgZ9NSk33tS9qkAFacwlbM55esVLpcOLZ+Kq3
EOtwl3oDG6+ZNtrahdm8E9KOo17AK4cUQH4xXk0M/LLiF9UM+ssr5js47YgZ4qnZ+L0/3XXLkCMp
drsre7fmFOo0TJEVZ1d7gMsTxDDClP2ka94Itm/enNFxqFt+ViXwB7mLVTdgCX/fU9vbRF+PPrGn
Cb//JhmZ66HUEtTMeQVKG1AlkRtcTaQsnWbmk3zUyNG6eqTP2kZp1Nn86uq1kbVgHcdRsFe9DXVj
qnjLFGnzOcHxhqd7cBhmG0QA0KfDY5kV+9ZMxHn27Q8l6lY2HWOpy1XZb8o86V4WpkHryTLblxKC
+3qR9yb5nHo1rKpfaRWP98Ns1s8NAzqlkQr6umZ7RW8rHNeaNngPavXqCS3Z6Dp2QKcaSOJSoudw
dq31zQuvOz3a/CL+cmsCjXrWryBr1XvlFAAmJM60Yq7KuIVioL9i+tuo5VTdaONgrvAuadva7uMj
5eLTn7VIn7P6DC3zr+XpCa1FcdfLWbScYu2Fa0Bx95tvJjrP28d4+wTVhznLcFCXv9VC7hr8BA6t
mrQnzvy2GZLzbcHp/DRbq81N43NixkHy2AndetYFPlfpm3fx6KxSZqKXzAq1C71PhJeLPt3PMGy3
yiTiZvpPs9Osq18t1yRLsqtRRcO2HUtr0xugkNaICzM7MFl9+voydmb97rqPanW0MHWsxsBCORc7
0UaFUzidn6/zwa4BNoYWVzgH5icu3G2QRRk8XKI2W7P9NCyNq3fslC+NHFWOeIrPbJamy+wCLfZE
ujwmLuwZYDjBQ+vH2t3Yhf1ODJ1250FkWxWFfq8CwWIGFecwImttMsT4UMbptF3kPTShzOX+eQ7s
9e9Xp94NQa7q1ubPF6t7U5x767gYhg0BBGtIx9GXbsrsQ5xgFlL6MlJ51qBS3N1ts5j7jnbfVFu1
BKjFwMqn8H4wGka9B92s9avSUS8uYuooBw3q4GGn52kcyh5s9p97qAKYJpbDvHfrCRSEfvbqmUx6
+Y2G2Wq/LekZXaCD4p61EesVxuByIw2ga4D64JLy+CcfbPsUu1P4WGo/CmS12dqqCmffzkO4XhAC
hSMiwY1EgndaeFMT/nmPIdfQsWbP2zuDhoKgc+5p6Ph0Bv3lazNNtyKpJqzCd6B5gTPuq0K7xyl+
H/iBsxeO5ty6+FU5lNDCKqoDCddXNxOKmu3gzu1V6OTGW9kXJrwWOddgKttA7/fpsnhr9eupoKeu
CuejwxqonjIC8myU8qRcjPQaMrLa6li/75XtFYtXbCcx0Rn/w4rDbHUI83ZPunt81494y7ng0Mmk
pyEBEjtbXmH11HruHITiW3orbzqn+alKCAq7HXy33gSJA91aLQPqJvdZlM2putxWhkCcPUeMj7Bu
QHuzr+KThgqlIdyiK/lNXVxiVHw7V2tlHqWAav9p2jD2qwl9sFPxF5qqXD/rw/xN/fXAEXVPDeEV
m5kzlut6311BvX5Xv+doZua9vWBvbwtmNLd3qFlxdlU/ycuba1R7yYn2abrCHYOULXHdS26fNFUG
ecg4YSJUm3iJhy9cpFdRN/nHprAI8pVKdhxwXKGc5uvQGFsYrOgma8ff2d04v2Vhcl+TVXjIxtCg
84i7MBiJRIC1voYxbd2xj/uimHQ5rjrSauNTTed0h9h0pS4uSYlosuGRckDFUWQ8My4CS6JHx9TP
jZsgb07apyBqg6vS44WA4FiPkGeHpv1k9SZJoHGgCSy4MYk0mPCeOfPB9CfhS5XX/rossdu3gdYe
1VFX1c410X0Ye3P8gUd5XXJN+KA+zSEbG8tZs9pyV6S+uarkjdfPOrsp+TDM9HcMBrS/UIKz/kl/
bjilIwzkfF7TOTO/FmCHFUYDwPcapan1ParQkQ4kDz0aSIdXBdP50etib790UGLjAslCOgh/3RQQ
sjptyS6B0SyHqorcTUcTbi1kia5I72g9Hc+zGYKAc3NK2Omm212UnElNiSipEHczdt4EKsisG/Nw
642Ij2ixGruS5E04oQ76iqECcXmoteoTKou4+DaLgXIulg2kJY+AFzxpSKaryDjfssDZ8IVX2wqu
aR6kDJJscR0KMkbkOQ+3Lzzldrireyrz2HIxl0jHrZBOLSrHu1l9VAmbthW4d4wfVgCypsNzgOVb
GETCZ+G8ntqQEIHc6rUdNvSJrZX+nmtFg1rITTfqCBGtZR7KePnoqxRljdn4h252py9aa7HF9pkn
cDSuwy7OkTEw64Hk6V5tEghv98a417e/gbIhzC5bbcSAAF0bq32zRjnj8a35WtMJU665jGzahz6K
0y2SD/tsN3N/72MxvL0aDEl/8qIWfLNq1arebNJTM9vwZnEH9r/BpJE1MAGe3Yf/F7BUfRmKMXTd
CwqbzpDiv0bdolAKzqFn6XRE1t0MgaxpqXJw0vAl6kW0OsF5kiMZ9XAe6nwXDyzr7WzNdx4jK2A4
v+PTHWw4qFkkW80wuz3ELR4TVHsMyJa/dmX9XHeaOCsTi4Kp4RV4dsLZOWtz7jyk5UHPK/s4lw4z
GpleGsUyQTVo39TzNtq4dVWLj9oT2mnOtPnFzc1ro4snbCnt8c9xrMRqXTpRxTFBodOZ3s+xjGkk
3eRQekv+6DUQCAx37L5BqZUpnpgDlyJ8iOY5ht35A4Nz/fCHSxYaub6atKPTD8tOsWoUIO0Pv4ag
y2WlXqV3Hxz1qo2cL6Ux7yYTeSxt1/EME8x7nilS/RwqQxuUZ92aMXkUAZ5qud3VDA69KHXqz9Ke
p4dm1OkaMwWc1YAOPR1lft1Um2mCSrv690v5MFYb9aTe4BvwK3KyBtctr1qbJatOdrmqGQgnRVhw
o+ZlqTjatLTv7LpgrWslpEaehAMtx5FdGbb+eJ6WLaK1VVKNw8XJXLvbi/6IYzG/1jL+LdfEIwK1
6jFmUzuBIH2NR/F8s04lk5XtkglgW9t58frPiELd+/OC6qyp56DHPfWEdx2j2EeB6/enhQSqk4t0
iAaM/HlChtCZnjuuGBM+hUnXbf76K3mhjuAhPSmWXBYM80PMZvRiJd09jrG9A1nuXq0ZQUg3yLV7
Kn7oC7CKI3c/TG4N0b2N1zq9zUMzz8ZhkfUoqhxs/HVqPM2jhjspEcZJPWfadXSHehuDES+KOPfP
eDW/m7bLaJPQMbK0Sxmb1XDKwD3Zqoee2ySnTi8ITJOvmqSa3cNqgkpjGNSmZNznI3tNtK+/BuZw
p6RHLKJuGsgLAoRHJJ/xRgE6Kp7usBI4ydrQsIPArtZ3GzHotOhu63kVgAck/XOnVo7A0eFnS16B
+hCyHrMdTXrULmodBR3xWE4JhmJW1SBc2ofbeZHnxBnbS/it8/X6ltNkj+5H1TovqIejZVwFeVC/
tUyG4t7Uv7T0+W/fOUSdv1XGAK8GRCa8pd8r14B6yOW834vI7s9L0oeH0B7O0RxqV6il3ZPVmMXF
meY31bKEpDHuwMP3TEf/OfiN6K2Zl2YT1dO4UdeDWpjiGhfNvYYT4pLHzf3tWFaHtbrRICx5jfbF
MKzhoL7HMOkHL3P/S9e8ec/QbGT3U9Rzv8EtmByrQET7mLzMNyJNHkoSxVa/r32Z6xD6R3M+DAP3
iDH8a66MCuo5ssQYY4z4XNnfVyuh0iEu0Hh/CyvixSkes8tvkQXPVvlQPCIslF9RWN02sLL4gtnj
VX1ejgHArGxHd43VWHuLp+yFTpzzAyD4JWn05dWWPveKIm3Q3eBgLcyGutq6KWNTvQx3xAGG4DPl
6gJY31krE6EtGwbqXh1pmMG7cI8Fpr2zyzxdkweXf499GcfRN6dhYEivVtjCyz0pgsToIlenyCeO
w6U+Oetu2+99tyMMWrZd5cW/Evm86fGkr2lscllGspKcnDB/bwb2Etr4jlIcgUnkl7fqICD4IQ6K
6jQsBN1Lz9GfJVbdi1r8fEWbbYzAbbaVPZd46IgoRM7RTPHyjt0ovTildxc43eNN6zEAJN35IyA1
xsvjMWCLgopOi9n7cxWWeJdQZCm0B0H/mGmRdvK86bEJ3Ohy+w9osVHThv4LPWP7WnXWT9tOA2jR
ebovvEU8ymgAWY5M9F8PWljbCP8gNdW23E0eGJwjkSzGgwYM/mcU1n85iXuxcEFWZYpWiO6gjlFV
CaV2AFUeBj/yT5hbtwYyG+7ihEHz/2eHMMW/LeZ02+UYCw+xA0HSUknvf9khQl9UXjza1nHJEv8z
fRq08qOd++5uijkPB9xlO8tNi5Uz6/vcjh0yiIdya1HqXxFBqOKQAe66MruEhhSih5hB3lovnPlQ
+hy2SOPzox5WV3Mohwf1FL3AameImpAPH0n4mHkPw6AbKyeZ/U+02D/U/2qgDri4ELs0UfbkHVJ4
qZm4I0PHCt3eTqbe0/XooE2OsDUNzhlA3Z23EXUk1nbqVtssp4Ru3IOCj3RGFq5dzFNrxkvLQxpU
34YaWKARW+A6xgxDqyPB26Eri+r8oSzsg973yS8uKtxxpgNdaQ+ttOhOBcDcvQaLZq3aS1Fpf9UK
pz6q/a1Flg7AFOTD1ZQ+C+Y7pDFEzQ7GmRyf5/NL0HQvnsRxaAFysc4uHE6zHKtvHiJFUQT7itTs
rFoM7K8kHZVJGcDnAFoJtxZ1Jztvuxiqh7nL11oza6CwkcZGuvlK7uJTr/mz5OhH2zplopBY4Dyk
JeZEh9J+7rpuQOQ6//Tm9EO94VGr3J1W18Sjlu7HHMRIqfp4pXbGyEbiPZo4KC5hxKainD80/LWk
2+jbhvjSraApBXOsyqiq0p3y0ReZ/k2LJ3fvOQVraGn32yUvUSclZHfkDBrWhTqSpsZ3nryIFLDS
KK+V1nxRKO56bn02TEBfPUnmdrGTo9iN4MPKh4rPbQegIUwtu5gJDvJBM6a16oESQoxLLpqgbtjj
V6fnKsEOM8SEOJIdUw66fcODG3sywH4qCVNJ5fyoC+bqTgQ8u7HpKtPwaKaoOIss+B6P5cUqUu3O
EC7/WyYK66QC4MoCmRVvM1j5enOEGzO+u8moSTtGiRdhbPZkbnrrEh/PSmu67gnnJ1NROXbKsJSv
klR3T2aKM52dTobHKuw/smTe5TSwL4YO8LpSsTearjEv97p7Xf7Zq9HT6aVOyQ5vnrnzu1Zfq6Fl
ajgGOTvDVhVUdgncaKJG89N6OTmpB5xTNuyB2e6Nkngfp9Xgozl68ZJGXYsd0TIfvGUu1u0QrqpE
FB+hlya7PsmMI/2C5SEkXythLEEr31pemoaMegMFzd2CZ+7IIJyzrJ6DHcXMT0HCyMUhPUXCb84x
eZrPoV+TFoDg5WsBC7kcNYQJbtimd7dpUEXoDnZyJJ+m++oX81PIWniXpmN66Bv36JIhdReOLmRx
t5jJa+Hyo25mOkFtc/7vObb178G+x5yGIR7eMWHqtqvkPX+tiWTHka3gDOKIw+WrTwzwccG4/dwv
2GBpHK3Agnsr1WAs6Uxt/MQzDuwzTzBnnLusdAISOa1k2Ye4gSGU68uV8MlfZlL+0szpU1VZw5x6
J/mIGMNVNIn8u+ZNn5oZ2QhauSjha/YulVMQO1MjBfnvX9Dw/7ffn+/1DV+w2Fs2/mn/NoP96zf0
zCVJZ1zUx9uSXpnOM2xPZuChMX712wipTzYHd05i/P5b0W9gYGdoxIq71mXSjeqxwp5wRaF9SfAQ
7NsOFEpQjSbbY6u/G1C1rRQcVKuNZ/hK8bteyH6pPq8qRKl7ZmajsV7mLD6PrUUlmlvpfehVSIPl
y9ADUGOGmnEiIgLpAuydiUW+ybTkkdBnBhjEnN3BQnB2SzB8jWO4i6FNpk4nsEDFafza9816TjOd
GoVS9dLM50Y444uevZdo7+49dmM0B9L6q+lLrTYtk5OoTWLiUvDayk03Zc1TKBAHAgn2Lsmku3t1
L/rnXkn9D0PNelINOtXNbxN89GlFJE1tmHfKbz26TXuYWWGE1/+AyskeCzCzBmZpKTaWRsMmHRp7
m/q/wCCywfObJqAG8lrijuEIRIoGnAQXK2dgr6eiWqlhBAXxctH9bz59dV2qxYjMsXa6ttzrvUbS
V9QEt3vws4L7qRDO1jKr9yrGfjrIRxHB9/d2D17NUPolHBTqB9J4x8K6wE8Mxwn7PsEPZl5Juu+2
lkCH3NWKO4wl59uKKMhkOGWRBs5Pp5xLU5K7ZADIKKNAvDT89HlzD1qnZZvayYprwBFpkP8ZcuD3
vv+aNHWxjhBmnCfT9T6NnmsB24zwGPtmvPVwY25vl4vEzi2MmdSUHL7x9zn5bspUwrFefjFaRdbR
9e56MH2AwQBOcRLO2ePtLaaC6Mxbt6lOUaKqSoPAvIkx95s2JjlGQ7NdDQTyrmfa99iry/me9tH2
TwtMRNBuWcLPafPb51eY36qpTc+TVUbMRABIWZm98haQv5LjD+6c398gEiMkIZE/7F9RMqozU5oI
DEhcNU4o6bi0TEMpGyJI3P77dBcqtvNvfad0M/sGeizXQJsF//Z/K0l60KBa2GURwliXkDzhgOdX
XShdRkN5uTZtQ/BCD623OOukJ0xOWv99K6xWeTRUewba1W7RXdBvRhxdb59kEwG9ykTabay8pGPu
2H1xVo8HTuYbD5OUV2PnWqjB6TnQ2hVYIgwJSqizxFsvOdjlvK/eh38QkML5rDLolqLtEWgmo3Fu
PQAwjpXax8m8dDOdOLpViDzLUPsp6qvWFdbFGDKbBlEUn5osJBZJ1vaW2yE+JLDvNR1cWjhRGq0E
disp3XEj67ub6+2rA7y3EOZyUkpJpZmskCEeSHf85ePFmTnBr57rsBsvPAo6u4d0WXbTt6RAz1xO
wU8/G1CtaoV7CIOBkW3gi2dbSHOXMWZoN0euwxhp8XmmFvFo6DbUlyyGhoumIpailsPPZEa4xFZv
7QwJkbqtab3mBbZZ3zp6ejC8lx1JZhy5XwJ5LlVufPu2uWvMi5Mm1crtJxvRsRtvlYRWqWer/G1m
E/uguufkD3a7RZDXMuD6Ul5Zj5Dta1djLVQBeQUYbB0uTh4XMEuBz46G/VWdKVwmxdqZnSMrRntV
JoG66V5RJE/nf56+peOluob5G2uZYb9FQjg73Z+nrRiJU5TLmFL1F7WQEwBZAtiiDP5qQ1ui3Wu2
VhPhbkf8IMvaj5+/Lz3M/+ZqhlALzTFFhN4WzXjAy+08JDhipganV2Kn6YYldID+Nyd3Qd1yzZqG
hcniYMrTnnw4ppLxZpThK8qGWo6fZUCsiCEwwHoqOgd4srG5nZFRwAmtTKYJ7p48wxwVybxvkyCA
EIzLxq7FwHjHj56XFg1IUL5ifH5R+xSvNqv7rEheqP2GldpdDaVnsdMAgEG5NK6NJDGGjY7doN8l
oH1XXep+Wk0xvRbwm3f+osWnPDH6vRp/1X2bAGCqxcF33VXhySDUvnzK015j36BbnyO7Ht+c9VOi
DdpWmwnansk8PSaMTH9bC4ReXxnv+p+Gv1uWFty87A7K/882QljT4XBENmRvbxfnPHVgdjgLUqEO
Y5vLDCiysTSUQUI2mfA/PT8vjypCvSuj+z6CWw2K5vgnVCekLeW1rGr0j5qjFg8vaqCtpEH4hX0w
D0u9qwuC2Bfhn5TyBhY59E8KkgxE3aXMMqznXNlWLnlHlLt+f0AJbBxLzdu68tGfL9MoxHAyl8NJ
cxLrYfDDizBw0I5D9LNsixVZVgRvLA6ezRbWrbra+GXhXRXjxHGbh7FKO0j2Cxa9cX5Q26x00dwD
pscQ4dSUfc7dyW4wqXK8JEc/7L09/VyKBrvNj+hIQO4UyfeKMcdLQw8WRcy8VdphNY0nyHat0V05
u/1CpEII3AhIBE1INZ5IkgZNCMsvLZQQ+NZqboP4bmApQCMzHxLDqXclUZvHMQkOpBdh98ADbu2r
GVprm0DSaTXetWt0CJcZy3ziU9rftkBDlZUH9T4yZrIMzad8VzhBfSd3Wkot4uTYaqAtYWSzcmtj
tJn7dvveJAm+LQ6IYaVh9giNO9V9/TWt/O4KrCI1RLiPTDYvx0K+uUIvY9x8onsr7PYTLNYxLPL+
bTZpr96eVl8wWnRF3OTp9uXjVD+jGcWtnt+p8ljd6KTGr5ugXnutVe69phMHjgHYUG24xybYbckq
lbZjZ5v1RGxyLD/p4Ve1zVHJ86xPJLkwr98MHdsh1Y5E8YGU2i2L/Y0priYwY1YapwT98RZ/VfWU
kWnSlP6AXi4kdVb6XLC06+S95Ee1uSqj1llPmdtvW+t+MeQsIREfxtwNLwTcccF3fKk2jFfe0IEO
skn8asEZ7MaUjN5bi0ArOBRacrxI2j0wEMYNM2cE0pjZvIaVI7ZqoBi9TQlmgSTO93EGBAHgKZx3
QuPXNMAbGEYzNs9pAv8cNd1GuejC6IcuL38d+3nMocV8mTVcNSoeCxD4tLeNYiII3qRCLKzpMMtp
lah6qILCjtZKZKWEV4QI23i8JFfyIjq7PGdR+Ryih6+HEJSiLBAyx6k2ejLYP32ztK7GuCum4d5F
I3YMZAUExGAiW3Z56/XCgC3EYMeNGcw5NolVfwS9DgHul9tncFOhOuhlVr5iWEOXOIc2kLA0NWmB
uGV4cGjJ9IaZnlRxLYTgj+ypGGZjr+bK6sa2qnRtg2XcK7WE28d3oGjzGyzUrTNOL+kRa+AeHkc3
R2459TVmHYLQnFlrjnA9YvbC4pCykf1qJxGk06b5Je9YBrWLAiclGWlkVul5HGFIVPWlcjf9UNOF
p5yK9mXymqHapKls4jbLSZQKNJCxfqq/+YG19+LQ+VG51beZ7g4WIBnyqEFWXRW6k2/ITINRL+8V
dfilzPUn1vXlbNuSfw9c70OLxrUwX6qlhmrb+NUqm5w9uQLDwSud7mQMDD5uPiumPxdXRFg5g4ja
3/Lae6f0kXIMgXHWDENsKmbyZeeKV8ad/XXAcr1yF/Lmbi67wfaKc9vwxtf/XZn+33kMBLYgctZN
02csLHSpBf5rH9qVmkZrvIRTWjxzZJT7P2LlGFUstX/yoKYCzFPBtqVcygO9+ZIAq9kDk9XOYvSC
c54xzFT31HOWXyy7m6yiwYKPWiPgWMV5wrWi/FXJLcytUymfV/fIibo0NORAJpWOu1lIDmyn2j8N
MtJzTGn65OlL2RD5Tad/OkW4FF/oQHvbyiUpsc+H4YUW/HwSic8cVL7aYU3WJnFSxtDaXKbT5HX7
QDIwpbllX9/mJ0XcaDjJuFQr0U9rs1xUQ7+m+kWk44cgHcyYCSEtRYqCjiBvD3XBNKFGYDJ2dxMK
QBTJVgM5codalM5KE2H76DRG8+iGw7j/77+YMjX82UogyzYdD8OTgd3BpD9i/QvPKuA7+bY9mCdP
WfhSCbSuARW/U/5+UUV56yegtMz+g1oA2UlKzEhYcS30ktlBI/k/9+xKYK6P3yuVIlsTOQ7RayBH
RPzyhiY7qcDY3obnEuW5tgU+sS6doYuQFQH+UPcingsjPd1Eeumk135CEBaJkk3jUuofYgpWnYy8
ZOGSfHqvvu+GzD0bNilsoGtWmkOuw3oplz2KIHyewjo4EV55dRPZEShPM3TXjeWTPJPQ/w5HrPKa
k73kTkGeodTVW9OsX9nSs/h58IR19E55nEFOgvZocEU6T1g3L2h7q9VCabVuZjd9rJbRO5hmER0Y
EHSHMjecm51QeQqrIfslbG84jlpbEuaVV6xBSXs/dW6w5pd/a7QyvEQZ+SpV1fU7PRyGXdml7CxE
p53dtHrTp3Lc4qS23vJUO4yiqJ9GDYCUQ57CCusvZZJR6fcaeOZL3zTRhr2h/+2/jxTxL9ASRwqj
VQ4R3QImh4XwX5vOsKmp23KzP1kAN7vnRDOGZ731xJl5abnul4FNSyO2id9BSKdZQBNZPkaUSNqU
5SCSdvg6qC9bMxm9+7RNd43RemekiHKgFEJOCIrPqIzKl2KaPmbamj9numlTpU/fXRM1oBLVd3NK
hnFvHTq9Gp7H3AjptxKEiDtIm6P8A+lMsXGEbD/olvk8WekTQ0Tt1RnajbZYZGVg/IQE6JWARvQ6
g/+MMKWZO6nL0Yyj4NMcOUYOqvCI3Ax9dAamTT3Mqky7r9//+5M13H9bJJgZEFJkmATZwEnWlRHn
r2WzojmZ+yBxD6FTY3DkML2nl/6q9h3/POJXsl51oohOqIi34MG67eiS0VP79vwyl8B1c0AhmTMg
recr6xxYKt3kcX3TKWiD+cMtZ+daiPI+shExsK/mAjlzCrQ0Z2NOrZeM5HfVoEvYSCAd7XFaWrJa
xwbGfDZ0tCd1L5U5EeqelxssAuCCobsQGw0znfQBmGntYyhv9KLaMFxx7zhjqgPmSoBXVfEBYqS7
NdNqp/poZVSRmnbIR6KdSLLq4apo7rxsGz3036aJBdqUJKnRP2d4DWjUZ9XOsewFRY10O2Lsf+zp
bRzGEei6kTvJprcCzbwNGTo8rKumNrhkyJC/YsG4TDeC2sUOBxPJMW91YBK/jpNXj3DBc5AWFjoa
BENCIyt0FLF5Nus6XYnW6IMdMHuNODFuWkrMNwamuxxiSqPPKeSu3IY+m0dXNVZQNylKZPZ4rX3b
zmeTwh6xjZNQ3gSiDXvF9HtaZzlyS71bK9m3pQRrJEBJvWv2ns519JoNtr2vikX6JKtoK2n3AYYF
jEKqBWDbYYLKosPvbg/JYYjtkkTruFn1g63fAXkgrdqm8vXb5LlV08pk0O7UcqTCOvtJpl3P8BD6
bkfS5Xgq2so/3u4FU7qjo0lcfbvsrB5qeDSO9FvDYMs4c3klg6C4VMjEoP3wfJNqWxFH+a7L8Kr+
abxZJdX07dC6DUxbrxifo0w/whDmKlOkBhFd8fCQ99p4cMoyOEhqO2TK8ohpm6CLOcvvtBFrReiO
+5uw87/PSPP/5oBxrdBZ6UyC+ASGQFuuhn+dkkvrarYF3X9vgvM6+i4NSBYWdqxDSJiDvPHo11LW
/vPYRk0HYe4biqNPtcPXUi+7yyccoJHj3t8gmp6dHkTofBbmHD4V2kIMq9VNa7u1wXYoSqVXG+el
HNJN1/fkzlDwPPd6/ZxK2FpteSwMHLWlFrPSF6FxLwSzC0MOoaw4eBiZszzmsbZWLqZQr4NtyV5j
zrN55QqbfKqUmFA/1F8Zb75RU5cHU04ZixiZhCkf3uboDsnbXhsgkM3No0WG29bGAvha6lQmxOGw
MH/mhJtvkL2ajw0gTBDFzTdBNvXaTvzsUTh9dBA+I74Cj5QSJiixmG3aHieTxQVOKkbrEZ/VqNk2
+18XB8poPC1ys/PPI/Vu5CNHR5ijdnz/vPb7jSPohiAcrSZhrpgvBPflzMZPoaxLIPFP0ziP0GLs
gGRJkpIWM1RWxghYsTKSdwrcoAATNnOTL+bSnaB+OT/6yH5zrGI49aYrNmaB+Ep5zWtS4jPRDN/4
zi8j2vYVRp1g50iFYFEMGRiA6VcpAu/RgR85RXO6rnxBMo+8yfXSXC/GADisrQcyEgCMO2GEBNmI
EEWJRMhwCBpuZUsQOxmcoAoHvM6m39sbh6L3hCsUvptU9uRmyXkVl2Oy7gNjG5Imhm5XqixDIzyT
rb2NXcFgTTYkUTHdeewySOxpxyN85/ql1yBwyPgRMbflObJwt6R18wWNN0lHGhCnOof44tl3t4v5
5Nhf62gyHth/FtveQkRHIRe/uVl06HvwMbdvDGMKK6kKunqLptHjDQ/+6IXXsPq8nfNcggjh9TuQ
6oM7vxpu8VJ1xCxPZONssoYh7ApR+HBGNiQnFgi5ORN8rTt6+3Klt5CAViXiIQZK/Ft4xa/WyXxS
oEqNBouUhfqzj7lkglfmyqLZdN5vP5im5YKnErJOmFdcr2QEMDaT5ESSC7RLjCRtY4wQGtxx50bF
L60oqnQz557x28Zslv2EWi2bHtJKeyPn0XqHYIsNOx7wroYgFKI2y7YupTulZZhu1OZ7DvrkUUvq
DQpmGmTZkO5T1Z9FZ4fiMrxLvFQmztZMLuqwPhaZnZLpFO7VG6RLN6wbG6K/AlAuREIddWdFg6ZZ
WRKQrSjZ6obL2wtumXxlMmE6Dp6OkGdhuLH4UfxS+Cy62oxv7Heo8vCV/U/+CEC2PonUjncjSkew
3qVDqiJay1BM+XvZk/GEPc9HaW+CdAFJqUVdiMxsNJmahqLdka4WrYcZTvgoycV/8MWKYVyZZNWx
GeqJdS7DtPsr2sETw3moimGlM1s8+3UEjKTzDPrVhZuuOhcFcOSHP1V/mH4OvTeKT+KjteJdswJn
K4Ki3vwZNOjZ8gNHcH3m0kntH8Td3rFpD/J8e1E7ujqszA2pUflePXQr4R6K0p3XnajYFfR2sVcl
S/1x+4i8iVqg1vNLygCDDq/Q4I2U1kvtFiW76dI73Hy3ZR9CVHi3BJGy+eI++/0Ybiv2Fu82vCHZ
eDdmnQAoCVFuKMfU6WC0Ylk18eRs1cNqIjvyBlkBkWu1u6mCu5Z0fcXS1VuvJbRjdl3aKkjHiGF9
0m4dhEq3TvJEyOAKaHN/zrzSW3f5ZG0xt0bXyvXY/fC31Cl7+646336xebbuVfMvqxv2V0ZxewQe
d4PNcHkr+3qfhpV9urFl0AbFa1VjqRuFlOlyQz/dYDXSJ6lKs+Q5yKb5h23Z/sqx0AtGGBkBAVGk
kuBL1wm9pXQ3B3vXrcllV1mlacrQqdVMSRSneSavRdh0CUoOnZ8k1iwHwSF5jHUODNLfbc7zfnwb
uuBXze7rOoe50+4G9Crqcy7jeMfwx30J5zA9V5EUimPUL5YZZx7S2C+ZX5BmDcHYabqf/4ev89pt
Xcu27RcRYA6vytGSo2y/EF6JmZM5ff1tnHLV2lXnngNsCKSkvSxbDHOM0Xvr9x5aIjjEq4CLu+xn
cSd9pgS+pEFoXuzY6+jtYr5PE9aGHcPnI6SDvTRoKoV6U0VZveHUDJ0GMM7Mz/eV/E2rylfIfjWq
GHN8T/L61nklrsHYJkONGyaGTfbXXZvB/p5Ue6faM/yB1sNrRLdRz331Ja4rCwxEd8Mh8dGjUUKa
St+SyLSfSTKJPWOLbZPp+qtTOPBGFLhvPR+xbklqaNTQPkZF8Nk1UUPuHg+lNhnLVlj8Y1ygF2mm
iaXsCuplVDyP1v1SpVYVsamibenEh+HZcKqkX1SJda4BYe/lgUoKI4eSEtSnIXts9DpjnM3SqJ5v
OwQJQZrnNF/AKggWaWqQNUFO4z0wwkvMpZLa2q1POA4MnVajFCRJh4588JrkBzPH+tDoccg9sxnu
yijZt3cJwRmScMt4QOV251WPVu4UlzhFST4vJaRcSCfKZ3U/7LoemU7rlndvmano3V5oqgnqZl7p
YK/fTUpC78VgpeP1ef4CcSh6aCLtmYF39iI6TnIQY+PB43ZAfGRxq2xRgGaMGK7Mii7VdzEsjVaB
HsvBfBx5VxmsIYLUvMmtoO8z5NtcYH1oIKu0oK6RLls1ZGQEl/p3ToxxMrTZm2bW/Qp1m31Ksham
Xlp6KB35U9txBzIq1KuNvKfi9VgFGkNLQSrGo1qVgIj+vaVCvN/d73WT0dL/T+wXOd/9q5oNvOpd
jdPq3KrjDvtB/tPVJnXR2u1Xkcb6kfyAHpFsFh2YkTYPcdZNK5z4A5lGtE9D7tAa3jgcwkDBzHb0
NrYAJ51PIdVkAIsNN29/lQPhYay8jTPSJ+1hT0qnkJqXxVqefn5mbJWJsBFHQQsGS9h8QOnIKTjp
xm2o7XJLkUU+XqiTNEWZcgiDTByIN2GtVbfGI01xL6jKF7tF7cF6Ue5E1ac1qb8EE9VTrCf5FYO0
fbI1d2unpX6+r/Ym7Q/nf4FYC5eVbEmV1DH3K285zeBDJK9rubzyaLmfQ7LdSq0efpbTpZ9xnL1B
pk44jDiGsViRzqTVxREd7sItzehRKtAypxs3RBkMcMY5Z1v06LTl5ytVby4UR8PBljm0t+YFhN3v
Gz1z34xStLD35ARoaQ5peVLsyn6yzPIm/2IkXXCPCt3i1Bmx85Q14v68l7sMO6PhXdfacSP/fqVS
Lnvdzl+FCC3SpfIfo4XuyCeu7NoG3adax/abq2rB2geaj+uiTQ5Rvx8GB26Y7zhPlQCuitZp+Dm3
XxQuCC92xJQNyUt/oa8jloiB3U8b+mAYT+vezcQLfHf1aojkrZrdo34YsMCyzVefVdyGuR8Z7vMq
NPKydtfMuzlTZz63Eu3uvADKE6UhX2jUVxYUiLMcl+SBPa9oW/NuDIy8GCdPM1as0eiCRUF8C9VI
28LCcrZDCoKmLarD0EHyVweq8dyqq0fqJnctBBbpu7CxoulGs8fft0NCNw+V9IJlV70aaqc9Iqrg
OtPgpuUV9s1ROQdZe/OYDhy5wtADnMUO8vAPdOjpY9FbB6kXAU0xHI35LfJVHGDtlasoC+nqFZVm
fW3iwnsthls9c7ptxKsPI4mCizQMswtqp98treitndnTRhKSHTf48MPcu8JOth+JHnyWTCXuQf/9
LnNU/XM8EUM6mDAUKM+cy/TvLdGr38/93QrCkLtz3n6/T/hJAROQL8Ug995BA3Pokjp8mDTqHnxx
5c3SulsL/IZoJYOFPZQ2RrJot4Omzt/BM6j2NleKRw12ralm4qZihdsMHbXjMP7k2fYsh5WVNd5Q
/dk7eu20/FJ+mSUlKvDd+Xoepaxx6tyut3JXXtVh42sLtXiN4Uce3aSonocxe5FnROmTRk/eE6ln
BUMl8kcxXMxFcmC1+TIpivmUhyEyZPrcsCYSNVaz9HHo8u8t+Vw4PzfNz8mt2A2ge/raAlsIhRET
ZgAfRCzIXXRUB5JhjRUgyWolLdU43pm9UAZtMCkzxUsG4IRmePBlS1/NXJBHoKR7Mn82JOZxMUi5
Ot2v0aMHN8kJu+css7tneE6flWqPpzBs6auarc1MwbaX8kVm/1g6kQAApWZ1BRA6JjvunVyW7gfS
eYemt64/NHXXHru209ZMOyFCFxrDMnOqV0al1tcspdfp56PJgUyEYIIElmSRIb2AGApwdOCXJ2Ub
QWwKnVHVo0fD6XGa9jHjViuKfijpu5l60YedX/o5jIq043ETTDq/YsKQDcmCd7RT9U01yc1UwvEf
XF097LTV0JIFMMFfFKU6zeV6tYyjxHhULP1PJd1RVWdsuJyXC+w4xmlCtxpGpv1VCgx+c0FeAT9Y
tCXIBxUG1SaM63gNMbBfyau9fGit4tKnPq0khiv3urVAYftdwAm10xa5E3263OwO6XyPuN8osIOv
gDHfqQxhB8FfIOD6drHH834cWlAtXO5RchSvRyM/33JvY9ZzyiR5uUNEXR5gkEwEJiGFm2JRvYc9
Ot2ADNRXSA0oP9tgZWhDRobJGN56YGbEApYfFoXRDgWcu1aEGizvwUSGZXf7Sqmv6ZyYh/fOeq4m
/0lVzOFUaV8SmkYro1xEXhDsQr2fg8x4SJEzLJiK5xdjiItlYtbNfHmxN3d+6ZQLe8mPSVbMOgk7
mdtLDe2lvnA6TLrDhbPqSbo+LE2APYxB7FgJWU1DwlTPIlPVGhTn3UPJtOlzEynF6Iav5I08+g3f
zpQzb9oSXPwgYoVF1Ly04aq98XVRk6/tKhdW5tyeFA5gtF56V3DLJPvITUqMurTKJlPxlo0CTEAf
GWsWWHwWRsXIPwmAxCChqRaqmiUXzsyI8Uz76vRF+UHXQ1vXXYTEFFznspdGEkCGWuhVL4VN2Cbh
PgDGENXL9QL5f+Iy7zWWHhzq2lPX1jjwpWGc+fIj8FVur/9pI0b/rW3jUU1wgugjcCCt+GhSvf3g
T0ggc2+La69yAM6XgTS0XXrtRMbeaSua2f1Al6luSqyYs5u1+FAiys3RKcNTosfOq0IQBD2iaN8y
G9hoHdVeVnXKYzUaEH5SIz4qbksPBqrlJjVCsUZ/gAifarQrImbvUN9WaVLrhwi+0oHjDHufxi1b
iCZ/R2vOQsXo2lvX/ah9+gZJ76gne2pR2bOeXcgI6xJ3riZYgFTGaG6USGn3GB6pv0raZOnQG6c6
G3YU+isReHsGUvrv/9wIQ+fk90mEU2auJrWsOXs5vRcIDNEhtaJPmx+BZbJtnvzGbx6KPN8bbtlt
dYPVoB/Z9aEgpGyDSLh+h6K5Y2mR/syQPy5ChYtaGITMCpt2O4Rti0UFr/80b4Xzc3JLPhcQs71S
lYKTlgiDlQ/W4gM808GZ5YGWdS4Vn1+xaK4tUSZPSSquYa2hlBOA5eXtRjPU2QHYn0bDna6ZdbNh
KuAbD6xnt8SoYU2i/2SEdXG9lBxbxBipO5DtTuH5bLS1v3JTT9l7AJ83XQyEWtJ1+gQDE51TWgjW
Zmi5sIMoTo9VZXRLTHDGDeCUwiWhCjZxZzx5RhadZMuBb9xbEyflvvQ2bjxfj4p9bmj2EhXxRCOz
/0dlVAtFbGwTHp9RpZuyaOufMu50np9ZrfnRtLb3FhbO79bSxqWbD+NKmly0PMOTr9GtS9OFnLZF
Xf5jQEr35k1Nsua8gVzCFPQOhB09b5VkzoTwDzuGPI0ad5z2lU0mqlF0LxZnHb6ACa+UVWdPFL/2
IXPxddVkpX3q1s0wXvtATz5Q4CQ7ZwTlKUtmni68OP0oCczZCSqQJTnC0d7+ddekpHp6MuDoKSGQ
WqIku4uR4WVLKyX98JTiAY1Xe64hcq16Vf3TRVpPsLiqL6aA/jQXm3Y32AlN2XlrkltBhJVDjrbm
wQmi5UZN0SQRWTw0EQksgXhyOiK4ZePUn+piya0O82oS5jsrLWhcBgLtK6qEe+npNnqxRbcXLeWq
VRsJ57zf4kPNNXYUC4jA6a4hVCpb1hsLWDaU2FzWnj1kY/JPKbyaEzEpfkuydz0n8Q5VGKx0qplX
P/6s3TlgxIdQLkr3SdLxQ52xEfPJYimiPtwH0EWOcguxXbNrrGkt1YBqiDTH9F8QRrjjbKOie5pX
QI4W3+2dNG4OQR0My1IfzX0H83ZT9360ydTeW8Q2QKi+Cd1jFkXOCpNV+iOaIxUU7YdZ5R23TKM/
eTWxc16PvOv+gupwQJolYuhWWyXGGJwTdYadRA3mmrmsjXNmemk4HXSmU2dWbO/BUO/IKhF/hA0X
9D820O3vYg+ystlm3qJB3Xw1q1JfZ66drGA5YsLOuK2cuwooBnZcTc8ndLBVfanmB803iiOCLnRH
LhYkOHpbWXNAQu03ekfWhtyVxpXAHRe1lVZEqpfFxx0zCpVwoG2OhEZ+U0Zs1ke5S62sHbRexRE9
Pxe3FTERcwcLJUBzLM0wXNyDmdVRdVB4fd6hEjKb2UWTc6xZrlMAE42Dj6qQAVFOxJeeWd1TbLr0
pSbiMOWDDwT1oS5a90jRvyFHaVgZNXQjh9yBO2yn46A53E9VIwEV5ZLVI9sqf7sslk8Ig2/CXXZi
Jqt2b2JamHsfVWT2x8jG33pvfrDcGwrPOSnrQfG9Z9ReAbaiYSSppqHvN4bhSyRssZ3m7ol8lQF2
dEkT5eQY5NYHYf3Y+Jq2L+sp3wl7iq4D+KUVOc/ifczjN1SSykNUJuMSWfS7Xqve81TG034MlWST
UUd+WqB9aVkWW2Rs7jagqj8g8ooWshkkH0rm3Vh7E6R5PvALSJj9zXCKY82d8u0uPyu1hNi7Qhzl
5Q1i1kFPk/QTzbvJrSocEcJmF3mkFFpmYadArSe/JImRdYKYaAxLJ2zB7bcslaedj7l7dwdJF4rx
oCvo/PwZZhLpAzSFDM7QBIC8ExD3YzTHS1ch2nRoGnopWKxXXHqKz0YnplCHhHP/tu6aLq+j1+Hp
tJvrLOtvU3+OROk83BdUwDWchRzQVmQgwuYGx1lUaAWdcCdTmNxcz9cDOEkQpGP4Nj/fgU3X4WFg
EHFzoJoNFzRdub/WMhJesijEwsLFgj9stpFSJmKv7VVW95SCkXm1jd78g3Vq4ZO59GtMsZUZfOQX
Qhb01f1T06smkoExJMtK61kbdTqJqaNtvAK5YJwqL5HLskLodOOVlAWQOdibqI+KVyj17alg5kAi
gHVTMOU+KWDeUJSaP/K+/u+NUhwFTiPM1s7v3LIWJpo8xA4sy2LWP7+UIf8h4E69k94gGK+NzbOp
T+Xa8PCk5z4e3izLtkFS2+coVdJtzm+NHN383grm56L51f9+X9Z7O26WrzErr43vxP61iPyaWPQ+
fMXMZXO+1+qHUIuPUC2NX5mjrZHFk5Lj1wTfp5DwejM4xZnSbYCpDrvB0yn6SmpOJ6qaHasLaxcy
l7r2PpNQu/fMrzw2qTnj9jer8M+yGnWK1xhzqt75l77K3w3ZfNT7YY/XHb/RvEsyIYAYXBl0J4en
2mAk7JdD/DOy4GXO8YG45d/nHUJUijPeyeyl9BmL1lZh7/R4oKQWbbazE0qlMJyFHpr+pSs0QcIa
92CYPEZxbn2U+KMQSnrVU5PYxSalqimCl1JrX1vIWqiKjZlamYeXkRv6g+MhwqpIwiEFb7x0LTpi
B+VXs6fuvyNZcyXFFWmEP8mGTx76LP9GYpfgGbes9MKjZVTxqhsdls6D2Sw6N/chVLvl4x3N0gVA
U2cXJVMB71xEGiSO2VM5Y5BYBp7TUiE/IJ8dUWb92mHawYjpxk+CEJ8rAb0L1SQiWgThH5/h+MVI
om+3PFk4K92tlQ8kUSUJ7GpzNHzxkpI2d6R5r+KTx+1LEvOr2qbVi9PG5b7LQd/R0nkoeyw2Ui5U
Rbl+dOcxrdw1unrp1Ja5NOZJWqf69UVuxbVOWZMLbz2STp43JEgu/r6A4dNlVpoSmtX1D0rd27va
Fu6K8s64qc0wwtgpAzIRQBz03gu6ScT1rasQ7EBrFKpEynnzRKeiOMZza7trDRIwTXKc5G7qYrlH
TVqhpM/PFeuDa2z6E0YQzF9BSxvEwLFMghX1FBjoaDSqEwrPEvuvG8Z7C8kyhZt91BrVWOfADxYe
Z+hRPqROZd+3+PrFApG0ulZ8nzzIqTO0Y9nV/9pUOW2Qs/X8on5+yDK9Ozvc0daAY5SXMaz5dKkv
fmkCLX/b/eoxwb85bfAE9G36gNMFQilusicNrC1ceQ0Ks5t1yEXKbi3zyDIj044OFsdFNzcvWuzT
i7Fsu708YOhkIyFE2iWPnDAfYer6zN8UMtWlzCDKuEGiiWZ3HvNFTtofh5yo3oDZE+uYBkp57O/r
vnXXSdQan4Z4wnhh3BpD+QBPtZcdZflgOz54WD33tvcuM+anS9Wl+yqFqxfk4qlAAvlUe8Fa/uRq
3is8ZSW/TVDc2abKsCF7Svco63RjCKtt2ffMuWxWHHldq+c80phUQ11An0BZm9tx8a4ETK+VPjJ2
WupZa49OMN677k88bhucuwGSnOwpstPxQx+YZhG8p+31blLWrtizYqffP/evEs++NMGwl/IN+aAq
AgdCEUTbpjJ23zPMCZlLR7NwX9XBfAUdvHPSqfp6zBL/ybI9iIttY72HUfk56n3wu9GQU7XF+DnQ
I1hrVXvhQmbcm8aWYQM91o1mqQy0nDrNUqjGuMv6I5PesBCPOV/KaYzpCkgBwL93KaD8Xdrq47Ly
GvsUdjl4EX1QXoXfn90hXChDGL9IbvS813tN/OKm+f5+b8tT56OjU7kXUeURtzuM79XEGsgtAdcW
9MJWmO1wgadEpYfV9LudB21WEttnrP9HtUcKILgDrKO7FhITQiooNFJjjDbyvfKBL2PfV3HxYFU0
FXOkDnQi3eFaW9repNmIsI29xMrHa13b1SoLbbgTSflQzVdxFQLlQ1j210KbHPyMebwRrg0HNfB+
msCo+oWUn1UtDS4oiERWJfdPLX82zP5mLsTQjyRVf75fU4PU0K7AdzPABV5NxcWPAZ+mbpGvEFKd
F9FzgMIx4/7mfXakN8mjQKp7vKZsT+VwSh1EQ//OMYiGk6ID8kMyTuAwSp12Xu7ipMiOnWO3i6Ri
ZagHRv7BgI8mJrcrRBK7zqnLs1GwvuVri9eBU/Urb9Sza0pD+Rphx1vofVKtakrYhTw5aC3QsNSH
712mkfq+6MVCS6jkMTXXdK69uUfHL4P7QiHwOtGXbY0WzkOGDTY6XuuuUmyk2yRS1QjqovZOO9jZ
3/82YGBICxna+sIILzxQQI+LXJjdVYn7gYSgf22NddxfA1ir6xHXgucX/kM0dxvzJHxAnaQe41SM
dEsBmLDicVFtzjPpqCpn06W4Upl3D7Tk8NuWZWgvnEgVm7Jvpm3u+Mk6yRptVapt9hlAfvACemmA
wQlqdTvnaYLgwwpVJRF5qp+7CLOIy6pzaXZjQ2u8PKVZwKougFzduMp72hs/LcFi2Mqu8iMWBhPk
tPcmDhVgJ1Hv7/rcC465rjX7cd4CFzGLwBB2yl35gnwLMNpmzwoqPPbz1t9X57bm/R+4v6+d3qCB
INiele2+MRSLIQ7DvaCpt7QivgosXhR11KvtzgKBAKNaMAsWhbeQAQDmiA8xmoKnQBX983djc2Dk
7DlXa5jah3/cQnlKKZ70Kml+R0HJOqbu37FMlgx8PCRhGYIhBcDLJkvFnUInQTCqAXEiLDfyrIcY
Eew1D6Ze14l+B31jzk5h0Z926rNHu4ooiobeRw8yfpi7LmZ7tdJu+qV5JnG9TfPde21GcUv6sb6I
uZ+G66a+WU38ZVl8IURPmGPgnMGuwlgxLAMgh9tuZcx6b3KsR/RrgWYRwk4ngLIim9Z17EwYwghh
x7qrbzujS191t31rppmMPLk/+94ez51Rn+Q3yzC32rTMw5aV3qF/lU+qeb7Waq0/J/Px6dGP5rTP
onM8dkfPj0hpy4YjZ3j2u/abY8KXdtejoXEFxBKSyZr0xa2syjd03vnVpP3zVmaP8nMPxfDmdBUO
FS14kl+cmwXqpYdmzxRXX9lMBw9xYeWw8LlBNCOdyXCGK1pe4rxrDSKmuU+MFT1koZYdpYNGMekM
5vOMnQB3HaQAQ9T8nERBvqodyHDyJ6sxLWpC4S6KFw1vxsjqOYmf6LL+VntVsM6mZ+ynFMiszeJz
4ObtS9lrew0jIh4G7WUg1OgwuYIKaq7npRMZEOe3EzlK7ce+U5j0ySu7pncZZ3Cv76VJozcdEOAd
v9Wz33r6LdQj++wi/gLdxmclpNhZVWEELSBRdwFqhmdhDX8ko2leYmYNGbdoaLrtyIQGBLaO+Hq+
84ZKGx+nGoEx4xZtRZpSjmVGrR5DM93Le5jcw5G/b/VJPzt+B6DdGYOVZbFQTNzkhwof/I+bMnlG
W7bwCJqoYt99MMusRpHn1SvLY9noNmoEjIx5s+RYAGApKr3+gWGtub9hyMCERETp/X/eUBkkgekD
5u7/fJOibZI0bf73f+Vfb5CfozYyoI9ueKTcjk89nWIgoJXyMZh6j6QknOXe6vRstqg95+djW0vX
mZEb+7hIzFtL8KZ8P/wWyNFlKrYMhZvlIHRtjYXMexzAaMsjMoqm+vvGhwdl3yN7o3Sc68QB601J
xM3HpCq0TRFLnBIHa4U32trRjCKW3b6bnmjMyq9dsToMCEoQ3HcnlYkZfIgVIevZBWxFuKzm+cag
Vw9h7hi0CEya3kZ3GrXAvy/uHFcbt3mRfe9mqTdu4cx8jZFPOm+gRmhU3GCp20P3AXPhFrXh8JtI
nmXp0ypdZAx1kpLFFKy/T9CYxhHELfwDi5tkqQn3TCS3TzWMLjS3Mg+TvnUGwlj90lrnpkKLevUa
AmDJuaZNwsl4gY0+LRMLvc2QRtGhhDS8LFs3f7I8a7YGOnPy21wQ+XW95Y9hXdskgYQm0DDNyLGy
4m/vTJ9a2O18rznJJcG95nNszmcHZLDagHkvzObNaIfiUMZCrKiCa1DmFFlypGSUhv9I9RIc0Rsm
63aeRbrOIijBkk6mVqw7AvLO2EeDReK1lPsRCBek9hla/jR8k1uU+sH3FhU3q38oZRXVuzIh48Vh
d5hkoTv1xbLRzfqX3iHB9UqRv009AYVj8XnPTkZx3Z0xlsRQf9N51kzM9basgWS3pXuVD7XnruT6
wTV6ccm06RAMeYNNgO6cXPA75BpRE7k/1FGb/TDzqzbFgmKhw28maIyJcT9WJtqoYDbMWzT561Hh
MKFAqg+Rm6UXc+jcZRK3xVfWDCsJQSBJM1o4Zqy+BNAVNjY6IlD8Yn1nn5kDv0mqdIJQgznqs0zo
Xs+qrcb21L3ctZgGLpXWmLbZUDxL8pM65/WoLDhWoxtQf1djdPAtqIhywYVdNDpgxfnetZwSedWs
Vo5U5UuJk5nDxAdWRtDVqWDp3JLCh4UgtBHECvCA3DomofiHOM7bpbxyi5oZaWJF9x8QevpPl/Hd
WVZdfjl9iAlvj4vVI/MJox/hG8m1UwHIH5pD1C6qfLL2BUUWaeFqtcGNXx/vH8pHbJIMdEblZ1cB
YRyj/9xNBQ1GQnjWQRFGn3mA4EGJp/B7S3hn7kLdIxPOcgVTqLtYHjju3iryfUM0yYPsi5koCPD4
htdELxR6BdO7N+n1k1xvCyu2l5xpiIXxChids/6/bQskqvyPjBmTjoSH4EI3SH9T3RkP9w/bQk07
AN+AEuxrW7HWGqbHl9z33E1boThUU8N7iZwaaLNGM0i+inR4ROPif8kXHdLRH8sWWdP8f8oHvNqL
CWPVxkKTtZJPTQLNYGkbD/f/x8sN1q21d5AvMhDr+QZdfStf/fvT5atNgenI7LR02bpWupv61qOE
S/qnFI3UoOXP8qGyk3bFzd/hYOG5eNCZbgfFjsuouL9DJ8gGSJ3z/X8V+jidksp///tv9B1jrUjH
IuzrjXh2gj4mJkUQ6jr/k0MbnytaQw9Oaz9HOlQQKdsxkevsSzUByCA1bW1hPmv2ZK8YuprrLlO0
HZ5Q59iHub6DIOwch/k5mmdzYx75Ha6bPeIe3z5ohpdeY7W2tyGDt6XEKgD8VHB2usVOq1SYTKVK
heKrMypfDAj2lErfo0WoH0vuUR3M4D3KvOHs8dkWNBhghM27uBuXHVM/pPpfluP3X25cG6uAZj+t
wmo80Dd+Q1VTH/9SKmu9PmTqRRKVGLn4C2ncC3VnV9pIE1EdaTdoA0Qks3xVDbxTpFfgWwERl4Iv
Wgg/NIjlNubDNqXqZvIj1pVSFWS6e8QkzOj0rKlTbgNYEEeP4cxcZkypd2iJ4/1UOzQ5TuonLNk7
b4NrUtmkWa6sOygdThS728qH41H7ob0ynfott8n9y9V2pQS5/88tnEX/47l/vA8qRFuL5mVs8vw1
wnQd9HkDHyEeMGjYERMX8uDELMtNuZnMF5keYa3lPdQO6Ocz9YTF5BbyeZhE2kKLew5lAbgF9QPX
Qbqyj1Mfdmeu/YSYzEWbXqQoXW0QwY6braREC7vTXlGBVCzzsdzfaZSihflmWOQeapRgwkBTZQTP
ksqiKsFXjOeRFHj6ArGuraRBWhqnheu/8/f1j3fP9LQclVDb127bIARCT9cHowLLrGw4HuBK5EOh
7HNGoWRNV7/uyYyEBSJV1DN/DbvHuvzdCgrmeU2pdgcJm7JaJWEJMRoH9O13ubcyhwoKlk8bfNPE
0s42O/mcQ0RJnalfNf27LXcp76Oc1p0F8nEOvNnTHxIP0u8VBw4JkVzRA5d6t4rGEUY1W38f1Ios
McVt7u/4+7y95ARRTnoV6qumtuibzopk+eA1jroCKxqsXPBHDw3hslL8KwVjSFTVVUAnc8u4pbhh
LsYvQA5wcWmE+Jlktrh5bRzCJVaHVTlCDEa17XJQq8XWKkECDfFYfrgOCdzCHHwWBm5zS3RgI/Pz
hQAYCdyNJBxbf1X9G67q+o6HSQdEv0FKTEdBN6BDQqIM41ZE2RwVGdePEhBrdAwf5XNJ43Q75BYl
/mg85D1GEGKgStre8xkOGu3j7tqMtSZbiEJJtlBf0jfHix4nrUg/MG0zwPGsjVVxOk5VOV4Jthkg
kIOBpk21uO/NTxWjsJaKF/xEGobqTvGLfNMGUF/vxzzVRLd1glF7whL2Z6I79SMZWf6Mfqw8yoZ3
FtLK0sEF3o/lGOZB2ZXtUeY+UkuvkLePyGyi+qr5/g2JYPtg8dyqZegikWwsvskXjSHvd/LPqKtE
hMb5y1CrxTlRcPGCPFIKO6ugX76gKJ+elFi1nvuk5zcxMUZrlkp3lUNehNH3aSDPABgJtwQJMuGc
BBxJQW9CXe90pY19gemvZSqbRhQOox0SEXIXCTPrhO9fZSSKXmFh5s0JSgpYrdVkNd7K0rx816c2
BuuksFgrAdEPzAJLHIl+e+Sm2yQruz/zRhjZ9w3kCfcN+RJY2pWulQui6s3Oq06SkGPPeP6kTRwm
IIW+8KusWvPni5c66Gjmzq3H1RVA/gZle7MK26TfS38W7rZLi/b30bcJP28qluLxsG5K233w5jbE
mGTFgVVVQACXQ2S8aDaVESDGcogAkSIKr/QB/0pcuRmJq8SG5gRL71Im5EspVYEJFTxnyq4qFXsJ
SKSnisQvCqDUdonuA+ajZsuysq7YcJLv62OniXrBJE/sG85qRrNcfuIqngNlzPrkT82Hp+mcYvJV
SwXGZ2S2Wf6QMXbykmZXqbvD0uos/oIi/LYMlsgOQT85w1dh6N5FtyrvQvNeP9pZebrv/ft5rydH
PlX8Cv2LTt47jjYVMueGNUvFxIJd4nLjhe+n1kMTkOTthXm6bemftEVxSwJcSyI16X/LXSG4neeM
QeWrmTsBctFs5qQk48jfbcAJeB2mcO0PJPKhlEEzoQM3s9GN/HbqNQxr/3c/wZ4uNbt+zXPjPY0r
Y0/24FIekbY5pfuuyRnhzo5A+wGfr/8ot/NGmMT3oS9SrZCpldcAmBGVQuhngXetbX+ZeRruDWGh
OvW4pwxp7B/jfMFwtEloyvFf5WyibGj5eDNVwsDnPLjwasphUVc+0Hfqp/tkoZ13yeQI12HH6CPu
XBKC/vWUXCPDH/z+H+yonU51r9ndU97o6Rrl+9ybKKsHhMzTbkRwIS9wzTiYq7a3m7W8BpaZGh4q
qm6cmfr0kgmVRRdi48oTnb/RDV3dyaVDqRvVOfCvXRDTp5a+5ES36bp6TQGayrRW9EvLrxTwjolA
Oy8d+uhDLbgOl53NytR6bWLC67EU5IuCxCIKr8DDyVHss7AcNrpbWScFr1mtFcqnlSQkVg1je7iH
vt2TUGDi3WqMczTbykep9Jj3jCF1F6lRWvvKolVku3PMRmNVEFZSQuzv6AJks8iBGArksb3uZsKq
Gw72M6bedylqhELbLQZbca6Blvf7Odwzacp0PVSqdyuj4SINRY7Irhqj/QfHr/4gGSw32lRV+1Zk
xcvgBm/NXPlC/p8WyNzb6wCWczWFYYEPSAOlDME+mzvjEl3Z5EjKigmUTmHVd79ST2RA4MTqj1KE
M9+5TK6d491CRjLbCD/hXTWZxDQ7cmC7R98jVqSvBbf6CM+lLdTulxqky1oOi8hpOpC/UH/57egs
wqnUn4s+BXqpEGBnFZNyzwvUZOKBSldm1Q90slwkfUup6nUoT6U4Tz4PY5d2ehg53Jjh2plJ7e49
L7Mf5zC42QzLsm54kb+afMA8Ms8AvHOnYJcOTR+tDGSvU5SionDU2Hgc3RKNv027fKhG+pI9cKfE
BTnUNKF3sIbyNcfAQCoh/OLDbHNeiCRMnrqasZPVaPETGACUNTMAwZzWclEeJrG4qPlMZOGWDYi1
2Zr/j6vzaopbW7foL1KVcnhV6EhDEw28qDC2FZbCUg6//g4154a658FlvM/2poWk9YU5x8QN6f8U
5WamHQ2js8RlSbn1JjOPgzLrHX9hhhD7buZd2o0tbm/W3aWHXFcvTn9SZtQSK7LLm1l0Y8uFjSHy
/c2dlS5bDyn1A4DpB3kLus6ryC4UBWaCRto9uD2O2uy6ErYdzdt0noetPybAh39+t1q0yA3Wpf3q
yd+327ryiuK+iWe/VVDTZpknHloHyuhsoYX8+cSSruKSJ33y3PL5rUwq97XKjw8FRcWCaZYP/+93
cPuC0tZwy7MePdtxhTm36jiRy8QbsPrpuDS2nXc7xPlFmvkDvKS3m0xX1VN7N0ylshP66L3WTDlq
HTRLkk3/tt8wJpv/JQJHLf87sl9to8Yi0EEz8B/cPs9gJPeuDjBSQxd6NIeuf+otJobYgLsr1vVi
y+gQHn0FQnIsB/N3rwVSajkCQwAzsZcTydtaBW8DdwFep7uvAHbfOtCTmw3AHZ8c4LpYTbX10d4m
xamxvHO0pvtEI3JES0zymtqyco+62/gGFI1Vy5b7LO//88s6EbCChvWe1M/qdPtzcF//+YeA1NRT
pX21PVyHzchmSqO/M7sRAnrS3N9EuhAC6MF1Y3oaRMa2yG6Tk9jaxIFx8J4gjeHH79+v7iXJ+Z5u
WEaIRFSS2y+APkUw5AMkftF9/XBEsIreL/rwRZMkFJZkNbkypxv8vhpW95w6+vfoVRWzZyaHa4vu
U3cMLSStfHm3mpkpSus0/rx22o54OvOVbuKH/E9XqB4baTzpxvCdwK+63n5JWyInnAL+8faSmjSH
bBlni2kzW0WFKo+BLGb+8qBjkDgrKZM+pGddMCRxEUhAzTvHdK3DGBvpXVuUm1SKlCY1K+5vHMrb
xywZ+4RTRTKnrZLQrunD+pCrrXoWylhGerm8/XCFCBa5au1zD/Dk2xp0LRCFM97DPlx2qkSZOejP
PRpmBClSuw5wcx8XMohudytmGAiBeYcwzmyTILEykIaL8ScRXPp20TxSXNHL2NX7rOGeaCwBfiWJ
yUFlZzAqdhK1IwLSm1c4VtH+/lyDOIEyQI32I8y9vSFkpVG0d/G+tt35eBtOuIV4K+GRkj4BMh8Q
GUKSlMnIOHuxL9VY3w3SuNNL0wkmIUh2qFWSHRTvgFKBU4uClvAC+8EUv70BpqCbWJBPvCdvXOsn
d8oPNqVAX9XPmebd9fXyOKOXCBj9w8br1qeZqZ891l7YlgQU1iq3BozASdvwgKO9RMbEmTTMq69N
d4j4lVBmTFgnIFwzu/Wih5PQDoa3i9E3WYZoSCPVbR+y9U6L+Y4F+pdA73m8zXh4JuR3xsWg4ffr
H1bdc0Inb8VORVeYC/2wZJqFVYTtbT/gZclYFw+zO4cq/5W7WfDfdUux89z1mSErlkWiveaVXI1Y
Beo7DVYgeuWXVnuPoqhEOM7CQQwpbV9Nqj+1pWJTxiTapB4Ob5agZZsnfpIZzGBgOahVT+uULgQB
9O7eK/u7zJ70HS3GaTKN+WgR3t7IitF9RVqx6hmPqZhKv6/xwaeg3YIZmrDPw/xCGgvbjBpO54DA
XHwO+mfdBhAJxE6v5kCazt06jFnYAB/3E5a7uM907hEAlZjhPwEyHIDe/tqul8pTTxSBl/mpSk5H
ybTFojCLSosiqWOOcXRi/lXUv49WSx6oSrZ9YYENclQZeXX7zMHzjVoS2g+yPLv6RtxGUgyL3piD
AgMjKk63PbHL+nRb+77rTD/nDtCmEn6JUp5yADeBsk5fjM2gzaNf6kqn3S0WEXXFos+cVIk8ZYtz
ZRrwPfXVrzpzrs1mgnc5qgyt0OH/t0ysnXECFahevVY5QRRVLnJcjglDEopnDafzMv4aaZSDZnVO
qiz/WpJHfTJAXNrm76GSz1laWaE2aLtyjV+UtZSh6W7flIFjKN4YIXNFgl+RPVfAORde9IpGRBvI
84YLzWBXon+ydKSrl67hLMtXaHxzDgqVQrOaPRIN8Rb5BHZqvmtqMbbv9hmnenY/8ErrMFIOPVsi
FqxAd5QYfFx2ibuFbsiIfQi8r9XYGoHbsl4jJlKgl+t0MIjQLMw6/bBgodwBldUJq/bVpSr5oZLG
YWnZN7HPh1awjY1lVkaFlp70tHt2dSLjqVJMwhuaX+20fqAeLbDMMB+IDSUyM+FCnkA/5fJ3hpk6
fBqFB2WNEcGYWQStt+MDipqWuih7Ivm4urhd/o6NfYezZwnsrCH2rtnGF99sjtJgzRY+R5vt81V7
nzPzjiC3v1Qy4751kkfTHvkgDrMvHVlfJxsMWy6qwLgu1xC153DqK+usuouMnLY/DQvDR53FWboW
aVQ4eH90+66fKKrmRfmrNSv8g0VerX5EQWEP967HhA8k3GOjOvjSxhwbxrT+6Xv1T08gLZcdlDQW
iWPS6F8KgV3JPPXXxVYyyA8QJuqBCGVVvPFiftCWYUEwyaiDoBF8NlQwdfzplV13zDGu+EXSrtzL
RRL2ooK1pRLjs9hk8lFqqX3+K2d6gYjCoKC19rlsHxyneCT660Ox15h2MHsbBCU0lCgYbUVPbke5
tP64AGOpi/wssnxvDy4lV6eguFQQ3uLZJZFeYFgI61rHhgf0f7+28q2S9CYEBgVgv/+U6ZTTyKKj
dY9TaTI7Mi9Di88o1qt34l1BwCt5YPNsjEbbRakYdoUuQTrE6172nbgzkvc+BpGDXiQgQpfYw5FC
zWPQhGwQrp1dnMlK4TCcFTKkMr4PZ24jtcoeSKd4L7SmC1tFgCvi7hcvqBPWV9fN/bT5a0CB2+Pq
LUKRdhPAgfmvC1c5JIEqTa0vrmwrZP22rvFdY9mBY05lpCpkkdj9M1i2Z36Ww8lOidtuE8jiiMq/
ek3nOhEY0jNbL1IW73jDZ+0RF5L2GGcFAr54ibo+/aikOvmzanyY1oI+Lo7f+8SRe4k2K1AMxn2d
KEKDUK1Lg57LNlXePWIlnTZB4iwkRGD8cxtShimCgv02VDJjChbVNffEERxWIrew8+yWzTDvAgX1
Y3sFHo8HyPamZ2Fe2iknnyjW3gypD9ClpyU0Yq0PhkXZqXYmMPYOI9qFIXsQVQqsAyM4kV4hUmU2
Ic1VkpXLaqhz2NN1jl8aM7df+49oh8e1YII4joADSUDEgR1atn2xu+GxFhYk4YX5aG2/s5kbGcF+
aaBrIjkNdZj2GZsaM8X6prwQF/yuyhT/CR6dDs4vyQQgQPPYeSFKeYS6muQUBNNpGKnGFzBTY7OM
dw7XzTeG6YO0+GixcCjSWLJA1RlE1bF8jmM/dheCMZgdEoQpTrFnenf2VPwF/vNEss8UsZEgqEXF
fTl1xho29poEptE8iWmMBmFfXfoVXkD8tET3qPSaGrp9XVzY0B/pX5Nz14FuwXZAtk6ufNvW+lSu
+nVSEVexI3sbEJae7hmpfteVcY0dNlqEfIQAE78wTXHvmHAHlnNKhNxbRsy4vrAut2K+MRu5IXD0
2b7k1kdCdm7bDEVkY7v3Zx319tjcgaJlO+IEeUUvN1kqh+AsQdVU96rWYALVlwPXkvcrDxFYtTu3
5nmXsQDShIcudCz3o8pzJyyxVPNWdF9sET86KpNrDWTRaNAIIp4rgy65ioE9mAAYL1qNdF63iKOR
Zo0SOQk4Tw6UT2DpM4RHWqOFiPpiEiXEP6fLngfCtjBPV50/rUrjewhAgajN16T5aKqJ0KVMaCd7
Vkd8A9YZZtMamLA5ojaRPKdk3EZJXoRFVnKyYmTzyfkkHEBfL6UsP8oBCpXFlKns3Eeklq32kcRl
G046RWKD6yfrJ3IeL5M+UfG4dPI57EFDacdDTvoD/BlB/TG9G1MOQE9kzkXM3bWZBzf09OGN4dUY
rnPOYKNK3MPSqSDKdEr7ZExcWCKuETJzPwmwCqzlksw3kAhEjAMFTtGs2GF3isjURqlKFHugOhAh
PVli6VpZWDZVjb28T0NdliD4vImTQCt+94zk2HIgh7QJyEq4wJoiX8yMVDm1twbf3kqcOC73qkk+
x2KkRiRSeL+r52I0Nd6zzvk2S259A6HCCwblbrEjh1AC3lwJ7k4I6500/pEkCNm+tTjhmEjObBTC
Ce5TwaSSWpy5vEXgU1dzCRuDTLwJqYOaY+PiDOb26abjlEbCya9mlXXHkZgtsEAkM8A1e5jNgrgu
Lrg0EdKaCpknklpNrzJWU8uCZXp9m5vuLnEKDq+Fp33U7c/RTU4KU/e73Mv+0tYAHl2l9DGzjYE3
mM91Yb146VwF5u+ZgIKAKIQ8ND3v6m50MUZuuPvQjfR1xcncF2EGNpboXSODiK3XgHQUuP4dnlOq
8UJXix3kcVK6XFwb2VtR4ahtdaRRs4m8o+lLyqOUEGP0of4k8JAl5hGZ6MW02TcJWi8Y7y4Om7mB
AcZBqxFLxmu3auCmURIXeFFMwOpuCXwU+tb2YHa5kQW5NBH4Nek1Q6f+i3yECrftgGaAKVyNhW68
bE/LyMfr0asTkxBIJXmFMfKeL2JX82PN9Z6/L9b2TuruSNKSCK5nopb69Gq4xi8S2CgXVnMN1NFa
yF5s7mkfyEE4KwDZ6JcW119d8yxk+cfN2VDpRfeHAYZ7How/loIW3klSLWSydqaggi9pVvdJHpKx
DdRrqzysnTSxRFQa+UNT5U9qp+0nVl6TYWe+i4ov8Fj8IMHjFZ/4y+ScO9Pu+ENPuU/m9I9Nrie0
ZbZymfpIDLTft4q8KBiUVnUhExSGbMgG/vfgYF8rF+7SGHRTUx07HoXCg3Fi1TzCtn5hr/dcFU8c
BSwDKAs9I6tPI8t0LNUduazFs7HlkY8EjMH+QFXvTW8Fs4u63g32YZDa71sGrcJQfedmpnNZvRe9
W3WU2Dys7N2YZ6jXwYYQ0FE49JGVOa+2qsfBgO67c1Zvr2vCQnhvhby/uBu3B1l1pz/LVB6wYXiH
qQe8b2f6nTOwoZQJC6JyrYLicUOSgmP8xBJ2cvLV8QU1T2SCi/Gn5L6BRHAdW/bkVnXUAXVFre3R
6dW9fRTMsZ7sOomWEYXySmO1QoPjnlE0xE0ONWzVf/exEcouzs8TPd9CPE+dkNm8rKwzRFP9ahLl
2WtIGTYV1obL1JaBTSwwdzpUHdPtz0Oq/FrYbvrCYOxnqO1E7YyIpyxrYxsmOScCpktiLtIPe2IE
ZXv61UO2uzmIZNRrJ8A+UIpkBUU7iV890/3oqp6I4yHQpayJ+M5eYzwwwQjy2K+s5NOW7hNCAuJb
ZDeHsyzlDiHaXa8yL4NGeZH2iA5eofBFpJbvPGxlyBZ5/0+xu0OLhCCvu0fszz2qHsSSx1FvTHhX
UmPypYtE32O6GrVVl+5ETBuO7/ugFjGp6BuK0qPkQgLNYkc1Kmi71hBoMXHZYjZoS3l5eZZJsdo3
710KNj1zJvbCrLMOYzVf6yxefDAK87vT/OFFyiFb8sLq6MwcdyamDZMeTr10ItAQMW2TsssdRYE5
peV17k4v/dBfyYM1ccw5H7gLy2J0o75QryJVSuqhP+06sleHTIiqFJcu9A4/zssZ+MKA4zZvYZ5w
fA5ZWGtOE2RQdy5q+ubOIPdWQ7IYRu5nlrBRrE2wF484E+d1Pfdi6d56ScSkSn8oSvBfjRqZph5h
0qGYKokHYxL/jEZvPiYbYoIg7O9ZTAOrm7R/hEMXmDHixwQpg2nWFLl9cgRhGGnoXhecj2m2oQtK
my1P9aug1/CxKvvDdo6XS/wBo5+bVrVUKAgDVnxyshmM+x7vi5VjEG9FlW8QJjaQPa6e2oYdoohH
r+aktcTOKsFyA26P+TuoLGxl9A18OyR2kXYzJoN3ZAbTnxCl/sNEeZLD8IUxnrUpbW9Q3TTuxB6q
bUUUUZJyTdQqPZrQMn38Q84mS/Bbr/2He+qbLFBKVc28qm1enFgb3E2NzcJ2bJzI84BhspM2sVor
UdKtEEYSh1W21/3TrDMNpntM4/4XOtWnVkm7KDflFWdUaKezfs2aRve12qqCrGy/seMz1NJUHCA2
LLKmz3cctr87lmljW2ObzdOoYuLDuPhfRVhrSBmfwGprvj0UpE5qPyYDJ9HWBhMwmET2oP2CuspK
Pom9cCisO+I1X9fJ8XMDDGgC0JBRHiVwqby0xfA6Z7UTqPryrmOQ5cHs7h2lLs5e2djMadfHasnO
o0VZJy3xTzJkPSNo813PKqkF1e40xBlanzSZI2CXgCDZZCBhUO51rZh910aXqE8l4WaT7+jGXYW8
ZzdDRSIzFP9Vkyz7WCegYJaPhZKaaCTUl3GG0u1yp/uWMhesX1kXJkJibrX+KlN1KoY38Ete6M4i
Dnr4UOR4xQGUvirMDVpodCtcj0l9HrvG2MEQQgOah706nba/nQDBhrCiE697wRCq5JU6YtMY8AFV
Cmv7jsPW6nfJPBpR0/SfrvoPdxvTIIwE/rCAD24nKlaRwhTD8Ok3w/y3HrsKkklC/nw6JExCnfZo
b6mS27Q77AyKSPRGZrh0BRXKxizA+U1L4y1PAOgoFFb4K2tuMjUc5lcE4t8ZQ1O0/X1A0K9x4LTo
JFvskglkPiQn2iAnKluY796cfBH3rgf60HI7j+sevZ8fe9MDTwo56p4kWNPSXoDJYQBX9rbWveLV
x2hAYrNvKuYrTFiDRk19qvL1d7o5de0y21d5z6tan0HAbPOYGp+rOir8/MmqVnDo+bijU4SgjME8
uk5Htb/M3ltC6TQnZ4LSv/Q5J49nTwDd5peJMS5tyLc3SsufvW4MrRbXG9h1x/O+0Un3NOCPzHfY
YifaHmT2fGhtYk5jQ+MbtxuCE1JuSP4fTK90JJkceeXETIDthMdyfvV8gHW070ngGQhdVa0+s8pe
KUd4MGLYIfD/53OpNVFhJQ1oqGTwiVgGm8X4HelsKHNSnXDrh/lKDCO2jmOJK8wr12suCPmUnvHQ
WIzGZlygq67qzN4IZNDn9AkNwLmGhgwYyWZy6H3ZzvDcOc218OIQQC3O3LxWA3NSmSNTQqTw8aOx
Vr/Rxg8IahyJw42rrFTpJ0CbiEkAU+G1RvkGzAQqVx3iUD6sdQup0knxpI3jM+Ja9ofNYIQFtTTK
J6TRRpfvsdq/Y7UoaUesxYcI/JV3A5ucYW+2WD6XOsGdrm9TE53AMpedgF2iTyjIMFb554HtMTVT
qBKnRj4YW0oOuGIG2Y7cxW6Lfq21ZaAI73E1VgKFgDP4nqCPF96fNMeoM3O0Gpnwmat8j64EqZqR
MbNGCgnPaKMgCiRV9louMj14seU3LUUXGQJVFHszDL4gFkketDY/HVKiXzQNNHK2RS2r8yN79I2D
SFWfVsPriDvoNCTJhMbQQpMuhBrNZPSBNgOqS8u9yZNWzk4P6NaePnjKqv51dYy9JpvmDtS6wwgS
A8zc/raUDN9PA+HNm2MZOBzhGoaSqM6Lz7FTvtTZe+0KAhr0Cex6kckYCRRYDC/Gi65Y2dktjQMm
53dLAB+uoYHAodpbq53eJxp9nSbxXI2uPwPUgtLdMuaaTmM9FLsauXFg6PSsOFjJr6My9d0Kw2/T
V5FBIh0SafOxd7CXaIjnd+WUfRZt/NE4/WMOtKvLaj1y8rdFbL4cQbG0rOlOukPyMJKTCEgvUHhw
I2YqVeBR7egEmjWqJi7IXQO1y169lpvaxW0RlV08BYxT9plp7tpkaELNVf6Wa3lNJY6SzODdp1vi
6MYr82QPKI+jduZOlnMaqktKwVXbfxHWy0ObTe9Wio7FSNRNU1sd0ox3Dhqof+Wml6fqh3MeTlqv
nPJ42TGMJNh1oP2M24d4XpqzJnIBmskVDML2IJjwLXkqQe2us5BCARfDK6JJIKyfU7FHNkctof8S
bUGwbZbbIcs9rLCVPBgNmtcW/+piUz0MfNRe5YOZJlpt463zqiNEqbcM/ABVV1oGTsWOX1hIibz4
vVqNj4aL5Y+Du82pX0XhWoGamnmAI9U6tL12ndb5vpptDrTR0vZF81cF0V5NzQFTqfIUY/jdV2YX
reDR/Ip0ziwpI6Po5xNVwEeyzFZQJsgv3F4iGeJnWJHM5ksFWozFF539xbd7trGcAR8mjMRTzhwT
CbUUDGW5+VuSz34d6L4895+Kg75F01kN+p9+dg+6SAjPNIgqmqcTLtUHu9UlWSlmvtO1u3ShNiUw
puMioamYiu9W97j5QfT4bcl7Hjxp6Aj2VSIjobPXq7Dth79DKDGUgYiF8+/W2lYw2Xc1kfGDO32p
SLpwpRTnoYo/sBomwbrBp9fKvJoa0tDUxDQdO3MkOxZSDDZ+4xaTAcpGOj0JW9Gd48sqRt6IWOzd
RsnY6F7jnrC+VcL2X3OYo4J1xpgi61iBDVpu8ovjOJ2bfyMuWWARjBAIJQiK2tQoeWqmHPH61Aim
GEM32LvZpkrXLTRTtocXPuEsa9vRvLZ2/E0eooIkZGR8QicLalP6nZ02R8ygDupBtiOToTaBSd1E
oZl+u1M5hkmeKLzlOmRa5vIlUtnvez7WhE/IQMDhCJCBuJaYoe0zdRr2CD0tlJ4Ijme22H6GZo1a
/C7D9OKAKUT7wtasVUiHAocxNBOV3xRXO3muCibaA6LEnB3dS8kyCp8y9yy97z7lvBo67uJhiGv0
qv1v1U3oBTz3Y+i4VTTCrbJxTIK642W5xuLqoNeCTdrTHY1U304EWh86oOIYUdxoJBhm1S4Hl7a0
K6GwRoo5gyIlIZSKm3Z7Jj0vyrLxER3qGGDKA0W45O/gfcDHGx0+O22/Av866pU4i3w+Lwhi1H1b
05Ybg4nquxbPdr4riTFvTRUQHMegvRpsx5L+DqeSeVyn6QD8wN0z7me4upIU30zNjvCgN0smr7ka
5ABH9mZu/DVLTjy5HMaeTHl7StkAwAWRhqaHJpI0U9ebCNH9UyURHkBffVgcFkokDh8k0/NAOnoc
JgSGWl1VcHMAT4gt24EBqzFWMAB5l3ruo/MJMHcxSe/pO0bmsHM3dYfYHVmqzIgc9WlsTuTT+tnC
W12vXUB8zduiLX/lryYd48No5DRZQiees/EqpOpVdcFMfFpb1Yn6rSQktULrmOCuSUF0OYkQ/oon
E0UiKlTaXrnE0eBZqBKKedj1zkmT8zvpB8QIoIFWTffb6XFvZ6TeuM2XOevfyEJ2ELtXf5Zy786l
fSj0mA3ubEXQvEpQavZet+MXrVsOca+aO+DUhBc3FxKpicvAjuprY3xsVf1T8Wj9XfeuHbKVQRUR
y2pjvYqyXQkz779nFJoyK0ASL1N/7MwSHgrfOn0jV6Ywlyi1/+mZ950PW9SJTnkvSuXeaBipVkSC
N31CW4H2eJfJ4YhxlqTzWCANVpMdI3Canod5wLYPlMv1vR5QS7L8GxqWVqT8qOFij3emRzljyQnH
XY4Es5SvrRenIaOVz6ZmUYoemiGpJVYsFF+wHkljg9SWq4ReAF9l0Ns9tzxIVA46lZJRlOE8/LVc
ULZwBfGmBH0tiBBwll9mg8qyH7kjjZlxhcb8c0yBkiUw/8IxN18FgpS01d/ZMXzVbdMyOFEihA6m
Q9qC7y3g9WhYLm1RvdpAdgCxmxEaauSp2WddZd8Cw9rGEwoQs66IWZj/z3O9hLp9rWwQhGn5OJF9
yHzESHcarn+jJtVlkOjDANOcyUGmY8lZ0rTuHkl7uS9tdU86K8yllqU5oyp297yGTBZ2IBKJPd9g
GV4hIspNP0t5KMyapy63+XheiSDd0M9jz/BYL3gZ9+ytM0b4DDZbuSn8d4qSrQ+esQKQ6tNzNilR
CWl0l9Xpn44tse/l2yseTK23MkpNBIAOFXGOQdYE2cwqFCs2O7mmX7RCDkHp2ae+HqeoYlWnCPur
nCQ9xWqS1s3tpLncNCgPARGpFDyAlRJd/yb01d2OapAK7DDQ1hFdoTf5gXb3OHdgDCvkGiZ1Y0hy
z4e2MEAsCZ+4ujPUx3o7czJJDJqhfOlO/eXpxr/K/DJAnAf6pCJbF+0z4U2hArCQ839gKQ6DvWWR
4/esf/aD3T7HntocG0WNjLgcD21yHmQhjmiEGHMqrcUE3yU4Qo3/ZOSVKzhfL616PyvzQEyYs0ln
R34+XAjLHrrdUvYvPZDNHSREHq04Kkr7K+aJBM1iPq05Pm0KmqOra0mQdu6Ls/4GyPabbbVNKPxX
3JsJ1ozhicDScidR5RP+yIK+xI9KkoIxPhRx6NkO51/T+nnp6rSLODhpMCUzTX3Zm5m9d3Q1vndl
hxebYlCsfbHLrfrE4Pmx6Z0cRQWY1UH5K7dNaQOanlN5CwEu2d6gJHBCRVHuWpTugI5hQTCmPupz
+6lvdtPaMZvnBqxiZp1bB6qzpXV2hMfO3BPfYm3sFyNQ57T6cOPssUJ0+K/OSQ9Mbeue5XLcRh0v
JELKBgRE5fTbaeBYpbV2TGfjKBitXibRJJdbGqTn8jAZTc5SxLET/DQoCikwanyqi/uuJ3OD1pJO
zWKxMeQos9ubwr8V865qiAFF7Fw8aR2B1KIhfTKjYxWL0UTlfweWA3McDo5tdU9Dgh7PUygZf77c
AqhliSZ6qsTAG0BRD7WMyTKWqn73v79z4+LDVju0EI2RPlfjmtwzO7pXmShv0lMUE4lXtWeg/cul
SGg+0hgNhONAN4YTEI399rjos/FrmascMUGT3EF9MH65ugjwKWbIjzcrimRL2+BYoRrS9cvNJfzj
HZ9142AuuXopUR0OsLUvlYvVloUZaWdGSqDMxtUS9gNDMQN9kcMKQ/R9tW/k9NBKb6bvRBvpEJy+
Gw2TrF7ecqGDn547Hlo3fXv9sJgIwW55hLd/oNt4/wSegetcLujgY/hFwlrvhYU8AVmyGv38dwhc
si8KrVg0aa3xsKzIe38wGGzedNh+KNy5ZfGMZdkLkYE/XzHm4gNu/2bOwkbJ3ewwxPEUxa5S7MgO
JcbiBkvtXv9zfTNlPFa9xuNTZ39vPk9MbD9f3UToN016PBZvWYP/OGUT+F3lhk8fYn3KVHn7+Wsm
whC+SmONdE1bf8vcMnyDI+p5QGqB28Ulr2DoqjNCwmghM7Cga2L1iP9Wl5RaNg67vTF0l8JUrXcD
3YjoWnwwjoYnLZ2cu1YvjQdU0fS8MCujJk8QZmvJn9aTzmM1mzkv9G7E6gTCZvvzQRhXgrx+YdT0
ops53xonErXKKo7YauuvRksNPBnioxo07UExi+0ITnTyQpmvqAw3Dxb5Spv2XdytkjQb9qZ8XcaS
TvOWWzRa413P2O5+7Jb26sTA+ywPd+7I7DJzZR3dklOQwJP/pEyPTT7cJbP+qWL1+VzNWQvilMCI
Act1cINTJV5ZRnJsqx/8yWqqJf2q/kva08dPVJg6w4IUXrqek0bZpLRIQaHha+i4zVOl4tTHXtzt
KkFSyo/Cv/W89bpSSWRrzr7GYKunG07x2iLQRY6dqRcjL8WJIzADLemels2xUt6CQfDTcen/Q+BY
ISxHrFHtA3vF5b3P831aAhZVUkyUXluzdGX1Heb2phVZKS0U8pd2vWIYJ4an6gWxLtk2i7TeXJ2a
qlyWOyPbQNqbPBW48xjn13yRrovmStlm/RyFsZUsxzwxwxvfhmHNWVW9/qyLyduLCiJINs3KtbZ4
0pUO9SdLuSRUWVQxhIbSBoz00C7Iw2bImj9corFBi0URLKPcwUNhjE4VEprjwkB0k3srlekFxQsU
BoBfPpuXOJTAqw+iTr9uLBgH5/+ehgNtQqGUV0uRweSk5f26fXX7o3Ix/lajAaqfedMPowTj8Zui
Gziv8DKdZFvYO81bxxeQLKyYY3t48WaLt3o/bRgpNIVsu3QwFSlM3j6N2322fYmaPvc1HP97Ma1b
ow5ZLDHyBz1T8+sNlKE1yOnSLUdPW4pxJzt0RT/vOON/vkY1wydW1QFrgohury/N1uuj7WC6kl3b
3P1c+qn1ZmhbrNs2iW6uSLoUVviXAW4va5n2yb35LkTvVqBCu3+3N4ojEDk7Hk8ZHmjVL0ii3v0f
BFI/jcNp6sZdCrQOteBgHiwt54qvQ/8Sj28jzoyHn0uxZPyV48C+J+FdjE2A3+WOF7RY4A83+k+7
IYAksJPAmNDs/PxZIZqQ79Lb1zNcn7Lz2gc0W0bk1A1z9JkC5gZmQf8Q8I5fPg313aHj7/NJ9Wur
z/945p+bechO129iJpo34S1VNAF+YdnEUuYm3DZm60PP2vH+9ngTn/1h6eRH955NJ3XD6ttxlh8V
i/fI7QlV3Opx7mTxVFJEX52m/uq9ty4xtOvN/o8aO0SaqBx/XvrTlC2PzNWn0kCbSByFjmNd61EZ
tFp5D/jTDhg5lt9LcVoydROR9MvxZmvqK9c+SXu98i5H/5cqrnLsbbpCnDbr0UscxDsyG5+57w63
W8yV2ADrujGZu3KLFSparCWm7wYLnPz2Cm39Mlr5rMdj94K+wcImasEt2/48u8+JSv3KMSZESqEv
x3phWQMJoD1aW2vvmYlxckHtsAPU1II50XQH2az6L77OYzlubOvS79JzRMAcuEFP0ltmMmmlCUIs
SfDe4+n7w4FuqftGxz8oBIBkSSKZeXD23mt968629c8BSZy1goTX02PQCH0XaG20aFzWQqq79qE6
3+DwmC+JPxbHzh8TtrCvWTcYPxw6EqC6vOHS+w4dYTZCB+l3lWamCtEu+rdhFYEY3UVqjLUQkQQw
LWLTpKHEaTQDeXtUPSl0lgOhCRoQ3T+6P7rHcizUPYIu6zmryjnx2ky+8sCd4Tbtcw9abhURQbEu
eIpcGuIP3jH+raKuHT6Wx4IZ8hjzkiii11LU+yrFbDGQA/IX7lR3HWwwC0fajPwpRioOFFWtfnOR
umxr4WjPHTZ1gtnMl2k+eAAl2Rhk9qnumD0DWlpLTt6CznOjSxPx+JZXAzXgJaJXlJWvk9AublyG
X2OAhr9F5P1kgOaDPtPRyJ9fiKdoXxih8aEyp9uDs00PoaLE7/P/Kb9A/p+ZixQsaPoVLLvw0dnK
VRpPlVqoxyhlmKmUrvEBMx3VLb4LBdfdpqGmBQY/Q3P1FullGBbz3L4VT5oeordlz3aYAv3azp4q
I6bOscNZ3zhW3RW/u0lEiGu9Zwn1hJZcctaOB57L6lEk00UuiHaV2Me+UtKNQztgW7b824MK+SAz
NI+wU115gdBwMItipB6tyLFUQRHms3XEVVjFTBKSro5wVn0ZZK9lw3w+adPqUhlN9pqAR9pmvHF3
hqumrxk/Aei81HzC+c6A0Xyhw2m+FCO7/SkeniXRMFDZ1c09UTGREEucI6Bd/6oOYfktI2qXf2tf
bmVep6aq37IySTY9zZ4nJXNP0llUCu9N7yr1fWihT00s0p7p/QjKAvHf7Des5zUvBz1QKUa1Q1lU
3Mw8IUspy4sPV9g/IGiJ3+V7Jszut2lkrzqz7o+Uun6jGm5/zam9z6aaGlttRtAsLr9l8zYG1t1X
oA5V9EpnOfr06kUOuBAYRl+pWZGVGAAsGpNiG+pB9Y/t6DvVM5mzA/vB6iZ2U1NMhMSwjHQAzFeB
pahXZiw5833IB4YetFsDkQAQtcJ4M+dLUnIU+tv0vlA6+CeXDgY+EUE8G6nkn2lCDDYxfQzQ3cgW
B6vQLg76yCs82bSOq+VC3sliGorL96HbFAexFdU3UmVB1uVetJGX8qCainaCStofotwfznhlIQfG
0Ed7tnhONKIDbN1wN8ndh6H27EgjKEjMOj/JQnAYxhXJFf5vcqHx982LrO/Dv7Zve4zjg5EFKjoA
is6/L+BKjGvm3EVLhBFGYlQj8+rcE6NI9QJbf6id27LqGkmJ0jyfoie/JljAoqz6KJvgI26E96vC
OwVazT5BQzDpLcPu17zcPYoqTd5bV9tLDIu8b7vOMZnw0TDlIbSii5jq+bTf5C5TonEsoDkTM90p
zH+MrJZroXvhndwLEFyASPc55Nz12M4KvMls/b1RAMujonx1bSbZELxUQPuie3Yb63drzKnSFrYC
FExZf5aoyqpTzJMzeczuZnKlUwi8CmPbY8qlp0XnsFMxXBuzH9tNRbb5nzEs7gxZyZPRz7Pjz//9
vxzLEbZpWKptqQZWcWzg/y+EpdKKXGmLMv2TMNqboqY9HoY3H7f+Lvv3zKH1utxr+CC5YqreAnYE
rh95byrhXDcGOGgZAzN9Hv2U/Kg8RZfVO955opLaimkgGNSK7Wq5iVpSO87REaHqDHelK+8qU8nz
4nNsEeNuVVGKDf2ndqUWfgaFr78PgPhunTwk8cSGF71Wmbo3eT8mKvBqBe53h7/5xc61eCc6FQd2
7uXnyjKcXaRl6QOT9yOPw3dhut6bM9qgI+czphDZuk8hrTRILjeEnABrAyY5H8IalaZf2dVFXuqe
am1MkW5zj4mFjOkOVMO/yjM90N5LbJ/XTm0/YrU3nzrR6W8MlT7mgAV0y4A1UurkBYLpqFgohdk8
S3Rl0zMEs+qPHFPJjrAuTMLzwUtC8WQ5Kt+xHb+2rf65YARtPMloVXBgh2rM6KgCO3v4n98eYL71
/36DuI7h2I7K7tZULdv8ryj1mjFkN2Shd1wyxOK8QFpKjfTcdGlzIsYw2InajgD1J8beT9P4blj2
z3TmljA+THbq5Ot7eZkm6lMvmvjJJd4JNYieLna73o6KrT8PqUhP/0pFwch2dhcWGozdFHkV01AY
wjoP403fNgG5IKSmzxiXTgufB+qQa+xYGRNnTObz00a0bvqCnaDGOrLChd+RFECPpemC6tmqH/JC
M3TKbrBhp9roGSwaQXPCQEkGvJfrm5jt24FamZQ4X28hf6UR9P7KYq405IeFUpV3nYXlixxi5kYx
g3xquczOg6OWxH8SCws1LQFDMIJP/mPQjRiJweAHYx0bukUCvSe2dQ+3VK9d6xwkDGVsB/JUrqVs
NmX4aliLH44qSPuN9EM/F5VabmOPyMZHR+9AMyZ6ZlrPWBVN8rxtjDZsUhISfaZ3ZhnWw1OCT610
qos8eCRdLmeK7tXbJQqXYF5BbRD14BrtfmuXAn9ipng4ytg0q3OtO7EN4vMemnu/KtDsC++3R+zt
PSsZ8rVFmh7HubizwqLaWlpI998x8mtn9+Wx1pPrpDT51YOv1W7AMDBxJc1xnU2d1W+qsOwuuv65
UBzCBr5u2aqM5rsi1pg28REXQeud2iJ+lld/D5ZBZNWkGWV+c6acXAPNXSWGRoHdCPFqKtP0lPTO
VaPQeEzmZDx0TTlJ0EKt7/PGbG490EuUyG18QKfh3oqZ1ZDx+Lk5xmm02JEumGCwPCgRR+Phxl7y
bDD5eSHVfq+zuH+4qTk72BEM6E7HXk4Gy8Y0Lzd1oQ14M2zehllGT4UZ/bjyAXxv1daBx5+R83hT
eHesQvwQLyj86n3dV9MRhZKvgPqEUUivT6H0zzwLoq24RKXI7mlhpyiV/mlNxVv92agzG9mrddE8
6Vn5XeZtZmJarsoZniZfS8SbhspKcV87QOY/LXIUdaqhT981CCy1efrWdqo9hZq3k/vBzK2cgw2C
daVU7VLHjcRY7KJZ/iTLOq8KteVyCI3PNGrNB+XUlRa5/cavpT4kJTFwGgwJ+n+E1hdPJJVbPz2z
/WXDzn2Levx94ASVFXlf7trteuMpYwSE6jQxvjuWzWekQV+T1P5+nOk0Ftk/GYWTMY794S86pjGq
ah8DGfhDmBnQeWiyLRoF2MHdmQgkD/Z8ljppzTqyytlN0zr4oMY0MBJDTMCRk13pMeMgnzsuZU7m
8kAvfLYCo8L0NqqJcMqIE3q7xaxRRIR4s7PxbWyju5+N1Zem9JssH7xfdVa/llrifHhJdx9zpb8W
NojRprNy9otoqp1aG7ZyrVOtsb4v7LcKP5nPp0Izm2953Rvl1+y6I+9qn0xDeSUvacDQxpk73wO7
ZCO5pA2oYhLZ+4NdXv9+MZkP8Z4dz9+v//sFppV/EQcH5H6AXZXaM9XGLW9NivESMuB7Hlflt6ph
EDFlgX3o8Esx4LLdk4HTS0ITRaToK9dxFLSLZndqGHRvm6AEhUSlsBp6MvJUngNPHjFntKSbcS1r
mCTMDvqEKIl+X3XI8Wn5MqadcN62apJ/qHOcVeqxAQSC0O3l4hMOxc8xr9MDDkeg5M0vXf1qvSn+
Se4gDRQDe+E4m1bKwXsWZR19S+sPST00EGEgVsmTAwP5k9kVjEXltlIlxThVIVHInz9eHZCBhAIf
CqH/Y1edcfz7gCojUppUMlqjQVFvepxHx6qs6wNCYe3uhnxfTUu8TG9gXpLt/6hKni3XoNuQp8wS
SrMdL+SArLy0NK88j1ayKUPrhQRECxFOZbC60vyNBmHeczUvnnRG304IMMdUOw52qVzjpgbugjbI
xmEn/wB0ucxTxrTWjynR4YTEbZdfqDMSjhARDZhBUTy7TcvuQFcY7mRoF+axTUFKKYRsCWVnA8uY
oBf6JdY08z2hDZK0RvSSCRcCmuFtQi1Tn+VZlk7q84yJViCVn6BYMGKqSD0/qx3b3uU6TbNoa5uk
W8k//feQm/2nV+XjGllIWhGUTdSCh8B7IUl3HYlTjdAWJouKAPJk2NpPP+kZprvl+MJ7p/rlmh3N
hDGpnpbHVe+DIoKAmB/RC7kbOH6EF/clqRuN+LP/nGZAUIZ1lG2B+tLgN9kRB5GfFWUMrooGwd7V
8+9OmYTPaDyunSXyBwaE4ZFMxjlEn/HGIE+Qg4osgjUSWeNcutv8Li/My1w2syUF3Qj43bLJ4Aln
8U6mC/dY9NVXpYrgInwyJj1hoJyahPsKrJx0rAz5k96FKH5IaN7YRhKfhrk5XaIrmgqEoIpIi9c+
ST9CHQYtuIMP8FL1D2EcDE35HfNuxSVXaQcrIFQM7//bVMXhU1mO4I6LOD0qTIGeNDXsNlojws+m
sLajlfWv/qSMNzcMfsvbmFmV3QS0aGfMX6VN9rFVWsQlU0oDi+6WHF4wLN0XZth9Bi7xO2Out6eg
LoLnYIp+m+zMHWJ7e0wO2a0twooUP+guke60dyeshkNZxN7BCTL/vFQEiYGzrHbE1o1gBC6JzY6W
GbukoFRPVdTTg4qsubGa4iWi7wvGaviwVO/U6PpNn/u4VUlbf3LwwciVfQmlca0AYUrqb2xwt29p
C2JVS7DrFAH+PWExnNPnmZwYM31VgL7d+b22nXz3N8wE+848JT8wBMoAF7jtzUlAsiJItDeu3dkn
36C/nWoMTUg3yd8HfsoD3OklR9QYKm2V1E13dzSjP4Tw6w5KS1SpNQwuKiDhrZHfpeyBUkKZcvUT
yW0zd1faXdXkygE6MLoVtYW9NpN05XcoLyO34jkzf8PoyapwQgGsgR6RkbmVgHHop0K5kpcJNKIA
d5Ub/6jj6DwXkR5eM8vvaVNCfE1jcbfKST0XRlyhlu/a8rR8flSPdcCzEROH5JD7qVsQFRjAngZt
uDO8Qr3bkZ9eZOtsVCMcC06oHWTbTN6rDx0RFw95I49z62CHqC6UyXKvCoaKJeVShlY6ClOlrGnQ
5mYtek5C7edeYHWKGsdYNUabvlZxWTzCTl2ulK7dLf9IC9mA3M9bqopphm4pdVlCmR7i6IHehPQo
FxCvmvam+k1ywlbq7kxHdy4jEUxExTVkCECi+8EqvAq7WVUdDuRmVGMKMNfD2lORN6uVfXbJat7a
k8N+QIbv+KF1lWdYSP6cRZrRgZKkfi/wvieFMj7xf1PZJek3vzOUsz8YB59Yo3UEb/VlqCdvDXTI
fZH3fETl2yUsUwUJgMll7gT4LWpbv8+rZw5Ql4ARfEZhwhnKso0Vga729Z1hKNZ3BSXIbhJFTg2o
pm+1G9xocE4/LHOo18JFMRd0Q8mjft5ghmmlbuo2RAzje8o7WJn1gJXvteKp9WgzELrzbQsr48Wr
UY4Su17v9Frj6Rr7qDBaI7mP5RifnQzfaU4w6DcjiJCbAkr+r68Qc+ZM5oBy6NLvs7inhHfxxajZ
RCen2Vd5aDzTXMsXLNNEre2m30XC7BbUj3Zq26J/NnKnWeHRuHQLxQiAwzYkzo49e+xdUZKceXzW
jwZr4LUJKnpECh+90Ays/d9oVL4NCMIorvrIig4kdtVHJNXFbQzph3uItj7Bgd6YIv4YBjG8gLZq
+XMK7RUbyLjVpim71iyCpzapBnJ93zEpyKFx1xT3oNScGzDSa5kG12RU4ldtlbNqkmMRunQd9dQG
oNsjTDWw45duolxFZhNTB1xhpbuM0Ja9qKFMw041hwAVdDwtw4VE6d9T5vT3jl81sScWqJM2bbY4
64w7GSnNNpzP/PmePJP3cPz3Nx/x8JjOljnPrZ6XYIupi4/yntzYELjBb073ZoktUyoFl/Td7Ur/
FCm1sQPkpL61YfUZawx1EKPcaQCh4iM78yx5fY3Sr6OYaiikubypDTM6DcJ5CNOY3tlXZ7sGLMfJ
qHrtZg4NDVdR2f9k+JdQv6UIgY9ylNGkUzMrWFAWzkMNnzBstO9vtsbjYp45xGru74ij9Q6kKUbr
JphD+XC5I4YmF/Ci3ZDt0cf08/7izQc7wpm+ihqGEQFU+J0dh6coK7wHda/zXKXu09J2jyZWHBWA
r10ONdiUVvvmxuoDDb718PvUuoqeBb3ofO0bxLUIa1NbXREk4CuItW6jVIbyfpXHStPyu5For70a
+x9134rTiH5hXSS2tScKKz04SbCPKDp/a56yq6vc/D1xksx35pdix7eYfE39JQp5ZgYWG4TS67V7
qWBgzDUn+EozNOzKi8Gg9NnyWufRuuM5tkBc5FVC6I46mZsoU8LPqZ1QddqOfyG0oQQSoY+rKgA8
NrVZ/koeSrZj5Iy/c4Z56JrQtqpyH4uQwE4AIs+V379Ng/9C0aXtmqrMryBy8qs8+3uoWicD/iiu
IiQSaEFlE9Xxbur2zVZ85Vct4NRiYvlBs7TGxgpTAoKZnpMLyuY9v4KltTeq0Bje5cVJE9QQqkLC
zzJpLTyyHglUXAHgUL5jOl/nBZirzoXJ1sV9RqhgADOGjd5+ArTypBQUTZnnfCrYOA/lHMIMV8A6
6wGt1tFOkEDmyGjmA/JLUqaLKt57vAOfFDXYTQAMLqOVaMsBmxqrplcSVF23sz/fA8IHKt9zBpou
DEe/BYmDtBJn5FPfs2NjZ8P0bhTWc0NlJJOQ67kywh5mH5DemC8hei5apESzxfW7RkTXEYMSLagZ
vFv29Dn/va9FyS/4Rq+qlQI9nCR1TkdRlUTFFXDKr2wwiehMPbFvdRvB7PRHoeSEKkZXt/ygvYVH
V4s/yC8pjhp7D5hvKlM72ijMI1NGWU2Cc6Qxul+NmyLNtrWzr4j3sHONu5KNfw5D8Q/IuPZW6blY
bvu9Wa5oKzZrq23AvM34N3hkAmWZl2+nARvdusH6mw/jgw5R8BKZnrG8qDRZu/F9t2cMOAem+2pH
53zAaWvPnbrCjrSrZx2aiDwdHkHxdUj7nQyTRIvvHYtgev8LHlWGOrhiYZJ3ZOC25JFaavoPATn+
XhE6Iwg0vfEli21vX2rTfQgM7NBKij3Sg+DQmFG5bRtBinDY8cPAy0q9qJ8RGHvnYj7IM3kw/CA/
ayNqiBd/7k2MGXp2m9SkBxsxYx+XSDeW2pwdk741aUTimqi975Wl7PU+8H6FbvlEe7fbE61u7TzZ
2rQTcgvVbtqlc+uA7frNShzlMChafjAHLT12advfequCmpSP5Aao7p4qwr3JA+M9NAG20a6nuP1z
D2tNc172vNOo/AwCxMMReRm8WaeD1lAwy8tGkM+nByMIoEC5DAXRPEndTgCiWq85UqXyt/raK1Ff
7teQGctJ95+T+SWoNSsF3+H3///XBRhcvmlNtVHV6IlOkPVzqsx5cN/OwtcKT21cX5REdS916/nb
3EqzT61NnoiE0FZiCONb1yjDxoyiHNK36D6T5JDMnzrNjZ1DSsAju8ZNQLzQB0EwBVBlqzk2bVHQ
Q0+/FYpr0jNT0YFUdrHvxbuexsYHUY3mRWDURerMZcS2jsQzoHwFTNsu9ruzpb2k8wX1zXxwk/0S
eerz5nzk7WYI+hDNnw7uwKyrZ3lo9cI/eQ3C+TIT4Gun1jlnAe+VJiQ6xfWH8aWzBzhqM/CwEGh+
UPmI2rmn8zAn6zqmf7p/Z+MFlY+K7+wptU9iBArsuu3FQwm7vWXhGMRZ4r2X/lARXAMtbyh6CmFU
uis77oxvJG5CL9eCr6ETzcZps+zitiUsW+Cxq1qNESbOm7PG0HbYE/rLWMLdEoH/Gs4atMp2fhso
UHZOjxRWU73kPI147JoOkWpr5kD9xgBjHHGix0F10wfdwpydHeRENu//dRagw17uRfKMlueGYUZ9
4MN2lu8/gQ6PgT3ORnmpIaJoxuy7VbrFD/6KfTB3exjb3ULmQTzbrEPWJgbWYBBP0Zyz0EO7X7Ht
dK9To+UfKMRXIOn916x9IXF3uJomrbRpSMyTpza7yXcevaIh0C8AQY7UldilJ+8sh08kHinnJhAn
zxqUExEH9S0W/l5tghkrwZWRN+MmzdwIC05FfpqLIGCU0Wx/ryPIZGu8kO1em16aLizv8ncUaKh6
l9K2HnQsG93Jt8z+13xShyY8IU563wYgpEPC0PHEnqs045k1n8nDNLm0Awr/Iu/HTCqYJdRX+RiL
sRhgRjScBbKejmGCTkJFSc74Gctg3f7yaoJnB73+J41Cfx2qCPy60Vf2wuTBYBS4/PusNtZjrPr7
vtNUktkB3auq8b0e7N99kf45CTODd2J196c83QQ5cx3Z/LWyX73ZeO8dlscLOOII8XyBKKAGFVZl
9s/BATglZqXComGQp85w8111V3gl21BcrcgE1PgiyoYVGwxgt0Ej5aPbrinrvc5b9FnJv5ceCqzn
sfW2su0HHWk6Z5O6zUN0nZu0NfD4t1N1VPC2SQEm8ur6RV4Fqv4WZy4rnICSA3xJz168AsfSlGnD
XS0MfDp098GMeVSqwju780GeNcCokThrY39MZJfNcbvfjQ1B33HCix6lfD71fWz4GykoCq0yJJ06
9O92NoDqsUmYCyPgFH2HiqexDQSush+khMy0K5N0wmKEVTvqrnN1mZ0+McunN+rH4ZeeNucuLdiX
+PmpnJ9LCsa0TU5Hd00ErrL8A+ULbv5slh4btX+Z9X2B3d3yUVEGlot7JjKsc41Fof1VRWqO26B7
slXd3otYkAP072ECGFGuymJWEHQT2SweHxfKLe8sz+RBg0NNEk7yVGFQXGdx1qFn6Pm8zFl5/nyG
Q+MtK6g8lx8ZeutuFWKR3tKDV6EfZBRKs8baNZDOhzoq7GNSGS8Zmku8ybXFWz2uXjOjfZGJrBRd
s1pcM3DZEqpDnCX+94502KYriZM24y9LaaPHhA3nkk/WuO4cRlHM7nqUjDwhRRGdHVE453G+CuYH
aWP49ikNrGeNOLUNqNssv5U6yI0mj9B32ILUkQiUGE1ut94Vn8sbR0swx0tCdITXdVuVarBFMFov
WPxa0+It0hKetfIePYZGqcSxGeLujNG+O9fzQZ7Je4Otcy906D0jvcKXCR/dEyc5uJDah8mFA6Eo
en2Qegh+guwWhV6u24kfJruadiP/NZpTNFceOHu5R1cxwaGfwRz5d8suz+Re3rXd+JwO9Vn3rCN2
qvq6PGTIHN6TTUxAVPaPWng/p8ixWdG0j2UZa6bG+jLwv/mT4f4zs7HxYoXGK92HcdvEU3LIjP7o
Th4VDMSTraZm2zEQ1atnWckBraa795Fsv5qV8Sk/KYx8f4gaCp/tJeqlLefdlKIa63As6H9UaoQH
AtV3EKIgiTSRbUGhvbjMe968tmj3wEK1A1yc8UVzUaR7eht/R3i+G2MqnFna16RQl2oYr/dCpVuH
39bYKsi0vs1foY7Tz8yOkwc/JhcQBhBtPQjrN2McTkYQG1tEZ/i/2L9pu0yrA7yX/UuR+9ohFWr2
Sb40egZg+7mKYp0P/7FVe203UmU/DDskuDYy+9ufpjZjatDPzUH+q4I41WigNiNa7BJ4wtwcR+C3
VXK3OIZQ1KKoOkBerL+V/qhuSqYTJ6ukTR4xS+4A1Q2l8jWV/a+uJhVqDF2MDJVAUzo5Bl30JjzK
2pyoGYTDozquk2REGRyFrEMi1mBnqmq5L0FErv1Z5aq3dXUu07LYkfMEa2ZW/asKljeGdRSugEo+
oNkMtNtkunwgVHQofHbXYFffFcUbtgObu1cerT9qxW2ek1b9RMmZ86lMvshlrSEc42aIC/ofRer+
yOfNUESOdjv6w0fvoBaaLQt5qRMEXdgGtsPEOhhscZcdej1v081u3Jm65x0TVBCY9qp+341eAk0B
GVRZNjCTzf5Z/rUlYtonpEh8MDQ1BpnWV69hayG10G+t7eJ2URKDPYc9fBY5WCSFrIskmVAimrgs
6rlth2wtvsrLsUzDswwZ5wnhb01PLU8TjqP15A5EZRO6t298Q9/06QzJnt0cVgI01s5jFrq4upqw
WW+lcJ1bRgr63shwrQsBNJhYZJ+/DEDT4sQoS+wgdk3TAN/wDoeT+cKjtn42YP5J7aIbRf5p+ZMH
gTAEbOD3KHT0H/MJvJPlBE1J9AlE42TF+U6fsz0msise85VMmo2qGO9kENw9Ht1QVmr/UM9bV7md
lfeqtit2EZhh+Yvum9wjTjNYO6Pi7ZcagZa4/ZR3r9Y0o9/m9VQWIZ5WV8RSgbsZgAXeElI+21/C
Lfl1daODR0rpqm1qYcC3ABH7k58fQXbbV0Yr9hX6w58zLUfQFTmOtpZx9pWvGYeFa2+2u3LOGZg0
BTKPUWsbe0rih7wHJpjwsbjVj74Ywzt9l0dqdBaBcioiMbuYsIkLkLeJOWzjWLS33oXEjF+uW86q
+Sz2BA/MphPvQzU8pUys31ja2sNYjNE+ymKKUPmbZV7wAzTHDBIoPiyTSA4PXisjzSn/SDFQ7em0
lFtd6BAESTtbQ2VynphvrLDsGnc9jMRdnkWT8giyifnQfN+YRH6wh1Qvv9SxpHvCjIKa9CGH/JEo
zjUu/K2qKKDG5tmzJMebeaNcKw3Fi6VBqGXP6a4TNiB7e/YSNUD1Vrkw1UeOXp3/+n+yTjBmq6AO
V+z0QOS1A0hFDxFZwsOD/789+xFiU49Z0s5tyI/CCI9q4WP5HcCigO79b9eBldrejGNDFpv6Co0I
AW+Q0fLSlI5dR4HAniAorIw0I6MY1kCQRBlEDM5yyL73wWkOUQ8uTwoSGGuMKOQEvLu4Mqx9R/rh
Va45CTOLBhLgBZDsUTYJZG+gsUM0CsQLx5077esWkG01J6UIIcyTBl/RrnXrJ1xEDBfVT7b3CnBp
XCIeLOStXyjixdAYDjlWZx/oWZovownadvlGaaUwXMmmvQ49CTvIZDv4pRVlZZfuSO1FNJMx4tWe
l5FKVzfLO2ORXlXCAGXDsGQpNr3UKHYO7jm60aytWVBmqwwg9CJzBlNgrr2Zw+9bHAzh9Ic/H3ON
P0Zl2bjiDLHX2dwFjC1SP5wQ+Y4F6oiS9FDVxMgY7FbsTZ0pEAnC8gMnq4rRIBiIgELrWouIj38I
FP9vy6QGLnhBLUeflF1zldTObmk2uYHzRMydeZR5K5guquNASCAcjM+SZt+dvIzx4dceHP26u7Ly
+tQus66Fj9Yqo3q8SoGL1RjeludrtvMjENJFAgukn9vQusmsCDUTzDgDA1IeDcZNnvVKMh51FeRY
5mLHn4Vx6hjrV6qj3wxLw8vy86rLV5pO8BiZuTyPnkLgitmZP7dO3fxefm5q/m3SWusnEXeUA2pP
G4OWDIpLKJnCRZk9q8WpRtLDQM7qkh6LmXu3jNDVlgWssMKN/NUSDc2nqtVxXeV4BzSpy+mnGcsq
TVdwndeYnH7HpVpcwcdXl57af7FPsep8uINtb+IqajdxGoYrVm77xM+0QWVYkpZBHFFQNvrTMjG0
MmInKIgupJVpzNtL7ZJ3ynCOiq/IMx+ZZ3RkxVL9Kn7efqPJMfc86V61zBbpi5ule1p8Il7YVyc0
I/tiiS7gc7mMlwZPX0d1mR8GI68v8swvxvoSzPem+Z7vj/95lfih9TJx0WCRLN+TG2u7vIsYlY5Y
QUUuikNr6PpTz8hymxSl/cL41l97tWJ9S4zhVWSD+lt3X5siUV4SlnrIMgxPWz35MFKf9Uc6wOA/
XTT5JiLQslvXsUXd4DnGk6OOHslE0KVFk4knM0/FhZ7lugXepa9KmArbQNYOgDqD+hKORnUp/j2D
FqAeiYglivQhLSJTAE3I15YI33po5IV8xel6fWVNkKmVLEv3wuDSAC13C+c2QIC0Gani7KI0RR8/
k1uRAU0oh60o1fa97JR4a2qBsY/aoHsPEcivA5uAbvlq4w5Eufiks05Z1r5HonkaksCBS1GZSAld
fU3uBS1yHMJXJXGG58aLf6t+aL7zjmXsQFDaTmt0ar2um7Zqn7rvRdm+ZsloXVSe5SDAd47eIMbj
pFc77DLUUH0ZggaOGvegscV69DptWrspb/Kq7tX+kPvOXh/Sr79CEsVjcBFWwVcyN5mKIkaBouqg
e8bwoxZJ/eHHLnJqzUTf7hXkMCU9yJfK+6ETE/aIW0h2iWo4XwU0+GoODwpidz9AEJa+rlSLmXZN
xB7h3sUQ4IufuWfmW8OvunU79yFJzZ4Bx6WxLaKJ0HiQk38dYcRL/Fj0K+FIBLFe5I62UxKo8r7F
9k/qa+XBmfPVxjLCLDN40amrQv2um9ruj6Y2nW4gHsSTUlpv7BfGk/Q8FdnGqEBzy/USdiwaXq+F
iZR6+hnaZrQCySNeknnAnNQ0tSc6Ym0sUgBAg7Jxe4oEKf/12ng82YwNV41LfkZcb0Zom3fL66a1
A94VIG48B4JryH9Eiji3tVgudK/olzf88sbWtrE6aZiULDAOVETx1cHlumqyZrg2NtrVUI/CN9FO
kA0QN/1EIQGLBQRqr8C6suE9bLo4ZUAzP2/qWLmXYdMhMu/xFzZBPj8uinNEbvdGmmnL0b6laRW/
yvvJfD9VRsysvmZvEzec2Pl3wdHUGvFqFPmLjALKKx9Yh7DPjZZu5SQ09HJmqLm2zEXJRHwZZFG9
FEE5H5yLphntGbjvu5PH4/nvIema//tSvjDmGLfMFJ1k5gF+ajBh/FN3qzxASTwWE6rIpetu9boL
uCmi14dskAQnN1wTRyd4MuY0QnXe0vOCLw8KxJyuRywqF1e5zPYvtjl1PAoD6A4C3GOnejQy5s/+
LJ080GkC1K4HzoGEqv9D2HksR45sSfRfZj0wAwJ6MZvUkklVZLE2sFINLQP66+cgsl+LembdmzQg
k90sIoEQ97ofl7QPevOTUcQwMxzRX+/Osz9O1aekjf3+qZgK6BV9RH8XenYs4vC9C6r8oamI8cI8
Er7HQZIe+wqvpPq0z4pqqw3nu5paKzvjgG1CiW1Da+8CtUchFfLotvbFXrwsCPRJukMw0yVY/Slg
J2tV7/izzGEzWYA5FMPBq0EEUgSCHwXv46kzlk05KhJ1NnCmIsLVGeU88FQ/YwOvLSEP5UOJsOdY
N3m5IkHGPAu/J1awwyNs2dRXQw225PI+rbZsU5W6ewaDIqhhFTVZb85NJeLGcpxOQzTpa9uKq/dE
0uRPXLmxWgetUyF0qNSLfB97ArKsoH3gCaK3EXYkqBpBuM98f+UuZW6UvhL9EiNJXZfNo2cZOkZS
S1t5jdaAUB7wuDIqsJpKzRSrTN1BLUCYM2zsjgmkKl6iSPbH0Q1t0peb6CWfuuJYUkzlMQ9eYzgp
F8a36MVIbMhrZvFsWX508lCIn9QRrJHCqabb4IE6hiIzfcEJhceDEfDBcBP31lYASjL+sFfLqc/K
Vz+2ME3xcD9WIvdQUYEy4/48V1EOVz3BPmAacC/TxCvf43r0YF+waFNdDq3sc6BkPV1MURiHIonl
3otM/jrkBiuD1vRK7dWQHoMDdog4yMkZu69mOi9uj+xuA76QKjgDPAjO6lS9BL6zct9SauO2fU3/
eErsQWYkm7LQYN/8lcxGnTV7ZZ18GO1bYrHM1X1mClIveyg8uz6nRW3zZKJczFkc496+6nF7gj7+
XeVN4SiH9BRLEiyS8bPywrLR/wo4zd7fb/XflzBkaG6DJRFLqWvJny8OWhr1EJTt7//sXbD0X60L
vs57lgElCeu6bQn/794WvSlTx3RMLLHsuPeo15DaE+lCXFg5X+Nh4ZIXsPySsI+xduhIu2bfOCrv
D8C28NhM5LzkzqmWxlO9lCGsHtJ3WnXf1FlfgD3WvOFbkQSv6OXKD6mTcBrz5HMAoWX6XhJXLpMB
uCcagDOueab3worWyI3jnZOghsyERzoLXfy5Hr9qOPk3cRvqp3px3zUj1VJN7JDTeDsAsWTrhM20
dfvkeQoq96Kbw/7OHTBcNj5S2gcdi98NojAyZtQW0hP2UUmo2rbxD4Vf1eugMt3TaNtsl2cyJIey
fCJzpXhNei1eC6Lbj5Yg7hKMMahXYbZP/R9RQEmHBjZFXH+1fQJEkO8A2G09/dUg6tqGKILR6Jmi
PlrzBL/GQE7nomGhDYeKhCeHrUEffTe9vHpBfaujq3ObF2I/xa6BGXSuPJ9gn8VQ2WP2JmhKvJD4
XDxKzPjXGSSbx9NwDZSa1SpKCDMDbRU1SDZu4p+tKEIBN9NcGMYAdJXTXKjRL2U3qZ2EBeKBKJ78
MVmegnyEDp5aY0qFIorXyA6W5W9UXpmNeCh8f/qc26kPfNqkjG2HDX21lNAibdaeitbfuaY+HgXS
1G3cuw7WppxSfdd3lO8dMzgPhLmxVeIqwJfIr4UY9P39SF9kaIVA/UyWV3qAudzsc5DmqwH27rXJ
vS/EOTVXnRSFcUVmeXO9n/ttAcIOjPrylnohiWH5kfGqVY11UT2xJh73Y92PJ+I7flvaI2d3LvUn
Z0wP6mspys7elQ5pOOEwwAuJTPFS6qx5R/Da97pBHvtsyPB06t0INqoMKRt0lvYzqJK3yKutjzkl
TjFNw+joUAq/zkb75iIY/aFV6HA6tKgr2OoVUE+IeRDhM+H0PwPBFOKRiogMB5m5n/TvBLoBVAUF
c0hr78uUJvHZTmRM9Z4jEReUzAP3QL6HcTGHCfHGouDwSjdEWi+rdFtXfr8XmfNhx858uBvlCa+2
9qxoKIMWNpKK3iKdE3NYvsXxHANbNmzo93Mb7vvczQ64k4aNWteoU6t3+k0PtP8htq0Pq/apWHY4
Owcwi0ddz4ethSRzO5aDfo0xiqn6i3oRRWBsKz32aabmnxKCIb9PLfyCMfvmzsyyZnJm5xbhgm2R
T/ndsJIipv4tpP7FzRxzCXuC0u1SnKyK/MM29ZZaORXTiaQ1ciO7AzbXBqVQ/F014PBXVzvHnx90
rS4fYd+up1HzGWPs/NJOIcumCiVN79afAidodnYye6fOTeoDqhmDB5X6Pm2T66jDbRqhMCHeSfy1
1oTypPwsueyOZRAmL0PDBC78JuqgCJVHRJYJus3mVeXjGc6NdA/noJLg1EuuRR9N7IHSTPtHpjM0
rG2LdHw5CrsQzLPWug+R0z4DzR9uRlOYn6CjPQ8L12jyEWfneLP2VHb9U5SN5oWCHnE3ooxeIbCB
jrKQSt2LN1o6NhdJbbWopuxb3DDiUay0cQfSgzfm9Nlw2HsGE4IHtYBrBx5/dToMCS5ftdMLJ3gq
ajNxN9BlM7Vp6jbrUOKLGShgHawRDyuBO8fC9/EDLTdhBXz8Qpw8hwaoIOImFlm7CLN5o2rVTslU
aLRTfVX3lkvjdtVZGYKxnDxEp2L+icKfyuypS6ntvfsecJLLpcwEsgiIHiE3bZeV/kMa1NS24+lz
hRdsT+6hSSSKbZ89OXyxvLVsivJHlQIVJkcVHWmWwwxn7LnPtmY7ZB+E10braen387VgRFoK9+oF
DRq7fILlUfsMcHjLTL+1SZveaBhhHVA9EMJH4KgWj9EyclZ0eU5hWH+EetceoSZ8U6wPtbNTa0jM
tZQ0TSF3SVCFGzss/H2S08jTrBj308KLKUJ0pf880XNVf/UoOsJwPJtIMcOxAZ4af5/oG9+d0Gj7
zlFDV7umAFjn3HoV0MBap/9SwAptfDu62EuJgcqJtgMcDQrVHy3sYWkKjPoamdXwGGbZu3KHmUYy
HqRTEjITZiCvTV1Su5+DrZ3o/guDBMLvSQbf5sjbAOCzfiv1Z78a7HPtZhtvNtEn/IFv0PWBzNW6
fcOUR9do9IfvAI2UC4q7Egg2EI/1SMDnUTnQ+vbgNcjpuI7+PU049Mf4kA8LwrxyH+twflABf6HO
QB5XRXiD02IeyhLiYdxzg4hgoHK49GiT5UWjonuxBPlgk599xktJfjOQovtR5dk7ti7zowFyDS1F
iwU9jbNbZkPNDPxbgLLgZqajdbMElVnUJ0k3fyKBqUUKl9dPiDLfJmcksKWskcQ2IbeYdH1C5EAh
7rtmpOjPs3ItGzlt08CgxC7zpoI+mwcXMjYuqi+RehAITcuKL1ifLkHZRy9NJ6ybi7OOFPCzzjSn
nibq1f7D3E9v6gzyyzFwB7lJC9m9zaU8R/iqvo2aA6asYoCMqTDvrJmt1EIkcghOuFBsQYmgzu22
Rjvosc8k5bl+0Mop3xGpWd8m/3Wq2V/qACe29eKDinz5jacCYaauxY8hWS4rMWtMoXEcbiFFRDu7
bvtLJbSU3W/ODENM83NpJ5BUIhfNS1Y3hzjotukil0Ku8ps2BsGrqw+vdBaCdcBjiKVDl+8BBdV5
aHF8SHxkvm/PZ9cYq2fbGn9aJEd/BXpBMhwCwJs5h9/jOb/qrd9fQO4Pl8yox2MgwoMOL+GSEwi2
JJoSfrhSP9PJPW5w2o5xgOQnLj+5jTWc4pSbOLDgD9+Hsn9+Or1fH07fskzTs2Dqm5YhPOeXVXiW
Ny0kscAHNZt52wq7lpuM5c/GBupTB5JAp6xpdoXFlbMmF7m9bhib0vaouk/dg7/8rNPKKxJHsmOq
ftrEcRE9uC61X2TzADVNSMDLbGnyMD1S81gcfQueyBxXTIYBFS7c2VjM8v3dKQnZpSQQEoHIMbET
gEdpxseE7pZebTyGJBWxXUcI1tRH0bnkX2sdCrI/XgyjsTY9tvU1u5fsVja5IFIN0nvPDvsWSoYp
3OJhdLYk/9nyHoSj/OiZPTmL7tTcoKL/BJwJqYhyy55CttgaykaKaAtDIoFfU5X5q6C1zHdviaLU
PdpUf/svizq39oEN7nIGBrKHPZmC6jMzWGPmpvTz5qGKKAm7vdGsVFq3qIfxSH2upwRKR029Fw35
BFoTQKTtDNa/OMcNof8yKINgAflBddMXOvUJ+xeywEDa9kA9kABjNUGO9FgvzP8/XJAEVyMCo6Sl
hrWLpklbG4BMED3Qd44M49LYssbKRgpm75NFAZqq2tqFThvYj38/VdbTySyAhEI+oSQSYt4YLXdC
bE/BA+S9QY+Fb9IdY3hiOH9UZ97pQbxxb+hV+bXIaERk5NTfpKZ5F2xb7L1Y7z7nI3kPZRamJMAN
+itM8lc91qNvsxMsbNpyvJHWOGleslVNrdIdmj0lKTbmef2hATc/K91pk1PVQSkZr0eLrBdfW3CU
+OzSq7Czu/S1i0c88GPY76YgQek52NmBbYGKWWieIPvUpzxtfwtDUd+QumGfdLuXxmNiSxcLuDrt
sTdc+tz5cj8jVurFjKa3bkYklg1RubfmHCtVXlWbqYssmGOc0lopD42dB2v1qdCbYE1WfLKqBnRK
Bp6pG01v91hXY7aPGmiCiAxR4ZlQVAs3Iu93ucod9UYiZQNqlMtpBcCxbygPEPUSXqshhiRhj+WO
WHNxckhNVnpiD/7MFdbDLWbhjqBuKbkjrn8ejHD8tPA4FJ2DNSAWcdMjLUATx38ekaxfmRfgE4ha
W1gGBv5T81ekAWsEPU5cczhTdxjLIiDcZvLePVbKi7xNdxE0pBOmDpfvf6UGk9I6pZTHL67fA/rG
qUDP1Syhm3rpCyFFtL4p/GD1WUChy1FJV7X0oPc2NsXxYe5IjnXx0Bdwy1cDFQHCKtzmqa1FdHI7
YjGVzbMZvBw8a6IhCJYSJkQFHU2mL6K2tIPuByH4HGyqYtGNjYkL5H1C0mo61jGUEgf6p3++Tqb1
XwUUQ/i+LzzddBzd9n+9UIteJ6e8Y5600rC2w1AUyP0+ubJKdn3Xo/I2nN8yO5nuAiU8PQ+AhLJz
xIP5ZTLIpoxRIatvnUZx8lRGSCOmZ9t9do2I3NW20w6znIxtX/gzFQfjOk/Wb67EsrIEgiIid5r6
zCgjt42QwWff2jrSOGRFVH6Gy5PsULPUp7RJ3wrplVtVlPHMlJjKGuAl8hJytwjaOvdOsKUjXKJV
xsQfJU57nWsePPoZ30cOgDD46iBM9x2gUhJ3iN2ObTGs4UETcaFwe+mAO9xPAa/CNsJ3NgzynIAg
ReUK6y6ws4ZOFVTrhuSxtYm1+9wtg7zmgyaToffKxZSrVJfRnsYNZUmj61/7qH5odUeuJsfTbtLL
6j2jwc1ZhPepJXa5VrImD8FsQ9fz1iKZi5uEOa1kPaM5FhfLdElmA97+SUg8sgNa97PaWE1BAVXK
7Egu7XxM3qWIclQXOQDzVrgvpdVo6/DUGFazH40e15iXU8UxkNB9zIGrH+gEtbuSu+5BHYVphobK
BZqRmzS0EPq3R0dLvce29h4cOydj1HYvSm5caxhaJuMTxsD0ywh6b8WOHfyODfkcOpeyJppueLGw
f60Bco6XAAbSKQ07g7ycuXkM8G5tpCbluzDlj3a2enb1kASwUQBn9XiCwr3faNULPS9/zYlHW5KU
XptH7S8/knU2FYyqi3AKLLxEJacY5srk38NXe99IorBuF3JfPbZfGzh4r25kvzPqJS9xO5BiHE9A
S8hHepxZwZHvgkbNK32cU3WjH8aMurTqeedxFx1c4i/hQpcsXoNU5zkdnKNNGt46twDLq7W4kDTI
6OVu7n1mokb6beYFD0rSZLBJuXgGw+kyVqjufA4/jUV5T+Ey/Dkh0W3c3nwXfYDxA7PyBveA+Z5r
7HJiW1IH15OdWlCrlz7WGIK1OTsq8XrJgItBumBpsZS+exKG1xjkWEgsp3m59Lqq6qC0WgBZtzKB
gKxAVXM2nXxDs59tPQufNb156Az4/E0egZZc2qcuYLE1ts7XOnK1MzmLGtkZHrnPBTDr/tgXSfes
xoECt8/abWZnBUHnh5FQG94Yy57p3ia2fAPU6OjKnU3V4U5lCsSQ35KsPNdFau0my3XXSoTqB2V3
SMyFyl5G9WUIpvrAta8v5KdEWze2d1hDzAec4sgPa6fZoVegpWz6nX8YDFCYkBfZNiCXIpavyLWc
CLGZXLWoD681/nuqNOV4ue8PdKS0z+CRjcPYadOKJ/6HAnr1kSAuseunq7pO0U9KoMYhAWLH1aDe
ObSu2NWFaa59ujwEjY5fMpCZp6j2SH6HQ/1qQj2PhWsfpURRlIB+2NQ0uA65TugaGfDQCWFzgNB2
xL5YPAVUN3qSv/ATVEX5U+YAWjUHv+pyVolQOwxTb5ICizXGzdwfUZe+koGD3dMWt4GwMEDkhrh/
rUaFpCqZDIB4ZRW+Su4HdsQETRm52ClMhv8HNQMIxrusTeuSlsB+Wqj5V3SNw0aElnugptZv514L
74bGfpLfasn2jRSHHzkSoDtApgoQWZPXBund9r7jxQ8O1BjTfyFa2WLZ7f8VaUUBAJiV7eq6a7NE
UNP/96/PcRHK//sf43/RNldybqr5FMbEr3QRzTZ9ntcKaGc2kb7OUvNzQCLw1ljkczQhcUF4TX4G
c6hdgN4zWlKBjE5VJmhZl3N17jPyy3wj/br0x8xwwodkRusxtW73eZAe0LzBqRehEGTt8+cLYIg3
fPuHu0jc97NxZy8oL8XzInC93DrmlG8JUgkgfSXddQEqvU5Re+4nt/qAlsM3gbl8C8xxB6bfh2kY
ybOX9PbbPBVrBc0LGlZzSRmHO4blfmUM3bx3ZEzLuIuRVMFaY+gGJShsVMV5N7Z3BFKfkxAR5g2K
XmKpbotboTTI5tRRVTz/eRRm/t5r3BpPgP+7QhxiITVvdV44PG9LxRVt2vhHyaMesvIQzRbCgOU9
ZQLtmHwep1g8V3atnWAZ+Vs0EC68myXTZhDxl3CIkGdWD8nM3aXaFiHNLeiTUbiTdZa/1DkuDf5/
qWd9LTzdP6rfGJQWIgDPelNVrXAIT33oU5Dws3jjeOV8YGjwd4th/dj6uo0OhTlucuZ5P4cF4Wld
450Dxu4H9UFqZEgFgsVGVwoWb+rN0p8I8FkoOnGqNftQkwaha3bwMEtuiNICdgVljVBYeqyj4ekb
NG9YwxZLAnkvxoYYbG0fSeehzhLyOqRgQ0ciz5oam32s57p6KmX6GIalw3ag0Deme1W+LbVq6ZVy
Ag/JOmo0C5iEXT6oDxaaZpC4O2UydDRgVEX6RVqRvg/NKttn5Id94W20TBQNe2Jee3gNB/haxVOW
T9yrjdZ/x73M7mGFuL6/3bWU5KSCp0meTSSJR4UDzEMNER0Y963iUuKlfncGvTgqaKV6kTahM0ox
G7K7PqoZheUpvSthcEclz3qh9RdVLcceIM+l63wnYlo+m02KJSOY7HWWjD6llDrYW3S5PlOsvMSC
YnZhkAIcWH51aukVPVJP9Vdmrg37LtLHx6mpp8e4KuW+breqX02g7HjSfXvcNCi4lT3N0yaSfVko
v+gd2dlWqBXvlLWbvbRL1F3I3unOFDTzNlpP6661hnKvdXVEFltpXuxK4DGjqMpO71tVBOnVImHl
dJ/B6XvDVu+HHL1UJI5q3iV1tjvelxfR8FOtiWLLXLvZlH2xffAZLSWnZKzsp1LEtFo18w3hjnvy
Usd6tXPtor7QepgMcLdQauwpizZ3JkLF0IzegGFLLfLUwg9xIv1zIQq47YCkkhyEhjcwf7EXlMf7
P9MQ5cDycZluZatDbRnyZieXqW7se3tjWsRaFcvQFfYucy+IT1XLrivN3vk2TUdVb5uT3Nm5yykD
8GEOpX/F7BmdA/grd6FJIaIHjfbvthQ07FhhVyy2vOqjnMjxwlz5s+zGaVl5874ghcHtc1qfneVs
tWAyV/6YQS0m1rDCL7RVK6BJNu1WtF5wjE/K5BbQKyQxK6WLylppk0Hj/DG3qdjflWx9HDHHjfNZ
XUTpFZ9iObUbCOct8S0VqqdhohFZtEAzm3Ze0f/4on5RvYz2YdnuHNK+nvKauPjZLW+qnlCk8atW
zx8UoeRO/fR9O0d63l2RGHqEuSwDe7M4k43oBohWXLBxUPEPWZmxbC2eu+gkPKkT/tV4qI0r2ojY
jLcNEK8Njr0JKqTZ3dRC8y7mH/nSyTdj2EHt1CLwBIudZaSLIYUniF4JgmN/Gume+2SHKOmyY0Go
qcZA7tk+5kgapvKhsxFjOk1vXA28jmvpdk9BRDlG3a1Ta/jXgXzwQU9eO7+gkLGsBwUFFwBJyVqN
eOof4RZmgifXP9ArT4hb6wZK3aG+Y7PcnzOXYoyFGnPXNxUSzCjgtsrIHBDNANtU+sMFyIZ1KZhl
t9VooI6g4syLeC1l538rJ+e1TNEQEukTnuYwhDjo6TjqEHkIkwYHewiiMow+umQJWn6lfDLGGXPC
wJghjfHr79rcjBsHleCfLx3FlUNe1w/kblbHYko+CVZ530Z6mybghh/oOQhywlS88Y0mJLqNSdNT
82fPJm97b9CE+EUrUyfEeJzYLVVIsLej7tWbMtf1c034papfOXHDbq7ypsd0+OlblfYNYRGDZ9OY
t7bd9K1LVb4Jl6cHe0BRNbCFZm6Qgk3ayjOdi5rgyllnw8L3zaCj2p2eq/ubpDE2YIZiNsdxdhXa
Z7VA8U3yOEow9eeSLagXY6qqvdI+uDbPeReYb9LyfrOiMb9VMIJTwxX3Ao17Gfzeu7CmGE/+oJ8m
tkHQvMicy2xU2XEKbCrTyjVFkqbSSeyFNWvqU4tMeXjX2E7SuRrpZxBau534gwafBMvGwhBVD/1W
FTidqCzPUFbgQtQlRSu7FGtqXoSUB5SEcp6qNfUHmLk9YFNreTh1urMEKcligTHSFIxEsv3nqoZh
LMTKv68PF2GITqeInpHJnPP3bpFoqokCoMzOLdh8uJXRePW81iG6tR/WZehG5/tmxE6a/J0a9EH2
hvXWtPoHvUbwcj4plAOiv+vgDxtSGPqXXm/pCbnawbadmnIB1jfSzhiBSZr6sKW96ZK+eBsrukyL
a6k2yx9G9KyqTWCO2RzAizj7WG/PONlhmed4l0ElBi/ESqX7qhKsdKTPV5p2J7YI3H6hXk6H0NJe
29HYQF8zv0ZkXq1mDJOvZqLPO1dL8k2OBJ+EbvheleSxVWUFPXAnsqz878OMBJondH4ZdbIjSuKr
X4Z8A9ClfteonK2G3E2vUUcVei6PUV27D1ncy8dJAA5b/oysTpJ12ntcn754SkdXZ1fcOZthYXAO
gek9mPNV1uPerS1gw9gU/Sur/z35B3sR+vVVrS2arP6qDWT7qY1zNYP68SG8sQqN6rUzNu21C1sE
270ngT/G3XmKaVcUi1S+a66Vi4wt07XvIc2vxSdD6SC6KO8AGYfpze0+uaMpIYWCOuCvDdtrSs/0
NpJaq7SeHruw59zujwp4P9WSULR8tJ6zrNze5ej/cvvZ3n/dfjZjsOO4lmEDVfWtv99+UYZaBu+l
d+olgTIewfYYz5AM5E7/wqKQxNzCzNdNZUo4B7550BFMv9RNtYvQ5qCP6dpXb+k0+vEbo197Q9L0
YlFZs3P9OagM8ZoFKGpAbWB3syL4lQR6B145fEWzWJDA8yPpJOHyc20eum5BpmbJa0b2+lWNXyjv
MW/G3beSoIeLXsztrreSHigUvk+ghliY/CQ/Q/C/38op7RLHl9Bnw8LcgCqzX5oSr1tQiHCnTu3a
KNbN7L+qke2+R2i0TekU87W+j3OUD3YAIuEDLnsEtwMPjs9bkGJA9wjhX0pSn8xAqFViWrPa9u5H
0fLebI7TGk37qh9DLDVI/vDEYdmQ/vRbnDng7lT7gU1RSxomMfBpMUfXMNIpS6HF3YU2rb8wbVzA
3Pnm/huRHq+UaLjoCYP0DG64vveIaGiSrxYBf14i52i1HA1x7Xx0qUCqsggC/kSMmFoXbaqARTJO
ugEXie3e73Azfbl7AZaObIFnYIudv32y2jBGICxbanZuT06qx1MeodrZs8pKVn8GU9g12dKSSIH7
MtCj/WhH6SdTa/NPzbjxIpyZHodDZX6KUHX40UNftsn7GJDY62Y6s/5S3Zqj6ZMJgXAdZK64VSHI
wTbwPpKiGNaF7conzZgbKkOBcSINCLd9szXanojjeQDFo15Kb9KJeBRf1L3RTHF3nXouaOM5AIzc
4EaLkczsZbH7z8+Q/d91adeFMompjr0vM+HScvzLDj8P3DBA1qOdfC8iAgiuvHQK/ftyYAbifqBG
b6urvnoWgPrI6B8yIeYj4VXWmkZudrFpuyowXM0sfEwi8L2mjcbIYhmoRsqpqlDeOP7P+wKcJcP2
XqYP6SdOS+Q4wZdr2+6aF7Ui16pyUQA3L43LohZHDl7wanobRDJ+Y865H6Ra/xbVOuAjctBW6sop
N7VM513mDvKi3lIvaq1Q8z6APXlBHBf+y1ToLEPNX2dCwGCmsFzPMQ3HNT1nuc5/uY4kvHVV6Pjj
DgfmdKfkVTT1V1j+in2He2HHtwdMLotfWCbUj4Io3TeH1MVUhm+23YonfDTnojftt3Ig5KGT3ghO
iVMhcuanfDY2JN4dS+nDv14cS4tUAtH5g4mq8MOdXOhSUDGeQHe1ZBQT6tQEWEBVNVRxY2qKn2vr
21Tbzs3JxWNzXwz/fqaqX398Buf/ow/D9jFP6BJAj2u24QKGNAWGn9TIfwtJYD6PYJZ2ZctKSzCL
HaMiylGyifoa+g3kkdo1n2zWdWsWyg5uQNSAArPKNzvvMZwRxvMvt/LSBf3lK4AqLaxlIvAplPyC
1w6Gwun6HPMiYp+fqtekXryiia7qaBLmzje8Q1wwo5AQ+SkMjAnTrt4/9xmsuEHLkx+sxTfkMhpf
iOzpN1FLh6PoY/2S1RHSK3BE67mk84RzhCd4JDwL6KgTngfsBf6Cg04LJnVHLFkDizvWSoM3DAHu
g/LK0kdDW+G4EG58xFADs9aC2bWIQoyISAvXAw0MB5xoWafGc728CNHXmxTM4y6ETUMKb/zW8qA8
aTh9n7GpJwd4CM1aFkO7/ucLyo37yxW1dd10YYm5hiCyyvB+uam7ypsdMnOxP5Y3ooVwaEXB2p3s
4qQr3eUkS22PFKbemLAjjrKDK2P6wUfkjeatxOPzlhN95BG6aDvgBywf6Y/qWeRQNII2k289E/zx
z/ejVttNXXOMGkd/6T1AfaEw01PcF8NmEGN2lPgOO6d66fK+f4UcjNO8sIdLJNz+NR2ImKxJw9s7
GQ1iJ6yLa5zlKc+gGzxSuPSIWaNYHRI2c/BRWGyIF872jY0Sp1wC1xKWSI+iQEGRG+Vaa5vqGJkx
raXaQUwpxU39VuAlhDWWljjeT53RXhlU7UZkns8uqXsUN6gWAzKIars8D36Vb/4EhStuuLfcKDkm
ZgyFrf9I5dvDZuA3z2NFmbyuT9KbaAm2lkt6/LCU3Wabe5HG2EENj3gBgd1jtF0l2dTTV03tTQEg
ZO2YAItWo0jji2mj3IS9A82TMvRYUbxS31nar6tYABGOSQ23evGpz/zHoBvlMZfud3XPqs//OEsy
y2PrHZh76RBVBl0DgVtFklHQ4PsajCm+yQGqqN34PV+xW21C2uq0Zot0P0yD+0mL4p0fVcaHA4Fw
ZzU6++nQ1T/GKN70XfhZ66fqNmAMODshcEstA6HpB7W+iqSoH6bJMQ+pZ0CXruSjGdv1h91n6Y6x
Ljmon41h18X2FD43ZE6ARp9OQQ50VFkNxjyjh1LlnxB0Pss5o95v5umHHN5Ub7z0oUIG45AetFlX
b5MLER995OAktqMEqy2X9JFFNGj0JQbTzNQfEtOsXyl673NR9e///My5v84jCE3Q2ZvCEDToDdv9
RerRVSAwevJ0dtBtvE3TGOt8sUxIayKbdUA9gBbMeq9H/c4lLRJ46er9gjT3bVXaCwRJGLCXQvOo
yEk5g/0lMaP3u1JWfdpZccNqTp6WUuvn0Rv2qh7EI0ZHD1AOm2CJAaJL9FVjTvF3SBjsgJhwRpij
pdXVX+ouRGlXc1dkWPY2sZ1cuUL9o7qB7CG7mn87G4OwOI0q5qmYsmRbwLtH0F2UGDU5Cq25fI5H
yrvFoJXPSIwNxPtkZ2W+C/W9xH08ow9cJWKiyLsEjMQduzArJQxtlCb18ax+ZPNPgEVhnGh69a/q
JWcZF+i+/tQvbwGr6leSlSsmE5z3//zNGdYvuxEXRaYrfDbDNt8bip1fvrp6tNsWA4aLB25y9ve6
w6ThubMJnNhqU3JggorZXiQOTdDIdgm4ZYW6LWTdvA6KtOOb48+EZO+DCI3w4Di1/hrXYMVsGo3o
5CYJopQ/ZdwpEJpytse1QaBCGn+hwjCu1FvqQ5fhgtp2vIqWOAhZR+jke6+iDJ0CvK9LiogOatxz
a8KNTYYm3E2RnLdNrn8v+9A9hiF0DYph4dYrXIY4J0M6ZI4+0eRV6T6S4e0+ZgSjO+n0qN5xyIl5
NKb6HUKmf/rzrSTW36fcGddhgcgyp/1WPViicS5WIy5mxWA3FGiC05I1/n8AfeqI2u/uXohLqDoq
EWaItvPWnOl1QOvWXfHtrgKq7ejjrzwyoGSdCEqozA76XSaCLVARUrWWjRdqPv4agnZeyA0Mj7Pe
MoXIKiQTnsyi1o66dd04TyLu0s9RFvxk7aN9nZDgs1gHKjfOv2lhy8abg4l3GJ7bh3xyJ5KGBel8
NJlzaVQPCnKfllm9uReldKe7/Rn8kwGPJDtxQPn6nywgey6eYiw2T32ZE6gMUfihEUb0UDg02BXs
PXiw5vq5MHyKkgvaAYe5d5vkADIhGvjrEhNGtFvXK2F8vedqdDOx20h0fHjstFBx2TaXXvmfQ0PY
2yZBJmjY7H374aF0MsKoZ2G+Oy3ZPP/ycIj/WkoYDGye7Tm6oy8es190xb3m9d3UOsk+75Mx2AEE
6S9KepFW0z6IsuFzYQmwT5MR4PRGq1L4mNGqWkMK4pOr11LOtBBLr8o+9X/Y1amTVfCTOS9aceWS
W2LZ38f/5+zMlttGsjT8KhN1jx4gsU9M9wU3SJSo1bIt3SBcVTL2fcfTzwfQXZZRTXFCEVUMkJQB
IhOZefKcf8G/bj3AQv+WU0QdlMx97YL+IUiz7GtT2TX00vQe/zpktcLh93nGy1P9i4+69CcADoaj
WzqyMZqFcHfb/p65xsieBBK8O3HrFGhIju0Btpl9c6SgQpgk6fSO9LthOUPS+5vEz9NDFrs3kcUa
YYwK8nCRin64if1m6Hu3ICu2A5n0wzBNSPBiIFL7OKfMb/2qh3gMi3c7v+1ljFRG/LNWHpvn9RFo
L/lkrLquuAYH/ppOUUs7GcYWY3YR+x3Pg6HK28JG/QofRyW8yROrcoQ6yUZg9bAzKL4cJT/LJtZX
pV2b21kBlPXxMtXy8hG3+W+pHMOg+vdBimebFA4Y5GiytqahCU3KIO63VRs9RnBnjkTDMenuGA3F
E8BkcREbCUSroB6/FgQnSuLh/lsPAIdJ7W9Hiql7xMPsJ+EiajEtcJ3okKjV7YfK1+1rXDgN2H6Y
IEx7v6e2I8GLRU+NOuS48lrV+wMlYWTr9bK/z40UR4IyCy6rBMfZ9x9cczGpG7qhyzg6ybohdF1Y
6mJTUZdlpUqynDl92MsXs5ocTrLgkGTf3M1vkX3WLwxozM92IRqCYKwNa1xQbssMMaKmEfYu6qI/
1bJAqXiCqlFiE3foOiS2nO3TKsJvHJXO+2rAx9kegPICK8U3Q0KdxJsw2KPdbosqLr6ao+E5jeEf
fEvVDxDskOt3K3GPEQUZ7ekoCzD1KDNE3WWE7sP+tekG4+VYtxJjanwyEewuJwPhRiuzfd3U1/Ac
uk9Kr1WbXgXYagSRhgpmfyMb2GRKGUL76gBpfa4jMgXuQmw7HZ8KORQwP6XEhGaG1uYytiyyk8vV
WocQvj2CKSSZGv30duY9DqmK+xwpkkC2rfuqTu5/1hUs1KJ3+CEFq/mzJpClMz1pTcvv2+0hPSmE
MIViAvKFVbdYnku/V2VIPNkPEmVmeeDkfYGKoTxK+6xh1s0YLAcv78kURV19yNC5+XGUAUzNnn5+
//No/kuv1x9UKxafW9TGIwl7TqXJSiBvuHUQW7fXjQWOZS6jxa7yVZGqZgOhE96NF1wpEwgx1whl
JLftb5SwlQ5ZZvYIjwYrudVlMAaat1OF518reZhd92Fj8ShJmMQmarIhR94fYuTEDgq1M+fI+9dV
kl5z9i6JkUVQ4uhz3cLaBI73rU8R0U4L9kMxUQ6ErNS/sFK3vGMVJpHDKDoMVvF1TmJGUYjgwFjE
F1qRMrMcJSgmROz8NdLuEOeFBzNCMdmiQWKScmztRz1X7rHOTq86hAq2FUYkv2uYPZaAxCQNixem
r8sUA5av74/XGUf5Sy+b7P/nDIBMEkC1F+M1SYAhS7Y84uZSmauoTAiApgy7FzQPlWaW+yM3b4RM
UcvoeBZ1WFwqvRgfDJvwxGCfZKehdKmLEZkWg+zyDcrJCYz6WlDtNqELWN5DAXHgEduBbprF58ka
htqTmWfhzXFiRxScEsg9yDbz1lfN7/gXmg8pdbnUqPR96rU+DLKBzR1+hqlljpeLo7l4nibTjsoq
UUyEgPhUFVQSFCOllhglN3MUrIduwLAB7jR7lhqFTpIboboVEC/TSG9dva3277fwnMl628IWQS5z
oULRi7Y+1oTeZLqUtjJzCfzq3nC77Dov9OAT7l4U3OrqTjTIG69aG8PrVdYr5tWcd4EROjE/mwSG
CY5JMfHYMHb8YQOuELgEwm3DrBPK8jmwANZI7mcICmJdez2nD/sI59XBj9odCNqGiIpKSFkrymVb
krGey8rz23p665NbXsuSXm7lwlI3PtnUh/nIU5LgYc5bK4p/l+defITrWcgy3smjT2ofbb7jJqVs
Wo36Wl5dY/+oERxhuiIIwykHY8UTj9WfoGrtx9gkr5kUCcpo3VSkNw0NtywK9z7F+VU9GYwhPSRx
e8O5lUlfYrMsdK4sVYEVIEAbiaXdIDW5RKgIXO5D3Hog9CVkRbHi1MQe/hNiGeB1Do0som9ok9DK
Fuw3C6oHq3bR37g65HiMKtd2QPKmz61NM/3YBHtAzO9y6zCEdnLLbLmZ5aKtPnpJ48THBoaavKZI
8SWi8rG7ElTcL4cAkWgmvK/kGkC7Nm22M4Xev0yfu+jIr2IbzE9dIlU7MZpdit+YOvvf50Xir3eS
G5lr7FWqfdmN1hXa+ygFT1u9+aUt6h0U5vYc4U0sF3gw2aquqcDYpy2bLi84NTU4I13Idrs/Yq86
g/lOzkLUf/uAyI+y9foYMuORI5w5VkJ1aw/vyNtXmlZuMM/SN1pZfzYUtb5KO/XqWOVOUE+QUju9
qlPzyxx/ZxNcws/4yB3tL8Q4w2Uapxia4A532bTIRE6onH6C4cz6lQHVfvze4PFoZEw7nCSzSuq3
SMMF10UpsoMRGog7yzeiG2O8hPG+QXgNMg1qR1dtZRmb0C8RfDUMkl6+HH/+cfR6LM2oUlQ8Rm7+
ohN4fjJssFYAQi6rkMx0EKPYNmV8w9zvL5tsl46KfBgD9fvspZJP75B8+z6PvShm1yP7Hkq8vnI1
I0OACKCwP4kuW5pt78oaheWYHfRD60oPYWV669rwQOJMOI8qzXviKzejcO1B2mQ6wP0uws2cda2b
XrTCDfZlazyEURRd6lSmtqgT6zvLK4utFcuIZHRSf6MqXX8dhOyj6hptQVa4y9E3qVH4VH2tomoB
RqMd06sqwzitryKr/9bIY7FRPPoRa9sLAKIo9RhNf7CNQXH0KaprCI13KFhQ2k7c/NrCNisowoGU
WFfcmhGgngLzmNEAAOQ1/YuI0fIwE3lCOtIhUAuSqnDen4OxeVwGMybpIWZhjQUadOYM3HwzCaOk
mud+FZqODSXuhnK3D3/Rsz7PVZg2zvVN0UbWumxk0M8INsh4ATQIBcRrgHjKCsoVqOfZByROQphW
IuifYOhIF5UpWZ/GTJqUhpBN0CyW6c7fYciRr6upEKb5rnCGLjY3mdXow0pHGBEZOSzh9Quhed5K
Q7N8p7LXXxeUH030MooLISOVN6PbvKqETByQAurTXN3ldqCwdrG69YRuO+HlyraBBbJthz7bxJOQ
bji9zEc/X3i2C6a8nIqV0bkb28PAXsxmuil0l+s3hwmCKIRLIEzLNr8HFhhtPV3eurXFDskctLU5
yd5VTXRjRWwT+9z0tszl9jUcarCUGRZGnRdh40ZpYTVHalrqvsJ81B/Ctsdyuc8gY2bQS3IUX7WL
oUJ5tO3x/kG6VNvOYJ/5LSACbRsq1IuJPIuLYqICN8hSrSNIBdtZScHV8+j6uHiSgWZ1Qnfk1jXi
h2Jq+LiC6ZPb6YNntuiU9giOD4ldYsgqSn5BbD+7AcFnKUjAQpM6KEUSrU30mA5U0uy7IB2AZ1vu
8BL3MEG9sHYWX86Jxp//qvM8dgOjcR/35Wf2yaQfMj+88jrMtrwoFBdZ1JpXb490POXndf14D/GY
K8RNIID4OVQDZ/MApi2soCVP1y7QsScGCFtDZ56ELyIKHD+1uvIexzL8bPc6khAA7PCvYn+Yd+E3
jO7JEra2dj2ripZI390eOzJr2CD2/tAjohBXThZY/SEzqsrBjuDHUSbHl76eXuLkXjkQJpla8Ox0
1Omonz6rVMTesZ3fzY9jaqETjzVgf4UQD4/MXNm25UnoIUcgkjkKxiQM5CL1N5Xs2VcSjDlQwpP+
amjpWFh57Is8/dPQjvIDVk3hTu27FL1INbqBzFdu3CQ3nSRH6Pca6a/upbAKsSUJtfrpHR2axkve
YKqJsxa0hdS+qbLx84yFDVUx7mxLv01y0dxPGMI585r98i40iua+jMwLPYTtD5z3iQpmhT61Ja+P
lf0WswvpxUL1+yJBYt8HHV+DpJjeD4UATZIkjyiU7qSG0ELGhcWfgMWxFWZXM7SNrQM8/6IbLyEk
19tjp5Ukagie6PgZ/1X2QbFLywrRgumzjBnH4TlUSOqMT62uhYi3huG1739vhK7ezNNJqRcDifnp
EZD9dmPDBNrO/jZuCOlHKarPKgKkl/PnNZKKTBpSt5sXWNk2NknpiaMboddYwG/sFKwVQ8MJ4Boe
UtJE6Fg11CyyVj+ApPIm5kU4uPbOSPpmJWa9NFSKkP9o+nUDHWhdARZ4FOOI3Rn8yGMyhieo3w81
DgSDFHv7uU6QBDpM8q696DSTx1skqKbnkvco9xEaMYkV7uaG623z0zHUlNoMITcPo6RUroqDpBWA
F7P0NqthWLFqybtZjWt+6RUpQmg02VWGMVyTfyHZNyGjZ9JgDX6WxFNzO8Pi50ilgMy5bUuhQa1p
csf0ugo3AKKQOR5hz31b9BTE2872KAcUJfkHkpih3GgUFEkJz1nMWV6I1roODBScOubLpzbTX2a8
Xx1LLAad+9y4z3BGuWGfBod9z4yux4CGVTR9Ly2LGUcOEHVNxhbBa4CiT17RSytSlgMGoo9eVjIK
p6VelpVoE2gAaaswV27xo/9pHjn/EEDl5zL3YoKpvd3S6BZAF4ROTQ0wG/jRBQjCZfnX0O6UnDgJ
XGzQ8m9N1TWPXuzalzXJim0HXOZl7B/R4dXQFwyRWjEGYyeKvnNmz6MeLoQZoTboojOyHxGF2hhd
ozyHEwsPuwHa38WxYtCbAynaFTxfFwU/vO02KAww5BPyd0Pv3rAXqi9m3ZtZBqfTmzHYDFrsIO6O
dfpkFJOZRXw3WNJm3hrNLwHuvps+Q8C5k8q7oJPBlw0TdGRETaBnjXWOeXQ1H4utgXDgVuS9dqF3
efEcea+pFStfrJyNaZKaBnYl1XEOVPRMdopWR4BoIqUiaIS/IxUIL3BZwAoY3keYKBrcG7/1cBXI
2ento0o6HDUsVL9GwETSbwCeUDKX0+DRFBLbZj2g7trrEfY+6b2IyWn4GYwEDDQShFmr7BYhtppi
bxNeZPjl3Q9J8nKMwkWMwpwyNl/nVDW+YdWFFZBSnN/qGAJS3Wzowtj/0rD8yFFQP8WxoR3KQ7/u
x7Cb5Ie3P2VxuyJr9kfi8/FmRgBhEwIL3+MGrxSQlS+krBMH9bT6oZKZbPviZhaGLPH92o+gTfAD
I1r1JPNOnkIqsmTGpVwwVlq/My7eD/0U4+9kcGHABsdsiseV/xeZdBU9xqrH02gv4U16CWtFu8Lq
ej2PHtY9ZLagBSPMh033KBnRxkI88vgW/oS094Y8XUkNygF19TRzv3nDfFk9JZ8FTMHDERXZYDLa
hl9Nan1stTUkGy2fhK5WFw9qlN1ZRLj3Qi2Tx4ZFGwmZ6JOCv68ENAM18pYeNyyUEGiAJyY1sCip
2/1hd/bGRi0WMSCSbb7AamdEJ/Aq08hijHnT3+o6NWGMNpRHdTrqpTRflwbV8aIzPs/GMAQE+wpa
yTPSEFPoOazn4EIxLfvSxgAT+A3q+NOLK7tfkLxFXGtiAEfD6N21458xuNJb3E6hTynU38uZnTbD
9e0G2Uu9CJG76lD6cK19PHrt1Vw0gnzGaj6Vj5re3Qu1BRCawSx+FsBDRBciC+256rpp2Ris5i3L
z6Rc5Jb5SodKExlJvGUvQsYRvP/xxUMya9P55r2SxmBc/8rkHf/5LDUt3HFyn/X9XSf5e1j8PMma
FD7gV+PtXKUZN5FASXOt1w3VkTgZUVmInV71EGu0I6hE1QBCS7FipM7XAnjk1QhwB3UQmUxNUuuH
JK3lh1LL2ALm2rPXS8EWUVL1MvNy2TGDvj+6WsxeFqNMWQ1tKG/109+iiUaqEzO4oIwQ9J4XmMEe
lJ1Wjey+GpQUS1EHxzpu3+mHrlfEMYFVGe1kAWqBI+iiQ5BA+pU6I2IVBEUbx7uiz6MnZahfYY8Y
f6aluZ0XoffH1JzEfzv/2wjasZ+aaG6wlsxl0hAyKBVdkM77ok2uldYQT7raSTtNSZrtPESAnCB0
I7wfb70o2vh44XVqbV7hcwMJctLw/ust+vQXniEgRSai3IRmjXvj9DIfDSI0wfIq/aHVV/PHgDu+
N5ZNQXYSlPA1V71WtfB+LvLNL1oPckn3gd3Ob6U8lA7vN4GwljtK5E+oyumqAiUFWRBrkQdpA/iD
5RAV1yRttfUsmgf95buuZ9atmmCOmKYKenB2+cX81bgXsa+NFqvQsIOserQEtjrzUReDac40eRMZ
bfmo6e6Pz3/+xc+jKPues4FeVVM1IQOac51F8nWdY3mF/nx3X/51pI3aj888Pf+WU9higUMOd0SW
6oc8hlyjaa2NOSbf0DQs08gx7eZILz7NtCojvqek5T5jCnxVT1XEECAEcXjyAmceHgOgB+Gq+VXv
Y2wz176PIalKdaKZwc8ooOCVMfnRta670bsm+pLUQ37pGojOHxcT6N7AGnA7cjAIQXMP9Tgncy1B
tBnJu0SWrtzKfZCEQkmznqariFL41eQZ2+UppTXmlOdmiLadnmU3GFOgO5VLlaM17ATm7eAYaZUT
q7m0rmdSOnh1f1uW0WMjAgTRhgTNwmj4InV5f1vo1khFu/g629NmfdRsvbaT0DnKlM1RN8IbkbtK
EgVcTRo8zLS6GD6KG05ZUnT010Va7RXfNh8EXj/32dDezAJnhjVG2+M2yEJUj4marao+w9+kQtpl
QaY+ZALvsM417mgAgIQTNW8+yiqFLoOJPMc11JuCvUcYj9idwGuNwrYosY6ci2zzC/Svb1EJHymm
RL21E6py/GLCZRV5/BSU780MMysbbhm6WbyaN5+1n5rZxkXLW4KIOMxuQgqZwAu7ksILjW3+epSw
oJ9l5UfufmP1vb6rRiPd+3CUKYhE6pfJq3cTuTIMT4wqgav2oNR6I9ynETzrGcwqGCEo5efWmlLx
5OhR0VV1IK+7RHkebFcmKxpKeAkCuBiRp74nWNpg8YzzKegm8OD5s5Ur+UGWYvq98EJSe/q3uFKe
5hjfIGW1VmtcG+ZiYyBr7S4NyE9IbTQ8Lo7SBNENpZevaf+7mYbe0AH7SqTfZt3nUIPNaCkBFPwp
OY9oVLkZLXJlrqJTOEI9c7gYTfFZVd2HqM50ahsx0ixJzD7TpzF7jxVrfE79xkebAWxBqgOKHCQJ
ZXRkJ/chElzt0FWHgEnONus/ZkXiXJifddAvD0dNtbRrJSqnqzlRBooouYpyiqd+moHwSA/I2FZP
DTKAwoMlbJcoygtUIEcgw5lRe4f5lxdEprB5wXXPAsXzSzgpws9HBnvCyJCuj3c16gZiYtMLZMHR
Uc381SCDsik12VgPo/D6lQx+7HA89HKUnYxAufShegI/mV2XzDvdJv/RRnV1MQNo1UwcRORj0kbQ
MMOPjfBeKoKIOBSymc928MLL+Hl5ot2FSW49vD9x40H56+aFpClTNiBuGXUo07SW0qxV4KdB0Uji
6igO5Mms+UaTYcEQ2359o4EfSCWUcrdJnU3cR0ne1pNYjoqf2S5K6O3WS+OdwuacxKZNib4uomsT
z47rvzSBmr4ZbrJC6y4NvE0cYVbZPSj7cgKDylcmySjgaMQ09ZQKrEuu00CZ26asdYe8QS5vekQa
pFrQK9jqsekd0M+8m6GgpauXGytBAWTSgdgODZJ3APza1ejp3qVZKuU9FujNhacnlP797J5snPgj
86KfB/BtYGCSjsLJyA73YBrIwLYAW8K87mHfg+gsQMZ9NhIqDJ6XWpeDCIzPbH1BRg4+1O/CLR21
VvR95FqQA30leRpc609rmOSLKnYmshkD+iHzdsiKifYqZdcGNU2Sz2rtzCnxOrT9LTWO2pk3S4Wq
fivNLLtAeflV6UNC8MSeLOGQl8XdB4GuGQL110sWawE8kBqvwb8+m49qZbitUMzZqMLETsAiPaDp
UgdnzXbBVxIbQ9/WNgZApi+Fan2OCNZfXX9Yq0ES7b3OVC6Q4T+y88LRL1aV4cuPcVI955LZw5jV
xVcV+mHZ9cHvTar4SKyQ/sysDDC33Rok/BC4nOBTAC5zFCXYcVUKUi7jtCesKo1ZZXo7pyC8CuZf
ko4GVJrmNYHk8hoTv+lt/Wfjx8OqqOvnzo00SOoWA3h6caeXVMO+GwkehI0UHczhgJqsIlt4SSI8
/ACZdp3nZXg3f9TodrYuZl0rODrf4GT1n0nZf0ffNP4eG+sk6rTvXRO8jCZCIlAN1CMxjZi/P1Cq
WCV6NVziB3eRzhkvTGvQXjAsbFb8/FL3KpbRGLnZ+YYCKVaAz2TWZr5dK2ID/f4A/nvwKXRwM9SY
gFhrGoU8xvebVH7n67hw50O2z331LvQH7Cl1RXzx0CtAcFsNbzOEyagooNHv89Mv5hhpflEnUXOg
MUz1XhtuSyBj0uSNMr90UxWDhA1CMQ370bLT9FWuGNIuRGNjbyTaQyb14w2OKNsjqcw3k/KyySmW
XaD5M96Rcegcf5SkzTzR/Xw7l+2qEWmeuSX++4/+f7zX7O4YcFf/+l/e/5HlQxl4fr14+69PWcJ/
/zv9m7/+5td/8a9D8Ac7tux7/e5fOa/ZzbfktVr+0S9n5uo/ft3mW/3tlzfblIr+cI+93/DwihtO
Pf8K7mP6y//vl//1Op/l05C//vO3PzLIR9PZiH7T3358dfknOhoKUJT/fnv+H19ON/DP3y7TP1//
9uev36r6n7/Z5j80YnWFMpCpMconQcDudfrGsP4xScXZloWAB8golVUjhbnq//M3Vf+HLiu2gaSH
pk7KcnxVZc30lfEPoE58SImfvIKBXtVv//5Zv3Tfz+78r7RJ7rIgrdED+RXKTOhKcmLiwiyANrYI
WqOKqdEBpgSgP47D8AX0aX/zphV+XO7t6X/dsPw8/YKUEJpSNHR9am7JKJN0rWJMjVamXFYvbTn2
NiIHnVuua6UGPP/+FX9NE/684iLjYicjWVXcjLdJ2SrhrYhl0g6+Ol1XjXWzvHz/MqfabUr8vJkI
KqCTYeelxtYf8lZb5cFoNaB3Rfby/vlPNJy5mGhAf8qIEw/GtlFy7WDYkmk9AApUhuvBqtPekcCX
Yfg6FPmZGOXEDc3Yujc3lFty3prTBaEYmP0+8xu3WWtV4wdn5tBfdTH/6hhzutM3F7CCsZPrRtVZ
hocsfHIDX63blQyKSd+UamENxkrDWK9/fL8BlV9TcD+vt8gT52ZSRSwe+rbxvJbkvLActsblukUN
VnpuUOoOSdZ2vVg1gylds9Oz0HaSPEskZ8hOp+54ekTf3HFMJNzGeodlDdVhIMvZd78dLgsZh4mu
984kBU712/T5m4tkDFYkxmuQqkNlfvVKsi6DKsdnMpmnbmExPVA7CoxKLfVtpAbBq8xUf00UYa6o
YeFLr9XpsPtgdy1mikzq9LzwdWwYPNdfub3xmboEEaCBWsZoo2reIKW9iWGNUabpnqK63bx/5VMN
uJgwyrgLYZoX+rbOJCpGxLCht8l15AU+eIHFVMH2S7GgURhbQ8agFw35KEGeXad68bELLJVmRQhU
GrUEyUkzhGTv6swapUdT0mTvzJx6YjIyJljOm2essuRGBojPADJdzekChFxW5NDYjSQhdSip6/3J
AVQ9c7kTPTLjKd5cjk2+FjcCf6xMgkS360olb7cAfLLWeb/LT6wRxmJqUDUyGh0RtVOzQ69hemSg
JcdUASadI3/Xnxk8py6zGP+YF0O56RPLyUU0fiJh598WeV3egTrwbz92J1MTvmkqmL+W0iFh6Qip
D7aaUvjRld1ZLBZkvUAXvX+VUx2ymAV8y8sjy8wthDE0ovFklG9tTynP1fZOnX459F3EBmkhw2nM
Al1wOey1ZxzL8u37v/5UNywGeNOa7K9lA0ZNTDf0EdImrKz4FwUKpKX3r3HqFhZjHLNgmFJDaDlo
zkUQ2geLgmmFjva4ev8CJ25CX8QDkS3pBTwMugA9TXuHhlQobwOLLcM+kmIwpR+7zGKkm2LAfVTq
DcfFTOUg7LG4qQZbheCuxx8LCZfiqsBkOz1sPAbflLJHLN/o8vuyKtHBVovRlve1RObyHq8k1fhY
sKYvxrs50GQytQSnLekmx9dRoN4gByCpZ0b6iWVSn3rtzTDsg6EwalGaDmAZCudY7hg66f/GzVZs
wKiYhED4gzMXOzEb64sxD+nAw5WDZ01P0MXfyU0joYAO9XiyzjUD5SbSWxMIj1Ir/fP7j8X0lP2s
vfwVSy01rWMkJsxs7FyHXYiv3GRQAKs/KjH6eHqNZWbcAzGKPea52K+v5VDk4uuAhod+//7lT4wu
fTFBDKDETSvCpjcx0enztRgBTwPu6vtnPxUpzuDdN71HwgPQiyhsR5W5me2If1m9tTzouohQDI33
JZe0LrnQRivVbwAkivQgTIrkX60I1N+ZAX7qHhcziAU5NAe1igetiYYWrh72a94j8XRmgjrxhGqL
+SPGdlYZEE92NDXoHG/oSEFA2X6QEAp0qFA3Z/YtJ25j5l2+actGKRGqDT3N8eQxfAmtQrrDc+Gc
gsOpsy/2EBAaAGhLpu3oMapd60axyDM2QTlUHxtb2mKmqIJi0EVfWgiXdK641MxaiM9FrmrDRRo0
AAfFaOTeH3kyVuJMz5yY2ZeynWqXxjxHpeGA+k4QjiSHnCMf6RWv7cDUeObxOnWVqUXf9Asltqho
DDYHPtoQW6OmPIn7saAymn8wbNMWUYLhwskIi37yK4Z0SdK23YBtNXfvj9JTXb+YAwxF9qWeBcIJ
KZmtRQ2RFuSVOLPunTr7IkZgF5VRYGEoiAoPY9lXvqTgjM708KmTL4a2YuSp1sfe6ASmNN53bSrU
TetJJEo/1DTqYmz7YVPnajmMjuQm9qUkqyD4skr7WNOoi5BAzVs9x6NrdGpXABBIWM0GOXLPPJen
Jt8lZ89KxWhh2YQkPtaHatdcqCiMQV//qtnRY29JjhShvYjMskjMy/fb68QCqi4GeShLpdy5FZ2d
h8/4mkg4tfX4fWk55cnRg9hXx2cudWLYqdPnb4Zd6mIng6t7B9ZLf2V7S9lDq6M8dRDZNs404YnH
S50+f3MNtTXRmY5cZAEY4A92jXmPomXRmR3G1M3/YelfEuVrgN8akmk47mkFzKVifJGi6LqbfD5R
z/yK6j9UUPecWt2prlmMcqwvcUcew8apMHZD2EDVNx4E1Shv0OXIcFzP+/jMjZ1qtsWQZ8V3owgW
iFNkoausS11Ua9PvI3/z/lN2qusXo16nIBpJeHNtIQWh4WqAem+TLAalEKVnVqsTt7CsRpC4lVql
QSGzbACLPrpA3r3rvEnj1w/dwkzHefNkRUrQFl4rkJr0mnEdD+Mn08yxQp4YS+9f4dQdLBZ0HW9o
zbJcOLMxRGW1ooxS2HZz5uwngh6xGOhqHmrCDQEc410GVooKYlvZqHOH+zrHAedjt7AY4lE+4ukH
NOp4C5ooBIrWxrlbONVA0+dvukDVccKxUPHagscD6jKdvfp4Ay2WbMSUcnBynL0YKw9hayRqc+Om
saJmhfRIeKYbTt3DYlD7OOlmspDJ4WjiNVNTdPk0afxg8y+GcYRojBV4nNyqcBEZUWfa4j/gnyFS
npiPZrOfN83f12S84iHip4sS+En52Ndasqq0cdfm2pfKxL/9/afoxIWUxRoOmVKkmSo3WyoVTlch
XBMVd3of/u6r6oURJGeyxaeWW2WxmiMQX+eZj+mTFyiIG/bXVmSjzIPkZCRdeNT0/Va7BwexKVzt
g7e2GOMymAF18CUEzcGpahOfAPcQ0GPBNy1SgD32H4sQlcVoLyq7DwnSm21o2D7CXAC5m1KYZ+7i
xHSuLIa5qYaSF0g2YtuahNifZNSrdKzMW+bC+MzDdmKcKIux3jdYzWmm3eCNRVEV344EdMjY+6a5
+dhDthjuIODtBOW71gE2lD/YpW7skJygLzRQqzIuHIcEATDn/YudupvFqFcCV5SIFTaO51bx3kab
blNFUPHeP/up7lgM+6Z0USkFoe/UtvoC0fKqr2CPpyDtP3b+xeoNDhcv2UGqncCXbph1n1VsiKI8
uX//9CdWpiWR1Q6CxFRSxBkofSYrv/NkhEr8h9by9nYUqh97ZuXFYEeuUCptq2mcMtAPAHayFcmo
29rov7x/Fyc6QV6MbCrZXV4Ro4O7DVBGch+DQfki9OQc73dq7P8Qe8qLEW0F+K8TIgyO5o6yo/aU
iiM3QotTyeKtl4WBY7owFOHzZhBc8U3TmjI503anemgx3ltPb/yIMzsx4SHCZnG6STpbXEiDhZaI
FTdndginrrMY9A3y6zIWDY2jBeEtCC9EBEBgqrnAm6Cwv7/fUacushj4rhUUZgswy+naPF8p5Xib
JHmwMkV+F2MD/f5FTgz42Zb8zVppp4YW5FJSO+i/vRqoIO2ZcMy7909+6lFbjHdRi7qsy4DZBPkj
pcKbc2yvYCE8fOz0i+E+aqD+XD9qHBktLJycsy16CS9xYX3o5+Mu9msYp3Va3wUq57ek7i5K3R0W
3ntFaGdWjv/cv8JeDHTwuq5Xq17N0ifdt3IBf9jq2WkCgq5kNT0zJKZh/ffhCAr/15tQlDw3R0lI
RIvtVZ1g99hmCAQAnUZjvkFK9CN9IezpJt88R7ietKwctFXUENC58J/Uaucm/vb90//nx1TYi4GN
Dcig9hQ5ttnYXqCKeKXpZ3rhPz+jf1O4zge9NrKczauqYL9cZYgG1USkzZnp8NQPXwziIK57v2n4
4SJ7lNFA6+3Xj7WI+LXBYzvENSiiX5XM+ibc4iayzQ/tUIW9GLYNxPZ+6IzagWqtfBqHGs/QRq02
7//wUw/kYtRaAK1CObZrBx2yyNecrI6vLAF1UobvVImPPfZLsoUnak/KNTSOmI/vR0VZS7LxrahG
3ORxGsil+GMPprUYxDz1RRHLxAT6CH+fal+x1lqUgt9vq4UNwL9rOEdOyZthZVWtWWt6K237neX0
l/5XTVuxI/Zeyno13LbbdIt7WXxfPqEjci7TdmJELLmawLoLrfAHNKgKDwmf4AXEZrzKJPf392/q
1Pmnz9/cU0cdcRhSt9oqfn4RUOPYuJCtEMofzvT9qQtMY/HNBcqmkSmvcgEr1u+sPEUPOTjg9fux
ZeFv6DsN/YzCmnweE/UOJdjfYxEfKlM/c/oTM8ZSEhgVEmRpeqV27E7VbgwQqGik9saZ0Xdi0Zmx
7m/axq+0NiYCR31ibOoV2g2/w5tZ26n0pARq9cEOWAzx3m60LrKZQEwh4wAiQ36o0egsx3jimuBa
8KEHaQm3y7tEc6mOARvXcoj07ReoPF9lNz4T7p94jJbgulZV5RLyr7RNtYCqyLQkSzHhuNqM9Zne
OHWJxeIMdNok+9+zoxD+dTmaL2EAfTa1nt5voBOPkrlYlMPElBE4RnlhKNQDZNpgGyA34rx/8lO/
ffr8zZPUeCX41qZls6UPG00uLy3D2sbdeAaHd+q3T5+/OT2qR+ngqQnSimgzwVNSX+weJtLHfvti
VUb6OSTxVMP2GtorP1b3GM3fQk08M4RPDDJT/PrbBWVOEMN4r0Wd++Bbxj4O5U+odRXrwi3G7fv3
cOoii1U607vUbjUugtE0gi92fmFZ3rORJX/iDrZ7/xoTXvr/ODuz5jh5bgv/IqoQEtMt9OBu223H
duwkN1QGh0kICRBC/PqzOnUu8vIFd1XfuhJoJO2tae31/Gv1GC4iWUuvrwsCa76AoBSsh/gXynnQ
mxr/FzXkTsHlAIW5qE/uXIDNi0ICpSmfmTOoPRw5Lm1SVobaUitnHIqMywCER23vQz/4T7ACeelj
+vrxV649fjGHo66xL2TQ9vvMofvc84Gzkwe3uXR8t7LgWSrjxiyC3wiHk60ZUAkAA+h0zPpPOe1g
gxGV9z2qcz7+jpWQWSrkSpQN9t1U97AskmnN7KmJrlwlLzFEMD3wOHQr3b5oRh+U9zCo7hUcmxJT
eTgg/Pj3r/XDIuT9WkyihuMoim6GRwdJlhfsDUiGl48fv9Y8i6CfIITlAc4ekFEAzW7OjDXoVOnm
46ev/fhFzOde4WMt43V7zsibqaonqPe3sJy8MEbXfvwi2gtYrNedW8BYxysZOGXAGwxpjivkS0jS
lXTyxxThr3zLijyPdIQSxHlyPpUNyDxKPk4CtmFCb69qoqUcjsNZHicCeAVM6u4VipJaPd0M5aWL
tZUe+MMy+usLeGSzRo2223c0/OmOEdb8kTd8IrkpL8xJa29YTNdAILj+WGKAwvS1TxQnt7mSPIHm
/8LOa+0F58756xOaCW4KU1/gE4CVTGjgPWSF+1B08a/reuD83r+eP3RMaxajB5BQb0fr3daFgFOQ
dyEGVsbQUuQWm5zrSuUoY63LV6jNn0CCekbV+QOKTi/M3GuvWAQxLvk7F2vubu/iLtCvObbt6m6K
mjvTRdvrGmkRyTh2HbLAOPBSDaK3IA/u4Oex57X6ct3jF5GcTayBSV6FKRVtlcQKsIfcj/JUs/66
POovJu2BVsqp2ljt63j6PE3zp86rP2kn/vzxB6ykoqUqzXWxORS+q/ZRxIOz+atCpE1t8/zx48m5
nf9xYrVUo1WoMJ3HyuLnK/l5DpvHLlL3oIP/oMoxW7cNPpehp1Oh4IhQ1SG8VeKBJAC8Xfl9iygf
Kz/IGriL7+e481LSs9No4GT88detNd4iwrUjgDucWrXP/bkAVCmkqpXvUTzWF86z1l6wCHFm4YuA
W3O1t7If5J4Qpfoky5i67hLHW+oLoB+xCAYO84eg+jZO4iGGT2cWlteFxx+b+79S1IgDs4mjHnTv
a4AyY34M23g/R/GFFLXWPOe///V4Cy9A0LMzuff93M039QR/2UTHobnE/VpJUEtBHZC3LjOxA0eM
zPzCuevdFAx9CoTEye1cuft4FJ07818hskhRYQjkmju6ck/r7rNfwjHfDfoupTiVuDBO196wyFID
h/K0pwLHcvMs3sd5skcyw+q2tpO4pCNZe8ciT01lF6AmGk0F10Mw7IJuI2vvaeLkKrGQt5TYAZFr
GieEKxs8dSV8I4HDBeq7uDBXr4ykpcRupCO1kptzR/vzm9tm+Q28/+QlbcHa4xdZiGKO8D2LLo5F
psDk1RFliZ+1sOX8eAytDNSloA53u3Ur5Cj3USgqRNqw77rocyvEd3DPrlwVL6V0MGzzILLvMIzY
8AzDRuCk57cYwISPv2GtkRbRnGfWUA63630o4m+iNSQpGLt0Ebv28MVSQ4E5Ejm6kah5cLpvDrhr
B10345XDZxHCchiKKqR+C+8XP8V5tLvpAIDcXtcui+jtrAPFCMfDo3YY4H7sH+CZcymqztdf/0g+
dBG2Cj5Gvoy8dl9VtnQ+5+EMS9OkaruMPgWupt2tU2QB/CmzEGThPsxCeVCxF8iUMO1HB628moCm
EmfG7lGlRGFXaGzVfZ+ioKk28EEmmObrQVSHxmR5d8wnlPftnbkq/EfawyzlPqZeMH5zh7oun+Os
9YebwO/DaAPApWt3ZopJuQ182ouvU8hY9jjAjKX64YLPrH9xERY4h6wH1ZwCHHCcURtVaIHpGYTZ
GgmH843sSOw/xVPjWQiWM9XtiKCA6+IQec5vgCJuBMoaZOAejMiq+NCGgLI96WmCOzOsLtwMRySa
RuK67lxKBoF41fjlmBMd3NwnrRE4TLX/bw7wH2+Av6u9V7LwUm/njxD6kKaScNWIJ0CQ4jqZpuoX
KtgvDJi1F5z//teU28GfPKhxD4mjlQocUyQBWH99C6ru5ePBvvb8RRKoUAE9ihBWRZXrxlAeO3yH
csDypqVDc12weotUUASlq4UX9HuYmprDHEYEu7+OPX38AeeU/o+A8hapoGvycRxhsbWPpq5KIdyt
brHknbewZfcOlpbqTsMM/ON3rTXWIjMoUQ4oCorRWKjaTvxavXZCETCu9YWPWXvBIju4Z6c3FskW
nobKzzex9duDB3HwV5yPAMRy1VcshXdElGR2KMZskDf+tC2cUr5LXUy/YLZSq83HL1nJ/0vVHWxl
TOYUA7qF8d/QTh99p7+usgfElP/GhNSmG5UNW+yUWyArZHO223TaXw2z5qttafv7429YGVpLed3o
q5mOGrerXMVzBBeTMsTtoRN4d2C1wp1xLB04jE+Il+8fv3Ct0RbBDms1Ttwpx4Qftd90C4OTsiyv
nDOXWjsZwq4RpkUtji8GOOlqEmDmNO51i4k/Z+B/5SnjohjfB8oKFdmcH4tI1LdD3buv1zXMIsj7
CgbcGezg9r7Q4RGOde43bHLthbBea/ZFWIdTo+amx2KuhqX5QYuown066PYf//aVpeIfXepfLQMI
Bkzxzlu+qImOjMsTlkHfaGlf9dBcusxb+YKluI50ZNITNsd7BxSj9wIFBe9zo5tLyNW1x0f/DTjf
o6Iqqhr7viAcnUMdC5K6mQGa/OMmWtHoektZHYqhMxjJR2IPxdZQn83gbQQ3LgGzeAOI60veNycn
CkdvFwyYT44RmL/2WDiwf7wwBv6declST2RCuOKIpsMvsO18l7tk2sxDXL2wqPB2H3/l2isWaauv
mGiZIM0ec9YpHOfbLPD2hb50vvrvToKDzn87KZ9wy3OGa+3jyoHLbVaUN1zK6/YiWMD99+mmDspo
rGmzZ21f7i1YlS9txcabItTiOiMbEp+/7K9IYfGEAmjhNlgoiApykOgmA8dI2fnzxx2w1kKLhUgn
RZ5ncYkWYoW5iwb45SMWvcdrnu4tpZtdSLF+r7CyN1YVUQpYM06hm0JIfmH8/Pvne+6iCwKXztgQ
YtrLaFc1d/XURzhmm2BatrnuCxbtP7u6QzG/J/aUElhGT6YyDIeEbIyvW3m4iw4I+hkR5uEFfV5+
6YcaYFT9hpKen9f9/sUswYfGDrGexV52AvTXnP6eB6BJr3v4YpLI1Uz6HmzS/eiyHffqo+f1F9b4
KzOEu1j1NY7j5gYeR/vZQBoNO469KLxPQZHfO7l35dhfyDGHgnc5QSHmPvYjCtuMEZTkvBPpx41z
HoL/uwgnMOb6T+TGprajIZj9Kwr+yiH2mQ/g+lAxuzHcacPfH7/m3xFAlto6GCZlUUBzhFjgOBK+
eXEEZr3jxu2FCFj7jv/pibJXY1w2e4/rJw73WQ3vaVDVtx//fnIeLP9op6WwDvYoQ+R2+ACf9xtg
LG6IGB8Vg4FjAdPAFrh6n91bmv12W6ATyksnGiuftdTZiSqKnBpaym0/U3JD6yHfjdaRzwLEkQvJ
ae0Vi8mNl4Jo1+v5vtSZ3JEeDvqyof5+KOHP/3Hrrb3iHD5/TQ9ydho3awTfjzP/2Sp+6zlQ+9ps
vnD4v/b889//ej74r8JqwBD2WPSDyINKdPmtDP3uYeYAll5II2svWeRYWCNlGRxx+H7uwh9wFz60
RfEsK3thJbUSIUt5HRtdXKWjpBSF0cCnJZ2ixUuoh0tKhn/viMhSXld6vRBFdu4CWmWoPQAe2RbD
l8rQdstrJ0gy0bALI+rcrf+KlUXCbT2wTeYOn4LV7T0ozXC3BgfgLKGRCYx+Lm0m11psEfJxMMMk
tseSn5iB2E2poX1NosBT/YVyh5UeXwrtotFkEstnfEcR2A2pKXvopdelM4wIruv1pdjOBiXO6o1y
NsByT+2xcgmga570L1VsnL0X/9UXSye7gFFvCgKNYYUqhwb1pMr14UoC70cUqsA/FTQ62fYb3L8D
8lF1WYS6qioq2jfio/pN8lymTcicpzAHzL1LQAHWwzYsYod/AW2WmJ2RplCpBgjoJ20Yux1lNRxt
WQB3lGmTxHNclEXiNiWbXwqCUqVPXVbM9qFwIYg9gQLnzBvaOEV/T1vaxSkFX3u8sKxY6cClgMrN
4jD3pKq3/URhtWz5NES/ewag1k1pUPN1oRP/HI38Y8Ava5d81DQUHRUMNhXRu8eN/wvOIvqosyx+
avvxCzXVVy27U9DNdj8VowYpeaifakjZt7op3GQCgCohHHhsTtknGgdeUsX1peq2lWZY6iH9OVDe
ubp/m2e4jxvjOr4DjbABSMit3q7K8OH51X9l4MKp6Ajr8Xo/VP5rn7kbhOGn2rFXRuIi92JPbxsn
MPWezr1MuMcOah6+xOrSHnIlOy4RvnAlavK5n2qc2gjuoYzKdmBOWUhSQFZSznwMUboeHfrYqa4T
jZClWJKo2A9AI6pxuO0EW1YbvstVswsCaAsGVIpdmBpXcnG4yMUFTjgJ7Wi9VzIvYZnqIA979iiF
2AWmv3T7uzbCFqmYuKDg1p2u9wHX5TOk++wBEJHp+1QR58JZ9MqHLH39oOUA/zOAO09e4v5jp/2J
QIWHgoaymSMvjcaLV1QrZxpkqVzMC5wrZR2v927zO4u+QMa9HWb6W1Z0M3XyUJNoC43SaeguHfD9
+2qJLBWMziQJjkxEvZ+Fc1PAKRteQYk7uOmshmQizdbjajdFV/bWUtUY0qyOZkAzNzDuCYdDzHsf
/t8xpBJBPnL3wshbGRPBImZ9PDso4SIDfpSWd1NbAv6hW/HIsQPYfJx1VlYAwWJXCrc3VZYWl2Rh
6A87WOqDHe64lw411p6+2BqNJQ50qSbFPrA02nWlLdOK57+v++mLuHQDSTgPebYhY3l0M5qwNrjQ
8Gu/exGMZ0fVHtVFgMLNDCVd2DGQS5zQlT5dShktnA7LHi64m7r0brtiuInVY1ddN1svhYzQeboh
hky2kZVRR9RPVrupdJ5yXu0+bvO1X7/Y6WR+CE9b0JU3k4YZciRkn1DH9bfcKd4/fsNa6li698Eh
GNgB2PTswQZ4P4NRUD95guXDp26iu8wJHqaxGBNUGb038tI4XcmMS0O/PAhzZ/R0uQcglu/GFuhA
opAde5qTFBdF0YUMvJKlljJHx0644mq6Ek6k9Laj7D4bsztDzRb4Y1SzyzuMuzkR4Bp+3Jgr43hp
5DdVrtI9beMNTjvAYBTnyhp4YUbz5rrnL+IbvORBcSZiXHUHd/no76yvvl736EV022Ka8ibHiosP
GpX+WiCVc//p44ev9cMivkdUcMxt3mYbcD5fMxMCc/Ul6r+BArGhwnsarU7L5pJcZqUTlqrHGW5a
/TjIEmejubsZCqt/Z+CjXtIFroTkUvQYQ47OgDqONxFrZw+w70LtnJb81mM2Oxc27mufsAh7HYhM
hIrGqImfk6n+RNpL97Ermk2ytOBjwUxgJJcXe2IdOt42ddXQ72EwQQYChUR3LKwP1bEDq3VYEc+g
KX8ygJiobYjC4eF7MZuO7QesnLsLdyFrn3pu5r+W4ZOjCNxrwPqA4+2QH+pRNOWuCjlgTh+PvbUX
nP/+1wsAAxqCiBThRsez4x+jWthpB5d3VNF//IKVlfhSR9gNtZ7HTOot8H9yW2fjY5k1J6Du3n3X
7LS6VGK6kjTZIvixZPSppMCwaVkVWGO593WVi6TXzk3DwgvC+bWXLNKADEfWZwNeMmoDRnJDTt5c
HuxM3mLSX5g1196xyAas0HCP0ShWqMDtFWJ+7PPxSxj47zjs+fFxn6x0+lJQ2NZR5Lo0G7ajVzRg
+Dpw3JmYu7vu6YsryjyytcscCrMaFBAnbd3lJx7S4fXjp68kmKVlH8NRICWBGgB8Bie4DDKozoaY
pEUELM7Hr1hrnnPP/BUTZWdIi7vzYZvBleGzLDs4jgXuHO4/fvy5Hf5xuLDUEs5+YdSgRxhBAx6a
6B7u+a5/75XRjZDsRuTRWxFeKm5c+5RFeKM8nc408vttGZNm57tCpDh/vuSfuBLbS3s+ajwKDuHQ
b1Wbb8HjOTEKKXjcq9+aoJ6usr8+brG19yxiWxsFQ7vQ9tuM8KcyyB+bsLjlUj2w3j6fC5YuTCxr
71mEt1/rwKEKPWMIeehwxY0r4idunDoJRbax5SXx0lqvLELcmWWjMk7hg4Vaq02MesMUSf6SJ9xK
hCxVdjNKY7Jy7PptKL0fJWefYMXxu5X5hVXjyo9f6ubBlmzaVjK99eMiTByPobZgztrtx129kv2W
snkOIB5qwrA9azOti63ttIVPrG7KZmcDIH13rJPeJSv+lYXXUjKYjTRjpMKncNNty9a/BWHgHmea
XzDr76I2+x2N0UFOlwoy1l537rC/8oossnAYArwOBOmjVcNdTN1bYd99/1sEGWFaF9FNBOnfdS25
CP26QqKJZq/bRiASJkM1YsLq1JhEg/fYN9mFC9O1wUb/+03gwLpD4/vddqz1uGuKyEtKJ+R3uSXm
uqhcygptQ4Ng7tBDBGcDCUoSfs6sumvy4sEE4w/AhC+5+a2Ev7cI/7lo2NzieHkbx1wltSOPTe1W
qGrKH8KB/xZqvLChXxvki/gXoQ2HMMrktqzHIpEMzPNqBmwZAGMAkCf3QiytROpSXZgxxjtSBXjN
oIqU5zXBvU2lL8ySf9Rq/5jHlrpCTeyc6S7HSQpUxGGN21kLTGDeGgCb2ztjUOVeO9Obz6YDyq9P
ccnUDoatXUKUvxv8yb1ufCw1iBnFqzR04ttCDb8DGpWw35PPuSL3EpaGgbrOhYAsNYi4YsFFho3j
HXNAqhydny0XLx/H6sqSYOnvVxOPZDVV4U4FukmZMiKJjZ/dZH2jb8c516/QiHv7usmK3cdvXBsb
i+xAOLSZM1z3dnM2cT/tCRna24BwEV1IDGsvWCQG2UcaexcZn2ngW5ARE+5eucD8s3n7K4/Cek8N
1sOjR8/bz+WwicN+c12zLFIAYDZlVoQKzXK2KItyFCMBkh5eGKkryfLPIdNfPxx2QSgbsS3bTKgP
8AWwmZ18dIPwQkSuNPlSeuj6kCXRpmEb+InsJt97YKL89HG7rGSspSpQSKIqDlQo7hhE9YUrjnvC
mcxQLBN1ZDAYeb7uPef3/9VCpVNLFoE/u2vAML5Bma8V755GLcxN3symuB+w0ri42Q/+FIX/I4Ut
dVyh9TIxVopvi34yYkoJL7knt62PUqU+6bhPMAoKhWK4tOjgScYSWs8Wq3ZXssyDsmxQoGy0XAZF
s5Mkr2r4s6qsJzc9LwP1jVIDqSY21dVQJ7bLTWdQpVFSchsX4Fedxj4zJDhM8IFQUHn5RvLPDOU6
7UtLRDclI8j3DvyLXPiU0qpxlUxHMgB1vrOzJGG+sWo0QNiBTYyFfVa2TjKFUXWkNR1S6APkZz8E
MIvzufvatTP7DXwBKr7DWTnhLRy7myypsLWck1hMpD3Cnqw4ShO491bEA0pTbTlhk9XEDYDSws9Y
+c1ERDpHISqW6yRsuxKw+jLYG8H4XrtF9+ABmYkT5RJa/DkqakAsGgoH2za0zQ6nqTpPq8nkO9+Z
WVKy8sCLeP5SoDDgTZAujaZ8xwNxaKPOPw/hmKa8NNO0yTLapEHlRkmk3ZQHbEu9uDzACGvcR6L3
dpCpbmrp/5KdvStQc5OScLqnRu38FiUI2Wj2duR75cVq444dScsoTHu3wt2c5U9F4KWd+uX1t1Vr
VNJOfcpgpgwm3C2cYkFJ2MWq2PeKHyf7BKebVJAK1SW3TYsZDQ7VRZ2UGgaXpsXMoGHlXX9jM9/X
ntunutdJ3//IkdObDv9LDQ8dm38E+hdoqL+Ad/hBnR8oo7qflXeaIpnIWqTWuLuBo61gJKahUZLf
xvEXdnDB9GS85852R/grJV1XAieMFpNdEtjPfSw3xdzfReOryYsT2vweRSQHf2p+dHXvJw1A2UVn
y8Qv50dUsyiA2IE+HCDgmHhbPkH3C8evLGhvphiFyZMz9icC5Hga0aw9FV6e7SHIpjwJat4dmPSp
3WBsoqY5r7Dqw6FfN9gYDd/LjZ1VfELTuonBrIJvwD1l27Kf1HqHXkzPVaWDpDP+sen4XWZZGlb0
NBZ859ro3svGr92Yf66K8Z0GPoeFttygBq9GhatBmatTvHk2f9FD/+jPGHJK0STCpdRW8OJHO/vf
iXDeWMx+9HN8z8FEba251e60KRzvs6EBvKAbm7pu4YJoWnyJYKCDEulN7Q0nXoL82zfjT8dUfQIS
25aVapPp5ybKsT7b5RI+UKOPWndLb9yyf61j8kxLumGyCxPbyic6w9g2nu597w03kTuwHbZT5d8J
L8TFDYs/j4bfxy5/yoEosdV0x8No60tQjFHw4TQ1DvgPNIh3DiEnXjQSjtv9qYcdUdF3m7xwD61b
3cDgYlvq6MaQaQ/3ktu8EImqyK3KhwcUDuUb0NS3usgPACumZV1+RbglM88e8ty+ZW6/AVcvncnX
2MaP9TjtHLC1oa9LLeZTpMECEjgQmfdVHJ8kHi2NSYh4YGdI8QxsYi230DQ/6t7Z6UCecgypUoot
IEBbA3AF6eNq02n+AO7zjebvYfDTo/Uryqb2ooxQrINVWe0fvaxPg469eWWBHWSR0OYg4/LZi7yD
K0G/ybFtASRh77Gu2qD2786j7q4GXyhRJfo06gy/641fJNqLflhS7aKxfaQaNXxypD9gnY1DreiH
J+VpPrM1pvGYE3Fn43LXAViQNK4w54zxAjDXozDzTZ55z80E8UZhUdaHak8sl0Fo3jI3fMRsBI8Y
49Okpb7cBdrNbsICZNE4QO2G7BvACTio01ZvRuxVN1Mwlkk+wG9OO4x9netMPAMhF8tEDNOcbbX2
xIuucL+TQFoTPg5exJ6raYqjJDRCPwtS2o0qWnR/DZz5UKLs2ma/fNt1qYD9SJDi3+r2eWys88iI
ho9yqUBf3VcOQVw3bo9q+SKqw33JaPHGGuBFUg88ZEAMCh6qJPDROK+xAfs0QZECfMXLioUNKuxl
NiQR6PEvbBzFaxPn8LwlDCkVYGPhtMlYgNcd9G7Jgaro5uG2w6H/YwarXLq1GfRFR78N+PcIl9Bf
ohCnWm3X0RNjg3PvTS248YZjiTKqKRc7wIk7Z9uQGAIafyb1vnH84Tt1oO0NLSu/wtbXy1PIb9sv
LQjyZxcAUN/HWdxlpoxS2zTiUHh44sabuCsOlCvtb5oMjqeHoLJjfCebjNTvgeP3+olUDXue8hiC
DI87nCaDdOT3fiqm71nmideoHlykCckOE+4p72HwZ6etxKz/brkcyUb1Mr5HjduXuomd2yEEFHA7
9MpHiI1OrDe8j1CRCW0WPTLS+rts0ACKV3yIkcu191p6UfV1zooWYcMxYT4Pfd8ehpCUz93suz/z
HIYUIEAVE70DA1z9zpueulsgovRXVIZN72VTdZvM5PVm5oIeOidgp7qcvF/UG5lEP9L2JieuPZXo
xW819DuwkRu60wiu6M/MNQN7nAWP9z0mpseGBeoJHh7i2TZK3TAdd4hBFkQiHVogy4HB7NybrJ2i
w1zkJBlZE72VeBSiNOywbmD9/LmHzqE6Rl4QHlSlyg04Od86wnqxrSdaBk9t3JVfz8g1L3FxDvlz
cDy963Xce4ehB9/hQcN5eNrwEROxsqxFfLFYYGKyjD8EU9tvHVDNPhXGN1+aiEyfWe+GL+1AmiNO
3P1dKYTZy6Eod3Dk9m5iP7QnJMzxezA6XQ80hak29TBENyzHb7IWerYzIDmN48j55FuUCNiggsA3
RCsifziOTTHNjZ+7iYhq01bWH3H1Esb0bi7Gxk/DmdW/jUuaR7/qLbzSx+JWGBN+CWnepE5RkBSy
S5oanwi8RWEGww6riEAPrSncs979Ge7NRQp78hDOHEaprjuVESNTOosOqddOnMqnyqrJSVFNp37o
aYxcmmDtGH3p4pi98TJzi3sFeHGOgl2w3n4I+FSXG0ARSZhGbk7GQz2Vnr+dBBY4WTLNAI3cTKh1
ttsZVVtOMo+TfPShB+4TMoWwG08DH85hO9im43azqN08T0JZmOw3x0A1TuLymascPpShHvXWNhJH
gAfOzKC7rfTgztJwAzVSXCBBPJawIGvSOqjjXQBfnrQNJtN0KcB3Tj+mSjqFThgw5x4WvII+lVXl
feM0f/bhGpQOuXIybOhU9gzO1TgmPs0C5D4TNi/T5OUCC8Aoz9Uhz6DYnQMw0dMhc0qyDX07OKmL
JTa/pYJ2cqORBZ9El2flnalqP42neep2jZ2kTYEcdp3vWPBoe+82eezt48gPvSpFxYhgd1FoYv2u
NSiKz6Z2UIxkSD/ER+EZ0jFIeWCpPKej18Tlbcl1HX5qGSC+bSLbQfd3ZvTsPXJMZHdeWRG+NWXj
xEelje9sQJuk7pNRhYGzGRr7q8RRXYQ1oje6QK8N9DNAAtWY5jU1OE3nTfU9n87iQRN6UbxnjRJt
UsJDa05c4Yk3t8bSYjMVGVjTDZ9mf9MzLBgbFwt5yDVFGZ9ieNjZjcikP99XHfhbj2PFJr1lFpDs
bYTBOKHNp3za1k1kw01haFffiAyevxvbivIdJVm6upENqdQb+sbCSwZ8SZ3SsnB1miHgx9RVBsZq
udtjgUUgFYSuFiDKGneKY5DtUP4b9ilKmVt6y7wh4jcCRVh6A1zbzE5gPYY/eC+QfKStinYrZOA0
yShRlr4zZhx96EfqeviuvN6VbpIbSmLAc/yA/yw7Bacj0FUaK55Rod3ae9SQ9VGqvNZhIAUWJD6U
qNzuXuoZkPT07EUqfmgiVHfIa28+ofwox8kVy+oXNypl8RRLlIE8ukbMAL1levIHtukxeskxV11F
f9UQ+xS3VaCo3cugGZ0bl07Gfq4YZd5XSJZZ/IuYOjuRdnSO0BzNP2NOYC5gUEqcuyyDiArQbnME
1m+cb+AxSr9wHJDhShvor+CTCCc+n/JSKn1TZlASPXquO8evVW574p/ZoaGXtiGppyCp3Livk7gJ
+vFIgGBskcVlgI0kbpdYfBJtiWySOtK6EVbrGFJY3rbQ+c4hXAPuqtbO3nMxuV2foh6FzVuByTNC
IOGt421Z93G2wRSZFSkqwWDwXTmNJEf37JxzI6tK2teiiCuZ5gKOBlVS206Ge15JJg89b/phM+og
wgKRRzQsZkBkwIz9mY2NfgmhUg/SIhtAc8pDuC6kHlXBdAvpaQjvwoHPztaWDXvJYcRPMdZYPO+5
qGmIDW/uTmmOZtav8AT1MVvh4IOX0P/UM25kDUxYzIsFQbzLsH8fwkkkZJYGolwTZOVcJ1XGz2Fk
9Ej9V7AOO+xzAXmu66fK1T0B8Veek5t21ODqnR972fDddQavmpLBMFXfmqnPC55MAAbHNzBKwOnW
BEOh/OQjc/KnONcmuDeMTv2nnmN0H8ZhNvFeNzAg3ijjZfaOAjj6CO/RvH9ppcxw1GxxlUnhpIFp
+GdRsia4ncc2ck84GOiynWCOp44q14xH2EzxwVSJmWiEMV7mJX8gFJXdhwkyve6+NcFQoi4aJEys
Z2ObKNPF5EBo3A8Pfq8c8d0rp4jfBZz2OHsQRcOLX9J0XXuncY/Ooee2+fyaOaQaPvG68YsTSsUq
eoDhSsDvdeeBjLyttcsDVB84NHufQXaZsOvoRv1jBLK5xCIhIqw6FtVgz4OloV6eQGI+uttewhwj
GQcrvGfhxNGReg1VB1wbjt69K0sAl9OOODXmYAjczUY1IayrwMQw79g4NsiLQEcOMmlQ2UyRXf+P
sy9bjhvHtv2VjnpnH5AgATLidD+QzEmplJgabb8gLEvmCBIcQfKP7nfcHzsrXX1uqFhK5Q1HdFSH
LZkDCGxs7L2G1Cp+5Jas9NFWLrw6YzctzHsHBWryEwsnsXaOYeOU1jWIDy+xCyB55vO8ytOXAYha
A1scrfNRB23N7WZnGgOZX6BWnHQ7oZLOui1n3ZobON+OEa+6cteizjxcI4ljyTc6VEw8k8ah3TMZ
J2Ba4Rxu9Bh0TeMZFQ81KwiM+gkz54b4dVka8tbl3Ty+GvAspEApmCUorqHwytQpAq7jnu1TUVrT
S95wFV911AWlACU4aKX6Mb5Vvi6LNHbfnK4X5gPOOGJcD0iGhoiYhms8kNZyxVUti6w5eKmTzyEf
ElIeC7DnkeUD5AW3D79lIAm4h2zuOdE+hDyLOaw0mUcncFsPLILRFAbZdaIlskB7irjwXXexzw44
78L2DVkhReHK3saOZuV2dL3aDlmSGHlYEleJl4IpjZMoHYmscZKsE8vzYf4wKsDnWMdy4IMyZe4d
M7WHW7MkUAOfVeJ6D6OyIDLlmnnSPRi0cjHtODGAUEtZkkGO1qEzylo5b+e9KqrKGFF7cZoCzZQ4
z/ALjt02B7TZ8CwnSGAeH2p48KoHpA5WrHw74613BXW0rEPPujxFgrhBtYoFsEdkdNUQYakADhV9
/pzl6JjL67IXzeT5xMXEe1JYaPSpyZqJouRCsDPQgBe0Is9QTpoKGsYdd1A/4mwowJkgRKHsZAyN
HDb5iNXw1SGNHtYWzwszwF7bjldGFXfZykGt/9pDQqM7n5qlHK7cQrtpFUgm0VXTwCZ1IXVNs98a
7TQ7ezTguPNIqKd64veFMIc7iNlmnQx0Cz2Ra9uoT255slVses41ciEdSFFk6NPRCVbnG+zf2HbK
Dm2A29pigh4SGns6MuHsngG+4bRJAfgDRUBt/aFUebz2sgQxHqyguPsmZNF22dqRZZqVvoBgDY6i
biVLp/KLJJtKOLS3LHd91tm6JoHdMqM1fTmjqIuTe96b/FnMkrpX2OMluYGbTtutZeX0Ob6JBeTV
PaeEWy+90SON9O2pIeWrNyRuVgZZhhOt8B05QjQjKCGA63xvANewtS+oQVGpwmPYeeKDZtcXOz6T
JH2Fw+oJJ590ruOUftEiG1B+TbNyXifm7JhrWNOm2VEbrlfAbo41HgloO0zdEw7Bc38D3g01Q9Mb
HW9ngpY7/kxB8JK3VuZVDHoqeWuPX0plCNWssXaLeY+Nq+qQGbpO85MJMCUhZNdhnW6TkmvzUGWG
S57GyvD4U+7k3s6u+hJ2dFLzrwnO48P3vClTHmZj5YByMzZzhpyaCxRQRT/k8GRr+hFlB8zgZ6ah
WfzkaizVL64CkLQIDdSBO3hyeMWgj0B45tXTPEBA1u/ASpCBJ2hh3Uyo8ZIKuR5EsNduNqbxXSxR
Vt13I2dyN0qS1KjiMonzjG3J2HpkOp6U7Xv5JGzHH9ui0B4SE5WLTWNR5YIJlLW9GcyDwicIwXsc
jb0qnawOpkGdNgcztRL66DC3KtINWEbCjv3BSYs6HDOZs53TdAld1cns6SasUfaWsU9BQ4c2embF
QN6qqmrXE+GsXJc40f6AJKVxhZCQiR+lzJNkNdeTGF2/5E1ZPHmMm3I3VbW4rmILZy/86K6xJjQr
cb5Bjfk4FUXhN3C190EsjnvUFIlsrFUT46R0VasR9s8obVho1HZ9p9ujRVFPTPaT8mgKQ0p8QHHV
ul6T8QDmRLxdw5FjTF5S3J5Am97qe3GnE9gmoqWss/oKtCU1baHJSB9pCdrpwXaqIv7W10TJp4a6
2bwePZL3YezZnOyIhRIrLHoTM71J26aGFDfJquTQcFNYtyCamWDLkgpBD35OcwZWhZ/3iR3TFaav
Y+1GAab8F4dksFONGZn6G5Lbo/GlMruhToORo8T5U5uqmODSMxR2suF6cJIvox7q+TpPqrwLzVEB
n+FLlvZpG8Rpru2rRp7IJ6j0wJ1xqPiIjbUSZhrWcB+xv41WJftAVw08LBCUQZr3EwTx5GGYa7d/
EtC9cd+qLtE5LotsgbwYVJXVFHgVzmATasRw374Z1QnX7WVjYxzApWlRClZNpeQXd65ocivQp/ce
eVmNIoXDg4MmRDjqDvFzC5GjXm6qIoH51KTiWR8zSizvCLbYXG3RTuL8q5t4sUxXBqtzsdezwapk
lU+xlsPKgEo+u+40GBbuGsFmmpuAOIVsdlkGpp0/wSTxfnId2DT4pWY9fzSyodXrWIAtd9RuX+Zf
LcheeYFIkyK/reFj6z6iahljGjl6dpGLCpywxiPLOqO5Vy2l5U+nbOGCMppxQQIA/2Wb+UibRPk6
A5rGrsuZZ9bPpph7UJcJDHGe7Hzsq+vJ0tJ8HAaWk6tZdWO3VRUQlpjfyq7VHudO6I7TgvTxkzWL
sl2VgsAPtEfhw4psHAkr7qPKQvke5N5JrTWFnuQ6qWB2VfvG4JblDj0ehlzBGdCY4r5diDzdZW3H
ph/D4KWs9SvejuaD0cZVv01szQE6wAmfYSqXSSy2k13yDHubAbW1R4i9eCUq3Y6dX1UJHQdUobCy
Hj2XFFIFhsdIXO7QtpACVezJ665ESjn16eyAtJgIFJ+PDqkUsvvalYKiruBYPIUDsZ1npbVqgf5s
nZuiJ9rTh8mL0eZbtwkUA+21w9NifDbkBOqjn5gdrfo1sqsBG3I1MzP/liRtkaEzPsQ0P2STiOPb
SZqtnlDahr4ErLJyJLQcTanKm9jKa+a4QGsFKQMYbSjfVgpl9kRlYMcjl+rd28LzMs13aNypigUz
zXjThvHg9WTyUd5z+2ylud27D+BTSolttrH7/EkZ6J1ESA6a+pg1mXDfzI55w72Tp9R5TEynJA9q
6nPzziWdZYwQoYQkyAtUFsU4gocoscHB1hSrjIbEYZ2712oYY6zn3GXXpj2n9ZGoHgo+BYKVXhVF
W9Q4QhIiSJCXqm/3U+pO2YFbKHgfhaP0+Dz1KslQcWptFNV66aKG1XbgH0mH8OFhLgD/DE6QDOc6
SeyZvLrmCZG2TYAG5igpiqlBGbkw0FlyrV5ta5o69tqCNZh+8VptZ+uu9IS9r0U+oMysaOvoYYfi
eOyl24kRR/gdtOdNnAVQBmuCRrXxGDTFBIIEJgc6WFco9dr9YYLsfxnflgCT5dcQqO/dp7oxIRhm
j3KqVnXfdXoFlaSyXJX5RK5RgSV3GWJF4XsNWk1hahrjN2l0OMCOGsdJnI6Z9SaMOb6nqPHBomCS
qE556Z0R23LAkcKyNLpppUl9C93Kch+nzoBemVdPUK3q7XyjMc9rdFsAUb5CakeL/WS5eXuFIEwR
G5mwupBNGu3M0VIGTnhF7Dhhfsr2osZCzLnxcI71IiVJKgYkVBB9jW9nB0doeQ1lEjbBvECRaSYB
LA6Y8WjpeHxRBeYZTtsdtqEbwyFuEbhIA6oQHRktfIOnCu4Up3laBAOE/q/dKpnpKfi4SLH7jKDo
zSCfGhAP7wgrkZK9DoUXkyNydztZF2ghPXsFqHa3MQpe1dpBs0OHqBeX6C42U2n7UKu3LKg4CgtF
Z78CH0ChXuCkJrL2YtT8m+ck+fyIsggOM+0EmKc9eXp4iE2qTt49VeTFHp7JbjOub7KZl+6WAqmb
3qCPzfNgKPE4m5m2ot3kGa+d65zhfXyqkeTdJaVpTL6Qc0u2aO0qmCelbcn9uND6izJsURzyWpjP
TcEZzm9Za9R+ZoneujWrjhTXdZPYZVQRyrMNeGkNir8S1dEb4SVUBE2bVuo1hyYyTkYjpAW2VZ3m
4FfUtTEdUN1SxYZ3scMiY0SqETg11+ilUBxBVVg50IoOAKOTYHUKaiII5w67txUnX1FUlBkyPMWE
X2iky2FvANjnD3lOsMUOs5cFIM5P97Zb1VUwczrngWiRH/kTZinZTZ5wnlGsh+REYhvI4ZF+m8ba
yRmSM1Kbw5eSt8gPE4X2BvdZOyXYiVuZOdamr8ZK3+fQiYn9tCggWGnXOGytE1Bh+NEp3cTYQDES
6zUdM/gozylNX+Z5HNUKxzRBfAf0KbIti07NPxC2MhEwG2+8QmbnDXvIhpnWKs5hC3gQVYu/N6Za
fmVT1+Yr4WDdFESiGAugA0HzlRsGuqNJCzdogvzRW2HbGHkIUdweaXXd2Qd8tTwJJHbmV7swocOL
biUc1TPm5FYApbqpDBDeBMBVEnl9YFm8ya4mz+n5z1HX1r5nCce+UqYoAQD8MbGjOyAahrWtrSR0
UV8Y9s7IxjhsKyS+q2pK7b0NDXrUzvJq7g/QqIZ/SE8Jq1CJt/LaDYpylhoPjCPpjpsFG32O9Lx9
wMZjZWHSsMK+VQ06H0HhAftKfIl/QFCib+nD3DY2D6Qldbx1KoO8uEXVfsVeQM21XaA7HECmsM9X
tIvVvh+BNAirzhiLALUI7xYtO2n42pyzt17xSvp5otDvndE8fYUBiZYhZy0ExIIOaScBox+pxCbx
OBRDq6ElaNwZvCZ3VIKEBPSKU6PLbzYE9mCFhubEdW+xiQBrhPC3smcxFCHtOtMOm7rpvnWJyLM1
pYiKG84M6zUZYRmDJrRuWbbpO5wtA0gMeMW+gUIzeMYaYKUwjnvDWkmtZxzQcNTbgz87VDszNqaX
prSRBkxTnaFPjWZrcosYX8RXlZlga9OmJXloULSafOaORYf5wsvx1tAp9MukkaMzB4ez4eA1kA2U
YZNkzfwt4TnY+dAseGPxCFCAXwOjKwMTkMzue4/in3tStoFRyAjPByDA+wE9MoiQx83DkHuEXYl8
rlD/maURNFnLB9TeXcruge5GTa2C83AJO5nandX41RixL/kGcsh28mOWtuJ6VG2tnsYaCHDXR7nf
0ytTOjha+o3L5tTAoRnllcx3sBl3s4+ycStLH+iVHshrTfqq9lblaLPka+v0E5CVlVmZaQ0hCITn
OWxitNgEzGb4YJhhQ5N8mC7g5H6hvT9CTp0waO+AWgx5nKzKtlh163gL2OfWW1tPZGWxwF5ZG+R8
vu0DsbvJwyEQe2vvbnHgW9k/VIAZDiW5C5C3M4i6pYyVU9BhbFs8hoi/EBcDkOwHNKI+B6OdQ7gu
TUUrCLh7IuV8bWKdrRg6pvC8qVI0KeHW5ScGa5/RrDV3rlkDQ55glagS4HQNDZbK5+inb7sccFjI
tV1+phNG+KOBXyAUIXwKS8AJUFGciq12XXSunUQVNgicaC2k8L726tnZQusQ4nBDF/M+QMk38QIU
yapLxvDn4IALAHM8zh065A1fV4jGRZgmbDxwAbQC9mN7i9Yoc3eff4OPPzBZepc2dTu1NqVsPcdJ
ze+hC5PJ0JQo427ztGr0BWLXx9BJstQcRBGy9qS2nDVzYyvsIKC1qlOV/uZLnADn7xaLapyhhcSK
sx64REXXfHLrWPpcTRdYgucGaYGa7GoITahYgPAKxyQfEK+d8LIbKChdEhg4NzynG797gQ7oYPTq
mLN27XoFkDDAAcDdX1hm5y6+CCViHFJow6XAVqGQ6rvNIHyE9OFChDh3dfrXR7dyRdF4xthYs2Q+
7zy40s7VBbjqx4wBshRbY40pNfghmDYJ96zXtkxPez2boCkExSaAt1QPVsEWnEFH3Xy+IM69z2L9
J26sORSlnDW8tZ1nu27am8xkl1x2f4nE/j28EG+xsnk2UTZMsb3uM1HzVUtqrwogje7kr0yW2GhF
7cadn3uqtW6NJJ2zr2Y7EwF9mIzG+8TOVPxg47HS0E4qbcR/fsb/+ou8d/vv/8aff1RqatI46RZ/
/PdDJfG//z79m//3O3/9F//evFU33+Vbu/ylv/wbXPc/9w2/d9//8odV2aXddOzfmunure2L7tf1
47fq9Jv/vz/8x9uvqzxM6u1ff/xA0bY7XS1Gr/yP//xo9/qvP8yTtNN/vb/+f354eoF//RFUzf/9
P2//eO3/cVM1r3/7h2/f2+50DfJP5kFMwTMZUN7IPP74h3779RPL/ie0aFwX/RFUCa2TFElZIb/+
1x82/SeExG3L80CYtAmzsKrbqj/9iPJ/Ms5MFz+1GOH47x//+4DRn7Pkz2+CAfnPn98rsn80VVFv
+JtQ6ZCmCmfP+M5AtrftRhecaQFM6bvh+ODqH+1Bp6uf7vouJnEmCGlFbRwrFNoz6l6747CBF2Li
T8W8/vweHwXW0z0WwaMFsI5YVMZ3OVGPnE08sMgoA16mL5/f4NwQWX99CdoplLWtQRzbaqh8tKZN
EECrYfV7V1/ECorDiwO2dXznWimIX+50AMCH/bki/7Ig33/dc2OziBSeM9uqM4r4zjagytjjOPsd
NqzlanBHeoFq+FF4xfAvNRo17mDMM24xtAD/5Q76P6Nlb6fU8UA1G45Odsk84NydTsScd5MJpet8
jDNXHNEe3iSW2uZmESau+eJZYxQb+e8kTqc3WmQCMIzL5ilNvSMfKuIryILFGRCzvZxQj0kuEWTO
fJql83FXwSyrZLZ7jLmaD3gz53500u4W5hLW0+dT68zqc0+3fjdgQHNQIDSke8x69BEUIPnQ69Ys
uS+EPf1GYnAarMUKdzxaliV0ro8wvPhmFEOBWOk8f/78H250p4svlnbuNqrnbT8c29pcWXW60jN6
22JndU/u/FjYdpDX2SqHZTVv04DxO7u45A95CrB/y+FP916s+rqCGdcMvM6xFzVOxN3OkHc6OzAA
Ox36MrqgggCvPVi7wf3CITRQMgpfsPpKkGvp5eF//q8enNPvAJOFDsKIfke2NaqfFECDC0N0Jjgt
PZZxnhLAQw/DkRrJjtKXOv1mjwNaq+O+KdemntDLP5FK4VcS0ytejCBNDDtN0/DzB7A+OuucxmkR
YgpPZjDsnOSRyAmwG8/XGC+opWzAmUEDAvi7HVCRQh1FvDYrYAAaBVJ9AzyaQHYtIIFp+/hVqIsl
F0+c/PSRlhkSHmopIgk3nTztDZUek0G/QrX1oEfyxQUuOUchwe/QsdENYNYA3aw1mvUK6C9/0ONw
gkg/cQvN5hgUYNK6t302/1CM3VqTcYAw/Rcgih4Bivpm9mw9meOVbsFKSaa9axoHDqalPybtjoCL
MHrZWy4JANlJ68PmD2gYF7GxB3o1FWLbgAGUzPMN68Z7JAZXqB5s+p7DziYOEmCm0X2Zb9qhRxdQ
77s+uUIA36dlfWB99Qzg0oZa9dYbYJKaFscUACW/Nty1U6RhadXaL8Z81TgZcJdg11jFeAWA8i2j
KNGZnUBFtrwrCrUe+8wD2L0CPotd2I1/8eQ+GvpFlDa1jAH1y+som9lxnJMccJ0JpJBEAssdV07Y
F5Y8ILyCQDMNwzoexCXq3pm1sJTdbAGrBMA0ExHwbYAVy7Csf0fN8TShTiH2XSjNNJxQPWmpyNby
Cw5Zz0Ynd4D0fP18FZ2J1EslR7uSaPQoWkd1DbnWwlG7icMkp+pWcZdcEMw8E9D4IlIPqEtlijt1
ZBIXxLmaG/TYtKhsZjWsaS/Eo3M3WURsYHonbgMAGU1dcdMYaj8R47ZmyebzcTp3+UVQRjPOhHIF
ryOjNnqQZao7YUJ/LgZh6fdusMjGDLTgAG2M22g4aWXD4MXwzTYnG7AOrNXv3WIRMEfH9VTNzCbq
jCmaDcCiaNNd1wRAxc9vcGYZLAVYe4855RDPTVQWY+9PJQE6t8kvfYJzV1+s79EdsxYmNW2EruQ9
k6PPWPz2+YOfSfCWEpDSSyDfkfRN5GXip7DAs0crPxKJiIbEedXAWH5+n3OvsFjMcForukEjRAGK
ZQdYd8KvvOFC0nLu4qep+z5SUAO2FRA5i/LR+4F+qwPC2XwhTHwoiI4wtJR3LKxmAgAg7aIO1MOh
CyVfZ92wg8Ux8EOhYYmXOK8A6gBqT3T5y+8N19/W9ATwqYubotC6RklhDjTK4+HvXXyxomMKd6Uc
DlRRVpvjrs8SHujBZheWgvdxHsAWy1kOaNJptL0jr7d735mr9VDk9yjX70vCnolh+RWw9DdAUTm/
Qak/faHF6m4ZQ1M3x2AhK72BB8K9RqHlwtuc2SWWQpAA28TA8nRN1Hr2K9SnArvhr01vrirbvnCa
O5fOLfUgO0gcAdJuKGRCTQYVVqP+UZJJbqu+Fasc8w/NMnBgXe4BtQ3oVhXkjnlHhFFcdwN84uIp
FiuizfoZpah5p6zMXA3ZiMxLx3RtzoV1ZIPJLsyecyNyiiTvFluXSz6OBukiXem1Muq9oPMtaI6H
Hovj8wl6imsf5DNLcUnRQ5XW6yRmP9I+gGjR+eUQjO0pfyL2sOpEPX6H5Gp3QXbkTPhY6krOnZZg
8NVdBK7cqZOXI2FLkgsT6NzFT3//bri4ZYuyAdwmKjgq9G0OxYfWnS+1Ys5szkvpSJMa9VzAFiBy
3CRFw7zKMGYcEBQwndaff4xzL7CIFn3mtLbL8iYCT3XwPWhIntApRfj51c+9wCJaiJqqDnj7NuKQ
rvBNWn4BXsn1C25d6GCcm66L4AB05SRTUGGiYmiAGm5s72UC5GPrAtZ8aO1W3f3Wiyz1IysOthPA
wE0ER7aHYmw2XdNFwGIcf+/yixSgMlAOaWTXRTRHfcdINqU3xj5ph9cL1z8zTvZiWQNbQnvhpk2U
VWO/M+sJDBpaekGqTLq17ZJ+HWJwx3gNEFTH43LVoYUA7AqU7E0KYXwDGODAcViDYxy6191gyj0K
qfAMgZj1tQT8ea09EEMbdB0CQwjIuVCQ+Cujnja6dQCdUZB4KhLnAThttLJmfaJ9u9Yq6xt+UwJ4
jjNk24beqNFWhefFOpaSXKdKYD9O7MbPFXGu4Z+pQXP2irDLRX6g5gQuMkg6gChm3g2oDMca4NAN
/Kfjtcj1dDV0Xf/YUCPbZbZbhgMQ0StwWpPQUtz0UYXsLslqnBvgxUxvtVFM01jVUV/R61KSxndT
+aJTvjqdaz7/imeyOXsx2QGrc+0BuJGo4W2286Rr70uoEbwpnKRAAWiAE6kvev+eeaGlWqIHkAFc
QiYVuTa9QSf/C8oxN81UQS3MuhA8z0SHpQdzqua2A10QR0AlvKsObq6+F8d833TI8T4fsjO3WCqb
ArhgtzFhKpIw1950KBj42NTiUEOA8Ddvcbr1uy3A6osiZ1AciFKzvUlQzvFNt3gYXefx81c48yHs
xRYDcEnrAh2ID4G9Pki8Rge8blnQQLNnw0Y+X0hUzg3VIikd51wqws02alV9CxziTTtmBxgeXZi8
5y5v/XWYxvTEsax1HTmNI74loEhGGUCrK8BHywu7zZmRWopk9tTKOZk60AZT4kE3ARq284A4w10Z
QnjlUtf83G1Of//ug4OSwWH+Z7EIadtuKtM7YFugrQEepPe7t1jMKZAU63RQuIXkxmacm7sejCaj
EAcALYLPp9WZ70EX0yqfdA/JbdwiKwILqgkZRFIurIjTJT5I8JYCmRw57gSUGovSGXC3LnuLqRf9
3lMvZpE1jgy9X8IiEPDdQBvlZuoVdOQ0yKCf3+FMkD21Kd9/3cYzZjG5nhMZRdP7JVDI2iQPsqvW
8FbeTmZyIS09kwUvfbgpaqM1EPUsguz5qord1ckzUyTmlVc6qH2bVggM4+8tjKU2ZgP1HasHFyqC
hSYUdzw+BTEkCragoLghxMl/R4MTR7WlSCa0DrAzgVqKLLV3fGiqvAjSmNcayIDN51/nzKxdCmUa
npdbjm06kYYiDehoh7J014blvX1++TMzdymNGad4VEgpOVELjCawaYlcjY55yZL43MOf/v5d4Jiz
zAZ9qHeiuXevCyB1q7q7d6tLDrjnCsXWckknHgGmnKFMlVW+DbnB2C7Ws17zGcI2rbupu4OBSraK
L51+fmlEfrDSl87azOFukjkui8bsumSPMWC9xM2DYlxD6AVlprBVh7IxINJ1M8o3i74U9JnY4Iax
HVIY//Sn+grEZKhFXDgQnDtuL3Uz7WSsJuiX88iF2g0D6NjTP2fvwY5tH5rl4Cxfozdi97e8znb5
cAODgwA4eR8w9yAHK2Ws11l96p3Ul9ElZzaMX6P37rvrLAO3ghVV5I6oxSQPhjJ9SBL5idyVgMyy
OQ5q+yt4+X4tvqL6sAENIQCcFFIYV+AzXAj4Zyo3vwbs3VOUdpdCvq2sIjYcZ1g0mXQOeIX2Gohk
SRaHVv/FUXL9+UKip4D8wcxYqnACB8s0SV0ZdUMmVk2LVpkzluwE6ra/qJmOvlU70w6E85dEDA/a
c2vAUNV02zVxE1b1gL6KU/20ivZOxsCMqwIici0xgaUmLF7Vcn4YpZ2DeQLRM6i+gqkAwQVAw5NX
yGTXfmNYOVD7DfiYUOAMXQGK1Og0KYSAZnVhRM9Ei6UU6AgcgwN+bBnBrOWnZSW170HX4MI+dGbS
LPU9Z1mxGrINMgJXLwYOmSKFratwpB4g3LG+kJWdu8vp799NCnAtEoITehFRp77x+v6N1Vumn9js
XpgI58ZoGfN4W9HaGGQUy3EHmuZ1JtSlsvyvNf3RJFsEvLRLZhAl8fS9ZXe7BJIv96yemx038iZQ
oIrjkNQqqAcabhEW04wxVAW9zhzZXIEDmG4S1Ss/w05/nFEs2E9tAz2cNMFJFXZM+yHr6mBoeyjn
oBrGTvog44Vk+9ywLJJt8GNPMklDEQmo18DBA6zuSxW8c5depEjpPJcUXqt5FGtza5fdg9MVXz5f
1Wdyll9F9HezhbvAougC/tiFOhFMYsD9wJlyujte29dDdpBj/vX37rQ46kJHweRAemfYKpvXpCoz
H47c8I5ihxQqO6JQXxKIM35+rzMDthQQpSBCJTbVKfDEBQ9NSOiGaQ0ryc+v/kvg/oNJunTVo9Ap
UrM5psjl14NTh9YIeoJzLPsdA+XbIWAhjVdx+uZxcyPGky/XHCaFA5MSiBOwJwCdwTMf/dgDBh8y
JpV5b5AU5o0PuYCLgXrm3Rq5vJ9T614M9SoTGaDYKM136z9vAXWU34t3SzlUjep+ZoKBEY0zeYFc
OZQkjUtr+dxHWASiDENkQckzj5i09hqERT52F0LQubxoqXeaejmEKfIyRwSNJLm1zRbm8VF9Et+a
o4yxjWC3qr8QUc+9yOnv360RGusMfC5ZIK+3S+Cc0o0a7QutkDMJ5BL3X8g0TyaHQYaL7WLUxOpd
fQmide6xF1GjkiDvaTbiUO7l+QqqSGDRojR34ROcu/riUIViXSlxbs4jWtUHqPxFoDb9+Hx9nbv0
IlKUVS1z2dgyAtdFhdQavBWbynr1+dU/jnh0CcRPnMpl42Ah4rnyEZWYxjfs+KmnAP5nFEy7/Af4
/hfu9fGb0CUaX1UWAxe7zyKeVA/pAIJumqAI+/mLnLv46bj7blqKWbsU1j1lBB2IaTUk3yFMVP3W
14Wt51+vndsE6D6zziMz89rVoLEpSE9YF7bKjyc9XeJpIUkNIBxI/pFd288yK19sSKMmFsRLPh8Z
bCB4zr9HaDD3/vr8IlY5PDDKNILWwAYUxWsEA4c9acjn1O6OFI2fyl077vCjEByQVdJBcWJaWZMV
QCwonGwSQiv4eCLJm+ya9nTTAG6k21eaP+Ai0EHyaQEhT1yIdQOCer/tGFjbctoN+hn6cABRObAR
V0HOQzCgIOdEoFMBUfw5QpxnOl9TB6J3u4FAFQy6ujCYUahz42/mHlA0TXbYW+C0jOPEt4E5e8Ht
61pCo6A74Hes3Pa51YSDgtCDKUzftm9xSL/GxuGK/iU17zhLQuwXBj6cC5I29PtW2DtAogclwd7g
EeCveA8nROBQd42c9k7zPZM7oAO55EAUQA+grtbQvwDRYG2OeQjigY90AL/jEnuFR3DMEQg2fhpH
UkO004NuEN2oTIWqbYMaJp7iJhNvzKlX3HzCrjcQdSUKO+xTcO248MumvkKH3hPxqUN/2gsnFPDl
UNxWZr9HgeMZjNSgzw9ghJvFFFqQ/u+hW2pC4CC22DOeIfZwDk2gTNy4kGP60qA9wUrnK0TBtpWt
N9CXw9EC6hkxLOe6g8WuW9QwypNHZ1sEMYE41mwB9tdvT0NojiTAObEn6x5S2LOTQTxjndJvp5ck
ekIzvA3xKOME6T9Znc5WYBcfUL7wyUxCvPDnc/fcql6kkQlEMbXHnSxq/4ez89iRW8kW7RcRCDJo
pzTpqiqzvJsQpZJE74KeX/9W9uhCaLWAN+mD1tGRii5ixzZr5cxa6bH1mZAZ/t9/9vXr/W9fxR87
QlGlibeggrkH3/tK+nzltsP4adaaS6tRg/3vv+ZvK+wfW4PbKFvRPJ2TPrf3Eh5ZSzS8iS1gqHQ/
je1OxPo/VpK/3a0/toqu6IBMjz0xBoCQI6YTUA4L7Of/fSF/Waf+bNtux8Wzk+v5mibBpzQh7zx2
h2Ko/jHt9JfWXeleb+D/WcE7yvKWRZvpfc33kC7Qg9V84oNLRyvim7jGTH3xAEE7seWukeJe/5d8
6r+nROWf7dvopul7Iq6870bT/oi9vn1uzQqm+xZ3z0AMvLM7rv/qd/vrdf6xmyiv1HQ4Wdm9a2Xi
ZvYs60Hoyo3WDSS409jkLvOOTo0Yd5vPLJJ33FS+RVXpMei0QmfLGu9frsi/Xfn1Wf+fe+7YHA5U
WdX3IGfaOwZGyrOWbOIJhpQTmuaaRGNe/muq8y8f3J+N326hIeJb8/peusXPqlevvdvtlbAC0fzL
sfm36/ljvSjxYlWKZp17PSksv2V58kVugvuYe3FvzJxxDUhD/0jF/feEk/yz39tZ9DV2l4LTuRh+
NGZ/nr2FSd/pojymPooBbAhOLrDF/3+L4Z+N2y7sscoq1/K+mJuPum6/KmF8/v9923+sHDJVveaa
Y3nf6sMN6EL2+Ql70fCPhekva+CfzdXrqAGRNI38nkHyuwRONBvoERD+xepIBm7Gp1evw7/Cnb9E
O84f60iT92oQjV5SnTk026nqjkAL7vlHC7x1/hY2+dvun2evv7xxf3YQ6zGE+tIzs/tcSx3QhL39
bee1+K3VbrVEdY78jQBGZky2GECu/8P5TFjO6Cho9/wsxq07K9KlU7PtprmZAEEzbx/0AxKF//1s
/1Me/C8b3Z+dyKpfJ/hPXno/QtQBRbYbk+RQA29b6gdinxW7/TUKU1+mmYTX0MyyjokDdPyayC/8
jdkrNv9+u285Ueac7su82PMrnNQHu4oKp4qS5i1VZnSNL5okI4aqgF08jv1EVqolRfpTjO/T+I+d
4i8b0Z+tzyDzRGvlXA+VPWCROVKI/h8vj2n/5538b3frj2BZeYwfJ3af36du1d0ZQ1eEbuOugRqN
gw3g6MG0Z/dg2MVHIftx53qeigq9EpEO0mXv1NajEo6w/dRz5V53xRy4w9KDGtBoyBCNd8z5iGH3
AE98LYzUiwZtSp6bvMl9DRqhX/d6FW5pbjBqjrQTXqcLd3xqzmsHrD63im4/NHjHPV3/blaruJG6
C5+utbA8N/0PaJ1i5xpLfcph2uyVUhKUGe4JKGrbadA3fAwW75qx9e99Xk+7lP7ME+12GhDupTxs
Ra1oJ08tH6cN0MqrhKLbUkVM0Yx7TeAAmDOPOgdmJtfSpJ9PSuzoGE52wminYIVbQK4m1W5sB2x+
AdEE/0BdcI9y9WOdRPnYCLO6Y7AWvKxKp+RBlEb+aIv4DYpjBWjblq95hTE+1Yc+mLcrZEqjJwNi
oUZMsPSRCWeP1sz5Ya61MtgoaPqxKY9AiLOokfIBDBenhhH0rJWaYyj62Tn0XlKfaFN0uqBIoPjX
jTwxUpDsi677Ir8N/HfOjgZ80ajJDf25AxNwEfMgbz3K+qeiKpMjzJYJ1D+UzUstymE/D8sIgVt/
Wmy3D9M1js+pptadOWr2qYi3+iYHhhNS1+5eOYM5EEqg933l6aDvt9aZdhmg6b05jGa0uuhnUuoo
EMpG/ZIPFPjnzKSJCaKJGw9DWCfJFrVz/qa53Q9HiAwqEbNZEGrAupR4wOo74cBL7DQVMgR7ZNb6
YEzOE4Mt+zHLP+cFwP9asCihYBiAGXUgGPPT2OWHLXVsvzcmVgeZvSX4HryWnb/sbkQKfavwYCrF
dWiX08/eKaLWUcHicW7K4oNeOZGbxT5ra14zvTzEjxMtUfCvzvE63OgL8O4i3X7S/WXuV4K2Ld4l
8ktQqNAdC2KThCZS7lYWSJgiAZFdzF+tZiZN6jXMu3PtNIe+RyrCAIKstyCrNxgiVdAWzV54pS/G
NwgcQb18DDgCBsFCO6nIUUAbpo8Ru6fGUdr3oCBWhnm3zdTGIKASR2Fc6c4mb7Hd2QcAyvRnVvGN
LKdHgyy47dUTmKNsPSZTW6BzoH6GKWK8jVNbCzJrC+ABHbhqIBEYYmR6MhMrGJsvMy8/DD71rrWj
jfu80dFl1ZBbdTQlA1GdBpXd+5qmDLIVbHV4VRh4rvdv0nmS2Xq4/lZeyH2ZbIFaxpB7AvkbbviF
lckvQY6yW+9bAtI1h8uBT0jXi2OXf1R6e8S7stusHujRcZ7U/VoaYV+CTJPy0PJfb92p5ujhARXR
SLAtqRYOV/wCT0NOfrbsWjA6/TwFdr898G+sFJvBD08ZwcJQJtcxVG8QVW9E9WvRloGBNgDSctca
v4ok30LSdiDu9pPd39bulY28Wtcf31L0aG96ngChv/D0DcOJuvVOT2m84782MHH1W7ZFSRUfRs0D
2w/e3o4voI6hyXMDy+4omD9sbDpFr0/MNu5cDceeNLWI95qHUJzSrPCx8/hbBT9nu4I5SybHnM9p
VLeqXsWBNHjY6uZNnBdB3k4MnWbuXWrytlDZop67BZQVUA9YwWyXF8eV4y7lZWtieVhdmFdjdrfE
LiuQfsgL2t9GFlEm6nNcn2VT/h6K4sTP2erFncIBuCi+/mVXJ8Yxtct4H19fQy666W88Yw5lNzzw
jIomPnGqNQI+2AV8Ib/kaP2Zf8S5dRAglB7jDAFOo251AWwZnBuJ+8wsmZvrx+sDc81kDp18/jkk
8W8ysiBzmA2VP7tlYAbCufESdTOjYul42RIYS1mmHdMqjtrpdSthMrhLGwJyOvDorlFK4nHyEOvH
0IF7UTWssQxG3yXNjtd3Zl4gTTEyVfjp5vyyzX5vbAU7fhVgbwsWQ7u+AciyH9rhYd7unRp7nz6f
2oXVez0adraDHLRLnPxFI4wQZYFa5CmTcM7p30+RMly/bN6tfkuimhGwqf5OuvE4Z6WfkEWi4uUP
jY6KNg0xW/luNfrXbw0Mz1JZN4uYX2q2kgFVSp+Kr+sL320vk7U8xR5pKVbYUvzkjze3t8J4YeQr
bCrmCyeB0ujY8b5cP7frj3L9S4qO4EgL67JiK9cOBYfpxUEV0VmHvnrjEPk+8J3wiIfN/mE6cThW
0zFnKtCGqSBMUE8N+sfP632vJwYW2/xxLJ9Te3ugRfhQ1gY2LOfl+ojcwfnQ5PZl6NltYrV2MK9b
Fvap9yBZCnJPRFitWg4TBhaHcjlgkn7SsOwUFKUyOayRmdbv+BzCWeQXx6gvCmsOnTevlHpI/btL
kBsFxclVdqFuDidznY5Dbbo0wPXaI8YW41jDi3SKmZXF2sIptsWdPk2BtgL7Whg2jlxdTYCmptd6
27yAhnMTIi4ApRFkC8tPVz5bGAJ4fHVobN5BqxI7zLLR2CWpjmNhutngibuTewM080mJ5W1q+sdN
anTqql27CY6ZfL5Fkt7P88K3nnHGMV9ISH2U3vrSp8kJlOtxXKeFeqUab1vb/V6r9YwFYlfV+gdz
ks8ZWxmtDlWANGUl1Coja5E4OWA/nbuaVdq2tYwJzfbRavtX9s36mYzrYcyG3TJ7t3kpnWM9s/us
i53vCinmmzKGTU/clHybUjf3C1P9UIKgygQdupuo8xx6y2wsKHQe9/7YrcZuspM8yCThC3VEG6x2
yyYlVTvThBY3ofKsaU8r+hDpw2YEPRzUgLkJ69TOTo1Lq2yXHbNA5ml2miMt37y2YwNjsNP9wXi3
OglwNj0qNadhtdjzAWfS9qSTdwNzm9anGpLeBxIfeafTg1P5OgzDE+0ZFl0Y0G+eElUlezG7PXW0
wale9amWtzDU1b7JJpOekHJ1fK5K0qllpm9OmWbvMxMTyH+oJhfVsMRBW5PjpXW2OqMIKOLDpNf2
9X4vxc3AZC/ftbNsRyEr61LG7SAjzdS+63r0/CbRgSlVDK6+DDS5Gbuhb2yQl8Zy8HTQvj50PR1I
WsNg8oaYjPqVqran1dsQI3Xz9rO3oND5btmudnhVja474mbG+lwXxiyAMI2jisH+/iDtNhn9JluG
71xzaI3olDW+jl5R3YtCzb9bpcmV3mx9SRg3luODy8EtMhMQ2VHWmWU0mh2CFI5my8G1avLK+Swq
PuBMwRpuVrouCtXsOpd30XR6Gr6beriLLaem9du9Nv+sKa2shbb32q3eT2sxlD7I/yHK84wj0zAX
oVfP44OgCBXKpRppUt+aFzpK6pdE0alYOM0vd6lJ0VYzS7D8wtiW+lpTW98L+DEsDH35laRyuM37
0QgdjW1gtWlYNxvXxKuHysKPJ9uo2eCr8afVadYOfqDxGA9N4VxZqzbp4Os5YmQcqDI0O1pbpMyV
6SLuGWdxAPpI//xUIrWwBe6rBJohHVh2CDm/5I33UhWaV0jsWe8bA+xbDx9uHsa3edzm24r2v50m
O3nJUHzk4Lc77UkahvkT8VdyZxbddgOGGZWWKdJk8jVtXoOazFCglWwXmgfrTc9s/Ytzk/E5llYc
9NaiIwgWYxgr141Gy9DPtqMs+pFNGmBbIW6XhQErf43n+cdk1/FOyNw+oi6o94DHjdMKfvlGU8nC
uiPXpyodu0fGc5itNkid+lyCDBjRxnM3aPIcx+v6MMGvCMoeF4E/ZqN41x1tiPpem45uOfSv9hKL
HZDnDD6m+NSz/FtUzqXWORRysf1t2ZgQ3taJQEcfZ34nkzmbHIoAyB3sjr5mufUstKHXfm27ZwuR
5UBZtfcujJI+5u4EcAfb4Qy0wN2eBRhSS9bMsKTaFlaVfp8oG8OAy07HV7R6xZ1nNrtxI75GuPgA
SZ0Y0tjDUeyD3lBP+YgK244j6clnzzN8CztL2G42I76EHYt36AnuhSyivPMek3K5UzUGxDaBMZ4a
n7XZTIHkt/mpcPaGIfapox5cgJ6gg4n3sLAk3XaenB5jmdjn6bqLV2h7s5de0z6UeVx86FLgPmt0
8StpzU9HaA1Fknm9N7SE1Mn0VrIQeHiHJzfbmc61NwgvF+NZ8XB9iR6rcgsqhlXCsrXcnUACtXoS
bJL36nUl0Tqa9yqzGIVwoqlmXcfNzS3EWqzM/K7f2ou2pXeuU98MbfHcz82uwADqL1OjhwKy6941
B+e81jLZ57W9XJpEuEcWfmpXZiwFBN1C7g1rJFqA56/jzBTts6RcUu2g31/QEq7AOdv5e6KB9DzK
ltOBkZ4BqJ/hTz8yilQgUmZ/SeebieQqLHvtzl621V+H7IYO0w9XZt/1FacJQ1XRZFr9xH52WZfs
Dtvjzs5I7xvx4jcGJHB0Lg9z1TLY7IyH9tqFiEPO64poYS8c1vF15Q/E3PE9e5MTWY2DvKMitZCA
8ve3sfpdYOvyyxq6dxsT+te5/D11Ni/RfGeJ9XBtxBqnOsI098uA2ulnSt1kKNlGmfKWds7++tzd
KxbRQc2Ho0+4z73XxQEgV0RbcqKr2HmfFddns6X4k+fskZHtgS3syHpD5a2dXdyYQ0Sg9LunF8Ro
NpTZjOJ7tvPlFe7uetXCaB9gV39sMICHivc3xSrxyGBXfjKd1v7tCCM/iLTKn1uWc9+GLw1zcj7a
q3vt2Byek07cWpZ30gZ10Ir5aygRjE7jyQZ0sKbbBDSYUx4xfbYb4hIcqwk6XU9+luOIZ7KW4I01
FgQt9fn2v1yDvoRhpY+PfgVQCFPxOarSvbGZ7EH30UocHK6PssoNONgEdXsNYJf8RuN5URZdUJCa
CG+BZd8CUMeTM1QfUzUcC7e7cdPtnDvpIZusH0vFpJRZ76XC6dUn5Zlr2nljnkc6x2LL3iJQgN9g
Tkaf7hLNp/Xms0ybG0xfa2RvqbnDP46Pwe1ZTOU1nWPSTF54lhkNhWv5mr08t9QaXFYCh7PyVven
ARRJN5U3hbd9JeRH+hS9ad0kF3fgVGW1DTjkxHlwu/HW8erbUq1nqccXt+mJFXn7TGO5VAZKJb2+
Tld8LcCdqw2jkTN5Hzlz7OzfVEtHlFkDGuyC3gk8ouXDSmJnsfVwUu7t1JsPRmKdBBNY/qC5x1Lz
3p1tu7SzuDWT5TdstGe8WaQCivFkXpkUDIrcVu380iTdrZysO3rEWiAapIZKp0SnujyYg7dHcPTb
bUh9imS4J1/zSe8how3OpS/HD8sjFudOZKv3XDkWbFbrWBBlgtvW4YJXyfOSiEsyVQecVYcpUy09
ma7a038Jh66RkbOsyNGlerKVcxkI4mGk63fAZn9Yc7EcLM/c0FmY/aEiVXWg3iwCunkJFLoOMkh6
GgYC4yXe80Zn1A0AuV9J3ONMqGJrYDHsxfoh+Y4r29B4l0i29jydwK3j5BZ07XjMRqu+NRqzC6qh
U48aNotIa9aexikMdL5nt+29Meb1U+ZaabSa+c+1mF7HJSvvrLou2AAM46a+dqBxlbzr2iKNWzF6
jLeNus43stbnUi7yQxua9X3WM/opvbU8kajzXrtZN46JsZZhb7fjp1OZ+RpstoWubAXB+wOFWxFI
YLt+a5Yzogq8wbulguGHDWo6dT3bpd0tTeHjuhvveardV02XAKUU4axU7nO926EWKi6WIo4pemLP
vDIEhbMEaAquHbAR/RCMNAJH3YCkNU/dLcH26eICA3bzENtmiyF0NJN3wobpyV0RhpVyXIF6bw7W
M/eL8MJ5HI1EvQsMAdJHjFx2PkzOOD+2udUB9kFdt/kMvZUnzimcfrHrRkDWYWhLxISBaTdXlHRN
K1s39umNbG1x6tTantohd4//abScrTI9r9LQAY8bbgjQtTh3lTfu9Kmlvo5aIqzyTZw3CL+B0BHI
sXlhn9oq9zubxX0ab+saNBg9AtTmXhYVFvIeojNDwZcX5kDEoqcYqtPJI/HbAnCl39jQBBJlVxQH
nPdUGWuPhXaZBTJGp9s1iU2vqJVPziEpxuxFMdSypxsSx1SfaQf0JEvkFjn9ffzfEPEzta6OqRQO
PfptoS9aaA5meZQQpSEXMeb2lvaJ/mF31nw7zpXxmsu5G3wtX4oHDZVE0OTYg1a1/JDdQhKLK2hv
NyGhMDP78AFsocetM4/7qo3728EarMNi6OZZqaQ603RtnXJ8xa/jJM0X1Qzt7dJnHkLFEnOMOTZR
wuCs7+LjjsTQlaFZ1JLkMF3Ym2sWJOuZYSNxyQIN1TcoHWbzLAObpzu3G1YzW9zWM25JNynqcM1o
SLFXlQbgyssb0WGOmlVND73ZD5HJJxzWiui86prpUFgKNvXqIJw1HY4m9iSPqXeFwBPnqV+0KIF+
Wgd0rEMvOHS4zMa8aqVFp2GPmZummHjeLkCR8TG0vSoM30hVDTs4070s8GTTfufJ3NDerlClWlKF
a1N1yD+T/pSXpIVLYS6R06DnRnNodIGap+JLjozViVqjLKDo6sKrpjb026tVPdVQf96F7eg7tiL9
olqNepTTXWu/9DV7fLzbtEfp8HPGDozVFRYphAQvtHXZRDH4bd67pHkg8Q4HerBW8gFtG9oFdxRB
+oiXSF5jo6z1p9HhdN0uWFNszgBUTdTHamhZkCLd4G+bs3DlPu56tAm022zGTsWOxTNN+jtncqbQ
o8H97JUkMzTh2pHUMnXqHMvxVZO7pPCk/WnNC6XFXIDPhiYdSIo4922P+QPewLpDOjFCT1nXhLpR
H6Nd7TPukM5u7zIQsQOJau4mRAasyXXtO1rrvKFfmIIRK42PNIIrTtPxs1qTZa+b68YR1xoBKBFA
TQoKuKB87gsSXThfVVhszKwCJf+lVXl/kqtGKBrHd3Pf/k44wmZ1dVdX6tHx9Lu+M54zyoFRtRUP
bb6cOMLdjVn1WzWsaVWnf0i44xw75xridUIYcRVAzWVeh4hR2rCYO9NvekaruF1seqZ45iD1tGra
TZ+mGSMrxY/S7Zj3gVK+ISplDD7VscE23wXxM0ZXJmniyLKNg8jH1NdLa8/7860lVlTg0Sz07FJ5
66XuLDKnsRdhuH/G2HZYWpOaCH1H5rS9ubQxqbw9UBk/xoKMp7rG5U72rEpGI/DHvzK1co13yqeW
GAcBqc0RU+eHHtLbeBvW4FrA5wDXc4YqX8HfvmijeU7K9rW03N9zJ4+WW7yVM5SDAokZRjYKx2rr
Onao5S2vCai7qSYxZRd343UNJoHQ+p4BMxfMSsah0Xmaxm4IhSTparevm66f4fT9WIv5s0mW93Hd
jmqWh2EjLdmtzuNU52dmyX4ni/ZoTBaZcay0qrFfnOvGQeS8Brmb/er0Gv9J1u42olqykVRMXFIV
eGyi3jVejLyiH017HyijUgo8VHG30/P41ZPZM2JEG8eWceCtosAq2y5oAQqG9PInd0iR3hfNeZN9
/mY6ycwkjWv7Lfs8ef2TVPI2nsi8ZFuX3NLmB/29qXZO7fxY62HlNeiscFHo6XTTocrU0URWa1eG
Wk6IsfbDTT5xIq1w4E6W/dGn2lkI5Jheqo/HJZ+GHfscrnrNepwZsKcKcCXU4sRJhzv+nOcEXnvF
+hEsPd4ZK3f20jF/1x75+dYIl0ag+CFZ4LX2BdMOHozNfRna7KVzVxF1BXblLVs+rx2IaTZfpknu
OXXQfWIlkcevIJCs9/DOD5UxPmlJzMl2dR8yJGG+jZWHPK0ATl3VdyZJDWxmUoR8T6ehxlheUGzR
tHOZ84AoRe5dzQjtpv7cDNKo9qzIu7cC4r99ValTQDbnlOW+804WpMvIW5PHzB7et06UJETja8I9
m/deyp45qNEJp0Zcd+D0ua9bLHZIAjLCy7a6cXjbk45+u9r5bbfpKTG2F6p1Z0Gjv0cPmF/ocQng
xHtAZvCIZ5oUYjl+xpmJpqHMHvi3KsjL/NTq7lfKLFsAgYAATFWPajIvdkEauzbEuXQBczvJ8JNM
GXPlm/2xicQ5ysGgj34th52VxlnQOq0Mrg34VUEUkTWYU/yJ8+nNkuseb0HyqqnttTKXPMKzRYNC
0yl2XM5CpUsTol0MxRkjjr1bHC3dVS03ncy7g6WH4kWH437Oit+iMt6Jm3rUPkV51XNl33OT14cm
TYczqFU7lMPU71rRIzgcRw1RlvedyFkdjEy+sCApDlNzf0l0ejPwplHsWq5DAna2hWOSbi+DxWkh
LeSGiL7rnw19/MkEsXcbO47hqynrI5ro5Gl0tDosbYvGYrodz65WXxqeGiKSWFqoAMld2WRF9qjw
pohI1GOTUcaJ6n4R6IPhkOJurHq3FZ13hZGXvCZ69SysFY+G6n7lacK+PMVBMkt1InJfLmzhzs9h
7a0nB51Mxt6N9QfiWBEqxFk3dtfxa4VWHnqGqq+iZexaBskgQXnwyCkrDixS+/ey0j66mUJSlaTF
cwbzIGqEQ8ar9fASud1848ZIXQjPk12/KAcPaIly3eh+Tguz31WfVJxH0prKRc4yZMzlhyba5ayP
+u96rhpqsw2VbnwEgWu2+DULtG/GJFHgFcXNOpGsRNP3qKho8HazdMvB8lOZEqNYHMnyyVQHmlzI
5nj0zM75XPoWqMNgHHQL83teR6KhcE6KCx1JarDUw47LfFFVGra0eIm6xsF87AI31ImZHsWwDqGi
jEdp2xS+s8glVJsr2Bl5A4ppQIUC5HQ+12Aw97NFL5c5LO9NTwNLqyfeQ+dpHOENcsuKWiP9GttR
8gYewIzbweRQ4iSO0ykCpt59bBZPS1maUZyPvV+2sjkaie6GFGm6S8b/0CpgnWi9WVhba6KeFT6c
kacf3XXELtM7caKCZ3NKGaco0dh14R2ZAcc3llFZA2hsy/mxK5LrkYbsjmlbeVRDaQtbczb9xdV/
d0qraK01ZJAPtMdsDnHisAnq3Z44Z1k9BGxmj4k1SV/IhhtH50ew2No5l2r1ScXRqFxZs+9lrdhV
XCO7+PjKKfMrn+mMMMcMT8Nq3LvJmu3XPjvJrHnFRP2VoGEmJ5O2QZW1nJS9vqEgkpKInPot6DkK
B7ruLPtkmX/qBsGDV5NvB3jNoXKSETrGiWooSLuppdyqKrFcMMF5/jDxjHU565jSuCGr5plBjlia
8/LYR1KhR+iTBLe1hRm5c5YvmSF6c+Ta++D94v2AEDIyS/FS4Oc+0eJRh0k1bmHXcwFxoT3YnUHa
AZ4JyqHcTYNVdN9Z7U57SBoz0TbmJkobtHIT2oWkSz6IlN/JEBE3LSX58sT41jWy2ynaomgSBcV7
MpK+IVkTh8ysD4Ny3qZ1SAOjH2/pkskDZRVt0DdcDqceUuibR/eKzh/T36Bszf3Bze60pn/SrOsu
3c4Hs0lJW22UYlqS/JwNkKijdnstymaNalfUodclNzjdxEmsWnnkzNI8qEraNF7Zj56l5ZEc8jJi
RuqCO+x7GHDGqnxFDoeyCWcUDRmxCTZ2a5YqbLC3+LOeSNIROdWg1St3hkUSB1enfjEEqAkUbKQQ
jVxG2YY0dam65CPztJZsuiSp066/coQi1BDXt9RrK5K/DRUp2oRD0hM4o6TV3mBMIt026Qa7hmaG
DYYhP9ZojSe/sLxapvrUKqE/NHGcROYQVw/VZLLbx8Z4pztpv7dpKQ0d2x723ZzSCTm7m1/QQbKb
l216IlGtLhnQvr3W18aLQ+qWwodaQ9uENaElnvc+57YLw5LW+ZFc552CBRINeiWPLbriaG7a7YZZ
52vnvlGRxcrXMGkEH+xMDIid7mnusuo0zHW+GwsRB8aS8jKbWo/9VUPe0iaodqtNhU7LXoxkxLzl
fLhcBJ4PwtBuUgGy5gJVrd091LMYTpo3aYFZGAnNG87VUD9478YAh9TCCRrixqr3zTYVL9tQCXTj
brGbsN49xEK3I8VI4cVrDXn0NHJrWrx6YQoY/FxN/Bz5MBS/UxXbvrGO3edEGWGXJn37pMi5wiBq
x9yHJUwbx1pSoJYjAjOrwt3XITWmFjT1e1FdE4ma5v4QXmrTHVLrz00PoyiekZvP3YKP2jDyLyfO
aVrr8B0tV50wmqkbeiLOcYqLcXGWh04SGVraxC1xY7IEa71+JwO6oRX/Nj0Qa39UZFQJhcbyBzVx
NznZvTG7b6vSC5Y1h3xqS5PheKyb3PpQiWffkBuVU1CQhla+UDaiusaWD8kA2g3hvAptjz64bGmS
o80hKtJxXKL7crvurtfjq6wu4xzZxK5DFDN7Z3sxfm4J35ilgyv2qPWFxSChJOAxDBtVkH/Dz8ca
zA4tFc0mpZaRu11m/ThBbQzX2Z38RdRzEEul8D7RSePocF/7ls7MGYNXhDfI3a2KGgVq9JgVrqit
222qtz1aYxZ1b3ATGs/UctcbdOTlIrXuYcj2+zophtdcedc0FcLCQ93M2zOyrPq25ZD3U99E8+xx
Ynpn3NN9GLItjYgiX8uZJ1wYRbUfa6XvjdLCyNmb3tuaK1IWq9ntF0ctIcu2fXSXjj4Zc82iVRTN
Lu678WHK4GgQRpOZr9OxfcqpuD1WneeGItHoixxNSTOMpe9125Rf2H2MHa2FaZToSx7YmsbZtwaG
1lN4+rIEK9kEhT3Mkyr94XZ1f+DUZoWlTNuXxstVNJOCg1WdT0+4ZOdoXrX0QziTvCRjZb+vWT+e
G6+ZaWNRDUdryUtS6Vq0VKV174yT8yDrRjy3fer8MCupvuLNcW4lzQcPcyvNj9XTi8ua2bSaVYL6
RJV4z3Ez9B+mlWx7mhqbg+caBBtWOuzoHpueu7aeI6uiaghN6z9uvS27FWWvDkNpIkcamx4R6v9j
7MxyI1eyNL2VxH0uZpE0GodCZT74RB/kLsk164WQIiTO82w76nX0xvpjdHZXxm2gsoELxFW43IPO
weyc//wDOHjTS1y4g6T1DSmz51HX24MIwFqR9JoXUgPLLV53/ZdVZO3Bs8FeArvOX3PF8FXv62mj
D6O4NmkHUBZJsr/FaMHRKcdNaEUsk2kVnWBLpMibesCPRoSviSMD1qtRGCsmhfIiCS08kBvonfA+
7I7uEkgXZ974OOpO6c8uWVUwhTX9mfG7ukFuX9wuZDOcYEx2u1AzSix43RYBdwD/iRgiuaSFu4x5
ic/ZppWT7u0WieDYZQ3z+lI7k71MFp/ge76ZhYvSKCjAc8ykHn4UiduvI8LTDhh+M8oRWAodsLOr
L8wikIFRP4sXHM+iG12SHc5ej3kkQ3zNWc+sQxsRzePdPAp1CCxjJlq3HMcdDi/teRCJutWrkB4h
LbSzmoNXHu8BJEApHvwq6PdqiKEHVugs1kVsV3g8VsN3q1BAr7O57p+mbkoOQpbelytmUreTKDr1
NvAXyA0Tfox8h/Mso8gn7cOGBpMmW8AXHvFI83IW2c64izrLe5IBtc5aziUnSSeT1YQrHLYfRQ6d
bqTKIfeuiG+iqqhOAYmxFF9t3/8cI+r82kwra60Y1ZQr0y4hBkZieEm0VL8jAV4jTNRwj4g4qk/L
HcVnSIe4rUQoH6zEcX8qMXZb2SXG0SlDzNiW58QIsWkEIMuLdVQN9cXBNxPoxgj8llT7a8ai9F7M
g+vn0hUvUz+2Z1I2q/3c9uZJr2Ibg2ScpHNXDe/hYBJa0Vay2lXCnnee1aonjCaLjauH6t7xWIJd
Zoonkq/1bu3lBunHiWcG2wRKS8FgLs02pNq2G9WDJxGZSFK5nkocOKNwl1kxM2tz7m7BGPWNbBR0
jFJ5uxTs57Ym5t6XGKZtsDYr4eSRKDybbKjlJCCYVu5XZ0PoKamKz3VXeZ9R5vkzi+Yqm3XzNhbl
uNJEKtcEJ5cXBqn6xmkocLOcIGbOd4gVRlTSnejQdqYpJXOX0XxrVqnv4ssOQ5P7IG3bzyBzxHtb
MwzHnwqS/WA72CHk8CxkqnZJYQAY0+hsw4SaqSQSdusNQ830e7Tv4zIe7+1W9D3tI8pHMIlOHQo1
OA9JCp2UnAixxsRj2oRKmU+dN73UCWxOOhioIAX/CMxWCrN8KH2LKwQEVcJAzZxrpMrnOI/Nq6aL
7qQJV/hTGEWbuCSZr58IGAYwX+UZKBi9y09BKE4ExxkLh0Rqa4+IW4o+/IzOpWua77YNfoKfdD/+
0FwaeCcIjM08GJmvx569HzRnPNBZIuvvC9VDWIM56cXE+sCJEMMnzqpwB+YouyUx1jwaxMQci4A1
aeWK1j5mqtgT3VKum1Bmq9gUzsrwMPig5abWrL3WWPWZyDexO6FUxKX4Pgns/ouTo94TV0KY0exh
XUmsZ7ys0DegJ+Ua0Hg4pFb9ifkg47BJDh+j8iRiyOCln+XPoFA/PC4anYlLVrKd2td+8I7o/B7n
Eom/nX97FDrrKA12szLP2Lgkq2hg9ki2YU0FL/DVmR3tkleWe03J7oUen2afYV8yG9al5XuOyjs6
mQCMWld4O2Jvvx7rRl9DddfBsLBb5Jk7hx1eIHIZM5SfmVn4FSx1oyYHrtd74mk9fd855oGdTaMC
hrxNUekHc7I2a5b+SDy3EZHthjF9sYgfyAmst26hfk6q3uBh4qeFd0OAHCKgRc4LVVA4wTbmTydp
jgV8Bzwrj4MePJRmf6u1xFoWqYyIWYSEGTJ9QONwdJJJrJsO02FX5A4ORBE8wFZnNfXg/B084rso
4p0zSrhlKeOlsVsnBFWT3Mib7J4e3aPpHxmdD1YQbb1E5yAK95jn0a3onFs8Fnw9sJ6UPZ8dI+IG
945Wa+zjqN30VXxJC/5OiVVoQj9YokhBbLP11Me+yRGTpHebYj1flPG+KpoDbQA0Tg02e73LE8KC
YdOZyzBTISNWpYmutG8ucCB2I4+bCsZbYwo2rgcD30wIBYdSxNM79sDoXnhxZ7qyUliniDkkcMH4
BN0KZdd4dmw0DgMnnWQxHH31VTgvJLnSnH1nTt5q3XxuWI4g3inMEVbItnejCAZICsOcEMBgUeMA
fK7IroRGP9dvWsk67E3RySZL+wDcOT1VAemNfRDcRMGSw9uYKxG59yIn8dfI7Ze2qzQa72q6dgSR
ckeGx9aRUHxrtWObvco5BMqr6hXcTW1P3PupibttY8wwAVR9EHNMqRip+yKMt0STPyWyZdxXvydi
/sjM6NaM23Kr1yOSDSi4JmXyqtG7U1Wqm15k4baU3dZkvVqZVIpGq29Eb20cujdw+PDBTqJnIkp3
QWPTxDtPed7nzPrKfp1ow0mbAFC73JzWrukcsZF/CctCo4Ksddjpqd5FG8o9/bloonMMVxuBesNp
6hUZOvON4UK2tk1zrUztOGM9Jd34c07MqzsM78w/3tlEd5XRPE1Ys9PkFwUrKTOaXGOBG5qpuiU/
9Nqpakc+/VuqfVpYwnIeC+VumDBvK0pyqK5nA/xcGdrGDKOXlr6zUcQMV/VboeY74WlMfFMetO/a
elPVvBmTBlLv7KeKEfwogd2k/Bit9AcpP5/kecIRtN6aWuziBMe7qPInLm2XqOtM1GfOdZKkLo/t
/F0LbF2x7k/L7MHmPeDh1z5kFVbMveM+uhmW6E4lt24n6Sn0K4G5u8U3tO0ChkqNsVPtcJFhBLQ+
jCvHqJkezcVHCbwBpWtHo3JjOjomDva6Us4Kg653mWfXZVTn9HJdQaKKmnFjlf1dKSD8CLm1pfpy
2jBGdED7TIs6zeJdK16J2V6baMqpHa+dkzwg6iey13d0WDuasUbVusvj4WgV8y6BxQPx7apU8KBB
10uT6L4f4lMN2pzbE2Je87aYTBQcjxOipN5h3lXH8yZwSEzqskM3qQ1F3UYaqDbIY4XyjZWvEUw3
OYxFmE9THj9njLqT1NubEUL1pLlPCNlcLlU8zz5zvpNL5k4T9ZTaaqPXoEqNWNXWcOpSeciz4JAD
ocayP8wyZFujdNXKd0anJ4XKfbkdsmTYSheXAfxiYh3FwjyFjDpdWpl8nQsFI/WhwUly0crDfdgQ
gA47nTBhLo8p2vuoCDcyIg26O4co8j1+LZTlxZXAdBVjJq6XEvMnsY4MzdR2OW9hW/tmkF+w2A5X
tV1v7IJNk1ugHbWv5RjTzPZDLfTnMNnqhfPksKSkVpxgHgN2G413up0fRd7+RAB0MofO99xsv7yx
zQbAqvl5WW7BiXesN2svrDaYwd8wplrNZI4yaPJTDG88O9kX7QzXtl/3egU9NTsC4P9QgbWfxpyE
IEuuylK/w7B+nbEap9Pky4QSJTGh32ElQPgf0Fu0qaf6RChRzp21nO2yp2brh0MVM9WDKN8OwZmd
s+Hom43BjCwLm+e0kvfVFNwqXNWEJRjkVqCp1T0C8A548DFyrOssuydUNDqrQrIbOvN5TOr9FCcK
jGU5S6V+M8Q9KQSWjvmU48+Q31bUxBIyX/YDolO4CmJUOrNWb6TSPCadLUR23SSWTWzAyvwiQsNS
ePvRmy3W+rJd20mzUU50L0J3n8TBMzXZbRAyveYLfEIiuIRJtsvqOKZlipq97DxjPcKT8quUqsCG
YN0nC7UyWWFtG2/bMna3Wi6vRTOccr0711I8V4IcpHEk3Ho2v+asfypUwRmrb7IhfhJ5dhrq+YPx
7nNTlU9GmIlVoPpnsg/2LOA3ZYdsQMMFXlnBkb7kOzKCb3J5HnVtvJ/o/Wqru2iq87PE3mWZeQaW
BOVrhvqE/uxsEjfJvE75uqNa3JHQG47wLpbDBqSGBTpYF1urod1FFBrBclPFDZKVKaQjm0fkRb1B
XLYsHyHWPFRS3dVeCIN7QqMXT72fxNqFqZm2p7K6TCxwaOUk08dUdadhKg9TBr7ikajh4eJV87xF
TXOtR49dDkcNduU1nHY4sDVPorZEmZuh3+TRbpqZHbkZYo7ANHJYinyK2+7cMTumfXALtPwI73Ov
2N50oC3EMszkwtqYIWcwxdV7Eu24Od3egyyaDkdbn6610TNJBnqls2D3hi5bF6ngG4qTpekXQuwj
Vl/t2UMPSoL7kYzyJwY7+I6UEOkMFnAwoYdab3zZmh81GiOWJDGSgB6ZyLvij1bTGL2wR5kt8CJN
402Q8Zz3oX7WG/MqSLIGZbR2cZt9BZREgjUncmW/VrMzb4pA6as+HXcafh19OCrAY1vwhqaAxtWw
faj2Lci7fZ6b78xgjG2ko7VZnsOSxK8qyPdpBbumc8QCbYdPMdoLjFrvhFV/58ySgjakKqOyr43x
TBGGWsUYjmNfY/nU3Qd5+qxpGeqL/seviHZZnrA12GDrdh6qCJuWcabParStFg/fjcEQzE68g5G0
z8vQrZZaB4c8W3zgvsrIhU/YaKd8VEdzNhay9BekYZ+k8YU87JudtS9kcQ/UtUdtutx3RtGuHTbE
Ph6PDMcfJKu+xY66nO+cXBzdhdcEd7/SHuz01RvY7kJihr21x33A2afYhDo1jISQMxgPjJvFjGQp
J8mx3Ik5uPdy64xG4WiW/aNB6r10vI2ESwYrBvEIGeFNtdaKcTOit5qWivcotOA1gGcKk87K987Q
Pejyoo8Fpif5G4yA7UyaaSntc0lvCsr6ylsHrVgcbRbtfptj64sOsRiPERSVwI6PCxEGLlLQAUtn
wUNFa43+ceMFBxxdUvxVsrJ5nlPjIPrkHUeFfQCvqYBZUXT5TQFeUzv3gSGRZ352yTmShHsVKGhb
xoBTzXS6DU/p7K1xlrGRJU3KvR0ppShZd5jXeLHwHac78+pym5XLzc/JZ8ndDyCZec2GD0cLJ+Wb
ULTkqiOGHaficWCLjIbyzO+Guol+buGE3gCSLzqPjWkABmqHciiXG1p3VvA6800Yu2ttajqmoB3W
ktzLVQujJ/S9ohpWWVDA4SuqlcUTINnK+ejEyd9CE7Uf+48V9fuon88hHh6Qq1+8SL8LrZHXAHBG
5wSxb+N09ePyp6Xnfs7CDj9kMzGIaJL0Gzv9U9pCoOerQaHVThPYaOdk/uDqp9qy9sSUb1oHknqp
PWQm13OJzLNf+oUTiv5qaS/sx+Vfk9RYxVAemc3DARk3ZiMu8eAegwpVvgz0t6rId6L3NlUh924w
+WrK8RDW9hEPn0PJbEO11YPkIWNhmVy6bCx6mAu0YbcI6S6Nc19ab/lwgRQCz8pcKfPFDIOzlgb+
aENTISW9eLE7QDO6bC041OLsdN/MTtYFYC6Hr1D1gYOvYYJviugbE9ANAvQnm+nxSiUtOLS3bToa
yKBYCzovT9QHFZNSzrm1u++uul029bEKNlTGkQF1BEiV9Die1Hl+NXGCM1RxaN3uFKQG3gKsGlHV
QdtKvW0VpqxbCxQnZobeDL7s1DVuQE+Ai503vutkPy7RKIjJCReDAlcza1ieKJsrPPHQdixjQUNh
20nhB7DPNmivSgKkYO4yf4IO2ibrgPTFLPP5yXREvc308XtY+MycjkS3HixuK8tDVEbdEPLkguNB
kbhKLHRh/9H5M5ChWFvPmiO2wRDCMNG3GfTqAOJ0xkOH0ohTsYtnWNvQ+T3Yp36T1iPzo1JfNTOL
mYNR6wqlFNYFHsyDGGoaVZYfJyUetNjN0Ro+t7kNWwidwLKUedgIEynhO6aNYkf6MkyeJ1Pc5oV5
yxeZKITsqLpbrkKUpbu4147LAsTDJZlit32805ldkFqDkhrBDB1Nb9L+231/H+ryEYfajEQb1/yZ
AQLD5j+GjPxTltblLjXCCaBF5+ajz8cKcV5kL+N4De0BMA6coCxBHZuv3FqY2ZTbNTPQZcELLpxT
o3LU2m66fHG8ckRTbIJUwCaDdO7p3UeW5WpvjgmLQu6gdqlRr+lB+F41XcDM3b3zcpiw+kuZ4QCF
Ndl5Dms+YopfdVZsskcmyItw3JJBCDSOxUmG8prrqLNt55oK2Aee1n87aX41F5Z3rL/MyjpkxVPj
vkrzZzrk3CzpdhCbVgzJwaJMA4fWh8cB6HerMX94jBXGgk5o9j/cGSQy1xQsv7lifjzDvM1su30M
6iLxmxGNthl1z6THT8fJIt+VpMAfjLQsiJHd4BO8m32oulJPJYxQJPfVTL0Rgvvak/VuKwdtiZF2
HwZJ6++a1UKsMlMdKlnY6wAr3lDf2dYIjFA1PVOXjkoFFli91ee5PxGtMa7mpTLhBuwZtZFMkcxZ
uFccuT+lVQzjtnaT25AR977Lp4Bu3OgZdpd0YRKr24DZ6tb1lIlBg7LeQuDRxG/DUvxQYlDZpikm
8N3EIbWxN7sbK+nl48LyYA+a4bgYIVWoctpobWUNqkfhfgwxS2dDniIRCrDooKCGRULUSf9Opu4P
NwjxWWioS1d9H2IJbVfjt24SuLiqElv4kUaSoCXjYpU7HmIQ7ljh56VMDpkbMmgWPS5ZKzMMRb0u
vNR5qB3LOGVZyQ4uw3QP8Q8GZVRDU1Wzq7OuxSXRKbPho89D/gvTAK//QV5it59u2ScBHp24uW8r
JR9q8uKZZBUU7LiwHlyvkXuRkmi5vKPdEIQTnngl2kCgyHbWOAIGTEEZnWdNln7PKhVO2St9U75q
y+kOF5jjBFhRgJmvZdqg+TR5NCoAPnXSm/LZsoLTonybgupUUAErEBqzoRJ24J96xm3hGhEJrUhr
Bqe6B+IAVnDdZ2dCojpkh+X5NAr5KmpUutqwQ/rnk9y2kbrrLy7YDSI9LDraE/34fhzkTWCHJ812
X91G33ph4ktsQLU0vLNLe2WgVIlq86GxnWfUN3thGRfRZXthawebkk0N2sdy3y0QgQeZeWWagPEQ
15qiu80iUnqj8B0xDmohj43NS8gBrSOqU9rGVTs5PZtSA1yvy7M59N2tOZoXEmmOyCMyvwvrXZs1
J25xFJqyfhtibWdAZVV9CKoXeQeEGxCLnLDctJH1kLkR7nkm4KjEaoD4DDvTbjsjoSc1bnMLC/Qa
rkPMeweZdUedQIMDeyW9iNX/TGbsUIbikVijK7a9uNBY92kClu9Op2nonvJswsmccgZm9GXw0EBh
brK29NaPsvYevgrEVMS5eZv4yh12uOR463qWzQoh4fZXBSbEOTTYq9BZHDDlvvsFKbCz5x26iqxh
KhOfvCJ/8vTqbSgzLhjPe5wTLZPMt+6yT0x1vyti9xqk/WUphJremtdy6jbJaJTbydE/lm+d1saT
mLHSy+SbNmU73SqenXZZ/qLuJg9Q1neOhvuToR+9uvwZyPpurMPjmDh3gMIQUzIHChn3x2zd1hXE
MgNYga6fygQDc/k1c4Yyp3mJmGbTbt6BU5+HboCHb+7buYbTYWmoK+JXzlaBLYyJgrfzg9HcdCp5
StjRcSLY59wci5GgwNknh1VAfzUg7BTvbjo/JG526Lv4KYiLb1h5Jct9dsgwBJzpBmGzHVKHbtvJ
7owO7j96FIShHrIROiPTq37U9WRsZMvxR4kC00mKNQPRA26O68Xb3YlSiLSEWNgGnBtMOY6jngHL
0El6cXvjQNfoXXZkdoTPyu2ZwE+LEgoN+MoYWTXb+XWYnRv4x/uhx4wwHLfC1W71rnsxeFZDOkzq
ccZB2o8FgrFTvGs0uGpdcWhm8p26wIXY1b+OXXjNA+wJoN/cVxo+OmJ2aXh6sQcagnRflx8F9AOc
adJTAon5WJjlXVehTJ1SgwFuSkJvHt0JZmSG073CuqNsrst7Tv4Ooku0bVI3vVvsm1vGNVxxrVpV
KkJmXcGqRQ6EfDKGbhjRmKvoq5PuXRcBPiuc3ZqiOLaj8QJj3C+b/K62Pygxlps0XU8QyqY5Zo7i
HEdD+4lK7mm5nqhErxprGxS3ft9ImD156txbTX5xOfX94iy4XGmSVOS1dcpz3EwvTkMbrtmReS+1
/ikX2IAW9mZZh8KYzGdwHgNRft64b1GkUNd7yd7QIcDXTXNvjuFb16QXiDSPWV2+uqxcy88VpwkO
243AinIx9K/6krlDMd0Ek7dBXHIKlIUC2HotRYxHyYKAM45fu5X2FZae76Q2jTEuBnl10uqOG6Ew
bnF3eUN+kG+9El1UEzXHmHzuQEU8TnlnrcJCwwNJa13kGP0Fviuzv2arefN9JGa/qtqbKpzWnmqX
uPegWgeT8UO3bG+hAWHZEcAttxHzLY3L7Lof+OS854j0urg/dJ17zAx5LQ0eatjWK5mw+FstNDjN
U3eg/DvPKFKOP9p3HifYUpbfdDF8aAshNBUxU22Iq3KX6hGWdvq+Qk6yfKpdFVcA250WArvkOoxe
B+eGErECtrJMpg0TAamFoerYXrGQg8wr+9s6ir7k2Nw5+JU6VbqZjHFdRMHNEljU0WkUje3rc3IY
UvUztOw3b2nte3Gsy5GNZ0o+DSrwvODxMyNKNrYs5Q0HWH/MQiEHm6JYJ0G8d1MHCDlj4hl5J2fu
DiFwPRfuvogSoArHpZAo3W/hFv172hTDo2oD+CKyR0kZHxyzH3Z2HQKklUdjrrN1a8IrLI3pNlbj
aoKt4ruzSr9co70x63DHKvclcnqdvjZvK/jqKwj8NQyG3h+xWmhKcVWDC/8csd6xwMzhoWhL5x66
JiNgZ77vDIRDebEEKxTBh+qScJ07IXXOGNBf9gbCEioj6ZRXKx4+l2PAlsaPNecmMmDZMLH+EaGE
o/IeuY+aOdzEJF6r1ryYbmug/UYk30bTZg6jg22rx5b1grF6jZYHLhnEFURC3nsstWuWjwccj1Z5
6TDtFJeQv9O16dpEDBAbSdkdFU9OEiPHo9+Zc0xcuiUohGkMTh5hBPs9trZwVh3QVPMnspRtGMfn
oemPbfxZwadsS0SzFTa4wtIuy4qqWI4ENIuUddsZ+11neHt7hNnsFNp9ZgY+DgKgUWbyZGnZG+Lq
p2LIWVYR/hrNno7oFmXEUc8BmezmFTeQ8xh3b3bOoGmx1PfdjPtqtCbMq4v3OoD2mNjQ2vs3PQu6
bRzVd32NyWEPwNGFydENhaALzhw/aVN9Z7YA5IltkRqYnmoHcvo4sJsGPRVJMC/7aOw9BCJ86mEa
M1FGyVCoc1MJAtjcioyABisype20Yn6N5uhZi1z8N4bNNHonSPqPaa+eRtMFmFFsw8Kq6n1QBD1D
MHNt41y3Konn5RFbCOQ3boHbnQ561zRwaqHiFQ/a0NS7gcH7ZpDY+fRSm/yhxDBLdQN56U2FtVfg
lfYu1GqyfYJKHQMUtot2BGctaKfodXUZ7Bw9x7JIG4CnZoLobYdzwxg8QyHM9qboqddoERG6DerT
aYA9BngGV4ww1FvYedCHLInJ8DQ6bNiBPDbQ3r5KKcYPry/ijWU343NDp3KPTcG8t8u0PQ7NCILm
JI5agMFjTxTnPmqV3KPnAw8MmILubJkHGyOq06MpgQpk2kN5HYKx2sc6TmTEsXTDBlUOvmAzw4qi
T1DH0anVb2lHFUiHbFFPtjhKHSs0QPSMA2p9I4633hjqvttH+smDeEA9kA8QdprwUIGDvTJm/jnY
Q3tyVNWty1gLTkmKkUxpAHooI4wfuqIfb6YeHXaVd3DvcobxIMbwOkbIVNQh403MYnPUC3B4xvlv
RIt7F9qnbqscR7tlKimOoRtm+FEbxsGum8dGTgTHeGn3BqmgWqsSsqBOvXGLAJEAhUa/n0XF0LmH
T1gzGlmVI+ZcHDlNb2CXW24ziPe67a4DA9QsCjG9qccquYyZwAq5FNmLrrkJlXQnPkvD0bn0bhvh
6NDE26lNvnWe2xUTsemRzgh75Agkz/Uw9NclHIISucEaFKKFMBOBpOZuglDXxb1tGe+YYxmue7dn
OK0zh5sqjMQjKFlwwUF+g0pgR2O49geUPB79Ohn3IT4e60kF8VFi7uHX8ZgeigVPj5U3fZuVAq3U
WSYpNiJ3My8qqsojFQRNHEq7skEhpbUDBIY2wVcpjlS7h7A8HEsZzi/U1M5ak8GrYVjNdqhTcQhc
t0OPOWHaZSSWt7Xs+l0C2G0g5SVbHIzyaGV5Ntz2OXccxMy4HSaNHsFOxofDjKARJmOMcl3iVQ+j
tl/ViZnvs9S86oO07j0DSy9N0Q048cWyPMJBjPADK6xHmgzk4aF8bmeAGAh9cFQqN9lZ/PiQaclj
mmZvg6Fb+6RZ0qu7+pqO1occ8p6VEbkZ8kE85cLqWUxmgq+FXlxTsyBdQ8X660xI8cqtnILbfYIt
VkqLlEGrdtf/1tCRaq1V9XdmZdxHyti4UhwWDAdUcB/m1TmL0Z2o6E4hkbAClNtMzeibozrE1Dxd
/1sl2ioKU4TLhiHOCzBUT/KrB3xtvPzdBWpVXcrsnKp0XvBX7gD0cON2ylG/9VpT33YJ5Dy0qc/p
4jwmnGeBpHnVWU27QZORbUIT/FxW1VNU4Z+wYEVee5nzHAfCwi/i6lF6JfadkJSybI3h+xbe71Pa
9Ys7GBowqCVhskkhX2OP0L07EcNBLBnuf5mM/vuP6T/Cr/Lufxtktn//T37+UVYg5GHU/enHvz/C
WSrz/1ze839/5/d3/N3/Ki8f+Hj9+Zd+ew+f+49/d/PRffz2A5sltdl9/9XM16+2z7pfn88RLr/5
//viX75+fQoGp19/++NH2bMB82khxk9//OOlw8+//WEsyYH//s+f/48Xly/wtz/WZfM//8fXX372
f3nof/4/7/v6aLvlI/S/eqbu2Iahu+QeLBGX49evV0zrrzacJNfSmYC4uOf88RfM3Lrob38I96+2
YVrYCuuGp1uYkPzxlxaC1vKS+Kup60L3HAkU4Hi298f/Ob7frtB/XbG/FH1+VyIkaZcP/s0AHSM7
Ds3j6CyHaANT6n8y/5WpYYdK08K7CVxsJRsw7zpw1HYq22qFCnwflu3ZpOXfto5FwNRUoXAFtswW
i56hi9djMtEjye6SjuQ2my72W3F3C9+a3RrJKN8qxqqf1N8x4/VuCr+1quvPURxtRDPRnVX2vvTQ
0kNv6nxsB4ZKbNxqSI/6cBd4DkRPBOZ7yvD8HInLP12uf5yOf/76v1Ks/svo9dfXR4NmWezeuu1Q
bf/ugd1UEeawXRPe6SYEXQamMIlCRjt2H9g7DPswpNgaSrPwmoiNY4snS1lM7WaGQPomevcoEvM0
mRhDjA7eV8DJC9Vh+heGtMbvptnLURqeA0Du8R+3y5/TzTow3s5yMsyfS7gFTo5vIjsgymea5WNR
x0+yBNXOwlnbBAYSZC/HY2aYv5UeadDP1AfbarNHSW6ugJiSfxHyaP3uxbscHjeO6Rmcw+V/ljv8
n43Eo3hq69Bsy7vJ8OZLJgf41NP4aejIxyiiwxtXI9ogbYIbjMSmW2IiTh6k/CPCGShc6I2cvg7P
EmeLy2yWMRSB3ZCU7Q2VUPhYAb7UY/Fl4WS8jvLp285ySPG6gwA6mXLfY6TTJF590hAw692n1bXu
WQ90eSogZl8pF5iIxLmB5FlnT5PoHZqePtGendrXLeQdhofChZJKnkb0lVtPhdU+FO73v7jVfncK
/3WWPJ2ZvaPbFiYr3p9uNZTw7QxUmd3BMDAuThB9OO1Q0oy1+ImIGWtas4AUjrfaHua2gDTqlM+e
XXY7kWbFbvLC7dhjD2U72AmNhDitkx7bJ9dGPDYlyb9w6zaXw/n9yTA9FwmlbbFuOZb3Jzd1KCBI
k722uCtzRHM8OZtRs2+6Php2+E/Efh5onO+s2uZzK06xteq94DFPg28jM8p97z6Nlea+TF12Amon
QpEazrbHGHCcc2wP3oslwA3/+3P8K+n7t4MWumPpJDM6jm0K/ded+k+W9ipxvEp2ZXzniOJFwxwQ
gXni3rfC+mpoVR9zTdtmSnNP6bYwrjpmio9d1TyKJisug/DepJbT7CxvcfmrrSTzcV8HBkoUrzbX
VtE8RypXH2NHetXsPGZVFfvjbN1o8zK5kRGuZlxb0WOPpEqUlxSdgWqdG2qbaY0PEi6pSYDWagxW
TZXkj21c0Li3N3ptz/dguH4/uYy9GzAzmvUDyREKBXDa/Ivz9GtZ+/08GZaNzRfyWxetgfunJxZG
jYQC0rmgjzpMD2MyFleNbetB3h7n0NkZxsAlLsbygGPUcAkr+wXNszyZNefhv79of8pC4MEQ/4uz
81qOG8m26BchAiYT5rUMyrGKRVIUpX5BiKIEDyS8+fq7UHppUYpmzJ2HjjGabhSQ9py91+Y5TNcy
pOciOHm/BeVmrtHTwPUfql7gr8VWoeqZ+JFGP2A0iVHyH9XynOgMjcOghZ9jW6OgY/Sd72jO9//9
cZa3woZossOyL/++mrWOgShJk8M95GomIfgxyE81C1lGQxGT0doGaYo1tDHXfcAgKUI+l5ZT1AO3
Gu9axHQfvCFz+Ry/fy6LNVYIVxrOciJY+PP/GtZBNbqhptyR4v30qOhPXSCtHZF/Zn2002DE7dwG
NawLrsqqe+fOA4nyNVmGMQxqRLIV++zsAYSUWBIHoCYN3k+YgC1tl0w5Yg2ZbVy12qzvjSj/KDv8
L6ONkwpgYzYuffnW76D8OSNKsYfp986yAAiXYhXcRpCj2V42QY4voYrXqAmzs0pHmNDu1tTbZhvE
/af//rbmHzuVZeHAtVx2Kdc1zPfj3pBd6MIbE/dpbSd3UmD7DW1TDBxlEq6dqYNwS0fraIYACmFv
iajPfa50qMZsuS5zMdynHW2oZLiE09zvtaTk5Y1uCla33MYqAk5CA0bTIu56WLn3VpyIaxZZH50I
fk8cuM0ZBqhtGZZt60vz7PcRUemNFw2VKe4dvGk7L/aw3rfp2wyXeRt7Y+5zG9lPU1k/WdYnBFv1
JQzygyPB3s4THZBiQbhxMZZcKgLjYLrRsPngXf9xaLGs5TVbjiF4UM64vz+ibpP6OBmxuOcpNnUQ
kgrQeu2+r+SlSJf8puDVMdDhcSKOiWHCmF4ujbwpg0Izf61rMT2MI51XTFRErA75tpeFB4umVHdR
yOEyr1zw+Uw2EdM7QGoc0MA1UbQMzQc/5S/T77df8i7Fp3OrvMc/L+5zjG5hFB8NL/ngdGD99W2x
FHISNdh1349MFrOkptFq3pvekF3LKMRgMRgc6hKu1VAjah8Nf061oXodivBL6iZYMfhvPY12kAn6
ZB1GSb5CNcEWqw3NHtn2JaaNtYbo7flGrnZJiKMlt9pV7xFhZQyyPChHfVsmLuVr/VKJJD+JpK59
Dk37MfS+tJYFG7LU7ionoFOQ49zINeuDSWn87fUyF3W2JLZtKi+/D5QmsahO24l1L0yrfU5078lY
SLB9jdikBw2+0nXSsWoHYkET1q+hgunb2kAxy0UMajpg3mYQTB/EEFp/WSswW3kmFzGbY9v7s4Qm
2xHjHNSNwnHvqBBZz3BGQoQZpjwp92FStnmCGg8WEU/DtUrxK3DXopJfWGCDwQCqTmjHsBP6o8X/
bVn6rHR+zewuuQYN8rNUuThRjSLbuj0c62UaDDG7CjnA8kTBkkjg5VCaOAMthtrK9647LamZiK9K
J/Q+Jy6Hkza//ve8XW647zcb7qrCsDzD/svZYJaeHKTZYCvPRpDomLr8Uh/u2krnB/TIj7rc2IGI
Ry4tItd3wkhfIKceHl66+1rpob0BpBfR0KRo1tx7VFPXemxO1ISjbWca5skQgKTNOCj2HSisxoTV
dNtPkwq6TThQKinU99sbS2rzlEP2uNhV8kB5X/kiwiL+3z/5b9sCd19XcP21PY/f/vsIxB0IBzbl
J+fqc4Kmd+15erefHIg4AUDiVaxBBumDkjZOOf4Td+73WdO7Oy604Owi6xwnznf6DAfHK6NTmA3P
WS3cbT9jmdGXg1SPpbRuSgPxSPUtNkK/U8o9/fePsH6PvLltCbaQgvOTdFy+4LLC/OuQkClvFlpl
mPe3UcPXokRXaTmwlyEk9gFByO08Z9QOTZ4gqQ+1/ogyqDzIR02k0xWqM2jEmkAyJ8ZNVzQ5XF1Q
3XQIjce+62h3dA2CkjRO7lgSv9kUdInlWxJhzHaPAh4dcM89JIsSjA3c6v/79/1tmbBdS1IJtR0K
g/YyX//1+6iXjSHmFeM+tL9EalFZmRCXJjJm2xlfdbQcyFhfjZPeDS9zkX6uk8576BpzWJV59xBV
Hx9s/rjSWcv2SwXHEqbDm3+3cgGhtsyqgMCA62xHs2k42RkoZi0HQNG78FZsZxMT1vBr8kjkonqb
/TPNTOOx7xvgM6Bcg/5lahfFXCejc8bh70HD+vHB6Piz0GG52KOBIdvLacF9f51DRmMVA5SLa9WC
AyfcMcwb8ytZPdj8VFV/Nma4qiPLbs61bW/NNNQjB6szdtC13ttkbrjWa9SiAItKZSBZjJCGJLr/
0UdeptrvR11vmYQmRwa2BOt9ENzUQ+unYp9dI1u786q8vEPiXt45xnRtdPuux1a/rWTJwwpEyhGI
ZCyV1doUi5PRm5xzmuHYGzFFE9KC+7XjhvXrkjPp3LqXVVhjToMszuRKL92LnBrDd7LOfHHmQZyt
sQ0eJDee1NM3pUmQB01KoLITGiCviD/nXu6enAacU2H9MBoirHSrJhYF3caThTZ6q4I5PGe2+Wm0
3BJxpjtuAFCoT3qf5isEWyR3YAlGihnTMotZJw6WQ+/YyNrwQA8oizt1sLv28229JdP+XGv0TjGA
cv6skmejzPHvIDHZ9EWtzjX6J4pGw4G7h0HRP+v3toKW2CoVnFxb/2EVVbSrk7H0RTnLUx3Z9Tmq
hotWotVE2FI+loBuqO4kXEtVexix+WKzGa3zQNwLqMvGvXahdHeZNsE3s4W5KWN1HLN2X6hrrdvj
0bXzgbSW4o7mBqy5pExpN1eI54dpvog8PdVtS4M86qnl848gRcoxkBtwUabKJ85KXvu40PzYaZqD
Iad/siZGQwe5lbHYoNzPU7WD6kwexRhZR7cGd68jSk06EiSy6qFeNslxsL7qZnfR0iz8NM0vsw73
fUy9UxtAXCpRCo1BT+SpLhE/uMO57ALsMB6oMFq0W3pAE6UhaES2G6pLGgVHNw7tNzN+DNv5o3Ke
+bcx7i6VIJe7hQCV+PtKFg6lyITIymsYaeCVrVScdHMKVr24G0kQOCKjkzQYxak1QhMINQ0HVXoI
KoUd+nGJpRLihbmDC1lEufbkzVCpMInsYkorG84TK2eA3v7BzPzzOMR5QHelNDmieaZ8V76y26ya
6cJUZOx27Sas1F1l295pMqA5xQaFUdmREoMRtT9Uc70SSj+FHfGBYH45btbPpmytZ4yPz//9XNYf
a7AQkmWYADxKap79/vQYpaYJkaRLHriLbAzhNiszoJ1sN9rRyc30UnvdVUshCS/nlz6t0RSa7OjL
bnHbMgi52ttCvWSsI76us1MXJtSGWg/RZy1/qsR6jIUnivy58MD3B2h5u0UwTQiEakIBEJCTG27l
Gr1j/Wj3Als01LZVkIGszZ30vsogEJrIcC422k/uQgE20lH//9yzbS6FlGGFRb3gfYWxt1EeJZBG
gM4M8mTQEL2aKQSXUTTZqQtSD6AKVs8s90BDgjNP9TC+ZNFiQLP/9/2GbdoVy6RhGIj3NWG8Rx26
eRTTjq35tTFCFNSh3RmY/YLcOzujCP3b+w9FOu9Ts042UWxDKWxmPENz4+3rlJSXcS6CXVI6K4jC
QDc7PfvgQf+sc1psM7owqD25FAasd+Ma4lFhD2hykHYPaIbiYL4MyXyku6q+GhElr9uWE9CiOMFS
QfrnNltQXJgrQ5QTDIjCIwevG4CQlVFyKjzFjxT201BEP2z5dtt79NYtDx+M+z/qszw3pVnHIG3G
dDzx/nrde2bWusjSa0ouW3xuC/yxRJw5PVnliH2ondA5gPEN4ZX7gN+b7YC1+ZDFCXhcvKJLeWji
jx4Kk41KCsj7wkC9uSjyq/YZsOOwQ+9jr/FKAPdrqJLcts/GgIrtxCaBv0ZwN2gtlfZlMZcOKiSQ
NB8WEv76S6l96R5HdA+Y/+/LZQkVIYrySN4jj67XMg4MSBPzGygTioD9bP0qVgJDQ09dH3VNDD6I
m0WoVObwO9j/9HEAy+xg1YZ7UWHGp2wrlr/kWi82XmqTgx29iC6Ndh98pT+Xer6SpNbk0F/iF7wb
XTR2lF1oXE65AN/pZVyeozoGOTxRU+6yrMHCNuR3KfFEW5qegIsTFJKiOdxWnjAsu02i11gYNV2S
9ZFh0VfZOtC8YAHPiXWWoZnKxVelqp8OzRncg8yVggutT8UEf+1SNq2EGR/K4btoBu94K1n+9480
/liCGYrSZJ5L3ZKSos3vH2gplw6hFoMDgEGGtrHqvhpZSooTJLC1hvvxJNDqh8eoMd1ruFQvUBeU
Xq/DzlLQe7q0pkUo5WbQ42ekuCkgT0EYYsfZ6YNH/dv3sKVh0vbkhuu8L0ppem/UtT6AIlnCdtKO
VxbaWr+FFs7+myh11MRCm6gm6M2UYpHjFXTfB7383/dTl1KHlGheHfp67vKk/7rODGZlzloPQ6Ex
0hDbWvyz9RrrbPmqgWQqMwMAAcZPmNqQxAZXnlLfjqscFR8XGrtxNQyHdfnBJctcjh6/H79duPrL
aDV1j7Srd6tKXE2YD9gA73sHwn2u6vQuJ4x5JE4VwQpq9eU6axTOJt86Yk7vhor6qGB2SWDPU1S/
lSjB10iH0g3ZPNSxSImgLT6ezTpE5aq7P7n/J1DHPr7h/HlAcQ3uvnzVpcYLwPH3F1qXUQnFqrHv
69zAuZvC14Bh6cF843zCPu727byquL6is/B+ECe3MVQsDrcSYtZ0T+VSeMjKD680fxlyLNMO2zHf
2WBj/v25uBhrpD6k8levxXRUsCsd4+c4cyi12kjf4BcXV6Wh5L41EG6tDkRkH3YR/rKOGoaBCWFZ
Si3m7O8PgrRWJwQAJl02J9PO0tJNkFiHBC0cJgRqi85MppKamsM4p0i5ly5HiUfWC017PQc6CNPc
DFYOd+9zFGr9LgmkSUVDnQubh5WYrpAoOWfRcG/872n7lwKNy5MjebANzp7wyn5/dAtthbKUbd8v
qMCTUw0vWUEQNuK+2sFnJl7odlkbLcq/F6MenQLXxK+A0eFW8dCkG0DziwzEozS05gkXIRFDww47
qdin3Zec1AS/zIJhy33uqcCV6mtJpx81DMcf/JC/fINlsRSMT5O18tbp+desV8LKtdBy3HsMwBr6
CK3/1DVAcGpRHjjMvwxudB8N1PXFZO6cmU5cqnPjLYG+GsapDRGN/Wo6AREt1pro3I1lp+NlODll
cx3GNHj87yc2/pxWqEyQLYmlzuEZ8t3i7nR15yComu8tdGQrgtLSXQW+a1dzoYWrEePYjWyPCuxy
No4xr7R6blxunXROE3IVcxtYh3Ns7syBRJj/fjp3+af/vl7xdMKkS00rhLvUu7OBM+Dtdgqh30OQ
6Lb5UGlEay3ujh4BPU5wa0NhGQyS19nroCq/tyhK1tiCwm3u5s4xa4LTGJqB33at8kur8LYc2P3B
KuS2H7DES1i2fgLmbA153NIM9XVc6gh4GOISEqBujfeVpYGIrKHWWs2AYE/2tl9OsKnLxlVfb/8O
ojGleTBrB4tDyzZMa4cGzfcI+YEf5UV5or+6d3LD9kVanw27oNxya3hG5lUbSm2j8a9Vwk7FBo9M
R6TdGf6y5bcSCEvwCXla0Bn9Xp/xbWp0AUNAHZvbaMcwnl7jKHnw+oE6h8rVVxc+6B3Zb59KY7DW
PYzubb0EgxoiRQwRcijRiJrdaxW8Vi2eiVUCwDyVxjeWdWdTmdYOjKvt3z4xGQs5mnxTbA2IS0ns
oCOVdfjBZzblbZi9+9B8ZGp/BhcKy34vgckK1Ilhx8Z9q25CIIsulb6/HeJk9U8jYcJ3jlIHh0PH
SrWQ48Du0jxP1Rd3zLd2kqnHsbLhAIfOJbTkFxFQ2O6W/tHt0gdRm3wnYBIbwF8NSe4YTqdCFatx
QChYTVg9pmNMXNkTKTEY7lR0D17oh2k51ZYeTEc+beWsUxd279AZ5aFRcI0gk59MOrCleVbU86+w
he5vUz0P8vwwmWN/CjFChWl1gUbTP2gxRJOBuCluK/jcPHI7oJ4Yu0DLYQvcjuAp21kEzPic4gM6
EAyS/DrkZQ6EWwhgGhi10tmCF2sZDmlyN9Zqy0EhAGKoJhoX1SuuXrz+DUlntZO94UWiYBCCK5iL
zNwNKeDZBAvnGt0hWZzUVkx94vAYhSF/Xup+zCFhU3iv0iuuBJKCMTTHDaWWhVJuXwr64LXU4zOn
FHgleYidyDKZSKFM4b66IRDw4gp4pdmWroUSfhnnWd4zwUaN/+f0Uw3avHdF/B2S+3AepftDczV/
CoriOWv1Y2vzd26SqaQdizCFwBEilqRNvg0BnUQxQHUZh7PtaExVM3trg0peRRW+OHrvrizHMa63
nc30yDnodK+/mgIQ3BDpn7Byt+6IcTroPg9EOuFO6n64Hpf7QsyoX6bv+ZzAKx3EW+d4oOYQVBGq
XJcHXDokTIqA7ONYU9ukge476zUBrfp8UGNziMRMdQAQEUJXeSJJxSA3D1EBhwZQnDmFOX79pusR
13Zzra4y3xTV2D4TdUBvdFlaYaAZl5sDc8q/AxaEM4s8XhQ9X4zLw22u61k87xoPiIUEmDcIF8S3
zYfJDBpmy0in6NfwN8YJt2xtGL6TS5WZWJqL8ZuNNe9UhGqkFcP62Y7xjujah6kGJtNnNXlRgHTQ
2QORDikPbavex7Du7J3O4b2GobsT6R2kL9dQzUOH8kbPCnQFhn7Ol5o2mBBv3WYg49wB70OU6MQ2
G/IEPrRUGknnjMIoD47mAupVLSKGTodGhx3ocyXneR2JoDxYZHVxQ6yJpx7q7YwY4+IA0ljZY7fK
JNZ3I8D5SCNcbMyEDDok98OaEuvWmgNE31mPBag1xhdsB9AtETUhg23T6BVXinwc2yY6aGUGk7mB
j9MJeZJYoKmms+fqlCvKxR4XpaLhPAnbDFKe5WCb4xrp6eh0HELYa/YR9NZcieNMPzBKMaVUyeyz
UYOXk/pLAX8ONofbb2+jUIkJcqYefTfR02OCSikdebBnUUXojzhcHq1ovFiIJHazbRD1t7RWUIST
WejCr4uSdrqoIbtDVWfgmLznH9V/Mg3xNjZ4ZgY8LJXnqK134FDf4GRijC8/K2pwXLUhJayxGql7
XiRodwBaLl6uRd/jxUl4TNs96Fd4dKNNYBI5CsOsLJ8pBWVHg4XNAV7wj1vZs0WhYfZORaqTGznj
D1mGWmIIzrmNfqKg0u4SKQRuG0pellFxYsv/KbsvHlizRdu/v3X6TJ0o+bSNDuUy8GUGOJ8CLkOb
M/W4cbP+p4trsDXs+K4qk2OTVNaGU6k83YpdtyJNntcANZUxUucyP0csTa7WfY6Y95ogR9fzKG9L
ToYZ6x7t8i7wE5Hu9JZVd8CUdlvsbmVCfFo7pYOS1pr8UhMxMdTOc1pV6jwONo6lETx/FMY94r2H
FKgg8B7GCkFdy5n51yFzVpfcirHaOZbzUOlCPDRd8XL737jMLbSxPr9LJo7/NvF6EEfnc9KFp1Hp
r6NUD7oq46fe4x0UaVo/FXmUrfvBEvdW0hJcsSzL8FgtSOM0K2d89QHurvOvYhM4ir7N8uPtTwUp
evOl4u0E5JZDaOezmeqFbEz5AJr7rcI8xb29/IEczUenM8Mki/V1j9vhcY7k9vYJMj18zW1cPcrL
1cUj9hJvHMKdWz2I8me9dcFGAqg8164+MXSMvclI8vPU/qEqiYWmBOooyaLSlyrobcWKIuMclinm
ya71C1fk29vzetGsdm0tkMtxjbsN14GTraJPZZRt9UViej/HjYO+ZjZRp03Ts45TGyl9dzYlD+Fi
ZnnqZGAfe6rGLkXOF1zSn/NkUqe5Jy1DFxpe2dGkT21q8oByiT6Mfi0dgDSRxinbrbg3jhVBdXxL
czoKVqSZu9E+acfvZdnRg0/y2Y/i/BX9D7N/qbaKisQVSjKBfxuKc/rNqNz6rogEEQvtoxPO07Gm
qBH3aXx0wqZeT7OLhHrWil3TgYVnpiLOBwXtjwXpIk6qPWEeCEEMN83GzMH+iMZ9IFngxLECxHEt
2DxHZNKyJ5IYzvELEZOMl4hXecXxf4Y587PJpbGEJMLVH3o4OVM+4oMri/tR+yyWON5laWZyl+tC
NvWDw9+CZcPBRxw+pFlkn6ZSiHMQcKbKhyQ7mnHNe+1BIQhZ+XZJwtqoaeW+oeu2VRiPtl2DEWH5
WyeljPx60FJf9VO6bafxpcAB9pjW+cEATZmiGTrkRfWYwRTYxxXDEjNGzu6BMqx+DeraO4vCuYPK
VBBQgXklJzayd5cNUW+Sg/mTMQXEISSVeOlI9TU+yRazd5O6+H1o+e5LJYlknzFGyALg4NI6dJKy
88PyyfJyyPLoTdjRDrCnQvoEiuDKZt7YsINWCqPNNU7q4Xs7ObsaENVdbg0Pc0k1BOnYdMxKplNn
BBtNd/eiOxveGJ+iHBNdmMY1vp/iWpcgkDLSY34tTmb3UCz1lLG0d7euNKr/LlnPALwfiNj8dtvm
9UpdJm8UF7f9zlpgUpDGAnmb19x+DqGtB9yyka3dpp6NXPQKJiEknaMfPRj1GXqLX8sQm97ynzr+
a4Vl5SxlSSGJiIOtoRO3oxV4Qeph/HG7aNymHjQ1kCuNqrdQruK9qVuQLYZ/7Ijbjnv7i0yslUGs
e2HkZPfo8f62WkZx7xxMjFdexSXLqsgEVukh1fvs7IbNCrK4uwbQOh0Hjtzs1dgDRIWbEdnxfnZT
4zJVxlvmkcGqDQSA4WY5xp09MZSgn5dWDTrFayUO2njTq2/TUnB2o7LeMqyfgwJ1eecV/m3jqnoR
7uD+Uhy1qCtiVNxUGadCboA4DFZ9j2ryVqvW2/YYGzikRn0k2pAUk9MkrF0XLyrKZTpnyWJboI81
8lwHrQ/x+dE1cpXY396VIQa2kF5VJ6JRqn0r8mccmRO2pVDtbOBHGMHC/JTjIN70ZMOy5xjpXYF+
IjSG8RyHX6W1QFonAi1YnsRKl91XzpPfxchuB8eOGRsH+ynI6eVq90ETfUrdpsfbZ4zXVGHLj/MS
w5jSzmF2VNj792Ya/pjlqA6NyEn6Wox8qc2kUG5ExAgxMYSTThNK5q443gbUHLEKZXO/4A8IxZqm
fTsMBgxwdUKlXG1QKu0JFu8fMQHypQYi6aqyffTcPbQYUav0JU6MHvCvwtckBoR4Qj3maAXOhQhi
Hw4fZ5U5fa20l9nIe7IqCtZ+8tSqWCPms3ABRWkFiaQhQUmDeNAtO6aj1vMW4df/GsVo4DSs9Y4/
LxplziLmFp8ht/plp9XDrmXJ5jJPefVNgtPah10lVsocZ9+cIcdZxUPfPlW9rm2GfPhBlkW8iyog
GqVkd8dr+FYiKY5QwR/0oWt+Xd1QysJBhWuE8huEaThhGjWfOFGlGOo8e8/JvNvdtGowIeptY0DH
bmD/9RRVt6rogh1HDhzgeg72qRxAMLZyPEkv3WXtUC5IIWcbA1p9nJ2uXM8CaGneqXGxM0S7tIY9
oCzTu09c7/mmjTRIhd64ST4cb7UH2FY4Cmtx1bNhncCkXeXQIkEZoM1gxXiaATQDvuAALrHRl419
N5xvN445fow7mjopuSg8nbkLQyrPfTL90KboRzbl3iEdc+4SBgze0EX8rAXlridrmkBD85dO0028
etUvKE6KGNWmzPtjmJ6aBhkRb/lrmJhPSShe6KX2l06MPxzhQJEKtGPLMcZvCu8iPLJZE0vXTwEk
3WrM3R3NQowplgCaJIlMq6zpqtx4iWiP4ktcpu0qCH7oGPR8Sye2q5DlZ0N+qT24VdLe45XVyEg3
H50g7H38rupZi5+jfle4efwSWWRcD0GRPbVITGFRV4+3U2ODfHQ1CDDNy3EgTCGz0xcmaWVp5kqE
q5c0BUlblemvG3tkJVfZFuKiRw+x1xPnS6N1q0S6JHfPkz8Rv7pps+jVc91kV6S4WurBQ9EcGsBy
o0r5lRqiLcEEw+E2dkhMttdUIOUavLDwI0FaQx9U4a7Sre/kFfZ+KHOoEWH6MGeldYhLZkJbmF84
t3YcI+jeja7zJqdoa2fj/Dij93SEUV5jxkcNyoI7+eK0kOm3eBwgr2hpergVH7CPt2DfU6Z8yUjA
6A9mShTFHYzj7MJLW0e6e9EUWZ3ogSJ6T1cW9BC7luZz3rK40DViS7uLU0MESx7REXWuqK3gbPPO
2lhB6svVqylr776UwVsq0JTcbr5Drj+R2NHsZCXCC1dza0UWAeIsdWzH0fGzwmj2OakfAMXiJ6WF
36SU06XjXrVKCWzlBaCUun3AbpD/GBxcH8LHYXIDX9Pa9hBTM7jcPmHYyDV5sdOd019RvAcbT8Dg
M7r0a+/KBiNsAr1UCOR6XWxuTWcpxCmH74MfmmtmSURTeSe6AkUsCaX3cXqpNPctS9z0yeyKr1TY
g7WY2gZ4pzgTemZcgLJ/w9FG4LJR/hNJBFR2SAbTlH5yCeBeGRX5inHLXUBf6bxAICv26df+CeM8
6YxoE9WT8ZQASV61mUeQXWNSKDE+l6J5LdM5fDApZWCeCi59DtBeyIG1KAMBFZLP+I2E8mOTQwYZ
014BqUsx2ej26yAGzkgmO0fQ9s/oA/he/TA/uCPU2hbOqyej+FzZmXOosoxOfFhNB372U2i2ILmG
oH0CClas/SECAltlC8Cglyd7bt4ApjqNab9JJ/tms18IkWb/6PqXBlKignDx1s72tzrw3IfS1rau
E1SkS2qxT1Jqup1V1FP4yr5Q+vQOJQ4xVpSMlC+V7lnrO78jB3obm3SXSDgc8iz32wQ/a67l1jY1
RAaLLx9O1iR+TaemAcQ0AlGUuCkJ4CQ9Dj9NfqR3DNlofFCpjN5gU1irKPDJx00PLdqc+wRHHViO
Ab+vrLjVcL/5pOvF25zI/cyKeNd6+a7IeaNAPiD5VeOCKY1rKh3tjykO+V3BpFOdar9VSzmqdRvE
T311F8RYgqqhxd0Qec4xrakx9WN2mU3rZzCNao/eC9945kFYzsJ7h3SVbdx12R1isIVxb5P53U3j
mw5pnHhr4GR97e0hX+0CDvLEIHhICMH6t8XPOVPXKZHPMXGPkOFTbPZtsJ6xKVXEWGp2nG8rU3vl
xbBLUNIA38hpeXp1aBBrnBK0sNxPZBVs7TggQCPouTcXCfoy6JSDeGzR+ONPxpacDV+6MrN2CKaH
VV+1XwsS51aBk+tntqd5bU6+LGMgjLkBQzhtqVQm85ZNmFw1EmsIcebynI/JeTLqR9GEwGwr6FJV
mR1raX7GAr2ORWBvgny4B6SG0qyOnyszf65zQf2hg1hoBQgYKUZ1FreVjGIf4YokfHGKsKdi1YEU
863aPTauICqoVDgHoIJSTyagDKXqbKl1F2WUDlOvoRgoXiaZEaFnZBik0XZLbEhrjVLwZsq4Nwkt
IozRdMlP/aeZmdpDq3peLFFgkfXTK9HL2ht9Sa0Qgef3PcRSxeTbFdP8qRg98C3ajxoY19o0wK5V
YU58mxGsezawjTYjzKmxBR9yHeU7I83r5dNItRj4pgmNRIsZu+jpcqqtcTgZxx6aZmZ6Ozcn0gLt
v46Iiavr1ABSSOhU96Q7Y/HRLx6e/9Gyf4ih77cTmRGjBUKHZMlkA6fAtyP2LGXC0Yg5lCWucVwU
5RmXrkWjxMWGSCcVIYdoMRHU9E00lh6vWwiHZllsdGc4BJr0KNqOP6toJiyhh9ShgXxQ0+Sc5ko8
pYqYY+VAk8kcJLC6lp+DkoqUXcf5rkeEEo35fege6ijCqeeAWkghFSPGHOJwJhbbE1siijwrcDdu
OXyCPPeTKiElq+aLjcx1naWA07jmHRpEO+sKvP86y5NTWQWYsAD6bQI3AGLolv7cT59knH6bndFb
5R7fuNP6+5CDPbdVv2DorD2NEPrKG1FB6oBOZfrUNOJn6tTfotB4CvtmHbWgvyM9/pLADSJK5Wry
J1elG5rb2DI+9bg6V41dSChbke8N8ovdynoL0Y9QGVW7ezeCdQNHlgcXvMHH0IkctpziWgUxaXIS
TkuqA2MztWAzfeEk0fvKcLIdiYdrO0ifwplk5ymavkD+ZucuOJVZs6NtzdZYRQD10hTFJgycWIpn
pD8FZZ4kplPU/MiSBnh7n4CIaH/afV/sR6dHuAOjYkjK42iXz3puE8+Q86McWvhAVlK/nYwHN0/v
oRGrw0hicwMNyks5z48mBmlXpIcAqBtjuJq25GDsAsEDGhSIj6VmfzeipD8yFL6JrjqDZ8uUAZae
RtGOvJkdZEV9DXL2qLemT/YqYY9ds2H+mxus091ujbNZ3yTeeCCvL9vSfG5B1ixsG1vWkKRD5wQA
+qDUpU1NsjjYHfdIrFfU2Hxbg9ah4LWs4lG4q1xGX0emFrBF+6QRXUMcdVfsE++JvC+uPg30p6p2
NthfOSs0B82M7wnlyGBFDevWGWLkxvLeDvFfZMV0spEyTh4BjslrFZnfvYx8Ai3Qd01jfw+N6EdB
twYtyWZcoquqrHRXpsyAHNuhJHsozh6yyj1ORv81tdAlDqSNYr4iJqgsB/RtilRv0XmnTpbHhAoF
2Md6F9ttcDXjdrhq9FxKKntNGZv7tunGCxyTc6IhWQLCyIKlGMW8i8Hvc0J3g8ogJkJYKLjDzGDz
tt6isYdB65GIN6rkjntWc2xM7UkOrf6J8IyCSohpnuee3C6rcveaiPFSTRkk7GJ4HbUyvxj61yog
qlCr0nMz+Qadn6Nj9Jkf5KraeNSz9hlv+aS4+adO8DSXenaYOjKCGimj/SBqnP63/BmaC05flphH
AMkmuXSu0RJIrUadQnf9ldgX0lWYztlCDdAx3rruw+0v/0fdmS3HjWTL9ovQhgACCOA154mZnCnx
BUaREuZ5xtffBajt2i1V31PnPJ4XWXdVt0gmMcTe7r6c/nB/0wJk2rkqo0V3/hcikz/tSbdOyz+q
vAxDajdRDWgU1mX5QzGzX5oCFJ3jeGrXu2V5SqT7HlEgeWEdCzOFpcjGHlD2Mil7FkaNxhRHgSvt
76h94xix8qZau6gMhLkhWfUqJyo+rwrCyWPBzZyMstH9CGTbPaO2uX386EPHPC9yfSxGaB+ai514
fCJheJzz8qvOt51VhvLfa+kvH4zwOfB5prnjvTU1xouTDx9VRS6rgBxjDgxkIwSoO814EgIQKK7A
ZL1s/hcvda037gFefYmVYwsvKWGOCt8qDtXQvozSdA5ZaBXrMiaa49TNDxGWW1Hlxd6pioxEoxru
JG9zdsyC9SkINBRPSqu6V2ck2iynbd6P1QMe399fgVXjk1sQc3QsjeQdJRUrq+YyruNxB38Tw7JD
9LnhZGv09c2o6h+tVXWnLqWFFbcIpm3zSkf3kZbvhqNs/ry4aCEtHbDOojLPP8VAy4JytGqrdwD/
Yo+nR+A5z4ubh4yUeUe1MiFYdhRn14ATUQHQ0zqNrf548nTjXtKwcKa4Z1otG+esDfI7h9zj7ywW
UkoTWMXTSBJ7xd8U/t73+SEW4DEe3jMUq43L6ueUJU2AqJeXK9812bokTnexXf7amLXuumZC3cTj
NBwszRArR6upkZryI/8h2ZfC1HYMXMjyCGTtpM5Wi1jF0q+l06XJkzXhRbLj0ixPPZUA8Fmno45m
t3gUbZilZVa9kYNgHyDi+1a18H1LslS203DdLNJfQwmP3wr7YjnutXdDpsOsqphNc87pdhtvSJdQ
8tbp1rrkmiChquOVyeUDp+pkt6g1hRN/qw1qJEzLtJ60XOMdXp8lZXMrMg36Kcs4wc/eoX07opP3
AdyJdNz1AJVuLI1OduMD7OrALoXzSSZzf+88QTp3G0D61N5Q03etaHhZGaHt7fq2WJuC6gnYAegx
dv+UOh0nrrqjV2ecF5WzZAGqyjHqsxcV3VmZd/Sp70yhSqqsMJkyBgc7nBw4KlX5jG2fxW0bPIkh
22m9khf6Zm98oi53sJuuRQApbDDjnzJoqt3io1k+PF+Bkp3a1NoPgfQffn96QezcsrS+1ydGsSKM
zBdriA/9vD/GSXwNdhraAy8aq4RepYrvaO/BWaMYqrdayrVjthmN7GkBl7U8eA0GAGlOO5Wlwzb0
bObn5PdGtygJAuneS5n0r73Wumh5zMPztZNV+c0shp9jpw+w88hmR9778rSZpsyBG1rikQYkXgLd
ZLGgznnVCqALXsemtk537lBf0OZTygsKTld+82AVPpHQJrg5Q0ITVMl+Y9hkowuyNJ3enXx8iSit
WlF0MpyKEXP4siowOI8/NMLbcvadH3j+hK89Z5V1HSUDLbceS/Aw76N1m8hhiweHpKIO6H7mjnT0
wPq1tkn0y8g6Z7dIYaPKzbOIkrdhJn0s2Y2aj2hVJRQCOnqKHjkHU0NKfGYy9Ga5V2kMtXBfA4nz
MKuU1CD20FqPATM4ray80MiqPQUNCZmsj+9IhPprM1D8Yi0bBwEAUOpAgZLUjXK4mSdzv2zkWSXQ
uzBgN59FqbKEe20F9W7Jr/WcDajezcRmuUxY9jgbj8XLnr4OA/1twE+sD5+RRgNGan6zBXCwkrbr
k6aKk8GaF4wXzXKzEkqZDuKDR+4KIragJJgfniEbojKVXImYPswET288e4Ht0t4baqz2y08dpTWJ
0PkWp0apPyjfe9eoT14ukFZQUxFD/L0wONLiMrvVVYL7w5/cfcuR5Wm0SCeO7aPJtHmIoz4DJ1+p
LeiOHw2f4rkwJn5tg17bLKi77lkwmy3pMxVSG9Lq1S3PKA1bNBCuUxtzl8n8D9MVJ/5sEYK23lv2
veqqr2WhJad0XPse5QU+UaOVUQBN1B29XVuzF6MEAHAElm0ybd0r9lhrz5+CndH46ALzzzhG5rxG
faYvw4LV72IkpvscsaesdmoOvgL5THdWmvo7PkpEbS4PfDJ+TXp2GM65DfCPiA8WfhZrGykQewW7
aLaFNIdqXY+S6gVni74dRGPAfEXKtsjSNzxSHQ58NEnUEG3te8/Bj+X6vfGspcWF8srj8q37Ievh
vAvGPSSQfNulIT6B2fZuWKHYqPKF95d4snwU84ACI4tFKUcoWLSd1m+L2eTiTzBwOkMcIgP7tgZo
dFZxsSN82pRz3RoWq4uog4X+XWO9sMlsagK47QAqCzya5ZhxzAud6/JlXSd6m0qDAzJrY3xaGXUg
hXahOVGuwQ90tKJN3o6l9kjjBa3uGYtGSBWrNiue6ClOUGpJuSxOf6+ObzVbo7NbO9FBafk9wL/h
nojSvZOvYkByb20x/RJmzX4jtfvPLhs+GzpVL0hEq+UWnirA8k5cfg52TAcfMsQ9NEjrYhVItIJ6
QeGRngGT4NrhR1Di+9AKwJqsF+bGbxJtvxWuIuL55d/h9VqZRWUTMI68dana8VT2jn0La4ipy8XS
GVJ/qLk94BqVzxTD4bwT1yQ7syajOSjTw1219ZiPSOEo2ocSXpue65V409N2X1mtTUE05DyIA87B
1iDRtkbHr5+34r4lMPvJ74jJzJm8Q+LrpMrKd5tWClTveg/F50C/XEihFUW3DGJXw1PgD4O22wN0
3inPTvZ50js7HJMT4QQ5t/egfJaG+CSSVG/4e/1jgu63DuMahh5NcES7f0W+m97rFftXy7CRsUJq
AgvjR+8kgERrjCVZ6ekXO245aSxWlpzmMIxqlHVRu4zJhEbWw+T2+lXMf5hNY6+CR19nFe/EAcVP
vDB8n8xbO6fMB68svo/T3KpYTc7zxGQriFG9IWKY23bAHCK4ZbfYkcqnoBqqteMy9tXcvVHwzeiT
dlNDD/39fB7KKlmPAPc3SuMDatIac0857qGAFYe8tPZm0dJPzRH3SNB+qySbMmwjh6Hha6X4dhZf
RFR/pn2bH8oWlSRBsjiq5FTiGTtYPk3Eg1OLrTLxyfh5Q/QhL+gq4cWySWk1XTmBtPYGBSQQ4ZlT
CwJw3sBZFCfg2TG6pyXKY1KPvtYLh9XnBKFfk9VV6+rX5VVkeF0CwTOx6cUZD9k0OHdxsVXugF6i
v4ayQObw6mNfNGjy85lWNNZdHgnYo10XrYMchGibGx+LGdoc9PzUVuMMsD/LPJG/n3EYwxA5zfCL
Hh7nwc5aGg0Crb7anvNh9dmtI2iJiBu+jYE53ONCPY+mPEe5d88PSjHYjKFta3FluSipKKFFYnny
MuxuI8bwQqEVN/z8My2Wo5JlHzMNn0OcNsbvxFvNNXh1y4IgaFmDM/ZZiPgwntpcsGy1cuA2WXxE
7sM2pakXLtZ4jyDpU/FbzCc5jpCwWlCJU3jgOsRRDqPmU0N5zNFozU1uR1iuNW1vNyxIulhQYW0Z
n1PpEXmniSVVBTpG+bposIEpg3WhZLRzU4BJUVZrxyHkVVhi2jzZHHfXbE2ZKxd7Bd7wc4lhoRyC
JxlY9LhPe/DALjPsdHKE+2bqnX5eXmBdRoFDlVdHe3R+f6nlMO3m0QXTULkv5r6xanYpz79ZNHuc
NVpzEFOLSGIcM8+W50THDIJF6KrelwEuLzZakso9sl00Dy88wDINouI4rX1t8k6dXTE285SXnfHa
5cC5ICUwjHkhJSFqBIBJpwas3nweTh7KvPPOtq+9C9frsERl3Ytl+GJVttI7lD21PFGh2+s25WYJ
LTtlVTmHlfJooJDS+e0N9kj37gdF9plW35YSOGXue0sqODDEMHMt2dlpUm1M9rDckUykiVW3a1vk
7o3f3mYkQ3FeRPPI0cIjsdNpdklp9AR1b/U8fS2H5JJQwMG07kxgDZi1GgMjB1VgrSsjsD1s5Dh0
uUqF28QqazjtxTE3SxOQXvdYlUZ2jNoeP0uH3pizMetfSbTah9oJxi0NO7g0mubSk1K7S0rCGUXg
pbu+TPw7LiHZsI8l+wlR3DuikPWXacCq1Dk8nHhA15RbMJtY7qZWwTrR3OhUuAbMJk6VUtARX3gY
pXsdSu8UyuiBxkCY136z59e7B/t3ssLSPwdR9EUFwbCqZTPcsKj4MZJQbgeffuEkm5yxGVB/gCPF
pNywrFnyFhVlE8aFspL5Y/C+e0KwGRlGEB9d9mEHw9dkdClv1v5EUy23mMeO3qqvntJpntXLej+W
/ndbEZ6p7Xjjuyo9pBNXNo01B8mttrzeTR+bNfMZ++oS62CpUUKHJovTAyOpTh4awMiVxSauCHmf
pbnzuJw1XUC1rY2GK63ZYhMUr34SqPMwjAQ6HPpEB/HoAStbm11v4XwLBKcMeEwk0rNDaKCv4E65
LA4Ib9DS7fKyFZjJDm7vVaR+rZHvKrI5FePwNHOBIGeyy4lJsNtt+8Q7p8dxheSphYk8JNExCjnp
Dt57ZrbhJjQYV4wCaq4JKXyiU55E38megOfaRhLtKqOAAl+5bDsEZZl5sB/wqwECe/fKwPuHLNh/
CJWAbFCkYRxhWsAv/8jDlA0nmzFvxG1xHMaR7910AYdYnroEs2nTMbg5OguJkh6HjOoTovW4DkQV
K3DZLJ57L6VmHkUsqy0YyPFKKr94A67w1naB9tjooYCfAn/ARDGLOKTH5j+lV/9DOgMsmE5cas6R
k2D8azCGTmk2PVT23XRjUpjbVUZKLC/u/HIunWtW7JsBDge4Zb2CHrA6iig7qKjYLptBHkzPN3Zj
Yw7fa4I+x4MzIj0pzfvVqujmwaL80DS7WJEQCt4osdLXRhT9g7Vf/D0eBX8UKuqSjvo7mCKs3L5r
Pc35bezPTI9unMpjNhXgB6LMdZmQcXmSWZjwCIAh9Cq6AGJZ/GM+6u/ZN+U6wjZc3YTvYqg/mFpd
XRMATH3ttkyHWiar1wxhaDRpGiqzrMTCMdI4NTT0b8ScAlIxsFFhXD07akC1GDCcivkV6mPVrqr3
JGQ7FtvD7Axq1ktuD+6esyqVPAAiqJ/+6yyM+R+/f0vqM/xlTjj+EZJiVmfP00zajajUduT5efOK
0lw5xmAdlgMHu51NgH2YLQQPTzfQtO0y5QsgSLQ9qJNmWV9+oW+HjEgVRTmn1tgE1L69ZS2tk5l6
c6uu2o09+XUVeODB64kQWcFTKotymoOEyLY9zt2jnwPn71DV6XRrmFoy55/ArX8P/lDMKhVEPJh4
s6b71wu/GWA6hEFr3RYzQGeh/cuY81A9hjs0Exa3k/2JA8/DmJvelgFM9+VdanHuc8zWpHtwjK4y
jI/s8OLtP/wq/o5nA50pCHdKQ7oOTra/fndtW+T2FMnwfvEi5B4LN7bjlEkkfHl35HkyKKQnW+Xg
AML+qcyCw7LW9NT4yoasv2tB6zwVtngz0LJOlf1AcIB6ONlql7qwBpgsK1/3QGk3EFX5UkhIDNE1
lM06tsYHTWlgb6z9YvCM3eaTX1W2muIYXr4Xb3tKWEPROkc1i8b/9Q//H3B/M81YEtdx4Mz8Lfqf
WL3UaK6PGMqIreqO/5yRJOCNaMhNgKazD/SWNm9Kkp3J8I7LcJ/E0r33o39geJH/5IP+a2yI78G2
of3h4eJb+iNli8ujl1NtBPeLCdZn+jsWKbymnK76OIM1yDBVmZzR4knd6kywdUiLgIB5eDcUDsZb
rJ6dLWCw6rPvP8Iv2nz3iAjiDXko2jJE2hgotNBfk8LutzbC+W75gxavYi+aNNiSemYd1ISPmWRY
UV03XYTWOesxBB2+PGryuaauzbHFxIX5bM7mozpPVuVkjydqTehYDDtmTw/2jq4aXOO8UXWWDgNJ
TC0GQIwl3LCm15Run2WSyuz4IwmhyYSVuEvqXFwDP92YZaut3aw2cWMC5ojbsxL5R9vxtGqZcFfL
KUGXWIij8ptrj2RMQlwiE/SGVRyk9gO9Ba8cF7AHUNHTDOlXJpObhtOEh0HNDJFdiACYDz6d2ItT
LWpIkkSSTl9CDeeJFSVHwMm/0Czy6Hdw7S1+c4zpWG5SQjjHgrwEIZgiPCEi/7L0Cg6vx4PWDb7C
rLcu//PrFEzwnAsCO6rLPwPDOBVjfOZcp8uEISgeSKXNYBkYX44+oN7FI4cQMY7HZV+6PEOctq6O
Hcvwf/he/sMDwyU6b4CtNWyCofPj7v/JhfouW0lWxuH94EMIEtlob5dsWtHr1Cmq7rB8Cwuu66eB
/37PA7lcV7RxuOn0PDCubKq62XnxXBUvKHH8p+/vz+etZHRQsKcJz3Mr/e1GUuw4Cqsd29syuy2v
jWK0DqSf1oPVd1unHN2d1uTf2oZ9GT0KlXPxC874S1AgS9k61Sp8aKtVKR4agE5uaL8GQfKbHTHx
+jgFrn9bblOd2iDZNIdlKRR4zKiiBDHkRbWk6pAeHV9Zw6nhCbnBf5Te5R+9R2Ht7GXvrIDBRFXo
zI7GJZ0FAyZkBHCLxfOp8dI7EIL7lnHhidscH2gEgZJyP1ZUTaZuCekQmTUHlDwqyHrb32ST/9kb
4/A0Gup1SZyN+nvfNRd0EHedWi3zfZJ/N0z5aVr4HEEX5hs9nrZG7re7xfQWqYbsvkkrgN5xH6et
lcHqyDeuYl4MTOe58pFrTKQTeolG9jSOua+zfu0WJ6FRAd3n+stiDk9p+9qRFn+JWHHEnSvoVpOU
Rc+WxeWQZEvtaHAYvVueAuNAp4PWVhcFWCIuRkatQD0wICWU0tFdRBUZB9XyTp87LupqNLd5Ev7U
1LNvmqeaJRoZU5N4wDwp53XKXCW3WQOq1c5UvLHKONgp3IB2Y9RQPV0sDebQr4ygWPd+b97q2oeJ
ZiMQzHUizpxtW/6W0qAsBGt1eVt+qNHjieJnvYYbIyfHxuKpa4zyiSK65fUt2MnzrJoKDB/DB76u
Yus3bBKNisYEYNBrLAeUEc0rJen489Y4cXS+3xKMFTc2+iSLvGFMLhKc9UEPg6dBBeII3ZqQn3Fv
iFbuVdU8tm11WEb9wLKfDcjiz134k22VvnNSmxLLkSuwz0AF+e1FkznMvCG7ZWCeCXcllwyf3zkz
/uF4L/58fYEOkUpACzdtMtjun5AXy+2zMRKVfvPaPjjUCuzpFKPk1FZAR5iFn9oM6mslYBTqRtsf
nKSWv2/9f5cr3P9+Wf7R4vDHf/3vlDrchZym6vxX82erw1+KIP5XVT9waPv/Vz9cPvL6r40P/M//
3figq3/ZMCgkz3E5g6n+b+GDrv+LUYejIaxTYeszKOXfhQ+G8S+LdyMlEPAnDUAMHN7/XfggzH+5
LIlBNijIARx2nf9J4QNLvr8+ytGgJQ9yEw7zX98x2L4hALYQfsoJZ5bu5sOz7bcxQ24uyne/MZIr
d170GQdGfw0RJO9Mg2t7E2VT2R0nXviIc0rhlmhHHwxmrs/8SyPLf0ZRjlKgO7N1rMyMAILEZG20
KJDHsOX8tZJNaj0XmOpe7DDMR5KOJvXdZjwr2X46kBSt/Dy5Yi9Sb1imaIaPWTKYbtJdS6Cgh1pO
/Stg55gOwQIv2iq0rebJgZj77HaxfalCu92WNinKFQTL+JOKWH+nt2NBuFr0xi8NbJa5ztSo37XY
xa+JljqP0wBsEk2nsV45rDczdrysX+U49/NZbSGf0BBNsc9jlQXIwE73VCQoMtAu2VjjOawvkVOa
D6bnsih2IknpaTq4F5gAztvo9BjOAsfWbHz9nnbPPrN9Ssw6fC3ZvL/LPu6JjpT1uRtLdW5NVSPb
K6t/ykwe4IiqZYeLJ+010Ao81niQo4rzeRi81NIpuAvzNv9hxvzI257C373sdZqkkQztnVWOcpvH
3ciyTKTY4pEEXUsvdoab5Vd0ZrFtffq3VpNh88D2skJ8Cwda7nOnkq8m2jM+B80MVuPQFS+Tow0/
E4JDZ1w3wZa+sojFkihOKYkKBuFYb7e1p9M1bfXuzfKIc63L1i8ekyKTF4lgd6jSALeV6ORdlhdA
AKOmeXBpEyTVyUrVpLP4bIZ+dgnTVmQbjR5RLKht5j5WtZFfG4llKbWHjhdPqrMD1nousVUDMWRH
RpjAV9860IkRF09F4nqb2E/SSwBQZVcmErlYM/FRD3VN7KDCfIhVtHCPbY9QZXuDfCXO7t/nrRG+
m61s0IG56DqLCjSCvFAuY6woWzeLymnlDI14NZo0/uKXQ+GQPUYAy6KBBaEsbe/giTzZtplDBYoy
4jrameZg38s87M9WCncCwST4RF5mFdrT/3VRqvUPgUrEfr4F3kM5mZfQxpCqNGp0rdrwr/g0w83o
AkLyE/igK8MOgF0T90FPK63gyPSn/dJZCPwsaRcgyeJGLeXFFMa5aSKvdphM5KRpyHZluGT7wuic
2GF5ckcnPcoipQ5Tksb3N3k9owtg/6480ypokgr7d962/re0EN124uX5BTlIezJTr3xmvxVdyqrT
X8hwd6+9NrtV+2T6GQDH1Q8RYaGtafbtWcshOI6GZp4xmspHGJL6h4NU0kAsxG2ZVHSBIX+76CMq
OsRgjxhm9Yxkb51cmyYIz33SUZdmA7EFOMzm+KWekO1HQgaU0Bp4aTqrr8s1nyCBNiJYgbPKRYYZ
sunVnTHW/d1sxFxDIo5uaqTPmL6XYo1qPdqrsHeLj9xKUa+s2Gnuo8EwQIHYAb4D36kPI6m3+x73
5gf/unxro5EeWd0VLyn9L9tKNbRkJ8hVJIKRg/XKEaAx+IW53Jg3WhahgfpO9C0mNfjdIG1/qCN2
uhAtk+TSFa21ZeCpSSZFAo4ijOuUMtEN3xkQT9LsN/qixqsw8MpYfe+fqS0kuYSKaV/o+et/jkNE
R6KXGeqIrk5fYR6n91NoBvuyg0EKgICUbECz6rrjIUqut2jfh9o2r6qwSwCTuhruXUezz4a04zWV
n2rT4Ba4b42KB55n0pC46ms6QTcWpL59I1IRrhQXPoT+nG0cG133qE9O9ahcqhIUcGMo3UVyKUBv
vWVG3Z3qQlF114XhT2j13X1djLRSFRHDbdQA6AyDbtIeO/ZG7xP1RbSWWVXmjduktfUDc6uNCdjC
QByMLsjWoi/FuzsE9PU2LEyONg+6WwOTocXRXhY/05pwQTzI9iqdsWn2YV/a54ht3IUVKl7cIYmq
B7h+kI/VIJ6Kye8PMfW2V80a+xvMf/nmDU6lMV3L7Dmn/woag5cOh7ES2c6KoWbkwxQE+PaG4kff
+dMlyxL3odNkt6owQm7r3P9m2F7+BE+WcD0i6k0jhHAwsIy9DxQyYETJhH9XTZn1id/ZwJjfQBuD
23wn/ArzOdszuS+6KvosiqBHvmtSWk7RswZvJCaNN32VdmN/CMbEfRHCw+RAmZe+FYbuYHQWzmOZ
uPGhbUNY1YxkF5kksNObWL8WduzvBfFlYmJ5mRurWOW0KwYDqyBFbZvP+vOr9GF+u5UTvgl2bvjz
UX+dSaqfuTE5FELVnvaSelG8lbpZfZAQHnZkg2o4OSK7YA7q7mDA0qPZG2zRg4HwW5w49p3fjSaP
X0lRNvuY/ntApQ32wDEAcB8aOn5ahxmNpywCf8v+CvuVYVyRHHDn1HGO3YgcMigCTE4gWqq1Tawy
VsrfyMKatU8KyPuhCCgr1pKfTe4qrHohRv2VKk1MTaqt7RWNdABaaAaWK/z047NrkFOC813cBbXd
HW2M+g8iYDXn9JVxTKUf3FdGaTzZMudn4QutC6MOylUD5WrPqzu6GK7pI34GAlhAMIVrOWnTm2EJ
BDRu4kezV1y1Y9QyrZWdJh58hEus96ETvEZZaZyEmVcfIfcIgN4GAi1eZQ92GobEjUJvyNew+M1o
k5SecdICrbwGGRbeSAvaSxx75Vk4WnYrO9uN6UMaTPAgPtZ9q8E+4VKmuCqdPL1I1gUnK9KnD6p4
pyOg45o3YG6+A7sxdr4d99/KKLTu0yCtjqnvjaehwIZPZiaB1RvbnRBrutFbdsHHuApXyfSVDNHG
P1NPV+QRaByFSEmlwCbSIGVMQevjtpPaq59CRcfrAXs1gUYGZCLKLkobxVYbFLTMLCYx17YlHru+
7Ou3gGKQS0n+4xAkGrY1D2EacpQU3dqf+TU5gueZsth0PyaGdiAial783LY+a3xvDY29YAKIaqVn
Cuf1M2+26HvYGONzM7ocVOoO83Xuj7CZE+UdVCLHjTYA3OsFDs/KJ5vOa2vClOIOLikGckNbqpGQ
Zw3Wc9cpi+KL3tjVs9PG/rMxpt2x0YP2W+exH+o5LrzxLsuO1kTFyKrsYw0clKd5A/aVhuRLqQE6
HOoBZrpyPJQXLvUXTkwRQOmEiDzDH88G3+7vqyajLkND3sCLr4WE+xyCOGFaoHwUkiJGMTrRKqjg
05hx/R7MNalJ5OsXKzYR38i9ext/zmrZhPnf6jQf30pTDc/61JnPjJvh0aAU1F3hBLWDvZuYH57T
xQcYsW+l05PLIkMR8gvbFNHEqrAxcvHs6DGP28JMgPekH2FQp9lKOpwvGjqPdlUmiwulSjCXDNae
hzrhrwhsrqTeMHMKlrss+4R42T2owUlezDzGH2NI504nhImUM8UUg/m6czN19Iaq84YfyaCFr2EU
dkwVeU2JZCxH7UHXrOiuQfOtV5yRh4uMSLiyJlU46TstRLozylbtpYo562Ud3MzQFzoRAn3chnaM
CbaxVHCX22N3n5vAS4sONgg7HJ0Mds4m0nQatSqzHsW9Crrh5KMWXTs1i2RyaLFxytE6OsxWq763
6cLo21qte414UTom1gMNwhzRgp6DmEer6bHAXrHtC7+895SfnO0s6O4jojrXnA8vx3PO17QxrQOm
M83xtbNidcbLoV3gg09fWTu60MsSOJpVlJ/NuUGLLYTxkDpV/GHoXQaKarYBmqIZdthOEMyJnwFh
DWIhHmQ+8MIdG3udgQw/tJHpvQ7YFCrsron2Yjdxf8RCIu4Gd5y+jZlKPyZKhPYNmPBoXWBqP0BP
wfMcRh0Xk9taH5Pb9AerijUsodrwZSn2wLzU2i+nB2hDw2R+YQFBYazWECKoJnqMPcw52x4X3Xuf
e8WReaV57oRbroSRVPeMXuqq0ZgLk9HDYp5y1t5blY/Hx1NDdsg7y2LKU8NnX3vWL8iAARtEkT83
NPB8tWAb1qar+ReQ9fBCAhBlNvWrBysd3bfR5+au52lqJQaKoyOpqZ0nU6RS6t86hBNQ/cRj/fTe
mIZ6l5HKeen83H8A5uruJ6fNryLy4w9pafI0W3lvXYNTPhmMmFSSmh5K4ZSfrS/lqy7G4L2Fgfpl
FRWUPPjt7KWEw1jr2qTgWXlt3RgOCG/D0uOURbfHYHD07gVyNzgRA9VghLk+jhpVqsNYyjO7uua+
tAgmEDGU8joJTXyYCNRr33H8zyLwdYwr7D/XY+poROqa7hog4MU7IUlHtejd/VpvSb/ARpMcqA3j
s2wbtRkCQZGjUoZO8MsX20bhtnBHu3vm6WQyPLBvC/2ShVkaVeXayjPnl8yL4Gvyp4m8G1c5sG87
dza6XiWvyi7y69i42c3LMe7XAigRLaScmAZ7sn/G3kAp6aQP3mb0+L+bYa+wM2czR6gdxnCrKxh8
nhIjFEofq54xsR5NXF5IRcXrLAlDRzF5pc1rD1riTOywN+8YuWYYblLoh74Ist1omtEtZIiFOGoR
j07SllVZpQPj4tOqtolqwod8SLVmbcRMy7muqV+jbDmZxNlwMhgRTqMR5EfDJ0LhpLngLtOMH01l
Nt+K0PNo7LbsRw+DHLILD82NRc38KS9kd2vCtDygJ7enaQjlXR4qnMfhyD4fK7uQuM1ZyhML1nLO
YOg2OyefzB993OkKNyY5AoprNbWxmzQ9WVbX/sKI3qhrV3qUnBm4Q/giK600nENOvABLRarPCXBl
1/H7GJvgsqd68vFO8HzXyB1PKxm1003FRRkf9YE2xEKLyeO5RHMgAick5SdWrWceWcmFAgbyjTz2
8F41I2DnAsqje5OD3oLMcM1XQxvlWz9q05NuFQEDnLJf9LjsT73uAH2PpOTAHNPf+F5OOuXIDA0/
Qtk2vEmY2BjQtfmFUARHCgv1bxr1Yo9hPY7YCb3CfO3MqH504mE2kqUBmVdr0sSTlhEjWdvNGPQA
JwuMFWVjopjZgxX/iqyRDy4nKPyGHaD+GSHUfwVxlJKmNaz4q/XzEb13agDmlRUZpJRoU5TF7DMk
Od4z+oH6HEdbu7NURo1xV9k8jkY1JZ8eT9Nz0BjBDjNv/xZMOb88otF7XBPtXcdr9Gfqhl67Nns9
yFeutPxsHaa9ickbgMNs3YlaWs8zW/fXgalN3+0kSDkhxv73IM6b01BSxG21KntMOuZpZQsmHBbm
wcU2AmB/+JLCH8401muMPM3FgMz9pglRfEWjvUR50xaueNszD7JGW3dpCXjQKz1oG5aHNL8aVDn9
iNmr2btixFWGQGkZLGmKdtx6yhKvTauSfmsMZvnVBilPg9bv6a8eHXxIDMWWeeL+yIZ9rjiCEJXG
/pIy6XyLdOrtU1tH5U9wmon/Q96Z7EaOpVn6VRq1Z+Dycl7UxmizmSQzDa5hQ7jc5ZzJS17OT9+f
eUZXZQRQlSigN43OheBIuMIl43D/4ZzvrKRW4mo4Wm/yoaNqynRspoTz9P4bSvoI5n89zccusFAS
QsIIwsGwSnel2bBA50ltcbaqyS15ZkrzFzCC4hXuctzs0jg3yHxII/3lelPs8x2KrPqp8C9Wr5Fa
Twkt30+GWvOltqOx2Rpm7nJqQ0rBxmPm6iPSjFTCtEnFaWEzvMM8KJqVnQ6NXMekRb34VVx/EFsr
97oa3Jc4yli5eQbeHDNnhsReadulIsCz2bjL/WzABXYtbX/4RcvgdOmH6RVBWkPcDNKcS1FNCVsx
g76VtiraoNJ1gFWNVvZcTFUEOTCJCYJC31cYa9ufqrNt+sEeKfgU9u6of0ZyhBOG9NEG5RXLnZu2
zsacRvlSg4fCP0CJDtUi/z5ECayhwDXPOKyh3Mzd0D+PlsY0gKbnvtWquVCis9uNlTWFwVwuV2Xa
w7UwarlNk7rhVSz7aovnc07Wpe6MR6eol+OUkY/aIUbYYDXHIOaOeQSKdADz7GCRO1a5h49GL+pZ
I6/NcInIWyvLRhDbbjNYG79bVIivq3xmIuqz9mr8X1gBjV+Ol4oHY7oZb0UEtbCQovtZ5sxKafjZ
T7tIw4wc9A775u6kYsPd+ZMzn1sU0wcOTI4731+87/6UqEuJwWIly974OaqUblvAB1l1+GTwExvO
k9lb1tuSGs0Xa7fk3WLqso/jbDdHMv1BAu58QFCyvDVthSZNBaQLtMKOXZzq+XzXLWP06NWu+zG2
hpXd5IkWLnln+KxKlqtDBekGuKAKaT6g2oKFJGdGMgjYdH1W/crJHd1rALdQASf5kVv+ZIbZ4DfP
acCT7iQKVFU1R1D9LK9co9yI81WqeoalY14AlyrQ7ceQFDaqypPNUkOBYWn6iRNrn5jMIgu/PCZM
RWJj3BvJspcTw8NVK10A/1ZRPbm339YaY2TrQapQSMmU74PkOZacQx0nwiqwaB2hBtT+mzl1xpe9
LMb3Ohm6Ayt4lwvZkaHDRxDtSqu06ZLTOj3rG/oUzdvkvrcD/wbEffA1OsnHHmyQ8u9IztKfhlkz
fat8beHc7dQB9f507k0/IbPTkPkuADkzhrAJnE3ZLxAZqsKJNovd4eEwBANfiDBps4ck4h2tcdEw
GebOPxlkaSGex7e0VbYs3jLPbS+xQK2wKpOouJvriRCfyDfPc+Mah3rKpgPqg2rXZ5J0FBFM3U8n
l4TStLFMGQk4sl25EOnJxChqUAGId44RscmP/Axqj9KmI82mr17mZREMDLoO2ZxkaoLvf+NKo7vk
kTKoyuJqX7UVs0IHAoSKk/HKi3XcMOwpDmNsWzejPyp6IZujJn6CWCeZvUqtq546FJ+mGVd1aOku
eFaprF68he4ynpnJcFQP39WIsDKikNhnpZsiK+8p/Xwma3vbCgDMAYh7m52FLC5JqgObiBiprItL
IIjnfoPiF7EN8gCmq0N2yE2ovo5n66dSZT0JJFgWKVK57+yivPO10vug0MGmRsV7WwVj3L8BAocU
88+UWTbJKSQXQZ1IY1wY0n0o6o6n1+iMO0Z47IJKC8ql9mqTaLqpfW5spJ7cyhi18QU7ybHIgKuM
rMVPQRNZTzW2PzNcDDGwmyVfmBwxmmk2uX7pAL4K9M8yvim5XAhcJ41oYj01hJa4c+7Zh2xmgcWG
F/EuGvfIe4aikT/UtWfu49ExsDsm6bjOwc6p68id+Wj3aeSF7YgGf5fTaeJVJ/rkEwSN+9AsKnsr
tWNNK6TF7oXWpd50U+S5eydvLfTQ6dJ/S2ej/9b4s/s8U+XUqwFt3GNkQYXZchDm0dpPp+7Ns3An
gADVrdjYSZ29WKzxj4xygGB4uZdidKwLHAe5MJL1xAgaxE8L1tQ2O0xbEPlw4qXIrr87k8slQA0t
ps00jJzycnaGR5gi3jUJcCGsPCOL78Gi9US4zimIhMkuCGCzE0VaZgxMpAxBPJBa0EXYB+k4IsM8
x8yO4YpNOu1CIWGdr2Oh5h8T6LEZd7AChDc3dUOEWxoNVN26qaY920IYngWALhiGbeS8BeDqfwm1
+MHTKCffXXPlsheN5o4de2IssFTwR4/0nQyk0x+1M3bLntTZxdhUmV9+peNitfdmvETzqmMKPv6o
qrjydqaDs5nZZzZ9ialui3UfMA3eFFxIHEsx9eE6iG6T14W0cMqS2vR+TMIYS7RWPqgwgFy8Qhq/
d8Fv35hcbm3ABGFA42bYyyuZUkR7dkUsXXZDypBSf6w7QOyAyaV3bOzRuFgLkghoOm7Ka9/vzM+o
7spHkXvJXnIYP5lxoO6GoiPoUCEVDeFkJ/PRGizno1VF9hN5E2PBbGkvuIaoAuNlHwV108BW9hu6
poEj0I6s7sBx19+ljpAUrGRBkn/IgdSt/NJI3gAHB1+aivZrtAc/2/SdwXu1YBRmEzw5NF/xiJhl
Z5QBvLBA3gJQmNCtcKOxrSNf5ztE1pk1IIuC+x7yzgkIBhEcZNT9Iqyne6gXqe5ofxc0eC3ukJZn
aGtH0ltpY8nf+MVshCittR4XGPRxG6NrFln/unRzu83kIlAU+4ZxLPsyZ1GLudye6v57x+IUbKMv
sx10Z/c7U1fKbTYexa9elOV7DSTnoffNlNRtS/+YO0iOSrnGzV02JnctO9t14o7utUdPs20NTSnX
6QabPQ27PA1jbT2W0uqfuslFG2P7/TFRLgYxu/bTN1fmNTsHgBm1OeuHMhn9UySJxY3GnG0Xm821
3Xg+jAxD8U40p5e5Y2c8Y7Q89mPnHjRxBruiSm9pl70dtt6M8R8n0nwvMyTxI+3bDNYpm9eJgtK5
5nOxHnOe6qfBI8Pc8YGbWm2maH7RlTbNdIk91ezTvMLwkJZgPmWnrX2eG/Emk738oPgPLthQ5M40
qngfRHqEMQ5xtAt1agHAyw1xO9n00kK26Sz3JVqcuV7jPinvOZa9BzdfknYV6ay7dIQiDmfWyIgI
k5tuELOdXJc1tRG1h0vwCrF2UgGrUCxIcizek/2OdYy5oYe8/gfqbD60iCtOA679o9kk+AQzUl0I
AyynSnHlJtvZSLMyefvExfCn+u3/tsTk/yXxiIN+478Wj9yhur9pqf4iILl9y58CEjP4I5BEOxFs
hoXSvDkXxi/d/fu/+d4fKARNXAv2f8hE/lSQOPIP0s2A4xPzaEtEenzTnwoS2/yDLZkLwinwCM8g
huR/oiD5h4D3P0W1/yEg8f4mIGmrnvTUFA3dbDnMNPZBAM7O3gIMpiV6YHWY+vFjWzuxdXOKYLmG
2dZZ5ZrZbGrMIaKlXgHzYLwmMW+hkJhZA9bx8IUhcbbZ9dGWUOE7KLqqBuxQXXho6bhRe2/tW3Y8
hDI2sOKHw2I2clinjd+09m+bJqOxKCWfbm0L9tPfgQ2K5jEbJgmTwEc76h4iO2DQHVYwMNuf3XAr
Q3Eym6Nhr7repIdeyb6cDQfQTh+wn4ahUzOTWkiMmQcwJEmMQGOZBMCjGAFrbq0tt+0V47e2tyrS
zeaoeGAAUNk9qd9Bi+TbxaKP4Jo1NRavVWe4EcAeR9SDtcVo6DRNmGbJ2A/hVM2GTWyBhWwEV6wQ
ornzB8+KX3KPj+JjMaRSKO2lVeTfbGiv9kfsDZF54SR1qgcf1xMcsUYKyUEC6Nkxr6aqJ8QxVVAk
l3R2gOhxDs5NRX5doliX+zoxfuQcOj/pRWYUO1XGANEUjPGvvZdPMyLJyQOBZ8kCqSBbgPxk5cST
gPcidIsZkvKX5OrjD4VXHvujnd3hmSR0E4kxzvF1CbOjbRAFkcNwqZc5LT7TlP3hRrVtjnVgKIMJ
DziZXqsWvpD5jGQImVAI1BeFKFfCijetSot53w9BP1yMuMvUPoOv1Z6HonRKD6ZX3hpiq1imyCDU
vUN9F0ZD1UMzjYB9mAxKiHOKk/UikqgCU95DukTEZAT1gB3NLvLpE73PUtgrU+fASjmL09xgLWsq
hyQmXsLmh2CxlGxdRWxrGkJomBkwg78jkgU4AgGX1EcLB/xYV+kdojCl5f1sFjZYVU3zBSa2Hnlu
Nm7ZjN5TZtBZQPpBZi3OfdoJ4wdbTQ09b24sUh72CbFmDQqCbo45xmqHk+pV6RQm9Z4fekifqaZ7
qpGUpTpB9AAzhmrNRUKLHvrIMZk0+iRwBoIYBB8UVkjJ0kbsj9vCMD/ZtM/VN92r2Xaw9VF7/Uom
hqMwECpSGk8MTub8oEvXhD5N6wbtBEgCpidWhO2HcBt/0eGse5usBm3qKf4GENHpzovFYd6Q3xXp
9NkuxazvzdpWoyQ/K+CkpoeYanXgv4UlirI7MR8xqzjRwRf+GB1ySjm0YoRe9O0JAoqVfg8YeLTf
gDySaRgqdhQzc6xW5/3tcSW76BMBj2ugTJCZhzQUTUHZYAfOEovu1QVZxJDCzbwnIE1Bs82twMnv
Yy1idWb21FfviewZ0FCoyfyrELny33sGnECYEoRT8wd54qnG3J6LWZyciP3ktlXDNN7ztzQ07Ilb
Eu2JL1mir5ji99PKMHjDsM4icZF0M2mzVaoT9nTP0A4suSEgVXlXQ5Ak+UlN5PknFqdWcDd5ztJs
MhvG3anOoLr0yJSCW6VlGEnBPr1nGnyahjIxPic91JoxkJPNp8Yrk2RPUihUIpKYAKsZZkY+9y4b
Gc+OB6krMLX6Rmh8YVjltAwRqyS+R4KVjB/WOKTjnWnNrcCYnerWOmkAmjp0iRRCB1IVbnufpHEM
z9UAInBTSqMVclbtrFsqD5ZARn8fj3mSQ6NEGH7vq9wbh1UqUciTo2qYYkLUYtrVd8zMY3sGql6C
u0HcMxBQk+Vu4tzxxsrEHqBzAQ3Hg2k6hJHpW+QwgpK203MXY1MMp0mm7pNdjjnv48gY5h5LaY05
gqdRk0mzsoSok/vEmxZKMFtNfkDOht3NF3tsE3UfDa5YrqMG4oGCAWrm+A3VeAP/XZV5s7Yq4KcU
cRjRtmCfR/9M+gT55MUS3GxS6NetCWIKC8Er7uF+gHhs54y2x7JMS4Y2SZsHv4TFSwoaTFkwlSly
Fp1q1djcHD2V9cA+SzCwBOXE4o+Zug9H7su6bSyJcM0m80MnC07rpfVE+twiQI4vAOm6+B7X+mge
kwh94tkSIC5OlmaqdJMtTOKoc6GaV16LDhVj2Y7Nhvj1GMGNqkz7F60CnTUnLCSQqw56e75rEM39
itsqj34xpKy6O+WOsz4h98nE0xy3VMOrRM1kaMCsVKh9Cg9n+I6E615slgHz0sWFOdLR8gV28pa5
U2PqEHQZ6/nFl+9pKX7RmRSfBYoiaP/GaJrVJeukbDbNwAoXDnWMbWmtGidtw9xQXnZMaq8bts5g
p8FaWYuAHQ8b0lWfZaor/RDRcuWgIIyxhY8Vde7yTPAOwjBdOEl5gaJgJWcoJoJ0ktbWmfdaz9Zc
nEa8dj2k6rk31q7MBosEVJkbb1lm92TGjKpJgrdbh5DvBQVAtklT0VndOg/GpnsdssLTG7sdcGKs
MM9Q0CPxJPhuP7Q3TDCrXKt+tLi9ANnNVYV1FD2b9+gHwRSrdeYmkG49d5G03n0wko+31J5ktyys
+S5aNLO2FZUfCSdEbavRANyY5ERMFz5r9WJN3zssH55yXPtd00A4H8WYLubJZmaXbAH7emW6qvo6
yp9rFXXjCemML54TmcvmwC5EGeAPnLQo3lEG9OmBBagnj65ZyuEHaw8V3NGxGVzZEjDKBpd0X9/E
HWb1YNWmjJHixI1rvmumsO17McSRhduZc1ItW6b2zCmhbnVJpbeMjgxlb61s6peLrmvWcutMC7M4
gx4ULuZwK1ZDusm9WS6nVDoW7v/Ojrrr1CHcYivaDzGiNrshCmDFwRDhiUaiJYKOtShTVvDIWshI
rHiqy+pzofWuom3dSEklQizjVPSfFGOJhXg5D+yBKNYobzGZLbxBEE7UTN2JWEkrYiW3pWaWgbnL
dKtqOGhZpr65wXxtBN267jwbuH9HA3ajHGQdA8k1H+GY8obq0egTLE8elPOL0I6p7gBoZYt5/d0F
/P/cCPk0Cf91I3Sf/vjefo/773/phG7f849OyPDlH55leQ6K+UDY5Dvj8/xHK2TQC7lYkeh4hHB8
J7AQ4P/ZC5nOH0I6aOnBX7C//N1A/R81vfjDE57DeY/WxRRAaP4nvZC8tTz/2Qo5/A/gqHAxDPMD
SPfvnmGvIDndLgADCOXubNWuB9KJGCGGDezYPp2BnH/GBBckJUi0vLmY5gRwkA2X8OHjJeN76lWk
8zhHEmtORckm3QpqLEIlpYle/dNH+6eR438hwLnUKWLJf/+3v8a0/v5ZA+HQkbm4EqQj/uaFrF1L
ORmdyRam0KEpu2tGSpRVXUBxP4xAWuzlwh54/9//oyZX4W+fENfOpCV1bbwNPp/3X5xtuRLAm1LY
XSRubdgTrAujJ1fyjCQQjqt71F2/kfqjQ/mt8qMk2KywnvwD+062YemmE269uj2v/+LD+Ju15vZp
8HNxQwlXeoFJEutff66h1U5LGg5J4bCJ5p54EXwBCFFG3TB4bTZLOhwMx16Nvn33338kv2+Kv940
8PJ9z3Vp5LFnmDcj9z+Z/YAi0Sb6TNR0gbFAdQcRQZEfUgYt4sbRSewVhekGpCeDTEqvJkL2BcRi
50wsYIIx+SJmztkYIlvlrb76c/OQjeMjEIonSyzvNTEQ/cvg6jsoqqEVp5dSs6zyLPlsgWVp0Z0Y
E3tKV7BmZiQnzJMruYOzLBQl2GQgrCJ4gQKG4yoB6xBtogg0/+K9+LOz6zygFoO5gk71wHF0ArGw
K2d3p4xmrWvnhW9/VH4YLc1Jt32CfsT56Wh1mH/b7fxxD8ElXG7rgkqM59ltH8y4f+SH+4bl74Cf
4eB0M1p7d/4RazmtBtVs+2Ama3IoPRAhJguJj//+gmC9+ftN6uI0FYHHXep53BJ/c5NndM5mEcTF
dnAfaYBw/ZtMMoaTE2/MdGe0aw9bAVAiueIOCajpXpIknL+5+aYG1dgdsaHFiHugMb+Y0HTzZ3cM
UfnL722wml9Tf0WX0E+kQaxaCHDpHqIeIE3ZY+h+CI55si/Kazkd8G0WEIps6L0Drpm4oTGoio1U
26l8i2xGf6xRR9pi1iEPTFNL4MxpHMr0KU/vCmLKnAdRoodcd0MIpYB/sR0BPIYA84oK4zOyQSh8
B9s7RMEx6LZzdcabDL+8KHcgu40s7Mqdi+BsXE/ZPgEE5h+m7GCDGRHXlu43OfT1Q4U8X+yCaRO1
EAC2UcOLb03wUUPZT2Hgs9M6QgmXZHErRojzqcWEEXBmH2EIESSmkeZwn3npfuL3wc02wzgaQyN6
NOH+p9iMQ6lD0eya9IGbLlX3YM4m3CDLWzl9g/8Tp9CjQhvBRMpEskspPhWxOkBHFGE7giTb9GiO
VxFs8+F+bk/uwKZv5cSh/ok5sff+1avkb4732yHA7RNIyVHE+h2tz18faDy7PTsVyMmAKvLg1Ruf
AjpvH8e9zzjWYnu1AAv1b/OwO6ckmVzKMJXLnRPrx2Q2HhZWpAPRpe7Me2fCP8M2o+9eXIDexvRU
3ZjCjdya3ca/vRGJgTHHVxfISuF+NcMt30bsg/7SkBbV2XWY12I9M2+u8TAbdKQN6xeL+3UqvoSy
UQ1kGIm+PAght9E0TIB1RM51Mu5msyHbA3x0ty701sg3g9yV7bMTXYp5LQjNxRZQxdes+1zqnRD3
srpO5ZPhXYJiO/l7CfUXKWsMVCJsyrWPzCtGQV/AGwJ9NEHQJiHGDOsZvh+7U2hlayu4WMH9EF0w
W9TOHjDm0ryI7smeX+38AScXKDRi551XtkkdWXVTkK1HSnGnWo6124Qo31G47GFoIRt8IwMM7E/8
Ly6vxRz2ryeYy8jUl97NfOdRONy82//0ukaunSWOV5bbxli+T6W+JQ9JIlwqZDBR5TinSDXF0U4N
7r9SPAhee2tQRaEUZbrBPn5GWHYV3XQX9MGnF6HObvPxV+TIfg+y9Ei6349iiM6OBNxltWUDFuLH
CCBsQxhFtusS7W98aw/NvQCzMcc7whU/DZ+gT20k/wKrQZH09/OamsqSkvLIQcfKsf23eznj1Wyn
aUDmfFc0HBDsZrFLY1oxOuzW9rjA6/5ZSnCV6SAwOk0s/YaIlpzdPG9tgrhQk6yXmle/cn765L4A
crY/jcRE7zueg8j7nMaiDb1yYWbSwBxHlchwND8ksXcxbFjYFEn4JAxs926PamHZKcJPtjFKUrK9
trN8r2Lb2yFB7DZ5dd8Ql8sTBd2bKA78KeW+IUsBHNXZvS8KSq1qKIGQx8Z+COq98OLnRScpvuBm
Myj0NZMFPSOwz2riico7XWzNIV9CUfPORlsAIK3ETjbOXI+yvc9yol694VmUObscNu0qJzkeXNu2
avgrjHqQxzTAsmpU9AfdvKR+e6qXwTh6Lrem4bDqMhGt3rdET2eJ+gS93a8Nrfw1tCdwrGaePIlq
vEoDTaKvmDC0xACeOnZbKz81necZKAPXwKhOnvxkYu5c8H5kj05mrPGsJOcbIF/aqbxEhSMvjvRf
XFT+e8jf6kyM7rDxSjSxva3gqmdMPrXRclzbfhZmhsPH6owo2w2Xrai1dRfbv2ZG2V+YAX3rTetc
LWN7mJ3WgnW+dJuiidmHWuIhtsg5KHk6rl6rX60SgPRk9feINdVW3WKjPCbpaN26YNc0CQE5Wf6Q
SPGCeIVV66ydM1cIY3/cH+18X5tWe4iUGMIkI7L095+mXpLAlY7J2cgIPXG79KuaiKUw8Md8dnk2
H8DPilW7OOlWkhCCO5P5c1HFX0iU8Swq9ntJ7JahJ8fmTLbTN5+Lsc16zYFRJ9/x3iPALd1qW/Tw
yTrHJW/HtxmrBmSJBaRQBJ5/tFuoqXgkSQVpg59RQ/RZ0EIy5+WvVRbsyGV4cnNQxmWj12Wio6Op
nyjidm0uW55xS66cibwrl1Q//m9OX+eT+TOUsjLbEwf/YgtCuhKTQq+aq0dnyFnT1SlxB14b7KwR
7TkLloMD1jQEA9RtyqC+FnCzb5kxRIXGn+CWOqigJB1m49StOQ+DnZFWC6HUtyg6Yp0KCo8qwncx
RVd7YvYtOQcQbb7qKDhUrJHXKhi+jeytN74BPbx1XPyn3SlBaAP40VsRKskELyJ8a27adeQ8QJ+D
ARTrkTiAIID1lxQrI/vyfLSKKkKKUo3WNlNfTV8iFbSqmuVwC/GGFlsW5q9ZEHKcDf25ZymwiYgz
wkplmZuCm+2YYgo7orq+yALOwWz25Qn6UQnK1eLZ8G1eNqQTPUye9tnPwuKOpEMlL8rPlut0IlBy
OhY58/6cGOWnut6Ndd/dBwOvn7xNeCTt0gnddP6JXSs/lJMHO24xjjU4wbxezE3ekagrZqDGtfGt
lCPzRmOAf8CmeMg4PKtoqHekpjyqdvY2JOM1HmWPWyNKTg8xIo9dVAbzNu45Mkpc/AkUym0RQetI
GVejMTSpydt82lm5vUHVke1J1WJDEzevsNWjI5uvE+9rc2P6GD8mzfApLjg2reds4fUTNa9DjiJW
xXekeNp5wqY2it7bUot9PdonqwzRqJes0zDmuK31LapH9GsDWWM8pSS25H22G7vHPM1dooZniyer
JiN9Kaadx1eQvnmzwfIDYkjPKHRBU1eZUmviqJylU8emGqotDjf8Pz1+8A6jVEHa5BrirlHmxZHZ
IpfJzLaTUkgg6CnWWcNQoGDyDAG7CF0AMOHI/dxYatnZTJHg3LQEZDadoNgG0+ro00LGwFo287AW
Pur9GfcW1SwhD6mrf7LxuCISwwtOAKbpMTTKO6rRzG0PtRcjmTTe0RKSD1lRorejpkrG5EK4RZb+
/i8sQ9i3JLSPRO9wjr9UycukiLQwxomMI2985bWdrIDut2sCP6w1rd1WDt28NzIChbq22eXECacz
YQxsc14oSVDZTMUQEqIAlRifFHDypQqdpd/E8FDDwa7n/Vh5J8sCqwjIH1jbzfU9yytgX4I1ataa
E69kkB8HdlK81uCVrSEcPU39+FbMoFe8AOkZvggEJfFG8Czw9q8O2kIiBEtTE39oPgNE3qLATrg3
SQqLDWCJy1W46NnpheAv2i0IWDJhusa+96ZHI0l+LKLaRQ6lI4IMOgqDFnJkm7XmI9u3ncvWbSj6
TdHCfKyY9xJ3CeWrRFKz0uUdKN8If/GwJcwX7hzjbNRxOtp6HBoQBOW6GOxVgjM8nJYVanRpeu45
baN4wyr33unbNU5iHRY8ryHDeWfTy5dyBOU8lAjpLZ9snbhDMG900SGBIHSHyCHSCOxsRpThlJkO
mgac9GNs9ehoD5i+D3YWu2ezrJdtTxA2OSw+DhU7+mgHRgyRGElNSE1qtC+mlgbbDpoHVIcRyWvG
MadffCgwDuKmCkhDLVJ8zCDVjGY6IEk2j1G7mMeSSWBYVvUYFoOZnDr/ZzDfwrDzJTp1P11qkDOb
tP78+0/U2dmSGBeNW5P7vPN462+sIhB3kauyo6OiYzAItRlmIjCXwHiMoqg9VTXT3VyKQ1G33v3v
Lznl6n3cAGQzTW2s5qKemLE4t1ulK++625fff/r9pcnm50kInvnlW2ProSBNZP6FEcoUuAyFu+la
MozHlgDvoPFLYiIgyHYCcwp10F6Q8HiI5iw9V+37GBBPKkEIQ8qZbwE9hCFrJcXWcwNeZ3OFUHWi
+c0HuKhL1IDCaUrIz9Bj3DSv71TrBVsnKdBwVh4EMzSO1V1y+1IIvSPFsj5jRSQQsImHnTs25DS4
6lQLIKJJgJ0MSW/7wC/6EGXBsCeZMwgNcOGhtp1l75GbhC4+uxZ2T45p7QVPVRcbd55KTpkxr+Dy
5t/7wAWkqxNvNTGY2mfs79ZYcuFajfDHc01eRNAM736srqbF3H+q5KVGV3oag+Lkx3FMXGczfoh4
aK9x4mAwUqN5N5Cod8/bKF5Zytjks8iuNTXPs+Le5TeoxqPVe5+Y73OG7wFIfcwam2BcDmlE3DbL
+YmZmEN0dzKy6m1xcGBiWeG/i1dSp6wLcq855UQdBXOcUy0RoziRL3PWEU2mYbBVnjxiu5ylGu+X
2TjT0S1nT9lIq4qKSrld7svZbo9xIieQYTnUG7O95k5w9huP8ms0PksBxhu4h39XKu2R4SJIy8ms
j35+d+DXpbSW3CQKE0WOCLJlw/JYmRNA69sRqfv+IXfs9rnvZu7xaNmmTkNg26yGp76xnnVlh25R
NBuPNcuxj2J7m3EUpEm1Sdno3FdW+zg3kLErRmKU/RGhXRpZmW2n3yxvnHZpdjO6DkzHZlBJU0/X
OwneLYDkVzUENggQLjLIjzxv4sPSpntjfjB8xoyTae467nd4WXKHoP2MxuAlDrDXNZP4rlPqYjG/
LlNFsHy/MsR4CToLVlA0k9JDjo4VnQCV+6y4LELQSmi01paI05bmfNwi9IcoOAoitID0rAZA1zzs
QCATUFNCM0e8dUmatXc2Ez3T3YgbbvmV+2m9IVChWa7avNyUnaASYa95NXYniuxzkuktzCqUzc27
TBzyw0ZnXWPOw7plvbIHQR+JADBEdNmH0bsfDNdIYZeuiCqimFQMoODIEba7HgdAWXj+1EbDVkNS
1/2aWLhpk9TWwQcO7H/i9X/35BsQoxp7GXlMSOavAQm+oRl7X8Noh9gd4tDIy7PEZjLOkIUJEN5r
i79imSPWWE1eXjJsMHIfu2J4U2O90nSY+K3Gb8p0Hf5+d4n5rFo132Si/ScFKvu10BEQ9YqJPBFF
5IIYjpOmnMleiyo/8q4mMQTnGiHh32I5Y7hXx6SyPoXKwhSJ3GzH3mp2mytXk5nXhA02rWPWjJKm
YlvWLdmOUzqtjVg8kX167cfmaTGJZkrz6Iu1N2pnMNsry2ZFNQzn3/+0N6MY8codsQURe0e2cmZ1
+4myAoNJXr1TKZ+BmbCAk+oXyAvLLEKB7H3VNQ6W1/a8lA7wZfjpBAP23MHaKK4uxrdVWbzEy0SM
mP0KcBn9J5kQiihCMkMJ76Keyoyv3kLgVJa4tc17jCIvY1XeZ5kMgyh6kY6z9xWCXTARObJEBP/L
M0bWt9QvfnQLzIFo8TeWY3xFyIrZYMckxC4/JOhCdiyfyKCfJtgefcteG3vdN2RcV+WY2Fed5GlE
ER+yD/y0RXXuFYECRLwfDAr/VZb+jIC3RaZ1Kfx0j7q/vtky2PbbP2zzZrbJl2LvJvo1TXWyGmUG
DqIyvhxp8yC78KhjB88AA78q/sR9/Dh6mtGn84lg4aiRB4cGfmq34Qd5mvL8agKA9wFfIiOornWQ
FqEniFcXGd04E4v9/+buzJbjRrYs+0Uow+yO1wjEwBgYnEnxBUaJIuZ5xtf3gpTdVwyxSbu36qle
0jKVlgkE4PDhnL3XnnA5JSOmzla7dZz8OIvUHbYsSdr0a8eS+xpIXGCmeHXr0zTdJAqOnPl6JNSd
JK6EUK+2aowVPXXsH3mqXBMpW/Y+9c8uOymjQ1S6H61F1cNCRo6pN869ZYcnxTavLD+4sxrGzDSZ
eGlpq2aIP0zfuIwwrWWped/WfIYECwQouYJ9kiDLVnP9NmP1DpC5uFnU0eQPrzViFpeGjTrUFpda
hWa40JOHwgbUY7Nt1vnfd5wpENrYexwdrqHFlAUTtjeBaT+Uif3DlM2A1ASNahufyK5O3CkpD6qu
YEVT+xejwdUx+q4d6Ah61WmBpz6D/jpSYw3TJ6rqOOPq71rN1lJKpo2RkMZRLcd1bNMoYD3dsLcl
wMMCN++0Az/DnKUV5HkXRk98Mmg1pIAbJ85vkyS8Y1kjcQ85WG7qN72GiBb+4gHlyiOG2we2828N
uCrX63p+f4M1GpkKDOX7gZYP6vdoPTNzkJsEbjLGV2Lmw9PDXaPivrSTul/Svj2khAssiDJ8Eary
UwtJU/AVihiqQ1ChT1sChSvZsQ2DMCOMPmC7GQVYA/UgJUkefa2To8vC2Lcgpt5HYrHkwL4UCgBA
WyGQ02/BTsCmo0MSEJsVjxumxNUw6tRpPHozSQxeBi51XJN3mMqHlJTrDRaq778eOuHnF1FdXEkL
GS6cgGM9WhrNlAtOziBmBAao0LeddQT3iTOUuVT9IXZHf7xU0VYv7cjAfDwiGVeSaKPrEjURcPPJ
UoelFVq7TIVzMY3m7DGrTiMteZJZf461+ZIyNWVSWRSJskYlgrJCPCHteBZO+6qozcZw1OfMDJ+t
7pJRv0sn9dbMBSoIMF6Zehtl3XWchdAXx4PdkUWQEU+ixYjvae5o3Ug+MmJFr5IMeBwWCyNJLmNi
LaSBARoqgAXpa0nq1y4W3mM2basaY63JgKZUy2EVDfMUvDbEj6JUYbfmFA+tF/6MaspkLXvGOq4P
ddFQPvSCN+JXnvhMMZOUL6S4ITvosycdgJQagHivzGe7Vt6Mpriy+gAXbAdgv+pxewrSv52i/Jlq
CNWDnTI5z7Xk9ZMnX1Eo4pMwUBPCWx++d0NzaaWUKHQjztyhq53lgFptUdb60Sipmc0NGD/VKf/h
xk4CEAdV+lhucqoFOlFgZQu2jJL/vV/Ur5FI7iOt3IUIWjDJuHHoHzxWGzFAfKhn8xT1+0elV3Cp
34kEmqtpciLm/LW11UyuJtV+sTuWszicODeB9y/FqoizZzAKzTLTTaa8EL9wAXrEgFu2dPx6bYny
GXK2Ww0Q081S3Q99SlIAkESfkEGOId6q8ugkDrN3/KEK+eEwu446KAoFx/62xxxMMg7TAqiHjYyM
q7FXb8aUA6IZ3jW9d4Cc6a/igoBR36ng5Er0lg7eYwJQiIJYIp6hfSvZeVVlt0e8Mtf3hnVndaQz
RxIrFcJKTIUBTK1VXU0Xdju99TI7kfX1rVCKbQYIbjmNJaQlwb6GMiIbk75bjkBSEGNOtwDDjw0S
H9gZdBuQO1+Bkv/uFNm20sFm1gkZaI5DRVCx5gjS+giNA8NqfjOQmmtzsmXl8W88m25min+kNB9Q
e+onkyOPqwH/UEX1GCc24XbheI/0F92k4xC+4W3tDh2x1LU7nyV/qST9S93qwNcaZEPkmtPSrPaD
IuAAefW2M0WwLsPhZxYFN6YKj4f5pFMAUDeETYDKVPQFuL11Dc8MMTF4sV2tk9ndmg4SJZIa1dx7
AMMOwJHeuBT9Xexx1LUItFn2wnj2GQFLknd7vmnToa/g7wrYV1dWDTioSHZ8BGg8u5H4gbJ/yNv6
UagmzBii7l19yDYEB+RMbUTmoqrsV7lSwWwlRqFQr4wGrpCMKlJhHouKDFhbDYjAkkfJ+ZseRXcL
v+ZxfmFeR7GwntkoobLyrTWStR9CRKuKWkXqZzeh16u8J0EpsYixhMytSwnKRpNLK4te0N29jZ3s
NpFKH9nrmh3uIAbyxKBlNH7z/B9mXB37muSnUjGbtd5smqEGUu/rwZKGLS2PNTWs3jVD/yYTlc8M
Kepdl7Nrg9ECiAaPm5iUveg93HLGbKCkNlYP5QV+1jeIIiF8c5ToVgpLJH2dOvMxdgjUkNRyVArX
g+7viNK8gwv9XcW5EaW3dkbPw45xGpc78mcKSDQB60iCTyuEQBXa0F0dYn17kgA4o/xU6jFYyrT0
lqIe740BGklPYV2wF1BsGV6ndvcaN103AwxvkZvLhVOM90gpy5isQPYj6Pco/wsAf4iNgoVK95se
MlIwdgDhnmjrt8zrV2Ncv1iWfwD9pSCAfsV9d6UL8mW7GK5TC22tK9tTVYl2CeXnYIr6rk3at8lG
JTxEd21hfA+6inB5M/WXORpSds/EIxn3jYVmVohg08uKrZxyRTy0toOGoCn1t7EWroHSZR1YrFqt
heiyoh/cW/oFdi9K2orxXUmbozN4C1V1XhQOIG6PeddT2ZM43U6ztbeIw9hFahxs0mW8lmPZkNkL
P3I1tPbEVVZTocHN++aFlYEdl3TBJLxITLSTmedfqxXoRStnYSBGmygru7mRUh5iTd3bRI135Cqj
eHm25rBbrOt3gUOzOUkDiSZS4/A8mGy/Vfu7P1RzquuLVUX9pgGssVBD44nNxH3kkHuGUkVb+npN
QhxF9HyIF2TBc/aieIomQ06beqyu4na8TaeCWpIdDss4Tn/AmNjAJHlr5yxNHfSMC974om7Uo0Pz
BJYaqUuGz6c/UsknZtahtMjih8FvlsBDO3GrtFkBnouYI8zXjijCEvkhNDTXwyHk5uwKARNlfPJ+
sTCA87mGCbJChVQ0p7SRhuCSedrvohhX1FQLissM4kUoyIW2BoxvhtrTIu1ucXZ/w8nqLx1tuEHL
+9oOrMAo7x+HBLYdILYwxX9ve4FL6fRYzRGQHsPLMagn9xmhKEZlAWTmjL6mMkVTdCKQPTVgTDmq
tuFm26toVB2GEtGM0gDNh1f82pI9VyEgTu816PP8T9XaurLyVrn0pX5vVxpLQkcPUGe+TAx2Kl50
W0XeE8izEDY6Pn+mLlbYJFhLyzDnrs+hzrj1NoiLzdQZ0Ha84xSzqthYmN3MbAjF4atZMWGjTU/p
/7diHcQmL7kPdqZHaH1VfPOnvmGK6S6bUrlkir3PnP56QCHN8QDSeXxPBvIVAkTbdayQQ4U6Etla
FFeB5j9WiPvbLLZXo4+tXB34lhTttW2o95BLxXPTYviFcjNZxY5t1qosI2cPm+jWq0J/TRsH917Z
7iKPuKO2Ti6EHpAOo+pwRgPY0nl2hZkdj8dIDlU8XEdGelDJWijiVtAWZgGyaxZ0v0rGVW0ikdQg
MKg9Nt7IinBwJdEPTa3WVCvkMfNZBiD3QVsbCG4iPA3B5YzM4S1nSyDrKlVy9vxlM670OMkOmfiG
qRCLtGPtxxgxReO81IZXu7Qy150Tf8exuoEI6K8HtBUN9hNBm8gVEfsExLGkhyE8XkwjORB9ZUnX
Tr43BNAuGs9QAeBk6Yo2HJiJcFcW7Cfy4clWoc+AoXhyNqGaGcs0Ip5Czd4srQfX3ANKNPTwNQZ/
bbf+uMYgIhin/nXY5hGJjOQdQHOi8WI7DEobmkNnUUJyJr4xFWg0OZ4x5DDCCi3njbD7zKINMk60
LHKv7+e4PH8l5RbJ+pE9VHLB6hivhopQZ1mx3E7JpaqgisB0k5anUaSccgI1vbFCc0POsosAhM+m
0256XXkqcNMtWz24Bpjkjra+m3zNYqrDWjOoRyQD9Tr2S+OqwguzG3LlBvf8S6RXewCY/V6byA/S
A38pAsZ+oVI/byNfHkKDktFUNKSL6kg8Oo4pJAN4Pi0e8oGr8FZoDcXWwcBWtehMDotpj6A70dD+
+MpLVA3EDyiOjf6vYrfuzZvF+pmIDAW853BnOUCLdCs3jhg3D6IbQtYHqS1Sc851rdmHQlh3c3N4
Ubv8RBRCdyK4BfKcM+7G/JQMdsjWlQ2tZr7UZfTmJ6wJkcJKEbb69ykanmhfxZjQr1rk+5QOEiq1
Vkh0WhF90zIQfCoSGKLKXkYkErKjpRnnPXGNGeXIsLqqeYHgDI1rNco4qLOn6tXuuxQh3DtA7b6a
5uxIvRfNV8nIHQYuNnr7yi/ZrH43xpyAI7Wb8EzrRC9QmLDAgYyWUi+rn05ESEsfhSvYPcfcC8Fc
yJVmoFbITEyd9VOeEuFdvU5C3EHTshEkNvdxNNzmxCUxfsAST7a4VUb5XUb6k2GUWxEg5EAyMS2Q
tImlBgR+oyjjDlO6tdDR8dEDuptsKr/eMKylMt0H9SIqxhuk/QtlkuGKEJaLaeo2uhLeBWoEZcd7
E2Zz0/gERZiYwBfK6N3Q9CWUMkdcM26Rq5Oel4prdbBXZqcmVJ6gUUm/OQkK6oY2XsSJla3DTKlX
gxUVoIUrjuFa3Oy0CdFhPyW7xlLNPbK8YcWUVCw6ven2RaEzWn79bUjgEJ9RfiqiGYyjxpS36rj5
VqjHLvVe/S4IT4Xs6k0WVW/FULm8ZmdDeBIqTtwIQK36Bfw2WiD5IcrEM4bp+qKvC+1qrNk0owGk
dpyHVzpiCac0hktnwqHrganZeHKOHyvTN061w2UL1CqPocCiV9HcOKNY4Elib0fWUFkFyh3+7vlg
7+9l5j3A6yXKFSv50pCADJqUnr4ZKyfHz/tD5Dgv0gfu7geoFZxaPfQVfUl4bA8mbK6b+zCd0j04
pGwl8qTcRE3zs+7L9EerJffTUNj7tpgx2qFvQpMI6ADbZfTN7tNx4cCEWoeKBDM3xg6I1maFW6B6
IjOa8lymulZipTfk1y0nndxyGw/bykHW7FrmtlODXeNIXmUOfNjUrOwCu320Lc0LWs5sOHqLOS98
i2zkfjK5cWwXkunOh37ojUEDDEjdakZyoQXqwmhQVfQN8ZRFaIcrEzvV0rYqMoNTCweJPpDMzqwg
Cw3jlCy1KzKg2YKCUE4L836qm3DrDHczRGBlsyxfCOAvdH2qqxEX/WLojVcrZZegp0G8oCmhroxI
lUsDv9W2wzTGtj5JHrp0QGSSNnc5lpXt4CviLpf9bV7V5SYriVob2SQQu23d0xJkZ53rTxJy5SUT
NOHPEXmF1p56PnI6L+ckn5Xfs2RkA0bTZ2WZYpY3ls80Wm9GIPkU0WumFuwgrW3utZbWYJ0VPDWQ
PgURsQBSKGaZRUY+suEcIpKMis7s9wwuar00F5dqvNctNlB2j1kjl92DDNOZgWnR9rMJC0TpM3Tb
kdPdHYWzCP00BN0JPkCUqsPaUKtgg09UP6S+5cbIIiEgKs/Yk+i+R5DzFFR2FhBCqqw007HVfEdA
R1t+eMDmduwmoyfogCBQfyq6x0YBR9RBunQTGrzuVBvODYata43A829wKYyVpjj+pvaFq6uqfj92
4Q2ue/m9KyFVtVqDIqsf0YdgYSsVAsi7OnJ1Qty3ASvYXeR5GC10C2i3JK9MaOU9kU/VNqCb4OLg
aFyTt76XYXldG2O29ka95SwZkqwaIQs1yCKBdV2dACmk7tgbb8LuzAcQLBWxahtwAFS5AjtbiJ5v
EWIXoN+2fRbsUSmj2ncl+8p7JRTFIrVL7aSUIWwLpb1VDac6wYalPDwVp7wz2W/l6SXqj/m4N+Yg
5iAFQBzRV7Us8u0kmCEodoRbDsI2A7zxD0P0EAxW+iMm89WYjNcRft9zGE6nemSsT0MyXYezsX1Q
6vDGYAzXFvKHidXkBnv8m6fMQAhsg00SWhdTjvOj1pIKU+rk8GFiyQ/rJzsYnvqSAEwnYkKCTEM1
jExfapCZulcI40BOC/nG6mpXq/ltY8632rF0LfwhMA4TWjVI1NlyRhNdFEOLY9qwTnZJPHvNrSlA
PJlY8Kr07IEXoVX8KLTK2731jSSpCMZGmvKX0EcrOsgfCpa1ndqyvewEAjrZVieAS8Ye+lC0RNIB
MZ6MdTdFinfJiEIPxo9yOqO7atUIag6xTLmCaw4RLvIf360aVVxm/kUYghvGiuHNtiHk2yXqKSCV
/loxFSBPefbqmPJ7M4dJ4ysLLuiPL+Le1hYkc2rEamv1ykMQJywq0aneRvcYLrOVklKF0GB6LZKi
8m7HvE/3U/uton3oqL1rqE5y4eQD3u+izg5JQ4Brxc4QLBoCastbN3XTogGkYJkFofat99APoNTa
8Lqc5aiN32rZUoJp/VdDba9pr50UZ0qPyNIbWp3Oo55MWyufDoYB9pJKWHFJyWyLkVp1Ayp1nEIN
yoxQ9drAcAGyRDdm2kY3o5cjiNU4bf36szTJvG3mJT+Vws53RJMVO/QOj5rIm40ty7shdpT7SRPx
ZV/Fr2QPeFN2B1m0vuW8JLU+JeJE1hdl91OMtKhwkLheb14qNoYIc/QPlu11m04ff2Z1aG3QaRRL
RWTOddlPzvVkqyUiKErlTZyNG/gjNTxzxbmWKeIZJ/PaXQmh9jpx0F0Ic7hMGGJ11nQUNRCEzei9
C8+I154a62h+Ne+xwfRIMc3zj7/+ESNiYj/6ld1cjSEYFH0oHmuMgW0ijScbT7MbNL2NZ8Mwn5wE
s7GfETXod9eWmSJ6g4C8BFq0MnJji1s8dGkb+iuimyWgZPrWlecZe7WCJ5OnmbpWgUNeJ/rBaZEY
BSNw9qmMj2UXTctEIRAniINqQyTPdKXKu5wS0QLciYB9H/ww5Fhc9FphHvB+2OtxH2T8QQonJWOy
onpTvJCUje5k548hRww1hVI1kPmkZW/OjHLSInOX2VQ929Znx26mbJmLdldr086cv72istatg3LL
4WUZxjXk4pvMYoBBii2BUqUPeT033SL1GvenAkZU2JRtiR3150oL5eyyLfFZ4LVd6NG0DUKYjmmp
0TyEkLscIY+2avmQR+TaRddaxJ1AwwpXbfHYDxRa5BBTEY3ZtapkB1jhPpgEplo/apZhj6DGrNur
MDaPhfBQdiEd6k8eyFOMIHdBYsBTUf0fpXefpDV7ieE2tMVLqXKSg0VLnsGNOvovvmfRgsUsUI7l
I5Ldba9Y14kaPcaml1Jqyx964PcN3eWlEcsnouDuFCyCi96OfjQWRW9FGdbm2EsOg/E2MfJDKcQ9
wAW6e0p/nRg/x+g0ci9F/UzhSoPVApBfsxo0LLn30ivxcYyARkeGni2drn5lQXv1zAwd2+BcwPDC
XJAts4H6FfUHHWNgfKvUzs2kyG2EAWpRhgn8Xp8FU5Vk0pYhUk3YQX01YLakjhmyhRqYo6hJuEXQ
vUW5cmeZCVIx4cFUhrFP7utb24ElL4dyoTKaGq26VCiIN7Wgos5WGRcp7XA2q8tSr8h7yhqq7dEt
9b1FbSYPVqMfJ/YuS1tFiRymvyXp/9M+wf99mTw2Lq3/v5vw+JK8ht3P97k883/y20woDOApqmbg
IMes969YHqH/l+3ojkAYa+l0Ff8wEor/wiJoYVtTBcp/dnuo5f8xEiqzkVCz8LSxLzJpktuq/u9Y
Cc8MacLk+vQ0DG5Fl1Cff8X2/GEzwAJe0t4JVdegzNjk1xk+nja/jYp0ib6e3ivig4Lk93b9xzP6
wBaovc8D+n1hA4+eVPmVtvh1Y39cGLgjhLWO9a5l9h6ClcqsaAXWAq8sxdFo2dagg7DyNjJcBsib
5qOnJiieDBxfGn8TO7sv7ui9Hev/3pFpa7Zq8Yjnp/6n4yJjB8uxsFRd3g4pNbTBHBuyvLHLPBOt
jeLqSHZrZNTp1edX1j+8MqGdGsJDQ7BGvL8y63ZdACIlT5HlLdZ3bSq2QzMHJOcvSS/vPeVNahZh
DebRF92K5szOtpNtWwCv1P0ngcl+TMYlfY5mcMF8up/f33sL5+8HY5ILhwVZUtaWZ7enUEemLwdZ
AhrgYsDtN7hpqB/nwkmMmauFFz851RcGmA9HpqWqpm1bDHLVOnPHzWAHsKlclQS2ZUWkJdPcKh+v
EnL6Khq0TreuUQF4w78Zf/brk/jjwr9se3+MTNshB6dj98jJbNqALmsXdtKcEnrbFkxHdE99MVyq
pryjhr36/En/9VFIbX7I9CV0JgVbPzP9EFSdcP5mZ4PvEgQfBae8wdQIoCtX1v+9S52NdrspdRk1
XKpqLFSnIQXYkZRjZR1xQPn8UrOp9V/OU8YPv4pvBi+ulPb8eN8Pb7p+EIzCQHWHEPYa2H+g05wo
k6+iNWcr8SfXkfNn9seLk11rOKHlq+5E2bBAnBlZyRaa4p5UIfTOAyq1Fr9AtWynkeaZc/v5z/zr
M5l/JpGL8Fxnb94vT/Ifl7dMTtlkQPKZaBvpoO7v8OPgnPJtcqVLYJlcPZXm9vOrntkA/3m6f1z2
7OkGxAc6WkRpVt8lWJgUMbmcvdmRVBBjG9Vc6BThTc1cFhBi2q8+lnmY/PXMDaARNvMDp5WzZ454
ROktg3friSefeEBbN7bNOFxSkF75Gntbe0cv6UWmz9FP3262Yz1tpFFfCD5fUyQcZto93P4vnsmH
r8IU2CItQfSJc35XDMcipL3g1vX3jmSxJglWQjG3dUnbK552CKk11aPkaSAHmOItMuFdC+t6SvJN
bqVXnbSOAA9DbZ8a9//JvbGCGyzgc+jq2ftygtGf65WqO78p41uaP2Z96kJ62uittQwpDVnFxhPm
ksYlhqlmOR+sOKAuHB5ZCDhsFP5qeq10/YvJ5wwr8HskIe9xuCkses75kkxI3yAkHQh3xJ8wkNit
inHTTQ8+sSC5bPe57hwskkMZ1Df0RI/+IiCPLAMYj2fO9VNrO+pwpoW81/dQotHAJYf0312L+MgI
EdSg1OE+4dR+9o2X3tRnU6q6kKVWooaYJrt148zULnzQPCVI0kfD/GpAvXdj/n40JpsxzVTlrw3Y
+8tS8EEvNZ/O/cq5IFDllKTeLYgtytXRsiKDWKfX6tfBrhX1hVZOl13PbTiUnb4a2/r7WQ6EwrxR
k6wvLBR0x+bMxj9nuSrXU/hlaK5BknBg7IldBTivVI9l1B97agp6K3aD7yBjLa66vryxNP1k6Ply
NG6DWVbY487wqOrK4hiZ+kFnR0MP75/TAsGa/s/8ow3e/Cb+NTP8c59I7aS0AF7o7FPf3acNik/E
Jl0y7MehudPkd9pO+MBb62dLkgut3qC7+/zbmhGFn17zjHFggPIe2vmaKlrTEg93Rhq58yPBKoch
5Uj+DFZRwiP3iRmsQlThilZcBtPNRCAJM7XONFF7GiRxdaOFx4piS00kdKyzggxXdv1FvrH44BEJ
djgWjleVrd+vf//HimHUPkRmcE/uTO9UzJK621axitveLH6muLoLx7w0qYGJSVuMo7Go9cQFqrwx
enmRtsaxbZ6T6SHvq/VIdgNE5MexnO08S61rd53ZPBGOsWc9XlYV04jZLoVPFZcuc26RHdxeqTHm
LMi9xuAs48nfSH/c6pVNQD3WILqpbPBy+a3qlzUMAcFsjv1sR9NhZ410XvnnINXxnj3gC15NgbbS
e4Iq/LVRFesWEb5Gha8w/A1saJQU1Q1FiOsO89nUi2/61F35ffDNH5NbIF8Lcvuene7i8/Hwi2lx
NgaBXliaKXVWZQLi349BkFkeiXuMBypWlNcPGAYA/kFZXRnlIaQVm09XUYrI4o5QZKLZl59f/6Nl
yMbYDCrGJk73/FO1e8uzwOdNbuFVWxR/mxBUJTzGPQSgH2H4gpFXYY74/KJ/b5yZIm3ANBpJURwe
zz+8VDViUG7NhIbGIYYHBaJ35/zSgTcnz+9dBUUBWfDroG6+Sr6fv+l/Pe/f06RQBRt2AByOJs7m
pg5KqxZpDmrDKXjq2mFfj3dTFKwkvZJCOBcdlV67RnOd0TlgAzB6X6xhH+6GhCYkrBmUQfr5Gy9t
jNEEw0+uzLq9AENMEscG7cuNaU8XSNVxoVQoc+arx6fRUZ6+ePgfLRTggcT8QXOo1c6eQBLiM0sp
1rjTmG6bi/FBr5It2XALSITUvOksyuEEKBBXYLvscsCA9EXKrPrqTbyfWv55EzOMiHWcfcb50DOD
stPoWKsgMvgA22AHk3KLWO0gNfJUZhkLOSwO+uSh8r96BvMs+9cokIbG+mxgLT6f1gqh9lZbsCNV
ME6V9F89EpMw80En3MfFCFW7urAEAB6BH0nb6zaWyOGrcPuPvj3hGOgqSOiVxvlQlDgNVCbXyY36
YNXDRCikvgt9lET2uNG4E6kvzGxwP3//8wHt/KdTtoGfy+dOcMC8QP0xo6sYpHtH4VRVZjBHOT/q
qrKCOb6d6wY9SZGfX057v+D9fs2ST50SjkblgJTmd9cLIi3QEwWmRehTi8XSa6Zb0exBoa4tRd51
6JZUa5NpiKjI88R1pfsUTuP8ipbzF7fyfl/yz61YEnwkcnoqSvb7W8nIBLdyBxDNYNpL4SADS69w
6AH7928wdp3Ufm6f38VtdqBo+e/N9P9cXViOzuaQv6pnV9eSSSFcwZ7cdMCQDZDSsM0Lmf4giee6
1Icf0P0PrAXBIp0OqlRexqj7rrRfvP2Ppl4+fUlVzmCHZsuz/QcN1naYLBPnTwmND+WnQ6ARVJIY
++i8eAuOheo4bPCJf3HG/rueJn8lbP+/S59NPFXcjDUcgcFtlG41Hz+jPFgFNoZU78pMkdeA++oy
/4j9fVcN34umvWucEciFcawi59bUvqzwffAF8ih0leOwJlTm4/cDIpZ65qt9/E8xY4h2NRmhVUUe
M68J4uYtxNej7fg7ETfLLkR3ImL2Wwp9XiyyVktrO7rONO6tow7Xf3lw/mCKNCXUZ74dbhOWzvv7
i9CkT6ng/uqyX8+U0bZJXAYSMMbgDR6R3V2FOhS/9stF4sMrSy5pGJSGWSvfX9kfDTZ+VcZgrYIb
GwEKAaFrFK/7eLR3wqFjKZrl21DVPz7/Rj864ZmsCLwWE7CMZZ79ZD1AhmH+CqFMqcQQUQJfdN0X
/dqnazBENrvP6Npi/bZoF4HDpFNHxxpJgBnNOiYKbm9F2V8qOjCeTrkxNlOL7Isj/Of3+dEqjm6W
xQPz5KzgPPuOYKZSnWq9kQe0MKpqWmRzX2UO4lXjb/FEC7sSXFwb7/o6W5rIjvXhq/H7wfC1VEPo
aO7B8HAX71/SVBMBhhB4gm7E81DT7RCH1x0NV+CeWzmmrkdAaibDr46a8zs4W0IQO80XhMes/7Vy
awmY2MJm01iGwUYP7DVmUc3cJQ4oTdtcNsa4oaVAd1JZOKMHxfvLXdwH6zfl73n76HDQ/mv9Nuq6
98gO4iOt/HXZJts+ja+dUsGtm2zHfq+jemJwoYM0thk1gXEIbxS//WJK1z+8DZKW6ZqQ8y3Nsyld
B4MRONJiQcFcYpbRwtbIrsayBk8EboOcxnsBb6Fz+H4i/6U2/GUi4PgU3R7wwzMpRxutblFmlDTc
donqvCoZbAddVzgLk3wC9uqLYfvBajy3ZjTaOjQ29PPNn0Ujhcg3leFCRG/p9IfaslZWQ1xa0duv
NgdhFHcRyTmLIUCNrSWbgFyc2Ez3kXGZKPbyi/uZn9D5UNI0G7UCNWUOIWdrQmTFYa/BHHG1rEMQ
C8rHTk9JTNZWp5WAspQSSma71zLjmDpTQp83ew4AwdgJlabEPDaIwIew/k9GOKPL5ANnzfprre6j
kvKOj+k/Cmn46+akosvEYybBLCnsWEq++oabnLDCZwkWGQxoCC3fvng6H70tTA3MwQ6rgHVer+WQ
34/lyDAPSuhNyJylUVwhb7hD9bBObqPJJORQ6S474tqjWN5G9XRwYuOCtvPTYH015807tfN3haeY
g6rAQWSer0YJmlrdiVl9BKpTUlcgxMrXAL+fjkFwnm7KXP3x+RP46JIG9ay58URn5/ySTY3xJ9an
0e1NGlsChTQdlrRX+Mg2AOqX3NFXr/6DTSI6eZuSLIRU5pj53/+xP64KpzBIgiEFWRNPQUCE+GBt
/SbY4MQ7JX518krl2tdwc/Y8/Vr6X32i85A/f8wEbM0g1hnuKs46LCUGYq2puIE6kxDcY/9xKCHb
zaflWDkIK96aNqGd2MFGU6F+325ayJGqrV0P3z5/+h+tL7RwJRxXmiN/fZw5yONuHJTRJeG9KKAC
qN0+E7Do5KUzwhiQLgXg9efX/PV8z38+zQkI6BzM5rf+/vnroU7Kr2BhJbT91pnqk9aYF8oSL3op
3iTOWpi3izlmMvGGL6pdH+1QKQyIX8cxx7b/Opo7TYgMsh5d6P2u/9Zb8jZH5lsDku7EjNODLkNX
k+4mO7Fg1TXlKWjMba4A0DDkvlCu/oOHYUNkpWQmDM6IZyu879hV1jsaba8u2qnwaia9Ppkkrw1J
dbKj+gSyelmM6UWmx1stnL7A3v09ADgm0vWdG/y2IKfo/buIol4d4NSMbo7b2WccoIOGq3/rURZ7
iVWPpL7tF7/4770Fl5SqzrzrQGQ7/8WJHch8jPTRbSD662gOFrV/4WT2voJCJuudVfhr8r8Rtxp7
OjiHEFvBf3ALJl8fi6RuoG44W9UlJaDWS0A7Eku1nWdeY3jsU4hhLFNYmrGF1qcB9udEM8m0HqI+
+eqQ9ve+Yj6TUJKeYbgsQmer4uQbVSIL6hBU4zbzZlf0zcXvHkwM38hamkW6nXZZ8VrqEAtsNGnE
YX3+GP6uE5C0gxqEFq9gIjqv0UF2IJEDgaHbpSnWSILv/fg6hOZQF9hqmIY/v9zfGwFdZVPIKkdL
jO30PBT/mHbbGCMLW+2BAymVsYHUlnrYlD2WAsoT/61LmWcfFco6sgkKLqUjnTaBgEbFFR6cpWr1
X01mH71Ix6TqIdhscZw5u1RuwFCrdS6lQYLUZQWTWKy7iviQrGT1oCSiLtW6WCg+uoUIpI2bW88R
9W3F954//9UffctQjlD4kLZOAPrZvEo1IWVfCG40C/NDhkyvmuRdIPUjEKzuWfiwsuIva3wffM1s
nlSqvBzmqHmeTSB1XhM+kRSDW4cAdzsGEuk1Rq0cSrNbTa23rhDQd8pjwfBVEfqSBHr/+c+ef9b7
5YSphEamjfyEeVQ9G1c5p3REtNbgtmS45hvAjscgfur1x4blC9b0V1XND964zqrNfo3aKmol6/04
NuuyCjN8z3MoqpuJYCdy79aMqLT9DGg/KsAjR5FhkZX/h7Pz2pEbh9b1EwlQDrdVqtjJ7m6nvhHs
8Yxyznr687EHZ+8ulVDaY2DGMOALFilycXGtP7xW0F83WvasAsO8PemFb82seY8wYdre8zapVXem
1udS71qlhASaj61yf6cnUEoLVAVwMzTGELajtibgvbDWGjAy0TUmeZon8xmCpYiGlr1rUA7R6OmX
aN5VWrvLakCUzZoA7dIsqYtwR7DiJhrVl0vd5Q76mM4Akwz2ZciD0wrgj6OoEyvspPQOgZStUsZr
N9R1gqiKDFjhXtYcSomzMz1lgikSQbqGDr9rh1cT8gYkjAPJWmZt0BLb+PJzBoJfrf8gSKq8e2Xb
oezgmPN6lWOlelPneu+aIdm2mtz3XkODNdjqQbwCVVlaXIMwbNKg4X02xwBkKk4mI+53riCV5Vri
oibyIMtIx03DPsLOOejNYxsMKxnHrB8mqqQq/WPZZh85zHLeFagw7FCg3PTI4Pztdchm1/G+RO87
CPK3kGZAbv3UQhjMln/AO+ClRwmIQt3r7fOzFDRAN4mYRWPiKgmBdwBlKVd710+CQ5AbcIW1hxAx
UK/qtmjP7RrID7eHXFxvHfiROLHizF5uZjXSyyFLmXdP6uuDoyiMGuz7Z/C0NFQBEmhugb7g7UEX
km1V5YLXdCr0wvpgdoR6EwsiQDO9qzgIU3cexAulPnrooMbSIRa1+RgsvO/cJx0ZAKoyp9s/YGmh
TTJMcj62GITby1m3nVWbscpCj153lLcF1xJmTHuk6VwT7Q5t5ewu5DRAvCyHzAoc1FVcnDTUISq0
VykeolYSIAUQqQ+W/CVAQV80XG5PbqHWzuoarK3J1QdAZ5ZImkZgQzeBrGFiG2eX1rH8W5nMn9Rw
23HYjzFJjvO5N9WVm/5qUR1xXqnQ8UoH13C1qGFO2wqZVrdSlG0Zmqhj97wVmzu0tYDrIXYhryWs
IuZd3LLvQ9o0sVlbcB+zmRq9H7ZaOcrwaNGLUdPqIOXDnZMnjyk9hsI279E7rNxyACk/DmuwNuXq
uzI80ZB3uwDycfdcbiMZS3tUOSkPSHK5RWXrR/noOOjmlFzG28JM/xmH+hdiYp9sG0VS6RuEjt96
iS+xhnOBMxp3YTJ8Uztv5Rp+f6zMlwVsKN+ecoIFvvDyd9WSGffEEfB2qvM7SKQXqT2MbXM0AsRQ
4E3YCGw0QmmlMDeOjf1dhLBN9JRZpr35FiQHJ/madMk9GgGfVUf+y5I9FCiV5iGytGNIC8+Tuekm
B3f1OtbPWoR9rWedsxQSiQnt7/Z2XlpkR5b5yNRhFMWZRajWj/Q+aQAY1ZgSIOK0m9LJzep+P6Bl
YRT9WmxaHs8S1TeRTs2fYY1emaMsVzIqivpDiWFDOOHK/iK65aJJmin1SeuGxyx5TcJohw3Srgc6
UNXJNsHh0TTtr4mprGQ4191Mdhq5MzYlBu1MTGwuv6gfovjRDixCLL+WqB44ezVK7/n1d2G8QfHk
0PjtXs+1s+lpD1m/G8p2p4CH3t7+FtfXpPgdGg18HufAj+eBW+qMsWk8mucFGq0KfoIFKrOeV/8i
mO68cnQns7tDmeFH3dpfEHK6NxLZLdOV8D1DM3Fbi58Bcgqvdh00x/zca03b9YohcNcaCqD5tC3z
6N4Y94XsZxtV8b+0vf+Mtc658Ysd7lufEU6iotwimtrtkHx8xOjooS1kxI6cZ2hc7iCbz70/PmDY
7H2pDNoonb2S2aji9Tw7lf+CmcTyXaNPMIspCjzmgKPa0p3PHtogIvYl0MNvFeLjQQnIxrc0Gn40
aeGAAdCNnAIpkPoUkNM3ErCAwb7XivTN4B+rvP2VtEgIACZDq8WDS5RIn5yOy5Oq+spnFwFj9tOp
S1CZ4FAAw54XBnytKGyMNUGvoEWblvYPSxEAsQejgU3VxD/yTD2hMLl1hnSLb9trpa9id65/AkJJ
nEeeF5QneGBcnoCxjHGCyG1Rn5O+qA0XNhJRXludEFX4VSc2+m73vYZOVnhH6yNugpVE6fpWJZIK
agnhVKEKPc8QzU6VtFRDqSoc9RcbZOyU3Rte/xj337AJQiCdXHVw9cj8fXvxr69VxuXwk6CB1oLX
cjlxhEVqXe6YOAqED3VDJzKQ7mPzV2P4PCRTF3O9lZ26PFVAWZRgNfMaptLgWNllekSDL1D/atQB
RVr4c172CWUDlAW2+dQ/9TDiR1MJVrbadfS1VMY0DSr+KvULcYg+1GP0wci6EBa5W/J+84S9CvoG
SmSciw5NfCCktxf3up8qvirTZHdzx2ANfjme5xfeCGx4clXf+91wVepyjUFGXGLmAkgMTkPbqqco
iD9rKEttmuY3b++fKz/iOo0RP4LfYFkWO2u+t0tMLHo7dUa3gN9metau9JL7sXGejQcvaHHZaE75
HVS+59vjip1zearJDUxwzZRIgITNm3KI40iG5mGg3mKtJLqYDTYqqfUT5MH+9kiLOwroC9hknlaM
N0u4x8ErE1m0rXsPnLmFNtfGgmGf6U+5OQJCx7wEjbc8+MHX/3F77IUdhYEUiT45IjtrXthHLr/B
25Bz62OkML6z+MlilH9kIHBKaa6k+uIivlpTVMGIVQoX9TxKSIbqoAvHjaIDphJMpZIKeVq3d0hx
3YvOIZnkQ7tW/VmKEYRHWghs4euHI4bLw6RMxIjIQ3TFUv5C5u4nMtQgwL4WnuLWxT7q6+94Cx/N
QUJo09s1Peg39BJC6bOq1E/wzZDIQSfqvy++w2OezpZm4H8xi9oQY7NWj3vgCvQz+r556nv1mCAt
T7qOoMHKOiwtPiAO7laTWgVJ+eVhDjoNM5aMtp2V9yeARrwKHgqv2OeOdAQbtYnl4FQCs7k9x6UY
Qg+ZBwh6vyJHncWsgd0syxI7zNSj8xQ2JykPXGQPI6QBBC/M/jZE3lEPURcup/KT3MS0D8KVw7x0
xADMkJ2RE4mTNpt8SksQYzqZDkYVvBip/3flvyEE+TkdUc7VYHEHuzgyu01jqn+tLMDCulN0NIhe
NA60q3LrGFEXqqOITY+YQt+Bcx6GA3oLco0ivqMdE3P4FSfeN0GD8dLkLS+bvwcZeZXG4RtN90Ed
nfzeuDeHT4K5t/LrrgpnAnNALQm0hOLgDDnbgzkwpwkVMdCV9FTwauu7+G+kqZDXBSAyWMU5DaWN
aqKMZGQjYBondG//goUIBFhE401Obw8I5OwGlysV3dG8pbOayo84Tf/uY9r5055rfRdP0spGWIjq
JArUVUCZou03z9VK1BV1jQjr+rr5xTCaEzqbj1KkvKmRslY1U6+jHd0qakcivEIqmu38ADx1XyuM
1SifCnx/Ba7TV8NzAXI8R/OZmORqibUNqi+gPO14LSlb2nhQZdGsxm2ZRr34fR+yhQgjqrT2ecrW
pX5EmuBpqPTDlLDLxtKN6+GxycHcmyvTXhgVWgIwXp7uVJDmJ22w7dCWMKN3sVd6MtAxMl40yd87
fn83oJfYxrhpOH+Qk73TYGmi8N/VJpL8Ghhj2Q5uEPkPLTo1PppKUtc/VOm5UU6e8mwmQCuzcM2Z
c3G2MHuodBO/HXv2/jazvuuqgF6SNozbqf0+FOcpU9zB148FBnQBBKc/S0GpdsOcg3NFuj9PGDy9
1SZJ48viRizF08mrg9eu7XaKXp3iU+V9a1Eph3d0un1UFy5SlToSIDM2NJfI7Kj2StVoBdYErtnj
hK1pZ41iejHZL8qE9RlqNJJubG4PuRS4VehKEMh4XVDgmLVuFDNFTm3oRkSJojOCEAfGe8XNbisU
UKoGkm2EozNSe1rw+fbQi7P9MPJstoMmp+ijEBkjHqDR9M2mQ5eX2zoxDsMoI6S2BjJZiIRUe9lF
8Lnp8M7jxYBPtmf2tLiNrqeKgtlejnjyVO0jJNd9bSWvXoiEghMGiABQBZDJ2Y0YjpUSypZAtBjG
Nh9A7IHpHKRPXt0ebi/k+3acpX2UAVE4NW24NFSWLwNROARGpsL8cxs5PMjBOG3hpU47PYoOQxX2
rlyhGISTN1TX4d6whq0pqYjAIM8cVN1RaYt/hmLa4ERr41RS2G4+/ecmGUkpiEHQbryteF/NQnVn
KHFmjCxGpGpnEuID6PMD+vMbePx7eN1/8FxWBZKIthwoYmseJFGHwe5cwIn8CJV1I73HyOgt6rM3
pbofTBqzwb6evqL3pK6cp6VNTbeZy4CnlApQ9vJTqGj+Yh8XknJaxnsZeiBshBNgBrNEfLbf13Ai
b3/+pRBpsL5AMXXKI+8ejh+uoW6y9d5zYIlrXb9RRyAxxcHCBTEb34ahoGCCIhTE6tuDLs0Tq22a
KDp2yezwy3n6ZVCOBqAV9MAQbLKTY6wXTwlqnpnqbW0U+Sw+8O0hF0OVACpRBcKp+4pAVZVN5ZUG
5xd/vy3SNzuLOovUUowZvil+vRkiaLFWxUa2V4ZeWmLAWeB+qbPz0Jl91SlDclOfnIEwFR9wRNuO
hmiP4V6lT5su+j6VwcYzVjoaSwGEHgrcVpilFBtnSzwUdWfh0A0WBQtdUfgl3UEEU3P/oMXK9uHp
AE2ch8g1P2zALKRNNIbqcTNQQVRlBs6e1FrU2luJ+otLyUC8+KEzgzi83DhJ1ffRMHJABFRAhuNd
tP2deBqOcrNl8fl6/vdRW8tLl55JKq/A/xl3FiN9zFinROKVoEX3Sf5DwmljlO2NhvoQYtBqCrQ0
w9LL2KRPgit8e+sunhaN6rkwGb9mnzWRhlsJVhpu2aX3TtTv6sa5jyO8rdpndaKxQKf19ojLhwXw
h2CaLcASui72pq7ldu1GGNiFMK6OffRjqqek95HH0k6oacCqzd604o/SRYrX4AXEO4CodPmRpxgH
VqurqBrC5ayifR5gCZ5NBxwVbVT7Cny+HiCFr7y1rmkUYhvTrQE4DM/pqlCsoTzVBhkIsgJjTRtD
WnecrGnnacgWlg+SJ9FZb1VMl9W/ULbF+6rFty11RedibLNqU4/eoeuTh34IXLvHtJTHS7UtLMwt
8NXZ42Gx8jZb2hfwkiissi3gvMzWKSjLUcVtanAtC19bXz4YU4qUb38Iq+yTgXqjukbEXByRrqHA
VVuiDX75ZXzQ7I7Tqsg+t/5eQf0vQ/miIRMwujedwbNwjbawlHVRMRdO2DTbuTAuR6y1ofYCsyZ2
wrzUK/lRqVPXGq1XBPqO2E+ubILFCSKeJIP6AkU47xHZujb1vd5TC0cbrG1aDFmz+y4pn4yDkcU7
HyOR2ydtcX6cMMaiNQZ/53J+VTM5Vpgwv8p5qDxnq6btVgipZNNTMq2BJJeiJwklWkRCoeoKok8h
F1veiA0TBPAXleZUEcci82ddq0BxcLK09oaydvEuDSo2p2h0w4afV8U9D68Lv634ggYSEqr/HFQh
KmdIjHvyLsfJIq3UzxI0pNsLuzgs5Tu+Im0Pgtjlwhoebcc6YNh0RIu5jD9LQF6wXj4IRYssTt4g
lpiptxKqFy8KoGyEEnotNPlm164QKTdihWERqt4W9S7yfyXTi6LCGERRAvIiXY8uwfbWrLAY+4O0
yiGh0nWKJ7zvZ3POSqyQM5mLuPirn4x9r/uEAgfpV7CTcY/O3ZqCxtIiO4BCaNXT2r3qNxdpoquN
7jFbQLeVRK4RHSnuPJSydk4lzJiwRTT+KD2nNiTzKmJfmfPsEfgGPGgfWKYyNqcIx9cNKGNMOe/l
AIcIuT1FSfKm2H+neMHe3lQLPWQy5Q9Di+P8IVuO07qRxo4VxgILCQx8StGoHQ8BkTaxcPH2UVhG
04o8SPNPseTvkM9fSYGuAUgiWydZBzUI++dK3M02OlVGXZrpyxPDaGcDbzWe29ZbLBgWZLbVl2by
P0mr7OvFtICKONVwpO9FKn05/VGvGmhiIENz6zHOW5SIUBhu5W9lVZ4AZJwzIMFO7nTYDBnfVpZe
RPr5MxVXbJNuoraEDCoUEoPJB/oxei/4WX8S7CKR+vmy90UpvtHPfYoQ7tZ+D1O45Xj+HsMaPkK1
sgcWrggitcBevdfQ5tnJWAcGdtUDUGiDtkBNpyTF4sD3cEVPtiE9+qJcw2CJZZ1NnSFJiUSzC+qk
+Ekfdp3sqGUJdoUEm3xjiD3kTLNN84g173FlkcV1czUSbxXBc+f2m3chEr910FKlUifj6FVjxCxD
09SxhJ2QJ/Kl4qDif2QibpC00cq6Lp0tKqHgREQjiKLd7KoPHQlyVqEwS93blqlxBnq2GZpzX8h/
D4P96oy/89BHCjh4Bi31uemKPaLUtxdgcaUpgghUlNAjmp1vx4yUiSoX4Gsl+I74lZM85F38qEva
P7cHWtxFommKrobO3Tg7SU1qK9JgEsNy3evwCWXFOwfD6TF26watTxLgjWYCILw97DxgCxiESG/4
U2Ct57diUimqjeB2h1yIfBDVDQ/XqinpdroVb1GsPWCCSetjLVO9uhb/HdeiK28hwXYlKIbsTWtj
VYZaRBPufMGXx2vNx9VPLwFCmUhhla/Soa4L+uRYweNffXve75vn48YWP8CmtMKtjOATjmiXR6iS
e3iR6FK7CBRv6vwx9xFVw983Frr50at5ysp4o5QgtGIiOkLZNj6boAhu/4z5V3//FfwC0JtssKtS
G+bbqmSHiGaUZr+TQAknXBGVXJ/quj8ppbEvqbzcHvIqZr+PCTHGNnlK8aKazbzXohoLYLtzozg8
C8zqaGyV2L+jsbNN5KMdfeG7oAP0XxOwf8d1KGNxjGS4HJcrPo0VXUOVFR8QstAmfLQaXowavkye
9yiEN20E43grHW7Pd36C34eFecUmNymiKeIEfIiVvVf6mQVi01Ur4yykR9usfmrqX3jsrbU1xAzm
e4pCBMxORrousahRmGtlMqL6oqaug3dY1BYHZBdeBeU0V3/nvXyXxiis6dWT1tf3GPSsTHbx474T
/xX2NpFktshSE1eVNva9m/324/4oBq5Usi5FflXbF7Uw602uP2jB19uLfBWrxSrzJuNFpmvk9MYs
fLFN9TCrQAX7sb+J4hTrspLOWYJ5748pcg60C7YyYqsGDW2z6naUSre8D1ZO9VI0+/grZtEaI4Qu
iNS6fyfVv7MZyumQx/0pRxzKByMhBDYFdG5l9vNb8n32lCdIBcm1r4J3DOe7wKKgd0X0jAGiCo2/
Smh/m80+T+M7elybQBoOMu5Ht8demLJGx5LKHl2I69qIXEh1HxuANg0ZR4QGFdtwu8Hi6OiYr1hn
bkhcVmpBYhFnu5wRBY4LCBcgtlnyMVl1TEYY9BipAqqa9IdeGHEjDWY5OytcC1eLo6EwZCoMSWdp
tqGx1tAkr6DrIARMhx4xQh3NjuweT+7CWSOvLi4maFC0BwmMEHAuY0UbqkXg+4TGVm1P4glT4iQ7
WOEWVABSvUgTe+V3O/mvyqlsH9I5EndcIFERm2fRWEbTwyslbgEQurFinNC/58O1K6djKTgAqBCF
Z7AyiCXNmnORpDTWJJudq8f+/p2WgYJOiU1WHPEwNYBqGc22kiSmLK3cOosri0yTThN/gWfkjdGU
F7Hzb/D32jchEJXk6T2ctZTJxjY8gnBN/HbhdqWDwS2PsAf1u3nfFdMSqQP817uC9Q4v+dyEr7hW
nOA1Ceys80dZhZBE451P4Rtu06wcnZLN5l4V926jdTsDcz+/0Y5lmH+KhvtGPxSBchACvCE3vRW3
JFgIxubHrLRWOlaLM//wO2anZrCDMKYW+C9rIsu+a8NXTOX2UfN1yNw+Wm37aksx4b2tgBfOdR0w
yioSdZNTakQDHmPergM4IKDcKPYrxqdcCrZNkB4woXeFLJVXJV9iU13b3wv3L3Bu+s5C5uAaOdYV
vW/AFencJkKX3+h2nm1sg8zcqbnkTgZqlJh7hGTXiIyXEJHwXfzvwRiaik01FEwFz8FZ/OAcO5jT
dMgjRltfuMYpPL7xU1C+hcg7J+Twmb0WPZaOloDSA8cRBbV59LALXy+zqe1cDQtq8SAMeDHYB4Qk
OyUFPPwQ99NamrG0vxCzByMl1EnJJC8nOqllLUcdtw7tyU9jzlusOpaRikN2v/G616F6oZy/TdDC
wzwDFb6NbA4HNCF2gWVjKvhgV5MLSWll119VQkQg1WCokk0DgwU/dvmz7BQ7JLxZOjdrIRbYp1J9
aqM7HeOEooC6yotGfhOMRqGJdPvLLy7I/44850PLeYSLSUhyK7qmguRe+n974a9AffMp8GGRuzLe
Yiwn1eJdTo/euLqFg0wJkX0ZeL+E+lHr74TuWItZbNljJhw8e+M3tF42bbpGn1y6j6k16UIuyRRs
ocsl1hM/7CtseNygBcGNpJYAeYSkVJXXPCuxt7+9rovDmTgIcTsSxuf5rNdGg9oPTUdB0dhqUrvF
I9B11M8GDrpFu1YPXxwNyq8BvpN8do5djv0qVVukPN00Cg5Sgx6Zgb8i0hE2/MVBcZ5vT27p5Iq9
CoZW/DEPF9ZY5uqYsmmyju4zxFvRyxibHxAGNhK8Cd9AXbBYq78vnhLA/yJMESSJG5efMGrrSjJ6
pQPrtfe1Vw/hk+C3Exg8c6UdtxIKewdZPwy1swItWNy0Bv07yDbQqq/6Da3nVCjQcT57mbq7oh8j
Dz04qg1T5N1rb0ONpV+jb0t7TURg4XiSllMvA9QJe1GeZT7kN7qW1SgB+iqG8QYWT4g413IJwEHZ
NLV+FgyA2x93YS/xTSmC8yQQcvjiyvzw7rTLJrTVEpqtoaDWC3NIraJd0NzHkul6+trdt7CVQCVz
84IvA7Q6D8iZjzF2g1mQm0k04QK03ER6EZlboZOlHWiWbTEUXJni4qDo2vDsQ1eFJP1yilYbp6MD
2st9sKxmp4YUS1A28nnKV9goR1K5/317TZc2EC2x914GDTkqCZcjVlaH52E8dmCKTh2Gy2BwA64S
Da9ZQ3uN5NfW6g+gvf5kWMBetFEA/l8FW8/XO23wOTFyRwSiCy5ADV6fYAD3TUruaFZtROvRMv9z
bZ8bTQjcAzKz4Qpd6Zs6kd1IjU1EUtTJFRr3leeqfYc2NDiV6N7G7tL50XTloYnX0P9LcYJ3h7Co
4JaXr2IvKu/2lMl8XqFcI5LZLsZeVPuG7fQOhj3cNAzdstcIFCHqpP898OsUUiiHWipgrzlSU2q0
Qa30mFBcxTtFy87csHeIKXcqEJl4TaRncWNRfbXhOQim5Pxas2Mfn9YAW+8BRnHhO67tA6GGEaVg
cBX/hmmhhONh6lf5zWLHzl7TomNviRvHEHzjyx1tjF3vw/GFjZ9LOwdfMKHQHQNhA9qwoWcvtPeF
EKAIUhYqbn+ws8HggoMCfMX8Z3cBNYvBxHuMna0ZeE6ZOH2B+CKBN4JvYEyQ3DNQjPR3kCVXyghL
JSP949AiZn8IkGpmsuBAUl0hFBogXe7YP/o23xg1sspNeR7kkwnKzs73LRmO1t7pcPZWpi+ylavV
R4ORO4m4Ai3t8jeMTluWup6yy5CjMpEIyKXs0IV7HSsYPQzB9bhBehYIEzMyz2Zpf2lz72Tna43a
pUgqgFKoflCKp1J5+TsU+Fhdoeetm0Td59zq9jbvxmE82s60FfLNYYlBjFSsTX+hbgXOnUoA9Hqq
dvMH8qBp2HE7TYsUoHqWt6Hcwvv9J68zV3cwRuLYy0FzmuK1ML7wUGOrU/w3hHABpY/L6QJtisGp
ta0btcax0WAyQCAtzRffN49huGnY8z9Ts9kOdXJM5bWK8NJhvxh+tvO0JlfKyMQCa4yNs1wAjobX
4QDBw9Hc6Z/Glkusxa8c1Np/32+MLDpJoj6szRE6ceFYRV9TMAsBHhQZZE8uygnyRrkTomhhjE6r
JO0Bre3C4rV/SaXP0rTGChebabbpYVPwaiM7oenzzs/+cPCSsAsnHFdbjEN/2vY/QYJ5XkpBYjW6
iHW8GkgVEulUYWgiztbZDnsZa0r8ICU+sxCH97zwXCPQpOIvLw6VwTFbWeGlraXAXlLBLnOa5qhs
KatkMpKoc50i2BmDsRHSMjDAj91ov/bfh61V4QOsb3rMjsnfXlaGXzhRSK5ovMN5szhXJlp2jLZv
knCQY6nfoffuj85zntcwnEvEqdCHtiv+ImnjtjdXB1+IIgBcyBYgOPAsn78nKoTVkrhj8LILvgd1
t2+l6McQZp+t0nkWIhZYeO66ydvIUvbJc5q7NHXulcra+JNCudrAf6a5Cxy92mrtM6J9a+HmOiWm
BgfJBDKCeNFd7YfS1/uu8mrX5DPY+tZCrzSuA8y3/ecWF8VJN166JnvzPMgupv2C7Rj/9leRTI+N
L30V4ZcWy8qj5HqTkjYLsSVaRHD75leADNU7HTS1dqv8R0sQ6IN+jyKRn76pVnyO0ngtBiwOCHYU
nIooSs4pEv3IHnWUoRbyB6Hyw3rpamMjkI1G9rlTt0KijuTDnfC2p5TgoNJA2UikmFF4bH2gFNyP
K7tWvzqo4unwvz9pfv3Qzg69vq/dotZh6ZobXW15+yI/UGIojRddWpcnnv7PGJlszO9RgCIIoIbE
TI8rv+T6/AAaFsVw7gBadleAwnhSChNHTMQwjE2EfHVdtNso41fUaK6ESPrkxan2wh1BdL8y9nUq
JsbWwLiKxwz/X95KTTaZuG5iuZlkT4b8qe3uUSRQ7H0V4tNtIa4W3Gfh35KzRhO/PrYoUFPLIfGE
pn5VwPNBf+vJ1FSu40QbCznSKqc6VjH/7qkU7l4+T7n+88psr7cho9Ku4zqi7XDlgwgGzFRqPa1c
O/zXB7FJQboCC++1fawdDW/aWDq+WeyC/0866BF00BycmzvCeQkRwQ92WrN2PS1gAygPCBo7wC1Q
l3MIpC5L8NU8v3Ilks8ypZgc9O8WZ0Pnn8XDxySsi3GtPD6+d2msHyuLc30geMCApqKnSZi66suP
DWb3aujAugXWFTbwLM4RMiX5m/gpKbIXnRIjOWNssPV5z5MEtEvKVnXSxAv68gY1gLliFUlgIjk3
ZomSE1dNX5da5UYybdX6tUp+InhNg7XcNEIU3N80hKyXKN7pzg92z+1luI7XjE5EFFIRBIg5skmV
28QrYrtyAxNgGYVN1ESH6tHSsk0IVOL2YAuIDEZDBpwLDEgXcKPL45dgU1SMYViz9at3Pkau04kC
vYZf0aHB4c5RztJD5VPWqFDTTo6Kldyjo74WDK/TIwNyogApUJSjxzn7HbYx6nk+wj98C+LpkwTP
NkdSobIANqPYKVzBBIrAgR8lUhgLDefOk3ZdQjOrdf9ZWRRRmJptAH4F9SOBWMXtZrYB7MxIYy/2
S1ejog0UeVM/KsBE0+Sr7f9tFTF2wuUm4bVYnPwWEf12o26iVdOP66SKJfnwK0Qs+ZAx9p3E/Tvy
/qjb+zGJQei+deMzO/OlQlI3+1zZQD0lw5X0yE27emUbLsRHQX0DwIHdCooU4rB+GH3MPGXqFKuA
Yl1tRclHD3DRo42WhsZWRdOZhG/vqV9uL/3iqDpNPBPZKSpqYk0+jJqOfpTljVG4QXhIBpR2+PhC
BEw4+lQQHCUkaytzpZu/8Cim3EJhiwFFH2sOS7KLDivolthnW9/Lo/8rjN0wODsYuoVVgfDY77E4
xtNzjEFgq1grC710BEGDUYrgPoKJPH+ecP8YvqQV3L42CDDeJQPm1W/iChDvwbGme1dgc5K89TTi
RxO5V6FkzqPt9tIvrgJ7HdAfUfj6BugBjYdalFTvQBrRxGu6bcYtDO9kK9SDBUhMXJCikYeOvFug
kRlVa4XymQcfTAoFhQuhQ0DjWtSsZ1sgcpLMdIawcnNFx8LrXABgAcicfSqiJwt2vekdrf6vPJY2
4DRRo/0ax/U2HR+bN1Pa9pq1KcPXIhkAvqx9qYXLm1Ra+HuA+iVIzeoWg54mkg2F2nVoTNTTm4oZ
PMZs+Rtpa4UC2sr3WLgIRIIoCIHkKVxFl2eBFrrU4+Jeun1XPsXORHtCBlqcVNYvddT/EmZrvvrv
HS1yhJSbqMZgvYmHnRRb92k+klR5VE16Ze2nLSSM7+Rm1pCnBa+Ky5+W2U0hp4NaupU2Hfoe51fO
qCh8SyEF09zf6A0knA4H+TUu+ZWOGduDncHowF1o987zFKUtrWlQp5LKfrOZXqMcAl/BTUCVdkTO
TTw8B13IykVbh4qG2KxRjb5e4J+y4nnlEy2sgyjTijwBsAPv38t1GJwRpCW+h+7oD7s+eZnqYZMo
6tnWx8fWp7YH+igss3vTWCOMXvGkWAfRcUCfWagmXNGOqnzEEqohPqtW4sJHRhHynOCEFGCAAdRA
GBzLeAxiMeIK8A6F7q2Vg6sZnjUz3pkkmRZa1e0vyTfdNOnuqrLfUD1aCyoL9zoRRfCiSCmFLvrl
CpHe1ipEucJ1ILvQ49podb8JfBAB9qemlXajjvONlLty+NiZ1QknxjOvop3w843oGI26tlYBXcgy
L36RuII+XDFmOKALPtpcMTB6HWo/WJbYyTlz3kxePw00KhHwxFpxrEfzrSb5VPI/2ceQgMALgufi
2T3fx5UcpZoXcrs31fep+Cw1bty9CQ28mkgydM1W7GTx1QQUt5QSrHHIgwLKGMraE2zpG1GVQuKE
fQxUaRbX5N5L40gOSrfRY25d50tF0hsl2WPePuFBc5KH8Jv4JWNnbNvwTeBobC97tzIQnEt/tT4u
js0s/4Iyy11MoCU7nRtJjEbYB1Mec8YRCG7CbWrDYklUjz7IAWE4ZL+R0zX/6Uwn3BQ406y80hbi
PCVyXmeEXp4h82pWS/qt9AmnWigId7pOS9jYlFA9kLrd6bHmBqs8qaXLl4sFeTrKwjoESPEm+bAr
a900pUnTind3csf6afn1VkB2e4yiisrc2kWCxsJ9H+R7WylPrOa2qlbIyu+loNm6w+0QIYWjeh1b
u3Sq0CB1creQTRoQh6DF3XMzToRS4He1+VrBsKEpsI1N0jK93QkAsdB48CJMJ8PfRdqeFK9Zu20W
Tiw/SzBOcDW51tqt6W1CPPU5sVlzaqwvVBvPCOzjc8Jt6FDdo0rRFKE7tF86XX2nPdHP2awH3aWv
JHA3bEqBILhizFcoxQxSXBUuhsVbrWm2kpUe6sNYxcdcb3ZF+1wAtclw9YqxlArptTtrD6WFs8FP
oD3JZsHjTJttFHXKB5L9pHB1tdtUWXoUmdqEofRQIg4Fx8wMJd6l0j6s2kdhjV5AZLh97S3EC8qc
sDDJ00U/Qfz7h73q5JQ7iywsXDkXSJQWpgCXjlRv1XEN47ZwFC+GmiUaWt5ZnpUwlNN+q3z/QQBu
hPyx0/u7zCcgTt/+69zwcKDzyTEAUkhN7HJuMQbPI9TN3BVlMEEDVRVpj4o45norp+16FcVIIv6T
8gqgzeVIYafLaWcZ+btNBeBM0f+D7b2VorUDtDjSu+o6jzkoJ/MtIxVxnDdt7mYEkUBVz+ME7p/q
vN6vFS8WujzMSlSQ6G8hmjU36Uz0Qk/qbMzdHm1N8rF6wPrYSM4FcDSPS0M0dOnlb3JL2tz+cqtD
z7alOYRIzrR97tZ19c7gnXKK7xX4OPmnMeibWks2ueJsfULGytBiG14GTmYNo0X4kuG+ZcxWuCyM
SOnKInc5gvW+GSlXWeUmHYAz31mRs1Psx745xFX3aHTEK54Pdpge05RqI06SK9fXQimPfqaAbXOH
AVGfOznIEvimHoNWF7BGM6Ar3aT3UnhoUSUXL0q9kNzEQFZFwKtKTOZX20GiWDNfDorJAqkGnYDj
dLm14zxpbK/1OETDi0Pxuhw5sdwgUfyK/TVQWJpD0BMLolXfrqm3LO12/K/EVSq24RyUYwR6XqRo
UrtVzAnWSYl5p1JN3MgcsJXvLr7rfKKg1kmcBFiedv5sonHg9CpoTPSseS6z66X6LPhMtXo3UpUR
iaSH4nOlEK3srcKLaIhWwARX01U18IC8wwQDhufpLIyMXAGQqoDixJ2/C1hkUTigha/wALg926uq
mBgJAQDsMWDJa/MSnZlYba5FZubWBhbuTfpJ9/H2UdcgClclIIYRaimgQqgEXHVr5YFm3ZAyzDDQ
qwyyU2ja2wTlqk527gUopkQ7TIvWMI/XD0sxLnUgVD5xFb+62/vaL4KytjI3lfSzucuLmg5xuw1N
rNhJvSXK7iqOPmUSbZFhOvdBe0cGvwvUFifutW751b0nfgyseeQ4wV+iz3O5saQAGpkpSZmb+Z8c
WGIZwdrPUBHfpOnn/0OKtfRtP443u/a6lIeK73hMvn5GAXNjczxBTLilNx7kmFlzVK262Tjp7v1d
KxpjQbhz4p2Wr2yz6ySLuVP+Bh0Bf4BdMLvzSy3PEVwljhuRvhFmLFnG6FoTfVbGKce/LDlaY3Kc
EqghRad8GrvgLpHRy8+jNfHRpcNlENMpxLLv2RmXn6GKqoxyFDdnxIu1zsKdsLENOOtdrq9Me2Wo
edkf7Muoo6Kbs7Vx6aijbUsDStS6o9V84MotzhYrDFqbKVHfvmrXlxniTlFd5dQO0IdLMYNhYzVZ
9lMeEUTQs5cwLp8JLK6Ual8Tq7G33vd4HL+noPunQNpaZrCS1l5doOIX4cpKpUCgk+zZjREonvP/
ODuv3biRaF0/EQHmcMtmJ2XZlhxuiLFlM+fMp99faQNn3GweEbMxwACGAVezWFy1wh+MOefKkiVj
J6BJXRd/nzrrbS6wVsfi6eNQtn7GmHqITqfQGVms14VNHnd9zCWh8pl30b5sUUjGoQ1Ng33FxTEU
dLk5e47zOe+CfW+iL7QFH72+qHlqBLjo3oD0I91cXB8RBBzTN0kbJOmHYFr59aEZZ1dEcRuhIRM1
JT/L3cC4M0bkFZTPG7tw1b5Cxo3hK9QkNH+vPUybJCoMbCoLMMjduUSJZGws352LGBCe/6D7jx1D
sNrXvCCcXz9e+7rNC64SCRu0qliccaj4Hv4qIlTGKFLR+5nX1L9wjaF1SWYPWmIKhoMq9YdYcIXk
7pBCUhIMKZoxQO/3gsqY9x1oMKZBfIh0v0599SMLTLcYfn/8G6+xmO+/Ec074NPiYIrC9K/fmNCg
HnMMATzR4hRS4rID0xA8iUTBM0n6Tpi5Ct6ubiRY3myFhLXzgZY5onsC/iq+j8v107mo7KZlj8bo
BWsoVzQ5hfVbPHeHBHaDivge6uPHwA+Psv0s1dnh4x0Qn8FFfsMGMAQii6RSIWJolz+gDZMpKQ2L
H6BVO2aSzzrWiRr2TR8vs/qgf6+z2Gh1igK5FevQYyjnAaUmSDUD44XBp2mY7BoHj+zIdVKCvGg3
KFv37eqrFq0PRqAmvtRLEqIG4iEMS505C+O9al+k+047tOj8tTbpHM3kMHsbzNk1sy0n4ZXAz6QL
ijREUrZ5iUKsWkPvDTz1qGuVgzyEpzQxvJY8JK+Tjd7nSlbBfB19ZaGgyVRh8c2hPj2ZhCTieiQ/
ipZ9QOeECo3PneuedkaUb6z4flkvT5BNN0lA39AAUhdvdvbnyQorrHTUqtghLEzXNdlZPcI0aCvG
QF9VWqtizqwreBYHPo2T6EZAykE9CyhkpCM0rm/UayspJvvw749aRP9ZDwsKII6bTxepGbtdM315
72HgC/MOO0W+3qk2Fr2uT/mY/l51sftaUmbGLLaikHPXsAEcUY7PX5XsW+JPLhxYN55L1243tIbX
1yWTRKOHjtEVuifJEwVbYCQHKvlHrhgnkxJU0AX0AVNYBhO+/trbIZyXLUzJaoyH74LkIs1/EB2L
fTZrvTMDiZVnZugBMTPHIhtDBJ9c2lFgFRPE26HdWRNqPTLFRK3s2vhsQql6L5vgAfehfjKAPjRR
jwArXXEGFx8HnysvdLIhvvx/f+Xivah6Gye6JgnTw3+Y6hXySR1VugToqUXgIBgi+YbqtWd1Ktws
kZl5vu6CMURmyN/7liTAq6P0p8huxZkVPOU53siO1hI2fqKOWgU9YmbE4sP+6yIqJ2iPnRHlXils
3NjMGbSsnaj3JiagopyOQKp0aeoJoJDwehEIpmnky9L48hgQ5ZG0UXf+f7ZNSFvSY2BevNi2TM9w
trOT3LNfMNg+6iZjC6CXAxklSCrxA8WnLWv9ATMv2a+8FP7fLHNdm+GRxqIrOHpBZe5q46Eyku+t
TbNykP292m58eeKXXMYgC/MnTj+GP6ItsIhBcqlVVmJqEanGHe1lT9eLg6696c4WNec6vrIQItfQ
nRSh1L54TZWUjyMusJFnpTKyvJ0n47gXxuhi1gwN5t3gWxuHd+VkCGl6xke0Wni6JfnSiE27Y1KC
iY+Z3UfA9iLV9PqwOgbVFLm+5b/Gpf5gR93npM6fHdohbT6c5CrcSV+mXMH3Z4vOtxLyReMPixua
IqjMLEkkat6EY5hk/CSLYd4k75MyPE5z+Wr3+nM6SidTTk5piFwTQjuK6jZK/Y8fBp8DVf4VqK4/
0aKzt3LtlVdDOwF1Dq49cEbLSW2F5E4xaEMEXzdyQ+wCOznbKeOntmo9I9vr0taCq29GYFwpYnk9
YM8vv9mut8Yu7uPII7jA+JvdzMZhk74fll9mDJoo9mlxhMcenFNrGXtdtEdNo38DQU7jI9AOSnBv
Df1WrnWd06E8aKAAL0QJKAMXQbmjlJBUQwqRzShv5Eb/Givyr7762gb5vojbL1FVHeSsuMH5NJiG
3+BxvzsoI2F68Aup4I9j79omCfNGYeIoEBVLVDxIoAbFT8pJeeZkhvVDJjVHDnTrZhgch+VOL23u
xSTZmcrXlyouzrMay24TM20I7fxI4bgFDF0JbFCfENemAYPUJb2gxYtjwjKgH4x8aNGfUxmNWaHe
V6lf6wQhlzYJ+LazGtBoq7rhdKf38zfdwY6mUPK9FHfnofYfG/3caParSTldy4CpJY26GvYDPc9E
Be28BcBfOd7guynphVczwIDFS+17eZT7wOY3l9pdh8d9X80vk+LfDCqA9Ej7VU3WjZJpfxw9fE6r
9KQ9I91529Y5w/jprW3qdFdMQwjTzThuvOOVA8dvA+AEkY9i5j1L+Ovyirq2zRLEEbzeV+6KSL3/
VMnqQxKML5BUvmoO1CfUoPBa89QR74U4+p7p50GufiOdvNUav+pM098TkkQI6jI6A912+W5TZDAj
qUE2bk6dl6gJP6HQ+SoM0prm0aq1OzlOEdFHzE/2Pwmo1cZWiH9+cRO9nyswdUBcrxJw1UgdOS9j
nBDkzEOUCEkkJswqthcMD5Poj4VyThRyayrxYaoC6p7krrbbn50RbrH2r2t/doIuomVQd1CALDp+
NFdhkLQBsrWoJqDjfNfb7bkxw0/xnD/JOi0AJ3ywQzpv+SS9buyD+Mev9sFhRiQwriQQi7oyAEol
M6FAvQ95KAuLeIE4bVTcIZLuQCYWYsYx1V8i45hr2sZLWPlUQH3r4AuFq8vVdB/LzdiUMquHD0xV
F6R3czG4To6RSjztB4iIzaZF/Ep1SQVPHwE2PT1dfdlHpMtdygXK8d5I00DooiQ5XpAYQKvB5FYO
PFbrILoZnMpTJm088Ep1zeoAlESSa2Gvs0hLOj0z/9fN1cFhxbX9soblYPVu3yHm200YlXUmUrt4
Uyhy9Y+cCbGInPn/tBEJrssu0cfA05xek0CbLAJr38SjZGTm4Nl+8QTU5XkIW0/2831g1zcq3Tdg
ngD+jXrjlrnGSvHVM7hgnCAgLpS4l189HRytliV7eAc6zTYpZlLsy+w+oasbYNEBouVPE0af1Y6s
1HQ+tTNqpgbDm7D9nZfqTgrSXd6oEZ9Cjz9s/Fql/U9DGx+EqNbHn8ba6XSwJxQyk0IuaBHIFanq
Zlty8DWuqYmIDkMU3/QISqQYraLracTJRky8br2yOX+tuMhTgKNoNbALZLR0AL503jpWDcxfNqBw
kY7/5+fj7gTIQTsNkvGy7We2pjRGGUKLMW6HharfFDr+mZkLx/uomM6dTiz+eMW14/+OLGeiTbFy
5Srcxtk8KC26nUHzU0MMqU8UrvYIemd/k/1QAtKuVH20yuK214tPzM3+fPwDxAYugh0wbkbDqLbg
siCLF/DX/WdL8LnVHEXNuYhuyM1uAwPwjlWeUqs4fLzUyumhSAQ5BeMLTPFy0p9VeTOnE8rgVhHv
hOICnlH7zpS8pK6ecB6ooy3U8EqND4EWtzRyN7qE5LqXTyer4xz2I7vrwFhKGQlZ1TlP7HzXB2g6
osquBMapKH4GSdKSYkivI9JsO5xbXE64O9LtnUscPCJTo7XauX6mG/u6CFo3sH//981BsIdERLRU
rwZ8YT51Jcoug2dhbcFBOSm9dl/Regia5Mai1545/9mMUkzvSP8pzFAUUK8GxEHvZJJkEnlKfT5S
Mt9VrX5Tjomb+Okh1LeUoFeGmKwHNEcUXiy5ZJaHcovFb96TYGiveWwdcrU9D2p70FCGKqb+ITob
w4uZ7Ypc3qX4WiuS7E4RhTcM9I2ou3bpvROr6ZwL0c+lf0tb2jJ61+mINHOMDnXxkGqvTZA+j/YZ
SwrQqeq+0q2jI7U/MZb57zU/2Q3Zpvne7FwSCTCcMoLCIsMolPhGyHLMEn699VlvtogS71qWy+/7
XY8aXBbZt7UYEpZjHxWNkCK2kvzJqcbb2tT3tV2/iGaHZPcH1Yk/xUp00sbwrBb9fdkGjwY3rJ4c
irT4YjX+QwMBrY3fSjndQBmtRHcOHmLZ//vj7MWdC7QzzHN/QEp3iPah3R38KAJVK4GYR8E/jzfS
SnE9LffCFg6CyBaTYC95nWVR0Keq0JrJpPgdL+pb+g7S+UbzaS2k0u4Ac4GILJShRUYT12lZNSOS
gXTdJktnFtMyLwWCwXj246CxtdLi5SLfEGZxS7YouKKCBeaYuCgbSFsbG1u3Frv/eqblADgJqAmG
kpX6Aj46imKDgiiv1gPmoLMGJ39CufXjh1sZg8K3EI0qUX7Du1sEbz0rmUwmaLcJ/Iro4BVqvDOU
7hCrzrGCQ2D/Gad3fcl8AkTD3Vxtybysnhj6I0KKl/bmUhdpiMjZnBg5JhGBAyDpo9Ltt92k1r4D
yAL/b5nFiem6Im/xXoahTt+5C393ySt4KHqoh2hzmLSS5wptEailqJMCqF58c3UWhH1roZcjZhwC
jG8xNEor6SBp9207Mc/1ER3573qo3DUkjWjXKPBpr7hTTofGwNijWhNl/a2OeazYzW7qbrUo/yFF
recE+U7q9Ru1t79sHKSV7QU6TvwDKMF/yywACrxf+5HJIwtRCbgEDCkFxbVPscvsXtBJ+hSXf+ok
fW6c4Wtm6R00HXeIxt+SNN3SkXoN9eRbqNobtc/KqyDNpLskoHDI9YvP+6/cC51rq8pHCu6UAVvu
TM+2dJciu1DFxhdst63Yd5uq37h7ro+0AE+TUivITVBfLxK+xO/owsSIUKlOf9CtV5VYP+X/fW7I
MAm2GnUhjDV0TC4fzYjl0Zd0vQPu+KkbPjktsoPy10TfmOBdv1mWAQnLeRL167LNP0kaaF9V6TwQ
CW4j1W5Z/GIUW473Vbn1SCujKtEGJOaYokwF1Hb5TIWtlIM9V6hkT/GDnNbkh93d6PiIGr51Fo2z
wnHb6FUFuPHxAb4O8yxM5x5xAFq1KJZdLpxrVjX6PYJAXem7pgTManZcPT2km+3Flf0UruQOqQnL
KMuZfi/natCriJEUyjkefQCB35rimcFYnWUb5/D6RsGsB0lU4IFi7LfE4tZFDjZ8dqixEwe2z5uW
YZQ9SK7dnaKswjZrS2llbUHcwBFYoLMCtGTxtdFgV5s5YcEx+WEHj6P5PQg9iIrC3yZ+/fiNrZ0V
FXFiHuudfiUvIHKaM+sYP9ktGsXfftT+s9O9Ze1Nkhwq3FORZOu+f7zgdSjhQNK1IKJDCkGG8/KI
hFJK6g0YytOrt2j81CFVJeMV4J/8HF54+KfxN5KclZMiiAbiQ9BEYSV+0F+xKzb6Ns3MAKmmuGEy
j7D5KLBK/lGbz7BRP366lVQA7QV0+enSWjpJ8+LTqybJKcsa6S8FX+PcSY65GSGlXp/MjKIuPvgj
HXfD2M+GfZtF3cN43+tP/5ffAOGarE6gWZexps1kO1MDZGTC6NPQ3vWjfwwz+WhF/tFQM3d2koNc
Wgd5Sm5rlxmOugWQWAkDUC6ZE4ouFUoEiwOsS/Qh6zjuvDrP3Sr92ZavYfVpZqb58ZOuvVpxmLgn
qI6YlV2+2lyvNaXyZ5SnansXNNm51l4UMzlkeXEoms8fL7ZSoABd5KWCbKH/eAUz88c8Go1MQ6Gm
tnYqVMFAeR790Z2bZ7N6ymYNhe3vhU1TIvgO8zifs/2QD3vV/qXyBobT4HzX1Wgj4q6Uh/wqoi6S
QYJjvsySksHIuwSzN2803pRi+ATt4pAFb3Zi3frOiM5oczvDApbs14lO3MdbshKoLtZe7P8QTE2p
TAThNBfjyPZo9Q3z6RelLQ8jTI8g3UJ/rK+I5ijtGQbES36Xb81l1fmMhHFQdWumRdTvblSgG9vf
GQ2e6oW8scHrK4KiRdYD7atlYq3Vut07EEM9PRyOvOC5e8FV9tgjkJwhq+GPvz/e05X4yJ7+u94i
gExxXDdmjbzYnBIpem2HmRwQvRkd5nhfvIV09sf8n4/XXLsEaCdjsImsj0KKsoiRLUnvDBWWcK/i
J6b9zErtLPvJzqh/SZp2GEw0E2fAI+ppY2FxQi4LXURcRaotBCoFjvbyC9ZToP8SKpGeSgopAyEa
Sxnq1Z90YOpeIjSV9gx8CVGphUvmVndj7d1q7/1EUTVdYcbUJm1i2sSsXsaumb7mykvofAXG2qYP
sbZ1dle6SjwsDUVIJQgWgaK4fNi87m0rV/PO68tHBy2QgeK+UX6E2j4tztl49HMe1gx3av+tpot/
1JKHSTtv7Pja+eJdoyuPICcJ4mLHh0SLZZgdnWeNT7Wq7KImwnkYvttrovpYYemeXH4yTcSuezf1
ZfGDYOAoyI6Vrnmyu9oNYMhl08axX7sykB5jpMFvY/K62JsUP9LAL0lDIuWLqCySuGNWrYBX3ZIc
X42YUN8RDyYVJ/Nf1JVKKAV5zwgTh9df0R8B00dqO05gZtJNZ2BXtF4mfxqHjeJupcXL6ycnAK9L
HxP94svX70RqE40Bt2LY77oCf0uCBwyikzqcc/Om+979MsCvFUdJ/kGLsYgO5CnOF4cJvnwTmt5W
Taeubjl5uhDpIRlbzhDqKDHMXI+ofOKbvFdcJXiCYoeR0JfBf23UO0CObqrhgHLq25d5+BFIh676
5hf3GHR28nPZPb/2ReaO48HMjnLZulr0oE+bfcHVj5SGM3gTpGRJrC63TYI0JKEz2nlqdjsGHvLS
XTHjPhDepbl8iqwnFWpU4/w0nfnQw3JO7dsGaTYfi0BEScuDvYm2ECteBS16lAoUViriZe3RUl/p
iAuR3ojZ8qDdmWN1NxKucXVr3DzOzrL8ECgvNTiZ2MjcWMpu0jR1zdnZuIBX002OsKhbkTxBP/ly
c5pQNVNKFjYnQHEyaDw5GJjDfUrCzM2LxsWq2TOkZGdzVXZK7Wo3ZbDx5V4lYXQp0TPmLhaCt1Sd
lz8Bv3UGQ9nUeraug3tg3ZyIoSc7mQnBRhV9/bxiMcSc6EUQLHA7uVxsCtomqNAb8/LQk2iiKV+d
5nfl3ziTq6T7Bmxa6FpYQ+uMwuSNzX6/6i/e+2Jx7XJxFXP5ABMSnlS56aLnL1biCoJ37Q3h59m6
n8MdLdtdzW5LBxQIIvl+sPdl6mrps2zv5tOkxnjNfm/jYWcFrqVSYPno1ha7/KeahLvIjmE4KifI
HQc1fCrnx6r9kjjPnZy6nY52c6W6ffFF1jIXp44dJs67PEx32lzulOlZyfaBtU/t73onuxWptoEG
4qC5AVZz2AlUrhkeIHwH/RtGVq6RWCg/ocbjdjGzw1ObPTaggz6+a66uGvaLGCsI5zCRrtoQuApk
UpS3LZYWL4IJJVSC88kDS8CoHG0I4lxm7j9e83pMCdmYVIJBPTkUjIPFCUklqYtjCTlA0aEUaH8h
ugRCwy3Bb9IvK5IfMWImU/A9NDYKr5XnZTbFEzMbR0PTWSydZ4kzOYX9Lo6oaIFg+uvOH0nTXWvH
zKJLtuBK4qZaHMiLBRcHUs5rCvfIabyCTCKCQW622KFBEc75cyDhaMFngaW3EOHb2OarGCi2GY1Q
0e8hi5AXl6iTBjn3KM9aGpFrBbdZYboI0+4EIFtoy8nqn5TNN8zUUwZU+ITw1Djsq618ZnXP//od
ixKklsfSKTR+hz8D68XEU0PqrRz6/SQjLiSN+JrOXrkR8t6xa8uNBwQiChCHy3MZ86ZGk6s8Mluv
r763zefaObXJFz/dTfpnyT7a3e+e9JXqK24jzzg2vutXe2U8JNURmLYgiFlbTarr25wXQlNFAHPp
GXFTLoKTU84Oahs0jcaDUp8s6+RMt2aNzMW38iTNXPJuErhQIemYZ62n2Q+17BWRa38ttDvjaA2I
U+2qN2PYOf4nLT1/fF7ey9CrHfv3571XIH91YYoaD4M+ou0Th141743sgM9a/RSnu/qxntDlOIzV
Prb5Lu+yOxkMTaPzxd7OxWnOz3d54yaai5p7K+9DBQTA7gQAwBmeFWsjfrzDaq9+KLEK3UBgVfAn
L/cxi+PUnxX2UZn0vc2uhYhFwZh5xUvxLQ7g3NtjdnZkLAAtxWM+uR8H9Zw6XQHVpv6G3J2LvYnb
+X/qODnO5Vd0tfZVT6ZvSI+J+ceQISpYp5QxqnlfRhUzfC+S7ZM9FCcjRZUexTwqASwPVOeQ+/kJ
ANHZMp7JAXaS+qPtZ2Yh39BSbMqXpNKfIlk+AHdLsDaNuvTUSso/mJ4KbXtVuBS+xolXTeZt2L3E
+RfTPMchaZxxr2dHtNvdRLoLpWrfgXv35adA/tNpTxEHGXxHgpV2Kh6kuikoTAprfgmL5JBq9VlL
AfIgvMyF9PExMdfCivKeJAO9oKOxCKGG4wfjWKhcGeJXHpp/gtvq2RgOJdpQ3I63cXeawfpCpVNP
igmsjcnMfhh3eoDEyw5GRqXeKM3O6Z7OuJ/IceKGCvpW+RsHfG8Yh4ikuz7z9WnPyn37IztMLbFp
73A9/zHv/DtJeoDDE4+7WkcHxaPZoxrHMr4t20ffPqCMln5SHqqD8xSWoIy7V7jqfXzc2ISrjFd8
ygC+yWwFvnH5reiVNARapbfe1BX7/FuXP9loJf4MHqXvDV9JZ2Gp+o9PZ2nkUD1n9q1SnxV9r6en
CixI92C1Z8N8DYtvqXOoohZu265pPH0s3ZLhdXWU8v0UqLs6p43RAuE4O+GjClV7VjzymVk/wJjG
IOE1NA5Wo7kI5gafwZYYj1b8Ngy3efcQOLvsJSu/q86wS5TqUAUPho9dVUIIZBQEYuVR848jqn9q
EHhF9waA8S4KtsYNaxsFOgMgKlLEtA8WfcZJVgvfVgeyQchYdOT4JIO9MCFw8+YHGOKNS29tOcZg
5NrMoyiaFpVIkmlKLFk5retw3HO5F515EhYHifVHi5mLJVvgd2PlfgftBK2N8RdDyUV27/RJKA1y
2nolZL6p/CHkWoTS7cfnbWuVRcQb8e+omDzSBQmJPrpzN48/JqXeSlauyk1ONZkRPFUaLdeNhwyN
vqBMBVSxeylh/ztwf2bC6EhrWknG22z+4gSPvSCgc40rE6SlcXgA5LHXawq5dmtivpYp0s8lQ0Tk
AlbLUtHbgSIbGzni2VThBJdBtW8kVFBz+2cafwt71aOoDHzFqxxl57fPH2/6dcsN7QeuGQYTgnVC
rLu8Z3ySZjOMNXoOQ+WK3E2gFAUxX/X/+IAk0hBZNeAERf3545VXMib6P0DJMd5EoGd5qLrByfo4
plFrR6TBiAyq6MskWr4zIacWb45ndFuT3NWHZcjEl8NbptG4OGLJ1GXkUXEDdQg71/BFsMKEX4jI
VYXWoWh38Qlgv9ZuHO61t0zngKY9AVU2GPVe7nNkF7OMQwCPm3wtjbdUcqfmReyzFX+R20c7hNUl
gaHEWU1KtprHK7XxO0gXYAgKAVcOOOZkmCMNekSIHd9N+sdUdJlQCDT6H4ZVbT3qSjkA7ZYOEw6Z
7+LPl49aovxsJzEEgBjovVVnJ7U6GMqMLfSjINg1DSqKFuxU9Fc/PlJr71eY/JB64lrAtHSRhaeJ
5QydY9UeSlM7s/8hVOEtgQEPXwkm70o5yg8hlLOxrkgHFsnaxbqLdAEvYrWDMUkFjtT8UL+1+p0y
HB3jB9arrj/jmcu+R9lO8PgCrCI+Xn4lcAppK+ZPxDPm7YsaqB2UeijoiDKDNs/tpJ/K4bs/RlsP
KU7o8iHRQqKY1gXPaEkEy5MoJ4q0RAr9deo+GXREEyrYMM69Xu8OeP8cTOST1fZRaIvnQXBoR9s1
5U8fP+1K7wUgBt8Qs1uqTjqnl8crlSCmKBN6fiZthRh5Hh11SaP+WpCt282zaLr1hls7ujva1GGG
5A1b0rHXsYufgEuE4HyQGS1H8YZfFFZq66UnmFQaoomCBFBlkCEj8j40L7oyupnTDerv9Vd8ueoi
zcAxuE4iIU+altkJAwPkCtBV10/glO+qMn/a2Ofrz1iwvAGj0AbncnjvX/9VKil2kmVhAtPTx1Ye
U2K3rpVd38DwS218FHZ1g4sU7sgh6dXG0trVUSPbFDgVaM6MKpYqSEY3NkQrxoWzc2OiqhUDvEI3
oVOzu7xELVmYX4Mr0zmCMYhMoSNuzluuyddp1sWPWH5WSRmVYWyEtSfLAVaUKOFGxkmGzqPiu+7P
4L+2vAyvJzPwKJCmwT4B0RT6mOJL/2vLq75qc02ZKq9Sin0SABo0ZS/W2rNVSXshflUKYV4JmwtD
dwtV8rohf2rT9BRiIKlt8ZRXannB/ETllZMuxpyLsEbeMyR1OFZeb4TMIwq37WPvZwq6N0frLGgA
GVIeB8hoG/1BOD+Je1ToBZtY2eH842XZ4wCsqEM32B7RfjA1gJaPRYfNW+mCZPXoE318dN7F3C+j
FD8VrDRS+6g60u+73MJssO1JmVrUT8d4D0cPhQ0I6zQehAC9Y0PO1AO3RpJGtbt9MHduKj8Jv4jo
nHf/6PNDx5Vht1/GHgvF7iYOUAKB2iC6N3UY3pgJroBqdZbseiu8irB19cMZxgm0BHXEUrW8wlFS
7S1UUvPkh082b6JxNyAEjUSrEK4wm+OMcufA70q7rZx45VOnd27LVHtCKmt5b6KG35mSVnHuiGMi
CRTyLcls7MryqGYoO2jYEubdwWw2QtpaML9YeXHE8CLsGOfWlRdNWOigKSAEUYRwjFjd0m/sjKcn
C+VPEWY8KhR+6+3jI3M9iBPTEwGYBdi/olbUmVottXVfetoAdUyUA4A8c2c4FF1ykmkm6vTS22Q6
JqhXGF82Vr/ee1bHPwyYjIBaL0kefVLkhRWrRHXJPDTzyXiSZuGnGe/i5L7zT9jqHZuyP3y87HVw
u1xVXPZ/RZq0gZhpTkrJDIG33N03v/lEFKM5p0XiddYGbH0l+71cbhHYgAWPWqnxkLMausBl3ClE
HAVPePRweyR5OWdC/zNIeM3+i8Atffy46+/4PW2Bx26CjLp83irOZ0y0ZaReqV2b+IsaHOQk89LU
3sHnDo303Z62V/w7ma7xxuJiMy8/bZ7+r8UXNVYbTTHsxJkDxrRFAU2BvkKm3Ts+s+1MoktCNBev
Gd+Am7TRT2GG5jiWnHm1FR5XMmR+CnAwC5IoRM1le9YKcDzu20nIZSc70OHd/FLMPdJ4+WmIhNX6
lzBrCIVbEKnrqhs4h4rOO5wpZrxL81hmLYAaZxTB5qA61vPvOXTcClAmPKGNFu/Kyaa0E+U0moYi
X71806FVII4at2iBYTekRvVuqnRsypl6lUcamzfJ/HPj9V5Hbi5IZIaYC5OsIEN2uaJZWkGFRUEB
qWA8GOQhEDSPY/8w4odrTrVrjPTBGKSHh6K3Xz5efOVpBbaWnhPp8LVkfVb7SgZoIfcw+zmVaXcf
+i4KSyG+1UMR/Rnr3x+vt3KUGSnxIhnXw4RazpYyXU0DLbNzTyb7lSekjYJ64wp/f0OLzwW4IDQX
ZHRBD15BQ7gSYjtHz07Sx8OkoQYdG/dhbtxD6jtM6VdUUE5IekNvtV+EOKuZ2Z+jsaE3Wfx09P6t
SoKZ0ZOpe35ieoGDO5j9ENjJ98RAiKCbD1PofPGH/meHMcyuqeKTYfS1ayPJ6IHDOUSxFCC8oT73
4a+Pd+9aIEFjIih6TyR6CEEuyYMaRtVQyJBokwAVzW12Cv3gc11FN+bQ39bp4zT0rq2gGjxmd4IB
I4IiNJVjY7a3JfWFpTYbu33tVyJ+EvB2vku0XWkpXp7eGC1ugHmo1k0Bx5XWdTqSaU+5qw3cwqij
QfpCz4EpVpwD8S9cIZiYTeoxkDdt3VbuwovfsijtfD1UQwXWERoe5LkjCVsRfm9QNTDD9M7029uA
qBjhDG8Hm3CctZMtGCt8wfwfYN/lPpC2IjWQRoXXIg82ZcFBz4fDgBFPKZ3ExFg4Kenfi8Agy9Xe
Q3Q+lodZDrZeiEh5lsefgR5QSoVek2ks7spihMM7T1MOMgoSo3HLiJPWeYKylfGuolaavTubMv0E
LEQQLRrH08YpXfsFxDIdNUOBpViCh4M5VeaxKRDKkx8tankFzSchnj+hRYu8x87HZsEYg31qBUf1
ZOD38PEPWLksiCww/QS9HOSkeFV/JSdKpkeGlhh8jSHDYw1OPd6XMbVCG5cbS60efwpNVBuFMuiV
KGAoxXlnDVmORZCJjFe/V527smSwRp7NJENUNI3e7lo5YhKWuqPxBPbWHdR//usj08IBvqKj8/xO
s7x85KGWyhZVpdzzVfls2eHRQYxdawJusY3zdd27QBCXzonQrIBWuuyBzqUcW20Mf8bXZTed7Aco
ZfeO9Zb6tw3qlLIWPw199t8BM6zK9W8o2PigPbi4I7muGbe1Clp1NtxifTzOYXXLECmTbrosunHy
epc7/THOs73fRveaZJyjbth49JXwy2kCgi+kYKBzLevrIgmsvJ+hSkqj4nX5W9wYZ8ohvM+lQ27U
TBL52qdPtpKetTnZI/ckKfKxs2eEwOZTEWVfP37rK+kY/GW+MLh6DJDAD1y+9hzNbymXUQ9xmu6G
JMNDEwdOov7ekW5qHJMQS7MMFMIm+fjx2tcfGUsLi0YhHMJNtIi10VQXVjmrwCQ43oNCluI8WVWI
VFv09PFKayeOjwt+J+o7eKCJcPPX59yUWoDTJaOxKGzO6CF8za3pD5bJXtf0kttadrQf5mJrhru+
t38tq10uy6QulBOhAQkepqJLUd5kavIw2HUC/KD2eqe58+XgdrB1jtt4+PiZr2WzCFyMU8hABUb/
qpyPDTVWjRq9trI9V215zqbiJ8D9g+Tnv8J+Ohkc8vg+UcPvCo5sNPZu66K+m03Fndy0/NEV2aeP
f9F1piio8rZIPRDK4b6/3I44bWpliojk4VjfKNOt0yEPlOKGQmu6lwuuGGMjtq6+979WFH//13sv
hsYwqxIgjlo9oA77RbLSV6n+NfhArNP4PqjJfKz/0xf176LLrl03gfYqZh6zMb0IOnyUTccpYfg7
BUfJKnd9FB3aOLy3nWDjcddfOQedO5NhKdfX5fP2SWJYfh+C/0nHo1lAu2jauyoDZRLZ+PyYN0mW
H1K13jVlgSmp7VrW5GnlK5iNN9zrH6haPmuFsRF63zU5L/MJoYzMZ85wkRC8/NBtY0x8yYdjNxrS
XRD1oZuATvXNp6B0yl2ZN/lxjoCKFKjbk/5FlXOu/LsarpejBt5cB1+jwMTe3C9aytfipZk7Ezen
9Iza19scS7tJbR6hEH18XFcu5ndBZ0Z1ggyAC8PlbtpVomMkz6zeASI92i9l57b2MQB3a2UMd4af
5dg+WAqajbcJ5pYxA9o0dH5u/Irr2u7yVyzurTBpC6io1Fcwt/a8L/db8+wbYJUTaFVoy1rRvI/1
9EEO4q0IshagRacCHi4TDfScLzcgsUY7rQqsACq3KepjGhh/OnliQBkUj0GXngfNOQyyvZeDhqbF
+NWXnUOonKTmRdGgsOUb8WM1noqrE+NpIem97AaPSt4A0kfJtk6B27FYmgBzVrPwWAVEL6f8ktbO
09DZIUOX8L+y50RrDBUCpFBsrFyXNeGkR44ZdqSEgTwda1uWXL1sbmajPThJ86DZRbiRK6yFS7QI
FNrIwjZzKRunyoOl1bbGbGvUHjHqOhRm99k3jHs8A0/SNH1qgvz88WETFcbyQ/17ycWNDF5Esya6
/Oir8u3F4aFTsl2QW3uUTA6oHm1s6UpTTrQb4VMLg16HkufygDH4HsvGUejCB8YZUW93RsBX7pXb
kMQe9FjtJU3h4g7zp8biOJlSQGjhsFXu69dFH5LtTBigz3LSr+aKrTYNmYpziWegeZlq3dGS4vu+
AEQ9mNH/cPZdy3EjWdqvMtH3mB/ebOzMRaG8ZdHJ3CAoiULCpUUmkHj6/cDp2WmSCvGPjeiuoMgi
gQISJ4/5zLYNUATqDnlZ+6j7altz8sUG+hPaqfCPxPSPON534aJZXmEcVshQLBvRAv6eTo9JK9ZJ
0KfwFag+19Hn0QeSiOu1scNnGozgI3cpsKChPfIEQLREkfu2rQOglCgmPqM81nW4abshD3i7jXh0
A1XjcfH7m/5ezQoMnLnhj50Zu8Y7EbkCboDDMLZzAUK+nqopeUzrbhOrDBLobqoXSQF4W2q/1KY/
eOWwbbS/Mn65U6SdgPsOVV7f8r6DCAyyqsIT+bYbyq07Dh/ki3O4ebU6gV6ACAjiERAMM4Ti9Wox
UDQWlYAYbuA/hlMJN7F+4TC1+v3leB9l5sOgEw5hp9mS6uXnf0kaVDR4ERyimqVN1L7pewD+gIwB
nSNozS2FBVftg7kyNSfleXcfHPtdxMWxMTjCB8QDj0rlTYokSe+KzgKpSAIY5Nb2UPvNfmyTzxX1
LlHUnVIwHJA0HyxLc2eGFAfNSYzmgmJmS5ICgzCiP7js7/dBnJQ7M5HwfODheJtVFNXEfafx6qUN
7Ea5CmJeze1EgktLJVjfrvpMvzmeWJGu+Vla8S0OyicLh6up+shT5V1InM8EghTYjVGqoHZ4vQKq
VvdhynEmyZAthdS7PvAvkKNeuFrkYmr2qig+SF7mP/l20c2kWmRTKB6RCrw+pF8UxBia1MsClBuU
YQWT68706yatt3H20RL/1QcEMGjm8EJNEhyH10er/XSilXHrZeN97TB3HkWPYe9j1l/M09A//19W
G+Z9aKPCJAPZ2euj+aYrpaNIs2zrdl+pswWYwjVQI9Xpqi7Ax5r0jhbiaMNskTnDos3QCbXjTetO
IJdYDuRa8oFozfsxyfwEAOGHa41iDfvt63NKVNeS2HHgQO2qVR3Lo+OPmzTAVIDENxOYp0nh5qjj
ods/HaBA9VEH8H2QQV8ZimegYaKhjc3w9fEp9yKUirxejhgws4mvnOImGtwPgsz75xycgZmFj2QG
fMvgzVFGm0XcHzHLdvmj5rc8RRU6nWCIs/7gFr/b2tDWAI4BURigGUBz3gQUVzohgSphBatDtpCY
MnfOoxyKRQorElDe+1Vy0xfkg6O+X8U46CyOHGFPn52sXl9D5pk6Ym5SLWkMkLhSswrmwnW6LZTB
Dl2YLNzig1zp/VOKI4JZA2QoSPbvemiWBpXLygqBQUy7eXjr+PzqF9O6i6tTZ4oPtsxf7BEAOyHv
QEGDQP2OAa+gZciitqgBe59LEijNx+4BHmk3YkhWFo9Qn4lVFsoSGIno8YN7Oj8Cr0PSzG8AJByP
yCz/+abKm6A+qRsZ19AfLJYdQOth4V7cBtNrMR1J6gPCrNZhMB0qv1lMQgNJqZsPntN3lTXW1aw2
AH4P1tY7urJbGVpSF+dArFhIRF6b6ru0jc9Jla7g9vOtycZrIz9IGH91VJDnUInM+Fkc/PXCaiV+
4EoEY1CPwLeZFmL0P8EM7q4n6ZIT96brpkdT/Pz9Bf/lUSMkSHCzTd+bdDLtBwQxo14q+jMq5Kqi
46Pnj9e6S+H3O97CDvlMPqRf/OImAxOL0IBE5D1ljACDGqUFLrCW6dprs+VopscUhWjn4MaG+iGp
v/3+Y75HQiDzmFVsAbqKweV5ux2QrEHaLQDiQe923+jsBF3nek4ooOwQ7oLe3FtXbQZQfMrmp3Gx
GXpkuFL5f9gDoKfu4cPHGNPijN6UBZCy7EhfgyPYQdMpdMernOIfMWtOTjBciXFhZRyesdgfRq9+
GrOPTLp+sQfh+PGMpEebFr3RN9HZTxU26AFpxtTwPIqmPGJbSN+szUIUxYZzOE5CXjiGOxiQrh+E
lvfkaNwFgJKhuIWC5D3/23dIK0e4UixVNewdXvyEzixQTt1n08VyFQ32qw6mhT/Ge5l2674Y857E
qw7S5mWvt/P/QQO/8lb48YzgwSgBAxoGoxnno27TfBvexCGk47OzKUZ37wcXXZbVEkRfJCtIlIdm
vPLmmMGusorbk1cGF69K151Plr1OVoggJ7dQCyiGrB3yofbHvKO8OxU0BXC9UKS/MzaKnIgnhFmk
qK7dQh2RcrJFg+zsQxZZBmrXaBcAwnRFqDiWLHucAHvmqGt//wT98t4lgIXieYUiOHbc1/FJEejc
l2RWJp/kKmjtDQz9lhzqjbOrcFPZreqmu6aIvwQiBf7ZiLWMDzzNA1EuQwZDEPd71LpfQ5/CUyAK
8gZ/Qk/TB1H0BQ7w9mohnwVbejaVwD79+jStqDqozBVkGYvsIqroWnXDjfLjsynHMwG+shn8Erh7
soyo58JSNCoXIUY2C5bJ76lygZ9hB9QvcCTl6mIcfh4qflt39EQztYb/z8qOuNuXrC9uHY89h7pI
FtZ2By+GWEwKjG5HwvsY2cHK0c2Z+gItNQz70ir7yPzvF6kIJspQ3sdwA8Dztx/VQweYxz1ME2bE
KhsAgC4FHiJwMCVEB6pFD3j07xfBL1IRJARgx0C3LgNH5k3GVcLbgNIUvQPNni1rrjFiqJD1LQra
m2FKPujYvB8oIVwkIIDDhQk0X+iNvb6XbTg0Dci9sAgpg6tp1VOSjct+0lsWGFgKgCtX63DTg0xS
wmyPWXo/9j54FsIDlxoirg1WpoSrx+8vwi+2TPT3cTYzXwc50puLULGC1WkC45LGc7B+vjYd3zud
XGkBnTIjVwVojvIjulgwb/9v1zWapWjhIHq+13EYaK8IGofV0tizmww3KWbTWV3IvLCeewjar+hg
PqSiV6deFGBRyuzBJhDElBHYNzoDTbV0oCPb8GWS3Y+TJiuinQLAlgrvccE8Ygl44lUAnpUDnXma
zkKX8GBoiqDbZ1MNemQ//Ug6u7bU3zLx6fcX9VdrOQOtYJYbBtD+LdNYVI30oI2MlYXPRhBwl1Ez
fQq77rHR7ACmNzbLIV7//qC/SnUxG/zPUd+UpLBvF4FiY7UEtR3mWjcQnt8DqVeMPB8y6HLA2THh
H0SoX+0sfz3mfKP/0oKpnamG+hREI6zbnqrGQSuh/CCBnZ+Ld2slQj0/p7HIeN6EaujJK5GW+Fge
NFZK3/vK+i5PC3pb9PKjbeEXIWGesUIDANp5EJh9cyyqpG4ci5pysvJoyXi1hXOQA23A4m3T1cSn
m9QX6VpI9ykss0sA1ZcgWjRts9Zs3GYBvw1gTgI/KT9YwXjjShJR5YJlZuUyfyMVe5R7Ay2Fegm3
qCAkH3yA1wtvZrEEkBuHrBi6YfPI/s3TzKi1VvQoIiuE77vKuYMzFDjuXo4NOU/rZPn7JRe93s3f
H2+OLn+5/YYWER/TAu3XToGCOj0AQX0cSo52KVBlviMA4pwO7lTRRVYA7E2ZuY05iOUFSOUV3KpK
t7w1LrkGqOQhdbupy4dB2+UIvZlZrb+GZ5omgG0RAlCNXcKtLZnMqgjMIeXwj6iBG598QJ3Su3L8
ZBP5KR7Jl/rc9+5SO8OmKtsvQ9ifu7j3lkxB/SJ2zb0ZwgJ25Kj5FJVPGlB9LWE/2cX7DmWvUThb
oz9SLQzf3RtIYSPXgNEgAHjY5N7E/wkyIOBuZ9Uyo9maC7JOqmEJQD4EjHKaXHChVuNkwHyWB068
IwnC830PXIMe+GVwYSpOE/0QuRZOvN11LGGqjuJc1CgmSQDqa3zHS3upYRZayUW4hmNzrj20QjEX
sONPi720cw7EoSfSy4NX0FMAEzFrswO8d5aecJeKJxvBdgbS9GD5bQfrra2/HQP7QQfg9fOMNTM7
PM/8QdTjQHK87duEYx3qzMGaKSeALUtI0Nlr5/5I9Y/fL8433fJ/HQjz1Zep4KzT9CYeBjCdMo2P
VsOkQMLYh16SE/jcJFStuVvdZvZo/fTSw/NDptld7DRfM5CPv47p2THLtmthwBDsRZEGCxZAvGTw
ALH7yILhTcv23yeJFARhEvIMb7uWounDeBoblOfAbbt1/ylW4q5r0bYboRccFiAjxO0i1GcLAUjA
fGmzLlx+LhzxL2D///s+/lf5zG7+FVHVP/8b//7OuJVVSfo3//znqfoumWI/+/+ef+1/3/b6l/65
eWbnp+5Z/fZN96zDf2/f8urP4uh/nt3yqX969Y8V7aveXvWztLfPSrf9yyngc8zv/P/94d+eX/7K
veXP//jjO9O0n/9aWTH6x58/2v34xx+Awv5lXc1//88fzp/xH3/s5NP7tz8/qf4ff8TB32fuBfgA
aKzMWAlsfsPz/JMw/DtAYj40kdEDeZkK/vE3ymRP/vFHkP19hi0CTDNbEUEqHVuMYnr+kR/9HUrF
8P0GRxZaa2jW/PHvj/3q9v3ndv6N6u6GQY9G4bffZHbIq8BeBYIbPcV5Lhm92ZqnMWJQywKThU7V
lfU+tqmx9JdyIpAujftnHcz5p9SniJQwnxxrBGvA7qHpk8gVN8NJKXV0JkJzCBiyRZ3AnriPFxwO
o+joO8cwVlVOJ1B6mOd8c428d7l3NE4CbFybZuj8gzlKZVut/3L9//ygf/1gL53QvyQEKLehovTS
6AcfGPnOm6IIht9Z03SeC2wY6fKAAFLQWweeKVCiXnYoGba9nrqFH+jpEJGJnko24ulxg/Ix9Nr1
WDK5d5IEyGdPp7klxDu4UXvXz0JQDgPKP8F4MB/Qe96EBdTYIyCk134g2jWoT27uQoegBTBllxoJ
+c542QZAwVJnlDfqQPopHvIJOgyVRuBojRzWoY9p7aJIhw/H/q+3FMxjZxUtaPxi14fdnJ+8aX/0
ccyYxlVfDi2s26qY6VPA4hGdIDvs+6AZ1k3AOTZ+2DNisoDe56HTuDNTOp3cLg5WmmN6ZdrRrCEU
1axcjoZsr4KP8oS35fbsgISYj9klJhggz8RvQnETceaQMkyWMgR8LpFVcWZxf9uCREPb0buHqPmR
hzrdq4wgg0/psMB07RO06M2OguK34QIJVYmtGgV6zhWQb2nVqn0Wt/cVD0xORvsRRueFHPpqnYER
Bt4DmuN4UrHO3jxABvkbySjY9Fl2Ug37jk0zXLFYmW0M3VBPx+sowpJJnLLaaJ/jW4eoEeehhqCn
71tc064HalKOAK8VuVbDuK/QDCJxTw42A9U5oNmu12FuHI9fKhN9Ua37kEaG3idmOEPjow7RDOLy
R2YyAGiz6dAaDHeColUXklSbmGR653igXdI6cEBhLZ08Tj+ikv7i5sEoDPBetLLR4cTT9zrJqyQa
kFj5/tLvhzMxZXKPPfyYOEiV4Fm099WjSHtYJMiYr8tywnWYoOoGnky4dQJy1iMaS8y2O5EuRl7e
y3Swpyzo/RWltwCYPv8+PLwlRs5rzcX4BJBVTMuQx7/JsyIgR/tqQJCKiS+XtC9gLV8IuZhclPrY
b9kmKAIOAoBzIWlJNr7xSnCCmYZSO+nOdRZ99gl1Din8oT5IfcBieV3MzCcHyVvMxaEEDsu+t2sK
IhI9bKUBIx0TJ1yNvHs0nPUr2oC0mbn1TWyGI61JtxVpI6HLZ+pdMoYPDU7tVA0+fBJ4W25Hk6Ur
5XC2qhFUYr9jZ1ioLXk1AewwtSIfolQc1Ahhu6z1FpoOakM5E8twio9hE3oHv0b9Ab/OE65khrrG
SzdhZoZNCWb0AVr+NhPH0AGZlUQZ29GRfW769rbVIzt7FpJ9iM+HoA5ZHk2QlRNa/PRM7D9gJrwD
/2QbAiB/YL3oFhqWMw4COhj9pd4H2aXT6D+WWPG7gUfNgoMVSmvkL0Pzpe16dg0apLQNdCTBFU5v
+86HMFDjYaZaORAvjOK1dRNA49rqJ0MXalF5rIOvE3G3nA10W6DoLqlq985IbJ71WfU55rMOU4aw
E1TjKbXa3xCeXLuR8BVxB7EOGzOs8MeCnDXxoiy5uVMmkIt6pyXrd8R2PSB6Ya5TTEq8vqE5prF6
h6Z/hs4EEJnYiP01unFiNQUhwAZ1tC0mRg4vX+lQ7QOtkxvdqUML0LjXVTDTGIkPM7QaT7TdTCKC
q7sz7RiopLduskoQ8m7MmOVuotpj5RT9J+Fhbt82MIzRawttijWctPx1WgqR92kbYaeSdIM1rRfQ
IgqPDIgVT5TqMGivWAzaqfaDyZx9O8EFN8IaeiqjBCiW0AVbsdMr0npomESYJ2wDgUYJV27/KYJ4
bkeT9LMcw9zNyuAhQv/2MDnyq1+P7rLEMZdGQyoybZtLB8W+zTQIA5vkkq/vSOGwY+QU2FYy/9B7
wbCd5cd8UbtHoc0PQAHv/FAHX8oqWaa+9va0rXAOqWz3HnNAko9x6uBHwXllouldXDmrbnAGthj6
lOwjq8MzLDmxvUIeLG2cHeb/7eei8kk+UFQ+xjQJjCepueMZZIO43zvoKc5o3lTGKxi7g7CA4dUp
JilsnvV1wCo6UvQmr8yAQDTBWZfUkC/0B/exDXp6aqG0OhD/zolYGEOk6eoKMJR7qthZNN/84gcq
2+o0zA+2H/V6g8lIm7ceoBhigI51NvhsW7gq3gfQSspH2uhTUXykv/MuwsyAGxcQ7VlqOvaQKb2O
1tROblF5cbGU/tEWbnIbdn0Dha5wl+px2rN0xTDKykFhGa+CN6c0MdeWlHPSAlmuBDCGyWE3YWJr
lNp4gN0JoYajWFKoSTIz3blJH55qaj/i977Yz/51v53PHIMkkDky4O1Ba3l95lzCCnjei5deqbNc
y3LXRbW/Koh/i7RgvOgQE69MZsVKTQObH3P4iMAGdin6YW1nUjCkXN28JApcmxQCf7X1H1C/QmOp
CboNqJWP1WigJUVcsgVYQWD+G5oN7cQHXZhZL+VNnJ9l16HcD8UlCPmjafUmdwBmRIYuKdlqIF20
KmA95kNP7hOJRHOfRegz15O5jwoI/5XT7IASZdtIqHsajf4dBHeXHlEeZNwivh8KfzcJ9VyPYsHQ
Ltg1aVQeBxqxZVLAkNbvOMYD2jNr2nYcTCw0UhqBmOPqchlQe6w9qYE55RtVQWmMedVZ86S4SHQl
zShCwBlMt3fK4a6PzakOLFnyECIJhuAR8opHFkBNwUvprWI1248D3czNW3CfA32L9EzdpIB5eJbD
Ym6qmhOuLXYd9FGORZXge+JLmUItCcSk5KSnJ4BVoOk1CF8d+iYt9mqEpicABwvqV7CnAbRnPwRF
bgZV7sNiIMf/vGRpl+3K1F++fMvT0IPGwH9Oyuu9crELjAqCvvBfCVZwivcDVW8riBUtIgeEdKdq
N4H2E5jxjMN+qtS3wQYxlKkSQK21s2mZlnmkNdm507jzIFJ7SEz4wLEdbhWBIQGrGORGd3hawn1R
zJpj7uxJn2GzcmzLVtCKyiPiDUcfzSw2podqbPO6i+lJ84GeHPBlTkCDZZyQkxVsPPSQMyKx/EFR
EW5aUoUnkVUEiuWNCk8jCyv4z8PSvRUqd3RqThnv3IsK+LRJUuzpU5N8q2GtfeKueYCrV33bRGZP
xxbyvjHaSAHzxpNNpmjrWfvVSBLdOuF3jXFVmE3O1UKj66Ec0gOm/5B6pDHfMOObVeYrP6976+97
OaU5VHkwU0VILMA0W9BBxIu6ZN6qdQTdk9FB/51gtRbquyeDp34YvjTgu8GFCHM8h9w6vWEHKbLb
gaEqA4ns6HbODyVcuRUjjzayaJ97wqLZIomvIuJ/i5WFH3Y9nd24hEMj3jVzCjei9+jW8hlGUBK0
qIID/jxQR9lJtBxeYAQ7uCey8+i5ZhvCVXA1yY1xfC/P6grtnto89CZPiKabKJQ+bBDCO1oNmOV5
V2lItBl0uePhqBdh2Il937Dj6AuFQpIEa13qTzX8PsYs1OA80W0Mj5+LzeDsXof1V4ShHlewu680
5P0yFt81PVq8vJXJShumr3g0mAUKszfibFgdAwyl4kNp7Lwpyq2utYbcn/tQpB1dNSTsD0NUBHlk
RLOw0brpxbgdCPlUTLXep9qifioTYG5jyG3Du7nwQ1iexBNyEe0sMjFdi2mbSPDFo6hqjq7haLP5
k9n4KczX27LclqO4J2PdrMseyncpoQdwfhaNLmpIY2fVuM9cFuQV8EhLEH/qnfGWiKxX4zX93gOU
PK8H/lX2+kCt/52Ce7qN20HcJC1as3D9dXMlJ3tCCKsXvc68FYlDjbIHL5SEP5s++m5QWOWA8n/1
gwJs2j5yUdRVT03qKJp7Ek8Hyl4cy193AI0ckaB95iOmY21SI2QOBPNAzWwATWAwDWFwtXJAulsk
qQA5gk7nehqns1e2ettCIT4v2wJzrBzdvaBnZOsZdEBkYYKHIhkhQqvCBh+bJotCMX/KrWrF3mWA
ty2kcjHDEcPPpPBhwKoKZ0MdP4WMc4YBNvc2FpwhOOqAimUoSui4gLkD0HjOJG+cXgTryYwYugNd
CXR+dh46XPJ6bK++j8hYlt0jgpB/BVF3Nzntp5BBAwUqLd7SUgZGSl/SY6H77hhb6FJJkI/zroqw
JZu4W0+Qebn0w1LwkN87zMb3MC+5OIPH98gK9g1AvceYduNJRT6YJX24UIm6BUJU7GSPzkRWRdDr
VJSslfanfd+hXaztsBMSzNHY8W/JnWvE3RCPfO9XXoMBs3mIUtvdcq6e3L4MHnG+n6WtHjro9e55
ojEapsjm2wIGl22NRncbKkg2TGG3t9SiAVvBuEUw7t7Ch9W9bak51gN96jzkRcHI7bXO9r7wywPn
Tnl4+crn0uSii4o885rgmEodHF++SgxHs5qnO6RnTxhyO+vC0UphoTf10drxSycB/hggjI8yR1Y8
J3lbBeMK9DJ5KetWY7RsoP7UaveUdaF7Ejphi2J2MdVeukSuALgYggkGBvhge98vnS0RU5JHW1kq
vgMi8i7SIjohOym34aC/2T7xTuVBuQHGj0kj2xM25vZkbNHuyIiHXjvmADTDcCibNNtJk+x6VVwx
9i6XqlSXiclcuFA86NuoOILu9ufLCIO148v3mj5Vq9Yl4cI0TrSqodIK3UqD4NMUa/SfxA0EByTM
PjcpYJmwryk7sHRcJKKm5bnupuRs229tqa/VINHJ8EdvX7VQEy0aKm5Q6gQrNXgdLGHCelN3RQIA
RgpXvsJp81FipgiWic4bWUIsnkhzin3+2biTzr1IYnw7WojQcOts0A7TZ6XsKakje9JRcajUoI61
/cYL4+1YABEJkLpqhGKnPOKv38WIRQktulNJ63HlYs3lxkW0D2M058sqHI+KPKTVNF08T5obgR3H
LSFoGhXxouFKnOTU70vbhpsuQ10SAJ6J6nICFn7YB/EUnhXMbTzE3hPRnrebIubnjHDsY2PgbuLQ
0JWInHRL4KG7GLKKnf3U2UItWn5vSnQxXR3dwm2h2YZd+l1CemMz2uAWzbcBLHjHycEkjReYRFSn
PhTPIKg6T4kx9wVGTD+YwKzXnsIqFp973eG5BkgfhrBIV6tojIEFKptNVNYTZG4XMeZ3t2wcSI6C
SOByNtM5CMS4GFXIt2NUAuivlP8j8PK4Kaov2FbR9hTdDqY+E7AawacaORG4J+1lUHLnh6r6lCS4
+4lt7X1ow2ePAHsD1MjPSZvw0AFGnGBCBDb9NuGIuxW4LNtx/AFE4wTnKdfkGA2pjYYeuBOk28zt
FzFLKgg1J8Vi8tryRC9cqp9Ospe1hVBSHy7L0sttENBbEZb11o4DCHZcotaBoL/TZ+1W8SbJB/4Q
EI1ZnorWGOjbO09CETcM22kTG5YiSpUpUkoENerrc1HTciG43+48WuRhNcoNGarbEisdKnkgqNFC
hRvIe69ELYu1qU14Ql/zs6uHdmGhR/w9jNgadSwhGELC95wb8jwm4lOGR7RNyWcDEjBckPBEetBs
blrIDI2e0Vc1gnzqdx6977JaQGl2tHk/Mm/fIwuvbHhobVz+0BCCZIx4PxMZX8NIlF9qJNk56BoG
c6fpM/VjZzNA93tnXZqdbOM0QDgx9wE1OcT2U9U8wwfKCRWqk9oEe3dUD72O+88TYnEOn1l240V1
jVyhS3adk2SnCR8MZubIPiGgvhqCwT1iM5K7AdX/zgMd7Fg2qI9MgBRhSpS82Aj9DshHpLdVSrx8
iqrosXFUD6FoWT+FcXEreTAstC/sXQjRF6bQL1tIAMWSenZHiOJdVZrhO4Q+vjsRSXaGZ+Gyo2my
iCjjD5jkQqw+rqNrCEcWlDxsOidxE2wa3oSHOOa3rUOadVj4fFeWYjgKJO8b1VTyogtH4gGMDPy2
wJZIJh+8yBT9m6iPIABc0gxxLms/h2nFF27Ze1+Bl/qCMSL7HpfBaerK8meLuiWzaz9Dy3HhBY+s
IBrGKOkubiZZLcYWyshp6P1Mg+rAfDDTWFYWJ0dH9wlroyfSm3IRVeOIcgWdMVtx/clk2PTDpkQH
pgGppGToAXm6GO8EhU+h47jJtc8S9OACRm/csmrXmMB6ZwdwQADzCQDVvGKnGOL+W+HUzqF2UUBg
xBLuAxLTfVOV7m5IkO7Nst0ttHRWhLTuslVWrUeoovGkd+Bhg5ZODU+hZaISi3kLJttdxSAST1KY
KPRarGvO/QXobdAl8u0jckMkxMG9V0CI2+hyOrrIdXI2JDWkbWhxBP56M06dt3D9fnQXU6rNBhLi
z4gudGmzxuYtyMc7t2LPQwvFp7SEU9lUiSIHijzMVaEIspjuYlIP7lk1Rh2ytAhrdbMaLQk2vQ7g
OZxl/TkqS5CrGg0x4KJuN7Gm3zN8nHVZiCDnkrt5QZNsBRWLMffAaUU75do1B3+K2c3gIUaUVdkA
86NafC+hKydwj9QaASyvEDtY1nyVfKy3qe/cmVFHcI379wuqTQt4W9As/vM9lUADMkqUWYkeaEtU
bn++JPNXUJaCZVPn+hjNl+7RvRnKIjiy+Z0vX728JD7F7yRqOLpwFoKUz8pXMl4MMMjkoEGI4Pjy
IlI05Zyp2Me1uAPEWiwH7n8CNi+B9ykL/KP635e4cDBDCqP9ZHt8P+2alV8OEDl3o412nWBn3Iyj
i5uKHcDNwfnlhbTZYz1McMSL6VokHJKO80tpumptPEj/eRSAbtdjh7jxk20vqunoF3I6SuqZRYWb
t+qqrj2MyaUoagT9qRzguv7yOkwdmrI869Z+z+sj7aNur0Acc1jM9j4ewD2K13ZBVIqwDXWaI3X7
XdqS9Oozgo6YY24m6D/2+LSXl38RI4abmCLDRw9VrF++VyRyzHWNe+/AfPCM0MbPjOx40QYB1K1E
cc7m7+P2a/jINkiKk27WnIlPAjJ9J3eQM0yWhsmuxsixr+Uxchm5UFRpD1ky7G1v7Q2aJxD8DtgT
sV5yevlZnWCXhJ29Orz8sAACMI9QWO9aZJB70TK+yNLSvbQZ9B3CaDrFlT9dXl5aMaDWhtCQ22Ly
g1IDb4uHfkJPNrtvVPJFSldfhtrRl5evoD+5VgpUPdGg+YNMEPYmjkFvpgSjZdOHNL26TZpci9h7
COyYHTI8577T87MHpGUeE6/ejQOn+4RBExY4YyR0tICAp0Hry9VtjgrcvYO2urcExMM/tyhudzzi
cjtB/OcG0pAYOSFd+ez1zjUx0fATBg45BtLud9i32IUr0/IeYvlkbSi4O36X6QNaoqCMDfKOiST6
4mSXiDRQR41QeAUilJCbhtY/Zm/RWlhIKCn2o0Bi3ePxKw0UV2hs6hV6rRgyIqUpIPCwdPxErBtr
fzhoJ62Tlo2XtmqfsWlI4FpKd1XYkRz+9SISiAhlY0wOHEK4sov2amj1WuAxT7TxYUVE1UpGPmB/
sIgdzQ9lXXnCDNTf+mO2Svn/sHUmTY0raxr+RYrQPGxlPI+AwcBGAQVoSE2ZmvXr+zH3RvemNw7s
qnNw2VLml+/oFEurwoIu7u46xTd/6EY7vrl5vZtI+kL9n5lXM08Xf39rJFZs3brdi6dXSI69eZcH
ibYm92DtijzZAneLkD6KwBiGI1xufhLkTshO6edKm+7/NOZlVwLULNIhJfSPOKh1z+f+WICbPwof
YW4cdd3u77X//IHM93EbIGp0yzeXIEFUn8N21i3Fr0yJoj1nnVkuG1uh22oPmYBgaAJx00YolTKF
u3aKNF4l7bgrWiush5naO/oS3CIKkT2wQ5grvdS3SQNWFZOYZkrrHp1frQAYTZCbhuh/Q99hddoa
wBfbYSGH6IkInQZpS/BUl8NLy7oMhVC562TkpF2b+9KipIqd/CGpShurZfajBpprMdcSMap20mCC
8YsTiO7JtqvoARRQhKLKvrD/lagJXPI9uRRs1ZHHX6evzkisgqZ0E74NlgXlM0EiVkwMgmOi61Tu
2s4zsZ+j4hTpzFHJd+PQtAek+BP0cJ0UW5CNZzD5l8bG7LN3T/ihz10cZqXaNo7xNnax+1DGk7VQ
Dq0mNSgnHRAClsBrjlrZ/Rp1ywmnt1edbyRhlvjjsi6a99JNNiMKKi8KTlFpvRsiPjqSYrPMOcP4
b4Nx1L6txj9JHMhuP3lfLolmmYH82rOjdus65VeSeNoW3DdOdSipel5Z3sTEEZS0HwVZuyAX0nyY
6yo72w0XQByMtyHJiuvQpz/NIJ8DEMLPbMYwKz23ohWq41tnQ5jtOD1D5hVLePKePGNHnibObpPO
PjPqHliv7xJWLmznIW9tY620Kttrk2OsnYLEhniujH1eJdkaiG9ctsn8WBB+uJylOpWyaHZwCiCZ
HiRb5WsLv3ptnQ5ZA2fOcB7mNdLCLyNWJodiM0B0t6YNkFTASBI3Ok4PXQQpWNwxLn8rRs1aBOVo
AT8X6JhcWBTkvnCeBlkW3j6+B5lRnasRsHbAVSNOgerW5QxcNEfnubCLs1lfpCDCLGhkmNveJ2fd
D72w1l3j3YCHboOjgWdY33aZPwqr246u9u6i9cD0SQLoGLPTVfYDevO3pPD+tZogGWdMDoTKHL3e
ILDCfVd9rx21xGJ3m5ayJOgb5/c6F/2/tEMugqpm4RhiUeXWQYcucwYsXLY5rQjDzBF8ZjLsvS4I
FUcxvy9IP3Nf24K6GgcyrUeBX5bpb2Kob20kSdL02GlyO/4H4EabNRyUgR6xcM7xlAVhZvJOxLyN
JmwihvtZpBmbTsnyY0XdFvHQRmWjhYKUj6wt271ltbuh5HbyhvHNLYIkBNE55olHfuDc5WHZks8B
/vFsBd2rSOmrmfp3quqYBOK1NPMrF8hrajenRhtQQsfqy68cbQkZ9dh7xoorqBpdYu00tt+cyJ3F
gErTHMynisMnEo5iXMRR+5KwrWp9vhJBtK6k+Zwn+a9upWufVT5xsjFM2JxiL3OJn6iOmsnFM8fQ
el31yc0A8rfKiHWPvGAT9/6O0K31oI0bbKv0HXd6sqgnkzKPLiKCZzoRuBZh0Zu1UBTqA9HGE0BY
WtknChj3Rt7he7DfO9184lRlLszUfa1nypuiqgsHcOCQo1/H4JykIazswRmSvVdSCoges0HCOzSb
svb+ZYH36EgYy9yNN1AGxnKMHRRR6a0j/r6z6veMYPq8IFKbFIEFVvNrHdlsWjZMbLB2JtIuzGL+
7me9Cbs+ot9OxMZjq+X5wa5Q7eXPvoaMnRq4gtOsbiyIgv/tptAavcfKpV0g8G2MXLEzL71qgzux
6bALETd1iI2KxTHi0olyN1ly4no2OY9kDe4AqqIpSI+FtgCLflUjn5Rlf+qNYSx1Ha37OHW4VER/
Elwii9LuAwRgb6mY3TX42Hpi+BPpqB+KQv2CIIc9+sOwj7p5UTVyfLCbYS0yN947fvHkqHoNfswE
WJPo4TjJTy1tP8wLPH6VDJ69VVWn+0gnjVjLrF3PdorSKJwyVKljujIz0AZP2FeoI7Et6FGwYnIS
gii45fjSfVolR0mBTiyWMsLCok1V2LXYYBH1r5oavVZXlOQS8Romv34m0mUmqNGZVmnin5zypUiM
C2CddpzTLkRleuPa8MOiqBV2ljHdRNjvnUygZ4sM9iUSuoe6DmOXHp2xvqdX/4h7cSOozHJoKRfx
NSNeeowfQIaYfY5uQXfdGKGuNXt9VXMDPUzF8JtWNQqTIdsXYjq2RvcuKbvzadZz2jdNY4MQAwrS
WCJUivUN2YXvSdyjunM3YEv5wrWp/YpBdFimaHVQTek9mEF2C+aEtTP+ibXuAzi+PjpuujB81Yf2
GK91PoVF2s5ZaGnVWk8mEIE8epHQMFXjXuc0eBWNOKFFIham719Nj9ZBBNChITIKM4Ola9KtbfUI
Q4STvUgbfcnEIUbZEdgFmGjuneQob6rswgABds3xSxOhgVm1GPnHRblZ3cGLFW9/57rxNg04F7Fh
qxoJQc/0GYq9La1ikXT1cyyL4pBU/PaynBfYkeWKkumHyRijvbSCgpxfAiw1mj0imX0N89ZEefEg
pfkUlYhAyGfKGpGvKlBfpA3lZciy9xK4oJITSL1dbYzSfKQgFCKI+rQ+2h/niHhMIRlUWtldBtP+
p8/ZNrfTizBA3hyUEqF0+fhinHcEiEI46By94C1Wjj1caZIDCy0/YDpbTk36mzU3z2WG1hHWoLLc
kxxSA2OVvs16d1q4wF0EXpJ072aq20RRtWKNvleniy9n1r7tIlGreW7lqi+8lckgv8A8sczvHSNO
a2+1EoFxx7WP60U3sR0gNaB/4tG3R32pOb9DUY/IwTgrB8L9UqBq+GAZq2AvsqjRN3myR1D2E1GS
ujBnOmI094vW96NpSHOFAqhiSwo6tCvyVvUUMirh5tvIee5tB4VaEt+gMF/FAM6WxMlnPuo3AxFQ
nQMuc0ixFhocsC2bFrSzFfuCjtI0sJKzMwN3zO4AGHH/XmMKSuZu4miforC07YJvIB3fxzvSO0Xf
4n6sp5Lo6JmA8TOwmZ4NGnKTUgNqAdKfPcT+5HFBgzjIn6l4ZfIkD/dNKALiveGQptGDNzmX1hgv
QRJxDm+rDLQqlnt/nHCtxzM39P89T/qa9EDT1Fb1UF8HR31SIjaudKcl+SgG7d9Xb14jvJ2h0/tk
jj3vupy6fZbVHV4A778/eS5VDXxi1GxVXFvRbEf7WOcB2GXMGUcQFFCZWBQxhotAwZrWY7KgBkju
MsuUu/6uOh00DShKt3LQLkkhZ0Mr599Pfw+lN3IIsLNfMkOLgugWEpSCxaAStW5b6ykpjmZM542h
DHWSleuT8hEvJj+SG1GJ4jpN9i734PH6PnlLOwiLmLSPuahXpLklT8Vw1PtGAuo62XXWhCCms8b2
NRjNKm5cY0W284DvDxhUSvwRbV+0R/kjvJkEJ1lVH5IsjbjV9EMfiXypTymXmqde8mAa15UjnzXd
+i1MOa8qkcO5xekqM4Ass6aaDhLIl0zE72hU+WXy3RoOK/hT/bjrjgG2TuajmmgNsNruZVTuOdLc
W5Sc4th+g8TnpGFPN66dg2n8xEb+LoT2qDqfkaM5jtmw0lwWM0+7Jbr69TPR8u77BzOv4FrYqjrf
G0MQ2Oi+E65q4g6UpNNwcD/ToT/1tnUUWfXZa96LnTEstvGhg092VdNSUMZNi14Hvk5VG9sv/rFA
Ldpq/K0rUsacevIWFOW5hXEfmiwtdKLxQmJkuaTDMjKyR7dQOCyS7Vj8aAlOtO5pRjVcVuOSMNGV
zPV12lg7rfRvReLd6k2vxt8uRrYwEy/EZLjshXytNCQjnXMhVxbBLMG3Iaf6HKlA+1N++QPnZrb5
XyuJwICdsK2tl6A2X6I2O0pKdJI0uEBT/Su1Gr9Fwv+pPs+Wv6/N5JhU/i2PnG/Pk5tpqDeNl/yW
2axQKxVPbWQttRL2Ia8RTBbl+A+SbdNU0Yt7D/0t245QM5eJzKEV0Rgf81k/8SUS/dS0e00r9r14
j1r70pfgE7K5tbr16BTxqQJqni+yind8Byjq7NNo05dXIeqaA/b7ovyqGOj7cX6PjL3byWdGTj+U
OsASn9ivKIsw9qNXHKJikd8/jqZrXjX/nUIHxmWECuTapIWx8jN5oDD6etQi/epqKZRdsPKxAAIQ
hZI8+U5vvitNu6iBeVMU2tocaUQr/EOlpdYKbBPqnpM5RJbDQt/e4lEd9dSYQ9XychnnSyovdmOW
vDZTe67G96rvlqJsLg0OprAfupdWz87oSlZF0PIRRlz5Tq6uflKt8dLmC4nuHpmIXM0FOTn5evLg
flRPIY6FBtrWp+FhjKW34FSMheStoXmeYYbM6rqJ0aN8G3Z2QdZyagvrgmrgyS/nr8ylgttx/1F1
IwtF/0rd7RoOEWliFJvOlqHuj21ocxSMLW9FpPOqSh1/WZrm2ta5pt0R0Ek+ilK/uKb9Qwj1l1HZ
16ZI32szWubdvBk1481u8SQR9HfTtW7v2XLnBSszn09V1DzROEcs1yZN/X/0QXBeEu7d8kiQapN/
pwWtJRUayjBtg1VstB95HTyaWvxTA7NgBxoo9xRJ+0uRTMQRs9zHQ/dRxiPO7LL9FHF18hrE10b8
mtQjwVvu06jnt256y3ztBAmGQASbVDnZV0LZ6BCgy9c0op2ifdiS5Qec52bMrwz8a9dTj/lQ7kbB
od4Zv2i+1ifjFeHqbxOA7Mxu/hmh97d0JJuueEttVhL4P4xXefHcE2qE5iygs6mb3xLVMr5F+3qo
ikVjoUd3zEJbJMn7APqFCIEb9v6qR4VEyHqrNFUxv8OrVtO9GkjPDKJjQcIdiNR68H8nENfZotix
8NIWEuea+8Ro61mRPBizihft0AHKMAJ2fklcjBjYW0hizGzrdXaVtYzcchHU6SmyownpGEuIa04L
Geh7NOlfpOY8DxF96UEEsUulukrcHVkk2gPyJsktrC16VwQhH6EdYmv7ZkPYZ4wgwVPbsfThOOBN
N/W7PvWHvMlDjRJxL/E2QUSLtqheDHMlUvMyTz1KyPkg2V0bMgZgsTd2qZNoU641bkXMcod2SDcD
n/A8Uso+PQs3ORjFiIyrP4z18JFm5cUVCAECApBadxtV/hkHl7Ek1SMSP9MIwp5pzcGptV3P8Qqh
4Fkv0lezam6kpj5gUN2Ok1qYCW/FDbZdZx/9eXgaOKy6raJpwkGqxmS3alvh8LUpSPCu2KN4K5de
ltya6oU44HRTA+CCyA1Pqh05vVqpQLdGTq2HUb51rLCwnGNqcIu6ZUahgI3rVgPca2RCiAGiLZej
L1UD50I5T7PnXAhxDmWQrFoT8UGQNB8oLq+N8VOX1sGpOB90CQCKKeN/c2CcfXmN/U1aqovPmuYI
mlsJFkSgqu2SwXhMUF11/biBlzo56XD0FCJ9VEAYkz7qXnySKczB2q25+MC5Y9/98kwE1BhumQwt
+2LLdtvjGwvbKX1uff+98l7L2vnymzIDQ/NaZHtbbWp2Xq+9BExjkWmcEBBDMkYtWfv6Mqu+fdGc
XU2d+4n66oA8SoMbsIr9B3J/jlR/s/mYwVPsuq/dFF/RcUf5q9HMr9X9EjazcOpHY2Ehu1lYPt9C
8juN6H8JOShYsAhGCl7w2GcAVfGj06T7Zua9GZr5UCoh+SihNya6Pys2pADgIEj9k+FyO01u8OOJ
/lrNMSmU9k+R2hNHLaZ2oKALFD2I4Zr4ZFEnJ9K0Xz2TBAXvlRarOCxTxi0xUlZUXWVvwyu4r4MG
OKxrXOvBOiF2JBfy0nf9tfRcxNLWE8n9v9zHh0n9jq5/HNr8Y44wUZWUtKQOScZdYH5pZr1PEpvM
FqPd0PhohRLMbuH19Kf2/XriwhB68c605CKBb4ldTsAcqvZVIWdcOg6bi+MdqizYDGMJuuSsuqh/
dax6l2kGbTjBQZPjSGlg/Cz8pa0FD0rdptG7kGeWEEHUvKbu8MRqFsZTdPHufQJtBlwwzWLr1hnc
DN+AWcZPWat/6alOdiqts/xqYJdugVwj5wh1QNINxVmEjt8QctdTnd5vLLKzF8V9oSIs8+zOySbO
TqWRMRWn+s3W8uTBpJQhsVihuoq7pJq098h71SP/U7PqE6qor7xlDcfGNU7cZIqTGtqvESmkfMKT
9qhpFd6YHoQk5itKsr4CO8zfvIRaIADCZdzmZ1lY3+Tud+Ek0HBE5nhNECr502gxL9BH5elEmKsB
Z3yvqXv7sTY732NyPxTO2vMUdPeak08dJQRIFl9Tmn+NubsfsbiHVZbUIcAJAEHuU0vMpZma4G9u
2v5a/XRt64l3X/Yku5TiaSiQKZguAJjXfcf3v9fQkgph4i1QFnFa6SqLKIj6VAdyI6NO3csTPlMd
MbbR4YxlZjNmdHU94pY2h5dpuHHdWf14kvnZS7a8P5YaSl2Ljvux1tdJ0f6bW5GgEyX5b2wJ66Yz
iNaR+h+8Hj26NnrBgOxLbCZbFJbQPPAQIQj22rDqr5LY1FCVeP+QClgD/wxDaeMCvHHZ4K8Jiz6n
ALU7VA4jGXmhdBYX5RsSPr6LhC3DPuPZB4iMi9+SbdSZWQ18/p1zdMeDGQiyvD0axfxUlChbXfsJ
LJqhlpxjWfChQDY1ZNiBM3RtsMZmsBqi+Qu91UsStDsrVXtoU4pL5DHDBxWm9PhCQT5aqqB3rCVS
IvBJZfGPfeR9ZzO43ljcZrQDkSLerE2R/4HOQ4KLBu8VAiZd1r86cdpoF79Qpz7EbvvZ1sVnZDYv
JnytJrJV3bPftQjwOOPPS+HkiAbHXD6YjfTCur0jCbA1zvTTuorJpjBfvbRhW271A8v7wxj0V3NA
7GgJJltNbuHLF9HYXDBUnV2vbsJRi5oFZoN17+U3N90LBc9BnxyhB8G4l16yJzz8iT6SM5DLR7fW
ZvMxkNo/0PtvWaT/6ERd+6a9n3p2G92jR61gf5KqrEOjATHyWu2tzMUODvdsBtLhhgF+LUzUldWH
O0I/JpH8yMoAfgvnYnvXSUSXZGRFaGt7o5L+s9NcCtv65pMto/D1d9cEs/eoIuUKfQxQ2XIVaT/9
hOFmGPe5zUXZ1OMmSeadwz7e6+2rWTivHKGuCXnWZHAcu9a5cjM/VsHLlJvfg2THyvP2HSBmNLrP
AA0BIXTAuyqafyLWLb5HTr3sWtxeikXZdkJpQq6m8bQbGz56Ao0syrXLf0y4W885g2j9GwR0j4W6
t/NVqBhmNMO8DheSsN/6HNYpqvv3ecZLovePUcwnhtgCEFVfWgY2rCgzXibd/sihPdxEXDRt/teq
/EXOxrWzsRlF+rO8LxM6oRIhVDKXZv0SzMGzynsf1GB4oaNmmzUj7lFA1oXKy49MrhHyUG9fjB+N
lewRtU3m9Fy2cmcZQPay/0o49Vs2a5NR9OfJ8vZTal693F26CZQ6v0Gz0WW2zXOPv4dPrdxKQzwV
8BN+sg/IG2AHTj6S0fvNJZqZXj37jXPqYSistjhflPSuk8zeQA9Os6UI9TlB7t6ioj5jsbo0gXxx
sLfqsdhHlfeJ/Ok349jXTPEzkpqFO0A1uFb8hV/kZWTIQO2HErJhqG7ZGB5QZR1Grf8w84Lly+h3
IpoXRmTsmqRf5anWgNgzQOj9Ow7XY64Pu590sJ7zHNGlWHbp/Nncr2TbZoIwFdQZ0m4R+J+TWZOB
MCLxYQN2rUumx6s6z58iyS1ZG1EMV4akxjze1+G5EUsNmIP2ns84Ejss26HOwSus6pivyjM2Uxft
Mh8IkWBqLV/j26LBkoWTDOmroCw8DLqMZWm69I4HQ5+2KiRJZwpHWw/xu9rgYrRBpKL4Ekp/0Zv4
XyqieJk4hUkg6PBdWhbChvgx77L3ocWhEAcU+uaOvi0wTeoNd1Ba4VkigWjf281ymmlOV2ZzEle0
vm+F8gD4k+El0vV9n2/iqkNS4B8CH0PlNGOpcs+zslGtDcv5XjwZvHX6rWo6OuKiXSGREDu72rEu
k6Mf0ibej2mL20Fbp3W7T7lkCBUYB50Nx3toDQ8TsVqLOFml/rQlWGep23IRSf+tbfJTrxWrmv6J
Ynrv0PeHrouB0/fOseh+AyU5NJhIQIdnry0QlnKl0fmKu7jaaPCuZuZC6+eGCiv8gV7/b5Llr1IC
JXvEcTn/1oVEsKmKZhHMOq2JTGVNc/dxB+WhLUDtvfxyV+AHI2weKbYMgzMaxaYMFlUqWSotmC5E
1oN/nu1hncWcdPNa/5aEa+Ss0Vphl3xZdz2mzJbKlR+D1tDpXHiveAn2RkIKE0JemP083bSl3ATI
3EI/Q7He9HDBvfegjXQaVbQ0jFG1hRR7dweJ50B+OLiataS/mZPxLbr+RUgLre87VOHVY4SeTAe/
cLZDUrI24GoK+HKtLj88Q/suNJKOIrFvEvvBgXpCl/5sjYfCl1zIpr9Cz7UOBp1b01sGSXqpbffF
RapwN9lTdjS5y2wcoYjGp6H0f4jW+HGe2tj4NMp8FXU1Tb9DdnPi9Grh8r0T7T45K4gIHe29ddhx
KCw8Ff64t53uo0IDO+h9vAiIjwiVJa8ZRHkQGU+Z3X730/wplfGFj+ahNEZc8C5mPKcv1oNtbqcG
90ScDV+d1HdFka5BHW9Gqf+gHieGJBIXTDXM+3DWhuu9t3aHLDpamTFgaum8k1z760CyeS+ui70o
miUSl0Y+6d+W0xNDVuT03kn/IEZ3GWCRXjiyRrI+qpC8d5teASZ0IbtT3bhrN2h+fV1dxRQ9zy7S
NEftRqv/BQy7A0jZk1ah6xbZk9ERaKBFHL6McgIzrNYIE7eTZ7/41p0lHn5LQ/zSAjjo6jbqOLAS
fziSbII5o3pG0/9cUclHtvX9f8GhriZ0IHhFrNm1YJbwKSHw7KWNs2db65ldnLdST550nBtUaMSL
PMMFheG3MFiEh+KnK2dmNYuyDVTsCHHyCmr5nt02M0j0PVRNjLpo1JijeGHU0u8OdV049/Vne3+v
MSTK36sZZK5nkjzVU4nA0VzXcrI/s5bOdHXLEQrQC8qipvT7OIkW0mZUD3tldDBDu9ScPtxWe0A2
zLcbo9TyJvegm3fo1E2BfAx4JmlxeTWWhq5QiGVr6vHGq6ZXHDTRAp08hMK7EffNrv7FhBo/Ng9l
EsEpjmb53MnMWVnM3uQ1JluR+f4lkVkomuJnGqSB5VetzaoH+b73ujUBVdljT5QdJSRvnt7YnGJi
fScLUpq0RDvFAwBWRs/DZdblebIRn2jBSDB+rltbuxoAbDt7RbBdseYi6ZeYk/qH2bdvoxI7K/LI
nxH3IHhveC/NT7OgsyrWez+ERDwbsXYa87su27ZfbMgMuAlCjquivBWevwSI+8dtTIyQEW1j6Wwd
oXVLpZqvTrzZ0tzYNpCrsLVyg0Hn6I1AQF4bfcpgPASKQ3U5nXP6g9TkPCVjQ80KVg9kEkzY20j4
AkkHoe5mj+rABaxu+0fl2R86UhJ7DKAbPa9bGjXEKpEYM6/N/DLaM7ea+p7HFIBIdVcrMo5DZrwG
MqUtHpnsi1fDUwnZO/dEoLeR621tDvctqTI2tCY8KaFdNfBOzx2wb2v5e2upZz2Zf9OkakKVFAj8
iZSf0RIl5q6Y7KNKvJdutD6cmFa4oV7GffROG/CXV1bvXTSf9Vi7lXKhdA+kHHRExWwOuZqtMEGW
usCou5xMG549S/tt38lDCfKbTBOTV9lV0AjzsnaDW2azLWvU3S1RBWC0is/K9N4dIQ6NbJ+VFv0r
XHfl1s5GkNu9nqIEjRTMNwlVdXhHkBeS26ovxGvOZGYZaFkcowbYh4nLasVtglf0GKdPXRK1j3NL
40ma+2/+s5qyn86tcJvSaLiw5mrJSUc89JPb4Vzzfgej5aI3Nlka3/7+iotdAvSX9dmXaEqi2Vg0
A5dC1sRcf84VaqtpAhAiUQB09HScEssRJrPBDSeDf8AXVSiRLyKBUHcGaM7IF/17uxs7KG5W5HI6
c2FHqwggrF2bWuZ/aHXPeFmdg7I8owYbF1M/AfIXHmukLjtt0wDeW5NeHfxU/ffBuD+tDAfafMYn
EhnceoFF+BGYhFMfVIcothqLZtVzzDmUDsKeuCP0HO2bOP49MPTFC8C0YD1DF57BYk5mrvCJNFQp
pDA6XZ8MG4w1KDVAG9dipvNDKJS8wpAGJtEqpyHQsx/+XpPJIatb58CJ8lX5slrUbtLvTKW0vcPN
vp9tt99gmf/Ps7+X/h70+9/4v7/291oARhc6iiAIPyPF7e/BqehgUZng3Pu/r4H/xncjUnz4/17D
YpItVGE0uG0dZ9/EpJN1U46M5+7kM3rgODgf/uTvj6UxOPtEJ4RAszSfftqmObGdqWXgpf1Cm4hu
/3uAHx8N0scGFAJWL5cDNuF1m4P49RwkQGuFyfxqls7etgbyuxAII9/fMuihkb8/6HRVgQggl7o/
0xot2oo+xbt9f2qxE3c9by/r0oTuS94APaMd9HI0x0cPJPY4CPnfn7r7T39Po8K3H4IZWXmC/DJe
dzAruKdsq1waKgGz+nse9729ZgNFVJFoy8ys/F3nTBdpeXfdjNbay8ZjQ/7P81qtmNSyRR7jLTVm
Xehr4sEQwcb3IARtjg1wqJYZ1PXv1JPPxMaxf5/dHwo4wK1Fpx3IWKdWOPc0nEoFhIidGvFDahv9
NvOLpV+SgELOSn3yhN4dUt7fkzlDlEnP8Lb/eapUfSKcb393t+WlYZ6UG3kXd5w9cK+HgbqaSxYD
cDiNJVaJOTRnMnHadRRRKEgGUHP+exijeN7Zenms6kAdBuQea6JpP3o/x4SV2LM6/OfHwLVWthfH
+6kO0lM7D88MLJTw3J/9vZSl839/Cvz2UClSyJSp1lkmrTOefev891MjJfokE0uxBCIz8tzbp4b0
VkmXD6tE9wjUdgCgEEc3x+z+dOqXhaPSW5vq6sQwVIZ/L5ejLtZBkZerti+1kzuM/6qE0ltX6/W1
EF5xtXvRbtnukbHdn9LbWOMdQhgh/HFjU8n+knaa/Wym/4B5OOyRhvDi+e9w2N7z3x8jjN4Mdlng
E1blarAaY8XMrFOQ96lMyFBdl/MuKgd2/6DmA2vnT5SDNsOjYZ59TonkkGT4Rnt//iwTPCdt2yzG
dBanvvb0hR8k9tbNZmg2NbACR0G8n+mWv2B22fcZC6VfJ2Lraa3zDGimby3cUTSiJ87zdH9wUdVr
Y/lMo/QN1Cdb0RclNjhU4sWoJe4hawok8VRuMz7x1DTV/ejKT+RcxQg7RLpyanUXgca/RlIV279n
VtZBnTuYPrsKwXCOORHqLqmWYz4/+bZfbRPPL/ZWopAWUroyRnOwIdvgGjdme7IY5k5GU6arThG9
ak9qiUnc2nolGjUvtlK0IhGLycS5qijrfOlauREA+1beDpeLu4sMOh2s3jo2hdFtDU8RAoN99nT5
+zGdEqJa7i/id+6OFBOh86H29w78Gfz/5LIwqlUnNHnU21FdPCwDD5PAIwuoFVpFO7yj2i02fa4E
smOecvI9+vz3zxPY165P7JWTO/4Cx171KYg8Qn3sfoO4obZpaoNU1tpapVTrhNyGLG42KmsxD9OH
0CFBQECeZn9wDn+vlxwpQ1p7q13sxg0hxy03VhlBYRjqUUw+pJM1QMzUucU3bSRfeh6tmsI8/g9H
57UVuZJE0S/SWnIpKV9L5T2FKeBFC2iQ9yYlff3ddV9m5s700FBImRFxztmhAFzsY/TMK/ArclVd
uExyCtU4NZlLlhOBc80lGCKyauU5QuGBFvo+y9tyywGwbsO0O+g2pdf//9LhoD04XsorC4/BobI6
OeMptOfp+P8/SPigHJ81GmmTJ+vp8aX///oinM2DtL4LYedkGx//vWLyQGUZ0NKmxl5ao7pUHbQo
3SbUbKKQTO7EDK/y/gbuzkjzpJ+DO8h0L6WnHT6yAMitzZiS5TJm6AdhDY3MRgtpyO1a3AX5GOZb
C3tYaCcjj778ImH9Vds4DzFmMvTWf0lY5KzoHUPAvtXPD7xTjvOJgWJme4iBkek7U3lTI3iGKT6x
uOovzE3ciaP9gSy5SENiyfWvo4JPGPrpyK8yZ76zIGvI/8hFD5ri3ufoXlla7GYgqMshsd9Gyikc
Pt9TzrCVcPrF1B41ELdao2scV216Jcd4LVwGW3PhwPcon/IOt/xkcZqxu+pfZuY3aVHlKsTraXjx
YqOgO6tfjcD5V9V7Nln/5tTMbl58ckF8TphYS/FTOPJLw9q2mKR7DYadJRmo6+OxmIOdaHGa5+Mr
XpK76t2PWA9OmVOvxUCcID4ZibzNbQyWuV5zQSP61PqPDDG3GVdOVSflLG1g3S08s7k6evBcy9OA
ZlYhuOFgz5du4bERXabPBECWeMe3XUp7KiKm2m7yrD+mGmM6CGzYyXs2Beu6C7+dnMlWpii2LBgF
nmSIWZIMWnYmkXnd/KxEtClkdbBTSGjFyHQiCW5h191kosGsbtZZ2XwBVdkrp1x3ugIpX961ev5g
iQRD8XZ8EbrclKD4OBYujc2b2bjqmV7mMoj8RebGGZsmOa55VVr5GtHm4s17q2u2Mi/ojVususEp
RgkQhbZym+I618PVNkAtzMmB4dSZZPvScPCqEvxvwtfSep+yTVZbyxCIqVEFT6FZYTtI3pQZHSZ+
swp9u4vgteUeZxIWk9Iw3qIovLBG+DnAZ4PNL3stnYglgQXTCh3/hUK4jjG1LvpZ/o6UW+mkXfWp
+K0Z/nFMHEN4wPNjulWwBbif20U8T1+FQNzowm4pFKGLKn0Jk2QnwQ65s2TYoK8arAaa1l2hHG4B
O2EnR0mQFiPz1IpS39XVqUySZpezMwLaOZGmwfwsuf0X5SC8xYBPu9Tr5+zCLBXthZzFbH7qigdF
T7Hk8SD+6wg1pHO3rsmfMh4o5kXqZqiZKH5huRh0pk9dH+Dhb+XGVuF6LKrPso5Hbi7vHgbtFafv
pXLGuz3NL3QqWeVdACr+M6VxAxn17ebEusg9OAmFYyWmvzAIfI7jixY25wxwZP82NQPLcatzrKbX
fgjjxTzd89z47MQ0LxKekozeSBfqyc4VfaQa1jwKO+6539CpZl9qn6YL1s6gP0xIUCwtHQJIN7xa
orfQtvG7JwK8G3y/Zcgi9kWFN9pgrM6UmFGZEQpstWdH4OoL64KeaNRfkl6+KIlLCJYHqR6W0FNS
MuszK1y+vfla6MwC3dpcupJJelC0J67Xsxs0xt4kPbGpgJ34KqiOho6KcitDGnBVo6vZ2am1jFtK
kT1Ixoojypej8UwlOmcCx9tCFRxvGXUNe9KfiPL+uZXzz0sIGSKQxg1WsUSr/jHdNU8hyQ6vMSby
ywtWqNRHljs8N+TriF7Goit8txDWEvEGTFrgbl2jvmtTwWyL+weJqeuxnzG41QrfFpzCfVcaiyFK
eTWa12rOnlO2160r+gXCNpFaliYFq444Qc67fx68NfJuvKm9dkKvblc14Y15sjdtGe6yLv2pczfw
x9FmRCueI9Kp+5EGLwg0Bfm5/rSy5O6INXT791jP8Pok+2yMfjOr8BbSZNj8mIA0lCwxXIlA+5np
/7k4mdMrG70lN9JV7uRHnYlOnnrBunsHi/XRtvWvqdiR0GMcc+cEmA6C7SKZTX5su9k2cf6tRuNa
mc2HO3K/h1F6ssPuw20gdQdiWCRJivjhjmsg3Lj31VxsomZc10EXn8sMDFncy9pHDQVZZz1P5KZD
HAMhqjD7VPCxd5PyUyWPBbZ0wnLbKC2A7EiE4v9nA7piwZ2nHzMF4CIKoCeilq9IQmGXnB7my2Un
CRAAwdcZoQkP4ybTU2D3GrIpvl/2SGUp7WlQTQQ/NMJsQZb6uQWqACIObwLngjLYY/dY9uJ6/IoL
zVqlHd60AkQiL8bBBa9kyewLG1yEw9C6sRbQ8qPZPemZ8xhydS8T0DTikfxdtbiT81pYbg17SOIx
TArjy9OgQ2Ocy13OvY4QdDRPu///oYkjjPrcKnijHquXm0Wuc4PkXvqpgmzfJtnBjjkOGMl1i2oe
MtgbWJLKzPWRyrZx3X5glYxK5M/eAc0dFtl7603+UGa/js570mbfk8QaBnnkVrtF6KePrw9df4/o
zMTS2ASPzNIIW8uPiKQsjH7+6LW/eLB/R1AzeUnaW/SHUUNunBvNYVqkNpmcjyCJcJnlOCXZcnWC
DDfegkrt6E6dHX89bB38nY09vnoEzXACXqNEyf2QdOMWwOk2bdJ03zMPquJaYzdD8m6yjvjsOekm
0wXm6Lj5zphlB+DC68wM7oQBOS5dBVJDIxXVI908e9aU+0YM/u/xeaM7lSseuWxNPms6ZmP3U/ch
L8Cg2ysjxtgdG3lzTDPeFia/uAXs5F0T7PZrK2896mg+M+EGkB3zsA28drwExq8BcpaHCVlCk9pb
Co3j0AbDJY314mh3isXh2kS4PA2QnLHYRtIz/BRpChE5cC6aYEnMOdGbiURuv50iB7o5SQZrDIBD
PbY3yqSAMjWx7rFonGxbutm/IhVPaE3za5CBEq/a4L2N2IKou5XasAfTW5pNi97SsAtyxAItyoeE
SQAs+SPMxJfVknThtYG9cWbyHpF0oPTZEm2nj2p/SnSm57NLLGkiFTRZw0dcEZRnSJG9QQZaFI/X
rNyLzHqrqj7bxIqw0wiLlYEW2KPRzR+FKtsZPDfdYtbWl1Ovu8t8qP3QQqyvogKzCtUjPo2v3Jz0
m+FWizm5a2bJRwQXsk30z2yea44GWnernJfN2O5xUy64T9BoaP2JhBcHF/qVASF7V9c5A/LpsZ69
LCWuCq6M3k13KBD3WKU97VwbXsW00gkOTagdW/he4UaSk0uplgjzXwyKZESvbFrW+vTe1GSIrPY7
1nvx5DxMVNUYZjS51DKZq1f+RPQBrXhi1KHEPiBkuAQrSn37qlqLowGWMpYZ2AoDPQ0eDus4QDC8
kfbDc3dKhdl/ghu65Jm2RQHWPmSj5EoXlIRzRsK+qK29ZXI7kyW6V4b8saWafagfa6cBPBx33S9X
CJsRwlNkCExPTTT6c96AGLQzlm8pyvLaAzdrDk+xyVBIhJ/h3AdL4Moj8d3gyFl/DSPNOji0ICwm
iMZlME2/ak4/M7PvD4E0TqYtjGU3wUYoA6d5Dhsb1xDs2sjmGTNAVc7h8C/Ww+cRgJdUjlp5mPGJ
rbUrV8VqbUz4CsZ6LRPgnHEjtmNZg5rElNGOfO6EepjtvgZWGa3qOkw2qZu8F63+PrQBC8NCxemS
iFtoAZtiOPbSCeq8gf3BPlPH3o+84bfLnHFNLIVPVbDqdXR3rqzVPh/C776NdV/tkgzjRu5+C6s9
1EO/jfXojzD/HpRCsMSEycw7A//cJM3KCbjehHSzJ1tXCWzL3Dd7/aPuZ/0GLXUjsY8M8sdquPJZ
D4EJ3XnqbCd6xmUFK5fEX9e+ilYeIrv9jFsXa9lwaZXNn+bg4cglR9Nm9vQwEWbLqSY3kxA3OuqI
f/xhqPX2tQHk6rD/Z4cdNfPbIpXLIC3vzTTbmImsr4oJX5fRz5PTuc84BbfAk19El7i8rtVBbypa
yboFI5w+R9TV5xoDVZZp/9hc9WwLbdMn1Z3T6hbFnbkcwvwad8PZsx6h1Ur8lDOjd6vtzlnxL6/r
k/jkmwwZACws01RLIWProPHh8Fy62Uoj4L5MGq7iARGMIIhb4HHA/+AjOUaruaVIxsr7ijPukJnu
Lz73YVXYNn+wYcl7H0aNb5f2PSDyjUL1luvQYtJR8fVMkDFlRQyrrFkLIe8etxz3Lzn4kTWJqoZH
MesLi2VJe9XF4SHqMUCl1G+BqWlbVEvtlrEw7ZH42iTCMbfNPPL+UiyE2jyuZ6Kp9CNOeYkInviO
xYY4i9jTIp7oR+sCyblj8RH8KEJZHXaEnWXXn1R4s+/p1biLioyQT66o5a2CpLUX3MYpp3GyE8oM
qEjvXsnQykBY7wF0bKy8puKQhxnOTJ8Ah0yrl7TQBuJzZ2ESYfokZ/TZRtNBtVVyLcfkLzHq79r2
Nv045ownsbSpAaFNacYEw8u2wXNcOgSFF/Ag3r6qDGxx83tl9BCuAnjs89jSeH/VM7gXhhAnLJHv
gUOYvkHKTvOTRdOwkIqZWQHKpIvir05H5ETkB/qkwxoJSy4TPFxO37RAR6gGog7HvKUdWHUWbYBY
3SzSq6smGP/aSsLgRJDS51osU69hGwe7l5HCWDyVI4Bo0WFM9R+8CZi0wu5BdIGpQxq3LWlFP4cs
/DBVTr8OMW5BJM3tjUvAkEnE3r8KzAw9AyphWGfLYTLrdYetdzUZVb81lRJoQ+2nw1hr24gdXcq0
sbPAeB8SdzOF2yKs6w/aLNfXqiy4xK4WbGuyA7mWQFYq3fqqTWax4dzg1RME6EPnL668ZOUywFgM
HvMLlVPHTVopN71sweQYCROanm4mc144i7ZDSZ8TJi5RvzYGGCV2sJYRcSj6VzO1HLMjNC9LpuLM
yuZN2WN85lri3Nb09WxWHIJO/ER3qnBaNYz5yoszyGlFzuxiNNk95ubfOZwBayDPpEzRaMCNJeYu
z61qjUJzD8sOKlQ4WC9iRD/so47OqbRIIwXipRXjtIdz/DNOpdqptjuV7SYowo+4T57Cqn0RJHET
WOvJmOyF5X1Ec/hOZpiArEj461Tz4olBPTKOC+Xgi/BqInMtPsQhpO5pst6G3whVOTZwDpLYW2L7
J7Q+AekjeUvzNOnJmuDYCXTLJrIMbWmG8XcmtXMHQ6QA3mQGkbuEcQzbzmNne0P6zmu9TWc51bUt
2iP6DcF4MdA4NJgPHhJ9MINGY8DHLvtHaSmUr5tBDKZ/ntaVYZ1ri/igG72IyXvzxpkdjXbLzaN7
myAfTo2+qaTqwT/zwIbzlK7mgAqlMTKAMVISdPMwDBnOT1gGb4WTnlId9bYsYRmIzl3381QttKWT
uNeEsSPRcEJpImD/fCYaXivADh3O1Tjoj+zn23UBnUObuRvw2lzb+Viu7Agf/myn57ElbZVKYzs/
0oCc4mBaf6BFCXAG+CInLX/r+L0G7DF1bNJaobUqdciQOHOWltnmpEHhGzJ9gQ+o7c1kxDsb191m
yuo33GqohoZk+/cEV9bwepKqjreLOVVpkgrCBnNfUPPf8nyCMeLkrNYtdBYMP64v4UbVNgvoZ/Wu
ozhqVoWuHoS2CftScQjsrrhmnrnXHzGHtOH6FxJPzi7E4EfC+CB0jzlB3UzMGs3HPdIfwT37hLT1
pddWNJtO9OTlcIgtY858jHhLVmgUx0Ka2QKhuqD/dT/6Olo28sEpjaTfTkZ8GPJnDhGOghAeDt4t
UkmPeI70GPll4fpxi3ggqrQECG1n0VlWVn8oIxoH5uHkUsMr5qitlf8Qqq7CrFmbqb5upu5atOxH
x02w6wqPdHEhlobrxIiH3Hh93NyTap3kA84vSXulSWA/KMu+pxhRp7VmPuacDDVm4JyjZTbrAY1r
EbloAZaotobUyvXE4JZqKsDdMqTzoVfpLsptRh6ejI8mqIRIsdIsih/eRsRj1Runpk6eB/Yn+vQG
3QfpJwm2cBO2cbSc+wvXjNyHmr212QKxcO5eWrzqSXtX5ASgZL1FobEioPeaZU7ruwFoo2Jw93la
VluNUatn86ZRGYZIuaQf8mLt5DBnPf7P1WzR7QWwoUQ4ynU8sck7DS0DKNEEoseZ+isJo2Q3lTlo
WiEgrJJZT0vno5D6X1UX6NbxQGv0uEO8mxQxCAG3YWN9Ff8k81NLxQaV6bPMbJpNW70Ji02AXo1J
JRg9INxV9DPa5j3PKvrVLl+zCZlqehmRCVvYVviZltNjQ08l1pMZ1zy8sEv19gHH6eqdHd/jeTch
Zja9+ww521npCRytpkxcEIEO5RYz/aGQ4SbxKnwAAQOChEA9t09hrJnn8RDBv4m9hlEh56WVafrN
1NU/LZEm0JfQApSBGGsHKbTPeGdP6oW97/oGZ4eJepW/8oTAVR5aBxt2UVLJKNSWaKEPhnaSxAXP
5Vi5OIvFwSmaG0E+wvU6zcdkHRsj+U4cLtWi1Wp/gNbJmaKKZRP3N1fSoEdGDIbcbV/TCjtfm35O
guKVkNixsD+r4GrE5Qej1WJv5M6v6+YgNpACKX55HuthherMVha3Xjp8XPrser5n0HFk3kjxoPDv
YRexcgZrGQ6ch8Ed+avWzjhs7QUBgp2nB/gsAFwss76FMxmU9iqfijPjdXxCnfNPD8WZUIRxjCvj
VEzkvpOwDpaRdarVjBiCcWCt82A06jEPt55bnYhLC8pPTnO7n+W+qyy1M3r1rVRu7lsSEElYLYtg
mLAnG9OGnJ6Bq9AYSSzBCHLaxMCQKdoll+C9dPI30ylCViUYT8ocj6Ih+xGox684mGBPTZSB+MFa
i37MGdzPTFRkOxAKCzddeUb2pE3TaXAlvJR7HQ4YX4M6JXvvYrt4HDvPZm9Q7CSEXiwz3mZtfei0
yNshFOIJxKHneRuOgTdAhyutwZA39A3vfWRsjJqBnw38ae/x/FfxEKxCZ7xGbKIiRkruS9XfQdtR
hnA2bKs0eUvDpOd755SLWd4zQy1ZhWNLanEkCQbc/DSGw65xhbP8aBI93YlSFCRp8GHrOD8N+YQX
76WoezCvKd7vamlQES2xg+ZranecPRy4o9MwfeSdD/R5EVoQMUmrgr8zpmE7h/XRJE6xEC03exs5
YlW79QlPjq+5JCczgWhEhhy1Q2JAYhb6nWuZPOL1+Zmt+DjW4quKaW+lkPnS7EHI9PHYERPKXqvg
MezBHMnMFqBLejAIKUPgmj84OnoQlRrFeV1tBsZtRoflpkvSR4RxfsP4Na/RIneqHo9h2FubUsLu
gkW2pYQ4N9qNQOXLQO7i1ao6GM6Sp08ExlsWaZNf8TAxakLsx5lTutapQ9WQRpTv7MfCOA/+iTe4
IS2XeLFxdeHrw7/H6UmC95Gyl1l34OVlThlHv/AckUR6DZKllaypLy96FK0nxGreFTgpim12W5eP
xXLNNRxwb9s03tPcjB/kMJ9ndBt6Wlzz0H00rxrPpW3QeA5qKRXD+zAVf52X3mT86yXN19wmw3NQ
bRUGr6VdGagObntjTvdBVukwpQzbR0/bFfaZA2vYaMgfVGNoHRjh1tB4x9X/fQCxq1LWXxq8hTUE
lUPMht6LhhLMDg18SLn9VoXiF7cpnaTp3ScjWc8h2JoGLseuVcJ+QuoqGZz9YA6D6B7g923ssw4P
dBrKP4YY0z6yCjD87BqlLgCgqLrn0bGrVc1+hq0Y2VLpxJCaAosMg10Y0LONZlhFjZ1zqN+6rCxX
Xa9Zy0mQJLDhYriMCUKv3kfzfE2iRtt1xlH2sJKVlz+XLj6mhvAjeyMvKg7I5jguXGKCmnmCsbcX
yVGWenBku8aFwRqDVAvGl5BqRS7lPmrK2o2shTrFfAG/Kse3NBDySJi4rRgKTUVQYm/yEG7q0cXU
1f9j8yBZGBxmQZ/cZOS9VHBvFqOiMAkoTPNm8g2XIMU8Wj9laG6ymSF22ZgbVdiXJudIzGkixzmP
qYZhEs0sDZFJ9udkXMbCPVNkl0vl9G8VExHoBEs7bLGMR5DiurYEmwwleNG08qQ5+sqZTRe5aeaK
1IPfwI7rWwYvD4T1u2Onxgr4KFkbDboUbEFQUGxXTmQiL1rUk2VvVywGy1dmgjU2KWnDjCBhMIK+
6Eu7QyXJi2WgacbS1OtVnxnDcYB6w1NirGJAS3hhCYpV3bkLNKrsDqB9r1G05UOxNNrkbaDa92Xu
EaYMRUc2eX4ulUX7FNTs/qj7W1j0B6t02cSBsg+bbumliFt8YItI5dx/RX2nWX+MFeRHaGZbReCe
XubLysdkBeszhzfHrD7KvzyLMXiG6IrFeaC4i4ElBnBQB7zxCHKccX5bUhPrHoBjzCXdWguY69D2
twBZxA8KntOyvtJR89aqKrnJnEL5pQ0NqwgRxwCPv8e17DfpTyyB1BPWe+lc3IEkiY/mQHU1M3/Q
rS1YLYOyuSKhaovPKIf9Ps/HKJ3ByoM7aRWp3Nkdj0FY7kC2R9vJYle3qcNCV3rzKEc9zoXwqGlA
P9SEwJSTbPR7XDoxegW7XgXynEuQLBpz3m5W1MCBxyJeonzRrmNSJFeYTNRKSdqTgCzUxs2anxG+
HvFf9jewJwCWQf/sso5woZchHuvole3DPxHEi2XhxHtk3wRLI4QD9F1tMXvZKlWKxHInJbst7mVI
PFt4VEqTY7FMMpR/zRje2jy6127rrYa5ODWlfHeCNvRDBrNt1ZIjUzxzhllmm0qQE4OGmi77Rl9l
U3aamKT6OO658SWiKgZSBal209Q2pDup3sq++mDlRX1IzX5ayeSaxtopz8DRTEWV7uoh93x8PVSQ
Jf8pMKv0Vabtk42/GOsPN+/4YMYTBrvGGFPXM205s6YJR0EeLpshrndMxYNCW+fGFDw6HgaqsOf8
wah/0M4fh4ZB+96yXHXCOKTH6T70kj1bP3r+m6vNd+WXTXxWA0yDFHnQFd127pPopHr3L7RNjzvT
/kMXACMUBSCJ5YosFT1Vo8lVxC6gJbRljkr6n0aD8VObx1knh2Jl38P02POwGgZtCcXmUj3kDhzJ
z8TlnsYxOQ2RuYON4bsyv9p5Q82Le9WozS9tTNaq9x61wEtXkAPT1zanXcsWonhUWzYwXbTWgd6d
iaUNHthHId0Wc4rkRmsc9ncVR7BuxV7v+FFTbd1nLyTJV1pkbwpwEDlGBzil+5bhOtOqfeK0W5Yt
7Aov7FbQJZ30ZRziY+OVL3PoXV3l3lmr8wZVkL6m32fJKpkq6CeIheyEoHa2954XnDOzfgJPf9Cn
ajeM7XdKU9jhTaPG/IFKaG9KvXl2MuayJhGj4vj4c4/vsMujY+tC8idTk+rxPxcnXORmGOx1zM0y
/ewd/qJ2eq8r6wUwKh4OKBG9Nb2MpJ5a5ux9SolSzG9CGi8yierFVNS/7PbYFsb0jMPwSZfhK1sJ
zsP8nlr10TOKS6t9NJY8Ok5+07PizzINli8NvMaZrxP0Chgvox0nKrpq7nRwKhJxtr5McFfjw3sa
5+Ad1EpHkjbu0/8/xeyBPBMty3ucQ0PIXU/XaQQf1WxezBFmYRNv+VROAfn5gvCEVtzxQyw5Ui7Q
qkEx3qDCbYtG7W0S9EFJcIkNQKYcvlO33j2+D5xNJ0kEYmQ/CDY1QPvle9sJRmX1NsrKn9FCzPdK
jFEdWAlSexPy7lye8rzcsasJ3Hd08UoGYA5R0EJ5L8Ban0bPWg1GDI2cdLEO606FP1lEZ22bvmuL
QygdgBFc+4Jvtk1FCmYBN4KmVzeZs0SO35CQ3cVyMCGnbvGUz+YRu1zkJM9ZqB2V7Zis5ssYYyfX
vEa8hshylnF2HU0TghK5dIONwTLa1zFjbX5FUcePN/QGwF31nJmkWqvEfnkgIZQ1HrRfToVD5HhX
xStFECSlV5Pw4MEJVZZH7slTy6FQZy6aT3fU9nlVnGZmW/Ec4YjpPubcOlfelc/lkEbO2SjktTXV
z0CzVMzDQYFa6EgWeY9od39zGga9ImTkO/gONqjC5ikJR1xJy5oOqtJ7Nr9Vr+YwX22XLWQiXreE
PaKu2pUvmZW9qLDdzrbx1ts7K6/+0kdZMVnbhKEpkqeUSEup2EV4FlrvEhTjKbImEAT2OTBy/aE4
+pTmCJ4VxMbHHB1BnLQvlXY8aYAVqtGvmWMvrCJgV/DYMQzARZqa8Kn1XZ3g4px31RyQTMgiv25R
APIg8836Y86YnRUydXadGjglebV24zAZ+0cRYpXxR1d99f2AP8zD6AzkhVpa/2EVx6eI8acggaap
zTI8as/I1bf9I9uYB/VNlDcYzecyGdd0+9dGy465yG8hDtIuWVpWgrIaDjdgs6KxNlUPRNgUp8ky
kNPde2yb+8EbrqMonuBafAZY0HCjLFjHsaEn3cIwTxYm41I29C10m9AMOlhCM4K7xGHlS0h58vjr
PLf6IChfSGvXzMbGncrrpNUvtrROD1sr2Qa5qzy5AIczeSAB9fant8VzqKmT5a1cfqDGal+bgrmk
Pfhj316HpkLGyfEOmWwpNYx7ZtTbDkdx3z4hnS1JB32aHfdyUAR/1WO+NuZA8cuZypT2srCeGPQv
VFOcu8y4xlqx03gxpqE72Vp8DHjxoKvRI2C4yMxbHmGJymA32/E6boxTauC8hqZScJ64uUTzL38i
BEhG/QE0Txrf6FBp4q1SFijcZgsl6UTPjDXL9zo+jkAROmGnhmRC+/gQksHaZoDKJ8QWWl8f0yM3
uQHZCy8En0GqMNTxrXnWQUkCpE08E1R3mRE5nxqbvYh0N8kHJnhsjOTZsReiEvA5o5o9hs+vIT+f
nowblbgXjt1nUxg7D1KXYTpL8Hm4EZdisjhriWOk1oktcbt8AF+qx6emuJW69+f1rCoPxtQ3Ip0i
irrVyfoNe1qmxLx6zXTs2L6yY/jGWtWoeWKZEAHqJi02afyaIAmuIjmYfmtnayt9JDzMptwIx6Ls
QpYaZOMueiQkf5b1uxdWxHnYYrYURnl3EsTqKsHkxJRUvVW5cytH7QIRL01pK1KwhItmGkGWvjPw
OA1SscqIL9T2v6YJb6LOef8Z2LQu0Bqtv7GIVvMhWXKzG67yoXIG7m6eLqnq9FWlsd487c17N5sX
3QA5QfFSrYO8rxeGolsoe8jtbds/R8b8NVVs7dIHQgV5QP085ufHvyeAuVSJP0/P10SMuBq0XmBX
aT3fZBKte9Zf69IF8MNp4A94T4UlxWqItfcohXsm7OhgojBkzZGFkphIsqfeEQ7P7wzleNbVDsMS
vwczZl9MP5PitTPk6/TLqAm4YHsFvBC7NlGfYLiZZnvTR6v3We7pQuFeW+3wy9j6xkYsbZ6sk9k/
K56QZWVpTOw7rN0WY/BoihcE98L9VDKmCt1vBXJ1Edfw4c0a/rjbCtLkYGbLeDz0pZPcmaJtBrt7
bdzmAOBb+bZFB9LGs4HwybKPMvG+IrJMC9HPDyttGQJYa65ZTryZZbvAV4HkmwWqO+T6hX53K/HZ
ucYHfSto2DSp915/zdglu3Cq+jqmUbWu2vLJkg8+qge5NTfkh2cN/x601Sdd7HRWtVEHMlll+8Cv
SWrsFHT5GebQK260W1HPtN9O8DcBiU/mCnxcRS85Jv/Y6kV2kJ2h+PupXdX7HHSAd2jZahhVj35v
E1Sy2IBgxTrYucfYvo7dIxvZQ6+qQm9tGXSBdQNRFYIACxaMxh+TuDzm8bAPYswCCrFm0RChIqXV
sDSMX+2KPUmImhEIhiS8uzVkXdOBXQ09Cu7pMpAYcynhSyP/E0b82zlBuPHsAgxSP9xakU57tir8
Kb6Sn3RseW7t5BTOHAO2zhTcYX8J90L4mZfcYgy2b+gthd8m7b+wzPAPa86PmWgldrb2zFJisVY1
N2/TVmw8Sa8xfcq2o9nwmy60VxohpDXp65wHytm3hpvCYU9vxB6OLU0E6qZ1RmsL92RBoRnHf0Kz
nYX36Wlmu3vU6uQdwRzX7mqgbt3XZPAXY4LVr2B2fdVjyPwZ1isUilv/v3Gu1zdGC8/N2gcz7WkI
ZnFr4dA/mpnxokiVMZcho9rVHCVer7EBIbdXYtLX+hCoVdTyweXUj60oVpg0e1YAhPSOQ7NjowT9
c/mPuZ4POear7Zxw2cVZSRGJEkaUOVtPKBpRboHVafJPfvHjCvTDpZplwvLUgNA5EcEQK8p/nJ1Z
c9vItqX/SoWfG+diSCCBG/ecB3GeJJIa7ReEbMsYE/P86/sDq/rcquoq345+UZiSRYoggMy991rf
Qi+IUNyCMIfPjRgx7t9shc5l7W8kXFQw+c/kIRubSC3s1Lj0BjzFpujXsAtg76A6WrGKs9aryb2z
Ne55kZOcG/00lOHMqjQhBC5skT95TpURDyfrDaSwBIrOgP+YGzLFaeYsTIObjTCStZV22aVu3xOK
lkUbVtVKljizc4cxkdVrL4j795Y12Fthoo3Pkm8kLoTvKOsO3IDmLXigY/4m1iBoGc7Q1WXOijwO
NREobttwUEHzVmFiqQdAMiB2Mtr0vsNIzXGicRW3wwLd4hI9W3kMC25AhI9/sVPn2e2yI8HUxYtp
ty/YyDhXezc+6ZkiFJFpfDsKc0kzLbtrJZSRSDgPFnPBjWhQXrclOePjwxiT1x0nIoCz3tPzQzuE
q98ba9jiiPdo7R+ttrbWWfDO0mstO9oIb3qq3oSek0fQq60ISY4aTSddqcT8UpYNvm9vhfmtO4Yb
K2yYMoTmm9PUr0owIQ5GdSo0wFZtl5sMcXDJR2ZsbnTDCJdakazzkcvhZskjgFiPv5P/aC76xOtW
svCPekaky9gY2ssgGcwYbdEck13BKHqhCnluK/GkYDiO17Bjyao1l3FwX5Q77FurtnWS7aCJTWDo
YIIEE1tUzbadwt4Y7Aee7xJgaKDifQbp8rWcM7gIrqel0LiorpzxETE6LIbAZ9kdwWSlLmtc8hR2
7oUGeKOaa1kzyRHT8BbrI4p+9tayIQKMcv2Bm/QTZIGLn3rFKks5ecbxkhRYwutBnYEUvUaKuCI4
ojXuurtASZZ1E46Rj0bB6VD3TeKBmvg4iHxduNrnwPPihZmkUE+aAdqPQ+HqFKdCFWRdwftuZj17
KZLPOAo+5moDndVGIryMWvc+Q39yNwwR+RnVKTXdr64x/Ej1N6lqZh/92vHoIXanPstYEjvwBS3Y
JPpV+7ZHvTjg2QgGxDbpLPWvOtRURDAq/96GoB1ZI3j/8IxMhf7iFxlZzxWFAn0Q7TGbo9Mj9YwC
7UzH/5ja5UPVHZuEllEfpzvQWqLcun29JuHtfu5elEwSx/ZqlPZJ1dy7fZLD0HpOeX6an7D0h2Uo
NcJFqwttzmOZOXh9MUO0jX6YumCFYuql8owfkXPFfvUWadzEC4iI7BrNx053XxGeMfspIhgBPuy2
Dn0hoic43el0kc4B+9iToXtfWwXb0RIn4A2n2Jown3zxRpwjRBB6Un/Xw/i9tMy1yPxnP0QAm0PY
ZQt5ie3iKyFOqI+K5gPV06NWucsavcRYVueCIKySDhq6GwaseftFTOo0jM59NfNzEh18D76k6AP6
/exGmJtVcfa1aeur8twLRpDgbomi7RvdNM5ElX6A5VfLOPrm8ieZ9RzEM6CM7z1m+cP3BEcXa2t5
VVO6hQVxZ1bZEanKDvUbrDdz2Xr4hr12xpVwfjZ6Ei+JlwL1kBU7cjauhKGRBt/n2oWhLGAL5zUA
uuXF0xLU6iMMiGf8VkfG+wzfxqdibGlZaItaQ4rp6K+6gXlCT6YvWvWBxm8xRu1WGOnLSDvM/2IE
NBkzm5onMGOagCDtHKdiVRDV5yqETdZE3HfaTTfvMwfnKKv0wQxpTkmWMKMmA/LLqLvnLFYfbmJ/
a3OsrjES9iw+dGFXbWAsfetbOmlpaF/tMCANwH4OVPEqI8Z+hce8X4lrXtsfKkmeUVy8ZeXObZLX
HOcP41f9PSuLRdr5T2jnXIIxp4+8qO/TAjn/mAc/YOluO0/ATwFKUbnTs9U4pEc8pawYd5QbORpM
mqc0+11O57IymGh0lwHpp90kV9yB7XKMwuc+c/FoTmgFxo8aWpbKTHDKWrQNTPOh7macDyLtkGqk
Y9d+hzRy46Thc56wpS6U/xwm4sOCtWy4/sYF5dfqaKFFh3UoidqzZwIt4GAPudcSlGHgBKm8Ny/I
PoP6iuJiNRIMhqjpNQxRWszPFUIp9thH5y43kFg4w6IfGF1Gnn+yg++eyZTJvsHsnGE7whlZATAg
b8ic6RmecVe+gpZ/bG0EewaIf0VXukEehAug5IJjXOMjEix06r1McQcJKEsjKoRZ1UXhkb+CdD4O
KWW8jFCva6yTWE6JU8+tRxGEzwqVShpxtanGbReVVzNc4zeD5Inyw8C8heihjdkUCYFg1CiDNy6Q
69AmJ8tOBacCRyB1vKuGDD3S8V2FVX6QebLWIO12gmsQRNx9lDYrVc9KSxtgXBhz3Nk96w3dCWCu
12oephhCrjuZfIFsvHBDXtHy4ZhM07jqbMh6bcwoNajeMwI5F2QH/miltzFi8/OYmG8iL5/LJFx2
vMGF1WNmSuMNlIsjEmUDSVP0OaTdxt/Wc8w0c2cGzAVj3TtSVV6HsEUaoWXQmOznIdjbcfQ5k9mH
1MNvTTrujbp4CGT/uCzrWT3GjhYnGccm89H3tzVinAbpBfCpu17iD6wtoGueH6G9Crcs5njCtOKi
wL4TAmXfGYUIGU6wVgIiHR0MrNJiBegb2hXOC/eVF1pP5yBgIOt5KPhjTraur7cqK5+9oV5EEiSp
Wc6OJY99iadBmbGs+zjYhrl81Tz1OeqUpDPKW+05uozljRKBYWtob3rCjr0BYiiyD6+asRWs8Cxy
z1k5YlBECyyrraOtDEMDAZ6d+qiV5C5ENAtA64T68Dpl5qscyktMa7EkXUGPHZotZWHcafacd20t
WDXeioQwW2dE95Ki8TIt4wdCG4ol+GqCWeGdG5mHDhlnF9P6HPO3iBwYlPdnJ7Dxj1XBFdYFhgYm
QV4v92OBrCTqKU3vuqg+54H2NRx1RizGWdrT2bOTg+asRK4e4iI+DXXy0PU62IxsXcCKGq3x2hig
QRr36xQjgAujYJ/01UNlU2NX6XQUAWSGts8fAx04nrkKcuf7FLQ9KDdskqGkBqthW0EzQG9yhQV2
6pTzwxPmfZKJFzPoXtxeOyKsXCG/WmlF8WQzLDdF/9QJCF60eNOiOVNsIWDr2/de7kSvLqPeX3Ut
2DKdZsnkrC1ZjsiQbU0+sZETPhKMxg7JxIzXQ+HMqDTRFP276amOy52eV2ieuq2Z77nRX72ODX9V
M0xoq2MRFw/ljNGKIij+NQzonDgO/Fnps+m5P5rY/lJF2pOXf01CJL8ivQZ5dw4jf+sP1oU+/1oN
0xIlz8q22mVYz5zcml0dOQbph1FFH+ARAkiT9hcmrxthTita3U8Fgdri4BbqbOISuushI9kdZsgq
H5ekDaId7j5CzZudWs5b4cqDL7O1iywREeY+tfNNT90UotAf6uISF+NDqXKIC33IMrLwGaeXWsC4
g7N5OiU0/B0vfguJaL9Ttb6acMhx/jRgLBm7XLniyzvbBMVpi73Kx4vlyEOf0NVriEGoJ/dJjOI+
NZyn2NE3biieiWb5GlsCE1H3wqCJjZqACNhp9pZt9cZsymvLmx8Kbp3C1e8dqjizmS3P3qmCkgJv
SZHypyVvLQCVxkKky6WlCnWSLbETUlKDTwxmvDMqX7RuTckdSnseO/FU5uGzHzNglYUFNoIPauh2
tKNQB8uLTpDTM4oeTBOVAPOLnhFyDO0Pv2Ggl5aPMmw2YYasi1tbsbSj9mOCaL7VhvolzC1zUXQI
euwSDl4baxsnjp6mCnpgO7lkMznTpu79B1MG1Y5MuW2ZpXTv/VStmahe4xET1cDkimic2DpUiCzM
oje+itxw70QR7ny98ZeMEAV/tlZuym5jaSJeRmkZPomwDR9QaZ9uj1zQB4/qTLf5aNmTfbKKH303
BE9OLRswRWRf3B42Pk7rGgwRt680eJINLo5MErIIzF6PPLKMhfaIYFOngrCbfdzXPCzrcVOFwIWb
6bMTtOVe/PuLxz1tNSrIgJr35ivkO//9s9t/xfqKWqyb86JhSvz2q8EY8c3/fnz7cRuCtxlg1sc4
DOgNV8Xetl2+MPgj8lu++FXGqqYVIJ9RyhXgXmb48/z/Gr+hUEiRbpTmkO9vX1wCx3YDybpzz4Qm
aggxZk8uW7XHYf/bl1+/B9wYHUm/vX3/9q1ff+P2mN1AugR5zAEZXOz5v//R7XmtCC3dlAPXZzcy
CHZxPdPRxzQGr1SR+mIY1nea6GuZZ2QpjKa71QEhwOv0GMY+tF2F1LzEs9dRli06b+hAJ2GDcZrq
CEUGKVbKgNn9VlN4HSozLg4p2v4FTGNQ5Y9y5Ipmbhmz8s3dYPYeMUQtuktiR6c5XjaZdlFuMC79
0EP8R37AUrZo7uM6r9ct3dYrsRjftGLcW32fIDqhS+URnHaIiFU5qtBj1KxpK5Sy8aEns/TQxAWS
OX45Io+PfiMZL5Oz5vqucIRxXy3HV3IMu+U4N5pGxoqbCEPaJmxrLJ8T98mAZkwNCa6YKIhMZm5o
YIkvMg5mR3NBn52GOtFxKfrRTdEzny2kU64COUtAWyuCEIXmUAbQfhI7W4+FiQRv5q6icRh3aTv0
S1o0KC88zBtDpB6jGndOU9CCMmqZLktuOkd21IIzpjJL8x40LIYoo3xLpFEcJSkMR3ckklCjpghI
Fjoj1jPuB+as0h7lW13SLbNfB/C+Z/ZQ2sZDU0dFnLunLHMo+GsYpnPgMxlqol4nA4Nt1zKC+6EJ
v8MvZAophi3nJbl+EcOetGn0M7gvb1XgYsZMpQOVoZmxdMw4e9Le6syIQkyPqJvgdvGJRMQkcQhW
tQjdhT3TPKqRbNTelge96ZyNRrzsvhCGf/AC6a7L3k73DEO2ID2iQ2yZaulWZH17vRuQfMAEa4wR
giHpZ3ubOu57jFhjbI58YMfCM4oX8oaoUMI83tUES2iG4lSZaS+OYvSBksIv7PQIcxA9Uj8aGNuw
xtjJlG1dthFvjvmumDd3xIVdK61ynmq/WI51Hl7bWrOfpEQD2BBBpXT9gV1Z8xz42p1erPSEvskQ
MYXORRhgusEGUNHFYV9YV2hnQLP6hpNvQ8NWZ63In63vMPW1k5Fb3nTXJBb/jMSbQ1U50tK3LYZy
hOIU3Z1VOM5x8BBem14iN3qfgpAThYvedNAWkZlkyBKYdPh5naxVxdDZngI2bLobXx3rlmQS/1BS
kOrsgj2gXifSxBjsRz+fWI8sZSAc4OGEYXsThnNuEMnkj61IzfMku9Xth3ETvXJuBUc4tp+jbLLf
JZN5TmsnZjJLSzQ1CJjzGale6Fx/pb3ClUUE86kP4uCZlINs4dSF3N0eMqDWMFQJZzWyJlN65OSu
ucl4KN3+3p1yQmm5d93hMxq/hGzUuWeM186MX5Hp89G4w/jWF2AfHYKxzICAW9dG/IKfo0qLi9/l
+qG39BP9gu6QaHF3uP2LKTh3MuTRRRRbzzW5OM+x86rYIyWTabHHImKUrev3tGPIHKHbuE+knROJ
U9oE61lyV/WUcZU/LoSZZo+3Z4nh6N0eaQWxYBrl0ErrgfBo+K4eb//K6jz99V+apomllIjoRzt3
1qODQtRymZqBd01ZirP+RVKne2F/0QIVf59FiyM5GK94sjFdWPq2M3Lz1M3j4DGfFLcTjRB2e8oR
PyCYwZXxJGAaA5YyjM/aQPUHQNMmJcP0aOR4L05lVJdWhK9V7pQHzYbJEs5glilOfv1WYVb2smcL
D84BtfFSyNE43L7Y1pgdRLdxg559QIDG3sva8gFtXL/VAuKEe80sFkRiWc+ZOfKvQI/OdKBbhktA
VOhkYwIynsNQ0gpPZbo2YkZE9hDrqz7EORTSl151GioHO20gnE9hOXsOmI1nx95r4iff7cJDW2FR
quZPT0qK56alfLOQ3SyGVMB9w0b6DfOAv6BiLw9el84L8MUP0+Sk2z2XRiNjzHSV2Fr1jB6unVWr
kE70WobgzulOStb6JZ2jyGf7cac7TzkJZ3daR88qIe3U1iKItpQLgTfVDyZOnW1u81lENJBUEF10
YTqbiqCOndU590Jow9mJd1E0nGU1mW+tYocYNHW3aEsAqanwAvAsJFwLNB1r3Wc+H9hduo0KW3/R
LXxbTFGmQzkIfVOToUEQtK2vSSjVGUPqmsZ71ww2DNiUXMC3l7is0pXtJqQ0sVOEQdn6h1q1cMk9
k0ZW4IXlGvchhmrPLzYhe/xXr2/WibTaR8MlMrQYsPPevo20mthiiyahKNPXqh/jzZSpYF3GE5dd
TFwQ84eL1qfDt6x2f/1H8PvvZI55rzq/u7TNHO3g4wDBQ/e16wYHTS+ClTs1b35m8teqyrJhi/Jy
2pbdoJ2DhnW/UsX4FeHsIp9Q5qBD/9HUWnUvlLW3o0ycBpfZYEca06LEHrHs8xIWHKFkG2zYw7LS
AZBHzM9xmKJcFuBi6opxn245FjSY1N37qVauBA3q95ztQ+8VXzVgx5STc9/JoVPr0qN9cppBkGJE
GzieCVp5UdHuzN6xqKwV4Vh7aYkJ8QaEuQVDZUIUO6Xj/2qabdASqDo/6sKY8NQqpyUw212HtOrX
vuyQ8xRldTQiPKe2e2zx3MLmteCHM/WeuohcV9Vby8kgSLfT1thJTCwb7rSA9oHgZ86LmzqGAGgR
l26u2u9eNH4fW0295S49m0wLrCu7dItbYqKd5p4zLV1/nblCW2W+RoeEAsqpgu5ra/ebcVZh9R2u
rtLqD0xQ9JMydL7YuXG6PRylhfPICBBTTvGx8RlzdHn1aNc4Wke69LdH+oReSyUam2Lbp0WHWERn
kkC0rUr2RRPGi8JynnynROyJhQC/Gwzn20M4FuGKyRhwNqZINUk/OOa1AmBvNScOcjcQidwNpu9v
4NanczBNTxaZ/gRNdUYXJBU4TK1eFx6OCrMow5UfA3kbQDcd8Z6qNfuowhp2wKKIouZDWPid4TKy
ZQvB3vrOs310eSR3LfvOznbmVGRL2yndL4jFIdrUzpM0ywZTjY5XyLPjbcezon7YRkPcfvimBeLP
FeYR19Xr0JfdwcxsBJqTpb2i+Z+z3ZFk0XwM3gagvKbOeWQFTnFB5v8IKCF4E74qt8bgsiedo+tq
lnYggaHOYQi3xEWW15A53DUjzmVdCz9c3r53+4LBhXGLLtJ9PP+XACHBThguPX+ac+XsXqZiDx9N
RBDog3BTs+cuD0HNNITylRKYKSgqlKB5diDtn2KB3aovvUMZAHL3M8Ut0aRdkE1qWqaits5tZo90
LbG1cJW4LHZGIChOh1cLpP1K0hs9m8AizomklYdl9E70wv3Orqx57fTcpPiPnJPTDkvdBiIwxIX1
yq2URiRv4t7vtfYFbeMYzNVoH7yHjcuY1WRTWkW1trMtnF5DACZjRFKyirUmPY70vJe9JDen8Ghe
9Mxq1g25xmuonPIcYIfkr2Vcx+aitDMFgsA1DrKfiM5VbUWCORBoZgGocDsU0BU65HVs4lH2x0mH
8MBx8zIZrRsUxV8jMwxOzTj+MDKZnkRFNYsaaG27qHfiPB4f/Ro1sTaqi9USaD0qucPBxz24kp3O
HYfGb9ij7IstGmY9jBUnsrR1Fwz5PYOHaUc36BEwUXMGhmABkGG2MLXizWMr+NnXxofQT0DvNNib
6r5tdl4jISt047ikPiM4uZXZ1pisYkP9/EQIZwvUOFPMkA3oM5CL8vvbS8FEg5EtQ2t923iaXvs1
bvFPsMVND01J1dPUZfRmCnVora64SJ/Gco3vdlsiZ9LL0Tp7NauJVNaBWQ0NFgcwZhP233Q5+lt0
Du9WpoYTbgASh5W5DlICRgtLf9GaPtgmvn9KBuabZKzeF98V5CWfWfbVYnNETrp2Du0VpN/kowV9
1MaYSuoeFuYoq/rB8sJdEy59lzDAu0iPN1rjkiJHWE2QY3USLRslu6ncl6AlQ5SxZ72xJ1jkY+8c
GSmplUYK6KY37BXV4bMUMn8shj5f4XHNdkM6d0YYxY9sHkwrxVUeA2vpA2Vv3XLoYF9oYoWVhHq0
960TlS1ZV3DuFqlHjDaY+a0WFbASW2M89ZWzmapyPLfGHoguOmuaOGZLnGhaouXK0xEXz1yYQImh
Q1UNT0PYI3IKRbiuqmY9iY7oN50dsqMns8s5H+/nKUumW8/mLO0sOkaFIZB8SCHnQkQ0G1HW4FjX
6kNVIXOt08xdTmNvbNme0MB3o4cqrLhF6bOVN8HnIisvAgGMGFLSqz0OFVE8mUViWlTXK8MzoiWI
dFoRoF6W5ZjI1ZCFw8nKE7ARZMywltjy4iXeSeVsk82iIDR7QiGaDcOGIXh8tPy+RvQwS/XBn7xa
cNHMwkxPsqlTdGPMo0qZyn1tuxgEJmvvReLaAOc43b5I6SUHUOHiMFCati0FhEDNuHA8+PM6spul
nuOnaZTLpUh4kZLFsXCi6rHinOtm3U9eacgc4DctWVXjVYod5J2VrVP5us86yrYGo0yTxT2ajnSN
78hY9U/fCZu37v32pU5oEa1yUYefYUZ+NgA4LEAtRau+DLMnawKpYsbmtBkdEu0KtzyMRvO18/G/
5TULppq/CG4dWpfw4WgkcAR6iKU2ceoNI1kQBZ7SXyLZyBMjX/fkyFQtGtV5S/iE1ZEipDpqlnJX
oUPYGFlH2XXwGJ3orCL2fFfNO1wft+e8fRGF+YUZcEHoCLdeINcEYaSHNJ40BOuUpv0QOQdycNYT
0oJVoNX9smprLrpOHw6YV6GSFButd5JTZq6JLXqpLPXCrid60nPp3skcQ3aPMq71LLrrUxtdvD40
N3Zk9odR5XvM3NDNS0PiA0wntHUWO2vDnXZxPPgnKKKfg84aICw19Y4WiHwNzfFEgMYsAp2QiBrZ
scQDwc5puty+FKJ16F2H900vokuOH5vp0jkaW3W27KUKHGtntcGXbrTU6fYFkROWBDLF8ICjjid2
Z1hnMVU0Fku1dRr/haOYHNklgYRli3KXI8PtpzK7T9J82ISQjhaTUYTnSOjTzqk46zrnYnB2v8TI
gheQbpih4dNZJxmWhnIArCxUA/LdVbwc7qUNehRxj2URbTFZj8EoDlGAHtXMB8aLyIwfyq85jcBT
VROv7lgAkBLbCjaFNJpdO5BmwSGlk540K6/RH1ucbGvLH/qNReLlusiqNyVViBO0QiMZxvd2U7Kv
TO58kQT3QS9edFKIVsag0b4ajPIebVCyD8dNYljmTmR0ZNFOVJss6sxV7iTfOMfUXtAnpof87GsE
w7YDrl69m7g7imQvJtTRdWg5C3LgkGjIMt7gcLX3pm7GKxAfagnAzWR46Y1vVhU/Q3zsdsOgzdyI
HpsnzoUW8MvJTqe3QSQFe5qxXvpSEYPpAjBA+15il20P9O2MyyRtb99XxTXoiHg1x8HZeIF7wkXT
H7VBq3cE9WCas3wNYjY3z8Ltgi16kmRR4tnWcq2/qLp8NiMIXSnW+rW0WAJGEzE03hJslgZIiiy2
9mOXFBDe9OGl6by7juV62bCpWQ2sqWdNFOWiCD0Gu7L6wJHVX31nRMkQRcX0UA/tup3YMWWpoDLE
VdEQr7UyXfnZQR77gKGMtKN21cbQTOj/7MGLyjtZddU6wgodFGG9R1gxedGuh0x6p2snCO8H1bMb
M/scoqF403xMo4i85kimGF4xUpYFWgD9UnpqzkP064eoSmnvJjmknJ7wky53r6SjEDrE7Bu2hokI
zZHekVB2JnnMIhDGWeFxQo1bjfdZFhsXi5EnBIb0aJDyY5WacbTL/A24aLQJ2nyDBIwg1c44lXrN
IQJHesHL92DXD20AGL9uYNiPdfcQOA/KQQA7xAKXhg/1BFVks9LmOF2wNNrBoJuUq+PtpuY17aEv
J3C+8w6hzObsBeq1LdiTx0aN6ii972Ae48PtwdAWJFDpYq0PUF2pAQ8R5/Musmu5S5X1rfNxi5Wu
sWod9NAx44dF72rhhj1reULz692lCtX+HIUbVkaDhAsAgkGDZZcpJBm9iqe7aLCiN02wTdJiznD8
Gdm1y4IlW2ntm9AX2ZR5+xSs8q+9Os3LvJ0zdScTRBfCZsi6qJD4nAomWjP2ZjIb52sFtcxsreMw
w5+sxLqUXf/FKeks5KEIVrSCUbtYNB3iXd6SOlDMOzcy1BcMDael25XZUiGAxpqw9GMNllI4hGut
5wxWBNa3fbZgeNhjQ/cQbdY7GY/RKsN5G8dHRefuQu0RAjiR+QqJAisb0xgi70fv2OcFaYrNLNRL
mv2gT+qgeyjvbuszUdmbXloWHYuKxTVKhk3TFZAZx77fSZeBQO3LApWZk72xchwt5tlM/9KDPi/q
FtPshSPJVI7MzjqgKmJElKAC0FIb1Uxl2jsac2cjrtp7q9FwZqVFQKlGBiX253rlOQ05pgqqdmh2
2Im0ZUL7bZ+rHOzZs5yCDfiu8ty0TURLVl0HyioIf4QXlwlddD9L1qMqsMOGzYh+q4SRGvt5sGi7
5LUZErqBFfC4CEBlmjO6SXGT0aPF3dYr1Hl0jHZBxf4uogbFKM9UEmDQg6d1F+bP+S5yw6cgQI1d
+z5tv1LsOj8CizXSr9BSlWNTChtgU+UB9bABDd04u2bh7luUjusuda1lGWfxqiHBfY+YBFtF1wig
mGQptDZ6kiGc7mkSxuee6elgUksNAbA9YDoPeTa0u25eP5qh27tFRYPdB6BcujpJIfNH6MaTsyVe
aT2lQXMw1PttC9PLp6kHJm0OakOmz7Z1RrmWfWZtGMIj//bV97gA1jvq3iOADkh2Mt8VbO4MOWJN
mHDoM0KpuR+Tv+hnMxB/O0QucVK48ddgxcOVKD202Ah2lo6Rew8BO9+jiIJ11ZnhsYdcgmFytCkQ
PIC0c8NbelRDvZH6J63bOTrldovHd4lSYTyMxyEsvLM+fnB9jHgwipMrQ+dAexEHmk2oaQNUYsXI
D9MVDegAAEu7iytG/7c+YlAwqKmz9rOFVtjxh+wUmsRx/PrFkMNyaNALTfZ4ryqv3Tmea5wCT39X
Pe4MwWgcElUj+WRyf2dUIMJMhhMPBZU46y1NWwPLOwAbQq5v2y12YM0udhC0uAGRzFHAGIfBSLPT
mOrcaRGhdXC30ZtJCuR5mbbka1sW49F0houpkeaKNr5ayLIQ9wxexX1rwQUn4ZXOB3yWTT0R7uOk
fXnOZorRpK7o3obj7d6Gqc62ZHT36Zf/+Nd//ce34T+DjxziA3OdrP7Xf/H4W07ORBSEzZ8e/usp
p5Wlbr/z7//zx9/41yn6Rssq/9H89H9tPvL7d/VR//k/zX/Nv5+ZV//tr1u+N+9/eLDKQKqOl/aj
Gq8fNdLe21/B+5j/5//rD3/5uD3L01h8/PPTt7zNqNevH0RlZJ9++9Hu+z8/GY68Hahfj9P8/L/9
cH4D//x0ek/fozr6+L9+5QPJNb9teP8wpWEJqQvb9VwhPv3Sf8w/8bx/OIIwSV1Kh8XWcN1Pv2AB
b8J/fpL/sKRh00YzXRj0BlPVT7/UeTv/SP+Ha9um4XmObhomv2ybn/7Pe//DZ/jfn+kvGVvePGLj
/M9P9qdfil8/6fmtaSYqKToacn7t4tv7NcoC/pPxv9AfRsrDYQj5yrogjmbkol4I/d397lD89nK/
f3qO1F8+/fz93z19XbgNrAq0BmAd7nJg3pWl73Gg6jMKylf7n78Kh/AvX8X546sAQmK5jIhtmCKb
EDqCElLv/POnno/DXx2f+bj97g0kTZWJni4KU90nvzVWdfKRIhgphsMkkXIHv15bf7i0fn+c/u5j
mN/Z715GipFywYHX5HCM6POtwBtgOK1WP38X84H4q3fBafT7p6erb8WhxdP75C25cQq/90Rfn3HI
+89f4O/+fvNPL+AQ+ShU3my8qVxqeHRNaoFUb5c/f/q/+/uNPz79GApfuujfN+iVhnVdgA0whBus
Iy+iyywTbfvz1zH/7kzS//hC3SSFSbFTb5hF7GJzqVXL7Hv2OVlFK3DvSxx4i/bof5uzhYjmBfG/
Vku2Bndy6fwPH9XfHEnp/fEvUIUvzKiqa6bT4pV+9WcJ0Ul6w+bn7/BvjqT80/UeemhujaKk4UXT
8q6LAzAYBAHWg/EG9O9/uGj+7kX+dNWHfZuCQW5qQky6RVAE7BLgEpovpN39f76N+ZV/d73UQRhg
rG7rTUc1NpbhpnaCLT6MlYIe9PMjZc+f+V9cNHL+hH73GhqxIEOWc6iKRoOrUY1BsLWnGIU7ylr/
0JWG+QMhnHgw6jLe1uWEPsvQI/Y4/bSvKR1bxECB/da6g/s5MNp2AVdVJ5hd6fu4VgESD4Ar72M/
eo9ekzO2G5z4WYdytPAiUnDtpEQq7XU7/EIaYz/LXldlgvQEp/o+qt1gzrBNzV1bM5OfaL3PhJVm
l8w7X0aqoPH1zL5EYUXxRUd0H/TD8D2CloPg362ZCMaFKZ+YWOZ04OqYHotW4jUMnfqlKf3pDNkj
e/n5sfy7E+JP129Z22Y2DTOvyIaI4NIG7p/jHHFbffj5C/zNdSv/dN3i25eJhFW4aY28Whg1OU/J
qO5//uTzpfcXJ4Lzp0tywlFcqyz735ydx3LbyrZAvwhVjdQApkwgRWVbyROUZMnIOePr34JHvngi
WXVm9/rYBNnouHvvtaB/6ZJLtOAryKYbAA9fsWK9d3X95Kk1JbDF0/nHnWqsxVoguhj3V8cc1Pgm
NNuvofnSjYdEmhfWmlOfv1gM8sTMggD5gVt5H4oJRtG7DYAZz5nG53/AqZexWAzqVIVB7DE4C8d+
lGF2Q53+pUF54lUspi9CzBgbOhaCCeWOVNQ1xERUn5vzX/xEy8z7vX9HfDBldsY9Wu3aMGcttL6s
aiur9Fa1kl74ASfaRs6P/mdSGeoqmlpYO1RFkICQ+x6B31FPLgwDdR5Q33XVxZxFBAsYN+JFV58m
uc0zXADsOrm0wf0FRzAHQAw0/0pWZUjcgGp5A0Txo+GU8sIKOj/ouy+w6LzxKKuB83TtBql5E1jN
vpyi7ZQ7/22fIRd9N2x7Dn0p7z818QBNMJED77cIxM35DnDq7Sx6blQDObaSsXZ9mW/n/MrWTi4M
irkPfdcwiynQttRpasyeiSIKKNfGnLcix2Gt1fVmsvoLQ/vU919Mg2k9VKoZM88OVM7EEmDqhYY5
MTLMxRRIJlvcJvMHy0w7NjgKuLvxI4Us+Qv95kTzmIuBTX60kRKg58pjUtENNoe88x+HSfnVJhD0
A+vCADnRQOZihEuhTmZQ0j3LtCSa4lc/EVHmF1r/RN83F2MbZyirtRXXblzLGzFlP4aq4dRTZhfm
jlMvYTG4E7/UImOkjUpgfJYGnr0iX6JLx7u+in+cHwGnfsNi/ILkoWzKYSH18o8ynuCWvXFyuNBA
p37AcvTC0upzwUKqOsBlwZaEXHSN7JPAM12f//6nXvBiBBczab+GrOyyoZGiWwPrudD6p1pmMYBH
O9JKcujYw4Tx2lCPvGvERNGFpjn1vRcjF8EX7HMuhACHgmaxm8yVtfw83yba/OO/mXuMxejF0l05
hspXb/oY2r4wyQUAIDCSs4jNQhm04EGvk+SDu5J4H1epILRU9AAOhbMnAar7YauqeB+5RSFTmtrG
pvPl1YSxbRMitHZ9wAIIOn3tujaj6SqkLvLCpHmiwxiLWYGyvLiRJtM9CcNbdhXbSGTv3YiXFy7K
f5vajMWU0BLu1cjiaIDBvCjyHSgG0mdnrmu70HFO/Yj5z/9Z8mNt0KjE6BuXColVXN1Kv9rEIzzE
aLzQTCe6pjH/+T9PyIbeNqiM5Xjfh/YrHAr1qpGZ8ziUmf/nfB860T/n6NW/jxhaTageSAm3CbqJ
FExCuu+6A5Xu/MefaqPFzMCdAOmZcdxwsXDs1HFVUh9XEKDIonh3/gmnfsBiYqhlD9V7iNBqaPWP
FDpLJLoLH33qyy9mhioiAz6AIuhKkAfI0aSXcT/M4BiN//iCl7NDq/ZYPny6EMVyY+BxY4h5KQgv
tP6JxVdfzA827P++y8LGLasPFUnZ2LzpAzxz75XLgfPNf6KL6ouRXCdGWndFQRyNVDfZ1tsUxctk
lD/Of/z8Md/McPpiEE9K2CGswB4Zx/344qWxuveq2HkWVCHviyZC4iY89dp38u7CQnPipevzn/8z
5iKtCzubywoXyQXEBog10jNTsApiU5bqpRXz1JtZjGy1Bd3lWGSCZBVeIi5yTPkuC2cTmcO6Hi78
lBNDQ5///J+fglPVJtfDYV+hVbgam+yXA5H5wsJ2qp0WI7vIQkiNDe0U5s+d8YzVhTqRXxOSjvNv
/tTnL8b1kOu6YaKAcpUA4I0wMlcjAwztNOUv/f78M069hcUALzk3GV42v4XmVWN5HqGHt+K+nv5k
GDrPP+PUS1gMce6pvKYQPIMgPLmaYfsBA809/9knBp+2GN/61Cuyn79/hOpEIukYx7UjXs9/+InG
0RYjO8h6mZKmzshGWFPU3AOrz3aIjs6UqJ6e/ttD5of/00WTCOti7xDANq0CVnXh2un0UQ3ciKKA
eu8nKIXnH3SqqRbDOtDjIc4TjWwQEPw2hK3KSzZzHeb5jz/xlrXFeLYaBPe14LqFmr1rdE6HXPMu
dNJT33wxigmHBmPeEIlqFG+lkqlamtW2SI3N+W9+KrSgLQay0gEj0YXgbExZ52uHMHUTJZW1IUte
AwmQbMxqQpkYDJFzryZRfZVGvB5M5eWFETL31m/m+L+723/6AJZ7pwgBb7vYmo137N2xv51SFzCS
UuOuuvCUU29oMdbHIASgRmKVS9anfaW15Nm1Xq9daMVTL2kxys1etokS8P6HPjumkfwTZ5BUrPbx
/Es68eXVxUB3tMGTpBkR3fe1255DOxfRo7zw3U8MdHUx0MO0nwV0BEds7vVH/ZV1A5j9TJRoyZev
L4yQE/O5uhjpak8e90iapNtUsYd/lwqchLvxfdMrzScUfuXCr5mvUL/rTupipGO+1MZomqs4zfKQ
G8irFHgoo0BXq+yigaSNMHmhKIcCTdihyIWntnp1yqfzb+rv4vpNb1YXM0Fs9MmkxROi9yYup32u
xRHWFFhrWyd3fAA2Rm6Yqzb1qXo2yFlfZdqUbkuz6ChiEfZrYpvxWywU+w/GthSNVaPdtwHWjrRE
xzQK0VzRlTlKpgnbxdiHKml0vzpDBxUXhsofUuNBC4eRRokvFPpnw7HhJMhO7Lrel8++hkrH7p3p
Gc5V4Aq8VuWFNzz3l+9++dx5/xnHGZK2KQiG0uVimG+QV09jNmI7GvbZGN9P/XBTBPl/O9z9ffn/
PKvAH1OOkV+5YdjIrSaVP6pmPiSWSq2Q/+v8qzw1LrT//T0oeaaxbILKHUxoE2XBbGSYUBVTUsPR
hXA9SM7Whbb7Owy+a7zF9OTQbwwbq6Sr+B+Rpq0826TECBe4MK4Qwa2ArEPIgQlJ2u7QgVEk4bEH
eWn4pClC/6xNqmSN+sIgOjGdqYvpTOdeNsPqkLm+PVeP6U28QXRZr3otubjunGhesZjTUJkHAbT5
zE3TRtkCYFb3owO0CUmQfl8PfbgbWh8wHllZmyhKoDPaYtp3RWJtKxICd3qfmW6c4CivDVt70TT+
l9NLyz3/9k/NI2IxLVIjXuhpVHIvN0XSrePO+iSntXqW5BYhBA+ifS6Ggky8UE0g4yGWTgY9cmWO
pkRjqAOsiahpP/9tTsyeYjF7TkZl+6asejLHkSrk5Va38MhzoI619/NPUOdu/U0PFIt5MxQ6SbET
uYzChDyzpqaAnDNoMt7viD0m+oiaFPZSFeonzhOd86SqojjTRz3bC0HCq9rV1YWDy6musZhDA1Hh
N+9slcuG/G4uYcii7NAXwbVM1Z9UK10YdKces5iwvKr3JE5sjcifpRO7VMjoVJrirrcba80vFWLl
qI22Pd/Ap5622GelUERq9KuaS9HTcNOSonnbDX1xnarSvLYyq8tWSm8NF+4259/w3dtcTF4mJDXy
NmzNHdja7YWVvtlhYV+YfdVTn76Yraqk8QpFRLrb5Y4FaKip962vpNkqKnUVMaDw9y3Bhx9lKUMX
W1Z2FSjkFA99r2wBpXpUi3jOilC6dynOemLxEYsZC4z5kI11q7sZX8Dxr4Wm/PGAwEpgFWqUvHIp
d/41fv8g6SymLR2XEfS3ROcmLgL78kOfZvRlgGiopuzOoQAfXtX5R33fY0hI/N8FyFTHTHeg9rl9
TD2bBQksN3cq5xbbaW6H/D8NNunMT/9nKa2hjyZ6IDXXg5W5zgy4AmJCJTI00ZsetB+92ngXhsD3
3UY6iylG1yazSmpDcw2KhSgawPzY2NrufGud+vDFpNFQPtvDxtRcvYzCx8SfoqNDfsJ/bKX5qf+0
UmCrdaOkXG1YeJp2E6lK90HtVAdZes5DN5TWkz7U2cv5n3LqxS+mCgJOZdqFY8J9NYQd4nWFU66s
UQ+fVFN2e9C6Vb9pW/y95593Ij1KOovZIgFSTmY7gulZ7u5rxWNLDrVEoJCkB9klKDqyO70fD1ZR
77KZZQ9UdQrbnWb5fxgMazDKaAvJfi/1bSgEw85iN4pnITWZ1BLXLOMLU48+D+j/P7FJZzH1UHUX
pJEwO9eYEcOrqIIzDujRqCCNef6+I/v3SCrBZoLHl1mT2zuI7oKsJI0IfdRrbjSfTajjd06LEP4z
/pwNAlUQcmnFNovtVLlj71HvPbY+G+pR4k1KyGDrKaA+G0+LrkunKJ8bZfB+9MFk3ulFBPxKi3lF
F97G313Wdz9xMZf19ZhO1HiwEgvqQ71YG9niOhHlywOVP+HarB37xmxRHgg7z7AqceT5bVbGdCks
faL/2cs5zpR+QkZ34lLqg8air/PjIBzgsErifU5ZOz4JZ4JFeL73fb+3kctUVc/oybGyhswNmuEq
VLQd28InJaDcD5/J+UecalJ7MclF5HcPuikaYkwdbKn6SYWzEkbVLJTBra55GtoyEJAiHu9Tpf08
/9gTa4W9mO/QnRiyakTrpjgXNk4e5gfA5uZadEJxrYES71b4yaMo4Qief+I8HX3TdezFJIgbCZyv
F2Aw8s133ZoRQGF/KVg3f8h3Hz4/9J85UFFqZGuSQv0iNNtVAY+nWpHiLm59lKSP53/Aqc6wmPqS
nnIH2CZ/76MqCkG74CY0cx9UXuk4N2Y6xNWFpjr1JO1/f41fFrnMHQU0vCrImCzKB4l5pTKcCS1R
cGEmP9Vki9kqU8yQEoGO4LUlHTebhLMZKeeCXknc/7+12GK2wAjF7WDAWa3lGOTqYz3ujMCM3kwi
K4+mP6oXdiMnAoWkW/9vg9Wq7/l1SzZ21dW5hiN5m3Ajj20Mzn6RBsraHtNox75vz6GZQpWXYMK+
e/5HqvgFvu99ywRaC6RO6pFG7ZKbWX75jZzuUnS5OZx/ddwFHjU5hTbmT8h7k73PyeHKUaPxKiRH
H0cD5SKmU4e4rvumf3FGOjBVsIqq/hj8bDd4ILb73yBfKbL0N5oWIMTiqN8lzjHF/Y6nxa3zG3L5
9yqlk9NAnk+CqyZEx90kSJ6qjQZ+iGUJ+199Y3v2s+TvGImzIeXsiloWykQy/yryceJ0RIFU594K
+61emDC1gi+pc6wrCqRUHOMbSIFVnRHrHXYFlJNwmK4KaCFgxymFtFdK+xoN5N9KShIj1cHppkFo
Q9QWmW9BPldzA2cK6yfpFJupsD7TVlxnMRkrxUyrGvDfkBEImG81eMrOGMVXJJ+UHBk7BctQfzZO
0u2TOZdzDmcm6dZsHpNpBOtZq8AUwIU2ZX7Upumn3fewULQ78v93nnGVeB8ItOBv9m9GXfxGuTNj
IUVWbdTkvk/+GN5nOOWrSCI/SDk+t4i28Q+QUt5vjLpa+5yjtdjYV3517VvtFyCTVQlQBFjflent
pVpuNdOdqz1H52edWcRIyk0aP8QU8HUeGJ67BFpQnBvUzlASq4H8RHdZkakD4n1U30IS/woIPiVy
lLJE+o79dRPiowss80CKBsyHDm5rjOX5q8/KzRg/pMJ/4I5rV8KRLHKgGa23qSQ+1SrdDtY92I+r
PokP86Gcsp8PXRV4SeqDB24ksqtrEthWlX+l1a858C2ZxK6WYaAZILGCv84+qVjclNn0WNoWslBv
HRB8rb/UUicoeGy0EFnHneeQx9SmyGWjdgeBe2iepZYeTaputelXosX3evCV9r9SQDR2chdgc10b
oUJ9NGA0w4G+j9ob4sOIPF0dYBJjE+qnNFlbDRNd+1Al4OOQUPD/Gs9EwJNTJEztl6TLSkFH8eXe
9iJoPN5Po32EH//gMe8TGOARYHUCY4+Gcp9aAI+05mEKh7vKya9L21sTJ8DB3hKtUhqgxiLfdHV5
UJyPnP8IfPDamEVVAEiBAZq95gboVwHI06lhUDsGnDOVRH2iOmFIMR9IYqNdl5zWfQRImo0QiOip
dMaryfTeyHsmWlHzDyCTdvZXxa6vsycmJdH+VGesSkRRZ5WxJzT9laF8TgUyDAwOEySdvngsLerx
S7HPK9MgqEK4qTCjowqQfaJ8V/UCN3BqDAjGfdA6OxMUkh/8RAICiclEsWpwJ5bnXwSxVsr4q7Xs
O1E85DgS7Iz9+3hXWNOm7REjNcVxwEk0kEnmJR4q90M+0lkba4XPlwn1DewQIslpF+vtPmnC7YSl
Ty0GEtteKr26G6bpTe2BB7FkkYw23svyFtb7mgpHBBivmZO8o/TGV9tvSQ6/srToKqpSOFb2DnDb
tszVbaVRwkZNXar7V6Y0P9SCLSSMD6+6tcyPxIm2sHtXSQdVN90htoAWobp6BH9YTX9aIMo0wOaK
wh0EhOVe0OyA/03L/D1lJr4ePHyCGAqwB3IKqTBGA+uvRcHgMT9k+DlobwHoEwMeliz4x6VnghoO
d1M8cD06eA+mYmF6GcsdJCvK4/Jd57x1XbcGaffS+TfVRFb7wO+1V93oAeJGJchJcx9o5l5oySYW
5d7MX21M4oNvu2b6loD8V9Xqq52AAIzhVW8TV/VSbOy2d9VgiitbNwmojM+P/nAnpu5nVd5klQKm
6UYBSt9RVzy7q3JTu8osB0lThoxMrLVUXxsGs9wYrTHNYkkLNkmKb0mOmwBBuM6hLWywsozwaItb
x+a8ZLwNKaaehMnG+Cp8eCrsQ5X8c0ju62Kg9DJ79uNXgxJSCdwIPjRnf3CY4BsC+gMg0iNM26tA
6KCxi3WfpavBTLZj8GVXNIP9nkfZM36jm4E6y8Lvr8eSV1JaDSSrbJ2Ano0RROYtwLRKbJga3JKp
ItOTO2yI7yo1tFpA724RLPRyuFFg1luafZSIzD1iOnps4fTQtDXgESjxcu9THhw43q8x+pnWci1C
uQ7QthflsA5Mjn1W82UkxoGKgzVVHS75h2tZsfUNne1UY8nQX0TvHwI937Raft8JrmZ97KrJkVqH
LeXapNtcpy0vp0yiNTIANynftfY9TaJdAIy2jEFrwUvm/AbbOWSCu/GB2Qdx+DsOOBuKnxo8NTxI
IqI+SthO9RIC44eDL7L+qNq6QcmEGRHnq6LGO1rkiNmUB+febWGk2m2ByWcTdIImFJ2JjSQL0i+B
FveHhmBi42lZ8Rjj1twlFb+AfM0Iu+A01EfixO01vIJZXVV4PYouHw5CMKp42eBcsPqHMF05vMGv
r7XgKlTxssMf9ZMOh0XoH6fKrGrW8M4hpVtVtwP4B0BE8Di5CLYAn3Ha+xOFkXNIGi1lZBJeM1ci
Cnt7XUpVHiCLPfuNZV9XAbg6RMwUG5kUhP8Mhuy9DZV9VIprOaSHyof6UwGigBgDbu1+zBEkcIEm
3I490tYnLX9rWDZA2YblvRieUNHMy2c++1erQ5noHx1h76PUeQ+5xsyUh9QE4UwlHvZHOLDwKjjF
ar6frPqY1yrJ92G96xQ4xpFP9baZbisuuMlblNfc6PTbKQtffS/hhF7jvboRxoTavE8Rjvd32lgW
28E0YGNN0Y9hzsehxOVai9tdrLXRMbe6am2WGiBbCvEpIyObPNLFG8mN2zwp241ImofYsWcMrTQw
paZP5mjLTRz1oLVteZM4IbpDlQkucbqnPkAhUjnikKmZsi79doOo1gMIR4lVEcaPU9G9qJp6AGf/
o7WNa9ORB0y3yo4M21dKpbfDlFusnhISSsRtYzkMknqpkksejN9zKfyab8cHFtFjD5Enhh6Xq8Y9
9N3bMnbwfiibohUvAAHC9cimWiV3ZK3a49GZxpdM5VomDOzXxuqcA06vHxa+KMrAUsqL1G2JN7VU
sXvFaKuD5mjX5jEDKWUnOHrKGmiEWo6/wmYYNlQQXgUNUDCAdVd1FgvAjqirwvbJmxDIJab5SY2R
tyHKigGRbC9g911OJhzoGJONbRXtsOQav/NwnNZ2iBMxyDrqk0PHD+JtpHsxy2NjRxKKacG+ApDc
APUz0iG/IQ4JqUZXqNN+bOvEwjtuGxyOapVMNSXHbyNkD2UKksf409H97AVzMII9FVm8dFvMZh7/
2oi+LD0H05w4sL8SB5iIgKl3NDDJjRu9qCpwxf7UG6uW7dUHiJ+YXPo8AoTnT0nJsO0k2qdEsXdR
nIpru0g4kztRZN3IXm9ubFQx+6q2tUeYhs66ox59rfIBa8ZLrO8sz+6xdldT/65qc9gZeRQ08LTq
5UazS2Un43h6IqsCw5HS906FnXiCzInEKlzZohbhzglEfKUalFf2etigwPUkV2+hGltMs36FuaxN
EvzasVIRbKbVut9G3EeBa0OvcI1RB2qTANrcNnozgfJIBKsoMKx1mQbllgbxuWAwkSXQDQl18Hdl
tA7jPt3G6RDcRG0S7u2gbR97BYQJZHrw/FdGZiEpUxxSmFeaKuOS6TKxVfwV7FELB5q87ijof0Vc
evnBSJ0CnY2uxQ3AAiou1voYlB5TdVDkVMgPU+ZaEdqHbeCJLysR4LeYfkxgwU0U7gqwHVzX60ri
rybfBNuUcXIO92PnDcEmi0zrjvMzNaghOxg2GilyVnTDwJRNidU6BxvHiY3bfhzGMSfTlRWUyrOf
FRoIG473EBfU96YtSWEaFVKZa1WkjybYx/IqTZ0ESZph0ORJYDT30lObPajq0XU4ox1N3wrZsziG
uOosA7aYqrbOMeB+eK+bYG/swrPv8qKrt346Do9ojKZhVRjG8EDOKNIvmXr5XQ4H4c5scR82UuAa
cNp6bzcAVD1z1G+hDcJmQdO7gZ/V/cDkGKx7YxIPaOJZdQUr+Q6qUeWO/lhdcXsa4jLTSNkVZaLs
bLuSX0jjo8cs061bSv/TjwFF1jbnHo/fBNRzrc3bSb0zqsB1isB2MWJTwplpTb2zuI9x4faazPrh
eOuZRnWcAh1FqF0VO9R40IxG08DtwYX40WHvbwGLmcDIxcV1j1xGJtm2iqODHdl+tMoy1d5OZdxd
5UGZ/WhjYGZ+1vu7KJXJsQ79/qcf1N6umreppohjRnovsj/sb5JNm9YfY/IX19PcQzEHl1mTcmYq
kLExUV9VWchE0Tz4s+lCBoM2a7/GjTpa3CgV4R91LG5icwp+RWb/PlloHzzBtUxQeRgHMaGIunwj
5QwySDD5ux6Ks4gDyFVxUt+W9OAdSCCPV9QgzJsMsRX8PWbo6iWCz7FWs+xZobZ+X3utyU2XZH8i
1ENeS91tq7bfa8EUbuxSgzlLNaGnm8MRgqe3Btfh3+QWKLYIxh4VtOEX3uByHcngRavASHh9lN+Y
odORzRr2iM3T9C4O1fDabtBgVl4xbTtHQ7PdI1BIlXHYdH6rbNSKnXhTjD96x6w+HSu1nxSbWPQw
GvYtgxBzooLeMc4if91kVvtjKOzwALHO2edTY8OzgrsNsUxuLTED1sn9OsI8K4Hc0Sp6kiVsReVL
3laCHHH4uFFSlG+ej6nSN7Vph5ow3GkZBfoZR8GYJCsEKLaxsdlptwYHT81U7JWAVbyyPGo4rULJ
fnZB4N000ai5FNfgkulwDjqp2eGHx+rWe1RoNanjAdBJwiutqPvHMFfImvFtcOoV+k3UEyZhmX76
GmeLCAVFLw0KXe7lI6iaXKkeUi2d3ClP+o2p18DVOwpnpRmmN0ojy3Xai46aYqgvvV39TAuf1xIF
j1EaThtscOG2aMKB7IIQgVTQNWCRhEV9VHkXzfNHm/cFoF3ZbWRgdes0KV4nJUHAbFIlXwalj7gZ
AGASZw6ZPTQyxzD9Vu/RkYhKqDDndHPrc0S6E5UT4Ooa9GvdbzEo9RWCPf72ajINuRFAt2Ffqqmy
iYYam7rsXxLAjOsS6w0YZodVnez6Van108YsOelnfvonScXPVm8f0DE1uLOT+7Btf4su1Lfs6x8o
fcb/PQYTauAs3ZLqET4FwiGSS3L1Skb6U2Jb2Q+Diqct+kTQPW3y0FSsorCkUtfsZjWYU/+MmRLX
ekpMhR9Cwhiuyu1YpFdV09qHPhDeVhm69x7J5sYwPIYud9DweqoPUbbT3aQaezz1XG2mWv6sxl65
retJJZNAqPu+879C2UJIzIPqDjWdeOyiHOhRRB5+pNqHkLycbUqJ4FZUlk9CYhBtRW4+N3hfbwJj
yPdZo1L5OpQGlC8Ah1L0z0jgiS/hctx0UuPs0U1HFYTaEDo2q5hs913rsPh6inOb+BXc/3w6GLJQ
kAv0EGQ1ClK9/Mu3eQ922qXXZhNhT3BK4DFWgqYsV20XsJYNymxeuG112ORTiCMJhg/7sAPD5nqI
mEt0hfmu0uzPEKTVPV/+Hg7dTabWabzvypxNVyQTe2vVWYpMsNXibREPeIFsb3joKPdZc/IqHvBm
9J8cJjQ6SF5bWNL9tnuH3IUtA4MsVCjiDNtyLDyAQtImUx503IOAtLPWs1H5qkvNWod6YjxOYQqm
ePAV3HNBseUcincZ9tTBqXJno6coHjPKjFZaQLW8V6oByuVeHn3GxY9STOMTR8SMDPYOmuAma3T1
UxaWv2NLUK8KXFL3QQ7SRy/3KUDCVdyEkzuMghhgqmK2HLXXAeXeBncvZ2eHzdMRCNRscCuF8zyw
NvzEd9E+GXVWoSTtgSX7yow3T/qHURuSnRYFvrflBqL+08S4EOrMC4bNOOSxiQCvT4Hc1pyunEzj
80UaRW+G30F4qAuNh+g1q0mgI1HtAuVXZcQpkbtcJQ7kqY9BkaZP0FCtxwYLyU4dNHmoanx/Q6Zo
xyCQ5kZ3WmajPhwFt53EgZ/ZfeEssyvbgyegDuMvXGljvpqcwSJRAMHTm6p2HhVaA0eADHms5JzH
eW41ZUZ1Y4xdT2JR15rMHma+VydPXwOuFzfQZGAR+ry6LV53xwVm0ezVBipXoNLm82msdbVp9K8K
a9C2VhbRCyVTybFQVOtpMnKuZTFyETcUXlO+6iI3PuVkSghyAJEMdjeEv5QYWYNXOuJa4VLhKTUo
t+vC3HuPwAdnu7bHD+8KZLETQIGBVQsXQfqsYhUp1ggL2EMzjAP8auS+Ag3MKJHaUqVGIexUOEP5
AA8hrG7yJFdwyE29RUVcAoI4DGaOsa+RDlJ0SuTGKYztbW9PVnozmoXcN4pOTW0E4TRnYtLXmqCx
sVZY3m0HRPRKLbvwU0L6JYLr59EREYr/O+y6ZiOjOH+LkWEzhlFixCtF8bob0eO7ZdlRORbnCpZy
XY9hpFFbsuk0KiUIFsD13MbcHmcrUHA5o7wOdeuOQmL/eZyy6NCMYfO7CRL1yZ8M83PodGujiDy4
RX+Q7/yg7O9p3BK3isaylzg6p4wYAF03jLNcJDTnmqLJc/1ZAhrYMJ2mRMrbZoBIIxUjea5MIbcN
tLVrTVH1l7TJvFcpTf2rgwGZbZBhQ6zVJxsMeVqH8loqOTIjz7Tt35paQpASVnyfTXqzNmEAbMPY
uzajbProHSGOunDa68mzMBOafYXhOWRuL53B2fvQWX9ncOPeTMe2+QZ+P7U7vyeyQbxY8av7JjJE
uo6sBsxkRhd2e9jwwQqBz0dopSE2kizccX+kYa4oe2iSdchy3v0JiVqwgMDdgYc7V+WlJlE25uVH
e2SS6czpoJRZsIEaXK6dYagI/UFx9Ua6kPfSU2CUU3yw73L+RSCtdptB9Uo5kgMO1jrUuwlaWGLF
EcxzEpnJV7CFxQM6+1qW7X3WIgYrsHd1eV+vprja9WMYZpuuZ6nJOZxs0pwFu8E3cIwmTOJ2XD5l
Lda/VtmriUMUr7MewDk+cpGMAypEiNUaE8ve4BAsZRsWhOWvpo/ih7ngOdeGa44S2ybvOjZ3xafR
jW+aof7IR76UVrKvzo0NzP5rrzeuhdK5VQL6wxolKgrOxXH4ZanR3kbVN7LKemQndBMnq94vgBdA
MDx2aXRPIHyvWREgbAfIPYRotrRaKgmDMwpHr+TmI+uMm0T5BZm8y5XnNAg2BGy4voshqKHvcDEC
/LIibwsWHLT/zFRXpXNsRHqllxABScVvKQaV3egyQ9muNthPRA+R+IacRlNWZf1OSWoFyy6bdi5w
0Ck3YHHHgDzNKL2p2+boKxhuXEKr3atpyqncnb8VPHG7uoTeFLmfKzlSTHcwKmVvscBz3fF3k078
6vwjTlyoW4srfM90VA9oHQi9cBAHc2qMLZ6j6T/+gMV1vQ17n5iBkbhRrbTrQtHJsKxB6nfOpF+4
tv1bgvLNrb21uLUnEBMkU+zpB4W5d09KNtxET1HSR2ts+2PDVWi4ygxNeWGEG3vyjbEHFGV8mHxb
fWBjDdnXQu+kRLp9AEdnRlwcpIO3inVkoC3S4jdt1OIH3ACW3OiyHbdqCQpB4TXH4N+JBh16ixX5
/PvQ55vz737OIkHASWvHNIzWONhO6vXrVtMt0nhwubEPTyf/E0xmGHO14DXpZsQ4s9edYtimKQE/
crhFhZChC531ELTFVx6G9vOUMjms2nKI7FVEGJgjMUGGGyL62luv2PZtDIj1hzVb1OHAJW4Q6ris
9WJI35E8hvUmV1CbAWmMP7gLTh/ajkgga6B1AYJ2Ik/BWuQpkJnFT8qMBlEvQp5GQsY0AWDuAksf
7go98f9bhpu1SFXQffR6g0JKW6aJxC2JID0KPYHOrI/91uikvzVyrfpx/jXOOQPfvcVF0gJ8pB63
ztgeclYfarJnrMXYws9wNiml/ng4OCadf9SJSWJJ+fFTTeRYWoEHVznszMDv2gdrdhhjJkuezj/j
xCwhF5malAWYpTkU3SFJguJnZ2rmeuxktT//6X/LfL5prSW/phydNDJyuz2U0IG5HolHkNbK22gL
Z6eOBuHFMmHDHces64OhEkXwgm2eC7kxqBk4mKqRPHQyLP+PuvNYkptZk+wT4RoiEAGxTS1Ka9YG
ViwWoVVA4436OebF5uQ/PWa32Zc/ra/NZvYsVlYmMoR/7n62FHB3zPdtF+qliGlwd+Fjpzhm//BC
f/Pl/LUFZxy71l50qo/QVRmhKn/pAF/CkVgbq/SfizCFp+BX/vPktjV8RN3CF9ZVcCpCnoh/8wP/
ZVEFU2PqQccseOUFNX45KT4q8iIcU9rwD7/jr3DUv/pIfllV+zGI/dnE1ZH2OvdEvzYQbccqT7Iw
lPBmZfYWcL9euO7UwSszsPA2H8h9WlG5bBvOyU9EllEMolQv7Rk+W7ddQj2CMC+S5pC6pf3vdQi4
vzbrpHWFlR7eN63F3nQiMnrdJYZ1ZGaM9Pef+m8WKPeXBSq28wqv/sDTOUpxlabSu44c1b3XkLu3
UmZ/8gD97ov8ywLFfbtqe7iJR2SkjgteubyGzpIAMDYwiv69v+WXdYnDdhXFKe/WEEQHjysQ/h2H
qd7Q7nw5/KkL8De+QP2Lv3KUGUyTvmX1ExZMjalloNXVJruPZw7ZeQXaelqCeV3EDLz+8MT+xj71
34p4gJA2UdnTmEs9/JNnFPJt7KSGNjk4TFEq5DugEFBtIhvFjW9BMPnDb/7dX/uLbywoCuZeUdwf
sXBVqA8qNWffAxdL9V7GKoRjVz2hoDM2yVLu4tu//yh/E2hxf63tCTjHOxGz7+OIK3kOnOzcF7Pl
MmqO6ovDCp6uaxJzhmVsNjQ4gf1hhLTPy5Ktfmi6PyVPf2c+1b8sSHlWj7rlKnD0aTM4u23q9StO
LSJduQmFw/FcUqOfh6CbJFcXDjPci5iRJfafOqp+k9dw9S+rVdd2WONo/T8ircpXP2xlt8lB+UA1
t0DcxGTIzwFt2D/8yEFr70QxvbhDL/JtGlSCEvJxgHuL05vpZcsB9Q9Pxm9OAfqXs5widhwMZBGP
ORsRvdJjRj9zg8JTDfZGhUBNAg4kf/hq/+4L8MsyZVegTpJcwKPILHWuAa2vBZdtmGLRpafRW45d
GGdgMGj3iEWU/mF1/Kuq4l/sFPqXZSvtW67ag8t/z6xqW7dtd80ZtniUCXTsyGv0sK5cHOaUl3sH
J+kx6tSL/67Rsq7aGl9nmApcZ5Fdnuw5dh9yNHKIk0XxLRpLQfHMlJ+KDmvfgqzpUWDe5i9TEk8v
cxjIl3rS6OMdNMPb0qqWu2mhFZ7ZWrgnwZNdz12E8W2huZ7yAHfEe8go3sUIAGG119dpHgZ/uOr8
bsf8q47zn9zDFWBcWw0D+NIhLD/DqOmOhS0l1cHWou2VwkH6rt0x3daisIE/9/JLQUJn/rp0j7Lz
aJboHO3vg3KQa7IYGsSXS79hUNv2t1503R9uGL/ZztQvi3NYSHRe9l+Q2uI+5bKLq2hXO2rTtQB9
/7A2/eZh/LUAqUw9J0kJ7R79ysqHPai+vFwbmUynOu2dYoNgbd1btnZesuIiT2k+/2fGOvYzG63/
fURUBEqUkaLxMfmla1NLLIqW3c5bpezudYByAFsiyuenv3/Fv3tXflnEQ+vyIDFv4VroTJ8eTMjv
ibGwHMyagWBFfPMP35ff7PLq8gL+6TGZNCAzyGLL0XEW646Jq/jWBG34Rsamsf7w9v/ud/yy7kQL
vfK138LMyuZu53t2s0ONRM3vu+EPT9HvfsUvqw0bGb7eymAozPppj/N42JKVDHYGvOf27z8S4fx1
h/8Xa4u6/PZ/erP8qZNN77nxIYgagEgwCfvXiGqZrTea8BkwWXaDuZ0hJj3p/UMT+26xoqnefFZp
tTyaprUOgcdk7FLr7IhVEbbOPmvKSa2SOgaFqpkpXuXU68tNn4Hg2gnmXFABA6AcPof9EleqNVHp
bzjF0lDZWSuUuP5nmFazu1alU+MOxIx+p9vS/qo9sDUDbHMgoVXFnDhugZYyZR2mdwA58lFWZfZC
b7nrUzgyBcwU2mWEW9NPWxYngs40mj+EhQJLx6X7arEaf53i0vqZ+F217cQ0cqbwIgtQdS9YLtqw
6eCaOc37JOEQMiOyLZtsvECJ17b91NQdqINy6SnJFf7wXNcGMoGXOk+tr5erGarzbZ3ZA6qMr/DC
JYA11Bqr3HCu4TwzYzTxNS+iv4tq3GUUBNny2GSXf1oReXpr3Nq5SIvF9HPWmOJXU9bU3ip35+GQ
5nS1Mq8DhyaS1vla5oEVzo67/trFu3Q7ARx5bSH3HqIG+wKzmcDg3eRY8GkVqTiXZJHeAiDsr95c
VvdO5zjQnevWW/dm0ldazdZqMq14l4NkyK4cBRUp8m9U1jgGBdBpr0LHw8xLcPInReK46GBjqqiK
vjK2Bjy77Ed38dx1z5125hd7Vi8M7KIjJGuDw8vLwAdJuuESJ5gfZDc6V15Roac3kTcehd/GICwc
9V6Rd6hAAdbh0zi7OlrL0qjHIC/8u6ABBo8Q2xneYDKOJ9OOmAWjwIHCwArMaWPK2ut8nqsji51z
G0JG3hXZzD4aa5Fqum2FlW7YEOC3dFad7xYI76dQzt4W/shUHPzRZjLqhh1xiDh97QIHYkUnycau
FBeKi2khaF84FHUf8dyG6alIwBhjKuwxvHvwqnNyAI53QXfbCLApG/Vm7AI/PqSR0iBQDH0lfW+H
z+6I/2MXwqC9Bh6HddxJudG6Ggjd2pq7tt9INeE5C8sZooRKJJJ8lRfm1AnhTitn8LtrZAmfcklZ
2CvOZrO/4XnyXy7sT140ZwENm3iuD1HS1i1XxwkEcBsm37zM1celGUPDfBOmhMkYIq0M2OirKOnC
R+Ah7iVGHZ0bvL7nuNHZEV63021G1XVqbRXG7w99HI7Fima5/MZz0dfSsK8/9LDgjuR2DuGihDnE
J+LMPyRj0Rc6Q2rKdN1LSm4ym7ir5A8MHTb90xPMm3XWFM4zUYMWwkalogt4p74nDZF+anFB1MJk
Tjfu5dyVdcqD4EXDmlnqHJsVM0pWZv+Tfhb1UScJ3saoWJa9YZ510PiurPWQtf5twXXwqRPJ8qIS
LHkeatzbFBB6YpNqX+RSAgtsmTQwwJwQ8DEypWW8yg0WBga0Um8GbOYHa0mE3Pa4fwKcuWX8vbD7
ZjcL3ey6IhLjJs+EzWnDyOVVjnH/1QeLhJk1ZE2+ansz/rRSPz4yN12YSCTVG1fItl2XMwp6Acjv
O/yO+VXzFXlNACTdFnHdX1uxCl4p1Z++QKYB/ht6210zvRM3sBw8LOnwJ9mP6uirj2RHhzgeyfd2
qnwis12mtt4UBs9gKNuDSeziDopKfrbyyn8FdVfcjpWrH5N8SJuNV/fBoz8EWq6CSnbvpcKHfJk+
olyUNhbJBI+7P6Xe5UmPLHioVZjzfusgOVd2JvIjvgCamKWMBihw9jydg4K7Ka7npV2BK7exr0PA
2leZXz/rop2Jzkcso5nJn1MoPURj5i55Cf0Fc2odhuVhtOblbI9O3KylDBa9rpuL5yuPDfZI2wJE
ufLqvIVWqnxiHmNT2M4KB0ZrVp1QQ8rlrKhe2zCC/pX3zkw/O1TFZxNM8rDEXvXl66Dbat4rfCId
iOeVN1ftnZsV2atEDP8MQg9Hjl+yFtR5PH5rqyD4jBcxE+MQ4fQc0zZ/3QJ+/7Fg+n6QSV9eBznW
N1yJvUFG81NzE9ZFciVHl/EvlsLR28BRLmDq6WDAoDxxkQudmpfP+9SXGwqi+FQ7PspqxZDZvZbu
sOySKg5PVO+U3yGYumthlzZ34y6aSUd37Mhw3edoX0pe5aoQgNFg2pmtX1rdY+GaquTlt1hY3GBa
1sFSOXcZLD04vYm6LbHu4Tlo6SnJ0LkTDP1zTZunLu4J4IO9KUt14EQLEmfJfAIKZrnx/Ya2kagQ
dyXXiHVr2cUxK+YSG1icXLkitY9LhfXCLbN855N4Bc1oydu0HLIbM+DciLuaqzX7crHGI2O95Q2Z
YjHOfsJQwBv2QlJCsybTrKoV9PXsCudVx8zXl/gD+6rYIG+X28RteRiV9NcjWHUowdo95YFkV3GL
+jlwp27etYRNOPx6xPt7LvTVbRgrHnHXhFG4auzBfa6Z/oYb0kasiK7BBCwAG1HK4WfLu0wu43kd
TyRIFnwcDb5RbMpTEEL8SdAI8gUHcx3VWAZqUTtvpV+XN1VokV/itDJjtvG0Wlf4RnBw2Vb8UDAJ
ueXDSj6cLiKK4uZde+MMduKvfAkzjJGI/1ZAoASHlPvtjV8NlMr0IYiYdR7CBE66INrai1juW3wW
R+UAmV8RamjMerBV+Bz5c/k0UptASFn7CQG4tHw2tSi3YrYMX7e6fRiaMblLLX88zW6OQ11E7Xzb
M0B4MXMREOVprfNU2PN2qEPvow1Y/legXMS+4Ru4s5EgyBDw/sncB/mkaYk1oeIPmIE/Tw0l4+wA
zdpaahs+Hic3cE7d5VI27vq5SUBP5MEruDz1aIBFPgayDFeetOVbWetsZ7ey3rtTm21BNn8Iv9fv
4yzxhsU4YzaUzCm8ZSSmHlw1xzegE5s1qHZxiCCgOqs2kBxRmlz11SbFmr7i9we3ixbWnXFlE+0x
wehplagJFKN2+WQw73TylmenKDZp5fTLVQX+8Tlx065/mge8elsV2ouHkahIv1Ve5LyHjXSfrFrD
YIztDmwru6uqsHXZzIY03vNxA4pBgPPjSHpMQFkiFAVTQeXb2JkPcFlW/ehNXrKPe1N8Fni7MZpU
YVKt2U3pDyogqF4qoATL+DAP1mMf2d0FD44Z49mql8k/DMoOnNU8Ixbjqui3re76rS9C9VjFsdkU
8dBjTAxG+zrzA9hiPoGGFYZoAAzL0nIymmZy7WBp49eB4/IulINFaMZick14dj3j0ty2fjNtO086
BzuPCmeVuI7+2XsRQSde1SEBorjCLqyP6dRN64Go90eakFGLy7J4qOZkfDaswHuvbeW14zSev+1t
lb3lTlLe4vtuXkJTL6+Qe+LjFInspD2THHNohWsnLcUlzChQnthbTmpqho+mcfL7KPVeGhJdryyR
BSx0y0IIZVOqdFW+91O13JTNOO/YtsOnpovskw3O6zy2bnaAPZ7ee4m/EDdq/eAQ9gO0SyOjZ3Ia
wbNgo2O9mB3eUJPv4qlHZ581RqpIy+gY8QZt5x6o68al+DbBjVjM95FKUsxKRbU8aJ+llghbDP8r
YBn/mntWhHSKqq+xT8kgTXOvq63TC6xurh7PvZ1n26yReNy9whA+rELBahH7pmPaUYdcNgzwuKoL
6vvZdL5/8Ug2J2OXIIRtG+9lyIa44TaUJKfFkvI0q7i/aZqlOpD8JKDGjaJ0VsanBmEZ8ulpCPwU
8mQSngsmExFtpcJ/qKaRL4Ee6g2968vzEuvszYon+ymvRbDHGd+Vaw216qFLKBULbYCFlWWaU2+J
AVO4C02xbtXJt7CTsVqHBPTYGo7BaLp7nJSwjPIl/RG1hj0uHq11l2D2GTDqQJ6gL2KaZqyJOOiL
a6G0tceJNm3zIWS/ZHXoruqiC8jqzEF9oyf4u0moFuqre0NZcEdZDPDv+tbgirVXTIvcMyStkcBo
VcPwtET84HaOOjsjZvcc4/JZ57G8xd+TbwLW0Mr4w9Gn/fkx0UmJnT3Gfr6iLHO8ixZojmnZEzBR
3HSOhRfXX/GoBGHZOf1hFXX2yo5dRxSxBnRiC+UcIIJXx1FG/slPo+ml673xMIL8O6fFmD5MxEKB
ycsspSGB0Eq2trHBefi6LI/kAPlh7K7ltzGx/IOF7MpZmaDEagHIXuNPKmsboxr4cVzvMnh3Jsu9
jryl3nTD1B7KcLpMysamsldua897A3nwaTJOs+u1cV6Ma+V7rv/zFlF3OWCgaT5mSvc5y8Y1pYo8
oFjru8IM/PeNd8vmOlyRIgi+N0CcDwF5LetE+GAyGIbS+EfsxQOxpUxFJy+fsqsUctLRn/rkM/AS
63sQpfMWp2+1hpGLYZfzVQmYBXfM9VhnkqSMCQ6eU0vGkVw9fBlXzw0HO3YWsnzE7WraQyziOE67
pBv2r+SgeFreWenFj8mqnR9pyh17GaBhYpaJPDBQVbhTlOE9kXcob8MqZjIRGszoa4oWxboEJrlF
VciO/FZzLY1nn3gYfFKFvllFPiMHX2IK4ZnqjhOVnxhTCRH64HoJUeOLo1QtD6bnRljZXYPdZpNk
bnNNdoDOVlzIO7q9xKnnZnn2IpfvYquCd09OXb3J3SIJVm4TE1TtU5SWVduKMt9UbPQRF2hBCDBx
xhszQo5ngFRXV0MGk3tbRAXfISNAE5dTvI05bT/E2dLtareI7sK2XM4558Zr0/vAqW2ud6MKkrdk
yWegrw5FK45M1xqSxd7EsVjnlg63Qcz0hrzFjJ27XvYS98PewVSHuW2ceTRLF8nVZHjNEfijjJir
LVvyI16QYxm1RtC+mWsdhyYiUOyO3EGpJzxFaVpvUpFMD0VAXC6eSH5FIQZEpxz9g5sl0/XsjWTs
ASMlexDDwblv4xhvo+vxg5OJz1Suc+N1w3A/V6G+s/pklihOZJG45OU3JXPr+6gLxamxHOwH2ZRc
fPPyVuvU/NDYwotrNfjyNpjdjsJIx7gvWV9035QQ8vto0nY3JkF5ZvUmh63EWHereMA6vgP6siRr
w5L6WcytzWhFN+k5mye9b0zSHDPFrjk5rfyWu5cO64iqBlLducUHp5mYfA0Qbm9En5RHzIt8g/JA
B+4KDpr/YGecWdsSJPeBhuJlk6TF8MDtg3SMzqJpm1EkseNOOZJdX7wT8zZrGxZzcFJeMX6rFyu6
57QD6T0NrE035up66Uz8hp6qwCKLwGyTUGfssTHTch3S5tiWyZfJOjmvlaPVjQqKvGcyadSZSqrq
VTlDeXA6HNCRKCRBP9oaVlWqJd7Ypb4To1vO28QYeVOKkU3Tk9bVEHvN3gXfe+w4dY3INEF3SxvU
cktfhdgA45qeE4pygvXsFwFAer7HLL5qm3mVz2i9tjx6gKrstrKWqN8mVPcxbACTiBt0QgLF41vR
SDDZ3cDICzP/evSWkhyhU72yBtq3Iwrase1L/05zgviWCtOtDUHrez8YxFaloffYmcQaN6LxcX12
tvscVCkWs6hws3MF+pXRXYIpoqt0icpoHDIctb3NlkXfs8PohxZGO680j+ZXTE6i3yxc59bENtOU
yHYkdn2GmW90CueQWVN5zo1d3Cd94hBkIz2Xkm4751Mp1ppF8mIhZRFZcvFAuCZ/wKKb/IjKQp2b
Jlk+M7LuRNmnRT/iAgwJlA/zNixHsYqbefnkNHlxSQbjFgem2irk1k1iW+HGcysf30tLBTLP8GmI
8ZNjY5frkcjBtmwIE9umlRkF7s5yk9Ek8WKxDsYQyat0nzjTsLOM6W+pa5ruaLVetiadqnHlNzXn
rgw92I0Hf2vZ+IV5KX2yz7wRI0hW5DfGciMWeT97mOA7pavIVelL50+4BeMOsyKZgW4DkHrmTOYn
T0lRjDcYSFq0qYFQbam4PzN4Qgoqo2UbT1B7D2mFOEfHQ549BZHVf0paW67CBfb1xh55Yq8xK4ac
OovRW3e1g1Q4Zqq/bUJO3euCfYPvr5fsOoGHcZxaWhTwAxVnLw16/2w50lObulKCgIBiMRuMn985
PXb2Tgv3Oc4iYrJML/uVIWREc1M3AlEvrUNhd+OhHS2SfT163lWK7GmtxyqYXsbMxiCcVxgYhPH0
DRpv+MiRSDzkkoIPSug5AzHGE9soiSLYWllLULR2k+wdoTHmeTUpZuPRTYO9LdmnNyQgcoH0M8IS
x6CwR/wbrDMArcDblrnrfZ8uXmHic9FR9sa5d8d6Dm47y7I3YqCA6skZXCvYxSKxyek50umusJ8u
aHzCkW70OFAT8pEky7TnBs2lW06Kgpx+ssHS4nbKX4XlqmlFBKGKnql4duvNkFkaNTcLh2vS5SiE
yrqAVPhqhkjn6ziRHKADWnMn5gDnesgvt3StqSiRREsso+M1VQ2u3tqRHQ5Xrh3OxSEybJ5cYQLp
hdFRAQDPLfoM8B7Z2kIbGpljb7Os8VPKE0R03WgiWQ/CSarnsEHX2HgmDnAzz4S41nGVojEGfdz8
KNK2tzdlbGbDG4SscGom/KwrZ7bmfkvwBLB5bMYYr1jsztY6iwv8hk6wjMlKMt98RvdLxnXjcSLf
u/ZUjidmJMRponEsrPeqqCn7kTQcsBUPP6gLUN430PDdpVq1tmgrKBKd7h3XxHS/iqFejsMwiseE
k5i9o9M9G1fsAPmCpmHYj03cq02yGHm7RK0br5BckxIlbJAPk87cD6k5GWBxnpNb5Qo++GUOwPWV
JY0dSbozLQ9ti//4hSxLtnEQOTfe2M8nGYbcbbDp7nzQa86a+A2a+aRaqN0qTWlzAfhdHQplhVuP
sxg1CW7OBZGMP5mHJct2rVmiB+z7abMyPGgnQoTRfsL5/2jqOd/1Qi/RBjtjd9N4ceseEFMi0vvE
jbeFGppvrTd3Xwit7U62oYJSiLQ4REx8GMJmCSKRzEirSjj1bkT8t7b0sjF9lBP0dpHMbvJkmn42
6uIs76PR5ktaJjdLxSkosRecFq2M4j2rG+RS2Av7IV3Uezym9MNgz34v4wy3m8Mo+zoN6/4dK0N2
6/D1fIj9tEX485uvJSM0Ul0A2MR7kh2uFusbi2Adr0E0jlsC+9kpNv7IdYyxzLtK6U9dxq7+kkvE
3EAkxAfIglAbyFHJTeWVaqz5y0Hh0WvHTPUz6dR4NzQTJRHEuB+MQsD1otI/od4Mn+wGI/qoY1hX
+JCy02C5zccQZPE5cztCR2PhVnKlYjG+4YoDOe5I6tsvbiYCKGZGxuspqPuquQMuUsNgIfpvVjH9
++hMoj4jKwQnAkN9sSsLYz92Zc9iFfrQznWYtBFiRUxaYgnrLYkmD23YXR5avLpXM7a3Tx16ES+y
wOU6Dlbnr5pEtqeymxxqVEyNFBMyPCut/hxzA/0pOXZtkXgvW+GMJN5Fvt+vlZ9Xn9Zg5IebVvGp
tqryA+hx9kknZXtohgmDSBi61qbPL90sfz/h/N0Q9RfbSjuE7cRdhjTOlHuHpWvFDapmcfQuj/Bf
v+L/Nfx6//8R1vpih4f//Rus9c3/+o/6I/8vUOvLD/wfqLXv/wNdzvE8RwSOo8l3/1+otW//w4Zm
bbvSldL27Isv+z+h1o79D+U4jh9gMqRxRV5qA/8Tai3dfzjKd2xfu+xUUsn/EdOaIcy/sA0r+78V
iKZWMUcELMzBy7W5b3mkb7laF8eRFkgyO6zH7NLdQGZ99AbxMvV0bGykIf9pZ6WDfmjz1Q9NER6S
eCa+wB65YwhMjrxIaIHQc/Z9dHqsFRlO7xVXn+Erj5Fq7I7CpIoK+83YLLQ/2573WZKSOjRh2t7E
1cCEqejkq1JFda2Eg2bY03fuE6l+XHIsn9Ei7K+Mo8YG0psxK2NnmH2qJLsPSFOdDDGQm3SsLrpb
3SDxFkbndwFQ8c9Ssw2mBRSvRU/pN5lmRm/RN13mkAWnIWxk9qpMXOo3fEy2J1066lTSs3BykaDO
JX1Pr2Ms8ucGsD2r3RiQ+1AcnrwNfwBbV5N7w4NcJpWjpMfWNxys1bRqc8GLMRwfDou+EO0574ib
nh978BdCzatC6ui5L7ycuqnK4OtVsbO8D1XXnYsCfWaV50XyFnoZUqOtXHIjDVG7hOzSqzNJCh44
DMxXqSr6H1x87Su0/aVaExSRBPyiGaVIWnckxwXS+eK/ctxr3memKpdWiVSxlAs71+hXE5ttjW2K
ELDypt0gZvlNeTP1Zn3Vdhu/r+z3KGDAtZIVogD9HvXDQHTtbsht7vpzN2W0rA/MG7dukXseM/qO
4muvEQGX1EiwQ2hTiI8G/2e+mqMAX6AaLuF8OeavtP33D1lXmvtQY2ZeLUK3yD+Z020No7VNwiqc
rcglUvtsBnNVKwtJw5rYJS+6Kp4dryJ2K+NwPnlBFe1zocZqmztOJXYxZQH1OkpiumAsM+Qdjd/0
DmVBELwVHvPCpGu8rwbjfsaMZ66atWCoFG1C5V4Uc/8y5R6Wyf5ZYT/xqHEP3H0oHOc2vYyjJ7/k
aDfnmgJjstbh3usZPrkZhQHruR697xQkqreEn7pO6b76no1hFa2CRBfXHscfTttUliD9FSo5O8oQ
xvdCsnNrjhrzuYsSCyOXLSjy6HWu1lTH1Giyjnc0tTH1Op8pxioA/JwnxCTa28o0XyhTd/Acxtk8
7nKnGV6zKLaqXXMZqZBdjNATF9eNfiSOaCj5kPZWdHNc7bAcN0zZjVQ2JYS2emWY5c3oF3jf1lmU
KoUpwqERKDB9Vu8If/tb3KH9N59P4lBaaljQWScau1RKb3vc0C8y0tsh7mnFxQeQTM2tGbV+ytMq
2QQ4PpJzZ4rgZgqVqrnqmxGhfqKfZ+f5kQjxkI7dT89I/AUcDD26MwIcFfnIzWVv9QHxgHpcKiZQ
iM/Y/6ySf2mD6/qB120od2pKxK7qvOkpGGLQxC3HgiN7HlMZ+uqC1zzxm/aUGT/t18mgg3t3SQ1D
GJbmdF0zVGEKMDC5Xid5FaCDVcHM8WPgxOy7VXHraNIuXAkJuzNxScaOSylj7QYSqI0dw3E+kjIb
n8usN98qxidUtmkKaVzPn6mwke6Drur0sSh6PTJY1/FTHTUko+Ns2C2DhcjVFpN7EtomzO7F8rKc
aTQCu1EZHWxWlVCJZfnZdjFLEqNIeSJa+czvjniMeEnajHhOG12ZJyHL6gt12rx1ju/fR07knNMy
8j9VXhQv5ATLT4y0Ffk69NxlHTlW4WJnINrdMHyoNnSMyGmXNMMiVkMxTFeu9mj8RJXpuRqFl3A6
0z4EtN4XFM6ljCfRZaNl+RTFMFjUKHnqFQafIGsHcWXFtujdsnPY3Iac7M1gLTrQnhVR/hUPNCVo
BM2PxtU19HhE7vg4e9b0EXE6v9yha0FKWwr8JSJPOooJPG3Kta8xZoTZpZEirfyhpb5qwOtQLe1w
7tOhZRQcwdDbFahudBliT4o3CzXFXNXzkKRF1dSoyFOaPiR+DtK+uyQIwimwrjS3UWbjJcFKEvCN
x8rg1WG+jRTPEhN+OiXrzHWsvdMTtiaEW1BVMjt92ZuVn6pholxMsZBWmHLfet1W75qJ9nbwBGzb
whh6yKzstcl74ow8yduui73vdrm0H9EUON+ojaj2buwgf9BPWjUkbTv/Iw+C4VEIQztMTB6c2ZzX
Emg0wRwomuYWFxNL0upvpaqwGHY9a8VYtFa9YsIYfk9nomo3XCaRLBfbTD+QQPkGdQUQy9Ugly9R
g64gu19Mu4JKsl2Govpzdi37mqtA9dQ4k7O17WSG4FFc2g1NDuFmDv2LpCvmaxOW1Ydu1TKsWjcx
j0vHKrMJcG9vFt6SjQ48h0Yja2CwP9Wu+4lQ5zEhdZW4Yxh0MX5xNe52+dJXD1BtvNco6AmN2xy7
sb5w+4zc+XlJm/o7xY8IlZeE9T4NiI/guM9G1Gw7oNKT+UO9yga/4V+YuJTob6G/bTwxbWnbXE4F
j4G3srIJTlPtNvshUvGtNc3uY6xRDdxmtun7q0SxCgO3+EiBXR+9cZnOpqOhoHIi6tW6hfJTMtUb
iz+dHsQ+uVK43a6LLrZu5ciVGRmmTzcEpOsfszLJhj4LsSldI8dVZ9LoWrvJpQAzym48L7EfvBRK
7nrEOncMl9LBp1HVISURXO7IsC5Os62ahWYTyxRvEZGlo0icet/6tTx2XJcOmojlKfFcl67FnC+y
sUN72lpeNV2TEq/lOpQG90fEvjZR0l32n7GambJ7Q7+mpK24VcxtnhUhcJ9jlDA/R7lQ9jiUvlgX
SbvsnVZTYKL9yHq3heW99inx5KlRGKhLadL1kgXOsWiC4cwG4x60ball00YTY3KGYNO1jsukZG6j
xBUTv24XY7glZBtRQtD7yfscd9YXrHGqghx7svYx/UxYTCkhR4xNnM3sEsvSWbrc/G/yzmw3bizt
sq/yo66bCZKHI/DXTTDmCEmhWfINIcs2Z/JwOJweol+qX6wXM6uqs1R2qvu6gYQBp20pFEHyfMPe
a9syhmpmISxbsUM2gQIa421lqHxjlU11XaFYu2ki5lBVCwUePCITS3MaN64l522ujOwKW2C1TAvb
M++JfoZZ5R3YN8Vri01dgQTLHdYiXvICcmva0snKrapYuWP69M9ezn4AjuWAf5DxTCBli6TRsLne
0BOXjGAKs7fru57txStZxO6104fqYFHCBVwN/l3lzSVODqXsCzHIM5qkLGZ83PkxCAO87DeDUVkn
DAPNq++HzXTMWnbo+wRyDiS5qipvU6by5bMjvPiJrUbdbisQkT8iFkA7g1XjXq+mqV/HhszCXd8Z
mQ4K0I9hlllN/2TaTHxDP4RtzLQQ+eqMUgqbuznal8GVqIuEzDhUTKdO4n1edJJHH2U+GiMGmeXG
mmWxHyyzOPf4X4OsYgm30jxN3yNiaU9T3nkPTEyzuySm5axzQwUUydGhBsRx5VdM7lZGVwtQstLr
n2RY94cRjME2SuzFndkl8S15MXWNlqqz5Mp3NHd5FfklHGJxQQ3Fg5GY0jA6W8yUGPMmI4sIb4C5
hagdmBtEI44wUhmQiCA4ggbpdciF4tZVa4Uo7S7Va6S84BXqPScTPrIE/oSA7NZ9ZbVcJN9sK3TN
DR9uiwzEj7pxxWXiA/E1p57NTzLYT0q29jOnOiN0DR0NtB7FARm2wLt0rT0rtDRvLfrAY99MIlCl
UVuUX037vWoKHK4wmLZsdwq0r471CJs1uyPDBMEvm3eoZpGfWy/QHIdDzNrgqnYXFkvkaTcDV+gJ
epKA/9dHW0imEZvPtHZfmXh2CbwZQ2OqlczhHtdpqV9g77X6Xd1An/XTisvQ7fpdCGbmSGpZYzIv
wT3apyFSXzGzVPKzKrrPYKSE5NWVzsPMfPYxXpBGYDrSeFVT2KLOI7Ft1Wt88H3T2oGWjFpFHZy1
jwiLQNW0o8xffFtYd1NXac9NOGebpCwYcEVtt6ktu+UuZyC9LoQzPTdFWZzZ0UFOgy/BZsKti3WR
Cz3ouTXOUzuH8VZZlnjVY89/nrMy3BmiXY7kJnPuosrEp+QzyJQrmBfJDlP2VAeZUzH8UvZMNqVv
pQ8GTJUDZURysG0jPLRFx1BPc0e1dnHig/EF00s2gLgpQ/YwPtsUIMZ5eNuaQ/swgUnBZtQVHHKT
g14BLOHLKOfqUAiujSA1eg/kpYnUDEYQDGoJrhy+NT61q8SSA2slCFZoECK5r2qsMyD5LPKhl6fa
isLCuuIRH1Ito/d+aJVlUs5PiYvQTcCJS5lPnwXN16mcxvQqk2pmYWlT7elucx9B8/yBoHw6uE09
fA01g9oNqcyNRlP0BpK4hPVh2/laNAay2MSQ7kNf5f6wJkSVR0rO8fCGUQRvi7DmcFMVLeenjlJX
DwRsCwhVyE+eJ69hLxvTVV5NTd+/2Zlh3qa5MeI8Mzxr65Tp8AL+xYVcxykB/TJrbuKwCosb2WNI
CXqt1yD+5uO0QwRlr0zNj69dgpHWXjqWR9+Mim2WzO0ei/m8Hip3viAeas/WiHBab3hqCXtpnv+/
n10tIRC/nl39r/+Zf2//6/LWvL1///cR1vLv/hhhsfv9zWdEZPq64RjsRP41wjIM4zeqedtzXd21
De7hf42wDPc3OmiXGZYnkOSYSxjOP0ZYhv2b49s66xnLR69ikwf2z9na5Q8rRvvh9/9VquJSJWXX
/v1vP3XiLROsD44NjbO8YgGD7axJr0FNshe33h1qsiFlop9o/cUu3INJtwpaBdhfGiNMjy4V/E0E
BWL/p7ftHy/rzy/D+ZlRe3kZHyargCHNanCn9phKHYUPQD/I8RzjflGeoEBSK9C7MSjbaGLqzp6N
/q22WpTgs/pWp+ZTbiXXoUrhi/XGm+VyshoaiFq3pbVNCrfYIoN4GJQ1Bmk8PeXdVAXjnGag5NI7
042qO8MiwzAs9GOuklfyP57EmBzmIr2GBHqI88JiodUM+zJvo33RaPZm9qpuQ90ckXc4f7e98MDc
Y53O0aWeWkje1QYj8kNdqGu3yFysJfG4Kr1Rg1ipv9YagzSHOC8hz2OYdRsTLUiZ6/cT2RKrqueX
aeiiT+xFP7X8Le/uB38RgjNSMuqxP/opy7Aelwqse7R3iXkXepgnfFoi6Yu1w/pLodZLQnmeJCLE
0j1UizLDGmGrtu2ud4c3EzN7UNvqIA007oqceX4/DEDOQBaiKikH5p84WteZFTsr2Z592tgNgs8I
znuv+N94s+YaN0VuOQ+ugWewd/vbunYPf30x/ZQwsvy4H7xO6HF1Vot+f5zC4QIB4YSpfVzhMrhm
mKGveqvH5MoWAru2o4DZkA+QgDtiVNWt7K7eszXdJjK6T5ekIN98VxAPdzN7oRVE5BdRwfZhdGAf
o/iPm0FF9fzJR8UA+j9BFMtr/+DOzMBJYWHSUd8RHuQnxlGkww3BizvkqHcJjG1WSE8oZF57R39y
si7wi3idEb8k3TYPsPYu6u86X4PJgezvG2dftIHvVnfQcFYMIj6BgPyeXvrR6bW8zg/G9LiUyPdc
EMBK4RMGVIfDZhuq+I61Ev3vGL03NhePVz3kIr2fm7YPwjjSlxIqaCp5ripjWGnOZ6FhP9vM8HI+
JgR10hjGDurqsS/kSrEKt2nGaLs+uaJ+8al8jASC1uUAh2bCYE3yXOf1ue1oL2pn7rBdmPB33bIL
Yt3Bxm0ZO57DnOpxErKoLu6joqX/0eObMOqQImEaiAheEDaZpG6evKLNvDfMdl+l7ve/frUcKP/B
Mlneiw/WyInIGnBeVXO0je8j6i8r+u4XDV52eLv4nZinffK2/NRIvnynD95Im6dhUiSqPhrVcDCx
VTl1wVsU7XrTY7lrnwYdIwvdqm9/ho/41Q3ifTiwwjJC5JRjCManfW9N3ikFtUM1Si/WDuQcJyQb
NdOoPWYRw8gpBV5hQ4x17jA0UJw2HQG1CWIDdKvdKo/0l7RW2DKa/qtfsaovoGgEtusVn9hHf/Uw
8j6cbI49aU44efLYDf2r/F1plviSB4hikG9Hb33S7KuuekDz90j9OQaeRbKCGQMNBikacN5sqOK6
dYfxh7E4FikbbYFzGsbkncXp3TBJpmnLVEga2qYt9E+CzczlcvnJHe59ODRmr62H2BL10ZX1NrKr
68xaYIaAl4Xz0MTRzZzN21k/1qbahQ5+DjJ4kr47KoYIytZuGq/eEycVjGn9qjHUQsQAaWTYMG/d
W/r4piratyY5T3Z6DxdB/+SiXFaCP33dyz38/naXcGFQ9/yPstRyQoT9mnm02JRo3olCMb3z3JFc
N2dJf+0PsPyiaSTfZFSQawaCHhzE013IDDNXA+HvRuQQq+thOgSH6LmtQsEMnp3MzJUd4vMow0Kg
GM2BIubAws3wEbnikwiNx6kSX3xDVashy3eqTd70FqRE5Dd3Zay/MVCq1tg+Tl5B5zyU/aMkv+av
b/ufBsQud+OHoyOss44ViyGPECgDp0xOJMMeC8f/3ttsrEt1nTUvfJ4nexZbq+lQ6TnbMi8/C7r+
VQ3nfTgSSq9rcL7Y8kiwvR4Q0VMEPI2BPhptfJEUHT6C2bUUKImbSr/LhPWOxKALEuWy3/JFs3Ms
QgO8KVrnk809rb6hK0dcYhsKIT28YKswFAaYhs+JXOdiLefuFg9NtE3M7uRCmROyORV5f7K0EjV1
GcP/jD0Str3aR3xpglEfsh0SJ9Cp5tuM2YMyDmh6XSD/MrS5XTMaJ4uiJayFIytH967fVYwXsWM3
X+yQ5OzaDi9oUayVqLTrvuwes9x9jkX2mifl2fOqvZVX5yISexlHm3Fwmm0dW69//Qmbyzv5k1vS
Xdz7f7q0Xb0dPKc31VFf4GBtVD+0vVWvST/k0BM6wxqiTLaiIYRKUx0etaE0NxC/ozVHdbb1KFQC
zHpvPhzfdSItoF1hBKKx644N5+eqGSmc//q1Wj8z6HM1fmThsXiN6p7d9VEXw7kr7sb+mmH9xRL5
qSrUTTZlG99pzmZRg9bQ4o2JuFTRn+L5ArpBXYNzWYDDxQ5SxfOPZrLf3bm7w6x9qkoUHoilK08P
cCTvG/jVuRXxk4bH1MQhUGS7rPoyOc6hZr4WTG5zlznuicX7JSzKjWbe5s5ZUb3yBW2JGdvdoqQO
kjjf/PVP/8tP6sMZHM5Tzo6h5wzWfGsnICzd47iKNh1Oi4PhNW4QelixKh2jXEWAE9ejvtZmf7fI
n94SiL17K50BpMKe3bTsStai9oqNYfYkD1iArdsJd+cnL/YXzZf74RjXJo9JCmfMMS0y20Q6N0UH
bEnTVZtV7lOUQ5iulntOF8pluU6XFZGohGwsukMDXLSr2I6Ti5ek6n4oPC2YiYe+8nu2BKwQO3QK
otgyTQXc3X5S4vzOcvrZnfChCpgwuySa7VdH5rjderbwHJEo5uyRQRpQOmGTi1iy86Z6JuCuGtZ9
UXorR9nZqojqczond6wgbux5fgOcF62kTSktcziXI8ZbHG4h3mYMuAFi+26T526+xeurr9CV0dO4
GKLrDGBVaySvyo8uHQjQAPO5xfI2y/bCrM1VrcEFyWP+oEb/zLoYzKrsOlDLU3pnh9SBSyFJrGa1
jjMmNFP+6jXxJRmMnWSdeBVaMZdvBPqo3DgEd2gszHUkpo5FoBdWlk3TL3W+Xo67tneeu6yjxHbJ
TcMN2gHXzweoC57YfnKR/OrZ86GOMerMUXS08oh+lbdK0l607cB4dSiIP2KqGAURgsYgIixq0+Ed
I4+ilbCB8bVVLDo2RD09Z1PzlFj207BktM5MQPsocw7g3eP1RFDy+q9f60/D65dnz4fSBRo6YQ+p
zI9Z5j2Dhf7SjbzvEBaerMZ+q8z44voOCe3uc2HGN0gJu11eNTwSHby5c4lYpDaTS4vKYkqTu09e
1K8eiB/qEsGzNR7dkhFHbSQ3xpTitEx6s7sPSSyPNWd4sk04+aac7E1sYP9J0nLY57W2aPVjd8cz
xV6msTahQuGc7BoVRp/cTr98wz6UDmY/uQgZdUlLOw/c57W/skWLXSNHXUv5NB6QK8EfcG7g87CT
9zvMP46tb9yCbm/MR+smRtiy1ZAkMVvQq0ByEX5ylBi/ej59KCwMEng8qYz+WFoZOAsWstJFJh3B
dlYvTV9tHO5yVVpb0YFgMOLbTz6xX1TAH0mNBdwDw8zZRIQJGRksfvRimYkl3ikOPVQt+q71gWzY
7jrDRRmm4WPbhnB4YaSJ0vZWoz+eZsGRRtrNJy/pF8XtR7AjH7491IYxHt2+fxRpDviz66dVlY2X
EG/Likh3+HNZ+Z2F7KnkScHO7d5iFhCkFnFrotPSDe5ZknGI3dOa9M3xtE8S3n8a2sxd5/znmadL
pY3qqGI0UMx0oi8hxTIBGAZy0b5qkfLWxoq0iW2S9KeMUVnHoC2jNW6Ilgp6Q7Dw8nq5nXqVHKkn
h9sucpI1Gpw7uxeb2UlfXZf+DhYHLoTukzDeXx3WHymRIW4l1+88hey2f7ShaWzaFK1BhxdYNsWr
kXVfhojzwZqso2V1bzaDSM4ShLMIoq4LBwNggpDbUq7YEvPNcnbkNihHhks4UD67R5ci7ydHnvPh
yANxMcfaYKujacDF8PX0yqgx0CZ6+U3UCi9RFd1goX6U+QxKtCL4isPORXC4sgpeXS3sh9njuKpD
5EgUY2pYa9Lsdr9fmf9PutWr5B13c/Wj++/ln71DPG4IeOl+H0f/n989VAX/ffwr//YvmGD/4xuv
37q3f/vNQgjqplv1vZnuvreQfP457F7+5v/tH/7X99+/ysMkv//9b++VKrvlqzHxLv+sQzV5Dv16
9r/6nkf4nvkU//hih29//9vyL/6Y+ju/WTphRL+rTxHj8JkN39uOv/EbShWw1T7AFN2wQSj9a+Zv
G7/ZOvwb37VRqOoYtP4187f83yxf4GIXgMgsR2dM/s8f+/LHJfJXM/9/v5BcXWcX5duWb5uLDNb9
/T7+UzehW6j168KxAe1g1Cti95qt+GZo8odQEFabWvc2qlZcp/bhT2/QP17In6f8H1jJ//jOjuGZ
lqdbuvUR/4cDpBpSj2YvGSzUi3P2kGrpgx23O2P+IYV+YDl9xjOJJh3IzyCe9X56Y8x+M0ZEz0Bn
PXK94eXnSPDFcHHFcHNqL7Q3V5AMFFWYVQ+HSO0i1AQBVpllmV5exqJ8/esfhC3NxzfRMH3AD5Yw
HJuYN2F/eOipKQrxnWCrny0294hftziyoU0483PaN8bWUv7XvmwtGpXe36TFfCC3gMSSSrxGY/cV
VR/D9cYPnJnxSeDmkbNHsv+S9iCWWnf80aM4Cmx2rHzdDKiGllxp7G7hPXv7WPgmBBP3LQIUuKZc
2SzdFWHy30EW8T/GlEBPGIY2Djb6B9SA3pgT2o6nJpj04Uvvx4KItQ2MhbehhCbioH1baYV51tz+
MSx/iBe7vKXCfCdxD81Ug/heEcAemSiGM+jLQdfBLUGJQ1Xtsrz2f0x6gfE61k6K0XvlaKdZYd9K
RJPdWKm6Ue1XhvOoh3KDvr9FnqTByF4J997DcxcMaE2E9H8kqjjU+QxpJNJQ+dT+s983r7Wy06Pm
JZcBBnQRMFYtUVGADZ29+tjqagjaPr9yMaV0FlnJttRPuumb9PSGvc6KIb9Zsr5WHvisjidBAFFh
uexDhPyU62yD/GPSDMO1YHMqmPSvakRSjSQ4FHJEgswlXkVWZu2AIi3CjX5ea3G6vBkHm6X0Gm3H
WbURBLOkUteRyS5NS0KMVoXFVpncuEiOtA0pwl6yAYGozATFTdBRYtxShCRi003zFxjo8VpatkC7
hysVj/2DTL7aNc0qYXP3PsCVlZumPNk985LFQ6C3bktqYhgggkiX9QWSrviahd1Oq/TnIYHMVPmO
T0ywfp+ojjjmpvcOs9zM03YrxiE9E+cTBrPXkJwT+ycIUjPvkZcFKargQIWSaV2hkJSFLtRSe6tb
HSm6MNUDYIeNHQDheyhHJqqFh3qc6UceRV8pvF8nZE2hrQc644mNnUICm+xpL+0fcsBeaGuJWvcO
UVVNdWs1LCBduePg3KPhI5tI6Gh7S/JyAQld1DgeFAPzLda261aSsCOQHIThWs2wT0KnvpeFh6nR
tPMAANYPeAyYTtD6or0lm+AGgOLLODtof8cDJhbcntPKj6C1270LBE1hDjPGE6nYzaqU5GyN45zt
07aJb6LauZoI4VqIPUv3rpIAEMwRwNCZzTtRKSX9ZqMvubJTv49CfQtYp78s9nIaJKSUR69RrxnW
IOIMWJmyP30mQ2teDWO+6PoIFUatSIrJ2TLoiaBsvEQd8CoSywJ9aA9W1ZunJsuuapNRziCAORnu
zeg6LWF6JBzhdWMJmjP8zkb7HYVsGTh1ZK51t3zNdQH/4TQTxwhCvinWlXHPIoCMwE4f1qlXn/Gt
NAxBNWPPCYXsiLq9bBtsOUVPwQADYYEk7Sqnua8cKENIOzepIprFrqi1KwWffpEREypPPC93RzZW
DdY90a+qati6p6p3zkI488rwuWD1piY4Wp9ObeVeKzZvAdKn+7gIj5R0P+ZFTA0r/FsuWQ8WOR1I
H4MiVchx1nXf7JDa5tvRgegHQoK3D5TITM7qGhN4C3RvJWnlAkF2BDzxAjNnmNwjzAs0EaEGgcAd
1NpwCbuEkmi6b7VCHBrMsKJsQRsj1a1C04Ncg1bes7oDkWQPQzUmK0cKqgekPG0l15bvfc2QipJK
ZTjPBhbT8Rujzi+4jiNuP5aEaQGfxGrVTRvJr0KEr2FjiFs9WtBxtPzr0QmbgCIyn58FoVtBk+ru
OtZu7aT/qsELuXPIzI1TbmuaicTiAy5cj0W71plb2Thbw5GPGGTbLYvMG610rpIhgnjjjLc6ORPr
4gVB97z2fDyCEXZwUfNWSTnwqRDphCufrYKasxcCVNJTQ+Lm7Bq32VQ92y6GsKiBvOOXh6lCldlH
gBKxET8akosLafhg+E+FYNWCsP9thEq3ihnEkkiPJ5Pvc1YWKiYcIPCRsA+zDnyUiuxbCHs5qWTO
W2oYT0BFmammfrFC4mJsQW/sJJtgVlLyCDyk29b6eFdKNKQ5GrMRsB8Z0khjq3Df5/K1cbx1Kyvt
3CzBoeHWQBi/Gkr90U3rH63Ib+qpgAea2Cj/F3usVdwhvD3kc/iqtFzsbSXtXZZ49Ipztc087Qc+
/ZeUpwZKrPm+7OfwUMgKbmHYzoGjtRB/mPhXrZi3I/ehN4fVsQ5luqWsS4mtfPUN91XpjLy8RaKl
FUjGu4ak+mXVZNVOFAjS4f0WE3HVY/GsRnz78a2ZSW9HLX6eQtOFsURsEYikhii4JU61UekYJHXy
POrwdTDidWs5EBsbDQGMQxwU+Lz1AQeM3hRb02tG0EPia0KUVVpFp8ZV5EhzFnsPHJVBJKEX5z0Q
A5SYLegFLNUEyUiLNLKJQNFycHcRvlvcGeKS8glatefcWi3jEhocj7E7mcDw/eOtYaWIsduUm7Od
jlYliC5dQlsJ8Mo3orrYYz8SD2qUaB/qfpXW4Z3nal+7GNeJM43gLzz3pR3d+3LyYlJyyhORnCu/
f6Je42eRMKwADTikBa0xsvjbuQZP5PXX4RAhdKyQoyIkXwA4j7HDg6Sb3jMTVl/ecN5ztl0rvO1X
ycgurxkyb1fFB5XYL8SVvhnpGX5zd1VH7ZdINy7NyHOFgTimzxZPPFajlUzN9yjB08t7Hgw1Ko1W
qPDaLNKzhmLQDIWGAd7It6LsfmiIyjRYoJz/xFNthoHDAtQaAeiVkkGbxt1VH+1Mc6emAWm4au6T
0XwMdaLWCmMpXMwMjUEIbGaarXFX5i5UKEmNG09XqSgQXmbkmLYujsrowRT+vdZIjww1+SQXABHP
MlLuuydXeXYApP/r4LrkCGGHLe2bomcyMnbvBjy+TWTCgoxwE8SljRozK7/Yo++y/vQLBBs+xuYZ
XZvey7tawiQbGNc1WQL1SnvD28lt6VoYXA74XNitWgCB04THvTdkd2Q0beQ4lSx6k+vlxZheuItb
bB62/tSDylD++AxJaNrXKA8vDX5x+n7P26QcWJQuwtwOeIObSQIx4YTctQ7nmC7uE5S8JxLT+h2c
yscW2fKxHdu9n+HEzQllwtTpHQTqmFGqLTlF5XqXisZfxx5PFomabtsrVIRD5kCT3eGl8Ne2rQ1b
OTb2vUV8YJCMqXnFk+Q+RQy6Ho0wWitJJkWH9Y5i+7nNdbVt8HZuRqN+iC1T7pVEIegUDJymcI5P
pv+t8lDLuD6mjXmISYl0rGUnowScAwF0ZQ28lwqDRoSNDVIAb+t7BOa5hmBFI0prLTrzm5kMxeMU
/mB42+5KIguWPPScpEBu3jm6Il9VHQnv3midU64Jgk2xabWHocvlmka+Nh44rg84lLnU7HE6zzk6
ndKeH5QltGdE65vEtdoXHIDeukn9dovAtNnzli150Qskk1qPeGVaKcSmmW8ByCgIG9fyJ+zvrwvy
e6WPz0BK/etk7sSGod4h9KOvvponDAr1e2qnPmaTuSE5MoxeRSG/Z3XfXXKsIyctc0DAmcTNNvNL
3cqgAusf2LJEZuP7sCwixwngoV0XrEB2I2a/k0HqLsTouN1kjIrADA3BFBsnXRkedR8Zo5Zev0Fp
nOjwiHTMGSoHoxjujdG9kmY1saNujCBS3hwIlrWhViFKMXzeQBGAiuvcAcrSEiI9rNLQMaGWintE
w/OVrYbjEjdQeeY2mZdYbB3yWCy8JZ8OHifm63I15oMPnw057ezJVaTM92mw2kCmqAwgTb5AOALe
WHeKej69Kar4RJOXg21EE/tiY8Y7lQQam6KlTNX1gpUXRd3vvziTNWwHbJKEcpFRN+hYAcGBMHAk
L5CQXaudqitnfLU6YNpuBGouSfa+Xj3mU2euwGJ5J3wPGU3IvOsn40WncdhmYc7POmsPGFHNbWPZ
2wxDy04r2UEododAg4rbyXCiYxSN+PT4PlXDPn9MOQsGUGYYbnQNF19TX9vQZMcqcu6mqnlEAHCs
eu19ZNV4cDVidPP5xEL9XUOkvsJM1ZJNnyu0XebMU57Mv77qb5Ji+oZpy1g1mBkIt078Yz80/jGa
3RfhR+UW+1m4dobmeZTJTUELEOjUmGOJckbZxSnzM3ANFHnl7BGwOPARKgWCJqt2sg5rGseYR5rZ
4aHyL1UDL88AXL9WpjyhAxcBmbAMa/X5VYXxj2pa8tWG5Dt9HIKvmVKhalofh+d4lnoO/cz1Sedu
B2RuBXbSfITKISx5neYQhKYu7LeqGw0KylkR0g5GUtNNeYgVt37kloJ0ZnlCh6K96GNc71ytZyUl
IAl1MSmnfUKkY9Ik+UqlNGyWQxxZqlg8SSJag9rswRyUioI67CX+Vkke3xvAt2mrnIwAdR3rXNYL
CFN0Jk3HJJDxKjGYUXVt9/1z64sLJCOgHH186SNIDkNBZa87/bYQEw1s11xrvvcgatTlbvQVq5fl
ucgepnDTQ4AFOfpOyHO2J/Z9O0/uE5pKeajfATJyYGuTfuAY5BZGBjKH3UXzq3jvFcWJnriE3xJR
mdeL/qMmQ8lwNhgRcl3nuUnky04JxBOAI8q8e8/44E0FbqjuH4TVujeUeIljqpOaCOxFDBr4ec6Q
YRIXCJxvne/GAQ6QxfdvmPcZwRE6QFAtgVmxGCvt+brT4xe765aSDdFbXe2HLtZ3cOyhJ7jfhAnh
TxRUHnCw8REbNmB6pKYR/P9xcQlpca9fZz2BkRU5F1uStsXOaf0HA3jSyU4k8epg+4IyJY2i8uWO
8yfC25IjN8DvbJVUDEkiD2FZqtdiFzscRL1X3kOM2cPjumTjcN/HEB4JaZ7jxj3C69avqsjnjSrW
QkBeQIaKTdx48XrYs6KeabPAn+57nBgzF8NKQmrfaXn4UrqldoXDBO9dmlzLFOhjErv+3jDa48yO
5hQma7jHIKGrHBckHR4WmI3R1CLQalpVr0yTXTdZvEOy2SuXUpICuiH7G+yJV97gkOZ4QBFB6XAV
ElGEsue+NsCfVmb6ww61BwOPMoNC7jnbbzRuVRBuyUFfwDj85O4uGbF713V63dRNewP1CCQiC8vO
0LGLGH30GOdiOBa16eM0rrxAjxpnN4adeddLoK11ZZ9qR9vWg7TuUuH0BxsHN21GSumfq4cq6aMH
ACE7/g7yfHXBaG5D5LaIPEVov5o76O+//6WKnh5AlEqDUGCaiXtZXLclOlbD1K4rjMaYUhF99IXa
Sg3Xguv5lwzBHgkjmbeRnfvgNj4Asc5d623JrVUY/qG1sp0VNU8qGYvLH7+E1lMnqzjAOKjjdg08
6AP7JBOnchi8mxly4gr+FyH3vbGrfL1fJSzxD2Fffwc09OBbLnpl3253oVffESoKHwo0TBB7GG4J
I63IsDNtw93UfnJF+SI2nla9SMHNbxejtZqqtrkZq+5MOu+ZYFcab2ClCFZfnaHDJIZZyXd6Zz0b
HOMZKI+l3qlODETMVSohQWp47/W8uZ7HFIkXVsysvnSN86NS8aM9tsO2cVSyRlhOOSguaq5BX0c6
y/9TKlXF1tn6lsmC3Vu900VyFenM9ACqoBjQoL6G7bSHxZStG4siJlwqiTcXkCkuCeYtrr4nhRYx
cgsmpupqfTO1NGRhNW8jw9K35OImQI54h4rB2Bokj+4sf0CCQKgvSCcNXDAudTCTgZXDm0wqzq6+
cpHPZUkbDPBp2BagMbbKkeeEvveVJDGwz45FTvtqyYY81XB6lWQ4BQTP4hcxUWbq01f+RGIAb/ON
WyNPmUZjpVXcIkmhvoL8SVaqhOAyFw9mYpOZVEL7xfWigqEl/dYxCRvWDBvtUbTJp/GNOT83HrWJ
bFDi+GbDRqt+twx7malam4TskEMz1TC5yN1EYn1qRh1PqAZCuBrqTVIHdguqWjR0bq4WF6ekmLdI
OZlM2Oa3Ur6VfFtA6bJdoXTAB+2mAIFmmi9mHpc8So8MOPUtUB7Bwznqcj+oh7banIyxq9bAM3OT
dFewigdGZjXAN13bwljFVGPob43ygzxnUx8jQoYfwZRLT9IgtyF/SnXj4w5b5brF91LJJZ6nKzvN
EfwNk70zU3fdogB17EI8eaP/A5DaV1QMmvOaipqyTIVfhtEQq0FiPIsnnoYm85yih6hbjtOqWd7k
Bvxf0EqyPWWvMMWbx66rrKPEGcpA1fOuMqPbS4yTW18ykSwJM1nnjN9XlaRXyFMJpK88DG1WbBLg
cayusw1m5MUWmVZcXOaJxFhqB6OkiXFvZhoK6Rfo4cE0tlZdnz3HoaZX2nGsHqc4Lo7gMImpCeN1
7Y3rCD8Rn6R2h048ZPXrBs7okX+TdinSjG7XoU85x6LfpCnQTFnXhzQhL73Kw3PCiiSAyz+Ait90
6RPohHY1tnWzdZJhV4zn2fYYyEQE8UTJrdKLu97FXk7fidmMXFhH7rpx/DoMog8WxQ5bVnpHGNl7
AaZGH6wvDrOxPGZHTRt3ZxEIDnEacnEi+n79v6k7kyW3kW3L/tDFNfTNlCTIYPSNIkLKCUxKSej7
Hl9fC5GvzCjPAFGPsxpmmBIE3P14c3yftZM+JLHC+xa1MnEo8b+0GTUfxY+AQuutEw0Plg8f2w5R
DSeTikvAFBzmjpzMDdsRB2Bp8BpTPoH/j0VdIgp0NpIR/GEkyC6QhkOkBhkwJfO9SB1kOpDUY62E
R5DczpfAKAZMMr3bpIrv+rhye8+yj3kefk0SxTqalKwmeHvuxjq4MVuMgBQmnah8sJrkpQxBwdZT
/ATKI3mivPpequSt3xh/K2V7H0XZY93E1xgyu3Xg7EM/ZQurt1dePN0VwSjd5dlPtTHGg20Ew1ad
Imi3JhUJFK9ResX5H3YnB6ig3Roob9xMTYAvk4LeAtyIIZNtrIbSuJSm6usa/aHX/t0q6cEGF4KU
0dk7HH5Y0eE/Bmb32E+1s6FQ29rGEvw18nU7Z2Bs5RHpoRgLeNKuvnkwqeckoWal9BWyUCmVgg1X
qze5QhFLS2A09n2maX+HM79S8vqaVIy/qQyzuCpqSOA4HE+73IRBaqXWLGU2QxACbAZlK1JQ0W1y
E8gFxEhsmj3qmUn17qmj7Ta6fmeWHAErPEy3oADibca/JqyNTdHl0xUVFfqtw0YwSsK7IguY3fP0
R9iH5Z6F7t3JESd5fVUBYqUMt+uyeONnMC0Lal6VmO5x5B9GS2lhDyhxuk9L+yqe5OxWxrKYNGP7
XGkTKF1Wpkp/l0MOsrJWMwtk+u/KnA5SCMmTsU+yyWdpsCNunjrdPioTB1TMHDZ4b1D+rre7uiSb
bunw7W1/fLGs0W09yl59SC/jVIdbLviYGtOJmns9v7JIB2SUz9IusUORRNfdpX79DhL5mk0k3Zcn
W+5ule1YXlWSNW1j/FtZRExSJIqCpi2DbgHmcCyq+6IYgq2vT99MNf2t1c4boI1dMdtHKRaHA9WB
yeZjI+0b3TvlNm+zsz13PgbGUtVDzdEsa5r3MeYicZwqNK4TtzX+8IUU0pXZWkeFS46t6unVNgVL
HgOj2TqB+mIa+WuM2HoTaT/tAAwCLsf9ITbkx2g+XED0AjUovylTOl4PEhWORrfLgHQYRl1gusAx
2Y+VLQlO6Rqrhb8UKyWHNybxdkhVlx0Pe0y9w57BGpU7e+vvOTn1FMyEgYuo7n5Km69ToYzHVpap
sDcoj8rkb1SWF7ctf1AtumHkzF14Et7iavOYD0irELjFrq5GP6oGs2vF0pydTop4VO9iwxrnepcj
DFI4FBZlsF1HftOkbnOblxKKThmgrNpch547yk3C6hE89BH78iK2zINh9T8oH+5wARg2VLO35EP8
lu1F8CrNxn5e5mpK+BsmhvOg4zag9fx0Ovj3ElgfdrHqDHvUrxRL/kKxxCx1vKlSydmwFtbATIYH
v+FexMPy4MYe9WIXwtTbaj0NHZK327TUPLGmkh8ibrnesqDv2Nwi2jB6c9u+acjzsLwkJGPdoIje
umG6L6bA3Bex/1UqC+cBf3q0h1R6zqinu1aXEpeUNTsfyijMYPgSjcVzhO3HNqSgJwsD8EXs9VVZ
2jnR9IUCNUq34oz7ic784enKFn0Hhwclf82jwUQ3qkI4zvrfkHAfR48jnJ8NNBQn+97nABJ4ZnOI
Ub+wFwkPfRwHW7mcnopRo7ad4wYIweY4VYCM6vwW6hWoSu7fNkZSxPsxhXPtYIEemmnp6naqwCXO
3cgnYIJmwIai0n6oZfnaK3NuATv37WQODKjUvJ7SYofTwfU0RtoVFwuPgZRCyck420UDSWA/6Xd1
26lX6D2PXRPeyH59JeezBYXvh7uiBN2NZbxmkY7rNTecRvtQQcxRmsbYyQN5zKqxrmbTZBJa0A9c
Q052aQw9NZdUivK86MZqIP6AMDyY1vDo9NmrE2PMInnaMDNyN+D2900y101HV+kwPnOV124Hu33q
ci7imvDVsM0fMhSLjTkolFuZEYlQc0BQ6uEgqEX2rsC/WZOuyhkyLEkoG/BXobqgzp4Zxz9C2//d
tvdOzhdEwaRusAdgwHvDbuRAt8nK/KbAauBupGr4MFYycFaj+mklyJAaRA1IvelYO3+e2LjazaPa
doE7Zf27PAH0rijPY+3pN8NdlfYFNZX9W1caHtlr66lNaHzKuH7mqvoFBMkG2DBL0mh+LUcmtMpK
3MkYU2DpdrtxQJvQcNzwK3H0lkxdcMycDyea/IiaS917XLXvgRNdk5onU8LavqUwKjng5skFWMB9
tmVoR3CAFUaDsbW3I+U+UaQH5+s+VrnxwfDBc4eQm1MrJu45UWHe4tTJrqnrNzttf8nYwrgxlK+N
3Ax/VdL4kpKA2o5O673r05y6UdiSSfYzisnwfpD1a3PgspWzIoUbFdCaSsN9MCyyr0+TL7Pj6hTu
0sbhTUakDDm4OhhDMLMZyr1RSa9d3RUcEYzOlSurOjp+8YyS9AH0wHfsufN/SoT+V9Kpz0VRf6io
/t/UVf8/gQHn4sFlgdXjdw5qzfc/JFnK/L/8o7CyrP/agAHBP9u6bKsfAMB/NFam/F/bsk0ZvzzN
VCi4Rkj1f9GA1n9nYRWyFdtWbICCqJn/p65a1f7Lv1eRZhm27vxvNVazKE8U61kOTNo/KzWUCMN1
bCtNtws7djZUrfhlSHqSGfSkLT7RUs2y689+QJBjm2bSDjFzuKtI6Vsb59f5pK8Yry89WlBPN1zt
xdzRGm4SkmglN+OAbpjMf4SCDFX/V/7Jiy+1jCCDjnEk6/M2N13bxC5ed9Arlfe2Oq08/jOV9dzw
9Plpicw42ngDdb7pGtUViwq4A/ad5XgbltaKEn7pAwQ1MijYOsY8xXArGb+honBxJfhe9+3K4xda
X7T79HWp1KchNV3cw2Dr9Z6xg1qbrmipF15e9PnUulqCM8OwAT+TMAnnRzLOrzbyjpUfmHVvn4xL
XdDDaQV7uA6q/uzlfgNm+T0O45us5HMa7Ra0YPjPpLk4jD4TQtPPH2VHJ+JFUx2Ufk77uYNubuVE
2qZZ/7WbmoONcAhq47jJumQlIJa+SQhmS63akqM9UHfFUa7zbPQptKJaKel2spoaR5iRzbjSfso8
UD9rQCGwa58DI/YWhluz08JH7CoZ9rD9903O4f6+zu+4vtnHw96S1JWQWRpxQrznPaVuacEv+j3L
XVkNd6lerkxTn5YIz/0khHtSIfmY1Ln8Q00OjS4dSQ0fdDJIrR5foch8Kb3myjCqY1U1vy6aGnVh
CvCidvAqL+d7lOxnRI1NmJaPlz1aiP04wfFTmafGRht2Rqq7fe2tSPsXIlObhaYnA3rSCxPmdGRw
skILD0JsPKAz5yyk+P7KTyx09EfF7MlPBFogRVzwGK6qcI/DnjjnPH5Rw3yQJ04eTcEXoHM5IN1p
NXdF0r0X/v8oyxcjfemt55n+5NFdhz+kD9IQBrTcH50UcAWX6fHKPLL0dCG2zRGhSiLjBERR3SFy
7H2rXbiOavNPnrz41EP6yOdpIxrLPZmhQyz3V+ebe2GV04SQVcizcs9AZWvbK7B+7Kjj5lGqfxcF
CALkM9pKEfhS6wjRqxtqJxcRv1NH47c0c+BV6u5lnyBEqWqm7egBPnRLv4UsixEsswEnLWa2pLls
LdWEcIXbmhlDC7y3jBz14MFm3BVcwV825lUhYrHgQ2rZIXrJveFZiXS3Squv5xtHmRv4k1VghgWd
jh0JgkOpjYNOCR/Lm/Qu5ZHraU+aVD5mxltV27uh3MdZvbNk6YZ87mVLwQcL4GTIJnqs+W2IvXFY
Gjd6Ytx3cbdCDFmY31QhjNPJRIMX9oifUZmR6IS200DX6Z2f55tsYah+8BdOXn3UUqfLSXjjLoPi
0+66g6G13y97thDJ3IwEpYltAFlDbnCMaIpJzq6hVBZ2MqoQyzV02SKniAtgfnk1UiavhjB98/aq
hFbI6H1iS7A7/x0L08YHU+OkjVJ9UCYnog8qJb0HvwjSAcLjYD6XZbuyQi51sxDWSoRQwuHw7k7q
iAQJ5d8WUm7yngyJfVlUf5RxnXwFWggsHsi3Ioe2/+YO6gV0xsoKubDTU4SQrrBjAHo6X7di4QGF
WNnPmkhKeZ6sASlFJX853xELg1URwhv8L8joLie71OJHWqtcpQ4rfTy/6iczx0eJ50nrxB5XT61T
QA8HPh1j6zbY3HNhjqQY3HQCNkijbm+tzbCfQifY333wgU5+DuLvVFY++GZVlb60FXUJ9UEFAN3h
r0TCTFNQZqCFM2NEEsbtUJnwWv3L1m5FWLsjv/IQTlajW4Tx18xEQpaGK6vTUgfNfz/5LN92/MSe
x1gMTgSNeYmSGXzRysqxEIcfjXnydM8ukFUwjl3k3njpzdbwpJ9a/AvxJ+z+Oj/GlsaysHZrmUpB
BsJZd4olSJG5mxlfMYk6SL66oZx8JRgXZq+PY8zJp/ikznVcrHD7U8arvLWuo1CFnR/+JXmpmwbI
9TEfX5lbljpFWM6j2MhwZGtwbSyarymuDqA9w5Xq1YVny0LkJyWqHN2a560RmrDsOccpjKPd+a5Y
6G9QfX+MpgDrgEwuWVa7zoKja9yYXr6FR+Sa8sp4/dh0fBL28jwKTvqBMdR5QZXxE7AJhjrYkRC7
MjKKWWB4fu+iZ0zsv3VAmI2vMq5fI5NCFlDS6lfXs5wp5VpSR0mdok3ByusGB4WPf1P2BrUaVCAE
xrWN9ExTw93QPMOn2ERJtTLrLrX93Gwn715qWqzbILNdXCm/GCxHU5CsTBFL509ZmCPI0lpQTVN2
NKr0asm/DeOWAjCsNd7U/C/ciJJZ826sJAoW5l55/sCTD0FiYpKpTpgMbX/rmSm60x8daKQcAL6H
+m4CRrQ+9S6NKmHjEGimLbdqPLij9O7I0rGpum3Fbe8odR99J83VEdEdpQVclaFIKXdDMMGyOJbZ
XiUhf35sL3WeMM34sVFISkgDp6BZXItSmiTJ05XZZenhwm6C7bVuGw4Vc21l/Y6GRtkkVL5c+HBh
OukbdH++Fg6uplLtYvrZ9zIbny5pFZzO/hwJgVoGfSnTN4PefVEt69Cb0vP5R38sb/8OdYqO/ny2
08oadqLRP/0OGabxfrDo4i720fNzHzPG8okySBgE4/g2kHhOmydJeTn/Ap+Pcn1mkp6OciDetRWg
SnYTHWRZC+FJ07K94vRPhhTve7CbatNxuT2uRNXn45yc/J+/h4NK0SBiG/GZH59BsH+pHHQNHvcx
k7yCAPh8nFES/edPVAlkLzygBzcwK2cf+1Vw3U/92vS/9PT57yfTgoVfRGR7hAiKVIcsG8fQUcrC
i1ZF6sOFp8eRpBVRObnA4YtvaDLAizppeHVZZwvhHXGhmdq1MbhGM1IyRC2PLCO3/ipphmsb5ZaR
tzqjLXW0EO0NEk1crNHMYU+x74OaAtPhWWZvUWnSWn51qS+EoK8xjJcrBIyuNiCk17I7fPW+nG+q
hUeLDEpJjZjrZYyPlbB+xtrxR6r0F+VhdJE/WdhD3SgNYJ0+CA6K4e8rrIQue2shmk2sXFtf4q19
taBOvmhf+wszYLrIh/QH1bcAelO20BaSq8eoBTpD+nX+xT/febIO/DnuY7lCNppXEwdYbxc15c4w
3+ajxnxiw4naLaKVreHCsBQJjp6Fk3enIgXQ+uSnOfr34ORwiekPE8rA89+yNHSEGA5k28AhdSLB
kObfpmi6om5tJYCXHi0E8DhFg+xMHkto1DzWUfYeUIl0/q0/jqufrETzBevpxJbImBZnExObKSnX
vvYj93QYAtb9GN3VOfvG9E7r7/r+YDZ7ILC96c1nQGvqrpr8JzuwEaDy+TeZ+/yzFxGiWps07Kmx
QnOncHzxQaOYaKHwOHHPP36hDf/F3Quw4bYKCegMPg16Zr7UerE//+ilNhQ5eXpamDZTEmpDFPea
oe+prqEAHWmy17tTnVxXzdyEcvLG1h342jZlM4lY+hq32DvsKOYm1adppUuXvlSYDboGtwCEyWRM
S/W607xn3zF357906dHCMh5M3J5VBuQeY+reOa5cm42+8tYLEWoJUwE12HbvyEDfCl/7XjOypEj6
EfTwMHREqudff2GIWfNnnSziZkg61gpNFkLwgZNnXmOjjJgt0F/PP3+peYQpAG6Qju84qlOjGG4G
W36anPay1cMSp4CwKkLqw+fqMbb9bD0kd0QpfmG/CpMARcelXgzq6I55eEd1zpXkN8/n22SpzYWw
prQNiXDKo5VM/Rrqw0sddF+61FmZNRaaXOR7hQFAUtUg9LCzTalGjO4tu32/6NVFUFcn1xoO5ljk
UEn0N/Y23/LE+mp19c/zj18Y8SJry3HMsB5ibjYqr33SYlSxJhcCihJ8s83GPf8bS80jBGwiK3qm
ernqqqW6Q7x4nUbS/vyj5+nkk/n6XywrO8ZsypxGV44Satc7b5tVCnYsaJiZFAzdXouqhRFkzt92
ErVqNSZSnZPxlrr0TU/M3agCLc7XcvdL3yEELRVLsTyR6XZlMhZFY7/00zMwDySZRxtN7/nGWuoH
IXwtGdNZsA7s0ILmOR6wHsmdr5c9Wohd32w7rCdIFmtBcps4yiNg7ZVHL5wSTSF2Iz0c6xotpssu
YWOMyXcpzdiXUeMk35qUa+jldFWk+fH8hyzEgyGctxF41nWAk5UbRsWww40NYExrhPtRKbWj0UfZ
SkwsfJVh/zmeoHF3dmJVTKXYmm4lquQPlC9W+FtV9V1hQ3rA3tvZDmr/l5KUxu6yr5uH38koHkZA
MpbPiTszlb9h89wCj6BIkkqozvx+2U8Iwa6nRl808zEAtssmtJ29Z9ZuSpl3q3p/n/+JhVgUNXED
mYTBdLhqt/0OgTT5ok3EPX5GpuL8D8yd8MmsImLFauCGMtUjJAoafC+1vS2nmzw8eJQE4qm2TYDw
nP+hpS8Rwl4D+G0C5uDKjhKescMly7HrXcPgPv/8pQ8RIr5PTMo7nYA9e/LSjl8HvI0GqQCLzGXB
oLyWxcrvLMwsoliOLUftWZo/uVlsKY9+oE+v1D8nlyVVDGEGAOuRyRrEexf/sTrf+UEyPBgl25yV
t59H/yfdLSrlxgJ7ksbm/h0rqsekT68ptb9tVPM4tlRoj+HKRLbQ2aJkrpGx4S17bh1UuTlEwAjm
LXEKNeF8Xy89fv66k9jOAkNW8LAaXXiTQJeiJLizIxxkakBKl50uRa0c3jlmghMC+fU8fqn05hmL
1nhz/vUXhpA+f9bJ61tWPCg4HLLAeql34/RQNNKsWLnCWnr4/PeTh7eyp/vw11hDAlzeAh+CdDMq
F765EMQ4JdeS53CYkoOi3GAQ+TofHM+3ysK1gy7K3urI1sZkZGzqVn4P5mSjNtT2XUdI1OXqYUJe
PrXfVxNnS2NIWMYHCejyaDIfafHwq1L6vWzl33ozXRNbLkWaGMmRmli2wdfUdpdtvPh3nb77XIjb
SfWTy4TzbbawhIsCuKZtcxy4w8mFxv8mO/41QL5tVcjbssZ96fxvLAyofyngJKfpAqoj2dKGPdeT
Dh6cCnjIy54uhHIEiqDuDKZTCvdvZMpDYm1to7nUOMLyHBRaxUaW1H5U59eemr1JlXQf+NTYyd3u
/NsvDCJNiOS6JsGI4SGyCnm8sqNqZ+YyLLO1NW3p8UIs93IEnctijKpgA0unvbacjjK/cWWxWWog
IZpNKuKACrMBnKQmwPSWGuSwAn3o+7tGH67ON9HSj6h/zkdNrMGdQ2HhVi2iXGyO/T59wzcCwFLu
nv+JpREqhLJPqW6SZfRCaUY/5rscJy4vUmDpohoOeakdwo8c3KxGZJR3VwMdndjSyhZ84c1FOZwS
Z2OeWz13KK38LaTYCZ3OZW8uquFMsxusKFPY/+rT3smifWF42zZy9he1uah6y70aWMyYcW8maRnV
htpNZyUrr77UKkLgSlWOYhhAALa+HXzS4CX1/Nfzr70wK4uKNy+t4SMoDBHIaOnWKpU7TObIB8JA
2xUUgl75krIyKheCV0QFg9GwmsJxuOQ1pLmkH7xfBxfJv/DxQvDifzo4VcDU3+tDcV9CQzzWoX4V
dmG/MjUvRK6ofAsowgNghwID9tU1zfZakKrG8u+J3Ov7+e5Y6mkhcjnbSGWAJT24COVOrrIbL69W
2mfp0cL6OwTc85eVxsFGw6XFqdqj0+grE+fCs0XJmw1fhcsTBmiB1KMJ6xsHIvT5FvnUVsBy9D9l
bup/inisMRqac6bWA56C2GoY7n+wjSpxEOdK0WubZ3+qIZg0judBByonY9i0jipRNKqr/Q1Y87rc
tLYftXu/ktrkUHIJVmFRH/v3FcMjXbniWRjfopKsKMixSDoN3AXSo656N4l8JbXdytOXdoMf5psn
+1jV68wKmWfn+gkF7d/xKrsJFeMwds5m5JKCm3l2hIU9XTYTi/KyMSiyItHSzp2cH0VpPjUAts/3
6NJgERbAXuEKnmNK4fZlc9t3+t7K1vaYS48WwifBXbOFvICEJItvi1IjD26+nX/rpd4Vwkfqwsz0
BvLfciC92ZL2k90fKEmrfzn//IVXF7VjgdXIcM9AKnsWyFDdo+ibIre1grmlp89JgpPBg42Qj7cL
DVPKaQrz1t/JdnxZ7Q8AxD8fnqpZoSYRF8tDCOK1s3eJsSb4XnhvURmK/gUcnszEgslp9Xfvd1hT
5roNdfR8q3/eq5qo2fAtHXCXTS1Ol85IQDZ8bbi3QvuiTtXmCtHTZi91gOmxjWeGL0mwbFI4BiWK
uZWXX1iPRLmemniy4qUEEu543rOTd+82+grKpvdgiZzLzv2ysPeoLa/MEUqD+u6bUHYzLVRfEjye
pMMlPaCL2jpvdMKsVssColP2O+lnBONoApU1cHA7/wsLY0gU1OVOBGzLqAo3LmGQwoYDmnOhXEMW
Nh0jdjoKJNbC7TR9n1Xcr0blSt5iqXeFaXLqeoUqeHCqE5DVpJAPcfRzKH4VVb02w89T1ye5L1mY
LVPJD3FkcjrX5jZdHdXdIP1E2hjbL/MdvBNGpFaNg51LW6SfrLd7Dw7vbCC1izTnmlw5NIfsueJ0
5FsteLU704dP2NyFgfLq8H852J0kSrXvDO2L0+q7wqjdLL/marX0lJ+NRzl9KP0lO9Wc2LCzDDXo
dIMWDOjP42VdL0zaXmVIOU1IVU1m6bueuw9uvtU1O6uFJVkTBXpl6JsNVCndlT0QjSikqdGCV0Sx
ZWRjIzbsS2qqNKnenv+apclKmMTZ8+CVSpLdneTqFon+dyrQj52e/z7/+M8HHNYhf05Wo18YwMVi
wzXxewQe6N8bGfL/1M73yWCsjOrPg1ETdXi6HJdjU2W4U8Eb3TThdFcZa/c3S+0jBKOVagkeQMy2
oRq7phXvpNnD0uj359tn6fFCQOahN1lRi7GWE3SPXdtsMUG4Udu1TPRSywjRqNSWNegeNe2BA7kz
8J1fHsZY7vl3X3q4EAgRpawYBvLucusfTae4MjVjZWO6MGxExVrlKXUMFtp0ay36UU6v4HlqUtDp
Fpq5vTv/+gsFzRT7/Dk29aRs2rQrsFztYJtN4WvIOq32FvNL99p6w71S6T8s/tPytkPrfT3/sws9
bgsREU/qgGInAjNgKA9x5lwZYfClz5yVY/1Sy81/P9mUdaUaFX2BVFFN1DtYMhs5rHc65xNpTRi0
9Avzh538QhiaHSxFxlTRmC9JGP7WcpywaDZyW8XKLmTugn+vIpqobNMnC1pVTXkn6VacVz3jGEe2
24bZPYSerZYVd63RRCtT4MI4toUQN6jZ9fEQ4cd8+b72hkMUXhjethDePZO5weGRIWaEyk0TQ0n3
YfXvZacsf54fT0vdIYQ4/Y2Nic/bD173Jk3y0fSkq0lN7kt5LdCXfkII9KAzRtXAQ8q1LAwLJnVn
5dXWKmAgTs7T+a9YiApRyEYhHtR2ZBDuZMe7IsFVfixvktK6bKoStWz9aEdRHfWm21oKPpRV/NQk
6mX3NSBf/gwIPx6StstpHjOo75Sq6jCiXtPUL7WLEM6BbFC10fLiqgH9Jx9AvVnmQ4gN50qkLQx+
UaFmASDUp3Cguh9ylGll90aaX7RR0kRhWtMaZuqHHT6NfX7rTZIbW2uelUvNIoRsIMWeOSG+d71I
MjY1zI3N2Aa3Ps4TKyNmYQYSpWmNnyR1oNMu9XUi77i39yLjUcWIOU+f1Sq9cNgLwWsW7TjqWm+Q
KYXgrt410nbosC69LKiEuLVaWY37jlayx0J/QtuQ7NUxHK+7IC0uW81EpRqoRztILPq4GhKKseTk
i+9rh65svlz0CaJazVakrBtiECBSad8ZSXwNn3vnMJYue7wQukD77TxNO9NN2/wwqPo2Nu0ZCb2y
GC9tMUQDR1B7skSJANEVF0eI1JxKRq86ULP9Kx2Vvyarv08IilhWdlSwOlS258HKb8+f8MkSKirZ
8Npqm2gOkVFv9sYg44UyRN/azPyhmd59Fg9rhtqfK48QD/45/WHSZNX5yDfq0luePnBQUXIPisf7
MH3TpDelAVh3vreWPkmIeoVikrBJKjIfepuCkWYrUIVN4WLoHW8rDDC34BTW0n4Li96HwfPJNsew
8aJy5pHXSviI9V6VPYxlWLi1DzNZ9i8TqYID+7P1WFUH2ZDA0KSp9JxYlhtL6UXVi5oodFMGpDoE
KPBkR3ugsHbrNcXV+Z5YWDVEVVtdQlbXotZ0dXaZneoDVtR3lz16npBP2h3YbRfaE53cplN+NSnw
fgv8oVaG0EKviq6I+aA2ag3a0lUmuP2ct4Ihfc5D+xCPyUrbLP2EsGQboz16XRWa7odkABOGjhRF
2KDFKqs8XdmzLiyAomRNmQuovYz9kun7rwM1KFubCopqDJULf0CIakDlg6TCrEbZN9ueRZ7EdUc0
/j2GkvP3+Z5e+gYhnAO8LexAh5SVN0W3m0YpvcNKxANsTTbo/E8sjVP1z8FU5ArURJm+UKLR2Hsk
Nx9A0hk/Lnu6ELsAivW+VRhMUWdlWzm9TY18vLD9hbXbA3I51PgV4znj4XKJw2gYXKf9ZeUUmihR
K9Qsy0OfU6ia98BJ5TgD6GJ0KyGw0OyiMm3QJUuuAubOQNNDZYdf44T/VKj7+/MNvzByRJZbWegl
r0+ZukMBa+FHuwG+g5Lqh/OPX3p9IYLNKE5ZZmh71hpli1VMt+3NcbpszyEK01Q1R5ldMCaxXTfx
7YAOXVa4XOSjt8aOWmqf+cNO5tAi4xdwOWEOzeXbwB4fSk++Trlkvqx9hMCNU98aK2Me91pQPoBB
lV+buA9eLnu6ELMRBYpOEjM0J63/O4+lo51ol62IIoAtkiDuNxkMxqbCHSIJgewaRR6trC1Lw0YI
WWsoLB8fUAiPwJ1YbGP8Ks3p2/lWWdhliSK0Kk+6Bs4xTukhLhDF2Fxzm/dlNHFM5eBjmONz2MOg
zzJvpZMXxpCoSJOqTLVCiUSSpw7HPEqvbas9SFq7O/89C40lctkA/Eu9lvA94DlCFq9G3ltt1668
/NLThQjuBx/fJIw/4JggGtcBF1O/613Wz6IeDY9ML86wu8JBQ8cCNPZ/GY502eAX0WzQsAPw0+QS
vLG7UaBgemO2ciBY6lAhagPJaP8ZQa2T7iXPerZb9ZBq3mVHWU0I22RwfMlTefOqa+4UCXtHWSp/
mRXg+MtGjLDalr5WdEZCdbfRTEcnDIaNsnpN8aGo+uS0JErQDAl/D6TznDM1aNRj/5JjN+a18qEr
yicOHRuntJ88bN8ZU3PQhUqHeyxGbhV6a05Yd30n/4qLkhyHfCzU9JFAPDQVk1cOhb3whnDDttOC
Sd4UuybSH/FvWTupLAx2Ud82qKWPFRUtX+uZsVFjq7l2qqa6bC0XJW62M5gh9HwDurUHlqs8Dnz+
+R5dGJGivC0oYxJlE49mx3fwQG+aYY5TbbeidV5qF2ESUCx0l6FFuxi1fNeZybvlFWsr7NKz5086
WWFlvYiz1uJaSBuj+Jadsbc14mwN8jS/4SejUVS1BcCEAgjQXMrZ8bG2M5THzhVD/xcWTGs83KXG
F6aDzDdSg0I3Wie32l1g6DGse+5BUGz7K/271EjClDDIoDe0ng4oPP+nH4PCD3tsx84PnqWHC9NB
j3VYHjY8PLCbXdhoN3acr0zCS00jLORF2Po+HG6dOxQ86zcqRi4hNkIJEFrVC7jvPf8FCz8jCtzG
wSs9teZnYPb6KEhzJPhK1MP7p2rh/E8sZEz+1Lkp/8nzqCoxWgELm1Y/Tal/wHIu30Q6nryy2f/y
VePx/A8tfcv8Aifx4Dt6iMsOk7PsdVgHBH9bkbnDGFq/8PlCLONvyC0HTh6u0iauX5pHsyiPjK+V
3dXCYBJldrruSanfkYftO/wItNkeN1e+X9Y082+eNE3lK97YKD6znBnfTYG6K9vugInnZeuuqKmL
NCMtBpNXd/DTNOoJ9+MwwCKitFd0mEtjSIjiMkdeO2ZkwiUJR4PKNB+MsT5aHV5+XWXslMS5bL4W
iW2RUjZNn9PHE1aVuSc9momzBrZb+gghpGVV7ySWdJ1VrL/tHeuoK/K+k/2PtT511mBtC2EgCu6m
pJ7kRuYTirC8ic30Go/QOzuz1oqalp5v/zmWVMW3a10n3S51A4Z71kvoWE/DiLf0+bG6EAei+muQ
qgouB83U9eMLMOwdKcTf5x+90AOi5svQpaIEAEaaOMFPKkSXo9wq1n3ulNdh//P8byy9/txsJ6Gm
KDqUnp4Z1crUWbM97SXgrivT9dLD57+fPFzTvczvLFN3DSfKtqNquxbJwwsbXliNMYwfbC9j4FRe
8GSE3p3VDe/nG2Wp4YX4JReg5wbW4u7o61vTMY+1YXc73wlfFaw48V9f0WwsjU1hQcYBHo0Joh4S
5uq7g2On0uzTalpZ7pe+QghgKgqCrqqAPMu5Qj4Sq7sj4P7p2osgR2oksSB61ms7x89/TBU1WE1Z
doXX0NVNMuj4TprWNpPb2ZAFW1RqYM2N0Rr57nz/fD6uVJGaJplyFstzu6Vx+VzH/p1kr6Xpl75j
/vvJkJWyui9jj5jTyHbjK4PzTa1iO2i7qapetevc0KVvEJZnx2cnH/YkC3APu6OK+n4K1iSLS98g
xLQ0ILiP4fe7Zhm/z/yttCheyqS7nbArNxRpZXwtfcH895OmyvQuqZRq3qv20g4x/83IInRZBwux
bUo5R1eLvZEnA7JK8S/dYNO5Vtu31D5CeCeRZ8mOxosPxpU0SUe//Kr78o3X/LIu2sarjhjYptxN
0Xy+lPP0qIGz3XQR3kXnG+fzo4462+ectrtsa5KlkKVxKYTfdXW5S7O3SmoeJm9Fa/z5tKSKUjJm
bNm0LE13C8f8YYzTQeHStbXWIHdLjxdW5E5J9L6CLe1SwYlpMKUZzN4xJt3hytZ06QeEGE5srdX8
XMfRwbeeudLba0rqTon/10XtL5LQ2q4zg7xWmVdxhtylhee2sjFtqPS7slvzsggQiWiB03WDiX8B
MigqN7PmIWvNy+JWVIo1alj56qjw/jJC7KkdH+qhWcmYLcwJojBMDoJKszWaPs2igxNKcCy11Ru8
hbgVpWG63cZZE87zWlxWT1rTdS9mq9j3KiXNBxvI/tar6vKitfnDcOo0yqQOH1qvoJUiTNcDP73K
0DSmztqVxjzY/52vUG0hiKvOb1MFJQs7oih/lqmTvv4/nH3ZbuQ80uwTCaColbeSarXL5d3uvhF6
+ZrUQpEitVB6+j9qcC5masZtHKPvDLSqiiKZmZGRES7uykMrdFkskyvzMjLlmY7200z1A2oFvWaM
WeZBrjIk4QbkaEOWrA1ggt7BC+I15L+XGgKjzQ8kN5mm0ycJ4AdX1TWJDGzQtUkDgyJxIE9UyLt0
rm77tTnjbv/koLD/vZDXVLIVruWuD/CeZARnT26PgRU/lo5u0rH61UnUEQSOP0UzYC/+/fx/sMeT
q8g99T5hxOFHjXFyBznim1q5T+LGBzv8mloWtSUlZgSTfRqaiWS2w1zy0A+YmxMl7EXr0S+wnP3P
r/2QqwCODgiH/ykYg80U/QOFcVcksD/64ipdhfA1Bk1eCnBeXZlu+oDflfPXzFjoNdHMOO51YY9O
vu4neozHkuR+KD9rI3/0eq9i9+DFzTBrE24sNAxglxZG0IZjgxCbr6361ckXENZv4HoZQsFjTrMe
htGTl/w//8H/T4MdIG5XuYFYVpTOILCQtg9PyoMKPUbOvjZcDRDvP5+u0gXSQiOWppsg4zChrwaQ
H1JQf1+YDy6Lax0068d1VVm0qNvQ/Ayg65qRJj10qtnXnfhaJ4pe08sImtSStUi7FxsXM2hXmfDh
Vfz3X/DBXXRNIIsqblJBMOeiLNuxFZqO6Qo7cYPJIZyurSdNddSe0D/DkH82ffbBdr3mkklrJ9nT
PtyEoOJHYNGG7rNz9kEeFV8dYT35HsBntJVjSKAb4b/ySsIzd1k/ubo/+ur0P7dTI1vuS4rub1BB
iDg1ys9H0n0NfKD/RRNzxE1zAsumOOF5DIOUJP5MG/6jnXp1hP0eSHrT+GCJ9kMxMH4bWVl4uoI/
8PoZR/CDz7jmi8kepr18BtVH1qigw4rBhku+Ng09eRP5bB71gzd8LYG2cFiFuzTB5iHDeZLjboTV
N5flZ5XWB2/4mjvWtU2ycJ/EMBMvu7uw4+PGYDrtkwvjo6dfBWKf2jGInI+n0wHG6NV0p3rz+Pej
/NGzLyv2b8Xt2rlaQ58epp9ycce2DHRW0vCz7P6DOH+tbtZHIoDLNEqI2PyC6suWlLcQAy9QwYkv
9sVpdHV6ezg/874HDz5tpx/JGAGVccJu/748H22cq6OL+ln2q2rDjY8vvF+iJXlLqsXcerFjL1/7
iKs4zLQnG4OG22YuYX4QBOqUzPQoKv21UuVa0kzH8EXtyv5ywJI9/GOL8dNJ7H/NRf+P7P6aK1bq
tGvRkUSfaupuJ8iZUSK3EuuVeWx6kzrYlpJtkybO2i78UZPuJXSwARPeLpnqXWzSjZHka8PV9Jpa
NiCfafwRGXIZTC6DdzbZBqiOi3Ti89dO4n+xyybLh9I04WYcWbWp474GmeeLvGKcsv88i03vGsNS
PL2TtmAk3BkomzulNmU4PHxps/0Xw2wQasE/DKCv/vCvvKPl5WPFPoNUPrhOwsvf/+06UWpsWIwz
iAkwciOW4I3pz8YtP3r01TmHdapj0QV59cvy/vLoJP1MI+mjR1+dcsZZR4Ye4WFwrEh1feKh/lql
c80rQ+kZe9GcAgRS6962GBKZ9TuUMxbzznU/frIvP7hnw6tArawc+7UfgKIsy01XnkZ3YJhAFmO1
mZfXv2+dDxbpmmbGuWUxZN5RgIok/h5FI/9G2nj5bCLlo8df5dyLKonnuRqsYhLcyJG0WdW1n3z1
D/LVa0aZR2apGykux3Y8s6Xxc1tiVFrrIFttenBz+w98QNUOVLqu+PtqffBGgquz3Mk+CsBbCaHu
PoffWp8TmTut+gWO9DS5ZbUcRNY30t7//fM+CFTXzLNBllPdTxwwTsrPLTNhZoV6nkAn+vvzP8Bx
rtlnJg5galohkmPAnTy7QcykMDqBBjUz0FTY9LOLvKwzq1V503Xe1+z/QBL7zwuFIFmLbOUFm7gG
x8IF4y+oO+eR9B+wmJu//7aPtt7VzaIWyWwFjZVNFHcmG7Gz4Uyafk1Dnl6z30iFEXoYXOFKpPGb
MkOT+3752cTtR1/9KnkIRgNDG14Gm95MddbF+Naz332m8/nRS7+6VsCr8CqIcuHIk+AWgt1nn3UH
r0WVNMcYXgj6DTgqn1GCPtjB11w1aOG7kg2Xn7KYgwg1fL2WvCr9/Zde8jVZzbku7LyL4+nQQrO0
UaF7RDuYf0JQ+OCGuearxSxKma5tCrUrjug0XF5EV619BFpfC0f6JK69PquY5w8FpHHiezfK1HwC
4X6wCa5tSolVrmxT4FtQvYhgNxV67Lb0O/u1UQl6zTlbmR1IUrbJJtCSPo9RpM8ubdzXhqzptZko
imLeeBVefBKL3PJ0zaz20+xrr/0qtFM90JlznG28hbpYRHDUXExffPjV6Ytjj7Xpgof7rO63xJM/
hnX5DMH5wGWDXnuGoubzzOTh6QaxqhzWnK/rGYXHA5HkIbFoa1f8H6/sj33bPgwY4g8q9N60BzEV
M5AsAhxgYJHXCO/X2Olvf1/PD66Ea2Yaxjd7LUAX2KjRbP81eWyGQ132ZDvLxSLETQcfM4ufHKsP
dvY1Sc3OUDOpeBttMMm+gDKffr9MlP39l3z07Evk/rdU1Sl/aRvCMGOkStjfcfjZVIUfav+TlbpE
+v9RG11rSdlGi4Z4WCnCzfepLE8ipoXV6dnv/Mev/YTr4GgxErdMuJ+dK6vcc30Fra3uM4z1ox9w
Wbh/W6CYSKacxY05enWR1v69v05PTjdDYaisv/gWrmIv5CJ4SD3UPPX0FAR0R8vmk+5ugKv2g1dw
dfg5S1fCJ2DzXpi6Jq/SULeZh0lLEO0IuWkMBFuGmZjCE7w7LKCNQvkoXA616/WWjv2yh29Vemy9
ZX2pwqTZ85VYKNQk6z0GvUVR8YRueDzFL0rbbwtZzc7aoTqvixtu+Bxg/ryappshSONzS5l6aGqI
XdY89bMQtvbnyArQnVhIlmPSpO0pmrR8D42sd34q+FmNE+LHUNF8SKXboU+nTl7ZrkewlXURu9o+
GNcAl+5qWDmgeXqzTiv0uQDq1/PtiG8NpSNMs6StdLmKm+7Nt2t3x+HOkDWWoUqfEozVZRwJsMhT
TmF82hDx3qnLVGUQywaunBhCzsIEMqxwgix/lNWobpoIzq9JYr1zG1YeVEKHaT+XA0zdY2aOUW2b
rKLmj0/AJR2X5lfZobU4184rnPXIBmymZqdrP8q11/+KvXV9X6HEtdHampyJ1RyCyKwZ81ePFaLX
be7383nwtTx4rPNva99ftmaAVU7vNdW9T5ndMBBlCjpjztcESY3qNjrA6OLsKLx7MG1W52qa68xx
dWRR5++WNF63BK2n7+Gsx13QxyqbWl3nQwdWr7k4/5I1JmcHNgMQdHJTY1S7oItKCiC397T2niIX
Qo1z4j9Fon+apla3LmqmnHbTukvY0m1il/J9FKVL0S8lbbNZDjCyHVFhliTqYLeZlPu+9ye0dRtb
UDvVm9QpnkXToruiX027bevlj7+s7J5KFKfQSVqBaDAKx+1A30IEqjlLCBrifMroYJKe5iQi+PpA
qLLBLmAxMgwEBX7rFUKkZkfjURehUmvWRJjxDrRFy30UonBr/bqGcMT83leTOned04WYgwc/Wgbw
2eoUFnpw4c6D1u30uo4uM3Tob9axKxcALSrOhJo4pDKbsSC2ard6UQbuzcjet3pKg02XVA2mqiY1
pJnwKlRBoF00r8iEVn67RvGQ3jReJ/h9szRmLgJFsGzpUsU0S+ZmWI910rGpSNNqGV6atR0cJhOD
itlilYSQWx35Fd4/CNg7IhBJi6Yf2hJrDFn9vNEJDYp2bjq5bf0BDQrOq/5XanmfuTGAiCede/kG
CKB22xYH+5n7Qz1vp7CtzaZZ5k4e52Zdv2MN01O3jqmEEtlCeQYzR3qyog3rm8n4xM8mmvb3S9CW
bxpKMWccr9FkoYCrSGYXyENEfK5f4Hy1siIkYwK/WuD5/maw0nzzZ1a/wXSx23e18YN88keTZqse
Z8h7zJQemlbAnnyCUfmyhXDpSPa81BSXElM12juQuopgCeqHU7qZeDmLe4xomSTjxqRBvjhvlhhz
FcGlW0PNTge0C/OSxpZtFmBYZ5iDzPfo9/o2k2PsBAy3E6vvKqSXzW5Uc2tyHpWTn3mgUUjIqsOS
pmBBHzRPrmZ1UzT1rJrtGI5cn9pQs2BblbZBsbbq1i/gz2FeaD1QuY3XyJ8Lg5NkDyiMeJpJp1L7
Wpt2Wbd87iJ2FypWqrdotUm1AUGgtWBxQJi4zhoD87+jS/2lO2DWnn5XZZTOz2EcUKw1GLa6fG5l
bJqTEI3Fzw8aO6sMMu32dwmIZH7m9dontzzwwAZt2ZS+YNC1TE49Kyueh6qHPaluo7k7B42uKCrb
YOJ3FiA8vJtXdLVuxmGOb+t0asoRzlSBmk5xp1P9Bm84O2TQH1nWNqsxNs68bIjHzr0tCUm7A1vg
XIgT2M+r02B7+Wq4Hap5kPdTOkbddrTNWop9g7k3vR8QBrx75s8qnjNa4fU1xZoojY7/0HeB+t7P
E9pwWWLgyo6bqFkWU0AirvWf21IEtOAVKtmNt0q/uXi0kQgSe0ESYDu2PCmqUoVvfUL7u1jQBlp4
6F78oosNgj2+Q2Qeah4OZGNLbtY87L0aAcaNGJmbh1afhiT1WbH4VcsLC3XxNrPgPgK09Ak5Q+4F
l5JIej1nxnajKdIqDkTRDtAE2wXWQWcH3IjOZc3oS7vx/WnoMkKVhrj61OJhTpYqgX6lxZ4DCXJO
jkqvpjoZPQfvs4mXCC86ojZbcGeUe8m18HcXLeO6qEfhzK+6snrc63pdu2yq8HVuYzEp8sMpok3e
lVR46BcDer7HWW2qg8F8wvDQwVPL5mZYmqjACEyaZF4Uj++iiQ25Gzp4Mu/SkLJXWxOS4gC7wMsa
56In0S9TsK9nmsAyZFzIzZLARLJwQTIbdEO7BdkEYSLJQ48mSx4ldOCHtW3H4HEdBukyLsdKZ2os
x/kQ83Wg+wCJHJZGBYs9ldp1GGJeuVI7OLqPIuOxbpOs8aCUedO3bPE3XCvpPxI9OLCzeG2jLewY
Fc9bz6Xt/RJ2utnouKmTQ+QSxPC+X2bQCeqe64OG0F/5XDJGxg1pgnB8TDRmczJc5QzKP2rs22e2
xi3JHfC+FIpxblISMeDSbQS2Ns64q8NU4ggJNKeiUsBsUoy+jrIRVhvteeZRekntpkE/BH7kfqoI
4aWA+voYFWQ062MYhYmHcMp0821kA7ruBIBPUFSdmE+lGESYs3RwLeBMGix5QGYNT6kJQ5Fb1zG2
9JloSsh9MOb9CUvIf0BwJsKmy8yCc3EPhSeisMcS6dm7AKrG8gECk6Pd98Sy9yomPn2rUw+aKHnT
B2b+no6QX4RtBJil5U26rlJWG1jNmPFU1zqS26m26JQxXNl0bxpYsEGLUfjzQ3fx3TwHUa2CvOGc
OyiSLX29bTAamiwFgomv5+ICF0DzsJ8rUDqWvjR9AR/ZpM7b2c7Rb0S5vtwmtfH4EUk4k1kJwQUf
pCIl629RqMxpLjt4c5exlOnPls1G72KMMKhH0J7Eui3d0NP9msalyeIuJeZh8Q1GDIMZE8EboHaY
SkxdQMY88rRNMSePCYjHmfeJj2rFQuNMi7CUheFpB+poOob9JUlEMlHpdPlHovm/3gQyAa8jIAbK
JJGoq/AYVJOvx9w4sww4+gS3ydlh/Du+ZU3LH2JJ26jQGBscsxUa/hIobDzrYkxNUJ28miVj7lH8
hxNJ4CCwX6MBY5XhoP3qKVaz/2IqJEi7BuZ6/o7poJd3soOUayZNyHkOVx3fwuVgimZI2lmZwFXc
X0ZvFxg3wKoyqOmSpfVcxvkAqhT4tiRlK5ilF7G/E1IdO32Trbb2FoMOfXmoaR+I90SlcQCmWDnI
YgzhSgiFGc+1O9z+2uNZt5pUY1hhhF0oaoqh+0eHw5LmbFyAkKm18XQ2+oNPjkspCMLQtPTqe8gR
arbtCGtGfLxt58KWc9oWfc8pvENWb+7rjDAX2j0taU238H2pSFZi7yQvCxPoUMRep8r3oEIcPADY
Wmq4S8/L+mNeMeKTc7jbxPmEUzncpnESBlmy8spupzH0piMyBaR1Y6Pj7lDC36/f0jLw2r0v9GLy
Ga0Q9owsY+U/w8DWuJsjf8D+76QWPYTA5lTkrZybBElNMNXLLhmtVx2meaLiFM1+eVF5Qnr7UFUD
X3Ylku15T42O9RmqcE1wm16GGPcoQ3i3Z4khEGaN5Nj81kmryBsdUlO91BiCZae1G9FkyzE+LKfv
odFtvV8rNEwhg+8Fy0418J79NdRBK7fVoEb1OEkIoG0rJMNB7i2xsTe9012N64DbAMlrYuN0gNol
KOlbxhMvAt0RNpwnSxAacz9Ymno3pVDdP8gklv0NTnPjnhbRjCQvCVos2BYdes1J1Mso95k1Y2FS
KM9uq6CsQVFmKPi2zF+gZDprO5OLsl8tDmr0E5bxqTJkwxNQ987lataQZ23UIFHV8+Ts+xilusyQ
JcjqcbUTY48qWUe20Y6HPkpJ48LcqNC+xA1Nx99rn1Y+SER9iTysU+O4D6IqHQvISFh79GK+rPdR
t0w258q68UlyaKPdKChMjrk/de6WWDGYbZyw/p6vqvOydCJsflO0EvF+WCMNjXctguEfmLiMPmwH
EDJOrAHSmVObpA+iioZu7wT4tUXpRPQ7XFhJh9xvDQXaCe5U2Jw8Nirv4PmjFjnuVCUKGUa8A6lw
qONTANIWQ3Zf2XnDcDlO92OE33yIMDQebiOIwbY/y3XG7VgEaRcuWdCt3MuD0iNVAWGxLkDB0Qyp
zmyvnHvVSYN3V1aSRlvMStZyBwxgiW4Q4kb/DRJXECb9rYckqAK0b2eOtNdPa/DW1epJ+X31LGNb
CY8lldvmIt0SBsDu2YauBFr3b6OgUQgCPUbF3A1lpqH7GaRoW/9oxsm0I2bfJorpbSiSk7gwU7fM
KHfXsclJDJW4HCQjrjZJNVF626aWhCxDItTpJbd4crrhZppWmcHhTAcEr6NdwndkarxH2tY3lfgt
MUrjFTPT1m0neHzxfddRe5jqRsRZuiByfIuYM+wbE4bax1FUXfLYqQRFtCQD6ium/alISE12CZKO
NrddFKkctXm6x1tIzmbsywlsN7reMynVfED9RfybEN5P5Yl5Q/+YIoUXuU4kDHx9uwQYtp+CqT97
NvCh6Tyt44ZS8HnzEBIpMLNT/fwU+91IN7HtWFsoO0xZQrsgOYlStGURJnLo8OeeJie/q7w44y1t
3nDQ2iYbWtHdLxGi9yZypoVYc9/Z20Uk4O7o2BM/obSNkxgCboO+b4weQg5NxOnbQj37jjiPqNfi
Aj4nowGLD/yZmWSzglDXsNRGbePA8aaIk94TOZsliMKIOou588dgsrsJ/lR9Jrs5oTIbyRxLaFAn
3ARP/QSxqMxrjOD54IKLTny3lhNMIMLQkClvOQJ+7nWl/1CnpQZrJ6J/Kmpjno10BhZFo57em1An
bjM6dDozPcE1FlKFfRPh93eRAV2yRckhjEVMgGMt6inaQ093E4dVUCH9BNz0IKH5CCcKnuSGhl6B
5FfcCo/Qc9TEUwaXjPDNqwZTw2o17FFNLnOIuDBW9abC8eYZgY0EcJGojc5BWMcyj2wHVQJP6gHJ
gV5SVO3RSI64GNaXMdRRvqKiaItl9po9iumWb3tUIbcI+HbHROn+GezwA6hZtQ8nVW/6hOhNSoYX
1kfnwbbltoYk3LGr4MZVt7WPpBc+KlnJK4N1jJckIwKS7wXy4eQcdMMKeAysju6A4tRAl1wEsT2v
E0WLzksbiNyLJqhzPZdAH1z/jnrg3nUkPVx24DNf3fLkr+2TiJcBpXYo7mMBKKyhVvJvDtvuCBxo
THNr2qpIw8o+BlUkX9ArlnQD5BPCyCOLvJ/ETDIfRXNXEtTesk3Izrd6zWWP2WMv6wfu5wtb6AFC
L7zNEiAHj27xlcoIpAAKVfvJDwjXzAWmoaJHvBpz56nSYSZXBU9jN4nf6DfqzHRwP4tBRcwWgFFP
/thVAZzL0m+wayRZIycJ7hoV8JtFTPbF1OOGkDUEUcWYFnCEQ6HFhLprgxJljRtfuZO6YE1Y5o2B
5vpRDcvwVinMWxYVTDDK/FJj5vPaJIUbQsD5PXAvBieYeJw3JW+fPASM/SQbmJ3AwwFSXwrD6G76
E6RlDzR1Ooo0enAK/a1OEFRLyj7LTt2QVt6QeH3nQQ+HWQoX+tpWxxho0+rRfxwf+xwbc2cS/jQw
90gScTalO4YRqqW6hIq7P6mnum9PSPJewnI58058KweQJwIkA9W/0s4RBUg7D0+ji35c/rNXqzRf
OvaIdKZ9wIV3TCJUASud39sI+qUIeKqIFwNpt9bsZuj55gp+IL1FqecNdRFIeZlLFPERuNByU6Uk
Obg6ZNCfiaJvQSoB5ppocIVX6l2j/BuIKL4Ggj9V8HnO0s57rQk7KBv9Vqn2wSSYVGHZuuSwx7ZZ
N/mwMkCD3A38tgpajhYXEspUzftmwEnTY3JbLesJ9eEDUh1AKaXIQxEc2FwWceshfYHPS1BWm8H3
fydL9Yry8FflKhia2DGjWpyAh76XqXdcfbxezCX+GRRaqSLYewHJ46r9DhzxBiDsK/GDG29B16iz
z4Kjl4vAB0n+6gHQEWJivC8b8kcLnUN1v8yN8e6JXUQOCP2OE7Z3dn1CzXACLvFexuznWA3fAyJf
6oi8AP6A2nf6NlTAb70h2DfRhbxU36tJPzPrpjyIW3Txy8TA1MHH7EcoN10K4MGJKq9atZsH7zsk
l4OM1drfxiHle+dNWRhUN6FE96s2yKLgZQmNjYveanxxM/e2pQllttbkRdEF+is9hrj0QUEXGgPv
8f2aDhvVhFsEgGfVsptRio1UaJSy2jsArkVgqfdSlDs9wgUFwMGIS9crM5WaHFyvIHOh8rcOSkHd
vFrcHuabFFiRNu6P9Sz2pe2folXuIwC8iDAsztyibG4Te1wjvl1GtZn84YeGbDFJZlwfsJuAHRJx
c5RNsLkJ2/DJR36NW+TEYX+lgW+Vo34D3v89CZTYBAP5UYWXEBT4e971ryiS4qxfxq3Cswg6NH6a
QAZ13Uk9Fpd1h2zkTYdujTeHGdfzM0zsbhx40zW6A/UK86IUXkxzmuxsWdX7SLRPxjbPcLo1OWj7
XUbb9ocPo8ExBjs91vHOef1dQitMiC7lseL+g7XjtzQN3sCtOXZp9RIwtFYuNmeeS3YhEn4xl7e8
r5pMpPKm4bLgidypmW9nUf2CSNUmDvwNgNAbxgZETSiy5HGg86js9rJ0j3CKSHPAZYVQaUE1qrwI
9fNc+d8r0vdZJ2MUAWBWZQrZVwaFnhpAz6wKou2L39UNrutWFGaN3hEEHqNg2gJVlRkHN+3glvXM
efQb+M0OKvsH4dI7tox/WO1/M1V1dJW9C507J2pds0SghJHd1sB/IiXT0xR1+JvYe7O7qzm5HRP1
21lRQMih4AhSwAintybkkCSXW7Sez7DHe/Lible13ate42Ndr0XLYERpEpiazl5WCwTiyMSvRA17
L2a30IV4vpjz1nBNxkzljQ/fOxJAVYh08Z/er/eV5+1py/cARG+VJ54lHY9sqYuYqqc1iLct2r5o
2m2cTR5gZvsrYQNOHtreCi32zJHg3kdszBYhtryd0hwmyn8UWw+9Xh9aMdEcce2xGeWdx/s7sph9
ctF0H9cG9H7vQA2KWlxmj3HotgBlTlWc1tkckm+NP9+jrHwvJ/4UruUGpdq+quW76tci8Soku4gM
TofPwFVOyKOGrK6nfwz2ezp7eRW6Jyf0W7fwY8vVdkyaQ1snG57qI0Wy2dDhMKfk0LPgNFLcHoKy
Ejir3FJaFRFVu7WB0ZA334OE/Vo3FqA8uaW+Bi2+Q62uYK+MIARD1tGHI5weHmavrACKACYF7TbM
A9y+l7cG1vIBkukblGinXgKPrKPxfSDuwfDgx6wbnS1uBsBFjgROWK5qdz4wehk1oK60j5ACeFe4
IB0bDpNnitCUOP/dfTJgoybd8piI6SZqMGFAVlHj9k33rStvMBFVAArfdzx5WniyS2z5vR/ns0fl
lFnT33r9dOKmPZLQPzPH7jDQdLcu5sdlx9qO5tRMYtOt7c4bgLL09JgOwUtXD4BZPP/QqvoJFKHT
Mos2izoK216fwM0MPb/ep4eOda+BC74NqTdnDYnuhRIIv9UrS/grcv87hqjkXFDUdLorKX/uwXrt
AKtE2m7Sado3SMQuc1xpUSERge1Qd4748LtKh+94I09IdCB0Omxh3PR7VkAoZjmdNRn3ZdA+zJLt
1jHcr1Adg+5nvqjuFv4sv1yf5i4JoX2Dg8FUeEMXbvN5BAkentzP0VySgqfkPA3JDxnwgxFlswHT
bo8hqb0o028qxqtPvTBLADptFBqMqPPwtjrzc6Hi2+X/LhJT9dNyQ5PwD9Sk4XeIpYTFwP1C/b2s
5b1Kuj3UTB4toBExrK+98k6jvsg8EHmAnWEGbcwgW0yli4iA/zMuzzSp/4GdGTQQ49uEAzWjoX5N
WHwDRfI4Yx7c4DhMI9zknSI2vXjx8mKT7g/Ule761PsWMvR3ECBkW/+Mum5vUnfXGH3D1/4YU7ON
Ov44teqfJZgfrZA/hXLPiYTuTVS9/Wujy0rv1jI+Tn58N0zJuZmx2fyQ388xjXcQLRY5lesr+tPA
HxTf9YC+CoDhCH54q5hsvbGwsMV+3THb3PWUH6KoLLOe0O8Yc9jOpIyztWOn2EwmUwDjIgagvhG8
EI16wwVw8iL6c+6Sm8Hzf3a2PVxusNHV31nJogyozJmM6avsoDxQohcdY90YzDftkN4Ga5R1rcqj
UTwKgRSbXe74sWnwQcNGxKzQiNRx4u8q+JcmPs3I0qgM2/qVCbdkIBPth2V6gUAMdmED6/mmpUAp
/4+zM2uO28q29F+p8HOjLsYDIOJWPQCZyIGZHJIUpxcEKVGYD+bx1/cHVXV3mdeSOxzhsC2RiQRw
pr3XWnttKH+gAa8u6UaR1dAgqdLcJRN500jDHLKzC7anV3NdC78Q1ZaXobItuq9Km7Jz5Nq1xsHS
9aq9gd6+VaR9TKO59xB9RYQg5Fp4NV/FhMSdEF+zzjopqdUdCtJKyrSPsI7btilVbzF1Bx2P5p6d
ZnmAJ/7em/JqfV2ytXZqkr0po+7S562+arvRCSYtfBtpButro/rWA3pknuzN4imuo+K9L5cvEdAI
g1ETGNoEscobyKnxRjhOi3FM3nnbpNTQglmSBEOptcfSCYtdVqHSBHU9FgOjprn2Q6bE894YNeH4
ydDKdyWpaHg/jLyPzrWgXqsykJ0Ze7ItXiPLsn1FqU6CNksz7yR0dBd/vMLZzcbysm5Aopg/alvh
xKjSl66Yj0YKnt5V4l7G4ktDi2xfnwgu4ABczlP3uUNTMFSAUCmjHhvyPKfT2ZTsWJwXSQXHb8da
vp0y82CMSbYmo4WXqrVPyYESzJY9fl1Qvjn+oLjqBx56IjCElMCPuO+agww9e2b1YY2pUKut2Hui
e6YDkmMPglPfgoYrN2k89K+jM4Y+7ANsYpIDvFQCaaWZkr16et/Pz5Ftp5tB2k7Q6YBrmuUWZ7UE
bl7mUtM8ZIDzRnERcUToc+jOWDn3VZ9tqd+leKruk/I0TDJ1vYaFuBkwa/4yTbNtbOYiERsLa9PF
y92EVFtxCsf1xiWNrrOxLMlo1HRnyll5apNyDDpi5IOR2wgKgLJIgUw7CjJM/XGIceqtu1Cjlc4L
jbFyI311YGofiLdpg1SbVglTFkPsoNg1ixHjnVod/QSvGcu3JrVBWmGadflFSed+geyYHOklUedc
0G7g5U9XCLmhG+9y5L4q9CLFbPh1M4nTHNYGXHRpjKg2MqFafm1G+isOzmnl5ZMIX3Nm3Imcqr0K
C8c6tHhIw2+I5TES2nDMWxghN02hHvTuPKuNehcPWaSf01FG2C3S3yXyKqttXuLUjOQpLepW2RZd
Fx0TSOytFREwDPXABmLK8FqLk6b3isGpgrWNsPMs28kQGxuVS7LJqa91rs1sKLZpapi3xEVG7ufh
LA4Z43xjumazHVtVr7HMKvtLNhvGse9r8YANS3qeoITPoSWJE0ZXOVp1FgfM/GxTu6qzM2h/49kp
KyLVKT8xMktAlhf2Vh9j/QhAHPuJOw9+JBwu0GVZUNeoSbyVfw+Aj+eAtjzKSzno4qVrVXln5Vp6
BKhp5iDUm5J0ZxpuUrt3dnVkdb1XLcC6c25ET0uv2Lanhb2767qq2het2YNmoBMai8kByky7Q2cU
6bipAZiw7bABLAuSKtyoHvq8nf0CvDA+LcNs0XRqygN3JnVdjEl4JiveE33q+ErGOqXIMzsmulP5
Ar3K3inFBlQxBV6o92rTb616PIym9KdJBcihwSyhVF1ussyCFin0R5KF2uemIi9ztKukV/am7W6N
yb4z3UVjWjhPtJj5YqvZU1H2BGgg1Q2kFr4gtwSX1/gtZV7e0lPO6AF2HAeXpKrmrxr7q1bZ32az
HXzg3sIf8+6iZONjW7iaLx0l9Sf0MoqjnqGldlXhnnqRpH6cTDf9OOCBl07fDXs5F1aTeGqt7hjf
a0VTq3MTJqeUPXTKwnNbEk3MSubTJ0jf9G5vB3o1H4Q0XvJUx80z2nWVGszCOOn4OEPgXAtTvidK
eZgKMwhLeSMbVE5Rbt8p8XQSXWN5+JKn+9DMfScDdLAXbTcakeHFed4EtABAEqPDoPVlZpMtVCR6
q5JLs3qCiVZuUbxkG8h7ost6Iw1ZenbG0SAj47EMl4/1qYdR3VXN+K7i4lX1nMrM043rjMwh2mp1
cre0/V5pte2oz7tYM4/4abNXdgWcBrK5pYbNKpbvuao+pOzQm1zFG2CpC/gQleNp+joqTu3Nbf+Y
MWWoiyxvOwRqZVF3fotNySSgjrS1mUkfcUCPNEDv2EhnGZWeHinnYbCuxTwFtqLv8ozGTprDFmnf
VN1M8GM9oG1+VWPxOhv0ByxtFUQFkLE2gvXeXWXayVow7IlxyHXjWrHJEuYYMGgq08rHifZkMMla
9EyOlZ4r3vZOcWwZYF5xpEoUsLVoL4O73CxRfGrR1oYpGXNpasIb9cw5M8wPCXYcDe56Xk+zeVqF
VPtlCGnF17m3I5+0cvd+iayHyDCubUe9hDI91XG3MRN4RbRqSBCmHZjfrcJbNyLpKQql7K1zhadR
0Knxm14ot3ES0tFvOq5PNNh4chXuc2b2N22tvRi6EvSq+wWdHdBxjOwmHzYi1siEVT/vs3Rjg7aY
YbPD2d6T0/QEyhXBNaMlrMwdQe7N+kb1rrp1RLavwvraTLJvePkjcFo2WtPedWJRvR7ZAObj37DY
3TRu8gS/sSvTZK+aCM2GPgqkmh6zePLJn/d9eDeZ0VO5ah9URf1qa87FHM2N2jSeTKrHdahgw/oN
mpyN6VQbrfhqJMq1HskrTddvTTtUyZC0ryYcxfoDCa46uYCtDkSAUu1RWcIJVQRc9uJxOJyQX2+6
cNpDgXE42/Xshyh2CpUzwmj9KnzlFu8KbJs05VGx40Ovop2YAJDp5ma8o7zZGNLwI3YAVWGay+Fu
vQ8pmjOymW3l5DdkSre1yrzDXipz6SHZWjAIkP3vM34PnZNudGhdPLr8tO+vIvQImav4UdveK7YT
Eja1y26SuAHr6nRkusONDIHW9Tcc5n4zkNy7AKtAbwToys4t3+kTzfVBMb0iNfzGlddVUnw3Jv2i
5b1vutMmTuXb2mpQmSXbLhhnPBxqPfxadtDCU32U+munpLdm0+8zVd1ny5tpjwf63PMeqYZEKdxY
zwptUuxOC1TN2YeCjM2pq3vXKfaYmdEfTEBCWLm/voV1fiTjtFlio0Afqr02ctlV42p0FnJelcW3
oc+/KHVx04drF06t3JOyfvx4BLzYAoOOiELtyfaiYzNmu2R2Xti8rihZeneinsRB6Zloedp7XZp7
jpN9Q2RTXVnalO6WVOwns39GrNWfklaZvyl6HA1HUJmi9qouQeISmkbOqmuLoBfafFSnsH8uJG80
T9hiNBdBBWw5VMcAJ9gUChEa7K/ZpcsVwY97ow518ehMkTg41Zx8hEgiN1Y7aLf6wDai2krHMh/i
EWKpD9BvuOzQs3trGqoEw0buqQkR0yRTm57UiDwpi7KbPu9m4kE4z2yEoUlrbIJm0n0vdrNwwSpB
5aXohKKmaMR5gT09o/ZbAtk6xqFtYulXk+F4WttCyENd7UZdUn8RxxYyo9Q81iR9L7MmGl9bluEw
92G6dZ2kPThJXI+kQ/2bBdm9V9UmWfZlEUaXOBweJGTkpo8yu/csQwGxW1sNQRoP27hFCDzn5rEz
SnFIl+yp1PSQMtqlfIxBVWkbx3mchk9OU31RSyoX5ZAFOm0kvdnUbuO0zzwnT2uvdsfMh803kROU
mof3t+rBuUeendSCTK6Q+5xvPNHr86YbY3XbdUa9c6fF8HUDjW5k6R813d09YwD4YCO3DnIxFKbf
lN26clEBVrG5ivqpOHfSeUgN7dRbqD8dTOhBBIJRbzTP4A69KS2vWkP56KxlBEsslP1UKiWHbCbv
h7qNg34g8EYq24p3QfS3cfLuThhN99L0qesjGVz1oJDDedt+B0l+DVV53XfFCiUNrq/O5pNtq69u
NUCziB4Eu6qaHUYeZF16/TzSBwdBsfPA/LSvpqJLjmZi3U7zuNdkwVsYUWKMO8ceDpaiPjp21HsS
QeVVa4Jc220vfXQlV21q3UeiyPdzT+hauqJi0xryDXQkBvY1v6oW9bdcbW0OrqXb1dIKL5FtPcPe
9ZuxzVc6TzEORVYuu5gtyBNieTO0AZwXvcPI/EKUSJqcXBUjZ5zUKdeeRHScGnoSVr3G6bkA7tRg
0/4yqdLX84mHJnmLZnPxhskoqfuY1S+myG9InulDq0Zv2OXmfg8js23o7eoh/YJFz9q7dprSoIsm
xG1t6VKm6pBnzd2lsq2cA3wuPNs2T8us30Od1R6+Pa+RTs346mRKrmMFiWUclTh5QeF7pxfiPe5k
hbpd8y3sKsCOyDmXeQHDp23qLOv3JNa/NnZ/L/NOgWIjJWHJiI3pVniZjc5zbNTXWTLnfme6DIBE
nzXLUTvh6aD4Ku2n6cUBuGxDt4m66H0HyGVtNTk3HDeItrKTHRKPx9nwrJGQ2eushx2/HsLhlsD1
IYXuRd3YPhcUoqNWWG5xNr92m+gFW+EM+aTzrK0lSQuxg57OR61czkhsBy/JmgfEmxlg19qgVYWK
jmQUU3U72c+oUOQxnYEhCkeAR+bHfE6uVDkEc1wfKNy4ZPVyZymSstOxMZFjSXFqXe0Dy7jGC1vD
xXsJ6XMOQLix13ipM0JQz2nfxLO+nUxItDh0GbceaBY7UIa1UqcCSYmdLI435kWle2OzTBeQ6PhZ
c+b4XEXZ9cgmWRpZ5Dlu35G8lj7751Wmx9cl1DB1TMJCKB6draV7svPl0OaQwFWRf7WMdCdd3mSa
sY2IUX0253lALu7Ar9nLUxhN/aY0bStQyS+91Qx+dFLDA7o96Bo1HKZyFKbhgP5Ve71D2jTNp7ZJ
95XpnPQ42y0q+t6ljU65FV2kJt61od7lTo83nz01TC6bTVx5ZEc/S8fZuUQ3rVsc2lah0tW8i9tx
CmhpNjBrAA2GBnVhHeb7zobgi3qUo23sbvTIvqXu5wuv9FVP2PCratkURXUX1v22slD8uBpaidHg
Za2MZD8cJ0XYCIf6cLu6DUfh/LhIaK4JhRdbmN57ZWJdIsdWyWEN6jQSCYQ0TB/oed7p8Xm9QD4W
cZSw/xJ/t4Cbjg4OIVNgi0hM32zRHmcKBlKpXeHie4+UO8D9089EtFvNgrvF3fe58S5CFfnnSDg7
5gSl40s5lU9uWV47vUp8oOaPWbW8uh2UBZxG69n4zFRTd2tNOdOLirNSqoTBtk+7TlC5S1Pb+xre
Us5vAwc7Ow4HiHlKaRZg4iPjzndFraIpPxUtundGWibBVHx0mXnd2XSt4vIlIMu4MDZTkFSEqT0R
yOyeCOEi+nfj+uSj2N2sv70aW1gipel26CfYXWMlbCLy5T95OoC91JFPa9JNPoC9DojM2Wwatwki
kZ6iYgyUHnHOPG5iOtoPfbrX6OKmUlBj6NqdaoJEOg/RfB1mKZs8t6kr09V68yyVTag023Z+pv12
rk9QvUznwbrkNHxYdAn8gzE272YxZLBgDJxbj5k5HmhYh7Qg+tY2TzyyQ/SvZTIY115ReEGNXfse
TfmmKZzrPnOY643PXagy9J3VIyRpjiF2AqZlklXPd1NPuh+/8n+6SeyutTAccC2GTfByLWiV7JbZ
1k6TswGWruXZO+Q0KJA23WcEYb2P5NK5kegrHqpWCJ20CA4eivGl661LTz1EyptpOvB3KCFNhN6g
xXsKVNjnaOoH1ZJAGuvvSf4ddOl57cWcjWBPLoXaHTxyC6oydQbi0QaWspDwqUvQyECT2bW1zKhy
CX6XIqTyOn+d1OKb1esnlVOSC6J13TbM1bXou7WeC/VxaULOucYPqzgYx+IKeNlbVwEFGhdO8p1o
4bpitfOa3q3YPQqvszrfWca7IVKDbFIQkbSg8dWeuaGaxR615aa0UBPDPuYyvWmz9DyY4qLyRcAy
U67t4H1PFIttXFu91aWyj9Jhl2Z5sNgwuLRwU4zs1tTTiz2NYJKULHPic04tm9LpAfPQ7wWhkleb
VFE20uxvhZk/oRU/WE1z4kUgmF6bShNR1VQH2DO9mTg92k2m7pyeIs75WcMWxCsQY6gkbOBJKMbF
fMWAz0JeonzcjqO7WbTq1sp3vdu+rpNI0ZJtBl4cGWC0zXOy9gCKdW/qh4/V70OVGLItKtRe98Aw
pihcQvWkZtrGxrtwsps7+sitnrdV8aMAMAJucaGEAdfY2tu7pH1UDed2aJtrMUjKHsyTKvSrEXEw
uujyx9LTTOfd1bqHdQbkE7ZLYhqo6aheK7YgHb/71bIq15WLbFly86XLwp2N9YbJxkxt9r6rsKsf
6vnNTIebzOr3+fyUuwQgI+bsTLSEaBGiQs7nguVWDJyTmtthQhPvMXsUClL/crkxiTD0pttkPD1J
jJ8DL05luzXr2FuwLNN0M3CSDsl/idR+PkxVsS+xh6wtavEqPyabLMKzHK8XhDDxWspGGrhOJKry
LpmRHLjocVSKmyyzv0TtvCfq8NQu9FrKGhHtHEuhXg2TeWMLZfJNp31Y0T8Mzhn6VLduszjcKEPv
ZXO7L3pCBNoPY5QEHPXWDcup4HYB+Alpw0Nrj54ZL1vZrsKp+SFcU+tO1R5+LLjVwbOxsmebJV+Y
d+pES/qoCBw2Kbqt/TiaHGBYBdJkQCpeICdyEY5TSczm1SfTd0RBgE4I5DKXmD3yCZf3NVDeXAfr
h9IuQxzrXpWzsc0m/cwjVMRdDFzfzLuRcVqpJaQct1rHknO/he5AdtAiax8Pa7CRpCChGhAIPTlm
jCKseQjwz/GpRHsOxyqo9eLYKdlu3dDV+LWOTIoGvq3jxM54XseE3qW+DTQupoRc2Ngwc9ftYx1i
q5z2yfKmgayv32sLMpL1IyZdCCYr3LbxFLicKVMdrDsKb1giNMsomS5pfyaL7JTU3baaaesmH2O2
2RG/vHXbTorkOu3iLzyu3aowwjixNro/JclN1GsBe0RRtJ5KCaXFAYEaDyLUenbcEH1XQd5SIoUZ
/dZxD5Fr+25tBwt9cvTJCdLG3iB6IiMzNsiADjxNjy7MX4/LdEm/WKNNkUHBFoBRtCdK45wDj5NN
7Sdb3K/7a4XhZJ/W3+pFu2ps5FRQkeFFRafNHpIysdhDASt2zUxNZvuYyfAmS+kk3E+b9cWX8EBu
UW7XG8jMasOU13vNZ2e0+M/SPAu5XIwqOaQwqvztOtwcvqg5N+vKaVAmrvvYgkfRHI9AMYZH3cwV
v4mCHbim9HHOPpe2fjFJErt0ANCSp4U3tzDJ4/wrCkDohdwjRsjLI7X0AbfQ580GCJGUEbX0TP2F
Qajo3tKPDbVHzZCJGxchp1/J8DhW7kTsjaNsAW3oUXNiAPg2AEAyf0vy8Y22BV+c1v3O3kfxmGJm
frp0Nym+pj4VX/SwFCxmM8TIqReQT1rogAZau3JIYyxUWjC7df5k9luvh8+6Kh7qjsqP9QXC3Gzy
cFD3EiItXy8Yx6S4pFkPzerHior4zjSWaz0HXlnI4iwz7/ylnllkq/pu3YHXn9NO84s6yI8mHOVX
NVdv7XKC4TFfKWEgT2juB20t/Rou5TjfYFFyW5r6VzFoR6G0zAqDti2K7K/yfqSuZvq2ThP42++Z
tbzhrsq7jZ33Qap3gzTB7iywbbu8xyCyDLRF0rfGIGNKXeVunY0QuXdo/U9DIV+ydHlJzIbIoLrB
pnwLqBDwEg+RMm6twkUZrL2IWr+mTOPUuOm9amVnW3QPCtS3CS+CgEx5yMqB+uEqudNCd76qaIMX
UP957Kr6OUqNxzHTXyPTuFg5gUBiuTtVx8qzMLV4o5sjW45b34VDfVuM5vUi2pNNaEA+gSlyrfMl
ww8f39TutllB/ZBTtET4+UzaqhffZB++IqY7ka6kHhUMNoZj1qoYha3NchKjdd13pZg8I69uJjHs
Fru9qQAG6Oij3yHOQ4DmfoB80J8FQBtPksJvKE3xqE9609Sk9ZpyBtepumvEWIYXmeUrW/uDjm//
luF4bu25hmPQn1vd+EIAfyss6zI65XtUzhjN5DIoFnvLI29VQFld2A9pbNyI0glaJ9kODuHtqL/W
qsUOw27GCQqWW+XfGkTKiH9aY6PptMcaO2AgXPWXKf8+qAg16jZ0r7BRWW8wpwZKUIwrk26hLhSq
xmqdcauRNExdulXsuj3lk3yreBlZ211Kyr+6EeUfOs3bdQXbAtpmHGo/r42nkYihykhr1o1o3YAh
7bywYOWM1lj6hql8Naq17AraMavztwpBQTN2r4k1lX5StK+TlbyD7EhObgsCot+0rfVVSkQpnUOV
UWNqu1aEXygLeYT5D0oTZltlV7Um+VyONV4YreJpc3ksG/eOLZ6qpZb9VnEv3ZKeCc4eRRW+RZFD
yYuyHB1nQIhs3YOtXE15/tyiCpK53BudfYWnBLfOrYTg5uqcHB31pYe3ih+z2A1CNftS5ui5kIqm
PsYhFO/lh0RdKItaCDAqPb5oBpsUblj3tPpCOd6hPzBTNrZlyLbUAj13nQ5XmN7P+fLhJEMg0mXe
K/EwBtRLIdZBXVh7i1PVtGbjhE9jUl2ldcJDh1s266u3qd2PboRaqruFmuigaylYCjV6+lpDlPjI
mAsI/v6Cc1x2C5CBKpoSLBwG5Lh3QXj21MYmFztPkILVH5Q28zgYOT3x4XNtieib0djFsUX+AI29
LMFUI0UTlXojMEg+ZeGMcHw20I1F1uDpo+y93CHJdVMto+6ZskatzJKdmoqPyeiCwarf68q5aMl0
qFPrEsa9tUsBdbeI2IvE01N230gIbD6nXGD8jUecUztqUHSR4lvWkHynjtJFHBzK8/8Soqf6NzSh
9Fy99KNq97VaRrAi0XhRrZyWIr6jMHg35dmhquECi2vdbD7+mrPGJ2cXq166trISzDuSwjnCzpCm
6O74J6YXP3PW+OSrlKtdIRhxro5j92qionJ4GgPB+qhm779+gp8YkH3uNxQl9BkaUrShC4JBTUC3
6+K6Yj2vvjCrJ8yvv+YnLirq6hPzHyYh1HQakGcTTt6T5sOPnNUi/xMDj59d+pNBi00ZEfWv6xOA
3FC8HOm4m7T25q/d+CeDts5sS7vMsc3NUVx4Dp6e2hz+Ndsa9ZMvS7moWPSklJcrXfvQ6s5Nifrx
r3kOqZ9cWYoFdqruC3Pr0AB3l01x54lO+zMvJm21RvkD1xr1kx/LgkgvTQYWXVY0sEFuo1dEmION
V0I8W7XcUnUinxSz0AdUrDr57tgtI7WRYsRsGqvjgmrFCoXCXxymTxYu9WAmZTvjfoGEAGFeVVHJ
icDhT5yZ1wH5o6f9tMw1o5zj0M5oBls3RQf6Fc73yahPJx3BYhr8eqb9ZLWrn1Z719cpKBrGlYVz
L8k+AFMpDVAfDOXx11/wxzY32ueeRPOcAtvFCw5z5srhvJC/gANE1bsaf1tXew7s8OtvWifZ/3xf
oA78/X+s9lqS9NDyE5/JKHyvxuJFa5w/c0z8Y2cpNGe/v3YvbdyHY65NEjeWlwXkWCCCxmeCUpNq
08I4/voh/njQNffTyk8wKLFS5BfbWJGvJuWgVl0dmmj4k7YpP3tHnxa/4aqzQZ8ruk9SJojbI3Yr
Q//X7Mw0d/3S/xgAnFjaKaNmb/sjsFvfUTxaf9YJ72d3/mntz4umUXm8VoHYyjvS1m6jRbm5//Vb
/9nFPy1k5HpTYVg0Amnp/7HBdbZ5aisp/pLJsfa5EdEw97bWT+uJWmnxtYYLMWal1Z/sEj+79U8L
OK6MfoQ9Y8KE49XayIDc9O7Xb+Unk/5zC6J+WtQwETjpazQcj80G9k5sABpGCgVri4p9Snx+/U1/
HA9ozqel63RlXSk4um85oItz2iQlBP6AsJSc0YOBoJwStu7211/2x1se1Se/n6a9pQnaAsT4tuET
SO8V7WWslYOpaom/ZnK//pKfDMvn/kToMFRXqJW1zQ279m0k+D39qP7aJuF8WsVDRJHSQidcPA/d
RwWLMBkt59i1Dn/t3tdn+o91XEwJRYI23RTLZPSVZLgxqbT49aV/sr19bk00CMwLbIc7d7QkUFHF
Ub93UdL2LwV8WAX9/s6bqkyFtbbDxnl08jEVig5xXuqbX9/8z8b004HszBqNLEM6aafA2NsVCNLq
RQS/vvjPlsCndWxZrqDADyf0fOzLCmA8tMJjoyJh8YxKos+nVC1DLym0KfrX8/zX7xqVtP/8b/78
taxQ+0dx9+mP/3woC/757/Uz//d3fv+Jf+4+yuu34qP9/Eu/+wzX/ff3bt66t9/9YUtfqI5W4x/N
fPloEZn8uH70Ua6/+f/7w799/LjKw1x9/OO3r2Uvu/VqUVLK3/79o8O3f/yma0y4//rP6//7h+sD
/OO3+0RGbxUmkP/jMx9vbfeP3zTV/Lvq6raD0Ymg9ZrK1jF+/Osnxt8tV8OpDBcUVcVJ6Le/SXxx
Yz70d9N2+GXGyYE7cNbgty37f/0IlY1B7LP+W+i6of32f+7t9l+Ry7+Gg3fx7z//TfZUbySya//x
m/mjncj/i3C4LZuDmi93HVsIy/wRH//nAs0Sq04aRe7GZbkODThrmGmXnHdXDcq2tBE3uI1bBwK9
qTdhu+JNTnXvlMtVCxM5sbsuhrWvFcufWumXRo86ND+1SHWpU1M2XQ7nAN63ixqxF2X+XSoTl0B+
TVnvRpkAUk20ZKmNYpH+5BChlMcgf6+gcbyolH5a2w6Er7VzETQgfoUd46uSApcnhXKhJdDG7II/
3nZc7EPR3NPGw8uq4tWZYIXtUPcL6iShx6y9Wzgojt4xPL6eFSfxK1X36HjMhvc1pXgGrzjUs3bu
z0kl4KCigGUUdOalcfQ7I6QoEouYNEf4aveb9VbXm6GMIshDZQtOBZcmAb9BWy3KTHmRpLtw/wj1
nGBGk5xM5g5k8g5X2WeRl/cSTxbqwfuNieakG+Xteq2VnrXb/HWoBJY9b45N2aimbDNXu4vC4Szm
964u6EKcU57cY7yLMBjEC6+U5BAZl07pNkCDcDKXrtlYOKNMun1QqXYv0VNN5sVgH8ihNLXlSo/D
BzyQ5K5uNLwiBzNffSGBn5A4uqjg0cXv19F1+tsO4WgZmpQrOpu0iDa4Azmbck5MJDTdc9IAaNby
FK+FBPNYvbT9e6m+Z7wpRcsh2gZImQv9JXx8/Xzucr1zohdfAxNSAJPx89njI3SLOdbtPF/Wv1qH
Zv3gPJi7SDUpQqcggptRDM1zWnHo6uibSK07N2yf198flOhcm8ozqmHUMd05RlGgpDXWyowpkcfW
SXWElQ52kJqEOADo7N+Fbu7ncdhwhvuJesl7/CMuKnNvHQg6k2/XCaGWzANb8eWDm1g7Q9Wh9tAf
ZTE1d4h4TYRHmh0gXwpMpsPY1vB6u8S2DuuM6RWw/4k5XPioSzx2gqCuEh+tw1agh7Xcg2i+rV/f
0KVF0aWvDTnmEXghUOmzzveowfNS5TsaZhh9M5t8S/0W2SEE33CJEE4VmbUvp+K2owQKIcS57gn1
l+KE4xCFSPaDlsQU+wDu21cugtR1TmR1FJQjc8KeHmsHAI/5MRf52bQgFUWA7mvbd8m2acIdsN/V
GhmjughAEWIP1dFRVfJdUSy+tEQguuK0OBJxCuWRbFwBHmQeQtVt7vCs0r7uMmtnNYwKT+mGdFbM
nGAdtXVEky7c1uC6I6LFkc1jrXCY9eG8rhiKk3EJEgGNtz07VzfDRLUDA+3Yh1wRQakVJzfGkhNy
HJPevaGxtrGcYHH0+jp/nEPoIH6jaKmX7qZR+7MQxVYDtkUXj+U+1FppKlvWfl2ytAWvhbnDH8sF
Vr+/GDPMTxlfEbQGcXQ9ZwNGOcWpaZxDatZBoqkGXDtmOYnAC62cxQiHPrtUFVO9nOFqRBOSV4qb
+91UWKe03bMzf2vDIQ7YkE/CLVBjlPOuKMt804d4xrmFOEo+g14K9aAdYzW5ikB0DBuo/pbM0ibQ
YiSVVQvHXPZxoOkwX6Mz0cnJ1tEll3IzRDhqDqGvaBIpQVXd6E7YUQNt7fV6fB8W41BpOZV56++G
Gri+FiUPiQRSNbN4p7pNHOjjfG519yILzUCjWmMbgBjcjxL9XGoNXi8ORoczitwuJA51W8tDJIRE
2jZvJXsTOk99P7Q0b4M3oDwTrVFR5T0qbdSEdRIXyHXs1x/32VnHOlQLnhOlf47KTisEpRuD/C4k
YHWu6OdcG5O9YsXnSA1XbwK5MeJ2hnVEaWohZcALCGeL6n9Tdx7bcSPtln0i3AUXCGCamUhv6Cly
gkWKErz3eKn7EP1ivZGsXl1k/V3qHrYGXDSSmAkEIj539inWUNtWNrSIjY76dhVWwUvZZZtIycN1
2Xu/+w4VMKxAZNBMNUCion1n9e8JNKR162eEd4OH3g0hGOPd6JHa6ac2NfgQTf4zlVoGuWlw9qhJ
3dBGgmagccGkY12UJio9c5tDmUqqcJ3Hyc+00napES+nzPtRJL6bp/CHQrmSKUIhPGnLaKfof3KO
/VbF+usU122hmRYkZ8KCr8GqQkfJRJSdbzxFrseSLZcdRGLUKdlNpky/TUbU3N27b3YrT3o4tWp/
yB+0r5Hs50uQKjuEMG1NMNX99SWoEIBbf7Ih9+XyzJTYIWA8VNrmFoLKq2oat+akcchWK5+HYn60
M8p6Iw8rMcAfkkxN/KcXYwj6MjpDDaqYQ6u/px1GanUSdUC+obKwSZ1iX3h9t2wLex3Qpr7GBpyl
ifcWFx/zmT7UNKsjE31lpZ8grbyZQnuKUv1WKXJjgWLlqU9ui56ZUiFo/RuwKEon/6VvoDYiM9aM
Sz3pq/mwYAuRUXkjGe+04m5B3+sctuZm/iWRHi3V9KFTMzquFaf/fMzNG7Q/KfuOQ2kaE3c+Vuab
BoGTwVFzoxbZfdzZD8J8Z/ZjqT43iY0kO2P4DGiTae0yWS1HHyBT9tqzQ1o1D1vHv2fTLXRrPTVy
l2n+oej8A0w4d2Zrhcwx2Um6nL+WsX9Q7beQQTraEW403FXoSBEULrQeLdwod13y3k/dqmrfmbDZ
0Eqdh5tvrMha9tpdPweAMykAuc78f5iW2Hhecuxthqb6nEn7+LdSmMtr2KIp+8rYox04O3V/LnmC
EqAUcXv0lWE7VDQoq9I5k6AsmV536zj53avu5BgIXc1tNBIPDhtOsJ2mqeOJiS4GqQRWmsyCOaN8
6BuWuR39Dv2scXHwWPqes4FB+zQHdbhLcmmYCqJ3roSMVTMoMb+VikilTVyPs2S+UoJYVJr7jnqc
tLL3Ok2PTZ295GJyTfM9n8SZnvnaT/9U5vqaqX0+PJZmqZalsXmwcL+u1w4jryQVI1wQZJwMR+uL
HD0lh0vi8nIgCb//LUf5D3H/1W3ue9gvVcAVEo2Bbn6vKTi1b0KzsPINhlbLa7hBJDrGxU0PGnJk
IrQMORJtogRrr4T3SQBwJT6qRvMEn+PINA8Hmr0UyW2NqCe3GcT9GLHjoJPZM21/XQnBz0oYG6tX
3KSIad7uQXmeSyZCBs08M0y4h6rRaOa2Gqxd2QjU47Zx8q1kyVIHH7q2CKpmFq0+mssuSF2DpVWz
Nplxr4BKZl3GMvUP3BdjKO8LZz8Hzz64LJSh12j73y+Z8bXq/HmPHKFLUjZJKKN9qxpmKGaCTgVN
Ood1icfjFBTb3h8WpsPYd/HMUuqT98lAOM7i9zat/0MNupU5EEV6PAHVOw+XdFIXdeg1nEOYy6BX
hjhMIUAlymM+a0DXC8yt/lGaw6odK3cIpjOwzGXhY2jGL44VedaNlG67uRmb7jN9/5K9/z0fvDoE
fV8XDomNZQjNMZiT/LoQe1QMSK84SLgJc8bBiOvG6phHBq9Qonwr+mzNnN8iIjVrsxREanrQxTuI
KjcO3hmYy24i6qk9szlVwgAywRQw0znNud7C4m6+ZXMGlcTwFNJdAWZl6ORaFSfdrHcDStn5p8HA
McaowL/fwquJzj/enWWojsPRoEntW7nOKJQw6+nQb4Yoeb/OZZk7W6gu4llmzgNrl5venngWCfX7
vOewtlrxCy3QxUzJCyK20VFxvSJdwX1bdEZyLFmg80aZD/PClIeiTP9QxLkenP980ZbgPLMkwN1v
FTqDcQQLH2ReNHvtnOIBCloxNIzK1dzOW8WYAVJiGmLSmNFFLCTjo6HRwHLkGWUnmudzb4Y7VNNk
Hj/akAewtU72pRrew0dvBlxxsScyLTSOCHHu2jh156d/zuX7ODh5VfCUc1JRNl90Duc1yPeGh9oi
AZ2MbSBJofmrGEst41CuQSEgheR7uViDB/oxP41/uI3z6f2PKyINk4k3Ah6GvL8uUgjMXmykUJTm
qzCnA3NYTteeg1hfzLsH3kPhIiSg73sB2YnxmiRbzhnp/BbV/AU4+bxb2UEGitdatuRsf3iJ82bw
z5do2aZhIMb9RxVaFMxmjRovsRisazpC3AQw9n1OC+cctOAqzjkQgoZjFCKAmeM0ck5stIfhFYTD
8VoOEGyDnJLKuJyTpEGSHvqJ+++v9brqv75WE3a8lMAkhAE5/9vlBB2Wdd7EU2EEh6kx7vK6dVPu
qKxItDhge3/c6rNsfhbWKVCa0NN47WkuaMTN2UTbYZR/Mhj9D+EkL4q7azgar003v0W0PUI/Zazw
KpvjHN44KEzKNVJxS8oHvp9ij4sOt76bN87jVOQ3VukflN76Q3HZ/Oda+/o6vu36QEGGtNQ4KGNo
JlMK7ZGhOR+SmGLfcT978Fp59HOO2jIg/nOIMS9EBt239W3c1a5RxYvYMRH9imUbAlGdXvMYJQC6
BesSDifW8l7W70PPVOG4L6z3+VmykSyVRb0pG4Q+tTx7VerOj+D8ZjuWdEdI3Yr26boQ/qqh/hUV
fCvWfvvy/6Z2ewp/Vnmd/26+F2+/1Hv/f6rwzi5W/+cK70Pw9j/+O3nLPn59KfHO/+h/lXjFf7FO
AedK6eiONbecPku8jvwvwyQds2xDU9m+55/8VeLV1f9icSMUp/YqDTZ3FvhfJV7+N9Y8PR0Jt0QK
NpH/pxLv963IcnReHbwVahKG1PnfvuRCatEWzjQozTZQEmeZhaDJIB6A+VXi/ExCeG6c8m6AJXYR
TdLupWYwNp2C0gTSbz1Bdj75cbHP40J9HcC7YAXhMPPfBbteAR6n4lqHlrZ7bMIQgWJjqkdmTIjk
p2g5FXIOMNuZU+2Ur/E9LOXuQUdfz2h9Zar7SR/sbQXNbMiC4RTpRb7HbmtvBDrwy2Q8mkMV3cdV
gxgO0tg21Po/tFGvZmt/3/ssghxVGlTZNTYZS36LCATmRR0s82ab91EIGqEdToyKDo2qnEoYKQsQ
Nt3eBP58E1Ijb/SJ8M9n24kb3+OoYVLUqbA7qUpG5s3IGe8BtkZr0Tf2+vN9RiAKVnZv+6cK+uam
nq3mEFYV5GwDKh4PZlTm6zh2XT+r8S//21r9D5H+P3Z3MnGdg1JoUugIFb47lcq8a2XXzpnTxAdp
dcXRiBjrKzxlVoo9o5UuXqZEHHLFYxJBTB3V2KBwKw+YmUI4exJ2WiGgso0lRGj9EDr+7z+8xjmq
/PtdgDPF82PrKgwZVaOK8HWJ+oBa9NyOuw1oenzLJgp5RnAfVVF43+batPLHnsTCI7wfIGmV4w8b
nt9HO8lLq+NoArOYxNaGf6YpnnGIvE6ZfYX/NCv0j8UihTCAI1C85wHVacx8fZkx/H09KwOOQSfm
MJBpuYA3XV9y4HLHIkF7WjbNxepCHAK45ktP14K7MW3eKiNz1pVA4kYFWy7K+a86Y3BjY9f92CFN
rSu7W9djkrhRTLnaSSjixTCtb5pBLXc5VVASbkTGygR5a3TaNShn8/bf74IxV2i+3AWB+QDVG3Yr
29JZNV/fXhEzbznqKqXoKIcjpYL+3zSplq+qKkzua0DWi0j6PjPGSgVFajDOajaJk8CZZplpdEpl
HU07IgUAxUP3MUZaepg9Mxe1nhZnlIoFRFcnvlOSej1g03TQhG5QuNCwKSSHOo1dZB2otWCuMjS5
cwgZHbzxQ3Knf3+jV5/AL2/U0oVOrwsVLU056/sjoTmYH5lF2W4MX+vdQgP/UvlD5yZKXK6ve4A1
D9HD8jC5iUrUvAaNv+0rHvkIIeGNP9jvfgCO7vMRzxD/bsrCJd+gygga76wIv75taYGVaT/da7oz
oN/zw/V1HwDfr/8hhLtaB359RwbVA6k7c9bmqJIm49/rXTqUOq8Zsm7TggY5ohIfN+UQUPGarPTn
dBjGZcJ27tcXtQiTxQTVGb5SOpzsKbiv2vV4aByjokCipregjoPt5PjWZtSmfVHZFSFXxWQxc5Z/
GAowvgdXcj4BLU1XAYA7qvO9TNcL4N1toLYbiCjZWTGIinylO3oC1lNaUtzFkqF6DKweqVMy3ea6
9VQNWchfyN49hjxWjPNjsd4Ch8jHsXjN6ZVgFbcwhdKfcrMPDmVmrgOLu8H0crHGTjVDtGU96WOV
/kw66gS9v9WUVnuk/Q7CtdT+sNau7ndf7wwHuMWeRjsXUe73A2YM06mYxrbaGNdjr1yWYWQ8QtKi
0K7d8a9qd4SMfgObLttdC+cNcr5o9O1bTumSORm7P2WJ9jgYfzoZ5sTx+0tzdEMI1dQJU77P60FL
n8weX4sNh72561Pmi30UmftAbw30/LFxyCzAW9htbP2RCXbLKH6glUesOyQeuLewdCF4OEPx8u/P
p/E9YkFQSyRFt1zyx3Hkt9jftxxNa5uo2Qw9sEtVw/+tHjKxAA8s4gGKRJEfR4YxQdfq2rjNaapD
vlvouZS3uYIXQYLaaTWCVnqTSEo6LOmQunvkEYLxV2aRq2OhY/cTpNDW2y61Dmqsnxl9H24iR892
eEG0aBjVgdZqIj9M88Lo4cLTpwFvQ9zW//3t2iyG73fCkY4UZLQmR7X1jygk6GmEGHbebaoGtjm6
fDnuw5xWEtByZ59B5uzEcB8UeNz1rSUXnhyfUjiEi7hMd1aAis2kIutUaADUniJsoIEFmu3iGgQa
ea5irIRaFdOh8UnXrB8BTBBaP+zYfYkEoxI0r1IgH+rcASlDvVsCnpGLNA/v075Rd1Xh/zLp6C36
0YZ+rYNLiHWKIORuct1JHAAgGq5gOkcnSsN3tOAjMDBzx9Nh5CTsymekcqNRJqshUC7wz+RCFJGL
GqVZQs36EHnxCuFrm+vOpe2YfR/K4Cg1iMBepQrqLSWOyzQdjnIQtBb12RFm1ALkwjjOKE1QAcoJ
k9VcOJJJItaMUN9gg5QuRFp/OI1y8bKJsnOvLxPzw4I0vHKGZ2UcfeQ/gFtlb17EdAO7cal5cb0O
6hgxNxweuPKWsbED7WZQ9v6dkSmXvmqWeknpqB1BHIV6ikkWv1qA4zc6h0pS7hSupXuLZC99fMMm
C0Rb6sFQD9JwU1VDj46Cg9Co9EM2IujIUQnUPnPf4AAp7TB+3NGv4aKF6rIjVsuU6DGsO0rwVA1b
LHI6W/B2NWcRYUOzySLUKEH15lU4jwGWRv4iMUjNuHuRCnsATEKO6ko478xOr9v8VznX4nydmYhh
LFe61j5HVgAjvINwYRbOT/RdSKdBM1YcW5Q1WXJxneOZkCHs8SYEyig39UqhaSrU34OBOrao9K3i
V8siruEO6mgOfQs9ItApdYduiHlqpNOgb7CcPHRq/6AGcsvpe2PZslzIljEAfEjegt7ZW7FBZfSY
YddQm3OHEqsSH5Sz7rOE7dA7SZAADSZxa3OcF32C6shvX/VabdGHdQeZxMCDxZralEPXxsoWPK84
XWkoMqMMygF2h5ryUJtw3zVwQ/gNGS8ejallSEsQaVGDo8ztONJapFJiLgyETqOPvLkbw0VQ+wN6
2U53tSoOlkxSU7JEwEbgP9Q/TROtK36OzyWbkddWr3gPHStmQVZNmD0iN3nNO/lUjdOOVMylxoxj
YJ7hzd7syrx492OK1+nQPvuJSq+lsbfWaIWrrARDB2TLLR3Ea2WPhFuN5ypw2tgMq7DUDQjkGMWh
lCUkbTLk+iGCvtbzzgGvYD8MBy0ENcoA4UOCoxbdYb+hwWnKxaQBO8gdbD6xtRwbXr4T+PESUG2x
HZgRD4tzBBR2U+vsDy2YezuJmwcrfYqEhSALMyfatrSInB+ZEj4LU8RLmwwOWQ2ZUW39JNQb1lPr
n5w8u2nw73Wj3hnvkDtsyyIXTybqmUGb6g1so8ZFfg7c9qSGavAOOyd323qS+5AYFIoZvoiDpTCE
5+uXpqGYqVVqvc0wR7kpax1TEWgnD3WTrgkh1WXrNxVdBWKWuLIetHkjYt9Q7k1Guhe0L+SHCqwg
saLwvRxuvSoEKN0PwT42CuuHUO8yUx+f81DXDraZT9hlGNaPLhzKZRDFOYbTnfnUCthDHGEQrmDQ
+r6FCVtCxw41ivYykQgrbRQ8lNh3HA0GUtGYSfVFLbE3qSus6KJJSQ61Z2/HhNahLdHgeg7mVYXd
HWylfq6zhsmZavoB409jzsNUgSmXJoSTmoEC7yDRiJwDva8vioDZNSWIdvGyW1yv3qiNb/DCootJ
DwGS0CBI3sOnaT6oE9+A4dE3/YsEmy1okv7sJYLCog6PWFJiLamN8V70tGnbxtdva5uyN/cO0mUz
utZQKbvY094LkWJtEYiHXqSna+xutcJYdz7k7Jp6MH5cxb5T2uqID0d1ZFzJiHryXt28G9l+7+u6
M9wUynIR5yuRM1+ApDx9KHFhuq1iSAhOCelt0iy3N23lQTEpTar6Y27bu9bKh92oMIlg1Krz3PTh
Hed880vR5BYjIu8QmrRxpZ5S2yCzpTlpGafJCIqNrQ0Quxi13OseS7/Hr3zZmh7c/KHMtxid+UuW
HIdcEKcPsa094W+A7Uqo4aY1yuHGNqnK+rlD2XsmklWpzE/YAO1H1LMYjDBR0xeDfCZtPiaS3TSE
LnnbQNsFWW7GawcQ1Aade79uHXg6epq9jTWKSJvwcw9CJnrIFOXu+n27nhCVpq2+KgO/RSvl1RcT
x65LHyaMYoUB8nxn4uZjVX+UirNpA6O50XUGnsiCGVjxquamn79XEg/s1dB4thH/LJMid9yo9O0z
hjr2+foZsxOxYf7tGygaGaIxJUNRU2gv8qDQ103uRZdSnf76MDkzShV3suX1B5oeQ0oB0e+WeBAd
We/jEYUaYKocCrIWNv7h+j3Uln/99H9/KdISLW4PSdlZA5PTbmTCcVuNhnZTzCgNQmesqGJTBcbR
V8QCLZ4RsY0BJFF0GmmkDkUWuDnRwTkW5b0ss4b5lfqYByE+cyloNEo7vb8sfR9CD6SXC1z+iBEA
Pbx18p54J02D2egCXLNW3RboRD9j2sHBDHqu28gyDU51o5wGryxelFg9xVNmomRkIaoI4d0enN+G
C29YNEThLwPA6WI5vcoWQWk7pfIBiS8cSMiBylAwkYhH5qM5hxBddqOZj1Rb61tTiAkh+4zZk7S6
8RDObRWh5/UrxnxwCyASaNKWzUKxDNa5rVs7BRh/2KFchZog/H1AM8MI8F/gqUmStQSUw6hThV+K
l5eH64frj7X579hVWe/9YuDI43DrUg3CHtfDD+LwZ+5VRgsWwbqJWvHc03zAUiOSxDTVrzTo7UuZ
Z8Tdlrj3QBfRucaDoC+4dLrjG486lILYH/37eIYiaNPnTpSb43Dj0UxYZ9L0gSoQm5KQNSvwc/qj
ShsnU+iIWE4QL6WB9hwov/FzGrpVQYZ0l0XYVNDq2ppOuWriaoGdJ+sspmElQJLokgwgh/ACfKDS
yeQGfQWKo77VBvmIyoCeHg6dB4y0YGq0j9M1fagVeN6W0Qb3Rj4PzCgZk59K4QOgY7vx8vAX8S+1
slazUJSX93nhVEd7QjWfzCklPYq9JzgiIsDDbpD21DXjkQ7dOJGt9HnZ7dS6eTSrZrrJG/WXqZW/
u9aILyP+aMzimR5Wh5iMDbUTXFrGDd2uMNR97uTJvWYiGI+ifIvddbi1OuMeiFzwQymMHtK+dsfU
LSZURZejB5Wrz99daka1B6CMiFS1MqLlvn3O4ks+dP7eSExMm1U7uuu9SF0UCZnD9cvOTx8//7mB
fsGN52tWy6l1B5yYmPqAmBVU0egmQZGf0BR9UCXrNtev6FVOLohkc5djj7HKmpQ4vUmcvWEPyrqp
YmOVZm1zB0X2TtVa69iUzaHWsOhZ4OeX7hJzCf40/JFZH0L1pg3DcAymiCi8CWwUG0bj1kob3HTC
wD0sxBbVxF5Gxy38QeM1QNzANsgvPPxaoIh9lqbK1GFa27A+QIIygYPyvG4LGqMVp8X5dsCI8K7G
k9Sazwew9fFfV05NYcH0IAaWutVYF21UQbbDrq0d/XmydEgVgq68aDLz3KDfPgcZZZX5QO2cFOI2
C/WhG+xwl8Fl3hRlXzyZyXBTp8yXgeQGvRTv2NQxnOITM9MYdogBVoZgB03ZP2KnVZ8qHsqFJnlg
ej/xtmHMFG+dZWu7C5xjT5QvmyA4XT8InGY+ywlS60D91HOgzsMnAvUSVqm/Mdsk3Y2leIvo9fO+
bHgmVEuXWqtVB+wZrfgUh526bynn7erS+VCaah+0Pyq8pl8YHU2wSgFhIsvqIylHcZmGyAM5bfs7
jLDviekTjI8xLSOqOV7vf6yrv/X+VMhGf6ocMZ4NtWG6eUxW1/IyUZyxUFvgOUlcvkgtxHA+QAwE
ky2g9pn1e2EOYo07jsF0se6tfTb5lRMC5yHuYFCq7sXu+uV1eV6/h2s6hHRmW5jt8YadB2xuFUxx
TdwBfIdpdq7J4Pwo0vXQZ82eoTgmGPrCeMx5pj+/rHLQerWPMUMPLR9ryuThP31GTeVRpFD+r2ew
0dra1gnK+jBw2UGf3fpafhI+TgJ+PPiI7JzgvrgYc/AV94IBlQoL25Ho9DClJHs+k5WntBwfoUYY
N4PjlRuqGNZC1RmBzxVpPgJEK5Ykd+Zjn9dgpbB6/Pzs+tPT596clLGz0YyOlnFkpDgLzoXZuIgH
V8+mfB3keM/7aVTE68IUhCDzSTZ2WKOVbRwiDPFGhqGB6Lr9JkwJMpLK4F76gXbM1PS5Z5h7azQY
1aVFLU8d/uW73EhOMjC6BoZAlDNJ2f40OSso2ZEKn3QG6ls1P2sl/SXdDBUOyDI/X7+ng/zcx3q2
qMcSHP1YvqQ0n3icGjwZlDxd001RETXRfJk0UpDMgHgUh3ALtbTMbgTMxm3ZkYUUpM3L2oSESR22
vhN2/kpK3O+TqqaH4YC4jIV/xnxtsC0oZm3/1wesBSkPzAVo4gnzpIrx17UAjatptBkYOXKIuO8H
9qpVChYLfwJgv1M/vmaFmq0+Vzg5423W9M2KSo29IhSw92TiUWrlz3kCwzculV9qCopCiW31NIqw
2nbgtuDF0D0ZVJmu/cjUFnkZJCyOmo7KINpVCvIa6E9UbBVaXFgP1e0Sx6nG1eep3oVPrWEdXSHu
jTM9ALi/LeNbp64/4nS0DmI+uuLOxPIsA7ThzyNIkPsoHxbqHuFEcMIIUpsHVoxtgU8wgM+A4KSX
+TExg8z9LPTHucFujUXRJfFEtRkhkS9KCq5nUM9L27TgXEK/30bg1n+Y3S+gFuFDZgeXSSv1TRpX
8ZrJ52mdNDXHpMZRyOT3XLRUGO5trv0u+IXePLqScTAF3FAd2oXQ5lzeH0CAJeARIie74LOXYTUD
I+MaK/gyl+veiG4qkUA7zBC+aT1MiazUx9ckw1ssTfZxk4vHqBpCF4TRSm205oizT30qfqmwhN4p
HzAn0zXH3pTUC/F1j25aAWfJa4J3DsFpZdfOOS/DzLXn7UZpFIijKL4AhltsWFbWEbrlPJAo5fJz
PHT3ny08PVhlGbYrnh1HNxP4NrYhujqpnuvQ6M3R7SntYrKluNwe/ZHb+UvxhbjPeoxr8kHbmxV2
m6URtoybR94usGuOu+vVUvupP1ZM28dCH++vUac62WmwmiLmymMm8rSKiLbB5+OOHnK3rGDJrKNO
i1bXBeFl2ev1AgKlNI9Zw6xvr0XZnnJn7X4ev1OI0XyMJ10hGUBL07JzZ3/OGwBzsD/KzvIOcQC/
XpN5zPqvcYO1nBN9j6csB47V6MO7aig1qObRPLbKeBfYPqZn+KRsmjmTFZqS79PJ/t3NX02UIRdx
UOsrhxLE3vG4861X7bqqVs6Dmnx4GnW4KdCG/XC9Tdde2ufS8fIBhkpRmYvrf1Xps+1Ca3tbaDrj
K7obZ4UBUb409UF9aSwFOYCv7jFfaC/CCfeaJeNnkDyrNAKG6+XGXdcH1UZl5n4dT7rxPDbRIRht
Yg/FeUi9aa/3Ccz8tu8PptErT56ZXSy8kW47Sx1dcC3WosZH42DCT6XeEVXP8e8YO0YORFpYeRy9
l4EX7QO/Rjyepxj7zJXXa25BCWpk+Lx1sUBmF82U1NgU+jOK+YkbZJV3zkzxTFL/IWNHWSs0PPej
pOPsV7ytGg0xxsfT7vpZBil0h2gC0cD8mcLoOWPDWFEBqxfrMh6ruyHFy97j1m46tWVofU4gjfn8
IZdLaZL0Y5g8hsb8y+mvumMBM8PCfnluetf7vrHGo9P2Ps9spvZPju9pu4ZRQKqbb9h5T3fCC6td
Mpj4I7EFAcVMVPQs5FAWBOClkaD8CMrh8dq8xLD35noEXT/0Mb+pSYvTVDPgmOOU7E/WsAlrKrSw
V0jBqZWfy4Z5YXx+AOjNub8UN04eJWQxpCs2kwTrSkobVjYg6WQqFtjIC8hzWUVFJ3vlKhoXpYtB
xuqQoDAnsl5w9kPpFDk4PqAMcHtontG8yRusiDVGxwvJGMJnzgcGO9m2Q/LLDlEUUMxVKBpE9rrE
LB2VCNPCPonEE8DbLKbHi2O0sVJyGf31ma8xC8fIORbk+rBPI2XCVYzf5JB55vTl3qNYfxFhaG9D
2/iN3EBdF1FQH9WCNIpa1BlLpOaWIryyjLBWN8ecdKIX+zD00oUWmYRVY/pcmDAxQsg/S7udq/vS
CVahqe3zpLJcfK3ThYO5elqtqHfCY2NwnalwPTqa/YPfV4fJaJ/Y5N5khK8DxxClG3A/qAExP2GV
e5Iqa9YxRm1pzVJsEW1T4OxVZzEjrFIxIDCyQh9ZXZmtNINENPD9F7q5I2S4YNmlxpuSVYMbjN4u
ngsa0FYZHPOTn5OZ7TUzXtmYZDE1OpMjQ+hNij25egJ/CrON7lAxd5IHW0C/+BfWM8mKjjX2eR2l
6mAjoaAvMr5aMGx+GZQRZAYlUU5vH85hH7GHFxD0OM4iVDMaBbdwdMvC+1Xwat1SnfF9+MEipNvG
oB2WVRKEh0wdF44TBHQFhvvewMU7UaK9xqyt13nkWra+Eo07KrMDaF8IuGgbJqzhGYJqZGISJhFZ
DJsTTOBUoXg7OuPKwk1ny7J9EyqBja742qr50NRa38HyXjd1LQ/wxiuPjgJBYAUBonRxNNm0Hnh5
qgjxelQ3KNlS11IZM8YUGw/SkMpKJL1l6lcd4QYIaGr4u+EjGVVt3dEdGUKIrLJ6xvyLvhUrflEp
5UZEWyosTyGV9UktcZ5qKePG013rS2Iu3X4kTwhX3YTWxU6wQsxxA2yZeMZ9tX6UjB/g1K6c+1DS
f/Bs4HmpgUKmxDVDLkezpAEXvpP0vnp1WG064y1VOJFgJh1NOJpM3lsNnRAbWpqFE8x8WtFVe+5C
nctZw8pWsl3lpMkTXG/K9JXzo6JIs2lG7100oNVESJEbQQ50VW3YTqZ/LIT4OYw1nb6w2TixLVYc
/No20Ytwkc4OHUF1Ngq12RSjjnWejnYQmFxhMfsUYPe2Vv3iqa6Lte8359rUzd20UxPsukKBzCNN
2tlxUtkoGnGTTwzniGRL1v2BxcZ2hKu5oj17FEX6bFjTYdTHFwpxuRbcZPhzrTQzhEwyxk9e2r5r
YYdTkqzfIjN4NObCOQpBb20rOvKgFoFbmoJRVbV9qYUv0eCNG2Oc6NRx6dMat41U6U5g+t7pad2P
wa/5WWk5EG1PQVBjxD/YMgEg5hDSlS7cFJRrJ635jdcKraG63AXd+NaHxa/G7+OlAtd4IezZ0aNh
NBUbEmXl4XGW272xnuyQDt4QoTJkQ8PaagPUe9V2ofnQMeu0GHSsbqriRWWKv5kQJ5B1PkdVVSy0
uLrDY2AH+hsMWFaspHBeSvx+Frmq3qZmHiJu/G3la1lIn5onvf1BYCRIBAr1M09e1JGQCMz1Gmu7
IvLsk69l9xaeNARDPpap2bTySFy03LsXCj7jns9BNfbxrMCbazFB+lhWJrYKufaqRPbG7zFwqmG9
W9Aht4Y+7Rwze7P9Ema+Qacv981mzickbiLeDmefcqMn6R35e+Y2iUfwNZKe46CZrbk8NDyl8NGA
mCsOqGYDZe8njze2cnFDho4tEYVka5lIqu5ywAdOmC+7RvffBkZKyIMZcVPKEIM3FY0yirxJUV2t
nEsrNKiW0ntjBrhfKXVBpUOkP/FWl6s6VzELw8aqGgs3TxTOLhppsFz8ZZDFW3OQR50qzqoOoxdQ
9vE+yLK3Wt0FeCIvW2whqZZ9tHoV0zYoEM3VkkaZXiybEKmR0wz7Sgc3hnFQve3gXvetsTZ8OmBU
i0wS1BBZW/yII3ZiaBvdT3dtFpduTcdoMWHls2yYh6GRBNsRE45LUKCW842Z4R13DCzP3Tnqkoi0
+3uPttIqYdxmwhiMEdq7QXCKFqa+idUYHSZnMiKrSDcp3I4PYwmDjGlkhBA/uzDyWJ3QftKyvPjV
zB6njrQq1HhZqbNsNO2rYz3b1qSBCDcdQ5quYbQsg360LpFz0Srzt4poHT2p4Mq0IY+OknNlyoe0
NnY5shukFLxr0s3zLPRWzXobY3Uq7Og1U8PsBZciPCShEiZjPO4zfxzxmOrAuPXkG1EgHpn1wZnY
yVYpt8N1enDDOrXj0pGuZymPHCTjqtI6ZGQNGUxVb4u8UG77igYMDFpQ5GGIVXdiv4SDrqxKHwNH
hc6wLMuVLKPXPmj+J0fnsRwpsoXhJyICMrHbgvJV8n5DqCUNHhIP+fT3q7uZmO7pUctA5jm/bfGI
ZwDgJoXLQ2p/lRbRwFTIMOjraHFdbjuAWBfdTkMB2caZJzrZAjhJqMu56/apqKE6Jz4PJrs7ZeDj
0HTyzgJrfZDgdrfy6scFiOxb3MWtttfQA6xexuytw/dAWp+m6cX77HJB0qKM9wFbpAYSh8LG02fO
5Gp68g+3+5Z6kVskqVvspE7DlkxIIHtFmZVtkmN7R1CpeUlJQt4CAyBoCJx968XDgQfmqCfy57Ou
P5tOS+PMsOzNoT3QtxCcS6O6uqqU9+syUNo0b4CN+wdwtiOf/RimOha7fmq2uZE2O62Wv9HqtxOt
srKY6yNLYxoVRmzRoJJfkCE+5mMQMepa+4mM9JCvXJ769StPoJB14l+JdAlN2tgOXTkRlz0TJr4A
2VUrHtbZUZdhaPQudZaDVxdBVKbottvhq+KAjB32TemVMCPBApZeCUqECcT222lhzH60fcwVneee
ca5SgKS6ywypuF0QXW34vofNgi1Qj7hR6fD6pVlrTg0QHQJ689odL7OTh5DYXzCiw77rXL2RY7Dr
c0VqclCux8qEZyLGcafb/GERAWF+tjo5eecekmAC1jD/NaWcgOpB53QJyyomFJWSqqGpD956zTci
63I6GsEnLJR7hVFHrtGI3doSP95Xc6iD9rG6CWX0mpyDGFd3auTYT5KKn+8t0nu2fmecUrtgMi9B
XjI899mfGVsPhWEae9nAV6c5g589xKw4N8tga74vAeOAvfKoEhXTa9NGFsjI10Hd+gtCC92iwckM
hKE8wD3JplE+Unhnq5UL1sxCOqGtw8wNiDOdW6VzrU+7To/c6vGhzfTOKRj9Faswhgv1glr60mj6
0XymQXIvGW2w80CP0OEsV/xjBsmBMHWRIX4TVXz7QhLbiYINAT4I0cqiNOWNTWdMEe+8qdr1bP0k
ZptvaqY2JAuySzJiEA8mr4sWWibpcCrqPY0hI+EKr1pZy1P9AkL3ti76atESMjD3x87jkGKYc9mm
baKsPQcvPXKNbx+PNydlf85XgD1vJC29A/XHWFxZpoVLT7x2AXWBglSXUAiOXkSelLkkPEUN+mQH
Z1z1IYzqJcnWsBgK4+ikP+iH3pnpEUxtVe1c7Jv2zc6ow7AIT0DQ6cXvYqq7vSpX0gNmCqHsAVlY
lX2u7kQpkusGJ1olHxOH1cMluABbP+3QFKX6XDkmtg6KvuGz4o6G+GlporpYvlfLupU70ImZ6X6D
kx4eceSXdVyEA6pbcvTHOhrZNHKS3jdckQeGUsZXs38qy/hMzPcnGbbmMHwa4HA45PTAeoBrrqRO
x0hYRuVtrGk4b/e91Qy70stOyRBQQNhhGKm8gQGj86EpCA0P5h7ZktuAyvMc5EmfbeHz2oPo//la
TFtcEOX52jYruk9LUabuIR+EtL2RZPJEBwFhEzTfuV7M0nJrku+9/Chl/wKg4oZ+3hNO7zqfAsY2
LGCDosVa6UQ3P0xJCN8wLfdqrW5xt4vDd69kvXBtHpDJ36YZ10gmcdgrYna5ZG/XDYip81TzKB3a
mQcSWPTDvfW9y3h2D7nTPHWpPYMhuWvoktMwOU+LcKZQj2l14A7dJaKOGnO9z+tiZzhzc13c6ULx
qnnvNMx1LCchsUQgOPQ5kBLtpTfgCwZYedMhJY6HWIFBhJSjDiwd01VW4PRT906cJA8aKiaVnun8
BWFeZ6IDVkIzLHzTtceFAGOkByPdyDTZdv3wPtg0gPb+v0wEn1WCnMTLg2OMED5M6bOFzp0P9BGq
MMgwiFs12c6T/Dfq4FzoIQY5Xdk2jfKUVB+ga/Iq+4lnMIGCwvfHKGDtJafp1RlaugLvjS5Wp0HY
/zntS8HUeujwHXED4jeuY3Cg0aWEUjj9cW51FrbVKfPNyEt8dExCGOD31GbkCxlldW/uLCO5jPX4
a+PB2WTfRYMpjyNojhxlvQk/2+H3XHm8bv0I7QClSPiHZSxch3XPjYt/qgzKIaqPDpVEFJrCY7W8
ekwY2iAxp0J4FWhUXun3ksSokcVMva8accTCamrEfVlLWWJmkxY4mM5/hoUu1KHeaUMqnBfdfgsp
84FmWCXpy0pEQriduxApkZcH7rfl4sjkH3wKhUONuKT2T+82vAC3j0frNG1XFrkPdixDN9WhTmss
633OIRlUNyWRfKj8EUUCghK4l+kzTrr0PA+O2g5LCkNk8ggg4ADdy8Opb93PpeQP9hWChfZzzdZg
61y6oRS7WEra150kbGLjvwkGhbx4/FOpmXcn2oI+zAU+q2PsJG1YUzhg/2ZqocVtBGxuaaUvBlnR
Hlv9LTnzi69WTtZ4DqlVekXPkJP97P4zHO8rm603J65K3jpF1RsTLEV+Bg2gC4D0vLdSE2sdfz9X
UXJIb9AzZesmiq6gisyRoTcrmUYFHlEvyaq9nFc4hFnwutZPa44/N6gp3SOsnDKW/tIPLX86W34s
h0lzTugcDlA3M/d9IiRtwxw0Ixz45pulwey/QM9zAjaM62oedqY0jV0mJECMao6Z9TFOROoInWEE
k3WBKYILWRtfTT+1m6BdOPlu/+hiCji49Ict+jF+ZOWycTKcPjivefSUOkxzRXppaTlID+EQFLC2
405/CMZpLLO0ZKXxeJjoZOlUd3CGeT5INC23iWqTZO6FmYzDCmjDG2sJ/eFGLjRhe2t19fXyDhoP
riOOvcll3vSMpHO97kTvEiu+7Is5YY61qm5Xz3T5TdawIfTc3yArgX8AYBfyeVwVrNyhyvw3FISG
55pgynTjwOhXyCYZcIaTJiB+V+d2t4utaydlVN8O7zqX6Chi1+S1MNcopQETZMjaOmU1RP1NLtkZ
XL8NbmdE1F/NSLK23XVJ1OR613u8d3NKRUilvmur8WjmUSaFsghsJQIv0wCOPc6pdd/4drCnhoMk
a+pKFW+bSbWo6ejiYJTekymURnOs91JZt5GNC9Q2aYgb019ptd12SNvXsX7S4MQ7ULhss1bqRED9
W0Z5gYyLNEJr+eqYTjRVa/CEroGFZ86Pq42Ws2iI318znK1dYw6MNswUPm4vCtzooiCdTrIVy3Ta
1VXzX94u5HfTm4XE80sRVEPUaENjsSF5PiXjU8UMhknLo42EIPc8xdNUv+TDoYUVf9Jl/BaYMKpx
ihpw9CKHnNgNoG8eWnJstlnteZvbBhjZVnm1tPkKFzrt6RxBtZXYJFRPIsoHiOYJAy48IgMg7ncK
zBkqXKRdrt4uUFzU5iX7uVnWqDVGd+8G/jeEdLGKQ06JN2FdwUNQ8i+GXnOcGcUFfSfcTq4iV49M
xt1hqZliBb50CnufO9UrekDEg9Gpd+JzOEcXUURNk39VNM6guiO0R5eUf8Y/fX43oS2n2dDnK8My
sUFclk08dmVJtYCoUmIIrNc68P8L5iCkJtXfVOUEkdVYUc3dYUtxWatquEzcUX6SY8OmtHujAu/L
oAwkLZJnI50HirjAXcdMPCYTYLBtrVfDX+kE6JBOxdN45Ant8cV7lAnPq7edCdJPWm+vOBe3Tir+
yVtI+0zroGOmmOjr5ZKaxbgX+OimLiW5lIj8xeGCUe1j1+snLYZN3/b9QUi648uVIsI+dZ7I4MBd
FDPgz5JS86WZYCQaOTE1LnLr+CV3J2gxndEHRfnD2UTiqUu1b7rxYwUxG5M537Y0qrWO2CJ+XkhI
idWBisdn/NTWPjVb8jW9vn/+87TZPUOsvAaqi4k38nXkGdZBeAMsYnY3Iuw6t5bz2nfoJnvG76jy
L0E/5EDlNCX0LI60LWQRMtxzTr3LcYQ3uhlz1Da2BcVR9PftWYUixApEb90qQxh/y/2t1qFPIIsb
fevEnn3agIQgjAfkXPbyPz06fugnCGIUg35etAs8efKwZvWyM2x+5QWDz6YjdqXt9lvT8Yo9xcxz
QsseCDC9z1y4nA7GrsCTsnPSzwKduRHUzyJA+xMnsjz0o//Y1CKyHRY5FYztbsjnd7NULERD/WsR
sRe6scbB66QHpkP2LqxFo2ccaj6XfTobzKyIfI4UvNADUTzFdIAij+i474fBvczkwdFN7vF2eRX8
ooUUqeiOOjYQlgPVaQ8pkkLE1tDOItfSv4ON2Jkr7730Ebt6oiwuFOHs8iKQqNMIlGh6nB+s9t99
wnCPOGKop+ZY++PBbmPcxmsdzY0zhkhSwCtzte7bACx8NBIFJk2D2DwG9CaQC4GXgqPcOdgrEJlb
EpSc6FWe0Yc+G6bY5nEhHxkbzhDI427qnPem8jSyMP+VIjEU3K5mkwDiXUZK4mia+Ziq6rV0uRw7
UsG6W0FP3iwJvcF8Oo0DPGRn01/aUhmlq/keU4dzLjEVRK1q18h3UGP68Hc7s8M6SBcpfTM88ht7
cL51HvdnzPm0/Rgrw7X1gIwKuLRY9aEa3T9Tiqcg4CdUzDBCGEYyoz+XdNMwRN+X3vzjIsNHyinP
7TSiheVH03mZ3GucYpuhpDDElT4FqMUDef5Pg0e0FKXRDS2ebA5em1KCXLMk9/UtiUrBxqYdKyus
UEytndun+rXsSMKakgC8ONVRZ1YDRlTB/u/etE5kdw7N+jCqIT4vmo6bQOwsr3dBBWpxThv3UY9z
iDZh3rMnZBSaB2ErCD+Q00qCCjpXtBvvTFDTQ+AhG6DI8FJYCOEzWiJfBloibifL2zxJonOIAUCt
ZkZNMtOPRduXOaOlD4zhIcl/Coo4n9zpkKv0mBZT/ooI/aoccPw2b7Y+ZtT92K3NsR8JRmLR8MOm
40FtsUM/64H2YBJENvlUn4CqxQPTiQ9DOT3ZgLn4JvX8nrniogOf6baO1Xmqrs0ik0tuV3tlxt4x
i1Mk/KT3IN2KcsZ3bkb5xqOU4nNO3mayVlQml6hOVXGcO3Pa0vx1nf+SEo4vofji4CmG1CKYU2iH
0dy0j7T+3fGimvetz8vpTDo7l8Fjb7bPGKHZljrOkb6482F1wYGS9VwbwfPa9eIOacyRxpdrNpj/
MUJcVwVl5mcWXVRstht7TSycHt1wItcRI8hMXo6AQws8Kxz9wjosqQOUQ2bri+/Hr0mNMVsPy0cB
wrzjoYehH8zIMJvD2syP8WC1oeImHjvDCEesxE1yNLO5P+M2fKwdMBOvMPWxThHG9rn32TBiysl4
XNb0ZDMQ7KrGivdJzrtt9xrhScqbk6oIySYl9U39H2NBEPVO8NKhmGc9Ct58USd8rDGSRvsRixpQ
cJC7QqKLWHV7HHuviBYksCC/C51VJL8YJNA5NaP2UPgGVTjWpUuwYdnNE2XBLlIG5TG4GRFLenbG
5hPakTvmPiA2U+JaEZ7ZCJyfxCsDFY/eAuyHSBihXJg20z/fnQzmBOBQqdp3HuevfvqEEbC/9fgg
O7tCOeOIsxLfXmGtO0xMcE+ecwFM7CJGhR/Ple0GtuZ3QueAFoUFoU7MZ9+i4Bxh3yHwXMpMuSEn
UqqC0fkgZ2wzdFV7XIrmVxU2ra1jejYcukq88pGShf6hH682cq4Izvqx6gAMf+a1WymdIS1uo6ql
C9OY8L6MRBcYuvSB4CPiUqakOZHxNE/BpspQrbm2w4fKnuhevvE4kNRLPg23yQge4f+NYP23S2r/
gzGzl+lC8L+W7EzObiR0LPWUtXXT8t/aFvs8I3cUuJdYoZRA6o6Nvo9lsUu66R6PJY8dw7OG307W
/h0xwYNb0QnkOMhMWtbHk50gt6q1jxR8wgyYzcYR/+h7s96NqokfKtsaQ1d537EoEVhnX03sPmLa
4QBa8A6xca+hVHlOcZ1+gUpNTllQ7VcjI1bGEWhG/2WuU+zLeuQxhmXYBQ6Zr4gjXtri+2aOuqno
pdrfWKdkKH9wuh/L4TYRVSO5GpiD3Iz8wYpWdndW8lK23qWfBnkkjIHm10kBfVB+jGntLncbHG9+
LUJ79UMeZocK++EB3RLN5c2Oz9LaSZ+wQWb23WotfwlyD8IGM/O84RsEXpS7RAX1xSGP6S/jFsWf
h88ZU/bZIwNm6yoFrmJ/Kndow0A1BchstWc0SEJpG1a0Cm8/ZlOzs1WLFoO2qOelpTqrTHZlDzaM
3vJfk0GLBINaD7jIeiia9MmWlT5aGc7rLOEuXLngwklm98RKRHYG/T0Zz2Zh5i+98W0gPd4UNX6b
2SNmcvFkJHTJLtTMdHCNI3ltDX9BtdLz55cjRZIrxAZ0blibZnp0xMg1RK06pyJOhCjLp4VYiOq5
y561D+EiKugLPcAyBsG5TiqDMCiCJy3TeALKSnfSHF9lwXSPW+pq96Vx7/4Cmqa7euJyL+YDhAlc
T00SEfRdCjfR9gFvggyaDyN/klrwEN11/jXPRqCyoyRnOACk2NuCpxBBoSMXjHNkom0YDv5INQjj
m4zCq1jcyozLtLJOae9+kGUEy1xNW2+1JzZ1pmTsYEnhXx0Dps7M/SSiGAFPNN3CUeN9GyY9S0ls
nsfOew6KtYlsNXzHpXVCeaa3vtEN2yl/EX7uoBWSfBH021FpFL90a3bVeXXXaTws/Vzx40UmUw+1
capGVPA84P+Ro9SfrbZ8pTHS2ZOJ8SUQaESGpckrqPSOZjW+o+23JyDnmtxGVmv6E1AOXHc61x/M
dgV7PFkyuaINCOJbSPQnoHj3yoOg8Fx9cnqgb7lC6tn5G8QYK5Ce5gsY+91ouG8gNOUOAp253Xr1
5j+FotQtq5OfUiA3stXvRzO5S5KDs1LhWlpmVELvbHCGIW6gvL2q7JVQ2pIvCKGYZidiweBLkDuK
YX20POl4xLTLRhLobut4wxu0YrYrFLv+2kUuyTxpSSNZOwx7TpFnMtJ8l9pLe3llp4rWMp4xDtqc
WI7131B4F1i0O9mtr44ozT3dS8T9cPnAqWO+seNxG/MWhgG6bBvTBUWRzaYb2P8duuoPPcDx1Cag
HbYisWoxn0mt+Han9a5svMuKI3rjQtgpn1Mnc15k7py8Mfm2kBOdvJLT0FADadLlfVCoPVV+PlwQ
GDECoRc3L5FxtuAmNMMTacedYLi52gZb2zqPdqP2rRgv0pbvWWldg4Kjeb2oVj3ocVqPXUeimM63
saZUmDnsgWDUZFuK8i4dySAsyaYiJvLiEHwMYgdBbxjocmmd31gi/erRN7dEqyCpZ8eHCbpmenoY
F7vek/GBTpeYK+1IzqSFznEmQL52jbA3W8CLg+aJxAjI0/oRpf7jkFtf+Vtu8qfNRD96mfdauMu6
X1R7IIejOlF+A1CNrjryzPykCE6dVLAv8HVhkcWNKxL/Ww9C0TFrFYB5hKAJ/1l4+nENcrrZLI/4
xumaUXsf4Kt3EbTSb03tt6ej3Ieujd0Uc3UBXG6YZVR3bzffcksUzgbMgTegtV8Ku6RJs7fJVCjW
99FaLgO+nlE6CbpzgdSCC3zKwNsacsZ9XRwJC4g4A3k9l/zYkCsJEzNsPYPF0q76Q5/m/yEQsSPG
bCNErDqFrfnW4khOZXc2aiyeiOEYnvLkjTApEOV+RJQ4/fTrI9mzewc6e4QHLkwX+ITq0TwtAG4I
JSkI9ByblKyuKrqNrXhgX1Mx6U33JsVyHwjrvh6E2PRWsm5Ui1U2uIl5JlRNwE6vP5R8gihpWs2S
lQa7tnUgxdZQpL+Zj3MoxRoMPsezoNhEzT74TG0/2WsLBVxDIFU6Ps52jCZlJMpnPQlQxwHBV+zr
fa+Gj7wEns3G4sOpuv/M5MHzZ/aBoUhCQa9Z4USljXYpKNzHvp9ei8V6d8i831CTzPqWnVvEEkYW
f/he8lc7rUOR6XjC43kePQSJXfDaxFl5SEFdyBa7EfWUqTNuYjm/N8X8U2d4h4Exq9Z4bxauQzMG
/kboiD8/Q/VukQKUaFy0fGukn6fbNiBpLPPOE5cyel3rtmsXHjqX7n3VP2lGBrl9Gxh8NcCUovjg
GiZA38UfQbjot2aLZROLL23n/XZkL0W2uZxnx812XZr/1L75B3D1lQflEbaYbroZdYNarvEua+z/
mgTlOfQ7dGr8xN2rUPWqFpgRCVBX7+3GuVb4TQdHnDiQN4Xr9iH7+a1t2qKDFookEOzJ3jZf820N
22bflmdd4LIdgPbtLtn382eR1Wg0dbL3EdyHyTrsOvjh6PYjkK14TcT0Oub9t10lP+iQdlPe3SdN
SlUt7ic3ADNQ8r94SMABE3n0l/j59pTmrfswrf8R0IBMbAiumll4JQiWyjxCkKfhfTFwrpNGRp6y
4NbjkCwX3hWnAJhvyy0O30eXSPGIUKBi4wbtm5enD3gHkNFgO66R+rza3UhWM+iz5+YLsCyu95oR
C5nMGga4ViCRspfWR1wJW3HrBPI3vRCgCS7ogS7Ftp4qDMJgw1TvTnVkoKABBEeMZ6WvmUU0L6P7
05TN7napsvUo0j/AlDftur99zZ8VwGmYdMMYeSY8CnEJ62X08j+EtV+1AMpZyG+tx+JXc7OFZhrc
N5mXbt0WX2o2uRinhk0ypek9H/zen13iouMynEvWMUmrW5Jk9MhujZuBcwI0aet149j9X5unJz1m
NeKMx8xjByAm8yuO3Vf70Q7MW9TlPw+f6V5nJOHYdnDMy6WP3Iz02CrFzN9OKeZ6V9ADzYzF7AcM
YsX/aUjknTJc4jLt6kKQbaDeJwSbUZ8jTYjJFIDDRUzYk/Lbr5yVk0EdNKnKWhOuW4s7cghI382c
93GAUA+M25WIbmPEfsVD15xpks4OJWWcGM9jNUNyEWVL8PysLAeygOFLLoDomeQwrsiYjOKGaXac
9t7aHEq5WhSUblRaHCeCgmuV8DXVC0EhwUiucZBEM/roxSx+25aFWLSNwfHr7CjBRUjgnK10vPNm
88p/aOHv+g4JSkIveGHex7QBKKp2GaSnMtKk6Q8ujfII7YSoPkjQARrr/1l+Z29cJvEdgRJRO47n
xmG9mnl99pRQ3Pmwg4fMzKNq4H6u1tLZMHjbZKm7fyo2ny2j/G44rOHHrOcZm9RGukRix03z3Sr7
I6gPqiPmLKP0KMqd5YukE0J/BrQha4zmhuSl60qVE9o2aiQobu/OjvbIk4BHyswPz5sPfbDuygRR
DJvnwUpU/kiB93deYy+WcfoX6/y5yaUN6yqPXWUO4OH01BpIsTdmtRdz3DwYzo9nlT/+IK+TNCJK
i0hlLxD+WkLv0YV6p/mJffs6q4KajXpNo8qIidNNKjoZ2AIsj5uiJT5wp+DkvGk8VcJUB7xi2Rbt
+6s1k+7QS/cop/GGRZ9WQJlatpdxbO27AH1vgdt76wlrp+DMdFKfLRxUHNPxqQ0uYJpBo7JDIar7
TvLJV33vswj33zyA+CnKHWFtP47TrWBlLK+DKI6NAmtvycYtgGEDd/ptG24juk0tGDqMf9PJW60r
4Dj865pBgnYN9qFAbwYbN3Ciy5dS5DvkRa/VxN5RTBN+aYOroaLJOcX0DKnjJUcpsvfVPGY3dr1L
TWdz89xsVJZA3xiluclbtle/R9FqII8kXC7ZWNZytTn+UaMt31maXCwQkkL6odEj8mlZCUmJp7HY
FaUXiaU5t+mpsudkr0ZcLiv13fykazMiyJleb0K4LbHSBlFj6nVGd6PkYoZ4o+4cH2EuqIE6FfO1
Wpt30zXMExLbO0J3iH9z1LPb581xNlGpgkVhNlrfUg/iFAHqvB0zu4tiM64QLRD3mS8FujF01WhU
z0HiBIfMaY5pk8URht04asbsMzNRMcvESGFxncd1gJaJG3Uq2/ZB000bWXzczeCQtuwz8nsKAV9W
GGenKFFatW9j++3Wzv2Is2839uR1Z35/solpQB+WXWw9ECUlhdyuXnUPwmQwo5ho1YA7IoUu/DAS
IMASBj2g+20620uoSTaBM/1BIbD3/Y769aFFbVhlEaPTtLN7qq8LPJr4L9JNIHTOyWu8YonjREvS
ObRwR2694F85kCKBiPIsWzyZTpwAYdfWvkrKsKriO7bHfBd71cIh22xKcTOoNPGe/Lgz3PRAo8Xy
KfIGV9YppaAwWnkuMd61oSutlG6Y4bu0pj+TYt4dhx7r5bq+5B2lGLKifaWI+Alxzdsttc72SXfm
tRuYP4Om2ONyH5jTJZ8U1hxTA2rdtLSLgtCYXJImLDlfJd4JjuL+Nme4eaQShWu1IEvXcD8LAARA
KROpe36mf4FAYTO4V4QYoaBoHw1nSfeyePaWie0HKHWLPuJBqIlEEbf96vTwNBNeCH+3oDzU63Za
Tb5eeXV9Fnw55goBCfiANVzl4jccjeQFdeZhqrLmdSR+fptNWl+5Sd9nf5x2kztnWGnKszNj1lh5
sSk22zeFTzqLYErhekHiZNt7PTdj6Bt88LQo7ssGgV1ccvwgElwUbhXfsdfTasmEKtvX1agKpF7B
JfNQSVIFT9WQdVn99NPoULTaJl8OljgKzX2mbl4tv6reOFafvb6j4p0f5eJsKOhW+5SVBPaNcZH/
rSAuTwc5wCaNvxSaR94i72SfbAcvQ7bgySHKdYVukAEornx0+DGPCCBr13oEdwef5JqxvwaDZHbh
byjX8c304dVIuSwiO4Hr6R8Kj9w2L4XTBLzb9R2F9UjU+N7WwWnJkjh0UnJ29Np6J2rIUoRPl+UW
jjk5cJdz6j759UDEY9kyFcfNizOPCuE58eAds/wSSH8zWfMxcH/wF2FnJ50p8rLgDVD85hedUaR1
uEdaOz0skw/gUPaPIsPo4Qf6n3WTKLdtF/A89bRNZMSZwfqTyGKnlyaxHto3jvKSqSuzON0eQXub
+8WzmO7AkSwuqBhsgRPZNffZyouXZ68WwVDtfPZXVNuCqm2ZMUrWtnuKx3+9EcyX1fIVdPB/jD4Q
97ImO0q5R1/xjVkVRqFRFG9dKi6lbwD53hxyZnda0xdC65I79NO8N/h4lxRTAuJ2NE9tbRFKwS+H
niz+ZOIFTdpJXKfGJwiOgqEG5wubY74xu0IciXDaJTVeUmId7jhig6PyvQwkpcQnw8y0cQuA3Clr
RvQzBWuL7730VeptKO+EmSyuwtXwAEayJTY7J9GgJ7yDI6yPx/965S/bOHdffQNNBX3YCNkIAsKD
RxoOYUrG3u31c0wGZWBbTJLlXYbgLWIKqBBysAA7jfnjI3EaFuN7MlFV+nPXRlgdGW6tb7Kj2o3b
iKtbY4pW9c1MAT+elgYTcKyO8Ap94TCT5zcOqXxzS12xV/NiqBUcaAHOQAjHfaQvSevmoXIaD9zk
PNU9MttGo6RP2n9GRUqOPy8/5JH+gkkjipJ26A+xGWqSJ08r+R+BNh8UNvjMbD4sq+VI17vW9n4L
A8Eq0q2GlMIZNBwFgGiqnuHqNFYjZ2Xcig2qGD1lv+USk188xf98GfAbuLbtcZg2ANBXzqbqHgI4
GpRNcFNR36FrYJ+Ajkx8nHU0G7P9Md8YiIl3cTyGSgsXn2gdh/NCDpZpJc/umoqDvPlxOr83sJMC
6VBbglSH/M1NS+SSVZhJiH0f4jdmIyfHrcc+C7aqt7pFQJ9t5ey6B68frnFM721mMhMX7fDkGi0j
xcoZPNsPBA9RMJb++X7+roKds8zkVmw8jxio4rczm+c8HUqggvIvn3vaI2PzznVy/PrOicdzHzTi
YWz67wGIY62/CpioZSm2QzPcTdP0csvOx09wYXZ4qJP5o0AbOo4mWKB770/iuIrbxNp614Qqg7nN
nm9mnKZkWTZKHHLN5CLwVKFfjx+uxLBTGdXnslBcbnv+jzDaCCXdds2SU4L6xmjLXVq0UWVq9Cy4
5qzOuKRiWELaCJ6t6V8784pl6R429qPojccChaAAhbabV6L5j4gimSPpClkbeYKKjuYsaWjScbxN
WdWnwUIExCJtVLQU1qTypYKYzrIqogQgluWYEgejMjAFBve2b54cM/i1FhO9vn43btTH2tn66Aze
HXD4Ph4BCayWGcArASOQPO0HY+SvC0jEMtuqPGDdYywYq/YwSf1ntbtlhJWAkmN3g/4SS32s6Gre
r4kq2aAxKVo5c5tjmeFtWZh73Uc1xdoH39vSgEedUGpZ0VLY/wLZP3prT74p/CAvVqueEvKvbPJO
GpA7HnEmJdmgL0TUBaJlRzw2O72k44GJbI2GPvS78aYiOnpFUx5J0E/wK/RTZNqDF1YaP44WJ9/z
t+4tcNm3yXLJp4sRO1c5ioX82mdZjMGlsYPndmTeoiPlme6ji5gYfwuLH/1k1YSTduJzaf7H0Vks
SY5sQfSLZCaIEGyTsbKwCzayQjGEIARfP0ezGXszr7srO1MZcN39OMbjKOx20Ri1DOsjhd1kpI6p
nh5yk6mVF8A3pM9mI4qMohuLznohVzLF6VxX852X1yevNF5Coa6dr7G9EOdh7Lgq+4r2HdGynitG
LI3LR+XYwUMWZ1yX3GhrRcZy7/3tI32JzGY49+YIASpgqvYdMKraACKNaKvZSeFegNK3u7rGYGuO
aELWFL+V0iZhMNvkmia1q8P5twc9jPjVUeLUlRg72vy5QElnqyv6nS0p/Wpia+c5ieKJs6dNWDMX
CYgrLuPsMRiIeAra6dCcO6l+GSl8Nozzr56XbBEOv7ES/WUKmmZRBXvZ/pZV/691p2w7tc0jrB6C
wXVNPxIBWHWFNnXP2sRVR3IX74dDr5pz0nForiO9Jhz2XLY4fGiBSOPhnM+gdSZUGtIN6CCopBAs
Qwz71iXWZAJyKX/b2cVlUqQTjj8XWQ2zjQt2ivOt+UybRQwGLpp3DWUse9/AbY5YyoC2/eY4aW6G
RYD2GoASWf7OYBNYIv8hHmImspxgIrmg+/r2EoZ2ttIfYcw6SUq7vvr5mK5yj1ShWZnxroC1Y7u8
vM5662MOqUSCV4Ef0MZgnmxN9DFikXcJxRwxjNzBXAP6GOX06XEWCIYyvjMSdTFmZez8GuOYnw4b
G/MBORh/Xdfi1Q1BDfHDHfOF9J/eu+WOQQ0KH1wApPOvRJNmFH6SrCyJgXrAG1Rm7SXv7Wo35OLU
lRTM0eUCwchES1o5RmNSp4Pmkds0rFms8+Xcz5chak894uCVKsdVxMl0bdIevDM7YCtyIhtMAqaq
omvP+YC7zWs76mGTtSmgcGLiIAAT5Mc5ParJ3qcxc+qKe/06MsS0aTeOjjhOGtGHxJQzFOh8RDg2
GS9RtxjFiYsgE855vhc1Twg9XsSTmAHyZdkPnb3Pm5gEVpFNDCvY9JKQzKe2aFN1ux10MaKEOOIN
OA5qaB/rZjr6rgGNJWv38QQLh3xPYA1Y2kb3asTBa8B9DZo1DW9uJ54rVPk5w4rpGmS2kmYgv4A3
Z7E5ei30m3Rm5BNP9SsX7J3bJS86IKvNPIUqhpF1VdlHG+2W/BO/PU1Y5vpCxmjpmMhwB/RBQ0As
D1ll+RboeSTYJj29T+yneCzrg0itl9y3mQS54KDG0r0mNGDBgnMdqvjyTebipuy0w9eaL0DSgze0
WhzQTXpsLQac2kQ2Z1aJcZR3CFsWOboMA8Ssm7XI0oWapT9DOR0oa3tN6YAGXAJlXYfhpeoDsmeC
6Fxq78Om4KThMa0JMlwDI/gfPEzFc1o6TKOsjoOyfQjavN1rQu9Qmd+cfNDXVn4XA8dlctkpBlwv
tx9GJE1cs95TqRx14M3Y5onY5RXfBcya466xIjhgfP7cxB5NC09RMZf7KRw/03zyuH28WxEPrZyH
D4wX1ymuQavO7T29Si8iQiUgGvTT2yHzAkJhVcPEoAuAjpU+5CBdo4amlHVO/sbHTLFDr3hpxfTh
UbODb6p7bHMLhdiO5cqPTEx6Rb4PzXhax5qpRjmIaBUm6WvK66HnCoAF+IhHzSQTgypvQkw1hKvg
3aKwUt3hXZR9KXFdbON5EGhji6BbzhicOeq18X0/VLciMK7SVovVnylihVshj7wtf9UF7Wld3LFp
trUjfjtu53hGgdnHns9qA5d8E8SMbEI13NywD9ZhVyCXUz+JIgRc3kpXo5X63ARwJtZUJ288HJZt
PR+y5LMa25A1kWXM5xebuCqwJUVPULQQcQUCqOl5v2kWeQcOa6s8Zc1x/QCjW+CfuDatrEgdBhxH
ez5eKOQj4hv2psUolK/sdE4PBGI9BtLNYzqiB8QUVq6SDHOKR1uHEOOdS3QeDxMhpiIcdyrKn1gv
533ajiQr+qVtM7YXA9LJHTDpNgW3gjAr001sAfZWpuYUgBkJBcfhx9ewZ2WIeBDP/U2VUY18389b
006zJW0Nxr7D9Uaoo2gCsQpgLODKzCtymDZ/W38LoOhNZeHLmPoefuUY65hTHgZrwj7XOMVGW+0p
q4xbP9KOTiRaHWB1ryzGRpsaRvyqPiQL9NZ2MZ1ZFryXmrFN6XHt6XSMzF8SfGtckCJJtDEhcdZu
w/DHq0+oNPssct09Jl+0Oxlc28g5JIb71AXKZhzP3is1btrQQfX14+wxcO1HRt4EelLwAU5SsfDg
i8RsWqXhfcwBkEy6ah/CmiW3rmy9iqNcXUZ/ejKW8Fc/aptzdc/Q2jD3Uw831sA5QyDraLhY1ZrC
2vluG26siF/N5a9eyCD0snH3vs6Fv2nNed8H9KxyinuoUwOCTEnAyUkR/RUjufA2mUn1zEXaL7iS
q2yEp4YnSExhdWIqyMQOBvvGnQrqs8oP16Q+JXcnIEbNSTqBy+WhzndqTCBzz/2dqeU7otYjAe90
XQUqJtvFe2LnH6lfdceGAEySRT96IvzMhrnLLZauIvaPeqIpOW2xaVcg9tZhSgfy/JeVTGclk/8V
tfBo+GiZZfhlKmBRfQrCxXQfHSoE1rXW1zjERxzDbqRddGN6eFwriji3FIPiVckwZannsOFq5tUx
+4CJpOFKqADpc2h3RxTXmwWwGWNphQRM2AstJL2VgwfbOZ4gXUwh1zKkm05aIee29AuHaHTBmxQr
wPR56yLIEdeHuLTv04SguPthEejd1iKdl5H1gaNmsGrdpoTOZfyLookeZ1TbIzPQTb2kyk1sBqvB
AwltDr9AQ+Otj9dlSJy70U2uTkoCEuDoSnA14Via+kQa7ACfqLOtI8mtd0yDdSOna9GCGGal/IGn
/k+4M2XDmoyf1cyXsgaSHEuB08ATbwaWka0XZ3++h0UIuJuiu/fEdKCFSmrBhHCiY+TWDbodD5DD
mDJyGayKmqkZDYJDEt47kOOajHw3gj91F7K4VFICfvadU5ABGTQX3UJThcDy66XMwlkr2lzXn10u
NibxJhLi2zorniKbfEk+YP/1kl+7a3cTUHqm2qe2THFuNBR7ZGX2XggEiM65Y5UcttiJn+du+LYT
a+f62JiFA6xgluFdXWnn0BY8N7HfvTUm+LSavomFSJCxWGOUUZBAfALKCItkD2tpwCTDsWFM4Zoy
2qdwHMD8WswZ/KYFfNnfLM04tCkh9sms+3IUDCRRP3XkP1ZzYWEv5hoHlAHTlHEf4MBdNw1M5DQv
TwJIRcGKzpG9wqbMfutEf6z3uN2bvrwHeLrpneKZ8My6sI3x5OkK9l684KsyawUGm9AcL0krEKTa
7xiRxOAUAwnBl6xmGeEgr1PvsfaJPpT9gxgYaQQZoxRroO4vzzIu2ykakAWdj1ZX0RiHwrdea6zg
VO1CMSSHB44qiPlyFE2B5keSM5jcu7zAN6Bc8Le33iWoHuRp+MqQCqwq+L4JSkWOmSvTxFJwsK3S
hokEY4MXQcuGE2kwvD0hVIN6S/xujJIb+CD8JhfW5FYZxjd+3DsZz9+D4hKKZ9XeZLiC6QZ0MWHX
5zLw/vBmsR2Jst/64l9L8GUTl/KrykKs09LchQ1hk5aFzNbmtcjCp2xUX9Kriaq1KwTEl0begUjG
N17z9SE8fdMZ7NHOSoJdX59ERR4VQWodT/AkkkLdeRPuCVOHN10aeGry9Gyl4P1y/z6Za1wvfvyQ
8pdlDjrty8UMxT0TKqWTsAk57mLoOKjYTze6ip6jqaLGV7wyQq+ob+yrmemBz/ZYOfM6qQnrQRJ4
Kaah2w8BTQGNZjommBpvZJh9jOSC1iJlbqUJO3regkyNE7LOICLWAs/EnegI+1ChLNGpb2SUMgZp
HA5Ij/al+hm7uuVAjrThXseK/XgIk49u7JA39dHgqtm34t3Xfx1TQ8Q/ehVZrL1kqtdiiXrFDuwf
XVu3zDK+4HKv4oCYH3j3j4Hk5LxAL7oZ4raUh6gfzmxoQg9q09oT3MO4Jnk54SLsKlpkuPRhqUzm
88z1spvbtcf0iBK+k+00v+QKniXehX7KvmvPXn4zq1Pshxmoi+Ca9fbEQNhZaxV+tA4BXS4if31E
XZDhO/dKktOoLExHXrswUhRU1RosxFw8eYXbHSWMsVX0Fkp+Bd2KuLP96jlMiODRBb5D3LxJVAUH
bIZbQ8Tx7PQf+AjugrcWjNtGhGIT49NgDgjrxakgAkUHj/9nRVBOYgBgutCLX0aDGtWFwMbPlKl7
Wp0ZUUbWrchqglxDRmd8fC2c4jyYJGrbRmEmUndlwUEPDNKu1h1Qf3w3KglMhiPTpa3iL4PZWkFE
FifwObOfa1EAqMNopGuCDyiTqygK34uJVjfs3Jeojm8hLzTE0GE0I2ZvWmFS9v+YWOkGH+UapJze
FPSS4KROH9yFACExx2ZAXnLBotLTKMlxw7rBa3gFdY7QFHVfJbtAN9e0T5rXdmh+Zy7wqTssnb0q
4ENxf4Mp/QlSElHE5eEnBYyRZfhVOe3dFJg7rJcnDdY1KPTbnI4JFGL2OWtnuz5d1x1B5W7yqD+n
lRrUQAMhZbxvzPpa1SVvfdMw7y0e8QYAh1EcVeNwn/Ecbsd0uCfOc69iVsimsQwKGCQJenoTiJB6
JmZm5lmoOTyXDLzpUKfHu4s7wQUACdDdG2IJoenkjdPQrcyZWrKtPYe9/5LWo7mtzSnckqegrMk/
6cQ8ivmfNfXHPPBjLiqcSUybCey8mizmKnEOQ8jFoQhi/54jzINMRia6HpeSaTi2APZG1QDV9862
Zd8SAgDJtKD3nea5mLprbZRfTI8f7O5cBPlLqJpTmAfo8Ix6ILnhJX4d6DJPDOfQqXHXKaSLzt7N
Dc0PvAwMmtemcP+oJ+SESf4/SYbPudbXoMfu0olt7szPJfwLMWEeMy0ID1JuSztjDhR/B8b4GgKZ
Ny2DHya5qOH5tsvHkbVtyh4IfhyZXg5FtamrRaOhSrmNk6vRd1wxQlwxqFrGtEvb+dTn8oV3/CVl
5jsa1NjW8NXWTpH+czF1QGlh/fDq95EmzQ3bL7SqWcDL7cbXjqkHhFDur+mMqZI8pPLbcWMQWRyC
o9u2G5y7myIC/1byNTVH3NszMRUJdBWJfXlxZkNotQ+uKvTW0czIX0SMOH0yb6nvv7mj9xEGEafW
ZPgt8/LL6v1xk0bJzVTvI+wDykPWResfsrZw1tLGEq3lm6fpyVVQ5AQtOVYpzqBfNqgNr4FuNo2d
IHwcBnfeTeHwEhbVfZKOB03Qxu1khf+rfiPliPvVeQMvda3M6JsE57Luyj0yJCda1AFsSc0GIdSp
xo965vtotlcT5YfnjF8xxGgqXvS5XKeQ7CQMMKKRM06AicXKMj4CBQR2sKE89FVFXk417G3uNsmb
rYmbijXx2PpgLjAAxbHxWKSw3fGVn9Ji5oCSWa+GMbz//4ZrhGr8WFhcM+gbIkUnsJflosHBYzOG
IiuIqP/S0FBVEojzzEPS/83QWKK0ehIqh7m3SgdSm2MMa1d4jN0GloCeDDUr8cYY5ksTd8xmyBI7
cXpMNarf8kkPRfKRjfGL5oK1qjsCSP1d3H3bUJOI39DqmFb/LKEPpk8GQWARMRFJN/1gAzBT9cku
yse+Sims9g6RHtbO6LB3qyfBNZ4buW/vCtP8CjFV4cJ1qDodu51ExbwqZ7zgWMIjrOTAALp4qCpY
3KRJMTEIYwuEBCmdDE+NS0up6T7sC+KueXSNu2E3BUBg6sB4MVIEU08IpCp8rimdldN0nJv6JgBP
corrd67AOfH/hGPoindThNs4du5kiJWMud4VreerD/gCDNVbi9pU9L0HBShI4dZbwA3y6RlJK/Xb
f5HUoPS96J+/CEGNAweT4j0Mg/de4u4JJI4r7UzbOOzJGvxPlxNYQsejityHNJ4ySgDXjgx+o5Yv
TKWaZO374ttoYBwwI3jJuLqsW7TWDFij019j26dSo8H97TjpndvumoaszOiFTzU4GWbIXKDi8IfO
MkzgZ27F9KzY60aNB+Snqyqg3CXxw5A3+cYox9fyuXVpW+eq0PYQLerWPLNkw1SuCth/lEkgy2Sf
Rl4+lK6rDl766FXlw2BSrDDvZSquYvS/Bh+c3SgI+IsPWooZBU480dLBL8gDW47lc27Rb2o1wFoy
KgHMWG3qznpRskCGrSFP0JVzkgbKZ1yC8cU3jH/Heq6VNZxdF1EfkuK0cQoObXy9MSZUiXNyaHNl
yqrfdV8ffZy+EGGpl0HpCY42fILZnkGbgEVeWZqDVWGKP7vj7YHYaV0whK7KYDo3E+4YKEnuKpXO
AV7RxXaGT+xXnDfj5reenoMxZZrPMAtzRffnZhGY7EojQT91THXWsRm3Z2wiprJ/pDEe8WijCY6t
wsJW/yoMkosblrJrbg85d3KP14FB3kIoKZbiPGby/v+j5viKPV8dktl6ttsx2mlSmXZzY1nGWR9z
Wmy+YtT0Tct2tu2Yfq9J5n20M5Er0pyBiIKD9jmckmEN9ajXeR9eXAdGQu+zXHAvhx4R7/Mc9jJF
VynLIb6sPPyLBY8ElsPVNDLTjAb0sTBjRO02p6xpJBAm4DGTbTxNXXOnpTL2bOYP6ZRsY0/eDNXo
rWUYH7POz3kXvEkO2qQrlcd13bvCkV1Kt6Do1XvhD9fBkaSRivYcDv0l8HFMtk1LBoIo6SpHTp8H
c0dXAWeK3P6a4oiNA+MT1g3a1zlZrMuyH49e6VwrRd8PyuqBTyAzuSoKKz11yOq4ZvDcWeAX/S6x
N3Ny8Fy9Z8XMV8prCDICZ0rM8M+ri25lI6btLYO7E7XGB2l6gFtag8C2YIQllOfemfM56LG8x1Oy
cRyIETxV/Aw8TZyQTKKc+MY4/76XqfVbO3Z+LpyBnpk4XTtM81eVS/Qarew0mca859RH+YpZE7nG
1iO8BvNzKpj+gUTClo3gYM2XkT2DwqWexO26MZLiig0SQxGKFzAERhrsMxS2rFu/c+mVL0/Kp0Uh
cDuecDl8xqb93HXkopwmX0zxC5vy5pBFP3k2B35TDkgy/jCT2evuzWEcGct47QYC/l87jbsq4m7o
VOKI0HXTnv3Eg28BE7ZISBfFE1yQr8oy95AhGCwV3rjt2UhXbeonB6Kh6APdHTQeDqMmjDtSXDff
uJlmCB90si79HH05bX7X1kOKbYyiToTt9ZQhbYAu/RY4JoRx6FsKjsi4MFpO77uex2tu4nadyOCc
mFz662Gp83LFn2OOL26CPs/1BMt0czQI6K7cvDL3tR+f9ZQfiUWsW9to78ZQ7xqmwBxEKTvuWR2i
HLNOyem0ahXT2jIUTAUIJouxeoUyqvctlVPoWUiLkYHBoKn9jVM2N9ICz61vcCYZkFNTEbfbKr4n
Tok2YOLzNxzNp14D7eWRxg+2osMLB5KQb70p77z5pknY0eOh0k0fP9reAo5i+s3ZRW8FAiGdNBbc
AvjWsle3MC9mNrTxSFikwiloGOv5nBmMCsJsWKcd8IMulxMar/GNqZziOvcjBmGzFYtF0BU41Atk
g0R2+dGH+kf7BJLoBAtybeT1Yw/ZCw4ITWxpW/Lr2cOJmHHQ0a73mjpgP8qxFTsdxjdmJ09Sec56
2pvKf0kwya01mEpaPRW2ZmILnA1w+AzK25hBDv8G4H2oHCwOeCCaoAVfTiChHgfiXG4e74AA0qKx
QFoNg6URWHFQWOnWtMgA59Vd3g64bz3vg4m6TRY049wjupLhMxKRrHywRBB1Bnlx2j4+pPjWVjE2
2ngiEkcHVkZUXT26NoA6+i2tlKBVXXqXurZI7wTMDAKUjCErHmyfVFsl9WeFa3bJIp2nYX7xO/uh
nxWMjHDXtX67pzPwb9LRbZg0C3b/hoz+YA0d6DbZrcPJKfe+TaEvdGMI+Hx3gyg9afxPA2HaMG4e
qyF4xUkLk1HHYl2v0ew8BsNQaWBXYMqp9A9ZAgZjqPduQEceJinBc2CsOdRl/HFBsEOnpQuMuPHk
wu0ksyB8uJ4eon7wKBSW/JiVFqO4RGSdjT/bV5+Ox4E6CRvMl87BstsXzR610aK76ThkiMbwf2gH
Ar2NRTIt+iUxjtMo+ewceC3sjfB+ou6ZY/4PitZeqvQ0tsO9oq0LSln2jULHuyF+vby4FZ2nUILm
T7yF0c7glg7YLE2STQBR9EGGKHdNdMj98Uda0bAXZvxqJby7sfHPrBV8bhmsZw1/rIF4tnKUoXdu
UHJRJPG7WhycSibfrdk9lIZDGTPR985l1IPjysMr6hEsqQLi8K79oY3w3LQ8XRGaJxY8560nqhfl
8DWdDNeMQjdcJYyLcNaOT/iCIOruA27ayH/tzEfDhtcis9dTwK6DMR+95fTHne+fsUSolfE+Z+Mj
Sw6VaCFSzeSQ1xyZ4dj88BxbjBuFnEx89eu6xidbJ2RT+7uZ5bDrLMG3wo732E3fSgYIhYUlqzR6
WBmscUrCJ5X9i+hm+CHInGH0boXtsxZc2TxWBoLRWLuT/LdVOch63qgmAwzGjf+lgQQT+skHTGme
6MDDaYc14b1J3B4+Q7LtimXoMwKBitziWIt7VfPlakZ/XwJKZUDUMRtNWQ7IBCLHPJuJOsug8zZ9
wLFBFdHOdYpo7fnhp6h5ZOiM+nMR7vlYihPnYieA22oP3OgIvHCdYW/nkbiHnNAwqxf4Z8FM9SU3
CSMb14UzHyMfB6suhmCXg/qalluQYg7nyfrD9QYq77yQFSIM93omdozhkTMvmwv0Z+Ya84zFPo7v
ytQrNsxYYCtatBiOInujkIlPZkIOrvvx1pno8NJnf6Qy+8UKkZsm9pEV+dc/S1DtIhNC4uQD1vG+
8aYnNxr3cY+5YJp9lKmHmEvojp43DBQi/bRNBKO5Tt7nhanH5I+HFAZBkWQX6fVM1vmqlDgZC18f
EaqemoEiPaGr+9RTuD+ru8DBRIv4RWLa/AlZwwYL1M3sZph3fcq6aJS+ZG3Nc5sceqA9p+KbCMm7
0xODTb1FIkATBME4hzuWQDe5oxzk2NgMcRnGM0yt9NvCdUfoX7EkPHvgqDk8MKCLOEJkITKHrt3F
NRHs8NXduPjtVeHe5zlAg5CnbJhDUOmCsJ7G2/f/hdenxhyxl5GTwZTQ7r+KMT6quoPSWQeHxh3G
LfzEBaTIIAcFhY9al2uqsr773IaaxYQAdJj9nmlH4Pj4SDJr3vktKSrVvVdJ8x0sO1DszA7g2Pms
8o8cjYqOLvZGj8nwFifUjaDt6PQbnLtAPhTtMrb4iRwLb4af34XRmcoZSqrmGUXebvcp7HyLPwVZ
RB4tppw7gOq/TnJscvwZdsYo3LQlXJJuOFnd48TDycyNF5uuPL7TXNe9gknTzM0kbu+xq5/dGQZ3
b1skHjhbJkQomHDbXxUXL740fcf8pogubUlZct5KEh5FASzPwD7sFeND7cAWyYUA4NJx3IpI/ioO
RbB/gbYugiz2yZi1ZA2wJSUkxoeG/9ZJ+ewMb8DmlVzGIHZ3w/htOgTejXQZfzocDAPXQFeXrEWT
yF9qZ3hv5hGHtD+t/XjARjVSw57jNcEDyNGRYCDsu4SWjFFiWWq7S5kl0Xayy1ci4xsXa826f8Xz
/lpCAIH/N8abPmrOk4tYA/kL/KHqwXEjOvOso7Urj6wAtExSMjnmBdAe+9mDa6OXmxPXQjOEhO0H
zNz7FPpv5olD1Uxb/Kv5ehrtYsNqxY9uMOZWxIg6UR8ahjYcTXmoYJYNTbIthvpRQsGxsug+jqvP
VGWc25r6G0LWLAK5lWb6jwj1fCFstsltbiBUKMNRoa5hSrG09LJz1qbBtF1UVHzW0VtD3+ZtxF9u
u8Zj2+gfcuLzDq2v23TijtL1YjNM0SczkX8y+Jk1rNUhxBwXmUJTeUL2YAyNe89EnLM4SDlO92Ka
zeMgY+57S5bMDvX7smiIAkrgFHtPeZre3Kj4NmLzZwa8uHIyBC3kpM5DUw97u2cW92ppBmU5mOAw
GV5sgvibUU0HlaufHJTZtnSqR6/JP3o/kQxNM5iFdG1tMlm+taPjAixrvyRDXRx0EfsjJy3J9MAv
Xy0vbje+S4ZJY/WephcKxEaOUNkxHj8t1uGk1A/k/t6wBp7CZSbf2NVnWPCVaIT7T8uR7cnwKcjk
RpJK7xS1r/biCJ+q0QNHyZxpkdmQPrs1cJL0kmHpNufytQygN3Ik+SpsdUpLRF07RLTy+YxM07fX
fBXpnuUxpam3MNO7jNYWJp8MWzS5JVmBsueWPcxJiVUcpItwkkcnYAzXWvnnGE93Y1ukKzrnuLvO
3hLcyrZhR0rVybAxKZc1sYranUjdH4qKyn1MJI7y+sPkQ3mdWpIizPnJfjwnDvRFXX2LAi5YZZHI
UPjAvN7cUAEB6aLUTxLWCDqk/xgO3VvL5B4MjocxcC3rxOPSwZOI4T9Zq84sttjUw7ELVoxM/2pK
PLNS19SR8M3mYN2tNIo2nHKHdyv5LjkVYpWv+NOb5tB6wFMRE820/LRbmic0/R6J8dPmUHWYkGwt
FymuqjURwgqKkEfcsh2GbwlF7/9/GWKJT7QBCjeWkrkpvQCRqO8F7hVgzPhAk/pSOVz5s4ndLJz1
K2WMW1dbZFyVwuXLS8sAre85jyPW5/u6xNtvOP4Xlq5N2jJicjyuIwycRngBRJRQCrl2oEE58xed
lWt8WlA5guZfAybZbtvfuUPdX16oqEmiRVn9ITkibGbBOmuU4TaonGvTot7j0jd8k5E2KWbLg/OY
MdvL8e1DiMOdvrxgU/iHChw/8QeL353V9xkSfW6f4rD7Ny0/ObJUsbWl4W08vYFCsNL2/FQR6YFe
hy7KQ3EqQGtNRMS3KrEeY+4QBJKP0oFvRmI2IP/j7B1Ji09U/7rcHFfuwGtIPRJYsj7nE9lCb9hY
I7syp3BcJUG+Nmvxb8Aez4hwuPkNuklz143RBxlPCHHC+db0o8wl+KawkLhaxv4VEMwWphgbLkM8
I2ydvU3NZNgsVEWkaTPiXmmoGu+oIL4a2uGZyRbJ1AFMZGlEyBmIx+xdAyNd7K7t2lwiDqFf3iig
YdZLn0Oe0S6pl+KdhCToDmv/ypu52nIuMth85EU5a9sUNQI+Tu4wqhAqU6a0CInOzojsv8CZDsyb
IAj0sdihWZLLhp8TICRKoLeMEyxIvuQRWpH8Yy6UXJTeD6X1PDsaf1M3PsnK3fRh7uyDJijYfeG2
jYD1opKkqFtDTpHZySzHfC050ApW9E3CMHMfzDfXkPSGc2UHSQ5olPjAaqTRB0QKn3KQcBgWonxl
GjHdgQoaV8380VRDvSM62TCzXSbIyydV5K/BgLk/7BaFkqwOWbtRrAlJ/cHe5WacOttmRNupqnfH
r46hSYkw+8km6nh1EYUTzMzwDUSQVeCuMo4HbYQTktsnVs59YJ1ouIPHQQERbPjUWc9mszEh2q26
hISrzTIAlebdEaFea+bOsue9t7zutfJzE4g3R5fGZhBgz1+1LG5TOquN2TsQopE7DTWxSI9/eJW+
4lIx9h5j6iAYUHWKVxpQPkbREVVIa0FQbhyjo1LiMUvpp2WWSRkXSS5cGpLUd0x3VVPOn+Bo5M4a
KEcRw29tDvUhwkVUmTPcGaGODJlKnnVCoiWmIjxFzVeLjrWy5qDcsaZrA1+dE3VXPEMQiVDa0JyT
if7RfOjO/I8rUypcaJCv2Xvu6nrbZKT/Y9ELYBZs2oBIsfkUEQe2s/IZiImKhEGoCgN5bTEb5Raf
NtP7BMPuKlgECeqJnp3yr+tLiVpNO1FMlR9eQMjg45aY5bzzmgDVFTwVlCR33Y8zmQq+SWtqroZt
4nBVCdjF2KG8vQpfBiajTg8iJHlxer9FiBVPNmYvR8fbvsTQw1T2NVflE/cS3LC8C3RLjZO3sC52
/+fWUqpOphrGAbEGfLK9dUli/NFyZC2vJedhl6k7Z63dOEc8mYF3X1jWllZexm3E7teGzQjXtF7m
wtylblEfCseBZqXlqqvpXEennVZRd6ZqF69f8ton3Czm8Le0W84P3doh73dh+PLqLih/i1zOau6q
byakX5VeHKQ2uGsqAguyADsM3H2OBzxZ8m56RLDnOk7CqV1NOQoX+oQ/8P2MuA5gtaeFG0wBuR/0
QWuJWs2ZwagqTW55ClPZJqG89rg9cF0bShjsrfWoBvunEHwD/WKiA2dO1L3j5t7BnAmEuTUJcquV
3dkPHHVPRO7RSEnOuhV6VZmGKLQUOPQK4nkxsehMrDjuhKhMtPuFUfqw0Zn2930UAKYLk0/qr/41
2u+foxm5ovPtmx1W+rnrs4yvFw5eHIxHboL6FWXv3HdGx6TLTZ5SLLp2PmneywHu2+yjJDQAI5Vt
70knjx9U2NbbvGVEQgnve7hUpw1eL44SaAAPLTRYYo7nzE3bm5xaho16CVjMgBROppt+WHOf/jSp
eRfQHfVaTvNPMKIobaXkNubhb3iJXL0MvbrHwB/BJeYJTNRa183WMTq5KUNArtR2OSdiCfXjjJzg
eSi9lh9/hZnmsAW24ZG/2OfSYRvYZnhEl0KSSimxRTpNLxXu30s8Te+Vnmk+UJ1/nMo0cE+Gc/aX
ssT//2GJ6K39v5SNOC5WV7eLrokNrWyYOJDHc4RmEggJpM4zmGSa/YzM9mYNfksSBuhBWDDWwZHO
wMailzOs0TbTpNrG8j/Ozms5cizLsr9Sls+DamjR1lUP7nCtqIIRjBcYySChNRzqp+Yj5sdmgVnT
zUQR7mNhlg8ZQQYucMW5ap+143hl1s1bzWnCWugV9yAJYEUKlTTiKAdHPPxVKAvCCsTlfY4Z8a5o
43CXaBxQIxGNGIm3jlmsHaknj+OsrlQJ2ygtTbdOjkVVp8PdElRYjbKIhaGRC+otAVC7lQ3Zmru+
Ly+xYQ0BxMfFQtW7+hglVn0MgG8CcnNY2zeDkaCnDCuOj6ZhhZGt6ErG8ox6f6NKWN7mpe4qnD3C
Bnai1NllcFtIwmOv3w3mqIkLAS/h3y1xa8yOTgfKuSffZB4a1fArEcpsnXt0UkN9G38k/yXRuSpX
4aT+Wem9rHa7D42MYhjh0cIIROu8bp1VwvrDCbRIcN0O5Zo8ayNgm2l5h0bTQb8P/6eqPfC0sErI
quvAT0tQkfDReAw9r7JzRXR3UqMPE1IEeNeQsQMwfPKqcUZdS9GAWBgMi5XBx5OmUfYeDbDSYPJw
Zq8ZzNDhDyamYNPqQn8rwoVc+6qAUojDTVcy2aAWCHI7aIjc7wTJQ6dZ7kN8lw8TWiljl0Wq1Pl7
r5G0ZmBLr5+/S26bK+whlxLG5QhAiIUfdmmu7IW7skQcORhsuvDM7LgI1I0ISBWOBkLxioXXVqli
hCpC6eY3atg9VmribKs/+2485KYMnToko2+dWeq9q4ftQfVxoNOHnotsJdh3WiAco7Z4RBrd3QRx
6R8MM+R2Qun8l4YblpmfodtBBJiua78sdgkUOzINeG5Xg4yNSStpWKYCilbAanD0x8Ij8JZ/jn3o
KCDtJXRInAwHhDWRa1O3Pvz5ilCdnMWHbaQku9ksQCywdFOEQCD9f8WR3H3vYEeIWUv+rYUepiRf
5PDREQutQBykSvGa0Vyj8myDDfdQHCbpPVgX9UxqZJr8EoKKKC966sP//F/ihohWhlpjQOBU5g7g
Ezmt1k2Z/zI8RV/E2DPNJb7SIoVgz1yb4EZa5POeBMi1V7jmVpNeucRoD52SxbsYPJaSauXJk+X7
jzYCcjNkXXPygGtFuu9FUXsIdQRsXiY91UZa2ZHINtJHAqhWO3pESnKm4WyCb0FdqAscJGgvNcDw
HBHhTBYT7aGtsPlTIc0iWnc4iqrATXmxPNfJij5htsChCORVU8m3BbTTU3xm9WFa+S1JKncs1PWb
VDeqbzlbUC/O7F4quG/WuKGDo1rsNVOM9phDgS/qlkiTAX+2XX6v42aaC9mLb1ndj1zURa5aGtwu
jPPCL10O+qM23GlKzgGMWga3hpUf5dqyFpLopLecf5IbgC2t7ZZDbVg9eZGiC86b3e4ccVRzII9U
IOcBn2JylL27ojFvixqvrqxs7iAD6hu27Iizwib7HrfvjtcvVFglLbkX965jafe6arJh0YKfwK/E
eSCwBXar/GhKpN+rKswntdpDehVOCTFzMJ3iTj+Qgd6oUrJ3MgdBLUSNI6xQ8cYlcZqFf6/MwGbV
zhLroSPHHexIpNzIALS/NonibdqCZKVMJ1exdvFu0snnZj8KB0803O4nGSUsbb1ilZqw4OrCWMhd
Eb82EVRbkFfSQZESHGXa/DupfgAgAxiDroY8P+BI9h7EBxYAQhz84u5g1bXetqgy/VuOunZeQdu6
acLz7aBOXYR1k0F5Il3fSFMcNWP4NR/DopFDf+90vbhvBLHlugabQGD9dJpate58WyD3CCS7GR45
q8JestD8veZF+DaaEAeLDkfCSFHZfTTGLlVZQ5N/H28rDlu2SoeYxnsQOSYDiawX8z5v8o2hGcUq
ySDeaomaEihRl4GUXnFXqK370DQXmosxEwlkh7PE5ibwJMI8yYOBGUCKriEqxnKLESwHAg2gPy+p
Ty3KRhCqSGX8IOFwXrXwZSWoI14UjgqJPZoSzuFmH0IMudcRNiAIi1IgGuK+Jl6sqqoR4Xn2J0VM
G4Yhuk2fy9IFGmYGUwMJoGl7ECqWMc8LjHhLHIkXrUz+lk62WSAUN0YIUt5EgguCGFJDdV576NrB
Kt4V4CXgrTR2A0Rjj4bLWofMo3jMYVqCVh33S598D2ZUH5poszehlAIMj0I75gpLjQrMcOSYMxGI
qxzheDjZZsZaxoE0bQsWtbHJVqh2vp3NeGE6zjA7OS9CEfcDSovDsnO56HPtrlAsdyXrljazMnll
JKWxriLxKZHVR9YRMUvXzJz3JgJBS4bUqzA0yEwBIFuH65jOmASudPBbHF061PpcppkIOsUdsS1l
X4a8KBH855gZSivRRZkSy/q6jFc6nXIRnCtplUYp+hj/iXswf0ZQJ0eJhEvI0/fnWPjpD/GvK5Wb
miDOwWp+6kL94HVc6Iue2NtKLT4qnFbNUacP2i8jhLS4R3ncPvI63Aqi1klxvuhgd+KupN4YSQdt
Qd+yq+EGRuWhLcSPITmGkyIEg2T1qEtyDmzXU8NNRMhNyLwxYuE9FeAWSloOBKSJqkUKBqCtUIIq
foRvSe1u29p/ylioI46GaEAyw7c2S+HO9xgGhv17K8UGdpUUy+y0hGfh2Ih2D6JMKtmA+MA+zNv4
YkNOYb9MjYZtO9dOc1FtucLLjeFEZq46QbGz8H1uZRIbTTG/yxXlwII3ZdQUvwqO641I41QNJVKm
C6RS82ua5pk4W8fGppdM5K35DzV1TpXU/HIakkjLUv9psXELTW1Hi1YrRw3XUqsg/za6R0BYWIaG
zUlI6nzjV5hX1sNtZRVLnNeiCC44CK403DaCmuwDsOUeu/3ym1Sl5gJuc4r9K8suXcr2pml6q1oT
sVPlegRuDFpYhQuKUgk55cximw091hLDQ6u8fWwVgU1yJKlUQZFiO4cJOZ6bhaqs+yQjYyYNVkpU
/apAZM1d9y7W22rf+mpmc42zV9MEB4iGCyNB39UhtO66P8UxEv9C6rYZ164rKywfO1nefrxI2MOZ
wZ5hdsvCRTw4iRTbqobJI26ghImZH5Hcz5EsPuBlfWuE1LJgFpAo0QTEeX1LMn5kk569xaboUQIG
MVNqcOdkkWKi2In3gdI9lXRiuxryVowAIaPJgRgSw/ApP7M2GmxUtFBF7e/ddqnYPOkBgpfkNdA4
BaxDiFtGT6KyLm5CoX7EQexR75gv/YMJABsQeAaXq8OnjUg8zL4/uAngXHjQbPc+oG8x2VV58Foa
UMY6aak2pGuogvV4xqNsnRHUEM9zFZIj2PDO3m3Qn1/UgkMt3Pwimyzhp0QzSBKLpRu9E7/pAjJU
NlKc+KTRT8SO+gJ7QK04bxJWB7M85UAolTm7ckC4mZqGANrkUB2eI9C2gMPbYLgdXgtO8VqSSeJ2
2jOO8xBTyo/6MzUJZbafLy2FzLOSbw2znAMpA/wX9y4fgywt8lvuUOB49DHOEryP5YmbJEHXrMXd
lrNY587l7KjS/bdMZQ9h1e5DBisH63L2IGoqIvbD6PWPv/3HP//rP17b/3Tf0puU3Jg0Kf/5X/z5
Nc26AsBeNfrjPx/SmP8+/s1//85f/8U/D/5rgfvTe3Xxt1Zv6fE5fivHvzS8zX8/mdL/9Xb2c/X8
lz8skgpbpdvzW9HdvZXnqPp4C75j+M3/3x/+7e3jKUgP3v7xx2t6Tqrhaa6fJn/860ebX//4Q1aM
j4r6s56G5//rh8MH/OOPh+f/87+b53//F2/PZfWPPyRZ/rsogl82FFmVJeDuf/ytefv4iaT93WL2
sVToUPi1qJSSADr3KFH/u8KyjrnVMhRdwVXjj7+V6fnjR+LfNVOzdFExTUQHmqX+8f++/C8t+D8t
+rfkHN+kflKV//iDIrI/23n4MEGWVEM1FUXk+dnr8x3sSn5J+l+xqFQSKTSg024deeVjU2K3z/H9
p2r4V2GfH25OPFz868PxpLMcsl+iQwt2g9N8uILnVcOByivj+HIR6pdFyJb11yLwu287J+H9hepW
EL5X9eHyc6XhHf+9YmRr+KZPFcOuUVEDhXfvPRC+cxwwB0dZaFvFsnQAF5FX9ueo+sug+lxLk0UN
bfOpqAhXZFawfAPzdNqDYpiBOvFeFGnlY6rACbNypbKkoVW/+ij9ryW1ua9xwcdHIadrH+obElNR
bOmn6md5gg7/crnuptqEjv75e2SnINcEt97DAJBRkqOQHy8/WJIn3n8o8VNNIegyZCUbQH/vIeYY
+PVwgTFT7mTyH/x5sYXEsb5c1NB/vqop5a8ltWbRJCoamAM3kb25OR/1J/kBLED/rD1dLkEaHvVV
EcNHfvqYMBcY1gFFYID7mryG7+p7eSvc+dqcBaP5Wh2kKyVNfctojAtpQ7p3R0GkapaPxYNwJ55Q
Ewqr9HT5U6YafDTOtRQLPG/4Ek/j/jlAz30lgEzVkTl80qc6cizOUSIMBsnGn+ECxQJCY2eAE9is
eO8eVIiFmu18d698xzAMvmgRczTmU9GI+4ADv0PPrhDANCma84Sh0vR3lytqGAFfFTAa6eiDtNpB
b3VgWZ+s3DpN5xEezVs9Qgrze0WMhnjslYpjqB5FuJhhWT9ZjluC85sPH41sC0YlFHze37BOobOH
Xj1D5zi7/OZTcdAcje5SbHS1xJbhkLwKJBfVM5ZV0XdsKG6dH71+5RO+nvDYqP21R3lwDa2iD4nr
r/WD9JK9Oz+s35yMzNGIrpSqjixUNoeq0yFt1u33qIuuTEgTY2xYCHweCWLkh6FS8ezIeg37o+w8
XK71qT4/GrsKfkNCGrnRIWg4pe4szrNF07JmXougnYSZ5eVivl4KyMZoIFvnUkvQMkQHLrbJSAiY
SmH5zNjVczTye0WMRm+S97C1GlpWqOZlukuW4o2V7EhCv9IC0kQTGKPRW2cInfChjg6AGuIjcNcb
tD6kNf5U5u6TuZ5z4BhfGQsTIdsYjeJKKBLX+AgU7+pCOOp77T07gNxdXa6qiUEwLEU/d6YKeMSf
jz/z+H5N7t7Su7386KlKGv7+c8QGU5QD5YwOuaS+ZhlTdRFc6UMTXdUYDd2OVIBGInfjUDApa8JD
qUZLMI+smaor1T718qMBzDF3BV9ECg95iRGDqaIKWlyulqmZzBiNX69x5C4y+vDgCaEz4/TMXeu5
lT+VZYLfZ8dtVhL3oCqqqkDZx9ELtsJkpp7leJtGVbqVuKy98i5DK38xC+mjr9Qws3eUJCcEyhUM
6WfODipzf/k7J2pQH31mH+RCHhg0e9WQshS/G9328oMnGl8fxSlD6jijCeP4YABHF9uDzJ65VbdW
/fBbz9dGAeoseX1Ndi/5MdCu835bQM3Wfcjs1/rWxAdoo/DkkVpa6DgMHDCB5UBJKuZZKSwgEh61
RH68/BFTUXZUSSqWR5WSDf13UKPPvB/uN62Y4TCCgvlyCVN959+qKemB+FrhAToA90vFJg+eyQW9
8vSJ99dHdXSOwFZkCU9vM3+Vts9n5Qbn2xIbjQHBgkPP5Y+Y2gfpo0heoo81aevoQJo9jP8I/Ci3
V5iFvTo/0HK3PQiOK4NtItTqQ3f4FA+9yKy6Xk3SQwVLFmGvxCU0mdYrV7CeROxNF5kBlPryd01V
39Bon8pK4G8qciPFB/XgaiTqcZI2C29EhHupfbmEqeYfhv2nEqqwiLNWi9ODWHbOS2J6IuOxck9a
E6tXPmJinOijKG84XnZOBD4i5fJjA8R2cYZlbyf5kJZFkvLlD5naSmqjLqBIflaYIHwOKNw6AG+Z
191JUJfuUBX68yqF7dK7Vge9nrxjiHWoTh3SKMLKFIDY183u8ntMTPTaqHskQtEEvZeHB3L2MEbB
3bZ1Z8O2uYXlD8XoyudOtJs26hkaSlSvGWafSn50873hb2r1yhdMPXrUJXo4P0LTCMHBJVNSsG4b
5Vd6vr9cO1MDVRt1hkRvHMRtdIbuNpBnXOvobzFqDUhNZHBG8P/mHJpfLmt43y9mRU3+a9dWK4yk
aw7ESZB89JCNNu2VKXFqX6ON5sSOs2uyB+PggMqhKMCckrIP9WMQVJ8FuNFzJB6Xv2GqN43iP8Cv
GoAmJWHMkdSr4hcy6wAFPmke/rx+u1zIRIOroykgAzGfxXIUHHQI9LKyIm/T1s5XtuATX6COZoDQ
r0Iz1/kCxBhgLAMyKNEBAix1uBOZeVc+YaqU0eBvDK0SpJpS4seBksHdByRVyYbOzT6Ta7zfq6jR
2I6SKlejpAgOpnOMzjeVsq3VaydhQ4t+0VvVoXE+BWJ8wKSIXLrgoEVk2Ja3kf9otDuh47K7/DFA
anIufZX0SheeGBvqaIwjpCTZpBhaxTdDIA5evR8OGTa/V0+jQZ75yDITtLoHiLloD2Puz21SGbn9
ZhngXmmMqVGojsa3fj6nRPGe1ujm4VFEJ8kV5hzDz29se1eXv2RisldHIz1vCkjjUWPsk1YF610Y
eOKii1fEcoHU4p4k6mDxeyWNRrpVqcxf+GrsHe4yz3lI3lb2FrXRqrf6da8lt5eLmRjrymise7Hj
konvd3sVaKGvYIHcoDDo3n/v6aPBnnUKmUmG0u9lKCJ1joxalR8NTEYuP35iOTRc3nweI6ZRaFmR
y+3elbakfaXgYgTutncpZke9fbmMqQoajfGCtGKX2xWMx8uHqrz3jdfefbv86KnXH4r8NMThVrZu
IPBocmBiEfrawgQycWeqcxT6l4uYGNfKaFy3tWH2ckoN1eHPKNvAVfvNB4+GtBi3rYLVd7tvufCt
wvuqe7j8xkO9fhH3lNEoPuNSFDtDpeCIKCq4kJK1QVb5ldeeevpo/CLZ1AOxdbu9gFomXEG+ha/q
l7+3UlJGYzaJu9a1HCrFUW7RnLlntGevl6tlohvKo3GqYARbV9gh7juDpI2w24E4WmdxfWXzPfX4
0UCNEwc2ZFrz+PNeYOcaCk9W++P3Xn00SmupCYU+PLd7KfwpciSYV2u3efy9Z49GZ1k7ZAIovDd8
x1lOlnlnsjMqroz9iWgvjwao4Shq0moto6chm0EVrZ+VEa+kzDppfbbEvvb75a+Ymrrk0TBVyLYZ
6DN0+g7OKhx39Di6fnJFbacb6b5WlKNDsveMHGVbJi3pyop46vtGg9gkAblXZa/bi6Q96AoCTAC/
JHmkzjchlK8UMnUwJo9GtF9oepueKQUYoY8YzVcBQWCt0BesK3vMYw5Obwp7HYs1xNHYUSXGmWRU
H9/rlHPMeXAO2yvdXJkIufJo/BtGbKa6d+72fZEKmz4soFrqftu+YN6mHpoEzWLBJhTJD0d1ouEj
GMGAdsEFuo9tHpmxqiTny7zy0EUDz7ERWrRr0lkGhUlv2pVctE9NrjZL2Qu0U+yF5G6F4K8zhBq2
TsrChqx+dxuxr94RP9ulklr9wUXy+6TKObkzrpDF37Gic22/t9DaYv/yLilFkc36ThPvDITU75c7
3deNL43vMoJaEEgk1bp9fH7u000agAXQTmc2LxFWDpfLmAoro4CoiJ2mRlHW740Uz1/xWSEp3Oyv
hMSpHb40iolC32FC2vT9PiehTB1Q3923GCbR2SLDVHwaHBfOzgpg6eCkABTxSsyZ2rNKo2BJFnKV
CSQd7vPu5Mv+QlN/tBGe1egMz+EtXkC18MsMUbN3V1bn0hDOvpgUpaENP60UMtHKrAwUw567yviY
PJi3jFJnb91CotlLW2EF5+QkPDjXNh/DcPiqvFFYFUxNjluH8txj9xjcpI+Kna0VtLzPuC2vLveN
iaEojYKrpZu5ZgkWPi1JIeM68RKQZLbKchmUANlyOxcz83lUkvl1ubyJvvhx6fOpDkM1KDCYcsEK
WccoeKrACAQ3lx899SmjOIoKyzifuVbYqwd/rdsigsAVFNxri7ipNx8F0LPZ1WRVVcpez/N4HYO1
m4mhaoApg1J9+QumZqCPvv6pdkjTqUS3DUTcrbJt05S3YU8g0HK04QDmK3w1/fOtI7RvgG7vL5f5
Mbt91ctG0SGUdCvD+1zek+Kg/lJaMvczYp09uCCBIbaQl5IluWLdY2Kt0MpbkhGkrVPk541XI8NF
gV9A3YKGJmF6PsP82F96SgOWJS4xuEp7MF+6VC18DUy5h/vVnQoBjJ2tGSjXFDcTbSOOYlBZlSlx
SGBBCTNasX6WbgMRfXO5hqYePgo0TSHgWhKWGLHC7ctIhkzc2zj6cfnhH3vWL6pfHAUVieqXpCjs
9pBx7HB3glqy7+aBrR3DQ73RluT4z+MNCI15sxAX7K1m4rKdH3PbWlm3+fIecMGmW9wXc/O4JXV0
dt4Jy8uvNvXdo/BjiucE51/erEcQktT4c7ZzR7l2jTz19OHvP3X1RDB0lj1Bt+8wDiV74MUM3GPZ
xVc2AVPBWhwt5lozOnMTBKa92zZHa4mmeYHP17xYVwtp8S78opNuk2uLq2GsfNWIo9AD2Qkbddnt
96hAZ2dZtOFlmAVuhfq7mz+gdcZgIWh/b28mjgJR26XJgNYhZJevPfYjMB+ZVn+kXnslJEzMc2Ox
ol/AIjJyqq43EuzpzBZvSdzoNhk4360UAgO63ME+lghfVdso9PgW+ebwFfo9djhrcS7smkW2gXWz
iOe6TfbbszRHXDMv5s3sWpFfdztpLGRsSsJEj9kk2fp3TbrDk3SenZ8H72dE69Y+djZ4whUWHl3q
Vt77YrL0VPdKNxm63r9/rjTWOvaox83KbXsW2bJt4vRYOdeWeF83mWSNoojDjsg6dzWjCc3NXEOR
PeigM9LWQlLZYvnKOdXEBCVZo5jgkvUNLKeCd+gD8RKeBj5reSMXRyw3QLWUy9Y1bUO+sgL62BB8
VWOjIGGZPlB8LNn35srfaeSJH6KdtA53Z3+e3EgM5f7ZfBX3EAW/V4fmXt6X68td8+u1hITo9y/R
qWzNBqd7CoYpvAroHUV+H8Mk8GtrJsqnRH26XM7EKhafsr8WpJPlmTh12u+rNhpSkJxyJQQQzKIg
Bk9xtsg38EjDtcrMXVl+5OA0ILoreHLN3eU3kL+OXZI1Cie1q0WeaTEI9RVetY/JpthjFDTP1s69
9S1Z11sTZBWc3YOzEDbBlaEwNQxHO0Cs1FSt6phbAIo2Hsn4wlGFYHX5kz5Oqb7qNqO4YuExFLmJ
yaZqkf+EGv30Wm4ae4Mn5+My3hq7YAlPe9YuzHUyuwEHCsnmVZpXK6hpL+ELQM9fl19kariMdZW5
KyL8CngRIEWkyT/j77aIbfm7TlVeLmLqW8diysRILBAvbCCLZWubC8Dds9rWZjBUZr1d2ZBnZ/pc
mOGBOQOfuYFvsNHtVbjx5yAqt7TsrJpHV9avE61qjqIQnVl0kiLq9iauUFCi3iunPBZ+duXcYLI6
R9FHh35KmqkB019+aoKHWv8ZgJgTqp0saVjr3EbZfQ257XLNTn3MKPZoeu/F7VCx8H/BucQsgupU
fhI885oScyJoj4WYYZAboesp3V5nlLdvaXKS/EPmvP3e+48iC+kOYhJ1zDa+az50cXZvARH0Y/XK
bniqekYjGD/fiF0CXdus7uLm1IE0ioJr8peJlYFkjkZwB/A3jUqeLt5iy/ZkrqJVcMDexw639S46
YakzCKut2/iXuuuuLRmHiPdF2BiLJ8mh1cMwdeW9cxDuk81LYN90r3jwzWHZXVt/DEPhqzJGmwm/
5xitH8og/26FX8osn3s2y50ZF+1zthcz1qXfLneAqdAwFlIKnlQaoShIe4gwG5z6Vo/S0l2fF5xe
zr05DifLeNHP3iTqsbSzBbSsVb6o7G/tIltJ83Ljze4vv8nHmcxXXz0auBm7w7RTeBPphJ/iQl8B
Uz3lczBpM+gcgPWajXGb32SH4JqIdGICH0svJUvMqmIosbDju+695+QkW3j2jT6T5rkNXscO5hAT
7eJagV8f1kjGaMWAO51X1+Qa7C1pVj2098a6/i686VjLHkJ8kK+tiCZm67E40yiE1i1qigk2uJO0
e5awq3ZZbxS7PPjqLFoC3MceYutuuhtpEYHsfLnchvJUjQ6j5tOGzURVr8dwOPa1HS5ghy7lRbqK
ltkysc0Vpma2PvPuuk21U+18jx3ToVqJO+2mW/1EfHWlSw/7+a/60SjoyLp8jkqJd+iVN/98avW9
AEHk7JyMYFV36xQexuWvnYhuxij+pFahA46hoMz/pp85i292tdhfmVmmFn368HmfqtINsZxpVYe+
Yj2L5RsmRItGY50CsEU7xNaLFDNxl5gRKcK1Iif6zVjyhwNa1MhnPkg5Od8y+/wsrcHNQFU8Xrsq
/3j7LxpnrPaTOwnv74LQ1i+tJVT+Lf5ueybNmbd0VsLswdybtjrXt/q2JPRYK2wRhTmuLEt969F9
zFloO7PSZn2/Bmc8G8Iijha2NPfnEEpnz1izsUaDPzm3Tg0jKlqhudxDe8F2YmUurE20Oq/PO5ze
ltHiWq7Bx/3IV181Cl19FBahOnS5gthZ78+L86onlIQrkeMYx7YOxdG/UX8Uc9JyVvrKnPvLy11w
4gRD0oe++amXIGBOmqynZPcxfW7u+k3z3u6NtX4vvqYPqEKX/eP5Pnq7XNrE6NZH4cuR0xIeCYWx
25pZ+R1o1HmSLZ30JVY8YC/dtY44VdBoWeILuQI+goLyFnTWBgmzI90axX0gLUMMF9nccLKImxCJ
gNGxc+9Mzm6UjYSroLbOg2vNOrWUHIuzARGlYjqEa1w4hcLW59Zd9gjLCN7hwb8y2U+s78Yi7Szy
cS8bBgTuEWsp83/66FDLNAQ0YP243GwTy4mxXFuyAMepw2c08X3WPur4PWABXDo7r7uywZhaio0V
22DpEw3+OCf2c20ZnfKVtOSoZAEVa/GdvdMKosASRvS23F3ri8pExY013FWHNYHeUCSm2zgurOAO
s0UTZ/mi2JCEfxfZUMKX5UKfa2tliZ5lETALMbcXz7KdLp2ZeNIO7Y6DUkhutnilOT/ueb4IBWMt
ayOL/5p9qmU+G+a8ckXYevDn2UwkTJG/bgvLX97it5p2LFkNLNnsrYJKAPc3HIjNqsW1VcRU7x/r
VL2z3wNRGJ5tHVPjKCVLWBDzuN6EHd4eKvqauxAExuUPmZi0tVFoqXGv6pNhyaJvtX2/Y2e4CNb9
wbiyEfm4qvqqWUYRBetvyXRMnm+uFBuuz9pYgk2eK1tMtU6hnWy9hXalC3wIsr4qS/5rTAZj21fB
n4sgcYHf+P78iFPlVpr1+2zjr9HSLdQVZJlwUT5iqT5r39O9czov4327qFZrtLUb2TZW8pIjj0Wz
9jbu0rgyUKeqebw2asSzLpNXtjdvJfuhnaknhzKuad7lqTE5WhG5TtmZxTBBcHe80rcPdz2zczu7
A8vDQYO0PIVzpBJzc3C6ssvFI7bd82vi/omUMGmshRWVDHOcIQZhBbaIj+E2nW+024VsR4v7a/X3
oQ/6om3HmljddJ0CMq+8r+yGU5RgJa/EW3wYFmxri3Vj4/q90DlEwpZrpnKcEs7fnr65drgk3Xen
x7N8fXm8TMyQA6bg87yv1zIsSow49q784AcvZf2ssKKpIW3q2cxI7i6XMlmnQ0N/Wl5U+ChZfUSd
WvfYJRrpjORrNoXc0+s/RE7f3RucSq980kTfHMtoQ5y/AwCCrD5hawf+yoTMKZW7uDXmdbmT8Mbi
JuBKuJGHcf9VO47ijXq2TABNFOYfq426haX7AC9mG3P7I8xxvpj5K3XGDukm3ADx4NbBso0r8WEq
sKqjWCS7hV4Xw8ylLMO1uHgzVvXCWgmbqwFoYmMyltdCRm1kK6QAkinco/+oLPO7zIZ0soJEaBeb
fhk/RzfSjuniUTjAV1v53/Dfe7S2GIEe3XloN0v3AEt1k95fiw1TrTuKPHpcW3ExLFTBmc4N4xSn
720MyPwMQ/pFL37oUXdlTpz6+lEQEjkrN7JKY0lM7oZEMpERvxVYQ14eElMxbizDdQwtAWauszZ9
NM4z/3g+Oo/5ITiFTPf2+QHG977f4kYww3ZpLa8xzFu6q7NdffPY6l5+h4m6/JBMfRqVbdsUpOLz
CilpjLZWlJxTV/KPPiF/1zLdFVuCeRwwfLI2eLxc5ERkH+t3IWpGOtacRHb9PiqPFbfIzi+8R3+v
zT4WeZ++qO+DxG8VHt+D5JVlE+egb4107aRwokcow99/errWVmXlGoa0F7Q7s/jpizcYPV7rD1ON
MYokrpGQ6VzzcO3Vv5OPmO0s4Sbjt+jPnEXyoMgz/UE7mCfYxd9wMGDzmnH8csyZ9xfVIV0KK2Eb
XDv8nmqmUWhR/KDvhTP12LwDYzhw+oMX5k2QzPpVW8yyd2Wb3RVH71a/NkFMzENjDbABrMmX2qHh
XoUf/QM2nBW3sb+CZfaMG4F6ArLlQWPfKPfNRn3Jv1/ujVPhWxlFE5SIUe+bVPqpvk/vqmHwld+i
U2PHm/7d2rr3yQpAnLxLFyF5SgS+/JR9S69MVFNHM2PxcAXh2Cg+mlyagUqWD+5dtgwP6r34gzQG
6cqQm+i1Yx2xBm7sHFSqtDeMFykPYdC+kqJ2pdtOPXxoz09DIg0AV3cGD+fKdBE++Fca5kOt/sW8
Ko/WJVFXqgIOb2wEtziQ0xdkONBYDhyxdfB31l29O6+knQzARTj4N1hJ3QLk2nk/s1sWvWTJ6ktN
W4o/YFsfihO2jzv12u23OnG69RHQP31ylOguGAhejQ6z94K92oNGRKPnP7o7+Sb+CQmYyX7enMTv
zndjCyk7yR79jXbXNLjgzoBd99gOgT2Z+4f2XXmM4DtvzReQZc13HeeZnXd7TZgytcwcy5m1umwq
lE/SPtlYP6JlDY9fnvVgszWSJtZ9thY48eIkdy3gsJjdJRwZZDP3yW2gOi26nbIoczuvmO4xnxGN
uWH7J+Xm8tib2uGOFdC9JXgqHGVWFwskdHPY9nNxHi21lTPT7TdlDkx24S+vLXSnrvc/QsCnZhM6
vzRbxGF7Y+YvfM7T+iWE3lmz1O0bnFbmyMdmlq1va5twe7h2BzN14z2WQueNlVeguNmQrgD2bfwF
voyz4ZoUnOXce35+htO56BfDBi27sjCcGpOjoIYrC8a4ER0U19oE3oqPP3x0dXs0MTV8fOinejSa
IM+AkLNuyebSEgOjDRM4jhx31jHZWbf4tBzqVWwX1ZWvkSaW2B9nRZ8KzHRPlM5NyYrvVVWxG7KF
F5c8r/tqK59XeL47875ZXNXlT0zDY6Vv26RxVHaUVizx91qE64CIXK3rF2Ghbl6Du+GmKlrJO+Gh
uno+ONFgY61vRHpZnxlUaSN3D64rP2Zn5S032EDU+X3uJUetKVcQ3o8q8Hc36u/iMlhAYT1gXHSH
49eVPM2Jlv04G/5U0bpQndOzX7Hg7RWY0KRtaLh7m9pMr/Qr08XU+clYAqzGjQen5IxudtUtymO7
k3bBvcuZvLTVl9UqcOfdLlldjjBTQ36s//XVtCKVi8LqZbpt18Up3mIwZAdL4Vjv6h0oVBsXlnWw
8LZQXppdcC1VarLPjtZPfYUvspPSoux3T+lzvm2+ubfGIno2f/SP9c/wyjQ51XHkv86+vQeAWTET
jmHkZpFInA+kHBhAX79cgcNk+8Uk/LFu+dQh2loWZODXrHfZ1yFeE4J703q05C1Y+SttNNkhRrus
Wmj1WIIJvi9u8NCu/y9n19UjN84tfxEBKkuvip2nJ3v8ItgztiRSOVCifv2tNu6DV99oBBhYYBcD
rNhMhyfUqQLsCqmu5Lv1UO6mg/qu/YCkX6z/KxZoCd41hzw3oK8B65XcG9D7MHqI9oKz8+sFu/nq
nywYXXhD5qwKYqa3i0wuNkpFQmwBRNaq2v8D3W2ziRkG1mn0yB0kFQNI6+1g11HVlmEdZf4bVME8
6JxsmN0Vh5zejMRfe1+PrMsagoUCbfeJXLK97ZJr/PD1Oq19/Hae//q4M4D1J5aYjAawgOM+9W5z
2oLOr6VFlmBc3SaDkVN8vEeCVl4SoB3YbgpUvO5f//rVERa3W0/iRMrbz28CxAtuErFQ3TMXAq8b
67NWCFzCbm1qdk1x2209AqjplO/BTezb/uw58FNMwKwQigkX+n7H+hnyZz593XJYVie38B4kXG+u
KPQ2ufie726GElLRh+k8bhittc1f3HiQHgGGNCnYH0UF1HLMwZosEXhVltaFsVl2d6NRGN+oqTu7
f9ow6Mv/97xBw2scm3hGbK1BRuypihKAzA23Pk7skB7Tjaj5c2tMl5DbqdTmqiYYRRvroG6cQwWy
5xqkB1/PYuVQ0CXutuHqxGMVO5PvkfUf7/t9cdBep93g81Mb9Lt6J/3WMw75jxLeJI2sp6109Yqv
TpdQ3KYFsUpzOxTVy3zi3zUfarlg3j/PEWjKQa2/zxHPXPooe9sil1sJjqmzsBGcQqF7vu2ZmBoo
ZyS+BHMqmTtXUe7V5lTxh9R5raDEp83PXy/w5weTLnG4nDhdYk1wFwZZgMwakmkaCTh7UJrSF2iQ
c4p8451YOykLAxKPuhiL20jEwUaSzs3N7woK0l/P4/NXiDrqf0+7WvSMDzG+bpGfQrxApWvjw6vH
YGEb8mbMuV2NOAbB3AXim3WnHvhDDxg938/36Uv82F+6zK1/VOHXU1kpCFNnYSymZLJYMmDEKaQv
w8twSQ7aBUkw3wiqEzsQX3s3gSArH6i/xcq4UqwAM+J/168yIDrPR3Zbv7Py0ziPaHRhbrJP7+PC
7UI7dE6oVmzkYFcO3RJSKw2BMijFYDJoQAjnQqkUUKtfW4m1lbOwRMlWzIISPcuRn3HiMGtpmDr5
RriwcojthYcAPlI+VF2CT2uVmzvQS+ev2nT/9cZ/HoZRe3H7Y0gsU5sTyFkMnoMEEJ67Q7XvM6+6
bq382u+/LdnfTkjcjDZoVNHTGUPqUL5IAlgkBCq/nsDnvjNdcpIq6iwy49Z7iOLMs35tz81mXLPy
REMC9b+/3HJ4Rsh8+/bJeohP4rU6VSH9mfzepKL5PBSkS2ZSJaEyrRss/3w33cU/xB69d/nVfB4f
ErQKuko0cRe8XeAhMn/+23otLjoVHFoRCuaEpPf4O38UBygpbTF/r2zGEmyrJy2dUo6Pm/fDJX1B
0oe8ff2zV66vdfv7X4fISqA3QCm+3O9vLsyzEuW74ecmx9fK9V2iamNDqeq8cOhJLR9j7T2vtshI
Vw7/koyU2Uqekhq/G4qFP/Njuhmn3J6C/w2BwI3/3wWBVucIHrZMOdGX9Enb9fBOpqAD7++Zu1sN
HStoNbrEv8pubtIWtCGAhyIfjP519NvHH/Rqde58mNFS/w6ofvc6HsaDuTXo2k4v3uyqMwfItSE7
opu89ouY+Vw057kbH7W6e4BynGcK1Ja/PlarM1xccbNzHNO6pS5uKGrQ2xysEH3mxwzJ0d4jb/TY
30PvJNgYbe1+LN/11lGYUeKVSPd60DxbR+vbtOcHtXbNBqUm0HWlx+YuHyHj44ot/roVE7+Evaa1
Ouugn4ATZBPPHPpQtNDAGZ9iMrst1Hqn0nL7f6MCpUsUbFHqjT5IJML1+jJkoejeagp5djH5Xy/h
n+z/J+d+iXlFHQQq2wyzGYAUA0/xQY04MobxU30cTijUedC8D/tDejF3427YET/zHV8HhHOLe37F
VCwRsWWROAVIPWDjIO8rhOpt0lT/qYZ9NrfFS18VonVGjk+rhxowfgN9Tdmhfyqv1hEIvYNxD2Dt
XQfYWOUCVIk+HzPM/BRYMkCvXuxjF4D1cL+VgF6b58LAWETrnDqXiIJyKNHgNHJjw6FZ6U5HgPlf
29UT0L9U1gS8+wk9ciF4CCClHjpA3rbHMZzc+gnODkJw8zr9Tt6mH9ldx7z2pbt+fYZWbuGSJbNu
htjqulE5xaOPDLd0IHj6kEC5PNnwSdaWbmFUBtr0Rl9g6Xj/3OuV203v//bLF/ZDEpO0DsHC2e07
2i/cpn2y9d0475189/UIa+HgEnyqEzErsoLJN+/5A3T/ALysz9RHwcH9+HqIlSdxiT2VfWkJ2mGE
W2YNkOeNX75SY6ZLgKlqNY5dC3xXCV9EiAmc+6cmYg/Z2fgJ3qh9dUp31b4IkYJuI2i1X5RNIN0K
XwrUOf97oru8Uas8xaPFaxuKXLN6YX3yrBla1E9QC4uRQYo13yDAMnbAYM/tCfpRG1jJldO2xJTm
hNMJ+jSIbEb7ladVkOViIzpYcU+XkNIiNtDSaRjIUQ0TLko17PuOh309hg10Zzduy5pJX2JJizrp
Z7XFKIqvP8979Zlyt4jiq/Z6Y2BBiQtYKwksrr5jsA0Hdtu86DuUx39uJeDXjuTC54AeeTmzW6lZ
ywq3Mk99/kqglPX1eV9xaJbkqFyKuTKhH4ow1w6kVf0AD5E/5mpU2rYP3cvj7Cj/1rBEjYWBENCF
hRgj8kc1urJA3XUtduoVsCrz2D9vUUisHvZFCDGUtpH2t/yYWTr3Rmai2b7dWc70i7b8kqfQzuBJ
0UDDrb1TpIwakoXF5Pyb8V6iRkHTxSY6YnBwT7eP1PBix9V/DtbGZq2chCVeNAPDlAoZPwrSke/Q
H3cJCkrDRp/XWjy5BIHOJlMhXYmPj2xvxH7xLA7aQQkQ/U1I+n992laurL7wIUhpWQmknuipkEnQ
G/yjsfQQtF/7yYEi+tdjrC3S7e9/BWOsVGhBdY7Yg6PlsHiz2tSl44Y5W6np0SVhatx2jTEzVEQA
2Q26h+FcnH9BGhXNAvZOnNOtq3K72584W0tU5zDljFggLUbRUoSWy916r+yKPQvjEKk155pvhRgr
93+J7lRtqJXpVYpkHsiyPDg7+kt5tE8Z+rVviV3Hy6I5SCH86Dpv1ka4vPIm/CGm+WuHrMYas05F
tquH6OjUX2zr4eutX6n10j9onb++rJY9zSq1RaLwHXDKvPUVZKRTTw2SSL/LQ+KxF/QJ3uc758yf
0NCLf0SwVWlemdYSyzmqNTGh74H6wvRKyLcyffx6VmtnbonQlJIih1QCjTAepjv7wCHv6OqQKMlx
7uirc5Uby7cSiy1hmXk3OwY0h3FzvPbRPPwSh/IgIhZ9PY2Ve7lEZbapSSAPCr8zEWZUFEZg28Mp
Hbc8rNVVWtz7shGkd0z8enTpRPUJDX1H7SI8tOTcGvXwKH89jT+oqU+u5h+w2t9nrFJBhnIDSJR7
CFdG/ECCJADb/JvuA0EU3TQ+j+reipJHdJA/W1eyTx1XIlB39l//ghUjqi38gQIiytmsYqIqzY89
g7b2hEz84DxahbkxxNorukRijjpVb+XHW4eLfoAZxSR19wRhMTQ7GVuDrF2YhT8AkWBuWxNWkuw6
N/4zEJRwD+hlAVOE9Pnd1s1ce9uWGEvgagDEuE0HgsPo5Gq8W5MoGg68rYdtJWpbwivFrBup7Gdc
nSwLFPsy0cJVQXQ9OsEA6OrXG79yP//0Sf918mYyQ4RKxSB9F9xyGO6Minx2be+L168HWLmiS7yl
UVWCcIkBqvyQIwkuml9p8/z1t9fu5x8H+69fnzpF30gFH2/qY1/cVQoAeOSd6c8xMFRmclGrQ60+
FXJnoe2549++HnatXroEPzpV0lFYNuxM6yp3yuCiaKkjmC927R7wvyOqpcEAb21XvgBdfOhf2og/
bUGo1xb0dvL/mnOlTakcE/iDeX3u5w+nkq7Jnr6e2dq3F2agaVU9yypMTKi/DfP3YKGFaNq6murn
/scSsCjjLCnqER+fH4VPjtVFDbL7SIkMwwXiO/h6BmuXZnH/jTguEm5hEPRng5Vivp/Om6jqtW8v
woBuTv7/MbY59ITd8aUM7UdQNAY2tFr8+dB71hPa99HTtZWcWDtpS4hizCyhK7fnU5Vuek0epZff
8YPpW9+KH+JV/Wa16OlIveSseLnjKWgl95Pc3QwO1iqW/wNatAiNpQHcUf+teGmApgPF7bvpa368
7wN65OFWx8jK2i6RiplS56DPw0Q5Gz2lOWTiPAPK3NgPNdsoiK4c7iUKsczsQli3lAVE4XUCsCW5
Qj9mw46u+LxL+GEOpcAxzW4bhbbC5oLXwLNRXdxwqVes9BJvSBxT7QsbXxfh8EMHwvfWoEFPW/Sp
Kxgw+se+/mVThjmdK/Aj49ePvm2E2U4BC4WbUxfaexOSruquZb4J/rCIXyFB3l7k7uvr+ucx+8Tz
+eMs/DWyk0E2h4MNAxng5HuFtZtD3YtBjvCY7GJfvvFInoczEEk++lHKB3I/ty5DzYcdzbDaDR6Q
lVs6H2tHcGE6nIwpc9IikJzqzk/zHyM04jUTXQHpZRRbuZ+1Q7iwIQOI7WKQflOIPpRB53wQlLhT
YyveXnHjliDEirMUuQrsY74XoKvoInFiT9mxCGzfiOxQyV37XZ6sjch7ZcGWoETS6HU22LhQwjTd
Qj4Nlu6R/DFDw5Bl+V8fkJX1WqIT1XLuKJtm7WRn6m/SAxRkS9Dm1eX7199f8ReXaETW6V3LzBpP
efVhJipUo/61YElvU/rraCcp8g8qFLMBrIQiVSiO830Xal4ddYctOpu1/V74AhIp4LQyMYRzl6KJ
rztpG1u7VrGgC0+AQ4hxYjpyEuVJ/YGaAYzCa/+uhQV165O4NufsGbFvAOG1a3VS2x0UlfOD8aae
tnisVgzqEqhIDLMRrK/0UzqXnqiSS53XHgOwVi2Ts2HgQMwbIeqa9VsyhbaKzu309sgVF+dbKRDB
ewIsL0Ad+Y2XH5tTHBqBHsbocUGPxcZrtHZ5FoZAL9AvTONGg+tak++mLUcvn1gSJmXbP3Y5KaK6
cMTG6/TpOUEy7Pau/HUUHZBfpBXJtVOhjaOXpLciXp+053ziZFcJfaul4tNNwzi3v/81jsWsNpEq
Tg1r7ibdo9PTQIB4I6XXxheT3X99Zz8PvTDMbU3/GkbUmjI3EzAGwwPUim3XiibE5OW5wYO1kS1b
m8ltJf8aYq77euK0wWOAQfIw2Zu77rq1958aNfz+hWXoB6y7cYPZqFbtJe0vOYLxnW2R06xt9sIo
dMrE8lkf6ClXUnemwDXW+xSCaKTcalf91Gji9y+MQznndCpv0HpA3Nx+nN2m3ip3r+7tLXr4a+Gh
54XGdwVHKPkBQjASCA8Us4n3rGyhA9aWZ/HMM1l2vLwBVIb+nSWmq5c77kSC/MuDgrVZ3Ot4LLK2
y0FYOI48cOKTpmyyX6388iV8MKNa1kwcrL/kGB/U3+UTisYHy5Nhfml3yn31VHL3kT1/fclWzugS
PpiUgrdVC47cXkVbS6zeadw6FZMeff35Tz1a1fkf+GCsWJPt4PNiJl4a26EQP0Y4dc4+M24NyB9G
agRfD/V54gljLe5yBxvUdwO4Ye0o2aWeAuYLMESAVV87JOFWkWhtcxZ3WpY2QeUQMg29lrqJ+SR7
BsWBK5m3zu3nyQ5MY3GvSWY1vDdubJJIRSo+eVB2JdjFxEuzTwH9IBvliJXLvcQXCqUzZI7y4Env
FeqPhaX5LUPf1tebsfb15fW2eD9b2ggVD00TFwOUz+EUj/Hu669/7rZgjRaXW3XMeS6ECX0YpGz7
0/jQnZtoRAfFkfklMvTmt+bKdiU42AZXjSDo52tuEiobXtPnWAIMv7j8lRLbSqyAC7Vg82Ea8rvE
QEc9tCJcXKbAEMURGVDIbqjtyyz7d5MYGx0Cyh+H+H8CKdVZIhHH0QChtdpRMJkSfg9cgBLEwCZF
VSJK3zHGGiowg+Mceh0KCHNqQFHdTqxdU8XdLu+T0m8Hq/XmCWXaXJP8YqbzKbUNM2g0PKuDIhq3
VFLhJ4NdBiJTwJZDRBp2NTfdGhbVS6zU8QGbQTOwkTqHfEobr+cZQrScWJFuGkPExsratVxDOnOW
dZhxRbuHNk/8ykWs4o2a2HeWxrMHMHj8PMmmcccSCYf5fiYOC+fWAXlzNiVe0bDcT/ocuiUqtfeU
xvqOVJAO78fSiMB6KN1irBnwvYPhUakmUc3G1ovTvtiP8ZSEdiXac1EBnquqnXzOp5EfTd0Cu2wh
NDeb2upbWs99hJ85wekbul8DyktBzPQiahHqo3kxBW4fXXLajthlByWiSQ0osWqw4FZjoNeIoqlZ
ES+e2yKok8YI0qo2D7aSFZFFK/QPtRJi7Uk2HqHBRI86d2zXMCDFwqpa8eZ4MINZWrPX6lz/wTQR
X2iq5jsrs8XeMu086Kd62rF6mJ50gGo9p2GZp8zI4PagSTz0xQjoBWPWxgFbsddLOKoSDyJuJ/jI
tQqpms4zmrtWrz1ev+Wa4mrWsey3nNXPK244ygv3rhkKmQ4DfC/rMXlgtcuext/6y3TfQE4CIIzm
1r2tXOWhPI9+nrvSL89b+OQVK75Er0L5S00UC0NXmhbGtuPZ6Pmf0t7Ne2VjJVce1iWONR5Ra7G4
U535rAl37NSjofUfhA6vX9vAtSksnolBURmjJSnP5mAOOxNspxHLRuKpGQ5cbdMt/au1eSycwMYR
4CtzFDx42alI71XSeJ0abwQsax9fPBOyAr2ioxqQBGyfGnGm7X1mb0QPK+uzhDNOrZ2rfK7laZgL
c3AnzmSAkerHOM3I3aC1WwmAz/FZqrPEfY0ppGOStNGOqEiS2B9mh4qgaxOrd5H1MnemqjMr6IyU
2viDCaHGnGs9/HXa9idT0+kzcAHj/Qie/H1aZQ0K6Zau7QfC+x8Fd2IbQr0JOhdMi/RveiYlB8N+
DkXaSpgsKAe729oORf8DqPnsfVm8rJ2tJ3bfq6D5Bte/N6N1ae8YTFDXmhvnZ2m0Zukmeg8SSi5w
Z9FBbLeexlT2gMemhTbKBLXsWRbX+mbpGqRKdVh3ZoiD6NVpjmRWxoDnWoNZBEMKOrygslNk2Utn
El7GBqd3NY2jO1FRO+iyxqUj6gAMFKBx6VT5ODd9ERZdghS5BWEjmaZgbCLldB0apk4+V2GqXYtM
qgqTr7PxIc4l2Tn41Bs4vW6CfKnzTfCZRtVsqJEFbcfERdDc/jLypIEMj0rfkRwE5rxOHAMhNOBg
fonhy5DMY02DNlemh5RDaA7aBuhrZBBAmyR3rChLu+EVCEldDRiUtXc9fgvxaq0cfuGuEh7Uc5JB
jw/VlldNqfrHseHpw0QqzXf6LvHqYk7PBpsUH+LWP9LZHIDSYbOZu6mMcYpASaa5LJ2mB0iwKT/1
khWWV9iM924F0bhHy7Er61hXyfAgodUxuMYYDxed5CgToLWwugrAwQARdHQ8aVo5AeRQgvHfG5iS
BERCSt3UpsFnJrAvosloWJmx2WI3ChU94UhfhDpEtjxREILsRWIfnG6CPrmdg1PBaSY3K0EdrQ0y
DqYKge6Y6WbQ6UZ9b/JRBf9PUdZFmFAGBEJKMkV1LYckyPi2NP8xCAINkLJ13JiU0ku7Esa/rOCC
6E4njw1UJsLKljT1BrXAgMhA8A+blspRAyd9pOCaBA1aftxp6IqINiN7iweuX3t7qB9zXsweAV/W
rwF56PuynFVPvyUAWVHoF60W2qs25Br1ij4d7qwMK5FkDfVlr9F9NQJJXpp5F+q5UocsbnOE8iJ+
KIZ28pyx0vf4MczLctm4zmTJ0FQgGu5OVtUEWpxkYU2A7utmtBYMMRQCS1rVKPKwuPFp2sx7rbdA
mEcboIRzqV7o3Is7OHDjvZp1w7VJYxCiKVnngTQGNtjg5p0zDg1QxA3NHya7K1/y2ND3EuT5OCMV
CWYtGXEuwKzaJtPwbgE6dycJB+GNoqDtsygs5xUqkdzL46Y5tjjVV6W0qwsUffml4pZxLrOOeDyx
eFjxOa3cpOZAMBPKvMqA5J+ld/FlctLmqI8CQnmN3h8bbIgHfLCImsEADkwj8J4anN4gsfQKHTmQ
vfbUWKKkEWffR5u+ZkU1v+SMU+71pKvRCKS3GcjOQQ5yZmgniOxBg4s4j4Pbjh3PXUtV1V2s2STM
tLG/9nwqa89J564PnRYtRgrqGG2VPPFBs1xhgi5BhRpKKv1mBtVpZf5IRC68xkL9jMnHweh3bUfB
QMu9uAF+kceeNikyLOFOu0bsNK5lsflRYfHgd4MjA0rtJCyUElTQ6a4Zeo8ZU+vJuvw+41QHWp+D
GLBPdnprpCDD7n8D6KF5tO9ex644p6ZWhQNVEq9s6IS1N8QvOx8nYAxVXNWWOS72wyuyaqjdquxh
X3oSmWPRui2ffkMKu4U601wHrTTuLCu/p6bNYCSlz1LTH0Xjd113KMrOKzPpaV1/l802/H5zBvEl
3PqD3gKQZ86eztldnlanpJ9OWSpeLAVKMZY+fssGZDIm0uz4iCpMluhoWhwbdDq09beWQGu9STNE
CBNY/+vWrXL1Amxr9yKEdSNQSfpdF8faK7fJWa0liCc1MxhAkDxLdNQw4I2gFRumlRXwYnLHafJs
2FCeQm49q45triFY10Y3y5NLTOlbNVFEVHG9E8nwxAlIkhjwudxUjlVTHknSHUSDW2yXLya3/NxM
wtjRpyAdaRkVNEb/TqbgKbbioMVN9NC8FTZIMFWtiFqtxzm3dfPKpnEO8MIdsS5alLM2zEgdqLlz
ICLfIRESAN4W2EN2ZW16qHBisq4MpGkcjAQE2nNyacvxIjOw9ibUp1OmBUk67FiLDnEQr7ptpoy+
RtVzrY0TKKFT0616MrnC6qgbd4yjgz1uLvUUg/wGWk8eIuR9bgM65yh3KtK3LknmCLYY7CImFHzT
XdGBqLxukaPu9nFtuyCGjrqm/ROShLZwLtLhvc+sOCxsWIER/Qg7PKEnSEXwSBuKq27O1wbyILNb
abx25WS8oFHV8Jqh+ynnprxwMaJFZzBrtCtnEA9xhE6ekFLEJR2qna3bJzqwxsMjkgJ/h3aeLM9b
dxgUeTR4j8KTSpBos+Vj2VWtm469gyy+ofu3FNo3Z9LBP6zZKLhVjEV0ivckSwNhyyaaRr3wqaIe
S8J3kIKQvsVx6+NOA6YUxY+bz9P4qUOOlrQIOgc7LbIa817p1QfLif26KMH9YcyHxqrScLg1Y8Zi
+GY18o3SMYMYUjt45ZidC3BbVyIPEGFmzxotwLDFMFDSdrOr1yMH5Z+4zxL+OJOShxb2xHI1Rd/N
JnoWkRLtQspxZa3eAUdXLVGVB6HkOTZycMG3Xf9DzU0nTEvIRmR1kKsJBA7UWPWIwvHasaJ7hjzv
9NzMc5THU5gQmr8RnQyRgeKAlzZU8cBPCa4UoQNpJOAEaFXbXLmCGnaiGu9dBxZJzYwsIfbdWL7G
unXOSLJr5YxJCHSeGw5Ld6mFSBXHLijqLmzimByystwbllAibivTJe6Vx3RML1ppAg1csWZf63EM
L5Xpnk1a3BgLUZ/duWrbB3mnKgdGBuvDUNHTNahat8Njthel7ZoYWymK6zwx4RZ1gbJx0YamhCJU
3Kew1TLQU/OlirU725wKzwHijNv1izRNb6r1d60w3pMRBZ86laU3KPHotSNS2IkdM9e00nuWzk96
mYdSZZBon7u90XdoFEockbtofnbtDBYYZ5CXCYlSowOZhUbHYFK7KWjNMfENTSmCaiw0v5QZC5hi
oWX+FdiadzHPZyrGSysGv+RFmDsNKl98eKcpO+QyvpC4Ps55dVYwWadTgo5ND7GC1A48wEeDOJmX
SjwKM/wS2sLWG78R0jTnxNT9OI2lLxOtR+yKzogp24Oqj+xp7OR7+LP6XgN0vGQQnO2GgvpJ5TRn
uCGJ3yvthzGhI3BQfcaMsGKJGhBqPMiaBFXXS9dqy/qxsjvjqrHKr01+JoVzNKd5n+rwVm002dog
by675yEbgMEuR09ArNPVe7U58r5DimcEZjoR9S1kuWozedLnNIrp6MmhDubWDGIpAlt2ocOazFXN
8QwCeh3JDPQMdkhvtMaTTnq2T1vzSc/VE9YrhzEaIl46fjoxv7CKINOccG4gtCHHoK9gQeC6w9uY
XEUbO2CpgM1wrAQSZUhSgTHCUziL5h4/Fjv6AAFPGBMqOleMP9u6tHYZEjCu1cXaweoUdPelaBgr
wCx1gbd3p1e110KUXSv4fUvGk1NqPdIk1gX07F5STTjPChxahF5w2kHPBacgdp1e+S5IF1mZ6iLT
dZiRPBJD4/MS2VzJxnc5VeivY823ucr7KJXkqkzW80CBm03GKnR64YO/1y8GzSuTxAO+2zc6sMo6
xJt7JdAEVDCT9GOGbq1nKhlKf918qdP6p0nwLcQPd4yaQBYrLNQ1+2DznruJpg9+rKKTpwYwhtf6
L6vDmky6JAciWTQV1kenNy8Fbw5tbrwJK7/YGZRbEq12bUUEgndwWLvU1YfmjqG3Vc7gnRCNhdGB
Zx+c1NPsbmeNWsAz5VVHk0beEoCatGQOid3KSAKlHlYTT7yMp3etLDO/sjptb6fmT21SJ6CikIgz
1WcFUtQPelup8Il03Z/S9MrpfLFs46yYynnsocuQlCYmV/ZBrEA6zTGUQ418pEba2q1z/aryBBJ8
zFd6vKqV+r02xjOZ+LnQ6vtRlNAupV4pf7Y4LEWv3afiV6EB5QlQj6Z977N3YJvvS+WHEf8isZjd
2nDODiV7tUHfXflrEPZdSeKXqi0+WF6jLsohv8Wyu8RUcuAkJDgg0gq2h0JWsVMfRNNI34T8PN5A
NTF8PTF/QrSlvYwNQWXY4KoNvWbBHvTb+94U3zm55UuboCmVYKY0Sgni15zeI+l6IKgxl/3tfzAV
10noxco/EPi/ZDU923LyJy37UOfuPisQYwOL0k/I+Lfyoy6Bcqz6oMjMq8EtiNFOPOIIPmIH6qNS
6Q+jRg8gHQAGtTB3paD+FOe+1Tchfqo39UkgocoOboVQp/xOb7Td1DWRXlrgBJVOhABvn1dw7SCA
Vh+1nBvRJPsR4EkcV3U8zIK5nM3ubHe9J9o2qsoXa0TmOHkY56Q8MxsXlVZYnba6y2h1TjkPEhqH
GjrgwPkNCjYbSsOQ746VqXLjpozKGo4QeYYnu+sVg/u19gBKUeB0FR7wQX4o8QRfywyEkX2XcObH
xLqoE6gytDky8g8L/yqJ5hm59obHDQFZUnzX4uGjGIw3iK+/mI72ApiupxH1qQRi02ftcDBjpB6q
5h4MLGNSe3qc3iVMXqs+dok5UE/p4XKlKa5ECfvRvJh4nyvtd6uzZzW1H2mRuqwvfVa/COQnC/Fb
b791w3NXqwCUvY7O1WBZQIxvUnxwo3enFrqD6lPbgrXaRkMrtJxreT+AjC97ZknqNrAldS09mTqh
nAHP6Ydf6ay9J5kNFfkfIP45SKYdbPGB5tSLUre+IdOzpeY/KodIVBasE5flZUIHCXqo7Z9IG1dh
MiKxjP0aJZjV9AtP1MK3lMRtEP937TEzrZ2iq1Dw038m2u/Z3OWif6r4c1aq31rQqGcGEhuI7wVE
Pnsb0Xjn+Ab+f0ofNOee4L+M4a5VuAcjvTd7cIVVWfR/jH3Xktw6tuWv3Djv7AsagOCN2/1Akz7L
qJykF0YdqQQ6gA6G5B/Nd8yPzUpFz3S3Zk6fiVBkqCqzsrJogL3XXgYdAY7gKQ5pgThEjAAM5h19
mvTkkS/wMTVMHZdtzYXVIZYj0CfhLGcrUfTbXb9+moOrgwJ+gpgZB19U4JvpE8J1sxG+xfMPr3zu
g8dyUDn8QXIBp9GmP88uOvYWnw2h6WJ+juso68LhKMf4OM9x2rgvXbW9+32VlhOqNPpw++Nsgo1R
Fit5QnJrbjt+mKYfsZ1gZqlxy9dB4RZ7z9H5VTc7CjRXUbdd6EavrYuzERSKziYvNIlz3qCCLQER
h79XnvvWYmteVImXfLfgOtdM5itkdfUMVSzsUSdImInn0jFRb8C4z213jdA3Lr7GnQGvAbnkDImt
HI548djlxtaPKpQnb95QiXW4GxET5benbVL5SJpdRb/0SZIN0+JldHsj0Q8q1WXm7jxP85NZ53Sq
FnieLt6hDPQxiON3C8wHS8tucfGdpbisuy310LkNC+ZgGsZE0Re/wyd1QPjjz3X9rY/KgoT0uYdX
zaiHYoU5etmBXDuVb9LWzwJhNmLxLqXnf/Y1Gs3pdZHvfVxfA8TEVCvLdfhSDriQSoGrp0LRXfdP
AUvOIfDOudMXMQava71+RQ5wMow7uMMVOjp5Y/+5KQOzC9GkC10CQaS45mhYZtL4eylAoyofrYaB
NEGYfQpQ7BXAIrLnIpqtAoC6lHd908WZ8ijAb58VympcBhWzlw3DqdM0JlWqF5tO65QbssIKxpx0
9REYnDEqqleFC6aEDzHQGw2v79AeGW6exmx5xedsQ53QYVbFgNdYiUMdm3TswHkpO6Rh+HdO3qKw
6iJyHcBPuLmtCFhQW9rZu9tFxL0xDxD0FWx9vsACvoJsibMHFmCqhJrXVmtBJYepDg+BWagd42Xm
evfoeQOIq5cqvGtUX6wl8DMjUbSYtKeoyUOyb9v4oMQ70pX38dIWPX2I5QBcgWTE/1jC5sqSej+q
4QAA/0UjgNnVS+FNMo9g9kXhjiuCq1fi/E86i+y3hiUPuoOmir6jhwVKoK7Um1DXVgoRvajbawe2
5IjxKgYAVDJAYRImSjEWOSx0c42hnCDjHjfJtQ9OVfv9BuOAXOqAOxxi7kNRdRziOedBl/nyYa7u
S9zZMz+CjAmbUvCbMSxrCXYmhwukbr4tan3hArbycfKDTMPTQiCRsSYFOHVa+PTeImciwVEFNJ4l
PppdPZEXNEYyx+wcGXahPMfIyEAfUZs87MLPG3TlS38/4rQbB2IUbmUMO29fOlWBWx8c6n561VLj
5FffPVXjxkZEfDO+eubeKHiJTyWFWVhzB9rHdUHOegbR0K5OOuigv/sU3ak/vg7EL3TnsVQIr9De
ehLRgmixEGV7209nr2zngx2+1816QkJP0YbqDgTorC7rRxm1SCdBsGapwifMHL9U3XzhJAHY0tKc
Ic995ghBo8xeg5ZdBuXEUU0w/7Iu4ofIJ19otI1F26s3LoWH8cAnVvFjRNtiNAS1L1x3l4O9pZD2
6HTSfq6yhjz6sXknhnwr+/7LiNo95VQ9L85FnwKSgBD8YMeTBZYLO/d93B4XryvKm3095gDjIRiW
LGbPiBQ/cmgxvVLthYZjkVAkXR3b4Zp+8WGSjjF0gKyCNG59smuTOfgsJE0AKJjIC3bttlF6tAEa
0ixBgin8zOqa/5CDYfqCqtjej3PsHtbaApCOK9q98Xas3uvIA5BSKx2mwYxmo2y9Ycc3HXxJFljr
C897i8MqfFFkJTrlcV32IP0RLDSzCv6E6PBHXIBfXUjGqCJrFwb+GSgDnMZJGEzXNagwVqhpXz34
rge+ZsCBcUD5qOdjCYjGD77BIy4bfYRsZ/9+HvgHk9tfDUqUUm6NTUzOWgzsKZ7a+R5VYOPnomLt
o50T8YLREi6oZF2hCtX6zwSnf/SLfyEDKnIbRnUenAiILXdjiAXSGh5e5onAJXFGFs5dHXcsKymu
ZGvrP1Nm/dGoit0mf/9EIau4F8xeLMJLvw0AhJRk56ieW6RfJ+2nfvOQJb4AA2zHMFt9JEaPYGnJ
JO/NeNlQvWK+8xWYdph31YqoGg2sgzW3D39DFJt+RHdz425rTPf9iZ5qifUjIT0MINmM/aAJnkpl
H4GoaOTd1IgSarHT2/ZzIptDzcI8FOt+MaIYSvNDdnGNyQtGBONs25zWAKSEnODDrCU6qZViaRNN
tg3JFThy4Y0YfQ0b+1GVaNtGFfyZCvwPaDnsl3kr0VtLKJvDi6DipPT2DHrq67+//n5KPftuFb06
fv/rb17gYzrJwcD5ZXJohxbuUopssPyqLve5PJW3PJf09/x1PmBGRfYgZJH0zcvguvIdgpaTS58M
ghTrfZ2J/Q+RfROIJYT47c+MXv7f1un4RL/QdIi3IYtJreFZ44ZM9dA/DSzB2HQOvyeTPZqbQZgr
s35Wp35CbqaRiEpsxfdadjsJqozpEwlGq8O0bHt1I/kWVkQemmT+E7+YP5h+s9v3/+kCNrNoOkh/
QKYGGooAhzFMt2ZLMtkTlf/7s/JHbLJfLWmwEG8Y+DhQlVKS/b69LQinhOQ8fXQpKro/+S1/tAT8
whGYdMg2FscUKD2OZxzF4xFEJfmZ6NJH4Y85Hq57n34CpAAXI90133/+df/5bfkv8QFm+c+ra/7b
f+Prb5iOTbWo9C9f/u25l/j337ef+T+v+def+Nv+o797lx/zry/6l5/B+/799+bv+v1fviiUrjVa
to9p/fQxm07/fH98wtsr/3+f/I+Pn+/yvA4ff/3tW2+Uvr2bwDT9t78/dbuNgptS+z//+f3//uTt
D/jrb89mauX//B+odfT7//1zH++z/utvjP2F8Qh8BEbxyPiNgeI+bs/Q4C9RhLYv8ZFkw0N6MypV
IHlWf/0tCv4SJ8DjcQvTkPr0tkLMvbk9FdK/+CgiEhImIWEsgobif3++fzlD/zhj/6EwUeix/85/
/e2npO0fywR6w8jnLE4iirfyefSrphveic4RzNmKdWIwJF7HKd2CWmZxU3n3ZaN2wASugfK9w8o9
lXYYyF/8yaInA2kKfq7ebg6HdRdPkufEMqQhBGCidab6PgaB92dEw9sm9uunTQIcTxZTlFy/ipoH
vikDyVpSMFryvQezixxFzJ5N/pzLMfD3gRRfLHVYRALkzCx1oy4+UWcGzCibZiDiAdDvjBLXAqmv
X8a1A6g7yubim3rYgRn+3CQDe2miVmaRTrclBxQlD7ZPHpqkxWTDSvEnnPefnh//8kcxuOf4ASGh
fxOe/6qUazlZMR936OKNQZ6H0xZUAtd9FQhZ2jdrOF2aFYBFhfyPbAjq6GQxsbk1TfXbAkoDsH2L
xmSYA3dcBjRYrpzPUdmCxrahkBUyuKs6EPcH1a6pa406gGWFPo6vyQOrvTdYxJhTEwQZpoHLmWoM
6RM97JKqwuYIp6YeHykKDkAedgBi7XmYQQ0wqkbu6bYkByLZKWnaIq59+jxtq81tOQJVG+LhjMbN
j1dzFwSwnuii/k/WOYrZ8i8XBIsJbhAK4kxAGZR0vyx5gyTWn5IAubYL+AjhXM2ph6J7L9ARzQS9
GZY9cScRO1GE8VA9lVMyZGss+edAhV86168fDUWXYLsJoCE1F87QztP44svOYKCJIwbrxjQSqywI
RwyaD+A6DrwnAXgrKwsLJmGehAoeG2a+2epFJnqdIw0c0GK0NiYCEzOvPOugrXcU7IC0NeJEfD6f
QmdfWrMUKIbgPhRQnvYEOB2xw5ea3373oedAwk0Xg69UOVmIcoiP8vY9ivGA0tqdmvnEbt2iUe7B
i/thZxUFklEJckrQwDMOEFK1Zkr16F7XcStqui4FYsfVrg/nojHddrZdAPXkyOLcdD9iZBmluCWD
nNIFvj5WzAfP3K4jbTCzoR+saqdUjbAzo1U85WS9UpegBanP5fiJDDFMRettxBC5/xhCvLEwMaZP
yUYKFtgrYxSOK5X7OoLvka8cx3Cdw/jUSCSHenW/A/hVpx4fbxk3CiUBPavK/Iiq+ZGC09UnfZIq
Hu0DYPaJwj3MN3YUKv60acAHYL1GBYoDWBz445wFbQQoCS7Ah36LQGlQAVQr0ZJKWrqLq/ws9Edz
gh/MCdf6bkOEYub15QMlAQZFFnUoH0kCVmtM8qju92VpnihYskdPdDbV7XPSCCRy6mweQMkAP3ZO
18A/YNe8TRLQZYxorFsVFroev4imAsrQlkXIPJM6Mkd51PQR5lagIgBTXB7j2qNH4OYnvogT6s36
MUBkXzr4qzuAZAwco9qwSG8kheM0TPA9UheW0CfKMWIVnfe6LmuYCR8QK423t3lVgJIn+QAe4hnl
wAIAko07VdtPYGec4wGyK6wg08VTx1ljENS6W3VIrdtXsWMpJdQ7zZi/hXQfLNN0qTlAKziPfZrn
GNN4ztVOy/q4LX6NGj7cy1DbzMxrlCIRiJ26qmqzANFPWSUthg0LzKkSY76WlODaFDM5ubhqwIUe
j2DoxVdFxBe5gWM76rq523pZgo3Q5BYSp325LHNK1na807UYAOKvDdblqWmzBZCQATyxC0awO2mV
1sBjoFnbwl1ke0yUGoMtgaOOxPvvTY2ZyxbFxURLlg8JPNu46M+NXNpTOyD7po4MBGLOP05kOuif
aPHU9QcBAUuIZ9vorl/iscBU4zkOy7dhCvmdo1gfNhtLtM8osCJZ2kzXIF0jeQ+Bld5YHwPRf4Pm
d7mbB4Z61/EnE87mUOrwLXHhdg7U6xibPu802DrdiIlsH4BVEriBYvYW+sh+xnR3RY4sCOD1Q2Al
zXqJsQKTFaKoJBS6ldiTgF2lPz9MffjVaPYC7nZXTFXVHeoRH7GhGGhJC9oyJv+fO0P0pR3Lq9de
wKZo9sZ2Yi9W9FwzOARxWdYYnYZ0B+wE+TUe2XkDXfOwN6iLk6TgeoLLst/FKRlWkW3JBraWSaad
YglwDSQDA6QAjiq8M5iRFgiV/2UNOp2yvj5ADoT452h56RdYOYBKiNO8UcBI4zeekCodvAi/xWuy
KI7XL4CA3uMVcVsLr9YDB18p7fF5SNToB8ypoxOZQEvG6u7OcbdeUG9NO3/oBKYQ8w9gJ5gYDvNh
hSHeQZWTy5IY7+73rL4Dd29M+00iOoQpcqfiG5OpVhD0y+F9Acw9VnhBAPLkq2f9tE8MKqTJX6/D
on9ARo2VqlILtgrq9kOL0ScYb+rW03cnnAyMN5wc9mvUFk1dvjBbumMYQbMr0Wd6i5gKWW3Ig/ak
yhq7qkt1e5irEA4kbXjwN+cuCwySTiwYMBQQ35jvl9cQFEVmQ5qWGJOey82A6BJ7LK/j4KVdpu2x
7xb/Ieyq3+ONYYotW2BfYxXvvFqEu0Z59eeaghLHoysJQ/qwhGF/H/gcc4okqVM+bf0j0kgBG9EW
ptFYtO+EHqssEi2kMIoiNxQgbOI9RLNB9liwXOZV8KtJos/aiOVAHd4S4Nk/HlZMoxo1sl0V4UyX
vt9liYl+rIkXPfsAnAow8oGuT1v0vAEvOW6TxUIM9tNRL7gG9CrsnWvoI6PT8Nz5842TSsvzCJoh
QG2VQWzh71d1rqVAUohHZNH5SXltI4oMZ7BFsxkWNTC6xm2ydCOmtHxcTxGbjgLl4XWa+UUN/jcR
wsJfrOKVBgrSRhBNelgs5paA+DmJd1xnELUciYc7qU2WKosJ+zb3Hpz2xvmrGff1zEKME+k3AtRx
15puPIkwGE8///fzAZBLtcMy+EIpH06xnBgpgsrHIk6aQxs1GTCs+rA0PDkgrhQrPK9q1HZjW4RJ
Hb5xoR8d0s/epB+8JH1/mrakOnUDzBKrrn5NovILddIeOAoUyjU7/XyQFaYHfWVpVmNQVZhx3PKE
zOWh0VX/Zsf5g3ta3KvGzi9+csIcBAkllVnzwcoQBK9iGVAU2RIlKYrQYjG0ykErHUHJ9VWxjTfQ
PNht0IYQNTZXHUk4v5g12iG6bMymZaguFolsUIa8jJJc45v0w5VhkI+SNbmHeXc5NN0lgfzCrvy8
3B5ksqhsGBfko3dCXud5PaKIKM92M4DtbvfljG/rTYEzAWwRVSsYmXK7NHP/TqJt2E1uSHAbsvPG
ZhAwfKQkbo7C+VXUX6pa1EgTrtbdBMJoFqFewlhi3XalwVmtpgaEJzo+LLqFMYbfwsbfdrlnk0tQ
dm0GnQI/1D681Dywxw4ezSSG6ukQwH2TETPlc7uB/4/FzOfQTsiOIdKskUHWzDh6MGh0N2FAkrqJ
5z2yUzJvo7cxwlKg7HuOfHOcjJAH5nN5liOGFHH3hc4gqg6z+72dRYhkqNIUXG1IHazK71u7/hAu
bg5zaGGgadfvS02GIuyrOC1bJrKIiJNBZ3kFQo0ZMKqazEYV/HLi/lwiSu8u9hcwDerwRiXs+Dl2
FVbWWWCaDuA9TmAP4gh2VGYjeOt7eg/7v51c5fjASq/fdRBZ3alF+nsnlLos3SCP3lzrE5Ywb++z
ZK+2nmSrasRBaExMg8UUU6AecAinFCxt1BwbeUKn407SN2BEOHqkUO7IrmzhyvsxNZ7IdAQ2x4q+
Z6EBstJ4fW0CXIFLOGZN4176qkNf54MFypEMeJc0ZWZ5/L4QET1u9fQlmnddt/CXr2LrxAFhSK9x
QKO7IIbIddUR0mOU+CaBYxZSQATVxRgIolkv86q2IL6t6rh2YLZxDurXwPv5u+aPG9gPFcy2r0O8
oAMrXycDYda0zQ9QKh180v5uZNvuXExxr44TEo5vSze8LMuJXpOYVIeWBeasFoYFYHGgGIagq/r9
qncOlM9kxjSaD9GPVmDeoxJzD7rQAOsK7GaqRpqbAuOO8+5xju7kgHOzWIc0O+ZesDJayBYKdKsU
N5mXIvsZ7YXl9V5jOLEjMybILtTTgYj+EQmY+yhW6PCrBAPeSV9XZ8hJgtGGm5YYDLKCewaHwWJs
LJhkSfAdzOi4wLKK0qS1S8HtxouqNF02DahGyspBIhSt8mLaDZ5JKw7qjbexxHDtDLCR3ebRm7AZ
Pn2E9QGMpqE/jmC7Z9VQgDbGoZ8u3M1LcgCD6uQqtDdNFT0PydTtlageuIAfEJtZki1m8lIbBedG
O7PzJ4M1apnCe5Bg91tD32Zqupe1DB9qHaAqNbg9Wb13xEPLEIMLjhoLy5yKIAZHR5bIY+VNoKkZ
+VWsw+cEZ4KOv689v9J+LPPANViV5gfhuy4LcHjzoJX8QhlankmXaueiMLqut4cN2DKaJg9/ce9j
BcXkegkwnIwloAgi+zfhleLgWtAJ4s6NDz8fSg/QNHai+1uRJG/m1SFIb+jEH0Xvjdd5M2eJcSeD
X3cHDGKl6wca1U/ztuh7cGD9l35sXhyR9X3HEb9W9ZqeWxLdazDEHhZpkPhTAw2v79cq4s8Q2Pnn
ZArR4kWgL0jP/31BsxPBTPaLhhVL0Q3krWe4xTnv+V2IRjJ3iUq+jpMp4sGPvzda/oh1U7343oq+
eA2xmHa3JtaO/gNpQQ3DkLj5FtW0COwhsuOy19gnsjbC4j1NzTnm1mKnS5pMQZUGD/ctQm6grAot
QnRcy00WNk7nMZbryXL7XgaQJsbJAG2fRkbDJuFJPloEsoLVgmXYlvc26t7BkK/B5Sr1ZC4NiPuy
Qlp7vSRHruL67DfQuHhs47ml0CnqOVmfQzKbfYn5Y4dqJrebKg+dNy35vFlV6DAId8sased2o82h
Ed2H5v5nAcjoDbHfyGlzWPHpauZdEDhx8BQYpA3lb87aZOfAy9hh2r6v+lI/RT7MKmemoEqCSOaE
nbtK57lc75e4zhcDtNZAm3OIwebamQStAKgyTd6ztfwcuvIeZwXqjhHWat0S43hRlhxm139et4eq
7/VzstTJ3RiigZRG7MCKf4kHgSInqA/Qp+7Z0oEmX0cq95x7cnZbzhIT5rFq51dmD67uk33F227X
KxcfDFvhSEi/ssZnb52FbQ6HCcROqWW78QaTqyyTDzJPVz352ycXxd7D4JvXtbnDufHeeg64I1qT
6hDLGrOvjROM89Fo63l4WscWdjm1q3Icu4sHqcNLOIGPDXaht4sSyGLWPiJvFQOjupX92dqZ5Cy+
jIAzduU2wpFfUJJqRuH/Z9ldPYbBQ+SBwqiI995WVfhpdcM9M07mDcgruxqFgUdQBfgkFfNcv4Jn
f0K8nA+xaxl8paUHzLMdvkkewBliGDZgCwZ6CLrG2SIHvWsA+z1HNgau0SF5ORFtlINz3GYy9Jtc
N6PKWt9z0JFOwWvTbi9QQ8T3pmleSxcj63gmv2ND8XIRgTfDQed52YDWZjN29iPyTMJi9aiPCv1G
YNSWH2XLthdIB9cllkDwmLvzy7X/JAU5mmavZp68MOTjPXnYo6UBOYY5RJnbRBQRZmhGVupFj9pc
YwmqhI809TdThu2hrHlTAJJq3+oOS/EYryPm/ng2JOR7tXHv7ueTa3xhlde8QvhzZ6JQXyKPXogn
llc7Un11K0H6cby51xL382mI/Q0oH75cRjbuCZjZhX5Di7e+laUPnlUQcNSidkPhSg4YtXZPIemr
T77vrj9fFZZDDTa9xOVg6u2t7fgKEYXrjj9/aA77ZyiaKZYU6Z45KLo/X5WYkWPMR5vMsuhGgg5f
HV9+VyNCnO0wvEZufnUYdHMCoYlrbFCodTtgVt9kjQYdShGbB3QAa6oOQoTRji9LrMt9Eg0GZRSq
2sHgZo4AktTwYvA8gH6VByq2BbvaELLkhJVBESvfpmGJUgFj9TYFRFYeVw7Wdw+UtonvCULXlzp4
2AjUVgjHw8Yd6CT1OnDfSrCTd5anmoY9SHGjt+Md+FKQk2U1uq7UlcFOU6oznoAZZbZ+yzClP/Uz
QZUJ5QJetYD3yno/o77bwMRxp6Dl4PnWFrTAFUtNHftnvSVgQrXt3cDHq4zZK2yGxN7am95mmLzC
wI1cNzDaiRNQz5DVDeSnDh/W6abSoxx1PrjMOgTxl40oaIKpvZoApQD6n+EBGYNft6SdMyf6l0qh
PGxxSsH2S2C1fjuF/RZu11k4kZX9hTTzlyoSoEfO5KuJcWlzsAlzPU0Qti0lpNS489Y1nFMgsXYX
AmaGWAAqt9kcu2bz0/bkI2Qti6egPLPqw9PsOxlHm01mKzMRhe/bhKhDSBpzvvXHphQlIKfpsDaC
nMOqBbWrioqbWvMwbHLMG4iHKoUyPTEgN00JNEq7hE/Iqp66x2ABrd+HLZBmY7rW14ozpDkYL0Ki
divOHqzamrUG2XxLsFUEE4oH/12CWpNF5ubpylAfJDO4khAhZrxCrBbY5kFaVh3Yh6CCedv23Jgq
LMwkXoGDPNJq6hHPXYJnDIbYAkSO40rH3ul5EIuBzyp76UG6BAf5umvv2sgHIgGOOJioWJdWCs2Y
+KqH6svcuWzAWfdQYQIsZfcKExp4OY1bqhSfL1sLqhZXe4Tq+p9uMnZFy+ZiRqGhqan1cx14D1x/
8cc6PLfLWmgLtoutmvC8bejZlOzzVnZyp0v2OViwjqgScb8bs8m+DSaInumiC8XHw+DRdwCdCGkS
ft4PwbDvJWRsy9T2qJjaoRCs/hDd4IEmqq8V4J9iXfcYWqzQBWKf6pV/CluUDEsInBgrjr6G1bYD
YXU6QwoBrQnUvdm0SpKCgqCPXYtCoJ8mpLbofALjfVPslkrTNLuBoLvHFOzUQRObB6rJawrCi9DB
k61BHfea8Dq1GqeLtg7NIimhh5X4rJAxTIJvmBGBH9lJ1qatDzZSPfjPPY9hXgX0RFduSWH2jaWF
DRsg8fAc6eUDaNWdp4Jx5yd8PwCSrdn0qQ8hUBjWmZ3BHT0jAMmkJO5+T+L4Rfj+sBfJ9lWjMAOi
RWVT7nz/pQn86gDxgM7aRHk5qkZsJK7uUAxGHNdRGSBy8yK4GlOigdH2pZccnIqnHTqPDPOtsIS1
X4t9SzeYv7f1cHFItEy7EO0rZD1pF3WglOGDjjU8qmq8Hw+q+gQpaNCER98LTg0sq7iHu34FFJsN
pfic2JUWS6gw8IgXFC7+cgg3vtuCaDmwTeOq9hB2Gnp3Q4l8MTctJ46hbhrB3QSr6jlFpoS78A4l
NbYPm3e+PehokodhZZgGwK0EO1mPcM851hejIJVIHI4d8IggtsPJTQ4JHK59dH6rTxjS3tMkafd1
pMW5bLb1BIRyDDt1jr0NahusmN0M/vtq7Is3tgQaH++1A5B42QKO22ltCLod/hqqzivIWh288J4C
cTj2PhqHCqDL8wRol87lfVIa2JY5+QkGkaD6DSDt4dN+HbA8FC5e+qOdQJHb1pdBmAfQwue098W0
kzTYBaYlRXX7Fm3MjZZ10/zuExGXn37WQL7CGSpL94Ts7huz2D42LdjtEtOFU48yw9UDlKaarZma
kzPCUSFtitEGIV723Y9tlylfyz1O1cmHrBkCBr2rSszDRITpIGHh7z6g2myqfJJ5rC+P4wYt+7Sh
YQ6YTFXLg2PYTg+L6i8Mzp27ZTDDkY0MQHDoprTWswURFzpGGJF9SFQuzraumBJUhO6Fl0iWW5ot
uJoVHSArgQONK4jZQxR/9cIyvvMs/nKiYPAwLK8onqZ7hkC0nMeoJlxLvSscPd+siS6RS2we+l2D
9xvAoAaR1ah1OkyR/Fg8/06E/Rc4nZBdrYAr9zEFBx+xpdOEjGmVl7Eb70vwVtdFD3noxm/VBE+a
qInScQDazLEMZyP0Z3a+Kb7VdN2gxYP6H7FHWiaFBBPJVwrhWQbGz6X5BpeQHhpUM2dkxhjCaBOe
VhpeKWHyBEnIXo2g1Q1dVxawB9wRb/lUU/BkG73tBfTgmCFhM4QbyXmV2FMX5p5qv+JnwNSusMN2
oCY61hOCUSdsvOcosigCuLtyikkOerWtiCKMgTCT8qsxvgQJONJ1J5+WCCJOKz/bwCf3TnXnTvk5
mFYQXpoIFpSgPc2DMrnvz5CyLQSBGf7A940EQXIrwdDzQ2z2QvUIrIRPZgFpsn3akEyf1ZG7mXDA
uNWAQ98Ag934HfTefeYF0I3EEjvJNmP8C10q2uUF2FlPnmAEdZpKkK6MiDJRGjBGlw1pUhZlGmlR
hyyskBBTpX1PQWTEQgQPbIWRO/FyGSh+BHk1hcmKPbQ+uxOJhrDRNyIXZady4shDJwOXDvDHyho0
ibSGlAlBIVBIT6JMzRZ9yFF9t4w/I2IIMJvff9NQYg6BQwXBIHhbMa5MnI5hbwiQHkzQvYSmcgqr
VyHcsJsX4FxeVGW1HADId6COUb8FltF7OcT8bs+iOzaBR8xhAQABDZAi9jxOc/e/iDqz5baRZYt+
ESKAwvxKApwnUaKmF4RstzGPhcL09XfRcSPOC7uP2seWaKIqc+feK09UQMamGdBntLGtVyYy3FF4
LVVTsi3Scv7yW7kZUy8oZlO9xqK7RLVsSYVW/1nukh0cg5aHisFA85d7TUOs5QnutpnhvdljN4f+
wfQt57XV+Hachvmc/QxeTvXazeV3ivuVb2zYTszK1rqYgH4vbBZwzHfdS9+1PPtKkIuwOw8vNITN
1la6OpQRcmTBuNK3852WJHccot26nVxc47ZdHpzJxlXRarvR/K0sVgMPy7wbqeDXc6at+sGq993c
79ie3e4YLFXHyqlvWesijM7NC9OKrcVOLbfxy7AnR7ay/FFu7GX4yWvT3ZAoasi1Crlu6Od31gy8
K8V5XuD1b00LcFhdLUGU2WFZ55tuKKpN5REbtQs2dgjc6cKW6U5jj33msnbaKZp8pzzB/1llj3mY
/LeW9S2WUzfbblTxanSJgCtmg1s/Ik7l5xwBGaVc19vpqTAfAPDMlRrqH7wi8Qs17Oe4+PEdl7iz
6p5m1rEiwzAhZtlgXe1zoj2t5q70Q1EaBw0068q0iUbZmTzbpkPu1Z9tfOverR+05xlXtYHm6xs2
1fdrFS8EkHF0YAV4me1SBUo4KtQVgWzJZGSVLEm3JpJSUVR0xTFKnYfUnDXBCQzsYCSQf8n0SjMi
p6fQTZN0jSzP9E5bvmuUl3eTRoMDck+G3WFbU17tukmZgTbVVNSNy64DclPoyxZTduxiD3ucvidr
ms4qqYew/q9Ny9B/DoidxssvaNHuatbMYqtLgw1/i5TbZUnmfVa7MAssyn8oFjJ06SL3iSuuaZuR
72j79YIJZ0eZWR/5nLYtNWPnMsNUY2QFJPjwmhtvkuHkVsXVG77gO0arF0qxVUrZHiipZBAptu6V
v52J6O5kNjU1UPlLw/ZDnlxuGDfkq1pY75LB5ypOrYTwm0HpppMnk3JXFcvFnzB5TjXCIpXKT8uw
d88iq886N5LQywhtmV3PEnF1TaaGJEtc3zpu7N3g3+K4mE7j0IsdUIerZTGmsU04j6PELznQDPWm
efYj19kjL7erBsFhZ4vxNa5TpsWdXwWjE+nnotoNuZudkejtUHc6gQc/nvewSvb2QDTXs2w2DfiO
uvlRu8XrslyzmBsQ1bhU6fiyFDg18KX2hFuiv6mBAC/6Ei2TzZytoCDsMGtqnfoDOcDfjk6WYJYU
e+5UaHUV90dcOKFba8M2HZKBGp98deZWd3fPxKM9W3I5Ss90DiMfk9I6KsfFBWTdODTOXpGy9CLX
6lAaxNRLavUjoN3NpKD7FaV+0KwI+V0LijYm4pHXPkRiVxwN8CewLwr+Asb5WwBDBth1rJfCRZiF
1qIlYTvDZjFFcyOU34cwVEDzdBiUnvSVUTlExlxt3JQOu7rS2qmfCzrtsEuHQzNzhHvNRB1SRu5Z
SS71Mp9Qm7gQJqOAVQCS3fmNTvvLjE2brz0/UYSr/KQzLlnK/W8qveT9I7a12KfWfZbkpZNSFmTY
h4wpXBqBj6PqgzJx73XqJ5vCSZ4h+PR19Jx35cQjExTETlVaasNS9R3oNg57E7ZBSk7VNyL+Dkcn
FGlmMxqm2s8hdpQsQiYS7250Yyal/lSlZdVQIroy3/bp0l10QuaX0qn/iikZtonDm9XCtglgzZ3Z
FNCeChnpd8cQOysff3MZ8tnKoh8vMlhQoqOUJAU0lIaZvrOWRst0/vknOUN+9jXylazh3gK71faq
8vk4Se/XaD91RknyR0qaUtJ0UmOo4KvtpMlTVcG2mbrMW6uZLm756Nz4Ox6n/6yhUKvSTDbGBAMl
E7UfmDQmx0yb35YF/30/Fuepm4k89c8/idMMqpBzUqapWHaiu5DarAdR9XKdRyvwY+m1b+V+ie1h
xzUGcT9N0XSnYuNkUb9XSrzYKrDmXGytXpGPG9YMiLuwH5mE+05+SxxPbhND3Bc7TbaNR3ok9Z0/
ZdfohK6TTxZvgPEsS6AxcDlYMIX8k+mrVnNaLg2Xd7iQr7kfp1iqeLdabQmzHPN8mhxndNWgaKIJ
J0Dvb4pq7lfulP4XzbN4CtZZ2FX+bpKos66bUCRhRLKewTgO89VsFkxTNJ02r3aWfZOVDDvaOmgJ
owZV7bqbgUDMWjQtTDnRvKURPI2mpZeMCwlW3DDRMYS1xT6yy6XO0IWHYTsQnnpLrGvMtZASgT2M
qHgH2o1NiwB4dB28d5keU5QYPNSZ74auaL8T3ppVnth3R6I/WUV2cd3U2Q56NG71KL1RyV2rziFb
LpjCl3F8s9vhWLvFcHbtuLtKmYRYb5wtS8wYFUTF8C6JKCWBgp5hJfXGarAZItx/CSYvK4V+ciQs
z5eyU+6P8aOuUh5d4bwalckiGsYfseUA7m/Mm8uJGNPgrByS4uFo/PEqdoV7wERXkuKV270Lpznb
jz2LeUZ0lcg03KBbGNjkg/ER203+SkH84kT0TpNR79lOhcsikclt684a13LxDBcNJg2pt5VDFZHi
xjHh1ePGbn8Psx+vcumdJ3TvtVWmOTWtfJuFTwx98FjVa0b1xcHhxLgnX2HimsKpyq75yGTSEHh3
2ORh4qrI/sTNEAFGyrDTyW1dt8OpxaKFH3Vd92eCjcSVCq0g0Ia7iV4cdYMEZYjCbSj/j5PM8tAL
5x1IlXUa7WTro2S7MYuomT+cMlTYtSO9Jhw0v12T2eHgqsrt5MiH6YJpUot+19gfuy0ZXcVcjHkD
TaLyYHJ4Kc4IXGr2uaflgo7CmiN3SbGCLN5v5FekvvyaEzN7tyhFV5U45mnJHpW+fSVNFhK0N3cz
nIY0NvbpMnxqUWcdbWYzhIsNQv/Zvjf7t5lh4lainFQT8CmP2ORsESA2zWEX25Z+tT0B6KNcfrlG
tCkaD0uM7DleIGj05K39GlzS87tNl5wuYkkPIi5IJpR1xgGVbk2bnmiZi7CMShL1gzkz9yseeeq7
0LUlO0goed0KzciosK+6ZW6FSyyLIB/NZF2O83Rsp7Zgjk+OkBA8zoPnS+OzZqHXjSyEfNkFUcNf
i54TJPELNz7qhX+a8nQigD3Hx3Fs+t0Uq23fOpDZvIgFa604tbJkthgx7bJU88236j0ffTEobxcR
LvXy0TpqLvdrXIuPnptrkzmmfhwL7a/bmAO4KiQNfGZ/yYbWRwLe7Bt+vnh1uZmfDpEmrd390Gz/
94QvApcNcomGdFFFabTJmtY4ioZbxVD5nsgf7sal/DMDMwmnLj3Pxp9Mr5mOg7wYMIAc//cyT9mL
5ymg9gyp935fkpNmlFBN9XsOQ5b6z06PDBnS4+AkIpidaMYwYOFSSLO/jTnr4RDNiBqm6YaFJUNt
dBdMYs+L02oPeoyrcyAeCsDAmsDZTQXJzCZIsrwL6o5zxWX42IMgZJFPNIQRYE6FuWhvyPjQ8tkK
hzbRGI+644lD7Abejsybi5ui7SYr8AwqqNis0Cvn6Ku36z+jgfCRGMQhI103Vp1RIYfGm1T1r3qm
EBwsJOcy62mYPRaL4ciB1YSJuHFzMtQV/k+KRtZN/QUp+LtVJjgvV9wNmpyg0ptDm8yQThu8MKr9
5vsv1zWbAfZDtjzsuXuaQwlC1plx7yyn3TeixEKXyibQ5iQ9u71oLiNDQfQIImn1wI1IuvQ6LUjK
m8ocml9trQeZof24JbS0zMPIHqd6EBHwIn3NH+SJ2AlA3r12nZruucUNbr4aBlXZLAWghkR2K6dx
yt/A10iKrmd9mv4TRX0Z0i+/Hq5orcjLpjnuLGYZG0iv2cYsyw/GAt257Yy7phXeqmLh1oeVJue2
gHXYDLp2mjvj+capAWigxm4+F6BBV1Rsky6yw9Iud02Pu4tpVteFkfTtGax2m4M+I9I3rUbCPClH
9NC8wNNEXNDWCztA/l9WaWyP+DqN9DzSDPHzkPFMa3PbVbQQBRMSESWBtA3nbPTPyVkVkybDMHVM
faocNZIolPjLa8P/sXvn5svE2WMZOAkPXBMj7G1smHnglQS04XpXq8XACOwYctxUCXTXGLBeiNKU
B5nXlec4yl46QEjABsuaQDgzARVBL8nGLgERM/oBhKRiV0gwP4CZUoYKNFQIwz+TGMVRS9tb45vR
q5Xw4cTdibRtXtpeS/Ye0LM1b59hIfQtyO27clFE7OcUekiW3e3Zn++JjacBK/21zf3P1m/xNYgu
5rg0RvZgTvkGjlYcGmBL0mK86Hb+7SW180hGLbkMFfkoX1uZU2m+R0UtAt74teh72BWV8k+RY2Kf
MCbwjc4yh6j2WGXBpIVIlP6Wb9gNRov/SmJF5+JgaNlkFZe5YAyhHH5JF9taMMyWvYO8xKTFsOr1
IDMdG7aXnDoL/DMKYPmklwSL04F3qTGauPmn57ziY53o7R+dPl+lZ4y7ATG3G2V69FxXO1gBOkYc
mA2BZ1vGpzZaBBMPhHcjjgNNRyYwY4ktacJA5tsVSdoyOhD5NhiSzfM65uw8oOIva2otHkDInQf6
eAZdrXlu2FMPQrjVArvPP8zIaLc8Is6pSyCtW8NrZyHKw8wCw7iWg6IBizsPE4Zsg0J5rOVx8gki
O3U1if5D4RrNKXu+EOPcJp3NIGIxCdbCL9T4hJx8MT0WHp59bY55MHn1HERDAds5aZ2tZ/N9l5p1
knmtDgnvylkZ70OVV/vS6j4ikQnoVi7Yj1Kbbm3HcazwjB8qylDMNiPXMdIuHZa1rpQLOgI80LoG
C7Sx2dBGLmbp2VtH0zMkl6T3grwp0vvS6ONFYMNIBZBxjyoqXAoj1IxEu/g+2IskF/d8Aio2mNP1
34v7/LfR3U/k9ULJ+cwzSaGKP9DfyBo/cDy5w9bt3feyS8erPVuEbgfQxHiZRNsl3xALhzX57pKB
FnXxxFm5Iocffy+Gv8dlGmHx86INgWLz1IouHLyKh79ZzF++igIzGsoQn8OB2f7ziKmLzVS72Qaw
3NXtR9gH2X5InVXBiOfLxLGONW8cwsWga1Fk0I/4lW5kQtJdZRGIs1KvPkhGZGHqPwpPT94ga53Z
mMcHpHG+3LGokEwhRmdjEgcTI+2jlUTr1MCYbxQoSELQgUmtcVAFYXcO+FqVmj8qvk84NYV5icpu
vjWsBmOKf5xtBH2aojRgdpnfKHPYUVc6T/+kv4QExR5R1bHsCPkXk8Xwip6TBqKrHayI1hbSUffQ
ExwBCdjFlY1X+0KUZ4vduzljJNn0TP3U8lF0mbqknlc+0Eg75osyPWVLUz1iS9W0UMDQO8vei0JO
yLPRQ2gSaYAkEcN/Dtuke+K2ZB3EjWMd5azGFUfnENpmZ20glI7Qw8Ty1vOVzPEPE6PiwKXZCiwd
o2UkFuTpLnk3vPFdGZb+2rnl72XEs9Wqqrgmhv9Z0rOBqoQN32GxR+e2Ce6D7Hf6Lw7WNjCXHrTO
mDVbC6gEeR+kWDY2AVpR5t3QLPY9zrYGEtZ7AS0m1mUk5o0ctOwSdwAkqObbmCnaMjFW8riKtlxF
UETA3J+dImKGwjQsMbhbu1yt8xo5to/xSaj5qJiSB6ZOPkLqPdEqOx6/XAReIKHV0RikOBV905Gy
r5rQkO0QQKTjqOijJkjTWOzWOXfOvdYy+x7jd9wQcaUKEdoqKRf9nOKxexLCOxL5LmaYwUv2JDfw
KcTxtnYNUjwDMcy6A+SETLHQWDIugb6zjnRsxV1q25tBeuU5tWEnA0DI4/SHCcXCkzUaVz0Z0kNp
lsumWkK7qfGciJyp06J+VzFmqWKZ3uw6dbfknnnzEjOoF6d54z49Kt60XZMYXrOKsxa5mMewASYZ
0pz0t38vhgXVN1kwEWiTLODfwkePOtjK0K34q5kAK3igeECtWelnrXJjPWIHIeuz95rxobJCnmXW
bgdA5ofYoBKXBpA2d27iaxrJ7zLttcOCFeLst+JA9V7cy+cLDqxAFyL/bihCF+5KnrbhF9JYdADL
jPGI7kl6s3OpeuOdTCf1szHv04Fh/hznRpjmqPa1aHk6pkZc62aBNzPu5JQ2lxqBeV37jbVf/JQI
yOxRuUzJY7SwCQzp9F7kU7mXk1fuUvyZL1reECHqiJYUk3/0rVi8t/k19qW+WwZ8L0YaXRZnLK4R
sb2XsZxHOhiDTXETjsG+1dOtFYGFzp3pwx7lK78ZVqn0NdFhrs5mHXg46W4awcxVHdscX2ABDYQB
2jTtkkTR8KLUMrw09WdNY7JzTLJlOCLmQ+/Ef6lD07DQdGNblOSeusRlB6bPZCSdIu9UFql2zJi0
ncAmn6topvPVvPhlMKb4JfZMXExLP15HPyXat3gYb9rFHc69+WLXLDyNcS/rHPOYLaAKIf7IMNfc
t6ZObJ6KVUTfclCmajajaAmpMIC7/XvJLdoYRb+6cubxMBc2G1JUlr9otQrnpmeC3LYRmaoWkMoY
ey9RwSMVRc3JstG0fB0sS0TpfdEH3XpX0RhmzZgdoL/yF9/rJfbZYRvb+XzDYIbOSAjyWDEySpNO
D5ngOjvHEiWgA2aBblS9NMJMGOBRjiDaimPrjV5g2PwwHXZAKCkT90bU1McGmYyJqmEHleWKc1Vv
8s67OM/Km8U1254u4sdOi2Mzlwv1pYHysTBixNoJqDht30uJRaj2Hs6zLqJKBZ5YiSnkyRX7InYd
zJz+l57H1nUweweLK9NYLdeGHXMKSLmkMrY6yOSj2y7vZqG0czZ31spT+xSjw2UZzfkyC+9HzoZ5
EAjl+3zGRDYuPLhlTUQ11crxyjR6uFaL5aEraMZWT0dQt5H+bZJeJPuXO5wu5ngGreq2jX0089m7
kQqAvj3UYVp3fJqwZuD818U+p5M9DgaTOpmmwIxlqrYKxA7HavXd6u5Z6Iu6yhHmU0Yoc6Xm1t60
DthQYKc+SDfSgknfHLuGVnpw1IRyOf2J4H0Bg2Q3ld6STUUC/EjhhCO7xFhEA6+a2VFazJtpiehx
zYrWqibMuqg62VpF/EF4lZ9QM85mZTMPLJflJsFtryPL1L/TOdqhrw0/ZQHAZPbasMFjyIPu8DRE
isUJQVtrDAPZWT+BLg6zWfJFZX84dbbzZ6BAcnwbBn++CLBKt1l5DzVXaOJtOYWsv7MPTm6N2If9
dm91EMnYzuCccd3xJ0GS39rStqC+TckuLXSdQNeT/znr8j7VfLNIwb8xIbyalIGrCZQzrUbthTVK
mGUqKrexlyeRd+0+ZUkH+xjVxqoFc6+qvDXNJVP53zHW3MNUOGdLKKjAmfkYoV2EnfqRMfKyqNoL
GVfvMkRZTXItklvr6e01SFu53D8MFOG395YThyh5xgq+HGBJn8gsBJr+26tgApb0zFdTU/pVeBZg
VW/88NGJf8UEaletozWv8ArzfaLGp4+jeocwwvCFWNvVE3poTzaG0WLBEiN65/q0nlSjl7/2Y/5X
gZQ5Nb0CSPnvX3tPS04TiGUqqoIZj1lsKrfvDylBlnP8fJGmerFtbB/K6mQQe8O59hb9kszmvF/m
p11hWNM8LneR29kZQzTpSg1W89x5L52JwmuBB1xPNr/SqWb/FNf9w0ehDuaR6FLun1rgtOCXvzId
cqU7dGz1LQEOR41GULjVX8vOEGvp5P7Lv5d4IDHXrZ0yrT/tQdSbsbSiPaeG9mIkU4fjLdN+9aC8
DIf9GBrD6LERe9oR76X02WRHov3sVI74MsrB4oFT1q5MoreBtV6nJInurbe85cKKXoVel+tJmyac
OXDdXKn6l2HCVe1xz9pRdxvIsMekEPYkbfBiYOiRzOksnZ9xLFOMF1n+QMc2QsfOulUb8fY1i26d
exrKVd9Ht7wiZYJUpoLct1lWEcWb3OnkVe8668XqH1MCOHlVatG3k/g8xXGawS/lYhOZAdTOs6pV
Z+r5CSMifD9bfBa+us2Wlt2LocvvsVZ8V7ltbZHkrmZZh5nzwUxSkqhxqq2HjfWNZ1MPeBeNTQub
nwZ6EA/F4bjjILHfHNqR5zG6ic2OGUMrqkctX4ZUpxRNonNt6ypwTETI2dCTTwq6PVZi9Zpgnd+4
RSEvprJ/OjfSzmU1TFdnYlJk+IMDZ+UpgUElDpTeRd+afyX88eqA5rJ10rm2kMNlyVrtHUcpjj+0
aOQgVtZMVQNOdOFI5rZII5vIe7Kk7xk9UJFAYcIL1+6FbCDuTah/ZdOuNB20S4S2XVeiPOqyhv5a
DzfLZ1mVyu6et5GEYL58rFitafznL6534oc4oXoU58bQmOXysjJFpF9037UvTmvjD7VaHOg0YYaT
wVBBoenbUd+JbokPhCJYFKk55h47RL/BIeDf/r3oQwm/ttgTWbbIJJ6kjiah9CQhR4IxbkZlO2MN
Zb8QDhRa2/LSSH83zGZ5tsn3bsYud3Z6Or/PeHO20i7isKUrpVDlPG9SQHdkym5kzHeqca0zVBH7
vFgMy1JBP2aUlr81JNpOzt9UOKg+PbBm50Tt4W9tnsVDoYGT5TTcZJHxUPRUe20Q5VvjuVu3GUBT
jgyKGzYZHTrLxApqPoXNSl78fFnZqRq2cNWAiYt5WbeRdEER/F0Gw96bBg6UEf4fz4QQRuD6sbeS
o9OGrPQmyNe6zJ2olrdRXNnrpYVbME/O9KsFGt0yrTLlIg6eazq70hpxr8TOAecNMNuuJABVM020
vWvcjVd4Q3LPFKi+W26+5QyFSpyazXX2WSJdIb6wNQl7YxOL5G2Iy6PCr7lmdJRsSNmLk1lY/brm
s0UnS6DRtvrXubYVw80a4n46eJcuN9p77TivdqWSW6bP7xBKnWvVQmHrPAYp1VO6jHQm5J1dl3eZ
lb9nnMDcIVa269SACo3nBK9Id9HaFt5kZu4as8kvqAZXVnEuqBakXXRn7N/63krCJNWTIGHFzLGE
d3/sMhQABjlbDd7rAY6bdnCeL60PoHB8RsSxhJ/YkGGcIsTJPhXOQY/w+QyuuUI61C52z0Il/hvw
G7DWKftHisgzL4ubtzsfr6kUU3/892LQFx6hI6mD3vBw53W6IadUcOFgM2qYTJwnZkbnEUIpyRSU
z9brHcrtpd7ZNQ4M1lr39z6TBKTHEij7EukFw0twJU6+XGwGkkRM+zch0+dGLbN5Zqb6txJPNP4j
uFCN4YfxYEUMqdnLFjAabDf14pmI47a5n8R8Y3uVDKeEG8Oo3fnYObja7dZ9Xdj4ecqM8T2OjG4L
BlNtK8N+wDyrT27a/f+LeP7PTlO7pVXsAi1dLo9/oUctQV/0quoqGf+DS1iXcva+fU9t6+Y2gNFD
ReAiqZvmQ7eNXdTgye0Y+qH6+GuCeUw2IcOv/Dj+U9hWvVLMVd3neq2oRBtCMUFE9slau4BZEwwg
KT/rbBlAmHGRGJBd0m6wOSKg2QLO+eiF2NHXrKc8+ssidrXuZZUHNOfhv1+CSoU5sy3/y98hOH9W
ZtIyw2kUF8gdIqA6ay0TQII2I2RXG2LgM9A6NW/ZWL7PDDfppjzg9dAVa4U7g6T5yquwyc7C2UWx
t2m16PfTj2bl+akqoy+vjq/OM6ajTQCtLfKXteN/AIsOCU+SX5rnDizC8qWAis1YwvcsusbzPBZh
kfC4sRIAriMfmkuKVFBxWeFNWcs++SQEeDVF+0UlTaETU0m2Yd/bO5E630PrP1TnnBH2DnJsggz9
llpwO3eoWLpr/E28/pVg1RerdGibnCfuQXuL3OY+6azIGKChGdBxtywG/WIWaocD0yTspA+XI4Kz
lcC8+W5Fxhky9xt6LRKi+8dro2kf2+Ddm3Kk129ScpLYD0OrArqnDxVOfetbDS/u6PyYA1pI18bD
SjD5x91GiC0FAjpZJyNXyDn2vTSKfZ8/B28oIP500uLk1wBHG3M0CcOuqncjIsDKbgUulU/ZyV9F
XgzhaBO/NqI9T2i8ipz0twARZE3Nx9z409a2LAqrxH0YCZXX5MVXM9au47iAX4sajA7iJ3PHrwTt
mpaIU4Bb5DB71kc6MHjHi8Ef8FTbOjSjTR3Nv6vJM/cw5KrAsVirWU2SWn8abiMi9Yaj++oUCut5
3uiHIZ+fwMvss89IqetZSn3YjXWgMkZINjNX0n7GPc+b/3wHgLKs/JsBv56BNlVNTquSPZGoi54A
iAlnMrYvNIwMqJi7fhlACQJzUtG6WvR3ZqLxjgkubOSFdX6FKp7KHB+ptKSFbm0FE8E7FRNx9aGT
NaPrmG05xnfTH1yLCjqOG94c1G/mPgYyfMXKuSFhAp6qDy1Wgc7tsGpoB40FZIlyrVtZxRvfKP6g
9RAqdua/ZiJ/CA1yHfBV+mvGWHCdF3+4snqc4DBf0C0Pa6eFNSriwWJVLM3JgNsFHsF/ZVp+2jAR
SJ0c+RSuc93HKCso1TocUPX8mPLidUYaaBnGqBZCIm2VSOMPMSMOdQWRYXNFrGOft/UrQI1X4Arr
GHPqqGN4whX5waXO/AJBYv6rK/MEP+JhWdMeq9bWxl7677dIGnrttCruGfb5mX+2GhMYQtd/WVV1
YAFB4JnxG07vt9kc/hbC3TItpQOvmdAo4pklJHV/hmHeJMT9pc7ukjSir6utlbC5BJc/kWzvzFgg
pD6B69Wn0c7f6YJxWJjulzC0Y2Fp7IIY91MbfTWtAHRSAUPwy5sgW7yC7vEfMIQP0Wfb0jMI7s+/
HOpMSlOxt4ZymzsMmEpjYmF5bwZ44X5lhfjR1PinSa071TAda/vm0cwjpg2coJq3M231XXjT0ezy
i7QhvBa29jVKd++bsbcWtk2+Jk7fSCTRZkGZ1tmtIGPjh99P+f/R7/0H3OZuIrej14d++zyiszhd
9Yn/gAxw41YOvVG/tLHLscnuIo8nFRwDwv0r9CfIH1bgRvmx0OyHY2h/IjbkKFFfQEYh+xnQjvLD
hDXLaexfVV29mck3gYIjBlIAwtafKBk+rETbFGVP5lNeYiR2RNA9Deu+Mwv6WAHBU7rTVx4BSARW
QMPb7ZYx2yFv60GSzBlTtv5oT/671T8TzjSadQcMo6CvW9hruWZpGVZm/8pj/YdFN6RYrHE7jN7V
uywmAYeKZN+KJVTsBVzo9JHHVt6UYwvh4bLc4sbin51ampNHxbj699smmdjrZotX2+mxPFT1n6V5
GcraBQzT/q2n+Xed7v3CYFUKe6JXkSvPCsALTDFo6cDOh6g6WN5r39mrRO/bp231L1HjK6XOPcpm
DR+2/sXWtSyvN1NZXUAJfULdwJOgwsybEXwS5vrdVhksWk1d2k0d5yz1d7XPmv5Y1hpZ+36byfi4
2DrOEPOm2YeqrU40XHA6EMSSz6770qIlwMkb6vRkmeMA/192kVfsu9w7WcUQZMwNG8Gsf36InhPE
N+tP+a6N6uLozFkyhyyPWxwZcCVrrwNMzn0G1knsa49bCXZxv7K94oslUC9LyXSgXf6QqEMwsLMk
hPrz21vEA5XyV1dHoOyfvTUrGZ+mRnQCSRoAkAjmJv+W4FVf5WUy4S9O3lhZujIbEBJZv9WYzXpz
AZsqOrQu7BU2uWHoITfvNFwIqjwYVvmTlRzroDYXob/ZnXVGGGCtK0tvWpAS+PDvKTYm3qVK13YA
iN7JG82rzPd+lmFndFm/Ni2owR1DcTZZLD9ZyOWVr5LRfP2T6+PBncCcZPNXrJsXWDPQZ5k/TyNT
Qksn+zWRmGsyzGrzd2NwlP+DOKzZMLStCn1X2P23WXWPtMt+OTOWBROnlhTpq5bx8ffl38j1f/QF
533nBnrRP5gb3PyyuXZZ/eGmF8htAExz/ll8smXk7R3j17Vzif/WLMTQ+9eG5EjfRRyD2XfSDNAe
kmORgnIz8nvOR0Ypuher/z/uziM5cmbNsnvpOZ4BcAjHNLQiI0gG5QRGkYTWcMCBHfU6emN1Iqus
qt6rUU17kpb5i2RmEHBxv3vP7Z4oO4ZWWj+78XjxcHOSKbxqWkDNYjjbDsHWqBePHHu+bOAqRd/w
Yk9PdbpqRYzpTX8QoISD22ybnI6WomiXCR68pV+2+xRkQJMPkjcseOLM9IxOxv4iArYfnztvaD71
zkSezLp2GG1CY/524+xCldsWNs1HkFrPtgURDAXI67hSBbCSFsIcHqaZa5Kr31ubWhGZh2/jQxo4
1yZwfwRmrkUyCNbXbKsb8e25ZxGnexGV32aEPXPsWjqLoumAeZ+QTIVGPpWck83AgcLUR0uF0mHY
9h/pauBn6GuLoNSf1NLV5vCOTIJBUDo/dAnMUfvAOnV1C+uud3kR/fKqtP8yh8MLUs2HNZmHzpp2
NSr3wvHQLCsOil3y64qCQ1WcPwyy4MBye4Na8R51iyRBZeREshCz/oxtF643YJnKjh7iCLSJyZ8w
M86W6j8mA3yEaTQfoXEaBG600Abv5yf1uWB84PXGG/npAWgEn1ieQMv36XTUtyfZt52jZebbuki+
CQhwJjS+GYU/9Ftbdh86DkgnBY81T4vBBjObEZGIFs8x7hzl568WguT4lynuYy6Nhugc6O7itemN
x7L3TfluFz6aVTBcY+Gt7L8tk2B14sJ+6Tw++ha2QO0FeDcRtDr8FSPgHLQeXsnInNfowwwtCPSD
GEmJkdgMu7tnBJBPw+0/Wyr70GS/Zkxkc1P/KoOj9jjjEmf0scVQyWrVUvSEwrJIdPFaBs53Wro/
MJjvTBYTPY33LddpHhrj0qSgvhMamIKspkEYDOxQH8mGHBzVPIPR/orcZqNS8nVyxtbQV3yDeg78
LrPZwkFtwSnwmJcDPNv5MckJL3tRvihnSB5IO87cR/xnOE2j4rdtJBFBgamSy0XHTh4V5Rt9OJxG
XTKX1BGd8iHftr3F0ZdCJ5PI+hIZFXigBRsY3b9oJQdSUX+5brltgN7Sh5DzHc/a/RhAh2swYzPK
qJfETb4zmE0jYKXFhO4LhoQrTe8P35a/VZ3gkGYEvzn2mhsSfy9Mai079SeoC97L1Dino7WKS8kr
DGJhYaqf2MQkMiTVJ9M+SC5Bs+sIdpWKiJNlRzi3PZ/kFwl1w+I776kf6+ZDR8cxQIlkj1PJX4Mg
90QO3rxSjvAb2/x3A+kgCBWSUjAqJ8o0rhfjzCcz5t4xzr+iBg/NfFsmbl9ZB4pYrfE0xsRFaVj8
6cNfObA2zRg8yIsT82rph/YnIoqRMx4wSFx1Rtqy0GSu60L8GF2OCgkdHx/aQrTVW1BNFS4zxlfp
bC5Sp3P4jeOHUDWPGOo1HzhfasSbhNqe9XQK8N3+CkV9P4fyM/BfmCm891XAOwDfCwl8XAgjj7Fq
mmTRUziXyb0731zo5jknU7SyI5/pzc4cGFY5Etegayh0fH6B8yMs8mVcMY6WEsMPniEJbDzpzS+r
jB7DqcUxx02hiYs9FgIq0GNzuPGkHiqWhNgbH426e7ElG6TWPpaOV2EEmI3WFJ8+hY3GO1wEJ4Od
ieTPwa6mFxB1G0jmyzIF8wCQ0nHVczPzpa1peOlxfpjuSMzD6r1FahbvFEFu+gHMw1C+1UaVLrnL
iMVk9TsS3LypNmU2gf0Vu6Q4CxXCQ+M0NfT5Rx77d57/p071SQXFb6PFIzHxN6WGa5Y1l8gldx4G
29nYDQbWITi3LwBnLm1SXKcRL05ZE+2beCgm94XCBTrmX9I6vrc54UfellBqE3kXD18tER8H0aRw
/pR0DdBbe8VW8sf0IAbKRN5LFfKmkT8kzlIHDBqZbJJoNWxcviUVi0Z6TOfkwfbxBtZvIubRpAaT
9GYPJoluCRvj1oJkecJxRVtLCIzYXrkedfNLFuYv5JWn6Grwp+/t4BEsFqRnwXQ0kqsaryi+6pWa
WA4m2TNbVwzrfhLgLX46bEybF7KYsA5X1bl0YwgP6uBMe1iAOMGB55HR5Aztv3RSvms7eyJzhHvQ
VXvf9i4yZeiDjwzo0xh8JSw7g9vjuYcnALav/PSd/mMYRh6Y/NT7+m4eg3vlTzvLHAGgiQc+zGMG
ewYlrX/L4ubq5f0lyvaduCL3njkifNsBTRskctlHQueU5b/ezG0k7j5cCWq/5skImnIxMajNIcaA
fTi7qvqscoyR2BYXoWi3FgWvLAUplagWWfNcuHedK1iSPDR4u9sDNMxQj3SIWZAk7kDJVRr5ya6t
ngmcvLZVWt4STEfH5rvQ9bCHitTYTC5wHLdv69Ugki2Gmke79O6CmgBCM27ztltOGUkYLDKKQm4I
lC+h5Z7TdlyQIDsyqDhp3ZC4C7M/WEfNxFoHlUTK8PcemNMEb9EU1xcisR/YB08uUcZuSGlGNJ8a
OW2dWxwp3ZlaAJqvDqFVbUkGLbIbN4UvmUgu9f18MmEgQYG42PZGZtWzJq7JCWXna9pzSI1DtD2h
7r9nDRtep1ir5GNCe1o3FEfJacYXFJUqJkWgRYwlw56Grt7ZgB3oHTxN6QVVItS+sVAV7pNu9Rfm
lqNrE0LoaYAAMzUtZJ3cB6xQk9cK1C2BRSSmdQcLan97hKMeht1IFtPE7r6cbysVzGBWPf8Kz54y
G8FaqL3qUI3y18SExZrN1mSmuLgnE2ZM59IsabQVoIiNJ4AmtQKxHzWXodlAcWL8zuTcWP79p9XI
LuuFx6glVwNY4U1MAZm1nmliTerUuEVrMQmSePWyN9vs9gGenMnLP9uAjbRrit95sl6Qh8AAfI2Z
vM/G8uD67QNshO2YX+N82tnNbZAMNcQKD6JPn/kIqRWbnKvyWcTzWOwTaVAZ9zaa+aso5CPGvpNj
RS9gnzZpVFHGQiV3xGDHGNSHFZI+DJtwKT3Ug31M17gVQu1TIv0Tt8aDk48fVGxtquE2EGtFswoT
HMIDVpMEOSQRnAjiRH7Tq+mVPX6J7tEiN0Z75M26PBsKV3r/Km5+q5HanUzNu8qm0LRI3inju8rC
+HJt509amhevah76+katYn7aWdvIm+SaOR3dTv6GI+52lrpf9Nx049gqdjLpiJp3h+SvNFQv44we
Rr6rch6/HEs+xqV1CT33Xnvxpc1+qi46g36itjvgFZ0d5w0r4RhhX8DENEI1oOpoiKKNBuK2rPPt
VAQrpKpNLTXbQYMQTjyFYXp7zUOPtQK2FLhikj9melajem7JHHGx6y7loNYlR/epP48p8VjdHIoo
X0NrS5Yzois5IUABdf/q4ZwmOQ4kRWMcgy0pkCFOls4A3hXGlulUjBZiXHqz+8EQspy4C3RlfghK
ufH86Cl1puuak+41U9UpicxNIajSUXIxSLkP5XurupcsZsZZR+ALDD98oV6C59D8pTaqWIiCyair
mqfAOhJeeS899vui/HLmgM2hig8j8AksSvCfPZw0VC00+lJdoK/QGms9gBx5bTvzPuidi8reQ6M4
Rl1/1FWFbsi0ObH0Q8qO5HlsmT3D7mnGR86N+DlAwM9L/Z0xRlmE/K7YTgRqTPFYpDMhXDP71WO9
83xafEOOtmb4GvTp3dCFx4LxukHNwIyAZgvnO4gNClXirZ3nd7y6HKPFc0IaIXWN05ymv/44oqd+
MbT4Y/aQfovbx4GCzRLpXihbSlH6mxc6tKacLQ10FhH1Vv9WO/b1V7gzrwmE1ElZ26EbkIqn9eCi
RXiPGGYOuf2ni+O9W7RHmp4fBBNWDdXRCfWl1OTCuDW56KpLpwaEVFUsfV2lf28TFSGL7wZeCcgr
DlV53G5cOldBhZDPhSd5Eum3MvznNK0+lSPu4nG4fQ8+G0KhlFWBjYfX5hkh6xsrCe5VNNCcdrFh
WPm3IvXIbH9d33idCa/ktd5osEOALp4QGh7BJr8Dqjab4tRn1msSoVoahngL4nu4w69j653tXj0D
aqoWuWfCiQwPvq28rfJuHDbJkx/oNr+UyU/dkRsGDjWdEitNyRPHmzLLQ5gZDZl2U1D33BAKm/Q2
aP32GTvcHxXiXTcIdJ1qCkeqpqo+Un9mxv6H/YApX+NgMPc8PPjzMB4NpkMbDusdrII6QTjMMs7t
bnqdBwLg+QgHzYofmR7UG6P4ilVk7NJhYKrt+9yDQAhVWXHVMmx2WtBMX+G7NFurvadkkv410Jhc
+4c2brdtAuYoL5S9pmk4dXhsAgtbAA/s4e8PRZHb//4zqw/ydRVinGqtsT2wGzSHMeLM2fNHWdJy
RNl3wdvOiVH7RJWwkutm5RixcbRvP+BtCI8de+FSTJm3xJKmjq3OhuPfn6FvgqmzZ1JNmg5Vo+r9
g/PhAKs5dvVN4YtsKuQJpnxaNsuQGRibQE8NmQu/OUZD3RzDPCdI/1+/bqATrWQMHaiz9MWb3Euc
AALPh5NU2Xm0wlcT1A527sXAuA3jcQfZuZr9hci2NIogZqSjQQkbC5WHLctMMVhZGf5g3/8ZjeiU
JvpdOIUC/Et1+qQm/Ntzf3ahmJOTwSUU4NVCsuppyoL044osOyIwEm72MC3mWiyrPAs3ZtCcMm2+
RlH8SVYWJbY1X5QdvPg9sKjAfcKDlWMdIqprm+VrAdKRoTNBSTu4eb1j6y7tvkIAE6ugTTLudd6f
2jnglTR3OHEzJAGQqfDMZOZ9uYavlxW2xEXa/JKnMdeU6j6Ucn4yoaQmFpwnBQeltJZO7+wzK+1W
U+qsQazTiWq4tB5SUSkKXlpnNn6w1H3x4HQcXaoNnhG16+MaeMdgIRkNt2N7DbvNZ/ZYCu+eeuEl
J7svPPBPUObfRgF1EbrVh1dAlJnUldw1Bu3RhDpVshHmAQYpzLeO5qqWWtjnGT0iHyV7RoDfXaMu
smeEJEatluvek0cTK0IMdhVSyEPjVMxfiPOmRH4hm7/XHe/tjV1DvxDDGBPZx0ZKKs1HbM0FSaK9
LaIvCNz5yjOQQGf8P+TLw2OoA7r+dLP5+321TPrbfJmfrLp8qrIZWeEAM0NCCIFR0sc/cUDL2dQb
uwaf/iwo+ja4icIQxfFKXRyGrIUzTadarjpmM61uXlHR752GJjfXJyFvnRo2T3JFnG2Ie+KvvA0I
fbl2w+iqO1rwLD88mK5+AbzYLNIOkTAJXsrOu9bj+G7l4TPAlnxtG9U27vn4ZsUZUGgg36i5CFWM
p2MUESNUH21EixVUQytIX5uu9Feexmo7cjJcJMqDTQX6iJHTntwqylxsv+fC4QQDrTpzymUI+2Fl
tO1bbt4qEQkNq/c8m8CApse4omCerOhvZYw0ww7mprcbDpHFXBOli+7qiviIvfDh2a3HIKDHpjdW
aJv9yq//pHAAuWkTOKkLPktU+yS01g7COZc1tsWmSXYKaWRpkq4giBgRPuo5R5vGXRjPF698TmPw
c7PehAOGsyyvCbLzKazY4Ckoh4+Df2/Y9P2IpzSHMVSH7XcdZeuxiY7AkLxD1qy5uL6m48D1F6wv
JqBsj43vamFkWo7JRqfMVjMi27B/dmlO0Msh51F5DFPMsNg4dpqu/FlMC/DZSKq4gvdVHJ+kkx5J
PT91BYx0SArwoU3ub37OZC7xGb7iGZIALcugese+ecvuhysOaN910H/LWiEwNiXEJ31kJGjAbEL6
kb6zS+1qP5LLAtPJHB5dvGeifZsCsHCThcHKQIZKfBO114z6gF7FRofFRQfzZujNDYIJNQ6Ue91N
XdmiBdwZUwkDBlPlO/aLpSes5FmodyLd3W6+neCxQW1TDecxzqFtoQHRWRdmBzuYv/0qNTepLuel
U3BVcnBlDItuEtFGdhfAOUynU9oXK44aKwO3DIdmCv8UtomA6pQlRidKLzHy0gbe2BvcCdE92h6W
LD+iNiGoMHdHkA2Fmrd2Mqd734ifu7ly7vKUJjmksyMGNdbPwtsW5EzWuqH4wbkxQDQi23pSf8UL
CZTRzFZWNH0ZcTa8T9WupVIuXTCWFZXHHkD/ws7IJn3LrbxYkM+WaelMR+j31rEqy4+JEe/RU+53
mjY4Yg3udIOP6zrazX7VLZVtkySVYbQNBKWSRc6myq4nVrXpMJxJVM6p2ypv/TjlXZ3aBYpogRH0
9ktvpPTN672H/3MrGPqPrqN/avD5z/6kf+1Yuku+26qrfvt/bVD6p9Kl/8+amBz/7wfFX/E/mp7+
qYnprOav//d/s+R/FDHd/rd/L2LyxT/Qom3flJYdSInW9p9FTO4/oGV5gnypxb8O5H8rYnL/4eGn
CUzbJ4JKdxldW+Cy/xYx+f+4FSbZ4K68WzON978qYmJ+fGtm++89QJ7nC99zLYCYAV9K/ksPmZdX
eDqJPBEno0UlN8ZDBkGmcrTPEpIxLRlInSaRXy0b2QjcRSy5BJHyTUw0jjl1uasyHS2jQakFtzO6
PKlrxNoQ4Br0JgQkFI97PKoUYkeLKsGCjwAHQVknpIjiEgKUPuQmqCRqO2qabprX2HX0liAnMm84
9atAsi3SuQSsogRHadufzXCbh9/azUtFH+Voi7XLkBOwSnzJCUFxY54IkibiQUSYKtR8c8gimAkf
klDeQ30OwgIQU5SF5wJ1R2buCbILtr9y1/fvNkZNgiYJZ1vR+dvSKONlH9AmWAoYOnkV/gnYiHgl
g4mq7ghLQv+dtDp/5LqYbUfBxc1y4/pOueOH7K1om8S9OgocI9yqjgTTNTeY4ZCkpnPkOhJsqlgy
kEgHoDuQHU3zEIZSH8KD7RanUgTRfVPVJOzdzsNxSUv8EH2VwhTPdUPe2PIYMJoA4kjDg37qskwu
QMo2H1YrHrDeHlPHF6e2hRbuD+w6KJieW8Z/Zss/u9pJvy0kD5+Hl43Uyu+pnU+h8iBnYsNICjPc
eSDN1iQ20m1a1TFRsG5JW0D1Jgf09N6k7oEeoOrNbgkJka8n21AJeTJpPUROv/UnGE9zUEPggk92
FIxYWm5yCq5AWNjpHVP0bm0FpCe9ya5PJlauwMip3YUVtU+Fh8TexsfxgzOdWudt0a/6YfaYBhmS
fY9xX13zB0qm+BI2TXEdjSo/qt5AmDAHSPxNfRk1MDm8ER8VNBmCr2zM7mQ36+6xbiQfD8fhNpDG
LmtdxmjomY+107YbnHI52d+IKGozPUmR/4paf9lmvk+jLqZ2OIl2tbEUtTR3UUsp+qBnGGrkhTHt
LRoHdF4WpU9K8ddNyd7q0Rwf3JnNZMyqy8wGtHEHkbPVjdZj3zDvmxDKsB0Oi7hmbtUp5JauYsyD
aY/AceUuFM05m4hRiFHPj2leWI9dNRwo1nE3hHnkKo29n9ElX9sxiHwIEfF8kwlQWHQmF3F0qGkO
PTIX4S4c2/fWNKwDcB9GgMwZa+0ebLu1N8Xoc2iEzC8ml0dlpGfFlvFZFfi3wWbRyxHfBFAU5aqt
3Re3l2sVEa0sy+p7mqa7JPsuRy3WvcbypYNh20chV3JwxgNE7hur1lJMrrPM/AH8uWktVhDEnFsC
qNmKqbRebY+oRA/lNArpG5d+nm28SrClMpFrhNgHZGKOY0OOqI7yfOsW5kvVT1fbAFaUTu41wcF5
D491RiRhPBi5+XkmwH7Eu9ptQPCEilznKBKGkKTjRRw6W9+H01gL+xAMzoZT8nDKs2c6alGgo/Q4
EW/e3JxSVEBVjVxbFum3PiueydkHODhRlDdwdZKTTWJk9IwVNuEZM6q7byvCmL5UH0PF7UeOGTq4
/W3aJShfyYNBUkQ3kfs2h928Sp6ZOlUvJufxEDPCqEZ3O1aMWTu3Ry/14k+hunlj9RTCVF6OVWqw
GjgP0yce4HknnQQz23xmBenWbiUlTLWIhFdc3YVVc9eOAMHbv0FXQPgS8W4b5rztZmky4RXthLOV
ArVGbYoO3RiDrL+w6vmYm1zL8e4RqHfSbm+RPloUKQ1es0jtdZsP03JuEQ8wYC6UGz6l1Q+OPX7b
JlmEVoJn0Taoo4aip5fjID4mq3hAxP/TerfKbjROww2mrWLkiUizJHTHlM/12pVOcmfVcOxyS+dm
7PGZ0JchY8wZ751tOE+iM8/OiCY6zMaeTPFLkAdQVAKPCAiOYScGq21XnC9Jg2GkHriYtOFz8YFw
f+tso1JjjlGMAyaqWyMxPiIGaNgS3ce6Ys6V1QZJ8oSTGK+xv9MFUwsmAaF2fR7CGtzILSE/1bna
xxPJSSyBt4E801wvmrynwDg6Xhd+5cyCmBqy7KSgU10CCATLxim/ur159FNoRwMfTy1LZz0Kvaf6
h6XaCM9Rf7ttzX647vwGcY300pJp7o8JqBohFHUOdN0HseJLH8sPkCncE0124caqoXtQix7aODAL
7xL2wrpGgsUqiJlpAmf8trNseGM/UxzXk3pb+vX8BHnuNET2FiINmpWGYxdGhM4IwWroocZT3O60
hFgFqJYaD3htY8C0IK0Z7k55MS3CxntrXPixTPBpEjAu3B2Pno6uqS1v2EBSm6EYeONaxoMuGOne
c9ZY53kFFJfiRdn27drpAkJcabd1HEczqnVeDBvbc3vrQx9qOwAtB2IVewE7k3BAAAuPlEEdb1o3
gW+W5AekNfbUYm2FjKk5D4PNZky1cOiHOGirT5nk2uXWsfoLqPlDluX+IekQgpPc5/8B8z0DXJpb
kT7Fz5IYK6UGzmMWV4j2fO5txExpHsLrOBg4rYAtjinqUqrTX+bplED3pvUQMhn2G959o/rIjCQ9
9qH9o2MA1RpzFE3q8hpM0tynRvHN3tFwS8bmkDN1clOnPChssZ5HVHswEXkUX7VIbXBJhuCeGmNv
8lnMw96V68b0TqXHnHjsCJy6IRH70bduf/VmSWf8bxD77FD+9ADYIdkVGQ/UWMQDslASnSoapKY6
HKCHwNZs+WOkRWtwxItwygn46gXqKBOCA9mwb9IvtzsOw6Nb1qZT/tImU3uksm4+DbDLT95H6/XW
nYL2NmZJRSREPFQ+ITZivMaKrFljq9eab/RmqPRNZyrvTMNQ69Hr6vWcVicXh0FJit3SjKA6/MSt
zEH9hYXa2Iq9KPNLuBAmfu8KMxfqmONAMqjf6E8B7qYpjSOz3R3hAfgr0G47GttKLLX2ZycAAunQ
2WM2pBkuUc4aXu6q+s3pnVlLPDabeJppH2dOFCrwVm77laftPRkPf8Pn+iOK8LUd63BXqifRaGsF
Z+zXHEFB5ANNKvAXl7mKgvUQJfspEM4WJvBhEqFe+T3+Ncg0UB8rTea14P5f37jmDSC3PVPub4kD
r6vDYu2SMV7GhqIbrbvLKGJd+DhclIup0WGulsa7wHNqMm5Nt1YuYk+k6A3xDW/dg7Oyc85CAQwB
1HjBml0E18S/cCUt6HxhAQvdm5RbpaiNMR7Gv7//OIXTKsD1ZZTYEr0AEBd8vFWei71t9vabjOdy
OZT+Oycbf+2N2W0DIuvcOta0nk3424ZmuxAjEJqQqafmfQTgnBfLogrZE3NxLT6BjLF89ywbMoQo
ULrmZs6aciWRlGwYWA/kHpgjSujVg8zOnV+4kGgU9A0PqwyoSRN6O9F/x8fdGlvNczqF4WLiZkAi
rEvxPDHxdibryCR7aSiJyVk0IdSBGb/p11zLdskGwcowsmL4oCkcFHdabnCCxmlpsWgZbzHMn2g0
XpQuVsQOViPFdseWIrXVgEeQ8aPIzk3TBoRq6l3TCMZxrfONPkOHVKIhQnbYLno31rumGq2tyty3
oUPTLsFZLUtU2sU0JWpTud54MDkNmVFjgwvWyZqiaURzf1o2JvH7EYr3XRqrnTPL4d7M7BWIl0ef
WNKC8e20FEP/SD0ZGxZWvHo3d0Cc7Ykjh+8b5CWmGKYFIwmzT+FyAOLg6FXct46aj4nG7Z6mFplB
cLKQdr1OMqQScgKfhv/QrSFTmThWPQzeE/bpYGiHHUUZ3V3gsfeUWJKIqhd0ZTsx5tKadYJxWkH/
AbUwjeUfZQ9NyDZ6HAc2MxvS0t26MF2xVeWPPaXu/d8f+hHbVqmPMgp9EGXfydDqu9SMcVqW47VK
g4dSWM0Zda49//1Za1nxNk56cnEAFSN8N+eo+qniDqJQb9EfpWHYo7Vzy/RoMhr6Rc1JhNF54G6A
w+Hhc918J3tolZWVu1uNdw+nWnoqIi6ERHiPvP7w5QtyCVSjeGurK56bGG9X5dTgowwWB1ag92DI
i3PTlmezKalcw7ALbdbe0g0/8kSpeK3oLbbhxSDZ7KX30AGOP0Cgp/IM16RXB2edeDuYB8RVRXO0
hLGXOpa4PQPFkChY4Oyrt5nEoxXCjpjAyGxMVLAVr/KrheFnX5rhQ1UHP2j+zrqjUIrLsjLhHtKz
2sgYsna0gSJubOOmtnkuq4dYUnJP7uo9BLPeK5zelZrjJT1/QODsKFm5s/9GiAmkwwTD0Rb0Evjt
2s8QWRWJAvLXt816eMtIMoPvofmhGahzYMzG0T2F7yTpWnRCKpqaT7hc8G3K4idl/LYsIxeYmUII
G7A6WUHW8WLRCdn0wyoeacooC2uTMVcB6W6tCijkK8xJBBOMXa+r7EiT8N51jWEfcrDiDIH2n5nW
I14inE2I2J3mChzUV4xg3X2RLzIDO2YPtJkJz2yh7IbZSWTOL8OnaOuZ9iFPUc9B0wU3oveunK0O
71J0s6921Pel3spNRiTPkhce1qMBa4jjZ+jPjJIBaE3fuRcN2yyBjOvxUq97P3R3LSi/wSnXjTJH
sKzJk+mY1jK3mk1vMQfwiyQ5FzVVYaor3tI6co/Ul6G/M4p2RpMrjI6PWKw3UJzBvzmMQRt9TU01
3oeYShgCcwGwJlESzHhN85TeMYxJm4mG2vD+Ly9FZcK+v3UNb6KhWDWUSrJxOv4Sz67L+vVG1Oo5
7MP4VbXFysA7SY+HeCwdkO5yVo9tgr8icSxvyWyxoWJLXiVSKWYbkrYTFueVE5ifUT6vPIvzf23V
7QZezNGNwA8n6bjtCdzfWwR4EIQ58QWJJN+Nl+9uhh/K2w9erw8A1behfUkFbjRZvvQmETFAGoRK
jZaHwaw/aFV4lfKVYB15ny5+L7y3qnOA6YKaLGp8xRWJslFPJMqSAamGBNIs5JW+zwVNRPdt1JVn
Q26Vop07aQr35l59xt0gdr3K25OVcsrWxYuKWGsZyaHwsAxg0Ovyp8oXEFmirl0BdmMD7f0IRmBD
4MigDy0L+kezkfqh3KPiIgA1eiczS+4M8wJyEBKylwMtIhqkrSFbKmEyQI68HxeL9qqcpLVqw9tT
5YN+ks5cP7+NQ40Bt7J2ssovkNVOhaeSY2CaUOmM6ZJSwaICi4OC1Xw7rO3oUvEnxdH2OsLI3iuJ
rtXnYiOxIRe1Oa2S+yhW7iqbDaz50n6aBAHHUe4dhQE+HpmkRa3/y2xwKQh2bBFpNr49BMg/GW2V
DXEix36HtK6R0BrEAZuDnQuJbzN7w7jS0Veb5OT34IesrJ5zVVwHJ8esT3ZTnCNRUwmUcRxhD1mF
kttmH5By80UtmOfSLiDZ05f9ECH219Oe5Ps+8CDn5sTOFh1EWLJ6YO8nkvU2oweVc8IoAqt9km5L
BL5jyOvq5oFToc/ocAw41RtfCYLUoWumB5la934nhksKfMKVXPJuyQ0fdeA8x8NTUt4Zfp/s0HCa
tTLCfutoZ6/8CJFMFGelyyMDmKz1b9WAXDEj/+TN4snI5u5MihzI4EDhFcvilqqDnRzK+0xLamim
mb0W0WA5i+6oEodqgjxiGb33o+BNRR6cYlNuwiyUDNEtefj7sxDCuzUx6/CbgRe+Lb9yUja3b8vM
7HjZl+FXhs2Hdje8iLRKvvhhP2+Aoq/MHvbUjNrAmud9ex6nIDhjQFonUsSMQ9ZcFbfSgRkQRdg8
Ga6MoPRWTNNMjFy8PIDQ9AYcKR6Q6TrMyDZWgriDCakI57NFgduBjkQP631OuxX043G0V3rEIuAf
YjWot5xZlVGHAUqJpfc0CTjgL3naZ9daTYk+6pEMhnVjBplGvPWxoeY594x45oxKKRkc8xuPrLjV
LXYTMRZKEUcXYJQTx/hrHZpvG3t8zWbhbHyIP17vwjtinrgWnPNZO80e4+nZoLlpNYms3pokLv2p
dKH7D8+F0+k1q6m9HFyd3G56xJkx7dvJK26HW3pLrekXug+gFi17jqsguhfsy0yuIq3XOxz6QRB/
QXXSBHXd5mjCInXaJyCg4TJL2MVoa7g6Lmt3XPenBphqmY4/hAPbTQ1MIHCwudUGmEZnLqaTLc6V
tseV1VoeTt1hfrAyMZJQrt+qoaTrXg8b6mclw7P51xa3cieGjTtgn2xh73bnRFsQepQ1SZoCQ4fo
lo1ppYoTTOVGhD10FFvKbGaQ2DHnOSKJNFvWTvlFRdQT3rBiTZFVSStqCphbuHdml86bnvpa7Cfw
7zJazvriqHtsi4aFHhnHxYaAyIhnqepPIXndgLWznByy6BiU13nIiJRCVXUoDZCN0jnE1eThTe3q
he8N+oFWoGxLHxmrT4JUGEUNJSUp1aL4wX5pCrOWqRf9G1HntRwpE2bbJyICl5jb8lbe3xAyLRKf
QGKffhb655y5UUjd6mqpiiI/s/fapFGGLL65AVF41i6Xaq3n09DG7R4f0oXhCvOQtPvXa9FuPGBy
xKmhqxUt4+dMBu9R1s/nbEHHdqW4JnhCQ+IIqS/sF0Um52WO/CPfq67JZykWqHXvvEp4+2eAXZsx
jb/VTJNAAS93KEwetC37o/QshX5fkaqkEoB1RmxusnYRLkqiB42WwZFwiMZVODGTmYoaMvyPtOd/
tSBHyzPUkawpRqfo6EszILXQof1o2/62kdGvsqsBPBCjqFgtqndr6FZOfWgMDfZrwohpLsgDlznk
cgZv0gEeO/h+g6SfmTg6T4E87vNhJxrGyNIVv7ZwvhW1Jr1kd6VmGFheovtMCCClIOlfHHeliAa4
+tYRh8q0cVEGoKdN5/toEaDX07zNRSL2lLL7YSIroWx5g5UennhomocR8HRlO+ZNwVLTj/yvMHwe
Mg/Kg71zS10DP5xdCKryLfby9ggq/DXR41o6iEp6MLUe0+M4H6yjaLZQO76473+ihOOdBk9AxQGs
3NYJMdgtEJ5VGqWQH3WIeDXwu4sU98RFvJWMfl03oYh0mvezBzx/axIz5nFBXjJ0wFODJ9ikwM9x
wS4z2JxoIeKbJyZPmHzZlWOEWjkWEMVS+O2TMwFYTn33OaqBb+e5uAR25JHZbKErmgEeNEaymYPh
aR7ks6t2U878vhEk1QNoOsB8WTcW+ozYA97opx/TqD5nRSuHkXzc2JVLTQC/PvPHezlV41HXAzat
KNm3UOnWeazJpjefR5XhFkvl2a4xUPreg0BdchPT0CegSQ+eXdjMbIePrmTIAfCMqIVpoWzgAOBG
xGkTcvmE0Lx5W/9LlcWQZPhpc1XtzPnQ98mrZ3KPtAwJp7bU1SFImag0Rk9oqokTJKJUiODwgY4g
xsogVymfAlhRof4iaKFr5ulqjZjceHdgKF6LcSQ7TLoAdNjwrW0ylmpNDlXJ6J77MpUlOaq/iF7m
vR+WT7NK/GNhTXJvRQ2VZEuIjdd0a4rJ3zLhFGmZzCCUyaaNJHJmXdLhRE2pz93QfPh9c6p7m2UU
M951BkpkY2AzT5EBjIEkqZptNoKiyzRA58nN18isHlteN4IwdyzRH4tM7iTyJ+gQl4jFFCNmwNe+
Zz06tgwo7huO1ZFj3OVYaEGVM1txBvy9xTFYNOmhQoxgom0JqQuPllqSycl7WTOcaAjNQT1NkhEx
oQFh6/DTAr2J4/cqdJvNjM4I4UWEniHeD4nxxlts44T3VWURI6oPtWzGXUDzAp3cXDLZUlg/mwhd
485eeqg+w7GqQXRMAYwuHX6EeTmAIaaiG9lttip9ZSNjrpaoPsVmiIaeRKJUC1RVvNg04T9Fz49T
5t7GSCLeeX16zNwJ+0FlPPpyeA0mB2Np/TFDxUvI+qUZzi5jU5/SMP/s4AkD9SE0yWPIsx5Jdq7S
aQShuQGW+ChZQtiE7K4Yx8V9wNB1yQtpewijAb8wURehx241JgJGuimftUSmz7yEnQPcCHQr6kLk
mlEnEUxhaHKmwdmZPqEdSRi/TKA21k6DYMsUez8Ky4PCoOIiEV8ZYIpv8hjFWdjToLgmdjC/Kbcj
CQ27uOmerUBDAI6EfZ5xcF9kzcqu/ZcboEBy+WCanCsO5uq1YzvVfkRzqqbERttbbHqzurXyHhda
Y1F0tqm34tg6oR7CIN8B9QkD61ovG183Bdklw/HA/w68J+OVnU2QlwSyHm0vf+tq/HiW1GBQ3RxW
f50dWGJ753b2nnti17gTdTZDxPTLzU5+EXz4YfBb5gJ+gnYNjEzFCjDPba8boOzm0YXOyzLVe/Kc
6dYzScCOO3eTRjg1zciZ1oFrCzIOmDNNReFxNDn/BsRAq5RDdW943veY8AuXTn2jmWtI9Jh0puLG
sGNOQcFamJFiKhJjN/Nz7DDAAK1Lmw/Eaf1TzrhIFQVTqgTqQhwv109jqAsEiTvTUN25f+vthnjR
SlkQ9XsOfCxGh5CVIGupZ02O91YEXDX4UJ+Ax7wJk24Cbza6vQLrTk6Q9qr0iyduHPfcdY+ZHufF
HrcEUNqfjH2xvJvTh5n3FYl+xgt7K4g55G65ZcPSmthHhYdtqkML6TEg0iwjRwGM063w1Luv6teA
pCA3nboVK1zj1Lets/ISkHylJFCw8OxT2d3aoXvAp8rpH84YD4lCrwkH44rv0m1sMYauq58QJRde
ZSxFgyePRqNg/AGB5ppHhLQJWiIqLBG+kmji4GIjoIm5MkuB7iHwGb4nAN+n9jb3lrjARG1LYkgA
8e1KQZb8PBBy1oIO9RoTslKb3khb8bQkpPb2AALbLqiQA70bJP0BygI0IyrrejQRY2wtV2A4trJX
1CPVaWZidiyK4Kv8s1kEwLg8ANUCVySMDnHJ3ehrJBJn2zhhihYKHgPVahCi+sWS5Wj5qEvMbWZt
Bqy7kWFhshgdEFHCgVRL82401iGem2vgk61NEhKbSmjkuftWihB1sf3cuNFON868d0kJHuKNGRmo
1aFXuLNcCFzP3rLmh4TvRNliImH45caEfeUt5odgbjZqNN4YlVSMUI80sPmhC5s7A+k/JYe8T1vM
tgYVu7ntimBdThXDbunT8/MMVfithyjj8k5rcwtv0t3oLLx1/Pq1o7wMlLhOMnD59Wp/E3I3slAB
XmAL01tzz/Qnq3xgr4E0ndWtXTGuDc0QEFqh7zOfCWM8zWqTE1kLJ4lgEFWA7cuxig2ZPkY+gnQe
/AD27imdh2+HCfecLKHA7rUum0d8hXQeMs/JY7DLTeZMB/PF9EBOdjxnS1h5CTgPQIPtureRwsdU
kNPU01a5aDVZe/FOsD2AA44KT3aAKXcsbW+N7HcY0i3cMrSGZE1pk3F9Z3rvaSPUKU6bK2zNgJWa
nWwJHgcxq9MHIy5gVY14y6R2UBE4gDLhoTnk+83JwWsgGnRDHx78rj75Q1ef09r/wAPq7tFmroxi
2Q0HRsQytIC2PFi/XJCLqfUHNxTBNRMLIHwg5h1RkA8DKIqV48aXmXaSkMDkvIhbEC08wW+hKmmy
9RyHO4iQ4gYyWVWSFKO4LaU9jAL6b2z2wwjAkRm4NhgTKeRTTApgr1WGX0DLQllijy8Y0IcK4vjo
7bJJPHvASdmTYnaqcS/uu4BS2hT+uQK2wGwZIJoZ3SAdoNGq2/eCyHgdVMmmaAlvx0F2FyuL6CR2
EcXMq+xGCz4CcemKW/DV58BIOZpPWBWSVd4aORvuap1OWsDmhKSMKpebXmWvDcWqZWAkdo6Ql/Mw
SGqkSdRf2ta3/IJ3kgL37Isnqf7ZffOlJS7htsNL0qlL0VqETMVY3pJekdaCma/Muxr8YoEPe8ai
xzoPr2t8K4lwGkyieHt6k3Xm9S9TJvaZxXzJqVyMkX75RrQywyYEIdgR6Hq4tCvTJtwadFLZtfSM
hHL4Wb8HJETuDUGMjFPDVSaij9nmuw2omJAxHzxnjM61MxIO9o9CENUs85iV7W37Ckaa0UWoTYKT
lQXvCHeqkzL6a+3WSN35421dwJrofe4FdkG/Y7TmlnfBhIWZsJYaq+b0zkj0WiYj6aLgc9fK7u+c
fHCPdUieQJidGQTCZlBITdPJV5x85ckzvFvRmHeh3xL22eYEWXJ3jxGwnZQF7CzL1pIolFcLaHxS
iz1CKNoe8Ol15F5Home6RhxlOCSbPAnLXV2V96Ai70igtojSNdcpai6edFFRa80egtVB0hGYCYaC
9ixjhz10bzPemM791DobLpd/GTopLK4ow5qXMDU+gwSpTmLXEH0C5CuT1/3WbR2sial6KgkfXGFE
ypEELHhdpm65AnJl+P0HyNYtjMOvQtNszh7THTGwhTLNRcjtvPaMCC55K9gTSE5w4oo1Q5vBsZCW
xf4JZNSykc8WSGkDjXB+z8PgIBIP8VWBjBUpfYIMncH7eLWYX5Nnsoi1lA/TDB2gt5FxyRHX1mcN
jyrDPfUGPufOSuJPI+pPsYArlHZwKuaByWjLzoDNDNULzt0VaM3nsmZc5IUov3qNlg5zNPT+agOy
mltElIUbIlIOwvAo+VGPrGfex663zVKOBZ9ZkY1A7IBB7Y3yiXypujuCmEXtBwkoDsalODVK8jHt
Dx1ah2YgA6C8dY1ouBRmly3w2hc5TsU57czXNvHfTdUC43qX5FxsndL6x+X1ZLvdxTDx+Tf1EkBD
3VKa7XtP5PJaO+Mdsqp1KCq2ijrsNn48/lpD9mnq8FkQcLAiJWQRUlGUxpVYRyMAnMJ07CtUa+JI
7LssnaxtOxD9IVBQU3kWN1NQ/DT9bxwUE1vRXO4yMi/sGk+Ub63hJuSEbb4kFeOfWM42rQ4vnmSV
u4Gs/hj3UfLSwKVZDQncZDXPHHRtSJatseLB0h2tP9z2ZXhU1SCicju5VlYj92LRkJtlDzpXZ3c6
6e5khBKeXLqPwLO5rMlcLmeGGIOw16GxuLYR9q/bJih2LZK5MYraUwBvbzXm4d5blN9mJ1fJUEGK
8ay9E4NubURx7PrZ2vRR+1jCW9y7W6ttvEfHtfmOiqWBeSOCmQ3BSIgZw6YzB8OBaMlgVw6Q7YbR
GqjF3kLapUUvKBNv4dhnkveyYukUdOGdDj7SiPFVoaJsQ+bOhKHMNW9aTeJF7oElTouhXuw+uAcb
vbVRfNz5TnvUATkahX+NyKK6EfYhVuWvmROwnMfTM91Ttw0g+6+VAZibvFYYZ7RolKA4sNnrohW4
RR507gqldlizWCVFaJT4xLT6+ljbQGf62RtWDC3ZI9MOnAM2CQX7pVVddeSNy8w5sfa+GxwGs4mG
6D7hIovATqoMvWONjquyF19vSFZ9nLv3+oCrQ66lIMMSupwmEjxBsxOgxxfLlkWa3XcApWJDjtlL
0ZgNXRk9CUupcTuZlEFu9BsC6VmPdXpWsc62WHWsvZ0udmmAwAyorR8HdCiyLPqsIQElrhYLMmV7
HFvnaJ5+x+ZsYAw5E2O5Mc25OA/mvLNt2A3NaMGOSNKr0zUgF+yIpNMy+p5hiMNxt3kXIAG62r15
hB/WjMXeJ+JsPeA/XNHVkk4dD/YN+1xEoOwFZI+ZfkGyVFWLK8dCh6eGGwpZlA1JqQ85lrk9Hc+P
G07P3TRzW0ceFRTpeyQTa28Ez0XQL3fOpPnqoDhoTnhO9uQ2XizsU7OjLYETNlrhCWaLegTibGgZ
snmTeKlaBh2aVOzcYgZjePRiBmIMEJSsBiuS3EYP+4+ta9Q1Hqm5TTx+JwQsEczJJrnR8D2T+Npo
/8czESxVYUAI4+Ps6+5pwnkRO+EhTjz5sHRffT/2a9cvmb0kRLZpM7vF6QF3fcy/7Y5Ni+Ak6owm
2WeDT1KijxXY7JZKs0S7NmWtuYozOoCiJce+zReHNvyMueOa6rtpXOV9/AOa4pliB2TuIlbFComl
JiaQGp31AmQdVR3t0Gsw8idFuor2CRDsVaesfZI30zlywu+mDrJti7fLa4ZLnDIzAVEBfKCfuo1I
49s5wP82FtHjVLvjzmeT76bQQ9k/TIvNxTQXUXPRnSMV8urzB0nIEhcHyMr2obdrBFZAyCAgeKRy
HhL/Xk1KrbtAvYQlBhhYth3LzBQbDVvCotw0aXOyzPh9JmSLUaPfIutN21MYuesWnxYLp+Gno01d
R2mTf/Szs5EtbJopMRq6LGYLE2bEQy8EFJM4ir9GzBs8wjYQmbiZ+mqPI8Rb+w7w5bZ8qbsCq0rq
v7bk8aKEXJFN+AwmWLFkkmu8j8WBmDJKc8QAgcH/yZo5MfKnWCYz6hHKRAvnyYraepsN1XsQonVv
ZxKS2vCFwOSYagf480TIDvKmAXl0gO8xSLstzAqHZW9Xcd8w9+Eku0tR4piJELjtM7aH9A6MhXJN
MSK6H+OPM8bb9ei2aIpwAxqrMH0EvN8BOHXeERpe58bLThhp8Dzdkokef4g+eust1NGjNC5F3Ttg
CmY6HvcSh1BuXZcTvckGqBbJfJfOnXhoY+76jMXRFqI4Z/puH2ALrfEdItWLe5Rz4XRy8+g8BEb7
apX/1CyG7WAykFaeOhdZ0G3nJaVjiHAKizv7iawkNFrNv5Sgn5XqqLCrunlWkSAWJuS9oC3zPPEe
2IKZofaySGaOx3tsayaJPSDbyiBAAG5Z37UBK18NScSWssRnk5Os0SXJRidXMwZgMeiSbW8rXnoO
Yx6y+mDmWj5KUkdyGbTP9nmJs9bVDEq2DO8VLP+8ZlFLMBSeMT2/e2WBNDqfqfx7wK3R1B56ZXyh
rPks5/kefl957sd/aYJjCmYVxv9lsz4X8hBWhUB59mZ4+fPkMt4jm63NYuemj7NHWSVsfDvbPIVw
sgkmZ70R9BBZMULSgsJ/rNVD33LdwL+atg10olpNj3E5bQ3TrffWlBGFxyCBBDja2I50zdy6uvS0
26Eag12j618QlLsAddZTNo9yxb2MMe5wZ5MEwRYzWdS2+kos4eMgkISMXUjHmEV7Mxg8posOxLgc
hKyrnrwRwYsRVM+pM4PpxXup+rQ+wLwmUCadaatKufOCaV6cTC29iD895wtwqPgniMgATqC/XAP9
McF2n2wd2201t94+NK0PDXtyrnV+klZ4S/2XX3Bnrlixop/OQNP0bnAXhVrcB8uHiMiXJV+U7GGU
1kESbQPgSSa07K0tpLkbZvEUpzOJuxmwr3Ig+itFZUGiOcAQ4b52jnGIJ1giwjDW0vfxcxs62kfC
cFbZpaec2UeDX6z17N+QZQZSJs2bF5vR8N6DrkLUQ4w0LYPc5I5Gt4L0V0Ocqf5l5J+gMEBEi4mQ
2jJcwUG8czy33VikBjB3+2K52W77FjV/yJJ1ZdR2Qd8SUYe5xaFq/WBtpAsFT/QvIffoDV6f6WKW
gvywgvw10y4+bdmhAqfOAK9rcffk/Cl9ThvIIenaNCIygHKGdqOJGouirTy0Uf1FQrggc535jdfe
GzFIWE8k42EYm/hqEVEwdggvAoVhBrD+Y+dZF7fHwVChRAkwhFwF4rWMd5ZVFiZTLjIXGgllcuzU
XWqUALZ0aR77EpEWSwCU5nKL8+UFWZlJszihNaS4mIPEfXes6cnruaJ0mxfHzECiG1PPNElx1hlg
GF0ieMZa9ACqlkwHgKN4e0jjmPlqlvqmQfiysZYTrFlQtOyLaf6bTcFA5KyIIwC42WztHLu0lts0
qp4hU8/7ulurWH50Tiv2BgGB+Rx+OVw5yGNMpCVBA87QEr9ta72Y4b/AZltjedW2QM2xcok9Yadf
fHaTQUyFYR5jQDm2JqzAVeKpqtnBZ8scc5IhzAzf4P0j89suMdeeK82tHQzRnpqBsxc2nWjReqae
H+0K7Jf7oke17KnHqhg2vmOrk4GEZxMb6dVU/JLC5v6Wz8pdN2XylARNuRt7TlxCBr8GG0hXrR6t
lnU8311toVtnN9wCGyBkq7BLoPAN/m9RZB8WNBpKLu2tkaCxL5DQNxWcfFyKSJ0DpkHz7DunwIOx
3FsJ4tk3dJMokSxKfJ8A2D557j39k6T0Kq5T/aY6bE/CA/FcTJgj1PugYNJlzZARdtk4Cx78rtPu
vC7bneHa8jlzC1LJJGLsItKPeeEeIiCFa4O1ahCQHZbHNkvNbi759+hY4hIpGoQqxn31vVfNggJt
o8mdfkUp+ZzP9pq5K0KrmqIMJ5i1ottkS2OjmGePhtREfyx2hxwewx2vKhud5gHt3zeEUnlgQSVv
kaAy7ExwRAXDqav9Q+FP7ySHeCvIZ4+qDMu7Rot3mILrSLNPDmJvcxf7s4Uf0+d+3o7HsovwAZgZ
s9JQ5PCUpyejdzJsyX60HoGKR51+nZuEG5Uf7Em9xfKQadAdUPHFyIg8N9CcZ137AP5iMX/hw0Wk
dZrHgDohHl7AZ9jnxiMhZNLOm72Q1rGF4kaH2OLNkFro4e8IahjZEIDM54y6+AxKHZHZt6bIXpuo
4x2REkE4eOoLqlmyHz3BCD1DN4HRF6dd0G2cpOC70wcLszsQCkQiLjSalc2WVidGfRC6IvVdbTyt
9a6Y0cSmKZMnS7DfcRCBso17dQDd7AuWzZ1EOWGz5kbG/YCOpSEJp/1mbW2u5jTbOurStuG/cvIQ
cNspViMWOe8iCwAtM15sl1SusW6ubYeVCRs168MEfegoZgf7BGzuVnk/NXX62ssH0LBksK+GH40O
/64SlwztABPzf9kgj4EZHTNGoobEWuhjWGkkPPwObYlbVeKalfkjioyNMihIGSzmMAayaacTKNyi
sP2VWzgIijQ1c40DPTVRWVo1vjID4na5iybnDmDoKitQNWTaDZDCnTofO2IbxEterjpno/+KI4yN
temGi/qEizyUT0ZF1Lo/4i7IE+tR5I65mSJ+RuFnaJ07mR2EGuUa8W99CufhrhmC4BqEchM6hA3k
/f3Qx+7TuFi2YO6D0fROQqflIwKM4mg59KkDWqVHFwM9fZ89Uzx7n0QuRR8TS0PMIMxG2Ac2NFGb
HNzyNTazchONgfpUAE+MZsp/5h4IGyEeNo1n9NXpkKxv0d/5huseG2O4mTDZHdjN9Tw3MZUGWWAb
+mZWHN0yiZwFtYuZiVXul7+jxalr+8YzIs/gNnVZxDuyv3hEoa7nMS82M6CTvq/CI4MM8nl80T57
S5IeK51tSM7ExpMlOmYCG5ATEq/ruikDKKseDpaDy6NwqBrredgUwDmX0Yf1cISNQbbtvwQcM17N
muHp3RB2T0kTM193szdd2ebNkPwkLbX4B5sEqmgKXRHK6hbRclvom1RicisksCbphYiUp1dgSKhW
KnvfFD2lZLGvrQ57GyVRI49tpm/CYbpEVfys+/CcnzPDWbLGeeUrkgTovW5VS/7zYg/tE2IhmR9s
UNi/lTZe1pyMAYPlRd4z/jQH5g3y1xqThwZn0DY0C1aRTGsVGWesWMz54kfjA8KywIp9xq3eV2ZP
v1XQv7DW2WI0+awajTEQ8BlrbMa6FNf+IrnPi0pt9FQbZ56mL3bn2b53mViZDYznwKfUH8ufpIua
c17LX1/lX3S9xd5Mi5NyBGYf+8Ib5DMYkPU5C4WYgIsHewoZOg3HHmlDAH98rbr+Iangm4ek6QR+
M67qtDXvlSJUYcCYBPnqajyXoq+vUZG8tq3n36NIBO0mMNCAGqJItWvrEOr5jJOYNA7Dp/QdkuAA
+w5XW0wKm57sk4wSVIMcj/ZpSRyfqKD3c1tYp6ToLcpN5/99tvzZ35cBz8KuLIOXag6xywpI/rVG
FsSNothVToYuK1f2pWLBOwo97bE4obIcHcVu3EXxBL0PxtrovgI3s3bka3rnLtf+WfmpfxZN6R2y
sj04DOKHNDg1Gr9xW6OvE5HkLmZFZnoOoiY9MzJyd3EZPQcqjM6WVRhob9vuSATeFnZ9ev774ERF
9t9nf18Gs/WUGPQEcVWXaNALVrCUUiuaDL4k7b3679M+ClAu5HgkTBfwn2egta0MtdMDT+MoZ3dL
JcegurObc9ZchDWcB2d2DuEQUAySEB+7aYLpAMpVr93qovw60avGIFwicRhkh9J0T+FEdwBMCtQk
H0rCaHfYA0B0udVRSJ/g+JC0INxZCiVbcodGOD+0hlcTk+qfynhiWDgXG4V/Efu3TiduIpnJmjwi
/atBWXfmrtUD0t46Xba3Ck8chw5FAvknHiIT51CCyOa2gg6YGBK8Gm0UGhu0bsbZWZ7Nv+f177Ml
YwpZ04BRbnml/j7I0bnONfYKgZyYRRBJlFTD2zgyLf4MuNzo2/EB/9N6HLrwTIzrh8qxQ0zdMS2h
1sDa1xQbw6Y1DONYl98BPgjsg5R8iOyZbKfmycSmcAp3gOfmXWZb93a0gAC7bzdFUsZU4NtF/7sP
6uFqa8vC/GCC+ZjH+7BlIEfLQLLsCNi4nIdbN1pYfV16Hy5BJl232NFQPeINc9dDNazdsqi3Wc+l
mTJDNEGH+QObzKGWBHNOETy8sligF6hENUgI2zoNZIiuwnyqd1I1A+SRwb2H8UHKkh0Z25EgE6aN
TXtAYF5H5Kn3c+fsphEkSqb1wSyz4WS3MQm4w8BLXrUMZaLGpIFY3BMB4Lm1HdOS5B0ugtaK5uXd
9+sbPlHbTf8CSJI8GcuG5VSZ1TFmVSPiLmTtWxPJEzHtDfrx9N9ny5d2cSdNaz4KBf7JWT4Uyz9u
bDmsyZ6gg5ojfVIlSbdUA9LMiKfrXxKXLF7AQfnWt6xsi0moT0hVhUrQG91mmNnrT61GXJFlIQo4
z+Kpp5KyE27nvtlZ97rFGeW14U0VNk8+koizHwt6hpCap2d3GqiLanr3qSE1YVEf+uTsEsbcnQFI
o7tsrZo1t1iQ6iFGRYNxXhWmwSMY4j1BbYwC1bRjUrwLPZh12JzkCxknTxTN+mD0mfPow9IitqX+
MV1G3gqlOLc9hlCy85w7KKMAbuTrHM/jNYT0usnHrNuFDkYOajgf7SEYrLWfkbOInTbdoGjgSnGC
5pAavvE2hS9/BuPArbEkemOwh+gQMR2o0hsiHenX36Fa9ocZdQ0jsHjcMRJMDyWOETMph5cst+wd
HIAbJvrjBuFu/SCy+aGMoA1FBLk+9ov6PKYM2Se2HT9P4/ymI2vcNuT4nIy0ZZ7eMOTmJy9ZF0UI
QwQ3fmWU6W0bkRQoHe7+rn9lEdvsiyXDyEQthXcTMG7WZ7gKWL1HNMwEESOJtlLuo+JWZNp4RzMs
9iCC7F12r5mHHM2sDzas8I6FL9VapeRAcHtC9Ml0JhiN26WUnH1YRRAY+wdAYVxfwclLycvT6tsi
6owjGqmB2ZTuqSV1ovSJ7rCq6kvqct57VlLvohGATBKT86xlGh8dKOb3okFMHfMTrDXXjBNGN4nz
4+Nx40nPL+CPyIJKpmrNm3BjDODuihj9rumnYCKEnCUFLJM45VbZPVhMMJdpi9CYrOGES2It45As
hSrN1gUR7wenZHYfitQ/zOZorKDUMubGKYjqchdVE0hsf4PJdNra3hdzM/vet53iMsXmQzUTf+MF
fXoi29K5BrG98/z+m0fd4hyFMtvZn6CoNr6l1Nmn9uCNLTuGKlcjzKpTwvL0vw/1FEQnJcffAMf5
Gq/cxWFTtKmdbiJUh+K8URX7YVfucLKt+mi4yRNiOPticE//fQikOCU2i8sEhe+O3JSJ3frRQYu0
ioeSHG3nI2JJsTYL/O3KJjzQtUjl8qDW5oPOD1zqp9LC7s0KwmD5jZJNY5ukwJRiZccVzPHElmdG
nvLcBv43hz9XSaRMVn/cl23BeYrGncOadsDd2r34/e/stiUDWtUTqtFQNZw92Tjnv8/c//+ZjKN7
SYjQPiyydxaELuEKDm6r5YM2Pw1A1KdGMseozAniqmf4LInhAUnnktOKcFmDAMgVfiExNKDcHL0L
/FuHpKpz03XjxbHkdPn7bGxJXEi4GtfmwCYf9Rp7V4uqupjIupgmEzk3Fmum54UVbQsL4FNrs8yJ
4vGzminIlCRG3FMEiv996O3RPhq5dUjKSaACgcHlpoiB+n6JIZWLSGCEe6Kt9pou+SaIOMudnob/
/efu8kBFX8ec/Pm1ouc5C8QAETMZOpc6OLCDZWcmg8v/fWiiviL86FhOpbxq5E5J4af7iCTFvwBQ
BbNxUZBFl//7oHMRXdwRKIzFvtKz3yZTn9OEwMTRo/vMxfQVqhk9bAm3pAtn7rkaTXUWlh0JCjmM
jBlV1jx94y8ig6I1eEbtK2PO6JAvSbRyeagYq25NwM+p7/sFTxfTiCfZxXUeVDTH14zbI+o9eZQj
G69g+Q3ZnCbXvy+jA+jAcC/l+OblsLdxg1b7hOE8Mh4WfKTibKG6FRdcuy1Dp1G+0NepDREg1h0m
VuJLyFlaUCbdKQTWeCAD0LmxCl1t+yz3HqOiWgJ02o3hQ8ma9fxCHm/6waz6TNoN3C8MZ9hV3WNF
hsYX08qRPB87eTZHGB91YzhbrzamtU1g2j6LEuvsMsYcol7CS4GZnRaUGtJ1bciPTXNRyMhIbGNN
tMgAkaF/grlHchquq9nqftJab5FH+t+lwVu6NpR5O9btW9hY6LiI/Ly3WsbOXPvPCaQ+zvJim84T
L+nAmSYWuVkv3ENjj9ltoANGZkIdUFwVZycgK8D/SDobIjm0zdZ4h514UxuG+J0Vt5C0N7+N5Wbd
inF6Kkb0yPFYrDlleWlq4GggCc1j1sbIOpt22iANgOVAffhk1HmzQhbV/ThUqnparA+yaq9EUn0A
avHZuCi0JCYteVsFxa2yOlSd+DR6USADnh1/7dtIl43QealQJb3w32UcUnRWfuK7L5nD5L7nedz6
hPq9EOXRsbUvg8Pf3yLHYKQdifj692/NqDr1UyUfsklbz0V69/dNQFaSO8eZn6AtihcryvELmaCK
/x7QKuIJ1Zejt/99r2HPG9H45uHvAT0As/BlLefy929n1z5XKBDuk5QLzR73f386sZCHSTk//D2C
B5oCR1NqrP6+9GufKHcw+v/9/JDNXG4GLJ3//hYhLDMcpuOXv//On9XVHaIGe3CjX9hI/X1TOrjO
nQisu//9GWiFKW78//4y7mV8aP6Hs/NajhzJtuyvtNXzoA3K3QGz6fvA0IpBzUy+wFIwobXGJ81v
zI/NQrBvF4u3MqunX2gZSTIECMCPn7P32g1U+LefhbK09GkDby+fbiI3DiOSTw9rPpi9Cs7SzQMM
rByJy38ptwxvwd9dXx7lzZQekcWzhZt/ArJkuo16g1Hu/OsClOGq7Edtc3lIHaJg1bnO4fJaQomb
Upnm20EHzZE4ff0UOH5zq6IUTRfPAOqgO44dOp3LQ7DGDCjnQ3J5yHA8X7lTbb8dV9NmGB86HbbB
+Xc9yOV1kddvz69luHVK/6lII+vW4O9y+RkTZupxtDADX95/mkYGmF6k1G3eIoBQtXU0zEQsCwQ3
bNLi72GFSJF5dHlHhkhKSGf7dHlE4AJwR41duNPyA0F3FvWg1nlDG4aMefNRlv5NaAn3rLu+9Qjh
ZecH3+MmVOfLty0Z3Kbkqb49kr5+G9L1JORENx+ZRN9ZyTS+fa/mYxGb1r49Ul19D5WFGN75J9NJ
3ZusOW/fK/vhAaNE+vYoGpNHg+SRtzeggaAS+uC/fU8W9VPYj+61TNFFpVZerAM/ICjTGs6YEfxl
6RUlBk4e2nTjQbw0Gz0fXrW4qW8iIm/R4u8Tq0BrMrnbqTG1a0MLmdIHnb6thN+cmbo27Dtma5kO
MpHCUawGvyrPLY7/g/S1nW7PHBVuQ4uK9KgzAWcOHBhtZ8657a1BCvzMzpsLLzmzOyJCeDMm5Y30
wm1QYooGlXbMU/dR8xnLQzt3kYGWSMYLERV7z53u7JzoaofNMbdpZ4fZaDgzj7d3FiB+Mbb2dUIM
7XZKo6+XR5cvUS+jtShRCye6NRzsHLJv6rJXshnV+0Wu7zVf7HFd6Nd+rfRrK+pCYmTPaY/Iw8Lk
ytZ35QK1YkPg4tzp+fChiQylKBRdTCnmIU3oLIyL1T4U9rWB/LM3RvPo5gkedZ8M3I7h64SDl1EE
q27gNrQCaeBcVa0dbvwotq+nYJQbC18oQV08rCZhXdvOmalRfwpiwENx7pPLhkGJAgc7BQA2eW3G
tpyzQjcu2sxD75XuVgvkizW/FeI6xfXlX5cvgkOU0g3dNVSx9M9ySEwdDi7oj8vLcapk5+0DCkd9
/gyX//IbZr61XpEtS8LgJq6QY9UpQ8JkmHzE3SGBFA5oYc3Gwn6V25gK8hFHi2vKYB2OYJO6Nmww
LOv9oqvq/hyr1FvXeoSO3b+r6facnPldXs6Fy79ih9aaoCm/vDw0CdFmbmVuByNU18zDj3mvk6NJ
UevaPjJdTOZnAnPxtbbTPhIxNM0mZw4a4UpzIX+4NmZ2RLgUbqZ3PQwBASJq2pDa7BCFVBB67wM4
GIrKOY5U+satFufNzlLqs9aVEJsmdFUBBP7z25fZfEFhEa91fFNUM+2G+SsktK5IkaQ6r9KFRNG2
bHYjUgigraP37qvgmEKtXoaBtiUn625stGBlGrmGuHcgOBceT6cdMyrYTeOi/VA67BmqPvYzjgsJ
LoFUBMfGr+CG4jNOmvJLl9rkYkfJ2k2foE9cpa2E9tK6BNvq+yj193RFoDnn5UFNt1g2QibL9rVP
v4WJ3HA9pQxTkDw53IS9dK8babbXA2dkCfnXY5hd2f73h74NbJ1Jc+aSxBENw/sfNefff/vPy1PV
sAbRQ85PhTYMA1zXmEiA337iw/NefuHyBKy5lFUfvv3+Zd/+bWcJz/X7j71/BZMzpDq8f7Xfn/7y
LwN5TnV4/ykuL3353uXL23v8+H7ev7J+OU6//8blY7695OU/3334t9f5H8fh7dk+/vDbM+rgRMbO
QAykgbyCArEDX+ZvoDDctnSzD+++DO5NqOfzmPq1J+R6KHUM+lP6nVZ0u6+MNsZahdmtKI0D1ZDH
5tV5go6o9qN5llIVh8Iei0NbbNjXYFZKEVmpnMSUyS8O3fwlH6z8kBb+D1qb3VoW8xYz0X6E80YM
Dq5aa5n57KnUPqi4tw+kty2Nbg7RGK1kj+CKWcNLH7BKFIRHwcYwj+xr3UVdYovs/RZP4jxzRz99
gFqECDVxjw5hqSQBx8HBLQqmD26ECFY3olXugsd3hJEcL18yyysxNZTJIkEFcYh6i1EPNdBSzttN
PQuws2S4QgonfIqHGuIESvyTXiEdQXOyNusKiF5NrGc0Mpmfos04thE2QN41jYB9WTAqzsYKnSK8
eoyJBwJen3EZIy8e4mGnORrNHuMr6Y5q33NfP0/RsMVfW69jEa8ne46sZJEKow6ZvNU81GG0M4cc
fVY6YkUO0SomzafatvTdWEDKz60tBsZV3JT3WCxjhIsHgQp0zopJnoL4XNEqXdiT882ZQnqUlU4C
AOFK20vythuinormd+uMsbYKTPspE2gVslbfmKZ5ZysnmztwjyUU5Y3QGPpqbrlQtVOsYl3D1V6q
o+ODFPSoOwYRkGPl28fWlE+Yx+q92brfG8ZrVAfzTIdMhrGMlkUFMcHWLGeRW6du3s87JCXmZXdk
Fu9EdEl6Irdm9th3EYbWyjRbOF6w0zCIJOcIwNRqnPO76ILhZ2OqwcSvXSAmQJ/ftQ/2lMdrl0b5
TBQ5VS2aM1d80/uuXyucpQ4boH3DAl7O62RCPII1FM3pEAVWcFN3SCmUAXE4RP7Sl+5tL434vlbI
u3vsMx47o2WHKAdXn0V8Y7Lz3Hql+0Lf1jV5j3XdE8CSvI6VXUOvpkdsddOOqtS68SdFe3mireZp
G1CT976fqUUMt+0RFzdGVm0Besc4oMuhge03n+35v3pY/1jKr21Y7ojUwql7Aqjpoo0lzEOnP2r1
UHewcnQnw+sPWVL5NyZ2STI92o1J5UTq9Q0Cm2GT5fyGrbGRqwYObiDukhk8hAP1JatIlnKR22/n
+MTfr3AvlfRHSY0OuFXuNYy4vn2ml90+qJyNNTMlrF7MfaxiJjHGYmdnUDaTFn26HPnDFrRtPdly
azZTIpSj0GFp18AcpwhEEwJzJog5Oxwb+MwHrvy4donBxbK1YGJgRWnOleYMRIC429hnLKKRg75x
hvA1zbDgeN40d/fx741x7i5jIzxo0j7KwFiFNd7oyPXDfZ3U90WL00VyxBDV66gwQRXMku8FznsA
9y2Tnyr+lFUF5gKX2bbTtNjwAaY2tn0XSqfeeDK+CUpFYHPj1+Db6CiiMxRjbG5ku+xaOnmR1+wy
e0jWDmr1XlUSK7BAT283OyMQ4ZnQE1oj6cJz5KNeUgk3mMJp0Mkj8yDcgA2O8r4ib7zIsxN+eHSc
ifFQVfl0yIoWQ5gOjC2xgrXVJZyYuf7aVdFL1BjPoLeSJHcWEcyQhQGNTsd5v2m0W693b6oaLe/s
heswql9RcHxtMl6pAjm062F5OHPvQHCwJmNEtm+wUQwkffX4GAeEAg16/oB4EBmw6X91fY8iTY7f
ytCGSlYad6ACyuNQ26fQLzimMsJWhzNsk8j8Bxac6prY9Oo6U3W8IbWQW2lj2iiKeaWG/jin9ywu
iySoGHmgQy5ANPUQGAzvHETlp9hCJ6+E5KZSVNsmtcEeKgGuhHbiqnPkk1uH97HETG+bJp1D177L
VNDAuSJNmz43bZka8wZCyTEFTeJnrjgCMjNbHPzcVqyFE1QG1r7yirBy66qyFayqYvpqFt8nqPM0
nrdizJtFFg/rrsZ5hylbkUZFY60cG7Wow26vYyhYRVwMyM4wjgxK69dDK0kaVtoxBiiJPkFBKDTM
ZkUSx01Fv2HLWIBgCWLLpkRt3GYwD5ZgTkSqaOYkW5PkGVRRyjzUnNZ0lv2Ajq629IX36CZgVMZ2
OgaBu86SQjs0oHGhiGtshZOw2YQCkrh900lw8TXL6wAX2bEQKDAa7oagPDk7+tPZ3SQnHF1Bt3KA
mG/oWzH9syfmTgL9hGfuBlK6cJP0Lpv34bveohR2PaVx3J7bqaqWoR9Spoe0ppWZNMsu4i6IPLC/
raJ6obmwCqdIPwP43ZhB2t3AWkjRIkwBPHh3F1f+uJskq05ldWLVxipCDbLtJNW4VyHO0CBA80ft
73PZ9tuYlh3JokqSYWadVIfDPu7rFhWUfgTqGm0ltzm7NEign2jSqhwkU15tEz+/8Yei2KWiPUNm
Yaqv68teymAlPe+TrNoBLKX+xY17tCMD6Vk5+Lk4qOtt4ehHiCur3Ef1UQ9EPvsBu0S7oM82qJob
Mk4TN/2KaDFfhFlkkTD6DU8y61db8x3kcH7MriasmemFd+QiPjjxkG+cznoYyKzE/SiWpQIkXJRJ
uo7ql6zp8wNd/oBSoFkEZVT98BXFlqXru3RAsajbyHHCXBU3I9u9nZjqmkm7waBUsxKkoilStcKJ
r7l0ObHgBGSvTTDTPu1hoEs0vLRKIdsq6cJGdhNRvCkfJmoOxG5o0Wgn/AGytpCrKNR3ZgxRQ4+N
JywLLyDy/E1Cyt7Y9vvK8qKNyvIK4HiLVytBR1lpkjQU+YjCOzn4E91zfwqqReW2XOwtLbHGlGic
RUq22XSLKma2iUyY6CPsg1FMjJrflKBO2OeAH4J7aotlEwUh2VDNKbJmfaxW2ldgGPeWAmLla1O4
0sUJt6s3jNpK9ZmLqxsEueXLedbn36EP/aTrmX/bdPkXPcceEVuPJSYBmqoaRCuEPoTEEQwbIhi0
51SWsp9DJGVebAomHQMQvoeijR4bZswLkcy5Pwo3J+bZe0PUIW1TcD2pSPpVyhEouyRbJ3PVEYmV
lgGAK/DibmIqljicUGqM0SIHwUyCl0l3vMMsGuWWIk+l++IT+bAeIPXhonbTlYVjUEThxhuL27CE
+aHsksQ6KzuM2YDUl15g3THhH2gZdilU9Embto1dcBNMv4/VqG3nEIQJEgOYTccH2Y0HJoojZoPp
lnYfHS6vWNmt3u5l4RcbeDC3jMwkSe7J52mueaX1hIbobiJJgmagghxbcYdoXHkt4/qlU0aOchZj
mWQqOGIemOCF3w/HZhzGVWg4DzqJlBtP6wRE9HqHbd/YCmxFMNwpJLA+vro5YUaaUV3Ho9Xed6Gz
BDy/jvGufq7hoBvQWc2xw/3QY/DMZ7Hl6MbGuqjq5CgeHFFiTZSxeYVxuVzSb8j8tt8Mdq4tbRrm
YULeQqjFGao4ZLyzUNXuMAppjfZo9i6Cd1QlPX18r+ceLmoTwF6YLly70Nag9a5NP/3mdRM6Ouk8
JGX2vZkIa5t1S0oEGuNrVoQwDVZ5w1w3Ts3+aupx1qLqWvZGS4aRg0qYds11XwzIf2ELJ2bm7IZe
15Zc6k3NcsHg07QYocNgG/BkrZy2ig/62BwsfTjndcGYMJlrAi3cilLsSSO5n/fQaz3qy+VIdIZM
SxjZpjCosOfMz+yMAmzGMJP6B370GCCVIRwdnyS4JeqfKV5pKXGHugUlcvS4VmBYlktNR68DfpjJ
rlHPs8Fs9tWNG1QD6aoYvGwTZ3T1MsDspqEjtfrU27laBQT7GS5DFZ2i6Jib+cICfDoELCAKU8WC
eLr+ZNndTTlL+oMKr6/d2ru2mLYGSJFVYATOoZf9/QCX6op+ozwUOpNo8Jf3JCwi8UZVrTvdnZb6
6zJJvBWK7GFG5UMFlOmeuv3UNS1q2aDFu9aV9UIKn3hSDxdW667MLCsfuSsDcgVuYtvoOnQ53XhZ
dYInai0RMp3ciAKgKmY/vY0BOKwQkKvsW9nQRMKAj9+zL88sRXVlfZF+RLRiMwp2d5huGjWtUZR9
bmJ9dhC8esglt4XvA/6OyHIx4H5YhCUv29Y+en3w3MVCOxEXwVQxdfVlV4wVvKmnKTO5s3UkCJGR
qK5zW70UYxSS+QP/nNHeTFeazJPygH50j6U7oGnqIAy0st+xYL8OJVuN0cu6Bd1V7Lsz7c2N02JX
xgYJnkN6jFK04WIyd8XE+i3nnVKJwaCqfQ/lbK8vdB1j8SStr72hiFmePIAeZrPmCm6uQrvhDG3Q
nqmOYWRhfMGE6gIcc9FM1+6hb3DOQKFO7jLAH4Q+RfswjkiJKZzutkGuVHtef49QhXOQlYdNonfX
RJuBhG54HVinUj45rQYdxpG5poVFatL8X7nf3iCww1pW3XdqyHdMLeUKC5D1Ilkv6tQRN7S17xyv
Ta/t2juXODB9bQxJk6e6JCfV23nA5FAZm5A1sSk4T/S79FUn6Yugs5iOVErPkQ7bIbSGx7jO5NrG
sWdFTraTiCEORbxOHTXS7TAR4JLgtjGz9Iyir9kHQ3rbVfQ0DNUV+8yC4ymcO7Pr4Jp4RD739FOu
QmVZK4hbao/FJd0yjdxqnt0BpcjY3GeqPy5LaI8HC22aAH/kY9rJPcxavkWMZaUluIPbVdf5RF9O
zroxhq2lhnLXW7B9QLEJ4hSiT4M3DGxfOqYedsP22NwbkQX3gIosCPdx6NGCCMldVA4xVpS8NZV+
0CGt6OZErChEBxyx+R1iBIOm5yE8ohgsmd2qas3ofu7kD8g5FZG8mYLWw/NNFD5cbwD7IlACFDqZ
xla954ZoGsFWNx7tNPLWA/C7q/qgOdOLphsFOQDqMe7yr8OsNKs8pJkOPMoeTNtCOs1drqZnkeHw
FLxR3ETXeaq/xpDiNEhsSy30MYyPoJ/0qTzTyMTf1VsP6JxAqM0dxSkhPU0L4RXTMl/aAWsGhZ63
gpUIhAduK5s6+8TF4S7z0Qb7AGrBi2JSfC3wmmh3Xe74Vwj2gFJluC7KkrWwWWagZNZxXPQLz6yb
XTkin0ZlRcejNlF/oHo7mMG05pJoTgZs5YUZ0zTKMmqUCWKgOUH+ZWLvu1O5CqvmpIGlX2oifCUV
s1iBvsoxemCAyQoTvpIPnRq+3TrXxJfUKbe5GJpVZFY2zZfO3aQeSk9jgN1ce/JTlFIzosdZklcW
4XSILJIQETXQL13pJXdc1XzGHXxDekbz0JQzVkV4EZVPyJLSG3fkHG/GOL1OM6c+YoOfrtLagh7r
yPNEghGtZ+cqrjt8OWhjY/9lIFHUQJqaYWBbovYwrqgWr5s5UTPJ55l5St6F0ZENDpsiXPU91pZ6
oA+ZeK9oM/ItF8VtGnqPEHetlTdND3khOkSMMNUtcmLpIqCqV0SFpXluoZafA/ra5ID2vF74mvGl
MqvdNJGmF45kS3gENmlN7B9Y0W3QWEa/ZNcP9YdLsDfSDbjDsIpusZSE6wUio3HptLV3i1CdK7Ml
UHJKyyUB5tHWC9CXBHG6hzanH1iEt6Hneys15buolelyrLxbzbK+lC2AgwmhNz4EOKHBK1sX76BD
UVpE+ziaDATI7a6tWo0op5G3LLo14NMaqfx07okNvaorQttVplnLRilosrX+4qPbXk9R/dnNj5WP
3CibrAmpfp/skGIbS0pYgAcIKDadnz9SAaHGH+sXFsDipjG56iF1nAS5NeuaEdZW8+GTW4IuY8Wa
arPw3tSIdq8qOIrLuonyRSOPLgToVduRSBDaOUW9kk8JsXBWJKPrgr+6LgeDRL2O1U40G6gRkslM
z0QA8mIDAHURSOBulcL4mDHbWarW3jcT+Cvlxh6y4Bl54ZnrQKIc6AIt4W5t3eC21tbBMOXoEq8I
KbDX3gzJsk2IfPXITmMkD5CMTSKVMZkwEkUjZM84sW09Z45IM0Kw5NneshM0XWLTJrQSGRCcMtTv
HbFdC+UoQPXV2bPZ++StDxkvhYRjQ7TqFbayvCgf45AxkyGKcZ/qOB3QBa/ciFo7HUGyRZ2JroJI
zI7GKZL2J5+K8Ykaa9s5w1cgLJTEksS1bp7ntqVzYDY1PauU1IE47R9QR4ubyoI46XTTM8MqkmYS
FBWXnyqKOSneK8I9iTDjs24gN4WKeVcYWnKfGPr28kuDidzNZaS9uPxU/TwlZIH0pSxZf6f+KVc4
0V3udXtzftghMLpqgRqeJs0fnixNHBvbao4po3mq1OhpYCDt+vGzP5GMbOr6d5023nOh0PsECfeR
yzcZPUarxrPi7eW7MkXPV5dNeyJiMXu0yP9rXda3XqNV2Hbuoxf2jD4d7R4si/vIYp74+g6+TX43
+rJnRMapPZEJFcvpMW06InnxYrJBJR3Hx265qmp4srgwQPtA8QL2ixvCRiSJBEH/6vaKm0oUQRtr
1DmMp8fRq8ynyEA0WUdlRvOLOoPiKV44fgxvK2HdsjruS6HeER+UFs26FkDMnazlRwouvcSBBzma
cfHN9jDqs4K90O4zwJf2e40JyZOuYwvQqivA5F/CBPGmaMnMHGhlR0Fg3aW69oUV3r0KSnBLWiuv
aym4N9DtpVgqzU3B+rUW6th2tb6kXXnwZVmthtzWny2XLU+eKW4JFXDISw3UxdQe4NnJaom7tdPU
xT1U5j2RVyRmpthQyc4OtpkDuqyOS+15iK5zo31Cg6nd1HAN76aa9dxzX3XqS+bMVIScFiVubky8
gj3H8yheKMvyVZb1aus7hF52Ye5uaESiN6uR/bbsPqeBrRXFd8g6JQakfKroNn7IJD2zgh1SAvRK
cxu40LgxNu61OztXpXdDZilzh9BjdACTMCgB7XYB7Vmz984ZpqVPlhfAonBpNEoL2lTTmPgbW0Xh
Ag61qoGA5UUfXFWROewrOaN/jRiqbY4dbQjHTdcHyHG7zl3b1ALPXtZuDLP3t/YIdyvoYxwaejSs
NEQcz7VjfArps0c4Xbb9aMuHGg3eugL5too1UgbxsSEGEyhjXSKgTaT9G2xP40MrYIt7ciIZNwow
FmcqJLxrcHdcpsUCFgfz9fZYhhK99xLx9JfE7rwzvFtGDdwYdyQYPcFvIOqD/TxMKzndtk73pVBM
Z7KyOiD41I8on3RaZOwSq26yNylASJwLSK6QeHbbEvtBZPvE8XI9cwrDQzK6rRWKlWAx/zbF5NJm
HYo0K6HbqQ2InnRt7NeSpshj2KQ/ZGGo70VFiehm7ovpQHZXDld+JuHSxAWAlT5wQPl002eCVRda
ohlfkSysnYrVtulnxVFgOw9meB5Da9nj83yqba25iXSbm28Do5dsL6AAaXjOyujRJ9HtsZqG5lyh
PhnE+EoB4p9IpGoekkU1tQct08rTSD74bWgVB5EOxhGeRpkVxtmF4oZRrLy5fOliUi8wyJKXmObP
MtWzQ2/SzekLLEgEWhLTM/uXIBUvB9uyT5jwoXU1Xra2pSLkLk6JCwc8RBtPhxo93JgWJbXhkJgZ
ht4pb5qvGdzkofiEmecFSRHMe5Fku6HeG0DWFzXL/dJP4EsGudqJcDO29OqCuS09eNZNJVrGfJF4
7nxaqUNlnfWKvNqw6dt1i2qobxmki5ptUEyHgVo2vGEmmBATZz90QTJf8E6/71wbn3Cx8kXtwKld
FRQ0i6zId+XQn+iEohAaCXIakVKY3Io7rA7UXLRDCppZDfeIwR7ToxuwAyw5K7cI2vms3eQA+Yfy
5k29oFsDIst1ze9FRCkgHOgqsWeeMf20oKl6AIx9q+/nwtMIXEHvJRtO2tARzpffdkDQiaEQw84y
1vVWR8qxkT3Q3SJlL+HSmiQxyyLW+2DI/rHv+mSTgEOgQY7wxElu7UxSzlGcCLfhoqI/k7oIklKj
Xsax+iGYMpxsgyOqbNQfWLq43U8Iixh7spFHD+woHdl3JU4mU+oFTlwk5mW16NgmNikFDXnoX/3S
3+bVVN+U+AUDjwVwiPAhRyDjLHYXzm3u5PV35RA3AgXHW7r1mO38kLBbl1KhGNJ52IMl2EM0s3JH
92tYdYysdRY1Le3sa2RTT33EJO4apJnzyPTamvLPGAKt26kQXwY6786YFdCAGkYHyGPWlmzY30xg
dd1iwToUnlTbmSfZ7YMCC0gXKh9p5CvtCljUBULjPhc7ZBMLW/ScFPm9XkqIrAINHeOl5MYYWpLB
IUFDw/KJmcrZj0t3M4UEGXiwTwlDLtIdvePsmA6psYlFl14Lj0s8GVOuJ+WvmThSpkn+NrYnr6xW
6xZVyg5Jdwv2RDW5ClKpg7QnLDoNmhQvs6trNKxIyFUJjgepu0I2c5U2XnOyY22Xxqa/UPT6rty0
LVZDN36nRQ+VuiMJC+X6j2nOa4Jd563KbFaUR/gZoamuJelSVyXCO3Z/0TN1PPxlnJlXaQwJhk0u
CxUhzUUxLiuDjjB7hxMXurnRPPAPtVlv3TnCpARrOkfDrCMHTJM7mSC3WXQm0a2Y3j0ZuZsCbqDR
FRUiWFK9hNuQSiedEtDKufYdemxRYGisdUaoCG/PZWPk1B5DSxOzHwk71zuaZGV+ruxZkY1EGzgC
VBqHEIdFErnOKoi6q5y++D6lx51wirMN64Dl1Lp5tulnMtoW6KBqwvGAI8WNXOsjcGqA1mdscEyS
WD2Afq+IFGkYhLQwRVTxgy0zPlqR4gLU2TSgGbpp0moXZxMR2UBVLAtaCJk+IVTaFdyUVdXEd45b
9GQUrC0dhGIMfY65A9FKZQoo0YohrcTDOZjnFrjNzS2Wks/gSjv+5kCY7RR7B9p5bfMuJfWfabJ/
y9r0JgflU//jN8P67Y+ho45yLcMwEJAaQrcNy+T7377chZk///T/qoP5oHkZu/2S5K1B0Tpt7CPM
lmTJxspZw2sZF23nbO0eby977DX30bk1h+e/crrjX7wdew45fR+CyvtBtGebhilsYZjS+eP7KaQZ
u6mRsaCAJgVSMv+B0XAvoX+cOKfuPNcUN4Uexyw7ZwaKbEujgjvCDEduYdzLVnsCkx/tvUF70sO9
XeYsE5lxbmDzXqEdo8Ghia1XDV8Tjx4BM7RlHdW3yotOUC0TbpOYXjuPCDdXq18q2sBl84OT40uT
Q3lNRPqo2v6cDuwujDY7Zw5XfBrBifP0O6/qh3WkkZfqtZ8R87cg47Rsn+n2QyIy/ZD41bPVWCOo
zfpgW3SQjfJMS7vkbKHxrKAcLETqA3BF2HuKxb1msCcN6bwtK1981tOnzq8NrA9UXVY23rhZRGux
EtbKMOkImYV9J5nX9QnqArdPIb+l2adSa/cI3QhYwNWxwqZyN+bZSlHtlNGoU73QtEiSm3SabEx7
E22ImZheA1tRhOAApRHXcZbR8h1gCMZYRhnP6Ftgr4u8D58sb8pXIe43FCe5pP6qV07UcmkWVDFC
plsxuzl8LXjxkBCS8Vh/g4h1ThQZ9jXqlXVn9StPJJBnSpZXOVq3aOp3tl+zCUlR8RTCXVqpe2OO
8rlDgLlOLH8XWLFgjGPEa/YU91ls72y9ARXsxS+K4RFcVdh1s1kXMw4NNAFRW8ryBx2lDsdOtmwy
cS3ygZGQ3R+rISEQlnyKOBXxbphXRojyV4x1/MWvT29b/3h2O0g5DVu6wtBNnb3VH89uNIqekTkB
914H2yfjP95FNd6BA9sMXl3s2lioXclNOMF8uKlI3QT60q4rFSyKtPqMf/eu092DpuG21ovuWun+
sUUZxUzRaBaq9wDQwL6hgkqvbGa6C4OOK05ICIG2jyib4TT2PFpq45SE1/HD4BvGsuiEXLaz81tq
NsZTR1E1QEqlJIvQB3lfSwwz68uR+P+Ksf43Aqr/vaTrzWt+/SV9rT/GYc/v5n2I9j/f3fJL8+Vf
idvzg1VG/3q8bV851K819uL/+t/85j9jpv/db/4zjvphLF7/8ds38IbN/Gx+mGcEUF9eYPf9H78x
wnl3yswv/ocY66fw//6f5m98mP/xO28Z1obu/p2zxxC2RV1h6Ib87W/9a91wq9bNvxu2LW0hgeYa
yiX3mrHtHFRtWn8HTqwQ3hK5Scyd83uGtfN3Mkls17VNpVxh8yS//fdn/0MUOcfiTxYTYrLf3bs1
MkeULR3pfDirec0xn5KcTSA3xYI5kgb6/N1h+JOn/uOy8PtT86neL09DKI0qKZJ+b8jyZDjW0orj
b1rpv/xnT8/hfP/0SDwpWLRsQJyqpqsQCQx0tnOIHPAvrvyfvf8Pmd4MV9wEdmS/10drRbQk7ZM8
PZMeZr1dUG/n4Z8coPmd/r5u/n6A5r/Ju/XbLbTY6bHt7oVqj/ihYoRIgLT88j4chr94jZ99iLmG
ePcaDkEIedXyIVrhG2sbQ8DKqgiZlR2Zb7/+Q/zsFPpQhgxZA0vYrLt9PpLCEsUS0hOF89Wvn/1n
H2BOXn/3AfKOkKZSpCR9kye3cmrpYAlROhtLwJa/fomffYD5zv/uJQhxDKU3yXY/6to+cdIVkKO/
qNXmc/1P/sSKy/f9U6OI7QYvHrs9/D/d3MJPRSvSGrqyblTaA7COyK9CzE7MbvyffRr14dM4LWK0
1A3avVWSSew24LgMjF3/2Z9DfvhAkPQrs6kwmJfCPNFEP3cmNomkHf/i3X8obv91UXwsImXiQffA
8rxvyxH3UpDZ9G7nqAGxqsZqU1TNjVUVX+oEOLPSHhn47zAbbLUo/osr5idng/pwRxzQEQ/ZOFB4
TT2NG/umdM0fvz7R5qf4s7Phwx3RNNMioQ3fYlMJ/O8ayxkwtcrdZDKtgz2yd38ZRnVFe9MNp78o
z39y/djzzefdyS2CIh49YTS0vMW+oPmTSnevp9b+1x/pJ0frsid49/TQPMFkE3AF11osQuS9fq7+
4lT42TufX/LdU4dEFE2GzKq9yONzmqdPtKI2+CT/Yv342Tv/cGcsqnHQcr+o9jTgFHzAuNzg445X
/9FxUR8OO51LT0VNQexTo53YsF61kfr066f+yXFR8/+/Oy5Gy95FGardl0rBHWl6vbw1gwbtoyRm
/tev8ZODoz4c+7EI6TfUJQ6EQle3kTF65Lgg2P31s88H4c+ugw+HHopvE+ha3u5VjZG3AIPC/R1R
VgNSXv3Fn/dn19qHVYmZgy8nn0+gYDbQ+CjAomlD4z11jkfYgM92rSDNAmO5EX/59cf62UH7sFQF
qndloXNvNLpJkBkFa5HpszCiw6+f/ycfSX64fRRx69Dywb9N1OmpZ/XYSnKgNOEAJO1/VKLoAZPl
y//sxT6cwESL59n/4+xKmuTUme0vIgIkMW2rqIHqdtvdbbd9vSE8XDMPAiSGX/8ON96irK8FESx6
0bUQIpWZEqmT50Q5WDaYCXnphgxdwEy0koNVLRpayJMJXAeiJW79acv28Y5HOIpPjybaiTu762/Q
xMbdcSxuo2n9Aofggw8qrsGwQgjfvAJat7WPadbKURw89foZ0GUKEhHXa0DCZfvlpzF1oQG+/kK6
8RUXH9AjgzoVzJc6lX2qBygzAcabbASQJgU4inMXhu/mgE73SOQ+f7B7C6RNqFj/I9C2eV5/Ad0j
FGfufQkygRzOPDcuuo773xw1pSO37Nf18XUGUo4ppOBTAyr+7obbrkleqopBvCeS6OxdH1+TY5hy
UGHAgCWzO7W3svkNVjEo+nWo1H+Z+LixwroHLFF6l4b7rCMo047tTeB22IggImzggCfRhV1V4fo7
aGzElICvGxSzaYp3cP35oz2kDzYAIutDa2ZvK+YBAyJKNgz7k9tUX5t4+FqhTRe43/KA5tXT+jM0
07cVC7VjnkujwVGuwcU8VFlu2QTyjPWxNe5pK6YZxJC1TeP1N18mj+gaDThByx30xPYNv5jtbnFN
30FLc4M0BNr4EupJkHgV2VProCl73wOW97p7QOKixNWYyD9+nnYfBssyzhzaWw8g/pw3HFRn/uX3
u0cI8CXgAgCX2j7AwVBCJnW+cTrQGV9JbjbJRuwMBPpz3WORv+TdEETp1rFP55lKbqssML8mIIi6
2by7FNMUEtYEkCT/HBvlRlzp5q/kthE1GiODzPmtBs0KlNTYP30DOkPohqwvru4VlNxmJqSdyrbH
0VIYH9Osfsy8EjS35E2gdXH9EZrFZYqVGoLebD7i3E1BJATh+UBk5Lo+tGb2TLGO9IjXllXegkaQ
ovnHOreZBSHK0gfZnTv/WX+Ibv6KiWzHLXrqwIUsSr9D/xFMFu15fWjN6lIltdVDVDu5FyNrogic
Q7ROOC+gK9s3uJLTwMSDm+TF7sb8lAJmDKq/A2ofp/XRNVahSlbzOjeu4gaOg6n/5lXqojJv/9o3
9rLcd+lgArt1JtAIdst6HEa80fnZNUmwPrbO5Mvvd2N7LHZTXkB6wEVTYO9apwni0PMsN/LN8vrv
nA7pYq674Z2uQV2eFTCLS18g7f44uAZoXsbXpB3BN9Z82PcWSloDa4g1Ni4+lUdRg+gkh/KQdWxq
6WdAwXjt0/pTdGusRK5BmrQrWru9gY74jzSnr0Pxz/rImsClSuACYzY1Iy7EbqAFntA0ByI+4WS4
L5QfUzQ1rD9EN30lcOOuNvuxtxAAVQLtu+J1kt3GJ5tmaKIE7jD7DJ1cyPxoG/3TQkQGSQfKLevz
XgL0HR8iSuDW2TiXI5qXbqnxqUyvvB+CTH4Zizc+fs8h37f+FN0rKAFc4vIIIoyoWYzxDCClBDjJ
aMjbvsGVCMaRQXSOQGIDr9mJQK+q3aq66aatxG/nz0butxjZWWjSOFhe7ef1OVu6oZff72K3ATZB
1NC9unnoEB9t4IsmD/3XAJuhmQCN+WjDBT1jcSwpemPomQ/zibng8S3rje1Mk5uIEtWmpGaMa/gO
fJRsPJFWxuI7upD9+i0Stvtl/TU1oUeUoAYve+866Pq9zVD9EaACF0CvmrFxgLJmsP4I3Xso0V12
oOtpfB9MnylaraASLHHskiAK3je8Etd5h5QHfg9+M/m/fX2zhy8y/nd9aI1xLCWuTcABTFAMgwC0
A8s8y6/UMy4MosZesbOEbynRzQTwwFXttreeM/cggH878LY9rc9f48KWEtT4Mh3qLkWl0EQnTxiD
M/EoeSov66Nr1nW5FrwPEJR6odfjL4aHtIcT/ZtZ3/N552WAtTz0LvoMIschqWF6E+gZVkAI0xg3
4kpnFSWw88ztTdBf8hsu5C+JVT/Z+bRRVNaZRAnZvKPOMDYOv6HWeajnf2z0TVblp3V76+athKoF
zhIXIqag14fAtqTtpSJkY4/ROboSohBxAtg0hUlSNIlxMLO0xxpKkaYrNh6gM4wSpKZAxmqozW+A
bR59DhULYD3RLrbLMqYSp5ANLsAkDmcBS+WxjaF4DRLufUMr8ZmiWbLKHIqJ84q+uCW0MkClMG6M
rjGLqQSolU+DSzyG1Mispwn8GRM1P3eQV1yf/DLMO0cHU4lQcEMlcyxQbaOjBMWuQH/XT9A/U5A9
A0oEOH+LzrocxAhsYyHe9yOgAv6OWl9UxWwAWnSrKYChXg+oWmnf+pa/zpM4rb+UJgzMxZZ3maGd
oyQXoMq+9Y4VeKz7yQlE2dbHXub5nsHU1BDxidfTgCNuTN8qoOtA0tCg4V1+pkP03Uq773QGn0oC
Epz1B+peRkkYHJxTTuulMFgLYV+Z3oqda+EAZfGXnaZsuaxlGNqKzQv6aNCfYT4wgJ/QZr/vis5U
0kbZQgZOQMMBXL8fepddnQId0WjmWreNLjiUnIGSnnDRJoGtEWQ148Fx+/IjwUXIwcqIwXYlJttX
PHao2yEa+47fZGqA+NmXzy4a/EDkxjdc6v0Vtn01gbTMtMGvjGWYMwaKg7wL3JLawR4bgUnu70Vu
0fEW0bLhNxAMuWiC8oAEh9ZnUoqNRdBEtL/8fhdtTMzoyEkQbdyHWBivQ7e2noB7BDQYfFvrL6Ez
kRLRKAnlRM44pvCxNEkwRDFPL9XcgM57/QHve5LtLw++ewlRToRlJRYZH4HHHq2FvEC3dve6Prpu
+koMQ03XdUBLxG8zegqcFKhPLjf2B531lRiORJPFk59h9xkpGjxvbv3k4QMfMrob+UdnGSWCcb/r
D9BLx5nCMAMUiE4D5I5bMASvm0Y3vBLCIwgaSGyW7W2wuwKwByi/HkgDLko+dem/68/QmH8Bmt0v
LggaMjsqpuY2TUX8uakm+QBxRnvn6Er4epDsKMEjxG9N7vwy7O7ZcNDnsW/mSvBOc49GBqgl4KrN
/9mk3qNs0VWyb2wlbtMEvSuDDaccRgfa1dGxAcnDzrGX1b4LJ1MKp2YOVrXhJZSvgB4HdxyhUDB7
Xp+8xm1cxSsrIN2p0c7IauhQBJ9oVv0poNCzPrjGX1SYETTbiwxkAnD5ClQU9cKwFr2tD62Zt6fk
Gd57ILf3kY2hk3eF+unXqfAudWd8XR9eM3NPSTQpGj4mq0Y2wL3FE9hZbiA+2yiOaRKNR/5eUggE
QlXVilHsKMsHeyJBTQTg395NoItqffbvH0aB/f/7EUBPO0bUtO0NSpE5f5oJM/l1sKomOsykApl5
EcceCWKQ0owbb6VZDxXLIucODdRc4CMyBxscvszA+VJfQNu7L/OrgBaApyOeVz2/TV3yyeDtD7fd
7aaKL5lZkSTo98KKeM6V5PFnFwID6yuh8SNX8SMHwEfe4xbm5qGBp69ZSDr6sm9oxY96sCo1+Vzx
m43eqwP+XeS0Nr5mNNP2lM1ExA0tvAIWSQf+ZwABUJC1dDiuT1znKsouYmQZdJ+75WYQBG7Ia/mx
gGEo+Dw23F8TYSo6z4MGu0+g43or+fQGtNBD0/oHzxl+1rLfVaC3XWU/ySgZS4kep1s0tVl2KOe0
DxPIDn5aN5HG/irAEf0dI5BhLr5VCIjIq+EjFOE3LjCsJQn874cXLtH+Tg4F67paLlp5YFkIDDKF
ogOtNbg4eJp8MdLxdbCam2ys18GOUJegW2Cr/6ro7z1Y2SdxOGHVvJQOUmcMZcNOFdqRgZ6MwDCU
oR3FQfH9WpFSHCGu8wSQPOi5IMHkzP6RduMDOodPUIhFy04X0H5+MlJcJVUdJIOr31bdPZp0/seb
3CspBpB3Jejg7MD1Crpyyz+vr8pyEHnvBRaHvtuM2TjZ4C5DVQiaxehDc/Eij9bwD3FBW8iM05Bt
7Mm65yxecfeclBOrtZZTru+iXygC60xlXIrK+wBW7v4AAsb4kBrORrDoHqZkKGZFDpMUGykq3R4g
8qD8BPPJLLHt9X3YoTUeDSgbZ2ydWyspixsxWKBak98MnkAOl3+UvvHP+tpokoqjbHli7tFU5mLo
CaSBVekGo2V+6rt4X7J1lIRYeK10UKZvbl4u3vzCeiZyK49rspWKsjGGiQ59hEOSjxaINm0/lxn7
YggvMPytyrfuEcrJeuzQbkTFUiuKzAR6X36YDWYgfPKpL7YKFJq1VcE2HclzkIUhZfVjegHmFLSy
/LK+trqhlcQBWkbPHXuUeh3wopl5/SRtvnGs0LiNrYT0OINqBbIt+KKRNnru/BTEbBDnyuKNUNZN
ffn9LpR7D7dZ/oypM3zTU7BEeegkX7eKbupK4Bp9nzQeeJVuUGD41C56d83wVI/5viOArcSq10yU
zBTbBBXml4SZECXMNzZPnTsqsVr7oFeeZdncisj7LosajFv2kzdmn+uave0zjhKv4Ggdsnypjsou
ulCwxR1Yk1xHKG6sj695BRU5aNs1L7O8RakJ29EZrYb996gb+oMHte9nLzfTw/pzNP6jNhRakY2e
rBZbTtJV4SDFk8OafSd2FThYUj736CNqbjWn4ATnx5jYX2jEPu6buRK0C/kP9WdsYo7dxEFL7OiQ
x659Xh9d84WjthSwZnR6mRBktEZ8ljWH7kBykim/QF7ePuTou15/jibImBK/OCdZFETHzc0R1evk
xR/zhl5A6vt93/BKDCdiqBMgPTgwMflv0PlATAuEWrZJN9xH56ZKELuCZF48wE3dVDzEYnwZ5ADC
HjDqlv1p/RV0HqoEswvWN7BoYJ2NMTl1OQlK7/+bSbW9b8sHwTvnrf+6be+SZ4beOghroZbYgq8L
rNfjY2aTNyMxnkGSDzFBqCU2adDH+yB5tgoKG6J+6HN7wkc/6tJVK57BlnbtPHLiHLTc6+bSHLeo
shVXnbC7KEZazWz7WjgGSKpS6CkLdCjP33wDNLsmTYP1Z2mcV0WKOSlpZlNg9Q3wOjdO+uKbxWcO
fu714TUxSNUIz/NK+ikOLp0VB2Yef+txYJx5/wG0iM8WFMLWH6N7i+X3Oy+IQSLg2AIVqmzwQSkT
j+KQT+WvwS13FtlU6FhaGAm09TroDrXQAo/t7zZ46TbWWxMeVIlwMBtmxZwACzi3tbQPhunkfQAK
Q3Ssr5tH8wAVVUInYVDuwKFiaJcdDB8aNR1uOo/ro2uMT5ToLvxqljnu4G48geoMaBqzMXpZiF/W
h9dNXtmmOzqAUNAxcPwapi9WFF8AmXjbNbQKKGkhh1EBIdneUNkBCx0FytM77RtaieHMw1XQzFDJ
z1GTfXJ7MBniPbawHpqcrTJ2+CPEU5OGNSAjNQ45wFBtT188ll2zud3Y+nVJSFnVoUz6hTwOlfYh
vXTzFFql+9AnYEP2BtAKMpI/8sTaVwKjyhonhe3OEU4bN7OgH5gYb65DN7xTYyoVDAhAFTWKwoOp
kiI90GS+kSI/+S0oEiETs7HauhBQVjsCnbzTu2Nzc8Hz4trz0Yq78xRvFRV0wy/Z9S69VSzjrGdA
A6Ip7OyK8jc+XqFOBWrlXc5KlCw9u7I3QDbW3MRC0VqWT2lWXteH1k19+f1u6rirMeyK+6jBp9Y3
Gvt/oCD3ODkgLVsfX5cdlt/vxo+dSaB/A/sx+DYgWFx5oMdsIHexb3T69+itOdvFZGbtTVrjDTd/
nwjoA3cNrYLBfKOBxFwxwObEuKAL4l8Q8H1dH1pjcxUJNralg1MJvBFSIhBaSY9gfTnldGPimoBS
oWDQG5uroo+xotb01lXFJy81H3Ct+BE3Tm/7XkBZVMus87En2K9wY/k7p8l16JPHnDjn9eE1PvNf
y/idz7S4l48mA5VrH3TBThq/xJ698UVsLafmd86j//1+NzbhGScAVC4fY3n+06t7iAXKATSlUNg4
cHORCsilAKi6fYoyaQXFlKE9kY9nWzCxcejSlW//+/1uEhY+M300ePJbJatLOxg/oKbxggvIh4xn
lxb1z6I2v3NWf1igU3PNvq3bVecZShYHfQNhpcSXSkyek+hzHYO4E9TaoG9aH19zmFRxZS4TvpVJ
5JK4kj/mCkrOfpRDsKY7zzT75UJ6dCOpaALIVNK5D1LXvG3gf9BRvEiwTHejcxytrVqVbnglnbsx
+np8B/5nRxBmKsGT5L0MFt+Ifs0qqCizpOpaoDWBAlq0vJza/JTR/BIJ/uCQneVIFfPleUnELWQw
FLdNERBB6QW3Ec2xGOICQtms3AhUnaGUPBDb0M3xK9yMoVLzCBkuyMqkYWOIjWsOTR4wleyegq1a
UA4wTZr2RxDdnicQAq+7qm7oJT3cRWBkQsQZ/Fm4QIG2+QROYhd94utD64yiHMxwjq/IPMJ7oL1z
dasyqJh9zO2NLyndxJUYLokdV42xLK2fgnW9BFNvkbJ9dAAgHfrbLL6FhNhUyBAgZDi2DkSSUOFb
N8v7bg+g899Do4ZaoNkP99kz9x32vQS55ncCtiP5xgp8i0wmo+3GCrxvI+Yqi0sSoPvGrvbDinBw
4Bp4JNt4i/cXl6lQC6gB2FzUGNpCsxCFbPHCvDttNgK/n0GZCrZImpQB+iv9sB3JN+g/PE9oYDzE
rnvpYvPNNrJhVwZlKhAuopB+j1K4kd9kn3oISvpze85ptBFe/x02/nebBafV36ud+A5wupGPmhuh
J5BGhrh+fSxZ9DjV5CST6ZmYNMij4QOHHlyfzK+JnT6wOX6KOuy5mfe87nQaT/CXZbwPc1b0ZLZw
5eOa8pTbEPGuoo2hdf68PPJuaOzhIqo7vCEENE4+nR8Si4A50npz8zbYN3sl/7l9KgoI7uDCyvUh
dEKn1x73uzs9QAmSGGpmw5Cw+taYybGonPZF0sz5Gk3DZX32Gl/2lTyI3jFwMI9uczMolN7I1AW+
Fz9GZnWxARXAbdZp/TlLAnnP1ZSMiMpSOk2gHgNbBqkOg2n1EGevp/gAKi/o30GJrc0g75mU39qW
RRspRrP6KooujVqg/uSCohv4yQVZID4WANZ3wU/b7yq+M5WxrRdVE/sCZetB4mV6ipWHcr29sfya
yPCWVbtz3zpt06jrcNVXDQ79k5jQpipaSEnsHF6Jf4uirc/F5cotk175pWPoH6wB7N0XGJ4S1qPR
jMUscVEsyZw8IMsbQV6m3cbcNY6rwtIsmgyktfHlN6J0bDRJmBfgvo4ObT+hXS3fdSsB5dK/FwBl
XCidW6i8CrfnX7qG5gFnjgmhcx883uuhYf1XQXwnOFSgWmXTOKtSv76BpR1c7qIp3mbgEoIq59kx
jlJ2gkwp3GtEP+kjULPNyUiY/dMwXLANA8N8KDqHHd1FcLVJIDoBysPymBPIsvXViA+m0ienYYS+
02hSHjAp/y1Zkl8K8HKGLWAPh9SZxRsqL/GpLMbIPBhJPwa4Lx+hXRUl4FCvIOzmG8UDZFDmAMou
4DaNQew6lotA2JTWodEBYmRYAqT34M08Z23Bj2MhoY9ZtFC1syEpx3vfCEGA118nVpcHsLv4hxYf
eMdOQl7JS+NfsTeDnzt1+4vbGgs5dksCT5bQlxFJGsyzqI7x1HxrQdML/dCyfSJJkZ0SMfZHdH0n
x7GBgBhukqYDNjVyKmlUPFegN34gttsFncHr0+j44pz7yVvWgdW+JYxiQQkkOrLmtSrR8mhCmehs
QuzoyIiAbE7UjQck4fo36MnpERyscVDX06JWZLuXKZM/wRI+v0QkklC/bUD/4oJElnL2O/Y8oAxa
P30aG6t7KSEQ8A26PM1ljGvygdtmd63AYnp0zdG48TTNH9Aa7F8yj32GyNufiGcumOga8QBRdvDt
ckiT1Qa6ixoDqlMQOrdAqcyjz4bNxxNzKFQrDRZBHdmEwBRJRTAJiATNJlo7191UE3BqG4wNcHNM
CPfDNBkBCyr+zYvsR+TUHw1bfBPcfVl/jCblqYCsDDT3lePiMQzyE7jFdPxq4wU0p0IVjmWZLAUa
FKdCQ1wK6h+hqgRtiI2bdt3gSiq1Z9y7Flblh7XTHMCNDOKMgz/8s88mSibNsnHwZFdDtxwp+jj3
+BKyQAe1YRedxZff7zYZ1kdG4ZaZGzJudpAEAi/SnIzFzgyqHDDARdyw0pqr24AGvwryGIZpPlZp
vfH1+V+56b3cqRwsumGGii4UT251bnSvcHfz5lGDhAzifAi11n8oawATLeGSf9qC0Icsdqd/LC7k
jylxm6BFrG4Ycvn+emcqKr1kOg6SDch54STrY5dAjq+2AgKms2TMjhNEoTi8DnfpG6cbTZWMqejL
wq+r1s/xPFEcjK/iySsO1St5NesD/8e4UXYw9zm3isEET2YvoRIAKRAot7f2R4hRHnGrumE2jf/9
D6A5slIHZQk/hO6I91zaFXlB+c/eiB3NGVCFM1c12o+hweOHg/jRym9m+aP3G+i//d4Vmio1nxXn
bSHjxg/79EfXVRDp26Ll02QUFdAcZZD+cKLl+xhyR+QBBMVQJN/H44rt4e+YTyF1FRt+64RGaotT
nETxy0Jvf4VgQ75xG6UxvMqKNtqu4RRu44SlkSWhbfTltTLAGZrxdD46EdtHH8RUPKLPDcJQWbTD
LIoOng0ZLxCqc7mviomz3d+W8qHz0iSztMO2ck6k/u5EF6/ZYkPQuL6KSEx9zxs6q3fCuWsOsfPT
Gf6su6XGeVSyLxYJk4Jxygl7eHuQQ6WdNXYRuHa3kRI0q6uCEF0DtbPKYDYcKLqUMjpmWfPQDd2r
yDbSm842y5PvtqWJzhm3YtuGsESH8zZDE8JQg8dhn4GULTWunJTZ0IsJIfh0biJo86D9pO3sl/Xh
deZZXupu8paHZi0zx/CiGc6ZfGALRFqgx2XXvTKzlfgdZAYx0bqyw2QCJW8+4dztMUgfgU/AH6Kz
L3l0iAoIwK+/js6dyN+v0xI3syrhY7WhnhOg5a0+m0MHBpHe2Gra01lMOSd0U0Y7WSLOTPLcsy9F
nIcWf5mrdt85xFbieBiA/rUrYYcV/c15AsFqH1p/X9bto/FVFaQYM55ZczrZkCcFYTVkG6C5abGt
D0Td6EpRtnEN3NAIjJ7P7nDqIf5yNLHrbKytbnSlxmCgyN6RAa46JvZjLbKv9cw2bK4bWgnhniUs
6Uokibqu+I9F20lCLyYzuvMus6sAjjkyctZC7DV0QId5GCb/szNuXbnr5q4kiLwfeDdKyw5TYGjP
dpFW56Fyt87cumOrCnecId2bmomBXSv/XkMu1ZfWIcVHHNSnDzT/mvEWCkHVL88nB2hqhgJCWTw3
NrZm3bsp2cMrJPAcBA8nVgo1KunU0F/L/Z0OpSQLnzt1ZlmeHQ5x5iWHkkkGsl/Ayf7sWnWVEQ/N
2y66t1sWVh4unoE3ijeZ0zRJSMVBFjUk1s26MMN6iE84EB3GEvT50Klvi3Snzy4fD3c7w4TOiQH9
ZCb8ClbHh8FI/NMuw6iIxwayR0WFK4iQR9mXmZuvvNzyGM0GoAIcywrCtk0i5zAVDfIyVHPI7Ael
X23lON0DlhW5M4tDZQP1cG8KE+kdBx8tslMpvnept3Fe0Y2//H43fl5Cb5CXyRz2C44grdIYT+Ce
dwYiPtv41NCElYpurCDyTWjmIh0J54NTlafONzeG1jimCm6cksbGdfQ8hqhHQVaKHXmSHtEhdfB4
c1n3Hp2FlA0YGsaWF6OAF0IKKjklvGrPCUNRPh8ML1h/hM5Ayh6MTmI/MUDoHwpoCYm+OFVJtBFW
GgOpADXHH6wOm+8Qoqh5IgP7kfnxZTbdJ4gUfds1+//hrAPGJTZTH4+w2kevGC81ZI3Xh9bYnih7
cEQa3K51hghxYxG4XRJ69hzEYt63tCoyDfVk0aUykaE1fq2KjxANg/73p31TVwKrBgXn6FqRCGdI
DkAUEsr1w3ne/FDVuAxZfr+L24xNqGgD1AOXGYYXjmbZS9dCOnB98rrRlY2wqGk50sQU4dC6bkC8
PD/RYYu1WDe4sg8WAntsmkkRdnZ+Nnj5EA/WxsFK5y9KrDoZG1OvjmUIBAlUsCFd7DrInP1Od1Ti
VFIeM5vXMuRlVxxY+Qt3W7fS4m+7rK4Chvkw8mISjgjxIXHpexa4w1b3oCYNqMxzni+9JkrhjSOr
gdFOnAnlgLe8/QwchrdhfM26qphDe8ysvjUtEZa2DcH6uoiP0Eccg33GWd7szuFLnoFk3BxFmFbG
y5wN5zR3fu4bWglVF3Qoo21mIpQz5Coa9+bNxcaSahzyP77Ju1lPDF2Jqd1jSRP3E+ikgnTMXmS0
JUigG16JU7uppMCHigh7fDuMNvQ9BVofiy0+NN3wSqR2WTKNg4HZs5bjYsrgV9Cv/IDU80aa0Y2v
hKtVZBF6NhsR+jY0fyMP0sZBW8Wn9WXV+bwSrVVf9LaHa63QcK7A6FS+dUlzQGqyrd4mzfRVxCCp
CgY9pgEpPiWyhVBHM8LlU4pbMNydSed1/T00caXiBUdIp5i1L0SYzaArbum5qLaY+nRDK/trJpif
zGXUh37eHHGjdzbbrfqgbmglXqOZNhOpWR+2rlO9QTfDeWAjjpj7bLIsyV1cQWrRxRZl9OEETYPA
9BgY6MZ62jgX6Oa+/H43upvITGR2is01s46FR895nD7vm7gSsdRk3kAHmGXonQv1u0eQ5Z7Xh9a5
oxKtNSsXoQejC818PnJoXTHanxphbwSrzihKsM65jCw6JH3ofPcgxF7vHFaJUhefen5TgLzCksbR
drNwFNGXdYO8j62h/4MHdDM3dVBVCXP321wCZ9v1HzNoUzTpHESdc4CWx8ZLvG96qsIDKRulmRSw
TdzbTRCNaROa0rCujdyZi6mKeYMWNoSACrcL28z+wnj7oU+G7yAA2frQ9OHb/3tJR1XMGyQQOXiy
pz5EN+iVSykPuWcHvoWLfCN/NYFJPE5DfuEm3XfvTFV4G+kG6oO4sAvHkoS5yJ9c2p7dekshTYNT
pyoRXJK4WSrjsg+5Zx8rDkVk+tmpydFEacTyXxvTPBRjG9hFfjDNaiMIrcVv37OjEuDGSCEXk2R9
yEQUdLFzHjnUdsv22s39KbFpKNL5EHn8sYJC+Lqf67xPCXyn91ovK/oujD15aGh6NME5Mk27Ui1V
kXA2WBRI1GOZIiBo2tw5gYjqtG/iSuwP0wR+OOgJAzpB2NU0iijgbdkHLmSug/VHLDvZO8uhQt18
o8INNwhnQGWY0dsAiP+PqvOKBJ/ZkpMTzSIJHXSO24J95lIvu6lHPXTJ123oTV5QQM6HQCpq/V00
66zea6P6g3gHvCekwzdrZscIOjVzskXD8n5+p+pltjl6IG03PR5Kyw8iZww6CFevT1yTiFUwoDnV
A9pWGrjQ7H0Fv31+KP3+CHH7Z57wi2e0jyMzdwEPqQoNLEGtbXiy6MLKmJuz4MI5mlm2j2OEesqp
Jjcgb+y0CDWII5gH2/GGk5eKLRVEnZ2Whb87dyQg00hI18J3RuNgAxB6oqw7FlPxebZZGpSWF3j5
FsPTMuX3ImPxg7uHAU4AiRDC29CPbjbq0UMdg8vgMxiPXtZXXfcAJRPGI+8Z2oLhrrk81P30tWaf
IpIEJnM3QC66J5C/X6FPoBRf4UogLCcWcMutDjmIwpqm+Z0OW+lPsy+qTHaAnU195nptWEDox6gh
ns3yc+K01SGjw+/Mx7Y4W+5xaKCMvW43TSCq1GdDYdXpDFbu0HPaB6PJHie5rz5CVUiJgw+VxABH
Xtjm1UGAZzfqPrPx1655q4iSqawXLZKZh2Udx9+IWSQg9ynMn+uj65Kf4q4+dBgiCBfy0KZ/4jKH
xniDm9ytjgKNzVVQidM5XZRmGF26bR30Efpqes/cumPVja74aS1qA8ziGJ1bGdClxTUet3oVdEMr
p/KsTeLYjwsQ/pekD1gdjycLdG3ButF1Zyi1paNZGknpDDhsDQTpSNF67AJpzw5NdIn8WwEhYv5z
tNIzm7pdVSSqwinTobTTyBwzYPos3P1FVTG8ld1cbulAa24YqQqkRHBFUQfkWejyb1lvhCQmD0XT
XDsCMFpZvg7cu4J0/xv4tj7YQhwErrqoN24Et8aNVbAlSzwK4RXDvrLiFQXKh34CbXpETuvrpfEG
R9mekrScW8lS9yprAVWpOhJXGhnly77Rle1pAmOSgFKec7WpcxhT/5Clf/aNvLzP3V5k9injgPrK
azcV/hl0b1aAvtZqwyqaFK6CuoDSa93YjuV1ZD3q2ODAsKIDcx4jpzhYTndLi4/9Vtefbn3VUPc6
C0KXsHtRgYzJ5tkZbQrPxM4+r1tKN74S78UwdAS4Q3lN2+lzSei5GdyXxvDjnf6pHMl9AwouTQdb
2ZHwoRyQP4kGzYWg1bnuegEV2kUhWMiG0YdjzkIGtdG9kAI6KC0vNiosmkOBCvEqo0QaxeiKa9/b
Tyn5iCbDB2bxYzRsoAQ0S6BCvNqyqbqpovJqFM3RypJguW9EV+xGLUE3fyWGrYRPBno4xNVHm4FZ
hGhrPIjisXE3pq/JESrhnGitUjJnklcTF7xFl4W1OWygr3RDK2FsF+AiTeoBgebxB6uyTqDGCNbd
RvddrSK7GlySkiTh8krL6hO3uy88705duURzXPNjzciP0SqToFlgrLzYuv3VvZISzz5Dv0knanlN
5vHsWc1Hbs0b6VTnR0ooyzJHbQp4aziq9YHEcXFMGDoG7Pbbusk0aU9FduFcLFEplvLqONN5lM1R
TN+ljYKHYdwGpz8B8g/HSjZ6SzWGUqFebmWmNU9yeR26+Rjj+7fn0S6MAlUp6LrWBAlNjqWvYnFK
agomLj6feOts9UxpVkIlojNkBnlvs5BXlg7GacrK25TPzgniKb/Xl0L3ACWmIXAkwcBQyuucGMFo
fJPVL5qQjdDQWX556P3m6fU1biIwuDAyCB7kgJ9Yp/V5a6onKhoraq2JuzmGNpvf4L4+zGj6WRpp
uP/L77ZOx5qEx5TvxFZwiJWAm+qaoWx2KI3qQwQIRGvaP1rL3Nh1dDZSwpijGdFuxwoulJlH0fCA
JNNGvtZ8tKuwq8w2Y2nh7+rTBP2a7WvN5FEaj8Qj15hVp1lulZZ0XqTszSnzcQPUI8TozM61CZXf
wo6/Nv3WxbxmIVT2uaqcOlBJJ/DSmDx1znDo+LNwKc5HWy0NuicsNrxzVV7VPunqZRkmN8jwOZHb
3cH1zUPMt6ALGiOpiCxT0KzOBixHiWryNNKr1XcPYtyC4+qGVyK5ZiiPW4AAXEcjRxvWfJDdL8fa
ugzRjb78fmef1vKlkZcZtoT5qUKbGjPbw4gWvfVo1o2+BMfd6AWRNZGGIa6G4xxnSg+OPR7kUG4E
giZZqFgsk7cTxKGRRRtuj0duuK9oAzxP1vyclP/H2ZctV45jSf5KW72zGiAJkDTrqgeSd9MuhUKh
iBdabCJIkABIgBs+on9qfmxcWTUzmbdTqbEwy4eIVAiXF8Ryjh8/7uakaPr9r7/GW59ztpezuuWS
1vgaWTZ+S9LgIVv8dZgNV7AQKthk3omT3lqrZ9dz0sFAS3f4GEjx0/Q+Ced8SK7X9Odff4u3hj/b
zB0VnhOIzR3jSOczu+3YczNfqPadUOyNd33O+3K14MytWElpX+W2GV8VSIravrfL3jhPzzlfxHAx
WpVOx+rVSybtNlv0Mn4vjX3r4V/f/O8Wqkglh1QocoSac40uDf2Y+OzWxlnzzlJ96/HPdvErtJAs
Ix4fXd2H1QeHBSHkX7/Xt5799f//7tlpEoZrwjnSj3D4PMaidJNYQfZ9T/PyrfHPNnE0RQ7SF9F0
NEFC9nVqwmuYPg7oHabv+YO8oX8RnZuRZs6nICujEXew0+tbqPxgboXJpqpgdO6qD11L2/Ro5LiI
A0/DAb3KOhjIXiSkFvsK2hlr2XMj3YUMZCJAP8/WKndSxL8Ysp3rhLEO9+C8dBZ3Yfd9WumDsMiB
YQ367Zde4zlxZ5YBq3q4/B696T/7OLpiCn3G/hcrX7+BU79bJbOOYpGE0h7boQOMZr5Bk+x6SZvd
rz392RHpfT/IFD0Gx5anDnLr9XcZt7t4Ie9dVG9toLMPqGbGZ6VWe+Rq2NVSblgY77pnvDX42cmb
ziQd28zaI83gCraw4CSh8FH+9dS8NfjZudv0NYP722KPkky7JUXdz9dj+s7mfyPlOmfw8TqaRF+N
2DhKHLyqcLJzdTWiTaVo6+oq9UxDjyu+6Qj5NenY6JzZB9UO0oN591tQCFOIRmv3dWjlr7W4Ruek
vrbthaRE2WON931q2kFc1Rv2ta7m5R3E940T7VxQcMoWKOpCYh+sg4+NqPOsNgc5vXcRvvG+z9Xq
NKmb1cPM8bjO8LqOY29Qka3fi3neGv1sNU3zoK0bcEwsPFzRoKJYPlH2ay1I0TnBbEJxGlaUePaK
iWfillM0Bodf2gbnpLI5bLyY42o8TmFdxgiT4fTxzvt8Y07OfU4zpHKUOpxtc3DftFNXZAxVsr9+
7DeSrXP5ObKYjjU4DI6Mhl+76YNi9gR8cl/LeZ82EZgP73UivbEqz1XoZrxQKFV007HNYnWZwVHw
J7xd0iVX1L5nSPPWTL3+/9/dAhQQCXGE2WOqoLi6KPu9ms17vYlvhMnn+nNRAxP2zoRQ02j7gvGn
doE6aldCJ0Tor3/9Nt6ao7NbAFFCoPyAj6iy5EmE/AdcYJ+SGM7svzb+2UVQO0ON8hifrusF09MB
orQX4fRrhLmInG1evkqtGfQ7jjXFsWOmAD5QtfymYA3xS8s1PGeg9TwOR7JE9tgsss9j1n4P0WoT
h8NBtrZIVKbRmc1/6W2E5yQ0Fy1+bExs4T8EfsLrvTwHJQV7969fxp8v1vCcgFYNUKpKoMJ6TOum
QeAsYDM4De/Fc2+NfhaRizHSUIXATKkpgFGcL3sz/hL2E57zzLgOWrTa48GzpjtUXEE2lL8Dev75
BgjPKWZErw3fnLfHePki0Y3o5lw0v1aKCbPoj6cDW8FTgkKIPXaQyujVFTR1kvWdB39rus92bkuE
NDzB2APh7EahPRTRefjeDfDnR094ThlrsyklUTjZ48gDafKu0zPUWYy9StqtPdFGVNdoVhS/RpgI
s7N9HEINPTXW2aON2kNah9dR9F6/+hsv+H/Qx5gZtmZAnOu7Xhex0zdVut310Et554h740WcU6OG
MYHXqEOsK2N3cPNc1ir8pSs+PGdCBbRD52CHoeEAcNE1Udmv/TvEm7ee+my3VlAP8XM0Y8aDTFxX
hDf7qAv4Ow/+51F0eC6Q9toUAAllohCiBzd1PTzDwfdTPQFHnVN6EWr+ySr53Kcu/bXdcK6Z5vs4
G+kwqCOUvkiYT+kkWd4zLt9boW8to/OtHGyqZZ1RxzBsL5QNn5Nx2Yt2e/zro/mN/Xauk9a7cBwq
Odjj1u/iIcjBfLukW1/gU/N0fg/6/C2L+Z+MMWyrPx5IorWZHWg/HOsAmnLdj1WMD7WBUbFxhd6y
65pedjEBv+tjnT5KqnaQHS6rbioT823r5VUaxGULXvr2rvXLW/N6tvM3oKVuhF/40Rp6QOvn3tT0
nrfu15b5OZfTRwEbpfHrsanStAwpNftVk/cy0T9HAMNzOieo6RY8sm09hmhSa+h8M61tiXaeJ8Xe
80R9Y5+eczorCSscGg7bUdhI7cmAUsEQpO+5u7w1+tkpAJG4EXXwaj32yeb6nAYq7IpUxPzHXy/r
t8Z/feu/C4+F0s3cATk6BjIqpqXd8eE9FtCf5xHhuTyRlnRqkBCuR0BIRuZB5NqgbKVnMNKIx94X
2grqHsetAgfJwcjj519/pTcW7DnPzK/EbKh3rGCAfWVblQfj07q+ly6+NfjZpe5VX8dg2q5HXeHS
bT6PQwuFwV9jH4fn4sHBFsOvIMWUuZlc0kUf4XN1H8Ma869n5q2XfbaVk80HvWvoeoQDRYN8hct8
GbN3pv2Nwc9JZXVc6RDE2vVIrGk/pgAiQZRXsAF45xZP37AWDc9ZZW0/QHBDZuao0K8fP440ERfp
2jF3BQiuMh+WhIbto61l00Q5Cceta3MFLk9Hc8Y4llyOoMWOLq9gdqBOsegIzu4o1clDL6ole7V5
m5oLu62v3Efbze0XaF9M6aFLaZTuoJjI0KZHe5deaTsot5cEjhI7ugxkeEEBHfqrJHathlkpzoTS
D/DNKOYOSlpoZLfZfBCr6aLb2prAHrJw9erkjJf8ejFpXHi2resO1eCLuQ/jJ6P99C0RaXwtHnDp
OLLlKwHLe79pRb43ItArCjFTxI8RTKUgoDf2U421PqGLUK9jVJfeoDYE51Ud6w+0DecXv0K1LW+W
1qPRkNhpu1hiO+gfEaG1wzDiFTqbosY0l+i769LLHq4l24dpXmr9AUYX23SEUkeqrqZt6OaCzx1S
dzHAkejOSFPVd5VvrdxJjQbVQtaZ4kUfZRXZo4tsYxe+ElKUq5Wpz5E5G3+AKay5ixN0xPyEbF4S
FRlOurqIpRw+2Z5W1TP8v+fPDeyIyCl06VCVjQD2cWhM2/HcaT5PL8OMbsC7Fk1f+m6BWW966qsZ
WsLSKdUVyaRTUqwL82nOHVdqr1rO4aMwVs6XXTXEDOItAVBEg+bXYe+3JlZFE64BuOCra/HqfARh
fLI4SoFLLEl6TDtOxkPfq5odBM0sLzNMbZULZG7bru2qtirZxL0uCCidN3qeU7WbwH3EkTHDLL2+
sGg0SvfT5irwjkyUqhIdIONcDMPmrhhbWJgPrjFJXo+0+UagFg+eWJv4q1aD/lFWYR/SD+HUBd2x
Who95XGmOoN+iwAtC83EEvopWXVCMK1mboqgVRm+rE3aeL+pUaQ5okko+bLV+6rQSqMXmsnEhjvG
Gh4Wqk8j7AC+rFUxz6PfitWLWuQuYehdHFWGNWYjKXmZEpnNj5tPRJI3KwiG6NBk2QhBcibineGT
80dDtiEs+j4U7Z2a0ImWw8ximA+JWnDfZHKc1GPAh851OXiipDt6Sjp9S7dMrJBvRVOJ/pk02ZiV
DhzfbdfgBaK7aEVnPsTJhaBgpNfTB5oqyYt00GtS9hvn7R7KUZ7kbqw3dsvEAg/KQsK3xu+g8b1M
Ou9GtXQnVaPBYR9Auiq9UH0AfYsqIxxqOKrBn7cOHZUnu3FJ9kQq86mLgg98oDtfRRnwDBIPl0k3
9+KjS7v6kS6x+OaJM/LZmbTvzK51a6flbrFz3N03vOrUC8qSlO8gqxSmU46e8YhfrC6CXGSu5poJ
VUjYvhgoYjuyZFCYaSd6ZTiJ54NcOGNXae9kB2tiiSYhaFtP/qPtgn6+rSE5XR+aXvbVS1hPUOnH
dER9/cPC4GsoPfC8tZDCziDj9hQchA5c8vmicgzmydCFmdm+x2IXn70c5XCFmzpti5hhqX7Qo8St
hMp8vT0HGa+bBy5VpXabQL/pdZ+0mTz00xjKPXOzXGThXNShA2hjNgbOwCSEdKEiukRlg0BmOKDf
ou9hbEIhK9IbkSx5lIyqu0KppoaCXprU0S6EoxQvB88yft0GwfKVq1QNJy19GcGJu8kXSLRtRbM+
hJAh3rDBFQCTOBfVlvtovPU1JIkbey+DMfO7FsbHnxsoo7CCK87d3Rpp9mPhxEIOZPNCQrxMufZY
hxsU6EsWt0WEpqYnGc9kLDjlYa4G+OomWQP5+QqRtk5SCfPmpo8O6B7OuhObkgbWxF37bVqb62zh
jT0JH2enMB4YNvfaRzbP0l59XlnWdfsmlhSbpA26ZziZS59vM2luWWt/4BnkN7pF4ntoiFH3WqYc
ypqew/IN0m4k2QUe2twXrkknXyB5plvpTLvK+y6SxNxsdeOnwlFOx7yqugHGHjrl9XW/smgPo9rX
xgRyDVcLRGHJyv18FcNldsS5ulklcukCt+zhaVcP10qPFLO34LIsfDtLmQ+aDlGeQSJqyoW0VVYo
bxoCe3Q0muaKa1sVQ72BQjZOU91fmHgbt8tIutnkxCcTjL7R+Zvtl0hLdcj6LtiKkDUsK0SQoncl
QVa0XhAd0estkisYGhD/4cWC7JTBB5KGbjdAyQsocUP4dGnXGvLkYbxojCJgM+THbBJ5Hfmtz9uk
isJTX0ucjlmFyko5WFunBQeLP71u+mDAWvEbJiTmrY9zXms+fjZ+GprnZBOa5TjsWLs3dOzjMpuW
UJfWd1QWKsq68aGrPRmufM3BAAhgpBuigx890lct8dWri3GVtrsh0KbNoy6pm3LycopODVr8YHmO
doXbgIiKFiwOw+0QhE1aFcKooD0MEDCnuUYvGvkUp3z+zHCSGyg/m2Et9KJoXG4MB8jdLHqtd41X
ml5o1lfs4MPOgOK4xEsB/InSUgC3oHnqwq0rVmGC/ggS6dYOORSVp/6abMs0F/00g4Q/j3A7h2T3
4p4bg47sq8DVDbumJs0meBjgBYPgAJner3NiWSBKUOLm6L7mgEFyGAdl0WFdPTvaCUHSZ9dFtsoh
3NwT2Nf0vIHYhlKHdazi9Qa+fRAlTJWZolKldESkBBW+5W6rYHOU1y7DjLIKyo73gVpVext5uHZg
qfXdtBWCLktXzGZc3UFDklhcjAkk3kqOOx93b2u2tcR51mzPHWjbQUEoGKYFVlMPD4t6Rm+yGnhX
HWFAgCMYlfMuKkHKqtmpH/txyYc0xn5LGrdU12xGvPDax4z+pBF7CekXbAfdV2nW1N/10GnjJXap
GCGA0LsNUuiTMZfI2YNwN4YjKEzY5d0TOmUhusUQCMpTnLlquuriaOvvPG7l4IU4C6YW61n7avfU
oRNjGPpY5dTFKFj7IJjpRWypzUC3sugLx9P4l0lFqKrSpgobvOMk9XtubNfsqIeV3W3SQyB2LzVW
DMB3auqiCWAVAdXGYGnLBk0fLJ8rNn8B1bolZUtJk+y7ZubbAzReorj0m5JzQecV+iIKQsZN0WQw
DNxPydh0ufCLDXZdIid2uaJJLISHfZyxUupsyPJNhJoWyzSFa7kMGd4oAq2ev7K59LifAhbfT/0W
rdeDrm196OJWTQdjnMeaV1vldhTXeJ/7sCEsNzVKgAfZr11cVtJt9TMgiTDJN+1gGJX4nnxioOG6
fZOwRe/gryMAnidyULCPXZy+TGpI1Md9yy5R+rHRIQOLqj5trerjj+FWr+Uc+dvVYUJ0CMf0qYrd
zdKABIXr1fc/IrhMwhNTNQa2ifMaanvp4EQS7yscETcR7/SQe9qF5BjE8HXco3glp4tmhiZa2XbE
sRI3mfzgLZ2zy5CHS59nocto6bbWt7s1nAdaICQQ0NZHPNXvogaJwg38CrrkkDoG0kVrYt0cmq3q
ti8d/HKhIuxdwG7hXLzNUKHP1hr+uW4JT8OSqBH+pr12+zSK2vg2CPkCn3m7bD8HNUcQ92s8PyJR
sThxV5rgzmuzQI95qKLmKmI1wQMQGu/72UPdDsbpaYVWEdPznYT2SVXgpnHVzhncwjnsi9Jwv1iR
4oD1cfIzFAkVcDl2FdkJg1MityCT9QVJhCM7trVQtuttFn/u+jH4Vg2IHfOtTXRQrBmUcy8ryaqs
XNg0XiEUJQf4RGCN+0m6nXQJ5N+TSoKrlLoGtltkIDTPqEjWPB4FFOzNtK7hhaqm5FFYOMRdp6vo
ZUHTbshuaoRcHT0IXCfBQ2WQ58GPd5jveJyIV3Y7jT41k+zAlJS9umVdELvvk0/WOk9lzHnZ45Qm
R5QTYwjzoWUDQUJHm52p5raFM5zH0TAC/8GtjC0jcpDDw6EIUKtGXtirDkfhDMLLyU9t1BUyQ6SU
pwiPHtq00yHcDqT8yhBIP6dCLtlRsX7siq4zS3yotnC5ttM83ulF6uCA093Cyjt5XWdzNy/JoU44
QXKVtqI+pFqbBWdSPbAbWZPZ3mQMBj97ukzbdp+No4y/qlrYHyv2yAsAPlgqLFiFsA/Z1nophi1K
TWkraGsdzAim59UwJVweIjx+dsvIxm7i1UQ4FJspeiC6Wr4636zqMNskXnMmgGKiidYIWirg7mov
zaTqfcdX5CLMe+g+kiZIaLGlmV9Ogx9TVSRNY+hHNTaeXkfTCuMk5E1g+4rMMFPU7YIVjntTvSoJ
cOiQlLqDyGxOlqlW+1j2sS3Hsc+6fRIp29zoWleyhHAdNztOW1odCSwa+2vr6Ou1BQnH6LIfw2h7
jNDZs53A+droY1gPg/0hNrsNH5tO2mQHFyK+HJBHhPwWYYzKXsaG4SnRtkOjLW+31fNbHk5AHJZO
ePOhJdJ8o7CMDb+sA3fRZSCGJPusN6cXxIlIaAvWtSTbZbUW8UWyENysnYYLZqEDssAWQHkKjcNA
1TS+C7KAfEVCidReDYPMdq1VZLiE+PpEDi0ImXK/tjH3r+rK03AkE21GuPfCpweJv6JjEaAbv4Uu
mufxNR3QlHf04artjVmR4SOnZL3Zb14uE+ANnji4wvJJljDllMGpd7WHD4IT4pP3w7CWJsrQcDI5
kLuLkFtqblKckmFZRXHCHlZFAlPg7nAL3M17Nd0lUzvs8Acos80R7+W+ShuavSBTY8tOJR0bjgFJ
Qd0blpl2Dysy1AUpw1qJ09zRhEkANlvg9hEUaLPnCAdqI3OgSwjU0mTsw1x0W/TTwM17PA06CP2p
x0EE9ZRAZc2WJ3Fv5yvPlXltjpbDtvxsFwpZwWhtzYODT8dXRX0EMESswueWxeLHLNq0P8a8Jh9l
G2dhEcykgtYQ3ZAX6wnnCMqEiQcZBR/VlXolc7KzMBVJn8wIoeJTZxiUnImLRHpIZBAiZqtqFT+l
sDcPc4Psvy3bjYikebXKiDOLY0Wt8ZfACcm+pX4AeLDNw4TM2HlUyycZrs0OQAzV+dr1bHunh/8N
dPa8SRLPJ9um0ujJhNXoMUn6oRwAkBc2CRkEokJzp7TnhzSL3vPxfQsgPIeyqaGa9KM5rsi6Sqhr
Q6Njdf8ubv/nH3zk7T//C3//rs02NrVwZ3/956Pu8d9/vf7O//03f/yNfx5+6puv/U97/o/+8DsY
99+fW351X//wl51yjdvup5/j9vDTTp37bfz6p379l/+/P/yPn7+N8riZn//423c9Kfc6Wt1o9bd/
/+j04x9/oyx85ff85+8/4d8/fv0K//jb//rv7ud/nJyeRj2ZP/nNn1+twzBx+ndI9iaUxQyueZRh
/pef//oJ/3vKMlxhjAFli1/FW5HWOfGPv8Xs74zBeQ2K4VFMk+wV1bV6+u1H8d9xGMRQooWsTJZx
MKf+zxPe/auS9a/Xgjn599//A944d7pRzuJp6G9Ck/+v5IVxGPIHfBghBH424Tmd2my9GnXQ8Y8j
oz8mr69Zyx6BtEGdIUHyVTX40zJErohTcR3y9gU6odWJBNu+fpX07C7oqrt9Jforh+QRcFR9UcuL
mDi/13N2b3kYlBsFwhlofz36m6RCQatew7LRyExhV3vPEYsDdUnTUyCyFigSUlimIS3JJnEAeH7o
4xQR4NgPe608eNmvqMZGcY0T4JOHIVzF0YrkRkWvTjt2u8L3vTJSPsa+v7KwWM/hpQQzoHa6TeIY
2E91V2fZdtkF6nKBdU9HovvEoNtxW+J7YoBKU7kPtfwGn6TLdlOH6NVmoMnuNtrAACkAepil5kO/
1Sfbpp8pUjE6xQ9yQtKH89nsBJ2OYy/rPN7E3QSwlfXI1l4BCt198Wg7mbW/29KmLSDXcoosKUad
2JyizJTXbfWdwRqg6gCiqUZcL7I9Vq7eER+WwCxyztWh3fwuHOqPwQSphvZZ19A7SEx6Cvvgq6BA
pafupbXPkEiFFqLC5RjfNL7eh0E0nkAQHXJ6ikL7aYPjM5qeIrQWxvyiCvW11g0rwbD91tD0Eefr
sRfkBlp5Hwh0LYvV8psqDi4AACGncOxzpICXUXkVWtQoA/Z1qO2XIA7TUkTNS7aKF6LEl77ZbhN9
28AR5iBCYFGBH3eTwNdrKSLIdSVPzYaOE+q/dH31OHFgzBRSwzFPXqo6/Sya6HlQ3QskU0nZpN0j
EFvknl90O/Bimy34+dx97+m14LbNe0MWIAYUxa72Rw0HznyUH9HwoHK0JBjAm/t6zW6d7L9VCeLz
kak7i9pVDqi/y8d2vRHwxNk7nd60MzjFMQDLGvyqHMbNB11HQy55qpEYpDZv+Ta+YsoPaAecmrk6
bZC6LVMV2ByYpcQi2drSo9oDL8WsnAbwxMnSfFdLxoop7O6JUAsKIeF9tsb3eu2WMvXNFzunN0OU
ELDgxetlBBWTGv4uQadKMeSNc3JH4dkNNT68R4Q3CKuW6JPuD8y222GOd4EdWe5QXCjg0CV34ENe
ILk+NkntoavjSG6cKaJIfEAEaEtOmh9BF99nSXBRbw8xYg1czPD4CrR4UYF4GYfm53RszBIWhsly
4jMq4mtaRj1m29bhQ7eqUw3MDvvq9c1BzTl361B0Qt2Njdx2YBF9WxidcuycBugYxfQ0w1XadC9J
Ft6zPTSRVG6JQHMlyW4BL542aAHmE5jS+fCkadZdrFWLUqZAPZayPY4sgGXzfO06hBtCwQ4BOMMt
YZdtS3ZAEp9mlGoPsw5S7IrtWTxGFvrGowrIsQa2mioi97xWMOISDxlkVVb4LQIbDW1ei+5LPyeP
aEETcNJanmCUtBWuJL4WZTCo++Zo44rl7aoe7awPmjU/OiTwNeE3M0ujk7Dp0YOVKOClfpekX3mN
1aACNeQGzO+8NvH9wlNbGBOeSELvpW5/zDE8O6r7dqgJWkz5A0l8gggNLIcUoc6QPIWY/N3myVUb
W6inZkHOE6gaQggWAhaPnM+APLbhUrWr3SVwVYQMnL4T22U12euGbdkei+cOOYrPR0PVfgX+nA9j
c5O4bWc2+pTFM3yE6uoRDmTf5ALAaLYHsNXgbdPiRSQ6HeHHpi5+WzDAXHftGD/hqrsPqELrUOpa
ZF3icpHmjizzNW6cIpIJIBIKwZGVfa4cv0Z1Zs3pok4VQNcckL7IrcMZwFZ2yFT7gDwAVaPpIq4a
k4NxL0rtpp8QLykQcppd1qcnglIT03iqQKu7edXLbmApbJMVkjh9NcTzs2/5TYiFm4/ggh4jt8Al
aQY6Csz5qJ3+sCJizGenUlRW9JfB+qeEZ3u5kpuNhE8Viqf5tgBfTVyW83mEXYRTKAzhE1KOgofX
QGlxUTVFG+fIbrBJalSh4pbnxkqe92kxolW4FHH/MeiXujQqKuaFkXIFeb6oP1mG6p9TtkgDPhU8
WCWCS9SYUrbrgnFnyXXoocsxkum6TrsrbyDvlsDjwCIupBQ5Hu8/9vX0g2TJzeAxewTCeTlzATI1
MgFY3GQR6pDm0apMOQEBCd1cyBk+x6O+C8x0PXRY71EIlviA1LNoSRWgVBM0yGr1jdggbKtnSM8g
NtJl1LkxH1EIKrUFiBT2o82XKS3Rj3MLqBtGxAQ7jAID0E8B38ICuWS5CS5KFK8+NpY+8AGOe7JF
eaJebwYQHoqY4OhCRJEs5vPYp1d0uYmt2NnVfekB9eV6Tj4MS1HRGf7MvUJVaA8McykJ0j809SET
p8FYkICguTIaX0gKmDmADyEdk8dhgdeYaQRS1WlbUFKw+2og2WltP4BGtJ6MERdRYnCi4LfhSljt
SeX3YPyjmwGmBZnv8mQYn5G/PdPFfefwPUwmPGsTTdi0CpXgTX1IRoieCd81eR3Pt6gUN0U2r9g+
3afXLtMcTFIUXviekTXcBU2flnaGgC1x+2SOP6RzhhSdP1Zok3lF5XFtq/F5cFMpsXSFqb7GXLxU
wGtyHacjUKB7MetviZmhsJewLO8EcD/OT8iwVwzATjMwl0r6ercxdWttB6EoL7+tkb2mLa6tHili
EWZfbY2eWjBfD9xjWLFgIbslOiixPUEd6MWP4sust48seTZrte46tT1BpuR6HaCL0wbzK7IFHS2Q
bvJ62WvRXWGpXQ09BkWEeYNg9lIGOeKkdYc6QFcEVfjEEjhsj88T+mIPmUuBzfZHJ+UTCfyTsbwp
zIxpJ51F4dffoBXjcWNDBSWTfUVre8un9Ao3cHKCjwQ8Y5HsHyqCtQjxubaEZUOTp61rd9bbPeLk
FStEAwwnPD0y2RxRVqYnW9tiyqw5DQwgzZp2x9jMh67y1SWqnDmt6m0XR3gJNCY3mdiHm7YFGKNi
Fwq2a8hG8gXXZ7HiSo4MgsSWHWUdXJDafMh69SWNgKemyBIhkAVqQpzHUhRyyGqsG2cLcDN+xuFS
UjQ6AICRcO3p+A2pKCuDBJaYa5rDECQtcM9EhwGKlNCu2IWuNUUYBDsSIrZSIfsAzLTOwiYX8IOV
nXxZ4MeAmuPB0C4CIOZCdCGMcR40W7HAG+PCVN0X84Luirqsw3jdNSY46mYbSz60JZO+L9HJh3Jc
9hHc8LFwPr6X7IeNtTg0YRUdoWMCd9EH1JAKdMZgQgJ8xBK5cq34o4x28zjdxrjX185gSVFEhWiS
Q/B4dLE++Vl98LG+W5n8YijklGAjutUmLSE6+63eMBz8eQvCXdkO21PgOMKs+bpdh61s0ceyrvgk
4CEI8+Y8+t/Unddy5EiytF/lvADaoBLitoAqlCJZ1OIG1mwBrTWe/nzg9O501zaH/6zZ/rbnakR3
EaxEZmSEh7uHriaubL7WxpOfpvtsTgnIMddba0nf0OQOjqiSVRqYu9xOX8RQP/Xx9VA0r6Zu3tmZ
/cWXwq8UPV8DjYZckg6NOzXpl0FtD0U08G7j0Hbpm+UrO+JQ+2N+SpPpYVJHr7PiTZvST5VlEty+
mwEbNHOl5VW/Eo2WrmxD+iaKeIfl7ZV/BWv2qyQDmVQZI5Xpsb5weB3YD06l9bFT3KFT+yoFBFze
7p0vmS8Cj3t63aq0GsbmaRxoVSXZU5v5LwrvfqaX4sj0dxzJnB7GJD0FPIIppN2+wONkZanxk2gY
UBrLI8PibqQkMGBJBAep4grTRf2lZ5d4huhPatQKUFK7WXHjCpF8TcfgO3jjpm2Dr3Od8fUyPK+U
azUlJlRt/B1STrzC1n/bhqxKZcjC2T3qo39azhXyx5VvYMY5QAnhciilVUOXe7UtTP+1n0c6DkyB
w3aSzZtO+3LIX+Vg0N3+m29HoZtK8fe3xZbSftdYQU1KQFpaRk7emfcMcF/RcH9WKQ1sJ4lS/NYJ
X3Ym3XViSc/l5iGS4wNcNl6DQdrRIeJaKWWUOEFG+2rgksgnikXZqCuSrfFumPJ7ppgUbl1hKdkb
wl91mhxv5IXWlz+kqg5ToqsjT4UUEcvbPp+DPZ1Pik4lfqmOAyAdVj6kXHGFkKVhtm5Iuj1ObUI6
EK4iSM5exO2+xfKEkWioRjw/jIZVadu3/uDYzaFvj/SgA7eV0hMJge7KsuLUWt2v7JhkW5PGhyTq
6GWo0aEzlcsyR29V2+ZdkOYHK3xpI5wEOGsXKlkMi/I1bfUvesVEa209V6bmkTJl3OTZKrAayw0w
NF0JPblulS5clzJN2THQvzQVHI7l9ne6ZnwQEft7ohgqLL92i6Q81r1hMbm3ecry6skMSYyt+CHA
tSISNSljBWKtuIVFScd4dYekgJVWvC74XKrccaTLBnwQ+27AlNKMCqiy0SaOB5Yt6p8qc9nIcrBW
0/RoVPMDhK5iSoRLb+4FltEdfK7GAe/wkkTrXIS2LnOKv0ZJ85SP5HuWgZpEk8IVXdibSsXnuAoo
wvNI5ZoUgkbuVCdrtbmOAsNYcWcwvSkqHyZ/NFadQfYG2ZJqCMLPirHXOccBogm1gc69HeupuTZp
s3iSfVuONvyGqmyRrcvXcmxufMN8GsUweJGZvAzF9CTgyxi5P8HaLE/94DNTBjtASC23g219xgB3
joDbs4ZbJQqXO1qLXmczfQqk/JjSgXHGVkiQJUZnjojaVisVToBV1yo1w9vMqr9nkekpuvQ81QSC
duE8zzATlozN0IKvRZm8dA0t+lb7VtuK6soGA9uzOrCgLZvXZsB+gUrmFMiyyVI1XulFCCzr+CNZ
VOhbd7MJ+GeX9kNg5AW9BA0qTlo7ovfmV5LGOmroY6kkIMIAwh7ssl0bXDWrxmrd2UQNr5dZtZKG
lj3eJHC5MCh/u8nzoAicqQjvA1/dZ6H4bsAniHvAzbpTqxUTG724nR70XLPI4EkoaX40jL5OXN2i
WWzNku5kPX8xqJ8Ze9w6VHLCoe/4aIe0UYKcZHMq4eRI8trsuOLD9BqB6y310N6ezDslVa7aOdmi
Fk9XCX67kaG7EbA7cVNxQpNAYAbjQWuuRuFkSreubPKhSL62bGvfS/oPP6e/BYleRF/qoim+t+eA
5y8Y6f8DcPruD/ovRE41CC4Q6P8aOW3+57asP7fp9DNy+uOTP5BTxfikmxogniHsHyDoD+RUUT7Z
CjwggFHdUgEt/4mc8ic6/Uk+JCuWpsiLB9gP5NT4pEE3B0zVKDJ0Fbviv4ecQtH+EzeVVEUnjbDM
cyuZxK9jaHpatbOpNgrtLlOI4ZMNhGa7c2C7gYZBSLdRYu1e5j9/Wqff4LW/040sD13aCT/xxSnu
2qYTZbEDPPBCTcEwtz11k3Jf8VQMk90xTl6HOjr99eN+a0m2PG+RY/z0vE4QqelXSjtaUochM7wi
Mtxx1jzGqxxU/IF9QgvMCFcI/9+QxiyPPOtTZGEnmMjBvPhs6g/BDJhDB7YzhOv7s4eK9CDbg6cw
DOiDr7hIO373Hheq+U9fsRFBICSrtnci8b0IcYeKvz3200CO0Dqa0zAJ1yq5uzxZCh4+eOhC+f7d
Q5cmzU8PhRYooSFmdvCgxq8UglhJ1PsKThXf2dKoO4Bfi+Ixij6itr+3cc7kOWmlwUvtOntXpupn
vw/WjS4OsDu8BLpekcmHWpoOCvSlD77g7/pby1s8I+rbkaLTB1mK7q4rHB+4LH+wJm7VGPWRJMyV
oWzhh/ecDLqr+9zSr8fgafDbF9yNTgEzfLVadwNf/+DgvInhf7fiZ8qeNO2VetAna9fAgGVaglVC
bvQfGtXchPkM299yjRznsjI5VYX+0TL8rum2LMMZ5V/t5ymcWzZXNV0pQN50N+/l0D6kMJ6kTvLq
700FCLU0ifUGJhany+ACEh8OcHnve5+3dXKaXq2mzdYuiRUPZjvdT9i7SbsxJMklR3ex5vPUlMl7
PkwBfq0PNsByXH+z3uf2OUWgEoI1qGFRBU/ZpmVfNhTJ1Cx+f5jaq1Hif3OKy0BACrTvM1+Dqzau
UgJaNdkEGOUj5cI7v4n561nrq1yxNcQDu4WHs8SwubuciCfxwPQCzrxaffi63znW59PW0lwxJLWm
EI0z86ou/YNGOe93ycmP6dIV4XqJYQCBp7mIPwolywn+3UKfxa9krpTIqnsTy3zTm8gEq9w6FKX9
OdO7Q1jBmyWmaFOwXlbWjtNDzUozvvmD1f2t2TBb/HxMmxzJrUV3UtvFRnVvUOIJP92U4qvKNhfW
XQYWWLDN4HycJDEdzHA+YM/4wTZ7J6yd2/jUiWTLysh8XKWw3VzWXMs6LWfLLNVVyvsdQiZgiA9M
Gt/9qmdBzSx1YYIlG0zZ1A/+FD5psH2II63i6JS2sXHI2+ABzsqhGA+GJrlzSz33wYF6555SzwKY
MUuwJMAjd7CevF4+tbxuUQfbqAE8T+A2NCcYLYfKMtyPz85763sWvyx7lAraEO0uoRYvB9vV5NGT
et2zhYGnBhbZs4qk5cMD9M5mPneXkQO4N6kcTAxLuRlIZ/S8hYxmuEEQrPvx1cfEv4/UQ60t9RWY
VQtzGJb6Xy/xOyHr3Gcmw7UvVRt13M1spAo6m9rJ1YpeHH3J8vWvn/HeHjp3m4mmQbargcHFSwY3
TzYQFwiXr65EEJ1SoREfZ++Y9QdkGUKDnpLV679+9DtX8rkJzSTlXdKURrzvLfvA9C5K8/7Q2BLb
ZTqU/HfHGfrrR737Lc+Ckq5lfaOJGiXwDgBknzb1PQyb7Rh1p7gI1ol00dfpSSjsWUM9ALXYuw+e
/E4IPne1QkChZmMg+Ts45qcceXNeWsjzNTcEfLSZVK/Ph15c58XNBw98b8ueZVZ6beGQIGf+Dr4r
UUf4NIEQEC2vdFUUN2E/YU53g+Xxao4DmD7mv7vGZ9GIot5O9ar0d2RXcfVk28GrhVPdssZL+Avn
dUtPerIurHla1TQrOcofPPudsPCWbPyUvnYhtEaBAmWn+NXrUobkFtISrT8NvulGgXkoyPLaWvsg
jXpv555FIUkJ1baZC38Hf/atvsI1y5vqK+gOb5s2BFL/4G2+s33O/YhqQL1+0jtuU1r6Iv/iq+Tm
qn+fK4pHyg7oUezt4ar7sKJTltf1m/v73KYoNTIF0Rt8PzkevCJbkBTJKep5pTQZ99hJ1qG8Q/Wl
KelIY3bMs+0H3/WdG+XcxQhoa7KqFrpN+VTeRt+kACTGoXXvP9YXPuzvePVvPmgJuD9tF82WIjuv
mFImWTr0WK+to51AdRwE06GT2TWVeTApgmoJD/Pxo8fiOvvO0p5HIXRjWhoRa8f+sHB6/bTcWH61
iotFy71oBrVCftBRmq6SpD3mYXLIUvsqA42u6st8Hg9zyszfyn8uteKoqU4TQsOliKm02JHarWps
rGaTaPuq2RTFYZph+ntJvSG9gagvtahJOqRR6nbivlIZWWdJAzLScRU2W7yROx+lztjRaQodW82d
EPx8uNHmw1C+6mDE3O+h1/ce5UNubSEFjOYW6qPJDMNxXSBJp9fjGdzFIKITrazkSVMvh+zg609C
v+nUO3t8LPXvrf6Q5bcK8jXN683vfbs1m13PDD2xkSkJkq2cecq4/NJNuKlHT8H2HTNwuk1iJ8Kt
VG5iFSnPW3eAPnqpHntr4j328Yi/j7SNNe0KFeFdrNZHjcZc58+XaB8ONtNAOlvbGhM+PUjftKjf
JFSgfeCGfXU5TslujrVbZg153bST5flStx41474vcqj20zYNfKchaLelfohTsQntyAut8asSxCvT
mm7tFB5Mo1nfGYB1MzXWPbIBBVduLTXubC2/yLXsS2uHBxOJmqIPK5nhylNjrMO0doMMoVoIM92W
1srUfGHQ9cYuc6jxtVvG+edZxrDfisLryJqgnk3cHPp9lsbeXNGlxDJuJTU5oLElH/GZuaMngJ5h
JdJvIRW73hT4Cr80/vco2NbdJrXdtEcNVWvDRbj0CUXtyYWY6a4Oq2IwtlXAmaApjiSZxpy1HxBN
BVK5zlToYZXsWE2/6suhWwWTJ4x9FaUHq7SuFUQveTuuKzQ8dgUTPnTmgDAfqlvEfrfwca5oqtE7
1iFVyRAu0IGYnj+iKtOyK47kXZs8askUIJ8gxzJp6Wd9fJNkw5cyB43O5Y09l0wp6aDVNhdGKmMc
HsO9NsfLKbLoaY63XXlRoXRamKVwfGnFmZlx0U9bVY72QwAZbtQvusm4HQITdu24mpPWTWR1GyLA
mxBTtvCoplOVSHRPxXUvD5hKJ6t8NnaD3HmCqKtlyhaB8A6RluMj/zXCUzYhZaDVbLXVIe6Sdag+
S6XP+R2vwwCmV+Sv/Bgqi55En6H4bpBWA553K01+It+h+jedPDopRvTB/fRuDNd/DXDj3NQ5PE1l
1/vtQVqm3w03lj25OAuuITodIopZfzKvfOKfgCWSTOZHw5veg+jOTdAYbZBaEKBUOinyKfTlvSXu
FiZKFzT3lpGTZ1J6t8SfMP0gkXwzvP/dlXWWeZhwEnWz0fqdpWWOH/gXQUtcyfpNEcuXWoexTJM6
etMirr5sRAG+RAvMX3x/aMjdVhM72rQcM6jcMmV2WSk7MswHM2/XfYYSxN9iqYfAFk9ZDd00TK3E
TFY6TKv8WZZJbph9pa5tX2wGBJzJ4lJtSZ5fZKilcyg2zbpTJzoW10FPo+0mMTsoeJVj3mXD7Hxw
pb13tZxVY6ija71Quw5gZ4dl/Naqepqa9ToKQW+WzP57hni99RGLGPMe8fYHz12urt8t/XkqpA3o
EEYZI66l5CPLMhllV5Nv+upL6EfwZgia9UuksOEWrKEtT1mkIvWHCvghovIOqGScm74pQ8ZAJmlS
kdLJC0nKHfRoa7ZcrUYfn+CJuYqPGRMonsW/Q6D44Ou/ASn/+vWNcwM4DB0Z0toHyU4LcwRTBx9r
WfUul585aStBxmKN3dqisdYHozNOpwaWkR3RSjSklQyffNzJOXYEGFMYaLjayLVVDc/S6TKrjPV1
mAT/Xh5pnFvJJXqF/Ac1/G4a1/ZVd8n8nccwdPIHcKCPNsPb4NLfrcZZXqUrOvpmkSzD4WAcEgJM
CYpiMHhwiVr9RrYv6zmhDQv3Sr2uVeVo5RlGs+2RaZebbDBhqSFFLk+RetFD22MXI02XKwaEc4TC
2oH40HX6qk6ftJb9/NqhZK5S32vkYJVUJs0Gw2lslFBJ7hrAh9jZOE0PYVLIDC8LYIysm2XstYAX
yCVUFXdZsI7sGV8KuJ/alzT7Hti8N0OGYLeQvxJ8K8yVAgu41bOVVctMbMbGpP0sDS8K0qhBPZYC
HpM0Xbfa5KqJvFLr66TdQZ9W4ytdpSeLPaYCk9qSRkfJo2PxOJbtplCtjQUfB3dXp0LVP8XNJufH
16pYjX66DjLDsdvnHFZsZt7pJIT6+Gpyj3dz/UHIeBue87u3dZaNSiZWBwki0l18tMBiobDLXqoa
J7i7XpDAREt2or3t6LYPiM3H5yq8FlnvLKyJyejWc2c5TEC907tgY6WHOAC8jGDRkFHq6n4wp1uB
RmisQieo6wsN/XMHFcvUOmeyfS9O6is7wWEvKtzFbiMzIMxBglCt3g2tydUQQDXLiMQWbXUSrKt+
3urweWJD0DrO9oltbhO1cuOMVE0w8qEq1nEUrJUc2a9urlQy3L8OcW9GQb9bp7PLFMdW9M6NX+9E
+uw3KkQq44J88CD3Mz3hdptacAgj+1rt9K+lFN0hxcKU+0LlxSVBeqnVjLgzqmul3uls83iSrmaj
gDSS3Deh/qhmzc4IWmRUqivpBfSnxBH5Eh77gBL+2WjqI269B0sqtpqKVC793Nm5Y5OezUHijpPk
wbZZh+zGKZeupLS6KgdjFyD5C6uaodTdVpledNiVDCpDrlqsjXa8KM1uN0XlNmp9nEsgdfFP2Adw
qAxPDjs3fqgW86eel1nc+jFGJbWAMQq/F/mxnHiJsNyxtojpPyLU/7fu9H9h35n7yHzrx/515/l/
bsMowSr6F7XPPz/7D9WO8clWaSGjl9GJp4sb75+qHWEJelimibbnF9WO9smybF3GeEwRpqouM+r+
odrRPpmyKtsobAxd49Pm3+k9a/qvacAi2tF1nZ+n6kIjTJ73Zw3VT4sgj+b7qayubPWbPqn7Osyv
41r5Ekvy42DOX2KhHRQr2PDTDlxUJgjj9Ajtlb883apx6EGLwHcIm4EM/m/cUN9JF3gn3/hzv8Gg
1hnywRNp9JCgSHMsebndQ9Ux/HgrqAHXDOKzMccPKPamWwg41zh5PMiQB+0kdW2otNOLVYhDbsHv
iaALZYY0IVYGkbOaxw642i6Kb30SQMqJy4XFbN9psXKLOcQ6MqRtD5uJ26TGpKx/xqHikVbdVddq
x1E1d5YCR9+U7mTLvvIzwD4r2lZduu0saVuP2XPGrcVEltwp0y95g7VAqMLBzJLi2zQsGQNFSHtZ
2XhTlUZ9l4z+Rs8hForIrFYy9BVca5jiW9+0pnJb5NQV4Zg8ZxxV3D6ux4iC0g+1VQvnrM+MEynr
rW7y0VrBcAR+oDv0XCXGIN1zmw3Yl5SddbU0+hqhIF1Q2xupoYBWms2QmQ/MRH1F9YiyoLzuAkSo
sK08qrmNrvtbu+TnNnWD0FUfbqum9tS4e5BmFc4LfjNDcZMqLCGs3dsM7r2RTv5qLmN3pPKkkOww
oynkDR75L7pcOXINaS5JUDFbfpQ6XYGhcR9n1ypqnhXeB+RO1QNjEIBJLHM7GSZPKbTNIJX7Vm25
p/gTSzcvY2bEqWrT0eElQFrNgKWZNHtxqFxVqHLsnolflNnlmO26+dVINXWFY0aK3UxzsoLiOAbq
wpniDc9N9RAH8+Og+etJlq6oNg8YvRSrkCHzHYxnaZC/iMXKwxp1hEuqgjlIU98onXGHhvdSEndp
W14Uc+OipAY3OEVB9JwrieI0Tf4NZTFkTWsT22JiNnn2bYYr5ab6/LnW+yXMtkRe0PAidfDvSB0x
tN7Q6kwVi6dHO9aObaYz6QFnmi44sbirrmHOqSnZK6FJ37sQAlMx3wY61U4zNSVuT1K0rqzPuTq5
upT7UNYYFCd8Ce7d4AJxbCpF2iq9/Nin1UOiALWYxQNuBdf+3F1Man6jFFDKhyJ7SE009uO1aqeB
K0nzbdhnHm5Hp6DQXIx4EKlPsb8yy1sIBdiChZT8oR7vcepwe6vG1clf1NfSGkuoo61SCvvYmLg4
ursajoyJwg6qVXTSyXVv+2ugHcfUwi2NnT2mWN96K9kmlrKONuGkHpWIl2f61nWkuFK5vIy+XpuN
v2YgNWoYoJzerLz7Nh+OYTv0pI/+lcagA4eT/yzFrcfvuxrF9F1VGq9Xpa0cp0zeQjLQxM9+Kb9A
V10zBu/YDem1Mo2pg9OIhugEkmZVH6tB/1L22r6J4K3aYle22dsvGhS5Mw3o3YT1nQkcezM1d5jJ
HbMyeNIH5ajb4eskiztFUw55r7/20XTvUw/rMHhTGe8hrbxpkvFWrqStiLPtZLHFJLykpMHaVyJY
yer4UgzW954rHxHkXlbVg65d4K91FxfGDgn0SxmEXj1l+7FU6XsuWsfQM9uPXPjf+hd/ZkU/Ij5C
USSa3HHmef8ITlMkgmGc7xFDo88woB1X5VOsMKjRyhFNlsGXYSTPM43N7OdHfwj3wl/yNiZRDh/Z
ir897fy3gVUvbIEeXIEv/ivwkdHKqqq6lu/leCqckXTVELKjBahJ0IUz7kAC+kuPTbEJG/8qLrMX
bFEO5eTvi1q7zvzuNECCbfPsD2jiP5DV/F8i1HHTL8NE309rvCL9NZ358Yk/khlNoEA2dFnWhWIY
P0uQ+RNhGfAbMa0GCrR/kiBr2idsGS2FFIMcRzd/SmY09ZNhmos8Wii20BRV/J1kRnkzkPxpM6mG
LeMfL2xLmBY1w1sz8ac2gT11HWCVLSP6JyrkAnB7YgzvXKMyLcvxIpTzdYSbrFO3WBd1aeoUnYpb
Ree7qQivYIXrjhCSW5jqvZXND/6Iu1Co46UnSbCIlfC6mIyWNrZ61LANCIijAYMFHaObL8PO92CW
4vOg6aWTY/iyTgzztkX9foymDNDTnx6QW+1bTLMUvbgKxuZSsuS9JLeHqU8vCjvCkBKifFPDRuYq
vi6L+EK2MVFUK3VjD3Czg6K9bsf+SBm3MSs50h0M9MSmbsS8l2ojPyRaGT0XRjNv0tQsjrjcmLEz
W4CK5VxMoBoGxi9RgKZASUfQDlNU7boWeg7vXbwNykuq26RQ1HIVdWN6HY+GtWmDttll+lADbefc
QCQQXbbBiu0bcwzQzMW0H/ywsPdJCvTaRki8pX6xGyrqu1otdGcsYm1XT0PtFAFwc87Q+32slsqq
1Mv2MNraeBUPsenl0QSc2ylfU/wvDLu8jnOT5AGXTtxCsE7rE2DIbrasrS7HcPqaiPsAWM/Mp0Uc
4uNSK499vtiUDc23NBq2Q1ndDkrxhFGBvbJSBa2lhfzKDhTANqmFZSzdZtjbMA11DtyC2aV5oT0j
8ITI3DWlTIMdXVwY7I1FDVbUBk51fouJxlQknmE0n/WgB3NQ6td6kI1VP/cHybbSTaOqydUw1PJa
xTDJGzoJrW/QjZgMQ1fyYbo47IO9ZMThOsjH0kOymS2S1tINuzjeTLJfHmw9y5G9m91tidb6Tol7
lDOli0hhbVSDO4eG26VJ7vSV5W+6MlpQdKQshVZc6u00n2pEPCs9s3Wnq6TXt7DwH4iPv+ck/xdW
faZsweil1Ho/PC5ODc3/bD+/Ftnn6Ge+8T8/+2fVR/kmVCo0W5iyBrr7j6qPGGroik3gW6waTAqy
f3g1aJ+423BwwM3nzd+Bu/DPqk8zZH6iaTGbgTCr/51A+WvTHSm0bVBwUuMaRExVkc8g4AnLzlTN
5fre8CtPVPIh0w0XIZ1byJ3LhzdJVnpx8ZFTifIvxebyYNvGatHSda6Ic0qfgcygalutvQ+ZrhsO
Tm0yDXSqEYWEm8hO1hKjlleykq3frAUk1LV52rgAoT3CCzKtohlwv9KEg1GZN+SJ2+jNXh+NjRpm
L/E8rUMQklztb2IOXhp3HJfW6RBelSjxTFx2hgJrH+HhVOEYgbjO0uSuKF8pIzdGlR31AnVWZtzF
U3/RK9URiyNP1qZ1MhY7PCdd2UaOHVB7xMbzAEZuRjdCt+8YT4Ogq2IMpW8P9CjiY6iXntykl/ZM
X1WPPveLRwGGal9otF31tXWHCGsd1OVzFLSHutFXDX9x5gk6mWKePRr9KZPDx5Csf0qK9QQ7wajH
mx5rHyxGS9uJa+sSlcZdiWSFEdje8sCmrXf9gJ11Iw27pLauBrsnq5/C0G3agoEqBrid7mbx0Wyw
lE2azcKJHjuJUKy7LVYha+bVY+ErO7nsf8kYmo6Um9A+zrt8yLe4Gn6Vc9QUiimf/LS5op6AJzeU
T7bvr+c5ecGdcKL6s6omdLR0fJBHaaPO/doclXsZMg3iCbNEJIbeVnJa3bgUmXUo8QmTUM7WCZB/
4pKyKquF8QnfJ0cPAjku1zOGS0prfG6c1L9MbJxnFx1n9xHUftZ9ezsY5CKoBMSSp/zLNJGqqTLG
5En1/TBgrIAYaRSHUDQbu0LxFOHkPSTfjXGNo9SVGkd3vREcQpsioMbyNTUvIwonVaRuzg1ftuYm
qqR9oU+Pc9Q8BawHcisscEsvlMQWAN3NodU0wbdQ6V0R6VszU69j28TCicvXt3cTJO9VVqSXobnr
mgERt+BfXzM8GcOQDRYbx7QZ9hOSVMXvYJyjSAN3rPLcwSGQ4h+Dh5nDVCy6a9FfNVW7y1Fgjkp3
I3c9MK8mjpKlrWv84eqoOqVhj18ZjG4uFsy1X0zg3CQVx6qhEMvw5wvTYjv0GV6Tgrre7NxuKp9T
Ue/nPrlECrpta7FK53hrG9kpU81jnI5XAbd7WVW3dkCWlUoHX4lOc38VRsCjtnrf18FGoQad/Oxk
coTHUL9M1HqDpuqiD76gnXCNLDvhouuCSzmpnbiV4q9LBVupNNtZebfnNBzD2f9g0AWONr+0yP7Y
DoqGK6YAp9WM83HqfYIhWT4YzX0t23elYd/Fcro2g3U7leupq5/wDPxa9IQyZbyKRrEu2/iiHWgL
1cWN33sFRtS+ILXBLxeb+WNk2Wu5CDZlXDBeTb0oRco8q/Jk+NKdPnVulJrHcobyoLH8cu5aenQr
KeOhrqrdYm6gmz0GsPluAhpqzWGdVh3z8zAiJno3PqFJ072cEx6bGDaEL4l1VRqF56f1HkqMq9Xx
K0DQKB+6ptiOY/ckh8if8+GhRgaNiye/H6QQXPmMBhF5224AbDwtILhi6Y2rwabHZbSiHoVDxOtA
s9bn23gaLiJcJsfSOGKGwVEvdkWbYzHYXARaf5WhwovpwGTmiNoDH9pUYfrBKVaGC1xKPcwbZrIe
PATw1vI79mlhX4bVg270V3iLb4vkq22Zqxk1pjSaK9n6Qm6M64C0593sSdCYeiVdgMPEIQLylkK6
xLon9qXTT7f86Y8S4md3oyUL+Klb+mMrUKFQxSjUzBQqvxCQKIYzAyVgc28E6bYwnrqWcIV9eICw
rNHzrSY1G00D5R/EllFKTtiA55g+FBx7LcWl10qdK42s67KDgPRVkezKmnjYb+R2P0pQV2oVYkmx
LWfqbsYy17q+9bG9NG19q9SPfXBdYj8+Ft1jY+U7VdPuKz/6shwwlWAAxLmpMVTxJ3vXmVAutMfa
tld/vQoLz/2n8mrJG1QNtBolFaongyTkl0XQU7XCRnBu73NVv1/iocaTB7VzpxrYDmeVjwLybx+o
C6FxBGFGn09L7qUa//OBfEEv2r3Iio25Ml0NQNkMDm0l7jHeoXQSxxpe3cidMCaP9lBvjE5cKr0f
gjPlf8ACv5iT/bwRlvTslzUAL1++OeWsImTq2SW3+qnE1AT9RW3oh/sBg9k5rnaSDX+Z4INB37bK
DahNBp4s5FSp7tWmvo2xY2vy26EVuN5g0M1RnPlVW+mxhkUS4w5rSfYhpyxD/BlQZaIiDTvzWITV
05jnpzgPDhURXO3zXWF3FwyoPllNykVirVHUPlLiHfpKwEdR7/W45mZ2jBZldz51j1kXX2bC3oci
c+pUOyJd3gRxgLtn5fXUIdbUXcipoN3qxML63JCZqMZ41cQ8knQwTbp1MSvrZEJijCM0gHyexasR
LhkdgAeFv4sjUfkcYEqFjr/GWojbRpXuGtk4jlp4KFOkon+9B5c99vMepEmh6pYma/RU6I2cc5BL
xdcjDECHe0PStuhxPC39MbvnP1Da/F+CfkyQEZbtp9VenO5+8aG7i7Kilo7fmvbbL7XNPz75o7ZR
zU94yYHVWcKyLCzL/1nbqPonABiL4MP7+aNt9aO2kSw0k0ROW6iqKQvZtKiIfhQ3kv0JlodsUBHY
VESqAUj4d5zo3gQjf+4RNNyIM3UaWswCMCxGeyz3+k9ndOTY6y1w+SGgr7K38054sSE5uRlJN7kg
gU2n/pFxaJzCSp4cP4vGVUGDQelXWFNWpzn+LJreYfxGdDWEEuSUofyGG/3g4DqNkl4L8Srt9tr/
UncmyZEzaZI9EUowD1vH4CPJIBkMRnADYUwYDDNgBsBu1Ofoi/XzrJSWzqouaallLzIkU/4/kqQT
sEE/VX0cjTYZ0TpVt1cDc0Bc5jbvH7t4sBYkOcpXXtwtpgfYojpnYQC9vmg1UESa1z/X8vtYUQxk
DUNmegzIZaAoxwTYTLd7QeNL3118eZ6oRzgPPQH8KndFrCLGYjmKp4Vf7I0R+6jq6kgNz5lmPMb7
2qd7zu8vczHlsWlOIS1iA56eTT/MhvW60CpfmU3zYkj8LLKky8MDRZnc5wtjuRrZKk33sMhqOhl7
+MXM54lB/ZhTNFp9k5X+y2A9PCKcXzeXFNxWbN0FwvWeCD6ZgzfSvWuq96ERnwaf5FnR67k0X8TU
lpl06+3gu/uShov1Ge4M57rjIjAKNgfLtPNnb3efCopZHky7qzI+LtpSlEwsVXIANZszDXd40BQe
PrsSaOf+aebeTZa0L5KRDmEOxSbNagKj4hAGVyGN8SBXMT5gz33DeT1mm4UdxPTeR05L6cI0MfCC
La3Vj//jpfnynw8L/55Y+g8PIC8bt2talh2Poe+/PoA9FxmtQlrEDSrrM0nC6jQovLkVPWlZ3yh9
2XVPVzRMsJyLEmr/SIMJoRinit50SeWQTamWGGEVmxM+idmlg9rSRfEScCS2lvVrJ1cn3ovJpME0
xw2rWcxD81nJ7m810AEw1KFIZ1SIw9CiKxXU+6NDle/G07z5CRwA6+tuLTs9f+WxoQWFa2saWYb5
ujf0yXCu5nGnt8Dw32BM2Ec68RGm6mGAlNLaxxpx4AAEIJVN6Hwvu8BOIox2gV/WaWj3OX3Zd2KI
P0ZHqqqxqC51eeq2vD3ybOrTXhaEcjoMD4Hx4fGg3tEqh7GO6jiSTXsMbSmeNb0bkbF0p4ZTtQFC
5dz5/Mx+7rxLepquYw7QYKGJ6X59gRMwJi26SrI0/qkJdloAit48RTW1UrtlfHFMhABD2rRbcOoF
PR/v+l40Z3F1Xxcoi0tNyxZl/U2GZIydcKt+bV2PtZmWRKTa4jbPk4vLxlZJl2/kigxLMPLyvk2V
+aKpaHrWEexVlpFTW3fDVXi+xJ+K79nZuD1pFB9qOCrqSawFN22JC0asSp/7/q+ecxuXr7s+GQo3
IxUOWWCN+xenUdNZuviW5+3PNpXRQzOPjDQbfS1o+qaWvpgzmDTmrbz/AdbhT29rkXFbexjkDElS
7eaL9KvXegI6EzkWLvEu2GhJL52Jxi8mPtFm03ai94ppl/eRO9WDNUm8K75+NSeeHkGHyEVPximM
cHv5btufNyo+sVza7kk19RoXckr48vlPofVhY+r23V5lHGn4O2tpGc9TuRkJmsjUFqAX/PsT2/V2
TN8Kt/pswkOz7/a3JQroAxpNbjWYm/jbFwo43micXm4UjkNMUPwdbfiZKvb6qzP49Pn4+AiKEbOL
bB9X4XpHcnwwdOatfzYnI0+QZZ78YgpThZydDX20p04ENafY/DJ1a7FntAXFaxDVJ3dGQe2s8EZR
v/O06jHVtW1jr87f6Meo8PO4lFHT6E/C1IKirFmKPGZzSWm0+izyOfYn0CawoLZb4dL3Tl+kOhjR
2L22Cgml7vLqljeby33a3JJ8wXBlBW37rVqrbPTGMCWVP5DlLslVM7y+WGH4ETjWknaMgeN9XsfU
3/CpzmJ0D5BPkmUK1NEWDhPZAepmI70bETczGQpe/HCvIppBfKp5nAoM9AKqaYrC2+q5l+lOTBLa
Xm4WbyoFSkGNeFMjIE+U8fuyz4n6hO4Lz5STNcY4HNa5MI9FwQk/zL1XmYcflDGAy4AZQDm0P+F0
y72z67enehjBG97/iEpKW1fbx7pNdd5djRppc77icX7rgk7dvNwCl9BM6dKWPe7mrr6aY4IcHkOr
np7xsGcOhWZnPu5fo5g3ejLN4KTEsGP6YIFpDKq8Ogn7xZOMYQVz/nPlML5RsopVLopT6LKMKs9j
oKBRK4a5FseyXU4hLaNuR8HlUm5/sfk+unQNcZdzs6lfrGQayGJ2elmfPGukLPC+o4mAPutcRWkT
mlYCDFxltTVcGgGym85+XCbMxVI+YV7jSH4OkXoQetApbZA6C01jfbS9l6CjTWh032HyNA+MjtsM
H97PufIDwhzdjf5DyfnA+dz9dnl0XkLZiVtujNShF7zIMwhvbKup5Tni3NVfh/p9HGlXz6PFew40
kwwYu8RLNOVGeJ1fWW72a0ifpN/T/RTMLZQIZz5X5vi8RKtzvU96JZvzpOf3xnW/QADSibbmJlUk
TMay3N8aHI/l7O4PpirpeDM4h8hw+hpVwoSztDN2wB1yqFy4F/NUP+SB80GXwxOGHrrowvW7aX8b
hXf0Lc08rmztGELgebNtldagxZJSUEE71mCkmWOsdBZtPBlM6i3V+VQxevPRKcvlUBjFg6K/VvIC
hp5L2CLX05VqUGpYJ4U92W4S5WmETjt6FXYRHdoiMLNSWCkrdn6pzR8Lcb7Y8ASczaptr6NgL6h6
LuyjQ5ZjgQznR1h21mhfYiF9tLDeUQdXU2LMhTeezcBJ5KxlBlAFtaUv28M67ZTRONRv2vP3oV9u
ot/OOxfvWPUGO4Tk+BhMFEQV4sFYg5eVlrCrLCFi7HVJ6W+dP8kmg2+9EfUL4kGgZhmzPK4uBa0L
v+PEoIeZoVTrpgXVkUwWqUPqA8Xz2XkH2U92zO/uBwcYHJccZ/k+1sRV9jsbor4QwBAHO+AoabRM
Hhm82ixxP8JG+pfFd76WtmekU9Be0KIReenW88OVZgUxZmiSzMdkTfcU1WrwtUSsnQpiDULPNkBl
YaE7U9b1tgs4ToCY+jhc+ifi6c3D0GEwrDvAYUZlpaoTInbyx25eT05He51fUoY89rc5NMbznbJy
sCtbXyJVULvq4LHHvSWv3KmNZLI454l8oeCtmX3SG9F8nIsN96S50G3l3mlAsqVdsC7yCzImPNpS
Ii3KTR7NLYRlYlU0Oll7ftxGl7iVRTkSJDIDPXVUN3QeslDSJtOFO9mekJItpyySbtiIT1FnYa+c
cCfncWU1oJMldx/mgNOLd1+SfNXTgFdFL71VE1Oxv0SjLVJvmW2WLPd18OjCHdWx47SZ9CXnHivP
/LJ8Gtv9YdjtNwx31Ep2sen86SKATxJrjOW/All78Cikjmd6H8XiiXh36d0vDf8ENsujzmyFsDJV
KfgdHElyuVIPuF/cisRPx8B4gCORsQHdQLvqWLT+VefyYVP4xTwqCkfL+mJ2xm8Acw9+zZrl+P4F
4JHkUohksNoWYDi0prPAxTqUnPR0Yb9ia6VXH/6hwSZysgEKHaom/93R/39s5XLQudXd8EwvPv15
RflsVJ8OeM1UlcFva7UpfqupitB4rk1iGfP8fVn7s9kK6yBDdtC6g+BRSAAo48FZfWp7iwot3LfJ
HrT3cFG3XYpQbRd7Z7i8GdQYSg21TVTRzfXOYA3t8zQOLXPX+YY2UWRbO7yUer+0c9rCQyU+YHNq
LnXErWmb9pu7kb5SgNqcezHtgAtLUagW5mV3czo6l+f6LbB3Lj1thY2tKDJuZY+uxZgM5kswZM0+
dFiWoScW/lxfwe3ETXE71914YcL8yqXzzaLyKoYEMwaHCSZIwkJy31L3S2+AVex21pDAWqig5NBd
F/8ALkwpjSEQRFa7OrpDdHHmreYzcY42p4Oi4kPvZ+IHik+hH0XOYXVh/gGlZW26zDBx/42t8av1
ihvPWzVarKKzf+4mmmhtZuJU0qgpr1IxtJ9G5aSYMVK7k5RgyREAsRd8iKKIW3t0Y5yGuH/KM8i7
v0Q+aHg19R+zdq6RTNyC6tmx7NCaLDjTcOFWwT8Ig4gV2JX/D5e7/a/qO7d4rJcIBQ6FTdyg/tOU
Upve1EzeSIVPXb/W4SmgCaPa7kW/Q4PiJz+EIgSwjyxlc/FaciosXDPb7n7L7n4ImJfDboWCFni6
RqfYWWPsltyFN65HxcB28o9b339LNfq/j7r/paHrv5SM/uXf+v+IbnBXSP/rgfnXX+X//B+jrP5V
UOKv/FNLAmng0/OMMISqZ7p3PME/5+T2v5n/mBZHiEKcdl2i3P/Ukjzr38y78hSgwmI5wrj8v6Uk
EAmk+KK7OMtf8/677mjzP0QtcFpbPIZ8eyFzd8exvf8gJel+41urwduMVD9yxlhjC0TZdaW+kctn
eIZjN2R+a6rEMOvnfn5vZ1LW9CLodHB4CsF88bT1Yo+xRp0JjWJC3vNvttUKqrojEpftKxyoHDNH
FSX78gJ+hqGR2X0XL160/vIkWDhmHM/8havZ1udgId/ijVR6C7I2xdKNp5F8t+pDtgiD6a9j2l8n
FBnLEnkM54trOg3Yofkp4QbElEYaVeOTMjOZFlpijvvRU4fJ7QCZOhXD6dJ76dCXCpswKzw/DuVM
kOJ967I7axRRg65iTQ50q6tLh0SO6C5etCwqMnbttRETGr0/l0emSGsW5Nhu1mF+BH9OM0+F08Bm
3WfzkoRsKUYtWISiKE/MHJvzEJW0F0aETpbN+V4IrndecPFD7y9NjfIih+Y9t/rfwAjIls/l33mm
6HSw7eO64yu369MqOmrT7PYpUNG9PzR6iFjvaxWqNF+4ahIfbMygTxsvImjhBGm0r9FxtPTPujHe
6aHX+L9nGte2y2zuKZHq6rAX6/ep8U65m4nuT3nvEqstf0B8wX9+D4M6ESJ3WJC4qDtQFNY5X+tL
dR+jQ855m7mKgDT9YLvaI/+TRw1qGwehfZqaa4vlmavPnERMUFKixgxwuz1r8/BH6GJC7kG0npbC
ec7XJVun9kM403LonxthvVYVDNEGuAz0+O6nDOHR+MSY61XSpdvPTIragfJPRLeOMs4syoHAIZim
Pty7gzvWKu76+amtjTZbVEVRQMUPvUXPnma/USDKEu3Ai4geq3p/m2b7ZLC/xhG7eUzV/GWxNsoz
vUhdW0fFeNcLmpHc6LgiFhYeGaKxKga4SDyVrvGn9xFiCBYs6zu1TsAnVW0fbP3hV/piYncG2Ypm
sRQ/uw7+o8GAS677ucxpxwS/REJwK34MnF4potS0kw982kJtj27FZHTcHgq7fwTHtBwDj4jXgLEs
dNSd4vBXO8Vj7rknaL3CLHJgFXFXBJjFtr448O5+Z9zmxkzRkAt4y1sHYqxpYNab2P8jNiWomCEt
4U1x6X2uX477sXcWdbFczWKH+M9hHgkM8B9TKI4HBXnOpY5uEjmUGEHLsc04bihQKKj2t2LPb8xd
bpIgUrtBrcV4nUrE8bSnCp2Lqr9lnfIorQXQTNI5eDcCacX24j/pYboWK1npEJjWOBPKg6dHY65n
YDfH5+1VLADtiDna8UgX2FbQ4Nc2aq7Lxmmzy3uF+NUo8irTv/E6EnKfGUhVPE6TEA8F/axpH2o+
k93PhjvDC4beMyA/51BySwisDMTSEOshunWdwkUZDG5s3PytNR4LNA9zsB7qWl5mW86nuREX39mw
8dBqklj9PevuEOB1nVNVfV1Y81KoXJRpW+LHqvPULSTYjA1lfpfhq4oQ0sy7xWOVdBAboEEYMnYD
Y36gfHB4T55HKZPSEF7s7ghtoL5a3A9jTaM6vJfmAhATDMyEXR7A31Pb0n0xAl+IzDZT7mZg/e84
t6+ne1NE4DqfcEjzo6RVpt4099cOJTMPz852L1U3oATPrkUDTFFWSdVyVS0p28ACL7/pCG9j433t
gmkhth7+UubAlStaXnNTV2mkTstA5P7+SwkoLSPv0Pyqnf1tI9xtBdV8EEVv3Wwj1/zgy3ZxHyeK
XHPX+jJ40aPjbL+cqp4Pyl6Ji1Ge/tUknD+or9MezE+WKtSXhmSiyV3h6in7cSsha7uOZLzXeqlS
kbhiXqwOcuNG3fpEVKYZpHe0sU4xZnjziYTVhTWkgZhIFTghHQ3UKsduAGSEVMyMrMUrYMSsOokR
BvIJp/pjrplxyjuXplTPdkmvfycqPm33JmqqCQJ8tOZufF9043KmZ+XlPq/hJTa/5V3vBETGKR8N
jT4EXAEtNVezza63yNh2hwUMGO0YZeMy4SCRmLj8mQ0NhQ3LSpQn0uGfWtKqW9dKJ3br77H+wXNB
hbAftE/KLk9F6YQnYx6epo1C4tYZX0JlES9CX6x9F1CB0HUS0NxK30A+uyIdpvytYk2UYBKP2FDH
88KKtkmLsbzXYCnLT8G6flTc7zyDIOo6U3Vdmmgi5PHcY8m0P0D3ZCA770xhO97jqfepK95g8+bb
MYj0X3NePw0JDtAOrNRqixcml09G2Lo0zofnfCnDdBiDTxTs/RBCA3H3ZrhajkRXUOIko2tUFZra
rHuNxSMlyPURcPAhckpsueoD/ige2i8NMHjOuGuXzr316vu4fZqIW/XsXWS10GLtht96o8fGCplW
yRJ8ql++BDRrZxJ/xoGYTIcykBBLb8hjc232IC7cKr2ffLtYX4PB+8oMwWcuM/VJUOcuCSnW8VkH
3Df36QQnOHYWS2c6VA5XnsW9sjIfrW5dEkxh7RXvwPqUe7wKtaepMhTeZxUEqV/LAN2LXKRFJGbp
5Ke9GJeG5DE36xA73ryl7lBDwPYBZ7pD16WdM+4ZiZE+KXRnpu1cJe3W2qfV4Xsgnt2lOX9SavGx
LQ5W3spFhOZYwia9NufBrM4weOebBAdn9TWzAVfU2aoxi3d9/phDwzgr06CDH4fWOCPKblAAdNl9
tp7Vn40GxcHt5wdVzV1SDLLLQH6eAr2q224Fy6GrK1bXFWpAOUwPckNeHXJPHjwVfg5O1ZzoT5xY
4BEeSKd4vP55IujSuWpeAcpeo3Pl7hcdmft5tud0r/hyIzg9u2dyYXbmEA8lUkBV9szz2B4ST/SU
ucyLytyaOrewdLxsK82XqFn+uhuh1iFyPkItt6MCGpltE83LbKrmCR14NRA/I7xYcV3jCpzK3XgY
8LbMeqzfJ9XVh7J3R4jV7RzXNKbfkUBorP7+1HWAgT2ASUUQER7E8a5Fc14tAVyh2dQBSt7JKust
ww3HahdJYtyRG/37l2ilmwS9LQB9+Ss4U8t96e/CuzuWJz9f0VODhkNHwF3XJXvS7m91lRjYVS8N
oDEmgWvz4k7IW0VX4gHbFfUnoTuDAd/RHNCswE6s6AhrlPlav/p7PtPK0whwSLytRptfh16vpyAc
i4sYf/v9SEDXH4qL1+23HmzYsavXc29pdTFR+i7CxVYt1xvgte5h7n3xxaBKO6Bu/qYdnZkj+3/N
MCJe5FLEDB63kzXAJW309sntQgMUtx64Pl+ExjDUT1wgAoxkrmOeTTW8mLkIyQxP58b362vrNX2C
q2uUV4/cAWRc+L+YLscnoypwXLUk0ptqvvp+Q0MMoyye4G3KoNm3B9O0vQwZh89kSnfsokk+NZ98
o8YJjf/stXN30ab9p7HqMI06ZiYu2PBr7dK8bjl+lw5eRRuGJX/Na7UkuWWIRDXhCTHQSExxZ92u
7nRbBvNi9yutLWY3pdNoPNXTUj/qHd4L3hK5BhdBTNLUx02372vUb4eQ5oAWfvdhY8p0AAOKYZRz
Vl8b34a5XUBw3K8RW3hU5UhcGQfvoXemq+fvCMf5CaDGQpzL/OirxaaA3VOZs3Oth4qORxCK9lJs
R3eKnJiOdJY4n9PS3eY4VDer6at0wQ8bNVWBvMzqYe0nz42mOyPkEMwM6iaP48PkZ5WGotP2KBoA
aC8LOYnMmY7LHgyJPVftQRrzU625x/QGLCkWhj/IKOCBxj+cR5us4ecrVYUu64oLlGpEy3w8KQYF
jEyqKa7z9WFacu4Izbd+GOeDG3VQ0iLQ5ozeDo2tl1NvSBAAs0PvgiRD7070CdpLvX82TzVdGOMw
zFyZOoYRrE40KiWFBRwvHJgtgUNmee2gu3brvUYoD382cHXi1duf8yF4GgoKo6QBkGqy7tiv/S2a
yark7Q5jeGuXxA5hnvfCP7u78SXqtoNAd0NSLSgKOeyoZWoCSVIP02vQfdm5lzlGRIvDwDh4WE0F
gkU/7Uy0j5sfsU6vgvFFdciDUr3qpoudMQqScvKZwi7br2DsyvPCeG6fOvdC9F1h6Liae/61ZSB7
v0ReJXInszsaioa/rmGfeo9T8kRP08EziOWCbShmZSVwlLmQWP3HYAcpl3bYT2iWmcjptWqd10Vu
4tFoUJTt+q/75nJGTNahdw/ranjHcvAz0ykeclHvaMxzSq1V3bVUxtRvstyYS5cB9RMTZ0+KeuL7
d7BpL4zHrq/ixtT4nWmc3RoYVzO/gDQAJSxHzSV987FCMMZQoRFjOZZ8PfdP/qNW39YNFO688jNI
QV7WUy6pISyWfb6PZ1czchuDH5EyYodYNb/M/Ntgip+Nx7lJ36/+5Z+q4b8X65oyr3jWCzt7gKn8
CpPnqXD76Bxs88VkZ3UQcY2icmLbb5+J4sIWQgdzwBZNy/jpGe7H1EBWGmmvxproLGOGC1KSuw13
sHj7L4glfw3ZXwfs9ZzTFTuNCTPdnweOtLQkzQGvUCswmxYG39RPZJYmnhd6iUtpfwvJBOmx4AhW
6GdVCxBSxfqk7pEgcF08L6bK02Yl1xKg/PcBSi9k13O4BUfH7+/NTrSs4TUFdu78GqyhPspQxKs/
ccYKxJoVkpKFJgTlKDhMxcAggrDBudp3zO/y+mkz3SOwi5hZZndSJYKEWbVfCz08ETC8x2M+o9H4
MQXi3vcifivP8ON2rB7K8H6LsOdbLu6klfDkeObjvAzqJIPcPagVyLkxHa2Klqm5+CQKNZ1DV3zf
MAJkjkv9Rl5wkwtJBOnhcx66IlY2NhUMcvV1Yt9rm/5tKa3fRcRx3iksCBklJY/0dvHjef3XckDq
DSC8H0bybIdqbWLL5saJBj3y/ik4OpPsMwNI1MEQZuraQJq9Bg2l6v3oIKdZx7qz37fJffLq0kzD
cfiyBzSB2dMnvCayF20v+TYUhAl/4gRLnbYVfgq/sU+hI1OugUfTk/T57bJJ6RZI6AqAdbd82cJI
cmwtMF6wwC41ajXXahqbMIdX5AaU3xJGb82j8sDh+sH4VwhuHwhQoq3NbBpeu852eDHR/Fda7mor
yAG4zO0xQGgyiogUnKd+b9YwX2bOrLEnMDSLoobRCfhtDoOTL5sylpmb6zU1cmeP+7sTXA/GIR/v
R/uq+2FbzVPgzdEB1nuKlQRfvOIf+zsZks5No2qFxFb7zqUnutXluXddlDp3WIvOu6nsBK8vgBIb
jR8OGwT0vGtSwDmh8TxUg0p8e3+dZpXIMatLvhndbK+b8H9OJiMdr+4hg9jGfYD1oyBbRlL4emeR
OBX+D3CcN63R3VFpkOH+Ett0ssK7s8jWCCfOzGYJ5u9KC9s3bwRKs+HpRkp6WUPEG6bXBPf4hbkz
PXItcwkeWOr5Bo0Zpqi89B//hj33dVwX68EurDExoboYvh9LD0QOeK20XKcla6jfPNgbL9CQ+2+h
RGFR7PmctufhwqH/YdT9ft7d+UUzAH1rpJFnNGIAhZYDmf9g+epYqbZrHTvzuEIjldcqmth/TW6b
0pxtugvDJ/g6Uzy5xceEmWWtp2+BEL+wIDzOZQ6767NpKnCQjWCo4UCCirpHThSsIL4iK4iGtnSe
BVZacFdxP0rhiXTt6sfQXdrMy4ER6d77ORr2z1zz/jfBmlD16cWN9YMOPUGDkirqJpnmLWHmkCce
C3TSNZ6mR6X4kss9ePS29tjd09a95XDaGHHqoBH5Y/FlcWuDQ0Hd8lPSsluvmWrwcIEa29LBXo7c
rBfA2DTuMA3bVcVQEDEmLMuNEBD5ysktKUin5sbXqjruYc+vcrxvoS5EnXlPFlHkJ996nEP2MWph
GPVA68oMt35noYXl5hUPGv+SF9r0K8k5zLZOMUXW29+tMq67UaznVmxZs+JzsRlsmfO9nBvx5jBq
CiA02f+C5+LLtgdxjuJ30BslFKIeXn0Z5WDDjPLMuQM5xfwlRgYq4CpKsqUDQgRdCwYATPip6DPY
KeJ9YS2359BN9Ogfx2ZoL7NxxmZgJG4UlbFVol5PrPNZMy7E+wmCLt69GmheDxOE+aMFMm5hvnYY
jOZdWiUN/jikTZeT1fbuhKAyg2I145oKfyBm/XURzakcOdURzrCyxiN8K1ouVnSE4axkYeX/mK/M
BjEtkOORu1y57DcAmviigzmR1aqPorjXMPnImuyjTGIJkpj9iplpfqfUqH3obPgCcLKOwdTdos0X
V267z4NL/9Oiu49u3MubZRbfVrX8cRjP342WoilxPCzdoxHlD2vNBawRNzR4Kx3tgBxoaHz2K3Yc
S3IQq9tscLEcNuP8LoX6O8Oej4tFPNaoPtQQTB9ev1RI2hxx2yEgbzZgKEJKju0Jm8gAi9FfqM7W
gjaLkSSFkQ8kYWZ0pRBBAZyPE9PRz5F43/6uhti+0Gt1Zt26sEk82p27ZnnFUDoyKPU1miFZLeSt
oO0vJnUYsSZvWjJtSxQhlhjnyhf07VeLWXrmDB2eCM+wiSFsVZKbG8pZ01+CvVVv3EZOhRNq0DhF
jY+q/nsHWhZifyGtxLHWrP/yiMCgmyfYf/masf7sccmFhREI0D2zZkHGmHcohR8vbG+ncB8Rf5DI
yBk3dx/P2CdyK0kSR9YXLFSMa+//i4jQh2n0tzIcnoUMtjispBHPwvgNKx4rC5tlYaF8hKRxi7XN
Nnt4CBU3lQDuldd1X7fGnmLXrhtYh9ceO+hjcydj9Q3ZrVdarhHYwxWrAIWPqvpGSWskEP/MdjGy
VuwtDptiOYa5nRTlWp1cDV2uQGI4AK/ClbI3D4X6DEZmj121ZaVdX3n7+pRZpxFPFGrGLbRWQUh6
3D5tybEtGosjhgg8CU6ZmZU2YBlrqG68ly3stouokcyrwTv5M/G5++PBjaUdnpZo5HnsWiyzrXio
wbgcLLwhxwLdPDeiKNvvzWWT4pRSL1Tm2HRvFFIMR4OWEjiCVmZVy8PgOFTEbjZg5fyrxxpF7RqP
rlv8csoafcTEd6b63D4GRoPxlHuMZXNkMLf6ZcHtHOdYOeMKeN+h5YueDJ+0QBuGMrnHvMvKtFM5
F7z6CEpLF3FIL/GYGaX/G6Xcju9ExdnH3alovaxnbYMhaF58KrCGWa0ZtOj2OIkVsX29cR6QsWWh
wcp+J/Rj5S98wlPWwuuJjTp4YAew0t7qX9YR2xm3sI/CrrosxKdYiS2hTdG6BN437hYPXuQ/seFx
Rpz8Kz3C4SEsIuvIyk2hWwiDM4QytjoYhe3qV+OucFrFil9O05ehljKR4cITqhDV8ao8Ug2To8XM
jbsd9dJe0SV2pigC14mzaZB4zmvjLKd7hGWRdP1gWjiLaP2wfaBUwMjScnq3IkGGqSkApM78bXt4
xivwXkkktoa4W7IH4eNccQ6lxukwc5Znxh1gwGJ6iKU7iodlfm1mTLS4QMt0XDBm2aWsUnONXjw7
ODUNYxM8vqC8iPuXOXC0ADMayw23lTLkmlWHgMrgxXY8AZNOrGV8KX+aboEqA4wMHbzAWSzxUpje
zlDE/onTr167IFX3Ds11HDP6ASNcXeVwYnqZ9bp7c3eFE3lT2WA371alxutZERmkO4idqZX0/ukp
yOC3DubveUFd0jNDSl/ycBkGfDGSMT7Yh0SvGGqVLFJwMDvbXHWsOkYem+18a5cnx2P0ST6qoGxH
9Q3NRYx74sbGerUo2v/5bGPmAEne1tGXBTXfbL9GCyMsXLDyivuvhfAK18Soug8TumKuw+VSWYye
+plyO6YvLVaI6S3clq/WbvvxiLX/UA5zwbHQ2NGl7CMLycGYVudRK1RBbuLlRkyQMhPkmeTONDu0
XDbQqboDga4ByDNZ33PIEe0ycELfespNQ7VnK8/i6refdeX+Gv2RDl78+4cy8D/CwbozoGe42CyZ
auRRmQbmU4vf0RQVeLDtc9EnyohkWjNI4uA+vAblNqZbsX5Bn78Fhf1gWZwlvbo49HmODlrSET1F
RdoN1UdpDA+i/6nlUYyqy9opeMcz+WhqSVuUKz506fzlJ7fuzN//Rd6ZNbduZFv6r3T0OxxAYkgg
om8/cCZFUhIpanpBHA0HY2Kef31/sKtctrvqRtfTvRH9UC4f6YimQCAz995rfesaZNR+vtldRoaa
ULa8n2mFy8+nZZXJV5P5pe9Xj+nQHtHK97uk7S/ZGB81Y2SnbVF/ttVdAl9W+RhcURRRCHvFsA5q
80UHp0f4JOlz83Y1922zGQifyRJQoDWMSwep8FKF4hwi715GrcGo3XKKrYFaj8z3YRlpWCGiJKDe
qkL85MjBCGiO80zcOZWxJP5t5aoWmZaL+7A1u2TlaMPJKphVFDW5s73uv9RWSwWlmy9RYLMNA2go
pvg+NQH0a2jYz7wAznIIForzCMCFr3zM6AQIhmYMCl9GvSQzvjVLAIQYGN0i/Wym+kDQMrExQ/sz
bbSKBgCHEk8mN12WYp/51yzSTLbcb3xb+cES0QsZdKrbJUZeL3sDYM/IXKtn4+OYVrEFaSWAJNJw
VyUIn7WKrNcut4y1Y9T0blk0Ou+r6fp9n3G/pqP9WTVzGnU4vRYz9B4FFpVG6EoKA5C/k6k/BnpJ
brXEiJz4hHLHVYbOyyl/xLlP8yB9mjc4muIF+5NjWVsWhRVGCwn70iq9tWxpecYCm37YX80qGnET
p8tCyiMtORQORYSiK/2ss24DfZqEDAf5Zazcbe0ErHnZWC41iwO6gS811VCCKue+gEdnte2L5XD0
LkTZb608juFziAOIb05ClnaCmYBXhqexwUpQ5eHeiSTncH/2JdL9qib7OgyGWgVVhr4TppdjRP1e
1Oo5a+ktJJ54SdL0p4bUqZjaZ5xSr/0ctW2mVFB1OZ5qDll5Uq7R4VNS6ZwxBgJCaRlgik90Ovj7
eGw/M8xAq/LL7jny2BWVplOJs1Gqu1gr8l00qc9CNsfGq5PFKAMdhwCxpN1IFRV5FlMsIgABS4LN
zvx232n+Parh5zka2m6118r3QH6jUoEM13xmKno17cDbJvgJfCvf6ZlFU3XvlNaw1FWrVi5l9bIZ
CCOT0T1WOklGeHyoBKATF55lkaAzr8dNU6h2jYwLJwQFhNenq6Hrw5VPnu0S6pqOmZDNnUbNqgSl
xgv21Zq0nH0b7YNmIraXWD2E4PKnVOzl5mTwESro87gkeoXFxUsltx5jDKbMWK5ATMWCJ9DiMDvU
6X4I3U+JMHWwmc4RfRmuEyr9takzi2+DtiRZi+Rxaigo0BjSR1u/kz5+J5JelqPJ79HhTKgGThe1
SO4ah5LA0ZiaG/AKeqnNxhkCW8u0eQWsVW6ExXW2PFWghSlgRuvTj6RAEZyFWcoImXLPcTS5cgAc
0CeZT5xuuQHEmWUQXFhdN12ZMiZPKNwLj8xXYX8WNhpeVtZkrehIrR07sLZam7zUpu4TPhtmgBWK
hzbr2HdYfMgXRUxsZSCqI2TYCCqLPeeecVGk/dbVoAeZBWpMEy35Iv2oNInYJnDpZzINpnssGDrY
xbMY0Pf06EgtViZ+f/w3iZNcs8HFcdbnPRMpXPVhNvRb4fpvYpPK4mVsaAN5DYewgatvIBkHoGfi
X0Gr6gQZukg9SFfBvDwHbODr3Jlp9u41KTOSAdETMCTkTOaS/+w7mE698L6pJfC+Wl9XNQraPKyr
pZMQh5yhC1rFE+IWQ5LJOr8tfQQqnRuNi9rJxSMS0Cm3pH91GFkWucxWtANf1OxFMwY6DNUFUGG9
SkIAiXXW/JRFeZ85jaSzNbW0FKddXCkUgDIOjjrwIEH+L6qKkUjOjFyRyTk4mnE2BvEcVZhchPI3
o9Z98sluLU+bwb/zdQtWVdf+8IkH6Lt1S5hNl1ikqcrcXNbxO7LZM/FXYql5KA8ZyaeLke0SW2HO
BK1B6rP2WuuV0c4FzQBMvta49v4TnTb0u96XAVH55IREc4ymduWD3iVa8Yzz6WuCHyVaGByCalKU
jN1L4kcXyL/UWsYvoc2tZ7lcR+4MDkdVvxkG81ibDNwxS1mLfHLB04fatjQrDIQkhGW2edKgSm6n
XHL7OV96zWATdCV+z84/lYDks7mcaktqFOtWeiP4IInCiYeQOn3dz4ApYsSzlUAxtTCKbJ6+4Dn0
jS+NtRE5RvaST+k6s5gwTAOqHeUyj7UpgsPpq8PTZSuFQM7grVeTfozL2dlu3ho/KDe4D0+JW3+X
rMKkWklKzqgkIqDVHv0o/BlPzjZNpHvIZuJu1zxRSdmQ31npxMUhw7phXKPV+Rl6h7cQvTSfepPO
oxMyFhNHVSpF36/+YXSVs7bdYOl02E0K3BCDcuJN2sl4pRcQCKelxm+2RHMTLDyLsDNLYty0bFqq
EHoZZpkjszxhUId6dbCaBtlumceFHckfktkVanfvHefVV2zK5x5RleHleDo4NjtfEwLbVSfQzQEo
gETq7MFN3mDZfSIUGe66KfbWOGA/NdO6Ihc8+AWq6WjKLmlngx6MiFgP8DwsuelYTlhjbPFsWxFI
rSIOaceLeo5nQBNhqiveky/6qdpWgyKYYipZsJN+jTkOiYlWNEqdrqUhRW5uoIKtFrQf+LbyLa3m
UzV/QCx+pMF0dbp12wHfj5mmW5EjCktQNkbzIlS52JJ0xP07LedQWnSXVkPTwbw94B2CashUtXQ7
xztgF7iD8+Izhk84PiE1ZLy1rWdZhg6uQdHEQirH852nkw3ZrN67uQbfr5+ezKnfBlW/j3h6eJKx
dY1xN6+EtBQNq/nq32xcjMsxBLGtGb7cttxVC8nxAqTIMj6PCIKXgUvPOxPowA0biT9HxkfCYBjA
sd0CWuLIGI/jtqqpG+2uuXl9SIyEk/QLd3YWBfQKUZtrqzQCmpLynFQz1Dsv6ouILX0ROoGBqKcl
j4hcPnppAdSG6N63AqxOzNI8wX9K9QEUV4owX2KImk5p2b0OgnFJhhpsgYjDWKRt2nNmTxAjK1ZF
zCQL8pQ/bQshYZJNRL9PFgV73yyMFBuAk7/pHQIQfcIJI/NoUwTNEt9AvGw4cNC09VaqtLKjo3NB
BK+7orJ2UvA79LKW6UYnFtoJd4VTfJKjSGXS+N4CUpu+AEULUr62zowuN2E+0HLIUY6QnwjFDuwP
woDylMTTTVb5voTQ7qv6Cob2DAJy4Qx9BNbFxm3ZOnuSmuwl9ouOEWX4hTDnRUkSZKIqZIzlJEtd
pCcufrVUOpJJF4x41oClyAi6wMnaLCjCMzT3aJ48/TBEL8bsEyozugEyaBd+h9Uu7xT0mr6mRpJ3
UVfdfOx5iyrcJZJmnBpygmYkCKkRbbfpu1A3mftzZ0drmXtqEZbeRzpDSuawnlIQeRAVN7sLc5Z4
QL7Q2V5Dcx5LklUDcR5dPA1ji+DxZdoPLyM6gD1THMdgPtXyAT02o054z1MxvgDGfEUAgXaAPqsx
oHSzG2i7OA+YaYbHPnrzXUgcxUg3AklZrHmXklllOOsZWu67mMPePshpnepozEApAwxqtGmNh3fm
/0SYa5UimURmC3s4RUH4UOgOYUBoYtCzcHAYiGeMfaYnZUE9LYdkjYo2uBPUsAfXKJ9AWIVbs61R
V4VyXViz1gTRP6b4FSpdTlg+6t3EpCc0MdVNAhTBDIHnnbI5EDzs0iELNmWaScpIgPLQqL6dxLlQ
MnCmx5BmsDKlmX1JJ8R3CJA45PkZdOZsj8vjUXk3GnmM80edAQzbh+bb4p5OIYe5IS/R6FvflQg/
qx7lLLKIhdPTYU6atl0OJo31Ov4KNCbO0mY8hN5h0fNl+p19y2hIvI9GT8lgvVh68jOFraSkBZmm
batlKJAwJJ4RHNDDXidTowjnatsVUuYBV2YVjDSiyFp2c5BdobIgwOITYKMAetRjzsqBMadZrK2l
ozHCBLDuRCa3Wyo2em9UC6I/mX/306FoHLk0ImQf1ZQi/cWKgzhpLxKvO+pjuh7YpHS9WZuynS4c
fqeLV9OVquIYuxv/UHJsF+38mYT0PQK/bzfC7k9Da/pLJ055AQ0YVpZT4dKtHVYkBjHyart95BYf
qiLNTCLl60kjQGctiB8YkHNXaCYDLV8rt823gxany+jVazEDY92nWg9fQCI6i1qlb4aDka5InlML
bUmWjB+yk3dNnm6DqTlVbG8mqthxGLZsh3vfbzkste+pZNLo+7i1EunhNRyoTSLHuzVx8Nhl5C6Q
3IKyPHW+Wo78S2GGzLHd97LvUB6qgpEeDcwexXpRxeWhyvRVa2mXJIo3U9McrURuLNoLvgvpLFAq
2aqmP7FUDhRQuBUFemxmNCyodbhDzUiqEsCiWKMajGKbBsGUf2jATsY5+ay0XBz+wWWySBDF/eOt
2OVfB02Gx0zzNqWomn2VmPNGNI88KiS39lfTa+PaL2LE3UlPLoAmXqB/AQD10cCaPsVyVD+IVjjY
E8cefzRVcyqQTrX1p2j7k4PeCFEewoNEyIOI6nYDDYXnjOMqdUG2MgE+LIP01KekFzuttPCvUw6V
ffCiwTAyY0Y3fWi9DTUPrSZ1NijHWUGYHA7NlP/0Y9Pf+XDZcMRqJnAGNmHTMYhzsMd83YGRKoC9
BejEIPh1B574R3w9jA0U607JdC0sNLqMrk0aZyxZpbGOjUAMtrRSqW6tVH67lp/RGZzzTWr+UWI4
o4wNX5reOrBm3APUg6gnmm8rjd79aJCbqrMOvuj2AWyQZehYSGapcmjf07WC0OftexVhWke2uwL3
7fjDgxdyN5L/h57AwwOgSwyLuMmnRYeCkk5rAhrHQaKb+d1jUCagJvCLr0QbudsRX5VlT8uucNkl
FZqB2kIUbfj6yfYRhrW0Mxi1pAFD+CrceskQvqQjGlWLVISi/nWYmiLFiyhph9RKdpohIZ6zQxdF
chklh69sbLg0QbjBkEAPqjtENqEMxQwot6TLdHTupa7HwWDIYV2autqPJkpfFzAVNYEer31NlbtR
C9/pnqwUzJUAOmockx1ixGDHcwwBzGCDvd31JALOeqHTUDc/sHpdYCDqe4UqeppnJ3lYDUtW63op
Q06s9KvpZZB7xtnsWuTYmYPqOhBrNvdK16E1C6CZ0I/JTBsdAgvFBxXLIDHfFdHZ0fxwFXvhp3AN
Rl/b1HTUinbTGjDdt5j8eF26IU3G9IeuWzSJOkqpaFzaWuCsjAy7gSlqcRbwFn2MtnjssmNpMYHO
TbVVk7zUbbIdxExIzadn2eAodrvkZ+Rxls8MVilvlvgI8VROU7BPg20VLBvt2TdQPvjCF4s+T/WD
HzF1SdmUxpKPhGl1BbNYCykXmKvp4l4ZHMJTDhY0yFtOGDqdFMvYDz50e6cq0SJ2B0R7wXoyVbQq
CkztuCROiUdDLpqeBUw9qWhduMgFDVJRao7dQCjlUUa2Oqe59crpjDWKQ+CB01JPpg8i+cIfdowd
uwUB1OmWmnmNSPqrLkjS1RgYBhOH8DC6oZjMeGiJhp4yxkFISCmUJmBL2XgIpb3thAgWhZrjUor2
px6wMLileQFbX1Adf4U9W4+ZIZHRc0rcNC8+a01nSzP9dDX5DpQ7o11oLh3rkZ3Bb6N2NWmzfs3A
I41+G7//l5bB2vXkuk+wmgi8w3mDbVc45VZ22hskjhqE7t4Dsbmo5zYJXqVdLbIJhn2aEXsGKtMJ
jVWgRfWxGbS1EGiQdKLRoMvi5k4sBiwzMIdjetDYr30aOevJ+znktX0SaFz1Ci1HEipjCxOuCZ9b
FR5K9t1gcNWq1YD4y+wa4l4s5va6avFS+ktwXSC0yvoZfwdd0nwD5fm9cF31G9Tvv8al9y+9fP8N
4bYwkQCpYa/71169S/4Zflf1/zhGP7LPvK2aP0Kgfv/5vxn3TOMXF2+m51nQXD3d+QcEav4OgFuh
g+kyPUivvxv3TPkLHEVp485j3gTqCU/f3xhQ87dM3iIABdSpJi/47yGg/kwJc9EiWa4A1q9LgSzL
/QuAh7yTKUe8nz8G6ie5iwMHvSqpVyB5WfKzdc7Kk2NnkSkHQEYEmV8t/nDl/gkDyMCD+EdO2f/1
Dv4S7xb6TWJ6Fe+gLHyQmLNVZ267xqv+NO5tYKdu+Ri178qh9eIYkG6+fn0D/zU3+kuURMX3V/Tj
f/3pzv7ff/5j/dufg+98Jov96Q/rrIka0tG+q/HyXbdp83e+1/w3/1+/+TdW2dNYfP/H/+QGzZr5
1YIo/1P+DgW9TkHLXfev7/S7HxCsouSP9/c/fuy3G1y6v5BFjwGZfrBhcX/jWf3Nmcp3LBsYMxgz
8ED2r57VvzlTTcEN7pgSAL0QCNlnT/Pfb/D5eXFgN3NCAJ/POOLfu8H/jEbUUOEQJwR86C+GVF/G
ssdoAms+7U/MzZuFrgGboD/1kbAz4a7bdljJyw5jQCT3EXVO66iDkWr70KX5GzK7PuDKMHbUMxGx
y0lCWo2RbTEJ0ldT4m5IQe3wL2uzzl4ds71WoUv1UDES1J4GFCknw6UdJeGbaxnI5T7kVDT7Wy/C
Dr8GYtxA47R8rb4lcfZZKpNzIf2iIYzzIxfuzGjqiCKM+selJosVQ4EqLDeBKe/iVqM1Q54SxiQU
wjrPjeExZSHsk7b1zDYO6m+tKvA19FufOa5bJL+ebe76voGROd37I2mo4Zf0QBxnSA90XV4nf2Ls
8OqHP1sUhlPmvvahjaSFhkNEzIxpo8Jvux+2D/pFz2+VJb7suB+WYGEfDX1aj4TEe3kdPyXKFafK
BoAy2OM9+K3Zeo5G0MuQS7lj885mqu+jhjikUfTPqrDPE7TIg+PYxascCR4YVNxtG1VV73Db0IMO
oNOaqpJrOg7IaR3bgRnLsYDpkivWsc8BVlDIoOuYavdh6o3y3DowebiGTyqhK2LFFpzhvrxrJ0KQ
0NUUN6WJ6AZnK94ZuX5M4USvmp5i8N9fYP7lBvgnM/s/d8X/aSX5b7V0/KcE+IcfWhppn2H0Q6vr
9p+sIPz031YQ7xcIcDNmHWjsDDv/nQEvvV9YpFzhgBlx/7JF/hqWQc9ZmphxCQ1j2fn7CiJ+YdeE
hiANdklJxMW/tYLY/2oF+cvO5ImxiAtg3niQ0rlXF5qr3IHylXiRd5WMYvXF4FTBSeoyiPcEZODe
mzDgxcSLP0qsX4dKHwIa07l9CKb0Ne7rd4YK9blg2sboXz0hACI6kXCMdOZo27DOiBCimJkYFyBJ
abJDGKbyEpqDZqwUQIarhTK2ATRjZAeQyxYShpEyAMrOd+VP/iw1fyqz9N0P6Eq5EyrF2i/8DSQo
sbQU1XkM8W/ZGTQaE1uyGgYxqj5mR9QK8ck1gQpmfjjuco7xy0L38lVCcf89hlGNoF/DZh8xee/c
PnukAUlp3I+O8x6wKxyCZKJ3Vs54Oc39MlqNDrerlMxBiKTRCv1+96z1lESWq5Jzrsnqrhiz7FPp
aLDSKX2pJid48pQZrFNiynYV+e9rJd3hSG8Hwx2y/McyH8117Yg5tCNpD6GRSYZmo8mEAuD6KvGR
3djcTUtOzt7VqdwJX1NTQkPMagt/tRecKylnh28VPpp9gXHH1AZQPNxE9JtcHY2vXvWHsstz5lak
BtpebW4ZhDKMjf1OHfCbDg+jhnrOS9EoFbiOS8omBtGhk7Rbs8qzk9U4YldwF5wdt+pe2qib5Rm+
ZDwTevckLWnHGrfFDT2Vs69yezYQlDgwlUpxL+fJ2RtKcwnSOD9GUpETV82iph5EzqktWK6bGNMg
0W4NwmqP0bBNiWe54Gd1vZzwpxoN8+ZpKr67UaB/c8k+rz13fE65mw8m8AaGJ1VxwtjNOJ+XBQdN
JHrnD8FjVDFWZ+aEKq4xg51JY37lj/W3rfzk3FphRnVNs+H/+wWS7AaLFe0/PVqhUOjyP66Lv//Q
b8uiMH7hdGZ6jEXmM4yj/478EPovOrMrwoNs5+9cj39EY7CU6hLkLGP/eQ38fVm0fns9vkc6hqUL
89+KxjDkX0MqhME5TVDZMLTjpOaaMwr8D/TYhr6SpSy6yaZyv02OmkdV1ed21ItbKzCwTOXXpHAW
et6JxmJ1gGo7PkLd07d9SkYMwQIY4NFpN3q80bVOrvSSmZtbaMt4MItNlEWwrKrpg9CN9Flax3nk
S+R9ui/luRcIQ7L8hJrYeVeKVN0ZsyDqMme+CKVy46DtQK2GnqGjVWDoL9zC6THuvWAPPP+VC9SC
cxAgSEr+OvpFMjWYlWQ1DWYqpvj86z+IWWdWZiTbOtQIqDO1iqnSpG41LgkNC6v3oDMdpjlDnBGb
26OOQAAvLSARERqYBAkc3Vpuj3BnN6XTiATShzgH48qAgrvGKnTfpGQ6x/mb6JIbvUi8ygMp4hha
+SEdsBmu3zGSMAfSLtzSYKTPG8d3iWvfibzz7oXR7aemsjZQ/yYE5sw3PPh7hj0U+6CP6RtNvjyl
/XrCV4K8aVai+Ai/eiQAY9mlOzR338hk1xBQja3boXmkpUyfwkxea1J81ly+BdMGQSSRbAzSkILo
uddyh6mPj8giLfdKgGWIHLQuTqYxmmzvNJBtJOQ9161zSjK67I7sABpUxrIqvfM8pgdqK/fxgF4j
5faxM1CqBnb2NLCHteOg/hUSDLibRrNAB3UxwlnsvIwIFmMFKyJmfrGeLQKT2ZNBr3Adoldk/sYy
av1KvLOwm4H1omOdX836KiTUtiJhQkYP7d2iN+g05toxkQsrmT6OKLZM1AlZkoOgbOifAUNbpOri
t/2BXGR7oUmscD0Gagy+xqIOc6yiITPt0O5XypVvZlD0WxN618qngU2LajnK/rGJLqWmlgLrAnGH
K27RVSHCtW6mq1QNm8Qstxn4T7tjR7BSYmuxMxdMJ5PyPQuGaxKpQxxl+zrPHzRyr1q8+iXhwjbW
NR8TYoTgatS3ue/ucpkeyrw7u5W7ndrsYNCszG3rPkS+lyJFA/irHkkHOEAw2ZUuGutgWlnoMVOm
prJBrJMeQ0BbPo3ZrH7yu49qLFeB1WxFj5LUeQUZfJdb7sLM3R15G4xqpp0exEeTSN0K9ptj5Ke+
Ci9dmJ3cprzXp3jr5MaWDJ0Xe8jWNjG9aSy+3GzW2MfHAdp6FPMg9+PGzxnMwkt3YcwE5DLgeLkL
sAHEnX/oUjJawmKfRjS//eGmm+pgk30AYPYOhwdE6GxVkAo/Ve4+N3HFD5DBuvjY8DvNLsJc579X
FiRVvg8Knc5gbzI+BgLStqNOWaTGnZeUd97YraNoBxNmN39JBcWmbfUH5F1Lo/SghBU7orBXiBSX
TvUM8GvjOjZqJ3dXtOMyMsNzafRHNxoe569zNLo3tOhxtLx94WsbV7wB0CSGgyZha64rhGjz/6sa
EEqRH2I0usLh1TlMU8UtCiKLo4F2MV+z5ErMtMTOQ20yU9p0oigmStZqC15jkTgL6XXrId1o98WM
7xtwaHh7rafujUYoLuDz+KTzIdj0Yb7bzJcj9idGtHJHFCMKMvvBORRpsfOi7JTofBhjeG78H+jn
D7HsGNFONPhPqe4sLTyPZHHu4+SdbjOfrAGnwH6d36Xj4llt621oWRu8CSj9zTXxiTQ09lrpfdvY
deA2bb1BnUx7X06o9Eto+4Pcmx+d1dAFTg6SPB+yr6/0XVfRSC42mFwQeRs6a9j5OgiwZN1o086U
Ay7rTUs+j2vMIkC1zyEcDhAgIdLhU3SO2tCt0YxuwfzPhOVFFE2rsOGUa/N4D+iuuUyiIEF9OmVO
NzPsWPq8fZDOKlZYBpZzLCf85byKGT06UfM238rzNTdxUPfFg7Quw0ggaR+Cvt3EyJn0epmEV8P3
tqZbwX0275M5I82STN/cMxOIU9j5u8m6J2H2MGnhY3AYvfCOuflmqq3j1KmHMUoebSnuNUaBU5UD
6IAQNX5g10OgAaNP2zpjcA6Ab+hlurfmwMdsXDFGXHWNDz0Enzx5KHxZlmrt40OfXVgmo/pmGLet
0E78b5lb6+4wEfLJW8X1vZ14luuo26gC4pE7bf1IWxeEw46DuZoX4vnPbVQvbXZrUibW3Aj7HOlb
zvMYoMPIwFmyoW5ILPVQE0tmijJOfv02HfClU/Q8+kSGJxrAiuih8vtrMHBhaKAD7BDkQNSpcxxi
e+V5am+bksnTUtCkJ/n1oOmINsvhE2fs0qijs92L+9AIns1YnbwEYJ8MqwvKcpSr2xnKXtOimW+q
cPRRqOWHULS3lIGSnzhHrybDmOtlO9G6wzWI2WlpkKDamazTiXuwGCMtfPvD0Bx6Co4HSts5mgwD
FBc7LV5KRHD9qK29QD2g+ARzPTzp+cgck3mWfte5m3IeLSQfGkynoineNDk8TGe3FS99TqAtXvFk
Hh1ab9ocjxgmD40iEcLKtn3PuSONLvUMlBpra8Nad7BWBa5wiqjThENcH7pn0qAvoT5SCJSI5Lll
jAoPO/SG8VINeFasE/9Gqum61rW1SyFgGXx04ZfWsMi66FGY2KtiPehfKXk7cBSXJsutlWwAeEGv
Xbk1ZyDw+T6umh4ohijWSEqIhtd3elet4jHadn62x3V76GNxX01opZ1FD5uVWR0LNb5thZckyIs7
E69TEk7sPMC67msoKRoPNbNiH10Rce0RyWmGuU7Q/kK7dT0iD92d1xgn7HQ7L/WJaoq3Vevua8Pc
wGXGMQddbDOvzIEGO4bJb8uvlCNhTMWNiwJAktKZNldGYBlGp12nsAZ3jyYgVsbnwKQBTKEDnCd9
8SyNr7J1GAcbLHHYDAkk5ushTOWuCVDZe0ttPJnm1kXyPd8FRv09S01qxNfUcev5znGPvvdVzCwl
PgVCO+dHEwledhgd73t+M6lb3MWBXLlvY3uvW9c+zHblgDpai4jdaRH4a6hLvOS1+gBx/JCY8eNY
TvQjvfrJTnnNApVx3lwb1dxEqD1a8L5k92mTRiBYDEIDYnw6uzJQjKIxCL7n+1tlyYPqivupDV98
+0Ejna5H59bF46Nso0viIXFx7Y+w2jrkUPnFeDA7Dxk3numY1qcXHDtna08S6Gy4LXBLEiC1JNxh
UUX6oU7Lg8rlDs/xvUPyUkuSkob8PlYrBAWGyR6PgMXRg5s/YNggswkq/Zkicwn/9ZiNzxOAZQMH
WITLE/bnvuZQ0mJKboPuagfswU5wRL24sCdrWUWb+D52F8qerTCXkh5g03+Bkae7woev3xWcRQy7
XQexfQzz5kjDclcehblMz+yySZYeamHem2PDGHwXjNVRK6dTThAFFK9VlqXExTRHnkYUEANTt2EF
1UKQ64uFBftzr4a91lhHixxlL8nWVTvtXB6gCbqEV+DcoluA4ARmEKqAye0PejkQ4pDv3DJ91Ry5
k/hMHBRQvRFcfMSZuYEYyt2aiXtMUHtoVvdkgHebr/OI3ilL78lwvs9M+U1+3fNoZR8wk54csqRS
TTHTN76G7LVs8gdLcieGhTppdgV70LpHxQTDzgmei0huI9zGflx/1p7Chc8Jo48fy4kEJWxsHo4Z
fHdHpEd3Vtbv9cl70iIuAid8nPQLUwu2zaRtR9Ews2VnhIzTdsMJOPs2Y1zJDdmUPar2bBOa2qUb
IbYqe2P4wbOsUUP1dfAg0Ee1Rf1J0NuHE69NUV6YA7zZQXhz8xuz2KuTbSxHQ0+LbtOr2lvtwEsJ
NyNLaMq3K5hsHGq787wRoiK9+asB16ndT3eEz96qhp8YnLeydt7MUH9JwAiMQfBU9PXVd4Oz7Ryq
VDziN301c/XQ2e/g5Y9RGUC21b+C/imkUwUWkUfBf7bN4Fmo7MPyrHVjzMYClIZJ217nbwx9e6P6
KLKE4+chqIeLn463zCN/1T2KKH3QY/WKsuVaquLUFOMjvre0VicUwWeu1i3u1YNhtUDTw0vmDtdR
DveZ+EmM6g1Xz1Q9li+mmbz3ZfKBDmNbxPZyYGLQ6TwySQB4ur3N73P+LTwdi4RmH+a31efjwQm+
OyoLcjCeSjqNnHgvNhrNwVLb+ccyvb3NP5aM/q2h5Wdr9WmM+SxR6VSp9QY38iHgJvI75y20pxez
by6cmF+LtLq6sX+XIS6pNOZ+Zb8Hq3Ou6uYmh+aGPP+htWi9FRG3ufbo9M21S9KH3DQ+9LG5ev6D
CIc77OHnMMMh3j4N0fSCBP48FOnDlLpvdXLEPLOj4/+ifP8qOEbAvuIk/dlQASZd/g50AdA43E77
ldjCtcZsHJ3+VdooS2T64Vk1fbd1GWiPZWW/UTpfwf7fFGpEs32Ybwor9W+x677NH6Om2qdpGB4r
UVLFPJAv+UDfmDc3PM5vwZbarUN2WVQ/EgvEl9deu9Y58zTfhNteEN88RqS2hDpeQL7npcQFTDRU
0+5CX/NBVsHFHLmxCnHPiOlSVlib6s9COKe+ychH75ndO29KqzCDoQkTY/DsO+lrP6t2o+jYmcOL
ZvW3oTbu+GQvkgQ6vzyFfn3GpMtB0MUIWZ9Fa8A2DE+BdtKEDWlTrOY33irtGpf+yYhoMPNLpSEa
MeM9LIJj717UGD9UKniOG3Xoo/aK5LYwjLtCeddfX7/yzqhdpBC3mg9y/pAn6aNj7h8M7uxhqs+9
/MThc5r/U/5kn4vAeJii4KUYtBt+jLPhvYQdz33foDNnY9GDS1Wrh7wJLqq3T1XLpCr77bYhcveK
1+RswWZ1q/6i8RsMxHGc03OQgf3i98XRtc+wgFFWvc1/NQinh//D3pksx61sWfZXynKOaw444AAG
lYPoGYwIdsFOE5goiej7Hj9VH1E/VgtUvnspPj3p3VmlWQ7UkkH0Dvdz9l5bs7R7oTUL2Df7pg5u
wddcC8qZBDkexnijsCASekEMqVOhh81Xhp4dVXbv1tcsHRynOY4uce3sKfgo/3qemsrxCud+Ud3z
kuiTjV8kRKtSzPCu4uYpN1YE7FkeSIRAu5svwBD490mJIau51RXIlNTaJj7LO5197OxTq2s3duLe
zdaEAKUIEqGTzbg1BONjzBOpEToZJEy16WZPvriWqj1O6J1i8ZjygPbY5D1G0ApxsUYucuPd+Nl0
3zMzKPX6znHsA/fmBTa45XzzzXcUJrlTZTUPUR/czk9Ua3rX7lHP8mdPxswG90C6e+XduYIHJkmu
ja5/nPd+HKONJyB1S/1q/nowOXd+qj8OYLqsbCYj3tuFvxY1yThgRzNneqSvuLBhoWFPuZe6uB6b
5s7BwtMIG1r4cGfK6tzG3GPa+OjIZu2S6ViGnAU91j6NYqSJX65ss19D2VrOTymmHVx+xM164LNT
camZzW3zWiXuzVQET83a173rxuxXRdCsZB6/uGH9qW8EwlVWMcOLrnu0KcZHcOe1Psc6gFevWa/6
iYM/R7ucHHGtlc39vE+BbT+bMUtRKjOOXd4rw7ubj3G+s1uMG9Id9/Ozas3ZcrGxz2qb4+zv65FX
Ju3aPNfuMkedMsM9EFtQJuUl+NzriFtcDvF1TaYj2Y5Hs5KrZjZZ0wuan9H57AZ2f225KTkH7f0M
KzD7nqJR/PZvijYA4g1IRlX5GFbVUU+mXRA/TRR2eOlRxlfeUQxbQ/taR+Ua5Qe2XRbYNu7JOL8O
c7xU7lh8qZj+JLpxaRMEsyjzgigce1cM9k5SVAyqtUdK0DxBHeYI1c7EC92tMzslZ4YnIA7oZVDy
jLtNDqtBGA85wRMJ88H5ppn8YJuy5oVuQXfIPZsO82pjvLS8x4oqRNOe7Eb7lLa8Fnyxnf9snRkQ
Eq/iVFtnNCW6gOHbHneJmcIj2ff4P2MTUKO0L4aZOmaQPWL1Ow0R8Dx0Ihwk8/G6oIHtRpdO99qm
KdkIE3zXcdFo1gHB4GVoXo0yJK+cbhhoGjq6LHHS0N2XdNpd6F8NU+B8aE6KNsgswOOqUBPxT3Uc
rMfMBM2g0bPPdmFHKE6WX7oR016HilGHZc+4yqiezT+Ox2/VELBg9uFpZgMw9dwW4N2GQFz3ItuH
xZMkeLhSq26oAOEXW5OykyqeA/M8CJb1wXI+z2V5A/79Mq3CrV4hHe8pZ3HXWZQb57PViDl5ado3
brZL7erg6e6GtxQo7KlPASLD0cOt5vgpA11zKBtj7djuef4k45RfDju2X9Sc0oAqKDZqhVC1IZws
YjmFc2pVi3DbG+WqgMgfJyjQJNLQsWTieZrPSa/crejzHQw/WujeGq/JPq61dQJAII69/eDSd4wP
ImEw1ejda69eVl77eUJGfDysYz3FRgM7RtTdo9YN+iFPQ5TOajgG9iGKu33UYLmKW/g8bVq+GBFe
7gj1fdKaixCLDKY28RgOw7qFNBG6zZwZQ5hbFl+mRSEWVeQnoJhtuC0lJNk8LtaRmZ8tz/2mTwFR
DDVhi1T8YMlaNxagy10UuXdt4d/V3sZzY/DItSVXzHi2lk8mo5fnq0hk/QokJF4caZ29ur+q4/a1
xTewytaNA7KMEBDcDibL3JGgpL4lLmvCeJYbWNInYbyEWFiNPPwElvrOr6MdogUtIGMqp0SkN5g1
ACN3Uj+Jwj41EDWXRaK1iwwQFklPuGwy0pqxyOK7ll+TOnr1WSL4w4WZJPWldR1EgM1sCJfYmJBX
jOg6vFQ82lP7VHbxYyisem01zw6528d+Zqg01l0Ua2JZQDvbVBFwAFuLd3AkqKtKsZ5AmpuZ25Bq
zU7Erb1MCgKPJew/huO1OTjaBrJcBqNGXeZ6MjMAKSQYmrMKdM5GI4WDRprwWBTx5YDkqvf4Jjgc
T9aU3YV1Py40A/yWJ6loBMMXMyvQg4NLWRhlvB29CuSXj8G4iIjuAWI0p5OBgK6owKfaCFTLxwqb
Ot1F2dbEjChILD1oRtcoVikFhSkoJujVXL0Jh1+lms+92d6DGdmaHoQqxTJ0od+rPofl5L29eNH9
ypmca9lnt8DiqqGspUrrrlSAZTDkUi/z8c5QUMPzsjzp9fi1sWc/aEkWuBUyNZPUCFMzIcamQKQ+
epuS9xfECcKCkum10sd7bYAlUD5nOuE4gVnLhXS0fdu1DW3bxl1AwlvWPbrqLj6GFtnkjod34O+3
SX+uEPlBRPLvSU3+G+Um/JfgjEbmv9ap3X3O/Pet1L8+86fExBSkHAiT7pFwrFn19qdIjfIMzVVH
GCxFxfyVf4jU9D/MOXRBCKULaekWDc5/SEz0P2iiKpfMBaHT2tTdvycxQc/5TgT5l0iNjb9vofae
T7m6CSnWV7Gxw+hVbhtSayAxEfTiRqW11fog2cbgoZdZNTTUSihCcxDtsvAT+pkd3ggwOA/4FHga
VfApk9kMdszPU6NHjzk6aphAlsKp6KUb3ZoaCoAmxgCnVjt8Uf4y0hKXYTggw7pM8IclBBqc2q6H
AODV3p5OonxFF4JVZICJjhHTAIhbqf5lZIK2x2YnliGJims3nvD7tjiAeyR/+9Luz6MTdScQ1SXI
+MRl1WRSghM5VhxlCVwEPXOoGrrSYbBz9VCGBkhY0nF38MTdnWOBoShccHIqmwZk2PQHhZyoVURu
c5cHJuHuDEMPoUu1bQqD8ZtNaN3GrWxCuOkyLTNB/J7dDhJ5GuWQvvK1HezRYiHIUYFCI4IVhbH8
NScfrjMTsuBgcrVQizfxqNnrfKQX5AUNoZBKB+5ZlKQ6ACNnuGDll5hWsA5kduynFs/gUOrprvUh
M2kGPgS3mfyvCbiAT+Qu2bdO5o00w/q5puKK1eBa2YHmNq9cO6c55HQ1vYBwlynjyRmYteh1gJnA
bGvqyKw+Xc9MNqNp5vtEgz60ZBQlJXSwn/R+OAdlRJ0SUFiax9k2UjThm3RGKvgB4C5T7TqZHLmc
A/46uuGZiI+eXmwqPz+ygJg2Zpti2gytZlFXKfSvCaVvK3W1tKxkvEvDvjq0TRbfqIqGLEovkrtx
b36qZQPloWjlnmo+qadTTsqhJ4qHzu6Lu66DQxz4rU2GmEOZC6IPVvUJeg5ewX4VDWH10LbEeAGC
rtemRiKem0K9+fsD5r83Gv58WP3/V3jH8PGvx8LD56IJPic/GQ752Pfh0BF/GAhvlUW4xptA7r3i
DmM1WcUOAlz+YGD7czgUf7DsNBHrIpAne0L9JS2R4g/LthVSkFldRfS59feGw1k58lcs7F/D4awV
f6coqcmKjbuy1LaGDhtD1lQlByfew82/AAXQw5AJnvsaY0cE9WbUMeYxx3G02zbtDyWKhwZlqAij
L16clrBq8mdd9y/rdHiuNNx3jkE18E4SfLiN2hujwgfT6emrl05nzRifgqk/M2aihHJJ+BM18Ium
UEu/pvsFTuCUY0PCGg4mJ8Lv1LintgfLAJFmmxTgXwI7i1fgoaGJd9U+rtQBFhJ2HiqyU/Lqssd+
TrRlN35KGn1XmMG0mPSzUSt3KYnBXaLq2SmeMdRdt1nV3fp69RTU6gsLuedRhN/auVtowCQIDeMR
qD+IaiyBDdDikimjHKG5eIO9Fa1N3TxZ1Zi28iK4G0r2onaYXXagQlOoG6Zd3QK2P/t+r69Gq/pW
y/62GMt9bRNH0fs09owha1foGPzN6FIdDoOGDgP2VmI31QbZyEnomIidVJ9orZLEHsJuLIsQnqI2
L94mdAQlfYoEvns60a9PMP52qrlxptylZX1ytVi/ULHcasIO7mN3Wrqh+1x5Vr/2WOPzGjoRNeHQ
fKZYbzgx9eFxBPassHGNMeJg0ZxtEPkbWOxdw6swl9vSRsnAZG84BFYT7kj+2IoubVej23ZXk19Z
X+GTsBqRX8A8OTsD6dVKB8Xqo+rZuZ4nVyF26KQQ125daUtsexCsEx/n/kj2VzSfGzyAtLZj8pVn
rNRrEOMjjEb39D/D1i8nb4vPQfXt//6fH80JfOL7WGUx7BiWiRmAPxhh5J9jFV+RCN1MJvaOY9nA
c/4cqwz1h5Q6wesIxnXUw/Kv5CvDIvkK3RxjFb/PhoW/M1a95Vr9NVTZEncOtgdJ7JZpKJvJ4I9D
FgthIeOW9Ce9b7qFlVJQA12m8pPvwbjumHkpjzU68UPES9JnH576KPoSVda29LPHhJD0AEdnKrIL
lkvYCSvslx2YCb071r0DP/Ju6ErwSxoWysE+laCZE595BdO1yjRZMYUXZrZBoXwd+dZNltWbJq2P
huFdp8Swa5rctna6s+mUZWb3BMyCfpU2krme8ZgB+E5G+pkWWqkUbUf9qHTCkCxhbd+9ga6/n4//
lbVUeMOsqf/3fyDGfjeg/9dZsvAYCWnPxqYPNiM3RC3mEXO9Muv4JhvIEJzQ73ma+X2NxAIHs8xP
tiPnH/Txchi8pHTLlAbdW26j92+QbrASxxvDaqVFzxXh8H1yHcyMv0Xu90tgJasSIrldvTbKo9UO
wKPsT3kF/qAcmw1sj2ffe/G4GNo0raEqLCvtMagT8Elk4ZovuUsqOVo8PydTGuS03t10xW8OQZ9l
5R8PwTQN7mydEy0M3sDvD6EqkWjVuSxXuZFDglmijLttJ/9kxuY3VL+b2HXOzKpWrYqIso4uf32l
zJ9u3rZ1yUPF+17/cKn6yFaOTcloVeb+xjOjV9t9CY38iwLcVergBwAQQVGFy8v9DJvXTbMFH4Hc
PukzedmB3Gns6QdjHZv06BlnNIFJ1GtrUgMo5KKp481ah48Fz4hhTstEYoStthRNiZzqrlR1dLxq
F5izEYb2lV5CUSt5+QdtJHZl1V6RJnUxBiU5BHqdrn99+G8i3Y+n32VEmYcNizWG/eH42yZv8aaG
yNgBi8YSCX3cwTCO2r5Yll1w60TuVldozI30gtKNvnQLJiOJCAACE4xqSZDy5LYQePI5scpjKeKH
adTvKj/bKje5SPPi6Ea4b+A2Y4C+qToF7IqaXzzo9xPxpVnsM6EorlDSULlD4YcP2xvcq8ZwHiIj
2RmFu3HmIinu82qhN8SvdKjtSGwLVAoP1YyuRZUcmC5gVO26YjXqFwg3HyzfOgIJPBSaEMuZPUfR
E2ZnaB7Nzr0Jb3EP0cUIkSeyKtlCjaULTllaw17Qud460+hDubd94e0CDUIYFFTmPNSbQX0QJ38r
QtZO010LlWXIxuuecFQtNNYzr8Jq0KmOhAKSAUj9vlhpWbCzlHGJxnxlgJ1Iy0MX30QUtxg4NzC/
Lhq2WqXBOrO6r6PcihT9Rq+7V63HybGxS+NuOJs4DCazumqqhGYDLGxFTorfX9B02KN9gUat0eBs
DqNf3rkmAdGmcVM5Du018klIQhmz7lkfTI41OIaI1mw9Yzk1QgIcXruai+qpZ8MpzrSmtsCjuEPh
l7faGug+slh97YMGCTJ7P9TaJtDcxyxJUSg1S0j/l0EmLnlfbCjXr1xK8XZHrSnGChWSSEYyPTF3
sMVMn6i32H6qpsNQgFrC0WBfTCDknXwiC6AuUfQ6p8iXN2MQPWNFuMRFPsu1VtwhW6Ba64qmq0+0
4JAeCGKFUWbt6HgfJ0/LgJVky0Gj0ZeO/WPcdwheRXxlMjGMAmQYyczoiiFt2Yl3PeXBpZtYW1bs
iOzitQwgtDTc0wCaip6EF/4emoihrLsOaYPdqE2v3Q6ATavbsQovOykeqK9eeAT1JLVHuhXeAq/Y
V+0TvRvHQ6VLm8uQ7rots3LVd4GFOmDfBAHp5J57DfF542vBZdcbN8Q/fRrsb3bgXE1p9Ar5OFkg
3Mb6nr/ESX5H9fGCkWXVhyLbEoGwsLi4lrkkUHrflogRoAHr7PwyLaBsERh3LSu1G2voxKVLd5Nk
F8Q9xD3i43M3huZe6xMDTZXVewMYgvCdQ2HWR1nBryjHm9roL5K4vre53XwF3AyJ7qmY5G09J087
neMvLKPalVF0QKvxnIz2uR+iZKvZ7IJHnhdo4vQTxHIUzG51mWfiqXETc2Vhm1m4jY3aqGRX5rew
ZmPfyHuKHRRK8n6OocxEtDB7iS0XuNSy7vIM3l29Se0sX1eCxbofuh1hEN5exMbCmIUmvmMdnbE9
6nYLtpLrR1ZJBrU74fXn4ZLfs/ULzaXmDQm7KKp5ICeZ0IF7WQjnIumtXVyrC9E2G9tAVIqqCFpz
jEdSJWvMiLQXcgvVTS+XmTJv9Sl8yHt5X5P+VA79wRMORZowfbZ9i9ZQk0AZD9dRoa6sNcXrm9hF
b1bm28SkL0KW08zpr780FKUsWz4IN1qH4LWqIjlFYbMfiRlz4bBGOu53Sx1i2DdhDwPeQCHZBebb
9MapSGgf8m3mqgtwSwDHCyq0koCyLt/JmClN65EhmDoXhv3kRwybMxSKJAaKxhNS/nbvBuDAuuiM
TxREvITtg0I6wgMEVKgMzZsgmy61nnh1Ey05aqfRmRvrx6gyt81YwIpoZzvcuXOsfWj0eKjtDTi+
G5t5XlG0j1lp7ii9rJsU3Id5a5ubtMZqrckBjaxdtJskr7+QFlpsyebdAvyGRKmAk7AYddBbwkLI
rILXDU8LHZ9VHb3Y0ZOMLDyOIBQc3I26se3UTPDRmPN0Sy1kXOtJj66tncszqZxhLfMa6ngxMiD1
h9QksyasK1AQ9iHVoFyP6qIJ8rvi0fSjhxzDah2QPm7lO93Hqck3yocs5el/1EW2KwKP1gyAbrrq
RbSuNVi9Cm6mkdvxIg7N+8lOnxLiA0svZ3WFIHGYnkfzQrUcnseMVwUWk6wGMQ4RWA0UmC6/9FjR
5lazLtST69zlNJZr8gw68dJgIsg1BItAHQDmb8a+2KaZt9coPSFqRw9mEf/1mNXNSi9fXCt/ltI5
VV5xJ4fiOdRAfvbaHQng263kcYeRRpur4jrhfGf4szctl2A+w/g1aNHl215XG+YdB9nmO2LW11Hv
IYY8B3bySOgVLDpmiqqyTnEbnf2CmDwpue9PYRgudUZu0yaGobJAzhJUyhXyZfo8/5sGymEgNxLq
CGt3I/yW1MYNOMlrwwJsJbsrw7U3qsqezZkEwhMalgurNS90OawNiyQZycNqTceodkh5gR20SBIY
z6CganAqwddA5RdRLu/71r+chzEDxMcknWstVLcSUnBu0FMladvXg8+9pr3krfWm2C3noYFC7c4x
AGxzkknxQW4fodagqJs9MuNeTnV2N1ImTYYLqgdfE4T0eaXf+VPH23i4ivzmVkZEYg48gmVyyO0j
1+GzwzMOEvM+HzkbAbnUnEyj6Zd1We2z5ks16TteDgz9uLBNZHKvcSiuSHu8AMmIKGxgbKzX4N59
Wjr18EDt+CLFXDSKemNB1U8gkvfmum7SRy24hagMSDDYGDQYw8LZkdD6Qmju2usHgNeBxskkyqf2
ZvUooxn8QGLBETqg0zNhfelx5S9KDS90UdgBBR3qPE5GK5ai7Q4OFsNrXH2unfA1hhkp9GQTmfYD
EyWALAn9IgfgvWESGxPdtjlvOtU6Rw+I9bJrpy81LXKI+IyMGZHmPhC/3gxhx4MMSWPzGOWUk4vO
ASWeLh2dSn9RmU/+qH3OSvnSpCE0rUHXLmyZ3gzw73Nx7xgo85X9KbT5S9TAOxylu6TpHOyNAoZD
ADS5DCbUehrvGB9mokFqHfx0Rtx27EjT0TfEqG3jlhytvm6Wv5lJf1zGIJuzwVM4mL9tqSgJ/rCM
IT4skn5VV0RLxN/SrNkYvrU1G//SxAP6603Ni7ofVkxsytEdHcwGjl/Lmpc078qG3uwvB8Fcrerq
hVcANGO1cvPiIhTJ0gdg9+utvfnaftgczQlTSWlSW5hX/XMz593mKKLJwJ1nMaLB4wWeDWHyV1YE
CPkhs7b5Jz20HsY6PPZWSgheflGFJdYHc5MjjWDdrdn2LsDeI4x0pdEjdYJhF2A/oG+y6f1xpxKx
tpv+zurG3Vjp98g9Hiz8TJ0WxEuKVHNkz02aeI/2mM/582t9KH+zXv+xAMt6fT5EHNf4+zAfmvaH
izfH3dqFzk2dD/hmrRUAPnCf2Gh/d5fMDa5/OpfvNjTvyLtz6Uhf63vFhmyocj2B8yEP4q+v17xe
/riJuS7NHSLnXx8WdFRcc1KtnGIVMH2BbnbyMB8iGt2zZkBKMz2l8n5M/N+so3/s6L2dQYgYkoWk
QzyfMj4UIgJ7cKai6crVfOGdGq1sTgKOEKsaMGVkbE3f+/vX7IctfrgtlSmFEfp9uUpKC9ynga0o
RSonNgbkqV+fUuOfigSWYFuUuyixCZLfP9QogpzO+jCwrVzXr0Z7GlY0UtdGdU1WGuOZesgxFei5
3MQVMPbMObYhWVflVneG++6+8NVWC8V6RABnpC0sjmhd9fI3o8JPbi0IOTN6h/203xq7728tUJ6A
y2MeU7dFaAk5Sxm/OQ3/NO7MZ0EJm0Iiv8yPiJFWVFVcBNgxknC6RoG6GHXnNoJlOH0J7359xn+6
qbn5QmlCOGSM/vicaD7BzUbZliucXjmWEY/8Gf0hqeL1AHDr19v6p2LdfFh/bcv88MBQZ9Wbvm9K
sOjYakyol2LcdZH8zdn72WZgOugzGIku+kx9eH99wJqTBh2JchWis+CJ3tRtQ3xZ8pvN/OQ2oD7r
Us/nNrB4Hf24mZj84cSBYUeSM6FkJUvDKV7/+oR9ZBh9Hy4tQOsoCxTQpg+Pnt6NmcHAX64s0/5c
ed1asyCqsQrTXFoiyY5QHNBk8cYoknWFSDDyik9Br39Hdv3L4ue/2A2FWZybxLZmJMb7Mypcorl9
pF2UfIJjmSabaSL8wrvR8F0L2XxOeRdhz95HCeKmBs9jfTkjjX99Mn4y8P3wdvww8Bm4HxqjSXns
Av08jfLUa8MuzjAfvRJaGXvfuyX/8qB/dnlhDHFPmhy1/HjqcxjyuLkqpl/NV3N41OHh/fp4freB
D0+epVcC09/3DRT1oaWd/esNGL/ZgvrwvDkcFLVTtgBe6ZJMlhWMj4C2Jo07y8gPyp/OvvSPQYzJ
3BtIrLAPpkdNW3spPetkZjBwKjGe63EkUnEJMase6qfGEuhBdWisWycfb369y7pjcCt9fKnahi44
6ZbSHfXh4TUKq1aaGbDPEqYvRHuajdOhh0pLSK1cjKgX19lkUo3SWaYJea/lOZTOHoo66j5NT3ad
qTa27hwUosnMsHAjVdusdTcyuG3iDjl5fjBp5U4qDxeqDy/TwD5WuF+tGDMFS87RLbbzrKlwUa0D
zCV24uRL+PMLMywryk3kjk9Bzqxq3BWJuG0qvt/MLvAFUtrIPg2mdXJr7TCNlKEqCoUEEDNhR6Gx
9fqcgJFpzeoPgn2ysRyEYHkGjD+/sNCcGz6OK20AyEginubihBXXlsxRbIvz/KxN7FoTWzgN3GNq
2kfdjI5VaT0QIPqATGPdIHzF5I2ZbQH54aCQjyJWPUoNGn9SbEs32vj8mNY0MGCRa6bpV03OjVDj
/bWLA/fjrReYJ3KIlyFgdstmJZNXn4Bhn53M3Tqjs9Wt6Ng00Vrw9Up8lRJbVRcDiGSt29wMoyTF
HVSmr686Ga9Lu/pcpRM+72TjcvATvmUzHnZNOl43Wgpj8BLa6KcuGW4iT55wFz/hpnj0/PzVHbwn
m/Ut0SvUj1uFQCfI+s8OXrmhhpOMsW4ko2wh132l4Q+inkTQ5LLQCDCbggaiJ+z9Pqm/yYo2Vsnw
z6OgYaXLT3HkHCiSfZ2c4rFpsh3u/GMCqtIg7aM1w/teNZ9EPRfi+aFNzr4V26xIieyJVw39sixk
YRdrJfEDY/DFbX3Ufp9QLSHGVCtbqIFiCJZBVcf7oM27Xdr6iGj7ByXLb0483uSJo31/1melyF8N
KhhN/PtLXlD49LEV//jP//y52OT9J/7z31Ot/DfS8P2ap7gMxqL69l6wMn//9/avNP9ghqULVpIw
cU1jFqR8V+7NDDletmA1oEfNfWHGqH8o96w/mPBZruDL+O0NUCd/KvfMPywlAaOIt77wDJv6B2Lv
+vsA9/16/XU53/c1dX1uMr8fCYEcKYQy/Bx05zZd6A/vfvKrBeM1FP5yHajqzJqwQ8vNLT5o9OkM
GNCqv8+I1w2naA65jxY5SWWIulI4+EH0NNTGE4aGaAkNsl6IVjsZGCDIy3hhQkOWTCMPWkSJyXrB
+bdW4XhypmhTEUHiifLOgCYNAGjnRM11jz+bhghNFsyjcOyL+oqig1MKynIZe2UblbOyaGiFTakv
g7oFNJuLS6IGhyi77hXF5ymAN8RIvNQGcNx0X+qVGfBRkfQOKn/WZ0bGRlQa711Vn3ntdMvGh3YP
ZxZefuWe0wH4HBeMQnZFAcJZRxV4KdNjswECNavsiHT2zqqkUIocmejgF6PhR3pipHhBAgosN29r
BvwXV5EUNb+7CR1yGFjccI4wFnKiptu3XRt7kzNGzssibMvd/KPqvqrRwlN3D0D/gzPplnpJvlFp
4lCXI5aK/jXCubUVtFvmA4tSzkLna492Z7iU1CrMLHZ/qYhJpqhu3gmikwYL/n1CZRAXTbG0HM5i
reWEwc+J2sK9Ki1iQUqDLVu6/80a6Ay/7T9uJ9o66IhCLXx5Oy9CYaMseAH2Dnueds1Nb4S7weOS
lUPXrIVZ7Ad0xwv9yepDWhFB3ROi/KQ4k1pkrk2qB05XSkywmHMtcIbFpivnt0YbkQ/LOXc8TM4W
KTHEAwKMRe1ZFA6JNdTJPex2cUB4OWeEzHOWKsg/1x25aOvKSiaCAU52aeh4hbgSomQHbYcFWqyq
JxE0UMZ9uhCGgWpRxgTbOfI8UgBakHJ9WVdGtu2S6qLSBo2gK6wpQLZvE73LtkYTY27JbqcUuU/E
vhc2lmR4qZ98ckMpmGdb8qZpwM9qUEcPCHAzo93bvSxc+yQQM5LgRQRHPN+9ZTbffRPXbKy+VS2f
0NTJEReJSSd5mMjfpLmGyyDBWzs/BECmL/0h2UUmHYHBsHgKFI+grIBLm9plpbMvsWvd2OZ0Q6KK
Q2OtNlBBZhsBqHw1zZdezfKl0vqUBP6GJBQmWzo+TBcwABnwPKsl6+1UyWutGKh/xy8U5DBmdNNB
b9ttMHKDTWDXSNTTzqSXvsShM1fgL9FD4GTyznWqzsDT7ihk7gfqklPNDooR45SJaC3QJfewmmig
6XBpRJcvuh4Qc+hxQEnAIOJdJHby2ce1s0i0+EVM6kzeVohIagEalC5R0pLX04DehsPOOl1fvN0T
dJ9O7XSubXrzAUi7ZTY/uY21lUqJZTI/60DGUVmQzuieHYHK1chuB64Ao4FalQP/4Wc81ogi5KJq
hhPS/H7p1q2kmprRWoteKwsvcVkmr4KsF5KhhytdDfXqbTRCQXqfdu25FjDp41x8S5vgVicig08y
UqZhXcMr557NSNwxnhufx9groxc9YJ5hSxjfNjDHAB1/lKtTSA7iQvjim2bZT4QzhNgjTNBpY7Qr
2/YbaUjEqsf+Y+Znx7cbo6Uy8XbzIDHC1EkC3Hq+dsR24yugMUoiZUoT373tQsUYF2qPvW49WTKB
iFOXcj+SlaY5DG2ZRf6jbRJE02ikWenpw5CH29ptjK0bNtmaFJdH2cpgpY1kALmW/6z8luYlL7R1
SknatqbhFFfeQdZPeemgZyw170KCx6kGi5Dl77e705Dmoyrw+jbhR3iOr5MsxiKmjelqUGpvgJcZ
Jwa0t1GNp4py+UhqliGpCp9DRJsL5RNYM2N8Kjt48X1MLbnDORiq89CpR+qQwcDh1EoK+pBbQgk6
4pb8eyMiuk5ELGQNvhyF6jS20deZFt7adFbbFogH24UZUmy73KdxF5t7UAkbUTmXRjAVu/m1AEu0
hqo/ODziCdQGO4C2Er18H9TnhxqDl6AH9/b6dOfz+jYqMqacjPphMM3TPBg4A3tNoiLSxnnXob3I
qCBXhZYkWTD0LSqfKy80oqXIr5rmAEDdKQB6IT8hDnkgB6UNJJ5Bq23WRNDflbba6JW31iS3u3DY
j5qdJbN9hrpj17M/S3JB+4hbaZyHgsFaNLwO8PK7Z5k5Z+kRShtH+alHi7Igp/lFz0cy6HIs6070
Mn8Lre6Xt0fL9PrHGU3mh8GVENfzN0c1m4XiRihPpy5q3zrLXtFCCm2ix7kbZRLLhVXyX2oezIBy
IbHMvkkk+mC+7PPbzyXmk9OXJnei3Ypc3Orz0K0bfIjiMZIO2sIdIZWEjVoXhbBqICfqpHr9SzlC
AzH45nk37ZQ7ZIquYy5wNqSXqVTPqkuBdTBEuUJiAx/PIwHz8zfPhz8VzsnV7bNOY3gG1dYBucjz
a+1tp8hd4HrzRpqDDjy9vZsPdyCeiXYeB2dpa2T3DkHrEeFh4b3qOLzE4YX2tkOV064hmRHvEy4M
m514O8Y+50AdujdeMuwcl8AAP+GdEEzGSseICm6GQ5l/a+KecAx1pxIZLm05fskra/b38Lp2Pgfe
lKG9g4PTsBidDzdl+Nvy5gNfRzqx8ZkgQBcv37xG0sUZlxmxSvOtoXfGfW8jvZYMlOQmcY1QOkno
THJI12+XaT4hGu3MhREgkh15rwtNMPOZn7a42XsKKUPN48c8hBb3DDTKva9TxmkhDZ6QHkXvEM4l
YT1PZsqnqcEzD4qSY6D667eL11ZAVBLPXxUVe/F2rhOLXMbBJtWHSzPmTGGQEa7zyU+WacerqHSY
kYSquXzbl2map1bCfHFh7s9XyDPZl/kd9rYfRZiSMy2sNRNrHqX5uDtR7Ce3uugqfWdlJjwhOZ+g
IrsalPz+fUPC/2iqb4DVcZFSJz+MyMyZafKztdYAXlMendC7xCNBYJaJ9sU3FnnB3uG9ZfSY78u3
I05H3mvT7PfPsIi8XQrz/7F3XruRo+t6vpUNn3PAzJ8HPiErl0pSlUrxhFArMOfMW9qX4Rvzw+pZ
M92a2dNehgHDgIE1Wq3IKoY/fN/7Pi8SY2vqDpeHW5tv7JKwj3zo34uUx702WYRGn+Z8fYcZ0GzN
D8z3f41EeGLj2+DCx4M5gIAq/AMj783lb8XzsWopg0w2X9Kyhqof2NA9eB8iiM6219xcJnNCt84K
3hZXY3lS9lQs5lMND9V2jQJrZqPnbocfEQwNY1PBIgirpHeW4hw3tnXltdLn5YB6jafYsG6nyyNq
tjQZe3JAyvzbOJiQjX2PTstNLNsfcdU+aTG7CNFpvqvEE4IBXmyK1HRhVG8oKmoSNxkOLne9r2Ie
AqUIHQIhR4rpENvI5RdYMNuuHrVbaTS+aTp9xcsLufzg5aRb8ykqAlghSXsN3A7qHU8u9ycrt7F4
8lVjTQ72tGqCcsCg762lOF6bZFKtzXkhhbUILRUjIy3YV81/FDJfnMfQedgrCmkv6+EpKjNm3zH5
FrXM0lBE6ZerSMtyFproLg8qHDbTCB3P1rxdTGOVlFHuItsmZgz4lrRpsTpNVFD2YYrft0j1rXGJ
DaXsoHVTuqjTqdoFOlVq4iAcIQp4Gjy1np2w9QirnW/jXS1StPMjIl1PjbkrxutG+IzG03yHzlf8
si0zpzpfDOn3ByuC5Oj4PVCjPId1m0T5Qklg3FyuglJ0Z79NV/PjXM/7IN9HDhTJ/cYvWmzOpVig
Tef309Pl25fndfKyu1Rkt7I5VkBZtjoSJTZq1jlkDTMPkYEkdkq1n/85zbNAnnLVc/M2qrtv0A3F
Ypz3d2lnbOeRS4mSRztvoB1R2h4N93IvC1IxEiI2KXxsjNB7R6rPSR98Fp78RiPO88pvnl3Ged8x
5BzF5mVzvyzSW7QZnXt5hi+jQSOgIlS5D/RBdrxJlShfRw1B2DSxEgOvZWCE1BtnQFxlCyCMTK4y
dSynj/obL2ezUJbUunIdIqanzbQ8MqYxMDglpBhwGoz6g++9FlHDmNRHSP8VdVcihlnEsvE52WJH
9DR6H+76UOVD1d6GEii8fy1057dkVdO9lyUqYk1+L/LmIaHFYUEfXpa+r4uDkXv6cjUJN+jcdsz2
yeAvjYAdeouRI7CXAXu0KuF6z0O4xabCaHLiovhHZITf5v/3LVbiswSoFBOJI9zJ3oiUTDHPrSKu
TeQzl9ubEE723jPNxVZYTR0s3bu/PCpey6PRifhBgkE6RsE3b150zH/ZZuc6Xxh9XggF88I+zthq
8GixtK4dxt29kmYbKWoLHO767R8PWVI/5EOGJGGu7PmHeUkQEc5Irqi513ipUoD9t4XTuuhVxhJV
RbmCEMdpdMIgZ5TwZVeqeih/eGTZspARGyAw5JNCVd7Rljc8tfIeZX7jhioZ4fF4e5nA5x+RfF6c
0hvxLvLYc8xVjb4Y+GAfrVo6J6gvWrYO80hQFuzdNZ9KbgayYRoegUVcjnl5g99/lXJJExIt5anQ
o/Q73HDX86tSB0zZaaCvFIs8xWDeWxWC58omidQxouuuP9rzlnj+WebkadUJaytprOCqnh/L8hlA
wKsKooIN+rzOmBeew7MxtS+Xv+8xANLCRO7pDl2JybDkVH3fTwTqBvgqUjBy3VZSMODyX89I53y+
X4OeUa0q51BSZUOodbVV+xCMkq4uA55mM+F1UzG6ygPpCpw0MAaeHpB8TsRmFe0vg59lyvdGeaPM
C4X5TE+xFi40tT9N87w7b21ZsQqVFWxNxuzIrHjZANe4fSjdHC/rZLNmUE/QrS1NVpyEFL114VVR
sPPObC7j/J+yiCyKTBV3xmX3W47jRiL9KLJ5YCSF50qTyK8KKFX4Pmnw4fwMjfFIBSgC/5ANN4ZF
/ljX+2Q1yZzKQAfXyKtL2XRnxalsmC8jzqwA9mMNtNdbrkGlVSdS4AnqNa/njVtqzmvPgpLMZXM/
F0VKO1zy9t4ntJWry41/KZxctm7/3LH40pVCHIUMxaRfbctIRexLD+YHnQHwdkUfAttgMFMOna5/
qoKaOVF2+ltMy5o2/vee4P+v9P4yVYQC6X9tTnRes/eP/+B/69fp9ceKryLze3+UfGmo26rQFF2l
2S2o3v5e8tV/gzqNK0FTbSzeaMT/LPkqvxmz/ZD/EFvoeHL+LPkqv2Htxv0rW5RMLVn790q+lzbq
D70vKr6GjTkDU7gKm1Cfudw/tlmROsEyHXzMyqRuk2tBx8VqX5MpQiMIGfhAPrnmEFvYUbML7UUx
Nk8mOO4DCWMGAnk8c/CHA93EVVIxgOZz3k3ekViYGea71eXQSdIHOJuAHSZyvTBbADua4uwAF9JN
q4+hBCzMX/G8kzliaKTkZzXkmdlwUXXgdmDwl2YMp5DojzRKNnXrP0bleOUL+cmYp0WCdA2KqUEY
PhBpDDekedCxky9QytzUnr1EPR4BgKc+4ZPjx2I/QHJkH4VG8yWOgHfYbbMpKzZnVBJzwjJN3+3h
lzCEsrDHKSc/qC1CaX+0N7ZNWn00Eo7bx8kBeFbktFo17imps4a39Vuy/FZBa7+kLK3H9FaNSCrI
s25htaoyF86yddPLBmWsahqJF5ti67ou2PS3dVtctb616vJpqefqygpW2bBNIy7CWrMjd/A7tJzK
KovqXamas+idxe116tuHaDAJRBHPBSXhsVG3iuHdI1RWFtloenB6U6HtwtgKnksKq2ClkoEszaZX
F1jEpSuNlFXqXEQoNNW9UcHU448ZPSZG32bsM5XiOKYTm5fRa8b/jWHlf6079Pdtpnn8+rEz9ft4
9n81h0hBIvBfjxjbunr9H//5s515/o3fxwrjN6x8qDsMGZGH/oM7kMYRBmdBAB+zKNaOH53M2m8o
TsCiabMX7Y9xQrV/Iz3XZGixTRw8/NV/pzWkzs6/n4cJE82ZIVsaujMaVF9a5LmnB7KZU75uFuOS
3NcFgqfDuGxfamgM7jPgmDu6Ruk52QQHdaOdk3txbS1+OFW/96t+7E99kQ3NzamfXsPcvPph2tO7
XCQDZiG3WECLOrCfWIzOPx+CcfUf3+YXA2RnEjcUpxwiBoKUvTYwbP/5APOF+ukIeLR0lUulqjZX
BcnQz28iMKLUKtKYjciCXOhVv9Nuiq2yCVb+ms38slpqrryaltESNsEvzt/XN/f10F+G+jDMoF6U
YKFZr1ORe6/T8y/eHLfbX9+czrpEnyMjFOamn66Qwf7Lj2VuhHEXbZVFufZu0Xuvx1XlYs5Yk+28
jH6hzP2qE0IKyQn94Zjzu/7hrtCsFHt6zTEB+zvDgiACt3HedOeZoLeF94ujfZXLfj8aGhEFSZKF
bPbrDRIJ6ukS2N5F6YzuS4sZ88D/ki3o32W0+Aarx6EEsZmWtJbWnQPB3Kmc113lFO5nuxdLc9k6
D/982v/2rNMY1k30gfOi4OczoEuR5UXEUTCtkv6Cez3PEgK2Tv98lC8q2t/f+Z9H+XLj6nEYZ30w
x9tUAprBupT3CnAjbBD/fJy/9KAvF9QUplAtGRmaPb/dHy5oZQdyiB2QFFInXz6I9RPEdAe6wWZy
cNe5nXNLpPW2cZPd3fFXd9Pfn8p/HVuRv6iX2EwZvW1xKlUqQXST/b2dsvL7Y8D/m1Fs7uT/9SH5
4/2x8vv5/VGnyWhr8f56V17PA6m28ZfeAjr9GdjL5hdHm1/xjwP3z2fzsjD98WzWTZFZZcsNK9ah
85G6wJ0d2ak3xS8Gl7+9bJpOp5RpwoDj9kX8HGFUg3LKqWuXT902WGxB8Kzztb3UeQBUjhkuICm4
kZu5ldM7v3gw/25sw7zOYlnBVqKYX24aeI9tj3h2RJn4oNSvk/SLu3+elH8+jza+e4syha0IEjW/
PmTeGPWRCMhy65n8um3zzpK2otj2JD1IO1W/ktbCYXHrErz6i0v4VVI360JQsAtDFTwQ7AbmG+qH
B6KEIy+lA407imfOtHgBjuHXjv2WXk8riy+p7uA4tx2U/FVL3+OpX0xL91cz4y9fxdeRz7LpfWq8
im7RLzH4fEpv1BKVVf3wJLuESjink7Yzn4pX78180nb22nCD5T/fzOpfbuYvZ+LLWB9aUimyitfQ
LostQMc8W6bX/dJySEFwtr7z1i4sgbVg2V6pK9V5/8Xh//LkzofXmNp0ckbxZnw5/Nz2k5WcbiRu
/zUmvStvLdZNsHyxnZtwieJjZ+yiU3CKTsqntA5XyS9u8r8+Y19ewJe7XK1imKPgtt3Wzbbd1lsH
t95aWbUPwZncixVgTJem5xV3gWhdbJjUuX45Bf51BfPlRXx50Idi8Esj4iwAjlwXW+tJQcS9fBmX
pnvG0beoll29qo0lbaBfHvwv47MNPcPUhLBRKLGu/TLVqVbTZULVBkLpJTKFgvrd7lPZtYiJ+8VT
x076yxNvIYdHWgV8gbU13MMvxyp8LS4p6FdIdGLYox1k67OkQF2xIXs6YyHnd0o95i/IQKx7s+5Q
+4xss8NlC48gWMG+CptdYorAcM2yg1lhCDN9jqJ4Mtfo+XmEqxpXfmFNz60yPEjSQCRmOsVQI2ns
T9WS9h3RDrZSVIo7YF+3eA3wDnPVMp+jcCglJNHKUBCtMcXlFvF5B62SQW2v+1WyJLWkpIA3gfUK
W+jZ/RjjD7ZqdW+GCEQcqZ8wqWl0BF68NuCm7WPCvQsvutMnXJw4tCqIOHIgQL3ShycKIxVzV1pV
JxqQteGTHtX7XXhqYJF+Gws/tRYpRlz1oLa19mlNdmYuM+EnCo1x25BAttcpO9+6zk+i69pum0LI
JHfHmhWVLRV33JFQhDvavQEkMcCZSeL2VSw0xy9xqG2stk4jMtctOoSmrNWLPGjjq8LWkrsiVPKX
SpOK27rJ7G3WKeFmSmmLyh6gf5mKxInfxf06FKTvSRE9zSxKPQfd1+tgqfgkASmhScixirqkmNWN
09nNwF/DXOs2dWZRNcD48m4XXkgfB9L5o2dW3ofVykPuaH4KrdSIK3zqhsFlHOJI5xiY1oHqEmd0
1+UtPvRev6co2q2DIEWT2ijeVSEDg2giKX3svNZYBbEnlmTfpueqI1cejH/+mVodePk8TPyrjIgq
CKyDhZpBmBHqVyz3AfnykZq/2COF4bAYIQGb7dHH7OIgjsBJPlBPSYzsxvQs80ChxSD3qI9cufeR
+ExTs9KLCqGrbUMMavvnevLmwL6YaPP0GXrWuLaVBOWKj0UaKxU15TZdpgIEjI/lFtOfPtzMyU0p
4TFtRMpKNPGXKqie6JU1u5GcRpXIAuvohpYQqIJsX0YdKRgpAkgTJe8Ib9wby1sqDuaDVHvpOtSq
6j5BUBAuS1tSqfg2zTaxhb/MFVHdd55RQ/CjrtJU9NfqEbSD1xvGapTkdlGPcbiSBkPeUnlBO61n
mI5b1SBXtkh3aT+Sl0U/1xFYo7njch7YEB7mhL16meFTX9JuA90E9HJZTYa6yBuVM0bM1lbTk5kH
qxJAMYiCVFdJWrf1oB1Kr6qRCNrg9dJUwchoN6RMR9MxThQfv4BKVJbclE5fxwajI2TRtguVnQdq
B4IVumFa2z4284lS21D7Ho12Jbj32o7rQhusuxuSMTtOslfsG7PguiuAJxIEzdc5VvK1XdT10Zi4
JuRLB8lN3eo+kplOJs2lTJCj1RTEnK4u5HXbGBlp2FlmrOpQkfeeHFf3DUUgosn85kPw6BXOhG4I
1H5YmlddHTZr38cZ7g2xvRlKr9sW0SAAyVjSE5BX9WTwHW5tCagYFlRco2Y7kaJl1iszksjcjAxu
X71oaGL0ZUTVHozDNf38bi0SP75mP0W1cLRC/Z0gmESh/MQyrpPr+I0BDTBLWOHKDZSGJCraHyvV
LK1VQWAZLdHA1O7DyTRXmtkkK6vW+9tQ91mGzOV82++2FQFxj2h3rjNoIeiFRP8xyAQhw3iF1EtE
0CIVvWsZH7L9mk/I+fV9AvSjsengoRJUcCgX2ans9mOdryyM20MgHthGD1fNuEm7G1w/buUBT9uO
/rhoPDJJ+zMsS3rwWyt6UwZ0SwSbSmtDVzbycB+kxGhuZe8zLJ67HBb0KxlURyQwN5MZKugMBa0l
E23+52SmUMhpsCgqoEpx1WvEt9AVJSJ1Q8P1youuOigDEzE9FePhWB64yTIJupv5mbQrw6M2qUAw
DCv0asNtQM+ZQApvG+k7CAqJvFLydTyuUbUP5jqhx94sdPkwtQtNdyUCBJhW1Go1lf2iMaJjb1Rr
hTvNGkgIZTaMoDq3tKEpjy7rUWqONpbYch34Z6OU0j3Dn8It3oOQKaOtzyCw6LN66ZXpKmyze5KV
V2lfgbcTwAgIKZ5lRHsxlM9dpJ+pUJAclIcbvxuuixR4fWYsAVMOND2fuuZ1ImANqzTYhywDHNzH
W5Hn+5Zsqp5IiCN5UY7nf/TiI9BfJdgqE1OS8DGb0tnSi49ysG5i1JCa3jqMX8TealBeENmUAtSt
ihfbbLDa5vYnA6rrkWILxQHq96kjdrYuDnq7S8dPilG3WhbeJMMNGUIbQ2Gvo71lbUMvy5wY29rK
1SH5xzlLVX/fJqhD41c2Y045oYNWO0fW70rUB5OOTnlbk1pRr/vpplaWhrqexKZlYGNvLexvAkNA
bB3BKDfJS6xtugKfQUBXP3sdmrfIDJxRXAe9fYoDE4RbvSbxlImAom+KPoChfY/lA1yJEPupiBeW
8loVFHlxPlhvsQEMI3iS8YVb/remeyjNd7BMmyQ50eFE6xOSA0gyjI04AUWWhvJVoNYifzyAtNkU
Z3wDi6zrlqr+JseQvbr1bGfx8pXXXSuoA+WTxFpCiI9unkH9yQHtx3xa3fU8R/IyCXQkjYcB5U3Y
X1d5fcC88MzCzymrlwD8qk5YcVKUj4jYcPwL1YlAgZb9raXWKFV8pKrN1uv2uXkshmWdEKTj2kRR
7eIASHerUO/GGTJYRzUoXED4C7M4ieos+idR38nhvU/9DZxLk3SOjhRxDH03AV/u9e01sX5J/uRP
D321CaOPIn1Lkd2oASKu8dYubzOvdMNMwCUdnQAyuFLfdONNAjVA1aObKunvJtGsGj8/1EN1H3ft
qiqDg91UOSAIc5f01SGp0fI1hn6n2OnKGqrDMCanYiJBvbCvbU+514cJic4k7gNTvgUa+WQQAOM3
BhlY7QrNmu0mZKsWEOI5Y1KC5MCEou+GjfUk52ZwS7h4z3gaHS2QD1aQ7gZTPDal4faKWIaTuoog
z0RBBicXCbmGhXgq6ZSQDg8oQtz4jQTd31gorcJKspk+Ek158Fv0UJJtVi4O8eEoxaJZT1VkCBi1
iFAerCoq+l09KinKY/S1Jg1aaSbUSsfUVhiFUyPRGNbbIEc1Myr+ik9DNyTWwC1UCL+jBYLbHFVg
hbVKdqBtgq1QtGJrs3AN7wmONNRVVXmPKPGI8JGVOncixYzSPUbwAb1H73/zCkH8lOZNLKDJShjE
bVdnVe+2ZkGUajVaaIgI0HyNlJLOjY/ok0G3y/tzOUoqYj01M0hHG/KUuBxsD1lUcuOpYb5WpFiL
aMYLf1gMMfUCF0WFfUpLLUs3uRoYAbf1YEWS0+ZMQCg5ZdkyXbkZhcrNVyoTzbIJ7TlQWWDARA3i
EciMKP6+Vfw/3bH9f8h1o8y+7T8KbXOP5z8+siZsxuvX9OO//7ctwTY/tWDnH//eVtHFb9BcKdlQ
v/m+gf+jBSt+w1QDPkVAxZ6dNezo/+W6seAxClmnwapZ6txo/bG1wo9zbTRcOfaFsv1vuG6ALH4p
rWomvR4ItSrqbMqBmvJlR52kJFhpgPpYatKH1T2Pu3VYSZNlkJfXGsC/kh6xS9qMW0+XhkNVW8ee
Vf3SrPT4XOREK9aK2Fs8UjedR0SnTBbs1sdTSwfSXicJgVeSSke3l1E5WdAlthaIovWoy+XJzhQq
dGCB3quOXW2cfBA4MpKo2BFQJcwrQI3NOjI8fTuNLSt9BFfMbq1+19BgTViCTuSzPzVqtWw7RqFa
MYNrf7oJwVvsfE82N7aA0hjSwi1yEe3VRu/Y07IQstgIKaFmb0FOMpvZiXI0ajSupafNewxdWimD
Gt2npfGKTjx6h396mBTZeEwqb5+XibmWmdfw2pDTowATOmn00fEGACgjGy4+1Pl4r8ReRxanWS2r
stJeuxqlmW28SDPcIkmyexN+0oJFeXI02uROGWJ136pET4kOVqoquvRYzt80K4RniuoiZNR3qpnL
m1GT6TXYRM4i0HwmWtBf6z0a2sxTdgG3FfGIMYGXaaVtMc2YV2h+QGILpPISUnk7yftlVlkGVnGz
uE69rrgmUc2htLoaKr8E82hAo4tpRXeZEq0Q2Z/8vAEaWzXN7s8PdIGbXacgxk2rrFyHgdh5Iy99
Y0pWvcvIhUUHEycLsuD5tJzqHXMpi6yk3eJH7I6UkghQ8Tt7naU4uEUWv6vh1B8nXSCxTrJwq4bl
cLx8zfPUTykomx1Z3qwdSIC0R2U4DnkJvxzzS9ZK+Lr4M6cyzc1VYtOsl0zEyAPx9sve6jvHF211
7cvhHTaCjDjVanL6sAmuElu/UrnhNgQTlEs7bRB1pWN6pfWTcPs8QtJqpd715YMax9UCB0RByh/b
7cEPm3MpTO8kk6w5KPV5KJnFTFCjSsJ+utfUI1KL6l540jUecfMm0MEj2XnuL3qrsw+9ptHJwbqy
8gdLkC1mWbsxLlZZWvR7AVb4+wev9nleRhvnCkIEpUvDAyuaCVBTqaKuQyhePFZ6o16pgIcXbQGB
N6rbdj+G6R3DiLTWwlBZpC3AcBgH4zbBXOROhYptk635SoDnEoNPeEirhcSPEPZcWma5LPug5mkD
k+8ro7xQUvqD3ZDe+FRx0Jeys26TjV8SdFfB7SMnhSlUXyoSsVxjXZTrUjTJ2tSZBSucHwtTejTs
jgpWoPOHJvZNap3PIbL7XM9rdu/FFS08fS9bUrTvKokgnIBAb3siaC9ttH3VV92KIKD4zi/HnVTL
b50Zeae45pcFREtnqMYcNJKds9hiQzQk9tGndA6bWGW5TuSv0oC/Q/YJZBKdreD00LFS7gArpoJV
QK1GbHHDNNqHpngzk7dOjoYrvLHVFfg7xHhDt+7LuqTiBzqtY3+MjuQmQPV2qyQBUamq2Ig8Y6c9
gApRtHe5QrhN5WcxaFUK8qnjTOYuiyP6EiEchYzYC/wxU1/tiss/qwGclds2MdpIQPpESv/xrTA3
qt3lc59ojk1cFYs/v3T5ejz/xOVr3//Y2Brk38A23Zoh0ciXD4rIO9hZZQ2JKYQpiCRw55dm/v1f
baxi+apV/UFRLXuJQrfYGfPPdayKCKGcjmDiCrcnOGRn+G25yxW13AVjOMeW/PH55duqOfFFa/7i
5TuXD1JKZVaW7Kcp7Z49EhuWf37v8qPt9Kx1IOvscRqBsOnSXamCl0xCCQlMkvhn4t/sO9WNgEtv
u1Ylr7Yb/LOomTMMrVF2nFr/rCH1XY+y3y4un06z/NU2DlRPD+lJgPu/C8Fvn7uC2CtFD24un00S
+LRRXed5ylUqDJ280sZbGEUACIsEHa3olW+1X+ySJtL2o4GzOoa64ipA0/2ZPVRlpN4GUbpJsaZu
G0KGCDyd1lo7iWvcjjdWFJ71NpLWnVHKy7JjpZxjsvfH+kEuSNY0w/aj7kMuaxbTMAuatQE26C7y
mp0xzJtA/At1pXuubFE5UEiBumdrYZoauaKURUgKwg+B4FVCIFzlwf3U6ec0ku7Bjyzb2gbsWUu3
SH9uWAhQoYdiTPRlS+AZ7i80mN0mluInr6JqQ5RRzu7CJiisGR0rX6ANuR6LgR/ykw+tKU+Koqx7
ydjUYamC8sIekXQPMQ06NFhQ4wIqjSY1OQS9xqhfN5M4A1FdDrGgdWNa+wyMgjD0naniWUkgsxVD
dyLLiEX7ScrxKbXMUjI4BLNMn4QhP5HaeVDZelnhTSvX11PrMic/mSCj3SyVb5KmOiqddfTl1CnA
bXp1sUPLuZEs4qSFtU+E+RRKNtsIr/sw5wVLTtB2l2sLQGDvGlVxxy7SWwQwe2D3TXM21Glp6dW6
jYwXpQvZmVfhR8ObH5y+qYHJ1emdqbWLglyoOQM9TttVOxnHpJM2fjbcdmZ2SoJo4eXf6lA6z38G
McZnoyb3RcSFajxtif+LIjyZn9iJihtbLyh3eQsqJ1RdzPak5Ts97TZKXm0awI1GpZxhYq4TUeIg
6RkJyOneR3pCEDbXRaWMZ0nJo16KYwcITUavG5cYYuX+lA/50Qf9Hw2vnoqWLMi721Q/TxNjMb1Z
QI3am18WZ3lql1ZbLe0eYZbfPSSZ/uDp6nWfUtQxe5Y0pxo6dyP3JEgictV6PFw8Zb2LSPedfK1A
HpZdn5NAWyBLr5LpqjbYZffVDWj7HeZEHI5Q9lulf540Apb5KYrbbCXHc9OHN90QHKhR3vjW0jPi
vTCmW6LgbkEPbApf+taH9a2J5xXH7VQML15v7Sy5SomkDz/82j/ByAQfqvNDJvF6SfoUMfFFyNfl
VmaLTiU4rDEmayNdBHv8HIp+ZXZMA8mgguOShqdmnMcVSoD435xaU0lMhKzU2epzxhmUM5UEqYGs
LlwZQzg6Q9hajkbqpaHZNyMun67ctCnywn5wW21OwePR8qpkm+vZh9nk+EvSz06RntQS0bKtccXI
p4r70Im6lOgpL30Oc+sx9je6du1JtHp8rNeOVqYI7q2U/PChdrOsvO/7eoPS9sWzZxW3P2BvDczb
bEoeCH16GBqqKzFECIyuLvrPgbLijUpIAkUlARMZQ08hFceqpFhkasHG88JdowUZdQovZYjHHovM
UlCwdXPP4L1mPjbXRqHSV5OOAMuvv1Pr4qYlVFzIwVtu8e6i8Hn0d55k3KsSFbagJeTlEmZpcydZ
OLEkdRtWvNWQHERyP8NnPc3BTcCFTCPWrlO37GNJom4fLIy8vJ9i9Qn54nNnQYj27c+8I05L8qvX
Liq/9QDLHXlCCeZ1vmsHgAdliLi9Fb/kKFSgHttXlIxOSjMi4iAtLQKFMRhm5mZ11qAZb5a6mV33
fHB8O30TebwKq3wPV5ZzTvk3NdlTBwo0VSOBudHGB7y6JxycVEDmSK6II8bjhKq05twE8ZlKrVtj
13WyhtZnGsakNYCznrN6x1y7I3hzNhQTeCHCCKALfYE8m67kOn9kc8CwhufeUf1xlaf1WynD5yVE
GPtpuiMlIWQvDwqG5cCVitevM9R+wa7ornr0G8J3BjVxswQcPPAVYylMcvRCakIo/+eF+/tMgh4G
AbxDB9JRiM50ENPtQ5adIRD0MCAxbVLLxwlQcRQVywpLoJ89y5X9JIecgTG324VfcLOpEWyu9tbo
uEE6md0aULAPVQAYoAIy/60y9e6LGN+DlQT3ks0EEXPeQ1zWSaa8Nl0n3EBVQY4Tz5OpMWGDxVur
jR9TMa2HTFwTPHTvj6RlmE18Ght/TbDZsaqUD3tsT8OoVw6mIUNo+TJtg4pOyFlviC6ehvtpogXT
z9HDQtlMuf+Zzjncelteh8HwUVAkosXhnfOycNEgv/pJXZJtEj5G4TYkrbcVwX0/qR9dpJ4aqV2I
kFJ7b6aPo2Lcm4G/SAPjNNDFBIBQvPVkkqyrLNpPwl97TXltx8ZbVUUfpmzelk+BD/pzkMmQZK0p
quTGM/UrMrBdwAJr+ldPdcA0rlfP2AcI8oFiEGALdnIjIBkPy63j8WRPlHSThylsN77FQt36QI3/
QksICmX4JLcNCcU8LLben4NA4TRY19aoXFmBfB8qEcnD00IC5G1O4jGOove+DE661LzjPOv1k62U
24IGGPBTUBg2cGA3qKKFqnaG46FZawri2RsghVV2ZRiTw7hC77M8JdPkOe04vFPsdQttyBda3S0A
xr3G4RvPR7pI0uRDJIA/59hsx5KZ2VrLPLZtfVKj7JskB0RtZaOCJS6kuALogpUGz+A4YhGa0gNa
4JfEMwpqjkSUl8ZnWTS38qhtJwLoNEO6U4rmA+cFnjqj+OaTfsAemd0ETxs73/tCU1dTEL2iY3lN
RvVtmMqj37xywOs+TA59bx5SFchR4b8BNT5nZDOmyrE12O/DpvZpwTGzQBvjooCNiALpkU7WHVvB
Ft84Jbguip/YT3Wa/gmK+kHrgqUaqPupl3LsvuJRDeSrOGqOTRJsRjEu1DY40/s9FCGBB56+LAFC
q6VxsObbuaRWEV5DycGxVK+wUm2YG4eUbM8MqqV+ZVDQ1QL1quq6W3O8nwYCpeY/qOU0qrXKuNeV
F10v14YV3UbauDUhg6nsUkfgx/XM32EGCAaZjdggr7u+rNwm32GbgZTflZZDC44kAL87kIjZSD3U
zfo2lZ9sZfhMVfEtl6vDOIRXOVONE7XiWkhsVsx0rTF++FP4QeXnmTmOjG+ani4e+qvMLA6yWWzq
hgwxLaakTUs3ckshwSrOVwZib3XSb6xO+cg8n6nVVDM3SK11I+spPb9yH6XRxpqCx2ZISdIlqt0Y
Z3BQ4pKqVgDHl49NVZ0zpbrJbNrWnYUSJ9PkE6b/p6ouW2IymxOUjbATxySmkQNNnCLBR+V7mAmF
LJzSHO+mRnhO0aiBU40kLUSe8W1okvu8pv9vycdOS42b/0ndeSU5jq35fUWYwIHHKwl6Mskkk+le
EFlZVbAH3u9o1qGN6QfWzO2+N6QZKUIvio5mJQxBEATO+czfpFX8wfwCD2Bc9U2H7LzA+wMFj22R
Q3XrC9SwFcdYRQg+LRBQadp7Vxkvfv7IA5uluh+CqTmmY6AvIoQk3+qx0jdZGJz6JEZofqq05VTK
n8oiG20DVkOIQ1yZrImqQy9m3sMeGfpoR88HEd04W4WjPGm5X6xHs30TofZuhLOI/Gbw1e6oobTk
IK2VJdrnpCHMGegxP7eRy63hyJNqxO/UJqv3qkfBwB4+cT7Q12alH+2Adro/1j/CcdoGLoS/cXzC
iAJzJJV+FwZEZ6oA+K2KJ8P0cUQzrHOHmSZhOHFJNxqa5/ru+CIyeWl6Jz7JHmqTbravZakVr26X
Ha3UureJFJ8R/r61YpXHuYCStAPsqWhcKZYivTGrLeboDl3kiuKC0JknKYA+Sd3XPLWgYYUQtgqx
YfbXzCR90TRQFxbT47VLm0NaluFXnnxTb5R0EQYT0VeyVlrCr4WVLp2SJlMXVhVqy8JdOsonhpwZ
BUz62Gwjq8oQ9jPERiIytI0jsNG7urTrDQCL7EDx4oWpOPG1WVALhO9sE44hND6xOKxSM1OCSKWM
lEokz1skRrphjf/guE4z/bks8eDLxaboqzsa+iuMQTcQTqzRB1FaI4qgz1/VJN7v6eAjEIJgkPCB
hSRpslWr8pz6zbBq7PxTFNYszEPTI0PcMRpgnJhpmdNvVwIPa9MvxTfQOPkpaopakalXCCCEuIZm
7bq28pWm1KuoNqDcdvgcWCMXM5IGCc6kAGTA1yInb+pNwiCt1l+qVmhHJMKhegc2NrODuTfNV00R
9O9dcxWZGJSnWbUVkXPMnTK+jHGOkgsFTaiqY7E3ShvtdEpQgQTBY7b1rn5PU4qzU6v86jBcoHRG
rOiLJyyIE3Kz4egrybURdnIQKUgybX4cUlGua0yEVzRcDHRJgoE4PrnUdfF7KHttgU+KuU4kru5Z
UniqcL8pIlFoiuufCSRp8Gc4C+ZS9XiYP8tQwKV0SDQDA7nvpE9PimmpHpaqE2RK/zfJ4jiXYK4Q
juDDWHhjWCL6VeBphmBy7rVy71a96o1fGjSAtRLX5iJtozc3CR0cWHD/HdB8i0QF5baiStVpfrhw
oz4kZur2fRzlR0fQrK+60CspjS/jHt5Mmrlrsw07ckq0L0LjYtANAD8XMHAVbrbxw3ZTJFl9dkV3
hAHDneb2770zJUtZt3TAMLbM5M/AKOplMhW/rbLeGSrC9mhF5pQuh2vTTtx68ok26ggyyv8VpaUA
WJDQmELCIge54erdz0y4H6qTR0vDrRhy6vx5TMJibRflRfqZAebsEnFV9xb09xlg9gFJ5xOjbg0l
ElVDkXeKG2PJ/WkixL1MyuZiRl2wbka6VUICFMg1/8vQiFlgWwE00JOClGJCu9yuDnbQ3xMcB+SY
JW85Jtm0pcpFNQ0m8RZs4tIe10HADxiU32UQGYs6nIK9rqjM1M4M8wixPEsnb2j7ytPbW0DIcCqn
TRNk1zgdfyX1ukDV1psGHTiUVl+d3O+uaOAYiKxgRIHfiLrAa/xLZPacJ6jT2pzRTYlI5lILFhIB
KlASpgsa99lzNgJUq5CYaU6JSSjtqtXe7sMPi0LrKtYUiLkiB3Vkq+VKOPrvtiheAcrRGTZGc4GG
EafdWXJNzP6qCmWf+et0HOQT/zqDKz3c1uQChfSvqm5vWTu0ntoTVLuSHKF302KNNI2yqCftHLfa
G2ArJuFpmvPUc5vs6fTzXful0dMqngKNIpXSXiu7ei46eq400/EcRPomGX7pBYRmt9/men8K5Hs5
Du+1yfCKbSC2x8Bbu/DiFg5wufG11vfwue3Yx+ta5G+N9GMvGdpZlr95l72kr2N0hBUN5SsQlAsb
S4mNXcBedxw0DwcVMckgcVZOex+aKtuI2cEoj5pnCzAR6KQeyZZIPU6xxmji2YTKDMmEV6rD2Dsk
S7eFqqw6v+vsSl55yrppM5soZa5xYpbYpiYuEFh4Qd8LNdtT3e6gm2KHA8ttiO2ziIdN0BQ7zWju
uoV9TuNs2oqBoPHd32OqUAw1049aPVUp1GjnE5tprFLEN3Kr6BUM5mHqmpOR9JekP1W5fp2wlXVl
gPsNelT8Le1xmXT6Fo/Ik187eA5VZ9fvgSo08kp8BH5qEUvrNCAjAHz8UCrmK+onh5b4q/XnxBgr
P/OHkpr4PKU4X+OvkkT+Nkr0U4iCpUUvQaMPYYXqXGpclJjutbp+JrA/zqdmmzju8f3MRL8YafEk
cvonhflMbXMR80A2KAi4IgfnGDE4IPkCOCGVn0pNgUp/po5BI6PeWqHxpkYWhVTQjLZfHsa2vpTA
fetsXEOevxNYE1GsQqWH9mveqL59T4670Ybnkroe5M1d79A8ma/CpJQvzghIxQFOUps7oBeuXXxk
pqRMU0JsRILSwjNE9qQ9wqgxdgEVqSPZZGU5akqjvk2GdEMdffahv/RW8jmazNpOd4kNxtjOfqM0
tPY181S2/pNFeDWNP6eguxozLRxRKBpm5/njanyaMHa4ABtbMzo9WfkV7MS1a3lQI74Q3rUkqAlY
zYbjwLhSCJGQ7PsuOtj9oNrGBWjRH23xZeTRh0QTY+xGQTur0HdtP2fybmLtkM4ol5rxYdeYNKC7
vorGIlw2WIzZSPpM1aes1Z2faB58oQ3SIWsj87NTNVCg8IsBbS0swyPRteiuAWVIeW5y091Jn2sh
an/pCiYy00CUlexJC6ZTjTdeF6/VydoNwEyi0evIyCWXDc/hDVIYvztjBzjjNaibLVPJS/9Kq3Cn
6ph+cEPlJfDtVlwUWlOl2u4qsKrS8oZgOOWGmFuWKwv1FcMMnuwq+pzc9mr1/QZDrC3S63E2HCoZ
np1q+h4y5YK985M65YfSuahSfzKj/oMMbtVpjJphceoS7vRQflboLYb24AkT1RIDXI4544iMEpMP
ugRn1/QvNLwPIHU6fThoZfaZg8dKNFKO0uhvbSt2wawzZOOEXERoAjXx3p4mDxV4RlTjVITZJUj6
J1kg0qGF6YXRehNkge4lgXIMrPgmAcVP2jG2s2fNAvwirO4c6rPMarsBFXGtEAoGw+xSmzCEp8Uj
BoKxswaFepAG4jJBdzGS+Lsb7bNvBs+TmQAk0ldDYDzL3nmBQEgtPbdeBh1ZqlxB+Q3UZlWeMPO9
hpk4mXn/HerYppNiM/x/uxg0J679kZjleyrEERufRcgNVwTtKWvjS12QhrvdD4B5jNRo0Fmp58bD
fqTtVpfplYBYN6ZzxslWzMbOjBIeGXbbU6rFWzGEWx7IF8fxEUVbK3aAfB99+rLdoyX36UfTPgrl
IaywNlLXbhh+VClNWYrSPFrQc+3XuFcP83lYDK0WMSSCZ0ohl4FAE0oTe5Fmv22LR0x3j43y4Yrs
jPjPsZ/eGXifhBvcK1s852K8xcgGTln5y49DJhBXvHTZ9Nolcw1oWoomOmg9wEU7uFkWt34ZiZfB
7959xDBN7aMdGuqSM/A5azBodpVvvmgDPpuugXKo3XAvxmIXFvJYjKhLTRujK26G3RubMM2/W2fY
piAu+6H+Me/XWv1hEPkzdcgn19jLEp3DTJrYSo7FFsZzb7f7yeZeyeNXp7ff8H651E7+MiIFYVPp
oyrqBA3OLsYusertfBWTvjtohUlIW2NySEZYmZtRArVNUfRS1vMZqq2+p8B5JrF+I1TybDc6OoW1
JS2ul02d4mvTkPHI5hwP/baWw6YPtZ2mE4o4T2lrvximdbCbaA185wvrnIjJs7h1SnIZcsLKUd25
JtTXCqiZsG5uiKhZI+R56nyv9qoxxJs8iX90or8YpXa0KgV9pZ4ClWgWUT7QEawUd+Uo6bSQhbtK
E9ddglqHB679hrfuLHPV+K22cXjCEKvZpuXb0LmQB6roqU/LcSmyS60inWxU0R4MWrxHeWBRtAgK
Z7pAykaQLQX5d2OHWNsJauSZoJqmZMoanb+6izBHaqmzTWn/mfU19NoH7CCKL00H0NtHoW5hNrLa
+kn9rODIggS2dGa0MyDzjr8Q2El2yKHUazqFJz++pFo7rvJUloeiLT4ct3+tS8L4gWRgIzLyMjyW
gjHS9pPvoLxTZqeZoz/YcP5LZgnkXfJ0A+EQQExRMz7krmfThF/WufveT4zcdu2sGhm+1UNwbShQ
T2j9eZbDhFsEA0X7/K0mIPQSm7qC6qQrIFrKou95MUXPBGdFeyzABg/Pg+9CvCC+g4lbXeAQUrQ3
Z6IU5/vqcuzTljZL/u37wB/jMlgqExdE4lW57IB40osgPQeDOTUJ2qiDHMBqBgVXTCiLOHHCZWcR
9sQ+oOsRLGlAs8DrgmONquNiUCt17dt9tix1HCIZjGgGtFi9ZOl4xLEYuXuTDnQv3np68MdIkg0T
9XNBjsFki6XQt/mkKFudynRlDscW061Vqkp0c/p0k34jG8WwqkTveQBTM+DO3SDhSmhaFO7G7qct
bJDpoCU/bcP8RtagXgZE4psEKes1TdWUihVNB0TplzIeMbkSrVei1djlGW5JZbcSPvE0bZSFHsq5
4PeZTnSDDDnAhBnzL4AOl1ADBaK7H7JS0DWb6jfXJCl3gf2QZBf0XTLLyx36SIpzNKzuIJr+WvnE
J0Wv0z8rphvJGhVxtNG2vRZwX9Txay27zGtaJURAinCn9RWUTpunQIGxWTn4oUSjWMV5haZi1R3b
qVhJmDnemDPtFXq9ynzMkc00MBeKjxcR+YHFjIeBZB/XsC/aZeLGxPKZjbIrsFJcAAhQFHzjuDvF
StGi9zkKUZBmv/aq/yurpnBtTxodJFtd1bV70gfyhZZbdT9BUaELgaR8n41cPhqpVvuKdV/ukfI9
gX7ZEBz81osWPb1C36fIcHu+Wy85n3IdpNY5zyttg0jssSCuUAf9e6AWSjOhG5f+uGpA13hp4KOu
V/gvYOmvOTkhNYXmqETDz0gKm1ibMtuU+fmyVkkskvJIjdfFbnV4BeUJ55QS9mlUen2XpM1bZ6LO
k5GRVBYFf6emfp6rPrZ3MfSTrNxKH3JDbJFqRD60Cw5wrrNlYYtqkyNCGQaJPJrVMQkrZRdN06UK
6Jf6drgidX2bzGnftorutWmerwZxJS2DtaYOdJ90hCh8wwavwriAKmCiUqeQ+bbR/ILEvrs5/nRD
4AfgkWjaFTy9cR8V1W9UvbzAqWhyD/62pmVT9J36jSpJEqeYCEMlZgqXkHvMZK0jfVpoCJlyV/2q
pPEajASfge+u48IOz52qHQI9HNeFW34p9MZpf7/3IW5T5RivDcUEgy6wrDNSpePbPo2OspuSQX1B
zfFQ+uIjcOqrWYCWHdD/8gCGqzUZkBtXXz6m505yzX37d9HGtJQMtff6kToE+n+oYNdPfV0fdVlF
a2wn0ayuaYXFwrUBI4BQaUrGGGgxV0fvwFDEHZIlttiYsX3SpX31yQk3dlfs/QLxNkun51imgack
kuq3354jxzxqJZJIIZD9Ncr4YuEaMSg9GkyDGVr7tkOWEGTTWPffQjOji2PHn4NbMFkMzsrFyM9L
UUOmaZ4Qo66UuqDkHkV4yGc+6iXFDXjlRL87np3HULytWsW4VCYAN2AYh6EVv416OKU67n4jQWGi
Vu3TMEtOIzmxS9CnIQUlXi+i/COrY1RrVfdewbCJoBUo8mSO6c7R5FOXTHuFCRuiwz6KjPpVKeJj
r2aIpJXjO9L5sC5Sd1XPwsbZ4O4BWH8VMoDYI60vk+zcTZJdBeLApxpHLAxqQtdxYS0DhQ/yn0I0
UBdR74v1+Io31zUYgBrIoUkoRqYZionts9Qb4hUdIa0y1CokubJdgHcljd7+t9S5Yj49kyR9YwJI
NiXv2uQqlISgRfEVTZqjAkmkA1XCv4DJ4gA6nt+jAdcsSsrNC0HvDj0W2EuBoa/8qPh26YgchWZ9
SU3XyRHTuzoFKONMSMBkobYJ+Kaek1n5pWJmevzBHUTfVS2cTW2LDrlMkJOZyBjbIIKbBLvLIXIi
D/oVClcN90nVYvOISxazIRGcNYSHUvLI5N1Ye6D9n0O9gqlHRVFmfbDN2+BHlbfIsesRSHv358Qv
IrptqtbGswkgiUYJcTbRVyeogXchJIFgpAMX5hMC1FiuSuU++nm4cTKjQoaayzeF/b7VIE+BiybO
VApa5+QRnp43d8M595V8BQpL0JRT/i7sFK1NTB9W5F8HWbv3plATChzlEXe5AH+44uYo8hcIWjht
wxgd3Ny5KyhtiyQS9zxhHnR6ZE/frWnC+s+lI2h3mn1wXf8IijtYZ4H/TBUlL0NAeH50N4f2l2Hg
gQomFIiIUp0nx1/6fpO9+Np3AjeUdLk8wNkQCGxMkcn4bxbvzN27xo7ttTa27XLUBL2odtgO0L2h
nrVLvoy2slx4kfTP3lVdV3dagcagcFKvSXW5efPV4ebmGRAvkjT8J4/m2N+EsMFdmRzJ77hBc19b
UY0FVhDxxHUMmofQbZ4pDYiDrdBozgq/2eRgQrddXb/nptVs6doaFMsC7irkTsZeQeW8YOIj//ax
ed7WVkY+QJNyNI6dC+Ki0BC7MHp1Rcz5mXXRiQJSdQBbfzW1GuoRDu3e4CY0nNxXVeOjtIImCD8U
BoV1+270bea1Sd54UY2E2ixh2qHACU50PMOs/BEWJKulWj0NtV2ubMrblLBBOLpFSeFL6Y5mC+Wt
MnEe7sqDEEN6MvCq1pVQOTQi+gkj4WjC6LSVQNn1JmlkXo9HIw6+VZ9yl2q1+dqNMzo5YEb8rH2S
tpusxiShUArE1cgNn9mB8HUg/TXLMHgKAYvSlbuDmbJWZqRfRf+d1yi8J3lyoXr8u6pRKozqadeh
ZylV+qhpyVNl59rgWfYmcvqDIbVbYIKsdGt7qxBco6GRLONidL0Wp8zJJRwfM1vnCxfrqo0/kBYJ
kH30Ky8ckCFVKLPHNnbhXZgDJIQ0NK01N0SydVg5KiN8PJQ1syY8NY3gMSxiexWrFANQzBs0ioKB
uAS6gsWuRl0y1+LPvna2ooMKqw6tcphKd2MBcVg1Y/zDBFvm9RORSeIOO/89YrxaQDe34S1269i0
/KXhR8OWiP2iqIbXyCn0ZOWqa9Md0fENR3dROYy+Kt++MaMtxOBp7wttRXrUekkWdutS9iQ8xjU0
8qcUGJ4XRE9jtlZAxC2LdoTz0XNn940CrHBaVDoXStOOqklfs8m5AIM1kEDq/aYcxXflRDdjJvI1
HXi+0f/d5+hDRzCGPWuI3nCHOEVoCS6dGanVJ9sEo+gw+zFgdLcYQ8o8dH8FUZT7OYYHNZm07zhB
WzrstYywsy8ZJXILCft2PHcVQqQ1RZSvWgefZZnLSHfsL79inEv3Nf++IbafLAc9LV9GnJUZNmP1
EqktOVwzx66E240IAWJJAuBaAcTZTfEImwcMWBYrw4cdD8i5hiJcBYg67TpRvGFvahySqNHXHSCu
AqAcoQBuo6+jPXafqDHgqE5Gc8shMeYptqNA21pK+dhI19F1il3nLmYWdTEq+zQYrWNayuHgpDRe
HMwCv0phUb8Yp/cB1qTXqvphatRg2w5B7oWoPazpwXcYwap3DRFHiFbznFNMQX0oMW43Kx7CooMd
m8+yZVXXOtHGwjT+WCKHqrTy5IBUNqr6aKeN03hIP8sTyREFCFmjo4rOIf7LkBArl75R5mTT19Sj
IJ2H43Xw24g5KPFpJmvTl1tiDAuEAaZ1r56ZB5R171vlNp7AANQxtbk+zgzaPP/54lbAjztJyxkS
fXSKA/midLLYKv0YnR6rAGQai74bx1VcipxHTClDaugu9qNDjFuTGdF7jTfqWAI5TiSy+cU6jvz2
TRFUF0PsureJ6Nu3NqX+78aq++RAoX+jcdJoza8syJNzn/fDU55DyyZnat4UlSTGMHta6VTPi9LC
3b1WmoM+mnqxoNXcHB7L1rwyQD4Vp2fUKxeDKIa9lL6yV0t4XIps87d0KM9S+OWmJ7bdZU3/Gfkd
WblhRkgcJ/3OaUTxnFJbQ2QcEIhUmZTBSh0eL3nv6h6MabHs0GJ9DtytX5VUJnLzjt9hBbAG5kM9
lZ5RfqBwHB61nsAdXMLJzlv35A/5tFP74ORoaXLUOjfYo9HpKfA76IWHnj1/NTUcy8MkCq5boP1Z
UrOkOjzWQ50q//yl5EiuqmpIIVrIPSTumaLNX4DnY7DxauR1rgowc35xrRQX66DELN4EL9rY9TW6
iL6Rv3N01xeuhluwTTnINBGUdpOM1ntl+fsgp4RY5ZWzQreCKZN4vzDvZa5l98yhz9JjpF2XZArS
ean0/UTR825X4/RSx1fQgcZ9yEqKpmLG08vPttb0e0TbrSMmWMKpf+/C8AVb8mdAx0h1j7Hp6Y4q
kerrQmBKkUm4AMmjzIubNo09hBrALb6mNtTgrOnm2ztHhHpDTKm9RuTJe5AB4FGs9kXXGQcj3d6U
tm+ttKlMXipaj7uIqGRpYsPzMgRp9FwMZP0G0RYe1ukLdP8b/pHR02MVSryeX5fkWEZsbWRfmy9E
Ph6aB+OqQCqBH220Xhp4cuDWe3vhzosp6oBPlh7cHhtpga/z3owvRvYBss1+qbTEeXE5SU2i20r1
3HlBlgSJgqr3j31PthrH4bNfUo4KI7PZWeasuo9/xMoaIHDrKYL7ocwgRbsg8HO+X2uY4XOb8d2F
OXM89UJ5ic26eVJC+/5YQgyhgmXnLBU+Nwdn8ox8f3gf8p+aj4daRxpKfBc+AUjTzo9NiC14g9bd
pCCvspU2ulPZr5htDXXXCoiEkdAcLoRL4jRvLSn74kAME9UnACmbNrkPTOrb1ghtfpswuVeuKw9V
CT71sdhwGTO1OZlDwbilpvchhBmKTs/+sWSV7nBrqSdnVeDeaucOB03es/LbTLgvuoj0bxym6j4q
+EynUnsOywDmZ2s+2XEsAG3KTavK5q6J8kNrZfH0WCob6hu09O3jYJv13eYJWdA+VNaWkPfSNOnu
ZaRfjd42+8dimYfqMov5GVylbu9Vl9PgVNyKoAF4LZz//t4MDP55Rrn2sTgMY7bKfSXapJbZ34d2
QpbONi7qgC9IVATj3ZJdvo4xflsPcTPendjclJk/U0vWqtIpp6AaEn5/XmrHvJlhPh4aJU2eueCs
F4CBulI2IHhY99hNUeMUr/Gg3/y1rugw5Ku13lr9dTgVw4tVYfq199fxANZWm45C0vKvdXmKOSRF
W2qw//iMsqibgzaE979WUfU1T4VISaH+84T9EISlEvw5tz/nO3+PYpLId/rR+a9VqkIIDHD6OJYo
hndmV66GeGv1Rf/kFEFyfrwkUxCdrRz2aAQW7s9L4Lhn6GoLv/P/Y5VO3Hup0stje2G21hEl02DZ
9iI9j1ECP6+dyOP7wQEDYbKo22V6nmhmLGCyNJvHjrYF0QsoXblKlSB7bnJzhQELUda89HjJKPqk
QaYdSXfeDOQ5kCzRIDJL9IJiq8h/kFk/T5Va3PURBFtdqumG6ihqj2Xj7hwcuEqtM75lZH/nVdC/
JGk4bSSQ5m02MsphWQUUt9emU0Et0TNauNiPxccLrcwJRFugnh6LeQHgulaEufpr3b/spxbJRyBr
uf3bQeb3P470WJdSYuaGjg7/cgyFkOGEM5Z1bCKY8Sz8OfQ/Pv2xaBSptisUfsB/Xv/XvkmchBto
jpSf//kg8ei2BCS9bjMEYAD/12atnEaycamnSyOyC3Bj856P7X/eBOnnCyiRwIIRV1OzflPHcWFU
TXWvHaO/uFZ2f6yuiYJ2QQGd6rFoMqVg9Zcp28di4U+f9Of1c9TkxWtpnPVRNm9F0/knpc3Ab85H
HoWK2lszez/OW5XUaJdgK4KDOS82tbEvYAtelSjPb4XJMzy/Kc/V6ZAIzv/xJqM0cO6yAB4+3gTN
kLQZvM+pVKbmTaN7UZmyvadK2V7iRvw596rJ+p1fUE54vMme4Ge0rR7sHm+qLOWDeqB1tpNGvjbI
a8yfm+S5c3JzulOP96glxJ00LpBDmE82ytBszxsS+cci5c19RzXuGg5ZesuqZPs4cinK4QB0C8uy
bAv4HyOLJvq22PM5zZT01iQG16LOulVT6fLW5FV01f1rjkbC7bGDpemNZ4edtX6sK5RCO9uKC5Zs
fvf8njjC4TFU6mr72IP+cH+KMv9Zzsd4rFKcYqSdHUaIKbEuQu/hkIKVA2vEQR4vNSrhUJL9w2MJ
mWF1V0yAfB6Lf44knSfbUW5GOTjHZqDzRcur9cI0dL9SeEtFVaPNE+o6PMXQ3Cb+1N4bNzyPVud+
TVGJ3IP0bbRVuKi2NVB5md/pusouzBTxWkotpP1v1Rs18O23psMvad6hFpAcZDQpxzRqyH7TyJyb
7c5XD6A8GaryxXC6HjKbkawTrW0/RXF/bEcv2fe0MMsPMnEdBjqKXI8NAOio2dRxfOV+gVPoBKDw
5iOazTnoJzDVzhCujVZVdxU9EGb97PWxPchxAwstWznrU2CjAQ+SixK8+xWJadUhMPJeWXkBQp1O
rAa38dW3tf1jB4IKFNq6KnzSQYOht9JLSlpcF8p4T0ESiruTV2LrJq6FD0mgvLeutrS0aHw3AU/i
XYqRPZr0pzpBf6SzebzBSOk/XB9k6DCNH0S/NAbivN47ERAPer8VKGr26Cv/uTab6R7kqr2x9TDY
+kVWzz/MrZx3CF04O1ZpKc9jLbJ9EU5QsrUUJHrbe2ho6z/IP+jhJZX+lCi4aCmYPHl/Pr3bxqO0
v2Rfuh6S8CBibK4NWG//z4dbFDbHKNTeIMHra7Ussl2KQchNU0uEUDh0mEU/xr51boPTudsREPZG
mbT0TUX267FDBfoFKSrRXOqyaw+KkeHH3TrFV5S8PHYIlDHy+N6008OKHnqLm8Xj5EYISHBw7Q+G
DH1Vu/6wD6JqeLZJZADV8eEqsyqYCOeuWoG+0aWRbEccyu6EzX+OLW09A0jeZ1db9OHecJJ4Dagq
/FACkq35EDkfuozj3EfzQ+hHEc0OCL6j/bCQAZZ28qOwhOmNga2QUIXmWXVg3zzeOdXJFgoeaPKy
n9bZqNbzQJTeTErkf07PdYtP33EJrzV42lDjk00Mt+OV/w+PQ3SJrUFZU9RLEHOTU0fKYUh1yqcI
fz52wD5VWZaq25/0eIoR9aay/7g2qo+HbzKmn6q04MvkgbFXjbR81hVQMn++2JidO24DWBuxuWLW
1Q/SzBRsEuY/oecD+QonVz/kj7VgiMN9jHfj33b625+PNzm2NA6Pv6ixiQD4BagVvbRc72+Hi+dj
PnZ6HP3Plsfyn8NRWUNap6EUXlta4D22/C93/7M9EsCtyhCR8L/2/PPpjw/62yn++STXaYtt7Kp/
TuGxz7+ex5+3Pw4neGqoY8bx7zr1s/Vf5/H4KzfxmnyoR/y/FtD4P5Mv//9IZsMUiG7+72U2bl9R
Bk/vq2rC//Hv6S85KuvqK/v+9Xfpjcch/khv0CP7N9tBekNFllX/J0nzeRNut2ipGoajgVZxUBT+
D/ENYf+ba6Ml6yCygSwGW/8hvsEmx0YyxTURTpm3/F/pmotZ4eNvuq7IbiCrTjnNQGlYZXrX/0UU
u9cDUEsNOPf3fHE+fX6+vFwXl+PmvLu+oN+wwMjNq5fTLC56zhc/rrvP87S4TotTtNitPjYvL2fA
AJvN8XK95Oz2ch0W18tmzz+AP1n8xbaPX75nryhg7vt1/EQ/eVFt+kWyLjbKLt1AX18VS3Wxjbx+
YXo/b/vX5+PbcX97fd3eblhRL563r/Hy+dYuvPd2YS4+53U/5eJ18PLF79PP7e15u729Hp7/GwVM
JFL+62tj/Isasi6bbMy6UPcOOfqqh/fOG5f4uvGfyaVR9+/vh5+n95/e++nzfPhkwFvsLtfP9/M6
WPxYX9P/Sdh5LSmvJGv7Xv5zIjDdmNMqeYsMQuiEgMZ7b/rq/yf51o49s/aKmfYNUqlM5pumsjJV
EGkvGt0UTgyu/5m7NyNM+6m7VnEZJolRuvZLxWk+7x/UKDqoYUenbn5WubJ/zqoq/b2aqrSuy6Kl
fIqsmfN+W7XVzXwou9/vGjfV7/fnqTuNU5u4YW0Hg7ry+MgS6aKfmG01PBs/S71Y+H65OKlo1FUT
XL5qqQeev1JZNtsqv2Bqk1kUUcGMzMRJlxTdTO/SUk5ClnY18xP/X3im/yf98r9msm90/j2V7F9k
1yTnFhVBIOT631K+fP3WX7XGodc0wqPqqaqqZga9SDK9mPkbXexVyLfPskplC9W0y6q467oOq1+D
vIsqLY2ypDKNOrlP81sthD6cxR4K2SrGDnVUoeTE/VaO0VOQrCwAZ2F1kSx22g/jA82QrVWxOagg
4prK5yurpvuq7+ZpmtpzKLinbUIpVZqudeS1VfrzUv22wWlOF8+KJkBS48rXbFMYy/xhknnJuph7
l3j/9GVywoe0z4OBlySLpeHMWEz/qVjjIODlsZr8N2L9/v733LD/M6U9CiT0mh3SJP8tO28HbWb5
mVLCJOj20torhiqUSoJO60GaZDY0VdkJOHpIDueOKmLXpZwmJP1rPIxqmtv92Lq4+M5Zktj3q60q
z0ziFsaOv7TNMXFZKzINb3U6jeN874EF6VJdHKay+lZASAhKJIOnypIkhpBpZ62mPf1KlgrCZvUK
PxqQnHl2ZNGbuvSNqgJ4UvYMdeDS1jyFvwsfFgpbqqyW6mr9kKLDeAEnv+qs46t6m9O4rc8ymLXx
DRFwBlzXzelSmRf1q/s13dFdFQXAFNv8n8GmcxaK/5rQ0AE2vHHft55Rlo4Mzg2LYBxS5/fUr/U0
H8bVJPkjl6Zrb0oWAlXuIZ2ewUk2kthvFIt5ZIoaDIg2Pz1+GcVJz5IKfCyLkrBOi5zQa1Vx1MWG
vwxqPOudvpoL0n4xiTFZu0gjTRfUDPYaXVS2SIon7T8Z1FGRJp+UXqS75kH+WyV3xVSt1YxNdl1c
PeHtYjDDLtWzomzquJol3kWVTftm4GkxNgZBdCQffjtsj9ASp8eMwUq1FNtcVt2rmCjCGSF7gvg1
sfssbMz+L632DEp881w2z5V1M4iN1Ttmvj/fWYRDezHFZBnw6Mrwf42YMs/MUsv6DR7BL3nc11En
fln7yapPYUxS40XwTs7mCBet9PyqnnZbk+OJxVzaD6frshVPQ0uFhzaou1/0fCWz3ZEBA7jancpK
1O1Z8mJEc3dagwKW5ksRzaMbemLn07NcfjcJNTNytuON4SU86eHGyndGbh/8ep9Cm2rUNno6oCjC
Wpsriy1qq2499LAd39QQKGE95vaYYQ5T4QSggY4YW/tkPswvNa/pXCZ0SEcfzk9PH7U1TQOSyR/1
2OiTUf6h0i8V7LUrktG+qbfhRWyiwXGyltC5lQYB4FzTE6mE8LPXE5PIh2RnzCn76JD53t/aP1s9
P3/mPRaaKtlbNxd+Ai2t4pp+OCujf3DGrnR/cNAzYk6csfaQLNz6wxkrg4TFVoeVHM45fEMLKb4o
m/oAPdiFkynM2d2yp09dzDqwoaIwN+LjzG3MbJ9jjIpUEuB9ZlLbWfVv6klr7L8Y9spIjwz6pdxg
tP+s/1GnfcGFOG+rURyfQcl+etU7RlzTVgyqXnx28oylaqUrA1nVY7w5VZKsrvHQ8sqWW/Ykx6/p
IYV8GXZXf0VdgPwO2T+BLYKFgS/Iv4zttN//qcKcc7Zm2wgeangDmRnlt8FBd8iW3JrkAwfoEBpp
erXmoNMLYLfPRg4uMRWpbfcjL/KCyBy9dNdgPchBGbytWihIsYqodGp54+ipJhyKNX7YLg464W7R
jdsGW5qsNPAWAkl2DtHfjGmfzV+zq3YqGrwtjiTqb6bN3PEsGU78YOiMCsogtQ6fBxVX6W/UCb/U
0p3gCaGKzFP7yUnr4dXoaJvAee5Lp1UX1hg7J3PEVWPEsNlBxiyh3aZ7tcgXxNx1DbvfVUDoCnGZ
sQOut4hxb2QPf+1hW/0EB5434mSJeuhgsVWzbDHjZCqfM2rbmk+jZxMJbI3V8FdHQ2+smmpwUi5n
oj8iKzqpQITXvIuOsNT9lRHsXYJnVUYrGw1eneyNN+nZREToLOKJK3+yMwlZ0RT2mGVgf7JRomYs
9AJelZl4qPnQzmRdkYHGio511dPo2F1FBidNKI9eivQHsbiELNqq4OutfMTFmyzrVwiDhKtalBPC
wYzZW4c5gGrDAex9G9XJKK8m6CgkgCXuEMCoNq5QxsndRjjaA0TZkx4udcBxR+iaAjNqZVKAC2Qv
/QLspT6w+VQynSJnZM2RNbOlAScK3pbhTsM5CAwUoqKJzGxYsV8QbW/McJAgNdqeoOPWAarfZnk3
OYJnvAy8EO4peHqd7OkdnSPIzuEghJqTrJTTUSWLiJa30+U0RRMqioQW+XzzAD9DrUHxu6uMcphG
trgZPlv2KiyXFuvOPMtUsUlozArTjDwY56l8xlOz/FN5sw46ILWI6phB5C0NJHySDQfejut9CCeh
A8Qf6Q5zJhrCR5zK/Mo8gTAQmB4AxSMz8Gb+TrNIB9uzhyvlz9bGPv7y276+98kjaa/7b6NuQXUH
1pOoXI2OPwaioQ0TROpHRGKriehD6HfeaBSABqhLcCKvjx7mqKUXjCZBa/DqlsCY6Kdv9/QhcrJ+
aG72so2a7I1spaJswakKC9+/GpjIdbhwslG+XzhQHXJucdKE3alR8LPDkoFwEx4bjZW55dIfgTd6
QzNB346iptXSTesEE7DfYNCTsYqeAZzRoImrS8NQtolavTOzwSCiKq8QMCYHc4j/QknPP7yVUGrg
gJDvuYlf+t5gtkBI6yiDbJKDHk2YdYgaJuzCNQOK4YzNZtjLIFxUr53tOBuNdjBBWbz/l6oJnA/7
Jzum1eJ8YK/OBmLjbxVXDsdj4/nbamPj+WVYoqVVbhpX/Omj2ifJzHdmBdRX8lLVUSGwi5r30eR4
2yjQ+KagujtPUxfcTXMXEy8YqokAq53OU5i8r+wAeA3Sj/Ysr2P4idHoYlJa+VwgeBgFQWoPA7Ea
aYYbNMsJKWbZoo7ygwqfLYAyATZ+ON5ETLsFutEiScY6cdClk//3v8b7PxgiX2Jk/1/791/m5m/F
Rbar2q517TI3RVmFCXOTh/QjKfyyWiurzJIZ/UuwnsqyivmBsoqWi+UnJOAjrN1pLlMVykwmfuZz
qV8mXjTAeKHJKmcW3Ir7Kwgg3AM3PqIzXiR+yMTKdKVMRoXhF+cVDyhlJcKqZBUqbhf1GDZEG0cX
ztM+4sVnxXwaw/zFYqfH8gjWxk7LMs7zHInJyrASf0wZVx7xUvZHu7YDO7VzeWI/zacuy4Iw7PMd
zHkuX7FrB3Na4I0oisxhHld5PK1Cf1ZV0rg8K08xP+P5iLYY/6f/PI97sPyDACKg2cAcRebEjCJv
QDt6IOwNr2QJBh6DTLKBZ0aTSEejyOOvgQcpJCwxEJb4hT+CmqIsGSAV00C4P+Nl5tjhHkipDxkF
XDPi7iwr/UUy4TEbtQA0syxzNoqHeoMFa7cokCagAxMmtjv4WIykW1wQBbY9Mk1IFXoGMKJRYHJz
USVe5qM8/2daa3z3/tHq/WpR3g6vDmba3xiRsJP25fxqNg1f7EEM1YqFxLkQxiw11MX4hVCgmRmq
WJIUQg9/liWEFhiCz3oLYQgJsSD8qqb89kusjzyGvPwsY95os0wgHkgvp2mhuo9UpTl5C3NJC2GJ
QcibFRYO/cF2plN+UiQz6B9i5Up+yT20KxOHT4HJ5KUtP/hVQPEFN8rEVlxeVbBOFSeexgXhVz0g
Bc2N+U3TqmLxEmkrpudHNXMmGSvswGix3BpzNddCxHy40FshkFQBH+WCWWEs3OoXFfqmmuYwi/QO
MuIt4Ul4lbfgQ/hWGNk35EKuEc6tmKRYnptiyDLiEi5lkmNsySrkqpCLQuQhKuJAM+20zC10F4q3
eC7dtY4KIISh8wo7ViaRUdAiPWGiaD/M4d4khIcxc/OY6z9Iy+B5zpne5VPYh/Gz8rKECdxbwVjS
gTiWRcZWpnWapTPcMA2nWJDxlMfQJOOfVnFIS+lnYNzHLUIleHs8h59eBlmb4vn5kIQwK23xONqm
VXeKr0p6zBuwe17ROkxr8zimhG6JJy+PfSOReXf5J/58C4kwzD9fkBNLDjoJ5YEFXIQHIRY4mQf2
SAX2EF6KMYSmeLggGlYXMbNU4D6IIIZmyWBcUEMABsL4SV3pE9gXh/N0kEZv5QQeoNQHGT+QxWVD
+DwwTTTTgKeYPMXkZ5AOf4ZBV5mIfaDAHI4mAY7DYBTxmDSXVQOe57D2CG2Au+mfgEpgT6eCjTBH
POWb4TNgYIYWUfFTZBOHAhRjEikF4MmEjbwBPY7yT7fTfmTHwN0QBKRJGvXMIZgYRFuFfjPqB4Ea
cuVIyDsK4Ejkolw4iiYmkBUIqckPFHUvQ2oOBUOZux1+PTCJUfZlcoY2IvWg7Mq1GSBABxB64hoF
mGnA82SoUBg/6GnKUOeMIWWIwDk3YwUIygnO0Ue5Dn6MUyZvyPP+crwxFdzM05DR0ifPnIxSF5qh
HxGioB+MzGSGGPYm6EYR9gHdxmJJA7rGsngsSyQvMUcjG9A/KahwEfVNOkx7It89TzrKY/CWqBTM
FmmQLJxoNKRTNp7PQG4L5gg4+g0Wj0Y8eMhSM2fMBs/AeylTM4oGCJgXVhX4H2UerueAdTAnLAKs
AUuzajIjXLnI6BDLAfXIIoH5WSLMm+HpnHijCS8PYHnPm0wG3gKxDwFFo4mXOLhTcD4nDtM+DAYs
IA8fLEAHLPiJiCoMHlhugZoSTUg6oXGn0ihSDEQc4GcNIqaAj4GZBrk7ZyqZCDS/hYPgCWzoKoa+
ARwvGPASM8bzsoJppyFHtCKuRxahJghve6wZ5OegIckT5GOBqAI/ZVCsTUZTgG6WGH7plKgtcL0l
WAfDMeCFURZ+lXkmQJpkkQdKirDNohHNoQeCk9zsiEDykCA+YA2IC7gW3h+JjPgRtKU70rOkjJOM
JwG+Ilp5Ec8tL+YhjyuQaujcUSTX/zcZ+vXvhej+cnN2G2xXfLeoEN3+24ZFr7bvPa/NBjIU5yRq
FIJBlCGR7szeB0dLnEKCM3Hz4yX86FDIIiQbEvaD3MzfR9ESKSAcLiIXLGQ0wB88It9VLsqVVflV
HJgiRf+8/kcxE8AGNgWE5ZmfJ1fyWL7/Al2wnspcIj6lb3KpaHLAISq2+N/Kt64+okDEc8h/hohh
pFyJDHYWrDRLVvlh4tBZZphl994qc9BNZH24ipfRF6SrZbKQ5ULHXOjM415fZCkIDbxXrCcPR1SV
LF8C2qKU5qxfxvp9xIjYfugX8oOVW3CzhTyVSZFrkTzwVYwU/kyW4CXdlX4WWJKIZP5GVRG1wVlA
WTJa2oIQ+A11oKxCavALUspZIJxlKhgkk82mzUf0om/NRLOgTV8IiWmhadEX6PBHxKH5f9gBQVXF
Alhss3x0ZySTiDU3NCBL0f1EIA4gRSQwqwL5i0KMzktn9sweuOOISvDRRniPRuQrLBIHoS//Mr4P
sX9kFwPP03jKW668HrN3k7OvhS8INcX+wZRFQjNNqG9YT2IBoNoxZYydB34mNrdHogAhSfIcdGLN
2Iyhz2BUXkjzAr7BXHRxlGZRngFyG4Tt2+7QRKGSOTD70gTyQcYSRCjo6LAmVthf2jteHwRdZI+G
ACkiEy8tk+0AYMCeZwI3IqxRf6QX0nnIAfmO1GPaMtmm6wdehFkoi1OFBYpM2pcrhT/AVeEm1x16
+Z+hex7mBg8RufURlbg+R6AxRJLJbyAN+TDSgSm9RVplQs+LbKDpOvdgQ6JIuS43iSDMnJHtxvjo
HIaaIFEwHpiwmOfbYCOEA7iKDkF/wpLpBjwRxawIKgzKxGc15iLzP9oV7/MKssZGOEYjL4mQKUA7
3YiikQ0Uf4gVSkeKjkS3mSMnRIQ49tAD7jMkHTCHe8HNUTY+IxggA9ACxEgQOWT/OnOEHxbOaI4y
hBUmCsQIgbAYRKwWegSviIaLnGP9hsgwE0OH22UTCMAXxUy+cJdh4YiwkHdNN3f7CJZgng6HojZj
ATGYITeh6siCL/wZfl0/QXTRJW4T7UhaeKsIcjBF22HRZdY8rCVk0sRj42nUxw3nyopOpx/NSNYW
XVWM+5WWCUO3xJDHVYmeKzq9vMYwpkfNBMtik7zq84k8w+pH1nuskSgSjIJVEK0JrWhisjjsD6OL
9IfsC/dtk0yLjJnpMRfZLMFROoTe1Mf9w3xAq+YA+oNyswHCCVEMoHj4kRD/rIJ8MQhmA02BNkyc
PKOR8FMqDiRIA6WRIY/gEMaHQR7Do0IU6D+jDNCE/CCySTTxnMGIqZqgGkyiLBMdbYFhNHNo8qNR
TRDvtESnbdQGGmX9cGpClRmusIyNq8Sv43miOQgF5WEgJuiA1QR7eIgsaNnCXh+hnoz0xNuIv36x
yA44s2YQhyDUAn/GDGZY4Hcp/4uEbLX/vUjo/wjIL8psfNdJC/j9N48GO67P+qleR0CCSWE1ddEj
I/G5wcWISnwE4JzgAKskIgTwErsALuBVAUNRCJEdqMg5EAwWIwNAJ+wbcW/IAIFDppoGcSAhR4kF
gFDQIIUvQCUbxwPiU9Bc7EkwEa2Cf8rS+jwBow78Q+4KlgWiGhJugGaPc1/agJFQ66TX+H8QDUkE
znBpapuiriAXQBVe4J1ZgVprg3TyeKjXDdCw0BfxK7Cg8CbeS2GqCEwRNYqHTEz4E4XcFoBEO4Nt
BAWkabHIMb6QpiiFkGIipIhiJs/E7kkYLbqOCLQCWVKhSWm5w/eJQfC8xHcK57+sZvv7n9Wd/11N
qdL5L8VvV2Rwu1+vrGaJTcNMMaVZIbKa/XxMMSQYvMlsoKyIGSVaAW4y1AMUPlls2FhEOGs+RVDH
8RxlR+6BNARe8egx1cKbH/sEn2j68SmJAOdeg6HSZOmjsyABmIMK4P5LeHF3/hEpkA+0AEHM8RGK
m2mv0zlwkNOXEvUpdxGZVYkDGrZB8/ci3NwVKgtKDb6Gz0dYTl1EVO5WU4vMwPwhSM/YMIk/+scH
jWQHB6eUzbsYoAz7jzLAEESEmbLoaBIsGXo5yy/ATbyF3Yeiczcw+YV7CvNGqPxDUULpHzjHsgA6
aQiIRdkGUflTCBQnMTJLRI98AWd9/GUfcv14kYBkJBxaR5CBy3iFRW3BL+yxEeLju0QQ0jWElBnp
xQjmR2PCjzVDkxPtnzVkz02QC8MWTmDy/nyKjw43HgYsoIoKw6W0BJ+gTCCUCC2JMjtCqdKJv6DL
Ij+yBbBvaNHMwwKFfgF4leXAoydYFkIzbNGguuFcEfUHxQqPATaRgy9cobmFdzEQkQiogTOImnmE
NSI2IvmQnkMClVUuoqxHfAamzOcDw1A4g280QKJ18E7KHHC5WARxbIhSQE8+pst/CXto/UPUQ5vU
w9+NTqNXJ7qp9TeX2nvztb5/EUIlMTr4aoRZfXgF6nZzdGNIFRma5mizQE/FDMI0JW4mSKGpQ3TQ
Eq8Mr8MREDbvQK84odAxUuzNKLVhILQK8dDRRJyKjxuEDAL5F9+OMIHN62k6JH5h3hfnOA8Q4kL8
2fQBQIE9cTFCKXhOxU8QJIAUXMfULzwIMkJ3Q+BgBWPmQXl9vBvQLs8SKhSjF6ofmaKagIdoRBiG
jBRqQ6kWf9Ufvvc9eQhqAWCE+EfVlYVDlopBGUR+Bg76iZ59tGp/wTwJj6O1lkmEnZF5n/VKmAbB
bd93/AWRBQEsyihKbEwEnlDw4j8bdZ3W/wU5FvG7JwWliF1ln+LfQe77cTl1x/cnIAfkIFKwIuF5
UaP5UUPtxk+GXfHnE70c56DAHNAk/mRhITGMxMrh648ZUQgQyo4YlsPiY0Z/MBxAEpcaf88yIU5a
Yfjcx3eJPhnG7PAWJcYDphqoxzWGWHiMX/BUhKEvuOU5H/+oOFHDNwFFcoXArY/nH7UrcnxY5CNY
c9oqQ1Rx9kMZQ1mK4y+s6JOANCMQjyWehj+LtigSQpt4H3fix+ScCrSKZBYKFtoxIR/Rg4SAPhar
rA0rhiAK2ZN07Xke5lO5SYQkYhws5XZgW9jyo33AkDNGgtgWsR9PmWu5AngzUdDRtSLu46GQHk4o
wTdQbAr1i+2FGYHdIO2LxSyu3D8mIibjR7tEsaBNPJ0ME88Hd8Mu6LQpHlDpkrzwkdWIiw+YC5GD
fRD554P2xdCidZw2IquYCLH4BOHR09HYmN/ARHliNKgEKd6T/pLFEo1CLkNx+OC3SH+bADvuhTt5
Jkq33CoPG4l+h2rw8QvhPsKJJJsg6NL0D7bDlWeKz4crJx9/3o/Cy4RXXPwf4DV6hWiHoC5DGGK3
iC8OUfVxTI5YfxMXF6SArsFFcI45xGMHB8/ogaiqG4QgM42zh59c4Yg+itIh7ih6yeYRLAvEe8jy
/8xtX51/xswuNb0blHhrdDp/w8zf791qe9jBbgRO2ZQkZrebzWSVNLXfc0kKlNXK9BJ3nJW1MfaR
7KQ3co4Jjx7DbfTIruHdvCZf+rxTFJEhlGHJLj2ie2UfSqrCqBdigqAetfdqBB/Voxr+XyogWW97
o53KstZh9d1PeqO787K6WLRmeh+0dYPwK7KCEjZCgQzVYOv8am+dlrUmuGdvzo+aU/TGLz3eeD5u
nZAkgMavdcrf0WGvSRfEDZ1hw9oEjfwaHr23uSbuQu/Mtln3d4MNfd4ZNQlmZcf84q7Nprk07/bG
Wvsdi15TcnhHliXz1bWb32QmG+5IK7FoxJyJ/h2RkJIghcFjvpsTWKAb/YjT0ObBHKffxnN49F/G
05bwhRHZCoyzU1dfYdNrqS7haGQFJczh19zGB6JcVzaWA99ttsmzs39Rb3b0HQJJ0le1JxIiO1q7
hJgIu044C3n5CcZazY/OLmh31Mo7ee0pZ9nt3qhj7w2iMUxSMtFoRE84hzSo1XjkMqUKFQ8mhuas
Oi4RbfigDkRRjFmpOrP48ikvuyYAyeP33uGAi9Nh0W8uWQiUf9DV0iHh1PSLSIFj3AOsdqQT18nO
W1vsnjnX6uaco29mjSwm3lbHhCg9i1/VLt7hK9iaS+cdvdwTrZHMl4w4Zic+ckrt5ylHDdQuuTuU
hiblldobdXUysqVL8ICztThgpxdfCefBiDqrjs7T6zkbbxMSuBHuOQtA43un91AdUrwU5HSphy3n
VrStX3NsPFPyw3Ld+GXUixWJfVcmCZv738GWSI3mxKJcNwpoy05bBgcnmiTj5uyv97youmR1s8mC
I7lAevHl4h5OIYRzfJO9RG2ZbSbUIq1J9STQzOIQdFzLSa3RZUqTXxLhzlv67ZMh215bzBJstJrv
jZf95VBHdUIEQ9KkalT8sIjXIt6QpBea/Kk+SifJzS4WkYjM/Mpuxd2UxTgvXsaX13IbJ1WbHcgI
YH75Z7dNEBZ5qAhYWY9OgzV7AMf+V/mKKDH3rc4x6XWymnGz99m3vtjj6KuCRIzd4DFYWver3iQc
m6q5dX+ZNfeq5tbyByS7MUm0GtSDg95TRF6FJPz0DoTPPGtm02uzPj3nJGx2Cr70l3cpG1YXCoJR
APmL9SRLBoTUZleKlIjPpBW/Cb/s9NTNqsGTd3Ux7tHYqLow9Y04Of9htGDceGuWS4NAxk+gFCxL
IHPLF7rjUIr+NuJzSDUiq1qbJEX047a79c4wwbdqZGRdaFj3xbloe+SZJgbTXnoPCiXJc0mCZhLt
aj+JLRvD4jXCjWpmWxOBk9+MXxcd7mA08r357RCPRajnyyVLO7z/86vGibMDVp5Er+3turc175o4
M8I2v4llm7b8ltVl/nu2DdsQk8OD9NU+6l+rrRmrC9zlLx0/nLV7MDbu2/RnZ70NluYlIzk3GBAT
bAh+4YdY65i81fbYbuTn6mSdo81oafLSm9C3S7C3jkPiDveDKbFNW3VCY+8YO8J4yTkc3BVFTPjT
/gWoliZlvz0JA3x4O6tLmlF7XZELinjDuGPcGB6Hlohh25tXhY3RGN1TMk7Sc9IK6NNwPwivvr+L
L2TVVGSrfxeNH8Jfhy0ScpHyvOk1qbYVL896lVPDq5u8rhzZ6ZMQbJwA92QeIoUv5TrI+XJrGI8z
ZzPNdvVGOhBaxptN7703qV9POh8JinnYDhTjgFQs39q8OkTYEmhEdjAJSCS1prPtGitQvGmQbO/b
eMW/P+dJPXwZkMq2+M6vlEWmIFC/QRbbpXEyOpRRGHvkBr3dbNKQdHISItW+DI4OftVV76khxzWZ
yQldM1bmgSxHX4o8x8iiplWv04ubPc5AHZXdrLdqGpdiI6cIiMtumOKfWZnbwuuq7GEUB/ftkJ6P
QVywitC3sqc+uUC7ROg2jBLlejxdEDc8LESu3M1Xn1STJoXQjLX1Nmns4u6tul9KpCzgMtgQL1iX
5gZNu7UyG0fIlBTSZSsM90AGUdI7lT7NJ0F/Xxd1sqCCQKQhOiip9paEzeJptfIlDHAI3tExokyY
3Rp+O3sC1V4idYisJEkZnQEna9Bo3NHx10tvPYo8GNed+XLh2O68Prj1f51fY2ORZfYVNOfHqKHm
dSutMbLZpk959fCJf7s8uGun4XSN8GY0J/XBzxkIqJu3+KipwEGIWEsfYkodEbh4tmvqFO8J7C0r
UgIXO1KwJcTvtaydbocNRFVdx+TlsFr2OBlLMN/aujsISDulKAk5QFVStj3REsa6zL8tZ6umfrUz
tkUNpNkQk173bsE4PFrNof/m0f5zB503jCfxwdChkb60dcjf3tLZpr+Epb9MBJLeR1f4ixx93m++
sb79HmHIY7tL/HSNUK2z6zXMk+1THkx1vS/dtAmVDZt6tvBZLwKEr4hpYsOJ6TMpwGNAR8DX2C6m
IKFa6QZLxOY4v/MjcQWbvEH06zEq0EEIzN4ZY4+wuK5zUPlttrE6JtxLGP5eU0OZQDmCctXPMqRq
UFqto7F99DrEzN6ITzSaBNcunZzS6Ezurwt4pLv+3jvbdcta9WucQmly9oTd64PV/9V7QqpB/GCl
Xw4xvpMtA94RJtrgdy8oj3oKmgVPBOJZLVhAqIWAbPPpvGx/j9V7c8sT9FN1Ynd+ci5ButVVSz29
KW4Iu2HIKYJ1fHKvulHGpOA0W57bJI4uhmJ7Vtr9WRnH6Gbs+i4htU/jbcVkX2wWLYOUJ5p4bevo
3VS+jTbWGZ0s+YWy+xFKkDOvEVncsQ/9e1E3U9QB3XDeBQtJ6Uw1tr7IF0nUcG/JTOU2GRtVBxQL
++vBLm5oKq0T7E38/TIYPYNjXU3W/Z7uJCSvWfdt0rb7vwQYUsBKTajdSxl3EPppHOxH0btYj8kq
2uZXl6OZEPKeIpzWZtK+6xpHCtdqt7j/HCac0fROxR5WjwgDH5K5Q//UCFp+oxVyTrO/MW+TnfLI
FInuYK2Ne9Ym0YX6nRzMp+81e+TpN84cpBhR6YIEgV+jFhrD2rpufy4HQuN7BHSm42LTH4cQUjC2
WzgjzmFNES+6paCB90Vga3fRtY8px/9Hl1G7aBacXhisnQcQSMHzIbWHjFoDYEcQd03yVyRrr3dT
PnlZAIAjpzFqar6Jgab5eHQoKLyLRNiGzdnSXM5J0R8vEZpUTiSl1IWo5HWTiNybt4m+4kNab9st
QhkB07jp/IZtfx1/pRuIZQeQHsx78EVSwJwKUyg5m2LbP9gXdSvQifWjaACjB3ufm7dF7Zsg0KW5
r+hy9TS+GhRhs+8vr9X2SJu8ljoCHOS2qW6yiaF/p2MdSAwtBWF0E2Hj1k8WiFVvkf2TcqloFT1R
jZ7OZGy+4mMxro7Di3ELGuDk1nuH39MrJyRJTpfX9LKlj0EHzh4bX/FkHFFWcnqItnv9fbHGvZBa
iNHLf1NIzf8298H953HWepM2uzYJ0sc/D/3y0zHL/Cq+i2u+RxBQsNWKtnbPfjrPHMmW9jAvzHO+
N26T7l0xmbXiMnz4TyK7R80+xQykWIGukQ7ube9W6hi+j7ozbc/fZgM7hrTZ7tmsfZmtHyKHOfVA
ihUsGFh7PvaQDcsemYypo2LduDjo2nvncDXWaQ/BdaFq/M8+ugD05Z0Y+q15qhNon6Mpx5T45Zwd
MfbZ2tzaK4tzZTtj6a/NXkQiXoco6Jp5MwcBCn49JFMnyYv71Vgzv2IEtSlsgcYV1s1L0DQ3ItYc
f4/YrSfQEtoVKNrWm6zZryW/XkuTi98iNa1iqkjqHmQTqmkZK4tgWufYP2ad/vKnNelBD1ETFZ8z
EQ+/PmrZZGizyJ+93Bhdo4EsWRmUMTY7yMej9fs01mPVtXaTGlQ520ScLa8N2sFKHowICc46rqGF
rc12sInG2TFA3Os7Zma/AyBmW/9dMInmA6TiUBOWIym/XRR6mzh7ewkTR4dpk0KjwCQqSEYBn+xe
kJw2/EZqH4xttDc3bIc9jF+StLgNHvvWlAWyqIUE9Z/YpPzVHW9I6t0W6mS7vGLY7qxNH2ZEXJxS
csoHnIRRSPYRJ11GHWu6dykyaT78nFqYecM66zmlXLVag/dfRPNz7iXaNe2HyTnTq7IpU6CjZsBh
j7iJSeBu4DoONayMn0tETj0OLbx/TkXT7dh1l8Rzi6fzNuY12YRzKTAUHY1+eg6+29bX2nwj39G2
yKL5tJ7UwagbneLuPsKbvqXPMYUwzRrWLSdvfmqDy+QS7d0Git/L2HWNjkcqoTtpfxIyoLd/o1dR
W+zSDmmp8n2bxIRe96e1cWvJV/zekQdaUVIJrpfSiSsI1/kmEr+sTZZ2vU+62sfd6lzVbZOdAMHp
+GVTnub6dI/6wQHoDUKxaXcMsg9dzZ17Cc7mlQqBIdkwERAN7PVd3NP5NoHW9QpIgmK6RoDMQmU/
2+k9aHFSh4LZzqN4UZnATNvYPz0OpaZHJMDtreZoJpedqiXdhprI7sOQNJjALhUfHsi4u3HtN43f
BZk5Idu39TU7hg2HY1FBWx1Qf7YcdIjIjYj4JWscsW7s4tWdJ4lbmqrt15LTYt9ULTQLFBG1R8ys
7UPRIzbqpkfMHbKnqyjep1cI/FNbXdLOWe04Skdplxsli73erDf64rBGeEnbnIs6U0FKdzDFLu67
YbQaXv3nvjTq5E3oPwl2p050uDW3zk3sDdLixnR10NPKlTNZPxPvavymT2vlkFAMI5eEjEzXbvFF
qV3/BAo0SJNs7lGXX6SyVXWS2SN5Xvb3wSG5ptojew/q+6qfkDvpySlWeNX3l+puzWu1pPQfpTWA
Z4wjo8G5hl2/vKET1soL+IVORFlms4sq+DD8N0c27uFh9giu5omDXnc77cE9WzM9ZSSD0P0SeyXl
dFHMKU3EdGNIFkfKing7HA6XDzeddY26pP+fujPLcRxLuvRWGvXOBOcB6OoHkiI1y+Wz+wvh4eHB
eZ65qV5Eb6w/KrIqMvMv/F312IiA4BIHieS9ds2O2bHjtmeibpvNK4mWyc6jbplruKyEQDBJMCu0
CuUeo0EKQyZ66DYaxLOex9DDcNoHeEWMdU+F/SW+9h7aS074aKJddC5+TNcEmtK4jd8NPHuoFzSg
2NVQE140dcdgB3dI3flJE20ZhWAPkfTxVFV4ZwuSGvhRuKHxB3P3zdqFHpbKI5J3rqfMfQWowCgu
xBb5WSWkwy0MN/F9vMWP3xle85ieoDGtTCwYiAftBAwHysYs7vkgW20R1Vt4hRi7Tbln6bDL94la
y9W3XJf2+5ZVwPAgKFknuFbcWfhBwFqtDyxyIOG+HnKRv8cOvjgB0GBTewIH1EvdHwFeaFiSrCcC
cd4y+6PE6drsGTv9znJK7jpTA5UoYo4jmke74JJyqQjJfekQ0SIe2HBA0GjlDH3y6IhLvhmWl2/p
xIZPjHforczACF95hC6AN8mi8o6ABQZTxlvCHXPvH2cc0fSpdIha081OwcBJsO5WZ153wj2h7wX3
0GtxylM8SI77pjo/nO/fnqN95qNU6KAkh4OIWJDd3693RdriWDc7GsNtoPngvLuP4RY8S4RDU603
qvWFzexcXycIZGgBO4nfcivx+5hS66Ayd+Em2CZc3zXjfITgNl1S8DUhZW3i/ab0uShc8gi8ot1G
19l/jTexLx2ab8p5j0O9ETaR804TGsXWCNMb39y22ITS+cxPoU/4S3OfB3zKgQi0gPyCrQ93vfsR
H8O7mEdAV68t2egCs6P5RAbalU+PC+vOPvYJz+AtKX7m7K015CJviyC3WzlfI08qWunma1QdHmf3
kzZlkJGBQU6hM+27w7RfHF+hSEJFzMfRvqID3FHofvI22Qqu6WnP0o/Ws/x8t1wlvrLD6Ki2cR3v
IMc9Ix2Emb+g7VvaNGdFCkCkm5Ft5sdIfZdgD93DkubWIJtxRdoGIhSripuSo94yvC8Mw3tjG17D
mecTXSQYnEecHh4horwb6QUXSXk5rADZbkb2Ho4fEDJ2k5Z9T7PbOPrn/kviZhbnzlmeNSd8o1Uz
GGgOKhZRp6nbwh5NKVCglaRb7Vm67rPnCuc038X+ZwZZ/jN0sajIx/c45utt49q4Zzgm66MI8C4s
x7pvGQWv3jvEudXYrOATfuX7GpesgR6AqX1Pfvmz/II0iy+d2Y/DLrq8UmN8uvAQugPByhp5Jeix
OcYG8RUO0rasJgdzV++Zx9f+3K9VNQStNpEU0NZjfjqpb6/MAftRvwPv+HZHRj3diCsLDdQQHdZ5
k10QgTggOG5X3woiuJ0O0MVN8gao3BRBTjaOHZfvA1wtbs3NB0fb5NcRaIpvYpFjKLM67F+WPYw0
QP3eu6x+mq95AhbjGLnoym0r503YvCcuByUYhsQ74VGtNoJHoR8rL3CV3FauT/hgnwPnu3cejp/h
ZnAk7sWwlTEHEf4gG+JN5X0+Irjl6AxzTAo4U/mRoXYKtH8hkEahZEuyQfAuBPmY03xjMeNWE0hz
QwJvi8WLSAbaPsdO4AcErKQYNgf5fll5VK3P3Hk1oZ9b9uPKDJ9gh3Im0L/Ne0mwVvswl20F3m7p
xz46mZC/ikO8L0hVwCDmJgALOCe8NucC5EKxHU8RSI/BKQNMXgL3mFzPKme2VvTusdoNW+NUOAJo
XgqLWneEp4t6xXbbqCo9CvxQ4BBuNH67Q39Tl8jyoMPGjmCCnwHvnPjQss7dUzXWM6VT8P0Bc/2K
8WYJvJiIpGTEkg31DsEjD9BXznis5Blo4GqfG/9lwBVZ9qkvP0p+T6HMsFkJu4NTAwjLjxMm0ATO
Paoupdjz6i5itXbtWw+kUtg/ZvtNeZ/2dOXg6lSuGkeEG/RAhNSBXrudUzn1IyMFimm5e+rdkPYS
/bE9Piz78A4UB8CR8YJ7yB+wQTeqq/itbP+Q7f7IRie6MhuvuGjHwo++iiPNhhnirwEADJK2DwxI
5tuBwJb2C4RI9ocBEixTLx8BvKikZHzhDujtWm+4pxfrWADInQzgl23jniPmSmBfgZCXLfA27X/8
lItX7D3NFvD21H2/z1/IYbwVp/UuQix3R5ZAAvKvdocYLCPRB7sBqyFUhtZ9xqMCUpeg+8uhPR5S
D4BuHzr5w/S1fKVvM52n0DvapoqbAK/ETsLyzpfpr3TYXgA4oNXzrDrbOFWHhYI+JPLsaovnx9oW
klVCQXfTuvfvzbos+0Q7zcs5xM5IOP2oe3MjLeeFdgJkaHjCufO1P2LTuUXHadsyFt8KntPsErg4
nw9HkwgpdFlr+McCN8NVhmB5pSUqNYFkkzy8HQcFOB7vTrtXeYaBZ7kf2Wkjvc/ublgXtl3LWpEw
hO9Z0v3JEdyJh4iQMdHUDEsc5IPBHzus85r/9GYxTVDXYDau9FCO92BCQnoGRKb2LcezDuiywb3F
ftpbpCy8and4QBAR0QrPekywHPuO/i4wMpklV2uLlBrP6jSDvbHLLnTUHc3KweHeTTjJ/BqX3KOK
YKY9kDIAuevX791/ik64fch20FydHx8PJM88hflAVkb0JW9Hb8ZPy62hFXdOhrfGSgCQ4RXnCPQs
2j1UZ2BGBWomITvUXoh6W8l7BppMmcgz+L+FMUXGlLipeCKCBkT11/sbenTbdckM0CJU3ZZecR1I
Xm1oo/3BRNkyUj9RFbLJ+gAhas5BdA64f+7s04GLYdHhgpS7xG6ZBeo68l4KuzlHe3ObkbyYHBrw
OcKOkA9Ws2wzzUyyJvQWY0GDusqtHc6Cj79gHzPnacVAC19gwAOU/JAccj3kktIH6ZI5Z8037l4/
HhLf2iUn2cc1vFvzTHt6uKE/TpaVCNB6kDxjl7/ED8KWDvie6U9vhT87h6VwdKYLfsUPsoSPP0wM
Pm5RNO/n2NNBE3dfHX4FbroEGHSeWEJwT97BGLhyiwlMX1P8pPerya2NPYIWO3hfIwGeghMQDRws
ibWEtJebbYcTff2/C6T7EELd1pt9/kBuz0m9jMg/dmqmPHjShozjATTZeWpOtNxzK7/f0jEPSjeO
BMkSP7rC3q55ptR2bK4Fz+y6bXDxoE+19hWJ4JNkk+XoPIqUWCtZMy49z+E7EaYdHIbNh4n90M/F
Ds9wq2xmpuaJNGq/jbGbQISvTE1bPw/YtOaEESJpivl0rpMnbr+LNBqgXxE+BzKnLzTu9l+h//JE
hi/RLfmxgCJ2DeeX9iGnckfK4okrdJ/n7Sv5BecwH2rQQ2pCRedBAIdG3Pm6eFfjGOLMkKPjB9Mz
7046WNjMS7RTcW5fROrOZGc8jHsT7ja6THgHI/6mifVccUOcuZNAss6gKUpG95ZDgroShHHR2a5p
jsnjJ86k6nMebudK+Ep3rf2M2jX9QNbOCWvXJe0tHzzktjKVURwyxxk2M7mxdgBKI2cx0kePwpqA
YZABww+MCQTJ7O/AlLF7ALLaJdu7c+GTwTukrn6esca0Fjonq/mo7BMuSrmVSXUyKnMmPTTz7eQ8
rN2FEn8kd0ONQfxQb4LzYmxUw05Nuzg9zZ2N+Eqv7azKy/bm5KmCM3Yb+QJIS4uWQ+0ONNBYwyPV
fkOr6Eiy1V0vKtmUjd8x7Zt3Jqk78KCyk+4jQsbM5pVpTYZ3mz3NIjirjIcCUvBFSF48Px6V6Yql
xAiNo9OQqUCtsyLwqp8TT65P0n2TEYWVz0BIxkWVD8dOP6UffQm0aGslaZjnmHxolmLXqSzFj0LI
AgOqEz6nm0S/1/ErNynBloSdVp0CVroLIkVetEAXklvf8LBo7/4a3YObkOLdifR/oDM0eY+YhSU5
N2fpq3+AhDZvu9TN6FRyCyniS7JXW0f31ZcGP2Tfv2Sb1DVv9qS5dtf88p0Un8fjiPbFnvofg3R8
ipFjYDx1PlVkIlF7wAhGi8+Fw0/pAZkjlV5dufcybjUQy3352Dk0haLcKqZnTHCiBwG+O41oog3N
vLaYheO+fYn2WyHcx5fMVw+xFzritzPeyun5efESHg52DQgn24+4cpJXHMl17gyylNmOnh7fJgol
ahrn0OlpU+waj5G95Ybb+jV81ikWoDVKtakPrYSil23ej+UuwkIrH4FCrDBtrDtkkMnukG3aUF8g
sqiGryOMYJKD7SUs7Pab4D4h/byhR/uh8WJAaB9D9iRt+kt+MUabrGF/aBHQ8kBo6EO8fOU0pCHT
7SY+NReX8cDrg3mfY1mQx7OTp+5pdWRYgCD8HEMPm/aknlD2tNG4z/YR3Qp08vfj9in1DOwhUOGm
IhE90qSJVqNPvWgjcLJXD9lVugIrYd1FZmlBXj46Mt1t6cfSgJH2JL86Ys8Efyg7rdkxFo/mmfab
W0Bm33yJv6vH/FKvrT+WjZ1tV6OjeKtlXhtVpEy6+E7aSJSmahdz399bayUD6B2u87ThUxGzovva
W/MV8by+mutI+hGX7G0+0G+XTO7jAsbm1sfluWTNbq7WHeGy29JoYl3yhDusBPlL/wnjebzm7neq
G/BUi4PA6o98IEjQzBgontYanIVFSWT/XUC2sN/yZFj77kmjym5xpl2G8F3Yhu7wiT8g4PGsUYi9
r9z2EK2rP7UFOk7Bd9K6+859QMtva14RB3BJyvdfh/7whEHHwWfB3ZBUp5+nJ1xKFuoMNAZvDimy
/we/2/yv7G6qGE2a8hkU3VOMujbo+kOpdii1zazGHa0EJKjRr4MH5MXqUeBTIHC+HXkYBI6+cihA
JLMDThXxSY0VsFimKHDZWmeVNi89SHUFNBw72j0A/upH5B5BU+yRmjbomIcjTHaV6YYZXWsWLcZl
5rxkNj0lLJf4kW5q37eUyeFr//e1Y5L+X8kFf77Gv1RqzrqZqmrGNVJaQZSSh9g3ugKdpW/BXWOy
BK9FRuKGxOVLf0LKJFuBHeKy+h4ZARzbZRsTbkm0WMJ8A92TwuPTlATWmgUBcvNXJ9anWpYKPZ86
XCrc6XrUgeIZ3LMvIBMovaaNSDOBe+8tjuALe6B28250WyxQ57cPuYs7z2NeDWZOJQDT1StO4zY4
B6zoxxeKvXBVRgoTaIKGwf4RbXo8I/k+OtFSRuB2WhS1PdEvhoOZPbsch0T1ZE/1RJs8J4CzjjWY
gW6wr2udVu5qzhOLM6ohNi2ry44gJv9m3t9u/3/Uk/Pfa7j5WOb8/5/rmT9Leq/GYdT9rz+/bX++
D79K96P7+NObTdHF3Xztv5r5/qvtMw7lRL/v+e9u/B9ft7NQ+vH19799ln3RrWcL47L4Y69MdLv+
MATXX/L7ceePnOP2ZfP9o4j/1F7zdsjP9pqK9ZsqqpphSbqs0flO42TjV9v9/W+K+pulS4aIqIBp
qj+3/N5cU1F+U2VNVAzFVFGUkkUoFW3Zd9Hf/yZbv0mmZhometW6Lkui9bd/XPrvzUS4az9vxb9o
LiLJxjodfrY/3H3/+98M2RBVqtMptNRk2ZJN/S9k1dTsokJRemDytELosUF9pqs6y22ttP7WohU+
i8EHYvD5pswRfKEf/3gtxQSLvu6gRs1rN8/JY1lmxU7KgsmjS7X+2kya26Vy9U1VOs2h58lysgSL
ohAdgYfbkRpt40Wpn1+yYcx9dW1nbyFRivKXdP15am2UbEkwaEucBNahRb8B2SNM8KR250WO28sc
1YQ8Y4zijw6yFZuVcW0UieKTVauzFcb8YxaHQyOX0lM4NcOutwIyrusBk35vhpLxpuk9GYYkpyyD
Zsqv9RD/PI6W+VSgaai6UAoeP5ZWcN+v59N7Dd9tXEhBZgPJ9kBuKEmbdIKOVJbRXE8sX5XizyAP
FQQb1w0//4xa+dTR/9CZaanvWily6L8fcjtufRGN4FxrZb+b151/nm/9/HaCtgtZ1LOWW8BHP4//
td+oh4nXDyZyc/883e2v27G3vzpTIzeCkLenlVXqK8Yobpu4vTf72niaGAUX6m2fq1bhXZ52Z9NI
SRuzTVIt7bQk5Y/btlBFs8UMBJzSdaNIX3Mkmcm83N622hAdx3gkIbNu1RZtOJQy3kqG+LeTaJa0
X2oJ8feRrIYpFeUzwm6FJ04ZzaAUsXwe0B9xqzBLt7et0RhRTJMgDqyvO0e9zF2bxOJ42xrkwUeg
TuL5dqgpzYdQLSuSaOwqRKqd9uTu8nHSncnKxjOd1mUvD7TpPKkLVTNWLJ6jrhE9BJ3kc5QnwJmh
rJynxKBHYChp5ylbyFShNoIa2jR4k15aZ7Shei9QZwFxRLR083qOLiV9pD12SS5BItbelBXZBaGO
CvGNorhMY1t6QlZUlzIXci9I5uYSDGrmTWrRXaaGTu35aPWXyZoStgbjJUIU0cvNYL6g0BfxbYJ4
QQtMQH88VC6lKQCuCDTQDhLd2kydql/yUTQ3gZpalzAaQHY7I7iUcqVvgqSM7tAd0lDgFuI7VE9R
MQ/l9G6SQtKuiZrfRaYhoXc0VndYApGzmPXdJM8LerxCezfVSDjwbcNdlMmgC5I23uVhO7JfsdxN
UTxscrOW7so87Tlfr/BtaD9PZa7d5YHZbCa1Mu6mTqCYoO2su5KfxbeZwl2QoIU7JVJ0nQKUD3O9
S65TvFCeJ0zZNWrGjPN15TXSotmdZU05C2PTXQwpGnatmb3f3sloMl1ufw1GHe3GePn+l88Xph06
UGQA/7JhFPICYd62sH+d5LZLRx9uXxeC9q8b0HijQFLRqMxbv1b953eXoolgjJQQVP/zs9uptGSS
vaqTgF+XXAL7WK9gHpLGS1UZr2R9++slEIrQUwcB6OXPG5QwkDZo4Eh/2HD7pjJfmg3StNZfN1iZ
SH1hgtjnr1PdjhAFhEKRVKTm9p/fcdsgpengIpip/Nzw60KCFEEaTSuJn9Yjfm2odZM89RA1f92Q
myZwzJyhxPvnIwq17R1VRpfydpZfN1AJdOrOOrn2fp3+dqzREouwHEp/3TAUjWaHSh/5fzkiRcLS
bos5chv0fW0pjynHlIwnjIqrCcb8kktLsEWaOKLkoJXedXRoBREMoV1i4VzlrIKxakansRnFo6Et
lTuQVgpEuX1rLHo+Lob+qddNa+e0bWeCq24Tl5qb66m+Fbty8UOjHR9z1frUjUD9FPP+YqmoxUlK
qzptY2R+U4vDdkDmHXGg4arMavmtMSeZy4yauzGhW36A/Eu+6sCUCMLkqzzM7aVZ1WJ6ZGNu73QF
JRlBE1JXXsVm0mQB5akz8IoizKh+W1VppKUkijLy0+2z28tt564FY6hXHZt0lb1pszv1pnBThk3k
hNTep6sGzm3b7cUoiRxRvr2kQZ3+fJmtZTxnzdaQpHqzrAo73aq1IyG6I6yCPPIqJSSuijw10jy/
PupXvZ8w2gk3HZ91z2jV9qkR+elWtZ/bnredFKSAmlUT6NdH+aoYVK3aQbfT33YbV2UhZdUY+vVZ
vSoQSasW0e3Y2zd0MkpF9apZ9Ot88qpoFEpJ9vMH/jzfqnwkrBpIv86n3xSSkEpKh3gOHWnVUNIR
U2oQVTL6hqp9U6b2epVeantqW+rZi+sgo34qX56MUZv9Sg1mZMa8eWizVV1a8tTWMjfRqGXPWic0
my5pKz9Drv55zGTKYUWN8qBSf2/nsHhOjZlIRJqVfb++Zf1sEPOKzeM0LflzazYvDasw1hTHx1rX
PzFAzLBpwvvbu3x6EJMqehqX7n1Bd+QYRqKjFvBrECRrt2PZIzTcUxarR/Ozqra0TqxGwx6Dfoat
0IzbLBIWRKyXF7GJx0telNSFCXniT8iTP0u5Cj4fROW+nxLxGcUV+mGPdXyMDFJmuSo9CyOdVAVL
udfiPn/Khg+tyeTnWkKyLJz0hyVo8oOaorsZ9YF8QGWSnLrVKs9DhQZZ3DXxppGEJ+TwxEsVJt0m
GVrGejLFGzHSKQXsICtIZpXuwzwcn/VFKGwJHdXT7a2MOnEti0hdVdPHiG97HpNjYvJgBl1S79HV
8W7XneXLfF668vuc181jP/Ab8tnc45yQ4Vuvc5QqyS8WqdyoRbU8By2/yxAby0etpKRWLyBPsb7I
01AdRMMSn6U0fw1rBQsQNtKz0tEKUpKbx27SdLdohhFBURLkikA5ahNMZ4Rnv27XbU5DvbcSBMRv
G+uivehdhG+alWRoBlF9rrMqcdU26ne3t2ag5baYKvLJqKLwakxgLHXsi2kV3I+6MDxqfLelJMZz
s6i4M0hzBqOsP49jbvpWRRlj2siO2jXmM08O3ocwzV6HQM1z1DGHEAODstILx1it9YehQbsp165q
rQnoL9cnQ2zJ/GZVdCrGWDygx5Z6c6CjjBErOzG/dMXSnDsrzPeKOD6EFgiNlqin0NDzi3ZNEPI4
megR6q3h6U2hPuiCvJOHlAJXVp5Y7Rt/0WPwutLtp1jfYb81hHkm/XD76/ZSqpO2MxPE4UVB8+O+
0ZzEAITp1f2UJhR0ReJngLSkO+UlUPVcB4d5DMODaYKJ5k3E1zwMxagdEQwW9+gn+bq5DJsoCQnb
ETN0RHTUHARF+3Mn2gaC8+8Ixp5ooydi/7XSk7JiuE9E/ZJW1mtfF/FjMZVUi0XpQ3XT3I2g/WRC
dKdWy4J72fWOhVhSsyyPqhwDgo+F1+hFsRvQlnMaOaKKXrQyV0HUyAnN+dqkC7LUtWUXKH36kSC/
h2OJETdEqBOF/DaGleKX86D7xtKdI2v0hFLP3zCEu7q6j0V09Siz6dFLoam9HWam6gjonjn10uz6
oHZFMzzPQgn+2Zo/qqDEIHWTXzc1ZAAKj9VMlzdBUHrzUxqpqq9NOqUJef1taXWvSLuTZRQPZjp/
dEWneU1g/hjRwkauT0b1cYP/km1C1XpHuPu7Np86Q72amgqcXhsfowy9IJ0gERS66taa+dHUKTwP
K/fCevJLpRYPQVMfpBb2gFwVTqDApyhzEbqEvOlBeLTmPqpBvauWaou5fVZylDElXF0pjI6FplHX
OyaFM+oJA6C2LlnSjvbQ0DsZOXg7a6qeGuuDXsfI3/Z9bE+ZGvuyGMFgiKHHaAzDEhWenSUrO7mZ
BUdLrMo5VnO7EUSjPmg8mXwa/dLSWzex5OSUDcv3BAZgXTxUtaJvSoNVMgJ1SQf5rpLzS4zuty1T
Dx1lk3KommVfpSOIEcEzgr2Nq9WS1yXxd4RUCycd66d6mdzYUijtM2RuUBLwu2sA02IxHLUmsSNo
nvyolCa5qnlsHbNuzktZT2D5NQKGaZtsxzH16zLdWZJoOlYv32Npt9k8UM3f61TmaM1GMhpyXj16
rgN99ns8jLJtLRuVxPM5qBlOmQYThXHuKK3kZ3GPFRdfzD5ZHFk17kere9Col8nV+m6w0pcpSuSN
hZKw2ndwRRLgNq2SD2JJH/NO26dZINqDXG5CA80e0wzJ72uTN0tL6yVcniszQPUY2LrXs9ivzmVT
wGgQ2W/B1DKKi2UzhJG+mbJtJaqhrVqpuHsIzbA/zY9GraLgkUMrywxpsvNGJUuNwLSgdC9ymLxL
VkH6Ks4u6tBHjsZvdIop0/2wCknjpCirB4UiwBsToVMQ4uU5oG4QzveLRZkG+mC+rmo6qtxf0SBS
h9iKObNGzQ5lpNNBeSr2SiTHvjCrVzlo/NQS6t0yUFo9L4v0XI+Tq8VNeNR1fJ9Ywl2Yaum9lqHE
dIY+espYtVSxMclVDZg+KiXlrAmY2mSRqNTPNBxOcTqG5qScu8Xvwnk8L/NS7uoUbl0h9B6BhoWx
Snw9DdJ3TRKSTcg1KBU+pDHXRebIBcHZXOIR6NYTkQ1DEct6LajgMsXkqhEFtpKyT8UiRsX9Teim
BZinqnctVd5a2Tb70ZyBibQBc6TIh9IgRVRXp9nSH+TIVI6TXv9QZDk7qyGUyk4syHvM2qM2gwoE
XUoBvmB9ZoFFhW0kUWvTLtlWMShr1SA1Dmp7tOpznZqyYwrK4BjtINnbTiuiH0m0RSEr5D6byhMI
IfTKLCuQbtpilJVT1BxHifL1pox58mYxkEtWTr06z1u5Vq61ob0tJD7Ei6iO0kc+ypSECQE+saie
OJdYqOkxinAr6g6AQuZWCQPPRA0YgNHc00ZZaaeTEs7UF3tCXgrPwYLOYmsIJymxAk8YlMaNl6V7
DpqmhD7VIDmuWmerkPWdNdx32VIeS+X7ZI6qzUSG0TgyGrWwNvfD2B27YShOQo7SX2YW+zQ2kg3C
q09DZt3RVCd8bFcoTIrg5CSC4lRioZ+0SoXp2k3iFjxlq48dVbRVOruoEFPAp/2IU3F87dOu8RWr
QViYgtwq/xRyTdzGbd8ALDSDZuuF6PfhxMRQ49of8gHp1HG5T2T/PFed7mnKWDqVWXplG0DcUWYE
ApI02U5BbGysNHyvBQNy7YRzk2XkiWIz4omXl3rKKESo0tQfivqxKLJmF7SS2yyztCuleGSOVv0p
CJX3SGnEi1kv1t5qp4tuhuLFAP6i5noSviVBEt0bJmqW0dS1J9Q2zcMkqBKS3Iv8LKny02ikxUmf
e8Gmj63mM1+/6p6pjOjeXQ1Idgr61FHEwIB6IIfCPmSxc6JKzX0pElZxdn32565C+12N7oxhav2q
BQsIpxD2wCRHXs9dS0SUhasQ4elGFS5mH/MiUkaw+t082cVV+ga2rZmFmyq3KBMzA4gW2QQVJxnv
w2I+d2EX3VnFV5U25mZKc0in1ZB5nYjLL03kCiv9WM4GxQ1qQK2hJb0GbXJo28Jw62bSXUHHLMfk
GqVSGF1Nyu7QU4OSm8pEq6bJUKrFj9HayRVcuxZScrDCdGA/HwAPZVAJjqRXgSvG/Vai7jwk2LIa
MXXDUnsyB+mxv8sKgxrcYBUKVDMqVzWdukbbMkIC77KlCs7iXIrxPelhDHFT7CVYPtTc8oZWf1Ik
+DazHuw0SviLRZkPc9RVJyGQMQ7rX3gwv/8VKIPgiEWbuT83AMzAZV33ub2kWlYerIbM/q8Nf/hT
nuGhNLXcez8PMcP653G3t7fvm+RJ8NVBf/31nf/qdySldWzahXqsP/++X/tqyGNvwhrZunn9mkpX
sn/80n9+rUzdrhYGx7/8GqI1ffOfJ1v+dRrlT0mVfy8f8/+RAJqk/LcZmUM5fv2f/939KYezHvEz
IaOav9GCx9DQdRJ1kh4KIkQ/EzKq/pumGZrF8qDqkiWpNJ34R0JG/E20kEGzJEO2aFum/CEhY/6m
yaoumroki7qoqcZ/kpDR9D9rJHFua9VbE03ysypqZ+uP+GOKNq+KOqw7GWHWuhe3iESSgphbD5Vi
1sUpoKymJMfhtLo07qNWNAgQqEjDuOXyoTXhs+BkbYuiHvYh0rF7hNqG/a+3db8w5ZUEVYZ8xLZE
utrvs3Xvn++DXIcLBvwp4A3ti6XWKKbsIL2hHLcT+td00ClySjeDgrtuzJZ0X0zGTih62mnoCSwu
WX206oiSokWjt0YablS9wG81LUjwcU7jBxapzZIG5P3rpNzGTTU5Up99aYWU7vOwN53hUcwDa5PW
Su2HEYizYD7OilC4Slx+14MRvme14B+HLeRVrcivWt6dRFCMJrSy6+2HFZb5PIWG+NbX9qI14n4o
NMPWq2ZYldYlm9Yi1BBkGiU1jVz4rQj3MBS7u6lK8ZtFDbQMqyiH7TXKa4qkZnhK2izjDIgBHPiK
oDely4JE4UlK8XTehs/5UgzntFbdSJxcWQoHGGwLCjvCBNFolI27buUzAG/4eTnt+gKftF09xagh
cA/TJvOzPlCPXU3PCi0c9nox3rXt0Dhiaw6OnMzUuVtLeymjXZJXw73cSQcZDdTVrBE19ON8lrOE
yrY0m1wjVNLrctTDlspNoYTKnNQPZedbbZMejeWUzZmyzUlo2VY7L3sgcFgi8UA1NcDUssU36zZW
Xvm4kPdz/tmHNbdFqhVbqLXFk9OQCsERiNRc6OIxUNMqmuk2IzZ1xhHoxUgtp25AkztgUpckmJeg
utl0lFB24rORlh7JXcsx9d5vW2io8oSTHQbZU5Q0Tm2aBgulAvcqro9VAimprolFjIRKIV3PjrMh
vy6zZnoBHmg/qIgq4fy5aTSbrr60b2EJlW5E07ZcusVTYpXOLX3+nFYp0itaBZp8uxLcIyIHk0Kn
ue03YrBPrYkamrxS7K7maCnD6R/CbKsmoNXqQA5hAvirFdGT8BhtgsqLECI+nTfZFh33lxnUyVUX
JXDKujkosQZlS2/yzVjWmhdPluUMZcv6PAV4g3NDHFfolPVXFEU3KjBHSQQxlBo1rxLRb6apJ4lJ
TTnacFeYElmgsoDFNUuTz+gS/i97Z9YjN7Jt51/EBhlBMsjXZM6ZNVdJKr0QKg2cg1Nw/PX+svvY
Vh/fcy6u4RfDRgOFVklVOZERO9b+1tooIjQu5gbNLAnQppKwuWareh0ZWProGfTmtKiZWdSSv2HC
+inuKJHy0owHRqACOeSddQ6W1T50Kvk5+sN56Svn7BYCd4vTgH+7d15pwuufX5o23LmqX+8DZ8Xh
1wzQOZV/HAl3fJniZk9/Oz94SotLqfQnxOjwMHC2T7qseZjFNm1OXu5/58hqIGISeWLe88hlhJRr
hWDMaQ1+HNRiPW7Sni7cahdck0G5m4YS4MtJs0NRfs+cxd7mvks1P4HdlaZ7jRXyGXfeEI1BBc52
uw5MniT7BI0mLAx48CgHdGAEbU98G8cm2DrOVB5WrNq+QPqZq9a9jsFCoouJoft9no5oU0aylfZj
TFvnrgnUcyPq+qIqQdZNvBeoAm7LQhVbAkqn5yxKYYXhwQ2IQ9H5YbW8Yudi/E8XSFvTPtFxYXxV
TvzEsMChJrYipGOVas/sYbjOoY/60Q3w00zZRpads1G1Z+8zL/y51O0LWh2z6cJ8x7wGeZ9krTlT
kPyS2UquSdbOT12psxOb2rj583ucaX/U1eScuUzCQ0JHNirzYHya8nI4Nb5+V3bbn20r7c9lR/NA
lT5EaLtCJuvCao/+4J+FTtqDslR/1p0hh8Yp/vbldrzIYnyCdM/3VSGSKHToQ5nGaR55Kfs2Zd2x
y+a+jMfmfl2FF3llNnENzc6u82W+FbY4lk7oXUeFRFjkqULKGUg1GByuQiya02xZ+8YNvHeXzJzM
jKyqiNbHfirds9dPNNKD761riOuZiooGRtBGsT0zBL1RzsVp85f+9petCpkgFhZv3azR1MXgfe2K
0ygC8Q1Vqdtxp4znwBrfgjQv7uKQbk6+ji4HcWE9CStNnoughcaKQ2YyieAyltr7nA8YcdYh/zFI
8c1TTc7g7dnaZwlRIGW7Arp3vv20ph1Qjj2EJ+2bQ2NkeV9ZNgkK9cqUbS8Md1zsXDrGPy5h75zr
+qEfpvSeV4ElE7VoZAH7gvh+nyIXVRUCZVGPfjTSU3yweuGe6t4GYHcWrC/CvNUrmUCLaxc/MSbL
YOFoOXLG9q26fZbJrA5WIvRpUp2KlOHRPQloKzx1qOfOY69ROHYT19prT+gHO1EXY0KfH++KV36w
2cnWe+q4pULU8WvO+QqPmrt2V78I8GcrX0R//nGxWT3KJCc4xq/6K5fUDWW9/e+fX8hIHE72HB5i
2zURFVWzXbNsIv0k9PprPFHLa7cKdlVqzDVfhbkmcvxZy5iYqtu3qjIZrkUj/WOhvEuySoypKKr4
TXh+GCqoTuKsvLp2TIQUY8b3TRAMVzG2AYbyP7+6es6hPeansFyXnWPUvIlHmV1tfUrUEn/tyvg+
9LhEdV28W40CWZ4zc0nbAabc1PlJcoVFuV7zu3yUWESU2sy55X+KNctYmi2Mkq2q4VCMULWBJcY7
OhGPDZ981TXJba51cV+4ZGV1wj0EZBzxBl6N14N2ZCX05DjEF7ufyA3I12Gr/ZngonIiL6SpH+3Y
ZUPVjnOpZka9+uY+nib1NIeA4mlscXs/Zs7o7NLSY9DhlMCZ6tl6pFqxtip2/L8mMP9LfMj9O2t3
K1Zv04G9UFKuKp8JwX8vVu2Cm3kteZpNT7rE4MNrWdWTWeXEvlVfO26gfVZ5Z1bCdqtEMR6bRGG1
L61lX5XxNxaF77U1kPGSmGNVpskuMAT9jGo+86jT0R2bL2naf7UWbUfFUhXXaWo2YWmqc66oe1zf
umvMmhxM3x7jLB124WSN2xBHf2KHkV13j9Q8TCKj+R6t6staGUIDQo6XvyFf/xFH5f2vZbsf2JBa
rgwV49tvB4Tfy3Z4Jy/JTDZshV+b60ild5C1b29nWsZuE7ObetkUeYUVbKwg1sfJR1N2RUNPsOV+
rkrrHlyl3c6zzB5MsrLHTM7RqmzrPfW7nVCEM1hdHh+ssp0es2LZrO5AOlwmv051TpqXxY1QOPW3
PysYT7ITatkVe2sO0kjlvj6lrg53Ish/UYip+zEOPtn2UF6H1f7l+ZKQriAT51rsk0LKwzg63jmR
5YNoi/o9m/qjTsPXoR+wJmaDvnfa9LMay3brZnokoGsZHxZ7OPijk12aAMWslS7osXGzxz78ZhLG
raXG/3DpZAfIQ8e46LnUi7iP6jGIqnrw9s5UB7uG90gT9qCdUR+0wZrn2T31RX7NZDFuWjsllWdp
/M3Yo54vK9yD8O77Hmg8tM3OR2mxFzuNMtVhHKeWCAukOp3GRz/38b9Y8sNzJdbbseq3XYV32lnI
F2kl7VQFu1W75QMnFz9KwyESxs7P2UDvgxPJORdvuvObk1/P+S5e25d2yb0DUFy88+uRcZRd2EPi
pzhMxvYRLQFraFF8jm/vLWImTAK9hK2hZxB1NvZ6QK3uRav5c2s1Hw2pHl2lwwOiyJfOY01KXJ+n
6bmvpZW/uTHPeSqtD8u9z8MZ6kKlz+mNXEgUqmie5ATizMG99or0rhKUO3H2rhblvmqZR4NMxCUp
3yHo4AjEVq1OR9uQqrdQ9kux/KwsFCY37opPS17d/ftb4wY4/g4YskYEyglc+EfCb8VfB97fmOPS
bwo5EhG9XQyxIV3MW2Wr9NGRaru46auoCuxmSbBuxpjLgSphRMvOgpXTQt0FF29cP1lQ7muv3Gdv
mOM9ZNFzU3pYTsIQLuXk3aToYj7FQ3kSa7NjAyflTiav5SIu1m1HUSvKail6XEM0z0VdvYez9600
VIHhSMCjQwBXJ7D0Cv9qFiEpBquLXeIwmRoKYnJht30bwpm39g+HJWCTC1wipU8QggEVC3THNkN8
4BDIvSyku4uFeMiTzvy1zPyX6Nr/JwWfG6j+ryfeX7Of31PzU/fmZ/Z3dPf2c3/JPuEfvmSAfag8
21eODHwCfv+SfQB0FfwQM+6FckP7T0HoH7KPq/64kfIAvKEfCGBdePp/cLj8le15kLj/W7JPeNso
f6NwbccHZLcDNwx4HJdR93/fPgabuWt215LPIiqyCelhXgYl93SGo7DG2scBCxrDoHE2ksA7m7gv
j1CP1OuGjXHbedfPNcg6XZJ1p9IqjJYwgFMt9cZuVEjJgjAgzTbLnXZT10Q+rXXvHooVacEkH1mp
j+Ew7oIq6Wjj0SyQ+Loq33sI/WLaFjHxQqa4jmvK5uV6R6R2SUfDP+uq+jx7gshRCMNNt87nouFU
t3oTGI+2L5U9Yaz3trrscZk6IUaXQhRPOT1Kn5bc1jJusNfjGDwnVf0roMhznJV01bF/dDVdv5ki
gaOStUYmdqfTMFofbWm/espkz4VQpyYvq42v6MEVnm6ioO63spgOQVCSB9BSXqcFNJVTz4/h2bJq
RtPa9FgLZ+KsJPPsUFseGsjAuNN4DdkectqRjXX0rPpK4TTfLRUe+WR2oj8vz/9/H/9nKL2ELv93
9/HHt7/fv7d//w+O3v8DNdRxQm5HAVSBzPrfOXrvD8eGhQ+YqBSENpj9/5Rt3T/80AmD239+4Pg3
MfUf9y+I/U2rde3Q9hR3tvNf4+idfy6FBayjYonxZGBjrEEO/vsd3MVaDZkqnYjNbY0m1XQ7SD3/
u4Nu8NOoZbl0VZjdeW4Zbz3ZV1fac0ftk4WDILbVVkMobZsTnTms2Pl8pYNL0idPtRUQGwpLdvF1
0WyllZi9qGzygCdiTcK66/Y+DWA6xBSIYrLSe+TIYufBau3mRde7ts7Ct3JwftQZqkna5MW+sy0C
NOPirnabG1xnsMCWwj3X6TrvxtDuonDt5En2hozauntdF5lF86hM1FeA32Fah2dTxmnku5hFfY7q
m2RJGFhvO++lkx9b7eIhq0AgNqvSv2pIQgOLRgc3/G4VLQEZPfZPHyQqGipz1UOcIigKLUmyyOyE
An+hfd46ZEno5os1x+a50wkefo8mre8k1WkwntrS+HnJg5as3abNYH+Am5a1UtumjsEqYgS6S1u3
V6ckEYhm9ydbl9X9mCEb++CSTjtcukl/dfVyp60YgReEaJPXy/JAv46838YcXGHIsrUngsWaYYX+
cb7kVoGO0c6fgmX5tKTzW+Y1xE2uiIWOh/fPJHLa9Nn67GYNmZeTO5KqNz10uryWldiZ2n5t0pRy
xsMeqxGC/Cljykw1oBX4vGr6c2+r2w+bWOP5tS2yxoaMBmGLBIHnLrFOxRR/7cOFdDr3h2+Kcud1
wXNdySDK6tBcF4PisCywOOOUvenaew/KuDwGgZmgcQeiiCsnxUQR/PTaHJ1vMhNlpsV169W02Chp
EwvTqyrvhlxNu8XE6ybtumMiCXjUyVe03mcutg4pbHQ3YbWcM9d6S5fQ200tpz2kzY2WBYHKofju
FgW94rb+NjQtiTIVG8jMEWNCT8BEH5sNuH+16YpYRL3svo5NEu6cdeh21MMn1RHY5cV2v5FrVyO1
9/K5S72AQrkj0itdyF9q5Q+j3V+DoMqz83K+TBMigZyz4aFZBOlQzchBunK6px4hg94lrHLDFuC6
NnHK6sHJ5HYKUbareSASReY//ZDklcKDWsrF40Q9seNg7e9ZeLj7wuSUdLgnQBw+z1XyTS8W1/hE
ex3Gdt5l1fRFirGPypIHSx1reapnmqZZos99T5ybU0wSDMp/7cGD28T/UpfcUIlHlA68+0ITNgcA
9O+55l/COiP/CopgA6OBwdVMimo1xFzoYJY2hpsT/qveAf05uxJEJSqHAH+2uybnKiu+2/EMAl36
4WkWoaT3UKNaOLjJpyVzkdvR0+ViEfxWNCRBKGUOIvGJis5m0gDkRAoqATzT1J5be0DMBJHcrNX8
GeKZyPKAADyHbTOPrTvbyV4E9HgEbsN9rIQTxbPztdOTtR1gY9BB+41qu5yYNupj2fYXZaNbd5a1
HLXdv4pwHKJc9tkucUjESCzLOsJnxnfBWJoT9NBD3hAEoJPbm6pcvVsqb372poLJ8EuDjdx1CVKb
DAEklr3l97eHVXLSjwZvKb+taYDq0uu9DNb3YaY9nTnTPSgYi2woIl8GMmrd4gv+j19pOpHjbI9f
UsqRqWp+uTr9AJZ/GJxKU4mt71lB56Qi2F3Fu9zCFNVN+0nG52TKIAza+76qzAYnC5F/XU0qSTFS
VlCWOBOeVbeLtJV+C3W+W2SF/lvGLv7xGcVXDG+eAreIIeCcEnIMjtPa9Lb/2gXZj7Z2vhbCOtaB
XRMUZLs7W6/xuapagrimujhy+PoYlU/yeiDs4zJbu7zH7T35U3NaF52fXD6AjaOU3E0aGKdfncfR
79bNFIjnfCFYbFzj8Vot/nPveQ3XjUgRZDhoFeJLPItiWwUFTsiYqHUf5bVylnOAXrPJhDijy76s
9vjVcUoitSa6A0smcC9Owetqr/m+mNBeoaTfp4Z8nmEZ7zu4oXwREMbl8Cy518emeEnm6ovO+tei
qkglywo4PAAhMi7a4QrKnW7L2pQHmI5xO7orIbW6fzG+NtFCF/5+LUFWYtWQmBlWz2oWLzK2J1Cd
iURj+KbBL56T0r30zbhs1CxbAtPw1Petfg3ywb3Eg1oPrWNeVMuPNTmFaW71700dvFsZ0eecyZNI
5u5r6jYkwhi0egGSR4m+fEsTndA1cu+dcnwBMoMSa5s3Tt1h5FsaZGKebzB5xotv7U/WSNEqppq2
Uq8+RO8d21bpnb9igQhs+k+qwp0W2MS1dw7GqvnWIWwtTgJugqUzM696BfOuuuII0BWtCzx5Vf9g
i2Rdwn285m6UuaTGjMZ/6MP4sXfo1QzQYLb5FNjjc7PaP+WgumgoBcV2ok+DQyPRGotNX0p8U6J7
WhJnOaaoiC72nW2STE/DPB8QsY/tNHzUs/wam/mVauzFWAuJiYQjIl3tc6lOTFA5dL5H9S0nZX/W
SZae9NiEjxn9Sg4QCHwlHNHQWvsWjw9M5j7n2N8P/SHL82PeuS9GjRj44lRFfdLdl43r0hix9K5e
51c/yZ4QZN76zj9W/niSQ3yVVvkI/XZUbk8pnxCHGszFs1fYT2U3PCRSNfdekv8IJzJPR+1DbGe8
/bWfcmDqF6zMs92Clq6fBl/j8lUre4FX3AUzqm3nMvyhkVe8mHttM0tCe9eBY5ZXdEeWhmM/FHez
LMBIpf7IlvlsK5rYLhEVnbmXYKI1Vz8swtYeChpo5qzTgnge9+wa71n1JP90BM50+irL6q5U5XbI
si3gOelhq98e16mqj3WPDaWVMT0ItjPgV68nQX+w93Ea3scg57FnLqOyHwR7Z+URvmjCLzEAQMSq
int+vF1/qf+SjsQ4FdnT5FefZGOiinsp79dD14d31poe+rrH0tBFqiJtpSJyZzSRtJZdAqroCHJi
q3k+2ov/MjhkKecETKvmEN8AOGcCIXd3ximPKVGbzXiTON19VtBuEA5EjtXUWymtjVkFN2TcP4Wu
dx6w9W3jjqiX5lZpedMhq8fDPNkv9HnQ5WT86glaUkH4aCm6ESF9i6QtoJ5b4jArYOrKv9Sxv0sG
0D0LjN110FF5v4GyarnwYppXLy1IsC+D99I1uHxSj8QKn5oO0+uBxi7q2UqmL7VQQ+se5vK7cieC
RZecxPJYgTCTuFT2j4VpT1qzVjf9QFynB1Fm8rsYqsf47WEoxlPDCqRF+xDM64V1hyjzccVu2rOY
43Kj4KlBqYkiiytaXMGnperO6ew9I05t4cHvyjb+cOvQ5qH9X0u7elEwTa+yLKC28GdGNNg7kofL
kU2HOFWvTt5YYnf2LA5mJYVTO3cSFHPvi+yz8spHHAXkVVb4xtP2+9TL5FQ51oORyiexOL2uePiE
X5wyChud1dRyKSViFqiHKaZb7+fnmrIh95/iYt5WaAItJqea5+K2b5O/0sN2nmLdf4677JBLojF7
DUdXZCMBb1W6mxaPIMvhiz8TUQ8/cVsRfe19Cp32oAt1DdrsObE/Y+jZM0CQct1hkgBHtY300xeu
V9baYt/PJGeuBB+yZtjjj6W52Wn1qcncX7MpjosTP6ma7WB+BlU5xC1TBaZffqXvOkHE8JRFQ0yA
RFBDUbRb7FUbszyPbHZDRgPZ/upDtVXVgn77VNeEWsbeT5+1eZqJbclJqdMvdZhcwhi8tNoUKuCQ
0m6cVO+4fqMK9TGPP/w0wCjhnqr+dYHUbgpkRDyl4yCjdSyvme+8ikVt56FA7p837GO4AAg87nHQ
ePipB4WdPb6OVIf4x7cpMLTLs6tdYhC13Berc1LSfMcc9BkOcxuiffcc6ywK62SlB4iHqJsaKuHp
0GZN1BcsaSnhdz4x0xR7Qee9xgYuGoqvUmAWTRP58Y+0tZDWxzsMcLsRH0uE1XWb1gTspzQFk/rA
CrvpmvtqKk7roCLaKYQfa4IrppqLVx8QN5/C8Vftdx8tS2a+SklbJ3tMrYk0DrnaG88qv/CJ7BYq
cBD3fTV+DhFq/XHc2ZKAX0GANmGNHZeJLZIXEaT7orSOYRw+TcOXWbxNmLGLqdqMvCQnEF9rXEZT
SdSBKTJwAXvrLXpbV8kpkOlH14ttMtvvnpqITvYOq8uUgKX+ktUSar/YM2/yiI/vGOYSsMRsrWbc
0vs/ey5DJFSLnubznXbNSTCqHBVlpS/3g7T2dchGMi4HPjiit0b9YlOEZFbxBD+wRGvbMJ6GQ9IG
48tzx8sepjzqXb03Mj0MumVrS7ZZSQKQTDE5BE8a1luH9iPHvvt8xIGwMNfDZOeJ89Xiz48idT3Q
AXn0ccMss0M6R6zmKKhCLoyCT6Ix226ev1DrH72VpjE7uneY4hIoAXdZMVy0k+gIl/mHybrd4ppj
GYita4/QC1RcSYUVZGzicFuVNpE5WcloELtIH7xc2RvjtOx4VcauhCdPWbYNMBF8VDLhrYu9cleP
1gPNoYexIRyAtbNfjzYSG9vMZW5gG7LpGQQaFt5akdeS4KvrhLSUOo72djOyIFhHYVNotFjRqD9w
q4XjnZu4mKtlC9VGdrPbL7shvYy9hb9+oBODYEigfK/iKEyDg27XXWsgnSS2defrEJB2mzOExiW1
JFVbXwxHNyEXV3jQNi0LR5Yt/am3WrFZxwwmm60IDRSPCphBpzyihO07lXdoKFP+2mGMTdP0dc7i
5ewO7d0QjAHqJ6WNN+2d9Q014QdKEJvV97Ih2K/LfjHK9DT37bnq7Usbzns4whN9IX3y0/R9hFzA
o7cJ3OmQt9WhSUuGX7gfYZMEB69qv8H7Pa0yOedpdj9a4m7GF9Jm/U9bp0fufpJ+bmYCO+9TXklg
/Yi94jCNo6Qfmu+sro3sRP8US8lnLGKqjko0rNHL49Ca8DgF7r3pczA41yfXXKPLLIsH/22Oaxwc
Wk4AoqyPvdNzqNevua3es5IshXl1PIxpJVlnYd1fGpP03+aVfW8pNELITLlh3EpEuhpS5q9Ic6Tj
yCiZzDsUWYpnL0C5XqaYBl54w6Ymo+/qNYMCT0z8WRTNCBfsk53e5Q9+DFM1ZA2Rm7Vd7rVCQbFy
fDktms6+xt28cZyadWBNy3yTe6PaUG7M+8EsvFMI3xuqTcxDnaZOdjAfBX3dRJ6Tk7UlsNQH2ioi
a/Da3dLSbMwDYf3V4/o/ref+34TY+mCx/1qpfaj+Sai9/fO/hFov/CNgZhuBJ/DuNqdNWhl/NVo8
8Ydt27QD7YDmPf0MxN1/NFqE/8cNIUCsZSKwvIm4/0OodRB+lQzJJqF9qEg9+S8Jta7Nb/q90yIV
NYSreGqCJ0Oz4vb3v7Uj4bvDWWS+txUrq7uVlv3exMzQ4gx3HjoGInTkS2wbp3WPfTuj2PXZG24D
WvSZQ4qm1eIYsdwfHdLTt0FPyFLlsfIkU126fN5TY9ybXFQXKyttQtMYAmM09TbHkKe8xy74ri3f
/qhdDJWN357c3CFpkqoEnKh7iu0VyScLCfKB8omAjk41j7i1WypKWwyfm7DdZ3U/3K0QeV7jcRc7
wEQgolenED8Tus93eAu2vP/rzkKT3VQ6yL6RbRFVRpxvINp97aJQlF3IGEpOyHdDDw1hy4YkwJRF
ZYS5wwtJjHuSTmdRlK+KA9CmNYUVVXOgt124WlGzyofYqsOH1poIeBDHPsm/zzcBFY3mbk6q4m1J
y2E76/JRDvlHL9IfuLYRTuPv7jJnW8+0DIbzMyJSg/mU6ubR2HTcE4P1KchQJHrOEKi+mCKt2Hui
c55Af4JWxX7WIRoZ4o4HZoQ0zObpjHS3Y0OYHEkafjsBR5HC5yVaUMEhPc19Mm00lgxFbCos1dU0
3jakoj715kezOMRk+s2wxUH+a2g4WM8dPiB7Cs6hMyZ7Fs9hO6w02+YvscfRPu+uS6Yvvk9GXe6M
+zVg+FUXMNZDqwZvVR2zT2nKzThrt7joCXudoRfmfAvVkXGOqcedFfrRSn7OpU+G9pLk4qsQFdEg
XAQHqKuDuzjEZAc+QXy+3BYupk0PT3CEW/IV0TryTeKgqJwXTXoK3O0dZqCxomeXe3hBrKnBkUkG
/+w/JbbLOaTO0qjvC+ccph3v8ghBYtfQusXwo0NtwvmEHdAk2zAZJCwPxUHcy2CzzukzyMN4EKFm
Uo7TvNvcww/cQ0eThSTnV9kltKX7hNZIHVKpqMuLkFKGTasf43OI1/JIcsJFzI77gBMVqSXvD3wG
pK9hjwoy6qG2k48AU7TlxvBjqJvkKqXzPSMDZDPEK+d1EMp9J8P2Oto+CrWb4gKN5+64lOkxTNaI
Cwt5Bqk69clMteu7tG72svucudLdNzb+fmlbkR6m8bjU64qqn36vs5wkZxOcl0aTw4V6vkV1vNeF
88kt6+w8Du5JTowecI2Vf/Hi+K50a5dQkD32UGKby/p9stj+Ze2Jfe+LOPI8rrfBKQjNM7GzwQtm
b1YB4ZvHZPPobn5sOXlHIX7WaVGREybyzagrx2JmmgCgvQXgv0VAMG7YcrjDUNvRKoGA7xjvkBqb
WMEAJfcJ+p+gSRbKjYWJ+QAKx5SaAHPizKPtCpucytpyL2tF0I/NUzVDYV214aQTS9+5r/urIQOI
5/kGG/tgMHjKCUHCdAShjqoRW04l+6GCJk0ogaPideg4R5kRqGYo558zIUUlq9YdPtBLNgfhdS0w
jc1l6u6CyX5NaoToofxU4SxA3hnJr86652ziu93Y/bKa5Jdo50vXWf3B75kHmUrvMZQTtuNhPUxh
iGlqCD/NwrXP5EsUsVzwi2E2yBsTEP2LQ1PF+prrBtZuKbxoMP1hJu6GTlW8c/xQnsOVPPhkCvOD
GgThes4KuC/r9Zis3tZf2uKQFG83Ee5UBnkTla4gn1F5D2mNOmkGLZ+LIo6ypHvXAz6D5usox4Qr
LSVddDEUoMZGyU+QzfIKcUUW8ED5NGCPsJtrPjm7NlvLi4YAzpx6OgyBuW/8yd+n/gq1NQXV3dhM
+q4q5opsDxJSMe5KlaV71TZcIJggof3lvRs08lFXR6d2Egq14Ktll8w7XHm0zkOC8arsJU7q8Y6R
KdjSr70nXryUVgX8j3u2c19s65nKJ5/xLvQMAy0z4C3OK0dRr8TYJcA1Rat+thZaKH4xdbHi7Juf
PvxWGPwHaJy4oQu/oQ0EX3jCCxyBuIxvRgRUCr9vuLnrl662gACmPiGytIXP8wqXnPfEbx98jRWl
t5HUgsQfkFYUswD6X+0yT3xcZNwXeXnEqJBHJcv85q8/dqLeJuVzqersldNmU3X5Nld5hfl1TP8T
xFH+E5nhgmNgxCGjjbAPFzfbP5EZiZdWq9uqdNvM3ENZxkgV7ZZ0knAs1iJ8Cmrzc/HSk1LlF+oH
JnTJ2+VRzM2mLT/CYn1vpgdVtn5Evw3RScdM00ugAJl5ByuLAE9goKZVVYuR0TwyfSfo4cK2H5kE
IiNnKlX+5BapOfz7z+XPrMffPpfbC3MchxrIkTKkwLoRjb8VQlRqgyxFnW0n2zliPv6QzQ1J1oQ5
1yktIKBx1HFGrHrcOrJkIlopxM5zs2rvyOV5EJWzLVW2a2mLbj3oyKMu5zu8S0jQ0iIPNm0phdb0
qGn0HeuJc/ZMAHGdEmJkJrLd455RHDW2cMxYKUOAimtpef5dNyWfWQ5Kq2Jc32z/yjpH7YbZZcpm
yq8dOC8PORiYJ5zXYmFCVumju0m1+/fvj2P/8ycvHfgAV8AHsJxiB7vBr7+9QaFJOmuB/tjS/s4e
l2DwPs0M702+jUOHskK+RacMul5t05zc5bEHAZbflA2/Xn6Q35BtnFx9D0wHw9zX4rGyGd6WOOhL
gWK5aziZUymz1qM3fVa9+JHT33hIk+42amhgZRsbbtjiHAdD+NUbAqJDRcDsVVOnr6hWnwKMo99M
XoP+UVw/WJlv0bgrM8qDstrRYVMPWczkRjMvhGBMv8I0R2iGgqFn0TGAQzfFfspazoZp0O7rbilO
tsMTGxXzvFSGJSUfiQ1zhodFmeWKIXVn+xNKSZ56e3ctGZVpuXE02kx8zEkjLiqvu6dDAvqub80x
bKL/jbszWXIb2bbsF+EZ+mbKvg9Gr4gJTFJKgKPv3YGvfwtQZUr3VtUtK7MaVQ5oCYKEGCQAdz9n
77Vp7Zv7erZIwP7yL1kRtVt9IDjIqVr/2OfoHEeqZafMyIKtNhtcitje52HHvdl05RY22ohTTcwU
tkZufK1xrrYSJHOMbXR3HZ/IHSyZ68wzzQO2E+rdYNLegy78q02KfpcVJolISVSdvbltc3RCUzt5
0amoc9T7hfzxn88ZE03Yv97tbBN7kuv5FKKRPAbBrBj786TByYPzbVIQ7h0NsHGI4iAuHNgOsKM2
aeEXK5tZ1eHXdmN/d5t+Tk8FEKSFdRmucEmXJNjM8b65pu6qqcd70c/tdKlXzaUMNeQY9blSHXmC
Rua+4OThvikGdUalv9GNUby3Pq3YJv5kvDZw/ifpvqzN8RPBsUmb7lRVrM1brFkPljJKGN5NJd4T
EDzHqUHbMkMCu1taptRZo+a1jtqO9C9UaVMOtC8ZAutuUYrbae00LjSEVVF4+gXjGGLiFAc6IoWn
ss+Ncxd5/r3FYnfml6FQC5dntTzHzxR03l1nGDwppb9w/eNN8dNqh9OIIIsycYENRAROFAH5MKHW
MUeu+nM9VRdX0ndptTC6dLkHRBgdxpqSEAGz+tjr6xwgIeXiiBTEWrcujjXcG72c2b34BtxmnXqh
dYtiI9joleCmXlTRQ515G8OecKQ4+ISHqIHEEhOQYUDcYz4wbYoanhNOgfZs1gldpzE5mYCaENO6
r5pjioOrsuTCRG0zOmV6WraCxuxWfjDNtA1+piGA+AG0yI4wgmEiC59wJk3wNothV0QyZXg2k4NX
s/RIA3+6BEMimV/QH+ygADUUVt5Kxo+V25XfAXZMFxVN6mAA79posXyqTSZFmVFuajciEC7BcRLy
nVBQdw4UjIhZY9mxDoVlbrIJCoWXDMiQ7L54KTXkO2HQB48IDY/J7DG0s6p9yG2T+Lt4ho0VzpkZ
H1pnTXvJ9TQ6ln4NdyiLHFRBK2mM4ctQaM/c5vOzMaY5hdUMquKo9UdRlax00nbOnLHci0HTbCVN
+ZYncCW0iK59ORyGBiZN5BibsjLUQ+qXX6tukH+1bas9q7DiDol9/WrIiY9dBxcsYqToKCN9HGRx
jtH1MWy6AC38ljydXvvsmUY+1YmZctWHZPaGMOPdETxV1tbjukyKU9U707E2MYJJGZ/NvuJcpF+a
+s1zIGO8/q7VvKRT/FlpdAtY4MVHBJWECyETPneq5lACgM8CpWTkaA6UnUZWiV3xFogU4p8+hFhY
wiu2AP3k9jEiminJu0NThx8N38z113OBE67iMAZ9VLSefoiGwD5t9KEaz9h6xnNc6jhQOn3n2+cm
rbwnzyril9C03q3ChH0w1iB5SuGuU8Mr003duPrBLWBuFLG6Mm9U1+X//D7V93aWfmAJ7ABLMlza
ysyuzDftm+oLZOtCJ5xAbyewGcUjeB+MUYV9y/LU3zVDQYtm6L7grkPORoe8rErg8laF/9BoH369
0u/S41gTCqnST8Sq+lc3BbSSNJV+SsSYP4tCfhYiTT5jXSOlR98HSPQfc5W3j9LpgqsejPsoyqJj
Vs1SqF4vb838UCug+UVESk7mXXi1vHV50DwbeYpTSVftxvWy6qAZGV9whpsmD7Bcrfquw/XnMpOe
qO+nbkg29xio9DCDJnaUMNG5RQnw/wT3lQ3t55gzcFzC2ix3YddGTx0qqXVmesF7yFgC5Kv69Lp6
M0XD3Y/H7gmzhLh7VffTckfzi5FTti5apqpyiqwvaVoda8+LXnoRTDcRKBRM88uKMIi2hs1ZCnEK
hddoOkdRBPY1U9VWTKNEFB/IO9M1eW+wkNB6FvK47EhNuzu2tf6l1sWcl1Gw1+R+wuAIBrHD7nVz
q3Gky21R545cH+SNYXH3n58c5t3NSK1X+CP5yLKxz47WkZY0L7fafNLPiSvGPUa9e5+zkKNpwkXH
tUtflIeRjjSdRFP9/b/Ls8t2Y1TwfQLvezk7dMYycw5db8sHc2BRqAnaPdxjzqmlryulhiNEEW2j
WTZAqGA493i5+MZWDi3EDbS8jgZFQF54bRJAb0YQLBrv2o3ddEVVc27M0CGilF4OXJGKvLumM45T
6Xav8P9OulUQMWPqaDiQnDzkndHe2uy8bEClU2enFycjr4t73DrBumLBxzqNtZiHnq9vlHd19cwn
AARulS1YJ/Mr7E2Z53sPV+VHYX9VVTg8GFH3mVpjdA2kH12L0S8OLf66JPCtczw/YPTojr6PP0na
7ptRpNHKcK2zi/+97mR0UDO/o9LC760Ii73t5vVeGkl3Nui0i766BA4ZDtkYnrB+2jSdqmhH1fQh
bMz6MwgZuHsvzJ+7Crm1LcCr9NDd5oUwSIoyolfoIkts6KTUpSyfQ2EXz6Op/6Dy4J2XLUiz8miU
o4vpJSlQObuefQg6Toq+vzXzg0XVZqcbGdj9eXPZ4TTxg4vndZ/IlqiD+SFouU+aII2u/TajFPjq
S894aYNnX2nVo8Dcj+GF216lPHQp5mKR6A4+yuswEOW3Ls62oDRXeRqQzIriYlPW2b3vi+GVkxLU
qMiamxtDC2qSPGZYJ/Wu9dLk2fD8+FTiB0URp1F+pVRxqAPw1FOmP3kN6ZAY78bz8jD0idg1EZ82
q69R4Nqv2HVJnYpCpKwjiwmr1QnErQGzWjMMCRhTdXdDXx6DoiBDbaQRGta93IXu8GmmNhlRST9y
+/LWrh4+pshYrjUjy45mNnSX2HWwqxwV9fE3X0sJbnKaT8/BoR6wgsEFdpZDk12oRrYpWfa4qkps
YX1xnWA9UH41ycb26ILzYRztFum0OBA6vfctwiMomxSAMqT0enOtY4+hZQjAN0q9XosJ5UOnKvNh
bA2Y5+jXpApQjtjNxWyoQo5TdfYZ6Bkn+/jZmvAGqERQ1mPy+WiYMd9DkDxOwmOGnFVUsRwXks9F
lKXHz64Ry2hN0VdzwDCq0WNWupRXmab9rfXt/uYpg7oEirc2VphAPc28ODnstqmpPFSUuvlYMQwc
C65ZVRKVoKs4Q6nrmCe6bjmcWMpFsQ0lSAtgGhaxIY/SpB3X9n1wMpz6GJbVzW7N8F4kTXgvhUYS
T6Cudo/RsQ2j7wAFj4Pfdt/KLJ8r3pX3aoIt3pRjSJY28NU1OjJ00tRTb3oj233nSH83xCxLAENr
qMli+XXsn1LWepYu4P219q6RkjGflKp4SNBm4SZ0uyG86UAW9oGnEYtiQxaYXBhBHefBAZyQcYiL
pro7voTwZabFpx7gsQ7AeaVR4DzgxH2zq0x+sRcpp9E498kCIZlG5Kw5CICYdFqHttLbM7KZ4dih
1iQuBYpYOJTuUXfz6AyBjHata7lnGUYtekekmXjuhzWwXYJlprbAkMxCOi3Uq2018hjrDVQm4RVf
E/3eVi7K47oZTo6jCBZ23XRXwxTZ4G8DhjE2VCAKh+sLXId70scEex7i8gNy3ue5l8HCrPhqjg2B
fxA6WeBrW8S93RMOTqaiVXvIDcvBbSeMD2ag6N6q7DkOsvhihvxEjPOwb1XrP2LcOlplfFBJScDa
YOzHvh6e21rLNrg+a4h//PwGJ9fPbkJDK8ufEzreL2VhPPIVfQJd7z41LgT0jY39zoJQrClcAgWb
LkNrWq8IwA/JjAaMKvFhGHPnNy4I30VctMaPzBJn6pyDk1nBtkzy8CA8+7uFgXCtaVODqjJ6a0sn
fsjoam99E3nWxGg2Qa77EuoU0fWyes2j6pse6sWXJFHk6pkhardmjC5FqFMengYye3PutFrRjvCf
WZhSI/7CPMZ/cbEZ0qTaV9hz3tvauLO0P465GO/LQzTJ6WRLhZhg8i/Lw1iR0VIxYEUKu0pkhxR0
Mc+YTgPuG1SFD2ocz0vBiDad4G4GZwAeL7kjzEfXALKihfAbW3ohm1gickQZCi6j9h3M/eG09unc
nqkAHFp/7M6JKduHqqJqkE2HfnQnbHWjd+s1UuYSZXtYM7vp7EfSuTdxQueI4ihjgY4PPIpe+D3o
jBQjf302jJ+qbh6SUnZ7GckCDysM9ciFEpGiN7zkjncWTYgbOHWLi6wM4u2KxDxUuV9tix57uY66
/8GwBEKwPnQ/GpNMXDi4dOzRrpEIDIJLWGH1TbOm7UQ8Yxe7TxaS7NdWrYX6aDzMlaUckEP3waxl
9n7YdSJOeIrSB1O107GzjwoWK9SJIni2kY9sPSdAxGAaqA+NIXidoCFncKFfIH+fTAMFgCMYMbQA
7F41UM5HR0bIXpGX+9jJ/Te3Eiy1JitDh1SMexmbLHwm5uuJC93K9uXKCPUIcYmhdukAHxnd/orO
l7+SUmHiEtW7KgL4z3AioK6W5HSYRnfvCkLoPW6P5yZxEqzV5AiggUdkFiX3fjTEfSI6LMsBTGRl
tU/iKth5doRSaFAQ94fQXOnuhFLDVFQPJpoCtTt9KSR/uiOK7C1KUJjIcdg7LudHHApkoUU3wqjV
0FhTKUSF1hvfB/1JKwbrNFR6vCkxs53y+SGZAXkWEi9dy/uzRAm/0jywOnDbh02G7ozqoMwheOIX
wDqDZtoPscrWYvQuea6xuqvax8GpHksrSe517R8cTyS3Mm0fEisD8BGh2KXMnNzIr0lu9ADkSaEp
xbmJl9TQaXVKADlokIhENieaGXhu1Us95u2DGRrXiqIMzCIaV8kQ46TgGjhGiYToYYKCNYkqMvTm
uTXG4BnBD38vlJ5ZmvIZB4V/yvCZnRINuVFU2ok9rzfU3u/JZgs9svDqwauZ5E7gNzPSyiuLvMc6
t97iKQCRT3F4n01PEXqep1KUvloFjbsPME6vnWAkMXaIjmLQ2mNTDuFZ5XQZU0atbVOk8hbZEVHv
mtTXrusMt8GmTl/VhUWwc1Nf8bq9gtdVxPUm43Neee9K5NG11SrS6izoK5Qq1N09yrYy7v38sPzf
pCxgbZkl/tiRa3W8qweXhuD8OmfUjXsZqfai4Ox6GedR40fpQYZB84iCNLkBBNhVcmwee4sWtG3T
nB0cDB6OZ8onDeHfsUIxtO851d6qzHxsPVV/byosu3rvj8+eZLzoJMvsMKUdlybgQbUEwoFKUdyF
BcGVTqR9UXL6MCAE/DDRpaG0LWBcZyjbsNvUk/e9wNzDkAW6vLCRzyA3cFmmBvHrmBffaZQ3fyHq
PcmqAvtmB/GWfoki17QqgvGemh0ReWVsfYAZyTeDzJIz+vfyrUmybV1VzhM1BKr9dnRTkSPeC8tH
8GLgEsqEpd86lHwEj2u7wKrjr21loiYgqWCfetgOpSWYGTq0Dquu++4Y4Vbpov0A79Rtw65GM4Vd
DWm0mb+mSe2vGotLioyL7NVWdOFT4KeUbKr8VYFoH41UbAq7s/ciq4o30VJOiZx6PNZFUr6xVEXL
2bXTOXL05jhVBjnZVadtJwDVG0qkEpBK/JxCodwoj3lqDNziiSAW+wkJgZ1aLDu0vdsF+BIwK0yh
9d2KaUHiAKKJN9aoAa0D7JVH1YbhpnLag1X265QmL01/W1slEUGWA9gNeDgIQzXrsyt/Uui99hO1
wYB8C4DY4Dq4qUw6MBxkAMRKOfa3WAuO/bHu2ncrnBjSRvndtnHkSzvma2veMDo9D2l+VO4kYT4T
b+A70Uceq2xtmZ25sg2kzPUFacGDGwE+YK31vUifoymnbTmCb7FYH6jUGPAR9D12lALtk9HSnKf+
5NEu9oNj1kevRjd+QOhAZt70rGaYCY8I9I3IfIAT+aVo33LdZVmQgjCMNdJV5lcUglIfIy8SDgDI
yOnwh/erUQXOGvEwAYYOWjUrApjtAIApcouyEe2jXHQ/7ACSSWavA9fVUfRJmxYRN+MEM22OUopF
UOqMBwf8kZ1uc0HaH6sddwPX7KFFrUbzsCV4E5l1PfpiZVXm3ef7yUL50s5AMTcyfjh4DpzQ39nQ
j/ESuuTpdeLiCC9d0SQ1qRd8SfKCQqUSZNp1z15jsM5+R5lAD93X3zCh3FwKVT4+xC3uoQjjPYQu
g1Va1wtrJ1X+Ex3gIaGgs4GSUjXcCicvIYscHT0BDldE1t+q/NFN3+yGJjvyZ0XeC6GgjkSmIaFG
p5N66oCVb9Iu++ym/EZRUW2hGZD72gLvmbxr6/kYr3LkWk1bNvsqovlXOY1Yx3kUbgJRfDpcwYn6
lKPRr+ugfkWmSN0o0eAMKD71QEsCXMvobn0cEyuROG9WeUdXkW/dwgP7UHSXbIkUElj0gkGshWjJ
OWtWUxVyjkhr3CbRo1Hk3S6HcYmk+YeTo+lu0el0oDAZrDVvDdusjT0IetS9ldERA69BhOS0vWKP
LjYm1y99en66OHq3LXSRhVv9pER9Nv2UFgxiOGIVEOjqZDLD915zY7oiON+meYyNTtbgQcJvQPKY
UzYWSYpT+Gm007Nr2MVe6enNESpYoblgagc+LHLUJ8j5bVm22OH0iYR0PfginOIcWGKnO9gvqpBu
eO7lG8ueYDhDlMK4+mi0yHuKPnvvhkysipaTt1IAPmcwlhCYY9yEmmYEzC/7ULrzgOUwhkODmrCs
KQM4AtK1SYI2iBy30RDZGz0ReTRmwOqeJjEZFLUdInk1pkxhb/XbxlBvFA9Ii8zPaoiibWcHNZmy
cUs9qKzhyjU2ZkGvNjdaFqGQYPazRtG49mwtOsRVf0xoIRHuEQH/Tm9Kq/Es+icpLQWIi9tgYGLw
cnrwwHVUwHHQ3G2sUY4YovrFk9NftWzefNbHXYSAowtpwsCSKVfrvGpfSjzxh6gV5trRdOgfrge1
SXqvVqB92j0rWDQX0U424anliioElSrUAQx/3aaFNrPm3jhsdL3EZZhG+zn6DO66ccyZImI3o1ID
4yZfxZhefXgimY+ys5J0C7TmIPTuu92UqDLbHk2s17xrs1zV87yG5k3AOiCc+oMGasXTil0LRT3D
Fi8E33SW5yi64OaZow9hMb4JK34XvfWz905e3IuNp4LrVHDj9WAh0UOHj5NbLYFUCKmEF+x1qPVb
YKv8aB4KGEV2Qzlxk2hSsoupnWpWX6+ykRz5ius665CF94b1M21RGwvjm/CVyQedxs27ZeO6wehj
bN14/DJ50zNcGO+m5ge7G5JLGsUsv1zBpJzm8jArpRIB0DnqaTERfoQeAckaVfNn7F6oOitU61XN
1+cgvq/Be3R8oItuoQy3Y7FiPKa5UbLo8uNqPXYcpCxDijRpsW88LisbrsmatKSDGp1xWyX8SHZU
irMJzA8N9aESpCT7FaGsGkpSs+s+S5IW9omJfBjfKZLw7OQMjIwDRaR1E6lHw1XHZOyRhpmSO4UT
PdZ+/Ja3XoCtV32NGkrz/jwcqcF9ImigRJ3L6qofnhNz+FnXGTpn7dHCG4RFrBZ4tTmPXRZKNNqk
Qzq5dMOtDNsJE1iG4zt30QGsBVJzuJR5ty3N+tIyDZuESndlLanh5MNM4K2iLRQYhtnE3yToMdbG
vMRAPQ59ndJV5v80VQVMa+ivjtT7bWqnJw918Yo3zECJ4i/3oKcfDdZDuClkgHYZTYI0f2o5r1Bt
FWhIHPwGKjmGnp7t68i0d/ETYn2ubznJi9sPEaeXQ8ULxbwZRc5+zPR9RgH6MAWQ8gl+ofXQAfDq
q5OKSfNwm/FgNaQ89Pg+RCm4zHHTMmlDj1Ny01c+vWRrmhjMWJ93mq6A6Jl/gZcmjbXOjE00qh3N
LaJvfJ04XHIgTn679bCVDhhdUSeaai+CdK8qRrlg1i1TRd/2Xf6h9fAmas2E8j6kmLogiq7J7cG9
SAmUO6t0uHaBO9s5CjljZKiioGrmN+ctcsnX7aTSj7kXr+u8MLatS1fNdOILbUX6LHNPzEmupcfE
QUd7FBUZ5NRJ+5HN95tIR43UD3ITCumvrDJ7DCUjEG6McUtszpqWwTm0RHD1LfmSlkZ60I0Y42+a
vU/gaA9dAmnP+6npVMvocnWUdbaJVT/0ZfIoB0IRwEfCtfaYghCTV5g46oRZHqyw++E5iOb1Fvuj
SMufeLqGbY1eejfZ01/WgJYK4fc3zwl/RH5urHqrfhsHcm5UQlJ5nf40gu2QYhaXBRK/avhRuym8
z6haD0FC6qdjn/1uvA8K8njp+utyjB6sEIo9iEucbbb2zeMGAWMgenFqSSEN5sm6pGe38jpOOkeI
24glg1Qa40NLDQUNtLlVsc5p3Al5m2HPo9iy6KjXkrXK2oyhR6lCPWFRTZ/jTkXXLgoBaKWd9uEy
Kq8imp8PiMiauz3MqFOPUmhhBtEDYxuSV6LukB955Usk7Uvty/BjapmQZLbKj4atGV/ILA6dPTCA
6FOCO9xj43Z3y2ZkkcxsuuJdjWlySmn0bex2Mq+RAXZL+eWTKYzsuY507SLNqfn1mSwzZcpKfNKD
HLXsbFXYFEMwRGhSgy2zFwsfo6avmcE0lyIho5gKwk00+VXkPvr8eJq2iOrFEeV++uEPu04vv+pU
nx9V1vj7rsFhH8g2+ewRHQV2j5O/AK4y99vAk+8ltb7rsuXow6+nJqE7NKHoxS1PtX+/atlanqcv
/+uNv5+iMrinE+r+caz5VTpFo+vyKnMI82MgUeDG0tinehJcRxbEnJxYYCYzIk0Z2aKjNTkzzrR5
zMA02krTz0HQbmHUTPQfnYESViqpIGMaNT4VZIabbmjlo0J186hQEqdl5v/xVBtne6k8YBTjhGP4
n7+pd0yo9p7366Mtz89PeZ70rnWoA8mcP6ScX/HHd8Mrioy20PL3LM+7tC6Xp34f+p83zkSEXeHr
YC2OwPCbxyR2d9xLxG15vzd/3RFLEebYNICXP1mi49W9jtkvx02xJ1yDOCSLwv5789dnM+iOLnuX
z7AcW9dRks7f6a9XUOul88Xmr/fPe5fN33/M/Ap8G3+/IUowWs6bvw8Z0hIIQyu4ipmm2fR5s0dT
1D3iVNlqWt/dli09goKQG2hQRlrcst/TMWzXQSP0e169EKXTPCI+yXdMHmeTMpvp/EAlpgL84KAf
mjczqF3YUBtm104M48ecWhI4pkrt2tkyurymwiv4WLulQX+F7LTlLb8OqAtnN0K0/fW6ZUdvBqx6
9IzZ7T//JtdEtG+BEP16btnBwgjW8kTG3rK5PAgMKfu0axESzR9r+XfB3qPW8LE0Li9ZdpQyV4Ar
ieL6/VxaV9SvafStl7ctO8bUd/asYOhbzZ9lefCnONzXCrlbM9a4OZnliUM4YLJd3rccnySH/FD4
Prj/f94ntbI5ZD0O6N/PEd8wHMLQNn+9d9lhdYV+mJJWXy2HWp5zTNIwuO2Nv9677PArj4aZN+Bx
n7/e5XV1QufHo9/yx79BMGZ+lPOy+Pe/K42wPlYWeTG//41kwoNdmKDdltctO4xp0I9weZB2Lr9r
it7iyISaDsI/f5fV9OHRzHGJ/36O6lZyQutM53v5jjqgFQhVw5+/D62bWXeiW/Lj97u4wMZTIYPv
v5+CgUF4lCy//f6cmBP8Uz9Zn7+fslQVn6e4+/h9+EqSRFa64fvvYxU0Ws49ZYHfTzUjpBHCkzCD
/X26UBYi1sYOn38fvg097+zm9tPvw0+xh7w91H997csPYKYx1u+gvf8+fFS37SVvyoffxyqwcANd
LW8Wd5E1k2JW6bg4uPZf0M5pL9CATlowD3DVqL3oZZJCcB6IZp13lukwrDsYXMdlb8hUa4vqzgDh
wd4K48C+yYJhs+y1oSWdGK9c7rfsnbogvRGb8L7sBKCaPBksAXqjCwYapJRr8qF9Xl5q1v0drnfx
sLyU/gy+rVbp52UnfCGkgqWlDsveWFClovsX/foMhVUoutBCWy97m5AVMjULOsPzZxAkNj8EhX5f
tgLCF5+pFK9+fYaUVZfea+kTLE3txcnH99n3fFuOIyuJUS8JzVlgqL00MV7hKgBxs+wdsoivYAia
7bKXqOYGxx6G8GWTetl4mSo0qsumxfr0LnP315F8055efMyey9dA+/0w+bn26/MVYfKzM4v0uvwj
OAdJV4dNdVwOU5tjvA1Y8e2XzTAitdDVaOsumzrZOycmRzQd5s/L7zZdZah9XbbIi5SPrSAhc/5D
l6e86tIhOmCmN1l42jWx6WnZfiKGenBN6N8qZ/mqCAteD4XJarYx4afm8dEyG/eCYxCrCBfJiQ69
QYG8jQitc90XO0pAyTkgbFXZuy/L/2kdeLllc3nd8o5ls1Nl+2B0NEaN2H2pdV2+wIRaNpaDeUF2
KT3Xf1hejXdpQF/o9OdpOfRESmNnYEhc3qDoOFKNNNHmzQczKnc8NbMlfNmchOHdNCN6Wo6kaTpS
A8Ti83GcofulWv9/7ej7/y9aI4Cr9r/3/T2Sft7g9Fty0+f8cGN+/f8w/hkQ2hC9eoFLOPk/pj/9
vzyHxHIdOJtBnrnp/2n6wyMIP9hwfMBp0L7/Mf2Z9n/ZPlQitLSY9fDLmv83oRqw3P7VguARUR0Y
/Gd7cFPsf/f8mVWd9G7AuRb2ZrESBVRlFOdN8DXVCddTXXSiDv7FvlNahlQEERdM4VxVRixlaDir
q8icywvbTBVvC4rVL/r7H9/j/8ImYfzPvkQdkbyL1cByLM82/s1nkE42htXUxhTF1U1IFf5xIq5u
gEod0nr8I0q2m/CiYJUDQFsPihV7vvnPn4Gf4l+cGoCDHG/+kWyKpab3744A1kuDErTVNzWlckaA
l8TwX9qhz1ZmHOI7U3hziJVd/ed/1ZwNIH8YEXBkclYEaOlM23Vd698l06B2Ep+ia7kZs4blIZKL
JN/1hYvN3dn4UtulGrEaM1VVKLz6xsqt1LFK3szSXtsJsV2gXJRw1m6TvrMo3OJ4PChb+/SD5Cq8
vCM0IP4//Vr2bGP990/tGJal4xHA5Wrp85f5hztgAg/ZkRlQbByftFC/6i7pFESfHVj59YSj5I5C
PjoYAbGDY9Gma+DOQIrCwdiM7li8c0F8DGbi/EBiX8JMKRxCH90JNQSy+sg8iTw7TqA+pkyeoQVe
S9+5QMm5aWO3T+AeIGB9ykV518ZyXzni5s6hmsL5rPTqWLrBDt3IEd7dzlfNzhyp9FU7Ar8P5Kwd
XRfr17iblL+2oMsRwh17lHeDFaa3nQJ/2VHA8dv+aDrldqIYbWcgpMvyYpAqiCRr79bJIdRQ5Snr
Yts9snHoyKl+iEdnM/4Efrcr3OihMseboU4leplpZHFTpdsRc1RYxHujr+k3mmvtOWrjJxUUpG7a
Z0KusW8yFIpsR177o5hCWhIPiLsOMUyp1pfFimgaSCLly2RMR5SeW4tFnqcXLxPJupVFKYnI25US
6EVxfMHPetYb9Sw68qsr9+h14WdvwALIinVPwjpLmq1uG3s/94GTK2il3rGXxnNFxbCjcI1r5zbW
/i3KHVxs1UvlT6Caxm/kcR1KM8ft0aIOHsHrbVpCArTopJWxv9awOSFXWePjuQK0p3OU0cYFYTqk
6ylRxxqTu4CK4EWY3Z2PrCUZpAlvhLBgx+i3pGrtcUQ/Ofq0DjJ07HCtu3A8COmQRB1jEEO8YILs
kTuEJGKgDGntDTG+5sawtXvxXtfWXsXDa1xXVzBVAJG9O/WXbmNTXaRwBh1prrEQbPaa2TRtTK/7
HpER6DfNZ1z2RLcGlN3V4JFINz1KasQbIRAZd6VoTq6GhSELu+eIybzj79tKu/lmuGsNB3xHtPKK
fAfeeudmDet+13jFqgvAiVhkjkX78XuvU5hrowcb1FiakV7ho7yev2Wp5+/e1K7TgjRlkdsgEqkT
unxXtnvVnE/WfFv4AJSxbYSXHDj9kHmwsaLpnpF5tAIhHQCLQTdSNz+yFr9ZSYW8ffOT8eygbnI7
eXA76mXpPp7RC0z0UV7SC+m3lvAPFc7zrWvz2w09kPYeUCcaiPISuoSqBN5X+gS4cbF10jRBn0Il
Yzc3E/1+ukQEr7pBf+rbcOcb6tg78lFrMWhT/Y9QnkgMnb1BlIo4YAg9CorKhpbeW1IQrXrnp9PB
b4HI0GfranWqde+AinMVm/G2t0a5ckaxmuY6U66OLrkKDqHuFuut+dY4SXVsRy69rKe0QNtajaew
IwouluearrGeYHtE2OQDn/eZoHoX3BysPC+mpKGmmQcbaVJHBk/c2dyYED62BCXGwa4mejafUIDU
/WOfjUfaWszI9cP8++ZU3oqoPArxbsSU6esKJR+cx8m7JUjXm244uTYx3WP5HmWgu5XrPaAcw6PH
Itl96/y/7NLdtIKPjj3Jd2gHUS+YfyOAPrtUgEgqNWxJKMisKr+1+6Gfdp1L/k+iHkOljpqdXTpt
P3re1iiZzct+W3kT5UeLmwexLWqTpFh/uWy78U1WtH27o9nbBxlguzCTJ7SePzPBT9lb9l/SLx+N
jspqmgwb1Ivjzso5+yLHfw9tVhqd9aiTEkLMHtVZ+d/sndlu40yXZV+lUfcskMEZ6OoLzdZk2ZLs
TN0QzsEMjsF5evpe1PcDhSqgu1+gbwTLdjolijGds/faYfJ30smGcjBuhWHZr+oJq14OLQNZa7CI
OOoSO8B/levHyRv2EvYeBqadW9hABdGiIw5dtr5TLwtb+6I6fYWhdCm4Zhhve6yRIV1FZFdne8i/
XaiKa9QkJ6149WazkBg3gxWjtZOvI8SdRRVmJfqh/Go4GzUAdA7Tq6HB0CTLJ85o65j1JrdC2pgp
pa54j2RYp0+ffEa6uBeNeNHdet2howrj/KPWUm2hNekZGukilApnR/2Gu/WQ9KjVyaBe5Wb7Q+oJ
E3+4w5n4KN1V1DIf4D7ZaogzV16RRKgm630/ec2asz8N54gQcD2ySB2R5qPyMxpyNzreij4pPFU9
y/Z6NyINjQ0gOly9Jq1Bhs39AUcW6MRxISLZXj6Hnmbqn1pa8SF6hFdqIITm03NKblZm3Do3+g6y
9IErE+egQtqFDLpSH25dPNC8bqI+v+ZZ8qN0sYN0NnwR6mWM9rk15PCnwoQIw1CKn3RryoVyDDi0
mNzG0PEW89+wEdsuGk09oMw+QFOSJPM1hnKfEnWzEBnvAZ5Pzbkb6gkm6lfNr9/cnClXoorX9Ozi
WP7NU/E3iQ/UN0mAgiNwqoKGlBUc+SM9t1J+u2X5t27Sl3TmTQVa9N2KBmwUQRHNZCcrBXcAvMvP
SiUHSstqJfoIsZbZEkpd5A/gKQPdHrBf6oxQJk3Vd5Kve1UXy/lK5SZUzNmMEg4N19bltk4zUmvi
HMaNb8Ehs9NvM3bs5fOyoFbGzm4G647+iabA8ihiVbpIbAvsDZD7wnU4cTA0bN5lhOSULcYrejnI
gpH2AR4RsUsWfDJ6fpWDX4NzZJtm046N2KoZGlzeuh3fnS7+7TbWBLM8JjqxSzbCxvuZ5L/zLgUY
O0bfjuRPNRofuu0yORsezabO5gpW3JWBmk4ebh+0HnyejjHgsuzId65EipsRLfzIEFi04QaZ39zI
zS9oQZhSacYaxCqEBjM9xZwHxDdtwTF/GQnvjxFpR5Iw6kVb8UfjNvqer58qOCAQMnHHyPezzhqb
MYL6M3K3MJp2NYhJPCN//MhKllmQPfIgO1WeD4XSzS7SBdoExdIexA6NPWJQtI+15fyxiu5S1PEL
gqYldpWbTvrAgn3JxnX6aDv4IaGZ3+Vgpgu9zB5Z5l8jxk5o6jqWy+zhj1wRbwCLO2hvlWN9F+3c
ucIBSMP8bopgx8ADCDkBSkV9TmmITRDRoWN+rpDQLTPQxFYXAOlisnOq6qVL3a2VIe9wub3GVhJh
xrZ6lXbkuCFG7jRnWpgxa73MrH6BbeWXTVwJ/nwLQgjqAuin3IyJWE+ed05DGBqUDNGt2BFq5u5g
m9FXXzikTKPOLi1eQSGgXFnFu9v3X4Z1x3r4/RyfeNRukxgXOlo9HOMdTUeqM3izdlnHMzhXbGfm
yxC1PDzvZoImlkOYv8spJ72XCyNwxIKSNoHzNVfdUheyrL5VhRSk6xau6g8DjNhF6wfzrbQwJYa2
DCLldj76NP0f1/HzVVmV7Ooq+9q5b0NMVryBFGwvXIAUBoMrPmQAb5YcrXaMSmYUI3IoMxHDTLlj
6wD4MMtwrWsU4TC/c4fmw82wH1bM8uWkWMBFBWyu6wgnC1WyrhT3ddikELM8892vLcWkRNGPtLFv
SDWrvrEAC1o+VNPsEtD6W5pFDIFtzPfoLJRqxVro9IGcDg6MxyLnVOl37Xmo4z1mcO6NaR4+QY02
tS++fPQkS4cNeumPHdt7LqzZI+bPaw+wU3gxuvQ+FvwvlJHn8Ff/EqHTY+Pqaos2NQ5coasxdtE2
6HKIXzrq0onL7M8TMQws2BYlpnfv5naz7jSek9Qjfe3Mw7i3zf04ApDroXCZhg2ef4B6Y8BmNGDH
BhZqMWDmDz0nfhegQQoeNb8EXvYdckJdeDHnFEL88KgLB9mCn4LrQeHDzR8FbPb1c+oiaPfhRSmJ
et2sWU9EEeMgIPlS13ix7oU6ko7RBQym1H5TIz4RRrDvtb3lCEzxwV9cogDM5Xdo4O52OAANwK1B
0XTc4gaIkrF8A1mCBtgYkdYWPUZSwb7Cf8XchIJndG4idi4Du6zEyS66wRKC3p9bFh4fV/yhaRFg
8OzRDO5NDRnAB6Lr5tMDWt2vrsCbMy9NVcVypVsW0NP23PtETvP+R4+FpoF8qmWsKyYexviXMKkU
MGzSgm/7GFYSKvZ6OpsEnJsuWaisEea5AyrLSCjvozyGs/sN8TwFh9wBkUX2MzHN4D1gg49kkPoe
X3AiWGdp9F1X/m22pevNuGxleBLK3uksV5wFyiN1TCZobhWCih8MfFoRKVdXpPYN58C6LqOP5/2R
1vztkWmdOtKuEPIxaNQ1DCf+ngcn27dHWQav82AFWUJBproXYX0uYu8miPYqbOoQ8782/eja4jJy
4sf8KTVUGokkehCICc2EPkhlnCL/F0meG0P+c4ERyz/S2rvNs0MymrcknAE76kEvTKBK1naljqho
+BUpUHatYvZPCq6+ApISSy6XJPVlvjj1WL/6mXx7XmGbaICF0WUvuV5iDUbMkyVfggluJfToEQUh
GBQUnUF6f063z3/jFj68PWD/872Oc+SIHfOScH2Rr/8zfiw+Q4+5oWq1G+J3e2l06pLq6kIBpF7k
8wRWcz8l6lENvM75c4GZNoCVoCxAc0A6v6TLYsVZ91G2+UODr73IywfGGSbvYN/O9s2mLV55Y1S6
EIEHuXZA+XWK8uIkgvYry67sntBaEi+5CKr4yEXlWI34g+nnyzdDB/0gMkQrWMnY/0S+9inR0zzf
wfOtpD722nKX2/HeTWY+IXceick1SDjrT3zOSm4LYqgW5fQDgsivaGKhmKeP50yhhfmjtal2mdZ+
iieu1B89HR8l+0vLaH6oybxU4fjiK5D5JvueiO3Xc0D0NnPNPDJVnv2q4ZBiAaeAlpDHymswhYE+
pzumHNnz6oi7ZFdNJkq/jSQ0pfbwhVmK92VBZkVOrzqDXABU2BD+Uo04ddLgerc5TE6OFSrT8KRN
xamPzG+jzK7Q+9Y+GWj5ON1MCRe2dd4m31gbFC2a+jhFjLZKsZEsykvsh9+sDxeDbZExCvxuxdpD
ijYv0ciiH6GdHue9oiCh1LJrc+HY2ZoSwXOH20Xj90RwoZ0d5vH/3BhF86oZSV5f+aG68JbpDYEJ
/iepS2RiFTXNcjbYNUlchYN5VPoW2+1q2uVmxxzA3kYyV2YVs8+89JEp9si0+NvGMm8n5VvDbWRn
4TdllGXvpEc9Tr5DrXuNXubJPhYWyhz0Gwy/ms7EIq7mj8NlDIzUhRfpuW3bvRLiK2Brtwo7jiZV
/Rv1N6lwRvYiIR4n9fAjg2RfGuVXbzNzpe3SClijN54/fXlT/ZbiypKCfCi8viiQRVc/5jlV8fFP
vByz0i+BzZ0yzxl6Gdw0XftbcInnsTGP2iSr8J3W/OuBug53QDDUkFmGd6/6DLjdqiw74ti9zcMl
91u8VtHbPLkQXo7Bny3K8y9HcX6ZZ72qSh9dxCKX4LA/Qxz7Idz8kYDDT4rdoNFc97SP5/3tB1q6
DNECQ8/dEAyHdrYApeFraztkQp4/wanNj8/NqMrH3ynmzHmHMl9/yW2isMiTefUYCsNnWR5f7Rmv
qgAvjkX1y54pv4bGHISb2flLB/mRkbr3HO+gLsHVuGqJ/r7nKC8f86dF+vEK5ziJsjoGvaGuX6Bv
pEsDt4YDUR5lH0Z9NdLNVJf5egx18o0T98zSBCsmWJNxdu+l/C709NHOtRIcS1cUTW/PyvTUM4M5
vXMIVXefL9DzBplXkyH8DMjUWtEDww41lH+6nqW09bgGQ8NwImWZ2jxrvg+xGcF/wIKiUBt2cPeQ
hBCKSbTbQveLqzSMN+wtCWl5U7KZf0aqhfzivE22Z+Atc+wtuzQf1podzs1+lyOqklxVTwdTnkJ0
cDIJ0M0bDmBZAUxJ5wWGRb7QWuejQnW8ahNeRwH/Qda8RrvHuQYya0sAYadxaAKa57PZBR2ssRYg
g5zww7MKNjJPXt2GYFkN+4BbezXyT21pzqs9GuGGORQOzjxrN/g8tojNUf0UfrQDmIOYTKZfRaJx
1rXBhjtlQw1xYGUSLUxysGD7uNXfSrsBJy3olFalxFBAce5nXDrlvmnifBGXbbMc+r5aiDaJDqWN
R8JgvRzo+N/Hsrzb4VD9ljEyIipiQT780CvIXk0NTKf2STtKuosABP9WqjTdeOwPThllYHT/mTxg
Y8CI0ed/29Y2T4iIna3M6z+g7axTP39rcPCbpuHp+R0MZge9h+oAVUyjlpZTi/i/dw4MGkT/vQZP
82CmSrnCdXXnvxF6Ag1MTR3hl5ors2mXbgplrywn2OhQZBBUFcz0rO14Q+JNhZfTtX62stxqvTjZ
8Iqer+b/twz/H6FOQtDK+j+3DK/om8Ho/GfL8Pn7/7QMLTFjP3UgnTQAddOYO07/sEJN+9/pRPmc
cP6FCqVp9C9WqOn+u2n4xAParimIHPXovNSqbeR//JvJ3zN0UFOm51u6JWhO/q//+V/STOv/9vx/
5C0rRJQ39X/8m+Au+q83GFU8xyZZihdBPpzrev/tBuMkWMd4Y0mnGV6LqTRfyskDW6BgELDcsPiO
8pSTwLpQRX2yyjS8mqjpq8Q4OaHpXH3H1Aix5TjvkylsN5X3ERugc3AiVRtlWDDgbdogNu0QLOne
NjBjd25r/e6S2EN10bsffhKTJ16jAE2M4N0Z4m3eqldtIhqqzqV5ghaKlFxI+8OaUMU7SRvDEOep
3reYuiA0rqKkfU392vwoDFw5dWaV+yR2TPjz+t/YVuP5+UOt8VcuXF0cjpqzGuA03rDbgxO2jA8V
Rd2rPagfHplNH5luFYfRxfH+fPBKXYE7ncAlxEO07pH8fFStq9BSo6hrhlj/0OeMJHRm3l6kwcLR
RXXDHPDHnvzxPOAv/fDB1sWWtN81MU33sEEyYPpnMFlfURSmb8JUqCma/qNowZ5ENlyJfz0dES8j
4cUrLt1tBfmeaubUbBvaHeuWzwHhqfxw5tc1Wa22fb5vyDyomombOqhCT5YmpblDL7xrSbX1AixL
fNj+Fxb47F75hfWO0WDLEVp8pAZGcn+KjsHsIEL3rX8UIygYUqqpoc/vs9KaeDsr99d10vSvRW18
gqnHESgncHaxN34AxnEXlhTW4fm+R0t89JE9veatWe/wnQIxp1zadX1wVEkPScWQ99a/YitUH7A9
wnevNHbPZ03sE2VLGXqdqPazmYMtVVx7HI+yiqYeJBqnc829LknVquenzKQP0ExEqyg3p71Tpx9D
NhUIs9N6bUC6+FBGTNNi5tfQa+JAkG39OIF+ZIfT1p34YMoYcwnSu4QU380YN+MdiPS4hlcC/L1x
tgD0x7tpUmobEYT98xte6gN8c5wLQWz2utAzjOl+Fm99clLWRAz2d2s0LVoymbl6Ps1SlE0OBOxl
PtC4KyAk3ONSwhJyU6yQY9ZRuTYbwsuJNn0+dXx1p4Grbbq58tToWYMD2HKPI7IgUDBTcxdWX5xR
3f58PptUvtWs2jiy/zkbUUMfzISsWWbeJgJ3BSTCZtsRC7mt7N8eSIl7XXy4OmyLjKMvkTrjNWef
cvcrYoozOV3+eRbXXwbn3BNLXgV1855rtbEwySugI8JTtgsEOMUecd80Qu6FK6t1r0FbGbG8dIYb
3ZsAGaKD/g+JpIrvzhAaL+Dwq+XzpyIT9bFxh6vbIRxHEnMP8XGy24jPE33He0sI+dU3//zzI39o
3qrR2rQpsWEQ097NSmi3uPLvBJQ25+ezog9Naji6ts/iNHpT0qePqKj0GQwV146Dm5PTDpGIdtdR
2wc3n3SAFwTcBHc3rXyjErdVwHWOpkX/DVM/NZtJFW8F/69WDN6tFIl3s4yfCljERUzkvHiBc3Pc
6Fp4jjjL+dkIc3whIdrvnz9sQuYhRE3junEGpPG2fYPv6myzCfh4wc9g6Ke3JI1xA4sOkyDPnt9q
xmLN7ip6M6YyuTkTFlszcJMXoYnkNkapu454f7E+sh3Dl0E47JxOwnt3mSy9yQHc1ybssBD4B6ls
b31DhyfIPAwNdXWFaFXC0cntlcvsuq0qFwpiBEe4qbCOpXn3VuXxLWqCH1UusKV3OMGIZb6P+qOw
IRr4Axj4lkPXPeneTS+YbuTIWfc8PHDa9W5wh8u3Xo4vLpt6sDl3yk/2nXCqoRp2Hcm+VBlLb1Pj
b9tLTqYnzmPgYnV9LyfDvFsFZEHE19l39E7OffM+aB71VYxzgZPG+94HTPp8kCkK/LgHp4msJNur
OgLANn8FVAWXjZ3ssRiUhzFxy8PzK3St1T9ftYhg4AMWnBP4Da+kVygmTEUiBTdBsRjjG9yIpEuO
iYpOLR6rl7y1/BMq8FNbRPqeXCiJXOCnTrS5ptzsTeRxfbAG907Pvb+E6QugqPwNd76x7LXIWiFe
I+d8fmhLW4dRCuUBGztesLB8a+u6f6mQqm1L3UvucTA+QjfNX2hgVFu7wTo+uuoz0UWwbhMuc9qQ
zEPknIeEIDdxVNVA5ez5ocfudbBGm28+n5fzW9O6aWvbPT0Seg2Um1XzWZD7DMCkH86kriWvtGX+
Ygf0456M51j3zx2GUrSCffsZRXrOZN5k6yQK2s+22OCfoaY5lt2WE9G2F3H82mXpsUM0PWM+5VKD
cQJPdLDQVKfSXgSEtJ0mor+gALfFDsDA7fmtOLa8hQ0gaKUQm+//88HrKn2VF4ZcWxOEbCEIg4hd
R38diENZSG3Ex5fqX4S9YJ/EDXjQmL7fcyX/UvuavmBAANQJKiBcg+8sSpzyc2xZuWB1zU6mU/qc
/QqjPuozoM2arQjrCKDQUQsMP0Jxj1vUVw6MztxNT2WPiEcUyGYLBTBVmIl6cUpxN5uiZ8KtzY3Q
6S3QVg93gbIPKS7Z1dSH4K0IuXviw1BB6eAqwBoOBNYc/UQebGyQxP6V/j2B1cJnSR/Iae/9FHdL
C5uIRz/qJnO8O2Mi+0dN2lWMDdfWLO3PtPHm8LmCnvghlvUn5j2fmcyRdPJ1igxcjJ/k4mJcgntA
4YXzV9S35bLA0PeqeguTGn3XSMH7Zj3SL6CLJxAZY3kbGqLsSFnpP4l2auX0u6zBctqGw/uoOeV3
2dfEREFSgj2+NqJ3XqLELLfGGKlrPjYdtZnI/M2QahPIoqFJTj0Zh2Sa2S6n4V8pfS3i2XY+yLKI
E+Qy7duTM7WYy8IbiePhkmImpYmY+lqFB7G3a8jvuksSTV9Ea2J8GrzpDjoEeNSqBMc5kbXX4erR
7PioUY5aMmcfQif6lZpjvhEkPy4dzFwLKlOUDwP7JaYftYW8tso73V1rKe5Qo9ynWsN2KE1/CCoo
MJTTN6Tc8bP9iKQIjVBGVrH2zSkWNnaXvsPWpfYafofRcB+d7kBx7BMRcr6t06ynsJa9IujnKmF1
tqqNFrVH23mDYq4WQgzXUbqcWvlFrRhDYhDTExWhbu/ldOrdnE+L9vBn39n6K12CvjSsjW739sZV
6DnaCbyY9KYcMEa2kiO8OKuBDejSi+grSUHeTrwLfJt1BcQvI+3urYuQ7QzDuPF6CwVtmxYv2Pox
ZYqvvmcfwAakAl+KvW8KvWjdShg/qNxi9hgyOZOmkvzz1UDczMLBGrvoYrYOsa8lZ7OuyAHTjeRc
BxboHQ/qPhDPeo/nbYXWHGCeVbETGYOLW439gSlk08G71bSw3qKHWZmWoa3ysdBXZRxTCOn7T1YC
Y1W2OtXYmNElFWQ4+nHx8Z+HvKA8a2abOBQg3OrmXw/Pp2GeUONF0IvkN0ELDP2GJkHq5fswIGBp
IqaojCvM7KaB/GUCdT1K2NTTLsOPt3BDXd+onkP+mBKPpP/G7Bksiy7/MVGAoIzlVe/EoA1D1aES
aNt11DnTnmZ222Y9yTH2sU9M7WSXMjyXGQRoC/P92muyDpdpT+scst+xct6qduO21nga5FwgdhBY
hEVJiX/05aZzsTFGE0tuPZPtkiC6mQSdvszSP6/IcJ5HdHjRahnMRNHeD412PcTaScgoh+Krv6pJ
HIOmaHY9SYJ7K9jDTi5PooZJ3yuqo05j62trqHaDagIcl9ZvmRliATgz2wfjGRzuV2GZ7t4H2lF7
QfnuJjWSo0NgwG0Ny8FZCM2xXgGxstg0OfCRNlgEdAK9AXdIwlr/MowIeoAPRQtnvCh6J5vRLKpN
0+F+dWvDOMKOqVaQNuKVAEa2QTqPla6PKHNPGoKsJuMORfC/1dvmxZpI3kwx3nEjHbrATxcBtuRL
ylQcjT6ZUTVEJFNvgg+7Ae1OCNjFq4c9f5fld8rfKcIlJ6MDzCArWbP8syJQe9uEetCfhZ2bWDhd
d1Obql8IEpPIVcHWY+LoIqNFnVwKdq9lrcuNbWglGgQSIic3W7oTcHk8mccodH+3ZmcAqZ/sdRcB
GJMZMZScXO6Nrxt7B+jiYsxnjW4bWHvWpviAqv/DrjtjY07kL9rpmK/JW1BrGMvJ3WRXbYODlmmz
1afwp2Mn14iOLUoZVFsTLdO17oruAPqWLHPsGwczmkf/qEG500rOi1NwgqFrH1rPOo4zcFbEfrFq
tAAhQt2KfaGqldEgGAyC1ljmSR2clRx/GFUY7cZC+UcZBTbgRT1bG2MDPyHqzknmsCrlOnDoApD8
JAn7TCdUOR7ELzZcevaaZJN/eD4EA5YcV+ndpsBUeJYUS0AC8C6bCaItRYaOu0jujSJ1TgH9uq02
Fr+8KfnhtV3yoqm5U9NO7VbH0f6q+/JnBM79pcm5J4U0+3VuIOoVSQePUnS7pFby+HzQyp7EPqIF
tcpaTU7T7EOV1cvS0Imx0KSxzy2lbazEPjetoJeeYyDdU7F0LU4/Ca08uiZ05f3Qw5HVSrI8mjPH
AcKPuP4nC0HDgsU+XyZFQxI7CXZNluTvmRbcMhbm2cg4vASay70dlmdA9Q4oErJHmeZL7GLDTZMA
k+KicC8srmeztI5D37YvKLcUvD7vV1dm5wKg0BY6OGbtJlvqJdmPjjZsIiep9mQendgiThdE4Icy
Itnd8M116zeSkgohpkixTqyL+Pl1shcReaM0Jvqta72lnzTniQ3M1irN8cBd2qSlPNMwPsdll+zK
UW3gYbONHIhRNDIHHzxjRhgIPnIGzrZ1O/Bhgw2shUW1Jqe4n+dMr3hLjMI/2r6CjxmpDdv38iSj
id0wQWgco+LrhHqD6rgHrXJoObBQs1GcKKljFKK5Z/2I1Z6T25aS8XmYmdw0w3kJ8UvJ2RwSBZET
nQQjoHdUJMhkLnHhNuSv9DaOxLeYVLpXu7CuwhPOIdE9OrBoXo0IGLGQsjxMpGgYSe3QcRwB7hLQ
WgZ7AxHSNWzgwxdDQnBGdZwjlpEeVmqWa6PiRLjXATxWKgSTUrBWeNcA8BI+fHaGWk9WiYxzcuiK
TD8CgbpCKSiIqeGoxsVHJ0cYZJ1AUrNHjFkGrMIFwV8Xl6tyidnwn7IZNgFbZdZhylUvq/5cDFS9
A7iBg93pR8DkVImndVRb+sJokAR5dnIUEqN8VA9oiGUXnuKo3hiDW+61ngOSN6G1T/JiR8dt34LC
AbxoUou3vBYhep4c6uzVL31/77aBsVVW9lbRCbwATTilDoEMugGvNggdBPuDOJWmM2fMfDUpdb0A
wgErZP/tKaNfm13x19OGVTeZ1qGM7aWwMRKGFL0Ki0SrQEGhSYk81NNq343dJ4VvY+ca9m8jbrdw
f5nZ8uhnNuhoBGqYr1mMsTlUxhmN2SmL+4r4A25ugUbFyW5NqP3qJC2J3hjCt7ZX75TDdqUhi9VQ
ZAjmLe2rithoVoyo0o4jbn3pXavGLHZQ9YdFCtz6QMYsOJnJxZBJ0vNKq6OzXWp/hmj0zmrI//Xw
Tgz5tHMqbOAjWup3KyyMt9q6DDpTDpWYcp3M6QyNDh2nJinoBQfCJe+SNaJT+GihQx2nlnfkfBgC
k6NRoXMtfqCJ/WLaMWbG0woV+aVSVvM1VqugbNIPwlCJJ9Ve49zfVrkxrorWIe08+GsISGMkkg4G
bRzbre9ZMxWL1oP42OD+twBsiiRw9mbouRtyXLfVGlSg9qPJ19rgRFtcAzekqUBfIv1qkL1O16gA
E6bX39AKP7qMV1kYOyqiRBBVfrjDtMtJolW7JHC3EfLqhe4apJESCbuhXSphncRH7qNey6lr+cQd
MiWp7VgTLgljQ29rfU0ti0/KYcfk+e0d5Xyz6PoQ4KvZ7zQwA6hUdqZNNrZyxGMK7HiRJgQJjKQI
o6lZaMKXbOoR1kEPPMiG7WbZpusaa946LVuwOkjmCUY3mDvNY2HSj9YGexPG8t4kGBREwNKkMZmv
IzNplixEXQtxQy+6lBjr9K/r5Nc6iECszUpNXidyR5cY945QBk5/NTzMxZj1PzNQqyDBmVD9F0NY
b47fnzTk15RE2xcf1KCI7tNQUgKm+0Ua+JxGb1GDcoi9XRSutQqI2d6XowUFYKJarLnIFlva1uOs
m+pb/0gOuPOZae/lFHxAWXS3etr8CP3RXFaWQyp3Ny0nQV7KICisjoD0zO6nKePfE8cvTMb664Qe
uU/sIyXgOAALrUF4wqWr0H6JFt6BsyEgATqyLaDQ6dfSK/MNfNEN+ppHDRcs1nKcloZ/LXPrb68x
1Wezrt+K/ZVoJ23teRxSaeTvIkP8xbB50MweJZoL9yb1oo1RjXun8uZcr/BQmyXUaqVte52sAo37
nmhKJLFBo9aRA2rKTmnLmiEnSZdJwiNpEpjTMqPXuUiiVGyScGrWcqYSjOWftrEJ1q0Ga1HBIXLL
5qfVOghaRWqtmohBp0iilGwIFmWCnnesytOoF+xNB+JUJqdFv20GV92B/20YxT4xKCHVWBHBmlYG
QZVVDjXXNdRnLvGKUvD/nQTDeQa6LZPSGPHPt5smq/KdA6MQPziKNBmRcxRwjpeIFDLE54WT7Se3
2IOr8l+YjHRO06AowkpshFOxyvjasqKNYZDVTqLjDknXAjEDW0f6x7YA0AGlA4ZiNR1rfUT8V2Wf
23hokK4nBzwj2lJzc/NUdfJFj2CrIZigVeOXCJxr93OwKCGxrwtBObRXPRPdi1Mp50wVAemZ6HDF
an26GlLQvnLnSUmPU0TQIZmAs4yI784wWrZCALNCM16Xnf2O+Ix4ZSNO0TKzvY61ZCfNRl2dqBcr
o4I0YijzGKTYfiatC9eBSF+Ri331sW/u5pMUzJ1DlBbxG430v01pu8Be3d9V1KB3JeVqHXrliHJm
M9jCJF1gJBjFLiqkLgU4jE5O5IG7nBD4zRq9PdnQucf/9J7mDsixJGFYFySfiQmrSdgUG0GJcqHX
7bbwYOfookBq7ddfllt9DIKfN1orlvTEBYmviNEVhC/AbfWa0Si3fmbtPNv9QtYqFp1f2IeemC0Z
4CdSdA5ciucALro3PEszx0S9dA66LljG1Ipe69yr2B8N8pyP7lmNfI5jEYJl0/94SeOzk8rBXdvo
HDmY0+Wvu61LbkGaAN1zJrhniTUrOfnQ1kPWGKSeoXCLI0UlCu2U1N6lD11tTJgjBPLtEPeuho/6
I/oTg3re9jmcP8dp6Zt7PVd0aoqlQMazs8akvEaCXHMXtF04qp+jIrs3rxooGayNhKNEO/r0iuqB
XR6ox1BmnjWnZUtwa+hb237CUZMhmdQSz6eIOY+1plxrBRhzb9dp3rDHBgEVTK+JuM1uHN7VaO6G
qvcJBzOLLZqUWc3JmtCM/sHv82nRVgGO3sFRZOK0mBxa7NgQgTbtteirK/Vmgua0RO59z3mpYzxa
2Rzll1BoiPvh4glI8hyyy7D0Nx5u42XTZs4mmAiRb+E6IGehiDMik9hRWfgbyorkjdlbMKnp7Djk
ASiQNAhq063uAy3VrHxYhfZu1MVaeq6OhD+E1iPJy+4aDlhNMqiDMyW/rcgdlx6FIdRhmG8ALKdT
2r6zX6xeIqt+VJi43VzT7qlWi3Mv/J8lwYIMGxdljmXa+5IsE03vr7nqne2ohZsmam2U/p55TeGx
vFHPnkP9PscBMuuE2AVxrv63h33MrgbuP7eIi7VxbZhre6RmnFNJOMMbX0NJLSnb02hVhQUmCCAd
/tNNbQVkIzcEM9cxozb3PqMv4iXGhY17eUcJl+qlBXm4RYKW1/6RpFN5CMHj5nYwLvwyKGiYuUjM
yY9cNlN3JJhuC8DA2gW0e5C8rMw2/RnO/bIyIqy6bMdTrqM2DnBbLBNv+tI6CfuqN9cahSGOht3O
TVpz4/bhybDw8UUeZqROvFMTAN8UeMZCJja9h3HPPnNYmzjoMKyMf7o0o8gh+2PDps4z+1NpEzst
gDWug5qobWiPSzDL73bt5mtcHSOwvOZTKuNQZiiAjQjBilS0qmXJ+6lna7mJOYyaDJGpIzFp4DDs
TjSnJMnqDXo+7CCKRrKYYU+aflH4bEbtT15YP1U1HundU59w8gNpgsRhDWHFwFaENVX2w3DjbwRW
4P6VeB+RjG+Iu4MZzho0xNP/Zu88kiNXtmw7lZoAnkE4HEA3tCKDmsnswJgKwqE1MIM/rj+xv5yv
Gile3bTq/w4tr0hGBAJwP37O3nvVDxDeWgw0tPZ6ixy7LnpTaULxOgActmwELyPaSqdTa68daTgN
z1amdIi8v4JFWO5SpfnQHB6K6IBpTAd9oAYFsg0oCVyYfo4QJZaXYpCEWSXyNMTJAQOOLk7L6IgJ
P10Jsu029ezAQQ7aEveg9TyEYXpOBvo+JbkKCSD3JDAarBPaTpy627BPcM/My35wCZFVyEAzGrA+
dUcm3xqHxjZETeCKUXBJZ94Qaxq17YTNxCdbMwrkGVSCt+rCGNYc4XVO7JGmt3TOFl8B0Yq9+SMz
KGVDZUd7JyJezgTSIJIjKph65fLNL4ShMsVxHGLYzBWzYwYQC58KucQmsMk5IDej1xrqZZtH5ko6
kLmJ0dynoqUX3xZ3ilXJcBkyauFoJG4wK+WnAGtj19TLms3JO9QkT5BDVx36ij0zKsPT1sRAyMZj
IpltzAeGdePBydK3hoJybReUGpwisD0QZ016VAiyBxbUvmDajglTcGCx6pUYvC+ktR7EWDIPXeKa
7isat1gFNqN0Ntx8Cp+UdcadIe+zIbkd6/JhrMW4l4Ivy8+ijcUaSy0W3mVjoUOBSHolJshkSHhb
t0ixq0AThkgWyuaUuNboNs6gnGUVuJxgsbUiNGZ8M2dPTWXbT22o9sQIAlKF/0co5BgUahNwJqRv
TqBUQOMJGwya7im6ItEkM44jNeaU6HYsneCgeu4Mxd2wnxzjOBA8dCDzx1wncnnK27qHVeldJ1Nu
esFb82AYbNBNPfcLgIfSq3K41M6Wbtux7NLoksSFvaNfHwOSrm7Id/0UV+yw+UJxliha+UiB1yUG
N6wPyzMSvnRn+AZmnLzcxLX73lMIEoEfPMHd43FfuvNgFnI3Gw0+LXEtMsJB7bzaFJamHtHxjxqe
fGeggunAbgbGdI3oDxJ0uTwMs06KjtSVxgWWy6HVDfNbulhP2hrZhmSazzN1nUXm1ZGJ0U3d8Zkk
EQ/zPIJl9BQUEsNFheo0O0J6Pw/4dXhKghAOZXuTZmWzjez8xQyHkj42DuBmge6xcNjFGKkw2qZP
Ch+M7k1118njIaV2943qpl7yu/61KIgv6hz3MPXV5ziLQNpF00MQFO0JHPU2ShGHNm48PcRzrLc4
Ej0EY2tpn6aMQMNsJhPEkK9Oh+nSsEEvYVdxKEAKIpnsXbTM0TZ3cS+6KUmjtZfQSor9Y0zsNI1l
WjVGbZDoNO2mng5p4qefUuE8jShROPxM08obZ4tzVUAgmxvf2UYV3vXst3STAFSGXywXjYCzFITy
0oRjEeG0Go8uc9XKB1RpmTsjA+Ugi6NvlvPnlMD8MvqSKyK3RsDExLDGeK+RgTu5HC/QXCkTTOjf
9USUXmA71qFjeLe1fILRAq8lv9hZm4sUG1sSU9vTfMsaz70w0z/YwWgjDqAOwEsF+Lg1jnPizruu
njFFBeZXcEsvkcuR3ojLaU3duU8KmyYSs15KouWNgUN0mqzsh0p7h55z9Th5WLNCE93HXLWvfQ3x
m8bckzCIY0ya9lPUq8cKOps3j5fZpanpzfCEEIKubL/jCZHud0RhPxwOkiOZLtYU3lg0ti9d2j8v
JkH3uNq2vqWci9f0DiG9kXGSIt9HiJiD0iqfG0s3kvJHWAlPRCT32w6DhSlr9WgG42ssTMY/oliO
zZCS6WTjBGNKu0/1oGhIIbgwSGMFT4zgk8FpgJLyQHva/NGTOLwsACfMjD/EfU34WPuiM1iDhvAE
y3nIwZi19rbIzXQVOIVYKZsL5zbEFxoNKAcIPNxaDAXBZtS1OlWu/x4WfC+jAn1aLgXu0uDdc2ml
0Iy/R5UpLPHNcILP6EzJ++ZXS1IGB8c51KH/oy2goHtqfve94jFX3Q1t1V2Z11/ERPwuJhSxn56D
sNw5mUReGoMHqJp6HzcmmWIhh8/W/zGxzQGWjW67sN5US3MMJVpSSmPyL+k1+4TOnpOZI+mwrqoH
EbZgOmT+FgXjjk2LIn+QoNRwRsPge6s8E6nsQAZgZNifc3vx932NbZFqelUG5n2TgszwLJiDRkzz
uU9Ta13LojiOAKAdO5kxCSxPbqbOYcdDVkZyIRUivqtiRp6l1sjVsXrMpzI7dnWRPKUVsbemvNJ4
Hh7qxC2JNvQhAbZgfpjFMBvmlvL6W5aVeT10WFaiNPLvXH8ZiAdW+4BE3hN8QPcSi0dBMtPGQ9NL
ozU6D3Mdnsec5PjAGCmxY/PrqNKJsao4kc+xi/tGm1UNd++l7bYQtH9NOjbnjx9gOeS//9SRD3wE
38rJNTnEom/2JXeZNSjn5Br2ERyIeKRU0x7AI6CN7iZ4RESVXy0XsS1HCprq42MbRIBci6W5/f9S
1o/Imr9KWZGZ/s9S1v/7f+D5vnftf70371++t//VF0n7q7KVv/7fYTjyXwBDuIc8EnJsRKQoS/+t
bHWtf7kOZjZinFAuE4rDf/lvZast/2USUCMw0dncjkKSY/Pfylbb/hcyZ4cjCTi5/30gzn8QTtPZ
l55p+sIlZEfrXn8KL5EIXysPqAGO+pSzrqhv0tohgDhw7x1MFwe2OV/fyaTX5q8KH94KQ177EHUR
J/KhG/Bh1PcZ+rF/a6h/keD+LLm1fsNn6iwY3hGYCfS7Eoqm/PWN5Vi3XegtVNwOoSMycYeDJVV4
Z2XLtR6sBwNXvimcMxG+8cVx1YNRR+L805fK8BRqU/Hzm/gjLUi/B65J4NoiCGzzt/dQk+eZSZq+
G6IOkJnmZyIIsQsSjjg2yZeFmdiRSYu7aQn5Ov7vX9pFc+wKxxG26evv7afvpW9aKSDP8dLkjXNc
ixgbuANGASBvwzKfh55Qk7Lq772gTv7ysa0/E22QYApBXBMfWxJr8+uLN7VRtV5qV5wJ1kM6129T
kG8a14VA1uTGzvIxCIU1s/6Wt4hHMaTCSIZ+G0T2xmvL1T9fiv8QiBSY0nZQXfv6gfj9a/DIN1Aw
SaoNSbz+AYnFrVulOL7qFl9fUe4zv9tHBV36FTMuVJ8UKQE5AaP2AvzzW/nzhggE+lHHNclFEqap
A4x++laGUBED7ALNyVqLUGlmVSuY05yDYuI+SQE+Lp3wNqbTP9syzP9yHfTd9ms6EscKRzKJ89G6
O95vuVClFwwzLY1+04jZYMTqfBllax6DyGRkmZf9v5f+//EJJL7r95eT3AOUEq5r2dyKv37WMLL9
qoCAQl3JbCYay3aHAPprb5svVMOXMMKG8s9X19KX77dPKD2fF2Wy6RGTqC//T5c3HkamQxPh3WCl
58Nic45o4kCtUqe4hi0Ow8hRD4N01HaMbDowVCGMiPe5YSBAqtTaNoLhb9Dy/3DVsUYHvunzjfOm
fnsWCP92qoVFZhNQce673mjPY23zI0+BNhSpf0iraa/ciEWqVveU3M5RURBbjpM85HNJ6ceKeVeN
AObdACWpnxFsC4gZQbLBKatNhbnLKr85DA9p5i6EbRBKsJV924PAiv5yDzl/PNqIfk2O+XTTWdyo
6n+9xKRx4xCquwZbOmHvo6cOKpbq5PR5qYFfzqaxpvfcnpzXOF4+B9WbUeTJvvfhniadPGRITEzO
SC9wiptVYuXvAO+mXef5HN1771pL277Bk6Bxbb7H6MptjrbpvgTI9g52ZhKyUPbzqiEZieESZnhG
0/6NE47utlHl9p/vJ/HH5oaBAFe0I82AzU0Gv33Yfp4thDIZx7MFBncVFQudl5wSsEAgUKJf+Tzp
Py11t3WhNZ+/NC7BRhO2hZxz0uNU0C5sJdSfuWDF8zP/ybGd/KyKUxN9Aixn7YMlfqjVQHuJNLKo
jplblvaTMZsgFIek2mW6lZUEkCokpXZsyYjwrRi9IvKbddy26S4uxn49uzJlfMOZDWYb2fZLkD4z
IPq2JIjBVFl+QtB1m2dgHP75CmGQ+fWBI2MOGo4jNfUd+81vzzhntmTJVdRtlrlFbjJ58/bj08AH
UfBJ0f51Je/HR5vxl+fK+WN54aUdtFAu9hxL//z1RhRZF7H1NtBZ3ZRO3Rx/dxfzSspafq5C42Ys
hnjb+ZHcq6UDATcbBejHDktLS5B45EX9hrCiYM+5mdZzJcW2hFh1duPKWuXLtEB2Zh2xbUL0S7iQ
udRgI8ArnT/L29kan6WLPDStOb0ZhjFsC3w7ZM0ocUwy0m57pkiVz26CkzrfFQwKNrS3xV9u0D93
NkltpzMR9Z7Cxqa/n58WPMm+l0hgazx1znCT9o+WV9EVEbXYoSsiPi6QeGndAa+B3xPgkwBvaOkm
7tgE1eaf7wXrz2+EyFieFNuVWJx4Kn99M63vIS1XcobuZrV7AoIewqyo75gXta+5rvAAarlrv9ew
m9L4HtqVOrpx9HmwccYnnKyzMTNIbCEXcPAG/y9b7x/rsBS2bVGQUKlyv7r63f90qWYPYuyQIT5W
TnZEbsH+YHGTKoRptCyBff7z1fD/XCi5EIhzdQ3k6LTIX18PPWs5qZBFmJHylZP+MZgW7z7qjf6+
MIGXxJVNzlSS4BTwwcrkBU2EwWm9zWhl+YoY360b9+ow+N4LKI9Nni/Janas+sbblF1W3pCkS6eq
CI9x2Tc3SMacPXXdJ4LGiFCLUkxio0QOGrrGaV6QRcCS1FtQhL+SlbqK+1tXQL3kFrofE4RToVBw
bcSlEQxd8m4Kr6MtH7omm46D1UD/AnzILL2kLTghMHdbKCuofwQbWXLpZJm8QX9mF2ROCEvlODlB
tUJ5Vu+J17+tPQKh6sQGoLCY1ZuHpCWIo/nOmsZLMlTFozCb7dTF5d4hSHPbWRAIQ/vZk9NITqPd
P7Lto75LzeFRCprB4Ab7CyorRCegzY6x4yK8C5p7tq5tB0DlvHgOLUI/mf7ytWpH4m8rnhACeDJf
qkWF8fuKl3PoX8a4o3nTwI2WKEs3wwT5TRkIs1RhRzvTp+8UVC25vC6EgdCW636oN+1i2CipLMYe
tscgJIkxKtOW2oWqLO46V8RfHZwrRa3D4uLhboTKuv/ne1InpP7x5lkmhBQUoFRk+sP99AwIP2C2
bCXjZo7p1mLIo/pMH7pOmBeLzvLKMP3m6LvtNzrT4C0Gz3pu8y9OhddjRQlNRMmCCaKrdTeu3kZV
ZR2znLY3fg93O8+1OuLWzw9p/I1UO+NCzqKB8YRAKWvJmq0N1mWPxaz9yypo/4dHTUjXC5jJ6PPO
h/fyp4+VEc8lOUKOm6hOr1btNxdyz2uFInwiQ2nyLZ0c4hz9LmmeI8iedKm/l4w5r3hvjmh7Te5m
xbhYyGUNpd0Gn7z1IUGh4ww+B72dvSJr/ILPvVj/8xeiE1H/+EpYvbUvlD2M84Ctj7E/vfe8DoU/
hOxGGZypI9N6ZOw+gFXfrmGOV4H7Mk1MLaSPcYCAIXPtImcEjCqSLbRmCcXc4gS4kkZ7u1guNBPh
vOHthCMPXc/XFIxK8zCImyKk6oOR0YePMOLgtIHPSDVHQ2iiBirJa1GyNY7ANgKgG5F+tAMoHAkx
BHyLhCsl8/dIYnMy2pCR51YA8CBmx1mBhXwdQHsI5PIrH9iHAPqx0DNd0/n/Bmoi3YWjM2xJg/zh
jySYDjFxKQJ8SApGxLPMdEN2mVgxzJy8vFyLgfG/DcbEWdprXMMUKQuFbATUq0aLIck3hA/bcShe
/Twjbk/6IE3C+SkP2uDG682zMsJ1SoLhtk9n4DVVgSiCodEszHETQ0sZBQBiajqSJ2r4aJr+Uo5c
xTG7Cdv4KVuGZBf26aVFMrSRVWdt8xl4jHRNIlHRvWRvTJSL2z56qusaLSnS3q4zrkOwANO20YjL
hqWnUyE97ale6FKT0bC0Dikkfvm2hHa97ebGZp6HTFvlPBXBRBhrBhoJsCyWNcbq7akovWRnk6W4
Es68s53a2gAB5K027jd6+XzZqjt5cDA3nQXF260xkI0Ru4cOWONB7NaGZRXr1Gz3BRi9Q0bkoxqc
6jTY/WGBJ8MQWCtQZHOQvbVvRM8yKkDtDEDJkhoPS5sG42UESr/OnthBxC70PYgbhjq2pCfAWyE0
Z3TQt+blA7/nlvTdYNW23HWWevMO8MK+5RoG5H9ggeADBYPst3Yx3nD8F7gIjB95smzcNiK7CrqQ
onGFQNDflC5lo6kRRELDiCqNJYJXr3Ydo/YKYhFYPDJaNcQIiVBoESGTjPlu0pgjPZbdTpCPpojq
DcXoPtMU5TFB8tMU67F5CJxJbhX0JGOeHsd6OAumRSDR/Ac/rgd0QiPDQrm8500aHmSmXgo3uc+F
PW/jsOkRCCxHBDP3jQm82UqSYDPaWOAC7aPjCxVYnvZ9OKClCmi5f8CgoEKZGg/F3MXRuKhSg6PG
GYRUAEvK0VApw3DQp7TlXsSpTxcae5WSFdkQJif2wiN6hrCVxWF5ajuQVRXsKgHDqtQwK6NEZJcR
7AJ7yX5UUZOikmacqX9JMdfxoUlxYwYV8UGBItwd38e+dRpF2mHn3Tb6hxPZj/NgfvKi0Np6o91f
QQ4W2FhqgldWXWJ9ycBzmYMkrQOtT6/JXTn5/ZHo61UP1IvZLEl5mvNFvPOalTc5ZWRpkdBbbFOg
YIumg4GQQshpQwwbNDvMBCLmAxPzNVVsgI4KZKxM1CuzL7bJYFuVEaYZzSOjUmrQq7E72fcFlsmG
yS+REf0hnySBXJbdbBoCYLHHV6/9Uogdd9CykiG0UHXIOAPw5BGoFMjqmIBLKySPSe0gCCtirh9A
JrKHE4I4vcDYmQwkO3LhNh0zIdJe8dLo4YCms7WLsyJi94R/JyIZmdEex7T3yQ2ex8pAo1IBtBqj
Ang5ESYHe+ifdmWcohrVnKZyyp2d33eXWnYvRmF/8/L2ifEgkXUJNNmyhv+qOXOUDCgxNXsOkeUE
/Oc0ayqdxAqkKXVK8+oStG2+JtgNoOw6D6YdvGFmgS1NNc27qzT5LgDRt2r0bAOdl2bjifqMEz3d
Zc3wYmh6XqY5elnAJXD6HiFLnqIOJyxEU/dmLIKrkZV6iKyXTsjVaCoytKASgIuIk002e9exKt8Q
qWxJAsWp7Z45HiEH0sS/El1QP8AA1LhVt6yMtV0F9+no3qYTuPPQIQ1PEwQdwdw9Zouo2+qcpdFb
6w/UJXrmZeMRj93pcwKQUGkyodSMwhlYIYtesbfBF+ZgDJvWVxvZolgIu6+Nh7gF7yhjerRMGSqT
WtMQjQ4uopU/LSmxAYXio4K/A89R/XAdWIpJ9BotsBUdTVmcE3iL3WLdhEPFIh5P5M5mHrT5xT91
OHY1rZGUOG+rVIeEYCGEMky/2334rZJttwPN48wBXvYFiTnShtkkUZHw1rU3Qv+bJiJy3aC/IN1V
mybnCfaWO9l5L22YQZekeNs2DX6hWruGg0YN6NENrmnWPY8RzQA1fc7CGLVJ8TnSBMtSsyzLqEPk
pfmWEZkzzPxhXprAL43GOruahjku4UiBXd6mgDJbE2JmCjqz1wxNLOpio1AxDS18TafhuXbVS5nf
k1f7hTD1G58RPqJ6iNPzXKxheilN7DRAd04gPHvN8iRmo0cMiKOsQlNv+uWyrb3moIriloyNl1kz
QcWr1IRQ1T1OE8TQRLNDk/xTq1miqL2QJrfJJUBoSiQxxFGyT3cCBClEie9+itlhcvonD0ipXdl3
laaW9uBLZ80xbRjDrww/u6YdvxiXElEMaiuAn6puOpCYt7EI1miJiq2ApObGgnumsM11oQmqTvA9
41w/abCqJqwOdskG6rPkuE29sjWHddJEVhNNbBDWrJ2kbHKAMq6sxZe8IIGZrNJVkqcIc12CwRr3
xQ7CT7PnXifNeuH/UPbUIqczvXUcmG+ulVBWnwY+gjcVBPwsrqaClftynPu11UlY1+UyEScKp13v
R834iGL5q6v5tDag2mhg/7MevXay2TUtDCFl+ob0Klh3iryBZi6OSiSPKBNfJkwzBFPBwy2Wr4yy
x1Xi9q/A1nrjqMDnTgkCCJToEHWVtZf9eJlcv1iHSqC+y8ObSvzgJvkcBGazilPIkgpQ7yyEgfyK
5CxRgkx128Osqb5JP92LDr0aD18kUCktZhxs2BK/eijUDMRebB/sO0H77BUtZ9bcbm5GcwpIU5a3
tpP6548fne8/t0iO9h//RNRizCIR0bmpMPzJODUB+VjozBROQ1KUT/R/lhOLs7alRjUhecwAVrPM
rEu3tE9MZ4Dcw6FCyEkruNOlIN4cEjLcfUTmG4jEg9277nGSdrj2RMrC58kn5F4w0H2E1GlwkLOc
rvWKDKLxQqwDZU70iWroB0ao5CjzOj84cW9gDLEH7G3oveZoJukXf//Gq6dsG1KC34QdUUl+zHPK
ORa+nhdianSIZybhi7NkuMkHip+4cHMG0gRnGKxUDMnzEw65baojTnObnG4vvkZG8h74yjs3hkPI
Vu1976LGP6P70Bqryj2kpBqsFgrArZrW1WSgpUglGFU7IQLPzzwyvTxytrLh4r9MSG9uZJ48tu4s
H+tlSnGq40ZhN/3s5j662u4gUsu5c+JC3IZWtvHrKll7eRXvmhzjw8gjtcj8kmJbujHavLgJGg7f
tYRsN/jdbWqV474U4zZJfdxyJNSR51iBpeyPQvFqilHpCrhjgUQJbWuf5f6+0lZDjgzRoRzR9knJ
5BqmpjJGGqpeKu8K8IQi5uZuBqPZRWQE7I3eIqwsukdj/x2HjnfpcTo/YRjA9OXNO+LHsz1+e/My
tgkVdcS/h6yKygX2GcnjsjvbUXrPMaJbN3nW3nd5eGGo90RUBIy/vhufdFB+FhEtKzMirHBGFqXw
v4ims1YtUhXC9nxC8ly0mqAfPZxPhDjG4W0wHwrCUIkt8MGppo1FfnW8TvKwPFv1UuAnzOTaTuLu
YhOYP9infka7NhHYcnA4Ra1blqT9xALvRgXko6L5bCGTRLeYP9slBx01jG+R5ZwDmYB1r9K31MLr
2UpMHIp4/lU+gkWbM0RQKVHNqs/sTewmYivb5YgACLNtn7L1jdXZiIa3sM3OfspW1Cl2PxO5UoEz
cZWZ9Q/l2qu2wtth8DBDKkXTNM7jMe4tBprmHL2YnBOUNW4cSJaTYR0wXs1ki8y3dkhszWKY2THQ
N3NX0jaN8ta/H+hQrlsyptEZKfeeGWzPHhK+tzL0ry0YCwRysj9Gts0xznY9TFK3RtkPBzqsxAzM
VQdKJehQ6BDnONac+MM4OtWxlTFwZQexamPeeIir1zkx5ydueVzO0jq2jlCIpFWLK5CAAppH/TeX
XAzbQnyKSIISIx407KhtHlIq4p2MJ4vGfeSexwjppCcRFUZOEt/Jykm22HDlg4dYbD0qRGSTMxZn
aVbVxug99PwASYcQhu1YwCMBqqA12qS0BVViPdVEyFReXtDHbqttmavxochRXFP3n6q6xPs+RMFn
GNIxHtf3LIjuEckiq5VZf0gq1b2RvLEiGnp4LctrW+bdKe/B3hHy1D1x9tzmi08qixtdYcbA6ZXS
uNQoNHkIKYeGwL6Zh/Ka90N1obclyJY+D3WOmYjcmPulnL1t1nmrmg38GYGkXi7VxZANfdrJLNfN
4t7Utets2gpfANptfEm81q4PWucwq53RfqNp0VzElJzMdpBHMPPlOq2znmMvAR/z4AsMKu54X87p
jd8X2bYeUPFOqrNvFoON1kVTeGEU5qBERlJso3S6W5b2sZ85KSVhwUE2Sc+MODw8ro3BkIlvUxTq
YDXqgesXg07Mw41nL/0usxdx00/mt9Rj7DIv0AxyL0ie0WQnKH/794oQJNoh5ozN2D103Rw+5sP0
lZK5QkoMaGPEtRJsfTM6an3dZraFukmJhLkZ8hYD8aAIDcoG9yScBmVmKettndeklfvtrneBQneJ
yr+6RXhTR1O+xwDr7YuIYJwoZgloS/Zi20ypLPBkbINeNTvtAbgC76Ukr9qj5xrB3Szjyxx3VApN
4TwbcYqdNwYrQmLNahxm/10mlN5+kd+1kA501yHd6d9FYKWfbOzJEmBAUXia5FJta/w8t6NT3toI
50+5TSr0kqj0qOrmVAei3/ZVxmw01sdjd8pIPM0lPVfP2fvspttRdf12TMaHTnDcaR3DuMxR/hVF
Ch7sdLgCHR9tclxi0Z045H4pS9o8/UfugfTGo8slZ5EZBRq12SaymIRHfA0qO8zoFVQPvlLNvnMI
kqreFTbuTuKXsBAbmcX66Ac4VezpIAvroax971klWCAICOcsMVfXrHblCW1YfFmc95J0+V05Z0zJ
Bt/dETMUrC2T+qoZrIOBx+tQFaK5o9oy1xx7MOFEDYzVwkQkQZkCZtqe1jY+S/5+TCnSFcwqxdCx
kiLIN0r3HmMWmRn5AniIeKhDPGAd8XuHyApRuceOFfAMHHhE5Fm7G5MdZi896wvn8oZvGrqn302k
DvaMkgQCy0aF6zxvm02S9U+t7SGYiwb300wPkZTK5RlTV3f2wMSf8SXNx8oF6td55HdiNkye6V4f
6pJbpO2d6BrFNAgT6vQdZhLGpqWTvXX18q0B7buyDNYlm9ytuxmVGoncuMnGNH0KkiM6QvMBn0F3
yNwGQ6bbDzQi+nEbeH5wF9jdQ9hkbF/TkGzR0MbrqiR/KphqsR+oAJWb3i3T56mzn201DZvYqr6k
Xq9uvAUrEefo0FjqC6PBHVnw6S0aTsgdiUH/O08xYEwmnqo5r69ehEzU6bVOLxynnTUa+4Lm+6V2
THX5+FMp5vtOIjaKwiW/kdjMCT1B2Jb7JNMubrBAWKdPn3pRcoZJvHH0M9C5iISL19pX64BAG2I9
3OK4tLWD9jPVphw6nq5JLIMTFHfFTKMetxSfkZucnTw59gkK6qAcd+X0Sjf80vTzeF0ATNA+sBsC
LzN9mg8MvMGs5gnJMOcG4fqlzB2ktK5Fz82aty75gxwSVUQbNELPC631bM95uPKVT+6dG3+polFd
EnoZjgHUANOnehsMchBkIb+pbN7bVCdLWsTHwQ8psBsf67DBydHvnkrK7ikl3VXWmF3t2QeRl2F2
8FWi47wN685J5P3s+8llsdKWW5jcnzA4ldoAg6qYBB8ZXIkJrVbY5sujO6e0Q2wx0UrvcT2iZEVn
z9pUeXXzYEbpapjj+EkMTxFP/51sg/R+brHAjE2aPhsILOTifPMFQG3GQ0jhWzzQ0Ew5ajKv2CRY
kHaI7+oXApbKNBpPgxn7e1w2D4I97ylG09FjYNkGCUcUU1k4z81gnVW2x4ChdR/70TmMOLsvnp/J
lVHMzt2QMAAdjBEPQwrXaSTt1GJt2XmCj2jPAWe2heoqmAPnoRieJ6OLL2nfkZjWlc9GXVFCWct4
lBZ6Uv7dDpgTSqa8vmeS841DNbyHRsRom4Q2AL0WjrzkSkx038Zoh9uXEd9gRudCWUBxqBE7dMDr
Mpn6fb0Exj5oL4XZOU+l6dJFaKFgZ5miiWd58XlYuuScc1jk5onR4LbiteEUOITGi5cRSpKPHWl/
tViugpCPsCFyovVmVAbTcBcGotvJHh+hGIfsPEwiO09xfTWToDiVvYAfRkL1AfvEg1LOPs48sqWz
glN5MREJ4kBtsvSwFli3dQi7NNzQqpG7ysSDgXSqOw5J/BJAhyeQMCDnuUoInpp74zpPg4GcuXfu
qWxfBDlzNgne5EGFLb5MJOoRB1t+fcRjE8M6aW3j2CwIkIx2IADT2HQdCT3Tezfnxt70O/co6imn
6pByM2HCWw35KE6Y/cEuWcY7eme1MQZ3vDOGEZyZr9JzmbV3OBi4KydcugzhT5xSo+tij1/jrM/O
VI8zfuKouLfpMw31XZLITzIJRzo3gh5+gejcDcJjEZtvw0iNkAlc257gu3SgAx6qkhF3bOTdtS7o
VIkSmkVP0UCnN0eNE5FYgNELva6Oi9V/q87zeI/BUMASyu61unQjFkBOJl4JfeiN05IBiGEm2xIl
KN8Rg14sv5O39Cf7PPgRRF1LpAiHHQuTUwR3kPYIRoQ7p/w2dgX7VGr3ewI1r4Z0wvPSxO8tp7t9
5/pa9I8bdSBzD0wSJAi/N5u7zpfvJSmcBz/I+r1L0bgdGvUy6o3CWGgsU4GGt7H7GHo3vR8Hp8Fl
jh3LBSY0P3T/Z5dWbn0qfHEf1WZwnOoxPQadc5zo/WGuFH51+vhBOGSNn2G0VqUphj0jiru2n4cf
JrUIo5Pka9cgN++9YnyUFkEdTSSDM8FqwRkZaU3J5g2PIbNuphsq+epyGZo6GX8UU3TXBKp8Mxvm
q4WwurtxDDN6D+lyjIktvp0K09l4UngvZWF8WeaE12SWAyiAfg/91Z5JyLO7wLRBYm/eLLZJMEaI
/Nrpuu4+XHB7VbRiPidzev54x62M9xzaxLs9QmQX09g/DCrBeJn36RlQHGkvCfJ9GzvfkyBkYVUI
0X5rGN59/HXHCZ85U8SffAd3LUX3cM3RDRxwEPiHhIfn+vEfPv6XKI5fen2V2oVGMBGV3+hyExpS
N8sTwUJi64tKcODmhR1/wNrH4/7w8bY+3qAbp/uPqzQDYqXZPn72cqtbj77o7j8+Yp609enjY8fl
WGwXguueowTSbyFb8b1R2493rK9boC/gLHpn49bZdIsiaj5maY7v06y7u4+Lrzycrvp7LdQLR3lS
yfDJ4DTSP2hjXVhg8NRx5J8uk/7hzdO3nADyXdz8P/bObLlRbd3SL1TsgEkfUVfqW1tyk7bzhsjG
SQ+Tvnmj8xz1YvWB19rOdO6zss59RTgURkIISQjm/P8xvjHNA+YV5wfenzL/h2XWW8OxQyY2bWve
wNu25rXfN/j2MFeLcXCO71ua//vpNebVdPhUWOEqhB/zbs13zrs5//e2ej4qlCBK+/59Y++rfHw7
ESHYXmNX+/+4V9MbfnsGdcxolSDNo0n090dBgjAfzfu2503EVZscNEWuP9z/0w7+tNeJ+Kxnbrb9
uFs/ra1Dz1hLLG5vH+RPT54+17e3/P5OJ81SEhcMOaav7f3+D3tjB7g8RWVOoV9/v52fPuz351UW
3jUUPk/vd83/ffw+axQuq/8VGVZiZIrPEHlog8NM+yhow3HyX6d2Hj4Y3V3a2vmqoj++i0uqIrUC
hHJeDEY8/0Pf7brqR14RrmBTMF9AhjNPJjPvRaqpBaFS7XjwA4qseQsWam7o/39y95/sDiZir//e
7rAM8TyX379kH/jd07PeXA5QuvExuLaKXN+ybSwNf7scdONfJO2KSehmmwJzKcKtv/nd4l+mKSZp
PbIiFGcWmq+/+d3av5C9i0nwjSJtfugDr/uf+N2ISH6VaQhTNbFgYCMwCSkR2kfZD4gAaKiBg5y9
LOQ3F8TmU1UNFumbosTkGHo44xR/ClrpD3rRK2c3oebojOH3lu4bqQwmMD6tLb+OvP9tocF7MzOK
VMC2BHyIhqRKJfBzHU1nHDRra3Qza514tp5gVqtQFViFX+JKLWJQlrHSg1ACJECDFuR+P3YANIZX
sEUZQsx0xKYM/s2xzMfUDPUFJQs4qXryxY3DL0PbvJIa+6Ik/lGxYT0M2tEtnHNsWZuSSPYqyy+c
JO9xPr9irgKo4k8GyEnpeMI6iE1NOUZd89jL6EFNSGUKAsh7A2rKTCf8bpLKyjPYpk/od/dtrZ5b
5F955dJVl8pnzvvYwn3ts6blJ6tssiUk87PDvcuo055wU6w7yAe6XZEgYdTboanxKXklrA0JGa97
bPj0sPBtXCA8ZmBztUUH7UX2XZrJkza2d0okdnBvb0USnrCKPYcYNDOnPloi3/QVkeeAbLwOGmYj
10mKvbUhmz2MdpFPrhMFBLhBAv+iw5xH9Yi7tVt1H1rGKx3kbZPEV4PUXCP7FupfHOuZXLBVGzv7
RFfQ5zY7xHRb4KP7uJvKs9FuTLX7BqGlmlv3HP7UWM2HvgW/FMXX3nPRETcnFMN7NUCdK4k4TGwV
3KY0vw6OhfUQWHLkgRprC8CX9RKT3Co0eIkJAd8w5jeIyYr0x74PyONTenzY8WZUxx304hWX5X0T
o8Ggx0Y99y5w3IcwavZVOn6VA9G1agR8TW4Np9938XAw42QlMuVLGMNOZZLjheI6ZSEnjbGnV78O
wWpVRvMpBLUD9hjJynBrY+YYvILxsr9v/LylhVch5CChtG7DQ4OtGLoQ6iM/iqOV7BSYckCEg1p9
VCWaTzjPIwJh2u7E+b0EUt01jr61Su+aCBCgdq0dTCc4yM7zFrI3vymac6e27SFQSIjpKPVTvKNt
KEzELMoL2vuHsu9ICynOikKTWu0rItJaCEjxxKrB2v1skifbSvU4OObXJh8C6qH5pkiUOwRVO810
DdIK+1dEkzdcZO6qETOsmb4MNLXQjj1ExRS/muQvoGk3TZHcOpqOEs7+nDq9sQha94Wi9N4H+uKo
Vg1LPz9BtzhUTcXgPMfVGP8A3/u91AY+KSNG8G/7n0vMgz3UVzpWdFVH23DICQLikoIiKWkO2wyn
Q5Mw4LTTvxO+CwC6+iIIVdG88Gp3BcGBbk/+1EgeiV/TWHclSCL90hjkI1UQiDI6PovMwR9pmsXj
mBU3WPn3pZ3sRkmVGuQJPRlUFl6CHEAy0tPSAnacl+qwi8tyz5nBv81V9SVxnCkR9r71jR1YavhM
mV3sS28oLhUMtpMslasFdfRTnY3uHnLbTa7pCez28IkeXrKo2r46gczEvWBR8ChG4aE6URAjCwV1
BMi//JoyQb7EJW5Gn3RFi07yTqnT4qbxxp1ZKs8h6B4OmcY6oojJIUzEj1lkdksvHRAY+OhCBqZv
ou5vmY1RiptQCk5NanKJoNGxULvR2WRe2w3Dth+iF9cig9Q1Oe8q9UtCTQhzNv1fz69rEnH9fgHS
ntEFvq2X2Mxu4cijao1rC3h3/MrA92zVRMdJC/KAZ1rgpVGBClsF4BmeYYnIRZDoD1OT49xM3rd2
1L+NsYTDrvS73G6QuhYtaobw6ur2pS0iMNUpleHSDl+itkfxggyFxJlxjxLtMcgSGigcnSfqFekC
8RxJOv4jk8MLUJ1zjaOdgFrn4Ab4M1CcmJvETb9pxNd1brtVtOELOM6l4TNtB0jYMQWaOtyj+OFO
lwmpps/5MBKqFz0nljL5spLniIIN/IZ7OxOPTl9ea13ZofL+pmXp546o2GB0v5KFBsIoa492DXt/
GQQyvW3gGUytPHHuIHCDvon1BcLarVqA3xhsGCiWGd0bWkQ1oJuKkkl1M/CiIBfHl7IpkczZoYvb
QhNcETpUwpkbPfFbOPuwJtZNgSimxTrCvNz2qb1BBaoyG32PqhnAPJzsB2x5e9Mm6I5HpyPLie45
Coy8P9PJeVZRDw0wkqZYuR8yJTqtiyqs2O1KgsTPlSBGl6VQ3Spj3p5572qc2YdgcDnNy2wFTO4L
DhRalGiTV0paPPEB3tS1WNuBvIu9lBpuDKLUJVgrzOkW5bR4o2xY4qU3lznA7AVGXWsx9MoX4fnh
ugipcRUFCW5pinTMPLUEqwkbVTqCNlql6SdXpuBQkVMJ8zD05oPecOrLAtp4ajHxahN+YPwI10NE
MGgGKm/l1TqI8rHkeiX65oZwFTDQkNwnYIyAgStujTD8Vmgan1CTQ6MuxA/kOweQSAO5R7qkmIPK
p86Vu6qkUotVphOMfyLjFNhOfmPIwPxuVYnz1CN7WHVu3IFp6I3HBnfOsTa954A59VaOgwmHmP0l
zS4sFDLVu+mwK7Keg9VVbuOQAB2XMrwWqtdCWCciq2H5perzUEXmm0XsfzRAP4ffoLDlP+r/PT3t
Wy55635Qz+PD96WHPOXv4yq/PIMh5F8vvPpSf/llYT2bhK/NazncvVZN8rZ1/zWf1vx/ffCvqJs/
jb0tNMP//dj75f/8V/qa/WIunp7wl7nYwEJs6SqWQHBbqI9xzL2ZiwnUQeWuqjZtQd3k7MNQ/a9h
t+b+S1UFhmOU96h3LIux+l/Dbo1nCbyfLoE7pkXZQfufxOZok4fnZz8fbjmss6aDd1Mz1N88vNjP
Bj2z0O5YA/kbSk710R4tf4tfLzz7CAKDCG/rZEcwPM7qdEHEH7Tl2kfbyLQLeM4mm5Ojmbo6TQx+
0md7FSTneRecKkRrR6AN/quGLqUd3+lauQ3peREAPNaHMAG9B6D9Bg1zCF+pzrciy5R15Dl7F3oq
cwX7D56Wj+Lxjzs3+SF/2rkiyxFHR6SSulkCQLzyk4Nrl/Emd8NsJSOGjIptNtfR7f7gvvrN4Yv1
wdJ0UydHxtA4+X1wWvrC633DJc+YejZlTJCOYFzaeGsxfISC1V2MGGBb3g83AP8R0jvfB0Kan7KU
+LKuAuz90yF9+d1oLTgaPxwpcEUEejCMltP87MP+eEXlBCnVWtpORXHMZHQ3MPRamhnmZ0MRNReR
eDiOUBdihJFn4G8lxYWC9Dr1h0l38SkpokWlqt1ShY9Hrwo7ZtM221EYARpEpEUlk9Z9aivxSs+j
ft3Zun4xyAv/5zfym219+mAdFV8/H6+rkxj161eKf8tpYQe5DNbUh87JojVB6C01cij4AinAztUI
pEaq1+yjCWXSZ0hNrT/5+n4zls27gcNO0zBy2djof90NnOl+S+HXRfJWH2s11y8CO1mEUHiX6ACc
UTrYfZTskbyEmyql/ZAipfW1P5rKPvpt2BHOMianIagFBt/urzuSWHTurJSU6Vpa95Ur4/PoASiO
JI02xY29M4CVU5MMTyPa4YVRRcO2i3zIrMx67//5uxG/n44mKzM1Y9fC1Gx/RAo0iEhBvxO9GQt+
8wVR1bkDQFX2fXGb2Sh13K59ysJSx/GmNBviJNRNVmqvsd4pAAubbtH12gAv00+3iFAyvJJszKZo
/5Wh+MqL/vCrmMopH34VhkU/DnOg4FTBqP/XD6+RVhZ1yOkgu9J0RUSjHg3dvO3wIy+MoutPDDme
pV7Lo2EKeWwvbo1kaiyUPbGBytXvaSw1YZ9eJG20rSlq8Jgp7NjWaO/MQFS3tPvmdBja1FT5oiiw
kTnSsbLHxLlMSrk26uU2NqDXS9eR537EwSFLYq1yt7CPfV2fBnWKySDqnaSSlDol9LSNOnav4Gzs
U5UCmlV8bREZ9DOCSQTUifZQmOJilHm4o8VPgEz3OvZeduDDjG6TOFSQwybVUkG4CPyLTOd/Pgzm
Ws8vVyWMX/jLORipOnGl+/DbIKraCR2L4ZtLO9SdIEEGNPgNqmK0oKDzkY9JUolb2tYww1BEpN2J
SrnNoM53TpkIHjNXHGj1mkSJ2NbCqVRlRQ5ARMR421+H4aagb7wNo9Heg2TFF60eiW1RftAo9LRW
XfnIazbBoHyCMf3StIrJiSI6qiJ9Ike2h/rub7y2Hg/CTKv9SOsy/G6WTv5o9uW48RV/XDnwrA7Y
dU4yqj7988fzmwkfXxxJrHS2HIYO9kwl+fmiBExLgJUtLFqP5m3Q1tVNVfNRNBmJP27r6A9DOX5z
KyCkmAb5EAGPA1k0SM4pbBKwIViL2NL3/7xXv/ms2CuBVZZsCUtwRZ+AKD/vlRSNXbadAH5BuMmt
3bogLck+aWTmgXFnltGnIcUT+QIOV/1StkCcw17f+IPmn0G7vjg2qeitxgFtxjeKMzjLmACyZcG/
y9Du2rWqCBUDXemc0JAiyVHVY1f1R0eikhdd++KbA2RBz9FvXC/sYbjbYA198pgUeqduW47Xoisf
U9BvPqHvrln+AcoxDfJ+PhkYnElN21Itg49ANX6DcpA/mHeFq3NRhE/MaD7Ba0kSTWRJPDwz4FL9
3iqNe0yUZFvVerjryAMJ6UQHVIDGwTrqEXO5SUnC7zHS/R024/6SDyI4e7FmgsjWz3Vh+zipqabY
IUhZTa8F2Q3yBg3WrZe5KjNBbTU/bzCyz1pqOIeoUj9bWXipo1A7ik57BeqkbbtGBPuIbhg61uqT
CSZspYnMhURGx7diEnwo8e05mV4d27YC8eCPAJ6NbNEVDdT5yL8rUqM9JBwKC2kM/YVeU7OoCkka
70CIa5SpO+lToGrNxNmkrfL8zwfc7xdyDjgY3JoNkEKDHfDBa6kSCl00vQ7WOkq/R0SLHjy0YAS4
OuWWVHlrl4aucYvVQGy7Abdo3dV4aOB4/mGM+B9+j1wCOFdN1mfBxfTDIDHkcJxC+Djyg6PaG9CN
PcqiJhYE1HfmAmV0sqftD5+7kFQg1XhnBfqP0RzMB1MvVYLExB/OoB9Ha9OhCNFI4I7GwU8e5oeL
etg6jaFoOfmyJeG4bS6+pFxAll5Y9pe2wQtF0VHdgl6wFwZSfDiwISL3aiK3aaZxDF33pszLcKuB
Mt63DGBw7mGwqCWlW8OWIbmskNHKtLK3Re9do3T0V0N8hcmJjeyfv2dhGL9NERgjAcMQ/LgEn/DH
3oBnJq1aEjmzGFwruyJvwZxTDXgVxXhA52IvB2vsoTLi+h1k4m9xRsht2NTmaqj0FGUvtezUbp/N
oNTPuR1bG707onq0S+wJEgXpHdMHShlKflsreMgNo1ZOYSdXViPPgg7+TTLKXRq1oHcDSnBBS9nK
ba52aEaIEGN5B52fnHunoZGdoxaaMv7GSNkNhZtROJ6U4UkCSMFAwu5JiowIqBw7mFTPpOA6BEKc
KI8jeze5xpsoHaygs57HzrijMxz9QDEvgy9DZTjfrCoMOb+UmERN5dwUQfYwCJzsDcqWWIkJ8Ris
A4cZhZfIxzWk5uXZBdm4ZAC4V1xFvL3fZuFw4OxJey1IFEHEFaYEPSdtbi2LUq/Opf0sytbf+EUJ
HNNLbrqobEF+S+KYqYxdcgMXFQL9ZaVowW1R4KCThNOAgqoiSNO3hUxemyAt0GEQF2Zp6idOjfQl
+rsaIe1z0JAKY4Q3fo/1ILfiZF/J4ZPsIM1T5Y5JxtDuPQz6rlgZACLOgYGc2UX0sSqlly7i3JCH
iJ4N9YvswbLyaN1pD5pnRBequeUuszRINI1Ghb/CUx/SjF/oLh79nl7JQq/M7wQWVMg9DA15u4MH
pzeOXr7SoSIsEcYEl0hToI+mWPOtHGAq++5Z1GYk9NpVTmGxzb7lTl8RY5qtjaRD7BAVk/wxC6+J
O4RXJ4JdHwXtVkfPsHN0mX9SXUyeudebB9XV96jL0gtXSwjpvQo7tCU4YQSHT5wnWbCh2tHXsfzX
OiqVnVv3HPrCb+9STGl3UYU0TJvic/KAlKBAaW/63ChvSC4QRnieb+wRp2LjuN9zqmxLipkUx70K
z2mdXErN8F/hGpxtfonLJK+y2wmhT6WtekkRIzTE7uhJ6H2KMy08Bcy80YQrixrJ1EuipI9hTnxi
SgYth8/e1aGmMLdoDsSNZycbnudG6mZGUI7z4qQkNao87yvOgVVXn4CWUcztcNHGrfFN9EF+tBUD
N/mELZcyPBXU3VeKH/erutzrUW3sIzVGJN8JhP0WnuqZ8eBwFvI8xNaFBUXKHVXj4I0K8ZRBd6TE
gnlMJWFvhMt3QJZ8VZhxHgMicEy1tDZVTfqQr1pg/nzFORVlilJbFkc4K+2mqwN8VLnWHFomDfso
60jn6PMbv+yYehsI2TlLVOu0Q1xnkS+7GXoN7kwRIFlUMT05nU9mA95XKt7gI6c90+OpQhqX3Zp6
qDiUVndX2QVeKEUlh8DHRG4g+yUeZzi4YjAXMI1RYjWOeZDud1HzKyXsbVzYKilk4Ti9UOBsXCTr
R9E03cbNqZLWo/O5M0Iqx1oIsN1GcWr3Brkz0w4Y/aBj/0iwp4GsWuKxMVYFwBRcJBiMC2I4h7AR
d0FxHUPrKSIo+cQREt6DTsj3qCjLwjEWllnKh87T62MUZmevrx/VQI7fbLN4ARzvP8bjstO8/ILS
eFHVSn/HEL2mkJ/2gL98/ezKghumsGowTihRn7ZF5ijnklH2OSloQhVxcjHUGtpk41QA9RGpwyIe
sB63AlcMN6qe40KLsO5pQYsVGKcEatga51ozjvYOSAgCGNncSKJAFmXIOTI01OA+tnMyVCOmV7ax
HPPAOaVtdIiNJrwx9VdpRtUBg4e7xt+VvsCrXsfUdb8KQOpLtYrlKcJnh1BdYGIqiyO/c3UfRyRa
duIa2k1wKrAVEmzWu3dDDJcYRxH1jKz9Srwk8q97pyzaH0CojEQhJgIn/7ZwuCjV6EGJlwguSVS7
91ZAw8VEvIrE/mvZ5PrV1yjs8tPoM+muKUvUnOzkOXETRnjiNW3RJ0IvRoKb+sNdW5RfgSdEp07l
otf4hEemmvGp8jA9Cd3TlxW6a6SpTnIaTVDTMjPHY9Q37jJzhous4/DGphJPn73HWQ/b+hgKE55d
h4wVu0p+9oyh2gnf+p4QZ3XsCRJduLTjNsPg2qvGUpM74YZrrrMgVBNDOefSic6D5527Nu7PGt5V
1E3KIuOQW3jEEW4Qda6Z+plHMJ5ikfJzJFKI1EE1yO/VilpkGzr92hS9g0/RchZjFjREfSBfdaMp
XFW7yAoPZD79/DIyUJdZU30bHP/zmLQ6fj6UmhSfCUDKnXspY23VT+eRjkwyQNj3Th+bcPuUndPg
JxzDL1YRjnuas5jRMufq6BH2/mxU7+PxtgHKtOtlHm2AIBTrBqXEps4AbeddEj0Eeom6IF41qmnv
TY70hYLqf9MHJMqklOC5njFa9rsI7G4L3YqLC+fGnghMqWOYqERY3TmRsZPJprT07HtiRp8JCFoK
DoK7SichXBXOU1SF7lEztG+csl79gq507xXx1inGJ8LWvY2dhc7GUyZ4MMZ0pUm8h1pRH1LvvjQj
+76xQvdUu1OfE4BzblWI+EMC6MChIaEwm3yVG+qqk6PAK175kFQgG/Rk3C5kBomCwVXGSdmcrKiV
u21RFthOm+/MGlM0R1wPkEaKh9Jae4ppnBo/fQhLZu9tEKMvMxh1c43p16r0CIRN6uI2drV6JRXP
hlGrTDKhqHhC7vS5FDU8l9GWN6bqA80m8G9BEocNkkxyGR86uvKBDbtnRLw/ujRIu5bsw5ovyNDR
yKuEdXLGIRoj14xFKl85xM1tFQ7BzrCjkrysCj1trKyLQB+ekXBYiz7IinNpVhvouuVditDS7+r0
aqSdvY01fj6u1a8wmPsPUZwDlRlFhRKM3h1J8dHOt2xx8RH1trb/4Lc2g4ckvKMBZ0hf3uYtFB4i
GwO6Uj0AEKqBL1FBFlJXF7uasdtuPj8pHcMTaNxTqTFjcANW6m6+sdts3amOhfucYC5NMUk4iA0z
WNpK2a9pkSdnO0+NlaYYnwA7vfqiIsVlbDhtl2RL05pDaOb294S79/dOEGzpVQFVjkyIXaHDoKpy
znbZLYqY7Fhmkja9xDjdV55PPvtUF9HMjmAfkZ6B2RBP3tNVginlrIqkOquTnh1I+zVvIAMgq0VC
YjfjndsjX6gTQvRq2UdnU29ScnOScZPSGTs4HrQQrc6OCmmJt1ZMxpyKQ/Yl0QMoGl2F91g3sZ80
4WM5KNEyl6AR9N6n51sL5zocaEXoe8/2XRxPNhN957Pvy/a+CfBRIQcIQDSZL4rLt1B77V0z+vqz
BkgCNwdWgDFrlxRPlPsicXJSkAaxHyxU6Ao5khEmYpPz0EJq5WRwss2tkVvnSBn7fYJ66az1rbG1
GuM7hg77rE83HU2BrVTt5zjaeWD+j4rpw70nRLEfGeAsNIYn68qUGOIRZSdtCXBPlYVyS7pIQG6q
iq2RzNdQBu1t/O8bwPj4qVFAUa8k47mEuPN+k3jNNsoBfBVqWyz6WvU2AyjSc1Zr1TmAwqHztViK
9ZhojXPU6io+oh/5PFSJuEz/YCpy8SAgPIRtHTwomSf3WEuYI6KWZ8SoW1xs5HB0ehxPmY0/KeRo
XRVlbJxo8FeBql+tKc+UuFdn3Reme6Wq9IkomQ7nZZzB0OjAWoCywrsWUErzbExQKjSwiWLDpToO
rc+F1ywZ1GAqaKLnth7EqcB6uPdCbZs6YbDIi4hTUvjdjbzgk7ca6g32vUVcDM2pTQiC4IMMH/1o
4iUY1U2jk8fZqkl9VwwAsZzwjg/fIXBYdbYcRPJi1KjLG3Je56VeJQDTbqGlebQIyAlmQlGTwEPo
MQKKFeeQdueAC3T0L3Aj0RfoBFcrXlGse6JH9KZK93GdmPfVKDjbOGEBht8ZjmgnAaj4fDym5t9b
ngf6o89+OKbZH8JqGK5qk67txjRumlqOV6JiIlBCsqdc6K4zd8S1x3i9XVq1r68yp72tEz+9VSoA
HxWJaPvAwsmGPum27LFMlbpqXZROoYCbpYfadsFvcgQ3ltmcFXxhZ+kOKNvLhtjHPAQDU2e70XHa
U1loKLFR0JdtqZ17uSr1bqP0urqB6G4v7RqGuevi3KWUGR1JUvBI6DY/pWB1QX/Wax+vELOYCP4I
4w1UDtTi28pvKAiEX2Sj5jelQcc8q4vLhOkiEcC8ZaCcXzvDo2vmfmOopz4yoVpF8P32Xa9GR7CN
aIk0igz9MJora0TGYJemuzKUPNv1NGuWcHaDFcNH/6S1eGRLTBmHMmT4l9qM3AhzSWHRJM7aw6iz
KLk4bXRRFvfZaGJTacz8q8LgXmiNvdHzXD/mobdmVqB/ExwWOJU9/2nIX6HSENRqI3fwcLBfGKrh
6nIj9FFkLq1aI0s2mjok6yG2xvtEaMptYMjtkP5QW6e9FHpnXUVeD/s6hEuBE4H4C+wrrWKQ7O3U
qBAL6gaFkcdXjOPDfnQAiABCJDIYjd70trv7GEu63bLlojfXGhiPm3nCE1B6Piih3PWWTiSLX+91
2OtcOJn7GQUJNG5tXqHTAFvWomdHmYzROfWesSmZ5JclgzokQ2fHS/mJWFW6xsROQJjSkEscpuld
WeTeRelfVXQ/D2QqWQ9uffR9otPmBV/4dyrN1RtNC6yHiiLoQkhrOMyLdi3c1aAO0XZebDTyI+LR
q9DksR1LNZtjlFdQOqZFaVvOLZ6IE00g62F+QskXRlvwbUHU3k3T5/Q95j1B0s3UCY392240ubbi
JN1s58X5P9OPtNW8sbf1pmf4RZcfxkR0FA9Kixy9NNhbpTh1mRBLTJXQaFqiogcaN8vSoHhMh+wz
IQa4Dkv8GY3r4IXFraslyoMuB+UBx9QmDoruOt/Ve8oXGbfjeV6ijhIQpJBkh3kREANOUd8ot/Mi
vtRgW4qBSsy0tdDRLM4eOnkC03YbqNRnfkw/5gdVJ1Uu4RDv5sfmu3D+UPUgh2R6cj/lXxhucXlb
W1KTHWyis+ZFO6Atgi6q3M+LaUuETJcQkDFvrHC56FdB3q7mR2VEJANXUqL7pt0g9Se5sdLhaX6z
WqPEd4lZr1qt5nxkRBG1j6K8n5/pEQpFkFd2Oy9ZzH8YuWC8nLeDxpDOkJ71u/nRmI7lJgxrZT0/
2uU6DwgD2+X0bkTVE6SQq83bPjAJym71onl7cyZpiPfBQKretH9v60NC6gr0s/NdoSKe1NqNb+bH
AlXhrdgWasb5/SSE3hVtarx9B3apkhOil+XbfmCBrvZ8f+3bfiRGO560HGvG/FwMjuWFGvnbtwk8
Tn2wmXoJUdxEVq6v81iI8/uNkjK39QieY9Ranz7cPy/2eiR3Y4JWZ5oGz+t/WK1SRrF0PJM5SmHh
L/uwjqdkp6LB2T3fP2/lfQOAXrSDV4nt+13ONNN+X6wGP1s7TM2X7bz19w3M2yvhQtAvLIa3Lfy0
TqJHJdri5byp932CKuEghMS0tCWnIV28v9L7OpZbFyQpUJ9Uq3zXWf0NmIf0pBDSwHyyqdMTjCZu
kgjPzfxQ4Mc8jgx4GdGGXr6vM/8338yrzCu/L87/lXVwYwUmhcxpI/NdH1/Oml9J1yNjXzZT/NOv
u/C+6Z92MbIKHXxO4i/f7vxPL/2+7/MmjSH4IsJQmRBUf7+9923Pq7y/dJv51XF0L/M972v9tAc/
vYuuSJhdEUeE4/nfm/7pcc3pm7UfRyCYqhxLlAH/TbXSx0oyxgyhxB0Dr04BixoaKDMoEfOjOaOl
VQBNZjsv4vOA9JGAxphXjkdmKMU0KHfLLHu0CJ7eZ3mQL+eVUVpHpyIlEml+VNRaewNe5NP81Kgb
oqsS1rv5sSFPvPu2fZyfN9/0I4O4OMd4Nu1kFycHTHTa5W1LY/uC7zu6mbdUuyAKNBDcx7dN6Vy3
UP2pf70BkCorgWFxi4oqfdR1W1mXSQMNcVrkEqxu08bS3t5AoQ3tXvE4p82PtqGLXmUq16dtce6t
rnrwcsQsYESHa9DrQGuwcO6yylIvel+CsBoYR/TMzRXqlq/moLwm0q4eu05jLC/K4QjtqDwjFvRW
FDWsJ0/q13lVoyoPhKaMLxa1BzhBg3bDj7I+wOx0N62Xmgh++3LhRH3+Gja4R830u6XkNuGndXzn
MpDfWvQV9qnZxRfXCMalbIrhizZYq3n7Wut9kX7if7J9dOuJkP7JryLnZAGUWRtNmT6Fivswb55i
5A7tcP7ZnXL4Alqxt/C1/IOFgHtbkqB+DzGHEMHpHXrfommsNsr6qstM38WpGS8rNY3zZTVUt4xS
jDNUCv8+TFwcWo4HRWhsopzQP/OSxwZ1H6n49y081H1MLQiyCSvTUQjuHS+7Iwi4OKckE9yV6tme
SBQgMLNnEgdVShRID1DvpM8FNN/BYChVaqp+tXP3Ot9tGZW/I7xbrOfFzqf1W5RdcOM7QnlsdYN6
P88WemMfAG9aNBkyk7Fwp3sPZBuOrjT2Nkylq8tVDgcyhoNakUfbSrqn3ouajeNmzp5kR+OqBAxe
MvKQvxkFJVrfFU+9Y0FLsMhMSvx+vPoxMuZ5G4KgGKFl7pMqzWzDRSY+JKTaXYGODTT+2EZCd6Py
UW32rnTWcWWSXdH0qYf1vvphgwXy7yuVcq+ACkH3xszpXCl2jpQ5u5iRJMD83zdcWCDqtDkVsPlO
henMX/9SOcz3OSNoMabJQY41ijHRnbzWDXGcyWK6taop7BZ/2pjD8Grq8mZeZ75hst2d5v/m1URK
ZxjIi/4pHaNxOz9rfuBtU+/L81Mi8ACbwMJU/PPrvW+yrkjw1tP2e0D6twqh917NfHkvM/gDTE2e
WkcNz16G2cG1o+DJVBuO2cQFNl5I/ykKq34FNd/ZVcI+xtpgjxOvYlzm6iivGFnpttQkKk5LfRfF
ezXLSOQjwsRe0CDAkyPcC6p17xaNyA9Tw/S6dXP7JtRpEvgF4vdwqhDMNxm0Mktp5V1dtxNd3g03
pSGLw2DXQBTKoINK6nTtNq0NPPA21caBYvGiC0ZzGVg0zKKiwd8RVO6xxPzCpbg7Kd1kSR2xZGiJ
pb5Epd4gWkIXHSWMhJOheJCDZR9CgZ9Y40e1FGjujFTZCRiw2AZhTEet9wkBzil1autrZ0W7PM1u
gtCrvlLm2LX0MsHw1N1SYqqCh8ccdVVEw5NqtZvBb9S9JI43T+A+1YTLirJ/kE21wJaurKUa2RvN
OxqtH26sARraaAKPEy020qwBEfN/mTuz7WaZLE1fEbUkQNNpBKMmNE8nWrYsAxIgZpAuom+qb6wf
nLmqq7LXqu466/SX/m1ZgiBix449vm89pPy8LEho9LYAXikk0+i+edIPazyDQwJs9iwKPgWRD+LT
dcvGG72UU1PjL05izXfRYBTe4Z93gayOpKmhNDofuKNkDCBtRUSo6k2fbToW41GvlFWS9WjVpl9g
DO1arOjZDnicnpM8ey97QF0cEDsL5crlwirwHajwbuN3dfL1KxCBOE0miu9eYkhCBBfEq9GnfdMP
NVRs9dEDIADgf19BX/UgySrqc0Q7kqG9g9Z4ZtHIVdPyngc442lVu+1rWo+ipx23dKh8MnLDA7BZ
JZW/EIHmZW5SwmmRewSFUy1/mqC2Agq5Tz6Iu0Hdv1Rh1Wy1Nr2/X/WqUHV/4/ci8xPr79X1A5zI
QLlrk7i04vdkGfOcDl3aidQaNTP2oLKCqTDGzSD2t9dAL4uooxTDcbyvrrGttTDvFcSzA2YUpPrp
pMP8HAHF16bhCVB7U9XpKleuZlBqxMkbiJwb1FH2enoP8BXDx3urs+zAGRmK/toRIejJvNUgHAJZ
iZZ4VEXPfujZtj+gTa2Nm2lvQPnVUGufMolpyb9GPYdIzbKpHgMCMI+p+ocOFVaL/qMcm6mKZ+ET
JISWIrf74yUx7gGsvuCOEe80aERqUeWQVsIEWYkg95E3gLOh1jYHA6rpmwlN9hNgM4xEGVBcM7z6
xvPzsNLh6Ffvk6zMaT1KKVH+sOUcXblEug4qBq52/03y+gHSU1kX83RUntUczCROibeG3TLiOTU9
ie3x63pU/ez8RNJAvIUDUeln509aJKKsh/da7xM9//dv5A/3AOXR8eIDZErRAtWZj1NRxV+fMnrY
73RAqE8FjTsZVDTdkXciE0+rYfEBt7+iCC9E4zzTF8G04rrVNVpk/QCTmkgvZOtZ7hDQh7hUp/kw
0p429XUgGOtDBZexZ6RJ7U/zhnCVTy2e9AeArPrNoe+1iu5eo4GCOR2Y73Hf1nFjuVwoUwWwEqpW
+jIY0QWYt0ALJlA6yKxHL/6oADNR60EGHaZmP15q4XviRP7YVJ+YfGG+rBOSrXGvB3iXv2nH4+/k
qWvAfjNVKS10eTK2gAvYDZT+GiSiREKqPOyRFdB3GNBb+lVK9ns6tp49iNTVjoBe7y1fVGV9ggCw
esoXRVXhBlQZ+Fbaa+T0+h3w9IjY7xv+68dwnXHaCkzf1Lzqqvls8uWgGV3tJAIkYDiAvr54p6es
p98n8ake5HYvHi4j/Y0jRZ8oma/rGbksgPEppoP4Mys17CP2hhWCqSeyq09dKPEn6uPs4JX58yJv
zhC8zNQcDGeI7k/XJK2nca/8jepo0RLAEEEfnnR6G2346W65hlBSbxObY6C4wTNzqpf/Mwx5G6Cx
i4H+WrZxNjb1q6KKTEXsVe2dYpfZeTt6iGdavZxPPh4bxQjkJQh97kn73rMTIZMb9WiG8pORW4Kv
Q+iUvRuCZ24MQE+w2RxQJF8fCSBqzS+odqMq0paqyo89f1FEH/fhvz5O9RmdatgStV4Lvsi7WLb1
84ui9Vvsq+cwerwFSLH3OAEeDOygwKzG7V0FMCELv3xF2YRQekZkpDFOQS3oly0Y4KEMy3hiV+TE
B0r7cFHouyIHkCF6BBl0yxE05/FHm1ea+gNRRDNTx69in+eYZcPH8Pvj98YC6BfQ3kaIZtLQLPMi
53j91rQZlXIqiF9veGTjAtrzAJrpUgseO4VMxxUow+W1jZf9lzokbt3lCavBm0PhF4ZMLVpSIRrO
1FcKq5/mY382A5HUVHAPY3U5fgYkJgfFlRNDvS60kGwO3T1tln4WaQyg4ODzABML0/bTaHMfM2I5
eqpgFKlDiFyz1z9I3sdVmxkw1NfgTEHD1nuOT7lOkvE10X/H19TOoqdmhoAoz8aBjk4uX957wvFK
8TWYZK/C1fxogg+mDWaDeJthkB5NDUAst5e9DPBb8/Vz0l4CmvvAtQo1R3nAQ6mO3pQrFMo2BS1d
SaKBzHRChh91dGwmDRnfsly+nlG5ravkJdTh26t1tVwpnze+SISZ3h8MyFj1IkCDI5ixu3K9hiTJ
kgSlHryiA7wlE3M4eZ5ziA3oq+wP5KN+hXYW00hNShON+dDmRRPdwTHSLLRxCk/5Rxb8YIzCcGRT
sHSp/DLCRYQiQu2VL0OvH+/VIG+B2g3H+nT8eL1I11f2NRu7vQleVulDzViVoe7qWi3J/YazsKAt
7okbp18D2sBGMeitHCDTgv7m6tNvVkMQQ1dJE9yB130ZPT/Dtk16XhVSqJyD8qUMnv5eC9RftXns
6G0H4E5vgL3XU28E4pP3KQvCF2Gbb1+9cW2RmTDzV32d9WjCMLOsnxkaU+4qUfU2x2UJNvPoYes9
JbOVOLn1jhom0PJFPwaNEGWfaghwNH3i3W4QkqtWs/C9yIFCoko7NWOaQiHWBDDvr96CEuVoketG
5L+tkTp5e61WXUmcF1d7HMW/o3rsEdtNj0+4cKxPMYnlZ5xQofQePSlkSmk9/KBE9fZD2hpdAqR2
Kj+jGKByuhHbFuSlkrKAWRj2zunz3uZRa9bPW9FrPzcd0p6JWltKnfTP4/I5fT/782ac9XfNJGsW
z5qSaW2mZ5Ngm+eKUKKnP3vpNbCDGjSC7OgJSJnqRqnD54bqnQCI0efV8gdt4tGj9CY93wSzjLqb
pDJGJbl0bbx7VcA6K/Fn+tFHP5+6Seb+I/UpEetMiuJxi6p6DAXzZ6X3dfMxVvsCfZAZTQ0KSlle
5/mIpENRvxsQzjX/+NSxK1PKPXjbB+PkA4pbeNV6djVoKyfX4WZ9tRMCk7c8j5+zfg38/UitiR5c
e7Hdz97AVIJz4H6S8GEMFD8jvxy97HfTkGp504P+VuaNDsuDP1roRZFuXsCeP3MInv2OV48wAv0g
r+EqSN/YpGQw3Kffr2EOh4qn6D8Bm5+EE+7zLK3+aKBN37rvgKK81B5tvHt27oceh15D4bQZlWGL
SQ5i4KgejSRQleBlkRCakdWncA3ccAnip2rlzaNe1SrRbC2j6GhQbHMslwsJyqExHtS6UYzr3acO
ArfMX+tJ1byXNEWhlKjhc4L+Q8bXx9Cr25I+6qrYQh8in1mdLrS+clDilzb9tG1LWovixfADBl/S
lN4rgH/dn4BRpk4egPQl4fzabxq3BQbNpHdam4Ke74BgWBqPJxDPLU2rpkI3uhmnbBnK6W5Z2wsd
v666wHwOF3LzgEpjeJ0248/0Wg8HwBgObp8MYMFy0is2lBHSbwNql96QRyqG4MQ/lW0JpKg5mAwW
FDn1TUAXyGb8IQ73Pjcfs5vMKMmXeNShhYVFtY1TZNcvYYjRq+3ft+EQFP2nBRDOw3wAEjmNShTv
UFHn/SJd1i8dSELNvlK8BX5QA0aXGqxKarhhu3h6VB6BiDSijhzi84xeb74BE4En2WgUIPAXWb07
x1qr1OE01p5GXPVzK3rnsHCkcEI0MAaYFHIzX5q2fgCcHYg3sIqyla94NICGAixpCsjCZ2vXLczC
Zfft/Yw1GT7HvpnHg+s6G3qt+qRFVH8qFDH3q/11ANg/wOeBOaBmESZQf6/39Fbgz/X2+ei1KR+x
+Q4//QN4/rMsh9cWIvPALmJV3f/96lMSiB0CbvFQ0f0zlhBoFtkep2OwoPkY5N9HJHsKntk1IvOS
POvXTlGi2KrB7CJWcUia3P+hzfsRNxbI59fZqyhO9GLIupwUTt17zdpJgBuZ91cl+HoemKaPAan0
kPDosnnDEdCnTRi8Lu1QK+Wt+DShXZI0Colx0s37XTaQejQtpTgNvKLxmzBpST3AiKoZnMvhaNG2
oGAQFVMMTa01iMHerVMAoQHzGCkfmmvsnsLBX4xC1f5Q1CJ8f0KtQPUeLdvCu9Kj2R2fLwsB+X5E
gea0eqvYSoIfhS7zqdW99ukCp/3po19nkwEWEgGV7fAxHgE2V6nucJLG8ySn2Gnih6pTRE/QdXG2
V5NQAe2gnyhy1GLBlGlOrVKruO2zw2OPnkBzalVq51E0gUT69X+r+qb58187EIbwS47UUY/GGb0/
/JdK9MTPtKSkHkL+FTk+k/IAVmxkRfrEX6ixDpc157/591jjdzR7a5/XjHKd/lLVT4CJAeDTlldr
8qnSmToBcYS84OLvWxgDN/8JF32yjaBwteIKkqlXjkFV+LtVfs0A8X49hkBnUBuG0Tta9GOiAu+A
sEK/mpSbmo6h4oPCTd/td00lLue2T5nXW7OTJh2KVzLoralWspp08AX2RHvCi2mhT4Ev5uHRCpJQ
pPDowPom72YFIowBXdFlAsaBO6mwDcMQ6o/IVyuZItx0fgN9wQrX7l/1U9TtZ/1RwKALkWDXuh1S
NfmZkGHvi0i/aosiywsv/v30pd/oJ2irqd+kp9oeaM8j4YbRP2rhmzJKJGrttaRDfpe/9Ydb1zok
MhEBv1FUtis/xebwn73L61XrXy9y7n1gCjVwIgv1BFsIVccf0StzkObHenouUhq2cz3cEEDIrebd
glSdE7VUAMJ/FTA7PgYUqlPg5VbEH0TVwyKoBo/yMjQqOi5xNoofYstj+Yk79luOpbJsEvl+U3Y9
6cHgMhl+zKacqNQwlt/pAP6JBGDfiojYHJb62VPry1cDb5hKOb2ASy/HzooG1tOnkSWg/YPKg0sd
o8u7VoBII2PM9oA5R1WNBylpMaLzSdAfoRHX/KwSffLNA6aGDikKGfd6YGbjXMX+iq80NmoHjLw7
QaV8mqrJu6OkGJpp1rsBdxgbevHsWa+ooZCGMlGMu+jEJm434QvqtV68e48GzakAMQMV9ejIHK/d
rgWVgjEpDDSF+CZ6zyYEE0GjsMHmWI7iZ7b160kA2ow+KFZRRSQ/f+b234hj6vbn8CrLHFnqQhLX
dQ8uv3moDLYT5UndqDZ4yaDOYhtQg58/uzmLSsgrFGoz6n3L1ay/RokAs1mbVLBHDT4tV+qfX70W
pO2uG6BDCQ0LakH9bE4CBWu3R7gyD455VL8v9QN5ubZvN2+H+rTqqeFJzZSujGuuBHm1KsJrfxGo
ikkSZEc5VbAdtYC9vnSKFRuFhsEmjyychHQdQcNDv0mQjLQ9+vjWmz0+DTdoON+1rmnjmRfp+U2W
bZYAzLlsKcMPE20zVrSEjqtBQCQnUsywPwHLEgfzef1cZ2qkfF0nMK/8dXX8t2ACKMDk378CAPwn
xID/NyQB+/5afsX34l8v9f8hlkC/N6Tjd/JfAgr8z/8RwVi+q5Lv/wgq8L8/+U9kgcG/0f80pBih
p6kqHbx0zfyTtnwAsgD2MiwMNMwMYD77d2QBdfhvtAVpw8mwrwEsqHc9bP9EFuj+pOnDXg9TlI8P
R+p/C1lgMP7Xrh2q/ge0aLGt6NTu/R/croUe1cnjWunGrG9QKSSs3ckSC8O7XAqxgZlDtMbbzswf
jeJD+JHlmhrEFfWz1kCApi9AIuALNm8TPqYD8XZQTocXJ7EhsRKtNTB+HxJeVnlozMbcDe3TCdYx
c2gHruJQm2qMDBBXDHARrcPAAMtlR62TFUnf+EkkwQVRGkPZWpVzNWsD2i8BEK3wrcMpE7uPoYhQ
fJPcFg3v9Y31YT1i/JZH34z5FJpYP+R2P6u4zOUpDr+tOV0KVRyWy7c4UeMngfEwuNLHyqQuF54q
XzzLpTRabtUXVIDKylxAR2kMTQgnBCE3ydUOA7GuGMZsYpzeDqivtlGIy/rEj09jdlqQZODNlwW4
gHLnefe+uJ0ZrWiFvXFdNxPf4+ngpJ2G688NOzY9xbO+60v5ELl4iLdwQMoUp8XOvYzEemusTwvj
LeRSbGNxOsQMe+EF8nSaCMMLGeSJCTK8WU/2+ZNF+5K4eCv3MhEey/diwjJx+bZ6Muveu3g6H14g
zs+K4eqJVQ/+vG+uocpFKDIe2DrhWYodRfiCj5++qTrlE5YvNhPBVVsrFt734mR53szbEfLjy/Es
d3dhSS4vsfBIHQhILGwPkiTx5r60JCIYH0XEZCpIRmhisuu7yiyY99aM99azh5f8hMOBRev1+uLt
pQ5hqvYh9RWBY/1Mj0LtlDNq6W0cGBPUVzmxXoLHdy8fF5gyOTvNMkYdyJ0v7puP2H33zJ5J+zsN
D2ZtZbPBzlyaY3GMJDeRjMt8gfIklKH5MSrOclngL1Sm0mJ0OE9NfP1U8hAkFmBQdWjkZyI/P+XE
SJH2Qnwc3ALh22Bc/4xduIck9jML283NROzsW21qNpBeZmp97Mx48uanNO8kk4yPQZUj87y6QQ0l
W8EMFqzUKhWpWK4oBRaJnC6Pu0y6NU5IumwsqiEcTgV76I5XE5OYskmViCBxbPTOmD+JBZOA5Zu+
CKxagC/HVcPFxFTMiZyYu+6Fne3GMrZfi9qBJ5X3318Sc9/YQVInNg/EF6GwY5f+MxMCOal6yuFq
qatwMTx3LFeJKPY7GtbdQuyG0vWFGAoSZdIl3SYkqFqiRFfIWG42pbgDUsn17r55NXjrR7BAI7E4
hWLjenYtUBxs9MNLPKRx+d553caA5Ed0Q2SsgKKLwLgXxrEWri65Jcv8YIpDeSMYjyguOpFbeAgk
m8pW5HEeiks3JfSZm5uhvA0Z0M1eMd+7TSHh12L+M9ubLRDrzYbKM7FAuSmi+0k3Nk8GdQb5V67u
4N13N9/c+WXFeJilsXG7PaVvrmDqEBufJ10l4vhipsDVlFdW42F8+NCqm/1/PHorNrWwv2CBk4nM
5fx423Tykvx9csNHRCyPvtz3ZS5WsLKw78mkiWUprmJeGJEYmDYxABna50i08gtwbjczagkKkgNo
8uM7rs02ceorEvTg6ZgG70QkXjAnrfD41xgm+EZcd1kzYPiQZghKPQu27VE1mc/vhm2AsiQRIS4n
j9nDxpeNMRSr5/61+DiRFzoh+gt+WnYzGqFA1XaCx8IWBty2LHUsrzYqquBpEN9I3Ef2Ued2+C+y
Px2Z5FbEXrP5A/8/5sIO5W415A0JSvi4ZIpJfYiQmTkrxu/v/G1p8nw8wrbYactuCrs1QDhkX1YG
vEUytqCfswClN2CXkyNj+uDeZ3N+RzvV3Fdsf2c/kl1+FUeytOK7z8vHj5xjxQvFgJgWjYbDJ7e0
PYhbYwBawcRr8nae23cebWV2IzVz+ZAHOdtKIRuxPNriy5fO6nicBqI1dfHF5cU5ESMeEDBsMzAd
WODkT2H+zHLLuMx+Uu5UiR9V9KxA/M6oYucFGqpQPZxEuKEIfyQ1EbiqrduH9+Ft0hy3QCXahImd
q/w9RHuoMBpnm4rzcv8WP8tbKSqjMr6mv7+zTiuTkEaT/Pw0YuusG+PYs3KpcXBmpqG43aOGzNRP
gEY5b9dEi0Vkw/9qRAx3n+4TOzH7vmwvmkkgHGkfiz1JPCNhdWiHMSD6Ej8k+yQPS5eJydGGbS7k
XCyXs6k5F3fTdORxWcovTkTt75m2jaVNp9rUNxBq+fsla/MHylZG4FQc2orRWMfGWDoNf8XQZqH2
1Yz6e9kN8rB+oibIaRq/+DaGyssP8YumGInZ4jeR69/ZYT1bzKzT5bKeToUp104qf7ynWPww92v4
f8TpdLhygP6q4nc6jcyQcbwRm2pojp10r+zyW4+0o6GCznF/jkWdiccaNAN2curlM1KAi5dHV/oX
KCWLAWRFFPuIj93aGS1UCO08s2LvcybG90vy49LeG+95fp/e55ciBhf91C7A2/RJr5g/BwjqxE/F
Il1lit3kvJ0rh9iTpLRIL/l6dG/tfNHaY6cKmFpVLFOxp89F3OEu5KuT848JQB+P8JHQeAkJ5UAn
eV8YYcjPDyubGhgGyyeLB50RanjvHBIbYHrDMRJ5bMTstxIL3wDizWjE9Difmx9xq8V8upb2xpxu
54GYOcZZmqbNDpnL1XTpGDPGjXr+WdMEgNg2AlAyFyHDpmLZUqPbd5mZGpfagPhSMPWdMUipgiAr
i5nH2GaslvPzX/eXa1SS/+ewCdBb4N+M+pjE4yHGr96FVf4DytN1HEVBNQASma7bvmo8N30qjpVl
NDy8guMoxTR5bBILNNEdAI6cJVhERmJoc/UChvkDriFjvP7Mxu6roRfNITvG0dxp3k4FPFFs1tUG
OpQdnSHqwIQb5+7gDozXou/k7PZZ/QOoiFFNNdGYr2l6a73U4hw58LNztVKzFGDnS3R9aBb7ODJH
s9FnPslMmmYsWoyMnvk0azd00p0H2QenRrghKB86nU1Qmd+dUdOpWKKVM/qHV9pJnb7tep5YgaHL
xG0NZt9uzIHRWrQWG73f1ri8zMHsAsAjCy1OO+LV2Fudqc1hgBrlLLuHAots0R3x3t37tryLO5Sg
V4gdlJzCg1MApYQx510sa7awFouF53qLl7C6bwtOWzSN+eGGM4vzkyWPpz0Z8DSe9+1dhnwUEwY7
EQuzELYQ3sLKBH/zheV6nXGT8e7dt3WKOW9f4vttehfP2512nMfWzva4Dze1NnzjYHTdzfc3x9hL
GJxLxcL1Lh9nd9lZqHJlVtBe7rw39O3Or18JMinHzEbnnoBgYl5U7MLEwkK0r5YuKLVnbUBurXsy
5TBzOcD4uh9XHrfccBN3scBfcLFlXWvnipswsT/mwrPmPL11MizPdbvDaMN/TRdTHsOneyM25p+h
4oERKsr54bQ4nRB/TBN1UWNU0B1swzVXrfuXq/NxsQkthMSwAwNrRjXTc7PpGywK9RLi0K62BiSL
KobY9+L7MpbXr6gRMG9mJE5g73ywr65yu/3NLLKBa4vTG1hCV+N7alAe4Chz5ecqFSqYFsE6BO9T
PKbjI4FgOxBfb7E/c4JMQzk5DAuDplznUIk1TtkvnWDC3C/NqblZTl9ocE1Em8wdSKqizMT+hQQQ
32yAB5a41DbJ9yXVRMKJeR4f8vNz9tmNLHVPx9s8dFDKViGb5YB5htJNRIbrWVjhjc2MW5HlhlMX
dEc22cPyNq2DMYn5ECCt2FQPi9ZEyYFMfByDyqY49LvGEJGFRcEd2+Hemc+6oWm26navYncrX8pX
KW60wpgD8xa8BZmhQfdW977ZxWwiD+E9eZ717WIG4prAX8TIsJHl5UK3AtJfCOvCZG7wz3ad44sl
xCbAiZxZnK5en+VEJt1va+FhQffFgj1wwHm7fG/sXSa57GL3PYvFD66ahavlsqfYaHhR3HrHbJgH
hJbnw6q0N+KOi4TzN33vSdDLHYOoDQZ5YfcsCjYtUhiKznhwTpcFhxpbpfO5Nt0zbTzubVkWR+Gs
E0psajxOb8NVO8NnE8hvdvk3bu7JOp0sNru724ipY65cy9p9X7yD0TlmO293ObDpF+xAXsdN4As1
YWHUf2sGnvOEDX7xOvneYPXYS57KYvIyycrY3i6QkdFNJfhOf+bzRZfkHtlC7n1hWQZuNA4lQ8p4
7G7jtw63CdgyVucLF+J7g7OxcW3WyP2+8DH0DlvsvEFIfK6qGTt+VzmmsKjlzmVucP+7ZeNYnPOk
qExxocuV6zO0XXDWjEAG1mp8npgwC8ljyHu7v+HeSjzk7waOcjZpd0EYeBkUjj3CF1h3qkUxRWsn
W5RuZc7eUunWHD9I9mevTom3+AY3+2oERmA9TvlTpmMBczPJpO8Y/++1UEIrQ9VWRoEXfAkvWmhV
uggvxVASrYV8FWTS/rHKSG0a8WDp85bHU1LSo6JHIaam93WPWX79Gf40K8J3Tucrwq6+SZ3htrIq
3NIJaXU5WFenwqJXfzbYKMztyf3efbNs3ep1T2vPfXnFdDvbLhKx61TvikjDzZ+ujnYizl9252fe
TM7/VExNsbGZeZf32Ct7noo5O2Gz2RyPx9vZns9tfsag7zyyjXtf2Q+je6+72tg4V6v5jR/wUyzs
BcwGBddScI3bCgHpnKsNw+l2K/vX3prLD4aGLbjYZscCo9xH0mVq7yzmSCJgR3spt/i7Nu7u7u52
jiCfnC/n/A+vrI/JY0uGeBaubbu227lJph0inryw2cxN2z4vsf/t+VR+zc/T+Y4BrOa2fZ+bzIt5
3G+35vx4NqfzjTjP+XF5nq7OBJEF08ErirSZFMHBj4lrbrgHDltgYpESh5Ff2Lsb5GRuLp2ZseSH
XzlfLjGY5vNNIqa/5hL347yPODsSYWKSGsb6zBvk8Wg657P5NZXzr7GwBT8u96Zc8h708cq0TcH9
ATdbLfWTsj4e5zhsyzk+j70US/P8JY+2OV9VRm2aH/M8n5rLsxBL6fSZjr7cf8zj3F6ZChMt5ksQ
+CLAOlYEOJifMZf+Wi5bExeFf3w7Pxg7r8gVPnX3mSOeSw+XanhL2OUr3LYPU2JX8878wc3kmt3H
Orkad0/Gp6+3cJUvj6055EHNcxcAwFja4DetMlxWE+9heuaKFn86TxuLTx3Rz6w/vsmQMa94fc79
zja/sqxDI3FGEt+aPIzA+bI763eeCMHHzbndWaqcATdEN5ZsWfa8aS9vdx6BMIm4wQeOdADmIWss
5AbPCIG5E3wgTsA+4vbz/TSRvxios7WzXnZP9IX7wTDAImAqI7E6I88pMSE8zS8Wd3W7cze3s8F2
hHTY+beNztItB3igZmmykgnz8TXFiWUaKiszWnlcNVb3aJuEoWQGOFE8EH7rTUExPTgEWw4LGE/Q
QoF1XK1WAxMtZW6n673JgzDjZ66vSX5j200ZL3bkBDNkjit63ndK6mjiyW+3ztRcHYXAUz4j+6tV
p20ps5BPM7OPcyQ0tKbm9irXFAQIJnPeBaaY08C6mXKPrNpswc7sNLs/4un2hbt8YCCY05Xrejt3
g9iYrIB523AE+MJjKjYWm8tcbRCTcx9hZ8TnnClgCZhEpG3P3NrT8375NKbI5vZ4tuaqQO8cuzdS
f8OGAsVc8mkWn/nH9T9Gsw2b3T1+nZlH+2geY3m/P+VIzm8lmkEx/YWJ4WNIkz183s+n2DDns2pd
ud9VTPcvo49rhKBju1uNm06oOrDUWJLo6n2sIXyGZzQic4u4VZg0jDwVX+dSmPx3+QUPvQFR7mHD
8rH4SOxVMNOUO0sGTpyGM9W2bc48e+/zUF9TavRFt3gIyEsScekCIRuOYWY0FK3TifBToiK5hm0f
p8v3zNmGli+/BnJKHYqT/Pm4U41oQQvnHIWMtMIdqtAYc5bG06Z0KPsbIuW/ZJHg+F4OiIzQJkCG
WlS7cjPGG/yYKqKbCx6h/dLkF/qM6B9fscuDVQbNKXEoVlceppsbusyNfbFKUCyVN7YAP9rhDs+V
38Apv5675JDM0hkQIgitboB28bePPrx7rxgKXmBAJLLpvGk2keq8u7jkgznkiyIH420wDOgweEOn
K1+ebzjd8Eb2mKUiYMgOnCPnPPf6Laa+nH6du2uQt+clPDCJ134gLzASxg8Hqdff1xedS+XTEZQJ
XrKei9uYp/2yc4TVtlE1XbSmMrZrY2ZwyRotOf1d6wvCK9S+dsH+dYDS/oUaRJwinNVZRPwNrsA5
EevOQ7G+sWVwjbjnCMcV+3ZNBkITp5oQ8KGRWMa/I0InpP6FPKMHu7BG4pJtnJLgmAINLk4vsxGl
dflYBDCbzvfNDZIiY/lzmDTSp77FCK2SKNj+MSWxJwDNJQr4m8roktqKYfLrYblaophKw6ARwZkB
I/oW9T63Cw9KCPa/3esJAg75Ph92I7nHeKh2jyDJNMvBFYYZzK0rI2p5AQmzfgPiHF0EgYVreKfz
8ij13/ZEZKZrVUD0KX6pgra79wamb/VXRFsWTs/hlqGXL158ODSoWbrA3Ibj20UNt926Qxwn5piA
FsEnzX05p4woTkPcrZuVlBXAG8XN1O2rzK0rM+2M3B/nN+QvW4XI2s/h19mjENYU4bPozAVqiXuT
DjpVAq9lDoMKDlxiAyqMIG0Jiy+5A18kqZ2GhM7vNjQA9BSlTV588XZoiJ+4IFaiI0j7u50UYR4Z
Fb4QLYmEnWvnuaDNazNeEez0sL9gHcvWtNsZzRd0zUbgZouBV59KI9Ik7CnulkBANzHcrCHB5ZRy
+ibuAcurU27yZbnsQi+Hyuwd0t1DQ8oGOJ3IzVsGuGCHB/Elgig96WGa/5xmIz47ZcNjwEPeS+C7
c9FQ6SOB90N4CsNcERfsdE9BEBH93xmitehNjd5mtDO2ZDzssTw1Yv1TkaDo4kddEowafPFTG4cD
dxeF80uwkQboaWpkDvHX6XBPjTmUAVeJHzgnWTVmmzF7jBzMD0HxiGA6u4ttf2Y/P79cDPRd8Ut6
S/zMyL8hvYvD/6LuTJpbV5Is/VfSco9rmIdFLooASXEURQ2UtIGJEgWAmOehrP97f0G9fJUvO7Ot
n1kvqq4kXhIAgYiARyDiuPs5xipcPnw7Hv1SHBxwEe6wwPYMsey/fV9gl/oc9ozd9Nb7LoLhxCnO
Lc+6z1bNFtdfuFK+BpKFn+rcS8/Bydle4VZlwHOzV+MxOJUhSrZuirYp0YiL+uMaesZT+kLqA/62
O/noPHWvXc6a09+p1cx41Fl/Mglu3C4gPmVWBV6KEwYPwXWT1hvnjvCgRbWga+EibDeRByy2RY94
kyzvcCR6qM7Sy+Da8WgsDFM7GF6zoEHuwmWz0Jc1nkh1GexbxkgLNsxxJQWfifRDuvqnvOj/by7y
f+1r/+/rIIfM898z7v/HGV6gXd7W9ce/8JDz1d895DKs1ojl6rBJ245NONTvHnJZhnMWSn4Z6m1T
IH4QwzXh3/6qGr8QobIMdLB+857/l4ecXYahw7lr/BnXOKTa/yfgaMkw3hu6bjloAFj/FKdF/J9U
KQpEH41wWL0/seYCMGDdzJL6/I63dAYEJsAuBGYExgA4oONzZNXPfHWancWa/J7tKst7DhMv7+/C
+QhaJHrUbgQ1FS5u8Tx6Hd2H14J1Oj5U3gMys1EchdcX4AHHL48tgcm+fr28CFcCq9vz/T1LQbEK
zDxmmdEc6SLwDUdci9Mg6z0T5wF6u33XmG14ghniHMJpfrsUDhw+pIygLS7zr372ha9O7AN/OOME
vpVbfKLMqRjpDFEgcbxolP72UZTtpQe/ZywB8H95+RJgfsvossGLKoZ0B1gFNHxciuuKcAHRFjfP
561RcMbzC+0B5xbnEgVmrBsJImDU4pEjv1efPM95RIu6i9CCF6rCJAX8hQ1UibEOBm6eRLcjxFEE
E/BNnBNiMsMoOCf3GkBNMrZlv1XJX0OqtnDNZ5OVNBPVC0LJRki+1LIsltPbz9Db04L4imlrcesg
sCFybjGBsbTuJq5mNTePGcB1FsW7KnNLa5axTMnXFRP6L3UPxU50bnkmnJo3fTfcI+V+D++/Rkov
E0EED1+uK3ntPzSh18Guti/32ZtvzswA3kUOmY8wjy5qcz8FhJatpZqs+0fFefDHdVau1WDlQw44
EeQEm88MEfoRGGKN8u+ydt/PwIs3i3x/Yip/4e9pqeWrtlj0+qwnNViYKLb8+69AxG5bsCh2CgxW
4ChHYVxP2PoVRRt16S+DBy2vXHzdoknOwt+4PAqsgAXckVf6xtW72eLsTDwAW44XACF28RLymAWB
L+GqmcUPxgaeRufUrRp+fkIvRGNvvrAv1cUeeFIR0fF1m95xLsAg4h4A5RB0mJn4lZYxzmqSaGYB
EQy5uBiVAEnCDSwciNSBT7dKkFwv9v0AJvwXzJOQIEqXaLAc67lLFqLyogdxvLBIYaZ0IHCLCzvO
dGtQPQIsns5AbYBl7Lv1iNtRZ/r5vZha8kl8+Z7C0HvEtcXV3zmYhjwdaBlgwTPl4guc6551hDg7
n/jlPxzzvIpvgfBRh2CunbhX6Tt44ZnmJPJDeGR/Dhk4Ma1Cg9+66M/VOOutzk/cfd5wdkYgLnh/
5t/tM9fjw9P9IkrIQXcbGJjwUnjS5BkngZHRcAJZug1WnGRkhGKgEVe6F2PfOVtgdKd0rRSeetFi
lzxL5UllckNABdfkmwSHgGcXb/fdiuBAcHlz6T9I98ZrteUIvBC3tqOLi/NyYvErLsJ9FgOeGGbE
O4dX8SO2/GynOGK4FTZwa3yLyj0B0D2JhhVgprDDW8CBgPtEC97sgVL/tAl+mZvBU0gGckZJztLP
X7n+mSCEI7aKsaYs7MRdo5y3xrhFA1zYs7LfzIO9soDqu7ne3VUyidN3A/4h0WxHvoq1HLuzSfQM
sRUhQGBBzzS8An6UTb3sl+ldytNhcT6LxwUmS12EId3sRtTy/UzrUThezwuBU9/Gxqeny+HtdDze
SlOz5BemLQ65vcON9HPnb9+7hb+wD1PiPp/Zxi/reGX2+i4Oo6f+WMXTzQbE9UWsz+1miweVCPUR
bc4EVTxFdu/ipoofh03i5+vxQXRPZmSzszNj0kupGRwwslpA0cdbk3NNbqyoHtAncPPNPs/3F1yc
rFkPF8YXRpdbA4uW5jiOpiy3sh4vJ4E8nbYgPb4nzqlwenEhYRZ874i9U1RRD+7Yfv+xfzs+idvj
LS+fVBAQCDCBBfzlIoF+iB/OghfsiYYTXZOK8X3qQIL67eKmgJc42REEgga69U/W0aBuBJEcxJ3l
tIfjgSgG1vjHH/sQzS92ctdFJRgGL8dPMRyKg48/DVG7GKgwV0DR09vhsjyw7+JiOfFOOnYbEY2T
zjn2cOnSmflVbIQxiRie6xkcBKPjAgJyuHwSfLCkDGI0FZekkgeMjf/ZCZCCcqDHtiPBQaC2P8Yv
DOnnB+eFmLuELoYgtvyM9DfjwA4WwknxdMldzIZ25eYpIEP8z9H3vD/TbmfxtR9/AQ2FRd2+LAyf
w++dxW3/T7cBmCL05iIeOZT9E0xGWOxlSeNeDocT4OgVACecPYJFE0/xzVqH3+/Hx4+Pfcgedhnu
8/oDkEaAj3DsCexGgE+gTbwC9u3nxLe8TS7wGfeVzieAP3HLAV8SASwThShAwi2YEcETzx8Vi7Rv
cc3HZ8BgrrLeA1Gcnt/2Au0SUNVhe6J0IHigoJ+nzxNY3PH0wTUxxhOI7v4jmwv4Q509f3w879/2
H8+ADc9rzE+sXZ9Z8+0Bcd843+kNTOkE9sQtP2FAYjPY+tYGWq0BDCkYpaJO4GfC0S8w272AVdYq
0NSbOIUoOAXlPAcKBgoi8Nbl5/YNAAqL+MSHeTgJe7yAGHPvF2CFbNiKrUQn3erUeqflCaRVlARc
FpRhsadbcWbOvz1tTwfqtSXAiHbaDqCh4sLUlr0/ZSJSgxK+8cIZtnvQbP4TEBgdVDTZG3gOdy7k
mE9QM2JI3kABOZyAGxqAlilm3fxENUSNnt+oMc0Fyk3vpgEEekTfpSW58fynil7PsVtKIG7d7YBb
aecUn40/4KvYTVNy+VtZKZJoXrb9tDxvOMmtgOI0tBCxW4zRDAGf+OEI3jotP48S28TQIrqj6K/i
Pd2IPn7g3DQFboKPN6wTI70ccSJ80H/f9qCQOAoux481F6elt5iMuLeiNY8HMVjQsCKAaXApzRtH
LJe4AIjZoLHYcKuNeC/aQvxSx9v7edvNACzfemA7aGMAy4Xpi8gE8V78ia0j6EzvIQEqWk6gfCSz
sUkhjkbcMRIcZymH1aves7hoMZv36BgcIwLH9iqRvN8K0nhP2jcXFaf/+fu51+Ic4mfiQgIHTcGw
B4HAp7chlAH1NqZe2EI5uO24fOhvwYqgEwBxgDn3+WP06LMUTXTcn3LTb8dbgZlluPJCcelRYq/o
1OLCoOoF1+y94UVvXURacmdZFIfeXunhh/7ah17fLhV1rb72Feyts4IKkDjyPTxYc+LLiOUQ5YNe
kOLCn06446f4KKIF0Txc+ethtZtYXdlL4WwX6438Vp8TzQeyCIstBa0wWL5Uuot0iaWdPoWpiR2i
Sf/+nogv8fHwCVPg7JO6M+Twa+3tlQ2SLVB1MXH6mZyVBA7SehwrDBFhm99eOTuSjQthhqDOl4Yy
xxzqe8dDtjmg4cjHYHmwPYlJiAiLvEWWepeIUUmcR2CqE0FV5K5x35FaWQiAnUZUF0Q8JcueYQ4S
U9pUgHAj4xJ34wd3+xSlqwksJA6PgZDANGFCvUf08gyQTgC54qZVfKudAbF/gAkR/sMJwZtFPcRt
H8W9pUsl3G7qIlqJIRG6Yn5Ei3yeQhA57At/GF5SsXFPmOvnPASXfBTI7/OHaAvaEW/q7ZIfWMSt
ZW8xm9BVsFO0ufifiKiCw8Tbt4/nCnArBAkkvIGCgB2L5Z6IT6JUohl+7PKnxIR/Enoo7iDVj2mL
kJ+f8Oo3XWx9fv65wb9ZK7UQJxBtLMohisaA/sHwqNwg9mT2wdKFsgC7i8a6nVm8iJ+fAv/WqX5K
To1+DhOvPLPEoaRx0rVEDT/xXQmPg2h/4RERvUH0CZ4tMi37mFEpEb8HqyTQZgKWJxA5gejRuOJl
vKGVsSe91d0iDWdwB9E0GDRuH50QQLpD6uEQtNbw58bFLH9rjtpHiW/kyblUD+GmWa4BOlWCnESz
IK3miguLGwxEyi0E2+UvAv0r1jFxezTfXOwt3B/DohyiQBmgr8D0s+fskj0XO/lE2hdbIzC3n+KK
osM8ThCcCH/8iVgU62mWVp7ojmeMpCSKVVhP7Nqe6MiiQ6RET4Rwskzoc30OzSx6yAgGKpfROl1e
8aqJ6aPCN1diQiOmK5nHmRTOGPGWDLbbxp+Vgkb2PMx9cJe9VE86iTgEr11FIKZ0A2bE6MHgdgwJ
ABDoDSgF49uX7J5F0KuYu1Ew/sSiQUA5dPE7maBxERnL+oYTiR8YaSmyTMU6ryN/QATHiS3VtmOW
2UNGeuc8XZ+zXbVMPXuhzVUv91CyxjYzIkEF6C1ehaXKs+/rPPAc0gDS7M746quNOXowJvU57KZe
WrtTN4+NZel7PogveHqH5hZk9l6lbmpz18Ub5C+U1vNr+LSWMrUtF3hWDEp/Z24IDrprHrplgs1U
sF259cFwVeI9If3ndZh/6Dg9ZuFeXlj4eaxlS9gmIWlE75peRZR0vNJckjVdpBVwSnXMxWp8rhAt
EBYcrXRPBJAPLlQ7S5LhFnwXz2m8Ghf5SjwBFIIaUZuYqSdsBOTdAqVFCQmnAETK2IrlQZ/iJktq
QHlijvDnCS4Gx/NxXgQLR3xLWNlyvMPzgXFmN9dGT4Ql2xcRYHA4T+aMCQkTy4xRw5/DbuOhHLMQ
cO8r6fV3oDCV1xJzSzb1wSSYLVmUS/7wpa6Ef48JMf9W/PFuteKV4BkimrjrO5Zs76+4jLjDYmXK
rb5BY7yMArV4TVb68nVcC0oybB7MDAfTZsN6dyegs83L5vWV77+SsQAOx0c+s7DaFN7ry/vu1Ytn
jxsigFj9ucYpuVfuhDX/rBhZuQyYb7aaXslKoD5IJq3V3Qi2JjoXKTleuLQrF0gEGQbyGQ71Rnqy
9xY+E/FTGylg1XIYlklzrwt8DOc4nhTUnkOGxXQmZa7V09TftJz4wXPX42/mjx4hZulfX18PX8R2
fj+Ijb/9IzYNd5x8M941blRCLJhupzNgQcBGKkeKzQ3Xe6CYO5lY3S9KLBDNjfciUESxshMtSsuK
NmV9J8JcBMBEWNRv+CRHA+V9UTBRVUiG6C0ErLn1JtsFjzAprUS5bVbez0o3T/RZ8jyexHhVLH1W
LHjail1/zi6SdBfiBj2pZ/U89LtBn9USukp0jeFS3l9xsYp43HiRLhBuuZdjt3pPRQz3o1g98CcG
TBYQvBMB0SwMeMenFwFWiZ6sceiXwBSAakTNaDiagvq9AFX+fSmNiwWnkGhhfDGc8jlfPH/sDx+E
w9zO/fD9/fATP/unfBD/2rvwh0y+E7RGxeUr+vgfkKRnweeua2jiGlBoyo5squg+/nt3xH8e54/z
48vc+19/OV1qSMGyvzyiePwH38S/POWPm0Izfjka7IUW6mE2+XIazogfNwV7LLJqTdsho1tW0Iz5
3U2hab90ioargm8h1WRRwt8S+TT1F8o9qH6hEExUs27rf8ZbQb7eH6OjRVsYUAdSLhk9KPmflV+r
ptWqJK0UHv++MasM4y5QzHAeR+Rr97Z2KpDbc+F3fTYS6eGqdy9+S25yoKxqQ8dXrcGwXbXZMqmM
fdsRig9XQuvU+7isk3fbHnwXhmzSLUbTn6lqAGHKYJ4CNYIOJC8KEr4Un5jmaPoeB41netRVj1Mt
My1PfEZhCN3kJD32hVWgfh36D20zEu4Bu8MqVqr9MDR7zUzuxiR/GfsMDW2Hp38FDWI46/KqPFZq
aM7CQREMctEAG0jK89JCnkPJrot8YC2Qtbs6RfPD6bJTfA2hk4+00TVQTINZvJvXUKVBWgaVTjm6
SsFjMbTgnJFJmYDq3OUb+1yz9lMevTRO9HCVlC1KorsQboLKGKd5Gtft1ugYXDtDY5l2LSYYh66t
V1nO0vfNFFaDPJhpBTTj/hWPOITXrj6o27SdtuMkD56mc+UUBiooxORLHSYftS1VXmBLECTohAvD
0GEs0tQnf9IymdQVRjtXrDHYZnCVzRU4ftHF2PRK6UBl1z9KhXlu1WCC1jAfLlVdfo+tMrMrH7/9
iBmUQbYZ+vFoF9ZnnOqIRenOvPfx1EbJd4v25CxEfC+qyO9C5IrgWKX3N7CY3ZlTDst8IuuIGyaE
AIdyn7p10NSrNMZXcjXlYWZEEPNlFRzd+RBeD+1gT8u8VqzHXjmbZuA/TT7cXsgSplzXihukBQbm
cnUU0IKt6c/Rj9Dx61d9f6hzQyUJPlWWgZLlu7SgFlby2aiBtQjiFLpJC0mrqhyyjTb10xoWUBST
DNKtDCPU3bipF432kF+ZwqrJnWOl97ZRHWs7WGQWE68hXEwyM5uINMm0WmYSjzo5dI7pNYariZx4
9VvqycfRMs+ugiVsA/sE1qprV8POD72idkX9qN60gzrXNZ6HUEwXdgpVfLLM2mRjZsgLtKwCTBYg
MuT+pcZEK47Hx9bKCYRWR1hua8Sqgh8dyz81oP9bp/J/Q4+xReLxvx+cl+34kV3+0U0sjv8ZeSVD
+WUquiVbjm5alqXpv3uIEar5RfK0arBdyDredv3mImZUtkzLkGWbr9gM3AzYf0+i/qUoyLfhQHYM
Q6RlW39m7IUM/w9jL2ob0G05Fo5qUrIpi/NPYtWRGVpO3XdkRA+qdmFAzLwqz/P11bLl3TB25SUZ
/U6iY8NEMavVMtyYCTwSoa+oqKNG/jpXYGwO2wZGdHiyFrBiQL3SOO03fJ72qkFnYKlVdeBp9VDs
Ok0KPxHDKFdh2va7wEHVYxhHiwlFE+feUHfhB0Kl6SGYdHmDlJ+xGBTfOeh2AKMd9J+bBI4+iDXK
XHYjwXVLCrq2CVS52tbIWzFiJsmmSivzE2LfeuEYk7aARk1ZxkOiLHloXJdF2Ocbjb69SM2g95LQ
kRA6lrVVNgzxk6bl2TpyJOus+7H25jQStGRaNu37rAqhPW/Iygjtc9ZOLLmgk1hJ0Lq7nC18mHpF
etdsP4C1chjvoLLV79BVcjZR1+IpbJN0PTSKgcJ8rZrzoGgkAnIMNdlnnWHusiAc93bmpMtasstV
kMO1XcUaGSCOPrmyYU13sG8oC0bHYDMZV/2U54bxVDpQiMOCbxFDF4ex9NCFlb20AqkxXUiZmq0t
DxFTZCmGvN5BxV3qEOTQq+v44kh1ubJ9LZkPTm+tQ7POV5AKdetGhiC0gcDDC4OyhVvu2hqfrSXH
6rwdFHPd110N7grzxb3dc6Ng65PkVWgZA2s8dViX16pcdGmQbdtuMrcd3IaZm4eoFgdpmD42Tn/d
qmHRzoOstB8bvSpWgVooD2bZNEu/a/MntR2DvW840xyGkJKZqzoMCGQWHRQieYkIDiK+Ub1Sy2nc
W0k6LFRzal7V1Eo8GfXfhekk5rJL23iBRKBEBohSoL1XWwmyyqYfzlHisM+xBtMbEizOOoR13EPL
Z+L5hHYbdE269hLDib/V5VL9hhzpSgS9WcdzphPTQqvhY5VGA5283tezO6mBiXF9VWtTBw5IrehJ
axVlcoe2IXs8ywNLnk196rxkoaQ82xYh9U7PfAZi9HgNQZmPklkvrdU6PMJYCzdrq1j2A1zjIVFa
qUZoPiw3zALsayuVu7gO8VI2VTwRBpfoyb09KVDddWqyRtG5/Ep5RhAMPU1ydxcZUPBw/8JscP06
yw4+TOsvUEINlwYNsmc7Rzlr5sdGvlcrP3+eKiW13FEtcC73U1W6qCCaLGqHshrdEbGfZ0OeyEKL
2943lr5jxPemVirNIqMLOjOYJOzYq2o9gsjFqV1HV3uPuy+z2LeC0WsTFRhCL/D6j6X/Ak2LtWsG
A+zvWi+tNOKIPqvfrW5QXsNawmtlkgaRXXNzXWXRt6WpD44ZVJ+S7ZDZTsus47o35l0PthrVML3k
ceUQ6WWX8qr1B9SLIQXmoaqyVooKc8WJ50Xak7lfxPqy1TsYEbFS0xnlvdTC3mWjo3QPW6kMZU52
mLRsJyXaPTd5mVhZcYGoV/Ps1gHsSIB6MycnNzmDfDUNeIgbTr4L7KyalXX2kUNb5xqt1cJzqBYH
JfY7D84rldI4R/RFEfyYkDO82r40l66J+di3U0OERd61G2UKVLdCWn5mZUPqYjUFkzf/YbpGzYeC
DNjKlisy6GuYG/OrUW6hRby3S21a6IVE2uM1iF8KiS4q2fajX7c5BLDXrdZ290MgP+mBdIfq45Hn
j7nvHDRP7UFDvK+6oggppCw6+IAP6VUa570mMzcomx6aPKSdMXsTUmWzRa5ECaNoZ4RNs/JRvl4r
kd+udEWS15Uuj/cqfHS9O9R6t4x8GIfMa41aUfpxza+Tm+t1g1oF4SVImrf7sh7od2Fl7WQTNm2t
32fhgCYWdNfudWxadzB9bdkHVuH2o/FijSwSssFKUTuurzDKoFutm2bsQcJ1nSMvJM/1siQ5WVag
ux3qS56H1rsjy81B97tiiX4yTHCtMa2miAhSq4gXpt6k86RTg+/OvOrAakNO6Eo0HZNWeUqK/DMI
5YcslyxIdWJCG8zp/lrV6cJp6Sbl2H/KMZzweWw8FtAQMkyb0Z2ix4O+7IfReEvrziqgFO/GTRXZ
8oMFyyHK29kDI9G0DqK22hQRZHR2C19uzwxyj7VgN7pOzWq40HzdIXqnjiWSVp04oIddHR//fVkU
R2jZuD1ZWcEklRV6WLjDFGkHmN2NmOxfnjVLU+ksE2IxLfHqdkDkdepweDLEdQvGuL5ZGJGkYfux
RcZfNmbfYT3ph6a0u8DtsjF96GqTkM+wmYpZUAXDOddbrDYoTfi1aqtuPlLIho4onmhvVWraD3kY
5UA6pWr3x2zQx/ey7Jn+9nJiBmt5cqpcSNZEwbx0TO2ps8fqpalGEdABizSDVoVGiidbPHBdSMPC
VZuUMdTTjAOnZnRaa162qY14ZiR1pSvHPlqsA1OtdoaCms7C8RqgqIVmS7AvDCtc+ldH2zZSR3SS
mfeSAX8pvPcwhSY63g6pTO9ka8rfuhJCKXRADTJv0WH32nhyCOuBchtNhToJXivkayB9hmHtuqyx
xx2so/IXfE7pwXZk5V2iM31XAaymrRP7z42QN+ohpoaROWJUKAa93IRpciV9nXTgd1sdxhe9tI3F
WNgxqvFyolCSrNhCKGYtr2OWwcSMdpUr+XLkLBBf54nXJ6Q69rrQeK710zRm46bIgwZop24rxE9Q
l9pJKIauJ6nJoElo22hjOn1xPypmtW360ZnXnYRyqZEkBbShFvFaSFh4uaXEr6NzbVZdmTsup2wv
KoxR8yxD5EKFsgzFm4EVNMTDKAwZtRdaGaikDoF5rLGm1Oxp+EIH3UR7BU5HHULMAxxTUubFPmzb
kpkqd9IA119sN/22LR17kTVytIZaH/dYm4ZeLNvF3bW2kSuzg+uKO6OcOx3JBFQGJfVBzqzrSoma
aZOGgeMp44DmjGRV/kyz9QrecTV1DcuuH8y+iQ4QMgbBbOziyLUlOJH7yVB3QzzV7qDL1wclLdFV
kIZxPV5r/64JB+3JlpT0PUi0bD35/rgpmxiu0WF0XDWT9bk5xY1H9Ka1h3WVsU1RWAsamjTOhnzq
N4U0pDwzjczOmf71JtHGMKEfFa10dlrn4CPsy4AsvdhI7lDyM5/SIYx2hWxOZ/Paxbuhh/Ea1rui
WKcdqs+zKIskRFpZssdmFcCJlzR3UMsO97lxreaqoicfHfTnb5k/akzWcDXoCgSOLnNjHalONGuU
tA2OTq0P+2aC4lNBRH01jrWiusmYads4h2Z6lqv5hHs1lw6V3ebz1KmIz2TFej+FV1Sq5Ao5hiof
91epNx9v66T/P+vAP2B798Ule2yqy6XZfRT/A/C9/+uC8T+S80cW/WHF+PuCUVV+ySbRxIQBi0UZ
yODfoTrF+aWaGkHDmmkhVqv/F1Knq79MyLkU23ZMsLg/IHXOLzZBFgpFF6+6+qcotwQoWeTJGOTZ
6utvf4XB3Qalk03IT+H+0hTbYf8/0BiMSTv0psH6RkvCjapHF2iJt8lo71ix3amxtdW09CDJhNYC
18eNDxtlHF38st52kXlu9Bomg3F7NYMHXUbJ0Rl8G/kGc+tEL71mviJhryJ4YJQuT/H3f1iTH34K
+ZesRRg+ypr6b39VHIsw7T+W3pFtW0ZyHC4zkEaNpv3H0k9Mep3Kh/EzC9M3PdC2hTMFM4t+cx3v
+kzbBQhMez28slB645usolHxpCTwJP8ijUm8LruYKFseD8OEfl4bPFjZdZ7J/cUvnDt/tNxrzBNS
DjLfhZe0mHG7FDeu4xcbSvV1Y/nwvUIgWzUw38i2l+XZM1IbAJZ2BljVyZ+hZJbLurTwxyjWfpTN
ne44Z12xcnQEYvy8sU4WUAeFb5M076GZIiTgjPi+JYmwv8cKAeS+1GBqkuzGdZL4yPQnnzuxgVPX
z5Z50NluU5rk34yH1gbQLMMBWvjr9atUVLK1epCiwqiQjbAJBPChLZSVHIF04MGx6CPmycW7nG/T
sQoXTZABwgr++CImJFXvTDSHaBtmrRO6ohA2TSmP4iJo5j4Kfq50VuMMDLLNahpV8uKOaoZda8+l
AJWCJN9DbQsnMjgaqtRHJMW9Qg5R4u5UyLhGggWZU86sAiJOOOBTdzRQz4qT6rHXo/AOIGYbpFq0
7lQ/mcc2iRtyqyxzROiTWiGALLNnUQ5BSt3gnkGgEE2HlpdVFmTIwJgI3l+HcmGqb4WfJ67UQ3pf
S3k+m0birmOBIxybMsBvWsJ/jrLoxmeMJHi6ymZiX4Hwgw6Fd2WynOqk6Q4mxI0fIN0G3X5s1A+s
oD2MkxG8Psvwb1N/cjhqc9FEKkt8U/NnbWa/yHr71dQD3NuBJs+Q6A7itkRSEF9YfmWt0Z/8xJsi
aaX6WFHuJ9qd6qS+i7462pRmzbMe5avGOmdaE7hBZxAjnOexi5bHqwQR8MAKCjZMAm6mcW0yE571
H5JsfSmV5vaR/5lp/QeIxbEP8EZbRMvujFTYViWd9cC5T+r6FLTj8xWMIO6Zr03RadTixYCMKrNa
a9YMQPVSI8PtfV2XCJYmV3+kCN3WrAt8ZH2FjNI13eS+tLQD5R7hn6M2KDD+UEpUnsFjjc21L1/U
gqD2qdLwDbLEH5oOcdji3dfqzgXT+i6QdoqYQrpjpT2F08l0WtKLEB+YaaGVzGQAZCn9MKpwO7Ik
l6Bu73jGuXqT3KkFOkWms42VxHPGl672v8Me/3uBAOjtNFn1ACCFj9GY94X0Xrb9u1QIChwm/zAs
A+QHduRGZv0y2OmmK64PhbLPGlYH6ig/Ggm+abM69MG91GcMeKmxTav8E77Zeg6/KBlz5c6OoR9g
yorcTc+EXWmgfRFSA1rPKjL3UTuMN06fHXN0Q5PcJ50qhUxA7R60FHZYLWpex7xuZoVpEnQwINGh
mFsZfGYGDy9xGp0BDNHXrqW2O+Y+z3aMHZiN7Wnm+G2GNTqumrMKbfWjqQoiJWIspC9gTnWWZUaI
ekbuH8C9PSqbvqwf5F7FBPJsHqQovXbZzlbh+ZhYdsCwiq+zxTLVGOZboBTgYn+nZ+q6G1PCvGoN
16FDikOLYoDln6Sx2bQWDmtI9GdJg1xv2Orf8LT2efA86jnJdv31IUzLpVMwqjTjeKjaat1F6bmW
Usi9wycjKQ038is6dLTLKulUZurbFGsUD1fBEF8n72rhFShCfZ028AqHPch96lub0DRL+IIZhMzr
9c5QulOhWeVqlFb1ZBONOOolgvAh3gHzw46D1xhHzCwKobUunIy4aOAwlRsrpWSGmNCJVNA1t9P4
UWjyHpG1hZEXd/1IKE4cLMzG+aR1sHhtU3XqCCYAhaCWiok6fO5+GK4nVU7uZJajG8nySfHTtGLe
aeaXHVXeZFTGEmltYmoh81+Hkjp5CVpTSV0Wx0g6XjUEHSQNngU5guNK4plltda7lHVPXVpr88FQ
HjQNTdQmg7BbIYO2HER6hhLMcmkNHTBqZAffaOZRGo+eAelXlKw7PX/I0ZHOWr/1QpScZjQ1Eggd
82w7JsVX9Sfd61V1gZ7pAf2p78wsP6DKhakN+QmPZ+TsOsmnJHCenLar1kqKvngskTfRjF9WjwKT
lqc6j0x9C+RhrOmXH1Zu6SuWv0STwD5R4bZaoERE4B86EhjdFZdRobAklzTP2Ee4wyb7SyM/ur7K
CwTenwsm+nfG0MAQM7CeV1sSM8sJ08GjB329tanaHt+2BnqtlCpZeR26UvVitENiRRoEsAHSXDMM
rbuY7FtZkqDwcPrYWrCqYjaSde9Bd3/VF4ahVoQoFdrMjPJylnc583z0q2qLFUCu2mcnyOBBvobw
hTgsjoh0wQn1po/0gLBUa7cgnEmfsi+/RPm1LJ9GH1hWsa1Z0akPcRbda+p8UJIaGuX+Ijlmtirj
FoUmvpbJZQ+tNJDH5CwbM7grkY7WeiIDfbjB/JWWtd/hECWzsW3eitz6bFUIbeT83aqDr8LuiN5V
VohlnCdNrxZBRc+d8uqtxyTd3oBj3VjDPozEtXUPeLPrrQrN624R5TEp2EGSoDTE5EW15o1uhbMc
bZ9ZYObINsratzaCUKENEPfaup+uHyFBS26SU1ZlUF/1K1ni0dASy18bu9jPNVeBTZilquHmNgnE
iBjflc2V8KOSVKZJt44Vkz30nfV6rvf2m9JUB11uErfSnHheTAqiUakxT8c083JHfmhLJFMbqVlM
ZcSo4kjLHKFgy4ZWxzahOoylu4L1kBmoz6GSP2ra0C4g8EcV0ekeWPo9tJqxaycSrRvjiFLlV6dV
X6zUHnzo9DOhDVPp6VEatddIt56RE/eypj/CBw5PnByR7oycHMtDenZguYU43iAUX5bLedBaDi66
6X9Tdx7LeSPpmr4inEACSCQQMTGL35M/vSc3GaJEwXuPq58Hqo4zIqkWp89uNh1VRTYBpP3Ma1al
0w+bglowFuhztXKH7k450U9P2LvK1vYa92pyvCy9q59UkrGXwhCYvexQn8MXgtM8OW/RDZvMBtYq
J2xWlO2m7sNj2i/dP7fEIPwbq5zmh2/eu4b4meVYM09lvSmlsbOGFjflrviBk2y1amXUrSU8MSqT
+dpqph9lVV3UgvZfPt1WJbHrpBqPe1Vv4iwCUjPUat0O0X1T6Rm8DWy7Im0Ig2GgWfeqSauV1AT2
qTfsg3C8T4v6GwHONnESuMchhYF8AP/pW+WG2vYhd8efddfgEOX1J0OAGHpuTAgg1kO00kaFiHld
4VldZ1iKNwjI6dpZ2VWyb5MIBnMOjDZvrO++HW/nosNq2p9BVDrlbSKyp5FwaE3JQhDRg0KU8aaz
Te8YCeRYZ8vAiZSutVVVGCBI51j7Ckee0VsKVVucy+RWVo2GVdWp9egzj7nfXpr1tDEiG8FZz9tR
5E8OTQzZW2TGLkkMzClaeTv6+tx3q+zcbZ9jUzbbsk8eOYWfjMx8xMVzXLVJufXmBF2EGJySe0Xp
pTkyWCdh+pQ18c/IsaEeh+ug0MkmnWeDQ9o7CFtR0SqNbJ108qL25oskt5x16XGWyPEkiPzzUmzD
BrOM2L+1CzR6aF2YpvWaW525DmgFOCpASm4qPHpz5iHNQFV33iJOizKshnuvh5+6nC4nre5qbuR1
YubDhrCXqjiz5xrNHn94e2P4SbNGt78vA55j3LplXB0Gz782R2IqolhsIMNq62r/LcHgjZNuW+Uk
HUIC1bKTOF1hU70Q1o4Cx8pV7LfmiqL4eYw5CCZHj24OrS6jzZE43dGOSTf6rHpNMff9J4tMkv40
UmeZcsfzMotegmEUZ6LpHwPpe+tUZPuMlsYWn6E3I6+uJmn8HEb1qJtLNy3EOsrEaeq3y/EOKsPH
Hakr5V2A9ExoVWD1AkVFVc7frGGecfNIvmEvsqXr9orF0YmTRCadjwwuR/woUw38t2tPZZsjCNz2
t1Yvvoux+2Y6A9PU3pJOXMRtQ1MrR9lm+t4m7o++JDgdvajdzq5z5VqJ2LReBZzT9DdGU57ESYdB
X7yv7JpzlbOysYyfqX52khZIZ2Y9almv6Lzuxmq8dhC1NJtj2cpjZuP2sTTYcnHn6RlQSveW5CW1
3eWPiM7bBUr9KPW2LfujXSfbhBKrdJ1Hbdvttiu919gp7UOT0CAQoXU1uy9FrtCJKum4UcgitAvj
0yGdb5smPwgD3EWjwHM3QFFrv8e4iq5lkX3zrQh16yp9MkJ1xIvlvBqG3ZAb9PeUgl4n8udhxjVq
cL7H9jytrT66FFl7gm3w0UStvs/BkCxTn7BIHVoEtINEdaqc8nyu5nsH07EwDV+DaT4P6/KwvAwN
qUfP9S/KBHjreGc2RKi1nT8NKQZAU4S150SxvPGq+zzxCG5dXAdUJ38EgAQxGVycF8SlF9c//DCo
17VQDxFbz4jS865Q34bQAJlRiS21lrU5BvnBd5R3mhY/C0Avh7qx4KP2w6pyHpypTNeem5/a9vwk
wmRbZ4xmFo50G9F9yAh50yHbYryba7Acsb6IOS1PdKVp52UzF5Gy92ZDl0sp7zi23Y9ec7LGSQku
p7pqfW9ei/RxLOPv49DjkkaKLVkHu9qXmngi3tFFxl8mrM/dAS24QH7rOu8mFLZB2XjLSQP62R7U
yrKTbuXoiQ9b/BRU9RDa19Q5vE2ZgRUcuFRW7Px1XsEatwcNfhYtO35L9iPtV/dmbP2SuqJ87sSM
QLRXo9yQIZgwCfqpGY5SdE0tIrl+M2Pgcyla4Jmul0LRqsz7JJqvJZa6q17Sm7SorxJu306d3vMf
kYGx0QUJ/cBdO1n27Bbcq150H0XJi2/c0uXRWytNb2Vpoi+Wxyic5pXctbRLLk0l+7XR5PqBC+Kx
Jvs6Ru6SStIqPhsrREgDNo/K4v450TFSGZRPjlPMJVi4xMpz/Oz5+6lOb72wfKIrd7TQBKgT79mg
ubDCMevUMqle23gMrdoguqn1U9Vmz360WIsMaEI0Dd7SEwitAM2O0C2+pVGxj2esXnrTPwsk2yQG
Y4SfafzmZv01KfkVnr6baiZhDDB2zEMF14XhK1O0SjQot7o/UorBqdIfKOeKPmdizNs+zenqOulF
34ZQZTCbwTc8vicRQnQp7LehGTxGNYPZaEdum/AejyW9MqKCnUs5mU29j838vtLjOqrgXOcDsoPS
Mi9LOwI77pbn0Sj5vWBX1g6uhvl15nSHqfQfsNA9YH92HnvOys8evRLjFh0dazs766v4B41mQO3p
+OaF9XASG8Whw6rNDvRpZ+T1qTX48W4KL7H9zs8y4Rwir8IAY8ijq4QsZjVKNe3oE+9jL5QnJRUa
Xs3oz0NqXcLBmXXMJlD+lnhpnQH378BfRZn1ZnMKUgk6SWsMz3xVaWzCf9TJI79Nf3t6Kufx4Mn5
RXHGr2YrAXXhHOaYEGjEhHYdOYtTe39IgRDsmp4UptAj5qIYBW/NkUQrcKq1wm8IyDp+V9PRkR2q
0BhpYcvrXAhtvDkp0DHsWU8yi1fVRl1T/ujgYMiSq9VoiAON+0r2zH02mSuvkI+4kNJGMZtLv8ie
wAXmcR5txjBTdIQoA/rfMdylDiciJIfnZlh5pU0cE9yOrUWjyxIXcSyv625ecUl26zmmQxoR/umg
dDY1DVRfqJVdD0xASyos+dg65d06PZxMeGdlKg8ouIInw/6EpvAcLzo9eekRXpvtpR6aSxkl102v
Adz3EU1u+zXQak3BKTgx3WsBRIQYoaD3XhbOSpvhY0s9zh9Yp66Ih/VMtrKelXuTTNR3KydZm4Mu
jo0wUFzRRskuecomj4hbWMW6Q64ka3N6bLJ/mgvmiWAE5RM+IaZ9UkXYCpfwJ9zouqGcWjEqTm9c
1kl7FaedtVIJB4rKbBbtaD+kAdl93RPiBLo465Q8CWaEIdzhoQ+bnajskz5uL5NufGrm4FtrcZSk
/p2r8p1tDQ9VND4BasCVksnDefPNtJxd6Vj3gxUcQy968/sYUoK9yakIEinSW+rG5BZcxLlNCtM1
w2FsGFNszk4MXM7GQt7UfkDJy3ns4ku6LiGE/27beiakD3P47jbt3lfRtW9vTCum+keNa+sDu/Rx
GiocVJ+brNtHUU0lA0ZE5Vri5NezDZA+a13V2TpVFF7sjIu9EFdGyTVjAMbYSB8zm0LdJzReu3kn
w+HgdOYdpVgA6vTjVkGXX6icO0kiF9zbcAbq+jQ0DyBCakz/WHeJo5b633yb2NmmrKc7UJMXfgrX
TXTkjmV7Fw/PZv04GfPdNIdvfiwkBdQiwO94k3tjdOb5Ypf4tAVy22AZU99I3Bz9agozthUdSwCw
eTjfOY4PUVa2YhXnFvtBq3BrlFQlVYKNoeqOE52D9RgF1SYGPLcym/EpTdo9vQXMCUbGSv6MMV53
dGVtsXykoAuYy5Bsm9q8J0ZBVTpDHsjM4Kv0LiFBmm4ih60cVnW6KZMOMz+IK5al166M76Icz2FX
8/O4xPTYp8I+uMtuHCXlvDKHxFefGd3r4Ln0+plvTLLQ6pA1bJ8E2bK0h2diD9SY28DEQldbaFtQ
YMbYcmc6bK9iGLb+TEE/icZH0x2TzTBSapus+CKt8I311LyrOyfY5tq7qg0XlGfsXowQdazTZZtZ
5oOlnZPGqc/mrGX5L7bNoUH+ZQTnFSUT04FoFqnz3m/OrBSPKzfCa/QyIvVt3GvgDcy/j9CG1zUb
ywmt3RycZE5sXuAmet8F4UCJvnijIH6qTWZvqbjofS+mzXJCZEV3RU+DTjXuAI2NjEdzafoVjD7s
4/AYbfcq7M8tMHQrEcXXGa6zq6pEMC6d1a3VXmiX3eUF/rVBEYH9iwfpkM83jZhOuJyPdpXltGeX
wyzPN9h5OxgljwM+uxs3JiY10tcxz6kkTe1KDBzFKi6Ppd+f6/S+7zje3ZraL/6qGKSvqsw7r7vw
mtbNqqtpXFSs6aQxuzV90pNYXsx5eO3OdrwOZ6JUy2Z2Wvw7qI5aBmwlLccn7OwhPiikgtJi11v9
0wSQQg/FZUt9YwAmQdnYB8ljEzx7sFXnzMWGjapR9NY5zVloNjsAxmi6di127gNLZRzD48yuKbCz
Etb0VAPmi0pFKSk4psEStrt738F9sPTTQzjPz2mNTXUyJNT4c/kSI3DPH+4ilt7KNbsnMx8pYYM5
MfiNCbHMZGj3wZjtgtC4i0V4ndflTojoiI3rg4u786Ywe5MrhhQvQuDdBZjpxns/Xyxoye8rDgse
CDDvNuvv8tl5HcbhYKf5ppx6FqF81aZ8Fan50kclNMrmMsgvsyF+Uv2za8irsW8Ojqle6GnBOlzs
qP2lBOSq8DpMNzVAbhEnK98jAtLgM5XLQ5eVFHC8DW36pmsO8JwUPvfyh44dwZ3CgSTCZcpTrEIS
fzdYw5NWwZupBoxX+JUc8GVTNnsxBtepMTzYVnNGE+VEYJgIHirTBlVEg+NPx/NL25j/ersJXlcY
brGKDgjGdqVqkNKd6Gj5oUSoZ9cn0lkXDT8y8uiZKupPw6WvL03Wrpt57rb3RnJvGa1kcBCBG+6j
mHmOcve0kLRYcq7eeDlJyTLNVSbse9z+aqrl+7A0X9yBPH+U2fcpYbfmTKgiXBkT2mXpfaG3tVVd
T95y18ZEAe6Ukr/LcA9a/Lv2IfJhmI51c3zax4WxUun85EYukr42yoFcBRxyeUsf9ioX9CNwyBV+
+Jb5jrcOpbUz3B4B8mVR9soE0TUFt55lnac+/9InNizI9twv5Npvpjdfzy8ACaAHzg4lZIGET2Rz
x/GcSt7MLjI+v8AHjeGu+vCtxXtWuDaNHPvE1tUDiM6gWes5eeXeOrfd+mKZmX5Q/PHqMo/HG65H
aT+rqD+p5vpMFOEZcKJ14nfbsmMPGcOBnuy2Z/0WLl2YfPqeTPOmFNGbKOc7P28eCk+fl537Clhx
KTS6N+041Nshd1/r1nnqKXiwaG/jKDxvdH1pzM9tW2xBZN/UcfsIuOIwcFgacjgozWzhnXrouulh
ENH3tnfOZUc9X7nBeeTayYkRU+4gUbrKdXg0dTec5UkwsjPyXWdWp27JoKoxJd7hel335a4CtbhK
sKtN7fTMFMuYW32NG2G+Xa5Px4rbAxW361A2r4k7CeqreA+L8aE25U3gtNuMFe1o8xz3eGrxAxCg
uT9ZhsYNmjPMRbnV5/7BZI5WTpldxX1wk4b0lnCWu6v7cg0o7y6P9FKOMO9Ugd58Ll5cFe16wwIR
jVrfxEuNirFbTqE4iZ6pwqNYrcO1CPGgDCf3PJVs1Gia70bhnZM6vEWdfeLX8oZm4jrM4muXs5L+
Nq/q23Rg6nvb829mBcs1xGjeS4cHny5XQIoIzm6XG9QDTFoKyyEwpdaJL+9AM298jZ1Tb500MaDq
1swq1OGtjZe1l3U+PC0HRSwJ+mJ7usvd4E5XB9GE1xUXYdl2PyP+cqPnbNvFzs3yZelsvsyjfG1S
yDAtQL+sueRLSFfYc75EBMfmhFr+vKSZvpmC+aWW1tkoabFnswXOUFY7xBNn40BgcCNpHITym0HZ
X47RtWzia5LhO8TWTicgQUkwPFDs2kzVa9OilYo9440dyNe2zoqNLUjozPlc9/2DNVE+jirpbwCu
bpbQtKpYtGULaHF6sccRC1RukIYRpb3ARbVOSMDBE1K/5a7Gszw4al3oTeKtk7koTqogO+8DD1Kv
LNpdHUl/G2PeGxF09pn/FFZBdZGOaLV2ySaPvGBjxh2WqFa3axaU6dy4zbmIuTVkgEoQEFxjR0R1
qfLVf474+X+g8v1bcsg7UND/R6Z84G7+wiCBgv8t+9b8TiFZ/g//opAo4D2E7EKZwnW5Wlx+9A97
z/DM/wLwYzpY37mmLfnZf9P3LAVcyHfQIFT+Lz3B/yaQmP/lQyHh921QjL8of//7fzGuwVvxLxhN
8+Hf38Fq1DtQjZRExg47GbVBsNzqH27fb5Agp3R70N5QPiy7f4mrTJ6Ged/tk0xAwMsa4K2h7eAr
0e/CDrZaFXTZxvUK48SZew85txls+1IjAglI71WFO+pnxvq30fwD9uc9v5B39BkbV0rpQVvEv/YD
x6XiJ4MtB7XreopPLhjHxV/Z/Wdtvxua34fiT0+xBOPhMiNS/oIf/TYS3hgYspeZ2jkCqGgWI7vg
Bu0XD1kQVv8XgfXPp3AxWZjwgvCDevkew9RMQR4Cg+VTTBucq4+sihl661yIS9ziSVZ8hGZHcgnu
jL8P4qeJZhBhrGLrKB0hlPiAnvJGulw6NdydU1RnaVIh8TE4zq4gmt+3pklrzoi/+NjlT378WBt8
pytt6bHAWPi/A7ZGewxpaCp3N+AXOjjTXkE4WqvBwbK3rrd//75fH/Duaaxkh54KCE5cv6E3vX9a
C0O2niS+0bUs23XqmWqXVhW8dAcnU5cIuq2oQw4mggVe2wHfstxxNym0ivMe84OAIA1vdMDV9AtE
IKx/lFj/7fISAPzejwZcMQ9CGOKgtpSu/DAaRZxNPFHke8Ao6DV3GYAXrLgtwM3PRmLRqQ0xQB7c
UG5Nj5ZaHeM31FrOfAHAvDqJ8u7s7yP2aUWw1C3bs+RiauQDP3w/YHlLAy6q4hx8KMUcL55es9S8
0iY9UM+qTkNQ6//pguCJNtahjmeBZ7TgHb9bEFMQZcZIiXQ/m0LtqfCkKVJATbi1vML+Yrw/Lb7l
WeAwBYtBEIp8/Dra9FWdu9m+a9KlnNpcaD+41O5kMc1affFly/n+YXZ9Zbt8lrQ8rFE/DibczFm0
Vp7tPW+CbWFr4zyfzXuT4vw+7nvzUPbhxo8hNIWmW7HhjeBoAUaYJ9RSypL/iSC6wrigZgL1BxqU
mrDWgtRyHGoLJzy4aHUU5BfwTabzvy8EAR3x88v7tofSLGeEMJef/3b0jSodO+kG2T6Q3lXTGuNN
kULK7mdN5bUd1y3F5ckIs2srupdtkW3GVGZf7N9lPt5tX9sUjhTKcugqwrj8MF8MauEZ+cDaCKdy
YwYNWU12FSbtoVD9ydijrwBo3fpi3j6tkuWp2OAK4fPwT5vScaggtUaRkUCXMMgiMInAXE9HWBkb
kbbhFx/5h8fB+fTEsvM8E/zo+4HOWwdythekezXS7jeL+64vkdHW+6pRX03qpxVpm0oomBBgi3Ev
85d3+W1S2Rt+nqRNsu/cSW+jcgRfoI9zXF0ZRohFeTBuWLJvsnUvsrZ5gfKuVgm255svFtene5X3
YP/58GBtQeTyYWIBu7WN56TJPitsyrjoXNT+1s2+DZENRiB8mNzykLbJPpmi5yIKf9jVcIUB/aWl
o6e/v8rn0ScCgyvGGjM9Rzkfboi8s2poH4y+Z1fRemGAryoDxPNYxerUSoO3vz/u012/uC97lumZ
sOaIYZYL4bcJGPLO6ZQa6QvLY6hP6YzBxzpGTn0co3jH5X9XJNUXp97nXcQzfU516MU+MeKHSXeG
uvbF3Mb7OEou6ygC91ceVOp+T7rgOUrcVzuzX//zz1QCSQI+kmW9MKR//8xuGnMXDYB4P6j8YTzO
of+zSjIqbOmNMDtEU4GMUp/5Yi4/XV4MrmLzwoBWwmM63z91Dq1gLOKcD4UxhV2icCK0VsYl02pe
/Or+P/7GBT1PNO6zmeyPK8cobRn7PsQg3yy3tZGyeGFxBTGc416BxiadLsEkp3B2vjigfs3Y+3MR
brcL8XP5Vk6pD4tWzHEYT+DO98qZMECwZxA0R8eq3bOOjuYA3NotJuM4itc48NKtxJz92qtxhEqC
Te0a1QXKDX6ju51RtdYTdLzt2F8F3dFrs3NnrJoLNU2oXhUlJKHchaoGFigaAusSTiM1Fa1Pcyvz
dgzB3q8m96Wd3Iuu0AeRZN7Z7BGL/4dDrXyiAzTZWcY+Ef+yq37bNbTbgnkE5LkPvBIZ/ikGEz+k
l2YbG/uxzM9qfzyERlpd8Te+ePSnNfX+0R8jyNICogqBDTtirj0IdVVsrCuTf7hStv4ip/l0FvEs
9FI4GT2LisrHRCBqBuiuk1ft3cE7Tahv1tPEpgUno784gBd1mPc3K49aCCdiOYtQM/hwABvRNNXK
GCrm13wqvPnJKag1EwStMyfbAaw97ZLy1hggU1BCvfUMWigRsOYY6BO0q/w1y5EMa564nuFuN6Ao
jQTH4zT0NnJqf1QU61YcrLSpAUgW8RE5D5+uZ/9NZAHOQ2FhQFEAfCvkfP33tfI55l8+bYm3Fn0G
1s2HT6Pi0WXUAqt9MAF7LqqBTxj9PRRu4A7VLbzjeIPmC8D7Ul/WY59uoWmDHJx3Uyy+2Rqwr0Mp
exukbKu/v9una49X88hWbUs5JEFLav/7Op6acDbSxCj3TZ6YOzDzO8OR1n8aT/CQpXbgeqZLcmd9
OAU7T07jrG16wLr8ofSY7lwAgE0ai60zls9//6LPGYxCS0h40hYOuaSQy/75bWv2yNE0ZlTyNK+h
YVxj4TwGR9fN9LbXYApzTwVHGeQpPMHxNRuCMwlQj+jWgr39VdD66XblZSx0h0wcGjwixg+fLu1y
ALkywrdREp1+zdS77QRDVsyXXdO+5FaPtVjknwi/u/37QPwa1ndnMs/2BGUYajCcUuaHMzmTpTAN
18IbZ7l5YPvtGxe0pk5VvWkRFRCFd9560txW2nh2LLdbxWW4lpHzHNgi2M4QVTdSRyDBYpGh5d09
FG0Ajsvy13NuI3wYpA5IdP/ELmFYteMX2+bXRL17f0ISqkskpHyD/ykkU3PXkE4mmA1M4Q5qLnJ1
g31nFma28R1C/IBSQAE3Zyd6C08Cj76/BzehnOG3N5GF8E35GKF1VmUxBOIOZ8EU+UWw5CSuB9PH
PU8248oepxPXSC8ZCcwO3F2fFpRa24uc60SK/GANAqYBvzzBpqkH7GRr2SLKBCbO0ihkj1CaDDmF
m4Z/XPmGj9+ac81yW/cJrAfZGY9exxuFGhCzcxyoTIk+OXSGeQ+kBSOZKpu2Rr+0Fkx7Z3T5uMqk
/mIHfj5duZgpoLEhSKURivmwz7NaAhSTTrF3SvhKFv3/GjJ+GXOasifO0jSCppKATUfCiVEV4NzV
xFk8AOGD6/AUt1209WP/PvQhaWZ0r6revVSdEYMVszBkB6lQDN66y/Rp0z1AfdjWPV2BESBEVJqK
fk9ylw2SQn1am7svVvqykj+sFNIVclqLuBnNmg9fF2YhkF2l8v3oj+VWZdSrknnldocxiNUO3guU
ocK7d3UtT7NUHKUdWRvH7NdCYlIBfePGGZxmg+RESr8gg1cUWWqlrGxcDXb9xZ366f4mAEUfDYKg
7Tv0qD68rK1704gSme/lhHaDnTkXxYxpQIYsYmWf6VB3X5zxnxPn5YlIqBH9SqqG1oeDAPx8jFJM
iyKkfkqH8tyzC6DKib3JetItr8POLIEeppVziD21SXxd/g++2beWAo7rUupwPqTuMrR0WAvewCgC
e1vWTEgwGFexGX7PVUoDxIu8LwKKz/fAUsxbSKSLjpHvfvzqEe0qgF0otoUVi6EDK7SejPhouaxh
ARAoPCnbDHoQcisgM09ZOji89flDUerD39ensD6vT5vckvOf2hoqTB+iRUUtoQu7Kd8HkMtBRal9
aEGswejJ0z8nzzhxixaGS75rQ3FAasVp9dUXr/DpIiKxRQJQuFBSBanXh1uxiBCZcOwh35fEGU7V
v1kjtKMpAOhroQyRRu0tmO3jYAOAB7OIvOqLltNTMjFVlZrVagwmlFr9n0BZxcrOY/KIav5ipf5h
ayyFHYf8RYA0+jhlvS90C4E231saOCLr8D4NqfDQJ4c7gMELehl/H5Zlr304ON498MO6jPp5nCuT
B6ryugrbg1vbh8zP18407/8nT7JhXCPDZS5ihu+iktSJkagKeVK3h12H3udU3iIE9zP9Igf841qj
xszBQgGdZsSHtebaaa1qRBk4XoYffe0jpFWl25sqav2tE+G7bRhX6ISJDaiZb/BM0RVwv3qHP5zH
1E1pI5lkgstEvv/YQEVzjkpLtk80aglOGO5NMF9GYF1MrLhVZx39Xkb7hY5WTz/+PtD2nx5OHkG8
hWOWTRXr/cP7SUMBLikYt/2jDoZkDxEAEzzfv/Iz6Ck1Hn/e+KNDYCqJljNBm09ldOlZTbdybZTv
oEySQoBDfjT9Jlx1s9BnzXANw2wzBwZ4V3VPP7UEzg0YIpifrNA/pSs6bdw8fASw0P2jY/dvS/Ly
D2uURg9ht6ds9akc3aKfQJEYwa6kRJtVwlpbFXV965cwwv4+dH9cOyDzuZw8+j6IZL4futkrWada
ZSCxODIz5CJSGrUuBJpV1sv2YDV6PTj+PT3jei+H+cnTGj4eFOUvXmTZDR/3JS0IihgcAmRNH16E
mDBWddtS6oUQCEv0BB/pfqmdJGpApczz9KapGhTgclzvSjKXrn8DURCf1dIO1lQaxBcX2J9eiPoN
HTGuFO6NDylc2ElZFiLK9pQZbEDlzbekInb6+2d/jtjhZtP14vBzKeJYH7sBtTmN4FvCbA/Oyl4I
GJzJdgDXCy2iyPkOExSWc98e6Q6tssqBL6+908ibf0gX+EAyz0+TsAIwwHDxQJT2K9PI4A20+tCT
P/tW250qvybupdpfZV9EYX+4YRyxtGk548j0fumv/pZ3xVI49RQY6b4wpE+ObsFhSZIT154epvTE
n9CJsvpz8E3qi+BW/GHHU46HxMiZh8rhx8kxhmlKW8NNiS7I+wsHSJiCOFPk9msV6SuzVU9Z91jM
N3OeqC8Whlhm/sNSdYRpK2URYNHP+7BUNdI/UUCLbE/ifDHmxs4Q1mUBaieg8tD484+xf3KhDA+d
d5qp8JbGiLVBvhDcth/aB6C0eg1Ey4YoaM/zl7HfH8fmt9f7cMPp0O69Cjm8PcRDt57Pfy1bIwWW
WQ3XpeVDFj8frfMYKNjfF/Of4i9CTW4hWltyQQ+8P0zqQHakRSrlvmtvbV9faadVK1HI8HTKM7oz
ayNCjxZdo60eUrETAXYN8wD0qf4q/LQ/n6HCpjVPAYYCv0k19v27oDkgzGQo030TISutLeDKfbPV
Y/+tnxofLSsU4UbsziZgKsYg5CkZ4M6C2fILgoXZ7vjNq9R30UEYDG8gINyBj/7B6UO+OSBGr9me
5E2iW4D54yJapQL4OoENwL0ByVPdjqLWa8cPoblzjBVZeD/0P/8+4tbn8ImvpMzEdINAEB8Vjuep
6xH81PRSkGZD/hd6oRGy9dL6bkwsRPnUtoBIAuIwfTZn+cIs2KtGeKd2RpSXW+peWQbK4va8Twn+
QHBDYzADDtSazUzzMN8ucEXnom3gWcbxtjLQByu84envHyI+n7ZsJSr1TBT/QIXq/XS5PD3tCjfZ
+3FGODplNZRkXiFIrLuF5VIiXwTC6bITObRcOuKA0uZxvIM6wg1u+fEXm9xxP28jOs+uAyDB5nBW
1ocF5Emd+kOflXunPVtW/UkBj9hF1K7JDbDrYlHqkAgtsI9O8WXMw5rKSI3++iDlFuFNOLJFvkuD
ZDjoosMWOH4UXpitVeoM+4jkbGeGbbUJPe0cVevdCITK1gj0pAcdmeFdFpzHLToKNPyhFZ3atQOX
usN9tozMKwMCQ+x3J5n29m2uh4tMqee09eVG2vVdGDvdWeeZL1lrJjt0K67jugt2hKPN2kEsgYaX
/73XPXopERKWSWvqS8empoxMy7Qt26aC6Ke8k97ZOg4shaXsstZGiMzE2jdIFBKST5L9zLzgbTba
eZoh0ll+vteT/1oEw09RBD8GneNVA/TgFOq/v5ul941Die5pdiNaJfZ+MPa7IqyzTYz4wFo2otrM
VdNuY9i0FxWs31YLsSXWiMHpCXjXYds+NGiipUMA+jFEwlolUu9oIL5yHnurtq31CbpmQDVBql0r
v5XXM8RwZFa4GPbVoP1viAemzXlndncWgJfTaMRkpx30yQxI4wJgyLCFQupbw/no9c9Oj2KCGtp+
p7JW73XUPoo4vIoVR3kix2Cf03qHkwdjU/VvWhuPfWq7+9zmHp7d6SxHsGAdRkCDUGBVjnHTIP26
dawZtwgU7FRLS8ONYcBYdX2RQaukQGqfDz7MjEqs/MpQG/brcGhd6xgOoEebPhGsMlQIAjHRslPq
Z4YczU6pFDMrLw3hT9UncTjbK///cHYmy40jWRb9IpgBjnlLYiApiRpDodAGpghFYh4cM/D1fZC9
SQ0mWXctyqrSIgMkCLj7e+/ec1OMZW4rHyxFlWidG1Tc469pg2c0NPxIy2D4Wo5XaVI2fpXCFNXG
BAV7cx7rLlxdYDWlKdGf1nbsW4cFk02oG9V9GqdM1NAL+Tiuf41qwwFMPndZnYe1AUctgxAOaax+
6WyoJm1mHFXptJe2+WtVeCCwqxxwiu2gifdBPJoOzkJhBQpA4kMWsNuPB012uJqRh1atA5apHw7p
KKRfAhFACBuC98XGjOUjAti+4rld1fSg5OmVgcg1sOgE+8pAHLuJkIOn94x8SvFt6BtK2h8aYbz2
bu8563ofIbLOZf/Xqg18S5n+M06031qiCSwGGzUCHAkCW7zVlds+2qOmnSYATz4veunFc2IeuJfe
KGDMzIMR5rldPjA9glSbsFTq+fy06HZ5chmvQlws6ftgZ4VnAcY27Wcvs4yUY2ve0ZMu7VO/Yuho
C8efHyUGrYAA4HBAssazaD079kTowjBf1jw7QTrNaaCPo1cl7K51lD0Do8NcR+FzGTNy4EcbY6N4
sC0NwmGqEspuF5GP8ZOTY1U8Q0dB7osvrHKl6tVJ5nqWiONjJquURkBsQyne18Ow3ijlBDAkUnaj
dJwwmhIb3Cr+Ur1vXpB/T0FE/9Efm1bs1f4ujWpCHVMFiX0KFAP8kOalZvQcJQODwTxNr6c8uWD+
HdCcVjNp+TqDO0jxc3tadeNphlKKDK4OjBm4ZzKwALRae8CLM+AtgJrQaVV/nugrwfyDlOLYAjcU
3J1JLe+64kdSkKFdFMlyCafGOI80I4MeQky5QRuSOh/RI7O6QneN/bKC9zOgpjhKyDbnOZ/uk7o3
fAUZ3maVDpo+6r28S41QRfVyngYNXfngugBzhB1M+XChqMqPieiIMI8d+CKr2M1ouw4lg0waHlg8
UxCtDRDBuKrQ4bd/FQcFb/xSu421iwX+p2hN8ZAv7ZNGOx15eXxVzYp7HAf+vVmOfiP/RE1QDAap
NvHq7MvNdRbTvutw/PcN/crV5QgSuyLxs99OJHNPH+G7d7mMgqIt74ymczx2EIcyFhWJpTy6HDcj
Eglam0QC5plmmKRuje2/139NDSoWTlTDObUMnBGqqZAsnjYXnQMAdwA4+DOHrFQ4c/la1+qti38x
xbIJMVkJKsmipo99IFVtCnOkZvsKuIkCRubQQkPxZ3TLTk0LPjPq6bkoNc+2sAMAceHeKTAh8vJp
tCAV1iNgg8y26eSv5C0M2YWrg+51Cuw8dRfMTJbvlJZTPT6+h1nv5BUj6jZw6fl5dcti1bXAYYH5
4BGUNDqNyIiDooIikK3RcS6U7HEFTt9RUl6pQy53jj2a+wqw6A6egQgWhPN+ObNOaXr00E3lhdmP
hEAAE70alHGfqMUalGKxva+PQB+Octuw1WRaRguF0dn7SlC3JoNAAB4uaDfeVEzhAAN8SvF1anNz
qVOh/H8uyOHG1VVkTXSJ3x65IhCdEoU8kk8QxJsTpTljraZtYq6BhX7t9F2j6tNvaOvgf1EOUyC8
O+PllaMb/YRc1pHN0dErl+wHEhEAmV7LURq05nmJvr6pHwex6Fk5u9lodVV6oO+nnS5ucl3GcxGa
syl2xlAB2BS6vF7g7+1mfVov89Q6C2pXT7fhmUx6wZo44GZqZ8x2toLrcRJ7ChQyhFrN+uY3+OTc
y3RUMxBibxIK633rKlUzk7tByypl7LAri5MYaXfkdnencAhZMR5RRtL2wQr7pGAcs8Tq0xxAwx9f
9r2efHvs5Ud/W9siQzJ1YuRRIwEfeHfqraSFdGOAGVEpIJT6SbkykfR7VaSMh5ifrWFlCkB2Wb6F
N3Q0up+JXR5smffnNjOxuLjRPt5IC3joH7uonA/CAcJTyPgg1G6Dh+CWUHuqEMOc8VbQjQQPHF8B
/iVsArEOmFrwA6UZZrPx2yx7Z+8uDB01d/L6qbyXArC5qDkvToxRXcxcAT1FMd3g+wTEhn+9bpdT
n7ivmZDt45rL7yrLz34y2jVgIJ1/BWT/Jh/8p+sh0rFrwBdmoZgTpCyTjVeibv62uglRWx905izo
ZbOOE36iHWF/YVeKC0+vkM2mFotbQin6zXNufuxJ0OtHXcWHspHMvv/daDdMuMy0NFScmMx7nHal
YRmnVIWQOGqWFioRjTOXWAUnNhx/GrcouaQn/zla6qsiaeqrRadYLqN/5lQ5t9j2w74c2ANbk/2u
2xyCtnpIpiEwCxIANPC8IT8IRucemMg4j0dnWLrzaLFJGe0AtQ8osomtaeEAYsNTuWm1HFojgPgs
w6wbuXOxA9D9OFijuGzHpuNQ1mX3dtf805O3g+//eTG7OqilvMlnzd0NNkCCVgzb5oypX1UKD6sg
ifO5CBklZ3ei5//IpAk1Qc3/zUKif3gxEAjThdzkPzRMt0Cj/2oMAN1hN+XsEU4DpmrhDC4W/+Eu
mqz1iOk+AfS5/tMkzk0PSiEYEssASTorYeuqd1GDkvLrz/NJfwO1A5o6dgp8AYiW334evWsbtR30
JMzAht3l7ljTbce7zaihpZiKgaoXunrBrnIAJdKfR+hZ2JjhUjWFephGcCxNihfKcKf02LSj8QA7
KvfL7FLKSN0ZHdSeVYFEtDpue6gwW95TvHB2cwey9CQOzcktHyK7S29LIjNmc2kvxXbSn/P8N2wn
eQlyzQj0ib7P11/9o6QZgRJ1OdsW0hL83u/WKMeC+c+Kn4SlqH9LU5nCau1LLOgSt22jQEbtBfWx
RpVVdheApJvHMV5vqQrMq361LzmrcBZxlJS1X9nlmUpxLoyKN0O7S9Skuhkj7bZonezhmw9ubq23
N6vrplMRKiNrxBlMBt91DtVqHDsYE3NQr03H6qfj7K2iKhiNdSfoDQZRjkHMHiLp69IQXmUlt07F
82RQxHkC73I6GVVQW2biybnt7zjCXg8IUfy2Ri5quKGjSZAsDLNZMcfxMGZwadIeg3sPTRUMHHET
optp2CaP7lJXnmhVmttUpDtn7SH0OeYJxkN9xERT7Uzs1hHHpkM+5wUyCwIdqr4641UNjrpiqfhj
W2hpPZOQJZ/LYy4gStrt+mMy9PEIejX3Kcxiv31Z2hmQ7fA0z5HNkbu4tDXRQKyh3s4yxT5mA2ym
VNB9IhyLaFASQ24rZSJkyaohUrUZJp5kvENCejtKF6AMFFLPJYWAStDSg67srJ1NDswu0hUbMYd6
2bKl7zVraYJ8ro8Fp/trCp8Dc7ATavlpT9+HGiLplGNl97e16QKDBRkBKQFxGcwVjKGZ4tVYzgGM
4PrGn+HsMifDnzH5BK6URXQq0M5vJuDlkHFwlSgPTxIzc2RK9Urfyu+lMcNY0UAIJZCxJiM7Mm3t
A5JUXsZufE30giSK1LhSorY/RHdO1c+oGhNiH2c83nF5A4xEnsd8hKHaJ5dmY6JWS4Ytw4Ev7AyQ
LLUYBY8Ovsxd1hx7Nfi6AjEci49GFkZt/c7yKgqzeLqc5oo/ldYkS2nFoTPy0JTw2RsYhYHsntqc
es2abSOEr6OtFUJkICJ7ES/Rjp4veRDJcxI5erAuI6lmN0Mhk7OL8sqzVrf3zXru79E4nSqgIzRk
54u+ApE1D3mC4/eFH8IgQGo2D1k1H9t14SltRO7zOxqXk05OwwTrhh9tgGWFoZxsy0g3TqLZQOLW
vVE2U6AN7rhvjCW91ImNzDPC1RQbSeBopUfVUILZkjCVlQZshYhuJqEVgeJKZLBRBiApZ1eBZkv6
imiPC40xR8VuLArrCjofwVWR8VhHGozbAcAt8FzeQycNbXsE3eZMuS/tqAjcfqZCQPuHb1qlrEjn
1iPJZzlEMG/9ztZuapfb0oEA60ybsBI21aBb6t/DoBUg71x50JECxy2INU4CqJ2sE3z9bFeWyT+E
oN1gYH+KzfXnMtnHaVhQOZXra1Gn3ZUt4vvWfVlEetVrSfXD1Id7OxPlySiYtJZtC8eBvAsteRx7
V72cBehZRWcxm/adGJZTNw93X69nH8/zrmqz0romgguGv+/O84VqzqroaFYkoyAcBIkqBnv2aKnT
5qwK59SusAm/vqb+YebEEsp0YTsxc03kLW/3PcfuobfxjgZlBimpjCIcxpRG7DpmUGCXL/JS2RRW
Jn3NDGqbs6fe9WqC7wZDL/3xp4zXTQVELV5nzyYF6A52t7m3xgrEdqKE5hhf9Jk8D275o+0Cc87w
XxjI3qLxryqIi4gjTO0xf38jgqED1UD+nrlTZ+X31O3LErl1pxc/skLE38xXPrnfzFRQs/PtbXa+
D/d7VddsbHjsRekZ8Kb8vF5+0gAavZhyWww/v77XH6dsLhUAoCt0wARJMt1/e6+1KlHN3CEEaaIX
sHPg/Ip0+RXVRF/ZCfkH+pLSWhs5emy9gM33/vUH+OS3RjbhGGyXDnrS99MN6bY5r2aPG85oCIEZ
1YieF9K5yCLQK70TSZ9fgGSLWXqX268v/eE8zVdH401Jzt3mnPVuiCZV2eZ1PcyBCqyS/u1eG/CW
8vV/0hxWjwhs/aXRn76+6FZxvzseoGXbPD/bdSHNv73fcay15mi0M1Rw9lXRsuk2ltS+OT99LGD4
bhR4/IfSk5bDu1cIjX48qAbPERgq6TGSkcehdbGAGyqYZKQ6xzheTxiANjd6aZH1Bz6wrAN1LsX1
uBBf7FrfCRE+ud90BRjXoZdBrvS+N2Chj2sRbs9BLGd7L5UlxFO2hyq0zwT8fJtWojp/4zO0Pnmh
hEAuhu0JgwhCybf3u9WtKGrddgpWpxeHIm4Y4C3OLr6wXSRTtZn/UJTqwqGa8DuXaMbexGpvLwCa
3aTYrZkTGtr6k7+j4BjHXrysRLBERkWLPcIl78a/1O5J1YjXjaywB9tHew64NnDccoVTYC+A58V9
iedoE9rjcyM6snqRha0GZJDckL8GYLfkT3Yd4lfJGa3V2wtEpi/zugRdbmPGbEqxa1Xg3E05eshI
G2+o4mvATzf9rOthVeaOL2qDunCCSGkhXRVWW+6WvO89gkXoMhoV0P1tRD10tSeH+yyP1CBOMVDX
OmhGZfrtTEvyTcH6ya2nnsIogwGdE/x7cRTIAbXSZDkFWdkdVre4imaSJTW7ex2NjKjAefzmx/7k
3TI5rG2/MgYkHHVvf2u2wK4zOvCJYOGI9J6zFJ5Y9/r1C/yxNEF2SGOUPYr4WiaH795gpWRSQQDO
HFjA4I02+gO9rAoMsTHbpNbdk5RZrtW9FkeEnOXZ9Wr1cagVuh7kBqezqJlifvoJnNmWqxQlV4S9
NX01P6Bj1aCLxpLVL3r5+lN/8lsQ8gFdxtFQc9Bif3trjDmSU98qU9CyjM6KAgAd7xQPi3wVtUUu
ngKo8OtLfrKyW6aB+c9kSI8R4d3ymoB1Sp1snqDRQSN20mejTNFiD9Z9Cs+qeiJMFlpPTfDN19f9
RO+0wQlM4AaMm9H2vNtDOaWZZacNuPokU5rKTG5xajBbYazscFSbB/g1UTM/Za196lz0G6Xzgznc
j68/xvawvVnomRzxzQ2YC1TuPDNv73ifm0KxpzIPoQ3ttc4lGNDNj87qfHOdf5+39xdiQ0EDwVHJ
AFz69kLGGo8i6mjncclzbEqH9Crryam1H1BpnlaTDChbIw5P0BFvHHC+C4c9H4n+LgfPRJYEaBPm
u7a+eXBMDgESQmilccK3xweFmQxuDPQQAx4DA0EBDKEYIJByY9SpP9BNhweFMMvU6jv571gA743O
HZ47VORNMR4kaW87ubg3//f7aws2EsPG5AJc4O3XLgG8rfyCGQqdEQHK7P5AnnFaNkHG1xf6RGiN
j4YWDE2YzdX43jxPn6d3s2rNwrhZ+vuaLEm7hhfXXZvx0R4gtq56HegrJhAAgNF+jinFv/4IH14l
niU2cVUlupHmwnsFnzKaQ6oJnJUugGxzlZdMp383+KWbNdorIPlId3SRSOFI+PrC2od1Y7syz5Tg
OM55/P32WUoSAKFPZyGVLZNHVCOSLQ14r+L6eY5tIssvW+aHIOfUEG7sAuefQWt5707Rc9K5L5qC
BjpO49Aivua7T/fJO8bxZnNgqbxi+MvePgN5ouSdoaI57dT2vkhwjpCKiZPaftCc9LYWS7iZyqB8
U8hKCgJ19DIyVqZ5aRmls//3tvLNY/lhD3Lw5TCMwB4KCALv5NuPxKB6SFT4sWHfTy8Dedpwt26/
/lE++U3eXOLdkaaRFXQlOaVIYEOieZGlda+xuQmPMVp+t4pvr9G71eXNxbbv+59OOMqAJbVJ42UE
2tCusag115DpAaZP5e/X3+uzS1FrUgvwX4Aa3l1qZhydmIRPh9Jar/DXnujHPmoLcaWqvP/6Uv/+
Xe+/1uZes3B5cvr916X0n68FUjMtI237WjNcODNDspf+05mdEcSEydzEzHRVp5B+wbrmuQJBkD5e
0nrtuxLVhtIexnLOLpve/WfUf9sjTqKE4Q/Cfx4qmUOxRwa068+9pNEyQnfcDc0vtiVovAZPqhqd
ndKFMJ+QNjuRUpkaRNLo2dlYCur8prEhQq48nsDskROsI2t2vc8ix/bdRCNbPEvSPYbY0f/mtmwv
zLvbwoJKq4cJEdqB95tWWxAcavaoP9xS9TOhweLS94ltHxQ2SfIBWdk6hbSHUnevrWEDlXUp+VIW
WZgz4jShDC/DyDimJjsDUfidXs6szeWmEmjTcLZThHilYErfofufSTrJ+iDTbFhuKjlMORAqzvJP
md2/ZG12P88yRpyC3k4XGCq33Xypi3uwVvtNaG+PrETZVIwBxf13S8snd8JEAKr9a2+hA/3uPd6I
KUlNZk0oB2b8dT/SXm/aXzRqWw+QeOINI9lGg1FfZ4vOFzLIsE6c8Vtb0Wcr8OZIho5o0QenMfL2
BSRfA/FWWsIHJK1i1FGMizLTgmotfEa5z+Ya88QQCUNyQPKbKPbpYuXncNtZu5I8xeOikU0x3ZT6
EJ1sC++0jeUta9yHMbKmC9TD8D2MeDq4tR2qVi+vNRU9OH9gs7cvi78aCFNIj79QMzR5vXlpd/0Q
lvI8Z6Bk+nH1G+o9lHC0KGtJdARTVdpxW3u+Iy9k1vtjr9CHXAUxhoZLPuXUhYuPHOoJVs0SENfY
kgAEJFQttlalMl3oYNdptJXxhTYsA4W4PgeOpoflAkIoliDDGb08kTRD8NAG9YlJRCrJJOBVYeDs
qIyQaDqPfOM9WWco1Ir2OS/X37FenvSxgb6ZgXwm34R0TCshqxsJWK8J5J4ThXk0vWgG+dnGpMKf
LxFdrwPpSG1pP3cEsZPv5TTe8wCOecfZL/VnmV6iVh+Dti+ORTrcxzNq7TqbKpr0Ef+rJYOL7BGZ
8Y/d1jb29LBuk/mPqtN3HKpFDchFBvQ4DH7UDq/CjW+dMrm14/mpz+2/1i90ob9ycj7KxYaLNdkX
GBx7rSgCIh0u7ZwozrbK5x21ShO0hfXLSAG/lDgZkGAx4RaKq9Fthj9XE4awc2IWlaUUJ/qtlBqg
LxupcHrcuHJwyPO9g9KSiJfz3JJ+ZcR/ektFNXtyjLnYi8o9GTwqu9TFB1gN9W930X/+O9BOjfk1
JVt8t5neWjU78s7QNTLbE+CLV4XE7alz7kAjYZPqD3PPqbBflVc8l2nY6qXr/83ntfM67udO286z
edaeFogmRGB092mUpZ6W92QqY1Aq6mkNYiP7iV8CSidi64JTQlAjOtwRCEHO11zgrKZR34+cVBLC
vPYVws6dvo39MUpGa0fMrkIqjMO0ol+McOU8tee5Eghi0Mx0CraponiSpDZ4sWmfZc7oQcFQspuM
KfXXQn3s8yp0kq4jsk6unmnxjzEynOhx6PjBEUGV5HeaizbBsl8YJaoXtmEjb7G7AVe6g/Bqnv+x
hz73XZPHmBSYK7mide0xQjROdr9gI8/b/iVH+HCcrfLONJT5NEi7DbJGuZyLWxAuySvDh7ONwWMH
WDi7m+r6ol2M7qLrah5dVFX+IPLmanCRQs/9umkcap0k44n+dakaoTQ40Frqma4m2U+1u4TLbCNW
iPIykOuTZqW/SxLLh+6WU/hvSTMVX8wWLrTOXsSPCQHpMGXdK3c89cko1hnQtHao1cMPM2uwNQBZ
2q1jK8PFJBTcYtXyZ6v50fBsoQKAkkUKrnWIlemlJZU5MBWMKUiw3B04saAyI4340xMDUvvYzHd2
pDV7V3tQTPITW5SQekq0FUT4faJF6JD0zbIak9VEL/tAzhECAqXdEgysk9MnrAdLCPWSNyOi8rXU
WxX1PnDO9VJ1c/0wuuSoNf2V1abEgVdj0LeEew1KO3iWu4X/0tj738oGYQ37U7lvBC5qYrXZnldE
XYIg+N0MzzFunF+oXDHSqsz2+kYhbGcL0CIpd4+T7+yM1oVakEi/FqvYIUNv98iTSE/X6sNI51nk
r6a0bhSnP/XdU+G4ZEAqo7/mhKBLlfGv4vKgkijCJIrzQw1DQKPp3WboYzWdits0x5tU3ivxuB5M
EtzNMjf9NW2Fb0w1yQFdLT1ChkpXfSYlgLAUVg8PC6mXEumYQ+khBK3wC2b2Gv9OT6uQe3obZ8s+
bYvhFDvdehDuL1tPDr1TDhey4vwTAeA3NvKLWDRk0tlwTRv/TtenJ5n1FZZDfgq1IlUgnVBGOv1B
5vxdWqZcDIROszreVF3ueOmgYFmvJVLcxQ5nmOUZs6Dd4NAHtjFgpJrJRnNhlGRfMjOJj7qaPzZa
45Eb6g8LvS8x5kcC8aDKTkxOBMGRodhae2rzkBE37boM+KI52UeJMjAO2iblgP2LfjhmxmIcpXnU
FKZ50aub6uSU9H8LMfeoKekfGLN741TJ3h42n4BVYNFpXSfM+iQozVz6k9EzPyp3CgJlSBdEfJAc
E7TkIjOBv4gM+Ecu6wD86eK49Are4BkxFiSOZqmbPWZ2CkDk7lO77/voPIoOUX6BLl1mBqPQxdyR
y4F7qNLvXUzzm43T4Y0kI3o08K9xgBbeFvsmyzo7J5o97osxNYOBPA9XQWS+Drd6UmsBBPA8oLP4
E9bpr1VDEFwu7PRrwwaVgn4nyfm85p3qcdtISu5vbM09dIJs8W1JUnS+fB29qkvzHMfxLTg089QV
v4fEfK7RQHmGYp67UlzKTOXzO+nkMZfek0OEHs23ZdYE3cDGn9rMs0zL/gF22WYzJMiFbCVGioXj
DWpzD69/3TutybXYCHiYIZDXvFWmIl8GeFFgrG8tC+pqlVeBqqWnvLNUD431ihU5vgWd4w0J4lI1
VlABUp35cSqAwjtWs0t7XMvKANG0UHT3RlWMn/VkA+HLk6DpiHYoFRuKhHa92mSZFdbCw5fJS2sg
xDa1cshCvWPui6mN953aPEVEpJIo4N4smgwWbBsAYGtUvPhGYuVGmTgPLDLdogg4fDSW8aNzsNjZ
gCs8ZUXGapyiLBkOtt76DikF0wo/BCR4G1aMsRlcc3pY6N/QtbGQlR4R8nMWR4/kZHGEhJ6s9jxn
XBaRDG2m6rMOlntP9h/hjRGZNZ3a3cc6tGLa8EAex8art+iNqHLVvdRjKmdSV0srC2q2/91asQbX
oi+CBgkIEXeYRFhItKCvEhGCU2jTcqfCwTUwP5DqMNT7JZ/+GkmX7N1W/YeECcsDdEUSoDDYy9bX
rmRmp/Pc8RpiTlDjS+C0g13c9zN9AdspwSyjqO1lUTDFg7Kbw2H3iNSQnqqK67Zjn1A4BO41fbpR
CZAjRYz3OaqwOQkOvQqrq99n5kWE3J+lECkqbJjxqlyNeQ9f68ypp/bSqmn2OtGHasu4dyzXHtQD
ui0mEuh5FFSyTROY5joGzjIknu482Ql9dwUZWAgo+qYsQR87bbrsZRJzHDBXd68UBq5RY2C9obyj
c39SpBp0SOcDOoRhAiRqN5r1L6fZXAL02X2mhkVjTWSuRru5tW4MtLzxoDm+pGZCa02yvABkHxQN
Go+ShHFQK+l9pnd32moreEfy10rrOXk6GeISkdBciWLWjAICc2/u7XkePD0Ryr6JLSOYE/L3un5U
fbAfOIOyZtcrPpvSKqFauJyzN9hw7pFmNoaYFTnb8QwRmy6WQ1xU00WhUWHlgjjiSiHnhQSlIV21
bwousXUt3paexta7N8DG0eD60Lznb6xqjtxRIPLsNdKWQGRb2TAYJG71+EHp2nrLotU+N+VIaS4C
OcmVu9+zEW7bSZODzHaXjMJYjIdloZ5piCleh7S7SyrancUzvNveU3jYvqmbPynSqJjxNdGAxaH8
oZ2QtlaeFDQNAg7xL72snwX2ntpw812DWuhIx+Zpnv5UOYR/HYUEh4zJgGfbIqoiGcOziPdyCgA2
gHMu8sT9Tnf8oSlFfwz8p7NhCgAVvZ/ERMvMq7Cds12pX08tPd1ZV7pvfsFPxvYqPld2J8BSdHA+
iI2Rug92k1Dnm8nCxLxu7ntePBRyzQPqgpdYw1ohBtjsedm6J2VR9kB0en8kdfHglpLBG7ava6Ei
n5ih2/gwip+dcTIPUHcLirupwU81qJy9i+rWZlDm9S7KoaSxPY4zW7x2keHpcNvd0E+EvkyazsLn
FP29O7qXsHLSR3PaC1riZ7BiPN2R+iLcYjjbSf2NvfvjrBMiB+gFlYKBEcT7XtZqF4LwsI42YOMm
uxwBELUY6bpq3vM/UFn18VOnjd9Z2j65LMJeC2wKl8Xy/W42hTrKRtS1JOGKngQ114CIpreccBJN
EiajDVesjq/19FuA8cfXF3ynATIaDsLGaxHvWrGzna1zH8kEJFIJv7VFrFf1xXypjwuqPCO7WCJp
+03CKKF0/kRd9ki5MOxjvZhJuKiQOzkpvL6IvNqOR9NayEB1O4fUKv223AJYkamYxxYoDC/wt/31
D90ePjViPRYfgWZde8/GFI6syb/EaKajad4pMr5AYqscHITPfqHiq2xcdqRxSfwlt06GHnOSZOsd
mweGf/nRVifyLTiikrfgWAedBRf72V+mxNGxk+p46kqSJoe2OE4iv8V2Rgkj0mmnRz8QlxLbvL0w
s4YwrBeM6JXkTvYTJXui7A2M41dJnPl5JZ+VTd6VGO1LZ0VcfY1sLykVQtvM/FIqFC8gbqudbq02
LD5COMsZha6qIQWDqTAerIZ8b8q2gTSjpz5ui4s878gc2UIO4jG51EWtXMWFcj0CtgeDX13EtqOE
q+kiYyqnaTcJwVvGZrjjOPUnpQDf16X9mjbmGb3yeGgGTd01wir9VR2OTcSfloP8Y00SjWk+PhFk
inp5UcNiET/L1cUjbC/jabXpw1rpHGqpIg9Zcc7Th0wFmxNnRJ5W7ex93eZkxXi/2biMQjFEoPJ1
GJy9fz05mMa1petqoKa0cQwjgR25UkxMpj75YLLGQy8kqRUGDF9tm19NRMY/RZ6uStVXexeMZlFw
05JS50QtHktR6F6kJ/EhGzCUtckz7vUrgCvpbVsst0ljth7bWRIM2Vm2tXOnRmCfI6gGipbp5MVG
fzWbhCoJFIuk5ZSUMjJfnEn8s8jKi8mUerTK+VGtBno9Qp/u0iatj7bZxKHTt0cyboc7s1P+FLrb
IcHrnpooyu90Mfyq4stsbMefyDb1sAAm4NOl0wNDLfJAimr1XC0uDhjX3R+ch3PvIU6kxRixuEzk
3O/dhnzatc8J7DLMq9ZJxot8Ip2zdrYsxYIQgmzqaJSQYhHlTIfimY5CbEbYMSOccRzLL5NO2mfh
bDMKCJV2jUqzVefGG6dpIep9hyNGuSyqbEV3/EBGpCSbUvEZ4Ubh5Obceiv7R++65Jwqy1mwrHqi
Y9HoG+ux6OqfKNXPHQek23xdjqub3arG2t0MVXJ09aQKNWe4F4lYgn5aVE8o/Vkz0/IIui5mScmz
oLAjgh8Ag+zoDK5h1xLfYxoe/YoGi5CV+5OFk4U5pF+thLnwxjyW5XyeIjSv5Ui0TakSwVSXe7fQ
kyBqlKdhWoEpc5QJCT15cDMDeWLb/YJDpR+RHf+CY4G7cFwMf6rZoEQ1YZRSG7qm6UE3iig0jYH4
FRmZ+2xg30oMzyBVFOKKtdxaolSOHLr94kfajv2DudjaXvyu2zj9OVONXSfK/GdAKwZ3uKcnAXOQ
8q/eklt+AtcvLjXoXwHVkrwgLwSSGRIXr61j99DUXXWxIqc94pxLyIYgvyoVZu7b8XS7rNZ1ZfIO
WES6ZROHxNXourDNaMG7imKGNErhhPE86X01+ko3VmdzvtWmq7Yap3B0rBJh5aaijYlpshxqpqbW
48tqEZcArrRr6WhPEqzao9bOzYlyX+ztqsq/IQN9IndDGbDBPjYXFi31baL4n7lPjEwD24G7Bpmj
korESBVvxIuprxgHoSaoNqLaCfbcql1nNWLbrxeeDxOujYAE4hq4KDMu5Alvr+6oTQ+yCe9VrTrD
xVT2rznSvH0/kV3fRMvD11f7OOTauFy4sHS2Zhaz9zOMRu2yziqEHhTKzDqlj07QQAyiaDq3Sk23
Z6JX0Op3Fp6pC22JfiIqVfbsgDPZQk3jr62aEB9FzaqWpAM3Gt2WmmDlXlFRZsejyhjGmDmjk0jc
L+m1bubTqXC0cJ3JlLQMg6DlrRCzqHiDOY0vcmcpabStt0Zl+1bD3LpwG8zMyFZxnRyLtZ1o10lz
NwzWC9C5hq4KDxj3J+Upm359fX/+V2z3pubApAbJcZPjIXEFMvL29yg4fsZYH2jAz5F64aBKq+qU
7gPkwPP/UHYey20z3RZ9IlQhhykBglFZtiRPULJlI4duZDz9XfA/+US5pLoDeygSINDd55y91x4C
LYUZhbWb/CdDeSWvnd6OWjJ06IESYjK0g5Ks+3F2J79khpfVensjyt9RnILSLxkS9H2KuZc46t6Q
QdlE911OOWvO+htD9T+Qe8mg1nI2ArloZ04Gj1LrpkfTSmToMgEIesu60ifLfGnBBZHMNPDnM/04
N3SoKppr6/zhR1tn/RPS4RSXZeJZ9SEi1isgeOokxfI9RoWBaYB6mmk1PrxSic6zSgNlNJM5RPlJ
Beo04kkfY20DzKCApqZP+8l0x6M0Xxcs/XiWc+3ZtCLcLqAwruKBEKNKVNquHerbcfLya/yzGHaF
SI9dluATqGtaZSwu/aD1B6sr7+cmJlA8N+NdgW8AF5eQu8EkWcqS+XJ0olVQ28HmGF1xu9Sd5mtD
+8MqhuaurMoH0576a4rdaEMydLJzafEuTrIrEv1EmCI7ROHAKkwX43YCPtDY1nDWdcpzDesTu5VP
D/xZK83x4NGb2xqTu6N1EKSKFYd6YsujSZZwqsbpDpwDv2WfHykPrNus0Y6KgbNgwIaWORE5vcyb
gCFahPG4060D7pVJqO6Rj0kmLZo6PeiwHuPszRgZGqYSNCavkcsPl7l5e7ATx90SokMHfD9iakFW
Xr9GGSmGRaWOx67gMUASCaKjQOFdNRABlC46zjj6N9kiHniU5+8krEHuL41fFc7yE/iCW8pq9Wgt
+S1945u4a9w9OxVJPJbWbz1dCd2hmH27rh0/dc1gtol2WtAYaha2ji47O27/jG+RwRdJ2kE9Dxxl
jc7aT6JzgTAzNOqta3I0ac5Yp5x+eShSFWzEhJ8SaD6Tucq6qpX8IS5qgy7FoEGcjR/Gmf7/Unto
EZO7sZ5nerjGW7rSEZ1aE7RvZyDiEBAGHCSDfV1WqIe+eME/HushXqmcbbkDWIkuK1LigZO0a2Lk
TM18boeuYZ5fVSeq7sRMbyCNbZO5RkBTxN/VHB+1E0XlF4Xg/6R17xcZCiIXfdZfWxnAkfeLTGZl
thGVyCBp/SqAMvU4SL1p16/MK1ev6L0Sg5pmskZYviF8a9loM89UZWDVIQVj0CrOj2I3YjWsrT/x
XFr7EuAI6N3pSmS+PjFxQiSdM5SmpTkRkU4INDOkCddGRTlRuCTOKQD3JsZrMCtqsa1VZ7o26IfV
fXqmfRv7qKMXfEB46oS8jVP7Jos1lXDt51TmI4N/FyxMJvDeqOZd7Vn3VlXcCwtvGVovZ5sZ7s3U
siqZinE1LEQ/6bGgN2g9Tg6uBFnfs/rTwx2zmKrwD/PR5WjQFShjiHZMSe7BDiT7BbjQRpfjb2qi
cBZJAcEHw/Zi0SDpQUCN4DNIw0wyX9PEQzTod15c6efCdJ8Aa0nmFP18GM35zFn3JkEgHU4xZJ51
Wulga000ZSYTNpKMj6xndxrzTVvhIbD1oQ44QRIdm+kPI4ln2yQmtl0nEjsbUCKoIjlC2yvDRPky
puaDsgvVHvW6TRGmOms58v7hqB2UudbIUlwNO11ODKyXpiI9u2PDiHY2HWfeTMCMr5+/GbpzKSLS
VHpVNApUjgdYHi91/4gkU9UYAXRMFKtZS5+gUdTAKN06lCt2ZEH80uv4goaBMoCy+1X07XIQtvdc
QInYOMMEXpp82KsMJ1U4ExAKVAEpdbMU39tlWs1m6vhtLjBu5JLtoQRwAffATMln8+R2aokhQ/56
i7oM7zVGNEVTnxHQ+rHWIoxPIRh3NGp5dfITEEcCq1Vt2ppimoIEoApNZT3bMMOpXwoEXnhDDkql
EcFJjXo/f2OW4gRtDMgOfo4kji5HzM9pNbRstN2duVjsV4kVRpGjbxTVZZXsVaZPKP02dTtZLAwE
pk2Rqz9G5U+GHRna8dgNGUcMPn3K+qQwCYe7pL9VvfokZmNPoi7hEXHj7GlFaxtpG/cdWPyzKnXn
bBreNoV/FGrSALZJ4k5XZzER9NlyYMPfk0JJZUyC5rExYRlE1XId4y88TGKJYLK8NRr2QUoJLSBo
uPbVTFv204jFWutv0xlcQkVnY0vPTTnUHdfGPkZLjFxrO/9mDnhxq6g3Npk13GEjbQ4q8axeLuet
16eMjNxbb7Sp3oknokFVbMakuxP5fN+zy1+r1ng36ZAXY2/ZurJRr4txIpY2Aru+dic2ZoG10Bb1
i5WUi6/X3YvuYlHzGhW7Tmt/74hNbZN+2kr3VDL91OJlC1B5CkTZ6kcngVjCWtEM97EWHWLi7LdZ
i3TbsUZAWzgCtZSVpYGtGxIDHOZt2fiYhdEQ61Rn5mIXoY6hjkFYP+2rUQ1TkS77SHPJEpidg640
9IalsUtliRLWImLcISjQgMl0rebzVksUEjKdvj4g6vaLTM2IHKav3sLCtjiv+oNOSmLZzMq3ckgO
eHLyozsS4WozJCc310HIAG/AZiVOzu1qsEtmLzoQ+v4nsyL95GZ9ekv545FSbJR+XprY674pGebs
vF0G8uzh+sQy+Z6w/98p+tWQ2+RCsa9tlVQoT/qDQKhxirJ2p+a4/1pluWXUPQSjrQn6Jz3YcVk/
Z4VQyLgCf26O84ExXDiOdnSwH7RiNfBM6bADKuSjbjPPkC/Ersq4u2bD0FWbfk2YI45zrKUEUldB
ZK9Oe4fJdzZU2kaUtqCUJRVTT02e7qjBAUEijppEL4mUB330gHaRvshkEpqT69DngGLU+tIqrDAf
Bc2AJQEZU7agiEV8zzsM0wpTjz8VObnjIzQZIzlBlLr1eru+TXO/r+l79Pg7951UAxqE5Ah3E5zE
1OtpsmWI6RcOjXk8LyQF29G2I3kkgNolkfTYHt/JPON9T6802juZlRzSlUsfaZydkCKbCE6eP19R
/+qN/7vNU9Zx0ljTgzyCp0Hvv1/JZbEMkzc6RD72/R4iMI1Dl5McMSEPfZb4vSXJsXCTXxElkLOk
2TYZ2cDBZe5UZZumrfIwqxa5dxo5pbIY6xAGAOiY/Cd6KRjvjQWraGJi6sTIJpZlWI4Rw6zQAHaM
1L77TqNto8OI3adEdm07pbMRYzyj1Lg2M8zDuBhfRdz9+PyqL/vN60WTSoJYHJM607eLi06NHE2S
1YuweiQjHtxAOfHmYI8G4Q6pLB2VxkcTJL9o4GkfyOd8MP5wFHr4Smw6eRft5rw06OsbjQAGNTyP
EoOMguKS5WZ+1twpIENV2XmTXe0GOF6i1cWuWLGv9TigkV3cey+KHmJ2rs1ko2lX2wpDVpnek6wS
cRbqsHDGFh3fqkp3NC9dBBxtaNg/vMjJjhyakEuo89nsjQ6RQyJ9OY7mtqp0VAlW7G2qpHBOhiar
jT1y1M0Vh0GqDQcj7Zzk3BjfZFRtMgFRAg3lbxKgz15qqt+RMh6dwX7FpTBc17Y3na3R3HWS9aNH
1l/08H1jBLmhojiO307efVPaxpUzlPd9pE57Wj67lnYeW2g90oyJ8mPaLDtVCgQUo8LOGyGSYyfJ
WeLGrTIlUIgi72em4ohCyJ4Fnr10awq473kcBSuDSWWql7e6jJ4Gu76fLSDsjdDxJKH9lvwA9+ZQ
65sBdDG5qhwieC7PEa5bP0uI+kURDwDt0FtKH9ZNUgemPNZAl5zG2XiLxO6OYT1L8OWDEZiQ0e9m
xmO+ZTbCh/k+7hDVqltt7p9gPhGe7XX0Z8zxxiiRBXr0PRHM9NaAt+vPXAJ5zFN0HUo9Y8Jq7qac
y0OqIq+sakRIpCY6W93VSgE65LAVgkExv4EBVoEN0lYfEYpHlXv4/AX5wMvkCdVVxmHIaQ2VDMkL
f6UARJyBsRJhkdXzJu8lkzHTdINYVQ6pmWdMgjPNt1FVWULnN+v8MU6WYxZnmPfV/eff5q9V4WKR
0kETGGCHPTpLl5klibCkZ1qDCOnhis2Q0q1fdFKatTcnS49KhSbIFqiVjUZLWCPtGOGvexMPMCeb
sX0d1l823hhSec4jSZRy9NA1I7OQxLpHCUOUiUyIQ4luq7J5AgPgBjjjHjw4TVy++O0my3OX6Mzb
nfqUd4wRHIPFzDHBwcj8WU3r1zypDF99skVikkgOHBKB8bOFQfsma5j2C8Wvyh6Sd3co9e6NaKa3
pM0e3SVpfQBpx1zjrf38nl327P7+gP+5ZRc9onKIOlrNLHHTOr+fDL/FB53Ht6JOXj7/pA/Nyb8f
tZI+LWiWK0Pi/RYCZaZFqVSJMImdX4i7fLICuT2rAX2wXXz6qc5/ubLtB9RxI/Kpz7/AZTGyfj5j
7NW4QHUEw+n957doOr0ljUXoZiyomPzH9WDzWirGnWI7PC9aDLAxfrRhv3z+yeuVXTyXxLqsSnzY
UTpP5/tPhiUu2LtkHWJswCHXqgdIcz5C2/qr9/Ef12gyllUNCDpU5e7FxmGPpYT/JOqwLMWNkPM3
vc5eaouZvJrasT8YnS8a0RNJaysbxjfdWh9FS8382bumRAnEDAOpQKZ3qlrrFmuSuy63s//5DdH/
cUeYRILuwrLnYjxad97/NKobhuk8d0C7bKe91SG+mRKTupfJvVut5yBTlWfsEhtNSbe0OYB3Foyg
rJLTMKDol0lx5wP8q61K6cWl/GTosQTgI0b0BWFB1+pOxiA52yyeDmt2kql90evWLu806BOVf4jo
Gc0iPbh4mmVVNHHnAZKoZattO7t4i6t17a/t40QYZ4B1jLZUUpq3CwicWzdL8OOvGNtkp1uvZc4A
Oy6FvSfYV79xCK+5cbtmR+nx1TNxeYgByu2sDlWNHCOGfpeWbAfu5aymabS2aemPgfkwNeldtZL7
ktIy26xKBhq/5RftqQ9HxvWDTYYQtIcYmVOKv/+NldwzojrtIlJ/lzQ0++U1ajoXd83cbEpNwk7i
1m3bTA7XmPMeGk803AMOfIt3FdmT2Lckw+y8XnlQoiXe49cPRkZAO4dYjA0yxp79Rsv2sxE9KOgq
r5fOic/DjGmr+UUzhDqkl3gY7CHgGMq+X/TYBVHYoU+npTPCSQU3tMt04ytb2WXzYb1wkiu4bOAD
GMwuuh5TTzFKTorHg9gd1Eo+04uYt53bnS0l+710Vf/Fw7j+wf+uL3ygu3ZXEPiwD39ImsYD36dx
b7phkqjI8LoUyo4rnz9/Z9ef6+JD+OvknHFpLDGXQ+VYaik65DWvbogeVgEQZ9QeF3b/xen3HxdD
BoINqsq1GFxcugFBNYpco60XRpOlbphkVowu+y8u5m96yfur4dyCY5iAEwYjH2zOFJbQOTAbhAVF
U0gm6QYfknM950AXRwf5n5cjCnTUGDHmiqLy8ns8LNlVJTyTyCaSKPAYEfs2lH5pUIWVKULCPC5/
IR2ddthr5Hdv8koqOhiSKUjovdolexXA0bH06AJZGkPqub6RufdVX5hN5cNPRVYKLTBssxDeP6DU
0CKLqFF1M8yyvuUknjzYzZQEMo36a5m/eGVrHXicXuZ2OGKWTjh9lK9RMe9nZ7jDAI4CkyzPsHTk
Fa9ssY8Tyvl+IlULHQl6cFfzMRiA462d1Hcr9ZU93PBTJ1CbytxP+VBsVBtorCjcZdtN9Ge0RjXu
pRdZwTAUDzRT8UzX2MosBsVbWg33WWbBs9FMyQFkxMBcoRd0l7oPnAJAK2a14oAGF64Sc/gDidIw
S6rh99A31jHN5iowE8BmQ+zVLwOhWgGqaSTrOma+3LjKMQXtYODCB5DZ964uwGot1lvPGKNUizic
NHvZCTZjacb1tioNuRP0Byfb8efEnI9pyjJUKCYT3GZv6t79mBn1NXCLa1qC8R5Le7+1nIXOv4nk
1smbrVjskuBHp/GbQYuOadv+suMjcL/qcRTaSfEQv1ox+noUC9w4KZ2HMnVLAj0lPWhFudf74eyA
kSIFsNuZ0rNC0xM/XRcFEqahesWFzWhak+HWEekP5kLPy5I7pwUn1daTrbE1Ki3zTYSufjoVHMOF
o5yAspgbYxUPo8MHD1NHP4ZJfcOaoJzchBTgFdHJsf0pk1JeIZB57q0Oc4NXK3szAxM0uvFVT7sz
jNUioRJHcMWqXdNwXPPo2n7noBu9Vp3kRchFZfJggbaJ2hif3ZJts5FmWp1Qi3U4CHVmc7nVtqhM
o8dypXBlVU+TtbThWaFnuhlFdY155ISiPIKpt2wpQ4ZTHGVh51YWRAi3DOtMi1+lc0rAaGmEfN/Z
TfnTLlnylWYarix97M95b4ATBEpy0O2WA3Y7RKAhldJf4lrb5+VQfyNw6zbqe1rknS03BJKpQVqb
cHfMARp9p28dp2b6VqGMHqTXPo5L/mrw/BveXN4vkAG51N1IV+Ro1grleZ9+61Mmn9BCtrqHcoiv
bm57Dn07J2JsHC3sgxA6aj+Km1vB+PmIn6AbnPjGaehtapNZBKMTgTDRMDQ1y4OsxeBzCgntuquv
SxujU/sEYDB5GqDlHYexPmBFwjhYOdUeKkS5BYd+gwq3fIqlu8Uykm/TKm23Sqkkd0ZPB0PznjS1
yfaR2dCLM5d64yaEyQ+w3CpL/+5BlGWKL3DRfx8goCHCMvDd4eOQjGWKVmvDxbZ2Wj7Ofic56yhL
BV3WeMFPoW3GyDL2GNOyLdPYhaGi44ZOHP9oYSofezUJJ9VAQgeQESyZW5M+50DIzwzwikpRhwhd
46AX6H+ylukkSGzb5y0wduWYIhezeQscdBhppepbe4IYwllSZYiYlY9NvlwPrpz3yhKNhwQw1dhG
xbmBzM98WLf2Y+O6fob+DdfMsJp9NWBhNuuX2Y8CsNkKZSQXZJsxum0ZNvu1B2cP7PJUpvNtW+nc
gkb2WxGPB6EZxdmrR48cOmP1HRKSREyRCRJa/W1PHiaLeiEwy2M1kktq7jHoPEZjf1cXRDkkwL03
nhuFntE0TEUVYwNWoN2TK2YEulC/lXTU9oxFg7mLWXvn7tloI42Ous24EbTcOpMPYh15u1V4w20v
rjL9bkkHetWms0GGijkjN5OQNWfeo6lmIG+lzs08ojwxBkQ9PH7mMakcaNa4WrOiZlxedufaS3ZN
kmQHWbEgo1OotHI+wl64UZiAX9WdMK5VU5yFefAQDpyjmUYHBh7GWTPOwtqoXoCM2Wr7wxjUfGvZ
ADRduysfnOTPVIh5gw4KwxLqDt6unHnlVL+66rjXpaP6De2ETVLxVKOP+/b5GeYfvBydiRBwHpfj
MFXoenT7T90x0R3VZjexkUQYjT/Pc+vHdvPDyzAbI6B9LNB+HzWX/lISAbCvWob4iq7M95yKtjNO
vF1UAK+rZi3fASHtUvOoKvVLB+J7Yw+PlYryB91aGlgZ2AZO4/OefCLwNlPA7fdOxjRxpzRW/gm2
zXlAtq7pRnlahDZQgI5dMAhyC4renY+6Fs87ZUSY4OUUw04Vx4GJjLBd3aq1jsjXILM3r8yDIaYD
5DhogYLko0XhuR+x3JkpTCsMIM7WddNvcrR+dBDjt0bftXtpoL+SC/0nWBh9mNrT66S0EjnWPuaU
/ihG+EAictasjQ4xzxhF4ee/xd9uzMURDFowYmp+f0Txl+DgsWvwVKH6CoUyZ/CblvmqtYY0cLpC
8x3qw1NCB6ZkWUTgK+ajxrLOFN06ubKyTkvvfQcBdRxxOs4FXUGeZwgfETOUBQbgKU30UB+U9tDS
Y91jzz1MK4DQY4kPhkVnQp9l9nXTcrc/v67LwhAhkq0b7KVAYWDZXnrvOwAW6tIIO0w6s6K8WX7i
SsQl7tJHTZp8ow4eGZUqw60xntUvCusPUv21LF2zVDza1YxdL4kWBJAIFfzQwLkW1URr1Rt1tsxQ
46HxV0tFPt5OuWTT6p+QJhwYn9g7rNI9Hr2kQ53EA1FWtraB2D7Z0fHzW3N5tP/flwP8BqKH0/1l
Bwa9Ng42ZjVQCDiyMU3BNjwNT59/yAegyd+qnL79GpvjmB8qc1eLs5wahZ7s2rF2p/5tjhIIBmV0
2+bJ785Sdg1yrpiu7Wiuihox3X/xFdZW0n8f7fUrEOJrmDYp9atn4v0yo6VYbmiA9SGEBub4PaNV
z8W+1kQsh2Zb0GF2btMOsVnlMpGaIjCVX3yFtad0+RWYe1OAI/RYa5z3XyEr7biR49KHzmzcmXNL
xky9rsVjfJKtCe4LWTGYvyUNijlzNghDrZ1VPjnG/JUs8ANSar0brLUGdRa0IPVyGK+ORJ7obJlh
laIF5UhLVEBeTxsoXeVu6pSfugdhpiWfRNUKfZOkhjxzfkWkHN9lJllqWlP/xuywqxKyKeoC79Y6
7u0h+++kEFt81gPjC+fLjK5/3UMDlp0N6t0i2uzyHkZs+cLKeJLIhDgkENKIISGbN1HZGpb6SmiA
XEePoVCfnDKUc5ZxpcQ8a5//lv94bfglkXNbsBNZXS6eJvTYCuWW2YUoSPaUXGzWyheL8b8/AhCE
Zv/t5a9t4v/si71DqVWp6CWyYviZk6/ZtebN51exfsuLB5JHEUGiCiNPty4Dz0bFEZbWujK0zPLK
TbN2o0/6uYrKg5za7WAPZ6Imv2i8rl/74jNx0agYyG2T1eCy8Zo7Tsw+Qsu3z7EW1vVbBiPHSEGz
OqL84o37xy2kEcjEBqMXeemX21kjlRx1OBiCbKr+KAKEsFNmXzwJH6+HFD+Dh2BtX9v0/9//TNao
JGnJwCG0yTPCepWFJZbFDWOXOFD72bv6//5kfBy7CfH2tkVD5uKpSLSipVpSSPDI3VdkI6dUej7H
1G3KkG21pZGwo0Gy//xTITh++Nk0Cw0zADpoLbZ12bIUauaVzL+bkAggbHFRNp/HyhTBRGSFZheI
9JfxXMbQbEcH6/nguVsD8T9gXpTz8B6TPcZqdbfk6BdKwq1qfVg2Q+/YO8BC99A/GfOkRX6ShHs6
bUFtkcbatkWnucd+G06mrjxqDJyrRXU4FldeoEadeiO9YjkMsXzLBilveifyJbs9Ehyvvs5gQKEU
v0qhBJMy2cd+SVV+V8caeAzlm5JH9t0y1Sau2+h+ogsbgFsdg9pGvhHHwGD6OsGe0zxgw5nDXuuw
maHlm/rMPSiqhHIRk/4cK9Fd5CT9sZurR81SH4tY39b8goEyGtSVMkrOPSYGrzTVK7dOtSuvB0O3
JJP9c7GUN6PTEe9yBvIjt9jJJCaSJnJwDQvFCIeOz0m15BndPnjF0b3JSxUsmiebfdy6UMnVJA61
eZn8GAleHI+k4fH9NnJUQQl09DT0QhFBsSSrydKiWLDE7u/0sbXsTavjCymH8Zh5yhrnjYYWZZq3
oljd1a5JhXuNpRai5etgmoHNgCIvSUR0JL+NnbA7lC0IGCMaGUpTpTZKgot+RM8mlw0sLuVvXgCV
IDXzVPemv1A5BxhW0fmTueDTbE6pW0V3rMYM0yUhfzITNvCd5PtkItJZDA/vdj4ke6mHeeXU3DzC
rnS3u2NwFUqTXSaqOc0rOQ0/Tqr48mzu2zwOy4OBsapdkTEMr8d9p3oHiJb5fsalMGpuda01Qrnp
FdOGRKA/Q03mtrmiJVNhwK1KNMDc74gNLnztu5aiAZv6+AYnHQY/vKBbRy/r68KNrvMYWlFrFcaZ
PkOpVjv8byiPMj1wTHAgaufW5DXwx9HX3tKI7vaxZ4JWwRd2FQOu2BvusBet9bgsnXJvLIBvpZc/
ZYWq+eBt9ECzqrs6sYywYfhYDUZ8qxahmFPb75D83zrsu/aIkd4D/rytxgipGxNE5LKZ8Hmbx43s
dHGg3dDfym3xI/cw6JhJeUASom06FFf0MzpO+zqqtR5l27joJyc1f3++hFz2qhl9MepAEft39/5g
eKsS7AIE2DUhRvhou/SWtlHF8NPteTI//6R/LFWY/yljALT9JRS+X5F5n2Sdu3xSXIg/BJ8qIIWR
CtlVM25eVJpnvfKV5PbjRoN9GFmjiSPR0qC8v//I3IkGkSFVCI2uKIAhjNjp1vekBf7qrUZp0pKk
o/Q+GmbYK8BXzSYBhTPjAmfEfaj0r6ChH7clODUuY0dAetTXznqO+s/pwQC1JWLgr6HmksbnzdHP
pr3uYXvIuf4CQPePj2JazbGZ0oau2eWOPkZlZSQRghPW9WdnhuUzGPRkc+CE+vPnP63+V73w/vjA
ZJJtFNgmM2tidN9fV+PYTcsekIbtaKM+rptvGSm6W8cq4xWKg1VEk5sqdpq9ao9BYnVqOFYjPUaM
6DKyf5pGBXMYNAnhNwUOq+ZHPdnaniENbdlxpv09CHnyzPyHNRbdEcLKGBRr9Zura6M2dcNCQPVP
7Gohtmzl4qcUuuoglIAN60eDJM81WlpoCZ1FPLEksZXdH6Gkb/NMOlZu07tXkts6M/wCo4Vvxnwn
vEOBNmcR1hjxoueAocekWYJxhKqfr0FzlaKGVWduVGn9zJs6DocSZBzC1w15V3Qg1RfcjG8zdQVr
szaGpdoeFawjW9Lk7hqnzlA1bArb7sJuyvRNbhQc8UTyu8/sGyTRBpiexjsvhrUXSJ/HIQkB5Nig
GPCmuHlph6qAnBInfSjIgdwmDQwGL8mljw0uIAQ2P3TuiPmgaPaQG5qrMa3IWo6dM9wPyDT0PLfW
4AKs4mnEcfZdz0EwqHYBrDApVSqd0iHhrrDRlY8vorH1sIW9f4KraB9KiSKQtf/JmQRd8xz+lxtv
eZnSbw3SbMa3zdusxfq+SqLCtzOG1CXjxVq9z8Y422Pu0jZ9g13Gy+vsyAkFOjH6hhzc/V7RzF8d
a+/ZFLj8XrROKI/0lc+KNujXlt0UQaUOV5Vh8woJQ7lO+vnRjYGNRIzlgsQJZt2KA6PE92Dda47T
HtLaeHN7wrsbmxaeRojY3iCcsojprWft5J51Of80S83lbdEf9cbMkWIK9C+OI3bo4o+xBVEM4l0e
DHNmYhCosWf+BHXUkRfZ3HWcf056Ox5aBaWocKOUU00Oq72+cZE7BhwiZkROwgxzHe077GN5l85h
CdF+zOOgwrZ1MCrlntb8Org555OZnEdTi/x24WycO4yg2bFAy1H2cQNthi8Lr4bWl4ymC47qi7er
Uwy3al89ph04sgJG7EExeuHjK+QtHDQOAan4w4pIKkVBQ5/AsTAGSxUkaXWgmup3rdT3ixYLPB94
shQFbgH0I/bxjL6ZIjln8NNciXH5E/Xak1eL8rqWKmUWQ9XtnIJnsYrfeSmWbYqwDEKasa84OVV6
aZ15P5VNhwnIb8UkIJfQ4TFdxdv1s/KrncW3gin2DQEVkMhj6ysG9f/6Oe+WKNh5aAVpc2D8wxFv
vF+iIgNHvJm1edhRVxPpyZssaK3vtMUmmzE9JcWIlFqqPW6BmOGf2QJmYIZXqTX/ldZ9m1gAgfLk
oNZtCSCDKCQWMyXURAKeyU03s9SMK9vaoDn/wRvOXW6VMF3cXyihmPC1cm8qGtI61zkjJG82GdTl
Q2Pkma9wyzatRaNeL72raR7EyanTZ6dz/5AR8MfOxJZjJZMwo6VRb9dXtWomiE86NI0S3mw2Mx5y
k++Q55xTLFhrxyYur5ryMNCd3E1Ew5yWCTNHObxZ9AUOi7E8Ku6gb0q3IjmGJKXr2Pujdq2vGEV9
mqK63rdTeldmjrYx5qXde8YhMZTkuu5f6DZ8t9qmvRsd5SFKFYJF28zxQWUjI5tUfLlKHJZTjwMZ
7s2k5d71NAHNYbasB+Cm562ptHSui7S6Sb2fk/dcGfJHxqnM8ZrlYMf6vUUA7LWa6S7aQxsXXFm4
d3rCfMAkiaaGiXYTcfBe9HJnUosH8IiviyjJb6rZmzFFUSbXmWw5exGZ0yjubrbj15EomRqVP8ta
FzSDmwUL85Wt3RYdwYsSyaZntedCtN7WGxi+lcYArkfNVwXUQKh1v1zFLgroSld3syPFsVTdaKcE
be2Ig0kS6BceVevD8YXpPup05Ou2Q2bchye2TCprcSSmikW0EKrEACAELM44cGlGKX+aHQhOgafY
N5vM4qRuM45lZh6VyrPB+7WDxVuYOb7FqgU1AxKcOM7GgllDuKVkP+swIqGv6Y8F3hZQFD2zpKm+
h98LKqWtjs5IapFmTt4RKb13na325ip9pKf/nHgTGdg89XVh3iwDc5DFdlt/6cs0aA1gi8M89f6Y
mwQbKpVygPgCT9/UNvBSyZirp5uoTWzYKIvv1c25MykSnJyBGdNBVoeZuvDzQwoBg7zh/10B4M9b
SF/XsDsgKDQ8368AdWrpXRkZdljYegKoEtH9anCYRe7u2wzrGUGW4+CBmnCWG7BYA2sDYbRuEz9h
CoyR7Lu/GASQp2vPHpGXxXJikaUNBzzAJ3AbtY6d5eJsLc1PreE0Oap6c847A4MdeU77cW6eOt28
KuD83Oa6Wh+jMkBFr9FYFaQcj9Y69B+8a5d9vJTxEOwHFSsGFkHYeDqHI6WiI6gb6LVGrXqDmZBj
JlOGwHVSKjb4Xj54LLkp1AmNJP4CI4cwojM52OideVf1zPNrur5buxRbXREPVC06o/BeDRaIW1DT
+gN7iIbAnNFW09cM85zx1lj/qyOSxLAiAk4mzM+psRuAe+ARsg9SH/niqUKatUKwSlPEN3MeY4qA
ce5kpXx0GvkKVBstkp4w621bnTgi4CSq+UappbGGwLgVg6fss33V6jetVp8b3epxdrYF3EzPupoH
j0yKGR4eN+9mmhrWD84Km5XOf/qLNhkycyDmVHM4d+X/x9yZ7ViOZNn1Vxr1zmzOg9BVgDjc+fo8
xgvhEe7O2UgaZ369FrOyJGU1VFBDLwIykIjw6folaXbsnL3Xptm4GnGU1oOEwkfol8MBbteDiC2S
3EZ+XF3cefPFO9tplPtvMUChCELkg74BqNxgg4mnWt256b0+oE1VjJ5zMkzAoJMTTsshbIvmTGtm
CX8HndRd9q7oi/SbboojcHWQRNnEkra5qLNzp2CKY7Cn5qcsITAR/heDjqVSIrCoMQl9uhaNpfqk
WsnbgjoL6oG4JQ37V218k0o0X3AH28Fata2fV3xTA/6vCVMyS5x7V+pil29lNyfLlDGm9mSJreJG
+3jwuny/5nzDXrDhtLNu7C1Bc2e1iwPOr4stY3WnEDkRpLCqA6Yl2Y1rXudV2ge06XfDYC7XtuT2
6MAUQ2+LugGSMXnzyFwKT9tNo6Hs0qycdkZsItSzAIuMhSTaq3+L0UMe4YY9oVjUjnHF9Wl12BN2
63egxs4YQweaSmFRNGNYOhlBXrH7sjQrSS+LiPF+YfCVLU6sqp3TR7FMxl7PxE81Le60bo6fMErj
2JsCO56s/drCfnQRaepth3WHZvW5VYD6uam4zzwqqVKI6o6MSbI3lazEOb3Sn8lw3YVOAlpBReI/
1rBl6rKqrtYkLyBB+AT6bicCFSe/z42TlRpf/Et8VbSJxcINGoRePugwb088Oc5GghDYW+D5VE09
XHtjDUtjfM5mkJSjcL+GQXceSHXfK4N6ntt5OqS0p7AmnStwlr8/SG4vHTyWsYb2xOt3tbEqe84l
gFiGJgli6TwN1mof+lqR18GGZWFkTAiSDmhkCR4JKQXikMJkxl7hqPXK9Fzwg25Msz2kYIP5NgiG
Fl2pI7p3eVRX6n3NJDR0rKK8ZlV3Qu+kvqDz/eGsPTP9QlqhMSe0fyTh3V6Vas+pvW82Zp0gc8xX
YuJj68oE957x441yVaK+7Y2o7ZO7Rh3taNKTh3JBBOAqxF3wjr1l2cyQuEqbHeiJ0NVT9uJSuRSI
/vctoAmOrId0BXYjLO2YdXCqYo5x+2QtDvrgkOKkER+ulEGmlg9IYyIOaeIsxj7zUw9HBZVcTzlK
0LlhHuNcM8OkUuudVno8H9mM022u8KnnyNISUooLbXgbbebsNG8KEjszNTIKmA/SNK/1BhJeWgKx
bUD3JGTsGwwUEW3SN8KQ2gCiF3yisR38IbFxw05o2Su059XCmq1zgpChpTRqMOYznLlpwaNm9rTD
dBP4l+5Y4YSpDXOtCDXi5sGCkuzirfrq214REi/ypKIzDGaze2w6/jVZ8Ei5phIAg6sAJ3JczATd
OdLXrIySvc+RBJgzd1BmsefOmnmb5MaeAHafgI35bqG/09nteMa/MvP7BAybzLsWDfv9Uhc3VvGm
5bp+XOdqX89WhcrCQ2pRUyia5txCWB52Ko1NIk6hJgNda5bPuMHeRNhkHpYzwqxHIfL6BUZqGzF5
XTHMETseP9amVD623iYdFmiyowy7RiK9sbIXVcOKE7d0dyeavk7nRGhGOcCrY5QC2OefDa6/lTyi
EkE8Q4FGB7/9XAElRC1Q6ihv88uIuwxvEyehRlk+2JnUlzJegrJo1F2sUDlOi+mAPZ3J+EGU6ONr
pYCWkp+RtRdDAzWVcp127qo922X33hWQnuXdoq+AGoQCuaXt91bfSCCfY3Xp1vQyNtY93TMXQxqL
++IK4g0xsldt8rPSVbHT5ykJKRirIB1+1KbRHmSJ125ViSNb+ze3GndTxW9Ej5Sinrsy3YBXS8VG
1LiF6y9jDpiTIHvN7D/11sIqV3FL286898ijKwpvh8cy2YFhRSuvcBRQgBLnZFxeTUd45ynHdrGt
/e7CG7jMWM3yxuUSxGAJ11J7UKaeEpHzXejGqhXGUB9QPVFCPtls5LslpUAqmVMh4mCO4VoHKuk1
oAP6aBblo7ma8pxpnGY7LJl+lq8z+zsLbl0xW1i/y68JQ/BN69hvi138XGAP/2JbefGIennupg5T
e4mpKvde86zW9va6NX8qSRzpolX3kvuYnpbKDd6wbSDWxvuNx1AsMY7o5Vdt9cZ7Lbo3cI7xPcq3
4SYeEkgT7i6BM3+/pPYJ3Tb8nrqkvUoUg4+tSCLlk2RkVOPe9VYrrNAiIWmCE+2l1XCHdA9dOi0M
FjVlBHwkLxgLq1AqfViiwd/bI85Nl1xPFFQD+KLK8c753OykYnEw4zROU72VvvnGPW0dO8lRZ0s0
nEyafSm5dHeTvPf6n1q5xif6EjdDSu+6auyP+5nYpR8iu5MNIjrcV9ZZXfLP0fLeWsCQtGvGo0R5
pM3DAeNTfrFR6YH+JthITBhCh7bwF/zYPuow8isR+u/Jur6z1cm69Enz6ronSXxLyD3bQ4lnPDvT
q/Lx2Brnrh0uHYod6nAWybRqHvKYRIPavhMxAA2OHGEirPxHuTcGaUbuBCelWmtwt22bnxH/PGbJ
Uodk9fkEN5xYx/SD1QKesGKOpnIs7gxnOqeGOZPPzqFY0ETxbrsZWn4Gz/i8ZEV5BDruM6bAUAqY
htEGSz+BrQ85fMDatWcAthScom0OrKE67TUtHKanYTCSxwF33e/rOVxtZh2xcq0Kb+81A4875ZQ7
OA9g3Z4cHjspnS4gLIQaAf+OY2ANRPi5B/o5RkIl8lPmTjiD9kTAWdJ+jxefDuNSZVfFyN+NimKU
2znjfECWFzG0F6bbLura0GnZ+Xom3nQSXXCerBfaRKeGhl4kOre4lNxeNJpwZNPWfCkmOZ9tS7Bo
e/GMH9ixozIXbzjgmdgnHoC1OI3DfDYcv4/jw5x1zU2nj/JQdDVtqvKJ7f5xFWIKZcEmJAsWDijN
z0vHAMrmUk4xYB2nMB75/xKMnUla46D5ZWZmoaIPbpi3E85Awzh1y+tWcueCKq+e4qd4HejbzjCU
+9T8qhvvxZxwW2hdEaW42+6qgTZEQfO80eP8nPC4lkHTlgC2qupMk/86TuZP4XCv9UaLjxoGZGga
uMt/50i5iEqBp7FopgQ0CrN+r6b0a14tYFLpuOwKzQs8A/gP3XPKMuPJAylUDtyq5YTOa6JGpeY4
m5p21C1vPCKuL90u0qru6DRMXLuBc2iyvlo5MROAthFPD8mbVj9OXSL2TQk11TAcGRoEKe5WeB87
Jdf0sBKkBa0tabs0DRnMaD3BtXCry/SGKWXDo7Ug9tyy8Uyrdk4rB1dgKIzsVru5JNOCN8t5t6Fl
3dgkcpzGweAYVFPaWl37ndj23RIPVtSjf/HnprApy782Cvh+6bC2l0OiciLpxyOJjwrTP65zNvXL
0SZ8oNhKuqTiq4fh1MVQ1IVEYynHPsys7s6ItRYh3HT/r8/K/0kZxFGZ1RVLAbYlE0XHP01O7BGe
V5Jam+Isw7dnvNkS2z3ts8iNJ0aYXvKGTtoLlTGoUlcgdW2i31/Cv/+a/1vyVd/9/Vze/e0/+Puv
ullklqT9P/31b/uv+uaj+ur+Y/uq//lZf/6avz3VFf/9y0+5Zr9k3dXf/T9/1p++Lz/9j1cXfvQf
f/pLJPqsX+6HL7k8fHVD2f/+Gvg9ts/8v/3gv339/l2elubrr3/5hUqk375bktXiL3986Pj517/Q
lPj3//27//Gh7X3461/+u/ispWTE9/dv9cfnf310/V//ov22WWk21cgW+Ig+BUfb9PX3jwABVT2s
fI4HX9XVaX2KWvbpX/9i6r9tyTcauFqs6jhi+PFdPfzxIcovdftGGv+u4Uz7x+v609X7X1fz38RQ
3dWZ6DtezT+NiEDB2rpD5Bzn6C02T/9nV4zuCaU3JfT2dkssgDIt4lUPYJea+xoekq914+LLTNQB
zEgwULKsj1Z3Anaf3cecgUan7A95p0eKZZ/I265vYg7XuaSYk3iqfXwH0WKaTNuBdiptc1bJr/dQ
/DrmRDOvQbyMjaUJFGvL6pDmiLVkvWYE0wXJ2iI7M6F85fP4i1E+alz501tv8tZ6GZXlPia/bO8Q
tx6VADJY8w9b15UmLOeR/IbTJzpvUaCbsWb1XlGbTyxAPxRT35M1AcEGvPIkf7U1ucz5XnVAE9rk
f9epeT8OZFvHjLY0t1KC1qxPU58Hja0NN+uUf8UeO069AmZOgBE2RHSP4MauzBGiSif9hiA/FcBf
3wQ6peCet30KUQ9jNGf3Q8G6XzguFwrsTrpE1WF2l4dSfKr1mF8MIwumGpaDN0Fm02zlvJAVHpfP
ZaOqN8nqZruK4ReF97AG6uccE9G5mkko52QIUmw7VLVxWEz9WWrmGfPfQTozRSshZBENrqiPuxPv
yQZtk5jHHeMlc59kZ5FowduFoaHak64ZgJCqH7y1vtOetUx+x4XyKqbB5AA85HwCLcQus76HWO5n
uo9HCf0NGCLFcst4lbnIllejlwfKMc1n0yEZs1lPK+zbv8+S/0vL0f/LSvOnBez/tK79f7gcbYGy
/2I9woCS/Ur/tCBtX/HHiuT8hiuNbquOxEC16PD9Y0XyfrNoxW4hsDqYDPBezIv/sSJ5v6lwHPCU
6fAcoMWiWPjHimT/ZrDGmcismBRs4t3/yopkYCj+U0PYUcmQoq3OqEhHA/ufR0JYG/rUXYHexkkB
xl4V1a7BALwqVYdwsprPRIdGrvWqzyoW7GU5JouSUmwCLNLGwLbtQ03++h65no0r2AiXBB1/lZp7
EymNUbri5OKqYP4IXsFh/KZBa/WN1TqaSXybqPZDP2RuWOMhGazyCZi9jyteBmlqq9HUz6DbxLBL
CFgYJvq7npHdj2Z1Tx5sgpeB2UiRDRf6Kh+x2/eBPgls6WPxw1XwfHUTrfQzclMLVj1lEJRsaIoe
toWqAdSPLnw/F89K3EumXMD4a9AKFeprOXrfSPb6MLcTApvqW1wLQWWD/wFfRT8z9o5WFntYfyQc
oiaf/MX0Gl9AvznMKlZdzztRq9P3SJ67qCF+72Gi7ye827Rq5a5B+Op7uLx9lojU6dtr16wPpbpc
bTu9oePwUuHI22sJjYh05M3q30zqWcBwS2DZjOILq8z8kqDVQCMDCt76EFjq48xSHjqLFKTTtcjM
4p9I4L3QldPFahzSnQy3DXt1GEIlxdAD/AZAX8+5EIUEyigS6O1pjXHZ2F1o6uuFCK36qPdwK8qS
PJUhE1RkRZh7DiK2pqSd407JhWHCnqA2MABGTmAGdjl/dJf7Ua2IOTPWS5Yy7oPtKcqFPI5e+ca8
y4li3nY3IsxDuVDp20atX5wMAJHoObCvifiVZblNjEKVh3GKCtgb5kDGrKRSYu8uFQxexnyiQ4jd
c9TXo5epz0YlaN9n2ExjrFqAs2hKIpANXKwU/mgn637sOuXAbo9ki+8ECFbftMDmQj9ZT2FFsXNy
sEUck7tKSKd09O3Bm2+0NH+aY++h6p0HZ6Nv4XzhjMPvMxbjYVgPCXMdbwRe2ig2HsTF6QghoSut
C48sTBSFBmETHdWV7yhkk8BM9kLC7ehOEp1SG24auXbxFevecmTwzJwzzcxI0YghEaTE9lSaAfFK
5k7ht6cyH62dYco71SBPlgZQTj5eOQaz6/2oSrJg2E+1Z2/NX1OnIwU+zrTIu3DGo1/udhI0CZNn
YmTg82omh056x7OTIEr2eoMRlz4GhT7i6Sy5Pcn4WZNQIdFuKr33NFMgPjL5N4taefBMON6LvZaB
BQCF07CEytnmIfMBl3wvyQsaGYGqcCE3vjAefC1KBoKeWuQrtOFhHVO2pDkkGuF0T4st/EHv74fB
dfGJ5SEn+w4TqvELzLHFDxoPnIiLA36JiHZBsAX2+Yo9U41N2POmeJoZw8nOx5MT1WqM5a2f4rPX
oE1R9LKLVJvIV8JFaJajf9ELctTaPgtgi/pL3DzQ7k9fmZo8IwYFFlhlBePt7N6WiN6MPhEwWogI
aYGvcq1uSFk7zAmkTVwKkqxpjD+pcOsoHo19seL5yYvCiKhu9raFFHNx0Oa1rjMQeGJY5IMWb12p
faQe1VRuVJ+cSQUozNQJyGnmTOopemh4m/axi/SY0KccMmfq2rhPR/V2ke3D2LqwQVJarSi8QB++
SqPZF8Cgjo2efhp2eh7bfvXXhtu1apETWHDWnSR/ojvFuYylAYAIys7MtW9gLqo7UgJCl5SQUMCZ
JgAyf8GZFbMr8Bi51JJ4t3P4nH15wr2na8VuaKfmJtOJ2Mhj5VxzcOWXnI56By14xqQ2cpcpdInA
BwC46cdmz7bwWha64Y+FAb+GJhZcx48hprsWA+3z3Tp5beG9oHDJSJFJH5C50mHRkoxcILKdmlOR
N2dcfGRFZwqTa8bCsJXbsG49cEs01cMqGfTTHEuCtuBrqyzSrisJTWvyO3hylFsCY01JuqRPFt4J
oYWFUypXWIG0a+w0eBxM51WrHboiFOQ8a3BobCQEyGHJlYoGqcUHCC60dHrtWuWNEbpMHK9adSvt
1iWURRTBotl76Ron1G3mXo07lxY9QDSr7F4y+9XCtGuWW19EbcVxpPuYlYw4+iW5tHjxQz0HyzoJ
htCG9VCP7TdTaRlmfYbSqFQv4xabjSfcX2flZ215ywZER0tK4UtesS8teIHCG+7y4fc7qzyphnVi
zLoEQi63imDbxJh+a9Oha5eJYSVsPSe2Hqf+4hY5UuF84XbVdTpXzhyBRLW4h0oaEqLnBQA7Iiwa
aVcpl11L3LpuKUXYUc7vPJ+OwQ/s7KQkLk5y9ABxEKhe3fI4uPs5Nr57s2wCUmDf04IEJMOsN2Hw
PbzfSGuRCXlGHgf09vcUPqRVJ31IJJEbVis7t9VhOB1HZibouosRMrKRETmg0i3zY/rJWY5otFnV
NGThoBSBWxIjNYZGeE6b92mYj31pHTT86PtKZWUYXC9EnDqEw6qTvEcKzFTWzyqQqh2pOAamkuwh
rUV+WhT4QJYGPCkmvqJKunDNEPVws2oYZbNK6+51OjXKvEYmxLaEZC+yukKtGp4B+Sg7Iy32qK1+
GhbhUXHLwa5IkIqnY1vtzIaOeVLMp8UkSNJznqmyCiV/XWIiBiauAAqFU6OSvUVyFZWZ9WGQtI40
avhwOrVkBnKZXaeDT6xA0HWOxM0dS6OP4qz9GFP90gmlvnO69NLX2iu8Rw+hW8aXFe6xGWmJF/MW
QiRuyHgboqzXziJjDaBrxtbYw/taIDtLE8T5bJZ4bvUhD5b5dtYHjPAkROJ7DZlwAwmpywSrKj7c
yb4rWtDnfeZin12cfZsyDeZK6KjkLV8QxUMUZxkNCTnc06BnR2V0dmxKTLMSG3Ox476or65dMiic
Jvfg2dVKhxUHNHNRC7ALELXkRcYMS/KqZGYcL+/UMMieE4V0mTx7XamBumQhGCIWORo6XnjWCYpH
8a2P4yMq9GmnG8uz2nUSgDWtu4JkuJxcrUGfuTgqIeHgqpl9MS4AMdJfAQ4TV1ElVmRq6XIh/pnH
o19PSeYo0WS1HaRUnsvJHFRYgrl9MLQquQo9P0taZ/grkT3h5GPmXm1xK+VGCRAC4bc57ks7I4qp
0g8mTvewAlAOal/6HCKUa9stSEfWIbB1vJcpR/dATwzvgSwDvMdm75sieemF+tyrL2qFOm92jl4v
csbgpeKXJrMFo2+O8zacQH7E2dy2TlqXMF2pm6e6o4JvJFjIUlPiHQ0QostZg0PO+KLBDaHY3ouX
TJ8E015MOgK71Nb2QP2qY2qTsUl4hnHOFYn0xibHDHaihjm3u1XwaKH121UMC+PlFpMEzrmFTntL
+HuHDrUrj90gv5LGvUjUFb5N/8DP4Sr1anxwOlgh6QSpcylCktMOi8o8OZfWq6ogkoXJeYe42oRc
hiPCWFeKDcZ9cXlYrfK1FrFCdQrUTZUmdDV13HvQjh2vHm9NmhvctMV1zQODCS08VpZaNCQkmGpp
twOhSU6Oh6sWOPF8cE10iapxJtpZku4BMWBi5YgVNn8tAdOJ4mXvFlnQU5NhHxZhYc6sjoTpBXrO
8ohnAplfCs/AdSCDmaDFlHWdbgVHhcwmhS7nQ9WExrDsSrju6XnZDO5doRCcYcPfN+36ZG4dlbw5
DbRZjpM3HBRccYF0CMRSe960dHajjgI54klBMTSmb7V6tNGy7fquHgNTSJibRINlYJCPjis8ZPf6
t6WRu+yQMuT3srjYCUtfMTBUGRZywelqgBjvfaPAizo6y5s6VgCP3Zh8v/pWgVu6Z8T1lNDOR6NM
lk+25Kd+exc8Or5aFjvnwqz3iRC7qTV+9Yr1VOnuEiJ7KCh9vVcz738WGHaQ7hywIU8Ho4q/tzpb
tv13KQg6nE0UFBbtDCamW/vbOwwG4wH6SGJnufnD2jfxQZ9USrma98B0X3SiryC62idnSZiSNSMn
Nu1xgT6DxQOV0OIZd4XyTSvyx9wmx5zzge2wmhuNceNU5xYt3t6tLmU9Foc57S+8nfXZFZgl4BT4
vWF+KJyQI9tzj06emKi7zVu9Sh5gqhADh2le66YPJmnfbjwzcCLCr5RIAugRIu6tqcBF3UwctaBJ
G9SDmcqeNXcYem2FHlALechI1x/lqDDjVMpoGbTTgOKsmPL2OMKkR4jDUybjZ6Uzi6ifcqQbcFEZ
QQipkunqGMzeGRkIo31AECLDpCf4IjXcw6Snh9p22IIlY3GV4Q0kAGEg+hwzrnLqWF+M3Pi5lcd7
roG30SdnYe6zAuFrmPEQ+9wfx6oZgqVRH0j5nc4Wx9qkG8adAFeCvH49zkn+KVWGNs5EmPXspCaq
HuXNtdJbsPwspdJkKyK7pBqhpiX9vTT64RC75gUpAYpLZ7gtAVbHGgDDhgUjcJ9YDb1QpA4bzsoA
3i2kEhWJ1qCld8NpnJ7jORdhR6xcIOwt4FJKBGvE/sFoVTFq2ZZJttb8uaSyZl6p32i9VZyrBqj+
mIx3HRX+bTs+aSC2Gd4qTxM3VGRuJkPTIDDEcW8UU7vrpOlbN8w455MBUyooIYBcdAfe5RJPD4ai
Prt9/cuQZBcxGC/9YYPyjQeF/OJIWvJRljw8Lnq52kFYaZXPyop+SumGF8qYAhkQlYOVumnINNv1
me56qBacbYN3j1NOeoiyzrdAjMM6Iz6F4OcPhWOGoU8HK20O4I8V6C8VIcdc1IrMZMVZbqFLYnpb
JrZEqzwZat0QqYK7qYaEctaT/bqanKyqGKiLydmVke1p1kVzSkzR7OehQBcOOcCXhj7sqdsebTCT
QUxsE6WcEkmteMdI3hyHhvSyPHtSCDA4INJ/1NEHM3OOQwdJedSXxYlZEwaDuTsxdtau6Xxx5kq5
Sa650/ByxCgicqQu2Zw29IUdbZed1g3mr5jQlsm/u/YLIn+Xg2OSeXC/iuKKXqwnjBFc8Wq1R0g0
aZztEsK0iLRBa62g70cebGhOGZnWxPB0uyh4ECxGkAADe0ENj2OACX1ZF8BkmyCdmqvayDMufxJO
Wg3hmPNaLG3pI/mFJlXDIk9wfDBRBpg7zWkkqLh2KakEa2NcsINcwKTDpqSSWmjZyIFafMQlRk3i
YTkcjh1XYLdhf1z+rBY4tXh1Wo4SdJUxvv9obNL8QNOdhsFDXmESfyUzSm72Ox9cQDCqFCXlHIcQ
jc1AneQbtkDABQgZDi5ppmoSH2d3p1jmQfHia2J3353SX0k00njWJo5vtMRNp7opFwA3WXssx/mm
mrZV31wHDkENZ6k8fksyLnEWoxYZISYbjiqO+aKcS9v7wDFwXTvQF5CKT0PJS1Y4ttPu9HVNvlbH
OlYc1jL3q6hpPQNbQtFS0dZQabqQcb4vG5T3XkH7j2HludNm8oZxO7hasZJqg6QUIu2B4/3zsN5w
Xjx0TAFCcyU3Vx2de5KwTh3LVVjmSrVbZXs7UQAHi0ol7GizHgFGCmWqyB0auZm2Gr9azGaupBLD
jNAeenShzEUYARQ6Tjnm7CTQaY/iPje4nWpS470tTUBBASaQd3jmSD8idt9JkcVZyR4XLxLppMi7
UMxIXCVJYVOK5pQBlL969odlHSdj+IFb7CDE8EyumEqllp3QIx2dqgqzFaKgV03h0PHETmzxYI1R
MRg1p0Pjs+Igxdkk29QwusiAfyyRms8nXt4uVwlnHk2XU/H8010mj93Djqzeoj/KvcRBC81LqYdi
ZOVNbTDcinMlgAgJhFXccr+SBunua3vYwk8HfU/+ydvSpd8L8xGCnMvPKs5eB7UdgHtb34rpnBTa
b3OuvRVeQRG5xpJYVZSEs+dBeIC1wtEzhi419OeqRGRRZWe36VHeje3NmLae35pbCIbdpXsgTY5f
ssGqQ8LAuigeyHA3STlPTkZBv9BrSAJRqY7XWewSpZSBZhnojGbqEyREgdNr5sMA40i4nOSa1tqI
J3C081QFkOrG1OMIWxKCxxpX/ciZzYRb1LIGs7iTC+Wf/uQoLTyfmgVAMqBPe0G95ernvhiqQFlQ
ARWwsK01O1ujd1/Ws0aa+/SruNNRSb4ZFFV2+mDQjgobqcZhm1aPQ+9F1PfFEb4zmgBWBnh+sPaL
JUhcAiU8FQlXh/sJxUORsp29Jlp+b3sErU8uaQJ49o9TSr+Zja46j95I+Uk+TD6W4hRb3o9h5XPW
4Zfadi/6GMcn3GEDvb1W2x5PO/10HPE4KutPaMvIpuE6jVV6GtKX1r6oBkr3pUXYYViQ9qjwr6oH
QCezo0TR3xomi3WpTNzyTM6SnnuPZG4D6EkwzJhKuakuDq1WJWeZcxw47C5MI7oqYj30A3p6Zer8
Sh55ioFeKe47L0fuufgh+M99HVOoG4kXoW4/GoX9iWlESTGbqQpB36iJkLuTB0WNMJ37hNeHi/yi
mXkVqi13c1Gji6pZkDKdzNZsYuPUls8iWckGbI0HjehWbInDd0tSZUiowcZStvaTWE7qvLZ7bVTR
8CPf9hMXlXibi2i2lKd0Na6JU5yJndYo8bzPJTEivF7lvp1GSsV4PmQFi4CTqtM9Ojj9xFNe+VVt
vrm0F268xbnA7Jl9Ojqkx3io1GgNdtaI7WFoww6MJ++zuCeB5H2W7Q+bHr3yQgI5A7pp3+WKOHSi
9tfsblRIqLWS+CaP8+ekoo2KUyM0eBH0wN8S8oGZ/v502uU9mXOOBkX8XNgvY29RvqvZSFJLdqn6
7L4bjDYa0fgwYhBXoQBqpZ0b9LBT0eSh8+4m/adsvuLUoLvSMyuoVDT44xgOVvqcw3Dz9akgmly+
D6k+bFgPhBUdzWnDLIg9RKynVdp906ufLf36ygTOpaHIqvN9r6yXZVQfUoJdsca8dqYF+mqAx7Ta
SThrGmZ4mWDlqQkmQtFB0xZnjWTi0xOba/JuPJnlxrmz8DbO9KRG+6nkVZbD4uy6HJXonHY/qtni
/OBsniuPk02lnSbDW8/LFJ/YTlkZtkFtkWUFKplQXeQr5gDtJD3KW03P7hVh31ukX8Riu75wn1n8
5hsaFKTLrFUZ6rbjz1l6LQygeVXFVsFyEhDVcJxheOeDde8+zrU2bN21D1fROKcsP6x8OVcsOhYw
VgvPsie8hPf/cSICpiVnqdSmQ6Nz+qcSNQZzX9C6qYstF9Bub7qUgJvka1t/1va7rLVITmQmeQYH
UvouR0uTZ509C57CbV3oP21lfZpUWYXjFkfCH6g8SdRlNmDxm6lmeSgqUiPH+rEX3eKPOQ4JrFoA
9qaSSIcedFimVt/g9ouAfsIFG1zsc9IsL5nLrzr1EKYq9dZZ3fd4IyEk+DOCojO6Q87+odNNeRS6
Hq501vZgSBWbd14xljSM+4JsJ+/WNrGdprk97MwabcdQ059KKG5aGr/+6Gt0Bs6dZPY8UqvP+Up0
OZq/nPHf5PXtkcyk5zVWnQdXmA/SSrDk6P1dS5P8RDYDAu+qE/vUWW8QWTs01p13HSPHVaKOlFZ6
FcIQ+LUYiIxd/j71kd1aexYWgBYELp0rrIyWujxJZzReSRihsTsyoe94M7pBPdhT+ojwk3hCad06
TRKttW5eBnO4m7vBJh+qi/oODW1cefk+eafjD/GgjukhMmsYivlnarbfNbBqf+jmQxVPr67sQrcx
vnCQwewRvP5WSzAAYSXLyyFsVqhoeqFdyIN9x3J9LYgpiQiI/LG68WV1JgoVpbnVAX7S09DoeDK1
k1DU6K/BAksRJ/e4hLqORk1lTftGwx5XEaWxtUyfZuGld83MEjOzox9oaquqisGEhu5Dq8yMauoQ
p/IWN3pOOLQxgEXAPRSVFXapJNYli3Hw35kuDfASG2hQ4uuRi6ux1W/jVeMwYcZg6vRslsrHwsgD
q+WXEjtHeLmHcg5MixHHXlVJQ62wsIimfENw3bZJVAzIulcXkV01lrSauV9Hpl0/Hwnqdc5KQS1X
G9NJAM7sBVTmpoGwNykmGZruHE5gEfyJ7Q35X3o35hmak6Q23vPh4gxJZKVDdd9UJIwbM1+bMPg1
SnsKLDe9Oov9UA6KjFAFs3H3jRFBBqTm6+lLasq3GOoPT130gz0SEVcSyfU/2DuPJMmVtLuuCG2A
Q08jEDoitajKCSxFFbRyKIfv6F/HvzEePDbNmhPSOOes7b2uV5EZgPsn7j2XvWV3dappoqVyXmNz
8BjN5MHRqTIblxgsENsT3zaRskg1F0HMCflzpq/6e8v0We9liL4xze5Ca6Ri6/sZ0GALHq4dIpRu
JZ+y9djQ6rmbToQCfobU71YliVINFRocerYp+5xcL2MGA9I9a/J3NPPwvmxcoP+YaJHYbkRifgNQ
PQDIH8k4IR2AcvvaucB7zdKt9m7e3Cp+iycns4+DS5CrDPlJuKuMyIjXcQJxNEFhHrE9O0eHRf04
El7WxdldHASnLIhfMLa/u0l3tWTLCFjk9+zPcEok1dPgmneV5DSRakbYV8gomBA3Mq79rD3UtZ5T
3xonva/4TneZJXNWyYjjAH0yhyctNTROjpvcVUvAMN3or7SXGVhWRiCj6f7GxgVXYhRcyHiWuqL8
5N3xIzFypcyWDf2w+XGa7h/axH3Kx2p4/jMh5Bk7Im+4dw1TFJXkLfGAfyQkYx1gQjG3yvLvOpNi
F3TktVkYhre1lT2j0+jRnKY8ZmPb836P3DzYo93VDuOaVeQQSJaXT6wr3sNBaOgajNx8jdzTZfoY
dRZJVKkhaHZqhrVptZIR2SbRIVMmcUuXuEQKsWMTbe459I9Iy66iV/1jlaZ/wkeZ3ocJ8L+M/sIs
8g/ehWk7+dmzAXZ7o3svPCj30XCN1fCPe8Mqg40pCBll9fc+4TaMMKUyhGF74KRZSPdAqlQ19N4j
ZYg119Y+wMKwpA3DzJDybLH1nqLav/dC8YtdYrgbLPMKL+BpBFaFpJJMrU7o/Fwv5okR43LFEVfS
tLYdC8bYfgjD7hgo47cMOSckW6utWIXCNBKPJhPsh2ym2CtgPm4zXiXcRH+zWQMPREkyB/aHJ6rx
6qEo3xDn90masrvTSrI10iglmIj0p5lLUvHrRYL2rUOEZeApr5lBHA8byk2WtvavkCejd8q3VNKI
EmxBTmTr97skcxDut5HhAGwqfDx85PxspIGGu6ozVMVp8ttuTpi2Xmhjzl5wj5KKkXGbJiQT4T03
up/apBTLHWxlJGu3uwax/NZK1bIHDlhj9u646NL4Cqek0JiJ/IzJgMlqGj5vegmoYkKnj3eFpHeO
F2tLW6SoupYEATGm3JzG0wfvF5S/i8I3T2UHmWws2mcZG6y3YaJszZGwjpbeM2VmtunIJdmS0fti
55a15fNV5Srsa75lMr6QpWIdqHRW+D3ViVOb7hYq43OPkHbTw4aZsoYZriwdtiECZlrFPM903Qp8
ZkPopGIHXg7GqybWDK+lt1NL6bGDT5sd+hSGHBs7Hn76CtvmOJGTO1NYAbzLdtBBm6gbGLt7scnc
KMAkIPLyFBetdxCKrbp7YIXJqZIPJpKS7HnpRn3wCGqiGRRHrkJ3wpgvvSJyHGxv7uM4VPNR4jHf
yRrvnTGARKaQ0wedpnojwtHckzKm91aIiE4CAVKrQSWu2qMx198KHhLtLh7UxMGQgg1I7lK8q+ZS
G+fCDIlZCpDZ2BhCmSkzeUxzmuu6br+JtnGj1JnArqyComnpmSfDPESysOmtpd8P6+6xQLEdO1TA
fsXzGVBuYBVu8QDgKbXe5yIeNi16hH2mYGz4LoBCo/gzeNZ8tjQm36n7ijXPpGo0VCeFimlwrZsq
FqwPaCSnS6rKCyUwAoLMe8pC+88UY3eBHX4WIId03uIxwXFB7nDB3hFQJ9P5Co6C/4OghwzH+D0z
DH5ro3EOWnw69TI4+248DbIPzoNgZAyudmJBF7YoaBSOFwtHqojTU1eBKZBURSqlvBl5JXOCiZCX
s3v2mTeswsJ2XZAnrb/RDJn61QzQd8tXiMMKytdyM9aihOCzq66Nb103IIeIEOOnplViwU9Xadzx
FXQX89Q6PGlhyu9+TWlacMlQ2XIm15az67v4EzNP3gzzbWZRFoUTy1lSlL6SWL1P/gAKIKyOaduO
WNmRhSthjjuhFHbj0h4P4WCRxttT2PTNo3RSxfyuOWvXyQ6qXDUjE0KdNvcFtE+OKUUkkjT20+L1
O7ZD5HPb/XvKbYD1B+u+su38sbo1hL467bOrGQAXiWLOwXxZ8RQUGEgHtph2hsh2mL1fScWWs2wl
GgCdH3OXpqatUc4kAvOMGj9DNjeRLIkfYONVncKEugp8WLSE2YBnkuCwTjDTJn6p75+b7lW1xjXF
U+WMud616MmS9n4JKvcwGuNfZlbdTpOoHTU2hXaRi32+xD+VxHstw/m1SFsmRSg+OtYiUwsnHIEI
Fodi4cspaCHS9JfwXHnxS258q6BMZkgzuIInEDw4NlGILNObVcYEHJoU1gGkpk1uZe4JfcTZhyEO
DC9HE7vpM2hU9hA89Z58sq3skhe+Q1qPle0c1DVMAn3OKXAsxlHiXbmFDQNKApA3adI+znBc94PF
pIdOgQlLkz+ERE7sLdZ9MOHZCtpsIY3GSXadAR2DvWoZmWRb7tqFSB2GXUyLZSRJCTNzOPAFFa5j
3YRn7H325dtJ58kuzPiaEfodMl88TtksmWDgzMnS5WJxAAGhuxQryUDiZFrG0sfS6pIysRDjKVwv
Cjr9mYl6OaR1SgZgdU3V7N6hMXRwm2xnvF/zGM5X9qgndJVAc2FTbAebaYzM9U0Lw1mvOkgOHHyL
QV0dD3iGB/NcOMMlaSgfUFSsa8p82gVWjOiE/sqvDJ6K9RVyLCZqhgsSI06zr7Dy3+K5b7FjgRYg
se8CKuy5bZO/y+jDKQPAv8ut1t/GIyoSvtggFvMHKq1vw5CfTscv2axtrspCstWxm08T0ZdyUntH
KjDKQPdPbxdDpIBDb424fOyhix6gVDFPoAMfSufmq7+NwxCVkhfS7mCwSW26ZS/zwsHJA9Bdp3hK
w+48uaq5j8sMLEzAl583x3Ih7niaDgVZJuWcf+HhxOSdZS+Qks4B9eqWcwMzjDedOzd9y4o+vhT5
nTk5sGO8HEe0Fe9F7jl3grXKJhGZdQEfR9XWT+4OkcOHW8FKpvyDt7QqzG0GyzHRNYMHBYjTeNO0
GcFjjuTm9dpXgVdy5Zg8j3I8+gkubsSZrGPtGWMr1tjtOAKSrvZe2NZ3gG7ReNJCHFLD3/XCDrdW
wXcQWGQtFx1gudazz7n5KDO+TVbQzIjaxD+kXn/phIHsjQ8J9WYma6ZjL9eGRY8igq0uU/tkn2fO
iWXuiEWH7OKR229yENPFw0hocirIW1Ud54jJP9NoYU1KyMgFYkZQ8ec0W3chAYOIzuyj8KYEIiaj
PWeum6hykte6mXeed3YB0B2mOUM/NJqwQrx2h3vRuhK+yEOL4UsG/KksI9e6tMXdmNtRGwSIPfEV
el15dtEAI/36Xkxi+cxKHczaic8txZvv7cmv7rzhmdFt/S4s5sioLPsgAaFcjM+IHfciICUmK713
noB+mxb6J8wIik7Gn84v2D2YZnoCvdxy7t5ozgwnKs3ZP6KSMakPyFJtfZ76lC5RsKj7J6mtqqr3
OcOLHmg25XC4UF+uQb/FlSxOMn3BQLA1uTcE+zXLya49dPBtMDIcL+tjnORfOYmljEadA4HRVOe5
hcOysKll2ki3fnjKZgafKuS+r1NMzwN9xlYyEYp6wlZ35dosjDmYqoRdkidXxIpEngzChBl5Uz4K
JGY6XbqTv7THhffhaAULx4epzoN9N7W03ug21qWW/1nIhhpMo1dgyUsvXZlfHoWSUaeRaWhcyWH2
yYAU16B8Kpk7u6BC9oNOSURY/GNiOfbOIIWAMiVB5+fl4cEML8GSupivgwe/FTcQbjzbFuh1beS7
xb3FpX7oynbFlFg2Ulr6auQM465N0nOf2iNU/uW1xNy4m6jRuHBF0e+nVSqR+Z9tgXMPQfJ5Zu59
sOPOpanEa9G37GkHr7mKxYG502GSG4G0J+r3lOnnsjGmg2sh9zYWLBbGP8ap6pjTjR18y6l2iGs3
fVvFt3XN6jf91kMuojVlN0ntOAGNenxp120kBOfNbBEsQfn36HJ/R4RU0f1P2SUOU+OuRrV3tCcE
fW75NRRrSeqpYavCON+mlHFbgS+UJdSgI8fixWJ9DNQsZ5xnHg05PVah/3f9F2Weq2MxjX+UID86
IZnpnIr5LdSoQwgEi6BI2ODTuDBaOPaoF9FNFlwaQbW1GvsPUlpiApRCMON/5hYlAvPq+sT2ERGd
Uw6Rt6qCgpQArZQxcEHychzbaOtZPXpyK6Q+2OSL/7Jy4tU5b6KGJ3Vrxta1bxagiBUIkYI08nVS
RtrpYt+yhp8jYJGBidkwWXxqLJD7BLX0hiTEt0wpf9N19F+Jqk/2QjI2antnPwnelqxNbpgHQaNa
zktM7vtGJwmxbo64MF1vUIQKm9kCyaWUzdSX/R1MJTYtMTjTsT4XKr84gfecSMjw2rtboA8zU+1G
dtojZuAAggji0u0A0XnfgCmKOkBEFM4+KsryJ7MOJcEop0E5e/iFyGu1UocASkxAyF4RkkaJqcLY
m751VPVkHux8wJfdclB0+bFFq7gFujWDr2Q3QV1eYDyPwtTsL4s1iqPfuefczdmZU4BuUkk0Am5s
nghR7jEPPrsKWs2C/n9vu4QdBDgDmk7mh36a3tFgHRMaON3XHBFQrVh+R+w2LeO7qEFWdfCfYDfJ
x5ifzp36yGCKTB6dySovCD9FbApc+BOXAL5MTIv2bqnZT05ILfaDuGsK0qd4fB9rt4ArkHpeRAbU
vplrcWxHNsjsFr7jkFkkvXi4lZ7XgX9BT1TkGCRmu8DCRTJLGtJsDF5ASLJ2ogGpdcdG5jv3n8g5
/hiGEsgMnk89Go+QStgYkbQCjyheIt514QXHrKSzhT+yDYOp2YH6gibnxShHqlNmoyGT/qmKp/Zu
rKYWO4hBoiGeqZRPvw8JF6EdK5+4xMjoJRJhSdqTp9tzCoAEmN8vKeD9uQGQqZyguAjvMGcrwC/A
r8PbkNGUoIxYuEvUvmFr0oyIyFpXPFpOgwVhehMsvd9HNFN+ON7shRXqWkgzevfex1UeoOVJhePV
mXof4YYQR/YV1Ub2oG5ik90L4CYIT91v+owfs2zbUwe5PDfFa1yzhM6A0yFB0QTq4u6ieMTXKZFp
W04LB77S3rYPm+UIiom0eBNZMQ3kdW7ZRLG7M852XfgMQMPn2pAV7t8TfZ3FR5p/EDwjCBuJ6gwY
mjISInx6LxaBu4XEudl2H1oDf5jPcHcRL2BF+Dt7Zd35wxpxjmGHqkpiAtcD4qVV4jMHxYNEebwV
Je+Sx8SjcjmZBmSXST5/DIXkLLVRcKHzBesyRrFtOA9524mTEoCKitjmoKr7Z7Me36X7XaQp44tE
Gfum/CwCgCoLGcht0UN7CeU5MxVjrGS5WSr5ssziSnIQKHhRflVBy+NjjCevV8WBDRHMhbCs4KMw
q9EF1yYkPDwYAlU4Lma5qTzxe5xQy8ZI4r3GdjlLPppUs0rDaYB6D8HtoBd4f0GMjjRqcq+LiCxT
exAAF6lfRxtDiRGnklH03TwQ4oPT446cQATroGTyGa9zIGijtUYGk4oQC7ohL97M6osFPC765sdY
6pqGb43ZYGDINFeLyC0Je1tKZ4nA0twvtg0d0kd70b9RLYkjZyDU+QBxPdezLftpGwOz4pYr6dWz
XZogyRwt/UJC5RqDqViVzYJMlGz6ZojlwlrANWOVq19AfrL/BlATfpa69B5B5ZyCSc9cJfARx7H4
0gYWe/Ytv131aKaOODH8xhbDZcuVcuEJa+8Znr4R1/dLCHGfBd3vrOqK58IDJ7/wjh36gqWo9Z7M
WLDijDYpDvaiXSMcslDuZzJ5I+JTmVL2s7rROKS0rVnm3fwYrEpI9uNBZWAVXS7u2K1OHVOGqIFP
WSASV3PPU1349c5lTom/P0yP9Gc1VtF1OoYAFanYcGdUFGSWuaBFCzrIL7GdHTpbjfQ3frJl3skA
duoFL7xRQvvktwuQkQ0B0ndcI+rQryOOUA/VPllAhdGf8FSVAmGfg3EVz60ma6b3I1rhhlHSl1c6
3s6oMwYrKUuyLsR/BeF6ONVGfcsKJueF49Ardi7NKKwFZAsMwjr9E4OAoKkEi0d4xcEaynunLAi3
z0x50/M5SRfNTYrXZ4l3VdofnHh9PwJpbTzIX0fNSrwyRHKxybfe1NbY7OcFtH/2JdLRPvRjxjTA
7fOtm1cgdVvGybZV3yUxGTFEIj1D7rk2ym4uds4Sd4rxwibdYapo7tMwLxh7yfA0z8uevSZvk5rK
ndvmfwMDPeJEIAZctS6+ENfjwj+9H6T/TlYoCWJel+3HZO3seh6cPM/f4gRvlKeyZ+4U/gnq/WEE
oFkqmAOqTplmgpUZAOGJfuwu9r3FgGm7Gn/mqq2Ocp0pOc1z0AUaRUL14/KQuuSqRbUV0vbdL4tV
PiQGvoBYICizoHln2YMPa4N+JvzojfIuDFOYawI+mjm+WZ58UCXs18THMZCY7beTYSrJY/85Nroj
LC7Cn2bT3oYarraKDWwaCbe6EyDPXUz3B5ow1FkmBUvH9eKY0NtSQxWM9IE8+j8OUGUJ3Rr+U98f
KMcb7cQ3rjHdhOM5dhAZliCM8Fog5DXNK0Fk1o4mruPQaPaMJeW5DVMyc2nVkYkiNg4LxuojKWSd
q37bQYmXqGOumjao2IdFWcfSNSJV1+G5Nn5MYwV/ERB/BgleP80WV/XYUc4XLv6CNW0JXPixXqDU
oDiqWLq+mPokS/+xslMjigtvmxPEk8d8xeRbQPFBJYcXhm0/UsfjkM8GV9dEraia5ZpM7APrUJlY
FU2W+eOy68wR63fSdRfLyPcsVrmv+qGhSqwJhYrrfVpUR0YiwxUGZ3AUS/wNBA7kCwlNuHB+4KnB
fsNvTQ+NWtxTq7qdkIKN6Sf1vmj6u8bXLkuxabpJt0yismRrY00rI6Qzb8JSNwrw10RmD22L6tZk
SrUd/iGg+Cnj47F56LLq5gwBqgCvzlExQJ5qnivytqMF57WHVAwTFzWUQtagZJhe6dGoUJPOZWDv
+NvRbI5cUv8OEPj/rub/C2QBlsH/wdW8afo6+2Mc/0j93/+VNFNW/28G5/UP/9vgHP7LI+uEMg5y
B8iBEHrCv5EL7r982yTHhakEcklnDZX5XwZn91/CX3GepktdxtwRtga987+RCy4x9picwTGYazTx
/4vBWVgOn+w/iJe+sHzXItTGtkj5Zsr4jwH6P3DjvoAhiFoR4T9r5Ue0EXE2YjtKuldWgkwF6u5X
Ynd633ljfGrL8rzM8/yED8O+4T7YZ0mF+bfvw8uouA/HRhD7ULRRqitvhad+DylZ8flCCk244Oul
yTx2oZs/STQeoKNo9sMqMe+bOfujseulHGZPs2JAkdlYWPE636c9Cro2aN58r/iW5G3iioiZWd8T
AuY+I0z6QtVOq7MU9qkoH7K+mJ57siIIiIZF6dVyv8bIvEFCJQKyUdVWgj2PxAzTH3DCRefc1Dnz
3CvLY0FJOaxV+PTspYDR3RwkllpLryAYT93i+We5kIu+bdGmsF2sl4JcCcta7ulc/qgiQyyv2DxL
K0EZgHOQv9Ht74eReAe3q+OTAyoqVOmniyqiKZJ33c7Te1rRLsdrckbxV07IIHRZRYHDMC4ghXlT
Jd25x7VUBURt4+weiNE4msbYHwzihtgIyIrd8kOGJK9QCUl35sk1sGaXWLSOhs0FEzTOAxCvtd0f
DwETxm0mUlI1dLHsRUlcn6xITxKlt8v77NXhr8aQGr5UYY/RhPFL5FmPXsP2oyKLIWdPffQtPZwc
0qVp4qD5NsVPk8UzsZJFidSOU29ekIWWU8yS89iTFLIpEqIYDME8o/bLmINreSz8PN0C/ED2W7Nt
oxwrtgo8A4tJYgXNdXFaBX1/Fsl8Ebb3Bz1KvKn673jGmlmzkN3qeCTKsctySkT8al4F7pSvUe49
3Tu7kiHese3zceOTg/uaW09WN81XC6wc0UwZ4gvmoN1svhgKR2iStAj0dN1GNcuS3TQ1Z5ZM1S5p
imOvWnGP+p27zR3ZhTDgC3pkC+1aCAgf4XIDd3VvEwh6xEAMhrXNlmOSrcwvdAx4oJptQ2zsfpp8
6xDmNb1uSInTpZ2+RzZTbvvhb63aaVuTHslQA5u1PSpyVIK2vuYYbK8N5fW+nhoTs3kRPFix2vFi
j2fPMzZIhvIIVQ/Ww6b+tBMHQVIWL5cUUw5dYfvg2Ol8tx/i0Dl5KavosO+7XTmyHhu7qtzSozGm
a7v+ElT9zWfD33b20URAjul0/EwXRidBIX57/kRZkFKKss6twwVsYMu8o7MxeC92cV8xktQmI4t2
9f6rbn4BC2/sh1m8p+hQT3Kdzy1t4q1RFeyKlPsaVB0kP/jqhzllba7DsDgBBXwPk+XTmVAbG+yV
N83kfeCr4rTp75bEPwHk/WPnwfA/2fMJU+6p677cWCYXNT/Ug6kfRlIilWvvWpf+0m8ZluTSAYVu
5I9Y4PJPtABnjUN6b1dde3LN4I3q9NT2bfsGKxoqlL2uXUu3OY598rAk4ChjbEvBXF8r0axVnW88
Ejj2W9rTqSZfFGy2foIQU31ZdfnHoy6xp6x7wszfU4HWb25aN2eDYFPcd/3JKcGXAnaG0F5XH4Gd
fbOrLwL93KbsyJaxvblDjH9jilk1MDQsEoOUj6nu90EXd0RhrLomcDSc3aRUa/9KfcxqGYZ5tBjk
ApRYNlm/si1dSzaVIUInh3jX2f0jK2dAiNJitWGDlUBinblsBhlYsB0k/LT8ZUujO3uxpbBCL9Au
KJM24181omSSKCZJ8VzPhJwNLqtYNqiD/pm7O9i4Ef+1nZeycm508UZkFBtGvmV6dFJtiuFqNuWt
qcLhuAQTE+ycLtNI8L7I5jXtMnLmHcjacc4mdzwyxPi7xMuz72aRGev6iI3/WMniWMjgx1FZFiXx
8EvMGNIs7zkPrad2ReKgP4hhZaYeK6yFoojJFk+HzJ48ZF/t7BwFucqIMEdUPA2jfTeVL6atsF1j
uL+WCdaCwaT7tmbIq5bCL1TRjfbNmbttK5o2GmX4y0QKExUh/aSoIVEzPVw6WnEbbkNAYm+8kDSx
CPo9ffTw+2KYANYWWtZnkLY0ZeueBaquzZlxICmMpUnl3eV9CdN5hMg7ZE8MaNnXdvbCMVjsAesT
UVLq7GyYqKpRMBxLpsm0t3lkABA+kUAAP31jvTsjnpZa4tg0auuzZ8aS2d6FvCc4Bd1gRLNdffcQ
Qbns2BqYFSFEYyiRxrVpsYVHhsQGC3gyAiWZC4tN4vyPbaB7mFpcHCWi9UrNX+msYvYJ7JeZ5Dy0
FBYXp3IewHhswaK7EUYFfUpy/SdFyg7u/QdVOO7DEry/ZkA2VZBhK1e9tyT+9J1+zl0DA1FQ/e2G
8KdRtIulGCN0jKe2rnug0/Gnr7ubG8QNE4ky23lGfOegUth4BliWsJXvyPNPynSHc/k7yJwfbyjb
m/aY/vIrCjiriVbof+dNGOBWcWdk9dx4Wdc+TiYedgvxHc4UU4OHYmomYdG5nsEFQfeDPs1nExwy
pC7GdZFGQIc3UCFN5xj/CktgfZgrwhSCYwng7oz8mop9+Rau/DWGpGPBNVhOXWz8MZ30IVb2Ne+Y
T/QwuCIhzo1BoofF28p8YOiv8w7CoAAX7DFUiZGitFhDQNO8ZZqdIr1J1ILX2zVlHqIhHo4F+CZ2
EGz4NNshdHCa/UgTX/PcNqkV+ExNV0eu7N74TdyPIWCSYna+63EWiGrLt3oO2iPIsHRDAEPOIKQp
otK1/2Bl5U41x5Q59nJU5vxpmcFxwnK8lQNmxA7yirTcZ2l2Z9+bmfzatMDwelCm179wST/YZgt+
CwYWc9w31P35tklN/dzVdeTI8VdFROEGDAwaC7r/VfJXbuKBLBcNFDhSUztt1FC8Is4oyJ9m1BD4
GI17+RfNotj0NRhgaiykDdtYMzlBtVAcJilANsIEgWlC2qu7KpGGMHJYnO3ygENpqFaHgRKHDN+6
dO33IR+H8zzal0liurEDDLOusE+UVYe+nGF+Jqncmn3zYdZit6Rmvu8s+YeucN575p/ZphM2l0Xv
ZWELYP+I3tbpxawTwN9Sy32MrbJc/98htoVwIeyh1ySJV79jCjKsZQgAzY5V2T8BfrCpLLzPVY0J
x5dI6+IaXZdqfTYwxfTlOsWXn5Ih0FXdh62Dox2qGzOSHxz/Cb51NNjMQbDXqhfJa+e2xlfnuk+E
UebwI72XAFHNfrQshJ1utiCGHX7iiRS/Cod4Y3EAyr57dbpKnhe9UnlttgAbd/hVOG4GXjo/BYF6
d+38Ob4S5Twde2yChhZ/i8AMDivOMiWHLLTjRyDmrAtLiIVmfAc+XB4mShpFwHkXJ7fUCKJQBsjN
pvJkEha2dYR7q+fJuY3KQRedP2DuYV8CqttLb7Ne5f9L9RUmfrCbtNqZdf53HKKkRxiGJRbAIthc
CqTSCsptY0nkYJX7INvw3qbgTudgYZ2ZIGsNEGUb+rEuvAcjNPZeoXeKUzSLx2XbSpFuu9z6QDXu
ZFhmfcbLBLA/JsxbXHACEHYf3T6LWjv8XvOmy05/Ace970zjxKbtLqs9hr/Yt0jgsDdxT5iMvVqr
dPilU0Qjk3tOJLZWDFnh1ivSt6LXjyQb3lLXT7dBZmR7tkomBg/MG2xB8JbeJ2vMIncLUJxxcvKN
V2HaNZd5v+T6ta3EjYUpP3+M3bc+2E3bbJKZXAAqdZYCsECC+DPh46UMinJqe0eT5uZn/Msssw9T
9lKHg7+fw/gEtWh90OLHJtQfU0zb1NWfTJC/2LG/+I48uJVLZoDbgAbtU77MyvzglAQI3QUbJp8+
7QK1Uey5J3MIPkC2Z2cz/qhzW13Kga3DNLFCYvL/5S52vsrLqN9jdjrUNKoL18jy9gZMnxQV0K4Z
DexmclLSCu3876DVFZnwfFiKw+wYOSg/TgIasyeTe34HBf2MH4fW0jRPBoLLyBX51xxg2JAmXKy1
8lbW8llaK7yl0s/OVFwsMm2hNPURezBEKDJPI4u9Yyv5LxMeBWl04QJNbKztjbeX3fg6V+x6QZMe
K4up2jSDY41fGEPftVlvXRwPXEee3yeKWzT3gyc19YfKRmKYtXeE3zFbNkGnVs8292ZA8AtSPx4D
zom7eSHYQDY1S2XoKJyg7l2MNnRjplgkRpujzZ7y8pD2+q0o+od0Gb5shZZLT/5Lo9PukojwFdkn
FD3QGVEXN8auNfjBB1piM6wOfZx5G0eNao9iqck7zLtIEaw5qDc9x+Hd4qPHCuZ3XXj6mSh1NhWo
khZ8IU6SAaRYGDWmDIV71kOdkXiYYVyoplQwdj+PvBcBUPx1jDZLgDi+L6doCgmJYuj8B2mC8zZb
YX2udM7Nc5PaUAcpYYSU8eoX/ad4lVi+SxgenibxCEdMhhjzqJP5ANbBPZg+7/kQWJehjmHHK0wB
YnH/NsYmHYc73Pv5fraRsHPNRO1CUAuDbow+Y5RD/glqCyZXM9wqhdK6dsfTYmbVEWzIEC10W3hI
sxQB/8CoXBcBNqEEJTFpkleQO8lG5DbZSIgZgKZTfXfyyR2pR5mIywIeh538jrFSbKzMPyqNzt7y
wh/srwyTzTDKDa7WGuHdxkUAY+Hv3ZqW+rGy9H0O6E7wHxQRXF+brppN65TqL1tyAY3Ux9vZcT7E
Elb7lLENPXT9wFhxdZhh5g3C9pcxJZuxo90qx1PeCoQopPNhdDAItmUsWKMEscmRYGcj9uuRHxby
WJK7MwxphoSq/hsnzLz58vbuBLQur3YoHDt6O1YREMf/knCw7TwsMWUzH5IibrZ2m5AaJvIPP7fX
e679xPqE6oklYLi0J6wQEwcvSvMmcU9Wl4VIY0cHl7a1E65Ib2k17HJWMjkPZtr4H7Xjy23j9M3L
7DGJnQRNSVMhuFNlk+38ANiaafbYmNFEajAr5kwrxKcGElWw+y+a9X856FuCermM9CtcsYio1SXU
ANny1eZZ+uHzxMElCrRjoxmcYi1vPnfPpgOsYEr70aronjvV/KI/ZCGOtmhgIE7bl5hwNF+AU9Iq
KNhbOu5+ebigKCEYEA0uag0m6HdIe39GjxXyNLNpJqMI1Wx/5bewwRFxHXNSNSlnuWf9Fw9mJdYw
1hGT+R1j9N00/Jm6W7BFZcV3VwmEJwCDNqiPzypHkzwZAPdWCFWx3HyLQ7YPy3PrqrcJPUhY5sTT
C6xbyrDfR/k4rfghTro06mvFEx7whC2o7Tm+f/GZwXRmOOpzEEebYYivQew3J714UVtMOYubYN8Q
agi/qEj2Wn0pUGS3dq1Pa6IAJBtGpvdbL0NRnakCuoCfRhXaLe7IIiDHQST30/TtEV+C3ZbnLdET
Ydm+2A/1WtilH36sBqYZMybj1tsLExf5oP46HouJlOIJ3lN6yE3jJSn99ogxHc71SRvDISXsD8zE
sCYFuucB+/Cut5B2Vd0jvlPzErs+Yy3UJSIh9zueaxhsceGcWT+ctW19NPyV24lfMtcaX6M1W/sw
nsEMtjo5JV6AFqcZ/gd755EcOdZm2RXhN2gxdThcu1MG1QRGEYSWD3gA3o5qHb2xPsjfuqxrUFbW
856kZSbJCLo7gPeJe8911oq93V6QNGCdShooryudgGyfECkOjCKVOpEPPQhWdM/h4KldQzCxr751
aRKSUIrikZiIyHa+O62b9kNOE+DqFWdigbzMQ7FayPjZt3q0uXH2bqXpYxUUaufCkTjmlcFY3zXC
TCFpG7o2JmVlt+bPIkND/wCsCcMsZooYP32J6G7JALgzKN3wG7GQonhMTAxzM7vX3iw/gfKxCWn7
o67RhiIDw2SWZuhayuBzMbiWzPLFIHyC6aJiEsNvmRvBKy0YxXcFCgpHhTlaHICMqsyU1Fq9EO22
0MpLAQbfiztiMaX2YphILAh729cCVZi1XECe/GD/kLd6/DtOoD1aN38ivKbasGzcpdzqUTZNKdYA
Po6Bx6XMkidyDMuCXRK7+yWkGnGASAcTQYBpOn0mLMm7gR7Cyvw/o+AV9wpDcGqXb/rEK66r9lMg
lzYc+QSa0Nl3Aao88CA6z+Ww0hk2OqyfatnH0Vg+4p6wI9WytoEGcKtUmu00j7PUVPd+18Odd+t3
8nJ+Muh+pD+gqAYmSDnGyHJSIFpk5a7ehjsmv3RPk9A3NVXWsrA4jAfXYlqD/XIcUYDyAS1VjddC
n35dzpCAJopMT0xoLsFgDBVtiSXB89eRIX8Z4Ov24FX1TuMK2frWLBgvxeTZcvByAKO365Nn8lHe
fK6eraiWj6GzXrlueUOqVbalAPraM8O3xTjVhOpsxkC8jRR1HtOlEOHKtqCim/H7bMGtbFB5vOtJ
OvFsm1dBnP5hxS9FZW17lbyyqqMYfqQDBUUw0mcKa+vVmHws6mr2auUdBC5G5hCKEWurDTkAiAwp
gPxFAMhy8THXNRhKeqtPgbiV3SOzkJFuT3UyMnrnrUnq1zpGjtNSUPp5ipAmsd5NjeKDchqlp1ze
+067sSy/a8xuq2ORqQb/RosDLGC9ToMh11EgYP/XKcNaJERN8AtzpNn4A5GOXjUeJzsjaKJRuxzy
x3ZJrWQL++kytglkLNP5ZvGPdgKcgLOgenL8rghN3fnOijVPBZJRQMEw29hQTVqUuNZMVtDknyXT
6Z9/5G5DMDC3P2IW5tBZ9rdcJzCEI7NEF/G2t1+1lj84X/f6M9OfxGPsaU/oDkbMOxuT5+OM3VAi
LK5aa9pqXhKDi2oYSAGVnIMcsH+DKgzddNVN5yDz2BjyrIdEbxLWaj0NQ71JOPg2LsvGTTMiAEz9
18XRyv3kohidLNaagXd2Guu7GMw5tMhh4eHYnjvO8w2eoefMm57ihYFPZYMSlclJtyU9nM4SvFtB
oX7/q+fdPdNIXoOktm2GjnOLWqL25++ZDBnDhxWX5Mu6Qqm/OhQaKK2dYktidVA4qFVQcW8GEdyn
Mn/KNKQTdPswMUl8KJKHIANAw2+EgSdB2hhwMYYwj4BzVc24DYZthyCRNz9vwlXWjGCLyCN/l7HL
CA18TGFC9M1mkPHJrzU0JV0GQ8fX9C2j+Y5c9RAJgL+JysVD3CX1hCLGOwxu8GDiecb8qrh/DO0l
CLjLFU8z5fFhtYgkQkPP4Ob2F/y6oHsUJXxFik/piReVz4+J1v5kedCHiL6xB7O3an1rBW/hn6vT
J9UaAF6KJ2Au5mbCqobUYe9J++/YYMsouLOLBnlTVSHAMpeb1tD52738AceKw5aadDH7z9R61Wa9
WxtPktGqszKbV0M0nGFCfuJSN+F2NkfpU7lOh4KI6y3jwL+tP23MVmNfTq+DmDZD2ZZHVRJkILmQ
6BUDMvBM7RKbBK5gqt9z1FbIu/TfdXRgMzDd5A+Jw2jTZo0Qaj79aOzs2z741KtchRAZH+Nu3nZO
8S6onepVqOFYFdhcKmTWKB58Ex459eD/zFXT3uNNJ948zr9jshRATnKMdfPfppmZXLbDZ1yy4LN5
1+MEdWVljztX8KYhoEqixLJvRjc8O/GjThWzWQau1IHJCCL+cSMz+VtBwGFJD/AAjvTFTdn0tLB8
GfunkXD5WrJkz5OBcKHJPrpK7YoRKRbHMCNzYAlhFb8vAbHHXueTuNMl9ba5K4OR6TEea7QWIygo
ywzb0v/yS3WwsZ+HLecGjkNYG1rGeHuxAdegOoyFUxAXwSZIL+C9LuoM7A2VFZhKt4zvKcbB1QTl
RUGON0obqGyBDsvM6cVNrlM8SVtv7s9GiwhMWT86G2WmgLEGbz4+Tf5qddfgokwgHplgPpDKINGm
oCLolbN3JYq9NK4WvDbNk6bnnwmxMT4OLLQYnJMGoaaIFZNrZoSGXf9pkDuCQKp+K4t/SVu+aua0
4Xp5dZA8w2riQ1vkhD9D/h2C9aaYOFD1XLt6Q/45uPd8tCZPYWiFWl9Al7JgaWnlK6vw+3/fP0Bu
tvQenZewM+jqHxLTatZOEwAQz/ozz5xRMp5LhuI7/HUoHwVlkSge8uC3T7K/xeIgYU/Newvx0NIW
J3D1T4AR35sKaBb1FsKyeiQxDq85AwkfAyoslibmTsMHEFD3DCnvclAzykjWJln7bPLkbuTyQfdV
8oBaJTg5UT+cXCPllXnLXPdO5B6MTN7apUQkxVXIA2z9sNiEblhrv+ut9ragLUebJzE+udR2ZZJT
aONEn5CLKa0/QVU8p+TCbqx2va59LCB6ql0nv7voKnjPoO0QtQTcN+szsITWbSqdvSxLnYPYKiKo
WdtUYpKZA0gjNYd/0C7nLteZPTlPqiOVbaV3kyvs7I1Z/5gakVMSW0TnrFeDQQwvywLs6fY7FkaW
XnjUmrWBm9p02yheGxyolVFbPVbOIpnBUmx6z3E6nAfBndQMgx8Vmv6pz9mqb4khIZe8zxNPKyYz
T6mAMpyvHP2Ow6g24tOoJ58EbTs8eLalsr5ommnmV+Wki3ZxHlwmV/xL5jrfZowSLRc84bESkpoa
B3/L6VmSTPXP7crWGpCDB6jaE9VTwArVTWNAEc7DkEpytbwi3VkCpiedwk7ptUaThsSGpglRGiEP
ghUYKqifplzxEHaz0xDpoN/kpg9EuVfGDOo38PDEAEXYiTUUK22KY/DukD0SZlb62inwyHRnYT/J
OUK++dDCZ13G+2bNbcOY8qeKZ8Kk3B+9iJ+yobv3zUanC2K90fDLZ0KDbpMSZ9Dw+gnZwr+gJZ+u
hTipyYxvo8m0UCXaZ44I3cO5hS91wA8RE/tjIx9NfPvFXbM5HTchmk/HqTgIYHZdLL/H2SWbLgEu
5y+vs6S3zo4ovbMNpyTdVG7t84kgjCFAAQfHs/fwPdr6odfyZw99coabzsSRyKTioGR+N9G0DBBe
tsrqLi0slCW+FwE1No6ZHcJGfetkd6ZkJF/Z6Zn81mvWBxdPxneq9c81uWhlMUPwwIuZme/tGvGS
ape+qM0zZ1jUV/bfMnC8TasPU2i8l0DDU/wXITXqOxRqIE3BCwK6W6GY/egiG0Nz4S5OaRq9+tHH
jLh3CMIxeldtaPL4jOmZa7OlYSwztR8whIJzGLQU1Wsl53AR1o3R1Ve/JhPZTv6k4AaFDV4oOLbe
hyEjDfSfgYWAfoF9qDbwMIJd251MDHd7t/R3dj68S/1lor+HytPeqZ6b0Vbup9XKQ022HG9oeT9P
pntK8WKiZpm5O6nUchOWg4EyyzDMe6P6QotBIcdlyn1Ate+pkxbIPhxTDc4+t8w0iOXQ41BgYDmE
bkc9DWfiib31W5/g4S6RlBxckT2iI7hoWnMRIPrBJywJS6A1LY5Tf33m6i5GXZW5zy3ahSaFEDc4
M8iTYHrre2x3WUHvKLovCFU9OBucbF6AchNDfjSQyoPQFQzjbKG/V8APG/OP7mOcIeWLhtyX6XYw
dpBWpzBzDoRUIvZLsYTYPc4xqfQ7B4Qb2H1efjo/5kl7ahVDs26xwzrRP+oRhr+sUW2TNQrmgJrT
brRPATKQ+RwgHEYLsK4TSGXpfBSB/ZrnTPAtDRwg+doIs7N3rpU/WSnwPkKd2un0D3ZApKvdQYlY
bK8FUkCtbsbWbnFd6NozsBVp7IoKiqNnAZ9txhuES27H2ucO0Lq9XRUlLT6Jb5XEib+Wu3DdmCTV
yPWRMdU5omtcrYwCW3VYPB6GFlYYd4JKlHu2h9dnBTL1KHjml2zJiEbXsZikQ/XvMOL/L7z7n4R3
6OD++ziRTfa//qNs+lGI7L8q7vipfyvuLPNfnqd7gUeqiB2YNCD/R3FnWv8yPN/if7ue51nkVv2n
4s5x+ZKBHg83rKNbzFT/U3HnGP8yHRe+pGmjkkMh9/8UKeIZFiFL/7fijhwlh9Bfk7Al0BaGYev/
NWO6C9C5Zfw9W+oCs5rZ5T4hCvCurKHufA80iTXZEBFXZ2Oi1Q9eaX4rIBKbycP2lkPqpFbE7i/R
t49Gb55L1YHfTj9iq2eU7MzDjggR6c9PWu/T/U3aAUD90xAP9+XiOmzVH03u7TC2FsRUNQQ/EG9Y
ojikhQ043dG+RqsfoqT+MoGtztjk64ZBXLDEBCyKhipx9p6EIoSwA2C+ncif3DQmmvWgRR9rWyOx
qQj0AFsAWGFtqmHQ4KEnXs0gT3dlzGzK8F4a36M3qgYINx23Xr8scVjo9p2VfNSQ8uIhWdst+dM9
KJsdrBANpqLMPDROvgfNFu+H7UqxBDm2EytuDMTPT+fkf5Ze3E/11+SOcCmtiERDlFQO6KJ0aiJD
dxhDWEbElPdkTRw5AgFxOE7WgUw7Vh9AsAITp53N2EBWL4PrIoES1qXpsLeDNU7AdRJtbOEImtRJ
6Bypdr6cQJ92eKu/C/JZ8sD/m8VwZWQniHTU+43cGgM7mCxOjlPbvK6fSFnGvza5e4hOWP+QbH6C
X4Gnwps+bP+MKFSPNPlSG+r3TScTa6cnA9Mu0OxLFY3N9GuQgxLOY3/XtOK+J/2QrL170HmspRlt
R4HWXxo98oa4w1KLD6VeKfhdO59fKskotcZtEC4ePY+nPYMboVum5jc5HUbHCJeJgQ5L/dfYbR/n
FfBEhgHLXMyhvpifaSwPeeayMOQbN7VmPc89u1pLXFCWRfrofKZxMR7svjtlC8OgsZfnwGeZzs5g
3Utq9yxxGhIs9SxqZ5q+JGQHyXrUYlQApesax+IeHcPN0jJgL3eNQqGv9eh95ozeD8a5vxfAa9rY
5wNlNUs2+JfmJ3fVglh6nBywdE311Tr4Xpz0vp6QHiC1RslDJMO2drBGEu8RxTzML3PK306WDZvF
5ESvguekashbCNazESqZsAAUTRqlRjK++HGtQ4XivitT592K/TeDq22fdTokCIwbvsFORF9pPfn3
aBwX0jnnPgEuhOW49/H0YpF6NtKB1IXM0rhefBxFLEd9N8ZcNjlBlEp7Zm6WYkYeMxZZABpyutAH
kQ4HDVpkaPoT1tflxXCmIeyz2d4rf/U5sysjUGhTmrGKxHp6yxTU+6Rn350zpDtnzMhcKXRzpy3u
9yIL/xwQIXx2PxYvsy8SeeoJQVQUGxJ5gbAgRSoNvx3R0cxZrTty6Ju8xWBoGktYpcygdK+jCt4N
btZgvloaBppTvm3YEVjDDNDLqB+kVYvVnrEO01nCDhMRu9gvHuypY5fGYyDVGvQUi/Wsu+Qa4Ox1
IgbyT2DYhGvBfcKEVnTB2dUAkTlsvtvfQpCKxH7tMpOje6MH31TKfqWi1yMpxrOmLcm5YRO9qGV6
dmv/zzJ0EIsa5ytTyjlB/oksW3OwYE1vbVC7ZwibDiYiIBeeb+dUg5N2HoBaHrhgjwgnhks3BfNp
yQnZGWivC8vGqT6WNEZ0xVsHkCm0roc2aCFrSKO6C/puxzwi35sVUuA8IcSj4Bei58AIqX6dzlDH
FlUZIv90W8f5CGcGfBuKPqfp8qgc4BpoKQoYtMsdS6vitVsv3TrrXtiWf6JRVfgQYMgBS3X9abzE
csXjecCbejUeMEST5FKCewWCvCZD7uFNPadguakU91pTXZrxwYnJo+UDgX8cVnn8dwoYLcoShwPT
trVBwgXJoHln8B3bwWtvppF6hybxz2Jx2q07s0gJjJluF/SQH7DfAewQ7wErucmZVSJyOqPbGf3J
C3hylw5jQAp5EIMplB7ocEApX+F08wCssNBCJghBuJMlTV2HdCtKe3Uk/gITD7PijZxGAb+sQajc
f2R5RzObWMve9sdX1cyvS2eLaHRAtE/YNEf0UbOJoMs0AmA3AlDTsPSv+tTyHgTdrsuTESgAkraG
J2xrWC9J52KQHqi4/dS5cvjdSLJuH5fyq/ZxW6ABn26EXT1OmXaq+GgRvqCQq/A7Vf3G+mo9K9kL
5aBezTt+Bw3sTtKZ4xEi/AHN/103xu59YLg/mMmlRQiBz0cN7am6VnFALSzN0G7iYIsjc1OkDNt9
22zvKnLlN1lXvHSCJUMS0H/BPDuIZkIMtjBsc76kORYhMbIIZeRyDnL+qyLSNmenKeu30pu9XT4G
Z4HUJnICcMAIyTY23mf2zuC846q4Yrz29o7T3I9eOxya2NqK3F92gQYunSizaBbO/IVjPy/B0ge9
u0rv4DfW1RPBHs2eanjfMdXj6HWJZfSBYighFAbFhHSsvj02HxoXwHkiCC0h5vYO3aoTdqZ+mJvF
JMVHPmDOr+5ZVey9AHJTgoB2ay/pN/jRBBqd/9f1nTg0yvFkta25l4hCTVg0e9YT73HfQjNo5wfO
Nwhd1pBE9chEPNBHvECyICWG3V4i8HLGrr7jRBYnZXAKM+64CAZeOsDsrVd0ZEBMf9t1GQA4YHhW
nfU4rS/I0eEzJElPslYj7vTMMa6153Qb1h5v+SgA8LsQmBC2dwFbO+Qjv2ypEVKUH9I0LjLjTCZi
O0F/3JyCVsKfc4EKQes9EU2LUg9t6T8BBbjTy3TbmfG3ryHFLUeP6PW67kIxNcmuZgVvJOYPz7v3
PtahAlUNMQdMKGjTIRINRFHF3aGry5emb+xj13Xt2UuWk9FO440dx4AwiDgMfbBWSkNub8dEvBkT
z+gmK3CystPCr/gI2EJuZ0uRM64neyMr7Xt/Bk0YKBLMkiS3oA+ZJpDriW8XLY7m2oSR31R5GIxY
DIpVuwrhNGyz2yQtkwQw0iMcTb+LTRS5AzsDaJnqODLYWoq54zofqwgwsOGO94UqkkMtgi2GqRg0
Ml8ebfN3LhA3YM08jLnYaXY9H+EUMKTGtLsb0q7DyIv8CG+oOBlasBJ/XOoGhYCjw0UNoIOWFSmW
szxLSSBPsoZJAidcsnHhvDd/K9p+XiCwFlt/gF69RKZPxjTyNbUtZPE5WrO2sXMg8km+SgvcVkIt
Y4nuJ/3GE5M6kP9QRIolGc8j6zi3dyWN+R3FGWYxYC0MTA8KBcpltspdq3pxCRI96mAqc4PkV92C
BSPLLL1nacYMmmljZqfi3EAE8qsiPSk43ntySD0gjQhRu9QbQx3g8Q4tZOR0CwekHL5F4rD6gHeW
6R2WQSLTQ6MTOZNwvNKEM3h8a4uOg5GBpRYihNvnhXM+rL0D051iZ9UUg3M/M7NmKe+uJ0w527+d
Nt1PRX1JevcuaAg8ksVNxO3XNNrwJntWLGwhPBVxix8xmTD895xjDI+Hj+vNz684eONDpk98xClM
ORL1tkHGg5VtYsk2miOBTfDqke3jo+YwDh3nTxXPoD4z7aBMchvqgBdg4ypBa/dRGpk8z882rJht
m3dp5I/Og9saUeun3d5XOIaGbHmYPJAtjL1FkuUnlCiPyTIsO5E69qkdgZhW2fTVg6YDwlVOO2sA
pYuXNMrduQQENANOGnAbeMTzxWwbtp0c3nrk8huk2iZeYY8EdCyLCtjQhpbxMIv2QNLIUcuQPpvL
GOym1A2uxb6WCVR60c5RnnT3dQ1hyxDMMXCoDKjRQSQThnWawQqxUzQW4E/UoZlP4QVR44rPIdJE
me8GUkwslKv7phhkqISWXSpU0RqYnE2Vog7ty5ET2STvXBHCPqY1GQfK2ukSCY3qEWWasb1vE5T5
vSmS1clMCFYLxx6VrG4twVZH14OYLFuIq0hvyp8JHWBjYDk2uzE5jNcE3y3cud1i6YLAWI+rw+s+
+hj5CcubmIi04AYmGxCMSQALXgouLE9diDlM9oVRfTsMv+YKYTDDSSLC9lYJRBq+a4VOZdkykjO2
EhfVJrG1p8xpXgnaHCOdvFdsB8VXDtZnwTnBYxdZHsC+yBpow3LZ7WHa/akcAt0TH6CyP1uERtAX
bBUI7y3tWLFSn8CW4gqv7SLZx2Kh+kNI5jHJ7lQ3PSqc9qYDTmoANRbm/Yz5Ohhee99n3O2mn2NP
zBFG3AOJkxrYUDQUc5Ha0eAPz1Wjz8egvnd70Ryov2DGsgwpTah01bND08Hc0KH2dIPbPKcPrcum
PEW/vZGavK0ALjCNUUVPz86+e85L7vu6Ojlz8mr2BOkUvutFTI2jMklnBGIYwgq9vINv1FE+bX1T
jfvBp7i1AgxJwq8ORuzugfUgQKiyP0Gb8okjjp5M70fDeUZ5iS7PQPlnlcW7RzY4XJynVC5vQ7wS
V9vrUrc7zcRC7es8ONWzHcQvfo76b0yHR18P6O5gZffSOi2u1XL0MruO6xtb3k3i/iOu615FYpHN
5Wl7F+e2GI0yXJYmjghdydsCpRllNvQjMic8ohsmfbuMacDCN09QuNF/ZdWZYCl7y2MpRoMVRD5n
YV5ap9InLU1ioyS6WVPbEpNL6i9v7KcxVgvMv0EJtDfxo2WGlgU7z1nsF2R0L67HGlubLHWiYDw2
I8qezietQyPQqW0CFP558znkDG7Lena3gYWnrRphu2vYlSuOFGP+06rFYpAIy6eX1avrF488dt4m
eYH/iBkL/55Hh8Gry4KDLr1T41ff3EI0XAhMGRWgMqCgP/zz3U0ONJYgD+yNOkFhmYnyhSV4e0W9
EmxLD9qWGEd+gucZzTlpHnnRRkc5BtVFE9ixZx2jNJ47GkMUdsa8pn9mM8+OKac0VH6AIv7Z1mnI
U9/DexELjMekWhqyusWZxoyztN/0MeuPVSN+DL+zN1XOEEhM7WGqSb0UA4wVRAdPPFj2jrSdfYY4
sYiV8yBa4vhEz1wqYKb9j3SPs0De/pqVvBXJtNwzLS9IosCoUUT1lMwXY8zPrB8kqFU2IgYqAUvg
+5K8TE9r0EnZd7pLO5iWuEbaRPb8vP2gB/UeVyI8hbH6AZk/hkaWnRqkMYPGniuFv1eruEYj0z00
Hay0NBggs62hKVXxYE3VfeADLDcH3gFWp4ynge9No4H9qeUhpkWkD5WHpFu2NYP4jRdb/sbXrfcW
CMxBo3Lb6eDKSPwK/rYuXipl9IiIZ9B5Sy+NUyB/MmgeN6UZB3DqSZTbVyE5AfG2fMQgW/iZ5FKO
9RWMHlRGghesJn+u6PBgjdM8LenVMAgFd8w/KCJYixTBH0wM+1EpnSfMSCFEHT2SisbIJnSRwW31
3MPTbubXHOdVWWEb09k17+xpQVhwHnKDh+NSliHbfAKojF+JwSEm4IUs0j2F5Lmnp1ejfOfuqCJl
d6eJLxQrfKjsHYDsymCO9skeimlU0e0Sg8yXoji3M/5SabhRn3svvtkfeqyKqWGhNFzuaA23jm5E
6TKzCxasDokBqgNZh6Up6SfsqHHkgxXH4ItyXGOFf7RTZPa9xfPILn0mY74XtvWx0ds1wzFymmp1
lYCz9AtoBqEwxSModTrVgYtT9VuZ1pdFOypWVUebed2M2DiZCMfQOkPANmsOjUUjntkvgFBPPoPH
g1eIVzEEFagOfAJJ3eYhqHxSPwM4UzkjMJR+TrgkOS27zr6INnrlj62HjVEXDFP8BxrY9EbwFriF
acBaSpKhn2XNTTe9czlW5d2k9Q9lO0SLa7hXFaPTNamgz66jjrrZqrNBgrKJKCCZrlaG7KAbi4Pr
5CcDhcmGP46VNMY79CBBio064FKu5H4YA7SJMepGR6HQVln/NeIZ2M0+h1LpmZ8e8dNPzpyGIldq
i2fB3hqgAFFoYHrs7TmaBB7RIWdLOraWPFXLcpfn2HrMrPJCVcbNlYEtC0gjNXh0IP9YbT5eF99L
mJY7wXCXkXA1IN7PKMqpTTzhfqZdLS/lcPZn5DnmS9tWkIDc+W4aO/4UlCBcDrIiG5qUamDp8an0
XhhvyyukizfkvWh/TO0BZwg8MLu6NzgW+T2x4TGb3uXk6VL640OymJcUI+3tolzULSLZ2hVXBOui
q69jFFHNuV6CFybKuHrkSk0BQMObmx4z07g2ri645vqtwzm4sbw2Q7ePRK4UN5C1XpSROszb5K7b
wFCNCRvHPunwUUEH4uz+5IkcnIJFHTKpjxsTfWOkOCUQKXJcmcKn/bCnM0mnPIbR3wN7tOJtjTQK
/684INxkRJiQEAZIydv1rGw3rsNH6haCupnL6YZC/5xKZhwzd8ceMcBnI6tLwq+z5RJ74oexC9oJ
Hca0QB+0HRxO2uzg2rT2bjWoD01UN72vnjr2i1cNZU2VEK9HELS+U7n9KFPJFJjQZZTO+75wgp2u
Opd5UjeSLlGdPa8VN8eunrvhj64jY9G9NaRWyw4ZSN2tZpmHuorPS9bUWyND5hCjLivaBnAygLNI
FZ+LHPB0Z1hFso78ANBCzgZM6M5XPp56I9nxgsRV1ymwTSa9aHsJAcVrMDF87UNpBRg+7AHYtUl8
mLFgjDOwezCHdOP55EhFVqDCH5XStYUukJsgi33M5ljJjIHlRDMfp1KM9zFg9XAZnJAokXs8a5j6
8JKELpLeEpqz2WTjfsQvsPHRaSBUYlgmMrYfyokfzFl/6CDjjhMZNf4fTNnsvnWSxRTmOKAEyanV
jB80K88+PXE5Wb8axQ7pYNPVsc0P0yOvY90zkhRx7temVXZ8+l3jXDGkyNPSz1/a3D3miJxxEmoU
pbC59r2tPS4D682hNzIydPJgJ8y3us6xu8xothCRpoQYMArpM9QDcV8Qclw/AxUPjrp1n0DbJTHb
PNbE4YXpzISNkHBCewd1LQ37oGcKno+s/WjOn03f1I/3zkIZTJt1l/bZI1mdZ1miAkMmezNoesO2
9d6qVv6iLTM2Tll2W4bpHGJMB+wlE0crKZC2EqTEgyjHTClBWLdZmh2MlROubEX3SBTEqa8x30zo
liK66FArIMs1pfgzewaSM/pb3E/XfhofITuZO7NwbmaPmBWpghv29gKuPZ70HdBAoubN134uHnqJ
BNFq3ZNfNjikJ8qxlmEj5x6Gu8A/tWWcHax/oL65RlijwwRp6ng+qyFUdb+nlJM8+gb74OB9RlTT
bxe/fuxZ0jiTaUVGwFoIGguL9uovNqWztE8kiQChwIIcqZTKjRAysonI6N34jv/GEIoG8B+Onu/t
s0kfWHcha02x9He8XLHthoUEqgKiwojo0q+0I3+PXVtIyINTX7LgsHWeCzSK9QGiX3/opvwjMUp5
ll57IneKi8gPvnPhlQdqnqushnZfuaDgJ7el+iu50stsupFijXeEWIJd0LpphHirAzfBZhvOQbpr
aw5CllrXGlEP3IX2mEwBNsNB30EBNF6C4WfUq4CGF+6qRQBRhlzUd4iMzWXyma2mLFbz2Qwfh4ma
ZyMuMeEd8Qp1ahl6FERrv7P6yY1v0Xx5Pqa5d+qlorq5yWs31PinfKZwtWg5PyGJTYFW7Ivy1Suy
zz4meMKyCCd1MprY2cydi66r1zphY5BZBrbM/kfUCXECVQDO2QHfyZ32pwm4vwHqRwtpQUxrjZaX
zi3dYJ7YYmTf9ZV5gZBd7H36hwSSsAdetHY/PSG/W6f+mJ1hJKjTfHOVle/+wiS4G5elv+aBxfai
RuYya6nLVEy2h75v341MTQ9B8dau6lNimpgJteV8MLN6vxB6evJwqeStgZXLNb/QYoB4MxKLWMxy
T1n/gTSr32WTR+Mx//gDRXPlWtOlzFHWeQbOStm2FqwKjt0Kuft1ztpoXMxXrjhOrB7pNrbs9/yT
MQ+6JuchMY1vRne8D/bHMuavCV5kIt1mEhbSIyg6UitxwqF59I6KdyRpmvLC4wSrvvKfxi4lkTJ7
qs0qv0DjIFCvT1GlJ9qNATq7lyT5Y5YFOau2YoGS/nYpphYHdHgzi45fUCJz0JS+97rhb9OLR6uw
b7XT/MklKRqlWEjx64Kosgz/ZHXVY1kDLFwhzMzHnymNrV2D7+Ts2zzZEBIdxLiG91ntldf4oFEg
b0dAmhVoBOwn2Ih1rdgJcCDngeAWjYlvQuTqd8K6EZbeZZ7j7uTgUlA+Yk+ju5Ots7JC3cjSUG5R
ch0mCXUmsJEDgtxEv6Q9jfr0ZyCy6mrabo0jaaDU05v+KjOgEEDm4CWrjv7T+SpLJVnmILoDfaZh
peKxFmjz4zDzdkymDWKw5r4TFeaYPF2YBkZT5WMWYsb6PAv3cTADWFaMNMwUhZHGKOXMm4KVrnee
NCYXZ88g969eENwgsrJnmAcwdwl3zdDz2x3+jcJ7iIGesFSjNevdsrx5pX4tvefas5OrIDzuNKj6
rtB8/dikzVWOFNs5hsEgMghTiwH6Q00lXROfYP3BsOViNNXexvHV8KeOdnGZshcET5uR1sKth12Z
tvs4rTD2L1i7kiOCHNWyNJqvniC3rY4jL38ry5eKKXFnPgJzu7AzALb+aDMUdtnDaahG/zdH57Ub
u7EF0S8iwBxeJ3GyNEka6YVQOGImm83Mr/eiHy58YfjI1gzD7tpVqypS9ExceJCogYoYWUhuEJZh
UfmWht81dVYKA+/8JhRsYjW29Dl0G/kSFB+9/VmSy4AmecbDQbQ7vQ18qZ1hbycg8UtepNsp0veK
pjxyo5+pCMtKAfPequztZIA8qo0BKy/W5YRSFEJ3ZwcnUId9XUXo4k4jeD1aK97RH4Vr/3mgVDAU
+vPf09it98iKdXkB+0QCplm1akUrZ312aGUisG359ISwxfjXEHBy4Zy5pDb67tfD+E6zH9sPZHpW
OIaNf9pVL/UAuKQG6thY99J4tQss1CmPTzP8Gce/yrD5JP7q4jND0ErotxchJXHdM+mOKrAhlYaH
OExxNfP6hgS70JXPogyeQCZB2kJmMEOksjcNeRo7xXqgTrTc9R3RU9j/Cp0+kYuLBI+8g3yTQspL
+whUjsqDlMoaehsUCxifw27CXUfpj97uRb6uI5ekcPw6jOHbSKaTppH1WCbnGmBFCTStQZEM4Wzz
lXLIke8m68qmeBaA/hqWL5VW7NS6XjoCAG/Bxqb6a/GJt81W17u3MeIapxqc9rZas/eslDbWqL+x
jpvrgVifsOchar/pWn1FGeLGdoCehuqyrIZ7pKfvGrZkBLV8RG+hVU7j3iU0MAWvo3oxCuD0xjYK
jQZsDfXF8yK6nt3W/aVB7DHrD8kmIyKLJwxglhUHwOBgmKPPAMITLUMD1OB1nwOd744DgPawAQiz
0dmnuvDlZSwu6PavhjinmG899pWiOnjd3cDvqjV8quW2MD6sXiz64ulWl9xJ1i0U/gy7GVBFv7Wv
PTZUlWmEiOECGpVviX49xSfDdl9TVhocIhYeoqNiBitVK9Zli6BbTTjkyp2W/pB7QMmkacX6svo5
C85C2FGxQ/MroBI2+47aGkWDSrLEj4TwDwq2189pIZadlh1tkg1waRZx8mD1MWewFhq2CTuHENH8
zasCG4U7tGpcmN2DAZhNJF8HnGNpbW0vPZDX4pBZkdk99eU17qKflgMJf+jet0SclfSQFsUBz0mk
fxA2XaRsMtx1qV05xPVEEFMcSpHAeRM1F2FweCS/CIfdvNW8E+8Uk9/VKpVnUVAmOeHhpV9OPwmu
kdbQvF1NIm2V1rRG5ZUnd1nbjRcEsI7PvYH4BXAqsfv4bKZevKvAQkzdN8Z73foMwq8JWtgsEkyt
WJoUtAGfaKlvSgS1XNB0NVpGJJNE1eOPRvHmP3eoIj+a1CMTExsFS7PwVpufUKLZb6npk+plApkh
M7YV4jxUGpy3ZuReFC9EZp/wGtnlsBaz1zHzADJwwdhq++dM+G0R0DdhxXF8iqB0ViAQ6Pqm95RL
vAwP9SMbut80ozJafhl06Gqeu8qN6qclte8GXCs094S8mPRHIbVDnFN60Ca6u8r6ACJ/pPOS4QVh
0K8jtHGTDOnX3BAxGTAs+2lcR4mJNls9s6DzqXFfJGmxI/266/UWbONc+gJPNQdHGievRtSiw2CS
Lx7ZuztZVzkC9m217ugVDQu/JuWEAlUYVuxeYVlBrgPKFz+HI1Pu+DVNE2EM8pSFyQK7/4VtHi2w
xnJAF7IN1cffvosH531wQvwGscLOWD8p+UEy9vZqhL/c/BaSaK83LpxU41IaDuQ3N2007lvPWtmi
/64RiocElrWbv9Zy+EdHgle9CZm+2XlNpcLc0oMNgU6RJZNBHn13+EAXbWxBg4g5apr2IpTOsI7a
x+C6vlWGW3wYqMgWDVADmcVOO7J5J1llzPshDx7TMPufmPBgH1EXmznuJoz0FV/rDP3ZNOK9xdHr
jMNOKHMbC8D7xDtrHB4s8W02mDZG56uCR7YYZpB02zPBRRRQ5MVHkyeYxggpudq5DpMLxbubvBqh
O7SwaGzgM5HRPEg7byaLS4sb3aSKR00IiuRfZVx+6ZP9rc7n0d5BTGqg0Qzk6GDPbaJAfQKMNTcO
8OA8JKniKkeLd7DhBQcn4o6ogvbYxp12wj7B3ruBfiEy871Q3FtVaaeKnP1hJv9YJXS9dPT8iSqg
mK5PS1P4KsHZV7H2nktZH7IospcQfscU/bPnwN0Z4UatSWGoWvq0Qqhhtv6SZ5n2VgjUn+iue4q9
7zLmRb1liRRNLOkouOK75yCmdIkL0qzmMEAufepwTWUoBxsKCtcRbZ1tX1zrdpfrOzTIpaX6RAKh
s+Fr8y4DCiDssHui1vwMu76aivFmBHq0r/q4OdJ1dKKIqVonFJ3CUOY2kQkEHNMzCZgSL6GtKY15
qmY0VWO8M9MXO8YhRP9zrzls/k2KuWuiiVjC+HdX/btFvQvYCZ9itYsxfhuQoWpT2QyZQ7g5XvYO
ADMn7ze0tCyGwd5V8lk/YzAW8pT1Aq8n/SNLq5yWrc1qjXqFfDuKPWiJjd68g02sOw+GeYXnLfFd
bEZhC/Oc0j+5CRnAMkfd6BZr5mTyO+3Dpb4iIGLqfY6MhtK0ezzqw9WgJoQ5fjXb2uoMaKg7+D3S
L4dIqLHUhuXCPrZ5wlYiHLdjpnss6MlU2KDPvCD/AeiMYAwrBjtItq8EaIaJHhJsKl+K7rxl4N4D
krJyZG5VGhzhA2vwtTmG5wLcs10M+7CGqlOQZp3SkwLdBHUuc/flmP5oGDLXRqVyrdjxuajqDxGM
9hI+79nmfttLh24VvbKGdT54sGe1Y58lZ9cxXkdpXcl33MNg8uWonxwcQEU5sfhu4oMeVLbfwtV2
4fnlyYfOpF15vm1CLyaxQ47Ocvl+VUzp9nSf66kjoiJR9gqMeIsB6zQfPoNzWn6X9RGUmVY20Hxm
bxbvnmcWMeuTPxxj0gNus+mH5lqyJ+NlTqzhZjZQBxvepYBTGPXq3tsG8Z1Gr7VV/Klt8EKJ71qz
lVVq68s85fCqjasS7Y4W4zUhjWVjTv5IF5Jd3VRFnjz2e41mPgRv1RFgbIpaRlkSo1f5M8T1nESn
aPO17A5K574A4OeMiDbffgsWCUwZmwmCljax7Gwoteqfc2o5C6+28lp0g69azUYlxBp2yBxULSWc
vkTHIu/h0XASV5J2H4hzsc1OUMJQGnlxvk0TxWWNL4nHSOyfJBx1cZu5DBKMUYl3TQ2J1/NHw9Y3
ldB3jFkoB7QwRduRoUIS0mbE52eAxcfr1QFz5BMghomIArOlmZSVPSFDyG3aV8R74jXLz6XEZ8DZ
y9kMqcRquZbtusIFiIOqj9lwMKJLeLvVsWKxNA9f+JaL2tgWarpL5mCM1y+jRL6KLnsJ7RNKP/uH
+uiqcov7eR1Nth+yrhTZrjOdW+dUNGvna5t1bYD0lkdU+nWK3wAbH9kLYg+t7H95rG0IzC2bgo3Z
pJIuytNpz+ZsTcL9xKbIZkvNcErsipAY6Rhl2NfDC/MxKlVxNAlpMnkBDqG/0J3IttQBR0v+lUJc
M2/YtL04l4mGMzghz8CTcdJuKVVGeDa6auX2OCqLGR8UyRea/ZgvCTPjj6BMqq7wOninZIJJXRLg
sE6NPa7rIuXuziB/QGYqZjHC8J2yX8+ydEqGzfU2Kd3IEsxY3TenShIuZusz17JF1Sx0RnttStd9
ILdeYlHJCVZqpYftIWkxkougX6iG1I5KiX+XF+dvljIyiOScWe4dBv+RkwZxFO/F8dY1dO1JD/dM
qgM5GQVvXBY4D49FGsQkoAk0TOTpV65jOjLc8jUlj6e6OEkqekZqbeXhsUxkgLkpXImCTsZuy83l
atoxlUwXRf8XS/zVJUfewEnUI3hfbjfJHFDQxkk137quCVKprvxn6tGPSKer4nGlTRqrauGw8dha
iftHUvIIzcvbREr0FhB0xZf8JJL3Qj3dc9LKHXaF5ZAgGCiJte+HWm7NurpEnXoUESt2Lv2ws9n5
dPW1xntDQ+OD7CaFOY7CA3l0q9WkEXUkBKqrWG1jkzhWp0PoFNQ3dRMrT7CBrpdSKYI30svfve7T
y57UMyw0vCaph/jXH3lab4DQ2JXLe51WLBi9QCSfaeKsK9aTevQ2V2phAKbDYD1byRzltWXvsNUj
XawzFZ/p2Gr4sOHmoDQHtTzkYX3PXHQFVdKU2FQ/Rtvm+7pnbCTal9Q1/NiZDZtM351p8sSLzRZJ
Mbmkk/sbNW/WJEg02sp1SmmXpy5HPVYlrkmNzdX4i6mfK96cz27KSjpUlhv6m14jQrviE1jTOjUr
Wlm9BaQ0NnE/g2M8sjz1rSlj49Anm9L715M+46nfMGBSFhECbagBnqas6kgSd9hlWfSdENdDPDPe
VkvT9agNvtY7t1QLv8eOZq1A3eIR2wNlXcmEU2U2ZD45/WyMX9gDsRDG6+j24RH6qbONvfFVUVOi
Q0EbHhSNK7VJ9ySAOdqrPMKGfut2pu/UwUN6tDel/GSz4Hg2h0Fp1UV7sXO/5BHBWlO/87x9hgPI
DzegZYcQ46toOJVZuLCaxlwyEqGURIe+bA5FMQEF6eUlIqi9SIQ4ccTY6Xl5rQC/ggMZFnWdb3NX
/VAMk2Oz9gOGtaBlIsK+Lp/qrJ9kgE8t7QA//iVODUhoEMz6XRjqt6Edt5E6+kYlNnGJI2DS8TjF
B2zPCwg5KwePDX6pj2Ks3vuKjqSmVUl/jytrEPd2okTH4BoztB/ZNL7TGA/+x+TTFhsttCk0Ys8z
2RQqQVrSdMwtpV3ivXSqb73vsgOW2GvjqWtXMN7Qx+iq8SfcDuoKE+vOzHy0p1/XpprZVeQLmZ4X
LQ3MBZGbV75WGjXVVTx1xwkD6CZlg6GS6p6ZQ7yODXZK/VCqL2zOD5pVUELgHWUkPiAvEeyzQPYV
zBBRhjhKeUCuEUSxX4TowGfSZGXO8iv4iYDNHM0zDMu7npIE8q3eZYJ9hSpzjdNv/ACQpwZkyzD9
XUx64xcm3k9wBmhCG6bsM7ZgnFq1cQhdnq6WBbXXY/tmd8Ylz+mJsjw/iX9TIMUlqwKpvo3YpLsG
tKHO18+BUY1WOv0OrSlupSqvk+jPAytmk4Nz4wVXu4I/ZTPicT4K201jAlyMh23iQXTSaGCtgqvB
MDYIQonyG5NU191nruNk9xupw8ckiI+r58slwd1wUDRGCqQnPkDr3UAByhGEDSVkt18vRHcy2mMi
SO3Rcu9R6+EY8aFUon1tckPyR/Z4KICKmsGjC9WzB9Sr5vWR6kfXYYm3TBWYF5Qo1ix1hTHQukBU
fjSODV1t/OoNqAckPRSlRK7bXPguyWHhxC+hjiRYSr+BxCd74y4MF0uBeY1wkkeDuoujR4IjbsnT
oHH2MZOIUHEkEHgKir+qsc60qC7HeYy0zWuBXrXWpnIXj5QWmTvIWI4/FtbW1L6ngGTK2KPFWW5N
xw1Pq2gThqa9KQzrAM763mX0WZTR3MPRRXc6HLAPBPGFHuxxlVxUN/1ImAu6qLzpffPU2vio2VO5
Ee2UXaaRGMQQXEfWLaE6bd3Au4cphQeUdGGTZQ4x1XV4C2bmf8LqxRzl28jKd52w2A+Ug2x/1EbZ
BN0TwxGdIwg7keKXFJzYQw+5k/eTXa/yuPZbSaoJ9+80NV/O3CaCs3HPXY3IE4stZ+kDfYIbrGgw
N9zwUKDoOZQkjKYVHAIA6AtqTJ5eY28IzwOgsXw0hcZv+Ec6ydzRGJvea4dn1rr7tgnmixHGej0w
twGp3gnVDhBp870yPKZZMq1/PAIuHich202OQYb1T6SHPLeuFTUTXZ1do7eoiw9e8C6GkvMZCZeQ
sNUwAzLNsedI3es/jYd9gWgWXGngZwUthS3hUKHz/5muSVdNVrvoAy4pItFUxEPFFmsxjCfGzApj
NWY09n7OpmgVBT6L++AaSYNXU2M6EHi21oHVrFtYkQtHR5pqHARJS981mubTTz0HKCDDdBONmk51
c6JZC0vxQ3a/PRFYkzo5ivq8PcUUXMCtsSeF/D264U8uaHtSQMY6vPEandpBDfsJ/lkmR5x/cEZy
Y1h7WUQ3KAsl1zIRb3m4u86Rz4T9RnCjc89aGnSdmzh40jR6ajoOxcmmeBlWFW6ICTaASDktpxSN
ZTb1FLOnzF5it6UTRG7zPJ7FEC5D8B8GCGZDp5PJ0cJh7YhqpRNNWRsGpz2Wv8Snm73V2MPVFdXD
iYdH6mKPiKc1EwLsyhw3fFDTPaoKGjkCc7oHGCsde1jpAxZA27C+eX48OtBglvikZHndBRy+8noT
J5EfR/1yjlCXxAMpl82+scHPAL+N4Sprp4Ua6tI7HTY1m2g3+pU4Adm2fRRl+WJZQILpigyTiNtk
ZBj3XgpWzbD9EcqYU4SpHw3buwZKCF7JH8JbtM/zdO9l3qk2CTgxTgZ6cxkt1DOodsgwD2Hr5zG9
1w5onAaxXxLqLhn1OzoHerEZG/WgsQYeq/gh+od0VsIedqFrvfZWuPGK5M1VRtAQ0HJNpT7KTHtp
B+0lZdaojchh9Vtt3BnwGn5b5imiZsVq/iUuRP5M+oP+L833Iw5umybNwWR10j8UbAKStVNPV7MN
kIhjesXJ3gblCzUUUQh5qphi8PmpuUxUiTfXuINQfaQ6nNncO+rsZtQSWqiJjbutWFNENKe5SXuu
Ro0QUvAWZle7d3ZOmq54Ye6iOvgtE6wOjrYyWvZjRnrj9I8hJ7mTgwarFGfDUulISbBz8fNK4nVS
T1pt+ylBoe4C43VfJcO/BY3iZYkPbLTfFeShXpbgRrA2pJ11BBjTo5aVL7VqbAPOYaVV3lVT7Mc6
3g6VdbO1FFQ+Tk3YTSQkqglDt71tGgfdggD47KTJVxkBOlMzDnODA41D365h4HrOMBNF4JMaDR5o
nq9oPT5qbnIIc43oVP4W9ggUQFzO7Pff0UyPdm19gSSePfDrplGvgZqv+wgJlRM3D5wtVUjsUu0a
swrtLjmKD+/UNdbwDUfdUxhIXp04ygznJ9I4Xg5FelODwM/0YUe6aAsGQauVLyfmauLBxAX/0jv1
vrWReHtWFdwaWvGGysiFn93jKmTsD6K1wXEi5GQ2WN1Go98p6z+yaPxOpa9PGk+5KvpBuNnVRnZi
/P+TAWeAmDYJcv2Isk1wr7Xy0lXNUhH1X0f7rmEZ1xHzIKYMX+jKHUTPqk0Uf67/Agh4oKt8mWsf
tOqRqXFB02nFPkxAz7phtw10V8OkWX3jCKbvkhWOZLlnEQdQYg67SmdcUU50KfZhnH3CT6YtO61u
Q8rLDPrLIu2Lf2GbPgOR/aOR/s8d5IcZEFusa4cIBo/yOjwnPWuQ+krJOXslFlwxscM8RL0n7qGT
SZql81zbtjHCbFS+52D+4qzHP8v3hNybFxaHALoF+kTZKuQJVkmh+YodY3Cg4xtFWTs3YQ9Y3v42
WCXV3WykLtWbgv9CNggvaXA0Hf1JJ1KNLD5+xGl5HFkA0nwGSx83HJZI1tu+kVB/COo35nVDyHvZ
84ZJEN4gXAzee14OezJ+ZHQ5/GYTR9gUVqFu4XbTHJJjenRxZgMv3kvJZ2wYuE+wtYShw32FKM06
oSTCON4zJr6o3AU0GZXhr+6wHS73kqdDH39NSKBAb6INnrxwoeYgl0u3gS0mjV/HRla31Bx0wc3T
hLrqDXBV9LwQ9V4ASlnh+z+iC7whCy4lxVbEtoiOUQbuIg8qFHep9VcFF6LxtnmoLJQs26qIJqVQ
Lk5Pdbab+FVGs1KdXFMnf+DfuKWlSiMKMbOeAj96kUp2bdJsOEo7cMvL6irT9KIp4zsVD1I0y7au
TsmQ7GLnh3TlXpjBVZhRttbnlVLJ2zpUbjhgtlNJhCyKuoiW1gqbvPSdQP+oIq4pFIYtTOE1FkI6
bXPrUDlbqxQ/pFbO5NZwq2Tii3PVDaxnuW7Ceai26qX0gh8pw20C83hqf2vsBau+8DQGa5Qryppb
m2SXV3iPOu5OY5Qth67MIdPC0Wzi4Bcv8VJrpw8nDb5qZDVLsPrBNX4hmyzJekOzWpsGFi7DOBFq
Osaj+89BtiCniXHWDryDU7wVTMMVXRuV5cFYcau32k5Q8JKl7j6E+tFGxrwJ4+bkUg6dclt7+lO3
LbzqrG6VtFg31nCJeuuFgPw+9bDBjHQawG5amCgWYRNBZxsfQQvpQmeNTOhlMsvHYGGrq3UwsNST
YMGtiO9MAYupwb3rTD7k1J1nxeICAiYG0Pj/p+lvM/4U0GiBGL169A3wsvrSE2cTpRlDaHl242KN
UWIHmpykYbhldAOshlmtfZAwuwoHvcbIxr1bu4/QeARK8uJNDvUu+JwbtoRW+e0KdmDYP3MdAg8L
WQcth0m63wzV0cv6m6lFq84t/SLn7Zj1q1xWy5bVXqEH95izBtHim5s0JyLtRFRqbgMDLxaN9mGj
BHi4sPtq6nEywrPM8DoqMcMRYWvjEuuMZqZAEQ6AGpbL0MSeT752myvpvrATg1hJ+qkqnzHSdWVR
2mx8sds7DD3VtugemI/2GfWYFMzxgcuLLbE9Gc7LPIaZ6qLCKe450zvCMpXCa5xPO8Aor8Q498BW
D0J1EX8tqjt4ssVOcaaZcKAdrf6OgZtHhsMupb7HfLO1GlEmaN8cl58Qj7SQvFGdQB5iqbJGlBRn
SwV+qs4vbZm/7C/h4Ql3Q5SW6GEOvaQb2W5kGLKBcUoTlJC7IGZCMK7BWp7RTAnXkvyexyk/obVA
uynGE9j+veTJhilmVZF/yWgnJOiU7KJplkcx6NEcM2buRwNRPSzaK+nwTQm+M0iUcFWEySrOiPw0
56zIUGQSFpPsfSYPnBvU4IvainVPnjtCeQ5o5ACZlcJizCDX3GlE32k6Z/tyvBPt/G4KQMgYd5Mh
fpm05lKGe965KPX5q4raY5sAfmoAMJaL/cdDRccXp8Gn8KJdRSAxwGpgTTXXEixhYsDqJs3zN4vw
CKs/pJ7gpJBPqOOcTDQZbbPe96V37bRLPb2alr6dWwJ0fFTKqfWgmSlLCcFbQpJ1ZkQBREcTc4Uh
MfhmBJZHl8Wo9G2tIlDsfEnd4IVxiYV8WIb6bCcUYjto/Up8RFmwGGdzqila9M/+CEFgz3xCD0Pi
bJMhuxvI2K3dXdtgr5WvVq5frcZYu6qzkrNFPCJSr+Oh1PmeqSNs8/Y8SFwP1lkx7B0Akh/WzJu8
QWJnJDcxjtBIu4+r7rUSHIcmCBeQ4wv5DzY0WQYWGbkYj4khNua8Q83Ce2Hiq+/Jc3MoNwYd6Dfy
2nJUHcpFo69StRcKZzTDUY9MCLeYUORMT/pyGaA1Fp11/JxA3LYCvbcdQm82En9hgNQ4qS37pjtj
y41oJrRRTMlZjMqqigpgR9FGU1lCjN26yChuJ1lW19FxVG3VNy2Y4cKMkczC69Q6p2zI7+WofFBr
vlRkfwgC7a5wBPXCcwzUNoU2n40/rTSftWUdIZutkhAiEAWEb5XOYz+TYDTYiZDu83ntbFsXY7wd
HAp7H4qH4FXRBpTadBACHZbcunHoYNg3tUKI0dyC3HbBZngPo4l52lYULAOyKo01cY+trWxiFTtI
MCabEKOKngPJqv4qU3n3DLYwKYMKVFHbnLYtR680zGecKkQTKU88rJcN3RkEcBqgZeOjAaVs5uOr
QL9QuGkiPX/JeCGWtbJLPcH+rNtFQYcIzfwkerj4bmBfdMTMIERbBXjH4wxaNa4NpVmbc2+jQiTf
HOhwCGHhDyRWOOuSYteGbY+xIYvtS99dCo2wR1p7CKTZkeLDvVETkZ/bXbDDmj2XYTG+Rkr2RZry
SWUt4ID5V0MrGouJK8o2P+02J87s5+UIvI6NWwOZ1XgbhYYeHhanWlGOLiXXmvEhw6dHK1SZ5F+e
PlMg2oMEzxyrul8hUfOMmr4LW3sZa28z5ICZw2WpHQPK03PkzgyGeGy7v1IlE0uiLVoUrnaJ6wkj
fY2sItttQJWW7mTR0kk0kgWVd+YSoeyirNnRG5+AZI1lIHARJNE2UEG3FanFotiK1ylr9fDGqWEj
M+bcMngFhbyNOLqmocbAqLm3LMp9CHsBTl5e6zMuhG53jgpoSe/5kFwaunxt3EaEGwTpdL3+QfOc
ecHgctj8zg9gcKwnV/FbBGAlMk9iaPbET/b4S7cu9oEoa7mEq9fA/YdvDQGcWl+Y9Abi3chw5TaL
uCXAZq5Yrzbs8kb1Txtx9QfxUTYmN4PHuT/cqtq7aw4EbfBPJT5SLs4izFHZMojYxqezITN8HZDZ
K6wDCwr73pKKIu7qYMm3iB89lcck+8mDh0PbeCT+xYxMRVreVObeeC4Aygs/GfIXdXpNxnqfdtGv
ohhLDKfLvm2eoSn3JDz1EUdMUVhgSVRmktlgWKhvIEFe09I7p2lC3a14uNW4rHgJKgrW8lD/DEe5
5p4/toZY2/FHWO8Hcp4Br7iC5DAxnCixlvl4dxiVcvQjVPzOZ03CCNgtRhIcXaksrzF5d3xuSwSO
tdelexvCXpybhyZkpVDX+xHXNJ0wuxjgmWDdFQT/shyEa5tjl6LVFH5GeHXk34B0amXxIiFMb2l7
arwurte9qnKt2+U2DP4o0eY1Czxs4t1bbwwIrsmX46VryW2F5hLacMe5k/RE4+fdzO5DGZVlKOtt
xRNGlp9GpgL+uWpR9QAJzrxpvSgpQb50m9T0NcGY1LSMO9S0PA533s7ATbKIaIWuYxUrc74uVJ5d
Zub0r8lAVtqI8n3nFCu2WccaKrZTdCtVEmGLz3yIgBzwHHmfLDDO+fCmpqeQV7IyR4K5M+z0pmAQ
6s2ekwkKFkjJxOrWIAq2SX+fn4LQ9aBMjkuDsjUn++UFT4hiAKfW/+Vl4SusejvKnvQBf4BYDWV6
N8Srk5Bo/YvZd+rGgFvlUBbXhqN3on679hbUwTIyb41V+HN1Nu9GBhja7i8JBnPeTjBOy5UdPXoT
XWh8YebW2cTKCmAebyFssbpEHsDLaMg83WS9ynQUkXuhUe0bc+FH2Nr8k9L19di+8b5ZNpfaYn8e
J+TmMzG+J0X3p9s6Zd1m067An2RLF9Via2Q/nLyoXQFBmKNG4Gtlz9Y0n3qXWI9+cM9QC/yOSNvR
6QkP9q16jsryUrWlvfDC6im7ufHNyt23rhp/tSocsBmTEgtij95FsmygbXau9ZK2VnAjkdGSw+Cz
1VXzY8qmfwmgmUhp+IE0xQQ1KSWUx8iXhY6twylKSjZARLuA6tTRynaFrtm7AYEMQaX7UQmZA+dU
661TXuEJidc8u7NtHzesKDHMVlKlL63OYSs8LB6uY/Dd8wAEFl06P2jT5fQpu61S/dPTe5nveuzX
uffQMSmOBcfhIKfUBuQs8kXgOYtC/cv0ZzsWG9QyqXJgKpa2t5M22LB0A3XEEl8TD36qESGkAqxn
zU712toBpTNtMFCxEoZOuihNjI187KF9CK0n6UQ32eoJJI7qxYYvESBClpeeq1kxlN1ouRtN9+FT
ct/vM7EEhrKMGjxO5YYwL4PSRfaogy81B3sKsfEUmwmre2LhdvfAKerhcwUxoafTcsIjYT4KAn52
sJMFYKUQEkQPaxj/ufyXYA8BbOkTHl1acGyVdlOBPUjxzOWCVVbNdftvKMLVzDCzt2bEXa5upMOM
iw9O4syeT7Qhj2NsPoNHf/tJjx4NHVki3ovot5GvSuWuTHp5KLTqbilqMJmSPZJR4mECpNc5dwP+
2+6BPFS0pQRsDsuJXjwDg4KKAHMI+53L85eSJ9Irq74+JYRsWoofmnM7Aen+V2kH7183cuDV9twp
SyXZleKZC4kFKz4WbPLgzR4aeYb7COr7nUJCVadNKul4ioI0quio5N5CiuSsDry/o+juHSDewhEf
kiynMq7y7OgxdptxtWnQ7a2oWyG2LGcvgcam2uaoW9pXUaFvYB2XCxXNXw/PWXBuhQcw+APkAVCY
Rcgdz6aMjCFl0kuTQ4ue4AkSy+br/ysHMSPoSRaqpa/lTA3uHCjf2lWHt8tYlM2aLqQVgc4eqbMp
Cc5rV9v6DGt31Zu+B3tsrke1eSF50wsHCTB5wjjamm/al/RmkkasJAYdBpAp2QM4IpsAj95dJm2y
U3hLszz0CB8TvmJHDi2HHSO+Lguf316dCHvz0eREa0bS2/WE9wBIv57oK4ePJi2f9hzgDe7egPiL
kBYyjyble6kP2M8/M0qUPMZEGV0i51io9dGpOcNVPCuVZdR9NHzKJi8pnYeU4K89Wb3WuYQWSdcS
0pezaNV652ImKsQ7Nj80F7c5dzjIc+sLp0Cg8oaomDp7SGIxKV8CHikMiL7ydRT9uN/Eth8wRVbm
thYsnPDAcEgEvUbEjo4Ehpz+EQAmkHDUcvFblO0uI2bQW58wj/G9bHsr2YYTJSqgggeMozMS22FV
a3AcKdh+zheMuXJtpGIKOFkxEatdxtaXw6cmqPQT45cq+aWmKw07C3AGsqYx0nx0vJOHhGum+8Om
idMECy5LJvZAoHDXVGRyU+O1ZlOps0Y12hQcCwjEEURRs3c6kIvs8acBY9Xc3TWuXYvjNU+SmHt4
LrPLWDCPTGmEinRE6YjuAg93m1fey6i4S22+romVWgVDiJaqy67A/se2hvuatggzVe5FBFKIUhEW
7G6EeKW3341iAwQZp9deRzAsVxP6pWC5I9oSyPvNgufFOmLDeBdL6jEFOZQqgFFPXmlJYSSNAglR
nQKUb+nJ/yg7r93YmSxLv0qhrouFoAkaoKsvlN4rJaXcDSFLb4P+6efj6cZ0VV90zwDnN3InU5lk
ROy91/rW3Imk4eqHSAzIsW3XMQkctIYyc1PFCZYoflGmBEst3fV5pG2qILi3opykRzKLBlo+YZDn
K/TY/QuJ1hg+1VeRlpzbtapcFomMzlErnv1HvzRbRhuxeA5goftI+p9ayqyDdLpHEzVyD3JwhqnE
Np1LmwkvqlnEAbLuObC+JDJEEQyQXpJtgk0pQ8/dTRpgv6MeX/LOQpTvbEze2JYZHDUfraJyMbrD
CmrVbmJgxWKCFLI7hCCau9cWI6NvnM3iG2fcXXBq/WeU6HtBqJAzqZ1PF8dEG8ZWtyIQZbrTsQ0K
SUiSDhkkc8Lk+OdfhBKgXu9I9KKA05mSeyb+Y1FYv0nRq2VuoxAORB1CNtQ/CVvr1rJihBT4EJBk
7z0IW3K6j+pvj5LvriW7ctCN7jofzxgPbOKgEwuzgZyhkRFcGR6CV9D0a7MK7x2T6OI2fktsdBal
hdER8x0O5tZccRm3p8yjg+TUmvUeQ6+qI048sMoH7CBBMZWPNWkjxF9kg4PvqQHDG9yPBFzZouYG
bOhuOiNuAcIGFRFd6KZGFguVjYu+kIANO+yOU/4STv5r34xHcpi+ey7fZw3vJhS5YDPaaXTQyvI+
TpT14lR9trK05AgdidPApud6ihH44PkHSzgjLccpReq8b1tsQQLnlloqpFrcw545HhKLKAuTFbkI
T81UkTo23lecy6XFe9cedQGkDSWpCN1X4Dc6Nh0dsnrWLnwpH38ZbZ3F9FDnySnPAhe2o/oc/QMQ
5fdm7NZV6l9Dsz3lkveyShk2Esiau94Pyp3mLkBsVyTmsTJDe8acXFJpPWMYvVYUdnP4RU88nqOf
Ok4MDb8U4VOMhrbWgAIbL4mA/BaK/m3o1KchY6SyDWENYmFh9cAYjVyBSQwXa5D1B6OTj3loQn38
UIgqq4pPd2z8dAqV9lNb7bWjxh7wijc43nN2DPZpusY/WfyhFQ+jeIias19H61TYbGTBTi+fcuez
RWFYuaT0kqg75jt8DmbwWGFqwPG3lGEMXtBYqOykJ8wm0FGXAUKsgiERss1yWZoxKHS5rWRyjdik
cU5BvLil9BaJp1yWgvlUiCSR/LZ+wxmvYJGfRe8uoZ6K7n/TPpvaz2C9TAFPCgCSLV4b5JhxblHc
fHOX74vQRK6Wb55Jg8bMo29q3CSyjm7ZWJNc2K87/ztPqhWJLnS+iG+bz/1A5gNFEoDcVex2eTqe
TZAJRGSZayuVH6T9mTo1KPtjgALSKFEwJLTH22TaDmyr/YipdgREBKGkGgmBFWJV88pOg7NpU6Zp
k5BvkTM8kLG91S0UVpX0v4om35Pp+hQ78q6qTww0lx3apdKNnwvjoFd0QakTrEgsB2aOFWK+6m30
30jre+vEsCDH57H2IdW4DPkw99AlWubXDLd8ahJLkUSLiUZoadkPHeU4M1MYtNdJQYtLmmrvY0Ct
9ecorl8jCZ/LhmXO4u2Axag+PVK1CyO/VIW9n+PgClJuAw6sGm0vM8JF7LZ0FDoODQ4K5gCvMCKE
3qHp3q2DaBdq3SVO4OCNJCdTXBjWuaaZZTGWt3B4usHZVixder/KE1y17bIOtGefyYdRlduCgjgE
QOXZztJBT9ESMQPUtxd071BKpzB22iY8RdZV5gqmPjOndpnyRwsvPRFUjF3bXONSAXer8PSphgOV
/tbhmCtUj7djIxuaTSA1FXu7Ibv3zhoX8QY+Bdt2t0w9B4IvdYnh4xRGvpvb1nPCG5BTxkpyxSfm
65bmLbRpRNpLwpCITyZFOGUS+YTLLCNLsVbPHPE9LeQlOWSG4rJq9vP8Pe4YQhq0n8l3x0/t404g
bEnDBzN9j+MP08w9MUMoP05C77bR728Ym/wwO4G6wSBYhRkD9sI8ZkhJS+sQkguU61xsyEjSrlyF
wbds+9WY0xmDSjXGN9b/O+UGJ5Tib0382JPzYKNjxPtx71Oz2MZw39IdsBL7Cu91pYXY7mwfczrn
9bFg6Ioio2Z3bMkCIRUaQljyNsueWqHvbMdfDVp59OP8frZPJv61hPBYsJb1tb5DQksgCKgn8ZEn
I4+LSFdo01PUsRxM/R4036vOUSjW0EwQJTYJZ10Z2QbSPZZy9TBAmGNPqUhqot1Em0Qx4DJDenbi
MKukRfg5QBGwO2qbsLoShr7qRmA95pU0ojs8CrsNAMKlN7RfYV4/zkcrHcHJIvTbXYX/xtNa1OFl
cIfqfmkA1R8w/+egALT4YCDXbQJ3x+LCdQMwUfP56Yz7vzvA0Dkp7uEcFqETHgqJOAgySuFau6yS
pAZ4C2rMuq1/NQSDcaMOiaE/KmqB0T8F+cWF5DqI9INwn7X1PYQXSzU7d2jPeQ7rEHsSRtKeOw6u
BjMbdGHGuBNSe7C64cCc7agwV6SqgigGJt8n1DCvil1OXLgvLo5uXRpBQUuWoBgezQk8QtK5PyFF
bNS+2JL8OKB7sKFu+Ci2EUKJRq0HGqOSIpL8SM0q4T0xudQe6Onlnrkm8+AW9+O2/ypMZ+NgAMKG
u7MNj5c6GbfKBhPp1G+tRy9mYlrzPIitR02SWdUh1AtoHOY6qq/x4L7EY3GqTMJ95vcHLrLl7qX7
7HOsHPTp4sxOmXmmw+3h0t9iapJrzUVz+2XqvobFxpp+0jFbd0wr7BAIQ5z9xG3+ZHLxa7gbuPE4
qu+EgJKCNjoEcZOMajMKUnOcdq83CLQa7Qum6j1AJZIbHsk13tpWv9dbNDRgMPUu2nYWotouPTcp
4Q8MowNkqxhATgV9SrtAlcvUO+b1qdZmqD2FPQAi2W06y8AOhiXISpHlhws9v8/I9a1UusaCxJwL
PsJeZxMwf4J+xkvcmZTm5IivkviGh9A1nW1SQijCo0LmyZPXexvVVeeu/HJrOlkhtz7lQQVvp0t2
Bv2vgBOt2Tw0ZXUB3kw12q5sBRNF18nlGy+ZHr9206WmUV8YP3V7S0IbXk0y6xBYUzdGWO4bq4Eb
V6JRGBDIsl+j5xUJqaHUJUkZfAekGfocfrxsegmmM0FtP7JeA77ekICBOuxZkgLiGSiWPxFoABDy
76e0Bffsf8fQT4r6LSeLgukb9uQQPWIX5ZcQPumBDv22CbJFXKG7X1NI5Xigo5Ks1itwKQCrjGtQ
HxnBmzPOBVewsj+1pNm0QH8EurIgbTcy4rH1d4587xVndIyPGHygh+N9zGl1ZvRD6WMz82MrOhcT
TV/yM1DuZVZDc/s9IRjVyt6NAl9p7LwIB5Lm+Fr7PyrXl+S9gknbeuozKYeN1nKoFuKBU6rOoAkO
986xXxBqreuCMb+Hhphjb5Eci/o6OemDZj/2rvah2ffp0K4Y3N8FLcIY5zfJ5RFSzR3uyrIKPnJk
sgZp6qLUgAkD1tb6u5FFyp9+Dbb5Id3JAe0O0B6O25vK+h1DDdeptrOx0WXGzSyeAFZC8dNQwvrg
GRnWgnaESYS8kGwu6lC4a6jP4/U8nu9wgnjVeba52bq+MlnMQrTLKbl/7giPTsUfoQGNPusfMkKF
yIUGvhhutXLt94wURux19qP6kxR8b6byOvuWctLdI2buA0gIUai1jKotGJj98OOXgCpbwBvRoJYB
loRW1kuBjO6OYSTcGWuNlGuXBIJWX/8VAcqg1sOLXHsJykIQ5RAFt3F3EtauvjFo0TiAptvuyjP1
J3EYzgOuYCe+j9IrQnDkp1olacc8++El7gDhfQs6bsGanm3vPYXdZZo2fXKMQvxuS+fdK2YY11uB
MK+tmXsa1UqrWen20At3JiuN/WsM3tpivm5B8FfsWO547PR2YYNY7hTX1iWM5mG9R+QaDakhOTK9
HOv4UFneBvzewVX0k+Q3cgAuHvT3HscDzbzrapqSyr5yT3E+7rivwg3pAjRo1MXqfnPS42rzZLGn
wcSi9jBvoR52d319IVKhCdTBYUOvBqyy/cLQLk1YrodGO7uHuLnZQDwS4xbQ1xwzZ4dW38n2ABeX
RHwyOjrUjBwzRqLuueHRh3r4ImqPmJvQUJdieM8COGfaEJyRSeTEo8ULu60JHezjQ0e42z4KW7Ki
AfGyLfgZ9C5O7Q6ChDGVK4GCpRvH5jngmeCtpT0PGWokwYzWEJwgdBxJnBlbvc+fyIDRDqKKlkQ9
55cpUOKKqm5JOi7sDSw3KxkTJxMkOqREyyX+aqQ/onRoVwkucfIprQL9ykLz8pWnUHBnqcTvDxtr
BLx1E+UGzys5zDNoR7mOsR/04Nza4McGKG0s2ZoVLcOg+iAwd2bNZq+G7k9rJXewdaK1H5q/zIQ+
2jaPTzlUahb8YC/Aox99SIoM7zyqRoDrqBv2EYCvQwM+DYl4WZ5CTWbkUKiUsQ5lrul3wYu0OliA
cIk2fz5UDsixyCtRhs5fxRuw1ePRfCC7IXtC125zsleIZ77iAi2A3sXjBfSTfUgaC020lnP/SPpg
co7scJr8mlCn7PDFCHcf6qV9cRNoXE0zxetckmFv2YW+nJrJ3RSjRwcjd+WBFvB3ZI3Q40z3XSel
geNV766EKbSDKkMgiAnZdRVpFPDF9BgWSiU/+zoVB0KPpoNXtL85oMy1akW2bPUY8ejU4/KE1oT7
yxu2dUkVMRqT2vYjs7zB6+TWc7J7bxgrHlTCKHUDf91JkPxthSJlzhH2ZihA15UVqtuacDoVlzgd
SofOi6nt07bV+AW7a20OxXrOeY5CAI/h3JsTLmjVtBmNfZDm9rYGR5dkmn1w8C6MLeTkwpGHDJks
l6G6r/KwwOyLf5LzKOiZqL8AHXb3TU332yd1jLOHYW2yMIiOYXSW/aQfivY5IuD6CILRaCNUM6bZ
4m+lT6bnQLEdPaLv4E9I39qq2uXBFpocbiDMRmsrV+9e1IFXZcO1Y7CR5JqTZG1zYQtmkfdTe+WF
kwdRL4YoqncTFzCEToj6BplWBqon8jXlSYpf+CYsYkX5hsx8QgGj3SvgmxwBAyZ7reFuJ4dtCHPQ
acK0M2nrRPe/BlHCwWyoJcOy34dWwlJeFu8RUqtTrflbfaozgoiLn36kI49eG2KQHx3UoO1tB5Of
7VfFKjasFYlb5opSlbaaliabJuv2bG2PDUQczYeZEQpGZ2GXhAcGezBvwOB4xLqSTYebM2mpa4mp
uWvb0UMVtZn81t82Gif2wjpUk4Rtj+uNSbxEhZX5nAwGhBDg+oYpmWWFUA3COt2FeGSwffUnfNIY
nqgZql2d0gez8rndHmE27B2MHaknsIgwiR8LognBOgkx+lhfLgGzyq1jgN/JnLdmpni7s4XRmqon
qVUzSqczN0Olbq6JmS3Oygt0P8YGxUCqp5FbR5nfFHTsXWcj3KTBuClS2msF+MWqAKMXWKe0FeO2
lHSQzA5SLBx4chPYRUm4YK3KLOavGoDUaeJUZLdAIgYAp6QTr5m9gUMdw4GunY4MNEJLXqHK9C2/
frE50GxFKJf9bISNWoq9JIvmUA9Gt8FQnI10FsGwJIuwDddOb7SXLlTdBVnxl1XHyW4CzRHkximr
4bhk3RhhpULlFbFluen9xMVwh07LI2kUGa+K4Ap6hfslDVb0JNTnyjHgqJQRppM50KqBDzGStefV
IX2q2+wZbBuTTWzzVdgMa9fo8d87IeEdWv9ihLENsz0Ra699KiNRnc0w+rESK9oIvKWoWjVnqVoJ
kC2hUSEKIAAtsfYjxpVbgvnQc/ppaWgFbtPIfvA0hmjm3LJovOdI1fbKsNrvKu2YR3eCMJ0t4lcS
gxNdLgXSsTzDvw+qLFoPpH5wdvK4fbNWW4lU+yaxgXaBgZcQWEWEsh5BihoFQFgfIttouq9G22AX
AjK+8228sbT67uK9BpTrSCN9WbcMcLwcyKHVGDey+XBleP1wJ8XwrUcmxLgot1Fz57eJIiylUQvV
iPcqD+qNNp30jHKtL5HqQWnChU3uj9l62PBL6KR/mPZ5Wx3KcPhwlZNiGqc8qU3kq9lsDp2K/rtv
g+LErLk4xfrvEAzu3tcHe1NOzr0+JMnesUHZam181OqKPpBurkbg4UTOwvLtGMBxMsbF3Y79Dhrk
YaTpdawQI/ioQ3wlHkNa3zuvSRZ1icG9BNRzZ31iXnLv5mu88vvvRNO/SJHdmwF4YVfZ5W5iRp2g
FQoS+Yj0QybwyUMHM5CtjQ+IyqyrV72PgbGlj2dh/oT5FgzUbG2okxlp1CucWD3UR4Kzq9m8Hgxs
TW220c3GBnYn9rxnYuWJPF269Nmbqjj7ZYVqnc1l5TA+N0xqlzBribmCxxz1yIKhnlkUAnW3D23Y
FxmiNZLRvXWQerDhLQ1HOeAYk/hUchII1o2S/i60i/18kZ8nCbZLo7GFKo14ZfeB9Mlgq6Foc0rg
/gWhlE6qHVGDvrlOSWs59chZLNMTrciO6OpL5Mn0UOk+A8mxqjAskO5RC1gJ2os9WPssL1zsVg57
QdAQpIh7edTalUd+Lci5rKSqrV0MIi2UTcegDC/QNnmOaHaph1aweW9KxzpZBTk1CsWa75TnyiXe
1XQ5mLE/FUsGUBn9+CBYpVqp7TNy4KXe4fRNWTkjbbaLFQZ8PEY59dC8h03zm0qHE3RuAQTO1VaM
nCw0HEgrkOuJAY5MeWqfBai09UBFK49638rDcC1M+6cMnJeYaHS+HC5Y892NL1C9pZmOi5PxLC7S
t7R2+8PUuA8I8Ej27uCN2q4HYl1yL7WdjQ8RBaBX8fmG8eXolmyeOBktX9p3VTKAq4DGgU8Ft7zr
Kuq/sPqmoXRN0hmgNARy22ZY1xKttGAuOCU9RRyuIQTSrxH21uypqTMkkmHS33dt2WzCxHhSZSJP
OZEKIG4QwsLLFrSEmDHeo8s/gbY2b37A5LWXAJBbZX3CpNJ3hcJdPkyBd5pmGXZP8SA7Y5uWvnmQ
qHRiHuNYojxZWHw/cS1jQ7ot9juSSZ6BEmbrCuYvjrTgIirIj1My8daU8HQN9Sk87TWIO441EADt
oqrRQ9CHrKthXZn4N+IGUSR9CyDTpNP6bgRVmJpZdbJ5YOqw0wnEwsLk7cMYAD9ZwMWGch/0LKXj
ssrsHr7yoK1rV87wNvMo0IQwaW3uoMZQSTv6jpcQ8VnDmNyJIiCRGeHr9uDjeE24eoD9YgC0Ljr9
k7soJbcVgmy21tNLXZXWrXZhshUAViNDi1fEneMFF++hHIY3WvcaqQJLUSA/q9Ou2jc5agnLMJ4x
BTxWnCsvUxLtJbXDGTD+mclPt+aodkMtT5KbgQ6rUDyjcnTWk40aADA30DzbUdxaNjMAderM4jhJ
7BQj+NWFI2ydWjQ1UUVr9GP9yXyHqfoxjC9dM9inJnaaJWf3sjK+8yETpxERgy4ZX0oRnKBHqIOE
yKXbFXLrwgb6QWEQDdHJcRk+ytQ76EJ78wdUexSZ9BL12ZDg3caW/OfC7aErjskDbR4am6I6OrYP
FxFeHLB1b18GYtdp1C3okNuVkbIT9Yl5GIYmuTBpXVSa/1ZCVkePQ2ImLL0eOtVd52nonCPUcnDY
vM6jW0Eq3r0zkZiJz+6t7/3s6I1XkgkDdCRzMIpDpymjII8Tz1hadYNzVgu7XUQOtQUSC53XEbMA
HB+9e8MAvxuj1Fwrf/zOhSY3TnToSLnKLQY5jWvetdJmrJ63v8Sr4GmJ6DJ16HxzG8lO1KL85e0D
DmFUxwzmKt5Jv18kZv3euxYFRuEDOgveDXe8sXduFMX41h5Zu/oWJJrZEP5m5BHi8wZ+qdFhcO1V
qZ1qpob5kAwwru1dWo+sWIh6hTs92nrhXbLBWIJLdNjAR0C8Dc18gCVEPnFqCfIaERNcKwS+6Y5E
51kbEb2FbWBeHAROpRYCbKv1cYt3DUKJ2T+XDaZMIt3RYs46R1cfdm4MeDd3s37LTOK7ETT0EYiA
qY51e5lg7tFD9cAEEGgSoMhtzxuNBz9TTnN0/HZtRjxdwgdOVmu0m6mVMWpfDwlNXI5bLfN1bJ0m
AxPJmY9LmfA1YW7yNl6XxiNqdxQkaGDvkir5RCjOhF7ziJjLvEstk8ewRqZqssgsQzsluqAWIAMH
CICGU7cb15PfhqxpY4Y5/PbKO+ZN5JBflyyrwZiWg03cA93MQ2A25VuEJi/xqpoiIC0QAXj3hqbh
hd8NGiaHpgEHM5HJNNQoCunELiPu57ssn8lVSfhLyhHskhiR0uTA7B1w4/a92jjo7iry1ctBPYtA
I92nDK+2hTYxCSwGzmh2G2foX1xI+w0c2D5gnkIRRK6FrgbsVmG/RiuNvTevj6pFv2LYaqdP9m8N
wW0ZTLjaaeyQRNt1ZFlSqgxDezd4lbGinkHGGR/6kbxkGRZnoJA+kIUNmd+YXPBs4nT/IrvLg2VY
HLhOzPXfBJkFZPx0wSrUH3TNOZbYE7HOLWsMRktnatDFRHurbvt1zyq5LZCXKSjty2BESAlvplmi
Qx4W6eRt/1aksQFUx5rIbuUUrjwOFaUDxFqCKbfR3+JIbRzU0iTQ5tpD6SNMKSJFAKHx5Pl2v/2T
YPr/lfR6ir7qQhW/zb/NP/ZVlCNY8LD593/7l4/Q0PHnf/yWzU9x/sh+1H//pn/5a9W///ly8FMs
P5qPf/lgxaXWjNf2px4fflSb/sdT+M/v/H/94l9+/vwt/0vSqyn/x6RX5rIf9b+mvM4/8R8pr4b7
d1u4gnRXR+qGIZz/G/Jq/N10dF26hLy7EoQFSa4kXDThP/5qWX83dMe2HEn/wBOQdP/6F1Uwq+RL
+t8NyxC2Z1gWJzLHtv/656Xn975HfRAUOS8Zb8V/ffyXvM3uyYlo1D/+yrPiPDl/1+77H391+Js8
IUwHrS0jEsux5gTYr48HNgC+Wf9b1pdtbnQtTkTbfHeF95BEJvYw1p1/ekH+83H/+XFMfqP//lAm
vxGeVmFJwzRtmxjcf34oEHFj2fZo0UYFZkyjxu2/g4i5mu5ZSPXKrygbftvRR58o8h8EPzCJkOrF
sUQz7lX3Wh2fwjmrLMa3utAznX4oULeBnkQFCRXx+lgjUNNKnPMI7m1aO0WMjINeBbMx+8FWhLXa
rHr9DD+U3ESi119VxPQMHHjD9p7vfShPVQeePnHg6vm1+TIUV3CkWB+pbycYbNOAHCcTT4z0r8Dc
D6Wmn6EKNzsb/QfPuP1mFwNZ4FrrMmXcj1/6iYzIL7MbGI6YaMfyAv5bqdnbQEeSZqQk4ZYoFAzf
vpGVAJuhpdhPbf2pN4IRP1D/mlfdJnIZLPZEQCYV5UCTDrumtLdFm7yVQv4mvrwoD9tHDEwEvcBr
7oJwk8yhFmBkAM3p2i6PrWJhF+LYxuNDocoPM8j2PbWSSysd8zVyIju6AL+7Rc4BfPg3DKdu6j+J
BzYXpqDBh+mwsjA7jinaxz8/MdQjRDj9mVlmRlgG9UOkR+9hsS4m4lSzGVgc1rPFvL5MY80wwvyA
EgWXGKCjRi9FmOl7mUItsE8J8rJNlMas00X2Q6ECGFgT902XzSNdJFf28NpnRbAB1/hWh5zMirT4
qimBlTuSwgDDrqtpHUu7olfimZuTTewUTEZOnAzFl1oPrUJL7GShQtSA8exaL3XkefrRs+FzhR4y
e/x3LzVHBzOT5oL7kco5Q9k5PwdEOv1yHG+a17zW2YS1scM9mWUeajcc1mW8p7jLQeygTbCm/ldv
SP+AGkp5ykQ8hr5f+5SMLKWMOprPmm55kRGzYqII5xCJ0ZaZpKHjhYPiyKiFzQAzkY6uhMFLnTob
T0030O3soxoVfTOd6W7Ah5sbzvSm8FE4NFeVSRKYV+5jfaJ61D0wQNHesBM453XyrQQAyHsLswQF
ZfJtKDDVUt7Kkga7R/LvonHyI+8iSqrUacnYvIyjwruY50RbaQP5jkO0c1JGhzgGE2WT25y/dl5w
U7w5RpPuNEHIc0zwKjgiGRIWphKCdtxW/Dq1e9Yr9Ssd9ciEHpnLSKRajEebwRM8P1S7XjhATwjD
vcUnDXQjqBaKR4u05GLgxk5ydy8U/2Nkcm5D4wonxNnPG7Q3eNq6XrLvK4nNOEGxXl3oy5QLXzTf
RqPOOU6noUqjU4aIuIvpLsbSxBeC3+BuIGZVIWX2mjKlyUtoPS23KgSjERN81vd42Lq1yUg+9xwJ
gqajYV33H/WoSjS55bjTRuw2vVPezBj7Cp3Y1EsypHhkfWDLQTiOGcPAjnNn9igIAlpJY/TI3PwU
QJ7qB3ilMKNR6yOU9Ihz63X16Xb6raBbjgip3rROfmXNuxZduTMtcTC9r8yISR1DVY3y3N+WhND2
0maY8eiL/t1rAYSZarr2fUqxumEyczU96zSWjAZLD4CLRut6jPxhPgoJ1rZ4MZVkEgTWRg0R7S40
S8qm0sBojG1/zggocMrIoHqEQtWsDYC3dkWpm8bUSjaAkTKbFad6PawYw6NPzltr2Q/lodE8zCwe
PqYcJ7aNUXhJLB6CFThDtnZXDTUJNJ6RbycfISTa3sBbxP67NFu88vIeRq4dDtd2qF4sQN6l1d3y
EGQT9XevjyuCvVaiaw8Yn+AnrBSlSj0NYIaDJXOQpfRbnDn+R4RhntbHejQsZGP+mwS/N5BEmAub
Zu/wWTVYSuJMbnUOsiL2iNT1XqowWjbWFscSa7iGmxAjppEB+mgk5h8Z4Gd0QAbq8BVtz242nsOT
sdD156z9LL3hoQ2zQ08Vh53VWZv2DJ+h7R866V6Lzc9cI1UMtXXoaVuzhfFAvMZpZMilCjgSjb9X
GQ4gk9I0OGHY2VD8HX1uSghYTxwiNgX6TkMgMiiaYe6TiK/B1TBX6YhWVMWR/ltpI+TvSvt2JxZC
TFsXDuFAxc8aYY8j2jWhQImyUJ8LQVmslfW30TEaSrz3rPkQY3oISwze/dZMhkub0+Iw8omg6vyj
gRMBWKmDS1SebT//bkEqCs2jqCzf7Np4rrThoerrV6NDDVCWO/Yhy3TeusYzt382knKjSFcqjRfj
THohZZTDoLuNXgwi/e6kolE5GUyhkT04xq02ic/mqTvTjgHjKUpgszXFJS/1T11vr2l4G2pzH3nt
pfbkke7YNfTqfYPVvDFQq2fpfWhVJ2Uws0lnDZEh9rmVfodAaKeK6Cvbf6ins1GlZ2V5JALY2Djk
M+G+91W7LMBRKih3EZWs/Rv15V7acQO60XvT2+axM86xU62TwgKZXTSvxiQP3VBD9ZTYWYjOgWg0
IVWsZbmxICqVTvBROfLDkIK3neBzE9pKU23HMF4r213Xynui+j2RM4qPweqfEbLR+jU+VBscY7d5
d0MWkmHSn/PptciNd23If8xBP4psmHefRdrUD7KGnBJH42tWW+RsEmjnkgVoxcktVPZT02+9Wn8w
W3VPl/Kpt8qr65wLM3jCif0JbKVBrINwN0mvTi5ws1o7P58OpFHzJuf6le1ykyprHVjO0fDLL5kz
i7AL71OnPPz2rAxRq2YD5zK3cbyOtOm9McTJNqjrOAKyb8YrSQ3uu+N36IdH5Eo/pAHin8FA57vW
1eAQ1I2Bu0R5TlditDYFqv/RdW40x8VdpApMBti6y2yb5t0WMQ4OuKeiFHcyYXouBjgrQQkpU8ec
GVgfllZeaeVuxr7LyU8gG0nLb0hg3/5M8AYvP6SAtYck3yN8PUSBoj8TXhS1dCvsF4wLWfDeEfhQ
8/Z1o//oOcEhUm65wEUmRflKP2nDgPGtT9pjVDO147z3ivOK3gfHEdM4F5G7tQdkgtgINjZrTOLN
p74aryiUCdcE/tnf0HytbJ0RgEkgUFJF71zmSP9z8aLTiGCQAs5eV/1SZyJKHz4t3ZNlOG/6hE3X
6LexjhJcdLvemuZ4XX6yNldBj7ESoEXetg+w8k7AClYd+XTSY6DYBXtrBOpi9pu4jI4ekBZGdfHs
y3dnTMwyngJ2FTqE7N0PxgxyyD6s1t8Z1nCRpoKwYK6ZyO/n2zO3m0WOHCccIMYg6XSMnu0AcRcT
wTq1bxmq3zrwz10+vDlEFPWl9uWHtOXqwrq3+nLTYgSY/2HMT1D3fBwZT2NFCW/LjcCbrzR5DdV4
KoHxVqy09fA6lhuDFxNSyT5PvFd9yBedYd732MHh5q0ZVEMyTO5bq19ZQ7dwPONJd6D4aigzXMCA
qjiSHrYLhAO1u79qh4mGxqR/TWO79vTV4NDrNsYzcbArH4AIYpLUfMNUuQU/cyVbCM8CYDDY4e67
RVZf6o3n2jQwmhXPbcmv72N3MtEEkIoUKXsjTHmpB346jY+p0SycoD4bfYZkL1sx4peN2EPRW00Y
/2qobz3NbQE+LcDnWiTklYWr1hv3NQugb3i7VpxU0m8igZ6injkw7p054L3lv4Y9XvohJ/AJzaY0
1gluZhJKGMGKU0YXdRzNXewWR7fGjM6TA43Dyw/9T88XAJVh2mT7+fMjGgD44wMWfHix924hD7XZ
Pc/vwizI05Jw49G1Kys0d/DiYYNsHevbyEL64uZ6Jgb6hc+0bNjU4NxCOkK9OW59yzn7oU1rPboO
Wooly0e8xSmifKjpUmo2smjmdMG+Q3xlV85zqs10DnddcTIJcCL/H47Oa8lVJIuiX0QEJJDAq7xK
UqlKt/wLUTbx3ubX96IfZmKmb98yCMhj9l7bqqr96DZ3AQlkPgrDGmGZP8Vkh0YHvEo9wSILWyxi
1MpXabP2g3CPP24pRuR76N3QqYnnQ0MXxSyRfXbmEPWJx2ZbF1RfHu6M2kGJ10hSTCBt15/pTokR
3NLR1OFtyQ6vqoVXQjSLGq4jog48BWtDBpuGiy64u1qCuVqHEIQuvhcpYkLwqHzI9sCinnpz+Z4a
F+tq+YyDUW2HVvKKpAFrFaOgidslDh5bwGgRytVC8AmOet9WWKa5bewJb/pgb2qq0P9hj9gpyUQ3
tFz4juuswDndWBxI4bELf7ypPLp2dCowPGuaCa6hDUnPf+j4+6Fd7lJ0NwTlEUc67lhd4o7hOVy6
4NK/D+fsJfKmU9CbhyhC07SsyOJsx0wVMIimT5/OHfUWveHFU9YmjWImdKRWGuygJufaC3kRwbyx
HGdXZPHRks3WGYlysaeTgali0kiocYtFnbtvTLF1DaSlzXw2Q1h/9Y6xOmSsgGqzvZQBJxtqtGwm
84sHP0JgbXHn5ODrNdZJN35xtF5b01tHvLbVvRcez8WK43ojQg9fdXzq3eJAxuSa/LgH16HUBp3Y
M4Pv8BUv97NHyrfJTxj0LVlQ6mCXMVulYKsbdN04aBu1mxXcDLw5AjWHGOZLQJ5yLsgCaWErABUZ
ykMajhfmkoAqvJs/y4vkhbmIbEXj7U133EW9d+2RaLsBkJL0yCj2sQDwDgYrZD2IDM5ttnWcP/px
dhzA9BblDGWNlOYWnndmHxkY4T/w9mFvHyUIj/+ngj3g7EpyHxHKA5JJm/BEuLeW9xnpncgAUDeF
1s5Kml3YfKE+IpcEl7vnbZcLwbSGzR7pJ0h08sDfFQGMx9HMXqvSusz6Qw75Hbu6Q+SnoJxAznvz
YeIMnhnBLhfRTs19RchNJBVEWwDQ9ksWmfvlXVg7C12nu5uBEQmCU2InvjBJebQr/eZLj1a4PYVp
9xwyj9+MuUcEW7YlHfdetMatM9juACMBhcziJjl3PoWicGywEVlAdwEUZp6BVhQNzH/noyqg51Xy
pWCQsyKb5rcJZtwcsXV2e/njjMQDVzWaYyLmEY4StDEvFW2IcK5NlryN4eP/P/OsWQD3A85RwopI
pyeeLoE11e7XAydCPaL7krnBvlv5r+z1AKiP9osy/qqF35D5DuMhy6SBtQtyknLU9XFj3IpRv2Tm
MlWf6Pna4MaA5o9dJCCXc1yCVCx9wLGW9gAi0EqR/I6HRPOTYtEN9AuI+AUc0e2tejEZ054k7rIH
j4wT8h8DJzNTu7rrxTad+TrTMFwbw98C+mLHwB7ywBZ7bwb2BwqZhk0kySeN+c9iyusYyzfXrFrK
eaHaZOLXYnxOd4jgjTAMIPw8moiTebWZ6qYi3kyt9VfN+a9mTod9xsixxbPhnT3cB0b3CcV6ZiQU
WwsPo8gEBymuPkS/CnvosgEswKhL6LIe6UmlFAPvkkrDbcWoUG8Vg/lVWM7Z1c270/KZeiLiLLOz
30jw+bujd4ME/lviBFgJzcwok/mfPbCSjPhNNJmoBMhHx2aY/uoaXUvKB1IasluxDOuX90XMNw+e
+8G4UgPCsuHyKqXALdTxG0k2IZszftSxs18clNQT2slktD+CebiaHj+Nk/72wXRFmu6iUEJj583F
RkXJvjS7zy7gQhrMVxgMhU/KwZxU8o4nAW1t2ix0XSu+z9N75HPVaWKTtTPKzyJsb5XLgiFN1Hcn
NXw+M78VyVVSMCEHJgeh5mq3RncwzfQ7CDgEZBLfMdEtMDV5XPmRn4UE03g/9d1eQvpaJwZHTuJv
JjqEaqLX8/jlmBKuxgFSl4lGjYEZF8pRO0vTkbk9S1tjjHZoH0O2blj9+dQtWZQrUc1q/RjODDKa
Kmu3daL+RuXY5GRIOG118TgYz3NqLPE36UtjuMWdUV9KnqB9ac9MFobCxu5B8K6y5JuhgHeUeVCf
dM/aIvqc7bgC5MVvUOV4YFEjnIy+3k9d8+XH+ttu+fSDpt6PSqEp21tNNO9wPICF58dWioAlKoyn
Uj44StYnM4T+n9nWqZFLIDVuwjkkhcOe479ZV4jgvUcjp8ZpA+foeOzCyKDHFNmjLfLHAoth8lPH
tM2Dcp/zkHzgZmL8Vqtky2j4a3aND7/d+ShTMUyFuNWWS2qyeIkjLZjSUdp3XLKOOglC1i6Kgex4
HaJ8V3nmJgzjejMs/W8DlE0ivtoQXlt7t87l/2dmJ7a656+PSK+o3edDEdEEamkh6keHxFi+fpOi
8u6sazFZhBRN47zRGUvsuYIkhmGOM3VZzA8FhVTNXC1HCv3/R9uiy4ax5x1lRF9T19WvURW/lRiu
VRl2eF24DF2i8Bz01tFujHw1mGl4atEPSL34cSZGlSoZ70STfBNM4OXUOZPiXbq8lXJRtTsepl/b
QcfBev8tdS3vHjMTrAHnYxLwrvC4rWE4XLIOMxgayiFr9DUkm+dO9NMNrPpnXlj1Xs+cpcrvcjB2
rLQnE4ugIWA6y8cocj5cl6Fr46cnm+dYQYhC54Cmbvku+DVcXmLyI2mqA3HU98bIz+hQYK1t7BU6
Li4yqKDb25QNddNuw78wqTAROtawacvknxvQtlcdXpU4GEAVyeJQf3d4/RGe4syCWSJivlji8uob
WTcUy1ESNN6wmR2ko5xDH2CMAHVYvIiE4uZyrOX2KCGHQ71AqIFuhRErPICBzMLcZ5aZdf1hABCh
Gt5QVoo5BOPOQK69oUFVix6AfZT/9mb1GzpYro2+h0Stt1nBUzw7zU5EPvaU0lz3sVMcyg7DdrZM
BWX4jzEHB1lHVzT16X4M/KuZ5u6912boE4DJlTqRG98nBGRZm8yMY8a5Xus0cDYERsqVFyx3aksU
SR9AWqF2sIvpF0WBszFM89Av4u7UxgoJBHblsnDn8JcHoosWSCPfGpDHeYZSYdVcptoCqFB3SGWG
4d+Q+bzxeHwcbd5PWXoBc3n1SsQ9qeTMAHSylpL/gi38yOeR7nTsSapd9UJvT91R8NmDqAJYMKnq
HpP1HMzRvu+wgoT18Boz2z82LVO6EfUCkDczdztcUt5vAE9uaGdC2xoQxkY6fS1rL10xLgXHHhwa
F7MRHIMCBZREGIWn3MB9u1Kc8ysfT6jJVgrNgvMeDOMTyQRvo02waatmilfCWmDQPwXKrMDkD/Fd
7pkUOK7RMs1oP1OIp5ukebIWB7s3orPTku10rb87DG2rUBa/bQUgpp7t/exwo8jF81nP3qvO2f9M
A8F2lUfJUjL+8hbeGZmKr2Bmd4nlHvuRl/RymzhAG10hAarn3MjC5uMHEqvWqoqwc6RwOj3ETyZB
24Eg2Jfd7naY2r1KxRWwlnnIk/ymjS8X5/HWcsCOu44z3bkuOQGklZTbrHdqFmeD2nTkvzg6S8DN
PaFvbM4+kFOnS519o603wwY9ErGBXpsah0g99G+ZTwKMXHww0IK+cAsae4uV6aE3vMcOOcuZS2Se
49h7dZT9bxyZrpKNFe/1IswK7DzfQjRHNKAY6iURYKR0OM4MR7ZuTjhlhLEW1gLWdIwl02Mw5mR1
sJjbxMtYFKfxfS/i/hGXS0VqMGOAglJTRLhbhiDDnacWY23erwlM49aY058s6i2mI+ml7LM3k9X+
Q5E/eXpKmTgZDZG2wQZTAIeZ9Jy7xvx2kYOc7QC71+gAG40jyN2K7NvJ7xAZGKi2kHXQI2A/9VsC
yYf/A6aZA3VF8ujEEcaQ1oHtjbRZuD34u358InFqBOhbf+bpfHFilgQu4eTrugaSSGf2MpUcnlEH
2MYyu1s00yYbA0bYCMYZUVd08GUY7bh3IMSo8TEpsDBF2seo4bnfvk3fodFDOANK+IFpU1h6FgcS
VJ8JrEGaK74VaJTUmACuSwe8wKgehOtcZe28TalhrZIA05jV2E9jUeJEpFhqtDkwvwoJ9/IO1Yw+
fIC+NMuuvOM1QAD8ucqAYgkbIUVvgUms9HEgWaKraMXG7LkbmI3NVXfMM9LjiVXr9nb3mWgCUuye
VaJjoHKOh3s9LaztMPDXJhlFiHzZhyC4e2mIPGEC6SGBHtLKOUwtB4ZwjZPxEjHuWavnckImelNY
ZjY9NQeINzzAgl4BPTxqJFUuT8JWiYmgxLd5rD+MLF4IBRRyxEhvrclYDWX37AajdYyGZ/TmOGYM
89VuGwKjKK7XYarfgsmSO7t3sF4SrQpIpNuOTFMNN/u0BJuhKMQO43ifoavFug8qZgRR92Y3o8C9
x/QjRD2tiVmBno0NG/3exmmBFJl1TyZ5wOApJUTGGyHujCSAMEJJy21OBBNdz7LLpijVzFHHhqMT
Ri1QdFHj/+ddxAgcGqBpgSyhUjBRS0aAEjdxt4iYw7VXCKQqBdKpEO7IzjSmN9wKaNMXFBbkmovB
Lr1EUMT+un43I2mTkcjiE4c1B0OFV8OnMcOuQ4hPex66Up8ZnKJaR0cPxMTdWP1PKm34LVUSbXxu
QW6m5tDK6NPlykonTQ8kB0MDdPPPIcF/XTfThaMnOlT5sbcDKlZsvDRShn2082E7mdBNxqR1yAcQ
x8rU5cmAF7PzSvZ/MxrzWVqEK3jTW7Voy5Ti2dEJsWoluWlzRTVQMUY1k3qbNTaZc8GvtjKOWFyN
ABu+1JDpnV8uey5lHG0BVKqXVEtyOImKGq01u1Mm2kc2L+Vxyv+spHtnO03sIKfbWhTiX9WTMc8O
kSa9K7/mgGhxNjZTgLi6rpMHC1n1WR3T1ofVEc5n6AegdxWAU2QJ264y1S403NfOr6xNIu7Gpjd3
tgPkTPVJepaNv4bCX6VYNOjtCL8FAg9luKTu2US4c0hkj4+BE92aGnYDLdsB4lD3OFXJF6aTGeJf
TcaWtPelSlEoaxuzNbQDNclm1djM272Rf0HBvGc7XeAkD9Alu5l+jWfAKobc1CVQlKL2MHIP8Z59
6M2oC0IBRIaRNSWFmqmG42F9mefJ3iS1yY4yBEyNwNBzU2C7TkZ4RohFL6azERAYZFZ5JzCiW4+T
b8urniqoBZZZAdxaMBehjXUCjMtNefY18ObF7t01W3sMjm7tPUURQ+cxnaADBsY5rggUiB2eBSDe
W0QH1SbMTOAiIrszpwxlq3BJaFLfSarB7hBpv8atyjGKUcDfT2btM5Coa/Tfr3NnBcfYGL2X2sSn
AKF9ayPgW9VFSlzmCH8i72a9kyJ/H1ATH2bNS91P6w08lGGdYqZNhhIvdo9Zm/nYJaiHU68oPia/
QdJFMoA0Qa8Vwj3SM9/7Pnu61ljgtVlDsINJW5kJ4vVQQJxDYjNWue9hpfVVvemk/1QXKG3dgVzM
NOquoURtCNMroueNWUU006lNsGFbWEIajx0iC4WzhW8lyNuzM7WM2itm/Q15bZs2wcKQA+IG8hsw
w9hCudkAUHkWLbChuKPFMBv+Vx01zwYgmr3HsKCexmnDioXr50cGRCC+WlpzZDlNSkCx4ewCEoAb
P8c8r2FApQ0bDeZJ7S5LMN5kwO+3nYmD0odI3RgNOSZsctAWM56dW1dvqoATffLnrU+kYGw4Aqxj
Em0bSZARub64EDgreM6XOVe4iTyEznTP+F0LbEON2A8Q18lLXMwC0wNrtXmrvPFI2PghNLpjMtUK
RXOOn7wDct10lHwg/xC+Tw+Zq56YRiIoajPEfCQzbj2Ja3xEKdRovAiUcJfRXcJ3G+DxnpmchagO
YUsQQBzAaJ6gby3VcZmYoGU6bBEwFvrdWPrsUzuwq+lcfZAwg10jSr6wDW5ITkJSbogfIC+c5QUC
YcY0fIATTBRgOrDaROkypiAUemK8GjvjxQ3K56C1z6OlINWiXYQwaP9zq4TOguiJpe8tQ/YWJvSE
9VxdYqGnG4rgJ7HQGVI4QZYDwL9fBar0McOkBzcpzlK2TxTN9s798BrJK0jf+8QQEaKVvsJaXk+Z
qM6OVZKhIxEfFVpi3+p/Y2WQF5pMnwNSo8EBeK9cOrscIXWQIgGyeSkG7L82ZhDH22K+NRj6tnbr
fke29YDZYk9l7hIY5rUTNnGBSMaCbEUv8z6R5oj7HzCF5y1eEywpPBs3GwkVlm0oR5L80ADVFhrV
iBU+hp6JYn2fTfBCOPD+iYBixyLaYz042NatvLjL4gq88sjfKcriWimgHYFK0VBRteclJqaWRns9
a8YLDkWQ15xSNR1z0w2uqqfMSodg1w44cwI/+YYRB9toFtc4T5967FLb2TAncnaxe0gmayuSV5gk
468snAoSW3AyC+xftpH66x7ZALAD/35KiItPDKpt5R7rzPspk7o+NAVbnWggV0Hb8XctcBhXVDXE
oex4fTJhKnHECDueuRJBs68ChiYG3yPySF+AtoQgq21YQIXhV5sFb0qj2RLe8AhMub4zs+4X1nC2
DSIH1Eg3H5meQNtrb8rnngTY2xKOhbV9fjX7bNtYNv7ilmgTKUdsKjOeMiT3GouYY3jhxublA8wE
nbKMoLZV3s4ykWoh7DhKQLhNDgUMvslShT/rMdozdwiBfS0eL0yGbYDKHNyOvLPw4/ZQY+yh3g4Q
fVezsjH/I0R3GUdTAtqHsFxATS3Fk0Y2i5wv2cqm+BtFcFf69TfAxLehY2WwKFt4exWhWe78TCIG
mFVzQAN4iCAb75ripYobtpf9eER1e9QBu7GxnC84iHyXNb2DVIqaeczZB2ThfqgNC5t37m9nxz/O
2mQ7gf1s1UznUc686llt0PuTCm/zroa1jUS37rZpSayK7fu7bIL+gdJCMCQOGSVG9seUk1LqVOol
G6JT1gn3PObpr4diEyx06G7iUj3bXSzWqZ8QL+vLf6L+RXlZ3PHyJP2wPlTJeMOby1szCgvClJN1
5DjJlqxv7GwB7Qfv55WFyGybseiqUgWgJw2eXUc+2MDtVmbDgZwGDeGRQNFmlQ/7pjOfO/9rIsv7
TlkQi1y2odL76xPg/ETGs4/W0dHs8MQlGaFstqVPLtsxG9ps30h0WD4Vn1cWDqMXQFj8249k/YwY
rTJ/PdZRwggVU4wLRxFwooNDZ8OmDXSxes+N6N2kDMyiyjlLB4Ym11ruyH/aJeKT+SCJmp5pr7oM
fs6cBG/VCKw7oF3nuzbvZBeu7RCBnJBjswVfD5w1eE/pT/cy7skSCQBs+Cj5C068lRUuFmXb/WNh
+iBdllVo/aAcQuqzMXKS7VVDi3bxcBgpphcMKBWTpZhcwjZyeGIY8jC5WGYYE7Uf53jsY/cqUZ24
HtIFpuXr1MS02Psu3JXiwWY5VUvxQ9wYweW9y76nemT+G0NhM+2dXdN4YBHJALU7eCVWRTA9STSA
tKtXi1GcrXyi6eOr24a/kgNRlO+TgTIIVs0/okQwWGqWoVbvn0oSiYOGIpTKgwmAKneYcG+8kYZj
JkoQGcPR5ouEgLKVq7eNOXMa0Htp794LXCpEKk4so7yvwf6FfWsfBqJ5WNkZJ2ER6o7DYykmcaw7
GWlNFpmjI/+kw8cw4+E0g3DaoZ8CT+CzW4/g/vLd5sH7zhuccRkLiT6mjlTdt+tDo7A7e6UpC7pQ
XJxOsdEJckLKLY5BwZGImaun10LMp1he5uRORbLw6Ilr4pxCviV36tZc0HWEqrwVRAcY9XwbFm9I
g1SfbYNegW1XqEnwhoUm8g5WDPsiWQBCZWysQ0rDld10r/REwNcZ5ic5ojhIA2hL6PorxXh2Aj0Q
WJ++7TJ2S4YTFnJOcFW3MKmbW9aZSCdqftsUpt8Yoh+LQ0AJCJQIXIoRJVjBRhug73wj/GLrDoSd
PndXtQD/fUoLK/7ODdchTca7MaOArM+6O8MkRDzNK6+rA1qwPwrNmrJQ3mO2ZGXVbaeBj93EkrKD
jdgaxcYPYYj6+mwTS7YKRocerwoJ3sv20zRFm94HnuDGCosU7tP1SMKitlAdcmudupqOyY5rgq5D
3mQQ1fcDkU80CUwdE0W0SwHE1OSlgHZpNQdMmxhygNTInik0/6WB9xG1CKi8pH7rJMJQiW2LFdpG
dxEAWnziiFSnB2jCml75mPpsKrKhXJAuKIhUizPKwtMjdXi08unZBMmTsHRZpW7LNe6zg0qBRxcu
v2VNK9jNxSPToQX8QjyHh+ZZ/TSS+UvVOQbAq/i9dZn6zJpHl2ZxP1UjjBzlP7SZ5W29sp4JITZe
XPSWuQtlvQ1blw3BfC2l/bK4XlfF47ygDnKMflBwSyKmmQj0nf3X6eCtTwL4HYBIQ585YVeQlmhb
oH3/T3DStqAT9Q7D6PPKrPqzqBpOxjBFWpwUP86MIBGtzhMcEYKgNyNJSQig8grRRIAKPWV4Ipn1
Mn0w8EfxqUTOIzQya+Ol86cc0mcERmsxpNuqqS+F75GR0ek3kaK0m6AJutL/jAxqo1Bbx7CXBGXZ
21x6F3yCP651MTJs48GHESG3I+sNXd3PnLHzZEj0io4pQpGOfi7hFlp3+as3MG6kbyJGrtOENQZf
o653c2772HMCCVVnZAf1VyEx3ZpV+D7jmF5i7GSf3ARMsgU95GxHvz7VyFSVxgHLFvneRwCSW+AF
bbgqoWGdhUlSVS79My1hB/LNek3H8q0azLfRJIHW6r7cyn30wcdUkhpjXv5hRWerG+giLiIe9uun
sEZ1JiqeDr8Ckq4ZDPMYc9qacAdNu/nxpXUkJ/MxRJYaVWASyuVnMJPoNIMQGKYQWVfS7qDrIVNg
XA/SU/ukE3Q1uo2GwJ+pZ6WO+EOtLbPn0KMnBB7+yrbpCdvOyU2AJTGuONCmUlFGgGUMynAMCQhY
5IM/6AQ5fXrvGeLSO8UxdNS3DQFsVj+yx5kAXP8pbxNI0+y+8tj+8uYaOaSpXkaAw6vWme/jaXot
FHdA6zLjmQNxdMQQbVrLBmT0IBeBTTrwS2Ebp7evxT9plpsWW1sk8aBLO35tjPrN04VcHTkQv3LR
g0UGOAOi2t2oYngXIwSOwGbRYWgfblJA+kgTvxBid6rHAQ967OGUaM+AXQbk4XdWEeCZ0vMhc80j
LtyHKCaJI7dpSmiEraqDsTx/VyXhG5yeYC84NPWxnfsHwq+Poh4/i576sSV2JyxiGs4T6WRAZBys
1noIPzrFtrBuT6XJhpopkvBjJOjGd0qKLi8NVFRSVl/Wu0tRDO7wVsLzVoqKLzXp5sfaPQ7e/NSZ
8uK7BAI2HT4QAY8Ildc5ChS5QeUt1+lppCsJzCcHlSG7r8voNXTVIXEp1bfhtDcHMcfEgBxeIpPZ
13Jg2SenaU/jY8311XH9c+OLZ1mM16hLvhgQ1ZaHJMf7V1vdfWENeyJPuB/bm06Sll93wNPVMx2z
IirQ4U+Gw1F5EMazsODF34h/M3Jsw8qvKEooIgv5xtr0Hg3moxcDyA+M+xhn/dj6SxKai4AJqais
5efQ9yhrFXvWgFPJIl7PDS/CvfDMQBpa/jDBm8B2i9bhQHn0gogV+GvBmz4ZMQHgciN4XB10Fv9q
0K5NLM9D/NcX1v1ggWeOE27p2dXvRprsQZux5OXAZD19X7sdsnGysxqqxnZkj9lOn5WdLjRqfuWR
nHFNt9+38THv8Hxjjn/OY0E635/hzBdTdcQ7mPsOf21IMaf7GPl/iXUhrrJ/OGWF9j5j2hI+aRIy
WIStlw1BVoJjHX1uRpKOkrV9h19xSS3Iv6Km2gkiuWghET1OXXCwSTKiPmRQpehmKBn4svYHglpk
y7w3fMEdu7Rkc8chiC6BeUjI9XLEH6ss5gBmcldyGhEEz02EVOQjZHgIWDb69F3FfNXvfswuOoWx
de9PL14GqTCs2KfPg3MsevcWeOi/S2KiFssRS7epvA0ZAINdHvkfLiQZrJhMzCL9axMzgCxD35H+
8zpH8qd1LHYNmh21x1BZR4rbMeOkrDBh5ixufZvpVzk3q8qYvtiM+KsWVeXIqIBuhL6DKPcnglOO
47SsqaprEFhPs6i+4iblaWXIYXbqL3SSa+477x17IPJyNm3RYxHBuMNLyL3ghX0A7NrCG4AB2xAN
ulDaenh19VhcbfLG54QgrrQFRWgZw7bqU7aDor7luHw7ZXFHUmShVE8QS5IaaXg0DBS7FfiM7C90
i5WANQIG9SLiGH+HhvPG7wfRGfxJ27pQ2frkDwQKIoeXsU5/KkS5uZP8A43xzVpuN5qLBVNOdLHd
T8VpUlQ5+ZcmHbNGeo56a1vaGJjgy1pvHmNcOBH7Km+OfiePTjDcWTpCsrkwEVKG2GCU9kZTvgZ5
c1EkK8lMEvW+IJhY0CMpElSuSXdN/B4pMJ66lTfxJNmmhxgx3Q+ygb++7OsLn817/BpG3jO90qPN
l80cDyGOFz2RDajDbrPsiFzp3HmRfhoi+6WDb2Dp5xFNNPL7i+/nN2zSAHty8dsN0wt+FvxTBiYq
MHOPo3GNfH1xa0UCVwLCgq+i3HWVw1V1p4/eI0IMdhK7IVdczWbB0hAI6ZgLjZYuDsVsWayqFqVe
5jJocKjLijg7oaG1mJ8Ygf8TsLE9TlCs8BVYiKK7dSVHsphnlhd95uCBB+teqjbdjY5zH1i8dmBc
7ayye4odAP2wMJ8D4X5GmNRlwCfOPo/7W8JPpKO9dwbPww4WUloSpKlLxEM2P7NbmhuXIdC68Nqf
vk1ZvEb9IWqnF79Z3jnINVddlD2PkO0cALY8qbhcJBBoI5q2S0ZV3kU7Gw4L/WfFEQeqCCpL8gMA
4ymuk03Hdripg2BN08GlbCPqRv3Stu9BgvO67J+YQr1WdoVGrCw/nDyh5JuTrZG6D3jK3gp1tc34
l7FNIojM8abPovDOFFHn1naYKqPOzuv0bA/hPZ5sAz54+OxOjgceJqNc53wPSN8Dnj6TeqZhEuo7
j8HDqhyyf5TD5EqHKO7pzldDoWFpd4QZE6TUugxVKuNhLKN3zw0JRK2Np77nikxhDjHKDcttH+xs
CSMO2xq0XlKpm3E/cTihsXisFWdXR4IyhneYM0k7PTudc84QoOw80b5EEpGAyz6Jq1wy2KEdteZW
ML2Oj1IPP8uPN1UKfMH0a1XACeeqv4+Xwq3vKT3QFTV2hLM6batdU3+gQipPjuAQajrsLabJ88tg
HnW7No5+fiw9lseIB5a0CGD3NfYGtbiUjGy4z020Y042kE/AcI7sT4zr0i5OKvNI1Jh85ilyelZ4
6bmc2AEY2fo7s08siKvPxQTFf+pJjOgl1pAovR9s8obJ+4lMn+e76dGDTFdhwKYtY9KB/ZvC0bdh
ln5rh/Jr8BifypZpwUBfxeJzUy9dWuC4UDElkoH3FN/yhiEsBI+o+TSa9KFh3J/I/hE1rRsm0w6B
RLA1yW1LouPUDnT30UhMTMoVtmvdU8GNM9T81t0qBy84qBsyFJOv2gHiCKPhaxowrDE9MjaRqMAH
dKbeeuwQ/ZpNAQNo8jpLfvaK6tGsxlPCxQ0GMlFVFJ6DFIOpBiKH6NA8VyF0S0AYZGD2sB2S5aio
khsKpmsqULO1GKEAo49yo0d3WFuO92gntMS2nABUnhEBmhBMw9MgqA/NeZp3rEEZEjAmwTyAEMbL
/tyiZ45rS7JT3DdZ8gvRhPvr2rN3keWIfV7kZ8kfTah1KHS6v2gJJeQ/mniClQ5YNajSLPbAF5iK
meti0Yw04px55BJ1tX/jXLnQk9ChkoKAhBrlwyQ/Movi0PEryII5CW2ds5PdaAFTWgobgd3CJiQ3
0PuEWLVczDvUWqiJBe/4upLHJpnv2f7cja355tClgW49o5g1+/RnJul71Vcgs7tcoSCi86ZX2qTs
0qfcmlaj4FNwJxsaLIdBOlZET2FYEerLD8k7zMUdLdW3ZGSeVclTPsBOiyMEMkTEVBOBjwuI1dLn
PvXOSTTsRJg9Lt8WnfZX2dG65d0VkxnqqBasR87nA6Bg79b+urX2o+5z9puE8pWz860KJlVV9lXG
d+jwsrXTUKqJDBK6gquz5K+KP0NHz15cfweKjRox5SF60eVnbAzxS9a5warssWKAfeiSZ89hz8qE
6RC7A+s70AmA+tEI2ikOuRgAL9N1fAlwTMKQUB7FNMR8TpjAqmp+ipL2W5BHmxQCUqLPBMbCNQgC
LEYaRKyVEGc92Q81ijvSgL94hNdRBh9xNC+sT6+KODujrf6JfKmyGvTy/aQvExOlkjTpangMc9qw
iNuBSEK6auJQbEGKcePX95Uq/8ZyPPfEW4xI7guWDivLy3bagrnUlfMHBosvNpHbrrdeqI52ZJD/
CxgINB3jg4qjNbdwT/VLPuBzI5p7nu5DWzI3JO7jOPRA0EPN/acXvLvdvo1VsDJRvKy0ZfxTbFuR
fHtk3zntSmEFXJtOzG3k5xu2VrfCyyfU+A2sw10GgXL5HZoGjh/9btm8tR66oDnrr503vDg+ryIX
+gpJO99UnphtM4DCA8Q7J8jHFWUHjPvMvdGhfNW5vImSw4/SjmwLX22UMaw6BWot9+8S6o+S454U
AfdAVifyOZM3aRPYG3IGDuZynYN+kquM+FtaivwcRuJmk5EV++IJxc6zjWXVsJr7vm6u2TTRSITJ
4/IbDZKEuxG+X6S/e6H3ofucFNWZ9c9Xm8h/qP6PZW5chuHR6efj4Bvv7Uz4Y3PtDHIPfbbtbu08
lJF/WMhULYN+OGs+MqYADXYfvjsBmR2ug8c8lCCE+vQmeWUy+xjInAj2cw/FXKLHQ52/mpnVzBai
lxa0Ri3piWDsFkCl5SU2q11vS3Cbn56Hq6Cczy47QX+5pyOjeJ2a/BCQTqs9+WBZuMGT9ujq4G4I
+sv4H3XnsZ03kmXrd7lz1IVHYHAn/L2hFSlRmmCJMvAI+ADw9PcLqKpbqcol1epZDyoHWVIShIk4
cc7e3+Y4EVFG+WZ3z7zlVPcFyj3mPsF0x1zdwgeXd3QyE6t9VsyUepr3fSIfANyye6bssPqonjpJ
t4Mahk4WX2VC3VQ2xtWa0KXIkZ45IoX7kv91DXleDbmVlWDCmnPO3Eap/VD31rlYsg8jjG/f8PBJ
puZDqhAhMdni3F7eeoICIEQPz7ZNWNRY1a+saKcpf1o6xZw7+6hQ78B6pIQDxJJp4uajQB6JWOjZ
jnZy8u7rEcl2ICbwLIZC8TApZCI+GXvyc03BXqS8I8ouWP+dkHirkGhAxp17gcIRB/h3XFdvZsXc
uWnbcju/pYhKNnFKphcqowIDeljQworkwY56OK5hYoJ/aj6UtC0Hz6G7GaBlz+jP7o0Bazxzdvpd
0PqG98APoS9Dx45AvZAZDXAXWfVzVRL9V89nt6rwVmFbqGzq6rRIjBth4l53nG8ZB3RyDYjmsyVA
UTRfQx7jMcm3LuFxm2ES8JTqjrIgRavjYC9QuCIqp3pcxlwvJxrEuNAisdgZZGtssvhcAo3aOUPB
7MlvD/m9MMr4nEpWGqAaCB2ZfAbOW5QnNOod42j2OTwufQhIHKa/ZFzsOXS9yND6H1Bb/gMey38G
djn876G2+NBM/u+/YChb8DH/hL1o6sz/+z/bz9W38nObw2lZETAaiKL/xg9qi2X/A2aLGYZBENi2
5Yt/UVvEP8yAtqNpuYKTSSAs+7+oLV7wj8CzMXrblBm+63rOf1FbPPcfnidsKwzN0PeDEPrJvy7s
P6C2CM1K+W9si695MRYmTc+3uA7c6Pygn1kqjptHLrpMk2CJZT43sn+vssI5sk5Gm7AaLbIYl8/s
90jlIuucKQ4GtvUM9CU4tj1yyMKPGBfK+67vdRosgRWqHK5ErIIXCvLLUBHkUTD52k9Dc+tBLt75
TAJsjg3lPnbkfBwaoejHHqrxLQlxkTe5YFFEdo4WudxF8QfHJ4Srw0lGGwSJKRChwzinX5zqPb4D
f4a+ZgsmoXYIa2EM5SWnBrzpOh/EmBOn22IkPjlvkWqlrZgJDgkWCL+YKKcmOnuQnE72FFDKUcGh
0J/3TTCM34bIIZmm5gib9a+5YOhFZzRMHYugJoPTJ4LXsoDcsSxDvxsz9wuOF/WQLw9V+N7OiXF2
IpPQAgdxaAphYF7ASBsZ7AblnFIHyw+UtVaD1svdwKQdGvKDaaJX8TnDdb398NPb+DfIHJcX6aeH
HJiAcuBT+44pQo4zdgA46OeHbHTt3M4LkT1DLS5xmyanAflv7waHuID8IZCZ3/US2d/gX8rEBa+S
k1IT5rF2JaOUkORQOlNzoQ+Z7RQjdTLKGZWns/Mpq6LXxinj3dJzCB4Le95VXfQ01ETNYTJ/hGpA
G6pEs9jn2dU3q+/4XV08wsanPhkk1Z334C+sjrPf+beZEJsa7nqESEvK4C4Nig+hj7Tq9zckMH+5
IZYJC4lho+tzWPBMFyjSzzeEKs0yCpM5ZEBaN0qeot96BueVQhlvQiw8LGf8JgjX3YRJ6dE/p2Mz
pwDBF4hujejxsuZsb5DKGMUsuAnLrMBUIUMmlYxEx8ne9aTDMJtiDlTRuCuRNgwCNLBjDbrx5eXb
ISyunls2O8GmziBj/QecT+TRbs4Hko8M0NFsA1rbedBW2SHseGu7c3nVUhLmZQjEUlg4yodT4y5B
s8ldM92K4ID4vd8NIx5xJ+GhZoSPB0mwS+NsIVmIuedSqL3buFcZmjlTHQd4n2y+DuDxoLhh2Ffp
vDEU2gNsWFj1zPagoumxi4P2FJMf89HXZCO/wUzz+wdj6+Xmv5ejgHXSDa0QAVMoBL4nD5DVzw/G
NWKuL6Frt6Be3qsghZLRPCedWtBsgmzsy846u1ORQMOmgGK0kAUM8AIvCQ8xsregCkP4a2qAkBzf
KpNmrWVED64EsmpjaGFoxauN6o8uBuyL3e8v3/rravrj8unKCS9Aqo0CQL93P0GwaPxG1gIrWUfg
0U6ObSw4HWLJqaICYY/A8wRwHrAhr5JvLNOdsvaZpNSBqM/6FpUP6DjpGZC2MWfaQ++iRY17mFDm
ePr9tXr6o//rrfZM9PsmxkpP0AfSi8ZP15p1DqXJMKKoKBRfv0n8wUB7xJEcdc0ieK8AtW7irkPb
zondASYY2M3HqA4mhKaEQCQNB0Fz2YdpXeIkMZytkbJSkx+zFfZcbh0v6RA0CkIdPIp+L8kTPPEZ
UqqS2IqdnJtiNy31xyKqgVJRezOdc6nla+fGMOR4IAuaWpOXwGR5Vpyt8j4PD+P4Rk/wU9z4/j4J
6ydLL6RIUN6NE0P/LEfd4xTq1vSS/mqI4D31E/1u28fXLKuvRpyQeGUOB0vkDHrrrrz5/V212M1/
vatOENDmdExTuAhY/npXxeItQxxBZp8nLgwbAtyxxd7NXs68wR/ac0eislbtYR1Fkurk9CMZvn8q
YEat1yocPlIRLJdFBxJV3vYPF/g3j90RJoYTlj7Ym9YvG37qgvECw49YTV9bE5Fwo3BmgMjC6WUF
N6gh6XLU9FYjf94kCQktHuiJcxiSISKi0rnp2vA5EBWp0OnHunD++BHpb/yXFzNwbLIJQL9ZwnY1
/u2nF3NU3VAXaaEQOiJgmyn7ccpyUmGcGg2PuVM4cHloffsVbBLOsPg0mJJs6iKKD+S0RSY6nmBC
Imir+Q+P1/51J7VMPm3GvYEDMy8M3V8eL06kqCsRYGyQj9xyldi2KtHtTPRkDP4hk3IXG30wkI75
mtIjYXCfzTsn6iF6GhaSKrXSf7I70+YFn4vAIQzHD/d+9hInw2V0gH3atIj/8NQ1fe+XeypsyICU
ixavp/nrhoeUv4sYx9ODrDXWJ6QJD1hYhWFDBYYUtcbBh2zfqI9OOHwHNkJu0e+vwf6bN09AyIdT
aAofbt8vz7UpFlmPg3Y2yOfJC8sDCsBlj6b9GQMDSobBPvfDHa6T9tpI51ALb6+47k02OS2zEMAb
RIkUUIaT16Dop4cgULCNeBllWFrnJuguljuQRKOIjGH/6x34W4lLLzb/w28S/vvdpFwWLi8od9Rm
8PXXN3SxAoUmgzdUZBg3qpDwzYpegTsEd2qQX6g2T37Ev4CuTIVT9Yd8Xrh6z+53678f8wgHREwg
9JDQPyMJr4KVdJCD99VgScT+SVVt17DsrYjKSeB0JGpyuincFqSHBrZbI9pGg9nNVH/pOT/QOax8
8GABxM2UclmyKOIgv5oaKuv3BDNNisqAAgU+BapS5rNInvfBlIWb0SzpczTLczR38WMS4ThYDUSt
rL8N2CeqlLS4NM9xGlXm87oE+JFxA7wN96ZItEW+4fowQHAwRptiTDksUbte6Nss7xFVYkNmTue4
8bKf9bZe1DHEZHJXRkM+wjZb9oHXE/NXYpcybIMiy/sEmMJ6Sq0l+tgxI5duk93GxHwcCo+nmkWQ
gIfBaw5GT3eGh91OhATWC79s6LT0GNGZaQfpHz5/928evM0S4NgOy5OwnF8WT259ltmozBjd0cE2
S0NeQRVdDI5X1/IbxvSnJmjcu7ISb55yk7M9gf4mB3FynBG0UNfvPLo10egvp8pcnp08XPZ5MG9G
kkFvUjt69KzwFcw2WnyTx8iQ/oaSSG2b2fxqjXmKwAe0l9uys3g0ehoEtTcjo8ebyZ/J72Ncv+gt
c6yD5kZo9DP02M0Y0a6vZ1f94W78TbXjuyKwbFYWO4C69cvdCJHKy1BKUkjyebpDqUxUodPcRQuy
Kv07TErnpan4M5HMA/lghCv7E2zBYC7fREkIbj15r17RUQvp+i0tg4MBZcqQafCHXc/7m2rHZ+VG
PhhiBOQQ/svig9vBdaMpp8nakwqCiJtZr35xQkFMq++5nxM3vl90NAkOikum6p0KYaRVNfLxORvu
i7j6/GM3dwmcKYzya1cc11Oc4wzU4MstnaT2UOXatG1Imj/B/AWrAtL/BW4kI6p437nBjnF/sIWM
KdFU7aVh+jf1FL9bP8GFvHRSZZevsccRTKK/vyHvz2kr995Ie5zIvlcjYCNwrceLRnAp8OXPaNLq
w4wc7CYz4R1WxiHmwHDIspghUDnvo8LAzYUBrESvXhHsWqB+AlVKUWag6hHq0ST9EwoOP6yq1Mka
kma3voEIPy1MBLNxG+fuW0B2DaMO+14pEGGzJGBu3kx4465U60RK6Cgftzj1lrCuyL+O7Vyqu7qC
9BkGEGaqN0DOkPhy0kYFannpT0B9KjwMLqv3Ro6Rdy46+S7XgVqLX6hDFwNNasS8zylTJLlKW8vO
35KMcg6nJu944TJ2K41PJTjSCyJcENsY/nZd7s07sFhk9Fbfrc7D+llP85ZO+lOCZ5Dgc5Jmi/yL
TXVrtvD+YTnOe3RjGclYiB4RWn+gCH9ROVKVCc/I2UvbdgeI4mW0ZyLfJGo8V1TD1gn6Y4xc9pwY
at+kFqa1vo0vPkJVzsfmswkjBmc5aXeRdmDo0qmyie4Ef93S8z+v58tpgX0S0GtB8OwYDN5TUk1H
EtHypJZUGCjYSlZXA9Mukw73dWSafLBDNoS1WpRM4Ha95iROWpBfEdkOlMmAG+DvW9zyFM2ExMQz
id1DS1qnfuXXpcWoUP8RE/Gw6MU7iNzHpmelXjp08ENiy02ZZs1+yKKLpagQgVYBziLaeTToeIR6
Q5r1+Ylx/qa3WvewfsGtjUTfEnzgSHKYnXokDr3JhCvAzdptOVnuej/9Gi8crK2cppMw6yNqGibO
rv9kFqAOyqnZVfoMkLfyjcE/yVPg09GPsJaF00PYUY9WHk4m30T9SCHDD2TMuolNs9vmLUruprqG
Y2aemjHnHgxAH9ZPSSzOC7UjEm40AfcgwL8MfvDJqhESpAbwrrkdd8xYaRSzWmE/9JHsDUBVvd55
sSf7SjKWsW1LLjrlcT5hnpD3jc4XV+I+9+PyyTNU85BNX2AmXzkDcuh0mUHn3kIDPJRqg6LJ2/vj
Yzxr0JeJN8J1ctQlVXgQS3OXj4N1nNCrUyco8LtExsJyJAkjJZJ2XUkJEkPbanmb3u7Hi5EAiNQZ
ywaRVbPjo8qbOfvM92tjK8CKegAhAtY0VtY1aknEJYPxbU7pNGAF5i0QCIsITaNXpp8rMsLkamSQ
h9fXMgD/jU8L876dk3GBQsMH5GQ4GOyT54BIBUhv9d6aODhMfcw4Nu34eXOtq4l43g6TxwGQRgr9
EwQ36/tSJvpTqdOTF6GdKCLP2MbkblWm9yU2DWzmercY6iwkpulD2oViN6TxbR7ZD9jYQOsONaSc
gc8fGDGTm2p5DJbl6zDbgJD1H6AjZeycCVtEHB6iiGhtu4Oe45DftUHqS4icswwHcsKBhGDXxd3V
6a9QWQNvtWMePT9BO1vIg8mutwnG7o0ikDdT8idd4wLzZF9bbXQ2RHse8LGewxrS19qGGTUxMbNV
d19qgrpbIqEDQ+tBxuBIGsBzItbJ67uFOBP6O8bICu2MDIBrGDGdKI/AGJh4SYKDRonwcQjd3RSm
4SHw0VD7hdkyx3HeOYN15g8iZWjfrZ2fQF+gYbABl9jT6zFs7xxBi9JE36d7PSWroGHiKailzd22
50844MWhrwT/SKMn5GEXhtHBESE6BtyETJsWuLRvxtM2ZJq6RzfwTVTBU6q4DIjCwKOZU2Z+b+2j
ofyQ+umnriCETd9I2WmOYMHvr/f+dLFOsW3tZ9eHuaQ/6HUJ+NH5cO+rJUETHsT1ZkyAIq1fNPhw
mk6d2ncJ33dlDUy8zPLL2gmqWkmsPHlIsGm22SG02BgMRJZvWJD6w7TQu2W7XBe7dXGsR/8511lG
KgdgpMsTWL/poSic1yKpbmVjPclBsDfkPAqLeDFZRHeT5xJGoBs064qBXouXplLtKbXwEOiTRoy/
u+B8t++sLEY9JL6AR44+mnnC7J2TW8+fMXteuHUlQU1HLlCEvVKWEdTMBnxNg1hE4TqDAhMc+NyH
bcnIx/N5uQuH33FgMDv5I5Ja/VX+eMD6c13XzBFCmFnDLF9vaG9imsKDAdqsQKLKl7Euzoz/2X+s
p6gN0eMGjMMbDlCnnDAHs2QwSRQRXntGodMC08boLpMghBYP3qf1Jq/FvKmPHVMWa1QUCfM4ffTG
sZ5IppkRoqnyQ6mKkh9Njphtm0eBmRuhc8ZXlzR0c2u+qqxmCzV8Tgh1xyrnMNI0tU8ig+vD4nwT
O9mwDwqIHBOdEWwAN1EHAK4IEYAXorwWoAVZm4MHu7eODtKW1HOPheKerbeSDsvMojaXO18FR2WX
aHuMdI/CEb0dBReWlS790Vwe+waQGkScP9SVlj43//VcTVlJl8IiHchl8qv7BT/1KnIkJjC0xn5j
RIX9XPvWqx4r5y7v++AnMAIabW0A8buLS4zFRZZ9NLIk22DmwW6P8X8XkEL++4O29e/dbZ9+P7Mh
i5aDvry/XlTSORFMFYbMI63fjUWv6uRwWCIkHclsR08aG7H1Xokcs3yQ7gg8mva/v4S/6ZP4PsIj
m3YJLV1nHTv9dF+cOva8rHT7TTRySM+K6DIF83eXCC41E5u4KPgwenayrgesE9NxGd/3Ne8pimzk
073xfSBxZomgarrD+x44xE21EDIGwApypZ89Bcvw+vuL1vO2Xx8mnRGaYqHPdaPV/+t9G3LZz03M
chpLrJElCUU23i96dEkNXk0hPdCKT1N+5VRHoJXHOXBgzJGjRdj84VL+vY3oC4smuEWQgknH6Zej
FQoFlJmzGoCrIqdlkwOTgzF0x8we/WEJuaOrTXjRonqIjKg88uW319asr+WQ3qbBkN+KtBc7YrmI
LQ7KPVZAsJ7m9PT761ybxL+8/8J1LdsLHZ5yYP9yrJJp72J9S+iHBXDUl5YSpJUNBrSi+3Ewt6Pu
wovyzogzOjnaK6AIoafDG3V7s62HA7RzUn1orTOMYAmfEpokwUS1ODTOxhbLsO8KugP+4v9Y9bqG
IPPIU089EKAbt3a/gNoFmE/5jih3t66+DQ5LMoysH50TEvh2jl0kuyli860QF7vDTCagZBnKJWE/
lXhG3oGVaBR4ILpoODipdw4K6EUco5f4dTHQSsEtc85qcS4uRyRt4qX1TdBxlxk7P2/frzs7Iicg
mAlnfCHkFuc55UWVHEfPIxKBFbS2CKmoCeCywNqP+iS1/mukCBVn/cPvH87fLU7Cc5kw00z1LCfU
jdafPsJoUGmVhDycdaYHXGHcrEs4GT3Uz9SmS9zdq+A0lW+9N1ysgWVKNZxx8rz7ZGfpwx+uR78M
v7wsLEkWR23SQkz31zM4s7Yyp6nKFG1avG0oJwDKLhGRHFT22Yh6obUrZs1DfxwAf/he+63DonDb
B8MukTQrXYu4hUTUf1jE/2boRFfUoavDZ8+E9Nfvvgn8ZkLrphiPdu7OQHcVx5L0tcGc9nS6QLdJ
Z7ueRU3Es4c4zD+DsM0YjhQleaEuUXux8yJb0ev/wriH5qi33bCl55bOiOk7VCGXeFwuZU0h8Ye7
Glj/3lgNHAcTp4sqwKYdozepn56zX2fUJQIqSyXN9xaHeCx+yzZWwIhqSJdXzivTZhQhA5WwRzND
VpFHBPDde5Ns6bsg/WRGOUFroycZEfZHTJjZfY/vfK3KSGGZNoxsQp/CdTL73TrlyczsEyQjFItz
DDKK0C6v6U9pzkhjnfajxvP6ut6tHzYCNAuxGxyqy9q3AD+S+kuxJbeQSjw7kvDIuq87g5WxEMtU
01BfW4oDjUcW11PnluKg+vycVbSwnc6ktRRXJ9Va32WEEaGULjMBb/y2luTOWI7beIAJCn7xoYo5
mK/lS40bZp/FClDBcr/2VCuXVHiBpy0ZpiujR+pPfcBIBVgfu4ufSNZcR1C4gu9Sgjk4FHNF621B
DEqkNVqGK2aQk8oGtRtiQsfUjAq7tu/sVB57Dl0hySX7rLc+htL+WAbkg4LVAIS0rgYZx4rOKnao
mgF6cJIXwOshEACWWm/AunkuTAUnKikgv/QcW6LdYDi0H7rWOqoUsHHWG/skICWO2vmqUAZNkGCz
xNuBSrjpa04s5rLs6rqMAJVy1sdjwChKV2tOck/1BfCd4XVZN9Ge3m+3qXPKScDf3VaF6Tld7CuV
OGzj2qAXg7QVWfdN6czqiOqg+7Bep+sBoUTGu5HkEuxxNDjbkOTSXZii8YwnlepUOYQWjdHuBlW7
CHGB2AVeXW+9uv/kNV68tTzSVS13arb+1C77uF0GmD4A4Rwr+DS6HL4lZJ+tjNMdqIR5z21UuGnt
vaqbfItTqbrkWE+3C4KBurtLH2Mva0+TTF7MoI0uBRu1JD0Yvx7HJXSQpyqHQ+hM8aMW1m5ijJgH
kPto0keUq6tiQRgTx3sQOI01mXuy1hjD4p6sEusOJohNcN1YvVuSeldDTleu+WQ7cfdOEUvc9Jz1
8YYe10MtUer1zQ0ekmLfOvTfUncsD+QVoUFuxcVz5/Aah8txsTNN2cqvNFbaXdIjPYbShmsDsDL1
Mw4oFhVvJDF3rrD81Cbiz5zp6Gatho2hnLYDwL6S7GCYQJ0F1ZcyK13ox4MR6FmXJBmP6xc59BP6
FvTemqvCcJcdSRiEppLLMi5QoUo+SM6VTPvr5FTWQO9MpfLj+g6spb0+DFVhnW+o2QLgRg3Ktw4d
7XrIN8Ce93Ne71LMCXg/HIDOdLJ2682IJwqBOM/nfwoqBEwr3veiTT+uryfC+dc8yIqto5sxAbbZ
ccE8yCn8mLsZRyldJdhVuy9GM2RffyAiONz2NtTntHUOuSOBLdXu3sSGPJaYY5iUtECImXH0Wt9D
e/dogbY6uD1XrlzjhOFK4Uzfel3dPY7yzG3rIGcGIYHHzbJfsuiR9oeFnMU6oGuBEWQlR2/JuKga
k5mhj2e2X0bnBtJg0qTULyKiBzJSJmSGF9KZDTnKZj27HYYEup77teyNHtjzQcjpvy8lpO/Ya25a
M9mylVc4gNLL2gOQtZgvafvWzUFPELTYuLo68iqW5bBlPEbfwz2AcEWAzoCoqh7W9ujacsmIBdok
U18eF6ZHdjZN2xHg1Tr1Q6DAXMInf4UaCoUx+ZlD+R2NLlSqwKTbV83RMaNZnWPKRAINjKxLkxIc
FPd/yDXFryQZzjO6q5HWy86AvkRHV3zwa8ywRmdV+zEhyJRNl67FQmyS3jzWhbjRIyq1cL6tqu5F
OqNND09CtU6r/Abie3tK5jtvdqtzPAXPWRN/8RbNkOp1288mBijHjO8w3mBTDBC0IIQuGYzV00Qd
LJ5zM9APRKdkNe0NHtxOEnKZm29FCek475LgvAyc0sg/LbdK91PraHjKi9DfK7qiW8TlnO2RzZoO
cA2GNbC9/HSb1P7Zt9Oa7j3ugbDKrY3d31slDvAMxfauStojhWV7clVfvJMIrNY9prZsYO1OdO/M
nKldxH47aAp3kdilOd9zLuyPHc3THzteMhFAFtoU9y7d9dyQ7OIE2Howi3Cuy4cau1/wAFKwT1vs
zLM/PQwBTJVIveRI2Delzagnw4azWQeH+RSdx9Iilbf+GPvmeFzfuzGiTyjHr1UBCS2xR+fihx10
WH0eq1nJbYXdrNc9mCzF4cc9xJhRpFAPcddgLoKesJaR4SoGsNR75djyR5N1Xbp7phWbcCQjLOT0
pnvutb+gqAb2is0cBpWHCbKroa80dssPSdLPEZpegpiizfo4DMPfdKbjnIIUv8v8mhVAlW1AE5vY
Bz6QOecAmOcN2r+v60xVGfNz3NQvWckbtu7OXpKpTedDT60a2Wy9sAMoHuQv/sqoxuJ0YzJLvnVF
covrptpUo3l2VdnA/yzqEw20YOfUNohZn03TmbtL2P7zQ4fJ8X32bbh0upNmDdRMZYIywo6cGfXB
tlYObYgiah+H8PtYmbwTMRUKydWvTWTfdTMraxZqFoKNpFlFTDJaUcCKcvUYiRHNowtMJ49nwrbk
y9obX/fw9deqp4AzkYcFx4MVtSsl/b0Sa882M4p4u1ZQ4zTVp6rnRNH4nbG3OkSSRh8/RIzSD04Q
+8doFgApgAezJrkmwB9yCnwjYLRkF594xuNlCXCMSrUT06j2KccoaFHiojPfAZLJu7GwPhihE50L
KsV9RgVxsz62JFXlsY85/AEHSHUXKvLAx4k+uAlav2a+hNYh7w+tbouBwgFbj/NhXU+CkCe3rnbK
yQFzahYkTgUVUa+spUODYu+6rmmqICILblt9k+GOP7TH9SsL71vkXQeZoT7PrOJjELwY8Bq/QBIj
ZVOnYsPV92nHrqfG9Si0NsbrClPfqFg0Wx+zZWx+82z4E9gsbURwiMB/dNPntzloaLxLGnezy0OY
cDUdTC4W7z9dDs9y261TRqesYh9awgonHh3ddWBo1rTtPQdN2yDBM3lWN1PsRc9JhU6skhKc3Di+
jgPAhSCgX+OWTBbWX9qvcF5nFb7IOfqIeCLZuXoNWdvWkoSTybEZHbfgKNcXX9ZHL7BhM/zoQwpB
Zh7l6xFIqBZy8R0iIPwsE+NLWuGi7UpamPj/yJQjlGM3qgQKyEBuw0ws13SPvYE4Da1BIC5x2dNr
xP0Hi6QxB/VjdCrnnBTDV9eXb7KElkLaG++ELmxhPt03kHa38WiZW84uBxuIQhJetZIjS81hk2yJ
PmHwUZKJU0GhKWRJr3EsHjgeTsSUII/Q/7V1OpLK8MGxoQ2sX0PZGYcAcQCwHBcXWlR96+lA91JY
x4ou+A5/2bOarbNN5v3BdeWzb8hzSisSiiX3jOgBmCY5+GqWkiSVai9K+J4NHMEBMdZ+fTXCVn4N
UuKo//kU6fOb6iVbynST60kC0lQeg1E/5/I7HiWCoLWIYbLm7wPk1NPksZEHpvpa6YCvkJ3lUDNq
21R9/Y5gsLu8T1l4DdhJ5sIvKWJa5b40911+rJqe90qX6TkuHdir03HSA4q1rfHjFBMY+FVUc5c1
ya7TFY2yPMxcNt4bNFta1LVWTrket+uVtM5Fv1//frgMl16Q6+prPW4cjG+Nb33+0WjuEGcEHvae
bMTS506AKcq8RQ2dlMd17SG0+atXdh+BQaMPDnJr29rDt/WTdIz6DYtluakVsJR28B1thT50aPo4
2sW3UTmdOWKjRGDVOPRC7UYr35d93X1wQo18HuyXmcqf85r4sraKkQnmN2BC9i4zRsOjCmsiltt1
hXAGcW3oyJxZkwFmL9lpvb48we8ujDEDu4Y9tYkAUKyFxtznSJIXctaD6HktMVNdO6zFKLByuA/U
yyWw72E7CzCTUpcZHUzeuCaSaL7xdOoKBkOYK8DKainBd+Tv1UBE3Niqr+uR0A/q+wjQ043XiegM
bszdth3Q1jiuth7d9YjewE6m4UI/T4+oeWWEVi+RwfMEfowerN/tGSm2pyFqXjMTXABcAaoQHaTs
M5xdxappiSuaLIza6sV2HZ6k9a6YUOB1qqPu6JJ9CtNgkyPd/SGkbPVdKxaYCNQal1gJlApVP22y
Xp7awN4PAtQ/VJ9+m3REQS02QIN6GLbZaHf3cCu+EE5FN0wZ2ylNu9PQk+hOrg7sZZACUaPeBVHc
cexHI0GK+VwiMMCzySMzo3e2VY+nqQ1f0oG2mufWBz45dZEVLAb+gqEmcty9/gI9J7PRntd0Nhu2
K4hG4jAkyCPIOJB7VF6ouMCFrv9hq+REFKeT2FoI6LYOvN/9WgMMKTZXmwj5G+LNXsSM+ioSAx2F
TPt1HEVzZ4TimjnZ6/qNkO+O1dqwXtZCqTaGL2lGHogYj/ZM09To9ZmkyrJjk5fv1rJp8bqF43cP
EJp1BB41h7G5vKvUeK8Gzod2krIPCOvJ7UEzLeJzkcrqYIjSusaHUCKrvDEptkDC4NlrDLdEB+cX
yH8NOCCRcZUxqmXHM0gnD/rg1qz5xGZfRu0OeKHmCrABWeMitqM/GcDpgBs3A+XDbNQcJEX92I2e
YN7c1ltAitnF63nQbf6cRlBguwY5lpFIqD0TM+OeHpctiAYUA6DqZkZZlLWwqNb1NsPjcI298ZgP
7XTKWfwkksqH9TaPdk812/pfZunrd4zZXdcuVKj8ervFGZ/XulHW5TtG8DE9/g6lCITR/Tjm50K5
zy4Bpx+kCPGGFeWugcCwn8dpPJPujYGzkd5+Pb7U9szjZNnetjlO6qAqIn0mt/hBqAGwOiCdpW9+
ALlkbH1ZnsTQICySE7NckaeE/2BNqVq2DE4r0Pv73RKBhrPKBGqmqEh1CDNnN7jamJ0sgETo+bz3
WrythUqeMq+9FrU53Pqzi1qSlYmI1uaQyUbcz5332RtBrdKYcm+9gP+/zBJy7y04QCm7aa7sDsYD
J0ghTlIuXztg9RAa3A3hi7DS8sba8u7aOyPI/EtST+cWzVs0FuN5Ke2rpKN2BP5qceRNv/kN6cIZ
AM1ts0giHpfqmpmcy/vTPLvN1var9GDkzUPjSP4NzG0V2YTOCmzVuM6Bio3zvag8ItYcfKUFse1a
VgxZ2D2FzOXmeX7OrQb3A3rVc4nxzVe3jtVCWRDKO1ZRyEmg5H12O4It40qqewP4BoYP4GxQqy48
4HHb48HBzuTtnMUoLpoVMjmkLHnkUpAuK99x4lekybNfWQkvsSHqjONl/6hcEl7CtlU8jRCfY14N
QIl8trxOnYI5bN+DsUcVCY/JjhZx9Dh3zUHhfWCAUIIMDfP+dWngOq0box2ZeyD31T6E1Oz2hol+
YZgOvYP8yjLoy9PyPBpGk++Duvq0eoZQG+yGmXBNazCgf0+0oVx05Aczk9deJq8R093HUjc+Rdm+
BNajV7jxzl4UE/2oX96ZgFxRdl9zyvrbJOrLl75BNBXACC9yMz6Ww+I+L8AEcFGDeWzTU9EX3jt2
32SbFmCF/TH4PBl98jgCKNkzpRcb9Efpg7K2boe4uAB5f3QTFuM8Z2HPaPIwXxmjSxU6Xyp7IVBs
rLLLCAwzSkbZbtR0F4eDdcmBKHcxQ9csozsIivgABs54LqweTY7Dj1/64mGWFRl8lbzGY9ceiioC
+wIH+1DTub2ZYo/vzp6bY8ZA9gayFPiaHECzm/RIvJInCWOZMa66zQadTgDx80khFwqyE3C/9Fpa
YbY1fYbjrPpXDlIkg0njaFd9cl9EC3hTfANba3SNveogrrh5NpF025cYSjXOXHXI+hX20tIFwYg+
I52kf62dWvNl7fnd7GEVJUMvQM3VH+lWdPse7vDZk/3HoCsEnKuANKnGm4+itJNNjKH6Mvr+tTDI
uJ1pGt3/f8rOazluLM3WrzLR9+gDs+EmoifipHckk04UdYOQSBW893j68+3NPj0lVXVp5qIqSqGS
MpkJYP9mrW8tVXDpBsrl3OmNG9qS4dM4RJcwzrwr1tgoZjA3V6V/GUbAqHkQgx1jELQvU+o4OSQH
JwOvuY98qC1N6p7Uv5yy3sF3Gg5ZarqnWpiglFN2XPGUxGdNJwRkSNpsw2cQnJcEAg1y2WxvlikP
kza8cAVZB/VlLSBPDlkIhCqt2/xoae4IbwZyxIIrgIjIeFeUWf5IwDJb9skdDvkigWSzuRwdjc23
l3BDNykYRhrW+2ARwVldO4OovzQmKW11aBs7gJzvsJ7Q7ursyNkvOrvcNQzJhRxvvS6ZbrM+GjZK
b+KE/bCbuAaIc9KuXquV60X3l9skgcZhBsFjnnj654p9jZ+iOkmC3Lhdmug61k54HPCesbuT2gne
eiTgf3l9Zx/I5gHEWTLlj5P2yvDoqZv5TsIwMR8ItJ5n8+uCUoDEQ/QhPVTpQ91UIzIlN/iUImpf
J/ljgoT+sRU6ncloJPvF6Xg2wskj9zrPL8hBAaDSoTClM9a1DkVrSkqAGPV0CAef9N+pIXkqqHYl
mULrFA3kHVPntXRHnZiLb8eYorw3JZA+BzVDtvfN5OokxQfZprEb7TroMdKl5o0ZsYWa3QBf4cY3
Tqk9ZqXzHXBqeTMPhXMvOZgIKSFMBMtNXgwxk5563No9CoLF436ohX52i9Q8MQ6wdyX93jUEzDa2
sMQKtgcX9V9lQePZZBFhbo5UPCixw6gj+fTq1rixy9i4MfOnHlHIObGd/DIAa9hoBTAaDyiIWEVR
SE7CTFyN7AcutNQ7trssTZ1K3/uMMM5a3dAMoO44DA21eAIJMszG6Qqqpe1EeCRXIdg6UJHYnN32
KdhrYBjPZd+Ii4EmYBfh6iSt6isU/eQuG1wTdXI+rCOZ5mP4oNdFU7trtw+A++q24BZ0p0t/NEav
faAM6B6WKt24BFzDD3qcJvQsWjgfEVY4bOIQw7Zl7kItItgBz2AKTbcimzMeSYbUQqnlIp6wsYNh
T4OR3nFVY3cQcqBAdF/OHPiWpXhwaw04saO0nI710kE+r7OrMXULVjwnJaWWzelQkrRnuRGy16V8
qdL4Wy5RJCMKc7aVpBH4ASZJ6VAdJ9x9MaD0BvYftGiPPcGU3nZgA4aUJr8ZynyNMJLOMES/raqp
MaxgKPRnvCo+LUFS5d2mNJh/5gaT0NgpNtnkTKz/qYjx6KCqcsDDNAnT30sh1eTOQDmsqlNDqo5Y
BD5B07FvxNzdLj5TM8RHGjJx/RsZF9bLiGdTS7dxrZsPkQOKuoi9fqsxkt8y87uUhIXcgi+8unQy
bW8k75zMzCTIP0SoUkvto5rYVdX8VXiDd8nqxftY7fQ84NeNfycg8p/SgsmD1FHt0g76ddBUr0KA
Tk/ymA0dDWo5E2Vo5sVX1pSRw/S5aYFIYCFe552PEAD8O9bJhJK9LQ6+ph85Dmr6N6YHqreddWlb
YHaCbaX+zJoKX1iSH4cYCZa2IAQ1chv8b3ToJ4njDafwyOh3o5Zui+Y8gXVhh+Dr7SGt5muJE3hd
eFfrPugMjazJ77b3aJXPSen1d0k3UVRBwZnhkDxBZdiaw3jsbSs/RRnbPJo6dsMVo61uFmR9zA6S
wUF7QU4JVTIgd03Y8QMLlegu9FguSXdXpfGzZXYJFWrmssXNadAawF8IInJJOodY5oBH8BHkN1KC
vYcZz5rMgjDhaUvfMe1NfbyZvGIP4kq/r3VJEM0yAAuD7q38MgwvGixsNPt3lk/AptWmdzUZ83td
H76ni7FQYwgU6exh2Pqts0A3zhOqLILfiEyIqiFZMyL8nHspaQo9SYN9FE97QyvOBfFmF/UvW+Mc
NCb6hiFlzYbab9draEkbYBW3aYDtscn0c+hYZMwLQR1a2d9Za3WnnvELCV71acL9s3U7VMigUauT
hKV4RkYoTFGhDp1QofcTYWp5MS/bWCMhPtRG7apROmfPaZenW9Ovi8Mvdun6HyUKWJR0zKeGLyxu
JqnL+d0qvW7LCl4D9LE8gSOnA/yZpTSezY9XM6LWSuuzsvrgH0gA3IqvVCX4W7LkQY1AW0fwDCu6
L0wGu3UMTLaqsvkmmNmH50Mc7jOLzZ+NIpAkvfIltZBq8wKvWWjpG6elUesWb9kUiUymK52XhkTH
W1w/8Em5vTnQmWLZzW89fpP1h84/bB7ybH7JEnlFy2ndEOc8ImceEn6xkK3ePuSaeYInyJS3RTKf
w3TVpP6zZvZe1s8Srri31VxRKg5NjY5CiBfDtp7V0LWgMoHkVj5Fjft9MYjO65KxB+aJWNXWOiQl
Uo0v4poM93y5eBbpvHje4AWkLTD/qdyVHsOJ3IDaMRbLc/Zd6c+nINH2kPs5kOJrXZouq5HRA4s0
HUqLEFwpkcUxb+3gxL7GhMIpcSLnJwmDHVr4VNPAznjV52ZOH8BA5nce2uJNZFtfaxxsPHnSdzUz
qiMXtsDi7bp0erWKvPiVVMv5o/yCo1EXKMcM/0+0bonJeFZHEwsxjSmgQX4ppPMesiNa2FkiS4Py
tuH/urapdeOWpBvxKHnQSDBlWbG4xzCA2iSyES3REPGdDAOiPfoT6sHiyWhw00BYbx4ssKfHJYMp
pWYPQTOI3TJVj+r0IXTsa+YNrwXUqHUsdO9gGC1a7qjWViXCBjLCiTzx0uy3JjDYyYu+OxVGC+ws
DJghQ4FZZwYSsXggwwJIz53Wf6bERTsKlIicYUJavcHS9mlZgFSIjNcG/M+JQdMlYz8HyJohf9Ww
Dc0NIzuqQa2yRtD4mYNjPqNLH1rjiyGicKMuYxyo9BiFfS1b2ObSjJG6lXX/mkU32FyCU2V5Z6uy
IYXWot1nJLZgaIo/RV6G7gOPzdyQD7j4ET/tQqOBXKuHzpCOFASRiyxrMBk8G1a/j83htZFJULQD
49bBz4YbecFwEFIwToSROJm4c4uWxXmTndBIg1KWvApotUiMYRTPWwFk/KwEtq0HyCqbP6tf+M3y
2SrFd3XnkxX71Et/iJQtonHkWaFNwUYVrYG8b9Fko69qPhZzYcq4zunFKkvkGMkpX+3av6ZzEx3I
Mz8Yk/tMDWfgHQL3lAL7R1TWIOigl3TY/hRVT64xpVguJcNxWpAtMrPnkTMpj+/ylJaEMlnGtGV4
/BjJ4XcN20YSvl6GxHgYZ5OAnsB8CxP8Vkp+M7jVZxZwO0ZzJ3VOarDDsDVy69NTpnbxNFrdh9LA
LIR2AN/1bsO1+8UT2PqDdtVxLM/EHYr2UXct/ydrpRM5XRQJIqGtpDkZVjzt8pQwDqNwiaWEVsxD
cHmxDIJ5pzR8NCVuUa4hWU8EhyzRm31pAWeTYmi+tW0+NO/RgDzTlhR0z0f/r4fHUYMpzEhIqe6V
r4DalblxDvzKFvxlYnlSEohfnC5/EAs7LINcDE/I0zHCuj/p8do89zls0ZlFmk2883IERPmESUCs
NT9rDtUSYBRgNzpbzHe1mPxx8t/Kc6b1HI9QzjEB/crDZ/1B88p7AlhgWabv8Aj7WWhaRywSYysc
17E73FRVNNP4T/F9nCbvAQnkB936onZRak2nxpuq3IwZe67hY8iQvRH/ioOlxXizEJgnbvPbRCbI
5AJWrEo2FwQMmEYJJlguMqrqa1YMp3IxGvY1KBKzhrq58cG2simvfiGBNP9g2OTHs1yuJ+TZluOp
8/535zkEqMiI2o5lcDV/Smun3JjNSJrQtIR7UQ3kT7XptCY1XA1I1SpEnYVu3vAwDBvStOQQOA3T
RxB0I4bgvfJjda7kb5uYupfo7ReXidT2/iCTdGCSAMGQUAak5T9rymszm5KGs3et67mz6oCZV+yk
Pej2cdj62wxvwaEJTGywBNEeKl2OKqzgSQupU5KlOf/i7YBT+JM35JgmTAvD5zpR19DvPkTD7do2
YVUl1Y0m/prO3mY8DU6a6Zy4feD82V18RqsE7tA2TBmYpH9TBAwl94uQyeHgJdYmtFGgjBHK/KYY
PqmPnNnMTWagjmjdz6VRgNTBrLaxkeOA24m2yQh8wqjJ/WyZDBybSbtPpSrQCr6FOi1TH1fntAGY
3hULaiBv0e8grh3JF/ueNCGzUflI5J/gpMbKbs7eWHJRVBGXlJJtiFF/7uq7yqqDu4kwzNZCEVJo
9HYBLdDKiHKxmofR27AvBZqC3bct06+pHennETTQKjUL7Wn23WdWfJjGlmA41HCuX4pofC3zsTup
fUNv5vrWYFYOL4ZHT2JX+8R+AC/UP091+G43XcFeKCnPDocWIxL3pD47TPrFqh9g5YdOJU7tdz/M
rLVljcNns28/MQvnrMoea6+BoRQ5N7Tov00U441wu3PpWwVlOSML3U/rc8M2Ps9Ix57yobjU/nLE
kqbt3DkhumBxQ3KPccXUiIDLnk2k7MSAeRDHN1nbooHoOpShvZ9LBDFUOm+ifWs8P7tpQikf1MPk
7OHQAxbR5aAvNTTpnWDVozPXGk1SQSQkxPHpY4n4Iw24vcsbdCjGEN2Cb79GKNhX/AIpVxh6mygW
pATVZnxSy9ClIPlIApjrjhYVQ7TZefPHrllvLMwh3pEyfR01/X4y4fOJkJbKTJJxK6XmzMulXq00
mYeN7JZPDj6IXJoIeWVmEgsUT8eOb1LkXislgJ6kTa5PhuHDmYRj44g0kLMm154GK3+FEAw7XipW
lbSaiIWBwVt5M3biG/lVzC/ZtE30U0wctYswBx45Hftk37xY7Rbu/wrdgaDKYylasD5dDeJDyiIl
YEoL1usDyAsObdyJ1mYYnfal5uHcowRd25rfnc1PaV4bH3K4OMBvoi511R6r+p7hob9vCu0mbYq3
xsBW5/BP4yMlajv4y3Zs3g9LNGwrrZZgaa7kOUTLg95o7Wb1rXrgawsZvmU8nnge7ZIxMi+eOexT
3w52SkiB3ZmfxupXTbMs11A/+SZ2LHajr3bpOFg7+3pF7F03Dfob+U2IRcwrXqfk1q7qa9j3+smI
sFTFmr3TWQauCUFiiL8sN0tK1VdMjr2dG+upJlYmZfR+tZry0rQoeqouNXfYLsWub+rDaJM06mBi
PtIvH4Yelg0Z38WBXK50i/JEiXhjU0AHDZHkknFCYqh4TYQPnAYlzL7WSvQzff8pqpj1WCJ4y63b
niyRfQMPcWenjGkrP9OYPzIxcpv52MrhoontkBWqxnSBZLEkerDcko1AMO3ZucXnRAufJaOsEeNR
lIgYm7F/C+I8P/dLcQNf/liOWnxMshtK+72oxXTNU9Fv8yV8ZOk9HuW3P7fi4li1dTRwQRD0qTYI
AAperCWK7kr2U2ElGw3s+SzgouWxJt80tTBaeW0hdmYicEy6qLQ9Ebw0qB8ZaVycBtZIXAYstWEc
n1w0NKvB0PYZFt0LOTjkUIbh/WBZNdnD2k6AWcgjA1O0MY+X0og+6QvWTSPYMj4HolUhBBG5wXy9
/6bqKeVBG6S4ycLH/UAZxiZCOuXUw7urxm9DbzFKYZGudjd1VX9fluqLRXL3qi+K8JhUMXlxlHF1
YL/pWusgwre9/aFYkJSyh/iqitSaSSPTSHszp6I8jThe4lwCi5fTbBCerM7zIJYqnZzwRMW/mjzu
ldjwnsDiMWmqWCuBvdXzXsMdTeylIaO9pr1OTGpPKtBRhN0xkkq93Mvgm9cDRtMBO+GEzmMIn/sO
v0pv9Q4uL3K2o2TZptXCw12eUv+SVqkjwBvd+2RkczkIdnE9dwOZYGvVIfxTkGIcGg2JYiufSggH
rFEGvaAoVD+Haqr6jm2WHqAK8HwmAwlSbjVRU0UZs2YijotkGxUt32f9Xcun9jBIt2cu+4zEdKCQ
8QQ8Flb5Jaj1aWM49W3vJ8aJRmNje9xZiQONVG3o+2q6SFF9naTdoUreQbMSPE+qpRGGN/nstSdC
fW66rhgOEeqVkYJ1r5les27r7BxIpEvoI/WGnbbq/GaTdIh61dhTiatjYpbXgDLZfYNTS4b+VY0v
an++cfDcbJTZPpz6x9Sk1IpCWrFW2ssVKiExo/xu8KlBdQurVrbA0Uhiwrx1+XGpXYWGiBxtMQsc
bzmqZ6MJg+nkiNK9AdO4KsiWujMQxRVyAFIwnOKclTUEyLMPz73ZUY3QWFMjFq+5QDKeaUxRgN2x
bZakq6QU67hkF7F48fvSE/TdLZXErXuCdL3k26yn/joyEdTF0/JAytpB4y7nkQ9chG2fL4NOuzbf
mLl1xnTu7/ViuOqaFZ+zpPFRLaBH1Em/moPMWONEIwxgCoAuuOQtSbO0yIjBJov12I0GZv6OtV4v
hvrQIrKzsMmwYvlNKs2YfOCsbuH1i5A8oN5nuY2YX10z9lwhrFrC753DANV9SoOi2jMPeM9lmptV
s7iqmU4hZ4Iua1f9M6gMfSLBuF9I8IpRCMlaJ88xSPnTXJ8L662pp/wq7v3HRSd4p5bWT1aVT/Dm
IRfIEZU6OLOaACwr0Uhai5N91eoNkpzlXElJaIm+fZN7+YtVk9s5jNUp9+4gFfcwaKc7ipLxZBjC
hFLk5HtjbsJdYRIBbHeI/dA5rowqyU6VadwWzMY2VdQeZMGxUcK5wMte2soothMSRQRY3aEu4n5V
Mb8qdau+18fyjdiDo/xHjlZpmi0PIGv7LeWfWk+nqx4UtxnHWrOEJvpIng1gCF61oCp2SlmVML4A
Q3LIRxAb03hEle3vpxnBScLCdNUERUAyLuIUO9HvxsJb+DC3scszEsnG96KaL2pE1pXMkqPOolUX
ZXIcw+RpnML+iACUGE1KqREqPpPR9z43zD2TC+KTDE8Om7cIXqfbuUL0BLDq7Jg6Mxxmgkf4VTNi
taZUjnQ1pkMg4zD9d3dKytWOWkEYLEVZaMenYV6e1J/rufJOqKOsI6C3mzjwzENUBAdVVkZhHa06
cuTXS8bcP4tgETCOBsBENpEsT/0t4opo18hQWNfFdFqK5D7wEiqHutkKCJG7pIriG58Gbk/Q7tdw
Jn6o7jsAQXZGOLudcLq7KDKV0MvB48AAHPlMoDkHySlOxDXPl8OH00GpZVXLKnJCtRzEPISVEJSn
2ffRHJW3pDZs82lOdtjDOcvh5u8BM++V7GuSzLuea5b4KR5CrG6kdCSckGTDLSi1f1IgU5J8hsnQ
PrT7fgVEdAnqPdHD7HI4zo2hJ0JKQv5McF9fpq48qLMMU8ueVCoUYAh6QNgNMk8CgKjUoM8eezmr
hSucYtMktKCmUO3q0NrYA3pl9e0USDLjaGo/bt2u5ymSJPGNupt5pLGtLVmCLRxDrHql9KtsUgxH
lJsjfJHtkCGGcVvnuEDoXgtb2ykfeROREaL3Rr6GdI8lMFxz8XZ7TFc36vdJRF5WS4XWeBG4tliy
yVF1uEf/X2yGmXsHNtyp52nWVba1V4rZWBT3EUyqK0rQzvY7mAMEmaW2+NJGZnPC1kslQB+YJWLt
xpSbqpZCnlSPOH7SIXpkPLbqeOs3JC1tp54VmZgtGP6hO5nrETduXxI3VLQuWRwMMVeOgONtBHlJ
n1DuUL5HnxKf5clAFEERkbAZiOBG3Vdq/jjozYK+lT9TuCK8gWgYHkxZZMuyTB0XylUzYdmgbWsP
EP8kqoScC0s7ZlPvH/TA/LCCTTMGmyH3p4vb6Gu7rsStM4ZYC2q2Zrmov8LMiE9axBaVHfJ9Co5z
6kOeq7HxLpbcvpo2EqvSbV+MlKe666PRgEr+3qWIHAJxVqd/KMZ5U/T1Qzw4/aVZNFa3Ukuuboma
42JvEFsP4YtWjZmg4/nXWrgXxYoy8ixcCT+4GerwQUkFvdl+aTKbQCGp5kRRCYcVpJ1lnRSga2J0
eQJn8jjiqTjG1XSrIQJBzRF9TeLukOjzvmkn/TZ1WZJI0iVpXx0RLEl2SHxW9vLKV/MfwQyrbdPb
iE0633XyCMYtO6fGtMOOSQhOb92z/H1pyUGmPkUvGvozsRtGRosYFw/KauRI21Nsz2CEdIjrdcB3
Zi1EklkpIBUdNMO6qgrpDfDqExOJAqRqwam4G7DG7RoGaJ1ZT7eoO54mJw7PvU1DP5XD0dCqfkfS
ynRUtIZUBDC40uhZmRgmYVT7oHPJ5xCNz1pm9NeoLYj8Hktrx+CZ7NzGZhCi9M59VB4W37pHI1jS
DEQj78DO1lrFgLkN5m1nzUhoEvLDmfewLySgcpVz9JDZW6CAwrmlzsTIDBGNjgzUCw0RDM6mbwMs
zEMz6PuBFv5S08KkrINgUGCns+AhG4R8b6JeInmj4X0IoXNIpIV6ruiEmxe6OIdpptGNcoO3orc2
zAbOcwDsA4DDiwYZf13M841im6gas/DoumM4+ercGtzlmklQUx+zYoL7+zSLIaP2D84K9JE2WHOm
8lMt2Sj93D/G/TBtvSEuN7lWMTqLrXdavue84TPqDB7lhKRBnDJFekN/ZwB0qB+qoKVRHc2Px4Az
+Wx5KD1v8wDfUppwzKZe7uyNihv9XtZ9+ygkRyjvsvLcx6wGHG5uVAU8BhLENJM73mXIT9etbjjg
5EJxcAI5RZbOFgOF1W6Jr+nAeRSnNOome4u4whEEfpmdSjs9+Ylp7Qv6oL63mw8VfNdDjY/kXV70
tODjSd06arZeJDXKqfitDGge5zI54zgsb2mvfoFs/bNhrQXyxWHTZOrwFX6iT2ZZ0/tTp3MaFu0W
kz9lSfRmyDVNCt7xVK4nibVRh7/C6rH+lQc/ng9JbbVi/zWXFKkcoHCRfNJcLTxgXT+gz9NXBLRE
uKTM1zjnbNTDwdlG8FEZ+Wf0WEtK4JoZsA6xm2tGKNNF6L90Mit83s+TT5CKgJE8wxR4xH/cvoou
c4zRNie4W+5nnIgYVLLlqI/eU2LQtQEzNXeGzoTcW1SGbErGpy5ulGRCps9voA2ctMJpWL6l4qR5
1D1uo+FxT9LjJNrdhJjxnhwa0it6ELRNRBAA8o3OPTkD6sq5s49zBOewjsOjqiE8Z7rPOaDka0DR
yb2L3pxjm1hNixnRRjY7IY2BWecPzB6NY5cXZw7NcktSGw8HOh4dBcWmTx0NuLZzu4gekQy+clsq
E/Qhp5y7Zm7AtGFOiq2m6ckagecqy9t+Xw8E6nRhX5/TwjrAesIgVPJwL8FxQbUc8jO8lEsxIbdg
gMcZ5PTp/dRqZIi7MpgSAAhMwVPdOk/E6R5MLBgHPyTNvbV6sgakQ8dDAGsHaJX9/oslmYZECkxk
u8zGSh/a4DIBA43v8BUT8/RAHNQzQtZmU/nYDsK0vJjRmG4tWe1YlD2VaebkY2CfHRoEfmxpBiy8
Memn3nwTjbGDJLS0b3GMoq1Cd3XoPfsbPm0cALJezZIK5zpoKQO5EolcXbKZjR4ibTJx6om9aVUl
Ysgi2BGWPe4TnpVulZOjM1BwhyJgQp+123K0PgaDscRFdjMEhlRs6nL6jIwn/cXy1/yT9YmLIYj9
grC4/Lyfr9icx1DM3PQD+MPoOWfEtkTbSesp9EVAWBC5Ma7EG6YSRB9JCb76aQ1EVK0cnZboeVe6
2wI4641LMg37TCeMNW70YNUl/ntGq7AB1lNv/3qwbxly3/Tj7eaxZaBdkNADoCc/cQM4/wu6feBp
Cq0Wub2zDeaBmtqfb1sMZVnr1Y+5oLrpNfpADpBpTTe9W0oUoPDZuPbhPnGhaeem6cJ1NoXv2pJB
A7MxGnts2rAx4lDMEO6Bj3fxH9UPQZK4h8g9qv2A14Lk7r3YwcEAYsoSE0HYLbfScoordCB1DA9N
rzDffXgXnOyLttDd0j0gLXb0u07ywhD+ybILX3eWTJy12mEmFeUixBdTq65emH82R3JUzDp8Tkzv
i9ciPVSAyr7jSZBRDG241vdp5RvrqgWh14Ea+s2hUMU5aDxioL2RbLfax0xLUNyO4DJVjleFIwAQ
hdeQCh+nJkgjMTsZI/JPpcPydm5HnB/OdxasTHDnrxhuC+ZlwKnTl6QeaXuOyvimhiIhbErC3M2V
nELvusqPEIjfO/50UEveRPK8rOol407e2k3h4oQ/mT5VkCTrMS3FWyp5VUuBCwyZ60eLMNXpiSkf
fiu55ko61OMjDgkp9AhjAwF/0uSrsbOoRiS+VY0gK6kCk3TH1ufxUyQjs4OKgKel096t0XLJ/45c
4r++l6H7moTBccjQCFEgTrcLbYOBcfpjuJ6aAGZn9LfCbl6iFDqoqqttKRFza0ZVacoMVRIVRvS6
K1HFD2qDnhC6VzNRWhsjoX2QKhBGjMxnWTfSmij0YPHMcCo+ZZ6HvCCOt2wvIpRB1nzuFhbaDKd2
VuTc9+DvD6qBba2daZY4UuUfL6qg2KEWb6JhukYcgDrI1kBndyFlMCkhfNslk3si84uXjM0ebQfH
bRmd1J+u3ZqJUzM8RdWp6PgbYOyu5k53jgRBErk6rhdcBntWUAxWoiAnzIAY5C6ODfoDiP+Ef0Fs
gSpJPBDqYE5eaYyuGuxarErvLZYqoEOyh3BhvKXSK4BSWGvHykEaVHhr2ovhpv6OG+hGJVYkzHoo
PxZwng0iIR73HwEAiRQHuAb+jY/bEGFCSOyqvVQe1RWagDTBV6D306b2wZIoh2DTWREswOA1XNiq
oztG1ae7ON6CBmdgY0S3ZMoR+OA/QQv5J8g+kDC2qbO1tQgxlarq3xFEHnNE7bRiQInNMACZxUej
qi4CNeIkpG7aVJnMvZU4U50BdyliKfCUf2HA1MYOSTaQEzOhk005Bt1t0PEoDZyiW6Waf51CkpRN
dxwOrZU/1Avq6KUInvWQ1rDNsJ20TnATdujL2OXgwx9KQhfbb9o0I7z0XIyHycxA38N+vh6YCl2X
iHmfVevakzu071EzpecWL4mqBXwdV20PjeY2CtvX2J/jj6q9IvRUnwzzobCLZ1ifRK5hh9w4UuvZ
WDhu7Y6rN8oapH4Ds85Qx1hIMtXdkjvlPkrKbuPW8I/zobsJi+hYTo39iN91VyVy+FiRW+ixPfwV
N0ZhYX58/PsWMUrCti1h67b+E+5qqcwRJi/XawdMBbcr49t0Fsatoec1eaHdRF/ht7tcbjmqZPkS
Yft4chi0wXkbT2NNUxXGDK5sTv0QO9qTAa1Ta4E7LnlOntaS6OfUEm+uNm3p38tTi7KauxSZcCEO
kKNgTKQ0D76Ig42NuWbjjTgJNLI0DprTo2As7GdN+xKS1bphmOAiMIuSXcGYZV+5ocxevR3IYLjr
TMqVdHFPXUnX4s6ecYjJJFc3fhoJAZHEbdZV2IttkrOFkZMR9ZtC6n/DIW1OVZ8/jCOi3Uhe95b1
XI1a9uEgwzV6yjSmn22kJZJnme3HpHwRC22amhG4OV4mLePtWtraiJ0vCp6C0qPYyPy51n5g27xs
lU6lyuxg26AkdMtw3qvnyShhG2qI35syX8q/a2mF10ks42wmtgStS5wf5X0NlhIzTEvcbtps1Jhl
nN2AxjPb5Ai4giW+NW1mmer5bhVtTkKkv6zMsn/2SbU7u8FbbzzXKYcHoXsW+rrVABECDROk3btC
FnVCqoyVLqMEVFgRRI1CPNk27fIyhUO9NhrS6Dwt3JFnogpIxVaEst6fZxHdq/Wj2qBq1TBuTS09
Qlv7VuFVXRc1UaMQKdl0BdmNPTPV79mWA6blUTT3abs2yR3FOtShG2Y/GdqY+ZHkkITc70PRcO/1
bGXViC4c8et6/Xg0edTfBk61rMooyPaNXu6WyL6y/2X0GDP4ZbCPkCMeSRSRrloUcIxiLetS6xYp
odKD3E7D+9TEyGtC48OCupiTs7aWRuqjI95MzDgiSOt3qh02EQGildHqSV7Ld8s4WYfAdENklQXQ
48pJL6pK+z9v03+G38vrx/3YqgSnt7KaG5Kxu59++V//g8Stf5elxcv866/9r38byyXfzb/+N179
n+9OBl398Iutire6778388P3ts+6/588Jf/P/+lv/sd39bc8zRXRWW9lX3TybwsxQ/4+P8tAmfvv
E7f+rxQZZ9nXn//ER+KW5ph/902hNGSmDgRRksvH7233j7/h7fm7kBIWT2qwbMRBPPXkcif6x98M
7++2jJzxHUPnP/i9f4Vu8VukFjgYE3SKfWB33v8mdMv8UWVs2x6ACBDkBH279LqW95PKWK8WXUSi
djaBTu1i1LvSZbgapOgDHkioDL+GmrUn33KV90xExaNGBO6ICYswnm1baexay5U7fvHj7DAySWpw
+TQsQ0hX9liLxe4vupwfBa7y7Vqe4wuBfMrSHeRUP7blmj7UtWsGIHqd98F7DcGwGcGtjN1cgOz8
7nv85+X+H0WfX8u46Np//O3PXwuFnIOkVrjip4ZKK/2OHYcnNnF85PzbNNA5rAnav9gipf3r1+Iq
+F3/8/FzYR3DKSzlb/Ahfvy5yGsfkR3FKBzmElVzsM7Dx9QnoCumnH1BeL6KgWr/9Wv+2HOp1+TS
YsDBC/OKPzeMBOsUXpSEYrNM75aNzh9YQ/E8Rde/fpk/foy8iGO4XMymi77vpyssasgtTDCoAiO+
+PVGo+q3ZmxHbJZ++Y3Jr/+/6wj5I8nXsmF9gvLRXYXe/508DD0TUTYdX5mFbZDXS+1rUn7xDVCP
ZnVx4lsrfe4aCIjiyRwBVJ5zd2Ry3q3b5pvbvHjk3pZi33bfuvEpYsyPv6yuaTS/tZhgdIbUTXHO
l6s18n2Y8M09YFXGxknAiG6mr3XwrQ5PWf6b7aClRzrdBZvENld9eC+ntzCkN1r7m+uKTdc0q86M
196U7KKRBfn4rcjP2vA8bAP3uQvHfR6dSxzkdfdkgm8emhA+7pvxneMe89TOdUziWXUslcXBbr/F
uBz++ktT2Ts/f5K2QXQUHybPiJ8FonWfjq7dwqszEvOxq4mFLexdxdUPuAURRniwsEsB/WdKfieG
8VDSGBeoiP/6bZh/vEZt7Lo6kkKD+B1uxB/vC41cpbSYZoEr+Emn3ohzdDAlo4wYmc5QPXhR+RZl
6Tn11lZPjxg15WfiTsqVIX4TbdtjyZo+9XJ45UGgqaMH1m1fRp8UMsPYuqjodI8oAO8biKBfvPU/
/wR/99Z/qmmrRFu61l/EJsJ774G8o3FZuQOpeogP2x2KzZvQfTDS/lhgKcm78UAo719/fH98qvz4
6cnb5Xe3A/oBr0btg09rqrY+mM26+arDvBM6hK+4P1YgpkAg/6+f0byqZREkqSOsJeHix1fN0Ibr
TQt3YpA0a8KL0OTlL2AGKhoyFB15fvfXP+YfzzBekOmRJwDVGq4vP4bf/ZizHuo1i1V+zDRcT/Mn
oqsp3YfTX7/Knz3H/vtVPP2nSzEahf3/mDuP5siRbEv/IrRBOcRmFhEBhCSDmszcwJiCgENr9evn
A9LmTRaru9Lm2VvMptqqurIiAsL9+r3nfCcKZM2jyMAn/GkuTfZrZlys+A8/5999kEUbj+0dFwfM
5r/+HGuyrGlI+Tmx85xxTBmAt3EiIg72W50G/j//qr8KwX+tmOyjKpYRV3cRGv31w1oXdnbXF+Zu
qL8PnPFm+fLPH2CoywL/eSn57SOsTxeuGgBlGAm/Z+F+hyXMBAa1WhvBbScdYoi3TRbtozKCik2G
XjQRGGshhwRSkwGzQmcOpSgc6l0RB2SWWH6OLb80zFOqdSejcQ5xPD0OKiISW15sfM6QdDe4YTsS
ABz6uJ22N7v0yW5Z4ovi6xzpTH/jpzT5GHP1mOzGODv3MX2pyPa7MNvrYbIPK81rUL6XxGcpQbgp
YVjOxs+Cxi6BQRHeePAyu/DdaguyB4FtZADnseHaMCY4FtHC0c5NFnjV0HiRDSBRTw5d0NwDcWbo
M8IEICTZ/Bqa4SlG74B44QCw/NLi4otj/Mums0ny3FdjxyeDkigFbdsmw0EZFjncuBnJLyloLEmI
GRHO4SSLADZ0p4CPiFPG3MaMvIlminbvZhD3AKgC0fAZMZOnjERbfSmAjJUNGb0/MZFu5NKOGpyD
2kFHmard1PDTI25UheOztW9Go38gItDPpq+BHXPyCzx6F9d4Zs6s5ceamG6pxpcspOlHiCcMKD8r
CUEsz6WKVCJE9AUqdMxqD12A5xBTMbuEtjIcCegQYZX0aAsfY9E/cEw75EqzAW2odLp30xnZtXLc
g2IA46xreki5r4BRSeyFGdxtuwVFMNbP+UwWuf4k2gdNPsHZX6dfIISze8Tp6XhtcOkXAO6HW9fh
51GGQBO0v6s1uTL5vBUQTHMiLXsMcvjjZAGVLXru7S+Bdeib28J8hEq8mRj3WO4POpx0fDqmHeRi
EKOz6AZGUrlDoEGJpybpydEe6dDuyhhzPPYJml7MG5RrCouScUkg75bPtbGpNigrRca4QuHc7TT3
+GSOaiW/GArAHZDbjlv/nLD1opa7SPsAww21nr6Hq/WBJOdhbKI70X+VwB7RSj91O9TpW1xzh8Vb
VCN+DoxpC1ZnunCevSBLP1bgutHo7HqCZvLcOjS97uOJgyEDE5eMBMOQfjXglNQk2vLxkHIB3EhA
u42/mNY3btUF+OxdVPCwarWvRT8UTEB06jZo1+hzpV5iTpfByB96p4LEM36Lx/A0FN2towLdLpwT
tpoDoUJvaVITDUCoB5miIygLsBYnvSKU0HHRV7aHPiIpxoABnDsqvQB87Oi0m8iDnfBkOcGdcB+r
+W0GNlVU6GqCV8FEvmCe2lbOqUhR+5HAtcwyHCSUQviJEfupPBXdj5hk239e47RlCfvbEsfmw/EO
Lyt9hL+uoriHrGCsOra8KiePRbvUpbpbxlsLzTDAu1KxAbdT+VQ5D//80f+uQLL+7yd/LpB6I1a1
KmlMwJDwY5qW2uIhDJVdBrLpnz/p3+2yv3/Sp3rG1ouwnVM+qUgrj4yjHfGg29qK/jsb0m8/6FPN
MmFGFOR9mFy+92A8u84f9qN/d8G4HZZJjUJMgv7pOKKEnWWWImYbt6+l6isqsccnWf2h8vrkxPy1
r2LFNFzEfy5n1U+b3giddQA1Ye7UefItZPWcCfyU9wTf6NeO6WZshywBKHubEXIYsKrR3lQU/hM2
OxcIJ0MRz+Hts4l3mlqGr8r3vsoODlb2wfUUErAznUZ1gkKUYBZMMZ5eOVu90HdpDnyrD7ad+DL1
9QUPJ2qfZpMjnYpRIGFb5AgBut+8BdnmuUSJyHsVYO4gx3Nv9xznW380hV9TqxKAqJSIFEFNJN/y
GBiE63cOJx+GpECiLq51GwZIRhgUNCWUhogQsR7dfJn8qr7+p5tP/7Gv9Htb6X/9pxbV/4fNpyWj
/T83n451+p7/+Pl772n5A/+n9/QvVUWb4dLasRFu8bT/V+9JU/8FG5KQddOx6Kdgcvyv3pMQ/zLo
R1kMk1UbecdyYG/QgNOWEtq/+FdxDaq6ZjqmYYv/l97Tp9A+QezrMuqFx8VnEA/yucHiZog33aYl
ctJR8kfydO7GaE73M9l4h7A0BK4hVIKzrGDI6hUWYquUt6Tb/wyzdGFai9NgT8E+VDqGshahLI1B
VzakpN3Lev/bdb37tZb/3gz6FLS5fFmbZUM3NXplJh2aTxNqJ81UYCgJHOUxuaLxxAMbpSe1cQTM
I4jOY5cgJYrHuyFKbZAwE7JNYDhE1d6NAdDbvr0PlgZP25pf19/VUeBsKcw50Gv6YQ6tu7BsEH/y
v6JzmEIkJrWnZpzjMTJ31HHWhqzabh9UBzUfxRl1jlcp7OWr+75jVh43+RGp8dU1EEgiCin9QJEf
jY7oUsJ0QOKMx2OjD/SWnYCcnEIY2yHOflpLc7y2hu6wNs0r60YfUflqThqeZRQQUqHVr1gxSEpr
1eLG5SDxAGrGPcwq8ZpNq391kwmka2Tc93Q9jyGYgqyyi1t4NVVCBJZbTSVV/GBdxIgbJJ0rirA8
gfdgU7Z3TMgMUYpzPQtxtqrsRq/hZgVyogiEVHEcIra28jQH40FJTPulmfKv6pic+tYVXtwxbamS
mpZkEP1hFddps/6+ry833TFVyxUwBjQDWsxf93WiPG3FTbjpWk/tR6oVnHfEsOBiw+a8/kUvQfK2
lNNBZZVnXBqoqA2itFC5bp3Iig/BMs3Nk/pNjUJxbvkp2VxFR8IVr3Kc9AsiBWzidnBBWvynsoQ3
9e9fn1axDqJDx/D7qatYOVGUgHLn+KgZzbFI8/nWFrG8BWeJnkMgbJEmkZLsIVN/j7HS3UdOUvq2
Yt2uctsYUCDoKIq0jqFSVZBNX5h/ahd8yqle3yyH66wSE0TfjoHzXy8yfMd6orgg4rCa75QqJ+SR
QTFkAYJaJ10eR/V9lsQ+o0qQ2LiOuVaLc1Ba6W1boedsyBtLw/bJtIfbFNn32QjM9vDPb//fl6q1
8cxypXPwp7346TvanMQqBmsF3odIo2Lu3kWXBX5tqMmltZeMxEUVNvJKErgZ+WRHAm+yIRLQJl8v
5ZQAtHeAmsg4bTlf3usGiKPcqL0/fNPlm/xWiprIafmWgKNYqTG3Lgv7780Qmk0DoQWcqnV8xrsm
M+dDWRFdkuVDcSS8Vj1j9XXvUj11dkNryU09qXJvD7N2Lv5w1VbH9l+/iyVQCDLg0G2M3Wtn4LfG
DJGcIQXSCHDOtD+qoTSeg+hGEPShpQOikW6XT+CGzTh9WXhpFBXJRzEB1AwHIjNDeIxSa3QArgWx
bI71U5vrD2H0qH60dNtbG6PtruaSNbI8EIO+rIm9uwhMSGKMW7KbGhJwycIo5K3MMaBFTvikEkao
BkazR/8FyLNEPofAgkCigHNzFmV3adJxNDKHZyKecI4kg7jLFp1dYRw0KkXN+RCh3T00EdmbwozF
OdKhF6bbUYFA84d7+alW5V5y/Vh5XKJJl/370/JDni264gXlj1G12qdUzWdHcvpc9w91YJklK+aZ
iD40o2l1yNB8l4nF8ccMs4MqUNbNJOV5pt/UynT7hy+3nGk+3VyT0Yip60I3VdX+VOG6rgKJEYzk
Ni/V9mDkyEc6qoYNC//FyXu2v3H8bgHf2kX1Y1RmJ47d5M73SHSB/hx7al2zIXtDKhVCBINclx7R
67WPobb881ddxZp/+6rLIMcysY3zlf/6TqBDnGJjDCgjmvDH0HDN8t4EdK7necq7Or5hfQIDpjOQ
jdte/bampNJ1RsgUcZGLalR8us64AZydG9c0OHLjlNcqg4Q5fQ07N/1DtaH9/S1mksGcjx0I9alq
fjpsGUqtBMKEEFPkeHWpB9IjvBKs59q1z7XW71W0OwRN+M5k43YxbQe9edLeTAkQzD9cvU8HP55C
R2PiRpPQ1Q1NUz8dbqGh4dUKVVwuncIZJavlddaT6Yj862X9u7ZT9bMyxgernCYwYxr5t0J9EQlA
8/Xty0T6MUwx05AgNQ6pmTJqVLH6qhOQX7wz3Tl0sJjK2tl1NHj9oVIOJnzBP1xVlpy/v1GuqbKb
6xzKWM0/p2YLoBaOhdYIfkAR+i1+k4uTitNkqkc9gioiMTRDLoa7Hrc66Z+qOOuCbBILGta4rDBG
O7+lYQhYHMDcxhhEsgVDXvo4THXa7FuLhvspnepz3nXVKQ4R7ahaeTeU2bFEEeKUrn7u8a0fS7cq
ccRTA6Ytey5xXTBeEhyezVIFGVI+Cwd54RSb38MsRiyX2l8GgkYo7HKvst6bOoAOGgCUj8bwmz4Z
EjOkfUR59+DOs3M1W7z3aRG/l2b0Hf0YEdFOTrUVdZdVKoJ3wACX3MrbJmbJJWqMZIUBnZdAce4r
9FSkTesvcDL0a7wElq2UXwo3/xL3ReRVDiS+pJGP1Wg32zSjO1YLZleIZtxyEOcJaMEtmZcEhes3
SrJAhVA/8W76hNqVu0FmkFAHmIp1kTyuxfIwhfI2DpqrzaqIg0S+0gAyD67UXol/VlApI+YNFwLb
eoHkjLzV6YubxNUOkKJIlFTJmEfyQxwziOY1HmDIk3cMIOQAlQpTqmxjoyE8kDZNSZrZ98Yit7Td
6ju/ITrO8wiSZSQHNMB5kbX5W0beMM4D7A/rLXaAKFJ1E8jKIGLDRvtt/SbDYN0QeEagFpUqFkav
S8kEqkT+zTSV8a5QSPNpcbVBsIEE7Vo2OROzeMJo0p3R2xEWBQso4J5nMris680IvGeXBNWT0Wbq
4vYmMAefvL5XXJLgihnJjUMID1TK+kD0UIOot4i3jsZ/nuBUkpaGHgnvspHG1fSotrAV0zZ7kToS
qUrC/DVHAUgSkdUU2MZjt7Rx0+G4Etz5sV3HLC/TXdsjTZKEn5awP+DZ1gGvGe2l2rcdKW/JLCj9
pKHr+SuYWzjatoBwTYpsU27LsTq6U6D4ZRbDUa6dQ0drEX3tyM1ATz6OxMEoZRO+DR+VXYZblTdj
PywHqZ48F7A72a5TsPKCJj+jBSWQzULNFjj0L3NnKvdZHZtHSFVwtgKDa1t9t3ukP1uAOqolOZUI
7fta0cZ4EFnbDHr5XQw3mGkruNGsyBdaNV9mdr5pDZnl60MeBHXxaKmOH1WaOM8k6653fkqsUxlA
ZnGGmzkUxYZNEWEXQNQNsmZxho7FCzIz0nAKA0j9cpxVIgizYSb2gzO96lXPqGHWrnU62scscH/Q
lZk2VgGUoI5iy0sizouTkfeMD95aM3suSnxUTDcetHiyr8ieF9EmSJV8v1790sx2c5nlGxhs9b4x
6uDRqYr3ZO5vC7pOm9K2a2LtyEt2S+hUTm0TBQRGOZxt4xSXuGgxiqvgs5WdnmdPRqm9aDHq1fX5
wwn05A6qiQSb2V1Ofsw2hfG4N8IACRid1UZWp8FZACFaeR1DL4u71yqxPzjHXIi8yH1sih7oB68p
WBIdwip3ogypiJsIU9R6dUarx3aMtJfoBsK8TP1FH4EIpEfyUjI/ieTt+ppizkpphdcJ8mWmjRAy
3WHbD2I+u98rqW7aUcZHqc+mR/AMMHECeZZCfFHJnzsVLwx2KNCMU/GIMMGr8sx4YLhxCzFsvEub
bASsAkNTD3iWo7pC9dIOOEazb+vlX1eymYlTXxDSa5eBypsW3HUwetGE9khvA7ISNm0AEVzH7XOD
04jCey3M4pSkwOUhstzg4pZN6f96mQECZLcNeDhp8QAjKvXzaD8UmTisT1q9nK0RtayrMwEMvks7
woub+OtiG77GbK3tck5rwuy2U5kbrzkEQZGYR5R8puoib28Ifl52XAbrJEHr0xFxPQBTi82bA213
JDECOLuB4RSzkcVI8ygJIj5V1dTh6OoDX8yQ3ThpXV02QYQ8uI1mQtp/xWBJUAGHWsAHrKR+WOF4
64skDIIkDDODZB7t7Rq+a2krJ9x3TTqJsxw0ubO0GhRqUk/e+sc4CJkbty/sfQNM3nPCzi/wk4Yx
60qXmkdHph9TrHlmMiR7znXr/rvumFaJ8bKH0u5MbrYz5zFnhk/3xWaUpbRYVgBE7EizQ88cB/DD
BdFBjnyEkoZwfV1Tu/Fh1SGOAa7skMd8u8gmJS6CJ6ets8ds+h5jbAqKKX6RYn5KGspqsRAxgNHo
RJhoeNlKoO8wVboMGwHESU7I0uGUt7phBlSaKsEKzH7uwNn3GF2Ly5R07jWWL3o4uDf9yLizEoF+
b7+ZeptifaDbpfWDutFC/MJlA6JdUbWdXSvs7cHiwU3gBdm5Mm5cu+L+pS0kP2m+h1EK9KCCDu4y
k7uR2HCOYK7wwRvud6mWg2/x2uhY5K1oDjzDwMG4rrWhKSHjg03Ar1kEBwHvnRHzSGQa/GKR9tTI
663qcX5D3cDMWuXBPk7Rx2qsiRC/zUPmsrCPg9ZsqhJwoNlk5TFdXiE70w9jNDp+ZbsEH2j8UgsT
4lgqDL7mmXImKSmDuj2hQDE5ldzkgVkqEePhTQy3e6c4AXmK+9TV35VYFY9WnX4YGcZnbDpJrvZo
MnnX127B+kQIXmBmkfiQCPjapm5zJOU1OTkh0eeFwUHFgifaZrbYsFNMxw5pHLLK+jvjPuBEuAs9
Iiv6Y1xOb5iedDDI83WSibVf/+trQwJ5Fj1xM98kRUBpWI5ktA/aPnEcQhG7ECCGMtmepPfGoEr9
Uth2fzCD5GDMo46EbmwfYFGqPLeLFN6FGk7Ku2eyOu+FcxxkHG+1iPV63SfLFPxCD8o6HcWxyhv9
YgrGyfgAjmUSR48z09m0YdidZyZu+Dr8qpL+sNGT5LVLKUnThuo6sXIgbzp9UWIs7kWgRT7cd5C1
abpTiNQaY8Bo2SwQBZtFu9Ud3MAB8U9DGxt+ApR30+l5coUjPYSPWCgMXGm4HHXLelm3bEV7110M
qTSaMeNky4Za5fiNg2zbhbP0gQHavwTd6+ubOOGML3w6rAlwVqQ9/DriG/hTBIDlTSncCCSPrno2
yZcYuCSUs1ZjYrFUzxZveU+UDTNgZfY5rVTHQhnqK8ElZ2sOtwZdtWJmY4syQm+LQrAULcVKFAzC
R93VMxF1lZtf63Y1Rx9wqcqNouG+z1u737rTlHjrQqy6ZgB+urutG1bLNbh6WVPX4yEWqg8DStRN
kcY0VeOeQc3S7nWx/MDHwEzsoukXlrwnOJG8CHe/FmOW5ry6BLzAwsebL1IODUZ+GQtoWz1M6xiL
2pwGw926BxsNk8M0M5LtujmJqfd0BykDs/wj5jPXb3UPO3B9LuRdkKrZzfoV8b9cOF4hZFan69L8
TYrirAfgld2mmUEVNdUR2vr67jdAMHx4K1g1NROQZdI+DdO9Tm/21rGgwiYlnHgWkrU1sz7uRd2J
Hfl5HmdWulpDRManubEjyijIiPVtPsubYNky2i68ZmVDcsjzWthAAU9OgV78gNCu0gyVdza9z6Po
wDX0ozXx0E8g2TK92KYFWNeuqW/6cn5RnLQ6EnWETqE/hYGCTcRM/ZznYduaAqOwQ1RgruWlv96A
Kp42VY8GXlMTY5dpRF2S0xl6WlwiTqXcHVa6wVTsm0BFNJ5XNM1phLe9SV9cs6BM0hPnJQD1gAej
l8ehwZtcGQsrFXF1QyI8GrLv5Qwwckv8J7mCtIwgVqX5mzkLgqbCJ0ZuZ3LWgucxkDfaZD6ZY/BV
Ce3IL2hNaQRKRQC6+t58gDRIxEvTkRUEjRM5wiVQjfIG3h+cgok3KeSWDQwNNubgxp5JepmHP4Kp
4Ve9omLFChVehfNUVZCKOHjsdWLoNm1VfYgEM1nObGg7WTPcxL7dCIJTNlEDRxyN+FZT6+9FA0Vs
tsojpx9CJufI8XNGMJBzbd/o+tqvJT5+/JKbDjHJoHuxOhZbQ/vStRZDhyLpdmu+g5Ij+I1Lw5MV
8LLYyMtdiJUr4eSIf5Q/khK8NcJIekxbuYX5LI9qAOTfUcfXsQ2bnenob0AYIdAYZuwR2+TqIaVj
3+0MKNGM9TlNkhFqxI95Az6WJB6yfsU3UVFWVsFk4Y4iH1Pvcy+xKuaaFriG0aheoyCPTn2JpycL
bLDPtrGn2ksXAOeJwAAmOfFFlz8L45ziOt82On9YkVa1FQc7RXnjcEwMZRVw8E/EpnIXeFcvNlkz
EJFYhF/Rv32YY9+cZTfSACYvhnfCBTmwUCS1ZX82BDtgIEmaAIqTdUXsm7YFAwU/PtktG6vOUAUQ
FBuZ4SXTFeMypRa9UY7ppRYk20JMDGiqGkL2rM9bDdtRmzzQuPiIiwI2xdT0m4o2NGY2Cc1yoWWE
DsnmJAW6mfbuOBOQUXgujtkrUJXcL1E8Uc9JOW3rWhwGA0FNUksfnCEGq4GC1Ri6s5U7JPuRedVx
UAdX327MuPmSqMNuHAGkOeS5bgxXfrF69cVexkwcrQKKFuYPRwRM9l5fMjyLyCBMOXHZKDnzt0AU
69kxt/UcvZK8sFf1dDrMVeoD0Pkm5Z1Z96AMFChytskz2ifdeDAaawH9f8sB2h6qQj1bka3tsiaq
gK9JnNnFB6fd5Iyd3q/j/Gql+JxbVf5cScND6m67pGw3oypjtEdo1quU9gYhRqkuuB3a9FXp3ZRC
F1+/iIatYcUQgQX/7p4vvOtb55xr0U3a0991yv0YguGhHcthPnwd+C1TzDCiMAm66CS6qZaDhvkw
i60gepMIj/Ikh48A1jm6pXtSerYZhQOqX7R2hNyeoxtgyxdNU9QLveVHy4Ux4R6jmVWiy+YPe1wW
7Q6tWGaJR9sNTiJP0mOH4tiq0IzGFfZAO/rRVip6GppEOnhmiIdkvJoFTYNadb8NwnyuGhUqWu+8
ljDVICN6Iv0iREkzL3ffuzR4CY2OrpUTHINsRipFHB210rPVLnTteXxi0HDnsikFWXxPgXkji/Db
5JqAVgf3hEp426qMGSoNC2mTIjmzbdWfnajZdgEWtaJDmY936mXUYgJiOr+3OTaNSXoNovKDrfua
ZHAU6B9Z7MJNvtEJGjI77lWW0M7GSJ5ExX00RwHeZBcBxYivFEDrzkpUsCF689K6Balb/EYkP8Eu
y2A7knlq7Ig726RyQLwtKO5zvXrX4QB6jAyWJHL5mOWYdJN6wMFAjcpiTlUWmc5LPwQLogCotxyh
d2GBDxyA69GlDpIP0wV0PMfaYx1HPmvwsQWcc4MS70dnGaQL4JGG8pJ/hIkOpR92zK4QTb1t9a6D
p2MFOHZIqpGq8sjk7xSThnbGLD4BqwEqp9f1LfGlxzlMLUgUVDOlXQqsXABmlOaczpm9a00oCkry
ZlQ6nrSipFx3BzZxyoSsmF6n0ZzOiB135WxahzJHQjlq5YbRB4KxelnKnCFnG7AQJrVdccvdpiXL
4ZUSRYtxFgkoPuQyj+tRsSSeIXAAXg2nmE7EJmgdQNbZvAua4Bl1AP7mSvpJlmpe0WJSjfrpnAex
QVFacgPn8s3qzO5A+f6h6+BWqpgF0tI9Nd4Xdv21GPSTK8minJPqqDYBcxzOygBAigmQ3rjPk6En
ts7EVJKF1wRhp9RZZzvbeSMPUWXwKwlqI+y51o6NYdxRbwyEYcL2oZA8uXaU7uzJuKHPTDRzrlKU
TAP0ngTwb8q8vajuCOri9J5BTiAMQ271kQ2/bgmxbugC2Eb+YfYtgR04oOnVBItQuiNq0OMm7lBe
KocUOzpr9PCY2lgZXGcqdiVdQwicR87gxaUvxmLTcYri0pQsby10MEKuQcMJse9FxzII+TR0Axw3
ff8tVocBplB/6uGiIQh/oI8NoaBF4Z8kPPEcuRNL982wxyQn6zeddzUJ9eJktzI/qLZ1UMp7jH/z
QcvzD7vXMJOU71NcPtWt/ABKQThrpLcnXRFyizZkCb1VgferGltRKkqvNn/S2ZT3BcaKbYwQCJLO
ICHDxGQlnOj1MYszFBLjY+s9c1jRhkJ/UCUoKqf9QOnwtUVZv+21moxui5GdOTde5lqsvoHSnoeu
mk5j/uzKID4H0VV1YXjQJ549ZIxEWKZf5zYLd2IRr6Km67bW2O5zDU8wr4BNBaF3QBsClg9dZyee
zkmVgHiAFzJqyGxVMdyzV4bYTMRLIywDBkVPIZWJEwJSj2KY1cVkdj+F7aV0VOIlbL61QB7Jdfet
cMZEMP0c5jdFrZwjpILHKTjNaBI8MWAobgHN8rCgFNOj9NzRHBgQLfhJqgKzO9uThaEFp/yGNsaN
YlLWWLlOfp5iMuUVL4w8UgD3QAplO19MkhkrJW9hRcYTgbBm4gVmnlKyzZ5tpSUXTN9qCiLRYUCu
X5AbuYHl4I+Gdd+bV6uH6dd/S6L2Z6ib91Pe69uqcF47gL+7wezfC+ucW6xvheysDXwyMuEnMh9D
fTfWdJycEpQBdh0mh6oKYm2TXIvCKG9dZVjiggCCWQ1Uc4uaeas/FFpA0hZTjJ2iaPhdOFB5sSbS
nbhG7P7MspEa0htzb6KafCcRRfAP3cZLcjiuY2WppzKqfxAHP/vRpNxlVYmqz7XvgW3AFaqJ0BiU
h6SUYlNW5keHSQ+HYwhnBHBDYc/vlE3XINZTb3SqV3PAhJXFLUHYffGztpuRkl1F6AvqKSeo2u4G
ihclFfu4tzXaIYN1TIFAI29X3+MumPeKXd0481bRxQ5GQ0pgNu0RkJzvpXMMtG7wgtZm7Q7VHbHt
EBzewzLDM++0xJCqPWlRlJxEWDpYwov0QC7Y97nSH0kio5wJqIdCmgBNKFisWK/tsHnpG9p80WM8
VieTAox8v3LH+Z/I4wrbDlBwWGulZNUqFgpwZeDC1zgnkA1CVH3gTQkla5Al/amzsuuYxtku5UWA
jPMliuSxrMJtRYYSeIY7ZjLPWjSWp0JSFJfQL2x9rjGnAkUwyBPZJSpavbiy6r3mDMau6mv7aS6F
OBWRxB68/C2DUuU2cqr79f9ktOw+tjGk4IrgXlvNj3YazXfrv1kXINAIvG2I+gbIXVHY3DXLX+qk
J5S8MOtD3LvGnYEH5g7fUuhXWuONxCDDs0ntp3yIhh16+UFKSsUYkVcxASf8dY5VU5Y4175xbcNf
YBe1E3cnFucBWgsBGlayaFaCAFsS/cIt0bXeMKNu79HEx6F51KfyDd2967NUYUK24OwRDp2w/xJQ
EwPGXE/13eTsk6wcrkEn7E2TQwZ0jJJHYsyzo5a81e3owcjL79wexp+WToOPX7i55oaDU2BRFTCh
JwEHNzNL0jRins7i0V2wV9U+UVRIy00lPNYcZ1yQczNSqKkys02hu6bXL4fRZHbJCeYf/VJeZe84
/uI9JW7CEWbu90NlDL6G0L2HUesmXMTUalHKDLBPZ7O1feZ9LbzlxDzM2c+2butnNqZVB7cc/7PR
oJQJ0sp3S9RUgKvy/aDNX/qYX01rjlPaO8cosWHkk9J9QK3uFOM56UfhG1MIsy5cEnItdurmR1hL
ndrJJs9pDKngo+k4tyahRhVFXh708nLQpSOOFnDmDbDPn7OOD7Ts6sYLWwrxomN5NBMtv0RK3m1s
JchOjcXXNzM18iR07Tu9VkKU91ZDHOQDVDhnH7ooAtO2faZ4k8B2PEi0OhKg+Jqnk3xxxlcOBEzA
YA0yyIpvSGL6QRxZ6BFj8Kbgy743Wp7tta1UcrZPwvAlkVZNLpUOsk3qp3DWn8ukdW/LKqr2lhv/
bKdk3ClpsNAHO/s0j69OgDt77ZqAiTG3YwQMAvgZ87bADb086m7WPvxkkZ+sFZF9XPsRa9cnl6hR
7CAe96ZZ4TvIgLrEinpbNAbHSyGPYWQyAFw62lrW8AjrgXZtEpwdnB1wYGjZodTCkW8xlL8e2zDi
7DCYyUEbFBgEZelNevcWd24NXtW+5Rxp38xs4hSjknrax1xSTJmxS92w2SsVw7bZINhPDz5cWuvn
nNFhyJw7CL2oDifIfKBMSC9Ooda1rR+hKCRDlPN/OEzQ/pLoVIbjLl0eZgZz4x1Q3DeS2Z8Cy2k2
3TxBvzSdD1rf/rwwK9ZBXUkmhp+iGaj0PPapkNgnlxaoAyeKcyzlDZrBHyis4OpTmaPUYSROMjCD
g4QdPXDtYyrpUqddF+2KZuQpjh4dOC6L9aDbkebAdqTSxlh/NXUzqG+mgoSfpF5R4s9s3RnSSIlx
g/7WrhROx9UD6rV8joghJbdkYzPRSCe6DnQztnG+wKlkf/klmixove7tyMUCHTiH9Ukoh/AF3og4
1UxKW9k9UES6h3aZ6LtcD+Bf+IYGjWHWiEPEEI3u04sdd81MKUCwL/JuFtxtByRxJ4nfJTwwoZ6H
RI56IucWQNkNUjBSailj4NvMeQ21XnZv5uuIC1BOEAEfxXVMvpH9s9XUu8hWexL0wPvbVk5WZbM8
4h3b0CLHMV057EJoLXUwXUSCnQdLxmuTFyXTBDA6baTem8yajynom60JFb1FEXlWa/PWXGTjYAeJ
GcQ+RC+MeUEvybTtE+thaYvqUR2DpqbZ3elQFWRjfNQtrGdr7CbwGvyQKIByWpfRBensFzwcS/Te
RD/sTc66fp10IApNJ0BpLfob+lDVpmhryLtLDzsIpSC2uBQANUwJIFk7WP0ETkjBX8hx6RBMRelX
CptoXAzpnZBWfwtEmkkyq6+bxH5sbtbeHxPdclNildrMpPtAtLyHWTgCxqDHa3+FiDWdCx26TuHY
l7pCaZYgqWoHy2Q5z09i0XrajYEVnDF8CmaqnYb43ELpdJwMtmPB4+E6xG8vMe9gobu5JF6BAKbe
yMDHN9ajPtAsdar6R2NZhAxbytUx6h/rQ9ONkCPrsHqmd/8a9tmLO/T27tebULvgaKHje3UdwpgE
92N29m0kayR0AEujxyZ1YSalwatZQ5iB7aktbOJwYyD+PYw0AbaVYb4aDhh3oUyVTzBY6bcG1gJn
RMUUA8QJllmm21CQQtmMvAhHKsBJkgqFyfSycLL/zd6ZNNfNZNv1v3iOCnQJIKe3b8jLVhLFCUKk
JPRI9Ang13sBLIeryuH3wnOPvi9EieRFk3nynL3XJuhbfNjMta/Si2COFi044WCfZ67k6MaZm8O3
OAKxFwQS+2A1CDJqqvBDZbxya1O7zBA/EBYRPTjV/BR79i+L2vfmW0l/KUmc+7pJNE2tI7ESFogP
qEzLtNKd01erG8p7r2x+O21ySoL8p1aMvl1pvXhJX5+dSRCBAPsG9Fbg71rXjh6TTv0OyLJbpArT
DFi+QehzF2AMaoZZn/yxI08jMv6kFgbnObCf0JlMgUN/MtFoRgoD3yHNgaipoDl3bJNT0vv360eJ
3AByMRVMZIL/d/HY47+o7W02pYQN0Aw+iaZ7y3nXniwR7Ke6hATYI4OOE+McOAzzh8m9H7PWuPpG
8EuRyLk+Bei3xDXN4IQp8aqp52s3Q2yRFR/RAOAu6y5EI2r6nvVn0WArG9Jy3rWSIfaIetJ0zNeO
O8TVHEpkxS5SG4h4fYgAQ4corpMYFIwBDgSHW2ZMuLkDHPFDeFc6yEVqouEt28yutrysaxCoqBBp
5DzhliFOIIPCs7GT8c+ss7+VFzvbGvUYRTdj5xhpBuH29rxZK7h1QyuqrtkzHTrjyn9YixLV4nQT
VUqSnyKW044QehfEcpGoVXanhf1UBawb5iK8apLw3pTTXwgr0U+TV2nVea6F0rrMr9tF1dd/rSAY
HvXEqES6JIME4VPh4jd0Rt4aIx12bd8LolnAusiS3uzCgPIC+gqkACQ7EWK47PJI7IMeelBeqTcQ
UPCrUWoDG5D7SsQ/e4+QJ65v2mnW32HcrfeqIPTzFPfR2a0CzUy4eFqXq3mRssROuSs7w8LJmPU0
P5jql6I4R4xOQEnXpBLa6Y91H/kS86OMMt6tJDGwr84/ZwQKFHQLHGgpDHwRVPTYtftQSvunhAYh
TNmfdAEhe2gS4xQ28o7ePm5Sgzh1o1TmMRzi30lvbpqkt4nCa26w4LNb78k/gWecMS2+GrbmjXdt
dJFZBbVV1j0hp1FPOG3gYlhY6lO/w7SeN6y42u2ZMVOZueEwfU8yVtxVubuq9oRpPMfSarcjXRlg
sdP40JNnHfGUsTfzYEE3OkjOzintCMj977kR/lnnk/0ytK9083sEe6N1QN/DaO6iilzexPceB4tr
8KUaoqBQFvwFr11yL2yLrKShmXZOaeizMqObjOL2kBuAvjndI+hdRGvsMdHRr+SD0j/sqXXQjtl4
ExqgUg6zStDGkIwXciuScUaAi46464F994PJ2SabCLdfbkLv0G/S0v2mIwSQcNj2uiJNI/JaQg74
+rIFqs+2imiAkUe8Xe+rR2lyaPww2aP+0DsDy9zN1tcsvQKRXSwc6jQUBk9hzGq7jvLznjInTbwH
dwQgFaF6hvxDaD2xtet3jBBDwa/nwepDujMJQx5Vg8afccGcvHaKD8SLVSH6iVFlBeemmLA2q8JI
TlUNd6RkLMoTSb8pv8EdO+q5Ni6oOPBmmt+cKJenSBmPbg/pKBIZ5R2qOFfn8XG90R5s1jt/ZDTj
LAvdGFcnu57U1rIdn0ZWc86UPZCSREoAg+ULmQagxVi719KbewNRWatfBDvoHWCVnM5ujcJSUEDW
2F2ohEGutfJNqeKlx/9xK31kaHU7Amn2sVl3sCe4zRg+WA52uagh345pc6iEunWhA1eTy7jaSOaa
0jM2aXHktX81WIvhefIkciyrDtBDL0kEJ6Ch8bdb755yOr5YhDBknDrfrepkd36Z6G48lvyifUBa
OlTgZIfHk2a6yMh8XMpIUEstHZNhmowbnPBLMlhnMyGifq01SnJTEMqgWqwI2lZq/r0aATRKzz1s
ubuWJZPqM8C8ZLp9eFivqpXnxASNGJhRl2ZLEjw5UdReYCXhpyOxsNzpItwKk1RonZBSPLXsnhe7
qn6khDAmXf1OQuq95Q7Z15bL6x3vONeJPUKwYmu4RQ0Zch1Xvde4N4/rbiY5Kxr1+E/lTJrTxIWK
hc6Frkzm6ReZucbXEQcvv71NDYdslEg/rKfgqC+PtciW4AJ5Rx9HPgTpk8iIvfW7ioatbOWupTe6
vpGT6niTgK46Irxfd8ziPBupd1xX8yhtQHZUsr0UTZAcw7G4uvC6oDCXL+vpdGQDo8MYohPSQbgl
4fOXNnjRv4S01s50su66rlzrPjJVnjiaiik1NS0/ePbPnllztIqJAsjLX/SNnXNfwzNve3rsToLV
2o5IoO56fViXg1Wcy/J1NGuTgAABCHQQn0EEdd/oz3UK4Wjswu7Ug9vc4flcuGKWi0oDcgCxW2/z
DITEmsuAQzPBC6M6Y9sAHa4ZhMcF2qc0oggpVTDtkyhgxJhEaD+j6AfkJ+sINjjeN95icB5T50gk
/C0lGGJ9kk0QtLbit6KN9ZwQgvN11IoMhe0Z6LNurl+DbezHlPT9/erNWm+Cy7CVvvVeKt++oqEK
N2ZWc2bnFUNFaOzthuiaJsi9o+HQafPD6jwM8bNfg8GOTfKzW2aRQTK+W1bsHFYVLFJs+xkk997v
BAMFByh5nssrMthb1cFm/7qYpmHsu8qGHsnykvoE006Bb2ynjtFPnOa886RERY16N9u+PBmtiW8l
T3fVInARufrtk/B6c5OBx7O3g30ZgfIzHeZCpaPv5XR2BlrVS2cmXypmfzm1r2+ql2ki41w6fb7f
krCVYb4VLtrEejltkg+1rZs6OaGPsDdjMn6XEdJ7skeTE6HLGcoRypGp1L9zVSOYFPT5INCifPSm
Y56NxV/68uK6/l854a3pqPgAXhPb1pZ/RJ5ttMNsj2HYRLjyh1o+TRtU3+K0m24eYruN4sRD6Qid
uWt/ra+YtxTdy74yI1ZPtPNr5ZI3irHwaicM0LhdzUdqYoTDtapOZYrTAq67sWv8GfZnkE2g1a2t
z1pwoXH81sAbhGL5B30us9+R7wq7665AurxzGsDtisOZYTlEO0bNfSIhTyjrMzIIC216pjvrjj/T
T9iMAabDZKIhSgwyh1WjvB9Dv7k6I5k4pjXkO6cST8htXzNNAEc0kh9YIINBrovAp2vyxzlLPxnC
5DdVN+FBgflguEI0i6y+NbyxB90oySje2mWec3E7o9pngZWeTI6om8ixPlMvpWGEDpqKz892OXlI
nIFxSXpGKm46lIivXGylmfcXcjphKzrft17Obq5Ces6L/HtRZH4tGsIcTkU7NlsvtN7cnJEN7Txv
Z/uMvMiFsHaa5jjnRXpj8chcqjAtuY3mjhkjjz8yn3CRxY0bTbN1NzQZywTRjItKeJWnrY2hYGwO
7cAYIs7AeMCPyZb8x3zRMEcdlEcd4sYa3M9iDOWDYXc0YziydL21AWjNbH8sgiN9W29b9pzPvo6L
qvlnoVHJ5LcAr/Oo0nckICMu7Azybvm7jnufui3Oty1xeVdmVjs5t93T1M0/Dcdgs5Z0pGxo88Lp
4xc8965SAaxlztyG3R6cnDFmsigIpFcyTbKK5zzuzG3vdO6hdvN3qXFszCZUFFtsO4LZ7vte7fus
4GP1wDk1KlA66dWxK2B99Ja+c8YpuMz19NYqFd9TkmRblHqqjl/cC36agHDmDKa606Bj0+mhRUJ+
LSZvq2bd7RybbqvD3lSPnK8aoq3qKXuaYuxPuf80WSJEnj8Mx9nWzzYL8q0t+BBWQlQxN89Io5ET
JcIZuo/tUaUdp2akqXZYc5Jmrjplc7d1qBYvKRDOltRqrIksQiysrK53Vbvvvf5M+mn0iO/UE/dl
NdfnGiUaYZcGWV8kaBcC8ohlCHn50pmumn/kVAgPh9GUZ1GHMCgYShgu8kXyCOg82vuGLZQTKyMW
ZlbIASe5LDJUamPWo2HyOyRF9nQxuYzHVFnBJURdc4GmvzXwY15qPyjvbKlw5FDhdM74Yoad+cDl
rJjM2fXBRsYB21Tj6xiCd2Li83M8ssXy+MGDT4L7XrFpB5A6QMbed60sgKd20T7xynNYkeTCAF7j
OVj8UUsR1ZRNexGcxbdeZ+CIWk7Lsfg10tS4r2lGExrp7SepUWWXYP7XfyPpWpybCIHw+tSM5LnO
SCjrwn//apC14e8grI4JQqXrWg53wXBBnmmAtkdXMeuCSAWvRsoUM6wNq+i3DB8RChbnVUJYBpG+
wihO7uqRZBNzGo+VCSmIRM+33MYhkCIQknb4YZkVLrrJOk2++JsGiXNdT5vjbD80lfIfC6M+NGaP
x2Jht0Uyeui+u6VTP65PkdNKlJUmIdRWh37TD8v0kvsVJh6aleV3jL7vSCX8F6D/rJRDcaaF0p6S
lq7CWP0x1FWXQ4IGPiNWhzajGyCL910XeeY0oWRIOkGzQwpgT4Bppv4yImdWxuigEVJk9SzPa1Mw
EXbSe92GdFAj+3e/mK6bQb0VA5gcBB/2ru/T40xi+1Vl9hPmH04RCJ7WtSiBSmf6kXtwZFVvB1hD
x5zqi7I1RE+4WcXca6Xa40omyDj61rr1rRB2dlsvdNz3IV6R4afMoDEXgLfudB9t11iEOk7ktaJE
2Rph8qJq74H4me+ByzhFGEiElj5kMormyMToZbUZJziHZMdhFt3+cW1dm0BhAMOeA9XRz/WMcbvW
c2WC8hdFLI3BtZ8kkSowTDomYEzpI+fzNRLMa62s+nJ8dvWcch6YmNzHHqConCGBCTA3zytWVRNJ
uOGmmDis6bxMSpwKdYTAUX4OBcqzdYldP27WmZeR+eB+cgzzJE2xR+6V7TAYjKdIDsU9bb/vtSG3
3CRNfiyZyrJRsF8LJ72VbfVtBiFchf3J5de9oBT6EY9LSc8Zat+FUfxgO7+9YrAvico/dT5n6LIY
U4TWB2q2+uuWF36aHhpNeCCt5PKuBLmTMuzbGXTj9n3/yy6Qy6/lXdZbKCIsMDhoKCfMSzIC4qku
k5YlIYacTec2vsNeGDD7qBCrzOZD2D4LxbWzl54gQrz3xMIMRxt7UJ1zGoIG7OVy4sOruFWBMK7x
IrjKGgZSSysa6BTqeYRtJ9KwFPvKFhPEz3Vx6ZbnldZvz59HCKGXI7nK3tbsK/6LjeO10LNiUedl
aQuM0ysawE58cc4yOPakUVyq9MuN0aIT3JhNKZdE1nJnkhmwlwTk7j0IpaYO79YLgKAgua3/R1KN
cy5IJmUPlQ9ekgeP6ORfZO9nhMPEd36o3asXTd51rQM4EahrhfZo6/uc2bQaiguK3WuWZQjD1+eh
HpzdWoEiedxZdj9x0O8Xkp6n7mZX3Wy8XkcDTwxzZ94R6c8vTQ8GwSovlm/TOk7rjNheZibrFhua
5gCCJTQZpqRi24zdb17JgXqo0OcsHu5UgJQoXjLGQsSZdUdJIys0P5Wf7Nb2gMxZRcgt2NJyq9Hs
Md0TXpOxUvOelTEI47UMRPpwJxNiBcbZvHO6jImisClBUf6I+V2NcufjAfwJsGaTEKi0ZXyWnrQM
yTsoz2lnQXRIE0YntAG2Y2/l50CMf4IoQh3Jc1RK09mG4+w/VYu03WKPTHUdQzdnGwn1PF1H1zlW
edJu53ked6F0mzsk77AwKe/Ji41Pjs+sLvFxqi/q76ER1gP2t0em/hLuzfIkhjajU3iYvUlO6mCk
yWGIEdLUA2zy0e3VFVVCcps5tiEZQVE2lo57DrXzZ62xjNosj/0YQt6GIoUxv8sOCYlgaxsxlhqA
21xND7zchLX69teJpu767wwR2xOjhncEJWR4Ls7MDG//XjCfQ7A9ondVLCd235mHOBbXqGvQXSkE
RTbSzIHP4/XH1dfhqeiTPqf9LSOxyK5bZoIzehpnSDhpwQii/67pxc3tpQ49OAdMXhIjfVwbFENv
dI8wrx+qsbN3hB+QtTQa5DAabn/1Zwrx1fs3SfBtNVL2tpbiiqIRKHzc/Vz30oK+2EmnybALJ+YO
SUkcsR0nSJvoW5FnewuoosTc2d8kMYbFvu59NqyFW8IS5uzXr/jFX9mwm5t5eygVBrSkTY1L0OPe
jpttpM2AdvCTA2MIzTZdMTXW/AHzEFtGpzbMGA5ZIz4QGghlEvnXBGbcsxvp4NAufaK2aL5Lg3W5
b/VHZJHaDLwZJjpCcgTVxYB8xsh3rvZMhl7M+JvWoiFJqXUwxvw1bsvfjCQFIeXTyYfP22lujBp1
SamF4h1MOgbxbDuXhrwr448qao6Nz1vDvmu+qKYwX0j1GwsaWibIvU0vI4qu1hxBestXQE/6knUU
Z8pEqMBUBUCLpF2sHWxylOjN3Vimv1bnQNVyBxbWSW3HYrf+UYQ1G9k67IXGtKNbTCudYSpL8FKX
LkloHXZvxGxYiMkIJaLM52C3aNIJTDUuqag5g7XTe6vn1wRgeefJd49idYNYi8SUMH8bAyKaJ2Mg
PcTr33WkunM0xPog4pbEISpuLsTGK4ivA+NHn3yE4uwYBoQEk5CQrho9Hhr8ZXqu4q3pMUC0oya4
U8vvLQpnq7xgN5bBkalJytlpgvKeC31NOstHNJw+xWUqH4oPQmnUJiOpPHGZbTikHPW9F16T16KZ
FtpowouRIYtwc5txsC7eYrdSB9wyf0PZjHuVmwiluEVucLXTwdx5Mir/4nwRJ/rFwR2moR3Rti9N
qfWxJuTPs33/xSEj4Mzg/X7dV+u28q+5GTwylYruaSNAafCbjrdfMjTz7FM7m5cWfOzz+tCVeipJ
kA9+FMxs7xo/Jg1DWtWOTAprBxYm4RBX7ljEHQxC4SZbRO9xTn8hJ8Yv96cbwl4+cWFenMlLdxaV
3J4MnnnfMJ15Evfu7FErjNkPhJufCEDahwGNfhUF08Unm2k790bCeZDTZ2zsUaZhyrGqdlOZPU1c
zcq3rmvkRxCWlU5o7Jfy26pR+Trl/GtevHLr8VR4jPhGxcQPrEZNBYJfwE0rSITGUZSm883Nrfd8
ql5S3BNHvD3JnraV3ISpVsfIyS3EwjZG0jb/bo32nSVqhk61/WnGbnrq7A6EHo2SliyER+bS9lMz
2MwoiS51tf8eGcFl5WeklXstG1ohMyssCmv0jMSFNpjaHJJnZ++iWqRX0VSSh82HPRtmgeFpMn24
ZRP8B/pc65uDhYypTcpECmzFHDsRqEnr0+o0SsYMcUMz8SBHgvXIo20VM+VeK5GyQXLs9yfCU/Oz
bcrPTEwIeV39EpCV66LWXgvQJm5/BLXfXHrAxQcPmQf/rnnKHKXJR1cbyPiHZCKudcNjCrClZ3+z
Or+9ckB6GkjSOXrADmm7Qd4k9YwGIEaJkz8jKrcwe+8x6WdXobtua40egaxl0dylU/icnN2l7mr8
or6wW+EqjzOFZ0EjT7aDJ7//hQJJgcocnH1KGK0XMKvMOkgeyzRshUKVefWtCrGfpmyuIDohwMmB
pSlMfbo9GQxvPjdDRsRjxWsug/E893AWXKQEfqCT/ZSKcecNLfdt6PhNA92cjChDwUhy1B6VL0aH
ik59XrnDgzFURPQK/9c6CnSc9I+P2POSieHbOhAwNK9hb7XVHavmTnW8eKRjo58wSkQCEKpzvwhJ
b0pwdLRGv7dq7n2IkxePnuI9jD5ceKmn2SEqZm3alYlFE1IMf3XOr8U0AfY5+Q5T6QCmFAcbOteF
RKv6WIkZDoLD0l/XxUPp2v7Rqcrn1UVvYRNfD5xeHT54dM+eU2b5y3bWONVRL9NBJ2FwWky5A0Za
3dGcxVO0mJJZKdE7MGW12EhOVQbaXmW6vHQotxlYo17t0jeZ5jkxPDiyy+5z/WeFPf0ILW1eFOVt
kbXhrXSgRQ0RPE2vHoZ79IfmB9AIIH4d8+e65EnBZz/GHsd5t+m/a5wPW6IdXkhtjfHalywcpM26
uZljCsS4tH6g0aY+90K33nbS35mVg1i2x5adTe1L7giiPntSjHQ3e1uUoFeFhv8+jGk/69EaOb3u
jiEz/XvsrdyQuhLXtg3uMoYh96TCu9u4Zz5XhK04xuaIX3PZnTG59U9WcQzK/tKSS3gVZJpdGRte
J0fFL7Vh3IUOPZymoCHn9n33OAENJ9aEQCFAlGELt6SxG2fXpQPTGW9saaQh02yciVcSscHH1z6H
whrTf60HZgPIK6DPfe1H5dwOx3H5luzdPfN8gqlSxl4a6c9+DGf5MIPGdRbFk8tb62Tk5AoWlZMB
8WUHnWneryCIwHxayRvAUrwzglW6VlPnQqAA6++NKDbLPMoRI278GiNabiKQZ6KVnc0Me1cs8WQQ
aFWflkQmT/2okAaVfmg+c9u+FB/DmF4s16wultG9NkOAnYNNC08yAXAB46rprQm66SEwm+e1Ug7p
21PUSsyARlQds1DDHiafYh/PqJay+C8wORC0wlF7hWPi4E4bdzTeXTsByIWtiREn06v/sZAD/z9h
8fW/jvdwYcT83wmL2zjJk3/lKy5//X/xFb1/uFZA4ADmVvufpMR/ZntAyfmHS23Lfu+ZDkJ9/tU/
sz1wk/6DrzgS7Sp/xTehOrVffEVDeP/g75KE59g2fFKy8P5fAIv/TmjyXA6VxDoIYZO7ucaJ/Dv2
qPSUB6khMs9xyVAoyq3xqSrxy7mTK594aQpGYI5gqXYaLER+998A0/+dPkdfy/NJFTF9a+E7Mq36
D0AUpU+YRuxWZ2QdzaHwmOuPvOc7q8DF14RzdJ9MqqVJVnOC+Zd79PiFdvpXWuMCxvrfwKf1R0vb
hEpleYJbIf8D+AT8tjHqwpnPo0c6UDrq6cLhIT+Wwk/Jw+WYqiMz+W8Auf/nDw0s6dquDwEYip1c
2EP/QjvLBm3UXVUjH4qr/CQcfpSz4EZanXTvnGnHaxLI/vBff9L1Kv77R4VQSEoDlzpgliOX3+pf
fipjeCJQY384F76F6IiQ59+DHrp8X5g0uXC3DeWwr+1JMAWv0O1vQY0FFn1N1wn/G94bwqV/Z0V9
XXjX4rKb5KY6pv8frKgUQQM5jih0oegRiUpWIXEfiIs1KJDq2+Cr7Oh2JTCPsHCekoGtCl9asu9s
aWx0NdukZwCqHMuIwX4Is8BELryfyh71rOkMe5q0LuzwLEfAnj6jEhRsdQkuYlvXGDbpBpHG6/pv
aeyzcDuB8t+M3rBPKiq6c5VpSO90xX+YRZYwkzCbg5BBvYNJ6WK3oD3eDd5Ht5w1+7gZ9okD7CRr
AuwySG2m8zDp+TGQuY8Vtpkfxwplk6JcPkzWMDxFrp5OjlTBdbI1jVsoCU+D47yFSBJJ+krr4FQg
f30IMHjSM5/wUnRkMW8bjlp3dWjX1S6j7t4P7UQLrVDGRzOSdCEnzLRG5HkouVz7WzebmpJ3XsIc
FMI7AXNtY8Pw+2mTqPdp2Vm44YwFCiKZGjyUte88xc48MoIDbXieJhj4OFIYaI+T7x98N0AoZWv9
WpO8iVPWiiqg6wYe5XEgQrBPB3akCc/we1nl7uuc9ESUhHN4gFuHYoLGZsCwWwDyqNSMrsEvnxJC
ci41Tb6Pwa/lNTLgRiD9Hp/dIsnvmaidQhVbRzsxx4ciL8aTLFL57DikcNkFG7gMPSJ+yTRRh6HN
0JbHNWKqIiyYoQVxhsfKLV46w5kueI7eSnbKPwSxI3hk5BpvWzyf9cEXZGAj67J+F2Hsf2hfGvSs
xZ9GI3RyDfd7WUbdX5IVxM0EefY99hsKVOYk91ElcL7nQ9R/8khcBsvElAJo4HtrSg3502gTcOKz
/l4movqG8ERvJEPPTVG7j54I6bBMLQxBRlKEviLlmL2bOTCl3ABw/YtlwUICP1X+Zghm2gflnG8j
1/ot2mkZUaBXBWo1/Gx0KfeNzCZmiTSl8tlExAuDfWNVlH4ubXDkEMja8Ro/GPhB34p6Ij2vDFv/
l7a6V9920IGBI4H8FPufKqgrsmQGe8YfBCsUD1Wb/okGu9oWoOK3btj22zrKp6uORnvXTWhC0RCU
QA1H+dMDz5nSFbXdXekUwQgRKjFfy6FTuLwduxr2oBM4sGUsUAfMfHSK8YFRxoRiU9YTou+w+cHz
HR/KUBxyPE+YOBrz2OZteSGwzP6WulFHoqWfnr2q/Bl0Y/jNLp07wRASrBdZDpH0b4hdv6UTN6jJ
/Ys1FNHdVPF76lbVPwqWwA2GF5KAA70peipcUVW8diYiBmbSsNG9XnmgJPL+my5xQW1FMjO9Dat2
PiaW1XyPO/BbHFaxenGuqsWOSvbOLQLjh4W7dRPZpG8P0FQ/cEIRZFfjSTYQ4W312BErbOdthGev
54W1Ff2DvE5+hbJK3wIR0jcoDa/xNokfTW8yjMg47QVB3Yhg+nyfBkN2DwMQLWebTBxeZoh+RSn0
o2czS+M6pjlVbThk48ZLg/zK6N175DHUzO7YxMpck1c3OfXPoPHRT3b2gGwaNyd6//TJUZ13Gl2N
b32go+ILlV17uZjKCiUvgUTfZFvJ9Blr/YnyiV5s1agNB7qGLctMdyWOXSxWvv41mNa475tU0cIT
tENG0uxIpeQbY1XG3NagWwCdJokDTSfvIY8qzGI9Gu62ybimFnHraMa9xc7SjMj1e1APrLNk8GhX
WY8WwjVMwKKqb47vWTejdxGSMJBeGrCYtsNgwA0pqu/aDN+5XMU9Xav+l6H7+TqZaCzSvm73MlL+
vjdK64zkI9tSbI0Hjo3Br6kM9MVsmp+FpaIfk7RpvOUzGaHExtaXbArmHQtcttU4ujr6k6N1DORM
N8vIxrsp9fPHzsAsB5qLbPaSoRHGG7RNjL/gvw7DTAA8Czo9Bp4Co7wx2b53y+gSYXXZRtDXGBGP
5bnMB43ahdxqyIDGVvft3RgjLPMjp9kUJH5EqaYfzKfYto0zAou1QG6x5u/NSXS70Y6yk/CZD0lN
KhTkG/eo3ax6oEJFmUljJURIh2675TiztXpQb7EoaXRK5Of0IngrklnfeCLrs6DfQbNk5Fdj+h3s
GYb59wVSKMzwc3zs07lkUE5MNfvTIzEcyUI4GI52mY+7ylfJ3xyD213cB4z/ILIgsnAfrQRb39AM
7E/86IIYZ0IPbCA+2pnfzWKet3TYilsW1fLdIVh9NwYNM3PD/t4xm8Lp3obnlGWaIeTYIn/gTkzd
RC5j3jPqHvhJufhFWOi7OfmEIhtqz+Tgt9ct6F1r8Ell1RfUKfCaO8wDH40PKxXVz09c2tmePD2b
sar8ORWE9w6G/BShyO5bDOJPHtCcTYbK59A5xQH8BP2JiXmQ8o2/ZIDWt1F3fwUv+dWBlLcn7Fgd
a6setkYev7NVh+82FGvkr7oZuIgq/yCrGA98hO4utuFUUOV0xJiLiliOoN0bQceqLj1SmYbsyTZt
lHfRiOjYEW9YDR9tzbSkTsRrCiBqP+X2haFyiUl0HIadbxYW1u38uQhZosPCxVknU//auT5z1sSM
rmM1vXol28+kRxvQBprjAiryFm0DPdfC889o/cwn2sDpMbCAEoeDJE9loi8xT4jhABw+C3t4Lqv6
R1oZqNJCvpSEhb9xQf2fhdVcJw2IcOslqEtYDvwHI7WjYxP33QWIJK5M3vId+yIfUxhvxI1M+1Lm
T2bgogxIwJ3E+Om2fq6wwXBE342aV8GsyBM23hSB2xvGvct+0zzN9dzSbsjlvmMIQ+Dr6HzABXK2
LewE6irxa8IEj7tMMGXqVQjUlx2mNOlIxIWE0ADo7pBV5me0tCIjABw1yMjZGv46EMY3Ddssql3x
toSi02ZI/xhd+Ud6JCZYCnyZgizy1FjqbDO532KBDxcDzKvVT9anWSNWqYK03rt53W1xS3Jl8+rE
8cDas35NyzEHBVSUGie630gg1bIu9P73aihctk0PAJuXwQryOc6TwF7iue6dcyqzH61ZRfdtoN69
gpEM6fY1uUPjh+t11DiMlOggMTRNwtm59UPEn00h8EA2lOVKxLvAFj97t2yPtJPVaSrHP5VmaWER
jV8sMzq2CSwzL6sPNbk3FzgIDbv2fO/5dQWyw8WT2s0vaGL5J7o+2ylyxjqHUjA1RrZJmvImZ+tV
Sws+VM0oKjcgIxBIgfZmCRSUCsCdHI0t+goQGc7yPNDcrc1oorjv6f3TxcIsiDurYMWMdZhcsV1X
G6sFnZoIF1kxZIdj1PR43Xvjo1oG/443RI9YIQZ8KYHHz7TN54yzCN/XCBmi9i8VnSAAWDnEdTis
21kNLyqD18ZJ5dKO2XhuMhSp7dLEosA39rFmf1KATdOSNaS3qPznkfVTEBH9KxJBcEmTmO3QplWe
VMBTnEg5PA28UL5pk8k9NvLMGxJuuzr9VoQIJN0+yz7rgAxiWCdPpqx+0B90tk0fXKuud7ZCUZxY
PfwGvy4ffVg6pJszSQrnil6z2z13bRhsG+0vYt8u2hV03fSo7vXYM5YAuCR2kdF6+7mrGXYZksrb
U4unACkAwAHmE4ERvLh+bmypndF/VRprVZG5u36Y2HeKpL2VTc0HbZPo3Av5x4vsP13FZutNSMEa
r4p26JGbm9fl9bsTyMkks6p3flTjdGlGwK1BM/+Fdgr4qKjsmhlC3exTOrFb0n7ZYmSJebwcBzAZ
hl2esrHvkLoKAO+l3Y8x2xYC6qW224xGiryuQu6EBxU0W1NJ91BqeHKY+cC/C3y+zIMS/6+TdT28
WX4G3vD+Dn/R21i1UFaEuoeMYW9qM6c+K/nOQT9j+S1K7K55794yFx7lZDDMS9xxLzipnYTFubOR
oWJEV2ZoxeOArHLwNfj/Dv48PMUGQ3d8G/YuaDsEiq34RJv4XNfsJ1MpfgRVXdx81/g9l+ljOiU+
lR8uDEYD76Aw29cpdO8bEoU3risiutheSzRRZtgH+rvuTSPr3PxPzs5jR24l67pPRIAMBoPkNH1m
2Swr1YSQKTHovX36f1H/RMorVOFr9KQb3bdZSRNx4py91261XcM3InrGmubrGtn8Wqft2ROdYjKL
EswzbXb9HMttlSEUsuQ8n1zZPhrG/MzA6VYwcV9lbhI/Ng1iQs46JhwXP7CuvahOz4iIDN5/67Uu
6/2UdsO3Cv7nTWqG+oqvR24hIxpq4zYw8BoHVrrl86cVIfqTfhHDtRMInGJmRNVVCltsitwWEjQG
3p5MKQYs1p5Bj3GX+c640h31Fw+72Hte+xoEgDlzH4yU0VI5z40Fd6TDf5mnmXEtCv9KUBxSO4Ws
OQn1VDgzBCs8s9tWoMiuOre8obOT3QkO2bUWyVNu2PVdL6thNUiCr20UJctZh6KIkm90ixf8PvSY
PfvNL8mLq2wQ81Eht3ap1HM6hEAoAUds0iQELxgvxacf0NEOgDJsItICKbswpuHQJzFOZ92tK2po
dkbwJIOyIiEnBHhcY7b0i9g/GgWwmlDTybFsTjGlNwZ7Jg9vZaz99VByK5to9LZ9iR9obsEUt6jQ
l0h77ILYvdd6rA4C/xQEkW1Rq34j2ftIMGC9sgXy96DEXllR+VGSuZw0AMxukD9gtuzj9rd/Hjme
xNY/oT0xjb7GTo+sOlTxG0C1YMeh5LqGRLpxJ0onfJ56ZxbqLa7iAtYH26+nehYN9LCgPXOYIBWo
PNbjX0aBXch3/AiVT3PmEKUPkmWM8emd6xlYxBStJYZFV1UCWG42Ul43u7o147oEvqCIjlczQhfY
MZbBUIv2/LB1bNT2Ib0fdLIweKkumvXU+Q8ijH90AapHk3nsavaD78x7Qv4+9LZIH/Ealw6cYdKZ
Klnn5OUhhcJAdRvSE1kwNRPa1SWNAuMqLEJ0GH0b820qAap0GE+Rw9nOUzRS7CJxjiFOcuCz7bRp
u1ms2tAq7io3v8aE0GJizm+haaa7GmrAyqutq26RsNtN88rwE61A9MJq7F1XFf0OKgJ2h7Y7l3P9
Sh8X1afQCfsZP7MrIA1NpUmVmt/NJQjAuUbAgqQX6KPCNR6OXzMUnetpADoYGWC4hBEAVglN42hn
UGXaHPM+bHkHg4KfbArlRNsigTal2C71WH/H8ORuRIEmm9ra3/HHnpuOAYKWxrkKa72nDVyththG
QBQVwQMyQGCT/WAdqag5huYQoQxABejI6vPIdvza0fchFW5yzm3Pa9jJKqBZlYWQPHrvqvEMqiRm
Pz6qGCZ8EGjojAHPABUVNyZgLDczmhuscctJiWiQJrXna1dW7SYS/psGIUAWfFFwTkDMB1WOaHOH
XsNA6DvvPXolmqYPuR8CREpgBrGIP1Nm3KMp/zHG3rU0WfF5yZ5AQmF+rLzvXgjDI1L6a27m3z0X
klqXm9UG2TYo4cQoTsxcwxWDLgN1RHdjOhzOVRF3p7okecBrut8RlM9dx87UmmMDb27UBwC85qNt
G+U61NnE/Mmot2Wn/V3gUaXC1mMSO7CrWl64amtGallQ3oyDH+5TARF0CFtMDMP8CpDVuJG92xwI
06Os06xuE6k97Js2h1lnKtduBNYBRLh9n2q4ITK9nSaJBH8av+U6/+p7rc+IR+AFhF/LjPJ75kix
SjjCI08EtcPJnI5YUtI9cGBNFFnfHCsGwTchs1k4Ifj0U/8bg1jc8lN2APB9trMQkcHM0JxQyJ+9
Kr60dRKxrbXnvlw6kEPbbRYTzoOVTcYuqgU5kbWg0+YiOnV6J1gjm7rPXd40vIDjScke2PvUHoMO
7RRT0fs0RcfU246JYS63H9WUfkn8MITVU/4Ug2sqWhfFeap0f4cE8gtqQYTfXn8HLwSQOR7VhZN0
8hKKxFw32HEsC/NhbJ1FYIRsiHmzMqvitmuhek/LHwUwbjFe4S/ERxk3Ff+30AexmpMCFSmERIqJ
ef7MFvKTNtetYVBUVK7yD5x0coIH3eEq7B0UAaMbbubZkiejpITta+sVr8FXLNpAI9BQrnqVlQYD
cRT4Y14Pz6HbRHdsNcgKU9AJI0bjteeU6AEyEaObGvz7upXxyfA0z3DuV42JeLPLJ3FUM8SjqEai
bMvudnDHeWu2ubq2JuQKsdECOeWAHcU2BiAGwsxKdkoa1gb303cG/HozKGq5wKI0NPsJnvIQPyBm
UKukahAkJvO1IVv5I/VJ1ehbC29Xge+gh825zvzB4mBQ2/eswGi4rPHRy6vhNOk0XdsEICcua/RU
GKjVMo7XJYqL7AV9jb+KVVXeckq5bovo3Z/QRmrbGKjPG6AqcQlSQs7JfuiKiX/WPLfR9GvUVBWo
mqkMMg7W9kLzq1pVrwdHThtDRu2mzyroJg4YmJR22qzmh3oAH+SQmnzwx8rdMBwmdskpKGPpX2/G
CaZH0MV3OIre7AVsXtf4uIGkuDCsOaL6TkL7Z85B85LQHQb+eVD9fIO+Rl7rCYkQv5RbsLT6a88K
+I6CO2AY5LwO9hd/jCbEVjCB8s5+G1Nd7yl7vbUPIgCMrBBIFJklAx4qcMzrL3PO5hhV8fgwuWHF
8c3u7rVE2tA5jnv0kSVe+3DMbkVoTSykCDcdjxCEKFlwHEbwwvLzzYUStybz/dmJnGjfzNWzkzbm
ceDOLG5ol1mOz1pc4el5mvDSb4x6RKCiQNG4A9qZnASGwFa4tXyYVdY4386KgKKC8yjlqPpGXfJo
FQu+0jDDrRqGaet6PWhwTmer3KQxkMV9c2f7bgGaYy5Z0wYLbJE7sq32eztRPihzsgZU46LOi537
ESwCcIDhmil5tSFTmnatfVtpAyn2wpMwCBNrVgKu3V7CP3hNOni0/PLWu3GTccQWyVXMqRE8gmka
HxsarVctA/BDntcBBsdWPxUhnStOsOkjcQhMaiLkfi1Ws3WB9PcwMwdbK4UtQdczGYp5BILJMgO4
+gFbji81P6NC1m43KWYO36H7ZpWqpitqx3fsg8Tcl727HwdMP2HNKGqLolm8k7WW3wg1yxeaXACY
yqG6Kfzxl+VG9a12itfKmsrXqRe0vJHIAZGQQGJQufdIwzgyiugh8Kt3y7ZBD7tDAbzIMzaSGesG
ehrggd6HZLwaWtglp7gRMeKPqSWFLbN/4I+RXwa+sl2IFunLTKOG8FbdY/nsA5Nw91reSLcptxwH
9ZXIdHNVErYDHLIAD2+4wWthaEAidj7O51GCZ6iHWTwEfehbK0vm5AKNIbV4N6ZvbefUp5AeAnSN
qX9CFdncamUCcSjwI1n0tbCSB1iADHLmw6Fq7mRU9l8jCR0ogwh/EmkeHPxYQx8cig5uFmA4Vpl5
G2Y03sPM+GVFqBqA5xgbU0R6H0iI3avMWaIjQHFw2jOSber2xq4dfRqFqHivE8fsnlA9IFq3dXil
qZyPcLzS65GtKvMNscXeZF9RzkIVI9Z1HYQMW1KIQ+h5ZniD6SRBNeigfbAK9Ux32yBNl15RqTJ2
Yq9Id8Sx4broHRsttZU8mQw86EBJOOZ01L+6Ix3ioGuOsMynw4A+CVkAE8nUqN5119jbhaAKmNyg
6WDn1joK1JNVmA1VGy1yitOfsgQs1aeqg3dEIa/AdKDOL83DbLhin6iGcIy6RE3oRunJHx0HHHdN
KkLNCyujIV1ZIPJ2dAzEAWFlsZlrIz1Wap6PJt36tbRzeuOzhXgrdFmyRjwStV/a6ykjwMUiaHTt
Z3KAcWipY8So5SXr4N7S+aMvgvsghXRTJNuWf3BvTlbFUc6P9rNZxYfQHkxecf6ExEnFSygMhHj0
1zj/4ExyKj+/l40wmI8Cuy56iJpWtoQtD94PqiGo54vz11t6yzqTzb0QvXmAUMhJIDEBvfVzfAUL
N3maB3BwpLtVu1gs1V3gzM85Hd4tuVkgSuZaXbeoktBBYpv/eEb+j8G8a5nKxdbqshRf5sPXqIVw
HSbWMTbq8NQOukBaSt0erOib5tPKi5SgR2JNg/OJBOLiygoFh/Q8gfiBvibVz0Vo5CRmF3qcOR8N
keGtlWW/ThnCrRJWqr0ydEdDyg0/yY+/lAQsVwX0qmxPuNbiu72I/SsQdkIbAupd1XHHQ5tmM9sW
tjtxFsC6TaYEmw1Nc/XIYBWkb0fhpragWvzgk+yoCwmIQoFhm57vI4JBmYBg8W9xAkYK4VQDkkwG
W+pVdzAowH+b+UzzeypQkGvnpdAZzv2WnlTyiQrk4uoIUDyXiFPXU65j8e8uVCB25oC5S+v56Nhe
e7an0j+MKUo5tG2d/e63KHlX9lgOBIMkInj/+KVb1B5/6DJc6bo2IgfLY6wgCVS9VINAGpkhLRvH
wiHeE/xgcCAvAzg9YVLRnN1/fLWLF+3/X422o8eo3SEB8OJqbtBFuho9wB5zW6yDbjJWbaPokKgE
KEaErABu2a+Pr7m8vH/8wuX2+kKwpVkoLUkcvFCezLPsYpUODi1v2ROAF6TZD9HL7OvHl/mPpMQj
dAxDCsU5JAnzUkZUMj0fYexbR9n3BWDrIXwwIIKdmEEFbx9f6vLLkaSc+WQVEsLkc03r8o1pnM52
Slwkx2wotHOLdUnfczZgONIESpExhcj7CeSz6E5xAPr1YLITAT5AUFLvPv5bLl7eRf2FghXpGA0e
Gx37xaejEyhnTjQm0HLaUa5nB6jiwGq1wbtY4e3D3k85Ne6wTlSf6HguHiwLBx+s4yr0hYIbfxk+
J8KqdcK6JlOC/xkXZHY/HcrRg3T68W/8x4WIYUNjYtpLYqV5kXLnhVEmwiZwjugb0oD8T8OIVz2E
sGT78YUulHC/12HTRpulWI6UurxQWNplZ8INg3vT2DsArvoq69tojziqeRh8BERupd2FxkgYQ6b1
J8ugtaw0f3wqv6/vKmXxkdh8nv5yI/4QadmJ5xJu2nVHvzMj78rWjMnXhssL1OYJMYPtGPsmVPUR
ZsBkNPBgwx55BKficeyfGGfPx8DsxfeP74q4uC3LjSfMWdoWt56wk8t8Se2OI8wwPzmBqLXeY5Ac
JyuO2/WMAd+htogQLaRwBTXeESPOOEB36irwM/1deM30PbO7+aT6LtG0xJiQAwcOKUSi1sg3USm4
jcrtx5+YcvvHIe08qNOj2b17dkJ0Kmge9zXLfTRM9PpNwO92TcChYXXqhKacQzqZaLr85I37xy8W
Alma47GWAOe7fOMaXDHlRNFqT1nYrNByF4BEYRkD0A4Su2MGQotxY4x18+Lr3v6BgLx8+Pi2X74N
y20X6EVt9iSXjVpc/BER58PZ8c34JKPK25pZ+453rHihLLlj5IKAAGHnShgSKArmSuol8YrKRW1o
6varj/+Wi8X1959CCoFQvkVaIrSEv1/MIpsALxdBfNK5olVYzI53Rl+jyaY1x/Ll44v96+bbfH6L
VlEp9uW/L+ZDe7BT8DcnQfHbsa64s71VMqebn3g0kcLK67BqoBbiDDSc6ZcOn4SW/uvnItclyJKt
ksjh5S/84zsMqJWcyC/Tk1fkhO1FlPCtttSBAjf4ZP2+WNt+31nHXBSo7I98YRcPWZSdFeZ+k56m
3IreQsvBoTXmfpF/8gT/s/PzMikbNgDLCnyzy1zyrDW9wsBdBz5B++Q1EC3GcILtf0ZnH4/1O+SV
4ZNr/us2uksqLTlqHtXVxXKGz2GSTUICt2br550dvC/pJHCDS7XMtj5+a/55McGObAqPuNnLZ1b6
AwfCNk9PKrLKfFu2OnrzbAffzRDPxbePL/avV5TVwTGpVpdddwkE/+MFIZ127qxBwJY0GXNlQRA/
SoYmWyRjFWOu2tsysMXRRTMe56MKPjkvXG76y8rAccEjcZwXR6qLTT8XjfYnEaan0Q+7qza3CTYJ
g2JPfgzcmy7CT9Wb0Tacos9yo//xGtkK/bKPeJeFyVJ///AGD3xAn6g4AV9KDNqHdQcgobJMJkg1
VCw8JH16pWZVfvn4jv/rwr69bD4WVYBzuShAToxgRzrpKSHea5O0hkQ819h7uNcYsJqmBmFBI/Hj
i1rL1/fHhrx8nZJvkkeNsIiLXywEidH3zWzM6Sn2VHTkdjDz5uC4kqU+e1UUPLVRexYyl/sR39RD
1GM/JDP4k6p9uamXfwV8HSZfjmuRo3yx+to9PqbQqbMTLfI42lQpHLaZ9eishbLyxYgOEPHjX/6P
203hvhSXpqTOvdzyvbobOBS1GY2+oP3ZSA5k6Nq67WBF42EmHY7J7VQd/+8XdVCVK0mINTvexVfl
F83UhAGGej92bCKASN6OnbQ9dbopN/R3nKOnGuOTKvbylyL896RDeYN5joVYXjxiOc1xmEoVkzsd
WSszd91tPX5vs1HNq8agD6fiWlaf3N7Lxer3RRUfkCdQhzAP+vszQmhdwl2NaIp1RgbDPuaQWxAb
xIRJRvknxczlcYVTLT8RkwgVrSQgXF3c10iDoIc1kWA7KqJjJ2KBYF6GqB8Q+MUtfvlZokqDvDIw
j5sjJi129+PjZ/uvX+zQWOEnK+rcy8NC4fV1IKcuPTU01TDbRn7+Ix3qhXdTjP/LD3ZopviszHTS
vYtVaiJNDJBBmp0sndvMXmhBt94iKekMZsBJNqB6HYWzyzqCGIcEZlA+mcH1//CLHeFw7MUQ6F/6
POJgtuAy9+kpNIO+olleMtpXuGzBizbJJxf7T7G4PGOHkomTGMWE6V9sCbZmBsgWnp4KK4+3JVjc
LWZnfSD32NiPUZHtXdzdyapcfrwIPOYEohhOjK39XaPr7PHjH2/983mDdKCG8k0Obhd7f9/hixyc
iRLKiYKDWVYdzjWd7QaOyimKLt4xv9kk6Js3YgbjNQ8y/la7XbuLfaNBWE+ErSSMbgUrtf7k67vc
Ppd7hXeKP8vxWK5d8ffXhzXUFoC/05Obo4OTJExcexwF7tG7psQzmt0BYQTWcW38Dx8BgRm4wFhU
GWxd3JQAmlUZE0BwCoitI6YXIR/Qp+lQaczzHz+Af91/l9WbNWb56OTy3/9RoaCSa5sk7JcKxVM/
EqczDFB2DhNUGTVs1x9f7bKKdZie0H5hRE2th6HK/vtq9VxrrmdkvE8l3fK281CkCwBzn13ocivk
0dGgM206drTL3MsyAPJT5LTGkJ3I50yOU1d3O9F00ZHMcn2jmBw8ffzD/nEb8eCZFFpsEiCFL26j
y9CFsDL2QWHD6j+E1hj6TJYm0ryYCvKifnw5+7+/T7oUWBQ5Jh0dKo6/b+TsDtNIhy468anb4Xos
XfFUuZNrgHnyA8AkiYPEOs2EesbYlqhtCDbzUUxhmBHRBRwVMzp6jdU4pSBtlauG5tC50BCIARy7
eK2mIir2pNiIlzQBDZjDcfpWx4LxetrCD10FEVE3266qurOP4Mhb60RAcC8SeNRgekBpl9qM7kTu
+i8BzJcKeMhkvZB6TKCpWNCz6yoZafjbnQUO+OPbc1l2L09/eafpXHOLaAn9fXcsUVHaW152Mvyu
OY/Okm6eV+MaSdXDss+y7pFzQpSo+yg4Kn7ycP6xbPg+lSAVmI8pTl5s2qaa3ZkVKjuZFMDq4Ocd
SE5kZfk9u3x334o5+JKMKCxXbme5n9SA/1jgeSdoBvCheSZA6Ys30aZt5XH0z06oLQRAsQ7zfM1Z
fIjCF6mSeoVxkhl6FwMUxUSwqgh5vundJPni+RQVn9yL30eMP2vS5Ys3eVNRldABpEL8+1FENjIr
z1Cs74btReuuTWDHWYXAUQjpMGGANmmv3Q2TEYBzrnnFkD9M043MgPfcepBdfo4dGko7qON5XYLJ
esF16AY7WLmzS/weHvu4QCe4Znl+a2rtStiTAkWUj4+E/BZY2nCIulYfx6lwHnRqEcnCaIWJ3QhE
BjtgZC8FpF2QgwWOLfxu+DUcSmkPpIYac0vetk0yTpt6UXhKwBVEb3me5ocKlY8+MN8yb5WsbaAO
Id2KXcBGej/Z0sh2YLiYGoa4tJqdI0br1IdD8bVCRLUEhfs0uWEq2HdtYsOFQIjKeDN0CD5mzJNk
BzFl1qsx2frMGHFuN5mZFDAQ+3jeffy1WP9alU1WSYgHtLHopPz9jDhLBADnPU4vmIWOTeeJG4fJ
8hHMEYHTcYzSwByYLrbuYlFBfustmCFitiA7OF6/krnzmBXJJzvTfz9iljhHcp5hw6Dav9gEYfS3
FkCwCLVYGx8kdqsgHzdzhdaUInUPNwSsQdAwlnJAQnxySy4PdL9fW344LnsgKyhY/74lfWN4ONSi
7DQza16DJ4p2Dg6T58iuog2Prt1x1iHwvlwwVE3cvg34C+4IRPCuPv5LLjaWpdXr8uup/VH7U6Ff
7JioKYCoTIgOJWfMb6EykflBYKu9deiXc7f5+GoXb8JyNa7HMsTKtRSKF29C2MiRCb+yjlUIPYO8
GstBr4Z078vH1/n9Z/+xLPy+kHKEyRST+vs/+9fgZLkxGdI8jp2ZkKOXW/3BribLXRWs3QTVmJSv
6wStdruKCNGpd7lwkVdgECkRkoWT9xBbHhlU9uyNnyyh9nJP//7jLEXJIChTkJyiAfn74Qub6N5B
WtYRl5n9TuSF+zLrhtFFN5lQb8cuat/9DtbbCk2a+yb7CmZnwEbQ7Sq0CFdJ6aMm6XvmmetOtc1t
1NpMIqLead80qAYBskk3YBzbnBRdz8rwbejYoTehAVn8SOweXWABFuO7HavpjhNwi0A17PGQ+Col
vaXCG3fsfCe89pvMf5VlgJkyE7n+ZPR78QnylP6+ERdnXtV7LdMrsJ6ja/c3oHigsveaGfA8txjG
ytrLvkviVDgJZpq9hC44PLmPX5XlZv/9MITLAW1x8phg5NyL/SyQOsxhkTvHTsbiHI06CxDY+Yi1
FA6aeOeORfOIgCpB94tbL/zk+7sotLgFzL05ANBaZ/osL7+Imqkr8WSg/lXtjmd6Os4690eS0kcK
nSiOs/3HP/fye19G3A7f+tItZGx2OeL25gTcJ/JOZlh2fmMgPHuWU5re+62wP/kIL58uSxsNG/pW
UlIpm5e9m7CG0mu2rnnMIjNxdhrkZrcjADIRoHFF8MjDCN4iV5G/mHtOrPeptIzPzh//qVfAOtDA
Z21jpWcseXmDS5kPZqordVQebO0tKX8kTzsxUuh8RJh3Fzpufz0Jy7xtLJqITlU1T36e+C8irrGx
mBVQ6v/TI3AX0ASOT85dbD2eddm7lOlgZES1omNGiYQ6vZLRdrmRR4SGc/jJirusqH++3pyBfKga
1PCs8zaQjb/Xmjzu3JlXTB7t2BfDDgTibw576e6aInPibWR0pdpE+MHaT37mf67MmJ0u4dIDkEvH
5WJ/9Ttd+maX94wsJEt9YNaraPD1u6Ubm3mbC4obe/Yn/QcwHZcfNAgTWh1s7Lx0S7Pp4oOO68BR
IzOOIyCfZjc2VnfoexmRY5vFP/zOZiyMIh2IVNpW05Nhhdk5zzPcKhSSxFR4FY2nNMuhFVmgjHok
m0/NZLsQ33M3uSKgr2fxxBm8stsOb5mroQu5fvWlI/Sx2VZB+kJItQPLLYbNGZXYsVSfIg5mVipG
c7xO68Ed0BXG04vRT+3I30ESV44fXc40rNDSec4z85iOhCRAyHINn5YtrDXa7i0pObFh7fK83dRJ
YxMY/XcTvth9mAVEbFe5wo2aq1zgB7EMklwJBonJi+k9D4W4VUUjiAQ0CTt0ilihSGPMykM3jISZ
9D1r/Yp2HHK+pkbQj411jkgmi8LxSiTOEGD/V8YBoxB7VJ0n0SmbRUxcSDoB/MsLQ73O6GewY1iT
c61HBssEHgSYOgaw7BNWxm54nDOCAbBY1/20UUKPN36bBIcOO3e6y2KPfSnWA+EoPfqy1djqJt5X
nL+mXejH861lI0sy8iG5nonBVntMqJJwjW5BjEnw99/a1q4eo3zKThMeWrEuRoaimA+c+rnvA6Cg
Xu8j44sY3WPBnEX21IOyR7fuEejliZE8X8rCH7GBuYkomjZ7GY2UAEEHBV3WZ+kd55gJiJKXmT+t
MdF3Se8U31zZyHOYF3F0PXWuODqFHdWEsuCUrnMTL7+FTH+lazT/czrPSyAt7rCgMnayHMwXS4C7
iXC9oswgwGNLIcJ9EH3bkplMWJsT+H6wlR7IsDEpqfh9UpGcTQQ71yC6IGqalS4rA15HPGZvYnL1
mg4PzTdnBrk+dojeKlu+Arn2jlWigrtCwmK3kRMBVojcfD30BSJeWc1in+fK+6HnRN67qetl+yxo
3UfGWQrPRmd8IarYuAItlYD57uIAg4rpE8qTyIhoIv5WgTcBjEC1GnEy/HCaPhN7WBHav53SICUa
2aBFs2tRjiJql3Z8jEw/f+e9ss+QK5I7d1gAGnYauwSrcNZftfEov9gg6Ti1YEnC0YLEma+nT8cj
sB7o7k4zDJRH2vZmEidSN39RIXqplblk8tC087A0kHzAOMyu3W+FUaX30VT2ZzkF/hulkISKRpTB
ykIt8NOQAfJPLTLiBDvHRB0g8cL5fBqrbhggWHZN/S5S2c5Ej+c6BucgsxOgRPFqiaY/MGCNbg0k
CufYQ3a+GkuV70bTKL4mEdLsxlTGOYoVaDUSRrC++cg7MOLXWyPq9M7CmbmLGp8hQ2PiwrZ8c3gw
oplExsJC/tF4ky7uTMOcz8PcqRq26hShyRjL+crOG04OWRsk5wZe5FrYBrC9znSabcOjcnnpBjJm
ekGtez1aYfIag+ktwRBgg8WFrpIvaRwT0OTJZjp6bkbYVuf7pwAWBA421MCiape8nlH28hRGOcAB
MDUn7SYuURCG3sMIrLc2kT0H7AURa4szkOVtzeGeU1h6SCyZ/bAaE9F2IGL/PRxNSXMgSUndxS9G
MLPtcqJFRb4SBXEsqwYK42tBVXTMKpRift6+Z20qNlZnxt+JogChYUaJf5wEkcCeG6gN3Nxix6bz
Ni4tChxImfEyC8yztmX7nMmd7socXY0EOypeGE+kOzuw4rM3dNXBK5MKVEuscBIxg2OFI45o2JV8
WBuHA5xe6yJP2R6WQFsdtgSehO6+tztOb4hQD5WtaQOwYoK7JlKiKEvnEOddfaTvC76iQSUNJ3OY
GNA2RnikAGq2uLMOc53oa5329KaROQb05LuQeCem5Mj+JE5qFffkCjEXWbUdJM8ILf6db1TVuSBc
/ipyGWLEQGS2ADxJDexCIpk9Te6swQqHFxy2us2JJggmEIQO5qGV0RqjgYnDIdxxqhfELWj8dQQT
ZddDdnv0mtl/DMrcPpfMk69ZGoOj2djJAY0v/zEfgx+GRsnVs6XvnUENNxhXYQ9Wo0meHLohgLy1
8y2Z6oUgFJfDOmrN8shG298YmpQKU5TmFkN3v/ZnM3qzyJF60ixxFCO0NQ70a8RtpuCNWMTKb127
A0PgT/xrHdP7eMgkno4MaQ4OP84+qTnzmKwevnAaFQf2ZMTjpjM8hZ1pneIiVm89jX1xZ2mk9CdX
V/nPaWzMfduX3XLKNcOHRRMKDKAaj1Mk1cGsq1sDRODaQJC8r2Iq+NVgimwr8Glt4P2QtT2Obbrm
q0235ehObJaxjk3WXe2/m1rMp8HEIezSlNsJMVdvc+pDR20Hy9jgVW42NGmCZzca+nbTqEr526Gu
+ND4BzRkqSLwvyVRK/jsmX4eY0G2VkAb4wsgYVokPBu5hg4V7as6tw6hN2tY0lkR46o1CGW0tIQD
YNKGG6eJFhgnHL1NXBVt8npWhxYF2etUwYalpVU8wrKwXibBzsIBJ7BJSqrDfNtGEhBHB++Cri+h
0QIuvI6U+16SHr/xCj961FT1mJ51Q+4kWRpGA6k7CsgCXdnuQHwolg//nv6C1RFQ3ebHuWndPTDe
aj1MAWe6wUw6jLyLlXoYSUzsnCYlNGsK1dnk+JoQ1dHTCaaLaF3T/kMyv9iuN4aXjb8i00mPCYF3
hG/EvxLObisrCudnK6/ZagdBSg+kOSTlunPBgjsha6EVvPQmbI1NP1f53ojYE3rA1PuIhJXVUI9W
wW7qzN8nXssDfmW5nccaNAHtP73CiE+/m/HhGXy6frY68merIpBQkIzn0gU9sXZq2ghOBxpyHJLm
m5+UXxOX1FDCk+yt4Y7JTxKECKSp4Kfj74v1CXlCtzIHrddiJj/gOOMb3w1Q1/wrq5knqEIO9Z8I
moDllU487e9iJr9QGLfhZEPs8NzYw8tesx2HxLw1tIpWVli5j3j9eA59alWvLFEW0raoCzZNNSNe
4liCrIeiAmDSFMOUMXQFOMxkCcRoYzgPRPyIw4Rdiz8ub2u6UL69wxrV6A1mGCdbY1Rwk21T6bQ6
ysw1TstxfZOkjvw5YII9jOgzttoRESd2nI2tU+K2w4CylfYMacKcBIBXSFjHmdjxO4yv2YnpV75A
Njx0fFlFJySbj/6gGDJAvWFQ5fsGOXcJMHOBAIMOQdGcgZc9kLX8PfXK4LGemnsaotELZ9rBXE2z
JEJhjvJ4D+Sk2qFrJ5JxsX3tLKfO72N/fCqnevihk9HGRuILjOHAPillB41T2YU+vp2HQd6Sq4kV
YZpKprNxmkAh9MIe6oQT4XCT4wziM4lLTDi1wlUZjvYNVX7Mbho9N6OdHKEFbc1+uCFQEjeTzrOr
LOX+i1YlZJ7MbH9FAhDWrMJNaRhPYRk++HV449fWoy0DlHWEtgLSNxL2/+hbnzgHKWiOVM30wGSf
fbnDXRYVE7nD9XVOBhlQbs1BxrLaW3BWvMCjCehU2o+jEBvqK+RBbXig9f2cetY97128D/sIp5BH
pGHh0v6zv3SlIzetm5357s9jIkd0kva7JYevrmV88yig1mIcm+uuh/VJpUupE8sXPBQ+zaO0fqCy
AUQhacGvBSnrd4HQ2Tp3VLQ2jQ5mT+zFe8tPCxbC/FdggBMw/VkRVItOWNbWVxuwSRuAwS+D/gup
Xr8Ucv9V64NDNIojIkcF/WBOt2BdbwZoBDCjypVRtC/OYPfQQsZvKUH0u2Gw72VP8sdKgRoJAdMR
gZMZWbUd7dFas76wyDAwcDt7n/o94L023lrhQkXLxh//j7LzWJJcObbtF8EMIqCmidSydHXVBFai
CxoIBDS+/i2Qb8DTpJ1jd0ga2VmZiYxw3759bZG2TxRGj5Ryd3UbtaxEx5sZ8WzfNynmIveNguxE
uSCpC0z0Y5/4cqfUtLXBIOEy8ovdQiJKbxMWW9bK42bVVJYMMkmOVgjua2yJ0eziq1ePjxB4KGPM
/FHo+Zc9lya/HZD4nsZkeuxMncwzL+bykybmJvWmJyRJwflYEiqcfeoYr7Kzr1YDMzjp+Xn4fGW1
S4Vuj+O8b5KOKyxzfgFg+Zjj9D20BzjXOc5sBKq7Qcv1FVDYYQ+FiuVIMV3SrvcDJUvWuvNqw7fE
HHW2BCgQ6q6kLuDeOdWLHk7XciQUNbapLDoRP3pGogUhQxnkM4Ikar111noN+n42GaJrXuWwb81m
Yyf0Ld40mF56r05GCXy4aJYEjLo6Ran4qYR37CvTIa5YLogz0rS1NhLHrPKrT3eRj2xw/gFB1Nke
B7a/GaPivdTK34XBAcziT3RXem63Ijp+4xYFv08svwFvsQxIgPLvmqZ8MTwW7iNoAmb5Y/jg53We
wyb0D50cvmqHeLCYC/3Ymd6NeJaFnVac44oDbYAPDKKIur3J2fgsWhgsvqk9eXPP9Vqa4tQUxrFp
hmsjyrespn0QyxpTiD8hCN0pe9WGMHtRxGvxJXnPsC1pKsP4KRqir0wUHw1aDuwaXorW9L6w54fB
bGp6QvZeCqjTc1mfo86tNq0sWZq2pM0OZk7eRkTWCs5Y0N6WqNbpUm7JWtyz0ZTvq9F7CGt4PMxq
X1n1CHdtM8tbPbceLogqvxLScZmN+b3IZxtD7/g7dwcFS2Mi/tbzAITF7n7U5LPm0CegmqoduDOx
jS2wbmQGOIQZzCKY2IOsI2tYNRZ0rt6wfw2eO6yHVk4rTYj5HZw8UadxbJCKRCOMnrOpkvk2ZBXc
cfdEEbpmTnbfznDkyir7ljyvTQjJX/RLyiQcACJRQ31rGo26JcZY3QqDqz7Kq/RA4Ei/d2k9ttAa
2pvlyOJ5aLFrJ3i92VAzum8CzIkD9VUYsYnrMybUkgN8wRSMVxG9q4KCtaWKcpKWtNS22vhlcpdW
EnCMSr/BmhivzPNUULeuhTFLTns8G7shM16rIvmk1WoPBoRm8CKHjNkjKdcTcwaNSITWuB+r5cuL
4ntZUM7GBMNtNVD7O4fEvBQLn9bC5Paj7CHRy+Jby+pvOfCRqjgi8Jt0yrViz3jluAxXZWnfTyEI
Zn1+1mqS6qSWElvCg0kS9IagLf5D9NYDwqgbshdcaGjIBLPcNxaJsQYVM1vWLbvMhB+snBwGFiwN
tvuoTWJNO0q45TBpX5zWudnkecBkW7suFQJ6zU9ZjeQIiCEhkKjvXzzNPcHzoN+Q5lk5MEfi8QrA
nRecwk/ylQgP4OnVyS95Fo1fAcNPnqY8veubOt3EsPXBE43tyucMHcoOdEPR77CKXUIMQ/vBiF86
nned4yeISNNe5412NIGprmWqPVaedldWNru27K2PURn0XfWUpU1FppO+LcsFMDpbh8RzfuGQB7cT
QYn33HfggXc+XWw71jvXGV90HVa8HC+cXZ+4ltYU6Ed03KNKnZMq51eb/oUf+bRnbWktvPmh91yC
spIBKhikQ2ehW0UsSkaDewqt/qUPOxLXyOchweTUC3EHhvCrsDXjKsaG1Bc/2ao6vbhdtDPIQIfk
/4OkBUgvz4Zr7DZnM55/9ATIBVG8Nb8qeTUtMCwNe8RN9WTkBb9RYcY7/ITp2uX5Zkdzqf79+SQ1
lwZW8rkKkZ0qoE6dCfKh9eeNlSTv2L93Wezd48baSJJsiZqlRR2EeK9iZFk9iy5l0l6cmvhgcAIP
iqcJAi+hhQnaHcuwa6fXTnmC7NL7xqLkVFvfjT5ZfKaCtCfyDbyO/XskGotAqw56wypNCYkrinEd
D/lD1HIKEXF0jo2RVO3Rv1au2oueTzxpDqbd0moUv4rWu2/y8IId6mW2UiyvqrqbEC8zLTxldXxH
9MxFn/ujO3gvMsue6ia/ziH6jt0/wzuTa6WnO6dD3GH3/bVySJo3pteqli+0UTrlgqhOfjJ/z5N9
TEdz4CeWfRCDfJ8BK5l7cCGyCje2V78YCxOvTA+DQbIFmcmfRgTofwjVsW3z+9q0XkLkA/wY6Qp3
5y7X5UPF6Hc1m4DYJvdDSbr/ONZ/cwc/4ci+xJ1E6rTiNUFjXEum+dIVas9J99nANSEtA86tBqqX
AxVAUA1CciDTW4918Adc+gHJM9+WiJ7KtNgkBknPhU/SsCffQGj7QWNLrNedyM9AT/YRptnOCk9s
92uBW443IErvoV5UJy5h+KVZeA4LCZAhY7EAUdlg5WTl+mHQeO4zoKjrTNQrFLppeAkrKv7QowSw
+2jTN73L5UOdQE5C0NpxeDJorTj4o/Ykzeo5KTSIXmXvczPmZ19yyDDpGzauqo/R1P6CMfVI8MtT
Vcwx0NGYXw/M6a3bQp7po2Q3udnZ7ounZBoOppwbIiOneDdG3laLnVubmCDGRn/rDzwcht6OWyW4
8HyNmOJIf3UogRz+qp0j/cPstPdx7dMTQbDCcGn9Yu2nW+t4vVe4ECmvWHUOBvx4OJRUuzKNKAWX
qIqHHgaR7Rdk+cix3zK4fREs4QMZ5RHqfXkOXR1SBG49GlqWJjBBS6Sz6KyPeRDSXINuhS/juJJJ
r2kGCQmosDJPqiedh9SJxgb5XXXzeJeW1fRLuba2Q5qtA3aqibzUIjb69XALlGRepSZ1ql15xV0/
a/c47ef3WHnTGv0+30dZPCs62EGzVk5tRrdmEIR+DnBFPQrmR22wkrsep37CjzrH6djrQA5iaDGr
WC/sLY9ShSFFOeQO+9NTLKDoFhKwrzOxmuE1uvlsLXzUyWEzHsnX5FGUBlDEqfuUcQaQQLSIVD6B
MUafPYgmJGBXXvUxTlhK5NdVNx6ShOnA7WuiLnoyLDhyrjdtadXugRBduOBGuHjJlv7i6uWDw7ZN
RZQxDzHUYYLDPdA5ti7pG1N3Md2AEUks2e8IcNh6hv2dGDOsEfyksHXCZXSbx2shRvm0KHELMJAY
IXNQa5mU1xzfPJdo7WJHDI8EZ51GvRlJLHXumwQWOk6Fo4ySd56Ie2Y3aQAEa2+AiYDdXDFUDxlb
wHBdTVK7hqAL12TjvKe2vEdRvaEA2Vu2X3YjbupVL/ULogtjBUFHopDypw/csa/EUoerPDXvmMre
oEXaa7s2cPgZZ50ymkTj4U1KFDAwSxc6I4ZIIcCGXMS/UgUANrWmTVZNZx39km124DJ9Yv4qNOda
iXZr1eFVuf6xrawHvbXOpVL7uPHHPVsrzW7qx+xUNzHua6tiwtlXoR2IjribMeEmGyLomCLvJ7ga
Hhyi2Ph0c/WoYCEaqULSVlm5ZlROnMtwoUF+ojz+mcz2uRz6tTGxWgOVsg6K3LrZ0by1p2zjZd1O
VwOwstwGQRGePaRXi8AcOtP3CpES9SWs71UJascAzVZI66FAysaRU/iXyOt2BfMVgY6y1pUHaEsH
CdJYvFnphWszCTdWVj+qSieXiGM4dfpDrjloEZV7zZPhd9q6t0FE0BTLU6fMAdF6qo9jVzBxSxzt
FA0lHRkljkXgC8ynjlDJbSt0svJyPb0TgLko+bX3ri/0Xx3+PxColvWQtNi6UhlPmzEBVagE4xBp
hOMrVda8SfSOf4mV2MukSkAoLXTsbhJwJBtd2+rIretY8sWlmUUWyxA/uinNZFG1WC7H6AsZSQI2
j8ed7gwPdaaooFMjReOOXgdawXUs/Kvvoh+xN56sGHDbIKCaewv1iNYIej0QGRYhlSEc8HRDhz4m
+m2ogPf0yJ98z8jZTI2bIO0oEBbXPkowXixWicXOHHm4Osmayzz2d4PZayspK7E1EDvfhZv5wQSd
eCeEwuI5O/YmN3L96MvE2IJLSH+19jhfcs3PyZHkEeWlGSe6Vkl07UhESgfv32JucanogR/NmrD6
smFdyNDmad17SeVvmq62P4SXp5vJLuY1mudLGbY/KTcw20XRru4QIzOtAOhIkbcacy4qzc0jkiJT
OExwu2gFnYS05eydAcQMs0ujkyVO2d7rHoBRMLg0UTUIaxsATjB6SGlk8zwSM5OTG565XIvaC54U
dS2qOHnqqlF7dDqVPAk42IGJjWhbg7jfIUvEQR411DMdUiMjk24icHAe9v4idztQmmjKM1hfUQQp
hfTq+xRz2y+s0c2+j+yUvV4U5S6pLNYoVb+OSvet9SH6hyl6mF2D34jaxl01jdtd7ZFQ9jg3Wbz1
kYhqHxpS7+pfULfjrcea8rFz9JaFMNYMVFa/mOZkrmmQqi057RZ9LdiWLRTmU4OEnq3IrMrXPbhB
PJtN2mN7090N20gmNn3L2o0G53YUmkWQZG2xiyftd03xRMR5T1/n2Cj+iZPexZFN3+BEby27PLeC
2TZJ8vQaY1sySHOtC0p4t9P08JdjafN26Pt9j0jDZE17UrbnriHa+e1qsJ0Xkruacq2FbXJOnbZa
9VpJGTOcKqM5xnnqrWvhbFvNPjsz0VZs921aQZqgMcTM7lV7IzdnVzQlUZb80w6zXCdNNyaBNblD
PnqXzDUETVKm/MSf16FO4KgEc5rrxH5hMw5I8jvrYH2RPMj3a8n6MtUSyGpkAFH7fgGOMl8lBd7b
4z2m+h+7X8wqII9L/3OGWl8r+2t24pfMrMaN6/QXEg7OKgReXVXz2a+G76SxFFbn8USwQgsMRo/X
voVtuimiA7dMFpBElqwAJ55EHS/6Sg7+L7zYNrHJNXu15DU04PoZhUxOCyxKnEKJ55UT476orZOy
S55oG3m97bc0Ajw30/LwSCr0xkgPGTsNVJLxuGzgLOY3PeFQH+9RMusvc+7v4DITHduGjAFV+7s2
mEXzsZue/w33dtf4zV4njzFuqfr9WVyqQdI2Fg+xjlIl61gHuGVuQKW8J23+QHnxaDsZ9gLpLQYH
7WTN/G16nm8AjgxBN6gz/Zz7SwyhS+PiuBwlKNuJm7cwuN1xpQYgORnbUenQjOuokveGW9zlbbkW
rnwChc5Ch79vVHrJBXPaWK+vncdxI+QSCeoA+bQ3Qu93uvDjoKKzCGZXVUFWFr8Sw/rGI3jQaOpt
kv8W65WNccK7WA2adAPhOSRPYQDSjqqpryc/u8sBigLu7d+NsbvmTrZx3eE46+qTX5fYEt/lUvq3
gEwF10RTWgy+KwwHsadvJRY+gs8sEOzmvEl58C8RpcVGiDBZdQ5oMNWoU+5Vr2Az+40raEOWqQTp
7HfFoO0m/sy2bMD/kmuZtt1DrfUkEBcIJpHxIiw+6Tx9SFtxV6fFz5Lyi3DBukUDzmPK2nPqUaX5
ScUX6kIrFLrMglJwF8Rl+dFH9aE0eaztkFYxdBV+KYNsFqd5t5T1AQqTZzKroQr2JevXKUj8bDAP
wHTPfZkzigVVDjCYVrTx2kMR6gFo0iooBn8MFMtdXDgZ4HfVXWcp1u48LJbrod03PV2og/e65cyJ
Bs8IDJrcVe7U52aEzRM3T3gln1hVCNAZCIuk3q/9Ldlvgv8RsyT+11tLiQuNbBUAatz0I9xBYIdA
x/Cqe0X1oRzjnEFpmtRsHiPocAtd/SB77zoa8X0CKIpqd5v31h5YDd4Yg7NkWjCnmKyhJea3JuU/
sC33uzc1xKeFpj46kIogA1uVOlZoSfFobuZp+Xxs65Ykya1A9ef0wrYd2XvNKz+KnLVUd9Hve9Lo
lLz4DOpAJ4f3qEYfdd3fStB99dSf2BF7Qtj6BIL04U7Fra64nLM03scGZF5muczD/Od56A9maR69
0j1ytH5IDN3UOC7swfIWlo6xOI3mdedFr2ydHWQNoTq1rFO7IJAqDyteqH3lYfMKFIjCClBrxMW7
ypPuEvO+h5HTCS4os7B21IO2an+BC1xXXveTRQzF805V18mdws1gG8yJXbBpBVBUv6jvYxt/Sqy0
DSnXuyyKjo0zqDsTT8uZ4PcbQJvi5vbqtc5cfnQORgB/6A4xYxVf8+6smX5scvBkROFJx7pgRsNv
Penhl2XDxcdQqOS4d51ir5pKD6ZkWUNtD7ZDSRv78YtZK5hQA5kvZWxv6I8zTnJvPpZ2/8FQC0UB
Wl3SG6hCVU9rAaWkbhksmU04PfEbsbeZpz0QdX+ZsqlY8aNirsc6oqxIgFgeaon1yJ7KZxZf3uEe
1xuVkvsCLY0YWTK8t5NLG+008ll3uh+9kS9Nkm1D1tHo7t3LWAwvceS+ulWKT8NBzJ80wOR0kHTH
fPB8eLTH1qmuuRIxbt+mOULMr8s3PH5+0IvsASfGnRnq3z65nobrXJQro0C43osmoLxZM2dnqWFn
sYcaQ0n4rNst327rPUJjJAKEIA6ebyJpfDTUq0uKCq2TT82ePtnSOXtjzXqHrpLAz/BwJYzw2nb6
3djqjC/8d+2YYEWb4iXxhp2P29Fc2eQtdFTXTLL4LvHlGLusMz4cGyg8mVarxsOmoNBOVyzeriPJ
rCg0ww7i13QV7XAA3BgF1lgdMmt67WrjQ9BF266O6yLTaYUT4z0rjLV04BOi0rxZ8NFg/8J8lAqF
N9PycqPB0SdpyBhWcY/UyqVzAjl1NERzgPB/bJtcHkhg+bai6M4tmS4qrduPKPTBKPxik43A9QRi
fE5gCzk2acCxTJgdQHaEOXHUSYWBF8JhZ44rhrmPyWSv6rZ+E5BdvZRJWlwJ4ziNKP5hyCyRDQAW
WqcFqTe6CdNvioqpGj40v7rS9b0bVfdlatEvDKzQaH02WDRDyW1dM3t1WDpedW4HnbB8z2PsPgnm
GL8b6NkELrS0LfaFBx/bJi5l6sx6R0LE0VE8qBVsF0qJ8TXJY/tSERrDha+ASC776aq7IM685J39
4/j90ckgB0TFT8taE5V5agSUjus69Q5+TG6lT8tYttD5k3yDTmIcc2v8sJlPbNJY7bEQXfgRIYol
8UNrWJCjre4w6M4lip1vb0peRh9kSThYMLW1j3ZmxzUHnoh/klglxh+K1RnIwaQq6UQyNkkFWq7Z
VtxDsxcfiay118UUdRTV3OYIMGeHQMFNH6XvdBcnjEMHzS0vZTrNawCx2spBVtG76WnE9wDajyUp
2LiLw5/9HcKL9M4CmolvGY0P+Lqsh4dZ586lF0l2iOtb+vovrps9ofRlUNSILpFyXyPB9Jk8yIuS
4ik3cOanNhBzRPoHyQl8xBzCZcEIE1Ah+kIhaIs05sTIIfrFjN3yZqX6/dT0zZ5Sai/y9HEwo4e8
IRVK5+w4jPW0477/kRE/GpVYm7mW9ZYb5zYxXaHAH4+hY75i1X7j/i1XagR5OcH+DKtrn+QPpSLT
Zmgj0iB9e+X33uMMu+RYZSW/Jm5SXdeHTUKVFxhUemmWPeRl8sMdufFk/qIns0FMEmFMGap/WQ4B
AUz+mhTmU8o/s2q57AYDTA7X9KdZ6dDQe8xDEyMUwTg3mOX8zhC+WNYnmEqPjHlhhl1z8DABtsmf
CiDB2uArx2xGfELoxWud9p4e/QENBcGNrABID0HccvUgqxJg1o2vtQK4TAW1sO74oyf6etyrYrvM
y8GAYwLSx7vBSe7ha+GLguFtYZePCnYeMlWt2UN7LaXi0AzDK2ua2kpHhCF5oP+RUiexPrnzOutu
NuOLSDtjnRSluYOk42yMiTmjHUK/dqu9XmIocd3smuFQXInU/oHh+DCnvXO0BONXiykmxyvzOhOz
GD9P3hN862CqzXNklQdDRadpjt9Nr7MXqjjqVs22InrOcxi6TRBpZn+uSUxgXAHfzYg0jHVjucYl
hIYboiEJf8SB6gUV3GbIM+leSp9UK8TDtdb761EMKHb2tCMbajoaNekODsHvfq0/JCQ5TBmHetkl
e3ZaXvnJHe2RdV8IenembL6ASF9rYey5uvy9O9rrUWIIGcbmmi6g24SMr2Vus2NXibGYPm9LIW6p
1XWckNZey3h+VLb4UJDvOwcaMpRz5XZwjnv7zQzTkDSBFlNhxR4TXE8Um0nsOJOAG44lGkBTGVtP
45lnV2DHFgYaINxnc1RHgxQhowO0mRg7atZ1NGX82bK7QaUljKPK/UsstfnerOf72o60AKf+ztGT
O3inOxK6+CkWzpfEwLrP2GYktCN+Jo23C3LZnxLCdqvYIRXM2rAeFx8s1iECfveHFuYNbdf0NYcx
3Za7ztPi3UXyJHmpe4gFgwsTZ8bQdEequHyVpGJTu0yofFJFhMG/LM5V3T12dXacCFloE+1WGsZN
zQNFUf8NitzZZNnSEVrvvRVRAIcjy3/5iUubOmcJG9Hw/OQoQx0HU1uOd4wU7nPgE1wGqbVaQLcE
Q64l1W9Ar3A1C4dlBjkdq8r4UYZ5VTbsem+Id8TrvfvtcC37hvH/bNerisc78WMyCyt/T54zZnIG
M9boUsNaPl3CMibk6KgvocrAnyrZnTRmbeuWMSVOa/LbQLOveqvbRRbjQvJGt05BojXlxq734o9Q
Ty9GgkuHvgJPov+tPPREEkx2OUPaXYxHM5BIbc+Z209BW5u7FhmiI8hv5RCxHMrqXJKcAKu/xagW
ujva6K0OLHrV4kzGjX/GYU3sXFzw35QjRkp1Zktq+Ij6Qe1JiWBuEgoA8rZLUFxTbbrB/SmVvGV6
fWGvY9/Z+rFoOQ3MXrwRkpNtx4GQ8sYyckw9JWplU8ubBdEYuU++18zIwsK7l8z/jpOyHjNuuos5
aj/Y3R5Nv7k3suQ8pNBCSbs2HrSxuANY8oLVkyfQp04UzshxN+kflaXuegsqAhrAcXDC3SSNEwlk
kipxSk/Sip9x//Xk7/T5pjeLYe1k2lqTXnIeK34sjGJLPMHR70LkBRFuusBvDKk1b8lVYssFLuRM
RRPl6rfbp2pFmgNdVyiSzza0OyS5utrnyjwXCEjY4jCYFFMZUGQGmD7ubDmScOLOG00TuyY0N35d
Ey7ekR6ht1yspUXJI6Nqh0hMDNlQv4HcZizQol5qANPnCY82s/JsZ4S4P/BIkzTmpGxhN4uA4xPn
nXhx0LX+E554gggyo1lHSxJa78g5SI3C2GcpnbdP6p7CMbMaNA94YfJhttW2Tvm/VH3/bFd4HUh2
spcaKMHV4UVrM6+YqHriNlgG+YjsULD5t17kOh4VQkxG99i0CmyzY2z4FIYgah0bBwJAVVcnkFvj
3u7M4WGURrLGrDzt8tbYuTGVqm2W3eImec4a/aFs6ClZ2LUCAct9xRAJIHaM4UKzzrWXkX+mUQ4a
s/w9JtlDX2q/wc4uodzsIHjMPLdEI22kZfxIfC9ZPLwNevs5qPwZrGC8mnBuzRH46Mn47Cxmt5Hp
f+HJAxM/lvuYlVBf44M15PTeF7OF17T0t3CbwYmY+rALk1Q7jglaQ+VQRYWGfJsFeHkzqb7ZpX+y
3PEXUxgePvaC+47SWe+cW90X07sV5ofeSjic++ID3TJaWPLR94yXYWWP4sfqLbm3p/oDuPcBA/8b
ILjvxLKPnV9dGtPZiyw5eZH5QGNh7mYktOWe3LP2Qv8/yWcsGzQ9ofUskiaiLB30c9jGu8j3jgOn
LV1adUgs7cGywnXb6v1qAurEqkb1FU7Zp8VnWlQCQxHJ0o6mPwCy2muFOPR2PYJqRr+olbtHlMbL
p62bjqkSRsrvlL1ekNspi04Utk6XynUypp/JEuHSpF5xRsQhfUtkTEgtUkZFXnOkkGC/CjWClazF
cKwpI8dPm4y7Hqp8EtJOOq6x9fuRTqUIbzlUxtWs018ScLgGwY79QDJUlvn3gPA2h9Wj1fKPaV5z
M2gM/DF6S+rq2PpUNUx9DzMG0ZvZZa+oP4HmUL/JMe3IKMCU0fse+UF9c9K7fmfMBtKKGvGqjc6h
bK39MI5DEPpkJJXmRxs6R6V5N5/ufOVM7n7iEGeI6yzyvBfoBij/Rhjpiv22k5LNxjGxQBto8+tU
psdmkR4zhc3INu2LyBla5SSGb+d8+pAMGEVcXCxbu1B7j4dUIAcjbuzKiYlAJyIuD2NK1QahtcOX
yIEGbyY50hkOX2Yy8myaWfTU+hgolJ2lOMfNB9WM1yEZiUUYwoWsjUkhI2dOshrcoxnPRD5cRk0N
d0oZfgbfmvflCzEdR0ILgzov3K10/CbAbR8ydGVHhudCl9+pEu42Noo6cMPY/Irqwr3k7LM+ZHqK
N6mIHokFQ5T3R8V821Q7uIvRmvys+BDafrpTiuRXP0uyM0601l8PDSLmCuAyUwujK9VmrAg6ikRN
c892W4pHWD+nOqv6GHm7dB0rVK6IUefBdtXwjC4ar/vItF7dHmxhbldYMRUGvdg067d4jovD0LX9
oUloJWqzaYHJl4Qf5qF9MnqIcbxIX2HWLKoaJ3aTnRzaEDvwyjz7UiKi38ojhpwyrT7mTBXbqSe9
rFNts4vtpv6qQlzaq5kAL4LJrJB5rxvfZbkV3RKzFQELKekpr3Fr02A5bJABPgXfndp4HeNFOzNo
vxlFuZua4mXbhqO41JP96ZfkGnkxckpekphA0GN9xbGPTtY4754o2y0ZOVbBR9ZgI7WibMv6axsI
MpRA/vf2uJ8M65PoLXIsamKO9aFuea6asQkGMZA+2S3bCU3VljvVkGrHqcAw3XKqM1KAu5HI3AdE
SUWpHveMCzEzIiGOjzkDmY3gPgR5N0R7pCPGFUWS6cg6jv+YTj7bHE3d3nlYFqil/XpbJFI8ZOyy
bGEvRAGt4RLM0y8OxS75duYas8PQay23R8zRZDNkW0cCVx7yk3ggNrE51eOs7svE8gKLvXIeziq6
ajODnCyMCRjL42VxJM+xktg57t+qaq8TWKarC210TPX87FqVt7gsqPnifGbqaCNrmkLdDXY03ESm
jfQ7YVGu0MhHGv+IBktL8E7/a2B1lCFt44oUvw48+Wx4Rx1NdM1WV8Vp2I+fWs7Gu8xQN4XP+lkp
umlrDTOJV8B0vbce+JFYdSVWac1jDKznqfqtwbd7thhCbuMue3QlMwiViPk8yzp8nHgPa5kn/Hr/
fjX2v3c3XSKdhGnDRdJBji6b8/9BC/Iih4O9Tu1Da6Jgr/W54Aop2KC3gtR2xUOjj4V1nLtIGzcN
Yus/bOb/uYwtLFwCBhq5blu+zd7wX18e6GvpJ56uHxJNWUE0MlLiwGIzscu19WTE+uXv3+5/LWNb
cEsM3eUIZjMZ8+dfXw8LN/kIqW3jdAdeQ/JFv3y7mQ3TvhvdOv6HT/dff/9/LAMDaWbfHCnOgCXL
8tifG9mSPTjN6pP5kIDdZvcSVbQIiBGc32wNO/tiZ8lq3jy7VUeZCZsxiLeM5PQhs76A1WMQz0CK
kMfRNQXYKqjUdtAMpkYiXmVUGNJoDMy9BojRQUCPyF40DMxUG83xC6SYaOrx+9jGs8nJpdMN2+19
OjWzWFua7cnA8x3Yxn//GRv/hdpY3jRfrNB9Hi3LMv/6IUcO1sfBIJqgYSx5XljqS1h41HzXowNW
qFc1O05zSwFpfgq35wRS/G0+hMn93/8lfyxE//vTF7ZuMCXjW3f++EOsGl430bV8+j2gsmszJeST
FM2sLlmc9luHjGbnwW3t7B8onX881f9+XSiGJq4Rm0XyPxaiG1YGeKTs+dD647QrEuJA7JiQJ1DK
vzSuwH94yv5Y+///L0eWlQNXgZNq+Rj+4zecF4beE1ACxp4Led+zk3+keM72ccpOvVDOPk8bTC14
N1d2R8Hw9x/yHyfI8uqCB5tdVkuwaO//8SFHnu6pgt7rMM9WQlHYeuuKQcVt1DhdKz1mM7kxF6uL
qP7hlf9gm/z7lW0oA5zxjueJP8h3PsmbjIxc+wBXAE5yaGBSMDCK/BN67H+9Q96gC3kKEicwh79+
vmZqOVRSLECovPhuUq5DC8L1YFVINQ7UuG3toRWzuuf832gd/3qDwiEbQPiAMZ0/D2dARAQIlpNz
qAgvfhwHHKe9zsq7w4D1PhXxcBotJ9lhEycvBlTNP5AM/ovksHy1DpIajxYkNM7ov75xJF5Ht/Cn
HbrR7zQ05dHaUNrF7oowBuhCLdsbxT5hhQ1BDPDi0cD7CWISUZNxgMSow2JWyMTw75+4/8ZaLn8X
nAG+DR+ekvjj0lroIeRQWg4hP5q1N/KyCuyZDY/R0i5mrRGRztYWk09OeJhPRhBNpOL9/d/wx0Xy
r6/GcRFxLQvIg2v+8ZuzHUUAT8RXE80huq1uoMHzobA7ZcWbv3+p/3GaEDvA16AbPIPgnP76LXh1
4QEtSJyD38iRuZnWBFolm/vWM7JnPc2HfwCk/K+3BvMOrh04B0t4f/ygh34QYK54PVLKhsDrZ8n+
1BxjPkWr/r+/Na5HuET8gDmh/3jAqMkSDACxOFR0i4rJbmySpKDnkbZiXazHvBHG/4+z81iOG9m2
6BchAki4xLR8FUUjSpSbICRdCQlvE+7r34J6IoIMVuhFxx3cQTcIVNpz9l47v5b28tqyEbBO8TxA
oXK9PRlKVFGRCvtcJylNMvw140e3IFnt7Xd7ZVV2oMZJ3swTgGZWq4YF0We2R4fH+MSlIY4xXYpS
UY+8tSnIV3YaYX8BKmYne1NF6LSlL4Jfb/8NrwwdokskPa8l8cUTy6f4a2eokSLi4/Gcs0GTRO/7
AO3zzejOlK8GTQ3svk4MfX77mS+HDxwQmp4O+E9XMGqfPxPB8GxjOYvOhkPlMZtk9c6MFTIINo8r
n/jl6wUCrshC8CUGAy3C80fZhGVi75qjc0ef+DHkqe9MI/dx0YjoozaGqfr3lYeXg3/n+BZvJtdz
w+UAYwdzHZ3zYF60t3Tt0dJY6aH15IhykJDCb3l3izBlr7snjxBxefj3zwucmgY0sVuMiNWJeTZV
PjRBkp+zfOJqZ1LxM7ZcTMinc4qp/P3208SylD4/wPKeAWAgPDVs8eZqMRCEnyd67rJz7mqt9h34
PNQrgIZonnL2w/zqVktW16T7nzItfRKE6GEK2hfa5ywKkeYBVgXXbwc7mkHdKEHv5xNFDP3FD513
feIOF2KOp58iGd1PgDwqNKFDRi+uUB7DpsNJMO/ffqtXhqht8UPCylmQ+GuI+xDh8kbDk53jhtQ3
7j9RvDeDhqZ7p0v38d8fJoD8+44JwZRLx/NB6pCIBXpTZ2cbheC9m8BOQFlcHFGuVVfe6yV7lwVb
MOMh/gnWnHWQVZVjNMgLMzsj/9bIzXxhxBeXsiM+y1Z/tzuCiy9jmglETPksn4KaO+muG/shwAxI
p9Wt6pmAxKQZsAWjCPQ2ZHmBLnr7k1ivjSoQcfCRmbdcQFejypbMEzr/6dloNLmbk5FMJaJHT7eL
IgZ1EXEjwb0TV6Mg2tg1Pvq6Jpg1nAQlZ5ViuaP0glqvd0R3hWf0yuGCTc/3ObubgivM+srGKHUC
/MzpmVgBkOfcm4vyIkyNwmIswsDfjXkmv3S5C7ZN+4QEPXqVr3y+pQyiKz/oawMVHaYF14ntkYSq
52PHyF2PjGeM91GHgppKn+nfQULvpqOfJ+Z05WnLmWU915doI5cIGinEGog+BLaWCPGzc9tXqD5F
LXZU3ZOTT+d6Z6Dl2bVkCl6pALzyipAol9gbBiyvulrDcw8dveOiBkzGhUm+uHrHpBp3OCacK2e2
lzsyR1lzyTtb3hBE+POv6QzF5KjJc8/1XFJSCsIvc5W5P9zJuC/hvJyE35iHBBHjpQwpC1wZ88s8
X3/dv56+5sD1WZhOJpf4cyTF19qeAQy5/rxB9kFgtJ3Tie6Yi0agihvkzoLOfZF9eftvWF1kWI9Z
xUFfMu8BASItf/4BBqIDnDTtzHOJySg/QDGTzhHJbx8SW4heMzJrOwW/T2TfxuiF8/Ptx6/vEzyf
5YkaBUOLszvj7PnzDc9JncnjoioqSctCDIF3R2GvfZqof3tnYSflZbmzo0GsPPck4qgI8cuo0sYX
Vkl/02tVXF0014vRQoeDXrakWgScWta8OpOIZVunZnAuHJECC5PWU+/R1SGj0TvZIjBgJ2flwRvr
4WFeCrcSjRY5RKQS0kwpbvjfNWrneiYuf9LynaDkoALkCvb8Q9XsfBM0peAsa+19obks7/OwSPco
4NpTlquaQChx9UOs6jYe13fJ8YX54XEypkT2/KlpRxGzztP5PPDEeQeoavwd9ZJPYU0dlkuL7Jhz
Y0/JAwZt2jymNZTftNuU3UEhebw2Y9bn9CWCw+U7kEHFdcRfg4YzWrxdnFk5bRabivTUAo+gRVnp
j28Py9XHXl6bOwiXOfiMHrTv1QatZuDZ0k+578jJJrrabGmLZPmWJhGZMuxKNK+upamsliLPcbm1
cjymmED1k6LN809N36KZccyR5ttie9yYFt0VaFZw5r7Z5vhodME5Ro/XukP54+239VaflUezuxHK
xwbHzQTQzvNH4z/oMKLpkVATC41LX8bxHb73AhQxNpXM39mNrBIcw31+02Ray7vOt1Arp4OTTu8h
JnZ3JCrYzYepkLnaxvngfKki0J1fXW9EFNJrv0JrKPvwR01YfPoQi2l2T5Go4ofMkFaxJ410RNvo
T2CbiA2OStrhFOrQWiaq34uKJOG8KWuE6JABgx0JgnWL8BNx2VaptEfM7ToU6PsBhfa2Vxacv4Su
/v9opJbZ0c5K9UWXwgk3PdXW325lG09FChaMW+xJZ/W940+PJZlI2aaxuvRkZB46jL6jaXSfYPHA
yxZJVZzjrHK+hUUSfwBwQF+odq2kPEgdm/19HaEjPMQsLOKssSulezuoQ4ymgatPHLIwLwYFTOoP
b/94L4aqJ5aBGhAJRh4O9O3nv11Xg+AImnk8u1Zjf4LqJrc0vsJdQib4pvVHKvUVfsq3H/rnNPbX
zkWtBfK6wwIJgJ8C35/T3N+3yDFZZg3lzETOdrBrO7ZP8jn9mOxya87R/BtDofAmDuHvvCOkeutI
IyTXZIqTJ4TWgd4IUnKNXccdAoHnyM+HeSYo/Q29DfnVhlz4q87tAl54a6GBoLyxoHhF7zebDkFt
tkHUA6evo2edbDsnXfyAcQTKKSpDOmIICs2NLudoQPdEw3pj+RwXkSoYYbhnL9Vg0ajDI5noBdp6
5PbLQmLSePZRMd8N3dDVtAHz4KmPvRrfMFF0wZWvuLqres7yszGhyCvyqYn7q3IAUQMddXHhnZ3G
JYEzMto+2Ra25wZ4IqyAzp0crezKiWe14fss6CYnK1C3LKHQZ1crOqSLtHPQxGDfDPvvRl96PyFo
Ye7G/mbirunVjBZ3CL4JGoXXxs2fGNm/xg0XHhiklrlUZ5duwHq7H9wsW8ZKcG6UzPZG4N8RdV1u
goaOR/ugDS6Sojg5dvqlQ63Y9ObByLJbnfv4Trptz8wGAWf9XGhA6Zjj1R5PmKC29Zg9GQ7SYiQn
kde+98YhufJjvfxuvolETbBE08rgTPB8nhlR3YtAjf65ymf9WE1Fip5BhCGmLHOBA+bIWawtaCHn
LuwVQr23Z9xqmvOzLZVmONr0jTj8i9VYIbInCsHvuGcXJN/CnWBvFYoW8pCnBJKPtfVxsur0y9tP
Xe1Jf57K+ZvSGAdE8MHLX/XXNG/wmuR5b9Ib6+NPygSuRtIm2fVFhvdjqKuPTcs9YChLvY3r4h8L
qtKllEo1g/a2RU2VhLPnT1coUQ3Tn+XJG2f3lowpymKylVhGrqbArKbin0dRTocGzj8WuYbPH+Uo
OKKjzIOTiW9vwTfM7/oeK/YIoPGx7HLr+PaHXV1x/nseMb84kWi60wd8/rwgdNhnYC6cdKEwjAX0
WevJrN7PPaCEtx+1vr3+eZbjcF9c4hOZdavDTCMpmFYZfqIIadY7hc1wm/YpUIbZ8g9zGyKO4jC7
GewQb1iNbTedq+Z/b/8Rr73vcsmwgK2btChX7ytVzz4CKuw0N5m1Q4zdHKYsBlUY4hx/+1Grifrf
6y4PWdokwg1Wo6ZsUWw6opWnBKcJYmUvtG8Cu60BwOj5iIo+QOmo6EjBT7mytr72lpRUl7IO91fw
kc9/1cEtQvR6tjxZtd0edWvqY517AIqEd+3iujqy/XlLOi3A+YFqc1VeDdikj5suGIQ8tYYd/0jG
DFrTaMT7t7/lay8Ev4zBQxuYqvXqdqY5lE0Wtllc9pV/DgEBbAQdlb01l/2Vb7da4P57IfJEbZr/
NoX41VLD/Xsi1baTp2m0RtwpUeB9ioXysqOZQqXYJpkRiW0/Aea5MmBe/ZSUGhb4O/fbdVqWQnMm
6c9KfEwljl4ZAw08CO0W17DvrywyBApg7kWQy+dcd20GOTdlnLQ+zdc6PcrRzo550H+uk0huq2y2
Tv/84zkUwNk12DEC7qzPR2OjOn+U5Fmc/NnIT2ZWiluzGhexDSC0f3/UUn6msUCLG9jN80fNY2Lx
nw+MUzKYqO/qwjhVaefdmVIYP/79USycTDO66GyI60fpghYkzqEzMqjA2Rt5lYLXmnUrD3A6pHdl
9XxlBrA8czNzmAHE26yHZcO11w+TCIJM5G2hH03vpdEXOBJi+9+abMsM4CS4VKFA1LloE55/RN9M
5iYpaCSElgnYxjXlTYKz7x6cobxS0XxlstG6NSnfc2OwCJN8/qh8CN20dpWC3mlr+1S2UfvL5Iqn
jqQEILgxB6P3v8x1WV7Lj37le7ouU20RYKAyWl9XjBZ7FFUU42R1w4CIWITu17gQEVSp2QKA9M+D
hR41SuZlBjAVVgvy6NWIQIipPE92Xn1lldS//DJrI7Ad8T8Gcy4/H5lpgn88VF4U259/06rsVeo2
vXGanbLH/x3GPptPmgSnfgrV10iHGI/ffr3XfkYGCsNFMDbpJDx/ZBoMvRYlsGeaLDBtZaL3QUez
JInqe3tYsKg4r99+5CuL5dK9RPtAtZBry2rkmNNglUM2hCd3dlqchBOOnU1oiyi7sqS8slgi/mIr
tT1zGaOrz9lUg7ngkcJTN/nxT4llYca7GrE1ZKrP5j34u6i4sge98nKcMtm7lzxb3nIZvH8ddwHJ
zS6uUuNkT77hbg1dQLFRWhfmlam+7nb8GSzMcdRbNCrZvlefUSeUsoUnw5PoqzgG+2CIX/m41B8Y
xeyyqoIsvYnB0d+pXimSMQvbvjdB8s14L1gdTwl9R+CVFRfXKxKTV6YoFa2lV0tkBB9hdVbzBqps
fh3HZ6jBzcdSxiNmkSm+6416urJFrcu/ywVjudJIl9sNESXrqmblAVkCBiPPSUBqwAbLkPrSRjWs
MjJ2SvfbHKv6vfaN4X9wkgj3NVrQCCTCyA9dGlX45QABeP828v78TbSrkWpRkUPWuBp5hYHFy221
PNMQwoBtBsP7qrMKWktJi2IfqDR1sbdn1eqTL49k0WeHYbVaipur4WA2NpWlXAVnm9SKX4CScOrU
YfGOQtrXt58k1j2HP4+i6cARi8X/Rfe2M2LbrGBwnecydgE1uWaIuUI3nPsJpBweUy9PMm6zk2Jb
VSr6WYi5+I2auFZ3Caa5BTzaQz6I0Tc/BTQkwHSlaKs3KP9qzLsM+g+lquRNKUd54rqffHv7DVYL
w/Kt0I8tTXU+mEe0yfNJiijZCXur5Vv1g3XvmTnoM63Ho65D+FB5cS3p75XfhpQosskoc/lUhlfT
YYaKZELPlWf1n+tqHvVR1RIipA7dn2+/2/qu9t9A4J7EikfqMTe25y9XQ22jaDPKcy7q5BG7QYjD
OWlBzal0r8p5hu+43FsceuI3AF9QAJOseWU0/llbn1VpKOkxPNApwrniVrw6iUjlwdycIokCOC0Q
bFlaHjyMz5/tZJ4hc+X6F4icjpCBrI5vzBnq5T7KJhtBx9jcwzu3m9NQj/G7qA7M95ynvXiTlrb3
SMib9c1VUfRdkbTiAeSyzI+KqJD8AHPKV0cCyUz3/TiloX1uKmS/u3GIlfE5yCZAV3kUZ8024heZ
N05TIaqfokl9M9u+v5VOANHXMmuqZ5YSw1mhlPtWZfA7KEAzv8Bqi8m7rZIm9nfkJBAv6MR+fduR
dHE/Cc++TzK+/IbwSjVtKqmrfqNVkJiXtioAPla5az7oNOoep4b+69ZDOZ5vCpw2zvvWQUJ+IbbP
cYgeb2EIJfh+wHmMdXwXGmHzP23Phbfzukb0V36t18bMkjzv0jKQfw6Pz8dM1CFyDJQRnC2mwCkY
0Z8YFgSYSM24rForhBtqZbds1dahDwNjTxhxfEVE/dqysgQsByaym+UYuzqW25aqSdzIQ1rknr5B
Z+H8Ek2lSM7AJb/t/FDuteHSN9IElfK31baZb22O7Qse0JsfKrsGn+QpwGanzs1Fv40GP/viko0Y
IdbrvXBjGqrHCj/53XHgu1pXvuOLdYV7EgAkRjyqYGQgqwpbMbtRI9w0uqCrdo9tWpJHXQ+j+oBo
yyQkxcqLa0r7V5YWfjS0NGbgUWFba91g8zPSB2wqMo19GPVusZAekngcL1HRtsaVN1x+g/W05kFc
mvDfcQdd/py/jjfA53I7F/SRmgiqGFlMfvQlDWSPD7guBsBf4eTAYGxK7xslZKCVby9urz4eFQq3
bFQvcp1zLrupahHZBWfRxJhWLfadOFfEYHuDuc8ywIjgMLJ9pB3nypNX52RWEvwCnOj+BLXSaV5v
r6NSYYQW49xZ2YwrNVKY5x1Ztu+GVnn2oTUwexMhArLtyidf/8JLxCR1dpZzVnO29uWb/PXJR2c0
Sm10hNQWPSKDqJ7PlsVF0krd6YrCfP15l0eJpVIrOVASabjaF4dhjLQJ4e4ytZVxgEZsX6q8hg44
2S3XgqY/ybIJYUT457d/19fekfIswimmj8+R6fk7wtmdExcW30XGjbgB7YJRJuuxlDOyrvyQ6zm6
vCO7/iLx5XzKEH7+KAc8htYiJFq6ScUvu03mT2Em0ElwL/nZ+iAXr5wFXzQslidSuGTKSOpsaLWe
P7GPq7YpKzu/YH50xk1J0gKNrqqTmCndsJvfRVM9JTvcjf23ItcL+iyxwtscojTEghyf1rZ2vOJ3
VdbF7dRrAoNYEksi4JVVxZuWyyhJ9AAV0DcDC08T4d1VUet8J/0MH67w8+A33Xn5KPxEXjnov/Y1
mQxcstD/C9qIz9+ttDXNoEbnl5hrwDaoXdJsqbKdEqbKjWt38GvfHinL6eXvBWj5mJz/+FJLCwXp
8vMH9hUZb4zf/EL2mAQnppqbecjEuYMZsYch/T0cmvxICXzeF01gXnnd1e2O6xZPZ6NEw4Wy+MWd
KwxjPZROwuBB4vO9MwO8vnhc3fLKLXK92izP8Rb9wNJQMLngPH9LLaJ8ogicXxLh1lBNPNWomzlw
m3Npjxh5UhX2n+rc6swrD35lIi5CP1TwOKdQiaw+ryAD2ylZ4i92nS+EKSjbPnbojmgAwsNye//2
r/nyPVnXWNiQTTMAX6znXiNEhiAzueSyk48xrF59zorWqDH8dskDaVDZqbesPrwyiv67ozwfR/+t
qCzq/I6sPM+/8CjmWFrKTi5DbZV7koGnYyCybAeqoD37kznuDD+Zj6Vt978gyvU72Clfk2l0PzZQ
js/OTP/IHgRpKTlNfDe1gkeRaIysrVdAY7e9VJzLOZB3Tdm097gKfNIKvewWHnH8ITNV9iFXqXOC
5zSQsJLCs3KK5kdCksd+aKfpBs5VgM+ZlaLF2Z2kGeCbPrzDfAbhxNEXB1nDTjejs53jZAl97uxt
g2l0g2XW+TqXBBTR4hK7pjVM2CV4Y8duCs8N3PET5AkD0EPNtViPMTkW9qQol0uQtn3uw5+JGgOX
qp9XTyWCnm3k9zXmdMWVWkTC+CUbNW9kTXbIuKRfCDTR2NldyAlT5V9CDd+FhFXOzIMDbFHawxOc
heIpBDGCV1RxFxn8frrADoIWV6mFQ+tCS9+ZSWHu3D6GOjO48gMeLpuP3A7WnTLS6mkIK/BOJTCE
rovN7TgP0zkKi/rJKBPrVk/1Ej4SYUGvGg22aZbzySyz6uCZ4e9Ihv3tNBvWKZ/88BFjT32gAAfa
PkcT8ej39vx7gB0GKUOIWydFTtskbjZvDdRtA3kjpblLvPwDYSn1B20KdUMjbPw+DZqYFjfXn4ak
G36A44wRdTrVobTbjDnE0Ai9FDOwavKNF+N2zdIE1ibxgDvTzDuYvyXJTe0MfnmIQ8AMRdgfHYJW
j4T3YLzNwbo/+JUgiMDmTo1piYqgnUbvKC6NB6sv5NHtHHVJ41Y/kmqUbimG9LvYdX5HuPrOaGrc
c+hh2qPvHB7dKH5nDFm+I9XKPjs4penGmi3xblPxo2raBlg737wuQSz5DrAOmddkDrtdhQ4DpVwV
g+m0s5HjeEK6QRC2VQpLVlUn6DC/tM0yYeVYT2k4AWsnHYrUhaF6iLq+Pve9IX/iD3T0hjyGXG/d
Sg+gdZz+yRiSCaqKEbzP/ACQr1X63j6yZL1noaN0Ujr1xcOmgryi7u+gUYV7q2u+T2YTnMoGLLoJ
LOsMzdUHhRcXh5kkv7OTjeYOG8aAKCQv7pmG/VG2iDYa/Dc7ErOSU1/L4j5D8H9PUKbHKy80S2ZE
ed+Prr0vQJ8iwV/QgZD1tlUcwqQKWpf1V0DtLyPIKrFhdr/6vk62aTTMnwyc0Vt7QnFsZbijyxb/
PHay761sfxIYp49UqyLQPRU0GPyWB98K5wcu7OYdBMqfKpGfgLkUxykiSR63rz7oyMoPHQsBpNOU
KyQFtPhCuAORKXjJAZ2YJI3godnZVeiTSVZ0e88cvlVu0T5GmUwEhO/G2KZunRIX1KkbJwRqiYtQ
7Msa51c6YIAHk4HZ3WKlU9omNTl6Qmvi7PNxQZ9H1feY6zHXb9mPxJlD/ioTpd8lJNizAhUEknSC
jBX4Vk/gG0G0a9AcnWEnuzGZwrsgSYYfHtyQceu20tgbfdfuemsiZCwpEKwTEUqemSI1iTxNDPFN
/DAa9EE33FU9onpImTUnWjNQyX/B1kkenBzWFFuK3hWV/ZnetPVjJh7iHoN4uLEN07rxZNIArEr8
L/7A7TCIsi+DA9MhAZ+/U+5ElFqWkmFsWO6tV2EIEpHdweyd8+MQxJDxbTxmhcN/xKCRB7M4Gh/D
skruufWmx6hu0r1oVVhsirSXexp/7aX3R+tRW/1wKYgTIEsFCEVQlvYBznG0TWO46a4bw10Cv7ub
qILtwogwW6ut3/s5FoFG05o0TPXoBiOpWoZhdI8FoQ6kPsryfzLp7UftMzrFEFfEOlKnqgG87ElU
tCG5LdPQCknDABOvt5HSwbuom7udTp3iXS8t71SQBkCTHke/UWtr7xYwDYo2tDYlNpqDTyTP1lOz
oCmV6Eseq+aAOy855HC5dsRXxUQlAXhr59C5GTWDxCHp/AL/BMwySoS9h77iYAygrky7i095JuxT
pQ25M5AnXzJC7W4nuyTHwLLIBwlZuZtFnTP37Xyyc2vg/44/mM7Lb8SwIrCtPVZuU2ySMZCfET02
ezebKFVZJeS7LDM/OANhVU5ZLYrSqX0sEJlvmtoGqSnz5ORVo08BxW0+cIqqdmJK0m0MBWvaiGQo
SWOCr7mtWKpPdie77RzY/YEs2fowlLEPqaW0K4ItCPqaE3NYcp0WV3fgQVmbiMgKAmtP0YssdcIl
dlNNdobh8t1alQiIc/O0oS/x252x6xfKSfiApQ09FevDYfCi5qlPEm9D9AQnZtcoDtSboOlOTbDr
S8f8OlmT9aXpYcwU8fAB8G/xznLTTwxxAPxR2n2UhKeczcrIQDaN3kNjFeU+dObsEJCmua3rJSA+
HuV7RKLmuxhF2KOTW+2XrrAAAxYxcDF03CHG7oHGkhtV1V7QZNqBHoqP4PLg8hphytbKSqXL1r+U
nl18ydCxfPFdsWAU7JAugz8O6gHIuPrsxQtCU4Noox/HOgGDedeMDaKUOG3AvQcUiXM9hnfAoEDK
ZPa0o7U3nqXVE0+g6tu4nJx9VzF6JJvszTgXPXhIAn17D/NjGvFqI27c00Dx6JSHA8nNcQQSu6an
dUP2vPifMxJSpc2+ABNUj8eoLJzPqmu4E1mmOiQcoI/OpMMzKRUQsgICjZIqHSBljrCGNxpMY7up
VSB3XivIWYj9Hnqsbt4HOJ6fOBxaD0YCAI5gRfg1OoIvG0QBOBjAS+zy9MwywwJKjakxAXd07kgI
PKvWHB4C5XFKGcDpj7PsWVtrgUa1FVsaJ/6jMmx5cFVinNo0JIFItKAgxTDtTXDcC/luoUyyzrQc
ve+5nZP0nlfGw2ADjiK1A+bOiErcowG7MZ05J6Hdc25QekB4Bip78ohYPSeULrdSEA5QWFFD6Eom
3qUIhz5XEWkH3N3yc+oraGMjx5+q9/CdAmj54E0uf1oQlg81VfS9lLo+xmM379yOo50t5s+dGEgC
w3+B1WYsvX0y5eYWEH137wDo39P6MPZp6wJPna1g542xuEBD9HYkQmT7Zk6zI2sAHNrKmbdRDQ7K
aARwJDNz3ocIxncN5bwP/QRPMiOT9FDbDtsKhJtt3ZPGIQpz2hFmEEEtKvsnMsCsm7xW0I8KwFvb
Dsw41diCGTcSGOjLQmKXJ+dik4NP2PZNan/p+1YdE8SD6SbJvOGGnnZ/GIpZXShFQIjSmIPSMYZ0
GWIddTNn3tNQwn5u2e2j4Lhxi+dJPgzVoG5YCKDgMwf25dCCI6rhhZJEF32HaswBi6zh8BYCuM+x
qn2iEJCQbxDk4bGhIE8YCQzbiivlKQdSdFGu0Z/9KiZmZRJSWyiWifOJbfgKCAfFRxKLonvGdH8c
Fh/k6PQMDn+SF434b1+YKByhbOpTZGhw6bJU0efKWJpPnukeVecsyNHCfmeZnUt5uaByJlR50J5b
bcwZ6jyGwxQrJwEYrE9JeOSzTLcUZpx7VxNx7Uc+m/zcmvvALIKvLKjhvCPHtd3WwivPQymafVNx
c5tklEIgnvO9BQcPDByHDuUSMkAoq3ciHkA+GjQxN5zA5n2O7+wpFcvdIcoYg1o172pHyBt3GFm3
nGmmfTL19bZyvQGijZpZ5fiMAHCKgSnd6o+WAIm3dYJuPNV+014wpczbvgeW4DWpcZJ2kxEcPQy7
LO3cIyLt7HY2ZhtFMQGGiLo80NXkLwLS8D6Mbq8uQwh8GHJOfEgrIMVdWHxCkUXGptPIG8T8CWf/
qTi4kRke0zlJOJNRg3X6vP0NvV5fMIgke69X5gfDAS3GFnVvVArYPOi27x6BHbuhn5wDIQ2kK81h
wbLWkEM3g/05TXVD9zZtf5V54B2l7sJjGUFAzktP7QeWjJ1vMMtsome/D2NJivuykgVdOX9kgxYf
Maz3hEuww2e9Hh7IdjDule8QhDqb3AZ7s3joZrTWHsyko1dW/q0BIP8p6r0lM7RhDxd5yLUuBAIw
eBWRZtCvh7Kz91MKHIfs0fu6KLsSXGuizjnBFw8l0Nl9nAqKsh6RvMAQuTaGUX9TJVW1s1ruiqVd
FD+5PgXbGQPOh8YC6q3wCW5ixw3BmQ/5nnaJcxwgdi3kO1J0i8L8kqa1M5/8IgADpHrIhgFZGW6q
/Sv1iJcFUAc1HBzGABW9eFFNF5ipWFFJdA1DDISdj2GKhkx7iDKP5O2UG9jcR9m58vPyypNfFtIo
Q1DqQc+Jidxal16DIEuDBPXdxax8/z1K4fKW3HT/c6MbZrNyisPblZeXhZ5FqkpLCkoOrZa1X8No
iF8ul8Um8cA5mlVRfpHdYMBf7fLxSrXlRXuJgh0Pw6yKBpdm+NoLpenjZlXBxSUIXDVviSwkkijQ
zq2qE/OctE0MWxOu5UYvhOVkYJBqBK3f337l14pNNn4DClxYRMXaMouVVidtEqcXWjLJTRCUvdwM
3jBlrHIBOTDI+OdfxDJO1/TyL6uGnAWxd+OPwaTmrZ0OnLNnn9Umveiu1j9DPUy7BnLlFUHWq0/B
hQMfByMere3nFS3cN03GFg6utOqt9547yNvOI/fx7Y/4ctxItnvaA4gbsOP7q+4yyisXi3OtLjLK
h6+zdFIiCckYc8Qs3v8/HkUFFMDRn3796oXI/e3rgVDlS5/2+a0AGH0ce1NdfFFfEzi//HYgbhbN
C2YGmgIvLP9jKAmhi+NL4znDT90mvr/VTRNcM2i9NL5bsI9QHFDyXCTp1qrsaBhaVKk/qUsNTuxO
xyy2QuBKD8rARoIvshsd1hxd6yDcZ24NfM9d4m/14H1tOLUzdcr0KW8EPOKi9E5DhWfGiEd9SLBQ
7b1mIKu5tHywt3lAWk2i6vqgZRZd+Wle+14oNRdVFWJNZ02AKOflnJAN8YVSZdhCzPegJOpZTf+M
AVq+F8oJl7u+i3dwGY5/Nb+yEGycV6QxVcWcWEwCrM+EqqgDARVEiHKM3RE4YD+Rl25c6RO9XC0W
L+8y2Ok1uqxgz58c5x2mKM0vkGYF943S7EyYl20O6SjjV/wxBBzFNlOrrmonXpti3CBxDVLhYJqt
phjAOx96c51dJiO176IG8xz9H/0wDJhG355if8rcz8vgAeo4Njr2HdSU/uotjYmjCBXW7KKcGG+T
0zfhkxdS793llBaSW3tsu3dFBmJuzozsu59MfAU5BM2vcTQHfHpjPcO21cn8e87t8KOTZbh883Rq
P2iZTh85Q4LT8yJlcBCfK27hfeti0n37NV7ZYAJ0wEvDZFlmfXc1THzsv5kKouQi6Gn89CzH/0z+
g/07b4zuoo04C7dm5IfVKcckRngUjiok9UAufr79h0AAY1isPihN2sUKiV4akeOqIdaHtBcHk32c
fpi1G0QX7QqSlQ9ZvlQAQl3uGvi9Oyskl6owlquTakYIviTtmIBo35GwQKaj5x4rXfaHxG64/cxU
8Tq6BVyfctgc/PsMRCpNigxOUgOoRoUjx0aTe9FdTOvwKBpJ/GFIyEvH1rsP4iL9VRmT3scz2Zyy
jsi8q8ksg2okd6qow9sMLj/JDMghFTeXQ2+mpDZiwHsoKvQs7iS6S51xSXGnkpjHNElvsrA3T83I
fd/BsvnL1hSFlwrcHi3ttFzW0v1Yxdkpod98mpEJYL42kXma1R4j4ngEcMSpj9Pw+1Rwvk+lPRLR
TsBRFwftjeXU46USbnKjIHwVe1J+ciqAltqmqrD3VGC+m9RHH+LStXdxKLMbAAsJ6SMDGchmRwqz
kaA5zLR/F9C02xoshDu3XSQliqiv2FlSCCYiohruAockm0zU0lbxOAYwZvMFFTq5ZDbZAblvUCOc
c9s140eEjuYBrclwEopL3li5NoyS4YepaJ24skRciBsOekqWP+ig8In/6DxoJp6n64jrYN3D6c7n
eOsTnLhpSEbZ9EVc346WWd7AOQ7hYafB2dejfYdT2701Sa9y8Eso/ZPkmvquGZxm18ehuaGuERF6
AVOB6GuHolSpLf9DjRpq0ywOYFisnwgeJT0qHqt78rbAC0/dtHe9sD5pWLCnauD6XptF+65sYWNg
94uWfDX/Pk0662z2LheOZnD38xASJ5b6HgDkqIGxT1uC4ExKDFPQ3wcVRckq8T42/oA3E1cddpKq
OxnIH6kh2Oo3jCDvG5tazy2bdtrnVFuCa338MLRx+JgZIrmBHh0f4moCIkTCYB13P2QbhBedGjkx
RWDC+ySwqAdKRr5nUVEwFTDbehLmrlDCIBOpNc8TyX9g3+GeRgVz3CTIetuPmsyEwWvpT/wfZ+ex
Izeydd0nIkBvpnRpKyurVH5ClBy9t8Gn/xZ1/8FVSVDh/kD3pKEWM5lkxIlz9l67tU7GomXIRgSZ
Z12itiEysDSIe6HtyPItObXkIrBoZd7k80xTLJdBLbMF4hJmLIcKp30VFAVnZD0RFidHeVfKxkl8
oBnqU1LR6MnWxfKJmRmOUTbEZzp22E6bwXi0yHCnJwHbu8Ll/O7QmHWtrhHEHTvSOV01Ot1K01+c
bsG9bYzWrk5r60bmob4mmJBux8Iqzzzj8u0qFvMuYgZzUeKh9SNiYx8Smq5+k6z1gWFMexpp7XmQ
oERAZnRDN3OwQqLuX/Ma/cGCdy1gMln/AJh9WzM6vZCwbp0GiconN8m/0toemCx/1NZaWtGdXRHN
hi7CXK2e+AxHsOKbfRFkymzdVBxanuvOMm9sZ2xCJmlKGLM03sXZ1F5yibR4xj2MH8X6DElYeic4
UN0vGoFqTlKWXxJkdDzXZuKthtac6jnS95kqERkOl/ZmUkdBq6NSXkyhNi9YT+mwCcKlWtKCAjWR
XqtGh543vLYd7FWpIAJx4E5yD0sllIQtKJkInzRhB577SncCW64IVf73sv9nrUDNaGw+Gbhc2/z8
91qBTa7vKmXJjjRgq7MYzAXdfF34yGbEuR2sksJ1zj8TgP9ZJyBfAeNAfWTiz9E+1JIdyOkZNjd5
TKRUPW12NugSMntduA6LPtykal7KhyGXqmNRmACumzqV94TfEQgRQwdn5SYR87tGu+kxqwwqx3IC
S//JvdF+OUE+bombpIi6F+0EYILf746qMiYvB0c66MMW/pLl6fjoNAw52HmYF2A82E32yA9ulDZJ
1HI1HCV4W9+aZmSIAnuXYWwpUvU5R9WM0XtSIYySsUPASvmtkLY0qQyvbq9KvZtqgMZhpr8DYxLB
IOC/ZxWCCYLSxlctyizXKSrxiMyxuilR2GzZh6SoY3tlgJXXw45KCf4hRekBEoeEns36VhIbTnir
aYYLDvCwK8fcX7qZWa7ljGHVE4USlzXR9JH4OcZkUGuKlFtbqAwWdV2I4Y5u9PdanbTzbBE9vNaS
FJoRlGZFI6KII1R66ntI7W6r8Kox3KFcIN2R2fcW7MeIz/ZQ2fSBSrhqiERZ9taSYWw0bZFviTwf
+qQ0YR6so5/lkESmIhsuLclrT9xlGtRy/q0yNazvYyHTiEcyo1GV+a0s/bQkUOt5oq23phVJd+ak
KmdtIDZt7JCbusm03jkZmTmVAOFcd8SU16uZBkTnEsM156VXlll7Kpp4CaNCivzUxoTfAMD220X9
CWhlCW2SH8gfoKsQV6Z9r2hNcZo52wRNTS8A4LbtReMYE2azmrcjI4LcX2sS7ZTFSe8isgI8FLm5
Q2hyTqIYcLazGkctP5exsdCneDgz466CDeHgSzDcz5U1SPS1kY9ldLdp58ktSQNJfkwc4EZ6PRau
UjCzWts187uVOPDGVMiR6ORyRwEx7wDrLY/zMqT3Zj2II7c+vxdtk144Og5oiyLTjQq6Zq1U5k+R
UYwehHeKGUMiT7lC80tStAjI4ZTdTKbZ3KaExPZmLQWc/EglAXoOuCy2/S4Rsx+NybQjZVw6d+kq
X6UhNcKJtBSP/UG5EuJOM5TG3S6zhsFLo5LIn0IxgxUC1sUp1CFxJcsuUIAoeetFS49/LStGfkJp
2PKyZXXxy64DFEYn9FzoNod2DbI7XO/rmgsyGeOZ4PnFWUlqb80mrNYayY8MzZCvNScw6klgbztd
B3KL4HufT2pLrKQln+nTSO9SR8iVW6YT60dCRFvtc5Jmz+xlWRyzdhgeSwRonsLkyk0lBAJa1S33
k6QoO1KLTahJwrmUGn1FqNpkzA2mDtw8TknDMycfhFPpp6TEeJa2iBNBNZQ+ekUeHe+UJ2SkZnT7
lb3UULL15TS+xDGDMxB3HZlGbfFG2C7VYOY0z4Rn5ocizfWwksh2Q0FKWIBVd9Pt0PE/62Vl+NoQ
FaGRk1JERi89AJothueYTGstLgh4riALbIgrFUtpt4IKMy09IkG52favDnUvZmEQiAd2VcuTLKvY
K12zHqpVHv3BThn6Iqh6NFag6JbQ58Jd7Fl+juKuuRFitA5VLusPAMnjvZYL7ZGO4Gsqw0Zx17nL
XsBPMKtugIa9MFvq79k+y1M/0Ftd5sEiVwNIomuh+QtZMompiZ2Z2EW5DDrEBd689rxEaFrejTG3
3vvVWX5mco/8h+Y85fiQBHnZK2wCMto5tZnPm4LyqbJI0zLURA7IWyv9BRSTj7XvodUNOtWNQq5F
XaqEjSkLUiBVn0ORk4xQlurLrAD3WisSdbJW6Y5dha9Mo2G9i7KRJPC85C+QeslwrayWv1tmiStY
jaxDKcna89Qt37toIjG4ZBajTo70NluOs1NLrd3B2c6f4lpaD6aaG1fDzuxrzygKxQG5xlPRGQSN
b3D1GNG4liysJs7SBLOkkgvXkjdHs88hXb6Tx73WCPnQZ1191teFDFj0CUinIBP5dLdncgEGLpoa
ua8ubeJ31fgW6936mBTjetT66A3AgRbOil6R7CXXuxbXTcgwtnd7tE5UyoCDhSbx1TRin6LZlHZy
K9tXsjqni9RHFkEtY7TvimG9JVy0uEqNFAUphiVC0IqsYjC0Fi95kn9GgfvDOGWgkdgO/+jGHfzS
H53ZtqOmWjkN0qEv5eShiqXGZf1sn4pWLN9W1DeuiDIIFRCQPQyQJC6V6RIas5W501SIx/+5hgKM
RxcChSXNUvNDlcA4i/E/0pNjY2nRQZLF0vgU/NbD0rcqKZjaeK/CH/yMwvyX8zpaTvp+Ju0eqIEf
GiB6MqHfs+f4SFIawRwLQHpjJZHezdqxfibPXEH8JcqwSfrnuSWz9t/f+pdi/UNxhFGAaYO86YP/
ZIIshb1YfZkca222EcK0Y/ZDz2z9gh+qOEWK3Z96mXA49hU5uUzWWHyhZUWW0WiOd1UMUI7FsUYZ
xnj7oYOdlV4J9NRdGEXGi0KQnPFJPffHiISGLLUc07ANp8FR/fdqrun4JsPQoCqLBkaAc2N0M83I
lIzCasmFzxRrMV0qYuolsPmoAv99x/4YlNCQA6Iim6D2HSxcWy3+Xx3BvqUgtjNL4hGR2G91+g6R
CzRo/aliNR5ZufTkk0r7j0J7e0ko7+kC4uCixv/9kl1RDaiKYJEjmqtvzRpd2cxqdxOTD/JJY/XP
SxkyOur/wMOQpX74dg1WI/Yg3snBlh8ToUq4lFQpCVF69j//fSN/9Zp/e/S2OwmijBWbGRAW9d+/
VjX3MUPOSDoAf9po7tYtmvT+Yglt8XU1ZUhR0Fyh5/KgyKPiWgMFoUamV/Dvz/HnA7U1H1HGm3xv
BZfF7x9jbFr0REnDMab8Fd1lxdV0JOavfte6kcYd/ZstVFvk9oOZEc/+yfP0Z++QXxcQHBp9rOTg
Qz/chqRoiAhuBnHgkWdkOwmEfwXsXSGtTtiuEYNRyOOIIHPSf9lLHkFK6Y//vgd/eajpGkJzZtHl
iPRxFVJ7JqQM4p0DVdg0e8tYGNcWK/ssWvNNWlpyYP/nC3JQwzwMjghsxUdHogxiXWRG5hzmNkMI
tXbND8JWyZ+rC2PA52WL8N8X/MuDzWBzGwTyE2Pz+LC8W1ZP/3HSrQOG2WIIiobelU/6DaccpG/z
Z9/vj2WdeC+VlYrmvcYw9aOXrOeBwnEl7AO9GNO1jQHuh63OIcez8tLMy9XuK9LMCmvZFUsSfzI7
2DaND28WDgVMNOyr/KwfTQpCNGTGGpp1yNTSvuLmyL9Iq1A/ucpfHhqKbmAjGDCw7/+aNf3XSrhO
a11OHEkPk7BRd2R9Qjr3AAeLgEGadF/I6KEm//fP+Eeng/uqO7BmbNZ+vtqH9cli4q+KPCVTtrLr
u0ihuUXWUJHfrZDKCB7T1+mqVAPdxn9f989iZXtLTUqDrY3BMvzhwo0QMu9nJQ4DDgVSR+neYU3S
wpwQUWYT3Velc9o3W9SWTy5vvHP6ivOVsIwTi9j8yaj1L0sWdwGXv755iGRz+2X+686LFufXBFjn
IBR6vNaiK17TVPFNanDsqiZJECmuNcdc7j91u2+r0cdHi0MFIw4Q+jriqt8vnVRjg44s5dwkkIV1
Z5rayMXyppX9nmbRyZHb1etymvbz9Mkr/LdvjW2aadxmSuED/H5pGzuhEbX89kIfzdUXUxz9wErp
oNpT1+nNkutad6NUigrXsKS2/MR783GhtgF+mPAEAF7Jm0bi4103iGQE4mgIQk4tCdJ8aGZl/b2c
SNQiu1EneFMbOaSQfy0KlbROvMm7fz+FH97rX59ge/YA2PIPYoXf78BQ9kO/9Ca8xw7iDwf+iHwy
rUrrT2vzD+/2f65EecMgyubnNrbf4r+esJ4b0Mco8vZ50gCAH6ZtYoJS7pZDPRG1KW2QICL91G8I
YXw0my6+5OgeQXc4Luu9RKpdnt7FM+lrJPdZEnnhpW58sgB9eCB+fUikKtwHHkfYKB/eSaCbSzPq
EB0cK5HDalj6IwVSVW6kxfVBTRqC8ga782c9KT659Ift5D+XZkHYWEgAbz6uQ6xvsVaYPAum1i8Y
htf1lz2cAfmkGZ8Ykz+yTf/fxWDNYO9V0Tx8ePDHGmOBo61inzqt9p2E6WtW0wPMusF2W4S2KEeL
+rbs7ft6Kb5MwxiwARzwEHHwn86jjGq7JS7ZiDiXF4TQxU0w6dLNOrLBz6tH2MAZV8o+cpqzUpRf
IlXcpovxBcOlLxfljVNamF1e13YhtLE4y2seCP7XrOQZ7yzMAHQZi4cW4I+2jOcS1VYl9191mgr0
CswDdK+BPNjoQoJTqBK1SMzgFmisJ2SotcSdDw0zBahcqCZtfIhJP9KubigCxkCtFkKiurncR7r1
Ko1L/sma8rEI/XVvmVVxEJURrdAY+v1B75raLsfREXvMVMIdRs3Z43AwQoKHrH2dm5lrJbrzRU1b
BqmA/sJeoHsGvEan4t8v998eKXY3jhWcKogp+bCoZ0RroAvKeLmrgpm1Phj0fhBP1i8aiO+v/77Y
9mr81zK+fW2qL7CEbKMbIOXD+21HC0Hvc63si0H9wkSwTvwBciiehHrIj9juAzpq+Sff8OMm+p+r
2hTbWP0pMnX195tN5o9CoiwmqEUZZeQiWwCQR6BNg+65mnPyF9VBjvbTOlCQwZNBELpkjJBIRBZt
xaYWxbmvoL+Y/X/fjr8td9TgDkfLLXnnIy1i5aEda8Zo+wy9B/6IVk/eASF0pIi3ukJccCZd/z+u
CDEGi+Ovs/+HH8BM4ybFw77uyWeQoZPP63Sj9XZz56DOJnhc1yX7k9v/l9+cH9rekBxU+nhXf7/7
M0LZMdVLpuZKGtGacmxGNFLz2Cco/9VmXA91YVufWLr/9lTD4AC4hN4az/OHp7rWbUZ6SCr3k9ZL
lzGa0tZrtVF+l/LiM5bUn9fCMAGSFRfAhv0wPlyr6gya2ktk7RNioOH30ribvLrpjM6vJ+nTRLg/
H5rta20wAlOlF/HRe6zmbdrOY5EfFAlAB8Xut3wepBd6WL1fKXoU/q9PzIbl4pdjy7GovT6cYMDG
Y7ghF/mAM3hV3JwyGBOgSSo3Rpd9i4DmkwsyytuquQ/LBJgaavxtlaA59EEK5FSjPDtGgVh6JfR7
qhZIOWgqsF2D6qpPqtFfGhn3ZcUz7JqLcYrX+gFxsT+XjIvgJPS9CGXoxrXzWmTmq1yTPCzhSdMw
UVyWBtSxZlJHysZjHD/pSv5SO7TpjWSvS4jdTUugpqhfLLq6NdvMGI0/G6duER7U6DZL+Z6szUta
T8HQf7eX/qD1yl3P3tI05ZlAEI+o7CCZ7W9GJ78ZBIp5Lap9JPYjURvd+kWX8ebYPElBWeSnRpSj
S1bq1xHVQ7DI3YMew3LojTtFS3fwmn9KyQrRuBrVDRUDZzsRZ/QSx0JUd7QWaI0rww1bo7+Y63Ep
y7ORVpzlzWPUyGen7l/WwborYiPU1S6E2FhiuGIWbOT5tim2GF3hcrvW2lSn2FggwxT5vSTHTMtV
ZPUL+WRl/WVd6zuh5W99znZV16QXrwENucOAhbEyXmAS75O0Y/riNB5uqed4WW7MGIRNNF4ro/by
Fvm2LS9ItZUnq+8R5UTzxbR7PAnZY1w2r9raBbmK49gp94z5U5cta/gVUM/KSdsr9TORaHsj0Z+B
pOSeUWs4odQ1AABVe2mXHJ1eCmdNvozopoOCzXzfJ9M9TujWE4V1P8m14XXknYUVW+olkS0fdMad
IktiZ1cM5Qodv0ZZoZSFx+ROYg0LOxp2tQVLyLbmp36BhS4ZJzlJc3dURHNQJ7PGId4a7lrr85Wh
y5tipy96vVyZVn2BsX+p6pWiaBsmTlXFbHN0Thzd/VrDlEJ8QIwQCVWFZCRHtSJuVfR41SozW/Ga
FBstFNqIisdLacqfK2mPQW+rT1auvsiSeU6Lel/aHbMMQ/65MggU6vwa2fXjgIevBiC0YsJjtu2b
5nS0O4enoyDAVmxHBxmZSEJoTrFEQZULM0jrNTRF90i67j1AjBR9Uc+UDOurK5W8Z1G1Er/YE2dN
gNpFyyO8ggNvprIUhLib3bMxb66TeocvarqfyQEK64rjiiPKbzPAVa7CWhEhe+WhGrBb28QVt7Lq
aZq4dH1+VebouHZm8cA8/D22NlB5xkDUyKfVl2MS3clz9RjgF7DIgZMX0UBSdiV5fcSEsWPQuwxZ
7iaWjQqIWN256e5IKHaC0kJoFRECz1CmifnQ/IrMRT15JBtDM+AO0u4q/cQZ5FNEQN9FYcjoyvmq
+kRA+rHIySWW5XVvNAO8Ch0WfownASHV1ssxtCLc9rO9I3edi1AG0r4lvso1RPJx5IG37PmqlOlL
rSu3iT0cDaWkw6+w2ar8B4b3WbE+pVrsD5iL3Ui2noxsbYH8ip6R8rR4lWTdKTrnuzmOhgCYW/5D
tuNHA52sD9mtwTsYf9El0Eyzecj4xHq7/CzS5M42sQAC+/T0SvvWENettwasdvhVGPq0b3FW4Naq
GjUA/JL40I1tnNYpYkYFpjLwqF3ewG3K0A9as8w8uunXC6E1mSczGRhr5a6sswO74s9WrTG5EeCo
KOX3brOWlMndWo/nOFdOUYxtacaa7dG5rvxsnU5kFeDoTYNaKyoPOavksqt4UZmdeTZv1jLOvKY1
t+R67ZKaTO+L1iJQfLAdd5a5c1Xf7Fl3v1XEyzMSyJ57w3rZUvyiXntwAEod7AqzEyrj2K4pK8nB
K7m4i/H9kiiM85quNxGQ2as364zJNSSA7pYJrRfWGBh5bd/gCtqDfPLWWA+yHjlsVE6B4szhkFgn
QkO+FYMAPmgctHZCE9Dp3/GH7WaS7AH+jZ6VR6rv2GNyaMs23fTLX/soY6OImLWTCWQjyOq73KuH
OLtrk9nLnOimEovfREvQdO3Vrtqv2QYpXqcrwfKJi1LiXTdFOMGk9eto+sqQ8MHJpi9dtLbH3rbQ
CJK04mtS/7CQD73LbVhBeFjpW1hwzrXk1OTSXRGlB8Nc35RZtn3LYCEb1ui0LvG71TbHKov7Y2Xp
z9UULb5IMXeRhI3tL8pqV6lwWGKzUvd6Y1zTsibVOT+nsfOMLMPjuOJTQRwWHg4m4um7NjH1dpT2
mqQi0Lr6i62JPVvAvjPVq9bpz4YkXfVBUEjEL06vvk6W8kBuQOYiw0cU0N3Ea3U/1AoRZ0YRFgZ1
R6Ne8WQ/j2MfDFKPRrTBiWOaydlpFs0Fb6tTcqkh2psd4yLbHUwMeqpgsL1Y1X1a9iGy4u+JHmnY
kuO9que9W8/ifumdJRyneWfnLTbq4VQkne2NuKc9pcNnLeSnUVcvlJqtKwusopltvsi5/iDVMcpE
hdd8Ha3ZjRdy7PRGZ3FY5Mh3OoXeNm4Ur15F6hVDmrxgQdZcqtDF0ybBoDSnyV2XeYbbpbGQCjqj
t0LpvdAZL1W3BF7J9NiC6gXEwPAL4HI7PY+I+27R1JRVmbyqJQ0oI7MjYAcVjEtND0G/KS4hExMc
BuVBsZIGwznxjB3zdJcMGmzlGYtiNVWZt6j294LDLiJOEx7QlISy0fQ+eheYxPg+DQgE6OJ68h0i
4P2ujGLOc1QwWA6oNw6M9tb6BHNXNk+c+eJA0vQHte6f0CIALcMR5pK+XvtaVz6n1nJL1/+ukHKs
rrl0m/U5ilANzWKkIeFR0nULh7dsd2kppbHvDV5iZ7pvIoK92SZSXhsnp0GWzrAFn6cI3lyCdqee
R1QMGFFx8/LnzBxvp35pW+OqqNkLyMEbc5VOk5Tc9vFwieXmIuELM5vmyj42uogJHrJ2WXwScshf
N97jKd6t2IJR7iFwEdPmJtPHUz9Wt3oVh2qC8GrCyrDDnB1aUrOLxq5lcNQ/mWX0nYpGIf7JeG+1
+t7IurNlZ8+jVFymubmlV/tqRippecoP7IIgLIofm+MCyWDvFoQkQa3YNXEcmoV9k1cG+aQOXOG8
615Zj35oTEo3LeITZ9PUs5URzyfKsbwtYCwrytPKh6qSBZ/yUFJtRvwhzVgSFu+ZAX77VSSwkYzV
Dglt3sX58mNEa+mpSraEpGiB17JKz2ZByW3ASYvDKHb6UUGzCPI5kS+qORMcp4+viT3yEBCfGIzJ
chOPnHJakbwoUUmSO/7jNsHYSiMrD+3JZDNyVK8xx72gQJ7wH8/Fgne8IrNkVbQyEOrIQ06q90Gu
jHfhpN/bdr4fqnFxNXKjIG8pj9PoGP72wLr2wlvbC6z708JzoEgs5WAG/X4yjWcYHrlPGfkaARxE
adac56S/owFyz3Tn0kqbsLyx3mRrI3HQ6d/HxXxo1jYLmjKb/FKT9qUmjkmtRvzw1oFZ0oGe7L3V
zppvdlHsYkLcy6TGZM7Mo9uKAeiD04aWAGnDUlTt4qI2PUOKvk1mzE2KBOl/Vf6EwfdqlsmBhTxE
bH7pF+VnKlakeXi+XJMl4CaxlO+0gZx9k47osVWhhRj2bd9Y+wqsq3JY81qmDJi5twZ6LsT+UFX6
OOSXwNLYFk+GVU0uAU+zy3bouMOgwQHh+ObmmnTpTOcVx/Zz0zlf4nEB0mKMO7XRfFrPuq+stnLo
uvk5WqbuEueYQysaEqTYZxcUX5ShGTax+RF3huY6WqKxGNkkPMEWUDjYDB26AcVIvGgyxxB+aumx
l023pjKR+WUWym7QAI/RTA7hApg7WF63q1llvjmZyg2MrtYdtO5Zs+qSlAxnxw2k/jHmV3mNKSLx
4+LtxWZcZJtieX6sCjul0lpjT1D+9Ln8c+4msIcTLnutva9MtXT7PL+OFi0z6l5WNYUWQHEeOmgT
hMN1mrIRWvyihNYVV/YTscw7SZNQk9YqoicjKT1kZXJYRonCqd68acsMcXCNCam3z2alvCU2ccia
xalnzCrfkLKXVY+uWKsxqAod+U5sykEtVwrdSNPi6eC0YE1sApZal0iM9d6+aKYog15kVrBQ0J6N
ZbYBbjp29Fy0pgILytK9tE/io1jseI/AKodjMDRvBDs66llis3K8GjLJDv2B6o9wh4BYqz/W3PqO
uTQPU7LOdkOEpcaBiPKM3EX113mU75R0nl8qvZt3RZaruyLJ1yDDMO+mg2rtNLNfgjET0ylySjRs
aqkoN8u8pJy5FHvCJ81p5LZzjDHIrQkPoz0umCqGcX5NBrWFZNWO6JwWSTPcLC2GmyaJ7L3cTNPd
ZPboCRZzoX4vVJXJ2aT2t7CB492oxD8M/g4vRxf0WFZWeoswKfliGH2BtEnJ37RM4rgYRWxtBWdz
r4ja3NNhqOy0ajMo2MMQ1hLIiHRM6qclNaDKDLnY0ZpXueGxeY/qzQq1Sth+gWv/qNuRzNhAMRFq
GYqPYdgJE2fuAzIVHgwR55T9EZ1rNcbcgrTpp6YOxcUsx+lBqeIBpzdn5j3pAP2tQJkcdPDXTjLk
GouDjbTcKLTGvDSjrpwG58UANBKALcHlIddqgH6uvOPfwh/NqHow+qgJtQQbMr5oqULoPXR7tZWj
QMXHgytek/eilBSvh1WGQtGOKQ2ApYjENIJuGJVdjhctGHuWWMlSyGEVzjvgiRS0lzMyd+6g8WMr
dFfMd+7ccnzkrGx6lT1lUDxsg2Phqt2vPfC1okdeI+qhDY20nHZWq6G11VGt4Zmxd3KjpztWfO1J
OG0fjhTeV3yL4gAK0g7SpZoOBZMTX2dtPCqt2vhdjaGL4139DG9FpzQyxZ2NruEOvhYfZjVpUqi9
pR0QqylXy0p6z2yn4TSmNm4TcC3ncYn1gzM3GO+G0byuSmcDZJKb1cO7LPx1GHUQ52bB8Sgb21cA
2HrIXCO7Se2p2GHFmBEUKqz7s5RFAQ4hlH8a6KgexhMDpR7NWY3U+rhU1DpwyZJXJ8ryg2GVRD5n
GtSiXuqfkMDEb+lAmJrbm8YSlMlYhvmsiNPYIolOouwYq3znvvmBlY7yqo3uWPmQ8Oo+tvvzKokv
2VAeZsdm1c/nW4qJr7baPtL1f25a9MFdgXknezbn9WdrjHe9UNZAjuwnaW1/kvl2Yhy4JTZwbkH5
+Sxl6uNSIe2jj39P9/upsp3B03pgRrMZ1rN0xzGEvgPveVolEEQl5tW8T75sVz/NiaU61UIjyn4Y
tvRAahBxVtkR+eY1NlNaw+O3TtQBJpyr6B3fkikPs4ET2QB73G+WRgumon5UV2m3FOXRltRr3peh
aVIoxqUTRBnki1yrQovC1Zus/K0oI1+eCasrG+XMyed2iqvXQkkubd4ezFm6TXmz5AHx+8hf70Iu
YQXiYUUOwjxpgZKi7/Hj7dRBqb12tVQ/Ne1HacXA1NUK8izzKMzywRzqIE7pB0zLchjr6KRD2aDw
Sfep1v6wZA4upqG4Mx+8XVUEBKvxjuPjIlbHX1Oa4LFRtZ4MRYPytHeoShNHQCZAqbnRhhD0r3W3
kK0ycsYenScnl29QHrwQwyx7xrw8o3YGweTM9/pCCOQK+kTWyn2bQjaIxx2G8TMuI7gBKmY4ZZ6P
irAepjJ5QvBLLYwpUYqXIDIww6jz2YrrIO37d2VSSoBNHBQqweMaW+YPe51PWj37qcLRw+i2pDgd
SWOUK/c1unksuY+dPXx3Su0wjssNqpMwX/UreOaJvSgxPF3hO1Z2YXNnrO28k35D/12f5Lptwlav
HhCICRftandodPziHQdOr9KtHAaZ/QYkhri/JQvzfvWXseUoLIWT0YdNU19rtOyuJVChzLV0QwN5
dLPMDpLWOnaafpQmYy8cjo8qvRKypVwQen7eqZ45chLR44ieWFSkbCW0K6Oy9GLHmoJ8AhazKmGS
L/5QFjfa0B7VmD0c/ay7RMqp4c2gtJ/dZeEMsawOAu8FPsgc2lr63M3yQ9wlr9CT0G9v6CujDxJC
k11Jy3dVntNgberaIxwVubXT3w2l6lvawAGQ4++QVmdpMRn4FzVn1DxwRuNupTYY6zYY2T/6kjhR
HZNJmaSlR3o7a446vdApu+1yJSghySQpHYHatL7ZRv4lcvoHSyJSurcDc1aeVWsE2C/j3oR8NleX
VWEo2Mb3oATCqWKhTJjj8XnnL0Y2/8gKEbtZIp0skkX9fFKqDdxG71kGw2Vqb3EsrlK8nuRMP9ep
GkxjcSUf/KZv5EeJpSQrlLslWjyBa95I6vdWznaw77CQGEJhySIJw9RLDd8TW1Jsl89bb0U43R7B
oO5JKJlHp/nW5XaopeqtiKyvSgQFJS1Acijrjc15YFcYvFJN4WCImpzbpqzeNDvmGV/K1QNYdhXI
X93FmlraPTnVGS87wv07SV5f6NDdDI00srYDwIud4q5x5iqYOlI+TXn+zrAKNyB5JCrEJd+2ymTf
zz0Kvio7ZhYlfS2+gjF/wZA5+vo4AxbEKYJRjlBNg5Xi0lZxsc9FfFvPzrPtSO9iMIKllMCrSc8F
ovjRiUlPTinvB5qPVWvfqAj0cawYPxxYBLTegQmZRfcGz/Ewa1kMxaRyTgnPokdnUKdvLMgklCyW
QyLLKV+J7ARcJ/uNDZ9uzLWwjlFTTGZ7L+t80YLFFj8YXD7XluSfOS1l1xiss9o1P6u5DuOpf5Rl
OWycaWc48ymB8wS5/12CcRcl9bVI+861B+wo9PkCJgO3qZSIoFnTc2olHZ4Ty5OrKJzS+Fjoyk90
5ZyoxHpsivRWraK9GUXfoibvwcOs19RObyZFOhqIu8FflljcDHx/zoHa9N2J4d9UvTvgUpFWwGGA
mQak+I20POdDCWpCsCRjV6vtU9VKEC705lYBmqDxheciC5lt8YbpDAEBsG1i8NQJNNPkD2snNeLQ
MtcDsmTlPtn2rJgujy4dJjS4JayiSa1DQ/s/zs5kR26cWaNPJEADRUnbnDNrclXZLtsbwa62Nc+z
nv4e1d04lYkU/DfQ6IXRZoqiyGDEF+er6Xkw/zP9KlsV6UCKP9k3NZ0J5MSb8rH2mk9hotE50/6G
lf/bV7NNotkJOlZvR0PBITVwzFiZbkUvi/NDMYMt2rx336QbZtTNU6P74cYbzReVykYVZ0jTPRWg
j3zC2A4Lnlp+phGXi6Q73mtD+DD0yt7iN5cWLqqaGXwb4o6ru0rNxPPbP9RZ95UR3YHy2oZcXOos
ugsEbrCy6XQYRxAPqO+vHZE8KBkiepFn9xHIK62gZYLG2IpGVbJWsQ+mMneb6thibyRj3LcxE95G
Y/SE799hdNklQqG/uQhXR5XgJEe6HjfFKxL2B21wv5Kg33G3/eWFdCeUvsO+G/8WVYDa2tlzTm/I
2WwdRbsPAGnxasndhN7GNkzS1e5XV3PXlicoYEGsTPpfrU6GCvU+sQaCi9jYh8LAbd59Uq3y3jHT
B9lLGIEsyzQCpYeefCzuRWCsNTqpLfNVLZUvaoSdqDecBj3aCq5LgFxJIuYR4CnrLS1wYe2xGoCk
w5qhcuAYGydqDyGhn1M025EGi54u+LprvjWSLKbaveR0OiWOtepBcCJt6letKr6Jgv87nTBt3heX
TUuVxedqUF8wMwhRswCEkSW7kLIbddQ9NA+lYf/CafvixsN3oGBHco47wEonHy/WWuT73peHJKWS
aGl7rdRXfZTBq40XJGCXFV8NKDkmRZCCdYRR05//pYpSPaE2Dr11hwQuyAHw2yvl9HJFo3u47QvD
WKidXw6H0FEzBeoUy8LkfDac06kl1NSebLWl0peMSj9xD1ZGhnFT9znVC3eUtHPcLjNfkbkRi3Mm
cXyp9EKoszpzGaSYQyBtOyq+pZQHx44md9qcbAjwLLVRdqrhxe0W77fiKXfwNb0XVFXJSqP4ita3
f8yl4I2nt6g8g3sBgW/OFF6KFuU2+0536IZctKteqs2py3PQnrfHmUkj+KvRfZvcZyTkQRrXZuM4
/Uj7rmzhEwMFvjOVgT6aMQ/ucbVpttJtBTeHbMn1YvZ6PwY16EflEZH3gyU6X01a0dtNmlTuUZhm
xFfWWvbzGBtkg/1pZxTpwuqdySMmrybaJujDBTpvgDKZ6T/KshS2p1nBqaCDeWc2Rkgwx+1nJ8Gn
LrXdzt7cx8NNw6AzAWlzITDiCuornbSsY1H39g9aXNTkoJc10ODbb27+ULw5lOswjXg0unfmBsTg
Erga6UALyrTof+QwLlfQk6Eb4KObfbk91gWtZBps0snjWjl5kdoz/RIIuMZXfBCzVcuFdN30Q/zY
9fmpVLSNgm7tPWi0igItq+yL00jrLqmi+lfR+l26ccMujzZ0+2bvbQc4bq9xj/mt03p6Sjy17l4U
03Ne0N8V7cqXMieAcarx5fYTXJstHdWXNtnvOiiezpecFQrKxthBHQPVaH+FkPqI38Kx+0Z/Kjvu
7cFm8sxpCYCbQt4Ergku9PzVxFNey2EhHvvYa7NTllSwvF1uluzU+viuRZIuPDgZWosFTd4sqCav
PSoSfMROk684avzzR3XtMMCWBD8qX3rRQ2hajILvEGBukzL37Se9XOwTIwoY4ERyRww/E0V3SCFp
q9DFUat74OfjQL2+9GrgBbfH+aC3/KXHYUrh8qBHQWuOcR1bx/lDOamWpU6fyqMVadG4r7EiMelq
Hdx2U4KQ7Nda4Qkc1BE9rSOj0NcQPeNPndFZyuc+5H4OXXqqYwVuiUw2wVkTIUGijWRvorF6v/1r
L98/P5bNGxEximXQa+c/tmD9urIlbS+lW+2pV0MADZWGgkvHzZRwi9jTHPd6ZIwL2zn6Mv7us4lC
EYynvEFtEbycM5eCqbAHutBo6NKKVPfRr4FTVhRBVn1XEQgGTjK06wII539lXJjkh+nA0eke1bmK
4mhOqiQdDP0xjLT0v9BHuKR02ig3ApsLbW0AK6a1E28/7uy2U/yUXWs/hTa+e1PMUjUrIP4IFXmD
BN524nf2TlGpp94pVq09JmVCeqpCSzRgVyZce23EShWsRQQosg3q6HNo6Y1xiFV48Eh8BhewDbrq
Dq5LL2l3KNzs2Ot+C87UU+rwWaWkDLfYKC1uKKrWfuKkK6nyOaMBbWJC3lp5ov+usZ8Pucw7xXfq
BEN6CC3Hxd++KsgGQLpx74dSz0LIEdG4UxtwBtueCHLYm1WWD5sq97PoIRpHzXsqQOi+0d+i/jby
RHugNmY568osrPeMKNZYISupHho6fH2cQroOzDTFvfJQtcmYrQcvo1NwqBsswAabZpHCsIx9njTj
XUSEQ26S0kF1BJYXnFrMSrOt0fX6kxp2CZfVMOzNdVcaqDvYPnijumUOfxTDdbKNyGseRcXK8T9+
S3IX9QKXLTLxyX0zttGfetBBqKZmSA7N0NzfvavmXO5TQeFtJOJpAQZDidxWRURhq4n15C1D6fOQ
KqIO1zKpqEZgakhDswgVn5pghB4Zm4ws3nmhEisraO82BHw1jV8VLUHDmqEbbFaGXfnAX0UKLDqq
wqmLly7kaqVodZpu7LZ1TqqV+8DHa696l0ZuxKtQMbpvt7/Hi3gDoeIkljfp9qR7ZG4NmRptAn4K
CLFra7W1SaCz31d1l1vboszjL3VdpQsiV+0irvpAg2ggDy0aXC8aVUQ0+KIfSuJ1P+Gq3YY0I6cm
AB5ETG5Aa3trDtwwFdJKQR8kv62gDr7YgSffurwbEXuJ3r0rQRa5Kyrj0kVVRraAW1BefOspkSz0
1cxnyKTJh39pRlZV5DLWbMdqaT5zQArS5FM39nPcUp/QqhBaO7DGVVHLeuGM+pDc/r1NfQxowuoi
JKMdbg55AzXSdKFTAe4pElKFQ74ifkPPVxs25gBkswA14TjH0RyM1jYTmHHb1b/iIdHLTopzlOc0
QRKLzg4VpH9DYrMzT0lfKY69xEBnB3aYjNbtBahd2ZUtOmgIQDFR1+lgOT8R6FiXBYkr95iCTQHr
1Tq0IyjsyNSxXYrcVIPjOF/jjaJFyNLiNN3RgAYmU0aIJrb2aKTfzdhunXVCu5e9wozIw78OB650
4af+P43z71dD4MJmyXSDs+S4tWezUoRt3RsYl57Qrba4ezhesfHj2FtbbknzwyjaU8AZ8zXJZXKv
RRZaVkNBoLTWzT7+2Xu12Lda1z5zLKjuGoELFJXebvNdj8n00Q4r5UVPFO+Eiix7y028JGCGackh
pE//j2HV6mc1QMhSS0HVygnt54S/8jeCX20ygB/X0uirn1WCIV5RWsUv4g+48THVrtdA4DcXaYMg
jjTiT2ZWFMA7enHK2Xo3hhVJiFV1FXAVd7CFrSsiCd33ftKFqd0JhDRYkprdbgSs8WR3or5ryeE/
GtDjD6btFxh9FyZWLANVt9ckK+RTXCX5MdILxKi1lX2NxrLclH1ffaNfLvwBJyh/D9TBAj5gKw+h
CL2D2k7xh/DzdtNQIN2ZSRoeBL2u910PXCnpTLGpYN9QtB+7k1ro2sa2R3PfUf0FAJLn92OYmEBc
Me0jc4/pxQq0T3Tw8ij+7Sp1+arGNOtvQkvzvSOLsQXWUaki2YaqphdbWYbZFwW+/oGbp3aP1lD/
PXSVoBhjpHh/9DrYYSo1A0d0IaKT3STmj1zgXAA4ZRj3kNOQLfqtsSuaytgrnlSeyUqHz/CwOaRc
icSR1SDQNOnBXg/yEZpu4X4GLo42OjfVh7iEvsfJ4FFaCYui/OpktI+tfBhFPzsla7/JIbc2ZiIk
BcC8/09FhYKMgqT+EbswfRPZcXOnjW24l35mbAhMECUj5f4TWRQTS2rpm85PwlcT/US2bkdVwftV
wYQ+96wRg5l+eM16s3vsRGk+GhAKv6ei0O60SCkQuk5nthLa8Yvat94nkPTyPs0hGKyVtLFipD+p
bayTsEqPLoIlbG5c3D1g8pxw26wUMvlkM9fS7htjJdKxvhN4THVUOWK495B/ycaC78bdImjVX97Q
waEjn4/mF9t1DD+KFpidhF3ipjk1QqU7uBKJ4EaruamUuJjcBw614kio4U6Tvr6tu6o5JrY5JGsA
74OkGB3X1bbBPJp7LhpJS4vl50YM7pNSleMxQnx9bNpifC9TXW5apQd+BCqx2blyVJ/c1sq2CUQa
fZ3ZclDR/BiA1IraQzw8yl5DfeeICIBU14wrVFhw0fF6uCM27x6SfHB/ZQNNK/CCkH8HzoABb+bu
B8BjALWzwNmNIzpVfAU8HeJ2rsPdthqn3gV1F91XuO9gkOInwxviecCEwIH0FQYC1tpDkPUokilT
ipzIRF2mxE23xVDDeU+omj5ERQ0NnM2C5dJExyQ3xUFkXvcYRGb/5qs8kGhM9fsIyaTZ5GFrPzp+
Xb97KfKvtd1gAWAZeb8DQm0h9kMbB0GStLk3FvXBR+z2oPiAK1ky/R9dK+jav31AXIYLUysd/bWT
BTlpy1mGwvEjdHQ1tFVA2GG0qQdN7rmGvwVOY+xEW2pvYbVoPnpxeWOjRykhuLvRMnLhdeZjGxCY
aENP2HGprNcg0+JtAoplCfVxefoxECkRusK5gpty9nSCAmhdpn54yrlHov0s9AOZ7OBQ6bjC3J7I
eSAzHV7TrRfePhNqzYnPeq50FsU8JhJSl7fuEik+xSpuY+QttM+55kT/w4D0wjAuIGN6mmaJBaf1
M9dUYwjbJhkYzc3NVydBIGROWp5B5P323x+Q/cahP5VNzZpfhAeTeNMDpn0CvE9t3/QJurlTyvY3
XyJJZsstimwhGXltdUK5m/qLaNPT5u8Pql9V9lidn6SPmVFkaF/0OqrvB7NJ91ETyCdZt+bCmFfW
DEvSgQ1tGMzqnMVLLqolt0EVTdBi+xSr5YCw2I9AtvpGU8iFqOfKspEw0snXsGzIAM/is4Lcgla7
cATzoR+pdw9cMcPG3UtsKrchx/f7P79Fol7YMwRZNtI2/TweFLhVxWRlweZCxF/xgVjrFqzzFjWY
Q4MBcNjb48096+lbh5HIviK4B5ExnMfbWa/JGsoGGpskz3/2+HDSPOtmMVKzcDR+0JEHNdHHUAnJ
e9+3fyLill+BCMNXfVRjjr/Cy56aEvHvwnu+yJVMP4ytwcTVlga9OUtBWiM7dOYCAPfTft9DsduX
thkjLMDZa2LgvvgBtscwz8s/t+dkTqqYpoQGUCxeoTHBFJjtSr7TplDVkvDkVlb+tfTi935U642t
9fhMZHHyleZiGg1EZ23DciwWdvxrz03/tEPLpW0Knv18BVQtmg68+ILTMIT/aQXOLkOd09JRwOm/
zyxc6msa37ZJR3Hu9nNf+Zpp3QNdoYLooLoye+7E8jt6etCSgexlx8LObiOMID0UspB7/BUAI1r5
En/9yufMeGSkDNJiOsm82eMaaYPykddcj2EcHcgG61/Kqu7NjSdiCKf//IicM5RO4MtwnH7cPv8q
Vyl25FZl4QSnrssVulzoS2yUtD9KUySnEUj2trDG77fH/PiEZvcmOovZrcB5o3L66AH+e1CXZRuo
ZTRRQZ1X2Ndtg3VVY6s4kSPVKMAN4sgjkCquoHhx2UhCV21XUaDZVNLAyJ9aLufZGpqs/QYYUlOP
t3/hfJMzEQfCSSY7TbDBupu9A7uwhzJXtHDSSA2fDVrMED86MbXbVD4ZCW57t8e7eOeUr8gm0CRK
yoW3Mf2evydEydWB7jjr2AAx3gyYi7+0RYVUr06WTDUuvuVpKBaXKk0JS+gjHfPXUAEtdVpDGvLo
mJVY1y745SSxxW4EY/+Y0tZzKu0k+uSh19uMemrs//lJDRa2/GiKNRzTOH/S2kSvaxeed7Jrq3j0
wUUgzevy9BHPhnDJlvoibANNT5RoCoPEOlmF2dkxKpkel1S7jwqi/SPXLCS6NFQVC9vExQZlC2BY
XArt/0f5zAIbQPh1XqslIMsBTfkB4Un8o/Qb+w+6XPJRAfm2n1oX6T9RAaVLp/98qZKOgbBDPYEd
atqqZoNrZWVx4e+co1UVD1bWBjt4h8EBYKK7K7ulVu155XfK/rBRMAzfrUPn2+zLcAqnyC2Cw+OY
oCBQI5uUFKJ2JKKZf4KfrW2SyPlp9EbC3bhP3nTHTRam+9oTm2yR03GoTTis8yWEFIwb80DjMNZA
zjfsaF/koLXfoFeXa5oGlxbRlW9zermTCS+xvz4vwQocAey4NcBQ6SStVqmhD78waXFeuySpf9/+
Oq4sWHJeUxKU/Z+jbvZ10HyfJenQKuwDILdNUtifhJe3P/55FKoeFChtdgALd4zzCSwBl3lD3DtH
ScMCKfFaz7EtcX3nz+1xLlKXLBawbTwMa4ZM6XwbdVXfqrqyco582vWu0c33ovHyr4WH9yMdFZ8s
vc9OetuMT6g/f2m6j7aMFMZCRHdxivMr4Ehw0eHmwa432wVAodnYnvKFmLFTv+RQ6tZRlv/S7K6j
ZzdoT0jjlgiEV8bE55ZvhdwgonF9Vu2Tfkfrs+o5x6YjK2D5boZuK+z2RTTEW33EOx4zRLFwilye
q2xA021On9BDMNOmvf+vvT02y9DxVBRfQYQHwsNoZZIkRRljpsvglQXJQyleMdetDMi9ZDnWXi8K
cUwgzALvxVrhFThCRYOukt6pbuWJhU/343b+98lvEslPMATmRhMUvma7VahImACySk+hU9jkb42c
bL/pBjpYfa+j94Yk65Oh9S4ZL67537E1bd5ct0LBY5lI1kKvD948rHNxhQsU2ghbzAcMum4VEiJ9
04405Xa1/TK4Uf+i0Yr3KaR9DZhyYlMTCgpSGbRvm9Wq02n99YMfVT1Wz1o21OqKNqb4O98N7BrK
fs6j4LA/oaFJvY0XeckdVSU3pHGEfzYe7r93QZ2TyzV76IVrIfP6vlU8eyH4vdx9QI5wKHFRxxfE
tGcThhIrijIcNI89MqYt3xPpqUS3HzwA859vf66XkQExNnce7lEUZckvnK8eBGeWXQaKPDphLVYC
FvCqTTKvJ6NomDvsbeON1tINr/alhujddZ5vjz/f/Dg8bZIelOOhV6E/mH0zLVIBW3iGe3BJUZlU
wTgCKFEWS+Cqa+MQ6HI/F8SQFyAXN/CjfBx79xDC9YlWEdkkKAg4SC4s9vmrY60DGeFCDhNDhVoz
e3V+qiWl4evpiTYP9VNJjwaNALp3R/Og+Xp76i6OZcaydJQUBAE2iMp53Y72Ij+rXDs5dZbWPje1
Uu5pULLWelXGO71qcPZNsEEJaq1a9eh+nnG2XeTfTS9o9nGzyas0tqDC0v/fd+av7cdrwUU0Vca9
wS5L3D6sqrnT8WnFoldBH7hS5IBnY1nFNE3VrYag1NEE4GhR59qCjunjMnzxW1Dh0a8rHa4as8lv
QQXgyKDHJ3x5ySR/KWyjviv7xt+KyUkx8NP3RrfIzMC850xXvU0AOXjdmWr0hjN2eLQP0ttnJdjW
g2tFe0VHPxtJGNzQ7AFnIMi//QovV8uUXaQEg2xw4rfOfnClYaIJ1S44pUGtfuoouB8GWFkP9uAu
pjguXxT5KVBWhBoGt745JoasSd6pWQOEQxi0XqQZFVapxd0fBMweLc1Gmh/pvzZ8pM5Roa8cTwJU
qQlv3//9oaGyQeQhn0tFdRZNGi6AAGoY/skobP+deqJabWkkwfrWsHpnYX+bZvB8SZAiI14kczXl
rsS0L/y1PJtOaplAaHVqG91o7zqS9OOawr/xtU7xhFrT1+p9ZTPuv91+yDnSahLVoezhrXLHI4Ux
T2AM6jAUBo2JJ1mrrz7d1utkaox0UCEfJeizdaUk4jWUjfvbD+v8SFuhdwiwXV9Jq3WX8JjXFhpb
KQaDnEskfmfbrNcK6pYQek5o+WlPB/T0zIt5i7tCX/gILzZanpt/2P0meY065zqZFETYddT4VGR+
/TUNFKdfZQG2KtuFCb62ni00fiSICGwxuZm9WZCcZj408UnN4kfP8wGW9EKk34xMyh/NMNHBqrRo
n4tGx5DOoENQTaz9wo+Y1up8eTk6hXoe+UpoQ51GD+PACk+Ew5IAQ6NwYxZOfRjUFsWMmJAU0k/2
Gv2G+6bo5aoyhLprNbf+N03wx3qbtF+OwdGjIg8+n47cFqYdwQI+eVE7aKuxkHW6spyweUNR0r2L
sQp/3374K58Wye7JAo8dY9r9z0fss0zLpOYZx97w1F0XatahD63xUfSOum4Eze20Xreb24NehLt8
V2ejzsLdrvET02547Zlrvalulx3COM5WVAmxTpBQdQyQ2Mc4FT/sQn91C6qhlaCWatFJiFtvpkZ3
zKK9sBDmYdT0q3R8BzWok3xi9ux6WhmFpC+pSE4VmsZX1Q7cTz2NZ0+D6otq5ftWc8R1RT+69Fei
FCjaPF34BVcnhjwG4lMUddzvpi3gr51uzFWOfXrOWYq+/S31EzKIiAcskBdx+amCFP5En7aQr05e
uerehWahHJwKrkhJnbmGb9JaKhNXQvSBHyTHhbNufoOfpog6me5wA5Bcy2bLxYWECd2mMo8OWcAv
ole7L5UoC3itddWpK1xPi38trLHrsulPYs9Jky/m30RfdkE96p1/At8foUagYDwKuz8kxNULSs/p
BZ9vBAzFoYaqDEshFsP57FNcKkYtkP7Jc3MH6G5hHBxM18fhZUymDjs9fAqiIlwIAS/nlINckqWY
TnSsO2fvvNOMRE1KLzrBMVAfxFBV+zEe7UPhGRFGY4tVp6vjOSpcVXYZagOzPRdNcpYqHuVCHa39
yTcgwK+AWevAiPrwNYph7i+smmvzygUIES0nCoaXs/tJi0hE6iPErx5ByY9AlvpvayrL6EWJcR1d
L5OOXO49k56R2zvN1ZGdDwk+i5UFe/5GZeaNltsp1LwKVCSDS/myqIP/9NhPN0rrtYf+QzZr9+X3
fx8Ynh8gP/w9J7re+cCDXmrcpev45CAJeNZyB4oCGfXNkCr1l6qCf4dDSUVrL3y92yNPjzRfxNzF
uAZOxQhDm+2t5DrtMcyS+ERI9bkIsLV3e7096onv7Ic+nRqCEHncHvMyXpher0CPPCUvLr5RqdGt
hBCbyMQT2Y9W8zGX90yzWSoMX3ud3DQnnj/NAICiz2cVzoBpexWz6soaAk7QFndZMZYc2Xg3OhTu
tiXk+ZVXhEt5/qsjT1k3YRCAEYeejzx0LbtcHMbUdoAWuL01PsMJGO9kGld3tiF85Np8RwqijQXZ
4rX3iZAesTWF4umCfz6yoztFqmASdcqb/pvVAUoMyyGg/cty94VfR3dVlcr9P79PPtRJLsk6QmQ/
+2wyY4ptYo4hYXS5hMUS6P/Vso8Wdr4ry4ZPRMKfpGpLbXT6879OOwQTflL3BLToCzAtElozkr4Q
Ma/19vNceXvTRZ5rE7PIGpk9T2A7qWgzJTqFdlOtB4q/q9zO6p1bB/ra6X06F2jmpNVLXYJ6X8YU
bHnsfNxlyYtwoT1/xKaBPuxUDiIzfKECjLGSYpVbg7qlHTZaF1YOuoAteheGUIHbQrgLX+aV/MJ0
TeOrNJgBGze/8x9APjGRoQF4Ik8S+Wy1ibsrFAv8pok1eS6DcqvEHS7D9JwNP6VFkOWjB1rYk669
aKycKVdSOOJOMlvDoqhSVIdmeDKbLvcQ6AW5ADPtt+7CQJfTjZ7CpGhEGnXqT5hNd6TquDDamXtM
gjzZjQU+uHo/dhuEgsm6UjVvYzWYcShtke2Udiz+h++G6yJDf4Bj5yU620LskztUH/3SLdGuGnr3
LKAsGAtvdVqvsz2eT2Yqa0xkdC5p5y+1bpUyx1AwPCVVUyibCnbVi6YxtadCVZvvyKs0vPhSm4bW
2x/SZexA0GAIMlZInGi/mH1IYQegsQbxhH9aKh5C1MQHgKbOOu1Qv8e5rBYm9PJ9Mt5Huu9DVvUB
T/9rh3B6w0icsrUBLjohAYprbtW2Nz9ZruocOq2BTWF0487qJ7GiVLLN7cedPo7zeWZ4Nl1qIEJH
yDJbt3VTdmELv/OYybHZdpYH6ynvu73nCv+fr35cgKlUYUHBf9nqz18pD+V1cZY4x7RLLY+2ajls
+gBdZGmE5sap1Or59rNduWswoq7itkAPqn5hPGQYPV8QbWnHoJGAJfSq2Nomwjw6JgpYljWQCukD
bipCf1NpWrUdMZfehGZQ7k0fWCa3MHenN7a/XfhhxpVZJ3hh6qdLnDPvjHVlqZCwoyqbYZg4uSmC
jefnreMi15+kC28Rz1rc5pQch0VQwwcLdNTOEc240+NEW2MPtURLvrLuSW2zeancznTEi+dvxyZc
pkcWJ3P2WfMRgnp239eWwpmVN+Z3eN9duPCJXx5ZNFfRCqZz9vOO5jl1dqlWMRtSAWWvAYnsAU/T
MZEjv99XWHg9GXrSw2LtvOh7p5OdWPjQLyqAqBino5JchEZDNM2z509cmUrkxu4YU+/JipfO8ILH
WA+b9wg3zX0iA5CWPXo6mrIhXiT4LgrV2VTl4D8mfkZXxe01cXmATH3CJP2n7Cdyudn8l2qsuUru
RielRJJ/VBKC3LWtchFfGOjKF8+0QwQmcqb2ORcOKWOblGpDnNd7vX1n098Ov1qNd1LtlyDx194w
I6GrlFR0WV7nM1zSgiyCikBd1ZrgIbdr/TnLxvCrqsfma+x0A+bWeYsOudf6hXjo8vywbKysBUIS
SqwXBaMBZ86RpDbTibph1fpUGUoM2Lc9TMM1DrcIi4OhW1jR16YW9hoJReI9AsvZO6ReWRuhiHBK
FSNoiqgq/1CAHt4UI11qhroS9fCArFwiZnWKA/TzuW3LJEZ7GEa45IT+sa9MWpAsTT/QW5HvzRaK
q16Ocq1mvf7sZGFzKhpXHm+v2St7xsSPZ3jmmbLYNB9/nV0RVmxqPvAb0CO1PG+rlfg9UsgEZxJP
VsNDvGjCcG1MCnDEBWTz2EKnP/9rTCfMRYrjB5CG1lJGYj6OVczbEQhD4JTZXYhBeLjwyVyp2Ewd
oFPlT2pT7Xx2dIEQrRFa9dHJLfy+3Li5kX4tqXHjVc99010VsKpgrnaJ6v6qNfXT0JXiofXV5lX0
ShKuqzzorBUFy+I1CG2ci1ujK46J0JPoZJZm9LWOHfUz+UKOX0+t3J3H3/KeK6Vr7BsqzkuecRcL
FfEod1luP1Mf+EVra5DT+5kVGjbueRO1q8pFhs9qoW2tk/rL7UVyeQozGCmuyeDbYHP7gPT/9cYK
yExV13jmkeJ0Vd2l8Pj7tU930LDuy7gcgcu4uvo7qXrqWpoRvgMK7onrAvLmz4pt9NpXswslvBJR
xZgTAUxcit6vzAd50UkLAkLhUteoGT4paJpojnZtm8E6h6I/7MM4NPpTm0o1WdgnPjRzZ1HXNCVE
tQL1F0iOecN1nfaFV0nUDaYIrTad2FJAKlGdJ2RAYXDCeZ4KBYZZhfom9g30buRXhmKbKan8L/cM
D6yOE8FJVYEgbo0kcNJNrAfYvTR1W5obV9ejaE0IAuAoGbAoWXdU0EGQ+RptVljedHR7mkXTfxZG
4d0XVNG9HWn5CSiVgqxgSWgpqoUuB/poRY2gu6tmw8M0ycdbvncVx1p1VdzS1OMCLjH/q7rAeJOh
L/VVlmK2xmrnDnIc6QjWdpj45uCNQ9X5pgRYLGi0t9cnsCDSRKfVxsZCRuHqmqNuxzUJW1A2yNku
UcWplpZBiyNwmoOupzF12MRCxkR4slxjDdWsifHtvQhRwIM6rcmtpPgeZxpWZL37y4vtco+Hrb0Q
kl6ciLx40jsUUrlbTEvtfPfSBgxrZa6ClbC0O13xCOpkWe2iocF7vBlAK1Y1LsdJtbDiLm4Z07iA
LIi+KUbZ8172vqQoDjFJHoWaZv+5gSG3pRuwWnS+wjYfvaNI8vTYlnS00Y3mbG7vARfBzTQ84nAK
PjTGcFacP3bjpBmUtZDHTthAV23V2N+HFlT5wkZ9eSpOA5Gh498pkp2rjBLp1k1vCAn4xwgOsath
ruZjoEDLQLknAeJ/auDB7Aquj+sCotcGULSx/eeHnQKsCT7DVZ1M2vnDZo3Xk5T1tSM9UThcqXWp
PAx1BzD49jjXHhZRFZJH0qooyJzZHVnNsa0rRAsUtkAp5oS++otO+hjBiAtJNtLMT20SWVvS/ZtO
lfWmLsslS6SLMMsg40LmDqdGbunafF2VjWqHMc0rQDqjKF0Z9OdsosHmBE6L7LlDWrfP9EEuHCkX
McA0KpE7Gyc5gosiot4rIhhb3KvVqm9OTQyBnBy/3MWVFYAhB+38P8w0F1aLLVtFEDAPtnCHoYNe
aeBJqZ7bIf8qymOsYpXNFjS5o6M0Bavl0ng4GifQvbS21b6/ULu5fGr6ZwyqCx+a2ovKFM6RWI5l
SkmwZ0U7BJ/G1qNt90CQkIDQDpZ6iK+MR8p7ajBA+0Hlehb0WJ2ealYGSztJrPJbmmno0JwCTPNk
fA0pO2gWNsfLU5jPhesCN3XJ3WTeLNS3Y1DbmQUeEk9mMIwyFFy+Rnvcx8h1l66fl6PxLqnUUJgy
NIsN+fwzhXdbCjU362NG29Bn+AfZl642laMIzWHhS73c9RkHvb7kgk2OZe6m2ueFNBK4AccCXD2a
Kz8wHdCTofUjbH3S3ZgV989hphs/fXLI+9uL93LvnYQHKtV2Jhbq3ew5aZNQBA3I8Gfp1/yd9oG/
q0fD+3V7lAu2kGlMzpZk8KlhmnQkz4YJorgFR6zHR7+x8sfADX38zw03NZDNxrRMFH4GcNXt/ca4
h4IA0FzJYhGCF5dmtNchWP/qNdAShjd8V4NEPhVVGYx7PqgoXyu533hbPy+teEv8ELlbS4ts7ZBX
qv6vWSpaaQRHlDmFZeQ5Z6te7XTip8Cvj/Hgfw/02tqlWYfiT8vFC9eR8X8abqpV0j+GuHpapX8F
x3Xi6iG0xOoo8blpY7x9XA5I1TecfA/WtO5PMXSSfOHi9qHxPQtAp2WIXpWGTk4PUDPnwxoenpLA
x/ujXiTij6EoGtTqOngB3dF5eHPYwQ+RJyREIheibB5pn6uSfsVNTCcEpXpooa+BmpXVOpS9dwxb
oI9gxwtxhwi087djVFhfoF60xrqM4fAu7ISXJ5/gdCVTQlMQqVN4Vuc/X03TSq2bZDhS46Bz3ait
NfD1lwLp/cGLOmPvAWA+KGC/ifU0a4uDyNLueHHyTT+BrRj6GV1nlj37CU0ypqVNNuhYe268hUf+
2mj4bJNJEXuH0hUIQrEQ1V7sWAzJrj7JlXRCC2t23lPTGDnw8+EocsK02A+TdZzl/QHFlLUQsF0d
ilw+nXwgdtggzyc4NFxFJ80/HCOAMY9a3lbb3qj1PUvGWBhqWmqzpUi6UeKKPAXsZN7Ph3JANOSy
1aqj14/RUc0t83Of1Hm2GpAibnE/URem8cqA3EKhpVO5lsjRZ8+mWqDWAEghdeH+/TTUbuuvzcaW
3a6QonlKA5FVC6CUK9PJVZsUAh8cADs5e8a6oNEMwmtzpOUEFFFjigcvjrtDG0VL5bCL7Z70OqpJ
nWwbigvyMufTGdXa6BVD1ByHSELKikbHiHZx1o/WQobt2jSya1EMIrfOzUI/Hwh1g6jqoG+OhmLz
nowm/ykgG37t4Ugc2vD/ODvT3rhxbA3/IgHal69SVbmq7NiJl7STL0LSibXvohb++vvIA1zEcsFC
GtMYDHrSzSJFHh6e8y5V+/DxDXNxvKVhS4sR0OwaOFTaeLs5Kp8NBSeDbqLU71tsZO5Cw7rnJ3pX
Hw/3/nzzWmEw4O3AlKBmvJ2eNTmIbqi6QK7CnT6VEu+YvjPQ0qm1GK7CgOkUulH1Rqb5/usxKipH
1KS5EHgnvh0VK1c4NbPKJD0dKQTRZscpn+bPH8/tfenbZBgeKZw6ghd5ydthwlYWXiI1tMzSuL5L
1Rp3ZJMeMeiw5KAY7uRT0DL25tiFwWy3TSAnlfqWia7tx7/k3bt0+SG0xV+B0JQjlvX44/pDSawQ
SAOJ08ifuxr5c7eViV6zq1SY2FR90vg82MQOUgxSJo41b1V+Liw4RR/K7VQJ0OjUjLc/QPVmhMe1
ucRJa7B/TXiMxYAB2nRjnheH4c7lZIJ+JIl7O4xlYVLamSWuwUA40A72UFFDbK2ZtwZ6/cFvwylV
fUCeQFQI3e80XrFn9GJDyPJkLz68+xhXHh3MiNvchHUkjmEUJ/nVpFoYwQA+Tcmq7ESrjjhDYlKZ
RdIrD7qh5FiOYlm4xbF5lwib3NcL8hB4nU0ZZFUHwPobWjZiTSfYDTI6jM2Y1ZT1BuzwNNBxZoAR
FAZsGK3B5yjSRP/68XZ7H4eXY7XQSLiweWCsYlZTMriow+bUZ1F6JZuyfVZrRTnXRlgd/n4oXk7E
YtIEhDNWG4vuDRY1eJudphk1dyuE3IAnUHSLvZm3MdSlb44ECNQK/lkKAevQ6FTVoKWyaE8thKo7
lIqBYRR9CaZXKa5Uq8BhI0U0SS8cDDzMPrsCRib3ea95wdAm8T0N2GkjRVvC42obwoNk6pRAoH2s
pbImlLALpZXtqUlF8RRXyF/VBlpyg9IvhfC53n283BfGo5oGp4KbnfVeR7S65hJqID2d8LRN9l1t
27sePDdy5/T29DCa//564FXFw5GgoZK6ryIoldppVsYBCx+YdFeQLxrfS40nI0rxiUucHwpqCI8f
T/HC5oWxCHmF6iF4m3W/Eo1bns5WXp1wIbCPSdn0Zy/SMeFSFPH08VAXEuwFg7Z0JJnc+3ohxDtp
aUlbnfBn+gpOfrg3K6u9UmfVvDUGXijjTGmLn2t8ot8EbFkd5o3pXrgaCBA8qfiYZE3rFYZfG9sz
NrWnypjm577BNh43wNDntZQGDZi4TxZ2WX6X2uVzWKnFxoP2PTPCJEAtasPLLblAld+GbBA9ppxN
tLuzKcz8ClzTZxx66l0zh9rk60i033nISd5hHeH0fj4qLZYTIn2ypqj8HLk61dWPP8ql7+8sSTJl
bcLYGhrYTIhboWqXn1yz8A5h4eW6n9eF/EKj3Pnx8Vjr48SzEBrGgoJBWY8C43rydTgM+LRGZ46V
ek3jqrsRnSa/1DmdgNoztrLW9cdexuMpBSVtUTahzvV2sb0yqnRNhtHZqFxj16u1cePgy4OdgvGM
1Y/wHZY+6CP0MEdrTjaCxyWdR4okdDFJZ4lWa3oh7rKcuclQTl7UDucmTgGO9Vjn4u+b7EKeu8fe
phUXl1m6SyvR+0Ufq4cJPxo6NW5xm+chxu65EsyY3Npe7hdJkn75+JO8i/KLiA7FKngFPFroHi3f
7I9cqe4ywyoTNT4T/9JvEjfURyumvYKPVuj8jrvIQiZPxVguzBUKsHWomP8kTRhdjzCgz2M/Dn6U
telGoH/Xall+FhQiAN4w75fXwNuf1edlI0cTnlSIbv8T/2U8aM6IWG4X5fYvmLC9cvA0DNyGKm5/
FBJ5h9xVlF+lNcS/Yg7TC05L5jcUUNUtLP+7E8Mx0XlT8mzm0n93CfVVJ+xZVPkZjw73SxXaOGEh
xrCfp1nbEod8fRD8eeOxDlQiqIYvf5HJrlK8MkdupbFqBFloFueokWXZLzdLnEX8TNUU+gAGZTC1
GzwcW0Ue4U5TFHgRDeFs/YtIIwaLvHAggLeR5TxmvRtG+3JOaKP3baQNQTcMKLI6fZKTE1udcu1J
QbfKzRyBR4cm5+e4nWakEnXQsqhEW7I7VD3Obfs4GlCW651cFb4WS2R5agdfxX3TV+PdVAzoqLtR
Mj5J2pAoCdmy/G7mfYkkvgFgHSXAtMKMUYZYLaIF2bbXJpPg75gtnWoRx8WPKMSZjXw2JI/2ygG/
G4TinEPhuQNIGqPod8lY6njh4GWB2aRsRptZqe1nZx6Le7tUsBiTKPluwfLXG4BvArCNF9zrg4ot
+nZvWp1GoVGdkIw3rApBQaM6jomjolenY5768fl8HzJ5Llq8ICAuUlRbU/gKTLcV6UkkxJrQOCFe
gvCuqWCLm8/eA75aG9fjuyuauaERSrUVJA+Cc+uXC669VjdiDHgysaqzfZHaxo9aVboCW5Y4M3wV
9/dk0SzwxNHJs3q4SvGAt1HNbuNm48eY68R++TGauTTc6O9R7F5luyHilF46efTdjFxvz5o0K2yQ
3FOGln27U7Wiuk06Rymv8M4x8JTM58WgrDZa44BA2oCrUh0VnT/AgnN+Yhc0aF8VMKDfrXZEzy8c
kln3DbWf1J8aKBc8ieoqnY741+JZUtTZSbKhv6Ip7o3L/s2NW2Vyx2xvIRLsoIQsUy4PXWgPzuSG
ydGIaJd8sXOzxOKnFbO643pamPNaEYeBieWV9b3TK5EdUMuP/21Fok47LFSz7qQlddfwTp6tu4Qy
RXIwFXAKO1WvZnHlTSj37yYNxekXLAN4V27ssffLjJgKgAFugUXsb91aRKBOFMDEEI0Zouygxg1t
bLAon1sUpvcz9Oq98FCZ1kdlK5S+Kxnwhbmh6apS218UZVY3dG2IEvRpo5xmbFRu5ihSF9N7cbTl
8BgWoQZlKdUPllaWOMFX4lObIShNBfhvjzQKY5SbeEJDYNJwF9HfHukwpv2QmVl0HhDJ3GsIST7q
VHsDNJrsw9+d6GUoijAwlnjAUHpY3WyhapaUarrozGUsbyIj4SJzhH5A2JUwaQ0E748HtNZp0DKi
zcOY/4CxpizxdnJalCkYIuEPA+E2Ep86U4uxdS8skV7XY5b/zDOFFq7bK8QVxRFzfFK0RthXc9I0
wDqqiGvCCctzHS5OxVS+f5bxiACopVX4wA5jJCWmK3pl7ka7552E/uZCB8W6A+3d3p45Aha+oLli
FGNg0qA/C1U4iV+FsYoFRDMX0m+wtRWwR2sTSF3riMEXijRvIqAiBxVTUuuzCoQF4Oasygcsjhoj
UNMcGpSZebLd25OVL+LIormJ0A9+ybVMPOd1XN6JuaeObXWeLg9Fqo+PIa6T3JLZDDZG8bShOqDE
nzrkXWl9H6ZlexdB7Sx3gzohftOA0EYdI8UYknZa/xILBDWePv5A6/O3fB/SLxC7PGqp/a92BKLs
Lt8CdZpGbZD+Qo9DvdJps+yqstWvatUGRqVBWB+HSQ8+Hnp9lb0ODc0L0hMFM5oAb7eGUqJBAWsT
9XM9a241a2zvBzn0aNy7w38Zyl5UhWy0PYg1b4dy2nAABFeEJ4eNdhB5Uh2dnqFKD9/Mj2d1acO7
yBoubSj+WndRwrmsTSzS0EtqdeelIacldy5DgdGp9m1iH6LtYf7MUoR4E8/ptvL+JSf7M2djUUkQ
acpSlVo0zFdBTThOaPUo4JyicNFccdA9trUMqaaMDewZQ3Wif1wf+tBzr6SL5kAcdrbfFihgf7wO
y5K++yEoVnKRLyiZNQtg6PTRKkUZnuqiks+psB3Th7yhbdWX32UNy4yZLM0BYtoSzd9+2xo7JKSs
i+TMZiqiZ0JJox6sSlYYsMdxim+t1GsXlpfQ77EBwZIUApGkGVOXQm7UUF6f0OtZAwfyoC96mkNP
6+2PIRfoLPSD4zOyNzLch/Ho3eRw8eUxS2I8IQZ4LjhO6zMFrYIKAJ5baTM/lGWBr6J0YuzdS7JN
1MgtXQQ1d+a4mwd93FKHvbhq3HoUiYEys2irfdIuEj0UrqJzn1dCPCHE03zCKbTrgmp0E0TJ8Tok
/20IEFy+rvejLrWYDEjLKfP+/U4BFweujfIEiJtVCRWZhhmmyIzpXpsZj3UtOsXvE6M3N87GUsBa
fxsYE6gggpDXwUi8/TaqMns4iTDlSWBejGveXF6h2Bc6u0m2yq9BdGxRWy/lxqV7Ic6hwUc/AMkY
wATWan4Yn3lurLbJubYqK0ApJULNUq0eZrA9/0EVxsMwa+k8UjalariKdEh1o8qMqvjZ6eh1Ivml
BO2kxPuG6u0uDgtMt3nyBhTtkyOyceI54UhsnIILE15YTjxUaDRp7K63C220emtEPbWHqRvjW6Cv
6Q8bAZSD6yX6xje9gGNeemckNMDiqeu8w532Cnw4g+iFSzROh6q7qHSnkUlvS44om2CgOMrd2Mmi
AAaYoWcLDsH6XmiR9gASFIy5Xs8txCukgj8Xldk9KRgq40zYNCn66MgWACn05t7ZZ8XUP3dq1i9+
h25c7GIVMICoMIPYOBCXDicYOA43WeFSjF0toIL/p1KGVnhKpsHbZ+FQ71BV02/h2KJy4fW/3UaJ
T61Dsj/NqYflIsXajw/lpWIhPQVS8uUBxE5a/YY0JuNpVOql+JRXXydb/Jz1Je+amsa3cspEZGAV
qiqYPWq1Y95TXMJNKIGr7LUjKdjHP2eVpvyvFAPy0KYPDOxzLaNilsWgY6pkHQVvXz+t7PoU2UUZ
dDOGjwXdFpiJvXHosKbbKlKuV2IZm5YHtXHPhg1vr4mQZVVmOvg/55gMqACj6mBWWWC1vFd2ddT2
gv3RNcPOdio89zBbHAZ/Ic4e+HaYjiftLTlJ9v3j9Vg9zSGAUAGC50N3BPVk5C/eHrEMHaUilrF5
lFGOnS8i1O6TZUSI31eR1tS+0Q7Ft4+HXO9KxkRhhkKdSmsfVbl1tS6NXKGOmSWPXW5r12OHA0CQ
qABUdiAElDmwq2I0AosCM768Ga5Hs1VS4lZCRew//inL3vsjkr/OHt0m2gZwdMkgV3uTfDufi1Ya
R0X26g+LN0aAmVVzmIvU3oBWrC6N/w1F1kgLClgO/dy3Cz3H09RrcWscpWcXh8lD6V/XIvtA5ngf
49F96NJp2oif78fER4wcTlvKfHBQVheG1UyGPXX2fEz1pr5xe6N9LBVbf0xLbFYpRLYPYTJLZeOI
vV/UpZMJfIQreJFdWGUEhlMWuVWRqYAJwHtjyr1/EqXN/ynmZEsyZ2OoNX/CLqMYb/hYPY65Kw+t
VXm3Q6zZx9qLp60q5vuToqGBCBiSG4LUf81CK3pnxmy4kcd2pvPlIx/Y/eNWdIYFOeI36BrhvHHf
XxiR9sJSyAKJQB64+nzSsmqcwk155Mlf7aJprK5CKppfAH0NR8HrditCvQuOaBAt8J/X9h0ao6sB
yQVyUpp8OEZoSjZXljIyrpY6yexj7au+hJgciEMHVyWlOzrzpPv4OL6fMLU6kDmkN+CP4Gq/PSOi
w0UdWVMqJ2pGs32oR/0gkzF5Wm5Ic5+ozibVcfW64FjCdTRAnyL6D516/VX1NjVmy+4G1Au97icA
gfKWwke98SUvLCxvKThf1NDVhSr1dmL4AElvMLP+6MgcyEjmdtVJr215sLtKnCddFju80s1zl3bR
xov1fQyg620vtVAkdAhxqzwOvAAOKbE+IC08NV+7Dm+23K3Tq9kL2+8Olhg/Iiwlnj7+kGs3w2VZ
l1YVtxxgC1pXq1HrsJaqK+IR8+Gx/0oHqxyeVdpymNwPg7jJeG/+44XW8LQkf/8YiIaqQSMa75k6
hzn6iLYgTgOJ3+g7hOLLNHQUvxFJ437++IcusejtBUBKAluOqExL952yR1RbkZqP+NyMszI9um5v
4XDnWFSW2lzdp9iG30VuMga1gieV0eXehtbahfHJcHHz4ELgAl6LDqWhGHJqgkjRGDUELhA/RbUr
o1nezC6GIn5OVwU1FWMGTNZUxWDuRF9vEmzfh1HYoLQYuf4hhPPmfLs9keCfstp2xLE2Yg9T9NjB
S11TdEQelXAottLSS5OmFE6BEJ0R8/3msDNvSjD4OrqT2tybee3dDWEGQLR29NuMALUbS9v2a1d2
1603bin1vzuMHnojzHMpYS5N9NVsW91KtIJ78Mqc8vpUqJJcQ2KfNal2/Bmy2fSv5VYudKgiOn68
29brjJbHghjlXJADcpusHo5GXIlW7RsP4Bp2YddJmOHkVVZqAwy3k+G4EXUuDqfxTV1IP+iLLqHh
j65oNdgTPcfBO4Ibc3yHyH6CBEThJm6s/cczW3dgIdswtcVwgo8KpHDdJjaEm+IzisF8gk/WEFQG
1mPB6IjwLnLKyAmQmJr+sZLGaPbYtCePatN5ETgU0xgICVqk7rW6RPk0sZrI2liHdwnn648jw6Vq
B3ARIP7bhfBahyTPDL2jDmQZ9ywgyXite/n4Ncf+yfbnPLGeew1ze62NYXHMVSqlbxdOoW2s0xLo
/4w3/BJqWFB0QSpQMFl/kj41PVHbkXM0BE94tO1GjBJhIDu9QwNSqvrG1C9sAbhWAHlh1HEBrauy
vDdaw8h4cqDR5AUI9s9XdG+KfYiQxcbULg71x9SWqf+x28y0cJsCIvVRpOZPXBfGG2npNKg0dUtx
+NJmWyogVJpZxIWZ+naoNldCRMwi+9hrvV36/FEDPyJHTdPDEGlGuwMM4I+R6nzuy0gfrjUuO2vn
ogbm+PpkUHgC8aD85BmYfv34HKxv2+X78qgkuoGiAwK8zmA8LRwdCyc7o5/KpykUCI8NbiM/lbCx
Py3ou0Pb1s0WePDSDmeWryIJIJ0Awb9dESU38VLMNfdowanmgT3GN107oepW2XBdBw9if+tYuwYu
yTH2nH6fN/GWo/ulvb1cpgb3PfXadRusxbK2cXRhH4vUsm4lUvm+nrTDXRIidjRao737eK0vbLhX
RIoD1hj++VqxUe0SXBTz1j2mEP3ucupI+H6U8xenVLf8E9Y3Fp8VFAdlcOSjDIQFVstLOix1c3Q5
tlKPFSqrJjXNNszaR6vKOtyO1dJ6KXHIzX3bDekwZzGK51d/P1+g+S7ADcrTQHHefmMdlFNkRal7
VJOIclPjRMoLj2T0Ic1hQPX749GWmLiKVDyMaaPDPiCgr0GaeeqkswC/foy8vH3SS5cdBft5Aym/
hsgs9wYC6egZIYJB33L9LM5TmtGzxUccEgMZH7u3s99tmALkiGnsR1epOg/xfgyLIvncsXvNK3se
sR3jS4OvsOOnaRyLFwN+zXPb62m5scfWuQI/DwQjGEakctA8WjPhZjWsPH02nKO05uy3heHtF5nV
PcW+oqm6naPo3TPuD1Htsw/qv1R6WhYHoBkAbDrMVEvWjg+ihG3fVywO0/1dd4V9ZmWouTY4Bs5R
bOwhIToPH3/3C6eKvg/ZCd+exFRfbXX6kI1ut5NztHH9/FwBZzlOdTacTYToNghel6IWqmxL2CJk
MdoqH7Ln1IwzxXSPeuV691R7a6jHdJr0YHKd9nuoW94XNSvEb5qk6ZfJ0D+XXeJubPRVyKa/BnCA
X8CpWoDC6wZGrvSdXdpSOekANPxGzQHhFlG8r9KxC0qJfhg6aVvyIKvT9TootTu+L593KbG/PcuW
PXttNLbROc5NpqvIpHADhfbuFiZgtYFfBwKDRi0GBBpaVqsl7uAIISKAGS1nmTJjaj+ETj7+sBWt
Jd/Q6yBPtONkV+bwH5aVYifwUIR0gMGt6l1hqjiWnNzoHNFIwx2+jXcmAolXHJ/mMCDafSxdYZz+
avO+zpaGJfXmpWPwDgRiqWhHwGWIzhVUVZM+eyWBpSwe9U6l8LL6eDQyqbdB8nU8akKLqaVJBXEt
+TbMqYvRugxPDc5Y4YE+pelcI31pJZ8bUPZfa01qoMQikYvArqVpB3re4ymoRWCiAlvMRurjRR12
ASVjt4QfTutqV0/a+HW2vPbXoLd95yfopz6KsWlADnAeX9Sptk702cyYRiym74FTq+5Zm6340URe
tdyRYI/pbqwUVHlH8MdRoJiL6Mw4d8W4k7jxfkoGZeh2iVHI38h8azeWXlOMbgbpjPQ5k6zfeVq7
tLGQakmvtU5PPyG4Mf0oevZYMGsoRu9FVaN6qdklZlAijV2wcp2Gg7I+l/bnHtzoXYN2iJ9bNToe
tVLGno+cW5IFZTXjFl/QsPjWC9k3GMyqpRMALoXm2eBP9428r6FrgWj1vVSxa93JsdEe7EhFB0tV
Mpt4W0m7+BlFIsx3wBv1R85UU1HbcOy7rsIAzq9cOWnHGcrQtyTihRtgD99WVync6fQEjMPq9nEq
6iqgk+p4fhfPjgLO0A3vmmown7M8Hb+GYDTdmzDpzeKQlqJSYaGWJc+G0TVPaRzhEmOoofsDt2vl
iwv8ofe1zpqSXTlo85ecSav+VKneuE+0TsuOhdaRI2g6bEV/yCkJPVEarS2/zdD+Pqh97X2zY2uD
YrdKzJZdSlZGGYiyDCu2VtZAhqii7FQqmD+V+lXsjc4jqN4KPcau3w9tFz9vnIv32AG00j0A8ktU
BeOxyoLrGVlftQFsg6JkebYAgBt+Owj1Ku9C5ZebJOinxIkkdZ+T0Ppuhr3VBlUuUOfFDaa3xfEv
f9CyAsAYPJsfhHDsGoDaomISZzmyffqs2LfGlCSncWwfoTj112FRvYg+004QroZD6jnnsE76PRfN
FqHqQiym2EgmiQYmD831YyxRMp2m7WLdWuZhexXNmMRfx3pcffK6GAscMMzVjw478l+6nJ0tAZAL
u4CwuOQRHAFWYvVRqDgUUrh0xy09fqlkpOE9blY3edO4UCGH4T+sOY2lpdyJMR4o49UVV8WUXvrU
4V7VS3J/o1WbeT+Ab/7eVrp+w1sRBk6pLBKzSFIjAO9gEazsqbDDqtVae4tPd2n+qHFBV1gE9kEJ
vL1y8RAQvIFcTCtUqJjSiOPnXPIrg6bGuwOhtS7Z6K2t85vl4C3N16W9RPvznRgHeODKiBDbOddA
13ZWZneBa1WTbySWsnMGs94bxpVEydOunc4XGbipjzf+pTkDgeUqBJ9IkXF1CXeoiII9dEEm1pqy
U1Hh9nsdMnoA3N++g8pcbaR0F/IaGPM0FelygVt5Tff/KALkudfoQhfR2e7qHiyqiqeNzxMg2Sw4
LT/9j/fJ69ouOgRQQpHYdczV53QABnAf06/HvM+M923uht8aNZsqPxKL1ELfe/JgSJG+DGE3Z0Fk
5HHt15OalsHfL7IDa25Z5aVFtDpYhZbVqtYiv2q3XnhQogZT89n4pqUJTD363X/ZpVlmDkTBprVH
ds7Ld/nof6xxG5ncxGkM2QFO5rjzLEUFtu7pcRuEi0fASBA4oMYSPaWYFWyVeS5sKbYyLQygIZDK
1j2alof/6FKwO8du+dL3YOjbsU+u5g6LRMgv4X8II3TKlx4NvEj6GKv3iKaoRZjg5nr2Sl3cZVgq
I7RdGvMtYAP0tGjnB420Gsr2gv+lY+09pbMMirErtn7KhS1H5w+SCeeZrbVmmRWDVTchUq3nsWpn
JMiyNv5WdkX1OBN1nkVvaV+Gspu+DFDKSxDTOiCLyrKUTSLr+hsstlEIHnCToQJM/2a19+eqMHIx
myihl6Zz6zn1VV4GYdgmk2+61XilTeMQ1ENI1SfPjWM/zLA71NQKlIT/A+ZFui+63rnFQKkItDbt
9x+fiDXSgZ4aPxAsKAIaC9rhFcz7xxYdx86xosbOz2MY3hudkR+aFkpWEY/5zzlSlKNb5Mm9Vgwv
QDaV58Z0oT4g+PqpivFq+vjHvCJ3/owUrz+GK4idiVoD9PG358XKe6tu6zA/i4YCzQ4gmpH4mlnP
sa+OqfFgdpXWBLMZzk92k02jz4PQnQIz8rzwPhfd+KjM0rnB5mhITiXatO6pyYDnJpFiD76Sd5BZ
IG+4h7asSUyTEHHdwFPCgtoEqkfca1H+K+7N/KuNOOpt1uXtv1DzrMxPJxOqYJjIeURPNd4Snrm0
TYgRxH5aHTQeVhMvxAxfRkuKc65HArimLQN8QAEGYvF1gs6tbQTC9Ut6WWiqbCjGct8ttaO3C90n
7tz1MUZiShbnD6rTlYdKy7K9kC617mT6rs9pc/j4664qc687zQJcx7lEq5lL5+2Ybui2E4gejkIq
kxvPadNziqazjxGn8HPwkbs4d6xr6kPGFwFrdWNzXV5iYI/gqzwuvtUSd4XFYw28yjlxUVCvse+J
0agGvOej/lLc91NrbNywF0aExauBP6SHtaipvp1wXuHSFmpIAzuKZ+8jaajH2VkAlY0QN3rW6Rtn
+eJ4UKcpAlL7fFf6lJVJq2wRqi2QcYc5zIaKwa2p4geNyPSnSxZrbhQ6Lw1pUmvlvY162jukhYd7
s1dZGpKi3Tw8go8Kd7U32YdsisBduNmWNu2lfUvDmdcK1xrFiiWp+SNa2SLTZS7U4mzoVbzPIPN8
GYeouzOs8DmHqO6LNiz+fo7OApJB9I/cAV3ct2MacUR5xEuLs9OO87532vxWl5b6CbZ6c2wMr9rY
qMuVsA6C9Dt5/6FzRVd+dWWUMsxG28HeSEQI4mXDFD6qANd3xWR2WxH3wnpyR76SYgCvMLm3c/Ok
EoGxazB4Khw0oqLO2XthFP2TYVuLa6hFhNWHaGNBl3/paoK079mhpJ4Y3rurCfbGQH4dQ2h0nDpz
j1VEUTxIuURFMIgpK/yOV9cQRBDqSn9s3EHs4sLAqvzjeLQke+ufAdOT3GMpaEOuezv3YRy6ak6R
kE57MX1z1AKxYYkuq992s/NtSrXmTuaOs8sab/oPkYE6Kqq1PHNAeyyf5Y9tzKYBvdcNOa58M4Wf
sDHigzu0wk+Kofh3LMpmIzRc2FOw6sn0aVvR+l1L/wnHLdFOZK6igMSmUaGCcDtUzow5p+v+/Hhh
152CJdLT80D4BWDJYkyyul0cmUBC6BgNstV4HU0ZLj6DMLNTOAo6zvgdoM2iy9T43pdOfkThI64C
QrbyyVMa26BvUNC6gbHeWf4cDxg9ffwD3315Cp04FIIiwmXbMF8hMX8sf5fju0O5LzzFBu2bAAT+
+DJpHVx3L06au0GG1j9RWjr2zizyyt64e7lh1zuP8RePk4UigYrI+oQ7WYpmfAgLrTa8kqTPNKob
mXdS8/U40izf66mA+qZi2A/OCHXLDwWKo4EySYXiC1LZt+zn+LpVpJ2wQCk5SevFITKDdBN50nh9
cZu0SX6jw0FMYXr0Rg0N1o5yf/QyuB+jUVXY74xuXB5M2Ya5rytd+TlXyjIlEU2ob+qlzYkryql+
GcrR+6Hg0OQElVSHRy2fqdgK2RQPaoUs8h7WoBsG0wDhZocqT/8SulbbXuVZ0ntBH0vUPMPIzaB3
mrM1BCPQgvmAWO98XaZmU+9kKZuOdm+skMsNavijBI7g+JVtyTko29i+4ypR00DmUX1N/bv4nZc9
Ds9ZaZuf5ritSj+UzozOlzmXli9L1y0PtVugcKAlQsBdNrTBxVYqR7DPo+nNOlidOvhTJhzDb5Al
cfdwMasHNVK1u4j2XU6hxaxvKMVE0CPMKHGPSoav7FVSKzwTtdpN4CsCuHWcaXwBPqVib6kn7oOd
1+I3T94oYeajc48dXfQ5Kp35d2viTrRLY0XFN6/tS6S1BTzitqiyOfCkIzO/lV7xPUNDhqdx3Y0j
TQ011v0IW4eCTYA51o6/4XyfjLHCznIcng1zGL9PyaQ4FFs1inKGl5pRIPELdAL29H06pI+l08cz
1OnC+EfkWbcnc15w85k50hrF5KXzDbPRDD/ymNAgZw1FPM/KcGEtleRczPmVkhZtMOHeEYQOWwWm
NdxMHEjOPbVpf1DNuvRj1MfKW5LOOt4NEf58PlLqTo9/V5tQU09ajztMQdvVnwezwpp2ihv8dbxY
CABjor1J3MRFQLib5L1sjfK3nJW8B3nhIkdBNPlOXMyeKSA751gtRO0jt1E7J+jDNlafdj5fgSaq
Qx8xJt0N0ojOvx/ag/JU8A2toO9HM8GwEBMKv02BmQW5TGJvB9S+zQPOSbtHhq5AsRvqztaZv3ji
AY7hoAm28N1dk/d1VMaxIOKoQ3MeoUju4gkwVc7P3Gh1XA5usJdJdHlIWKu7hYIdxE7bhH1pZfOu
ALqJIbAYD0o+iMAYceqQYd6iAatAiPk4rr7LJl7j6v8Pvdb2UNMemHbphie7A06iNeEDD+/s69R6
BbK9fXYwEFzZGPNdBsqYdFzo66DxsXBtVlepVI1YAXR4MufYaX2k/L05iNKw/aVqJQboedqJrYb7
hXkubrMU6xa4zjszTkGk6yK+9EnWnXeDj8b9xIR3lZxeqooc0Z5G/fvHS3thmsskDaSIuLiQGns7
TcdERn/SIU7iOjG8cO3231AvCB/cXESfnDmPt6B36/KgRfUdrSryz6UmCSnl7YBcxqk6Cc87WXoP
PXS20180wvJvfz0t8gTgaOBvFv/I1dcLZa9De7VsTrGsjlE+JDe6B7kBt+CagFZvmem8YmjfJH30
cCnsowMM6oV8aDUtzU14+E2deZoHTQkPmen08qo23VHsk6oFuaxKKWH71O7QfU3c9t9JzJlHq1vJ
uTRiM61oOVMx2QtHqhSCIb9Mfpj2+Ze5IOG4Ko02i0+WUcwP+Vhm94UaFcVPx3CV+U4z83bwU23w
isCe61QJvCwb9aCwKXgjuJA739rENm+0jh7VVVHVWTCYTZHj9DPVnd/oSvIc1flYbESMC3uLtu9i
mEe9khL4Kl3L8ilvlCpG50DJ+s9jCOTAj12r/gHgJPTrOq43MqAL0ZB/lBoPL6oF67YasJ1lqlIO
sE6xXdXBiKYCMvwaTclS5OlWM+VCPASdARsA0MCihLgazOny2hH4FJ2iuEs+FWakXAMkTKOAhD+8
awtt0P050kqU7ITebpGYLk2VsjedFSCNtLtXG1wZXCeNUfk9YS4HebzB9zszkvDRdrN0A6BDDeV9
XgkNeYGWMU2N19XbM5tRyMPQRbgno1bPbi9/VZnxNZ64govuEVWn60ybnsJp/hrhjlsqHU3eOD+V
dVMG1eD+bCKKE9IICd2xZwV10r0mVtq9RT/4ygSLiSAb6mddh8uqPXjhTqTjrVDD73VJMV+UiwBh
jAKFGcu9J03FA9mnWzuyNjWo4fHhwuQFSVdWd8KQ2U41ypM+iut80u+9rroyiu48D9T68rH61pMl
zXgO7mutuPdEgRRQp0CloOkeR2l7jRBLgW4veURTul/iYSx9EtnTJO0vnT0dR9nY+wnKyXdJnRVG
hn0edWQcUJTjHLv2Xpnr/6PsPJbkNrYt+kUZAW+mMOVde7InCLJJwiW8x9e/VXoTqakQ4w5vSLrV
VYXKPGbvtePt1Kl+OxkkFJVHq6Iwnp2Ff0WcKktc9OGp752tNtpw0QHi+rSslw4yRBm7waA0gdH1
+z6NwzSLMm8qy59uU6P96a9Rrx8twWBAMdvQ1NUQFPg2dsQPgqFXPwZQ0Li0eFYVHQRpq26RJy9F
XV91l3RMdXgZq7IHBUGKuVu/un2Ve5Z0D66S7dXEeVg5HXCkFaWn1FPAEfcT2eKeCQ8QkmS/dsTC
LoryZDrLo1idJ/Igw1YxiE/UfEeYgba0QdnIWyeT0EnEHlw1oxpDvnQripNxOfPRXRplOTMtDTUD
KjDJYaXQn5JWpJ5ZZAHpQGe97BePnAzLMxLtGSnHcZjKwyqLL8KOwykvfxayPJaEg609DYzaTjAd
9AND7luJ/Dgoi3lLhyX5U/OPrm83iB5udH2nrlrPuh59s43sjYxbUo7aL6KPAkdvz8ZsP9VWOfhK
knxPE22jEuOuOFB2MWT+mJThSLX8rV0cGZYowrFy3Bi/1/zTPlQi8Rbd90roLsLeiF8n1j2+0zYP
4BhurdC/2aMT2LFybmiFvBF/sJ8ZovLTHFKLYbihJKMgs6vLZFW+5mSqN4zzWUZlYJckQjWAQhLb
9CYj3465eE2SxGf18Ho/2q1p/g5gOSxM4EFGfOkmc1c4dqBEtp9L89kRzrmlBTaM5bGi7vdYy3v2
Mm7cefDR1m1HWzsLkSJQlXOIYmSz9NbGKoDaO5S+SfmlAQqVCXfTNU1QTFG4qOtmXZNdVnQPurQv
7eCeeUp2ZZxue0s7ELsUrE555v/jiSvH9BxX20XVeBGV/pHI9UXFwDfKMlS4AYZkvjY6KUxpEw64
QKkLvsxDE6Zlsk+0FGh1FSRDcYwG8R3BWukVcXfJ6uGs8hh5JrV31qeBKYbDZM0Xs1AP9aCHLIl4
LsT4jpNnQ/5C0OvdDVSebyPBmKZ6N1m6v47xl9Zon5d4OKnUzszwbULMZtazlcsPxRaHwh0eunH2
WJhs2L9sc6cNcei8yEpcYPW8IrZ9JB9j32nuZhh1y0uk+TAJI1iAv+iVebQzM+Qp+Tm5qI1ZSz3l
9XxMV0m2lvli1da2a+5fh+WEIuq3c69dmjp5WaPs1tfTNiOOi9PFd+3qkeDrIKrqD9RTqe9q0Vd1
yXylaXZVub4JI5l8puqrV1fEhwJsNmg1oiV0OS2cOb3EboukpsJaaWPX0rJ09CrdfEoEDkvVTgIp
VRFqeqL5WTtcp2n9WiCrmQfrPNeMeKuRwK6MLpfBPkersSmIxXZS0091J1TNIizyfNc6Soi8/ymx
x43U68fWojOAVkeazJQ8lXZ27VvtBc5ZINp4A04IaIrcoVn6FceZXxXddixzyF0YQ72h5kZTWvOk
ZfEHGetATsbxxUihtzjRwq/DCmWx0h06w9624kvRjr5Vui/seC6pqz3w3Z+aspt89NmrN9ZMKqSl
Be6yvtej8VAYgMiNQr9NqUaGjxTv6doEcMPontcuNGv1UKnQW0wt3S2xg3wqUfwx7ULHTvZqb5wn
e2azJ/m0ppOMmkA1l0MdJ2fSRSHU1/IokS54fG973aHhq7J08lyR7Ay123T2knlRkuxHnBh8iwG5
FftmXfYWn1XAYOKm0Ix6atFWgSvnA/j7Q9JXRz3pnnPD+eLE9d7sk943Y+s0TkbY6PHGYt9nZgWl
4xQUXRwk9bTHQxc0UfWgqy0f8+A3mXOwBjUsy3afm+07X+9TnojYK6khKoNHmAJpMsSB2YEMIHoc
gTq/a4WmeQwrv0fJuPIwK78c8o1HtfhprhLGWTtuFoszFHfgZI5f5omWqGsFSBuCAqVenJac43xR
Yd+sI/k504UUp2veLEeSLW2AVpP082H9AV6wPQwmmxO6/GPmWr7aSxwKOelbvXkolwwCT1wdgOZ7
MrK+W3PzDZdNYI7xjklb67lLsiPcwRsamMjGqi+hPaDd7MZV2XTK8pxVznZe3NOQFa8MFn3Ohed6
ae5DKumLIU2ORl5zi4/tWRpovhzUSin2pM4ufyksWj1wCwYO9agPJmnfomW8NncJ09jUPObdKVZ+
4d76MZWEzNR9AcjV9BurOxaD6VWGsevnKlhsM1SntYMUNFz6Qrj0zzmX3Tq/DwMxaVO13EylZlgo
l8DNC/RiZJ6SxjlS7iRfE11/yZcEyg+3UD0qVDFih1E+nC2x6ydOd2UtHlfRPWj2dEDu+kSEz+QB
xtm15XyjxTU9xn3B4oiL5tTcksZPwMfcaOVtMZDNDSwhGuvXOnbHBbWO2eW3abT2WPe9BFxuHr90
o3l1ZAqm2Zk8kwFdtpbAJ4Xja/2w0RA02aXxqKfLRuvsiwMsgZXmXvT6s+jwGpCSfS6K3o/77pqr
aOzE8pbNo69E+TaX+WvbmA+zzG6R4Wwye+EpHK6LYYSYDb66OCddGW07W72IYrjYi3U22+GSt9pm
WNvUSxL5a5Ttj3xiX1QsJyZ213pYfVGohq+r8aWSkW93FR1BSgCNFj3bMEuLfgyzvDpNsg6KIrqO
OgMsrId8lis/Pux4ybxX2+XSuAplUL8rM+5zl+iL+h16ybkyrUfU8deoKb4oKRCDYokfnC7fEQb+
os39VhkmJj9tHI7Z9Ib6ePFpV1+GyuE6ct9IKz9WCSMwgsNUb26jwQNM/bQO+jVR4Wk02saNIi1o
B85XhmbbdVCw5fULmV05JgQj96u4DN1u9Jui8i1u6CKnRgTOKXJlO2pK483kco4EPBp11Xt1kQdZ
LTbo42gPlR9atvxytJWnIJGPrtvHXtNDOtf66aSpyJSS1PlpOBqFQwX+Wr2QsXpwJthHpXJMTJpH
kog/XFDU/uwqV6Gh9R3J51uSt6rnS8En5jP5/jX2+fNUYwUdbJSfs7/ICEwGxG+v1MYnutBLVTv7
eShfS1Uc+qzbFny/91o2VhMeW3vdZfn/vLvQDdQJSNwVdDukFmn/7GoGWcH2TVxjX9pO7QSq684/
qu6u2FicTqh/aIZ/bxddrIZohNDLoI76jfwwmIXGeEfuM2eqiahN861tC34UvfVuySIKzVhvNiR3
NPv/HoX8PlTihe+mPPx/96XQpwnPGAuVGh5SbwQTbeOmXfxtJrR3wxDEDWhtme7DFvsT9/S3Xdw9
iANB1L0/Zh7yV8TK31YhTpHlYxM3xd5y0tXZpnk57lXyjd+qsdYfxqkl+Ly223gMEwOsoZ/r+XAF
3Wu8LeQKp4HV2vR0qH2TXaSvceY5akqb1Q0Wd7qoMbvsIRRadSCSsjH/MPv7l+/KvOdY3emY94Dt
+5v72x+fum2+9r1e7Ns4MjdcMnrpicwYDiXaH2athb6euq5OLoO6FOF/f12/D03Y6EP3QUXByh0H
/D9fW1/J20vtptyz46fUR5cIy1Aqi+D+TfG5xDlI2T+85r99Wcw60eqzb0eu+Wl4hS3D6ucuz6i6
J7s7qNZsoK5GofoDhFHdZJ6ZFFVo0IxXmP7HShzIbNX+JGr7nb/DM6rg6jOhZWKQ/SxWsURqOcVs
pnRDuQZ3ZJnHXV32Kzshl7wj+oVxvqkdanvETpnVXLKyjM1X977KJg1iqsyz2xrGrZg0NeKcLcto
qxoROR91U/fnKEHi64N4tTRf8m32Xlk0tgKMVB3qvU3Mj+n1lZ3/wd+t/cvThEwDQSQKUA6Az+JA
da0sYkdIbxHwfUwvz3Qyd5U11Sme9HF5J01mjvYrC5TBT4w2TjYIxRPp85i1hp8mTeeEJU+aeKwo
XdloI9B3fRQZUK6IZMy36HBw1ReSz+9q571D6I65ctgW82xvexV3CSbAvP7ok6K4pdogfnDyzNjH
0BmX0HKL1PjDIO6vVfs/x6F8i5yvOG5JbyI++p9PcUVvAKYqKvZCM/MfFTJj0Iiicx6hgAGzIF7s
IS5IHkRi5zw7kQ3Tziq75leEzG8zpFY7b0pDbRtQ0Wx9iD29sxu7yroX7GX8gBpQPSimpp8cta4f
IRnrR2hC7Svb7/LVIejwsYFy+KhOUfNSaNH6puG73eeJNe/jKheaZ6QAb6Im7gOVpWhoCp0trd2r
cmP0q3mZk0j/0LrO3sVTw725ZkVmeGplQr0uGvVa9tXyLSHhpCWGXDAoUFjP/dJkrqZev47OCdPH
PT1nUi3PTkfXy9sW0uxSYdSBL1zYIwuvsnQCWVSEkCaUGPlGlalCIYMK5yUtsu6Rv2x+b6JJmv5Y
M58icM5WUIb08QmKurGrp6g6acZgXWZYyfQHC9IVYFzbqR6qo6omw4X8ehTWpm4fytGNWWGqQ/lY
O3p/tNDlo4UwO33HIaS/KVrHoDRrRHQqura9pVk//c9KLX7gAIZYpSF+Bz583w387VxNcPMbxKDl
+67rc7ptmWxl0lmbqCzWG7+TJVQIgfC7Vv1qu7H++N8n6+9TTJ5JHkcT9c4dE/lpgTV36txh8C/2
LoA4FkfE5j5GQwcCF5mk8yfo1b9cuyBogR7jOQD79HmxUrgG9oaSX4BZu9auUkaLUm5svDWdg4QF
IXm21f8s1OLzRVmAMAK0Adfup5F00olR9hI9RJOhhcH340wPXZ6bi286inTYuufj8Ieb/l/ujvtQ
mIB4m0/3t6BATdWrCSRtth+ZmQaU9tG+Z0HvG8pAvtJEhHMVVXkgmcPvpqbQ/qRq+pfP+S/NNYfr
/dU/ryWzGE6MaszZvky0/KqONn20sw7rsIm40kr2dFAcvPQes/eHQ+7T80QKHqADNizcm5B5+NT/
+TQv4yyYPSvGxtLrKoRZPgdqYhBX2xnyD8Xj7y+FwZmkBx7g+zrrM1pBDn+ZJ11jYzBZ9eyqT14y
a8x/6bpQ/vCuPtUfvCsiWe4SWcKe2dt8Xix03DDz1BfGBtb/cBox2m0KYzD8ijycowFH4Q9QrN/e
Gk69ex1OWaxRg3/+/mYiaTHHueQrD7PYSKRygb4Q+jsgK9789wHwucCgomOJf9/T3c16vOr9vf/t
/Kk5bN37oG/XZM1JJStiaK1HA1mqJ5W25UC6i4rcLugRD/iMk567LLooOYMZZdhSOYHvU7r9oBN4
YDcBOc70Lxns47jZdrV7YPDHWLevw//+s//S0//tMv3/PxtFF+YCjc/ps5jOQNvay0grdmqu7bN8
OKG8fpKI8P3MBj+c9AL7eSrfsZEloZ1kuHpGx8fof5BVhki9ATQWWeaBYNTAoo9eJwQsU6OsgcP0
xxOiOiXqulPNmBab2W1mscmyvy+u/hJHOjxy09i5ZnEaanHiBY/s+g/4+5XD1DVX8PSbiewef0mi
ypOORcepMZZtFpQ2rWltbEueQB/s4kK7mS1jANnIyq8tY/WrVhxzqRak0uq/kkg1LrUZwUFaYyOo
E/21SQnQNsbyWVr1A+b7B6VWmKXNuXvS0vla68obCOiGFVKnbrXMwiNY2L8KN7/VA3HeSUzpqi/a
KSa8uYz6x7pYdpS46a6HssebpzVHMoVWzXGqTTdP33FvnJJ2+dog9MAZ9FXv6sCuTMYZ83HUy3Ns
NJs8ou3Xk6uI3NVT0iQsGvd6H12kivrF1rKtI/9XaIxzN2yh9efE4S5GNfTP57Ya77a+ZF6PNahJ
Y/HE1Bn5uyRvQXnBOV7/SYfwG7uJ38Yd+0usi+kCK/lLaPa3H4qFrscoo6bfUua7AFTVR0Ovv03l
8GLkc+sLYQ1bY7WO4AtDadg7Mx02CN/usbsf8QqEu3cmJkp9Mf+hM/tsK2ANCbkRSwGQjXvSi/Jp
72m36GkKfHnbkvE23qn1MOfKEGgkyDL/Xp7dVlwKlmxJPJ0G9a4oGurDWHXlH6R+/2bswnvBUAAj
Dpy0z5oUp9fMLnKq+GArQxTEnYToh9P6lsgm3Q5iqA7CzXpfDnkWtiseAKbCzZ8QrZ8OT9ugjrnT
UfmSEH1yNvzzweizqjeXuY8PGhrejcvO4NVG6eljPon/0MZ87mLuLwVFhmuICIc7EOKfL9VEaSH6
Onf3SWllt65fLHJnLcPLa0b+ubQ2badMR8Kd6tt/H3//9h6xkcDyvSPtEb3/84WzRXcqbVbd/ZgU
xOxFdW8aB0x+tYKJbmCe9d8vp2GM/VzT8F5RulBNMJDjvvjs0pQZSQeqlbp7rbemIWhUm1A4+rXY
c/NsOVBYD+wK+2jelkWuBINYlC+zDmvFyehzrIgFlEgVJsAjEK1qUtVdB+7SU5ycDas00pcqw+0C
JEbdWmQFXGKse6cRVchTvzb1wcUP/dCVEj8our3GiyLKZi8RWvWrI3K28Wo5VD9UxuNYqleDKBnR
evEo9BCaUASeW6s3ptVmX0ecStdkaKFSYFOu73Jno+hYfaYwNJxsJMikjYQvCI2ag6VOp6dyUqNL
XQr61KjPo2+jm+WXDthEwm5mYsw/RqSrcnqr7rIBf5Ecl5qpbtqsY9COUX/O0kHdDWsaoxNwDAQv
cVc91KmFHXppxVbV0jUU3eBuZ9ORz/QDP7MkyuFgzYuvaD2bYKHNyxG0/0pzGE2+mVbxviQszgf5
U9//Z7mxOYk2aaMkG7fX8gtxACwUdeNJrACeBsi2PpEp9k8dC/L+Psr5gK1/1zxyk7vGHHnIyUav
HInAEM3s/LiDAugcbfMBe6T+reFKODtrzsLfNutQCoVtXEpDzl1T/aDTr5m7w7LYSU2MT0MksmNq
VfNHp9jjXh9Tjj/yt6pfZGSJK9EX6jPQ5sVr+8I5JXXTP+ULayEjLhj20oF79TBTibDG97Hgjggg
LHcbVV3ll40wT+WkmUcD/shp1GoVKCzZiIxwazdknIG7y57yDW7zYecWenwlBKfyp/Uuh0h7GYzl
MD9FZVxfpSj0i6Fn4i0xotXvynvRk1RquY1SZrpdMRjPo6IOb2KupyMSoea2UjJv2llHmDFqDbqB
ojiU7vDcpVq8N+ypXbxenamDiomVdD5FG4O29YGhnxkgtx+DeV6dICXBxxu7ob0wjZ43OvlkNwZf
qmAdWieN385Wc82XVg2rtpUhwqUosKOsI+C2oapOXesxcdU29qa8WJikG3LPFcFKwirwHVLtvKjk
Yd0WQLKsadvaS4qRWAiyD6rbgkb7iFslfYV6UP4wC4MZOQmsQZVk1rZQk9jPUGd59WIi+u1bM2bM
GNvbJDKbl7JaqX/srMWvkOSXmI/3Zs62+nUcYb0UYCMPpTKPhVe7JZyzJkIPEBmZ35YIWLQoa4Ns
QuFVMrz+1hWdGrg2FAZ1KpT9WqqIAODke4XdMSJH6jtV58ZgET9n5htqDsXHYsmAVLBA7Ypb3jFq
F0xyPSk0Zxc5k73jN4B9zO3q3RyJxsu0VPqWZP2XVeZT1CXvucKSsiqchGib1dmYdbWhiXuqNa5K
gpINr+i6KBwL1qUrlKpdy6gmWBctJoKodA6I3PnUpcrqh6PPfe8pTC6pnvVKACR5eLxHE38dI1Qe
hMIz2VnsUrykqSk+cr2aU0ZWpf6sLKo2oa/W1UuRuhAZyL1g9aBSoIYLerf9MDM5Y8ppVg22uThp
PNGlg/RjZ86KYGnbPt7oTjR1wUiMoCRiyWo0vxIpu7a6O2fG8q1YBNa21uw3a8aHJuKoDYvBrc9J
YSUGu+5qVm9KtjRPjjuX07kqmfGfZouNxY91RjGzE1oz6eeMpb0G3UHMipbxg4QMgMA8NmsrZOcX
X91GVa6mAvjcU9A9k+dru/6Cpt7noINh11tIwIPY0EAWdY3l5aYhQvTkKaMOAtHINAb2H5YTHKww
dfNhm80tqgQttj/cpB6eB5ylKKMH+TwZtfmzb8fuAe0400+nqfh7pXXXlUgEGAua6paL8ZbAR36u
bKveSDuan1JNbTa9Ww+hTJzqMLrLiHBVb761ZLi2XoqPK6gMNfuQ0yj9oecHzYhK7uvWZnGLMD/S
PGbTlu4VDEO3XUm+QIwGVHiWlUluw2VMgU5NKXW2VE4O6N3Yy+i3rpaIwOXRKFZfs7y39pMou8OI
BvwARVv3RDXmOydDjF83Wv+c1Gjt/UytmbZBlf+Y1LI5EDVbfImy2uZZdme0PRphaVfse90LApCL
M2gcmK1FvDE/0gwMh9LekzF66X4XExp6P3US3U9RbW8pG+2rmRfuexHX+gGVmeklOb++LI8VVGuN
qA/GhJIeIEHzKHNXnp2+zM+mG2m7Otb1twzVx6s6gwvl3Bui1UNEUtderKzVfqiN9TXLtHVfV+YQ
Wp3KSjfWyhvsvv65hYK4n7NUHNvKRlE+O/NLbIhoNy+280K49Z3yMM45Cy1SmDbVOmDgNjvQaZ6c
hXMasYqAERnE1mzl8qgK1fD4C4b9TGjCLsvKjCshrp5rlJQBkrdpY5otBSgT8bfU7UQIQSI7aFaU
HkjQrR6WNhvR7phGstWmKGMARcjcBpfgkqL8V1OJWT5zNrWbu0FLZPVVZ9L8kHTGRGdp9ss3l4NY
8eRdz39/ONQviX0fpZoI0zwVZxc9ItY42hONFDSUVZuIX+1pBTPjw1Ypdo6IorAclTOiqvgkZKld
2WxAfKhquI94xAISiiKehsnaS8b/Ph8G+5+oetahhlyhXVmMQxed1OxGeUuWrN3geOjOqZTVY9dr
0w6hVvXYMw5+q8mb8t2yiM7jyM+0Hthj6AqueLXos1PbCnMDjnxCUDPHj2SMf8RTvl51uq9HJ+LM
6pbJ2EzGmD+Zdd1+WVZ1Oc+zngRt3phPmVatWwMaGNdnrnxnGr1yNKY18cxDv1PURd+LpZ9ZXOd2
6ez0hgCsZSnZ4cZgZYYOWUOVt5Wfl5lzNoeI1ltP7r+lyT0OC2abpJGODzovPdeyKp/zQf5ySxep
D9Efu64gesGI8xKBlWU/4/w32aPC8dPynHSWOlE8d4rFtnFs9trKAtdJR0MEMqi92WVa+LkydV6u
lMVPV5NVOGN12BuMgza93ptbre7lt4jaBvGJlOHA302YaBx53WpWb8tg5Zcmb4zCU812PjjdFG9h
WFDhTR2tOGjzZdtoXDgNxV04EtJ11CvtZ57bgHVtRezM2jS3RqkpR0tp1XcsYjrV212ZQgpgk+GG
66c9zoNmozqrfqiQ+e4MvRVXRNSE/Xnl1FvWtqpy2wioFq13u38W+k8HVHA9SiOsGlp6MpyyrdWt
MvMwf3VQTbj1Rp/xCeJmLZd3klIDbQSfkngcLTW55TFpoSZ0Jrb+8Rr2ddGFkdGYp8gZbd8YbPtj
zGx5Vtq+94tWw3MzRhGUJsQHnjmXyh7LSEMCd5ufJmHZPjPf7FLh+t0gJrOPY9njeFwMu/2J7Is6
3VzK8qap4/qx4sZ+5gG2XpxZVkdTACZZ8xlNgxwcDc9Vk35V7Sk7Sa3uvg26Wu1Ts2y+5yYnIyYr
whuDvtTA/jWVy7jXSNT01SVkAu8Wgxf+yDwylp3GHXmiHeCCNSLU64hAXATgjGLJ6rHm+NxZ430Q
goQ9tHI2+Fpt5l8zR65fNI3VA8gk5VXExRhwM+ofjTXzWiJFCKYoKdqqacnMnVsJ50rkL2P9UeuL
sxmRcsE/4QYzyvg9Lgxr7w5RvJdWmYcWEPGTamfa1V6EvuMZN3YYrIyvJLjyR8W59XVpm6UjXadJ
bwA05JMVReyH29UMK6Hpu5Z53bnpJvXQDGp/dMTMcTZouvGSx6K+MPNdv+tDY6Ze2zXVFhGlvY2T
ae5xBM3dh45O7aEcauJLicVA7dHOzItK165jDylNe1v1qjxmdIbnXvDM+sOiTu9L1+XsEi1zfHaI
2gmp6hU/HWvlFtt1QmuCRDmvy9JXRV3earjVz2mri2205NpXSYKnP3Y9isJkQp2XE0lwHnA9nVa6
eJ+qxviWxG33Yelj/yYhPTe0imLad3bdERqXt++6m85Y980aUVYzcMCzeYJjUC0LcBNlaodAj+om
zCZ0VjMP8a6omzVQ17g8rVNt/5Rwrh/NfnIfrcSeNq0t07dirEbgWdaUsBvSRt3LsmbYtGNhntXK
nh5UpkCzH2nob3xzMdXXPptVlGDSfa6A6XDwWG6LTIYT2vILo+2DvEuqb2WejMAZWeR3ZtahgV6z
BzHE5ono3/JBMQa0dWIcvydDrNihZtd6wKaWnznEBcHhoxAsTKXQ+oju5ldNA5hctjYPBBrarTF0
0aFJi+maOGRqcssMMB3AbbZBqmbFe6pqsqBwGZH0xUNpQppSYrRXbK7X3YRzcvEp+CR8sj4jc3RS
88JPSPBkRiO17NfqGOQpimJZP5i05xhVsMCifZYd3ansefCRNjsHhyjjfcLQJIiXCaNBY2EySaoc
8IAdjVdGhPW+d/vlLVbi/E1YzbQX4KWpyLQ62i7rEocxY4xTX3QL50ehhY1TyqAaZutqyKLx1TjV
fuQJBiBr1tqPtqyK48Ig5DlJkZEMVtIHWrL2m76W3B8IqLcSV/AVFAozSX35MdTVzLq5RB6povX5
rpLKfIs70kRqW59C2D3RTpXTWngrg7rCW+YYFyi75Y86Rbt7HyYgSDYcyiuS6TBnlptWWi6rTua0
HXr9WrNJsCjmD4zzdz9dqXPgKlrzkzjT+Gh2pdp5nSiUL3qkl1sOWePIe2i59WyxW9euJdOqWr6v
98lqC+iHbMmhOLCG5BkWphG2UfvdjfrJi+ZE/2Ac0m6bMhaBSo0VqAMoAlursrsydgi6GFdjtzoP
M535dkKDfGRH3GwqjLAv6ii+q24bPxAOVz8Dms9fRcvieZSr+rGiifDzkTYp5s36qpEMXlykyVsW
JwQHF6OyVZkXH2Or4/k0lWUN2ehGAdLZNfVJ6Ur50Te2Z46w8iaHt8vUfdpnvZ29d5Ou7kYqz1cV
FfC73dnDI8iQ+txIiw1kaaLaKyvZvxjCLu/ZUWr+02GncxIICBkoC+O9GgCK6G5jB9kCS4DK3BjO
BoFsaM3MWaWDnOTVHGfpGxUVgTrxK5BTPtzhejILwWXYoe6u9TYx9emD43fZZH2jHVdtNZ4RkImN
0MVM47l02gPANv5FlOyXCtJdoNOqBAAYhnCwluVUzfqU7CYYKhzeWvoFx6gesLBnYxzR90eF+po5
BWngmjC2+sxoox3HLxIXWNhaDB3mpPpal+aTMpqpz3L9ZFDJeo05vTnMnqBgG0h9h1wNclNYwZxL
d9Mia/cw099o77hacvVdaoPi5TF2XGPAjJJXl24tH2IZf6C1ZE6DkmNpI89p1UfNma6Toq8+pU3t
r808EKmTR/yHmEcSJ28C204mHBvlpoiIdUvGDr0IJYk2LbrfSnnWFxeBBEH24YRnmGZPJVIUhKDX
ZJzEbD1K+vv1mprrQMC98+5Q7u1qt3U3M+SvrbvKjVKuT+ieskCzk4RG0OZMWtujpTtPutq8pJn+
irhBDcwojXxCM+2AA3MXZc7XoWx/JfVdyl/kyC/dbvG5XZ5jl896Kn8aSqQHlhiOdRvv6nl+ry1U
FLmB3deOszy0Y/Olb43Bg/vYe6lSMkJZkw7xtfUB7VBnlDB+ICu41HqObrmHjxBJbVtkquLx49S8
acq/uBbCC5QCMkSCkWGd1/gNDskQLHr9dankC4Vu4GJSQI2NKIV14v7/ODqz7Ti1ZYl+EWPQN6+0
1am1ZEt+YWzZMv2iWcACvv7MOs/33G1bqoLMyIgZ2+6ERZmTutX/ucWW42Op7s9h/J09RcvMlHuG
Ms+kaBgqU2X9t6kGNjt18Oqv7RkyRPs0awd+SC4ccbM4XlRw7gmbRcyhN+x+RBj0PHa6HWvb+kVk
8mF0sUotU+OfKsmzylu5eJW25RHTlv0t2IIPz9dm1D7dPU899qIQFP70JVSznxY8NB/gwYbvNfcF
9brDcqpcvuahJ2bbigi2re897V2okFqTuiNZUSp6TfelyivjqWxEn+DRgCpJxOLqm2o7W2YLAzNY
XOt6VIf1NNVqru9NX3O2+q578bFzxrVf5t8bAKRozQ/95pQ1++1AdOWZQ7cR4yM0YuXW49/B1JnM
emf7FeyjwpcdHIJcciVJL3jzaWAxu5XL3CfO2i4/Vq1q1ujY2vnJXMgDWErhRkfsvTc5BAB8D3Mx
cRxa63XbNfuDDz58Us1zl8gwauNMJenA8X7UTmI/Sqwk84Q1kl+XTvo/ocrMfQOmsT9ClCC+uPr7
47Ly4qv1solnZNpkcdT2AmIEfO5oBa+ev/vhoGAOkYtj1F0G/RMHOy/YlRpjUJtHG265af8tyO4l
UtM43+9LefZXTKXG4V+4qqiYOJPGgGW8MAh9VXPz0Pj9qc+95oyrnrUiv1oCxudCwkauGmdZYX2O
JeEuraPNYvaNV3yWiC2lw0VQ2f/wLH+vNg1PtoPkRC/GEs378gkYFIO5735UjkKGEND4gBMvUYfD
3toNIwQcz51ptt/5+btoK82vfWub6HD99mzlzee27luqKsN4ODr6jXFio9QQKWAZKG77oiE7+8dF
B9+cef6qRVYH7KoT3VPut6wb8/BJDcDf0p+6dFD2uz6WL1PHOKqVCPbk6VWRn9a7G1Y65ABGCGz1
CRMj/+BGvWKRZBLzzVgzLAIWtfhBpcSnZ8w/qEB80ud2iiatepjt4AG4zcvm4s23evcZh7QeEYJf
42BUUueJzPl7LEjl1Hpfpvq6/G3a8cOQA2oxII1o66e3zpw/Z5YVX5Zluvu1JK+QT3HZTB7FucyI
FGhUkTaPU7oEi/l6mK3BkDZ+QybJIxrH7/KA/noMVpnZTv/TnJhqe2NPS68105LvMg3rg8V0ojd6
/sD+6T1qvWbffFaLT7MV+fMyjXZ8TAH082CxX4qFaF6Qs9ygo7jRkM9vdldOqbDG7kGTB2DRTrzm
pl7i5l95zuikHnijzHP+C/AYFEhvwLnfF09M0M/mDhpBO7as9RAfCfNTTFFzgJBU3MYSQzY/Csk+
ccxi+1t5k/2Acct/Z3Xzo/2o9DPHFwej/ry99e7eX+d+0a4tBsAfyFbGQ7urYud0TwEByrY3/GCO
Qi3M6zxFwSpSaRtd4mN7PI3LjkSyVVBvHflH5cF34VZGCMZygm1iGNlh7hc750HfWC1pg/tIBNNy
/2X6Ijh3MMtQ0lwZd56QIWBtclY7xoWuOorUXnf2fRbC0Fu7R+WsZSxH7epUHTOzPNLGch9al/+g
RnFd7DhNm+VlN1yc0fyQ1CWedt1a0r5kb6D+mwcvXl+eAkJPDVdxIFL+w+FIIsZ9D7DD1rhVUbN+
NrrhhzyOb1x0v1tny2bgCa+mXIiwdNZwbYRRxCSoAev6Wpmu+aIjKrVPuIxQ/Xz16mrWHHGVLa6j
W11XYy6j2mSv5Bz7Hwpi8R5MQqTCl5hGaUUv061E2IWXeJwKTXwKNVnXtd23qHfbb8sJiszoGEkV
cd1YtOquZKx4ppa5vU5riQbqTkva8OulkU79aArPj4naNdS+6ktcuJ56HznsvAPhmlNHI/85zyvx
jaDkLAfhNWpRxBJ6H0HU5GX9ggzlRbBzUWj68bTL/Pc4FMW1Uu7bPk+gOEqAUyTvrDBn0Htdd3O5
Bb20PtvVdBDTy/9yc5gYzBzq7TdZx1tvKJbOo4qNFcs8Ud7I99vx6q1wZeci4Pqn3gyH4Ke1iqey
5Z/klrXJy9T4hrk3ZoO5+5nPv5qm4bZIEAd5HhJ9XKXp3jylg9zwKXYX4NHfgGFwhSUBG1XeFrwd
hfdvk+O3KVF3/YIzp2Fu8onz6e/G6bR0No39MnGnzoA4XkGL5K/uZmzx5pIxYf6WJ+iDNIqpbUxY
/48oUI4Z87rzEyCeY1TlkCXmex6X3Kgeu7LqzsNyfyRWRE9kb8IwdxzG4i54BqPsZEbfGihm4Ntb
286ChgZfYFFLuLtcf7Bcfoii/ey8vY+2boT2vJQIdtRTIXHyKuCVtSQsWFU8uxyu/Kl3khkyWuI1
x2+OpWxuy7Rl/NMtfky4PUbPk1mzzzk5oJJs4+xe+fwT88iF8X5IR6Wk6IKQFU6/zn5DEho8VJtQ
bKDzs3M4C21tcONmI0+y7vu/Wj+xnlfdQ6uVBlwTwpVcSKZzOzQ0mSN8JV3Ztad1Cnz4LaVG6KO6
cW/tTpXf/w3IgCF3kRt23ftE6x4o39RIJnh/Bm5fe4XSYG0nx2IitSd5HctWP2nevDzA3/8AsaZH
k6rWuPB3GXp6D5hGG161midTyGVhAl9dt5Hweu5FtShPczVPZ6AOJiZWSYtjSEMxiXfDLRPo9vuz
5zZVNlhmyZ/kiogA03AGP/3m8tHPNL/93ry+pXyJjnq7K9qTkXcDiZyu/ofjSFygk5enAcwc4ezC
CF26N2JpsNfPcHZ4Bhrbpdic/VGt9udiAgcp7h/3Rd3T3EcDbSffLGaEdXeJLdbzqc79Cg6CiVin
9wWBWvaOhdbnS4Xt90Xt/nI9ZGs+6J2hv3ddfcdnDiKtLPQdu3FFuvkT3O5FK+vUWOR0rnaxJ3Zv
zc+C5rzfg+5O8Zw7AzC+wie73P8xxqOgIbjvx3eExKHiEz0UkTMdgM5NLtfh4VdWfHBhjtfBoQHU
RFrFWxaEiGFHYmsakt2oV8/QhzQMCAxlg6Fk6oE7/cczuP3cscBEB23KT0AB6HbizIU2N8xZxx57
ZrMWZ5xQ1ntFmOqzJTVBaMjNs0HnUhT69xJWTSO3mhcrX30x8frwTDdxR62NkQSa1PO3IWzcnP54
mD1cDWx1aovcfQpAeAK1X/Pzypc+rhs6wLGvQVgiXxfpdrCdXd/iSrmDf6qtQJbh3PW8kQkbogdA
f9odfM8OwMhzbuwebrp2i1vd4WuvNxiIFMqYz4nqpWSNiyfHW7PC4oNcC1ec7AabWEE3KMIeNux1
k0ml+dNpZ1TI7Da3L+iBU9xNBROgDt8TaM8YF4X+uE4Tgu++LMRhh31FIjOYZRm2L2y0/csh1hwI
kYvyMBlFEFqauj+LORCcWwRJyjD44C81XxAsc3ks8SueypXRvACMyOPVLR4mrdzB2G/NtcQOHatl
mh4LmLDRNFpI3katfyGvlNGBvZTni00DsAWTquOlmwXrTo6Py26s1r1KvNlcLnOzb5eFBpJrVZfj
SZXTeMN+WF/3nOdxWMCTi4yBtwxv2i0qFD6TsvONcC1XI5HLsp/thd1dp+KVK09jh3q5TwGP8YkF
nyKocMMS+TzWsk3aClpKtIxkBRx8Gz8md5jSwa6Da20tjIhq1mdOVVD4EeSxxFhyKW+qpLvXkkqe
UEbrOnaO6Z3XxvAzV7U4O6Oz3Lb+OMhhO9OvqSxH0oLCeBSEDUlujOOfrVnsbIMC/lFLfBK5ZYjr
0AXrxVywaZtT2/zR3RdtdlnPdYJhz0VA6h13X7cnLX2t13nY3V+Okxcv+UadHy8sE1cCfpPfXu8z
UzQ7Z4llve/zttVFalPTk3m4+i/c1F3imUfzhIPQO6PhGy9sKQ2Lgj9WX71qBaUZs32q56l+oJ6S
RlpnW5/HvVke2aq9KztEXcabPSKjuIVG5wGi0e+6M+VlIMUQ+/7i4md0raQj30BWQNjdr0ZbtjNf
SA5Wrd+YN+fu0qx9+kBaOR5Pk+3If1apu6+dVjNHNFvlP86amf90qIxjmVw8CoBU4LB6A0nrbygv
6396PgRErHtj+JwrOV5o37J+ty7elcpGfF97/XiGfti+ucuhx6OsytNobyLe5nF90od+p/gBp1co
pomaTX6MRKBWTXtF1RP/de3KT3x3Buyvw0SOHg7LIx6/9dFYG/UUTHXxqXRZ/3SWrr9gtz9uq6ya
b+lqNWom1z+YAgxlBkkQDe/CnvvmbRq1+UlHj7zHcLQnXxD3W/l6f3Vzd9TJMVQFfya2j/08LhhP
ks2rVXedBrBT8cwrx4/x/Of7G2d65+DcqtDNV/PAEdGrggBvm2tBJnPMS289rJ0l853dM3Cmm0N9
22Vxb/2rDE/+Gy1BAVteWo33bLTt9LkMfPQTW9XUvBMRVk5sWxsJ6a3nr5NMajLWiAywBuqDt4CI
d3MmEw3pwzPTtXLxHkperMRJ27kSl1oZtoztMSBjTs9oXsZiwb6W6JTP7Ge4MezPwlTuellry/yJ
aV/zIgdTmBHbBTMpMXMDiZ2B3RYp+hR+Q16fQRDPTAeUWRQFukupdJt3I/bQLrHGpeDZYvWtlziH
Pa63wOq0F2i8dhD6q+lasV5Mor0SN26cWwDvoD9pbCkqG8q6X6K9C7pXSzuKj7XaFQUVfuN3qHSL
KSPuSNx7KRyz7JC0qikTQeUH9CJsu+9jc9TaC6eldYz8bhZ8TfOgKC9sbjsX0ca0x0zXFMoS/ISA
6Lhe8G/djaXfMs/OaQ0sBe3QvOsGu/rBmUH7ZYggyCjpZtVeNf/nYRtjHWm5Ph1c/Btdy9a2R89r
JuVZKWGF0Qyrvq3qm2FTbcIdz5aK7+GolpBkjVPHvoKyegHa0zCPrMJmS5Q0tKAbA8QPysYJfnJW
NGEprFUp/Uxayi+eh3p1zHSvtWP/uVWmCsKWK5Z31XkHFDdT9s6/0cEPGkIF4R/ZKDz6QcvT4QIM
wufRww4wP2pjtS+JtAf+Nh7qP8Qac2nfbdDiPFnLoOCS3k+Bc96CoTUTo6ZHIZPzgrmIfbFcL7Pr
AfAYmpbW8m7dSuNBWnptxTweiz1tJipRiNgMJJrMpq6uOTePnL+dMv56ahjm0FWmnPEus2lGcH3z
BeyML6qrWYiA+F8179tVDY6wv3Jz37EI2I1dcqJ1HemlI2pk+Xzs1nYf5EuB45zZ+FUEplYk3Gzw
7OF+m450qOX+xgd6syH17LC/+2G23MQ/uHok9k4NAgxGNbXp0R7w+SqbNzj+MG8szoXuc5kRtTfj
Vj9GCI8dnGCU5Qkx4lT3hWa9287cfdlEPLSscILVeti9kYArEAZlxSY/VnXzsS5UjCVF/kb43yeG
b8qJZjY4omW8LHW/IX7Pe/HAFYoDGMIV8HqmgkkkKzdxdjuSZNO1Hr3jN4TRXN4UT4fhfiLknlwu
SqlbPwx6foK9M2wJOi7veW8JzDksjr57Hgx3K9n8GGsyJh/ae+bqqKEg9j2OAQ4BQIN4rJbGO4H+
HrRGuTTtyW8bMUA96RwM5q1ouiupEGRsF9HjCP0W53HCjL9ImEeVUqALTFtEE5Fa/6oC3FCp5IN6
z3GZfnuq13XIn6TyfSb4Tgd+wUlgNMBatE0NHcwwmGgEqLuk2lDLgZF0OVJ7TlV5WFn3+DppssUK
wdo2RSLu8dN3ndH3NceK42WWoSbkMsMfH/WAH+w/HV6eEWG0sXCQ7CMunaRRxhRAo+/RIhynQE43
tAb3bF67LtAFyGgCVc6Z9IvWm4cVWoXZfuM+ag/YEdVuYPhYBFYGIZnZ91xWFvc6yukit7TK3x3t
TiWjX44l0xsZVGg2dPCj6hyBqV8Q3EqSJShRIMzNIaig1612PM+ug7Xq2FvWy1bV0kjrsuk+p2Li
oJVjM2pEBLl16N/9dW1q/K+jqSkVcviy+FsYRT6ON3KX7i9vNaG/tAVu3w+rVOOHbJXkZmPiXSSr
w5LN7YHUdZ57vbiJQpk/lwF+YsJTsvfwe8xdmVWsFRJtX5Dwm5Av1rM/2mUfV2w2W+j3cv+nTG2q
X4EQKR3z4Py7MXl0hLnZtyQTIZCPL/qCETTpfbs2Hk3uT/Z23u6SvYpMbx955fKO3B1OxqMzW4ce
Cb22hRs53sBH6I46EH3E2EQz6tJ3vZl5G5bvkHoWH16SbVq/8onWrpS23gCUgD1P/Ojc2TWSALYe
KYC8RggK6BU7TjNqPG+WsSvTxd0s8UMd+q6f3LZp4EZq+eJeS4xWS+xSFI2swzh35wysHulMLbRV
cKfgaQQwq9TVimVNVB00eSr2Pq/TUipt/zCnI3fP/iZ8LB6m3zs57tEKQVTnx+f97A+BbuGoXCC6
cmnNYxKm3hgdzuDlfw98+vjyupx7nS4Xmp6D2cutCxaPjTpRuSDtkVra2f5H8rbX7qj8YIoWhsDK
jXZOyXWFyRr8LN99QwwJ72XGSoyzdoCZYjSQczXDHP5Sict0HSifyCkV4GeAoL12dvDFHO/AZ8om
GbZh6hPF/0v5Oh/GZJx9WGkANrq6ctP6yLUP7ei3f/zMzPGD942Obcwq2qXjqTg4LteU9bBe8GIM
5S9YilI+HC4IrcS0t6XmjyotzpoaqNUrLODVgy+iS+4sQK2n8rtxd3ASqwcn6pF46np8zg6pkFBa
kn8hfTQ980pnWlByWWo4ipC4wyHrrob6Yx1KBsyiTiXLuzyAY/cyHkqtN40M/8qNMUej1vPaiE1d
m5oL9fJbzaYi2Lm/dn59b8HGBH8eS9UHnExdRI21zS3/b87uG/peK/XfATzpdxig+IPwQ1R6UtDT
ILJZLuI/PJNOfcndEnjQqBlud2qQYe2LoQYNDbHB4pGM/HgJzbW2U/+etXvat56PHrXIG1DLmruh
m0SLb6zQMdzR0RjbxlL/3vvSbGO1OcqJStwz421jzjdQ2i2Wdmjt4n74hepwsszO8q4ksNj4dVUE
6uKiBYlMFW3/VHlaCbJ4pE6YdzIeH7zuQmJjgYyu0tFSUO03VAoOiIFY4flRh/V3ONyVk7uqFjs9
yDf+Ww503NuheQgbCs/k+DlYRe9k9K/1LJq2sr/wTwxNzM267k+Urg7DZ7dJh8iJMoUp3klb22vs
m+OhP2o0jrHCMz2Wt+AgSX+zmhw3bWt4zfKjmwJX+8GWzwN2Gprhq5pWY0BEy/v6hV0Es9bsI0WG
OK4WoEnzxqCu8WDxYktK+3Gcgu1P4Qu7JaulhMEmBRarVbFFpge2CBrInAUuLIwLvvxtiZ3F3vek
du/jZUENdxWVpSbWRxMHVR41rDNNOtaa5Vwsy1TtS1t70sW7afV/FPgGFZoakltSO3epcBhRAqO1
DVZ6ztzN9R6CcV3bVFmQtaJgnDwfq1VjNFc6zks/dT0NaFjTIFhHpCvMiixPsyxnbD2MMYiZuIAT
BbriiLtlFbeeBmW0rbYLdKwbmGlinvN6g2a1GHWySnut46E67sdQrGBMR3rBh2bkeFMl/j7M1dWu
zYbLrQj25rk0nHx/kYHJRxMm88rBoJq+AE97ZoRJsdPiCdOSFa1dBaNZze2wflptX8rYEqvYklw3
Jhlz5ZRbtELtHZLeqfftN1H7vIhpEkAVh8y+Tqnrb8598LBcUnr9CvkJOX/4VyKL/gTeTClgL323
I0k0sVM1nrWtSaABvwz7zsGnzFrP45Qrit6cNzyBa0QUBvNLoB0k/FvWa+0bJEFdfXFFmGr+pwa8
pxehdXYT7+ztU8kAKKvjYR09fJSw4hvrhWI6MUTBcLCxT/jAQF3MR/ntmyZO1WqVkIFEu+8u+25n
oxOuvZq+5pFsKgeHvEB6I/0URHcj63Cul7w/Lt6aizeL+f5TFl3uoVRZA/yp/1u0VKAFv9xl8eFl
M8IQFsDS+FUzvFNiuBRw92bs40YkkGtbGCRMQtl6R63yCxA5tllbwG+yc5Id1w0WCW7aQdfy9wFn
3XCumlz/wP84m7/3e0d6UltjQ2+sITvtUiDc+SmFMfJt6duVpxtHOWsjK+IOo9uEfEBckS01jj9G
M84kjHieN13yvff1n+R1Cy2FTlRWoI84fJ1qAcv6gsGEyRx/CCmsRPP4xSQsU6J/djn15jHzmAi+
Gp9UTjQcTDDfLqh8Gc7e4ZkXYBfM+2HhyRVSu9QobUj1kQH63cmPxfgspHvUvGOgKploV489COQx
ZmvFYrAWDZZ3s/MWmYmDuSolcDs9L5U3aimmpeJfV4v548ir2o4BnrBV8gtDAFyh8TwOrb4eJ6q6
iOXku9EG4QSZiD3xaAMDyx4FJyCRDstLp3Irm5dNljnaZL+aRqzPG+kQR28d/9naj21/43U56tTt
7APJt3IvtETnQwd/znSK6VRwFRh/B5Um/+nWzEo61MXhPAz5IaZH4R3DdiU2j9nDGW3W7bCsbb39
gx146M9G0Y8lcIhJWhl1HYX45/oBFD5eArnd8CuEos8ONhadxjmzWLEsHpPtfiqUx2TatT8O+MnY
NjDf80b3YwTMgAV4nv7WrbHGmBLOfPRoF0EQjLpjNLJ7tSk+BbD3suP7loOxzNpCH//0WrDD27xL
yVt1603/1auP68T5leZI+0jNvvIvixWoxztuJHI0A+MhBr3r1nr7qbU2H5objggP2TXx+aJC+Jy/
EDFoSOgo0CRvLTNarkEwYWi07GqGHT9zBmRrvuHcuBOv8S5iCTVjwrVTzFBfkuUd4MmBHYo3CZlq
I04K0q7guz6Rp/2pLGbPbpseDc+2snwCGebyXojK5i5aitkPjVYgey6Bncg1CMKhgv+06DuPD8YZ
rrlSe0S63S+NK9VTQ0yZLtGCZgvtsOLc0Tem+WrKlD39NtrtZw467v4hElE1+ojDHGizpuuQe6ZJ
T7FtTamt8R+SLReVxe3gmM/NF1izl7mxvLNDffoPe3b+KNbeyHVy3B/F6P9oV6VnYiF+0ufcTZAO
XeiHnp3lpoBox9ZeHrhzQIleOltd5sBGwPa9nkap4F3k9ivhAUTEqmqfWLe7q0lgBuzqNif4zHae
Xp28QtH3QnkvS11WJtBOeUdY65URcxqRkbGMz5aAStdWfRfa5jRd1Z7zzOQdwe9p+G1L4KfFNljh
vduURApPhbG1lxR1xHhw6f+9WX7r/9cbeRENXf2fLrY3WG4/vM3ZTmbXfZR0LePfwrMHrIWWQjw3
senUVMbWW5OV1dxHFh+DOVwA+0U9/YzxYpKNCdDiwqbplkyjBykjMzIk0FM0QJr19DIXRnnZPWyp
DpXKMBBrbBMTtrJiKh6X3Cky5FjIYbLdrkzKrwXTfFxvnXertECLB6pyU09q/btCtaEQQhtuy1hZ
GaPqfAokV/HS2ElI2O524Unfx0NuWhnH4+qutnBJCHG6YEoBcQKIhRhuIyxiXhzGlhhseI/TsOwz
pAs35TFinYkbAGk9SiuWK4EE1sCc/zgN0LuqtI8NESHdGYQzV3lT5rodxqh1IzbW+11q0rpxluX6
s1TWesclkQY62OqrO8p4OUYe6QqSlJRsHr1yuvSAARcHlsethP9z7IwK4xowDZxl5bfX08+8F3Zx
5vGEvVQqnEKVyRpo5SeOtn9oW7hrZERMmSi+HB5y/aTe563EkVoRydtL9V4eXLnv4J2w5vl8Wala
iPre2WP46GuCjg36hoEzgh/jcIBDkHL49sasBy+OD5euISeesIkjYug2es/qcwEDiNrc7RQ2Lsao
vZP9oNr+mhcsEuW0NanUhh9GO27pQm96FMwNvpUD67tath4OuhhfS3Vcj254XPbRPzHZ8VDrCj3b
CSEk9qTtCcIuKz2mprTw4R361fBhi65M6qDq+e1CDnapo6cvcyhTcDXure3wFELqXFKrWfEEBHxN
mlr8w2wBAXYBb6AV24vRczfCC0191UytiReIh0Vb+AiaTzu7fLIFxkUzvLfCBLmEMzy0JwqDtMp8
b2ZyOHyVioiFlx+V3P6rpP2z2MWbZufv0yDlZayXq30cn/k8XdZizvzOTClPJkdzBA91nmf0ePxe
bX8IxY6/Z8IkGgxcyR0nXdfpipsmmbr6D+GoW6lYH0stqcmHBObwHw0SoExt/d9YcD+qC3jiZos8
4rg0KiOHVbGPKTrE5f/LBv8MHFfdvGr4eZjGd11r/3lieZU7Nvt58sdfGviAcMOZTnc0b6zS+BCT
cWHych78ZrFwPqyIH27/zt8zEobl8NhholtyDtKWeCNR8L6747U8tHduFe/ubD4Lk+9evh/ZtqFR
CUSrkHvXr1bIZ8M7HgOEsxBPwPfckpiEDZVaxXYeDEImgvwv6g9KLr6jOZRV9QJ7iB18zs8Msx8s
cXooZvO1JJxUOfIZU85NKfN9N2EVt4RViZUOXgH1cP1qZJPds5dRYS/vREvjpSOzx3OOA4p+hXlS
obhq55KYKYbdiRcyf31NiwxdnLZ+Jr7Lsjc0Bx+04Gqu2tl1tb/jQfLUwaMJLZK/xU6GjzM+mfVr
R+9FWFFjhkrse4m72q9BvYqYRYIY7ibf7HumNIc7xcNneDG87cQI99LziFQBBoydSwWd7+sDr6Af
i8mbcVpJerJQVJGwtavkglF3AEAtF0LpJpKi0L6O4q7gmMGzCnzE6Jyim7ou3ji5fWDM+5iD8WMx
5BErT8P25JVZ2anLUorHonFODihhZmkIhNxKQ/4i8U5IKrK1+dnsBmpcYFl5s81suD/lfH7p4WEm
AUuVN/xLPGbgNi/eeG5PEN2DP9PKgG02/wGFz45t+K8rqjfNhzY1+w/ulqPbGrzkTRw8Ybda392+
fh45brNu2OdoL+bUgklSFF4C4OrL4F02FyJdvO68c1nuHZ3GA+2Hdbfpi6q/+uOwp4dpPZtGQxxW
XFrWE87uZylqQpx4KrcXs5RXaXs3hmxIaUusORoWHXmeNKJoLkmwMSesjKUP6Fm/ASYS22fOEdGp
rD/bKOs0xw9CdzzmBy0s6uXkLEY2VgQnreUPIjfcxDLHdAlxzRTBYzWKF1LcO6/ub95S924YsTFd
0npWY7bgrYmN9U+OlnoQGNKoKsUplFa9fUNfxX88fk6Cr0lBwc3hbDzvnSc1978CBmC/wEU9+g+V
Y7Uh0YExCor6fdAsO5rYHrPZxihvLcWre5RcgJcMH42iD8fiOtPFRoNtFghywfyL+6TKAGmeN+YG
gUPEro+UIF5MxCgu1Jboi4a9RnIQwsQZWM/1Yf2wtB2TjpkWh5t5yxiRzPjCcBF7tLoNdvdSmfIZ
LB1eD0FHvBqjtsA97DnvVvfvMH2sK+5LL/xkxsJ32PMdMZO0fpXOLv0AyCkJdVk4uXOdRXK47Sjh
ho1DU/TxrJorOxGpO5MwqNv5Ma1D4eG+c3J/wH/3vk9kPK0x66fybQvIWJOM0/o3uRhXfbJO0vQu
5EJ/BNWIDCofyCc+VdJJc296mAb3l2FXvADFGJoO2ZC2w4g3WvxJY3v8t7c72lP1xIUpCYrgZz4R
uCMq+qOtcP0U8mW1WJxMDFY4hnTxOPtFPLrVHcBdhrYb/BVEFeqhyljCziYP3ZaUP1z/vihj4AsE
+7ffEDMJKy08Qsomo/YpXSSnXyqbZrpJKwyksvdPMlepsB0MfMUZDE6myxGorHtFrsqQgzO25R+9
6tKWu2GR47AXODuL5sUryke3o6drXf/ONErph6XiFd5EaEs7o1PxIhBEteWFdCLbK4lvMDZw9TPv
kOC0ZbIq4GTMSFW0CRsJxX/iU489w2sTwvJXpfJXNtrTWLm/5MQzbNRRwLT9wlTzium15p2J6tHy
zSI82ej/cet21JfOnsJjB161+A2FIqPz/IT0iPHOxkdVvgLAPzXWhO/0sE+6jSzqjJ4brg588hXP
glMyPTEvkpceqwS1avsfR+ex3ai2RdEvYgxy6AICZcm2LJfdYTiSczrw9Xfqtt5r3CqXJThnh7Xm
cp2peEnL32odt6Q0eKoj8CmLp3VQEaF8ZzPKMDV7YWT4O1nF0wLBXh/w3ORrkNBBAHvakgiPQnze
TKrhKvKbleJGkFB9Nn98Xjvo09uIwRIohR71R+tZZu1je2Ukax4d/E3YoYMh+cQWh4Ed4yZG72Le
a2N+UlNALDRFTWuErfJpKruEYgLBQ6EPPp55ev+YP8MCjG5vHnFAtfOZ9JKzhV6+Vd4HGTm5iQtZ
dQ3JOmT1awY2oHf0zrUEdgmLf/9EbYsSdIus71Zk3d5eUmo7ybnU4Du9VO0+kBhuJRx8Ylx3Wv9C
ZhbK3Kdk/I5E62X2k9k3QTb9OpVxlIkZq/RXvftnK7tpwMNEJYaK3WMhT7uHtHIxkVOYHzw4Whrd
1QipwBSdhd1X6AjYdTtdTca5KW96DJEbVgm3akLgUkO+24sS70AF9Xq1wf6jW95F9eNZXHxCEMJM
bX9Uo3Qr62Uu/rr5NKh1z8okwsHSfEX0gskAFzg5APwZ+dUgl3wX2luFz+WDz83LOeUgILsx4kjq
c09YxLOpoEekAyJ5lgg7ufC5ZuaYjLf8Mc8AVj6HcRWawyan/6oqZd+lNe87V81F/CMXcli3q9jO
8y/CUDDLmyI+iOaW5rsFQ6z1NeVgI8NOCWzrjJLIHoMhw7d8HPSPqQoTZbMsQfck0UuNJvtt/bNv
vySCwdA2TCew7C4LlRIOPn8xXl8p7PObIc60GgoVy83h3TP0F1vbWfMLYVrEi2XRPuPw0vZt+wRZ
f552pvGlCr70sJqCRvkc7JGHyvTsFuTdXSmY1mQXlPyTxt1QgVtHyxgjLXpvctXv1wtrgw6ZpRMg
anE76c9cfKd655RYyxArmtCvUna0JHwHfgQVWigqqi0vm/ZLs4N/wfEXyFqIg3hmqNXclQ7tzRU7
JCrJQvVQeNfSdWTn9ytxQ5SPVg34ZPFRO82RFV2ozp8NSAgzOQsQvpOnJZ+PbjErX3lBUstfx73y
uCGQCt94TVhbuAbrl3Z8JZiia6B4qifNukTrUee9HTdlRuTZBu1LOl7kB/5B8QjjjRjvNxeeQ09a
VE96T9SjKb5Y4yL7c3tNbJjhb1Tzb2gHRmWUN4gcjLDhcmmRK5PEAimSGBu/H/jFxttUcYiq7cEc
pF225pulmC8QP58S6UXGm5iar07/BqzNxRHssj8Dxgn5bNdIjwwbOZjKP0f76PRAFW+N8i/mkbcd
j73Z1CB6PxjdtTQ2OgYwJYSkmKzPbX7nNpuJzVH3feZOZh4aqYxNyUsK7ZkL4tlM8Ri9O9KxLD7o
xwl0UYZnzbmq4tDB0dS8Xjm31nYZb6LcwrBrDqWJTnVnQiiyx40YAtPxgUREDRuTfd3x8rIb9DJC
BviwB1BwPhGqTI1SZcfHsmDOJ2ZxBkPhy4wMi+zJFgH2o8TZdOIcm/tUPVvJEXtO47xNcxCjEs29
pd+v5daqjkt3UmsUYqiyEe7H2DHuLLEN1Hqt4EIkctIXWbCMpwYmG3v67EbcgpEyTnuxeb/rnY7E
b/Hm/NvEK8MJRqh5PvM9eNlwM/mcKlQVuGZPpnJPhj/rE5qoK5rANnEW/ywOpi8+o1tZB5l2Ejmz
136naZspD6N4i7booTTutxZHy7NWXWjVLeMkAbMH85GfneWbQ5JZzDx6hUzExq9i3xJtY3TPmeAg
u6kfswzP9atXn7M6NOwjWjOH42miTXW1amurhwk2X75vZfT6MBmya9UFFgOWllGzb4ijFV0RyrVk
1xejDx6AdZr8kJUcWm1T/VFiIZPQ+kNjoXbEux0WaO8beu6wgclvHZXugE0bRSeRJjhVo+cm3aMn
U0yigTZS9t03gClCx94Q1lK2z9ZwVvGpwjXCShh748OozIYEbKdjPzXlTp/flnmjyMSBsM7fsGFI
HlLXo4G4GY2hlfoj2ohor5XP7XpUbG9ojoZy4mTPV6rMf7X9pKpH5nnttOFSLwx+IiEaR9HD70Xq
6OfKZawQ624aMzAUWgBvqU4tYyWFSfcRgx0o6EpC6os1+ZSkez7POoG8w6CEdCi0f1dt9oZ0hxui
w2CxuvUU1BCjJC8a4OK6hv0mtTsZM4XYRuPWVBmIgmYCJeIiYYDbaXvJ6OnMRB1uiVuno/3Y2vMu
AumFPE0Q4It/kiXxNkaRWyEkwUJVhgoFQ7GdH28R3QWb4UuacHZU9MB/jI4f2xhknisWjvu6+FjY
yu4YEZZECeQt9b+YaNEBOs6fjIWHwmNg3Y7Ci+8L9/Pwr9LOqvNsW9x2u0icZO1bm0dmU4mH9Sfj
s8At6NbwDiU1Z/uSl2fcSAN2vRUXhJxoR3yG22FdD4i3PSPbFcO2xxITyao7GBMjDHKzFO2cqeOn
2Y9k8wCVSOVnTV7gFZWbRFNP4EVbD0XQcW7sZyqbx5HT/OglnkhTafZWonShLNb4CKwNW1e8vsIN
qQ+OQmBpDQ1Sl1kuMfL05ofrM+owe7XSXLspy1g7mcICXDcGZYgY9W6RCDpBXG2JDOmc8WM7QIjR
4bEX8nX7NDlpYCEW7S59a2OappWZnsyhpRSnSEWDmomfZLy2JTSP0kUJn0hvj0ZV2L7+EIzBVwnI
C8YYKUkvDNAb4jVyqLC29OpoByX9p/PNgqYePMs6xC2xW56swdYmzik92s1J1n+05GR1P7r0WrU0
XpU/cMksf7H4FdUXTkCIAKvkTs0RvUjN50vFrbrZXsxe560b8yj/mxU3m318n3ht0e4RgxYRkRBv
01unHsiKmrKD/EU7zOOEj99IX0S+iaqnZN2nxmW9M4iv+kAtPSx0c7OfjID6JkLRyQdWbQbdrb7Z
UxoAtE/Rc4KJrHabjfnOWL0efJOd2Z98SL8ssmVJ33u1afgVb6EHtg4dI6X79MRzx18nT173EVnU
xU8UlsQ4V6immba3x0c5YG2wpjevElkzu3g4sAjAG57iATrEuPTirbS40UHEW4ohhSFNqGn+Ak5+
Ip2erz0YfzkUYBTAExt9Cg4EeLyZErgUdyEqNnXlU/YCOrtU2Xf5y3P5h4sZoRXSwcdLjxOB/2oi
CdbLbtJPdJJRW5rBvG9Uv5ZeKGTUciOO2RGz8Mpl32Nud1ESp9AM3PgsPuB3hKbl2/xKuMB2sUKv
DKfv2ojz2HELIz7b2l/ivbgvO45Lc5N+9pNHSl0Wznt8JhhDqo8SQixYWJY/NKWnZVe8jvzO1uec
nIC10VKUprus2yLlONxWSAMZ/8J5OLOCTXbFFaEvduFhdLV/2a/aHdkAptVOq1GRADIMFhRiDqhB
v1C3yh5+HlFebJXvqeRmejhZPi5Oo76K0LliCVYpl7+QG08opF4VOxhYazENY9oKg9l5FqSxKPiy
UpeFWTu7Eu6FXSo89ZLfTNpq33lztuofEpv2D0bZuvr8QPLluK1mD1Vjf6VAYBemvFQfcHTsbEPl
sKu+Ymub/yQvUM91IttO8Q9rnIRxAP8Q4du5x+27XOeJ8LUrSn0kL40bXRxs8d/ibHHaFj7FNxcb
nnQaRDhL3X4wvZVi3DqwClU7zzBcWXGXWy1+JuOaHeIGBReDmPwp2am5a6io8b3kR59xmKGxO/Lw
9gZC9ZvVMCW+dykL5ENSPK3juSSR9t598T9x1m66uyHY0OyauzqH/XV8yxnYI+A1w7k/TCH20ly/
1FCbPGBRMQM9yuLafbjznvVwbsMhKM/OVibeHJTawzHh4mOYXCxNmyFMsA8krgk/iJWga/3rv6xf
FhDWTnupc1yyAadaOaCw4uDxqE2zdJu1r9MTRhClDvQkAB1Ay+twHj/jXk2Xi/NdOJ/5cz5d8sF3
ShcShO5aWNe8/iv944anrKo24Lcqa0/l0H4wSHS+cD6VDEDjPaoOhk3u+k8TvhT/tWnQLHspaO+i
xnnGrMfVD0KE8XQdDbxgXrItiyBlusLfFu/Ms+bA30v9kpYpD+Vd/ZNKnpp7OXOLGze0fUtv1aH8
Uf91X4AbiV5Wv83E5cezqFECNgLyjkEgBokCYwOjYLiGq7mfaOlYH1rKQwYYztnBKP+1+HmZ++hQ
dmXiUBjCeohTkFTjf7H/ZCA1rXG2tTcGQqw/eCl6csHpc5aYV/FeZTNH7rlKAu0x5hgxQP00D+96
Qz+jXzrrYzI05jRfqYJssw+RsyCavzeRR1qzwIDDzDw/ZjlwtIxBzUCwDUKwq5XeWI801akCyyd4
2L+1/qw1fENafS6y3O/K0IiOkv3C/7H6X7mzXSxhblp+6hUhU7Fv0kO3PU0bL7dCe+IbjVepe6UL
6L8ANbx3OHTQotUbuzHenNQA42F/6eKvSH4qwqLJRcRryHDq0wD4lYW6cpaG26oF2N+k/CA/rPnJ
1tb3eI1OiOeoa77HbdHudPaAFvmNDq3DRCb3XD6qr/auj6hzq99c1tyhvVWCo8j+i+AvjBnpS4Pm
OxGaSDLg2AEN0zfmaTwiUZgAZsQ80mcHm9nd2vKC0ztNzr3obXSJw70x/fRS8PvT5hzb8marGou3
R8mJc3N4TZxoM0twcJljzoeo17ay2IpOw0CNs0yhUwwf3iN4MLEG12BhChKSdIu/PSTsAp8Jpxj9
nHWdqr2+4rvDpjnK24o2NSUms7QLCJzdLZvWs3g4j/vmX6IURyCOE42MatQvnZRtyhqgos5UA5+G
ok5vmh5tGoeJkvlR4PmMOxQ2ePmAloVpSt6l8qSL4yBL916lap3TU6qqXqQfUDi66dpvkTDTvJNM
qPJgT6uyQzLmC7RzfTy4tYxWes6wv9q8VkDbIgRIXHLjcZjtV+CGlIzFKTd1hpTSM8EmBxT8NZNQ
i8S2bKBEa0b+rPmuy5iqCeuNBMQejCZuorEpokQBnBmiP5M9PV0/UCE/HL7GbppUjMqrcdbqepPM
Q2AN7UtGR1cDiV9QMuqTvbUHkBTYm5CwM3zqeSs74j5ZiLJ6kYznjvNWNS/j8gU93ZfIkRpqptRy
0E41v1h7IOBoJY+J6uvhrpcZWWsj9bc1l/+MWAuqpNoqys/Y8WPZyR54lX96m+IlkyibBuctzt7N
mAK6SbfNbJ4kZ6ReRrWVrXtnJhQ0caRbDdoAWtId6y4cSAaK+shLxsqrlrhII/SVyaDRQyro4gqk
OXjSqlb2HRvVuv3TOCBwTXx2daqcujr1U8GLJjMxLbt97LCIVhHk5hqOoSqUpXoD6Wzf4U9Nl2U/
DtUPYB+29xCFbLzYY0pWXMKRpAcIeK6oFXVE9e0NaeKug37CSVqSUe8gMZ6IxpLsvb1me1kTr7q6
ABLVT0PU7xyt2JpWs3WEii9IOYuq91dcugCND0ovXAt5RV/X/9RHIiAnVZFxzzftfY2WQORKILOF
1OSOJNs/BXfBQtdlaS8mGDUUxbmNVGN0jv1QfsfTqcjfChLxZkgzRIJhZDp2oNZEIgWoFVh5vKlI
RHSqqfQBNpgUxpu6xEkZi5BI2ckbNQ0lINlcfpIwVcG+TeOlfIh1/CyJvyuiJkC68DSNWGQ7wskZ
8GiC+Z8S79cR1SR/qXN5oHLUlYbVvpfqL4dA0MeWnyesxko2em8Voyl7qBiWllv2py4mo7cUG7oG
Fod41YO1nOPlqVWfsljaltP6eFBHXmWkDAK/IhTFMztnirsGVcJ0dhgrZqQNF4PtjaNBnwy5iJel
geUhesCoNoYCt2yRoqEmgzoKFMxV+ji0pu4tEuUeeN+hISPGNWKGv7ODxgXVM9lp1etYOd/wbXZp
gRKn+DD5fXtDCTXeVKJoWJMGYEW8uVDwj4PVGZDB5FW0VcfH2GxQjk0KAdAQ5iPfuPlG3+JszGYN
tZgITUSuHyXDmDBvYjXocgh4pf6MeLanU9jrRCEuwqATtJFcElfp4la5DPG0Z4d5cMpxl+rrZqym
nz4zn/oHInjAV0LFKOE5jAhRKIkOSiANoCrgYBqhguPebPcRXZWdWicllXZFr5/0IT1FcXma+byt
exQPJ7BGjKyRUPBbAse7kJ5zs9Tx3kfRq8hAnVufRcpYqCm4w1h5SVuMY5us4iNjGWW2lQ9s6nvo
iFhenTe9jH7rZA6aVkHcFuX7fpWuGNTxBzQ3pbhqHcpqq/VURSeVSM13IwIUWdE2Ldk2C2NfS+Y6
isveRcBFqw79V/kh2Q1wCIZT4xtlc4eb/BFQazB9lErrXKTOoTFu9HvESPKCDgtpN8qEyHcypMdi
BeV6xWy+89WCcYtcXOalDFUL7QO5zVOZHGOVYg98kt+bZTiZycuMmJot990ssx1k5p+cxi1bAG7y
tUkg5lFsmQGm3H+VY28ne33uEvmAP2hjV+sWRttFjbQNoRp+D7VlSeqXSkFUjZhfWgC2JC84SL55
TPaFQptVNQFJjmiVBsrk/AJx/wsEEmUP9jPh4rFwUca5yqK4NmfGIm5g7TbjMHpRjYwiZU6tBiNZ
Hu6iUWk5HDUk2qn4hBGIIeoNW1sK80TH+UcOb01Fn8Ov0W+cf66a3NNOotk4jOm7OaphW747pOOC
rSrFp2yfxfwllUdYz7xRyrZYSXAsm7Cica7TbNvYzDRYhVTgDvTE2dtTHSSTuc/0NzwiSwILTa1r
v+OjFmyLliFm6YOZA5/6Q0fESQFJeUS1Ad7FJwGCIJLhKEADu7bxZjJL4Hoj2KIjRnf12+ZqlI2P
ls+v5mWzghq1x+ak5fKBED43nxTqrfwrGwfAfaP+9LDe80JsZuzV+AbDBaFPbAyultu4nJr0uXfQ
Yo414pCaEksgk0faFUB70ryG4lsBD9mm3VHTeMFk42xYvZ+0zVnmM8kcojI4Edl2uA7TRAcbreTk
zzA6fAPfrXCqp5q9uYFGDZsCNAUREPh0eFSL0U+Orp1lxjySqAmmFTdSvu4U7TdFqZ05QGxFdWhV
yFDquplIpM1XlZUsN29uemj6NuZygne2mTVU6csCao71JpAnE6pUIu+LkZGqYjl7YrADpHQ7BNBQ
C+R9gshwrtWAmhxk0kKxN/W/j+0d2xS/dU6pxQmGcqYy2XPWxUuxEHOv1Kehdd7yNruv87IT0+B3
SnZpmI9P2XwyGfsZxKxro82G2dzkK5woxf6aUipze3i10XmrdBEz6q1CSw621TzFTfkMwGxnMS41
s3lfRPmuIhCG0DYvVwfDL1lDQ6MgF5lz0G4pvnvy6C3OkqHBmYaHaQK+wfyD4gsY8T0ui0OWFqGe
TFvsdr7M+bJUI/EF3b4nv6+h3o8d62qq87uBKpp14nxiQ/FQ/UR59G5KDdG/eXEwJ5UNT1zu4c1S
aOXjvcyyi41ksoVD0CG0whEHhuY9fkzUm/63ochzmKb9v/FYoEwk2ymJSD1VdjK21DRifpcPzzX7
dTNT9ysRLtVavxTWd9/zneYw++ic4uFTTrDdjz+koaAN5QFZcefzBTnvHe0ibjLcVax7a6y1eHWT
W2/S1a2DRwz6Bk1GAPQbreuDtsnoj02wKpj1MzgGAcNfyxDIbEI0z140i89+bFxrzcJkgDvGJ6gP
5LbCWffsqQdmToBSifzFaakf9bP9WHtfEU95S9u8RxFTNzuibL3oqbYre9PXm99c+SoZ6AAlOGAC
4SDNIQmZqqxRXFfMW6bE2Nsm/8JketglH6R40+h0t2UqXkA7+CzR9/+mInWuzWR+r0rSvBZIbu6A
upSnDjHGFSXk4mnLJIJ2WfpzCQfTpwrREd7MaOLaWT/3hiWe6smK38iYg1eMNe9Dw1HFoGLFl60g
8plNFXwET1js1tx6bMZxRC1yUqEfU2Z9b3SNBadddPFzifrTjVJ53aFYe5dRqHrFY+E44I4MgG6e
DNTIm9JczS3kTvWcSToRCzBin5yBBNg+W9UTHmGC7qO62k8J14LVOzEdrE7XHouJ4W9/EHX7Vxnr
U5XE98SEJ4fa4U1ojYINJ+Ni0eCNGEvtgD5Qx9cZQScprNhDNmsNqM/IVXOjgIR6sVZOB6fvi2OB
5yuYzeZBurds5PsJ7kUUO8uJ+MP72mQfmIEfV0Fv3KZFrD56YnOvCfBzZa9v9SKmpqOPDBgFR+xQ
LMIMkDrRpGkpgzit0+KtNUTmkTBV+5xiJgTXg8pNj/E3Z2KJCCwS35nVaoqrZDGYmCx+G8kLC+lC
Kho15kKoDlg8dP1gbB1YlujzRhNuRNtsIqWcPfQI03VQcM9UiTBDkLAlB6qmmDcLVTnjZnNkKFeR
DVo24o8ULb5II7JRSUzqBWW4hLFbseB/A4ZCIj6+JKlAF1NKHWMLKA5O2EGS2Et5zAkr6TnSTql5
xdVdXLs1R29OtCvDSIgy0dUBs42avo9CPSWLyGtElB+noi99VMUsq2t2+5R5r3mEor3NYwE1LeUz
gMNNxSIInO41G+AFECrUk0P3pKjz2qI3UhiJESlzdkSaTuQQchf3wDswKVIOObr+CPmNlI2yCkZB
fPt7fi89iCj6uGfiT35A4mHbnTyDq2mTp+kXMXvMf2yMRhA5DqBuxu/08ezm/cQPRFzr0TQ3722k
5bijhxYO4qDxwCXFtpRNiVWcNvn9IjnB2izzCwcA45G4bC88yjPUrUk9JqiX3V4e/uFGbzGn2uZG
tpvhuAA1YJtlMhSUVcrupEGX1GndZeDu20T9QxjVZd96kVhfWUZCuCmbzcvCMY8gke6+WdJ6D7qf
pUamSrtqxpuCbSLyJ2y+mFTBclZgZYAaZ87y/hCZ3iopNQ6QvTDBcEvyCy4ap58opi0QFS2UGkMc
xhxlniGK8tsu++IC+zw6KDTAbNn7JQtqdMQ+Yd3KexQbzB1b/MH/HImHxJhtRNFaWiOOstVwclao
aylq5bdyaBUyK1lPL+Mk4XLJuaIXneZawXmxkbv5Q0RN4a7AYl8BFZKvAJv6AGA9lBbjNLfFcdSE
Ftqr9Wil4vI7VaUGKXz/MWf0UGY6EXyhOQjFY/7bIlkcngZEA7RibgSgxSUqoDovGCTdORvfhZYe
TdzUnCgjghZgm0cT4AsjNfZXZUGzL63Yasb5OvYW7w6HIjxHqfobiYBhT8iU3bFH4zTBQd/xBexx
sh5yxlBqC0/UtND2FoEkx68k0F3njOyzCY6M4rDDAv76Etn9R1zI36IxX7TGus9RcerWUfiVXMSh
zmTgp2zS8qnGkYyMnH/+Us4EAPeR4wFOND3N0W45anTfMplFYVtMvKYuTT+q1PcodeZXTCvs12Nl
8JqxfNdi618kJ/8Kq072ZWoI5FIP/AlWDzfqKgbUGugJ+JS9hOx7DJ1kRBXYZuZFLRP7VNkR+I9q
frbI2MVzNXGagjhnPU71NOcm+yIIW/ww4bYKq9ZRS9+bJfqrGqNk2NqxME/qle5cjwNHwVetG3ip
qOEhE4wTJQS7ckCQ1gaQbxf0YjE37ZJZp9ZhKcWbIntwvJKtMQwJKtbpbVCgkE4JpcUEY/PQpvWn
kNYe7GNVHfsYXa0pFZ+ZCh2tG/p1m1Y8NYj/6UZlvmQHBFeH0crsjuQvy3u8qS2CCuuydOp6EDrx
mgKDXKhNi3FYR6PwgOz8kk81uBzZL4OTGeE6j8VRzEz1V5w1W8ZFYMVp1pRIaX1lWdVPco0c7lAR
e3kCAccoVhVEHuSNFEaRB2sf2wKQnUNuGxXjqMRkdlW00heZFV9aZS/BlI+naDVeymLdNLV5K8l9
uLYwaLeKPE173XDmzWoMaCtXe8s+0d6jLOMajhMQFcSS6Fi4GXAbzkYGLnUjxqje5JZdoyNUPlWF
GLyZrbaZO/hE4+lzhEIOGc+sKKvIP2XkhsEFf2lUTFROKpxQA6uLKaO0keGq74aK3TCx02xk45gH
1GSBMpHCh9h03jIA/Y4cOhptro+SKv3IendDyj8gbgOywmylCuQyfkoMDoOIEBxPiu33qI/qYBXJ
yFoRzZGdixhCnQ2/E74lYiPjipcHEIPCHsRhy6rUDJ5NHScNdt0PeYb4LGG4sQ2GUsgCq8jadCmd
g4K8EpzAFTbXHuzHeAWeYrumAm1xsIfPHsE1RD7xSrRXvK1yRnEkgWa7flFsrpwaRRLZOIc6I38C
ytQ3imTnyVSiYotOVfgT4K6+mpl7DbvYYiFTd+fCqPBOJPO87eCTuMh8L3m9mOwXB5J9aP/RTDFV
ms032ZwuBgYrjh7rr0HT7xVliWmVSCqwDsMNC1nkl4tFSLwJ7pFgHV4fG6kWcmSE2lkT+c3jbFiw
CnIg6tnPCFodDQZYJKld6+0YsfU1m/xLXtXyU177j3Tg3DVAf7gKevFtZc8H2ImcdBhw4tnmu5im
ktat0Y8Z6+TDbPXTQ8D5mrLKj00FHazWShepUSDoztbDMy+y7CCt9maV7Wsmpt8uFXetsxhxVOwW
0/pMOaWxzF6fDVP6mHkpvVwRf2piHAEtHisAFWml/K5RId+IaEU3BNTG1Uc2nZwJX/VUKWGxYuZp
bYCcJsMZb+FH/zWNKtFBIwovgUFrQERMmel9JD1E38PTOtW8fmUMb7SBlqZnGWCMIfaXRVyIySto
JQeW5+b6rnW0x7JUUfGaztOYM4pqoC2wbSYLa1xIXCYInQm1Lj4Mk01SAsOZIKlvJpJUIDNhxjIf
P2yr2JW16VJlBGLliE2gWb5ZpVJvp0n+KdrkHz9fRgqcfQxja+4kQ72bUd+wZ3HUjW5Kb0gcipMu
EEJri8WVAU+QK7SDi8/x4jVO9hrPMf2OeE5KtP5R/OLII78aJ32qCwdopkHfbrROfYezmW91Pcfe
Gq0LYWPp+pRzgXL7ZYRN5DR0rSz2Zb7gsbX+FG2wz3lrUqpYVAQgV7vh1zSrYd8qdedr9sJOZRjL
F6IWlsDOVEoBxdDPkt3Ye/peK+hlo0LJNw+eajKoTNlMgYtJ5upsSiQ4GxkLcWNqLk2i7kdIjprZ
vBE8gw7NqN4TrYgDpRi6zYjA+YTrsHhy5rQ5wHlbPAoqD+IfXQcHuGGxp+dxNgJzeYT0VClb7J4K
tEnyD9l0SA8u1MZHQY4VHayjLRPiNMqyBcIL4FeaJ48KNv5nUMy3kvyz9GxVJwXEs1SiLyfm9BGj
JFdWWCRxUNZn1cJ7jaxs4Am0xJtiTkdT5RFEizs4NXeafUiXdodbYtkQe3Tp83qv0FISJsb2mvMp
Lc3jMHQ3E3F8b98dbfxcVukCw+U4CQ2Bobga6xIWBvDkBbd6v2YfU7qyvq7D3qrODyP9bID26XLq
LH1pwl7BtqlmZ1UVDXKm6jLX6+tECcA/hIqnxHaohNT+5dIGU5Z8aEm+Bzl9i/tLUyLQlIMMlVDc
9rhiFG8c9gJJwWrAVE7YCi4bPpPNIpi7K8MvxC0u7ycx114d/WCOBCX/TACcidILCKsP8GKjlD8Z
TinHUg5W9141L/lQHSpwmrr1jmvTixTzKk9UGuKXjd55Tv6ExpJ7aXyKzBB3nydZ9QGJ88lRTwP7
48oOJMZnSlyGlLms561jPeJ5uBvyBckh7hHfGL5KLWwaQOraOSnv7P4zPf5Qje9R/xwgNBbaR0sH
AVrGXYDvFVL+lkGBl0aa9Fn4cPi+FAYpEQufpbKuHS2BVtC8bPpJ8wSc8VzbNv29M0A8RnKQs6Y1
EQAJ1NvyeHUKXIrs35BE1sWjQS9eRU1L1+rnanp4wjUizqEPYVIZBkxCVeq15FO1vAocgLuFylOg
hExmSlRpdOWW3lOeN4MyhoayJS6FDed4jRCwCdLmiFZhGaHYu0Td9QM77jS7xMbLotxyXla5IS2N
BB1+NbQmzR7YubvmYJSQmzQI5+/1iIwfy0arfvVjhGx0PPKuMziELKGtm8jEqdkqnvYY1xu621cP
UziCP6q8lvCx0UbpAouPCzqWzBCmDJY55iKRYJmAJEr6JeinU/6UNbSnl9zZr2QV2OVP7jCwJJ4e
RB07uhewdvzOtHxURORso+9jXFS9P6A3FaYntYdDtcwuidg6C+wy+pzXO8aYw8qfM1sEf3rzXoNN
7VhgTAURe3AVV9ozNE4lX89FK6JAIpO9wbNd5F8CHwd5aUHGhM8y90N1ifqLNTMVyi0XbikLkQ6T
WJjKVys6FOPMNuI2LycoAUiAXiIOedUh7mSddw0HkFV+rDm/i2GT1qG5PZB2sgItVHrdWWr6sEfj
IlffUOWhvKPRGjjS6+GwylxCxqfUUFKZReAAVhK2dFr1q1PR8tTvah6O9stAkZovEanAX1BKAtKN
/Ez/kyOaduaXE4iN6SHFk5kHA+tbc5aWJRMqkkVMg9uKnX9kvoMhRxOThxoPoDXenEXxmyyhfYv/
H22SvBzUxTeVxJkQnIuhhvVYhjXynclKCD3I/g1dg25x+sit3issZSPkAHa6gVJNFy8P/7Od8mgD
b1IjTOsjCio67TSd9+vyI8a7Zu0bjSlsbJ7mxyAEqKVi4j7p2Elz/uZ9HEz/cXQeu80jaxB9IgLN
TG4lUjlbtixvCP+2zJwzn34OZzHAxcWMLUti9xeqTmnthjUEZw9ycuMHTsWlSbEC8TlJxm863KH8
sEh+0xQK5umadugGtOeEkA2fgtN37S2uOQQKV+ehmfz4U+FcKiP+jDxdT+W27U8WdjDZfFWqSQoO
qWdxiygLnkGF+CKXTowNHMGAdUK4i8ICijerqB69nbbDEg1n8Yt3lhbJ41DMD7LQXD+oF5EM6Drj
55feYspGB1jkomNOGCKQkBNprzWPIJsna38Dlg9M5x9wV1a1KjnBwLlB7E66JZS6B4dj+mDJq5pR
qM5CyHfybt+zstAghaFooC6kNOvZmiAWp9DKKyajkXntsBdb+TGs34hJWBbWpSn6dYYCgsCYRSOR
OpIzWkPCa4y/bY9PKEEyJYfvBDBjyMUkongYKqpF6j3bXl4GA0NC+ktFENisMb6A4YcnFKSjtfQK
aWtbyS0xW4cbeoshk3kEyCrVWGb6Z6ikRyENYJQod2qUT/WPzu9PWDdJ4tOzq01Tgk3l8Iv8F9v7
jRpGjKjrbWO+V2UDfi0hbueu0DCm1gtxhyxzQWWbklGGVqEPv2iEeZlvCp1miquvZ0rH4NPXt57k
eNEh7vZefEzUPUC2VtsSLBAjCtLOTfrbR0+hXHwkRTaVq34sO2wtDNcQ5Ka4i/DVh9fBexXhm+7/
DjXkx8rJ6Li0Lzx7to+ejhk6A39z/DcqCITU7wTLYwlS6xJFz1FBh/2u6oeAibQ68k3cWRbuDw47
c/gz4UpObBzcNj+15cEWKAP2vnZH86PGu8LayKwkrbdpePT9PfSQ9vBRQ7i2YcgQKHlr/M+2+cTC
uvDLt7bvQHSccu+Fages0GIcNz5XBpIxEG6kzU8161L7lMHJHP91uO37B22BmkokJKzZAozlvfB+
WSWCtFKxJbh2vC2J0UFV3EPOaamKS8li2ZidWoxa7bguZJ1zhMovQC0wfhX9hyLPWVi3sIafrbtl
tGlsPjIsQZ6xybJ/pPJ0kAKAqXW0NVSxVKi4eyyAZXxyGDWkTt5ZxNHo9rAZWT5zgLVzOQpnlm84
nfjWT91RRrmK7HRvRyigr4n3AjUbeM2yF1ut2VTWe19hOnfKed7yY4YXybwo1gpV1lBs+I6JZpWD
QmnGnQBRZkMJlH7M5FsgtPHcBnceg+8KjXTMVUTDWDIqivuTEPcEEVFs3eEDOzKeEPAQi5Rhjyjf
bJkkjnhTVA1t6qeWbuz4LFOAkI1OS8ptFfqHcEBTnQCChzferMP4RyHVd3gFJrmsKT8pQbgWqM8O
0VoaAXQvOUZK4rRym7ZaL8ptX6L6xve/1zNWt3GXb2ziODGcVlj0+5hYTeSusW9vKXJjHCrJ1TDb
t8Fn4uMJEDWipL8PdZCW4N98VKshuaMaBOmQKWUShZdaSlzGb+thpPTakhprLeSur1hFQwNAnx4m
CFuAtQyMnfmA0fZrOw3JUuR9Baa9LkzE2BX1sp7TVEf2powQ2mTGpkE4S7+ykwqcCLVOWDKGGGGd
e5ptaw5WJVJj+vGN6RpZ/apLZNf3xF7SkaoExgbEw07Q0NimBiIxOHZDh2QZ7QH9i6NYP/r0BD7F
XMXfVUVyT9FNyfK4NmrM7yM+NvaeS5CVKNnxh3XhCog089PR9bsRJCG9u7dVRLoXUEUseI0KLvFs
ctoI42xJO8JgOsViL/SFNRlg8FhLTPnVDr5B/fBLX2UvTlb1a6IW9hhaqHVkLXgNeDPHfdpFnzmJ
wvCKmT1nN4EtIZTrz5jqzGof+mQjRZzOg2q8F5F8yNJiobT5txCsVnW73NUI+QnihM8d87ZpffUZ
gL6HbOmYggVa/xx4tCulXNFr3W2F7OaIDeNgrhKcp+wgvXWiKY5mTstUoakAFwLgNkk/qJ3AkHVM
0qtNOsCuxlMBbD8l5NrDLArC2FVwc+NHYEFByanW594rT3VunHT2aYLLyUDfzCDs1oRvkcQ/Mn1m
9c5n6M6PhdX8wdTHbj/eMKfvlKJwJy4oLzfXulKSB9oPi0pXH2pk7IElOqX49HnfRqt0RFTttPFP
8Y9wsZZF2lxbnhJfV14CxWceZgS6kmeUt0AXI3SICOGQ9bitDPFVPrXYOfK8XJaatzZ0wzWZhcro
l0XJVZOzCWrCQ4GKM7XpvFNU0jm6Z8ytKB45y4r+Dcg942+ZkC6VNTUIH6txIcPBEPe6Y0AeYjX6
66pVHqTHEb8CGBcpdYD1trKoIVrpSTQynfW4M/yIag4rju+/J/OMAfTGDJDhjtrwBhJyZ5wsmVl7
gE+nS7jq6WsBRAEOXOjTHtjkooK6ZVTGCYhjPpxknQeUZVlvrALvT48xDUzvpBmv0GmsAmYPKdxi
05veQogKedNuBIItS73Nxs+O4qsCgJMSJ2KEtxHip1JDeW7STzU8MyemVvIRVNTsCDj14KSwjV+0
4Y9lf9tedYoRVCf+oae3bxBxU5xbFZadCAoI1XzV11RsH3CzsdaxEuGooVIiF4rPGEWx1y5CvtCZ
JUg8ovZRP8G27OeggDbUMYQA4k8baLMohwvxEIXlRvj3SjAEgPqW5FmtVETsEOEUMhGThu8/qggr
ZjqKyLc0T2qZY25AgBFU3jE0tEPQJNS+Encb21vbXw3as0E0CqpBBQsv4AE4hZrvczu5QX68dKO1
yWNgDbLH1KK4EorAyqkaUxzGZFwoSrGurJwTRiEtUvuLQz71ZlAalsT5bxJcjeha5j6m6nABXBYE
JaVUXC+VyLx5FOZ2TromFkYCG13f8jk+cGhgTxoOgfY3tPseZT5owpjIMczbiJUYqAKwDjZq8F5L
YIh7/FBzxMw9Lt60GuvJvMPaVOxULXR7Vfhp98GlE59F9goIqfGC9pgaSKjz+pjmxnm0wo1H9Bw3
bFT5B2PEJlpDjEnOCq/GSsQaKL/L2BB7XnyCjuJa1m5s/xQTB8f4lZFH2srqjWx3JzGsdQwsDtdG
TMRu6487VRuPaShhKwZKFTJtbfzfSqpvMsjrUPxqtbnt2NotzACdQ4nA5Ex7ZtXXwrOcytY4rShe
c0uKGOsi1o1/0zR84ql3g9kZzDwfRcOXIsUffe5fY1tfm4pHkBHazp7ImpZ0PWLsiV46Wl2G8OUf
okmYegs5l7GTDvsoLtyWyGSjADwf74165wlgclNzK8P4lDKbEe3WN7hFBUNOY0Ce7BtOXpVXox/p
W4L3JNFdcmR4pvFDN2hg5auHKS4Dde3lEBlC7+mp3lkWWDQtzxkqdWsJ0s+a6YblH31ltEKgvR5w
gxr0TWCqwUPsGnB4GmOEMEEL6r9ZAqx0/ckODUkBHyFPMim4pJa8t0yeEw1/HezVsy65SfEN4QCc
GeAK89xSVkLjJtHgnNePjuhx4VIe9yBGPXYtA7c+CbJLL3nm7dlIHjVvnGbSm1sM5L56+zOFci5r
KA6XNjSUoj5p8rkjbrMwkTvr91h5h/vqxMlnEUusKR8jhVEN7cyY0TAI9qm88nEZjd92iD38XzXu
CCZaslJDfu2O+ddQn0PAEmb+EjFBiT7i06uG5is5+t61lC/gUfEK2ksZOw6ihRBp7iQ9IuvsmTci
JSDeMa9rNRBEKLTMs8yTSXwMno5v0kQdjXOVoFpH7+JlgEAO5BcsKx0wCNtlxt0tcE2PV9xPDy2k
ZMa3EOC6bDYD2itb+/NJIZNOHfNjIBPrbkDCZ/0ZskOSemxS96hPIzVcSRAPxEth8aGVUK22VBoo
qxcSLbY6aWsqLoaGbXXMPOyQvDGGtYPYtAY2xyPneyc/enAeVOXHTHkLUVXH+1r68QBc+tCHFroA
RhH+ZMVVly51fGQNvaiG7SRy9LECP9zgMM9fxHrAWCAlDZ1hjuKqww2uLBVq78jEXuS+q1o7oTqh
cdPHHTAKbbaBRstxIDWUqIDu4o8W7FsOJhldhiiXIKmX/lyvGahlTMNparR0bPRt8yMLDGeGExkT
v7pzrS5Y5RSJvv3PbDeq5aAiTauz1ruqSpDhAIoIyIBUQ6UIfX0Pcyj6npd9fyYQGFp/s5sRPIC9
gknBx9kA3fwo4Qb6TjTNMB+Fwu0IlmpKue+GZhM0WXiDSiHWbECDP9k3LRPrUB/+ZmY4EmiIRBIF
5hCBugpN1A3qS8c/mg6zq7Z7a/1rggekMP5pEdvaDKoUA7K8E1s/+RFWvCKc8cCR4wSSt8i1dFv7
9Ra8KZK1djtxr2faiA6dsGaKC5yxCE+Y61Q8u1ix+CSIs9sLsDeZutPmsWKmXWJQl7GOOTh7Dwcb
b03uxM2wSvnM2PrPOzxoGjqzpnxZ5QM02omtBDtTNN1ey7QBA3CNlCOkLur4ykvdV50/oXl8d3EF
nOnY6Q9LSxxyoVeeetEVEtch0MUDKu/m2GSvlpAgM/sDOrK0IRmC17lQ4izZRt5MG9bNiNFNmyG7
8sJIEqhmGlu+jueSo9Km8MIhFZDwPDGf6IdfXABjwPLENo9m9m6n0TJnQkK0jivxvR81XBCPhEQJ
HE1Nohy7FDf29KsxWy+tuVDnj89viVq5ORux3D/qWYZM0FhkfeI2bA4mLEDpg4svr+t9Q2BnlAR7
f0Zzz7M29bdlaAVtk6uXM5gqPy30jzYx9sSc8duXGTT3pr2CZFno2qNO9WtVWCx4rqp2B7XpeGwq
+vjeGP+gV/F+B8eCmjTk7PA0jIRAesb+1zBecvERNS8qxQRlUg97sBCwZe1LHHC3FXOf9GzVv96E
88Yqc8jfDMiFBvYvFZKxF1KFV98G6rACXwFrkCJ962ixPMl2ZHnnZeZqNBD7I+Gwg6Me/cQ+QIPZ
qTcezOqaSj8F2wOfECcq8YYao3d9A6QAEi0yQCM/dkV+7Thf4XK0DdVo+yyVbId25z5150K6SG3z
4LJfoPKgCsVMlNROw2tIPoJUIKyRMsDyuP3EZzR63DhMacVbHX4hWltMKDlNjEaeSv/QIHh1swA2
YM2+IjTQfDL72rT9sZZWic3e4CHsk4bZg1x0bFoOMjakliS1R7TJVrW2c+ukM4tRsLzBs7yMERFA
QDc9rG8S91BE21EMjBQpBGbBZeR/YDR1seZaTELG9NwSAWhnl9RCzKdBCMBmVlY+/vQE8ywmT8ZB
bNk91ueJ/FXhvQ0N/5p59wKAscVKU+bHIOurhmRtaZqLoI3J9rYFvtekq6bBNzQwELExJvR/cK6Y
BX8HavvXN9VKkpSt7rN3GBmPoC+v0Lujv17Kxav3mdTbX4b1PnYopyZ1N2gHFTGphus31ba98rST
J7QYxOBmvfTb5oDwnVXIoZk+O+VVWfRK81uhGA7V4DId8fjnt4pLu8IHRKoa8JLCrVWPfy2fP303
MZVzPiUHnfCroidjylcXhfqhK9UDsPWimMw1SFHq65lQU67lMXqwGWPLMLjI7Fd6PpwnfR60EmQX
fcjDdDC75yCmH6A7B4wrIAJesfms2i9Yb4QT/JN8Htpgz25QKm5kfuPveQfRD0BmgH/DsY9SM5+G
JWlhx0H9SCr4rPnNZxIh2d42SktXg6tUswMRobaq7UsaUXoW3WYY+6fgqdCJeIvUX99WXVIREB78
S5lj2UlNyRk4hb9T1b/5yy43zzZsHG3M3UEfZ5HAUpFap+xn3L7Oh8f2qdPWBTUEO+lJO8x5qxMp
hsWmxDCAlmGPEgDxKOoPMs6iCWtR+G9iEZHi7Iws/2SimSwjWFz6nZAKB5o+/jW1Qflu4rYj1Nyp
6+wrLCUwGKysai5SaPdsoQ2MAOq6nOcIRp4A1ujxEeBRyKJfu4aYMMjk3EifAJg2Usjaz7CDy6hG
sxSthnn4a7YReJ21j7GuSq1jDmalrOTNrPYE2GdTaUQTU3mexU4bToQ9wS5M3VQb13gMVmZQk/EF
LS3KHpkyrSztKx3fBOZyMO9r2fpifLztWK7kDVxP+jTa/JT3BBW1xGaZWGiv2qqahgjdf0xZ/CFN
cxqz7GY5RaeUueOsF0rujX2D+MtWCFNw86zy3xzLxFD0277ek/fT0gAihiIBrUiKTYWZOMhV5rbG
vtIwj8kKmHtjOwHeSNNmm+CxSAvrJ68jTCjNXS3VYRX3NNllMHER5PZVrokmswI8zwwN1Kb+vwih
ro+7NQk8J5u820hNV2YCeIDGcGHNO+Ie1SLbGPbGMMB5J4ej2nLIyqWCsXQqXyJXLgRU0P/BGqP7
LQ/GTDzLUu7bAAbCYK7T2HQQuOEyKR+jlu+7blI4tJto04pYBWKb4aA2MeNW3UDkSeCfER26ITBi
LAInX9gMm8PfJh2PVj5v0ko43oJY+j7dhQXspBQpXS5OqjmYiJHFXzwVRAKxK1KqaB+EOSJun6An
07t3+EE5OUzsRsEfgCaSoKCp+tq0i7C+dKl9hIiPtAwtXD34HPIqWVVN43ZG5e2RaPyMFo4/xY5Q
q9e/sYRMPDcKGAr5P8SbX7XBNWqNE16MskXeR//WsVsObKaDAGgQh0zth9YPl6QiqS+DzNqIwkmD
fG+Ay3EGkNb43bhxiCo28uzCLoCbupRQfw4YrXqu4Dpvaaol6YmMt2HpQBh62jNYzJCU9CWNv54y
o8bREoG3CirpTCiEyQM0KSuuYsnJ5PBeyKxYa6U5NwPx2AApa9RFGmE+sWmgTEqPmqY+RniBhFQN
ewRNq6Y1t73abntp2I1C/Ilq+JlC5WxgOUkNa68BukuYT8gewPbK+6xab1O31l5VuWY00SD4l89x
NTzDSn3TELARAo0VrhJIYWO0NMjYvTI8aqK4azpZLxrPl506Ct9/0tRY/6afI+nkhvFNCIvjdbpr
9UXBCRJSlWOeHjhoGPOjewnoffokfgFIHTBeTGywsxyW6NAc+pEBaWHHG7mzGmS5+oct+SUTYowD
1a8d+msrk5yEvIFFqSl7fD+fYRRhfTWw8YLin9b5YN5YjB5s4HY63bGajcj1M7NYC4gGtl1vWsv6
7ruCeEMNO3u5kxSy5k2qbL9KP2SmnYkcqgt/sC41ygyQGdZGymwW+kmKvlHluNIFXQRcDtkyoS/X
szSvYJVJHs9jACKah28lzzTS0wodV/eJmOFdJpNCju2zTr1bqNaqFPA9wpm0Zy4Hke5M0T/VjAnX
TEwA3mfV/k5hr08njnjPdjO/AcoRO8X/XVzE7WFA/wg18BxJ6Gi5+JzYlC5jYNWoThFhVHWhOU1h
f3uzp4+EZAfiYu0qc9Zhz2U04Z4Z0e2lo7YPA8RUbIQdbSjcZgYicgEuwtr/y1Rqb6VkRkWWbyCK
33wccO3AYUbdQXxg3GWXsGeFaM19TpnZL01JfgLkCuj3P4kl2JJPAEoP1W/NDBEG1E83poM7me1Z
gb+ptqeysddmZOHG0QBGkiBItlVZm2AoDEI+arvnR8K8zXLDZ59BB1bNHSda4DS2sUrDeRiY6SgI
P/H/WjYjEJ4wFNqKm6rRKlFxOSJFhq/lfRaTBbSKyV8ZyGAAxpVnA0MQxjs45I9UTHuFz5MIV4W8
z7Tc2kw+qGoldeWnE7d68qWTOCGj0rQN/dBK4jCY43oIiavWtORlyuUf1hygBhP8opBszYVZVGvs
SYHT4KAom+pbssO1UqW/KIYfg6AR5zr5jgh9VcmRyWX1C7jkeQjmOyVN51arPzKQOxcTl7/IpIfV
ekTm+dKpt7mfcj37g4p8tUcEuiMTOkcqMgGTrH+bryL+WTW9WJHB+NFPSKMJl0a996ZowHn9enxB
VJlHteIk2ko92gbvztTOEc0xq/6K22MVaknjjMJWlk3kodLruEpVzQJi5ZkfyEnJSyBe6amXWI9q
mThhLe5/zAyjP+nskAsyls1+aG11jaYbvDN0NiUQWAZ1fnT4AS/+Xyj6D1LANbhA8b5qQNQxUJVz
FXGKTXRqAKYTCjZyv33GkFi3hmsxQeGzUIMQJq/sAkXiafC81rVHvEj92JO2EynQDzAf+REolbq9
m2pWonvmq+WlVBWqwTRnJOJTDumQ9YbE04a8w00/8ZUjrpFZYH5oOm8goRVxRIaYauXNsRPMAXsp
/yeVgxvhi5kGsdBAhccI4kuMJlj7lr7BWQ5kWWJVisfGzUT4ixYL/TojOnhbzCYWZmduEZbtMiaS
g4QHNGaT79k6QiAu11TeFU0JIxd4f965uuohk0oT1JQUclTopNwOWbwS5BNZqOnjqVvJcsREUm4U
+1VPKv0qDpPokmMQdGVTisadzsisWrKki83VYEFMN+yWE8AP7VT/iWPCltaYLowZpk3GwJ4XPJ5n
5fMpjcp/wmBnZ2XouwcLg74wJXMlBswTIxmyrdY1sttDeN4VnXSXjTiyARk06lcRZcp9gM7NLlUN
X2miK98UA+klGLpuLbRGW5NNCMswgC5S1/SXKrIXIuFg06ktPbnBkCKTGm2lROnEQzf8hRNjtkKZ
H9+e4N48VGFVyzziXRT1Bxx4+9Qqo/McwLPUZA6JsC6YQbAkwtwNkJHQbobMiQ8Aft7fNR1RTn4r
E2GDj5KQxfBH9yBBFLE641BJxZBMyQPPl9QPO+H6jg3YZSiccszdbfpNWLy6zEBCo2Drm/WQKdq+
9YZ2aZmUk8AZ2a7VXZd9aRPq3EyVTAhBSJJgfBvbPEKrr8p8ChaZIcthMJobtIn8u9RU/+CZxoxd
lAHJ4mjatpqOqFuPBuhGHvFeveg+ZDW4kkd2a5V2LVoOiMDHQo9phpRrJoa6dp+QtEl6yBw9lPd4
Ut/BQxGP3WBwoFftYakoffk2WfJhMsF+2IDcCeeCelLRk+axxZveJqsg7R5JXNLLSxKcU29fdAgL
gNHVubrWOAedsbI/6wjegsQad7bRcEtN4NiiUyh762acsQcFc8ApsMHWQGJKlWGbYaP3q+jZzJiF
oXcamPgl/hC5Hp8Zb7HTz6wmVPn4BXHKqwTOzFflIiLnSk6YjxhTcpbD7uFJMJ/bKNx1imDFS4QJ
QEeTdgxQZKpg1O5wQVUqawG14ERnd3e1SPBV5PxMHg4oJTS4bJuMbZ2LBxYVKpeAjk5tyJXUS1TN
OoMDopZ3MS9lMPUDkaI7Moj/sU0d2ZelF79R2b3n+CgrSp4+S/HflNpmSko4bdKbjso5MyTSYnrI
I3kG9muCXV9od1vqtmM0vjNoX3sm6z/NdBqjgaTRMfsx9X+qmW7wtlwqI/mpY3Wlj4S8xKFxkA0P
sQKVmmZsSc/eBlVxzKuEIOP6rjbRNiaWW83xQUas1ySB4DeIm2uqyNueyQrB6wsy2xYJ0oWpM48E
xzFfTF4GUXdTO22GoVlzlCONj69aKblN2W/aMnnLeuxW8BMKgGD2xM4TIWTCuCxliLW0bfPeqNqc
Z4UO36S+AojDagbsp6JDSY31rltNOus9XUQgj0K92vpDdPRBNFFEQcki64WZMH83AxTTyXDRx9l4
QD2MaUAjQht7Zifis12zucYUCd9GoMcg5xjnbNTj0oVJ0BrGNuZfIL/DdgtchcRhgcHEkS7i6Ctq
y39RM751BH+BxiapvgoNFGuwAt050yL21JnIqJW71BCMCG3aZFuCYDsmZEMzbSai0Mh2HGBf5jBo
y5I5yjKoKYRjhdKQIKqvJjWiXVlIsKULwgA8nwGsZmqnvvE8jMwT05+ufVQNrwgNFTfS2EOO5+hp
W4sYHkMzt+CrcXpgNqBvZVApYjjAHFXfWPMdk9VXp6ORJWscNI2F8UntyKewK/8+hP3RVKthqech
uqoi0IFjFGw+5uE4MzmGPV8VqTu+Th4jBzV7gWbVDMZtlIkRtktvZXWVwtDVWBE+f5kqwXWlQ2Om
51ESvLTK1jLR0oW+QiC1dda7YWP0HoHBYlelKb68jAymadxbIYHbWjstzQYlOP+3h9gl/mYntmFl
dC2R07EI6z9xgGzUShx1leowL9ptpBeu3MGvUtQEvATEcMKYOY/8bZkgGWvN8Z9kjNd6HA5IdwJU
E8z4aqYs7AcRNXdB/5SV+KzD6qn4Ky+lr0cnHbpLERQbqtmtbMONiSOVhbkKPFruCmnZ6dq7WvL+
mHVROERywzen/6n78KeMGb4CEXf9NLgx4dKZWlMfTmF0iSvu2aZnT9ADr3AnCnIGsMzniERTl56O
pC+qOIv6CgFNr9+jMf1o1QY+FwdyJds7wPqvuPM+63q2e9b8xih6ZXLyxAxxqmp5P5WUW2GZIpkb
Mfy1SoOdMhrdvGrXQZ/MLfh26o2bydky61dATUB9WQODMOZV7S+/7ZM09DejZv6GGVwX9ktlMRZ7
0DcC9JW6TfbVmC3lhg+IoTWHvimvx440saHexkLag5cRO7LTXpqqb1oWxUmiQsmvhdvX0boysYKN
UrKu51mslBjvE+Nh/P0vawrfmli5k3C1afRgi3iUcCYflVn0x5wOra95D+JiF0hGukS6cKz94Use
Wo8qOLgqOpI1A6Inic0LRQbf62cqe/pm0yk5fp78YMNkoZHg7eE59pvhUBrmVumkNZCUb1NVnjF6
XzzjsMo8oA+ETGG+gmE4IVoyFf2fUOpHPvMDS7Zz4+Q/vaFbT0mxGkybzXwBsmfyvyuNeAZWC6Gp
fzXoKiZTbO0WPpvWdISeDxUD34CXCpu4yVR4zYy5KMFapssVZRCB8nx7sObzjnndKaIm9xqxI/lc
XpYl/jg0Ld4lnUbCAuvIIJMe54+HsQpUige7eBZZoXNiRMwzujRK8W6G5V/KSsIAtNBl8bpLJYbH
unY2TF13fdt/CSpIJvfrpuExF8Eh1arNgJdHIGD1beNtnnjok3iNvoyPMf5rypcRBvsubG/FkFzE
ANxItlD28i6tBApbMSVPPbTXGapXqkUEu1BzA2C7JHanr0ASrCpN7PcoZPpym7OUsA1QqRO1U2Kt
SNJcFphktJFzXmT3TqAYzbQN0WzPqY4/jMi7TwTgwFywTzxCIKhlJlTZXgvEmbzggq2mSs61oKul
TU+Y0IVV/S1J4NvGwO3pBPokfeYE3i9U+Ah83y5Jq+/KQXsOo4zBXKFUh2zjx9rSBwNIyb4sUVPY
ZMEtK1Ugx8zY+I1srRR/35MBNetPOjgIvvRPMgsCE6XqEOQsQbR4FUeUz+xWmY+jzJMWtfbKgGjq
qA6Lu9Si74Ue0OHnlLWvLunfymB8y6ThRhfMlybX73pprSpN+TAjDaMEboueu7sitnsaSETtcKc0
XvOutPq9ttSdp42zpZNgEMJRGv/H4nRUBfhzzSBctXdJ8aHhEMNWTsa1AMZv1eMW+Rbq6nqbWBpW
F0jSOddXEdtHKal3Ra3DOO92AVCXMm134JgOAz3egHKwYVmMj4WfaruD1f4rULSMIUo21gRtMSdp
sLq3ZE5f395MBDzQ3xpHu+VQHKTaSdjVCBlAToaGz5BAzOby1vdYhJcEUlnezSDXwx1D1OqJXjgG
cote1g9yRKU8cheF6bTReF6aycPJY34oAZirCf15iGC5pWZqQgdLDv2cvjT88onrcMmlvO70+ibl
tmv6ryh+4HjHkFQvW/1bZtDOm+J6aNRln2NaYeyL9LwyC6cvBEQXv3vodXPt2M8JrAwZMBpi7YE3
0WUwpt61zMwtYNp92PMdTHD1CVwcud5s+4gJey9+sACufKieqe1zjGWbji+MIjPXGS4h2i2POdAE
OmgCE04YKYMVY21XiPTJU6J+gy4CFp9xNlk3pUsk64vRE20ttix8wNIuVCDYDXH4wvD3KEm0cnw8
yi7Zvc86JQU5j0OiqPC9DgHzXKbJzKB6dtimat9EXgMExnM6lBCUg0T/tLP+u8/IVE4JAiIqnftj
JFsAeyTqU7yqQzUdh8z+Ls1qU4vBzabxmVoswmp+BCsrXmefKHiVvfIYRGIrJcqtK4Ah9GOOapZq
SDW510k/RylUSuUNGzdQCObhY4T4O/gauxhyesqkGYyNo8ZYtgoJhaeU42kiUmtYBxlJGYVGerju
XfJkWuMBO2s4ghbQLUxcYahQY1i20pANB9LC52OoWyWkz21gQ21tG0qXrZJ9gkRVEgXZ0yzwLPwA
hZWv05acJcwPywpC9ZBhXJS7+FzxvVvJEvujDhO0IydtuKNX/0sD1BVem/nruo8lUn1KdH1m8hN1
3ZVRIDVlzKC6VEVHuk1oIOHumo2fAOeavI6KMo31BfXCtkAH5JCZxqHNd2uhqGy3McWUTJULi3KE
CX8Zk/PTY1SgdK4ptueSAwFcQKxL3GyoglU8P2qxTcVRorlNP5ry6KvryfTwYbOcTN8JmVuUdCk5
DQDKVgzrOMpPIwNOas6ZZ9QiWR+jv5JFPSQZD9ajV/1UwR7YF37eH+LUF3UJuIs7Xb9BC4M7cLHr
q4qsysA/aGECa+R/MY7Yfrgp9ZUwCJOBUGFszXoHJ6cbH12Ii+jcWy49KvHrZvI1kDsKy09j1XUM
dO7IYm1450Igqf6MFTcJfjrpiHaiBO6re0urOPnVu5TM/2sj9e9kN+kyCPWKbxPWkgc8raSgJDYP
Jo6IxA/4W4LCSQRaTYhr5Tl/Y8+FfkIkyKcdqd2g4GQ6j8WFriInqT64RCoDEqYN+N5VGd3NYryO
e/wrMef5+1iutXGbAm0FXqJvPEQqybpkkVitOsPlnW+3eo5g1y2rQx9sol/+w4bEnXE9YW00lkXx
jipgnP3zWGs3enGJ41Vj7iOx8zHtmpv+EOL9sOkVlukfUE/AgzrNk+TUgQMdmEK4sz89SDZ6fjCN
bYJ7NVonKiDVRZA95+wBCUNEdOyrwjHvlJ/Rfxyd13Li2hZFv0hVyuEVlBAZbGzzQhm7rZyzvv4M
zuO91afbBmnvFeYck9h461dP3rQekfJB7+C5xwewTCq7ebZSJMNkV/Wo1JTRqxjJjGZT6bHqBush
k6p3gl8GCL+PTyHJtcuznQOJTYXsZkhsZLuoCMp+/fpGQ723g79rgFOQp4tOGFjKDI0WqbWOc/yU
VI9pN3m1yuBE+UTwnlPr+6S5dzf1KkXHSDzLQIdOLLSmdz1b85pzwTS+gKI+5traRejQWCjlzoIN
bgID4cKtzbXPiaQABD1ME5oc8OoH+K0s3dXLvjsRFZyCh6k/Us6MgYDhK3bqdVdhTlcaFEEsdfhH
3/r6nhcXST+KBivv+Gfq0dZV+0fC0WsbMRoXykunmOxFoDpYa7NDio/EahE3XXyBYvWhl3v1Z4S1
iMRaRrewrrFOQ4qbaRk/CkzdEXDxdfrBNmoJ7fxCiJ9Y/cw3/FZcCXmOJpB9FU51Rl1299Z9NJYN
655CWv3t9zrXWLlGS6XxXG+KwWfbAlFFHGy+PVi6GNDZMiio91zeRvGvBWKK4WqyWwM/JmkgLjgy
/J8LMEfkqQL2Kyr99UAUZOLQ97eFKyButacf67PEMkFzre6RDgFNZq5r/RpH3pHh3+s9vCkAR1Cp
echtJWvVXx7oXe5soGrYq9gXOxuFPwQAy/SUE2xm2Dbig7U1X6erJ5v8DmpCR9WNYAC+2TV9ypgP
/hUfOMHM/JgcXjc75yD6Ff5KQseUtfonfVTJWkVfb9nFXxQDaCWR01be+LIQabWdXd0QDfdtgIeM
JdvVLGxmXaPBxczjHIxowG4CQpbFZhWQRE6HTg9BioEYE/yvK3Sr7mmhBkLqwityxAUmQPZHzzs6
CbBmooNn1Hrb6JsgEl2HEGaTe0Adrs5udkU0Pb9DpYG41LySS22mnOpEDqfL9JfZLJA6VDfMvtYm
ygBIbefoYce7BkunuOWBF9rvOApoo5sIFP862rFbLB0qT0ounQzrh6Ord7Tug6/FRIc4L6I7rBQU
efS69I9cYIIfJQivEbfTvm/RzVC4PNASvWKh/BlMO0iuZYVa8m59hdjPeEaZjqduwhsc2i05Yeyg
+S2woaHefsG2c2ewbPL4opX0BscYYDhFXlUQD+lyRGC310WXIwKVEgsBrfpgfqJ8CO9dya8QgA7T
DLSTdsZvl+xAxkMVObSyS1yQ2B7bcSenZ232qp/xBdzelaCd0DSXgUyggR5UQQY0aldfmsGVq50Y
EMnEZJFbyIRf/Xo6hPGNuBKWB7zz4XZ6qoXTP9ZIprUE/xDCpZWwQ86EzJIA5OKnkLfqHYpZmvqZ
7hIyCqkPAzo6x/hZL/byWSHm4jp++Ted7odxDki+5h2hWlsHxFYuqPqfxNpl03qBFxJotW+pBwRJ
DBf4F1OelflVe1PRM2Pc6a2v7mA4V1TuH8Un3it8kwh9icIkhRqIObXGy+PSbqLhqHY8HAoBMao3
kQer1s8YjKeOtA7ypumYZ+ON90RTDvBPVzPmBHW8G8JviWi243Th4t6By8tVXGYvdjIaBDaCieYw
eTNO/R/rI2jriEzU7G+UNxIm+ubxB3fF0/qzgMr2VX0dKvq5BqMBlrOPvPaNLyKoHFLociLtjdUQ
OaG4V+o3oq85iJbipFQn80NBz8u6TnLEiCsP3de5QH5N3gxPVf4iHjO19PrRexwJMXvF2ZR+h5Md
OfgDxSRP/ll8+DpMxJge6Ks1v2Z9l0+BkAe15lTZbqaX1BAn8Uh/S1hHjYDPJ7mzRcP6hHcJYNo6
5RUbakb+vxKWGTqgmFTB0hWSDELDKUSsmnFaiRfNQHh+KZTNJDlRv8rngEnPIY79mNG/on5LnJba
cNKT7RwfBC6ubn62SrtiLdQROikNr9QDh1Ad4+EoqW+SKbEfg1fAxFVRfmoIL8JaYy2ETTRfSZ/M
IvOb+E4BofN2Alveh38ET0rg07uAh6H6AwpThXv1l4lZwbwQI/+LebAScRtQbPFiv6uopX4JPapH
V40CZrAEUGDGfW2LaOdn1ieriul/bjeX8cP6EwCrt8fQco3r49DmGN128UfZuvCvSva0J8s8hMpK
7ZGkrngIcHh0IFzabdV5RX1eNmDXU3UjL8c0t5XsHWui2F0GCDO39LFpTZ5ID+abUuF0dYXt8G2R
kUYABjmi4ZPR17zBF1hQw773syvdJH2rs2RItq8uS/bj8tYDXAYk8hsvgDLWBY6K2SVHZuHxIpaq
36d9wELC1PaFtCubbfuFa0xFUAbIgDVECIt9DTugk2/leBfNKw6AqAtmat7uLpPszO2UXmUrqDQa
om3S84heB4gz0a0Zbu0nP4tW/RiwRcS//DSor5O7WTYswsfG0bjJXdTN5F4DdERuEtnLe6jt8Y2y
D+jYjMhvJd7DI3JVDj/jG0uM8m08LgZxOUdCwXLho+oDkH9ys5F3S2YnHVSMPaBY4TfL+KH/tYbL
4/HC8wl46CgkQzkQlz28ipUiH9RXbOpymWCgV+itzzmSIRNkfDCke4XzteNXyL9L8xib781hhlrD
UaNQZPGz8VP3OFlYUc4I/RJk/8/Hv3rR16gFVW1XZNu621RCs5Ju5qupYPy8K4wfNoRcLIQHTsnO
lHeGGmBJjMsS3Tjw36AZ9hKHA31+Cha0Ofbs8guXgTIj+tl0Ua7LvQshOeaR0b/K+nPSg4lUkcQh
5hItI5wIRX7DsJRxGQ2o/EhYZjw0vRfRmrIJAEU12C+5gvxmssmNbyGEAcO2EHFBIZjdCGyD+ou1
m+QAdqFcTpgomtQfvgfrQMGMhwrR+4gTd0GlCJXGRmCaIwO28Awc9RgXsi2pp1LbygAwUZIzqgjb
n6rL/VgOSnTz8zJ8Rnj/5GQzhVtrwZ/FaL77LBmMzMcExVr/zUKa8WzDtsXFgvwiuElBIvsoQTG7
xIp8kppuVVnr6oahmHIZYSibEtjid8N4QvUe6LK6QGO0ItacA+lee7Ug5FFcCzR3yq8hH6oKV4Cd
8X9Sqcg7KvCWbU/53UYnFZw/eRbGHGSoV9AZMO++WTfDWDdoSkvuaD++8mANWHMh6XC7yF3LEJGo
+nsXPtl6gkTSDxa14GJdDeltqg7YpbR/BiZFHFMbTqthARkn7tQ/9rYlLSBYcVxFbN55lXRaxy73
skuduFCRsSWwBuaikWKv4A1HVztda1LiJ6QlfFpIst2Js0xgEi3AuvkD6Dou/AsnEkwNLrmf0jhj
WJaxMnQ7MnALInbk3Uwsx8vm4y3VDb812R7ItagNtb00U5bJ35S2suFRrEBqCj8L4W8RXbj9RLSS
xVK+PfAZJUcpOagPfgNyWJgvTscp/IFEQr5AK91662I9djq1Ppp2WmwjIeH0TcYP/ADF+SjfxehW
Ij4si3ejTp1WktYt8WpkLhnbej4A3E5ROEvz8zUjS2Kg36C2MpSjDSlQDC8vrD6VhiZqS7KDAhrh
8Vni3ZmdWLQVyc1jm7JQeCeka0Xp+hIThCM1Grs8b/4akjcOKDUC/TgjmeMp6cn13uePO/GaaHEs
w87aw6AAPGK59jly4/LsQYDSUu5Rp6/3ghrMP3IDRWybCsFEzUHuZmhDiDCv9BBLd5i4J1FFaFdV
Wcd8wOIT3yvJsXNznlK/xG8USvBz7Cq3RQjlb4R8mdOHyMRZlHatbFOZh/GFgcsQforSgXiPQTmS
tNBKdLnFnTEV020gPCj2mfnrPc5fMfNRia56RrVO+8EESW4tXEsgags77WNAqNTh/VEkbBlFPxPR
1q6Kj4nRZtkQVaZE9iObKcL3U0xMN6k2KE6X7q8lQDAfCDQFnnhl+31F8nGomtMk+Eb1JuU9CUyk
Ko3eOLJs6is3Lb6ayG+oWkgS9aShW43Ab18q57FtHGGBcVGh+eDQLxRjXfOq1Ea9Lupul3UPWs43
DUyX1XzL1sJ9Abo937boQZBXF2f1cSdf/KhIhR9Kil0xnjRBuK90sz7PCZHM8zVVvw3NtF87arES
EKVke73DcP7yM6MYMhucg7/aA3f6/ComL3q3HSUgl9JJxUEZ40kFZtqB7sPUsjCFDgssa9LNaPq/
EMRbNh9V6bueDiTFGh1tATDQId9klD0W217rUPZ+aODjJEZnlO1KxA8di39CtPCWPX4yYtL1xHgF
2+/kKr1U87FSoPQ+DMKeSmSMks0UbKUrH3qtHtV+fJuBSq7apHnqWc9WeT7jg+WZp9Ou+h45cMN+
Sqzz3yGqNmkRZfTe2kcSpySdRRkhDyS8Srp+F0PtBvSJbjS9TajtEeSoXlvJmwXwzGAilo4enOZw
jrpml5kvk310Y8lJStOI03aW1S9FEE9C+XD7qUu3as/AXulLhiBM2uqq+iHC/NgTY47xnQypcVRk
V2yU5J4lHWKHGoDv4rTwG6VhK0re1Ed+28AYSnFZLtQKuBE9EHUnYRxcAYm71uSARlpvRGoRMqUX
u23P06s9kcqQtgx6gAXWzxjtc7HidUsdvE41tyMEqjp35wZ6cFDAmMU7gjs4a4rVxIw9y1M/fsnN
d3oXcGdBGHEeaJln8RwZ9uMZSuKuf0l3gSSw02Vq2m4qldzEI5ksksT0EjjEsh4Jfpq772TSnAVQ
gwzcyG6K756FC6ZC7VSIB2G8GsO7LnyNwjETvCIlqubMSr/Wj5G5zQanRx71gub4NBlV+b7Mp3K+
LIkbJ5W9tG/tY5MiUp+AlOffZEGhZQpknGRN0EOeKy8p7V+pD5tSsqDbs3VF20DEEvsVIT3FtGGp
6IJBQav22TLNnkhX3eZsX7Wjom0LdcP721MNv34xb2L5pMSA+K+zdW36S5YMfqFeG6Znk6fUrj5v
W/O77T4WwYFFEwu3Xt+C+o5FJzFFeA3/cNlTCPhRz9z237jTUImj8BJ/LLS/5kaEVMZ12Y6gytxl
WFv8b0vZPbQ+MJKNzrOBBBR2tFt/E+J3ZbMZrcSDfq//YMJcqs+WDE5Ac/u68oTRU8/oL5m7bAAE
/el7MZiOejBeNHFFu35PkjXh2i6O6ykob5AZs03nxh/zWbtWG2nH+PAEbcvuv6iXeH/1L6J7Ph9v
5RbHgrmunwgG7RluBcGWdroFMvtM92x1rkB8Psj09sQtiHGn/ENqZFOroLg4jjdDWcsUvmskRu1f
1DoRRR1BTDkRqnb5x8iERnrBzbhGRXGHCUoCpnWJ95K6z2EXJNvhqTPtc82f5FvZ4/hbj3ZxyW0S
FhzjVSXCGTx3jrLv7fhUXbL7uKU/dDESOMn18Zb6yhYNVdDfsMQIR5NBZ1DvGQG/q7+1rcw4SLgM
l0u645Gw0eHa5opp0G7eSztAemuCjMio9/ihZ08ld2raFs8YMs8bY2XzjcUN4HnmEOEzfzY2t+tV
OBm/zSd5oN1G/EeGEceitsaVv8EKdNX89r3/SM745fBWHzob7KBbVQE1Fx4+wycRbH5c+TEpkB7f
lLvbXOWCXc0n9QhksnW1M2UfASsFgQBQ7H7CN+POcnSNY/89upp2WxzJOgryDai4v/Atnt35U3Yb
j5fMLffipnJgiOfVGzNNJrOPY30ad6PL1IRSQnetYPyd9oy24ZpyLnjdvvyKUckjPmTN6LCKLLhh
V7pbBiRH27yh/bo61CfsFycdpEa9Rm+5MbZknWhOsxOu1GJ8reU6XRPvyzn1w6etvaauj6v5yfW+
6/bmT3VYcHQSUbIiAs+23pODxOKRucHqwRrG0fakTB6FO9MEjbQ4IlrOzCaZt7zMyLsGArfDrBmi
B5KUhY/KwybpdDvFRrQZ2fgZ15bbv+f+Uqxqr/iobaaM2GnLHRmmOt3BYb4t1NPMQim97fYQXwjo
cSgqb/WPztDDZXD2QYDjz/JZ+qI3OtGX/jd/t+t6zwaCZVe1FW7CPnT0+3RkK2nP99iJ/egH4q+3
2GjRXEpyKag3+jbbl9saC9GKDyQAwhUYh9LPb8Mms7l0PYooftM1UT5oxpFDr5Mn7+iBpBw7OS+J
jYZb9kOu5l34JjkNks91tBo3aJO5I1iq/Jv4wJ3st78QjunIzEXr7+Vz2kHVYld5N+0f86h4LJf9
lzjNWRzrrNxk95UXg6joilKf4caqpj1d43dUN9ol2phnxH/LJ/twQHCfyqdyDQ88pvUFpzywXcWP
icb0YV0qrmJLW94NtKxBckg3jTOtNBvtAJokt3CjK+gvn3xLJ7KjPyotVoos8ALBC9/yt+zGP3QR
A5ODSXMzVzvNXuvXPm/zvvo0dsWGMce++7J+OcwZHs7Gmlxqt/pl7m4312lTXfO1+RY6kDYeDMW3
r07t3dwYTvL3yjNYx47lELYWryjZXIZE2Ic8XmF4sIfmWF9i52FTIVJdo3BEH9Hb4894spzBNxx4
Nb+lj23qs3rjwWJ03K+mk8R4bpdt0gPmIVd7wlDaMkX0Hxv0U6i1V0lv607vhK+1rN/W69QfX/7p
zYLphudYwtS9nyguPTgs7D9RAX5m92Z1Kq4aIZ126FFjkB3HaLA6YYoZd5Gv0/b8YlVJCDa1eZ65
6alQWQ3dDf44nJPIUYtttSlr9zWtCoaPdtgbw43YMQa7zNgfb8w44mDaxv9KD7P2Pdxj6wWZfKFo
Nm3xyDSeFos/+JU9u626MYxVs334fFtMc/fCmakwDTPpGAjUWSmsRz/z+dG1f/LoyjL7bBzJCMLO
aBTaJ85eI3YmPo8D244DaE0+9Ovixn7tCQ4j9FeRv9U3jw2RGKFHqBjXChyX1gdLtARY3NtbKntc
DsYn1ymd2gQfBBmYZrOy6997XjTBQRslq44aiAFme3IzUHNxDBFxh9M4ZPa6GbbahWet2IYbCdmX
i5xDhKJEX8cA6Y+PEwxFGDnTnxEUzvBPYEg8+KPl8jtkHsPil4zJnu2cr4kh2SpyAG09ecjXXGyr
4WmtM0SJ3+WbCRs6mG7tyQiIVowtFDHr9KK0TrVpaH7RFq1zSKn6XjccQsuPWORR8nLkyW8I6X3Y
0WC/6/1r9MftwVYYen5rgw+JeHgZ2jryVSE+ZMXezV18pMzpO+NkBqLUyF74zaHInPuzPFSn6dre
daIx+JZMR+bPCCuVYc6eqPqdgMkIXfuz+JC2yXVkXLweeR9kXv0NPosvWut+WOPmt/76X5pFbPAy
49rOR7TE1N3mYmjJ+vBoeGOUNnjzN0iKvFrxDcmdEifztFeUwoFDjkcmaM7DgSuDueFGtrs7bRJv
6nStThbrim9NYve1kqko+u8xW80O4tTslN/UIAxdBA1sBhBnyLfo9Y9eyJvK1QAYKW0rM7VVcSwJ
RdiP7+UaQd37Q1lph+IYHfVT+57vWbWxTczfWXOheplqj/OU8Z54indGZtPvXbrL5IRrJlaRp3rM
a75QrWzqHWJh/EGe6CIL0uzZz08Fu+W1teERd2ElIzN1YVkP07ryJi8VbfGj3+K+nF9F04q8EyqC
9yzoN+XbcKbFfeu5Dskd5eK7Sc4HN81lcaudcoxYF7kSx+bij9SO65THYmGnIpMwv6p+rQ9ILY8o
mFFrnfOLAeOJ2PXUbs9c8uB/joz/Vh1Fx0xy9BqwPm4T+l2PWemy43RmJvRDsbYWfDiqr3+m5F4p
92RVv65uNnnlO/WNwzCHI0/weB8CzTN/gHrtXhEvOPjepoP5yzIGOdcMxnFnXKInh4PmqKQOrdIt
0Gq722YuHBXkM1S5d4CGrhLQdskmNQfoPnbup8rLbRWFss+DsLwzEgDZA2yQhRkRJG/xhjglnx46
tjFrch5vLaqVdak4TAJyZudQRVYWMWGreit6eA1cbsLIE07dO2Z45GvoJvA7wByUWKSvQNhLH+Gr
5OAo22Bt9iUCjvcP5OirlJOPvLf8HRzParT5+3sPgM2ZaIDv+XV1NkfcnVs2aEglqTFAna14CEF3
8Rm5k88BkpMi84rBpW9gqcoQ6vFDBg6CSknatL/xZ7F46hMCkMChsGTPB6PCF6+TJSh64Pwszvy1
bN3TLWtfg2xYw2F+aVCxM5tvtlbvROhORLYF9jB5k7FjYA3Cd+BW/ciiDcx+locsmuIeDZ6dcCC9
j6xM/ObAlLgrPJKE588FbC7b99we/qS/kvf5Da0iUBUQBfgfKk5eGrL1yy5AvjYRS9FpYZrNqyGx
NXqF9vbpmqyiC2G9+idlZ53syE8mkaMnQ/WMK4DraPh+UH9je/8EuRxXwcT+HfO9oVyx76uksAIE
NcxPsd3E6KYj+nglo7LOAx7ohoHa/CiDHruRIoFkzLkmZRK8zGnTNMyn2FtplbFial5cImvPTKQc
mVHj7GBxAn1Im6Q1Qa1aeBiLy2P0+J9Z/ByKH+TzM/mbxZ8UUU2WNg6iSt4bKta6Ff/pjF62Vm6A
KjGu7pLsFLeHdjrE87lcPpnprLPCj4W/VENb5sB9FXCL14Jn1lxQ7NdQirPAqT+sFg86OwiNDGwi
2DTT1VhkS3P1s3T9+wCiIG+vDwbCaoi+IAMgIuVeCn6rJpizF/5ewpbamq/hpAMvk1Y58LKB1SHy
NMao6meUYY5YTjI1UeuPDe0WFp7uMLAI1Ai6K8XmSyRJb2WlU4TVJtMZWuEbUUbkj5qV/MyiEZRi
dbeU+r4sDOoaK0emhCAxlwjUxpO0jcQ2UMTOk1/jUoQxoUySwGwSymoSVD4zN20tjFbtsGjII9CW
WEJ1UFroinOKfFPslV/RAAhmTIrgwkW9wFJat5PsAZjiJY174UCapvKXKfzpsCkO6sIWrp5+BRF6
ohBjMogen2bVfhQiycxC9z48yGxtNSymkVyCQJFAVOTDLiFKtCJLKVYQvmpag0wx1r+NXAdGao5e
ibBrNakLNKi546IzETcoY+70C1jbKDK+9YZtmDinvU3SWWHXg359ELkB42TgTsBUpnWUZD3mkLmf
fLXVnsLYviafElpQgofi8ZTx2WPtJ990DERROCc6txSmOb+f8XM1y4zQ5MF1bD6SYEH+OpUm6ZXm
OVWzZy4zDXmkyn0gPFJIurNWzdsFhpGehAz9tAf6UH2eUEhyBpRY4Q5ZpFdbU49g5g0tudgx6yrL
ClIC1h6N+UxwAEvEq0zS8E9Vxo9UGsA8iwxxE+EKrj+wWiYzOWSYFwdoQln0ev8GVNghg6QQmUe2
1AAdmV9H91bDRrxAF+5EaTNpfxUfUxv/DSGUeS50oX+xKJj1a9eyywjUDTmjumOkcmOW0DkzLlwe
qoSNWNppzF5Os0b/rkurTFY2Y3xXQpKT6sofrAEE51dPGlmsPUUiZLrJ8sdJ+wqRkmqgwOKFJoMd
ZyieFOGem1yFnRCIgHzS1kIN+cAKX2Mf+E1MxgQ4JWY2HGnLRqt+AWZxmWl8lfjjZ9mEsmXyXgJF
0Qxej9JDnk1Kewz6kEasLx3cjeBfdNpGXKBddplZS6KHxADA5JcpDuovCz62irTSaBZ7SAjkM8J1
lvp6+K/KOMITgVO4vqbzRMlzyGvTn5dtKbkSW+9KRIDEzKDaJFg1RHbG4eOj4UiR2Z4kbE2EnBmW
9g2t6L1+vMh0FuS7R/2nmAkfwoIlQS5rr6r7o5GCl6ljpVyjbP6ss4RtiHnkbNu30+w3s7AfyajH
EZfscqE+Krpgd3K3Tdp2LWnRVZ7QinJZhmSf5Xn0OWvyDTGk28nTRyX1d1zFHN3UFpn50dX4uov/
I6fYMnAHMOY+ZyqhxiNgBni12wLnVFuIxFHjqp626Qwq0dw8qEkecAkfvUZRtC2aA5hhtXhbQIlb
Q+aqYEEREenh70xPJLxOCaSmWWR9G2b9bfAC9sZPiHtIgwlBpN8hVkFwUdmgViSMay89eP+HlPg+
CsioPmT1qeYHyLRrQ0wmRgCaYsi2qnbCUJV36FVYZafC14TdCE4qrpqNnvIdso9e1OU0vEC7oG8X
imNSvhm/9nSZ1C9VZKwNgSjooSZAj6lYSYecSH5tEG5b+7GOq0+DRFrsG2x69BxFf4Mj55aVAr5n
86C5eSi/j9za6ogNRH0v0YhkrNmWnnjjn6zEaswpUN5emKSGti2dhnWI7DCdek5gqvPmIKLNi8nW
lqSvhKu1a7h7c0Zt1mtuG75XyutavMALEhLFrvO7wkqASix/H1oYFrS4jAb1gU3rURzQUNRErFM/
D19ahBO8exfZFhhEWfciT2y0IfuGHSJMz+NMl1HsRro2xUJtI7FxZhWaK0TOfEnccwJCZEkJclZW
mX5LUqQZnC3p+E/W4Sprx9dCtkJk+oonx0VMrxvWTCYyhivdW4pzRKC4FYz+LsMTFcZ8rUgUEhlw
avYc07WIgmwq3yTCGB+W7CcjgoISQ6vCmgQqQFACrmqTb4npIaMwOfoRIeoayXmkZJi0ARn+XmAG
BY+BWfhGoaszyubYgmacwgJfHHxIFoxTeZoJJWv1p7x4Emo4IfyKFWiG3cHsoFn0ewCujlgDHTM/
sym08SsA0dB472YGVmm94IZeNpOIW06tBaAEDFWr167kMThdQ9bosGxqgxuHJWJ/zZPmNM7IT/GJ
VGF0N1XKJ0H/kNUeK1uFqEKL9yn149DLWOSwUR0IvuM0EgAKGqtHFWI7S+1ulFjuFyN4HjnclRUN
Dw5mJLlxsi0nM6jS8SbJ1hdEAS/OzWVl5bipy5yRSoRqrIhvqVqAQcOlCc+bZSTeDz9JH0CZP+uR
cAfNIC058rNq3gHquKrF/NPH1VPVlI1UcDYD7V4Be9wa1SDao9W9NQaGNhxualh/RGnzHB+0k7IW
uyL1ZQnWpKNbWMZ7itrhBWstyJ8gQIEIB7FoHY30xIrxETAPxBvNCdYA6bVvFoogvLyXDmRWFTFx
TdoYBe6OCDGkLy+nkA71UFKAbv7QATUKPV0TQ6oHY4SX9jAsBW/vU4v+GkXdJ6x1K4z01qRhhqUM
A77fVV+QalGk1TY8A/pie+QS4cwqeIgeCZEDvkHGUWb+LLCqROVtytCIdpxWdBw1eg8skd1F5QMM
3bkLkGlg+iAzmAiMrncr87z0V125xI9/ESFdXGhQNVmyanj2N8xr4QBPIf5/BFmwAiU2xqz5ApX3
8hW+DXktSC2PdPkHsiMOpORYYxLWPkULzZEHuW/VUsFNlLSIRJcjZA4+U/haj6Gg6mJpkLwt5iFR
jyETZyomeQIofZyRHS3WB6SihwKsiOTkV+b8OL2VIbyC3KL+WPczTNATGWxUKfZQoUYO2seusDwi
GLBOlOwYkdhObwWHbsEaUg3yTz0P4N+P1S61ANSuI67/5dnov0sVFBBa6erdmvEhygiZ4fE3moIu
CuhYDPk2AR/U1kLtqtoxZSfAPkH3VBAzJpwr3ixd9wR+zzC0TeU3BruPtFTyWBaqPYEIqZP2u4ey
IwXcMeStVr6TUbDqShIHrK0qfDTqJZ3x/vtSR7TRFsLs2P7JDHGLnMhHFC+RjuAVmlLB48PCBUiV
xW3cLUDV0hep1qJaTR58N9pamraDcMeL+YIyz+7Ih8iBOSPB1UYf0dFCXVlT9IgUQ6wOOMSrnxp9
Jh3lQpdQ+jQyLbC17JHbRXmUWB2kuzjyZZqnnPRTohmxfOOn+W515P3MXa0eH65qE2ts4yNbjc2h
zdQ1LRO7ZGH6N0aU/o9DHGJVflUkiG4IvtV5FsB1TG64OLn8loNp3bb8GBTq9HZAUlbo8pQNCkOe
6X7mzWPk1zrCdBi1rTFuRe3FLYWVTFWT35SN+JfcAZ48zoh/1QitDQCxjRpE++UzRhV0wMVjpZiq
Dlg55gM0H5kJNWoK5I+1ny4+GB7dx1xV00Mzgs+hLjH75ePhx1a95YTCOPUQN/YBGmxKS8M2//Kg
+MDLQfAo6j3AAIkzVJfxqdmpjjTOMVq/k278PGh/WIhyOshUEfcK01XsEXyFc8EMcSSs2t8CsYtN
J6t7/BEGaSYfI5NXuJrLpgVrhp0aaxCZUKvG8h7VOhccTAwE2u0zIgWwjrfr+Ss89Qfppzmav/Da
WSC/x3u+HeFcIjIsjkS7nfW/qgdBzfw3+odwiRiqHVpMRBHLEdpHt8nPCtesh9vIcljnfgLG1Wzp
JAGzZEaxQ+nNSHheUMrf2XUvzeYF3iuyuyAcc9NWc6cirFLziFJd0O4TWP83kk4gfhVpIMu7rKQM
XBli8GJZUS6vpr2MvW1tsa8hNDgHQuexMg/tBekA8xSGxncyt6svxIKd4JC1jDLIWr1kA5MNKV0S
vnOiC+GO1yuCoEI4ki6HbJj7hAwCIg84TV9k0uBleD80AB9RlTrlZyQ4cborwn2nuU0aJIUnCKdG
PBJ+zjAi5WR6eEi0YIF17H6Batymr1eFwsou28Duk+lJRApHYrAPeK7RdJZEH5ieeVe0i8KheBBn
VCnEo8IadCyfPGoKyoS0CU//i0KP9wT3lU1bU1+ik3YlQDlckwThSZ8vvfcP+x/z3/CUdsKmspkh
ZRiwGaIzUAo/02P89zjTc7V/VPsmEnyVQIs1GZmlx8AbYAdf9Zis2n8INunUCP/DP6hvlKB7KkRt
g/dL3Ie0zhWEuRwj6EoEwFw//Y0TMw00VgzPmvKFBPbLQg2d2uCPNs1X/Y/bUWN8/4y+Cdr0EFOd
o/ccdP9f5Efn2m1/e3GFlBfI+km8PI4QakHlHlBNMKSrv2Zf2ZjI9hzCHcVz4hfE8q75aQwn3wCl
zXCJhQ6tkXYeN8X78G1uSSJjIm6h8FghAORcIY2GXOvpqR/bTbjHWEDpapKVx19/kPjc9izqrIty
Mt+jF86QfYB0TvGZrkNf8fkPUL7Ur6EpCY0EiVLM0oh58lH5hPt2Y7LCv77sJH+5IKwzP8q3Zp//
G7m6PA3/A9N7oKM//R9JhdvOocXzMR4TLvwMWbgVINpHFoSIYu/Te+gJe2k/PnXLTu58o9LVQvvN
7m4DLmDHq/o4tS51RbwlvO9MFRJ9dxf6KUtf9x8T81eOhOU9Y+s54+lxVP+BgFTZpu8GdyuNOw8A
z6K6V4OJVg3vBIZmh5I74wC1eUeHHxRozBkI2oBK+GC56atEHQTmaYx32rImJNHNAuP08HvWV3XQ
vFXHfM/vvv2Po/PYjhXJougXsRaeYJreG0kp8yYspaTCQ+AC8/W96UlP3qvqkpIMbpx7zj5sDBoO
DvytV57OBKBGuSB7wymKDxU395VS9H38jN7Jxs6W0+CLZY6J4/swnuIrKwRtGR2badX8ABgD6X9u
v92nhgGU18UXVU/TTj6RlLFvWfXG2Bbf/Seh4whrcbUu7/XvTG8++ITMSJvchjkLuMB4HZ8zGtDA
Zwfn6FduvEt7FTctBYO1ZBtGtRd9rTzy6ObgAidvpcVvFlMaWtVv/0w5uDhq0dvptHhELzgsOppv
KcwOcLBtSdEYIHEWMcRacUA7RW11kRnllkHVGldh+YIPSxZv+fzgIHEs5PjSplwTd4ArVvTjUq1U
jSdgNXEvFhaqP9Aykvmdcc/UsiZSE9GRpSzs1Fvf32HsTf0XV21l/dPHGzYUYbXRcSA8KMVeRDZH
8SEVj1z+wbML5EBcAtbWBqfOJLZwZFYq/jGLi46kX/BxZyvK0efQGkoMi9x05RBK6i5u9KdmtwpI
03/htLej64wKVhomutkvvXWbs0P9d4GTlNEK+dx/09WrZTxAs9v5Oci2XfZpFJwRHIbRuQHADVdO
7XP3GpMO6HhrDvVL1SWMIysD0RqFbGF3znrodKQmQmrsgtjfjDaW4v/A+m69qloR0h5KtlCK0REp
V6Y3QrIhiz3ToMOoIz+HQ4Q1YPYSaJJp6Gx7H0AhsG6eNf+l7pJLR+Gf0T4M6w0QXYo2WhRUY+PS
TqFfWtzKtCDCp7FW4Q+8lmI4enqzyq1+VVJj0de4ikdu2VZFDsGQy+6Pa5mXbUduc/XWqUh47+N2
Sy/R8EHXAO/ckGkNFzd5nDWqdvwUJSawT2HstAY4+toc1zVC5lxwwHfA/dadtyICPrTtmMSbm53s
LIQLnTd6/trd1TN1dwzig76OWWGxdWsH2HzUHrGICM9BdfR5GYv6VBp3Y8JiysKPDHUXsTe2OD1L
KO3YtGNWXrDKaXGNRo6+IvidqISI7HzV84OSIuesZDFFRzgl0Ie8+bJAqDvZSsbTGmb8thXcw71i
p/sUPdHUSds1p+UzrA8S3ba7aPbNAhSBvbcuVsHPnLf4GfMN2t4PMVQo57ytnT23wsDYNv+GEzEg
UODk47BmlDmekm17998w1gdoZ7NisrXmEovleKw3OlUt76yu+cJV/2mf9C4Ud5LT2E1H8cqUmv3z
3RVf+pFlFRfGG2ZH8rT8hyf7CP4pSyrmJZj7L9HroC2HDxYGAFYQJ4kr0RgzB7QW3qU5la/dIXmE
JPGY444MU/jAqn277XZojLFF3zYA8n0zkv6F9IClwnsfPsid5HvtxUIRJ+PzCE026ewOk/u8MN/J
LWP4cNF3zsq+kzlU2oJ3GngL8pRb91Ae7QObFvIK687Z6lTeXLpN8Km2GDSHfmHfpxO7LtyJBSMk
kYbZ4MviYFqFh+LIDgpC5CF8Lz8wLKXP8GLhs10Mf9gIAAAYq+TLZB5yFyhGabzU7/kJl1nzwwo4
//Jnl037rrbZeW40w7OGRsNJtCddXuzx/uHN7VgoHMWl/VGAPy9ibW9NfYehuyHvu0geFGPw5qAK
qqG08ys+2LeWbNAVuZmNaU0OfVzKG9HNneT98s4xN/G436ncBPCUYEHfumvwoMYrZ1V6aXbFCYJC
8+SR8Lb2q/uTn+doJIy4Du+G+eQGmNgb/1wU6/4TNaBduHdyhe/jC4/+hkM9VsStiDuwROMleI8O
/hsCrHlW2xjX3SLEcwtcfdV/AsHHDrwNjqJcZSftlLx5R3RPnq5y3Q7L4MHYf5dQLa7tJdiENyiS
XCb3zUWA41hWr/Y5ZQZ4ykuM33kZ3+fj4OwcKJgjW0lk8argO3xRBQKgaMO6SttVbOcX5n9sxCkm
3AcrDDj35Ga0R/WqU3G/7E7kEGkJP///t/BlcrvGT1U+hj2xzHaJfnyIfpCjWKHb92w3IoMvm8PU
g0JdNsQ2kEvSGxNo+3DoHoI1zdjzSKwjNA9w2JYkoLDtBOvlTfQgwpn8qXt2yXZ4c5EKgI5VfBXV
eLdK59batAIi90SMhw7AwLISFzFN25RceEKOIQ6/XFA3fWWfdFwJgTC2Vjo8KvscB/dGapt4/ssV
G0eHO2IcbEzuHV6ZnjRQViLERG5BM8S9J7p3c9iJsdybpLgVoI6W8XFQLFFVyLAPL7e36oswvXcR
ZptAYqdIudICTis3WcTLdVHfKq5RcLTmBagr1hL5ES9HdOiJUsLhJU7oGRlbgS83oeWDpy7Z1DpG
21Pcw7Bb90Dr8BXln1G5C51Ll3nkETgkuVo1NJKsuhdPbE37nmDQivKN4vo3kQHwr1wk03wdc0Ny
eMWtxiLcpPK9rJF/5aFuDrrGBekIKMpq9lG31psHyXtpLh00OpApGo+TXIlKIxoPmnmXxgfiAr2D
mv2i25AaKKy4quwqJH0m6hJVh0FHrDiMLvk8+NhL84G5msl7tq8aS1geNTR77o/2MR/25cxVu8d4
uzAyQjoPBq5M3l7ztpAa1zI4zK0wTYibeIutGtYApa8jawDuu+i0TcG+gNOSAPUSWkUWbItpQ5Z+
Q/soQM9PYBF+tmGQ5DJFiA/xwWRI8mnWPGFvttM50TLNTdls5IV/aSZ4ywsn/A6NO4GeioVrntOo
cbQZ4v3tgOqA2QalpK+fWXLSLPKARKus6k5eX0Jy6PtHiouOporU3cT6zqcAViQUIew84LibzkcS
MiwcplZq/nb+SI1Eu4oFCOAisrfpXIDARgFMuoZBJmd+L6sz5RrLDnt14LPaGXKLHUtMu2tySqhu
f8JZwv5rmKxoIN/GkAyMyuUHtavvOGtNSk+b9qfrJ/msNTj7oRb6vxmdBE8/KOt93/OtSHo/vZVm
Q5NGaj/Ceoz3qqO42vNCyAVuE+CYZeE7JvIvGUebPLty4ETZITDqkencc0IqwirbIeQl8/KT/pxg
qw/Ug9XlWBFpAh86l4j7m4iehtdmYAkZy9r4HfKupvG3o9XOYEjsdJsMZ1hhg4mJb2WpTv+c14m3
th3J2pdQRIwqbm9DXnLe5VoXomm29EUYpmmfvLwP+0Xs4bD2vMknEplxYk5lBH7ex2xjeVzBgoFn
wWktSmxjfZzYyHP+d+akvee5MStcJZA3hECP1HXWRZ9ponLKF/vmvU1qnXvj6BFogvyHZuF6VJPH
xRGElEdi3IYf33jiX9xkvGY8W+r7OKfmsOkLquTCaV7PhppIi61jt7k4tl2JTuaU5rV2W0w5qNVM
mihWvEoFQpM5xPck8LNbZtEg4hqWRp9iLNQK2Iy9i62KvsYC9IIcqPnpY2D1Q2IUr3qukEMyXuxp
W6lrIAhDmGk77qUfAXhyxscEey1eJS4njJHn5Vs3xB6XMoP71Jgib9CFUB2j1tJxUnVF+WlmKWRc
J22IyFu2OgSTB7Fh0vE01nbOhdosih+NH40XizVE/Av0GciUyV6ByBTIYPEwZrewb+cRSMKINpOU
sUTqPhP26CWvrZtx1ZIW3R/wO/TqX+1ocyDS9nYNvHm/1BkUDOkzN2QWdxT+h9KHKsgPBk8mg0cc
dHsoKIKQOquo9yasNMTHDI6eKTqCvhPTc5657nksmvjRJmz/i0D+Bnr/M6Wa+woK33iNJGmbqmZR
bZXdixUp8zgFotPIUsoqX1Gh0+MvTzgtitSdAX9Upn4VNiu2yaDKt05amAyDxs/KiJiU+m40jao5
ADGdTpZvMdMUCURVcGvxiIhgltlaCMGr1LYQAKOGXRXIQ/OmOTK4F6VE86umanyJFJWcjd5SIdqS
Qg4mmEnsbGER9qwXgVR/8NmxldGBXe8zDb4JCrKF0k8HTupTIR5JP6AuNIMMVYwh3XvqGdNmThEX
Ftmo9NuNTCecX1BsBvrQ3vQYsGwawI7n8edFlyu2V63u0NDZoH0bHYJWwFo5inRzZ5tuRnX0iPIQ
NtaEvC+ya9gVEW/0mk5I1/TXZW4i9KteS45x3pMzV9J+jmVhfk+apFHecFHeCKNQ21vJ2VPtZ9mO
JiJej67CutxptMbpHBQ3KtvDi6dn/blPPOOQQ8eHbEIALzV8tdWCCncAzZjLfMiGg3QpjWtcoY5W
rXUX+vfatyLWEjx5reUffb/v8N6P5AlBZOF+YVwNTBrYUO8cGDXQpdZxAOwZ8pq5q8qIb2GGxxEL
QnasvRil1EsFdWQuzLuxURoL8hjsZpiUd4cCwOXguv1KdIIbX92AmXCGMsGNWbAHa1jNw9ZNshfd
99Ur3LXeR5IoeYBqTCSyLBkYumSO6cgILjbN4jj3CJ14ZlO+tLIML/qEfyZgO7wa2KK98AYwtqoD
CC8lqdwg7fR9QFnq3raM0j6wJ+5BVin7XMjB/h5sEwun75Gp7idYFfnYP5N65Kkuo8BDu64VVjxL
MHeW3vSirKk+u90IbHYs8EmlTsrVqjN2om2EwKqBF8SpmvxSZWW8AtwT7x0DUP+RRTNybpjG2Tnv
B1QmkpSQZOBJJru8wq439aAfY9umTEHq9Q4fQfg1kC86mIP5GQ1ZsE5p+VqP+oiTJVABxvcorggI
Y55Xlg0kQ4GKaOsmvfLRhRiMbMTEHo8C83EbpssK6CPD8QAFIdApXQ8tegZFL6yTF+verTXHqsdO
56qXyglxr/VU+fGdkHsv7+g44yXBIFgj26oxENjsojIGA06XAxRGiWRXZdrVksplb09JupW2WBFw
kYxDmP3VbVymG/ha/S5yc3AfJSVvjiyju6a7+HpdauU8Oxi47bRgX3iFhFCvhtL+AGc0E2lcgSLU
JnJYmypKz4Mb+ThrMta9gy/dI1MuKrkBz9mDJrqbVAMm2xGQ09wUTFqoHJaRaW+y1AmsDFBgYAAX
SSgt2PpR026aTCcxmEMFyBUdkEuo79AGvJF95QJ2Exc9LYV4o6KE6zJAYBzSqYa9Jq5d9n2zD2K0
iN1GFVxj3c8xXCoUmQSv1SmoQzqGQTZvlB/W26oG2ku9gMYpNWL5MwfWqH7KtzLMiBn1ciJ3jo0l
Rm7LRXQW/JPrvLeIB6iwORWqIy5eNvIEHJuv5kRVL6Xnvf6dlcFLTd3CI1DS/eGnbj6LyIj2dAq1
68hh/g4ZCbaBwbFe6R3/rCVYHPpOxFlkjEOy9HsTl+4QjlzNU6qs+LKWZgXMtYsedVI4hF+ivjoa
tR+9m0H4X4cXajm6SBFplvG39TrCmjaMX26U6hroph4/liN64tOul5HWd4GOTPGz0TyuenQQbHu3
U5vEE6jESQ2Uy9SV/6C3yT/UVv0vkp15skXZ7GwVqZPtxmSxOp+FCaqIGwaPOtVm3bJWMfSA3gXE
PuT4C1RvmCtjqGe3o+/zmy7bUZ0smahfs+G7uqyMjI6bAU/IH0arZO1L718SkW/r+h5qmq4csag4
Xi5WPPnlLgCDRAowpayyVWx+dEhJSUSqq+WCYa9wfPGiY/ZgSWiST+w6mZ+CyWo2tiz1W1mCnWPB
F2db06ejcsRHBfvRYumZD3RSLIPaMLdJxOLTbCKxR2YDlc4fYeAMnUztm8EhSCOxlZdJ3l0HfEgL
V1Ij6dRlf4dDbN4rs+22XlgkB0/1qBlJz1WkjqYHLzbmEjNPegJc/Yg1HHNnx3GwKfw0pjkjCda6
7fhrFxA5PEBTOwU+HJIiCcj2OZ64JQVLMcBX5WaAN73hs5+3CGn7z3CHDjBG6OymGK3EFE7PJqfQ
OOngVbhjyS9+dHkS3b58t7MSNFYx2P/ZSWVd6O/Ktzh3sn/NgCqU2aE6N4IMntHAshJZqlayr/OD
zwtmOzV9++ZmI7JfNLRLB0IqXqfBP+uekR5yu0mPhmSx6nU9yg2V5Q3D9zBtotAEYEw088PtyeoF
dNcteTzU62T035XT403pfeMpZ93MtRzj4NTzNcfm54IQ5z01B02wMgV20ck1Q/q2/WYd1tQxVSaM
mVoDjWGldrXqHdOllaaarwIm3dR4G5dJqRkQxPrgyvGBESXBpyxTdnpmQkXjkKTaQx8sH/9ak32o
lA7C1BDacTDT4j4BA1zSb/EaYow5tnpEUKyYTbjZqB11+l03zWhypa4y1/7o/Cj6pPd1eMswqm01
IbxnFI+UiId+sKuA0rPxk3xUasCJ2w75uPPlGPz1pq4Dr0pDihuKDoZQlR4E1tjN6CkPlV1y20cW
eCtqh2JB0+pZO5idjQbr6Sy+I1MtxyJhTxZJZT/9MHGvxeTAPY7Yj1P2yc2XWKN29cu6odMpB/83
5QLbKo4wXZu4PLqAYEGhNOx69DDKWDbWtfZSODD7sWOk3rrxZ7qekP1x6MwRKq4zUymtAT8FWWXf
qdpjVOFNTZw4OLha8z5Gozz3YTxw7fcmDwx3pPZFBj0tiiBb6obdb8C8m1RcZoxRY1/8lCYEBtTs
eih2ddjdusDqt6qOoah31SDu1J2NMCiKX1XU2rr3JvGbFlm41aGOHuuoNw5oJq9uoGUvWucMO5WV
XIMN3uj3uPXzZ5+kLWqpj69KcmGtUHLbvzpqI0y7nkCNb8r4s/YSuAtchL85WwCP6EFxCbiFffDo
TCuPj5Sgg93jLrPn6IydqwMNlfKUUCawarmkfFpZ6R2HMmadz2APObuREIz8kayqVPNqRBizttcx
PbH7cN1b5VTJW8SVq+NZ3DhtHJF6NoK3ICEbodmBTTGvKa+ToZn7ocvDiy19VlaJXm/GSIfmMYTT
MZgM9CwaPUF0JPmHsPXJYQeqDy9RWw6fruCa4lpTue0r0m+dPcNURstAZ7PDj8l16cZR9LBDyWYd
JzVWZLGBFTIwUdqqxt7AXCOcJFxjV9sljWKGHv2FQUyNWNyAALLq9j8+dovLFsCqqrZYAXpdhvZS
paTdfYTo2oHHi4mHalXXDjGjFdWn3WjpLtEnm4buMH1Y0pl+NKMY35qKNWlhSfjmTjndA8fGtsON
vncwqepAZIZJsRJ1S3hdRtCMrxnT/EF2vnmjs+FiSmf4T6R5cBbgdNHHRx0fL2OLNXas/wcmW3Pj
AmTcIG7V6wpaI9s0urNfeMYaTPLT35Bh+ILxS1h1oibEnCKCElhoT2Xsjy+uyFlD6kVEHw6gDtUF
3jlQsf2ZD31xTHojOnu6MnZJKbFqJvncW8Bk4KzESK1rT4H92uu8+qhbHYdAi/PTKqnmqZ2x/hJD
lUDvn23EThCQUrZg/HIiIxuM8D9Q/TXhmT+q78I3ANjuh986/rVrQwA+s227aFT1zpDlbJtKkeLz
PcennsguH5aw44tuYdTKAtxUvl3Um77uok2V6tPOtxwCNWB7ZbnSlAS/JJKs/BR9I7EgFdY35zmC
S0XKvUrJh1QZAQvAEujKrcELFw8wAXCb3G402b8FF8HlmFEjmAy9u6/HgKReUdOEV4pVN1SQCMO2
f2o2zaVpwozP8QsojRA7TjbBU+1PbD9dDEpNy/LZlCPztZcdIVn7f64eOQ/NN7tjIOqakAtEDJrA
qMDkU4aD46Ks6YZmnTI/zAm9ZgN0jhkQCu+7ZfFlUc4mW/8nSR3riATh7al8INwqaMdLmqvyo9fc
UX9WXP/qk8GilwY3Wac9ID28M1OJM9Rnceqm4TZv9WXpdZuh5v3oZfRMQsBe6CokN2bhcMPrAu9q
sNKPfPJY2uv0yAGgpGkVmwdn00bo0xtFEAwS9XBy6xE8juzuhdZ9lz5ul9LdeCHpwimy7mXWAZzr
mS0Yo6q16hOqsfomXbssagx0NbsJLi59802avjn0BSytFu/QWATXNi5+AhNjKw9i50yvJj04rsFh
pgloNPohA2PMRzictGg8gVUAUGfvqB1bB4Q4nBrTp6MxCYq9cKliT8hjmubG8Ko92YW3IIz3rY84
Jo2PziV7itKlXQbsiqEG/cJqsFIaNEFgmDDFNtaMczp1vHr6k/KwezbsHMaM7vYUy9TotIStWHNF
wBADdQtk/lLlxBZH1m+s2WwWypLvqNVZ97a1d4VeHbWMxKBXI637QD2xTnjbKDaIDYE7oYLo4g4c
71ZkHnU5PVLbwVeYLAPXeeJQ3HKpWfpT+1pyRSsEiyuPSEk0bjqMvzYhNhSbDTpC9+1FYgkGeI/0
xQQ7e0OC/kpHybqP1TWPukOjO69pWf4KJ7ylmAtyF/CVKZGlwpCEaUBE1CaO6//ro4aEQULOqIWH
auhYeOYupP+sqFvGerW3vP5khrcKa45o4NmzZIxYLlDmALIqjLqthptJgi/G3muif0caWDMM3LV1
aDltXBsXIQ3FN0CSDekNzW3POuY83532nsV6kzYP9YZqAVbD5ovgrwacJNOn4Xw0+tMtKCvCrXgA
VKPlp1asgV1Azdx1NLSraedyvVDemhwJ6y76MUmOGAgO+fA31L81WDXvnhUPkJGafxRUO1B+HIXw
Rm3xr8ZYZGNpaivrKwICqBeIIrSiZC3YSEo39XTa+nTN5vq/WFCo+WUmCNHufQIGRv4dBC3htzxY
uNk3czSGsas03ky2BAlCdLYmXWXqLyVVH4yw1OPJnxKwafxTyW934j0xXBNJ1mL2dUsD/waE4Gdq
ssBS8pvJZNc17qcJW5RZft3VwUpp9jbBgRcS80X9ZjShtY1KLAQCn73VkP+nxS2fPjMTREuM5Kg1
B9/pTkaAW5ANcvkV0awegy1jwdq/lLBRGIKMD877RUyBrxwkMzTbAFh1g0P7UPU0jf5cE58fQgQD
VCk5eVsXgze6V2LiOkOuQn7vdmhlBNlYdGB3tcNLNEB+e4IH35LIWRlAGFUwk7Bgv2Qzl/pbYOEI
NLbTtn1Noh+vJ2aECUJcZ8rFXBbQ9jNZHlo+Q1dYfFuTeSgggoTscUUZbM08tbZ6V7EM9zdMJnyj
wx2HU855hI7Z1MXfVNmXMYb4Q7ToHPJxOm63j2EPu6L/jsEuBIm5CrRq6+C487r44oYx1aN8lb2A
h5e2rwgtI+VthGrNLbrjbRdAibPpf/AD1AO8MuRjh5FAj+kccp8dq9lffCb5frJWue5sHV7LqO2P
mo5Bi3AWgL1VjrxUmjn5J/3sx+Lo6+RjIf4m2ISNZW+G/3Lf4P8/db5Gw79NM+GPlyk+JQTvDt/+
khndWgvp2sdQwixze/FOBzz2NaeFuMMETSbc/ooayERpZnMnmTgrjUojFcpSA0jsJMlcZsF0pNd4
lovDhNB40BKYFQVQ69g9m57gbemab7Yxm0Rdha+KV6RyLG+hjUGN38w5um3DCtupL31Gx2CoxEIp
xq7cznet8Ng0VzWeSqoO5mIiTr4BhlqcQQIR1QS71/0e9WQnuLMUFjnoyLlrQ7iVIzNViHQUD9Yc
GXpUJApFzwkbeQ7abORD7OQCFSgR7cOigo/e3oMS5FvdfqoeEC4VY++FZ50t2R4CKge5f0Lnt4IW
YhMYR0u5P6WRXP1Q3Noxeun85qgcaqispN01YILjljWcblk3M9H2iZ+uI+7rDA07R6suyA0ny8NZ
FdPkTDWnV1Y4PCU5TBmEzwCiag/oR7eSr8zO30JlvSfUbiyGot26utxZLamlYNi5dnyi023lgaZ1
6SXR7eKrZ8LgGS1vNozCkdyBTIkVuUW2o/V47ykwt4xSyx7jZuWpVWqNZ6UwmZMTaqEh80rx8Z2m
AiIg7yVfBRuLV2/G0jOZTS2mhzWJskqnBeSSZW9DyD6llK9RVXaMAe4+NMVO8FgtNDU9xVTy27Le
SjO5RehinClWgRjrICMGK3OgQYWbL99mK5e/WHbwWVvhhvXLhprNt6mTB+7m90kKAHx4k+0B0DDh
zASF1zWd10F3T6lDQMSgT1L6FxqKt5ZK9ioBglWXp8bBTCCjbZ7Dk2PI4Iq1d/Ni36QU8BRgZ5pp
bgCewQFNwK6rfkQ+iuyIqaaaiOJL85+KvTPD3wbt7HviAMos84chauc24yPIwp3vs+VEBFo3Wfa0
OLocq1r5gXGoI7wJAbuYBng7o30JXteqZ9xu1/4JP311oPANgY77e7pLk78oeNPTs0kTO70FlD4d
Uhvypm9gcjEGeTUFVtEIdUUU5U880hyoqfrVwMrGXShaqdGaoZzlrsuiT80h8FJNIIQH79t08PtR
8D1QorVoBBN3pq8ZDNeMLEdN6/dZSKVwwdOS0gTHxf/b1KhYoglvT9Ego49Bo3ta3anXYS7SsQ1A
0XaaYm944TPryViNE9qJnpeoy95v5oUXLqqPtLBeHGWiZI3KWHVk5EarXdoROkVvBAgT9DBHqbGQ
zc0fW/q1k3pVZOLsUVlO64CzqzD0L3R3PLiJfg4plFu1LUFTMX+A5BwWDb/BG3Gupx4H+EwcVBDW
VruWirRVjdIAS6V+tWyvu+kuJ9NcrLUp4/HiQgBuKERaFGEH6q7F+TmaXnaSEz2a0sa1EqMyhFPx
ojX1MWIBYoRsFHRS997IdmKM+VMh/mj+ypaMzmz6A3i7TUz7X21cnVZX635yLmmUcOVlsT7Md2JH
//J9IFJ+CJc5dHjh0V3ZL0LLA/hYHg0vYzEo+/uQo6TrsXboqhIjiAHxKMR1KiBtNwnO2Qo0fVcS
RtSNCNeIPoHcd6l+UAdPG7HWDGm7Hdkp3MvIMp791PEWbYieFikrVg+qCrSjNIwVmpi8Zsp9Szx9
S2CVdYTqv9H+roNBMUweahHrz/l1Hst2WejJB6HfpcHWhRLp9Rj6a8eTT5dvpRuaG3pbP1lHYbPv
XwTJoGVkDdlGIg4BQ+3bs+uTzk+IUzst/7bEQ5IhwsH2XvANnoaj0DGX2hV2bjU6516bg889wa4I
0MOgpg+967RV7sa3IQNjlUZnLiY/dh5/GvaYLlWJW7jiDpDatNjwJ8pKfnKz+G9oah/4q/ppRXOz
HFIK7JMXVWkLih8ko+5M7Db7qwrsnTaSEafEEigTHlvGbogIU/2KpnAem15b5B7i0AwGLcae7Mw0
3R1LJwbQfnfSbXe5gVQhWQ1nGW6QdLTYu4+7oAe/ZhP2CELci7K7DAMvdtuIvwoYjJqGm8Ouztlo
XcPUeC/TqljSInsxwsngDjSdKWcsnlqLXk6Nw55N0gqo26bEtFnXAiuKOx2VSWSzcfwJLJ7apoN+
aE3jaBBY1MEHcx1/szSQVgEnu1njFo9LFttC5M9cC5/8wvCq4vOs/emkadkuIGXauOQpmW5GJ93q
GtHVvB7/0KrWljNt7FgYvLxnkXZI0IE0mxCRnd6Zhg8VgZhscn+pNr02pb1XEXAoN2I4yrw56j2S
JygFSAVu1UBH+AqmERtObWDxWBvJtzS4LGuGLq7+hGjBppQsQvrNvgHMW2O/0rp+ZBkoljUTTzr0
W48uBNRliKvjzDI3m3fHYwU42epR0EtTNzP0v3JIaljEHBBal55LGl4JbzPFujrrOlacEMdgkzTR
OqnJb7BIFYAWM6OP1447HzMTp0BZNHubPWLVBeBxUu2Ym8A0HT//ywL3pqHrbls7+Eqw/dAGfQum
9qHNZ185th/0Ju8F9g6euCurB84CP34nzgnKQ/fjOz0TP8TeVqom9N4orPN5S0FpCnGEksVyoocn
9+9D5B+Cuv+02+JZz0n3llttIZsjHcO3Cc5qGQbDiavTIWZ6deR0Ql0jGKRfgjR7Utt7bFqUnxpF
AxphFAP8a4J6FWNvTkvSnfV45SSbU/oGfGM7u4c5aG+XOJoRhifdn4OGFfYfaT5qX7z6A7VntAeY
mPamttCXUpMEH1osp+XOb9pjXekf6Fo/WRPvtQCS5Jh8ZDk8IKHRApGbPzqhKkkIM7C8i0YjWN0U
u7bvD3Ew7VRj/CNXvq5L7Z90m/Lqtl6Kd6cNPxsDeLMB43WRePOyGRLVQPdF2q3z1oCySB9nYuK1
hv3hu4jt7CQ36FKYH9uOjCNBt0j5T1fVv5pvj/Tm8d/uVlDaJxPLPu9gcNGEjTTHAgGJMN8JHMZi
steN6A9eVr1J33kwEcGYaXsUgHqAFpThtqO+YGFRamj7xVHk3ZE9krGI6DiFH/BS1u5FuNM1q/E1
pn32k+I3rAcdfhxwTjJZkmkhVi43IfJCnR0SPS64FIYPB9+gLsgjJuansEes43kIa8xA0/Jxb/co
Y4mjraqEriJKBmLXYsdUvyQd0PuhRcfhBKegkACON36HZDezJMQRK5ZGBwY2Dq+lk39nY/yvNDwu
ovqP3XuAHMW/IjEu/tCuY+xzqfRZ+YSX2mJ+buS97vl+6e+pMEGbEmoSxjPu4L2PSENV/tpSItc5
nYfDY9jpDfMzhsakmcNhLC+ou9Zsa1/m1d3OGiyf5DxwyHzoU3AlBv2i+f3dTgD4F4CNFQF2bO8J
4JkRx5Lym5XJ9Y4q3g0z0SaESmxO3trqsotHj2XF64S+0u3UEw+UNo10GhJL/qEN7ac3kCNLuea6
sOF0Ddkm76OzVdrEWbL4fxydx3akyBZFv4i1MIGbKr1PeTNhSS1V4AkgsF//Nm/Wg2qpKhMirjln
Hxjq3VVN3T4ir4ZGhlxsCuQGlpdEEtmMsE7s4JA12feURP+1DsvhJAFI4YUPaaffZmDaRVnt+57a
2OrpkkuFbageToZjXWgF5cVIWLyg4loNWHYLMOBF7woSBs3nbAnFqOS5G+1LBLmAh/LcmVDLYnkY
KN5ZeLxEPe7zEsnIKsHe0Lft3eLMKOz4dcIXNZrUJOGyg/dMzksPY4pp+WSE8I09WGCCWg+LnWLP
dWCBtEE7hPKZp3u0pnpL2nOyCyHsl3kG+XpGMaeyt5TpjulSJI7Lg+J1uCCHfF617RzzMaTxEwub
9JBrp905OrgMYxoQXFurjzQB6YNJaiDeDAJo+hiNpuTum+VhTvlrxjVafBfLzGgCtrIUJrvKxxcU
Wu4fN0RyzAUw/zIhGd7Rh06hFybRM2duYSyfufFMG0jchDT7o/bFQ2Or8+zUGDbRJEH0dSWBFGG1
aYRJqxMzCuK9YhgTqmempPOD2xWnmAaKXX/2bZCZI8YejxjrY8N3gOS2tBMu8doZ91TTlc99Sxsn
ntDsYXdeDp/Z8hG4u8ZBJOkn/e9mGoudaqki06LYYZPFja8op+Z2ulCI7Uj5QZ3OlRJyr42D/uq6
4XVqin1Mm5f1w8FjRjFMTvSc+Pk+n6e/sR7wJgaMXlIdMgmqEIdqDUF8Ud2b0+sY2A3DZu/dCmLq
Ti89Uwlf3XJ0rrXPHj+thwZFowVgaQKHMksDiXD6mjYINYvaPuY19qbAwuU5+V9d5V4dv98nU3XO
sawEQXbm0oV6nwJqSSC8yHj+jdOwWJH65V6HETEa78CRPPpkk5d4+8rQ2MsRJqF287Ntgtyxy/w6
I7IC+rCTJhtgxo0PlWAOxiyw9fIvoYltbgPrOObuE/f8zUsYb5boB7ZGExrHNMjJJQ4hMGqreGMN
qA6x8O5EJdls5/HDC6UvKTk+JFjuumz+jFEGcRBjfbAbu12HDlayfGSy5hrGKjQ9oE66AYPvPWV6
JMkPs60TQrtpLTC5uN+j2nnVnnX1zJkY2eE1xNIrWSpsEwSXLZpHgrhPiqUUFCMBaK8R+9hHUJ3G
frqdY4bUcFjb/dzRPg/A6xticbuCdrFiaBUSeWy7cGgwzVoufiwCoVe2VvmdRYq3Q0FziLAW+/iD
prB+7NvxK+gyKMYQrSv/mQ9rNQZzga4QeXLT83Mlbw2PKT55jXLLYQXO7/WTXeckj3EI+txLiWWX
rl+dpxkGCjN24GijWa3YJFCnTU/8XYYTUetIk2v1njm4vjIjxqeDGF458b+uBnqSM89bVVlODm9J
6NNAPx3ViqzWhDQs9pzs7A2faR6CYbS/KG5RNKMTANvb+P5zXVNzZn3l7uM2fGs8/GtxiJoEosLB
mcxN3ad/Wcv2pZUDOOGC+4D9AqUPHgrcrsp+ThGO0SPUa1VDmBFOz2Go8BN7U0yL0qbMMRCUPsqB
fhIFymH2m8cgIxsnzQ6z078GJlaxOre/G43KIiu3+QjZRQrj1c/89wroW1eQohFU+pXv5wCFZFqL
Zjjaql2i2IscNIou156jLn7Y3auOPc7o4V/PMkrxpnFfxmx4YTJOlFPuxVBHrXPgMeLybRNqpO8p
iMbBVzFz7k0Vh3ffBs+J6T2XRroz2EMkkhGIYgfLNzjtSz9AvT2g4yVM84MDbRMzgcc5TZBxw790
ZxX6MTetWzz0V4+RGPlSzrnrTE3yUjGeMOpQLWqPfCBdf/OjD43NQF9wKfCvca5BEnIBm/YhUzbz
qLQ9pENhX0Tnfznh+CFtGx52NO8qplobGVB6WDGV8tyfPYb1hGmbzJbUgEKUY+gwG70BwEXBm+fd
t+Ym3M7e/G9OPqopvOdAZBKPPUI0M9cPyJNFBcOsxHXN/ZByfMRjd3SZJDR17+K7apEuBh9qxjKd
Sg5WSlAzToKtkfQvdIl7Nwe0zRENUNedcU/xTcTxIG+F22Y73zDBu82wHos4cIBliBOJe9e5cdA3
a/NG2bWbOW6BmBNgyHCG3RvaawqSdAdLgrOOPJAq8zZh6YGZqIpiVQkfPnGBqYXhJaW6REwbW++5
IV7gqbw2y+w9MZI3z5CnIBKvrZWGO7brhzT7tf3iUs3xNosBhaMuJeZMtv8CIOxW4j4KhP7UDw7D
tfY6TQWzOw4YbigO1tA3/sZqPmdlFKzjqGHCzba/TZGsSbQkl375CMcQXvdYWhGgbqFZpNkeQmZy
gcKOxagj7D/NF/FgR9GXqoD84ehRiXftugyIN5bExk3fjcrSiCiAtBULW5G0v13mzd/k4L6ko79R
DRdWHPKtj9WnX2JzcWOcy81ynw7C50glcCCOGXUJdgbuLI/xEj0eFUjwMNlN/bNby33clPs2jL+U
Zk/DAvg+xCPifWtglWgIeNr2WQXyvWBLtysMdO91VjGJ9OvXPigDUhkSixCsYV8j+IOfRIjCAO+w
t92VckM0v8DDfWONBIm8FdHu7NhfLBUdz3fLbMT3vHkPePyhjmOqjSRd1oHPvR4uCZYVtyqendLg
ey5edTvdSt9nplJia0xStveQzR9ygrwhGVpHLSby5SFGRdBZRvcjzd1bubCBAgwaDUTAqu7vnOkn
JWCDON2bkIjSGoVTz5+cfVYF8nGyBMhg8ZIRuMh3DTvRnY8B6T4ZvZUMMEJacXnibPe3dZNvZ4uf
ZN4n4iGN4scwJuDgbKdt1NvrKodDI+wQD1wwPmXIG7up2kxOS45YBEI16xEONl2UrKKw+y8P6jcE
Zj986q8J/H+N8DEFgO1kKTO6TrOfQXKnWAlazXtFspYeSPxT/uvEFmnVZeiv4MKs22zcpU16MMY2
5zByrl1mPtoV/8SysykyOP6YyyIeZtzIZ28DYPAmla1tgDFPpTMl6157T1b7f8Q3YYYT5IZKwUCl
eKA82LuEF5eS4okx0j2wJrxK2Dz7PDvGIME9F7mEtHcRsppYuu8MPT7mmHnSYEK6dTRpN6FTrgwN
XaEcMNBPCLAADCHR2nqCriwQ6ZpCdDmw4p+5aMCIsriSADDaYdi0jrnyQxY0DTQHy2+2oRr+yvy3
BcsgbH+r+uZQG4BOtbxrZvYiaFAb8wbP8CtEeKe6xqBqMjsceVw1OiIyLMxTx0YpmfQhcrDssU/9
8LP82k3Dpy6pO5hvyF0t53+17LciwzxoS3IfyRZNa/ndWzF+8LrMN6lBskPdMzJRHca3OlecZ+wu
feTIXLMQFn/Lhne2LvFzixaGU2PB1e9x/lZduykDvKwBDtEOpkbUh5eqbr4MaxlDxdbR9qkws+Yi
bAZwjgndOBDMuKzaglXjtscxia6zbbwKxes8BetyJHWiAFTgj0Q9j6zd/a+6PyWSeNguLxQmSAHa
4+hAkRrKR51Ma3RSzYB/urvQg2MOo7oF2tr332hC1a+Kq+A/dDyCuNDB2A6o/piyNN1fnsTpE0JY
GlsZoSJjClZBpMV5Ar4tD/rnHAHOJhsi460tq+knD1Ksv2ZhtOciMsyvFDXByR3n8TByql3tPtGv
oz2CPp7bemWoAtpI79hYQy0TN5aoeuKetcWLVJHlFBUs6UIzig4wlLgzYiy7lcvaKMjBavRJ391n
zDmbtEF93oXlPxMxz4b95oTxV8f/lZWL86xCe9h2BexmbRHaEnfvbQEa1xiB/OAxSWNSLUuitFfC
CAHG9Q3Wqqmq7n1LrSC7BkUVLDjbgH4yMGdmJyDH8D0ZU4wyI/7EoMGqzdgX01KHELeHrqHjLNnz
gXjsovm0W/Tj3GMx8JaulfTl82xCxkiJuK1wMOVL/jNCfQ4VRsgb24WTJ0nN5oxREA9TpVGG1IzU
Av7HhyIkHdBrXIeHcKhJWySkp+tcJpms+xlwlQaQbwFigM/nz3WD+W4OlhOfPWf52Z0RruaFCehn
IeT9ypDoA0wjyaaVHubpKsWUnJBZQ/yhEAqg7k0ATNKFg2ka9ItI4wjF1Z2JmMH8NDili4g6cTIY
19bLZkX7VCYNUxBkvRiyg21LWPYuK1kMiHQ2P9VIHSGboLpOhfWUtI7eZNq/JYP6shHM571zCLV/
7QF59l2MnLvy/0urmhRDwdRL0fgirXzhyThkEuvE6Az3quirLd0JJJCGfLsEo3YXFPjfxaeLimAy
lcVGurjTRfw3BaxX3AaCvqOIwnYzeU3cEecAVM7Ofs7n6HkW6VeYdhTBeh/L/DkJkPWRip5tLd3v
mz7mgi433DLJzkR7iilkS390VjjnmkC9lQGUET+42BlhLD1LyGmobjPSTxS3H4Vj302r/POQRmFB
Yvqia/qsmvM+eK5nRu+pZb9FmUB0ZV+bEhBRZlMkDAn7gbZ7ZEU3v1dhe3CSAPWOHb22qOCIrYJS
TfuehC0Y+cnBJBy68zoS4aNhGNHOV/7zYLFqpa97y+S46Vv7feiJh0na55Iy6qFzMESbOSd+KkmV
SxDTnl1mSFxMrPbnBMdOogIbqUKvHrIIfclQPnGPPEQuoHUinxu3ShnPsPG1lzesilKGsFh4yp4S
dHA3PglgjSr4osXZyLqQGheztxP+ysD84SgJliWvjRqFJW0H19buHw2nwbdkJizLLLN7ztwOXlSc
vhoMq0YzezVZC9KnpthTfZR42AvW+cyTaSUWylySmIquG9+yzGfy3grA85Z99GXl7/hM9lnY/yPK
uD7Xvn4aEtwDARHcqL/gLDRbiJ17JQgvwJa2TmnCRGkwG0oBhBk8UmGiT4jaD4kdrHMlPs0hvqJU
pdwovYPO8v6KJnXVSURfKiJPc+ngShMVngz5hXkv1u0SUyZT/4oLD9m5UcY7s0oJleckiPUAzKvD
DasduQpmqBo53gR/oiSiNmAQZH6JrvlHALvacuI1p96K/k2uuAcSNEVjIYl35sWW7xQOOzMFtRfw
xdyLj8TjpzrlxQ16zPOyekhoxI3QAgpiWx+hhbjEs1E5k9xS+Pw6sly1xeGfy9fO1RcxDoc4xzoV
xpdo0ZqCZd1EObDvOvMedZpsnbHaMI3/HNQIX6jGKY1in7aiVcOR4n/TIzGfc8wPpsB/VzEjM0zD
29eyNJnFaPPZigz0TVXZ3eyWtz43F6OE1V5TDq6a3cBQzKuYxxQHy0OWNhuzsVc2yTNupZ9dFyxG
gCxM8BR0zFFYwqwsMzs3iK+UJX/cdDpjhGNzZm3TxIEQ+hngb9fOvo66vyqoqcjYHFQMbbm57zmG
VN4vtnzhT4bWRZt3e4agTsLWXKYXgR41EF8VJVUqwVGFARgWd4m8BMwCLJz95MEaPiYsgsjDD6XA
QA//bwrqG2qxDWXRRmvj0ERQEDxrq/1/2iAE0f6vUeJF0Nqk3jc7mOXQlQsmQBxL5W0hJV6rAVsy
BBLDR4Vsj1BO0cmwBewi0j0IS0vq5TaA1D1CmgdNNZWAsN3xrNGw2ALYA0+RqjgOOqKpHH2WTcyi
v14n8XtbB8zqAQ8wFAsJ+XRC61yja4qGb5/kPiqOB5tCOPZA0PLHqj769qeSWxQPu4sJWqP1C5HO
2nWzbkS/mZRF6oD4GQzK/ZA71HQ2fdXcW6gFPK3bApdHVuuHPi1Wrt2AB37i37wBZF5hQUcH1na/
Nugt7JCLwHxbw9LyCOLxA3Mbl2v077CjgFfSJaCHR5JkHr2MsKTeO7TeLgle2IWxD5u2fulixR83
OVRw/eq7bDDUa+3iArDRmAAYgMPhTRezVK/xtEoaHlObICMAM2zbQ0YC9rGIMSbIGzLfxf3KZQDx
BJIz5VoJVASNs5pf6uFLEeklcJtOM/p1fh263a2TG6SeGu+RW71LmEZyodJwasnWWwFF3EbUAaw7
d+Rxo8DHuAnTQufWNgg/MdDtl5hurzK+PQVxYmNweUzswKTwrgKRWAY7ZMb3mQsb5i+MQxYPFVJR
UqHguLkrp9A33yBfqX4VOJfYKVUEzMqZT3TOrqU2YXN639zOu8K/utNhCk4WzDkHzavXweKCIMfq
CbtzSJBwOlzrIjukzfyQzgxh4oN2vqwZpArDsXTuTu1kMjpBavURsXghJLfyj0Z36fp1iJwjm15y
3k4IIh7mBlsdNYzQ4KWZrwGtkU+Gdw7VFZWKV1/rxlzV7ELF8Bmmb6rsuH5WqXq1sID47JTJsvR3
M/yNzPyZIEjx+C3oIvADksygsMbb8MQpY/bL5pJwsr7ZtYvJlbQv680SJXzokwSaKarHCmYTAghd
/ubk+PGF5cszHAE0g0b9r7eeYipOrHRUcSRutoeme4li2hywWY2xyH5BoXP6dTU+1D/0XSSqkhpR
DCyxZbc2y10A87wBzGVDN8LIh6dfrsrRosbrbp5vPobKvYx9d+rH7hQnfzPNQ5vOazpmamWxxwNH
Pq68J2j5DJwPlWDQkT+NHvmFKct89yolTxGNHSIGnnFUdwSZZkHHyBWfM3g413xMoA3zKufiLwW8
MImzgNds2s1GIaIIafvsyd+pQcJDYzbZ4Sk3uNzbJ6kSsrYgsCasPIENF2RCG7nxVY7hXrFqsqpL
o8HsMKvWkCvinj3qW57+Kmmh8XcFYcIpxZkTvk0BI3qUQjvtcVMBhEaUqg+sqI6zHD4GVfwVrdjg
kQYxKy9+BCpzfJkSAsywQxkISNyU6NDh/+zEJFJM4sHEMIqUE9gw749i5GFUf1ViPTgtcyimwFMc
/zStszXi7E8O1Vk44KT5SGiD4G6Ki+kBckcBM4/DfcQqi2UCN+3AAOSvR41bJ+9N+2fM4pShlBhR
9KIbIezU3I/I7YpYnrAEbryGvWPyWxus2Qbm2E5xlQExMQmFStj+BDo+DSB1e0YxTpf+zmzWBJHJ
QfFlaQ2PLFt7+hDmKJrAlNUImwsGyrFtvYWQAHX/RQlzmuNw71BixCnYlC7a2MmNzZjB38JcRJwe
RW/sYJB9VEZKzMbTBHDMZ0rdDBh1uj/FYtsuva1yf0f3J+f6F5wQ7nxn1PkEE1nJpzw2d2N1oSLh
4mBPHbx2SLnz/qMsrtjIRhLksnWptzVzZx7+q+1cvBy9BTzb3ng0CLYX7HbmbEG8Yn7jSRV0sXPw
b25ezeqW5d9NjAuSjDonWccjcNzHgn0DEUINZSvDcVgZHE0M18L4HMC0TmAQQuZQLzPEpyBki4s4
2fE2mM5WWX2x4HsXCQnmCtVxRI6utetM1k9B+GbCx5ASBTLwCKi8aPsC7MlA60TDgC/qUmje0Cdp
rFDF7+sgZ31fs6twDqymNjPV9QqXAjR6QBgxlXY4wBBk+0PlHcjfAHx3px9Nmn8ahQf0Kz4luvud
yu8i+S7z5mAm6sFlOlqmYFsY5Z4jyMWtu+S9wvuYemqsEblV695qoye/B3q014Z81RmGNGB6ErwL
SbG6+dIRGBQz24ksfLQa1oVx2vwXk3syedkNg3fAO1S70xpbGH453OGU4RUkiQelk30aIC5jk960
dH0wAyqWGPEMT8/Z+ukPezrYnsVdKXObgKkPmGOIsD92YUfJ82mN/2KiYhyc2ah1g/EggbzUzhF7
7HpG7omrhKOIV76H70xOGjO0bVugWu4t5tvddkADIYAqGPgEFEM+K3qXEvq1CAlxxGdF74ZhxWIr
SrWaInFj+1E0YNL6Zk+WJdM1JyKGzEvYKyn+tELuoj2bhX4xP/vhRAOZfoqeBTXaEXukwbSDYhWT
Ocq3tYnHP2FGvw3ao5pPwDX/IxkR6tRL4bzmHYJwkApGfM0856GI+sNY3BT27eQt5CCLAdaUAby5
DIIqlRfG+LYfH5gTlhNdyUtvQ7K2wbjxLdOVrEYGSX4q9g5E07DxLkB6Cg0Cz9pXAdUlVuxmMTxa
+qtv4BGEDsEpeGTCYNdk0WXQ7a0tPhvEM7NqzxZu9lE+qyp9LYxhO5vM9fxdwE2HkXeb1hkOJkIc
hIGGlNlassdIxD7X2WZu/GvAaOsFShAz3BkuW8ag2HCWpGAV7W9lJxXAqz5+biEuOLJ4Lr3ioiH2
+gy/PDN9Drp7a5OGXAKrxJmUq+wSof/BUHZW5kcXwFWW9qPqmktqvozOr0MR3tbvDV7BMbi36QcW
N8ajm1ydhE7uHZHHbmrsLIF+WmOXpIVIiCvMlqwj1zj30n8o+S4mMoTRAnxYFW9N2v4XtcmWyR5J
AXn4OiAapsHfDboBv08dKZmVEHfh4N8ur2p+nhEZ9WN1M4hna2trUwR9+RAxJuv7eG0ld9m9l9G/
Vj5p+1Sa5K6lhGtiPuv9dkvZv+4BQsy4JMUzhBhe++GQwCUwEc73nrEHXb8VhbUT/rTuWXJojkgy
S84a0XoTRO9TamzN2Ty4TDGr+m+qv1HgbDJsaK09HZvMZGvxoeWzX5yXclciqpsHgnmJOETSafCC
Q9MUAgm9Tk6FpD1r8Lg3vHQzjYoIqfuQ/MEseRDwGpT8D038WuIpi5nChhGT9+Fp7JGKMYYrnLNm
nS/c32n+D1HmQfTkPsHh1vFbS2ZJjnLSZ5Xh4S1IZvaCbcsdD1ahNRv6B3aOfsNfmcSg7uLDJiqX
eJ0g2WV+d0s9KLJjXh0c+TyDSmv47qaaCs58VcCrCvNbE/mHB8Z/nJkDOgwtt1bA8vuvyICT6jfT
B+k0fdnmrR8vQScPDB35E2B5Yb53NAaRWNvhQTZyR/XnAGrv8qe55v104GPC+fZhObBATUamigO+
pIPFuoTjwMcW5n+TtTnb2SE2sOtk+ED8EUuxeCit+sWqEhxoeovla9UgwfDMK+nJ+F6a4A7nNcME
ipW//eB1j1y+nY3hv3m8c+YIqY5gMeMcpF9V89nSZdkKQAjXX91tu/bHbLfsKIuBcXjMPUXBFV0p
B1T/TnejGUeghoQ4MKESPqF7M1l1oqCHoc1/M7YJ2V7g86r5twboKsII5xqewtpXALj11kB3yjDw
qD3Ci7BfosthlLeKwWL6TIJ7g7yjwtuX+B9yxLKuosGJsjvD+NIy761chNwxaiR2YB4dBzB5t/2h
b23ie63uOCw3NVnfJqwrVEG8Uoof7JUv0r0hSoPk28Kc4kKXw/IknNwAvQLUJf68MM51sHftk1AQ
jCex7XmGkdWmvHPp1RkhxtjZtjQ2M6N3OGNDiTr0FLXPOjv21QZLhluePcTOYYfnwX+iI1nraTea
xc5pH9kWiOLb4rOJEbwP/FqByEtYpHOjZJ1YwBBTvGopc43hLa+uWUONpPs1ivpDWixBsOwR7O9o
pg0RJLaa76Mut2F9nOEPzwxY4tLZlj62m4EM35B/IB9eXiIx56J3cyT/irywE7EwrPH2IY8EQCPO
RPYwCGFj1IxkDlh+/5fHJ9Ostj0L5gnhfZ7BHMCYANDNCogJyUYEealD3oA81+6Tqg4aDk+TQPgt
xaMuCoxm5DlRZudg7iNxMFG5jC66Amu6W0aH+xYtdDte5ARihL+WiTXnW4/hAYPy1ubSJtcyMcK1
G/GFRhIk8Qw8q3sBObQxEkTPIuBy94crNfWD43LJk2xl7lvpsrJ+meqPxL+ym1wKzhfTHdexg18b
NEIOsNx08PtgUjIJ/MG7wF3drIZx/iKt5DgV5DmxCYnS8Ja4lyx6/T8eCDmHMddEG4uNrd6dGU0C
9W/knwqm87bksx27a0qfXorXTt5KdQPjYhOFQ+4lisKjR1BBiHs1xezDEnWHfHDN4JFH8OwC5Qc8
4PbehcIAtm5+YchPBhMUFPdJSNBlMyi9UUSgU8NtWXYEZNiIvMZtI+sfORt8QEc0ECbInWYsiLZC
HYY7AU57OvCSuRfPc+M1bgsicHp59sKcwXtet9exTJbclKG5NrlBSlaW/8EH+kyitN8US6B0XKC+
MxAlkR0CaSMeGLGFVofj1uGojcUCpjdfdO3exwFIkorITAmhCbYsd/w2TrYGun2N89XS5g6x7LLv
D07mGH3i8SZVkq2Kzp1FVHJ0hTykKBzCjrRRiDXPphsSiGfGxW0egT0YybHzu50IB0pKAdLRmfVt
nCfepAZfathM5AB4SDD7ZD6lbo7Lo6jJDbRVuekK44vhzr5ymfJOixxg8kgYkz7FJiHkpsfmX5vA
nStV4PUC9MJEzY4OxdJXGvbJttxjbE/fxsT0yydeu3PEt4/zFYkcZReDtIJLG6/IiBMlV2BY7aNd
cWIV2ToW3z0MZ6uP1g5y5or+FssQ8aPKubOsvNlV+DGOkr1N0G9yx4xhLsTwdw0kwPOyzB6m/wJm
lWvshNN2CIf/GKq+hUHwE8UTabz4jtbBYv2a0dJlyDtxbzFVRnBwTSNxo92zfngYyEHPyROTTftV
dx7sDNxnYU3a5oDYBC0QKWg6XCojUFINagz2yPkMozwTLQJo462GFs+CJqn9SxWb/7Ei3bV0sj4q
qFLY/wkOhiFJXmrP4JLA20EQirCY1GCMGSP3EKMcd3zYEShm0wB1JLzDMngdiQFDl752BdpD0ECx
SRy1QcE1y6tbiFPX3xNsC0Lxwi7OIas3OeyQ0Ouxfh4jlPm4qHz2KMZvTNK24eV7Bu3fujHBTQMx
24Zd8AREz2bEp3dB4EA0TNe+x5MZDOTG+fojivxtD00OYbTNAhJ5LhIon7wIJ00RRU/33vWfbEj8
ceFejJzemJl3nL/itzgM2fhQGj3V4ojDaLzSVq2Tpj3Z7osJeQOlJxkLhDCgeklo4jHuUY04LKNo
usKvrK4OuYh31aTeXJaBOVfiuCzWW3EA24OLjcE6iMyUFrBt/c2gMCHlEaliMYpYe10wSzbDkQnP
M1lLVIPd2pbJPiP2hfaQqmU4d7y0oJu22tsYfBuB7W+m9q3XT1q+whoI8SzTGkblzR1PU3K320sD
bjoHPlUxrSTMaMIfO7G4Zc26hdywq5GaZ2h0LIaNIwRxGUKqR9OcQr/1YE27DLh68a1gZdRvFsq4
yGs3veVt6iG/zBSMufGzUCEDD2HlcEqZgvdwEu0CUD4qxrYcdhNhMMwATqr5Hgy98aJvr+VYwMI7
Zr9zQoGYRiv6P4tRDNkSNEQoKTo4fTGKhsKdvsA+7QUpm91i9sCUVVa8q802aTICcECQ6mV2tMj6
sflgE46KmA6IYW5pbLENPQFj4tmd4/fc1LcCM9HyRpczVkYcvHVQHngSD43ZvZRYql02woU/7JGs
n4LpV0EJ7+t/SOYfPJC2s4ICUxNoyj64xS+ddTCQkL1aimPIHDdkyqySkpfG3lso7mvbf1ThYlqZ
1V0AZNI/U/JeD/i/dXA1EjyPt4BHLWk9pNviPHZfWXKLIWQjynxI3XYTSs0vw+3r9fsiNcEl67WL
889hCQJmBtNBt+rc8E223NZClA6fMgWlFwy/jUMy9Fi1UIGlPAmhdlI7f0Oao5I0z6mfvLWKzNEc
52IWcbbVdjevO5Spoy2YM0OSe5gpHKuJcomzlFnacATM8ayVd1EoHGIGWymA9rDL92JM//mQMznI
/ac8Gu9Bm9xkpO1VjF3CQGqEztm8xLVFoewYnAHmxsRzHjObNfOK3VG/mV3Ia/F0dKj9NTIsx1W4
p43vED4LcyFKnySpTWAY+QmYJJVTkuzYMlFtZ+UxM1j62shhUe3gKbfz7oJz1115GWoe6cDJEqYi
VIA8i3AUx365WgMbTX6mjF9pDXuh9TEjLAs8UoB6l1VMUsfv+Bx/VCQWWMiXZzMiGWf/PYfXueqt
ICImC4aIy6aydMqI88/GtUt2WIOwVAcMriecFHu3bL5qF56mM/FnconhHDFREf1Tcjg2nYsCmzN3
IPcnkdO+BQrflc6bW8hbHWPvjLwf7ehj0FavWdV/A9UbD52OyME161ulvg0Gu5U78JUjcMRO6vH2
MzyroMkP9q3MyDWzMHnJ6Yrl7rlC7OPmJLwre+ureNWO45Pky8ffuI5SikgzAN+rFkK+ha7NctId
26BtrNVWCe7M3Hq0g7bDzsMUP49RH+R1+WXnsAlacWpGQgbSeHhSDKXA/sqb6zkvaN5OFiQiR5aX
vlbL6I9FG6QKk9F6FeHYSe277jzcH8aGxd3RkNU/TeJCGMidyYueoqRkdM9IL47YjvMoGzgekh1r
OnCTfkGwd43H0qtxkwfF3+x13wooaJINhLRFswL7DrG5Zq3U6eTTdABRN5zQYXqvu5DFZj6PG9fK
ny3AH491j+Df1EQcFalTHwy72xbZxHqyq95jh9stbbYVZtdVZS4GKhdWrloK+lx3n8jTEP8hYt1B
NDvXQ4iVNvuJDKD4MTqvOSOq1Wlm/5IntF9CtTtpEGpgROI+RWB14RkeB9INtzO+PKzEBClW9a3t
rZG2zZ74qeg+25hCvPasNR5cLOpwmSbDoAsUTIp57lJ9LpviaxLxAUs9u5jhI2ShGMn2Pc/IWTcQ
BuJtOrpF2rMjCDmbjF3jkwkaSQz0XeD881znljjNHV2CeOcHPPk5Z8BQqCdrBPkV4+Rk5rpoEgsr
JykBD3RfZ5vS7st9bzU/pEReclX82rE62dK+ONYk1nloZbsA9Waqi3c8Mkft+8vkbrn2+39I4LBm
2J/eaCA/8M6VZlszqmiLlX+LfW49s3f1Avc0KpTRDRRjo7oWs/vP7P3Hto+OrV1/BjbV7/84Oo/l
SpEoiH4REXiK7fNW7slvCEktQeEpfH39HGYxi5nuaamfoMzNzJNG0tog4rlmjaPxxtqxF2oEP5Wc
IiCfrlm8KtHyAKRLfYS8M6X8coqZQam/sSjGMFL/OOTtPjeZ9gURcQsvfZ8HPsG8dHG3CydY9XHz
D52aQPGivFgPyurVXdDIa9j7+8C0P8GOFESR0k98SKcprjeGay1I6NUQEbKJX8RA6WaIUbSp0j3e
n007ZAcJ9jmsMP5ToFo18wfOqk0RRa+2sxQqiBNFnISsXaYFaYSkUDCbiZSxSRL7QkXfDbikvfZV
uClqOmx6VkLwvw94B690UaK5cM4bavgLaaUPecj9rbLA0nNYcNLs3Ib5CE++eJra7m4GlG74S5it
hNkbtu2umnxWqRZDtZTmX9CRraiRC/vZIOxmmJQeWJC5QS7isPVZkWu/e0R9u+h8fprhRU+9BHyZ
3mSVXuekPQUDfmMwdpzaUXiCObxLEvcFsgIN6b11K5LhrjdhrbvutnKTQx/4nD7qtRXKqzKpMhpj
Ez0EYhZHUvnpBQp7EVufTBk/OjWewWa28CtkxF20ddeN9TWPZL4hUgiIKXQ48ttCbrCHUhHiuPNJ
B8Y/oxcKYkP3MIYB34YNnY0AVTpIPoequbiSu66t6QoZyO/jQL4pb3x1RhoqKtjHa6yAX2TnrgBW
r37aLT2i/beLwR5ihX7N/Oa9RMKuEpoy4I48Sldik7E2XY1qn9v+uQ8ra2uxqsKDwxw/iRSbZJr9
mB7tIZ4zbuOarFZmFlej6/FIomzhLCAw4ZaevQUdx3WgeR/xkTHVRqwz5p+4Dk6ShgYaGGeFxutk
uzFfmlO5TaSl/4Jztdkq5gG4eDIG3uYXKFraBry4e1E2w3R84/w9FJAbq0Krmnu6sipFssww3pNC
sQLN+lK3GE55xVYlpDp4jai4jpOoPe/Ci6w5N1mMHJA2svvJnR6aibNX5bXB2neGI3RGkmPGgYXv
KIR61BF0K4G0C/Zpqdbh4zr6WcB9AKPj1stLDgIEEXc9oBB2gO6sZrrDnWlj4SVf+7N3UkYWb1ud
mhuCT0slTfw0RYGkvKlnDor85GDN2OK2hO/Du+b5CktvSLFL1z0nMuBMHoAs4HKWQkTGH+E92bQo
ewbXsRYJetUV8b4bkcRJtnCQ9Dl+xXyNJGYeakVMhOnTdVbmiEAuq/HFG/FB8xXfPYVah2FiH5l0
XiX9jMO7b81rGhd0XqWme9MOpMpsmVsxMIoe8GVzgpG/ijtiJhyAyfWVfYB+cwmw0NEtuAJQgiVf
zU7LfFeFRrlAC99T3Xb8Bcs3kSCLSZfq6NDWxd6PJmK0cQg1a/QhapjDq1tpdv6BvoZ4QKPlbD/m
QOvMS9QXB2H1Ado6V9jIg+iIeJcSQa7EvZzK+U+XY/0UD8belSNIKD3+syTA4ASSSaFT1hM+GGuc
bhMLV9uQ73ditlW7Tq81tpBXCDws52PAg+hqfo2qhDiRLtbv9MUznZcJaAYyHd5Bzyr+phSGiwUv
jpcKvS42kAjCsaHTo0BIpFUg3quBruoK+cNkO1p5QwGB2vpQIZU3QQEtclLiLRTdS1kRviGPcumq
AjIjQT+SCGftjnvLK58DS+3zPHrO/PnZLfVdPFRPA5klFyptUc0fQOjuG8/bGcRkVtaIyB4YYtv4
gEyjhrxmIB7jNjp0ZbUrzeQ2uwtCJcMfmYo7RdK5CDlTQR/fjZNiOWLPa7jnETf4g61qrB0R39f0
f0cDW/OoswMgBdw2I7P9TBzjLj+XFgQEBGg2lzzdJc2ilSzx5Sk2AsL+IaM+am9nPvwwo7tsWFIm
vXOHjfQhNMYflRQlEwfv3qwCTKXcHgGEZD/UjnJZZezQ9NY5AAcmSGeAN9YMzaLd1EM3drmcOKw7
pNn/JDsNuZLi28fbnEbRhzNSbSjalEU4+G2Fugc++gIcnWOZe/EjcrGyZLQZ1/dZBoZkEA/TTJcX
QHu6Cm189zx7pGWwIFhgKiepGMbbLutf4WBFqEe6mmKUy8jEgyoMXvm2rZlQZnuVmpxf0gGPVJGg
eOTcAJ05PKDuHr05uap8eLKER8qLkzlSBDUvNP7gyntsXJKGVV4c3JxyUH+Yr/h1S/DQ5k2CUvTt
4Qjq/6HU809Tzu8cmflksBGhxI8RHRcFKM9ypo01Mc41yw3nU88YH0xyw++0H8S3HnTwQS3dAWGD
fCKlrjhOU7+8myyI2DCdi4tjZbe5cNK7UmZqXfWIRZ3IOW0DbAYiidDQu1ufMQrLDnc+QpGcFUN2
HG0oUjVNuo9aE4d+8eWRxiJP3HLdr81frO4oBB6tH+3I2G5SB8/zqttgBf4FOhjZjlRgQR7yjtmf
SR9oW6tjWIv3MTEBmOX4byG1HvyGqxCTzHXboG/2VnhLW1JJErPJKsunS6PHJe2f4zsNP8IkYJ/x
d5OLhyZv4QbpZW2mmRxpSLzZTvCgl0XLsP4xh3qoBb0idRIC51UjX0EOTyTnz6kxPkWleY5c744x
/Wc8mS8c6ljZCH/1Nqqehi4XkSVf1eRgwIh437qjngNG6xU0yD/Suq+q5AhSUDU1KusNrgk6Skwl
iIjaP2ghzDqBRSbAnDL3NA/DdxIIb8sm1R8wOm9Gait5S0GM4czdGoC6hrgPWGyRxtgX2lVsERho
7Y4Z+ujgFqEQIt0YXQ3ZzG0uZVOeZQgIwmNayukWJlI5u58Ft7NtC8CGGX/KBYZrVdMsjUQ+btpB
zJ9RQTEov96EgmIb4e1ViMMNPuMHu817yt8cOswLlIQ7F8aeYdvjYSrZasHm78aUcWTCK9TP7O6T
AD1Qvlg6o8QN6l5RB3e+x+UYBxgXyOco6lli6WmR6hkUBuE0m6lPbDz03PNSu7+aufi04AQgCRUn
B/DSxo2sJ6c0H2vHpbtirrG64/SOZvXgZ9nFG81fPcdMGUxcugBxLKQ/HVPQl/nHoHVRSeaXnPE7
J1+GL6me74PAvY39UmlgRL9Mxpj9k3H0O/9TdOOWz2CfCfg7rnhgCYAZbxMdbKx4l5pzd8FN/Tg1
CHoTfoktM2lqsZQ0zn3HaCMUxFcbBki7zsaehVRY7wutnzPevjzE+9CnhAVjf75nfuXBPgOYlSmM
SE6B1cl3zG5lQr3f24rqExVGb6lhICiFeDk6nofI90l+2Pnep8U2Hqc9W9hRZWo/GBZ3FEt/iTE4
u+LJSzg6l9L/HCgw2Qhel4MLC5GD1LLw1UALTXS+3Jf0eAFYiNNTRDiRIxYjt6Ej2eGa7CxJro0T
IEDAKZCdcwJxUwCDLElIGs+Yh8+d2wTPXaIm3F8stwNeGs6gtckks8CgbzvhejKxqRjjUi2mEFaI
gPNkLWpo+FN6TrQ28B/atUsXwPiuLLPAjK1+0bgJtZHrrzIMbTI+FzwM68Rhotv2xPdtcCYO77di
YV4bMRfSKPc/Mgqr10BNjwk0UUrQ+NA8TFG85tR4yNjb2Via+BjrNYcYbAY4RDbYguGzqsw5dTh9
c7P9B3nnn+nmC73+pmIawfm9O1f1u5T5ipJUrrVLocMwbmeLxTdzbpbGUjvW0T875yBr5As8TUR7
MeEKAEpbEkTEdSDkIhK7JEaScWkbal08xbjKXPbjztcY3Qx4TBMthmjYC2dpYdjUOxqf8Q2WC8DK
np50SGHS5D2nM2ATO+ItTIHbgS6DqFoepOs8JEpu69F+Kvv6B7/yCX4sfrG6/GxbKPA8fn+pQjEh
5xdR2qez8FAO8A0TYZWHus1eyfKdwqZ7i53pt+95szMvvIH5vy/GlhIkmWBnUXrtDf+jEznitU31
3MBnlFm381BYJ4naSkoBGoyodqiVfy2tzXyP3JOpLZIcZU16+WDaH6raRI1mH95GY/1TstuvJWr+
U1FMF5kHJYgvMLUgFX4AdT+TcfwDgfPdj3RXWJ1zbEwf0jSUJZ3W13CsDkla7riMcw3tvLvSDCBN
hF19bbxIPSaJeYWQdV8kCtZnrI7sUhvAogzP+LOJEN26DgfvLOWCz/+RthFtK+EcAyzQ6BkmT7xo
/4VcO+cJ06Lfo/SXExd2SsNUlwwYcLIlm/QWxNd+tM+McTigm/wdIhrGIf7Xh3z0F+RIeGbUaR8F
BQybuVdUOGaFd8Eky+ofhE8pGITVIFiDJhJKLXSlO8Mvm73jYel0LOtVBM3jnM2MwakSB1/Ho6HR
44iauj+GGz7FyCXd4J7AdzAXx1l2WPJLmtH2roiQB0PsjG4FeFBmTERs0Glws+yio+7KepuV8ykG
bFF5490Lw/iojcZiqFl3uwwRYyXT6ksLsnFc2zF0EkiNxydjyl6DBDNeLY4Oh2otEqb8MEDSuHmW
nt57Zv8lXftrpioC9dhjnu/+pFPyhAHoiTaLt7oczqAu6IpOzLXIYEqmtPHOetsRMMv4YxP6HrX2
9mEhN03NMT8fiAWpQT71nk1UsQQg4lGE0lAdPe+DCNXBHmam5EQU28ih2VZ9dUMChS3mbqRHNDz4
VH2qX8Vkg/uAG0J24n0BtxVOtE2KcJ9J/ZpG2VOQ0HxVfgsD07EXnHWW3s+MMceAhp4emuvk32Io
kOCwVv0QsDnS0JhrLMDhvuUNjeru06QlXNrushDKNeIgZhmapmq2SITmdA6QFrElxR2C/Y85fhHR
4sjZHY2W3CgwXUIoJzYPWjKrFavdtSrm+3S2maLWb1oyFi/YfhDYm6o41E5LfXn/KUR6CXX2VFNi
FQXeyZPmtqNZPc/Kc09JAQeNY06Fh2rstwwVto2yrck0mLLa9lfq3wzCNkraY8hYt05pNqMMeF4E
6SynPQ3tbF8La1eVXNts4T/1Fh4BuxyOs5HcRzp+SyoqiFiim4IG4XYJcDundOCQb1pLQ7i5a6o/
q/qqIJlWcXYdMzxgbZPyBvKkbqsquIaBvUt762cGuBpwdhMB99vGUrSDRjTicINt879euIcqyRhn
LSP+V24aq652n3KMWRX6hNSPIYOTqKHplweUaMND0/Y7XwyHqpu2beWT2Z0xlLrrZrRf5mra1MWQ
b4ye7MZSSO50L1S1vUk531syfKlieY2webP83oWUdSP5Jlywm/c0PQlZb5tqvkVJWBzpSkC2nRlk
9zkNB3VHLanXW/e9mqdDWtBE6Ez7QSVQbG1vZw3IX1ar7wwbtcakeHtK9HdBzZyNEQUUEwZNlah1
JJtv1tg7HTKeaCc+hyCY/9J8+vWSIAfxZYBCSilVaSRm+wIWUgwN+9qhIRwdwojkJXJaAUIwAc1U
PTJGDnfZMFwNT3zqulBr8j9PoiBabuM9jPLqca7w3MeUjHKYdNk3kVQMB7KG8opNEEPV1K1+53H4
6iEO0OWw42aFR3wm+AhTknae1DUPnZnuEB12U5Fu/RTfGOzzKwVdcmMoEAs1gzS0XK623ao361OI
sc9DPOr94pzm0UVExRG68tmpaIQDN2X34C8c4La9ZI2VJf0rqVdv4NRjDSbgISGXE6GO30Evs62a
vs2w3OB3uijyFL40izebKbV5yV2GDRGtFDNM91CWZNMaki2ltc4IZT8vq7BmermyfdCU7szhZXYE
jqrpxeasoyzslLo4cQG4X+ZlaUDUbAoDckLtjjPFqTWgEiF+dQ4esLQBru3p1tykE2O8rOX/4CDW
gRWsoWhC6MfAFJnUElvKvmYT1yfFvKVxKJbKMWYa7OQEObwzAHeWXjMiTMTdEz/gIC81ALVYj3zC
FDpP5dHn1jEZNG6qpUPdfbFm/yXy7XPeYhfQITqqrtQG2wA6ljPsh4y6WRwFCJleQ1ecXw0Hp1N/
RHN3c13iSWhMdkN7B9PtMjTDXeFBgegpjdBqiVSgb0nfvlddcEs0YlDU6CNCxgHmAXcTRuvorlHv
nIdUl1vhh2hMdvEL82Ld+4iL6fxq4ufojCTeuDhkpAKNj98IZXUdRED9pd6B+LvqqH0I6AIOXP2F
KHWwRPUKBbwnWayO9pg+d6L7BWmF79uk3qrEzcrjxA6OddE/lykroNl/5xNH8Lp3bpmGOzw5f2OS
fIS4zf3C23O+o5w+U8XGnMNzGNCWHg2n1oE5WfnPykQR6od3y4d44bb2S6yni+NI6EjBcekZ64Je
rVr6KXALWte2VIJvY/GTOfQEysa4N0WP3T6uPqLM+YnbZNFsl5bDOnhi4hOtW6vdE8TjwpGBeHX0
g2OWT+DbvquKv1bDSGXrD9hnuELcwqB67Nqs2I2l/zQAREAjKON7+r1OjsNyHEgobKQoXFeSr6MW
Cr20/J5V/muEfP9pSBQeei+xwUVGrNJ2U/rJPmvnLQoMOK3s5jE8MXLsrxMOxLEgiPDXLrchN1Tv
HnKrn8xns2huXctpkDvwowuFrIMobdsGLPGMHFc2H5p02JFpOLV+c4fX+Ubp0m5IuJriY0Eq0Ftq
tZib1Ps6GC6cjbFaFkWJ4JNvMmCAE6fwda/A5SbOOkCGSofm1CasciTUDlNSnYJKP9Wu9Z5aw9Xl
N00hMm7jfjT8LCs/RFiNHtOsuE+I1ehx/NQT5Uy9RxEtCV4Xk0D4yF31Y8zdndnhL5wVpoMedT61
3Zu5xAK99q1X/jZvyY5TpIjzgtCXk3Hwtc/SdrA1Mg1OYvcOYffVjqsHR3jvMf8ttGlfn5gCYpvO
omkPPPonH8MTeIAHK04I3TUXw85fNLAyIzKeKpyzwYywMBUnhs4H3xsfhnJ4ijx1ADp6cuikqWNW
Djw3U0eRhhEXx3kcjykDq7C32SdoJxztm+eWmD16hgndqa9dilOSk5HgmzDVUyuwBRfGF71RHzVD
B5OmAR9gJLJ1tOz/qI1e9sGh5VYP+YM1xrdshDnSu8VDV5abJKNsENchNXa/XQiY1msd6FuL5dQy
YTayNVhMzXAr+/TjzXQJM9PCQ9IByQ2yD8I9hDSHjrcJIwGctCod94oHp9D+JbaCaxLND45PvsoL
/uI8/OmROpDbvUd/QC+iuMHFeJK5nLbIBYbmtamAMFYhFWamQy94fEEEXLqx/xn19GhheqWK5Kx7
vgM9xpsKp1wTT0ux4zbJCCf4Em4K7ILjUEeXnK/pxhHa3vQI6XrfEI8vBYORIdrrbLq5EQLC0NbH
sQuufelewTd+pehvIffsypFnw2kv0OeMpQIHS8lIjXFyCAaKMUW9jzLj2TF5ZGLacSUJMKAlq5FZ
4ypjk4q5xmDcD9kjU0rVq63XGcDQ9DyAjo+e8T57eyuGhpR15DGsRvsrOSbHCdtARIRdkYImHteK
E1FEycSieNUBinoY0rCCnZ+uHORQsndRxvAGIlXj9haCBgUIg6HfkE/Pc8UoKh1RwaZLPTq7OZ/f
JtN9E1P6wFRnk8jxMqtxa5agupxi2kw04HEUuwaz5ObOhQ9jLexWQWcfeKdsQdap1H31umWuIPEX
hcA8t1XugdkcGAVtqsKV91DB6gXdaA+b1JMf4AuqzSxmdY/HIqYHCuOCY+OH9PG/nwPYBWsT6/aD
hvdxYUSxBL6m9ANvrfixK8zkmnX7N+ykjZRsk3XJ/UFs4jGdP4RPBszuBYtHHSxx3MJpIWzoztlq
lwXeq4nxByljpTIT3gkAmX8/moH5FrtJRNW8sgUhuBnEQIyBqgY6gpuKtyD2LOIJw3zzS9R7Ssx9
j7E2cRrsvTPMQE72mttTSI6N+3nrMPpRxhri3rrJpleyF7sG32hCwN7sunshHy0KvXvfvDexj2qn
Ppoh0cfxPa+QHnrmKBLDj7v0JwEN579NEayfsVmFEj0G3zcoCnagaDUCslyc2FzdsIyF7QcXGizZ
7oFoMXq/vdMNL2zHBAIDRlH465IZbziYq75gzBc6G3oO70sKx30zXAd18WrEVKORlXDz4jjABXZ4
h3tj5NzlnVN/+ixGAFKt+zDwhsXBSy3ik2yQ7UbWSyizlAju5u6vzfS2BA+BfoYWke4tplJdRLH1
8M0afvA4xrbsk3n76eFbyMNXGJY7swKx5TkvWLI2bdj9amu+1G7xGNdk8rTc0rZ1o6NuswzLSP0f
vL5n8h9fm/GvNuWhtTpgItPaUlfsK2tPUzdR0Z1ehZwmEcpXmMPOM3XLmDRXIhpp+wEwXftrkd4g
mDDpo3+0rraOJFznhRe8mGsEJ6xmU3a1jeLFa1rvFA1sKIYZpGei3Ls0nd8zoLYvQ051a12bi8GF
+CDRBSbIhIa7eb7alb66TnNOJWiBEVMrz6OT3mofe7CTv7nYAWBRZin9oklxxRfV76PENHl6Yq56
yBWYyab2UeC0Y9Cef48y/w2BEYHhmRCgbQ78hLBX40QHGxwL45Y2/fCthyJBnh/OYymP2nfnhcXV
b/Fs3nON521dPhIf5BZwXfWskmb8onbuy26HH3sKbkqBn016tI45JsaGRdYf3V/GnIS6BrAJlknf
nM8t16oIPAdBlz83cd7s7QEiVUIvxZKLE9FwQ0I5Bh6QcCU6nJdC+MNdaITJM24Q41OMo38y++K1
cbzsXRg4Sth6KxjXFC7p0gamavvO1mfRd8y02RRJ7Z+6rvqh7OrJNmq8JsLLj6mc/Bc07V/tUXBs
5iHdEsDkKAi9dAkdaG0FAIC0VHliEjyeFcfwY12UJVB1MkKIP/6nMQ4ZI9U4itd6IQyzTaaY4cn8
1/MEfrr2JsaaEXx7fAzflaQYHrbAmX2zXkOu+6viwn/jHsGfnlfi0gv9k8vpT1ZklkX9UjrUVrE8
YE+bOM/yKu4NrHuHYuqND90k3sGXTUvRVtZdRdOOjyoJqUzubbmuFDP71GZrrKoZb1kc/uRw2EsK
GLiLcKiYGWfTPpD7oAgrl3SQb3rqoaTS5N4BzAyxj+tdUoH+qYdJXml9kfvYhx/kZqem0swcmgUy
5pfW/FWI8tesLe8+65W6pJBPR8d1sB9kxZ9wRlaryVIIhg7O/WZAk3NiwhK+hZ1Tpzz5nocFRTfx
ErPAh1M1Fu6MkbZJKMeMp6rq7PNjYztELas0K0ZQJZgmZtnuaAfrkcpCtFIrbXbYuW2S4Vb7gs7i
bylnpBOgUQyLw7BIiG7G7r1uXLixTni0IqveloGVPKWd3R+DkGo3hrw30IhHPFjgFPg13sgmeWn1
+NHTjLvrItt68Exigi44EI6jQ79Nw7Yng+b2Z5UWwD2stpivMWDiXTInZwLVOFLgS0yMxvRV1G63
wSb7FRhefjcHJmDcxExfROhJHq8upaTOfmsWhniv1fyudK5g7LFcgirAmxTpAZjXyMGA5f1qtbjI
cpOr++xgUJ1CHqA6AdztRWenLSgm7XIyvb3zDMcXmbNxFQkPKripGG6/OuqFD+XMZGEOIudZaBJh
UDc1A8bwKekWsSeE0WnSIHW0NMqOO3Gps4w5WOM7WpZM4hIN4x9lY02h5h4IAYjVfUJoa6NKi8Ha
2FoENmDqK2u8mfhJ5nUh+u5fFOCGgR5ULjFoRbDfbp5jjoaH0kjqbZ7m34GCXWkLqkn7jPNvHzTB
NrELuSLvPDOs49LoxYKLkUycfVc7xbWeRbITVuvhh6s+Y9izAOwFBUx6YElOCo7ooRru/YYhofZa
uTWzPL6F0Ba31kRfpjRwywqKDCD7G5vM98KVMrsPvyvvw5IBXmmTjQdU0h8Ce3QgY7r+2cqtYp9Z
uOKigKo/uxFYc2QK07xBhZATnb9D5n12buwc0lY374Uue7zK6iPwIW023XkocvSvjDfTCi/D2HwY
DuP+PEYTrAwSyBk8qKOwaIlsaaMl0AfSh+HavVGC98Wv9BdoyOEj4LIV8jPoz7p/7rAXHfI6PeLf
4npEIB2wGIwREfdPo8ZRzCDqF8/he92od8cQz1xVbwgG9qpitoM5HiTUMNc4vzM/J2yTXkdngQH3
sfqBugkoVkgofP3CNVCz3uQ2Z9K2nOgUHcAPRlHe7FxgJowmDGfn8ueBLuLG29PaaApyuyohfDLk
4jS4OXWKy/EZR/mqKpS8uDixV1wFvW87cqDpzC3cAE31D6Qse4uNCiHV6pAfpjc+pWvtYCUdbHz2
YeESGqoKnKBuG/7zDYp5I2vZFAUzeT17zSnsNG6VLJUncuKfLBvRymz47iDXGe8tezKh9nLtTAnh
rrpa04l0Qwl5bcCArAXPNgCC+YMLIOJvOX90RuVv45mximQMdYoT7h+2w623WHoMc6bUIfOWtTtB
3JglfbYmJNutLsUjM01zF9PAwRPpol0q51gFTrE1JjYeplQ+bjCLU3ZFvVGClYBeI7IoQrwOctQH
x3WPnMF4Srr5DqtFTV4ZYmXdahS8CpR52z/gfrpIjud7HO/9oUvxfwo/VjwVrrGLCk5zFGJwFk3H
AoA2J6XQlNaONcO7eAaouq4NBaABHbvHsoqqSxYP9r6a+gBEe461oK7n/BxiyjnmkgBvato4/Qx+
IZgCJLYx8V97wv3kRL3wwKRtotHMRx6j9HdBSwfVLvAIoamqIFSCs2I3hF50CnSlt7GZIhFb5jkQ
IQWf4RST1UmwDuBmt5a58bc3Ln7yOPuxchQz1qhha6nC2XminfewnPmRuxGDxszB5ko6g2dD9jC5
PYKHNoOdPJgefPIqUHxKBLi+ABWWma57lwvH+629ojnife3ABroEtTJdbLi2koeYRhfPUpgfdT3L
JyvS/+o+JVaIW/R5HHTy6JsNG5NarlpJH5msFriEoUDKfcNNi1M/qYrGMDmnh1RvBRLGaRSMw7s7
0flbNeV07eLe+3Pc7sey02SfthHMGnpeVvQsw/aEv8blxhKIr2l+hnbKebjkX1OJk4kSLLWdRcbE
zs7G5JS1dLf6TeHuaohfq5QCmC2RCvni1y14RmrIsICHr0ni0GkF+MHmGrcYg+Y82hsZmHzVzlRj
sJLQe7YzC3i4kt2Cy2P61vYVPPNqINJX4u0kNPoxNCYN4UbgvQy2QIUOTSbCXPpWIqglJzRQVz3g
QB01X5TAcTNsOiIPfozvv47V1m+cagOUk/K1oepP1hh++HU0fDk1tTTC9v95SMkUgHg3MxbvMwin
FSe4F+zJHiAzqJvOlLGlYCC/UhHLCI2aodXUk69G1XYOpNuM+y5ufq2F/Fx4Ij3ytR77WD7SGYly
46L62UTpb1xD252fJwf66r6FYJw2DAAyUscCRpgnvChkh+PByv9kEU9Ht4xuHiNbgEWIBi7weaqy
5vFGBygAXABOxyKayHQLYAr1bOJBCey7oe3eS9OCJDYA9SnBV/CQfPtyRGXiAouTz53RuZtyg437
VehpAbU3I94KB3PqhJJPA5yCHGEv61kav8yhODFSG7GEpfVBFRSxVSELQ1D5dxMbfFGSUZknYgyV
ahJWYywU2GyQuvN+N2fxYxYGPxG1pfgQNATjLGIlbSzyWb7YVW7ZHJikV1su6uBLXdrWuiF68oQV
MQihJ3FSQcmONtLAY8/je2e1D5Suekz0XHGcNOVGWUEiqyEVuFEBQbzcqbEbT5wFKxEZ29KbAD46
rQo+hNSMaossvoAJ5p0FPvdaeaqjFkm86LFxV/OkhktZlryacaneKSKA5RGN06nmJ/dh41DSiKxs
fFGMQt9VnDDNvqpulQfvhJpKHE1TfAbO57ImlQjzKsJW6UTnUumTh+r+prFmA3Jouf54/4i7UWDe
mXcsGBR8uGTVciyRLfsqpykmnTQMz+GzGXFlzF1ZH2HMQjdIlv6eZCpPiSu/zTnPHidN5thW/Q3D
NsSj3mQa5hTP2QDoWtojPJ8xMhE5EvnpOGO0YyCB4LTEdLM6D8ljAlXJ/CR/DRjE0dw1bmZrvHIB
/LYiBHTJrgdYZ5kRDBMpnHqKTkWZV6Sj/Ps0z35ch6NNMDUM9VKKftdtrGxc3QlTgaquuV2bbF0G
pLK1nXrBD5yQTyUsHJXzE2M/dXCdfNrkCSFp1gN914ztd5MnH0U/x49J2dF8Y/XXIu1+Us9+LmXy
Z6qS7h+IbxHxnXXY9SR95D+r829dbj7StKTAgBd3HLwXxzk/MISp+wJzy5FZL4+Y6e8QyhGEiiak
Frn2Tn7s/7DxxHvi4ljkOIxtohB2RJtPrz2T9DDRD3ZgXYHvE5weYWJU3ms9BO9lAPpmzus7vDBX
PxhxU2N7pmUOd7YKAloFjAieW5SXX+COLxB4xoNUjf9rD+545B+X0qqJymw2EnAGjuM+eqn9aMT5
sC/nUsEhMwnaewVlQrQjcLtFdWHioupDZHUhyKCpKk/QGPyjMRviMOuaKl5DZyRXI+zcRCWz/YzP
PGVMte6MElyHbRNytiZmMxbhBrcOp5NVTR9V5X8ys/iTNq2OC6LFthPjfuBk63UL0DXF7MC2Zm//
t0rTVbo3PJwdXo7CEqd+STKZ/JE59O9ZQXSTiNc4h49iFnd8WNEGaX8xDob/wqo9/Q/FlVb15NPg
hlsHiMAg2y+MKMl6Ul160IqKpiz4F5RUgNhOTEJsbpoHw1TooTaTlbz2bsZS/CmVh0WczrojDm3r
iZ8yFxnbSw40Fx0SeP3rgeYNjPcpvnDb7NdzZetdOU3TLcaVg8zu/sfReS1JikNB9IuIACFAei1v
2vueF6K7pwfvhOfr97CvuxG7M1WU0M2beTLZYjZH2VDWo1TaPvRTWz2lhPLmKm++sCFVr8lS4uXG
74JiQ4+oiAZYpEo35wQbb7OBbpy82VmvYBxb8kJQ2fnSGewcT1W82lUwvw4jpqaNQ33iLvLb6Skk
F7KxCjYTzKrsN22QWlL6HE/TytIVPnBU37f605TTToZc6z5j4BB7jwzWbuUA7iygzGQysJbAeWMb
GHK4JFaBxTCeG+8BdfuR9NaE45zsto5xZ5fsxzamssXvgt/rLh1bkj+wctnKNS5EQDnIjM+hDi3A
4vQPadeyYJAg7P3MUXv0es/7spx64tfcPpiOHAxqZsvOx19r1jjlWoU3RKdVwqnSlwvvKa9FOOZB
49+DGCqD+TljGCWSiUM2xsJPu105PDdmISPYlBg0TcT3ITMxPEa0DLFxzG9jQ5ufPUf2M95QyjIi
C37NXBEmnVLrye8pek6doqbAiY1lvsSUpBPSObA/Zp/RBwTYqBTYsup/aelg2LvCh1LkMu/Ijg5Z
KwH3B1fYHNEwrH01DBwsDXYWzT6ixXqGfVDfzzo7lW57lXbw1pUdwMAWP66QizqmNgQCuI18cgnY
hNaDicP8zbRsqmw3Vqg6xTp3Fz72CONNEH+85tx2+pmfKU2rqbzp3T48orQ7R+xud+sL+mmIh3Q3
FoAoYe2+ToFqMAEWHwG/3p0bZv5p9EVxEWo9bohgE1WqkHI9MLAbpf2/gU/Ry1CtIrmD2afRWOwz
NV4D0hBUDGAia4I0Yn0NutMT8peuUP8GPjatKJQSwWd2br3WDo91I+UL+ii/TykPi4tzsCKjeiGb
tDwmSf9pieQdsm29VaRL0Ok5FFB/rAfqdqdDIZEVcqSvTVFmkqWrgOcsegpkI8IhwuNtNzbxsova
RtCYRGqIcEy6CcPon+XTauEGVnDDz5/Oghi2Y5DqD4XEzJKFDhbkEXXbQgomlsj/oXKX9zRkf8S3
iIttjvqbnB0Iokj5d6rVUyjd575ObWSmIie5nlpXL4qQOURn4dymM2dZgvo6i+5rdDwfH5FZTnyw
PVTh+DtvCN6bqPuJm6zeteFEPSo7tYfeb6obV+mVMCHLa+z67cnObFCmHoaUzHI6FiIuAC2L9few
ZP2xbxrpoXZ69nXs7OKgRFEA3SnnQ23NzUtLHnPfolJsy5Ixsu5B8KZY+hJ3BoqkO7L0NRYNqy+o
ZprG4irz7kwJiUnxHyXujRAB6IZYSvFYD70DTqZCKvQzLsAkNPvP0DHdo1f61VrDofeNCw2jjKqB
vXmUn+zKDz6k5ZGmEca+r3KrveC7LU9T1nbnEjwR8b5RbQuutLgZ8K31iafvTVwoSI+0caSp1b8E
tizOISWpR7Yj0d5tfEW9aB6/coHsj7yNuargmrdxKnR99zG78OkyXJOwRMJhvb7hUZBtdQwrh60u
kZ1T3yTri6fBCIGUve+oMAv9vN3ai/kt29g6GB94yRwhUVqCj3tab6rkutVDaqZVyuJJYwgubuZa
TthvSGYKipB3pYk+ugYsUeaR+OKPIM+oI2AjSoJRebEQT0yql3JtfEjm5W3wq4c0t2roO14IiKCN
siP7MZIeAilgKOc9e0RvV47UXNUdUmBBgHUO8JTOebNTVhfi7tTRK3DMp1l5X8OImYvCPDIMhAyh
Bg2Pw6TOM2B6O1HttnPVvakZREZV7yAHZ2+ms/RjGBABiroRA6hqWw40EKwdovXRsp2VNYqBhCef
XandNt/5gK0HlDtSkpNmh4h3ByQmgngEnfpDPibWvlNtfCiYm1fmUAKCJWxu2kVUz/7gzXcdDQQe
vhoGfmKqFqyWyZUuLZaivstUpJ9zj1mapKBy/zSp5E7h0/1CCAKv9j+SteaHdySAQoXH5xAN9NeQ
wXa8FzUm+L1CcmPWfgB60wHYnRfEHUvnL9hBYzalLXmhYz0T4oRFWvevC91iR5co0ikMpxcZLS7w
6KV8FqLNYMVQFHSsjPV/osQ98SYZ935dR1fGNQ9kiRXe2gJLWaIzb5f1w31D4m9bsxq44EXJTiFl
irxABkoQE3KyIXLzxuns6q2VhtScFfR8+7gFfItvrM5XXQdD533uh+G+sEEJByUIeitFhvU6bghR
ZZGB8fj1auGzp7NY7ycCEKsTGmdfO9J+tEa22PRJJCeVjkDkeFu4v9TM9G9d5/4rleJp7ZP+Olnp
qncgUivdDrs2C8S24RM9uFZIe3BRUFUHGQJBKO5o/YqC+p4oEpngDiMsl+uUwFQTE3V143NNp8HO
LnkB8l99T+I4Z5fh91cJwpWAVn2LfSPcWCq2L8LP4HZ5TnAIHd66rd1RnZuiR2kdvExyuJHK7X8L
K4jvi9lXr21bQMy0WgeuSk51Lc7AGNsWzBwy1vQTJ1MU7yMkPMUHS7yhHjgLCVn5R6TaGL6kf0f9
nX/IDX0aFhPubVy3DhSXzr1KQwAsyTTQjjB/HKRLOp3KHhxw0Xaokxcsus+k6Nh6giagdiNP+Kos
mzZDo5abqBbtRnrmN5nqf0LX0Q2N9bczFQLPuCbnLRfdfB+AFQfI0Z+irL0LI4LHkt3s3m4lVqc5
S1hgLWovpJ43YWET9HUwUuXoczvW/80pn+DgO+wBdwsw5kfa/qxVtHYKGE92d4m9lNGgF5epC19Z
S0AYydIAsw+th3wuj/jZv4VEbUg7OzsnUfZUZ8J/Z5jA3b/Sa4yM6nNXDM6mZQHLdVEfrBawNS2B
gHa7INwvRn3D5aet25X7iVXKO4pQfJRB2x6JXJGiC5DaFaHeKlgTbaZsP7V0LTrPLfeaxcE/uFzp
gZP5hv7in6wInJNeemCT4Hv+1V74y2PKTCpvaTmIj85Ibbxv8q8mRDxnuLGJby39MY/T8cTnUh9d
5EfK5rzyxMM6ov+wwwVnpbaB1uxIW45SXEHzzqWMYVf4MCbaGQC3hNTtuc0BflF9tMaw2031HL65
SU991oATfLSVRa67tZ9SI8kw8B7DgNwW5UOjh4e8DPkRcDwTsChPjQeCxXLyr65L/0DBzEnhcbiw
nGl3VelR7URPz+tQe7gFhqa6JLOR1yYyHs1x8LByH4Q++I/fIPa8Y52gotLtYy7T3PS7AoF8nY26
XdPijhloJr7xyAceq4ifZbrCavspVs+pu1Tczt2vGkfAWWTEAUwOBXe0C+6Dtjw6fpFfLZXYALbA
xEczcbBSvdP1StpmyknszKVDZWXi7+ZQBddqjNniRQ0V4hr7bFqPA2SXYu93/NhsH7WaaymE7tq/
8ZHjCX0HpzLqnlw/HHBq5p/+TMJhHOp6R2DrKdJQ3lTJ2Drn+VuuWiDQQf09yerLgGhj/EoePM8A
WshRWL2VZpP+QJzotyoGcztMdGx5mfwddfJPWBAC2ezdJ00InwuY+5PVoIcuhmgcyK7omAGWBgkP
oW9YDO04NKBQmjB9cA98AXD1KcdeHRP8riz7oJKkKC5sBFhTJAh1aA2SXi7oimcXX/OGml50fo3Y
3wf6mvmrD57t9akKsfXZS40BMO/Cu8qkZLJimC92s3YctwlIaSgNVskYU7iPIhZIriLBMtu67xme
fyFx9gIcwlZRkI6f6IIj2/uF6o8bEj1kLBTgbxOAY2zNERTFXT2N3+SoAIyAmabEkS1VWXU/Te/x
kbLHwfw8nIss33tCvwZlIy+hJ/l/DciWncRp71MrKMPVEHaLrC5PRq5G/FYHu3Dh2yyn/C1Gd/xU
c1Szm8XQHxCv2y69fog6oRmmcvGTLe6Tph7qhduFeqcQKDjIAVF+pp9oj3Ol5cyk1XsMwttUFe0O
HAvVEZF8Yy9E/lDUesdYgC+jzfXL4rvvESGPjYwoNXdGzDRZkxXXpGNKbXTDE8cO5sZ2sV+mNiem
cPvyRmbjPWUVXBjQlXxOaPyVCrcirJOl7n5L3TVnxcLkoDMDJM+3ma5b6w92ihUVDAsCLRKnTQZn
LeR5JhxJTJk65wOV0e5h8JabREXYflK4Xb732lP6bYl2vHNtpIrQTqjtFf0rtKV3lbqgPzT/TSbs
5bBoimD9biXpQjw4ZOXcbej2+B5E+RB7GWCiiitBI/3xVFiKOF2Dy1ss4HkpnGiS4BJ4yKVY9um1
q8LvPGrYUHIxYNbAAFdNrLgtrsrbpuG+z+DLx1CNxQu3ViSMhKxdNpkLzS7JhU7Ed6i4fysLRo5j
yyeqgewn7h0E9alVoD8Aao2DNdnt2vlJS/9vwY2KLhPebXNIlVnUNMNnPSHrRiQOMMzTPkWVl+Bx
9wlQGx82YkZ+hPAHZpjUQt3KCmvPicz23uvsZ+WTeJksq254T5txVypuEfhF8odGwpyMlsEFE2mA
FNkPmUHHBp2xH8fh3VTxyY28JwYZyr7n3L1OGUG4oSuzXUAE5d7Pm19vxvASiMrfWpZm0e/+tBVX
emlT19GyyPAy9Wp3kYAR7hHPyZnncx0ExAbraJuVwGiW8iYkf4Gjr3iY1+6h0qpHXFv1wGIOhasJ
1DWvzNn4eXJAjjiUQ2vtWQ0WB8jL0ybugMYJlgBblccXkZTgD5MGIleGqID54n3uy28AK/siCMIH
L6j/mGnB4BShzVxUkFITmSBCzxqzRTOl5VnWgACWpl9OtY4AiOmpNA8M+ewyu7SgjsIev0cdt7cO
peKYkaX5MhIlnRO9/LMYtN48gmzMJIS1R6f/BixFsG1ASuV51e0UlT38zMr2lJKvOdAHyr2gqPSV
AX04SWPM2YHURWMdluGydD5sbjiUKJb/+qSK4dTgcyzs2Hmb5Bx+JKyltnNBEKRzTX4aReveMaJH
O0z9zFcxbr4iSiy4fIHFzrS1H9NUYBy1++jTZa3nRM2LG6x8ckOTYGxAx07WbAC7MWRNSLkn8CPU
aJs23SPde7smFnex23+4afmco3NtBZbu69hEZODSSZ0m0kD7LIGDl8g0uHb82XaT0A5dwR60YU4d
wBa/FtrEjpVjedKiqK61Ygtdxrzrsj787HtaadzExvmdUaBe5NTR8D04ytB/aLN8LMijb2j7kfcD
RScQbYxzEmn3VS2Zd0lwghH08O5k25bIM3b1yh7t6rDP5DrXpc9uoqa7zOECHXc6PhWxrLD7kD92
BLvITmr3kEwtQa/UvXfLZKQ9t1XHCc4pHTDBFz9gWI8h6mVHLmggCSSC+IQC/+VO6gmT9lMgor/G
IrjXLKJEjgX8Yy+0v62Df94RgxBF+D31VM/EWePcj9DSznYwPTFA/zCvTjt3TvHse+6ekhbr7GCe
2sdLd7J1fJfEHDto0+mN5We/C4/MwRYV4PGy6C8Yc/DkZS05diQnvNB4U0e45TG80vfeF+59bCV0
iDHHdVHa7SKZ6/uU9Tfng5M9tatLDrkRi4xDLj3i0t6IoaOjKQL9NEDxuKUdkZdqDDq3MWzjyXRQ
m5C+Op79KCP5kGHx38Me8TbVGJ4nATZXQdkCssI+NPJd68RGkLZn1d6IRr4s6fgeKg6qdlySMw47
bIfQu3njTsdaS56Z0OUG1XDrKLp6P+nymSJ7OkUwEK97V5QtwftpXK/JdR58qyoMWJPHF+r71rIx
orZ9hGffZn1bNx3FvlhGdOi8yC68+tl0qWrW/11OnwHCWL5pQ4wcY0T+36FPSgeKxsFEBRdLqW4r
xuYeM5aDNjEfWWfejAhYVDIS+6ZT+NnVmdyPwBK2pZd8DLZ59rNqvgkaDT0maP+KyiInsRpW0TnT
Y7kgyXV1968a2DDNtgBNwOoYcRYcdYV/e9vNmjKfMJ7uR388tlMy31TR/JjO7icGQdTPEI9B4AML
pMGOn24KdDyCOo5s27Gy9548v3pNA/sprjBUc9jBgOyDZ54Y7BVBXd8zCzNicFFD38UNAibWJrQ5
8s8AG+ycVnGNM8EfqKk3FuL6Nqvn/TQ0DKh1PW5Dq3JPvTufbXKzm8Tr0BSxCl+zmlDwNGHFxIG0
LgxZ6Ec2g6NxPxqWnPw1q3cHqsmKH0m2c2MFp8xwPJdQBjbM8bT4oFJv2LmtCqA8T5l8zToDta7g
ymUEvKAEmNJO56it/mpmyOvPCpIBYq1gbkjaRxDfyASEyTQPJGuLhYA0OfkjNYAV8qL7Iz0Hy8xg
gEnY3kdvyh+HvPY2lxwzyo2Odd88sdP48N0F7/SS29vUK6/A7skFjfOuy7EaLmUgoLxjLAqJg7v+
lNGwgzbka+t2ku13les7diM4ah1zY5YRd2E23VeqK+78ikZRGkHYpLG2pj3yzxgWn1Xo3NcOaBl3
URzCWXGxQiCiJD7EnhU/wlVHvpMADOTzpec5Uup3EuYuyhL+SQTuaYjBlw7udCwiWZIiaU4eVxMa
Oqjo8MyPG2QvKeseCuGd36Fz0TadbzarpB4Xj9dgD24sNMwarh291bbEjWdRylQIw8phGd/AlN3S
j/3ZKvJRzcT2cLVGDXPkn4xfvy7QiRABuQkUMSXLkrYRPyze/bhr9v2sTtRswNsVHIltovckLh9M
jHkdYvyljp2XpbGaW6RpKIJUoDk8kfwwryqw/5Q9GcciGu8T4gyeP4MSxtxGVBLOKvQcbEABGw58
FpPpc8bDBG5o6FfH2KHaB8ODQ/cB97TaHu9rK/5MRvNm/AgiZIInIJ36f3Xev/uB86yiZZ163+q+
viFvUOyAyj1bC6bYQaElLtXsnQpHsbkIE/dsef2dSfyjEfGX7kt+h0HTnd24o7fKES/R6r/C2Ik2
ZJJ/iJQUeFgelhpu5b825yM/toK9gq8iLhoyIohh97dx2/7UJnnnnP0aBRf1pSqQpuGvZzTJSFTf
UxIDXueoJ3zCD6hP+T87uAHJd1GoPNjvTEvhLm3ynh6SgQ7yPKju0iSy8LxQpRmzRz5HyM+XhnzT
jvgX5dUZG43AdDMmbOcOuezWyP7LnpNnHLA0UfTBPqNIdF+YyNlr0kBbjLh7pYKzSmXyUEnbv7hw
n47kcWD2a7aOJW5gujIzfWRX0GI47xlixPwOwPif08Mocqrz3EbWcYH/fiJu5G+dJUZFQoqUw3rG
ww69hGlAVLjye5ao3l97aJFCPP/VYJhnnO7Sna/0nxrl6n4ordcS/80uG52/PelxrD75c49r+F67
+B9kAfBxmeVHFyPU4I+d37s4fQMThgKYFT6gffh/LmmEOkyvIc7HHX9b7IMxsRP2wZxbmUJdjyfd
bvLKq34jPEZU27DoW+Lb1Jnl1VHlbYN+zzPbXWp/dM+KVTLTGo1uY4dXI+in/k0mxWkuYDEloXsZ
A5ferrWycP0KxeQE26GzIYDE7Z5dJlWLYHH9OXiWXfNNvyAdZrGpH5a6QVvpaNXE+MKq2XZvbDEd
EtZJx8mjP20kCr2x2hg2x+j5N7Xq208uUifdpfVPm/dmW3bx9Dg4AQ4/WbnvYulpz3KD5ZLgfD9i
K9afnJn4Alszls+LY+VHWATst0yDByihoqDsCPb5qcwBEkHMjPCzHKCiQPevTfOCjkatHZZE1LlC
4q/3+c5q486H3FV0yTudes8AIdy2kIKoAcaMYAnqZIRuf6a6R8bLUlH98SdH7LPJ+RkL2+yaTJD5
ralUzSdfvvpxmJ31KOtfk2FvpUjihWpK+2KQSDYMz8sv+gGGi4nFTc0iAFKEh43f5LH/6RUiuOG6
D/iWz4k69Bkop9fUP5Qer7ZLSJUMiFA8KxoHR0ncN57nlyivsmvAFuHG8lz1iL8b6KtVEYKrbCfB
+BNlX87EViKuXHj7DciLQvT6XsY87BvhTQhjrNJRCIPYxpXXt/2vnwvyF+FgqvHCJMht1R3+pr0b
PJcp49gwTj62H2qKqz5ZcHyRmUrhwqEzsRPqiWyhNlM8y4PpgELDKOan3IIniG1mFXIjNxMYczGH
OElNHUVt+K0HqyVcFoKm5nx+pPAw+sMLJMBtywKspFoyc+m5CdjvHmwq/+KKdZi0IwOEqiT6KK0d
q1RI32sGvrMeXVb9D6IlTjEEM72cdX1SRbDm5qwYYkXRe7dmtvE3Roq6ctv557aYL0rpKaxA80F5
5h5LitjoxWJuH8kGbIqaaYBRcSHR2Tv9wVDPuGOcUWslZQFclYDEoYrBVuk2YXDXuGm4e89pfN+W
FsNpnCx7GeXThvd3xceL2KehkBFcIqlOpoa3+osFKTJyCxLSqE3XLGKnwPligRArs83szqzfC/0a
Bbr/mueS20rCbW+J151wk1zmennriPUTOz6XSqPXRxpdcDGfJZ2tuK2b20oV7yby1TnUsf7sI4c5
RxIUeKDaFo8dmi9HsBMnf92WWKObdSE7b5OdoQgyNUD5oaTRqywSI+5fcJUYOj2BaXXMN2NLw18b
hz+t13dPE15hio/o+9067VScbLhi/VcOEhMq7FzBjA6aYqyOpXYBCvb4xZ47M8dcTpqHYHnsiVxn
jHgI6f2P59IzVEwSxZLgckMWhH6AsZjS/dBRK1m2mcZLmN/qzhc7MCZHE0fwWGMywmz9Kc+JxF2l
fDC+Bna87OCJupV3aycStmJhIf0n97lkFhlrqI9GuK8itrFmx1ls8QqmIAUjHmg2wSqPa3DLatoI
koFYt6aeF0vevhdJx8TbIlOCIqgN80Yfk/wEtNfyjUH/91qWJp0PpVf6jSEC2mbfEDluAJMiCfu2
88R2Z36ZTNhjbfS/B1u/E7bBEKkZoVhG9isFYiRMyXZcslkB3mv71K5rg/QsP2Q9nssSJ1ujmudG
oFn2fCv8OIv25AzwGPnkRjLTxHYbF//JIrG+yZFFYsTnDvRGk9zLGaThG+hgDSZBNvc6CuXZrLRE
1tAK4lPEM2PZMTlQPbe7CCEC0QiwgMJzuO/rBnggMSbY9GF96Pv8xSTdPTCamTJeIq8hczTFErxQ
CUc9DiE3DrUKOHOd4ygdR64TEi9Ra7FZ4BSr4YCRXk3P0eLc59ZAzAEPWJsTi8va6rtyDP1AQfBU
cuaCCr6WuU/5czryxMmqXXuR1gVV+t0zKW9VXf+y4XN2seAFa2hSiMU83I9j/pXl+T9MTfve8blJ
YQPHWJr0i+i2EI9L/Fq2mwOcWRoCZ+icy5dITKqBxIoFikLtMRtMGbEp5odGPWeMyXKv0wKHom6x
8e5xv83PUFgQdBu3kLeoJzQmcdrW737a0yylZKdxSeEZbx8WuzAgZXJ7/MCC1xL8BTyZ4lxKR4yD
JQ94ql3KBwqa3mAuyHxmz4YHbTs0HGKNEz/bcR88OF7yd3Ld13rqHhhoPF7C0sO6w+ta1DjZa53D
j1V/u4TVxxDI/IvwAS6fLn9zSzVua8sprvYs19sahthoHRply+IiR4LZLrCy77zGm940l6IzcABc
XR2TNkomolIZWt+lPZAYcMnVHSdBTowgcwWojbXmmcBGRAsSndGoUZNFTfxIbQnboYAdLr1Y5t43
7B/J2Ka7HsLhhrgAlY0JLlR8lsmH1FTNUclEko/XF3FdHB8KJ8KmSDH7JRonhxeQdU7dOn8SeQll
oWrkH3ZjGXVxPX/xkBY/N5TAzbyKlwDqDQOZVeewUCMRbjxW/Afubikg66K6dfkE/nIzdH4D0wZH
6qeXA3VL0W/m+vPPGOrowZlwbuQeXcXsyL2jahRZHmQSKsJZXvFrG329d7Mov01wBn52BFoeEXia
Z290uq2MCza+QRWULb2yMDcODrP2qxILJYgIkOagaJcHQhz75rEs6vZljnV5r1gK4o0YiUZ5XZU9
hRwx73yD5t52k/V91CIuNJnlHepY4G6q7ILmhzDg5VOn3DKabgEb3+eOuF/8Dp9aTX+w2BQCyMLS
Lc2wc1bKZyG0uIC+oLh4WoDxF57FDslA7I6z9rIQONj0vcVRlKsY6xocR2/A/FT3o2SsN9FV8SHC
oGOSDUcdHTxYspuuTD6roYbTsoLZo2Jlra9Dld9P+TbO4BeVvR1cgwbOWzIiLqdJ1R9dR906BHGQ
FpH2Fydl2ijd17GmSTVlMefmQ4//GDGoNwN5KRfveIJWWvsx/QQxomI6MPDn6aQ3auKQCyyuBEAH
V8w5zosxrs+NDwzDXel9hSNHimSwfJv/x0o/V/9s/P47r4oegeovGy/K3iFVUCWXUh+VJBUXZmsl
ObI4TUiYLPwIWHvHxRaKO8TYuWrpOkhqdOLusS9njbFhZD8XsN2k+B0XeVjT1h4sVH/rROoXyuHK
P+W6xCrXmo5gyr7ncn5RLbvEvnxLizEn2dLx8XjWGrk0P6WNJIA+E5GJ5a5dxBZYYYsfRxDkDxzj
H8ZvL+lC5FfNMdJxO2BoF8Wzr8q3pahJnCdRt8dXOd7oHFhw0POjdLzu6HSxtdUZNlBGsfhViP5t
jOgvRXnYTo7zzs295+XoZNElrwg+sKzMirNjhWzPe4bsI8N6fqfVSuVq0S7SrlKHPhNAgvPB3IBr
mLa9xbnND7P+U2C/p42Ww2EUxV9ZRbBl5/ExJFaHt7X/CkNkpmKR+gFQZfKonbLZDVP6kpYwxVg1
QTBcY7sj884plmN4tBv+6ipZPfrVhDTuB8Mxgv+wjWP+rI7FToiRhD155bBYncUDppnnRXcU1pjF
HClk1pvB7X6r0vpbevBs/ABWZ5TwrHEf4sqVh9dQzdRq9Zci4E4fFBBh0lF84aBA9M2LP01CdNDY
s9jW4fI+Th62ueaFJQ80Ehn9G5DBAaIXlLCPg7jz0g75DMTvXjXWuep96yAs60WFeGlHxR5zclfU
shDJftH1XRR4K/A5o89C0MkwcAh2eFU9Aal4ioe/Pt2WABfJd/qa3GbSMkXao3gN2WOx6Rvfwql4
oSLK43tjSexl9b9iaW+bEA1MqfwRW4hhAKXUk1Le49DOlLpNzFwSax1FZCNdQrhU+8D5cqRuTjMe
clLc8U/pVMDcHccH5Va+gQ40R0e1I5Er/OKjphKwiQj51yECFm8LJuyA6vkAiQp/M8nTyjh/uiBh
gpoo5sr+ZaGLgx/n2wVLJPziEFSH41l3nqzuu5TEf6l8UHkugvoKa5Yk+jNFFaA1h7BHWbhj7hEa
3uZ89qssOpsg+pf3A2C1qochCgr0sbIGEN+hTBEAxvHUNRCuigVJK07y9Drkc3pKejRioKSANcK6
h/wBc3Lb2QFfgVPqEyH+i47CaQOcWHAQG4ULrPjwmo66hKYRR1Z/Dto9sdfCPCyRV94FXfCzGH4D
xeCu7AKNJNz8UxmzFb7djyRsHuJW2DdzXPjcoRruPrLGM72x/AHfoenNH25HBMl94f0luRD8iQBM
EkZn0V6NzbjHMzJfqJ7HGsqsTF9tph+YOFHamVzJKTouCy0nuGQosYeyqezdXK4FKim5h2S108at
fq/naLVZou4S5I7u/IRhyBBuIG7kv+P9y+66pB4e0rHPb0aZPKuALyPHYnNWdvM5jGXP+jVAwQvj
fDsmOr8vfbfBwk1XPdFr+6uJaasRvvAfk2D6tMoBL0jDXqrpTj2nDJta/sTw4Gjw4KccuUG86yob
kc3TI/P6gGzLjXg5ZhEvmbwbG4bz2H/QY0y+iPrZk21Z4s2nRfzk4xnYFEn9dxxX3mzpBedBFz8V
tRBbyMCPNXH/zOhvj03VnusW53ThoiRnM9aZXG19aX6xXOIAlQaG95A3N0WGZVpPgMoQ2Uy1Fiut
M840D2KL5yRGdV3wzzTg7AA5WWtwedl5NQerMxdvwh1PqPsREJSheIwt4X8yX1e7oTHzSZBTfZRT
+6+rsevqpmmOxo1YKsa1Ah9II0HPhdXOiFVZmYy33FC/GU/ajTf5f+eGJvKEJ2+fuNaHCZLk7Lv+
l2SnCSBALeeAZ3c/YaTYTb7+orfqp4sSulcClMsAZxSKW/3mm9S9KTw17r1+vV+35EJN5I4Xt1PJ
H5J4exF1WPH1YnajqcdjmM/fMfsogmdRc9ZtGdyzfbhCMqX5KbDCYx8iY7V+7OA7n4NrnlnWRroM
/O4Yfavew9jrjR/YxR+9RgWnhh/XkW8sAP5VOpcwirEFYSTHUfo9DOobNZq9yUyXj2676i5wPPZF
lvrQiF73rOG7c2I10MD6OPyNZTze+UGLj2Ucux23a39Le/fA9WeIYQyM9OAU7DMSgg4Hn5gKdpUJ
cIRrlT7xPEpGhh2XzF+XHlcy+NeKhb7WlZ+dLe07a3H26BJbBLhX7IQ25nnBcB7vCNuDnmm6JCTb
NjqOe7WDPBfkEStqaHIvJdxHz3g27hytzLvtpd6rnhYs/IKBHIuW57eUq9sNorfNNesWrRtdRRUx
aL48tiZCzgbP0le7TMBZh7gx2MpnU/fbSrDFvcKeMOlpiJUHPEl5CVj9WoRPrentE3cp7uxW6OVv
kZe1V5bLbGAEOhdYc1J/q7Se2K+9Z2GrTHrlqGMZNPl44HkAPJWQi3gh2y8weLlD/hFORjzgTJpG
sjg6Vee6inVysyyaV1HhxMAwoJCMgDkX36KJhciHq50QkKaehiduXzxtSSzvpq4jsm4N03+cncly
3Mi2ZX/l2R1fWHkDR/Osbg0YfbDvKU5gokSh73t8fa3ImqSYNMrqDXKgzDQhAgG4Hz9n77XxVSB0
XufF4LMwLXjBmFfJi3k44WYKTWuKi9XuLh4JSxGVI19z/NdkG52atm696Ghd4RMczpbW5AyoSpqK
WIQXfUuOT5lupixecgC9sVbrmLtALYIcCyqaG1DVtks5OqugSvKXhER2qrvk5HmaDUQIYuBK+71N
GZaehOzQiZgOIKqcZvLKQvTl2tFAi8rMLodNJGv54gY9GQELkgDC5Nnlv/FgrJSLw9GDdUN81KUD
bIOQLzwMGN32nHbnlbD8e+EF05bYK8ZfsX0VcG6VWfNLCqaYPlltZ2NVX/tiPgVNw/P37GRdJNll
n5zwdEAH8/g4tsXbYDxvpUTlH5DiEIBMavsIqX5M0qfSn7e1P7+bPsy2famCLbyb2yx3yELN0B2G
CDQxrVA/xDDuQNMykUnLCNpBHR0Qb90NUfPIxAUHzBiWcF1Lw1CP/ZFaDEekQeERzei91LJjUyyY
N8B70mgFSBOVuyD3N01PnJnOiyP3/c6XFioMOktiegMsusa9SU/bu2SWj7jbnTcd9faWczb2VKzw
u1oENDxdaIVA8Khu8FVWf60hNNln+7qvovsyKK5a0qw6rXd6Iesyn5t16k84U8QPdcqwjUbxM5UU
ne7gw8Hom52I2uv2xGqz3AOxIQvVJtLrMQl3Lg/3WSTjzaQ6bB2IVjeCUdMKSsq4GmLESDQoom2A
w5nVmvSkE9685yWkNHqMW2K45ynZ8gxvvax8KX1zLsJs3c/jk0wJYinlrQrzR1/N76G/PPrz/Jam
iqkaA4jdollNJDgV4iIvhigDEOPNqC+KYoPAicTIhO5lQMRmllQPqcTAZLoOuZiHtqo/d8MKCFWN
cCnFIqTUt4D/lVlmE++aeDpmefA90BDMo7S4SI37rRDpvUe64BGtBJy/IrohV/6aGu62syFr0IDd
dIJkssWzttlk74KufE0cQy+9uyuRtcgxXmPOXEcOIZGRvU7jYbcU+cWUCqx+CIAwU7jfh4xcAzSR
sgwPjKJvGQOvIWkfgJ7eicGnG63eW15MJvO0/E59F+lkRyXdl2Ae96Msr00GtiIdOHkKMpHyPO/2
uNvWZc1A2qA1TpvuwQ+aa/jBO/zdmjNAygkrxVwY4XhZecwTb2Td71K6hKxsN8j47yzVnfdR+d1q
6xszGWZiaBCJOCFrgWHsmF+wYf+CPb4eguRi7PDguU5437SSKJRFfAtqEtVOwSrsTC8Zw0dyCl+G
RFbXQ+u904tPVqHpYcCj8yE2a4BMmUl2FkXNpXk/y9fqpO8TckOswmFQ0c+WMIyVv9DUiGzGuPTC
zwbeJXiA2bmb690SzG8YttMH7Lv5ypG4dvPK7OoQ2K+WVbKf0IYPSj1EJH2oKtqwsETg7+CIgY40
HHIo/twbhuaErpJrukIEAp6vzvQq64Fq9knQ0n+c2c4KJFeevxwz4ZhtGTRbE8Ytav/6O6ak74aU
6YZX+RS51l0x7rfIoWE6otgHTgrOJ6xIRBQO8GkYs9wKjlMHE3hwQnBBPdROfC5a/WZN+tzKSS/U
BVafYmZ3iyqs3W7eUO8yj5ubi6ysd04RrR2kks68bI3FPEKrHYejt7mJ3kHTJnTLWU0SrGMe1gOI
1OYZxMtTUlbTwW+8a7xjZM1xnVTN+6ieyzNvDO/6VOAQQUpM9BcZR057CsmCYcdO0K+D0jovrOAQ
s1FTzsCHhu4DSya6Ec1059n+wfdAundldh7A6F41CzI/GtvP0Sx6ijd1l0Lyy8r51QuWa7TGr8yN
9zl6sDOyH5LVLNv7MbWeLZsAG7tnLEgcEjZBB3VoEAb8yjmhV/RhzwhAJd0GIzRzjX7fgPPYIHhG
WobBgMKN8VxdEkySSYirY/DmJsoh2+QkfHOQ1BEwXSC2U9+Y98KYDdUlCogt7qxyVZ5IbGjaJiwF
LUVl07XrobTvZ9xH68aC5Mxw2mNwhlqhugeHgiGIW9dOzglN54S7qXIewf680lG6Adj+ggL9zZbF
u7eEVFb87zWQXd1841Dr7mG80gnx74YsfF1y2yZIocWVyBcvg+4BkOejD1sDJjUc7taFEogUZp0u
mGypfaBa2sF2sLrtKP1ftcfhZo7oUwEKcr022DBV4EZ56QWoiw6VOSWo5idSAppCEXTHYCJPr8UP
NxQeB+lqPLot5yyts18oEN5pWdLXHNjPlt4l0tadOhhqerzUlqBbAbPas+rbYmL/myKZrAF7rmtR
k50TJCjMTEWjmRnZhqJqkzXlk6N7lKhuvRmd+adoh+cpp2Aq4JXwupwaMA18M95ptEdIYVa0uARN
dgpHDOw7XFS/pNYYjcDGxmDf1Oy8haz/qAgUkpUhoOdK12OD/Yrjb0UPbhHZqxWJQxsAzcKHOBfd
09hH4C6GYlfW2XVpxJVtE/gITP3a2C792RK7qANgc6gQRIxqS2nGUI8J+WD3N3atPaibBIzaBM2l
Zn6eY40vYOD4ozvr1Wk4hEG2WAuL1YdyuPXzYwEKB/2yT65DYR/rQRyJYdvk9XKpNcSFIqIvwvbJ
wHvZKcQUzAJvi9pA72tBjoQo55bM/lVNJNqn0Uywx3LJiQfzpUtMb+E+M7im0xj5LyGJeAvgNxCf
NFCFS1A1geJQB191GWxnmScrpxOPsmSCJZFreoygYAaHRzxu+2kJntOyPYD12I6uxK7iHXvoJmf9
GIRr7bdrLP7o3SjX4UDAb+22FGY/EdLNrKbV1rPycDOWLssf6l2vIyioyZz7iDEeBzU+jz3HZwu+
Rlwjs4s0tW34CTnTNzU18yCefLv+YZJ5uAtiEpSq3r9kWANUA36YI75hDNjO/bT3nI7+uxUc/VrD
g2JqAieGUORlPg+b5byETUobGBi6WYAmxX21Dph1nHlZ+l7gULSyAeB/P16GrSZ5zN/CD9/Duryy
6U12OaJunMln41ASoNbDPC3k8kRaEdGUhfwp0/be7ofpwlacgDoB2KpxZv3QxuVT13CHzOBdyATT
CpVUverz6dZpXJhlEIiM2/8k1uzbgl8RR4Ti7EhLXPBcq46VKBqJ+oxacwNN7OBDzPZdfAKy997D
nK5IsBC3AnDQMsHzZA03MYBnBy/8mTPVB4K/CC6lw1lnEp9k+sxgk3H3XL56tbznL9OwItrvCbjR
UEHvBK15PrJjxM58YxuOxbW7xND+8mflD+8alAmK0wngiz4Z6grzA8QUCrH8vKtJqu4MLTPGDfVm
kumbiCaQxQovS8LJn1FLeghnkGBEKVYgGtvp0HjZc5MnL66Kxzsbfeq29eNg39Y0id2CV08VE+7U
GeKFGsnAObXWL/K5Z0Ma2W8taPKQBm+w2V2PcQp7OK7nHcGI/gUDFm/fLHb3avWMY1qwS9Jt67Pe
oyoIW24I2m68Ru78g+odd0OMUSX2dQjKsm83kLks/FiV3DUt5sg5kYd+xCVVIgK+ijpTbluOaORU
9Sj3WQMPWPvLixBkwpbeIGi3uai/R3YQ0RkVj0E86ktsOvXOJhVmwsi+PHSVtNA4aQT8ZY7DMpuN
po1A4sgBjmz+JJMOWdzivrUo/LDCmSNecJYVMY6biJH2C1QvdQ6CYN67fte8VGZsbxt++zsCYHpy
SWR9bw9LsRsMgT9YzdHl+clVgrACzznkRjpD9zbn9+t8KCpg0Z69n1Cpx+sY2BDPp7TQQxa0yfPh
ui+pKLMZir5P9vN+gFTHHXOfEF/1d17f/4Jv9IPDJleznegQJIzkBrQIR7VY5SWA9mBT6G4XmPmd
iDp6LUn/rGtNPE2AOnHW0TMKEVS5FdLyBbobKSvIEGuTPXKgplPdFihSm4cqCCQ6JKAYA5iBTeMi
7ylx0MmYdSvu1mmmX7J2LndMtsMV4FFOwKhpSIqVp/lO7a47p9XFyonDn6R2tEeaVdnatUWCFsQP
6BL2dnM3cJJnaE6VGWWFvrCRx28ChUtcmqA7pKYQd4TCVWvPbaFoRVX9xHGedOyWrKURqu6Vrdip
mypZ7qwkxYSdlU8Cg+SZkzs+2jmHQx3k62YN7u4pWKbrIdEPASx10gIy/KjBMKpz3SC87yxGoFoa
fLYJNZDvMDwwDOHtpvwBjYyYmXaYzhtqszUz5Hv2cbxKHS2pLlYo3NKxuOgrJ3k0CL5ptA1UPNq6
TnOKmqgXEhtQ/gILge1e1OfErNq090n4Ys3o1gwoeBRyGE2cVH80ZqQZBWQEJG8fXE4F23BaEIs9
z5RwWQqughM8vCNfHtScYDBp++Mge6rwMQ0QrQ07ORTd1dJYdPSc5RVtImbCIb7CfQGfWZq3QGO5
mny9HPWU02zgkBXvKpwql07Wo9r2HlMRm7XL1Hc3BphzA2uC7ViM4zZfBqIdw4gT6mIrqnsH+jeg
RaekrYQpYFMV7X3W5q8IgJdLcAJPFUqwtVpcYIA2nvBMivRR0zPZTl4X3wA3EJuxwSNUoczbZy6W
Ojf2wTsFqEdsY78ZsF4b1ORAUQc7+Am3wd9ZIRxDWh+/auwwV66N07I9HUawdVyFE2QNdnRudZ8R
wxbxR0vjhW+KF5G3DzRfHlxN7G5thp3V5DVgoaQnL4VOgF04oI0C0KZhOtGgEjUHR32l3EFeyV7A
k44lXgILnHxbZgercdO9aKkBfYiVKOkpEHt3ZufKR2tYMWhOGB01446O5F9Bwv2Gda+CxEFZkQY4
ZqNoBlvW3+VFcuHBhcxD5t1OElsIFNj26CETTxk4+Gii6iEMDVQzSS2M0aC/bbW5Y9NON9CWSVpH
mc3nPYlcqSiW8a6qsn0GBmOlk+QggmKmENJIp0CinXvY0Fedwcp36sStHEfQTpbMAvbaHvTGiC7g
j8NtjuF4k+sTsqzPwAM7/TNJR/PleIobjctsWFVx8DC1HsE7ApLqfJIhLEl3WmwUs5Ua10STEA/F
zumt2eQ6VJAd72dPnM+GxujJyJhYzxM7GlW8LC9m3ZjdSexA4QSOfKnu4M40aAzR8CDPvyfgiDNx
I+0z+iDEHuQkEgcuUmwKLuDTPUsQcGLqPGciGYLpXOOr5jhg1l75UfcO7ajcl3VYrOog+SHbod5b
vkW0IDiiK6VtsepUQYiaie91iNk9DMihcbxyeM1c6xviUHOOXzbdW2gmIL0rGrFenAOQGQkgYNDE
n3srYZRF1vrYsbg0Zeg+ypk6JoeLNqXOskoa2qkhtefFEg2keyS4UEzt8ovMuiezaqqm9j5mivri
Oo3cRvhp10RFzBdY0fGwKPKwSh8C1Zgs6hFhj/3WFZb7AqDpV8V5ZE9VFh/QfoiDHPA2MaWtr7sY
8DWUONyhuWKYhloeeQ1js+FbMnIe2mEwci8GqtAfmC2HmomdQkBR1A1oRS/VHDgdHj4nNMFrJDz5
4ARoFKle3WhAgcGhGnyEfNYF4C/m78RQ+IN7ZN6gmaWHDgD2wbVIpI/bS6/o/WCNkxNvZO87RGvZ
tOYSR+p7jiUkTgLvuPXCjB9dYWrhcHtKKu1b58VrOut2GnX3vfKSect3Sp+mgYi8SHTdrVWmzrFe
GuJ8AxcFdTJB7TxTwmJKVmgO4YnKmqNrzT8VgWsHcN0dFvKZFIMWay96+3L8UTa4TysTsSHkHTh9
kvbcG7+dgPBpv3kZco+/XUucNMSSISa2Kmo/3ebEtGJ1PLPtU0ctIn2A1jHk46Wg7AFVtVJAJC7y
mqO0wep15cXOL3SI3jYCZXpfCodzgwdKPGwidZkHPeRzqokwwersUHuux8UymzqK3/upejfImA+R
9hCldsNwK1vrkhZafxsLukNOYbCzu32+1SnlLFI9YE84Y6LCr2nvtwakOQATvx4mur+hfuaBg0Ri
wmUnUMLt6SGFe16iIdx2jGpXlMHU8LC8tvU8AvkcM0PyoRvsqzx0tlDMeC0HTV82DdoOnIV5mZnO
f0Ntk18iZ+LUa/klbjJ0H4ds9OJD18BAcZo43jfQfrCbBuEJtAae6cVLG+t8IMPmduwqjP94/nGF
saRgkuZqoNSjqbqxVeTAz1HzbiwHcWssEjoDnqArQ6ty1WNX5Icez4eqH84r40ZvneGFDGsGLkSz
ztdLz4VpN2Xi2LkDJP1FaAzEIUNAAipoyJYlxNuzsuf4TGpjcUOYDYfvmRZ+5aHR6Ryi3acSJjWg
CecwRS18hDkMfyBdjQ+jDh8ngrEODllIdy2Z2ttu4djEmJNbKGbGI8qdLqwxpNIbJnobWZlHOx4B
el0mlJQ6La1TlczypGsYz3O7bq5Psmis8QgfXY4JLvPn67ArAGUrt4k2KSk+AQrl1LvJfFQsgR2a
84qnkLXWMtOxx7W4CaBPHRMvHi77Tt06aGJXy6gqjr/ISCQQJ6oQ5OCTUPbGKNtsI2bdzBt0i2y8
QwxTaxcaX0+eEeTffDjHIxufBdT/63g0SBZMADQLeiq6a5v7fhZZnnPuiEGdA0dhOwkFtX6eZ7hT
MBMs9E8k+r2q7LW4gsgHK9FCZnAuyQ9c9RoKnaBjuRkLpZ9dFKE3qpPxzsjF3uCYAwDhUQisWiqp
QzczXT6Dui/2DSLwYT1k6IHPYLo63o5TqQ1uPHNDXtGWjCJLom2sWt62JIGgio7fv3DZ0AmtwHDU
MlTLmOxPCHhrVKIGIg9O0yLdOzWaCzbF0up2lBHT9t9JqGuXZMLwyAEIRGG8Uam8/DfxH3MapHi9
FyMu8sRAgcfdhpGwsTmtQYRHC4fx0zGEPyfLK5JlN922EFz1NppO415Xm5kKvpTuPQu2g5NTAo7J
s7OkVeWbC3ZvLx10pP1ifR8tYZ3DPanXanAIFTn1X+EkywARfBjiPa3dEuEIMU30PsGrAQKgxyAd
YlhdsDzCRiHYVdE+apfhZ9XTrPE1C1aBFPiC6uZxgsJ372r1VMzVz4qk7W3PBpzwmiLToeXCcDze
EYvDItVU2Ubm/QXqY9bzUylSkC2HMrkIV5bNhAm8y0ksicWyjk1CfxxlUcTfsZQdAp2AnZxphrtC
Y3yYT3JlS2fkydt+vHJjO91kHBn3pY8LpBxADWT9uaWnEQa+ITqWiR/cLUYJ1Cg/Fn861H2FPZrJ
ypUkdsvrB5ouKc64WHfFoZXNt3yx5Dn0Bpw4peDSGoob8Mo7ObZUt1aF4YgcH8p310aLEcmWqMGn
NLCZ7nTUlGdF0T8wMLwGqEdBF1sIaTBHnPOrsd4TqURDJz+L6vx7WmLfNpUSu4iZw6ytS+Ruw1lB
2Wjb0xVNQmovrV68yN5qtEOeC4o7ac/zHt5wGYrrf5Na0pUjfElG6Dm24KV8rJF8TFAmSrBk6yFp
3xureG7NeBlX7EZLCnm4IMuNIJpUHgkGZHeK3KFmarTAG/vXf/2v//O/f0z/Hb6XN2U209v6r6LP
b8q46Nr//Mv867+q//dvDz//8y/HtV3fFp7nGiUcAUdU8t9/fL+L2ez/8y/5b5YiM6IOSFhQVXo5
nyDP53TgTEHXOSFT7uurOZ9cTQqDjd3XQkghfr9aP6DAGFMTH0NbRlCEZeIVu1izu56xovRPjZii
+68v+dkXlEpLKelcc1nv90vWeQ/hroqTI9WGRRgIPQHvhJjy39LaBSD79dXcT76gYtrETucryi77
96tNVYjktsoTlDN4gZQunYNTs8vkuLMvGBcuP+cmUQ9fX9T/5KLaaLRbvPLK+B++IpYSidEli4+9
h/GbgXOwajRD14rkno0CKIMaP/TeA0bUh1ma9Pzry392h5lHO8r3Hdd1/NM9+dsjZE+JIW6tGbEI
6JZEn0htSFe07yXwzt3Xl/rs9trk+ShWdiZ0Hy+VoxYNrbiMjzqHYCst36ZvjLvETPGDG6I4c1NC
g7++pvzs+xm+Fj+qzyU99fv3A5iPMqSzkuMQJV69a5UBYYd4GDH8xhGpeUaPHX5X2GdAr6UnL5Tu
JJlTtN7O6zFWP+itA/FuOFW7Z63EhUJtnnjf//AxT4/WxzfZ4ZwF1kTTA1Snp+RvP0MyTfQIZAbE
33e6TTkmTOOriFlIjsvJ18bdOGSj7Wu2n/WMcf9sGSZMRj4nWeoUZFpTYdY5QJDt1x/ss9/sr9dB
2cI3LDi/fy6F+9Bdwik5xoiOn6EVxReNP5nqrGurRV5FkVMggiBGtfvDYvPpD+cZ23dtpRxbK/37
lQeSSxhVe6jhC00yuVsxJRLyOJqeQWZaM6ASJj9PLcrmEosdInZBVIGdP2mDSwfXC0cpm1a5lZX9
H9aJjz8WU32hWSYkt8Tmrnz4aCRPirIeBuvQsacdT+iLCNYjQ6o/XOfjzf94nQ/rUd3hlAGiah28
xdKbyXKtq9MRCYL30G/LbGJ6lDsvX//gH9+X0zVtCeFRGQnITZ82gb89iLALcURaZXjMGa4fosn6
AUwsfQwry/7DoyVPr97fn/m/LuWCnBaCBQGQ1O+XcpIR+JYTWPTvDWmTYFTXaSuu6rTEyRs59Z0T
+un3IhsnijQvvbI6Ez0MHK93ltt4N/+D701z0fZ94dnK/7C5OY5KVAqy4DgTS3WzJHVz2SNOvS79
KfrDo/3Zz+oK1Di2lsqm8/r797ZzpPi6tSA0JUMBhczEW3TTqM9dkNL1CRpcYYD5w93+uM1ws6Xw
XByQVAw8vB9+V4YGRYArOTiMUQHVJ0tqGOsivYTONSEsyCHxpH2FEZP2EQZSefj69n7yykhJ6UBj
xkC+lx9emdbrPWW8xSfVQXMCmOHg3mdTklR/uLefPL5UbNREpx2NgujjvS2FKFB7+IeqdXumNE19
VTc+kkujwoevv9Lpjn14fOVpM+MJNjzDHy/FcMzyPSyCB8vp5p6maq/eyjFcLgnehvLUSBSUq68v
6Z1u04drKqHZQAX/2BAgfn903C71BPYj75DEfXNZwgklDiTt7PKKzkp+nzuzzdJMoRZurCIO5JmH
aegZfHJ+p0MVgYofSo6U9DzaawylUH6i1OG1m4bmVwz2BaMU6NCTe55BMB78R6TsKVDI80GZehV7
Ub51uvAKi2N5FfX2aJ5TlMeSwkRG6sLL+sp9p6vFgNmrLFBRFWD773NJgvO6H+ZWbPzRz4h19Nl+
DzNeJxSHbLBPPS7UB4gC0Pz8onM50wzQOHEFjWjjpiwp3qfM7RE9Mg75lj4mS7jVfai26QjRMran
ZedNFdKzyq6K++h0P4xOM8D56AgYdnVs9owd5zfecdtsSjSG3govXgOMoNINFhAb5d5ZgKT+KkgW
Ta9OJ020LYIQf0Q8Vh7wvVFN7tlS5aJYx/QQfaZ+NHdgP2Lo1+M4wZcrVPa9KE/3tvSHq9JZ2htT
z727muYQVskgcvdy0ZOs/7BRfPJ2kclIFaCk7RjesN8fi8FyZINYMuBE3pBrEkJUvTAqd/5UTH2y
YlOOktUhhONRiXw4bzDhnYpxGLiOGYNk0xEgwWExBMs8cuqvg+qaOAn1lPZd+BS3s/KxWeRMij2d
OtdLEgwI2JqZmJ0/vPWfrKge77v0fd8TUpsPn2uEkoIDr8iOaZ+RSJf6Q1gjt2x8dPsQNUnhndLw
mgOb6tZfv5GfrDdURo5jpCYDxPM/7GGxU+F8bFLrwBAlJ5GrJfVgrDOUokXyp7Ljk2+pXHYMw0+t
KfQ+XouJ2BDFhXVoRBltEuEGJKLO4I5wM+0jgBGbJGEo9/UX/GyXVq7Rjkeh7HPO/LDkFHArcAGW
1qEP+uqBMiAJNpVu0TOxj25yWgPEzKCh9YIyuwbbbl3jg4BgK+oRKTrH9u3XH0h9su4qKECegz+b
ol58eNgtxGLUdJF1sABmQJuyyxQ7GTDpFR1ecSV440aIxJP3pOLIfw1o2nnscAYcaDf5dFVTXGIA
hayxOZYcJT3S5iuMM04kUEwsQoQxYsxIP4rYmt/qIqfjzRBPHUbXJbfBCeIMOqjr9G8BBhK5otx0
yv/BY4Wi2nc8CjHO3B++4yjDccQYYdG6TfofzYSGfAVMwHq0qrK2/7B6fPZcnXZfW0gOSv84l4UB
EdYZyPeDL0Hwydb5FqoC+7WI6KSf7HhMFv9/z4KUIwQ9idMby9CCIuj3Fav3QQr4kbYOcemrnVTE
FA5ekGzx6wYvE5khD+BOiruvH51/1EDa2J5nI/AidY+F8sMyoRZNwzKy3UPRe+0NId75fdylwKWC
zCyEusGyPeSTRNzUEChFkEObPn/9Cf7x7J6O2nQRXRZPckr90wL7t+o6EJXjyBJBlg9hutw2qVP6
N9EU+uaAyo58Rt8r45evr+l+8rWp5W1leJSU4Fj0+0WJHQT2U5HegNgkI/zcH51706I0ohHtEIXj
LR3qZhtJK4bR3Hf2SjS0ja1awMLM60luLNmihaii7l6PisFYgdF9qsTyzYVTzREL7f+uqX11j3Oq
vssml329BTfzxoH6FHVQ4URuvareLUSOrYYsCZ0zusZ057Q7NbiNLBXeQRQbfkJxTh0cORaRHEsl
mfQuFkEiAc27TQgqZJv5g8EOh5p5WafdnPvXENJpwjuGFE2nDKFPexnuNua3/aolKPJI87U/2VR1
ds20CouYXDwQhDpDUYNcPBWoP1OvNRfuMoE5CKDdwtqJ6Q3GQainVciyeMRtDAnCJ7Q4mWJ9JsfB
WcUY7G7mTlqbpCQbc04q5yYNewhEnWDmW4DOB/2Leqev1C4uLfsFshj9fRUT6jJ06rJpSxq21E9R
BxAFQVtZW+bq61//H6UBD5uDesPGdWdYSj4U3qVHHCaECX2wxWgdMDtnzKv88fj1Vdx/PtgGUQKV
vXCUq13/wzMmrWWIMIYIsOJelR6MJReo+DBQmXs3qXqUBOr+6NDaMHaljrp1TO/SWEOpk2Musdtf
lMw42GLWDWfbEAROmPsU1Sh7Qy9HHhdEmL98i8wBV9rfJkGTBueAxneIJTT4SaA8g7opmDxk1AVA
sTPPopLdBBiL/ZW1ZPOdQmN0ZTVz9dZETfhDETHzjqk9DDZSYGxZRX1Mti30S9r9FP3ilYxC7wdK
5uWZmcIppjYilgbdRZoOe9oOiO6FLe5Ss8zAq/wenGuj8l9uM1RiO0FATVYJ4xs0WHNnwICRd+Yx
YAAM7IOoyPZcontF+jESe9LyWqLZuklgido1StTB95arWJHr9M3xEuceA1nCuBcgily5i9/cOijB
CEuTGpV2W4FTg/gO/Fd1lh2ft2ydROc0pTnUecxco8S8VK0SDZL0DxvVP9o0hrOktA05JALq/D96
pjiatY/CdEFMATosWMLHVqhh28ToEhnxLdVTWI0jRWKYQg8Zb0v4SSBPdgVYXXQKyA3SUpunrx/H
T55GX1CjssZzlDd/1TR/W2ZN3cg6T4Um0bfvZ1w/8BdQ8NI22mhyi61V19VT8Yfq+JM3zZc2B0m2
M6Gcj+1x4xYkYhWNPhA32uCnKAhVtbAfJ3+oyP5RcmrO0ZozJ20TqTz7w6vmybxuVb+QuKxcscoW
g2rC79QpPcH/w32Un30nzpkO3XdBe9r7sGNqlSA7R6+Dly5R99pCwsv089vAG/NqclWuO3Jh9xbB
TSdLPu9vQ06Srws8TZ1+iiTqtJYU7D+saeYf55DTLWD3lD4PHjvah1M+BGOmrMBhD2XnV9PVCMjk
Nqjh0p5Z6Do5mWHLm28akUX5BW1h/cSBaIwuaBhSZ6T9yExy1jwiK+Ge6LJ92Hn5brJhCZyfRIQX
nKVKUgWrub3EIm6B3KsCn0CKSlTzS99WA6NV8nJXjVNU70xF8Ewakaeb2Al7BthB/FqUYZWteB00
nkocPD5vn9LRRammgHsYNjNxVbnJb4eqdNpL5AyVOlRVV/1yk9S8VGTNCNSFwfKAY4Q+gkhzYhxt
ExVY4nxSYTdLa5NlGrqhmFFwDfLV4shR7JMkgmEgK5lm6yruxZ/6SJ8+Eq70XIemh02n7PTI/O3d
GkXUJEXTqsM0GbVcZ+g054thOrUVdOXM3wB1Nta+IeRhmzgjpORTKhf9ar5Sc4VNCaOdswwDfjCV
+9mWCZm8//rtV6en8rcuCY8HArW/no6/BmS/f0Q/btFExJUNjcF2+ZGtur9Ah5UvqyEJgDdB94jD
q0l2aDpIwGCUhYIjP9EKu4uM3Z6wQpfNbCuh9wf7vo+d8lygOrlz/Wl+lwHt2IvecqULjiwy840l
hHXTpO74h8pNnZ7jj1/EZTvlhGngo35cxwhuE3OXpiwpNB+C7wChibFwAzK7rhDcM2OmtvHfWwVe
ZW38AEVdniCd1myrGM4IpmScBKt0Jpt32oyYn6azEU4G4hz0AJuoC5FJV22Snzc6YbCRM9u2Lr/+
MaT653rlsBFSfWqPCQdf5Pdfg66TSxMKYqG/IB34BXYzAtlRI9ynD+XY7wnzFgjP1eRiuJ1nSH2R
hoiyTW0J4KMYakIPonkkWRIc7gl3n6CeWIKUGStt0+oA4INzkiXiy5gXcSSrDZHNRvF2XHedQfA6
LBMvk+W4nbfKwIRhzx6ZqNXJGLyLph5+xCMMIYj3J9eNLAg2wclgLnNTuT8aC0A5PsAwPu1puBTz
3ka1RhnbENNIuU3qlzc6163dWo9+FYmbTIiKbPe0G2O8dExHzzDvIZoMIIu/DIuO5cpBy5O585Ha
GkVpeY1Ll9CSGgcxyawbOKOieJnwYKp9Q+8Kg7PvBj8p5MwleZXT7dI683s15e13LOiw9CKs9T9V
K/1sH1moMXAfuvmj47NHrGs7sn/6Cdg2xHr4KzYjWKoYdYclnprcA0E60dB7dtvZARCOMpXkE5cS
5EyLdkZfEwURZbSVgkmBan8y7S2D298XrlWJK0xGc3HgmNeZvVXVeAZJPLNeSo0eD4B0ucCerR14
GpBPNy0W+Abh2NHS5Bjyn32jQDO73YNGJQ4138RSrxl35fdNLKCJ9z6Jnhd1NnfUyKVGLpFnKUA1
u1EkTsW20gA88jbbVKgEUbeidz/HfAQtDOsj2vrMmdtgnXdzolaRl5G8AR8rhN8gJwSr6GGC/8vZ
eezGzXRd94oIMLM47cjuVrZkWZ4QjsyZLIar/xb1/AOJbnTj/eGBAXtQzVThnL334mjSO+0NNetq
OuEyDH/YZqc98sEbr70xBfLKQfvfbYnLl4BD1WE3Tgl3sXKbknphSt/Ia0et6EgwxF2DLMT+ZU3t
ng4onqTLH9+5AR2ND51DNjUTZz75f5irkRSRuAyE/UAibVhscpIyXFa7VMn3laYOKV98H49XtoT/
lBOoyThzH0Wn3TqP/XlQ8toIZei6kPpMbh2FZUSHYerEFwgcb1aImUOYtXV/+ULfi+2fZ8r5Es25
kY1MwF12CxUQbtDdnfCgJclwwJiBgypWISvQ7cK1ic2GqACgJFNWvcQgbDaWEYy/Lv+IfzdL7nym
R1UtBHFsYnHhdOV6TA2deqhS1Uc+2TkuRhHd525fHujMY0V9wR7QnpspKDI+32EuJCYKAUNGqRjI
INGVJXdupQHUg/W0RS6mXznezeWmxd2l4mixos1dQZqDnweMHFN2cTIRDNhp+yI3jG3pIM+NyJLc
lJpkVx1Uw8+UfMfLF3pmXF4glXOlSgUSlfLncdHWV3yyZXQAlpp9hUhpktOUC2R/PXBxVWF5CApn
i9DbOFwe+d9Fi5Bcdx7UJlrPMBeLVuyOWAlSMyBmN488EgzjU8mktyX0drryNM9dJOoPgbhPp4L/
3vP58JGSPUCYQeEHtAPT7lZPYqzjGTqXpyaiVbcFJEDarTNm8kZN/f5afffM1zoX9CmaM81xdp9/
3YfRJfohFZkfoyfqnQS7djIy37lJ6PzukqSzD4gc/SvT0pk9JCel+XDGDtJgBljsITNtnJpMZuTO
U63ySEH6SfZ1sSGKp591LzAdVcIRhtJyCQlU0h9m077WPbgWgQD9ZEZ5sykDkugvP/Nzt4KAVzp5
wuJ8YRufb4WRDTWFSEfxsh7Fh1BF+odjfnLSNCXAnQoGBCvNtdPcuZmLkEBaooL5maVh8Y5nPU7X
DqXtocBE6SHKdJm5lGSf55a6qx1lYjrRTHjbJv5fjrpIYPPkyvR57hWcz+66zsKk2dpiQpljhHrT
1BSvdNIJqF6SPUeYuIADoaKAIzLtRmmB8ONrSa+8C+8KksXcQro553TBxITOYzG3ZEqYUVTEUDUo
g3ZfaNJw11QPMM1CDIfX4QiqHNDgCG5fQfRTf2QF0ZmZRizByp/QKx2AaxaPVRSLX6hgET7bY97B
g+5bZMAhNVXDHLpHBU87U3HzoFnmtLdJURhtrPLkoXX6TVu5r8JR5F+6qHOAieNLkvjjrCg2Rhw5
p5zE0uwucbRS9fyUuDQOnoPprMt88tMD0wfcCr9j84MAxeJsRmd1zDatXzloLxuy2da2QTwdGQyz
uhOXAXYgCGf+sKFNHekvaWjaw//HDMYyLJDvz5OYMb/tHz5s1QqVVh/SgJxr5NkkWbT3srNg/PRD
vrv84ZxbjxysKlT/WPdoFn0equlNBQCdmBffePSKZKpvS0tLdl3bdx5sjubKO3PudUWqNn+rdMPI
qvg8nkOZLILMFB4oL5KZmbPp1xtj3JMW2BHtQe5eaoQA6Hs6r5evdP4QPrysuPfZa6OP4c/c8V/2
ZTR1Gpw+wgZQ0aPYILAnudKpCdgHablp64gkQ13Ntoo6o6381rly4Ysb/d/wtDDUeXEiMGFRjrGZ
yEuQic6Bo3d1SonSe+b8beKYdGTypPTkxV7ZzC1u9X8jzrUfujQ2O9bF8uCYcQuKxVS8cUyyL+3Q
Y+0tMp9SRJU3L5OD/gnedrhFGXbtKS+m4/839Hv1SbgsTYuhU4Pr49CgQBQDaRjLKNn2bta9ddin
yDss8dIkZfBy+QFr5y5YWBpqI3R4bOQW75Zq+FrV1VNwiJW607eaTlMRR5SNozWIRwPdMhjnubLb
5h5NiqlfV4EeJLueDJfvoZ9GYufSlcDpDQuI+pjkf1d1aU7I3gPCleA1dqTjjlKm4ffLv/3c20Fj
i28ehY9p2YuVhLjETvT08byQbMhjM2az/JzMGini6CGfoKJeHm+5dLHJnWuQjsmaxLz9z3dPsK1K
KgLLBnu4BzWW9qaQungpo6i/xYaLZYtuDrX79t7srklhlm3g/wa3EAabHG1s5GqfJ4G4r+D3RK3i
sTSY+VbGYBN2jdlar7TPRbsaJOaKHcat4JeLjResWOtr0wtoqERucYtUD9j5N7ZDL/DQcDyUmyKI
gP7N5JEKpTvvyDGkxITFPCcMaj10VBwoH1f2QNyz1f9Ne63XtqkZmz9zfbDFbqgl3rrL93i+io8T
znyLbdul2KZp8/lmfuYfZvEpUpoyritsP7rQSN9PJ7Oh+CEN8o0jRPWXR1u+QYymMbPplmoK8MP/
TKyZiZcPeAVp+qU4uhOmwaaPzVe1VUZPlmF15eqWn/h/NWxXEypSJvGv6tUuKEEUPJsmgi680qUv
THy35mAQpDBzgijjileiBhX92ru7qBG+vz7Iri3O45Sm7GVpza3zkNqd4XqyzUZ/nTRO+taDypB0
C0T0AixbQW7EI8Zp6fYcbnTQA6uol/iEFT2+sgE7c+P5HZqLtostkG0uZp0wdTsCJgfXw5AMuKQs
B5i+BX7bXmDq7yArXynLnXuvuDomirk8wCf0+b1CVVqWlhq63til7hOZ2zBLm2m6gYk0XpmWzg1F
zxvBBqr6eWb6PBQRRBN9Wul7YKCmG5BnpIG3ZrWb7EnsLr+/594n5gOE7NasjzEWV+VrUTpVkDzJ
WyLSt6ULdksoXrLFQtOsLbNVsIS36c3lQc9dH6oJxAx8gmxIlutUBHW7lZPv9ViiSW+iZq6s89Bt
cXUk3e/Lgy2PTu/vLZ/L3G/jOM469fluYvhIG7M0XU8nkc5ZjWKkd9hLWj/EyRjqLjYs+1tLGh8i
hphjFPjdJrt3MfBlayyFsUOUU6dDebQMKHX6rAy4Uix4/3SWc9b8ORtsCfmw1cVpojb8lD5l7XpV
PIcZT4H6NsZus1W1xtwEaVSQIZ5Be+1VsY7qOaR1sEOwCZl2aKXsrswx79LSf36OcC3O16aBPGzx
c5iax9APRtfr+xy0t9P6+6mzNZBVFBl1qfsHMwFqpMLPW7tpMu6kUmjroh3/NpTpyHua6mv9K57R
h18023Z4duxgdaYfTpuLX0QCgmGVeCCOLpmsj13rQmx0AbMlyJ68y+/L/HEthqKKQU4bdXeLJt5i
/RjitBxF6wTHSuGQsBrUkuwAMOZXNfGLGey/a3JNFMYYBXROAp/fS8zbTpF3kOPI72UgGHEBKFKC
oOj95rV+21umMlx5tGcujrUKNJI7W+OsZXlINYg4H1jQjylJVy9uXZnF2ppS7JCXb+LiC2cyQeM/
14LYc+usxovzTT0VXZsjQaBgD3rbJBVgHSu2soX4WV9Zl5ZDza+GDoqKQgxWINuaZ7gP6z2OzamE
tZYcbaDBq4Js9Lsp9Iv9yKJxxfmzmCzfnxiTAXUOJMys9YtXYxxAmKRjER9JHYm2oqAhMU2Ic8kq
mzUZBZNLGKhXru99Nly8kIxMtQO9JrPD8liKtQ4VLI2sYxMElbPyY0HsVVfUAjVAKcfnTjbOa5Tk
qJABb5Ffho6DdyiuUPZwkg/+zEH44AjIOFo1plqCldOH/vdQGi6ZVDZZy6tCUbKTRTjXXWCpLmRo
yD7PIqpQ+IIDmdpVUofyzgmpEACvI0aYeMmI1IqoNsjkd5Khm1YtqIanohHRLS8FaaESEuy+pfDE
fymV8hWtiHS3oZqxwZV+Tqsg8fNG7i3g7MiHMhv6Zhfy5hOrYzNwPCRFtfM7URGHD5rix0hF9cFI
+/rx8rt65jtEyEcpiZ0xok1jfsE+vEAB/anCiZvgGPUDRmtoqwTAAGEuitzZUfj/H0/E81vEKXxe
+WgycChejDcUSY9XAxNHikx75RdWuHdb9sXd4LseSGTiJDicngxLDtukFOHXy5e7PIO8jw/NgnVm
luBSI/58vfRZkEpCSj2qwNHLdUR2c7bCtRkVKxmppNP0IX0mP05JWlQEShBSYfmsDuFEn+3KvH7m
3rsck3FjUtzkCSw+XvK9JLMsBreiM9MtL4hBSp4RnXyFgPNGOC+Xr31xVH2/9I/DLbYCXYD6INHy
6BgbZu0hg8ruOw31nF0RpiNzlWiWsAi/4S+55gSdb+riI3bt+YjgUK92/pGFSOA/2NGL8BjKRpKh
15Glb0+kupTw7K7c1DOTPAoNtukOegObSvXnB1zT3vUJgQ6PHJSSB5ua4I8y6IP/bT/8372cB2Ee
nK0ji+WrM0RRxA15uSqv2SEnKGpdFdLaR4iZNpcfm3b2NeHWseE3+HCWXj+tsxI31nluiZJpnkxs
/25QiTeqW9lRMDDsVcUHd9OFxKx0rg6fBiriPmmikZRRmuT01f62AzoKv6vlCt78leXunzuOvF9/
16iyP5l37Z/vONNgEpKqHBz9kly4osxzwpZCtlFXxlnuzNip88xcl50Jt13oy31QWYV4QLMpOJZx
E9t8r1pINGTuooizNOJRc5q/tyKi870Xspi+hjVRVRoSule1zibI3LokGCnX2zq7skz984LP+0Q2
2Ugn5yAra75FH2ZRGbmjQKua4Eob1C+soPqOCSR6AQwT7q68DvOh5OPHhPcX9xuaSZvJA+/CYneB
Bs7VIFePB0FaePyVjZTiUjWZ6JVvQy4TLlkdxDvmnO6N5BSabLBtIOOlcTGzldwWsJnb+/a11/Rf
8YnB1pG9HKu0Rvdv8bvAfdpmCbfp4Jp1Su5hldVbLPnlnNZc5LR3lRIsauyWYN7hxk7qpqXB/ETz
VzhXjpDLmY4OEZVl5vf5b9oTi0m+Qrmd21nYHYid8B/6ugnfhmHM1zLUtOMIj+eNuMwB0sbQXbkL
y2/1fWQ+A2R9NEfYsn9+ETB9j4EVMjJvmaTCQ7CcnojoG/Tdkj5BI7eX34azV2rj8KKkNuvtFuMh
OY38qAGtSJ3J/SIRWyFtDvHbSq2dnmgFgyDQFAKqMoN0l8tjn7lWLJ840el4cl5fVtSArWYu+TDd
AbCTehO5QfvF1tVKeiMskgQ9rizdK1PAuSE11jB2gzq2luV2V8ssiIZMbAeLGMHfaPLkmgNLcQza
WNzRMctWly/xn7mX56nx/lCyRJtjM+Tn51nmJbt9SbOFQq+SAa9pDbFVVbhKXh2IEgWS2xX9dkbp
jafBcMuMMLsqlfaK/FjD/kqoBzs7vWOX90h+UlBsc/JDbNIiCoeQUN/Rxv9xKpp/sT5LKUgyY6e1
nI2NmoTGCOXxIcgjCqwF/OQ4Eq9T6tdXChnLeX8eia8MnZmDtBJl6ed7A81vVF34WgdDBPi6EGGj
nTUaddKuTHnzPujzjIfDGM8vTT8UhK67GKiMIVYJEqsPRa7aXl9isDH7MjoViLXv2zIp6fKTPnP5
0Z9RBTKqgyWUiXZWqCw2EtBL2rGsQMHkkY4sO3E1Y3yoKlP1b2yLVhl1Y59U/Al9f3S0tbRyCa00
85ciHBHm2M5oPBHsaej0AQYXqveYMQOJqqmanYEPK75RS73bF7Y7kq8uOu2tzeJ6vBdtHehXvlT9
zB3kneBpsY2Y4wIWha6GJxlGgyEJvLZjed9LJdRWlVQH9zZCbdnekbYV1Js4Bml39Os61Dh7DMW0
MUaEixuQuXlwn9eVKDclOc9zWic6B+pyVNq3yFfc1x6YRLux2DgLDGYKdETwUgGODIL1rZjIwYYG
kId8Um08N+lJXSs6TJAvCuKucNV1pq9feT3PzBWoqnmG6HtoOiwrtn1VNI0MaoK7R+IQgGyjMoUX
tZvCONjESii/XX5hzo3HCZy1j0WH/un8DD7sAbo80HLXrnqcE5hGvwXUMr6GWaPhhxWJVu47I8kC
7/KY554rri/dcLBizTW0z2PGxcCWMB+gO+pOjJ4+rJHVZpp8GOgr29uRZVZunaEorpU4zl2syzzM
jMiXz8l8MTAipaEOHHGgNKbnR2ryypdBRUi37nq7pCgApuvypZ6ZbVjmCPexeacIeph/0YfbS2ZH
U1GrBeLcVemXZqjwFJFUPxn7y+Noi0o/bSk8APiexNxFpLiyuKfAkjGK+9jto8nWCUAKwjW1gZL0
U5V2DrI4or2yfSstC4ASZDF3oi49J/M8X/4hZ5Z2Ok8UiFXS/eiwLOafKiUyrDRa99CVpd/cQCKx
CZkWcZtu66woYfbkwn+swGPW63SQ5tPl4d/jVT7MuvNEO6eLYAIT1Pvt5RHHT+y+6aTreorpq7VH
WvVYHIK2oTloh6IovwfOqCik3eFc/50aevOgCMs59RY58wCFHUTzxtCkXodYRPegXU7AjkJO0Seb
fJUCWHem7yZS3iCGN0YHRDfSY6v9aYmkDbd41b8ko2EHKyy6PjHEXH67TSNAOWtdxuOr0hG1jif9
YVAsCMtmmQym54cVSA42Amm+b2y1fMtjW/9N8xMxPC1/gMRopPM/iaUE5VbjoIBsJxdyS2/QUTaR
E0nCupuwGRHRwEjRrfsaqcWRws5BoQQ95e6cun/Lsapc8cN3wsyep1DbluV0tOLvKbghFD9DJ1ZF
JDxp59q41aDVC8LTZVdue6cCDTRlcVSepGnTUMzQ2fwkusR9dMiJ+dGgU/2WG5P9TCp/+Bv2JGXR
UqFKs2moZhw6ywxfIYw0s9lcmikUJg3GYkDhTicZtZpFJlPY3ar5FAU3DTE0WJsCpyowXRB5PACH
u5/9BdmB40H1ZYK+iwlCGBLLgG4m90IPmvFlaLXwNhC4v9ZlYozKlV3V4rQ0v1mzeXQ+KLBHQZL4
+VNOg7IonTAUXq5TSczzWrsffFTrAZLM3eW3eDFPvQ/FtoEcH+ZlCqWLkwAcIZyZvSk8OErKvUZN
eRWpQh7dxm1IEWR1vjze/NMXHw2ThoFllNQrNoyLSytT8m9YXB2v7K3oWXZFROaNFT7UmV8iWh/r
4M60I2OfTE7x1SKK2rryA87cW06GfLezrJT5eTExQ+XO3CBrfc+yBJhHdPNeLBo8l/zk/60g/H5v
eYKcPgStSFrOnx+jjw26SCCjeYReafWB0mZFWuAQpn8wS0V/OyI00j1c3Cm4cug591CZmiiF2C79
52UwFA4dLYqk63jzgd4jnDba53YLeSDX9V0vRPzz8kM9Ox5YOUHLA4XHsk04NkRhdjXvK9Bda+eA
xfXSWJTrJLbSTdHa4sr1nXmG1K1mhZTOOkQOyucbS5egAnagOh5YGQoquS/2Zpr4aw1U2e/Ll3Z2
KPZIs/PA+VeDDBM3qySaS6+RunqKNLdax2kf7sGvXkuDWOxV3l8XVhILDz7ZAGhXP19VmLZV64xC
eJFVNvCvnBDVoDkQ9xDZrfVS98RwrPXAd66lPZx5fGhVWUPpxRDMZeufBy5MX5FSKxTPlL7ymud5
e6tYUfCiExVKS43858v39MyFuoQLssoYKE3+USkQHlINtoJsXzUTfRsEMj4V+DqejKksdnB4k69m
ahfby4OeeZAMSj2dJDpaT0sxjwkLTms5JSGLhGdGTKi8LUzIVbnKKnt5qH8atszfronPaO6k2chQ
FzuToBJumre4trS+65laNKP44muhdhc3afU9UYf4t1GQULyyGw4zHAciMa6RgYX2SsVMHe6atuyv
eRfO3QCb8j06O7xm/4j80F7LKrJV3+Pcm77aAEs2KRXZrx1MyStzrLHYIs5NdVJTCNZgQqABt9zq
80+qOfS67wk9Ju8P01QCdnEQUbCtbNJN9qlDkA6GVl8VGx9o4N7qqTlGadXeFRJk4SriI5tlFCTh
B2lSrfxW9P1eaGGGeVDNimcHEPtrE4/2HXH5sJRwSFuAUTU/+aGQzJODuG/qn6A6AA6ByCpOg52j
7yFVlW1RECuBjwHHpehpIHqMr92AxWb8/QZgmpgLXeh/uOmfP6lK8SfZkITtYbcai5tKLaeXwLKq
m5EA562oY7LVOkRsBrVIN74hhyj6ZaUlUaGyNKpoY5eIYPdGoWh3A4Yi9loyaCsPDGKXk/kD+8xx
R/CDbVjmT4WKuHGnjX18iNqxIEOE7NIqcetbhQIFCvDK6qZtFtUlMf3YnxPPwTl2anrbp/obyvbB
d3T3pLZxDL4FpIR65dtbTjC8DgiCXI6YeHUohcw7+Q9Hk6IpaiN1kJZl0JBOCABlea9UVlp5Q4TL
DvZb3k2byx/hcpKZx8SvSzsF/RVhPvNv+jCmdKIKnX7EmDkp92uslSz3MNNqNrpMg2KV9DZepyFQ
zGu69+WXNg/NDGMyBxgu+ROLz78Pm6BkNwHPD0vVkzkIZ6Mgp/1mB4V65UVz5rn5435qHuu9qUCl
m6Pmu7zlw2USJxXa+LaJ8idLNYMRIBTjBre/82sUNQQmv8lRnKtOfwqjOHjC9T8emkAbH3H6AmrS
YXuWSVjipwe/+F2UQ2x4U0ELuTfZ8Msgs1+q1BwIuurc+pGSsX7fIw3/FUhzslgUFciZOAeU9EBC
+tR9Lfu22nCQwFpnTP0Gj1F5R+YhcbYWqM2bKpt+CEQsCYmRlQIts6mApun1AU67j+iVSG2sDKXX
N8k0rZG3q1sTd/vBjdCVrNM4ij2tZBaZrC4Tq2EwwhP2qOpvmlhArOgL4mEbXJXvKh7McZUlSnpj
qIN2o8q0Olilpm/ciI8Fa3PWbYYMCA+SFZx28SSzOydtxduo58retbv6pJC59WoQQV7s4iY0bvtK
D98C4u0rQKaCiVs3CGy68kSXTZx56qBOzd6GLsHcB17skAczHPRxUKPDbHdCqFDJuNik3AAIEAog
UQ8llPymmAqgkkG1mUdy0wHbnYMc83QxUIIq/DL6hb/CviYSXaYTzD9O0MCwTf4+c+YdhRNpCawo
Dzd29gRDE2RLhW099P38mWiAOzMZm3UcduLOqaSxGSvd2bFJG/ZlHzyPI/iesjQ0L5B2dbj8wS/K
Ae/3jVoz1XYUUih0FpNMZssIZGgSk+ZkjeWOIgRyP6jzBD7Hsmw8w+zV/o5iwMQbzdJ/bdE/s+Zh
60cTRGTYmaQ8to+DFtEbPrgpiIayaYwfsdMZhIob2s7M/GJjhd24rgb3z1jyskaQ2OkqS/fKDzk3
+7AHR0dA+C0qrXlp+jAjKGEjrNQU0YFvWz+0Ii4faAvy3fC7Xi/f8qVYYL7nLG42zRzhuCgWFi2t
in8pq6GOaDdgilhFw0hOhhK2/auVhLl+grYXEP+OMyNbW1FCHo6Gnu5FUlNVfl3+LWcePx8MhRg6
fng0lr4rxhgKTsvhwaosy/mTJ7XWP9Xwaod1RARdtTGnNIU3SqTXXwLoKvvKGnfmts+VY4qb+OQd
Gmufbzs+ZEOt64EaqozqbdXZ7smKMprQRMZfEQSeWdqcWUz83r/jNL0YqtRwzesGFjOK2agQuykz
rVVQqbim5WSFB0cPM22TlBG8ocs3efn9zx1mUsJoMM+tdqyoi31Nr6kRmbhzEE+O/N2cC4CKqW8J
7qHJYE6yG1Zg3IfmacSnnSgTmPubHo5CtRaZA86rCEWC/RoU7OUfZrwXKj4shPMvI2XRRorOjpv6
wmK9J5besKo+Q9aQCrXFUD4MaCNBIfZpTosX8/lQoKmoASSRdkHogykhN8KMTne4ABUyYwRIu2Lw
zb8iq1x8KNSCsBj4sCVVyz9ZJeGGjaoh45LGqH0n9b576Egx3o+c//utrIPSM0FbnXzLppIUDa35
14XzA/N3SvCrw6cdAZgWdke6YWQ89J3G/tgqlWMY+8pjw3biSbCoWquE2iBB8I7ZHLHbgyFowggC
gpZaSOyr/JS1lrame5iOm4nt90+qUd2LQINFJjucU6KgLGoMbR4525Hyw3NFT2VPPr3hb9vWt+Bh
kLi7h4k8rBtZGT8HQzQDRS6eLE1wfzwqYxQDDAOKBVE8nmjOYHIqx9WQO4AZUyVrxQqyGZXEOhb9
m8hgd630oRa/baz58arjYAXL00og1opRPUAPsTahY4cvU+f7J9mG2gYRab+B/lLvEOqDDfT9Nn7U
6HV/6fqg+R01xHbshiprn4vGHx/berSgc1sEkWxKnTy3VZJpzYEFFJZ0VhCWsGErFv8ZO9xDIbfB
2YRVGzwwD2RvojPcna53Cj5IKgrbMGkxwPhm/9xLdtTAs9gtblygdfYe2xp2ksGWpP8MNkw1P+3k
YRxx83wVIIa+FMRuHzpq+M9tzL7LqckZoK/pf8toua25XPMQm6l8RLskSG8C6oKNyDlaaPEfirIy
9jaH+qMSad0hiLIsx2QssK9JVyt/6Hk7ZI+RS3Vh43Z5AoUzjOpniJeQhwrf75OVqhf5tOrQ+Tab
sPZ5HtDAon3mFP6N6Aql3LC1GbYV/u3HvMm0xxCaGdq5XE6k9lnkbq0A4mWvTW805Za+RJRuIc82
N7k/GfF+MGoq6o4VKAZh/FPPvq0021OgWO59qISlZw8o4IDz+mJlhL08VJY6UMRK0u+EU9VPytT1
N5Sk0mOuBeWeb6/5bRnD9AS1Wt4YoQbUOk2zIVoHKf2QrWJabby3oj58dIH1mWs4w+RLCsFKutIn
aR+CThtARSpOth2jSDsRK2A5D8XYlc0Wyb1OE8efmVMkO9z2A+LAI9m/yqor6LCE5hTecD6VuBJa
/7WwJKAMu/UJtBakr92ZuaM9upmhRWurDtRbq66L7yDB9PSJRQbsTFrHZrei0ZG99A0puJQqAcKW
XSXvgKW6xtZE4K+tA8LEk1UaGL4XJjow14rZxHrGY9JBI1UlNkFrmJzwC5GPkG4zkKboIsP+b635
7ga4MDbksAyJcchJxf+Cqd54HgnDPSYtxsmARZPTYsLBNcn0+OSUVmesqqJvdqi9NQvfuGNtqR1p
BHb7brkWweAeCbyxkACJcRua4cRL2LakpIn0JSqdFm+IpYfrQff7Z7TlwRMTezVtHLDJnmJ00kLy
l4NYGEpznRpZ9hYSwzoxR9jZsQmd/LHj5AGqRENhmoZ9s+ZFkj8oxEX3DETg30iZk1eziosb3w/r
74FPau2aiW96yYASk26V9TBVRdLU3pgFwamm0++JSjVodgbdmD12oxVKBKa5eePkg3ZwVZnc6pUd
HIWmFCfX7MqXIJEGGWx2e7DQWBzAK6bffJwYW1IJky9ObIl723fAnZs6HhytV6O90uWTF1JEo4Gr
aLvcKDh0l3AKfnQZgrCeVDngIfkuMEDirqY+lqTTQda+cQHmsoly7FuZV/mO88a4pYlNKlBLiOsq
igzzmeMgfd0w1mNYJEEaDquYTs7JTloiUvyNYQEAKZtspSJuIHgDRVu451CSHjUnSwzsr530SDAT
YlNQFNHWfpe1R9eQkAijuDUpeMbVoK/yCWoEkmIKzBuzbu1T1EbQqnJ3vB9aRfVQwUZ3We44xzbM
/W9h17AodGbACtaZkYo0X+0dqGnADQm4icRGIG5NSIJJqrVNuBuhsnQ0n6vBMU9TqlgbTUhAWKqW
7zVD4fZJzdo3aG8fa9FmL0FBzg82AOev4aT2C6BW+16dCvvR9EdX22iRo/9MDbXzVKekrc2Z8ati
Q9vGEew3ARElQO1WQReL56mqh31G2w2wiwieqGHDN7NyA+QJ0erXcsNNarifj8/zrgEz77yhgfzB
qWs+Xn/YLEvXTkmv69MjtZhNOPJeG+Nb32gwkAaYQ0566K3yVrbyRRvzLbvOr4rGKqIXR0wqj+jK
1r0+3IIdW2t6cZtL9Q/L9D2G8pcuyI60GvY+mNbetGZIOKEZue/+IZD5++jYN2beHdSges3G8n6E
qUmYY0SOC7C7uHHfBieEFD5+96vA2CJbMta+axKDW0swvtOW2GAW67y511MmlCi/TwLluTH8myFW
t7Hhwk5XT0AVdeAp3caw02FDt/81T93HJrDYDoXrkpcOVFG76eLilgL4nV8YOzCiYHmtzaTrG8r3
8H1MUvaGYh8oIIAK5zku5W/OxMcaDk/uWjdd2no2WYH1VP6FUXs0OtIWiuiBINtiBTrgzS8Isius
5NFC8Og0+mEEnwpZ6IsbD0SmO98qd/rTpMmvSiF8u0/q+7ImWDu2CdsLEJdHIrjni6JVUz5p4bgF
q3oaAeDC+QXTNMGidWel/dCftEZ9mYjV75SGLKYMvMkIDjFS2pOhaF7WhDe2HLcxOaEgO2+zqjv4
uI83KJZu+kpsFPTy67iBmEa80JPMklM7yu2kdhQikoFdGVWR2J72IZCzHEpu51I8GB351Gjppi70
rdrXIH9N5U1LiTdMmfYhDlbHzqq+yfZrXxpb8j2+lIg4136sjiRR2Cs8zvtMgaKqJt8n8pRG1+Tb
Vx/mBLqVDsZ+BTBvY6GjB7f5a0QIDmRP2bdJ/toCFb3BAAf4PdDwSUmAj7pMvzZQN3tbWWn8Vp99
wdqy1FuYLwVkReNe8cd9GRATKGoc+G30A9KHS0UyTbYwYz20KGuf7fHQ2jW936ZmP28+0paA9tdr
x7aKD81MYMO9/JKQykl641GyTQNTCFkvZQ6uU4K5g+YlwqVPfuEa7/dP3emqtXS6x1BLb8Je+R6Z
8q907N9BqOwbtfg95li8hvSWxpi1CnPza1f4IBGt72o+HjoxHqshujG48MEhtiA29TtEoAERvtHt
FBawxcBlF/14xEp9COEbjCHuBXtKbqvK30Af8kxtODTSfE4rbdsM/TGZ9JWZ5Q9FH/7Om+SrxRYN
qfAbrfCHMQXk2dW/XCXeabXcGWrpVVZAXhKaTCWG6kZIgq2na9NSdgFRs46M262rDCQjGu1GaMNa
xM6eYM0NHOFdLMKEZC4yH9BGuEpyU7OQV1n/xQ/HvRDBgZTrvc6ZymrLtW+pm4bcvTie599hPSri
KPXmTijT89i9U2W2LYJQHOq9ZyNORxgFlpynPObmL8WO73O1/eYKyMyV/lIpfJx0UddWGQSwNuu9
bEZelwJALRuhvH1DGHys9OFPbxm7RAZw0ZOdnk1vfhfv62T8LUsOAm6ycbXsTxrmD4rp/mJSX9e1
88McCYMPCXJbxZbxZxTVN6hbuBVI8E/kQxVBoo7LO+CgRMZN43MD0hcCn36vOyHhrihGMpo+Y6Lc
hS5E9CwZK97ZnATquVQCBg+abzpUtw6IoriKn8qmPuq5/C58wv8S+1TxfSmC9VZrqpWT189+ATR8
qO+sorvLouiZvP4jze1Xq9B3hqU8tU62w5NMmCgEPTjCFRFWDWBhjvWbAUKy3/ZbXS3+Os3g+aih
cCFWcL6zV0NX9ux473o/9LLR3Gij9pC46SaIm8ekjWsyrMHkDtAJp9Da9w6xgdVIdOAQ35dlTQDZ
sDXU/+PoPJYbN7Yw/ESoQg5bBOYgSlTcoCTNDHIGGmg8vT964apb9rU1IoHuc/5I9VZSENarjUd9
Kl9jm0/FbffDSuVc7SandOCjNwls3Q92S8g+bfG4ia5ZyXKQZBNy7kEiJ1IhK9RJ0m9fFyGatqM2
Ns9ZVewV6v782CNSrF9MLIDNs92pILjqvs3SXZOVH+RPn3up/DDJMMqJ4p4KPdDTaasbQyQNI7C5
h/mSt0q1XHINs/7Sb63OCMxFP+WPN5NUioDoqw2VgNdFysDVJ803tTr15Sj2ntPdxtikBzvfpJSS
M2aLIB7b38yan0jipVCyOthjdVonCoH6LADZRkCxwoX0Q/XSFoRkN565c6izbJJhTxkODclzfUvr
+Uejpjgl69kX5G344JNvHgFNU8Mjq3b41JcQO+QpyYwbQZRbkLqX1GtmkpBN1SfgqfHT4VGi2Rs8
g5290bNxE2vLM8PiTl+SJzVLt1yKGxQPYdfUVxlnLzinNqM33mLRvnnqsCmb+luyYOXxuqvc6jR4
8WtBa4Xfjs2mXusva/LmqHOVrTLQZ52MOy19VGbK6bCo7q9nL1R9uawaRv7Z8/z47kJadL9C0aR1
eUsK46/VqpxX5EUDpiDtGZf21Zvy2m/t9COvcppq1Y1a1pfHkdb3IP00hkmKdluVROjpcV2kihOo
bfyca7Tam9p9tY0DliIj6JRkk8K1BemyRk1s7Gfmj0FzPnI1fak7Mxi5xv1RXYKZLENZ6uPG0DsG
SnB0p1Ck33Xt18yBbq9LhPbqJqzkOFb8kupyNIYsHOgoLnRxbmW6oy1iz3sQ6jS2xvAsrEyIs8jK
2zccwKs3HbJYBaKYLobeur4wxauTG9t+rbJgnsdfFvh9Kwg3VorxnCbGZ1wUT10qPti0qOisxPva
QSKQNgzFYdF02dqByoSZ5vkhtYsy0DSxfcTo1baT0VaQG2EtpSAsonOjnNzuLTfSuW+KM3L/aJ2X
Msi1PELDxIRLgaVqHCmbeKuaIowH9R/wZ7SMHq3ZrGhzz0lgqNdGuJ+uJq9DZb4REMEZr5tv1uxe
iy7bDZMTNX21t6W6E9lIuznWks5SgH2ScOVELsr2RC7eC9UfR6AaruvatcN0HY9O09LKq2+cQt3q
c//O58cPj0ljTo5N2Ya2Jm40Y/7tezcawYgG1i3d8TaJKl6MZthk7vKmT6kTlcVw1jiRm2GJqHy8
mCvpMYb61HbFcXHXr7TlaZhW96+I29fVHr86wBnFkv84A0J1gBSqpnqvLarwjUIJyW19KsaC16Nj
NPCQCzREO2f5tC9HEcxFcYfaJWJxqeitLH4Vp82jWJulXxZ5BCNOP434MGz5XLgppGS5fPWuum8U
98xFgwos3RYsaL5llK4vjWnf2HPre4xhCzCHTz2z6udCPMUjpyjb9XGc3Uj2RiStFoGwnrZ+YyE/
i43mlufecqo7dsnZNZKNN8qveSwug+N8FoW2GTSF5Orko01QscWqcMI8VcNkaRAOpm9Djzy5UJY9
SWJvppH+0iLL4UKzMLJkn57usCmT3cD8O6r8vFKYEV6WrWoOT6k6ber+UWJunBMkjw9JcBraSh1W
9ZRueFNEUI35d9x62yERZyVhwJ+yv17hfcqG+cFeE8+H/L3Vbu3Czw+beLRDreMiogmYTGAaZFfq
a9nO/UIsvxTABfrkvTuPM5gNbD8Wi4HmvtJwNaRvrTe2KK31fwS/7GRs7VRWEZ83hoMWCtzv4QN9
Yitvq1ImoZs3T31ikCWe3xytp0q6b3xCiXeUEdJ4mgm+gLG4Y2k4N+XQBDValRKNf8Tw8pUN3XsL
X4Xy6gmC3vNHfd4ZxoDzu59vghUibFYrmmbyF1gJaIGdf1sigrk50ManqgVC0l8XzzrWCznEVXf2
5vltaSjIUcvQrt2t6IsTdQ3sqa0R8sKvQapZpOeglCza1wFpd4C+ITS7qfXRKt1dvdp3Bb2D2rgz
l+JpyNM9a95xqtbusIzGu860GEmHGBAyjg6oMG4xwtEoVYx7XVdnKu0OeUXZsNvUYaeUZugW7r4c
qGfsVI3OnhmcKjcPTm5Sr2xeK6+912t+S9WE8cyejqtqfuNTutODcDdmCtZyKNdGNUqEdfCoRATd
x5YCUKubSkJV9YtTmcSi94+/BWGbzACRlW39sBPAlz7stnXTWSSxL3utVc/oFZVgUOfQHJ0v+YiH
MlPiqBzYmEycYrIBgO++S7QQW9cYvkyju3MFLjuTd2aQyTPdP4dGkgA7tu1zJ+Or0NdNWw22X0nN
o6rZerL1NqTc9IhczdhMC31ptKxSQlPVHw55YQcqPuKQ6zNijz43DWN6k58XvSeeuK//Kfz5CjOH
pyXMGS8xWSCiViJlaHaTu27z+l5k7VumFmS058KXTReRcZeGpsE4qNnGWc/7MTJlaqHcdIrv3mz3
mYJ0dJkptHabf7SXXpXE6OlQWgdfn5yTJbrQngu2m6R9KgTZpRPDSKcIh4bv9qqmKCl6Kwm5lxMu
A417KDMDs7KvLU4kVYnZUKePxqJ1Wmu+MKKww+pA/IkybihdLUNPn58Vq4A7brpf4c7bic4NRRkP
Cua3IBnH71mxp8gm7Sj0JM2xlZ5VYEEZ/7HkOifLk6rIv3lWhKlZ7kxn2hr9tEGYdCcWcM/i3vi9
RgYlCpKXbk3OeaOeEBtUAdKmk4C+bmCVQqJz3het7fgmOgzbCL4p5lYetei2GtidHrUVZTaVxqk9
5uM5l/JqpPpWqbVmkxrVMefhkDnLatZ8NgoItapdqwEESichuBzVd5ar65Rk9m9nm08TEWyBUbEY
L41LVbql0Ipb176z9tsuXi+s6qFh5ukpy40IdvQweWmErpGFlki5vP7K+2lX9K4IH13wMCNpoNkK
I3dOqXGlIhCntdYFt6p75D+Le0xtk0mHGgtE5CFnYyjNde8N6XttIEZb3Px3crhb65VFhL7Cfdnw
75Ka6fbjB5KZX9xzYGxLGS7pepsSpLpLd7U08wI3GqyAFCUeSdWVl0xi87A6+RFr7Umv+605Gswu
1kYZsHasfbqDtOKJku508tbis3StP1bcY6paJGVBCWZ4XH2h7qqfwJkMwCKYOockDqJuvLoNWJVP
AOw/WWw4cEnIMIH2bKEe1kK/5ZkUG9l7fmElJ/qtMb7nzh1kgNFHk3eNpz0vGFebR5FfIwxQPqv2
GwSrGNburlMfhQvpGqfmVz9pR5yhb6TCSKb4bg16wz7qSnYcuziJRqs4OO60zZfkVOnxE2D1Sa+m
fwP9TUHumK+ZVV/Gyj0onIUE8f1pshgtdAfMVPMcGbW8aD39331F2a9T7uyBkbSusvTcjFXiG8nK
BSyX86ykH7pi/bVM8WMNbGZGo57BDndT7xUbY+aJGFyOK0qiU+XWufWN6GnhL4a7yaw2jHu9D1dF
PitAVpSPErbcTHtjbO45YfncRlVoT2lYDspKo9pyxgt1Mqdl0/RdsEIz2aSNoD1ofjWHTOrEdN6m
XDsgbztxJXA8j0RHj/EUmo2rftWgwQHplynzM+NFNutQPzBqncXWkJSMXP2ysQaaf/N6S3ESEhCe
n9j4lSmGeDPPqTZP/5oguD4sDpbR1PpUemNjg/JjqvZVe5HBMBL9gDn4n530Qa/rXF3UaTXxcs0S
t/Yt0pdrsbwPKo6AJe6UvWg+DKKyAsV1z/QZhTHh+NGi1TdyJIkFq3U3XIr4j5o570nHCz+pFHHn
FL8zAbb2wU6Mv4IhBHuxfhiAVEHs0y+lIFo/6VumqZUD0J1YSlrc7LUc6UWfiiqsHwAx/Xo7oVMP
x9Hj6a08L/1o+eZs8/oNVmARbUw7AnNCrTAp1bZ3V2RJOLYJ8OlpmW+XOZ9F1zbRWCZHmc0boy0g
T9rxl8XvvLraS57Fs2+W7sUcFybepblPqVwizapvnDomldbNd6x7OxgIiNtcx/LQt7mPeflkmILi
XnBGywoHpm565/c6tzPHqkOuB+8JEh7O9e61lyMrdN0EecPMjUbx2Wyao2LYgDWT/exUdMwzz14G
27jxcPzRZXZs7TEkUw3KqdKjKa5OpilOZdzsqbQNayG3auo8rbN2VZf+bTZSFk/9ptG/Tb3Q61KV
78TqQtF22YeqWRd9BZFoCI4bNDOqnflCms5dJhxO3cDCzzPHCBy5akZXuDzUo+X4xBBuM7K7Z7C3
uunfHH4u9hZowN45q/n0nAzFnywtiITI1795XOwmwncysooGylJtRQnayr0grsCk8aj7ptbbquNb
oXbHQesS3/EG3+vcF637zJ2SmHT4ypI7DeSCn4MuYpI9GjC2YuomvKDr9JeqVq5LCzNspBw5Xf9b
iVWGqSeV0Km1NcolukxnNUq/XAcN7gi+E+Z1w7+T+Pa0Nhsvd/7GKwJQ9yHuL0xYQBOo1lA/hjEP
FzGDZzvzPY31u9IqZdDp5ckVw3OuZGeZaZuymI9WzIjaaGSXpRTEtup4IPXi6rrdJ3kvASKv53Qq
7+nqhPXkPHvcD1rjHbzCOtW6dpxSEdl6sdemUtvYGmuAlx5Epb5K3B1B3laA+Zr53eVWwzs979sS
6isX/3PKzTdYPiyRRXKKmX2UM3GuCM8D+5HHw5f2/zBgUnwho8SU77As21Zk1KxX5sbBP+7rpb3V
F+eIeGvyC8N5MsaBHD0Xb8w8V2+tne91gGlbcXZONt+QoT6Prbc3vOKo995h6aGvLeuaqaiHzf6f
rsdvldMem8a8tJW8VtMCMm+FDq/qHLsni7SZYEjmEKpwZ2eI1srmXU2SsDXECVyGbKh6t+jTv86e
2b/W5T1XZ8/vHOuexCp7bWOiIsEPk8vpqE4LDM/wmnDdKKakDqFJVr/OEx1O12HhZFImRw3ii3yO
d/xPhyld8a2r1S7pBVKBdtqmLYnopvBuM/kZjU5ZgtokzBcM5D7zXB6YtUrSqKpAkyusvFnFAJ/u
aqU/9qZ50SYYhMzkw1iGLzUZGF/GzwpQexSKF1TSuCTUrzoev3RP2CA1eqXsedZ080/hksJllbVJ
vdV41Pp1m5CYj4WSRKq45qijYyDyDPjUVNzSdDxLnLlm011TA/xYtBRfFsov5t0HYJkcFLoIWqX9
Aw52MeOBeLBHphwYj+h1bm1dvxa8tnlLac+wgoUgtqTAE18RfVhZwkDabemdeIV2pSclSU2/akEH
quYqJWNzb/yhOq3366GlH9jbMSxvc6EraFjcu6bEu5HvEUH1a7zA9S6N9UwpxVbUjPWZFTm59yoa
799k5D+oqt+6uNqhIZ99T5Umo0W2J6fx19TrixonaoBP4l4u2uQjKPyh3ZHtaP0SVuqrIGhLY27S
VD03mYgqR78oXfbeZOlt9dKNEEQD5SZdXmpdfrlD/q9f1zfb4LYswaybGEmKwwhWV7tuMLarkuwe
bwahC9+9+hexxzaeO9XPyD2NaqGHcHGvVVZvq4exDWzugVyV35aiHLjJ6FbyMh4XGmm8xqV/xlyf
kOaoD+mur45qEvRpIyMxtIc6pcigHNpXTZdH106OKwu+mID3KztTQvC/L2MQ5BJj3IV6uYqx3cQk
QDEKDHtlMTEel+LPuNgn9GNq4ElkbKu51/SM0lFiGvIWxszSwJC8EID8WsQJlAzVh6i8xGJs1kU7
9HryqD9dT2brRg+56Fwb0QoMaRF8wRMkj1qbEgulBN5QbmfzbbS1W6ey/8h+Z9eqrwlnJ5Pqp1fE
rtL1KMemJizvl8ZbxqvOQYvjgJJ53tW1M6ppp19o3LdZ+W5dDViJQ5UP7QhFbFDDSNgF5WCUgQxO
VA/GqUB9wB1AuUqDzU54jKy8WPpi/qMS6JZk9a4dAA4Fy89Ylfc+bi5UmxFE4UFf93XoevkZdv2s
mzWXmAIZ5ZyqNH1DprMRowyV2CI/ZD53TEENQ/5QEB/VgI3N7sXrB99xH/TYuKWFbEFNopiUV6Hz
IPijzucj3TffvPm/mhA/g8x4BumFS5Lt0JZUTC0akXJu/mnzChSava8M5c6l56N522p9GdXeinhd
briiNohYdnOtPQloFhJ7Tqm+wqBmkRV3IaLd0CD0w17SjTE4AYmTwYg0cBjyX4tutDybER9kP2np
HqZ1+R6rP23hkJepmG9qXgcm8BHrSPYmyga+pLx4jDgx4Eu7FqFoiyMGSgKK15M04rMxz6He94E6
TFEDwSuMepNm+mYgxpXazKA1m7e1EVGmzKFnisjLmjbom5hKkNV4tntnN1RozWZdcs3EvtUwNBk1
ue6UfkHHzafY8wK9dg28pVC4zpQf7dnaVA1/3pHxdgU3WHPt3HNJk9cVOMn0bintfqRcREe6ZWfq
S5ws/0aFKpS4CIac/hj5UbfJGdecRjGhGc1Su8yr/txk69lBT+uT1LhV9WSbu+VmdtLjrDoXA146
grXcu7myLUfvPaXiBLlRwDlxG4qfuFYu4ADxMEfIOF6wYp7i9G8960cMlrGvs57qo3KbFHmRLIZw
Yl+W+gocsTzNBidNP1hHwyl28Xow+qoKVq/ZL2P7ROVMxFoHNzN/MEhmXIEsp1M3fkI9dBsELANK
Q+ei5+znEBOJW/xbJverzOr4UDf5Rhm9B+RH1IkRWNI8exVNg+bw3BnKWbdLjpexfirj8ZLkzd+u
AAiRNKJYA9fWDELTit90VfGPTFenczf0uB3QOCI0+mxkHPa05RjC+lAsp/GXh+JcLjQLWdPdGcxf
gHqgtGUvpHvIZPackDxDwBoL1sTZVIba+NYoBvelC66htk7QqYzBvTK+0NLyOqvxB6VY57WqNqnZ
Pi2u97LOCqlcyU64xWnQjM0wQ5Lj5pKpfh7S5BW30hPlzYFutJQYz/eJQbxrp0Br+ytGWj9Hk0mT
jLaZbHlFN3lY69xPiAR44D1q17/EahMBoWShbn12cf2EdX6PADWQoxsWzfBarOOrqhfPa+sGhnAO
AL9QIe2LzBOAkOQV3kT6XjN9jnYb1eawka2eQXnERD2nO8wSL7BkHG9qceMQjJQZ6nkxqPxmOqLy
DR87lRXBGHvvlAk1WzPlDJNrQsx83YcILA8pSbJm71k/qARtFZCJVqfKpXOgSKV7bmKXYXNm8ohz
az46RvfQpbEbFWnFFwuIDMcHtCaPEjxRlgwagJvuMPwMrvOH6rMjg2qUkq2CBI8KT2mmJ9rFwlgo
38Vq7efGtXdM5N/TZF2w0+6ceAr6YapC9N5yW1U2jwRosd5aZ9Kre/rG6ueVpFxcUc9jGQetg8ZM
HYpD3lW73swC4NOtE48DAgYsO4Neh3imntG+P6m1tpVKc3Lmye8kuJhtZz7xNS9llkd2az17CzBR
PF2AuLe92xk35E9IbKwG3sDjPGjrHI2G53b+KFUftvs49PqmLmqIAMq7cQxojbnNKxHOon52JGnX
3GV9O+4au3iJbeDmbgmtbHxKalH6OfxbXVGRpRpzNFec9tTpjhxmVb6dywkdLOHV3rGyrPamu6t5
FxQE70mU9LaqC9nBJ7rm4er2dcGvwe0HVcOfDR0XKzRSFCQALKwmCRimJLkrECJLv83VMSw/dhxe
uU6OPx5huwoS16RqN3YuNb8ouRnMeCMKcQCjObvpsh91eIrZ3Ca8qNUv9ok93QabvkdlYejvhMLI
UDW7Dy0Z4DUYhQbIAz1LrkNZn5Q+9ZUBJdzwNgK61V78TnJEyCkSOdy/4yj8tW2fFGRKqac/6RYN
uGMH7QBcY09wtq1Px9SWqqp9iTz6MSgP7XSbRk4tbUqZVI0nu5sjLfnCqBn0MbB/n2wlJkikRBdP
qSD3UDWkjy6mstqLKb3n1pbFB26r4olSCswocx1hHA/VqmT1H3eT+ZN1eMj6/NQZxZXFJiKp9pRV
1p7qzkeDwVPRcb10xlCGpVRXPGbFM8G8ht9bzWERbIxdrV2Kh2CtcNnCHBjowDSQcRe69TQu63Ww
vL0qFF+d1w2/AF19Xr1pHZuacB09rHtEkvWHpeFJIjeYlHLTKtS413yR1gN4bt18H/fMojTJUfd3
hgJfQ82o2YDZRvU2J7hSuSu6FrnsBrh/jsiTH9kJ6pfiCp4ABndSaHxvsj8qAx4x0dIrjfShmNtL
4slNUgxPqztCZKVNMJOL7a19IBvYWn1hV2V/Ndh9F6QxomBQk/TwuIqHanraA4ssfzn2WVzHujL/
9YlwhiAbPMZgksOTP1Ws4CRY0upv547Ft+H1y9lySHFALC2Lj5mmDImhPXb+Dlj8d6Yd09pXwlT2
X2Jy+d/KLDs1qGutvVQMimcnbxyyD2jCLo89aQ4IdRVlPWii1Q9aqTAvCbwPzTab3QWS0AQkww9Y
v4lEkPXt/XW9bwJ44sreZpm+M+P4b+u9lX0WtmDqa+XunRkajfQJtmZSuEc5XuyVEaSfTGpYUz6E
RfwDpf9jN9M9Wx6EZj8emZLOpKS9qeh6EZsC36RjmKTySp8KBi1KVMj4HgJbAwh0SDbq2iXKPV7s
io6VLr0My7TtbBEiNI4cQwnk6j1rwLqaOfLiELDMGz75MgEpkis0YENnc6f+OAA/fq47WzJhXilN
uGrUJPqjNx8nc3rjbAfU6XZjw0ZXTnoT9HN/TlTlB8pjoJmNshsbQYdXbGlZR0QDA62yTvforxTg
g3Y1I8hfDzi/+tak+tl5/SZt0Nhl9Cmjg/ztF0HlevmbJhr5cJN1BJcFTEr+eZC7I2m/c50Ea+oA
5rkRslm+TXNDt23YtYqvezFxqBzk7grEPcynXgzXbmUFitkXXQIGQZU3iCHDDmIa1SdMu8H6JLcK
qhKW6XtCE3uvGe/WRFlS5R0VNYm0uv3GYfRFW2FU9uWFN+hPj4AW5pjMLQTavusU21jGt3JRXpOx
P1DT2vJUj300r/llzsjkgOLpevd7UfSNnWV7u2Bdc7Q7tsE3wmCZSpJnfqudkk1BWuqozdVgMOvN
vBaBlY+/Zb1GirRPM+A21zQXW/mEIhK7nSAhte0wFGh+hT/erWN/8vIussoy7Lz64lntFvvAdswJ
wmm5X4Y8Oc4No3WFuhu0QEhkCOoUJJIfUQHgT90VuW/IDZdfkpkXuGSnThtBYNy40yke1bDY+jiP
NmQ1n2Wt/jUSl2Eborvuf2g1u1QKhzAvgNS6sINdh/MMZ7d6lSythRj29oAJ2SEYAUfIvjSQApqo
u00IZKPRXumIx6XlEnxKb/AxXwc1TAvB4h+bF2Sim3Li+FFY0MrEO+TofOhP8LtyCmwV7U8Vf/Fb
vdUEq1gGrOTqnEB+7uVIVGpsPMkhI5oEvW6HCLAEpu7iNAO9QYKB5+E0IVPwVu/mGvFnQUJSlvRR
bGeBsOO/U4mGfm5kkHf9Xi3K8yrYW1s0TfImTRfVoBIQF7ZPZu/oVlOE2BfiBNTB5XCupH4sVnoB
eSUC1CDuaW0A9BvnNrf90e6rU2ZgGJ1RJZb9j5mXry5xYrAa9DMT4obS5EFdZfXGXKuQyp19Bkvk
y4Hbio5MwJLbsLjfalVvETEFmjHfuD8289CFAmmHwq7CaY+qapkrOjuuMQiAcM+DUj8J4UYJDawM
LLt2dCO91GwgFO3dLTnZ41yJ5LpGNtstJZQXs7UpnajOTv8Ui+reNmRW6YgimeIfcimETw1X28gk
uybWvGlbC4XTJHwboE/H4QCVdvVEe09U/LF2OtDVCEVIykw3c+9NC2n3KXeQcKtNa+bsr941ponR
drZNnCG96Xasmfi0Tf3hJb3PaGLWEWIr8dS5ZI8mAjrw7GTcuyrLJ0r8XpZbdS6uI991llB9ZXdB
PAAIUfy4+jYXOEAQfwk3ICngYC3uV+ZpN2NSQsSMh2lCLxhPEQkCIqAK5b1AyNbmYofmKFym5Mls
6HjQrZ+uQ3ztISAkQ8jn4N610AkZToXF+HR1tO746eHQ9DyERLiIBe4jn4ewNxZww/jKhbLtyp6D
QsVem+1bS2762d12ADNcxOGC+SRRl1dHm6Gj2+EHZmtrioHjtXtfZx1fB1SXxcgghAy8JA8A//b1
Eh9kn4edUD7o93gBhdo6+H9ir9x6jJGEYQSCL8CK08+UoRF5PuqwqaGnFLVdxSTsCbzzU4xWdvqt
etR2Uy6fKJbY0KMXJmZzL1n/fNGbFA73SGEoTOmaQO37azlWz+tCIImWbcXiapy3rQnHrAI23qk8
/7K05cdNoELwAUfqUKEWzu6a1V06PAwoOEkNyAxn5btOLl6rPOXS+regGyN2iLoie5WXTrKq9wMv
zmzXe3Wyj01rbkVG0dWg/aGqYyS5HY3sQ0wai2Rb4h8F22AkQspVQuNAu9KBOuaRqra3NieEQx+j
oqsPfT7sM/4ZpO2ZUt3LlKqbUbN8IIY/OTE53KTBiJlGlfluzhDSOV7b+7OEpq3d8uhN7pMeP/S3
jD9iPMzmOPiGIV6kSD6dXMBF2nsguoPGPNK601dNtS+UiQKMpXvvnWU+1WlzKYYYRHo6ZtjQynb6
pleFH4QHy1J4n5MREeDMS70QwlQ1PBegoj8F0p+AglOogLzI/KZhJnA7PqfHKjLN7j3Tagzy8c4G
0eVPfYfk+RE20DohoFxUGnM0mvzeU9CAGfcKhDSwlP4jc9NjbSxP+QTaVArmcv00teKE0YLlw0oB
A1v7vLRuHOgllr9aU+79WHxOlgcNkxwHHXAARPs5e1hAtP7mDkmgWtONZvOH95wXJEZkkdJj32Ui
IB0d2nsBCiLqQt04/aTuSGYyOB6UozmgjVxRNw0DKsNO70juWJIXYybtuBRpH7ZNnWEXNOU2bq1t
jx4V8QyKfAzr8NcyLelGk1MVaJ15TE0U390ywEdz0DMmHoiGEIFFtUDQo/KwRPNnzdV/zvxsewg1
kO/xezh3q9RfGIFOiVn8a+r5Yhqo0mUVeYNg4Tb/5Q2vOKfElYbf96wh9X1E9tZrso06VHOmqI+6
3o8bga1+8Pq/aa2xDZek4LqJlfguLQ7oCcOEPxr/H/lqy3GI3LGmo7p+lYXtgekRHwi+yvU12JGy
jI/B/kaL2NVCWkQfdwKNNh/MxC63re4cvZQMj8w9QxMHSqUwhfLdVi1QhGkIQunH4jCPqIrXcdx0
eXzsuWaghS46JxmBHjHL1IKVrN7oRXzRYvWrSMw6RE+1XYbpbREucKf3RQdfNA/GQZQZU+WKJKRr
7LCchj8AIbCF5DGL2r402rrQj9fs7FZDZJ/FD7kYUte+9nC9OXgOH+xXts64gLxt6rQf0qjeHJy+
DPP6c86YW7bFqznnocAWwie5ryvDX931pZ4sM2ztSt0UOdyJRzKeDr3TmAqiJxkoY/nwuvRbpZwf
37qBMBnzkYDQnr2XXJ+IzE5BGtPqx+AaR2kVZSxKhVsGnqP9ptV8nrSZUvD8WfBfUVeG3XXcKHp/
n7X875j2eyvpznEhr048XO20ZgmxbsyDXKE6l61mMxkn0USpCk0B/+ox2w5zcall/jx3COpNp313
4MtKDUyNpI2Qhl8WVPucwtBMiKTHWd7xq2zqYd5ILcHE0/C60mL109vNWc2qG2RlOMriZiQl31Zz
yMZ2CxkKCPcfZ+exYzcSbdl/6XETiCCDbtCT6016o0xpQihl6D0ZNF//FutNSleJTFQDqkEBVeIl
GQxzzt5ri/OcuC+pZwcU4NHTqvC8HIKCybqFBXasG/HVJPWrwl/qavXssDp483BdVvZ32RhPAVU7
0Xm/A/Rfd7OizZqFP0apjzNFRnLcbsaIOxNzvRIe5OvRSRD4Tbai5FGxmBWPvm6uHOENx1wwQNBt
mau47J+HoQZHq6jrp0wFZYk4nQBojJS/Qn7Othu6E6zmvRFUZ6d1blLPuDJQ5iS1gQTCro9mWH6t
J5/G9ZwebGXe69AdUCfQv5yh6iN00987fqZY7HNOXp5lHYXs3rzfeaaXULjvrRjvIi//bszDzFEz
JXIGa/vRStjxmQ1z/1xH23wml4HUn9eQYbDqDNfZ9JxeoyzaKRH+xuB1NabZrzLpCZStreeCKGjf
oMmVCHk3hPjcChy6Vh1Yq1Yj2qgQR9rzG2fW50KVj5EoTZglw11gGT+nSX3J+pHNUGrvO5qTYBx+
tyWV+V6olwqeTUY5yGlA6FkN7uWifgoKpPBT95iTQ4X9uXtA0t1t5yhNMVWpcUvcvAtt3Pmhc31b
+NZr6BbiIFIaSFEzv6q8v6mDYT8k5UuZG5jI07cl6xPsRpfsSpH/8gr/KcWQxmQdb3Q7XwdWs59F
fgrsBgiKfO519qNvXSQDwTHXvd7Nib3VKHYeJQy6VYs8h3ZOvWs8Xx/zcfS21agPIyUL2yyKbTyy
xw6acmKzKU+D5xkbdCBUUNwarUnsYYAo1clU3UMcWRs5jC5GIbltgozpq/k9wyqqtWsi5cYYjQp+
0gZFuPlURShniEijj6cUS2MQ8QtqJJ+NfVAZeKLa2thT8zi74UvrJS14QSbiptd7s9Q7o/KZXvEj
mg0ZeqDdYtZ5yo9fSlXU+6LhtIew7sD/Mx68IJ72Dn4ljh/pb4BbxQqRBroT9JrV2JlM6t1r24Zn
gbuV3ndzSnoCAUMbd9983aEzD0xaemVEfWtC5pvRDVJS/EzQZU2ivMlpeAyNflEV+8web/sqGIvT
EKTXctR7Vv90k6O68ZS9DYv6V7IIf9xh5wI0zCur4pTDcs205no0F5ygmlHDtOkZBeerXXo3aZT8
hOPhsW92Tzkg8o0Z+vUZ3es2JnOH2vsiEXOXgptkPXfMs8yHlynv7szO2idW/0As3aZIsxsnn/gm
Rop/2aObj+sspDwexxsICx3CBHavCT0PL2zpyEl2qJW1cA+NBYNI8EgyvCgz2NW5dQWibKvoQVGF
25kIMGn4esc0ih7c0Kx2iZjbR+QWJkbRjOmLmadkzPO995teWVeiTA+clNtdQUgb6sYOeRt6NQgp
3XWaUPXr3GQk3dpbFyZnPgCF5H5atM+Tc4b0ZhW79U/M6ydHuVsAiofaTGw2wdahkYgK4kifELz5
u3jUK6GHZ+HU9y6jeKVimp8iDn8klreZRHRQy8RG3eObT/HP7MynMNKcbN2iOOA3HFZ20hdodtPv
3hTdeTAUqWehdO0hBQX+8FBWxq2aqPgYs8O0559dUYGl08OWfN1oNcbzTeaqa4pWJLXgalbiNgzl
2RMULXx8/nE11+vQhChURYojW8sWp3ZufGJiRw5aYxrdlpgImpQ2Map41ReHEi3nGBfPRWasyJo4
xKLZy2w84+V4aTt6YgA/zq45LnXtQ21geLGbm7YPdkI1vBK911F6Vzgw1jhKhusoBE9B+PaKvLPb
GO0Agzv94sz0gubBflEN8mLsA3flxB7QlDgbcjt9S3yiVyynd4AIs4MFmb+r5bixOg6IOn5uZYnH
1xGP2qmWN4ewasr4Rpt9UlOs1nVHn1zBf3DD765THuWUHaBbCpoQPbsjTF6dtSVCZ6eRiAKVfpDM
45ssDb9wYLwt3Ooqnmnlyci40nb2m75Dth6JTG0rHAuaRRbLuzt40car1WISLQ75jNbc0w/kinUn
K6VlyMy0Y/3cVzJ+rDoQg7VS4ohAg29XlNEOX4BBNYc2OynAhzTgJtiyMfQip1o7hX3Fszzajdzb
affkdSQK54hAvLY4VebEsci8QsbyU4n21ZoogZsVRp20Fa9WFvA7mWwttqVBHj9NyC3WEwKcVMm9
a3OSJbFhl9MinTVHdEt9c1B0xqK9dzSJRTpvTmgg9jpcanpDN6z9rvlRVqimgwCipkQ0G4qwWhVG
2K3QdxGRRf2k0f11UQM0zQBGbDrspcy8IwIqWC0bLPXFXVJWv1TFmhXTACRiLnTWYTpN+6Fjp+ko
/RXUrlh1dGN6Ca039A2mhuY25yspQxZzip6vWrmPBdgqzkWvc8eOYPDWqdnfhYt5tgm7G4yk/UaQ
Iy/TdI/W/rri4IablHZf0n4pCg+XEJkvwfjF6l1yyzgA6Q41kpl9dSPj1ki6tUYS55jjlT3GP/oi
vuqm6RBgbUV3fz1FC1Hfs0+hWJ6Hm++xTs07M8y/ZUm7F7lxVdLU2EdsBZDo6WeB7ntdk/yxsnXy
ZifyUBe4ZKPpNRn1pve13raJqFd1lHwB1H5dCISMKh29lZEvgjz3O+Chn0FYIijrp1/2aL2w9fsW
mhN8lSG+1o0+xIl81DMV5LEcftLu6rH6jb/FaGEjU8+1y256wLJEpbC6rvHWYKI7TzrC4GDgtnUb
bF+i4aCSLwM2GG5aU28DLV86nV53otoDFANbVo7rZBIJulQDmF/LsSWoSGMD0IRap97V9oQmSn8X
CP9y2kM2i/e2LoK7xGSExLLBP+oadHkG1Dy1ip6zynqSvveamIK80nY/8utktijpoipYs/fA/THL
L5GVjCsTHyUtpb0asisaSHQvI4NzxyKfiov6FmEJRYxxPyt5q+3kqs1Fs2kRdVL6P8vAfBA+J9W+
lexCSufkF+nToHq2WFP1MLfRnijSmzkf9lGOCq0hD2EJymrtaV53qXe/xNFGeqRW5YbnqE72jrS+
AdFztzA+b1OU0shPKVD4Q3bvVb+ikiYakIyvVoTBuUEUzJHXTogFt2cKHekvXxX5RpTiIcBXvU57
xQJVohFp6fn6i3JFs5o3ATtNp6V4rnoquUvYFjZF2SOn8lLCAM34NA3+01QUL6ZDhzJINy7Egkmw
zCRVQaND0NNpqteG3XEkzZPdGqtRqDtnBivgU+PO+PK0fJtUfp59qCTK+ma1zqFU8ufk5l/GWPyu
A+gHhb5pk+TKyOfXwuvvGF+PBkuHXRMZ4A9UhIztjJ0h9fu7tmWxnY3oZuzlj3qweaftQZr0s4vg
a2TTeyeC+q5Bb0M8g/odxswFnNY5YZxRuaGNFvSo+wNNgBNxnnSxYcf5DVK6uaIxk25byEYa3/eK
qI+N0cgflg6vA5q04/DWM92bZXbNVvLZ9fI7I7b45tqSjpn/2HfGbYcjwVEWmNyZohSFSXvuX4Os
YGOQH+jVbUbfvQudX36Z32q/OsieKtTM07fY/kUEuK28Qb+UprxrOKdAGDvnY/EtDrtrExc2Zs0W
vSX9q5ZyDJhEex3muGqb7lviFtuocJ6CmISpqrmmZhMuc+B1FUyPVm091X5ZE8tQ3xnT9MgeHYYW
AXErSA7UPZZ4Gqe6s1zzrsiGN49+o1DJbRDIHTQIetIubqVs7rL1gIQ67WkVN+2V1bm3jJWrsJL7
0HTis0fo7s6Ph35Xj/lzzmrgptXeMtst+oH1TNJ7F9U/g7nhjQfDo6M69i5h8zNHGWt5+lqbGqsf
zUhPVqdxQIte6RsH2dh2YF5iI0zhAK2XrMarLGo3TsBIyT0KGRGBw7b/zaBCazTmg6Xqlno09ntF
tzhykPU4X6RsqFll/rUWIQEV7nyKOnw7MBy+d316yOyKsi9BQnNGp8sECw6/ko3lsA6JsRny+ArL
xRoeB7oJ3CMxioxy9r4ThHkib6RetezsawLcfNm99RU1IjyVUBrCbp+H0a3rtbclk4Ezlb9DPFWM
sA7XqRyunF4/Wfx8hfSqk1hBO+vskardJFSpQifFD1ofsLXjaDSYkerHhkMAf8OVTJkXavOb3dm7
yAqvsUZvCctD9ImFwUsWMkWGDatr2MgmxVu7lDdYlqA+RocxhXwR+q/+EL+MuXGbBfMW699xsmJ6
6LR9gukGPdUrrc+zcIdT51GIWIRBBAMkdb8N6fplGfpWMdJDTqxjFqkftSx2old7io53Nn0/0Uh/
bQ/LA0jTTauTUyoHQsqjQ5oEGPYAzUsW96ltt+CtQ4SvamdE9kOa9S+Y9l4wih8jJasN5v4bHEgH
mbub2hkPnPv2qYlR3VP6S2sH8AoZv3lGXdRfMYZfRW386sFhRG20ZVzOq8jVuK1cTlZTfawDzMW5
eDArrB7VSLmexEpjAoBGDZoN3MaFl4+uFbxtXh258Fd/zLBf1NP1overhT4k/s/EnX67Iqa1Fl63
SoLQwkbrzufRFK9jrk5x7qFJsg4BOJ2uRLEbjeck4TRXpTlCMPu7I3lvM7/cLSJYC8JDejGwx6p6
8+TjFTNzVFcpsgnkxQiyWw/5mTfw843uSlswtdjGzV5+I/jVIa1gpePb0naYowzmcX89DXr7jwqw
FROxT/3aNcv7qTA55nJgbVoNW3PYWE10UyX9SxqQsmqFj11q7Q36QRIi1qw7ROQlM07+c6L/WJbp
PhvduzgsjtM8cD428p9QBuwXvujoSzBjPTfHZ49NKwDRDEqgM5Iew1B1adN4PvEDnA7DhBZrXPHp
saVm5BYacYJ45VAIAEHcLEYESCXHsBHIFM2N7WMDJ95phbCYGTTdOLX/tc+yp2QK6VSxrok65ckH
7Yrd4U0Zv6qxOiRSbuw+wL4z3xXGvB+riTjJ6egvXmNs9igaOlzbRf8SS8XBWq2bQr1+DLC7wAf+
A6KhD6j+iYvyaAn8CaKJOSdmDjzs04Ska11ZFNep08vHomEy+PhSy191QcoDkSdsVl9SWMxLGm8Q
VkSlJMzaoZvhQBCFyWDuME0aEskUIog4+oRpegEs/OfmWGCEFK5w4dIvN//j+0NchO3/+z/y/4ZO
E9pNIbITSZ8xlQw1bYeirh/txGMa8bRznZVG98lF33ui7ESBm5C1JqW4eKIOQXNmlkDhER7wnNR0
F68YfU5S6oP9f3+iRLsJy5NACIV9Afov+qpBn57mJ+XjfRd1NpywZ7XsYIDO9r0xHj6+3gJ4vHyD
vs1JXwmyDNQlIhZGlWSmtrOTF4/Zd2Se8t4mX2X78VUuiJr/vDWfuzEJoFiiei/emmsNWVRXc0bn
bizvwTRgjtQ+W8lk7r6Peeht8skp9r3NBP3xleV7WCYypTyLJwoOx19+2r8GDIkX4RyOSX7qwqi4
6ueJVmaMREOFI21jgW4nbbS4pvIgDoPIp30xs4tnEzbih+lDYgaV/1miz0Vyxf8+Dh9QGM4zCaD/
guqch53PyTLOT6kXSJQcVC+AVKlraZdbGmZ3kzXssMYDkvz935+GCy3fMnFv8uGq5Wn962nUce56
nhfzwSb0V0pw4AdzHHO4ldO3elKAqjwsO7lBYl8wI3jOksIB8GYZxp02RbqTZp198obeeRj8EMY6
ZiD+XE5XdOBJ7W2L7NSIvr2POjne+aGhn4MEVFxXfTN8oQn8dFpktpP8BPb5zpftSqEgNfq2oo1z
8bmpjANRjIHklE3SuyrIit9xZLP3JuXXT+7TfGfqWpJ/+QAYMrRVLp59o+FpdvHAiKoDl6KAMxpn
GYPcAFim3J3K7HmX2iAo8sGJOESQ6mg+21XIcmzi2D620xxTAPVh4Rh5vbZsNTZIr4hnontuWQeN
5xWOS56UO+XIbq0ir3qT+QjLKbazFO9H7e7KuW2f5dg7Vzku3OaTe3z3FiHWuo4SNoEFF8Bpb7aK
dJYhDDSj684D//aSVXlHeWMUz2IsUct3xvDJlCnfmcNYe1xGtPBJrbpcE5zetdWA+hx6FBtpx6AI
JENHb3U3AzAz0QuOZGmTLR1W1c6w8UpNItY/qe7St7Bp3AkK8iu6I+Yno+udaY8nYTlE4xK/LC5D
h/PWT3XXEVmX2t1wm8GqWCd9xMmtRligQkX9Osehnyf4FT/50JeBezGvu55kTLs2OSrqcmUerVr2
je2np96dUgwg6bAzjeG3S2N5pe0YbUPP5z20XXTOG0rD8X8N7WX9IpeHBhx1XQ+F1J8TTTZYRlRY
QLyclsbPty7wqvbHINMACWs0PX58t39/xTxj9nsgs5fl+XJWkxM8Ccyd3iJh8g+tzqhpGCFCaJhw
Xz6+1N8jnEstqUMEq5Bo/c9Y/NcEmmT1XE526BFahSvVCZR9R2nD2hVV0Hwvq7rbda4xfbJ8vjPC
LbobJB8IcpVcW1wsYuDw/XycXB/negIlkuTjtUrGkq0I8om269ofTdXWz3jTzVMiqefqCqRNiK7z
Zq4V2URa03Ruxuq/4aNZyFDdWkAUBCsZ+WUX33ucziOwNuHyUuWMbpUsZGHaYB9SM9WPlYtBnAMT
O+2PX4K8AKTDZif8GNgi6YoeqT2XhG63gy8H+CI5DX55LyutURyZYTit42EwrZ1BitmwRiBp7GZh
pI8GoD40ya7R3Isyv/v4x1zOPstvoQ5Igp1pAX68DMF2DT3NTQKPyaCMrFcDVpxs503Ijj+Z5y5n
k+VCPG+XP3D0pH2xidIyGlXs4z2Lp8UrOCx37RhNfjtbVkjFtcFjCzv1ANik+WQAXo56m22vJcmh
IBgUyJ55sWEpoyjw8iU9vfLj4Jl+c771pBU/Dm3i7oSZYwsA2fHJ7Hn5Vf/zYHm5y4bFlY5aHvy/
PrUuwz5TDdwvLvKG87oA/pYBFr5RMcGXH7/Ed65FxCJ/SAG0lJTOn9eiMCDsWsUp5VPEyGCNI/uZ
8AbwQUiIqM9+fLV3hoxPfrXvsl5ZS6Drn1drGjzxpp1Fp7YzsMybeDfvw4Y5c/PxdZZf/e9FgCdI
/BsRAqZwEa5e7n2dWYFSysbo5ANn2ZOdYGBvx+yYiLLD+QVE4uPrvTNMYKBazPYcJv7eyrnuXIaR
bIJjySYApGCY34UplGgvxWbjN3NxQJkVfHIG/fuzYM7nILh8Eort9MXcGMx50wSwlU51p8ZzFNLl
iRXWOM9OQ9Rw0S0NOrFOC9P6JPT077e4PF9CSIH6CY6HF2/RqedRNyWeC9Ozusc+lAaqbq2zzxKA
/pr9l6+POFnH5BroRezLtdQJUnuaEu4wqGq4NP54AHyBmLKwkm/jyEl7qjJvbfj0aAvVLAwphI+m
TXUwnElUiOh24TQxP0tsfu/JE/TFjsuySWhyLh5AF6m2UenEMC5i+gvsNLYtXu7HFu/bgVR4VMFD
9FbpQHwyzt6Z/20+VUl+iOsywJ2LqYEzShOjn2PO1aG6n5JCb3nvBjgJN9/gt6bFj0csixaldzV7
2yAGpRLn1u+Px/vf3xc/w2Sb49oUQZzL/Oc6aouuh/h9omxQvlSO/mUX87iqncA+2v70WS7Iu5cj
54ydjmIm/ifA518TYmwK4uOQbp9mZkEoGopr+fisaGIqWkDEUxW7j2/wvSHObkeS0OCZTCEXxyOk
s7mMTC86hRmiKDzbHrYdrzD6z6IUL+M/WNF5lC5zBnh9NnCXp8BotIMczBiJyCE01MihbTFlCgkB
+A7II6DPCsAncE81Hse6p1A4fVpbIm38rwnTNgW1l8WbuoStXYyrXkwF7DQzOrkIl8+jS/cuw621
8pN6oNnrYXLPNEQedrbRmoyYDm+IAOJmJNYKe+y04TgJ9atO3B+RW9NtUBCbAAu3cHyQqdl4Aeh6
puMpCofF2EdfPjZwLcGhSxB9V9XRN7rqJICgQlXw630UZj8zxx03gY3Kw7VKGoOsuVsyGHHFzXx7
jkkeamFNpbWK+iq6qQeyGYK0jOBnCr2DL5rt8ijnl+eFZmnLDByCSWYHoAMCCCyTZahNkBpfpzCG
8QJVA6BHGT7mQoOcoIOFUpPqc+qnSFVgqcLubQd+Zul8USHOibQA6mWB/7tL4u5LMWFYTmwPr0iU
Zfeq8xGHdwQ30Si1DkkYuaekbQSspxCafQMaKSO1fVPLgUbdEKovZlXQhnKbHcpOb1NEo1zz6c2H
pIGoPCkqVevMCeOvsTFbV1JjZeetoKA3++LBjKVOtiA5AtxaXbQmFzC7qxNi80bWCPbDGVoT0zWq
HQUODKwDXpfWzfu1lS1GAwJPNjTvjTPlt3yBX/YIACJzO5c11XEPkxEwKKTAcGYOAIeNu4ZT5auF
slPDZrAp1SsRg/H36VC2VVSilAipc81oFINs+vXxl/neB0O9lXQiaQmOPZcfDH6TvGRHGJ7cki7O
yAHvp1Uh4HfcKroPDPzi1txx6Cu0e49cMt0PKX6Aj3+Et6w8f24wbBYlxQS8nPI46v25kemneYzq
Cfkrs8P86hskf60YKB4wFlvFeNSiRVkxOj3EA6TY1HfKsCjdu2jmeLWIliYQfAE8943j9ba1ju2g
R0urCvED7Wl7H4D4BKlf9iBJyT9ZvJvSIubAJ4gbl6dSODTJirCOqhcJvKtwvI8woiKHbBn866gL
gzdZTGGxku5cvAaDOUOSMrqRUcnaheRGg0aN+74jQt0qcKtasfOUIjdYjAQJzYscb/G0xl7ri304
T0O1Hr2AsQRZk1RbdwZlQUyM0iGqVfRs68hqc2yZoAuBRI9d8TbF2RPKQvctMMYQnKWTZeOWzlJ4
RfGteBwmw0QRMxSGszYyA8F1XaNtIp5kziyo7LXo1igf7aemxfFkplafowrQ01XgBVjBmZHzk9k5
7ls2u7T0WxJx88dxWthCLoPmGjmfF5DwHGPuRT6ir1zhqYWmXPoYalHiODs3trvpFjv6A1yyo8II
132yjLyzL1y2LgiqODQ77Oj/HCaTdNJyDgnUwYUY7KVb/RgBzK6MruwQ76GSQY6l/7+u6ZtLepUy
2Rv+ec3eSwEFmUF4shiaN4YIcuQnwYSS0IaNjLt7E9uO8cnG5J0dkck+4H8/CItj8Z8XrSNEHXjl
w5NvlinKnsLwq2MTQaKcbeZtWG8jckGrC8Ir152s7JPL//2cHY9aE7GkjitM1zT/vHyYjYlUTRAc
iWszdsBzjT3UAeM+cpwvnQcg0xPzZwmF705ExPVK+oZLkeLy5ZrlWAYpdohT4+TuG8s4RN+ABqJB
0pHr9N3vGlIfAGQTRZpnF91Vo2ZIBh/PRH/fOdWHpbAqObstR6s/71w0rptbJVExiTdU2zAYqlur
ysBAeTZSZxe/JYjT7ubji/59aGTzT8auuQTB+tZlGb/NnEay/aN3EiAspeh7Z+F7QqAVRC8fX+mv
sCy2R8suk1MAgafSFBdvlr1k0NpLB6qpS/uaNQesFNpw4p472dtvudOlA7EvRVcd0jnAjj/HMnzx
dZLfRlQVMGbR+Nz5mrYnKxucNVq3CUbMT36meOeRUB5gA8VAIHbw8j2EumDqk3ZysivdvuGj9m60
M+Q/SM+RX0kKDZ/kjAfZShr/YJY4B5TZjdvKRyxQVVN9CGoyGXENdQr+T+uTWCMGYW2sHGI1cnBh
/hy80t35E7ZcuDozXpIctwhGINJlKPPHHcIxPnXGWLiLfVi1q2bso5898+wPnRlpSUxQZYrTaI6Q
g9vS0iygljz2UaZRVxAZDLrMU82qRrl7M6JXPGsEWjfJhBJHmosGyAK/BkuoGU4D1sNi7VlD+Oqg
Tz96Uehfh2Yxfu1EZN+HA2kARMSDzCuG3EJbXLYt6egaUxBHOpxvdd2zQDj5Hh8/vJ+si9LXxiSm
RpERotcqhre3mduq/TIgR5Lr3MrAL8IqhaxB++zWbmv3OS6UdTe7bvqtGZR9jIRkZ8w6Q3gL1kSi
K4zafBxjCYmZbMsa3HsgyDZzTHGw/MhbgxAJvplOlF8lCQEZRRgHbLZli6BVJCddT/WO1Vk/jypi
09q1pTcjFkCISW518r2QTRrtMmsO0p8Wmetb5XQtXpsW6FLuI8FHUIDDlBaEtMIblsiBTDfenqlr
0BUkaeWfDML3hiDzkOXR9KPjd3ksV13YRo0BWwdbCR+C5wkaHoDKXfa1oin+cymHogOruRKmool1
GRXJPsvw0FDk4G/T4eucB4XYTBxm5H+/jo1DmsM2vXbiZS4muEw7DCDA8Ke5UphMOAkiKZddWn+W
qP3O42OWYSL1KWuwnCwz7b8OmVXq1CNJN8XJqkiN2jT2WO0ro2wymC4hGPaPZ4x3DlyOywy6/LPM
GBfz2hRSWPAsEZ/8iTrvNrDB9MydSfwR8i94y3M7W/cUxmr6M50MvraJXZifPNp3Fm0EDEsV2WQR
+atD7LOPQrig81PdOB1uFrfdk1EyboqGBnWt8ZiImcwb6q3V9uO7f2/tZNlk7ZB0Y5f+458P28mL
1KLOXZy0O3fbkshciPI+rLWis+5G7XwjmOnVb0skRVXU7FKTw+bHP+Gd1+1gkSHVmU6V+9caFo3a
6oACJ6cmdxCAsYQADHW6twYI5Scf5nvv2iOK1hKS1jeN0D9vVkIzT5UXIseyCoqCxF8W24yaTKgr
94eBHR3hGMe7gHFyKJYzxMd3+s5rdnyYJy4bo0WLcLE3i6eAQ1IjQePoAoUgTrTxCmhFGe+wPdS/
ZRQkd4TID8O6K9z+swX876vTALSYIHzF3VO2+vPmQalXfm+UxlEJQBxO3AxbX1CgRN0LLLq06eQi
rmM5k6/tgKg8CyFf9qN+6izH3RXgUdcDLaC9E8TBmYBeA8d326yjpnA+eU1/j4jll+KYWhqHEgzI
n78U1ijCST82jr4mHApLNQoueFXPOCSTT/boDn/VxfHRXcrtsD3YRzGv/Xkpr82bSnUiPUXVhOa+
sQZseljzsl86jvsHL9HtJzXbv18DlTpX+jRj6RxRcvrzipmQOu/sKj3lmenZ+8IJHPSRMxZHc3E7
uHPW3neCFD/gOCMs4I+H4PKSL++X3dFSu7M4JlgXg2BKhiFJ8Q2czJFiJaYQ7HpGbZFrkwW4fuD/
FKP1WSv47/dpu5SP2aIutVr/slcWpQWS7Bi0lQzR1neR7X/HXe1gEyV85JOu7/LC/rpBjgD+P3nl
7mXD28vLwnFw6p8AW3TejnoaJ52wUSL75Em+d1NLFPtSAf5HgfbneyxApfhm2CYn1JUwpy12aGHj
4fzPnGj/8Utz/qmrXt4Vbbel/u4R73c5S7tKZxWKHfZCPbZfa5zuQknmVI9SMVD7ZhhB/Iw13NB/
YHjdGUqQXLFyUdeT8s115NUEw4pggO0ku70kE3yJRXJknayhyNRgt7urFmZYn4QI4GvvRAnhWEqM
ACVVEk8E20Q2h4pEpk3eOA7kIMKXXPwrjXj0Mg+TvoVhgW3/Y14NB04IJCHM8dkkbBT8/lNL4qGD
b97P+u00xHfRYsAAqk/io//c4j4dakLyEkKaYGYsXeI9LgZwRuF4Hji+UrD5ESbALecpPLBdg/KR
/56J94vG6CEfy+e6Iqybv+OeBj2gnbziJ8xf5tm5Z49CL8LapKGUhENo69QX/p3jWdVhSsCjFHr5
zpZNWtovETPpVe7Wv8zYe8bxHUD3iBuQQD69TbOiqgoOIMemDFhZAsvqT94AdTAbAxg+9jmpu+Ms
1UNt14cWbj7t3tDfq9E5GD48YLcaHzmwYy5wxyle5QZIyCyvpiWEIXhqjPymCb2zn1IW9UXynKT4
y/y4pVCJ92skHSouTtKfj2ygz34uEAgT3pFE1HhF1j7UhbEbvOlcdfJ2jGKQno54GqXYy9FskUJP
r4aYdyHacU/nCJXDm94Vu6af7vyyOto5BsaW1IWucA7+1O9nN86oosqjciYfaTBsGmesXxqHRBZC
kwGEu9smr1ZpFVan0PDWFOKo3YbWWacmHImMgL0wst5EqKm+Vs7NkOQ7m5IkJTeA4NhjjikzbU2K
jWij566E8utb5TEF6m76yaEw83OmoHaXlokxgJCRhCFjSf0DIiqC1ynNj3FEVgy4pJuwtr+VPp7Q
AGeNS3HO1s5mMIqbysHp0TjfyY+9jvPx1tTjsBkgk8TacZlqIziednggYbLheRWnPm/O4GdXcjK/
6NStNroh11EHp7Z38YylOzvHSZhXzRdz5ABVdeHVACaQNXenorE4Jn74MvTlOYjVQxIgeXb4MONc
vWrb+BkF4V6GIG3nh6IwDl0U3Ks6U6BpZDKtIPUd+0x9p8C9Cwa1DTudHOvKvyHyCZOtCZ6lcCGt
Y9nr/fynwObaNeTY9Za7IVTiMIZ9t+4jfHzG0iKAJ9gQ9bvxJp98hXaHthLmYLFpcDbj1JbwHsFf
W10HAH3CHRBNqOrmKoZYbeKlR+AcovvW2VGN38mkuwcvfuQ/3Fi+vgvjeS+yCtseGLWBHKd0qH9p
4K+4Q5/mRl3TH9w6c/W9G+tHL55fEtN6pi37TdmUiZPkIZ0dqPL2GyarjcPx1sJWRwYaeLiI3k5n
7NwO+bVPTo1R3zthMq462LQlJEqViq3dxceOrK8qNNcwrd9YwYcNVb9f+ON32diDCQ3yYxSSvYKb
nuPFvpzr7yXs2LExT33ZQ1hv251ofAzXOnnVtPn2HC/kOQACV/viW222RI8UzR1xbrc6Vnc5LIjN
KGpiPdr0m7T65yKOXgedfq01TFlOgeuh1fs2BTxUdFuathsdEFVoTTiIyNtReXOrBu/ZH8xrJ7Fy
GDfRnWqcszMRgVN7yRNSfYMkGUEy6MwLKqDPde7CCEuZQVBbYIEazmRVuwS4uJv/4ew8ltxGtiD6
RYiAK5gtPdl2ZFpmg5DUErw3BdTXv4OejRpkkDFvrVAX4crcm3ly0P0jYckBvqf+i6Id12AY29aG
/axl7royi32iIT5jgpGZ/ctoy3sREhqWV/nvoutOJjiOSo48g3puGDwRTftDDeFH3ajvchB+yHbq
uwTDEfkkp4gekGeSc0MmxaFzzV9653+kFbviDIcrskO6lbnwpnv9LjVKVMnFhyRVz1aAVURq8JCG
XZvyEatitrSCXAmKz4NUB8erms3gUijoHPnElnRfdxC+J4x0mh2FO6rLd6ER75xI/gjxDBlp+UB4
1DNr7j+aJtdZ2R9608DGaT3gzf3V+e7e79tDgAGgayBSi/FjH4MTivFB6sVTZpISa1j1dyKd7svR
6AF2d9u+99auBNvQptgiXJjXk/6SG0SojLHYjIl+8MbgY6RxP7Lh0zj5vwpMG6lZf5N58M3PJowH
0z+6Wz/mfvijKdVDlhufm97c21E8YSftCd62pLlNGzSRGBs22hCsCT37gnOa8izNAL8kaUDLBK//
uI8ndbAy7TdocQKGzfCfsla7Ge9jxAS+NboJ67xHeiNgPUQJTJYC60sH0ZFkmNcuNHci1DfsIQhZ
GwA5Et35WBTZgfIrRj1BdAVZp+RcC1muyzg8ekEBb6zYWkMMXZ4cPZO5NbSiTWkML/QFV7pALNkA
wzBTolA5vxmkMJv5lq4F2eHmR+ZtvCLjQfYS16fUjkLVJAn6d6NOCIEntBXxMpx3ghb2XX9nacGW
JfBXgvMQSvs3r7OqFVOEtaKu8QMv+kuJFT2aug+tX2JhdF7yyHroYF5NGVP5JKw75J1iNc1zcZtS
BZLkQMua7LxGOyWa/IBy7TGd9K926TyhJsZdVFhk4OL/A7pGvT838VoQlRgA8fJx6+86siEDCONN
zSIQBl+93r3Le/epltE2DO1tFfZPoiBzbKDwFmBopQYq9plwX0xNwfUKiPqo6aSShW6wZpIFDPiA
fSMBldR8Z6Oxw8G+ocUaDFAv3VztDcBwTdudOk43qWcejaR6box6VfIKJ3b+y9fVfRv5cMIsMtJb
fXxSAGyBeqxLqO5u2Hz3Xe3YkcGscCMpum06QSgro5Wb2MemXrtgRf3qrtYDHIAqxbFUwi+EEhpq
2r2vjRCdSPGsM7UpDMzVaAtsJFziocnAGJmgnDjEftSn7M7tSADAgrWJ+VZAr3+dEkimxLXhAJXr
yW3Iv9Efe+YtWwseC2oUhHZAVknJ5eShkDFhY1EyP/Vt+Wqm+lqzso9pRSDlVGKmNx/6trurZzB8
09zX4bTvwxqXodatncoilo3eiW3Hr4FmHvucnJq5Shp01houxK7LcZF78ceezVvixi8G+4OGqPmV
LodwpSc1wC4/PxlEX1zfjV8qmczndwdGx9sZbnE8xWtrjwrMD7YISb4lpzg2lrjjkKOZZGamyQOF
rZ4uuQHhryDpPZjBSdd/xKVzq8VB0qPxiihCLM5xstH8wg9FdJJDlO1KHHE2HmdQguSaEC3pk6p2
fcBLB0eH7hmdDToNhEu/P+4Q3EzASaeFuBQTbyuagBk4aUlIUnPhwC2TdR9jO78+6KXDnONzShXI
h2cd8ftB3QkVBuTeiJQMPHcbu0DI+9DEpm3cUJFekvNQADSQ39M3oPO7GCnQaj4WoIVwnaD1Al2R
QfvP3DWu77Gjm3KbjoF6QXIwGLtApHr13S4o1ezYXCcx4oFkSO+uX/uFWtXc0UbPSS+DV21RmXAD
gaIKRcTJcivYcSXpw8+2V3e4cbH6VncaG1ubiZx1miQLQYyPr6Z03Fz/FRfeM8/2OLdTC5trMYt3
HfwBhz5CO0+BVblPPjkbn4kfw9BPSJ1nRumNt8w8f+IUfGcl11yR9M901LmEKzMFdgCHWhIGFssY
YlegGRg7m1bTPvtBQ7inm/isG45Xll/Jz/K+ZE4de9tST1p2uCPxOSgNa5CQFZ0Mk9DWEeyM4cUg
9kcnipNjJVvv2YkqfGljmwf/dPDnn2wnyk6uB4QBD2ln2zfu5PkHRJWAAi8FEGo/pr8s/nVu4AwN
zzPzCTlnhSCUKcYeXQgVPAUN8L2wq/3/Y1CPLphJAdU0kO69/4A60MgtFFDk/6QvHsGYFNuJou43
zSGpi48r3Y9Z694oV5y/uXSA8bRYNrJDShaLuakzMbuiLeVKRXqflOAkqth2gLlYJkUGMdzl5uh+
qgIrXtM0vTUzXpie5+Ft7A7U8/mY58LNX+0DwnVqZU5adLKDJNlE7QDuxSfGcIU1JD8mLjH3o8i0
JyXr7El1Y78mTqe8MXOdV4fmLjibDQTzOtKUxXeTZ5kLgRZJ9qCQihG20IYc7ZJ6b1lR+uv6N3qh
NTsPxjSEyBbt67KICd4/Mvq6QaaMfX1rV5G7a1vrVfXkGRak5N4H6OAf49j5HuT+y6TpQFo9+HAg
OVEtTsTMZHXEEUZLmxvv36XbgPAB/bSPalR/m3b/ehaxKhpKHk4EnI6MikYibV7nRosThjTB5MaM
eWEw1goTi58uUIkvNc1FGpfKJnP0FDjm8DQ4ifkjRXe2A8elPt645XNX6H1BjnUJeR41TYP5eenH
zOGPZDXN5FMiyOHOGucbxDpQTGnQnvLWYCOfj8FmnDEerSq7bUztDWUOhAwLONN/f9l8Jku6OJ6Y
IdWLtgbWdDVMtNyPpJ4Mpxyg+kf2HjEiHMRi1y/80j3+aygxV7f/eqAEMcnAziZEkuUUbfxS6N+E
kXVrAyf1P9eHujCNsAbMbgPaqLxCiwlzUkXumw2HW9AZ01MXjt2aCXLCUhPNWMWKUmsQ5GsbBx2a
LDx714d/qxQvH7FFdZc318MOu7xUo+vqngQGtK5FkxxLF7ci0kJAKbZLGTWCJ0DrwiH+p/7SSyHX
FXWBfRI55sZ1pvA0gmFcOxqRsVLwcYWUWNdezkn++s88X6Ad39at2ZfDbEvL5P0DMSWCGlx68Skf
VU/3En5CG0Hf0Ki/Erp8y9l9aXb1sb0g+3PZLjHDvh8Pt/OQs6+OTs2sW8tnjFM3OimAOOkcJppK
FMCxSvS+QWAgaK+tOfr6jTdjXrWWT4ZePXJvy8dsJRbvOwfrFjNWF51KCgNzFJtAu9WUVXhLX3/e
q5k9c6jFXAEwhQb7+4s1VJB3XcK5ydbRyfpR7x4haGdHkUgTuhl8qGQmLOb61N5oY1x6rOwW2HDh
ZKQNZr0fOVRDrnW1CE+V0yD8LQTtNkoUOtUCUwAiyvQf19+jSx/23wMun2tHrvm8ZJ1G2LMgbRKl
/Up8aiBhVv++PtTFd4gV2kJjTSPKWfqVjDjmlITg9zhOOV/GlLN3w4+4soKU8gJV/02MKHadOxEz
KtyUGQ/j3Vgszm8wj5bJRTf4ds6tsLFttZajU7DoAyFflaRUvKWeS6iyn2svVWDi9r1+2fMdfP/W
MiJnC4/+G3aR5XzSDHELcDXXjglOQYrskbbJaiKSlRaPeyF6dQw57t8QiF28TM+1WK3Q6tpL/42s
wcoX8PYxSFQ2tams3IZz6ENp5/0Pz+xufJmXrpFDFFYp3hUd4cT711ZKFyGVwRJcVi4GYpWr5MUY
KJ2QlzaDuRPBz1mZpV7cOMBd+lLRT/g8M6SHqFPeD9yCYQgTuPonzyrHFW/XePIqi2TAHK3nZhg0
Un6DyGEPKKcbz/VNYLN4sDjW2dOz0WYWXuo8K/beZduBFhjDISetS1F/WVcTmQmbOElJfshknt+l
bZc2R7ggxvfWNXtj07XDdGdJCjVAp4fqKYpz2OlDUnVwJP0mxTMZSR1Dndb/7sOgzdkt+4RbhPGU
/qTcZz6mRpbZwOSZlqzeJA9D0xlko/t2eR/ljk3sZOAENy737aS/vFwKGBguxbwELC0nDZOtLFKI
G02SqK+9jLzDvCBAzY47AtqFlqQkcJBiDNwgShK4cVkaPxKAlh/swYqekimG6WOmQrk/HKHFoCOr
xjpZY0Ud9Pond2GmmY2KTKG+7wjsZ4s9RBkyb5IzlgPdNOtdntdgX6re+eMjLpsNOpz/pirBy+QX
68qOyh1pdPHu//gRHGXZLnIumRkX79/N1DbLWZuHSjoucHNIGKwjqRzUhUloohmezel0xlcrIO7T
1QC925iWbvyICx+mh10H6ablINhfVlJaP/BVB8vz1Dogf9zGhl5c09uMo/Fn2xecBUSQ3ZhiL4zp
4zgHw8xp1vGtxdZE9DZ87j7LT05O0X9T+6FN5mHlws4TVaJwygZEAYFNBR9w/ZZfcAUgrWBin0sJ
aOOWtxysXNmUMQwTN7CgvdVcXXPAkOF88tIJT4K061Qd27oGGpUXofm9jAmHXk3MLB1JRfFU7NOo
7T9gGp8S0j6rgNz3rLdBTA24yVZtFGAGkZ5sfjnMaZ80r3X7TdfrnSSZKhR/3JHyd6O5wcZpMo3M
AsIInXUla3rRMoV4l9tV/yUt8uY+8uzsPnZK5w8uu/Rn1yQaqEovV/qJrGzjNRYewTGFazb01Ht6
L/FEG5o8IRuLi7SrGr6TkxgQPl0vgYabgVLrMhTPKyX9+oc+0WhdZzCyyAMmBPQDub6wBsJJt+aw
y5o4Cj1xc+Cg01zyzgWH403ZBNO3KMZZsyUZaRxxUmpUM9FxEggTyinvV8ppMUBMNbq1XUhd9xQY
RgLXKcwagp/zblyPHbLEB+pqDtskSfYKaFT5QoNA/1P5qVcdQr10xNE1ad9CRiezgRmgSNdVUTiv
Vo1QnWBM5BsrZ7BmC6cXRB+uvyeYJc8XZbypLusyewH3bJ9liymxLLvPTrYjLSLpU3MzdrG9tXIo
oez3mo+1088IdnJVBBuXz3agXAioXhXRVlTd45gJuUG/CggfCudWduC8dH1In0Yi3B46wuzvPM9S
ZDWp4jvt/AQ3AAnoRUpQCRSUmViMkIG16vcwuv6uRgh3x9yPWrW13fuoLIhqGPTpsQXGsZOdCNdO
rkqiduknpXbn7syevIENZ5IWyT8E7ACzHLS1nHhUoKnkfoVhCqO69v1jO0h4bvUgTpQ97J+kvPBI
AQjsUcajmRfCRAcN1Q4HIYlKTWNT3pzJjvR4p4+RmSSPkZ75e5o31U7FpgaVT+XtMzatAXaaC1dv
mqKjyia32jelMDZanXorsDuE1phTeE8ZvLuPWqhkdQOGGNRgiTGsSu+HVC/WNSmN/GdjOGVR8afU
wt8cZNuDW8nfURyXdyOml1Pc5Po9CaXEL+g02TSd3vVQAbQAGUYTrHXbjQYWYmWM2OOm2ta29Qjr
OQzAKWpjVRyjLlekNKFVF9bQHVx7pCQGPW+bhD3BlFnawn515KNesrTKieR4oY8mHjG3Pk2VMZL5
0+vin2RU8SPLOnKKhvilLGWWp83bxSAJoZhDLR5ZzMXU69xNz22Y9pHNjG7PR5tlcf2Q2nBXHWDN
B70csb3Zg4MswU26R1cjYDhUOeun0UxyP3A6Njc1OlXAgI69d9E0bxpTkRahjzo3ffCx/ijd++qC
aaUd1GEny/NwGxg6QHbgOWpsTTTjBgXRaTYUSde7sbycf0ZsawXaTTYGFN3sxUGpRtgIF4KXO02V
Jk6xY6iNsKj4bVJk6JTM9bpr1lZLTMheyX6iJ9z07p/rX/P5EcZjR0+dE3Ujkt7lPixUHFcke6L5
OyAd3SgiTDeIVtdVlms3Zo55zX6/CeKrxZfKjpr61dmxW+lpbpJig6QNQ5fcesSqfoa61r326Fnv
1Rhj0fzPVwd6ga019SaMbktjaJMyaydljeE4s4PHqtMJ1mVfuy09AiuuD3XB7g3mgYVzLhnDtfHn
lf2vKk9JPTy1wyw5Qc4mWMQG2bSBZa69lMrMj0Y4Eq5R5GTfmqOl0BqEaYGnraw+gg70H7FX9nJr
9mP3HPm6U9941863+vw49jG4bKBdmMtWTeL1jlNyh8Fi6cFDK73hCM+z2TVq6qkV4Zmk/PsSCPu/
ayfZv7n8YgSENm/aYj8zBLKu7DRB8TfYVrWnqVz8o+ChPpR4Zwl0EOVAdKQxOLeaMOcbKZ44NUY8
U7rBSjW/jH89jlyj4pVb1Hi0gnZ7YVakR+m4UYjbArhIyExrdrfaT5decChpAq30m5Fm8UWrrtZ9
P+VA1Zmk72LeCVxUBzTq06CODhQWtXR//a07G5HVF/7F7ONHkIuf9P1VWn3qj23f1Ue9stCgjGyP
HzKJiMLKQN45DpvU6wOe183fRuSrmg+MHiyX9yOaVtq0aQxrU9YR0dVEdm/CwvoxxFqEz0X7Q9H+
C9qe5qT7w7TVRmI9iQPA1uqEkjBMlZWk3/ThMcs9NHbXf9xZjQsnGzZw9nZQJfBbLQ60Q+NXvR2Q
r4bMkrBXYcYE1GE9aKsbA126C3MjGekGACvKMYu7AK6hhpXjpscxwxpZ5aH51HVSX9kiiTahsgCv
m1LfFobK70l0h1WZ40ePQ+LbwU6+5k6SfHYGHytQYYQ3ZqIL7wQWeM9gRQERbziLt5CupgX/LSSC
YEIU6NV5vSfv201A/TP/iSy55dm8MCD1GTCB9GyY2pd1fccyMddGVXIkOKRaT5PzmXwGf+N6mNKH
oYluXN/ZujkL3CmTMNtylRBZ3r+BiF586ZpjctRK74iAV4cH7RgbGdkg7/M4f0A9G65RboTfszK/
Mfj5ND+PPnum5843kobFk0f2VeV5USdH7PWy3wRTM8ce+VJpH+iN5cFjhyUsRHbjTqTnjkHlPRMe
n8kPE7stfSd6Pf0oRthhZMkCIcKjNVXDjYrSpTtEX4vJXhds3JauBZ9tElZrMz0m1SCJmoxcZ9wG
Ia78FTnAgkwlA8XFnjQC9yc5Tkb3aSTQR9wgvMxT+7vlnjs1+8xBjNINZ8F//5zCTuhqCOzkyCHE
ddZlOrj1h6Fp+y8lYWfOjWLWhdHAuZAMQPGX/v+SnGYM9tADhY6OmRj1H0PYhX9CdJhNGtzC85zP
MvSiPRBdzDMzN2f+979WFhJmdeo3Q3h0tcREvGWqzN2RfhW6N2aZsyXMohQwe1/oU/IY7fmS/xpI
6GmhOr3TDjkl9QpVYJlUayO1I3uN3av8qQ0m4TLKtMUt/OalkZlLecWFw/e0vJkS2kQmUSIe+qlD
woZi3TxoQSnvNc5qG+GX3kf2edbu+vR9/trSiqQLqbveLF95c6n+db21EetTnpraocrqaiRbSIyb
qQBLxtmq/qT3SXUXGz45xx7ZJYNEhXnjhi9LX3QCodNSEKXuQu2JfeP7O05atWVVwtcOxNe3jwZN
0L1PG3wz9WP+LAMDYXJHwGET2hFZJmTPUM27xbRabNX+/Q3cdCxHc/HLW3w2mmcNxNYJ0tuTTrx2
UVJ9Goc5zDvMXREQ8iTGdg0FkHwBYrdJIr/+EJYtvLfxkQ053Iq3ZWQxwaVsIIfKK6Kj6TgU11Rt
OC2pNzYUdfaoSKldQHrmOks18i+wr7YFikgH2qUiHOKF5q9InqdaEZtRjoHs911llwFBow4vr4qR
nK91P9Gar9d/9mINevvV8w7fF7Pf+uxs4WShE0eVFWJ/Evq+t1STr7pq4jDlSVG7KxmM2o07tZhx
/h3Sx9zJTgMD4tvL9NframWTRhiBFx7rQhqrzEDZn3hF++inkXtjqMWX8TYU1i42XWgj+CQX76U1
um1f5WN4NAS1Hh9y3HrCmLeNjap4QNg7EPJjE7/oArLHTO3caKwtZrx5eByAtoHR0KIkvFzgqzGi
1qB0GI1R33AqTnQ0ov4QeOmND/DCLWVhha7LpgpKynLh6lXYD20eBYe+z7XvmrKj342qiFBWkCZu
4hkXs9zbZdFUmnsuLFOUtN5/7VDeG85xvX8YhV4QKpYlKf2OqS3WbpX6zcoXioSuMfasl3bU6ud2
LNjkmqZdehh5SATXrDZ9rhxYjZvYNsLigF8cerqZdKlxCG1Zba6/5JfmJyy+ukdp2wVs7S5K80PQ
xZql1f5BpFDzS9ZWp/ad/ah0ACTZ+COrsY5ExvQKR/I5oZx04/mYFz4zXAGz8ZW6+CzMen/Lij4G
CeI63mGA+gNGqSd/xmlSg8hzeMQENY1G+kFvssa7Q/VQNaT/MHcC5CHZbRugE8RGPky7Nuh1AliA
Zn63+qKEgZB7BWI8NnPAHwrMGmsiL3TnzhySEPqdsBpSjNteOKdSdWy4cGb1n0pu/Scvan1zd/0+
X7hKH1v42/5ubrkudpgExQYqwsV2mFBrPbijRKIMoPfRqAD4hp265VW79NpTdUcxgXaDw8RivAEk
W5k3IjhQ66wPfhgTcOQWAP99N765q7g4GOLQ+diI42/5Mbc9i19QTMGBDXbi3lOJS/2dbCILDKde
E4Rz/V5eWM5mDCRtXEx4KI0Wy0mvA+FJR4bLCr8GEWbbbDzHur6zCWFa+0USbOIpEb8hct1SD166
Ul5TRkYOwDe+eFmZFxMCfTy+FsMrjl0Q0Dc2lPNZFskt0cOloTiLsHGhKk53fDGViKk0XAk4+NCP
stgI/JSnDJjvzpVEFF2/oReHsuaLwg6Ny3xxVZ6o8dzDcTj45tDUG30cVLSloKPDcNIL/xYp4cLS
QwWHa6OIBhN5STBQMkbc6VfBoatC5wf8C4t44GGijNVFKDuwMB3DrMV1U5s1eStthD70v18wUi3b
pKzCrmy53x7zXOVTlgSHNI/rL4VuZ3DntdH/YI8Rp+3/YzCKlDqlMsop7kJD4kZFPIyz4RAV6PSQ
ho59igrPpVac/bg+0qUPA5mUDUOPydxZyvzKglNabeZMpXpRTIexsMmo9h228ysw2OmxyYjmXqW9
BL1RRiQGb6+Pb8zv5F/nM5a/mfc5C6BQfNp8KO/nchbXLDCiXDuASuwQ/VeaJ+/jNGHlc7vqIQ7F
vd47gnznJJ453DYR2ET6BYTjrusxq/maqJvLG1udpaqcn8WKTI0YOO8swF22n1MZeCV+TnlwgGds
B68jZkx1SXUQkZbDAtOdI0uK/9DWsLcq0WdQTJr2e25GxS012/kj4qfAeUWuCEnxTMiNhk51pknK
ZpXWezkNJaHFabCKx/JZ5vgoNc0kh1UQGu082W7ygKV2xHhZH1CKnora1Xa6mr5ORf6jzDL/vu/T
n9ef4flCxbQ2k4U58tK4XX4atdJkbPbBdIg7b4Cs1gR1Rxzk5Gn7xpEKxwxxALeYJpfuyhv7gqgr
ttpLgVdYam1EfVAeit6Ow73XGDjUesNQ37u8Tshj92NL2wD6o+FUeGF1Y/67cM2szBTdOBCz01gu
lv6oQWd0y3HeYKlPvdtHX1Gss2EABfxjNOL+hhrofJfI2kHhWucPsNdfqgCixJhC4Y3i2OQqO0gS
w+7zJCa8MtRtCG3jlyqNrRtT3lIvMn8E7wZd1Bh0R+QuvSfePBeVfU9g4FaMKjhocVLe155GIsBo
22vpi0fLy8hAzee4pjBhDyUB54dCcx48Mhm3PnDOtT1qr9dfvHn893PHu9/nLDai1lSBWklSeWgD
J9mhvBsKMom0W8Ocr3XscamxUsW32XQuzz0A+rqIGXQ6NCmzQO5bxPwOibcLWHBu1I/O32p2Kegf
ZqQK9ZblZqF2jD5B0IDFfZp1LlXNEWSTY7WcdoBuymCTNEP9kECFy1aRNZJUeP2Onl8q3AU2fzb+
FRxS/qJ2Pbs1okr3y0Oj2/GhmxVYIeSQLdZtbfefhzIR2bPKscjhUZl/yl8H1wgtRTo2mX7E5I+x
N60TUvAK4DmQFcGK3ihGnn2vrNsscWxu6TF6IIffj8bS7UJwGrJDTiJcsbKdUnwJeqqOD6YXu7xB
TkcE4/UrPHuYJic6PEDz+jpXaxdLG7w+kuRCCbSwJrhi1aBWxTc6GSpi1+v4H8J2NOOVSqUFEpJY
+1tr6+LzmLG483GdChIKfh/f2/tr9vLI8+qqSE5xONTWus7YEa4GwMM35qbF5uzfcdjHw32hGmPa
i+tsa7uDvksLeZKACVeD4Sj10NJqCw+5GwZ3ou+SaBtDt4WOibbZM6bxxnezXK/ffgMVXqR86DT5
WhfX6teUMGlHRCc61DnBoXC8B9GSDZc067ahepfkvbaObTCmRPKwl+nLEF/p8Pn6Iz9vyXDPZ7cE
rWVaEGeNqYCYUFvzhvjUD/AGYOvj49anDVpo58EF/rbVCHZd29ChNgUqrnVGE3eDwnNVGnr5TKIL
KAtSC1YOGrv9jd82f7x/TZdv94hvYObl0B8+U7O5/VTS6aXzXeuZez/4JEL26BEKvK86Isgt0VuN
rm1cv/7abLt4kDcmF2Petp79AEBn88wyS0wXp7BGk25jjAB0plJ3Dzg+qnukQvaaosV3a3DJP5gs
fLS6eDG6YVyl7Ghw1qdyMxI0uIbO6L1cvyWLWeHtjnCgYPsA9JJPdfHmypYkUqMyk1OBZ5wcI8/Z
JrERbNt4MA917/Q3HsFbo3l5Bxwo1bPMlv7AMm0mSxOhsNSnMLFh15UGcaGJpj7oU/wz1Lu7lCzE
Vd+MD1Xcwn1Jh21XtAehTXexbvwh8PDYum63ETbs47psD4rsz1WnBc8yGdAd+YRVN5WXr7S58xWT
WLtORXprWlvWf/69axwwOZrjoYEq935e0Wytj4PES09jmdonZejBsYr8GKAGQDlzMCh0lgoVhR9J
68mXrb0hGlC7MbkuVqq3H8ESSZnVZrXkpPT+R1QmWaGN7pMqEZa1t4EFZma7oUGighZQG2+ZNS4N
R/sDnQwoJI68i1cXBRMSkVKQLTulMwATFlm9nkiu/OJmleH/54sDoMgNpjQyG0SWB3nkxcpozDw4
zuQKjl9OZ1DWrYiA3TThf06oo8NAhZG3H2HwXM8z39/KoW3QBDTI200T5/u64TTjHGPVZCP5zDzT
Gx/d+XIBXom2IPMxt5LOzvvhhBxaLLouBnEwRKINTm6s+3c6dMc71eyg6pDRDqTcqG7tZ88HxtLI
hgPbNYFdZ5EDWd3V1tRZ2nEy2iDFa58RG24RR+o8a5TvHsPWbqN1a7P3IgN2jLL7QoT2/+EvpLsD
fwqKHZW25RbPL6UWZRILjBta+SmgcvoIfCbd2CNuw+vT29uX+H66AQvIhM9G0uNDWY4FmjoZPCPU
jno+6i8GIW0rwdcLwWYcv0XFBPxbbwFdbMEZVz9JAS1PCL2ie/b3La8adtfnlG6CWEWgsV4nQrQ6
jpsBFEV37Ds4OrSQK3TZ2kBIRqW6D1EQA2Qw9CyuNqZSiISvX9GFJcRB1Tl7McgxwJ652Me5snUT
ujtzyz104II3LPw4a2CgbYMevS0CNhNFZ9fEgsJlO+bd3h9oWRSyS7FWqRjyZYrK8Z6sblRS13/d
vFy8u908U3p29JtnF8UZ64u+VDJqaa2Oow/porCgtdwlRomNtTM6OW7JQzBeumCyj9fHPdvoMS5V
Ip9tJpFKzrJRmlES6Ws/no5RmdSf3cLOgnVBn1Zur49zQXbAQBxLmPcdGAbm4sDlpzZFddMfj6Eb
20etT1GYgecmB6DKoeJUQGS6anBWfayRUwsGK3/pyqR/Jp3A+SO6sWl3gHTiFoyUlDc062czNDeB
jxvlDdOKCxjt/bSi5Zrycr0YiZNyS/deEFgHyXbQBmuLFttzb2xm3nDci4dN3MPcdXPY8GFqez8e
0gUVEUg5HeU4Di8Z/GpqyFpbhZtWWCrfdWVq9Js4btMeTlkGwgRkU9rivHThKA8q1+7srOgfRZuJ
bwQ5my9RHmt3Uev5iFBJJKMSjoR6XDM5QIR10izPAXzm3mufph2s0TimAerVCaW6eLKnnwW0kmRb
mE1vbS3koh3QNgWuTEt5F24UpS7e7Lk7Ae0Rm/SS1ZeKrLLtSpNHIWL1qVBk443CbZ61rjf/W9uP
Usc8UeIWxAoyn0oXywXKfZhbohyPSNpm9ElidCEdb9u8aT248PXishCmj6qC/fjigbYjJdfQ4wXS
yBf/nsi+mraWV/qfEbcZJYEZjfXspG2YrssqK60b39alb3iODnFIvkMxtUxDGOMxJKOqhSlnZ1kN
+aBr851jhqN/Yw966dEhWkIPNdfuEei8f289LE3YJSUDRVirdpzzDQQOFJor4N4eeRc35oxLHwp1
cyxsoFvpFy4HnOmcSQ3x51inVjysVIYqv8dfspdJJX91tmq/2YCu6Xr6ov5VtW7dYEouxxOSWf+H
M2h8A1Fix8kuSS3CyvF2et7OkkFHE1/z0wdEbqSQBpOAFF23mvgKyap9NTNkhy2wSuLGQIiBEPSc
/LNfTc6jqmjWoULnKyqmNvxYOib7U0kl/1S7KbESoUQYu3X0FIeXyjzrZ0kkxNoq9PpP5nFEKtGn
7wiV4lSfDy1y/cyvT1kYEscZCIuIEFW8xmacPNdtO/5CbQD9SwVOv05DUiVZDKYv41T0J1uv25eJ
X3KXCaPKVgpA+QaSb7zt54jpOMGdHvtMDU4lmzsCZieU2Lq+VklHkQ12htoWjR7fm3yOm7GMnM9h
GcbrKorir13Xkchq9dmnpijFvZ3GwbPRtoWzdUli0VDI+dGdYQTalwgU2kEUhM4dXEOS39vkA4oF
FO33dlS5L05Yy3uLPu+zZpRwibj97c51nGHfWcq7C9KkBUXlevd9aae/y6D7A5rBffLGSL9z8lrd
QdBK15NXwxqzCcnty2b8HruwaLOu8kqiXMp06+oF83UX8mfgTrUEFWoqW5dtrk6DaLp/+jZI9kMS
YJLLUvUdyXpx39SeSe6qsj1KvFI9Aj0zHoE1uvv5fVqbVkyqY1WWat+7Few2R3b9QxhG4T4g9PQX
aevTtBJ+pG3NxE8/lkKy/b3++vvz9LRcJjjuMYmZc0rsEsNCu3GkkxwZx2ZEgc0jblmYV/z6Wq05
BQu1NqdKfjG0YlDrokq0b0QAursoinp9ZVSeXJvUYB8g9/nTIZRZB/uelGH0rBOra8ifoDHRc4uo
B2b9c9Wq4SuoDtNaZ2TAHqzOV3c4zesvhj7awUOYB7I9xUYr2GHn/bPXT4HaemYy+eswqciz6T0r
SjatLsrHVBr9B08zW2CBgURZknWZ9ykmqq1YGzVHy3VjSvMUi7L9qqrS/JT5qtyPeoSHcwrLpNzA
cMWcZnEmBEzp90O3IQzQt/FMmGmC/ZxK36pqdQ3ckkufdFcT1PSVcEwmo9x3YejaVhH7BAjZzQsv
pNYeqHqP47EZ5l1H7wyoJAg00NdFU4QfWiHHbG22TKMry7aL363RANXSM3N6xRMTmBShZgSObw8k
QU12yy13i7jeuk3avaAKU+3GmCY0y3D7+kcWnvjVlLkTb9qxH15F6VeHTqTTg1agzQTvZXjNwZJu
9nHO7axWY0MRZ+UNvV3tk971QURH8skcx2bc3Xitzt8qSMCIn1kw8DDo82ryV/EUyV+rRMZGrNMU
e/hTpCfZvqU3tMZtoK2lSiTWOUySelfXN8p9F3a5/+PsPJbcVrYs+kWIgDdTGIJgFVm+StIEIQsP
JFzCfH0vvp48lRSq6J5dKxIgkHnynL3XNoiGNXELX0d37/d+EGe7AkRySwBJb984CLdRpvavSjPk
FIKqE2RIfj+orP+yadG+BcsCzci9Xvnv1zvnZWGns7slBe1bgU924tnfqEt8Ry0ZNfz77v55yrha
LXGdQg9AeQGj//ePmzKymoxh2pN9UzbjxNGsPWV7Pn9e1FJ+XtYhfXSc0TnZXm3f7frSPzKks9+k
uhf3tTEu393Sk9/+/aX+LBAwwjJwv0agI3p5L7LvnNrIba9DTtvW6WmxFSvGW9982N35oyeGkJyj
IipWXBoEt727dvZZLHMgKpNGm4onZWDPGbaSftOGFanLBMYgi7dM0XBtMfRXw8asn1aiVcK50cn/
ysB7FN1aHq7lfqCUlvlBQfiurU5BeE0xoWVxPUMjgH737JPvvSlC2WCskmQCaGrkRa+Ad+Cc6/LH
WrNFtDeZ+Mqi3H8wFv7zMeTWG1eD0n86M8a7LlDqidFap5LfICeh7FB51dqEKUswFA0TTtC/f/E/
kVpcKapljhj88NdJ3O+PIcBBQM4WH9fpPTzc2h6NwteWmpwRY9Dxo4FeLWpfhdy3+E4O7dWHxeaO
vplbetzm04s6EJMUDWlLYBOwxhHQb88LE6X9vphn062r+4oBnRaXrdgrKhOZ1qG2j/bd7FUN6ler
cPfYtod9j/59cX+9lRxVEeiicEDX8e7atH1WlG6qEsIbMBQueppGeZnmY1DNdt79P54ZbCI8zxA0
0Rq8u5MNm042NV6VCKmm5qGeZDXf1po1ecGOQGG/o9qn/uqcsu9f9MKrrfDfl/uXtxc5MdoRqnuE
c3/YBRRv1NTGahLXXIlB1HXFUv0GPPdH4L2/vB0IcliXGVgi4npfbzRshCTJ9OCyWqWIbdFBTRjV
tezPKfysPOmWsZ0P/aCNxW1L+PQHS+dfflZ6EIisOF9cWZnXf/9fG9OyZugy86lMtKn1fGs16kTU
ZAWRL1l88AS91whfFwKWQcYstLiQp7/XIBWZSk9W4bOk7FInbEa7h9nk5gDZMDCu3Wm3nNwDudIP
ca4WBHsS6UMcBn2KjYpmGIFdcBqZ/X63zPQEFA+78+qOo+9qs+cFS74v1ud/Pwd/TgCu0bbIgxEw
8vvQj/z9Bo3zMu+b6xaJsrU7P8cgGASRNKTwZDJ1fd30fXprqjnLTpNazNw9deiJJBTSDCagVA/a
hOgl3MUwuBczE5l3wnq9NcdUn9LFV8pMi6vJTsuI3HjTCzziGpe45793PhmuCIa5rmtwm0U+Hf99
aX/76dmhsWIDmrxK6N9d2VYBycqNKlHsej9N6+ol0HTrhxRN4Qev898+igec14kF5NqF+P2jWhz2
XBvGJ46RsKDNBU0sEbaM2o4FU171g5f3L+8UvTVigvlEDBfvfVZjsTApQgHFjjPNd4NJBuU4D/Zz
vzWXXDPXo6EbK7NOsX/wNv1ZakG/oAah0akzv32vMgGGvEG7EWvi9d5laOcprBrCrbauBsdta/UR
ttZHxc9f9n8omhgfKLj42PcABlNqRl5o/ZqUSyNv9MHdiOs2lbO5XJEI2/zRdv7Hb8k+bLA2Xm1b
4D/fx/HuLowuY1LcRF8Gce7lXjWo+mZ5662cnj+4oX9WdlcRKBUU6CK6djTwfn9y5rrr7Za0X5o8
eu4e8nL1tJfcfN4zCzbvgqQi0ObWQGeGZMkKHQYAS+jVOb1UzVs2EABz9jbpq7V88M3+uO18MaYi
17ANfmjcQ79/MU8pOn0bFCVZFLUDWNA3kZ4pzY9lLuTZXkHy/Ptt/eDz3vebprTcEHSxygxw4eJs
Mu/JM6sPbUOGTakt/4+J1v8+Ujhw6QW8/5WrZmAi3LXZqW8dGIeyKVqmvTYJBHXzUS7Un21q7iXc
WYYr6FhQw767lykHkGJwehC7tn6N8yxGf9WEeeO5jRVgSbMCo2yfx6GZkfRgDSUtXvPdTQFxPlUV
EsM0gSFvfXTLzT8H8DYaYDTP1/ETZc+7FTIdXfLPtBxSV296y0ECjQrox2VP+kpxEvWiHs1DO3pV
vDWp8WNb63IHJq/XCmFzdfZrLPT9M2jItT5dpXZfhBT9cqRW7crjNlr7AyQ54kq3xU1l1Deck91a
FK/bmIvuYAid/WElseoKjQSWGiL08b4RZtDdCeSFmd8VVivDEtdqeVCFs/1SkVWsPir5FRsLcKgF
5eHQW0wFK+8hrx3FfXLWtvzazeX+LBU4s4Hdcd8/6KG814gy68VDyGGOQS/41T8ctdiMss7drDRx
6BhcvDEiOpeuIsLtEpafu8vyaNmreZiWunxau3Ug86SZDlJ62gc7wR8L8vWbcOq46mquIUDXneK/
yhul1vStkUua9CMMC/q4S4QqbvVxJ6mhZgF0TrNh+mCy8V6H97/Xf0UjsAexw76XKXDSzLRO1dKk
mo0+bnYH9vlO3Ipu4ramuTS82OtoH2AC5ESUlpZfqtCsjFTmIZfyg0BohVpTMQPYLURR68NHoKQ/
NkheOIyIDL/wPmFD0n+/LZbsOLV7HYjpLm8mP+sNZzs0PUANvBjt9lnNsuWlMAf9uzkalCP/Xsr+
soMg3wB1fJW802B+97rL1iG1Zhiyk70tRN5o5SupofOb0mTr878/6S/Sh+sHXY2BlLj81bs3WAMF
QsmB4KED2XwGl9AHkOf6m9QbRUkChAIehC0iBLWtRjl+5xNJwNkH78P1en5rKV4fQqIt4IVe7/l7
f1LeNhsSQZEmljD080BOxc8FgV40bLhnU7NRPo3YrzkA2EpB1ImT/l+bMXw+LgNKb+CcPEDXl+S/
XgIrL7Kyn3ovkatiHeSkqaXfpcN4Iaez+KDS+9u16v+xWvM51M3vbrjU7AkDfZcmHGuuKGjPqIPS
pomuKF5xb5BTEuX4Y5McYmGwr578YJv8217C9FzndIFegc353VjRWshM44t5SVf/2lRCfUArEKCJ
HpdurfWa1XXp2w7assUsVIyH1RbMCmHzrbRdf17c7KwRCP7vx/AvDzxqjasjFnckY5x3N0WVGwJg
T0kTswFt5VPwls9efiX06opS/Z+N9fzc2JCuRnfUNtTcv//cC0lzkwY7LhH2kJ+2oVdfe7Nfoj6d
q2jPTf2DJsvfajQXYQgWQ/BvvG/Xy/+v52sjlLvySIxLuqoSU8ysA2xAqaPh9B3NLXvaG4o33yJ6
bGVsaW1zDf+z9T5Qexfy+JhJ483TGZX6si7Gj4A5f9x82o+MfYEuXGWknHN//3YsP2U6iZmnv3Fd
RGJE15T7kIX70H3kDfxjWeWj+CBGkbp1Vblfmwr/dSP0WSExo3ecZHeaM7l+XnGpVbtk7KLbAUuy
cmHKa350hP9zu+Vj0S+qzOxoA+LO+v1jMyubG4/JTLKvRtUenKky7pFKpkSJuFNT+AJkknroGbj/
MNVdMXz0O963mp48GsJR2dwg1dfmo7z4/3Azflv2+FpIF1UbL8RVafrua6VapWwzKLyk3lulC0aK
zOWFyXr1lC6W+2XSKsJgtnLrrWiaCH0PSm8fTvlk2xDoCy/Nj7IfzEs1Zc25UF3SwUY8koFW9pg6
PWocj7Ai8iFI2h3WRwYt5knrOvkRBOf6o72/jCvrGTgL0mB6Ub/f3Y4AsjUjHj5RmBmQro2W1ScJ
QPnIofC355Tyl4UakR7v7btVGrZC57jIQpJ2rtyo6MDXtQS3fQPv63ywIfztktDiWVexGv3y9xuS
Rbu3caqMX4aZjRapbbq3Rx38h/bBTv+3R5NWKKxQrJ9Xne27+muZ+mykO8jKp0wEZiF+RtQjWztm
CKMGiKpLkJ3DPfY0+zRr3jVnbswftGycDmUhnIf/4zrME8lRDWsmihha5u9WRo+pcA7iwU1m05gw
Pi9NZRIRvYBXK9V9/ugX/ePIRg8CrwmNPYILeRferYs2K92gsF4mdmGOt/nUtsdinR68ElSbNy5l
8u+r+9vHudSbpGy6eMPed6oodXOsCCpSK2VeA6WZG4bEsAmLhbGZXgj1gx+XYu2PAxJTuaurBjUT
DQEu8fd3Y5hMhbxax04AXnY+2xwC2HT2gmEfvAMZNfXN7mWjT54dXepBMW8MJzs6e9eeXIbrk5lq
R7fJjNeWMd8LnVjWgJpMu9Rss+8SthTqSXEcN9QDujZH3Yp0xqH77bvE4FnWhtGLqbvIFevSNe6K
lla/h1SCVHBSHF9OZuIKCG5tD/ACO2C8F5yoDLcKIIxcNr0E89jKb9XS3qwm6Vji+sMgFysDsZlp
sJn786CRmaYUgaIvd5tdDyHl8l0HoVpVuu11dLejQidJFwINgjI2x2YUXiDS9r5RRJK6a8g//Ykf
984V5LI7pNY0+hR3QCN9AkH5NOJ5DsyPvleiqSxCCF0Bc9om87C1CmipWWce+TL2r6YedRkQ2DwK
f+w75q94LuhL29nEPFlVeXM6brfn1J+m2VUe1BmUwapX2Q9qj6qM2JqHSBuIdQ49qSpJXpHxNlmt
c3CGpTtqudNwlUZesx+LrXjcin4YIzxbdh8pRiH4apxi+zmtbkjbG6NaJ7yjHOs0BjI4BYZXyZjp
nBHuEHfj0mjrQCpq+2nNbP21SFeDaBGmB34tqpdlSr8YCsfBmhjOoLbnR3OZ0OUyONaXgtrYeOsR
KDP7EM5TjxTk1a06oNV529nHwbiaMnBp+MzWxUHb1yUyavWkuGacw8aL+qLtTihvc6Iu8zwESkLw
XlbpP9QZm/vA4CaBQFon+LLgdDDHv2OWQkwD0S8EmBAx6g8Al2NBKPvtNFkSlmL/uenn9jmHO3Zy
1aKOFxu8LbqW4sbeB+2UI44DFfZz29w8BiHZh+ytDvKX3iWaslWISBS7OBgZIcii1BHOtzYpcDzQ
3XpeumsKpmEQMInc3Bfk1p8UzmwxZKJfOQ7QaFWk64vJGIItVdU8aEfHvRN1oT8TKDzG9SbXw6hU
xWcoj3zeYn5fQBmH2ZVmlWIC+STznmdLd/KDU5TZwUCGfpZb7t6LzFXAD+SS+VQDj1NsXsCMUAuk
5XCB49SdgYR/0VGyHFywYS0P7KDdFVorI93Mt2cbMObraBfpy2w4bxkoLWyWDol16zg+pkBRb6fd
UROj1lxmG1b1qBiS1DI1H0Kng+xltmTG1TpfTxSq9VYCffu6WM54Bwds8FGtGYdceM7nzES9smc6
aXXAw7YxdNJ2ccMcFnN75KGv2lDuAGR9tSMdD9SIelPbcgxMeyPAroUzeWN0DRHMVtYZL9ZeepHh
tATTraxFNE7JBx11cV+oUv+kpLt+JKZD/BRa2azBNg9qYOt5HwFyqEIhmtoBRI/r3S+GYn/JdBV2
ZcsD+CiMgsFe7exnbbD3O0eZnXjDUvSU0ucJmH7kDxNG/TgfVTQLclKSFJNqJBjrHptWKN/WLjW/
osdgR4JMtTwgcVsPEhX4Nxf+/4sc8z0adKM8dMqS3WeVkT1mOqomPWWNb7ps/J4yaL6x5OzejrO2
3urZsrJUloSSaoiICFRfgpkICd8ciUArzKW+Q9VlhtgRbdZP4+uOKPZoZRkBQGVeICnJ9IsB3vsG
1Z8dTmREnrDLDD9KzvcT7LZePkgjHQ72PuVnD+FY6KW281kty/U0gm4Mh1lbDkbJcTuHUPw4j1Sk
RKE5jDY09M1yqnYSD/WWV1AOU7i3og23bIX4tlpbHdbptP8cyqIhHQ2Dtb522VFMo3OUrpv/sjv9
QmAAGFDDWs1PmSvriyG7IVDMYXTIdKzzX46x/8rrtbrTeGaiYm2bSLGtItrhzUJGdbPHdTeb45J5
iiD6dVblkcpUi4RliUfSD0Kp2MvPCk5+TvrFNgWo4fu4zTIwCK63qkBoXcdPnQF1x0DKKviAB072
1vNUCC+yyhbzb6uOs4/aVT0oOmwGa/XcLiC7DVLIkrHG+pz68zradGP7nnprxhZqLW2U27LDZNK0
Bxb7nidonQTMVsU5qdhsrrIk1wD+a3sP1K3Tseyokhmva8SkVfpQ+Ube18pRk6p9ZHywHRyvK14a
qU5aWBcYC8Npou+WbtMUzgVBegII2pkuSH7ORmk0fGMbEHPTlQ7RsCQGJ5bTZqG9iyxQhpWJ22JN
p8z0MCENLMtWZrGxtX3j/LBKdzxmuCJ6f5KSTQ1Yp367W+n+2duk/mVp3OXspKNV+K1ZeLmPT60O
QGHOx9EEy64oAJEVDOx+UTlEW0xaemvplXEZHWwA4SAylOJ7Zg9RJUZPBp7RY7kgObECwGsvj8NG
4nsBtoIxEzsjYNKSQMfUnVlcq03/ZM9KoZAFSbCjIfbRDZZeOCe9c9qjXXZViPqOCxr6dMx4aWT2
Pc/y6rknNiEwN5h2vppR8YAw16JlMglk5k3sTUjVNDdTX12neF1RAKTpz2w3+9tybmK0ztXj2hkU
EeDzD9hhPsM2aWJojNv30Ru/aHP1DK33FpzAEXGtxJUjzy3hPQifnmthJfksxxs0fc59ir1/6yfe
qxraFmF0elY+2FLCRm7t0pfD8MmY2W63cbR8hfxzH10RqzePfQbA38+XPNZK82U3+iSbeGooALgd
xbj6un3dhYQV6lV3zFfTYecQOvgglrZZNfdDXlVPhtwu/axsgQpmvp2yt0y53mRtu9EGohjnLVK3
5euwZkvg9eQ1Z1ooi+U1l/ygpStercJ5IVnvtUTnH0P9vVjWZPj16hYB51SEtObSBJJEaeotNF8K
aGpOzndWpsGlG766tfGEjszg+KolwmiJMDVCJc9vDbnLG9wSdPkMEehqTmSkK6XfdyoKf5k76Xfm
uAKLLgtFzcjgtdHs9M7W0ZeNfW4YPho1ETh5H8thJZ2sVYiATQ+Kt1a3edY0QbqC9C2gOMaDtD6X
qowr8lcbkhY3zwnkWj4sdXvIHet2dpGBZyUwxWn82uzmF6dWbhZEB/d6WouDjsizImo2d9wtFjqz
7dybgmK2X4dcOZRG9pUTuo5oVOsvqYEEHeZ3f2MPOCJXq39aJ9Krx7oTRwhasL7s2GjkWZsVP5/Z
a2WfOFrDbwzVGJxlYdKMcVtw5xqhMT7t3qNwOhs8s3OfD2obZs4aG4O5+g0EB36NJtHb+pPpLo+F
ZMEqmcuLBYq5vd4NhR2rTvMVC1Lcl8aD7JsnU68ORtU8sYr9qFsz2FjpKPp1RvXNT4c8VXqzP40V
+I8mintRrb7QhzCdkYyKImVjRQJQZZGls37kxozxE5lMpxFMWaYx1rs7Lv6uaqaz4hY/2sW+bK7J
KGY9NKn4QQP3Kbe0S6VQBYg0dvP+vi12B00hiNFaEkJX3JHyEs2e+NSL8Rqw7SLpUPMHdt+v6ro8
uuu8YPpw7YOGW7ytcxFMznxjziZJCXUFe4jqF3iRc6BWqDkrt98gMIbGrt+x3X2yav53REzDhSGO
FS+K1UeNdLniq4DDPkkeS/YO864n93Bq65DojMPqGYcJBGW6ere5U0TMvkKO/Zxsyopg0x3ZCZ6m
Y70P6TVQ48WbKBo8e37SsCCEdt7soWfxEFgbpoESm8kBaK3nb4XpYBjKktSzfzr7ENlOFnRNyXFk
OVP/R0PpwiNqu88MMBEd5JcOfAqEfe1hcZbYS51vpsOCbTqpG/Zy+TZOU5DrywF6YSARMdh1+WXX
58M+mAlb/8OkWxHpG7fz0jKMLWonLGqiOMy9PCubF8PxCdOpj5lqfV+r8ls+pXfgI++btbkgoQLA
zYE9gLIso32u5cErdTj0s8L98TgvuM14XFrx2VPRKYONs/zJFX04tYQrlMJ7zLcidAQjQvJ0SUmW
PFre4FzgS5wyrfxiluNL25XfSolFwOMI1Ol7iNyKKsU7C8UJadqFXZcDTmk4Be1hugs3nhzrSwP7
96raCfR+/QnHjE6ykzZ+b9QkvW5EXORm1HZaNNb2s9FhDW5NqjtUsL6y8DYLoAFE4k2BnOfaZ8KN
WbfIerbRNtlTILb0lbygH3VwxohZ234TVN3NWyk2vNcldR5BmZxJB/nNaDwVGDCKuaFxlMDjUtxp
TsrryyI8GZVqhtK4S0HXMZVc6p4Y+S1bYBUrLOD97nfKdkk7z/INongtRysD0unv0aWEQ95cVrM6
eBUnk1380Nz5aUEl5BtAxJcuKyNj2O42ORaHyhBna6o/jwaLMXXxT9JkU3Ya8dgZ5uLLtDR8E8hp
sKjNS22IG1PreYk9N65R9ke5keuHLe+fi9V6FDas+5ntKuzSbg+MWn4jUlv1hx2TjbH647hN4Qih
LmQm9dyOu8+mW922hTEFI8iZyCunI7iKY212Z7MYwsmACCVq8zzxfTJmHVExmw0cyD7Zyv5et9DX
FHJLcFCMx7rcjl4vEq7qrBEbp+LrD8qCbWLt8zaWmAEowwMza3/A00o4VihnQay7j7ZZ+L2Tncu9
+4ZSugxUlx/XrgktpcUaS9wMAZUdaBfhsTevtyn8Yl8lDzliwORESqe0/gw/gUJaWYmWGAhVNuY+
veU4pl4k4m9/nHIr0av2PKjAYlRGzuZg35dakWxTf8SQTwB6+8Yq7a+ddoBwNIapXD+VtWqEmesu
J6nPvxxNGZJmQ6e9A7M21O15WC2EvvZbOWTTeRknLbAczlGkDBDi3YqTfq1sa8/entLGuM2aTWc2
3B+lSR5EPTgyVo22D0aFPok29pw4WNVDTc6v/egdpEOTv7POXSFv+7l7HpHdHivRq75iME5TnNH1
e2HZJEuwkbVqV/g9NnGS2M+LoZO7mieGWdx0mXJWKWTJb5YRAbRWQIaAJHWApbDpzSPsvdHnzz/u
9JyOUFDJWFDBxQ00lmdv5Pg3mE4dzuTm+aZSfKZAeatHVoTKMe9XDxlWgZ0kVuzr8iSn22bZjo4h
WbU2Pdr1/lIMAFFqzwoqlUgCEqHFWM/HvcrioTGOkC9f3c4NmkY9V3K+Ro776AKLgDT3OaLHN/uj
A1jIAac17NmxFk6CPjqs8/kZE8GLrm+HijOGRXHJGLir/Yx32deAQGKjHddAcxYnQtmkHwvqaqRD
N3neHtyK+0jtuPn6iL1EmR+GUftZptkrY1zKAvzvQhSfqO/DVFiPuT5H7BtvqBHCunNVfDK7HlCj
WyHOt7NUthdJwdiOyiPpRXMy6gwK9k0mUs3Y8MbLOlVky+9rqNtfUdodqMxir1wfyD18lUbHsbxK
43mj8W7OBM2rMPmb4nGqluLWga0Fm4CTilpkxIo5bLyF14iwa6cxIpPiouyZIGmMnd02KzXSu94i
8cE+povyy23VRJ/KN6M3NY6NpRHmu0j6xfih2c1y00ouxpm20E2L+1K2N1mm3eVtf95G8assFxp1
6mVjsuzbWv7VcLo81NXsJ7LLm1EwgWwU997ZgHKZig+K5jNk9bivpkcSVIg5V91vkk1Y1vb3Rm9J
3ii+OMwsDxs1gwUYOND26UvWmAU1EBsyRc4U2o39JKQSTPvwmFEqga42jyRefJGjMifMXWlruCMR
fZ19rWSGml5LdnbwUId7nSetQbcN6bp1tBDw4pM7GfZ8qWz3aU+zOan0woUzws8J44vzx/7WW+sP
yj47bDAl+r258mjtj+amv+xzFculP2urWUbadcjYjM5LWw5tsAr5LO2qvUhdPuEeA9ZgNk8KizMd
p90NSKpNNvL8ZGqH+ziOp0YfiT9f1lgbjbfKy9NgGK3KH5wpNkZvv8V29aWzzLNLiZ7vejgbQ0Eq
ipU0auqF+pCR1NgyvDDsaJyz2FwK4qBktKaf5sZ57t2d8hLPUi/upLW8VY71ozTqH6k93alE9dwI
g7nx3BI7LvKDnHv4ghQx7rjSY2hkz0bohN6ocyxT1wun9ztp2l+MygxW9HXd1PC+mepNz0SHNI4p
wghz3xsWs0Uxx13fBCpxc/Yi6OB0xALvh32y3+bB+OrmW+Is3s3eIb9Ur6HiKk2YrbywsqdBvU16
XGUtfavW4ISTDfdDbfudalBw5UfiC5WYzNWLW3ehC9gbXX0Kxb+vIrDjiaJW0WpYkz+IjXOVFWco
e+1M1fxxJint+ngQM/a8GkVcDuPNUDpT4DnZRQKRu9IEzp2px4POEaSedb8EHt+52ZObd7RbnWe7
nmMn2097XdJvnxuKQS8hJymWlhV4k0M5oR9ZQG5dazgOYj1AuRn8XkU7t63e57J3431nDdCwt3dZ
VBftQZpWnCoZuSiKmdT2tT3n2VQxCOpyPei76qYwZ8p1JTJG41bXBtxsy6HomtCbN3/Eb0JDtbxx
KDGIY7pPZ2BMRvqImC9eiEHifYxNE7p3M1+6bTqVtXPGB3Ar25RHeovJUIry0aT/sQalo10KDaHO
atxiRYQZ0YdpUbJqTN2x2QjNgBYWGx5Gt21sztNGf71RvrXabF/Pb0TBQmIe5lve3zinv+ml3UER
gF3qLWwRkzmpemg4ZaR1d8oV/Zu5p/Fut2e1nb9orI9bN33q7KvPj78pR+d5oPNGPsihTUcWXuvc
DOvJXvcbILcRUsHLpFeRzlEFZ17MnPsoJzWEjZ1Yk7zo05TMmnrW1fKYdWh+TOUwVfpNu2WajxQ+
bNb2FizWfxgzR3Kmjmi3kgaOxHVnVpf5yNMX7Fn91DG9FlhOa6rvUmmL44ZO6A51HPaPdXh0zIad
pD7lJKjuDiFHzISUw96nZjJnPOSV/lD147nJtodJTe9dUi4XRZkOzZwRWdjP36W1Hq9BqrmTh4qK
eagdb9W8e1xLK7YNzFaevUS1WsddaTpRLgzt1uqHG2XxdOYIY5DyG14kKNyogteQ1hxIe3T7Q7nM
T53XnBZouXFh09ly66ggHltMMk57Yp94HggGuBfacjuaBQOTPZTrcGPVy0FRnEiXkICKWn2TferT
0MKzZvmNSXGJaI6ssTTA9HGk2Rtle3fpGDtCpONPsIj/4XAse9RN6e4LTX22WUralT7T2gSuviJX
KGgV0qBJUY2xACjPa7lF1KJKUDP4jeyU05M1GGcYa+kJLyvMtNzcA7c1Zw608CBqmTIbyjwE36P7
ZM6VCAkGoBwgnoU2RgOIkt22HvJbUcnjqLKeMSs5N3P1dRjX74MClZMhJd9AqHjDlfnemr1HWwJM
KejKF/bGe6U9dpZ3sGbetrZaT2a7XYQrnunoaqdeFq+0K7tbljpab9rUBDu17EL94s+7w6lTUR4k
0F8rq282neNU37sXwGRfMs+l/ZC1NwCPDt2Y32W7F8+GfvSmMs5pjDHXQlq7qvHackXLmkZbr5yY
8n+qeTDoee1Jro6QXSgoi+zeyCjUXHvS/XXvTq29dX5qW2eX1L/dsii6tS+lcW0EMPY4riUhbqOx
0cgF5f6l16DtrBV1/zCkNnlnmLw9ujCOetdv+kpp1h5Maz6wQ926wKJMmv7pXIIwoOC35UajsTYu
5VCYtDSHoNkw+lbKcFeY8rM09O+DbKwXs+1xSHpuGwzT2nIrGwonu33sROun6rb6jA0S12qoL9zD
NizR0nSHbF2sm9yTn3DwuccS0UAoDEGrzqaWJRJbPEhvu0FiRkE4d8SsMXrUadGHPGsReXHPqhSf
RzxxtG3VKmxU4y0VYOEtwif2PSO8UTmmdU37YVOs6Mq/oCp0DrsmjpVqPLgjaX61p7xupsj8frIi
uRLcpQzgY/s2WitVJ/tbtcOewpiWihWk7ANjs7SBYVH1FiNz12IiAXXhPofuiu0Q6rqvV+vbOhO9
J2ZyYiWAct8atZEEaCd2mpZIQeEcDHvgMOKsZxq0L2z4U9ijogvtvv1Zm/sW7rxBNgMxwiiNI6ac
F1swrexF+jkz+i40aXIFutc8Sg+D6mgpUZMPcWvlcVtsn4SsE6PIbt3VuTWpYPyl+1ZsKyhC5duy
q3fqmCUkmb8R1kILUffoDBLBZvX1fjPqyzeLYMdkzqvDpnuMoMxDt48t3Sf9a596xjltZ+0rvt3v
hFYFOR0Jqxrg4evdnbP+D2fn0SQn0q3hX0QEkJDAtqB8dbW3G6JbI2ES7+HX36d0N6OWQh3zxSxm
MRpRRaU557wufVJZduqT+ZRkYm0ugAyRmdPVLfXKSR0mkrPm906yiRNykNPuR6LUlQ3EdIhddque
fvcasbWzZa1b9bMBlSaI0sxblbN57JBnKXu8grO9wUNsLS5mkE70VkWX4kYpICQLg5PLnFsYw49K
ZW+JXb/JVNtqxniXN/W9YY5HxTyuNbNHCLNr1MlryDH49jbqJiqiexURMliazVYWySGukEgrDEVx
Fn9ABnjdD/ljWfMgRvER3NvqOEtTByVArK2nB6dpn9KOK9uzj1YKNJO3w31hjO7agr4TIC38aGEV
bFy0vCs3rM3A7op3tM6vjPuaYzNySIzE9GUa+8iR2gUo/m65JY76iQqQuzA+GyDBOk7cn4sEJ5rO
yHBxrus1iaq6TwBM6pule+fGGdGL0beMZJsRBvO+0pL7oYY+Ozu+0LCqqNyr2Az5huV12S2BMS/X
E25xU8+KE4VYmWZdw3gyD4NX3EA8+qei57KxafB7XX3Yy/BqhczHKizbt/noLhyn4QY2yDqPhtSH
D7sp+wUtA1f9MDJdymH4r8jpeHc6RhDyJZatHRSh2k7u8qA584fXgZlNXbTXrfybtIZsVU1L67sW
o/DYjN68Oh6CsFDLaoqbFJFlBM6qld7W0/sXze63rZftqto+d+0QvQ0X85ko3Hua9QBXEE5qnNY7
sM5TiLBo1Znhna2PiArdfRR5l3jRNgq0Tn+pWgzXck44O4cGAO0F72GmDhrJLasoqT9GAIrNEmpX
yhmfmiWnX2b4Ucz9fRrX18Ka10NuTaepMAHjHWNYj5481lkcDKb9T65ILlX6kesqwJzgNMXPpYCx
jA1EyfxNO7Xu9Kon85Zk9PsFQsc2nI0ne/ZuFrmc27k4MMXimiSGWMdDz4uizYRN2+KVW9lqtW9H
82aobQkmUt3ZIeprLZ4DOOVYBcEAiER3M7O1fcPWgmLOtkygTg4h8TXMTxyELsm95kXtXsuV5llq
V7nWi9nEglDRZc1A6JaND/MxvooHdR7nuPcjq3Je+KNUOd41BjkbZerTupxZqXqGPjU05H1W0QDk
S1itS8YnvWFQOHgxwRVlvifyfRNP2rm8+CWaWv7E7VevikRtZLdcD137jeSKm17XXiyYIyu5qNcl
rs5R2t/0KrwmZCf0Cc+bCCesvtdF/lrl9qaZ9JsFmspuxnxIgfSP9MVDUbZ+MRk7xC4bRJarRl7G
BYvW+c7y3iTGHRnJVxHpSTnZlXY+mVTe8x3RfZhTMR8vUYXkjMsAdwDY7Dp+6az4w5lAJXVA6qeF
oVjdWzWJh14wJebetLo3u0ZiwlmLC8I/aokxJNa/T+Flp872naPTcVveddQ061rQBxEvTmKHWfG/
NqHP1bdj3iTg/7jb3it+0LLcYFZ2SusomD39XcLy9JlErvqo2scJySxZcjMjGcQVYHxmZjkAErt7
BUOMD138IzWdHgvEoGuxHQxNkLVEvBpWz6HaMGEK1fvojXeFW9FyInLGImxVqPGsZoGbRPgxdOOz
7NonespjYaugRaBH+7WPUrmXef9gFtKv3fngQcNZpZPaNnMFH0jeI9/Y2th96WF0HguaDjc72JKu
JgznR+mmgVAY+EWxeJoSkBanB6CwgiwbMXzGyQK18VVvew8ckWvQ2X2r4qu+1N/bCxTZKRiEKh72
sdHet0t1J9xuH8XpLhRzIMvhFC0qMPryLRL2gaB2wAG5SSvrpAyc+br+WA/GdhxoyrSBTNeUajds
LeaRyTq2WmAM3E78DlNI9Ds/dMIyB615j03ntBhlYGrTreiSnTsBF7T5qasMaHnGzrbY59CFzTI8
ESbxmLr2cbG0etUmFRPSWC7+lM/XTV9s8kQ/eQVDONZukXVXAzkmEB0OUy/uHG8KnNq+j7oECBkZ
SqY727YnaHUo12GitnE8nOhPfBeV9Bh3rAqQEvBbvEdwPwGpmvqcvkZtU0YBk635S0wEox6vo3y5
j0Iz0Hsmtnmpeb6D+xLQa1BPs+/mxqOIwl0RVQdrTjZ63Vx3vUWFyunQtF6gWRzm6VwEBCTjA89I
oobqomnWxonbx96ZAUDYbE3XYzFTHPM5utEWqhdIzxj6NjUjAUUaYbE1Y3Wiz10PqdxNJMgKQ2Dq
RKZvObCai3/ysKNOnY754t5GJE+ormbgNfcoahkwX8aBHQ0u4/VDYY+P8DFOdHT7ISHfUlLKxEPn
V0txLQYNAXB6KsZlb3mqu7CkvxcWc96yOPEj7r1cO9m9vc0G5soOJEvSyY0TVnXPdbrsS3e5wRs+
WhUIC/q8wtPbCu9zBQtj0O3NpBAkojp6iFI1rCJl3Ro6ga1aRwG4VGdtmram0n5UVfzGFJdWG4ej
WEGMg2VLrqyZbMbFAI7WAWqZIHJZbAyt1TYMd0BI5mU61JZzt9jVahZmccppHuQ0+qCYuzYVrDLN
RoJgsUu1uNlPbnyaY6wA8vk89Bf2nQMYYZy1IbnF169cGQztK8ugd4mf9FjsUz5nGOe097h6kPl9
7kpCBS2UwYUavpVGFSydep2WfpfpyRlkwh+y8B47F5+iejubA1PU+HoatEBPMFR1tVNmmlurtc55
bvro219M2AeZZvjZYj/V9XxqzXzTjGITNVTbsdb73FCRP5nOfZ6aq6iNbgfN4CNUp4ScpXxYvhG9
E/QE7kpjdM5qGo92pdMHts51njV+n44bsC8uunTXZNSFLv2G3WpXdgFOzVp7EKk6Rzb8wtJG0lWN
jp9RkNJdOQeAjyN0634HymOAyQ/MC5P5MZd0Qlpm71UKGjw44lspdGOLqIqxUJSRk9I/IRXdhp23
7kS1+BV0hkBLqsfFkmcxtlfuQpNLEEzQ65XuI4feFp55ytwEZfggxNWkc2sv4UMrAFhcrTl5LV2N
ibagUdm13Wt4prEu8KHQ/UqGN3Smu0RrDiIptr3lfWvNZO012rWUaWBpIE5xSE/trXDUORVxHoN+
i6ewmZ+gLeMcNgzHvIkeIic+h0l7nHL10jP3dBhogt7dooUlPLKJZ9/I2nvsrPYQvNZZ3oCwQjlK
I+v75MiDbra3WeRdFujO4YpkAorhXYh7ADnU5N/Iu7qhlaIUglixcnvtETOMPRriG36gaIXTASKo
eOsgIfG9GQ91cemmSivfYBdIGZWtowSumlanCBroBbeRhvdUsljfQ6JV/daGqylxWpliMp8XYJe0
W3OdbdvM9AlKIzNYL45zO9b3SZxszJRGfSLlOVqmD2y22mBwsh8sG9OHmXVTzXZgOBpBheMyA/VR
i9gW6wkimLlhJj4+zRxsgbV0CYJ5tXaTVsPdT+EV1oztSoPbsV7C5Vob6pu6YEDnicPYiQ+Jkdsa
L595I0mcLke4bZaxGNco5g6xgvmBNXyCcN3eksc7QodlZD66KRAsKo+gAcZk2xeBOcd3elm/uEqc
1MKwcAIfUv0zmNZbb4mPHL7ZmWrD7y2VbxIg1hNQT7/Gk+tbXWGX53Y3yASelg7SQykNTrfBp8L0
J/J4KTaMaT0V5XlgdFfhnLSWiXEG7SfCNCnu0NkBxTTGjvBwqEyzpQdaEW/EmB1M2XTgLOmNyICM
+jbZmeNgBlW57FXZbKBVPVmeaa1Tme0ar+Hz2fa1J6OrSKtOzqhqSAlc/jB2Z2pAwIskl8x7Z9R5
KdnsmxDYeR3P6bPuTk+TVvwwG/NdVwknZ3XbWJyDphVuoj6/W2R/m3XTrhL2c8NEGBpCtJ4WqFQF
AdqF2uDYeNt6TBqX3gu8Ub0Zo70XfftYkpDN4u3dC8/6XGMvAMd1E3rzfe79bOY6P0piuQJvf3EL
mpEJjNiok3irExV+yZQ3o/5unjSfvNcj4lJaoVBultkkCTN5nPUINsJrdSHppnP0mJEavRGtXWF4
jOt5TibDpoZ/7A+R4Cof6kdOBHWxxKCZVxcU0aqKJNA8vXrH08g8jeQ4+prUelZdNwSV1b1gPfmE
D3EYwIcwMO8ok00zVOmmCeNnEaltF1XZ2pvxm1sQhR6Xwd60VRg0LbwOYmN6qDo0AWGPdD+8pWep
YYjq71AhD2bPOT1groxld/wWzuF6NIsdvvs7o83+ESBEq8VVztWSQYCuwzQoKZ+3MUEm19mQJqsG
kgZKx49pmLs7aB47kTeSMbG4b9jR7qivwsJOD57WqiMZFfmhkWl2iIYYh/RZP7ttPe/1rnyE10QS
PWxw0P/rfhofF7erfRFOJQ0OiJpw7qcW+9bc64FMZvDzMr8hJ/2GfMirci5KH8XosYyXcw59x4+0
IfIjKRjvdw+ZNfNH3YefQvckbgcwAxAmWWrdGv08M6gifw4VCuraaN+Ena5l2R5dxplwelb2GI9M
P/FfZszVQvRgFiz9xAPnJVQXHIr3H2V2dMw8dbA7yIJVaqUwKEe4grP3MHfWLpUukxCZ7CpN79aI
i6hVLPNdi6t7aTb3Rt9Oa2xGEN0DnZpdqwJ7TNwTnhmJ3yfxrQcHvx7jF5LKe19S4aRZ8crJcjcU
s30FC9D3RpznaQfvhwLXUdqO0Xdd0GKaCb8kB3AzA6QGKJ5SulImiZ4oZoo0tXwDtRXYcA72OemX
OwHxtKegC1swIn0Ev1ByfiQb49mx80MJtT6upgN8ZV+fm21k9ASrgibmvb3OUhlgEzRsHGjueVhu
k3wM+th7JKOpPWC491TE2VuWjz9SD0qdGL3DMkL/SSkAzNl7ovU6am6+91rmiDA8VzESKK8wYf62
t2k1kP7R7+LUPhSW2UCkGK7n1oQjIdei0nKKH70L8tJRgZNXCCjj9Dqei01luEdbz7dEpX1ktdHh
JeTwhrLKDCym5kHqJpAQYr3aYlWT+osrsNkQxlMcGgcjGrG1VQGgHSRcLQIcjNVy13bL7TSFwsfC
6xjNcREgQw5PeTECKM9WvemwXrQoMe2F4L4WM1RgcW6nIaZmTKR+qq0eNoe1zVNY0ak1BG6e3qeN
8WxWxboYnUPhYqLfI17QLBNq2nKv4X2+YucAd1F7HJiySJ9Clkk9xbIHxZ+FeaXXfJ+mtXofykC2
6jX95DaAAqQfxxQxyMnNKZyD0gVW71xjRRwDLc3ClAWbMf52ySwnhxbaXTsZB6xysNVTquTiG4kh
LRaitoTbvzdCbMheD+qm9EU7B6Rn/khVfgwdklHmlvZuKlscRMaKENr2bhYZ1Y0wdrhifpdOSES4
TlBAMnqlP4oQlV2kbLhVoRZwOZD50xvDOXEE2HfprtwE8vWYMjFwGIGZVJqqHV/juvrGbH/k95b9
CvnVvWwKDjUJsthJ+/swF1ChDHZy7jqMbTpRAijrL3E3PxR0KnoD2872tghiIcnFJy2R/5Cv8g3n
88BJ+60QzYYIex8mSbvWw3J4H9Lu2HoR03pSXx5CY7lVgOa6Zmxkb5+aQpoPSlf4U+rXbsFEL2VI
d+TXMQPe/m5JINNPGZKESPDJZhmdZlt76oroNh6zK4ermSHvidWVBEIvu01RTedpDD8ma7xHPndM
B3aMWROGApudpqd85X2tG9fNA0O5zQE6ZzC76jQoOwl6KZ4oix6N1r2eEm1Pbx5vTGExys+xqjFV
HDjwrZiIhfqDYQOkCvo3Jpsh2QMZvwN97T51asj6XXsvrB5yFyEpxaIdtBa7lAkWfGpOd67ZvWOt
fdUDYUNO2lV2d0OAWepbCX1X7KjM72SJ71ZNExTy0xoeN1vFZaoPHaVLS9lqvuRRzXxowEHbKA2M
FjvKLQLcd8asrkOgqX3XE2Snz/h/hXFy0tt0p7jOEjOPEDDm20JUbzjEfB/J9j6oOXV9z5zqTQbJ
ncHWuFV9sQMueetzfa+87C4pYEqUST3D70sYzUWv3cA7Kt0doNLA9E9bT47nJ4KReFy8mJr12seQ
I2MnjVZLZLzasuOjZPUJLhlFkRFuCrJrhjpdz0aMPYW16835YbBrDPo1BpCYeJPalD92VvedFvm5
Myb8QO2HMRvWRT12K8fRjxAQ9+g3NxfUJW0bEYiofrCRW0IHZMXgEWoAyJb6unbkjWONFs7S8Z3b
yQYoHRUFxexJJDA0u947VwnIfDR8c4ea/wvsKqNmmdLEWo8yBnenIQj6rnmSmQFWWdocfT2gVE72
sJdFT5HIf6RGeVdQkK0GVd0xl92KsMKcJzlPSbfTRkMhh4eMI5fiuc3mfmVVgmZxHt/QlxBOx+oC
covg+NE/FMi51JzwhxpCLyDmFNF8jEMYfhMiHKu74r+dctfw2ykFrqj9vkrQOYW3A1Isd0mOtRsz
XkyqvVOVRyQA4b2Vh4NfG+ZrIjW5gWhrBtxFvp0hO8EX62S2xN9iioKpbPdhpA6eH8Lbdkv5OjfJ
WUs4m3ppfZMIYyCMVu+OYwca7jyHqYVEYWnDEe3WSHSu/dKiYvVlcwnNBLNBZunPXvTqVYx1S4Ow
5BK6v9Nz+2YMzqFro51/5lIK7LbYJI7rp6a8Q9sMtbmESJF64tWK4g/Z9nBPC2FtTac1TkZGekVS
0pIxNZLrUTS3dTiqYKLs3TQwAoAAjf3ghQ+YXJ1cp+MVoyex09wnsvgYtiE/XdXtJly24qa+KbP4
rc7wX41nWsYxr686WDUrvepfsnbx1ikgkcnfu2rz8rnOXVBCaeG51F95LtPxUSNwXRXvnagDD5yl
DOcfdtg/WJO8J11nHRIFSmmR3WqRcSN7HOZCuUsNfRvaLvLQNF3Z5O35pKYyLdZqa4X/n4BifDHS
zYISD0nYBOFTNUWHXjGAd8z6oIQ6qU7scBwKrAauaesEA4VSm0SwjIsfmsUxgKfMrrXkTTzYA299
5i4WQeNUBwCEF4gLzYplwO8LhUQzYhgo40EWI2ZZonrtWmuL5Jb3nKl914lr0zG2Rk2KzsQJWtr1
QUDoNCSDS7Hc0J0ElRDnKUcFJ5Yzbc+m0uwfcTP0bE61Yb5y3cQ6f5MDbj/fphD8rLB5r4W11kfz
uoqWoF+kE7A2ru0EPtGUXS2S9jmrIInn0XUaytPS1fqJBlVsY1f38euHRTa9ebl9bJR+2xvsACWd
Y0jTlTvxM5/iybWN0+TS/2qTSw0jZnpqyDMlzuFGEV7bCDaRUnXaUZnGcEJDTKwrdAdSAFZNJhhU
cY+tTUbsR8gVNeA6/CWSm58aLe7hpyMaAnK6brgXfacs70K3zoOkFT1kQJd6h9b7PI6UULlJ/gBO
PT+WsD8s/CqBM9jExuYX4kBELd5Bl60ptKPRoW6L9uWkNSsYrBs5GT/GYQhUZ5yiKb2aZvdJ2JID
pEP2MhGKuOFkz2FOxY0PAeDdreXeBEQi32mrW/MZD1IGvlpAmO1jVy23IjLg0mSHGYB5xR5Yzzjh
btlnM5MCmq0ZFcJB1PMrtP1g0qKDHZp3WuIwZOmaKxt14J1JyQR1qNB3kGXLldMuV6z+BDVKnG6q
IcY8j2t3lSQVP3Nm+7Y3HTy3uu4gx3ZKP8lE/6E55Xenqr5L0f3gUI62pjfs7bwD9qOLbuw7ji6c
hIG6qw/oYbc203QQxhMBWoGMPjR8x9pSW2NXDg7B1sjjXYQ6aayno6XlVG6xtncXi1zvLqjs/KTs
6ixjEOfUe0f7vptGbA4jAgoDyBIPNGLXQHGrEfhtldbJidLhZknEB+6Iy6qIR9hiWkHTowNFdOQ+
+hWGcjA6UQfq26UBupHRgybUe+dp7hrbh+dMMccS+Sv0oPNSNiez1tdELXHgsyj63vtoKkzNVBKh
SSsKiIM1IovmUGntnuqBMVi+Y9Z2NYRAk2UfR+vFdc94QmgXKvcVTF8fp8aPcID8WOFpjqATcsHa
dpd75Onr1GNOW8WE2pqPYVWcYJ7EVORwZT3WdjUxGq0t0EOdUSpjLkQnE1zk5QR4cEorzLBns8K0
2ToUY3lXsu/zqrnu6xHNsbqVRb0enAlorLnAqAnipWVTTNYjE695NWO4amcszj70zoNVngSfb2Lq
Hmbmu3InBmTqFUvCK3PQXHqN9s0CFiLYCIwXBpZqN3bR3buT9pKgw1qpCBg6c4Csom5867Pu21jO
d1aiXcXutCXdYR2rKCixkd8oZK0r1Wnf9RbiEgv+SdGUkxMPjzzh/cDwtWAZCT4x8mCcHeYZ3HUG
1JyiF2wDTlXJbDIx9XNkJEevDy8e4ZzNfQNzzRkrOJG6gFDdildyet1VnhPMVdgls8UC4+pIBzJs
0/F26dOBkN0hP7ip+eIVxmPdIWnoxb7TratZQKvGR5XRbmK9RQVS8amGUBrO7dp1ljUg4h0O1emZ
Xk6u3VG+x0hFvrCP+oOO3xI6rpymhScIYXS/iuo9VKN1B1F13xquyrAmKvEMtOeLYy5RmW3pk46R
Ff5/Nw/A1PViUIQ5ApSSzw+NkrCt8CogGJjm3Y6g3DFaL4hnAvpfXuLcBCT8+zP/4Hjh6KY0HUxx
DFwLPrkHpNVkyDpx5d6ViR2o0i2fmLgWe0ARGAV/f9YfX6qNnauuXzxqxGdboCYZ9Xqa3L1okR54
1ZiOfoOJ2m6IW/GChnDZ/f2Bf/hyMBiFjj+CIHP0s+N3o4u81ofG2UdYMj0SfzJRu45cDjXjpe9/
f9blx/lkUYL9I2YrWNWS8/LZ88iMqLiGlPgpq0Z7tSxgfpYG6c3OYwMYux3ubOXGN39/6B/cji9f
S8c8Fm8taPmfvD2kkw52OdXhHu14/ablpUJBWDTuA9M/D4s1+0IlHJFASoogXEJWXegUA+r1CTZK
M/ewhijb3qRSxnWluuQ5GWvr2SVK4jRKAsDxcwWCC0I76fC3M1JcpaCjtvaHNhbANljlggpmvfaF
g9UfTHzwBDJI+INpDzn800qZBXnYRp5qe0OauUV/MBmIx2ZUMK6K7l3VaPhLlNAXt/Uk5vG/7gmi
N3AbxjSETYjk5dNLJbspKwCJMWjIxhTICr2pZ1QaBM0s/GJL2Bfnml+WDQiObrPnad3wDLE+PQvD
gzEGB0HYJj3CLMXIXI1+zNYZEAlY10HOjQnlrR3sF4Z5NlVeI4WvlsHk+MTBHmwgdGy8RobQ+Jii
qcogGgL/j0teHJYaUks1lhajT+nE2cqAYU0DYMfLseaU+cCJaxFwlSMR+x10qgoeggmlEmc4Y5MX
TBJWhhV73ziuxHitiNzBZSGuPayUHDmZa2nIkcYodd1gSkMvOWLPSJYRTl8ZMQkYgISFhGY3quUZ
libtOIL2WgtIC5Nqh7ii+RjGobyb57h8rfumfgr1aPo+LDOMfXOsoud4TOLsq3P2t+VFsKW0MMTB
MUvq+mdL8pTGd4asFR+WqWqeuyjpiImwLfOugQbzASfQgOKRGMOFONAlna9HVcOE3JDuvAnLYjgb
XlkWIAP58jJotyFT3WzYRiAcMPGmXMuCEWacsU7CyOJe1msXv6cRTH5VTGF3dIcYXnyIdj0j65V0
3K7D+U5rPC8MXLSvF/1vM8KkKKkEdy6oERopBUEd9icjqfWoQHsDiHhtQuLITEyLikYoJlUlS+4q
u2p/WHCroB+xEnqQUVxa/DDVegCptiRQw7fh7iNhLdG2dkxSDCJyNe+eFMdy38pKvhnSzs9uriHu
iYgyqv3c1uHqTXOaN5sWGmUVUJx7jx0Lh+mYiQ/DrnPBpVd4zCPGQWLBjR/jLAbA0zQZqL6bAt4Q
n8JLwAun/uIn/f2k56bG3Z64I0cKLrNfr06DcHG+ayX3iH/cQ6r4Oez0Z6hDnX5htfabu54wgT7Z
tjiZ4Sn02doNW20DRafp7I0S+qcRl/j6h/G8k0tf73KG+evG8eAjlxONY0TMxt+P/N/W7s/H44RK
rgOWht6nbxpzWpSdyeM94wfiQ+esZ+g/6KqnFQzbZrPkc7pVJAX9/bG/X29coTxUekR4m9jE/fqC
vawZQ6gWDvbUxW0xkQC0Ug01XmFG0TnJp5QdA1Fn8/en/l4x8KvyPZmS8w8GZr8+VWsGtnA3cIGn
mdy07MUHx1bogCI7hj/l1F+Ycv3hW2LjZhNkxV0Oe1b8+jx7cEVSKsq+xDCsvTTR7oUenZWSzfSs
96Nz28aG9oVn1O8GmcLEHtPmAse3jO/6qQYTRtINEabVWLViMBOMi2w/5hRnygMWPHF5a3X61O+d
BOXtSaY5aFxZtHa7HtF8feUDfHnWL/fR5bNYrDGbGE2uo09vfBJ4I5izFHvYj4gL29axJbFHmlt+
saD+8CDCBQxpCEunAnU+vWptIYahIzp0b8+V6a2S2JvydYkC6T+HnlIV/ftBn1ZuLgq8HYbc3Duw
0gLNuTB/7H72Q6ilX/ySv+/NixcX8ZGXVGWJ6/mn5dPjGaMDc19WDiIng3mZJ1H12Vnb7EvHjXfe
OIy3Qzrm/7VkYdVeLMdYt0RX686nJRTW2aAKLe0uflfJDP0M+gdD4AvdHAmsV32xT353+OR5toGz
mi0wujQ/152DkaBmK6oOL35yUAPbZKa4suqxemOXcA1wErUM8Efm3DRQEbR7iEju2q60EC8rx+6f
9JF+HCp61Y37VAjv4e8nx+8XgrDpUEwsJ/EGt+TlZPm3DaQrsyzvvWav5n5G0DtYCDrisZgYF7Zm
k//nU/kSrQl07JqE3eMg+OvjZm9WrWLQsJdFOhCW4E4bnHa0tWJ0u10KHYKta2Wbtk7n/+GL8iPw
22NVjP3bp300ywLnwL7t9lkDBo3Pj7XLMsi0IpLuFzffH5Y3SQUm39DBdd36eY79650WoY7kPNMB
5Jx6AXsmeOu9q838XUrUig7VIpdSHGKrYg/GVzf8Hx7u8iW5em3CSIzP1oxjUtShqIW+j4cMIM3s
MfpwLtZlNiILo8zStU7a2pqgQm33n5eSpxvCdmlZLdO1PzkWJo3ULJWJZU+d2G4iLl8/SeFbGQ0S
sf/+KPzXL1aNxJj99iUdNbZ6G2rzfprNxnnojGSZrnoRpd+QmQ2vf3/Yp8uOLwI/m3acKx3Ko25f
/vu/fk5zaWOBksPdYXWu72ysKu6rCL6AY3OZl53E9qfqqy86u0/78udDSa659DoeXoafM+eruhej
2ZvhTk56+1xmphs/Z1K5903phMbd37/hp1Lt58M8l2B5z6ROcKxP53ETmrjJuIa2g9zi3A9VXYBL
eHS2LYB6VaLbdlGuzxFUldxFW/f3p//+fvkV2S0OAw/2y+dA6lJ2IclxM95PhHRVVwnTtyEAI48Q
LWOu2KztshM/2lkL7/+HBwtTMkPnHjc/X0MD8bFDvgzarvaceu1h1UJv4KJDQtbXrgVhKNsCHPKL
y+9yxfyrcuBl83Xpm9kn2NgZ+qeXnZfhCKV1Dnd4ACNt1SEtL49JiM3LF0OP35cQD+LSwV2ZHNXf
rI4LSyVGRbT4TpnuiK0OPsAlc1Iv+uYo0N4vtuQfvhaVGR0FMx0GLJ+LM5vRGTVfq+8WPVQohOa5
GxAdpVn7n3cGUelsiEvdQLK48ekgDw1N011v0Xaah28K16+2nWwIrJCevhrE/b4vLuU0UaYE0XE9
istZ+6+dH2IRpghONXdpytAeblOZTvQqi4Tbg5nPxanUjPAFnssEModpLtlJN2aCM/++Tj9V95cV
w0CeN0j9YFrYZf/6Maw+TJa8dc2drcENkxQbz9aAOhnbzf62Xyznvw11fz7PEVQ9rjQw3nU+HeSi
cEi5GBtrN+kh2YoG4XjFKkPsQqRpGceX+MRq+WrA+ocveRnMGTZdo2fz4F+/ZFeVOdXNaO8gK4cg
SoNLiGMCRyF/cC20IFs4l7TWf3+zf9giFKCeZ11KEWatnx5aWPYAN8GwdjUYBfhDpbBmweisnFb4
4GrlF1vf+NPzyGXXL97XgmLkson+taDixVmi3Eh4XtvXFV6PmKxD0uzwy8ChJb6FoTicRJ4Y18L0
yLMl3bX9RwcWeUq6vP/uYWcGe0U5N7nZGBuzQC7+9xfyh7P4Uqk6lwApk8bw008PZu5pErP53Ywj
7mv1M+rUihNkh5OJ3miANpMSi2g2r39/7h9+fRsDfG46ppiCs/HXF4OFtq7xcH2HfxVGTwqj5ZVJ
q1MCTYrI11UczV/89p8KpcsqZ/rMv0xaAXJjPu2qwpOJ06WVsevbwbv4QE1q3LRxTq7VbORR7OOn
hyhEurJ8WKBGuKu/f+XPvcH/f4BLD3RJa6Ew/VR6t1GPDU1tkszlodtfle00q9e8RLXnDzh3aRuF
twIp3wY09HU01DPhOfqUpFvczjodwLsbm30YZdXDiH7n3fg/xs5sOXIjy7a/UqZ3VGMe2rrqIQJA
jCSDwUnUCyzJJDHPM76+F5y6XcqUmXQfqkxMBklEAO5+hn3WVivQQOIa/+t9+u/wo7x8HUvtv/+H
r9/LCh1GGHU/ffnvu+qjeOiaj4/u5lv1P+uP/t9Lf/zBf9/E703Zlp/dz6/64Yf4/b//ffdb9+2H
L7yCysR833808/WjpQcn/gBXur7y//eb//gQv+Vxrj7+9ct72ReALK8fYVwWv/z+rcP3f/2yPtn/
9cdf//v3br/l/JgHLbaIP37+gY9vbfevX1T7nyxf6NU0oFSOoLX6MX6I7yj/pD7BebFWqWHqrxXx
gswu+tcvhvNPthfOEvYZnALJQn75R1v24lvWPw3y+9XeTPw2vvX/LuyHO/SfO/YP1E0XJlm7dr0a
lsp/4guLgJhQCv8QhfzW0WlY/biUlmhJpNREFVPp83TJh8bZVUP/ayKvQ0tWuviT7gA4m+wNTj0f
rTk96Y39Ei2oJZ221zbFYNzNkobeFmABIwrIGiOzB3Bsjp3HPJOa252vA3S56GZ6iLGQotGcnQMd
PRyAsga6Vrn4f/j0f3+Tf3xTZE9/eldE3hQNMGZbj6WfE8fR6upx6mvZTSb5Wa0GcNJOg1IrUoYt
/IFhy9mIrVfgHHUk2THe0Xey8opJH8bOgIPduoC/ysDn+tJaTOop8UPW5AuTzRb4xtEwSNRWTGmY
LL6dqzezRQ5cMblpT1G5zata8hlfnDZJswDTHJTQhx7NmEIEeMLOjGOqt51XhNawFb/WqBnzrbtu
8esJGrbJjPu+ROne1R07KO1q1ygq8n052BC+jFDkqFtnOYOJcu7sVGaqPN6yvJfV6jGIYwUFF/IY
Lcje4jgEqddGIRJXp13rtyY6xeYBD1e8ieMhWLZtYV2dytEP9WR80B1l2o65la+/TXAKSAKNMh83
1zqjD3RA3zQ60S/zX4uPI2cCjhvj0yF9jYzU2TU5CqxM6r2sqBjOVifAscnZLlATcCq/qAH6NKNt
3YQ8iHZsCMu14UEyhtZt2qpy5yq7LRenXSG7n0PiWbP0uDTPwzdC7oCNzz6VjYoRodI922MHWnUx
nY342JgodmYLmer6BIbEO2DIcpNaeY3OquyGrSJl0HSSeURtq+GYHgwP2Eb8Fs25xoiC9SFuQ9Lz
01VbOLsIHtxkV8PJxmWqYZ1uHEBdO7mLGf5f7xMm4KEXpCUkjaU5ZLp0LcCuB4MdokyvAf2sty8J
m/BASMYEgRYczaipTlmT7g3k5zNzuZvCGd4zk9SfUhq8JPWlDNHyyG0unwzaSWh+E2ZmlnetlbzS
aRmiKQP4NuPSbYy6N7fJSCWKQoy26TBZ9Yopf4prGJRqpjYHhM+GS5vpXdw/3LXfmFR9mw0WgtMf
bSWFQLu+TslZhmqjV9t6LN2MlvgurJl+XbThKcfwl4lMxrtb3NPZJ5xjCm1WWer3GAFKbDO2PwbK
eejUdc3zi6iCdp7c+1malX6GRa7PLMWzyjgcRjRmh9oADaKldQCB1nwxKR/NpDuKZ7nO/BHxijPM
Drok/mY0jaA3NG6hWL5xUtE5XRdmZ+5DBSS7HTBc61Q1HbeGmQytBjZTFPx1J8T/V4M6m9jfxSPR
lfZhRMv/9fOJyizvW5lXK90PurPc8aFUCt/tY+a5e/4ObQFtU/bfWiwevYai41Y8q20LY9nuL/95
jXh6E61s3TBtkMeGLHhx8+04KD1JldMN9e71+5WULT5azPs8Aw7ZM8rpxkF2iQt21A5WgTv2Rb9p
woFHReFdxtEyb5YiOIlbL964+C8A4nwETdUTezo3YjMK1s9gjrlK8afFOxMva8a52KZDgJwb2vSE
m6gvq0p8H6NZthgKPMIquwLaQjKWoIeWiSCgtFJvpCniiZeLX22lzK1nmYO/QeM8LsauhOY5mTAW
6FJClwvz7/gNPTLnwT/H6YOJdzmsVt6EVpkY35kwcMWXMlvzBlOEEULoCF1f34mrjhBs0zBcvDAM
vYphqp2T9XRlW/stUJKXmbPTG8unsKOyINa0qUgeo9WM4EXa2hcqS4u++VuRST6AGdObC7p4VJqI
DmvH56wzWOXxbjbl/lDm5WHUw2E7x420zU1atc4Q6j4H08YE8CXHVbkTd7uUu4Zuv2QTYO8yozBv
0vDUSkXrTpYNfoeh/3TdMkBqnvvEvtTr1qE5w7e0S68ZyZATvDALyDJcV3PWp0/aMj/GBU9t3lXt
C2qKBvDBHPDszLvV+s5foHOe8+qckahGc3WHgiTEk+BUrCtRXVeYrSBKFZenNO2hC8PP2IQqR8p0
7rsV5x2Nz2b8lMAoYUcACp84nS8+ZabZUh6EBSVmCKtiyhYGYBl+YjsZFFB9NUpmSKQyhDLg0VPA
yhCHeTCgaEyW+gUevL0jDUm2FqMdBN8cTjh0u7MUMyu3vnmp2gEgHTfiJlW0+/eLsiBNEY9nCa7H
SeAeRJAmDXatZAgep5h/NusyB814hI/wGIKD8ZmUafnUOBrbddKsqKcLA9MhzF/9pln338my7F2r
Lpe8ZfyCLu9t0fCkVTAyPLOY1WtBk1fXEYuuR1WjMSvKEAkIJZa1OLhomq7W0l4UcLCtf3dakPLC
+WT0oEa41jLGHai+Be/FVVm1PhX5m2Xp+fXh2LthltOyZ26trqfbCsXPRkbYNUOUctm1F/8b7YXG
ZfSZTSXN3xYV+IbhMLlDe1jaBBxw235IzUND4mz2+UNu2TGzXfHoWiazfzSIQrfLUii3JsqSSm7V
S2TcsH5rlkbHBGXOPCUT0oe+shg6rSWeZpZ/ZQLFlYqcgmNdBkckzZ2X6eajiMzKGXtfVWF1rC+1
gOWjPcyv1IWU44ioTa6tF7mqF3ho3Jysnu9KLEfl+mXWgnE/Qxf3JPR0uaF4zKfvQWaYmwbh86ZR
PsX2JOkY4dKrhjO5sRTu+ZDw1Doy1PamHRtPq1YeKSac21yGUiel3T2zcsx/qNyj9R5IjyO0I0/W
Dq2+2DilAFLN1uN00KBxghOnWzj7cJPHwxRb2HR3RB1Qi6YtM2eP/XoItroebWqYQid8Lg/wp1Fw
M7qu5Bknelop29jOr7KeXNPJfBEfRGkao1/OypM4+2hogd4q/dQeLjRk2FYzPuAAl8OHESkl+DYW
fBGoTJY2Eahm9nfHlrtVjmf44El+rdTBV2hdp7IxrcCPRx71dqdUTPaNzaJz+5RtnXFfGKlhItVu
eg8v4fV+8DSAitysP8MW33kiCl+/ChMirZ7M1ohCcMlEYaZlPeKAt/gAzxaoKjgPiEAi1/rGbZiu
wSvTeRyq39IJGIwIEcQiFP8VMVLFnqVGX29mHDlh1RHQoLOw1ZoNYx08HzYEQxfb6gLZg9b7hWoz
8JjIF6tshtPMXIr9KE5By2JzZCjoKWwfYvMm09kGrDU0LMs43RZxfYsvC0R8eKuAmxjp1loIMinq
fvFnxPkJ64S58fVoL8sjDfhXvDq0bR4id+jKetcyG+WLJ8xIBwLGAGRqpz60I8B2u3nDkYRxRJ4v
Qxo9KlLMdOlXGWz6HjQUpkuzsp+iidCePFhXatXL4/gzbtFBTtko1r6a2Dl+rPAdFvZm8VT062cw
Mug10u50xT+JrcQo+pdaa67twmnO4IbEQz5dav37HE3a13uAuY48P0bYwdYmdqsgrTtP7D3KGnKV
BHjRuqlX76GegW5cjwe0dUQinMS9zmSKOCTEpt/I2akagOgmPXui2LtAcS8IZ6RlY3c5Xgrcv9Fa
Xu04QqNS6p0HD8hNsLDzrF4/zov9CGkhOBYxj+5fJ1xCMfDHLJJsS7UQFKA+RK5DVffHLHLA1Dsx
m8b+iqHEg1xP9kNoA/uZJP0lmuF+zbiJ7JY8yD2MMV3ZJDhAkn/ArDN3ZT16lfSWvUo2PpdafTEn
tre8xX+gC4t9KDd3jQXM/6+vW1TQfrxuCs2oTbDnpWaK9/OP1x0Vjr6OgTIG0+unKsc/o1AAmJiF
u954X3KWY5rK2TbUTiKer6IeuCCrr+0gGFdRu+wQssKJwql6Y8jJrpWkG9Ui1g+MMd+TCW1au98w
E2lvRibTXQaPOk+jVZCqyMQpuT+wdAfXcb4PnDc7KD6vIixeovZvysLCJOun94pmkwq4beCgpf7c
tsErELJMBIYSFx8i25wIXQrJ6Yr1MJSq0dlNqBK31Xq95Ahfqa2xEmFDXbqIeCfF63wDGI256rbS
6O4Q1QLMOUjEkc0wlXtx52WlOxA9MitgZ25YmCczh1b6N3fux9ooklqsCOnJG5auIzoz1wLJH2uj
ZkHUu+B6BRfP7WLjs9c7aAl0wBaQFdsQkKXS9MNWbq2cLWiID2LjqGT70JvMrZRzdhfL41MOieNr
lYm1neHcvjcdBkQz9XUGFGXjD0S4F9a+FlnMfQEHMMYy3SvIQMs1Qu1mbZ1I5NznQ+1lhmJrfTdE
73/zdtcF9NPNMyz6iSrSPyr2PwsaR3sEfWHUsTfqEVpRa3Cl/E5DdNhiHX0qW4oJCLVwIw5uUSpN
hMfEF0yXRFwTx6EI4NYzRNwKDEp8WjMI1mhEELAgXezZqbGqRh5IYMD8NLKDPbe4wbbZYQyKbgfs
JjYYCknzFvuhB5xQ3dFWP//6fYp2zA/vE7EZzuM6RS86CfbPhptjh5lFq6boatfgw57rzo0GDkjG
RagTyGDh1YGUMhr8STnOTvowShBAmSYtPSWTnv/6atDF/PyxczkqRTLI8bgX6vpPFfgxxvsvVBil
xSP0e++E0S5eJDKNao2hg7HFL2uh0KFMM8M3dWRCCgAxWReAgo3AvNAAz+AcKbdLGFDXQNe3b234
70E6HQJdbw6Rzg8O7Y1IPYM0/q1NCIELmW6qQpVHHKBknnbDmLIIj4Zatrf1wlmxS2bWbVXZzBz0
AKvXw0NEe1JAJccK+nvdaTgfRF48tjvZCFWo0eVWXjJKDevRLJY/ZuOPdn6SG/Ce4VrWCxMD1hot
ju1i2N/wrek2sTMwErQWudcUeI3XkwRJdIkPeDFdWTmnr1y30+AOW2/iHC/XY0ah6bBpAprhU0o6
z0yaPSxkx+GLWC94THUEkZQ0KL3P/jh37KzLuAuaGBreejHyMjY73T6LD0gUGdQhvgYl8QhuR9AZ
cEpJ6pXOMoCGGnGvqRC9ZJIMlJi4g5rPmuwPCcJQrkSa2PTWkChEJH8jNTWMiO446iQ2dds+i0RM
1HWKQb9dEjIJtKhQfAKWSIl/W5ia5043XjVG9dzUolbaMjWVRQ6TZ3mQ+YkxdDskpcsWKxo0DdFT
CBVY506KEBiqvZf1+ltBnficy7NybvL40oQTClbbV805vY78MhyO5ul2AaEwlQsjQGtpSTWTT13p
iQwGd2yMY5TpMMBt4olgfU9hNR8TDeK+3UTSY06oPyjLY6gSAa53i4AbpBh32jUHziZmz6YL4wgU
dqWDFM/RucRPLRskjOBbMPE6+cA2kBFOyxdjZu9WTIcoR2McHC6KUq1SHM6ArFuyTRkxZ6PmjbxB
f/EszhJzikOe0eS72HJTC/uHWqq/gicl4Nd95A1luFZLsN2JOThb9PZuINf3oRQ/WvGAuioHTDIt
8bKxrPkazviEIrrfwnVhFBrMrDEazWF0YvZfiXxtaNNNq6B3E6cUfhEqFh4huFTebNcOtGumxLeY
MTsa9mCf9e8iyETIKg0Ms4r4VYTbcwNIjb1Vo8aYFNH1q2695p+ZvOC3sBkwLOApmkuCTEwhsnzZ
KV1dbnrbOogDxIy6u4qwfGus8Yuxpo3sKtBCWkiW4xjx10pb3RWMJIq6SjrFh64OhkNf1g807HQ/
0KhJhE3Se6BiqOTo0m3S6ja8EQrqki3Jh6ruNnNeBMcxao4Jdnb+oKQfeb1IWL6PyhmTN3+00/lU
we0RxQImGPaFpYc3JhIt0MuzL7JHpUlZYcw5iIwbNaHq4qBB1ZONJSznyofT0kc9mW18ooQVeuFY
92Qohb7J15xIrOECbYBU1qQC6479VcUNOY6ipHtR6i4CwE/qqs+ageUDwyi+yFASAiZC3Ar6g/NE
7noAMNe6ZeLcV6WxQCIPUgApzqs4BvqMHQIN8H3TObZvVGBS2y7JD50Z7yTavHt0pHy6mJz5lXFR
aZB6CrGiqFjqzYgXiJX3VLkdhrG4MoncZCtJEYufM5sRWGpRkQbiEpry0V5jlXiiXoa/41lerDsM
OS66UXyKMqO8Pr89R3xoN9ijmVPkwTgTbx3vNNAddVDsgXftFDksD2UwfT1do9Yop7a/tG8DROqk
eYvX8Mse45cJwwLx1IrIUKyYcGbjkUiQNqY66f4IfcOmBX4WiaC++iHoybLDWfCtX4Zs99dnHt3l
P595BImrrbGN5oRS14+RlVboTqYWkeXOMBHPhb5TgKi45ZqcdqX5e/8E5MBGV7PgjA1lOIKeEjc/
Ig+H70GlNovkc+CxlZWU2XHh4TznYbbnlhewSS99fGPG7fOg4shgtbc1ifd53bkbRGHeHFVnUTpi
5jA4Ljb7o6MQ2bX4eJrlk1hoRfSQpp2zXRNQamc0REnG+7Xc3lsD5eyiQ5tvMym43hVLwqUjn8Cp
1AoP+1q6s9b7DKB7pwAK2Yg0r2AAneMeQ1G4dkqKw8Vq+6OrL3I6KWdRhpomg6MTAwlFKW8mZXzI
8/YJa9MnkZBpBXWhmr32q0oscrCJcg+smAQIn80cpK5tzT6Kbyw12ltMGfcaw8pdJu1UMgq30Tdz
RXl6PaLWT0MfpV/D2B6/mij/962TQs3VFxVtJ6uZu8fK56sm3IcapG/pIG5HXOuUoZqC+G0nr8Ew
6e0IKkXrrn/zzPwpGGc8a1UbI4oiEIIE/+MjozggRNostEBj0KkSGa6axQ8MwYu6vXh2Mnv4bZDn
dwlcGvFmchp5P2RG7JBxQLGlgZL8N5f15+hNW8dQ4PLoihg7+vGyigQI9GQNIKNpJ22dSPKGQX/U
jYkKpHhS1uSecHSbjQzxY5IGbRbQwt90IwnQ/7SiNFkl1kOCREhLx+zH63Aie2myhQJwoyTOLk9v
MPsG0AcuCHOlTb6WSkTUEeYEKgHD35uiN9b+DOccyeWApcJ2BLYmM98noiLx6mVSDoi0nyXbLPZ6
9F2SaoAYWHTk8gKamOdDeQpSy2vHba2Or8FaoJFmChtNGNAzq65mrz6RuFJSuglNigqdVcbeLGEG
5Mi3nU2TQEnC05ArIF6HfZx0821IKTWOm+LU0dqMZ3k/YFNKhg+GaDFi46jAEO0VmR23QCSRYAsv
Khtixc5riTepSYJHQtVaobUQa3RUnfFttjrTV4z5ecq1Jzt8LQw4cGJTHVZkeVkkV0gX4X5sbCrT
XBilzecOBecGYf3rROXlK0+1il0GbwBoLhVyBec1xoPpUoiemdLhNBWpDPfH87UeqcqRAj0mKZ+K
2HWxfYE5poUQ5W2LdjHHN4PphqvVso9y7oOI47zOvRf0PEZiox3/QIynJAGcOk543Ipqj1jtq79s
2pqxs87qRB1f7A1VHD4aUfuKu8q9yJK/lmg1vM0l/G6KM5SqP6RwL962iABF29eJjk44sctO1Aol
ZtKwHPoqm4tVFTKAXp1LmTUllt2a4LZ1w/62BvgiZZPXPW8sT1UA7mMgUOl7boT4a4l5TnSMVJJm
31GZ6sb4VixI0QEVl91ihZA0RuCOJc2bttZvxfX1VvhmzPBq1rBpbdO2Ns5Af718/1xUQk6HQTSq
CYNZPtbPj8vGjpxwGfIScMja1YA+8OsCM05qXpL1sdHWOyRurTgqRJu5cugJiIdNXGW4RB/qZJzL
rrWfsRP9MV4ZnDGkaJu8/M1l//n8xITd5vxE/6trTGn9eNlBYcUy/l4avAeLbGPdaCAjkJ+b1clp
wv1kwdz46m4ZUOu6tUCxHq7qmiupnX5V+4p5bCt4FCumwvYRM7wVd7SWVCkPQ62nb77uEmvLvHPG
u0ovnoK880Sjlv7s31VbflKiUW1RGKWk9LCK1BmJFfOWf1CiMSxZ9AyvWV8tbObAoC4q5kWKGcEH
hGZRam0kV5Tl8bHbjRPBHkK5SxowKiH6RRJWPi0B198o0MRc2I8FA92UESLzeCBe1X8WsFsZg4MR
XGM3DMonUP2Py8zad7DZoENe+dSIptuOzn+CJRs2deSbSUIjJl31EtyZZWSjLUqcAXgYcSNR4JV9
rvmTOCBE+VV0MSurvR+jRPPmVRMjQkHRAlAMmVAwLUk/bOVvlM6UGv5U9qHkQzGEKvxa6DJ/rj+E
WTjjadJTn5wz8yZIGlp85XioFvRljjJ/qkA69hYtKRl7okhPdl1s3ZutziBhCgOuyB/G6cm0yiem
CJ1TCQ3y2qgNHCUMX3pGoE/i/8JxsPi0XJKz1i+T6Le8VII7pXYRBM+w0HxZrs5TVhhH+diFvXUL
DR8qhem8S7ga9pCjrtlA81qZdo6Zzh60AXpSPh9Vsi1mVpmSm/s4bEsfA7brwGnLNQfIQyf8yAYY
zlsdmSwoaQenHpiZoZaSS480duiLPGK+Rj+e7ikOFvsJX5NsVpRHOb1xlI7PXWqWfWeNd46+Vsjl
zjmbdNyDKAjOZc8FOMzvbORa+q4Yw71uFuFqxXJqZFZiiQcCDnMuo1kQp+06OcxSehMPIL2VDJy1
LhnAkwll3br36dO5OlDZVHIphx1Ju3epLB0bCa4mTofD+Jzb866jeho711hvjnGSgYsJOIeWO8ZY
bjoKaVhiIr+B4rPFjuS7Fk6+rfefC5uvPoFldyg1o5jFgg532UT+tCXpMQntu6j3rJFHUxuAOkNk
SXTJ1Swal7g7Jh1PIIbz6I4wTe3uC2hkqBimTYQLH62qDZbb52LW7to428e1s8MLq1Gp3dSbBfDZ
nM3HXHrv8kOdM8LettlvsFyAjHLmxLbxK813P7KKF4QTDqjXJw3gKsO/uJzE+UMLUzhRFLLjl6nr
8K7BNUIJgcFWxuqrctOc1M/e0G7lCYVOW12iafJqW2Eh7rnUjazcMDtWE9YX5vc6GW40GWHTsvWV
nGZmqm9u5uQGk7KR6uQK0L0NJBmyT+8CzFo/R0hYQ5e7o1ni4dNBBsyBfQ2f1ohzrHK2LH2rLtbW
rDFeddS9ngZo0+L4sACPLnWFTxMDSpwZS4fHt3hKm11+wsMAqWSIDReRMywM62zP2i0u0njPDj4d
vo2ToiW3pMiz0FVhQUJvK2agfr5dOvppSoY5ESJUvBSdm7DOz0rcn2hc0Uc3T602uim/vKz1N+w9
XNDi34D4eEH5fYASkukplkyYAqZYDDB+M4UqLVZjfJigLW3SSkc8geOrGrnMCt9YTe5jB4zBb7eH
EPkc0OeR4+zEZb3OaY/jAKFOgBVGesEVclvUxvNsRL9KLcbk+LuUo409F2zoELp3MTXEoRXi9Bxy
SRqAi1UKPwWUNkHfXtTutqa3gTnEMcpHH+oDntm9upPL2QXqtoet+GsWrHPYwXikJ+ypeETgpUds
WQ/RvgyUbY+RmqPW17n0Vya2gb8t5LH7UAVtbF8kab4bx9Xe6FdUYlvdKK9pif23mr7KugQaJjwV
FNECdG8W4P8pulWl9gLP+y6QwGxq5iZsMmBldMx05vMns9wFRXGnZvRfy/amkwYkJfdxENwWAAIr
W9nVtV8Ce49s7Q7Y1P1SRi8TWGenwNxGll3TkUDHUruxwaAFLoc8gXHgp3GNsDE6ADGKN1Kje2F3
mdU9cBqnieGJK29OjB+bLnfXsXJOuN9KEUU01XTV8mG1tNSwsBtetOhDiZ5ORQGtCHyhqiC6yHRX
foAYco8L+Z06fOPSpwA/eI1i91OvPwUF/kjWZ6mPLuRqPwv3q9MOoAOEBhZhg+ZVZ4r7uO+BNbnp
oD856oOsAYi6Dear2rzL1UVuJqRIt6HEku/mAx0bv4rQShkqGJjsPrWSbVKu+2cIoGJbO5TnCFWC
vvScJXHVrnnoqb8VfXpXTxYD+GDmx13XFafAOanNsVXwQcL3b0IdN1cQgsN0Y+OnDtLzbmqPDQsa
DCiSAGC/iCXT4a0Ljau1dKdWD33AbZgnBCebO2RbmgfRch9VyPz0+0V7n6R+Pw3N1TCn/UqMnrm4
EY6+pMOqXZtraPMkYFq2VOJf/1kzLz7BUwIYrQzKJm8614kb37Ze9abCVQ2JD+aDTHChIEu93r5t
tdgdjHajkCYvqrXLCvQRVu4B6N1iIhYFN9Sg9rVSr4ZC52TeyQqRvl1d8GI9IOH3W6Oh5vk2AImc
iuagUfDUTJ2Ig8+gSY9g52tDA5AqQb1jmB7KwUNObZtTXN8lQHR9UjkYh9mupk8tKYuLy/ymjzqy
h9aCbkvNzZAYtpWvqvECMATsP7vdcMCN0g2Cz7KGHMROAl9owUnWsr9PKgTmo6KS/cGHA3C0oSIO
RYqupGG+9xpD/XZ5InmGtfmswKii8YIf9J0yUhFHa2kuu2h+6WJvkFJPC6Qt6OmDNX0aFL8idfGM
hQqLYr/E0AwMI/DQej/2XKISYmLW5TLiDgorZXvVabpLKDsmSmyoTWEwFk+hPD80DLZvsITZ8NEd
jWE5jtLkoSFkjVEyzIAmNXvQ4xH6R/hOsnxXpj1O3PVOaYBh5wWiiXaXS/teGV47fIc3qgV/rgCl
EcjZHcMj7yblelmr9s2sczhn7uJwvDAfkDunoGQdaVZy7PVLFaXvU5tCfMZjcasU1nOK2ffGmRR5
M1G+Lb/rcoSXAF5Rusr76a0X0KhPVtoflcmEGJ4+LDHl6A45rqIkF/U5x6/LlK5LBxc50MD0b3S3
ipsHnIsuDb631Cr176UChS8KZsJ4HualhQ0qQ2cuk2uPmzXeC5H2NJjfK+xAVShwGTGqaiH2l9ai
MHGNiXCyOrbFSw9+chyo2xYqJ6ffUmib0/KbNih+MJuvjW26SZ5qPK7SXmUkJBzuhiU52TQ01Tzd
066+RLpOhzfDHA00iuZcFH7UfrUsaHHsZ5j6bKMTirqbWEt3Jh89A2EXwFPsgZQulvIptbtzucK+
UEa/gZ16qyHOmUsZn8x2ODKGT4Mlsk9qRqRD1LRQpDW8GRoKRq1wB4JMfgU0piMJJWwbir6/T3QG
/Ap/dFKD+DHG+k+V2VsS5a3LAGagXdsmetEQB0QaokGMLEz5G8pABFp9cJycLDiGFv+VzBjLFF3R
nMfOxpfOGotTZZJVR1E+H9JCiRH9hPVelQLpobGxfpUWvF8ryPmP4D4hzWZ25Yrvmpk04u89H2Hm
hO1W6lQK0lnBWcSPBgaYkYVBaF98GZUlzkLajDmneHEyf5hxObgDkh+/zpf0ER8ADmAb83UHOAwK
A0XziIzLcwvPD6TgqZnD4nku8ENi8VJSHPP8WR77bm831eSOQVYdAgP/vmkwTL+pMEwTL2mUtveY
2yh24hdM1HLZIBZrP05L/oynSgG2TVaO4rva2vItR9Jr8V0nQbnNjD15q2qm6OWCF6dUvXSs6Qfr
QYm6qN1Soxz3iUZEEbxinPvWYswWgv5dpfZVGYOhesjM/JrEePMqyupthHSvt+Y9faMxpJwzDwT8
Q+wpY/aenBWlvo8SJOOJWe3MIcs4sgZ/bI1jqYDZtRtXH7QHEGXahlkEWsF0tX5NVqOmZIhfxvY7
peOjPBUPER5eqGPYSSecYlrnc05Gy0XwABxcwpRTWj5sTtr1fxiGbaEo465kDz6WFAw3VHC5Zi9W
cPNE74VGC6OiMNtHI/bwGfaXRgFm0saB1J6Vu9YEqjxOflzKtOOi8MnRWr9X8QFu7H1sBVdcA8oN
HmXHobwL+mncSUglIAlgLx6GUE7746zmv0WyHwCg9Fd1WgRsN5P7CsLJNlhwDULZvLUqVJoRxolj
qdw7NlyvpLgBTgfu5zioOJJZZvhqRRaqY6DvSFdjtxi7AeHbcjunySt7ztEZi3stBxdEzR8aUeMg
32KPKmgqLI3PoDn2zuy2GMVfDPTy8ggBe2ipglfmDV1MJHu0uvsR+CuS/uQoRy9mY3Py05NCSTe9
9zJNWy11IF7eqWZ5sqT6Ujp4q8nlsutw7tZbFJANjiBTZTW7bJn8mhazSwjfqdBwQf74zWx/AKze
OPhYK9WhjbJrkts3mI9tpdR4Tpm2qPGPDjFiHVXz3BiaO48GzlnRxpK7B72+RNb3il8aVvoH3eXN
FASAIK09Ce9TUeBnkRiBn6fMfoYUJMas9iwJpwRV23Ydda10ZrCuK5dnI6JIK9cfKpDjbWMlAbYr
99C7BzCtnLc4iuXMFaAXBpJ7yDjQ8MG8ZYiefmCQA9rQql9LDkIPLe4Fjzl0rl6ACSjl5WGTm0Q2
weCkG0yCGBO/LnN41iQkqXizP1lGuZ2r9qgnOH8VSaLsqmctk3RI/NBgwE9DYk7heXh5qjo3kske
UaMjvEEtcunre81cEpgfBpAKpj/OJBmir2eq5kIdIHPrSjVPigStfsEseod7ZrxTitUHII8Olrqy
q4sM2k75pJJJumhXr2UnlfMBk92OrWjc2QCqjmk53wj96rK2KSRzeQniPD9ltjRsghCualPY402I
heisre7qQxO4Fi5kt0hiTSyV2+C1Rmd4yBUpPMmZtjWIqOJdtlZ5c82ob8Y+hwZuY3WyYdxi3OZS
JR0ZcazdiNx1086Y3SBmh2tf1fsam755rgNso6yTQgeFnI32N/JkbQe1VTupPd4BYV8nPsW1YY//
C/7GCzolsBEAk0rrJTfK5OLgODGGcnexNecjjZRTr+kTmm7ic9yLtLOUcyzGWAmBksYlYNCGvRAu
D/j/7ZoiPInPtMemBMR5lWuN1+u6Sk0fI5M005FcUGXeVN2ieuxj96XtTRVs9S/Ruqhj4re+lwaM
+0gbSmYWpG9Fa99jCPFdYd6BziTKxyWUP5aweCA2MbAP56OsEGd7M5WWki7A2h7W4G+xp41PYhxF
FEKFgMFysAOS0HF0BJe6Rdd0fbWdmrew1yQvMEkQNWoJXz9Rshhqc9I8+GqE+XqWu0nqvI6DTpiy
tIdh1bANPaic91xMNKSaAmo5H746a3JMHSGMZrTywxIc4yxnGabDaXC0faahK5VLxiBkfHbKlr9k
o84XMx1tg9gVUUB3RuXorO05EGn7Jq6fc0s6hBhUeLXU4JSb209C1CQK1HnUstOq+JYJma5DhWlD
tLNzCrR3RqTu2atXsw7er9UFH2qR/i9157Wkt5Gm6StCB5DwJ3Pwe1fe8wQhOnjvcfX7ZJY2RlXU
krOH0xHNVotSEUhkfvmZ1xTnybDewc1qPu9o0w8XuWUoPxnKqPw49YcrkIaCK/x3o1C9eZm7KFgD
eFCzLfWTxaJrTCKHrXquRBTaI4JrV3Zns/Ek5t/zGbtQXqkFBqmW00qHeMO4aB+L5o77iZnYO+BC
/SORIb2QPVCunoR5axKeBbGkJsBNa1dSFWIAMMDiNpbPzChLqmJTOdlLF+hQofL2bpA9fjXpxynp
MEZRs4vHo9QtRC/3WycnBAYzh3d2iL6aZQhLDfuoOptyploZgL8EDLfUSi387ds7zcJ0T615KMI3
kbd7BcBwYaoxINVp1sXrxi84hEj5ukCGN8ztpZmDfhvknoLCag2WOsw5Uf3sNGzSUpnUuiQoY/uq
EAltbzwv7XLGfyJ/xyhgbwCuGJoV6m3ti6K5LMs9NksL4m3uUb2i6tWKBgdM4eh7FZ/UJCCc6gc6
EQjngYEZczCWCdFfrVho+s1+jOutAvAqBIjqtodwH8xhRtJPInQVgkBNa2a/wWq7pYjx9a2iWSkI
iQZ4H1oC7UEXMMxaMyjTKh/32dF+1jRa9ApJrJZbcQoCdzlg93ZE+8SRBjMOGEp/pwbSWk8MnACb
bhw7YiaFPvKqHTRqvz6/TD3WwIYcL6thh5qBvfNytOWnE8QFDS/tEffZdzZE0SQa5SJt74L0Dqhj
gpnJRqt9zm1toS4keUg6s/wwZLIfAH8aCCMUYg5+nhk+VBK8MpZyTOSxU0qvGHe5Oa4VvETRPgPJ
jiqK6Djo3J+Vh/qd+qmdbeIUg4ei+iZ0ooe1xMYokCE1MT5p5XxDO79RyHQ10Z4olmqbEjaqGJL0
0hmE9jQ69zxDVG1dNiDQ9gFnhhBjIjXZc0S1jsJ6M7y0cYu4opwlqvGXo+OhUuT7UYOpku8bL0wP
cZMLNgwnqKHG2KvvMPUgapr4UQUH/MZI63r61I3GrtOLwxw13zF2woEtpqcn2hvF72kGJvtywFZN
+XlZMIHI6vAcjTN8ORg9a6TeDurzYF1C+RiA632/hE3RrrjMYIpLxgVqTUDO3XZnhrRPfZArYRoi
5YyXycpuMVVCWZI/MxT3SzMTZQjT70gbNdNKJziV0UENg/yp/Y6vq72WU7jS9x/13n70YhddSxyy
E4lPS13cPrR0guwzA76WxJVgREiag63LQQlTd5CdEntTzODn9TwddhYBRWI934OmZPJp3MQeTnTb
JOvJjY24hU7J2LAj2KogbzUoL2et2+7Vhm9q7v0lulE/PYihkNpDinND4jBgxq9gJZLhe1hab2Po
YECe+ldqmJIk831jjTnLUH41kHSv8urNoGkV+c1rGYEOR5Vk1di4vgWp+WAOyG/rFuYUbVjh5F5V
xxrg2juBoMZzje7sTp1vdcB0MqijIOVUe0gPKellOjNkCQL+5H59KPD5MJk2COtLHzopLeec4UA1
Ynen+GUdZCGMFLFSk4xDBelXYUJt80SQcwXQZtGOuFbIswi8xaZ38ZvrMhSWMWmq13F9FeRAhDoz
IomTl5Iz3VjOsFUkySFzoDoBbV6Zru3tvLqq1irkpUVugUxzoLWxhcHfLoe6iRiRW9GOgUG6mYf6
oqgdEoewZ4r4VslEHueRYyZJVNOAoLv7VCPbezAb+5uldS47of/SePGucByxszjRKwuUJ11lxooR
crArAx2sNfZh5caOHFCAZriDbEvbscxouaWTvfeMjNGJfBF1/NUh1FHMmlJxo+BV2rxnmH3AmKV8
J7jkg4VFfWjrTC+WTSfBjUnMFm8stuUkKX6B+VfeL/umw2tFnVuk/DBcznepJMnqg0/bnePGen5V
Azo1BFbhQoU89V0ELI+t2dQn9f1xz/uuGcJ+T34V9sp0wNmKt8IZUWyXWWPXAXQTsMFAZrnX6kXU
WFZeho4tjhVQExAY8Q/HsUFFSa+GJXjqJYqypvU99WF51bZY3MjYmQQRFKOCFh4EJxX+1YWkp86h
Cv2TOiSRsMFJwKNitWGqe0aw8gtmNqUcYqsZferAz9PumKjcx2X8gl1QsLOAdKowkqY2t1eEm3bM
qFli+N+DlAlsZJz1ejWgTLp1y4oNn5PUhOCjV2qV1OZUKKasQHBSpytz6puDSikVancswtfY7n+q
a0ZFnaTz73SQG++3DwCtjglWios419Q7jM4zviX4EiIjsCoWH1fXhTpX4mtiM34tiKLqVlNfUEEZ
nCz6WoS0HNXdq09Y2EbONVn6/X9fxl3gbeY2HvY4Ly1rtxkPirxjSiiZk36Bo4g8GkT7pfdpxUuu
tmS22rF1mSmZqPKBN7bFkuys0rqSMdJtQwj2Dao8Fkr27xhocA2rIkxOKe2HwMneBkh3+5xzXBtz
cVBrlVTDjJtEcFQHfaCHRtwE5AtrD6WbyGIsXuCno8AeCt3YTNTtU9ijDqOIyuXQr8e5RxMfbpPC
IGYl3TensW+MyA4wxWH+P8a9v9cT+IMhNq9GhScDAgUbz9TOYyLukcZ/VKHNlnhUxS5UtwtGUDR6
b1LJ2FbQN6/iQ4MF/u7iKoWcZw7SDqpNlOMnhejvxKrv1O28ND2dYn3CvhtFeWwR1lYufEii3PvA
2lvyf+2oThhYzmorvvUV8KUwiJ9N3EeMIaG7lnnlCo+UYq12hsLIuQaUv8j0iVPy0nUw3r7o7nib
tNFWsZwl7mYZyHbiNrnHP/gJHeVpSWnRSBChOSUw9PNgr0HiWMdzcFPLqb2ExKl0wQMBsQBMn1p/
Gw/ZE28anGzLOdr29NguSUc6wGM6QfsyU3WLXtKMyP9ygSzKGO4tUYv90ABz1spvZmd2d+6Ihoqi
moYeuPrCC68RTtii8oTos8BNxxm+K6iFYkmoBXGH4EKzhj5T+iot0g5iABZQyVIDNO8ltjCDNiR8
V3H21EZTMg8KgeILuH+5Gy6rcMqCN1xIyrlZ9ghtMNtq+h8K59lHkj8bgGw39QI5I1O/dVy6p4mN
76NonMuculd1wF4tdbFvURZP8bUB3OBsWomQkq9sdghNF9juqk3ZdVDVwtp9tJHM2Lu4+6j1tvz+
eWidg7rT5CFRsEWVJRXho7WUxDCj0RA3+KJ2hkoN1CKoRLuTVZs6aXNp33uB4yhMkLoS6OrRmf4b
mSTs6CfC5q/qd4KZLvycpQw2auPADYW5kcyNGtnpXDx5E+iULc20QQXoVLvdg25E+wR9HoVgagod
fEnT/9RK0tDZlhDQoN+PI345eZC0OwYBHGFAwxIz8x7BJEPb661d2WfLWdPFpe4xn1NozaFhLC7k
YuUs1ntiP04enQN8pOJkvlV1gJ9a9nqsi2GlTqCK4Ymbx9u6e0/72ri/0tqghb4AJRNdkwsFnpSW
vUawmteSUBNLJM+BzUjKcSS/XtpYKJb/aDh3QKhey7S70Ad4x6wxbnytAxvPHpsSUi83Kjp0ffNV
fTmRj/cZHuqmUSOtK/UDFCRU0q/8pcQkvTN/qLxKhR2VRySd42+corsuWwYPMwNyiaJS2FzEwZHT
GOHLS0KpIpfYsIHBGhXvYDKFwu4GScDV67Oqa9WGVxdYUYa3XlhtA1t/jn3Mm5ZntevHRdLkQ6SG
psx6DwgjcNugK7ZP9aSJVSP3T1pR7tKB3admvg8GE7hZApwmbvWXMfB+qlsDSpq2yg3mGJ6G44hE
1iugeqDnt4FffFkKiABx1/m3jEFCYIQKyK3jQYb02lXsdPds+WqVaT8byQXXKR7Vd5xTB/4EnMRh
xtFn1taqyA8Gl4wa2Llau3jc9WWPYzOhpu816IoFLSyj2KqNodC6RhOckLRns82vSzjTkYVjeujN
6K6Q1ZbIWn2VZOlZveqoeY9mljw7URut9YrpmfqzyiTTTz1m7OtGckanlh+jvvTQ6T+REqd0pmet
Qr/627UfkrkiK+mUB1uGQU3Tko02WK9actZGvT6piGlPGeTneJ8sutghV4bxYAlcQvGYLQKnDBXq
Y8m/SGQtMElmRZWv45GZV2OFD/m0LO/hQhewJ5h1vNN2VWDpZ8yNcPL+SUPyCjRPcdQd4/R+88lU
cu5RsAgQwR8yYa3ltEq9bajhm1JAcgDaT4YaTGaB3TgTu9wyLqlIYKDYrH/IlW2DmfCIlwF+ITtt
eBgon+ji4mTd2YO2s4bqMUSH8hx4xr236P3fpGIqSuqWvl2VsRrEkGqqOK42vXq+xK5C0kQKFC+1
6EVF7WtQ4do+0wwvsGlMOusHnvVvdYaKZjzuw8kf3qso2ynvpiU5oTUPtFwqA42glCjzID6mjdVy
sWYZ3tLYDgOcYiyPG2Xd4xLtLnm3w95nibq3pctANThLxZS72+gR4M4pZLDhVfdKh4BSYTzbGc1V
9bEcDbiM0eJvJOO0Qp32CTXp4Hs3qeVeqfsW5iI5hiJlQAcf8c9tFvOxtuKnqBU/I90+qzCuamZ3
jgHNx0ALVPgoXZFvXUwMsoSEPvV4Cyi5IdNE7bZBEBagQ3VnY9izywqdeUDFPelY5LlUQ1PNjJ2b
11oHQK5XZcIdY267AqqrWz1HhWFvkbLbRwM/Oexp+eA4f1b5mOsNJ8+ntW+D4ZjIyw+amUPQGNr7
pHMfaFOxNNSrWdAHN52EfNVpdfDNAZYzA6q8LtpjQmsMY/TXtgjyjZkBTxLoBm+xBXM2feqvA3PE
gc+IkCdE4WrnIvK0cVBhssEVrPqsz3ZNTgY2MjI1vaGCK0KTT7hOvkWn8jbDTnzH4PgvbbLcXSvo
9BfuARNJLpgx+RoEAQrYdv3m2s0Bh5f8NICB6WukgVItLXZ9c4aQdqbkItx5SAYyKb0JS8DXWpTu
ozRhPIuudZPgxRx24T4xOV6ag064YfX9pp7XS9KPAAJc7Hqg9Mx1X59roGJOkZ5EQw846wdm1pCg
ei0Nae5CJje98OzNCUofSHbce6Hj4rvc/BhHpEQbvHDbsY3PUeitMCtCwajXtraLhRQe76xaqR0F
O3EdFDDZOqQ9BLomaxpS8ZJWlwHjMKqv6rbNfVz6BArUSbjtR727CjDmKu3ABvdh38ExySn86S5N
RSewwcPyxJgJk9GEtfWEgfGxbrAum7GtdEp29RCZD5yHsP3ZxcW3qOGUDMZk4X5h3XZT/boEur4d
RiQc1C8VHZgSK1owLXh5YJd1S4eJhnVv/lxmMIZptWxMbaqPgavv8tYAZwdS1eldnMIiPi0+aGiG
hJC902JEtSMU/XEC0JpHVcJ9a986lvfQ2pULd3jGWZL5eDeML3WbXwqb5pBwQfG3Qnut3BC1Lrua
tg28xMj1+i+eX//lh221a9wCeFNGrreAkBY9LoJ10meH1he4TzKWYupGy8EEdzKW0ZM/I3HlgQyh
xSxu0yJZVqYZAfANZjJLdG9cDRPYqUIHQNZzjJ/+Ct3wjpE4aMAZPkzR5g9Q177DOt1kPuIHTdqc
G+wZtz6oZBg8Y7by2uy5nvqBeiGZVlhnRPlAv7D3GTfjk5J1++SqmxDKSaizt2ZipQfcMvj36tiU
M5J9kgzdjn85B/aqwd/w4eZNY/ZGsYGNet88a/RZlxGRlqZ8tRjp7MDp7YDd0ejyH8zwuwuY4lIl
JvBBbzq7Y+s/9+Ivvza/Yx5p7qIw/hrrk7iKIdiJJYiun0EaL+cAciS2jFfIcdHaMl28aD1qb/Dx
gAwoXLA2G0AbHaOJ+m1xhb8v3OihZwqAoA68A3dg9Q2h48hk+oinzM/497nbDrxjgTjT0aoSpGJg
OI+NMazm2hiuDKQhRjhJaWJgFxUBxMdu8eJW1utED+dcDLCBu5YRCYJ987oNkm9+psVHK++8k4u5
S7+MLnbwRQUghJJjLP/KKxGuRU0bT08ZLEflz9SdMigN/ZHeWHKe6oHXiOcU9CYES03GNqpN9Du8
Auk2sFqyKijzAjRj6EF+xNuuNPFCWRJ7SxdDbFu7fw6m2t63DtJKkMq3qDkFF8xGL1bk1sfRrZ5o
xe1NC+itY0NSywPhQDDGga33xvYqoUevteZ8cty8AxPG5F6n23FqvAIKDbuQ4AbGIj23sbQfYS/v
cn8AxYO956byQ1wrtRxuqKyMXMwlFcL+b5nHv/X9PulKfvq//7X/UUrtxfazduQHvclH1F7K/Lf/
yP8qEUp4Rf9vEcpdXGR/Fd9/fFCh5N94V6E0jf9Q1UHNYqbgMvX1oXC9q1Aa/n8YMwkYSojMQrTw
4Pv9rULp6v+hvNIl7hyoD5MNfuv/qlD6/0Ey0kWG1EU/A0NL5/9HhfIXfoEuUIGHN+ag2IhUpiM5
Ff/gFyQ9GMjEsphu40F3rG0PxiW9ViNlp+OzgyNvhQ6QhaeuXj8lmtkDWCwrgAQDoOO+lco8Exe5
hsPGP9bwX6QkFX/gn/wCHQMpS3pPQC5wsBKR1Ld/PBmeTpM5lXW6tdwq3gcowK76JZrWLQZKO30Y
L74mzf3wFnamygR/NWC+WzxW7nzL9Du9ny0tudeM2Ea86HuRLaiPWX7AKH7o8QAFFphVWzCq6F4h
doqFFK/hDN2XyMEEwJ2cTZP1CUfKdVf4w7v0h5pvHrHwnC7JvYvO9AYVmeXJCsStnegPv395RVX5
/PJ8fN7bQ9iZbfLx5c1Kt8gD5Mu3Mqf2gfe6Fun9kOcPDU+36gs7fW6Qk9Bz6uXADe3DWJoP06QP
J2wiULCKgN/QZ/avpUI3HBewNcijXDBKwmqwZgj3+0f+RUBCd9iWvkATxOOBIa18fGRSvwwCZOpu
fA0u9+x/IxCTdI/+SDufJIamHF8wIIdA5Ld4oF+SMvxqz57mXP8P9o/4zEFEpgQtCy5Fg3zcEp8t
PZJGMxonX6gAKp2AGPQoaCWXBMzf2vIgeRdB25LVkR/FMbSeYsy58DTzOOvVhJKbvjDcRfKBNOO+
LfPwSgu7fZxY0bFYBAKmLYVrs0R/0Ff+96fGcgOvD375ZRWHSQDrqQaeeqGptDiZRYUK9iuc8F8P
ERc5JgZ24E06XrdtuB+dtrqAdLjHOwei/zzBwgVAs/jU4bVzQv/MAeXMLKHor2qJEImB/29//+UV
L/nDZoWqDGHMcuHK0DNRTKF/nNQZIFHfjKy0aqSqBpaGM/dmxkT7Ulf+A3/wGvdWuoTczWkZ2Gc/
8jELNbpV0g36V7q/D0Hh65dm0DHhsyhJJNT9EXnlLfyZ+NXVQ/BPzrCxNLu/qK6Rl7CPI6MJry3r
ymIusx7SyKf54zPVb0PwibKbj6ltSBK2HGmkzteGkQV/ePlfhErYZjhnccvD0CJa658YuEVWeJXX
2ry87GU1UTpAgY+RkEsDYNVlBAci0EKQIhGq/qGZGV+xGIsgpIb6Xrerp8yZmezlPVlO5Ar9a9eM
3g5bu2LDUkcnzNfirW0EbxGQgFM5JyCta23Y4CpdosYAuC3R0+XLLs1ja5Ut3Vf8xcUhN6aHrDDH
K0tgpGrTC1hZRQ1nYJzfSjyTy6AnfpUz9I2qekvE2N4YSavDJ3WSnRk79XWbaTdVsIRXpQtyvMng
GRh1S8skxOJaz5N1PrrgDEqP+UldWdf6PH1lwISYr2WfAwCfARbx9Xj2rBT2NUOB1YRF+hqVbv0i
is57jjAbA2xxsY0xPy1hg1ii5S3A6TqmQ+PwB4Mfwf37QcZHp2b0TZ0vpQzN9E/cwH7CRZzWM0Bt
PTnZ3TjdmdF4k2u3VgtKziIGnycpMmh2zz3+CzjGxcySOveocSXqkQ8WihH1WE9XWRXGhzILfrqD
HlyVpkvxN010deT31/vWQzwLqLswG5rvIfIl0TDd/v7EGZ+Zjmw6z/IJaxbrKWW0Psba0Gur2agW
d1MxPD5qkV8dizA7pnYcr3PLml+JjMUmi0AhOv38Zsy2c1siAteklQuoGA11+gRlssO/Lt/lfd+8
TiNUQrWnfv+oynvhQ3AQrovLjY22kIvg9WehL4c6f2h0+M0eeDKjtTi+gbfNbe2J3b+8UEpAPWqj
26U1UNdvauiD+ZBpD3lMnzwwyGrLIUCsll8K3/ymAF9a1bk3BvL/d47f3Add0DyDZkYNAy+5W6vf
Y9s77DBh/aYllfM0zkwN2VoeF+oBv6ocVaVKHB2vrOhLhzo1KUDPGKgyKoEUw1MKCuX3qyBkwvZx
/zlC4PCBf4ny4rQ/3Y5aTv2Zp45OjF51EuRnJ0gppR0YIm3ULDhnnGLUGl9xwlzuwwzbGqkV47S9
WGtLFF9PQQOOKmJ4bVPFGPWSborWh71j7ZGMoLHnT7cGZEDHz+hJFrr5lPQoHAwFWwCAEq3fRWza
qaheAFEsKHhYCCdR5jyroC1oYReJfxOk3tcCO7zj4Lp4nFcx472KaSPrguwEcORjWJv541TJVjIC
MhB902uDUcL6HTpIVRqtq3BM4bJ4EP58htQiGZeSVhnCKSuiXb0rKr/Bebr9sowTpGih5ztsxl2Y
eEv8aJR19pwWZitWftcdq1wER4ro9uIljCyd8bvoNOl4QL9jFpa3j8ymXDtWru+Loi73iDO/1GkN
ysWfx0vnObdL6RLlAsk8idHuSK9MM8uuNReM89R7Key7TYZB5trKRnRaK9dfN114zhdjOhj1gJ6q
7GVGeGlf6XZx1aVDtsb1J8OMxia/dAN31/P31T1WZH3OfGnYTFaPCkeq3Wiedc2kw9vQnez2bSzO
lqheMIV4VnhNs2b8rjCXDVfj5v0vaw/p7chamks4SLxHYrKjDXfvx1V/dNzhrem0/FprUv/gF+14
LJrlK35gWgwbxEJAKsjaG0SiphWQRlyXUQe/CCZcBxtFZsCUbv64hK69yeqJOvhLAQ5g76dIVFVV
1hzEhJn64vT5qW9nCtV63BVtUJzD2Sz2gK7s7ZKN3oZ0AJIM4eYrZtnPGDHflFLF3kFnZ4c8XHvT
w86k1QTOpW2TjWnF1cuEZlwxt19HtsML4cLftnEMhqGejPkM/BQSy6LfxP3yVLZYmJixMM5RV4Z0
XYR9chFsJu+Znr2uaa5ELYte0z+JubcAD2T2MdQaWApj/sMZy+m+S7r0HMs0PQvurRFVqyptIRXp
61CPitvMZ1xmj7SG8Xf1zk5vpWtjojHYyTmM2Y+EDPGiLuQ2MF/0MHaZDC3+Rf1VN3Q/R8vN/+ie
+8stRZQglYDu7cCaxRLoY1y3p5yx7hwbrO9ES3qxgrNZhbI9YWvscmgYIQcYhxftrH5zpnukp6P3
5tMAnXUzezNszNgHQLytXWOClds+o4hmM+hZdx868ze9n/NNbo/toZLdEB1hzEe1d8Mny4KWzXjd
Ok+p420zd7bQsJviQwGfeAe+M6C9M+AtLwmwuS1F+uSFu0Po3AR3H5B6JpP1FcPOZ20O7Ueu5Irh
5vTQO5O39rtZfyv8YB3Ys3gO83KF39N4DhtgUmNnaM+mmJmzWMEOcX1xyfpm3lYupq+/j8T/cnXC
VZdGyGgKQUX6LLLTDYFe9gyzNiq0mtlr0VqkKSg7r5mjjq/3s0eHscLI9i5PA8HW9c3TmCBLjGU9
4/0cbVrdS41rvM29U5WJ8tpLrD8Q0JWI4udb0xcmPxzzdGrfTxd8XIVWMTiA2JsANcsIMrgK04XR
2O9y5O9gOrO2z6PbTgi8aXcoGMfXM4CU3R+W7JdKiivcN0ltsRAl1xWfVFQ8IDB9WibpVjlVqFzJ
Du3i1s/BpWH3fLaKHFs3G6ptZB2TqPQRB+Pe+v1j/CKjqXMqOBOWa3n0TEzr0+EIAzLYfgJOKRA0
vmCkXV5H8fSXQEfq0PnTNq+r9xOrTZ1PapxooGacYZXZWfeQE6JCDa6vJkYyjiyLvpRJeAXfcTkp
sbG3EGbmRQ+yblMyUnv00+CLMOrqXkea/Pdv8ot0Aukbgq0C6VaH9dTV1/9HwdSCvQq5nNFaNOqf
7VSbp2HUsnUCOiHqDecyJj4ltKaHO5PR9aZEghmdVP81r/MHuoYEPNd+MnRLP8eIvdQJsjrQ/nPQ
G+mztthwJzrXOKOCsQvnhiigDfq+b8W4atN23MRacokDqzziWG+f7UTYf/ClErI188/da/KZaHep
6psOhvOpJgpxCw0pDZBoR6h558dZti9REC+b3t4Mtv9Eo9VHqM/TtiaCbwfbA0Af6MNBpTyam23s
0Cju86VIdhpEp02VFdQ5pXhJi8k5i2LazOlym1RBcsjg+1wlooWT3rjln4LF56xNvYj0MqG+tWnE
iI/xuDO5qpo68zeuM8b7FCPAXZfEf5mL/tzVerzXLRDUg9lAeC4EpVL+ndulfooSzMZd5DwRSHyO
XI3c04f28ftdpCQoPq0yT8VS2+B2XOdz687Rxk6LBptVlt03zLj2GOU55ypM0wPaqHctWPObaLQo
xPoYvKD26MsLJbe6auPnuX/s2/57WkSP3tTHZy+YvY0xBUjAyZNVTQy3/Da6KhbXukzRiP4mFhUD
jho7Uiv3qvPs89AnOQRqmiat0dcnYMJbt5mhUdEegihNuZ7XDoMcssu5Qw2rR9+nFnV8h52Itg9x
UL8i+Ponw0/XszXFf9iHv6wQ2k+yS0p9JP9Lof7x85WpV8XoN9IhzNxoNwW0+OLEj/bUfDXyLfEt
RniCsWnQb/UTWWl5N3fNTSF6hNaH9mImUX5Z9DwAq25zUubUPw2WNSESWMLa1y2mkJ2/NfEf2jYj
GniJ6UFE9VBOnwXuGgG1+E0bzqh8igfsxL/OvasdPC2TSsdWe/A6miEYKdgWGbBkJa51B457FQQW
JUoiDo7cdRmdO7wJrG2uIbD0hz0kT+I/95Du0LYzZX/Mkh59n9VtYyCIs1egNmjWtVhHQYOZRFpt
nQZFTKMZy4OuhSg/VHzBIbGCk/pl1K2/3oEKMzylJhrCK2uqQKJBWGDfgwKhEygHYv5LEAzpeZkN
cayzaW3C/7gZqXAApIIRCpck3sTDQuPVYmA3eE2+QjmtXxWOBioSge40ARkKsmc/64a/SXVINtEM
gwRpAQWSH6wke7Z8/apwC+0q1nIyUB51KWdza2XDYzNG/q0nJekiLY7/0Prx5CX8YfHYXjr9LsP2
ZOfzc4c6L4m8+WJGW1r7OqHWl7CUKto5OsbtSB//cFJMzF0tfUbYZ97PKHe62dlxl/RCB5A1d3V6
Nn6i34B5ehFIUd04kzhnJBoX3aNmSoVmPLZ59irmDHz87IuTbqRizUOhz0k2fkDJk7wfG5N4XXvF
fJ2jin4uLHOPnJALFrG09oEIl9uJL+flt4k5HcPSyw4awhXryR3XaT4Ex6zuk71m/sjaQR7q3j67
+JchVRa2NxnN/1UncPzNEehcF2PQ7amdVj7Yjz3CA84mq6RUFVfLyrDbu07+OQsp2EqwGGdjSfbM
4NOdqg8GoCfAAsxNlofWT21ozvialMKxX82GxjBp+j7jmr/EZbZNWad9Nlq2lJUBQCnHlfI8FHPC
K6t61yqX6WJpbfyHY/GLABaBw7VtROO4vSyLOcTHwBGZ+VQmcQNCxdf9k+4xuNaWGuW/DsClS1P5
XJSdt3Xr+DWk5bdmsD7sQMYvF81HYbxtQOBrRnQzQvhctjVToKdSFNs0JkjodKDOqRZjkJAPf9iS
//rgru7SRsO3UBD1Pj64brTBhGxcRNXuuptwoh+Uhv5t53QJwAcT8RqNChpRCQ4runwSOCJWTlKE
/SrXrP0SDflTK7x7MJNHL11utDxy9r1M5oh5D9kVdlPhze9jkPjlGNGoZ6ejeGl5jiAKfXzmIk9o
TTU6qYG8xzx3pONdDUf+5itcB5iA0nSpbQFDeAWVNNpB9Nl8F+sBFIngOBwxxXg2YuDWojeSQ2fr
6yysbaROItTVi5Xp9TB9ivkuqrzhT0np5wCKVqfhMN4TDsttUwt8fPimYMjbZmOxjeaihYEAENvD
OHrT5c74zaa4OdRVclIjLGOOL21SX1s4kT3lFUOtHuj9sSzCu2rWxxu7MRCoQYET3jooiNHb+2Yz
gcm5g21YvdEOMjh1IVltpZfItuoXg0Rj31SAEP8H+bb5a9qPz6PjYWrKBJ3//XQI6lrvQytAfBai
G3p/RoEwTWccghktwAl+A+KaWnmhl4OxandSZ9MNYkTul+4GNgEghnIp94tlbJ2hie87iGtPTWld
knb60gsAo76oJ17UE3dlBEKjigo4Bsh06ITtlWw7/UR2JhP+OhJGdSZ5/PL7nWd+zlNlfkD67RDF
Dcemqvj48WoqwUVHLHr73k03FrfbGMCabsXwVU8h1luDfe3XoH9Gv4EpklT1BoRPVpbdwUVwSAqs
dUfgjkTjakZ2sWOYIYs6mC4FDbfEfFAp7dKBYsmayOQKy9qd6mF6sbizc32Tc+QeffxTb1RjJU21
5UCmUezHlgaNEWr6fsi7xz+8ufx2H64uHDwJW0hi2rgZOp/V3ud8rPHVTLD3SDJ4b0hY0dQK64u6
1vVWGHBe9GQLHKG8tWmY9qupGsrrMC3XKlEsR/Q30LdKT2VrnCo8fc9aAvrc08zTYjvjVRmVxxoJ
liSsl5UNbeEkKgtVF5lIAbPmpoT9v9EHYJgT5f8+8t3bAGbrZuyKiJGve//7NzZ+2c3UXCQ4zMvp
SdhE9Y/f2p5nhJB16+85jQAzeK2SkEQT7nlA1sUgTT1mRkKm6xb3uo4opeskd79/jH+b7xHlHJbd
4Q5EiObjY9T9AAJucaQiKWokifWs25O1doIsedCmhwjE4N5PaoOVRvQ9IYHdTgVrVJWoMOm9Saoc
6MB+cgxmbMTqk5GdNeShT9/UWr8HnSD/U6nx67Uiy1T+QyIjZD//07UyeZUBVQiEO7J0lZwqL2gX
EOVmEJQHkcfuZkjRIjYSmne0gPXraNFeDaikV1Ps/vD9vj0sSepeIg1dX2E3waV1SB86B60pnwHT
0YjCUzwi0t+J+eX3S279cr9wD7JhEPRDShGB909VgDa5dRKz27Z2exJJjsDS8Np5rUVndc62qB6N
F0SHYqSRh+WhgiAZtUd0jV3YbS5UrSl7dJrlNbHi4L6L3B+TEPqhjmbtql4WkhP/x+CN4U0nf7GC
QzkZjJLkzBOMzFIhkobwyEVnznZorMC7BjSpkehwogrutb2P4MPsgTjMwxZebDlfGBMcFM+Akq8D
61MwZ66TPzSYfl0UPFEROASTQovJZDTxcR/6bTlD6R+XjZhM99KYZbWhR95dwri/n8358H8IO7Pd
uJVs234RAbZB8jXJZPadlEo1L4Rl2ez7nl9/BnNf4J6qAuoAewuybNkpJhkRa605x0xCysFng4AM
MzBCfqiebAl7Sp3c+qk9lXam7ITfmQ6wAvwyhpAIgvIB3YG+v89KQiXsB5t5RDLetQ1kI67dSu9z
fLKGiF472dwEhkJ7NlA1N67NAeEjIwlLmsITQ49qPajGJ/S8n1xFfcJhnp6muez/OUCIrVpUjzYX
fyudTgh+jf9+yzxviX9bHjHX0WMyl3kNMa3/enX0QjbD1ldVNB6I056lfpFludMTm3XII2LBsnxg
6w4t87UiIdCI1NNsV27EV76DdgSbHTIu7OpxcvoOGPZ/f33qsjH979e39CWU5bZG28D7+O99iXw0
VZ1ZkO3yx8pVn2K+LObciNcZCjZlBjVWtdkLhrdip9FktSdD27U2qBCb6WxbkvaGqLLuXIhCvB92
om0YakZHTiDbMjF498f4/0iD/4+eELKApdtKSJGlCZPI23+9pMgAjEybLd/Vonx0arBIa3yhlUt5
hYTeoi/RPp7SgLA3MWBa3QeDA7SGc2UxyDwN6QCoDt4KWO3Z058gYwZHO1GG1zaW1k8FCasrB1Wl
uWRh/ue51fz36/4MN//f151iWRcLatvQqQ6sfz/tqf2g6o0GmzhRxHhVZ7hrZj7sujbSd1GfP8TS
CJ0nt6BCsZhdBnMnb+1K/ngaJpLenr7ivlh1JeglNRs9WSUEVmkza/d/vND/HBBzrQ1qUwiytkVa
+79ebTHQXcvGlC43rLb1s/vfS+Hf9jkmKkW+i5Ny+gpG39X7eLqq1AnDZJafopU9OWjk3TwPjDes
gEJzwgFzHPt2QNKwiA7++0td9r7/vJuJ1+G1LkOPRazzry+2SNImqWXigJVJF57AdHPohinaVfi0
QS52DPCkKiuOlWnl/3zIC/Eq14XFrClHUdLiBqgxsTx/FSxfen42BPG3Nvvxfk6qczwO/WsvN+VB
J3Fwz0osI3m4RaI46xyGDkbXtdeuKd/NNpr2zy89291SL756TepcZs4y6LGxX3Xc39enCCXU03Gj
TxVQ1lHVOfMlcL7BQyyjoY6iZenA1ZIBQ1Kf6s3zl4rwfUfufbFpCUpFBC2/MKUEhae2/aFNgmQf
VwMGPY1zd9as6fxh8J+A+g86unAKkPgc2ZDa6pktS5+seGuV2ngohi9mgaXPmaE7W8Tg3OGCrBSY
nxtbHoPS0WrT53hdTgdJmaaDtTAD/3mhlm8dAj37kmwdssTI2Q92b+5IEd7bvDM3KiKb1T/vxaAW
BQ2fadiX+rjFgaaBxpWNfYX/RoLTcpbUKXYb6KSrMMnrlZFJ2rUfwQswkGnv2gIITtPkzqkb5M3Q
Rm/MjYZtOdbtS0g0Ge3H8jYHUnEy0ukjYA++t4Y9eqBgle2g4IijqR2gmzF/Ql2bvshasf7fS0t0
pVhr6L2dEIX9LtEZ5+sEx1/kgAC7RJFfWOa/JQYXkB8c6vrs3nJmoc2u1Jz9Wg3fbhK9G0b7WkmZ
8WqD7aQHs9aZxz3UrvRJocwmx29JwQzQMrz1aG+GJnyZRh2aauPLLyMmPLfsoYCZw2uky+GrBAT5
BXizqbdQWJJs39ZVcariIDpSRpme1Orau4kCIRPNwmNkopYMxBhGYezZNvlKWeW7qW4HJ4iHkYNb
gTgsQbYU6huCUhU/90xzlHEeSeFtKtBvk00PdmDOMQ10tGprkYPOIAKIjovoqUZktxZKdpH7IL/g
3HFJ/7DJhiXu8ZBG+Xvb2SigldVTEtSKFPrQ0hde1vQ13T3l8PxQDdLm+XBgM1Y3Cg5BQk7HTV0H
2Sk039pWl49mT7+kDkEnJVMenip9uBHJKe9y0nAJCWRQjuPkEE1V5KHWflh5+TnY6UG2p/aW5vl5
WOQ0SUrmlSJTPFRKfQirtHBwpMNs8Ls3xA6jM/ixcmw6Oux6SKi2rgwj4MH2QdMcZALw8dJvYWrG
uuQ9N5fn32o9H4jARnLQagSUJaqKtkLk0srUOWD0okRo346Jt8D4MmD2xdgmtKkgd8nELjsmnNu9
Ns7mNayxfWkcv9eBWehMYE0Ouj6WmSDM4h9EGlsxzh/9Emq6BJRDV7iFohDbCbwi0w498TSYl5jr
ovFQR4HpBFkTek+LWa6TsIuaAdB9qJ6lQpu9aPlsEEzABpM4oPTJetWh/eogTDb98sCHU0iV1jDu
thLpOEDFQ+IYEtGliN9jHo6nbD49m9kc0sXpKZYjowm3FYUrXnHmmz6pV1EQ/c2EErndaEW7iACa
bodvYD5n3OfnIqjBmCqDQfZ0aK3lGfGkYri2XUZbXdQ9WruOvJBlOWBm/CFYeJFqZBBQBSBr2w+W
9Nimv6fDkqwKNPM4RRdyGnRi1bQvLAmwFWfW6lyjFRARmxfgdvmchtOETe8cMis+Vf1RTariLBFe
GqUWnHGiMoepvo1DkO+eY/unoIIgip48KjzhT1lJhw1532SGfxtlAwRclrO9jBbQpRaoWZpsSnwb
P75Fm3mMRv1FCuPNFJURuv6sOQRBqdNbJYhu9K1qWzKr90TY31VW48Sf/cPzA3EcyYpswyU8K8Ih
VoLlzlrMkKk9ZRuFA/HiZXtF4BmK8V4AAEPhz6jMTr7SMJf/MK/4o5s+/mnb7lGgWEhlWntjaVhm
nqsHzuXilBCY5Pwz6JdZ7rB+bAZt1q40KUmHX56/0gS/aC0Tvn82fSw8xqGy0ObOjXgdZBQ1RRaB
M2FxaTLoF88c0VqQwNKP+cDCQC+tIK/GxdsYbHOVQTPtnKVK9IZoDnfUUcFoMpbI03Q3alnz3iU7
4FOruKmjb4sq1IVgd0XLhdNG4/QuB/Z0aFRMn6KoGAFIkrmvhmnTMSsQi8JHsrEUFjPYIFMCKaAU
/h+pfHt2eotIJniugqTUIY+QnV6HsrgMHuqWXKhp7Mj3MuN1J7JqrQWgnFOFf/sp9ZjJj97OkeqA
eExWiHwYXC+XxcdyBm5UOzMeqGFHavfnJUo1/W8S1QpcyDglcNj0Jk1Ih+f9EwnyokCy1CRNQe+z
7vgQPe7q6kULJuO11Rf+t/t8zrRh6ZkBkN/R29vGRegfhypJ3Off01i+B2qMOYX6XXcNWlGS4J3l
hEU2GDW+qZBAp4byVieYaiUUIj+qiHwMtQ6pFv35mKZQMJHO7esg2uP6A1YiuD8E2Dx9Kvdqm5i4
uQCA1KSR1B1IHFzbBNbQh4ROsc/FboDGKuk7lOFtdSrru9lZTokAw6B2KcUlFACww58Z247V38Px
d/jNuLPgb+RhqD0YuyD2zgNWGjRLdFj/iJuWf7JGYXdYWajNStCOXT7KCzpfdSOZjGt9/OotaCpm
FfywOYYXeQIWZKfiLtS+cCMjKj0JIGaQTmxEcUQirBF8N1X8mVjzr4TaBDyGV1bWRvFZWwJ1YhSs
7EPfxToXz6riVYmGkw6p2nUam3M9ysO699uYHiQHbiP3y91g++YmK9nDhYmJ1cKatSewagCtPzNf
YJ/fjVBYvNyOP/QmPVcAsDb1RFKH308bowlwA0QxiAmLMlXvmXXWCWJK6Lqou2i4p8Z8YfB5TRc1
rhlM77k/aZsR8YjkE8mJKbL0gQk2BK4o4dEImcSW6NB4PbGg5ZflxwnLeVLKzBQSrVkXWMc27RjL
j1HN3qRGebSA/00YVkBIVnkpgE3b0saIppGeBNsg73qAHWAoz2MZFV46i0OMInKKwisLcrPSWvqP
SgompoEROoEiaC0PLvGVWNJ12fTK0uw4WY351xD9cZDLHV/7K1eYB0gwU+J6V6r1DWfIW9aoM9Fy
0TUwxputThWgEfrwZdt7hT39VDM0SPi6vafWdIZMGIaSnZ01hBpzOR21OQciUcn3pNUyB31tSfBZ
S7LmQGxVkNqW67dG7oiIGQUReBGcD3xlukdR+BoX/h3z9dvzRmGkguixiUsnamWA4VVp7W0aE04Z
+k5gVZBEg41SxFfJKrZxXuDb9g+z8dc2hrs9mreaPBXg16ibPUOHGRqpF5XsS2Rw67lHB6Rj+xok
5pJq5oDplIuetzuj/zarzXjhbddjINRZYpggK3BKDzmXRVN/aHohioSe5Wa1/Z1E8zdqx1MxdS+D
rL6ZaoxmtUYkpZBd43c7VHrKidTLAmb9tI1TsDENM0xCT03zw2jtlkhCUmSMyhI3qe2kTQWf0Olj
pYa2UjSbXlXIIqjr6F1K5LUwStvpbBIaAZEzxrHFRS/+ko+ysvJvkRj7qJMwB4RfY5VSY6j6yVaJ
5enKNSdHWjj9Vq/+TGUCqupGy9SQ9GNtT9cYu7Gk/m2R68EQZNKl5flhBqqxytPkRWhs9FY7bMZG
/+RyBVAWIAP4oBwyFS+nERFsOVenzo+l7aRa73TEjXU9wVS002kHTgXV9VJJpcSFE/DndHPxYzOp
txTypftH8Nb4tNvOARMf4gVVFKD4S0E8ySulx8DURa4fs0BwLufxhDb30SaZ/QgUQvekbHzL6BMc
gspWgG1lw6fqI8UdgolmJVu6VPXtVQube1wm7WfSg42KJBODf9pk+7zWFk7LeExq9s+uAptdzlPn
UczexgYFcma3tEHNh0FUedbpTlbqmw6vkG/4Tm/wsAYYiPHj1B+VnLsGqgkNC35NEkc/ivVgs0Ii
6R+8Cuzm69Tx4wIbUhRgDO8MnzDvtqq9nnX0MHGAsxFZQmOxMalhfufg2eKzLWXXB/yHxNkJBy4i
O0S+GQkkIzJD3/mNkWCzNWOeH2svFz5hco0erYgsWBntdqznW1u3bDATwk+Ji5cL+xH5xZkELW3d
G+kP1NcLGkI6kxWXHAKvYW79InIDUD0oTjBRFiShBlx1CxE3B6L2B8GOZ8xMdfEamD1I+xGvKvQ1
S7sr5ac8gOGN3xRbpC9RhQ27q8FwI8Q2zYsV6T+9IPSx6rbfcS65RpT/8v3WC/ws3hAMqt/gBW+a
VMhvtrxgE8jOVexfSYZq3yJyIcM6jzSSQnRlcBBYGeig9n0pHyQtmDdEKvypOkrueUvm4T1PKv9E
lkrKT80Mr1FhzgLbiOtXbhjhWtzI5qWQJgGDULV3eVuAFJnHeB9Yeb7Wo/yYCqZZsarXt9aft3I3
c7MFFIuhkE2vtd4U5oNKyXJTABUUDN1VlLxtH1lHo+DuMDjTMtCGRGR32rAREJDNFI7cPKkJCuLs
lhKc05aJ6hVFEIGIK6SbVtRH5lfhoVsb8dGs+qUIZO70bJ6+xL3FuSC/xx0IRvO0pHLqIfZi1ugi
XGmV5YQJmTCN7rbcgxJrXBmgjJ0BqcUYaXzbSZS9hZXBBEkLCNuLyU3jDD2Yq0pJK4dRcuZMYIzX
hdbFiIbz3ovCjLeGbT2TZA9VGXIYcKQ9d+3avqCUqBcK7UtfRG+2SeTBlKIn7urJSxWt2droU5wi
UpMD3iynQXf+pdAAXXNlF9OYRc4hX1/88TczDE4ROtKE2qYJoumRE0+wk/zgT0Nq40oek9LFzN95
TClOgcFyzQb0UgP9lJJ3+W8//FWsW8TaHozfaYwEdoqdjow3AwwhpIOVAgSVXGBcdfcpYXUNif3N
Hln3u5AARbMb8HgaYQpbndEy2LHCSDgDopzNzfjQGhERMvYS091XXqLJBURwePEmZBpktd0adXby
MAtDRcnLmnBKZaIz0h6Z/UiiyTyZv4g+hFhMTyCuRq+u3UE+zf4ptsVBW3Q6RXMZwDUUWr7tRZEe
81i7GWOIFKkMvB57gSJtlpdljdp7ONH2etdKJk1MkEfi/gzjxlFgk6NSO8gTp/4BzRKESRjYYPnu
uQZOtR/HH1En37LVU1i043ZUOUJacPodNB6w/nkcK370c5wgnhUrvZadkomtDUCDGpbzKjgFm7Ho
bVqoTCHLXv8GT6KKH3H+E2cfwPNMTgQgObJx6K6xFD6quTWcCRnCfgaf994P8Qn8zaZr/fFciVh9
TUqsjjzzcsvpiz0/QZWhnqxYdJSb4KAaS1bfq7C9klrSqOkhn8eVsIKvukEP1NrhWwSfgPIevjts
8iLKDiLBEhjmMBdNEz9TOM/bpmGD8LWUznS2A5iqZq3p0WhfDVDHMYMGroayVJ7Wo7RPOKFk62Fw
gRcFoytGrOO+0A4R2xCvA68gyawVupzgVi2GDQ73YWMy8gwVT4VYmJqoyXLcELaal2vNkus3BrIk
cJSd+SOJ3yVP5V+r0O5UhVTG6nsP4E3PDrpO0emwcQ4jnZW9QCgRH8C+07vgFfR/zMiDsODn50jZ
j9pVZDub9ArltdVsZvivcvo3IOJPUlYKRxe6EYv/hIQBmODeYCbrodwo4zmuPwb/2mu0Vdi5VNCp
6kYiGDr1YKlpxT3IXOjAuPNSyZvGdTS4JslN7BuBvE3DDMAX7Oxec4LmN0xXpy/Yqus/MNN5hZh6
LpP1QQYB+Qu/EKVKnbfwDMm6aDHIH7rgA64z/VP8ASnZbRu2webhI5yyXJ5As36nMQFENCJYr/iM
0teBJTddCS63rUiXWYSuCTnTtln8ZQ328qgzrCdGKguSe1LAUOnYIdfkezmZlVsfpTGe8qjU14qZ
iXWRBs06ZeDUZSA8W96vgooLyH4TKCyOzS2uFWUzgZ4hLEgnNzdTH6RY/+QyCay1MdbuHGTlKmnw
H0rFn7Rdrl+awZXEatKGqb3jrKO72qQPl5FKBYQhwFVprejytCqxN4+WfW1oRQlxXIg0PWhCycno
Ts7qN6aH2GvLFq11rXvhYETHDB3QfuwNY6ONoX6Zx4bpA4kaQ9e91j7crAiJ8MmWIdz1oPB3IQuO
0wHifPF1/G66HoF+Ka0DPvHKkabypHXKTiZDGz3WQTDGACSDeRRKWIfDpujXwB3YnT5GQWxvRlOa
vo+2VvrOmyOG2oUCt2miVriXqCP99F1uqTzp/9IXBlvj2nXmmtou64FxoqmCAwbeaa328opvX/Fs
bxMdogfRjlWYHjisAHqvm/iGZIJcrQoxc4soEzPItRi3acycbTzGKA1eZHxGM2tCszE74L/0D6Cw
4uCrqL0hWfC8tCC1Z/2Ndd0C3NRrKdUMZbZSHWuZHh9WvbWhRY0ndykFe0n5PqaWss91PLVJSSh0
n3uiMgi3rda890Aok1NtNztQN8jlkHKCjNRGa11peUGTgP0r2HZqj4Q7g01VuGWT74feOEXmuB3U
18L3N2GnbyZfgoJCGRuHbseuvVxn5hFk4aogXLj/aE/hNDp2y3tily7qUodpNr1goplGsCTgYDOM
yZGjWkys87cMmK36oqg1fgaeADtd95oCWsbyWj+j4M83aj24vkaVAPCv7Lg/yWnLJQY9MbAwiFGB
dQTJ7zLmd3MlXjXMgMb8Rs92rUblkZRSgOWl2oJlrjZVqe/ZqQD8xQ4qQRrWJ/6Lsq9oei1UDNZh
R7DL7A6dTEcCnBVCs4ZjJTNJ9MCd7Cj94GDSRe6nO9ZQQhZqt2yxTCkUxuEECIQR3BsEuYIJtUKv
Yes3X0CoVw3FEUJIntJmY+WyawwPzu7sRPqmjJNj1l3GLg32SZTXt2z50OTme+sfcG6rXoKlCbIK
lpW8q9hPWre0Arqkv2h12ODEmzSScLEM28CHdy3ZsUKVRlAYOh1nALIvGyA4oOhLEJziEn2GCZmI
38O97aTEQqUxxO6aJDFNpvEQcBOaO7sZtjABoUxLLtxyYFc/Te7NTILmPmCsTQsXUrFFWTealjtz
EAt909FMzeu4R8LgU4vuCbiDOtQdDSpAlqOsyTPsAQ2nUBMuGAI03KjgCNe20NYVaWJdewnDzyZ/
MexoTeXu5OboZuK+cA9imVgRXAOlmiI8NlZN9s2iFIkr94G5EwGE2wGckhFJlitLoFe1GqlXOBMT
ndWnkBd5WrZ6AuNhNCnqb2ngK4TCEyA7Qi5HWSStK1OyV5PIyDEruuaglilrJ79Ku1lhytBbzRnT
jbEQ+6GrYsTgnxtaRwibsYC5kvvPREPhHiuw8ICrqLugrnfMu+tTlqA6GeY0oApj+xhN7SSmIPjD
dOpKzjoH2HQ6+EiK/FU1QrsvCmiBhCGAiu/NV8CbZ576TVlttAgXS93BLM7PvSYf8zrcW/TOuiY6
FrQox7mlBW3Rce6Tu18vxunRbtysUqmkTMB2Bj6nS1M1bwKs1E1takAy+nTupu7DVAoFOPgdIam/
quXX+t3o8ouUEOww62czaA++9EO8n6dp2cY2lQ2S+4PU+Ss5/K1FVHtI4mZSCzQ02TmpX5pqefmg
eEFLgEA7Hun2s9681rFY5x3EZM5l9KiY4Fym6icgwUlRX6QAjyNufHm4Sfg0g4IldfT3VDHrkTvA
72/0YqgNdpm0JqUa2VFJL5wh9S852VCzchwFJWd346abZ5XMYrKhxujS+P6j6tDBaxQzJO814O8h
h+BOSveVXn5YBN7s9D5DGpfVlqs2xHRxQrhFXfGdAdRd92lQXESv5JfMrIpLrGfB2tKVxH1+rSx0
HD049x1jzHfALPR947fRmewYN2B8ehihMcoc6ZqrPc0wUiW9vjYF09katAdbW/qOljJYidYuX5qq
67bM9DkK/FiVZYGVapS1HfJ9UgOBs4rrr5CBwaVnuPBQi2s6muKNfzQ7NGV6LSyeNtE30cU2CYiJ
yuZQFb5+4h7uyGU459ZcEv9S5NeugKmYkrUa6Gr6Zk02R6HkLaDVcJi7vFkKZ5KAszaCZWZ2a21W
PAON3sdYWG8ECkeh2AWh+tnTsj/5elPQ1vGVk09sCuHtB8sIa1dVG+klzchuUQIErpaNiyC0cXYy
xhWH3Er/DlYyHUrVHA/Pz9p5VjadLF3FVYkQVNbs/XpFHHPXV6ObCkGBhE69M9epkRh0Tg2d9uWl
k+PypNP+Bj07HnKznLkEKplhJ4NuWbXBTCvnHlVdReJVHuccwSODQm/5gGF54yswYPWYdDdCbvJj
KHf5kRYsBbnQvKkAEg2mNURpAu47QCB0k03p2sJHeJf0loxUidQiOXvpJOJt/QR8uT7PUAtDYLpJ
Z0dI5uNfoam1DDbJAhE5PfIgw6uA777Z6OIYloBrpBbJPHMW6t4xIV0JQjOWDw5esEStmXeitPDL
Em9RDu1WHstr7Bn0VMOwIcpHnT/M7pxKLT9xfR+oU09jYuyIwZwvZZUXxzmx33jAxxNGVzDD0Xup
ZDfRRVgbQzxpjUY5WllLrGIjC4fnGWJThyKnVDg9duJXy30P6D6mVxVrpMb6cYGnjoGQHlnJ+5xW
V+ANU/85tO2fsJwTIqID263KYDoRXimjxZKSI+wJ+l1Cfwi24yWc5xQo5kEM06+I9hCnRlhtok2T
vVCrH4Q/pHNJab6yopGG34K6amOv7lQSdXLNb/foIYAbhB6ZpWJNasnfIfbFmlyGQ0H0DadTgomK
QaFLFPnZ/vnZ//+gRWbN0gHWXXCSiXyzIlBx2xvEEHEQMpQ4h1voRBpeG9O+8RzEDjWB73bm+K3K
CabmRIdW1ucKT2pH+TDrKVC9WnoPVCp3qd0atT1vrZqBER26C0nICwgNTfi4hD5pHKxCSTxSa0uB
2NwVX37QK1LX5C1qvM+2ciY1fZPKYCBmX4+v5qy259Lk+jMluE71dxBCVe46s98C7X8pUmS44OAZ
qKRyuX9+JhSSa4mU91dPwUgltNjNxpJIUX0gAy+ad+lAGkEzKdbbII+NswMz4KHk2CBKXYOR0csC
PbMg/xoi5/RVpLshBjDxKCWDw5PtSilA98ptaBkJNvt4RITWVt7Mk0FwZ9zdijHS2LPNcMfWGHyU
zAJ0a6y/WA8n76RUwbAz03A3220JN/WDAYaj+drdVHLb0+pKnOhNAmWzsLirhBz2ZOTBDi7WvW6n
1G9d6yWQho8KIZgEs9jzulatciNsoJFm2u8h7vwxh2AAsEy0SVdJrCZcT6uQbAb0WgjPM3kodaMf
ppy84jLKbhkYAH5mimvBEP6dDjIyufJh01I4LDJX3PQriyBptXzJUju7Z3VXrOitkmOjwLFWGvGt
xxbzJBhntl3MO4IW5t6IDmNmaR7qp2IdzBckT0uL721QlK9gq6gQB+lEOVnFW0r7Uez6qZwfVRF4
BJI4fqTcMjnszkHYqpiJmLOFuV0/IqV80QP5pupj6gKUn7cpwiin0pDhjCVFSNoM9L1BpNCYMadX
e1DU83LujIJsz3t4jf0o/WRp3XR+TxfSxjoSFiFVxUTsV+t7RBc5Fb04GYhnUZnFOaXrse5tuXaw
5UOBeX6Rf93Y2b12aRsDxnH6e+rDc8qwT63Jknx+8/NDI6OQaPKeo5CObASE8e+8zh55y0NLd8ip
/DXS2g8I/1+lCVg8i8FxpytfIyu1Q1qw1jlo9eaQeDNpWZ2Wm+uyk0iP9A3EDn31PgXW25hClzKG
KvXYxcnjNe3CVZE1OSSepqq/0sKQwR25wZz/I3SFLnStc5hVJCmnwZ8p9V3o745R+q8qp8FCTTd1
VwWbXlwGpmp8K2V9q4b7MQ7+SFW9JWoSbC89gyAunDl9ujzKTcfsHxCmYWA+miWafyIHKJX6c43m
SVOYXtK8CxUZ96tO3K8ODc+VSBaoDJMRn30qAQJ6jV1aOOZ/owq7ZLUiv2kcOMqm5gcu6lvEebw2
EAvU8qYk/8wVJVkV5kgGwjj+1sVST8l0oSsYOFaKyAiflx6TClLk0pq6H2xnAf0idoy2BltAGV4k
xQ3Bo+FQPRUriT5vaqNGKM2YsFIckfHgQRzxS+khF1BE56xvOCoWmZPYDOL1kiZJjFERHikdDsLS
H1qclU48h/tJM72hZ2SUZucM8XyZR+qdLYehbOczlYzqozAQt/RxwWLT5B/MyRRm44z7UHd55RzO
rqFSAaCo2ibwei5l332OVOFaqv3NiL242fK8Hnutc2vyRC1zXU2Z5NVSoD/qiiC1mqmJxNs4M3un
xCmI6lV4CwLlwyc9ZRS/deYDQvvo7GaLPZaEKX2lTuAY9auZ3GHWuGF6krV3meZGgCrSZBAeNyZd
cwbiEn5N1Qj3BsOL2o/+tAXvi5xKDwyd2aGV4+Cc3PyK9mMEOpsTxFeXfUfjTMoWz6fww0N8EWDu
l3QHcWUhuNiplb4Feb+PBwsReh5R1jP5IffNLDZ2JR2nJT0BWftMxxFg6tCoVBFAy3YZyKQVNpvg
Hc+nzVI1G/BTKZ4LAz1WXZb5bpBiCUp+cqVlbfZ/8mb+pMXj0HHkG0NvYryp09TxLcou4nxi+ZpV
L7kAxVB+TxA3pEzzgpj3XuU3crpkD2LaiQ77bXIxwgQysfwyGTaujGclOOc6kouvJqCJT4DUysdF
CrsJoWyHOrtjBed5YxdYqTp6v5ewJMW9ljgYl1K0jBtZqWD85QTJVNKuIE9MTa4g5NyO+7BL8RHQ
GOFBItdKoahsxbqqzzah0kXxq7E0QtyEk88BFWFJdvZOSyFiRr1sXut4tE/ZxtTZdOwwSH7V3FNW
ML5EY5idEH0hACGi0E2EFv4KfGvXC8t+w+PT7eaEpMu4Nd2MqN4vxepWrY5eIjQSJMmoGEJ9JVGN
hHgBs57MKzo6QcKg8+on72QL9S9StbGCvW8bxCpzo4sLk4N+etSpeddjX3PrDPtsZchAP4tzrKX6
qhpcgLyfCPx2VfAXFyxihs6pYhrGyjc3rDT9zEyqi2g1ZEzo6PX2ERYlNs2s9r3CL3VXJauWaEdA
NcgCUCcGrblps1FyZlE1L5J/J+gjv6k0fU9SWzJVjWMvOkBkm3igCEbs5NdWjt56LU9pkQED6ue+
+dZn3ZVqjWnDuIrKa4AKYYVtJN51guDZFkIjLaNoJDHD+hNiarmWZB9c1CVm/fn1KIR7MjC7Bsf/
Kg3VqV8GobC/8S7Kw2eLZmYTV8SqP3/Jw79HNdrdlV5oWAGm6p8/NglUJF3Dgq+UNqkHwXTN/B5b
s8VIwgfGSkSkdkvC8bYYpnvg8weQjMnNGAADdVLcfzHiIF20m+gD1+faThhylIz0H9TJhAntAGAg
V4ndlslLAcMgNHHxi9RLsAWg9hHEyBG4FpvhSsY6i4nKsYL7JDihBR/29LCmN3IiCS1gAeb/WqEK
5PZB0xzwmAl0FLouu7wlTi4fDfOkMCgm09dRBmY08TviA0e2svWStl0x3DfLYW0UnAwJgoVTAOul
ZiInMS5WKEH6ltaE2VPmQaqy3bEePS1EvleR4rU2jZ8FJqh3zM1Ig23LCVQfDRiGZAFNISmM6MVd
i+Cvpo1um3wtHXhwr+sAIarCOHpApUcjCYSTYw6zE/2ZxOQomeQUS1umYziRpl4Vye5sXMI8IO6a
pwN+Ntyh1vxGqAWqOtjnfu+a/KFDzRGjJoe8/WCVjJUzs/1VIz0M+l4Wxy1Q3eysELGZNnT/w9aZ
LTXORF32iTJC83DrecAYDBRF3SigitI8Zkop6el7yfV3fx0dfeMAYyZbzsxzzt5rdy/QkPjLoxXW
G9rWf8kuWGXtT1V/9kSxx3R/8ceYMkOHGUCZuCJQ2pHIuZ7ZZaKeZ5KxQ2MjjLUCUhD+bYElWfEm
bycZNatxRoCq9jZ1O2pXrrhs07PIL/NGtomNy2COinQjbZdf9IqCpWJ+n8ueDjzUAPNZYKRX6oPO
LiPrmmbbkTfCOgdmZo/p0oRfOW26Gd0bFvRV77y7Hnbyo/CX5O2S9CN0JfGL773GxGBpg45I+8Iz
uWr5WWZDOBfBrzOsqTjgqmfVNMifbpxf6M15CXugEySqz9saaDmD0yk/DVzbJvHTGJc8BAi6BSZq
3Bx7t4AtB/7JPCNtjD+25ijn5X8j5eEG0BgI6aQA3/DDPwn/uhhpuSzvJwZ1+tNzftnx76IjOX2T
jm+9YswqHoPiaFtLS3c5Jvz1qa35OdIDWmYjSe2eUMyvvOazrU5uUOxMFEccRlfCwNPDgboLvjKj
Jc2DZ7P508kCr0i5qpEfCPO7sYmHYbw7Jm+DgPg+gzfmBUhKwNZIfTh7rHDQrWQyIjvB9B2CaPwZ
BM0aowMNeRuq03YmedcruOJTjZLsuzP/5iMjDLckbaDmJG5tDfo+HHL2WUQkBgZyqu+BnOPZFmuf
38Afifl/NXUMzAiST20SD8ZkEwa3ySPfpWeAV6PQbeEeVg4DFTJN/B1g7uRQBWDr3Cp8rAwl3ywT
PUkPTGjnp2RnR80PprQ2Yvgb0bAos9uBYsj6tubwODN2ecVloF/nlDDEVh/RwY9v1mzZ25Iuw95s
E6AFo/kr4jJ8Snunew1sd9u72ReOsfhJtNFwImSIfonXXzrHORDoLY4sxo8qCfObkecO41p5Ntox
v2VtaTyHRICGU4vZDa8Hk36Emwm1Gf0C399rnGA3xITpDcHi0YqXdOuiaretMye3Zia/VRjJ3sRX
dLvfDJzAPMUMI86lcfFk2pwtDwa7YY7hq9nNbFVsyt8cgDljetFXocGV8d7jFGqM/cGk8XNwRyt4
SgKS/PJU6S8Z84jBg9ulD11dmye3AuOuwP36fZcyLHNxC+AiuRgYizYWs5MObNdbm45QxshJVV52
1T0XKlP6Yh9rg/Ti/3PTGBEy42QHSKH9d/f9nv8e4CweFFze4/q/L7C3o3ahMU5H2HYuermZx+IQ
62Y+3e/KYJFz5SxfgJZOX9fKf94f1sOMoaf/O9JdzSAzNi6272ryHKPg5zi11SHVFvmVyxfauTUu
dVp9tUnUrrFjlkjfQG2h5CUMZjT2nuN3O9NNwMz36ats7N/pGOdn06XXFQYRTScTNHvZedkH0Tou
xvTcX7vMbxafWvMBKL7kbWYZKYu2kkSCJMNf/oQPtxX+e3Udxu+yib7jISGVr0+dQ3EV0zw/mZX8
6/hSfRB6t0fsgMu4stIPi91fd93N6Z2vemqi7TjpdjcGgqd3os9utc+lHd20g7SWfpo8ZYImBQC5
5pp7tD09Ye4rj/ZlHpnOp/Qkjm1TQP6n4zxnIaSPSuR7JIH6pxXqjVvVJ0l6x49saBi8NPKKqtzf
t2JmjtNbNyPM28/McLaJkXBCHKV9yQUYGZJYnqqYiBsIcS6tVHUA1vE9yn64Qaqw1xKf/CGW2fyw
ZPU8JDEd9ZUch/jQHAJL30RZ0vYP0AEQA7uKW68+aSJJmPuEaXMacIuAn58PprDXXd/kzIfbfVF1
1Fc8Mpv9LRae5AASP10tTODT7Ar70fO3pEx8ETZSuPbF6QdxMJvI2atGBpf7DVwbOhoWhFONZPfe
DrrfiCilOxPMD/RKQWNErmTN7XL3ECk4ktbSNgK8o4LVTFAgcY6Gi/6fztL9m92CLkjU2A9zWLBW
339WUfCLBt9sGPzwuDqZkX1WmSDNmHwBRL7+DmlYwKqREoRM03iTX/xWlk+oirnYaiDzcS7OTt2Z
z77pIGWjvPXV8FTjk9jIUplbZjv1RjRoFszgz9jx3FlDZBIikx0nNfytPAbjnfIBSabPeeYXOwgH
apuO+FUDsWz2c/U3Xj673xWrW6j29AztmwU39NXLmu+aUfKD1CR16LIdDxhj0g2An4o8qcR+7YhY
24eKuI37p16OxrbzGfHeP025Lq9TaJ6bxsU41ID1TuiovgTdLukC9njd4eyEyWe5NP+DdC4/JpMA
arcOk5MZqLMrZXfNQICujUY/igqV4kS9qfwS5WGKd7Cc/Pe4nAXGlFUx0LyeeonObPR36DMF9arh
X+zBUowWHYAxVUY0pqWdW2IOwRr3ORtwSGo0xsnhp8wcGkN9P396hIuDE9RsSPE3GSsbwFQ0nOrC
vvgOIE6OUrihOk8Nx2CwHslUti/3r8JNQhgx9Fx5JMKjcy66bPN/fd/9w/s3c2E/Oa2ujve7/ru5
/yzh2+KEkHn3//3WwQzLbSxJkvvvF98f2FnTtYmLZF+TbxL4zq86R5kLMDPxt5oECRkzjGotA4Y7
Tx6De91eF4nXdZbOY8fadbp/Vvv9om+xxIEZhHkmvec5TkLviUSG1J/d5zoyi4Pb0BaAx2nfvD5g
NN9O2aFX7q3CQ/2LEGpz07KSrTo74SRbz+XzYOoFqvk9F9CgE0JykXHx9ocB8YdKUp7I+IRxPCu5
apvc3jXhL+mIiSCoizcmyWqObY+RPgoN1nM0uG3xu3M41LuGtfet+bHnBHgyFY23xpRiF+bkwZi0
WYVlORtzaWrQ5NRATxyET4SCmQMZV7YR/fayfFEFqPZBtmm5Cudm2HZY9U4kUDUs8W28cWn17IIe
ErsX2z/RUgriQP0HNLq/cdBGeywiAe459WZF0M/sgXSPkJOhHfUbRFjWMTCVOqdJ1xysrr1Eeddd
0wW3Y8zdvKo7IFNTR4t/HN3r6NTNpba6Q4QsbE8O9Q6rkESsbqHaIddNsUTv/LB5KP1mPzM5/Qhs
dIx2niVHuOtR0w0POA2cB0dWxO01FaoSZ2SzSeVj3JUhZ4nsKVvCtfsBeX5TxzaFRtxx2HHLSwTj
v66jFNHiokjQKtskUnGC89G2soEJpD/JyHqTr/00oK6TisNvF/y2R/Qhrkfzm7H2CSFVWDDuMKWP
Bj4Nz8WMaLQiDDBp66/JEyRawqYhGVXWh6rwj8NAkVEVLaLU+KVFGUHKRvjXquxXhL7VriLYfIVM
bFXh/0hKeDE+6IQM8OShdVvzJInFjaxoeEh6o3h0cSW0ihcLdijHYzvdpyZ56oRoMExW5qa3Sfep
sZGwzRjTg6zYGTMRYVZePvXGiDbA8pHyFQf+/z6Hp2Zs9ItVZvMmMWZ3azjDmw6RI3HSWiJw0eqI
IftslUWMphq6lRM37oac8hAIZ4rCpBGXZsIu2WntXK3e2Ya+pH2IO28kAvZ5pMR+NIlHn5rnIUzG
q017CuiNOBtz3K44tFlDitsMW3RWvFaEBSALwmqVJbkmpnv+GpUx7OuBceHodTgDl2BAQFIFUr5x
Vwg3fzJE99kwzD865l8k0e1D3oTqYuEg7ANgWy0RRQ8ljYsjyjSsstWr5bg8MSMjL1lgO9B9TlFb
99c5tPeOLA2gFMbPdtkvfTt5hAS4AkL8K2rYv0aB7kAPTn2uqImhJtGhSK+Fk7wYQ1gcdBozm62y
w+i1KzOeuyuIK+Hz/3QMBvhzKawdF8+Kp1+ceGt5cX1rIguua491DZXioYja/NqNjOBsFqtdbkRP
McGt20SAFVMBppdWyhkJtz89ZB47/oqRyCEdpHgM5/QwSBBJbqR+pJxGV1OI6sBji1vFVNOQPped
oDsHIzVEV7hLgCwdJd2WW+TLgnJVq06eP1pwwutW8D4mHJ78mijD727SnPVGTE8jdpSOLrqv/L9e
VBoX5PE103cz77+ZoZdMiuY4Fdsqhpk+zEJhZHD+kHZVnJie7JIcbhP0rHPdI+QKCjPFny3TjRXX
7VpRDQVRjwuOIKgeqRUiEnqpaf9QTd4tau1glXNAXOrUGk1ZsnYHfDkjEYJrkJnmbkZ53LemtR+X
kFCUVuG2MnP0RlQlMc0Zw4RaFy54orZ1qZvndIdnA3p6FR8R+FwK3+CigmWPRhlMWSrhrrVh/z5o
vYUeD2jbfykn6zhGLOs4H4/qcxwm4yIn+8aJt3ov0NAQsCPbx/unlfnTr4PhUWak1SfK3haA38ox
VM9JOrmX3EOkNduvQ63dH7rz6LyktdiHlXViykY3DmfmJiWuw8IpuZZh/IGACG91MP20s5Deq2n6
G2vgFTcSvbP8t6CZ3VXSFZc26HlDL2FhoiNmbXHFKkRyjeZiNrJQUTEbD2VcTVsF/WmZ4dKiTyUB
UUnOPlKWT6VLlGY4Bj8qTYHNoNXZaloFZZKsFe20dc+V7lILbiw10kYE8YyhB+dl4r3msV/SdNBf
U1y9uX2zyYPqc8g6xuk0Z1doCNdF2klk26CXjDzm2kmiP3YJ99tZptFF8AIQTm78+di7/bRJkHWj
f4/oqBCs4FePYxr053EIn+NQ7nrx2bIEPlSNa61nMBAEMunHqfJMjLDj1ZO291TZ/jbIMFhlDl2Q
QdN4GZVpbVgYRlNCGzUeTVxINd1SH7DAGqDUEev+Vadmsddd8mJ681eamIhhQ7hR6JayzJoOvJ8P
KpXjER3bzez+ZBwijhAboQB2tMNKhxpdj4iaxsQCn4T/sW7NlZz6gOAWRhdQLchGdEZzK+lYXM0u
eMckH5zYUcaTFPObCGNkuJiOeyz1sxsOeFlJgWhLPJhGhXa6g8yg5xz0yC+nnOwNWWCVUX94Veif
ocO8Wh1Ng8mhX5S2YF3qpv/rWNX8ZIPcLUY6QXmnT3mpmp3TMSMArBEdhj7nYOHPvHdC+2JNqf8s
MhZUEZ3rsl3I65H/lGdt8NS041+iIqJjunx2v3/GDFwil+hIjPLDrECazcJcKJqRKvufm2b5yMPd
NuApoVOc1ZpF1SC1ZFpusiT+n5v7ffdPPSjDR8ssGESP5Ulmhr+eNGlbZShfRWr229EqPsOmCJ5t
ypPQ84qrEigqbDkdgVX3m2BohnNukuJC4UdbXZsHKOuIPT340Lyzjcx7zBOjOFsl4lEGK3xYEvSI
t6FOkMovrpAU+ifw5wHfKq2IRDPRdYnHuNS9gwfK4kmuWH5PXhzfqhF8WDn09bnz6ZRJDYImkUJe
amXKy/2joF32VsWlGNjqJ8aD7J11/2AbPl7rjH4OsoF6o1s3+2HyrnF4P9kMf79L/n4OAdHXgO9G
jec58KdzmYFNnKCJVzAux2KQyG2X+zEcz/8eYYS6OxkZFcWyw6Cyz6+euZpNhFh0ZIvrf3fXYftU
uIE8/T/3w6h1aetBuLh/9zT6BZkyLvKY3np3FtFm1r3jelzGnHTH7nd7GJb3kU2aCTGY3toUsMqo
+IzT/SYUCS4NovnowPKa0ii4397vzuWSkdjm9BSXFLf/bso5z+jdsSeVYVgZqwFg65IIP+THbtYv
9wdGbslLJysCLDrzYe47Vt3liQ+KHjJ+Kzb3u+43mdsCj8lRiGFucVaBF0AWZ6NN6JxnRNwVI+D5
RjT7uvKQbyAFQXnqvJVZIx56Yu0RJJreT0/n0Xqy5/g80af6qb5w6Y4XO2RYGU+vxK7JH5w+5c4U
0ZeVD/qMEKZeV7E5vQeOPzIGCj0QNnw6e4wLcMb6jxHAkR8au9BUTciQtX2ZAgSp/x6FWQ5tFTOe
pn8KLAiOUCdnxPQ2G1WDEcvWEy6glrQfSHXoa2q1HgiGhF8fFcS5xuYbDlQO5hyqHSqEmHPVNc84
34Vouj8kOpL16JX4jQb4RIkX7+73z/R59mHoIS3HP/Zh1mR9MrB59et3A7fVQ5B2//eNUpAS0sRF
z5ERUXX/qjkZ//shUOiKTWlbDOMpliiV+eb7j+nq6uooLA4KdWSvHJ+WRx482ZGLJduv9SbnfPlQ
VuMeRzJS8YiY68kvp2e93ET0/1DS57vBc2dU7Mp9DjW+Ed+Tz57LPB8U61Eb1S0MFnfRPPSrWo31
tmhDeuW02zYuyZa8ms7wO5bvadtHn1k5XgddXPsW+O8MTOqZWN5oW75Lr6vPUx0ZBAyYyEgDo3mm
EUK/2EWxkY0YDUSIjuR+QxHT7QOBYynoJ17g5ea/r9aomo0509jI//c3/PuoTwYCi1nE/vsCqVvD
Y1hs/CpNbiwDyY1A2JsrfP3QL5/R7eieVEHU7fLZ/VGZwa6tkEXRchnenRzZUjH0L2T41XRsMFd4
5tRuwx5yt5BNvslwMBKw2bTHJOx3dwHR/YbWl8QXOo5r0fjGkbn2mpxCEqbUFW7dW9DW2cVNOT35
Gdn1RQ8jYQ7dB/7rcjualtp7BefXoFtk/nQhxDDAnhys4uA5SLjbjnyqDO0QfHjCC30mP3MYcHnr
zGWoXumd7uZypTTKpiLNGGGHww/SiRcN45MAJp5ocrCtgrcuYlL/MmRPo/imsDT2qDSKdZjrr0LZ
vzr6DTsxAwSrEWUQk1Z55xDJiZtxDaiJehT6aVjlwUlLrJAt4qVgVBiCoSNcYhkfirgITk7Ou6wx
queMgxkqTA7sDFRPaNeflQApUXsj75BuXIZhPRZsh40ut1oSnRY6o6O4HEpNNyOgfl5BFkhPuHo/
7ARsCwX9PoBdi5mNvmqjvpny5wcnveb5gG2DEn0LP7TeJLy468CQIJ1oyj3E4XusPeOQcJ7wlpKE
/sknRMsYgoUdb4gBsbho3K1FyudtIEqVUiL/k8p4eA0YGWVe0mHmxzBnTMp6cPCGnSssUVYSTId6
+mr97BgZYXfKhpfWtuuzZ2EBU6bP8bnI1z0B6oFRIpaSwX6QMJHrJqC1BiL4ZGbli09NvOUF1wfq
N226PxbiF5XxUJJaWtd/x0Qyyp9NhiitejcoddMgXJTYhrtWwwhkrokYyNqVc4LFvgZYG5xhs9Lc
qMBG6NEpzmaMwqAnkI4NaJk+IGI5+ez7emxPvnSD/dSzasY6UXvitUN+9Y3Fod3HNbu7MHv3rXbk
sY/bLyA09apogKdHnH6ZJwkOa1b+W9neTGGPDd7TCNvy7CUHOniydIoCjBUSYR0mtGnC0SDneEeo
PNwi2y1Wgx/uIE7wqCWFtWRBr5lN7LUDfbgumBoG6WEqkGEpOzpPnjccANd2HKPGn2g3cmbhtrFr
TI3/MJ8O9L2IrF9iyox2IuC9ImmNuS46KD/bQ8hyL7XhAK7AApLR0ZjQO+7gWCLWMaR/BUIMHcU3
s61BVtfW5wC3Rh/kPsoEf0wPJWeLc657cmxS7irs7DsXMBYuWf5MnC7O46SZRqHNWykryneRrk4z
J3MD0uu2WXa0zKcbV1VkIKm+36JIbNf8Le3B1sUDJV6xHgZD7MjP240p6HXJ2YQuEVGqwS6R7Eiu
VVXoUqNncgJdkA3t29xPOKms2eFpRTE7KVqf/qX0KuNJTvlXV+h63Uv0IRVyVd5r+3wsIKMWeM6o
hA6JHS451168pTkGRTNk0fBzajPXZ7QhcKOJxoV/nId6X/Wca2z0gyKDG0IjC/2gKoK16NT0KJmI
Z/4sWBAIpaH8Osw6QiibSNSOdMGfpgAJbGepet8nAfX7ZL40HpNlyouI9mO2xDsiws/hBo6ODRbI
EBcX1PZDOFAKpBr3McrLJwFWEYWvWa56k5UHqQ/sICbOaDeex1r+dtrwo1az3jZvpYk43sUBsvJg
RDjha9Lg/svzMLhklXqvK+gwfpKWFxJ/P3Vq/XRkXu8tjBOXmcXVpEa6+XrxKkkUa1UH5FIVRXim
W1IeM6N4aF0J5suI9+yMK8kZ+GMy0l+4jd4oYdOLs9zUnLXBmQdr06WXZlsgXWaaFl0zuZiiMDTB
y9lZZaKOEPLKrZufYMMw2K9I1DY0PxEq94EQI7KgjLi8OpAHDAW9Oox9aKLa3jiT/8dtje8sC2Nm
e+naDfN34bb1U6BheyQJrPX5fQxQHCkLDhId/FsYH7BgNidOklT2AYxlH/H1Qba0wWQtatSt8xPT
2N8mjCCaQsZDOoF7mAy8J80cPyWThd3Mk/zlvaQfEUlxTMqv0X9Qidk+xp7EXwxTKNQfg9kiMSU+
Ko6oU7oqA3qPHLurM+wP7741KWTV8aIoQ0xVxxKnY4RcNrQtQt1L81Cq4Jc7T96pmQ6VWY9Ui8s4
n5au47rDNltIQnX7mgc5MnkUoRJZmDbO84Bopl/0JWaOXhKOC68nXgVD0HMgqePRgClzMPJ603rM
/GLmXqvOkRC2dXMhlmykdFH2WoXYgquk01iWaT0vzIu04MgedQwqQUeecPSHp8bmIGyI/Ugz9TFi
+O3wjn9s8FCZ1cPYRtZxchGEVHGSbYR2rLM3/E5Ku7m0hiT2Xep847CZbbAvWasg8S8JSWEnBZzz
AG09QR7fbkEOOpvAqN4jj5Djbpo+ei3pyCT4XgdAPDikGnT7YN78PkeJUKR/0DMNO4ejNxtE3jCJ
n8qtQXVKkyobFzxBAsJX7RtCRhA+Jn+VZSn0v12N4wRXcCLg6eWBXKVT+reMs2DXxOMvKgN5XHre
2lw4hF7PeKoQzzXWqH2vcDwNQzisY6BOG2mmz+BsfzkY/BCPNa8F9vAHras9OpXfqTF+wsvYixqh
L1kW1qbDz47C+lhMvibYfmgouulWQGuFr1EfZUFP1ER9vq0Skyzmubbp+VfEYlbo+pqR/ylEs8rY
UXwKkdgHkXrue2P4L42b4WWpBeCMwVRH8Knzflhm2wpl066Mg+hq2j72ZklMmJrM6SDV/KPp8icT
afAQO2o76px1XqklKATEPplaWzrQjPtp6m5UQzjCkG3SBK4vBqbnVskXT2t9PFBhA2zQBM8UJqgw
n9ebHWEPNCrfIm0wjOF3WyD/j+liUzy9rgcZO2e/kDD7zC3cO//RFcGfoJydVaOAKbatFuvcCH5E
LRqAtBHEoKFp1jRZbkNFsmmdfOSTHh5H3NC05+Y1rhLzzOku2KFHIzUboDBHsVcDMxBslQnX4vRk
llm383WJdxubZDC+h1XWbsrcZPwEOsRn/LPqrPlTx/G0iuT7nCGL8/IcykXN8za4vyYcSjvQnt3a
0RZe/9wC6KPt7Zz0t5kxHQM2r19PchnIatteuWH7l7zyZmV6zXdTswwYCnlx90k8e7NC7i53FmB3
2npchpmjHkSdDSvbI4M+TxP/aHc7adrXKveSR6aLX0gS563iJGjnffIQZcHRGgkr68oAK5fgIHi/
cWK/eApj47uxZu/UdTRsm+ZHLcZvWBti7dTZuAuktbdSpjQ5LrNNbwlUpXV6iFyWZbtMGWZkA3YG
90eqJf8MBzDUxfVujr9TT/WX0RYcQg3+QjfnNUXSui/Q6lpEwp8LJipQj0CvzyzexR9HR/u6MTlG
JdWnM1ifnELSbYZBndFYpc9DzWymTz9cPQ/XjgrD8J145whHnsM+fQADbCKO40Q1xJrwh/pRT/Ct
884dXmlxMimOp53vki9eQcT4YRQuumPZ/7WyPt+UzqXq2uEiBGp76gXIxQJP30wa/HLEREWVYVEg
+QSpyMYsygA1ivs7Y3ugPwbDJ+C5s1vaPuboHWargUaTVTDE1DEOQTEiBZ02RgwVWbTIP0WN77Dq
eEZiSnJctpuIlPNT2Jq3LkysLQP5g27jaLv4cjs7E5fIZ3sHgsYci8GVl36BJp4ZyHNI9F0awEA1
sUlJygSW+JUftC/sBXAU5yVkqaxfzMgBaJ8R85LXzPV5y9fUUmhUKUUNJqoBkLkKrI2sTcyeMjKZ
HQ4HCkaGB2StJwCzkSFwqJV6IpvDC98ba1C7WswFhC/7mPQYKxD+kFqUfEUpzGVPtUtMssaspiZ1
01ZIlsQ07MPS8rYoU/tLG5ZoxoGG+UQ5ne43jDV/eVbh7nXGlbrQJ1i+jZe8RhqezCxWOZi4WgQt
5lSiXJmS57gO6O/nY2mtOxf2HmYPfLMLgt0JwnDf+E2wd228er1/I9DbeLmD0eSwZAnmLpNbJ652
gKDdvadN9HcTXW8nyf94oOr3fqiPdczEt1hUzbV2zJP229tU2OTMLvBGi+DSzdBqe+egKs9tbz0Q
Igdq1EsvZYX1ZxpMyBEovftQZxsvG8XVL9gh88YufsTt75EQvJeYrFPcOsDrgCvCZbI5u2Mb8FZV
aXub1AiD57igETIsv9Kkzt0rH1mfpeXVcjHuDMneWaKovIohzegm5ZVgb5zENoqWjBFJIqvkiYiI
X9D6roRUuidNbb6Izu6ES18Z9cbGvHIlheRbdeHA5itf2rioeC9I+XJ/lJvM4w59ERmlmH67UFBO
5jnpVGPDuUtk1zv2bQrE451S6NkWUaj4E9pJdJf7k36H/4eWRMC3gBPDthYQlsj0rBKa1VXfvAe9
bezDFI5L1ETPrLGaWU+8rQobBZMvzl2ep5ALGPi0DTNdr2kflYy9C83nJWIUJxnwyus9hoVWzdoR
MCJaN6rXrdW0a9BqqE96BOHLCdTDnery361ZOSmPQU1fOtdBEt86Z9Gk11i780lSefYN8QHCzrIL
1Wp9jLBKZA5ZxmvCYoptOwrjoBufsFUzwmuSSvdfuo1NqovTCcZRhIOt6jT6YdbN/DCjVtqTU/Te
ZWo6peQW7OLcGfa0esd/jEodpuEeeyGdOHbdh/tHUYL7o/Oa8nlU/ja2/OGVh98vomjSi2uOU9z9
pmehqOps1UIpuloyuOVVaJ5Cug+reaCYhVGdcQEnkqmk32wigUBWCXJtOLM8m5iNGNR4xgtmEOxm
ZkI2bUnxWdKJP8/KPPkGqtMZ1+lx7kKgT9imAlZTLDu3NrSNH848HUdckWrJqE4Ff1rMhGDCirCK
Iw69kAqnnaFQgZQWumeFcBcBdjJB/F2yWUXWQ3TMF8CWP5m70cFa34ZxiZGVXSUdiZCIDaTUcfb7
H8/Tsv+ljN6jRtM8NJHCTupooCGCz42NxHGyTRwHgu2dY3cwpB84sq/CFsjWeA9els/GPosRRDPb
nbIJwChyxnbs3Bc5Ba8h4WCPknMiLk733GAeYsjcbPqeVgnm2JECcUL9JDB3OCWUGMPEI4uKf8OV
gHyjFAG9VL7dtbP0q0mB8TfuzoxQypQi8/+94kmahBRCJGwZ7BNhllePcRMZX2NcsIQg1FvPOgEn
4YR//0sKFmW9TieCFTkzI/JsTXiPUxIPu9kEgF7FdbkBpBYcAswiPzjx0CYdbc4nVWNX6FuzaS+M
at6njX7tpXEijoO/20a5OWpC+TJmtxeKge6QGu1RyZ5IXR19g1JbR+HqTiyPkpj8Tp0HF0RU09Yy
Rs7B2dQ+3xOrmkHRe13ymu43hj0RqEngLhnZsI0KI33kzMrheopv7CTQW6PZZsMMi+O/v1/ExQ/D
ubWMRjhbItAKiaR24b9uEoVJFo0Ar6IkELlMsuIwkt7jpOjy0FsXO9gK3bbSE8tIJ1DUdergVXP0
rIE1lXiQ3Tk0P1k3GArM9rSfA/e7V7Z4o6kPBGh5vqAyFzSNuYYt6yVMa/85H9xDUsRHi2DjFWay
Fnk3fvYwcbZ2WiA0Ymb/yFz/adnBjyoGjUVg49UWFubzSLgcX5vvNnRwl3MZP92fbr8e5OH+dscr
zNBxaeW47OQN86FtZDF2Rhrh0+8v8dKhHm2C4G0OX6KpTzamDuRN1kCR/uVj0fEiWlQKf/9vb4sQ
sNRrXNlPVNcJ0RTIzqXl+NucsIFd7uKkaRhsUVt77UHw5QOyY8AlsKzWfYOqOZ/dfVjgi1yZIvuD
5ZkU7ZB2BKX4jJy2Cwp6Cb2c9yWq4tcSyPFx0k73ACIXXJdhbAbMTWjyyydjiTu+x3red4B/6ZT3
RRobln3SQbMro9h6vNPsww4f2+hb7prgT29jttHB7pTYiFQOmxlb9DWU5je/Hdoqz4NBkwfgQjTG
3maeavMVsAPd5M4envO6PsXafPdomD6LHlFIberPUSckztNZUP77P0iys5yt5rQKL1pN7hlDbogH
GHmCRWdnB9zYf+oUIvZMlGgqBYPJ0BNvENabjfacA5vMV464+n2e6GNj3SDEGiEVGNZl9e4sBJwE
FbzVTErUwkqfcbMyUufojPuZIA7brTnJtWn9kGfz9DsQYtVPVoY8+SsGg3atejR+/Rj7D5EcUVf3
Cycskg+5T+6nY8coMuFBwbmFdoXGsQ34RdmbVcML4dsmY5fiHjnUCcPmmLLa7uX4fF878QUxZcgy
0IK2wMgzM44FuPBULVuylWZqU6Xu9g70H1OAUEnl7v5da1aP67p0nF/eQmZuehvaTanwoShmoLM7
YRAToT6MlfWrT3W2hXlBMmbZn/DUcciIcXIZs+2cEhv9R0NmzcoWdJayNP3DE22/G45JeUbuqwlR
p6HncxSW2x8Mo8JMnztg7QkBTzAnVlZkPVdVjGfA6urn4VAZ5DsLxhJbogZRGvTOyp4VPQbbrXAY
GOIQDVTKtRZIW5YMuoY8Yhh6vC9Gxxg22gYP4g/dGhHD/+LszJIbR7I1vZWyfG7cCzgmR9uteuAg
kRIpURIphfQCUwzCPM9YRO/jrqM21p8jqrsyVWWRbf0SFhGiSGJyP+c//zDeObK6bfrrdBTtPUGU
8bqKIol1NZVShl5mOVvLUgggqn9NLRFvPLUy+EaGBMGxuxtCJn5YbpxtS+VLAa7Sw2+dxbfAxKx1
2CzexVx27jrhhbB5x/CulQLnsR797HLaElRlW9fcET1d3kud7rsLzG0eN8bOXVaqmpDvion1VSXQ
5kjlKduXLj7IdkB+gPR2OmkSFOhfpzaKNllsvC6fagjbu7aMFBAeRO4Z0m93FJUgJoqntjSMek+c
+3xVT/Jb0Fpns5Pdo9PzGER+yIwXsjPV+Njco01Vphn1neinvShz59oa7eTr1EByjPIEfepQGtug
S8vTlEM4ivTOvut6/1XDU/PriC8xXAZ9uDa4GVZDPWZXGN5jLqMenpGWCWEAWtK4CtZhMaSPSVmQ
owlLK7eb+qHpmQAamfMojQlTTYUME1W3KWUeHDr4vXe4kX/VdK/blxiUAXJjAd6VOJtMbriZMTg8
JETHgKBReps9m/ZAsbgRrpLmEMZ3Wk4NI0oYWHNwrNUkvtD1bpcgZL0NEkqhOLC0XSbiAjkDBZdH
K3Cr2cUxrHBPHZvmPsf+GhMwviyZr0rWcETMsOnwdVzbsVntMwPL0zrGxz5VRs0z6l50F7hlpkT6
rJIMhos169E+EDhl9HmKOlbFIVaG+45RpPvU2iwKIg/VvBILdqcxWFhwi7mpitBBIFFZsPBKj3E2
3r2Tl1uYrEAdW1INh8aZV1JW0aHNUOsJI3u2p2Z8X1YAhlfl7Yjid9tVPBmTVfYbvYcA3QqW/yYe
ySxBiIPGz0nvSiK+KKlZu9Khhj5uEjmMkRJrsoCxR2b32MOtcCApIFBPUR/neXaI2mjGY2OCyRoM
p1KJ+HLUaRtDlryFp+HaNFREAyXokcKiHo/xR8ti6iSvbj11d16Uu+s8sbMddvsIpNlWVx7S4UfL
ro4ehABzLIw7C/7XOkfXc8VXNHbg1qupGrahS1u7nPE6tAqk/Wjfy2BIDnAxnKs516lK58E5gm0i
2NPhHErwmW1Z1+W+qKfvoDbBujD6mvif77gDw2XsSRuwsfippeZtfRfeFdP5CqFUjpQ/aNgtfJLM
YXd+aetBvx7HqEfTOYevOh5dEA24oYbHufK9Rx3R2VXRi/H082zlPdllSzNgVh1SGUwCIAr9bGEx
jr11WXzxEt8B/Y/UBLidlFa+w0MhuE2kRSmkIrV1FtpNQ+m+XfZj9FO8CcpKfddBZ+XRo7e0oWW3
72QciX2oynHdbhG5NhrE0dJBYjmSkTZxa7ap/RRVNryryea7G/Co1ZqH4Xet30Wt3x/rCk65hxfA
EkkwW7TWc1libIWpyAqbHyYvNAuWKO5ByLxN7SEq1XjF1jSGEHtp5dKl+4egdMP7oh12Vqs9YPMa
M/3q8SeJIL+gGgJWxeC21DLrKSZPEdFRTXpxmHXrpeHsw/hehl1zCJoKmh6ErP3SpBaNCXk1iJ6G
6X6513OJancYSnx/4vEelNS9XVpUTKmhgjni4KmYW540YwNIXJNggTH/4GpsiEoptuTUMw21tlqL
OMFDS3NfDOGmHd2zyWP0aPWRfUQM8FjrRrfvTeMAVluuOwh3NzMOcPAXtea2s4PnKsi3pT0h8c47
6yCF/Vq4I3eEKqFMEqURZhu3uDXUt02+zhsUZ4EFGonFCJ2PHuJ32o83eSNPNmYqREpN+MibIVer
1w5YL0ZHvP0AEiD/w5ezEbsINKRRbVh3kOF7WKKJtie8xZo6+xCmVbX5iRAwBHOxQbuLW+M5mjJM
Efu0ucuZ7x5rX0V4vYKnFGxpnnYfzhZiCnN+Fj3cdRgcWOw6HWSzKmiRkZ6CGsG+RJUQpGLTSzwW
YHj5twMMVdjkqbqysUazzBGT63Bqi0Fukc1YELGG7YRth12n2ikVFpdFOt46Gu3mZVna57Z9HrNs
Tw6bcT9C9FtnBqrScibfyrbNx7LDZ8ohAgzb2dS80QPtmyz0lznSw6+2ZOSbdxj1wK45ww2oWug3
Dl7Y93pVXWisxoOV9dW1T7gDrn7ARFOMiYuh98NeNNZqalBhTxmOnT8LXK2IXjWe0Ze8kvMqShrn
CAaKdehUvlZ6OtzNNcliSRNCnzcvLpl5x3bKwhNCRXcrUrCxbnaDU3WbHZbtY5A45fxc/BNn9q9N
NZqTbZMel781HSrTHkXmzg9766TVxUuni+hLA4fUHYf7xIK+ST4V/oUY5vOlNT6XEOditEH+8K8f
6PaveMWVTcGouLbRLfrCHdhQsevw2bkdQy28pfsh4AGWS2/sx7mOHukF4udkpmut9Gc3c3YRtm+m
dMiLFKCrAXHd6ykxxsNgT9AbxmCEv9aeG2ng1DJUTwhSmCOgNcXNIhiegWCQONfDPvYxnFnuExEg
Y2/HjVMlOWEKKUbgPenRSRJ8W1opK6q/Rvnr8klwl4yn3GJJHLqnMJ6FxxI3xkd41teAS8aGYAUm
BhoDhzzAGcxSYVbAZuNxARCY7GLCwc22yojmPBh99VEZjOIC0cZ3U1QubQ+NhzRw4HNHvB5Z/556
qEvbNNH6K2Oc+8efC3PorIWJsni5uTT8SVMY+0OFgh9+rxnsjZbqAVJTdkY6bVHgDnSjkzeLNSVJ
cMy7C7O1VTD49Lap8Ra2WJ/bY/ndUY9hAonpmmQCk522C5/wwCC7ksRBKixMuHq27LDajzaqvKyy
X9LA154nSWERcjXhHiTevUspin+cCL7N8bMghuf73LKE6G2SP8opoS2dw2S3LI46yWUvk0nyVzGm
D2XoaA8Yjj00xdB8iSvG7EjAgisDqcWXSI4QyTQ9wk5qoG+ERKb2cHjJxxgjrGlp0NQfBQYnE5yN
/dIG6oL8ojQ3h6MWTlg5edWzRAuybDNzjN+1ZXWkdicFMQQ/4z6kpb9UGMZlsd9uvTSCPzalxZXd
MBSigdwuoRdpW9s3xdg8iWDRP+gGGi8Ed31Z3f7zjzIjsUBn0HULE/QeVooApwiTA/HyxnXi5CzO
E4azmIhupM/gctkY64n8OarxepeZnlhnzPJ+EN+FYdlUYzfezBj8h3gnSsbqB72wIgbLYX0de1wy
dDDDjdBVf9XAqi28iIk+GBftk1WsXQLDXYVMk9ipCjqzbW/6MNJworRypPk+Lix6ztiqRJwQ6WVy
nVtgEEVB8e8rWDUe7AJ4qjulBF1e9x7v5sCiWwmnbE/AW8W9Xnd8vTGI3vIZZzKth4cIyMx6Y7aP
cV0f62Ge7zHrxpg3RTcewZK6YZppndl3/I1nQjnuPBtchZJhaX2cud0F1owdiz41Owc3EwARpCJF
4Iy7ZkDyUaZ9e9vNMtwoOSei2hHn6Zy8BHhxX+tC69a9A0zKvZZcuvTGW+KLkHJi2hO7uAiVFmIb
nGeDXpv3ZTGUP3d4LYcK2zoNSlFh/FhupsbBAS7uef5sva8f8j7+ltKibkxAOBYE8yXxQ3yNOLXs
rJvY1MMvE2ZToTl9YT3bhXYdr4NEt5/MYD6n2BDcAN/VT3BI/Zvl5sscbK2qMn1OhC1wV4erZ2ie
fV3H0KxgCndC/+4k6Q5PCASN41FBhT8nEku2Y1wE4b6pLWPj91TCUTK3d2bcPEizSPZG0Lvs8TI4
WhL7G4xuSbZUinyJFh+RBcYbZrPK4iY7Wj6UHpxvjtFQBPvlMtQahG97NA5M0JhLS5PqoB5wmwG1
iwzLv9aHzF8vEW1lRIEGhHDGH8q9RgERrp3WRu1F5+harr7T0YUQ4pw9NjNzqqjQHwInd77rTn3X
mViltABwG+rONZ2aOCUSfldRUOQS7EpmTqKdS4b0q3yEXIF36jEp5akyeyDGCAhswVLxOAzzk9WM
4XbK+++YWCkbzZYYphBFFDSqAbo10WxZ2j8MBV075n8JNDNdXPzUj684SNJI1HtIfT2Y/rbxe/NC
D/I9yUCRocDP2G3QmOuRBrLrdcFh6ed+IgvVW0Gi22NtkRWkZOxaJm4X0NWkAFbgpzvYSuuTfwBs
drDQTe84DeQHLDfZUhUtq6NmBdibCbhby/8lbgXikjoPc+W+LEnDFkHde5kgl8QC+Ipm4JlhtOQk
mu4dMBz2GDUu4cs/RSSJnsl0XXkivib4Eb50NKWoKacbqHu3CHDzk0N0zMlgs18+b5ZY8kaxVW38
XB9Ojm6THt8RaICxub4qOlJ4nHiKHqO8PDkiRFSYeVytRrFy9WajO1G7Daa+uIZ9Qfpuln2BKo+a
aWKfX55ou7KPlUl2mDbfGUbnfPf97AHxdcemT2xl6dyWbm++EM35iAQYr9vB7ZmRYAcWJy089jiv
9vYUf03agghc/GTuWh+OE7vHHt0p1rY66AfxgpvAbj90ELlHidpw1SSmQUINSNRyCZfPsnsiC3y6
i0Po6v1h+ZvloKr7iXg68LmRyzT3qTPBzxLAv1VunPFW8Y8FpR3rEiOH5RU2FLwkxTdDBnT+Eflv
kK5QikbtfK318NExLY/uAh7caxIAYEypBc1Jk/cZHtYSJzUTv1A1Cdl9UIS/uPCWVKYHPaTIm93y
lTMGQLvBudGtaL76+XgGyge/xn+1zPpkvSzvMJrKgzkF1e3PfG4omNYhKn7UbihfdTTEVyVEeUGk
DNZCydUQi/imz8anrBmfLUrKpY3J02m+6zWY5fVV0FX0oPpoHsK+mGlj+HsmmJcmLym2zEdIQV8H
E87pzzKl9Er8Nr1oOOU6z4vT5l8SAZXdiegbtRhvwqV8RdTrURK4/VWbPpka4RSVsvFanricdhhd
PDD9VD/0DARuJ2v6FiHaPiFjck9ZOkf7xjLwPU7G91JPj1itMFcwiNPgVjVAOPnDRkl+V3Qjfa+3
Er0jLrPUTz93e0uKg4mXTE+ze9fkVv3gcKeshSRKYwHNrRTu+MBGGWXytqPIAbnB2yMwcuf+11Ge
Swz07+NRMavRkZ0KCQRNTrT9KSYaZzfHnKag3ooh2MgALXkeohhQEWZq6OwBT7nQdL9bNQElRB5S
ofUFjvb4lBRIZ24ay35llcU73my1LSYlz3/yBT/HoqoviB8gwzbLI/1YfAqh1ZAf+20dcvUmb1rr
1eDvQ4wd6II06FUdWOlo2mfUX9UN1uHJfQRcHuCPqJ2rFn8YfyrfcIt6m5ruKoNgcYQiK/8kD9X8
/B1Vxqxksgefkrm/IT+F0hvcsHpfTPBQcJsmmqodKxiSDA+YPe4GouB1qe3CriV8QcMYq/DGF3wF
y+sgzMdda93nTjddyzYNX/Ey2bma0ZxrlFXHqG9t7mH+3xKhBh84iQFHmqs8xG5vtBr7EI3OuxY7
Hve2c0m6Cnt3F5v0aGTzq4FPrup5lCt/lMlToImbHNn4ehkq50nkXP36Uol/zWsXhMF6nuF6wrH0
JTT22ztrcdD89TfjfzCwMl32Z2uTWNPGrjBrAlX6SnZdflumrGbss/njksLs2y12LMC12xpRWKhm
5SkCUcaFADtjrCa9wU5mabSbye+5shGVsELoZ3xm33/9pf9tbrRhCUjBXDpLmp8eALziQxcaobXx
ATQnBv+Ps1bsmCw+R5QL5A0gyyxnLLyk5cAzcj6sUh+VvHFdZjV5hAyYk2hUhxvd/clX+5yCLrit
6OM9YZjC1BE4/DFkt4/MijIn0LcgBTCUg77dQoAxNiTI0vOVwdYJ8++0TeJ2douL1MQXHKbEurJ6
MBDJ8P/X30d8vs35Pmy4pP0aUnqOp38KIAcqnkSpt/o2AtZYDbxiGwGLz969CKLhaqQ42UR2laJx
zUts+t3pZz9HaQDp3IhvoV5+jYTr7BjXir2oKsW7jsJ9xkh/nAjkqUq9QE4YUZTnX6XsSF3o7fER
Mz//2tEhwksArfWvD8tVYfK/XwLVYQnWT6Fbtu4a1qenl1mdVuktwtBham7GzlHyReLHwGvGkIiy
QCSbZCoZT4+NtpEm8R1A5eMp8QSm3t3W7zTvfYrxPlqwwW6iJ8fEuyKd1TERaOR3eQaX/SYrEqyH
gclwyYAoaOXFJbARL5U2MRLg1QO66Rr0ir1de+yh5utegY1Yhj+tpjMnpKm4WnD7xsWZZJpDomJn
27xjeddXjizaFXRVDK3U1JXpzMcCIaVVg+efBhU9H7CV8iHGMdLeYnKON5VC+N0Qxo0yXRA9kV1S
BGy2FBcwvcf01nbLHeL34baZrVcD4c2qjGLAnYRBpjN+N9Ko4OByEj0IGlj4EAWTCOpwkH89QzOF
2K+lxKmLK8HehduzXd78+uoZ4tPV0x2TG9IzXU+3LNMWnx4SZoBxZXeVg+SWZ3cU7nWvJ9F1MMMd
0jOrvpEShtY02z0Ln+vtSqF/cRDi33gm0Nr/x5exLQSLlqEzfHY/xWLrbtzFWm04myoj2rav1XCH
EdVVXdvYjpu9S8RLI9Zm36bcbdLdtVniYaseJvuizLI/2ZeMzwsI+5LnSNsTrB8EilufHtihH234
3cBEP/tPeI+sVqEvoWnUQH0ehrEWEdgwf+ryCr5DuZ9VlI4Zo/vzI6h8lIz69a/P0b/bJeAu2iy1
juca/3LBhjCdDJNUdlz1WkxcmdrexyM2bo6O0XSnOApxAfn7J+sitg6JB1UBFh0ybjZzJqNtvg+a
ZLoONSLeEpVUbCbNRkRVeVvlcji6HUPscP6T3c3+dzeaMOlMHctG4Girk/273S2JZDkmqbQ2jDTk
wS/m6pGy7cnCLxliyNqxLNRvEz19yWzhUriTINAw1UylEHgPGw9OlPpF2REIUOOaBtk8wFxPPbja
PDGkzKCHGtRp8IX7ZwSk8sAmKw+iCCUltaQvEMgJoqgVxNvgdr5MUKgTvsDh864WwkwQxCffjx/9
oGp2WWTLA0gh8cjASFBxtQvG8sDOwJsMHIi29L+5ZkvEgyuaWz81fkga9908cR1E15dbJ5LZAesb
688ek8/p8brDiTQsSjsuqqR2+uOphE4fWxo1/SaogfxEVtyxlXYdq1eKZeEBbSoqN7pcqKHal6Lx
g2uvNOLrRhj4V2rejTQ17cqciFFZ7s3//Db+z+AHbo3pFBR587f/4t/fihKXOpyiP/3zb8foG+GL
xUf7X+rX/u/L/vhLf7v+Udy9Zz+aX77ojOFSkX1+yR/elk//x7fbvLfvf/jHNm+jdnroftTT44+m
S9vlK3Ac6pX/rz/8y4/lXc5T+eOvv30rOqBv3i2Iivy3f/xo//2vv0kWhv/8/dv/42fqEP/629//
V/qj+cvV3/+7Lv7+359/7cd70/71N835DwYrDkWKARGSjd/i6Rh+LD9y/4PxrucBz+BQLthfudp5
UbfhX39zxH+Yqlr0qBdpPSjBfvtLU3TLjwz1IwhdNia1lD6e9dv/+YJ/uI7/vK5/ybvshPlbS7Hp
/HEltC2bSoqalO8o1VYhP3URTm8ljmMREtVUM7gxcG2D7c4aJ4YXrWDTBbL1YDJVW9NtH0TE89Ln
E+629JtFiQQZP0SEm7RIoz0BiGZWspHKTQhDGL1OD7jZnEo4vFD/xvd4rCDEBOU2sHCVqaZ6BbQ+
XgH6kv4p9avZCe7QR6+q7gdT6IepST5Q1h8IhcdoycuOmsmvMWo9EdojV6ZTr+Cwnj3cA1b4ZE2r
aOz3TFzeMAC4yXTrBeurvSABMTJMFiLSLhf7PBnPVGTha6sT8egH+ZuRFG8GBrEb9W7R9M1s6uPv
bot/nPXfn2XxaTNeTrNDGe1KGw0dl1SVWr9bI/M6MlPYCuYaoz7SKrxU9blo5UqdDDEH327PJ3vN
JcPWDPGEcWeceKv8w/JBATGPP6tzEXuc3IglaeUV+Y1eiZfc48wi+JjWZPpAFDu7lbY1a5sBU4i1
t4eVWFYSNZplICn8HkaDmGl6yXrOSOudqaI3tbyvqw5CRMjlt2F6EXOeQVPiW5Za+i2dX7B4OMNS
+Yh7/9xF7sVANzlYEEnDDuer9otog4tfSUYm0NS3EZ7/EOUviX0CJ+jhD8wokcYSQ1gzQXIOkd0L
EL/bwbAxgH1XWYiqzezBTnJfu6tLBLJdII6G/VYXWI/EPlx4Kd9JPcUsLgQywKUEBibOqGOXYdLb
TtfEN1Gb70IcShKGZSvNk+e648LOcGTUX6xcz1cDFskwB5K9OTrDrpHZC+A5OE3MsdTOiHLK7q4p
xpDcW+mbQEcLkWi+8avisQWbJdS8fR1s+dYVAQ5WxX035Cebc4ODww8zl+ccd2kxFudm4H7kjmgg
zGsorMnDxnOZ8yNhEVOo7dWLGw3q50zrCk1txgbNPY+YQTMhOi1PFXzcN9I28IAa0Z0DAzrxh16R
FFx61hoziHVHJC/TqmItZcTczQo+nJ5r61EOrHIPnYLW4vKk+AHcZeq+RuB6olSAvNHyQDuY/6bD
V3tyGzKgIXMxptvNxOpikcKJ0IOPKWca2JmXWh1Nl7ASADJEsn5BH4jiLHCvndLCSMt/zJrkLSKJ
Btsmf63r7rzSDI6bsegXBGBHr+HUMoNnwJYcOuKi0Ao99oDxmv/UOOiD40z/UAegRWgYLLhbqzYg
IAOK7WDF5RbODvOyJvioADZWZts9QRog7SPFtd2yiquGMMo0Emz9Nq0HOjeYXuCDGuPmrh+OVVA8
Lfd+Lzg1JuwgDBCuJrO8laHxvhwdNKa3Xz/vC67xz85JPe5Y97u65XiWYwtke3983C1NQ13fFQJF
ULx3B3DlPMjfPZnBqdbMy1iIg0s4VRJOVxPEDEGM8ioeMdWJcnlikh6QPRC/A6sopoOGtQgpJ4U/
404wd2RdFo/2o054DsnkCT6IWE+6+qG20bzFPdNvyMcmDuSuYfxoLT5Sr+VJvSpBsc30TUCpwyYs
QmHj+d8yL9xCSuX5KOdp7fXZ/UgO0uxcd1RCfTAecMs4dGX2HmrgxRo6hVhibJJk71ByBhD+H8Ay
lzkVZxGqNE3c96a2QGUmCa3FGhhjmX7nK9Wqq+dkY6IZnrFBDjk+KrCTBiNqRZjzXn2MGHwSFJvv
ljre2sXURXVTEJeUSk0dvYNg59eXyljAl8/XynSx8DTAE9jrPvVJnDYRzRGdZ1CKi8dxqdOEZP9Q
+jhou/JCYb7rCuMthZsCQy27qpqZ0UYxHfVyPKtXE4OggbYl+cojrcTTVcC4eIsGtEWpC8BJBrdt
6D80N3l3XLk1NOs9yDnlvZqRjOQ4roxaRzXjPjQ4kZqFdYElmANy88hV+ddRw0QZBVJWFu+GDTWP
RIEnLPHfXWgLa8PN3lvT3eu1+wpW1OFVyNlDPq9Bf8S0eyR/D4OHBq8Bols5gRQaPnz5/ZBzSiEO
k2guxKUJ21Xh9ifo5SchOdLlJ3NUPNh5c5pNcSAfMkR/r0a9mCMPDsk1GNDkSJXg0oMSE2BF4lhh
nCAQKHOkbWU35JDHOesaL+sG5ySmaY+YbScTFx488yZHHYEek3Hmk0Xj0L5chdUFG99+BZqsLKHK
FfUGMci2+OoO3PKQe2Z4kAm0fs9PdjMmBraFrDwpk9c6Tf4EanL/CO38fJJVG20YJijYv0B3eqdF
CgUx1qbLBp1HyJ8lWlt5mmfOkUMAmDS5v0Hw1xiR4CtJ0O3y0BXc0wFbbunXVPLGJWUBKBL9sPzQ
iHgK25iL5RSXlrQ+8JcDutx39couN7grpuxdS/kI4F+xEhbq0QEAoUvfy9a6wKW7RIN3Mmv3VNjI
PzGuPcWG5FwmnKxO41qrL1BMxqUX+sEMuUFhO7Jp5m5B4K52NQ8V+k4+qe0vSUXD2WKGs9JyeUMK
KL83rUs0B8gOx11u9hAGor0rct7WQ0SEjmM/DIgwRa9c3nkTgz96nz/w7dtGQJPLIqCZ5WZyMEhi
WXNUGh+LH1FZl18/w96/u0guYmJL1deuIT6hC1OuNRxJLdax08ut5pOaaRp3rZGfejd/b9ziHXCj
QOTKOB2R+tqwuB9BB7MGo3OuH4+1mb6rlVm93phL/PUIBMOEk0g9DA9W0SC/MnfbzGQCrGydhTbn
FwJkPtjbwS96QU/36PkdP+SxdIhoJDSAa6D5yWtRERnBtVILPlwBHkgbminhOolBYlGz86Fbq7Nb
RPxW4QyXxLMvnVo9W8M6tb5yGAMyma6nqj1GTr0DrmMJUntKBzLWDxvBghEOLBgQCy6IIw45ivZ8
iC+S1cywecpxxdvkCdhkmbJmT81AqoeGZVaKgZ49rKuClcbXuLp51L/hxYZyK+iPOACikZ4kPq96
8jqA2dBC3Krrh5jgpBZst5jh1nTlCrObS81eNxYs5xhYFJtW9IdU2pc6wIvhoeq5AX991S1X7aKf
V27p8YwS+25JwME/7rKcwGAgJpfQAas4zW3xplfZWzOXJysrTjQulzqE9NtrBdVcdih7beuUF9ua
GbPnB7+DqByWOAlhjBBvbJ2qYayJkKyq9uJHe4xPPkqRlVsX0onRtU/ULJh4ZsGE6n3aBuFNobfv
cZUfNCc9sc9TgXmP8AhnapnC8RrYpBQtFd9AFvFHXgcfqDypolXEMoHdiQXbRZIBYoT460feyiX0
L5HS3bTh4LFkajFxcGTwmEgMvK5A8IDPkw/FX5c+JoxLXSbK52REnYgxtuamD21gQQ9v7s2Wbsja
F1qswwmVMFu4vqR1Z5s0B03VwTI7Cw5mNXVvwi4OEcYqS8VqeZyFcsCeryfhwmG8sClsJIigBbhr
U963FBVr2WE5T7k6WvU15kEXrYWhpb2gm9qF8O2tmogBBvwuug0dtgu0KyKAODCcyeRK5OMh9zvn
ZsKJaVWRljogWV4TcgCpRLuE3TXyTgRKTNTiKiLqwMGdmW/l93QTZo5TRDl+08gR7vUACb2OJcLI
oUjE2uumxmEMFv5aMyHKWhTNbGUlZV/Iu0FCpulUoq0QE5bZP7sGlWmBBYCJg9d26SsAs3d27x6S
iZ0G6g/Os2nxpMGN0WfGmpEgzpWGljupUlXmKLjnuPdkmb85IzWyRC64aslu8+3kA2IrbJzE6Ndx
c+4D9ybugiO6kh0jikMGh5eYt9tCEqHhJ2/4LH60QMuMq42bOglfDPWdx6D5kjn2vovz63aKvmkt
1GdC/lZeRCGFKgytSPxGXA2yWdqQpdOelXvBNNHyOe719OFNSBO1BLArc6jtp23UTK+JP+8HK7xH
NPrhRFCimbhiGBc/0ofhbKpaeRXzgrcW7HY8bnYmgXl0fHwlfGrOY/PViVEdYQkybGLGaWxQg7ui
FOdqE2YxOG9plr3Vjnu2NGunqnuf60u4Ed2GRkL1d8L7Tg5nTbPSQwpgX3FKgYiLtdd9kOL3gVu7
jkXnl7jNXsBlz8v9gKnwla1yczv45W4wnzqZvQ2qro9cmhp1acwhe64QKZJqn+A3QoxL2xJUnuJ1
vI1QX1jBG4ELHxGEpXWX2Y9DF7+0Ncc8qIsN12UFCPtFtTTL/aZa7zEunkZlKqNepno3qKlET9pM
wIpDmERvaSPP7L1n9Mzn0b7qRP4YWfEO+fIWUxN6QZ/LWlfhI4jUeoyga+QuZ5M5KJ9YPrs67pMD
crWV7nztG+PD9JtdEPOLVUb/qlYXt+X1qv8OLRzppxmnCXXQHoKJyIHOhgND3l6B+j4jsz0XPnIk
Wv5liZhdxB1Nmr+N6gBHAmcmF/+Cmk1tNLunyEUkGHgkBgUePPkpOtgGTfbSTCZR8tSCSXFdvXMf
pW/4MdBc46RKarKNBdS3smmejb44aYUOBuS+FMFtlDdf1Mch3j0xcd2OkuAZ2uZzAIcWySYZuxoP
Cg6QHwNvHXS2sSqwStp67riL8c4pGdPQN3B8MoBYNOraKbaHe6dU/2j5b5yXKW+DDzlp55oUORJt
SjBin2luLNnAtSeFAVW0/RUeQ8yPLsvhe9zl8GOpkMzsNk5IzOqUuym32chuvK7U1a3n8EMhQokO
0gK3m1wg6FLTY6Lm+6kBZoIPWqP4iNaUv5VRcerq6mRPN1gFn9BAb1MkTq6Xn5oe2AlnIXXHqttS
qyEvRemHVvIwgu7t3BQXnqbkk3gP7uIEfxnDTS8KxCFKlBSgXH/pKzvZQDlzyXQ0TyG2lmMJ4SmB
R7ERvfZhO9N9qr6qMNn8g775jlGM+nbQxXs89NwdrBwuDrj491EZf3Y+vnLo+e6cmcteaHTfhPVi
R0leakvFN+ucJFnr3wrXPA6NLrYRrtFasOtxp/FgOty2uAc5pUINuKS+WqTVzVE4W4A+qJ9cGLV2
REbyNnS4qfaltfMEp7eLvLO6Jyf2CHXHNCo/xp7RfwzANcmb+GoPZbwAGctFFlhaA8gHfzKrWIZe
n0sGz6ZKxJec2abzCe4kT6T2Z70VSr7PHq4zwaz6Ho4xfgnj2vSgaaqtewIS0IfkLcvI5oEPd40X
hdwsD2VXQKb3u+c6IITVs9toWw4YtwL34OAa076CX8wJm3x1PUFM/rMD0NU3/HQEDlkgnu4ykifI
5tNYfraFRbYj7aou5gMsKCiHJP1pQr9Y5ByVKb2YluKkldTnanyYDXoMe6YXDAbJUKlBNBkqoEFV
o4WjbyEqb1Ql6kMX8/X3uNNx2YNrt+pGNDjmPJ5VQZk6MfqCOMHvicYlCDRnxQO3WerG2YDNyk16
Mkd57Xd3sz4dY48W1BiIALccCsKlkcmpFxU+U9ntg10BS5Qk4VAbcSbpuQ2q1KUTVv10BMsBwxX+
iKNqY5k89aMwLwmiBB+RtDcwFZlLKvaIStyOKW4kuVFFbymycfWky/ApGKhdRVPs7dGFVG0U64QG
oJJ3bhvugaBAAanP5xiVRqp/BKVik69aDXdS0+w+UrSAHVnmzjBRBtRfpp6GwXaweHFxsgVG4usP
LenmgN+MouCuleBKmnVR8MDk90+a+axQlwWzMWzs34zuO08mR+XwsUvLISUGbbZLUJuqvslFVciU
vCv8hioPI0wc/W68nPirBoH5tqjiCz5uon1Mk/FWnSS3bbd25pwUw8yuQxaBDG4lHUtrQ5x39z5D
lPUYYzBs9ZSlITa0rE0gvoGaGhqXFkxnMjLY+e7Sm2ijeYkwA426YzDll6DwXyt531DjIEhWrYFR
MiPVgJTJocYIaTgSjXkuoGptB0eDCXuuuJC2KN5xKbluXLKwueIaFPiC+MumKq7Uv4dR3skcGHcA
00lxflo6hj65K+2XIoPDbnPvURkSlpnbJ8+sn0KdqXHPCW/i9JCQbLngFprqVvyIuybVuTbwIy5B
gLSWPp5qVzXWJkRnha8srenYn9FW/W/mzqs3bmRb27+IG0zFcNtk56BsW7ohLNtizpm//nuKGmDP
+OxvBhvn5gADwfZIrW6SVbXWehPsAItrjeJmE5bZL2ajMNOK8t6kaSPykQdEtrExkXvzYO6nvDyP
PHaSrQDHjtGdXBeJKY4EW3wCbH/B1/6MEKxsmt+XtQo+YJsmViLa7ziMaowh4/NE9+Swdi0yMwxY
HFP7nB0zD/rZTPZRp6ZdcZnBHK/OYN1CXb0DOf2skccxl5Hj56ql5ifh5LLupeXXGGhps/T2CSbz
AYYJA/SBgJYp/YDtfjHGCY8LddPIU0Nu0Dlp7GUA+Rk34sPkmm/yAP375g0hyH/Yx3QXVpTl4jPh
qr+RS0pjyMnLtfjNsvxLk59DZO9MWS0LDlNbHvfr8L+JgueBt93O5gFHg7ekjz9kdS2PVtlUIT0g
wmg76k8ITKgZKezRWN/LC4UL6wnZ57EhfZqu4L4OQ6KeLE/iIXhv7FCb63CbQm0vHRqK+SQr0RUE
koWm2Iq6v7oh9SYKumewf3rJhpi0hV/j4kUlKvVHKLKL7CYNIa945PiJWz9mVn4fYcqZhqaPdmYP
UlxtZyd4xijGgJcnXMGkFbIb/EfzmnTizpoTjCRSiljZNJYVf0jeUZzShZLuvaJqmUVmT6K/rf9T
cUAyqoJOjrMVJ4SLvBryY3FoRN7UZNj+MJqpxcARPnHos8fcorDEpIcSx4zJJGtwTUU662BJxD4m
jMcJYB1DwQp27JofLJ+g5BQjQJHH+VqQhz2/rs3Ygcl87fFIcdAj+6i6HEAHy88xA117tZyuHWFt
C5WjILtOiT9ahnW4C8HftzOHWSQJOvVi73HUZFRDTQ2I5G5wNx9g+fAI4E/1ZE8IQU3Kul6jWFfg
4QolOsVdeMRFkce8xVsdfuRZLhZZG8u2wSUyYq6uOhVGiJFGmb/Lk1z23wKRJaJxXCkoLNZGJg85
VuR7w+4k9SVMlAA8bLBPSR+snhQ55t1kazQZBPv6sFI8MWXih+WtLu3Ciy2yl/PCPNeL+Eish6CL
ZwaWvKqr86zS0ejAOCuUZsm8OpQgr7lJjohJqSkbZbxQHxg8HZjRj/5SU0ytFYasAVUC4ol/9MYg
+hFIUMcawj3yHj+MlOe1S18bUPexEtXZ7A3UWOHOyZTzHJcvQcvbLLEW4KG/EVIn10IbWAf59EYD
vybQx5d8OPz7dbTcvFhW80rQyyF0ZcfMPTEWnieWDekov8gD1nvcbKvhWUwXRADPBuvys0PmW21a
OZ6Sb5ROi4STVhBrqCvis7J7+VqyO43Yb2big4vaujOMWkP+PBLuiAMQRtajZ43iWFnKqQ3Zn2St
2DHJ6TNkobh/Zkv0Bj51nylyzsL1k2VnRFb1bq1GHZti03FKc5e5xi3LgIxUYyL4w8Y+xqZ3wjMz
ImClnwvYYGW9V0PW4Swv+dolKSp2KobzU7aj8lcrCVcwlpeqT+uI+e2kbCVMrEJ2I92Tc5VtUu4U
lcU3ttFwbzEXCQs++ty03wqVZBxZHOdsUGvXtHYQxOqQ6KrXTCBRmQyfWPC6HVtTs+zY8Ll8M2aW
dRrtczm3kcOFhBrerLsbKd8+cRTvg/3uMqt3QkJ0aKoL7nMgxx0PjH75CQz3JX6X0pTKazTO44Fp
xpvswbuS1q1kD43r6A5x3zWj+wiN+CNlwyrm4r2o8qdSRz+Gw2cTi5jFGMSHFRuXPZXJA8GRKNGI
tXHScv3V7CmnZFtWac15ySLs1ThP2cEVp/xuQ4xbL2WP0+JWdMN+/bQIIimm5To1xicKgV9m0LA8
+Kzq0j65xWMd09SsA5VCy+4W8rN3DVKZohO0CDYpPOtqUKrGq5k6yJHFeitxrmLWkqjnYQ7u5UaH
D9NhMh0PKtzH359f60j5L+c1XCcVVgc4nwPa9/vIuW/kvxqUs2i0eAJ4Zix7fmynfC/nC8tosPua
2osaHaATu1nzgP/fwSDO2MH9dJ2yrCMDue3J29TkyV0QLpvJ3hZ1c43K9MPNs384dMV/OnMd2kt4
b8IGDvztzM0BM7BTndG25azzKLvXFvZXqLQ0L5oCUFj/sHvFK0xyW5sPy80v07NkcTS2ebDkgNRa
J5jBc4Pib5P1eFSgHNZhRMkzaJ3RyPN13czlv2DHdIyV+Vap3CJT7c9W1h/rwj5Y8LHlrrSeX52b
IJOmv4oh+h+yNPa7QruTy01JkbHa9V2mg+aGjniWW8DanNvy3eQ1WvIcHpnsvtZllhj2CcoIiXMY
fbv80r+/66YEEv5y1zVhQ9oxbRNuLG3kb1hhjCUt/gos9U43XwRimQpqSl/SqEhICN+rb27+6giL
hiihJmMgbknEzdILjFkGf8V+JEejCrudKqvJWX8iL+ppCAn4aABjcHGl6SGfbO0HFAmbSqRBms6u
PZOEFyRORAG6ZOlPiRvEPbhtO8k82WA41NoMeJHqLyCQOpHtuFWb0ewNEutzWorfv78ixv9oR03M
ng1YSJAiHXBv+cj9idiyjORq2sqgeUEwk/Eq9jExPxu6gEtfsjUCYUB6Vp6DdIbtgsd8ZU8Pn/Nc
ORrDzQNKonmRRwS9FzxbNHsuJi0Ivg9oBJ/VOWZrcSoUfVBIMLAA3LxxGK08gTEURNyYT0033DCi
JqhZVoBRRpGCKDWAb71IkFyfwI9Bj/7hYdD+StZjHi63AD4x7weJAyTbv370WG2EVs4uyUVj8q4p
9TMYKIOd0s96NCkFRdFgA70I977tpz3mfY9pyJkgIgLIFivayTjlv78bmitX8F8eUN6T7vDvgFCu
zejwr+8p6Tk0HXTEXjzkb25aXtbyQ07UHWPyBjLk10JOEpCwJfuI5Im1zqknK7xzw8eh6r6VMUwk
OWYtZ+uZBO37GOnIMJoXORGRw85Fx3vPuSwOmwdxOmQhKRnmoeR4flbLWfyhDZEfFotHZtNRnVbK
SyBvuPzx2YHcZ72vRdhaxazEpgEVBpNYP8APVtZOHT2HKweOcvOR/+AQXAso3dGCtWxYa/lmwWXK
Sk7o2Ayeu47Boua0V1exb/nIKGtKmXvmuBH32J039LGyL8oSzKHMhpEFe7T8SLLeWneoOO6PaIqY
5iyfI9e1jOkLudUYrb5df+WKp8gqrC13oYZUV5aQhEm9LSSeRyyCzSCn0gqpX7ajfl+pQ5nS3S8l
Ft0cDeFCtyBhlkYkD5RIaFyomjR3fE1gs6RUYKB12jlUOOZG65Do0Tc00cdqCIgung4ibTleHbzI
0EFyiSx5o9bhZUFpKaksyZzdR5F6xHLUs+QYbR6l1cxkvFnWAQj0oHW4E5BZ5q8zVR3KXx/gLVFJ
RAM4UY54bU/2MPjwfBhh+SFEeonoAXDzu+uVwetgfq0PTSSBh8yIvsxRe5bj/DRljtKSiqDmH4U+
PuqwguUy1uWc1VQRmWX1rWJGLeGetcKZjfSXGZufw+oxg3IduAXSnpwLZXp4eH2YI+tdUZPv2EyR
SbLWtvI8qYPgGlXkn+dhjeiJ6dbawOYLZlQqg3zETjwOki1Wz+SCiuMQ/UGDs+kHIokY1MiZYaP9
AxxtqnIG99sqBInWNFRMqCe0VVv2p02RSWlmmgzFPbkPJgmBBRzxAb9eVumyOZFtgMReREpTM54E
IIlOZCr5rs9ZVFzmLL0nTPUyIQNN+btEsvruex26D5grvE1yei+3zFoD/kMd0kjgSIIWcpws14oE
pmSTTPLbHcbcwKESYzI1awMG2XgTHH2/Ux+ioEF8xAt124woVPnkjOBUJJjKwS1mth8SOJXvAHvg
Zxidcjtd123BQpV5bBLS/Oy7rei9b0J0GRaqi5W3GCWgQ8GQYhXL1LrFs5RMs+57itgQv6P8jTRG
gjUnza+65cAzUQjAcclZHBjkrH8I5ztFC1/nuHkzmQF41SQnA8WbfIpzE4JeSBOrIU5ZW2fZq6CM
Bx6ylfVBr9YemIIkhdngBjXpDmwc653XZdVmVU8uEPWmzuhJv/xiAkz5LnEC2e/LJe4Y1X3L3jln
UKxm8hklV3Askze5OYURPgTwLtdNSt61vmAQGttbo75iKf+sWfEhW7KHAcL7VnZLmJrn6xNh0x7y
UD9p/eDTNzyrI957EltbW8t1S8SDAp4Vfu+lm73ZFdpgPXlKW7ljyW9UCBUeUKqRyAzWKsvbKL3h
aYHe3LklLFVZTK+bcQ6iKR1Kc1lCMTmjc0mPYcZY/gm4DqQFZEL2yHqefHeUaCN7ZRdQa4USyctr
N3aUPbHwCipKz5atl/zwOlkcGwT08qMENrbz6/dbqnlnGuxism23nfAN1jP/69wq7Z3isjV+gtE1
0xUWBmEikEHIheHaJYoEJNjWuE7y2Flpx9qs3cWE8n22k+sVWuEF2UgmifJLGwgvaZEK1xIP5LmQ
j/KgBo+NiyNadpFvDmvjextbKOafyZmh8BcHeEYuEQNKojWpflVoP6qRzybJAx0gXTVfGjN8WgnD
abvaDePZmA18pEx+LpXvHUvy01gLg87oAP9c5VG+6bGzX5pmYLQjXk1HfZs5ZuENcUCKmGO2NB/l
lEEdN1Gu/vh3EWQ7ZJIFyo/PGYgI7Y17lW8/c+UjL8nTIttqsCx2a9cFI+wyhSyAWTxDtV5p1umS
XDtT2X8ihuApEm9JnezBbIZtPAbYtucU7dRWqvAE9NbFUc71hHsow5b1idIA0xc6DwnMSgSLzKo/
kMsOw31NTXBWo4GRMLBskiU7IuiNniFUvZXk5LWns4zugbCoxj7JJloeCBImkt+vVtQEVPQL5+2Y
PDdBhHMthNCEqZg+mfieyiNdtrzyYZbwosPNIzOECAKGaQSFxCCslVW9yanE2rOHXfImj9pCzubn
eL8kt5QEhgU/eulwhr0hK6ctnsy8v87D8kK1tE1IJtIaoNIOujAvKvs2+cJJwy/tsIZnr5Znl0Su
LTzrYMVPeJjx3uSFC+QjvHaa6wiix/nY0PmplcU96dU3q35yzJ9Mkb4XZboLB/f8U4ha4FxPP1ss
xmGwXV/PDaJjJZN+TIb3aeKFO7zbEtY2lmTPFS8odblVBb5kWQzKeDYQrvIu44Icw1EllYh31rno
k7qRLVbOIhC/s3ach3xlhEuIthqin7iKo7l5Xk/2luJIXsuU1Zen5rOmOIe1+vyvRCL/WdnxF73I
/05H8n9RJELh//8Xieya78WPX39Rh/D9n+oQ918QCFzThXRKUprqSv30H+IQ8S/NQBWCMkRF/2Fp
BsKNP8QhQvuX6qhMzmk+hGZYkhf1hzjERBwiMOJDcmtohmlb1n8jDvkfHQ5ghGOrhiVFy8K0Hcm7
+1MdQzYOhggV/qJZPs6HAeL8NgBK2zSDHl0wvY8umcAWrUTm/sTmPY1swatrodNhw2kvy3yb5mq8
lFh0/bfdF0I5pHvoGpHFooB3f8NB1VypurZsUXvllQGPgHR5wm7v62hWyeXgzIAjiZfraCRYRCw2
jeOgHIoG7rw7s+EOKtymrqeyDRN0gH+6w/efld6f0ZzfJHFcKks3uf6aibmm6trW761hb9kJlEvI
FoOQPJm4d/fAU9ewMhcZf23uKhv4VHU6P54jVF6Zlm0HQgW8TKQIhiGhUJXo5Q1LaZJmWgOz+Kmf
z0U6i6cozt/dxiJqeLo3m7g5Nu5sX4XCpBXy0CNxIPtwxOcOHzw4xDKIm0wi+Psi85MW544IGuel
TRYwNylaVTXymiq7AiDq9OPqBaJNoRca2HbW0QIxuBjuOhRAjmrEu4AwH3/1FndTNzpgiiJdO3W/
Nfoc81D8hP7+Uv4uQ8d0AN2U5trIoXRhWMZvA4YGnxG1qCIGtYuWPzu9om3IDSbD1TDwwdaZ7NqW
aB8dF0O91rWRRnQmNOTeedJn8R6ijNZj42F9x3BZ/4Ee/JvBATeaIQA6PbTfrvzPZpX+eYWUtYgx
NoJq5FbLtDFbgzpiGRoMoglsml/HTo1uiUGefYqwxQ8rxXxKMdQvxMtQDeWtJ646IzhacXINAv8p
QEr2QkB56dtaXR+NOjHAZ9rwiOsXCT5j1GMmPDIpm9V2n5mhZys4jxgTllMKs7ZhKfC9G3IcxrTK
vRjSYnH9gqm2i2mjSnaMDLz6h1v0e7tjI0Vj5KDqqGxg0v/OwzTK3gq6kLCUz1+thurRKP1pXMqv
kU16ZUOTRvbWM/ZjxouTaGcND6CjOmbLcf00eYuR2GoknyZBtBOR9vj371C4Dnvin1oylN7I71Rd
tQkHcZh8Wr+PPpHJuBPJWrASyDefJ8vYNJ17myb9oU4NE80KnTIllb4vndbHQAbniOVG4hKBmB1G
LSbpQkj8LnOlwYNyPREM+bUSP5hOxFdaO2zJSxvG47iQzuTaV/y0TJArBefDSntvQhxpxDSbvhXp
H5G8OgvOP9OYbW0bSceiEdIeiXSfFiOqOMy1/KJysdmqyeWImO8FSUWMq6ZdSlyEzn3WP0cKU5oG
k7ulFI+OZD4B8uup8lari4Vble74U5O8NJ26D6v6ZMCQz4k8ghdjUMvnt77ainHeNlFibOKoebTV
9BpHTuVrpn02Wx2/MAMua/sY5SPLBxXXjFOebrWZT3eHwMR5z5LkJXOypzQKvyrBRGo0sBbtKCNo
elKoBG3aPNnaE1SNwkPzHHjEAaH86HvaoOQht4bvJTPzvMNYmGe5xT3wLo8+hjE2v2g0iXauyZhu
ccbG/R6/bIQWaux61VAYxzGm+xxK0WHo1007PNhIYivbApfoK3tK8ijSOxzIuuU+wDKAeGxBomc+
WNVWK3gTbHWaryix7TWWEywbQY8GmxjcmGCzylG+j7nqoi2ayVic9TvCz//4InR17YXuqP/Lgz3k
yzfdrU42fq0Yj+jmycQo0XchGj62UTJuezeq7uw5TPYgXuKila17KGqUY+AK+7HHxUkgEbh3HENB
yZG18D6XjyhznJ+jm3ikHEPxwFJK0aK79QtWqzATpCVEGISeoQ3BZcCoAbVwgd04L4AzRxWg0Yjk
uVJG4wZxtvnLTL9W+JFFJPJUx3Saw59VkL0m8IrfYoEhFDE65pcgjycoBzgdOkPgE+VgXXqzaG+q
yiitYPdtG3bfsHJRLwUnLTMRv6kDEFA13TTp5JMLeqTFOBNTONx3Stc/4zO61a3a/JrW1S4OO6Qb
sVHva4Wpi2K7X9p5tPdmszTbqo4iRBUTQkFSWhvRLXdDR1R5OJU3yHww9zEE8a0GUpKhO0fChBzp
QTKTHw5zawH33vVzpTMMxg8q4hnCuT38PtlyElLrDygaknuOjNYLlcE9lbitb82u+Vj/1iaENXz+
jzrfBMVonuB6AIhgIKucPr/oyq02CAJn78BAJJJrvI6r+JTZxUNfxvd6muMLrPf1pTZJs65xav7q
BrdswsdArWT6rbucSuF2d11rWV4ZlNDGpmLeMVkceLCnEEuNYWw8W2rbP78g2vUiw6sTpGylDX2p
767//tJiT3EYSo5Gt+bmDG2wx5Jj/Ba0KnND3ooXF5F+UoY6wP46MoChzOFs69CwmA8+JCofEDVu
f9SzPjjarvkl1h6UuPtl59Cgpjh9IFqhubPz2jqL1EQRFGkXrdb079awK6doeI9rJ0CQuaDzMaVh
cWOo6aWqTHEyEw5s+TdMk4JPb9neEDslGVoM8GLtkgziuubHdMSwtHHXHeNUJSgknUNCC5YaQL7U
D5oLcp2jTuLUQOuIx2UZR0/VTEhCYZrzt2pBmYNQidYmkCkPqtq3+7yRVopa2p00Z5gPeJ35CEQS
ciSX8XH1sw4pEfYTIbqZW72q3fhLa1r8V8b2LjIoyTRRcCTranYi0sIkoibXH1Bhnqqp6R6xB6r3
VrN3J719TBVfbTv3EYuxx8Ig+jt2y+6e9KHuvpmBd7CtDw6JW7jwFpKQKDmykcxEO2no0L1lzn+U
0op6SvBhRvuGYfNJhZIlWdDon4Y4/iZEUkABHr3JtLFxtscw+pYN7vy2a4yueBYDpjOLUTIul39N
85TCl9TPR3eOfw09dy9f8HHNp/DoAJSoQzWf1y+9beufVi5G5y5+kfflBdpIh1y2af3Qduu96c6F
P+C1TgSlOXT4bhNeQiLBdyq28grKQzmLexi7KF7j1lio0ro+9LCvHB51ey5PjUkqKZjx8KgkYc5E
L/s6CKt/xK+lf7Rz6qHYRE6jDES0DCZGpmsyEm6R4aZOcO1WqbDPaBEmiJQc125fJOeYFDB0svKP
69/XPzlFAbilpdup7MP7bMQmZ3WpCdoU7NL82hj18F1L8MJzSJ/DV8wbw0a/iMok9SYmDDIfDHz1
UOEfDJlgwOrA7zLVSO7UJmVXGYv08Mm13UpICrJ5vDRz2uxDC3eKtcBepI4o02fGBNN2gM58ta0G
y/AeNnpQ2A8K4RIPctYoT7qfnwlQYQWt35EDTRh2doveFQvP5mEZAD3NOtpr+Hls67EyXqISj6is
6LdGkLV3LqaimqgxH8xG9BNOcRmQjeNjO5yUOi8vulqwwc5jvhnrqHgOatLwtBjjiLCLgh2pn66n
QAWCxmfUxP/4s25oj4oo0Gxsc/Z24JUmZmlHz0tTXjjShscEsdseUk+D+s55qKYgIuJtLI4RvnsM
0Y1+P7rLranU6gEx27m1+v4S59Z2ScLqFQu8E7Ylhj68zAU+2ObkNLvOEfmuLGtOYsfIbvZi4/Oh
VCR0dTM5LHN0ZTWWj2Hxq6s062tqLoWvM+W+J2cD5Xqutk+KAMLAd/KnKsZmt357jsPiKbRk9dGO
7z367wtWSvUTFFbpdTZc3C5unvo83BkwlHx6uHLXO+WDOkyF34/JL2cB/unNuyRZpru6ww/TknYi
OltO3uKgq/80xjJ6NsQ4bCPT9MK6F6d2Hm7N0ID3aJVztTNQt4b8MiS/lwyLy1042q+kbHSbCpuS
TVcM9wWzgPNSqXCNSrKrjebR5CA9UaKMNzirZJYO6UXF2gNFPqASRlZwYw1Pj58S00si842xe4gZ
JdYndkyJWC1dvCPfyBgxhy1t+smJkJgkz+Or6lKaZs11jJL0Ze6GazuUD62msFjGdmGzMHZTgKIP
k8wviRaKS0vLglaGdBrR6k9WYhBEELRnrh2z3501AaokWXeuzTk+VSQ0JTt7qNR9MM9XIyHfB15E
DqQ4vLu8ThgOzMehcEE24K6h4Z96ZdfVg4cMaqwC5Qr6vcVQa/LsPh8uVmMn27ib5u1SzXeWQ8Fs
LopfqIl1MHtz19tdcWgFjqZjHeymVpygp0dsDe5068PHuCd3XXcVitiCVIFCV86V4Uz7Ei/cjEFa
1YYPmU3ANEO5lnqv2SKBmMKBKIjpA7GUsRuyU6BGF83Ax76kuPPnVPXdBZ/SIEWRp87zm5qqyaOB
hVMLp6F8pLOycfk1dE8veSt9ND7UC/xr4lHPXVrtyER2TlYsazYizyQSEo2ECAiL07DRJ78517HK
kFb4DT2Sj6ISZtkUPFmF4pLXo+3Cqux8y+3fROHansizX/0c3ghojm8ThVkz9cVON8N64xZ+XDU4
nHUqtJfs5+JWvgLH/VIYyzMZTuWhLp3BnwYIYEiNSBHILv2cQofksbRnnnYnIpAzSMZnrW/LrXBf
bc4WwtMr3Yts00HGXX5NCF+FPa+g/cd6t0wbm0iBt8ZwRz5DkHAevjI+2ATZqMBzafPdks2/3Bna
9jiq0Ey1LyK3R2g6MWnHSnXtVecB/TtUTCOoDllCMHHqEsegvdhkWfljKYJ93SZ3iWaLbaxbHz2b
yDbSByTIDdXarL0iaccqqE2+xbMC3aEU/W6ulpPhKMHORHzjQ2g51VY3ej1rFXRtRK/3Y8Thlhiq
/A5tD/Cis6euw2+zUN/Ul57n/uCO+HwCw4G7tsZOjUKe2Hq5XINB98m2dsjMbuONifVkL6by4swV
eVvJgj0bUapWHZBD2pLVF4fiNGnFdoabTxtMC5V2XlaJdDdE9bSNOuNRm2nQUkhduNXL+p1Qdj7S
cQR0lXEQtmdnhXpLSOBqtepZuEO9s2rjJiq8HTOcWPqBx9loppbeaN5mhcacrpjPYQiR12arVwGj
UWihcprnX0mc7nWSLI5mZ2LYUOUcIi4xA0ZtbAiu3iQGUcjMyF7i3LwnjAZ7il4KXksXgHCEQlej
V21zvFOfbR3r66jT38KSqXRdRxaoINtpODNMaqFFzZpzqtArpRDSD+oywvu2CHAKaTGzpULcx6cN
stCrjNa5uHk60OMmDdG+SUupf8rzod/nFcx3JXCfXNzP0SGQYJRCF0Rg6G6d/H1cIO63ofRNjpiF
oNTaQErtj7InSpQavq5qc/NJ6aQ59hipKrvRiaQLAY+wy3aEVDgAf+PwtsLgMYGbdbbqOtiIajo0
A/t/1Kvl3naV73g4ZF6BwYULF+ectQa0H3dcPGaPHwT8kUejivLcTYpnp84F84+F08A4B6FJdHll
PVBUqbpSfsdt8UHCtnqZfV1K+yFpLViwE/meaC0LnGipRhxSa5fELK5txhgTobI0qqOZWsSyX2qH
CQtk+miof5TuyNFIQ8UzOW/w9CW0O2hwGZwwyYvtPr1aLpaqlEFG6Xa+k/cVxXJGCHo3/aixsGBD
qI+pHbb+UuWm3zo3keQQ5IfiJ/S3R0KNxaZYKLEtAz6zU+bFlslkRgQqxZ2qkWJZozg31BZIgssa
BbqnleWlbBe2iCJNfCfJiRthHhFYUeOnWJTHZcQrWfaIHL2+akmgYmeZntMhNckW456JhmQMQxXw
dgQxWE1I5nQnXhkKlBt9eWu1Kd1nStbvuhDDfd1GtSvcY9gGOaYhS78tlvxQiSB9LJAmVf3XlKA1
Lx/Lducs4sHB1o/2OYPGqRfCd/SA/lbgJl7V0EgDDcBmDLGxiLCqY8aLiHPSKq9QuQZ5mzM21uJk
C2C6ych1g0lhDl5mkzWvjLM3OhMCpzjbI4hiKg0/pHHmBs9c0rSbOf4G4C5Dnt/RdbNuFXLHBq3G
9Kd0dxUV+jQt+VEx2qMDIWQguDUUv+Y4rz3RoxKGiepkx7IBZw6sJ5uUYWR3+D5qhDSYRj77FSmT
dTTqxx4lBfabnkBT4YHi7hOV+rWPFm+s42HjzK70izb3OoOFR7uaH0LIzwQyAmfmFlsCWlBBwjl7
2Rhvo55gBbOevCgNIJ6OzC1FzVHkqOUWxvLidaVheGHL2W0p3TFt6Vmqknw56nsUtBO5u1plbdWi
wQ1uDqIDirCjRpSOZRFdJIf1+McEp2QgEQ+rk5dRs3dNuzQwx4xqr0Z1ij1RidsQgj2w8mvT7iFd
tLsx56rjc+3TFLRnRkPWldl3M7CRYggDOp8y8jZVaVEaxVvkvl9nlwOe7KonuwfTNXAW51mM/bmy
Y2LGF44U3boskMt81YDd2GhURmmvz1uckc4jkcUhkUU7LWsE+2lJcm08DH4mn0qZLbF1zAEgfTib
evZWxC25uYXCOxDEdGa1eSWAyM8HBrmO9UQOgbkDJO5ZcDgnBZGnt8s2EnJDAxkw9dYfDQd6dN61
XvLVEtG7qti9j8sdGXw2wsz6C/awwaYYimpLk+SLmTssFls7hNAPFWKwMiW4mpwPOwTjB6cbbcJm
Bk5MUZTbRKjvOqMvv260cNtasqwjU22DgvypG4IdxSk5zoQzIQKmdyDzDtlq5hiQ8dJtM3aLB6Y9
bKZ49k12Bzb/kF5rmhidYqTd2lrod1PRbPKivjiJ/oLoWoZ9YeGTjnZxzdFtz32h+5rSlxxAtkL4
AXscghfW0NyfcYtPPZkcwwdkqB8YnKl5HG6dpEU0lmrqLlX5GWV4MdykO0Uw9yOxaFuyfWUSMq0u
EWzUs3hp8fOHlnSnOB1RbenJcEJjhfaLshoAuLy1KkJU7PcHJuRSBEnY8ZYIoG2uhjcqfcaBoLdQ
BAKmhmXs5Wx848JJ2IkDgpR5V1UEhFhRy2/AXQKdPAknM9qp8Z7EZVzumekyiREP7TzdRU56igUe
OZWi46m2g6ms7DM9srHyMcnh7M8ajkJsaWm7d+IK6N+MJ6JkVCyzZJBtCs5LO/vsas7CPI2zhEep
rpU9CEXj19iX4l+wtCfFKGku0J2w/YTWqcigpHboUTwIIsVZq5YCD1PUtn3IBtiM7gG2VXMYe3xA
zKT3CZynFdODaZvIvOFUbdxdFk5wDZLsZHb1K/4TEaHf/TEV0RHniHIfK5F+ndLFGzD2PDUkBIRa
/dpNWNprnZKSdZmz6NUcNaB2oo2cvxiNKXyIhoi1aS+Jwho3RHor97SX8SElIGxnthgGDPbWVkLt
phd4gbozEhZLqr607H7CQWmZsCFuu4/QwhCjIxZd6OS1ivFdEc2N5sBXsTlAVofzXeej4vreqgjW
Gse4UWjgslLu3O5KfOC3tq6+2xgybaadNQZis7TbJLJ/TDP/ZGT5wbHmo9OPx35mp7bK574WP6jG
HlN6Tw72IbN+oduOQAZeKx7w1jC3Tjh8aUUAj4JQxzonmgpFCT37VDyr6G0xZCGyY5xr+Fj4vWWB
/ZrMqb1pNPpjkfzqcwJ8a/2iJURCFDdUytthzhgruwnwEBYNFbNJC/KK+d4OGlhQmEAsCErmtcXj
/MOeWE95Nn2FNWJ5lAzPXUvbIkjvmyGI0sXPvm7lfkJdtrFyPiapuj8jc2KeqD0zAuO5Yx8f8npL
Ok3hjQoBhXgKvCbJTLBGyyHU4S47z73mDXYV+AxN6lR96UoCS4QqF0Z8Z94jnKtOQVBClskCsuyT
7LmzuzslfyD5h8p2bLCecROxS5xBHINafcrS4ktmI5QmcfrWkFDtNU6MZX1CW9ErjYFSoDX9MOh+
4FvzxY6RyTBkkoefyb4yPAVF2lyFjrG41ls7AyI8B8kAhqIZ7a5XMsS/ojyNbUSw26B9uLGlyYEL
+ey2b4/tLrXaQwtZdZsRHOG1pt0z/Q7ZOoZw27mWwGfQfKfWmXZN9A6ctDVGx7yzf7RCTlqszjxG
jOX9OU63JfCLFzbUpYoMH3WSW08Ve0zGlmhHThfkSFJGm1GaZ+4U3OKcXO4lOGK1fMUHdEfGy5eO
+Tnvp2pgWo4kMUMRZasmCC8SnYdGEc/ESC+3KhvYQ1UHwo/uZ7Xsrxna+n3Nz3azvuPTEi9Var4a
129ky/gzsbJ3aivt0MzsF6xzYgXT7wHtKcX59O3/MXVey20rWdu+IlQhNBrAKUkQzJJoiZJ8gpIc
kHNq4Oq/B9711/wnGnu2Z7YsAt1rvbFmP1314qAYkJ9+2IkCyZo27jwiCdI+oUcJLJwOLZbyyqIB
ZjZn4nRC7T20sr1jEQJEnF9ysuX0Lqbx7Dkk1GpVnOzjDAi4oYBmRjG8XxXu29Qmh6+HZ7504xt3
eURrhLvHrpo5/TdBam9SiewOC4zJPcoeTTdNwWI+SjfVn0hGz5lVWy7Jjp9JHpMfO80q2TtoKDgl
hkfcsL6S5vAEmo1KKP4SLXjq0GZEEMdEncFCOGXDThROyQ5WnIcMUdkFKppCxcJ3R+Je++lbx5tp
rfK3PMLqVrbxj9DkxenqdKSNvHJ/OE7+m3JNVFT58pHm4Zk4WVRw09mtTiaw4kbvnYsy0w81W8DB
7Q/K9fQdArJ9lTTasyBqa9MNjOFiDu+dOYzntirvlQkB4HVuuc0QuPKWbuexmE6xUpR69qz/Hf0Z
UVUVe62uZgb1iU0wo8tmmdNdY/NgWY5AP1vFJ09SxFAY02109JMc3pyqmvZGttgbIV0Oz8gDWXAZ
lsZ+17fI0DixUuJzQ9pioLLHhguG41eE9dfKM4biw4rq5GAKO9zMZDoudKA1jgo3WODWMZFgLs/7
28dehVaNFrLSuRFAGJ1RFkyr7fZS0ff+1GpXaxhOzaAjmHIx8qLJ61rHr0N3T4Q2PeZYLKTD6lE4
Ec7Y8CN34nViDv9GwDKTyT0/9vgZNU4Wm0lVN16K0f6oxMJdlAm17Sjy0wa7ZgBImdSBz0Laz2aj
TTbuS1h5pp8aHEJ8uHeScyOGl/RTOsz+fMfedgypwG3uVUZ4CnqYD9GBW8qrkWA2p6kMrMwCxVrK
g9sg08RuZQNJTHuzd98zvf+VN+0jc2s0E10XdEBHW+WaXTAleOPydKcSyp+TENlZMTKdKEo1xjF9
lWF3ZyalRg0zRaPb4b6Hr9tjtCnX/cnKsA+Y5sgUZ8H0TZPplymNnYBd5MO0aDxMyxl39BrDeYqh
8lGR4l/vBaVYNVKcIbOmp6imfcCi5DozZ9zWLphMyaGrKNW7WF16q8om2eqzs1XOaG2UqpsdZO8m
A1qlN6HGCLcRUzhuI+Sf+1xvKB19j2PnxQk941ABSQBLDCnAbMWQmeI49abwjMflB7m20anQYCqp
zHklxK3YEU/bYn1rfU9A8hl9bG6TihyA3CIpCXUD768g8IdmU/6a+U7nmL8aAHvaaqjLOpDGya3U
c112QaTC++KsFsam2GMQRHoAXO0ZyfKu0ZWAnAbMz+hiDL+te6dH+6c0+78cDc6WQ5IkHCCtjVcY
Hzm48tbuy8xP07PhwCsrY2MlJlCSTkGWEcQaUICcRYbxcvjMl/Fi5034RGRAkc7eBSAUR5VYwl3F
dSWI6wnD5ZR8m3VuBLVN1uZo4kjU9NBvVPQycCR2OfwqAmSSCPp1dZH6MXaZXmFE0QZDGEuyM2ez
ONG4dsjt5G9kcQvrNH9NoTFRys7plLCKqbiXh6XuMBgrXv6mGNGhkmrG1gGXEj5PZviNGVTfOBUw
WimRBOTRMgdRN/1M9dIfJtg+1276U75k527OC1/yONABoE7VIsxTKpIwSMMMpaIMHCdiSKH2nSy+
r0EbeNF0Kh1laGxB/KaowpLeYfviO5n7X+jHRnAJzwb2Hd5i3gybcuKNY84mfkASg3dVZv/MYaYf
cdE8N10xbDAwiCAFuPSbVHm7waK4OdIl3aK4Ez2Cwe3MMW9RZayz8adtaeVxfA77LA3o6gyJjWlf
mfgpcJ8IPq062RJKjkilFo4FwaT4Pyu1W6R7T5mtusBaCOf0pB8VHjoWXIQwS/iXgQwsDbNeL4iK
aM6Ogx58/U+10KbCo0MfXfuuNTmbmKh7nE8Qd2PRn3CeyIAghx92nL5kFP0yMsGOwrL4k0tlsuH1
pPGdFyB5t3AhxaoUrUUKlU7S7I603o49qJLbHm37qSvemaDK8zCNJxTwlCVCovLypvtl0o5Vs3zZ
1Ujpm772um8gcagWEMVH1sEDU03FRt+M3jVneTRk9CuuO+5ATdGjgfwg4d7bDa2R7GGxw40Xu8i9
asETSTiAEn9YuXedAYIPFFJpL438IAuS6o8QlUc/LPaTivJACn7oehLuvdYGNJM/4gJASDp15a/i
KK+nNkkfuMln5CCdq732uOZ816tGHPITXdjss7s6b//UeQOURpBdEsEqeiDS/PEPo3crnLjaQnsj
Im5K2RgfEkJt4HuP7WudxbhKa++Y5W2LD2s1MWU2h8nXmGOBUmLaliNJVaipKJaUvG1AmD6aWToq
uhi1RqlkYMfNFfGbdpncj6ZroouZtWAfYZRvs2Z4yid0HJ78XXSlc3La7ivyfsQVImlEme4pb6V+
tfXisbQ8l4ntTugz4vFG1+NL3IJwdPqgf6Rm8dBs85DXdRV4PYxv/UwwBBh5NRFEH1a/M1rZGvne
aUhSiKuxhEsdRb2c9czGes+eHg/fkR0xyIWo/JKYX3Vh8rsgCtprUzJrZM1iPp65fy55KfudnnFW
J127tWfxt43d+BjnS0Q9jr5tvHqr2clI17Z9UE2VU+M9Pbd6mKKtK5a9ozTj4LXhuR6m9ihKBZWJ
AsCyn8p+1r7mDIjMjZinssKOXsijS1yOewhi/ZS1yXiK2yj0LaX8oXfI1PdOxWBsqtFEGCG6d1mC
HRMkvdUoyJtkta+LytqXQ2JRu9SQExCXEv8iiDDy8GWvi5FyL1cvXwwkOhuDsjqiwKcexEnbU4w3
7zMcSb6IvSvJX1zrWkSqPxUSXec0m6HUkmPpfjZQjOd+dnAssl7VZqx2Fd3ectH+UvL5bMxxQEV4
ttepC0jpXiNKteHdWHIf+Mza9MqIN4tpN0f4esTri+KH6Pr5Uq0BEuc6Uz85rtztmFNb7zXcA1mW
7fPKtsgbojm267Br5D3far/H1naY7ASjm2QMsHTgXkyjXDrMtB0VR9tZoZMvTLUHSSDH9W1O5evs
5d+zQb6oHOyrBZKH0cZFLQVGvB1XVFbLugVwH0Ox2x9je37TST1uoeayKAEXd4lLc/2uJJklT7Xv
0khjqhEp+HZY6eLGYyqY3Q486kRWDoqI3Kl50dVLjJMN3tgMcLF/0R/7RJRFAUQTgdZi6TCH6l6J
4doNuHgtndrHMQc5lfq3UunzXGn6bmLjQ5bLOqhb9Sams24X6sN1EcyhkdfedE0/6+lwcmIBfeWZ
mPHt8IZS6m7FUVBlkrFLLh8DH3QV4/P3Ppx1l22xImvDRmiWcy3lmOwQbbQ7Y11V+y579P1yIxtn
V1VgUubUvmnLqRviB8cE1uHW9HsoRPqUib6we2oslc5hhUZ/O7VXIbxTrqBtaTPjGpuvvVF/UsJw
SXJS5SD8XrH+lSfRtOdhTr2jzJzfjUjRwxkMugVYOSU/jr5FINKhDBvepTmzqTbcv2nikv7YKiR5
5N6bkTUeSx1YPMk0XCLSCxw3RLOpibttX2gxj6i3CQF/6+FQdcWBdFzOJGRbB/bfbYjWDJuLReyG
XM3cM41bsCTNRpCHYuv5wW29L4azZTPJ2oMlKRAbMXQRVcU9QBg71emCpuJY22uC0J2WpLnNIMw/
uUy0Q9KiL2y9z6lZtWcrcopuuvQF2xNmE66EDpaSIQHV3sA95WjPrTQCqZBBxovH3Mg9hoTgZAEj
ATdq506071FE1KjuRYypjnucF5oHbHQwCSFiSIHCY0JKPCVaCfsF81nh9TFaS/tgxQc3R6pIYu2v
KnYUYRd1oFL7DLgTsglwozVo0jfTVD0ZwJ5hUhIGVNn1PgUcoAcwefDhk3FFq6RvjgJjmMTmoXSK
cTAs20gfWD92YcjJm1Y5/heVxwHkaLiDDN+mqvGgzxNeUlGci+lqD8gB5PKnSIwr5/G8axBn8g78
zDrnvbeXbehG1jEe2C17I/Wjbg20noheHGMMI1G9I0Dyl1vYz0ktxG7sIJ2aGSFSZt0aDZcopl7M
oAm0owCFzLUlC4B4Cl37i4dOPoPIGljhC+jSXGOQ7kGECVmDndouXWjTX1vYmyKDay64OfoYR5WW
hm0wl6s5mggYMxx54R3zQtJeuuuJXWODezUK92sZ8j9QMCnRWOWAgiTfIVU/sUfRjzlZVDFF5e+m
la8UOcAhWzyAkJ5BHH95AilCMpCUuuRuzzEUDYdUUldpAMstRf0EDD7OdhO0eYG2xwoRuma0Ff4Z
LHPvlJ2g7dWArXAHsR1cksfwqfKGLIARnt5y1Xiln66vq1jr1HQgNRlSLBGhBZywyvYO37NIujcZ
Tdj0Y07vBnZdm8KX1DRQW63DqXC/W0tdCNbrN6T7V74zLIdKb8/Zkv9NGsvZd1O/X/pzF4e3uG7a
LRKX3+VQBfCZnwxmSJSmaTeKsmSCpGlHNi8qJbhnxQq4jjALhbq9C9sG5sW7mQl7q87KzP61FL6n
yN1pl/qd8tNfeijKvd0Cj0fR4A8WYftlL9AomFVxEON72OL3nTLiG7Nq4g7yykNuVWeVMJYWEEi9
o487ym36TUEYFAFY90p3Br/u25ly0OZz9qCj6llTG8vrLxqC9E4D99QsBp9RPhpIciiyjwzHZ0+V
6zRxpY/x99yR75s5KNYtJ6SJILGDMMGuTKAFmckoXShIz/42taPt4koGhRgxhms7ZLdnLdeLvbKH
O1cGB122flx04cra+kUVFqoWiryQBkkmS4Xa44g7kqF4WN4K7MWbuCErlGDrj1mIelu3PVOZ4cPS
v/Rm/GeItfOCAwQlivO3dDZ2y4Mw9MSa56JCq2Cyzisuhx20r7cRK4isl79E+dI+CvEHMRO1BvpF
4nWFgKTRFaviF5Te5MXoaNPh59yTX+Sp3OLpypK9bL0O4xUFISj1NvFaZJFaEk1tdgaCot/L5aVp
7S8vZtTEzEPEloypYEiuxQqI9yVFV1M/tHxK6m824k8TYfbh5pE87J2Fb9jG0cuiRG6O13yTQv5J
kK0WlJZivKg9P1VI1iopvzPIo/0ol/elQSegQLm0AgVsS0QpE5LxNaieFJH6brROe7RrVFfAQPWa
XPkIh3ZvoHzaabyfXQj9MszqQbt7t0ev3/l3JM4fpRF6m9x2CBFWaPccBew66+IEFp/cklS7myoh
tZGf5+IN4fs/PrzT5h9Gr37mA413RkrHhT60f2D/H/zU8l2P/mYrGaD5Z2m6sfUK33pCbspWPWrL
e/JS4xY7mUMHLPBdWdvHyiIHo4JUI2UUx/giWWihePHDKuaJCJKLudVkmKmgA3QOtmWMj2aWPsqM
JyL26nGXuIJSLCaToOP7YTiMt/ksP7xcy7Zq9ZOO+lqI8XvkAt9FkfvSmqzpgzc91qN2M19dK1vJ
CPzjC9wO1Tfvpqhj33D7Zz3ddG51N3vwtYGKN60irYNki99Ly9K1ZtUEDUfNlRLQ87I4GsmyQu1q
a+BiJVwupPp0Mw631KWyI2q/QQsJodVpFFu1xa210IBQWNqhuepWukLDIf5pWyoI39R3FLKkrCci
pK/Et228TpXk5na6FxitYVsM0z1xA1vI6OK6ch+ykyPFZr3LqGEIp/LNcdSz2dlx4Pbhtm2T8zSg
uC6zmFdFz3e5s/iZ9l6U5Q+3MhxQ54W9Z+btD5tzusxoZCxfOPwNmoJjtWnw8Ear2DInmr7rD2Ri
nr2Wobi2zINZU7hSNeyUndd4ZGKVW6QEz/qMtAb6+aTzs18KenOlivZemYCyG2C+VtO8da31jQqM
ozX2uPvbEv61gDWScBGhx7mWpMUOKgjoVDPVhuwTbVskzWVELdePpDho3rRSRFAwrfGiMkqvvSJO
A+JmfCNNhiBi/KdmRt7jUoFbhOwQVCk+l2jvhTDTHfGbbBVe8wYAD2a68FqP8pveVPYJRUOc3Riv
OAWYMogOJ/f8js/lnvAUMb+3oIjLa2ha/ljbERcs6AlWrCshuCT/hMwXSwXU0GTRR7PEcj+p5ZbU
6aPKfPjR/DjILlhg3c6ta550A8hN4lNgVuFylW5zLvp0N2tLQWGIgYk2N5NtNyxkMzp5e6blqwJT
Gp9qZP1rrwzHH5FaDdOTrc+vJp+L7ijEvIr6bgoVo1vK/V85KF8peX/CFswQwz04skHNMYJ+ru1O
4PM1Muggk4XSK4dvY+0HocG93KoZWfzIFMrVnuvorudIJz/D/dlE5FilWgnsnVU28d7IAVJjOLrg
TCdp61cR7QCs4e4br8AJG39LC3lLvS5Wrdk/9wZLlws9STWjWe6KDtaqry+OpT5NYnwPA+ahMern
Y2k3H01Y3CRRcv4ylMzNe4Y9ZzautRjXvKUUdxY+fdINsi1SEYVJpf1Zr8p+NL7bIY4Eac4dya/p
sI3dYZd7s28uxXxayoewymk/pvygsRo8y1aOQeaM3c4qf3e4ewhEKt5sd/nRTVR2YorfDoveYto2
wYQG5ziSvsUG/doL88eytNF2yRh0qr5/72cvUEn7lDT4ObgS/HAyHrE9EvrbQNvp9IkQAXJsJPzS
OEY7J3Yejln8jcXyCUYeb5Osv+XV9OSGhAqiI95jIQrXAHIyaBUfQoPy3SapKGRoI+aEQbZpT2E7
vOPjH6+oIrzt0oN7uA6dQKI6VMVi+aYnJpRRXbKNu+Q+oh3mn8++m+vMqTgsXUaIzSyGneSk39RM
B4xk6p1J6uilXGQ1eYjctYi3U9yBQalmZJLGX4g3jqmELKJOvCuD1AFpkR2QTXcjAewELiINxKJ4
2rtpLRyXHLAY6t/kg77ITETgzKCMI0X27dzOWw3K0A8rClHaXHuXuJv2wqkIRWO8ttz0GrvNsamo
1/YAUw62gvpfRLxRXMZASF6xpRWQIV9cpxCZfd8OiAQLuZWeZNKQPEA1U6xDkPvYsaoONi/YWIkE
nJS0Sungf+yREjGuLvWhREgQaRPsExoTejWsX1ZPAsPAIy1pahKwHSWqUCSWCNGQnu6chkG56iJJ
wiy3NtbJbIsoFAzCnZjeJyQQVgbmvnTeKj5+hr1JSCnMyAL1vL2nEeo0GgXY6/BLYQzcl1r9bRUj
l/xf6ZCnq3f0CWCvFzgSEzLVnXgA12d0WsfnQmNXIueViIw0Obm1Bw+Wz+C+4hc2Fu1KlfB1Zn8/
oNd/g7iBWHL8vs8QJ5IpM3W3uLeZAnUaftUNc0r+ki3Jy0wsxsmq0x+jdlOeujvDXLEBJeeYYpjd
XIYBO4NzrCmEmhC3kL7b+kWbXeds4TFtY4rffNs561UaBrPotE21Sno06z0z4zJg3AzqsvfLEfMd
nHLesfLW9i1H2OjbWfw2yszjXAWTsR82rrAgzzmvvSTautEU4ZxTTwnSTg6j+ntEodnT5S7ksmtD
hJW2TA8JIQg74ZL0LIqGFz0p7kVswwWnWNli52eaWweRFTNAEHIveuKvao13G5T6duoglO54jvLo
NAGmr8/+XSRR8gISxPvnHmk7SOQQ5E5KJ7IHYDOkD7Ukne9Om9Qkmy4a3AtZxDh/3eo4jshsIC39
OB6Hi1t0JJMWaeDgZENo6mzdLuEXRh79iNCTz3Le6QRmuUD9gO9xcZqrNyJxNag+uXPLuLnMiACN
IbZ2GuGe2J2f6tAoA0E7n+j1M/qe0pcypa9IZhQDkG5RLcCxqi6OsSCaax01inQkONqxwGlWdXGj
GlIWDS771HWvDdP6KosRp3qlBepxeCEuZltCpq5saUOhlaK8RMMoYXXbZMaLg7jCZHY1LGL8w58l
+p+t0OQnphcP0bjy/jp2YT166DWLSqBmmu0gJ2KNRqz5qg3Jc6EL0J2WOHNewyc12BtFgQMNBr2+
95zoR5Fn8mjVzDeV9UU5KXCDoWt7Q4gGyVFyLPCK+mnjm6qvdkGLzcCfysbjvRuajcaOken7IkpP
Wp885wuByZWTrnwlH5gr+UFjBzNuVf2lT/bv3MKZnQKRaqHIz3xPaCttwt4kCD5LPoYUFyBA6YfO
rMczypOAcrZfDRbgo2otehCNfwjmL5wT954Jb99xtW51BmxbG75qZ7eMK7feOiT2VsrwR/rutrli
QDbASDZz8QqPhst95TLpU/xuiwoxqIe2xGqYTqwiJ3InrbfG/O2aLF0J3ig6MFriI8L5067pri/z
tgHAy07hQAA7N/PB5tKuiOBjCDc0v7O9lhgveMa0Yjyz8yQ8F0ya+JyRAMfarjJ6NjAPBBYxoRWU
k7HHrh+R1FQjHTSEvteqZb903Ax132BX6ih3kvQtbiuHf5nFSGWiNyXJ5ot/myBCqCIKmWVWHXSv
w6EzE9wZ82/bGFZyxduS12gazcz8rUVNte3CE7lYd561JdCt5wq0D3xpIN1KddO+HuK3oZXE4zTP
CDCoUEckr43tbYmxZHMqaBMCU0+dm4kdImkxIgk/7qA1ZJzp8Dr9Ve/Mz3rk4dH5YwSGX4xwuJB8
2j7lmi4AoBnFsr79MCrX8lsvuQIpO+imhpk7HWWjejWY9bbI+QnDdJu7Cd0QhMJBeUEMB+68P6kl
4qPAN8UubAZUO4x7wFTch9PkPqWZdfaA/w84Hj41pGPIiVyTrBNgkK07G42vZ4T/RAaUrcriZ0OL
bHHQSqwt7eoaJZxX0gsIqpJ1bUzaGFcNQcOBPVZ8rvR3vUwjXpF+1L9HFk3Ao/iE2qSm1oecukw0
LxOZZExP2Usl+muo5uZch31HHF89vw6i0WD3wUegak9csc1BCzU8JeiEZqM/53m8pphrMEiRuZQ4
9HovYmEtbBor0j9FRkmV7S1q3Sizg2UjLyj78c7W0yILmMotwYPJzyabyK+ehHqSk9Xfst76KaDF
y/zCs5wf3az9hS4wOlIBeLFDT3uGw/iupcJSs/5uXCuubdM7V1mtX7vEi/YjyHYIsXLow+nS0IN1
iOwaaVYLjBMjuPVBQFAoZunsj4tWnvqK6HyUnFF+QBLv7WExKKfLmupmrV/+/Wo09OjUjuH1f/99
q4kiKKSXH9IrW1b3o5FYfBYU/MQU0EOFCOcuFEqiTFdBN66tqr0ZBeDJ5FTFXnjM+zYOGo/pARU6
FlV89rvCMIdnBIUu1lf+HM4jGJcs/eo82/QZ+Q0asGIEbIXm4lJMwoPeM3MrVx2JgdjxPhffqP45
6xDAZRqRM3OxoJe31v27c+xXs/R+tkmyzj/m8rByCAPdyJKbKOvlUXK6TUnR35PJkW+mG/yT8kFv
Ji8WWQf//idkwruXafYolDPb+R6TTmDWdnly1mBMoy2tt//vt1x7N61xHu1gji9Fe7Qio7zb6xcE
HdURsc+3jlCC6FRxC3W3OlvzFNBLiEzN8M6DRmfsUPTObbQskgZUuC9RYZ7D0hPHzNRfi2yx5CYu
3BMFWWjxFye/er2gV8+wz8SfEqotBD9Yxbmb5I5z/t8XNWYukdsuoi4nWXw8E2CUruiPmPLEvcwG
eTMcefCawqQXqp0OiSzztxp3exYq664mPX8jjuQmssl68tw8vklzfDQzH7zUB+PQ9pq62+SYvJTh
ezYv6t7NRKCJQnV7gi2cq2ZWWHoxc3Sje6/tIqyZ9MPfBm+vK/LiJAhnOWZLRucI/av7RTq9L203
PNirlMlBN+L3TCeHNM+azzrlInTb4h2D2akaPTvIMHrsijgxPhPM4puKbitctQ4CYaoS0dd1cFdJ
95Jb7q9/QSEI9FabLw1jFUZVQgroScIHvZ09JJcky5eHJjbSw7/8jX9feh6iy/9+a0ABbJKkPhiA
YQdt8jykUCiRvWJ88+Y4urq0J6K46O3dIDq6pAw922ON0BHTyOlhNm2CJnpojlL0fjzUw7mw7Ob6
vy9OyENdNuvftzwarmWgEfl/X6JVnjp5+rVFN3ws/1nkUcZ2rEakGUixxqavnBItWR0Ub99f0Cz5
A9KSW5YM61+3PssIynGjVxiJbA/FONKoPL7IojtgSY8Owmrsk9bFBo0L6y/HhDRD/LTbziMwwqA/
beYQ5IKwybjo6u5lzpHfkTdWnKa13V2T4TcZPHVAU7RxdqfFOKfah1mTnOB74xS+cbFTCrfM/QsL
GzqWdOK8QFJVX+z5PIdludM1wFldmfq2ssvsybHAzhY4B4Pb5h+T0CT9qcCtvNfz+oKwfvhDVPDV
KYR8qfTlozLneguko5OnQmOYq7t+oRYtMO2bg3/owV+OOhFbTYSYk0adincjG3Q8q5TQzzR3ntjm
acEqvS81xcmZ4EgBuTBDFYbmfiyT+ThiIWBsiFljqLNcXSxH8lOQ2ylDPNV16R7MtXOlwNa3ddbI
wH8/h39fIh0JzkC/Yid0xg+g9fNoyiuKevMoVg94FILRJgn2PMNYum2OX2Wf9Z//HRY57oFFZVzw
af6AgQEnEEt7aVAU7Cj3Gtd+NBSRSzdsxjSRfIQWAn+sRM0Z7qrtDmZL2iLOJMgvq3iGaBR+ySvJ
RCSbXaYsPOJZeU3pR/JdFauzju9mS6/TDmca+h/IkTNa3/BsmLhel7RUu9TUsQhnwx0BeYzIzI7u
KOaOak1307yluFaxZmxJM03OGqqKaXAoo2mDWt5ka7Qv/32ZqvopodMxJ7YACUDzPIGBPKftooNn
J17QLcunrKV16O2wDExGP5Ay57mgoAN5zrAG5S71ZZnSipNMHVMC6R98UPEpMrV4jyegOOSNcZos
S3/sRNHb5yhpFnICw/RCdwf1LLP4zOoJgFBaE7yTfG1lNL7VDm1gcmGu7IX1biQtXkGuVFHaY0Ck
QPXDsKGNYBaSXhseDrGN1jQWaF7y4sNS1Mx2XZ0f7T59JNZCBMRs/miNKbnlPEQReS/fSy6eU+Da
IwUQ+KWyKXsXzFi+NtOHg0xuGy1LfrYWN2cRpRlzKCYSNtffumsx1DL1B6EIWCRs5Tgt7EDI3Tm1
KzwyQzlioprNXUb2/XPVCDDhqWsBb5s2GFCC33JEnjdMJHwvg/6bXKDFx4aA0IUVYW04JqMurtEl
OVTH/cu4yXI3IgPWxVEK0BUs9my/tomSFDhj2yrmIrs0WuEFbeIwKhXqLIiv8nkdIbXSfr5l7gPz
4nQtdVvb5hMy0SKjo5a3sPPiB6m12pVBdHy1KCDaNvXLOLumD2DEbCJjG1PPTPGfIrt6+++xN/Jl
gFzrv2ytt3+I9Pc0MPzaANM1oovnqMUrZyKE5JyIsclRkBeEVXpt1kgHfKjm+b/DJyN+YUDLfgc4
fAV0BUoMpw41Tlw9kTZKsaSlb1CAzT8lkg/T8nK/XVcJNRCGtTDanXg085A/MlCGOU3HuMj051Lr
fxs5sqw6soxLmxCkikjL/mE22TXGeY0wi9gGgXXVWRuyOk9lJ2IDyucljXNfQ2GD0h+jgW30f53a
QovF3/I662VxHUiMOLSFdR9NbEddW+IXqsbwHE/WMZE0W2BDBsgbCTORrk46TGUzxpceJlqZ+FOC
9b9CY7LBQmbu/n2woTveLX3CB98UyzmUsxVgniyY0mg/48AOMRB5rMDxoF1iay7XwwEYVO/mixJM
YKkMkUx09a/O5JKPWAL+nVADZ+GeCfivaSTeLk5d4koWB69B74ZHI6b/EMcRIbfThAGCQs9oEyef
EQkXP6oIAJvhzzk67CdbfbQMMh/4ohWEZaEG9Gx6/hAlPbmdx8LF0UcUco5T3LAReuT6SeUg5DVR
VSomuMIAEvx3+M/xQlxtx3tAojft495ATPH6RZkz+7dXlIAwHmNyZiTw9K1mB7GYPtBwYA5rY84Q
zyYdKe7RMlPccSIH2/NnqZbLtH5RvdudeqBOOySdgT3amU/pCullVnqTYHeSXOIrvT1o7cOGLjtd
tif6lj5ygtiuuEvKU4nWZ9NRN8NLStaqdJqRSxYFhY3bL8i7brnN1TpGT9EzYT9eQNmI+G/36YjV
eisJv1hNjQ/CDezraMjupVwOrWT6+3fkqLg72UPfUKqZP4Vz2B9ti2yrMm7VTZ9S9MQcRUHfu26g
oXtds3WnPXAYVExIM89AN+9hiOpLgx7gjgRc29b8qSCinnfTlqUMqMbY5DHDRzem/cVTcmIXy38U
HDw7DE3Tg4Gm2ed0G4BOSbJ0xplO9UkL6rCz9xhAnPvockAs2brT2wnLpox3UppJYOZy1xMQL1qC
yMuQ+aHDXVwR9bw0SXvpWhHvrTX94r/vXCXTT7WegMh3nxfbZMacWXCIjogJ2umFftGQBzcpJrey
rdVOX18ZAyPHIV9/axF3HsxaQgR17YVnftGgWadmpSlTYi9QNRt2NzDxVf/H3ZntNs6u2fle+jjs
cB6Azj6QSIqiZnn2CWGXbc7zzKvPQ//p3nt3kDRyGqAglFRll0rm8H3rXetZAP/bAO9mhygYizI2
jXDZ6StXn+RzemTsmezDungpVYRKKpwUP8l1CgNixvFYrtUznXWBbWQd7e9L/mySlPNIC2Zs/cHg
mDPO+SpYQqpkAGzotPWMbyNVSBetRL+gSt0OCepdfs85Q64kOzE64xSMauFHovzUJLI/CpP4MmKo
crtefSBE21xUlGpZ18F8sSrd8Namq57lmV3X5eriJSuS40CW8vA9X4BPa1ZG57VYc6ZywiIIJtPx
93dtdJz0zzULtOhhfCH1pV8llqVXPcXVVxeHKQskbD7//jL2OMBMWglWKGcbP2lOkja532dDuhkV
rbRnUdiJsa6c9Y7BGDsFxUsGS7lKbe3ObM5OqGi7tk6qY7KCAYkgBAej6T3VaFjywLawi6FJYQiG
6UnAI8jlzF6UFchbDuaB0A+1UejYb/NAW7epO7lV6DcTVXrXd4QFGh1sKcmX4DhrfX2Ql2a4mkmZ
703W8hTBh8P196GWlJUR/i1my03NDWbeLC4tabpmwRIchrmFQ6XhtLHm6hDr3aFMtOLQJL110/TR
/b0ZjAvVE38dq32p0pIaXWSBw0HqUprI6EmAyyubNl5gdQc9M90rlqbZEwAofM0zdKKGtoFq1A5y
D+4Zj3DtLGSf4PpKjMytlsXfQkYAUllxT8pFeEP9ZGah6eFOL5ZkG+SEqeomWZNUTXj+fdAVKTxT
wjvT4NrsGbqKdlnBnUdAhJoZK5Q25XIi3DjzWEukwd2SsOhJPV7f0lhqBoZkppNaWmwhtARHGOL0
rqggwaEwjIHO/RBaUMeUdCeXJmJKVacsoVNVOtCRJDJf417dIDrNSVQGNCEJumtw0d5E6zFNBhZw
AwgMR2fZ0YRN6y/xREfY+qD32RsXhYlbTpweKqOsXataCHfjw3icWTX0Ws+IdDJbtxp7yyN2c9Nb
KTj0MjtAFeu135I93cTrv6SsJrzaqN8LQHMHTemjh5i0+baW88gbhgGQDeapHZYhnLmiQY4dqck1
QABhfVVgkOvqeQgzCrgia3aboM2ulqSff0FQ6QDMn8Lb+RD3mLbKWDV2XcpMQM9aGGtN8Vz39Rju
Na0y8VUM5TbvsvKASSy0B2sZofip5abqu8GtUE6LUs7Pea4NN2JP1W5Fw2Adkk9BrN2QeNoHZUHL
iBPK4vJufEvJJo1ClgHEs7izQlMSpJm9l5zVvjRaP8msNMcuqg0SF8ytmO8u+yLAaZY3UmRLs1lf
1VY0diL5TL/RI2AXc6igvAsUhhT5pQg006Y6BGBXY5qb37feI2gjU2aR/fuUgA1XtCJC5+2wVmBA
Sm2tYGPY68SaeE8nMsfI7bJll6OmHlLJKMlPK1hhdQHvdKAAozQCBVhyAPqh7kMMysRsk0lor0MH
UUwJSXpUnfWsgN5n7cQcXlpM3Amro36ryI1+ZLmmHzWFmuwpyh/0uvTSwIqvSyGFj8oYcQNqE2En
ZVgGS2lpDmLU1W4UaczjTd3uRTl+xUUKmAKD5nmehI9EbwUn17TiOhrR7veCKnSVm0r6iABxq8JQ
POjGkh6FSD9hdV/11PV/GRM60bin2IKEMWTplfbxl65UZ/vRmtQzpCQVDjiV0LmhhidVjpntW0yL
caV29XxV9VS5pOZboAmsXpoRoLmge1ncnyUpR7Hq+DcIEDJ0YfeCpKIo/tweqjzRQUeKPSGLm9gP
TEFXVYtdCwXqrXCW+u7BqoKUC6b2SunKstciUsd8x4FB+Z59bWD/tdGSi2a7IBSQfrHCXWNmq2fT
ykdPYm7JwsrkpsZ1GjEZXKOyvM8LWI1fDFQvW9dKEcNDHmiRr2cs1cNW38th9l3DlQ+1BJ80XM7W
0bJ05cyX1kUO4uRkxSIADra+jTwAZlAXr7Vw5WCML+2RrYv/y23TFeOtXhomhaSxnbY2u2OVts8R
Achzsj7orX6hRqPwa3giSjjuFCPTLpwAI4ihVcgkx5f7dasjOdb6VyuX4BbSMXqYP3viHG5W8DcF
sV8Okt47xsA9poLDOXeS8FwraGQwn0LmoFR+dnl4BZIUv2wV9OZD3ciZK2M6cPMEdNZvFJn2qujU
c13Lig8Dukcn4a3ctlJsXv7+NK/VgaqAzvqLfJaKg7WrGOOS5MmCXaRvi76rniQZ760mCLPTA2nh
B6q2WxVa8E62uPm2KbZkaj3D0wBJGxRBQuo1rp7EcPGFKMEVlj2sjtUzAf/4+vuQziwI9LRSDmSS
hSfMQZtcvAqdEX1aCdlwMn/fcko2cRBS2nHLCZlN3UVjiH4E4wqKALE/OyjIZuqCVTulMAT8XCoE
d9rCBj/4rsdy8Ju6616ZUHOumq9GS/C0yoL8wTIritUj9uFNsbhBCrc/MOvG08ShuWWFPRnSuk+Z
xbdSVPh5WfHdzBnyG+3wmKaDVywCMLsaS4AZaa3fm/SUVrU2n9h2hW6ogocL9D7wMYUTxjGgGioU
pjZhP+wD/FWXmM3xNsss6GmTuhzSOPhBqcIzblmQ1rhocjHGf0ZhjIl3qC/OwuRro1iDZYFeKwgZ
syFWw8JGUOWjKsD0yCX9ozDq5a7FyhnMqnqRcPZLakqUf32WEZBVJDrDROgEr0txR0I13gpNREyd
stFVptZ469GGYE9qT+hpxFTVFzB4g1POhvKQA6WnlLiKD1AMwMAy8+zj7E0R5nrfEOKxC67vVArM
DwI5KPv3d3HCoPD3d3TTMnEXR0ftsCknWizffh/UuMExaOBiWl/qJzM7r3PZRjcZUtbdgcVifu/y
Rbyu1e590gI05Q7OarmZAQ4MIj6x9WGxAAygRXdb1hS3Uc9FWjOZ/8OxK7HoEMk38QwcsRgZdJWC
aNDHyNrn0SKRpGFH0I0K819hPJXmdJQWDJ2qzHJo6vdsTpODuq4maooiCHykjzrEozcYJC/kjAUW
AyAqYinrTunM6ntkPu9lsHyppsLBrkBJIQphfNdEbK4DS+kq/EJ6jG+/D4xtYe6vb8goFOsq/kwG
kc9YCIebppBJjFDsb7iW2V2uq7J0gq9SShPVfUn+J8ULi8beppeaMIHNvvbPWOrV4yD0Dm45CNtZ
YEEP03WXbONVw3lmZEOPqbm0F9H6nlpagBQjrF5syhK5/xMvv+sdH2I1gXQo15OkTOsb26vwcxhY
jzVwoPAntDtDq/InKvsoADfAquZpjKkQXIW4dM40CYQWWsOU0BlVCDCLxnEagi/oZuwf2QBucMA5
SNN0pB2nCv95atSvKem2rRJ9N7iZDw0rBK1tboVI/vd3HTyU7dnCHVLAObRUzFuVzo2SDZdofhBb
xrZr4DpFewucYRKTQz1ZCW56A6PxyFV6qPIDa44DIyEXRqy1j1a1TFoiikBWibONsbgErLydTCj9
IRvnV1Vcqw5yi3EHi4tUENp7u4gz9358eotqYTwnWO4TwZL597/FGlDIOFnNo4ZbErJJfpClXAA4
7tBuPG6oFVT9eS6lR4NwkpN0reT+Ph3kAoZaIz2A4YKHaDJN16LJ/Kyr4RIrQ/k8tlWzawVq4Eoa
4h8jc/5QWkk7t6mWb8ifqed8Jt1U4KnxygXLnt2XU+aks3hiFkwyZNVF67JtbytIhn0jrwla2N4m
Wc982ERrZ7DBXwk7wRtyfpy50FNmMc2ABdFC86zTPsRk/mR9Wt/ph42oC71wuas8AJ45VuKKD9Dg
AiMscbXLZbRxhCgSyytJXW3ZkAFDJoU4ozyPi/mcCMqJLtH8Tws1K1RlFySQeGfdLt0xU2DzF3Fe
qxYTBQPGwK0pVxtkbaUfUtnvhppFo6gwfTCbdDkOqkHoaP1Yc2M6DPTJ7xQsdNhhe9mtlPqTWAjJ
wDLcc+kx/Ygxrx0uxvAgots0hHhfGOJiYJGIyIdtIh+QWHJnIY17napvkxHYFk7I+MIiADa1YdTq
zpz4Acdl2bu9XMYnAEfxyQxKJqV/f670yUODaOH9vvT3139/V0YdMxUBrJKVB6MLzEYj3SQu578/
GC2gbUMPvhIh7Lzf1yN9mBgSSN+i3KWCNyNCHybcy4dZb+V90KvSHQbp8NR/NDIOQRIEJDWbbr7y
STOtM2ml4qrWXIICZJLVWfHrAB6J7lQ13UsrhLzpWo/QlydOLC0gomj3gDYpbg7z68AglHWGBHys
tB7KBCuPrHyVCrmKUOzVJznhBh+PradLoL9+96tY8tV9PxluydyW0w3XXGshGf6KErUI92MmE3Ov
FaG7pcFOeoZP3f+pZrpX5AQ1QdLL7ICVgsNBhws5oNX9PoziBGcDgy0f+BOywN4qe+tkrA/CIFai
PbXyD8elSreAXIr2X39CQnrXjiJB8P/42+C+FnABC8uQoa2uk7F8IXjI+99nvw81yGiP22HFnaaU
KuJQeLkafTroUlPaqkLqciD5i32gUXxk81ubBurl96Xfh6yMJE5+cDv/6Q+MoHuS9PrSVKC3zS6K
TsKihBBXshdzqWkxEgfV4dNdWGjJP2My12+kl1D/l1Df11qev812ts4vS1WX9kZTXVmsogwbsnpv
lYHdN/3zzzhmOMIEsXqKjeK+NKZb9tX8PlKt5hDVZrANr28Pm86dSfQ+LGPJPTqYFfd3dZ0UB1zS
2zIOFb/LavyOXSZssrkJJJKiXNLRqr5UM2IHJhedF87YJODI/cCxWoN3TQndRmleRFHcCyHwrFYq
HyCytFul4hnIUYbegJoYoS9ExjZJo15TOmBrUfmZ9Bekf7amspHsso4UIOtLrMlqomCYHxJfkbFO
C2LjG2v6mJGWhY8wW6+peFQNZIQmemNbIRLJ15CD1Z7qNpZFUxrYOTw0gqBL4wrJp8Ik2FOoIZLw
eO4xrdiRAUlVT0ifWyw3TTxzDLcJdFTAFEGzlAdRaa/B2GFpaqNqW9J/1XWcIOUYrMRALMHUlVGH
Q401Q2SFckF2okK/xtNQ6bC9dzc9qBmGr19YgPxEokgdSzD/FKv6qfaY8hnxb3upgdvBxtCpqdQT
o4g98hh+TejfGutMiiWBDJZAipuhqM8krmAaI+8F1mVWBJqrc9Pci5RaxSrIEgaglZ9pys6EqbI1
mxpEyXREwxwuOeG1MlHrTV0tHcFUQ8ZHmEfOorG17rGjWVILEJPAi56wgOJO9hEGyDYheixWiDX6
qc5vAfa3TSFK1WmusCqHajd4HXHkbCQWigDpT62a35aOy0XMPLdSkcLWCLylJvshyI9tXxzrsB23
VM1jelEUKBgx90j0N3vuv5uAGgfW1AB2y/DaC4p1FGltqMweoMrALj+uSGqzmkGxFKdNTPsuzAVs
5325TyRxV060SahmK7ilRtGUHk81F3xCXRo0+m2X1++iCEAiGyjODWUaGwO14m8gbQrSOTbSahuF
eFh1XNKTrqjvFCNTe9Qm23ZJgAdL7T7HyeGVMQnNQblGzG6fzEgndzH3aG1Y1+mD3AlaF1zxCiN+
r0TRJaDzVpy4o7EJcsV0tPb1IF/QYLIdw8iNAJJ/H5RxvB9qwW7Y09gmPQMEvcCvLRkQkDkw36Im
pyhJ6ZxxUQ2PfrQo+g7Ijd8DCJdjX8X7pYcVoJr8lzvigX7RkVEIE2mTrbZvsjIa1UpkRHJ7KIz0
OEJkbMIOuZTQUT334F5CYwLcyvh53jTl1OCeSO/QDZhc5cMXGLt3IBwzCEWlc6t6ukwVITkCotnK
sZRwZtmzMb2ZagQZMaV1Gpezb2rpE4Y91YF4xrVoYOE6at9sohxZ1r50PBG2pS8saSZXXVLJVYa2
W4ek9B+zCd7IfaUSJctdURkCP6gxTVKhufKOwC2CIGTUt7CIU/KnVGB0XCjhGwlVpMbym9IZ1TVG
ub8o+EgNFVriUnXfJM6154oLZWkpu2UJXpKcsGgzM6jUCGL6Uyy/CQYxulLXrmEs5YTmCGALkfod
GwafdCS8WwilbjH1nhENtwqqMMvizE0bcha+ZFjpxWKHVC3WUWLb/65E3S7pEsORuPaCiuJ4U+vv
1hy+g5QppDGTjRlCOjGqud6BFviIjOJz0rIVBLKCkaCubyPcXKdyPRVMUZEcDZ4sppeh2QMDflm4
LQ+UTDi98VihH1yUBAJ/KINagGLvylGpHuM4wDjdTABUqOXhBsClSq4g2yjwvmp82vpMIkIcMqrF
SzojRpUmg2Hb6tUn/TfnWNGrK2R1NOMEwBGqBqDIJv1qV7CPzhwRFVeqbakxsGBrtIgKvd+P+mUu
1GMlYYNnRnQ1ZTjlqrXE+07W49XeveaVWXIABcVpMJx6mp02aYL1WxzyOzVBZN6D6n2o8WHMNSHQ
YBlqO5JlZ2kK1Yd+iOk5ORSgx1c3z3kyiqvVd7FT6eEhraUfAenHKcbKS8dM8JvZDHydUw9RZ1ls
Avwjyk7DsqMcMX73uJEBr/8IwB9Bf1mHujNjPOniC0fSSx3DLcQ755o6HBS1lQxOtbEAz8on1kqN
Xcq4+NQSR5qgwRPp8y+Ya7AK421Rh4SpJRnc7nNbAZTN8v4hrQXL74JL3ZC0JidSbXGV4kLSmGBY
KcjBaTQuWQ2RZg5HPHBcd1zlKrTcO9CYQjr+8ErKDORZ78l7pRWyPSFDUvxRc6QE3aIvvYydwKSs
Qb33IQ0QkNVPi8y5JjVzchIm4WfKuktF+mxXidRHzKP0UxXFC8oLvqiA9sx+eCqa5bVZ5LMSkWUn
olOp2J9ZEa6kUwXujcUmO4Vk3NRvUweaphfH13rWDV9qyaaNvE6wFq5txopxkTh3onL2b9ZSMojv
xMLLDc4Po/OYsDvGGEsHTq0HgD7sMjK6JqeZQAGEOMzzu2SmKjTBEmYmhb4HP03l+HjWcf/7+BTg
ggexn1sTDRUhSZNOqAu/p9LWzQuOpZQ06jSzzwjq/JyOukuQ4WsJxWs3VBfK/+ST2aZ+3YSeTs3c
i7naQ7DpZNil43fLinlTsWAn/NnDGIQFohWXdTxzMhLuphTixJ2UQDzL89MszZhLo6NmiJgTS67B
skJESVbxi8BPF8Q7OTyy66ShvSkuPi04PonQG47W5VtRlFGb5bLbmTIrj1oYxW0wh/jLOs3pSTef
1Ir9ewEOSm9k7CJYRoYy/0YiHM5Dh7dVpUMBAWtrrXF8TJY2fNYbdcuKuxjJbSAEFkzHpfssKkok
cl1121zcVVn4HojVV6FNuJnAIiC9w4WQknNBdZ/HQGGTCjtB6BF4hTBzZPIXOyYtN1qLn6HUJWb5
KSfVezwNf6pJw1lDJMdFrB0xM8+nsQERa2TVD4m8n0QpbqShSCIwE/DMiRXh0FmM96248qWpqXzW
TIyQTzX5l01lQfhRGvoFMCJqrsms4rGa5BcJujBR7qKxUZezAPB2kZYBkefljrmWBHVaeGkMmDQa
zFuSYYq2SgskEzAKRzZHTGAaDjJN7bddNe3zAXXWkOiHCVgI3huV2YEkwrOc7DQhVs7o6hZL4BB6
5NOtpoWHrmnV/SgMO701tnpjLscmT3FXNZZ+0SrU2+USYZL9GkbhRgDcGamjeeq4cjUrgFLWHzms
23ONzX7JoPzqg+mOP10odY6sAnXocJGUOIW7gVLTSiasok7RMWlLHupwZxCPXchrnSwWV5suHei3
qHS30XIAjYL4YYaVdKnyQLyA7+5MIfQsGJK+VKQubiqWPvPyHC0QRhs1fSfyIzyoUtvRixrFmynQ
XzrGdnYaSHcEBB0zmpZ5OE00b25NcApU4hicJR6DWujGFWSSQJnGS06qNc87xWe7/N+ikcGQmq4I
la5wwVqO+5osahLS6jOLqGAw5qhvlQQEEW3EqE5NTB5WZ6J+yqNeVofBgIY1KTbuHlnBzjtJl6mI
Eq+IjT17abfMLIYrjDK9MKVFoVzuehqwkVfRHGf3v+jPWov+ymwOy2L/9T/+RVv77DSc1qqumrIl
KcrarvUPRYDqhN+Q2TNHU9R8oUIy5NbijiBvSGBklvy50q5BIRXXpokITadleGFa8CPWwXjpwSlm
pOuhWCN374LGulds4U7Yot/5Wn3Xz3NzAmz6WS5Fe5Im2Ijc5oAykXenE1YVTiUgpOk/OvGwgMvE
zTI41PUUPUxcKIho90dVFdB+x6MSxaxcGmgsDMq1SSXeHTwSH6rfFtYaW2xUTFsm4C4jWx3XJPjj
4hcVFVQvQ29uA2UQlybPH2KUw40+xdU5aosvFDnKribJDzVGZv/3z1f+39rJTEUTDV2TFAKdOkPk
f/58gd2we5s7ptIhd740oREV3FBw6zWXeCQHQ2vErpaLDs2d811SOrwZ8YsmRSdunILbVnAB0Q+P
hB8k4DJcCwsZbTwXPApMxJeFJBJp6uq/eNscAP90XKAbWqaom7Jh6IooGgiB//y+m1YHXpT1wAN/
Rz6t2KVnEus46KxZP+I0y+9cXj8IwxbewhrxL1cPxB8IZ4JK9xH5P0bv2oiS2MyuMDe6P5pW6zfT
4OCnSh9VOX0MrTl3Q5zPjN16l/tQj2MzF++ENMV7TzRNaKHoLcTN6eGA7SDWJpjJ7HkQtYFW5mQk
Dd3K0Cu0yNY6oKbErcBZqhQylCWAhMCMj1jW80NYLpNdkwNhqac4fVCX166X2gc+ABX0GB0WQgWq
rE0qpvkSGmsmFvEhhty4xQGoEf4cY246EydKl8Rc1+HNeS1gMSh4pLfqyjT56Wpw5WqC9OwWu8NQ
wFZKY2kdUUMOLa2eoxom8CKnlh8SaYSZC5SX7yGT1JKFXVIq7WnRy2inRnO4jTK1c0kE1L5WCbQI
rA+/TwHBPyc4Md2/v0TRcuSi/j1Dm2Cy16UIgdzmaNRav+r363+/1Ih0mhhovlGDJbro60NdEGKW
5f64NBUhEprhtxKgcducCwa0DMq4isl/6rE1r0QWNvUqhzbhaD6gb1FPIoFrl9m/pUM3g3nnIWsh
Z/RaSKJIT86/4l0lKfNeGjDDhEgxziQUGZuInjKVWEYXKUkX/z7okv6Eo1rdkfZKHPJIJayY2vCs
VvjTJkNOkhpWCV2Ipf/7VE3jy8xAyWzFyV/y/N53Wu2hNqMEC+elo9lrUeTTYGFmhYH2KrGa3c+R
AnNeqhI6GSgKmNpZv8lNhfnEpKsCcEZw/H0o6gzMhtECZlUj4ZiLJat6saP7hpXirRkr5SkGCWkJ
yfKwFIWMJXKR7ZDVoBSFxntoySPJMyAuSkjLkDwxLOvqcavHdO9kaPZMackozPwsrEW9ytUpNS3z
0smlem3ns5Gqgqv1neWbE5aIsaFOW1P0CVFAU3z6dODUV818vE4clUdS1g0+bS2EgNDSgswQJ+g3
ixGrx46dpbCOewmrZf6vk5TlAhrScpiEsDhTiVYzAG2+waZScWnkHamSaivXo+RPikUaVp6FO3oP
g1303C0ia4LUTiFEUUsTBcicJ916dhSOFeqZRxdh+TJURboJGdApTV7dVcCIkD4WyiBWFAIzMeuo
EeFwRlCsdILVsP1pSQMNLL6aEugOdZAJmEHivmYheYeyKA070tddWJzBG2wNrHhL3m4NY2p8mcDw
hu6INm/h4zYmUfAEhwgD5difzfCrxVyMv2Y+Lou6VshvS1muqfrQy31nJs1etio2F+h3njDH7TkO
WtKwJV64oLaY+ayvJVxvaGAjPNO0JpstNgF4WM265ucqKAdDsM5U5aW82yo64gL5E2jpxDj+xLJH
PQaqhgE3K95wEmgHIxhDeE0Nkca0zZ1GJdQ5s3sO1qJQpVLZYIlF68T0iO2mvMBCIkjf+EHm12gF
vltlrkJHHBlBQTlutYmwNH72HDMYTlXTin7IHcsek9dqn8PBtEcuN9t2FqCSjmJ1TZQl9Aj9HozM
ai9K3Ggst6v0qY84RYTOL9U8O2KPTNyhNcWzYCDUmI2V+YqBD1ktx5NCjt1WcSuy7kxg88x+aibJ
W78iqOe0NyhikNBlcGwQqMeNIgf952+SiR7QZZMILxQmTFC2fHPG1gQBV+uf8SsfkAwtz8onYxeL
3c8QDfktzqb6XEiisekUpT/jwVSduVPiozamszfIw1s5oN0MI3HnyZjsnGjpHOjtS1u8xiqm41Bh
l9SMWckKC4ZnNpw7rV/nQ0K5I3AyXEzd8oNIOsWUwFyCQBX2c2E2VKJEGzFQcNXC/TqzGmSmuLBv
ksZCIMHXDG5e9usHug5b6bfnllfYTDD0rwo60jEZ4V51YTj6zfqgogFu+0HWHHgs3EGNWvIYF+aP
C3xxz2DLRLsRi10lAC6VyVCSgHvuYxo+bAHB41MYPCBBxQG1qd7lWrBswxm/FVMKvOJ5flL5FF7y
MQDJGgSTz6hZ/qsI9r9T3x1+l/+r97j927/9Y533f3r6t8cy59e/rV/zp6zmJkYe/eev+Nv/dwXg
FmWy/+cC8F382Xxk3Ufzjx3g65f81QEuaP+qwCA3LUMVcRJJxj+VgCu6rkiWrmG3kUVD/HsJuKL/
q6RppiIqJskLkRHzv/x7Cfj6RyJ8F1GUNI5MSZX+X0rALYXv9I+Lf91QVIVvyBvUNVXWxf+0yMPr
EiVaVf5IoIb3y756zO/SK1Kq1W0JVzNDcL5SP/ej7XKUvL7ecNLsUs84WIf5WzsOX92+urbn4jHb
sz7/Sr4kW/OyRwK4xp/xuWOY8NE60PH287Z2LA+IxJ4slcMgbD98RXjP5Q0qvo+f81b7+kd0VX9i
rzxpRxngkt1n1K1s5OfmEdO0z1LYsS6dnbngM7fZPn2Wb9VxdKB+7ekpv2Ptd7Lr7HBnRmrqbfMx
d2JPhS/qFhfcFE/jtOVP2ttyhHVz7J8J+93RE//IvrqN3HHXHaHOnlmV7wK781JH9A0Xm9VPci19
3uWZy7wXPOd3ganNH/MHXS80CSNsQw/pAKTR6u8mH+HXPuBSApLNxXI1T3wKp0vtV9b1sz8h4vBt
wzO3KZ8ZxzMf4ZH/ww+MZzfYA3X19a3oaIfiYmxgcLjZQ/Ao78sdb3Dbbh/BWzi5Ux1FX4GlO2xF
Nzqbj4SkXXD0W9WGELYbv4vAbaAMvGpe6Uuu5VIg6fWn4NZQISAcgnfDS3fqw5LZIB9ZKWqbwI2p
2NpW3TbW6YMgvev10amGvf6ZSQcFxeOg7fstHip3Oii8LxzO4zbfmm/dAz2SCqRufaO9Lsfci2/V
od5RwZPsa48byzbh/9VtMj6WZB/tDTf3yl14kP3isX0XzvnJvPIvvFgubD/RifYYE0w+9nQX73Tb
uCseYYDka601fIGefRl35s98Iuc+vFh3QtYvyqF7aLiGb6SIZO1GFT3sF8yKBE88xy5oDBvj55Z2
nA/Tn33SCSjyTn6QLsIDxyfQ1Ki4xLlnuNKmPPH1dryVN6GrH1BuRABem3iX2dUbedRNfRuuDDQo
oFG4h1B+sqVeyYNn1oi29Eg4NSpAdrlivK2Og4v1C0PwJ65ku97BqaSi8XTNtxtgX3eAvpvMNbzs
y+0ew3CjP0PBCaEImXxM75Avoo3pBNt+yxzQEVDVeRf1e35aDoXbXWD/sciDAMz5xmEkbqf9xIJJ
ujDV2qTFEQxWuAF8IumvvQHuukP0pbza+gFbj9NC17aT4k3Kqdtc/7QuOBJ0c4/7OWXkNsYy5Ylc
xYP2hEXHRKLKD7yGVY5CJXqh2j/EbzZslh1T2npN6QBHnUlGEXkOD0ALsMxgqGTAVVylD6H9YvKq
UPqXxRVLFBs9JL6Kr6Pupf1OSfaBbMOcF99M6aGH4y1KB+sjfFuNeDFMgcsKNDExBPPtHILxVJVe
mNCQ+Ag6O35K2DfITG+Q81IE0W/EQMxry3usspMGm4ARkhqGl1V7ZCBp9/HBcsyj4NAAZkeqG0zX
Ag7f58h70j1Y8Ow1Ns0BF3f7Nm0ZezrjHV4LRSe2Hh0UGLmLQ26BD7TDHT9sUonhrrZNy3ccieCg
UwgvwZ8gzlzFVR5gDebRFS29G3zZSZ/XbvI39WDIp+Kpzvf5S/8Sw0TFGmV6Fc5eLDc74qumvn03
wOHEm/Y5jVxdf+5S1xJfANGUBB/Ye6AEOJDXRArEXnsLXtsOenS6n60PgBLzA9I1MIGH8cF45mcC
uHM7nbs7cz4i/YK+aXxMCvaDsZfYz26Qz6himMevyKTA9QZleHxpX8Qb2vYKKXBoc2S6u+uFraf0
dvEkXM17631ZNszbXLTZT1QnQf0wTgxEtv1rfelhBrYuAeWTFN5JOF16TJ4UjL0b/VOfw0sAZCnD
KCgHYTv9QSvbrWLsxtgzidjyM72PzuywnNwaJ/oNsLY/8n1e6em7RYYGMcHtUcpsIfIBwlYn2Trp
nxShbmh2AJ6RcQPjtKPRfVvoL0oMbWxX64MDRIHuhIz8zmmkAo3LA0cHAH3hOUP9e8MyCXVWzk//
k7szaW5byfL9V6moPSqAxLyoRZPgTE2ULFncICRZxjzP+PTvl/R93Zau234d0avXUdetgSKBRObJ
k+f8h+irmn/Vbur2rAU7GzuX4Nh811vk0Mo3s/7i3pjJoaMGfzTUjVet0K6+MTuvH5df+tVqeMua
Ff51C20ZL0bKiE8BMIwr4HSLEqpgQJxZlVeIBhMbAUwuRpu4BMsMafh1G4sFcmc4DEXqLQEfIMdb
Q/vYyR+NyFhbSfbEoRR2YOcl9whCKTAYaPxsQLLG+243eJTSX52Tc41oeeS1VxVKSLgTv/JPe5Xu
p6N/gwOBV72CfN3xUTzUcmmt0qODmAZyTdtyZxGcjXO4615LVtmhe9Vvh61xMA0QI/SKF8ktFoio
bH4dzFttC8jbE2vuFTiotrbHDV+EKD1tayALCCAqxToHftMuywiVUFwytqazohFTlTuUifwZXBeE
1Sdkq4JvaBPUHi5jtgLhFtUGyLbrwt7swz2TjNncXxl4OyOlv428F2cbwnsp1hih4brit7dQ1VPy
/tb7hl6Gamwuqdz/dsq7eS+uX7L35nNe/CFNJpX+63O9l/blwzdsp1E73dH/n07vTZf+SKlJyuUr
/19/+Y/3y7s8TOX7v//5VnQ54p+n94Aj4ofMlPTuN8ksl5C/N+/T5z/5K5kVZKWOq7sOWBGVDtxP
yaz4FwJUjk1WiqqNSlZJkTkHxhf++5+G+y+bLNa1qYFCC1U16p9wcv76le7yf7ataZqj8ev/STIr
zI+5rGEblOo0ja6UIOvWTPdjwbKv7YLSEc3jsEA4HrcuWyBukHqRezsbePlpFUKLj8lw7PTbADVB
178VJohQ6jYuQjXRXQz80ABolm9r2SWlvl+rj9H01hL1fxrYvw5T/8i77LaI8rb59z//VnP/eKkW
J4afa+4BAq0h+s60l/tzA0FvPvcmyBww8kAWtSL6w8cJ85cfaCAjZrmG6QpVjt1PRf508rNywkAH
SioxfaghhSmXr1OEIWZxzI9qtu1rlKBR3c3f6vJupFaX4AxMOSOlZ3I3VW8Z8mY0WOZGI3Acs1hb
KFKjvlo8DtHTwE7qiqMfoQPBm+TiUbT1krFXqhAw7eOkINEUPtnRMRvegBMAMXob6jcruEO8wPOj
2XPZzvm4AQIVPYKlfJeufBScPbJjlT5FQMOcDgdQSOvj24jHlHLAhwlJOy+8r9p1HXmz9daPqPOJ
N9E9OiZsKPFG+W0YHwtw1rw3bSGYdwl9oGHd+m9cXTK+BZhm1G811STAtyAi6QVeMQap/ph1Rz05
zuAB9CZY9iFBvH/TxngB5n6RGiWNb6STMCJG2zctHi3nUUR3EGgRVoi9JHpTgmPHzwAPDUdbvfa/
m+1jYd0q85FfplKPbEApoHwMuxFl5oMPVjuO3hzSAX5oW8rCjFZqhsZ/tWReGnipT8NjgDpKEBxz
HoYOn9yxmNYBRb5j7SBxhJqypjwqmGFlawp4VJ3oNDuvWhtv5CuzUaF30i4oJfiHeHobkAdgbchx
7GH/h1s+UfZ23fqxBsXHXxj+I66OCiOjqxO1bwExPcFwcTqMRoTSvPU4abeYTvXlMU3Q0yKBAq/H
3eTUVzXSfViPjJjOdZR4JQ6o4Gm+ZHMhFJbhpwFq1ea/Sn10XHYmpDHbNzO8kytQXr9qvYJWiFjR
inurcpl8YKU9tiM0BopqWnzHx5sWTHTmn6m/gb+Ty7/kJcUdz77u3uRHU/WGdPIIOxPqKevauB1w
DVUqnpkPkurI1XMPzEwmDlKUqvVGkIhS8EU0+gFV8OPEP1APr2DmES1487h5kNbJSMbWR54aPxED
3xzyiC6ZJZa/jxjiYzuGNh0hw9F0oamaLSx0rD+uYF2JnBTmBxsgvm4RRPYJzZCjL84Ke6zRcglo
sNLFiOJji5aXlubIBqMclp0r5q+ofVT8M48nEevMivzoO+ckPRv47v7+QmWU/dBO5DpdU7UMV6Oe
4H5uJ4YAl3rAXwjhAoMpmjP/G9uTDG0tzeT+bNDv/P0n/iq4ORajIhzVVA39sjH8FNzGoJwHKHmI
3frtwjAxMUNXsWraRaifgMQtGpIrtTu7IrpcVDqhxGSe5PWBZwvrc0bcn4L72Tgq5MS+dH3AtCyb
Uk+jB9We22HTz/A5eSfD5CREatnP5zIjTQ8kFfXFNQ+ZgnD0eHIGuFwBH5cdKbZ7LVTeKqtXFNbp
hZiQBhF1ISmss3Yx5GeTxzaeUAG4/LBirtXNKWjh+YTMUU7ovx8oS/vVFuk6jmFQnaXb63zad9q2
ioaBZQfSaq+hPivFcfESWHKHPr42Zpxt5Shp8nxbMhRWhpYmXjfOiQFDKYlBuUwZlOfRHAZLxzjR
50Ml8MxQ1iBmi+kk/4rvouaQBlsb4Mfl1RGNErAlbn+C7+i1qM0PsrEnj9PwkOV7yyc2cYK0kf0r
Blh9YBpieNV5c44QesBDa9mk9zPpeiqOBSAbu8TujrefzyNUJ4lTNL3cP7Wk8BhQ8We8IPXPiOfK
y1JU7tNREeXgBi1jgXnjMhMZqtIw0wIc8fp2kThIbwcv8pbkeAT6qQ24wBwmSHzP59jaqU5faI8v
eof+KxdtmkeTNSRnnAbIDDs5VLXPMGSWrMm5CHd+SHGCSciDZinI0a2ZBHzJUMbcliORMV0KGf+I
MpFMCPhFiJQdM1b+QF4W44/34CKrAN6c+HWtcOP4q6roEsvZycORA+aU5wJTHXk9KoKJ8rLJ2dZ+
Hex6GnRm+A2lCZwnuUKKGhM3xnVpiQ24EsTayFllgkIk57q8s9w48RQl6pPRwLyhDDwZLeRUloPC
5TGockLzKtx5Y0AAHdP9R2gqHCY8Kz1N65WNKn7UZ8sgYRSKHNVpDmPcVUjvrAsyT44oe6Zce9yb
HHdd1yA1YNK20cn95bVzMZcJytk0VbVlQglIfp8hy9IohBYuSP5cfj9WFLxQucinczk6DxToTOXF
LeAmzG9+uUdzLf8GB23Fc5ZPrdZ4O3TisCWTqaGiruX4yTvhecvPkVNw4OjvyS/kq2cmS+hyX8xT
OVANizmMO7nJ81hrVjFfMYg8NXg6i4KBRqhAg/klf6EhmFac5djIPC9h81VZbci4YkdC5BpPPITR
Ols4GsyWjD5ycmSQXGUsSTTdk/EJRuFCl1nPtr724zPRpq82ZbnR4cRkPa8x3EVwNTJH5Btf9gIe
6pPRnOUF9xA1TCnEr0JCtE+2w+xLz7ORYcVkLIAO0rZnq2hP8gq5WHobix5BaF4kuFZ+Ii87cE+5
EFKNBb7uj/WiOihH4hWRL2WUlzMtZQ3Ld0HbaVWgTKpIlW6CGysLQxbQlcDJCKHsUPJVMqTKudhF
PFZG1SmxLmBFyZlTIxfJxaa1LsNRjUY+d60M/AGPAxcz1jVpWhWsB1hzLAvFOQcoW9QEFXlXeZ15
NGo81rpKpOC5KLiHpc4NV5Kg0oO+q45YExcg37OUjiq8nxGdfUFCy5M3I0Iy+msdiXqIJKcu/UMJ
/9KELWfx9ZyWeTmDw8qQN5HKhTJs5L6caP5lFch76Ziql+2FbUA+Sv4GDgO0iMVgcUiRcU8w9xhy
RSMOTieUGXEyIDgTr3wqsu06gQkqB1NeLZcvf1GrV474rirp5RcyAWAa6UAxmFBzds9VhbjjdVWO
MvxR5gUyQjG5GuVUKGRfEvIan+VQKuLsYiHLZt3xEmgAnlw7HdAzgobTY2zGZcrtPLdVer9oWDG6
vgsBBAVkOfby0RCJBCE4KO/lrcrnxarAo/KydmRKkl2mkHzmNaLNMqByXQ1QaxtlJJWiR4fZdLMA
yQ0PQj5HnXwGXVTKgBtmATeHm8rCwW3RcV9i5TbSgYMjpy8vSv5hN2zkPi0/PcZsioPjIjQeTGU1
CE3uDC43IsdabmAG+zVsvYWa6p68yZkNsULdmKFNHSoSknfLfiHnmNw/BCk0v5JRcbZuDd+TPuDw
19dWgBfnfBU0X5ELWjqFupbzWM5dOUQ8Ank1Ex8kg6BLAJQjT7NZbvoyRjqMc8GuWyE2clk/ie4x
Mjg6sP3op8vjYKBk6GSXqElFZNiTW9ePTaMjr5ebsglXU+4zl/jKz+RWOYI2k7u63I3IeFh3cr8m
mPGnCq65g8mga3Lr9MvMI29KWMoEv6lBrYBgz+jLt+YXwXjmX+alzYKQi0L+vDT5XX2eWOWBziUG
OhrZskwZA8dOlo9MH5MPKpDtZkkqZ/nJMk0AcopoAyGFLVreiIxrSQeqlzgm93A+TD4dHphMkmTg
+H1G9Ln/JbNqx7I0xzVtDXC5Ks/NP6WOIhS5oQa4MmUhwqEW6wKsXX+Wewkon01fP2N5SDg25yMx
hfAuNwe5vCx2IvlY5dcoIFz+f9mwdXUnNxIIKzugMwmozDO5luXOyQDZ9GUZi9/fhGb94nTPXTi2
BczMdh3j0+le9COdbAstJzle5L9caqQ95w72jTxCVT6wEJ1qIg77qLxLRa4k+zwRVuRuzEvkZsbL
2IDLb4p96gL2XV5IwiPDuF2ztxKW5D7N2YGPEVO34PAhH7zZoCPDmpmD+7xBaKjHhGQ+y5cP1lmm
C0NG5svYyP9kIJBpDR9Ei9uzJ7JLJhAbo9zP5W9k4Cduylg0cBVy+2TFSwKQ/JEMn5fQQkxIkwcE
UUfa47xDTnAvKCPKDU/mNsg7rnOfZWudZIp1uWteJnMkNmnSFr5i1ybvxeyCb2UUlSFfbg2Xkfox
5+TuK5BoVhRW/o99W7euBSLOLEW5D8hUXsb+Nss8uVHK8CjjmgyHlKRAYn0DC0yEPbO+ZDZM7IsY
c5mGttyfXKlKTI7Hf4hBIqizsDgn966PMORJvjPLRu63vnqUgYsFJKMRHWd5PZrMbZNFZt/KkwPS
Z4R2GVZKoiq/Zg+HFrXI9KMMTvw50h0rVT0RbOU9mow+P1Sie7nByGeJ8cNW3pXcEPh44oF8/DIE
8Ce/n7a/mrQqGlXMWYHgovsJFwlrAdpLR0mKSMSWyf9k4JaBkE+Vke33H/erAzT8Ecs0HIN+Oyfp
j0sdF/DA6aMfnyfnWUD9hRnPVJOPgGxdpkYtnkI6nLGq2esTRGVCEkPvFDfkB+zU8gTDKPMkJ3a1
74zd7y/yV2NiqxISQOmGqPTpGkO/08EV60iSw4Ak/WyDtdzT5cbI42dcLh/3v13h/v8P1EFx5b+v
g/9Hmr5nL0H+/qEOzp/8qINr5r9UiuC2S6R1HMSJ/vmP4b1pgVL/CwEyS85oQBuGRiniP4vgJn8j
txnH0aB+mY6sTf/fIrj9L2GbtmPrpm5q/L35PyqCy1XzX+UXJo0qLAe9e64L4Impcw0/b2izTaFX
b5Ga6sCOun4qQrY1sh8FwgvEWwCGdGQbL0V05gqjp3kTp46xmKXCYqCpOz3T11UsaMC6qXWlVz4I
Cvwjj5qiVdCYSrG6fGtHfrLp6uHbhWM7I6LptYPVcobTdz8N/S8q5Zdl+emGbACwlHZME8CM8WlJ
2EOTQB5H/Cov7RdlNvwDYEk62aXrOW731RGszHmyE4SalMZzkcE7QhpkO5mxW+jtuMfhJILhDyYL
7DRaZ8V0g8QgSk45Hm4pDi2lZtI3m3ubiEkrVA9q52gZqnOUFe9tFWJbiqHucJVFBaVWkW3CPp9v
f3+btryNj7epC9oWqhA0SWQr5eNzg4bfGtg245QgFTKqslJqZCCybzX6KJsoAqqQ4gBS0zk4RJlu
bMwKNd8L373z7fqGittRz7Pxqh2BhZXudE0fPLwPugzfv/nGKQXwnUwZb2M7qzFqk8Kc4Zhn0EsQ
ZTN9311WVb3rHKqgKlC419Lc5MbOEn5w02emsoWAYh7ciYCIt+V72Qfacwti29PLHtFwBLhMK8+v
AUoCJ18CxysAwygIRmPqs+pF2x9QzjuUQ50gL5abntEZ1mFEV4oCNd50TY+6ByJf2vry7ZhPGAr4
qXkdRrmDXHImGXvdUgBm3iW69dRFaklRtvX1HcvxGojmvFQgdlO8MxAxTfq//om05kdT8AMM7ufO
jfgYouUC04VlmGxYwrZcVf/0oBArKZvSwt5l1NuMww6iqWmZ8vFRz5kR3EmHlgj5n7iqLUghOKNh
7KsY1JbATW/DaXzJJtXm6FJI4dsuWDv9pJ5U6J9XfWNdKTG790UlJVIUdxmkRbTLRRfhoIymlhM1
2sFOdHx78Wv3fj8HxUcw2OXWmNcGJHF2Sd0Sn5ZaOZTD3KNovExVnQ6RHtANHq3seohsJJSkqDpo
W3szGjaiekjbgo7IqCVqoW6hjQ1kuESNEYeoCAvNwi28UbBYoBh8vZgIqIOpwxKD2uYq0x9yCe0X
l24L6BVC5dFYFDc/Lp9eLdKqQlFnSeKD7dRoIX4Vp49DUWC/OjiHEk+mhWtyiHCmEqgKttPww5M/
Fek/1lcvI0gZ2jRciEyabtqfom8zDmPb4TJCLadyNy0iMTQUUwSABuNL3AZU3aXpbSi/QrK22jR5
+RRGQMxJF+9dEwve3t1Di3H3l69GM/R/fBVYduehv4zbodLVFJEiREMtnk/XDPMmox38p1v51Yga
Fv1a1bRcV9c/nSma3LInUSIj2inlBBc16Q+tfmrSSNtfvunkor58NUO0AAvUTNtIzpH/+gcGMvD2
2KW+EEXODz2GtMaXeqgPuQHbIm+SP8TRX00EVjz7ngak0XUvvYKfDnSI/+nOlFCCQBOFkznSPpmp
JV4fj8kqQOTUS4P4G4p9yCb5irGxDIomyR/2LE3GgE/BnOxAyEDOHDA+B/NxVjsr1SkCjKVvrucq
eDOdRPNEziGGOK8e3QAn6CYScPKq6NYOUVD4/VrW/h6mDFU1UZAALOrSFPm8IPC56DBjwk8pTc1D
qLXAr5q0uELukN6Q6h+conm14DtvJlcJDlFTLXp9uDOqXF9Ai+JAEI5XlulDAwhwt7kI3Gdul1z9
4Tr/PlRAY0l2TRuGi2nZchr+9LxyHWlkUY6AfJSOGa6gLllrYt6LRs6RrjpWNhYmRtsZR9QI60IL
97+/gstIfHxYzBM+2jQNlRTtc0C3FS3JK4HY3FxvNSPgLIQiRmioj4mUJsFllFpkNVRASrHntkKo
OhjEoEHZcQIAsG83CfBLB7c0X0pJI3TMmtdFuIKLWqxcoqwsLlEya62T2tT2yrAR6RAm4rqmuUZB
t/hq9xaH6akcV5cNHb9nG4/v4kkgk0cDdEbqsKZdH41NsrqE4dFqm8Pvh0H8/UHYJB+OKjR2OCSa
P4UuXNeDAuOgAhL8HpFL7CxVd1Chx9G41u0WNmbY78wu3Xd9g9iBpT5c3D40GsFzWqd7u0dPQ0DV
XV8keVW4kkk02js6PeoyikL3Dxvxxz6jDLVApjV2YbTFgC9/vt55Uo1wZHv8kTC1lQpidBDBsdbR
JXFi9+vQWujrIxyX1v333w+W/bf1zWfzkapDnDf0z0gTK/ONODYwt0KHwQXJKL0aZh3hykbvsgcu
mcWEFMaf1vQvblkj8QD2rTFRVfPTI2p9DUGzPJAfq+jL5iXvICIHZYQUght1SLjW6rHOMynb767S
Tp/QgrRiXE9ACdT4E+tZk+0TfNQQF9K38jxy3xx6bNL/sBv/IpGwNZY0eBNOICRLn/aONm+CdiwZ
n4s82UDDPUAFuxKd9SXWwwz9kvCECFwDhANS06CrzbKGbtz1VTyhIYanpMjMdp1G82tpIQw/dnUG
uhD7uAbfbjSvxhkP4PQP4/uLp4qykAFz2bKdv4eiSoPlkcuqpJ6p6TqIejBAUXrVtJXpwUcPtxdN
+N/PpE+gJaaxpZLtu+RchGvBlx/jH+6AczwzhAskHQjW2nNXdXDhxHjnhnCzHcj/mV1ooJGcJa7C
iWdE4OQcpIV13BupeqW3rRrfT03wCpuIslcbenPmf9UTKihtpWyk01ONkvQi8UMVgK75h3VoMek/
LwfgCHT6SRpN8FeqLeftTzE85vG0bh06dEHJGyfHuKvHpNw4kbLu5pj93gl9hINw79MjuHh0yiew
LCekMEe8DoK5El5rrFQ9w3IeB2LPUqC0zzjqIZocOl41wccLkZ8KNdzYojy9LVssJvEorLzB6fO1
FtR388wx1uzdtV5oLnoXtDy1PF03hvJulojCaNFKsRTpz5ocEreldWWCZjWgzjoU82rH7L18V8TK
HoF7c9f4tMfaScBYT/0WFdfHWslWVY5fOJ6RuLaqTbhh41igUnSdgXk6aN3X3vK54sIQq6h3oV2V
s76soMoNRgtYG2Bk4w5oThg4DZXhe4NcTtGAcMnJuT1q0NWqVbrvFpbCGzvObwCgGw1upa6rHIZS
OebVFwdi2v0dR7lyVQxlvmLVoxTZIP7uAFNWxznb6UIaGHAyx+n0JUAkc0G6YXk9Nae96lPbMwbK
pLkC9HOwvoqIem7TMvtQcMm0ON+lfGydBFhUzNrtqBjlfb5MrwZdj+/Q+7MpfukNytzNk672wbJD
s22V1Mo6HLN1V0CtjVFegvBa4DxCz0xBK3bTaOUeGYdxGXd3jTV0YHMMlAWhJ26glYvFIFT0j+Ie
e/Sy7NgCIUPZbb9S3BH9mul1DMeeEnLnewp0Xx4tUdZ+qSd9VY+pWI2JmQMjn/dOSO0zHU19jfi1
tHYRkD/HFB3qoJfimQB9JiShV1OuvCXDePTbYrwJtHS6wg95WVcTiFkReYpEs6Yp/IsO2Cle34ig
oMaANqSHtn2J4/dL65O4YdPre2XWrUbhh7tmjG46+NQLB8FPj5yQYgtpDdgg6IJlt8NAGtVACT3D
y/EQ0Rde2jWW7CjUNIr7rbOqTEoOZQsdkB2+qvS/Yicvl52AQKbtOz+hn+Dq727qUKMH7IwN0qE7
OC2Qa5hwd0Xda1cBhG0qmOMdXVrIKX31GpbU+QG77Wf13aLa60VCErUxlVsHI1M8SxF/CcAJ1ADw
kSZyUVNiFgwmyHY6wGio0MPBbNic0S7GjEkeVputGUXLwOjpJAEx8LK8fAtixt5lJS8EFLtlTrcC
BL6brDVGex+ZEF87WPtGx9tEaYev1KgMdHfyt2yqtm5A7bvUMrExu25fClY5BVy8BWdYDkrazxu/
nY1lRcd4WdWJsWpbVJSj7m7A5bppiCfupGWrboUQloAx0m6qWZs3pZ3cd4iuYriZ6Z5UO6FMpSQl
qgRjtqsTcMOTwEILp5bCU3Fr8BBjj1bB4OaLvkNdvEEybdaGb5kN1BFTDJTXVxqHf5T+7VWfMNNG
ET6mnQ9v3Cpqjzwv2xPsUbVTTSgEcUn/dcC8u+6VVW1pASwM9V7H5oUEBfefGTEUTLpSbaNkw0No
vPmtWy1q6xu1Qlp4jvpQEZHg1TtYcGcJjgcJ4rWQ05dIGbWeX9Qo7ejxBiahunPmZ1UbrbUe568W
tyZKI1gh/AAnElBEXAOrd4yGPnRvPYT5FB6SuKW5jhII9Nhk5U87FJz8Y6ygDk8pB+NNfVoPKurr
qLuUq8ioEHmQjqS+1n5zqUCUGf5HTQ5JxEIbwk32COk+iGIXhcFzpqNUn/d2wTRTQD+oqlcrEKZc
lL0iIwXzaDeYg+HtE6FOhfRX+uhLdEhY6l9rnS8UJm7m9kdECiCEFe1bKyNFwfKcg3aXjLQolBFN
OrIQcxVN5ctUxj0CagNSES3tugb4YzjM5zD8HkIgXyZJBAWtsSDOZH10OzXKLa5uzgIFRxquLhLE
9qg8O5AxnaI0bq2yq5aoUKBF7aoTfj8CoZI53nO4HxetGXfsC9GpQbjVzx13ZdXm1zae7BueL3EQ
oYExpCxpm8lX3Ea0dTw8p21j3ZVpkXpIWMDJKoxFPYIU7OgDeYj/Ps1isiG0YA9q9PMSzfKeNtRJ
sUJ/E4fUW2YluUctoF86anrOIuzMHMqZVXgTPpCNvme209yNjXls/XqLgAfA/L4SKwwQ0kVRz0yn
FDfXICuyZZHXACdlQy0a8fJMcQjHzCmA9ySxDE6LCXJjpE+9eae7I2xTYINGiiBMaDe7usBCqytB
Rrjh6EWJQ+ZmJvdjkVpLG8sS1AUTscq64C3U62Gh9Fm3KewzCuxITDc9VcJj1oGWRW+g3jeF6SPi
dqOa+Q1i7Xgwduk3wy31O+p7FBWRipym6AWxdXqHnTRHhi9i4pX4HAb6otJFtHO17ogtdr3WzeCa
rXJX0/IrW1h/5hB8DTV8qtIC66rcCG9AsiFMMphH13ZeOK5gRdcltYdD5D5F7eLYmOo1YQpZC6mC
KLiumm68JupjmSlPIUIjHLZ3JTVxXmavdVf3WiS3t8koVR4gt9cG0n/JoHi6DmmijMh5i97Y5iX6
dVQMoYOYGdpMeLklinVMkFPcaDU11BnGgx6ob2BUbFDpKBIgq7bIUIsByh4/oRGlLIGeREtiBeKx
6o3Q3HEV0mcNMaFHLuwlN6Z+1xbwcNIKJVA0pesS89q8XCVNA0VS6+o1EjaY181R7MFGXWv22NwE
sNyZ5pPYYPXZr0Ctvk1dPSNN5QqwWLa9FZSKWcjii5n1+MuwlI4ID7kLW85RdRLboitehPI9bSG3
ZE3DxjT1+gofBccb67Sh9gt2UI2vZg3XYNQWl8Y4o9sqrzLtzOxO6cIVQollJPRndrwUJUT4lnHV
e4NND93ABjkgFfTaIsMGIedvqfStSn3YByhNrTl92IeHIc7y17ov7nNOMwvV6RwaHDZV5gotvmBf
lOnXXNfuk0QdQEOgqIpeORZi+rburZ0p4vfIEFt62y9B82VUzWAd6tupnAhvk4MVnovCXxpgOUHU
XgjzFr05rw1rkz0gM72KMvEqDAjzanKAYasu+7gg3I1LM7D9k6bCaTTA3E1Wu61GZvCUu+EtflcP
ecz8r7QcNo8JiA//crR+xhvMznE008S0FbVRk/UGb61uaXgCZtsgqG7yFIA4cm9H8rRzPGRYHDbl
FTL9z32N1ZYbII5cV3CTCnLT2oSD1fNMm3aAm2iRd7ZeVs1PnTFtkUmExjO23ztjRq8+tElRlYM5
6OFieMHVKNmg6p+sRjwZ2casVacPGHgp4GRLMP2ljRYgoEoT4f+6U7egtZDXVBGWQG5kgVsg1nC2
+oB4BJiOUT+UuhV4k2ptBpyi7PQ5c0OyqxzyvDLEV/ooNplqd1d24z+bckmkQrsmmOabJFLmRWkG
gnNRe9tj5LFqauuUu4EDTqX4YkSi2uXkHUKot0M8O4iPOF4txajUciZPWlQ1ifZQRluCrLIqEh2h
HUGpYorUwZuK2wy7rF2MFpM3G6a/RxFGcVFhiYHbZZPe3isj2NNIabY4l2BjZMTuSo+V5yQZ1ZsC
RlSXqWSZM6ptteUvEoJJRhVyGavZd9zQluiAsTqQta6u4ybtvdDsJ6AVNkZ5Tb4p0Diqbyn6CvRk
lWCFt+564L9RBbNmK/PDYBiv40X6sFyg2Yt2n7R0rZxlI5EVJmFea9rvAX5MavwOTM5QoWQnUuic
fFB0xiatUQUR6jHRhi2nklvDKRdl9WDGQbiQsJG0iTa5ChA+Rmck087UxGSG9gLApVskjzqC3lNC
7tPnOyEo52ClQAavK6cJMzDdopuh1gB4rHJeYglyXeLHu3HznpZ5kuzAGN+R6UR3FXlVp+a4yfjt
E4eSBM29tcJRapEGHQnH4CN26c6HPtOwfY45r7mwLEYTznkIZCNGxiTpJsjBOk6zZDGDiRpsqq/0
FES8DrLhocmHA2ZZzCrfgenmz/pCXmmBHdTOZU33IvSGDu9nx/S5Xr94imp/bU3iFEJryNGPy/EF
NwTSwHTXilb9Fhb6XdFoaNQ5yIogsxxsc03zQNt07NHPNFuNZdIhztab4Zeh99B+LAGUlT5YO4wb
FeNdTcxXVR1r0Ja+1P3VUd9URhBz+RUnn3zhVNg+QO66y8zoGKtRj1URMJQmf0oT/wsrI10gi/8c
2c6r0ZleIsRXg5HNyMRCDMLxo42/WIF/jSYvZJHotiH1p/5dbMPcGDbWhOXnE2fLqa7O3Tw9R2V5
17YWKih17TmtUaHdEbTIXbCZJlm2mKP5MXWNpywRVxVKzItcQKwxKsg0hr6360q7mnxkPjH4Q72I
A3DZJctM5Uyca03DbnkTRTabX4rBpFVG9WZGDx3FfZQkMwF/s0jVvSJ8AboRPH2nPEKsQf0xmgEp
d7364KN9WeAcsQSwAuFVhN/zyJ88bMYfJ+H2CyeDyCLcUym1RjSI0E5YHjNOd3v23LUhGnEtckRe
LCVAn4akzyowXe+x9HHL9KVqlGeMgeNV1hrv6LdjMMDcIc75hfGUuOGbjb2yx359PdkViW8HqxTH
zmXlS/VkZFTSEe+oDhH91eRGm0xHPko0W47gUG/jXYeu+NIKVURDUBxb2kE0YviO33Y+k+hkjboL
o+g0Ne1L1F+xdVv9AG3f94NdWQCpikHCJXFcLcPC3ee1AvQOnq8SnhUlq7Yh1NlVj0IIB762o/FT
7wrDOuFQzDGOVL/cuoDdVpw6Gbxk2NrBwQ8bmnJBuAZEhRccNDw8VPAASSgoBcK+n+gpowlJ92Gy
cXnFCAQTwLgEnJUA6EVC6skwwEtnVQo4jlIM5FzcbMx0vnI62E/VlCAbKXSVk5I58/6g3yJnM8VA
ofCfZeH5/V1iiWErksReDoghk/jN7EUOKOHJ5Eyb5risYnDHTq/0t0a/DU2MtcYswm4R/RMDGE4P
wazpV3AOXY7Ajlgqot81vbFXKC/TL8ZCXLTvfk22ZCAK2A2Ip9bhUz2iy03GX4K04h/X8HPPTO13
rCBWymmmqouxnoBkRFWjc0x0CfUIUWXU+1oXJJozoIeLWeJdgv1KWFjdpmqLHX45XmJibGxYWnpQ
oXagM800UnJQikqsAw+ei+8pWrT70LK8wOG4MDWhvRpD49mI6QLPGuOc+o8VJXgMKdlphgS4V5he
GRoTxQqQkSGH27YqIK+uR9jXyVt7DzVsbWeIK2MbeZV0zds46Mu4jOF0j9rAuAsLq5oGOOq4CBRb
Q7pogqyniKcoGdSNUsa61w343ljfnBplh2rAErBBV5bTRtzu6kxZT4qN4XFZfVXG2vVUAxVmKHQn
pzKchwqBJB9gIeCB1wmLegTdC2zS0EFbNU3uub3N5gbGlKgClipRdpWsISHSfBVmGfUMydszqbIM
qLfrcX/E3HyNqtypyVWvIrJD4zWoS8hjp1t/cwOKfZ3tn3U93PSpaDjvWt/yRpqJ5txWF0MajFGL
Gp0I2q8MZiMbVWajXdGM3VnxkXwQ2m6yps08KoQBH0XI9qor0o3T21jFU1UysCGKyuSxzKsDOnc8
HVQ8FD18cjQ6k6FZHYczDWWOv2ZebELstbAsDCGSof2eViU8A4KU7Ra5h0fILnbKV2oGu6DNqaPY
ENvAmbCJKi7CEbWSrOrKwXrAZED8AU0Dkw5B2jnkewRFDMGB0RaUycE8cNArO5CvM3CaNPnSzNlK
TzgJmyUqKpU8O0hikIjKNbYcNo598360/g9X57UctxIt2S9CBLx5bW/Z9KT0gqATvC2gCoWvvws8
c2Mm5qWDlHSOqDZlcmfm8gR0FguNdxb2ruPOEQEiqy0WrJQOwW3qthx845mG+H4DU4Vt1VtqWrVD
gRsnUhmTb5ixx60Kj6K0eZxWpmNsAwphgfskp8z2a6anIyFrkwPfJOdXUF7/Bt99Qx8hfoJn3FZL
/7GPA1by8ZGWsWY4GrGfVN9lIgkfItwFit4Q1aU16iNyqJ2SZHZ/WFM7pEReNNw69s3kxlpq6hkd
z+bK072OiiRfzbyWtwfohXwF0t7l4Og92uQBy1QIOGxy36XuY1bHP4ZWDTbTOlh5drLrDZpNU3s4
1TrkoJNwyjHRLUqnKrFuTvhK+iDZpkveYXk9OndkThr4JFbHR0UN3j6yumfCd/WJq14CvhDKbUvw
ENR1vNbueJYZhDIk7IKYhYMEkRk36qwzO0BEKmFc5zFs2bFuGQAa89bTHGCUDiLearwxqUI9gnya
VmpxvdJOUxjR41TPm043j0YYtMcpozQsTS8JjWD+QE/bBF+shNzHSqJPcILfouLN755HjdupnN2H
wFKILOZqbrzmWKnpDYMP5u1eN8dmaWCfnGO2mOkBsb5zp8xxgKfEOrv+peudVUYF+KpIhyu97p+E
XmkPV/l2HhYot1qItiKmHjEBVltP4D0D+npFekATp3rfGV46bmOtp8QpaGTFsiCXsloWPNtEP+ls
7NBvkRuZJwJ3UUITcxug/OWjeayGiEtlFO9Lk6Sm7eJnCOP8yjgGjinVhusysO+Gdnhz+vTb9uyF
tWZQa9A5/jErvQ0gu+zi4Emmh/nOqMRTA1LRiPA35fML8MxrZJe8/LQa382NoM2nmaj8UdYuhDsj
AmvaOlVMN5nyI9zGOBYgEH3VWlPiuyp2QezhLPGxLmtAlx1QPsAfCxynvowTRz0TXbe2aPcsoQ7N
tcx2JbDxvSXHi2//mdzOXGtrxn3NCwQcbb4N9aJIRsbXwFmhqzDkzVUDE3CkzqCVy4Gpw4haRiV7
cSffzWtcxmy8CWOUqkAVMCPeKu00rjnLnI2+uA1zSV+kYiHiUs6An/5YByoqLJjx0SiQeryOwkWQ
9rBaaoMhErPRQvAx56RA8StxzdKlEDuMwAf1nt6bphXgha++jJS/qquHB8Nl/NbYQC+aikCtX2BA
NsA1IJTZGnmd92+oIKn5fl5tXWFF6+xTV/N3wyuw7ijMXXUhSm22hIZdbzras9o3an4OGmphUjmA
eV8s3ZJ3hQ3aaDNDOu5hhuEGJi7cmB92XM9ogkRp1JifkTE5I9VswK0FIVDXTCPozltNrXxMWr0z
IWgdZDFRrt5ELQosIZs4VXxkRbkvStTEQM3lPveHdG0wcceAI67IFs0+MNWnEYlkn6UziA7eUzpw
u/XUuMYWa/43FytWa9e59iUcxDyavhlTV0/EF4DQsFeJNmcLcFma+sKzX31UX0nAYiihlhfxtEXN
DY/aah/HbuDPlOWpj/wnbwi+2ERQEmSqKYpJviPVv8gw9I6ZTb07IxW0NBI27Q9BAGTJ5s0NORen
8avo829hGH8drcTaiGMKMsRZg+DaJ/wzeCJxPbmDN+/SEDsM+xyhboAngCYR/hrPgZtkIXQlmiMc
FCvJkHFMaFNuQO14EgAUfKn1ZE8LEXb8qDtuCTbhMp93HGTxNV3s7rOjYz6/urobLWxAIVwR5T76
3EXWLe9UOTzPuQQSSe8pq9reyNJ/FL8/lt0yQ6+5BoaxDZ43FD+9QcltnHQ7ZTgv9ESeutm8tDUv
UEkh5TrEBhWn83dJP2ZPkYtVjmx9FTVhiVltE79944PEeaD8SZYL22STh6wSNr4U2+HGChdPzq70
qLqSASOLnirbjdW7LwMBNe5crEhs1YOMr3VU/wC6HNbx6H9r1Ii4zRcx1LnOY3HfOn27c1JjX8Oc
51KH6NgvoOeh8S7tNO3MPokurqzBHHT86PX0JoeOAeJAY6M94g+r+KhQUCl2pgy2vR6+S6N9rWLK
/KM8efan5OTcTPs4Rd9B1/LviJ+Rdp4Y+De7WFmPYJLex5iVueU5QG2kP3IfeLxeMBpNwoSwlrVy
7szpbxA0ztq3lmBCFG+k3EYlXfvp9FEzKLZ6+p4g0KCuDvvM0l+uHrgPo923ofs62B7VjbN/YpBx
pO9zXucNRsciP0xBnpCHqSgOWI6q/cyT7A8sGJW4Fan6F8L1JoZgUZ6thkfP2ZYLgZNg+NvQ8/n2
McaoNAUBRtO85nFdW0NIhoQ2BQX31Axysc5mVsVqgqHB2gLvVKh+3VR9sokEgDQfqTNMbxFYIhgB
HQUSltpZLmgf0xPupsvDp9bvEVoitU2DHiIQ9PNNRqEntPbA3Chc/KYe7ItiP2tT9ku4eDSvVeIt
3tsi/SssQ+3dbOD8V0i1yzNamIGqPkHDmzcuctdacdezYPGsfa99dShzBEENtKNsKOjpDCJFxafd
RxyKWhYbQ+O/KMdpz1URhEdXdccuZ5iP84n3J83HXjRZ2xjtigNNf1/bot4Ojhmve796Q3F193ZA
N33tBcXW4gK+jptvgEHmQSAarxQXtJUNgm4eGLIY48rOkMTzhrfeYMgbTRKUQwWIlxWmZ64NdPPI
2v4IONJt3Kpnw404rrC4dYgh8t1TrPkyMLyNaeTf/sz0wGuVWgnawNCCOCr2IRsyl+M5YVrKWO7o
D/a5rZhTwTniR1ES6geQaBcbDePGgsbfKEzpYqKKinaZEy/6lxblESc3hf85V6Ex36QJbZseEBiv
pHqlmRGLB4X1oqzvmUZTxlXR8RwL959y6Zovy47/yj/YTQSfS/XbPkW1yjdacJ0dudOu7FOlyIxr
qfjPFJk67g+ea9Bf1wgGOELvusI4JXGPdqEhK5T5iZIaBr9OcWM52BSExtZmM1c8d7wrBdaAYMSI
4TYHMjW2l0R7AFKEaimsQG1GJKAjzB2N94RrCeSi19GIb2Edj3igTOpCRUOnK+Oy3oYI0E0JQFNK
WndjhNuhCYZLynabGW1z4F55zmr3DjFRryJO+Gue09lv802mxy9ojnONhqX0tzWwivQ2F4dp8hi4
cbXtHWeZZV9tenNXCrjaupu792YeX+PcOYd99i+P7LdAa7Q4m8qSqKO8viHLClICRCxImG72wEAs
ZOs05taW0W1NjN2U1B4yjeSMEhwxbl8nFxSC7ZsnPnQZXf45H5emFHR5izck6AcKPm4T2vjKVK8x
5QybmMWYTGHBQWDinFDF0RYZNNqHQjElbL58Lz9hCOCjHgQX+rjXCE96P4bDk+TgWZfs4lA+oi3C
x58PMzTIbk6wrYqK7t9W4uU38+esiR+0331kPXmmPK4hZJLjwH004tZz7QdGd9TOpyH3pnqa+Arw
b5rO756uuCo14ZesuYx7iTxOMvru5LDxLPHWi9iii9p9b1lFtvbAmhR30E2WeDXX6MR6IOYebiQX
8dxquB7KA+fiJCvfYlG1p7D513P3X8/ds0kx69HL6xcTGtIqC70LBqFnKzLescmdWgkQrPdYmGuB
wC4nn+NnNT3oRlztHuJ9QfptQ7fGFVrmSnbPsuR0wowX73xBWIGnc90gpxfuAyIXDVkJAWGd0B5H
bpc8rU6RbOBmhuPPoBVWhjx6tHNUM6esjta4cOargeAdn3BlVE+53UMOTGg3nIZtH4CtrREdhDC7
XVXwdmuQe/G70c3t99BXPXr1qpwt2p5X0Tw/BFryrq0Lf2urD8qeab40mrNVLrzAYuEb6PxPUwwP
kvbmjeC12hmxe1BNSN5J/15tko3TEM0WaKyB07vLKA7TgO6fLPOxI4zu1f1hEPWLqIoNtw6H5Tg+
a5zT64gm822YcfaAusi5n5nUaoRedGwr+RowE0AqqihDquk6z7kOTBShAuGQcN3r7BkW0d6sNDbI
+iEWjJwsq/vwW4TEpsag5nmQ45fAcd1YeqXs+ctOvyWjjkPBmDOpKOsc26ec7rk2x+YBoAkzDIdl
67GPg0OO1stJw+fYNzEuDM2L5JrnUc+Mrph9F7UtqVUmm4LjBHFQl/ezeGgnbkB+cPXq6h4fHK4e
ilPdXq+4A+zTMdhHKY0G4+AfZpNZiebAVcfZe94KbozoVpFbor8FAVgF5wji9u9ocT/rrfnDo5Iz
7r/CCKWqpSUICLK+YI+ZYKtwWLFy9OzS0C9Jr81dweCwk9FljAdggovn1TUgzkzB2Umap1wwz48Q
HVZDXFw95JKD69N46mZcF1qAOg1T29xpMUP1+9zhR2ukhE0Kzs7g72vr5OzKZA8FgQpM0b3KzO+3
KWCWFUHzmQ3CC8hFJjI4ifY7c/Wm4YTF7MJ75VSYbol+66UC5DiNsFVESxlBgYmkKEhfejFUYouV
ZpOBqOdW1NO+57m7Ju4ffHcyVyjSOwMbPk/yTTQ90uyIaieaDz3kFlMf1rEyT19GXxon9uBi0xOO
sRDSJMp3Lyrnqg0+Zx7KSFuG+PrDZzv7EoX1aKkGxFUz8JazkT+bydkzPf5J06XKz1fvQ81rLdnb
BffJnV/nH49VFXJUC5zHVhtgvh0QerV4l+b4MqscG8Qr/tKmirhESPI21FHPZbZtRF1Ti8h1eIwv
doxm5jA96kP3UEb0NrWOsc46EazgrvrbLDK5cY5/K6cFwMZ0ZtUNw2eisCNhC+Pt+h1IJKF+CNy7
metOJvKLn6oTB3GT/QteT1pmr0VufiQRZa8eBeWqMBnOK3taz2HybzDamewLhjg3AqZSsZ3mWse0
BTbv2sp/zBFXDFAEUpg1HsWy/4fW48vysTPzUzFx/nND9nG65nZNiElhjmoEFqafK3Os/4xB/eBa
cufLPNuO0Fezgp6R2nOh5lovMLI3fueMZ78tl3oJVK+E2kdMW3zEuKnblaLgvLd/zFgP78W89vVW
xEujheE+ZZr1h7qpjfTG1zEv3zu45hvmBs9tMRt4kHBIT8Tg0GNQbDlepH6Q7L38jxPoEn5W8TeY
sJRkKHpoDK9m2DL0YfEmRMyyWfXGWuR1s649i8KCGlmhYRLPYass1q1dHnon+/Lq+58G9+aYU7M+
eFjhRid/k06p7wFI9HI6x4M1UWcW5BsZdW89lEPWMwBVhl/hJ8RIYFfOYj9yNi3XqOUj8q/N2ner
IDQ15+N9IlHpA+DoRSefJmq2NpMj5QYfEQ0UhuB1FA/m1O50tSxgRkHxQzMC5AuYP2LoOYrQAa0n
WCGxkm1srf9Es3k2y+AS8sNcJzpg6LMFxO3Y1O+2lNSG3t6avsPG9c64jD47YJb7Omo6YB/OXVI5
4VbJhaonONfT9/Joa8Bwg/6izc5BU+eFk4iSU+hwtpYD6EF6Hqa0o3m4pUCyAVWynkYwWAjun1Ya
LxMP/aFM31/P2CvBHkc79k29zm3OV8RdtkYu5L2WD43ZD1snDuIVKYwva+jgjX5m/gTg05cjK57G
wqCgvFrMpaoGj12OZaChFRa04CpbJngIcdnZCuJyTyIHG3bn7LXHi5p7S4E/PK5t5NB7HdmfhjUU
J2GG830NJ+VeOulDY1mvoRmmF12q+glSzPNYeSUjMNPFtQnLSfQGXFuyCanKb1bkCZRgHDpJzpin
qgRYLxTbKXZuY6qeCpNmNajuf6gkeGhKOpG9ud04c8Gki7RT7KXd3Vz0l8xm/5Ze9CeMfTDEWYst
j0vNjqT60ey7FGXc2VWdNx5t9Cd0XZzFAIU3U+iNTKYom0nMukYCr/zb5DoUFFsPloE26iY6YdDe
iVcoK3fEDsVlzvUdfuXiQTRLOYt3Nhkrn9NI0A5o5pxf5zejQzIzF+QJbO2Kijd02XiafwKO5VNu
PKVNcZFDynk9RNUNM+dkejmmniC41rMyoLtiwYC98ghZO1o3mJ31iJovgaUd50BQSZrNlOfQqM7m
TX0GwKnbFOi/5WhdJ5vA4pjPb0JF3SVklL+mduA4ZPZnH8ybto/tgx8a56ZDYXVyeKVEmD48k5hc
gLFtDT/scUQU7g215Y2PHbC+dDPgcRbQFOT6l5Qs8PChbgE5HdbgHJ6rrYfNkqm373F+xlsEwuPs
QFjsbxNH4pMVZgPMFinXjJ1vRA0WzZUak9xD4/T4F8LrDFR8s4wcH3gXUpZBZr2ZyxFmEAT3OMXv
4lZUtET7JtUNhvuaKJ97EIW8mmFd3MaZem4VPAxAK5gnOsXJ7PudNcy33ujNc6YriltR5DlXxqeq
pa82zpirt90WXhmaMVhjnsoqespjcEXFcKoOVd8fzSx5hu3x6LAlrZohQl9l7NFTh9zNCW4B7d3X
TnVu7eFo4b/Sub6FrtzFsYArNyXdMTLQzYbCe6sQ/1cFTQinAdDhAVISYwf2viqECt9mzotlA1JV
QZ3+K9qd64/vyJYVhT6AztXEUU2q6p+KsmRj5gQnbXwnK7eimroeuvt+6uyDBUsDVqi7zVSHL4Wj
FfQIbnwpGm1reAnzMozJgFK+pnk+jfAW7pt0KvhYpP5h1PuAZ/Yn7K3HsHepcZkF7CYwU6Mz0OtI
e+rp91u4qTTUVljFvbgxznYCYcZsEl7qgnTogjG7dwNfXFsz3UNIt+7H5eG/X3eC+zYY9bkH0Yx5
U3oMndvxkjf5IZkbSpg7EFleF6VP0QCFtfJtesKDwDtwgkot6k+r5q5tuPpYqaaKfvk2mMxkZ9Bk
uWYBgjURc8Ocwqi4sm47d78PQ4BYFLoJsjeDoEs7vtSAJTSXKHGbsmzCK+i0j3jQW5cCHWcKk7MR
h/MrUbSPxq7ju9/vwPltYOImD2ow18MSiynghbGBu3fZAr6gKI+2SH/097+/mblJfcy9q127EYfa
3nsa/Ll5ogqGOa73lLRszVVX3BV5tqnJlT46DgQ3sy3PbgIJzLTS8hgLyKZpJdx9jT8Ds6o33fdP
Vc80VGWa4vaAk7VO6z/I4M9SdQDm2zjajQZzS6at6dpm+T+y7yNv/6bcsatR1e7RSVN37XQWy0zz
96FQmulm13rHHPbUbyLTVG5PKz4Pv9/+PlSjezWDmZGXOaIN5jTGV150igayzKvf8FjXGYyhg/ir
Vbp/sP/4vlc8jHHUP9DEG+1zRezL/qNtWHcDUip+/ncocAbrFXhtlRbZe2ZycgyhtCIZQRXg5Ljl
3y12vqfKs+cwL3TS9lPVbnHXkex4gX/0OS7fBXqONpMfybU7K27NQfpaMVc4yyaMsZOHAHRxC/I7
vw+dEO65LMc33LnfJi62Zz0i0lih77x2ZVZvBkZ/92WrlsY48yVO5nItQ+x2pIuanYsosIgWr02Y
4DEjREchkez0ijapeY5uNYLCDfXAvbm3wGqiG2G5YcsliLqqzqTjf3nw0945T/74HaYOErKHcBHY
3XMGfPDOCvrmToz5uo7G6Fz1x0FQQTRoGD7Uj1CvtDyIojmBVEOjXiB3k4hJ9YTZtooHjwyX4f4p
6z1JQP2XkKCxg230f3654HwX4BjzDPOht0r7PgPaGUYTfXUSRzRwMj5T+LOGtdO5vGEIYoDUDfqX
sKEJzSgofW2LFPMCDEW24jXu8eQCdKt4j2LYh3l+NJuufM3buj9KgjOPxpydCQkqhG2DgUowtcfS
V7su8vJHI4ihUozOxIiw5fTIkJQ9ASsNnlC1LlLxZnk1Xf+4URUBJmVWbAFWIME4YLslPASMvfDV
rej8H8QKCtFdQUOsVRs4Cfikcd7ynhBPStcan4K8am9NO+04P1tnAztQR+0bX/4+OIVLGF1Tox7m
RbSf4jcjDe0nbvnpiz2FxLzN+Eb5VL2rBiW3ZUh6WaneObr1LU3Vt9vZyTmU07il17Q6tc3wZZrM
egrB6ZCaAce+6PG5ivxxyahwlA+Gbmf3MFZd5eUXexr2VeDeC3ZUanx96t7tRBzcUY1POANXRmrv
SjdKrr8Pha7T/74CcPbdmMQOfAHeNCi67JNsFr5S1tbHysmtkxwmweHcSe5LFESm4x8K/8y3GdUs
pcg6Tz62xL1vmXJPIjY//K7DdhBWp4TU2Ko3S3dXE/7eGllyl/TSeyTtmdzj4P+ZMK/cqXSItkmU
7gwMfOdAsEJDCPa5TwR7TqrV3tDc3+CN4nhtzHj/uzioZVWYFS8io/edhSPHMxHYSWf0D4HXF2s5
wdajLgB/ad5DlPAwMUUc6Jsmy95jM812XdqpveHL7D3Iwj9eCXraEzbXt1aLc1K14uwsX6VAE2My
AfcJ131m1e2fIADzjN3e3UUB3kOhaREpQuaI46BM/IpO9fj74ATum4E79vz7HTkiPs5JugEQXf/3
B0gxzPsQlFvsMEll174z2r0aAnFz41Lc/MwID3Hh/rTwbY2q+aradGRsnWUvQzotHQjysTeSaWXz
n5wNIviQqfKJ0wHCkGpN59N0mSgEpfXtJRjo66zAxN65071btPOd1ExmzGhpcdL9JioXDmHu/ivt
qKTGkIHimuo0sY6HkpMu0PY1WbD02rcxCjtDu51gf0fLde5aU5rXenmwC7Qq6gL50lUQ+IjoQXRf
vo2qsd4x16Q9f07ETc5tyki7Lk/SW0JXQUtXk5XjweniveFwuwXVhWNnae2YSGI82RihV6ETMX5b
QslS2wDWlj8ix6C8ZD4uFd4Ojf+GdvrWhLb4bMLmubHOOUOAq++M6ZPjgpmC2lWuoyD2aSxsGOV7
qDq/qxyeCfwU/Y7qPlm06aMN4vhAZaBPCXgU35mK+v1A3Ku01GeEckVjklDi8t+XapK7wpocMpEp
/rOxsF6rQFuHORXTxmo4k1uxtXT64yluS896LY2QlZZ1s3A4YtVmsY9E8MhgIicFxuywrpBLRRQw
KyoZHWdevuW85z9pZJo73H/XKO7bPeu1u07sYrz3pvykTHYEOahDKb1mWzRGunXMP2bej3f3Ax+M
O589B4hr/5kP0BWNWUzrLgzHS6rIzHmeSXM4V5wgml4d2LmHApTu1rLLFwwhhjLuc0NTc1jrGSl2
xO3HhXPr1MS0Iz5+9+No0bPtoe8OTLB1MGKRESmERkb6dJgPp0bZPzTxMtKFsHnGDW9Suo1fwnKr
O2lMMHJmTibFAqCb8NtRAWntm2TMLr8PtlGfZZrBT2aJYbgTi52W+btV9uxyeOFQb9H9OT9aNG0j
rJvMKgG50+5tzWuWpp+eZM0eLN8t9wo2EM+7zU7H9Nmmr1ya4UqUZbztTdzpNo0kDzqs946prpxX
p73jq22ONxl0q8tLxzrn4M5Vo5W/9MVwUNji/5QJrEvDDPDhMeYNJryIKhtiSLeyvZIRMI/N1HqH
cG5hAculF7nUxXOqFimttLy7esRnaxjTW4008lm79n9fLL9iNIigWUJUg2CftZvxAALTLqJnGuwf
R+JnmNXxSg6zKilHIZkXyDBZicq2XyKff0NXxE+Y5Hf6vffa9r2lZvAsuE2v/bbV75NrHiVxUVhQ
ONG7OlTXPg/exgRpgFvAdOV8O+3nrB/pfi0oirCWD/FQek+TNbFDWifXozezEMGrS2yMG2Tw5Pgg
QcecWURlde09Mb0/AthFlcnkefDt4dYO5OB4Fz79PpBWeVCF4Z7pawrxFyYYsv+/w+PvCfL317BM
BhgOfjpptQ+kOUkjZkX1Vcjw4BdZsRt6Newc2mGV72Wv6eIsjiyeZTaR+JINVuDsUpvSCX+5AEiW
i7vCHD5tq+FlXSoLfh9izZxdR/B6pKNuE7DWXe5yCYp0590bNPBso8Y+W1aQnnsdyAN45H5do+sx
X6qGg16WLMuoxyvrn0eA4ZSaw0WNknsIc7S7NAGxF+HRiemN+ZvPgpY5XpYtMxcIwqLWmwwD+t/O
so5+WUQvlcjnI+jcz9prrnbOLmxKad3s0GB4DQU+ywd9RwY22usJ6vtUw5Is/VEDUczYAYMuOf6e
LFsjnW45pQd82BR/8YgG6OOPv6fkYbgLlYhXicVJsMJ2dBxMpFZ71AMXIUI+um85gi1lSAXvP2ml
7gFqIOyDxmyuQ9/BKeu6nel2gKWW76xiPEVmWVx194REE9znox0/GIHxNGHetrMoYAYAMEl4uXXf
Uzi5jYrR33TLt7+/Fkm2DCWXULJe+rbKtrPOYz7wJdeVj9bW9d5loHX5fWh8vzkpfoI0DbuLGG5G
2nG4w41x1uNg4Xry4A9BYD9HLQPYju6sTUjB3BHPEO/9Np6oCRx1/cbTwzy80X+zPPX4lJb1MZaK
YajPMFnBkt/wN3mYYIfgOfcpOUbR+8vFhwLqUKKtlFiFKP5KQCgWuaLQOk2vAQ1klVDZn7onXWFa
NWZNs9oPlgoPve2Lp9a0+cQWo73xWgxCRhNWl6x1TxOZO2aS4WWY/SJYIQ+mu0zAkfKoa73N4hyT
nHx1OqLdpdR/hUO4K2l9fUy9yX3w2+glI7ZK88AcEWYe/bu3KoowTVgeg8fZ89UVzfhODxlx9dFX
0Erj4AdHYr0bncQ+E2h7x4iEZaOU+Q4TG9dVSdOjJ2Zzpd24O4qRqHgfliRZLcf2d5V3F43J/OOW
YLvKKcnueFYGxuOdeSACe18HbnK1urjezbFVbxt8GbvUL4NzR8IEqQYiJp4n/dcZmNZH2hlvBROp
WyDzR1eN40fTxneWLtq/niXZyCl3f5zcksqRUutLHSNNxKFn7xO6V7nituY+obdk16hovP1+RTuP
vKXR/EwMTZ2aDrkz8HM6AZZ1T8y2ulT9e5wV7l2HBHjwfPkvyfnuVwv4/XWpTG+fpj6ZZ113zOSw
M5kNc2neQ3NyxeVTC4J6//tbhpLR1qQyhWR7YJ9cjHi/zSjGssL8fuVkjtzTxPAqgLKe/+/DLNv/
91tReFwiR9p7/vsjGe6oNuroy120it8f7fcn9ZcxSZpitvn9jTHjMGhZOj+rLj6D5JV/LYd1qiBg
xbCnyPaJP6fnuB/0ZfR7RvykeXBA6Ye5jKeHau42tKint3iQAIzmj6YbuofE5vcnx+OpNGg6Xf6g
t/TrChJJOy+wi1NICd3aSe87BvWXZnnIalC6VP7/7/cVDsDIL28GYfgPi35Qsh+9eBgi1M1JihZn
Lg6sOZ231PF9m5b7nGbEbyXb6C6z1ZFa/z/4ZAjru3hTQsCR69wlGu/kO97OrNIRnLbOzqCJh9HR
8J2nnJ8ySR5GO5XPwpj+Zowohj7GJdjtEja0a+BF74zbjX06bYc2cK+Rnyd7So3CtUtTLePqdesW
xqECPPqsbUnujQFyV7k446bSh7IOxFgyuFdmzrWsqOejpXjmQ7f5q+qJ3ijuHYdkGDCU+721mpLh
s4lL9Vjno7cm23I07TLcrisDQzXOnYwcjzGezYbTYhRihjazOYaJ28aXCN6uxExO8x/fYaQ6ELh9
jQOsJvSHeBsFxg24QXsq+uS+FUTFWys1Nja6X9qN87klWFeZ2W7sMFWaEy0MfZCKrduGt86fabsB
oxsF81voMQ70INfaeX9CZvvnmAy03RLyhjckr21VWqz500YPIx7KYCg2TjLBm8Pzz5XC3w3uFBHA
CeiSxrY6oMetCb7a6xIvTr/jdIMVPSVbbjDQzstTmQKcGZYwV1o396NVnVOBSkl7rti2dneok+Iz
GMU9dJoBPC515d1bRkL4wRTVdYjkNfS6YC19NCu2MPIQRnPsEB8oEsCrNMK00yT2saVLXFumehmX
EYorsAHZnKM2ooQAk8/eienpDM8yEctlfW12Wj1zcbxPaNZb1DMUdVM9uQ1zlN7KCPMYkTkcJk4f
yXTxclxMRFBDcOnsWJ6BlNaXw3buXex9Y+lci+ytb6rXbg7RJUzcaZ3pbUVGo62fJI9dx2CXFu1F
TjqjQ9/GmLxAY4XqFFZs56RkaHfU7pale3l3QgBMB7mJ/aE6cIsxt11j/XTe3vewkk1icC5NVR/n
rmakTd8VQJv2HlQ9zvpkuMai/2pE9mEQbwTypuoDXfzQy5AMMCxP2Vr0/ueUZ4QVZN9vpVY9+bOc
HvBshwN4oddUX8kcncc2w9GPLxI3ZEysIcUWUBW8G2c7pDz+ny/1Dxs8koHt/bQfXRW+T6hkZKHQ
3iFIX0sTsnURY6Mi/Mpu5M6EtbqcK7HPT2n+SRLaM0gK3I8MTPDOV3+p/tQ4PNV2smYO+Uk/rTEU
xUcMK1ujG787mM8PDE/5H2p9xvmx5pgUEgagzrbrZhiqvINqIz8ZXR8cxxL3Zg32p+fjj9s28ahb
ULqSqyaEzYpxHnJFR5NmYWk845hClqTyS6jshwno915n3R9Z6xwKHKUj7hCDhYv/h7HzSnJcO7f0
VDrOc0MXGx4RV3ogCdok0zFN1QsiLTyw4TbMiHoePbH+UFJ33FO6IXVIqhOlzMrDIoGN36z1LSSU
Yb8tDc+7wE5k99g7eLoMf2tI/cPvGGmwGqa/IpF5KzK1x3pfbOcoC/pGXGI+yEAr4nTtARXBbQFP
obfbt6wGR4iMHc3L/NIY1Q40OKOTZ1Xa+R6doY/ISBIr25eP9mC3hyKNLpmqIaooOW5actR1N2MV
yDx1I3OLc1E9CiMkSWBwNlU4vlpdf/IV4alNdVBtweO/KwQaENWsxhRjaoiGIPVRf+neABYYyfJ9
dLC6uNglGolLtRpnYGnxd4hd6ohkqtz0LYZhbygDFevmIdORd9C0BQzozG00kK3Vd9h6c/Maj7PG
ftTZGlWDgiY2+sAZFeZXnSY/sbfS8s9KaTtnJDhd7wYy9cbwrpYEpuL6sZG9sTGhW71M3lULqYof
IW3gWPdbnH/+8zT0xSoq8Xp5g7N2fGJwdNqz1j9ZjtXtoxYDcMUOnDubhzj53+hEnbXMo/kooviQ
D0gLhIA7MbqUH2NT6gADYhRKEwpvm+AbLxzeEM2QfuNZ99KU62iIfHZNHS4Eg50drpKQxE7vNm+0
JMiLls4VW0CP/GoaSe/kQEv3uWHmOM84EFF5IQDEt5wiG+AY48SgunQSkLUFF4RLT8JNMuEfmKLu
1HX2eQLiejZ6tU0nEURG/6x8k3mgxt/WkmAi6uoSZoO1Ea49bo3SKOE7JTgel5G+qtgN5a2J03tg
k+vkHR0yi7s1xwUeD+oJtJV45XoUSk6UHWMl6xuWd6/dpE5TGWpbrZNvHruYuuSsW56Jm4wRt4bb
lD12EyHxgy9t/iiy9D6L8aH1s6dRE7x3lsMCR3rVxpX9ezigvC6m8sTWfDcN7aPpJUdLIxxF2Va9
nbojTlMUpROTZxgh/slv+mtWuK/VRFasoa6yrWOkLjZKotxlTdTJe2+ejWDW2EapQn7nYR6kqRYG
mVAGB92m1ibchg1GC0ZC+6KEOMCymJpuWpYjtDlV4t52g0vKsKr1rZctOorUAepgCHFnI48lKG7e
zMnA0jQdt65t4GKw0p1fCXywHMs09xpPJZyeRG0VbVkHRh3mJ5F8TiZKHA1HhyqXaBvXYAOP7aOa
dX7n3BWcvJtkEObJh2KMRARTP77M7WRPCOEomEufHqdB1Fp0rFQtFPXI8xszkE70ksdoaCPvKdGo
SkdmZ9wm4XggHJbJKnT5kW1pFRNBkFNOpj7OYCszvxKbudNFxmN4Tk+UusQwxzHib6i3PP4e2rqh
o03wTBR2ADwMERisVp2BDIsA9OaJV9cIguM+SER9yKoh4l4UDMZzED7a8FLZdfPSGuRk99Zj3Gus
sxWA31Iz8YxGt3EhZp5k06kvUTDbKTt0b+rOpVXIM/WojY/Rbw8adioN2yJa3WVZ+m4OKSUHhB3A
HX1IyV+9S32W97XAoNelCuZHRD7DUDLIzMsiUEt/bIYdfAXHCzqBPt42xnc/EQ9Z112U3YpDZI4/
G1jHfeabezcWP51HAyzanTv6qB4cWEb0pDx5xP2M3Hzj1va9lhmrsZht1rIgKpIbQ87ZsSZKDulC
EpiMztZ5aC+OeuyVca/fwWbZy7fOabRbHsa4L21YAPG8YqNHWyAbZ4fqHOXbHUhXY4NsmZMifJbd
cJpq1zrCiSbHThBFPHufKnvNvK4Jcg3AcTQAUIB5fckRcWKVW6eh6rkZWhzABsPeomrYWmfB7EPN
F2ibN5bX69yFI/kiDEOHwf82Su2laPH+N1Y7rUcrXLBPrIOUzYgWr6O/6Y0eO03b3iR90m8ap1eY
5dS34jQ45WiZpKkACOhs34cIPbtGDuvUm8eqM3ZzqT8ONseUE4beAgNygwRTPH5+6jXTa/DeiLWZ
Lcnbqjd3GsI83xlRJEMYQ5FWbqustE7SSt8EIascy8E80aJY+mtngLlIrdswjZ9xRKdbe4Hz6Fa7
idtsz9GPkMxhKWRhVtNsjF7T1iIrc5m/HBliCoyBw9rKo2abTMQ+RITsTj7P1Q5jxJrm90POHtKL
hg1z4hlvyAXFSpX9rT7FxPfmsA4dCOD5EHgpu0hNRxs8qoch5850CrIXqY482AWJ/+Tba55UkuIY
UWD8pnIbKXOqnocw35dFNR7ySv302m7dQPONWOmsaa9qXgia87CwDkh/CNYegeMhE/8h+x8gLRfj
JH9ndw6ZiCjjVLbwiRpDIkxD3Ak2beYcrsxdoebwoJL5Ef0LorvEf0097bsr52qbJh74GajXYYrg
Q6bej8nJaLmKByeMFxVtgvkryw+Nmd8qv/1muPsUc3piRgzDbX1qZKXd1A7oiVz+AJa9V/a895UP
v8PuCc8gnpn17YOSc7dtC3Jrk2LC9JjsYEmLLRaAAvseQpEMPZAbO28JKkMSpWMGH+qpn8GTyshs
0CQw2+ij2L6ZEbFGssEC0+QwjqfqLTcxcBJr+DLAQJExBO2nGVl+OSFMnLSjVx602hM7y60MfCLV
y+SK+xrPiEJbeerm7BX2nqDzYJHpT3OzMmqbj5K8XY8uAbopyb0GKVHcNq2DKNnL+Ixi79yq8rbW
HKwsjnyihtmGWsfmzfW4bfnkgnJ8gpw1LLy+N3QCxoOVqPdIw8Gru8goE5MDnBPykCunAZhACrm+
1MSGLc17t/R+eG2BMrElpr1jfF904a7SXHYYuf7TGT915sqpcF5Sgf3V9L33ppIbsLu/2FbXoSZy
h3vj6omhO+A2ZHkwYAmbneVWaINW0aJqhXnw9OkRgMIK2O1dyLN2nS6qw6Ez14kTPdo4iJFzARIU
GSJqOhXZIVEkVDXdDOZgbyuK5tyFemJF6Fwb1ex6glVxtOB3QHqKpzDFSdJhXFIR0aGqc7/F7B2n
Pn/spYGVpbUvPeoCwRwRC3QEJg7IN+Ad58Y58X5te7ZNq5SHHAgMukPNpsb3UfoaVY91vrK2StDE
EMBNAI8tA7zkj5qHww57Gdt3FH0Ns1kqNx0+gUDCZJBo7lQJEixmh06qho1XIPnH8Fv4UEe0ECvr
MJ6wrmz49H8kPvyZsU/ftL7ehRF0QRdDGouFJ5aCgUsaJQouFNRyfqfDJYYonPnzTX50GPT2m4gP
hECkla7hvrWTt6HDd5Ilx7glvq6mX3G1FlFqnn1A+PFWEuKcrOOL391wc+/cvvph9Di32KLekYL5
5ueCXrFDLdvP27lB5M6u4r0Y62OU9Tet1ROY1aozFAxqZKN+nDUrsLQK7bhQLxFulNWUht/JPO6z
mLPJM7hY8BlDF1+5rnwZfOscGhTssbA4KMebXlnR1hra5Wz+cOMkUPJm1h71hlGRYZQU9YjKx+xB
Dv5NbobHWQHrtPvq2truc9Ei9plHStflVdd59+QARCgYJyUfjMcdpEkG1CetepYjbU1tPWl9h+ew
Ylxi6MNO+Io41VntQIewMoq6CgHMqhvZf3hG+RBP07Dh+XCEHB7U1sGnTor4dDc6Iob91M3PomjK
rc5zEu+eWdxP7Ou48wNZq2I1LQcIZJiUUsFamQ2BcCWKhK3EWQ/TDgabnmOtK+0nLcb5yQht5Xek
tNSc2Dc9WEuzhGvo6lRpU81kslg8YTnWzrOldR1hLljGu0gyeHbl3eijRa3r/k3G2gtTgXobVqPO
ztX8dNwrin2AAz2fEsYLESynRQl7DHR41Kx7vHOLjapEpRtb7Z5x6i16os9FbxNBlNiWpg0aT0Pi
6KoooN4wEE9gZGxG53nu+yv6DoBpbklgEHm6cXgb1TyPXP3djL/dqE03fcPwPC7iS8YaGAjJK9vr
YV2kl8Hob+BYPJm6RpbV6KwNl9sJw9Eyn/E/tAYTZ9rgd2twF8OtNVhQetDn2Mm5wuGyF8m9iQeI
2cKw8yb93XK664jbgcwhLWVmrFnVQxzBTsniGNVuCWFDb4p3T2v9/VDaBieheNcSVjMZe+WNPfE3
9QfrkzGMXIUmLqIwbQjbo3F02dNwKfm8DdXA84YKtNQe4pKHIBqdKjBpB1ZCzBNwMcyIal10WoJG
OHw1dBwKUYNhRrp2ECK3vqVuPOalOqva2msFqRe5f/BcZudy+FE0+q2BTHKDXPICzuLO7KcNk6Wr
5eOMS+CI0C6XgbQVVkdHozYUcAANr+DsAx2ybh2WlE6JVKszje2nAYsx8EyoMHWOcrmfSHmjzDRm
5CeuaC6JA1LMjfr9lFO9U0NOeJmlvxakVSUN20pm086IkpHi8TpH5SdGFYajqcJ8lgsKHPb7HYAu
C9YXxVj+Zc/2m8i7K00dLIYh3cAtvQmbFoOxhpPHofnDq9tACOGq1xjTroqC20wHtzQRx3bJaYoq
9hcA1qQwefddjZmZu8Od5+PtuMt17XsuHzIIlrvBQlzsDQnz1I4uT2rpfYqEYPI6hgSOImppsjZt
ad65svxgWSA3toofI+SLEWByDqEk6OY4WvleZB5aOCtp6740ffZTot+bWGhuCtc4i4llc4/KZjgn
WHaHAZAQfCU/aCrQNx4yJX1ED5xgxwYxBxFykiEVT3xtfdta6yU3YqVcqhnnwTDsOGh6KA2xlzwn
YZmdusqWWz+BD6oPLtPE+jbxQxITo2IKspkLMifOYwhxdEwASMpa+2ADKvnxey2296XfxefaLvhI
Qp7HSThsoOmxsZnytTWEwThzz1EwHGY/Yp+keewMs/5FL6roBjUVCCuqF0iDYuH92KNhrWpW5Y2r
3TkoD47IrBc0Zcsp3if+2vSfEyZSATiTclUtvJ7a/xE3yG5pHBhlj/YXKv6ZlEpFs+74WxRGxFbq
cqtJ2a6dmWHn7GMsV2yTAE4IvrXx3ywiIc2kuoO9XmMWRzEN3BaiJfa9gDMeXg6i0zwsEjhoPOvx
Ye0NofY1LqR15oaYrPWb2TMeSqAJq8jxdzGaCl62O6ApMtUSR0BIJVJEPILxGrEPR5/jWWe7HV4K
k0K+L5ZsQ+S3tDDMAqaE0Vbt+Z+InsDC1M2JbrQ8FtV0ZfAnmYkaN6B3f8hyYr3dHKSY1F3VaMdB
nGvunbz17HU367Dtltu17f3xqPdmYIue500fP0f6MbS6p2Hk6m/yerl6L6Q7P9sxmLSudRvkyDrs
yizxznh81ErgTAoovp6rbtDh0E5b25lfI8tgsuCEW9XbD66I0PaRfqEKUKCero6zpp80r7mUmiJQ
T2d/nE60XDpT6mTAkjFRYk9Ymwnoie8KR38PFT01x9WRWwAtqNWfRV89GLpR3RQq2tObFytGALei
Tt9ss2YzpnULFucee4JcXm3HoPOYIVUIOj/SuVjdTcVC7gL/OMbcrL03JbWN7wWIkXweuISXNgIw
FixTe3oaXK874EcIUamtU2gwm9agyOvziIPaSa2N3dtnB3cBcM2KObJzbZ60tFz8PN4IvLq40XuU
QFqvuNSiMWh8m+3uCPI8cgGfFFm+T4n4XP7XtNklrT3jnGHS38xZhvYYmQrmduMecZiH0H38SUyC
zf5xCwIsKGNrpJTk3jZsFpUjQ0tGJpynmZ0HQ9cwctEgd9UtzUmYbendduhp7+xZ+y7TKqgMkJ48
bFL8d+6yRIhPhfejI9z10LQgv0D5rAwtgg7qorA3Y/+MGj5mscwnzUh0azj4JHRniZQudN45Ty/v
Z0vFa93zZipY/NwyZhjhRjVNd4+eHUOFuVXkK4Vzd5nwSdmlLkGLtS8VbPkgTBZpkXbsOvdkjGMQ
NfwldR0LQiq0+Vi3JvpSY+e5XXTvebSLdUKJlfKsf7Ns83aMeppcdQ+OujnEpnfSlqoXMPq8VVjM
V1o33Pljkgdza+3xIvWXhEsrrZmsqw6Sd6THB2GJ72lGXiNstR41veOpKm8ivWNI5EAT9pk0GN06
q6JPp3VCGHggUyzu903VNe/IQRjOpSyw5pNlefaxx0rtReWd8M2XBShNwJMleOqYljuuu0tMxNTa
5pfd3Im9arPn1ov0VyrACA9GeNc4Rn+hjR9uSp/KPG+yZ5a6+jnzRu/oLwAha3g0bflWDNg/x+YT
Uo2NNKC9hSHMtkMHe5lEcXRj9a9GLrQbK67PAKOdXdrGbBWk5PA2skDPOIL9CReGO2MZyxKkMync
9em1Uixv4pZ4phRl70ZItuylWZ3LB73rskOZqU3HTofOFuwQqtl5N05GFegEdXGurOOI4J12BMoA
xfNU5c2XWaoSW8kQLywlHJMQ/QJP968JrJO2LngGWVqz1z2cE6hKAn+gslOW9SgTa5dYrr+tx2Tn
M3aUU2Xf5pA6Hrm3AMe2r42GkjlnYCoCA6WkX32NHPuGzujCFoJN4EB/0Gs9wshy5HwNWSPXkc0m
FNQAyN33rK+fpfLPpnp3pX5pMTtHU128OqDbaMcG+lerUuy56/nNjJgsWMkWpNK0Njo1Mg5RRwOG
8Cmzn+POSY92VDnrGuzKusNfNqZMRMC75jhEAXlMMKImrDEdoyZPiiBpm2CcOEb0KXI3Io7v7TR9
BEPu7BoHoeeIISLvGGi6Ed7qumlenKGNN7yd1J2ZPGmkGy7/bNPYehwiuAiLs8bS04CQs2+NWs6h
qQuM+aZlO7SrDPe2avzLEDEQFmoyT4my5gNAE+bDoG2gLkSgyrrmOnbkJvtdlu6GW382y4Oqqh9D
rgdCDMYFC7Ox0X+hLm1qOwWeBaPShuMKFCyepp1scZZERX2X+X31DKXyZ7QRJuBM2iAEsAyZIznz
ZOifYtfHZsgVRZ/97kRLevvSXMcclbEgTccx4rMAcL7u3GFtHMnDormYQIQ5mDg6dvyo8JLbxKZw
sBsRrXl4f2WO+zOs07tMVOWWQF8AFl59FUzeEDnka7gHh0hnx0YNQNtjGuBd/ECjYmcuMx5ZkDjN
1Q0XqMCETQECAHSZFkn+tLG7ycK1DthCM7LtaDVXJ//y6sG6Za7WI7NMZgI3EQ5U50H37hDO3thm
Um/b8lPqvr1t+0VKw1FSUOZh5OM0s6uKbUoumQOHd+nQ/Rwj8VTaDiNIWt88c280/GgRQNO6ZV86
RoyqqYdARLKj4Gzc2O1PJCs4xFHjb4ZBffbAfAKjyJ8R2o5gf7i9DJU9zaRAQclbhzkuz1Hm+7oa
FF5WKuZoyvddn9+mjqcHjVykVshKQDz3GQeK2fIOJehWqI7llrTfwwBeqrDbEHeMc5VDv2G//5NG
5CPqKWHn1um2ujHtmrYGfTPCmzDZW7idfRnbBJzE+GIt+sa29j9Cp/qyFrGFa0GvbZiB6I2uGO3A
pqD++a7m5lHNJcZ0xisyhz8ND4eQXf8bnT5Wwd6bV4Kno6tr24qNo2NZd0SmVXqd7GyLEt2TPwu0
VWtITpKbZirkGzr5DySr22YCRarzl9Ub4a2MckAjqXnX0RI/CqV9ito6Jr7dndW4K2X04Lrjnu++
1eg6NmWYwkAzkjFAp3uW8N+5amwNbgSLi0hoV5Az/nrWxq3XYFIZFFluUt9i0blBg4LRmQUXGnei
pC2IzAolgtmV38WwjH06pAKe+R0q81PpTw28OcXyY+s0oL3j1rc25YDZu9HEp58hoNU9tPm1OY+b
fNaHQ4oYwP9Kiwd8CT8zM28Z75yqgSWtl0/pvsYoyBQJFNhIc2BR4426cwZ8qxC71s18hGShs+Yh
h6PMXsPcYdTEkb0CkPM9akh4zYKoZyTtVzfRXy1WLwgerFsnT3l4syVPY1Cm2FJi8iOmcQcSZlVF
a/Qzt7GZrWv5Xbl7uNjJVjTZB3mNrJTrHinF7DaB39k1C0AabA+KPsPxeD21JlD0jB64BxSiORb6
inJ60jP9pNAwzwzmd7GPJc0AyhIh70ZUl3yy9DphD8UirxEDP2jeR00+FQBNfGZRx/9DqQn25VHA
6ZAj9KGmX0a6lrtNi4H6NH5pHO+BeIjtPHnxwejkbYnCRPF9azdkSxoBLHCqmjswjX/y3B+5CGfk
IfTo0AAHDoMUMJrnPwMRbm/CmBNcNCLchr51J2qKDKNRJ8MnhMFL6tsZq8g2GRDC+VjrHU1udBVz
/JJIY+bum27fo2o9Fu74MiXI+SqsF6uE1Qp787oBkY32Yxe79SaKUqCDDlQK5NTAKDNIf8sirHcX
bxxpiYaXnrAcd2X6zXGqWAcHdsc1kPaDuYstrKZlAlyrzWnsTdzPfTxv7AFydUgjBI1/0cGp9xZw
bYlDhsd4+DMr8Vi4aIQNopCOKtrQ/vtB1/ESHYUVJjS/cz0iC6CenrWeN7FGOg5g6MkXI/7WqinZ
AVX8QG/ad0N25+aUjQrFyThMSBIjlrYoujcRtpSbacz3br+XwicLmR6qleSXm1mvB3R6EXII8QMN
KRbCpOs2WU5iUkwUz6kKrTsHpVAy4ArqTPMzlEy48POeTRFq+2HGf2a6hb7EVA/3jLG6pjp5aAid
1PjM2OP2UbRnakOGMRPIw2RCLmS/c/QjYa9NN7bpCyr+TuIxTPNLL1HMSl57KSbERL3507Tq+6kf
jKDEU3o3E/sHM+MQl+Z8zGdbD6wJ6hzu607oVxlGPeV6PGynsX6ro7bYJ8gLnZrrnLL63QzJKdAX
rX5b3rKyrY9zUr35gIxxp5c7L/a/sM2/zuBO09T8mHTyjd0JlpLgOhhU5rECmDfCme4bQ4EOY0RQ
1XZ2au3iEF5aPffujWE+DY0dnW2sXQFG13zTyLw/SWk/wIduH6wF8jO5DY/DWTEmH5ylZUZcQNF5
U9k+rB9hWVtPlEagC708NRVZaxrGwbLkJMF7UOwq27J3I2WKLDQixdGwzODgtjJevPIUT7uxxvHt
e8O8GVplb6Sh+fTT7ck2SnencDEHGpf7ytSWisk6Lkg7ch2MEyBfYBOYHdddgia/0+UOqL6/Qnhc
XoYWH2B75H3z15pm8HVmYWuKOiT2ptoXhf3Iqc8Gnh2HbTX6oUS9vPIcAT0PnFcWsqeqyuRYm7Rg
OoKvlQUDtI+Nnw0vMlA6Q1xNJOIkNHRWxpzZF4mWOUyk2szUjXwmlzhrw5OTZM9pOx7TImPgVICE
BexAtEZyzT0Wh2NavEMy245K7bKpeEiQrHuxtvdzZhG9PVa3Xg1dyY/Xg8OtDWMKJ7U/TFsga2CB
R2bYpQXfxRm/29w6pw2cbYVssAnLZBeG+f1QgbDTuQ82IvG+RCRvBis2YVLnB9us3irw4GuPSTXu
PJbfLuoHoxMfbmgMILMyxiHdNhHSRRqujGDsXfCNMvr2svIxn9mSNctS3aTUsUf/2Y+T99AmCscU
qOv8kbui1FPyffoEpQvnDfENAMtSPk2I6+zEORozTWCgpFfR0NdgJNwTWABsSqU2B4V+bk2ONopt
kC6NzlDaIdQJB+bNEE2Pg5XgEorf/AjN7pwVMDXjICYwaedSwJOS5mxCVLedIxDjT55zHDJc460Y
z3pVnyAlos5Bn9qzMv7XIWDWPwW7EdHoup5jLkGEhID9FoXOVEZpvxblJdXU1ec6nix/fptQWq+w
xZ8qko4ueur4J3ZVTSBm540yQe0nbv572pDHTorqtdNQKmWGx1J6kVmRfHOy4MvwNMGMonWM7zWp
c5cnj3aj6Q9gaR3O5KY6m7oFkIooEcz+JTLSgrHxlFl3ZcS8tqwgBkFvebZTs2KTgzRbImBcxeV4
q1l9ua50Ue/ZaLW30g3+ng2bdJiiIqNkXWVN2f0Qooir/ck9h3gjg3/95pn/FNvm6tS8Lohv07Ac
8/eAaJMLGzWOhnbOqp0lWMcNwqr3j63Hsh7UD7h/HWLO3Gwm2SJ5kKa/LZHSUmBOxyYDUWKy0EML
F20zLaYTI9RvbdTJvmkyAjMiiEZ6Yh1SSThHOjI0NVuEauu+knJTA0y6t/saw7QYd35hWSezygkB
Hlz2qkXkX71J26Dp9e7rfqy3HoDsf5O/Jvx/ivx2GaDoumkYS5ClY/129aBZBNFiItUlzQtHTeWI
uyqMT2mnxS82a2/mhRF7vYKdvMQy89rk8dfQjoiDEtp1PU9qRlclbZIGGDlATT1xNpXTJQPdggso
wlXV22hTmR3+ipCe4YuhVD3GRM7sMcq397HDL0YL/s2qQIxkpNvcUFm8mU353jbDK1DmBQzYGpux
GWq8u2xyeiN9GnyBpq8jx63onI2vt/1unipx7TThbBd5YhChYV9ZJg9XUxrVY55Gj3TtNH8MeW7M
WAcoxdG3SlwZHWFb5fQwwPg1iIoXZ1i5NSEdYvmD/QDLTKa5fkD0j4VOYuKRWQvzDjxN0QE5msJO
v2WePB9GZVOMVOWwrumTl2hmxfYBcuDcR8yoJcVf4RnvcH/9WxuZq08mwjmMp2NB+MO+FuR32+bo
owSOflZW/G0o5W1HD1pWmyOyixbCe2mQX/4rkDXPrAzisgL1omkC250Ql0anFmsgNMFXWfxK+185
k7UJIHVyiSAI+z4B+O/djSEwH5AH1SW2WeAAc32fiASbts7CoI9h4OA3EDe/fhlLR9wUvv4w5W78
gxcHorznVDWHp7CVzmbIYQH9ClivKxWequ6NSJ6LgQJqT+hXsmON478BW6Ukn5CrygY5wtxuDcnN
GUSuob/3oEvWVu2eTWJaL2yB0MMb7S0bcm8zxPYROZ19EnJGke205V2sDDQ+vfXuVoNLYc8uZloW
eozVP81pFLtO6eNGQSe7n5sPiKk3XJ8FoQXlfDaMSAZ+jVgAnCCot6qO7wulvyRVksF2AW8UL6KF
Zimd2e9Bt4SUefYcdG/6yAKzNZtrNtcLdFK2zCGhj4MNqX/oHCFZOl7qxQs9T0ihM40QRUYuKyPW
jSenhTk/obnezDHMRduc2wNEs/KuVUCjJY7iTeOmOk2uslHuYxgMrYHVSjRk+AHqbPvr8PuPP8WR
t3/7T37/UcmpoU7qfvvt365VwX//c/kz/+97/vwn/nZOPhrwgt/dv/yu3Vd1eSu+2t+/6U8/mX/7
P17d5q17+9NvlpSKbrrvv5rp4avt8+7Xq4i+quU7/3+/+D++fv2U6yS//vrHR9WX3fLToqQq//jH
lw6ff/3DJ874P/7rj//H15bX/9c/ds3//l8fX79//9db2/31D8P/C5FAwBMcw3U827Z4nAxfy1eE
/xeTq9TUSX4UrucKooh5QnXxX/+wxF9cgpx1T1iGzu1kkbzaVv3yJdP6C3Mo29VNQtlMW9jOH//3
dd39PWX4758Xb8M/fv+ndPnfUrcNFO64KxzDtHxTF2zY/xyladGBF1bkkIUIHSFPHASWttk8WNxB
ISM4dMnkWMcQ81YCONPOU5ZgWl9eG5gP7PWARi+hfUFkxre1cEZiiNCr5FAP9rFkMCdfXGwql//y
5v43L1r8lv/560XzZjrWEhy/vBF/ftEocYiQI1Z9XZimDMjmuwU2AMKeTYwVfQEwQpkZscIwveEu
WurxisS9vRX3+3/zQv67d8/zEJ95Nu8fpdSfX4ip15Ff2izS0mxGWh9NI9ki+EDnDkmvbTHlr51v
f+gQ0ftRF5RsPTe2P3//65fx2/P419vh64ZDJWfhxDN++wxDCP9tFCaL9ncizq+WwRBq58ae/bVV
ECbyr/9twl1if/9+aS23gmsYBuGr/EfYLleObv/29quQNoWZH4N1fE4X2YGQDq03TTW3jdYthubM
IoAkcq6pTlpkH03vCD7CmxnoAkZ9LgDm2nAOXmKAKAykSQ0xzoOFnMrFHBI4gtgwAyD/Phsk7M60
/UQxv+KoIwCGJ/neQQEXcFkxz0selF6jkUNOemJQ96z3o3Ys6zraZykNeZemySPTZsZjhXNKpCBz
or1EeYjpse63PTyTrWg996aER4P3jrq3WEsql3m6Dp0bePiegZ2QUmjn/nNH0scmF8WdTScGzt9f
lwl7xzApkg3LmXbD0BeTSai++7oaj0b7gKZruKuHDj8HAOswTcWO2R4OUoZceoLzv3Xjxy7VGA1r
M1xh+KdHbCJriZ4ltQz73JCyFubAiwZ73AMmZGJMKMc+R8tCtAXoE1y0l8KaJGm+EDFy3bx0wzhs
bZEw9SWdAomWNsantgnXIxitFayOaOuRx7YZnehKINI1t3YD1mRGlPXPuTGKXebaL6GxeItaJqkK
F5QzkKPlR6Bdpgjsjx/1DBDAHRA079Xow+qMoVdtnS13OnWmXx5ZEcwbF+7crT1KzLxFsusqolUA
XuxHD6cIK7z5YLrdE1zlEG15eIFVBGRi6kD127S9prKLC6zYHg2KZxzbF0aV/bNEe0aLO21N6U+P
HSwmFhpKMINtvABV7rUaiNQblTROlWacmAuku8gUA4QPP1wLkom3qGqive3a8c5Ko2JtJNqwVaX0
dvTwr4WhqNBt+zv0C0UjDwzH9Sq1X2ahSKwEgCGYGN3yizVor5bonydg0EdKZbkWGnNh3VUy0CDA
/5uOzfitY/t1z3m+IUxB4oxt/ToSP97Il4haniT/swKdXiQyjdbW/yHsPJfcRrKt+0SIQMLjL70n
iyyn+oOQVBJswibs098Fzmdm5t6YGx2BKKq71S0CyDx5zt5rx2JtZUT/MPNhxkcmBCdzmqQcBDwo
5rX7FaMMZSJaBBeiTF56JhHtRNwnJd0+6fz4FrwSfocmUadQ4VLQ5T7WcYbi6VVvmpZVE9mUBmAP
6FN5pjCPj633jzriX8qIf953xLxG/OsaInTdcVHKOBbJM96cDv9Pfx5dH62oh220pJOZo9vI/bN2
p+sVLzjctEtFeUPmiL3H3Mk5uzv17lRsNT8I1kWZHv7zimb99/8ZLAS6K2zd9vjL+bec86wpslgM
AHJ1kAFL1wV/BjFY7kl1Lq+jJG/ISoV1MuYLfbyRrowu0HHaLTzJAmbfsuyNjSNm9m5eRzThDQQt
Ju81h9coacXv0sTMAmrBv4U+m8FgLANkOuuCWRa8Ot3cxLV17LV2RP3klA8OLdpJyYRs5Dgx35p0
mDaa0P+6DECIeuqDDyOUKNzzyNlmZRB85GXzQ05FTdIaX+F//nqE+d8fPsMQLh5+wsoN3/z3m8Xz
PHjECLPNCQpw7Nv7wM2ak6YguYeCSb0CuMxUoWBG4Nm/48FL//iJvQIQ0rMvMPOQynavAeOy/UTd
kBGJugW5kl1pwAUrkXgGWCX3Q8NbcKlpK9w5D5K1GEyPcNKXOXkSu1IRsKK7Q36v5jgwz1beNsN1
+/CCW4uodvxTmrbDSKR3XyB49xf0ApvnJ5JTftq+RJVCpwX8u8P6M3+rThwgQw/Nax4hLkQ0Dcbc
VPpaDzGs9F7ggaaOnEfWD3LVJOPagErGs1h7PyFcveSWOf1BILAkEHExGW78ApzwWlOx7PShz7el
4Y6nuOhjEjI40le1Z+3onpS8akA+Jh1Aqd4z20CnhudCF1y8Jl6zNFPMd9bfIpnNX5pLeAWST4Cj
yCz8vs8XYCDxfyB3eglSHGp+75e/hLaLhlbdyHsNbuEsO578ce/nTX12EKyd0UbCTJNi79dWdTZY
HFdwuRBCO5O7qzR9oypiNkrSvKSBmw4To/kmhsjnxG61yMcN40211ouWW87DnxI82TrAJNCZadUy
BPQq8frQwL9zZzX7zsHGubuKnB/fIyjBVgh88gaUlIrrB84jb9dhIlwUM4LM8czxMnuFMBQz5MaN
caZfRevXYg03mT9G8VF3jebomqo5GvNPyHTc/X9+xL1/rygNwxIOVbgjfEN3hEW5/8/LEbSrZqw0
xvOIrl+jKto18LJOxEeUuyIkfyWMrNuQ4kUTpU0DWQ+5U37jnyff+NPrFvnoLQpLldinpJ5K0GHk
V40SCZ7u2KXJ+T+tD7UVPqagmz5Mr70X5Oe82BTeL5IULSMZ5KeJlIVGDjKdPpgOMVEAGzft4fl3
ATE6duysRzmM9+cFLynjPNIPGFLgQC3V0fY670SLvNx1THSXFBcsaNN8rrUZYmT5vYts6E1ShZtm
/NG0Rr0gQzXaDtQgmyeNoSk6Jvlx+T4mtIyZUDA6Mrx9NWg9OnGjP/qJ9+4mbC4ObYV97gl5Th1L
olSWPIzQ8pfFSDRONvb2OhlApYRhYK2rsW2/Oo8GvC7N98DMzb3Qvfofv263zS5uhPMWSqc8YLJt
/7dq9d+LY+4sfTqONz6aFkGm5b/e2bRDxmZw2xdMqHFWFe2H02J3HejFZJOM1mS05HcZEkfQuKFx
gzpNB7kP8H3QS6xre2vBS14aI2rzksbL4z8/eJz/5kfrX3ZC09IJdQaTqDv/w+JqEn4WBS6La28g
vATGcco1IztA3N+goUfWLiYyD3q05dvEANjUWOEHfKuY5Xd6q1y81nlhHp6XOhpMjNVTQdNhRK88
BcdhhEmQMDr3guJuN8j1hzyI3lyDFTj2C3kix0eeHVT7HpU0Q3nqYr+s0jcjdYgfoQUZFdexleUR
Cwsw/tCo3kc3R3NMri3hHzWx9n66LX2co9jzEsaJuflWJfswUPUxQPsBiLBnczMk+r2osfbPT88L
kx2AYC0FHPpnk56FJ3ZJmZHJGFGiW6mFqMlPIYBPcQXHdJCnxHYkMHAXJash5T13h1VoDO1BWAVc
j5xVrXXyDy2tvtSIcjrsy/LQMmQ/RTrQ/8HuzBeD4nlJJJT/kQ/e79iNh+/YwTSUaeZHZNpYEFJB
mowxmB/OpHLKyoYay2healvXkANV47JHuvGWu79QEO5cTB0KwPu9IpNlnfp+sHfawDk6mpEc4qr4
tkVJHl0RiJ2FspXE98yYzUPTvW2k2IqYMtqRYE6jKrRWOiLkZPTILkiUfWUovmWGynw5isTx+ZNe
fOhRWzMBY25deJW1BfwJFs1oPZKRgaTnJoQZQk8QLdn4K5wZyxU47bng8BTm2K+lSvYybLq97xGP
rWcm+YZRHJ+rPoJY6yIDiwb5tysIogaLSbUfGAfwSNNyUG56JMENe342GTs3TapzU/a4FnqwuJkU
0VHk6mjR77qyeeIsGpKfTYEjk8e++0hL6zc5eS+klbxHvizW7cxvJdTMwY3liaOqM+P4/Km0smkx
SV19aBc/GMIrt6BnxuZxG1TzESUDmCYKFobolXG3XHczFIN/HYv42owqP+LpXY3FLEXSaialMIbU
mXxSSHR5/QdXmTr3TRsc0FJn69DysDX1pIeTYjBV5nccVl/h0VRhtyXuocacPFgXmn0GxmvZrUic
zZbsxro33KhyON0tceCgS7DtB/V/fqWKQBM1vpjNWPxyA5xPejPVtzLRo1PkNhPNfP6G4dxwRW0G
QF0vTOPpzKoiXUYxnvJQhmpX7728h5ZZ5DX0jtDfZBiaF35HbEYg4hiZPFjUpp5IFMF+uwtrpp8V
BtCHeHrHqslcCxhW68qb9C25MXKjaT3YtzyD5zbWudgC0yIRsUYnihmKJmo9hleNwx2TjenPFGYA
E/rgFVOtfpyI9lg6LfZRpygB1PZef4VJRztJXJ4fsg6FtJmjO45s4V4YmduEtycnqCL5radIhtiP
EdKoARI1lhWuPEPqO32Gr+iaOx6IEVg0euFgUgmxWwRDd+jqWb2jRrHXDAemg+4Vu5IpJ6VzmF0G
ww9XQcCTaSV0QaWhXvLQTHcR3WWW7HanlzAqahoNnNPzalMWsy2VBM2/444TjrceyLDYl3L8jIbU
PXMqQlsHdDMmOqGcu7IYfbDMEo3w1ilpHof/d8l6ukmKDKiVrmdo0skENAlYuFpm/o7xXP50WF8g
FMHBcJsuWtWJWR0bj1fO97QzT0kBzqvE94Tzq91UpT2uSfXw6S8o/5Qik9Fj26BwHseNSpHWxC4U
tVTk6AS7/EzucLw0zBTvPwgI/DIUlpPX2Ed8xDZKi5mO1h4GtwKpaKILT92/z3tQ2nQnfO7xqqwh
5LaB3KUcW6BEferlPMiqiS0feuOvR8P72IQIHRrjvaNveRjmi8pimvBZiz4Jr/0uzkd7Ww3M5LQe
Xn+Wym+gnO7F84ik5T3F68Nd2FtlS0RL4g53b2yWxG4P770/2iscMdW+V2Xz6bMlw7+/JzUV/ZCU
5oeXM3NpSJtWlvlhMoOl0lTaHuh7SNz1sjN6/R0B9cXx/PGK2ymm4h5uqtHsV/QZl7AcET43onoD
QHRAHIDIuNGNDZKe/8NstdOBQJzyQw86g6TC+syxZ80cZDrKzCqJfXOmTdpZvy0CFH7qRXt12ZGv
TxamNc8jyYheCjAopNIn5Lq2hbNGw9KfTFRihgd0nL2AhCzhLBsjGLauLzUmA91r4QCuTAm82Luw
w985365FIeqHFYpzoqXBi0PQIMkIobNxRVke2TbK4wBIfzP5Ci9MH+1H2/ZvowPDSXjkhlfTdJKo
2Zcdx/gtuog/eROdMquY1tg1zVWQVerY9umHAXyDRXhAbIc+J96rQX068fTbjDvzMybKRKCM3NhP
L1ZlRy9BWAaURURKJ3x36J4SUmZrgHGmgfpEwqI/q7F1NmYLXiCmf+fJCvy+H5NbkiNBi1PvQNUF
LTd3WaBmmqXvxT8DG6qA4Tk5LB511SHgXQy9wyU+jMFaZED20VyxLZXvZWyXX7FWvQy1Upg58JK6
SvNmMNH6ievxh35gdfAdSLOx+ZI52j5rRpq+NXNSmBR0ravqMc7bNEq4YzJ8RKHr/UxN9WbEVcn5
EBa8w/uS2WA9Geg36G9YqedBVhMrb+PXNfg6CZ0galz9YgX4IigGFwA9R2QzMljbILzBBXubqsry
A/AOZKFFRGJRFLU3Vbj+QTNR1aJn3ba1Vb+b5c+Yoemj6dpkoxW+86LHfoUjrCVFRaN7ZKU9CWeT
x2BtzhbgvfxVd3M+b8NS2U89/YScpk1OKIgTiJvCdrY0sz7ZZGOcHP0BJXXmTBrNxco6eYF6jeOR
JYUzyByyWowr0aTTHHR8MFm5f5cWcjgXV+fgNP1Bh/V/dAiowlFRnWDChLeutrRrY73wDBqfNGvK
2YJJOIiv3XxocVervLtmTkCHr28dgEVuB4+yJDDQAKqANCWSXxwO90LFwBnGwNmEpCoc/CH8zkxo
WGYzyF3dcuLSpzG5Folvo7mo3XMkwuGBr+xcYY9c60WZrTi5JGB6bMDu2Ik2dEimheMp72KN3CEd
KdkOdzchRfl3j1C8UBLXgdViMtRRLiyUmDXOtRsfuqkYrkpLSTK2GjyyTTZyEuCcakcyI8HeGT6c
H9WEJdOj5YJkg1lnAPdaADBfaw0QsWZA6mn6zh8HAQS2f5/Hob4/6cT//+I2cbBDT3hNvIj1XdBJ
K9EXh5GTnwqLRI5C9v4OONs3It+A0inPTqlXfeEWh8JLnNAFNtsPB8vEobKAqaoigxTjmubtefE0
72DFmcd5LDWuFfyEUTMu0TwdTtro92AIFJ59GlA7ip2KbOtg8lwty7K9aCJvFpLX+CXVsT/FQftL
k3WzsxsNlEw63kj7/BYWoF2pxfUBH0O9a3P8wn6NLcUfS/mq13WFIFDvTlXpkGY7tM5WVp48eXFo
nTURofMd/OmibG2E69NZZ/zO6BuScUmWBLKgwjm5U568SCiACYFPCFGxfRqBZLMLwxsd/mKrd462
Zfs1j0mHhtvr8q9IcAzXaH3N/Y0KDK8X7MLRC3cuqN1Vgl5vhHCFPSNtgQEqde8Qbj6/zL6PHDJ0
tJtQXnhlP0Or1SdgTWz5O8IZkMRTsR4kAuvCq2tkBwOSzdo5jxCIRtMSn94g1HpQojsQLGluEiO0
oRWZeC4B1uO7YfxwG4oEOTmGKZF8T0ASNrmPCVJvrdnEiv1eR8Pyoz3WYYKpCTcpDt2iow/F1+D+
NcbKvyLAKfB1TOCtcO6cTBgviOOKnWMq517Q29oZ3beyJvsiGrlJwlQSLuKTLWEa7CUuFv6ko9gF
J8yQ6EdMoMfKLElaaTJsOUXo1LfnZR6+BEKqk9UU/tGxzdNTLFFaVnHt9ppXBBtOaY+2Kqd3e9qP
pGCu+4pSprJD4yA0Uxya+aemRJqp1+4AEkJuCa6pbiW8mX9coipBDhKpa9XhbtTLpF3XwtE2UycJ
me5u5eDA1mnKdm8OoAfw93z6/TtGShOtpo3xyaGFgMWpRN+DvzlMiXaqfP6DrUNrPSYV/tu0rsjZ
w7e66saVkVftS5zkxoKs3W6Vd5O/dgWdhkR5AC8HstMFx/hNU+lygybtkc49GLxoP6IiS1fK8mJE
4VF09nNyggx2hyoZzFNVJWoNJqt7pxD/wtSNhbKecudDjk25Qa6cbp8fe1vD/GDj01Rd5R2LInwl
sZgdIRTAEyoSt0mWgmOZYSVHYt84sn4rU+RsIUc8LJVw2got4zUw0rw5xDK8J0bfXNEgZdeRhA60
knHmukSNyT9u0nrbRiN9LYv/NhE51GOaRsfOd9sl4ZjmqjI8YPdFfy7oLED/glV3xLB/4K02KGR0
8+pbFQLhkvMq5zcfzlhk3nt6IaupzO1XYWg/dXgto+PlOHiybBu4MlwbKVvAE3sPb/PbiMAluRKH
VTha+caeSOaoaF2BFarfqyAZbtxYrLRG/S6ZO52rgQPh828y3PHdxETYZesf1lg9ssqJPwBo7bQ0
8Q5JoHuHJvXluh+HdOE4dnexybNdtE30G4OSfumzkENyIulY+MapnjRxZYIWHZIOqW3SxuOnKQBo
wAmyD6p04cwn07jF53bgP1mfgH92r3U+xy7Xvrl9YsBB+DS7BGsxah7ZHWNzDNexxMKuGhCZVnRX
Ce1umt/RzncH97uy4wT8sz1u4jZ5tfqxPOMMiDekcGnLRNrurTM774ZPNDk4Jf+8hl4MfEldETpQ
4kjuIOhFGHhcnquzVv1NkgB/V2JsXITnL0GHPKjQEw5oUWoenpdGBd3ORQHez3EJoOaO+fzvMNQ/
cIc/I6aJu2mgAQBNKhkXLZEAPV1FuBtdxSge3B8Y8OLa0y58DrFos5RIahKU2C00Wk2jb5FpcgWy
LNunJVIa3426B0GG3aPGxZWl7T5n7vRu1C2Bj3VI+J1tOKusJVujQtjn23XzUeK3PRH7oCNPW3dI
d/8k6dpL2/gP3WScx2HmPLQpQh0KgA04HvkYugKZKcVuTOUL1IY/8Im1Ky4DCO8hjUs5QG0rOfu2
yAgAiIEBCUnZs3heX1SOtj9v+Y3HDlPBiCb0qM8Xz+w51HS+s8fxiF+OdLLPPIRqa3lfDBWi65Bk
ybapphImYE5yWevWh16bsEiAs8S4Ke59G08fUknqb4z6GPAKihpHz7a1rajKgtq5NhHmdo6G0Q6v
/5sAPrjtGAuGYDVjdpDWto4+zupFooUjVY7vr4Kc+IdsrrGjTj00IzibY16e7PlCDgNxaiqz3kTl
jp/enEovsym/kc5ekfFETAQZX982wckmv8XCN+P2RARpfcZpfxL6FKBH87joxV9d1MXW9NkV5yyM
VlVn0phxuRFwVjaR2BIvbh+JYSfONx6/wSiV26DQ+5cAYJoosnIPirK9IA3B/Odq7YXGxKy+t7Lz
4CccXkM1vI4+gfGd9Vojobo5vmhfmxR5p9Smj6rnfFiQ8jopMz6xqyenROmcQfKWJ3pAqNXpR0Dt
2o167KvXOvdka65cx57+g29APHwcta3fnzPFi2yJPrpGpRtd2zAmD02XZ8J5di2T9Herr4+IA9u/
6dyQjzwEgZrxNgzfdDp/uRo+Q3ybQJHsZxTNfKFnz3flc9yiMdbnFGOMs0gHdJFKJUIYW93WUOyz
AhyqyBxBeVsIBv3gNRr/gbJO6qyDOf2T7EH5Oxgt4Nj6FN908fIkdqMDAqakO/uZfGMGxAsScdC+
1+hisJUzbellTuJf6MM6w6l58Dgezw90zev/qWw5bZqg4ZhkZ5faAS7qVelPXSTNSzWH9kJfT3kf
vlRb2G8DiTlRJeyjhuiZFG+SvucmJgqR1zLroUGj98Gnwnfi0gU+InvAQph4ap0OYMjjPHPWWZLZ
+9khUECjpCNZsb0V6IrmT0Wf/W7ypoFbz6RytCfvI+IfBRs/1NSXFv7ctFALEtTE2ddwhPBbpcAz
PR2UD3GlzSaK6T6hj08WqYHCmr6C2PLtgjUHines8xorTdvOyiJLX5K7OO0Dp09ORHPy6IgBJwsc
5LGWv51Og++fW/bZktlnZDCV8acGrXJcWXIJNrvguXDbsyG77oysrTjELangXQsSKJoUivaR4Bcm
utidC4D/0ND387dX+rlDq4SvEGrlT0Ay6avW5+ojcK0XVSR0cZ8vynx5Koz9sHeArdAnHYrij+Ep
xIxgRt8Mb8AnaEVACITY5cZU7JAt/5aiIjEqar1Prypgs4ELObiN2SDjjy92losLgQw1dN3cxt6d
svoPFqqYCkSiz/ZwJl9u+DDx0LDjruvwK2j7EWMEOFIEMdZR5z/o4TK52Iw41mTDMkfApxQ6XniQ
fpydPasHizRSL8acjbsPl/jeI8MkdXz+lAx5cgR0IljNeYDMmarWpbcpBzZJyl16rsboopnu7CwH
nVZaeM854FfE7eX1ifbGRubCfFeyfkWwrN+dIXagxyGH5UWVa4dW61YaVLCGzt0XInJeTcYujFan
m26P9qubYTAhEXWBHDJ8cAPfRWfp711AbQghALOX/Z3XGAriOjIvU4ZbJSVTfAy94t0cGMioMGvn
DRYlMQT+I17hZRt435R02quNCmkTengZigRsoO3mdCwMU26MGZNbNC5CjwH2NYT3VxzoIwzcGi3s
pyelt6kdk0est5sPffpUPgdk1WVnc1ABAKsQKBAZ2ER5aS9+GP4yZBQdnGgMrnlrvUurp9pP6Ict
yhGpQJP4Zz0XIWVCpMGKcIPtHBP06qNrtUL+OJHf9ftxavmlvvvQZp5knOiniPbMa5ym63CYTa2s
wJ+1m/uXIIj1V9yHqO/aimTG+aOIpbOqa5luIYG+REasn22tNTZ1GI1bls9lPPdln5fMCnZObGLE
HXGSh2MjrQUwiWid8TSQnYADqK3qr4yO2RyvHL6BmuU1NQu28ara2oVNdIo/95x9jNqt13EUD4vu
1ssmPzGAo0BGPL4TSY/J3vN3TWKP996IdqhmLLgiMv0xdR0zuFFgfrDSQxp3/RanXrzMKssjAka3
9yD8AKRZc5TO5G5JQQcXMRXy3rvQOlNN93eZognFYGcddmV1VNQoARZnI0sKcEyUH31K44UB7Hhr
6IkuDDG+pmFqPKhuSKTA+Nmj+81qvEpuylR/BDJ2r2C9nBoWfrOf9g4YwIuMW0jZtvEpG1edCOGi
WdR/PT/4Vf8xDd1u6kxxfF40SyEeqwBFMJo6F16c/bAi6z1I81ubBcdSK9oXMdAEhVIN7s17C2SE
HbiPTB63OppjAoxuByASN2dJMqHQNP+QIYTeBdQwRe7I97AnbNsoCbHvqRHOvaN95oF+jQsz/g6j
6ToOzZdtRnAOEvtvQW7SiZOStYQ5Gbyb3l+sATw2GtEi+8FBOyUyWDa2sJw7cidyPE1jODgDUibV
VtO+mjEyT1kyZyFn1XRjv/GLN7Tf2R16Sf2Yatuj/JqqTdp41UNPrTmwt3AZu+WbHPvvyZwzdmKD
owwUNH7i10OyyvH9IEVonCrc9gM0W3uWKHgFTVXHvadO0lzHsCP1tOKfLwoTxmLiBYtRleFOqcA+
EBYxHSMTOAyhtIA/+OIpZJAsuDWG1aRoDtFEI9oAucCRoviYJrA0scmDgq1JnJSydJxrLpyYskIf
gQuReoIyuD4EDieuRkLmNKuvLpnkyWndr8pyiL2bCwa8mJSsLfR1u0/9lSzpIVbgKg/Pi61m69zs
Fnv+G+RMnxoYE/0Ay3lg6yc5PDw1ocQl4ueflRirrRoyjniZD6khnKvt9IOeYnZxMwQ/HBXtxTNt
rC1c46xhAXVpY2e+2GkOjOvAVNoLdIGKp4GMUCCSeLilPS45/5f4J93yJU7NPWMhIGk57sHEtZwr
4Kr4FIJqXVUM6hcc0knbai39jpyuoK3im7By/9C1Hw9JXwLTSEuiEvN837b1CtVWchZk6BwjbbyZ
jZjWuJMccE1e+6PVoUj3MRUOTsm49rOdnlMeJUh4bkz9p1Ml9bMZQdSWAZJhMs7bW+RJEn2YQGMq
SQ7CpWNeuQ8TZf22liPTac7FJy0ULGMGAlGrKFgBcSdiCaAMqmPixFLjVWrC/ek77jHAgxMtyha6
blX9AOVxUoCVlzUPxkEZSkLU6YSC1OVOB8cdiQ3o82rZeH1In7+mztWGk0MDclNw8jiUXdkwW6jS
5SBKtQUVh6OCXvpVpZzztJTWRtOKGyrQeKPpCgRjar+5z0Ey/j8ACJV34Dv6A31hZw7CuoZ6uWtt
+xMnbr8zCiSsvAksm/pYLoNgNrcaRXFxgu6sJ0W7kKP7eG4dHmdvUBb2CoRqezBzg3ZfNTK4RX+9
wyIUrSQt2MtoiVcRkpf1/BTUxkfCUn8Ke6zKRRWmn//4aXRexVAbN99DqzhC0ZgT2IO7h1Gmi/yE
xb6MvluC6jFq4gsszXzFxCa/sWaTlTsy9zabfNvOM6ooP/XClUjVuFdtHHR712tPLXPzdyHM6OSn
JjhekkO3lTSZ5rvICy3FpM+f+eYp+B78c2Ld08GnFVX+qtuxP9iBVdwqXHdze9N07eIUKSCkZWG/
B775ngrT3jUGGqCK73XKTy4A6QtEG/2aUx9fy9R1jpkdH9yEN7FVOSlIWWyTf6ln7/DUwbIncfDD
6GOUkjE4qWFqtqgj9O3AH3PjO9N0hfKTLwDa3vPeMsDC1sFbUt6piex1WUYIMUwyPSjp1bbphycB
Jr4UIcImBThkKwi4frA8/R1yRHq+wLrcepa29tqk+xFwt8Ygm35VMxOSyiu/mA25wnAoyXkwhLZv
U1i2xBXkt4DdYYVbKro0obpivyfKLcGK7Trq5rp42g2MRKu0MMJ1PRgBoSqBifOQC95U6xTrYb3F
FP0zBde7G0pY2Q4npm03iOQDGxXiYBiXp+fHakh3PlirROsez7QfTxeACeGwgJceMctQjsfVpL7I
wKHQqtN9l3jy5gbDD4bvRLbiXzp7yBScqRlfVGqNLxaN2BIOrPD95jJkSDGwsctthmRpxSIJScSd
0hMRCDhVpNTXQa0ptB5TcFYlhmfGvH3Y7jH78Ol5KcHIFjVmpka51c2nPZPpabwsoq6/BFCoLeH2
EO/MdmOMNiz2Shh4jyYTRh9nxSL3uwVAXPGlh8VbNZFXApL9tzMHMCXoPUgRI5Y9a8tXcDqnQIc5
9vzUljliCi0h+tnyxsNkOAtXGS0jcYxCGMFUvrGm0Tk8L1moPsEZR4eujxG8GeO0Dd0IPSv8XjQ4
soXcpIZhWxCderdkm9wDhcfZLI9uL98ITaBfSw/92sVM3rQsDzYgRiPSLjgiFLoOJwZYWNWU4yP3
J+8xMRzF+MvJCRmD92CyZ+5iBUG3DstdEnnmSUxG9zAn1AVW7vyZVAfmJ9Y0pssZKxdYEkbCKnvX
SK9CSli1v5gy7QtQimM+ZEwTqcHS8f8mGT4/FnMGCyeVtw5PxCa34WT0ERG6Ga7ZVL97WkjPIw8h
RyRR+KdN04fZUmJ4wgJZFhC24Sdld8wRjiSxI3nL+fT89Sxw9VVBytQynvP7Is6YO62u3AUo5HNo
EHDea7l+HwgSX2mtXb5mLv5asoVI9gb4T1vR7e8B3wpp4OIURn1/73j9nCk954S+75mEscN0zLG6
8o9LuLQO6XlFUeed6M8h0tND6yV1pmA3eTQCJsXwu+1JklL9tjMrYCol6OwiRtrXNFOH5t07wT9J
zobjxIdG4fsfp1EDlZSDE3UyYCZBWUKKY2ixYSj2HVQjfNvAi3aZgEZES5+ZitIKWnPwzFtXwasu
p/ZkzZcmJGHKHJBPBrW1kV0R751ids5r9LZELSH6T2ZRszJYuJitzIaaG1SXTASv6BDKq9mz0lk1
XZQ+Gj5rRerX88liPr+XEf/DY8RrljtmhkRm/pHjWr0oddfPNwmAeqLL4k+Hh3U3yjQ4S1cztnnB
PX7+LjTL2639AKlkxXRABM2kpVkQz/f8PPlMxHuLSXuva6x7Vjm+p8p69bCUHMIOCp/CNXi2Ddqr
TYcYGmbISebONio9G34FznwMIOAsF07uHXrb31UM/9MWRhbamkVpd3efHREx8FJTW4YQtBDSfZpH
93SQ1xDDhRcymYUo0PnBQqJUq0bSFaYUdqB7SXEzFKO77iCkDzQSTozlb4Ou/ZKoKxI5g7Q7+ySa
z5SBDDFDzLPUHgkHmP+DA01y1qoAzQOQXIxr6XafaHMOpBx1WXQVHWKs8cuiwZuT1psRnet1R4+0
eeczbjjsI+L2hFin6aFs/Yua2l0v8A066g9/xFVsWRcvOIbTPlKfhfgylXFjBMiCE4E7qngpw6Nf
/LDyFIMTPROfTktUrVyQHHF/aGcwwPArOBPeTvzkRoiZE0fASo4+i6ZwHbzbqGmZRI58ExEW7PBR
bF1qtInjRzUC2EVGEsPW7uj/d5P7aKpfjTmHNga0BTww+O226X7b9XgAwi3kFtYoNXi4SSY0fMTY
6P4MW/Fv3ndvk9g50SV7m+I3XfzAvbBrsoPw94EeLHVJvkQbwMGAJ7J02+ngWb/zn5LIlaI8tzJf
pcAz5HjwFOAYdfIdSArcfrbpdZ00v/X6pKMFcO6j0a5cS63iVq388jEZ4yrSOKsiUjUZVyu7PIcg
fXJt2qpeo2IFeEvVMDjtAVjqwocFMKARm/RxGSkm2xkt4BbVm14Wa+Dvu0lUGzaOZczyr1KygGJj
mZJ0XdabLMqXKvgIhMEkCPUmOA5OJQnrHn90E9LMFMX7zJ/+i6bz2q0byaLoFxFgMfP15qirnF4I
SbaKuZhZ5NfPohsDDHpst9tWIKtO2HvtParHdVMQvgROF4dPuk1dRrPVc4IXmdwYSZMSHSl1AtFe
Z+bMwAuLFIcp6RQxk08PrZ3OjyiYjNAjSbS44HLe2ANxZszFvswh2NazQxsSbUIAnV5KDgV9ChH0
7qVM7L+SUOwVxjyhdyVvqWEfvJ6C0B0CQnPVcaqy+8KwtkGa4PPjDQMZk2V/M14WpFB3TN52VmLR
lpHX61rjmgCB6XtKkC6G8jaXS9RY+0Ua0z5L5MtksmmRVzl3+xyHSsOJ72aEOaVQj+gr5dAesx7F
OdZ3yVdUTemHx52m57+oxJ7NID7nvf3Y9HqDvuerHLhYlH7OQ2nd8d3YztY3OTGsUfiEfAuEVn+H
VgfYl3MfdHmBNjbbkrnh8c72mXHH/aB2SzxoSUZR1RhbNSFSRRYw2ummLrMdUhZgmG7+QGQI7nLc
WRHjOLBJnYlJaIqJCBabMEq26YLS6xYAt3rSBPclI7mL6HVSTN4ZA7pMXmsizmu0bV6cISZNT61O
18OAIzFU4Ql1IQR5ohnK4YQ7Ym+ygGDiOb9KdumsV87EYcwwW+vfREnytkL7s4RnhxTumiTykgIf
bOPw4IMDzNz5wUFN7nsjTz1HZBnKPZvMQ1XER8UF44wHtnonfCaAjcjvS6dXlsaYAzv34FXBJjVO
/M/wvqr8eQjHPdms92JDdQAnFWDNgsGTxF8QLqPIKZTSvdeFj4Qu50vWc1K7WM8TCLTENTOvkEa+
bRJqe6GZN3UtzEr/lNvFM67rHTMJlCwc5CWLeQOXaJ3GhLpGG+qxt0R6hJMgJm8pNixYx+SW2wQZ
BzUDzhb/5GzmT1Eu3gcp9wmrLBNCtjkTLD35f+DdbgL9od0vsD3f45wfw2IJoJ85WwbvFyjSbgCg
2xtEJITzjRXnOqn+MixClSb2YQ1PM3mb4HSvwhjYeaN+MvszGxLYRA7roOoGFBXcDqk1KFB3jiU/
mW6spe1xMrlwjGEL7Ia0Vpuuj1h2Ma+rOYl5bJNyJ0JG30O48a1mW5XNd8iQ9jDMDemUHmzxcp0r
iykvy5cWDU49GTAb2y15ctjYUeeQROZHzaF0y+0IwMC2CtLUQ3b92X4hew82/loChmKmOJzFmajf
p4jOjU7BqdKL4TeHkDW1Uc33UtUXkZYvkGXuC6R2vP6XRLj3YAw2hBrtDC02c6mZafl3sF7/5g5x
0OmTHKido5hxjbWaIwAWUXjOhunQ29ZrljV7z0cQrW+oEIM6+B3NcO9r1qdtsNeeuxcDJFt8riRJ
s1XKdIUuUcBDTRDCVMdZlb8NHzFy/1XpyidZjL+VdracQnh3+/Qbt7LaYNRhrFhaJ1uGj7NAuBon
gHibTUSgLFf3anaiY8MIED7HRtk2Ir+ObbTxAQGNU5H1QO9SCKf/CC6n6a8sCiYw3/VDGi0ouoRy
ivNLJHthE3QDcZmYr5tfZOGqIHOFSdsqNtBu+SSbVckPOJrLXMOSjO+ITVgHEJFUkD+HsNfcfkFQ
1vvUNC7KilhLNwxVM7JRGs4nO/OI0ZEPfphjlPmXI7xlsvWXXvA0CRMyc/A6mM0XWsFMsbeIdmZk
/GaivVRVA8xS7tzJe+igRbuzPuQ2YdKOu53i6q4NyEyYAxMyDWiH6Y8LUd6JficbY9SQ75MiJAGt
2yeduxv9+ubF4VOVqp1CL9nBwtARxH2SbyrrEKHuXeUDNCqip8wCIHbtv5gTJm51V3gMPYid9AHT
5QYB6BhIRsDCOLofweEg7YM5F/LShH0xsBCAeDOLjxHwKN4e51YnwFp7AICEYGxTAtJy1dMDVZY+
WOx49oIM8L7ytkNCQVuwadsIeQeogQpz5sMtCI+aNhFxRipjvZH6YE4TZDhIb6vvDj0kk7Sti9cA
i5XlzrvK7SzyTOqdO5pH1yVXBy3QGps4hF9/beXfHt17n0WbqgpPlfWSAHONMJ02stzWhf8GKRa4
Xkq8oLOp+tfSorSRJnC7ZCdhBoauuWvB+0EzZC093LxSPmoUNL2vDpnhPyAYRiSdoORtd249rhvm
whZQDCMrP7uFRGUZ6W/jRFy04WGs8EplV9NtVtBk7qJYnbrhMQ+Sx9bvzzJD+wP408dbj8Qqxg85
dMnV7OWTQ/iB4D7vCajHhhP8zVPKEMGUbEW6ClNMNBtOav5qv3qRs5uQclZNxxa5ymZuxq9x4Ls8
s/9ivwazUsGrzR5JdCMYwmKYVcKto0KKuirfQ9GHWeduTJYLCAhtitCYlTTeixXLxfjq++pMVNAd
Gdt/wCMyWtDqlhnJQwVbGCe3/SpRI/QgKFa1hdyK5JGoJEMsazsJ4IZ+eeQHKHv+KEc9Fai2VyMb
PamNYxDramvXgN6qdsVIaqEj5fQSCWtvx28XR/ev1wR3fm/+or1S2EcF8AKdc3oRyGtaZ9EhYlDm
O7iRl6gp300dPOULDAx4qsHzog0OqA47/kZPyLSUe0tzvwe5nJKW65eXANniWlV1gjqeOX1HaliT
/UFLLtevLeOvRfP1R5AXC+DtRGwN806BU2dq2TwWRL3XjZ2sTbeoUXnTeMZWvOatBT/erb2AkNug
xbqT+/sSoxFbfvDj00R4uc09KQShQphlth56U0tB1SSkhj+n4Veb5hv4JM9UnG0sO50Bn9JQ5tLb
umF4lF73S0AqJVNDAeRomZ5YxWlr3JHdRuCQGCh0x+bdy1/8wUAlNaHqJjQeRFXVrf3RJJ5uAN45
BW8EghgIBpsJItZlgsGySWwbjCzVFxKOjKMnYg8H0NBOJ73Fw5mutjXJGWFZUM5P8M1jVh1kDWqw
gdnrskq2Z1Ns2Ah/aKbge8Tx7zl/WbV8DJac792RThkw/t8kBmiczUO/Ty5djuWoLdNPIgRBA5dH
7VPpTrD0zak52mZz+7eIgz+/qmZXIEZmh598trZTErfm0kGM4nVqpiugHMSAHrm6k5fGGz1CrIJf
ZpWuvZ4NIkLR5kfOH0+fgy55AdF0+/dfsDHOV9o4O7I4Ka/46uX4WJOCS/ARnSGjukTCbhXGInUg
HYGnIngnQ2nXMqhfMU24kTr5W/XZB8fcoc+JGlo+KB25ZxwvPjPZYd/Y47u25MTMVjz7mH341xMI
UOG89NpHQmYRthMLh9LN8AgC1NDMcqaFDO3WZiZ+SrJmlnndyhPC2SUsa/uu+VOPbrXSCMCPOYqp
xLXPgZgeiAMzNRkaZlJvWxX8mBG9bh7eW4b5lvvkw5MjQ4PAgG3oipMPn46aSxYrwVrUQ2MwmkO3
Sir/Ng1Y3Yf+sR6qhWFLai4eP3as17THCpk0vNgV85KaOW+XFkdHRZQG05tRgt3JFzRnY8ZXN1JL
JZJvIhExKkH5V5jl34EQcZpw/au878oCjDa6Lnwxu/vjw6Bl9lax/miz9CUnQXjHUuczQ+yMUgBR
r0kAicHij0PK/gY6BDmyu0sVmoTQKOQpv/keS80+T3nT0mqbyVOiEIAgEAnJE5jxWCDOMofsDpb+
A8unepXYzqeEIqqr1lsPmsWiazguqZubIaNQjjgACub4xDpS69lj/5WqvyYJfCtuYAyuuIJXNd47
1ie466eTKtz6PLGwCGyDKHvR6rUh1WYSAiNy/+qzPwCbC26Uc2BBoO2YutCIu1zrpW2vUqt+q0KK
NzLVMO9Hah/l01fhui/szXEPDT/UIXo9fzfsgul6aqjSZfhtmn/NeGBbbs42WUlusTLr4DDm8cQH
hvWmdmjVgWcFpffa4V2G3TEc7InKAtknJLzZvvUOaq3i2SeDJH9IXOx3tcMRI2KiHptnlcYfQ9K/
hs7D0HJjesU7mTfoQ4YBC7CbUk6VBYSPFkESkUesp+99w2Um0tb7Yk7f6o7IjIQ5O3NlPOOs5xvf
vHQ1MTXYem7kUN2qAWSrpYnDKHHG9zEbYbP8cj3699SOW5h9nMlThtzDYzADVeS+j9zFP3UTDHSz
lI6GXOEHXMtxPN6Ngb+pu/w8awSuiAAMV39qvJVj2F+7ODhFZn1cMM6G79yTwbsVMj8Q7/dGrqlC
sj8ehcbxAZAgHaER4oUZ1OLZvsb9Yi7xXF5bu9vMIgDhZYIwKTDbunX/mRTJtbRYhjTDJ6fkuIWe
/FhGHjpHB5FSSAs7RB9x6FsMyDDxdr7Ls7ukjcXBwaudexCnvOCG895w9nXTzxgYH24/HcfhAXrl
VVe4O1LvKS6M7wxNmeG+DBYDCFv8RJgERo8czIh1fIT6WmsmnnXDZrbB30ANYeuXRJjPaTBfiMN7
xE91iTEmrrTJMxKkfKuJEju0ob2pTBTFRkqjWlagwnzNz3jdWy51Tds9whkhFYw5WEV+hMlU3Uuc
R1wt31nuPmYBClvs+OMS13Qsc2KfExSLoPR/PLKWVnLuSZLR3aun2psZKgRFnnoXan4b4mtXeI8F
VSK+CwMamPILSKh8RjVBQ5s2kcDtSc1TscBGNnp7gEBYloTxBOYbVC7pGrPdvtP2oCqzbaI2e0n2
V37sFAQ+IDaslZo7sxAvSdu/L/9Phftq1D0zJaZnrvfkkeze9+J1obBFbvyt7eGzLFNkdXa28w00
JONIBHQKZE6Nl7DIf4kxumsKxZFHWq0uaTH+fQ6ywKqpugeJmJIkZcvR13HgjiJOb0l+KJ9kYxyd
brgFo3nt7PQ4SZIW4uK7oWAwtX0fWWhfu440ViqVTIySMScAajTzG7vm7mRIppLx2SjUj813Fm+9
S0YWMywM5VxaT07S3Ww7A2SzPNOBO4BKLvtTZ5bsB5RDUCMNjm0egvoh6QxyhwvzLwuIU9iUBwPp
TSDTRy+pf6g3GCPNv8tL3lJ45ea73VAgTQOuafikUZV/j4O8joH4IU05I6aAYK2sp09EKAAInpRZ
ZPYYPKHQMLAuulvF85bU5TfxHn9QEDzAidn1HcMsMROMFDLJUGfVvCez6NcYoNDZpPFz7fAQts7P
8jGapfUnTKIvyNjkyVY/vmVjf6IZ0VZjrCaigbB+J8zlezj3wbovpF4NVYz4ldp1SRX5E5CT6MKE
4NtFksd763gnvqF3uG6P9iDLddKDXu5HvRtsc8MrvkfRfYKdvFVyGcs5rVhVpU3iEjFeZsY3Ps5p
iKXz2TrdGrDgvBqs3mWIFV7d5ZH2SUbsGwuFeHbVhFesGYHLoiv3BHYmuBWsctW5Lr2be9NZ8ytw
k+Gqtd4tze4MhhjZNPauNSpWJ46t1xAj3lEvMAgs+3fbz3+1i+lB4A9ed82wweQ97ZBTEfVHhPaA
eJYd3cXyNAzpCD+v7T7YMbNjUM+ELNZ8f3IrIhXb6245M/YBd01FmvDKKCGc1BFf+SowL2bmgU3R
CyylCi7RAC4nMxmvVSM2h45SViHx8cnpCAGBrsoRVFbTo0O0CPeGa2BsQBFTtIzRd+PoYsssIBEe
MM0SwK12iUGdwcpC+5t7Bqbo3Bx6bIJBG2KHlS+P2ZEGJ9yGVTjubHUu3RZEh3WVbXbvxs2XJYeI
TKpu2shPXORAah131RguAoIR3cNo49csTHArCxnQz79lYTyonqOoZMqMpK2oOlKLipu/AHS71inX
DXEsBl9jvLh3RZDejz3kptQFzZk7z4TXmvs+GYNda84LWoP2atLDS+871mpUot76rJjP9uKCcA3v
qFQRnfrCDPayGO7imVzIuOYy8QXsgdqJdhXzvnVYHLE20CDlJkN/1oHIDzvo8giJTbNX57b+nLLF
mTBQH4QVf5NRGEdI92cCW1MqOzkyOvmclfk9hM7ATcLvEdMBXIq1rTuKOif2HwIRmeQTkVucpeJc
ORpoA6RcdlGoyxl2astL1oUn/6YsWFdkEZ8B5sbM/vWdG7LMttlyhPzezGu/Ik3jViO0pcQqIv+v
CN5Z8fPBvcKHIcLKHJK1UTj7wiY818DeuvKd4tNro1d0uFh45bxPaND3E0mfjBICVG5ArVUb3+wQ
/UHf0VmRaXwHEd2sHplcERTQTn+JGOHOZPdsMu3ly5qvhyogu0XUF7cmiQCR0S9atxOZrYckq0kN
x7OxKj3u3VZvJw1/vwcUsrKq5NdccO51+WJPhNZbkl7cqRWJZXfkdhr7zphOrTIRbmXTKynt00pn
p6Gn8Cljmi6jrR7RlSJrw2VW8yCCGBpfyOChsSV9JEwXwAJ1Nd5GD5RudpQWjRfgS77ctKIlnpwY
mkvMKhVxOCVVWZrbXuE6Iv71EDoWKvz8bUSwj3dEvHnsjx34BuTwGht7AjSjYAewHkTl4mi6FKcn
TjmiKSIP2cUL4GsPsnR0YSp0Fei0K/jv63tvIP6V6I+vLppOlhmfPTveFSb7fLt9UHjaIju41Iv1
h79cDMsUYWFT9ovc1SMaIHAZKplNt/O4EW2yvFEqnnLGCcMtHtp25WbFvUKBxprkpEe/QQuGrScm
YyMV3ju2+u8g6X4pDz/CJP3GT7B2MSkmCWuLhPXYMJHqVpp/fD63dSTzU98j9ivnCnM9ozbTwmNU
oFr0e6g2LqbPEfkHZID7GtUpEVTrRXC2+fdvEyF+GKoRUhTcyY4NWCNZsBdAGlFFehsPthZJBidP
JrixEGTOy+VU+pJjSbygHf021RJkn9hHr0m/yM5JGcB95HlzEHV5iYx5axrNM4KyvUOdOOj2WttL
tNL8lhI45jT1JqF7xMtKb067jY5ZPzWE2G5K4lrwkp0Khoi8BuOnL+N9hGvAchbS6ojtVsVQgNnS
rwdyoMECITmibQglZl3vCXy+t3L9DZ5Qc0W8BVMBXhXRNk/WPOKjmoETBW7J1GS8b9s9oMmZ354f
1ZA9ZWXx4liIE43lCzjaKNq5f2EUkOiZJV/5LNgCo+nEaZk+zGX+0HXWa+TMZGHV97MglbS3LlVm
8gBbLcYohQ+C7b038kcKs3udvB9rIGmh6fzntooR5MDlPzihAaXCPke8cxFwwYiZat/2l6FMbpXS
XKtyunZ6Y7ZkmMY4wnMvf2zH/lR30ZlhEcqF1zCLKQ/w2riJ/+qOn9Wc3GxPnQ2nfq7K8mJJLNxV
vzPGmS/GCL3J94cvx+4JD8APg2xXcCkQshIwLTKCZGbb2N23pmZRTlEL18NftmnE2t5TRfCOdzE+
XsL+BqITyB1by9R8bdDRhi7I4CzuII1QHRPmGnj6OlP7roxPJ6fQU3hLGJGv8lgj7efN9iqXOkxH
H2kAsFA82COYYXxsJXVrMa2CD0JZuF8SKFiSgAy6HebgPNzLiq1OVi76WHZ7TOfa6DFVHNOlvtSw
Mk516D9g1fkVdXXtgukHHM0aC/1zSlo2YR0u6th+id5GZ+1MaYJJxf+CsPWSDgPH4fLddIUNV6HO
XgG2sVPhAFgFnHAMuUdcPH71jDv7s+8lgbcJSpwISh9guXmbRlvIqMEWgycpOUVwaKv06lKC70QQ
kNwXny2bidLc0SMVqFTrS87rn4KoWgHB0xtwFMxAdoGM7rRBjpxPkOrsi3cg/i8eWe5G/Jm17Y0y
GA58So2UJ8HJGlnhcXNzNZLr7RYvXooucEzvgcpsEEbcv5Ul1GpHVHjjqhDthE8fJnEoht3wnplO
s7U6e4nYrIudnOZPFM/PRVm0LPKtH5KTXNa9dJKJ4AszKoqKwNsPJPDt4NZvVdS8AoJB14Zr71xi
CUG9axx578jiJiHJk4S1DFxdmMCYD5PW4dneDzZVuN+cMLChQyxHyjaRBkxfdcCQ1ivT1bBYaDu7
ureTeVNnHpqE2HpJyTImc0m+M6z64oXdG9qpt3h9B4ZWR2X79dERw1vvpelBxw3OAI9Qk8g/yzFo
2Aci0u8GliwiVQimGSdiWSdz2sbHXVofcxS81c7FI7Gb0jFn6lEbT0GfY7RLKR+qUztN90GVx0QW
guYb4gcMe8sEOXqem104i1+3GnFcAAMn5ZHsA6M5+33wZpU32fIIjYrpU2PybqB0OakhuJLIuCqG
0gZpiM6kWMJYDBKhIdqx9LXzq5ETd6XK7Qwpid61ffAncZbkZ83+ZkLwTiy6vx+Dl5zAIKoCZBVd
ZX5ZCJqSrKKykONv3fubYMEoSXN8Caz+Oo7t2h/4W9xQkvHrm9nK8i6cqoy9GntYeQEel0bU7zhP
qPut4WEovDVwRUUiqHzTff4YWskZMdZ5Tqm6YoKRhFXid4XKtfZ5ZpCMMmSU16myaCJTRiiFlf8M
g40NGg8Aq21PosUEBmB105M/e/46rO9Ip30YgwJXYPta4/Ui45Q8ZqUIakYMgc+3+4Rd82lM2xr5
8wovlTc2fAUaDsbON/H9+ei9X1ORE+MSkvQzXmSaHeYuVusmx8+SA5ayDCbl+IuiE8hcbuyIuuLf
HyPytykTz7gSqNk9dZ2l9duzs1jHU/HJbAMQ03g3NXZPeY/HJhnr1yiwz6jyvBKXrqVJZhCFePSl
QPTKwGPMzvDhYMYxzKbi7C4xA8FV4pCtw87Td6czPvJkPWSYCnJhIM9LofrIt1i1AVz7E0nv+J3q
NxaCt6kxvtG80ZWgSgrfBpzpcRg+IrP6Glv/p0JPNIfOH/mRWDTTxsTcrSZ1fLQtiHl6TxbMu0B7
Co6R58C3wAjr9jvhgkcwnpy9nLxudOLRGl6TdSgMlVJJIVuRmzR9y2qezMQKn6VH3q7T7YmqN1eV
xepJOP2foQxea4+coD6xTGpJb5cP6EEz7Bl9236HrOkNIl5aYlj6Qf9lIXI1AcQA8jkYAho6QkCW
0/XBtfRjmjXg0ZcmwJn8s1lTQPbghvGy6UcWagZdGC4xNDs1ApfczfK1pz5Kqn8d1tytE25wY1/G
OFUCr+XrkNZcMka1zzUdc8wcyemCa5ube8y26QpwYb5Vok9OBJdeRjqqgymrJ6/Ol3CwvEASBJ9q
TLitgyndWINFKLPJeBCB4YaP/ZFAFZSCTfVo5+oukhFrZEA76eCrVZQbG8awLWHmZbOOvkMfZVZa
AUQGTBpTBKtrlYXAKaS7CFu8O5VxqvAUVxRhJR7TqYl3s7q4YfWpqxFLoUm1Pgt1ZD7KvjaAhhuy
GS7axtpOGYdq1hGP2KPPjmDzrcLivq89+k2JthDvPWtpN8AU11LG59mjaQQAN2oirNvcWOlHnjEO
C4sOhvcugaHffQ4DV6zKuJgsh3JWdbZiPeR/175zTTz3rqn5NKXh1XtrMH8wTi+nzEDKiYRAAmy3
1MmmG5goAjajQBTOyUySVxfsI1tli08z53kz0GP/y1emhz0U5viXkx+ihnwQIgQ1VLCzoF0kWi07
SYOdtmTihYsmnWm+xpmXHwARGuBeXNnKHDgkFMYPInPZXqOzqSiFo/qmy9Ygu9MnWRPm4M5svfba
wQ5e9UipdiLt9yoJCAvsyHUrNAQzWd+NRfjeJSLeoAlvEzfcCld1MAODedMg3c+xDB5be100KTIQ
ET8noZNt09LckB3HvsIwUeFkNUrrQBB2M+oI9cFMoMsSZVDCXqDYMiB4+MwTmXqh+mmeczr+M5fL
LnbzJwMC8l4QLoZGpDceWjeCXScSpk1YtZzq2WagdU5qE9N3aeXbrG5xwaXeeOh9noXEVw1dn/Od
DeNA6LNT0Qxm8daJWU2bUXph8aeC8YECPtza0v3TlGR4lIPEHxKLRyt2iINqeQ0wpkA17nvk8E6F
wi6f6W8CCVGuuZWiYjs8Ml2IKO5YzZ2qoDDuuNyr9RROMNOW3i6abk7JejllqXOiHqi2bgde2EKE
5hfJ8+AwwEAGT8ZQE4uN7CRBYWJgtSpAlVnGkdJqpaHwrPy2K9+QKvaMVqFEDbGD8K8j+HSY5u0Y
f2ik5qdMAPyl3l6nhFVsSYObz+ivmWJkOR1HaH/FxCasXWf6SHJVrJg76W1sTlhbJnX2jE0nmnhf
5j2PsHQJe3XsFC5WnL/gkGPDQa4pcdVZf9EBiAqkiVG67SoYSgA96CM6jD0saJt7r3DnVSUse19j
cT4aLcTXmmXhS1CTi+pbd8acF7+cTDu4Os5XqhtIuWU9XsmB/kmantHREoRgWYqBtqXZ9YTS/u+n
yH2IlCewF/Vxfy2EkT3m9b0jm+ld1sF7aH+0+rcGQnr5j2ia1e/49Q18vs+OMNGKcxtfhjoujnBf
GSlnKthWfpecHcatSA4SaNiRql8tv3gg0U2sG/6stahq4/bvH+jo82OcQR/DfrtCHu69sDqqyABz
myvrb4Z0tcujoMiyg9d7GWbHvbcgOQObyt7NdP402tm7+GmOnDAXeo3j1778+wexWSlSWbUrI+dp
agnthL6Czqye31oiS9Zj6ZfPBuMGrw76r/AeoXbz0y4Foxt12H6DeQIMlYHpGqO/oy9uEb6Jh34M
j/+iVpoI7FXZvlOQIdAfPOvFaPzo8O+nmW2Rqx0gfWv72TmagkvGsgG0U6l35NK5bX2YvFwwHnWv
5pTVR+VV+jqQ5rguu766lNMIns0Jj6iG0K1ib/nosnMI09Ff2gJ21enKdczgogLwnz7XASNDqvBR
kGGdwtRZubU9nNEeu5xu5Udbg64BSNLfidl5CB3XuMoSE5zSOruKdlxgjFKwcwjMa6gi8Ah29B5H
UFCyLDc3VTpUmyKhR27jQJJrpp/quS2/JhOh/BBgSrIaNd+Z0KhPTE0H9l9xcMYtgeA1dSgVMXZ8
2YZ/76RF/ZBX87PwPKgFPbc1HgbBxdWQH+ZC5twpC9mNXjLIPQ07RFmMIXo7p95L/R2iKnVLw3TY
h0YK+SxgRB7WRXjrF34hKxPsqwplU9j54R6E2KNySIeT2JMwYel6kzU2OjPk61ucA4qFuCZiy5HO
T2+o4s62opyMlv//SBakdFN0/Pfrtp3Px9LjiPSVzs95gaXbNvP2bWSmmYku/ROyHR66NbKC4JyB
hNlyrC9wmaY/zB7yEjC4+aNC/LAd6w42dzQnwDdiZx96/X7yGoaFYGmmNNbk2cDgKRgMcPMjYlt4
oyMwnRcRc61p1uRFbL0FEYLShO013Weybtqiu8e0Uh15603EMM911Kl7p60YOC2cYJk+a+mTU+Ul
wI0Vn0wVqgezATbquBqtqar4PS26CJC0WyKl3GvRMaUNNbNWx47YZ4/RKV9sUjq5S7OWf69iYPF9
QoaP1tPOb+kpRxAy0khPKRcNOddfdawBdHdu8hwxJXSQoLCtGstN1JOhjOfdFYoz3dMRYfXYo5m/
lTcI4Nu4MfudJgH8igeYWBox43PLCtiuMCDIcll+mHne31jmZxyI08EnzPI10FCpqsmZQB7P46vr
Gh+gYWHcTUNyhFLWbAL6gZdJTQthrnsLR0EWK6LmfZBFxRsCSi9zkDOa2lnbbuOu6hQ2C7FKOEys
8FCF9oO72F2sXJV7OdB9tOEwrRuWEVgSJhgZo9ym/NKZKFa2tRP8xpSkq4sfscUR0bRhJyRPVs16
fcy7Y2fX6e7ftyfTP4Wt43srKe5bFbV3Vm4QbyA988nm0NgYTabu4/EqfSRpINBqfB/wnCaK0gOb
ezlfJqcq96NBcKKlX0OMT09lzxpF4k0+aIdJim9kesMAH9PgGN1anQ27qDRC9HcB6IYxb7e9JPyx
6Y3iwWrGMyHqmnakZCcY+VeH60gnLxJ+3OOEVgmssvVFXWS8iISPzxfNMTVNY6+dnIyejHYmmj5J
KAWTKdiQ/98Aano8Zm4QnNt48WZW1pPpI2eZ2/YA4AnvaO95e82Q/miHw2lCOyamaMT3i94oBCJ9
mCR5k3jO96an/TNzg2HXZNTfFbaMPLDDtUvuxOy0ydVzyvdoyOwndyKSKjVwukahVVzqoCovWu/m
Kt66AwDe7ma90Ba2+WX2bE38/BCeysAJcaGXHSSGUd+7UYWnwvNg9dEiE2u3aaKWs2VpYxsEWQ8j
5g3kH1PJhqrcWLJGQIoUKNbca25obV2TUUPElhpJzaTustp6Ql+f7f+ZnqoStY4TMrNa/L7/ktli
UFzKshimYWaK7anZDwRjYLQVi6uUVWY3+yjxSaKaFBHM6LRIjcTPzFbVu1/InjtPDHxxO2YAYcgM
yrDjlKunOlne7F7gqvg01zW76MWN5PXZrVSpf9ATE/G5p/wk1pcgvrABQtowwECJbB58srdgHKAW
GurBZadNvve4MBYsmrG154vw9O+nqJiODbzJB9et9MUv6uFamiq+MIBcI/KMSGN/mwZ3usqqXr5q
kXnBnpPvakuhfgjGZGN1SGAMkklJFI1HHMV8h3H6Dvs87gdCt9FEMsF8JcS+A6kMM4dwevlqaeOX
B5EPdJFJSJmPF7Bc5m5itvcQIXkEbzSJV4KCjvVk7iONgrvJ/exJJ7fRVCC/cx95JlPM+lJ4Q7mH
BErX0IKBA7EPwRMs4qOIcnlld/3USh4rK9PThZnKeCQoukasSGr9vPCmaHh2gWtzEo1gXmfHlruw
z7M1YdxMHMu+eDV7Fxn02O3sZsnKFY0+YQ03dmysb9Fi6mJUZ+9Yl/7+Yyz1dXtoGESZbpy9BaQ6
GHqerr7a9MKQ+EJ0vONwuyTVgp2uNR8fXZLqoxcw8/4jvGK3kuHTaHKFFVZlPQ7edKuA0XFFMc3u
FVSyINyZpI5sBhPbZd3yTKQKcF7TfVmNr26G3R3m+H+cnddu5Ea0tZ+IAEMVw606525lzQ2hcWDO
LKanPx/lg/94JGME/DDdUA8MT4tNFnftvda3OF3d9DPQQQraLr78brTsXaSCTT3f5OHoRjTYGmcr
IAZfM3cH8PUwMqc6V3Bz2YpqYg9O7D4tqYe0nq2l7GiHp0nbP+aeBTopep8avXlBUInOUwFgyxyc
PoWNUiwaDgW2YwQvabvpWloKYljze1knasLijI/Y57GLEj93BL47IwpPHz9Fgi+PNocdl9FTK6L8
oNMMWSIpyX5Q/7/QUDqOTPqIBIfDJysEbx2dWpbaIIFscOdqU7IfoHg8qLxxuNJTmrLordsceiuN
m3OV1jWPh9GDdQP5ORhES3qsa54HAdLb92ajGjkFDyGL+qRIi2Mv2W1bmrR3NpEi93Yz4ljJFQgh
4tZhihsYIWI/eyfD4pj57z2d7sJroZc4QU6Kz6yOiUKUuP0h1iR/Abtcd35B+ptCiehsDCC8BStC
nMo0iQ3qFyigafH+z3o6L6ptUAw7wpCxLkXw3iTuyJUi9PIB9waUCCt6zqQmGU5YW8EQb2mPRNCN
XhwDP3TPykqKY1G0iE0QotClrQDrzFIWr/jLTzy5sabOXbpdA0TVIEYmyqrHnG49pH+L0heqAfJg
QtY+XgzhY94eXQbJdt4dS3+kVcbQ820qmVnVyrDORok8ClfN26ik/jYio1s4aHjTuoTrS0IfD8RY
bnqEfdc0dMgWcvvmFbzgczTG8btww41dJ5tZ8XTvwjMgOQdZONTXh4930+yOHKLi8eMdDGqg8c1T
WddE0tVNxVY6z5hTlkwbw7x6VHHOYuzgFwvpydyc1mZIOCOmNG+umYLUOGUijEgUzMlNdjIXbVZ5
6ERnPtV0lwWd06MX2tOpjxP9VKW2u0BN0S5pK815yGnyKEP9qiJX/EXAz5KNLObPm2dr43usaK/S
1lkjusGPWw0+c9m65iTMLzmSiMOAcB9LVY083KwPHz+Bu6RIiAbgtfw5cSCF9WZDtfsb5Z4mzL8x
7/zBANS/8tjy937o+qfcaF8A6OkzKco/DX3YMtgt5AosWnwBZuDspr55HOd3LkKAO0803UafUUt6
Mv1JG7B4luY4OyVCexs7UfKSlqCMAJ1UZ9GGT0Au2XxqENsHTTiv7pg8UVZj50KWEgldu42GztAg
RrOYeYKPwTzAh7CWaaTuumGq7sO++ylnUXMkaomWkSTxj5dk/kkTs0QI6fTK8lqYyxOjCsds5Fbm
uvVUp1q0HCddbj94+1pcxssMgfs2jYllGodq50PcZHLocQORxLnFJ2IcPzYQRst8KSmrAv7/VNs8
pokObUc9PlqdHO5H8CF6i6OxycBS6VF7S9I22cZuHG9030ByOBTvuUQkOkLsuLmRfOkZBt4ZgxRv
w5gukzaCeuIXxr4yrW5JppF8G4wcQVqvbsZoyHPHdcBIw+3mhptaY+YILl4zBqfY7hY6s8DLx0vm
sv+3Y4+WZ6f9lTgesWC5oW5Q68iudI0LV+CRQnU861VCd48EmZ86g249pU+XJNAfP0rTvHWAPxC5
Mod3S0039+hIspn+T6c/G98cVX+TJiI/JcSaiMccWzdIdJCSV2fOG/pXuJHd512qkpqa1Tfa7Vhm
3dWbLwM1tPednrb3mvLVRovcXZCaP+Czb50m7XZRnicHxum3dN7oEc1oMBDja/u/t4VedGzgyz/z
ck9AqHgv+8pbSnu0D6JOvEvmMvuEWyx3Q850v/XKBCNIkJw+ftKVR/EdSW5Rq+r22hSzvcjjIyGv
+T0F5h81D9VNVChvCeECiKGhHn309cCvcvfqOzDFQiiLi0x7StBTZqzeWt70/sIVh7aNrKcODdrK
ZJpnsEKc8ri0lukQu8vfZ2Z8TvQQFvmrjiGoNgXUD30O5fvX2e3ryQ9jCcwA2qC7lULtPc/4m4aA
hu0DR+Pv/zbzczgUf51DIDG3KFlV5N5+CodSWIfZQBCDluMn+QN+/Z10k/aPosLCFEG+vx97LySy
vv1RtgiQpQXzcuxWdVUGL0wlAvc6Mdbdl5Vh7SKR/lEmKRqFIPV2sSRhx/QqeSunIZkrjW+CrezP
+YTCchxXOjYUGNNydPtTylYfZ+QCy6RbeK1x7Dk5e3bOIVFsV4piwDupZ7G75/uytDXnzoLqWr6M
RaFOIzO8KeYhlw2iXmSQC3AU1Npa2NJYsSv3Eblcx1SXxBpXFbHHulpVaYgLTnTJToDkC8Ih2jhh
9bfeMAuRiIQXfauZi8zX6KA2PHsKW0w0Ekgki6vmoE2lR7xd46HIso7CdPxnm+zptLDXUUbv16JB
s6KKXHu939NwxWepqrlOLqE4l1he2SPocp01Onm8VXwShlybYaifInMs130M57Uu8GvqXkpYQtVh
zDewzv/+akGZ/SnORVi0kJmIu1JYum58DtRMDFBHhoXRw7KNs8ULrafAo1WiIkLUMbSC2I6XChbe
xQQSt9XbkfoEa1JGIjJKwHxJ56m6d0jT2vgl6bAEDVZsWNiTNhULXzmM3bUFbY4aBMFlkE4vBMBO
dzkxAkuVM2ABm2vvKW3bE5029zEwYjrMqEltgMOYp4uLatt8J+s62qAs9J6apnwAV6X+SNFPmjTH
knMzxcYrKugIw2WV/jQR0ZmgVTo5dxH8RjuNI20GNzQPTZcxq54D8jycZisD7vAVC+DFbAPrjrYL
2+rG1+9jQxqXAc1FWS9Dt4E1WOgHwMuQXM1A27tTqe07awyg4tBO7HuX0ZfmentbU/ou66MeN0E2
D8jI61pFjTUtIT7U93jvyATGIGH5ugHKPGvPaWuigokMVA2YWtPiaurNMXSj8slQvnHf1vaCdp+7
6yz0QpguLszsoier0qqdaYYpHbw9/ZxhQ2YO9U9o9VtIIWLVB4wnPE0vee5jAgxYMx4ia0BKoYeC
7AF+Qp6kLjyJ3Ts2EVvNdfMDOLX28PsrTHyOqhK2ZQnDsFn4dE+Kj6TAfy1/pWUZCsE5BOlMf4RN
bHxs+FYNXC82GDh2VV9vLUC4GAMJPExA2t61bNFWsar8hbIC51xo8hTBrIvG7DWYEIK7xNH3sA7I
CoqcbDtgXz+OrbaEmcMcgmCYvNX9y0AySaYLRWDyi2X43hWHvaUqjxOmz1Z5SFqhiMwfTQywwtkD
yXnVJDTvzvVovkCKZ3xMuPfvz4ec17AiHYMi/yeNlPMxh+QScagDXnf1T+mnOnk90IdRK3oVENBA
eONe6zs8SsLRFn3Qv3oGMhU/VD2WVfB2FlrCM1LZgw27+ehwqreVoXr65t0LEcsjGjtdnJHwxkud
ACswhOZfLf4BSJSAMYalDPmaZTOWj5291y37GUOHhmWeJ0+kG0/xklamsQYDpoF6vfoTWKU4LW+x
zs2uGbjVqtBJ3zEpQpVKiFeoEuc+iN4wytk73/MiLLlGTBZ6uB90kf8dG8pdaoy8vgnR/Vj7P583
yzJZq3TP4bR9KlLYqMaG7ycFFhRm8qxPDQ7moPhRNXMC1rwFkCSf71JDP5is8yc2WvvivQfwnqCe
id2FDbWEPqSbP3HD/lXEbzFFrBnKZ+QU5qLv1rnKoSi0hntHzxRPrON7i9JxzaVLWtDe7nHSNPo4
ccKkj3gEW7On3mTdoMMuyG0aO7LMDD4ghfSPyJ6jKDCOpRFbibplmQN5tBqNDht/B5jKp3PAdM7K
Nl7kmRvfcOchlP2ziC11NMx0aQkmgrpu589sOa5aYpRX3zLOqsiPGIeae9VF55Kt++L316fxOd+L
OoVl3jQ8HWUVgJO5WPzX/ZogdNRFH5QLoUfdceicaFcn+KXbxDvkVYR9ToQZs2vQooB4D0Uw9kfV
Ou9pEcNyj5z6ZqR1tPCLhHkjdgnI3b29RT38bc7jf31SAtLmghVILMXVr5+UGQHjDqyiuATCAfhN
SFsqXGRebDz6TvneMxs5qip2VvQ2rBVu3F1NDM3Fm/QHO7fVqui7lHZO/APjKdMclTEprnzrm/Lv
S3HN+XRNk/XPtaQu7Dms8l/n08+wqvltUyyiCaSSLgkFShyTZaohSzPECbEoM3xc33yLc5X3691C
p02aLvUm/xrmp1WmzFtRj/Ay+LuqjT8VIftSmh+QUJQgPAeGrFibXVrCYgEEl0+juRODfINmBe61
0Ux6F5g2v/lQX5c+AdPK8ySfSOiO+FTedXFR1+YIWCO2251yKnVKgObvAppDq5FYkW1oqGFXpnGL
/FXs+lE9ffMJvhTHNsuvZxtSmpbrEun665fRtjqMTPqTizTG8uhBvsbW5kP04K8SSKo2hZC0PpNu
RwOFx2Y4vLDf3HY2cS+ki1nf3Gxy/ho+fU0e14Xu2o7jGa7z6WZzFYoYM43IUwnVKbS7apMnKsan
lTpvaQ0YHynMTs+j7EQb9BF2ofECBhZ6eSzkKdEmZw/I9cXOunTHHsagFZGEa5tUGZth+QE2Q8g8
z4MALBtDrVoj8q9D92zIsE/Ya1vWjoIP1h2DUOnftzLX/narU9uI8Jn4ttfJHMBXNDCw2IBpMJXj
9Dj06rWcW5wfL54D9iWzJSnX8Azva7fxVvEUXlM6B2eLGK27XB+i18lC8qg1qj98tNw/XrSo/Uu4
mb/trSY4fvM9f73pbIOShucs2yF2QZ8uf5lYEc4mhApB3udz1uTKGqzm2UUUtAPoPi1xYHd3ZlV6
x4K0c38csgdzHiu7YU6T5JU9RCj8CpCba5xclfz8/eezvt6etmG7pgtzy3IdHmu/XodaXkKymtgS
VLgLTq5T3Ca9UatwqODHDqq5hG0eLOvI/ZOulVq7c7B339RIRObgoaGU3cpW1CZu1vmXIphN95Tv
Hy/QqFH8jnqx/XjbFs8RyETLRL5PdHdwH7hvdWbxPBqgz8Fe83ZRSacuE1N0dnTnQHHinukefnOp
G1+2wbZtmYZLQKrBNs/9XAfabJd0+hARw6xszwIRX2y/8k49JOf4OuLL2vpBQbJ545+hYe2IUWoO
1vyfDcb0joH3FUsLe9ohvX3zXXwtUKnIdMe2UUsKnPyfslRBMEAtwH2+UEwTTprWeOeY4QCMLwYU
DIVWWiiGI7fktPMAWi0rWp5t/qZnsIIILymP4TROR9Xr1hk1TQ4UMxKL2nbFCZSRPM1jezphjr/O
qfSzvANqNA0/YtVNKxsLKG2USN4PjYN1FSjxEhwI7BgHcmrLxO33v+t/PNxtKS0qKEtaZMZ9Thet
aiEapizRwjHtBRF4NKpbE12a6WgXZN7rQdXefVhB+0TneBhCLQQo85pk1lJFZXMkZs0690OLNyJD
6IKAhXRWI3Ivv/+Y5tevxDHpAVCMOXxaqr1fb48sRLDEVTnHx2MkoXagHq/H9nnymVNl5GkEY2He
GLAYtzTO2PgXydJhUbqrE/+B4ogeUVFA8XcTSU8Lxo0Yp52CRAvamBfJhowmrkC94RG/8vsP/xFt
/uuazg3NboeNtW5STX1ae7RIIwi8GRG/07UGNYskXKnhsfUcccTg9CeGI/AuCBrTmug8dvzGKY8q
QrpjXJ2//yzW15uODQHzXZ52QueZ/vlEJiLxDNECb6pPGVLpuyL1xuc+QP/gSdkD+cbiqBXpvnGN
9NIFrnOA2/qs+x491jgyj0nlypunDCAiTvAnwBxtZ+f1nDcdTivTSIHJVer4kTenT9xDhWm/wbA9
Zh0butDpotdU6WTcWVBEkkoOxyyz34DIOidV1jBn0QmudXIQ10HaMCL6//j1ebJyzbuzhUH/VHvh
O0vSqs7SRW26f02TdE5EFftbNswGdBehwUP0ynUNAOLmFaYgWXToXgybqYqvZLQpypCJfl3OSeDo
KbvQfdDkyEBevhHnlJ4SWiOLRotASs1v+6hw9lFiqXvbQN446ZlzzFxZb+sUNWTQmKWzgr2+Ymsf
CuPdIfOiH/WjQEteINYV33QCna/1MaXxvNv8KOcpe369i0Y+TggTPl/4CnDkVF6SyglesVGlRysD
oe/ydNv4ElIWX92wMMviFQxTe9KnAo1Jk5JwFZKn0A5x9Op1DXogmZ7CuV2Wjh4eAlDdUsOmmBAE
iRUk2vLLDgfR+hNMxEg99QVisaYk4sxcsMiuSCEB4O9bJurYgGitzPBuOU6EpXRK59xoQbknPCMA
G6X0B5HhygXeOqyDXrLotm5+DkRLjwNUgE76htYE1jP+pjeixh87yycxBp/aXVU0DdpIo75FTllu
XdR2vWpm91vzaOmJs0sgm61Nlcj9CDHBKULrrbR8e2MniuyWMcvYi4UMI5kMruIwaXYymzG4KyLr
pxUnMATz4XW4WHr72YvcDvqDMT0YWimWePntze8v4f9aCm2HhzedY4umu5griX9tH9SYEMBo6rB2
iaiUpW/f8q7+U88x9OUIbjaJvGaTWW6aeEiwhRJhIAbzBknNenIZ0Km83mNZ9e8H2PkQmr1rSlDR
oXCR6/U4sD7e0XCc7n7/uf+jwnHwhnouDlnLdL5UtmA2MeMrqIgW4OMaH4I1VAs1NsEq0UuwjHwV
2xxw5c4o5C4MoTw0DdOcBhjtQtds7zC/debvMen8v3y3R8rRjiR61SYZ55j9FvGoEDSZ5DF0euts
fAufGKMMaj6u9hYz68EI3OTKDLi/I2lqwB5g/rCidGJK0ch9LXCu/P6Xll+aqXMZrwudp6vJlu+j
v/2vL4vR0ZiJCMynpxOO3cNuOEQkAt91Y6BWDVGBO8Zn8cn1aZ24fXgbOoFFt3bumezoy4+ImXJO
PIXUE8GOh6dOXGq8cHtSmyP2bIfcQ6NQtNiaF+Ceo5WtF8lpklg4W3yKzspM6njXD8ZPEZoN/aOg
IUJpAQWAvPdw2wwZIxBweHuu5WpXdV2F0tRpNuPok7dQ6yYVCQQdL6SitPWQqC63u3lyUZKK+Gp1
W2Qy+otGL4luG/4tRJ3qm+v94+n46enpmrAsXSFN6mPr045Idg3EGjfPF3YcWTxBSFbQjQxubtiE
1yinadjTCgDa3sPf0RL1gOgnJge+y+8nNZl3Y1COW0/roltvYlsyUAezN0mwztWxQxOI/IX1SO7y
WhR9cTDNBKlA18VPbl3Ha931pkPXASXxKqMw4JcZ4boIGD5/bGMwcnqr3s9NWMGeuzR8DN4f7eW6
EsUWteT7x7s+Nj0CTv1qkTlz5katG1sCHvBvzY2jACrXdzfbf9RLnkN/VXi2BZTW/LRIxB46R2bi
EAwI3kGT+6SKFmeGiTjh421elFsZBepaeT2ruubKlQY+d2eXmb2yacVv8w5cWwpn/wc2ZVHreLML
4B/pLnV6+xzIpL8E04GOMWQCJvD0cotrH40BXpJ6VcSA0hD4D7tgIrcl1h0kPtY3v6Txde9OcW66
TIekI1zxeU/X+badl4mFvqMU0yZM0n5nR/brKIs3Lo5/7g9HjPdR0Q1LASzoENj+sPcdCDT4uadv
aumvgzYbBrSHmYFKFVvg54bkoBVVxPrEHkBLN1RTxYMRh9FFTNjjmxChVWzVWzGM+iHMqrdSWqeO
VeFVU8PRn9SrUuOxtgfBU9kTS9lVRLaaAsEDjUPGliP5uQSeN/1fEIXcH98sVPMF8etd5ho2hQEn
Utpsez7VqDZBdngmRzz2CmY3yix3DRj+fqx6wLhhGp5HkpPPOYnN/7zIoO7BnpbVYgALhTOBaNMQ
pIJzMS2rfuE37fYVojCYRryNLInZcPIARR7aQADfJ6Z7bce58ziBhy2B4z3oKSk3g69VZ1sz3mq/
lfctgTJ3lVenF+8mkSK/UMkXa9s0DRwsU7tsWm53RM2ktQYZXhbvkQyC/hwV+bhJtZcq7YpdAOV9
kViNTW1VqkWZuy1IUc2+JaTqBlFLOD3j9m8WLftrmc0QzZnPJteDgxv014f0IO26HJCNoQsGOQyC
Y0abanv6H9pVgLFY6aEjFnEugLLXOKRY1prDR1ZJAyl04494cpUjcILqVbgdY1DvczNCm9roak3X
VAMnrRldxFpk/28uZpTa2TGT3YFMrOafqExkw5RaGkmDBbX04f9eRivviQG9KUYBd1aW9W9tzKSu
cvCktH3kPrUxe1EsPG9OBKWJjLl3Ri30H6wuva96MNPkb2BsRzQUg+Q7wBSvFikypI1meQCxusCj
D+yeBnT7ceK0K71W1ioxXSzXZZiv2UaaJ0jfrApUb03EVHGsHibws0TeAnP4ZqWw/mOlYJBs2oin
LDp9n0csrpb7aDlYDt3ZVDlaMQ41ZXZnKxq6VeeM5g3tESSClbJxzYGCKVVfHbSSkAeNrwtUkzFt
/RG3yZQAR257otMcY2WKARQn+bJ4jj39yN+bLcO6bNbFaIY3B0qIrKf40pgshSibgweCHqBIoopu
CgdmxAQVFUzqd72urz3EuYck+ceVLJCfK8SkJQwxw9eA4thLb7bb/Iwz13mrZv1ImHjOPiuj2e2Z
7LjMIFsi9d7Xrmr2jnU3NAqNtaVC0nGUs/r9KmN/fSzxFPf4cDyVoKbKTxsQ+vZwjMidWlR9vAk7
nF5Nqw33kgjlg9bB2IP8d//xR4FTQhWNbPKN0obKIgpOWmkbZHun1kUPzMsADoGYlehquOLvEmkV
7OPUXicM8O4MZtt3NQ+vfVU6kGhj/1QlrXFnTZp36XSjOA0Y9RfhlE3vNFX3JNalz2av6duWQL87
383eCesdbtb84iT2D2ifIREb/XOih3+gSc0vkjQAIg8ZDaX+kgQvUpHKBi1l7j7VpDjsyT+oV6Ft
FNu872o0pW5wKqLWv0sbfZOWxbx/VuoHk9DoDGVsV8Y2ErbgohnBN1t+2gxf1nbPsB0pOBOIeuzP
Vz83Yc8zGnBPM9bdFgcU+7E6HLVTDU8qiMyTm3j5McMI4BJCshKTNu6coQCrLqJe3ulsZk1xVV0P
0LmqrO0wLTGJQaXLO3ttEOX3p1UZ7yzYA1U85pCpDNBourUJI0mVD32y9CYwQ4OurKfcxvEUKk//
0+rJ7gbyv/CUTsPARuRkMAFY2LORIAOptnFbka1SE3dA2VXGpqkyrOfDUN43nD76gbibAjgi5G9s
jclnXJxMRDTmAkJUC13+yNh9zo3pbw0yV/wPDs4N3W+WlvL+qDyqubisxa33mQlX1lEPwPjdqW6+
IyKIQkkIFGWK9JHdKLInvyv8U0HWEMLZn3aW2CCvpbz3sCgyOZ5gfY/bQiqdzisRxIxx4dUo9CWn
dPZzAA507sj2prWrYm9TMKdF9Cln04y5iNxYYKPV4XnBlsJlWEerBs7jlTFQv86ImdonMHQz1HIQ
S3mxQx30r8482mhaZlRY3J9dlb+OrW+cMOxGDC8btclYxRc2fcQLea9oNAuT/1lt7iUsfRavNgZW
HqezTQl5C6AeOI5TsoxSI9+rKYGW2ejVuitHuRmwQGxEZkRnM6+2XGze0ZpfojmifRBcClaaj/uo
lt1jrm1tHV/BACLzkQnJT0fR8xJqqxQVT///XhrdeP398vIfBZhn8o+cn7o6qv5PVa+e1GbcdDbb
ysw6kT4OK6RNHWJYBpJTG8KwZKyGZ8R2j2TJAk0e0fBoVfV3QZ11EwTNLKcGypaU+VMUWHtEGeVP
AC5E8WKhlf5za8Jvn3ddohTfVAwf87dfCzDmIQwDac4J9sfOp88e+8NsEyibRcYMdu1qXDRlPYtk
qBSWKmbpNigl5qDi7j7uhpGivQmxteUeeigbJwkPIEX+4TInkIWZv5NieER2H80/aUGvsfIY6dYs
zfRU5QMs885B5jSMjLCz+99/EcZ/lOaeQ0uZ0pzt79exGqpbadCN5ZsIo/HkWqOx80OGwHgLwsXg
ufmuzkV9o9miQwOBQ4g5dtehWDlno7FXXuLcrK6KzwNzwwUxIROzpiR0qVUIXp1ZQbX3rpL2Pgy7
6YwmfHq0U7ZXrk0cNP/nix6H1oHsFeuQwIC6axH5YeHhre2Xf4E1yQ92VtmrUIvUZgqLvx0s2Nda
P9c6xMWqzDFHDcHRH83sGk81KzyiKKSwmAJcw/zJhnk9aZr9JofnXuXDVlaNu7Y0O4YM0W1yPW62
kZmQ5Nc3q1YAwmGqmV2Ig7QwvTnQRHHjwaHqabFCb6q2QG7UynQblOAIF3dNaOJBRHtQIAclISrq
rvnkWrDtA43K0ciWVuUZD85SV934YMw/V13eogApjmU2pTwlkYEQ0JnsiT7JH4YKOABxV+jJtGwO
sBAr4km6l3w2NDGAOCToyFdeDQWo0AR72eLPkEH0mZCt8Zji2V9kUT4Dyr16NRHLt6S1aB5o/F0n
POgbZEQDRgiDVCRrGt6hxd91vUQcMIYaGRg9Ew0tVGACnfhJNEA9f3+1fVWrOmgT2AM6usmW13U/
3zpRVaSVCR1KmHW363P4FIP1UsFEX6ZJHlQb7In9ZvSqdGs4ycj4pktfjRl11ZqYJ4uBDnACIuGu
kACi+7zP3hO0jzrqpT+CWh5ShId/ay7knrgEfYVbikXx0JTBSAjwgCyWdXYJWEBtmyJ6khjY3xB3
DXeM5uSZPG/zJpPy6mRn+CLTXmd0jBJk/jGs2mkvUt+G66LTopIxyV0NTXmP/usGFFS5yTOb4G27
Glh5U/3SVM1ESI/v/bDk7MycJIh7skAmLvq92/vWvsDGld/ppDV9U7x5X3pZnGaaCkztEJnMg9Rf
9zQh+LNYOTywC1U80S/O1prTNStJ14smS94fjZYExKLoXpVed0yqh+n48RIWIZas8NaZ18G8NvX8
quprF1x148LhEVRlXPpzJfZNcHGMs2ecA0yX18aGGcEiFkIkkHDUqhkfsPc2dviuhRr8JiA4K9nW
9d8YDA9+5mHjCROb9romrvzX712lkE7nZb+MK6ZY82Eb91b4INr5MD8ORz4k2SNHNz5G2WOg/e8x
1U++/9iIp6F+qsRTnj5zFOIpG5854vS51vA2QCJ7ybVnDogad1qddT0RSTAMPUgPNy8sNkRZeT+y
DHUjxrZXW6ThGmtO+6i+bfuY+pd9p8MmA8EsalnTRFfxqVlmSJMmRIK23bARSO5JBcdLB1Gyzw6D
t7c4SeLAawuaOjr6mMvImWqOjXYknUseiBusy1Mzzcfgnez8TI+dQ7hnPz93OVLDi+tiJLpwTBhF
vUvpXariWlNWT9fh45imq+vPR1ndfJ+vAR7freVn4xYwl1ilnJNHG44LVLfssWkzsTOT4KjhrYK8
bFe7oHTCS1AkaOClsSnMnUZDbq/PsLu91u0dUud9WIlc8/MREk7i7f30wOGmhwQlNyER4mBXhIsf
A/9Y6vNhEU6Rn4z8BAprhGSFoTI9cwDTNdOzss/NprcOXnKp7PPYXZzkUtqXvrvkBE7alyS9ckTp
Ne6vhTMfYX/NnGviXNvsxmEPtzq7iWE+yLdrzZU53FLvpg83u7iPvVtrdObBI64jURY91lmCympD
OJ4Ldj/R4o5YJMmC5OjBBqJLcjM1FBmBqvsNDgvySu9lfm99HEZ+z+E7kMvuXefGVYbSDzOpcG4i
uaX9fOjJ/x65vP5zpPLqRaTMXJ2P17C9WNFVay7CIhHs4jSXLLok7TmJLlF75ghadsdnJU6tOvFa
qlOTzAeGHARUdn8UH0cKk8w70B7kSOpDVB/C6MCQOO/3fb5P+71HNFD8jSz8q0oGPRSqAYPmH1tJ
77M/IQtgh9WhQNZphsVDWCTuqmv1fjVg4ngYR1Wf/cbj10nlAxN0YshmzV/dK0XwhCAYnp6KgeLi
8PFHHy8EAFknYR2iUXqkwDvIxaFekGDXTbfQc5uzptS6MhBphyNsxBRyDACRYvwRNvXCNhL3Ja4Z
YHBnRusPI9L8504Gin5sXXvLpjf657/XKaxDu9kHKC/XCeDiO+GU3eXjJcemd4k6EWxas7HvxuJ1
otI811aVXjGA4YFJ/rBFlb6ooal3TfaN8OFr/TwP2dGI2RZqZos5zacVviHzF7F3sZCTfIyT2EMw
NK3FjEOLerau+ggWZqor/E/5Ocy7hj08OScjKVxDNjyYtnxypUxu2N0iyQbXStRKlErCOobrNQAo
vqDLI7W4+ObZZMzr2i/VM58cMbiBioSBx5ctrksnuFDZAOVHhWrTTjVPydp8SrGvrITAxpFkpX0l
owV4shc8S9ToYDjobTpd1tLo6Qj8nWO1HRMfV5vU+2pOEvh9nWJ+fYAyAqItA+ABl4H7eRgUO9PI
jgLYUTuCEC5sDC4ycIOt0uHmwKVxzqOiC0eNvOr1PAZdUoyLZGZLwybRSCp8lVVWb3pDCWgzHXkL
fXaMPdTp5ui/Aa65tMX03fzlq0yHU0vjDN0gkwR00J8UA8yWgqmprWwR67WPFw18oCvJRWislPg9
eJsLBq/9TraHvIHmZlfjRlYCHWjmjMfc1bY1In4sN4qY5Z7n4u9P6lcBCx+PwkQgoUZB/WUIMGGH
JmASbluo/PIJ+DfRWn0d0zLw+5VoLOTIbP1Ovk2kISaxs9kxWYwbk/GiO/7QIwXs0aenVwib8S6o
jK0nXbqdg/nNDu9rE5JP6s2qCx7bHyLMT3dXRurVUMP3DMd5ia1QIHsNyjwnkTXONFGnd64zZeva
aE3kaARI4anCw9/BIp3Mef1GpjAPn4xlW3b43kIiWWtvdE6GMOcxjAtCRHUoFMLM0FcZspxzkBG4
nehyhL6j3f0PYee15La1bdEvQhVyeG0iMXVQqxX8grJlGznHja+/Y0M65x5JLqtqGsWmZLtJgsDe
a801Jpss9wMlHFrUWqK92mZh+IugzaUruUcUhtWETsYW5Rcf0T+c9waWf+yGNKxNdoXfv3C17qic
4qM7UcdernNbuERdThRe1Yc6N74UmIVDxpKZ71kCK+HVuhX4rH//Jex/uEIYXNRYAeEi+tnoVGHj
ciutlkCNLFR1Qmsg1MeTNcjUlC69wPakJM0Wk7oh2X6MhIY4aYo3siC+ZMQN/wlp4jISP3IbVbiT
KztcKsJQT/XJ/KMlc+UFU1//JAsnD3yR1OuWYlcSQ72+gtXG4T35XD+7oDMpe2WjuDHN3D166UyQ
Ys1su5DlkqmbyZSAklxWTD5kPXMb8JrPrjupz0ZleO+VviseDIzvTEkXyXvHofEyGl57Pv7UVKci
mJOHYmowbTkJ6YkMhsdcG4s4JU/ETzbDedoz5ZaqXf/BYVxGqzNVJsxQo8u1d3hj7qsKaVGodR9j
JPHe2b0tsOeSWPfvHwgDHz9fsy16NTAhqHw45o9lami080zBqQN9hhllT727a+L/Ox515vxiGyxb
paoFe+CZjEG0TVJzdd6n8+LFmxdz7kyhTqT4JLUakZdEwpBi7QQzlbwGti2M03Sk7Wm4OOAuaC+C
gjNZb5+37vpVano1jIt1qCTkbrngSkR5cjY0KUs7E8ojJsbcYumu1WKUTHE6x25CcZhQ+Ggzot0g
hCmyx8gcI0IbWyciQXHHCsNGPo+Zd7W2OP/SLAAfSVE6oyk7J9Z5385DfnEtEKQXu7+Y/WXZL2wP
a1eqRPM1q6456UrzdU1vlXFFGGW/qt9vRifV7rd6vznQWcgFhUpS3xF4kgIa3i8+wmM98MNd18Wh
yZ2XC5vsH37/xW7GousEFFocm+P25AF/eey1S4brjNEwJqoKWikvVMoZXmvdv8fFCMsZ3HmW5OWN
udP2UtgVOV3plL8WyZ9m1td36qn1/XikVJW4prrDjTwpL3abf1aY3Xm1yQHzM2dS3+3CMvyeTJa4
Z0Xx0t2YXmwesC9+ZFauf25bp38Wo9fHWU5F2KnW/jlNzRdVgPI2PZkY6s42wW3jl6Lo9qcpV9Rn
DBDZg+N15mcG2Sq/ayrcQjX7qT3fN9en9mE+TLxYUFsQCkszdprpTQdbe2cO27kXzuSAiDHtsB48
OA4YEOHtWb8XNkOmOiMGvkEa+cPh3NAY631gyz69EEn+N4Ha3nNRDzgWZbG6ZeSO0dPGwmQOLHpc
9CY2XyqVvGtGLxslIip3PNlT6cAk9EYQDfAWxlw3QoYg4ZYtzO6WxtI+a7XyYdrt+kvudl9w+0IP
0xPekl8tHdWfmgzMmNL25lZjuYw1HCbI/3G6ANBSzLrWiN4hg0+N0oL4uljjItLHGC7G/DyRIAQE
KD+7QioR5845M8TuFhdGrbfxso+XJrmM2gUge99cl/U6NuxamYX0q+K2r1cmfVFHwllxW/SbO0r1
6X3Xb6jr73MqNWBYP7T0XMykxCFDQubvTnLXj6OXEJl0r7tHoFuK96CBP+keC+WOxu4x1/AjPq7d
Y6fc0XBoUu5oYetmEywUjPydQ6t2R4I4v+yOedPM7nZ2NwZ5rMxbchzpcSBPgyszdPaLQ073Z+EU
6qn3xvalJviL8GlRvBLxqT8A4tOfd6v72BlwvK4NtczuNqc3r7s5PNhvFiZj78aXXnFv3iG9vquH
tlV+45dValrZr0mN9n0rH/l+yXAg+17b96l8LFawlaQJ35vyMbfvqQ1WReoF66Jr3e1DSvEo8y7X
k7bcdeu+L/ftkLDuhsMt+z5X37Q5N9RXd3IYJueGRVrHJd1KZe1NJFe0JtdKk0qGqztcnZxAWmgI
F4NNI3vFQ3V72YH+K+eSeWPjbM1nAo/yj/hU0LEEjXeuuUz5zXEHIZS7tRGZRoRt6Ve3KLnh+f4C
Z6gatzmHqQfW7D9a1Dd1X6xCn9nJ2Y7iM7Z9prCp3gpiqQ5lcA0IamNQS87gSZEwk9ZSWxLtCbEA
UWtE2SrFkLXCnHUelZDUVCl7CocmFH1okHzr20ZoGiEkrq8aK5BDZD7DJ4tIYXfsqM9jC9tOFxNF
3AB3tPBvxXmGKVMq674JCx3CRz5ZZzu7MIfXmIUXrrsCRFbvYVM02hl12hnidTmd8+mcenFGRC8v
B1cu2Jcp7rRYcEet4jWJkEiiijubEaW8kFYqySKQcGhUQ2sKyTiBgpcTDB0iixfCyzJCxua+ah4j
tHMv5BXtGj0Jd/Xew6DO3F/uWVjQ/cMHx1rTMtltObgkf/Bf9Jq9mAoBdMTAUIE+CVglZGmDBU19
CA/I6P0UT6fm5yvNTJ/YgZRLaQo/M5jrYAUsPQaiDqhvIs0MtjEwTCnrkMPCzAxKJagPtUTzAjI7
ROrVzLVBCRyI2gp8poBkPDRYwWSxDA8WS2rjx4n8AQoXwUp7A/M0YGh2q02QYeMDO0fSLYnGho9Y
p6Nt/KYl9xEUN8886d6pV+nhAIE+abCjDqUQ3VMp+kFK57ulP6lSw6FOIRXQT8qgIYO2ZMRNau+D
lQIK23QSKNaAPBuKWEi4AVDajiehCrvBeEij/5FjIAmk/8ENEBUYlB9K3YAZe2QcIi0c9+AEcSqA
X0oyItKLYMEEUwSiCDySZj2/xfIk/Nr0obAYAmuPX7V+Tm5f4RcJSwZyeE81pB2Z6nICVF8JxoNP
jFknsUuIBEGGfK6pv1e+2ftgwnHsFrDeNR+AEZBZHS6c45tpQDIL2g/RnRFj0Hwo8Z2P1AkCYmzp
uxkiYMNU8QkK3qIgtcjSkWLGXY6585HxcVtS/aFmD0YLbHkwW8E4SU07maEBFFbtkKDbxmRvHkyu
n+cBWJ7UkNJIF9z8daRl5U+NvzQMVfiYQqDMuibOxNOgyqP0fwl5bBx8ECQa+x7L9ZJoUb9YpEbV
7wlVs6RahT/itPSdMkCCD3SVxxXpwbAG83Hc+Bx1fhMIj/xWUsMhylc5HzpFLDcAsoQK/iYoLcLW
89DWAlMLPCfQlsAB87YEqsYKiinWYO2k5kN7EbieD1ISC3Rj+pXpm8In2Xya/IEAaNZvfK58uglT
ZiftTPWDYeJZPXnLL6oDhwXwhwu46WH9sS1mq6lo6d+vUDvRVTX4XFxqic4Ur6lmr8yGZ6/JYATL
utYxGQcZhjNXDRg8YXkyasYnxXlJsWEkCauvythfaA62katW5xXrXFQuKctUSGJY07On/z9UzEOc
HOeT53wq50/1zH/m055+6udPWvrJOEQGGPjTg4D6Uak+2uaHef9oDB9cUyoxPzg8Tt5QJt68S5W9
FOJtrN4q8QbE1jHfo3GkcfA+S98X6Xt3f2UI0GpenUOu8y5bpYr1nWG+jOU7y3xpDdJxAB13bU3m
cm67r6VQiMpok78KO2/eyD2MB/x7z1hUsEbNU3GqmGN+9++30n+o2GK8oo3uMfxqUvv6oYqkLiNg
zURWvBrnyewY5ToOoiJvpq2w+rQrBudN6B/UziZRc7K0a98XnwePCzQhL4a/skJSNdCSI6lNJMuU
xScB+MV3SSg7Vzk+FWjmg25ooZXAOC9amR7Y1urLXO0sxbzyWlub+nI8NfLjgwNzklTXzKOZ4JJr
ouDoctzcfRXbZj1M7IKrpPhAwrp1JTTsfw+55jcyzH3vtYdFX1mHknDLoER6GSbFfe/O5KZWy8A1
BGqaD1Y2tsaufhtwd//iBHd+LmvQM2GalxY8rgHact+f4JutJ6U67Jzgvct9Tpo0W2cUZwI/0ead
a+28e6xPpFi3fFUK9ddj1kmKpQti3ZJU8si6BZmuPz+yeFGWbysXXIC5E7JyQSa5OMfKhcVLUcr1
C+uWbPu2blmSkHXLdOjruoWlS8sGOI/nLTY6uWhBlRUXqDunx9IlSb8tWuT8GwTWvBEhrEFoTU52
Ow6tggE2CfoZe50rlKcZENj9389S5+eShEEtUZoEGZDyGJP5/t0sidaeQEN2ZGKBIKkoqd5GrLs3
4T4vOAJB3XXiUz7sGHedJUoJY4Hc7O7X4zAPFW2QolxPPXy2eHDzlTkhfGZjpZu/T7p26oB++ube
zpFDi4emJ8OMfB/+zCqJxfrvU8fzwzAkpxZwcnD8AUGFf2+6IEykyMPRa2Duz+R7uARWXxs+NmaT
BU79Tx5A5lNdbB+8tPjSjlYR7IVIXudVJ0Ej3+k2WKt7SaG80IK2nxcdC0xZqM2b3ijmdV5kHu/Q
NG8qVtC7+8UeqY+1vVf+Rmbx78ks6i/blNwW6vBvA86Cg7jRNXi6FG93Yi/XsflO+ps26v2LNzbD
35baqw+liUOgtGCVY7Abg26qu/f//tFBT/p5yYflBM+tyifIFvSHz06lyKgQZt+dVk3vKEebFMoc
vX1iKGJug50WgOf3Nmu/gKX8QLL9oXojSzVgSBkNtOXvec/0YLiv4Yb1ypBa1tDzQrdkIChyvJBE
L7PEoRsZQ+QKqcqOikNrFs+HFIsVcoxoNBGvva6x1cbGoXGNMQUyULm3cbvGWxsv5G+v8piv8dTG
6RqbadxhHGwZuoyrlq9KBFhmPZRZkb5FWidgWEJzgpOOz32snix+vSEyAJoOkScifYhqO7JEVNpR
fmjJ4unQkMVuK9Vl8bLGTIFMK/UAZvL0NmaguFtj0UpRWKmYL26lCv4KLyKNlSU20thbYi2NwX5t
mN/SeEnlg9SKUGJK7VgB+wgKjQU03m+ZYi+iqojA3aPSJdBZShBk1ITrHK5ZOGfsJX7RFvoZEUJZ
0eber9qeo+nej6StqnKqZul1QM0TNmy1LgkRKOrpVaN/1UCljUkHcF9tp1Aw3uz5Kz0GkiTWvI4t
rKWXosd+U+pE1wzUb3+DEHgdbUAm2UTqmXB27SlLP3tkCoGFFI+dWKYb5Z30nu3cjrrWyz6p68oH
lBFK2U/adEo0MHeLCvEB6qX95GK9vvTjRF3MW8q31K2+yH8WKmknukjOE2Zj4p4adsyz6oGKXcyL
bnVE51JY6mp1vKr275oEXleTS0xGyoVgzwSxMSI1PqeW8ifDBtMfdEqf11r5khXW/q4t+XfNuSuf
Aa8qv5rT/bnUD0fB43ZEfxZLztED+Z8qkEM8SuXOKm9naS/xbInsMuGzAgWYv1rQZ9VMhP3g7R/b
NO+o8gB2IEp5wRqel+QXYS3qDduIcQmJD202wuC1IGQtVsJKPlvuVqmQLjcZyS/KVz+P6ILONUwm
tdjvQ7k//Gz/83tnfJgdEyIY1EwHtJ5IzdNW0+1UjL6/gAmE7bIV5yK3l3dYubxIa9+oB5ovpEAq
v+Da/Dzgh23bw7ytM0zEbf1HAJdWbrtZrqUC45B5jCrr2rvd5V/wA7ihVRkNIdlQanNv6uOiIskU
AHgd5YJ5jAoAtexJF4bM8p5LAlec/QFiqw4TbbTPhW3lbL127/NUmS/u4HW/GIFhOffTVRjCHFdh
1QSOq/9UEp7SphqbzUhP656o/SmFr4lxVBG+q/Yac5oz8M1WWiFWU6fkw2E22HdmNnHLxx+0Fs69
vAYnQbRgqC2OfdkXowen1Xp+0dQN5NaUAoMcZzPkAUPZ+DTn+5/kmFhhPzrT1Vgplh+PZm391K7j
FNkTmU+tXXzEIivOc0vgeNdhTIXdeO3bJblO5gIAJCnW0CZ3mlJ/5YF2pV73cDxs1Hq8qE6IZbp2
X9vW29oo7RQ1oIdhkYHUWTcCixtaoyW1kBHE8/GcEEXnMy6U+bvEEG+tzZQFvbDAzQbtsXATwKzC
Ju0oM7LnHuT2KR0WkjhwVz8fz8166z0xnquM/3mioGaABcEhEMOdyJFlr5u4XGk1Xqc/U66HDMvB
7soHlrSkuuxbUBRO96LWJDKrKgGKRTtyZ5vHx4GJ7mtmaP0z3HKi7zaCzCtPCadJm2Mzaaf3mkEa
4NK6TNdYf+UNtZRqB/k+5OUWr57qPDDBafiNWChhWdoC/xOGvmFIBO8UpcbUkv0AP96pSDjlInbZ
MOtY6W6+1onBfrygzVXZmPhLhag/SY0k7Y6kvFnXYWt6rE3ssfhkr6vjbzpF5JmuPthQbpOlo74f
3SF9bgxF/2B6v5uWXb/V8KjTPDHi0hyzywry6nI8ohL/7VFX9x5X36X/OhPj1EAd+qlzz123r0Ez
MiI46dNyhb8wX2fAL9caKDnZMLsXESXyAPev+K1iliRcvEmc95LVFQS4j0zb3eusYKY2WQw6iWMC
ZsgU5YWUEBXaMvRjwpiHP1SPxuco3EeRF5h06mZ6dFmQHD/1ot59twcrZVfKRJNOM5k9sSYNR6O5
PGQDRm4FLsmUiveOipOC+bLnyWOS1bZ3AoHssaWrzfapZfu5GO16AdO3Xtjxfnukz9t6aTxOYvau
3HB5tS/L1O0v7qx9UczRvGCtFi9fn69GhuNb73b8dDwvqDe5+USMibnjw2K/O3mVeM4Zh7loOvdx
YTMIwZ3txXMckOcaTffU6JNLmS5ENe7qToJBBaH3IZfP5sezGUE9lYZj65jodkhFiAS+V7owkFa+
HsZlDxslBWHWWiPGLJpwjKvhqjWUBFQRBWOVSxt90Y0o6G5xtghK3lO/1OPdU9kGtasae9PK69E/
7onJG2frk8SEO5e+Px8/zOrfwCussypmU4tTUy7/V43o8Up87kVWvylNGnIjdz8NjMX1Xb6ea4We
NTvKIu29K0NRxfJwPLUDDrgdhzn/rV9dCM29uWT+QRFfJ6xWIz3ARiZ5rQTVeHP37eDKH12PhJu+
NNdo3vb+OvXtn7MkrnJmNsFIKGVgy+mcdXCJo6n7p4P6TV9Hj5a8N7GWkLWdKlCrbezXD5PdaXhx
gKq7mZGeJwwGD/ShumeVyOi8GpZHVtJ/OcAD3/UG8eJALsdbSSbYBcLBK02KEbCXwzBsA7KrGBWA
vAYb4zqzm8jjfxjvOrlrJmlud68pcgpzmjzPVUM8YM1KaVxpVCmNlJHHft6vJUFjl530P2AkAv9h
QSdDPjoOWKxZ1Qpjp1LmfHSVvIkJErXurjJYd7PRjUvTLm+uNu1XxXIYtGUTd2LOaL86RwClu7dk
iNv6h66uP/Y25vNs0kvKpwlbsM7ETrplV6Mdh4s6Le3JBHDjw5AjhHRKqHlNLskppEOwdmlVUFC5
2jCBYvRYs/o+mKeKFPWZka7OShnqADY3AcTH7w3DiGqF47ebuBg1YW0JMTyPS7e0j4pZpo8ODWft
RMj5vCtdkFF1ChNvxGq6Lt25cOiHMj3jxBkwyYfF1DxCV4dvh5mcrwfsGgDurf20uekg7xTZFLd1
/cWU34WCIPqHqe2amETg8Sm1anKlWVnQQcnwd6TFH85m/sUch/l5Me2ZlAaRfejzc9LxaQjXETTV
qv3rQamTQTlZtXty+A6c07QriJXtZPpzCQ9vb4crpMpkt6pHfOGz5ZtGw0lxsh6Kcvvdy7OMiMox
e04poHu5Yl06a03eYci4aSNYXU1ZrBDS0va4SRC9EPvmuzOZy+6unhOnh7PubutJKc0mBDPV+8Jp
BTXcxLiXRX3W6llQ3Fz+8hQ2Y2ZXgM+VDgvMI+80I6XvWJjJpU0ZRgK6E2wF8z3lTBCaZqb5K8x3
mkly2qHJxuQV280falk4f1hpAzQ4Jbp48cj1k6kmpru4Nx3yp99vxK1tmfpbN3ntn+Ngkt7uZJ+q
ZJmDxGZSsrKMk47Dgw+Y4Iu6VhgK+u+hI4PuWnSWSqG+sAMrNb7sttm9mptpnDWDFK6WUJGIiVb3
OueKw0mtv9s07LBt7uCwZbInZr2ZPpRjIeJf7JZ/7tYSQKo6YBh09ss/eS9IobLdaSaVKcOq9ZgN
esxbqvoq7Ek3b2mMzFcDct+Jf5fkVI/xAaA8DXGugAw0ce+L4jdCUedTv3iv7aj/pjIP/ot18OEe
+L5267EQhpNnGwY1mR/tcjvglMTBfnZilUyBX6kebavhZEswZrN3e9vMIruusLhim7N+ueo6MZCY
aDxrG5+A4AWCcsHJWNjL7wzgBhm1XL+sSM7LSQ8C5JjVfqe9S7eIyBQVFj2L/rpuiT/KN5NvSvEn
DDTYCsb6AEwyD9TJ/NP1EjCti6zj9wVtDF3H6L3C/ajsW1ZqDOR4zG73TkahvhMnnN97vDMBQZEh
byO4NkXk2sx4iVGPGDQQgdZFek4DzMmaT5lX0Tu2OAOBbsPNCuyxf9OS7UvVCTXGKmBczASm+Soa
KLYrkAMG1V7//czQf17A8xvaXHANG1Mda/jvS2Cttk8ud42afRkUuMSpfoNqmzMZmPoNLQLLGHDx
G/3HeWk6Lgz7+Mh3zosyo6FLVFXpp3rztIcwGOwCfzTc2nNmZ06kAoN8rj3xppkMyVqpRlY982XZ
41z12WNX9c4vzCn2T71bl0IQw9dMs9uUSM0fWoBaU8F3L53m1G2a+Z70zd34O/es+rUwiK1ymry8
d7nyPLdfWHaWt+Oga2yjiRPXYnt1l+d++rvcGqaQRuu+bRr5ScyEJpTqB2FVZ2/VfUfmJYH5YfSN
eQWnzVW/MiaiknaQzSBdjwmiVNc+E6OmvqfOzHaCUeM/xPycuVxGtIpMpB26/GtRk+hC5Q9nRDX9
zSTIGo5LpwWdyPTHeiR+x1C/siWM3mVBvXJ3r508fw/pNGpb8TrW5W1SlvaS6fn2geDvgKkX561e
y8+KpTznY7q8P2byluRvsi7HX9RaNM36cevnqgwdOI4J1BKf80+9Fjc1U4UoxJM2BHCvHUPKO5TD
4qYvPEjVQyjMcFFC1Qw3JRR1tCuhQRDpRCailMPGoYxrSP04GoLdjcoyhplUlzGzvEjHojnEVBsJ
7M5GRnpiw4ndHe91bBdnx4lTVntOnBRnxYlR5sZ5eS7cmBv65lcuq4q4ceOOOGeVKm08qzHrQ75h
yBkhrMbeGDMrpIyx40VzFXtepBzS9ShLomWRYu5pPrRkEfL2ULdD3NJonEIgViINJxq5gN+CpRfk
hW6qBwl1esvSsr7tY+e3S9QfatoIwcvu+W/Z4XgcbWipe9iV8/aQ5RbRsq45/ilih8i4X3zlrZ/u
BjgzIVbY3BKofGvmD1Ss1kiFkgoP6GR/N9W7AeZQlXL6O+YYr78nqrTFgAxLtTvOmPJQtzyMY1gD
KxvIPb93w73HBFNdMLVl92m4L8Nd4IfJ7tsgjTEKTPTsnpm3eb4VmD2Z+Z1vgseVVAVIksUIEVDi
CnNMdN+kdkB7rlgBUbFIKyAS9eWrG5Blik1/4zAErvTnqjNGQI2UdGkIHGupuY4xBCqJdANOKwSv
qHMIvY0ahwtvrOZx1cfuFttbvFtSa3beOlqSZ307q4e8/uJYZ4djf7H6S+cyHYsT9FLixjtUzFdE
46LCX3BTpuuS3qb0ZndSQ3qDCNjtt+aQ697gDdlymSG11XfdvS34cur7VN+H+t5jyqnv7Xpv6nu5
BjlJMOs9X+9VTbrEPcPLR7DkcneXu1LdPVbHwIL5MuTmbWQ5cmur9b1r3LSMiY3bMN9SUx4nUuh5
XElpDr/2zXCuq7havNPiynQWptHlP05IbJAIPyRmSGyQhBfjh0yTM07Ir2bIle0X2Wn/MUPu/3FC
/q8Z8r9OyHGNjOqbGRInZA2P6nBCllRW+/86Ib+aIXFCakThdd/MkPY/mSGH/cLMMk5IpJBIYkg/
JE5I3FHF4YfEGtWn35khd1xT7s06lO8g3u6ae0Mzb7uI1D9G3nXecghL9TE8rmdMc/77d+ygFH23
mOEr5lBZ9KgzYnj9ETwH5ryeYMJ1p77OSqKEHP21qb3sIds650qES/GI+7oPxjLruPZsJCzqDC3P
MuQd+JX5hBXcICCyI8jIoJZHftoG62mrnhoPIwGkkzSkQmpxxrVVOFq29yQy8rCmNh0Yd+GKnHrk
WzP1bF4dZcNQQcbl3aPi3pUJRrg9XUJVAQqkLm3r27WSfdgdDyIhs6C/WNfRUfvpRkGqgOSXEQrO
AI8r//x/iq0YFIe+mEaCThb/qwR9Gdtv0mBni/IpZf8wBMkWKEMwMkov8DRLOWXoHaKIvMIyF+wD
wsQMaRU6SkjZCiUwAYgGbKjVRHkTNXMEWwwJLRroAGiRfqjwom2OKkYJtajxIpebzaHBi6w5StlM
exEoq1KPaj1iryv984HbMO8SAThAaRtlWcSarsgixq+rLOrtcOfaDxFhD/NJCi+/dqhPQ3YAqRpU
jBzTD1CDltneQwn9YRcaolRNPOEoxZ4BkbltKVTB2DnJI6BtRKwrar0ANjXsqaUIJ0TRkvTZLuyK
8D3IANLnDDZJeqh5oSiBdkVrGc1ltA3RcmgaqJBEwxCtQmoW0Xgcmd3QrKgYot2KahFtVlQK+SD/
j1LBcAfBbZHRS2l9JIpo7yNwHghQ8eKGaHIJWwuFFq504+ewbUNjDo1MCn5W7wSo0IIMdUEyB0or
VXwkIXbyMMJJDWQRTz6B2hAbxt7XFp+2O9ptKYjjKBmCAvAfsb8iIDINLUmwHZoGCJIh6I1tCD0z
JA1EMcPMkmKWJk3p3kZZE+VpVHCyHOrnqGkiwAnzoaGJmD9cWZtrkZgjT4u2JlK0aOc00CNzjsgN
dQ8Jnabpg9NEyDukkNHN/4Iz5FBjY78LO5skvBDb+WORhisrhDosppC6Ugft0g5yOyg5S2ap/BCD
QI7rc1Rox2MBYzssiB6W2hbfVKUq4sVtf4A4eYh8r3wIciNQ1oCkicoL5iJEY0HzWqpfQ0Un8zL0
9FD3QkcPVS/cOEm8cOE84ZQYoplzg7OFjDUuDxGQfNKHuFK2Q2Ra0SC+qRMRArW0WlHF6cOJI6Sy
Qwrbqj7ytkgnU7yPVLqBRST6aOEcKRgxj2aXAI6QK63LYJ0b2jODZmHTQmIk9URKzUL4mEiZA+wW
aRd47Ls5TQopYlawfyNllKJU8Isr9k8WQgztDMKZDhcpgy3ED86KQtSbMgim+EDCXhwgI7cuS8lZ
VzfCEmzfnvrydjyd0x7/+ggr6TY+MO/ybtfb+eSOrOitNf3Qj31yX3TyIytSZT+Zcgh9snNaCZZi
njLFwVziNsN546MWhgNhtBLvisG87luaPR6pVlY2p1Q3/AYW02VMM4rL4+Q+WLby2S31+Xn2iubV
qCTNff9Va/1ngIyrORKeTWOPzg6rxO8v2N6QpFWhOOR461kOQF7jFmska2Rb9lsufzqe0mFdQplC
pXnJsuuyXFrz4tZSxNfm+nmR0cBnZzrblZTjxc0cp3pMI6aE0WdJOSQPZ2eHDn537uxzaLASy0mb
l3L3i71fdvdC+Xmtrmiurst8VQ0pL731/c1Jb20vNXu3ur+NnlTV3PPtXjT3EZJyF6bbPVnvii1V
Vo/5oZSy1vKYlI9uOWSEmzsK7LFNBwlLcceHdad01yS9pplUZV7m5bIuF6e+eDVbrvPMTDJ80tw3
qrM7ndkf2h5xGVIt7JNeijqOa0nZvLzsrGxSrX3W8kttn2s6FIe26kro9sILdC/rfNVY3MyU3qQ6
Zod7Srs3c7+p/aUA1nOrG0A+N5Rtd5Q3d0Xm1P5il/APBgsXjhnkJO7YdKx+wmJrolmTriJ9nhoX
LsRFKVmk1OZTlqyKv7Sd8bqNSstwK3QFlkAfbHzTu5vvzwlIznctESJGSrB5pXdjROVwAkEJl3OF
tB9sTJY+zal+aSxnfE/9cno/Kly6jHF6tPeGK1aOoZhR0rh19vaj21dhMZt/TUP+obW99D1sxoHs
EVkrSibKJvlfbb0sfzT4FYUNuWNjRErCGajtpr32R1mNZ8vkojatev/cAeE77cugMMfT1w+5sjV+
aZnDe76mNuvu9UPrTG8ESNBe06kRU/pkzjHrbeBsxvS4W013ypvd+t1N2sfM+AA6w5OJnvOlr9IX
3V2dyNHZE86NYT2LWln9Qcs/ls3g3JmhxHo9MOHbKfgtnPYqoDcw3LCqH4ZMv4D+tskHrIEyiZbB
vi6zf9MVpoVSYTwJddGuc6Zuz8eh6Akq7Kh0Ba6ZEGhRgh6ch+aaCaG+jr32kfdnvYilpuGZW3jp
R+2Ge+J1s4UKNWIEG2u75oPGpQs73SCttHN9MVZAFumcD6/D34sA/uuCAXo+DopIk4txKtZ+P82J
uV8pkJkfO/vKCtj81E5JdxHW5mLsTPPfaOl8VLu6epyy7QkkZ8cldVUDnZIIKfBQJNRleHEpOb6k
CRW0pOwBkmTJnJ24S+pkPulr2zzWid0ywcEoY2e29ifqV39pitF82VpxIbQnBdNs3T2XqYp/vxn8
ww6Z0otkuKrg43TGB7+/Ak7Ooti1NRKbkAr9JZ/wySQ7g+UuAM9Pjap92Xe4Xp1SWAwaKeprweKx
AoMcEG6hMB/hRbmbpQDLXv6PsTNrblvJtvRfuXHeUY05gY5b9QCApEhqnmzpBSHLcmKe51/fH1TV
fS3qhNURJ1zh8gSCQObOvdf6Fv9pOapMQtAHGinH//mhW3+KSZqpPc73nRHGd1mpiWctxRRcKqRY
d2Pv3jAOeRsr50JaD272GM6PIntM5Lfo/b+6+2bYAKvX/9qR6OxdXn5Py+9q8jQnT4b2fZieuvf/
mumJ3SxjkRzb8lIMZXPXWu71n+8bkPNPtT5lPpJPPM8AEaFuf7xxY01crjVjuxxU5aqxo2E7q4u9
GyxtfHJgt5KJDV85HTQYo1MGoEHQA9WGQ59cN5UDj6chQlwzyw0kZahknQYvaAbiHsXRD8Np5XWV
SN2XiMyu2l6Q4ljAeG5UGIqWJc5t3ZierNGwoe7oXlVzPyKBVpzwyO5WCuXZBR1DxcHJNdHzjnBV
6y3EJesvNmxThfCkVGsvTbtjmzIq6sqyMc6sMNdumzy8W7rE+Nbr81muFOqr5vxwVAGm2FlmMq75
oSvr+TzPbEG2up7vE428rjmNH9ATRw+uvOniPOOERY63nia+PTXFldsjhi4IWPUHuwdTYdnjhRpP
+TlTdt/U8zeiPaf7No/rnZWyNTIvKs9MR5HXGu+hB2URXZiJRRu87NHoq+W1NMvnoYM4SVu/o8qL
6LT1bbtrVm9xEA2V3yvoVf0kK4h3gwffV/OzHY8l5gUaaROqboS07zXI+w+2pideOqKR/OpROX1S
wDhgHsNrw1yC9Mm1vfjbqZC/vK9Gt+l9057qszlUHs1h/BUtQDAJte8vUESUROztUtce/apHmPHn
C/hMP2AkQq3HJfCwstedHEslOZOtBubBN+IQb4K0Dp2oMQ52bQiIA8tBYdHMTyrK0pqVyxFjEPec
kSEi1cGoy2AgTBuNibNx+qe8w+eYoTYxKbNH+QoXM4eLOVe3/ZKf/fnKP7XvuGiWJEF5huJKnKrc
IhSZg4bz36dIRapmAxGK89DrHdXiiG38RK0wXyg9xur3f/d/vU7/W76V1/9uX7T/+m9+/lpWcxPL
qDv56b92b+XlS/7W/vf6p/7f7/r4Z/51X+JYzP/4Wy7i16Zsy1/d6e/68Pfyr//n6oKX7uXDTzZF
F3fzTf8GIfKt7bPu/Rr4HOvv/P/9xf96e/9b7ufq7Z9/vYLA7ta/TQKM/es/v7RGtmHe/+0LWv/+
//zieif++ZfflC9d/PbpT7y9tB1/2P2Hqduu5QKqMC2Ltutf/zW+vf+K8Q8T8RRfJYlIxHSuwVBF
2XTRP/8y7X9YhgPphKqLlDhr9VK3Zf/+S/o/4GnSSVHZ7Zx1mf3r/37yD9/g/3yj/0W4+XUJsKvl
ak7HPzR/LaDC/GMmwa+f9OSDFNOCgCKEl5dvygFaQeKU1bZc4pJ87JEgzqrK9xBObH+yEtKknLE6
LOFAwG4Xf3crFdOKTg8LwOxNGbnaV2zTT9fHE06KqfnuIbDRyX1cJYayR0uiAm0IZxxV87yjkT5T
iMnXNLR7v02KcJNqUG1D8nI2fRb9yHRMwUa9H2x3DMxcPyuT+Gawv1q+Tl9CqgOEj0xTeQ25uFOr
IPUfxDYFqviIIMwvOzPQp+hCU5MFZp/Yl30mOPBoi88d/rEsfbdxYH0yQYsJywCc7AisP5BsnjOE
s22XVX4ohy/kmdpqyP69C8lFWirNRx4k1LDu6UyMT8CGOjmh50pmjT3r/lG5HW3E0U5k0lkyfFqw
dndMmaIMep3R6MgkMXgxIoPW+WLB/QRtWa+GioFIFNci2pUn98OKL8oRRDLpKJ5Z/2DG+9OIhHHT
G9kVNzoLpG63u3CNMlIyp/SGGDaiqoSxt/RZkFUP8MijAzDhJeirwQycrwaI/w4DOblbZKVgBiCn
F6akpX+8vlCHS6sWtvRNU9K3KVFGLFGYkNumgBPCbVTsiQx5aHv5EFmUeAo5IRt051eNIszbflLk
vnbNiFuX/pxGzi0yDS/tRP2eyDwNrM5uuGq6W4JDFSg/C4FJnCtsPwXRibGGhIbQbypdrTkrnTAN
dCXhFNPPDJdbS72Zgjf6A/o2i9slyJM+3kyIj/ekczG3F6JlgjPstKwUwWIY2fU4FZqXEnGQ12K6
6IVyzapi7w2ROmdsvZUXYgtyLTpXxSzwxpNSvJ1nJuuGEx9Da9KOPPdnciAGnGmRgfEFhg5RG8jM
pRJu+6nSr+YEzWG2AFadosCQce1xMus2adufhX1egBNa2yJVeciFhZ5tUJrLit966I3ST2CcoIs3
030rGX5qdT+jQ8z9TDH0c3voArGmhWCrz7exCRdcSavmbODQ7Kbqo5apZcDwEdMjqfB8ar3ZF/bc
+nJ0D8DqafFyLDjoTvUDNih1pjm/OZnA1Eo9tZVm3AczJw7m/MVjZJXnKakwR9FnXwVCfBIa88yz
/IPQs9ZGCvT6j89UM/VJlNuqBFcDEGBozjOcCrveFAc24IXOaoJUfMx0DtQTfb9w+lmOIG3SYfyK
lvo+yT99vCFvQGSB6remBXy8FIfUBcKdIxy4DNBU9iwvz13sufRrRw3JOTToECnvth8XetlR+Igi
ywxGt4wCzU5DpA6LjkV1NPFrVtPlXD45WOAOebb2wHvxS6EmgjLa0ZytkJGVyX29YAAdR6pTgXNS
nWv6dmM0BFZCFq2NhE0Zmy8UybyTfIyTj2kJ1zJQUtOPAr3y8WMWZdQ7qVIpnjF+s6nfd0ZvOJ7t
LBdiymC7MjUC//C0qurOhGAl1kh/CZjXRJuRF+Ep0azXPswhpSmTN8+Keuj6LD5b5iK64uvy27Zv
zsY8w6FajuUjX/krMrGWOWGCVT6coQFSQKacr6N24MAT099TjrU5lU8/MeXxrg7yuGSWfJwm58bi
l6FxZt8dEd3EupJhRygbT0bZr9lJZwx6Bt2Qar6wGXg3C4aDKNMCpwFH0TRe25lMyWnJbRBWeWE9
+ZKuwKFOMH0mS/VUduCCaVMw/Ujx6pKLgNNkGn5oU4y6dbnjn0oP5VxnGzAEqwvLsgilSnpQuVV0
MLHDY6R1WmR+9nk1SP1CnZt5n4DWSobhNdEKeWDXwBrL6kUw9kjhYKGlUY34bKz19uj09b2omuY+
dAdaVKhYmHiqRSTOCLpBl7NMoxfL4ZBQOoey0w55Gw3AJRukg+La7Fa49FL3m1VW9TjqsQjszLyu
lBHkXq7rDyllRyDQYqU2xpiqx7vdmEgFTWNWvbCcqm0e44EOs97x0xoOfT2GT9nImIG5CHAPHExu
ucFuDkWUpkQnKkad07jvlDuFiL2rrll+ZNz1baa6V3FdaADoYjoB1avTj8oDRpKjviAVIrnoG8Tn
zrMZ34OHxrW/ijZ5sR+6Qrty1I7OTWhepBVjGOSi8dbt+FRysJlOs7eQAd6ic6iKXerQkdmQHBHi
Dx8QaNZExbCwg9ROXswKyWMzVXkw9rnmxVYtWDI57Y7RT9fO24epNG5LdjbCtR15nFROclpeT9eN
HMKDO920601zausbR+5v0mrT7cDfqDfiLQvVFhJjRx5603YXWtleT9pY+k66lDu9Wril9Mowtak+
H11unHFiepcq3FcJ0wVnG25NdXwz4M1GqaKCgItVT18QeJsiZI+LDryXx45wEYMawxsiCbhLjL8k
mTM5YYU7PRe5B2b8Damw7oViYcmfnBpcsCIPcnS8ktAMzA0kd+7nkco0kcTDm4ODB7qLGaXhmgTZ
IMgez3Ly1RTiTUStIKJZOtVfZNPcRXxgbq12OzS1uytkZHO459DkYECnsSN2dVP/SttoT2sC/2k5
3GouYBVFOPuU1I7roQhNz01gQUBrTLzQjoc3y7y0wuiqyKfu5bdTxH9q9Q+1+VpvnK5kDuWbRWGu
sjef1iOElxSz3imetFGdwTcjYsWtPLeMr3WmwA82n6sR9n2adGEQz46LFL5bfCeq4i+GI5+oa2xj
NiUZgSHgXj5HDAyNq5UsQ4o3tir5Q1NC3RtNltdo0VMDrzhoKotJdegyhRqK0tcFIH96fPBskYFV
SxLUzrhrNPw/mDhUXzWew4QAzj/fsU/EvfUy0bARxuJylvm021pk+MSjkStel/ew7nknfKkPEeeB
MdlEAZGbFyta+MrJXWWvgvPy5+pBN5vley71e2wGVBFN91YCa6HFq/VPDjxljwTn4ay23LtkrOb9
F5f8N+cIMr00Hd3aWheLky+5QdXWEa6ksBk3/T7uWwreRZ+Cpsf4miNfDkyzhjym2hgQ5EvHVCKv
2V5NxtiqLF/CBM+AYrQDVHtx9X4gs3kWESDaOhWXaXhKHm/11W8hWqUJuB0PqU0s1+AUF51ZN0hG
vnpc/vZ7sNX1M4F1gi95UvXkNvrl2MR+UqrOGFRTOJFbql8kUI827ija7aRSOgsdH55lE92TOagB
au2tIv5SySgjFP5urxhbsSNTpkf4Vr/IgWTtOiT+CkV/dI66+cefv4q/q9Wo1NBBwhmlHXTaELKt
qGmnGi+TWY2C5E9Skdy5uzDr81oXcxDNJqsdlrSglSg5tMjY8+YXXu3I7Is+6jtk8eTV52SpArWn
cwAA/uTYO2WFMqPGl77eZ+qOGBnHUxxkaCDrh6WGNjFzluw7PHWjM2m+WozVddxEDJsEkxMRWUHh
Zt2d2jqvbJvdfexO35YMp02hN8ldZNW3LbqZSoP0Usa8mJbebQgIaPcdRtQkDpeNIwhBTF0V9F2d
AnckJFdCiil7BP6NY2ZnACm9yh27lylCQx/X0rwslFTfj87yK0slbk+E3TZR4F5PLhSOzebSzsSm
cLvrNlYHhgxKBQugDw89w+2y6puDJIVwP5oDfeop17dRl4E3y4h9y8qjzKvXsWZNb9PSumknginV
3i/dKn0Q0t1nxnTf0Hw5n1wg5Joxv1R69dUJ1jiVPLK+wD2j64bLlAfkVKKcj1Vp6O2ieIgrmYVk
hddPWnvMh7TzRG0j7y2Vc1mZ3aYRTJLjYvyF/Rv5BqTMTF82uVSMYOmt8jga+qZlg2ffgdph5Rvd
Zo8NzSfRT1f0mDlEwUzedEZZAg3rePIJGdx0BWrmGsrFFkvdUk2+hr8kGNKquOjTsGIBVr5Y+T/F
+K0f2aVPihR2Dcc9bdOGDRrfWEWWJgamRTIxIetJ9VqV7U3DWQPAq1r63YpRG7CHbSYTe08Z2elF
SmVbshd4aZgUUGa08ABApoyHZ5kmwx2J7WcZ1nGvKI1LJSeSvMTpQMGNuyeZSqrAAcXIMJWLT3fE
3IxWEe3bVVhJPP03ZSjQ2I6PrdTrLwaf+iliAfLT2lnjlISAy2Vp/niAcNVQ6cseT6sLrtktzrqu
h5qNS9CjxXdt0R9/skJf7VRoIhiEyGUSKBo5SJY2T3a4rcqkOxsUOj4uTABPGpZyqKMoDJxkBond
6o8DN1HpCn2raAXVstL8mjLHeMJo/ecV7Z20+XEZMQ3bUQmYRhFN/+fkLOSKSkmTclQ87CG4hFOj
PWvy5paUE9jgVXzd5G+FUw37ZACb6CyFjauCV9BU5uxR6gmb0PJUa5F7HTGTPJJrawdjqg+MvQ1y
gaP4XgGguoWZHB7GFqsjZpHpeh6o08SMqCrt1XFHwLlGFxH8kBXVmzIP1euZcuJCR7qjjwtx17Gh
eyNsO1+vGu2qMyVcUyTPTt4/4DUImdJsSQO+kwZ2pBL70diEY1DQ59t0wHxDhGdeX0rpL6qzV5rs
3FUz3JkAjBklg7fCNEqZNKhfnTQ/tybNtXmqAbQkPfq9Sfz7AIMwKC0dZp6TrOnzYFbdEad7QnyA
kT6xLaSxK68aWT+61aiTfNMFsu+H+9EGOxxTX1hmoRzNMHosmsY9VJoyE9KTEBtom4ckT4AodNLa
UnW526yA9uMW41UqiDHpQhJC/vyg/M3WZ66DhPV5p4DS3h+k34YxTkSaXh1PIGMXSFOxRgEvq/Xh
tTARmTTmFLy7uBJ1UtyNQfoKogm+vfbOmFmRvriYtQ94+tQKnQeWnongGL92NX+7mHxuVL2peWpn
XOM3tRNtmeb5WdWSc6NImg0rU0HXLzuLRmYVRkFEFb/LlLccvOoXDehPOS2sBtSTNMhZ+AmkPsVM
9MoyYAWLqHfXM8PcJgl7qFRxsbI8F5iL4Bi6Hol5pCDqk+2D88aSuIZz2MVyp2rrCVeBdmIq/SGf
aKxaUdRu1UTLPXXCFFnVKque3b4ULQoyBUbPRsFYl6Qc2r+4r5+8Hu9MOxLnhUOzH43TSQfIZl6d
jz3NdAwvQLWyssTwET6SCA7xL8mvCQkBBFUirsSS5NMxmNH0JVgYosmBxVPE1+n0UyTBovX1s66j
EEukxh7VAuRCBeVR92269LZI74uV96uSTUqZQGTTrPXXb4ivyCgJ2+9ZFSGgG82cJ0vm+wFe8a1u
c2vcxJCXU9cMXjlZ3dk8Q6OhfcfCpdsP1sosBqCSMWG9CxUewmXNR2TZQ8DaV855US9PQ0qkQdhV
FwsmJWcdcotIu5tluWkwUNyJkFwlKpxGNQuEJtNwPjXCCsTCIXcyZzi4OudP2qvO0p4XEafSPlqg
rWXqk4IDwxuG+FwXjbqtLYsujLLHp52S2qLmO1SSd1FSXbsufFRbUVV/LCvhmyrgoYSujkQ4h/AM
5HjH+dwuen27iBQBqTLHAeoHms70Ka26KyHz0vo268W5jFv8Rkj1gZxNlMj60ufPyuqcLkxnH3Zl
su/in8wVYId25XhFLb6lte2Fem0+2yKnfZTm45a4HJ28kkbdKKZTXxcQhDaFbKxgiCqc8mynSFzU
pzadSq/O6ode7axjzOgiFxBc2ryG8k6fbLKm8ovTzyde1/pEmmLNcDEEqPRT9oHIHXtsZ94uoU2L
57Tw0JSmt47CTIygT4WXuHRcPM256VrcH4QZ3VeL4hxCC0p6WoMZqB313sTIHmShEW9Vqe5NQTdG
5MPPEdM9NFeAyrrRNHTOuj5wE78b3fk5Bm0Yaap+K1OVvkc5I7NVzZ3MhhwuZ+4eYxrIPtbpZVdn
4GCqafoliy650WoNQ32PFT8HdS6icG9OPBkq8CTm146fDQXD+AnRltAPojOVi4xuwpU0yTKxAaCk
Ui1+2EZD6xdtA4iP6rrD9errkRjO444xsjIoylk4dVggsF2VbnNh2ZXcaKIYNlUs75fFNG5r3MLs
2N3BjFrlaaon17dipJzNyD4CZBlwSFy4JJuJ9PscPYGyRDCKAsDWQjKvSVL1oq5JgpCc9+NkLTdk
4GnnBp3wP685f7vkQIelBiG+gVjudRP9bS1nfUyKVofIYpAr5hkG3RopY5cFhgEH4Ws82K14qqOE
HnF0jIdMuZrbyvDDElNnnln1mZZZYBhmREoDbRC9FNY1B6fFSwxr3I6kYvkkBlaBwaq5tZJjOr7p
E9wopVe/QuP/TWvZtHFQUhvCFTedd5LHbx+myZVpyJkG4YPJ4k3SJRex3X0rkvJ7Z4Yuezz5a3wL
UAvrJqbZx8u24Bf22ix8ng0lurFWDadQQJ+keXvUXVFeAYhH4qPvEfzPzwPYhI1iZS9SG5Byd0tK
rkiFi6WPAiWeOJQ2xdPQGT+IZWMb0hBRLvGaVS++K4QU7wv0fN5E3zoc0+LWGIgeyC0MVWFbcsZY
LDhyzbYGJOQX3WSc0VzHrLIQZ+L2TcAWuG9mgdq8zcbNn5+DT2YxDk2833R1sYvZgviej89BHNF+
bRPGpRY9DX8c24uktZ6kQgBdOqT3DFEO/za1KyuSNr7pNnE73pv99JzimN3kmvulJ/ZzmcElMbjl
OIfCEdnvx0uKBrzZxtBJ1IIRDr/hMaoYFDQjwV9prODlhBgtx5TQEXfEqq1EdEPdAaJkVnFho/1F
2fMOG/tY9liYXtfhPn02io2T3XkIFUvGaUbTRKPfywW3hBQU46OkdZp+h7m1Bg2hROHT9P6SREG+
OuDbhItOC8BF5Hq/krm1mToHOJQyl54SL7cTDc+bhnigJXU5g7L/1Tl8XRnmnCkbh9pDMegbL15c
YGYcilbb2hMnAj00NpGjBNhUbjq9ucnASF+M83j35wfDWD/Vp09Nz85ejTIWTsKP30Jnq2IeHM6X
FiPwuB5XpIqzd+2433ZuASOyIkBlxsBNW8xMAwXg0FURLbd9XzLhqap9mab3Hf7My0yaMA5obe3r
lCBI1wTjPSwUGL31rEVmMJAv+UjbPiQ01AKXrQHnNXvTJ1JhIHaSj2dM3wfKpy82ub9pnvLF2kyV
HVqe60ns40dknFHEJJYRQB6KZ1XQVZ/t8WpaGg4Ca6t8XuAdQKLxrJrtvlmqNyJVy3+/31BwNA/g
RMJl9v1msJe9kmysvoz9P38Rn+RQvKGYw0mS0tELGEzpP15l29QQJAZaTpk1PNCB2EUqouZUX4A0
ZF4qSXFV45gOI29iQXC718/TPTrxR20dDHP+2iklWsY0GSd/TM0uKMZk2vTiJimF2GWO3kPSV76z
oX2RDvQOa/r4CAnWlXWwua7MCB4+XrkqxYJulhd5JktgL1bqXQLmEY9LnPl2MxZX+YqVWHKTTEQc
CaNhbmzDRi5SHqBbfJlT/vlgyPUQVb7O08mCfmc4/rZN5HFmoSulQO1d+O45O/g2Hc0kQBoRLOmk
nSsRKoFREfcZtHfqEf05huC+ez8PvA+vcZFXEzzh9x7Qn7/nvznqobYjPWXVhJiMeU/E/ZpijnmB
ZNhzx1A7j9TJczNBUr10nkKaCTuOtCH5dHVDLUjQBD6eWj7MqnX/5+t4V1OcfGsOTXoUUHxu/ufk
eUOFnFhjyWZq9PVTuLjZ4rWkc81js5Afiq1GbzU6v5aTB/FA+hLpJeRm1xy1R9hKJLtqBhje7nbU
1pEPJ/RdFWIxWSoIiri4aXlYLuJBFH2SsddO1aCtJpT6MObZUj20WgADa6sJ0Fbkm74evymKQnMZ
oD5iSeO8cmR5VFsB+CNvl+2Su+6+yM27QU9v5rVy19aA9NShr2M4la+EPT3aorp3QkulB0QIdhK2
neeGlh3UCjb+vDWUwxAu+vbPd/JvVD4rQYyVRaxqMudUY4CSJIyjnOGMXRTF3nkMhT4dQKg1Le1S
2qxlYDaGHxvFQR1VUsjH8vpdb123UUhAXPqlsvLzC7AqX7E+UiOrLOknHbQSWodboYKEwH1Luojj
OcVPo1SIuiIvwCpcb8xG5biUkd80HXtNXJzH5Yzfg+rISYDVxv18RPPhQ8PZ9O10F08JIcJ6eJOX
yw73Mpbj9TTu5HFPxHzbIlpLv1gP3+NITp5PmiEkINLa4X19d3j+/haXsHNHFebRlAwMTtOAWczE
TAljltkwMhGIeL1MpoQAquvGk86gHbMmD3AJcBTWgQHROLmtYvunrItxzwFU3hiLtmnAxByTBheX
4HCJMiELj1OR49EcpuYsVezrhg0h7dOD1s36mV2SICGMrkULc1tA87yZQf75ZNqfGw6b9KyI6CFW
qsI3svLFdNU8MNuqvVnV/b6hD3JnRXYeqFn0lWXq3eH/8RbxwOkuIFoDzu6nRk0ST9qcNBWafXwc
+3e2Wqdp8VG1tHb28oqFj4JpPUvld8tsMw0cTWqNCcJ/3TXkck7okSzba0V1K4uWnOQmzjb10ky+
UbS+q784Q2Zi2BztgPSeX7SltL2aOT+MwtEPSA3UG4Jfa/zyxE03af/UV1NC5IFIMLFrhOS2a1Mh
ntAtZELH9QpSy+xIqW+PiLHysygd8mMY5/lxUGebRvsEp7rJ9dvB5l9M6G9dEfX5SHJ6uROyBbLu
zD9bc9n1OLDalkA32WiBYc4AZKGuBrbW2UCIuqe0W9kYAtOXDneO6fZR07vHCnNjldoehyXFS3zF
nQ5GbVc3RP4EuiMfF90i9JBOMDN+ZEkxgbCuncJdj0jazqiEjAQWmAmoWumP9KGR7Dn1WSWS5qCn
3+XyI2nWdnvZlFt3jQf+9w+uEXyx3qz76cnXTrGga2y51DPoUD/utwhk9LSGMeUj+CxxRdJAbrJ2
JybC1LDY49cSoXPbw8APu2S6ZHIN9FOnVrUuZGxO57zAbpDSWvSnpXxCZpeT8+G8fnGV6yJzcpUr
SoZ7hl8L9ePJPhcRJlq0PXe6AOoW2Mr0IGfUQHXvWJhIJezrmPkvro7cy2ggAgiobqcqVPyuYAT4
54tZ78jptaCt1ZHZWsSJnd4xuzYzcAu55GShrAEgGDOLL44P2ufhFG+hum6payMXB8bJqls7WbrC
PiPfWVTCeDhYkueAzPO8jgm5p28B1aqAu2aUlkTJbvNM0yRRB2xvcTb3gRZmv9yhDs9TiErnTUpt
nevZgfFzVnlRUelnnaHtXIq4zjN4ys/lbqDMObfn6WcVM5PqZA+mGMHwOojS6SSO8ysrd4wlqaL7
P9a111b16BXZ6B5V2bNy2tWww0bEaY8oNpxDS/84z21AWWUc9OGuDdP+fJ66eCuKdvTG0XgeTU4o
Wkc1VcQLXs3sxTbor7kNFxCbXeSH6XbMeNhM8q/39pyQg2A/wpdevCqvDvqC2LKuQ/ICZA9Vbvxh
1Kp2VmR4dZCnmRbR7FPWkQuBSIe1INxYlOnGlEcHyiQyo6L7aGkRESGaCjJXf2wFT1cU5iKIrQ5b
oKLeWhmdyryRF13BmS2JOoxza7J05i43dUO25pLI86KZL+YCpUbfpdm2rLnwzArReyHrGlLnYihw
2TmzmW6alOliOaQsfXEZ3Ur7wAwSZEV8HCo3vhxyWvTKEN4pk5r75pRcDWie9uUaOSpSTg+1im3a
TE3tGAOF2dBHAE4m4RVCF+3cc14KGy4mSalwiI5iBUyPRePZelYfIqVSj3rt6J5pEJ9BQ82CFVFb
h4a1Szqmspt0S/I9jvlXr++nSA861DoxcqrGd80c/NRJNA1TMfZCRr5tmy/vTCKgCt8bIYw9R6zK
016x1M6HIUmNXciE0s9EoZxnc1sGdbrwdSWrLvYdQZgo86rt40yoC4IMZZoRa92eMyBOzkYEL5hL
oUKOBHf6plO8thWiQE6ITjco7LO2441VI0ADdpdRWrXYRpOjvYDeHlIE3dC31WetyzGxZiI/Mzv9
MhaxeqZPzeUYus2N4lrLDk5PAUYX0Fh3QY5Fv8LLVKuUhyh/Y3iYEqs5VQi51IS5d2VpkMT3wonC
g7myTSNSvbfsaOC8C0W/SpLauJrcBIN7d5k06uzF0B8uNdGUl4te/ZCFdTnRJUQENdX71KpvQGG9
qO007ySY7CTJeLUtULKZBhmFDc2rR9IeqpnDX+iicJT7xKJwLiYLdSICKHjnQcsnDAc6zHq7tu3q
NPUyFEpB6i7DWazJjIY35Dad9mNDsWRVve9KzHxzRwsccZW6WRpzZNBfWYg+rIGwJUhuTonY2JiK
bU7RQJNwDKzKpR5q7HA/MkqOas06Vhwej6BIJbJL0rntHAmIzDgMyOKLs7rhaJ8aEgImzuo3AGy8
9i1PdreVLThDSI8xja3Res1eA33XlNo3MiSHbd8K317m16hF0+So1bTOMNJNHHNWMXPxiIx58Y02
Zpd3+70xYlFUAMkbS/RDx4/qV7H2KoyBe6fIlzJMGbFVPONlRF5JqyybtGQk3kRK4Oql6iddDSo1
vKOC+1mE000UyoeqQCS+9NdsZGCKspt2HKYNAcManYNlkxjRNxtjjx8+0bBKobbUCHctmjoujz7j
qM4LSRpSZr4FOcH/m81yW2VaB/9c+UmKOLzJhUWDFHKK9AxNX8EcLlGVrdm2ZyCkV3L30HiVbd1Q
GnphjMe5ze9GUfQBfiIdBOXCsIyU43y8L0P3TYd9BtMuJCYxRL0GuPNVzJE3d3YCfjKmcDZh3hgA
wfLF+GFUQc9T6Q0qtwfJQF2jmGBaZnlxi+ekKu+mfNgoGQR6TYTgJaZ4vZfqS9WRadK3uvSUqDs6
9zEyMSJU0ZgR0UhCBtGq1WIQU15FFGEhTpbGwbtCGy8yzKc2r4JWq6e9xX3sNFJaprJNaL6qz3MG
HEPWi6fWMCtq667h4SCLBW4RgDQfh90G+Ra6QCY3BXPRTWKVKhpEC8yGuKxFcogLqePxT4lpT+Qz
mkZwPcqF4gAvNStuDtoZEjDQuKAEOPQjkoJhpteYycQ38AyMBTOJhS0/0CrlOyvQ05xjQyM/FPwn
AQM4olsvnQXHJSJvEtu+Ymp+mZgl9IQELbECSS+JMxqtsdFgLI2uIl15YTJ9BCkf9BF/Dceg1rMq
IumVMvRdgQJ9aKMlUHJvLvp93lK1VnlP6rLMnuQg7pYqJbIw/qFE+nW25vJBMH5L3V9mm97wkDy5
Dp821MAnUzUneaqRdG08hO0Y+3mOO1SR9c+RhE2vZbmzo4hUG8xFhu0i7s2+qUZ0loD25GQ1ZJui
rHS/t8myTl60RIGYxEfFiKdzxB/e7GQ4SycOAbbk/9GyCyNxS58JWuoVBi3PWKa/xqbkBpvFQ6L5
rZAXesKv9nNNIKthJ0EUySupJS/uUt7FIVQWMTBcgem8M1oeB+784FviZopN/hVKFsicvC/pFB7C
iXpRwwWL1MD4qVfW1pmaY9/pJPXE+uKLEfOkVibHqIXVqjbP0VKcLx3TbJGF16lh3QLG49zgHFO1
LpleaTRtWyvdKrRnvcU8+z8kncdypUgWhp+ICLzZwrUyV95uCJkSNoFMXMLTz0fPZmK6p0Yq6ULm
Ob/NShKdLRsIVIo13+IfSGSs11Mwe98rdQfMryPUXgBXF5Ew2d2tnIkbKVbTKwRo2KQfq8THYq4t
QrVmQLEpEGy0xae2gJWX4vm/15VPMCejhSTQvMRK5XuU2PEm0SPDq1xMf1E6xmOg+I0PIZLiAI+m
nz7acnjm5bnwEGb7oO/Q8hDpgYs0o3mHD8Oo1V0mh68OvehO6X+baz8eLaY1XDU/K+kCPNZFd98O
4a/nNAJYlJyLjMw83xHjrqWmgtOEMH+PSDup+VjEo49qE9w6+qJyIYv4eTwmtSTH8RFXD94ymnHb
UCibm39VR21MV9QfIufb6mI95NWAjraizCWLiuNUlfu0qR4ckyBW/PgEdYckP64rbsOV5rATGhSB
eqc968rlh0n1F7503mG7fQt8ca2F+tJQdHHhvFlG/zX2IZbdyGZgnH6zjhOrt5dLw2lVtygX04oP
GjvbMZzcf15H1o4xJU0tODCz6snsrKugyZ+iOnuSoeMmdc8pH9ILUJYRvTZG94vH+VEE/WtDC9MU
ErwgV2ZadM03tlncyK0kxwz4rZcrCEoa8e0t41V2jod6Eni/C40HuwtOy8xxS9S92N12rcGDa4Yr
XyrxbfLai5QIWB/wNB7Rt7kIHvlIfe6higjFFXStRmtjwegbkF4Jml8qDoZdK9oRpx0n/CGINPRz
m0HKUc3B7dAeycR98Kt7o53xFhoN5PVaP3W9Qd8h5SOdTOXO8O6M0at2VAO4OAyb77xcmhjMMNot
Kti3of7pKnVCnY4jY8qrZB152KxS3huh+lMhj6zpCGrbJoREGfV3otwZC09qGcxPaTU8Kw78eEo7
9DYdFO0AzA6s8lNEwTUeqoP2CX5dPaPGtf/WjVGEqR9tXz4aRHINMBKL89Q09jsWL2eXYrdIGjlf
d27F5dIeFmK1Yj/nmVF+m2QhLvKmc+bdNCE8CnW0d6ZDZ2cy9mZ+vDzIaHpHDVZNfFiZzKh9dt8M
RemisqtfoTVC+oLDNF2T2ZwwBtl9iISSXO///oPvZfe1s19XRpRNkWpHiNLpoN40I89M0j9+KKuE
knaGfGshGDevY6b0n6nLsErOJO6RDL3J4xeUECspGxuGJkaSWiza2w2Tips2+gNBuprN9Jm2PqyV
qJE8g7OgNvlQmyG8kM57M69qp8kkbkR+F6TmhzIJt/GCHt3+5H2AX4GcViCuNPBwWXVv8A/v1oIj
CLNIGptG2PEukSE1frVNXiaaDLE4Wnp63Fwe7qFlygGxqUwf7jMC0G2j+s6zJc+zlTVJGJJPCpQ4
DOuWo1w+uhTQp8VbLcDn0tdQmJ9q63Wysnzmi9gfKW93SL7Prgq7LxcoxmgVKmhMG1PUv7cpqjOq
Yq9qV3exXEXSC07VbsARM0rnbRDLJ/kUBY7+7H1W2fOycPm7DSEdIy+2mdo995zm4wJ9mS2TUAI/
pyWnzAC1yNRdA0Ps2SXAkcQpbRZMXyppxvXPrxTWbZuY7o6l0SdPqPRLEsF9zHSrLa91NZOcSppw
3BfjndFtMSQaGRbjECpU3u5yrZnQGBEWJ/pVnfwwIz0c0vS+D/ED1WvO8uxld+XYMs3RV74f6kcx
qZTmQeO3NmHeMU1MxGNzy0lxHUw99TOl+VSNDmYa9bXO3JN13b4bruLZ6E1CjorwpRvwdfH6YVWa
v8KZbN3Jo0/cgWeekWZUVb0rfHoasqd+gGxrFxHn85zvMhc6F7r3YA/McDQ0PBHUviRi/NdZ/nSZ
ovzXJkWh5/1LLfdoUl8R8wi8+ankbPOwfRg8whWMv5WbapcS1iV4SNHo1GG8CHRWPKeFFb1lEU3v
3kSe3sJnyDr7Clp529TR1xihxRDCDHcrUSRx1FH/EOHCkXb9NUforyx+4kmUTFWo9uBDPB4cLgm7
rKOYAI2eFb1LS9A9igQJS6JB2Dyg1gbBXSViFe1bSSEsrqmiPI+rWg9BWT5aff0RONyhlFk9N0S8
5LJRu4KpMvayIIOWXeZj1v1mJHmhR6sercnW+2j9caX8c0iaPTiiT4iowWVELjKvcka6xegkjQmd
sTZ9k8xac7bHq790VEUu3m4ecuaXji4GPTvq0ADgHIKCE40DPQZIAWdt3U+BQDWHLLqyQ9LJ00IV
yWA2iWiyMbEWqs1t66GSHUHIUCV7WjeueuDofTbXDq03pKO6wjx7MCrkwzuA0baZk+jq2DFdJ3Rb
6D/LlDV7jn9Q2IZ2LI3DXsyf9HHUSGLYKI1lOogJwRE+mBJVyI/M8vxOdnIrJJxX1Jto/HTV7KRP
V8KA7UXm6gTnPV23tk1mUkgHrv6GKs4OBMdDB6noQCBheTJ0sItIlT57VXY7saXG9uIBJEnsO76r
3tO1rmNMCm3Sr8vJWp38/wLX1H6AF3+LfLY5+txoEcqyi1War6BqV75FHdCYrQA5wZCYYf6+lOLK
VIARNg9dUdP8ahfVj6DfARMDqwG/6Xg0f+Y0oDvRadyD3XrPjS5+B+Ld2duiG5f0Ka/obzrtM7E3
JllFxBDOa/fLJnTXVXbPOaNQmWtaXgw1vPMHm1hUlRuP9XNaZ2bcY2hLfMkT0WJsW1L5rkVKq8zg
PfhZnsWOMsrYDbrbIetRj/FRB0LFVRA9GWM0x9rigJD+dZ7jph/nnnlkQQVmgySOYiQCBGlSlA1Q
cgsnFjs0Qzyn6Gr2v5grU9bFttg3IIacZnkFUz1AYfOyPxO+rZKsDT51iYmgoLBDDHsw5Pw2hQ1p
5eiS+ie4Iyb/HAokfauXTbwl3dmQVEl3bhHjTPiaIiofqkZ8KrNiItpWuJwalGIQZpJFIhGe9Vfm
oJl1VUhQLo7baTkDah1SC76wneRfP+QFd0FFC6o6mTxvVm0dVqLYOA1oAZpnUuoN6lxCn1suXXo2
s/MgMUenxLLTEv5eq9xmBayRNIbNfUZ8w4EXRBwm1/0cRES5EVndDLXW9xgAUQVL6nBqDJTAYaOD
Ps/fVkv/mhrXd03PkSLCM57kZhfkMEIhSOLTkv2j7oPcuSk8iZUA/lGUH7IqT75XUZkzPi1SPWpi
ubkd02T0FglPEmCxJafupszoqaogEDKFkzTP1QvLJOEu+HAsCHlfi5NJzm1GIFRctMNt0FjVrqAi
W83jjoyVOKoIrmIh201OR/eJrspDNg4YO2Jr8f5UsKo470oCvWfnuvIWFCVW6B2nTh+XaVanAomu
t6qHyuLvMdFCURs8pdWWxi5VR1EeTvpjeVuvJDZNVtRcCTtzX7so+jfyaMV+oCYuUIefS9BTxmdX
wALPAFGrO8fK8Y4d+l/UB1gLTK4DSbMAvGaNYjm8GJ0V3brUpjRKmCDHbzha+bSdMrh4FkXx639w
RdteCFj29Eh94cJdmpuRIMw8GYyyokbLMvYjKPbOseeKVdl4yWxJZoIdPZPuoJPUW77Lqr/P+vXV
nsr6OKB9jdccDXSaKwHrF1wCxi8gbvitaVl54bz0dhS09oqQbFMVRJwI4imiwpWxPPG3/3HVcd2Q
0+n4j8bMdFuUd3BtbdIWPaWYy3ChN9lhM7JnNPIA4afZlf1ByvElI4o0zcj2LZY1meohSFoFzJnz
0soO33aOlfJE0BFNFhVhGIXAyLM+CUTJdOQuXxXh3b2Zod7Iqd6ppfgua6PY5bh4jC2J1picq9DV
DYNL8Sg7vjIty2WsyYh0RjquI/SzTvk3uvm486WqkbYNu2huBYlW3e0sWcTdhaRMBqRsc/VYS4j8
Nst+1jxaGIc9QTd6tlw7wdcU9MVVZaSfPdvnOYW2cQ1OWd1K0Fc1PnBhfqYbJFF5bcGy4bEkuoRX
SjbYJvzumq+1Z1huovVz7tIHJvshnreCToQBh7F4hiI8+kQixc46IR4gmDWbGbVCcOL0q3HktetV
c1y7bZWokVqdYTy6TQEiGZDobTi3LFUvjbnM3C8tFsec3xmjj10gVWa5zIe7PIgoSbbZSB2bnnOj
OGQeXExQWrf9YD0AnL36GSpNHhO8QHlwxQGJgzwDDQwKbgjn13UIWUAGu8sbvEBr4V860zi7nbgj
oP5b4G0ehuw3aqE+3OHBpdybAIQ9IZUP/iCT2e9lzCY05fNnSyRLwj8vYAVq47n2IXJCq3LvHYPu
H5METtFmX5hql6PdpOemMe60CO47SxEyb5GHZVjtzdwWChgmwfS4jdm7teGjplwqzALaPdLyey46
f9eX2a0KROJAL3FP3w/avRbz5N7CzN2ubBfoyKtzF1XVFWnxyPWz20YHEe0oO0+l6uiY6aWJjHVH
jhZKivTBzFs7Zh6ioyE8luN26vR3ymymE7ckDGgQaiSX5Tl0l+JI/wDPV+0c9GqxxUviISQlCo2l
N9+jLJkAa0oc5C+J6jy9Fmd+lGuENQ222b4v4zAMHjnDvmU9x5N+ThvQA1GZAL+TYmpvxt+ynm8D
EZwokvoEqbIvrlt9k2D2DX5NdHwDOeMre0WTXTFgN01iaXZ/TzE+dlslGtN6k0T86lfxgXCPFcQ4
UIH+w+I5H6h5+rQVYbUI1brrluam65pxEy2gfVV13nqYnC16w/xT2582h/GfHH3SXaXDR6oQlpgd
TefMt1wnn1QrBLcelVlx5yjyvtENwEvoGzEZn/OWhuME5AYYwyBxcvR+Urblq4egLBDUUPkO767B
0NYgVT56oQnFrELUdW9GRZO1l9L1Xg87rcmzHTv5ZZuq3g0rocPSd0C8070VSbJbDIeXsuNuo3k+
sYsbS4KDaX98oZsHQIzcHCwSgYkl/cKmlWNFUDMbZpTtfI8ScqdoqiQda72vi2mOO20/0OVlXJdt
XSat5jpzUs85CULhYl2SI6pAjMs8ooAsh1tF7U8jdaZZo6gospeaazVn1jVsfXClgdM+WMF/zSdw
cGlsjiXVF482pW2uH7yQAEdjYZLTBbH3UVFBidrUVncBEkLC1DJQMAPt1I039DcF2utVcBggxsB8
Xk4sLHQGPiwN0mAzMxDcQDUp8Rmlmu753OBODeWuDoyPgJwXVNDlN1O2eeXNSgt2enPYsjFp6vKs
S+DKS202w7E0Ifcp9HPiFctjWYNTsBgGsezdW37o8GrJjODKtuWv9sv6MBhia0pXHDNLB5SStwAd
3egffM/+9urVTfoYV6MgyNN85KogfR/yEeW6DP2H0S0eihw/WohEqUFnAM63QxzTgHTArQ7deqWs
6FgW0fIYud05sDiJHb2IvbRAyhYSBPbE3bHcpcYlqICry+yOeq36YJiePOSqBods2vLTbbwy6YL6
pdp0NEPVvxtJaggRO4aF/N1hBPSiQxF6ZJvisdXBz+hTzBIJkdhr+Y0v41EP7rjf4CkuEXXjYAhj
en60SEBXOru2uTmKwW3/DRPRcXJf1dMnyQxirxYYO6hG54YTch96Sicjvlfj06ZHyAjWHv4EqT3o
tbupytUprMrr3mEhGmeK4vNh39uS8NDCI5uI8DcB1NnmLlzJgHAuED55tfld3cmrlWkEBkTMuzBU
V84wbb9kEDKv1Zfas/45y/gRFUxqsnb9xDCXE9D7a8HDc7FV8dbV/icXhL+DQLwTDleF6nnFfOJI
SZYrE2JbxwThI8hXH+HrwBGWS8NCAem/FvV0i/iKKIzJbfZK3hYUTKQYNK224iygoboZjXvZZC91
8JO6ZhzhB4APR+kWCBcnjscEgYMXvLgg3yeNbsz5LqSGh8O0MY5laZ7cjJyKRqGHUoHx0E19m0w9
3yFc8p92UZfJkcYxNCEwmh7fCqqnEst/Axc2ij/DwddmGuVXZoJwN6T68Brc134j0Hy7836YzbfK
JfPdF+F3T44Uswyb/lrwXTShRgkD1j8Y22ffNiiWbCJupqrf94GL32Vrb6O9aK24ZSX3+BRVktCZ
wWbQAbxtA/Da+jpV0ZM3TDdDeNW5EyMw39s2hGaQbxkJXezTliD/HePgGLysWcYz4dJVWr1If3hq
q004knoEClg49ee5CDk5kdHB4EGFRu5nhipp384B9ZTulfJG4xWJMfkX+JRx+Sk5EKFjwQxg+Yqz
gT6SBfWqOY7y7HXEFXQT+3JR47TymgITMCNn3LqEYKdY8nrXbna5Y9S7zjZeFob2LGo8Ar3aej83
Fpx3x71Wrd3e1cAlnN4kYU5ERC5CguRyq02zT9FEuh4tDhmSUWBC6WgJCXXRZrazfLgwb8s9cIby
alF+hqINb6Me++uI0Mi0J5B+nKcB/rVIVD6nZ3DxOze3bk3Hfi+asbvOjUzHnRc8Gkre17074WMM
aliZ0jyUM1UaXSAOs9kZe87g82TdlhmnspUtZIdwY6LbvaVf+k0o8tOZZzwjKm+KxTuaS5QdpAub
U87mtwIWPFk6LAEnMduM+XjFEfeVkeyIqdSj+WLe6Y2rSKn/TBqtP0N3uh/l8pU21D5bxOCviKdi
X7jpBfsEaFQfq5aA/WmM3rTJBeA4n2NvUG0Y0fUNS3/yReadWrzLgVxPpOJFV8sQ/gxF/WyH9EFS
LMK6WtBnCNDLJkUzdTERFNsGZ+TQco/Y4noYEIVVw9GCcyLaA4wZ1IiMapXvCfKlb9YmET7C5kPh
DZNno8Nr36dZxZjX52iWN4MIjOPsFB63dAOCXPyjMbLFWOF/y9IPGFnXS5VmH1opYtItovMCXlnc
kxlzQfgncwER7PK3g7wDN7O5TkJ0sifkg+ZR5f5D6ueHWhsUEikFw+CbDsKhkgV8uWM9IIAF6HrX
L0Z16OeZi5oEfYu4NhyYtOKkXYmDzRtfI3w+j0Ft3ER6OffK9C7AoqfRAqPxvPXNDgkvzww/Hhzu
535hekajdUUaM6q3rn7p2io4VrX1MqzSomEFx3Tbs3ev7a9b0RjbdoS6bD7CSn+upvMdiZGxkWgR
kpk+cho1Ti6wU9yQaeCPpQfn1X1VC2kCDFoU37hnQQANFNrJ7tgm3cyHx2jm5yo0boxS7SMdPjcR
pHE4GEBbYA8kp/FMR4xBCPrxicj8hveLI6eExNehXR105LzgzsO75H+ikQCEmKonnbOq1Dws/GKw
7zA0We2/0BavpA8NXFqtcx6q8Z7LE1I5h02XaXjxx47gALKmDGYooyRTefQ4FsLx3AoiP6mcGhK7
gj71c0ojNGUR7V+IxuOYKy9jjR1//LKSN2lL/Adhg1j2y43SYedcX3Q1uKcy25OmS5x4jRHUcQw8
LrQ4uCAMmCYfR0Q2iTs4d2M3fOJGvEcDg4XZXMHcFg0Vxpqs8vDXJBiTwOI6APHFHHegqOQXegw2
l/QGSznvkdlR8BFkfyRO3ETYMk7MQCCPRIInnh32OKPOgXa8fbclAGqIYZ+QsWSijjOhY3Y3Qbdy
EcsDSSEvOPWiAxfIbZ6JLQ/c5t6r/HsGrmtt8+YOoY1flAMEhgIecFiIXGs23Daw2F4wRDFshmsH
NU+JebMSjJW75TOZBSQBDHeIikGB/oth8R+aZqOkYSr3mViXfS3nl5KBoXBJp1qL5r1zkXJb7aiT
zgb5UtHJZIiO1wlznasBozBN7murc881+UEBtD9B0s4O/cohJKC1KA2bp42ORVKFCzg/bKiSwsXt
qstpSTQKQtf1glvAMR6LPjpZ4VXB1U94SRVXOZwjm9+JLOoPwhv+CEPK4cd7Wk30L2Lv1YMLcsJP
siOwhpFJHjv1LXDWB/9vAvqU8devbRkXeXOK9Jq0vO0LLSDBlI3w5wVIRko8IWWZoAdi72jGasqm
gfVq/nXjv/DWHUdT08fo0pcy6ergOO993j+bI0B0iV6UZmdoI1EHH6nsS+Ig/ppW6g+1uGeM/M+D
XNyrNLO/hj67GipImrrVX9IhKDGozlrersA1m2CoJJ0LUAimqsyaz7rUpFNZrZPkvXt2lkdh9G8I
1H634vCkFscedurkl2SzuI4FFYVrjpMNRHDxF9CRbDrprvuoEQKcnaKjPJQRbvsabhFV1IMYR9+e
bgLLwKjpfls0spbAfr3yBiQkVDGkA38+L6tf6eI8HNOcu7V/UtG1xX8bFFb0FkeHOQ9J1F/3lnks
1+Le07m5M0yQ8jxYaDYPnBpTkjPGjlU/KHL1R1DOhODMhjRftpY8dJAUTf0vl9g3yjEXQfyG4cE2
eJ/IgGJRGvuBKMS9Zxs0varhMM9vZLqTuGaxmY1rfVTDtzPzXltdTz8zbCZe62wPZv8EhY+WPNyZ
aupvSBBrCwLM8b3mCZT4uYjW50WYP2mzOTCsMCmIbH+MhHHNUcW8V5SvZJ+8l2H/gzmS5hSKyrPi
bQqjh2oELiJC2Y8r20nWfgmS3OE34W4vnFCdAzRRwbADdUFEKNp68n5nOj/wTxaoS7qxIqzJsiRg
z68F6Ao8JyksJa2g9pktlpVHbS7m1I+SecGXlOfNPl9ph25nd2vQOFdmDRYOs+n3tHSjXoz9iTYT
00mkDRLiRhnc/eq8lznJ9TWkYGtUEJh++BDMzNFYAMAsZ9jDyBEsTYDNo8z3fB04boePuHP1iERf
nlyRj3TYLT/IPQavQu+WVnRMkBdShrRo9wJbwIK+twoBpDKNMXRc2HU5X6KaRJNgsTmugR6LDSOE
477CAEflikelSagWSdtZ9Vxbkwcl0cDLpf5Dpq2dN44AaKHTM9I4xzX0b7BOo5idu8SZNR9gvv74
oj2gdgYSQAG0c6zB28lo5U85MywRKOfsYkAvekroVm3SEROhBhvqD+ILQ54vEioHUqWcxuOVIQx2
LHuuUxNN7dDXxAKFZCAF6NxYoZmibc2TU73MUOHgWNYn+5ExFNxXPi/gPNZXEdKivVbwRkVjvooi
lVRWVfGiOaulgoohpkrEqajuzNR55fw9DhaJblWzfHZOVKHHWoMdCkCqfPk549lDC2ubgL11Ez7S
dr0cUxQjbKb9AujrIywY2xIiEZAOm4j3OFJDGdkrjxbB8oxmA3xBHR36SN9qn1JwBGC3Yo5esHGR
KVLI3Trg3Hdob5lQPhUtf9WanWjz3V73Hd0ccn4XuIMSniveZNCRuDPpFElXc58FZr7XhrV9M8Dx
/sOpPWPf0fLX1l6HpkHsCOJrkCQhKJysguMgXJJ+XkHve5hrX/GHuzfI1YyaJpiNBXa8lq/EvbcH
BjkMeGsDbqiQUym/OqFH5aG30VM2PnfJYABAuSjhlFyao2ynS6RJd2XJsnaaaB0k2ZS52vRlZNoB
Kc657FNcrAKcMPWR/PgeW1JKzSn5nETujc0/x8jeZif8J1JWImvYylHK9rlHLEObZ/fhwy9oE0Cl
CI2DXzrvbt3SZ7So/UxQBAy8mSZtiH5MkD+1L+DBubOcDJ98G9dEbRCWzu8vc1tCkXJ7U+MN08Fr
JlSJfsOarOd0y0tF+YL81pDFqbB5B9OQY2ZaKqaa9q7OR5HAh3lgCd1jbbfgPby1OXkd6DOgVdWU
XoZGvgcZio2ssiENOhRsrIElgg8ezTPM2xJLBLIHG1Yythzp7slY5G/tBcW+m52TmkESbXjfFEJ4
999RGRYz731U0qBHZnaee//msj9NTgWzTmGG065vQC1WMjZfQQ2gNk/NdssWfMpd1e1FFVBTZe0b
uE7SSOk51ByPdDKCWYw9kViF4+0IFoIumu9s1q/YDBzgBjZ+jm4mfy+QZwd9BkvamBTpCHC5mcBz
bt5rHnMGPcD52EdohZqX0lZvaO9FQVlo7i3XyqCZXGRoHBw0WU1r7CrBtUoFTrHpXYzTsLWUpl6L
GsVejwBuSM8Kuv8ai86uqUKJPRxRzOdJpNDGsXkcIP/LG7TRIqquETOkJxz/T/4Y2SSMIJChwyJu
phy0pC8otHdMKy4FKXcIVIhGqVmlvbqB18aZ3jhjerAzICh/rnY43VjGHflmoF3l9w960dr9b27Z
n6QVTEQgL+YuQ1vnKf/cjBwCOvYLyGGSbIvEz9rbXJdWLCRChcHuUZggJthbo323pDTdk1pZ5BQg
UB5hoGhQpMyg6UCp0J9wTvS7RmdfNSIsYWAXtUZ2WOCqd9tZaNlqmNLqDUihTf1YhgrSX6pdFhht
rF2A1sGyYT2Qqu2x3nNxtiRyIpPehb1WV55hPqi+UrduRPhqnrEE2nD+SNPfbTI227BWeyvs+zOG
Z95l73MNZmBbE2Ta7/SzLFg6iM7j1xjoe3fS404jdSKGdWANcehHtR5tGzlDwUV69Ptq4k5gDCfe
iegaPVbb0fMmQhbDxRqeojnbDSr63tIOx2pvUkrDi+3MBxSseI7Xbjel9cEsQCryRoEHtdOVYUQT
M/I4kBodMV1ZoKx64uuRW8FOwbTwPGtamDj/7dF4XuEevXGGkSB0oyLcJmynkxlhuCLWsGb9YCdB
h+vDYsdVhQINpftL1VdvA/EKVJbY5q5qMiRBYXMxyNrLvAhGAxyaQTc/GkFaQ8KfrWz89ZYOmdUG
+Hr1Jj2y2l9frFTMaMKnKrmfW8zJq7tGica78N94k0YEvJDEOiRlI595HFdya4ByWmK3ua58RBXq
O+iXjzC9G3z2LiVwLzV0LqgsAgmE121rwnG7jM73/Bl/h3WsJTRAzWZBNRCASmEMZFPxayXYkcWS
f6rxcdTLQJsaZcqUtpkg3YXOD1UwMsOkENEilQYyN3FtGN1HRsVa5rO2ApYzAXKRQk3V/AzANc38
YvTFyWUC3a8auUNau8NV5+dprKCxDXqO4iJyml1xRk/pJouTPS09SJCxvgR+Xe56ZLUSsxk3un3w
hs4jGJeI/dZyhn2tuVf8iiA9REAPfYCcQxgeOTSiYNIVx3qS1KZjMT05quXdccQ/hNbkplTFDzjc
c4hAn2ak7jYwujupg3fWvD/yhlHyQPwl9rjiz9OduS+qcQ8Aij3AkC8it56HHOHn6JKSWwuPoqAS
mrXsb1GLFYmV+ZJlB8jX1oBPHmCt7fTHCJn4liY8JvwCKW30x8cCWuhESPVXHXm/gW9Tg+ldy2r+
buqy39lQ1CwI2HMscGjE0V/85dWVRoces9qjiLA9wqasP9WN+U1diE8/BX4MULahG9PrvRnRwXcN
9hHedXVxn08gZ2FB5KwZVu/pgpJ4EpSPmsaXk5JYP0TcZWW90bVVc5+Xnvfs580Fk8RfYYPOeLgp
v6aQK9Aj2rBB/LyfjflqNbromHkokei/ushCUG1tyvPIcDv7xm/eWyLBrz/sCc0BESi6z1k6zjVo
NPCrGd4R9+FdN2TpGKX2T657JlV2QvMIVTnZ03Sd9c3RXHMiFIF729IhgIbsKWzBj4VXoWJq6e9D
HcMJQr4JlZP+HXEHmO03D/REuO6dMw53MwIkGiyheTA1wPijsDK3kGm0EntOLTorlU9RLV/A9sYL
2Hy0IxyHLlrFXwNy8BCkznzGhdvt14GM/xzXGZ2GHarT1L9sIQRt3W8dJ2Gxsz3YWVEYyJsGUN5m
nLAz8ZVbyW3ba/dSVb39EKX2eRK0YNqQkAdtL9Vh9d+qwCVP0zIKUn1pI9N81TgEZUtRafmk6NK9
wx67YUBBf1y8Ntij1thNfQOa0lF2kbEjNaHZn4XDSSpU49NZAEwUOG80RXl7LElo6NjZYBHVHq0/
bYz5uu66gkZij5TNzqBmPeBLMUZzt2sSmpLUrNydKpibbavIT+DNIGLVkydMd1+TN5gsk4OcYWhv
iIC9GRxtPLdfBqLgPSqg9Oq/eMlKXqqcpusln59yUJSjvQbBwVckaxSFaZ9Rid6WZmoyhq1kDsih
xJqOkIbk0AB2l1sokopJvtcIGRvN5EUWfWbiZKsCzEklGrGuMM/2lrS/Fg7Kq4FDLm1ytP86ioh1
lbuihvPDvxBv0rHYw9tzTi1t7oNx4E4kkQcZJOGlnc3wn69lcUzTGqzEpTVVtop0o3K6aU3qH3sb
MK/rfZgEitK82eeEaOd179pl85xHRhJZ92qYebf76LOoLHKgy+w1apSDmdb6mJbJPISyex0JmL9g
8AX9CYP7CngeueLtXCz6CZ804Cl5ZxkjxqsbhE//5dNLL/wjvqFJbFjeDET+ZrRtTI2kgkw65EzI
+FitDEPNoACUyuy3Yv+9rC1jgT3yuAwE+O3TGWn+YqXc5oyz7wTCn2tLXRZNdDMCU0bolZ2j2nqu
EOmUnwVtz42xTeSrDK/DDLlI5HSn2rH8t7nPEyC79J9b6XejZJP0nQfXQVZi4kCOF2XZd5Hd/BNb
UjeoKfJ/LcaLwp5QbA5mEH9aFoX3OBR0lEgQfIvJ4CrYpI/cYdYdeiYP1UYe7bthvSFzXbzyNzMv
YH1H2yZqbw3DdwVFy6Qew/fBayHDuW5bhsCpcl6bMXATXVHCrW0+RIad4RL0eBfse1os+nuBLXVH
51ZPg2s47H0xpDGIYXvdZNkBker/GDuvHcuVM0u/SuPcU0MGXbDR0sX2Nr2/ISqzsmiDQe+efj7W
aGZ0pIF6AEGoOpmVZm8y+Ju1vlUyGRwE+3znyRucfg13t0Em1l0Me8AkMRi7QsZM/TqZbm39gEOh
f6GCBJnoE/LK63sZBIvpCkG4UzIU6p4BnDi3Zq/I16BbjEbnrerYnJZgK1el8oMN7bd6mRt37buh
fkiQwDVxae4rkeT7Ku2Nl1iJTUC2wZyiIQhNdo74YdjyMcAxDtjR5SPRS9NN1y41kB+0W9QxztlC
pDDRCX4Zi3XAJ7A2cBrzpg1Uchtr9Ca95uEwDDo6KLBrd3nnEHfLWmYbzcaDFRn91cC/t4/GJN8E
BTGbiMBDnrGXDO4VglE64SF0+62OChTuhlAbYVcP/ixe5ya7sQpyEvuxAia23KUB9mdiwtDBDb9y
hthR0FnnyPqWoB7PDWq+uUP36A+2tcldHHgcXfUxwcrPaPKdAEX7RKzFNu9b+aZQZZcWG02zUBWZ
y853WYzVnd/2uP58x9iOQ9EytnLHhy6lku7PQ8DctMzN9I4hDE7xbGXVYXpiGjUeXII/QtNLHxCC
XCxSClc0JCbwrv5psp1zRiezH2s2prDh1iIyrBecXt0hhw3geIO5RyR9MH9zVEgAcliroOlQ8zac
ph8VAvYr5AhNsHXibuOURX5fm++Jg1t+mSa6bp/dZ9oXKxGb6uK3c05rQXizzKLsKOBfUQeFxZ4G
rCd2NumvAa1YaQTGnhUQzanD4qox+3MvUZa2dD6WMA4D98JBIJKvG28jS5e029oQW3tRsnPr7TA3
IKSLZHn5jY2s3bTbSW+E8h3lCNKt0KamKuMLCKhjOZfvRf8y9FNyF6n+prMgGqGFQadK+Qx1oH/l
ZshqkBOKzcyQLCjA5eJKkwbhlQ6tx8yId2BvTmlblWfuvoNXd/WxcdgNuGFg3I1sAIn6mSLy5zhB
Cmd8t7P+Fhzvib6IyIMWlrzRupKbiPx5jH+akeSZAfxHmqVcBYlykCYs1rPsow4Nm3U31xO+Fea/
gf70TesZGB23q8rfyNR1T6D6GcF5V8+qhiuqkXEb+sv0rUURztFi3xlZ8W4KnuQT4PLLzDP74E5L
WHPb3zD9yy6FnPQuCcRpcir/UmgE4D6zxS5O6rMxQNNEvqnXYDRI6vGSxyzNp2M1WKhNx6K4NT+9
mcwXZnjTJRrZEDGSYs1m4OAoRR8/1jUbZjsZ7h3HyE4+HKaTctly2Q3zRqfIDYQBGKfSsGKQ2PdU
GN2ln5ExxOMQXTt4J/ugw/FK8b0CZNMRZVCkQ7CLQ8b2gflRZYqNRpWNd2kojwU2+5ciw0aJA2B5
7OGq6cv0WdnttLU7gF5Nzr7HFgvJzWPRF019e2XkEK9VXF5idgErj4HHqsDKmTUDBYL2isNsz+U5
VfJrpGjaRCXmkDlIg80QkLkCL7fcILUnFMGjjQMN/AW1GXMHbVFjdtmPIX1JKbGwXSXWGh7wZ2MD
Nu3i0NlODGHRncRU53Z6T4YRNkV6O24l2B1R077gOl91o8/cLnXu3KAZb7oF81bGGiUexbpPX9vN
U8ryV44oUJi+yokRPSFa/Uk9d7k2vrWRnJI6/RUEoqMgMRCZqnZ4NyYuszA/ZRLMSNe8NlU+EvrD
ygPsyreJrYItiU/ZMaloY+Db466gFJ4mpOn60TcM9z7xRmYkgleIHSlepJ5bXH6IFvC2lcXzzpGo
wYOayVySPrnO2N86/AZe1d/y7j1FNYMiq+2QPdqgQC33puZUX8Ff+UQJt5kwZH44PLCbyPtky209
G1PzGfOsxRv2GmNfeB3H7KmvyuDkIkDDXdCxR/flG8v6zaTQFMG5n9+G5U9TadF6hGF3ivKQBAVv
NrH68Y+QtHKcGhRtJkaOnwb9TT/j3i0Gmd1ETf+Z5DOF8bSE6DLuPDsaljY4kI3hJ+IDEc4xN/Rp
zIfpDejblgHuzCgozWA2PMYiQJnvZs1RB6xvdXmIwlJdTMFU3vLBkiURQOuyd6+aweX9zPrtYkJl
8RjUkOjdRgUbw2XQ6PHE7cBe1c6iNnepA+fxKzcyF9Emu1OjXMaFbnAqjSQ+kterVskJCjJPyQas
3kxxt4otwgFE273RjMeoYm0gb1NVHoFLvoVFnpEtDZS1ahq9Q/F2ocvnt1bK2gnCHFa+XzJ/Z0lj
FC+JW0akV3HIsB/ACRa3r2k0WxcL2nhCZaNzregkHdr9ssq2M9FMJqOJzpDHtBqCsw3OHFMJsTpx
9KAb13vqkDUh1lrSiYsJgEAwk7hp/1CG559SJNPKSwxeQn1VYf/YhiGU2JA7tu0GYkmc4mO2CrnF
H1uHEzQMBLdTrYyTQSgUalPf51VoyhuC1R0Klntl8Xb4DhzLFIB8wVjmkBQMWKPUvI4zSwfeSn9j
ZzXaNsv9JDATicrENI7Ik5VpaezkicS062dPRsXMnN4TfWD5FpCtto95WJsJBFsDAOtOcdzUOHTR
C8anIrO/uC7Y5zL2T4Uzbdqm2LpZ7K+b7lU6uEthHjFl4CdZgT8mCaaLf0kKCbMO3Ruv/ymATKxT
K1MHKP+QdRISyIIGCbItkb2M+qmDRrhX3vRMu2bsXExbm4ENCsG/Gp8vwPvdNCyCl4ZUUJ4kly6K
y+2A3h2eC+pw58aemukwa/EBVBv7iwjueLwwhpF1t49aLrfRGn3k8Vl19pt3H8fdjRQTg1k1nRLk
iEsVnK4r10DSQJ0EDXBnmmaCugRmoh9P78aQPMppUVu0IzsyBqnKQdahIm9reyo/tTzszHoG7jUA
Mf/9SM99FqKdCQ6lDQ+z+btloixEKfAif0cq+0XKRcbCxfSYlMUWl+vAeGQ/qeZzkOAlmG+epKWf
7JDgMrOHaMs8nkm6Gb16knYKnpt6klQoTPIWvkszifCQKLs5d2UjHkyNeqNrcTjH6B1oqTmjNFuU
ZGqcy+SmjEoxCIx0C5sxhYMDHOD321Z3JpsTQz9WmtuEWzejM4bz7qUGtzTyqbNOh50NaP9hMnnt
zBEMdIIwCu/b2k67Yl3zxq/JMZkfjWTCTxjvGEP1iAZvRnNyLmmJPgJpanyD7o5VhUkoyzDHxja2
5C0JUIuMzq+fK5eQ7Sx8juv6hnMocBBvNwlNfkwXsy49A0GrG3oMi8mAw+OB7BrLe0DbFBCTnhNK
gXw1HVFP2SkxzK1rbEKEXHt3brxLk2fHnpQeo+rt+5pMr3U5nSYv9b961GBu/cF2cPqpcFcvpApA
ZZS61E4tiRtheMrjWF2szOh3Vf2aVKq9hiTJkHBF9jgPU8Z5NiosndXeg17wy5NoITJhJJswMT74
GYZQwfVzgWERWG992xZ3Zhlnh3y06kWOedcREvE4+BAJ5xHNUsWU8lonZ2nPWzi/aL+XOkZ4J3JJ
rE85sHwy+IZo/Yz7djk+UtOqbqp0aF59xFEgOyf3ro+5UIwWfK5oHpaoW3RtAr94rKI7I1InI83f
iiEvPpNQnOocGI45RvdWwdCkdANow4QxLo3Kvwch/WbR/YmEhJzd8k0iYQQ9s/U7pO4fqGpoSxPf
x8C5ZpPH8Id9f1QEFEvxFvaXPtGKZnuyHTgIEDiU2DdCjSmhnoZDa3mHmNi3bR+8TrNJFYnushRy
X3dwJqNksti9OTc+aOjVsKRN8PzatFTelxIRxrZtGp60lRr+m99I/kvenI+QyLOlgEMTBKb/T1Et
6HECK9WMJSezfhyFf2sEOElYdDoAP9bZ6DM85fF9NMiQy41ix1Gd7PnVqsBNgWSZ1U1ACkhYbMWY
OlcrRRMaJgwZko4ZftPA3C5m+xkNi31CbAdlxBiNfaSEexv1/RKeqF/hfjeYKPg/w2H9bitOgSl1
igvRhyd5bF1b3zcqKk/K5jogQEad2cN9SMSVJzoTNjAVOJW+DRjcEjUQTd5trfAP20jONsp3omts
jOBgTXAwlTI/eycf0asiEc1BOB4SfsqTmMT596d69keTy+bYVHh2WY7e19k03iB1ZmutA+9uxm/i
IuK/qAj1lQVymhyUbUs3clautq5+M5Oo3BIAQfiHeeuyn9pJpyCTTopjNQHkmzqUxP/+urT/BVnI
uwjGzhHA/uwlEvfPTLOSmU/KiDJZAz27a+1aHqIl7RALycWIcEWEBEpdhCz2ILTaXRtz6xeWvVAV
8Y87JpQfnhm6R3ufEwkBG1KOnKPZocP3fxOSqRElJKsyOCONbo6B+g3vQ+E84eHqd0lXx5vR6R4r
zozahlfq2S3K/wZEXoM6z5lVe2uKYQ/CT/43aSfW/+vylT6JR6ZrQnVz/+ny9ZrJSeGYLm82HnlK
G72fy6oj6WWyeYJzzM4xs1U/dyhAh4DJt0t7/N+8+sESCPXnY8EFXkZGsmN5gsyj5e35h2MB26Q5
eNGA4q3OOHwiA+gs6iMgvubzomdC+Xqp8+7ij7X52vbzC44LFGrj+I1r/AVnePCu/PhrFKW3X1x2
0K8rDNYDDL0jasNq1c4CexrTbYThag0uCkqUQQE+G91LIvQPb8Zb6zuEZA0QxR1yqPB2Yj8t0bxh
KWcuvhR+TXDmuYdoIiTnMR3ADRT9r4EefkvJC2uW2U3hYPxDCUgB1jU3KIRWjZfiDhkSsGXjtpqm
4WiHGFY6VFozdsyNW5HL5AZYAa2KmYNgQkcj5q1xoz/nyfsUoaV1sHyusxRnThs4rzImJinjP4fm
4qFnkdbODKJcbfxY3kRNFtOqoz5foS8rGUFihZ+wlM/YBDNOAaJ3HiLKR5ApMHln85YBHgvjmH00
JnC8ru6hbkBMdhatEeviUJt0AtKxmdw+m2ipJn6BrUrIl+1UjDAoBJhWeMG2741mAw5myaP9gfQ5
3TY105k4GN46l5AnCPzM68tgaybeE25vJEOQXpIlbrhp1DprpmjXLtV8FJUXhK0XTGEPygJz3kRk
u4KHe3MlDqDlZKHabiFVoRpsqQYl530nEXIiCaoB4J38DL+9NzKHTyWoCqE+S2HeLQ11JjoJvgd9
Uej4I5dCj6nd8E6zKO7SWk6sfYaDO3s/zBqiT9SXt4NPNm9dvDhm9Z4YOO7GAYqwjco/6oZkLVy+
r8DFg2y3vBXQOWY64QYXA/SaYg1n9rEZLbRzAoHuaN1USo0oO2O1oxMdO5+X1pv2RL6UO7xJyBgh
uY4ORIDerVggd8xpB2JY8GtA6tEqrvcsWFFTk/LAM6aVtzp9dutS7VVHRBSjx61qUSp3FT+bDPT8
QCs2P0gHP+6Up+kJNDPayPipgIt+KEtUWqVhhudK8H6OTJ926C40Gd/hCMdRQBVKsv0c9cEZn6lx
IwTObGfQx9IL1DUKZ3Xt0/u0FP6Ji948t9oGAGHZ1KlexuXZjsw0ioThSx5nbF1cIY6uJaKbIOay
z5zyLbXAPAyaUWjnrpdjNOAhBU/T412l/c41kqvSWbRfME4Xqx1l3oBJLg1uS9rJ27j3H3WDBiCc
PGTXi5rCzDxWbnlzGzgIBRJEMdvCdopzEjlPtjXEtyJWv/pJyaPMKcyitrhtSVdkAhmv3UncZF1c
7lPDA87ixsXeshBFJEARjthoF3c2Eu8ArqoXkklRoLhg33adchPOM6vJHatJbyvt/ic2fmQ3BcMk
okAEwZnfveoRu3QOuH2n8eROIjKwCrJOSI73+pUYp/5cADCAQIDdoKODsBJGKmQOPDSSUcUYexch
FrMVSqy1p8TH0Ln2FejIszHk8lQkOVKvCLSWip36iPayLcejYL/JpUBR0fZTe5CSUgjhTETeb/Ex
ejUpNCj2YCQw8FFzmNwVNdu3MLGtC2506XYeu0cHqLxSv5rOTo5JbpRrGbZ3qU0/hiKDBs2bn7DC
1+cCFTDmyrF/T/XOR3eUh/10V4Yecu7UxSiYt+k5GdpplXXVeG/KaNsinHgEktHVaX7l6fAMYbG5
a6r5YYZJxInYHg090wtjMllc57yCMlTXpC/fqSvAiCZuvvHN6LFu049ZaziO9oe9rMeY1+JqiMtN
kXq8YUMKJCGpyfTqrZwhEWPg31DIMhuvZUnNkpG0NrLx3PqNBAJY6de2spp7GG3nqebyLbw43aQj
k1sScop1NxbZMdHsblEuAtI2XKZRmseKCZFkP0/kF/YejjQU+PErhuut74IkN0c7ODQls/O+BPhU
eOlr4Sl7a1Q+VzQsiSRFrwHoM94Wgnm3MaCKLCqpnqoly3IZtf775+/yjP+Xp6/t0A4FiN0Itv/z
03do5UTAc58i4gZj0pAACsA6H/CE1NYB29K9l1AC/f6e/+Nr/M/oW9/9ry/f/O2/+PuXLif2jHH7
T3/925NW/O+/ln/zfz7nz//ib/tvffNDfTf/9pOuyVetG/2r/efP+tNX5rv//afb/Gh//Okv26JN
2um++66nB/BOefv7p+D3WD7z//eD//H9+6s8TeX3X//40l3RLl8tSnTxx98/dPz51z/II/qHN2f5
+n//4PJr/vWPgyZ5J/n+l3/x/aNp//qHEH+RWA18E368BzJ9aTaG7+UjlvcX8lkJqSLhw4G67fCR
Qtdt/Nc/HPkXFywshHDhU2IRJfvHfzS6+/0h9y8+CXGWSftiStP05R//+zf/0zv4f9/RfwystXHA
/PlKAhISAGymDeJPwrWdpc77hzouSsnHcgpw8nmfwWoq7RKtrfvmeOKqyuq2GBw2ocB+OjnR0WJO
3XK3kWjfnQ2djbukRBGdhrDlFv8RkwLURx202krKO1OHnK+LX8m8IYl5n474kApKmsnt0HxVQDtn
MsWxcoQ9Zq9qi8oI+/3vasRrSbhuFzksn4DA+8VyMrVpfL/YkHqJQq8kU6FFdxjk3KTp4ryqFg9W
qyYk5GB4jtEMWkW71mEkpnBFOQU8nqH8xoWHJbPwOPZwIfB5lRi+CoxfjDirbYwVLFk8YSGDulW/
+MTU4hiDCY93bHGRJUb/mIzPIeYyc3GZ9XbwbEZokQi3A/xIoHFFNTkimIn9GOl2kJycHCEYg2Jj
n2UYycwCamcSJR/J4F/wOAxnnsJrRtDg2a2TF6LpaI3hMLLZOulKxYexG94lXRnI2Msg7a12AoZL
MFs4pRTDCxYx+TwcZJx95+3wZA8Il/XUoWUEaRN7UGVQr+OV+5Y+2ZQTLwfr6R8UmjAr3eAXAv0b
LkP2Lno6Bk5AuJUw92C6gWpFEaLmsYMB4Jrvs/eV22m4DVW8x9NbIGOAB0cGymYqzmbI8LK2OCwV
nNN1Hp8Qs2/LCu1mMPloqz0kuGbT3aO72dkBwUCWS4iSrmoq9dY/jtI/JpDrUK/Ui/wWunEH6HlW
LPMim2naGPv3dpdnq2HqX22vCDFhBaQ8uriKJKtelnVMlnnoYBfVACNdKu8J3VBt/+IUlWurjp/b
XLxZ4Xu3MH+M/Cu1WzTgJtuHUsrtFAoy4FbSNNQpaPfCLced1+Gx7gNKcUvlq7TFn8Qm7iUwhufE
CO7aMntKK5gM08i+RHUAmkf7Iyd5Gkuyb60Kk8w9DyEPGnsM1m0ttl2eXoIOFaOKY0YDYoKcCp21
HV+TQpIH1Ac3+Mq+Edxmm/m2R4W6Q8hKvLZNf4rYBC+FZ2/g+jxj5sgv9bIRwl6e3YnuMx1rxEUo
xRZNy8bBRkgMLzlwdNF7YO7XzHkXJgJ8C9N9aWpqt9HYkomKIdEdhm3WNqxMvHo3R9Yr0bOUYCOZ
qJNsfbxBEAOmtjokqLXKcfiUMr8TEui6lRbUGoG7VqJAJFLx0DZ+BiHrirQhCnSu2dN1hCoW7qh2
yqKFGP3Z2IkYwWo1mhvdJ1SKi/jZElNxYPi7thSRfE0Lph7ZmoICKr/zzDhUbZhvpqCCSxpkCPXd
ecCdbZW7KQoQ9gXeJzP6xzAt5c4zzRRRH25KOZHu1chy3bNUA7IW9yczYAlvvzgFpUALqo2TWGzZ
syH2VuZ9O7LXjNNtMTO2CygIcc9NXBiNJNpGxi8OcYxIv4sfuZG/D5Fko+h3SHFH/0dGzntH3VBO
uMx1R7527Tu3IUUMSl21CzKjogqG+ugmrD/LmFd5ubyRvC3L5GoHEasCRoAWA1u7PaHtRfI7g7Pe
Wenej0FE9ks8azEwny0qQru7fjnNICtXpLwXZGdydeJT6OlYnaT+sOFxrW3CZ1GnEmgnyKFjscT8
d2DpieSKTYvhPRt2e846Ab8G71oSWjjKkMQvk0RpJm9TAXlmTpgquEruQxHNvJushkPE2Z4vy3O7
ZPKZOUHvfeZDULlr/XC6ZP1zlnjdrmIpjQnic84Y8mGMwryiYTt0LMgK/841IWzFxjGw8L7JyjnG
/cSEpsl5naAH7Rn8gGxDhX5wkvi5c5B2KOBQEIoBQt93rOrW7ki3ZaMPW+ueSRlEiKjjDOgoHDFP
YleYxH2VGzdjGsCTTQDg1kbyDDp8HxWUujLBUT4XxquVF/uCmzRi9yPFWy8uttXhnPQNmCa4rqWP
Iq49DoV/MFqP8YSL5tRXoN5SLb/xbDDCdH92RnNN2NKuSCG5mbuTIfAS2q5brTG7YH3sb8oWwagK
0V4aJAOA+mC7aslzwMAHudnobGYvuQeum0A2XHO7vEmvo0eMuKsnlLRacC7YbsSgxRVv2OTxESOA
hfvJKGjwEUZqeT+2mrlb7207u9AbBdwrH71H+AJUvTI6WdV45jn55pBQtWq6n2OozM0g33OSM7cS
YEApUK6i2qnXJJeeapvrBiIQoIMxxpULKnud5W9hbD3KFPtOP4CXbwq83h1RmBwn+QZ00IPAmkOz
zGyTWzg3QUBmvGIcB1yxo3qRXvszctGqBz5Qydj/mqw6xaNNMlFHZHCEW3vVNdHOGEiLkJiehm7k
sOaZno8R5QLaiFVpuIeqHA6mA04FoQAa8q4hL54vOBGzaJl4ZEqMGvjTFxcgpJg053B0Q6IXmPWr
6JSU2b3grYRq2SNRKJ77hPU7ycGwJBGW1m1oH4zcdyGj6p2wQI5Usmez3cXbSHshmnXBRCU5FIqn
LC0/WAgL3bUOiGuPihml4hDuZNxepJ08GrP9HfgpnRXTqbC+RnX95iyzA1Ms5qOgfSB15kGYDJjc
+nagTuAuyBkxJPC0DAyCQUGSThuuc+fquQ7eZJNQOcB6Fnzbj9pDxhCh7wUhE3/iIrv1I0om1jU2
Isme0M4JCzm5AKlCaOxABhlKlNtjUb9zHKyHnimEZx6brqI9C9t6Jer2oYmqiVEWMseoxPnTHwno
4Kax/RcEAg4cNm+vY7RcNolYm7jGH+CV9bprHvoh6jGCWyF0mvGoRT6taR4rVvxIBVzjDqYJ539t
ndhHlSsROCcE6+mWmC1WC4yQpoCogOZaFZQYgR36uKW2+cLl8BFTFZoD2fdAsLd5+FjNHV/XXlzj
HVkJ+Juz0DgWUgu0Q/Ut3p7XYJFwzjWEVTncT1gpAfpvqIfNTdnWF0beD9Pi/W5jQdCv+6UhetLO
LznYALZCea1koleB+hB5egsVcIRb4zJl1oxaigBXRj/utNtwILrGnuEjK2SP1SD7NsQaGoTpA5mP
FXbBviRyqyVkB72csTShhjIIORFHBBrbdp7eIAOyb5yEAd2EVwKS3uiM4cWHCLZS0RKbM+UAKoS/
HlIUWvVRo8qnWiItyIPZgIsVK6X1BItSYiDVBxtx6e1sfDicVGsZRS+yU0eIlDMFB7lMeKbXMJQv
i3jU7jBV9NNPqMxcv81DADOVocsGHNY3MdQMPDlDAjiLrrEb+/Cd0Kl6O5XGCRlIuQYFF1P2+ojw
rPIxHJJNmf4olJ5WDfymzVLWQMm8KWLMjiyjU3QnyJhyyGstoEEX+UE8tL9Y7m69BZFpZMjdy/Hs
tt4nJRhVa9ycosGKtkJbvJrIkQYRXMbwCUH8Aq/Kfsx2uhtNcWj86dUE1M/62rrhkGR+XNf413Kf
ralboMMNcvt7ipkTB4nPlpuNdKIUkYsuaiHv0S/ZDOEcDTeFlocEuQm51myO/Sk9pJ5xaRlcHQia
fbMRlTd2kSEE4r6PdPoVMFWZ8viDyAF7TSG1UGmLRYCJFbtrnlhnv+fIismRyXf0O6C8bX/rQube
z/awiLHfzB4ZbY8iyiz7gVmC/5UVyzOzxOYFordvrB+A6R7jlklcKOef6Ts5OQkjtHBv+pyNFV5+
7q8E1IPqkN+YzdUew3PD2BV6pCLMKvJxV8ICCdtk04Tu98hsk1ii2j42A49FtBieR82fu8CQco4G
Q3/JyPzpMj5AnFfi1AtJ92OS7U0hvqPEhQOV5DfQw5OdHoqDNtHcDAqxkeV9erI0eRnZ0TtGt88c
xoVAmXgK6WzY9tSyYoormEQ5eRp5xzMSWdWEMnyDn4ddNcgzlE2eoRK2m/FFB/5wgGeFw3bkZeoW
Q0jXqHM8nuGh2nvRDOcIxB0vK/E7TlqeBvGUapf0GCuEyNv0ep8XPmw/Of9wJ011XVEvgudfs4/d
VIN8tal8iVm4Gwx3q0o2/sK7t0b3l1L1o4E3LhfgI4gIoh/gHnVxGq2YgN02vAsr9qP+asgJEMn6
YVfK4WdoOCXq2fCKXDzdDA0vXlf5xxAg6kYzbiUxGDNfQkx3gSeuGkOumvYyyZCRl4upXuKayUQC
85PmMk4Y2ur8sc85C2wN0o+Z8iOwt7u4Us/ZELCtmIejXFKRSvMyzoGD9hk5RJ8RA6CIqg3Ki1DR
OXXca1oaT41f3Oo5+RB8n1W4LkOoZlasjJ0qw4PKcPI2HfeGm6Da6T1v5f5UCSRk31M/m4VVJP35
Udo2KQg+3n5OQW/4ovHlnM700ywBlzKi+qwH/3OUo7cSmY/1NIajoQmi8fLN4NF1jwHzgC6M2K2L
mCSf9OxWzWVwUWcGkvs+cYr06OMQRjymG3CtXbeZonYBSInDTPxKMQMGCfj9oJd4/S4VEYg6ASIJ
OeqWFafE/uPy1LMvsuz8HXhLc9uMCakC/V0b1Td1XbrrNPHcLYYZzhmFWxlxWmhIxE6uKTZMb+6t
JZUlaGBrDGpf9Dx4jLjMUT7OXFaFdYsQql0Trf3RCbyb6BoXzBGY+oYUWLzC76IIPqNX2x5s6vY4
QR5XvTkdFU7jDfdWjWvSr4NNoKb+OLJspsLH4uRAyF7j+kUBzHwE7SJs9cyF9FlwRRRpfy9mh1iU
+AFbMmsZRhM8q2cB/S5lQo/YPIleHHs8SCjEGG4PeX+2bWQkWX6tNUGb3B7xgwhz1k+05AVmSTQ/
Y+3sed3XnH8P9nQbSCblZIfQYjTj1gQw7OXBoR7dw/XoZAxc8USShhkeGwtAkdFv566/H6xN2HiP
YpyvVSyvkdv98rotiaEPWLwQupC/sfKs5DgPiF71SZoMdDxdHkus/xvPa674tJ4UGpZgjDdoGsmZ
0PGbOerPUIAU05kJwZ0hgbFkZzFrXksj+Kw6ae+tkBjU8XYoaIcxlpj51hQV1KUloqw9B6P4aCuF
7jZgsmiP5zzy0cp4vwJqW1a222rszqNU9wVJbkaZn/qhP2Y8Dgko2MxBe1ejpJ/Ch9I3kKfD2sib
b6rAG9cvzhD27ryQ2VOdqRfyNK7JcA3s/ihs9Jk9njfTuEfai0btxg/8C2cccsfS5dlnzreuj1iq
rcIvhxjJcaawK+tzlkbHigf/Jh+bHetBB75br9RDZVZnN6qgprKJUNp/tZz4HmrMU039O6fDoXTo
MB0226tJGqTV0SMr+FAz/PMiOucUCVl9jq29L9jihFruMcaQuu1QHglDAjTl+VcLD8OzYeJdixS+
XBOalwMFF2eGt3UtDvUGy17Hnyip07NFSvtBj9mDunLk1yAAposzPNiscZVPA+7r9hR4/jPh8wve
RNMY8NhCqJWEK7xqERkHxqeZGD8HwfPUg3K+bjnyZu9n19iXSI+XGGkucMt+U3fqMpCCUZmRDQcp
emfRRHSi+Bh58XXh0+8KQGP5tItzfyeq9tvv5XHOizMLkV3Kd63i8LMP1K/ZZIDjsy4zDX5kNnek
29sr9wHCKrguQTyTbs8lISW8LNaLl53NicyF0ZJXrzF4raigNqEX7knN2/ZGcp9n/hekXUT9xpHG
bRd6uE967bxjrz66HSQpMh88vGCA0FSesdAx7K0NMm6K5ztLWkBCE7YbJMmkzWu0EHVjczgAXaf3
6QEjO/Y1M77n/E3GD5ntbXvhv7IcAAxV9Btj1r8Xy2Cwk4QjyJSPomQyiXoqDnCeQFTYAjt4Gb3o
Mnl3qmddG1PyYyzJTiSfjDOE21bisQhZFNmaPKmapjAtFEoXuY4tLO42XZaJ6V+CM4FgdS8y4wXF
tQucYCrvpEI11WhbHFoGSolj/kKqzllcua91HvhbxYJKM4OnR2EQVIdMYeT41tENY52lKwfFtzLR
wG9ZHCs20LRRblEeOotMwmim/qRP3GUpa3G0US+NhWZHUl9jDNnDIHvwyCnvMY0QEzC7x3m0joLi
AJGwz3J5eRTY1QKc5QWmn1vnyatXuYeRkmCjm+GBqJSdthgXNXrqP7Lwh/bgexH3fd/YibmSFXbg
nv4EeSkcXn7YFksY88jA1gAnwHul/Q+wKOz30TBygKIyyTvSzXrGA3XAxDvid7JH8dyo4KboaD5D
9xcjFFQ9wCfapv2qcU/WETEukUM1WWqMEgGuoC3PMX/T1d24wWoA8WgqYtbZMH3CLkIi3zBWRxkx
u7z9ROrxo2ldrIui/Gll9UfK6PbAk2Pb1RMnGEf8XW40ZMkBh0rt5s4jZjLI7KcSaSXBQcy4VYCl
pEr9V9jGw/V/MndevZUr6RX9RTUmWWSRfD05H2V164VQJ+ac+eu9SuMZz4VhA34w4Bng3JY6qY/I
4hf2XtvgSVc7dENx6NzbsinO9Ho24S6Mc2AVxjeFP4cHOsqfvhqvjldCKkn5UlA7EdbYoCvl23HL
p/TmZISaiKxiskyUAvz0mfgurad3iJFAZT3fzdphyWZMv2JmcuGCD69peRI3joajMENFl8ooqa2I
zO7lPsaBkSz1qaXYfqjYDKNYND4g8f0o8yFAicQQ2Er8X3nt7MjJwOMGqqjhzBCKps5jTjRmQXMT
7FkplXFBWNS1bdL+mg3zpW05uQKlTmXhpRv2vOimcJ2uzJgAH5I7mUvSYGQJzxCnnYJVpnhTnaZX
MDA5wAqSFtmq15igpQ+PLzC3SbEF23ClQvuTDLqFThcFP5pBXhAg2UrI9wC2RtytJCgJrbHH94i2
NmVAsa9RTqyqdKQEihuYNQxNxlTTK4yZ4aMlMyzKC2BMjyJXDq9lGtmPggu8WoDkzuENv3Wl/+0T
ck1DrBmsshVlMCSYyoAl4xlRE+onOpHh2GY56wFGihDv7bJQfYYOwSt+MO+yqvq08I1Jg79rmdEM
xLH9u1dQp6slXDjMIxYf+P2x7i9bp4pfyqXIDmWPNbkbhmxlgX8qZ0YNLdJr2XJF9hn5FWn4s04i
QtJVt8PQKNfk3C2bGN1P600/FLEEDB8wGxc9FtvYlmt/AKhee4w+iF3ot7Ud3omV3RuYMnbcXlyc
MzMyp2m9dSpmdNFt69CMzL/8InSp3tSR6HCTRpyuMEXOyGj5FrEAYOChYatphMWS9CVABZsi6n+Z
Sl3TOrqPNYXm2BdHxdP3gkX61FYwD0TWwQhF9U5kS3MDnMcdxYhv2yvvUsvogrH0ngYUfuikbrmj
8bLowxAcrMeWm5rRz543yDIXe2Ud8jINdoqGEC8Pb8AkwmDX1dmDrMdbWeFlbVIWFJzwdLKCcJrI
uDBVIamnQuXanyxW3bMBWJ5a2z9U5mNwN2Kvf2Br1q8yvoEaif4CpFFussphW7LYl9JJf4aYdA+j
v0eLgAbEf4wBqqykEX8XKdVL3K/IWEJnVyPPWlwkn/FyCrq6XseD6jcd5JtTrYz0kMKJvJuLgs5q
IiCm1AbIo8xj68aPiKBGbK2M9Ym6A334EQfFrRTjfCnNMwEy3i0kZYjwKQ8MGLsUBgvEFs3exvEH
JkBWeRPKQb5dEi9l6VLVA0wdBzEBfGw1125HDWE29b7vC3/txrTHTWhBu4ANvhqAcnbZM0ZdNmHz
fCLDdFUxVSWF9gqoqF5L29kiGk+vyJ0P0ObVeebeQ43TwZNn6u0y/Acc0N8d0Rh6dvbQRukFCszI
b9t54WYxA7hFhXbjNjOBBCgpEaMs0boeuE/7SDw6knsVYYmkwBW7wW/StTOwTI1S57MnVgvj4kAu
VPAZSqbwTIumQ2405MXiYA7IwwDCw5ckczIM55WQs70ZlnfCQQhtCxuLia0LUECyKOAiXtVTds8r
CJpII+vNZEHa7jvdGvxOOzUBmck0xdf9NBT5ILPf43AdUH2MZb9eaiak2BV+oVh7rWJ9klMEYij2
1wnP36mBjTP5zaFJKMVhD3znRCHGmiB6jNT+sDLRubttxZ43rU3ybQCv2G5/HUC5mpBeJowN4XRC
4oISKrW/pcCA98tC3sziYpfLZwNGcHOHoRMiUo1+pTIW+44OrMmT3+idCPDC2lMDOFtm0tallu4t
MzksCBBvCQmea5ar1X70otfQrRgADpIMJHAF82w/zaobeBznPm24tcOgSHOWwNaySu8jNVuaO0DF
azASBiyzlKD1AFTRSLddN1eChWBj2bBwAFphLCiicwwKCMcWKwj0hUkYgO83WX+HA8YDy+StHL1t
xawLQdo3U/E0iFrmvpImsu+M9pQ03c+iY2oCZchncNO+xgExda0Z6hyxidytAYhURKHFxpg95aAQ
AYdsKEha2c5FZ2LX7p2VjGgFuGZBm9lcCxXdTchg3mkeJcYB26u/+2PWvTWif/GikJY+yJGvUjxh
eBIbWehtNXfvIeiDE1cdYqkch3wcpCSRcRr0FSsJg6zgQVF5QRYjuFUJEzEk40lcaPD6M0Lcvxx5
QpxUaaqrUeE2BVa3rpGWo64NT+SFP3thq+Bveh9DxmTWc4aCDMRwC4UenSRqFoZK7ncUVuvRK1+G
LLg7Jl3R6L1CEoRQPL/6dn+fi/TJjch0aXa5RTARb8HWGAB2KZeDXwAIW5HZeiOhyq/UU+j+mD0H
SjGxqVCh4if82D10GYQAqKcbc3zABh83VHqRyJ3t7KKaLeGteW7/s2zJx47L19Tz3sjO0oiTnAid
4Uw44dnMuqchxzdUJjvfjw51W1wtC/ZgnP+s1PAHcduv2ay/M55eEdf2bDG1X4WCmZatlnpTM3KF
j5ldQ8losHLsTVeR4peMWIJqy6Rxo8ugJoB4XXOam6zQIpBra9HExl5m2P6C4jE1wrdpqQ6Rl57H
BhkztkLMfeZTUpMm1eYa0jf7v0n1OlkzPSjCtsgO6M1wL++H+sZY9bm3ZgNjMzU4lHCLpzO0QpgM
y3boQJVlbKbXdV7ROAKwil383eTUHdd+ikbXTUcoU4lyj5FEUGDBTUJuDhatjaP4pa3hDLJ2Ocl8
8LfSZXmeM5m6mwXL3lJUkOqmuTu3aFGVQSRq0Oo8VQKaEA4OzLtcqNTIk75hXlUXlMwvBkDYQ86j
DxtLJXbdHPu30FBkNND7oJe5KTyVedeNJ7hi3r7r5xfIss6NA2JPYiBQkxB6gOMHAZZUvYHz+mkL
Rb09JqDgJPEtDGopxV2Zz5ckbhYy2Mn7CEd4Ya7xSrpJbs57NU/v7kyd1LrgQZjnPrElWnbGAj4+
WOyDYpdBUdru/JziYkH4OfXDOYth3JSu8ZRG9PGjOz65Wl1ZQNPnqgQCkxDYBrBN7fp+3wYsAhnf
s6caGbfMPtheRoVVT++ADXYV9xITRSM+E1expZXRd4viyO39hkk7dw80JfpJ7WnWLJmGDMphokKV
eYEUgTsTChJegwmhy9ay23e8wNiabMZ7cRoiKGmydBd6/Tc/pQjUuymzi4sHjLxMkIpnFNDHGrr2
2jSCbD9p0jgCWMCRE4JgbgrW4DxJ4K04/l6RM8fudGgyfOpW+BKG3buPjHSfjHa6CbzhsYyXkGHR
9MJShjEMCwSvSHew+lDqZKVzUFl8GWujOHiFmgk1njym2tV+aMP8rQx/CzUtpx5IV18v9d4Ea7fl
j0ZGUI0DLTTgE4+kz4H5wLoebTJajWzhuDGACnp9ffBgEk4NhHGe2EcADvBMencDl3gdeZ2za0R1
BAVYHwKfkrXp5VOVVbusdbvLaNvapxchW0DAxTgdVRHMy2Abpmz2mqm+Bwmoxrqdl5vsS1SGhHqc
u4WnadKb+TFU5l5ifKKPCy9eOP5KRvZpYjGweO17qGdaIkQCqymYujQMZ8t8nM5TWb0YeHexrE/O
KQuSta9CFFQz0cAVTBSCSFAhR1Gyy5ZjKqU4VsWbE0yvRBq/SsA8mh7Cc1L6T2GFQc6xMIGN4Jrm
oOvXjrLFtad2ALNDY4L6cRNSJR9SFd8YYw/7KSoISljonZOQXVLVRNXOWQIoVhQTuZWcLTMPr7nh
OgebLeslGdzlEg4otGxpCDaP6XIawM9/5clrledWBT1jqZaNuQvqcGWMOep9A2Jfz/wxSboFSdoD
fGsOwBZjhZTz69iwgAjq7tmSv1VDnnHSRyU8vjA5tEQQrArAo5kt3lKMHGhTmStOUFRTAMNb7qse
M3P4RrISJIYlNi7wfgNgU6uRee3B52o7mO/C9d7wBScHpr2C258JdW/FR1JUPYRQSFBLpj4zu2eB
uWXXcPtT+Kt9RZ7lKqtBVpij8+CExQ6dsyDsAkwMg+AgACw5Wz1pT/mdAyLhl/GFi8Bx10bNeLp2
KGCHgAivGPAKzdfZhZLDNDW7GSpY1UPnbhdDHbteO3Kxf6BYmhkoC8R6Rvng1sYlGIvPyWy3clYQ
Wd3jbIvD7LmQALyLpCJEfNV+LkCrGJvIz9DkyVwPYotu+TSBtybdd1olInl3nXfobUypnAvolOkk
K3sVQrTYJSEVqK9lJ5ZDGA5ZKT+IjdqPRRbujbx/xccmKubgsgwfPHzdW3PkfkWLa+BfhnI9x+QJ
OW3WbsjytE1Yv/No1bvMGZJTyMOZwHpCE5iGAzIrX9sEJfpixWDxZM/Uj2TJjC2+UQp/z3bqMPTT
MXO/JZwMdRzyGOEt5KrZlItBik4S5UefDmoRaP+sGBFzMpBaobyZDXL0zc95eFlwWVZON3mbFHTQ
hlXjnmSIfYDEbR3FgoCckhDyhjkXTAjgrhqIY36n6q9Aesg/BlDLfeim92hiwFPMCxHcAvm/w9yF
UVxhJmReq3SjOmuPYmfeBQVXqBEz1iNqgHESMLKJAEbiIxjhLXC1+mRmfZomeMnTyzjPDkmY8007
6Wi9KGKSO8IbMivxWEkDCY4pnVMKsOE0dGTOo79mTUSxWDlkxibdXqSs0gGvbeZJ/MhYYCD94Qvo
58sM7JG6zas3tln86aTzNBRQzxIbIRzCiU07h5co87td3wFjMmrouxnqFZvjIVLvJoSoN6wnay8t
uSmMyaacsE6qgUhsJxSiBRkekXdrmyy+Zmx6N4OxXPF5wg9t8drW5PURhBV76VHaGYSv3sdWUoJI
b2z3HcwBQ1hpXlUB5c+JIueQdtEpjVkYqwJsXldhnOD4eTDCEr86td+Ca5JapzvnyrJOfgPNsmSM
Snna1giemnjX40rNcXOsvaE451V54nelJd25KSFTAkZ/jKgo1mqYTp7vv+W6biXwnU4yHT59n6qp
T9nNoeJbWXn07nUs8o3GZ90HyQ05xABJadLgsTu5DsNxRDkoOfXONfMSCo+KBKuEpmMdTGl2IqLr
08ug2BPdSm1aEp7lAOoFxhgf3A6jBFXMxshtYxd56hbgEUcQx7jFshue6Cp8oS6GNi1blsTkR411
txBpHmEHiX4ZlRujISz3sfWWkRJmRvAQWWxB+G3qJyBL94wTdcdu+iQZS61TX7Rb1zgFvdJGX38A
e+dRVbF223Bp/eogVAHJNHXw+bcGzuWWYhHqgUepFLeuubElhZ7wrW2yICHz2cL6jVVuF187mhGZ
77NAwmqlr0avcauYFCJoYJZb+azXciYEhRE+qtxN9kWDkj3u4lezDsL32CueDAKN+Uet+2GcSNKR
5d5XPa4cttcLnfjWmTiavKgIzoti69nKL8bj+D1tIBFEpPLgO4TDKiNn3MxUhOuh5C4rU0EKoz9s
c58Uc7izFywz7M9QwdFTnilVuhWej36DVRzvcjWc2wB+EpK0ap6vmCqGnc/GwiE9haqcATdwu/00
+tt2NpDbsCZI+24DkYa5mMmaugwiZ2uXeEWyNOA2XnhSjJVzy90+2xQSZrwhM1YZU36jkK42WQe0
Jku+mVpo3CKZUk5/gFN+FWi1V6xg735eTXB0KRorbZ1Nk8nZAKb6hEc1rwHZbDFgldu88Vg1cfyB
nHuy3WFAOiOf0wXFmE2UNAPFQR1EXgLDhuOZc9IGlTrDDPlOEGG1mYLxA0IFfIUUkSm4YmbzOKeM
+tEOb0bIaqOY/MdBUdpmAGP3MV40u4EX27p+AuSp21fBWxHl9cWNmZDIIbunfWmsY5PlGhOTOLUf
qs77UaaacmYiDLAcb6MaNLhzihwqycWe1Xy6JwEAdVltMX+Q28kqXxpm7KiYCkakXEurrNcBuHP4
0s8BjTGACKQwkN6U2cBFNB9sLB+Ig+f4bOd98hSq6rGSqIdDTFKZSABEdaK6lUZnsV1gLBEDLndc
ColY04d8oOYzcHMzvA5dcpyr+Ztj9p8tw/7VRBYZI7TPVtPRMUO/8N9jrrnpRfTH1xz1DKC6LCGr
y9bjUvVbKCpF/7KgejSRPGgae2eAIZgBtC+A2juA7aQrEcvWVWIdapo7CBN4GQlXH9+hAcEdbjdn
j6sFJ9KyjkDCN5oNT0fwx5LQ4nMKHgtPjqbIE+zH08/7mPFjknEAXXP61YGdnzR/3gZET/lKym6G
gI55Ny4T3teFfZh3ilr/MIOyzzTTXlu6AX1DLh5GdlGA7yNNwIeEojOWEQrCM0Z/8UsM+c4Gmg8m
lztLt/Wap98A1peasA+7sV4xU8npCfxDCYbf0Dx+Eg/EiQSYb5Fm9QskPk7Uv4oMGhUchwxtBGT/
LG/UY8YmUkx6zwH9f3G3bkQaADt4CCoEBBApS1KAzgxQOj0g1zkCrU4UyDswdmRKIcrUeQOjpZA5
E0EQEEUQ9wylQ51OEBBTgFGU0DWCCxQBBr0SHIREGiwjOlCmHxaylmJd6twDpRMQeIvMBpmM1NkI
vU5J8HReQkhwQkmAgqeTFLB4fBMCtJ1NQT2V7S/innapS/pCa7oYnz5FBebSoA7LdU7DSGCDHEMm
v1HzkKuBXDjn3ulsB5eQh1anPeTEPiRaIYKjft1kMCoYb3ZlZh/6/LUjMMIkOMLXCRK+zpJwdKpE
O/c/Q50zQQDFsq/t39kEz4QgCnQNlCNa3gzPgIVTPVJhwjEiVsGFq5us9fHkEG0Rq+AWqGo+WMtE
fUD8ha1zMDx8jUDkqzc98WnHbJMDo0iJzhgjdK8BYRrg5yt2b/Ij4E8cidsYv3I3dAKHX7TzqjB5
SqYFMgOd04G9k7eM5I6UPoJ/KkWOR6xHQLwHvMtrSFc/lijyTZ0AMmOGzOiADPvIlVshjSMrpFLN
51yy81mm7ih1ngjrxuEAv+AD5hQX7mSx6JLEwU0fAxqBpCSVxEnlOambX0HZEtrKW8f6xzwnRJkg
NnCx/mev2OnLrUPcCRqAeNfqBBQRKFaXZKLYhKOADwh3A3EpTUNuikeAiiJIBcVd/IQb783XGSup
TluBclZBgOr3zYhSEbJFukt1Okuqc1p6Als6dnNSKImKkRF1qlNdfO72OlKPls57cXXyS2PhMg90
GgyG5G5X6YSYkhu61JkxaEyNQziz0vMx1hlt8t21zBsYUBYPRM7YHdkzoop/2x5eR51KQ3A24U8E
1bCKeolNL7qiEWXWWNnXwT2MpnjJS1bVRN1AZ4y2sgeNllDAVCGmmpa2dWLIxorw3LRkd5UlMyEi
dEKidDpUoDOhVuu5QrrdzYcgv01l8TJ13s8K7vxJcbGUfN7RKT2sG3W7jSVVJ/hY8mPEz7Tpe/9d
GEuyww/Ew4y9kxOLG98BJOkEqFCd1yxJ5k/XHh4IY//wdXYQjDt+2iHQzVGXEBz5PsrdT/ixJ1sn
DxkTGUS1TiOKR+NHBdyURpqkoojIIltnF3XBhxWR5gds+D3W6UYhMUelzjvCNocH/bowCRsDblxP
RnR7RCQRs2rsCp2alLIG2gVN/VASqPR/YsL7b/11fzHu/XdWvf+PJjyNQfi3f1jd/osJ79hmn8Wv
v5rw9O/4/WXCw7z8N9t3WTAabOSVy///4cITlv03NKCWhdOJ0h7HHVbK/7DhKfU3xzb4KRQ5Ukng
J/+04Sn+QMOUBuY814AmYqr/jQ3P+ivSwbGJNDWUYcJGcBzkT9L5qwkvsbPIJ6Gu2UZV5T1Gtnf1
Zzu9eA0zEyqdre/0T1WV/spU6p6DuStuzWIZu46iYoQthyAGxVlHtXFxDHLDprR+rr2GvMgcZcuC
n2/3L2/uf/gI/9U3aFl/cQ3yBZu4EKVrW4r/Wb6JQfFfXYPsAdJ+qVqxcScqF9UU937mQAAgXH+3
xxxvcfZii6Gj7+cpEtpj9mjatKNmCagR8jDiVTqIIetfbA1J6q0/g/Ivioa8GMXCPLv9NsfjfP6f
v2zb099NjK8zEQHayskXbpnK5e3mW+opi/f7r1940td+lWfQkjrec3QcDsGC/3wJC7s74ps4/uen
Zje2L4Z+URaUNwhG/JAJebCJGBjxAP7HHyAmqE0enk7OrZr9qt9N51wLBCqdl/v1o6/PfX3YVQkJ
lFGJsk3/kq+foBtAALTcayHjh6psGpTmJ4Eb8MHXL1+flszHtuFQ/pgG43sXGMsjHDYsSyPEL9fO
H1vBXjGTQ+ccfMijEuHzGYIeC69q8B+Z22O3WMr4ozBxCXj93otq8xuTCzKALTgHdpxD9JsCgon8
4ZsZL9Yl9Rhf4GZmHVQMeO3jf35smEn7SCfxp+5y8+C4or+1MWvCYiGbsA0r1rxTx2LGSN3TxDT1
gtG0WdkdJqHQK2vAVnwupAer4lqdZjMaLoEyhsvXj7hDAQtjTDnp4aoPigZzlmf7p6nD4u/55rSx
XOg5U0JeYzh0ON1075/qF6tk/LVtwgz10ddnh6aA+JJ576y1MQXl0KZMopzLVTIl8fnrxRHCZoQi
mKe2kXVmNWn+y8vgQM8N53tbN+097eCgowV+l+yGt4K4zw/DeokjU3wDgz0eSI4sd1+fNgn+7byh
fp8NaRwS+ZtccWPTQ8t+WyAu7TBrwGE1VPEmaloX4JTE2+kPkcEHKF0G4i4cYFNBIy8wcdNNY/n1
Po1F+xxyKF2rNmEL1XTPX5/KaaI1G7I/f33IkCA5jq4WbqKNpTaangKrmJ5GVGDMwXh6/f1zeQ6W
aLQ3Xx9F+pcRyV7uxiWYN1+/gSmOwqLJeAu1yivLbziaBvuvqV7saz6Nf/+oI+HsJOfgvfEMdCBp
uJCLC5rwXPFI3TQR0zTWCiudifNg5L595Ym+SfWGJrAFRqceR83Xh6HRqdvXj4TgD4+aeiN8PTJK
wLW4JICj2ly0kkH/MBzFHo5geEiQNbGBiC2SCq0R11c5YSVllTqt3YQW3tcvQSB4cxqSInq34daL
InEaEjsg77GOTln80bGFOFOgafGbGd4h9LV7e4Y6QxHphOsAdQrL4opAmti8tB3zNSiq6XkZycsQ
nr2Jw955yh3tSg3bR5NhlTmWQF19gXQvxig9+yPkBpt2qkoK5zqZb6MZu9QytrqFzWAcvbz82Xld
sh+SItyOYRK+OgUWQSfCpJqpzjuLQ5EENuAlwn9iJZy1Qu55nhOLZvXrh+ZM9oiLU4s9TouJe8ie
QOyyb6vKW16iFmnzFE2RGQW7wiU3B6kD0d2jO4PLBl/vmK/CaRF0t/N3HWkzqAzLFdkNl8DB9NJU
eghrcQuQ054wnLRTimpJIjQ95qoLPfdcBcM9L2z3wm4d5b3dPoCDFQdDKsaoge88s5q17nXhIhS3
ixvqPJTFXRyDJPbGKyEjpMME9LwhK5fRM58mK9qXLdZJTPHxkeCi4RpV9iV1/CdYs+UbGp6CM2C4
hVDSHqCyaL75KV0eWssJNiPM62RMU1b9qNwXcqwDpOOrzARqB0B4Y2lrRFd1mBusQxRXMW1aNGxn
a7h4RKpv4jEngdCspn1m5j8lkqeS9caJOLKLFCwILYDdDRC3bY7HRxtISM9i0v9QBsHG6Gx5xL0b
beFwVVsQRunRh7Dp57X5UI/Vd79U7cGi/GbK0w3HqI/HAyQdts0DWLmzA6uviJKYEW5sAVUVqnh0
YypqO7dfDP3CTbDmUs2QKnIQmn4fvAeRTcT34rw0nEh1Ro9FoBmS6GR+M+b0vYYvyo7Ax9cb6csD
HdopHVjotwivqyFvr16KHLMgqmQLm+xHTVlMjiEde5AxsyM2+Yctxv6mlHzg1ohfvl6K0DoEYJoQ
il0Em7QqvloVYwiXtea1XkY5rlrLfq/naXlJPHXydANqtuNzNk1XUHbJNppmZ02dU5+DxZmIv4mt
g5jFk1iavVnY86Ma92jyzUtQ+MYFO8kh4vlOCgeDwU0bDeG17DGHp/3VT2rzFliIGUt78q55ogCH
QLilYRtIAg1acTVH4yDYXwDJgWtMVNa1JFQ9TprxZ4BgtJFGejGL4HujpL0zUGsBxdxXbb48lOPc
PA7+tKq7IThFanAhoy9YqZdZh5v3BiJi4sfHZNrUkFiWJXDOVugDWXJK+EytEd1a/TKDE0SqHC87
Yc/3uXQVJ+V0Yy0lUH2PGBmk3W5KnwY2dTP6JtUi4bKBAM1xugqI3hGAiB59f4nmjTkFYhtotDVB
hEzhso3Q/6YBaQ87lDIAmNrMF0AJP4GmEbXJvh7wDiFWrQDCHQw2W3dVrS35INkObyq7co5lyixK
NG2k+9cfYLoWKhk5n0lAqav4UsGmOZfes0Hu8RUHyOfYYpGzkpptpaUdQF3fHvKiRzySZ+Mei/QD
yFRsbTJNtqLkb5Fy8vZm3JM3vrwFUx/ybK/c/QJZdMugyXwKKCZYQPxKIzO+ErKxiW1QXMww0vHs
mujUNWGyN7tHx+zIa09FwZJnRtG2eH9ipgQPwXTRpuM+nr9FrjtgkkRukCU9euIdOkS0wK7EUSjM
eT6nI2PqZYrKHRmDYOQ5ghdVzKu8jpctpnF3g34Z+XPd/fTjMCcb+92OFo1w9DemVGpHj3BR1U/D
IlAtggdLHkYXns2yuUQgWmDVNPBiSbQjq6Y4gHULNrkcLSTXpX3puCHgYGv4ebz36xLzrR1Zl852
3mYvE2dRF6+13boIS1Hk1HAAQrDWhRkua0GCwzYgxQ+kMhL0Way6qOWoYGaxVl3r74glwkoaNacx
G8KdO2UvqZw9aNBQjfSwlGA62V79KfgT1n6+n1q3P/eR+V6o2N05M4ksFXVFZZu3pYPHhIKLdaCH
LjFysHFkLllDSEbQFfQFpnVROGwgXUtg0Ue9UJt1uw3qHyOpJGKoPpBBO2donz4eX0InI+0PDCwk
Y17iFi9+gLkqmphImS1RVO7yB75+em6EnZ6r0kWFnA7+hhpT6tSqtSNddQwjd9wjCn6qv+5ZYtJI
pOuP3QBhpKvQTpn6JhjA5DCFenDMqjoLBLzIGeqfqlkKHtVxgOcalwWbudoQFgISikhkGyzt3FOe
ACCqhuisezG8HT71I4IYt7x6YEFPyzika59DcZNOAcA74R7TCbHMV1nR6doitndeljnsZ+u+2BGS
Fp8iK36kCvduE73gqqqFdw+XrRsU6Sf7+x8YMiBN3quRIZHro7Wv5qQ4VVHfbu06ROBvwKwdzLk9
yLh/mQmQ4wEbXDJ/aA4lht1zq2S6rkWOPUGflabCbFeXnJXeuLBY9shNg0xmEsjEzPM/X2BiTgz1
E7GeZuPoIFvbGWaAPLqrRvYZcBZYkUoyGrmBUl8uB+zFwBnYgVMOj5/w59SFdd2L9K34II22PE7u
/DCJQhCetfVddC+QptA2WJbajyPK8mQZXgLNfBnD6MMrJ5ggblPeppyhLHonzK+ulA+MclCLeofa
rbx9pc/fsZ/atWQIHSO0ma8goZtLnF6dimbMIB5oF6c6US7GrZXJu6BQtKFQviCe3dSmjStKxD9b
5P57cL4FBi206IPdfqt8gYQEXyvVXM9YseKfQnOq8NSSAjFuBpbZz2UYgOM1sdzY/dmzuPBjQKX7
XjTfq6aL95wZZtbjAkFSdqyS5P3rcZRD/LjCCCG4ZarlSUrnbhAfcx1rlkxLm6h9Q8ohGzES60j8
hYCvYMy+25bsyHz/usds5T4GEPrIpFXLrh6G+Ja1fr4lc/KKCKkl46w4LRhaTnn+3RqJJYyk/Uly
+9mP++4UJimoVT9kdJfVlD5L2N6Fi2Nt1tppXAvniCcF33qJMTwaC7LBJi6ZTvaw9SDlbszIDncG
FNKn2qy+zVbowXx5Qgc9UX1CLh3SmrjzjC1n1I7l3Zkv7vhb2e3y4ST+CV8emmnHYN2QxruuxZNY
d8K+qYK1MG179BCTTrNZqrx9b1X3kzV/+dP10ukcIvK+tAH4/tIBbm2hPuWwT+Du8cworxZCG9wZ
iz+tA0Aqx68awe3qd7h19l6Cc74EQAxKNeHlMnCLu/G8T5EfMq2oWuA0ONG3sW4ExcQSFZLWH2hr
FSLhAGEUZBluGLiUmJLrg7u0/jG2EJEHHgp2tVORJ95E3KOJDTlw6yq4eLwhD4gb0SqVg8AdT/CS
h3aKb4nad67yjnbZPdPzxvspyV5QriOTbHIOZNaaPb37FoZNdvGCDLcX9JU+xcqNT9m9tghKN3DF
MYG0dcR2CJPx4nAmh9r5RbYN0vJGIyWQhb4Jx8al4KqHkMAjLHgEvw9BT8/JwBp9RWFuM2vAVShD
64wX+jNMzeIldJpbOOEzJvVmurSGN23sTOyX1JYPmc/dY6FV0ajL3TCo5lh0WXnuLRyTZW0XGF3h
+Q+ukx3i7sSxZD61DiZNIo52I0r4lcWj/XHEjMCuAxphOZDHHWFCj9ux4QrEBVGWyt3aeUsedNWk
F0g6X5d+aOU4ljpC/QoZpRu4JdG9kbF5qrGTHafedw5m+trmjrnty+xP39iwDvW92GWFz3PYQdDc
tCc/YRavT8AyReMQlyzIlLXA4DGXegebJ0dxiNYzBFCxCLc9d154kEK61wVhLpmT+jxsLLKlZ++j
tIZTggrkGrSGvEoRnQZRQEgsxo5dX3+qLL+7tr0R3LWpog7RYopIPQxdZZzq6lcxFd5jkLEYV/2f
JtK0jBB4VTMhYK6bsMJ2Pjl7KUo0/XO/agKMYTDep+NMMtdOjkyB0Dak21rXg4I1wTyk3vnrxYzA
t6cBHhyJxfiJ8IpkY9Yx0Hg7tHdxR6CZMaXdOZM4N5MUDdXXIKfhzQ3s4mSl2UtW4LdCaUAOrTPn
cA+bKbsaCYlHaBquXBbPkHHbgwrN9HkM9CQhHxucnEPAW2uUG2KP2jWRbMt2kiPXo5W413TgLw+t
+Fy4hbiG7cSSycErv1GEL4ChEmxkgT6+DfWzMGFmdIiNzott4VUqK7ChCDf38xg+g5fIELYt18wK
w8e8xXZqNmj98hqVu9n9tIRj/DCXbl84afGYp/KxnNzggDycIMklqJ5rdlxVFxJSLsr84EHQf8EG
rBXu+fmrIAjwSPAU4FTJ4CKhbrr+O1HnseQ4kjbbJwozaLGlArXKzMqq2sBKNbQKiADw9P8Bc+ze
xdCy26ZLkGAI/9yPY7jLWWInzPBpTDy20P1jFnW312ZlIYsdG3+6G4NjfIQmNBXsL5M/1j/Mpjgm
k0lNQV5zwhm6k+ym/FzVzudUt1TX5S6/tmtvKAgK9zGNLUHt+mqL387a1WH/JExebEpXA3bgZdNJ
zs27bJ3mIJZkemeSTIyhqx3vr2/LnEKuBQFaHbRsAFaIeUKLE3erQg8yw7JUum71r63sa50XXFgy
651ev+LdBkvZ+c0BW2vzv28m6dOGmcklfM8w7TtlMV4ym6pZzXK6gDYs46FiP9AFKzHH6eRYe5X5
gOK5xolJ8CnXbkA4j0ZkoJpl1ZpN2OFX1qnZZtIejZRAcfFnESlA1ADd4iA+lb96pC72f6vaR7Ww
3uBVKijn7Q5Y3F1LzqIx0otDm8nKKIcy8GPXwJ5ECMjMkKD9odJO00fXUAowEMehMM004ulEjoc2
mBitpM9IhXWV4GbitrfId8otXVdJvCoZCq18n5GqFyb69wwgZDqCQYTMfx00mYPHjPpznehQVHz3
UtVNQBuFe+zmLqYWBE+onspLQjfRSaPeCclixCJZGXdXfnvt/V3WgpHGDGdo/q5s/HAnc/GPgzIX
yfAuFVoKxVYtUmI9A8QDxKWJVnJU57BkFJ125W7KfTZ7ex3usMkSBLMjPLwDa5fvbjpn7K6dC061
kFm/jtxWnBTNMxtPga0VeTntyEbxl8zhgq8SxpYPRRAS6GiYXG36SjIj+5PJ3r87k09JWD8SmFsA
0njI4JGIVTUv0lsmvYCQ6AltfRnmgibXRLa2RDjuQXT/Kcz6R4Xp8exL2R1TvHdexfSfL1+0q9U4
vbslZWZ2mVPsQVtU2rRHr1b2iYo3hKu5GN59sjL4W4azMjWeTXa3xM7NzZwTmmlKSz5iwkyXjIli
7xVcAap4h4I3XOXiWAoXEEU+lDA9QcAxQLb7M/QncM9x1QTcWKfb6wU0xnQz/U/eL23l070EDzCe
zsZyQX7dkoFHob32HmzNMhr40g08aCqcD7RTRHCYHO1kisI4OCW5wpaSj9KLzEDE2ZtFKRDJA2I3
VDIYJEln0vN4sqnKE1O9cSwofzQnT3TYedYtS3WCbfls4L2i6IX25Xu67PJ9QU2HLG0OKeTsOOaZ
10IO+jWyBoUlQx1ryG0H1nbvEOmcDxI3AmX1Otx5zodrgLG2epURYG6ju0Y3C7VO6iJQPuNcb54+
EXtynMmzGotvbTWQelvWrSmerrUxy33D076U3UQnM86/YQlMAlS56NxzzocLQ/x14/hWIFrz8/8f
mih1LfGn2H86jhEcYif1SdnGmzlc87I3Hr2V+LsxdN11pOv9IVq6F0Yb8q+uQyzOLL88Av1Dyey3
rwuLGSm8itFwxwrp4u78U9r6nXu1daeIQO5iZk7rsTP4YvBc4jqM4iL96+Xdp6jDh6eP7XmempR1
2rURECztTBsDHv8WDJtYJGDHVcVunAgYW4Z0zoVlt2CzcPLaLnqJ1WrP3JH/zbQ1HMXclIgIezJZ
Wp9+9BxIUb4iBFIAj44XJ28gU/CD+kpsWse2j8iqW0YN1bHT3JDyNcsDs9Tmp1STV9IXZGaqjjlF
MoSBYxJarbEqBZEqCIUIAN4TI5hjPDZ54A52yU6/Rm9n2GxVxKQMShFC5AZdeQ+tkxq2naija6AL
eq17M92a20f0Xxm2T8EtZsevoo/rLi5iVBJ9R2R8DqBgmqdol2ib1E2pxHN6Y6vliCBJ3sqLS1FK
X9efNQl5/pze3nHkmSKzYTd7mX5NtAYvu2Pd4Axq3+Rs2ydboTH6JdwIVfhby0nTAJaHWuUmbII8
tI/Yt3/OYQlCScyHuHyfNfAevoILn4TWuRcGeSJ8p5uWckPu0NqjIMp8nUXBwXIM94Yr6aYl0LmK
9JiHKCEfmZf311mjnyS+AojOd7efmeMv4CcMEhtD89KnGm4qtqhjEFb57wkbsuCmKSgm75c5GIDr
xEt+TX08BKUjvrmz6Rxqmzh8TMlFmJXWSgqnD0YuVoGTe79lUtxrQfWk2WiHsufa1ePxx1CoNxyu
HaxVzNbQ/2fadzynPSmzAlXAFRG3ogXQsM66/cxANsEIvE4ZBQeJVQOiwc8dDOR65uE4gc3QaqS1
HH4BIZ/5Zs4jsS9BuYxTdWgkA95vEkbxteurGxHAXaRL66EvEH6npQiWbrm2peROUXEdNx6PmTGz
XTZlEpiqqfYpVEZ8spih2xTwIuhESjqnkd2XBWnfe5VacSg/EMOhe0V138BUzs/GHamXyD1MRL96
o38fMfOsSjn1hxG0687IE7mPi4zgI2adxMRvEtfJd/ocMecDF8ACzyTItMZ+C/8eRKqYvFUdZtz+
ovykMjuYXZdmGYPbFocrO/gnKzIOLed0wHLhvItBK+AfLUEpLEdCMtLUkRIRWEcOs0PFDf0UWfJp
WZN30DVD423OfjmO126rgbowtEPAeKWjA6bI842kc2A9pf4zAziythTs/drGWJdTvLdWuW+dgZ9r
m3hR9R1Ds8kZg5VIyUZvvHlMb362eL3tKN+NcxkGKRPcdEi9h5fqp5rsYtHJD3ummR3nZRaAWK1O
iV6qrfRwsOE0bK9dwwwxgs+ydlKV8sTOiG4NKJhsLrDSNhp3SYAq97H6OlGO1VWfU2/hx0paTZMD
IN8Zd52uP+pGHnCcQ8qeqETk3H8uesngNzm33HpnKhpZ0Vx4UlP0KZII2FkETi51UU+T7EAmjoCF
4e81Z/ihdC5oWRk+Oo7Fb9bL0Ox578b4jbBWfS5IwRJ/oCqqzMl+hm216f2+3aAFjUe//ugFdWCS
B2LnOCoJMkwJt7S13kRq/8PdasOm7w/Q402+aRGRijpCpo50Tjqq80nJ+yPBO85BOeyRIOd6CKSj
VIfEafUDLve/daQymO+Ekt0iPaZx8w8i97+hih9GneRLSv/ZcUkMZEQfahVBOO1tdY18aVKbKSlq
muoTzFYR9LV1L+ZA04erX+ffGiQsbiqJwhBEhTFvqDqOWkb1y9XqKK7HxX8cBsDnsVDRs3QoG7Kb
bCcdnWgxtSL7xAtJB4ebl+qg98zgLEewStvqVCVSO0gome1gkYZSJfH7aMwD7Mg4NKQEbSitgyGW
6FXTQCaSpov0r+0NhmATJkyKc8Ii/ylH1e9MGwix2RF8d3NVbxsCjA/ZU54c4TNYIYd1zx4rq5l2
eK9NfTzjjGXgAZbMtbVfgvhAQv/So0YNXrVI91ujy8nTMUc/6rmG+UlLAEV4WI+pQpvuYnZDfMfz
sK/L2EWSjvW1lIUBS2kwzZ1lVT8rF991NIhH6EbI5FMcXrmVgLKnLHeLGJJdOmzVwEfbU4oBc+0Q
k1p0qo0ZWV0wh6PcM85EttBQ+IbhVjJJPJIHp/SaXV1Q78T0r+fKZWCSZQ7acEnJ3EfiHZXVuzdM
MORtydOBiGvF1qHnxtFqImQWNERskT+GMi0uTYJHQyvY7lmFzpqakpthlDfXrI2nyvz/iF7262ZK
mA1necSazqgtq43hRONJwgmuoupGI9MVRe5wqZzu+9jG/tmS4tMfrYbQF8sgWXe5F2F7LKt6vKaS
iBPuuQOesn8d1FLGgXBnvLy1Dq+zSOxx5/i6eaSjgxDfasf0Q8P4h+im/3CkEuveCEfeGf8sqaSk
azfG64oKFTQaIFG0/0871zl4zjVJYSonjnMBcADWIQcRqRO0RggspiLDoYsNTyj1xm8CZq2fBJR8
QzvOjFRXjqimY9tmO9Pl2l/EnOwj3PIvbUZGKY70rI6DuiS1xqKZnascez9038LLFuwg5B5LhwIS
joLaDIr6mAoQxpWRkmwBb7pn1T9ip5LBjKa1odHDDHJCpVuEvPaZkEwg7HGO8votSVJigkadPgmZ
uMfEa8R+hpW2VF/Ej4xRrtXq86Okne91Z5LpRHNcpNidDQM7shrsazJp34ANlh8zVSTWtEAQ0ZXh
vg8P6RbmXtr4WDNumPfXqSUf7Z0aE+eUkX9d+0am0ZujemLX0IZyM7sg2rUPnBU+dAH3UNhm+JYV
fTBljzSyPonJqWvWLWjapbGCXuxb3RViawxGfI0rlsrUgewUx75Dh5lbn8PRlIx0sOEb+OH7oTJ2
UWI9clDNW3wW5IB0krYRl7bA7COTDyI+q2r0bzFdYEx2IhUwPbVuSfZjiGx6bGT/20jhU8xG1x4L
6mR+0Kooyv5pa4N8ZB2MiprWmDyhll04BvaHPOSK5H63keTua7uW9on8UbF1mckxqqm6u99s+6J+
75bfx4ttE7CKz54bzgKvVtpfLEtM5Bbos4nBetywhBvsOYzTp57yFn9M033uSqSMkGUGiVy6yVtp
DIgDIzgLaprJ1w+L57uviltOafGqrTkZ9S0d0TRY2hTYNPot8hDkwlri9xumnwiTZ1F9OlTcAM2L
7tY0zJhEd6EH4Fik8U9FIOpn27FdmPpfyrvELhKxcdFZOy/UmYE7HLhbxJO4KLT9lR/3FYqFZ3/z
m0HH8wzqmiktAKw4+xgEl80m6seAN4Y4ymLJ6fmYtiRaNbynGgJD1oKx7fDDdE433oqRpmaw8ayK
Jb4Rh5CTTcLBx0VL71wL6LoOYzzWaXqaJao5t91CA1xdy3raQBc8y8borxRFgvMOrcvox0jFc7qf
LZE+RQfmBVius8tqLT3HLbz1NlH/DVqmnr3p75M4Lw9Zb+Bwdv0/Hm6qtyiei00Uj3Qbwd0tM/9d
zIwcItulXsciE2Fqk/oTvAQ5QjbJBgneQHPBSCWcCpTKkIBQXsZLrUYfIOFnVEcdlqqug2Wqnelg
Dag4WYNpGb5KsTPQAFfurIXsYy0I3t6TLN9NdWBGqw5FOcCVdauSP08GxGOZ63fDw0vea/LtR83t
/07hpL+VIIBXbTY8GfT5N0FEfi1SYgKqcMQpM6PxDPrp6uAbxglQQD6C0XTycgN3CvhAe5vPbktO
uVbUF2roAWbzqPi0QynFzWX/40Rt0olEbcqPEsf+Kcm1Qw1N+M42em9C5pTU6sEGXg59LC7Ec/oC
cxITouuUt7AdlumAevSj9I+m00OKdCt9pQ01+pLOpR4kuhHkHnKTbYp6lfs8IEJ3ywDrqKSmekDx
6YHGEoV2rq+RTtuVglAaQ9zO6o5FmDfkGXxsU/0MrNfw/pIiG67QsulyK9hYKRsJvrRwDHv/jYvY
Oy8vGBmzfaqqy+vhmr+cS8RdfGGY5wYU1FqPGUVbyy7cVMmyY4n6R0Op2cExiupqquFjHH2xs+bJ
ObboiHCIGRVQ03kZkoqLBYPz6tDJjviqxeyRZE38RkdrcfV7FAp3xso5Etw5em49rd0cfA9Nh/Ls
WlZ+qlrEX7cdGHLAtmqgNyW4V9YMDMUFAqIfUIxI3mlUw1vWtphhOKUsHUH2pCPPGpA5XrKlXfKv
pFnsc12CP1rkD6HImfKMRJzUc/s6LcRnp4Lb4bNDXqm4I++Fu7BhpHhOagvhiRDGFtYddwEusq3Q
YAMZPQScXDkXbiGHLk20U2vpv03AyOaYc1MM8ZQWcYvLQ7U+VUDW0ReUglMQne9H3yOaLlpoXe14
sMrE3NUzHsVRA1zZlLHzKd3obbahvhOfnII80TirTu6u8m0omAKKP2mYnd8ZfyOEDbWKIPS89GQi
VDkGXk3bKc8Va9dcQmXKnK7EQSBsJxFtF2lz99rROiBktPuOxXSd98o/tkV7JmgCddGu3msmv3nU
UHG/SpZxesHNpl+nEH0e9awPeOLTU85iclJLY6inNe46LO350k4Al/oie1A4cAIKiSGC6nOVmg99
9D4Vzo3PWI+jo4N9g3E/fMLGA8gBD0burHQs0MMIgdH4UO6KrnwapQZ3q4rhhhR9fmd00VHLPlqB
xdN/wqrAn4KuY8ttObe0fRqoqiFokfnwL/2m472KvvcOFyW3s9PtWFQ706kDOjuP5dJyaFOQHDDs
rw66O1mrxsHGUn+KsUw5E8TVNW3eYFJkT+WO+xmhdIcxzaI2g2Y/g+Uo0Bmo8ymAaFb+vgMAsvcb
Brx2Z6gFkuZTt54Rp7HhCvbLAdsJVU2Hb2LQKKsCJfT4SzJnQgY+0ud91vnNd/GI4awUsgkMh/n7
bF0HU7/3lK+fAZzLbdGUGZ4kBwY1f5N4ZE9o4Ewse0YEg2YzzgMcAzc/WYurzjCGPhBE4HZTzGcI
CNC/Opn8lpNx/Lp+mj0RJ83iCyRxfnz9kXxEfngrVGdhC/Aq8LntEKSRi8d6YAtjYN5uyz0iTbJG
HIbX7EXVSUtxOLyOgLaNbgRDGH2Gor1KpwVt0WBNWKQbxjoO9pXZOczL05bmGCHS+tHJedw6319X
wJbo89kZMnXWQyeD18Io0Y3qzzEc7wRv4/vULgZwBpac4Oy3ruTsESF/GmmOJ08hKo8CYIYbmtdE
3/qLUkyE6mRj9V45CVCpxoWtZ4pef/RcIVMmfPANs2pTWtXEDls2a28xP0iOCYGZsP1MgNP1jGRY
rTX/SR4nMjA9o/M6MnZ5le15tKezZdoYTtLs/uopG2KCxRVnQdJhfzlT0Eq8vDDX8LY2zVHwnYCV
BVPpiQt2qeYs+3VpgkvqcvuNg9fObif/rio9MJaiQHo7XbLV2CRA0CentozEnaq/aW3jzgs0UeJi
XkaqKc/zKdKicTPVeKAI8qdPx8WXkeYD3416sfvhWXSy+DGCSXdChDg9zzGwsc/+RFbGxjetC7cO
701l/LVbzuqdZ4p1g9S68tqwuUJX5Q2yhl9f5bwaSXKshOEJ6gEcA2ZPgUjOdDKW99IOP0VsGhdO
vjQheM2fEK/uLjKqGNZYjy7C8r+2tRq/UtMMiNJUxc62ibc8W7Rjrg02b/8xL1yoFzMi2RzJE//3
MgBA/GfWmLuNy0tj5Bzlqh6fJcFMafeYazSf5rkCHi7tuytaiMJ9H2vj3ajwNnuZylbjA+xKeEJo
AokrDAHxzbX2TAW1a5/wbXxpTkaG6iz00t+ljfnfKOq/cA20rYflYhv3unMGPQkBJ2zqxfHawTer
3lrD1ZeI2fgXvm9MYjJEO5s65g6F51qrRLPUhvtHdJqXl2TxeommfupcMTHgzxqKVhJ9FugERM6v
+POIdCfkB2avn3Ydsis9dmp+uFRM+2XKNmJ5n5M1xQy2qnb3Hc6IfanDvzrNcBdLsjgYy0tvWtWM
/T1+T6PB23dRqAXQvOGlLBV5rxeRuRixNe0WQSi5xXAkOZGVav8yLiZIoyvLUv4B54jcmYOG/LGs
o4nUEZUaBin54OF3pn8w5YDCO+jBbTMSiQG7nPAHWtXD9FDI6vgttjmaJ2KLzda62k4f77seEmmC
2KCLaPzmoF6s/c6MT5bswY/pph+Yk+z2kO+J5tYK68RoHfvZLYKIUjkaj2y0Ha/6YHo2BpNug68n
QkL02viZQ19MpBfuR6cu9pBTAWUOjfvZT58Y7X4T8LJx5BjWwzcZv2qyd7caZSKXvMO5PAF7hijI
JZlt/qM1cWiUjGS2TKCdYLCMwMDYhaXPth6FQoCwyjGA7V0Eg2EBLh3L6Tg3aN96XRAc8RtG841C
V2N1vGc2h0+yaO56BDsM76eu9+AQl4XIL88kApBL/BmQs+2oy6Dbjz7K3/I50g+dIDHPUlwFKYY5
jC3xtKo6pd80RQKROqWP2bVvjl2YzKi6kUI9WANSSgxhA+yR2TLpr/jpWGZ1SNHxwHm8c8rUA7w8
WUBDp4lfCy9DP0ualbga8J3V55VraOG1bxQ2HRknJ3uyftAwID6QdOPdlBHnDDX7FEMqOJNUz7fj
BEQHfIH6U9ueewYErqg15e2t3eGfSvqfCmznhjEXgFI7Gy+cJDbAWxA5env7unc3voA/O03jMW/t
X8TOCedDxvgxlzOdWmmDy8oO74ZfBtLOf7nU2Kx0pxIHlRg3pp3TM599WqvKat/27MOhlai3LrL/
m4VrvlkYkXASWP8V2QdZve4MWT7cVobz1jElSodFXUo94+Zf8tyhtIMr3C5fluc8dkIyPf88iIOJ
pm15gHy4PVxyZyKn6ypzRvw+VBBqUjMPEzr3lrVyBf3Tefdm0YDvMyy85F1+JEkz7JB6wA0LaWNF
n34zPKCUhUH+ahxxbOj+6O2NFIvj4k22mnw/cHIwsgasYewFrSOQ3uVYHlLPA8owjknQh0wP5cg8
gz183DHxXEpKwunQRvN9hF1yc7AvUQWCPsfdZ9zWTaY/BUY2SnKGmOuGgXn3R98s7k2fGqLOF+KR
VP27WdhLORmRzzgq3aDKA5B3NV2a5fQR243kUZ3n4xzXCKxe+CDX9ZHNmb4xjQq2pcidpypQWLgz
vY+cJk4xVIyincKtH4faFQ4vVeCLBSfHR3UloG59MCm0T2XCSTTtpiv/487jqY9QAbsYCjEcXsb1
qZMne+bkXUxdsvW5sZPNXy6jg9Oqs/M+WFVxjrm0n4eO4WE0UtJLbEA/m+PQgF4bqoVCrl11CtlH
RtnnPsaSAwf2mnj+HJDDp0V2mLAceLlD9YVBB9LrQW1nsiNMZ49QiagViJDcNQXxuojIOlTMu09f
dy+PJSNLYH0xwQw3aSb4TEfduvkKGwK/R7qkTp09OOZbKJV3LvSsDcQkHWivoCItLeJ2bmfT/XUT
Tghzo6l88AlVp6Iz9tIiXY/xGKB6zy48zCQk5mwRZ7Pep2Ba7IspwhNRkpLIUwT3nFDySmbclXyP
Fu7lBcueu3NqaBhuWOn0lHRjcsJ0hs1mVMeGy9Fs+Xs1xM0Nf0FMz4P/s7ES8Syz6B2GjTqKoW2B
TrMWqA4vWqwZH/jIu7XhNL/o/s2oO/bEO0dB7eDTZkCgC9hWbnnFtuhGuIQ27edm+xtocPa0APWu
/Z6Ccnd2B1YMVxzl8lJGsGcGODgHOgapTo2it6/tt7i9DMi5x7PwJZLS6LkXUT+8GcQ6t27eZ4j7
HKwjiNcrKnv9jbKB2r4mNtocXU2phcfSI7+Nm/yQdMBRNBFR9xxx0u7oSzpOfdbvjWgLWjGwFk9a
h0Psda1UVRYkCZb0yPSK/eunknD6vlQ0CfU1PFHcm+gpZV9/hpzmSW53Dfop59p5OPjSl2ffSb5R
J+4FYkR9xPVFV6+NliKbvrt0y4vJQ3ZaZLc66v5NYJZ35tRjKvh/L5FjaqcM0uPOTahIfOkMMqMf
7OvH1z9jlVCkn5PHBKd+Y2FauCd6JG8ZYZbaK6er09UbbnH2vlDtT4cC+ExPfilHWiejrrSV26Br
mE7DzT9Un3XUYBPqaybpzJMrGCZfN7ZsaBZcDn+temQ1ZfXBViNxRRuD6xydsnNBD5nMZj0C7IPs
aRvz7SJjscakIWzu+qxaS0F3TQtBHg+XyKeaSzXgitgrGPjB4bgmff6R6215z1NK0XpGEv/LvHBM
CD8n/x0/itM44d4epiA2BqL6ywtJnJZIoLK3ZSHTfbnosz7Hk8O0mFETyzN3mPH+6gJxApb41ggN
LsFx+6NOkc1jRpsrkxCFVtbnJOU883JVLPKYBnDqNNCm4QOP+OBwsSk4jnwn/QSTRL67dJ+ABo2B
4sGvuZkWZja1wSoO3aYItbtqa/0+pPoGQMy8hjgBf9wa06sZeen19ZOAJrxylOkdvP4Caah5xHCe
LhYo+WyK+Oqi1Lh81vhkhX3sTSok117Fjit85jNkLM+k43WynrzYkWL/0QycDSwztWVnx9HV7QNf
UjZZqtwEF6YrV3LBF9hGfMr9gBk07XJmLC+laj8iLnxTOhI1HZDBBYYQ2C3Z786NLkz3dkNUtfee
YspTYvZ/ep/vVWLUDOdD/UZrNpblQfd3PH/xtc+b+GqM7jmvo+fQi+SQo1m8qTxCPRMAt8YU3Hhj
4Hlvl0xsm2PsqzUnAg/CKmpCQIukn216D0dgvJxerdkpjoXwrnVIo0JWoO9+ede0kiQVlLJozTZR
/3YZXnhFHe1rEnPrZNHxTD/+LWmlCpICt342lM8i1Xps8+2T0E98AAbcrCrbxEswBm1W2Y+EKdnB
SxkD1Lnw9/huxz0hYh847sKkwXCzmSS9anrIp5fa5RmbN8xfw3hLvPQBN86jJsSBCrk8RF2Yascx
L6ZVXmZcH4QMwZXQ0fEKN81erO64i/lKrOxISmacon120HKOqtBqOkL6dgf/B9DKcj3RB4/DgoXf
AJHRvuS1AM9l8lBw2rhQ0cn+MnJE4NS1f5l5bAQTeGhFhO/VwYrjDPNFFdG/iXgMV26vuDN/Ftuv
Tc32GfC0OcTyDG31LaopM5klxGWzp5Xb4xuNxSzRXftOMJjuVxJfOeUXby2A2n4iO+E4g3nuTHy8
A3nbzvzISKIEelZ4Z8sbPOKhtF5IcWIGop+1hhWezNfedbmVD+lZnwxFElNYO8F4l7zJBEXeyW4Z
09A9F6bfdQ77WffVRNR8iXQlOiFMy+OIatnqHWA7U/8TFwbqQGqUlVe8q/a8fRjBNXcR7GinVVUw
Em7kP+P+2yABMx5aPDXDG7EqnNTJeJnlAlqH4ZEylT2lmBJOg1VHrP1USxYazCEKnYzu1HPvI06p
HyPCiAzlm/ZblFOq07Y6MROcBFbTTWCaQswYeEcVwLy6u3j13F3C5UXWuJvtjLYnRK0BThoVt9Rf
19kWKNvGsiv3+Hoxlp8ycPFsJEyZVnaVfLjgto91b/nkaSnCtKNuH8fTvwohE3BAwlTVh9X9AgaQ
YZzWzMG+J4Xt3l0rd4C74tnM9RgJtIrerdaojlx7uaJgeKPVZXlUF63Zg4VTzkZLYw5VO128HPwi
iDS5Z83UuujaDiO0uHQpjTnmbASNnVB6pbsfdqMKQrHaG6I0eCoXJw9PDj06E8cJcWgLOTIxpDq2
WZZaP3L1B/ULHu2wat53iafT/KsDH0oouG3qlnl4S+edwY1v8Y34YfnRpZBO7WjWHuiJ58jo9q/0
JdlQOCkM2aGTL6W0IWF4nH3iZ057D7iemSgAqxp48YYU0Z0ivzke6ns3x/u5zadTvBxKHbmmbocS
08pKD8IuPzS77Q5Ik82etDolrXTXmeQ3n3YsnwJU5frlNS1l5xwwP6inNOnqMOeTTkgFHyIoTlyC
u6+1KP5TWXZ3J57wp53r+IQoF601a/CDMCZyniftj7AWD4P56LdMc3+x8bhXbpy3FnPxuqy1w0DJ
+BN9AMzKTOKlJ7unMDWxSHSQ+TnAXZKZXDP7x3woaI7hcIOoiKL+Z5TGLhbtIW5aEeAAskCWe9m+
opTOZV3TiVsZkyTZOmqrIRg0cMF50hHPW+xkL92tS80q8Gz4QNZsfy+7tMCO0LNeEHLfIowQMMXD
uo9UxY5uE0d8nf5fnxpkG7nJ/NYKunSanhPktyGGSGg4Ike4GN7zsSLi2Wd3rMhE46qRGgWjNPch
Sx7EsXD+AW3/HDu6+MZbUe1ezw5VPtrshUi+0DU9hgCjLP/Ds1vvOtPFX9og5s3OcJ4TsadSej6h
7P1JQMruaxuSepG14XVaoDS9wm6i5W1y4DAZ8Ka7KxyJ3S5qC+/R4/FeSPEKCZrLNtju0azitz52
SEvjncn8ilHSIOWzUtXfNMTj3Y1YrQpj4+jl8O5MmcLRhghn606PfYI7o9U79qoDzniflhX4yxWE
0fxPXpqYNCuDKbrmonHH7n96D+e7M0dJc61Su5ggLyGX+geDhfKgh0W1tYws3pWAWYOJwO8axut0
1FT2W4icbsY4BhwsfHXvia96FtcgCzc7FVKWOJsw+tZW2bPqqqUwIYSF0fYVtjFZ6BvfxBvlZOhf
RU4ItfHY3JuBTlU6TxpaTwoJQcsAlkVZTd6d3YlvthgJHGUMsoJoUGLfLuZAWaeCQ0QZH7WaodQC
8kXCec/syLgyFfme4cOllCAJOOdiHlyYCy/6whyxQeBBvEaz3t+5O69eG7ikHGGtiUIjSF2T/3RI
xRKTuJh6BnUak8lmBJ1Btche5jR6G+WT4LO9Tdw2PjbLitt76pQW3khkBDe8PybpZbp7oWQEIZL0
5Dtpsh8TdfLqgfBs1sgtUDty0i23RwrGtLVBIduVEdqCXsrkIotxKu0oadFSKrxeM7jXi6HBkTBd
tcxH/zWqtp7+5JtPOpM+LOD/9eQwyu+Gp0E5o6azIVAaku2/Qk12m/FdEta7bWseXHgUMBCC3Uih
RUe01xDvRZi07xNz6blSO1VYCaNzymlNjm3nTMfyXWtTFCQTPJI2175pXmsHyh2InqGKUwbio61V
4s2rk/b4Uk81Q5RAtMdqnej/ACpvGYqp7wKz78aEWFjLZWTCIrGNyDciznSaEWS6dtVcwnp6y4mE
m+MFGrGN7Wh4DLkgOITjQwvCUPtVDg9F4OhWOrBvVQFoeDUw2GS72KY9ztu+UNbRbir6eitGbiDz
QRVDyiour5fK8f/3k27zZSXSf867TiNfz2fY5jquEv5JtzvKCQrMN6nVdyc0KbThVBveRJsl115W
P4iIsK39NTr6WVqL/yLlyGTGBim4/6PsvJYjR7Ys+ytj93lwzQGHcrO5/RBaMYIqKfIFlqqgtcbX
zwJY3V2Z1V3V/QIjk0kSjAAcx8/Ze217NC4IgXfg480n16VsbxMLFUvtYJ7s3fqx0GogxCDdy9q/
y3g6kZ+HPJ0NysqovebRYty1GUwoJNzCeCjnBUbiZhxBRS19VzEJ4zaHcIwVXYImBueXd3b+mvJM
nXLcQRgRKfdtGyVuipz/shwW2PTyEV0yjETcSObc511q45AZ+tqIHTTTbMiP6EM+WUU+nLwx+b5M
aiyj+Z7K1Nwt89luHtKGho1sKGJ+RmPwIQDGc5R9he113kpMSU10HHml+7YEeFqNbFFdJ/la2OVb
TFbxyZzZHeEIQzrnLjzM9v2bobEomAFinF7dLX/3ogRbDm7l6DylOLepIYkT8d+cCrRN5maV1WDI
tQoaFMILdmLoAb9G1cEz6RbLvDHPvYUBghBaBOWsiYPTXfOxl7sccMn6Y9l0OB2QIX59q3tGjD6w
mmbkNVeNc1+3ybeAAc020S2ERIDSiaoHGkIj+JoQIrep8clS982T19R8XDSZ6BH/fUXugH4t0nDL
MIoDpi0GUal9aX3HORSi+DKpZFMT1/ggDPei2G/vSIaPjoStv5uqFnsrRhKGj4wHJu0Fkk+qHcNb
RjZt+Oi4z9Og6+9Y3BlhwycgwAUYnOl/8+ooAK8KQNGvjfKpoq7b+gx2ATxEqNg0raaQZhb18efX
ZrtHdISiomm+pYwGCipZ6U39E1QlRAg62VW4+WFtukW1+108MA/zRXfEePVpsS4SUQvk2h3bnd1k
JtZ0asvRVuWuAKh0yLrxuPhtgVEcxl55mEhZfIEqnu1Eexjn8RDZry0qR9S7BInRtSRUbAfaI2ZA
AHB+lkCxgHg5e60onkt4AgLCDAGOIc7LuHuZ0s7TdStmc+YwpZ4PHcnH7MxPIa4AJC7eA2bL7iJV
codyDy8W+s1VafbxbiLieyP7lNi3liQWPbGfp5wkby4bfCuzGRrjkn5I0YjNW+aBAquKZgV1H9wV
5dflfwDrK8/oSleIR/JjRR54Mrgs55zSUTJYOnUqRxlUd/TCTedGqN51ualzaE2rMbbkIZp0xstD
Mu2z5rOlyfgUN4Duy24gca7tNBARbn/z5PD7gYsl2/bNiFQQ+IMjSrAmiRpXJuXJFk6Luixu8jiG
DImIiM95AK7z0GTPWBTeK8a+9y4tyxdhIC6jI7G3UFbihDLtazsDZfr50LpPnlGlH8iKBonCvNcM
0P47Wx0P1HlRhUjx0heQ1nNknDQlPmmF9cIJuQdA97Rj+QHn5SPHQfdi5DHRG/NYdTk4i7ucDCcp
3OzkNsms3ZoRHT2Q/DIKjT3tOvu0HEQgEZjI8RHaGg3veQgKXO1L39Z0PTQK55Wum/0uizDQzZZJ
UpbXpME0ZCsbAdIFJuDd6D036Bovoyqjk4Mp/eMzupq7qDBpY4D0+GR1pB/qOepWp86MHbHkaBRr
Ie9EbzlH09ZPhka7oLfVd1tNOBviNjtEpvzMQFm+ehp5kXENEAtx449lJFpmzbV06/HYALjfOlmS
IdBmVBrbD5jYMDDRArJbpgIJ+N2NJd2bpRrScKYR2U9vNjsk3QmpyIqskyx6DwoIbzjSGD97PrRR
M7kOvHuX1juaFfa0kIjljVYyq7BYM/YASuGkk8GwcSJPZ8BAiGAd2v6GmJanqEVeagTJV2dWXXsi
Z97KCleb3i7mWl0xi3kOBQObZTXIy4bLWzQkiMbazDkzIaKirH5cvsrP06/LuLQdXQhoJmmrWthN
WOUQ77KkbBzmeduucOnvMfy96wM93Vk6xhTfmvqHTubPFoKfIjKLu1gSA+vWJOfxEDVuOThz9+uE
pKscHesNH9pNDCgk406Nn9sDdyR2D4mywZDDsYu5YdyAvBwx3BJ0wHd2DDisECKBulPZp0VBhfCD
entu1QORcOjgUD7YSYBDy4Jkbc2PKlfsTQvLyeC0fJ00h1CNWORG71DZcCZ9c2DeJjoBJyURd67O
ZLPGUpCBah9bx9/6nv2W0JgBG4urGvviLHG3CZnu9eRmoQ45+bX72Ni0NDwFltKUoj0sEtV6GD87
pDqd3J7sziaGfq0R1GfW6XiM+1TH31URNm3RHG4t93PJNLhvrPplTNk8eMygD4VXoAAnQIo2qX90
DELWFnoVErRwV8S8B2nvYVJ10nS2erYXqPe8Hi6Bqe0Qd3BHGNsmHZoB5ec99w/yKWZu8Nek/k1Y
ZnWmqdTuEo0BqJYXP+jJqo0juOkikhr2QJ8+0z+SK6fmqYngpCdn1rgDDrHuo5HtdY4hqp4o7j2Q
QOUwbQbHfKnVKx27BjFzfaj63EESOTjncT4sn8qYum8w6RK7+LiOCoIGnKFIfwCToD9UFWFuDnK6
SLMEnQZfPSlaLFRx1qXtrZsThOohNhr1kLPTUx7bJKUIRAkmTT6kboEeGWzqLpxcY+vnbLBrdvno
rQwyLearyCJzFacLPNcE6T9GoBTu8UjzcpzgNe2dTCb7tqPoF5OEBzGb3saMdyhLp+ww6CTgxQNp
FuHs+kaZ9zqMDLRKNAcrMQ5np1XQwqt2N85rQ5VOLl4TtJcGu9+VSD2sOQRPXrxLBOcXSaFT+qTO
0Hpb5HIQWVfpFKenRS9fOCYCRoQ/oWmHzIxHXrRWXBb5+OBTZAa2QuofJLtlK4moeE7Frel5NeYj
jt1kE4cAt5hqRRcxVBeMMBu7gFwt8uhZCEuecdesRYEAGYkj0gqIep5irqFDqc9ms6FWj+lOFYy9
W/K5xsjRt42nqgdvziYEU9uEzSPT1zUuU/UIKWgblpiXgvvFXl/UYtyhf3wn/SPCIsCBru28KM9l
Y9rDZa/Cm9+a4lEz8BlIs4K3JSCdc13TafAYGxI3eixQevEM741zRgNqvSi3fRuTsDPqxvWjoqFX
9ha0pNJQuuB8iPaN77hvhhZvh5h1G/zOXeL9YMTAFMibsC2K4Jmsn5VDqsLZQM5BG8aFyzRA23JK
3EOsAOc2lv0NHUtMYzX3mAg5yaVTwXDT8uhYWYw8F6kor++jPwX+nmjGa6O7xqpMcV4vxbeCTHtw
Mjjm7LmTu0AbweJW+snsfIetYWY8mMzDi16WME56g3G9hiOIEcrOcqR5IGY3PbPOaVui0xIrOhYA
zLFLBvbzEN/sKcfXZ6T1J6GJ5jgwCEWDOtWfXFTCJwu1IiF+VvVJL7LPjuCpJwurWuTva0nw4Jku
61bGdXCBfr+SCPWRgdfVxleIHUyM5ptB0bi0rL7c4vrV4e/X2QHcWr7yEBfReWFcqCDj+UJcGmI1
ZY33Kp19XmYhkGTGhMSUenivKj/YJ4li3DU0FopT6OsqhXhVBJL5q93u2KYxY6zTQ6cK60z4PIq4
wbDRfgTF1ShLXLRERt+PMjsS5ydnDbK2p0agy4r9E/TROtKTFNqkKdYJiWilaDQ4AkaOy4dInJYL
4X7gZngYbDCk8COJVJn5jhgY0RIaJXaAPDxENfOW2pnXw9gL1g7t1pFJBBJj+wtTJswmKfrm8pA7
+hnLRnZUOgBs3SUM1EahvRnmtWI5cH4+iYzEqaRzAAW9ysvIfFTONoGMUQwbvW09r8qpG81po2T7
Yj/qucwb0yPhUsOux7DWT7EhNIW9sjECnwMrVKdeveYMiq/LIajFOwQFTKLcyGfZh0RngAiNR8u+
62baghGx/y1Ddq2kmlJNjXQfRcqDLcnyWVagj9U9/fhrnlbltZ57v25Q6VdXgTPHL1xC4ULwR9O/
u3qfJ8vNH0xhtUce9isAMZ8Nz9V3roG6QdrxcInYv110FYG/C3KATjLSb7J4GFKTUlqzqxcaRJs8
qd8gg9FWxwPsr4w2Q4tSzvwjL/yEOIRwDLLdSayXP/yxaCmB0hzrCwdAiHFEobVUe8tBamI4VAQo
2TZSpRlPUC5DcTviji3rlL5llj4MfXKbrCq/6Hz0sPxT6HjfDGOWHxj+C+ECzX7RdpfAy86+Rqnb
pf7xP0cXXBKnQqHASsboFVQE8Dla99ewjvZL8SxmkMagEHBKcD2ugSoQSdEG1aPDe68Pj0quG/ZF
XzsnOXhBob+Ty/Tda4rfsji7tgWhAvWAEA8R6/iWgAPBWUjNovV3SP6STdI6VIEjKhmtnPMA/TQn
kGII39I6ZizbAN6m+N9QNUQ3fQC4LSv5mJBk8YgJSpFMqnm0cmb0vqIXWNPnEpk9Y4iY4WRzp9Qq
p+polCLeNxMAcSGC9tCHWBi4QNQTFu7+QVrjuvj4LFVPsYmHWqa4skU1fxoXEmkwd+3yDVOm3Gs/
FnfLFwOdyU8qyi9RUnogAVHPKrK9xn2TuzMybJjJRuRxBHli3Ka4+TIUetchdmBw9PuHngvlTNGR
XP4x8sZ0b4TFuxd77inKsRA4QaZOMCEIylOx2Os4iPZlSik4ohbqHbbNrsCO1jNVW9lyCgEYBPJA
r9/s+/iqoVG9NrVTGew2qSY0p4I2FAlBg/ffv+wJ/c1qQ/1gTm7JOCFIkmsWspfKBQK65Scs/+aH
NtmV8YzPS13CQ3iolWtNB5qBc2tACVvmIKXQZV6Wz5dDlBQ3GZjtIRbF13EB0oUGWW/Y8FGnmY8t
5RytKNh+y1Xfzzvjdj5UrvsGscJHNtckB5T1d8uOxCoU2xJv+v3wsUtJ9OZv4M+6+StDWdeVDf7a
UrrF/NqYv/7ty2OY+fW//qH/X2XHth0OZryNG3gEFmhhbNghAznxopdk1LjGOu46f+Mor930oWXv
kDpfY3/kARJZ5sGh0fLXYGfjT1hn3TAFU2hDgaVWSHJ+PqVhgkfYd3Ww1TrKywBUHWj+Y+nqN2vK
bqMdde9ax4MwIL079btPrEqsb6P70tYuHCb3fhr3pjTadxJmzkTPjtuObfEOhfW5ThnqGqMGLKmS
X5bznvnp/o/8d5B2vVDLv+Wk3SCza3759N/+Owj7T6T2Z4Ajefr/fgKz//xj/+2/Rb7/9E389t/P
bmao//TJNqNsGx/aH2CBftAha/5IW/+ffvH//Fh+Cta6H//6xzfi3Jv5p/lhngFjX740c7h13f3D
G/xnmnvzJQl/gbnzDR8wd939pyVsV7muK6jqXJdrof9RN//6h/1PW2eEq2xJPpSp2Ej8B8rddP4p
lGUIx9CRcFumDbC8ztsm+Nc/pPVPxCBKKJsLCPCaMv83KPf5D/kDYNzBkCVpYVvCNKmkycOGGf/H
myO30nLCGohtLyf7O7be2Sx78JB7cnf9Ce19xv3ryGfinZzMAQScItlJbHvvtOarKxDbtv1TZU48
gv0fNcnY6z+8kv8Fuv3XEzSYGhgm8x5oM4Zt2uYvdy8ReHNOvOSRb3cEEppGRKHKljMSOmMTl3D3
3ABmvMKov+28+hTk0bc6S9qnsGT7miNbYzEnSZagGfNEA9tbQ2gzjnlR//bXZ2r9fFMjROVGVga6
FF06vHf2/FL/YZ1JQAi2Dc+oj7lX7jvvwE4HfLjw9oKqxXrrVw8ERQMOA7rwOnkIV9m4MGbr3YRY
5tw46DBjSNEzj7wt2YOVJAeznwjxa4vxM1bVg8HTpIZn5NgWAgyJB6GQiOnbGf8SpTUIMTV+LdmG
BgkNGrBrFKc47bMNfYH25tZvwrSpycuo2TkivnOgEJzJ0tJ2pfTTYJNWTIkcjSFUhn9bkGt3qgfn
N7x97f2H8j4jFZUNNm1bLaJtWybTbtlpNW3U/s0i+cu6vbyeykVeNt85BgydX975STMKvel5wBSF
dutboAI8wOHQ59qwi110oqGnjlHpHZuRUofe6/MYZNEh0vVk7UX2+EA99PbX77H+5/dYJwlNSpcH
ipxvnZ/f45L9Ba61keZlaQ73faUNl2yaXophaq59A24sAz+RkCnexcVvUxkD552doWkuXvNWF6u/
Ph3jl7uXS85kbcI0KIQtdWH+Eg8AGKduu5ScraERbIuaILhL4TTsep2oNtHk781gTveAhWjMhr2N
iM9Mm304ZJCOPPwDhttRkMP2OaG9O+bwDt2+V29mlGOsbPNvXmHa5waX2Nr1U+JypshY6Yxxjy3q
1q2ejkTKFeBiMjxGf/PY/uUZ6RjgKviTdFewKAEo+PWlzqqyABYAW1pV+abPvPg6zofYvY9ryP6l
CSRhOTgzJRW15e+fLv/mNw2hhqqOeP0rgRshO0mfQnJO+4tPJfDVFfgb+fBxKEiHzYFA/M3b819c
La4uXa5k4htYQ51frpasrNBMD6Jd1WXxYroUbtSms+TF/0ruI7ZFon6ytB0/ud4Xs9cwt1G+7DLZ
OAg7GOn99dUyFxX/mSUx30+ubgrHNaRrGKyov9xPavRs2i6z7kel4OuCTt/i70YYGIv03tQJbhh8
8/jXv/NPy7duODzFHN2Yb2LFtfrzDYMDmmaZdBD4YnfXZsV9Lku6lp0JYKQZ24kLkRSLIMT0Q6Bo
94T+n/wHAzlpmLxZiZ9eln5vaepvBrSiYwBeZJXaKL3++kyN+Uz++PJwpgb3tCF5vJqOVL/UZNmo
hxlGPRLmLflKfibb80GXd7revdcZ+ruVYK66ZzwuiQ6NN4OvvEe7b7xT1LbvaEumdVabPXnbxuuH
FNhK4mkbuzODMJWnlin9lSL80Z0hJLhmThWEiBty+xc1iPpKohCdajpr+Grwbvz1H2ebv775OveS
ZVP8AicVc93x8/sQknk3xJKbIqlidaSRte8bWd0n0CjOTehhSR+dZy81sqcavRVgbs8HfVv8EGNq
PMxfGwpsRnCJtXPu4KVC76ttezKEtnXVlPeCWUILNfMpzu0fLY7tC6x+ZxPoIHHggZ1ozSNRsSp3
q7T8zVOM6zQ7+tx7ff3cuWC0Iad6iRg+KaEznrxUA0Sc1BnVwWwB4wK+JM8At+wJQUf2RH/yyuDY
OdSegfrEILm+s5AkBKJ8X0QnsY0bLY3vtNTLAawA6CrNWD8ya5HPqXXHcEN+SvoaNrEM7vIUN+Ky
TFceCtFsImO31vv4UNR9d3LtnodrwXZIGUFxZGdrPdFAesZ2pHYJclAaykq+ClFuu9gJV0WZN48s
/NMt8orjoNvGocgjtVncEwXhf1fHwLgX0+8Zuk7sprEmYYQOzyGyBgOSUODfodhGwlmR0yD45UfD
lDjiwltL8YGX2PXvCuNR6Y28awVrelgQCQ4hGRK69Myjiwll29omOMCOtG43ZK/YzRcfrqIcgF5P
lEpcPzeGw+6VCJPL6Kc2+k1TK05NpRkHE8Q72ACvPxej8Ua0l3deeBsqA8FZzuo+w6rUbTmU06C2
mkdNNmAj3kRq2AxFJn5QV54yC+OaD3u0yR9SJVzyTpFnlHEJdNRDZ9yVbvZiVO2tbn2iJAxWAMMy
5F2ADIObrdnEDekFnSzfWxedLOAw/5ILakBCdc8gWybebz7KxxotaJs/NNF73av0uTb6FiT7vMDg
xgvWKnSqBxCI5cHKawgcFkHYCO7ffDcYoEVWE4p6NmA12NE1UY7GqQmVPDqd0e+chsACDYlCNZtJ
3WJNWybZz3jYpyQ305vSEAF48mhMZfdumhReUjWMqEVdnpmkYukOx69FLu3vKXHfSazdLTeCa7n+
Y00GIHlt55qcbwx77rZBi7cRSy1nOqFz04DhMEHrCQHo9E+RD+nRGHwi/WzcCxa+i8D37iH241ed
435Pce4x3qONsHJJBiHvjwnLDJi0M9e4OILRXmZm8dGoXKhLs2yEeptVbS5Dl28tEXc/aK4nwY8G
9rEksR3OQvESKoSvbcG+OC89e5+L6c0PZrw4Etj9gOoD3VHoYzmz6NMq3+K/Oe+IeqyzTZ3tg0JK
58MYyHg3VJF98T3MlLgYnpbfTYCKfUmNruQaBoKrJXW/CnNmPy166B2SqR/6DGeJXSCoqJSAq7oZ
zeL5I0SPCEXn71pACQj/bDqPzQ+QBP0GRW2+DXuC7HKmE7TGyfJdih5pGNA8Jsd86ujnpHo/0cSy
47sJi8m6MqZiZ9oEv2LkZEWZvehdFZwAS6fPcSfTp4FhgOkz0Yg7C6Q0r57ftk+qbneL1QV/EJMQ
Wzj3SLKj1WR5wUvmEYJAB2jYsmf/hloX+VpX1XtMDvNcfzq3mVVdJoPI8hamxNonvvvomWO9LXQw
y1rwsMgb8yz96kOVfmXU8V764dGsq/G+rSO8bxqWwS4g8LjG/1bmOGNceP/KE8l1ygGCRB4iyRCB
2KPfUD63CnuahpJVpgM22ka1B+8b0YP2sQgL5zYL2b2iFOck0j5HXdeDfEEz1NE8u8VkSu16ISFU
DO7O8fvgAzrUDxY0Bl/v35eP6jToX6xxzmU6JsLBd03v/YpldAaXziBTN6ttLKG1vg2cDDHRBFPT
8VWB1j/+VBA8/cjd9+5Y4wi8sMHDiGMEGhgR3CYd3oMgEHJVzBDfha7nQETcVCE4MtIF0l3HPn9l
ODyY5PA1tEwoKTOlNUATbiK9PS5BF0yBwPuTrrpqlgd87J9oLGondndoFDOr3Gr4d8i+GdSdhF+y
qmfBJO41DJhFfxRh/FuZTgUyk7EhzEcPrwI17wbW7mOsdS+CwujoR71BPjYCx9od/EezhKbVt7J6
8Zz4K1PDuwIb+jq3CmLEZVaQqYLo0YNe+aRreEKHAbANaCCbvJOddVqGSiplsh6Ycvwcareh7a9e
3t5XdcpNbtTB3jEF7A5gfOecJBoz6VgHA02vL8umEdlbuwKutmbM0N/XibnVI72+GoK8cEAZLvIh
96CqNn6PU+2K7OAAgjFD9teRKKLJ60LsCXiizhz6fNcmGNdM64zExdvi/i42yutAFMwGePxy6drW
5bBRqRp30Ykbor0P8e3do/Nvdq6A8YfrfW8zm9iUBAed0PgxJXRR7jiNfCzY6m0SX2fcFuX9vgXm
0zbFIXCGec4cX5YD9EAcOI1nrmhsBlAn0+EgVTFnZRcxaUr5GYNkdJcI0lYQOqltagEYPWVRUF+K
+WAJB/yoM2B7nMVzlq/AXoBKIwFbq4JN7XXyUxoV7iGV3u3DKqpKfR+bSBe7VvmfYLJNqvevjEpX
XIbq1kd1d+MEnV3dFNMTiOtbpXWHLvdXem6orz3F09qdXyImSJLMuSm+BHSELxUxo74MJnDGKdJt
DMChKYInq8fiPJUKCHmENDftNSI03fSut4hsjXmiP7ulB/aqSsDl6YW2+aA4B3YEQt44LnoNNDLV
pfKtb+icUsZ/GmO91nyq+9yHATxWD5Pmf0IJVa+JutYfi8bptzGOwENqZzHBDK0J2tipdGy7A1We
xUxYxvnZmH+s7Vj6OmqbZo9+QDuB/kFPlcLLqIeQkRir7HoIvPYcR27+yg29A96TPnqheAaZkd4q
r9BXuazn1SbyH9JQch1E8hOOebDvxeMw2PHDJJwn1FrpZtkNoBmzIIv5FOt90WNi4ldQxUybtiCb
pyXr6yXVjX2EySC8gYCYvjMgJ+rFOVHbUPD647ROGXd+yB1l5j8uBOzOhAPHwJDyp7SvbqSymzd1
z2S94ViIAv9gKVXfG5Jg+2Sn0SkDrlrzvLPGdFt4UNrJvQZhMw6ExHg9GSsmKuR5+DzVnsb9h+ol
Mqc3Nyq/A0vJdgbyiGDV5XOA1ux1I15705GBtK1ibl19Jt1OyVDTTw/h3rRvclAg4bPsuZ6fRjVB
w3kDIEGNj5UIsPWH7kxtJuTbMj3j2Pq8XX+9j/gl+ZF2pM0OSZjkeLiOxfDa+HkbQS+dGYoO+UEP
wxOqdmOfMix9ZJdH6LE2fJb1ACZFc09lGUSbzq3j7QIdWw5+4mwby/Qf6rb6urzgQWhIAPMk6BpA
9aNk+pt+zZ/2dLbD2Fk4nLbBqv1rS87oS5F4Lt73ckigzsy6CgM8/qFOnfoOv97V7OyOlkLhb3Mm
3Pd//WrJn3MyebWU7cwdGoXVXBfGr21+30vNrolmThABfusOj/YqoiQY8u5MGEx3noL4sTQ8GEoN
Tf4BtRqAZfk6Fw6XOCNZzGECs1rqMlYhclx7TIRGClhfNUAaXYwia7Pux1NfdN/7sE6f0rqeDR5e
iABfWIjvFc+dSqMsmLQd4Bvz75p0f3qFFQHH9GgtJXXbcX/9E118bwpVRLOKSUdf90WIYk/5HdLs
tkLZLaqDGRAV4OSuD91c1VeHMbq7D9DEEAGnLp2jT4fWRaFPn4zB1kzBWYTaXhS6+79+P+ZE1Z+3
+Eqx+SWi06S5bujuL83uXhsg/sTkmy8V5TTwpFyPGr0xV/U5YQxZgySV2bfm1OUWralaW8KL/ibV
8099TZ2zIDcVZzm/BizH3GP8Q584aH02E6YzrZhhwzvQInRFguRz/GXuw4dadnk4RBPBbxrN+Y0n
q/JkkVIQuHb5Hf1PwqIRZn/38vza3JxPzLZpU0HkoV21tLP+cGKTGlHWs4quKpp9F2IyLzlz76vf
w0ojGfop15NvLTMt2BphvEmqaGZE4otNZySHcGT+N68Uc4hf3jBDYK9kbu8iRuNdk7/0ZPwgz+za
m1n0EdyDfNZ6zz0GtWYoXmyswcMkjvFk70PBfm9c8qyU0z3VbdoeM5VkACJWKcgaRplFdGqMJDlp
QU3+hLJaBLAaXuwkewBaqd9B2FuTe9RWmAsNmOxCvQRZcopbACa+Vk/3tpf/CGsEyuXgPtXw8m5N
6qe3pYtvf+5maV+UI4r98Ohbmnko3Qb3TKjb1yiIo8NyGy8bLcjINdtQ7uXJD75+NJc+amJsZSEC
Hq16cBr1zmv7mDR0lnPd69lrnt0MNaQIQ/M5ttVt6TRUU5M8GO6bmHEPVHpTxuy80Ar9GRwe4R8N
YLtlkzLo1tdqAKsvLUyPODju82KqjwvB3HO7BKrrDnOHeTXmQ26wq/59L9oF8kjRZqGui+JtAXF4
o6C80lqtHVwqoe2tCtsZvpnZbzW7sh99R0SSYBDOZjgNz7kfN7fOZe2zlTgiup09z1b6yotusv8K
Y9E8Ln+KwMbauZ5xsg0WN90CZBoiPN2E0irObqOKR9l5vyVe3RDm5eHbx/Kx6pUoH0UimFR0ls3D
xgkwmOnQEIYIcpxW/MDxvSbUlQSPMTXXUO/zLeKX9A77+6OdEMRtkle1ojRVr5ipkrVfpcNzr6qa
nLqseRjTjRzYE0smEFvyecY3H2PqCpJCvBOTzcR7voawilG6zTW57mbPY0rrQ07lIYgF3SLub4PC
n4qhrbbwHPPX1umdde70F4n+/86s3bNMAlTd/mM7a+SdJhkusAwaxlSqujQNuXTccsNaEoUOviF7
RmudPjPL+rhsHE3s9CqTn+ZW/qW00ZqiZcTTEqjPcR5SkenfVKEXH0jXIe9JAk2ZhVeMxZmu2AiN
sYJms2tZ2LAqzSoiILOuHkKaPZXqkKuPljlzBC+kc8idWkIwchraa7OsvpXChbqQQTP4j88a4ltW
UwRrXiPF+r4eO7nq0eW/uHXLjYHdOxx1bPDzLxGaAReszxsu1BGCKmkxfZL/sMmyWcde6J+tQT4u
O/eeTe8pmJEa8Epg602ttqtEYu4g/H7BOZnh/I20vSeJSYwD0eMinNzV1FrTDaOYv/lYXKfcDbeO
kK9IoYkidQPo4ViUUyqfVRX0CTcgzn7uT32dWJO17TKve7VmXGNsVvdelM2qUuM7qV/uU5Cwcy4a
08foiV11JrWkncejVunfy8h6ZuNvXpe4A5GHr1iOyPgDRjLqo3j0tK4+dnrL4E2v/G1Ixj0Mq+QO
xMhAzkas0CHAOTrodvDsyqY+O1kzEpDLLu8cevY69+LptEgtJ9N5//1KKJ32Olk6GUcBj9kwRLJq
QF5cHOk4wSu0dZccoP0RLR6uWMzVi8N6JFBwrSPQ3gFA9/eRAUStFcTmBn4N8N1GJzeZ/cPiRFsO
dVXmd+CruZJUYhyFnYZPUE7SFAv9gAKTDWr0ez4aUm36YnVh7bPW/w01znDHFNQ46i567EhfLztz
d2KCtDyW7YZloids0e60bic0dFrL2aeTeI5KQnCWzzL3GmNyjuZnptcdI1hLe9NwhhfX8E7FZBqb
ZanF0FJvGdr5R2zD8tQ5fbKbbHqvrn1N5ICbVhP6rrLIW1q2xykCz6YFZfqxWgejsTIzWd4HTWqv
2trYL7+8dl0NLCBI51LK6QLzcD/l0Xkxh5QBaQdWZJ5sE6t4pZroUIzl1taYoYrYnFi2oKdnsgI9
FFbrpknLPZxAsVGjPUK3GbfCN+OrWXfc7r71xZoa41PUeOl1nJwvk+MEZwg/SP4W4dyc9yR1dMQG
gUfIhRHzJrOixoJusY2GlmRvoO7HwKyyQ2PFxNDRIyFE1i8uQWzVmyZrx0MCYHhTCS3YaTVEaa7r
6DHLHbYhCwZ+qdTnbk6IvPw+auS0Z7xUvBcOa9pUtfZKDUN2dpGWxtbAnbBYyhtqauYD8kno8uRR
BO5LB7uzqcvz2ILBzUx6NejoyKoAbqbl6MG1Lv4i6G9vhzrT9kkRv1i9Z2xd0vuIFYowvPt2sskY
DJ9pud+WIinoI/0QGqVxqPuagIxpupi9Ge9NnrE7v8C8INsCYFnZf5Ps1h9yX2+2lc1G20wSufZc
TzwYtAAJGYN1rJIo+XAfSNC3Gwjea+Kzkm9QcZCfYfc9LJ2NWhIQ/WEsKdo3g4T4lQOkeIP1uHvt
xJtfDlfQ2zX24fSrG2N6T4bnseue0f41X7RourbZ96xgBIivtNpqyyIhS2b4ZpjV7804UozMjJHK
qfdWZscgkAWDsGmwsZhL9Wa38nE8RHi6Hg0CHtcA6o3pMJb2bTmrlr/7rEfxKvAT8O9IBS8Ut5D6
DEKPvF58w2HvYm/p1RkT1yavDboxbdcSGyv8s9MR6OkB8Kjtyn8aGwIYeAZM71nkP/vBSi8RK5qj
7PbMHLq1qwiXc1yY36o7tFYYfiVP5SC4Vx4+NGIoLcpdMj/HjKRr9mkJsgJ9kxdb4auQ9XEUDCIz
BJxnzfSdQ8924//zdV67kSvZtv0iAvTmlSatMqWUr3ohVI7eB03w689gqi8auAc4L0KpdvfeVUoy
Ypk5xwwKUm78KjenE84AvOfd/LVyFDJYBW6n15ZKxjFbmUFKRtzacLsvdMw6BeKUnbA+TQcVOI70
cZTZgegbygkPq2Ixm//KaUO9r9zzrBt3VRsnmq8vazCXcwNgC8rsYOcVsXlqMh55HRC5by1Bn+LY
aaiEd1RZNtEZih3c+5REJZg0HVluUqwSBbqkj8RP9I81rkA+4T3Jkc1H1myIbF5Mf0hgmRuYrZ8h
Zn0sZTH9AH2eYr1z0lfdQV1pNMubpTIfMzsvfWnauLt1uB6Uf4mmltzSFKQsSx0ouQbMQbWZD5qA
S3sfmeTlu2PjkZuk0/4o2wFCY63VJzG4jhFVVcOUTaZPrNFZAvUN3GLOu+MENvNQa+e51BcmWazG
KkC0voOrlGQ2DhN0na/66AkGdeUHfIfyNFrzckmz5NKTv/CqWxuOZe5+VAyg7/s3zZBJaK82IV4a
DsjEm+bjdzJ04STGHiIzCfdqsTHVkh1VGlHcvVPs862qaUeeLHXsHv7v5s+EXfW/uwk6CZMtGc2X
4/7/wwvdrIrexEvqf7OCCVxctpaaAqsAdw+PnBnX1I/o7reIXVsj4seVxpGTTJ5RvlrjL4Wh+Ps6
ros/O7g4sUyY1zldVCxkn2puKpivq+RLqHWUmrAKtPVhmfqpC+vW9R3MALtEVgL2Cw4ARuMom11b
hPdviTf8zz+godeoxMX72K0JDYhWHe001h/MEfyR8Crz0akoRTOhF2wdqg7PQfnaLo57mEmheJ07
Lz+oaaCohgNwlPtB274w1pXR4hAx4tlsqOh5uqtsvOlJr+ALzSZRcwSH/syc8S+i4U2tQoVqlkZ3
MySB7kiUdqsimst/vxD+iVBMqt0eKKB4Nrx13okRCtqRQDqnPpqjdH57s5YHC4ZNoxDFMaY9D1Cu
m28ddG+nKCX2+41Vu3V1luJ6OFxWQrGJH4NeuABNItrlPrWp+RtlCef3igluS5d2gxaL3yuqWthV
sXwCFGJwgfAQerNK8MPEFA0M9dednnD/ohjpcMkg181Emfpqyezqvz8etlhfbjcT8rCdABZRjx3l
+bGS+bfry3Jz+0iQnnOzcTYYKVxT0Q6vpKYsT2YeKL+tHkOIo8fNrZms5awD48WzAw+rQXJzuI/y
2Eox6V8uFb7vcyuMv+jG1yeZ5r+LmStqhHb0iNs9/V4LMQ+/sunbGm9STaoG7gtIp/uMYF1U+5rm
4w12P1l7XluFvGU91sq+Pzn9ciBXdipN5ecwOSYMsgJSi5yxZHXi1ckd7722sk9rcduj2rAcZqXJ
HNUDh6PnBDnYeUdkwOJc0tnhuak8IheZ+xyVKlsPuQfE7/5xlX8Sj1C6+2CvKqCEqimczUHLoQAx
k71AmiXbbJTJLm1U88XLW50ph1dc3VHd3zdldNShbSppEI9yY0io+hs4NvAOOekrrBJ+LYsoSB8G
jwR2NcbJue4bUxkigLPFjen7KpnvKpMuP9oemlbedJGGiZU+fEubrqzfE0ekb3n/qY2lp47fDVU6
m0AqLVOl0y8dsl+2/0ZWTsqJA/FiePZfzy43ElEGXqw4fu+Si3mdX1rX/lyzBT1aqv0DH64+2Fgv
jopaHRQMokReq466F4s3g0RTFVT//Iol12ZvyuKAuW4SJGrlnidCunec2cXV693DqJGOqSvrcAYg
KHc47awXqlmydQpJRUba2E1mi/Fhif6tFJnketOsvaWQ80BE2Ie6xJ9Oobx4abX+7DFMETyVwSss
tFOW0UH3oLI6Vi2v0GLYJFBlPOIxxQ0trRCELjEUhfVXZb091ZJMEhwFgQLi5q9mw+Fq44ve2NnT
sgzeq9KH0O9DlYBSdOqkXu5miMWnlvkiS9s8JdZFdQ9WTnieXL0jOlbm1IgO8TkmVoRaHEOu4Wkn
2wNvUmyw1tmNQajZEl800068JzgG4bDYTP4rdzfkcFaQPDKyKzvHL8fJQEB0uKswyHahZqyV5GCa
g31qSKvdW2Y28RryDpe4yOtfZWVFfA7ys6ggQNX4qfNiE7j2M/wYSkpsEJkd3cfpo9Nph7VikRS3
28v2/8CHjCVggCNVB7rx1S69eLbVmsy22nruC5haQzE6/ghDj05z1cfd92U7bMQ6sTVJA+/Y5f6r
TNcvnWlq3xUFWe76tTGOBCCowVokXiQgID2Nq5M8lcvKWkEHSHv/NkOez66zhjxZNCO6CMkEdRav
5vacqBC8/aQCx4QElhQvcLsHitbuCRpzHBSqPKa9I14bw/oluxHSFkTlmzqIqLPIj1aFUdMFEGHR
16h9Gzw4+Cq6cwznxPKWA3Mc2OTjiPC0Lz7JlEkurPQzdh6wEtuh0t7FHBlm1n7oabfTi9GNekJc
sblm5ESweH2N2Ye3bf52v9zvX1wiRJLOufCHSC+TM0yvaVLB/c0qVka690FDUx7lvYCzDVMQlIzy
wUyyvRxRKBYEp4F8SN8XLe0iQTAbMyiwmhZjtdAxZ5LCDM0gT0HhNNQnIvc8rw4yS0OsoCzDDXNd
g5mZhetdjZM0L/qgtBeTiMnZAN9KomB+SskuE1BQTyWVmy/NlGRKL0meNfnRx7qJ9mFOQt1FlGPn
yQMCKhnVqltG7lLMzJKIgnOLtXwkVTvUhsk40XGYIcFrvOpuC0xrtVgOgjEjjxxIk6NoTtQkXRE2
LP4IwJDKdUrK2nfA4wc5jscrczPxYAJZhWPEetcV6xf1u99P3vCjJz+Mrtb9tzRWESWW2p5zpC4x
kgP7j6YbFtce4A3VEM0rIjd8H5d76hmXMDZHejOiFIr807T0HdS2lwqQ0fk+YFqSu5pZwrEBeByO
Zlo9dfMEl58GVFlGEr7tqvtBOBNvWfdMfkGFNSXHMF8I6zQV9XfizFhJI8pycjJyDJlS0dy3oi3z
qC4UcODV8IvAHPQeUJagUzIq8ufNvGkW6j8wtt1JgAL1NiMTt5J4dBGddJvJSdHH97zmRyOyoQlw
gOmP0Frg9mAHbAJ1qWQ4l2TkLSrW8gHt9e67P98AbTTVQ2jCEgoniyQCqacv0/0NnqlnfARhoA6S
jfpcFevl/isUNhtaRuBvS8XZpmP7WCpiFcdU7pwhJqY8rrxLutqxOAoLi//iGMYTOp49ybbTZVsV
Xb0VcsFGE5Je8alvhTZF2Xp06vQDsiS2Yt0mQwUqnJaZ+S3bimFHEQXls/U2zWS6dZ6VP9+/DKRB
Gnhenu7fic42OfOHz05NnbDR+jSaZS5ozNmiBHK2tN3393XerI+DPv5sZsIZZ2/44DKIsf2qwgN2
h8afvvkRvRJJJNuvui5WwqVOZxarfbonDICER8uwXmaXsmCuvPXcb4I4WUJKr2fls5nqJKigDsek
E0GJtBdSQjJwINvfVk/qBktl+n3X8x6xZFjAKDquHbYtBNr/rgrvN7ItE+At3FAsOO/lQRcja1oW
+ayVQ/WkE07MuuhpNmJjczHGNyeOnSetexlrJzskCxhYuZ0uvcZmDaxSdSq5tg5qQhqH4CE56fGI
x3/7odYzkSVaa0sEm+DhmvivALLk57zNi1TkswNl9AomfPctlhOW7a+47F4GG9IAJakakhzvHrQa
W6wBiGeX9BC+HU9Yt0VnHOssnkkHpHnHYmqTHWINv2piSItkqR1WBCpXs2p3Q5l70ax2GyJVKS6G
gHzsrfknK6LhJhbyQS2bilR1auvFGJuTGsNyadeppTeXP/Mtu/n+Ja2hjoqRyddqpMyTEptAJqJO
POCds6muPoNI8zJ9aFrTvmtuHHaixkI8lHt7C0yZt4bQklnO7bN6j53puY9QsfGBQHiCIEQE/Kbl
sbZrtmD0SpknyJr0Ru18/6K3TX8wdHmyy1WexuX6TTZJ1hbHQExK1fdcadQZmWRvaFlh2Ltq7tuk
SuCq3tAuPf/Mp9G/mo4iD99W8s1UPglYHem/ZXBGXLqQA+xOcZE+WL9GlKfnXrNMUiCIbNQr9TZp
JWiqZz2TUEQJwe602Trfvwy5/mXNLhjDRK/kqSHA9P7E3R9Ao0JWgYMqP6a2y0nS8DAh704J/MAN
lo/coa1idc+Vm+kHZ+qsyCiIytywfKuWyev9V26rQtNrbKZhS+ffD4P7F41Anoi9SRNqzvSVu2l3
mcdpvk4DZi6xli/EkwaUN+LZAf3ddU7xWMJ6ctoiPskk+/Ots8TaT87Vai1P6F2qqFgIACKMgGXv
4GD811uGGj0o/b7WYd5NhHTnQzK9srsnXFUngk+tv/BKmJ9baRWM+BgCg01VOOfMf3SXWFTZx5zg
9fJpCNUNS7tdHx2lmvepUc1IFvmHmYytYEppzOLeoeFd2wkeiaYGjUtK8P1bJE/nZADiQlAiI7xy
XJ75KMFVsuRek0JhyrIWodEhdU8mczx3pfio01K+TgDdD3OKmd+BJ/+O1+RBqOW8y8l6vzRBh/MS
tjzpNghM07/2nL9BnXF+eqC32bgZwNGyhLAb7tEzOSwL3mL0JP/5Fo3E/dtiTJ2DAXu+M6h3zWx0
fng9ecCVk2nXpYQDts7Tr1jYWVTR6+1yvaif2r5Kd95oGsH9W9cwXjLTai+divALJHJHzHievk55
wlM1wYISRY2ekAQRQlQQzuhEMzHeXWkxGe60nVnvC7ZYUz4OBJ5J83mBhfeMWuBTkUv9cP+tYU2s
cEK76WdjRcTn9nfpcbufy7r7z7eNa3XospVIejVhcplFG2wK9EmrghJ7RcGUqksEO5epbV/Rm6ET
a3TLBcuwkDQrhH3jcg3u32WQHV4ZgHvwRkaH8MOURJVHk2nSY1Jnvz3W9sgpeEAHcjdO86pfV7me
nUG3/+SVHdki+0t4xfRsuyysKxJHzti2T3KDEXZqDrFgPVSL/CuLnkC4e5FH2LgdeJQdnIuC8BGV
c+F+cCcr10/NYeNLxlr+/crMOst6oKipvxeZ5TqBccvR6GzH9ZjJz67s2gg3h3lgpCc/QYzvpdX2
VwCUr9ZSwWehAQ9o15UfG6zMh+E6PYIo6mnkyRIaclrWhoXQIetSiFySGwOCXPaZJPBdpFIctBkU
FgWd96DhrwI4WwxfNtz3roJIPw4jHu/UZbOj98G9kGHQ19+ovOvHauLnOtSEuLqYuu9nLUYGular
FNEIuXkjmv73i8FSAzfzlzUKhQuckR7v737V1OqtL0cwKZ7TB4uVKTfb4V9K+vXurjVOKMe42XbZ
ltC4Mp8KU9shM1QM9qs5b8HqWtTzaKXEvpIBZa7tP/DKr2puDy96MTyRjYGMcmrTW9aZ06GtOphR
ePCeumx57tkwR/AbtwAyXohy+zIkY3cxWeCMRrIXnTFdVts2nuy0MjfOd4o+GwahTKujyR37CQ6i
89bu+H2XZlj4ilg2l3GmFfIh8xMaaQy/xeImqMpSMj8ajeEE4UXLMU4+sk0pZ4uueFhS14VTAepU
2qX2UEnWPJ0Rfy60yX6f1eWTlc0Naeji8Y7esbOSgI0BNXprdyGmu1uKLX3vQFI+Wx2YxPuoqZR4
gSWHch50zDMhx8bnWkN9QwllHO/yMwfRRmhsacVr3cqj4607bGyweq3F+3sRg4TzOfXdzs4d50FV
H0Fm5M8KmYnVqE2v1N7qc9o3B4io5NRsB7N0YiWAvFEdCGwLsGCpD/dilcgE5xCTn83wETCcnlUE
G9Jr8fNi89oQlaAJ74lHcQztShbn70mFOrjFbd5On4X76NgQZr81iphU+0M/M3+WeXVOKufBNGV3
oXWPb3qi1aRdzX6NLo2pBU6p+07ecLBaxq24VQ2RNvw4+68yz47NyM47G/M2qM3pTRbteDNWFNv3
iBAbTAnTQPOpLJYDzP3ikk+e8WTow86a1uWKmPez3uCWyrI6ty6unVtNKgZRjMPBrvEnedvvTzaD
BxZIx/v/6v5buSwg5ybs3Lm2RiTJC90vLO5n4T0mscem3WRinZQdmXpc+SiTE2JJEe7f66fMbq6t
ltdo/EF54Agz3maVequR0Ma/m/Zt/H5fxphyNK/bsehTfHJMOWsbrvC9Phzd+rHmDQsZreivVjKm
+BL65lKhX4xWxObRfdo65ngNYqbfvGYBaRH2LsZKNGw+Rci87IBrnrhJhYjEchG0FqOPcJ6KsCqp
Su+S+XQS6YHE5Z/xYPRHiWE9EKkRHzvmXUFcMnixBAHRpp39vgcuxbUCuzqrnwQizdPSd/Oln5FL
MgXe8ZP9qku0RvlQAnDcqKyibR/vVDhF7W1/1swGbSPFMA4yeVWRPnMbVcmJsgcjhD3e6I7+pQV7
lBgR517X299EbJB/CcwLUKzjO62W/jJryX6Nu5Hd+3tN7RnUsYMPpMAUWZe8H5rVc51kjHiZ3Hmr
f4+6ZKod2wxevpqREMEaNVlQTckJMgUzc+vXZEvYU4X2bM4Zk72U/Y6w2f3JFHB7tYtlPB08L2X8
A5Sohp8AFQmNeJ2seUiM2CdiyMID4AU7MPDQV66GmuM0KPodE/wncr+pqUVoc2q3AznDzewcKrr7
YLJaK1qVlWgPD4+NyU0Rz558meScUv9hFbD0tobQ0BLDHgv+3QRjk0CD2SFjIpWWcyCJvt7BUaFJ
y74AqREeHlu33iZVWC8c25ckfnPbsf9vUv0HJSnCmZUDPe3PBH8ghHef3aOoiB8QQvlkn4HOwdUP
GXbOYxIXbG/gAeuFJ0KV1t32lC29HVa+AmC6o6ZcQAxEvSFOsV430Zzlp6EkdHepyz9aS321Fm+9
ynDYYAAcIbxZWF/9TucO+auuH6zF2h7KLo6KlhxRm7TccXbDDjjuE+OmQF/FG6vWT3JgfmZLUCk5
jHajHrCKaowPp99D/Jek7Fucjb8TYwalL+qOZjILeXIqYGSPtho3u7hUGibAXn0U6+YziBVvRwP9
lwhroHR52Mn0QIjQiTlJfa0y1y/LTzEv8U5kDEhgYsLCWQpwKwlG6VWR/wrFbM/wtsCqkR6l5wVt
TK8uZ1t5XnPCjyYNT09Noh3nrNv5vQKOatgIQiIrEnJVxmdXd8YLGcJuhG6oCZaeJcsiq4yrvorP
A2ShPbuKGR5M9rbN2R/sqiC+Qv60EsZArmGfayVl+eKi9Gg95ryTp4LJyHqG/DP56TrPWZlBMe88
ZoQTp4w6694eP7VmFDrBHM+LWwGzNdLblJn9flF/N6b7m4A+clgNaqUpbbIIoDMDR1hZRPzsHLWv
/NjBDG0sJEwoNuvfgT/Bcw9yPlR65StXqwhdHN157Hw1dmWGzNvIy4J8p44UXPMg/3gDlHRcV0Rk
oGfAn8a8Kh1yAaUWDbiTFPskA1KeStc5kTe0Wt65Fx6qktUpjkT1vZVlLYi8oooFyVyjpWg9TCS1
HntI3bJ9Us0PyqoBwS3lX7AoZCYzb8RDESS6xXBTWfEQxGRAjlzGtmXOl/qYKAuZfkqd7nhsyCu3
pvEpBu7jpptqvMLPN2FXc9Kk9dkjeqGaszpOFNQzTL9ecLSUD15e74Uygglip6Tr2IXGldjUzKvV
QKOUCQUaeCKQA7uABUiUohQ1QnM5FMeutjg6kVZonfIiiZafibTPuuE0JBxPbWe1Pgb9Z8FfGLUr
J4Pe9YnPPPKgmOOj2njjyaiO6FEYomNbzUEBDALevGW1O/dPoyUVs7mFM0itumjt+InNtil3GpOp
VbX+WCCyyPVB2SAZZ3JSGYwY7QkMGJDBSAHyVMTOCxVg56dq+7uxbXSZM2IW3e6ftPEdHEwapAWC
E6GUV0SDP1113qw02dNYaTm6/piPU2GTopVPKzpDz/SJqSjZJ0kfR84f6I7rznSf6zYtfHNNqwNs
u3AZuVlZlAxjdx5hQpW2E8g67Y7VYmBNq+jIJ1NF059bPhPjFwXHF8LI/F0OSCKnxCyPvd1lu54V
RzT2zgfKeOfR4jNfEbDMG1yVT7ze223+r12mMnLsDKVzt+yoyjxIfFhl844UJVQlWEjBG+Uq5zfA
87MxOg92YbykccOoSmNKgXIiZKM/kvWCHRymrREi3zBwwf9i6HNZy6bZOSkRFHoyJmeVEoOLoT0o
Lup5K6YGrdNhX5MXZa/eMwEG61GdTzJT+wsG385n+PnImQW8kQ9I11fNV9f5j47pgp5tKEJz0f+W
LKUJYEKZ2Sj1RbcQ9jGUBk6VQrtJmqwiqHOxI9H9In672XofpniE+vpgEV3fdGXnwzQqgzllYUNr
WrEXqStkujM4eKZcDdsgQMy4RFuH5FJ9YvEfJ9PkexqZI53ZQ12OZ5Cbbpcw62MamxD0FjqtuJaC
lyA2a47SZueG48r2wFYqMtILmno5D9quJCGvTfJD79ZOOMUW+2jiH7JmCuMK8RIKGjeossy+YHLr
kn/KgDYglpTtCQdS2M0krRot+/A0dndVuUZm55Ebmn+qxH2vva7tuQFBTaNTe8l68QN7Hon39qdl
Je/IqNtHz63gZPDgUC+HWgq8w14QDaY/VBa/PrvAXwbhPcGQUL6aQHDTxLZu+fQ1cViFfdN/VVpJ
6FqawF5kWNNm0+96JoBDGgt37LitPbT1NSPJNMi9LLLc+rmSo0KLN09MrDMf3BYJHMhcl6zXwTEN
785GxTOAkCzx41qaMrRLdsokQQPTr9EXM4IH7S1EHeXmH2OiwKBGjkNAP2fNyNhyFVyyXCSlb4wo
WsZE+Wv1Lo7OWLuiTqzJBb/2tMEHzEpgtpJ3/toA9tRl1+a0LsT1YeDkw6KFm+u+5iPK9JCxnQd0
74fNK4oeDNw2dkkOJFYm1BwYPRcL9sk08tGyRsA0bME+S6ug67jf5MAkJFnEsYLpEYg8/4UkC7Uv
uZpL7H0h50G1B5o197wePP3wUE0cqEOZoFz5sjKKONcmT73ufrtO/8GT/8J2v4wIhMdRHae4UWbV
fOpJK9Yz6jS4pj4KQdykUvycqbD2BGTDZGDJIJFFGdMco2/MnmyXRIm4bUmeTqo6AsBq+AQ78lHG
lXZFIY8kqHtt14ShkFJHi2E9acVMOpVevtbAdOHl8nOQ7hcSpygd3NBQxZ9UpDzVdDFKX3ESey/Y
Yp0AiZ1yWlp470WdkYJb6lTiBfR19FvomUY7SAdyFNwB9LKSU+5bxKRAIl7DvCJ9UKlZUpKGpr/1
xDKQE3B0pfNnAuWuzssUxcRAKv04Rzrhof7sjvphZrKI81A8YPGOJUM+sKwfYuQiN2U1h64HTDGf
0TB1yoc1vetmM5B1oN4QrRM+wmuPpnrXgoYM04YaArfjO0AF4GYZHMepw+8JXoU+NZ3m3VKknxoX
bpY3JymptYCX1lTvkV7kz+1UCr+0VFb1GNPaWOGJVABjVWrZXhV5zAYNaV1TYi2PORep/dKM1ONR
JyzVFu7DCkbmkLEy3V4Ek9u8ykye8cG7mcnm9C31PVvin9tMqIwJZnRcn7yZcJn0hKnxysLVyrHc
z9TiYMNpo2Pi5Ny5u/RV4tHslOAxy/x3qaLBbDRFw5/o7uZZtUP2Xbqf2+nNNJbkYdSvrCSy3Voz
8hMwTKVWDSc6Jo+6a8L13TpfMQxkhhkcphZ4/FBR+cPW/a0HsFfWdnfUld9pC5Yr7KZSAx5OVF66
iBDPxEFM00fb9fmeMTilVyl5aTBVIzlowcH0L9LTy12Gayfrub5NL619xdgeFpfwsXmrqEtvOFMD
K8CaeW+51fOEtp5PivhbtcNEH7ehmYtXWU/Q4Rwoboaq7JAYb0m2Ho0xrfm6LHsLExXuEWPHso1g
KbG31uyPAOt/6DRnb3aTRtA4NFnUkFQ4hWofOiGOOE7HUOYcBc1qQ6vRiFbxqJDy81Sf8tiJee0B
JXEHXwfk7EwvLLKmdWNHoGgTCmLg2CQw+CyysLIYRPXqGIx1Qbo4Vp81Fn/U1HtWCS8hn1jHBtvP
RyPuPgEJMAgzsAo4uqMFniRWFwO4kw8nV3GsUIPwmDOMKNBZIdHvxYuwOEyN2gA2aYifpVcrzws7
tAxuhu38qqvB+6E6iJhERtbuaAl6F3Km46q39maZOIFu9XAPbChADjO1jPVLEsc2S4K4pwvSYBZj
a/aXepn9oYYmWChnW+TxqTAyj1he5FoWU3Eh4E7Ya2TEtvCzRUvgU8dpVKLB02XNhBmJkllN+5mP
2ADzFdU9MYT2CJIT39tpbLLSd3uw1HB3nhoHmUk326fMI0MBqWEVNtjQpuUjSU3ypqt0iipO1hTc
SFS1y5cHU9/vcq/fZ95fCq10Xy3OEyN/n1BA1ibEC/h5VsHKcLWngUN577JJZzisRK01nfhxX9LC
mQNrjG/uggIRDE4IacUiwilaUZ/A0J1TAForAqEuxHcCNmA0/rQuswvpon1n5RUsSJgYruXME0mr
x2rjAorsUcnp2H3X3rKpOtyJT+VYFOp7X5LtAVzIz+tiI0nCH5hadI4+QarkjHoMODKtCDITrfmM
+zcURf/TSDE4sRAlx0tzCTivOzTCqDcY3+su7yMK2qQbPmqMnjsaFRQ2OQM/jPjRQHCVAmv8YMYj
wbQ0qqNLiBjWywjf3/KVWqHQmOD0CFnLigVHczRjAGUAsa98guthkh06Be/NovI79kSCzU78yxnG
YwuLJ2JjbAUzWuhNs8nKp2wQbpaKhRqKb13mCWfBVhBdxp/JMMyQCTgp7eNen2t930P11jXEPs26
0OxjnsHHLxn9XohyOHdEhkYqub1PnXwgzcILBjOl2xRFwpEGgCBRa+NBDHUdGX37txH1rcEMxPnA
8sSpf6Dty/dttv5oOFv4mUFeze1NzMzHpg/cGUnCI0vwk6WvYUY7x1XIGWiqktEnmc2ORb8PuDfC
S7gzSKAekQdfxLSku40iFmSVdiZckyP9jP7QPcCLl9hV3BVwZloGw9Izx/4qdI3cHcFolgNCMDWx
r9kq5kC09XxOYNXn6gzS3/Ue0ky+G6slo165aUr6UzrGzalJOgI6VuwIkugD+POwDo0NnmnqSK05
1HQXzVdn/i50a761iv2GvM84K+v0ovafmYnh2kFwxcITiUc/sUJX4p1LHRZ2WcoVO3o+Ii045yrY
YMSZFkeCycJeXpdRqa5WrTIRld1p1HInQKSTRsAamZHlHz1i34jKFxrwQtfWIQvZ9SaFIGbsAxy5
a7mkM6Zcul8HvvW83PECmbXXdD7KsWQNSnygUqnDE5o4BF9V0/iWXpzidHIirxpWdtrLz75uXjz+
5P6coXSakEL3lmX56WeZVTJKDk0wDJnOXkC8qtAFrviKD2wrM+R96VvWIsGwTEFspKYCXkEz2plG
NEI47WD0kPS2BOiunhum0VE3/1qRxEZphZ20quvz0EFOHcf1Uc95oz2LWtjsn1n/4H5zB99CdOxP
vZvxSM1vWd/akaMsIlo0PHXgZkJVq7hYHMIsZIHqAQ9ryNQcrTiB46X4ytvCedDI1a7jfrfGy3FA
0R8gTe8iZgHXNYVC3FrJyR51lFb1EKp2Szi0mSHwWqU/592Pdhzezb7cyVLn7ajycecO/aOTNArl
gTxyprb7IRs/4ynVDo1S/GKRm5yYMRu+kSCznGYT2ZyuRCs41JfRsU/IbMGkeWrqr845AyoDDPI0
mtNvq8z/jqXBG+ONNAwLqRAlvvVsePXqxopKBM+RV6p/y1l/Zsxbh3RzC72Ug8Y7/2Ujn95VXSKC
PbGyHXOObgkF/DRo0mvQzUwyVjOfTtZYvDVkeaA4bLoQWDcqml6JyZcfeQWQValZuW/tTAD2lge5
QYcpnKyDqL2nPIX5vY2tbGdadnpiWXg7hBVgBmGUkKNcMGdnn1pGQVTZwpRwXC9qNR4M1zKIKGUW
Hk+MmmhAWfeoYx72rdPs40X2bB4Z9HQtkS7T2hx1oX8iqxuZ/3RqpBm/s4lQMiN7kU7Btihf3pH3
/WnNlP+PhWbJZE6SCQzntv4MKOnSOhpe67XSAilW5J/Sk1fZY9u5GgMf7IiSJUhLPiMr05lSAxb3
jfnXsg5XwWbNL2bcCCCxC79GVIvdDEITtnrfLuVBsNz1e03cYuQRlM9uaAGkDRgKt/gBzqpTf+l9
+eC0pYmIV7uMk/VvSMsC1UPxaI+dx1DTr1OmcXUMhh88DeM6NnHQGX4u1UM3oEKkp5x6+tt0YPDl
0HSkRVczDYp3jN7EPlnZaJKk8GA55WWeXts6w0I6K2TuxOzXrMpCx96QAdfn6cWqEHxoY0lBwfsJ
SwCvYtS6ucHBgYBs7JW/0tDfp1TRd/TfuLxwKLotC14NO4Jv8F9HXnOhh4wREvOM8Fj/TGOCekre
/AqleXPMdYZ7XaeMp7zdBrM+eyFmQ0SbPKia/BrVVj2Nbv3FMEYF3MC0uNZkf0vrK5K6N8tTjUPT
5z91o4ENMy6/JuDUAfNf3oJhfB9rxX5w873Ba5jDj4nqZXSZHq9nbxA6upP0g0kj2dxgZ/04g3XQ
M57fA7z7l8ruaWUN22lLcY5V1Ahj4bR8jsrZUbvpQyn7g9qacTArUx3ZZsbrgv+OQ/IZnZUSKGPy
NauzedDrBIci92tQg9Bgu6cy0CbJrSvVW2FN8W4oSH3wZPkzg7KhQ4WYJJ3LZGD5+R/qzmw5ciW7
sr9SpmfhCoDDMZi1XgIxM4JDcMhMvsCSQ2KGY54+Qj/VP9YLwdtdlaWWSfWgB5ldS7tMkskgAnA/
fs7eawcwEBOHe7EqjPukK7JNUxXdZhLNWWuju05T7xaifM5xVJGuRCOYTx9DoGMszNlCJ0Za3yKn
Te6qVcEwJjRrcxdIbK3lmBAqjyV23cl+WzfEQtV9f8gF2rHWIlHSyUkUGMQ34KMTyBKSuypK5ZRT
LgcdmiTd8K3Wmh9EZKUrMYt+yXnw5ZDljyEh4mlvjOfCOJYNnJ1ZYgTpTbR8tvhoZjBo+E0f3ADV
UE16HAEbICOEma4lMAHIflSniC1sHIXkvNUFqR/EDXzrRXwzpVm/l2ZMwZdoBmvc0u1O+/jejUnf
c1AktUzHb4Ja3rZOp3PVup7zfJ3S86kW9kAdcvg1On9Wwc8oCXofGBX2uECLjwS3XgaVaNvccoDv
lJhoEmO+mCq+r3N9zQ2fPKTu8Ng69OG66WXqu/IR3+lWTd0PnAzqhKb0xcZBRXLFeSyCc14T7qrQ
FtlV8Mh4g4Of+TMe6b+nknq7/1k1Ef2pwChO3ffe0DnM4yLNopjTQBvqm8adxpUTNylxEhVazp5k
VRAwbK+cdlmvp88qIAPCTMSpQ50tx/rV8CZ650SzrPMEkFtvBB9FHTc3Q8KV8mZoLGnN1CDWi4ww
3SD9+oNLvGoZ+WxCApR3XR6+KzdZar7oQ+BB31lxtJD9PeDbroN/iRq5ILMHxTrHOUaZg6z3c9nw
zqf5LhWc+ZECwrV9qwXavVqyyRsIQYlqtk298Atlvibd50gTgLAy3Tg33cRm6kCKRmz8Nor+V5xz
4BETotPiYwobhAEDjc/Msr8nHgfu1KhWg+D40GfitYiEC5+OcMol5VoWIV1F+rDlRBWYJju15MDg
UzR5muDmIdnYxIMV7U3EFjiWkg2y1s53Z/uJ3CNU0C7H8ZD89J4Ur1XYk/LXjQ194EHfE4zLuBwT
ro4qYDUPtBB5SAeLfQ49jbbGEm+6nIsRZbv7FLkQ8bPWpqnFZ8u0wTPE28jRcjXrzeaaaNPRI2Vc
0VPjz+GhL3VaXYiBOHKJCL73QJd+ZMOoBSEGo0SEXrwIEb5YGotaUn0DcYr9yeyvlPPnQJvZ8Il1
2ojORG/vGhzuy+7o6MlnGwXZMVfFT052L+7sxKRZkmyFluPSeG61q2lkxzoYbzG69CctGkP9z8nq
sU2wostsfB4mNErmZyTbD665sSYaiTNSHFavJVpmcwwCDlskWuCU23ljIh8yi4DDaN7GHSSNudwx
UoLa2bjhhhf6Kh2GF0J63zyWqzpejttItEyNTFE0OG15xLnTsQ4sIwW7qQ903364JU1maXIu7qpp
04/ceDqHMJ1uYCTJ1XRsaiSWygzKV1pZZyEpC4jhzUDaZO2WM+5rMLVw4tpXuOojmH+6eLMEOhaM
nK8p7wDrhYm7Zf7LTgMECCzJBr6pWjdSsXX0AcNEzTqlycClrcx4HTfR2nJpkvQTJysvsh5nr8+O
rjF+69wo3oSpOtJPy9ZVjoij6umeO/a2CSb7TMIcjyUjsh6x1sYwDJRyzU7Xh/IMiYvpWLeeI9TU
ToaCrGpmMkkN1hoZZc9xT+cEXNIRscXK1jNmb2MBIkhiyApI2OUQT9SMzbvScVpNYDR4PZkh6Qyb
DVvGQau56xvFhqTFNAk8YdMIY5DrOwPhkoJWATXREncSnVN8PhvRv5nCsxYFXY7jyUjXoaIJb5cT
JyEjulS2uWOyG2z7CudCS8kY67nBqZ7AEkXAb2qmTP7ltzIagOmh8xYCYTOWyQNzD3wT8+JEtR+L
2iJswc0OcK2wRPqQ/QgbCeVnhybeG34EnC483ckPRm4/mpHykGIYNFUpPpoAezbDgvKt4og/xd9b
vR42lTvVTHG5EUOWE72nOO1d5BzaMPlgLjd5ZLEBQEkgZAV9f4ClPpD05x2XurRTdNaHmfQV9DcT
hy+KTyAh/DhWAyZp/SplLueDNaIt0BL9nLqc2JpJPNAZQWlnhxycu2858kklg/RSq2w/yLbbkEtO
5VO6h5EGAAd5j1INGBZLWrrrstdy5q5MAvNHKEV+9Jbe4NJGsesJZ8dQKcRdrmBCiv2qJDyn7YlV
RRm1QoIq1q6TrjjsVmsHDtia635wCy3GZtnHEPoJ+Wuk6TMJX3U15NCWo5Svcjpt9AGjMc3IBCT3
eVL8S47DNcBAIlnv5EXD6+vV7LHueFvYIdIgnUZ5i7IlTmacpO34ngcZ4e15V/qWYprfWN8QXqDZ
dLr0TPMG0oZQPGR5pYhx5gTX0icfCFtZe7J4T3Cg65VL6PIwgZdC09oRFu+7y9QIhUBxRke+rsRU
8dVpQdcOLz8H6ZBPyofOi78Niz7Zch9mU1OY4Haoox680Aoe7Ewwyc7IzUrdUzNqvtKlurGltgDB
ql+ZN8w+7mQeKGfOb3KINnlY0BL2tJ8hoFMCBW1GUNiCcUXSeu7j+UaGwUU3QfMZAMvGqdKo/52Y
blCwoBINCogygHzqUUTozpG5plqhHF/NXtodBmguMqKHVocuYua5IBcpfxvhBWwCgPUchPQGum68
yrWAviaWkxyp+26iBpbUyfAmaryW8GranhzMLiiZXTjcRbJ+QoBzY9ihvZ5nMGEAD529AhHGfeMe
p65ZQC3TykvUQ1lF9lorKLXD1ny1TSzkycXtNG1LiSO3rHKruoeA2wl9PY5EMiwSOHdyn9mPiYii
FKhFJRjTefXNzIogCNLxjVCOhzgmx2yaPjnKEVpkc9dyOiFEcyS8cLrBxmtvqn7aWDVnkL6XzSZn
D25xRR0nErC8pqxIOi+eRGWfhXDn23oAORV6Q+rTgzzkSQTVXZtyn8IE3BB9j7AVly6qIGWUMt2i
DGh96UDUjqYVCsONXQjriHeRR2FMg407jHurH970LkeIWSqFhsm+o+VIvUnPYJ2PxnrDPHs+ETG1
pKIIQjy5uDVEldZOxH5+zgr9dcAR9BgsFpExfYu8LL8DfHZbp+9kytzTquhPpU0LCU4/Jqkxw2JD
UwfxzVEBzt5W0rHomUffE7A3TAx/DCAxkdiSNY2Fif6Gaf9ioCZpeER3lhyDnd2KEFqN8awl3jlN
8rMhghIFp66t0TU/hBh/4iSub6ycXmmmGy/9oPvuBGqlaPvPLm7IFcsGMtOIAp+bH3BnUKQI9NR9
/VqkTHoa1ujZ5haOMw7pHvjmkGdpXy2qRnsWCBZoVneN2pjV9NS4us1ZgrokLTgHBGXmR5gYzFyi
xukbWokYuMJQKliD81MQRsB5QSrCn41aHdxtSUfSxbJjhbRnUOxtB4zw7EAxx+cQB0H2aRWe46Pk
etWUatfBbGwlGCsOxOETzlmU5VlmsePjFtf7DS6vGs7/IG25DZGnuhGDBsNZEmFjDAOk1jB422ZL
LOnEoKONhgdDafgDdYFwJPSco1CXGkSM0+5SR0suaC9evWse4lxZeBf1ddGjTNeFsSiBk1NCReXa
YivGX1lK/9fsHvWwZiDM7TxWNYcqXYQPqa3Tf7jLtGTa0Yo76QhfVoanlesYQew2by6lW0x0/+KY
/HP7iJU52GKaWAWdUeyVIbd4Uuy9NYcbBjTWWuQ6DQAxbeSyd9td3p9cndP+aGsblYDndogYQE84
QJOZci3fmBqBsNHoLEHWBLMxY537NxiHi0G2VRtvwtdCwbnDBTeEIPWn+BhnLZgaJshuP2db5wiR
p7mppP5i0GaEbBki8aEa7PGOnXCyvRDAqNj6TDIB8fPXBv3mulcPY9ufh9pEzk75UNKEQgIcnfMg
8tYhp3b4DbQxxru2AJiqLSYSGvrVyhqJzyNJ5rWffSN+HGi+h3wznW96+or8xgZYptFQZWWj1t+G
9ByPo15eRJjvepykLHjEh42qvTeMluOpKEm07p0flNMV6pNTleLZIBcKPgKI4nOFtHVVT/2tVnby
GFoWzmy7PZd437ZOcm9q94aMoD3q9NlE4+4FtdNqLrWQA6OrY3EDBizHcuLfcL3tlXOhdIKazDoK
7zH5yhWSDFR+HgSKxdgHKYi3A1Uc0iT4OiM3nBhnUL0RKDIlw/buiuMq0p69K2P2SQfPq/DsQ0G2
bxxNaDRiNA5A0P9E5dh7V+ThqpBOv+PwhMqS1LjbnGE/TZenqy7UKFi6IAlZO/Dn6FIi7yZCSe+H
KMQZ4NPSu34Z1WF6gwrYXV393UvvauEtt8nAbTg3OOpipM9o1Z6RJwGgBe/aYJ6iKQhDnqtIZRYn
G0xVZDFzNHtStbtULv3bCGLI0tydTp37wL7VPKDBNmmyReyXuUE43nIhhBxouc5IAZG+wolEsJ4i
a7a78ZzGLgmYpXGoUbw+NwU2u7m0VqOEWqECbJZhBN0gQsr7DECF88CsX/q+uHiEdt2ZZAddf7Ih
SQyv66Y/BSpx2TlSbJl9VDz13k/UzBSeo2p2V+oAdXO8BngiN6Qo1OQYQvIifVKrPPGtVmGN1tHE
cp0Q1HJ9x+yY7G+I/PdyHKbTVZIKq8Tyryi5AQkEOSQi3OJ1zIEltTS+0fneAZOw7rCz10vqaIZV
aCLSuDLQUxIjZ/pmJd+/8Gu51VpPNiXz0sql0qGax1kMxoNmaQdaxXPwilVIykDVLi6a6x/FTJMn
asXO6Or7mVnK4+jtmpGh85AU2h7q9kEnR+WiGAL7ZG0ww9SwBduFc75+f5chEfCE8yJHPIshOiSh
kXlHjdPTYt9cyTEOwUzbQY2w2gEWXX/bXs4BTBPFjzFHzIdTnzxj5oQUFqWITK9UN73HiAmKAz8u
GzU1aSbXCe2vPfXUZ6GoIWB6sJWpftqFGtEcoSuTEzn2T0NTDphYvQaHHUac1MHkx8Mj2MAaTHN1
9cQa+cNqdP0gR0RUyEC8p4b8wsVm1wHPvsa75KTTbNIuDCiQQLHTpClXJXh+xNPp2dCbcW1hfrix
lAOedhoDP25ZHwf0cFqv5MeYCZxu9Hc7UFZTzq6UYRReG0bxuRBAbsrFgocBB27EPCVoRKPxDFh8
FzVlfItKEfVpBI/fnrP0MljudkoMOEez82hcTZRNXt0VfNTUqHJVUED0MWff0WX91gX0iFErRA+F
MQpkVrx1ic24ZYzb+fuYUPHlw30R9eXzBJ2KizSG57T4Tlt4OA8LMD8ziwAZbHc/Ds4PXVicYLqx
zP0uViDwZGPkpzKYpvukosyu5xDTTT7dYHdvHmqLYvFKTyIJk9i0QKGszfJwaxWIrVh67Jt8/tD4
+82EWxKDLncXEo5HBxLAmjBy9WIqtQ6CXt2bZqrgyudsSG3vQJZJFos7PlU0doyxrdLda1qIZHaZ
dJuyFThGh+keFj/jDHz1VzxM3COnsqPkbGRJb/h5lAAXYPeNb5Cr1SeTyQLJnLm2rlv9J92m/DhF
YiQ/pny+AtadKQb5mAnrtg6qmb3LuddkwTogjOxmamo/KGjeTFOE/LFJLIxhg0HLlMximf+ou5Hz
Y9LBpYEFNKBMXMVgx7ZZBogZH9wxdYh1UITkbi0DIHRoRQTfhV5ylAUlccsCfC+YFy8e6OtFRZqw
KctkSfF2kHzia7jaEusIxoGg3+wrHsC9Ow39HiVuzjF5UQpaZNo19KqihTQaQsoyhHM3LGZd0OTR
NhC4nQdHMzd6FnHQXt6SIGowrKd05fk6vCEMbm81LfK2xYLHxApijHZ5LnCKb7s6YJI8DUdlSWN1
ZfVS2HmrYhiKi5bUzrZo0OX99btDXX8Dd+Dc1R1jDw7P2T4T0U+k5ocU23s8qnpn0YXcjMoABw8M
/Ja/2KZedXPFVVdL3EQR07DJi0OsyxcVtdsrnqu2UNhfiXRjnqOMaOdl3Ygex4KIYQ8KznVBxFAJ
+qLItnaTIR0oOf4QS8EhWbn0rDB4DmP4hVJT+abKe/103WxVbL3LLuoheSTDqV3+6HQ8UNC4DQJK
7xiNnNikl/X9//6Ruz8cU+l35aAuA70E6iU+ZdnBezmAFLp+NAuS5qth6Lbd/poyKQK3xm3dIkco
uQnkZImLVjSbqq3716KlxkVMKM6hyuMTGgY+0dPQkIjWqHteWuMaMj19l+aN3UfeoXC6wJ/DPPlO
WCWjWlvjZFHbBk2JJaIl69/7wBU/Yqc69fr3sQriT4g26DgMWtRf1KBGSXhqwWeoR5gtbBwApNu8
aBoMcaQoP+jx9k6Fq6Yaw62RogKwkBpek8NbBAIrg866sKtuwTuaz3IyXtI8F+c6fvkzsdjLIKk1
3506IVq6cry7sQx4EUV4D01RXkwwFkNqbcABs+kPVXFGVPYAk15bWyLkl1vonYTzvg5YQI4YIIN9
AdJvc0Un9OFwPy4mtySZysM1f76YvMsEhP12IgL3meRIumxOAtBdI5xeLH44yY7ejhWl+szC3Uot
uXFRm5/VmJb03nD1zw3wZq0HN1oGBopah9iUNqvH3ZAM6QN532TAW3R0J3a6QzLJyxcbLRkgAITh
glfJdkhEoHEHtAjiqr+La6zymoHeYLHvzIV+87XhV27voWxnWIXRT2t5KaMgnxl/+9ebg19KcSjm
vfZTIBNZ4eDaBg3ZFN1zQtMRlduo3YwRjhW0v80ptGBJxun5up5oYTFCo3MsHCsgCDWqkFXOg7K/
AtrnyZsP9Ck4OHSMGJ20it/AGTw4rFinCtPgSm9r96DraUWApwMdBds5yd71eK6yX9cKJ2df4/gK
98kcWmebZkZ687W/q9SZ7pVbvvSW9OjfshpFFsZABB/VhnzaS0n6zq1rJtYlYfY62yVRJLo1UZaG
Js2a7mB7NdOaVgR4GSaH3uMUHLgpa7/zgsyPMZisGR4fdRRVd22gmIsvNiBmSe7D10tAVKih9+nL
vXDC8tuEOHAR24F1acryqCVLpgoq16MdWS+BRmCWETN3RBsAEw+uUInSfu8R2rpni6XxBMyIa7l8
E1Er9yTHLCEL6sHWMKLlaYCwhOUfHzFaqjp/t6ARtE2nnkLCupAA2vSAbD6igPc1nPFPxcDZSkss
bG5lc0rsorrD9caZgceBtWT6jscbDtvyOzm4qrpe47CG3X1Lt8A4lcpeD6Zen67cmE6WfyJ9vpBk
wkyWCNUw97MBFTMTfsY3koRw8k4RXlnvDSMBHqvNFfKbMhESrbAe+rAEW5DLAzKf2ySLSv+KkTH6
xLoP+wjVK0o/tO6/AIrwdPA/g4x2uKbBVNTy7vpSDJrs5a7Ht8ayGmibqMOYSzsJ9Rmp5D+6iNlt
3jR3uHDkozc8QzrYzVkS/Qwz1fupZdCfjG1vm+rMU+DX7K6Y1K6P8y2p4PeqIzfQWWIHDPyRFQZs
YKjJYpf/88iCfabHAKqYmzujc7gCjK+rvoyolavQORgokfBSxqB4KpjH4AIBPDaUk9dzW9mbpo9Y
AuH4clJDTBVumixWuyU4AvND/EsH6afQ/2/HnJIWjZ/Y40JG2b5kDvTBYB2SoccP5djID6t23PRE
X6/7K3fASLLDkEJRRHMWbxrLSziXUCLbi9cY0gADjWp8a3RELUVq+oQmEYVTBFBOvv5XwxlC/6Um
yr2SL8IlFMZLYrlH4SBfejdi7moWr0XjpKcChBWrUadWXWGLtbEgMCWGpZsgrt5HC+/TlTY51ehY
9KmF/6tc53FqWm9d17+IlsSSamb8UZqMCUHU+rQeB4Y4PVpajH5bN7eSgxYETxLi0F3N2nPNgEaO
ypf29F3UoHtfKVRcH0p0xCAxRu/EkdZ2okJErkWlMwQoia5HgtJ19AORI9rcIjEdRuNSBBad1LR6
K6tJYwwPl0OC01zVbDnXtfK6arJ6lkVnMhK+AaOmfA6CpL8NFIKuonHwlUxtRDeIesN1WwLKlg6s
pEETHqwrc68b4a+etvE2m3KGq9dkn+GEECXfe8h5dpNnn+KyjZ/y9kRFX35vrZz6p7bjJ4Agzte6
Y3EDLN/ZLlaPeA6bras8y+exdba12xTHUit4nGzxaIFDqVpysZyofseVeTJ0ZuUxRu67IXB/YToz
acTZJFQH831j99/m2Oq2UBhpDQRW8KRIKu0jezcjZPFRRnd3qtX2hExbAMCZhDI7wumZxXCvQw5k
eRQg1e5AyS0FvNYSR3JdVELdZbeQ7ZpHd74NzZlBIivZ4HB399G0KyqKqsnG9CwjOr5FYR96BDIn
yxtfQwLvbhw5uzeskSkEGGZeGWvsY8l6FpCn/tSYHFLdzHph2Uo+4qx7sPLcRRsSHpmsTeuSrv5+
Ko361uW2XaU1o7NRdc76utsvQ27abNPp+pqn9rFwx/LeqCt60wZ1wTXlRMC+P8ytfrhuZnKxT9eW
zmNMaplJTMuSQXL926kKf5AW04N39AYuiONu4rC+KGMweZdd7yiz4cHKzH21xFpVpfnQDBomALs/
xiZecHc+gSzpNqhP86cpmGZAEVRQGcc/ucBFIBwJJos9rHKIixcDOuuRBwZd1NxRowtyV6Te1w9/
/USaBXJPohptySq6D5aWwpQFv5CLyS2G63faq2JbD0pm5JrApJQ4dX0nd90jR8qfPXIbRuOsXZpI
iaoqA9R+S1URFe7RjsEuEFT9IIrkET9cC28mdBezGMtJY0frooMVQL0/0UDua7/Qs0M0NmTKkXN9
7jzkRZWblvdtyEjWZNNo/bFsxBr353e0lSCmsWz7UlS/ZgQIhwxtIPtW6HKSi9bXOJTc05j+klV1
mBOskeyP4U4SD3Aui54yh2kGlgRI6WUQIZcbt7oap71WEfG2sNruojq/+0ISS8vbdlFKyBog2OUA
nda0BuH8oGRa0mKh7USLW4GDNagrpioJGUpV9WynU0ITjo6IZiRHLgw0ig4v6/WvpqB7ltBpfJkb
5HM5nJAbL36t+mKX5dm3jhHnrdbI19SmL1gmrPuF8Yg2cHiWPYA41S1E0etCQsv6Nm/pCutK2k9p
op/jCK5/W0go4PmQH/6ZEtYMhxEJpm08usElGpk53drybXZp1vgpkrsKF9nOrGo2n/s0uPXcZ0N7
dsyXWrw01hMKlVVt2isH570lEFVT85hCW7PekiLjHwtjT86xALHS7tpi77brrqnwrL9OzUPTPSyN
3n/WzahwaDVJKgvrTklc7lp2NAiVoM8bvoyhpO8xrysqrhEfY0z8BOLt6heUoXiODwhr9jS7X3Vv
EczWZAA0E7DNyl1FgjbHQMhSJZoXsiaZg0aYBxGn3zet9Yhuc4M7i50nMR+H0XsrTXtTKLhCsyo1
Pw3lfVO2JxOQCD18XoWV7DO8oqHqQeM5Ml8xuXxHofRMNiHv7pKH5BbyIJwEW75poddNh0vUEWqv
s+UnQf3IoRL2EVNj3NGtp54aHBfgyFL8Iy1Nl2mjYdVG7jwEKa72iJwiSKmGy2SzEkywZnIRrNzY
hAaidpSbmtBJGXN5+0gR3Rf1Vxzsn+He919BnH+XNf53H/73R4//lmH+Pyqg3CTL41/+NgD9z/Ty
2585wearnzG2hJ/h518+Pv9y/Kybz+m3ePPlu7/SyjXzDx3driAJZEkZtxyHSI7hc4kr51MmiwjJ
II6tmyZDRLJgCtL1CCW3vD9MmzwVxxOo2l1PB727pF1/fcqwWfogB7jGNbD8H8or/z3HVEL1JcXW
cU3HM2gP/7tQaMeuKxhDDqUbKsBsfgn3WnmXoPAOapQk9ueCXezMQ2M9wr/LC3XMCmNr6xehh7Rr
/7OEX2n8nn/D6yF6WS5putI0HN2Ry+f/JjPFDOsCUhR6oNCeH2v9FFKNTYXnRzRbS3OgI/Yu2RCg
XCD/Pxne4vtI94E+3Ndt8QJ++ZzObzEsu1VpuwemRSsH5VacSA6h8UMl7VuhwXHy7AUD9TaFBc1y
KiIFAn30HqKeVKH6Je2nPWCRpvtloFKv5mpTCXLRiw4PdonAn/klHhLS0ChSVP8mSMSIOk71Kx0o
RBZHm7B5WSjpgFJQR65yNFOGhes70OjfMpE0cuZaXG73YHadT+yk3w67JolXUmEvZSUY8DwWSBRg
cPrL7xDxnZPerTOsPTYdVyQimUJ7RCAcxEA/TvlZWHAs8YEz1y8lp8yaeOkJf1LXrROjxdLGkgKB
yDW0jckv5UnCq8ePcFzVqvBNFjJKL2tY94u0HjEnNAE8ZPB5OFXmRH7eudTyTm34DZ1zuiwSYBBv
FYkiKEMlOT86TmdUkzgf+ajGnx8xr0i9DywMPtJA9NYrCeuZTMPl+oXqrkX65CJAI30m50eJOduj
w4CJkK07JogJvmJ3MjaSK+6mL/Es8AttzaTzNfe1dJtVwV7eqhd+5yC9HxaUb+63DsP08NMaD+P0
kjHwN/jVtQHF8whRAt2BbAg5XCbD6JpipFU1V4+cSKYyp3hgUNZk+PmBsmnlJtwZ+I574Ezl6yQ/
SjdDxyYg/+oQUDvmDXj4OHgNMYI9olVKoPW62fo5c5xF6WnM8KUAAXtAhEIs0k24cS1tDwzsYfl1
Z+6XOQg36P2QRZm45tpV1KPV1z6y+aSa1yE+ef0lrR6WYwwxcoRT4G8m2iquNkF1VwLYsDk8FcVH
z+zemMy1oxFC5xYrb7gT2q2pXulWwUPhQQnS9dy8IHVDLbnqC+5EA0hS+Gnwttuw++DuDdwmvC9A
/Xxb8HYSaKfFcoXW3c+owhIB85HPDTg8l69b3ocYCzEqK3rDl6a403gi7eDCLRFA0aJLshpNxAXC
2GhhtAFruRG0u5bbxKEnpo/ccDLcAGfdFKTqBm56o8bdXM0kAjCGQeszLoiLXMMZ1Kx077L8hkby
GfEu4xKk1x6AVNJwFIa7Us/2FnWeKX0og1tL4cblmcWtgNUoW2MT9BuQZFMbkj3Jo5B81tzEebPT
Bqhv/JZx/2koquEPxPzoKUM/5ubD4L1cyorTRY4tt4cQV+hYfDWuxBxslFPetilDBqZniZWdKum+
sKJtILs9gzN5NxCk4jmHVDs+C2UBy7fObWjtKuZ2gWkiCcjXtCQNj/iIEvQDsgpe7/JZ3Sg3JQ9+
7fwYSgS23J6lRKBjfqaEDadIs0OA3OUI0AJPfPVi0EIrO/C86oN4GyrRDUYM1zA21lLtjg+O9Wjw
dqlgSbjlRQ2fZtuiryOGICdYLOOe4l2KGkaJ1S5JGItMNV4QG9qRgTyfEodWDq+vs9OHKKQlVxn+
si72uc7StuwS8YqeKP0Ci2eFexGxL7AjlMafac3bbFErvybpzwiUZakQQBTuG/q6o+ztWxJnrqVP
ULocEF6RRo74dRRpiLj1l3t3eVB5DnTh+breMgolGZHdCd3EyuKcBZl2LQ0WMDsFxdStNZgIOtQ+
g6caqS/PYlbB+CMCdHypxpeahyhmLTXzz4kH0KFFw4u1hs5vgJwv6zhqWoy0rGCISqqRw0mwyTTS
7OiHuGQFJzYrYAHSwGJbJHfZnOaVVre+Vt1VXbj1KnM7jFhi8ggpOujqrVuIbROH2zob3+uG7oFj
mlt0oMeB0HPOqM13z9bWHQK9RfozMidfFD7EJCDVxxrHa43zT85vcBm4g3lTBBcmdy4KImhnXuqE
yzPcLUpeTHFrTA4kZ26WNSjlPR5aWGuhfTCHbL8gobIGYAzZkssGVERIYHnnUtYwG3clayJ2C4+p
mPKAjsX1ARvWXtfEZtTwkdbej5J8E721Tl3OtNJKl1s7/E8i05bU9K9S9fDxr//0VY3orosxzIF7
ZzlL4sDf7P5dF7XSo8u9UsWnkd3FaIHcbtWwKwaZt1ru578p2/4sgv/CmfKe9La2+dd/+v/9PIN0
NgopxxLCtn7/eem48NVHRGZRQlzwx6Dfzf3LZH6M+Q0g268f9g+V3E8q57//tXzPuyqnOmYAfi0z
//rRf1gn//Y9u0+11KLN3/9Tv/3LFPx/vrr1z/bnbx+wBsTt9NB91tPls+myr1cRfqrlK/+rn/yz
KH6aSorid9UVpABfPsNYFb+Xw9S8/3Ex/b//LaOI/ln85fxz+vz33/hnHe38wQ1hGJ50bUppiaDo
/9XR3h+6Q7FMJU1FDIfBoMb9s452jD8MW6fCdqWls0bof62jHf0Plxp7ucmE4QpOZf9IHS2WOv63
W5d/3nJdyniDIEIbBfnvt1IxMkLLeiydgn1E03AlzzG+XDRD52ZWAH89E0kuAYl1xelx0WTRWaWD
MA3fRKYYfVrnenFQ12PwBBPhNSjrXdZV20oYd1U6AwRg6uTW2LTIfwXlCpwyYmUNUVQ3KBFIl5pu
5ukW4tltPUe/Ui+7D8Li1a52WZA8cOi8rWznyQzHS6JBsJLpL3RRtzkaIaaAj4aN2TlBod8H0a8A
/w/+WsuC+9NuuwYNkyVmna4oRl2QY99V9W7tIOU9hWK8uFpznBcmbx0rQjXUbvYsxGIBPC+oMtoZ
Y+gmpEYQxK3AqJBsOV3G7NZEedSec0sKgkobCthxTslO6UFbc7iAumxneLQ7DuIap/HMkWfs4sNG
9dDki3Aqz26synNWhhl7M4IuFaISblOgviEJBrnjkfZs5xvHHb87JXK7Jf9usEZ7y696bps+WBUl
r5pwo7co/DQzY23btGLr4Vu6+OWlKi4DtBpIgTttVPz2JukRM4NvEoTyl8KAfeul8MIidzzMA2f5
3J3QsInxGeHadDJhVJ3s+kKIM32SWu3sqqaanbmEDgZPFAqpvsKKofmTywgBa9HNgPtmL9uckNq0
JH9h/g5k/gOMt/RLYd6jGHNAcE+LzD/dJ63G4u61jJ09v+qtDyC1aPvH/NWsu2qddY/M+/CaUrgp
xiugd1DqjjdNy/4YwaCXTGAjmvdQyZ7mVEOIouu+qQNsScZvWYu8OSK1w+vxElcuCuWO5mIcx+/l
pE4tInmjPPeh/Q2qdeVnbvhel4pGJXlqs7cSIaVA6r24KPfz8AMo6V4M/TczNXU/jCSCFzXiGrUq
qHCpIg9w05to0ozJAlEAYxeMTU9dMWY3Me7r9RSHF8DWYk38K0wjVInrzAm2bN0lcwO5dwkqTkmf
5NSxjobpXfRUgr2u3wsj0EHYHwmitygXOBr1qUQniMDX9noEm4LVXnHv5cqMGela58LK9e2wMJjN
hdgRuxV63QnMQYRHNECZszq1CSe7ofo/5J1HkuzKll1HhGfQosNGIAIImRmpRQeW0qE1HGJExXHU
xLhw+Vj1/zeyUR0azdh41+zefBkZiQDcj5+z99r2w9Rh11DI9tmk5gj+rioOS6dmjIxTuthTGthC
vWf7dQ45BxJ6re1+Vr1n04pesNNiRKF2JTyiflb1tWnvPSJHpBuVepiVo+auW3E5dfk1qPLWYUHQ
PTzwSoxDoIBCHqYEsdW59goS4z1dKMOB6qLfNMWxXnkgSB40vj9DtI+ZudotuOxR9gJ4UJLhXhAp
vLFQdq7/TYmhBMMSXY2E00M+9Gmgs7SYsvZ2NWL4ugDdMlZ30ly0I3iU8WSm7h4yoIHakbBQ1RIn
I8MohqLzfejFrxOVOwcZoWXmV/xIX97C71VEPMbW6D4oDrCQpjABmrWQLKyGT2SBZVMCW+d8ZvDo
2Y0HFeDQqqnix+UywSKqi11k4wHCn4xVzTKC5AyS2NulwHSkju3EMOCBemb9ONKhpvmNOlRx1GuP
Y2mjxuoTLgn8yhYr22wOZ57j+5r4M9+qlZ9yNPexmJ+0SDvVs49jBp/IDGkSl+aHJybcGR3Xq5xa
4MTOh8B7gDubvgSqfaxiBcxUnIpmYdB0r3VOK2nTbLOc4w+avCwnlSWKXHhd+DfYIY5FUYNYQASl
P5kzXpHF5PfAhfkzlR9Zq6kbvL6slOuzpubvXsUDq5eUFXH5qhQkmUW1gbCgfksa1/2/XKL8P1h9
6CrlwP+5+nj4oDLkLqI721d1/KP89MpN8u//Xf77v3X/WMT8eZm/axFb/8uil6e7hFBTOP5nR48v
wDzQdYfa1dM1d/3S35WI5vxlao6te7pJzWFQb/xHR48vqZQhlkudYuqEu7v/lUqE7/jnSoQKyXYY
OdgOpBdN42X/uRLh1mzwwAlcg5F+FXrEGJ5Hv3ivnJsaU7iAY19p3Nwcm+zmaVKDNn1y+Itn3ldp
iw6hXc02W7WEcUVmJnWwZoNJIVjLeevaOpwFontCrmwXpZ7io/nfpHEoTaxfOEo8emJqTJOLCM4e
C5bqPprjjSicrZo8CixxSfFbfUQ0WlwIuCoBvHMGRMx509TPMVP8SK23qixYAml/q9YK2NnoAxJl
BASO+mLdjPoDxFkswi2tAbTYotgNebbBWafdECcio0evvVeLzxY8igTclml039a4I+cxTvFHMXDX
zebgZiKk4QqwCckev1+a4BGkU8G8bmtnKBGszhcdLD4yOBDSXRDDYm5PQA6bR93ht9dEyGj1kJIW
tcScWPx4Nd5Un62FtY+eXHpu+ekChwT7qtz19euQvOcuft3+Xca3vd3cZ0SDmkKCt0g5PdMMgpHc
MvU2BHVFSgqV9RGPN90ogp6WBwaTfd7ZfuGWewesk+KKcPRaRiGV38r2VlOXsMeZitwLHeV4AvAA
ampBJa8xlfdYUwB93UdTdzYxec9VdW0tRrvo6of6dpmS+6Vvb9OsZuYfl1u3E/fQtjbrNajkcGhI
l2ij6OIUNIXaW4hGoZgR/A/ZHknubrWKO+Svlp73sF7SGX/M7JzT2jzfr292YRZIOuXJU8ZAM829
sL17hALv69uoJRFxXHrCR8J5fEtHM7RjJexpb2DKI2+GT6zxzhA6SF16L8f2dliMo4btDc8lhDDm
Tqk/kwJZGd5u6MyjHJRz5iVHewUfAgo2bA/s0M5cjFuHtos5pO+pNRCLCYuVzojJLDDxcGPS3onh
ok/uHDoMromzCFpl2NVi2VpYN1H97HoaWCbIKKcpzuMyhWCmfOQYu7KMOCj/JnIKBRZEJ8W6F5Na
Y9AzILj9MuJsGHsFx9130qMHL4gUiUi6yA+VmlzKRd0XS/GYsfEVduW7qH3m9E3JTggJfN1974kG
LfIYB+gT3P6t0r9XOW20Zj0qC/OS5nMAoOHB1uXBIgtyjA5u5516CIsKybaJytEB0h751KZpXKYE
JLCLrrWXy+uAI6qwcfZXBu/a4+2Q2MrzFCmKr7VPudL7KDfB6NgflvliYEta/ymrBELtYksvhPel
bbuMzCHApfHroP5oPQl42BNUCwoc8TJTxjUefhYsgA2ev7mhgM8H37FoEtMhbYW+LV0aRRJvlfEC
OR6v8ARYI/YJ+qb+/0nHux5uQvIrlycHDoaRfFkGuGs6y9ge0g6UIY3ftXpph/dIfSk5F0zpxXUY
RxpsnJclphneggWpwsKl2ao+GUzv9FuD0HfP/CETi9A3cP0ZPQ3A5PEQjgWCiYpmE5+DDFXyBrKc
40kybyh4t1FfoqLNcHAh4mwxxi8UODkVEr4O+T7ELEt6v4/mTxU9VUcIuqt+Uv/TNs0OKY1BD59j
TZizbJdXMUH7n2YWS4C4A0FUc1hrM4bZaTdi6qwlwAKM9Go8rD2cXcuCPen0nVnSTORkWl4wiJHI
JvgpdXGRBt4wnTAl1u6urOH8McU120DjzACGht4QQTVJFyTFqzqMQBlZ7lYCFd9WcYgR6kJq6Srs
+0Rkv/2HrfV/027RzH8ZN/3ZmyzT0Bl2cZC3HP2f9yYdMf1iYPTFulDsrdGCl6E8mUUcakV5TWit
KmO8m3T01Xy4pSQjBGOlW8qTW9E/p/1Fko+vzWQCtRZwc4nUHeeZoZx14hyiVgSEIWJEMi+JyqBA
ea/1Zgu1d47FcwIekzN0mEs2s8XGvxLvatpd0PlDqcW7QQws+JgbUFdMWhoQAgSuhw4UJCMtZXVi
BRlNusz6uItnetPLcNskNvFz4n4WI61t3oVrXxBQB+hOtkNsM7vxgB4+ZNpAigr2v1E5N4OHcWrF
HvAG186hE6QWUAAWOo6EZ1XCeWIthDnp9yx8lZ7yv4oQPO9RFq+NLS4uLqTCYPNy7906h1+qnNVc
IVhduWMDCYhNYh8+r4ttVABukKhx23y/LmRdx4LVsWg7LHZdciTNxF8Xu76C/i6zZx1cgc7ozwGw
pyp3ixnfw5y60RbnibT0EBApV6s/RWBrwYTesauehdv7cmI9n4KqL1EV5/t1CpLNzAzy9Cgqa9PZ
xkVDcp+mfJRk9JiwXynS2SHBW4D0YRNN3PhYGHtDiULISb6DHAP1hu/k1bWvq2vHyqepCval6Uaw
nv+5K//ufP19W/7L7Ptf/vrf/r/sy5nqPzy+a9/vn4bc55++r8rk5x+rYG39lv9ZBevuXzqRiZZK
a8g1SUT7X/04Xf0Lk7eq83RrlmHoKsPwv4tgy/2LY6ahejS5vbUfRxPv77G2Zf3Fa7iWYzmmaTPy
1v4rRbBBNtc/VcHrJFu3AK8ZDMltg7fyL/04FePSrBFcu+XYGsblUJ9aJYc9p+fTTjF6yMRWJk6w
hGAk1sfFu4N7to1dCKRQ89rZJ3esHeCI1vd9FLG0WNA8Mjj4nav4NpYDt6K6S7vShXlIF91DoSqW
wd7B2tZRNDcDox3FPqrxY1EX1zzPtefC1m9N4k4XLXtdOtocplw9WQNevWQ4U0zFFpanaMDqOA/G
S54sqp+LeN/VginmsGlmywvzsrzGMfA7CFunJjUuDkGVGCZecn35AxnDDJ5Z2mVWx7PMVrrW6qli
zxrU+IJPZuMCvNWmygy81nh1bGK9rVk3fVsddgiuUQmW26LyPsuk+iBEYEmNb0H3zETaaNARMY0k
6BX5ZLf1wRxnfGUxDjz4foEq8rvENG5su9zWUf5TaG/4lFK/Js4LkAxMtEpy/fPoQ8T1ya4/41Ki
Fooo6PO7itmlES8HBILbrn4BxBXoNFsUSoPMcQNQbGHZTmAV59Amh8dYlAswm51Y9/yxMM7QplZ+
s4XGB+F+JfZaEYWe/USWwrRrZhdyycqh6ewwtTDYR/KzE5imGGjabaBCXwXwTyqlWjw3Zf+cgmlS
fxKnuq4XuY2RSXvzZ89+CFzhiNMdSNwE5VPfZcx/NNwyimF/Smh2jZOTMkHkt3kxV5gVbRBoBs5L
rngHyyDJNJn2bLV+D3W5dYw7CW4fMgmjbjxnVeGECncdOJfI3UcJq7EBAvmY8z+5AzwZt2RYq8lz
M6OfchbrPnvxyqeG1tnCJDdOr8ggfQHeWQCCkDovlNuEQmXlwSsKBvITea+vIjUhbY4L2JLZZpib
0REqP3JngdptTdt09h7Rpeunmq5QoTsuRAWArFWrnaRpPkmZHKk8svqmAAdBb/iL9juEBiAk7UeG
6y2b5Hf7JKgP+256rNV0WzVuivGp2io1M1RpqF1AEMGtpQ6/kVLtzAwXJuEeG92uJlTrOlO+PAmN
2L2LsO+QIKACjBAEW9Hl7TGVZ6/xBOK91cz3jv4VcFmPU+1CmNnUsLuYloqeNakpcZEOsMSdcExg
GAplXULbwhVRHAFfMsqWpBXiPpMfhvWOKU1Gn0k3hlWRpwfJYe5GtYpzoWrGYfQqADWDnO/KxmsP
atnXO1jtOeDTyENkUgTqpF/Ujo5ubtOK7nA83jh58qSahflYiFWQVq0UqP7kxfIOIttGbYGoQDTF
Hl9r9x5UPDy5AEPy7H3Rzp1dnYjMPE3DhBoje4R/gDog/pLVfaxeejKBS46YlpedMhNntgOjDKsK
c8lMm54Ekh2+iYynhFbSb+OsEaQ5SEvyKIZ5Z0tIZWQqIUIYtfxMVqdPiM1Nz2dva6AhSvrnr6Pm
7Wb9CJKuFzO+SvVBymmbgzG0rA+QXsGQ4w/NvsqyOrgM0+uBNGK92iER3rou4UIqi2Oxgheiq+wu
dj3u2ioJ3WbYZDZ9aJhkQ/GgNUs4lV0oAXjkKwdGv5vKV3ukHZ6/G9Vex1XlLJTb8rFfTkS2+YRb
7FL1hu7GdSnv0BlGDcj2+GiRaWVCJYBfhGJRtDf4pvCwII/RFM5yalhoyom0Hb8ybj2ARorRbgz4
A5PGszYjD8Z03Wew3wZkIUYflhTRWrVJ6rtYda8VfIoFjc/K/EEMuyFetWMpKF/KZkIRrQJ6mEBC
Z0FLk1ohGbPG+wEabGMo2C97z3ye0zxQEchORB+U+G1yZNFifi60vQRvuNi/nSmPioccpkNamNaH
idZEOsGPLF8JV9nN7QtWijUAI+ULEykoadDCu5iT/MaFFTO5STjO4hns1zWbvANp3QOyp+yrcXc9
GosltcLCoru+SkIWREpj7HfQeXGt+uyLPo3ujYMlI5lW4BSIieqQ98csgli+SpKKl9FNHnqyElHl
bzlevBXDB2TzTVxAj7exf7sa8hdZbw3zLLzXRlShTGSA3Hmnau8i/m1mx1/m365PvxrUSvNkh2Ny
l2jOY1uyHK5efk+/aylWJ8b7jAN8PniiZirsc9/dWGwyxyQVON2axe9iLOwAVqiUIBzRWdzoXXeJ
0wESTHpouuouHUnZjLditrmtQqufYSvp3m9q5W9//s1bfBXqZTCkzdWWWoD/cuHMA7tgRXlENYIl
yuDCdIEmGoz0iZTz9ZHRnRI/S1oPLcFPM40awkXdfU+pq4rswcqjUCmymxFf3WS/R9pbpN1OkO/0
8rPvmy3wFYYsBGDRrnGHzy55LnsGSvQFLJ2VlDYbawetLgz3ORTApu+xR/pV+iBXR2hmnVv9Hlc9
mUbPdvrKE7SzETRlPWjKOkgmKFrxQYx4dbTqM4trplQ9ZwGCrBgHyOQ56otzlXCmBGQwjWU4u9FZ
Wm/OOqKhpzEktO2QLbmgpTweoPI2ycC0YCqNJmYGqKA5aSKaJ3+onYxjjZpACDbSbL8YHWeROijs
/pZo2K3DYdW1T53yTUDEJkY81Fs/sGQ3FfpyF2k5DBNKifm1gJ7Z0i00ywrz1Q3zisBltCKKaWcK
6F1qs2d7DzFNh/NUr62voKoySjaoEFV9KHR5QYYCl6vNPvHxyEa+WfhHcC43fjV1eyG9+2rCp2Oz
BwEyFov0G3bPlDMJsNlfYc77KHog85buhooTSr+/KCOxNLVpo3b0PuJ5fLTL9HOEQkeUTxNwTPdj
Q/cuReaFIzlnvlk+5C43alGhpFtwvfhFob5Tx1BIRpzj/KmDt2lgdzbiRDIoYImG0eY7ikUMmxBH
p2GoUX4v6fSde6YAI2U9NcK8Rh5SDe4AV53pDCUYKIiIzOV0xk+TbkpN3osEOgWebiLATSHOuYOn
J6/dV6VGSOi6NvkSy1bgNk1QOQ1wLCBXNhsRz9+57ASthrWac5F4eU962txSPe5FOd87anw2c+9h
Ff/IiQaBNwZZkp7AdzWLvGnUU2/ov8Jwv/tS7pwOkmo7H1t0a+0aGVNnBJ2Bc6oaloPhVNWTS2Pm
1RwB8FPXuMeerEZ4YHZcMeGLKmSPX1ZqbD0ss86sr7LrFzv7HiSnQQ7gfTT5eof40bWolnmBYdoN
FjSr/ATUnzsWeE+MyQjpe1zcTvOnwkxwju/yuQ6jsj4NKLNqGK8DqlZ68DF8GbZyJsEaPjdNVQEY
WW+R91t51bkGojlmCS2+G4tEkWLutmnMveEQ30O+mLI8J7F+GvmnBTh0X9d7FmmeAgZy0Pm8NeiE
PvFogNvhF3Azf9KhpdEIbIjE9mivKNOzQ30IGT6g2Tyr5HHRYZrG9BIbtj88N7ELXRW/ShWmIyb0
edyDjT0K9b1J7Z3p1dw2jzp9nKnJD5E2c+Ke9yRQ8fPRBkHMdJv80WbdAOK9SayPqjQf4uqwmKyu
gF221N4ItfJttkzQpR5IjHdcZr8IBF0czHrpxxJnwowxDwcK0/xHmi1HvhFlmX1n8/hvIhpJozMj
NzP9WsUsbNavo6VsI/HFY3okPN7vFvKh4BMqlPGx0d95A/VDtLJba+vQFPWtDjB3zTr8yUZjm7rT
/SqPFSObSYIXcaNSxVgz4raUDqKiAKkd6BPfYVCVQWJnCaM9lsvUMk3icJVXWZtvrkOwJBv8tZmN
h9SucfhbxJ+vsrgmf3JXbUFHKfLVm4Bel1uBCxdoJY5VAsD6NYVK2cQ9uU/RszFQilJbV/G3jT29
4hRHkeNN4L8wfa3XjqXTh6tmgYcTo+7HyneZPRGiu9GYcS5NSkBGfGB2aXLzZuxeSMCZcoiPvodb
HJnsSRoGh71O8x+qBWIHlYZVVDsIQeeLZYL00dgwTl7l3tjNtVGzgzLPFF21nyz4vGG1KKt5o6d0
yQ4A2zaZOly423dVyZOC+AGG46ZK9a03I5ZeTnqPZc+QSIWjp2aSweKNGGUc3+WIq2sCElvJdBkx
p1SDJUGPcXH7WzZLNhb2oSjZq7Y4TepLb6/FLxln/UfGDLWLhkMyT/fCIii+/hUoGKLoKKk2Kja1
nsVClr/5x8KzmfALLukjE6m9gWEzTgG+gutvS/eGxNOL8LaZwpFTl3s62nsNtWeBX7ojgUSzFb+k
SCmWowOpPNefEzvZZ86LxmEpjz4LD+E0GHetsp5UlVt1xPhY/aZ5FiRVfoPecOeU9xphJS0cS2Bv
tfHVkpypex8lQPbIDQskutT9wRJkxqOrWtcUus+QHlTgYWV7HeRzTQ1GQGoG85QwHZh8r5Lu3GKz
Y6fZZum5qgjzBtPdePTlCtt3iZOf+kdJ2awSGSZYKjrlgbkzcxnOwbUeaBjuJCORHI6Bmr8sTcam
DL2DUB0xva3tx0jeznw+qSOCRXVCYuqDvoY0042cltASwgmo1YLx06VQvU+5ULrkzhYE/y4r9wS0
IUu81Jnwbe3Rmjuflv9QftpZy37+bVh2oIBdNbp9srQh0KfDXI7B4uQ7C6BPi8be7Y1NVt0n43DK
wflWw5Fkso2rQydf+pAHA/rNh0MJj2jGB+gS2hRYTlnsY3LrEpeec8+pp+vOtkdhyLIzn93ynlSt
fYaiEzQ5JtJr2zpb1K432CU3FmFaXuy9DSrs+yhjSyaWjrJjZrRoTzrpAm2Q8RkO1XBYhiEwctJb
fltIejPsUyNrw3pVRpsVxVZylsMIcmKAkgmw6KB7DLWYnQdtQzKfVD6tNLnLoZ2jPiKKSLG2kWUi
5lSUaAc3/mHW063O9Glq5ItjsRY0XMHcYclAZeGP9XgHpH7c6imZJAx0budBBqrafBX0SBFl7XsX
p6RW3GWwMFyloT5Un6KcIBcLnj2nl2kojpHxi79uQ2EaELx9B87x2lJwevA+lzQLgWPvx4nYoK66
nWxoEISju31Qs/iZcCwFklxr9NhalH1jI+wtnLs1ybNlbtZn1N9zeUe/bDN/df1hWVn0nK46kjuQ
9iq0z4dK+3ItwDJZfjRIXZNwlARXiJzQt5G1VRfutuKM4FknbY1kXb6MHPyRVRzNiFA842Pi3mAy
G9UkNnCsF9G0rUuMBIZxoyrFC2sCKKoDwqifauUZmc0WghqzKhlo67BUDn7dFaeYwcREzogCYbFH
T77Rl+OcxzfR/ArMK93IxdqW5avag1foweN0EHZNEqodCznZ/LgU7iE2gJ1F4MutRwarIZrSzTi+
MdCZ8+9ZTcNozvZEZeBGyxgnYYQcum2p+xIKbKpXSKCbq0M3SJRojyqX5Ljhw/FgldLkgqLKnOQ+
V51bhs+0/CswKcn4MXJ6bbV7PDXNEcfqPqtTeMVqEYwjspYa+xgAfrCy429ZOWKbM0XYlqotYSoM
x9nU1NMFqU76yxRGKOrhkQl86nzDDyRimbKzxQCzUWxEx7ACwlhfgKejH7OFMoP9zc6gVn8M88dI
tY2BR9rhqD31tN6hsRG4xemBc7+9LFQjztWekW5Roxfp+J5UyjO0KHYGwcpubCZ2h5bMIFsLh/FQ
5d1xQpOWNXVgj4da3lBhIJ+rKYrnUBnUI7CYTWLLX6BS1NtAawhzIgBFGNRgNEPH4po05kNjZFy8
h6WswK9/p5kVMqWxPJt4xwjKP4kR8s02oRmQIel5d3mX3Ns8B5PJJo+eXQh8PzOxskNZ8j7Ak9jq
Y6TXQS4oaXPPfV+H8150VMlsNZ0VZ7t8c1zfTEu5VUfvsY38plOx5Wzt4aw0LzXbfqT82iXxWtGr
rsQBR+w/OyVj2xeQOmFCmMek5nurNNiBqSCsT50cXowvgTP+JBP0186hSlQr8guWYDB/J3mxFdjr
2qituvmQ2v5mateGLEc0Z3mNOD1LynyNIRaBWQeOQ5uqu9dzJGj6TvJC3A1MNTJ6ajG5NFnzJBQ5
sXDxswjweSJK9dlIu482G3+aFn0fQgd1yX062Ebp+hZKMGAYSkh7cKtH5E+aBLlo5oatseFZiTpa
GUD3sqU4jtZ8wouy0Sk8aMNiDGqZjXoXc65PfPuJtKPnkSOjqsMDg2ronee0PzszLer+MgG5mTWd
gpYEkJbYziW5M6MHoPwnixo47l+yHUZ0yunGwRZR5ATkPpuEBHbfuINvZPtYROydnGkLImx7Z8Fy
aj4U44W8PkK0opMOmQRwY0PoiS79ObJa36vjvQ7sYQ+5+qkDtSQK64on94R00Ddz1Gul9Ykn5aTk
3tZrqkc0gt9YOxFnVg8lYkgzAZhwadIvwq/hjk2YVp1AQ71J9aWX0G3VnZROSGaIz4XYAqc+ITam
yGNMO6M11SlgASoWdo34687Mnju1QrQVb/UGEhDZ0WXzOFUjz8ZXYb13OhHI+RuX49Tb4Vw+W+ZT
xlS7woieOx9F1exmXLDDKmGJG9S/6k6P5UVgghq9ifivUzQO8AVZJwgk3Y6uTwKivSGiI0gX78aN
HFbO99S+K1Dfuu1XStMjhVeBhCSE3faDi3gL6meGYzZid7A7Rr6te7aQqWh8RDoSC6IKE2V8MmSo
YM9ScxgEFCfYa2pI/bnDySoBiJm+i+x54cwRW+8eNgDpancR2Lou/SnxaKX5EuRWGTAiPURu/ODV
6ncyJgebdLXD4LXTrtSsdpshkAVisGk7J+yArLtD9hzn03GudWbx8bXTW3Q6AjKoE/HYG7V9xDnO
IVdfSOXKoVJGBpdK63ItAHylH2dgw5J5X+oqN41wH+PlD2Ch4ekrzNuW2LaB/MdKdgPNPNc5D4qo
D6ntvWhwJW/APZAwWL7CtH7uh2VkfSmvZhZMcxLTyJg/Rkg8S1se2TTnu25igXfT5MXpNRNfEn5g
XAOHInfgdcxTCNUE1URMylfPD3DhRFFOkqzOMsWGelUqVuQhDsgHH+PumLeE8rVJWCaYDdfpfVuB
e2GvmYQMmVuFwp2P4N02hSqO+Cl8pURE4RgcQJ0Xuq1duxCw1RM0R9yToKfnpK+zrhzMXq/x+ee0
K9rlpS5AzMRKDIGHP+imEg2Vqmc0kXdoqKkW9LPVttleGBJaVxIqFKPCyQMtWi6IW/aZjNGXf43s
+IxpUIKj7hoQSTHL1m89u34kCClpEZQ2QOdx7ditifJr6vAww0mdxW/KLD3KTnVRvraJ8pX1IIsE
tQ8dXJ2WqFAYYaCYZvdOp6dpcl9AolaoodZkMmxNoq63pUfTqe/2JEYETKubmPQjxLIDFSkbKzHx
3XRsB7a5Nj3FNktQjRw0Gs9c+PMMGyhJXksmbl4Kf7FqfCPWd8kA9Irms87d0qhDmLEOSdRg7RBM
eaxuLcXi8JNXFKszDwQtnkvrJOBEIE6R7wjWi8OykWViP0/xybLL1Vom7wBtf0cKhpt6YP9S4ig6
O4BEGrX3zpGp5qfBGW97pV320aqA0bJLMWsazAae4sku97T7cehYF2Jt2scM5nUMD4qlWzJ4yzyK
YAEQSZJ6Wk3EupANyJORj/ZeKYz7lNyBQC9sMMo0DBeHN5DEahyI82RF4OOzYQqtlq1+tu8XwszB
O3xhe0DLxITpJjv0TWQe3ahEFoDmN57PsICLpoluqyV6mzoEIFAABDRPzu6tefrzh1rxuCsNhz41
7+/VRPVORNg+mdmTqJ38QXUOTUWOuyWsOyM201Dzti5oBZTech+78rdHML/piRYmL9TYdoNjXdwG
3/84jPte4fNpPDpG5ASzUXqyPS6dp5NCzaiC+LITKRPHUSIV6NyS4f9CnFxVS99xEJIJpGHHrB+2
0h1Z7XVooATvQirgWvjmGhybcbdPTv1kxU5z8GRzzoB5YffXeXodE0F/Y4W8teehHyDTkcdWG65B
uolGUC7obG5oHuucU+1AiIpLAT7aiwtCv2227YySDlkWA5aGrK4VRHGqiuGQO1MeeMavW036Dj9V
Ao/Ypus4VR+rMzMtyhoOz+gErjHeWkXvHonqTg59lH55Hjfk0HEhKjnxutz2J7c2XwvPLElbZinP
Kfh6rAo7jmcLTcyLsKmVMqpNtHnLdakUIGo0zyN3cnbOqD7naOG2LXaZ7QSvhfwf7msZ6/vKifnk
SMf2aqZ6Dqzyg70+pUjcbXM41imusxwCGx1nzwtJ970A5iOAbllOV3IG4xuMeWG6jrtIZvy0J88I
osb4lvoHH4X3nMGhYyj9xyxXQub9zoXiPVir9q2g/C7aNS3oVRr6hcw0Tm71syvBwnpx+pZIDRve
YHcg3nhDWYrwyTN4o01iXJOWddZMzWyfuUwuB2LPw+yCF8MuaGJ4qfOcFBLLan+SDnMuLD8y9Lr8
eaj4vghqj9+tGQhd1p4mkirQX2vbrIy/q64ggb73QOlSgwknugov/iBIQOE0hDPOBfBKwkO0a8xo
5iAd3+YlgzMv1q8epBkfqwdG1yp+ksYgfXuwLkxaomvv6az76ZDvASfG5OQycBMC517nlNhyuhrW
Y/OROO7w3rWrvbNmSg3CZt/ryqvh9AodaUpKG2PAlA4vYNcCfZCU7l3MU7fYD5lrXUFkIfZEgDcJ
fTika/4l8TvltsUbu6ljvC/W4NAHUz00o/P8G2lET3PnH/IahvTMyhIPxq/JiJxKdLwKQ6kCRGms
nRUJFSPtiD9/GDGu1mFq6OGa11GbzFO/9jqHpPxSRPc7kQpnQG5iNJXE0bFtG8rSA2eHeG/EE0f3
6Diwb9Od6CF4yx7rs4OklsiHu1GhVxWhAOTV+4u0t8OQujuSAEF/IQdLcf4iEnIqsnE3hQZnhuWQ
Y+ww+wVYFz+toLyAZOt2vengDihxA49gXvl9silNTgb5sxXMwb1iVz/dMjk05cpmpcvTfyRSY1EF
9xrW+kC1Eb3GWf9swOGkZ5QdW0DgS0Mct8KsNXMdDmUWJi7M0tNYk4axmvFLnBy4/QvEWamgUCGb
ygM5w2+1Br0sT5Ulb40q8thPGh2IvnqS7SlXspJsikzsRjR/dLwK1KrNPm2rt0i1xi0B2Z9Mlqg5
cPfoBTro2XRQ54mPogbLDdPkGsVasVOHmIHa0tZotSvKJQ7SukEPPc8wTNrMqAxEOlssVRChR8L/
og6caIHLFmAvF7p2q13b4XjPcotoWZFA/6vxKCvtoW3dFzjE4ybT3Wo/sJMV0RDdaitRmjYExlLn
gQT1ewGHilccD6LAQ+8YJecHyCZitO3AqxA9FwVJ1XmbclqEBeO3jNL3jh5wnZMbN+sPajw3pyTp
rJ3duuuza2iPZG7v2mjUD8iim0AxnQfodT+KzIb7Cr0ow6WMS1IJnevieEHhKuWDnkTavcUBxm96
xgOjPpDPWumhV1rWqW68A1dQCecIBg/7zE3sdsCH3B6mSkFqT2mhqsabt59YbZHrFNbRWSCZdyXJ
jEXpeHepFLvGoodOy0F7bFFFcQ7MbhtdNXdKt1ivpRWkVTS96R5ZuMXKlyCx6SuSkXhb0gJ0/Lcj
EaHOSzM/5g2Zx4RAckBLrOdets6jMbNm42tBWLP+9X+wd2bLcTLbtn4idtAmcKvqW5Xksiz5hpAs
mx6SNoGnPx9a+5ywZG8r9v2JFeH1d3ahAjJnzjnGNySALM6fXbvS7PhLnFusMHlCaQQ4cNsbjkZL
jPGcbKJH3qZ6U5PfgVJeFNe4CjYUxYzQjEbuRZryo6cKBS1cooscZEnIlg+a3jKqCxXyMnbZZ0vT
jk/RECcwZQME1xrYfTFibClIW1r4WmTs335x57+KRa7tvOjsOKW71+uCHrHR0xYMImsNpuglN8sI
l13BzKVhBDB63dmehgSyXkCEKulVbmJuB/rO+zBnJaiZbK3iynAOYPD6AwqdlPrDLU6TF1YnY/4l
J8MAYa4eb4OE3bZLRu0smri9qihYR7Y/XpWNvAZ1sqUl0TWwbQbbgTaDqaxylRe1syyNlPa8KI09
igQAgaMDSdOpp0NRVpfe0Nyzw9hkaNdBZpp7WdMWGGuOjjE2vDsDTTrculfNr+pTmiZ7GXLUdAkI
a4WWHGMifpHMIK/s+v5sc7rbWFX6NNFeC0Yzv+RGg1xrRptOcvhFWKhchpnJPh0XxQMp2+WSpA2X
18Kxd2EEFi8311Y/0elzQ+JE5VBfi8p+UlbJwa1wCJpmG3lwBLGrImmNnYiYWBPIeV9rSXLwW7pD
nijuPaIr7hnKYv0A8lfber1NnMG9euxLa6tz+lXhFjQfA4X+PMbsUJteiIsD36BFNGSGbXAr6MKu
SymblSWEsa8sqJt2Eh2SbhvrdnHbmNW0zPvpFA/juMa1W+0p1+5ypcz10LD7SF0yagPndvbmX0Rv
fZ8Gc1xFjKUaohpvJ1lpt8b8SzqUWK4M+2vC0QBJajlcmkgfLmYi6D0xSbLJiLi8/XPPJdhUAvle
F4TKzwRfd47Youelw28EheJ7HPGd/IRq7cC9GO6E6Ic7xwvVwdTsBzjymAF0NpFU+u3JLobuJA0T
TVSe46oTuD6ATW2x19ANkaV/1NMObgi1y8r0sKctko68wJ5Ce11PjnX2BRHqVAjmWhQ6c/t2nPlZ
AbrfOt8WMnEv1qj9dBmYsmtl5i2ENUEWaEI7ry+/j7Sgq67mbJiMx2jw2yOJvZwH6HoyZMtBiqVT
thJ6052NmH/RZ+E3JgzNWpmj9tRymk2m5ixtSlmliCaj88LkHn1AFYQYF1wth3iXhNeudhARjaBd
qV5Pelr4NygPaKqNTrLULFQ5XmPuDEmZLToZIL6zHtsBCkzp0ecK81RQIRXqCF4MUABBB0Qwlo2L
QL+azpXVbTvbJo2tSdQtjHFzge4tvrW6YJlKgqqJ+5meo6lcsXAH3yYYzRvUY8Se2/4LBnnKNFXe
poFQD+7ENsIOtE2s2dmSO+5l9Fv34sOrvQkT2G5VAubLRqk3m4+dL2a2KFPoX4Fhk4YDbOlaJPYW
0yOqNzDZDV4LgUBsIZqes2+XUUyUxKrjXgw5dGPvRIvWp+soESY94ba6jL2qAEuCAZORwXCIBtDe
UrV8rOdDmc+4G2PCacrj8eKmdDH4I9UGEbV1ymMk0sQR72O9NjY1bO0osKyTxoRulbqo/k0/yb8G
sVvfUZJfw1iThxbd2hpZfopUvM42AxoyYjdoW49BcBujtw4zeiZDVcQrYSGZV8XwJTWDu9AjN31G
XyKIT+3HODY3SUEPfnRqsuxlRqvHDGoGov2rW2XuI8E1pyYQt0Tc43GB7o8yIE637TBCg0gd6JNV
wsFxJcxpPHm9jZ9W79dR6/2sM/s+d/CEVtPsshT9MmdLvykH56L86VsuObqKENS8AvW8tLS8XtYD
c5sWBcVNy764xpL7qA8q/spvhDYEsTqO7Vvcct/MoHwuAv0pJsKQLwhPGq4v2vHWEehaDSSI0ViZ
qTP5QP5XkYNu8ZX9feyB+tDzcldDQbc8zDv/TuiQMAmSWHbg3W7sBg8Zaco7E3oi9Ui07r2Y0Xbf
P5llN+3rwIZhmDnXyO2bhZYrg1EZyn2uUUsmYj+jwtmA/WDwahy9FNv1UOloyRolOBfRvMhZDfQO
bkSrOH7IAhl7W+vo2kw9PzhOlm2KWfmVRhFnhc5W68Yq86NNaOyGpNijzQgNRCHzFSdacnbHIJQS
lz2kUm1MXezGHNeX1yv+sZfu0uCb77cO7JVnpLQPjTsGW9l5x1Ev+y9+B3EpYuesQyImDQxRgzrU
CWHwSYpGpxuG6DKYUCLLHLwTwgO3dU9IkNTNOJXtTno5Ct0uhvJhYRamiQiMAJomN6qefcg+XcK0
PZIDjqYk+EZcbrrQ3dRaj8DtDw3z+FWm0+HO+946piTH0jos1IxpthZmQM/XqaqDVSbTUgIL0wt8
SUjMToiG76OqMehmclgnSpRwrsgtiFmwZymIBeIqYmTgRde6DsrTgFyA+VHurExdoSiLOh3NCxpO
6cIldEhCJI0qvs3HMLntvHNLKs/GpjVMcomDz1aDilOS1rOLmVc6Ge0axx7PcvK8Fcj0A3OKtcMF
H2PjeSyt4pxK7bnTRbNuRxc/iHJr2EWjtyYN82XIWn2ft+Mu84cNGYzIOoujq3yAZaGgc6GHclNC
+t/5Ianx/V0/EC+XajYJotWOGLfnaXZQeMP3cpbNpJXxk6QNB90RPcwkQQPZEt/Jf3irp5k8aAFT
BM8ibd1kJnZ0K7BKWdImKy0b6r0/1PhF/Nu81H+2OsiqYJypTDQsh9E/Yzo30YGyMSKPc6AQMmKK
6H0IGjnEqmJKyiPva+KxDgYkhRLr6WxS4nEZ/w4WXhuDL80YtS+0nm7wpLs3TmFnaATKWXOQNgf6
Z2SrSrq5CtIAzx7lN50R242ZrE3wo/KiS7ZNQT3Kmf3cNFPFtEcsA9031hPH6K02WGJdieYrORO/
qq4jmiuyh6M2/+Kb2lpKEWyrcOIoQnm/lkDBYV5YkOENsY2zuFrmwrr2VnmkXIbiP3KeUblk++wq
8zwZ5nRq0kfbz1eE6SbrQU/vmRkMSGXG8bZWLX2CpLE3ZeO3q8RyLQhv2z4pzFNoyEMQBs12mOM0
q4QsSWmPv+xMc+8mp/LutFI5a0MN6HW04dwB+NkpN45umHHZKyPTvQ2NjF2eKmPnSn0x0NzcW1e8
VfrRybpVaXdPZk/jqfAIC5I/WciLNT6YmSQ9PCceo/VEWq+O+BqRXwknjmTxydsl7WOkOsG0wiPJ
oKEgqWNjlY0g8kQPD7bT/TkhtECWyPF40JFVuIVPR5wtvJLNmeWccPJi2AGFW6eC+mQKfniEA+0k
3DphGLALckNf6GbV0NbnvA0l9cGyv2HkuzHNnklaJ9Zmi93ApoUXC+TjHRhSgQJiSgfOrMAN0QpS
2Ds2JyulJTsAYOOCHiT9jTogtWqCN1CiNySrbxFoVX5QNlCiyjZSwq+TgP4mBxxS2GjsAr5eVWZp
IxVIzqxdahnnjLsD7ejDQN+/JS8WA3RZCTVKz4ieURHeDEuSPp03Xxh/BqvRBovnhBz/LOgkrRdc
pcCrjx9EgGZajoI6UosiOFyxk1zaH0R30ko3TxlyF5q2C891h42mTcOuEuWDR0tpo0wUmhYwYBvx
N9/GvElTuBcTSkqA+7xbQPGPhZl/7Vv73kzi9tZW/cEiCIW1/7vZwCfUYZsG1HVDlhwBjM4zD5q5
6TzjTkvN4IVZ8K1iBPNiwk1eWWa1FQlM8SLrBbCw1D+WNBX2PQULsmeGbqY10U5a4hnAvG32CBJR
RKPFSUiL5j7jpyT61UB9oKc9PA2s2l7xWiPvg35IoBdSFjtmezd65d603aaTAiNpFt5nqmbzMnL6
/00Tr3wqxYCjDry5kgk+YHIC6oYpGn65/VPRGZyMk7w9+eHPsAQS5dYQUfJIJ+3XTNfkMc96G5Id
fOrP+ZA5csvQ9buMEEbfqZaNdxflWUwlHX0lv4OzreR1nX8bS6TelA08kpT5mBX8jM3cWQq1Znc3
UOYka6kw+eqTNZCw07yqGbcvTSLGXFvTF8h7tU2TkxDZbbw2RqlkTGDMY7JGCL0wVspl1hgxd1qM
9gRUralIkIjNQ0I28kRsboCXYWEn1yqu8Mm7IYgTzs7k5XLzh5GgRpiV7lo1/ZXkTPTn7hhtnEl+
h0mJ9rJsnaXuD/ceM7OlkiBhU7crl8kU/uxxOmQ0RPa2bqxMYSNG8GV9auovRCPQDTKpXfLOudWF
yFZKRxsEqp/CWaC/8NqvQYAqleILJ3RfbtKK/OhcsW14r73lwie0o5jV7odMtWaVVAgvmHRw9o59
46hPocLnGM+i0m9V3nlvi4BXJDongPk8S7M4SlYkyZRrfV8qNDXxNF7jcoKm59FSRnyhbnIT0VOK
Lr6RmHFZim8Gi2ZfXo0ry5i+Bb3gHtMl4Pz2pEWkx7bhz0aE9VHTDITPGQh5W+93Zty/tIYgwpKY
ju14b5bmtOxEqRZRS7vXy5guOhzAQ2ZPpGGU+071DEsb8kp4eb/rJjk+XmlBSQzuqrYCHmiGHY0I
brffwyjwki4/B157VFHabD2netbNBluR1PyF2U28+WN5tYGfo/i3+IL6xji7iPVs5wc6hIfYz+qn
0opPxBo6P91A2/nWF+IrmwsWcvdK4+5FsVAdQ1wDg8ruXA1kbxbmezMNOmaQKv0SVerS4QJYuvhC
N0MzuFu6YiSHog4HPHzthni8ax1qoOKrV6fjVQRMHXxmt4s6ce7duC6PBSxP2inli014LslwA5ng
JFZx95t5gu61CukjR0EQ0Q6DYd5LbgltOz/HDGEJTadzJIytWWcPKcA9Ejo1Z2P7brQw6wnlpcFX
8v+tlW/gtM+QZz7G5v8ZOnJ5Lp7z53fGyvk3/F/UmftfBhMYDw6eIXTDEfyr/0YGe9Z/6Y5uWQZc
D9c0hYOr8b+9lf5/CdudKWcQRsRMNsN6/d/eSv48HJcA0mxAB44uvP8V6sz+AM1zhG+4Lt5N1xW+
aQnng4e7cFy/gcNvr2wBTnRk82PKx7TZtOW+8l21VaFgrEDs5TThNWwciFUVaQGhRfek6rxb3/XZ
p5X42XdWcqh7b5UlDvBEP1CrhpRUzZFPwhqtheH22SqlCF7Dju82hOwEQHcQzJPl+q1Co9JFkEBM
kA+LpKW+1awbmhY0j1+8gSBWAsiLmyKP0ZLZ2AInz9wR1+lz/sX9UtqFApMUmTexhS4cJgXOmFFc
tbJQn9ne9Zkj+BvXcP7KPPDKeFJdy5m/tPe2dyPTaE0EvoVyraTI8+X9GKMbK1rnibEf0g6HUVd7
1ogv9OycGguKaoTCIJyCZtNoA/SSVk10ThU+sIwJMNw3XEcFUx+inAaL0t2YpMK3Yq9quc/pL4NH
Rk0ded6lIgCkDC0SloxrCZJrO1rGg1GaP00qIJ6pTSouJblyhy7XEWTLu7IG3UuKUkmDhEl+yrFq
EQxJsqlE+wOKHDhRdh8Mg2NGPjlUIzISv9uOhhQxpBYzCRsDGfbYVMN5AoQJU9TfJjnactmTVwl3
+advTBhgNPRXnr/UvWOTVt9N2WvbEtc6HUy1aBEwoEsxvwXMcvDtMxG0/ORb62NJokgK/PJGd5kL
jRo2J0SdDwUEPEnB21JF1759SlnMOl276ghqilCzl6qv7gHL0EjGjLqqqqtTJ+26GTxMGmP7U+iX
RETn0t2FTbai8ySWdhg9p0bto9378tvr/hcQgvmBFsgDYcK784Vuu75veh8fCKemZwu1hgeijOul
hrRuScly50WAQOW8w49Z+k1EE7QseUAqNxSIg8h9iJbGLJ6TNIRvakGqZetJoitSuSg9whmHDnpF
i/EU4TjntbBd9QmSF6M7BvyDT36G+T1//1DTFNGF6TgC4pCvz+vEb7DOIity3v3GWHmag4u6YVre
CxvbSfXM/OeeUfSW4Rie2YySKlHhnVTjesiqX/Fgh8uBAlu23MoRyBfOp+VoOfseNyD6vJ8BtDhV
NP/ZjeBiwq38y7du/HnFLFzg1j0L7rppWDjTf7/iMpLIxQevXY1jug6E/p1uz6/GhWWEXxQpDiJp
DeJggXbJ0lF2lEjCfNBRn3xzf978mUdJntS8gOvElry/DACGQddWLiWL0jnNCe8xr+p7dA6ffdDb
n/T+FvFJApMu6mLD8r0PKKhC9mHhTILjbSlxDhTwDKl380VFb9KJTyojDGVypnLjmdU5Lm2uxsAR
0ZjRbrQUywaYshQ84Qoo6wiugiCpfz9Exp8ro+tBCuB1cPg6QAO8/y4CHiBUQAy74BSlI47M0sKQ
JivJfAzWtJ0SH92ELl2mmhd2+hW1xX1jTA+FNf7U4sMnV/MeGsCD7HM1fGWWb/G9/XFnGi0UadCj
8xdjvOoqudPpUA6VeJxatIcj7Qg2JBTecKRL9vf/VwH85eH8c1dlJdBNWheW7YJV+PA2Uegpveig
6KUWBMW4LTHFmfRVLMJx8Ea21WoKnB0Nj//QL/7nlwLmwofXeM4RYIdifAEMScxP62+vcTfYTcOY
s4YQ1GxLVW2YRz+ERUk6rFwHUXkLzl6ofd9kt5Zorv/+qY1553v/hM6ABpu6RZBEwJr4/tNdoUhY
apwaxEp526nuKpV3rIClj753AUH6GsXTfeAXD4aGFNUEVRRckkg+VIlxcmW9nsrqk0sy50fuwyWZ
pj2TZm2CETxwbO++kMaePJfHtV4Nhn7v4Z9pGmtlwVnVh/q7q7ffwVtuI+yUZjzcCq070eo9dcTG
TdN2foo5KXUQ3fteXjkylKO587OW39C9jI26p4lGFPfwMpX1uuUbL1Dot171yVL35xLjvfsZPrxW
LXIMxs/8DC75d2bhX3y7feFObz+5fR95PsLnc4B96EinAJnNpervD4/Qco/m7FSv/LB+8Mrx3sum
vbkAV7ZVBnrYyt9TbbzafU4RBgLOGgmtJWU7XZRG/5JN/j4N9c+e6L9eFPsRNZeANeTOT/xvT3Sc
tMwdugFvgK+Qd3ebSbNOIx7eGVLZmhBw026bRcXjiEre7sWiibrriCK/hblbIUUeigvBfY///q7+
8qSbROQJH0KxqfO8v78qvUyyXOl9jRdbv2+n8rGzjFPTl7f10Kz+/VHGX95pikzfs1nSTMf9uNHB
o/f1yunqVZxKMrnq5iodPDWS5gvyG2YsKna3WYXkKahC4qMEErPYo+r85Dr+XE/BvbgWq5pjCcwN
Hx4PH1y7GGifriw/uGBYBGYSDldfnDRvvBdR/dLa7r6PrNd/f675988VruE6fKjtflhVKg1sRjDW
NSoR59WVxfdcq4YFHIBT3lWPWpnf4igm8KxaJsvJHfEmJN9ZlfHFm6TGioq2LMgvAheG5FdDQIDR
1A8mpNzPvp+/LTUWLGsHdrStExDz/pnAqKTp9CvIPwj9i2H3L3SeH2W5AwyI6IOO3SLSzdfOEBco
U8ijlf611jUkqyDpp7b5MQ6g06x0Y5EcbKTdS9zX2mfXON+jj8uh/bYd6myLAC/fX2PqM4Yzo6Je
kZr3taBbaOn3sy+AGPGrNCROLJ6bTiu/I6ehAemiNI4+WWasvy1nNnhtjsVC93h73l8Dqwcx3U3I
G62XP2pFa1FJBJgB5AlRNXeqNyrGJFVMB785tCjVgym/Dc1wn/n4ue2pvyOgANmAjl65T4x1ZdBF
tGFQDprxyyswc/YJnX2oYCPHbwaowa2GvwWjymbS5Qagj4szXffBO9ShS0eG32kyz+6BSi///ez+
uXj5Hmgkh9qQn9OwPrwy9GXdaIK6tJLK/ioMZ9iVzCET39u4RC8jN6Uj9O9PNOY7+P4Os/OK+Uzv
2rwzbyil39bLRpnMpJIMZXsJcC6SKKid6RmTFUZBS1GLEMZqTuouN2GEmDkuA8+MjrN6gw5vtfn3
1Th/3mvWLS5IF65jOnBM399rmLtGOqS2Tl57f3RLYj7S+Jw2HPjib0R/nsei4aQGxKBX4oZbC5d3
OKdnTCbMKLBUxnr8OIb+XT54t07/M5Ip0+pEIYXOnG+0HmPiVLpjqgMiSAg6aOqXrHIYHIGhoMtg
LoC2p3n0A2ULs0omLt1w6X3vUKRyabjNyh56oM6sDUiS44XAPR+FiLH4itIardWgPBQHFcYHxcxS
tuMSheJpCpnOuO2ScKFdkicPWRVe/v21/XETXZ09mCKOqnU+V37c9KaEiKkSNcYqylDLZ5D/jEF/
CAntWDhwBXLNQ3AtPdI+0/A1F5VDtkN2h5QdNYry/7cb0H+uxiPrm9mQ6b01RH57pKK8TXpd1tMq
rKZmQafrWcoChWjZAliJk70yUINOEmGwYc38Z4Xeqvfan//+UuZK7fcHe74K2zA8T/d5nzgGvX+U
Mjs28ljPJ0ieE9gSGb24dr4Jh2rjW+VDiSKAIJhP3l/jLx9q0egRLsUsyih3fsF/+9EHqSLPMdKR
OWDx1a17HpLZxTXQ5SCDMmjVRhjxdhTuD2jO99wzXqIfRutdrQHBnZEhBfeldkUxdJeS2/7Jyz5H
kX38TuajljWfM2yffef95WECbJPW84ZVno+3Xorp1WfMM3xx62AjU1oKiqxWWg01urHSWiKnQjyM
Ng6Vdq0HC73rb4mcxsdTveAGeNb09hs2WzxmBqOAxG6OtbR2/76NH3dJbiMnWJZ919Ydm4HO+0tG
5dE2KD1G5Nsa+oYU7hKZeDuE4I8gkL+RR5g2w7IYSZD/9wf/UUfwyZ6jvx3UfXJC3A+LcTpqHYlC
UFNah5iBeiLBRpn5o3xNrBzgIuvx4KU1YFXjufWrjVcN67yNX/JCPdpksGgCB0bjkIxEy4PztXeO
oAYTFr7993X+cc5/u06TDDc2aurwt2fyt2euq+zIIeJhYEDHOaTpoXlATwawE3YcoEtYqTE6OuTO
VtVIClA6roN1alAyZ5rYce6HrCFxqBXss5/UD6b9xwNnzE1s/sfGNp9s3989OtIkjA2Ek49N+msY
dePcid5btrb+MIyZvVdQeG7CIF0LI3hmP1Sk3uCcQpkfk5lAnKV0WZSLrjzUQF6akBcrlwb+m0ze
2XQ/EyMJMenI20AGyJGi7LMv1/rzjaaINDybpQiY2R9PQZdVVh92Wr8CqgROcx00zKh7H5Oq7UpI
zVb6C1vRjCRAlOWNo77EWX8iMNa4Aghb92aaIU6C+tbEst7qIOGow9WhJEXBNpNxWfS9wiYb3cVF
yphWTmCZcoKojNuCXW3XW/KVAFJ/h70TNsrobqY8126yVCO1KVQUClUEuImwajsbYLeUNe8IIZd1
He+INwVskdM314FjsMnxNSZZ6S31Sr+MOtaO0idU3I+LCc2eP+dXgK1KaAUsArv0cYN1ALrJImO0
CHspjVpikJgDD8GW5uo+m5Deidq51x2c4u7MHZF2+qS3xikjUKnUol+OVj5Mfhcx7CteHedSul69
wBy7ds3khZAqvCTZWtrTNQrKO9ftH3NcPhaygWNrGBbkiIxeeIe1YiaiWDwTbewjZp6NuU4Johiz
bzYaajllygP6pJCHS//sB0CtVEsKi9MXS7p+/iofKm1hKRv2lx7sfWtIqGj1F0sf7gc75/dmbEmO
PRxIatF2woJIanpn2fOsCoIrMNGW9a0DkUxSSGCSp8sa6AasIi3i8qCaIetoq7XZgGGq5sSsBAlb
lTv5muZHuWCaGa8Mc3zuJr5+Eq7Lw9vT03YInLOekXIf11gsoyZe9IaDe8VRazcsusdP1oqPZ0PQ
mHQ+PVpN9CDdPzYAbazGxOl8RFqFdXVC++tQuy+lK787hNOAzn3Fe3jvJvqSowSE7x+ffPzH4wQf
j8PKFx4fbaIK/nDkAZHi2WlW90iYEPzlg0UBNzrVFrN87l4QuoNqjJzykKGCxgkljbU07HrBgfX2
31fy1sd5Xx1wJZ6OrsXA8UR98H5hyuOp8CKR9XAvxnhDQCvarV3Q4y1/q7SbUCdsB2BX1BfJncjU
d30EAuxZO2Pkv09zHitt5wR1et/zX2Xz44VvDslsGzNZbjCg1mmFyQ2RaDXEJoJZg4cHKOjSdaRG
yk3qQLvXmIfPo6C3P9gb2rPZPSGAMjdv76rKW5ZmjDRwzqJy40M/SrOOMbZDesYk1paKLkVvdWfR
bcIwrhYd/tJY6cMmrj1Wfg+AhyagZgy6dedD1DGUd6jKimQPX1ab0OX9tZsu/qSI/8uGZLOwmzao
V7qaQnxY9CliRr9WqiczpQK8XrfLwnXOpSh5/J18lZjeL3xtxMKUcIKV+Uuni7GyOyIF0onIFWsW
PRGaQg57i46oU580euHD/llUUP0AnDW4Sh9A7Ie7HxlBGwYBDaFKqyzsMcrYaBgA5iqsgGnG2F0T
dxJO3tmqt0g+zH3rCyCS46iIcIYw03b6rRlYwy0JQ/yEQ3YaJsu9SQwilTsQWIM+AeIk/pkDNCUC
NaAxVP5VYX1c+FbdbFD3zAQMtoTSaRHQd/j4qSZuSEe1tvion+Np6lEUA6OYOvTx8/8bOWCNBnhh
k47Rou0RaLSgGgukXcvAxw/GmeaFjHBOOaMfdRB26PiooM0gBjJCS6Z6m0NXYDViWesR6yzCBCB1
MnotaCQWne4SpfpGlmV1MgfKujwChUDzCOtROvHQkBTk6lJBeZU3UWRFFzHN8iNNIk3xbMjPMTCZ
bL6HBiAckJDocn1kNlFJfQQiY+OoODhXKcRo19pUge/hysS3PGaKVz5ZEUiVclwbqlNJWvNCDhCM
dBSKfY41VXoPWIAHqKsAq4MmNxdS9u3Bic1XRCe6yIxjkXuvaIOtNSlZy6kq+HnNhKbJj6r286tj
ZsUXUL1skP5SjIlxbnznNEj0yE4n41WYl1/lvOfmnD9dkvhuOuKdbny2uF3j1Bk43ixbhWbSkgKY
KYbIYb5Dqt2vU+A+bx+X1Jw3C19/jZwagkerG5sxjJ+m6KkFDXCnmc6PomlwMg1juexa9Nclt3lR
VLG3YneZNYcIc+KQTBh7PiSVFcEGoZ18M+LqhUZd8RUN2FrPGmwlY/uduIZLvx0oBrCqgzYuIr05
JSMUz5qYLUi+LrHSZNmDfZOjnIVR2IeNYOWFvFTeZP5w+wTNWxQeJs9Wl9wc4AVp6tYkLIABf4GL
H0HnLrbD4q7lNOK53kI4evZgHBwrz44MFOplU/tYQeLpeZzLzUZZznNmumBB3KRdYfLEoTFFJtYG
E9deGxwQyftHF2s3ToX9lM06YxNnmsm95NDEEwhQAeTQg2IoOzm2tot06D8ZTkUYnIH/gNwI++JR
ZOI+KW0TgzdUUL8udvyBmDEYV6zyth3gli4Ny+7ASDrxNVded6gL/T6p3LvSGdunYqr4PDgLSGKx
0HrqnmY29QXsh05YVy0N7TvQjyegJzzKVh4cNbOwDhBJyCOsguFaS+ieWEyW2DLFKejy4VDPa6sX
OpLHB+pLm5PWUHhEBDBMyA9ppVEvbdIx1Z4mDzQqLgUQ/Bi7gHK6FDnjkzFZHjEGhHtFqD1uBUZF
u5vEXh8ZSiZWdMTadq/82H7iHTcVWtoqSKHEWCR2cXyLdoXon3JNjlvHJFNsaJrNREkSWCKHmEFa
Q9GvfST/dxVWcGM+uXGXojsNhN3gRtrZUcz5tfQLAjsG8H4PYrKcHhncm/ed0jnh2ddqKPsdeZS3
/YQmkFQ4uBoscRxnj1GWqG2kG0dboftt+DGWohz9+fxU7xyo+G9/ZzT5tyYZjb0FneeGHEwtCNWi
cGmv+Ir5XxuwP86wxXQaMzynhJayGt8jCdjNCFTX8NQh4SQBdcQRO91khcKAHUUuhDzJogpBzyNf
wSePKRpAM7iXIq9IYBsh/LUWd0CO4zmDfly1YYPeoAShSyE/cvBVCaWgZwMyq+kcANnpEUxBy7RN
TiMREV6hFX2HA0qLpd27uH9PYQPRLA3ghLTTUM+padWta+GTL9rt1PODAG8pt22kqnWsB8Sods/+
OJrHVh87tuJ4CV1BHp35FzuGyekPxTaaPXFIDNfTWA7hqvfyrVGE4sQBVJzeBOOvFBqOjsI5dNvh
HAh+CRkJ7INUP5F0NFNcDWNXsWB8EamBoSKfHuogjy62j4Ci17P7EA8oZjTVrd/+ttNboAxVLteD
C3C0SEP5VM+IBK3ZqcYHsuqBrBRDo69t9rd1SPzRomkPrZpjbRHsU1ZuJkmJ0Sob4rA/sK2Adl5o
/CEqQC7UEbiFWAfiVhJU/pq7Y2U0V9NiuOQTIm84HoKGmrzDCf3gOWTgvJlHNY3U1HBCrUPlIxed
h9Iygke0sfW2QT9X62cTwT77GLK69NckSmelSCVAXxHgHDi4grOQF/tgh1AOrjmXPwUe4bd20h0r
HGEbOaQ5Iu8QxIqz0c26X2sJ5LwCQgEqe97jCq6odJe4h/el8TUf3Zq8HQ9o7lzmw2T/wg5lL0sG
lYmVDCt693guLXTWQzwDIrvqFS7C7u2AYvb9XabPR5ra728BI+ASBtrF8SRLqq/dCAWEfoy9ky1d
ybzftAThoIWJCBTRxV1WjRvPolqLG9J6BxlyDCZqkrAdEJkEI5D3Jqp6OxE3HAdpeUyb4DC0GhpL
eqqbZqKg6ZojDTdicfqYiMLqvnUbY62cgBA/47XKw4NRF6wEjrYVpG9/iR07h8QFb4YQKYsTFTi8
IPEEGpxYtdY9etwt5El/VcsA2jhEVCdwjY0foxFOnDSCOWB1Ky9VRz1SvzAimJjJ7IVd4cwNBNkQ
tRthAkFPaza7FmO+jMWrtFo2ZglJBnibtlZVGBEexcltInh5XeEBXgBcDMxMngA1PLTh+OxmqM7H
oXQXtmvRZi1ccP3Sv/k/NJ3HcuQ4FkW/iBEEPbfpjbyXNgypJBGgJ0D/9XNSM7PrrlB3KTOZwDP3
njt5IgH5HpMFXDHtaJJBQLsEUm0EIcOTWK4KjTTIKi/aYVtdTUO7sTUBb8Ngt1fa069Fkp4xgm2Z
Cd9HAq2KZzPPAS9vGAEs694yV1YG2jov0PA3tQNWvyHvuhb7HLAy2Plwm3mvflSa279eMtopHNTb
pdSo2rxl2UXedw91kCo6PiZh++MseBPxTw476g8WWP2nBDl4dkJKSXsSHJrQ0Ixv5jO4i6ORyJMZ
R+OoL/NNUaF2QmgG80TBzulnFwV+tlwNRQgtPMweZOS8ajsk23gIqzUQm+hQWji4Rjt9S40Rd42f
O3uYn9NWg7gfTY7/J9fhzZi813nrgeQWIMPc54Bw5vNjxXz5qc1nIj1xeHfNXPLkLvoWk8YmLok7
8pwvg44WydqB8oPr22ADgjc/3CesaXdZYV/3oVU/zjirJTiATZ17vJ68nHECeD/GUeURONOwtvDE
rv2xd4GUAn7967bCWDE/JnNtPWk80yJQxDJciu2SwNS1PXlXMkvYGVX3RcXXyn4ZfUwyM8ixbUM5
uKqJL9vHNQgw1tW5pdqrv2+iM/v9CoVeburzPKi9HC+TYjcjcWvMMl7gRRoizWPtvWZgHBlwyNPf
LCLs+Jm6hFFAFPXDlC6PtcShWZFk3GL45eR3do4j1ngylqswbadVj9XjOMlgPkcaXijik1PVF/tu
mBsmrSxlG5y8O7eL34gQhL1H0BWQo8A9OkBkVrYOJME3DhvOfrydYCKDLw5WtSuDO2fuubkrSaL8
OM97Zn8xhAUVX7W6ufUj5Z5FaP00uuP1lejNtEIn0Hj9zsyXtIFYmgO0MSIVcnXIEDQk+W1qJ+6B
+zfaxNmsD5X/DgaGpXruA4WVNqnpIyLvEVKXpb3yLgo+Wq+HLWEX7n6J01Of92enjTGrTGQcdXn9
MtleerVYF29RCtoKdAGgrmE+zXwhtzIckxU1IaOA1koOcaTfoSllK75tdB1NszWO593WFqFgZbXl
vQvw6ybRdWzU+9TKbC2dhLiH0H+QbLiOMAQQAo491wBEk51mSE6OO/L0ZVGCETyolg7KwN8T0HoV
4U3dS2B1XyIdPiol9c69lAiFFzy66qEfOCLqLsfxEWJkGVMgWSwYnSs3uKP304xUC7mLy6/UTYP7
2YtcMqumrWiSBYVq/uKqrD4TAyljO36EneOQyt7fBmg2dsvFh3uBtWaYw9168FZ/v1LcpEBBWuc7
X3gHK4WbjPCTw0ujjA8+uEOdPzM1GTu+HFbWQBS7gBeiqhBHdymTTd/uF22lxxn/wHpsdXpWS/9u
1e6yGyrGGVjWXlOL9VkwJCQsmYUoJXj36yIb9K7W4b7B3mQo59Bt+EiEMuJleS9l6k4H/G6nEN8s
drVQHTCqYw044V4m7Q0wb2p7w451B+ckzprt1Nm7ZB6bNwAbc6KvAG5DZJrGeo2E7aUow7PMItJY
xvLYZpLEXEUQEJFhey7t8BojmrqvNIQAi7ZhbFtOaqMo0wPHvTcVMo9irjajCyc3rsHI6cC+T+3U
P0VW8jY3GTm20n1BzEoVuWQaghGj72EXhp5/spr0X2LRHznaJb/PylJWr/iWhhgLI7mfSZnnQIPG
T89uI5wKJt+FEUmvts9AEqLEnskvQR7+zYBd9soQo5gHonqynOX8FGHq2jVxCSOY1BNdpteEzj91
RVzvlqr5GLS2MUzZZu9El5I5Vo8Mfr5A4Mh1zDNdGucjcG9try6OohTYe4ATMW3K/wWog09Tw6NX
qem5qOduFUAUuDejPPIMTnj8XYag0xQ+TM9MVZ1TdSHwhoHABBX8skvsTqwqCQDrqnqbE+NkcdCG
jrdA6CkvSXMkQLufJuNTytz5bujxbScKXHvcPehFU3FmJXjk5qdl6bf20rc+F9kxVuYh0gS99XiD
dzAv7pag2Y9NNpwE2awr4mjRWXT6LW08+C2G4L7cvFROI/dpwo7QW+45G05cDfYqT2GeZTbhe1kB
uFMaBxbho1vFIy4cFJpzbY8bnM4NDgZogx2qp6g18951+oNIkDJ3LP/hpDnH0LLpuQP13ZTdpycx
6TisTdZCdI90rmblCr/bFMTZInn6iKocaGDv38QRybGFjFHVDsNHIaiiAoAIws4RWpeoCnRtHaLe
ux9iPyBIkEKob+qbCc/zMZ2+ysw8miEXOxBHM+h5REnU/AGQ+qTo7gfFLUOgmQY2LfZhZuF8F19F
F/GulCUpzygB+iZ7DyTxcVNYkiguBFdo4qyallfDNQorFy+6jcsYHzIgby+qUHnGL3NrkwWEeZDI
cTzzLojflQYjxs6MDOrG6o/RQLYjkeAQHIsAT2b/Vs3Qk2p8PJvMLp6dqK9WHTKaPngHrfIWEQF/
h8WQTAimWj3E1V5/mpa0upyGmrS0Pj7mQ/pcTuOuIQthTZW5bKJJnJbGVmcZwYKswHKwNTdk/oYf
KQPPVe3A/u4xrm+yTr/jrkH02NlgTpKcAGg9HfPMvHc1DU5q1MFtpnY1ahtR5ORgS2Rot5osvXWG
gjMQl72ro2Zr1RtAKMGVrrFFDx71uAaxDrgxUwxwBu/AnQsSmIHkLmicDRfig4utfO+mjLEyPzwl
ElbL8oNWXN130D4I2IDjyruHGJWzCNh1FSEMQnOLq4YqnWBuE8DA9nv05RbDiowkgq67zhWmp6Qi
s8AK54cFm6qS3gPt8EcVLFc+7R+eyZt2sg/2RSsAYKi2630j8lsfvDN9/m3hRFeFq56dIYV8R5hj
1SDud824qyeGeORwcZ4P40vlZQ+pw9oWCS3fopa81lqldyxO360O2BZp2R9B4ToHEe9FPbLvyYHf
ETeQuQk7N6/7tiBmSLxDp5aacEWf86Jz6oQswH6MGIMB5Mj4lvkGXF2yTlR7N8oO2vGI2MBY2cSm
KvhJLnBRffZxH9zXpfdWEPCdmWQ6JdES3iUU5mCC0AsCu9/WEybHqSPNBo7KMWNjtupSWxOn4Sek
4+graDKEp3YBEow6X1cGVBGqk9duCtp9MD7N7SIOuqVqsNqk2yqu+GM5oQUC8TDd5ax2uLqWKwhY
kgjnIDu0wrmBN5xuSWVfO7NFod03Fx9f2sDePoUiOdtlCNaCZbPYm6CVxEz0JDMVgMus5eQntQ3M
Rjv7IcbKh2tw71kETg0V6xJhfXtp8uOJatj0ix2vuyL8Box84crlj5iON1P6bEfpW1HQqRWGraDQ
9a8nxYdJ7shEhFMXX6VhbhPz2Rn4VsEHo5mFSG4Q84l38OKOWXHZElzaEidQzpCP3XreO/AiPM2t
ILuhfHJS919I+KfwjXMPpAbm/aWQDXL765hN/Hnd3+YtE1lpskPANhkPxbhfRqqbEB5b4XKG8jqv
+17QzeVoFWoRxzs3z3ZYkbbwusYXQHBqxcb7lRlXfCub4mcK4J/FHZcR+EyOkCTSW27GaJ/mPSmg
XgYJzy7zW28qd7SJzcrXsXwe8plgoHb88WmBz2FozzB9KiaUAfNjQAF7VjSvWU7Outf0jOEt9ZtA
9uub+TqscH7kYf1rDcgoLrGOdFoQ/gkNK8ioYfo5rrrEPzOsA1rni60HX+2VNvW+iPBCwGdgnVIt
+7oNhhsfPw5EOTHbXz1R5isjqaBIH/TOw/jNZL4+g6N3vIjCiBt4cOBuDt3Ek9xbB9XHhnZqW/tk
XyRdiE5Ah9GWFeVCLIi1B2fWnSIxvv9ttC2shIcYV/46ba3NX0XeMHXfM7fCjpQnNzGN6qkcMhsq
2fjheupCm3tNLtGMsrw4gENyQ1O+gCup/fuY/DED+ExXfCBihKs/lf3eL4YvGBzHsuLkG1pD48sg
IpD0yBgrST6K2EHIhzjcBSyjmxoIvteMeMpzmxgnf93KlK0TOmi2ueDcFKxK8sLqLSI4PtqPqCGe
ZVHOKQRyAiuxqdFqpc9C87Z6dKn1zDWleWCYAmEpL6ad7h8zDdUOSb9kzynuZO19p8ysHeTcpAJg
vQ89FFrhOnQD9p8trybNIQNHM+ORxP/Eo1DSmI8wtg58BzUW8RkxCvZvKudin+XpbYmHppDItC3b
I2WnA8cvg+bZQx1zcm20m2WfP3Fb3GExhY+rc5YOrgXRH2YYSjw6yS5lnTcF+0HbV8TgnTsQeFHa
/Vam5R3UJaN0VZ9zf0A8M7LqQYa16wl52ArmfSzYgwMlR8hs4BIG4BmuVnIK2AmjwBLsMlMQNrpn
lFwoQrlJgSb+095IG26nW/fk37GHFa4Jt2n6lCeEivnxMBLX55+92rQAeCl47B6jiqtdSdQLcxXV
XQX2vt3qEmF1VudmVxkfR1tRHMyCL09CtzSFc1njlIgV+QWc1LtYgof9IKe3QJlpCxTroQzBDCwJ
IVWGY0QgZzuaUD4HiOf2luOBNq2fjG7ra2RUYfc5+45FmFB+9sZhODneXeHvhuyY6s4864mSoVfy
1Cb+ZkxifT+A2C3igUajiNhyh3w69LfNcYFLHxYd07+KYjXiXOuBPlz2w5vBFWdyTT8EnPkDUs9P
vNIlmwJW6658hNVqH118rp2bzuTlaXs7gloGI7LqGvcqUkhv0jH6LqF00lkSORqFtf/p+G5OgAXx
DWH91hLDwxXHYMdSBUVTnTjsRsWqFWZA6JO+JESV5BXhJxMFr0ibs22NEcKHjHTiDjBwsNxZIdq2
tCYVJHaIHIS18Ty5bDZQ5ot1P3RHEhScQ1rHkGCw0224wb8x1FOZcsSNdKbMzvV6rrobWZfw+Bga
zMKNrhbx1jNQ3+UFqUul6MMrBxasibr6PPzaI9cGGsjHsua7FDeTB6jPdUAdIaNpIW56/N7gBM+B
bR0cbrB9PoAf7ADJIb/m/+PVcH5E7T41cc/qZEQD7fIWtb0ndzpMip0yHzlguNQHG6kA30/YK/u0
eBTd2BL3MBHNFfZHl6ciQpOhZ1RrVsc0qwmyZydAFFPiJaK+BCbx3SsYGVWHLopk4Rh0AVzmQraH
2Qq/vbL+nWwsYABPkPRg+AY7uPaZUpOLc4w4hzdzO1Y7V9YPdZHRqaeX6Xny1Wm+TkOOPz41xOAF
bJCO8X2ZXbY0qh6uHQcClZ3arKIE2nobUBiXQsVY2AABzCdKbyYQOMmbCjES+z4mhwovO9zg4xTQ
B+AR4KIVfLAV1roNFLB47WHpWzdhOB4zRIwH2RAEk8ef3jIm9xK6Qd/Y8bGzQspVKW9r2yL7RXUu
s2RGU3FUW7uhrHIGd8I7dZZoIKcTDBXXN4KsvAMPmH2Rk/RrCbbnDl8WcWxuRHBnsm0GZZFWAs0q
EdvBml+Lll8AZgrsoAxvV6XDdgvVsFi3vaX2w9QFnHXrKoGiNqFzhOxsnSbUASsZJhDm4N2sBis4
2ItjP4H1eKHDN2nv3/c87UkpeABrxvFJOwJ4lzMs0SLpDnHXe1u7zLw1bDBNZjElIucXIVHMo1Zs
4eKVUQQrEYtnUyx4GaFAiqtIKW+bNUhZ8GScG6rlaJzkTTFQtkOu2NWir59ncmxqyGVrPK+cNap4
ZB9PCOesRkr6jfRs+dj66fvfaVE4Af1TQr6S1auDHeJ3Tct3Y0L9CC3+yhKk3+lmulMSHRzIOBKe
c9muBxJVYBb4uzEkxcnHw3NjWAUxylLbMkUKYUJAB6L8JPTI0L3gVeQlf8ZNVJyU6Q9+Nnq3vZZb
q6ox1sbYNfdLwBP5p9MoLqFUC49OBXsInVLY7ew5ux/sz8HbNbPvMkUEQBeF08Hxq3gva/lKesGL
jKGvULp9emKUlPzi2MywtRk48/W5BMMPlTyGGvqvELq7zB53hVDh3TyXz3yiASz5no4b3Nlo5+8k
f10+d1KLakcQY4KHehuAedqYGQhGlRXgQP47QltKct6kd4sgDYCg3/lwzKbiaAUfDVfgrZumNNl+
699YqYIIxLlNj0Ny2Fz+5jMdj9vat93URNd+BD2DUpbFTgxq6dIPSA3gnWiss115n5FHilNGTJeo
KHyMQacwpqSfV8DjICTgA2fEv77NnbE9eMHyBmcjmkNnBeMOBEMwglDvwvtu5uEQkngpblFiPXhx
dku2UKY9qFM153cWPZN0oPa6p+xKDOM/N3GJWOC+g+HchRxR4xofwQXIXGUrkc39tiBLR7k9KsOZ
yNCeaymtl023h6XZ7YQG4qPD6pY8NZ7eqrmB95XQeIMGt/KfqkWnFY3qNVH6IZTD49zZE4Hs4zup
Fnd5BasyT8A+A4JnXtJnr22Tv3aef56ryNlMjtqpYcLCHczrgIyAnUxbsQ0U+9lxXi0qf8KXRG5K
EPxOTWCtxr46uTp7Tr32o/UNRZV6tZkCcoHiWy9TFq4BL9ek06OoPSqb9OJtSb3PofHevDa8nlr3
qyuK89KgT8/6EWqlYd2RCXq7hsSqKfB3nOQuAWHuY0O27E6W5h/3NLKQS4RB0dr7ytfsTgtKQzs8
J3H4UJb+L+T0iNiAlcp9eYX4+aYfWMwWiEU6epKt1ejbOqQyZJYtCnXg3o030jfHvCJDzGViRnbD
cSzFQ5Pmj9XIjWpX4XfH2rsakFk6IZRZCClbt0NksUBydwO6J9iSkN9cFpUwNw8tKQduSIgvZdNT
Cr6/m8LfNpCvtuZnB3eS/FjTn4oIfkjF823zWY2B2btJSvqmKW8lyYorzy++ogbIjIPZQJqz7XT9
yYxcSgyg2HoV17jCHlQP8m0BJrAP9JvbF8F1V9GFdlIAcEMYHcRFvwNYB6Kf2myitHHZxa3QBbdb
bPEjaQrDrYUkZxUbTe6yShGXzfu0UGu3ccho7TLYmvEDdJ0ASY1YQYCFdJXBdZqtQRPfeXAVeZLC
Q5nSNNmth/9p8+eet60F1H7rdiDuG3YWrPsZfd1O/rPsfCJJvEsOjWuflcW+qMCI17p8SX3qGw8d
+DKrQ1zNV0JsojY79kWFCkRMXFTlZsyw/roaNY8ERiCG9gQ+vNtZNYMrwGf3gnU+fEuKEXssp00o
2I5ejxcKQQmAxNOc4q5h/9MwkiIBgolTA7s/6YvXXlOnxg4zJv4+GmDyXfpkCwk6XdsJaqh0Nm8j
lZcJCKvwJRaLdJCS4yQhfgZI+nqJgl1vs/gVfNWpYsSmT/it2TT4qww8HMS62X1ilgTZSLP/ybzR
5jSOwb1Z3xZA1shltgMtpV9PKWNoueiOaWjBlGmwGNuM3VE41QNxw4i7qnTgG2DZm1ClyPqYlN4M
YwfIuRLIUV58V3DSpUgagl+lrYcWqwaSzpn5cdvtIDz+xK4LRfFh6qqQlUbxZmHKXdFfIDVIu5s0
oNZKuxS+3lVO27WzdP1O1vRa+u4jKHKoafscsKdRi7OzY0y5DbEPKTc0cdUOBgs02AB5WjJbq3J4
UEvwE049cwfAZgKIdRCZf4Ej16M+NnTiTKk4Uiefk2NBVOQBgQQtlEGDCNYelCtaa9Qu4zPGrEdf
tjcV5rNVaiMz62Z1rYOAMmyuTuT9OEQQ6DvV12h5ypEp8WVSsyx3IW35KmIqTlgznLI1Etom6250
39xkGLA2QUmLlNCGCThQtisPsmyuK8CK0NybbTTX4WYBnRz5S3+cGEZmraC19lnlhBWHWfRW9yiz
aj/fkw5Dd8PIo2/QFbHGqG8zGZjVXMmWk348Qem9zuBDrebG/czNkB77DMeDiyC/wSAfsAQTWWVz
uDlkWPozy0BzsAqPr0zFo15U5NA2zxHg0gvJRB1CKLgoBmZvXfR2tXYWOR8lUVYRErnYIoE2j5eb
XFjJRlHpzQM9M9cPMniIunAVbtBH5qQksgVsGiIUVa8egaXDeS6BAhQtTixPVbvcoUjHP0hAYD2v
hKRW1bwG2PLE/CBDoxb7KAxphhw4XNSjfivb4fOvfmhY19bs7Vob1XYMCZgMK8fjy0smrtsFzsEn
8XKVi3A5OpAOVyqcx++Iu3secrL+LqWE2/4ElnDfQuj5a7+TwxPmvoVsm3m5a7AEulCyj3qCMWzC
FlNV3b5XbQj4C+HuDgrdjS/9O18t15WhbUlQSZEMygbU8in7ndFCBOz9i4LuA/X9F229Xhf+sPZm
4F3jTDcMJmvFOX5FSMJXUafLLoBTkNkw2sk/WDU9umr2wgfOkgd7nA5RYJ66PKNYFbytAOWjhZgt
0FTbkC30ODa3RL18VG126KblDDrz4ETTKU1Cf2XF/l3o1YcGXfilgze7uLepPhtGY+pTOdE/6XLB
xEipbCMQLoSNv0bauyeKujvPejQ8fIgam3JfeS2jlSSgW5hhPPTdqwP9pgnFJsnNKeWbixiHRXH2
MeTx/dhWL+1EBpL9ZkTwpC/b/9QzD26MNAqcTI6IsuRWQC+Ohz8hE26+Clgt9+QGMM1Ht1EG96PR
17ond61MWSU3yZeX5tswVJuh5OTsKciamVOEe23jjfo5s+kVl9a+sZw8OBDshAjRQo/D6vdkmQL1
jtM/l15111rzmxn6HRQyMJDNKrKa79qzafOCT4th4TjHJNZCoQVPw2KVnJ8EWPyKxZSN75p6vgGc
ZwHxSj6nsjuoodzMzaNobUT43Yc04lml8UszW9fVwtZ2dq+WzOSHKE4PJcQym8aFjt7ctPAqr3i3
1lnkZpuisK8aW+wr16ATnJzfthihVI8uobseQQGY8GJcFUwBO5A2h6EjM5Xxd1Kegqr4/z9S6lf/
+3fGfjUsjkKunLmEE4myZOWQzNomAvFZeZpJg1oKUT7ZKRSInDQBd8HuoKO427ix8+rIwd14FTkv
0r1UpuM3kuz2fZgkeglin7dSHmKkGw90xiuqd/p0UQ63FQNB9mNWdIrYtfgK7YqPYHyIdHmyBpAq
A4X9WhPkcHZJAw6brlsvaXvBu/fxWtv1l3tJL+0412JQ2GvDuJss9vs44fbVuqVu8lAqhnQykfBL
rjND9tDFBaQkeWrV6IM8lsV96aUs4F10MMDO+QU9Wqa/P+M/dH2HY6vpSE1etpUgYA/nxsz0c+Lj
Ary4R+XbkTZX3SZFQIQ4IgpqT6vmg2JqrkKC9dyOu38o+dcJKaaDEbyu45vOqhc29JDfHUQToiPN
8tTo3r2b0t95Mgw7O0dsqzlvrot97ZFL3w3QIaf8X1iiHCXEkUzE4Sqpyfgx0aI2RN+9omcGIC8V
UXIZDYxPcAVtcb5JAjLFFYLydUbjY4OocquaGgL9CIyh6akVEw+dUnugEHub7IP1aKDfuoW4c5sf
B5UpJpIlbgxmpeCsAMbtinjeof9qT94O3cyTRNt21RGtsGolSaoOQuili5mU6AUpsv6SOtj7TSjP
FXxoXHLvOWF3TFeHix3SBo6LGabC+INZ/ujWHiWPj6vacaYf1xfJrY7ddOU2OHSTvH1iZ/0MMdva
oknBiDclDwwsaLP6+p/M9W82zV/hAPmKGNa9zbdzXcZ62RjiuFYNmurBYC43nezuMQKyyHO8nyEL
GMX657zm2+f5zY4k6OimWt4CkyzbKFZvMsc3ME3+JvfZz6mF5IjFafHKqF96caJoZpNsRU7yC7EQ
J/CfLG8xm45IYTFtFW+tGnkoo2Y4WJUdXdcNtxoChtM4OnftEMcHI8d5g22EZEB2Nhud1+Nu8C55
pU60+a+5gtE5Waj1NZOtE5xqJJ7ksGAdYzVlpZfszwF4Q+hb09oGKbKBmbRiT4hdG7sRAoj0NLPt
2UucZh1jmmEia2zswbEuA9xHpxAnWxz9aBq2kr3E3rXZU8cd8aYod5lPpNdlHQQbS/s3yhfAEVX0
Q4jVsuIUUpuSAbjHL58J8Y9SYOSNB0Ed+rd+fK1qk9wMRKbfltWZ3Kly40t4/jDjx7Nx2Vi44KCo
ggAHJgCLV0wlneOceU8NC7pmHKrHDMPj/dTxQyO1KlV5sMtM9guJND/6PfhFTybzqZW8r90LisB5
QyxluS794rdgOurP9rKzQV+R7VPz4Hp1s230/C8Jmy/HRMG6IuddViJCn4XqtyLdYRUZVJFF3FMV
txOfAObCZvA/DYIRpUjiQNMcoevEgLfY83WgAOUOqHTJolafblp9FE3y4AhcazGp0DRmOnvUMafj
1DmfIqSgn1uCNGJvLsi5lT9otp1tuch7YQO56il7e2MOwxKTuTt35AJj6EIVr+WOeKedj6kHfcpw
Rf+xCSEpVVN6YPl93XZutS4Fh/fixeuwa79mn5dlgXgW6Mi2F6m9Gzw0o/6uL+EHqUsxq5i4adYf
03BOqUPXWY6rv2a5PPrRSz7AltTajtBp91e9i+q6UgwcOwpPNXHDZk27ce2u2tvTJ6twptI1heUs
GAZlwb+Rd1m4fNijL/asQDp2CNjQ875H5bbAlUnlRb/+hHIW1nlIjEtsTQ/S3+GGpNOBmw0SjIQJ
qfeEThCVW9QZo3dsM6MJuGc8B+Jzv+xR0uMouiCxPX50lnI8zYuY93Jg/884BMffSArXFNoMpdDC
Lpd+SPnOspvaV5QQqPfcncFAYS/VDUzJf6HdIsMg7CcYs20vlhg/s77Ol0sWFgaScQotjrnxumC0
TVxsgdE14hXE6TN7PlDWkoQDPpApBXtdXQZmZfgTGZ6zi9ay40Jnopp3qE7bm6F2SFduM8bkqf5M
ennCRFdsvYK/h+Ev9SaIhq1t4v1E0dSkW72zFwvy+F/8LuIBAmG2BL4h2vHNHa8Tx6J/LnNqQBs6
HeV4z6xo8phCsADd5lP6bccxbVc0bAJb/QaQ4n3e1pDSGWPNQu6aGVnKePFnx3yNGTnmBOZV7YgL
Ie3ZxNlB/tNHJI1XZVyti3FBQtjezbnPtrpMIbWO061J5n9N7VvHNiYbcOgRomS+7e10BnN+kNEq
RLwUsiNdp8n8bBVFex2Nrdox7i3Ompww109HIjynOyD6w85L9VW/fMuUwE279lPufEN94+dXYz6j
IigXOo5E2FjraQFFtfYuG/gEOOxGVMQiLUxLj3HJuTfTljPqXfZ+y/+3lMpQ/OhffwjP3TSIE0rk
7QxO/pFcCGwqOTsoO0qY8YCw1QGc6Y7U6fve4NRNF2ip1VybnQEJ+CdUU0kyPrZ1NZwQQJScGqqp
0uuRE3Tx2TzPGv94ApjOU4ZAd997z/Dg71xC7ND6fw/Iytc5E1okHhIPZd/dOz46Eo26p9MMPBwb
ab8YnJshje4Xy8dY4SEBTqpvNTyyqgFcCFqnY3BH6hYqr36KxSqimDRz8eWa6ViwBrGujDe9O+Ej
OjQYtcmwkaV4tbzL1DwwKME8n08G28JFI/mn2/bmAb3ldBYRsDgmixpcHUs8xC4wGvEuzI5HUnt9
cQ+Rlai5cg0GqSAj5Kq6yIULQyw1Qxf6l7VJIbHWxkcqw/c+y3+N1R58zdpZJigp5JT+61luhm35
TrjZaaFiTcbvOLRvx5MIymvI3dhJ2+F+iuurVlHoKEt9qWx6wPJ1xi35EkTWa44dB7RSSpxA65Gt
U/o7KxVP2tI/m6bFWDS2y3fNbbk2ZxCLemeVLdO/yXxNtEpe/ptGMGHZIKVflmA4RjbVWKCUM9ZT
H78r2X6Fovs3p/qfPdknT8i15048G6L+i5kqh5rzenD2voNN64+VUSKNWxZmP4Pigwxq6zmHH3pB
oKMp2w8F+VhyztDQ5P88J0Hs2v/AudjmGX4Kh6VXWpzScXlyvO4NCCorHfZHYLB3keOVa/ti/6WO
oKWb5bzx/bvI/ybddxOWzbPtNN0KW8K9SEPeGPsLnAhnQ6PfJuU/eIweuiVaNpK7cCMFHiDDOPAm
ZqhOu0Pm0V662bjqyzbbhzz2zIkIcPCn4WEpYNRd3n1r4GJJ+aRxpWTrqs58Egmx/4L2gYTRbRzN
uBjHm9pVhKRa1CwHaolUU5+nqBL3qppfYEbctJnSBzdA3Beg+qf3RVk+FtntYvfe2dfjQw409mYy
1Wlw0D+o0DoO2vkuNUmePuHkJGbWFOrj5KxanyWWj1apTJeNO/G0RlHwwMWDP6mKHtv5EtheMKyS
nbl13L5l1dKgVl7M/s+8AQ2ZB6H2H00VBUcMXMz+NBEjhA6GG6sEyddN3aOXuutD5kWKAVPXMMF+
EAlDzD8BzmTFP6K1hj2L6QRbFtILvHLbaSRQU8El+Vt1ZAMvMWIBWQsjDlUe4zyvsLcr25b7Z6Ek
CeoXJX81KSqFOSw2DjK/XRyRj2TF6sthXkdOLXx/5ZPuNC2MULwa/feUsPiIHPUwN3I4VEQye9qO
t9aQWduY2dWmQWy6aTHJ/x01YxMth4DPctX7NPqKtulMvehQ2Slnd/IdlhKZNuEu7C2cKwQ28CxE
u9YKyRyiH5rbf/lQ7KKs/ExA4G9JdiEqY1pIEmOsTmQBV3bvqfEoCHZ3Rw1PnIQNvuU5c5k85YKU
cbZtCWrcdqP7VLC0W0W9qmlHQZ421sTOCpubE/buPrSqbYzHkNPZPCcuMzz1H8bOa7lxLM3WrzLR
9+gDt2EipvuCBOhJSZQod4OQS3iz4YGnnw9Vffqcqo7onooqRWZlypAEN36z1rfYhvpLNt8cIp35
90Zp818JDgtCDHmLZVvqAoH6o1F6UAyMPKouiYhMesbz+sEYyseM2/NqsMN3osuoJOxToDmPeV5E
Xm7FP2NuYkutcTEyIbwlWXphbLJZ/gsUTpNsfqmU2iIyGsFm2NO1xcGVkdO+Jp/VQvDu9xDxmVPG
n11dYfMpUwX3CW1caxFJwvzDWnZDphn3vP/v0VCIBWl/I6WuPDRsuFdpXETbjsObryTWMBjS/wAH
+Q3O9Uf/uLBNfG9MbA2sVtqfnhYTlXYwGIuWrXeUXVYWNbr5iv6n3DbIHvJK/TWLIfQEagB3zi8M
val/c4Iwezt7qaySK6Nk1F+C6bXShRESVet82EdZ/FDb+vugELURIbpjhgnjC+kFQD/wWui6jcIu
Gcdbv9LK/DKFiqInyejPvp2Fe1Bgs1TKpjgGoMGnvv4P5u4FYPPnxw1BFSWCa/KwtT85+A21IJMD
+4LfmdZFm0t2vk740WUO5ioUTCvZ8DP8+0sQR/6/flNoQiCsF7++5VgLo+P/I5zYYlZ0yP3SD7tr
Xlc/vYppcpI3TvVhneM9gLSwUpr+Wgd6wWBYP2YZRctYEKg25pgMGAooQIhXpu5wNOaxp5BzrQri
F1XyM1TVK2v9R5HEj9rkAUNwwtlg1gEdZH+iWiQOKjPu4iz0s8DuN4SsjNcymrftzBGsSjSEYfoZ
ptVWuOyIqY6bjT294pl603O2iROV3Uq1ddIDZjpqtW0JACxJk1VivO5BrWEgGrXRE23wHGTVaXTc
/BTKG1AzeyUd4xGeIGYqdwPNal6JPiJjUKmu7JpIY0lPaWE8SMc+dnDK1vUL+pjGD1w0TdPI0IMS
JOKC+E7Y4eJGwXaN24qKtA29aFTemQYkesWCsmQ2YgV3MjeObgIyhHFK72P+urMH5bJIrUC1pvtS
J0KqjS37dAlm23226jMrhQ5fTRNumjLZ5bFGB1MWb4rAlV10qnNUzJcxa+ivGV66zmito4wn3pxg
ukztBwLS5lbXp39/zfwLY9kWMFyZXrgaa1LciX+6ZNypBAI5yJLbBDL6sTDPYZm+OMSkseGL2pWj
YwaL7d7Tif9mlpPuqZZ1GDjyRnZTYhmIOkhWT2rUOnmDvyhr2jeyj776OPfnYTT3FhvkdaTM2Xqa
yfiuovI/cLT+hTwDNEfXXR2QlM5+yfnTQ+j5kypmyu2LpU1RUTJKUx6HivIIg/ajUCT0jqjc//bM
/Z8/MGGbv/83v/8qq6mOyVj702//fo6/amZnv9r/Xj7tn3/tj5/09+1PefnIf5p/+5eeypx///xX
/vBl+e7/+Om8j/bjD7/xf+PtP3Q/9XT9abqs/e1HAPi8/M3/7R/+18//itpvwkr5J7N3+fr/+Lzl
Mf7tL4Q5dh9FDIPs96+2//7bX7TlU37n9uvWXx1DCADCLCsYLRr8ye/Yfl39K6J7m1PrX6j9wvqr
aVoLmh/sHqjOfzL7hfFXSMTcXlQsGI5l6M5f/u8Dv//9MP79FeOJ+Mfv/6vo8vsyLtrmb38x+OcP
Byjyfw5sjPnCFHAU2RT8CUvmYHLQWyQxHiN/c50+46P4sNjtA5o3H/E7MEolyIbTRi3TjylwtmNK
Tq4+UmgTnbP0K/UhN+Efh0+mSX1kVBtdQVtdupsxLkLftn5Q2VF/Jpsac1aMAqc08sPQ2s8O86iA
A2/CDAds5gtR774s7YvboUscLpwXG5jDZxP5Z5bYD4j/mGXT5Q2mn0nzKub7rmDSOF5nvT7hO3yK
BgdSccOhS+RAX02IpvuDTMGotDb3H+NtKghSo63nPWu8yrG96ckDY7FtGQcfcmgu9YLfyILDFCCz
prwoJ/aaNrNrw7nrNcLQCZNNEae07rd9p3fxJkwEId/mTl3ow9e+dK8teoJ8Uvcp6ni7gCAuw4tL
fksLI8zpYR5tKpw+AcZLa25OOaEvsjFWYc1ifXEo9bFf9oGnmM4uQIRJNcOAg912lt9L3d0WDCu1
9qFoU0z2waEpGPjFw6fRq09Rg5nVTffyWculXLQcyI7zEtN8R1wn8sdesjitHiYXoWVc5ehdp01a
UBvrGUrDbJuHidflVgjOKUMxa2woz68cKYycxBsH46bsaOx7UlyyeF/1QJgW71eazSQeowMKzCc7
e0u5aqqOhS6BR+QgMe0WnVcm3EocPHUq7kRIdmuT6AbhZg8p4vcgqxuWEfIsaNU2ZR6sjMH+LuG+
KHl8M3gUs0osISMUQscQzATmfGIcvJe9Q1xozB2+XPwdT63l+GQ0re2u+cRfyWrMJrItKr3GVVTf
nV0ylLMjKd+AZeV9HWV7hDM+Ch8SC15iEVxEgz4FrYjm3iEe83UHiSrNhMBB0FTioJKtOg2Dl7vB
MTE+apFv2S+t0+6jatL3ZCzgTPb5Abn/TjFYz8UsISXZ43qIt6MUhyi5imFak3e3bjLlqBrhxdbU
U8ndmHiwwEMQNvcCPwI2XooH5N1Je25b8QivDb1S8NTXvVfUkoDX0SvBl86p3JpMGoWcHid5ioJh
43TY1CpSXQqdToNqF3vg0So/OyRFRTN73JixASrJXWTc3Ma5mRnTYWI7VuiSrhHLvUZT7of4KMNd
nTMmK3MLy1bBqhBqEa6bjlzMJKs/IsH0zm7ubUKAmulLzazvZU9FMjpJTgoclyZ4RXdNvs+SvJkw
EsRauI9igQBbR8ONUJgRXlhzl+IW3AXG3u181ZluMJJ8w+5PRtOyi+CVVQUa9Kk5aK1914jxIUjx
dNqhry/O3qYWr/geds4Q7hU73OnszylBiIx4bpi5E4QAzbB9ZlMcrSty+ZJq3CrqszUrZJWjLUP9
NRMhr/ygoD9JMjlLXfW6BHUSYowh2TkZYnhNRwmHSFYxwk+1m99aZD6RFf5EFvUh5IAc0SgrjLhH
h2ndWksyF5MHYkdZ1BWuxsbCJFCs+46xGOCv3JHV91VYaLUWbi1L0xIzdPjkGvVHnMFJo9S8MIf/
QmlT2RbqYvSUGtKlZX09ZYgv+k68zV2zjVuy9gw18nuD3Ti6tZ2eR9xwURMglnSHIvMzJ3xkBHaQ
8hutEYbp5oyfB3HAAUXhS5OmD65srvYQMZKz+6vZ1xg7qNbH0p8zjPqlupnT6jFNqtvUZdepmFkt
ZVu4oFTF0TU1YCcP+U7XlZXaurva8M28/zDJi0/Yakdkodl6/GB0Nou+aa2q07MdRCejzDwLVC8r
WyJKgNLFPWS859aoC6RR4NPwZH0XDm8DmE+wRmIYqqpkkKGQeB2OH4XWcgCT9SQ/i/DbZXMVlnvw
aJ6YnoqBRX+8DZDiK4hVunLeIII+Sq04UNOvLE4lXY8eBkmKbC6p3hP1CFRZZzBKp5hZ6DXEdMjq
V9URCCPfe042AYsnQuk1GSTZwebLJUFoqAHqsFuhSzuMWJQtUZ3aUX0D2wc4qxKvtq2cZBsgMKgP
rDYea+rlbcJGJp7dz8qafqVkBDdwgtCVFMQFDvrWDmD+sSDb2xEEhCBCKDBuyJhv1swbznqOtSwq
X0ijWGmTvhs42VwdWc3gdWa1lpOGeHTheDF+tc2rERUkoMaXkO11OjsMUiuyo8f6DarJLwVjTmjn
r9BvfxgTrIZUIJFP5aM6NfMKguK7hnq2zngeyeuIkTxlJjl89WQTqpttWBF+lKH8BM7DHC3sd2ZM
MGjMc1w58X4eInI/izeDWZheFke1jbw2UbZDzg+Mt2eAA0EMF0+0cYVFdg6q5lcn4Qeq+UMTPKUx
c/QoomuTAel0KvHYqpKc44naQEZfXYP0kH1fHk2f+fBWtZY3iWUKrm/MhpYmiHzWUli4ZfKUWqzn
oM0TWKGj4umZgHAMHUrGZjbySiyEK7VRPtBvuW3DzGvez0EAXy19DDUbIHrzVQhMT6GQm9JRTn0Z
8n0GX6ezJNQx9MqqPgg7xLJT7+wRhaLZRx+5mvmVnK5yqnwag01s6R92q+HH719Iu7soKHdXKfBD
JdOOIFWPkzBPJruSRou9tixAOCG5ZO5is6/6NJZ1TwkVQ0H9LoQALoeIy2tazGgwX3aWiU6FXZFX
WUTXItTcDlI8xnG0c4rywMLuye2zu1o1dr2e3wV2PWA5sE9hPnt9zRhhVtqjGcBKXVTczoNn2fNP
iPIAEEOa7DFSAsch9VDWRyuvuX6DaVXF2Yi4uyEbWs0gZxE5NjzqHTyQQOjsF6GiJ9GPEzb7IsIV
Mth7c7gSGPKMb8tTg/6iSbIyJJdxYpb5ai71s0Y+tpu7p0TP35SuusnAeDLS7j1yU9RMSEAWvjc3
9/hmoVeeuKS56qlnqSP6tVyMx1oMPeE2mMvQDcQamklU927+YzkVWUKgvlsmjrpvmudi+sDgSMot
4vaJXVcaTNtcne/Ycd2ZVX3SI5gCCm75oEieR+KnoPbeZ9W8B62euTc5pTfBhhMi9BF99qbrA65y
cBFcTOAlvJYnY06fpKVfujy5mYZgv6EfFb19qLiRNArAtMw9swE5xIcpfFTabSdjJM7ulb3nScka
rwunkGA9sY7Lezq0N/Zd1C9BuLEopew6v0MP99aEpIo60TcdXLOnK0dPZGNGcBSmhBtXyVUOmvKz
0pFgScANVgF9mtuwyIkIJzsqQziGMe2dtwYi3JttiE9a2WxtELyn4IFUAG9q1YwU05I6yI7utx+L
u2im+mqnHBxM5YACbxYezGs/4xVPkboYiEGD3kzQf7EC06hdZwM9tYnFAAtCgXVzQ+xWiMFC7lRV
rmd7XtRQ+JKsS84LvtdHvHLw5uwZpVehIklhzqXsGiN4MQNEPFrnTaUmUHaETxkJxbVjn4hiuXaZ
xkVQwuvLonNhjH429/h+4jWjjFGhxG10iyE0OpNaB01FwpInx+QrKILPFAhACrmRkHLlwCZjPo5I
9xKn/04IlIXyvQK+8tjh/vYbA4NYju69gXVSCH0/ahra3Nj1GP1yoNmdr+lk0RKqXRDRTLLBLrKd
Gx4uhfGevXHS7kfai9BiLcfpjJCRt71Jyp57HILwYQIv4pAvnhi/5CIsZglSIs4DRrGId+294MxZ
sQ7/EtPQrTSnLpDzI3mT41aLmEOMzasbpcf21e6KK6LKQ5aLa0zNq9fRk+0kJ2Hpy/JrM9tfPcpj
O7ghDTlkA+npY6PsU13nVjA3BmGBMW+iMDiQTTC+tjOVKcumajJAn1ote09rixuBoElieo3+NTA0
5HhpohwxFhyo6HDcxkdFsN+QODwQGXETkLsWjzeApBagQsuqdMZqn5gU5dOhiBuQkzQWouAehSgt
cDZ6pGwDk8XFSJiq+6q1GGXcL7ILT+wOZ2lxP3La5zSmYhohCkaPMWi+mamrYnMzixBbNnl4i1Sy
Vwq0R8FVncAvSSa/D4xIyg3d2ykP+ldWwI/oVDeak76lD2FUTqQbpQ9V34cwG5Mn051ZyZZDAv0z
ebJrOBShaW1ilPpF42EFOchlEKRi8T4I7XMuBJEumr1FE7NPpmfSACDttJ1PgsFVjkuZH60tmlzd
kL9MZLOZs4s4j0RrH5pdbM9gwdtbFur71oXUkD62DiwZSrynrm/8emy2Q5uxk0/vFot8n1fbLKl9
srZXXK6N2m4iAq2BNotTaoUP0I/2DZkM1ggOjehl3oO2TS7XqSWTWlANz7Z2MetnllCa+zMJ3gBg
3X4NfXIwZHoMuOBmPfIMeFY4KmR/LpsWaz3ld4Coq4l8VbzUrPhtytmOOFZAFp4w7I+l6uiBhsDU
2YgJVUD/BKPPtj4zWz3Yy26pC3E+Q4RBnGp2067SKA6WNWIvvIiQH7Juqyh6LBlhD1q9RndzCY2W
7LD6MeARdKASzDRljXO0uahmSgvRPtNEr7KqJiHq2xDuFhXLSY7ko4/RyRJIYcNM63EfIWdiPupJ
SQGmxRzHPVweeS6Ubsufpt8xJpUdzlEvSj+HFKBEzyS7V+CFgNvS530l1JRaH3ZKwfZ5KL5t0XJr
GI65tO5Gw3jPK/duGPOD3RZPucD1PqPZEmhgtcY+iahAracd+5HE+8kgi9PKB26DE3LtBHBMESMz
j+b+JEDt9n2wdYRxr6fAIyIB6cNp79SuDDx7/q4yFJ/SfmJOJMBExe9xk0A6HM6di1qYOBsinLJj
3refAEV5uXN8cG2Eps/KnAOPxVPZmFhdgewJoTcfbopGZduaXyT3eF1U7TOzfqqt2TPFvMzBcz+f
5EtfqW9WnHhINWB54lZI0qOjGLu4iWlg8aO681az5l2ZmY/YBPbt/ZS7jLaD9i7pDMCKFLUjLL++
fc2ZdoiR63VgXZEYgnWo8YbDdqfPRNBIFflUJa8ybykl6nMWcQjFY/tQFjMxD2WL1yQ+CryGDaoR
N5ju2xb7cz8o9zYFAVSmAOF7mL4Okf4UThgJsaTlW5NQYy1SzoKJ98qJ4gPzAdNzmuDm9gv0bdiF
kZqsqLzQpx7m0eLQdYzwWOcIraWj3vfsw3ZxZYUnQJqou4FCdemdgWRizLZNAiatjqSHq+qguplG
iXZk+v2pD8gKqDVYOGG9dXezRuMfZ/nZ7AR5GXHowwK7VyFNBNTSs3Gx527Xx2DeCvcn1dKNOWfV
Js3T7WAbt7D8trLswmIEQRa8oCjg06t3DYBoFYtnI2m21sAdK8JEUUr0LdM3vkcci862VE91+4Gc
dz1YytWtAQln1nMyO1zHTMMis2MfabaIvLXPBCs2TDmW0VO0UhFO1xGzu1F8NSMCq5H+DN1n94Rh
hVZU33cGJ4RqaudUVT4QjVYUI6AJivpBR7khDB8o2RmqMILSZ3RmHsH25Fq+tiixVzl9TgznkJDe
OGfrO5wSN8IvwwwMGjmOiCp4r9SXMu2RGMbF45jqm3oovdId152e440zVUpPlVhxTmt8x8HBMSLy
68OEqWSu6Suzu9U9JHXRN9eQdQzrng4ApTwjqzuJRj70Y1PvEt06EAAde2QHrFlMALRMX43GvasD
lCA0S5qGQAGfyCbGEpQFwS+kzEwslC7ghFN15nfpfDX06MtRux+nQhksEzP0LRhDwRL0XGFZU+Bo
nyCe4znARzlH86+0Dhn0Gaeuuudc3rXTfe6EngILwHEUpqy000xXZywT6dCucHbed7HFWTx9ML/1
NR4efjC2m4F9S6bwM8OcZOgruOiHdAn3S8FUKXctMZBdH51T4TyZSXbJIdk4ifqNuEBwHWnaKZuQ
YSSL9ELtj6OIGc8lgvGkbHcVjU0N0iyW9EqtkVHXTnd1/cJLTNIZwVl9T1aUu5lS/Jx8XaAqMjHA
muiboHTWOkHVbcFC15p8Ic4Ed4LsKu7n+bygzKQhoRVSW8ZfKed/EtV3TLQ51vD10GFKL+sSPESA
B2sF+g7nhhmqfj9Ul9wdoWpfR8K22yBkzsetELjKAuYBvWjFq74qTjk4UzW/w4h0gJD2oxfjwR2p
fa0Uxwj4pnPATFmfxgMGDrmqQs51KIvr3JmBqRg/0llF0wDr5ZVgjO2c4FHFnGbzLVP88wO+YTqP
x7bdD03ruY5N4YKwKAQed4lnrgc/ss6SPqxNq3s7GdagRlZznuzLxtip1IpI4StHeEqFGOjWk+W6
bJK6xKVc8fuSgAR/IiAGLAMa+n5GewMNZogo+Su/SHdxDCFhDrx2HDwXCFKFHXEg3Lbr8BwxRlMk
Jw6yuzkBAz5Hu9EyWAU3/mAqmzEkBQ3uPnGcA+LNxbApGFwZiPHLbtubvmQR76jbXi38eniWTCS4
o22N2KLJwng2QitSQZlGIKbQbrQ7EShHtEVrbZxAUzabOh+2k3o/qg+gc9d58Jq2Fc4iFRNXyapV
5bUb18L9DEjGS9iUh4MDD/EYOPdZ1mwmNGiq+MSkvs+sYFzPcX6WMWCfRr9FCGSbQp6pzueqQIQ6
oa1FaItAm2fAV0l8LwBzZZbOtcfbCEa61gV3mvGrIUxUiZ+axNmFcGdoMUDx4tiPbqpmP7r5qsKk
bXb1dTCajWVbGybyhzxyd1n6KvEbsUvVS3a3zLHjU0Ls9nxR2pvs0jOjrl2c3cdNtpWzum6t+alV
F4nRgK1wZSAWFSYnc7rTiX8x1OytcMqDPr7n9WRttTA9Uv/YPlZLkh7Mc1kw05mLp7EWV9s27gcl
vQSpcQqGwAtqZfQNDeuDpRr6IUzsi6YvKCPZvGlWfDGlip204ziqJnRTNrf8sCqR4c5c7EX4VDK6
loy6aooxg/SkASkOO/SwOjQ4o1ZgFVGho1OPgucp6D76aMCTNbmspK3skNfAa/ql2QvyrwGnIs8w
xXcGcTEIpx12Wsord7JOtOmgV4KVabWb1hm3NWuPma3RPAF1qtQVIaTXAsHtaiSgePzKF3IBOus5
eS+TeZsH+abi+AhbYO9zsxl7iEWIISGmOelWTFR6rEoMe2e0L2UEqKo6uPmO6PbeyvFTMClAuKwg
nQCaqJ2t9uq8x+KVMmIf0Qn1DRSguMKUBBtpmQSoSkgydenpTJaS7AFTxxa/kGe5L1oNchiVfVjh
oGRLhmduow7THnEtU838bnH/hXp2cgoIsx5rZyAlTsnGOCBGjg30muyuaZUbyBRqRZ7juGlPSa9E
B6EYz5iTrv0w0GTU2tPiqW2YHR5mkYZHSnZkKiH7Ky3NqCO5xDUNcZGxxLLD7aR1tBSxzZbQdoP0
dnu0NEYJyAgBIGubegl5p75iyS9VXEYSjACGnMrD5MU4IFxUIEtUvJPci6JYiyVCvuw6z1lC5RFu
MvojVMz+LXC+Jnq+vHVLED0ej+kBu9vTQEZ9v4TVT0tsvbME2PdLlH1Mpj0WfUrnJeY+D3MoewTf
wz3LHiJjN+qlCXtJEHsZ2E9BUjb3gfGIQmUvclv8VEYMzi+D+DVkz5EpvuB+RH2jXZIKUalAfga/
tHwycFvc1xWvtoY8b+MK+TFGizPPaU9u0uUX9Jt4GKH/cl22TG5bKgsleCCCmGNRR7wdR+o7CCTS
t4bewSLXl4cIHzCk3LObidqL23nye6sc1gZ0HG++ThBidoTuQVqJ+0+h9iz6mZfgiWe9Zy063PAn
XLhewnDfgraghY9m5Oj6S9fMPrV+49Ug1ICRtGzmsnxFdgoL05om10ErBb3BXctmeDLVGgnp3m3s
YkPyd9NF+s7uMky4iXqQmgYnsHP2eT++TFp80NCZrqLY1U5YSNJzKvtuLVOlwb6AXtKN1nWD+nVu
vwOnODYqTEm1KLZhi+YlaKnX0+gWW6pA3sKMdCT8a6VZ3KuJFAdroEabYULi2daPkVvVZ8NiYi1U
zR/x1x0Q7G572/1WIb8xDQU0CxM29lSrv+ISE4wpkfhbc/Ue2QtTT3KzHZv+CUizvZmm5Y5tDZjj
bZfSiJQZ9LGSyzB5UlpqL0MaPoJJ7HqmdqzVEg1/N3GcADdGv0FZ25aaj40q8QZtrunE4+CQ8HK3
+b6Z44WvxKxQ6oiax5BpUhc03zDUR08OFgTqGj+XBezQHjZMHYWHmfqHBHlrBclpQSGfc9rZpoJR
3XQBGvuCZ4m9J6fYw8y15jkB7fGAQtSeiokMhAIPWqak3BX5vIrB5Qbi/sqpJzzFJcuOIMRMk7fn
stP0jdO/TXM0/ormUxyXcLrK/JhbYw8ykINkIU+0Wo5ieaiHjZWFVz2a+n1VbCu1sbn2MrLtoXUw
7q0ZYw04nVE5L8VSrXRew3Xsz5TNilrnu6pNjoVoHd9sG7i/JqUKRy+d4EeYY2Mc9JZyx6zkQU3d
02hN1c7iiVzHth1QH3wpMw1yPrubxlirk41iWuCnqaKOytwwMTWlDlMUilvEJHvm4p+uzN9rKziF
bnvM4WjcJVK/1nDKUMWOYNsUBwtADB4VPknuMrQyWBJTx5NnMOXFKnWzbDsN+XNtLHw/7PhbVxe4
nIcHzSEWVR834l2Aqrive0x9cQon2YXhW3RMoiyVR+ggnUaXgBVS2c4mZ4U91QEcpObRNqqcWyc3
hEnNHLgs7QYWt7Ot2FiPSawx2zohDO4Q6nHBY9K7xL1r3E+aEvmMJVE58ksoOba7i0MQKANzJS8I
ovwoqwmtP9wgnJ6bukY7MCQ2aRQGvUg5KDTl+J4Ar4PkYji2UlPunt2MPsCYywtlPOnao4n3rH20
eRyG3iu/EIywFX4ZqyB67l2bA0s2ezXX1LWtael6OQTcDESIGnxlFq/z3GHGdEGLx62zsjq8E6OK
hgwDQztaBQq3xfCn52s8HglDFsT6hLfR5Nax5ss687vYIAbAqCwm+y+Fuq94au80F6yu297SyvhO
IRKv9Vr9kMnAAiZAgGqYP6nLoAaatF+Z3ZuFZYp5m3oyn6bOAa1a4Xqgy947gbkHwAXzbZ5Nf1CU
cNU1lrKb0+EiOLzXSV+JjZEp9kM4zVA9gv7X5Oa117o11FWp03Bo1RHWgH6uil1q2EgPGhxAdtKY
2wb4OB3BNN0FkrfrpKbXxET2K9zcb9NXVQOG33VSv4w5aCxmp4LH3tXbwShPBXEOMnQrL63Erp1R
5rIJCn0nGcaNNfQD+/Mp2Anwu3XXjadq+YC7fTz1Rv+rshDZjoa16VUl3uWurm0mjHAYZeQ1jaaL
UyyqdS1PdoU6wiggL2NdtzOwTW1Nvui8ziobjWLJHC9TU7ASMQsZixzoTepiu160v5WG5sGNNRpg
to9+o44MlnsptgrpGjR21bqInFtHrcoEQXV5Z9o8IZQZncOZ5nZMk6O4Y7mi2xcQUgYrmnY9YuQD
izn+OKN9FznVKRlLFll1kfiY2BDYy7w8OSM2CxJs2EvFDvzg/I4Mch3kpp344cjyx0h0wWJI+yn1
eEIc8d4jIzmWSv4xxnunnS2PERj7TIjeYX+o4AjvZ4KUtlHI6NEZ3H7VFSeZ6eXSwQFzmfZT1qqU
2TH19ORswtGG/TDZ2MdUq9lkoPyRlBaXRPuwyto4pVi3uFiOrtQd3zKni5W1bJAybT3wUPZljLOE
+jvwzLZbZp1Bug1GWC1afDeJ8M7KyC2Ti41ahLijtKhTQXFI25dMg3wtpv5FoVie3egpjRzq7YJN
deSY9N/oSvyelBc/nZUa+UmjbY3IuLrst87gJzA2k5Tm4jRGc78cgnCgp5zJtxPxKQP7Mex3BogV
RlxOwuESm214TBMkMWqL4rkZX1QMjCs1OQ14L/2+MuhosPfaDMrUZOacn9Za5eh+JmJMam0I/4dy
fjXpiX02K3cztGG+m/THfhyj+xRuFA/Fqg9tcQQUQmuRz2u5TDhGsj3wr3SPsB1PqSO50rEJauN7
VMfiQR1e3EhN906DTdyqu0ueib3mYmHM4gnHStrVvL0jTwkVcaTKXEu7PAkS6bc8bk7aDvCs07lQ
a5QWb7bgBWi1Oj9G7tAzroR0KHrcqY5icSlAtI9IGUCpO7DQldgeQfpbHvaYCIHXClmKubUd2nKW
sDdA/RAbeBdlPdKhItCflIIBSD6QMa6F7VudB8Y67KldyLLkSm6rvdmXzBIz4vkyy/am0fJRzrgP
WoAXlQrM9uMSPLs2xua7RPdV645zG2R34aBPubvNYHgH7WSAjWaeAN7DSoZne0llCcoPQ7NfSnBW
d0U93XVMHFIniW9tPLyKPIJj2rGGNiqe64Rka8yEgcPS3KZ1rwDsjy6K91HcFzXzDdvpPCkibu9N
kWygYl8zVXDIgrhxBsNDuMbWyCIzKbpiF4+8dBHtcXE72Nh0ARki7FJEDyEfMka6bWJXrJdxFuVx
u5Y0TQBQ4/rQJ9prz8geqiGO8DD4GgssaxmIkbR7ySLt10B+3gSeU5RZ5U1Wfp0noGu4C9kKTT39
Ard8NuqwXLAHd7aKphqoNTf3M9OCMLVfGXIjFOpJagiMsgT4QjEjHOqEOsKDjXNPztmmo59h3KZd
uyRFBhDzU1eoxADHc0+NFKKDJrbSaJAK60ixHx1T9RHyYHWxzGY6R/I4SforJ9RbXxlL/SGa+MCx
QM+XfrjAGY9SdfSbZSQXAAmcwqMMEDrpwd2A3nhVA8X/SC1mykWkEB3al+bGlWmw42e0t2URhGuD
KKNtBj0eeQxupaDTAy8LWRy5mR2dMHL841f/7//RII3HEQEKTxi+QffECwkxf5IaETUt7Vhqy+k4
atwrVCHWDOO48EMdS7MxTLhkRm2vocQB/7Ev1V49w30p1mpcazs29vm4pKWYWn1yxfRBzlvgl7FI
9ihkVLYI51ZNkqvKIropildl7lMKYcJyDBw/+wZ8ZhqW6M+EVnmIFQxK2Zs7GrwU1Nd5c8JzPuz1
yPDEDA2kAgK8CnBoe5hmb3MySSbX9vvS42/NeOFzhYEBHA0gA+/kyQ37cw6gALpDP50lRr4VCPlD
JWE8t3ZxNqN2ROYtT27kPAAqcS/dAHBe6DQOphtXGNhG39WTDoZ2DyO9YO/5P+ydSW/sRpul/0qj
9jRIRnBadC9yzlRKqSE13Q2h4YpDcAzO/PX90P4KKBuNAgq9qUUBH4zPsOWrlDKDb7znnOeYqNoD
aeo9KXbeSOE8noVtXiKkJsO3bnsljNu+JTLnMFqgiO01lNEH3dfHPkcdn8vCgC3lu/voMi8MHH/G
ECelH9EK1B+h+ZC6KzFrsHpdVThXVmCkaWwsJUVHfo7YIWBXz1PXE8zXJ0rEqOpzFkCrB4dGzGzV
jST0t4ZNAxPXAahHyuBqSDjkQIXgofazX8pgoo4n7ZI+Azo/nOcklDdjngboLN65as3DWIbpPjPg
VtbM4o35YXffdpAZ7G1Bvxtzzagdhw9qLkHU9bQCV0Mc7Yt4cJDFqxfDNCOMklhySz+kW4QhYtX3
df0Qsptg3IRp7w2kZ/TLKDy+pK8QnJqRSlen++U3TAOYxwFYH8y68V7yzCxuO5NPcdCxnC6i5LEY
H+oicggwEY+0jQB3Z4mbcyIfFzgcCt1HPkneyay9cjZqLLMztYuIOa/ydL51IHe6Oc5JeFgPjjV3
qybDhmAsUO45rN7mIflNOdWmtLgX2wHiaSq4V2rxJcgcrWpAapaQKymMT6NxX4Bpr2odqluKsr4C
Q9wDX1AUYkUVg7nzJJl3TH/YOkDJUbdQ09jKrIN6oBylNn7qtj2hYvnwdBv4tLB7VMibvCVl3NeY
W+0JeoTrii3NJ+3aoFsm604onfXak/kubmOertEhKMdkF8xYX0lgfwBe28lAWBupIXkmCrIF88o1
IKthBg3RXuzIq67kwGwMJuGqxVCMESWZh349vVW5XlNewy5KHJm604gAqSSRsJUs75sCR5BMAGbS
Xv/h9PaGno9gkxcYEAtcmas0HOotYZElvswvMayyjcOvQUtv3vJjvDFqOe56AyZqQRGqFN5DGo+P
uLSHNf2vqwprw6QvI55csfxiXNDf1AcNBNxrn2dvXYTr1OYdlJkXQrfbJu3uJxmz0wW9hCMuf+OO
/NWQ7tzY4/AaNbCNqrn8jtPBQ7nk6hEXF4uYwsV9GkEFpGBl16nAnu0WfrjXAswTVFwjXuDOGrOY
JTasLqkJbJkI7bgn/mSZB6DQJxX6xi6U3KP7JZxR9p2/i133xQdbuJFApfx4YsPSz6THB05FNktn
bROt4cl9GWh4ewKHclINCHXDKj+K1Lp4WcDiKjfN44Ds13P9cQslz1E03suIIDygxJPnqmOh9Du/
JkoEaqxOVexup8Tx+fgMh5rSQBJYM7N30GyxgeOt0SNYfT0YLC5xVIyLylb0LifFsiVjWeWTQAZn
GfvrMihajG4HDchwE8TQX9LW3tuDTXOAXVUQjziGY6M8OX+CpDW6hhHRL+aMUEZgh607Lt8bkdwX
CY2wlW+9NAtLtiO+1EhAp2EJLBTy24pm0N80jtIt1TjzHtrHhv37eNLppwl9ipIg9avn+0ecSCHg
x+U6MJJLhMeyNK5+sPG9hv12nx19P7P2vm2D1qjVZzDp6lCFJXs/v7ot+WDiUSfRW9jjJj7FCcp/
VoNNI3+V8BlzL8XA6ykQ+1fAMags4v2yibPW21dD9BjIuwlr6qMnOou+tOzMixtW1sLV9Kq+vFVT
9KIGNrYMw2uC7GrH2oU3whTWdPqiexnpGTa2dz/MyDqNXTvbss3Rd2uLWRnaUGGA9pu9GlBJ22/t
WblPfCio6TbI0vUeb8ECb54RmGcWK4kygj0xxIM3Q3uUHVEszYu5NAYG7OmVWHS1NwrHuSEDHO/I
S/VLirjH8l3Dv7Wn+1ST4szUmfbPveJh9Q2YYtX4UPrnTh0QFMG8XRItONqJqpWPeqHouO+VwTiN
vBZC0hH9u6ufrJTxiLPUACPKLhiGFvtoRfvTh6YUm+8aatRAOtnn/m8EP2GGsWrcekF/n/oz4+1J
5e6mpbp54PchvJ9QP/qiWg/lb9hvKwUTPAh/l6h6MT8MPyiPYwB1v2lOTZTu4lzeuPAN/F6dcgus
NEY6Co6ODx0Fy27m7RpeeB+ioIC76nfYC1yc2dl0bWFbmu5t7gkykNNmsO2LxPeRvNuy3jrcLnEZ
bcPI/uXBnKNsam2Syx1k9UxYbsOd6M53zHt3tF8iF9mhpeA0L5wv6MYGLtVPgxaZyO/fXFwEM9v4
tI+/i7Q7Lb2JbXmJOpSo0TzOmHlzVT65AftVR//u6X/SLyr7MstzghISyBfd3/QUuNWBeKk8MEUD
6npWRPfwaqihQwenYLTAfQJKIkuxPeNIFohk/mvZRQfV0TnWyqM21dmc1GZS0WqsoRpjsxGbuDNW
ELJAk7x5GGEaAE7sszdaGESUfw90JET09fIJXlWmBbixObEHoF1C3rYxkqexz4fydglRSLSMhGQd
n5eZJyTRBlxHrrHFl3DXMI6O6UPRvBXe52y2W7vDk0wkG5GFKFjMytBywyelWQC3JnY2Pzqyjbxv
suokad+Jn7KRob92FtEa6rQJlM9sk0M3tfsZuNzaTN1frd/ecPbYpyEn7ReTDwl9hojOyBfz12EM
cFs1s49Yaj2ENvpFbRpYJ1z/WwDcxzm84cK3sBWoOFi3SJl0tc1CXOA4fbo1R8YU0N+OxOuK/qbS
VCEvUWmM30b75jBCVUxudnzrypJCVovoyqKZUBaA7yLnM63dndPxt678NRYYne2mr3FTrSfk5A0A
vrfIyD6GYroXg7kelrGEq7LdZJ9Gl578KTunTXDILT5YPZ7XxH0AwfEQ6ekAa2RcBwkGpEQeBsPz
EUo5cdACb7APdQzrwJAxDRH7wBKwCalSMaPgoa0rlxgzLuxWUBbsDMcm5CntR6cR0347lRe2tLsM
F5iTT/dNGP8yg+nZ96AxIkSBlgGwq/VtLGveaIx7NnuwBBuJRp2G5nSk1X1dSePVCJofK8cwKg5Y
J9l+YpZc3C26PgS13LoLtSxpbtIu3bqOgW8VjYN23abhjOl6wH8YWOHyHCEJb1qQBCXRBKN8zt0T
+9ubFgBU3kXHwkkYhpFsO9XeJ0zAee+9ECyvVkGoNtpxzq2Wb2r6SotwA+L46IB6KwSwTjru9XBj
QpUvJuNdjTlLQe/W4KznDvoG259weBhbezNOqVsk4JyVm2Tqt6Nh3BQ4rV0/21kT6GAHnnbqnqRg
iuzb/s7k6bj2i0NalR/tiGrQVtPyJLfWfpO8/Ycg3/8jH2f9PeK+pOMk7ikrcB2fpLvlLv/8P8SL
wYvbU0V9zgZVajxkgHZjEjd1iFmrNB6VSt5byS+f1S91TKTWultReWpNieMuMsGv/Pnt/Cvi+K/v
5x+Jy3/87f8hwcH//pma/FsW8/8vo/nfMoBJKvE/CWB24+/8s+x09PcIJl/0VwTT/cOxfQmjwHZo
3uLWTp7yrwim84cnSD5C9Qls4ZnoXP/2v2graeP//W+O+QeBzQD1yfUcsrYB/7mm7JZ/JIMlncl/
K/Aoqrct8rf/hRAmWdB/ZDAtAl7SARdg+57pW+Y/WtGnyokj0QF+sxuk7lHRWGG3et3mPKPHur5J
bFUeUgw1CFQw+KySETdAHBgogkJu2OZVgjk67olozAZ9DRI+qAi+jFC/xuyfsU+Ct2tCEFVdk9Vg
38K7EBV9DJH9SpryuGZivwjs7LPzmodBtRs2m9gUrQGbvcBmEY7v2q72dWV+R1VNzWkc3k0tNCKs
irXA2ewkP4VJSKBDTVYtzRdx1RK4ZFEu/U8rtGBpWfYR48JDxQPBjWkXgGIEKDRpnhsPGRSnI52l
BV6QsNoyJG50Ft57f8q4GbHE0r6w430PvOQuyYIjDuc9fsEDpcW3LK9OWNaLSxsCgHBANdkFmSAr
jECFqZSTYeApviWfN60ku0h4/jSaJeyHgFs+Bh1qfVAOGwZBmoQiGFU91T7bqsCMEhJ4GSv4llXp
fcMsC6n9sKBrYPqj0UV+RqGPmhqawYFAx2dHuIRQkxIIcQN2Eqd8jIBfr8RPlhDBNPU1mMzPWMgB
4NeA3Vo9iBHvNZLTAPhx1wWLtcBL5NqIgSfMDd4n1IjvrKOsoKNtcmUOROS1jpCopmfZDOcspTId
zFBQUKjkBmucc3c93CS+zybFWv5Ddc5nxBkZG8aFwAfw4PqKPxr+szVcm9F9MXNGrmqm5cLwlstA
BEyFswzSlTvvhq49K2v+1mFxSWRz0Ez5CWBNMo1bV6AllrkD9N31PyB6h9/04QzrpgKd7HlXdxTf
VPyaa9YJ9c4y/ddE6o+JS/sq8Kp7nCaYLinvWTsG7/ncnofbApkO/KgvH33uAiuNFRW30QQ52+nO
XNObVdZyzUiqHJuQ91yYZNR8olIEfrDK+5KEscJN5WjBDcpM13NFcVRd97hrPSDqxDs9fuYm9SHq
jcdqsZvb+QVd0TjENjd4tLydlscIzz33ylMyYflqnAobreWsuC+rqC03VcE81s393l4qsIUJBrZk
LIj6lsFLPtcgKtdOpV/ExDW679nlpl9FNT149nCga/hZgBuGvkARGAmOtdk5L25XXk2Wwmsk6FMN
f9of1SO1Wi82jWj+wBxg6OtQnbGqbqX6coaGboVeRjv2YYkFAdMO8axJ273ti+bVx6zs5fVLYNNY
F3NFSozpkITEQiXAn1Vs9a+OsSwAUDmkXT81FkvRqelvW9lxHVXdmTUpgYgG7OSSGOuWvLLYOcu3
Den8w9L9fWh2aJdB/d6wAhzFua4pbjD1LiSSC8VcfYl8drddnTakFNpfETdpfjyb2Uk+FFFBAHgx
wiZk/c1kHiI/P3WtQPeO6CgkMPmpeyIiPoPhqED5RMWzEzUl+z+cFn29n7r0o1QwZDNsqEWGso9+
RA+fnejt5Ll87ubgIpV+03ZByQ3ePqfs7RtroEd4AdrKZdJsp7docNh9j+q8YPFZs+J9GLOPFOUH
o1z8SqCCQh4/pXlcd++qNE84/gmeLdNpfx/JeQdkoT/06J9u79H3Q9wQYWY+T9I+xTMSgYAiuk0M
xkI5yFtDRvHFMrQ6sJTvVzXvPyzMxFA7F+M7iex4dPgcZ1RAA/RA/B5mrozxmL8Ztwkfh5VP2GRV
05WEFeunHVjcBwMQ+MCtn+gXR2jDkE4d3BF0FORi45bACW6FccQnkt6PGg4smLRohb5i32mYuwBa
9kI3p0KXWPOsozT4fZQDFLW2+pnakSmy4Oo3E2NbmveS3v/VmM7CJ/3kuXOm0fOBGwvJetBbgHRY
dERActdNyPibCAmTX3pbYeYdtszqYJhweriHEOaWgrapxrsxKtBLTu2yZFJFeqYcdsef5SLsH+OO
8Cd6/lMRuMGmx2jLNsPEhiX2iMd3rceaNadHnj3dGk99Q58pOP+AO2PK7R0hi4YjE/ppzIFszR8T
KFfLQgZtE0Lr41JygDv7jbUJa/8YL6aa6FewuZf4YY87r562y8nF1rHalQ4+g5DcG4sjldMXXnZ3
HMrGwamTs1TkogxLH8M43VS0zi28MEQsoeRedZjPgXdjcMTpUyHL2x4lgvZYnGI9DHci9/yTEDm6
lelTn+uTI/ZLvfaxpiUNq6EUPetCSNDBQhbYG8uabkC+ZsihbFlEeqvNDr4cUeNuWUHZVVzgRELh
fwj95D4JhvQUx9U7oPlXeOfMrBBm93WUHe0q+OFRcGeWi/JeXsOctThQpAzvCslaSxLLsIOPqGgu
bhJjbO90+lJm4U1ndPfEHr7n1H9olY3VttsnCWQjq0vfosUoatPRuQKD++xl3Cim6jhIoliLqyby
eZJ6mFCdSnwlDfy1hCB3ZLC+H5zucTbdfBe2lKv7RKWs8RIgwaAigHRsip+SrkAc4Jo7O4u2lYE6
ube98ItcubOpVV+CJv/AWINziQvBIY1/nCh6q8Zsk/buS2QIhFac6SGGADtoz0AdCEsFOS0gQfNO
rcBE1IzsVuoOj1ln/4Wb+Z+Z/TpVwE++qPZsFwRLlJTF38Zvx/7PZnY2gt8f/T+gKcuX/DWxC4Zv
JghpWg4QSQst7N8ndnAqruUzersezkm8lHzNvyZ26f8hAyBvgWPTluRKn9vav0/szh/S9W03ENJf
pm1h/VcmdshS/6B8eaaDcuTbpg29BRoLzKu/3wzh/EQV3QBsYIdhke+FwczO3FkYLY10ePg3hUhr
etN0s3UCLAiwfLzNWIEZbuuh2YiW3qi8I4bjaZABxdiLHUY0pteEOKU7WTT0gs3gFeU7yxseA4gw
23gwOfqM7taNI0iQfrMh4IQuMLUos7Z3z3rpwLmPE7rQGGyD9la/BZ7nnqLJ3rg+uaFQ5tQuJisE
7gI5a1i2VOPRCBssYI4HugVLH4xPyvo8/9V4IpowrhzlOWshzXyLiZ2OrDzdCLuKVjx8qSF2vWNA
v+NhVPWx5VB2+7m7C/32t3QKlJ5wOIVW8V1mFp/CsToUQXarWKzznRPfrudDlPGtze3VbYMH12pf
EpJalhUTIEpDVNLwrpqnN36e/bo1NBGLOnlOi4b6jIzwbD+tRhb524WXEtnVDtsW7iibQHSmSf/8
Gew0DUZyqeV91kUX2yffKFxmetqH8BcCIUyLtyYu3/20oj/Z6NexZxUbe25wRZn9W08T0q5g6aIj
7AWC3o44NOetM9YsojHIl519Krzf0gc+F8fEEqBedOOBeOZLnvreKsZ+MQcM9YU96I3Rm9euqrMD
WwK6LMjWenkIE7/Q31YYPo1G8SPgILBmmj7Zu3xMzfRN60HH/H/06AHb6ZBd4GQy8OqmVzAWPLnS
/aksQIvAcIf9XyJHBihUASvH0Bw1vSEYEFIudJtu2Jh+te4FSd++9Bm2RzybJmp77bCL1vgr6PUs
VxloSGxEGHYWkkvh3hLuYbvREP7LzJ6qNHukJGMWx3hqQbpbJH5Hhc+pXMrEuJA6aEUQyAeK1FbQ
jewDhYr0IFDWd+dVGM4D2I1tbkORBOBIicg90AwABLN678U8nzLP3xmy1DBCl7spL2vdzlhhDf91
mubPwmm4G1sFsyYlqhucAsDF7WraJCnGJoeU2FYDv961Doyz1GPtm5ntsz7TcHhT5cUMmqfHcpK2
r8M8fqXmYFxyCNOrXBLPHGc7vTHnTD/KsPsluV/NY/oBfAO/KRyWnLXbpi0mgrR24e0SWiF10FGu
0eZvs1Wv8VkLZpUsWztj/ooR5XXWOtiYU62pCY5P+UONMeUEltvCB6jnx2oqGYFxqsphKpjVzPRO
9PYD1dVbL8wfuYG/2CyW0z4R29leSAwtfWQqJKEWj320cUtxtqr+TAnjjz10T47TKjo43WgrqDdb
KXc4ezE5jMFl2nAI/wLpPhmOXxzNjr367B2NQSZ3rPh2TKDXOCXll4V4VhXrb+K0K3fJtBQFR5RP
acupAv39119a9m64K32uwlL7qw5fpF2Uz20Rv3RoSCH4G2sSPx2cVStKfmehyvdp79R/7tCrNPC5
3KBqKBPLWa4DfrZh9qstoxPYzcUBQxBCBditPbHzlGJkHvYh7/mVHuE1y5HrDc3nc+U+UVtNdWUX
FZu0yOk1cxipisUmk7u/GgxzVJFd4E9/GE6zwUFHjSKu4jgzPzqw8LMhq239nTbIWgNTDg0BWPVi
e7hLiL3B/XkJO/3pudNLl9guf4yCX99GJ4rhjxIzZ8jpIVrr0wbeWbI8AG8znqo4u1RTvKsip1pD
MiITYISHnEcTK3ii+WGqrDVlZGsaf9l3ZwQg4oaXNlfqjMvpyFsu4UzoDBYf8hQE3WVoHJ6mtIbq
lWN1GAOTGM8VN9DWya+xnfwSlUCwa38GPKWcYOqo9cYa2G0UiexI0c83WdXe2lH0kGT+Cw8kPJgu
Rs6Mz5LF99/h7MbT9zWnAYSTIoZHXgRLAZT5Y9cUo0mqHmAZS6jZY2YSQaB7kAtbuM+h/voCm4mn
SBKmxPi208CWRfbRPTIbTcoC72yV2hhrI6bCKOnnU4EGvQXP89Yg8oczF1ORS8awUrH+Sr5awHxX
ltFBMJbA9zRf6qcXguowaWbiz33PTlzghIMZ6m/tNv8ZE/saCszLY/RIN9Y+FHSdmCjMurcxKHNm
tnl2I2vamXE7swb3ssOUdw+GHWE377IzGdyMvXpDpZUXzuhLREr62NiqwnZ2TeW9VH0Osod+o7Ws
ywer5JAGqIA+Y/jHuizvu9/RQDkw6gLgqk5YuNs8VLKExofJbt+N3l76a9W1np0vj8UEi7fmF45r
dCHCaW6StBvcMteqAjaC8RuZwsMsKcTbZDkPXYNbMRmqh7bTzy5MB6rYd5R/XuqRTpBkTNe+xCHY
c0rgATWP3KfFjj6rcu0TZGjj4BUFgT3L/cAL5rPZn+VkftVKH1xe/MErsHcZTskKSn9GHU6r+Ial
HEAT8YGuQBlQbr42tQS3gjOvDx7dHBE1D7DgfqdI88ekdz59LfciZZ/lx+6wxoJbbaEqSB3fOwiQ
lxzniBXll7HO19L0qBkpCfy7RbmpqyKgX0fzXs26pRoC07YdP00jYcs49mjRnC8wbl+xdHmHsbpO
GrOftfxJbMzS1aQGtQ9aeCJi5NJmekg5hS8oCjfkutYyBziUtLzBhmueDs6ppisR+U10VPa4iQtb
XtDsMJMaBAZl9BRQyf4pme8cvNGrYSCN6/akImMrCrc2Z68YYJLQxgl1CAJ+RU+VCzDx2BCB9GP9
0LbLEzaKX8s6+WwDOjXB72KygxrdIrdIHj1LlGyIxAA0L8ZwYs8PkQuvQlnC2uKqxZkhMK/yzqV5
Tt9ZE5SJoAB622DhB7lzNQgKyabPidN6vNRqN7bmJ5nVbz3XSIr9ve2W31i7T5Gkf7ye+I0n+kIH
3CO3WUH9PJVms7lXNRENumTbI3zSe1pnNil9nlZLwJAq1rXdU1LreMZNCgWN5QgeISry1n3hb2vC
o7hfzG4tLJfxVsuWjw2nsHALHuj5xm7S8+w9G6zpVr0f/wQaENPslt3OcqP3Kuw3uZn+Bv/BTOgb
KWd79xhNKXNPAn+BmlGf9IElEb7K+t5PDLkK/SE8yDTZlUsJmk+tj6nt4xBQiBDWvFsdJkFjSK8X
pxkxNVnynORQWofowkMPQALRW4Kkk9x3BbdwZaffKouRZxFpsD53qHWtu4rxBB7cwrPI9+GXqIf3
Ign47qryWcCHWPEYYLZiEW70JcbI1PguAV9Pjffc4VimXJd3GVgkSAQ213noyLDsGg+2r6RmBAca
wJtnNQbGSg/ej1uY+CrjeDd69JIteBAHROAcq5J1Ne+SSmAfKi7dc5dUbFjK90YBS2XgccbqaSgS
7O72O+nUguDJ8HtmrUB9yYrOsYoMZPKNETEmgx+0DLp8QOqUaDzRkjeazTRVtV94CakTsAAhmLx/
SXISZs6tVVExxDS0Sg7ldIPjj1oEwVYgiCjY6Fn2NmZhrTDqh7auNqkJo2S0KEaowteOchueSwMH
xFxfM0PA+CiGfk/dkL88k1zMhz33g1l11ob0LeuyAiRW5LLAWDpaTDwPU/eBhxGr6tWUPU8GvysO
7kgBZ0gbniOh3w8+ZeWU0t7Q7bMbFY0aPq+BFB5WaO0NJoCwduVGQ7Ktu/CLSGR+M5EX4E8tNY70
+E0m6dPUyU1acyhMHXq8tlN+iark6R7V+CYbimC89Dls3DObRxQY0/ya5P2gixJOCgkxnCuvKbc0
zlvpYumuj7mrX6OI2LQy1MWjBdpJ0SFid3whGGphfV5HaX+rG56frc/1KU2x97psujASPLbAiLfs
aRkvk6TfRCGqf9hWm9yevhJJaoRNGPw8S22pgsHJES7wihwIVRF4lI4VDqfUdI1FRr4kGc6DCNQF
88oWdb4gTB6/tEY3nmaHHV+FLdcDGMPk7J5so2LDWPBlfjxizekZlehl3rm9+umCexlMnxPvdzo8
rqyAylXjsZmMsvLFtNlWewTxNnUH+oJBmIxZ2sGVqK5pRadOUC2+el8/xw0ZZMYsvQ7kRQhIIG0x
4rEST0XDwwHymlhhpjmOcDaHqLs1oq4FodscI61Ir3cxQhbpfYhT6NNMO/S+fPTmW6ompBHNInHK
E7VL6GoxEcvWhsNNz3b6l76O7weXxY6fLW+HnJl9ALKRz+LGgaM3543Jgc78S9Bh+TcsPfw2A2db
DXtH1o+zP72E7NKoE3iblv/MLCpsuAhEjhDzBpNSRBVmZIFuGvUupyxeBiBgUo/aLVOFG2f63QX8
OoPKyRGvxSqvgHYZUeRSuaJuxES2mm7W2whyFDxRE2s377ZNkakLrTg0T7r0eVaT66xNl1NQOBfc
585KQEeEIxp89b71WFP2vhn4hQLPYF43aG5MI2wiqgWd4i2e+dkBPk4dctYWfFnZP0MaY3L29S2U
aibmonN4i9KoF08g6tqT9MdutWCx1CTpDSUoGMTzKe0BLpB4x0ecRx/mBG0lgOOdl5SXCP4voCOG
oFASnxipn2IVOKFGse0wTnGLmpTEvBQrqs9u+hMBQPKdmk7coVmNORYAFV9b13tg930AanSET3YI
svB7tK/e1NwpXXwUA1kP1FnOXEAzysF7l/qnySurPUOazdjJCZ2CtKQMD4seop2jXim/XesucXa1
hTbielN0rNv0NwsJDpfyJWS5gy2a246VUpiECurody6j4VKG81j26kNJQ28cd2/Pmo9dDJuzyfKl
MuF59K3fU7ygqkHKrylR3ppB+aU8e9NZt34IQLyRrFv9Xr8BvoYVleZXwzToVfVA0swpE4oyrlU7
P7suBb6saBeFNk/M8FApczj6vbsvfRPrUt1tFIFpWqcoTzIAj3btfZ0WdL+k3XeeJwaF8/E15h0Q
uAJ3GXbHQPLLGMplLY59XTukfovB5FLDGVVj6cI+xVlHtIeQWAvacAiz0xheaw5yWGoqPkY+S3AV
fklfkBScoxYIzplih2iXXnEk5TsejgaJFUiNqX7D+HaWFhqosq0HQ8j3Evw7t5h9C5KaxQo4pzAn
BtklOFlTDzeLR/LfHcMX0bYCJyPjuDfW97nBhn/o8R9m8Y2Rw+UUcM42tBBuHHubeiZmeyHoneHK
ZFdZvBU3XNiRCKb0J5zjp7Tst4kiIUELjId1/YBHkpohq3gEbsa9dT52fD6NsLsYU3zL7Xg1R7ex
8RriWO1NNBAnuM074N4O+YqQot9hzHBL4gt2zPYa9xY9f8ltrGMK0oP6IpfQPEmjbdIh5Pk+jh46
hkAZselpPE6TAve4TzSXuo7Z9vKDV4cPoommPdg8kk3JtBubG7bz7q7o+Ugz8//uUJcKizmjtCJ8
yfSnpz7l4OLaFoyOA+4F/jXxTF+pVITDmgF0mG6e2NTQYJXxcxxC7HADi6wVEgXuTzw5kSpOk7zr
HPofZ53dq1y+pXRTUoOkKV/nh5mPznfcJOKEXxkxLH1yZwWEI0Z0tSJzVzncpaepsjdOke9M4pjb
0kR9dYHgNzP1Oqkw91LChsm5xAeTE9P3mZNhqehpyCTsogwzlh+VTE2ec8+g75LLIfebio6OHNc+
tg02wan4Gfuphuk63ZL7/IkzKkT7ejyrCQjPqIOfwvoKsfsEwvyo3PnLqlJi/a264hk8RDj5t56Z
FUjsfGI6+nKCKcJbL1mPYeb2SnTC2kvXRjI90+i4JJdOo23et7mxSRkQowqFeMgDEBghRkjVVPsm
dL8SAgeAal3U3iJnITfYoFyhbCiOGy967AZ5dRaGpm+me4uzIQlvohTnVO29xE6CV7OGGYYqvQ9D
lDzH5+6bO95DoZj086X9ttUPMhoP5cQNUU/htp0wb2ibYCCXtJ/cJns/c0dRIEXXGSrNNlLRg+m4
wZGOHOypwalV9OAliFsZO9MoG96Ssb44JTm/XlkvLk96sqBQz3LV/6iEiuDcfR7M7kkXAP8nNps7
tnhvLJ4o6Zrm/ujl+DaXrUKQBxVEA48uSnFFL1uSh4hFNL6tw5G3Ivd3XlJWvCUyUMtCWkEZCqlA
YQSmW7tGXgF5ZdHD1VuMWR3nbz7SCaonioxUEu8bo7d2fbaQ1UpF+2/N5KtRZKTVnmcqlPaNYCOY
2+WHHN1kO0quLE0wCB45rA2VSwMfe9mN41NHQGfjwQ3Nx64CktXyYUUM7o4JP1bkIgt3IBPxSCwd
+3L3WHs8/cf0RrXprY94cFKO/UARLpYCZMitwxIH3CqdqmMOiEhE9z21NUfTZnvGIh3fPA/yGX7h
kSDepY9Yq6Q1VLCc66bPTQxXtFjm8fDGUeHF7Yx3SjLjFZUDyT6z5scBE2c7duaD5sVvsZ/Tm+JF
b3Vo+tuULeT2KHJo7uzFj7h8DhGox7XXjCV3IqKHMxh81jaiuLFGDtMQeRSCm8iOLN+AWoEnYr9L
W2XDh0FROe+6ubq4sXv2U88/w2+d1/RRElaWEzP1mLAVGeXeaHgm5HW84DG5CXQm22Oq7Ag3Vxwy
juFxbEeV3kcWTZskVVfL5zTqs+7GiC+5l3rLb8ZfD0BOtTGlRyON79HZhhNWEe5OlLiGdXtMIQJg
IZcpa8XChnXz2rRcDkCV3+GEvyv9jNVLwIPFCoxLZ8XXagLM1jj6Js6zRwM8ucFTy+o1S7xo/sFo
au60w88jq2qS+jmt5VGQ+XsNhox62uFIrBLafFzvrZFyraFbHg9W/pAICvemYGD8Ld8wj9ZmesWJ
X2/6zoK+ZgCBLNWA3k3mL+VPVjUPCGo6blhVeHjBmy/O3nVIK8/Wztg0D5rqd+v/knReva1jZxT9
RQTYy6tIierVkiy/ENa1zd47f30WJ0CAZJKM51oiz/nK3mvn1w7Kp9hNnxxHGW5R8bE3SxBVZqxB
95QopoIgZc0jmtlKnkcP05xck0/cjqL6r1PFbNNW6h82mHGNf3s3SVGCFpKdZz0Lw2JjGPfY4Xad
l926IKLHM01s9ClG0cEbww0LrK2UBleJ6fiSDbhNEVUSpF3mwkjxjbtmDKyN4ovysvBRb8YCEJuK
5zzLhnVNfAASFkpNQei+2wCHjOi/ypERTiFygquA0mtdbXHzGW6r5ye9sPxdGkK/KzBzE0IKOV1V
UtvX9XOVe3v0WSoVjNXbiSHtBvlCKtFgD4rkO1yZc7oR9uWwCbfwxQoZy5we4VNoRHlVTtavEkaT
3bZC5EYyeSkec1sBBsaqajA15+EajNPImaLNRQi0sj60aCXQWGvmeOyVlqINWHCG25/mG8ThoJ6L
lkNascatEjbtiq5xKecMPi0JjJXZUIeKKbxdeGNJVQaoQSCHyBKhfhnIWo20O68tzwBpYmM0nFrh
pNeafINzNXXFaM7oVqPamVT6w0bFgi4abPyldgDu5JsrTywV2qYkWfnYRuQT8Gb203xLuZHRFAyG
ihgtO/D8s7zJ2l9RqliaR6G6ojZgvR0YC7BdoCdknx6gkTyWU3KhOHwahxgMvBZauFktcrPkFCiX
n3S2xcS5BfoH+YLvG/8LEp+2fow6Q7I2FM9irhN1HcFOQG0seXP1aNGDF7Mut0ycQS9+m0n5N/B8
kyvLisT7TmX1XtTGdYyWntSjfk251Bk8Y5aY9O0kaZ9lQ4B1wQjNoJk0pfET/8WDjDDNBkKhO0qO
rn2cilsQVJJjMuKxE7ziwb+8uiGc0JqTKb4nEy7OKY5PKubSsmAOY74s+YblEpnd2Zc/9HhLMHvc
7fv0GDMpNXYtDiH9ig0kXk/dtp9tHdeEjjXHB35TpCtGTYPVADDMXnb5e3kLuplxol1N8zamI063
Z5DfJT7mgk1Fwq2Di6gIgWCEWOiLzCkGdl8lk1LoFtdcP0ztUskvmQHgauDiFF9mgCIOaVz8EHv9
4Hm1zVRpqXj3ydv0wSw5YtLgHbPwWjME7W9jdkzKL7g+gAj+ZaoEvetT6T8y9WaO+1a9e9Ofpz40
4zOsPvI4WFvTl96zzNOvggGtfNd2djysJmuvzwhEdGdh4wbmfvC3pbebMJ+mO6v6rNSriIdTLxsq
cgty4HKElkyOsNjQiz2RYK4s5beI75GJtzzeN8x7irOo7+QSi8TDkH4zhkfAA5d6ehzrv7a55+Jl
Uq9+8RepD9DYHCDYLKVjk30F/rvxsBtRQAhjaRMHuuhZP406/84j7b+09C16H7L89hgBeepdlq6K
B4WVYWVUOvzSHSTXmK2WFMs0vHbIIRWm0zo2ecw0k5gexvASHyxbAgsbDg2ugD+y7EcugC8Ji0UT
3tNi/k14yyjHB1JQhXuOIj3fyKYFGRDoKHGH66hz1eZaNvvROhOchpkQkzAZcqW6z/yVCW9xG/cr
PsxOeTb9ATrnIiYxGBqrCTojXA/hWkEYr4LiAqS3NYzTRDgIEyIGAZ2NqcmaqnVYlmsock6BHhHi
t933Xy2dqITLpobrNsEw82YiqvClcbqLDP8tUqGhX9gq42t6P7Q0Oir8YCUDH5AYIE2Y12tmTjM9
VY7WeP/hFTAF0b9RS1CR8kiXr6GzFqGcLyRKqcAAuAdjeB62W0DzBjbOLL9npbqNTSXhJTDHBk6Z
zwzZjaZzoBIhjmqJ5dlqkj4b+ZOYTP0kxqckPifVF/xTdzD2Zb5phmUJo4YKDfRH1J6iaNeFx3Lc
9NIHuJpU4yUN7QiLZoesEntjvg+GizZ88D3DaRrrG7mWhMHKn2IFOIipREAkpyxffZB3WPorj/9h
68Wn7OJrDChUzrX0zSsiRUBWb1LxZUa3QfxLkz9J/olZ5xnRVzUyZWPYkCh/IptJQpFH5TL230OJ
MQN2IpCgWeaELZXtQXjn4pSsbTm+TSwKAducGDt1grxC17/G/oxqGRViWgSkQN3l8W+glp4TiFX6
FfnK/bboxX+EiCGZowXE0Q58xQ6VAEqBRf8DoC9iGijdDSc1P0L5uy9hxMZn9sRka11EXMvGFnsg
WsOHgpoyIzuwgWwf9r/oSZbh8GNC8YsGEMxFaHujtvLV1fyUF3xJ83tZc+Y0/HVpkUYhsS/19iIu
ablB6Nn9eMnBqO5G+aeBLASaWUPqeBTjqZA+ouzoD9C0vys+i4AJ9WA9ix4vyJyFjXyLFHg8RH6O
rje78LgzrLNb6S286qrC9ahRZZF5djfYORnRPAIVyV411jL9emYFzpRxHiH66+lr9Y7cxY6n+Ltv
vtnBL5ltLSgJ1OtooKlm2g17h13PAArkn5myKqhcUUDCWREaUiq7GilFMD1NfIx4XrHg2QgFFxRb
CwOVnZJ+h81fwk4kIT1YLt8YvBqmwBBl/jt7THDaInGv42C5AfI7mPxNtIzpXjyC3BX+rBmH+xj1
7DYpc0FRS4GJgZbP10MwHf6W6EFYL+fKsjt2jOhTdGR5AYqdSOCJqxmE1lqrlWXO24SqdCHomDYH
mtuMFC62Kd6EcZhlUNtChKVrDMaUgo8cooRqiY+vrO2cWkjP1mOASGFsnMEbVjx2qESEZQtCPY7S
DSAeuyGMDGk9n12p1balwV0W76M8bs0e9jKlU86+XwWh0uE8a/Vi1SjPmFzJAEQ+sI4VyyIQKZWt
c6t6ebUkFJx2hYluiuXASJ04f6EruatdtiQlyCY1GXHrMuIHVvQ8AikFjPyLS9rg50rxyOOoxoGj
sNomoRQyYKa8fI2X2BhxkY6LnCFEEj80olEnUAZfsYkCGwXyf9HVGtKXW0/dpXvAr/nDyTVP77Af
ZwQlO8C0/YHqa8B1j0699qXwHufdz8gGgU4NLn20nKiYRhX+4vQaVag5Ez60jQDYkmkevJkfP8ZC
CurHmmaF3wv/ByHt/MJctEDHFwVi4gGIQF+/cR/q2MhEBq0pCnbLR+YkIRlFvjrXCAksOyup+f/o
TlhYdgPbowB91ZMtozCh6WY1PgYx3TjWfCKDdZ3/OaBqIU4ovCnzx9vAg7cIiGpaA70Po1kK4/w/
sBCQRfkwu42rW0z1GlFKWT9V+zKR/Zsk1+asxuWOsHETfVDMo4X81OKR0lgHdspPUaiLEXye+BbV
7zrdY7igcPN5JLy/FHkTKPalxxi55XZgPEcZGjsKD3hIF5NMpdtkss0umn08Pj6cASCOOa/UVe61
F2hEth9OF4GrghUJQ51kThtaqp4yl7N7BFW33h+OMSmDZvqJZ5m7ukCIHTAkfmjhVqzhK3On1sgi
kg6/KUJcAApO5qsO7mpwlYWbo/hvde3cElzJHN+8R3nMHTS/czI5iprbFAzAZNRvmg7EnxdYarc5
AgjRx26LtzeGVqXm6MS68CAY2T5vg2NViFsx9dZex3ZV+qzl9wRGqWHqJquFaw3hjihsMkZyAhZ4
isYB5yEKKcY1uj/guyi3OAcQ8F/9HnW+iCNeWulh4Q4pETO4pzs1dkcmtH5CoSOrBzO1LiYK4qzq
f/p23Akwr3pu7BY0/oSeTmxMbDw3OvWjGfYnE41XbsKHZT9JVrBrdPE17oqDHAj73A/PpYcov2M5
3Ikbtfau5LW5gFqOeB+OS7mQDj1zuhSjQ1OPRE9gjGH9p02kXniIrGC0qpgc1GzcS5G5GoZ5pAbl
iGtGT9EZhMRQe/21EROq9qwBmy4ByG8/S9lgW5oe8P2SLenvDDBIitq4ZsC811SepSS+4MMdq1q9
oYs8gvZz8+QLePVbm9aWUR/LYlNbePkDYSdF+U4OGLxTmCZiimg/nR6yap1JsfgjNHz25BcHVZDO
AmvRRKrXybapyq9KiP5KzTxmPdEOuqMX1bXUjV9ynHapj1smig7koW+gn2Es0svvxGKKzPGRMAZE
paYjWZzP9t58lSkpPtK3xMg3RV4pKXzPmxIHVV6+RfbocaeSJ3ccsI3n3W8V7bx650FXsVYpGiuL
gSX5JwmqCaLSNnXghtMtbNmOuElzjeSPnFKi3lcxgQP/wjlWLi8WGTHe2mfF65LCRwx8RgfabsoT
YtBcsNzqImVd8OWrxzp8ZBN3GEvhBAJTz0AN1g5q9Zg96p2z1q5wOpkHabuQXEl+MZ9xUgVcJOFy
2W+xQNDGwj31elsGxnqnWhnOYrfNxFOkXNit2nrgpukJaB/yKHseSwR/xXApem4pR4mh4t6j+ou3
mlSbA04cB+uCfIi4tCVMnpNytMKzvmQyBdrlyKsEELXCv8CiHEEpms9lBnMsx8jfUSqY6JYUtBiK
f6/ltWp8JHOOLRbbVrnL1VZiQBpvpMztWxdpHP8KFUD8M5L0q4CHI65oR/I/JX6S4tYIeGTXyA6m
aBOUD+7KRQbYQj+Z5aFaQAqobBJMifXZ9gu4itqB08W0XM40EjhWFco66V/C6AQxbOeWCdlLUC+W
0TJ3hh6uBko1J3Sm+M3l5QjBsWGA5+HnKA4K0k6puxXWVmdjLaP5CEcg/YYd2YxrjCUhFsKPzMyb
jKy64C54K90ltTKA5V8xx0V4mUcGLU8FMv5huPfTTvc2lnQKlqgU9fPsq9c/qgGy2WuQQZQ8yok+
8CMVXqH+oD+qSGoT16N1LyjnM+lQgS5ZmLQzazb7eESu/MlXgXZO4wNp55iWh1ULeGln5sdGvRYF
AFvcKPV4gjfsiIZDIzIOp7JwO3HXdw/+tljZjNopM8+m6Gj1Cmw3+FDRQQzKi0Cdnm6jpWZDEkhc
HpxsEwb7gS1lkTBa/ZdOv4J2K6E52MSfnpJfiMC1dA3CP4r13gJ9dolJJtOuuHmwx6o//bjKrTt1
ONarly4ddd0Vhg8OY9G8GI7Ac/9TOPCZjWO0gZmTnYzyACeYc9MOkxs/k3Av189/gZIupPylMxgf
Vo3Dojg02QIzaebKbot/vfo5Nr+V4BqAu9SjNmyFaDeVq8z28Ufc2xTq3070Lpl9B7hmK22/bOqv
Asw2LM1w27T/Ogo1o7mGmCoAYJG9covUg1yuY+ubz39JTlXlXyAyzV+FG696hMvRRzC6CZRszgxz
mUCBWBEbZs+B9V4ccx09u5XmmHDNKVhhdVIH8zkYjjz/dnBzKv0361zkNj7FYgtZuC1tfOc1Xa48
IMdEkiTQQ7q6CLi83GsWC+U1e5yFUTxIE0upE/UY1R53rVv8zSkHJYujgPlI2D292k2ZSqBcXhiX
GGQJ4BYpWWuz/yJwdYCvCf9xIOWlYPo3VQ+vPgzBE7jM/KRlQ780Q7xHDOz1OfzE5r+lKCnKL7na
hcqG2dhCW/ygKqcx+czU8zR/Y4dePc1Onmy8WBAy/DMxggtDWBIR8u1XB1oi+iZYyHATyk1RH4Pm
CBpB6wk+3I3WtSmGOXkMsx8b4XxNzPUo/BloMSqBaXv40wu/RCC7ifEaqTBb5dzk/+Zf8HUW5UdV
orNFYjnU1yI7l+XGYNvuSpprWiwtd1X1UZfnirLpEzV2Z3G8bGrhETgcuI7cHegX+Y2PHadu3F5q
R3Um6ZV7B7n6RHKD3m8xowOpXDiKCMhct63bm3do1thJHn59iJge8HnZZNTR6YMH3jBnWyW0xaW3
CYQjn0Iwfv+3n2anJ2No+TblvcI2PkpuvvLnjavuCokSRWjymTNrZWbV7EJrJQJG9ZbhymgopMMz
yTLhvJShp6ZKBubHXmkEzvwhdZeZ26Fz77UI2Ci4KfZyHUT/cgJpi+Y6UnfMpxV6QRSlub5p2rec
2mW7tfxLO+3GxbdYLpE20JxszXqXsngb088OVuKSoxW5+apmQeWQAB3TWcb1X70sCIEgzRzFBgk/
S1SyRMQcJ2S7417Qjrq2AWzakopDF9mrP/RKYnD1OA2a9mr6biGig2V5uDOSneTtc+2hxAy41kPm
AgXTMN5JWxHNR7fsV1O+i3IXzb/UnbClMgd6xtDNhmCbDQeLDz4nRrPewdgCKvvPn/5lGHuIlJ6V
4zQotu/I9OJPTmectt66tZxZjsovMDiqS3lna3scpAiaV1Btl5OpLrOaGxxrHXYCe/40CdoYzn64
7IuTwna3G+4jvEbL/daZiVO1udamcPXRGTnPdffnzndX+BsMSVZxtXKsrUujv8uc5n6PpNrtinNd
OYa09X33eOa39m0u9IbIt1WGCrNg972F/JNx0XmaG1YudDEnR7EsrDt/Xcd2OD1KbWNVpGU5HL/U
OYvgwoCvpO0lYeaLBQ3bYvy3jpR99KDlq13DKkjbwqaHSqfIdvcPIdUCC8SKWKNh8TYdlaXriTK6
hhihGaehXXcKY/SNYD1ia5Uk54grxwdYvar3mNgW4gpVB0hk32FYR28FPJ2x0Vky9hYHMQosPgnI
tHHCsPY0GExBcvJztWeTnNvuqFDwGE9doULC2des1PLVwIavmbW7CE7+Pw2pqRLN7gHKiDkgDDbY
XM3cyhJfRApdiCfNXHIsJh8GFdXaXym4OWq653UBkp9lKSKqFbROLl9Og3inN7cEx7fDjjFGzn1M
hotR3BukXQiqaCXeHh85UQy5/C1hbDeZwrXkvYYf5njlgO9HR+QlVzaV+UDBOHBiZPsmPPNmoq5P
lZ6e/SFftWDnESZLyOqS1yMla4FSozVewrTLgUNtJrJ/omPBH22MOJ13oIyhXts8knFyCHl9IVDM
gk87JvAp1E7T8GEEWyHZBMmzeVDHLCtrySO9yMx9FmwENsPiSm1uLKaZApKtMFLPML0QEdTpOHiZ
nxMYuY45nTAppEeBF0bjBWERr1D6CuIukG8p9Y6crXtljY+EoteSXR7GOF2hN+nynTkce2s72TFD
AID7TMjtkE/W6HhBzdLxhx+DJA1j78Py82F14Epmp0LkMH+pzzo9TEIlpRJCZGACi5KoRW7R/IkE
3dL3dekSlcI/W+GHeGu9cMUBS6/oyOx3RG+Xgr1ELuEYEUTzZqc0J3iJ2GPprGmxyKbD0vqreP8G
+dnINN6huUULyDrqmg6nZqWhxq7wXaGsktMd8pGK3yF5pYQ76Pm2ZMm1DPAX/3CV65pb96sMlFu4
JEhUzyI76L7N/ilSrirzoIzNiapeeWXs3nfNajOFbFfitSEehr+B0zz4roebMB2M6Dk6raOlt7mI
m778+mIGrGBWIM4XxA2XWzk9yNK4CPqTnn1yXGrqdn7hde8ltow/9K/5hWob/Aeg0DFd1ya2Yxb5
RCioHsOuDizrHmCgOF5V7auL5xqyFMFnnTN5q/kH3TxhnlLGdZLtJpv9snegTYBlzjK/QcLw9O2O
aw8uv8vE0+Q2y6YTPHS2OQfEhpTpwN+dsXKpBp2EMTfHiLKJlGdOy6ixxGlDyNBUN4zfaRIiUI+Y
+/vxYBa3gS976A7msDfbsxLtWsg5rJzQn6SrhjergVLblCyxULbxu1k00N7f2F1gU9LCruVyo10q
4RyLxyJZzx+g6q0wWsAbo0p6Wd1F2/A2ytnWIEMvaZNN3f7Oo1MBi/b0rwUakAwvFky23h5pe1T5
XghX5Ap4lHgqncSmgsaONF8OinId1KuuEQb2qcofMnVal72a6rPsvyJhM7UcmA0hwKe6P3LgUuMq
tCiyE7CZh702nj3/Glg32NzNaJPQRkd07ujipT3NYO1tB9SJRvAUWZg6THAZtGenaWuabocDtd4w
g7ZzBTdF6nBpzAfQGJ7IR5grZBmWd771E9T+fALtX0S9t2aXKrPL1qgqHpK/aZKdqC8n4VjYxaIV
PsipXHK86NSkrfBJw0uvPNpsWdFTENdoHRN8feUFkrfKDiBhTzBKjPgQPsvWTc2Pcj4uon7nFe9C
PccTFfUTiXPWL6VkqWWM9Tah+a5EHt3HEG3Lf/oCaEO1EQ0avF2tUSrhShCVX0aJvThQ7rXEB4OR
zH9T7Tf3jxbJ0IVNs4YTiKvc8n+N4EdX1wO+s26bFAzyL2F1KeP9fd6SHvxmXSkXDUdNnJzIl2Df
uw+7oxX8oAQQ3yo3xCTBfmcjwzCDS0Kt6SSc1nxNRG4O+Z5VYp0gszjptTtQkk7JU/V3svCua64u
jsz8SvlQWgVzFAQO+V6ubor4yRWV6ZSjw5qglmT2TvN0Cdf5lkEzUKekMLomy4N7p+LCQRMuMsoW
hqMg7vvyPXvvIiaDA0udQr2qg7JRk9/SOsf9vyq96iZlAj5kQmFdhssc5d9wByOiU+yexsfpbDa9
GJGS7wmSk8IfMt56tZMsQhs/E4eGPMdJHDB4LfMZBHCDByXPMPCzRwknM50FP2aLTFHxdrGRuBcG
loWVHqF52zGtatpDWjx1C506el5dRBRgM0eDXBfLr8lBTKLErE0v4RJtp/XhJe+4vLfNl9msANNH
/k5R/vrsD61Sx3KROlZTfuaGLU22kJWdzHOT+tCnW9U7VuMtrt9a+Vm3j16684UQ3jHFblDtJWUb
gkUx4F/Q3LM7UEX86hulfGQtpqXxHjYXWiA/Z2zSi/DiHmmxmYp9b2w9+VtZhJh6UI3uK4ciTfnX
LnmOozu4CG4LzgyFsDGocrD6WRrbPXDXvv6Vuz1eTxb+f326ozFudapToG2QWog4+gkrc6m0ZL/3
P3RX9tTwiSx+BP0BcNCJ5MfAFMRf665lbQi0VlGd5P4No6nt057YgSPyNwyWA18hUE8dbyz3CWux
+HtgEjv/Mfg6pGCZTEzrILXlL5+YdemiSfty5MyizMeOu+iYGUvE3uCQ8WbRTXIOlJUENFx56ya4
LKdCmPWOdd6H54S7vYkJxc2vMRqeuVlTZE5WqHV5o7rp4k/qwWZCx+YVO7bdw+TpyGGXeP3D9FB7
ZHeBtUWypylABse1fBn1E20+RbIzEqQ1P0kl28Ay/EjVgwVu62AwXKQMRnBBOjrnRRYx1iphM9q5
t4uHH97LbPgQGNDRX2vGeVQc4Y8IrfiVhi4g3FrbJHVKnJQDzwUgf2M6018K/CBfVMqBN0GStxWc
ZO/EGcCpMGLQkOhY6b4KjWe2/Cf3O8O8tcEV5GSvryvSL7kSDfWzYtRKKsfcygkEi2Xap8kmq89P
3rDjh3X+ytfXI71cSQnq/7XMpSFaLHULWZlxYGBTkoq6G2n6i2PLSFLaFP4FwTMyWQAf6auoz3Ck
uUYN2y8P1kUwIN+6wshsn5XXsqr2//1wDF/Dw08/IvjU6b+yP85FsuaHaKp7dJnEg+R3rXdjVsBB
drW4YLQotOcqny15S7FuuP24JjZ1WXHILJh6GGTX8pYGHucsH5OwVVMCjY+ATJJu3VRfxJAC7Vbl
Zdm5tXX/nuy0PHGiBEsStc0LXaQDs7aPPyeWchlnpZG8+7Wundhi5voSXbISb+IPPVnNnzkLi9C8
YmaxAxHGMWbNcZ35N737bfizcm/YMmo2hgCBziVa4H1/wjaHB8pH09+BxbesZSCYfAEPNxskM5+y
+KZk79RF3q65Q4t4w7oUz/ZmfpoFMpS33UP44jTXknUjnZSaIlNxUU9zJLtNjg5wP481DRnx4sqs
N1NyC6QXtYI0ruVwN5Lh0J7RLbG6vXc2rWL1bokMUhiUsCuZFxioFwdh2SiX+R8ssj+IphffjJDf
DGvPvpgAvkG5DOIJjTmfCCOX+ZQluJuvDuK1gaCnab64Bgdjl1obfyIROrK/QXlg30BnQKnqEDaM
e2q0Qy6WVLyq6ikq7gyUcwNl6XDGbBgKp3FkHueO6b5wkVN5Tm5e5hFSSagYTaRyKKxDLr2k7OUd
ciYH1SUJjJWEMrKeviL2sVL1YcZPwToZDZExh6rbiTg5qJB7ND5kqqSaP78qJCBHxc+oAu/JHwqj
kqR+l1g5Laa1VrXXF0Q/cWN9cUuhVHzytev+bu7xkiOIotVYPufOmYiSgdoAuqmNlgwzobxBV8ax
uq249NLhq47WKaME4IpR9u0BOyow5rT0wca2XYy8cetuuHBd88Pmm7Na6cvOuNPs4P9VF21H55P7
C188zcej1qyD/FKY0zL2V4Z1J3wEvU8jObG81rFZdyTBrQokkvHvGEPoavfz1EULIAexDPAOafgi
koKlmUitI3xX/Ndx+TLTL8TJrCN3eXlKg7eOwmqIDhkDGsP/qFG4q8Y/8Mi5cNJZ7QXsUahUxPog
ytfQ+R5YWeKvs+vyWUM/sQ3SYU9dvJrvBH3apMyGppZMKQ505dfTPkPvqbd3S9+U8rpJ3o1PdbQd
ivfUfgkC4l8u8uC/WfZAsSZ+ad4twHA+Twdi6Tm38op688tt5d8YNdtZtKM/JIoEmeo3ErCFCTfJ
YF9eAPIsuW1TsiSH4cZcPk93ANMgtHt+DlGH9TzPDdxF71hK2QYfqp1yUicVnBSc1R2VLpm3UKJm
ycXfvFNoB8pB6y6OT10EYRbtK8Q2HHPluw8AuhT3jdWem2IrB6htkg+B1xXRLik3y1Zwmwp15m9s
zhtdQj4z3huoEuDa7cjn8eTHC/6h15grreRkpZdOiNH50aHBL1eYo2g55udtVL/k4pbWxzz7sbzc
bunc0vgmii8NP5+nXXjQBkQ/ss8fOLs28Tm+RdPFGLjCmXOuhzHHveMEc8+DhAGNm880n398IbMN
YUyCbJ1zb/iHmpm1KuNNhItF5KrSvZ0HRSKa6e6Jsouy4GQE11DESbjBA7FMskvgvBMPg4jAYhYL
AEc8UZji0UDxBDQKWLePm9ci249UOXUZE3YJ7SY4Mxiiy9WtXUK/XemU4z2GQsAc40FSOGv4vYad
n7/mNzEXj3BA+fiCRc3INB6fFcde7R9VbzO33HOTwDXBg8idzyAHEBtKSMxGJMy8rHIzCavIs+z5
F5CZiuqsm/tZFD7eI2vdjTekyoRQnKaRQwOJ74a+IE1dIl8kY1mYJGFTEqBNKNqTzlWVy28l/sfY
3pB3ZXZItXWA0VGUO2e+Gzp5Ygi3GaXrwLzBXM4svmcmwWDdi1+g6my5viLdXVoUtQWOnJQXnQrN
0Nf6uCn0O9mGi46PP04vSvNQCEac812Opvw3fxKG8qH098z/rL5DHeRbzxUtkCh75KQCoc7eR37G
RI1Lq8ffEGLzuoxevhDgqUsGjYf/4yvAUgELJJ9Ttudzi9gctTIbgEWPwHJv9J+lugI6TmUBMk8g
eLE/mtUR3yMqPmOB743tPlrF+Fhh8m1Wg7Adt6OAmqEAz4QZPcYopIYXvl4JDV9N+8AufkJ8mYmf
EGC96saSwdFRLgMIg1pwMA/wtet23xg/afg5fJTlGSO+Oa61BQZF/u4ZDn0hGOAOG3z+KR01FH0K
lZIlU5GJ2LK+0uY2jB8eJVw0oDmgeM3ond1y3XOwz9874sJ5tpcbImrPt2FgzWwuhvYQzZ0a/uX2
O+tpfEfGCwMu5UMpbrTZr3cIaOQrM7MhsYN0mQvzk6e75q4bc56fRzV9C8qr1f9Q5XsdPPy3UuAK
WTD9057ydNW7x7zP8Yj2rP8Unc0bkpRlfgvJTRicpiSnmvnhZ8kNWqmIBMxDYyGt56hS52XevTUr
h7vZSyk1Vy0FvLfzoguKu3nnY8QrzduSjOGidxNBqqgfQ3ovwz+F1TDaf4snZIZiTWxB4orXnOa7
CmQQHdoViZldSfsW27Z0AV9XhMtkBS46+ciBVhjKtIT1b4tTRWn1lRWv+XDVm28wX4v+IhOcCvsZ
Ux8pRLVM3YjOObuaGpNokWQVdLMtxRIS6FjgWCAtwPB+mhV3RPxnYGGdGssxfbpkfW0Op0D+KY2F
3LL2OVgdi4PvKaCa4ugaiS4nTGjhey8JfoJWALkCxUW411IZcXrffe9CyTCZ7DFwTGHHbTYSm+m8
WwjFXxV8WD2sYO7UDYNl5om3YUXGDNl8s+OlwySa8nK0kFrIBmx2MWq62DxwJor42ucoLNP4JyPv
yXWOruJYGzWDN3eINwIrScVpEHhiuWbzSe4xPkZDebZsIsJZr8LUHdEF/2IpRpyxIzM2FRXEJtMV
PobHNqvTZpBdMgJNBBi0laSLStupel9C+a4mrsl97xC/1+6BgDnc3+GKC0X7r5dh/qUBj8miY9yd
Z4G21zS2WGxK/dFJE3PbwFaHZ+I9x44e/s8SPoXkMwMuTga5th5E8HMuJfMa42uNeGncaC6AdOTn
iDGwb/AKPL85dLVfVIDszBP4iQy2ZhvViPur46pAkqRWT1VsHNR72vg594U4E63qNPedZfWu/+bw
YI2R1oRWqMpPCjhTQD0sJPKrVO6S6lfzjsyicqhA2Umdr+75rjV7LrfaKY0r6zepvILXZtmyChk/
MKgyzISZ5D+yC2zJ71YSAbtEpmDUw86HaKlRkPx1/zzx27R2gSJhcntnOkzkDT1MyFmLA9iZ5T9M
/WDKy9Z9QJEWcBvMRAN5C+SERGxHfqbhSlVORXvwfH4i0lQvf4Z46DOCkubNuCZyiwVUgFDVohzr
7LhX9a0i78yKkbqLKE5FL4vTnUmikt708K70tHb6PzZUYCN+7+hRjU+r+w61n75E9qf9tNRY0GDs
0eP+YnOv2QI9skswCpZ/wVUT1q1LJpQUV2CDOiTsmrg4PJq2dApmbAY7Ha8j97G8YWdqjP0IwJyC
H6se+rN2OurBle/UnFjJURpF5ALWzSEZlUX5yjixhsjno+tW5firo4hJmLKW7bmi6wd37kgmi9jk
u0pPXnpmmNlR5AXQKBqkUP2Afg3CYDWd511Y9NEIf0r5PfmbiAsRBiPHPROamHJjTJYRU9ZI4paO
A0j6SGpLXlVtsH2JIemuFo/5B3VQjKhEvNUdi5UCuvj/WDqv3caRLAw/EQHmcCtRonK0Zcs3hCNz
znz6/apnLxZYDGa6bYmsOuePTyWEQWZ/yEnwEBdVTNmq/TQLtysxDuQ08fbTKuakTismkLRD/bQi
uSYMNuDqZHGFyoZ5SnwbpUaEOd1OZcD6we4ktLC0G9cQznF74A/yIt/LbXdIP1IOkoWPN00jxms5
GZvmZWSl1dcA3I6xbxm+o4uouZ6No8PAV+EVNwfSdhcMZ0ur2gOumPwsuGKW6E8Z7HSRZcKG4U8n
pbiI5z0lpyOrXiq+/GIg54aXoPR5ljy+/OAu7mWhN4G7Uqet+PI7/60hBS0q2GTDAYSCEASQHWev
yqzsIV+jBajDtMNVbTpPeT5o5a2SXgriZrqdnz85FDTNU6MHaZ8kFzN6FK7sAGESWl9gp21LRlzK
p7PuSTYCyx4CUMBM4XrBQauVF+x4rpHuxdQVdjTb8DNb3NCIM6isYTybgYVrYU3iFy8Iuhkg6dFd
4vYzaOPWA5MWcwd4XNqU+uzlSePpTQYhK0g9BK1wQDlZPhrGeopTWnVRcxWILcvsnGV+wJgEMFZK
5t4HQ3WYmShGkl0OeOBvWBA4M2hISUEZfVPXlqcG+9J4kWN0D59V7fkMOy0IKH4seq1QEiYUeYSk
w4nHBkRRsrYfNm4gtfgxlWs1H4ls0g1mij51hSg1VfmOUEFXdrdMPWC7PvaQhukE11SQxlv+ChzR
dUbLzG4G03Vkbj/zm9UBtZJoqOvte5v8BVwLUAcGLQeXVgdzRaOKlym0Pios+hqGFGf6ErKooVtx
OrM/rwtp5zPy8kyWFDZlm2i6j859QpYY9lBp7AOXhCMAuyrCvL956XAi7CflUdfkUdffxVOrXo0S
aQhImjky5CMPNOZ0S0WemwOLyTaZEAlveZy746UOYYf8fQ9m1oMQ55aFMKUDK7uk/ocB7DgY4Peg
ptYupbGv21Hw6mAszn+pw8E+tVH8uzhMxQ/qfspNDaFDqbkyw9I5QIYoo1BXZXDcnKW82XpBqtGn
CiIvFecvTND05S3VZU56k9ssaWCekoeunKlcIo2BOcb+a8lGkMILFw5VsZtA+1DoFXTqj8ZfayLq
6t6g8KCBmlToeyT8BND9NhoJkC2K25jLAcDqqF60S3Vdph5D+moyjiHMfq2+8RJvKufUme814oyJ
1Nk4QD3OKzLZ/JDxxBsXrdAaoEj4k0xm+K8w/4SAaPQN04PkQylxuKTythn3DT+EsqSIJ/qsBGRn
7bWApateDqwSA/MC8JNuXqvhmzdZTl1s1apEv42g1l4762r4uScTzUKu7LLWGUZnWscIX8ZNSIgP
xi64OiuDdzg2FnEuqFXQ6BIU4Iarvl+h0apdgM7WG5y3mgYqqaEikduu2VgGn2TywRAZzZs5vBTG
Mcggo3g6NCYaAkxdq2y+AwTZtBwukrgkovCHHvR1lG/9T0NoKfct2DIfZ4zMD9mLbNFoHDwl9MVW
wG/ouxvsCctOyralKMvBj6IVMNukpqcwBMOKNSgrFoCUSBPfOQPJWn8QxaICmF/IpptdKppIROIl
h9Kf3VxgbvtkYr9nRVZIsY6ZDkdGQ6k72t2j5VclLZXTKFUUVmhnZUzSSgEAbCpp6fAWx+Uhn9Ga
fKvhCj25VJ9iHCESN2c63gzMDmVRL75/6+YCMcuf9UxxgPTFY3KOCc605B4ivLJRb5jdTpzWarzm
OlpQBi9hKsGh7vxpRA0RdcmwHkz52vF/CvlVoENKPTFZ1WunUOmp4ybgp5PDpcKlEGNRKg5WDwh4
HXIZWnM9qSDRhEP+5tYz61fNOvC0/CKOgpCmLXtTL5HaOOt+2qmEWIRXNXLl8CQgNjwWQh+DMnKj
0Ozt2qso88AdQ/7R5PbTvrLeGyBgKtCcIN2JEg87fzg5igS+fCRN/i1EiSxcH/lRta9msS3Sm1rn
y065JZYFcY3+BNH8oJV7Aj2XLELhWfdIKCYcqT3wK7GprDr1mHEENsyTavqnpZ8+sRo/FVea+B4Y
wpeY2abyXVH4MDOCV1yFEb04i3OjLe5OdRAfbJl41pPnTVwBaXfN5Gurnsp6cC173oZlsbVmmapR
h+iQmnevWA/cXYu/ObFWfk4IAGUfrYsiUIhO9Z9pNa5jNKA4SOffGhWZZWyb4D3QXmoEz0nbIUd+
ytoHorN/Hx24EopXRyazdNqyt2nFZ4U5hQQLCWQ6Ikk5BlsarbepvUaYjGinsMxl7vHqla9d/ysh
EJo0xqV2XZSPYdWtEsA3vCRkZ0GXnstSXozmTQfXKJ3zIPpS3+LgL+8499GRcEZn4yPnZU/Jwhxr
TKIzUnfqTvJVZb8WzU6Jr2H/p+GKL4KWTAmSe5TWbemJwy+yRMukRR4ILeVtJumLZHbDQ2rtgSD1
dTrj6chhywov7w49edXsEdyPkk2KngtdAyTerAj/oMP4r2rWprwh0cxmmeuWYfxa5T9m+BKk7xNO
hRn8qB9eYkq6w+nK+OD8KvKHPJ1qdArlK/lAqAU3NuGuf3rgRe+dff3B0qPdA+tKUg9mj1Mz3Yrk
SjClTjtdBxsaoS/vG5nuFjCFxY/BdEdX85Q/uAAUaQfcx2GxhozDlru33YqgMV5i1s2EnlOq9+QP
xz778T1tzhrEO7ZlzC5sZzJCrLvv44xXPeoh1XpL6esKlTxC1UTfWvzqHTZYZ3w3VBwJUGDi8Zps
Y6eTbWbS09lj8vi38bbMpLmQQhpoJqismWTE1ORZncHgBv+lhoUun7p0FJiVQ3Mr8ou4uOBiW5Tz
mWYKpJhCLiSp6yAkE4bU0Ks4wSz/Qxa9VHgmhd0DkQZrhsVwZeJJrzkC0/inHq9iIB4zAMS6B3pI
cAE/4WKd33L5Optk46xKJqYZJcPJQfpg7gP4tUr/qeaLlT9yzI+VTOI5L33PCZgz9WDxBiBlJl/a
hKiSonVUcTPZ6C74WgiTRibDdqJmQEl7lJO1urNwR8EsdD9284T0dzC+L5jygP+bsl9+2pw5R4Kq
Fm11mL7AbC2d4bd+q7Em6NpiQq5mhvCDVeZOkGliiTSbv5DfeG7ggCiEC+YtGVRY4NDGcLl24wVb
aHrTOhwdqDvRBpJ2y8BJHoMFIWw8a+hbcQj2FeYyxNhU4xBJFW8d9TG781qtLvQzkX7Dw1B9V+W3
mm1C7W7zk5TAt/gb/frYa0esgdxuvCtIQRH+qOWWRTDONm3zPWOj7CFvyQLUvh3cyGb9MVBmEW0M
6t5cqgx1tqBFjmh3TUHeiLCIsuP/TrMRVGQsmpWEWS/aQcUlI2rLjmFIealsWiQuwYqGOEo45fpT
IeAlbf4RqUaxM11p2cEUrHS3JImoBqfmj12RQwZ+kKDeIjEPs86CUDOkNww5uJPBVUdmkq2BrCor
djKW4OTYNJdE2Q3DgTBg8pJeScahXvY6cqxW5dJiYbEZ0B1chIzyhYLctcMQBomugHcf5mY9Dq/Y
+BcpbH7Y4sWFhlhHiPP1pUXT1Drj7/11VuE6DJ5iEWILivON5hkrnZbC+NBIa3pjE5ttmriSdQiA
B2QEISp3MI8cW7Blhb0qwudDBX5mP2Hba6NHVb5l6Tu4YU68PMuusuLiM/H7gsooNb9KBddkMruQ
tNdDiAr98sBwkdbfr4Tuq/kK7HRgD/vsh89M+3OIdJtW6pl6pKrbSN1vA4kXGx/8JivCpdwDtPjd
Dm6AL25ovav2hix3MklX8hsohiHRhPtH1s1yUJNFdQ/5PqqIviZylP/i/kdGTA8GlGn3yrx0DN58
IjQQbMdbpq841ACN1qO8KdqNXF+JjSNd82UC/BCzoqMeyeddJs0d0Qh3o4nvitxc+dXQLoB/MTMQ
mlxyeQlPlkMUROHnZ84OvtLNb7ZXkKlwXKXAZdEp+GuhaGdp5EvBSIamIZ3es27dO48wfoThX2ve
peGW+4dJZjQ8E+S/rox9qR66DPsl4xcZSDXQu8nG2cHpSPA7+qpUKIlzC+61YSNNXplcTP2syreh
ITXoUoZ/mkO737aodiLo+KuqPGK7MNZtGGNdOFo13toZJ3e5texbO9N/PBtLPz1N/Y10Edt+K62D
RsofhCe0EhbL+VGaL85ImenCMF6oSgUL3BvD5wRwX6kXK9uJX5x5bMivQspHgm+pn2oNUOGmcDyP
4Y8KlUoDR+qs/JKcBHiJJc5wG5Vr97DzF6n97Ff1KgMyTfoJJaUoq2Vl5zmNCGxNZmLh9OM8Ejru
Eg/T8mwHi27wnOQIR+3iRUSHNJKu7YqJMWExA24ZSkCK85hu0EjxlBvRRaDxdO+K4U8LT2o3Ybuq
VxE2eX2vqmcnwhGw04iIAeFsb8THAvLeY9CJWX3hc3Al+Ggm/N+5PafRj0rMUy/9Of0GobTQROcA
Nvbw42cgzMbHCNyPFlAfSZvhovCND6d/KkdDXzioZhziBY8yaa1IWqSPJBdvyXLmrWbadIHlkDJQ
pr0S1H2HpwsJVSz9pUwHYLNLy/kpVg2NDJ1OOvOxlCUxu6AoVTkwRCzeego/6TLjkGpoJiGFL3nV
7Hcgkkh5i57TtKYFNCheY9LQ4++B+B9H2+BOXGGSI4H0F5VGsy43BVIx4x3sCl1Y4zCbhsccboxx
h1yzpj4iROWFGQnf0JFEcYOb8on/R6bGUDGRbWPn6Zef8fwTz7+8f67T7AOgT7XbAPUuFe7kdYkN
jBEAH6kIbU83AvPkFUo/ZOPYYy1nK4avSwjp9SotXYZM14EQkyr+kvwVJIlbNX2pao7MAt1zeo66
bWEcKgJYKJKatSs/nnK0kMijOaBUXYZRVwZ6bGB+SwgakAiz2qswE1xoVFGA4D10mCoj/nTsr6Fn
bMY8U6zIxM1sMgkWc39Eitkbz7zlqpYfpEUtYlGSGIq7S1G9oT4SIoBUcZ97yOf1bbWJPWj29mhp
9aVRXnlcYPZjbSdE/IZzuijlpZTPcvoBiYT4XOLItpL9AHxfS3+TzPQjYY3kYlHQGVf2iyVtyfbE
EY3ZeD9oNsroHoHxt27shuQ6Fss6oVAX4TNGq7H4TI8pc7O/bIl1SG/iCJjit94/Nua7U28NBzOk
qysrAmzAxPnd8vpSvdj6DwBHwtHT8RShbkFRujTSHauCcKB5UNzOk3/di0gJ7NHxFumxUjUycLYJ
foOCxwhAgJxuiZb2cCat18g8a8uiX6wRHWd/enFR/3yOWmePVHKisAWKS1PYkxyaDn+bdK9Fq6Dw
YFiC4pEh8J9HDvSK6RjEF2kq/QIBiLb17UM35DW2Zpy9unEmySf0Ym/GQ98ifUOcjsjEhWKIVUhu
le67GtBSvuUMfdqI0mxYEwipgMHxiQbs9jepfyCs4CZ8QRvpatqH03EvqFyTi8b4GiK+4Ay0WFqL
CWNKDhBObvcjIw0UMMb0bfE1dT52bdhLxtmEjxxs38WTnqyZgbxW/22BAQTmyfWBA72BECdMFBYT
BXqobmz/te4/nfwnAZc3wEfpLZ05B9A6t1tqPxdBuZ2Gv04nHx0VABkvyZV4rpCJgsGiR80wow7G
1aMTii+3YJFB7Q3qNiLe0r4m6pdiX8wMXzFx+nYNAuzTVRWBXiunQH5z6r/OXnSbaTOMB8J1Etkb
5mPv9rAXN1l8tcx0PYEGcr6RMSDndDDgJ3cB9qlMpP1E+4t+INUEdaP755lhMb1P2DICYAV7bfer
tH0TPpcgQ+EfgA8cR35qkKFZQgh3og0aM8e2t/Zpta/iWxy89wMcgbnSiBjjs/aDQzsgTglX4N/Y
XFYM/kwfMTGMnFTDvjb/2UJ8DiYIMOD7ew7bjGyKa4DPHO3I0dkOG4R6abyS+PT8S8KzLh/j4Y0l
0C5WkkkAB6ggmEsxwa2lW8tco6ZCVA1qoSnEknMVSt0DZH1pVpt2VWFp3MPz9RiTE9YhooZbxA5B
zQlWKG54RRjftfsUdpSeIm6EUN6P00VIHGPuuLCV3CT7g4YP2x259yRegKsW+VZF4NyR4MKuGzlY
bIjEzJGio6aprb1sbWgdHuNc6JMJVWvnbWN7ZkCpULaMpCNXSpq9qdENAB5ZPNslbsWMeWcRVXe7
RUBIxnJDETFk/bRNx/csOpfSrQuffXqKeTea+QDC0WyGTUNpEPdOkboovfrqSDMqt7yXa782q0zR
frYDfGS9T8kjYopvNmavrszmaHX8ctXal/ac3VDkPJup58jrd0KPKZ4GSx8P4OyLkPJXQveV1TA8
BuCuoUeuEZxFloVmnhyTWLhdQl4eQZqTn7mW+kzhEA1OwJHsgYKLuly8tdOH2rzra8dDKCVEK2Tz
A3SisQIij5X9ZOz6Gv2ima0M/nrstPDKYKPXmi17rgLMl5tg2AF/WNIJrzEgF48cSRVxQ5Q4cqr2
UD/wYBF0WLeoiSkyPDUdkVgcXN784C4Sw48JOl0gUpTrEFLgl8ELl3LxFm/5r2o3/ClzgyJBGFcE
ZFhqHKQ/rZsZwuT4I0xMRP5nx6m/RN1b2n+TGYh5gFL1lvcMXWUj+wup/Yjb13HW+MSPfrtjjq+v
5GUPXHaU+9WMDSXkf7L4CzXUeByLnuoFoLcjO1iQvQWcNwxuSNxJqXiNXbgHpJH9JTfxrUqbqFkU
IGDsRPGdoZGc0xj/ov1o2dOHF7EBD/1Fsy4YAkXJS+jpxm+b7lKwFYWNQuzVGRYoyDSiRvwJAhdZ
S+4/QoUTYt7RXBviLWo/Kmy4mjdikOfu5dcIgSezjahZVfnlWLgKIuovYbmax1UgWO4Fb+CK6rNI
sB/6nXoPofHo0++qYigPTzzmg8I024+LsaEfl3o39DEyAbI/srFhd5pqNrXB7ZwNY8LYvOKc5Hjm
BUBERn6dG0nLsIQn52vERll2lZfaB/5EtEMKgZQAWfan3R4dXciYfHfSLmw4MgwinitmDQEKBuHB
4SEQoyGpjm5dc0kQP0JLLkkzN3IESSA5Zd19/GhTj19fj28MDWqz5X2uiqfEctnXX1V8EPwU1ZW8
JOOCwSAL9zxfYrdWu1NiWoBFfFz+b/RFt4mQYEkT10d5HXX6wP2QQu5d013s4Q+LgoRII568MPFe
A8sTfsq5+VDJESKItGO+t9F7MzQ15l+v5YvUIvKAXUi4ABh2KS2r85tqcwARIdxETyHg+jSjbEmu
duacw2RnZ8+RqbspY7QNeAHTN4E65JDFfBJGjBk1cLWKSLyhg0P8lnkcuLiqO+AxTv40eqNeZzE4
CfcYVgXumgi3lfKsub2anDUkuOoGYU4kVQWYy8XIKSgwJJB6uYuxBas9sMotrl5V9VWqDoq9n9Fc
aqrLWJWlHzkT98zTnxm3EhKoyJ/wzaa5kR0GZ9lNuZ0YRBEZlB8w/Ma22yjdpnD2wGI5Eimw1P5H
q4AODIqE4MZmBSRFjNlheYpKVgBFxwxcY41lLe8eptvRs2jzzFRJt6IEZDGbz8z+LMePHOJsARfR
gB9PrpVbaEJgiTW+E07P7GiaeJGGozjlOfKEWbjgGpomWgx3zDDEJNHro67jkTNlx5nT6L+YNoVn
ZlR1t75G42+HTJLXlcijqLxzRi+1xsLL5jBX3bBpYPzL5j/xlqAiTexfgyZ7iUiZlofbJvUHvXTN
xD7gMl8mwz6s98wJU4tMqQe8A88SYa+TyNVb+a7E7AYwnipXsaUn1EYTu7CMQOMDRATlRBe8iEVG
zYH/Y8k/FgiJ+FL7Bz8iE6P/xa0MTzO1u88G76E3IjoBVvE7AJRNbO5lHoiJKw1JhYbLSXMg/+or
b3J0MRCBK1vm5QHjIOoo4uXNQxHB+dzEnBOD6LwIoaf+NpKd1+QbW9/p7K+o+BF1ErAXu8hZDA/w
qELkybAyBl5XXAiTb5X1HH1HDs4+DprqhA5FxnqEUDsvvNneQ2sOPQ12YtQVwrdQ2oiljNkLBAEz
IqvxntbAZDoD/cNy5R5UQSe7Suc+m/eCQBINObm6DJ13qcY4QSyDjMrRGBFDjiHPBXUBMo//JbZe
OhLmop9Q+fJt0tPX8bohqB623xWIhhqduvFdCkBpmUGQNQ/w4k+OUiFL5knFGimOOMlaPUw6Blr+
kQitix4xFREmqFto3E3zrL/JuAMUbZ8RIhWTBlSWt5BnMz7i5K4kbCzbtt47lUmYVLfKJs/W3Sq+
mNEePJHs5MWwtpbAS/xcsK/3Mb/H/NZqKC9p5BqszNVjEVy6jYKTCWC2/GR4NJBvWOvOeokJ0QEm
MEEgyXdg/CAVp12r5k3K/maDzTtbkfJCKMVC4+geCw/KU8QXRP+8yTPe1cMwbZ1ZQ/REzMi1g3Fj
uQDFXvXdLhb1CyZn9MWWLrL57kP8O2dIAQpTnHE3cJxN8hKKvs1OpgwnP+853wIDsZsszIwxm/c/
LsKiN/bToVcrGMC5iaEpPb856dysLG0i1dBVypMUA1Mo2SrTCSoCysPCjDKER+O1dqRNOlAUNB9i
RNwRFxzRbuGCPTkIb22DNZomA1U96MWZVYtYOy5SFQ3vWUYdlG8JJhCPmA63D1VZ9hywRresrVUM
TkM3rBTjI4QE2OkeRcPx1vieDH9dks4Rg4XExKulEBPZTRZAL+fvUN9lIL4QYeWNmK9AYoZJfnjc
5fIcOOfEf23Cr6Kntt1en/QerwAAlXHJQVmSkjIEfpZu5n/jd4PZTd0bqFEbOgAadtYKBTjbPfa+
SjsYfGm4aUsPL9HkIdvuxi9xsLbUOoTVOZdwfdBZkTMiFkjXaHc54Lk1SRUoq59Ee1TYjx/m8FZZ
6LYJ3dDmpw9lZuQ/mgU3rc7uSW2VhTV9iEW1tIx1rV4deQe+YXnJFr6jXerr0rGXzKXGuB3Hp4ht
SxN2RCTl9podANETL9xjyB8+HsvMZHVT+Gu1dB2SlCAx66qbcFjlhHmbwbJidsvbD9WyCBbjV/Q5
fNeD7OIKHJmC2O1HM0NWQrB3u8tZTKj84A/l7n7lcYNfEnFe2vA0lHfCeXjrKEdl7xNStO4Gcr1g
yeOAMEjx4ldpmDBa8FWLV8EmpGb8+IeIZvdYoozrKyMCfDqa1k6bnqhMK3uL09+w7kGWLaYA2E/s
hNlnEH1rAtkNHiESyK5x8ORDf2fnrLt25aKhT6AgwUL80fhcsBzozUsyoR5jFpxawloi1Cvvjn63
WJxM60XofJ3srMvPgfwj6jArkkuJGVbWWn+khk5SPHijyPxOOdOmSIdffiVIFy1LttV6Ru/qzfzB
UK+T1t9ENASxWw8BxdjooykwWwosCQRFYlxT5HfeQzGTAWCg++B+IhiM2rESEypNm0taPUiq+yjV
P9JF/PrQNNRw+ps5/8wgnAyt578BxgA6RNJOWc0NjIxhsRM+0m1Pb2BB986HitQgMr7N+MOvrtOE
ipfxqmNOlr3eAU6hkw3/zVvEvlgNJA0vID47l+hQ2JuZI0EPT5XJV1++TcVnSetbjA5Rbcuz0j8G
wY9sxOmowO+EA3JY6w8YBTclapBo0Xwl+Pp94mL9tF1NKsUEuJF6TtZ9P6DnZ9Y6vVl+6moIPfi3
uFEQw16Vcl/LyxIsxgo20o9fMcHQS+a7wDGjV9TbXKJ/OvjOY4eZGJEUgv5u07gOwOhR0GAOOQlt
eSn0X2WkUY1OMb33QnZ0f4Z1rF4S21Mven9t9XORS4vvgjCqbit8TCrZ3s4boN2iKc685ZZ6Neue
yDwwlLtZ7kYJ3ZfbNrus+6yIa8uygu+J8HB0k5TKFcJMvpKFJHZvdK8YPoSHefcGty48/Dqe5nGB
BBAqOdA/YCaI23WE+WoH6arz/Zfjd4Ui2Je+lXwjAGDA/zC5T2vNC5iwXqjxEvR1HP5GwyV19r03
xPg7zQqDDZvQordW4ENNshk5ZWOTUd+LlKvqXPT8xMqjIW9BwEzEAqoPncc3sn0ubZAupI4I5qGC
yKi2yQjk0PVnEQfGxB2dVYK9aM9M0Hngi0JGk3z0C+JHvoD0/MqtpjV+HjKBLprJ4lr/5tp70YLv
yt16kqJVhMMPQRsREQxnDBx87x3Os1pEh5d3ia1DlveaquDYp1TXecgt6f576QsUnhCZqLkFxTft
lPxVfIRLC1camZ+gau0Jlog/81FmPwjgkBjQuiSRJXUOUDLwMDH7NndWcEFA++1F8KcBwMkYHZz0
u5xf/o/3hdiuRZlw7BFWKCVfprYN6I8quRSUJ6NyvJ08azqBmIqS9tkLTa9JL7nuLDXjQLZcN4Nx
MVp5Idup0rRrpx9cMyXLQr1gbwP0zgDEhDZIMEd9xmd+QWtfSD5zI/qraGcL6JebuRsavr0XyT5I
6Ym0C1hPYXbGe63vK+WuIj6dgQrrsl3FCIJUnpBgFZMexLPLCtbxDvxjCIe1qI+y3ZLgKgkxaok7
s63EgrRkiWYGgjaIhfRc+iYsF0E8GxBscIZMz7KZ9pNTeiWAPyUjJIHoHO5CxweeoyaklrBycB4L
A1YDh8UEjJpC4wKMr9niygih0X4TfZMSwxXeJxZyTtTpJEHx+Yq5EqyF2jVXqlzG1VVR7AUuTUsl
8FLqf6kVL/zvOL+RjgsrRJJGyg9SZe9K9aqw1zUUCMzCEsbFnRK1BeOa4x48qPzB9qklsVorPgrM
meUBRncsfo0GI6cHa9L489rPPhIZLyNLHyydxRutzSI7k7IwE2sxYVD9SOAhalKFMKy24OY1WViR
r6hcPP8EmKCZ4RtLOGc5pwSJXKMlL1WdWYymnQROJ3A+y+I7Yohs9q15zDwCvPIt9Xjr3iKIzxNc
HFAMBc5QyvDOLAUT4T05TyhSQWUtnDmG5GXadm6PuN7xCcOvlUfis/CAmMUqF1HPRCIcJBOpzbqr
CDHYpfg9ZOMW4gAi7RRBqbPsR4dF91aRmgFhCpTWWFtyqDDlr5pp393xjdqsYal1IbZ94Xd70CUD
E5LNWbOJkW1Jv83QbMIyWdIzBq6DohyPBlaH4sbB0qkvkfmep/ZW5QuMIcp5OIELva486DIwgeHp
PAEW6ifVfkRYVRyI5xtndxJlC83iPNm8zsuxv4UhUcxfNmnaeaO6VHqtKpXTjroD2eSAeZ+aDbhT
ZFOLrWKuxylefMv2WR7oB0fm7Sb2e80w3HU8Y9qB9Ll1BXbHeLjOKWtd8V6une4Rl3cqKUjCa5cl
iZ5zDA9D1s2mzI+DI6EfBeUknKviaCTOeevIr/M/FZe4UXTnDFU0+ciIOFQFM46w1BLJqeo+wBFL
YzvVdNeIiFS7xo2LdRoniHys440mWzxgPwkroETqTH02x/cmJ1nuHV5bihFk63+5RrUNACTwVBS8
D+VJ/QzLDXEbxLdzDbCLFETjrRspBAg7YORZ+P3+iUzgK5ovUIYTxHnD0ehEsHXNdSrPdvI62D9x
/z3I84ZyAIa1MkXmZd2MgHNAIZbpJHceW3bmM5hTH6LjCECy8t8F0/P9+dyOkssDQcJA3GgiVdNt
Y2Xl2yHOomu3ZtrzLyjBUw3Impke4kHtfzPiXcL8q4ieEiFw9ScQKclxBvXFJWjC1Vr8TPaJRLVQ
+TPocHXusTy70fhhkH3eHiXnz+iOqrlT8QT4D0e7a9IfD+qc3+IE0c/WxnV7VtUVRkINf7jqWkOw
1VKGAFSIlOm6BI5E+VmznoHCG46KSJ520ipeV7HHIikuVLHV8ZOjB1tJ/n1GuNH0eLLQ6xuCbm/f
ZWktTBKqtIPbV0FqlITw3rN0xexbKiMU+numHmQLoQ+RGvtyHDh+oYUQKNE0Acu7RU4XLYunCiXZ
hVSDLmwYk5pAhg+ZBvvB04iGzKIfRcOIrtzMuoMwwwU1vYywRLM3bioPcUa54UE0twO8fhS/CuBs
YhiNoD0t1mt5Rkark1LWrkukwUT5tilgR8RwabYg769kPC8j5TTIgFCAjM5IwsHd4iYoeFRSvHPc
kohpGMsZt8B6nO204YwWO5CWr3FGi2DNBqSE6bXccSf00QaQPpnfmoYwyWOuXdPs3pElEB1w30jV
2uBxh85ZOR5buViNCLNnkmjKe8bGTLkPxrlPPU/Q6m1K1m2FhxIOyCWEArn6SP4mS10TvxLuMhZ/
I6iIxZ4hnCqtCtqXuTb9OQrvn4HWT9s2+2za1PSxEfvT2pzd8CZ++5U13715C5fBZpx/wpAOFdwH
ycoxPjNUtPXLv5y7PfrATlxAjJ2256fMHntEDBQ/AET+huxqNl2X3alhqbL1TVK+h+NNmQvevF3F
wxf3ByV4n8Oj/a47W3kOD6Zar5yJSqy3hoxbQVDDJHPQirhEuUFNaZ4kB2GtSHLjQx5E8JMQcMJp
0SDFGEkyZ/CZ0V5WZ8w3ncl0zrdDhV4MQRGuYWsN6jTBshNGC6L2SBXA/Y8Xpp8uPSr+AkasrDcg
Roa61uF3sq6mM7ugWBHks9m8kgvarfjKyupiYNAiLd06dOjPVT7RjCVe7l9kYhEiFH5Te0TvuuxZ
R/2L2F5IRxbyZrv3BNtSUwpZGzyH3P+1UgITDYsEEX6DUteBk00kXkzinoAD5zUfFVkEerPVqSgs
fmqd2AwJ4RXX18wjoVm8l6FOS7q0+QbhBmZeEQH5X0yObn0JHV1LAQd6EnDopL0nDEuBoS3Y8olY
XTYaBuEAExG5IN2IAIM1hLKEtn9qKIbGq0ZgeECxxzA+auL7SxzBW+1REDwW3w0VHG66qOVVYQcv
GRWSj5nIQDS+zJ1ouOvHTM8Ocw44tcaZ7sQbvV6N7UUXRIQYEO3nhb9MI1Fx30Piqk+HlwzHnLIR
xEHCBUb8o208KISEb97D57FXHSubunm3Ii9UIBe+zlbLUqdNL6m+h3yQabZ4Ccrnv8NHnlB7HgKe
JEckPLA+800RL5jqazUGBCVgcdj6txpH/jqX96huO/mad9vJWvst2ZKbyuePc8kDAGXS0p1vJZ5R
nkp2kVGTUT+vgV9n8rLyQ8/nGeIFxB7C0q248ndKqiAZXiR8H4VkQxEB9aGBls9/cdKTNR538rAm
eFfEvSDORKERlvREvgVMMP61nqhZ3WRIUarN/Ao+Q3/S6IK+cx6xyMXhuePVa5Iva/iOYrfHuNUA
O7zU4VE2b035zCv0Up4IORzWTGsd3FPVDETxEUlWeYW9Jq+qKhGdr33/CBgyJB+a8FpHMM2YbzWZ
Q+7PGG/zQNyGBKn3pUF+KBhDt4m1FZz2mgjUdHQbtWZkALwOj1PzYmPWIEudxlOfx4RghpQUiV3A
g6gfG67BFTmd4SfgUAoRQAUHliFk+hx6OnSuiLgpd5hkovalUU6T/rBIq8Dbhzo08b2AF7YHytsW
5W4ed3n00Kd0Y+ofhfrK06kq2KtQcooNdkYqVHG3W7hSSKkZ5w2xt8SVnOGeuE3FyjXjhRmWtIYs
JvWrVvB1rbvy6tDaHKn3UflU0Zo0vNtR585mtHTs58QgmFCatPH9XRse/0fdeS3HbmVp+lUU53qg
hjcdXXWR3jsmk+YGkUyS8N7j6efbp9TVUlVXTVfMzUyEpDhHZGYCSGDvtf71G01/U7wz9q+yu8n1
fWxuwnhvBjfHukJga/CoeBuVNWRk33+KwPEV6+TxBGgbbuvcefKBVTxAUePBrGgo91K9Myid8ZOQ
3TVi5mIkQ2tQFqkH9UgfgERhXUqvNtGpPerEBUCXjudRSdjtTKchiqHL6Nqtl07juJb0VxUyTAxy
JUugtPFbn91yuq1si2la1Ij6ovW9OePnafncQxeWu08uqNSQIrFNoSPJmNeXZEHYAU5g2dWXv8nr
xsKxMjetv3KLeaZPcareYAsZw+7LYHCa8snF5LZeC+KXax6D7jBCNDGWaXYflPlgXzOdSnzGJsuE
y643trKTnzDCVKs3Lbiq2fOIFRcDFmkZ6PMY72H4snM+gGK38TApfwOHGmMC/Bp3mfFdJyDJA/R8
p/1wfZ6E+RgT0PFmY0tgzuRk0ZmIEjjOokXbh5UDCFfYXfzy1KOdgqnZwqShjcRs2Bx2PaHVJZYj
AKtSg5AewVV4wt7Aa3q0tHPHelViSq69H6HYQiOR4aFhI1307rr6HXKsHQI82foAaiEiZyGe+dzC
w+8Uw1ACbJzb2jqRnwmKHOoTxs+VsQfGGs0TGYogsGip8Lr/Sdz2v+OOh3nEDPaeDZ8xDZ+ZEJUh
X6DPwqVp9qlbT2eV9IpREiqRNLvI+Jwkt8b6HLkLJCr4RFAYu2f4CUFApaNsCEqO1Jug1NlYqz7z
keRw4rHMUI6ZAEN6TFjydo7F+sztjmJskWjJNFS/RE5IqNwG/wqXWvOg5+ICsG+VYxkDi+z1eiPV
VNoCq8s+E8QtFPqmtWJxECOtJsCw89nBE5VLrYyvST1xqo6gIAY0rN++z2bgAO3aO7fekkPDt6U3
S9HUq9eDn+ARgNs/7xhpO54cLFFcvBqPwucKS6xaTBriYlIBkMWVMa3ZVkLjAMLTY3qkdG9JaExi
YYzhfbP94fPTh2STJDesP70xIKPhYMbnWH7VR0y++mu4kTi5bpORYMsQuySkfUd55RenASyrpsnN
zE+H4qrzDj9vHKC/eqt4APk88sRdXmOo6L37lXJaHRb2YsBdSzcG9wWcabuA2kJHDs7aqpNeaQEa
MK94ShZlvy9S0qQWdHEsVw2l1U+Yr5k14B4JZngY4WK2s42YbjCrd/M1Qw+yUcf8VHbw+dkJ4V5H
8TvarySGjL0kc8fVxZdVeDsdD4gA7bdY7zxGSVw91TwqykqlY0MnjeikxNOAhWOvyl8CCMYYrgxf
NfvA2lZhIorHr/OuIqWssldfAn7HpL1/xDpCQ4zf/FUJXO1s9fbV5siUVzGatMTaaRx9a2rQV5vb
hGoN+XO16VTWO6G4PHCbjNGa6RILGyYiVDSk5QLmDFhpkmcDSRGP4RuCNsw+FRydbJYcB7Q63Sjy
lgue9Tfy06AC+Vz11xAuPNX9Xu/uY79VSuIa5xSAtgwQR9wDo76y472776LDzXQJyOMWsBcZkG0i
CoZ+a2CqvRt7eAqUz0CbACUOJMOVtfZ55NqnLP4ylKe+neN74nyBvFrZV5Edo+DSm9uhWdb1DqZ9
B2ewggMm7Xv96gCDEhBXXXUeCzS54bciAwBmwE7VbUyf3IfRzeyASfvO9k8gJm26iqlpGkCTgKSg
7EGMLWPqmD6KOZCuQ0nEV5rBRouPFcxGbAeSdUjoYOwv1ARO5iYkvUQ51wNw0WJMl4gOGgkKDs6B
UKa05xRyePXURqcgfBugjlQRgMPYTkrjUEuQgq4ptAcM/TIGlE8i6wWYR6ovxbAVZu0UPT0BRRum
fpY1s0um4sfAu7jyrS4+Ku0SqJ9SgFc6RPt8G9F9LfhIPzxJ6PXKdj62K09fFRaPbYRb/N5NsW15
jgsYk8g0wazbNQ8knmFMwLEsxr52qF57CvoSU5ZmiToDebw3rcWBmK2/KbGxsOVLi00Oi9EAOnNw
cxyR1yZZ3Xw//aRGM7EQyb61269Sgh2BiBhBAsIg3lV3LikP8j4I4I4SU2KtLPUaSi8Oyz9Ws4Ju
uFZA9aqeh6ZbDoRpVN96mC9K5iXmsGLOkaA67DAHWqnutc/mjUzmzjLqJMx69lbwNcKHa/NFP3Ab
TPN8Sv2HliiP16y+pvPhMpkMn+14QVCLWWyIrV/U7MUBLgL4MEK3hQyWY2oQ3AvcbhDud8U+aJa6
Sbe4Q4xqJpe+SlBpCareIvUXOd25RZ08PNfJo1PZiC2DrklYQzHrp9oKiSAHfc32VvtkomCvyg9J
m9u94GlCdinxvDDbk6nCpAkPhc6tZaP3RBi1UzAHiHBcRvuItBrrKR46Fy58C6VeX+OjSfugk+vQ
QpBECoKti5g6JkdJCslg3PVMSBq0wkH7XHP4o4GOc4ZvVfscRgShAgVWWPSN1rLFQbtYtv0GMy4v
XETWpXGofKgvFJQlqABbPMR8yJiIWow99r2JtdRwfmjbnaRd8+YjMTAMfe6qjTTEdOevDAxD1DHs
T/EBImyt7Q34NdaFGAIGJB1rJ87jScCtRk2yJchFHx5lvrNBmEsu1rLrt9q4z/vjID0kker9EdsL
8Hsy6Ed5pYd3uDqWjLEJMm48XI/OsMxYH1NEBhoCbudWVE/DNkhfO0ALMGoZ9J0byqy/8YQ0MdYs
52yg8DdAjGKc5IcXPhTkAyPcQKZ17L7t7BU5aQMC5n+4Djf6JsYgQ4fptchN3gkfDQrL8EB+psW0
I+yOVn/ui+esu6U8MVWOs9HwIVm4MKK/j4NHks9xrLX4zvyNW68kFWjGetjmxQBWhEdOywB9hnjZ
nEZ2pvqXsbkbGLcoypXEg9raZuPW0TZ6Wk3hycrVbAp5iCgZGfK9gHwxmDfsI8Y13A0plAuCXmpI
Eocco14PuC6nwTP1Wyc/jemDuD1R5XTaSmJzEraCIbIc5tclY1FOifF76l2H6Nm0PsQjCxYbvggd
NfGP04J+hWERWLtRXkpjq6hngr9GsUagkbGyRRC8NVCtEnb4hu4/9sFFgzdRhaI6oPnF48xrYFx8
u7TZuFwoh9Z7SYav2AxnXQDI0tuE7h0NHuJs3mOoFSeYgJ9yA4tiu3wahgvJrgkBHtEH3wB+2gQ5
dMxpehorVHGwQvAMhblpLmOMtnkVDzZ0fca1+DTkNmG6645YYwrSyPtwoOJRjUJ353alIeJLKVX8
YSwX2POJi06oG9UzU46Ec2oM5s6GiJS4V+4ZZ96kYrVbR85zgdMWLjLqZ5necsYUFnRa+UrfmGMC
yWQ9W3OD5/oLRx8HW1LQeU6L/oiPdI3w0HtLiABzcVFmin11PJTvqATOGmpzzG/FFCV8VN0Xl7Hp
Tpa9DZJn2VkCilJt2sElUU9cKlvaA5D6HsYe+9TB1XqPHFNaZMW5AOt1u20jHUH1BtAnu5ynrbuQ
qgsWvw29VXZgKSYYGxwYsnBZiXELYmdx43jIAlkDtE+WQTpsj5jUYFYZmKYWk0bNt21yH4EkkSR5
q7HDXmEXGDcFOKVhwNBhzoMmzmIHwzXt4EdYCrxK5ibxMsAQGhhMfTUmDQyG5pwRHq1S/dy123E5
hhs+Ou6fRfXFCeJBIbxOGOkVGO2vVf1UEpbcfinDzpVuuXUcnF2V78z2zBABU9RoOAXqlxHVPIHn
srqE1UWVb3l6irtZBE6VQmmc8Yx4PRkR34p7M5Nrx3bnL6Vxhcl8mb9kUUvbxVjLw7wXEUnNDFB7
trPLYJ9yEP8wOatgkPB49Q8f76cRDTWwPD777+24jkZISyu6H3Q7mfwUFgeRyWuQNDeCq1FVwWbG
ZVmBvdziN7pqrGcDHi9XmeU0TjZyf1KVAwE/Xvisu+PSyfOFGoWE6R47qOsaCFpIpcBn8Ds+jmJd
AfqoshUFm8y4x4k1dTv7oFY9neFGwRxbWxvFu4aFvaNLa6sBmbfOBbPvHLEcux+dF1wXonpZSZjy
dt+tdMG4S/ePAzQTZL7zonzKu3gm1TaD72YNzGq2n5j3Qb6K2kUDNl5j/rWMMFySyhoK02eff+Ya
vhCLWtvGKOiGASnWtw4RIPW+YOVLLtL79zZ/a2pwYE4dSPZI4W4w1YIpFy0d/1XGn08FHaaYnI/p
ogx3NY5bNo82NqOWSWN99uhKhykDih6fZH0tKzQXEWise8ZTU4sOyACqchdbH7pBVAo8xng35uvO
PBRA0bL6GmEfgvcejp3aPDY+0oopFugiZCgHj1vK+eitj2+KhYs6WjedKn8g+46xiRICyUKjVy5+
99apK6enF3qO7pkNSatm1fExi6oeRkPRIt1HRMc6nBJLGAJ1W3KJITPZJeSdRcAhGyX7fAnx51Hh
uxoiHtqxAOU5rD84lywy1XjwinOGSZJk0BJJ70n0DtOMRiUHsYCyBwrjkDzAbA6BHayEIpzLzI/k
Imbp2nSkenWrWlsMzSbv7oXAbmq4eM0Fk0PNaQGZd+x9LsB1TP3WaHcXGGwEt5nWHQN42ig/ug1o
MtytnazKZkW6Cpsimyr7l59C0NBgeKjchsqLMVAoRpcGxxn2LUbLnnwQIsUUqgizWh4yFYidSPSF
MOhm3xTrqwdnX/DsE2Ptk0xBAaFt6JEvnXkTqgh5hVcYPjfMQzkzrz+b/SYvXjIKE6mF5NN/CGpN
WC0IUwT9Z2tw4bV3gPgmBPHWF0LfF0nYZEiP0P22gLMy+Ef7rH0dEUlJoKkNy5HbP+nqzbKeMhk0
g2ungMiwAJI8WkCUY6SkH8gqFjYBLh9rOTXkHEjIwiWJUID4tZLIhVuHyUsyvjCsPozJyjNyWtG3
Wj9TU8Garth7x3Ghs9r7uFcA//gOQaH3sTwG5oabSZDNFQ8Vt8m2S+qZLZE5Dv20JF+cm1arhZFG
AeT23XnvZQB0C0E/AVd2Fg4BAGQ6PcNZC4fXvt/QuNn6UerO3fBZFncn+HLpQQqT7AJrk+bIO54y
fk5+SOtg8CzzzUFcFbuYSUDFsg62Xn2QlTswmMDEiJ6eKOtM/NzVZo7uEXMWQXJ7kUoF2g+9po9J
hwRYxEyEiVX4+uOXf/vzf/zbo/937ys7ZfHgZWn15//g748sHzh4v/6bv/75ipFAlvx8zV9/54+v
+PM+eJRZlX3X//S3ll/Z4Z58VX/7S+Jo/vrOfPpvRze71/c//GWe1kE9nJuvcrh8VU1c/zwKzkP8
5v/0h798/XyX65B//enHI2vSWrybF2Tpj99+tP780w/F1H5eqL9cJ/H+v/1QnMCffuzvcf31d7//
da9qXqr/alimrTm6bskqIjX9xy/d128/UWxNNxzVVhxV0Wzrxy9pVtb+n35o5q+yrWqyY6mqI8ua
o/z4pcqanz8yfrVlUzUcxTBUS2O68+M/z/sP399/fZ+/pA3B9JgBVLyxZvz4Jf/L9yxOjPeXHeIr
TB1AwTJkBoj8/HG/BKnHryv/S+68hIaVgsHPKCSLlqxqCCFA3WY3N8bioEMW7u1HaKvrPILY47/E
/kMVBvBIn3NnLqPFkxtIGwHWMAhyOorPQi6mpXyLs2g72v46w+dU3/Qus0bchqElnEcVD+Tmnndb
aANpc7eSb7neuKdUOhkDNO1NfPXgrbuEEXBkzN0xmUiIMZEvYXIc3eOQAf4JAGERaiqyWujjWwQh
5kCQLy2+bTJCfO7R4cBpEhQ91INOvzBh/gytRPWgkQ6J+gA/BTNADQzLSAVKBH7SQljaxF/DPc/Y
C7VTTjPfw/qwC0i3YTTrelSbXB5fooaBzDzQwg4tyqio2qQJoZsSpyCUPN6qNDTMMZNFIMGMS17t
6GNayJB5uc4mjKoM3Sn+PfSZkhhUTcsBnXWOn8XPTpbJRjhzVYXwqnBmE2YXoDuXuyc7DmcGx927
He7C+Plk/jqJIYGz07dBtFQwF0vw1fUKf67ReVUu9DbEXzptjjuuU8wpW0QPOUTvxocEim1a5EFz
bImGDh5NsfNYFJt6yfjYhPqn4KLSIRPUcEeXaCqw4hugfUIy1BwOwiOOiMmDOE7JuGHLC7n33IUv
RjTNC0wp6DMx8LGfm+Gmwmg/eMF7JkNju1vwWnSM3QKscjRLZdB8K/N+pkqTrsYmT70ZuItlyo1j
SjWUJZnG5PgmjjIwiHKSCizIhNX7Q9KJrKIjcrN+USg4EfC6EQ4DVpMwvpVl0sMNDt+5q0rQJ+yC
ZgH0ZEoz5Ev45jinEiBY7zGDqDF84Isq6IdbxsAsophTG6aM4YKHPuLRFhUQLm05lNhC+khgCTIs
xMtiKoWU24HOt0dXMuKHCYLCYcV8LVWDwChCIWjimEOWZe9Af3GAUkOAaKub5clKz6AklO9Zdavq
h4IhmLAuKyl4Sm6vztMQc5Lcw8fIcj9DCzBJZdypMjgt/gV/LCmTZ1L71tfMt0NpkVf2RJXfIB8q
YksYuXm4c2GyonIC7a64az3QVNiINTuqZ97yUJ3KDpFRfBMN0qSUaFU5f2DzWDDlFr5hkY128BZh
JWURM1hyD8SJNLEIJcM6jqZg2Wr9rKD8tXNtygRhVrecJFv+APVMpSyIApgwBvIrpZ9lRT8T16zj
XhF/D5j0pdoj52DNccDtV94VtMM9qWQxhvYqo98BEVXR8/OO4Y+4V6yTSUfcSPQBaGtJ4vECqpC9
Hz5+t4j/tlj+fnG0WJr/fm00ZFVVNUvWZUusnb9bGzXLVh2/RhuKiVCVlbPx6OS01bGGOoRbziVl
zrglIlAIqw3Chrd1rPKoSXgW0l+jERr7xcA33srKuhuWIXHeLCb5osUit6HVzGtywIDOjYqBKvw4
G/czKq2BFNVS3P5kLkKlclJSiYeHeMj6/uczUGVnmfkT4JfDmHygDNaZGyf+I+YBsuWbDlan4hzI
N1+gnlObmztU+BMizZYfeviWLFw+DbF/gcdpVz7K4lz1lK7hw0UJknGtgwErPqp89BGVf0mgqxj9
8p9fXeW/3Xl+d3XNP17dxhqSCHRXBIA8R8wAIwQgGixcnlErxO2UarEuvjUdYcFhkNh6dOgS5c4g
Q+2fHwlb5t9/z7qmmrZh6arOhvvHI0lbSbK7KuJ7RsiEyYSy07jbB5xMUecImfqiKABVN3AHSdJy
GclXpwozMiC10ICcCEdwacIybZaVvJXSWcyoMz9HGTSPSVk8cmNbSGuwYilgnLaMAM1lc5XLgM3N
8Z+fitit/2Y3d2RV5n4VZ2Or4kx/f8eGmi3LNuKLRF+UzkdTx7NGhkFhEX9TTv/5Zzn/7WdppqWp
XDXF+Zvvr1Rix/eFU1On4x1HRTqLaUWbpQEC91F5k//Dp2ni/f5wbgqFkGxSK8mmbiiqeFp/d26d
LfeS6sLKFOvNGKpry+WxQtcX5Yyesa7JFKyj+4cqFa8Q1R32jE5yYLbeug6Ct+fNM2ibNI0HpUUx
GQkpl79VlWYvVnlIhUCy0Y0A5Gkv5R8euqBk5QT+c6iFy5SHvAvqTwOfa9e/ksS4HqG5K5WKBykx
xQmDWo4ijsNTZXdQBYuVnj6s3phpw6K0WSzIPILAKt+L0ZsXDYRaiOv0y2yuooyQLKChEPSd4K1q
yz9sr3tGFvNugG4B05h5fE9FoNPDWGS5in6jbLwFuJ/WXlxMbSrpLdEVwsckstapc4pHOBJpFa9Y
QhF4cae6/SyxsOKkkIF5LHbegMMW24NqsZe1nIorLFOliThbr7uqEcrUmwx+maHViHTaIfYTljxR
Nci8RhIPRwkp3AD2ZqEv3XKDv3U4i+Afhb6J4dtLC/XIBF2pO8aA/lJl89NByWsmzbr0SXLvS1Wc
apS5jA7CEBsBq53nbBIedQ8WdiXCjQEad4ONVhsJ+8AvPTpJORAKELpaU8LANFaid3FeYkNJspcR
ib5VkKwzKWwqSAy5GqyUeuXNNgme4JgL9ryBOZko2NoCA4hjM+Dh5VtzHepybW8ijwI4481CWPqG
NLUmEqHqYptsIPcXBAhoQfJiFCUud90+g8II+CtrwdqvbKgcEioRFHP406YeA853rYWQlgmim0JR
4s8zj2IRQhOxoCRr6sh4e7J5KzKTsy7GJKJF7A/x2ULq3ixHPKYtD6o2iDabpq7y7swibTNYZqg7
EsJVZ4G5/7kvz23hRhfdKx/UgwLWNW8KpNg8+2o4C5dq00QdWGUrsV1rHbxiyqM8ipAglXjdSjOx
IxnJA0xJHuPbyEhRwR9wwBvYBRLJzwVhlQ2FkApVUw+9a5RqlIrb1g5noUf2VU5EtKISCM8NId0G
sO20urRKv8sjf9Ya7b72qA2QybbVo7M/VKprhSFXZewsezfY+NpR1tofWtcQuMt4DkMcPgH1msGN
n3FwfbtxkkVWYXVmMQ6mmmVskHkk43hsZRYvrjZiHWg7RN9YEUm6umzCemUSoKMhbKEUobpx4PCI
pzKocOXE6TdnywNN5A6Y5NlK0tiakROjD2M7zNE5Nb5KQ6CufeeEc+VUrBdWQXw8gnhyDsRu1RgK
1rTQnp1V2RWrJCmnWu39rG9LbpdBVNX9Nak/RBNhFdrPHqMsurmlPiJoHuIo0hBko8VCWppHoTfX
knNTPUQR1elrRpk2H6NThfuOP8OhduJb/tyX4NeP7xEyaVEUmyZOChhC1AlDpKvZ4w9OUo6fP9Lq
JY/yldqhnYX8B98ldNDZ1craxAimCqkGOJ8W1jyi68qZtwpiSTTavhLNKlzPy8pdFcaTDeUpaG5J
cViEwILip6KzqHyY+jEyXkgTsJZiE+8ivq8e/OxnY8HdIFoHh13U4UbTTQpYm2KukpiiYTJKZWlK
kyz4xItjrrw6jM9qTA17bCtZpK0Pcc21vKDJepQp6z51Jlbg6PEpsqNyJTqqRomPlkU/h8xExulH
Lwym9MjSomUDel14THcbOhalYRpUHaPSIwpT3ATvbvOeBfgqCaiKp758x5xh2pYZ+plkxdeKY8at
CYnD+A5SpvTATYYZkwo0zHKOQYa8HrszA4Su5vb1yxEV+CqnpCfrU5mGcMnFvz1TKAlfoV7bM9yL
M38Tj81U64NpATCeMxND5zF31Y6yx5iqMDeUGpUrAh1PXlXKuSBuzAeDuzrNNvY/9BFDsaXrviPa
ClDoeNeailh8110aLM2nmJFdo3//58FmCAqd+qKQ3weIXCBoDixpYWeCbcBeoi6LmEztDmeGfljq
BaxZFBMg+aWG3wjMtsLAmUtsujJUpG852nkKhpwIvopi38Yw+3CpK+ce0yzVeiGxvFRC0FYQscrc
p/5Hy6UNnu3mysrqwddp1GgBMLHE2Dr48g3MyaOt7F07HVOWaiuxbro5g164ydq1D+8SyzM7gMvj
Q7Na7yIFMwhSvUtjxKt9l8bXAouEmngMAkxWLsJkZYPLbJ0dQcw4C1EEia9sbG6MKDMgQyue6chP
24CgTBsG+XSQuRRkC3V3x4gx6ML1UV0YuBhEmAZGHiwEYORQUjboZhyrXCvYyavAwpJXkAaK/9mo
Yg1C1afISLWaRV2Y0wAKkcMYp2z8ucA7CglNg8EZFNhZkeEWAZ0rTgtVjDsqkJAo8CCx/CmYRjpY
mCjxe07hX6OtqvxN568yUOsQO/MGIg0bgoWTjyLcDPlG8lmkvHguIDp5jaW4gSQGm7ijWugQWSTT
ZNtLFQsMY01Ifx7qBpw83fHFUK+pCu+X8+c50Ns3S30ekKnFiP9Q1puQWwL09XqLi2c4jVoiKjDw
MFGjOCrB2CR3Y5IHcEz+pIH97aBSHuD6GlXz0dHPWgr5tAeXYZFMGB4kLyVGLD0cMdX05q7E7kBi
cgG9p8PPzcLmyKdu1NECW2DiJuWkhTspVDTxwSWtaOEbUz+p1glpkRrUa7wMm/67AQORwX5hh/gU
L0xqAo/1sIq+BQkrW2naVYKJ0jRosaVrV8JlVr81SL0p4K0m3BIGHO9U1E3Gt7hRVNYmxf3uuytT
7GkC7WFAd2hVS5k038z8HjUy5bgkOetc2TP64M8m/I0VqRWwpr5NGaPyiso7eE9R9umOjitJN1UG
xEjKezpgN+dxT5RYglEcJZCYQ6AGXeHXSLLE7WgmMxwsA+Bu5lT9GBCR3k4MfIpSFzEpZpwl8y5V
zec4WP78/Ri4RuIahTBO4fObFmapDIC9IZnVjMWinNvOZ+ofNzwAxLuESEkjEkBbDjTCmBgD/oDV
TmJ18DuDtut9YKYE1YwEON4ZXkVMIJ4wO8JVqBTLO9HMOi1hz/A9oXcXv+bASgtsSPZM6+S0XaCa
JDSCx0ymCNMZVJfeRa8IGjLT92FkoYftWBIGW3wPRgdhFmgM8CBMcLjWVZYAMXNUd7hsxzEkIbp9
ze4X1Cg9ZjRSFc1jcLVRk1Zp1c072KcSOb9JhFEdTGIFxacf3lpvWAThYoxQMpUe0bDye9CRN210
83AIoZ8BeRrwnajHKvJSEK3abGetB+IEvhfotyoJceyiEgU2rKA0yNR5dXb2mDm6urLscuSSlr8Q
hWdUsRX3PbnM7G5RsEjYzTVoCLE04lZMnQG5tlPupcEj31COyznRPZrYsiedjalvd8VQktuBcbDR
4RcnMMi+3kBDYZABAkKVFuB6kRKWSrZ5gYNyFOJuqsy6YqtxTw/dIxT76ZoMAozlPyuUEhYusU6H
iyy4T2XKzGhv44jCJPEhsiLGjcbJ52g9Kg/hKSihKLJIBVjVxEE6Vczcojx0GtFudSFUizcNW9jG
R2KRBpef3d2/NFj4v5sa/H5o8A9mFP8vDhYMOnQmMP9osJCl90f2h8mCeMFfJgvWr7rmWI5jAcQo
uqxogAF/mSzwE9mRHcew7J+QhkLr/ttkQdd+tQzF5lX00RoAwX9NFsSPVN2ix7YYVViypvwrkwVH
fPwf+nUmGIamq4aqMcPQGTT8sV+3fNkYmNJBTlfPAFx0QtuzMUNEsPCxH2lX+4FUWNZH78meYlkw
R16yDJYWSViLMaR3Gibbm0dXinp6qS3rOcIJZmrlZINuCj+FRfdKTNMGtv0GsN0wN3Izg79SHW4k
Ok2SVbKy5vZCIfUs13AggP95QyORUEgSnDbBagZqxb7FFQd+IUc1APy0M5B7uKSsnO/GrJmeGw7h
DPVrjihx6a9NhP/BDGbs1j9r3RQidbNllW4mN6IodvJBPcfIjOSNMWkX6gZKBM5T+cx4Q8qPwn2O
E9GLvio3JB1/BISGNasbmrAnESsiPgGE2DqihNV25Aigh2Y+fmnf1D3YxQTD5WquUOJMjMltc77d
nMl+K/4Crr0jbHn+rk+zCRrCXbkjNWCDgRPHTjjM5HVxvXqTD5ieO8zI58kFju0kuhU4CVsk6FmT
rbxkVMt3EZDcgDXCzV9wzZAH8XbvweTKtZrAg0KOSxk7sx7OBJ/9qWVPPso3bRZd6hkOzrtkAk0Y
g+/gWVHTS0D5swwhFjReh6MLXoPn4jEu5XW+qrc6+ABzIG2h8CG8bocH6IkebFmtmKweR65o0D3h
SEb2CGdWTSkLZuj6dxSxa9Ltic3o8Vd59uItLoj2Rn1i6rMMnPmLqc6Vcyttq7n51q+uV2mlsIst
SSIkYjrYhGvQ8BkOtWt/3S+F5+n8pucLDABeKKVW0Qbe08Lcw1qqEThiELhhj8M/BuEiqsdoRlLr
nG1O/KeHhIIKsF+Bbhv8B8PZl+fYZQNY8zKiRwq8MNb6U/cMWw/ryRBxzwxLPFBWch9pLgCIfMyq
8GessV3sloU8s3aVTGzCC4QuIz44Z+ifOIfgR7v3d+pee4IFuWwghp2kD+cjG+UZuRnMfZhXafxB
3kQHfyYdmYZPQ2nPoo/aIdoBAsjGQkyn7Sl/hqAAJkmee7fDj5KK3sDMb647QC1zVdmz1jcmZoO4
rgt0BSUPqkBjkV+bOyxvY1cfaZjLDDB70zT4tK4Y2W/8Exd2ZyA++XbPvOXsY5y0k9Nph8UDmziq
B9zMwhmmkjUk+FcJZtNVGFux36PL+jbfkT9vcdRYu/iRANDMtU20kLijygD727nxqHi1PVOWyMgs
jMiYBi28c4b2hbKrw3p80r9ymxXGJHhRTqj7jLcZ/hXuk/wIF5MaLUy7bFY61trTFkeXqfHgxJxJ
umAEtjgRVupMph4dCN+LCoWD1QD9xdF9lkiGF4+srD0PLz59MPZNHxwXPgHoDV4NFgpr2r665/Dk
bftP054XX9IHQjBCEmFoVdqC+wNBiPdCUqg6XOE3KKthn5J0thjmA1buE1DE2TFfGNsPygtapUmw
DT/h9mzAvs17OoNy/uWmXBK5m9pv8QdzF7p3tGR7506pj3tBeFIv2ilwnrVw3RIVTVTPFPraXn2z
dzlMIMLcumbykNcKljtH4qytpf2Kid4+wXQSmONDPa21C6JX5eB/awf71E61+fCkbQ7FOlxlGDGg
+rhY0VpIfW96yQnhI8kkbBWhtAzn97u/Cssp4sbJEy3KaUNQwfRljtfd5DDM5gaRz/OHOkNcN60+
1R1/mkAbfk3vbxpLN8gnlhiLGjMRaCx3DNJQD8K+wDMGF+kVroDzbndQF8r0kE7KW+UD1Y0bTgHa
MALabMejOrePGSxsVKK8lpnw1JxZOHTxO84yxgPyAP1mxgHxzwshSyiRYZ5g/6etdaT4e/MNnxx4
eN+GMeGP8fcbJnHiKA71bUDTuI2X+SSmc2xYCDHhayfVDkP1BSUcgQNE03+H6gbfFogZlKNTrNQm
BVp9zilZ88eds8R+UzPYmBCP0GUdY3BAyrZlgwZrxmtIKsPVaSHRoNr0RlND3usPT0ZRYyy0uXcy
lm/SHtN0kBaUBgg24ckh/bOWOGHM7tr9GSxn8zRdfUtrpC3q1tzai+cDZmUIC1wYZXdjGq2h3W6s
vXKIIEafGNrNGuTCxUxbin9ROJ9JyiDs91UcvhgegSik9yiB8rasdhyU/UpPeMDBfCIskLuJD5f9
faAB+2z1mVXPEDAG+tGdn50Zc2o8opC1HDEgIwiL//PGoGwGq1GDn2svcgzD2hWzZUaWOubyoKr/
ejH5P2Cp/H/EPzGo0v5xlYibVpZ8BF+/rxPFK/5SJkqm+attKAqsA12VbcfW/8pAkWzlVzG9MWWY
KXBNTIOZy2+FoqL9qtmGYzsUi4puOTo15G8UFEn/FQ8RkyJSdRxT5Z3Vf6VS5CBg0/yuVDQMy3B0
RXyaqmlgJH9LQqmiKggTV2CzZUcqbNIGvoV7mYaj3tnP8TdmPZcVqU/ntlxU1hMJD52ODEFCyaFE
Uo91iNcelbz4Hsd2rVk8lHXvSefecKBWJbnLwKNuzeA70RjbG30jDcgxFWu46I7i4XHvunK6jrw0
hWSYBioxcKMi57S+lRcN81Sra8QifkgMkBrLRX9L7C6GGOOGSq/eWzvLYry6HdhlRiib5G/3MXTA
wsAcZtuMAXd4kCoepG2/9ap1P6o+FjbwgLWPNpOb/LtFD9AuDS2gMGKiZfWLGlpdAzutRfvuNpKF
F8T/pu5MluTG1SX9RGwDSIDDVhlDRs6jpg0tU5XiPIEgCfLp+4u6p+8t6Ryrsl70orelkmIiQcB/
98/7clMXbVvaJ1HxLVzUNiF40OUNT2gReBGb3jpqaPboBB4zfDgYQmUy8VzLtzCMLrph6tACqkQK
8BkDKU1VITxcpUuWAyrJ57DG+9dGzad87tN+n9ZZR7rdDXmHXzuaDN/k3ArDNtADzrFf+83vd6Ot
KZUs66Us70qbrNvnLq9Ekf0QY5N8j1pz1prnEEZ5OzTeox4oXWfE3MVYDqp2fOtTvLcMFboWJlFA
uTnqhldH8fcsL7E+Dv68pN9NnxZkH91ImOAwjW1aflWrLKBuGw25xypVIXXP3dZDfWY0Q64oJ16W
M4snpBe7bqP3IwBLsVLl1u3C1nqAbKAAdZwCEsHZv047mR0T34rtZVrE8K0Qdg6Q+ddO5/tWMYTb
56ox+X6UnY+gnNvAEvzbMtK0m9EED11K3O2xHskcQkMQaX2twnioLpp1m8RxQmiqcIpn+UycIRsV
NJum4NnjtlJdzWE+LI9KDQ7A4hpIHgY2CvLbSW3Ya3XZJsyMYy88UVgnieQnbQ1Yo9cUPW2iXX8u
kA0oXJYtt9rJmAIW29w0IcLaWHQMvOJt2Z5aPaJwN5UwZj/WYSIf+mZKwYh7NUnUyin63oKG+wKT
eXVWWHOzLpzfinkS0Y1dbURHa68Qrc3Wz9VV0pcFGOD4rH0xzzTrWxSJtH+XvRm6nZzRV683OfC1
b7M3RdcjvbDpW+Z1SffipVtZHmxSkMuJxk5+mbx0mb7mo/Tpcy24AOZHvYm4ZAASJDEQoYU5zLok
cKDbTGCwWMZt0ddad1O0W72ko59mWwcwRqPQi92HQb0Rr4pz9uE4Oim88zbnFTfpWPD/UE1O3E2E
oKqRLBtBYrCfGkYzcdxGOMusL9dw56eUUO7F5sBvlciHHUfHcYrD8bJI03W5sROQ/if8U4QY6lpw
Bp3GlEGTqj3iHH7nhvJLltMuT/CM765Rc/0561cYVg5ZnWaTNppgdsqIMLqIY0PuLJzdDIEjBtgF
k5fe1ESOXkTZcOyApnED3+RlQytM6I9TD3xo5f1ex9Oacg/5SUU+KJflSs1HMAf6MHe8529+tZqe
4wzuzysRuVichojOkG/Olb3czc3QYDPVlPVeqSrjaunavgeIEykxvE8icBlzKwMAZXYqHofdtjTn
ovaaWYp5avDhjT8iE8c0Hfo1xMqW0voMzxmWsbLXXyg0n0Ci9qrJTmMbMrjD1wsBZakN45MpFPA5
x07FrLV9730D+k5EVhiwewtNv1RbN1F5ZPI7PCUsNcyYtrREbVYZLqnaCoOaDW37usm9etmzbpli
J6uxup5A3ANr6uf4OvD9lsitQ7HWImj2dVTLP3Kl1nftzkVcc9jPN8rmjnCCNy7PRmX+fp1T9zAm
QczRfuk7FDK7lEwTepUyZIP3EKS3Q53Dl/VUTwJRVn6V7sMqs+NbPStam7UvADmTYxxx7/kdvLVI
bPQTbrMao5DDhlgXajDCkthSMK3c4SZNCfbFXtTPVyGBnJb0vQ6/L43vZzeNzpM6u+S6M8NPOxTe
+jr2dQNA1OoRvF65QRCz9jX204vMTx4yAVqzlNcuYeot2uUq4k4ijum/uCF+GiK10FzK8hdJH+e2
WoqD014EtqbB9jP24lIor7jMOrJ661DavT8xuu07/ZUG54exj4/taB9L1kIaQbloPLHNuyXdQE5w
61G7Y289JW+qhr12tAbLKc7a+whLn6nyZy3X+JNc64+lcORSxpmDKA5M+h4/Mue9ZdiOyoAnU7NS
K7kG9kqOBC+s8uMbsRj1JfCxvFetnK8Ye1+2c55fxwHTKT0EPFbquDlkA+rwMmJCDLzqeekT4kTI
9NJW1Hpyge8pr8++Cp0Bw+E36TNaCnWV0inZg32Vfpc9Wm7RjLhKj+1gWtrmfpFhzkEjZY4n8v6P
TDeUgntYw2vujv1chW+FR2QhdyOOIG5+/uWEXPTU8BwTm4KL0tv7NSeR3NTt3epgVpsqK566oghJ
lOm7uk7tG9uZr94qw4uSloylgfNW5HBJ+K2P3LCEn3X+lnSDvM8bZ4/pOX6XFIrTckSMVWjjf9jS
Vcgoy89odUCtBJObqY6uvCZ/8qGi3YZufpx9YvRVx3C9mhj6ma6nI6Pv3/DsqqcuG4rPdZHUoB80
0TFX6a+r9arrdus0XgGrLoOW6otCtu+rwaoW9dPN5g3RbpRNu9uCcz+JhZPcGrqIxlnc1nV9E8vm
zm4sm+3QlYf5LPB7nQ7B4cRveZUNQKUxe/ibgVQQNNdRRriJp/mOHrmOLDTHNqfWgz8VD3x1AK64
prrFArcc+o+GO+HTAmPGtPGlNTXd6P57l9M+MihYu2N9W2gOjopC4KQiyzjkyOe+QdfSeIjr9qHK
xWnKoh/KjqdRzOcJHYdI+g4WJP3cx7iS581b6TFuXvIMUiHqfusaCMqEUo/lmnydE6whcpXHaKEC
LQu6o6OhNY4yumoFloglxnTjd0/sv5915l+nW38zZul6NgLjlYzHa3qQ6RlkDfXLzNvbEFOwzUnh
pV4lLj0v4Bae+5BeBUUSVLZUavVJlryoreieu7wcv6DCzs9ZYMVH0ubpc7Gex2suMOFpLjvCgExc
LE/tVlavU2/ZJUVhglv43MEwBjIn5ujUTbqyRZ3NNL1Nc+9eo4IsCf9L/RDb2O7aXue3uWUun9cO
Wnw2xx99JIpL2kRAbqxJfzc1G6UVlqLhaq1g4MuWkZiKqwfbTpwU12Ho7tiLVgpIUxSR8sZ/ueu3
Jf/e5QklBF3twwJzc4/vM6vTFZuqv3UIwiUEs0Nt0mQ6teyjUUPYlV6oBNjbLg4pLdwrs87Pes0L
Vv7ZRvQmdm4mhzbVuGX0XLTlVRBOTn/v6iKyN6WV+PyWUXXfitULJ8gvooDn2tWtBPK8Zm3W40Y3
MIhGmTAGjmIoKEU98kt3WAp45FYVeeK4yRPKsfXmP0KzBMgY4X63Lh7fsmFVV7VIgVr3zcq7XUq7
cfqOxhQhJGa4CgwIQx/oncaMx2icLMl5M/E1qKwmzWvZkiaXjn0NVq2JHrTOC7+U8bmxJbJ0m3g4
jDmlTPeLt+4NHpxPjVnup46bNdZT+9g4U13XS9tflqOlyHOoeAAvvXdoMvLMOuRJ3FUBjSBpB1e4
LOUV68ELFPz8yTkzQKBcg+siO88st7g8jZTidRNQWhnC/hiYmRYlgmangs/W6O+q7sN7P+qemy6W
33O/N1ddI3g6W9MBiYMdKz3vIxlceL/J+a3bovdlHt2+War1qiyoEaLitL3XtrFg3GZcbdyxt7kf
I+r5OWqnVu5Vsx9Eoe0KSGI9mOykZmKYVGemYUHzW+0gKAT5JB/7rUSbVczfCzVnz04vyEnJTNMB
xyd2jk28U0lfNTyf2NNx6hHe1RALcoKNKVqeEKN3CoEf3bKPo4h4gFavMuA3Q0mEJ4rmGwC8hrau
GPOWEl3+krSiA+nap7vGVvUx1Hl1u3gGGdUufww2WRj2O5j9bepOSdugyAb2MwsDTL4F7fP8tEjd
dNco/UcEW4rxz6UmAzGvBLQGWTxlQUDqUn1r9fw8SexbftFRpFoh6aZz8s2mgN4Kghg85adkTx85
A/bG/+YHtFtHHkZkZdBbIpaZJZ8BzoQcq7c0vPSK8M71wZ3x7Ge2fuunBqXNuOy17IEqjuBkJosu
HlZvk0/FSMuuoRTyPlWMZ/mPljx9K+LjIjtsIxLEbXgud9VS426pea74uOHHutSHuFru3Foh/05/
rIJswAaMl43XrVkFFVEFe4AgxZgZVupn0iGCxktIoIl2Gt8PYTElwaem2oL9HBgK4OPgWmfBsc9x
hyxAg00qXmxWHKeQ9xGqiSNnYu3ReEzNZ2qec0kR+2SLjmAF/oYo5IiYFSyBMCWCT0WFf0tmvGnP
+diOrPseOGgM0cqDcilAovfmtcjCVzuOWM5Wks22m15S2xynCrtCIGx/bF00n2ye4IFhhT2R2Xy0
pF1NRSKx4uGwlwYweek7lO3yLpnxh8g1cRfYHBNG8yXMgJh+gHK6EdYAMcQt2ViPQ945XlqY+sXY
4VGEI0acLjsDPlqmEWL4kQSMbpcYZFCGa8qJF1UmD3NdXvn5eE8ECXBk6XaYg7LH3gQ4LZfWXuLv
pP7X91AtxgHcjKyrh0GBqh1HmnvCEnsHVv8puqlLSEjcf3hCBEMv7FIkCTUSI1gyAba5wKMa859y
alMnT9xtQOsUyPvAtbybmHClPudkFhFfJ50mekeldL0WzQlcOjx4Tmhpjbdnk9FnPVDS0AaI+nGY
PHURYe6svl2rBh+WDOiWzT5rte6Fh3+n3arvqAa3o14pixlf1wo/Xb55kB8EIy1usEvWvP4yNoXY
RzDEIFNCYRzbzbuQC5vUleWF2npAC4NKs+h8m7a3/YpmUNXpy9y5et837av0wMRmQfKoZJee1ol/
cqh9zJqqBqyRJd2NEF5/Yhs3HAcJoW+eoukzm1U4hYPByoMoZ05mnHsQAoNi5pUIFxz0Nlc06tpm
hD2UnLHE22LS92Ht51NeWZkdNFEAhgR+n77ZqXLTPs76TV+KAHjWudJ+FoCcB8IrcyWLA1zP+ckr
U/9abaNkB+Otj7Eo1xfF6Z/+1pVTAxUOk5hpZCxLIIShSg8TfiuK/hLM+KwdikoLVdvLCPo9M1Xb
/KylR1IeIeNkxcCRK5QTmeeJ+88vzoV9NgvhyGeKcxreAD5sP/MzezzOcULF4OSmOhUsMyJtNLas
pAyuq6YCDel709dGhqY7lgDAofRESBunRJKpLhKK0dBuluS2lnV2ausFc75JqhSsd4PZKNyC8V6M
vrjf/DR5yPNwLZ76kt6bU203wDaFymu+4NZcuebsb8ucuCslG5qjtxQgsDOhK7mLYoGHJljJlnCe
u2YHAc6qSZaf2FU497eJvJzXQaAdBhi8Ym2pdIki3Npe+ai9bb0pZPMyBD5RYV9nn+sGHnyqyuI+
M2J8luY8pZohPcWvvhnNqfPZra6hUQxY05e83A783hykw4DOqsU/DB7JAOUy3EWxfG2a8jHNhrvJ
MukJpvFBTdhAnI5PrvShajSHqgv2XSSGYzjqP+qyv5IcDWZDONlRkWWdudryWuzLsPsyDPl9tVhQ
BXFBiwqC2S5sRjBEQ0MD9gjHwvpQuUUYHrIATxEH0Z0fTQKkfHU7FVhlo7D8ZubipmIPCdKBnDa/
yWW4drfYZq6wCO09w/h9jmdcPTWCYu7W7pHKBIbAHQ3BMhPik+hXfF9duuxpeib7orgwLVmnq8qX
xX3CweBetz4AZ1QFyP8rQ8jCKN6dCiUo+BYEUDRxlIiClMNuI8SdJxR2rmq+JT+rydNz9As2x5xl
jDEn9TeTytHn5uegIrac9Y/GTykt9TxSfYq+xWEBX1l41yodXzEGsCXdKsprwyjZh55lEVSqOPVh
0LB3Tomt9+ARQ+8hseBNlyH5NLv0pQx4/irfUmfi3ZcVU+8ekeViVD1Ze+Efy6JdULTs3dSyYatS
WG3O3aPMvncz13OU3pFVfywdw2tfH7MzpwIr5KemxeTeRKzrU+Wd5OS/e3CEUYopAwy9N5nE32Xh
b6eygPtrPI7CXUXMP7pZwxWbtThtefwlXLd9oIrXsfYv0UvxekL+yLdjuwG/9EW7L+EabWNXntIU
33YU0b+j8p8+hqhmc7d1OTyOWuN32h4jL6NAaWBOVl91SADZ2T9eNStgmYruv42DyRqZn3MV24sk
mD/z20KzjXm0x3uS5efRWftljcvHYU3PBcfeSZFTSbf8YbbdHz2md88FuN7Gg8ZAPXYUlSb8tjoI
ABs3O5DbOQa9jB2HeSLiwQHSApIITj76vaLaevHVc11oA1wfysNWhQ9L690h1N1GDdY4qbC1e+Jr
HXInrJAsxoQHtX5lzYfB2mFQ2ZyFf7wwcJ+gCca4t/1mFmitUUiPQeI4jKyQXVMPdGha0WSYilM2
e+qiynnA9jLqSfChtstuZHhn2CwO/Svf4H1czlfTdqbPusuyE9fJzI5qSN1VGdZ43YBHQUtTCulk
kzjBtqGC4LwK1L2g+NKIBE5dS6wTOAnoI5OfEBeZyndvuEWPbCpfs5iQYNm916u5QxG7yerpR7Fa
zUVZv1Sl2ZtN7Y3r70sT3A81/ooVPxj64K7yypswHb6XYflYl7Tcb4gvjX2LFlIghIW58fz8vIEb
j8FCnqLhGFXPw73N8y9RX7x0FTN61w6Q8jrz0c0ZCjfnQLYz9Os2RGvbcyWSS97dmL7bSh+GLH8J
xuSND1pehxnMhpEL87xTEulNnk43COcXriGuEdQq2Pu5Bzrexy/gM0d1sBVVo5OrqaFhZzzvWfxF
cmuW7aOrxnSXFLCIKarK99O6PCybgRPmdw9Jnxy4xeKLvunBnK3BTzdYHyFAZ4dOMuHeGpVxQTTQ
/I3uDsrLnpB+frRezPYdTMhSkve38XZdpPLWxNRzLHP/qJGKyNlMl1ZCJlj19DjlmF3HDjf2MoPv
zvLLomcQPfgvcVGfqIzBDew8Jt3RRs+Ew7h4pUVSvmfWX2/9zYKsiCtb+Dsx9uFDuUERmtJ+PPCl
0HfeGvQA5kW3wmIKTpqWGX8+sca4KP9ajFF31brNVrtwyIer0dMtcUSrDmGbbftmGsuTk/iKsW/m
ZidqPV4jYrmbJhTmR4GUZS+WoVc9e5N0PqSTcN8sHsTLgVP/dbKRnjFGmTc0lfd5WM/9RWfFZc5h
KSrNMzwvgE/QWkDnXfFgasJU+ei9xHSqHVuexV1ESUN0bjVdpuk2XgYqQZYe1JBAsJ8oPdkExcpJ
o4f9UCw76UXIwmUEw9fnHk0Fi0B4JnUm3CRIHfiR/fBRVepKBuaZoR8XaRQzvW4r3BABTk1EUYbV
A2b2tRKQlocQMhiC+qdmIGuFHPvkddj0u3qAxx1/WRvs7HFVfQ/L6L1jd0zmo9KYxeaBOWP6JTNY
MuNuxIIt3HtYRF+JdHhf9dgdmSJBClPbZWMFTCX5bobgjzxyF0m4ebsgQiZQc/VlhXh2AcKKkqnB
xwOTstGWjDhO+nwEdR6nc1NwYnNzcKqn7SXKgZk2tf1qK+8myvz7cZZ3dvDXXdaM4WU2gjNvM3ku
KSJwbHLwcF4x4hvhnCUh0kVJcdl5OHv9YfuKcHHfROatFuK50BiR5NS9b+F6JoPMl1Kp55QSO4QE
ZHsX1Kc8CE8BF51bBwQaxw6mSQXmD1SK/aS4eQrd44SbZzovFG8foeRBrR09SA4oZ8L46LswZ4Gh
hZ07+I3+6IaivYmDiZSxW4ZTnfn5c9AvBYVZ23ylfW55P17cfWxT/OC2V/4HgXVo1xFINmZGxL5H
E3aaMWbSogzn5fM8cIPIyeuux2TktDcK32P5JMDwwaAOZ+HipeKdtNEZ39yfJX3WsrgGiRjWOcac
cYIQ3zQZBVBFcGNjOs3kFnDNh43r5YFHb3inkWRPXtSph80S8TTL0mQsjWA3eKQ70rmqXOjkaHl7
frANu7EI2T7lMfYVP0aa6Qo7Pfpucij022B71ogggs/rUDtgsa0kFwuDxjlwfmpcUv40ScEjPGiD
myEY26fatS115B0dRx1FTElCMZi/BNRzynV4TEllUghWVBD9atmqnurMGB6UymP6azIHCqkdTkmQ
L1cyHfS+sokgtBAFFrTwIr8G1QTtoDfhWXnC8eJ33jGV83JJ8fN4lMqY645F4zhmbURvUNLg9+op
3GyiFc7h2rMMl9oSbuBbml6boAs+h+cT10gU/Ib5KUeFliWJDRd98PPSq5Oa7LRfCK9dh4ymD4tk
FAXhhfBfvLHprQTrlF6kDT/lZNR2cxfzRC8iXF1hn9an1Mu8C8+PG2AI2ULdyZoHPxudYSRaaxvQ
V2OTai9txk5803XSPcl6xHefcQNBbGEjhtbzKhnWxDTaLcV3OYv8c6dttW+YOvQ7NbAIR9Wy0V7u
IdQNdfDYnlXdRmYZwYag/JLXTDeHpKQyl44ldrIxFeyd0vd+GS0PJtxKCi76rgz3At3rsE4uw4Ct
CcgssX5azb0Xo5KQrfdHw5w+iYmpeFW0XPl2zC6ls5dtWpPvSlvUuk/YFsqdaKeF9upoohkttVWZ
771sbj9kGsg/0hEO1JpF1YcKwrTYzW06fk/RIT7PQdWFIG8GunPmDdpOXwc5vsWBwijZVjQy5qLT
ezYzVl+Ha+KNB9UkxsHiL7mXeQM9UZt5CccZrahhG772ZqE9JzBQNpJoDtK9HIYWnZbDEJCpLMpZ
C8BsmOVy63K2eYNIZXRa/eVSF4iFjAGreRelW1BcK6gorzEn9W63qvoMeWh54OynLh29o8xWirSi
6c9hcLuwj1qsBaw7TWuw74OESE+dIP+BRWxVsy9My6y+ShY2oWZlvPepWTWpsGyIYrzB/lpfSRfn
9mDVbN9RX0fca3JkRDOBAwM3vPrDV/zMPGEKnVGgkfa1MwfrZ0F8Vcd9TpEsj79dEc1H5N+IRuHV
KzeKZdT5asp7H2hFEGzwjny0YwrKaYcBHNSy0obhNLlD1kxoqDpTHGT5Q4wbQWjOIlS6sZ+c0qBS
UIrG0OzGdlLhvhQxoZ2cR27MjEk3w204Z3Fx2zlE4Detq1rfLt3k3O1Y6fbbWE6L4137NYMROUlo
X9mgKSjEp9EMjoNfsqbJh0/45Oe0zj6QlHlq6+ukcM1jnM8eVi+koovSYIC48GLspXv6g9GxgtHG
/VEL2867Mc2qbu8vKEinKRH2Q3k+8w2xiZUm0Xx7TZcE8bDwl+cqrDdWDAvAo+exyQNHL2XIENoN
GOpsMsG2rUF7JJ+aJFmfpGVrLTqKOK/hQMU/mHas7gIXEIkQDqaYUqegnIKDEWl1myXz9tNWjuN/
KHqBvTSFRnQUjRfRN+xqoneeYOBB1nYqyEouDV0zy+q7m/nsHSFgKwy5zshh6pRlPAbXUzeim3E9
6fWwrCrC+xAm6eZulDd10XM0pwQ5Flc0NERzctqHmQV51mR1Zu6nIsiwTCYBzoRoQuo5zjP2kxtj
vURfT1XTP0SOKx6AmaTqZxVg+NPJVc8l+z9zy1h1ZnOzeWQrmjDlkmQCt5AJ0W2MMcmJnnZttAKc
jUWOg2RRCauyDNk0kHJpg4bCIA+eWIe9JgFDP3o/8h6k0E2PSwcNRJ5bu7p0KP9wW5QTGAnJxce6
5IMOXYxbusNJgmWHUA8HuZwiybxHkKyKhPlSI1LScf26uGc8QlSkIbXBcN2cHz+u2VK/l3obt9NC
X8jw0uCAkFD+4YaWYsyIz5Zs4NLPdei75haySWEhgSUjWds2n3heOxoT2RLNbfMt8s7bIeWRMjlE
0RgjVftjuH7RRgu8zfECWnnJS+JuUZ3nn6kMCuJPlKAN2WPY+tsfyzBRwt74KRlZ6xXb16oMGaGu
aRsrnJdmepfDBiqraHLUQ7tEytz3WT3/ZA5Kx2+X8y/u+2QD2SeBzX3eaHJiKxYNPFh7dA0oRcXs
uQ/BOGkgq55qwtnJDONV5DGwYXA7MwnThCTVVe2X60/VYHs4BaZW8b6jVCcB4eG29joSHYGeeukx
VbV0IdaHObE5nmui5p9ntaj1OABqopTG1+lbjtw7fde4Ncar3it9GpxLPbCmR2ZJLixbH6Rjr/Fu
OKDjQAq5ZgII8dH41M5G3K1d2hCKzDzqscfVdHRyTkRD9yzsHK7xrVDaiCvqwMqIYZ8oa39RVT7h
sHjlhMi+r6G6LBzcYHYF7QbjVR1kCTg6bVhKGXMwr7B1JJn7M9xvd1OpGMvrfFNYo+dhmL4wzIzf
UiaOKKyy9n/4TeJ9SSvdz7tkrRVHfi4OZgN9ogh1z87oR7SPoLoQeq3y05COkbopGaHcQyImiFoU
40aPVK2Mf2G9xekTqy6AQ5twmIBkwuVP/DbTdN5s3QaQQobTesHNa/ObLkiB55DXq25h7Ekg3UY2
xCWHlTrFNo7duQp6XKh09lxxCEgTBrDtvdpc235DL5N9R7HLaAJKOkeEku1TGof2R7MOXXNohzQb
L8Z6DSgMZqQyHNdgUHRKsV+xfJpt+WG5fhJkNqEpFiwqnFN5lrn+KNMqfQfl5m205WZNfPQmZZJD
SGwOD1CZD9i3jGvZk005LG14qxQk1/lsboekAGo/lFqTuU6W7d5GM3TbeqQd/pNRq8Fx0uNI4Szd
ieLK+I11e+wzrBxBaRW5rs4GuOd5ORITKUAW8rc1Sp5CHxyp8+rsfBwHTGOcvWtGg3mHTHeh/KYv
lMPm7NbXqlvPCpIHnAVE+CjB9Za+hisYq5oQpmxQoO5kpChWUsmip/OS4sPfkjy9w39ChPziIo0V
kB4d4UmVrLXkosRvQBKJ0IVgXkE1jRrxFMV9ewiGAZ9oRWUWYnEKWxeGTMWbuli02aZ/eP1fgTZ/
vn4Y+JqRZKD8EGfsr4EntLV8WzWvj86+HWSRz5cRsdm9ErnDvPvfBt+H/6Ke/BVN9J9eCiBRouMI
c24U/cZ52RacaX3ekyjwTX3nCw7KHi42WF5V/PT3L/UrduX8qfwYah2BMlZMH2Ldr5+K7WsDXBIV
LrON/16xU4PlX8HR7Ie6fRw5n2z/AJb5NTh2fsVAB2ECXQlPsAzPVua/gl44LaYFF6aG9R3mn7qS
urAJCDqW2K+5EY9Dhl3u7z/jv3+dgVZK88IhclqkfrtyTONyNcyL3jGlaHfs0WiFqbHMiGi2x79/
qX/7OuHsxToMkyDUCu/1b6k4+AhqXIik71NZDtRFxeXVNp15HhlH666mKfnvX+9XhhVfJi+mQoJ9
Cu93oNT5y/4LNWcI8r7UWcseOR4CiiuHAjuYQ2qL/+FX+w8vFJFB9DVbHIAM4rfrJHETa67rmr02
Yn7GIZrfOUXV6N9/nPOF/T8QoPPHiWPULh/4oVBRKH/7OG2V8o/OutyvbY7noGL+vU1wD7Leo1Z7
0/a2yrLyoU6pfvn7V5b//gF/fenf7rlpxaTuMlXu20YHlKGX8HYlaeulGEmno+JQ/B4Tu8D7sbYZ
6J4UCbtSLWWkcX7enDsmxVH6T2Ckf3tbie+rJOSWCaSUfvLb2+oLxutBUEHvzoP2pkvX5GEtYMf8
/ac/f69//d5VDFdKg8YSPr8AP/SvlxH+9Nxrm5zixSE17DTsCHspCsxBwdYBlQGseR3+4TV//2Tk
CuBjSlZ1P+Qj/AmE+sulawJM35xrYUl4kgnSFlYGL7vrKb/5+w/3++3PJUvsgLU78nE8afXbgjMK
XCHjMOUH6Vbf3OpuLp9U6Mit53gx5t2fr/b/IOt833+0z9Z8fNjbt/7/B0xqxGr334+xf8OkPryt
EF3exr/mVOT5r/yfPLPv4+BIQp7i0ud640/+K89MFAXiqebaI6cSxYnmB/xXTEUH/0uf/4S/qPQ5
s8xD918xFS2IOgfn/UAQ89giYvJ/k1LRv94BkRAQXMM4IqMSYi8PxBmH9perUcYcDtaKA+sEf+wg
BSw/WYsnb2KyOCT1bSunBAMcNs8N1Y0KVjyzXbjlp0VwVsyaj7mZKFqZx/hmjIn5DgUUoFDMNDKT
smJmkx+6rE/3a+TFwKgPJUCB+7pPj7JkTIjplyiWsmzkTf0gB/8kZXpbzVN33eYOPpZmolB2KDFS
ekev9D44hxUPxMbdbVZ3YPAhUlVpgc3KxfbGBAwvQyOuN4IPxygjerNZ37yEpLe8MDnLejz+XAnu
AWcNnryM5sde0I5ErmWroTf85UL4D/uZP9ft/1lf/vx2Nb8R/Nk4JAPk//ZYFGrl8RSbmIBb/1DD
Zt+3HbAUh9H1qafxRmH9KYZhb2OPqlVbfvU1CdR1tOknUXfmciyDt0TWtz48axe17h/eX/jrEvGv
9xcLIlLnPLv438ydSZLcSJqlL1RIAaAYtzbPbj7SyQ2EdJKYR4Vi0BP1Pfpi/YFMkYpkdWd0SW96
4xKUCDKMZjDVf3jve+ZyVv3l058dqvxuRLU8hgv3i7gIN36IOss5M9479TGagiBMGb1SWK96EDsY
bRpnr734WQXNJYQvuJH0jSdgUWjE3g3SLBt05pciKNgswv/Ow/Z9TmNEKv7yeacq3DcN+4gGrkRE
TMyvJ6AcNOJVWOyqn4Y9/pvPJsJVFt1qOwP0pJS4x3G6i5sllHlM9M7wSbMZiHzrBVh2WdrDzc4E
mBKiRWIcP8+ul1jrBBN84879o3b0sqVPfzInM26126G/zsQ1QvXwUI6YEsGrusxfDlZkI23W2MBn
P9esbMEj/npAqlIPf1NZ+Evh/MfD4eFwgGpIyeTYzvLh/OXN5xIwBz9vkdHj0Gjc6Jk9f3H0Yute
z+XEKBzfupBeeLBMID5RYqBznF/KzH8TLiDEkL0fy6SyBGiToQN1umptlZN/FFn1KfTRY8qa5OFZ
H5NaT7cxCGlNRBAPOyBtYisksZWdwRp1yAE+GZbYeLr/HvuW3tdKE2oSjLDw0pQENEITS5gbiZlU
dxq9I6qb7himVX3rnXBeBj8xPTjYjblgwI5sG3DZqJis4Zi5drHd7sOOYNEpza617aTXXMefHdV6
YF77D1w/ct9EOiYTjR9ejA4NxxAr2QoKXRdbpA7r+Bgq2z50Ev2QLEtrSx37mng6RJQHrh63FTAV
KybKuWKy8u+/xXwg/+WT8tBlWVyigc0pvvgJ//pJjQKLi9UzBZB1Qrx44oDNQeztEi/H4oM0jVDc
qd8+hTG5FzMAANbKzNuz4Mrw1d/OJcY4JTu5M8d53jn9NztsQex7zS2aJkS99kCRrBkDGWQFbWND
oBPN6HbB7aB6LGR5bDid1l1odMeBO3+XWzWZi6FpvOPbO4/ZJFA5s+rzXXLFgjQb9ylTznOUs6t0
ZMU/SKwXHXa+Fve0ERbgxSxy1JUmR5H57m4yR3ubE9QM/vklNe0DBYw4sgaVDeGbGrIMVEFM2jMn
s8q2nhVW+7LOb7WfE3YwqU1gKhpmt0eZGvw0GjR2TWxZRytFx0XGUAo3x/qYzQ5xqj98q11UkF2E
TsYMaiJQopssG5h9jfMhcH+tMUwODC4lMLo5foxqHBKZOZ9LiNFjAXNXhYH85/YBOdsmZCq1tVyw
Q8k4h1tGQz1Tx2I6SMa8m8aQBnPghf+mUHL5RT/ddX7lIZ92LpFVgTE4T7oXT3UtvsWJ8ZIn/JvY
Mz7RUvm7uMYLMc9lcWAfBR/QdLAvZRXGdLPFED7ln1MpkrPLAimUTr7NDQAAXc2cLo35f1aIpE5u
ZH/OWbgCrp1+tJ0MN0Q28MXFWuOyV/n1MsOWUJi8/Iz2i6CqPvhhNuSFqM4nVDyCedlqZ+UPMCcH
693yca10Nj6QMtmMgslQ744maVsdGzWFwdwg7HYanz1pPOA3PaghqJ5jL94V+7Cq1OcuTRtibhaa
cwYEoizOY6NiDoyw2ZcMtBF9VktQG3onp4/PrWm81L0rSEVC21EMHm1zOjCJ4/xaxwhGRuIJW4v5
nrPEAmZFAmojQHFcp9F3tP+XoU9MFAP1Ie/Fxev7dt0k+XtoWjdnYOKUIjky0cJnuFwDy35WLmZz
GYJFcIPqazaLe1BAn5VkWvXoGJFT2+pcEfWC5eihGV4sxeROJtG79oYPJ7JT4kEQcAwe3hI33qA8
LNDEb0lPH1qfqMLF/qRGUW0CnZ+jEOLDHPV3FeICjx0L5+AM06NpqzPW2tpqjkMYQh9G4lkERNpU
xYdywk/5DCsXLc/KFadq/pqlBM5FYfBiyO5WCOS1//4U+nUd/PW6oD8UvicYWiw7JNzN/3oINV6c
ThQPGC8Qu5xdNihDKPSpQQOyRvYT4gcMX5RuyzP9o8nCiARKtMVXo4JzoBqPe7UleydKrRNd9WNR
NfKcIH4Jk+Eyg+rj9N1THw3nXLHhtdi67AhLCs5MR7+4zLdvGbXXhhoSoEZGGIwdg4r1YgcdJaCu
U9PGx7Qr7Se/3Ia9jzbCMclX0WpB3FDl9VN7CDm1V0lwmVT/A1qV2v37t2gBAP3Ljcpb5AnPYbri
+Z5j/jrH/3qjosvw0Xiy6Eo4cUM+b9Rv6NQtzrqkB7HidtxKCqHyIUTmwXgcfg6xvTFf550kyXtS
33rb/Yr15GYbkNhSxzU2fmlf/+aFLq3XH58lL5MhBnc486c/665JGDVVBtIv8zHq/Hab25XxAmKG
/PEaUIrCo3VxcA5Lo5KbsRwJKB7+5nlauos/XgNVqe/zWVsc5rb9R3toWl6MWJWdTNKhgp3y4dxE
zr4OZ6LFkVze/PoxyvNXRu7V/vy7emAv3W1cwgMeqiDG4pMaLhNW1z0buPFXfcZAfuiQc/0q6mav
0oBk44eKIfIqLomjyvM63NdVGK2aJDFO1fLj1z/xxMu9yxLMLF3zNC8/hn40Tw3bnVU7MAI0BwEr
N5sehlQbqLYB7Dm+fBBUlCs7aPvtHMPfCakfiG4qeANPrky3RkhogjmlRMDhpGfmv3GFSp5136zV
bAR/09lbgflf3lSLap9y32OQw6x2aQP/Wil0ox9UqdHxZmjvW9kP00p35U6PEyv6unoSVVWSjzau
e2Hs8NlCPfMIXG2t/FOrMqYpCSl6bXllba41YDqWXz4Cwvxi5VgTgyl5nCK2G9nw5gP8XvtN8rWd
AKzo4AVHhW9BTHESqBx+ifp3KrBg9P6TDkKQIPMI42PETepukgJgRmA0/rHLx4dcM6fzlPvV6+xF
B4chCLHWR+Nbat2COFgxNzhhUU4ZHsbdjqsZwi8A0d4LT5gZiq23z1D3rGICATzZglsaSUqEQXvo
TQcdD3mNUoEKMjI2XLH3MIESwnf+LppszWZ3i1J/15LB1+SVc/ZVRfg8RqfIm9g/Gd1HMiixd3JS
c4zOwjxCmCObN1o5DLVkCPhbz+f6qCExUNLaz44tiINzTzF5vKt65JpkCMx73ojhVBr7zjeNcxDK
n9JDu5kp6HWelJcyhLMjsaJugHzmaP9HPh7XTTfSkTNy4iHZKzN5n8aQFqIiGBAtrhtgU7dNOMWQ
H7AuE8Rbg0CStiAlM5SavnRQ267CTemCJC6b8laXxBl5EVAmV6M4yt97HXwvLPnhuERaTq3vnGrC
myfCwzKDMCVnwMoR3Rm3smYlTLArQqA/KMrKuv7MiySYFcH5Q/iBXuDgVa7JTpYFVx67vAI+viid
0q3Xcv/7fn4CSMSsbw3Q0N0y6gRW7D8aHmTQJBWPRYif2Sqy8CQS42jn0runb8Ysvqi4cA6GM10T
MX0Z8eRyl/Y3bpEnPoZv3ErF2glDFjBOdvc7Pa+LgrHsVHngIBcE9NBakDUdGxUcpGUnKL7VZoVb
ZOJ91GWEKC4Kv0Z+tecm2cdeuKI6ksdK84HUTtlcw7m/FoaJ4KskRgRHDWF1lj4MZfyglXv0ZSFp
n+viMmnv2QyaFza/3SfV6U95hG/bdcnOnoP4BbPTEQecQgpP3oZpMHTLbZ1BLA5gY7HgTzq55KRh
a9Bkp6qnMis8cioLdL8TqxWUS8kUXcvi1hr4rdwfQ+gDzA4gdDlD8AVfHPLcBi/BovOGN3AsJoA9
yHegeTVvS1zOqi+yT32PHNh1+WZWfD3WusMGz8MLGV2vtDvLKzqNHTc88SPK4Q8bLXGuxqFDL3Bv
IAc8YdRGU+bbW3TAwVMc2DdNK0eG3nfRAmeoJO762AapTYHYZT2EU3rfZPaWGMdiL+JAboKhnXZm
Ol4wu2w8yxhXzGDvduZ1I/vTggnQ0Jo7NfrDukn9h3FcsGBO9lI1YlxVVQIwkuFJzrdw7UHKW2G3
l5llb/IM2m9JqD3ShJ+mwbQgBCHLo4hAzCv8bcGK9NjKFveuPbw0lEiEyr3jen2ZajM8ywACRWnT
l7b2SbeIoV0DmqwTpCc9yuckoxIumrMx6mYnwvFbhQRjg6oEhpL+NugAARv1K7ry4jEpvyTztFcd
GPdOs5jL8MHYU+FtmsqpWelxlcTya1sU8b6h1y7j8d0y5vYSdE1+SlSNC9BambkAbjvS4DlcQeDL
+nbbjSjwcing/tUtlrq2mc52mRIvV9mYqXz4WUaOWSbu6ttsI1wsJoO9HA0i9pI3xIfb0hx36Iqi
q+rdK7bUntobCwSTvniNhwQrtJdCXmKftPJ9RhNdVh3IB9txcbVIwjH4igKxWJsd5o7VrYdaZiVJ
VC1lCCXXSKm+ggfDHxBF0LAT3jUjHBliwoJ47plTPnIkgf2a9FdWfmcuCn5bndBGdLBI+MzR/Vl5
tHJxC27NmJyjItanIfTWU0pbVRmh3Jg1vkSjo3PwnJ62CBu62VzdUH2ZsLatRxk+exrBVRKHb9ac
EOIXd5cXurL5xk3ly+Rh4A5a2cp2t+migUyn+FH3I+/xREPjk/yI7fjqaWBRuW1eXKZCMe/f1qqJ
hZcZrkIEgadJui9lmn1gcOGYd2eENDiMAx9vfoaN7ohoe4v4jGQ/mC8bVNLJKdX5T2/09bU10DrG
kCT244lcg/gJztB8EC0WLXTYK1pqe6/LoVuBIoBqJct5BT37GODeFL06x9J857LfuDJz1ghVnq3W
ex4QWQC5beifjHjvuqh8JNj0bRQkdAQJcnDdPOf24NA3cK9mXlwecq9+M6HqRw31OSl3GiNH0dJp
d8PXfgC3two7Bj9QeuDKEY/D0OtmIkiPMqMkvnE4pCNzULYV6B/YxVPwmh8GuvJdqbwXS5jMxFh9
kFm6E1FVb+rCJZgxZ2g2InAjQaf9bJUcvuFoP4opfB23HmSbkvPwmCTzhWgcH3E+0N0xbgfqOvh0
6YSCEVNv5p8xAENNcbR/1ENxQtr74AHsoRXQ8jR0XgBcXa7nwJ9J6CZu3DeaRz+ZvltEBnntGB2T
aUBPXDmYXJN5q1g0r6uk+VKSlLH2hLyPRpHtVWB/7hilxHlBNDQLeW9mPpfH80IAIgVB4MYYAlI8
+zohcteM3sOPCf82B4BaucP8ww9+2toODipk0NuHBEMEebjTKdJpPB6MtTRpjVH54RdcwgXAiCSz
NyNACqzuMGUKUVrrvvO+RQOMGB4AbLoe+hvETxWQOAIh4yj/WqbqY4ja/hos2Uq6u4deXWzNtuIa
LyvyVmh8fUoGVmpgCawfdYTNzcCKdjCSHt2IK3jm0piHAMwJJ+45LJHSNlYwnoYI+h5CvYekds8L
VAX1MvQhLGyPwFUu7eRsBwOiKL2YhvmUvZGVM6lCXM2Osw6xDtgYxH+Zbq1zzUT67GXTsnG6EBax
66q+Pwg51didpcPbYo7P05KTk8yp3jV1ylSeA7rqGZkGsUTxjrS9WpbIlot/0AGq6cqqWA+BaBia
muOrIavh0CK1OXjDHKFMfW5J0Fi6saOmON8pj2lrwOhgndjT1ZLlFYSFfkxECy0nCx9IJA6UJMm+
/Ia66mBrKbepRHsxWCUZzPVdiRakXNbUfBNPAc5EJOkk83at+ZbMSMNWYQyZQOJlJqkCdw3iqE0C
KQxlkkcuZof2Lma3EPiLq6CAahCgPq+Ji2QyF78JxkMwRJFcGnMNBS/rTo7Yc66b/A79SdfGqvGw
rYsmeEDlS49dE0NSTjWzIM2cqwiIPBX6rFq+ORZY4VrKFAVifE/GsTkNqXfIitnd2K01IEkM35Ad
YWLS0YXjJj9PILD08ivTD6LLZKDbzaeC+mqqhzOgqHRTGY293plRhwRrKnlPUWDG7jQ+cZV8w3lo
ERyhQ4r8BqV8s0SqN92XiUzxc80uG8CQnE+C1QjFe3PJpOQ9MWLoriXG29aKNjarp5dQSOOgyk4z
Bt7kZhwSs5HFTKJ8h3zobeP7xj5ww3eAO+41b4GslCFxITj7jenLYCfDixfHj/n0GPvi2cJxzsAp
3WVGQMBDK9274+c7QbmRk4C8Rqc57e0eWA7Lqs9eDuDAwc2LLIqgDst5MfPqu6kTzeFXfBVe0h9Y
STOSI4gi40qpgaEpX0xP5FWluyGv3UeIDWs3pSIbx6jas2ygsZlaA8mS2x/HLb/BfrZovJBi5sep
urVNgH+QHckxzJtpmxC5MCB7WyuXYV8qB4xkJvmtmT3Kh3piysk9+sPJbh1q6mtsUkH1xSSvJWBu
3bufcL/Yp9QMHpvYq+4BJl0EtM3p10twZ/etrxKYV4yp2MkEqKq3Dl6bh7zikZnAgpz72Tn0IXNw
5dTYKdRbrEBr9nV6Rsa5myzrJ2So1xDD/MqqBDVAn8GbhQ8EJ8GGp4lg+QLxBol55Hj4bbEFWp28
ci8TjOwKUk16WAVGwhB5TpfNjnxyGs++VWP05DlDeYDkNhx+/4GYZGIQZT4S1mVGAEhtp1QbHhiz
dWfkXNhQRfvYBzZOUK97yfVArhsK5TPqDGvt867vf+0NZoVQuyhuwA3I3kiGI76zhogGQxznrAao
xF66MbF4mclXt/jRyvkLkm+FNyA/5F0Un6IqNEnq5eDFGXacrRjriJ1cZjP3SDEJTIIiDO/860du
F0QhkZ+6Q08xXXG4voJw8DfJkqqQzAYoiwpWKN01Lisz37VBNd+SYhlFSmapE24PRM1W9ZSo5hOo
jupsTew2+Wsb+8IAsISV5iTdzLqbibHlPloMBETv2qGn7lGPcb/HeLhH/NndMCY7+zFBTV5lnDU+
pdaeeSXbMWHmB1mQIONM/ZEyrn2x+3lNKf7ghLTcZsGniwL8dSKouTYAuztk6G3ThNbNMkrrjG5u
VcTQN4OSjZntPVV58pK7prOtUi6pzmXeD6DDBZogxplZrzbknpPyp4nHt7cttVF2Pz2MPhUoNGZp
c8tLIo4MIDt7mdeXPvfUSxeDMfJkejbaRp2RU6/jeqFRpUl6iDKnO3exN69ED466io1835LX9FZH
dJ9a1NMpz8jWyVOpbnbRvYViLO4F4ru3SUOMEuWn5S9R2cZ0H+D39UPnv2hE/ce5mZ7aZT9Q4MhZ
C1dzLaMfZegQ2Bd0mpd2YHiS0eeQUkGCRJklaitjDq3YLH+Y4g1pLZlAqO+RxjEUDbe/Zuy27FkP
1CNE/MV6Oyb8UvflBofZLcNuiUA4YYzfE2MFejDaYwWnfymU3AYl4ilgYnvoUj6e/ujQIGhmuEAO
LyDDLbq8YJMC/tqCX+hG9cT3DHt6DcCLwAISRfOe5n+srKtkIrjJdcsXX1w76P+nWvPANKZ36eqR
LI6hutLOIkbkWA3tfNv01fQyy+RHh8zr4iDUXxtlwBdI5PmqqcLxqPz26rvEPlaOKddh4MpdRoUC
txA3B/QXbsSA+A6/VdcE8sq1UANlbt9TJY7Gp9YJQR1HBcs5pqZzTxgpiqviIeLwYlgV7eiDnFNZ
MxganIE4j3qWO5JLEzGsY5Xe4ozM4IQ4Ha9XAbCs5CdkIe8wRPbNKkKO8DgCleb3Ct9US5PWDdg0
S6e5jAISFd8MEgwa8QqN8iLA6OxazZ+PZsx8D+kPMtdS9F9p/RT6wJZ9IFlPrMDKnZH4B3zM0b7p
yvh5zjj8Che5PQS0r31l0QPGPNWeWd4wCtGz9Un1xhBabaIseO9YVR2bpFVHvEbhHj+ruWkdQMCm
znYNcItPRUdoRz96KdRl8iwrMnfu6GkWOyD4pLiev0ALu6b5PL2IgV7EVc62bbPg2ES2vEjbJhAx
PyHpNV5MJGoM4MzPECJQ33b5yazYwA2NSecdjwTMt29ssIhX5e3lMPe/Gel4AmWZ7iNAkmTEUnw0
XZ/uw6H/HMeEdzeCb3hjlvwpPobRORzlbuCQB3gJtcydq1ffyfojwicGjzHbONPuiMyW4SWqh/qs
zdcG8m/sjkSegSksY/Mp5y8QJpZgKBgr1ND+EQu2sZ6mMMRBXdSktDk7A8jYEfoOaoSy3uIq3014
9DDDjuEWrGay3MddOEEMSTwwT+3J7NXp1xPfh1HB4mZu1pWNHZI26JMTVcMlb8slZ2pgZGoEuF59
NqwddLxdNzHnSmfM1DNRkQE6xm3PCKAHeLTHv2rtRrNudn2Neb2o2+HWF+3D2AbjuXXaD6T2MsnD
o625BU2/6w6/voTTDHiFzyTZG5qXNekdCgzypXP/fVz+HmB6cJifTN09SY9fc7QNd8uvvwGye40b
lp5jAoODP+GSWAUJaqxVsqkdgVcgVa1YVNExAoUILsm4MUnfZICEhWdS9cfg00UpBGdnGJ0j6JV9
vcxtgszdOEjdm1xT6bv4hDlpipWr+ke7Hjm+Z942XK8BX5merD/WZ96g2ZcTyh0UuPpdEatb3JPu
9GvdiKifvytwCKZf9Rl8FXDyCrxoVE6nyi7Y9zQ42eBtgmjXXrEvYb6e22g82wI5QTR0/KdR0G6Y
+Tg7uJ4Hi0ERg0fCc2fvZ4Wl4OhWuJMjO+kuWLdWUVO9NwpujgyTx6F2kt3syaNRd/oI9C4gKI5Z
STvNOOXdq2E18JqF9ZlJXMTVjqADmI6Zr2tCS67jSOQti0gSv3ASZcvTp/33yhMdGvC43YrqtbJh
2lR1dPNmvkF9LfGGGNF5PAgL1ApKbNxcy/50HL8Yy4PeGdUtLatup4U3rVsfgKCwp80k2Aunbjg9
UVvmuwqEGCyUKzcy/a3GkOBWNsx7U18zPQ3syYvhYLaDs8N5Rl3lPBoiv7Dt7w54P0HzAI3cusGs
947J0lIx+ejCp8zkBaRCr02vBkDV5oCBOgLRBjvNToFKr/1IjJufiO+MGPxj1PenuaMPxvPASKbw
1qx9AwZBDBeEcWXwVPNddWuKVuNLu+y0J6d6S9G8riyAsdB5oxz7QuFusKRHGy2raodb7V33Jt7y
sQt5vMjriUI6pKScv8OvgNpNpFbu2HpDA6/IWufwiIoePVATfji90mcByShoSMkejI++8lAR9K9z
HXtPnhm9IlFqb1gGjdVk9ulqziAiNR3CGbt18QHg+pmLjKELpNdH1OPB6heTrePAJdV9NySTjRYl
eZUpxg05II1Qs/Xu5HofQpg9gkwKzg3plmTDta+UGx7ALrrUct6602chgXQM/H9wijHzM+t9bQb3
sqHGGrFycQaSeQMlMb/++hGbZrlhtmixQ894cDKcEh7pSizirt2Rkds5i/IHK9Rq19nohsY5erdg
gRBqDabLydwPzfhihetq1SubIoKVHaCiwj2EhtGyo6I+ROtAMRPYNJn2F0fhX1RSX41EPKeRZx/m
lHMYP4v0x31Fv6oXCoTchkZNlCmvePR5VhZI27q263lnTv6VG/IZHorkmVHBEbrPfIOL9NXByQis
08Jtn1jnMgL/k9UwrUzaUbex+1U/J+U5Gvxp7/b2zccDutbQY9ZF0iP01SY8G9ms3ajT7zAfHrvI
vzZV2Z3N3uvv4L9+OJ1MPndwF7cCN9sBZdAHUCpccFP2zTbrY4ZeAihRH95yZBIFtqWwaz+jn3+j
J8UImpMOpfx1CDjx1AThOc3xAIajEwEaQSjSZqHcjWUSbJh0y3chONsdYXwqXf0yk+GEr26aL9bA
QAT42BEVnfUC7jJuIIkBYOpiQqEmImmx4VIQp1BCmJ5eS2IrlCoOZT0EwBo8ciijnxGooleNmaqo
U/AwFmOKAL7xOg52WoILCWznYOUDKrJt1SOhQa2J7w2S2Kmq2uE0KHiWFUpbUs2+z2GA0INKaNM3
U3aNHbs54PV9aXVPheh4PDvu+MmqS39XOkB78LlshrSUG8OInmekiFdhMVSvcQQ9O+6CTECViEua
4yr3nnWSvvexIBQTwMQq5X3fnHnLqg39iNoBEdNRcMznJD8EOXdgN8lDJ8zpNCXytauiYZ8Abj5r
8dwh8l15Qaf2UJfi81jDnkLZtqtslrbLugwYgbChnvrtve2DmV5z+qRc+6EY5rcYcJ0VUPom/Zuy
U9iWLuNBf9r6Y/6UpgZWVAdgrWYctwoOGT55JILJvB7Gr1VDqdBa3CPeiCyzr54aJlmbYcSA2qch
NuYpZAyfV1/61GLLJmnaHME4Bifhtg7aDwZ/a2DPDwsdYvD98xy53yoejvXyYjKKu7BwuH1FyauE
ciBE+FyK6BmsLvmQ3UpMpLYFSkzXVlWfwIY/TJi29shLp7VKQoIilS7JcodO2dbm6+yk3bMt1E2h
OQQ2ngt5VbXCLeY1UFZTPz/AqIy3Dqcj0iqEU5lqfxbtUOzKZDJ2XaSOasI2VeTRLcYYSa4IDLox
zk/EHH405ciTA6N5LZP4NqSMexLTunex/FKPDAob72zm/tc+dd8rTGFjHuyTCeVF3w7ztfXMW94p
Fhe2r49y/og9tg1ZWb86Aw1VWw2PIWHjxyIYblXPdoiaY5dWItiQXrzWJKOhn6c9Gd463hPlUvKN
iHK6yX8uu+gdRhwonyRkrz6mH0YfP/sMh0jjCqpdn2rKbH2vTYflrAIohgGeGoux0SSJTnVN7mUm
yMlOgrPZUPcGqxiAAMTPyn9kfrvuAnE3Wu4CqkmfCoPvlga03MR1sGZHSw1C0zvbTGL4C0akvCgj
eCHhvYUkSerlOUH19h/8Qz3SxRAGVFafEQneHZmAuPJYYdZklLkTySDOIZQ3WaZX+bQPBC43Md+r
ajolMZ7Q4jRdCiOGJ0hLrYf5q02cYFqT91EkmyZQJPfZR1P/BKq+BxnzInT+0sZkkvwH9KWpaBfQ
eBD7LPKYGcMHeA5FfRqL7CVjUWgDtsWcWf3WGv63VPT/FyEP/2+hYv8/Job5aC7/zxr7W90N//N/
xD/+VWPPb/mtsRfWP0wvEB6ZDpjuCHFAx/xbY+8Q/oV1DZm7sFHRm4uQ/p8ae9/6xxICYYbon5Gn
IIT/T429/w+sdos4xv9nnth/R2NvL6KP/1T7oBoVlsPLE6giLdux/4wv9zODgRxSii3bi+nO9slF
RMZcak6g4248P2p/6JTBW+38BEXyNjXiMclwp8tGPnqZYE8bTHchjgjsjCfHFe7zLMXBaxFvZIRQ
wrHT3+YiMC9go8dt17G6bGJR/Y1gKPhXFSzONY9myFysSmynsEP9IUCDmVRBSLChDzmq3qM+peHr
HFy+io59iQsGM2/m5xSp5IwCxR2u/kq2SCfCxhO70MqKU7foMTmF2ZAVImTKDIWozZsna2rDlyzy
3z2ISddf/65K5luUz/vCBJ+X6v4LNY8F8KYm9NOnzG96O18j4Jjflc/UJxL6l4R2VVqyumNqJ5ps
8BHbRgSPwj8nfZXrZjvlbeCdYEd4z8ouL6whEnILcnUcLMXmEXFGAt+3ISZYKmMvGeA9ziYFVR5n
j0FlMgAb4IdjLvWZ5iD5tU+ZVswnWBld0Vg4kP4MIIaNe46sFH5ohhR3BODpQNFnb/2dbUV4FkF9
gWNe3cGHiOjex9S2NgQtx9XmDt9b9lmdTReJCcJ2+7V8NmqHMBsjGe6z2zP1EtSbSwkBoqHaN04t
lwn9z798v+6/n86/WjGxpvz51JpInk3ThQrH18cP/5Ay+UqIMqobe1OGwxdPF/Bc7D1SFDYfWDi6
5a2ZUBg8aOZCPtMtttVxiek6lZeEgepx8vSDucwvvZkA0aBt1dkaPPv3LzXj8m3VzOWpGefuUZID
uWOUQkCE495F60zsz6objUlMipwX0fN41Gt1/W7n0jktG32VphZN+EAqWdfreyCJChgrBjq/fndg
pnCEyAF+EwqdrVMRERJJ/luWCue8NzM2uRgZ0hJzSGCGNI3SPPS/PtuyBExuWpl8DCILfG8NdCLF
G5NieH02KWptEiJ45kXynAYlMRZ5Hm0sBwo9PIPyozPUPhoa9akQXxvEX9cASdGlNie+6dm3dE7q
G4nYamuzsgT/W9Y3FeqnqQNQuCqdy9i45vMyEAgs1m+LIP7XD0PFJ4FlnCZr51SeegWwsu1x75DT
DD9wx+HhX5n3+VcUL86Z3Tv81eYzV9uaCq+6dXESb+Ok4eDJhrW9fA6Oj1cA5PKwpvx7YPRIgiYQ
6rNZ65+wRPs1c49o0y6fc6ZIqh46ts5NlzzHbXUNIE3DOFAVBqFaQzB5wsLnH3STcQBJQ2/6LKTf
sm3j3tbg5bOxtS9q8m1w5AGaAkqOv1HpO38+r/StVM9BgIMSPFAQctL/VXqXgObGQp+So1dnFXVE
N10rJhwzQmDOWjAw7t6N4w/EWARZgVM6YbpxjwFkkz2o/S2b3GYzFIF1EqajTjGqfj/fKASlr6h1
2quEC0D9ORqvE2/2GUK2D0oMjHxmp9eUrArsE87vwaCfDP12mjNxlHy3V33JbMNo8DG4uecfMdBU
25rl9KargvFqV/SCi2X4UPkMx1XRfZ8otwam8QauxBczVf3Fnhkj//plihH9b2SL4l9Fi14Y8qah
WXQd38UE5vzpgiyMdraSmvkJGj85KfkQJ0RrzzaCiMEsCOYp9Hd74HAre/fkktZ7wBOk92wT1bZu
p2HlM8m70eV/+/1EppJtctAonp66R1giI7bbPYuc6z9Pz1Kvx5L5EmFDRIywQnxmZfU1H4K3kCAR
YuWB8tENC+5KfqR48e8gqb35t2Xxd+ro/+aME/+LsDNbbhvJtugXIQJzJl45i6RIarb8grBkG/M8
JICvvwtQ3e5qd0TXC0ukXLYEgpknz9l77XnH+vvGPP/iWCMtGx8eZMm5OPj7LQNe1rJErxPP69a/
ll/Vic2Z8j2dq5Q2FJiOdi9KumNO/WwLPnCwR1wLSGnhgvzqE33CpsNrNT3onQmk5YHRFym8KtjF
lq/OXRQe0Et1V8+I3KNQHc3lKhGvPQERtp89eGWwNxVdtY2FROYf3ldjeeP+/vs5umAF112CVHGB
WvofOzYEG2/ox9DBApE79x2RR2u/peiIM+CpqfSOIbo8Q9rl+9fSF7opbFQTRCbD0wrHuG2cloep
Cc0TeClzW+vjePDG+hVjQnxOkd+cUWDZLyACx/bXAIteISwESEe4B1MIxkT3vvTnXnBK2jRSVAEo
ElQU6IWBoUci/RNTFQmQoW6u/WeZNsa511zrToT1g4E048ZcqiJlPiBAr+6ru+VpwZD+jiQUJDxB
QWQjZ5q7aVLsyVGAhHFZMuHzMs9zs+pdZBMNVvhWSEDAOpCmYnXrvoCHPAXMcwuwjoY1cz2RRgKx
VxKeNftWRONJlsBlk5JltqZRyLmL1bDwWvPgoC1j2FqElAqlBd6Fn+jGkGbTtbZ+buYHjbBPvAep
vh8M64K5JngdkPvtsdCJfRHVELpc4xL03g6RIBxtUSSbQspjT5PX0IhgWpXdjI8ZsYsEI+YgL3Yu
IT9VYHXWwQsDiOOmdw2IGfuqLL8+XYyLgpNRjz6S4HBdZfEjOxC+zDLahr5RXbq68A6kSW37EdKI
b+tP/7tyoLz+42NFlxrcgOkhwKewtt0/PKUydIfc8XqxiSOaCZZmifuo0kAvDRAeQ9ep7tERd1Jx
q6Cjfodu6ByAJ9PUxR7URFF/Lk3Tv/SySzeZYlxd1bLD2lW07ko1Sm6IRnPuehBCOuEH9cr0/F+i
t3lTYy3XnwxSGQD72sZTUJB7UI5crUkvrjC5vFtmZ+cEuM5NhcNGU5woq1p8H6g4IF23JUEmQbXK
jabZEIJEr29eDu1WICgml2q3FDBGEJ50bUKXO98l8zMb+8UNaO0Q9snN0TBWuKX7GOPPuC0PdL1/
xgR57WiX0HIyGAUt2zODqRu3pLxH3OHuu/m2h1wzbZZff7kiy0Mo+yshAMFWdhVSEprU3zv3G9P/
EmJSBcxqvsLG/EArMTiqWp6UVX0DfMT5oUzrPeIW+pRB0z7BFkfsR5yoz8BnfqDjhuw8JvKjn02p
5EitcXJF19QbHyRReadBdlBTxwZnbR9LZ1+mhX+jMP7oypK8k7jVV/imvJWd6QT05g53nVM8eTIt
n6xZK10jvjstrxlNGhG9Mjsz5u92QUYyaJ7G5KXEr3lX1Zcpjz0Sj8tYW3UypbSLKtSJmqEx9MKe
zzykftBBEW8qi/95Y4RGt+uykoVE1lszqavrlOT5Dd3gkZvrslSCfRV1V6vwLro39c8CP0WC4ZDW
g2+tA1SmNyRRnK7aTO9XekzNWoG2nD1V0Q1LdH5ADXxVpVmv2e4e6vl2CFXSX3PPG25Aa9S2HJnK
S6FhHA2t8OZF4V8PCeVjVU3RGa55TQpFMhySIWseKlqk9K7M1XL/hH7SbRxHFofl5ppk+KPWSLqN
M++RKpQ847Y411DcXhpadDtcqghuO6s7aQPKRvpEGCILmd0043UpWlscCGuE7+UM3ndPiz2j/9dX
y2tYcbVdGBlvX99srONQ02bUTR//k4nEZYzb7k4jZodhiGE/ps6nqsL8Gc0RkOQ+/gSE7R8mj/j2
jE9t6X5If9Zn1VFwDd2CcBvVAAd2gtn60Kh443gAvVjGWt7Lrt8x7ig2YApxvfpJsa9tN3warbeS
+FxVvQIXF/fLWxfL4CmOEfWFie/+xBWY4lQwfGIkylbc6Zb7gb5roPgK5c7Bh37MiE3j75yXdy8N
f5RlANiUfuOty+dANl396iY8ZCZ1MMr//LmBIy5DjttRWtyWsyRn8X6XIfTa4BTqL3WeqIsfjEfP
VfbRdR1eml9nPO7syH2JQZ8p0jim3NiMODmV05i3dkCWJfAuYOptGhzTIntWFXWNXjv0rjSVY9Gd
S/mmpG9KfB1nzL4Ldujb4Guizn8uPUCAPqKIrqUJrDlB8xCaXrcRon/ofa9+oGrJZuE8kqpEj4+J
IeOVbmnN4/JVLkPzaOZ8lNFam+6epn6/JnRubBBLaOa+rinlJ30atqyI4JHqLA1eJMGSZfEJsc84
BZgBvh7M0pyOHUaqaT4QLT8rO75hAiJeDsd+WEVI1Zpd4ibXwS6zn/MXBeeEAwmOfKRA74UcIsjj
G+DgbYa2aznbFg/st/4Ds62IyB9lrVUh/Yfay7WHtuwbqoUN6Qbm2Y/UdJIpooBA6wlASIZyPTIU
ZtVkBJuQHBhPQj8HWsOtysH5wDj1UUPxfp4EkYuJbCoyTDJyrzGl3M0/mp8hFUyaGrnVvx5Ch43S
1cp6t7xG7MA+zIqzNVhoGIHXbdnlx29pQD4Eb0V8rWexr+nSgKxEeRndgTxJ9Dv3+buy4Az2KeI6
PCjVkZmIsafr6N8c+RFH74FCeVZUE4Ku5SvXWEVjktEdmCAkEEe28+q2uWvzCffIXJssD51g3gtb
10ybHHXB7JFmbsRAZ653yllAtRQfzpRaTCMs9+Y4XCWrCJ+8cKr3E17Edd4zt8dtgkDW411JXZHc
BINkEscz+2IX6ZG8pWCnzNS8Jiy4FFyEculu+RAr3LHo0/E1E1lvavYmI3Yv9SefTc7zT8tXxehD
XHXsydgopdi1BXPXLKJKYX1C2A/xvkG+c2HMOzEMxj8NPP+poDG2E3DgNjaZWzgegOixkmKimcoc
7e7oiZfK6oIz9k4om8rtt8QDeruirsu7usHxFUaO2uVDRSUw3/0Z47JWKBsfmRZYR1Qg+3ZiWjtY
/HUyqCMkDXV/tAv1jOhFXs0cu+PXdfQ6LLOokI09gHobsrQ0bqVR4JdVEnuoXj6grq3PTuXcA7sh
nYrbd3nIuGfHoCE2Z36p72k3mBYm+5pcHLI+1ePXmchhUnAYYanem/NGzQCAYIxo6MhrGa6isjvY
1y0VRmYYlxyKsV0p5awAQUJLdkYa1gyECd1cCs5aCBIZWtn7jJkY7rZzK8QIZLlLQb2h+ErpHRWB
c9aQobOSypPD7AnFR/U7/GEblXYAahyCLA5INFuaS1FpPKlkji1uLXJT9J4lJqiOkYxyouLy4r4Y
mTAXiVcfRB72aOm9+txkfjwL41AXzep49aFNFgfd+QGkyTPGBRuJTUxIz9zlsA2GKFSbzrlLvhOF
EbxHrRJsi0ztOMWgivWS/MGK6m+a0baPbhYyoSVMlL0s0v/p4Lc49v/jZGQ6pgONS6cp7OJ9/OPk
x7G0IEPLABm3bPyFCL5D+abZlDCILWoTFZJVkn5jK0Pg6PH0k96rMymvAbPmINnAsuyOnZtHV5MZ
sY4om3sU+lXgpgcLM8TbMNARU9PQHfFi75YWxPJgFKBLNMOp9wTdrnAP4VENxuyzxRXnlpIULBXF
WyYfe6obFK/z+TseCuvh64QWaFqESWCydi7ZoAeBp/p9aB/BzwXv1uQl/JhzRdwaWnUMUFwt9ZAO
7quvpIfWJnlBfe3vnfmTCwXbP0W2VWytKoWLjVlQBicLEQYoiPjY9blzcud2HuK64uSTAYDkipuS
/kiFeY0mLi1CcVkeJouPLoGSHakVmkuFPsXWfmjldsq7idvhB8Ts4L4J++A+FcGL1vlXDPDNqVBd
CMy/ufna9P3rvZjo8b8EQ0YISHlIW20Nsdz/ZUlKbczqF1kKd0WucQidt+1fMExHe5H4yCtVS+yF
N4xztHD7aTeaiQNucOr1YAy0zONyOveAEhopM3wqxEXJyvPm4EPjbI9M52yA9BunhKZsegGyy/h5
rH11cZT9k2ga7TDVlbnzYLDuBt3XAToM2kdBllIWadkFWe+wYRf4Ydm1BOE+TVdXCDSDpWscOsPF
lGwUEIu1TKV73dd2QyFelLLc169aAI7k+ET9ch8LSF+rEMymRtNi1eSdedcqY9gGDuo6jlZXyvDs
Ns6FroPxrpKGT7fIzA/Lh7w29Y7zEaKoII2uhg0jF/QIssXMvEUsYfea0/hb5rIgDZf1uvKIGNDq
yTjXpffTjIfsGbdMscWKh38/a6cLP+S3FNDlyXVUelr+AT/q84PIJNLjYUhOxBTey0on26RsiFmz
g3PrYk1NEub9pKxYJ5AUrxVhQ9hgvLfl6i7PeBO+lUzkIPGb00poE0Z1oLRr9vPyqMUZRWgMjDu3
vXnvjL4zpCQDTWqvLgz03WiSA1k5nfZK39dej0H1ijZkQpyeouaeGhtEQLAfbCg0ywoZ5bzs1hUR
KnAJ7irdkYgoHP3dctxvjYzEQ0L4U+OY7dnoFFk+t6ymZC0m+K+eo+X+ilPiz0KM3FddN73nWd9/
CERdbhR9NLIP0DBU7CfYK/DizKszCPLxPMw9rMKotW1XsmUtT2EjxOt+jPJ9HWVHzk/uz2QI32Cv
4BFDVLYd9XZA3zNPGeQAOZ1N8aInYFBxVzS7cO4ij+iee5wXIQfhE6Tf6qR1///V8pqIkTF/zTWs
jFODGwEXMV2/2VUcnB6/vgPKPjv4s7Q6m0Lz8LXX2K1B1yDp4SEUJohQWOyeuHfmHnMz95ibdor+
WjljYmYSbC2NqrJPs/YfGO3va9+RR61IVk7VUnTmaILOiyh9+aqu2I0Jf2QCrSPwZBzU7C0RoLTm
+q7A+HDc5HENpRS9j8iT+68L0TrOI8bbaSs4z6zwNq1V51J0W98DP/VPXVgfLacU/mnskB9M82c4
iVCgUW7qezPUzZfYSLwNACFYFKbW3swu5frWEfOUeXB3QCO3r4veP9llhRIE9sQngIg7J+uz7bKH
La10+OP5/utDO40M21sFt151+WOMjPme5CFaxaZ99ExpXESCSYGg4nVW4ZjLlKHfmSPijq/GlzNy
Q1YRg4s2Cuj7zGu9pdrv09y6d2dBcWATebTU/4Uavi0n1f/drFnAjH9shJYtJO5CWjYO4tg/WqAD
RJeoH3PCkVyoEb1XPSD0wQdaedYbDBlimch3Iy2dM/F8BiRRks6wiglNrZuzfY8o5031Dh+Ayf8m
nBjTJiKju/kZ1hy8z8HsgdfJkmUQkaIDTuepOutCQQg1XcKuAPsC4GQLeyE74onAXOoPT2Enwg9c
ko9WyIas2d03rZftURUTSoTa9c+BF9RHIYuHf7ge/9ULB2BBZQDATRjIiOdJ8t9bwo4JQh5Xw4Qi
q9M3Im8FESU8OP/6anlqs9uQEoahewe68eb3aA6XM6sZWEgIIZXv6L3SgtPTZ3pBKb+vBDHWuMVd
GGvpKRgAsEyEQjZGif5yHtF8zWmm+0gxb/y6v0JoRo99lmKxZh67/XqxMK3y0Fe0DYfGFrt6pH1g
zxJcH1tcY9gveXDM5mV2vuPDlNbjVIk3iyy6f6iijD94GwwO5pE2SDvPo9snjKXK+htvo7JLT086
EnYiTLwoTOyao6FQJyKt11lcvvbI/H4i7DoKFnP6LiN91FjpOH6Cobi4c1nIxUHfj7FiRfH+ULtl
mWxi7/6rnedE362lUpVFIs4xFiu38x9LeseHTEWqXblNvPcbszy7RoFzLLUHwkPCZCdzgt4GmmEr
2UQ6gGgD5evk+joEoxAJeuqM+3+35xRzOko3c+20DLGXgaRVa946S9krUmt6hkWAJn6+no0anhEG
Mee0alQyulLYXxISj+f29XJa01G7I7Gj9cE4OL4TZLBtmm6YSWiq2HtW5B8j23/+OnVoSf9MU5vc
FDNIDqoVNBt71FVfy3CuBizBcxdxaGO56vrR2kfzU9LUnPPXRlS77c/cQ6RDLFBwvwz20vlpYlhX
DmHuXZi6yMPIYm1HMXyDn9XeOZSrX6eSQvbkj+mauQK0Nx7LhDzcwNZByXCOAHLRPPYWitPBr8p3
Q3SgxGh6cHgzSg5H+E7D3rkPp/x16cx1fkH8HyrJ96/1mqLHuus5VHg+3DXSpXIdLHT4EYn0rZvI
7F1m4LH19r8/wv891bHwyMxzDwJ1peX9yaIFPD+5oiOecYpJYQidDrmFS7Qgdtt9atK97IGp9G1E
wlyCI+bfMgEPxagP9Yg4NYqouO31j6TDeaTNdZkOF/hsIJC99zPTvmCvutBEPzKPQ5I99oTq4JG+
aPkumjto0mvPckCzWQHJ/4dJp/Of9Jj5Ywdh14Ro4UpqYVar/1yjkkpzHN8GMk/DpQK1QA+shUdC
UswdWRXllZ0j3zW5VV6VgxIsjusXFes4++JMhZynPMYsBDbg9y03UofGgAPH0enIaRrzk/6o5hZT
6dTDBuNHvPN6csBnqcxB11z1LRL6wcm1aRtDBNs3qcO0QkQ2HRcejJLBcdBD2UFoWZGQiylqHjZP
A5ou4oefKDLZyHyX9PUej958t/w1e2qxHoxuiqdEt6hIbX1LQOKTkRC6txxIq0jJf5C0WP81M2bd
ZPwHYxONkGuJP1b7DpUm4wGbHzm27DPRYPVqDH/rEYGRZUnsQpTEwalgZUKtiyfeQ2V5tYYR+fuY
aPugr4kBlMP4jWNSBmymwGQ8PzVZl0Peui1IMv/ElOQ+tKOdkRARvXRGavAOMtCdkyyVcwqKsHie
YpzHjpWep9yTREqJ/hQm486sq/YWkuS6Ld2mfUwDPWFUGFb/cCH+65biNCwFl0EHy0WqqvxjZMPJ
tzEJPANd3+At1js4HMuxNCjBYWGof9eMUAf5TZaw7ab0qWKggXFLEwMojdoZokqvYG3TqzV/ReHP
IWwm/izfWF4zyqDbLt2qSiMAaTkPynLAdpPXp8z6nXAGYbUmWzh0Qm7aITI2A9LebWAA1VhG5T53
+fZryKWinuS5yUw3vefhFYECt/taNMkdLdfKok2UNVjh8Lbm+KlBnpCrfehqo1iH6NfX0dwWrkrA
zssk5n8vQfOn8L9my0Lori6lY7I1ckX/ABibGVaTpMOC9LXt9UijzrTsx1Pnq5XRdCkT0il6C934
kKFnuQBzC9btvC/2qfcSz2kWbfSUJSjcdRlx2SvqxBC0ziGdMUexlw7rrzKSDeTdIBBm2VSz1vso
nTx+sG340c3UlM9DB/DeL5LkDsviL33wQTZQ9O0UrpSc5eXq58mnhVf5wpD1ILWQGNC6v0w4MT9E
ZoeU2cmRNsezqIm5Mewgemo3DXQr2JJ9iE2lw4pAKvbblJD/k7ptfufU88hXi1n2lZZBqWsCcSqc
9NS4mXezKwDoONLqS9H/SITuvDBUUrde6M+dCB6MvihfSrsyATDn7TH1hQ/IjEyhKHO+dEeO9AuY
Glm+tcz+ZRmjjBhf1hLF+oGIzawb2keaszZ0z2hHZ0au3SLBcAZW7xGCP+y2rHxyXXkLqo4bJyLr
YPlbCiWjrayIsqjZxWurzZ8zx9BOVTknFzHMWRPkk5362f6l2cBuPME8w/VBOxpVKHHYmAnxzN3s
Tk7RDXdUJfpAV8RGOrEhLtl5GgThf3rPbDHv4ViCtShvEsrltiT3Yy8Tij2rFyaIw8B5Ni3fWUWR
V3z3Xfk0mW7z2yquU3Mwxlp8zNi7NRgAmoF9VB1wHjSHoiAE1MsFHcDRlDcMXejl0vy21PO5zecA
IxmdKZOIwwLWPr0DpnoHRAkHzNTGFi6GhdBK6NeBzHBOWSGy3J7hTJQNZ2fiWDTYnxUgGrkKbbqJ
Fe5CnXfhXLB2H6a249zecPZjo8HsfzE4Xq5TS2+Oy3RrecpFPqVaShtkmZ/OfwLO6kaQcHL0RFU9
5VHzvEw5BQvApiTc5iQaQL+xIcaVPYzGgSqT0/hQt491LKE+pvKXN9k+Ab3//5BJ7wdjj5My58jf
XOcsmPIBKkQPEM9ISOVu+a0FV8EjZedrFOeWQKTyNhTEs2X+5d8PiRY+jwW1oS8Z3WWEGgPEofg4
e3CJ/hpOQ7O8+6p78lhSGdkKGmLauFvPZuSRJzVXvlXxoxi9U5yo8i3SXCA+WiSvRItgxqY7Es+j
Iok/bPR75e+CJoIT4Fb2m1Za6ygX1tUuCnQKBJNgaq77vW2X2BBoTnwg8qGoWwRssVm/Tp30HhZl
hyeHlKSc3D8n6YRJLHOYUBfutW9MelyZReqrfwKegzau8sKnUBvitdUV5m5Koief4v3NGBQdY/cv
8Y6r1ziv53IXYClSblGMB6OKNaB+YYXzxcludt7Ehyh3hX1QIACasUmuHHgYR032kyaFemVqfV3U
clVGCG0yTtZqmWFwMCScTlAQt1NFNzgOejhIZfGa6SUd8KR6j6uO7CPsT8xtmaaFYVTuvyrhFEn6
nhZHDMZv2qbCty4ReC0tia0nv99aNOUBpenj3SSd7tOxtJ/0F8S3SMsD1N1CO5lDmXHIiPF4D7B8
kDwmjwlYw9Potc/V3BdYbi9TC7VTOpB6WRSYTdiIkgfjnSAaDAhLMznUAPfO54flUNJOk3ddvkom
684RMP76CJedMLktiHAd/J2TVIRRBgqIceGQMQLBCfjg+L22YqBmNk2RLoCqTTGhvfp8UzXCO+bA
z1apURlnlJn6ufKrp6/WYdxgj8cZeBrnkd1IgvI66t12Dws0OrUyey/ipDtWHYH0CpTNC8fNT7wm
zTaN/OCv1hIaBaZu9xzQ1HkElumhNjlpZUyhhDUjD3L1rNnckxo148riGLSxcY3+pCoAw5LJiU01
ZZyfotXo4sBYN7bDfBkV0U7URv3ALdBtE10fVkupmfDRodFebq06+65szSd7q4vvOdp016GFIVKK
7CimRjzPDOdhlP7OG7pyu4wacjdWu94lp6b1K+uNk3iOB1gaZ5jAqwQoO4fieNcG2ovx1e5xNP2z
p9g5wVtgcS0dFK4kP+2zJLjEnI8OGkF9G+TaNVZdNDsytn7ZCSYzN2fhCgqdcKdZMuAOBMQuZQQ1
c8nWrb3gFQN4UmXhfWqRUq9N7sW0nPghw+NQjqI52Us/DDjKZzCo8n1p6CjeohNdTzJMvTYA7jNF
Gw+nDx4N96cc+jeCsfnkFMFtyvv4IerkiSWBeVHHjXjUUhUcA5W9fRU0TMZA6nb4KOYWYVrALuFU
aONkjpLsc+IoTPYVUDDbezLmBpmlFeeMZnzeTOoehlZ7qU2PQ196Xv75SM+etco0/rqzLUtelsUn
scaArhxsilk8pkLjN6yGCR20joFFn9/2MkWtLbLh1dc7+zn2fpMsTnDerHjUIiPdtgqwnoQBdp6x
pskuo7E5L605SkzfhjnGyLdLSA/HYhFKspPS4jl3W3mSMlhnU3nWCxMf9hB90mjQdo1JHk/S5Qef
ihIsYn9nmCFwh1psbdJlsXvsZc4ooA9oEXhYAQen+d0lWbyZtPpdgYtIvNheFS6h7p0k0NxJpl+T
zk882fRoHcSYrU4aY51oKxI2t6E+TGvYDYjkhvwMKJ9mpiEMUM/EAyaqjnajpaFMoutCpW8kCBuM
cAPORWyATiHhSojnc+4ZYu7LTsUH3TNXbtiExUZi69lXhqvwzRenGJhsi7uaFo+GS1GsLdt/nfpK
QWXkr9B+1gl+GnoE4W6IADyGyY80K665yn5pHZ3I+gfU31semTAngJ4iwNFK+6pPj5VW/XAz7V4v
1a9S5ADSEozOwckTe2Qbdx06bw/dY+eGz7Ycna2a2o8pQc2aTRRaZps+ZyTk+LkBY0IxKcureayV
bbLGYqhdM13A+T9Wjy59bM/dozA4a0H4kfsjN6gD/qI0V3kHFaMYBNuBugzGVO5FjfqqTuc48p8+
R0CkyUSim/PIXk6YCswi3Wk9FAs9HXcjMWx4gfWV3TjHzK+DDT6ycC1tvNi9HYIhQQyGiTvr7GBr
0tLeM+v6OTTmXe9lmJ0mp39M0+nBmCrMWOGZJtY72YaM34N97AJiA0ZP+6BmiNbi1Wy7W4i2Wxv0
16EvrgMKAVQzd17vIWHFMToW1ZnD5BkkwLPVJneBbhzdRLyPFthRio+zj5UfKq9a1RRu6z72ftku
ugxbwjbs2JtiC41jnfNXtel3G1Mt76ZGwAqpjv7AFfMnk3nFug6Vvqoq+9Cr/G3g1xw17yz06ueE
YsjLNIDEisNz2YevlVFUO9tODhPzjLU1EnU35oK3BbWOnnZgSEWJZmx8gKrxFlvtpYoD+eyE2Y86
T2G4twyOPIE8PmyyH2HVP9AW29qjv44JXm/a4o7Yt40KXCim+Pdri6xd4XKWkJxvy9TblJmdnMub
ZZdPwkcD0LGdTKH3bBMRv7obHMbG0r7EUMjwbuInJJ2ops2M9iQc8j0ONmImxjLYpJPxQyKmbG1V
gXLC8QwYi8ROQ2e5hcnZdy7T8467TxkPfW7+RMP+lnZHz3k0sSyuCJ1DNIVqiG4asBANy3+fE3GO
fR1nCBLF8l71GURMmnpbQ0dSZ+olgatRTehr0J5DTRv3haZDNvLyA4F6c5I6JsI8PkflhQYgH6Xy
FYvEQ5fHnyYgIeYuDQEy4ynRUM+xKNB3CcFXVNQsQ9e/lA3cTMd0P+JYR7Gkn1xDQq1zrWPBWCMj
1HnyL1YMV18ADkXmVV6F3fH+j4rA79a8NX77CID5HRVosppiSIJgNrgVMCU0mHH87tKk6FJkMkY4
GwVJpwNltj+cfGFCtPIGfeeF0bg11EQ/tFcvxqT0dddGv7CX743aXRmlf0eU210r3Jy2fUK3lV/S
jUe0HA7CviBxW94Hdys4qJfjWQ06QXROZW5Juz2HdH/me6EGqCnCC57t3EpAdTBFNqvkQ1TxW19m
O0MiCSXMkZyfIr4l6RgeOrd8tpIIHQPGd37d7djNc6hIQxyTmCtNt/iFQ4wdjnaoq/i3E3rfGBfT
I4fsFibYjDMj3qSA4jK3/xUUGKEYIP5uHTL2AuacKG3BUXtx+cR/p31CpOsK39TzhA4udaK9PrH2
TqHqz7Q7zpmTQucbd5VMAbZQsVBFYMHxs+luIiHYZ0SBiLk4ygJMiQ99DRipBz0+fdJp94YmmRot
f1Z3UgBTgZDrOBvPfcgXY4wFG+DJBfHftkT/vUE+KNZVWL4Qybctslytg5xxi+d8mnZibp0IyXSW
xdrR+Kzqcma+C8BUBgStjmP8yvIZJ9mVTvxA7Txrukc5zgHqUPgp0LCjjrgb/m2U7fE1cyJQGTdw
ZN2TWvvmjviUqEDzQ+9G3b6rjGHD6CI8AnRy0ue8MvMXVxuf45CVZQaTkJXGPwiLY8/Gf+cYyWfj
qfE+HdUvpHLVBpkXwEKDP9hnAC5CDLWlkbtb5bibcfTqI3oydB9tDx3Bcbu1FTt7kBbDTH1gUQg5
LAjXlBuuOpZeE8IvfqqTHuGm9XOrwoMDwtBqyQwY+GUym8W/pd29coF21WRpb6ENX227+m2QFYtk
LKU/22FQ461aS70Fzeb39nHkXUH0WRxAWwoULMaaqEvG+AWG5Vxvm1XTp/WWUpMMDFwPgYGEnZTA
AhG6vnfDJD0xvNt4RtIcgAkwR2VwJpukvPexg2mT/hFiEEBwVqxpFf12nOBz8rT1aHfoAaFaatlJ
xGjt2/BlTMVa5sNj1pjPdspcuLXDPVNzxrtm9ugC4b0jgBgutG3dcTob1+Rzmz9MTiLSjLUX5bII
F0l2NKWfHxsTmRmYkB2teed7NLbZFtJ2DC4yINnODt7QXdELKUEFufG0c4vqe8YPs8Om8UGvc1vz
428mmssI3BFlmyNk/vCMxeUjbFsorsNT59v+ri+HcpOPwAuz4RvHxuJc5SFXHl8fuv8LVYXYzN5d
VRoO1iZDg/wCb9lKSk7C+Tc15fKx7yFd1QbxYzo4CMZcZnwx54ckLNVm0vlUsDp6914pw2Nfhefl
2TS6W2zQgI+Awh50btuA4zdCDKoRNzfMg696JtVcU0+wAHHe2ZKdnd+RZkLSgdgRyJGfpGhIHHEt
ZCugmxMa4KpkmjyUxkc/ux86ke4N5cy8B4YHXeh+b530o/XUydPLbJuGYod8y6yKz2lmD5HVSWy6
Nwu0tXmEa5IEm+iHMVAHlUFJRIdwsD0ifAqHs5CROdGu0pvmvg6bZ6csx28ATaJ9nmvmzpqfTlO5
Rai8Jm/aeeHoZ9zbbci5zIrdl64dq/taZuhE5u/WTkM/IAA74mJ0eUnwWXHas6xjIIGeAAKA7W36
x4D00lctNmZmUBDtA1wJ3+paW8OCc37U4+wsTLLo7E16+DBQ95AqyjdyJ/idp9n4aEMGZnSVJ9vl
9am70Q8csGWm2c7FCLCCj/xLot06KV9r6ZEB8XRSxgGEobYnC/MIG6LvzWYbmIJ2Q5HHuO8FfVBz
c6vmFXlI/9aCArlLvEyRwlP2bzY83k3H7nJXzN/NmuqpVpq4tVVrPzfNHFbMyxNKxrMp2LOW/wnd
IbArk9p+dOsQHasCTAMH6AKoZNOjpXvwJS8tr0/xD82caIH+6xXUAFfZduBdTJ+Q0VIaLANlhnSZ
jv4qtIIZVcmD26a/eyscji5np6+XTLO6CjiF568/ML8eMXaRUyou/35JK1ZD1BYnjewUquDuHUEo
McrAlmBdppDgwBXx449qPULx4HRvMCbR8w8TSRy8yiaCdipzNNoOWlIWr49cBOfUzrpXvW0FAPfW
3gPym14NrTwtf0AbumTdgmUwrWTG3un6gYwM69D3enMLe6KnNDMQ3wvP2Q9CdPuxyHROASg3OjU5
92Qh628tbTyqwLfKaHqGX2AYfC/V3wR+sT1Nnv9j67yW28a6bvtEuwo53DKAOSlYsm5QkgNy3MhP
/w/A3eU+X52LRhMgRdsiAey11pxjuuiF8FGZpRrtB9NHED81pUcV01A/pjnjc6ggTp00L6609Hug
pLvWV/oL3/AcGdl4CqHpf3A11On31dYRn5D6orkMTubjmGO5GODJB4WtZi9uI268taRIT1Br+zJb
D2U0fZ/i+kVCg6QJ7XpxqLsB+vWRkzxIPoOxM1ZG6TQY6opk22g1YiSn7zCedAELxZogZlxquqBv
Qz5YQBsjay4ZKcSesHEPOGaKp6uN+7tdRMkWPUN9SGi4no285HudTdVPSb7SpOnit9bY10rRgOwp
sDn9nk5Lk/o1vZu+p1/buM9mbbUbtQKmVxqGurNdktGiWtCWVFoQ2VCUD31h2uc0HAavUJ3oYQo4
OK1Va7chdAE+6W21wtCXvw8pc6qiG81d0ZTFe6tWz6YmP+q23Zd2q75Migr6jzjgo0HC+4vW5Bhx
aiiOy7OAAj1DxepWjgnINLcjyYc062du8QOIlAhyudIYqwlx9F6OExhQ7OE7C8qK11alN/aF/0Z1
V9nNVy0re76E6qeIteRdT2KwqPMT6J8wWanmK/WaucmD6a4xk9t1aue8dkl953n1KxHkExDjWT9q
mtRHGjrDNq/N5iMnBXx5Bc0we51gAr30wjLQ1k6Tl3zzgyZ7jCCnkI6mWLlpdIWgUrIcj24CHvBR
YD26C+agl2zCTS5VcZdJ4wvYfN+MwdJvjTfGWR1SU8blfjLqF63P3PHamkHqlQg4CVdwxC4zuVRB
uzsjpRIsFRyVfwm7MHdQrveNHp3FGMW7PJnelydy3TyMBCfvXTOi9p03gEjEadk0fOnQRTnOvLbM
OhBzDUZBrt29MojzTKf8sxEsas4iil0G1mqSHHUEyctLxv/3dcuxtslOgtjxbzUIYQTMU7iy/U8i
pHry8+AMQRam2x0pa5kXzIZIQj9gkdN+Nnr+1OVK9eVMxU/hmPV1tONqk/jjpjZKwUqCNgff2u7c
7yj4UMfNj6PC6riPzQ/LOA1agOogKqscWdZykORL+sooNbrYLrdBr1gM9kpmfMvDmkz2c2h8mFVp
w1vvmVsAowGRVt2dBi8WqUm/q/nQ5Jo4j8pEfxodLTwtr1hemyDD2OXUFnDPyLLYFgSU4TIOr1iS
QIlEtbYpVAFSSjW0Y8kd9ToUMt+Uah1+dHzSGouVX3qB4NYO+m+0VZh9ZCVXUoURpNFp5L7gr3gX
7nRbXmoJjNtl2rxPLd9zKzLrC6IUe6PrA9WkSbcwc133PeetE25IPwaRlshxXBdPRoXzp8H5J4c4
eCEXC+bW/BKEzefUjvQ3bHzOlrkg0pCsU25jWcv1/EZoZv1vyApOirSN1y6XySFBeenBwcs/y7Nj
6s1naoYRueR5fZA93dwuzC/WfHzIc51sLye9jEKv76ZU0N7MOQrVwG8Frw7J1gbJ2Uk9VNtRFvyC
501LIzhBQXLTS0V/iip72AefvhJ1ZzioJIpLUbzQmy5eGh0zgGs+LzuDzDAMh/WHU6rVYUyt8DQl
cQQtoShQ888Pl40Vy+hUVurKHCxmMwHRhsumcfx/Hi27+Ol2Ru4mR6it+KCrbOS+pjPHiO3WXYFE
6l4pItx1EVSOJ/IkX6duobPGEGhHWUJ/57QpwG46+k3MtU4sjAdTBaIxlGE8tjRPjopKBkDQN+md
+B0KVU6QhnEqg/1UHgIp1fuy6WPfpMAdQOa6BHiRjRmF57yib9Y1+ckw3c9pDqtZNkxO6fjMG90c
yH9bDmLHGjwTwM7flyyPltctPwHq6t8XL/v/8/Syu2yQ6wMD1XAEdNVU3CmfMVI2JKtJv7j7/RC7
1LGQJqtgCnYYs4r78kzlMrlQzfa87C3Hl59vEamtLA2H8rIb4+e7Wy1NqzSqX5dDf38gjVEFVE2c
HJZjQh+esQB0G+6C/MKV+j4VNJ4hgm4J8OkPtUsnSATdaxbR/O+G7meb2NW70RK3KeBi6q77WpIr
JktWPgJ95DWoFH2DPnbcBJb+s+4khlln/JTo19E1mxXwe+OrnwjtyHJfO6VJ6j8PvdS9ok/sDfNe
/zk1Om7pEhgcpYzbwHaqKq2CGkZhXlUI8Zdd0NpPLlAHtLkarV4IlISkobXwGYICDYHMaoidVrfi
PJb+zz7QQMMX8Q+XISj8cEFRO6kF2F6b5PowqiEplvET/mCGKdTPr7mdfo9KOpUDlCXD1qYdJOB2
FxVT9h1zNCEoSfrZmI2yVeKRKLdUoW7LtPDVL/qrwlT609aksQYuQbFX1+Zd5MBhAQ19ojxSnxOp
PTX1yHqVsAQ4fx+kbVsfka8WGLBQ+5ZFSbzfKLoXcwgzT9GrcVvF+B6JU/Ghr8z/5F5RNnXKzXPR
m87e/qw0ytOylyhYP03a7ljd0H7NglSiXScchtWNJPFsRbesePSjlT8w+qmeA2lvHerAfnM3O8Dc
CL1IT5QTKP55GDg/pM+GU9OonBOOm58tGdI/Wrt8r5lxv6TUTHvyEm3SYKP01c2m1+UFzizvj+CW
PY+cJweXCLLdWOJwdDL3Mgxa8COuLbmibeQ8Ak0EhA2MObmM8EFanQ7S/IdYScXX2/SQn2PkT00L
d7amU6IjfxCEWD/QSKdrmcbJq12hE4mhGy+bUNNHT23S7/kwmOVqmIuZmh5f7kH8RAoNSWBrA1ZD
NIVBQUbjK/e15NlN5WeQuiUAsxHHkvYSE641n585p/8IliScL/sJtyU5VOJ1DGHSunEQ/WyhPY7a
hEvXQVoQqtouK7vstS9a4KS0yBLdVelHUTfq7g94ptymJKwRaVgnSF0+S4YMic7UfA+tEBIHMkUv
At/+PVHFcUJj+QK/Mb2Q2ct3dz5ORfrsokYYJ7W8ZXnwz2YIImsVpaNLUFOJC6ohCcOKmvG2bKqA
PoxE7A3bAA8+sioAx737VBV3yToAm2n6AYzRfUBs0I5KZv9OtMZ9LBsG5L0HmyTe/D2GsekIa/kl
9RMmQAWU3dIa2oPvTFcMkBR4BCdv7SS3PZdJv9CG7B6CK470UrzQmNjVioEjQjfAzNGJ3Zt1+15L
JQTijadz1aasA/QsuXQNVX8X/uCWIWmnjvK6PFLnR+hHAzTeg7qBU/oEn3i4uk08XH1GFtdlN+ra
mnYFqAT4PqsQ68bNZCZwk9CXbxYenc3YdSmfB7vLsaEWv+EJowqkpQUmVb85tJ8f9iDNS9FUR+Di
/iPTa+vAZJXckB5oWyGc9lLg0dsnRk0Ijq2Vh2DCPgvoTz26A/d8YffxWWlbZlh4EWhVhwbyNOpU
ocU6K70pfpTkCm96o/nhJkF2rcfhVxrH0SvNMWqgnHQaf6q+1BqDTMtqqG7VK2BhGISmw7sXk0+v
3zTWehXgow5hzm4g9RFn4xvGJh1adKWp2EONyC9t2f93U1fTR4cyrFLVOt0Jo7LR8zvaSo4B+thU
NwGnLA9H4IVnTLigYnmijMrnbBDEz4AYlZng0+rMGcbaZ6dWIUB0KvJsndhoJ9uunnZ5aBS08XDP
NjT4GpAyW40mEKZFNgKPzRGbDGRfhu2b5YnlWEMhym95fnp5YRMogEaXfV9PiZOj9fBAhDPsyyDX
LhoONeaQ+sD3ftAuyzELasg/j+ZjfSpdqExQnKdRGFxf5oN/X1NQyym1qhz/vsGfd5lfhnFjOKoZ
w5i/P7o8u2ySsVW3bqf7//nD/z67vB+D237lD1GL94u/1f/8GcuLtd5dgyVUTsve8jJFn+CmDzDC
Dnkx/vm3oMnqybKlxDMr6XqGrIxL08xXjyi8mYHojxnjkim7il4/2T5iq4DSd6/qvrXNh7bHf280
h1qjmc8YK1xpk5UcBzJxHilIwF2E3H2aZm1gwbXGF3Z7sRPg7+PVDgv6m4sZsXpkivvVuuKtMyKk
DHFKmsFQxr5Xzw5rO3KwDA5EP/mqr65IXYLjZ2bRjpOBjDFQaCRN/eqAc90U4YePZWMgo2+qtjpb
FWl4CEVGLeieGMDlZ/zT32pCap9cu+kvuttc1Lj/YQ7xh1DsYF+alnqfAQKlYUIsz3SLKDqj3w1g
wTw9PnOti97btnSOWmbEG2dMqq3hAqpHEL3JEEP1+mAeASKSp+zgZ1Y1md4EoYh1GZrUJljaCTx/
1HVVrXE+aKzCW+ua5e2LD3+hbVXjG/HjfE51o77Z8WtsOleFf7dbJM2x1JPpQGG/02bmrVBpkRrK
CL85KDzUW4QsIJ9CCixXtuT8NbSWpghRWvrYPSFNHrZVSp8k0RzxYssA2nlLLp9blcFrgCftiK7G
olbm2bIu4mte5e/RvFcTu/BIiYxYnmsjB3neYM59hDktRurTL03Xya5YdrVlS1xadVw2/9kn9oaL
/fxMF7XV8e+uRYYQRuf5Gd8Yso3etu66g77/hOcqfCoN/kFFJO/ZvJeCDDtT3v55bnkVYZSTgyXf
R+/2ZxP4Gnz3Fofq32PLo2mK+3Ne9/857rajfbWXjfAbxrdazQji33cikSpjZWbiMMfzzBQ2qB5B
h/IkguGPh1Ahof5Nx0u5Xb55XVVFD5zPtyQbbmiU/M9Qvk260bEOoX0+kQG+MQeG23i9CoIS0EqU
+ghuQS+fIrqih3GIf+l2+2CoYD189KqPeAgUD+uI57PIWgVyHB+M9kb6lm24w/6XrLJ+3EmnzM8i
4Zy0XX/mVnTOPRsj51KWoWe0dXaqivw2RX5xtqO6OKvxIBHkIYy3i6JJN8tBZVT+edpKYxw4IgxN
2FX+dnn272Z5G9BBcZJHLwrYCzyV43eHO94OU1y0c8pw+j7HDKOpp5dhZQrpEKGDzoPjcczQV/gZ
oZ1GhAIR3OE5NtBoBeprBuV8B/+Ee1gBwEsjHCyomP5qPdxwpUx7+A4MJty8mo7Eps688Hurkc1A
DAgg9UAd3waacSsyxHSGUPn41sW7mU/zTbMLG4u+HWKI5lVkd1o7tOzDNpt3o8At1tB/e4Au/pea
aNJzfSG/iYHmY+N4FHnDRX4NujK8D4y3T2af+OvMVq33xtKDNeIqcQaaaLwaZr3JEajs6ZiUO8S5
7t5342FVEEQWMsty5L4vbBQmSQcOmEhjVlgqA4h5k1XBVia4yPxa/HPI6VUMmfnZNbOSyIEJLGE1
9c8Nqo9DW4+IHlLXJa9t1ONhnVJbI9DgNX83aZXU2yTmm1OalXq0ffjXKDrmrTJkANyXw0vBuWxM
lSUmxBIG6Tp0HhNAwU5PWu2N9PYSCSq5hwZZSG9MuJbDfsAKssH3uai+I0tYXpvNYtVZBI5EE5b2
rAQ3mZYyhpD3/zmeZ4Z1xd3393CC4oR2aX3M43Q6ocudTssjl/w4KqAUrdMI07r893gf68Np8kQZ
iS/akbh79OCXkU9fYcCXq8qSb1aXlJuwdPRtHMc+N454rzlt/CbT/j2WSgSibGouXAebSyD5xS+P
YLUP9JUHWgodWefZQOoCrm8Gc7o4NlqkoFrB/myEVXYJei78Busjenxjh5PPYRIbuBwLixDdMp9c
HCrpSc1AD/15OMXWNaJS5nKxH1l60Nos1L3Aub2KVa7kXdmdFIuLGJf6gxSgbRzLSm8aoaus4p0H
gIZPsjdJ93bly9CrI1wPg+k+bfFjZmUeCzr1ACpoOHdKOZyXR8tmmHf/HCv6bO36aPBxeNAUKprY
PVPb/7Mh/8o9A/Q+MEpNvaqrgHzhfBlheVq+jRehcu4YAvwD5Lff8by3HM+zajqooPj9mFvriJk2
c0kgsyd327ZYJwhL9PesfHHTZ0wGlKTuj1heV9wnVrqWT/e8bH+HZIifBoNfsl5PLrCG8aUaM+eE
g+U7S0FD1XVq/U+cTMkhNrX3PhrSs2k2RAxpI18ntzuQKLqqFKEc6jTaJYX2qtJCPxZYaY6l4b8p
c9HTO7pKqpPD7Lm35kjxlgG825CYizdMRcpOAhDdWYNhZV3n6DwiDdEIJtNDCMdJDZ7DWhkOmaDT
F2vj3tZWBaSrTRyq0dpsta++i59BF6c7AlARa4uDLotybZTKme/Fvi60a+Zwb8uuIFdnSQ9fxU6p
keTYjupNFrYTNbLvkw6LSBXqhijYq8igPtc+idujpalI9r4K1oHNAC8lh2FBfFERE82CBd5fc3/Y
aAkLhNw5jEktN0Px0pd4U4nxKVjpBL+SumgOkHVICpGtXDWBvzZIx1y10DFg9OefgEs2Iyr8kfOJ
6EzyDELrRQkGe9sG/a51NcoCrU/Q27iHsOeuLfKUYCAWxGNC77lniOIMzjfyWORaybI7/Ft8nZEk
RjWKSdVldUR0UT5u/RnVEuOydp2YW6LvnsZqpMWnkupGj+IGp3vauFF+kbFurrTiW1oWvafhtc5y
mq9xBqDCKtX3JikZvdeQUyMrWGNWfyrQKW/Y8G8koH0YOvw6Y2Btsf2Z3/Lk1VHmHjgqblK7yvYx
BO3FBfyR6OTVOvjiroX67sgmfyuZOrJSIy5y2W1G/alBG38Jf7qRowF5B6RBKgbGhufBBQHU99uo
ctu3WDYswRJtnWWIIjNbGZgXK6Rk5sGhBIWjQ42zJhoGA1x2rAtBsw9C2AaxZOlaOus2ZpjuEuMA
7cDRGCygcE1pzYw59hXXxiSataQvYsNbp72BlTZH6mqrzlMatWclpvvf1dmmqSjrHdE/2ka+6kFR
rauEEDkcOiAWQxMtK6OIk+rjnydmKiNy7ViFxk87AGvBkpwAoKoQ1HTNToY4mdtftMAPQ7Eag0G5
EMTxW2FIsyoY/4MZGrZSpavjc09KSgbF0Qhhpk4TEg3Q+SmAB0H7M2yyyp6eRY/quyyQ4SvG+NIM
en2ifbUyLLm2WMwS7lwCH4EHzCK4/1aHrsCHSOhpqItrrNN5I5sVB3xlj+daSrwWDjfkSMg5LUjE
yIuDR+24gow1pNrLHanVu73ewGlPHUdukTUUT/w9Ive5GIk3LatuhNZPPWQ7aMJiogeDqb6NVkWy
S0xzMCCBoXOxnhrhM20yZr/kgYRIYfA4nkbBFFKUYbqKjeajZX0Hjf5qTRbh6C5XKkR75zyf8Wk9
upQSRaBvDvsJHhZgYuFvWAiScwdsyiQPaezb9twq1Xj0wdjKIqcCj52K7CeEvGQkHrAWfg5idmsS
7WIaiBzjiEo/lZQQhU+GdqrY3c401K+c4cqFdKBhO0H48BLspS+sbCMFGZfrSQY9cyCfONmTep24
GN8ixoB+unJbuqmNSItHGtf5jSngWhvMbc4g4kbcDtjIehIXnylbXjbwCYfW3Djkd63qRptg9cSf
jAubi1kN0jPEbEgNx9fGoqujZxDuhmedr8Us2BzPUVZM5yEO65a26b/7y6NuSsQGppz480Qv0C83
elytWVWoMyHqACNFHlQ92sm6Jss4B7LaSCBhCG8JC0Vu6ABYsWh1HUVrYZFyjZ1KC+eQIRZAd7vK
yLSjYcw4VAvUlxGdctk60YprPOZfIiw6nNUECZBFojCe516/HbkZAfqvsEYxWB301Csidx7QWIiV
MC5I2yOryMUmV3qLoyCvnR+VhPBoASojLifBiAp7MC19wTXA9+HVjogw+rk/llRMrWoI9z7cjjqP
80vu1PXd1VIS5vza2IigttdFlN4LRE7IKaS8Tup0q6PaXAVDnQBNEMZZc5QOuS1t3jo8yIhroGKB
0ODyvtNniBE3QS+DENgpnB/MqRCmt0zK0HHvjLDZu+pYXtLOvkVQGjBqIcuSGWdyNbs+fFutb34s
LyOv2ieztiNLIx1XRbcpue5P9MGRpsuUKNPuFeafyyUy4OKLMjI1nLOCRdSzWvNdoh1EW9MWGEyR
+bRMEP70aoap67Z1RY1QKU11BpxXnck3+IFpCp2EHlCrhcZLCOVoxygJBSh3U+Z6FhcTriEJ8m3B
OmhCBNRkRzGooDe5fnbo0TOR/wCQpXg4hIvtGKADpU+O0Le9JKSbHAv3o2TU6NGh4FeWYqmtKJeO
rSh/+n5GHn3lNky3XPc6mfmvVu0vI439B916RJyIm1Yt3soNeSzpR9OYT041xoBCHT4avdafuKjV
69xX030IAv6hU7cFrnWPzPJhhLWKMVATQICR8eCtpt+uROZxlMZ12bPqvro1Q2QjGeEsqIMEiY2Q
6MJDG/VSRaKJbRsfeRNQDqXhrtLGW1uQMLds6rrTL6Iuy3WrutkW69A/T1iM2pgJzC8cjdLzbVa5
y4v//uzySK9opMb6dP///mgI6wnhOvnCbWvqOMKRjP950+W97E67VlbTHZYf/s8fydmuAZki0rkK
fkV53m9ZMGwD4CqfwKMIiEag8d64BT03TM50KzqCX7XeeMLgGG3V0MjuWqc1Xjsp9FeCSeyALsyy
LPmKJH44KcpKkHq4w+fzRp6Hw/Uuo6czKis/Z9aHT+KKHojFhxqSrstp0MD4PlYGuZBKmmbfszma
2ESDeNKqmAYWmbUy9VQznJ5HJaU70/TmsSqVEy4491b2ivbCkJbslawWgM3ZLXFzb3BAhrtlt7JE
tkdsEG3QDgx7ZRZ8BphHz1ad/WI+37/QhdeezGxXhE9j4qQvxIKkvEvy25GiOy+HpK4020RVUs82
g0fV2JfMkhktvu63HsaEAZrqOq2CFET+T3iGjNTK2VcQ5RCaml7ZiLa5y6q3j2CD13pRqw8R42gq
WuxoOTcwq5LZPSb5qs03jhsRzSoS5xEGmJqrnDDzjsitXVjL/ZTmX0GPDSGJy25XdCzOuno3oyeD
Svvo1bqgTue06RvjmpaNl9rQ9iGayVWQlbus81QIP460Ph3sgivLDr7ZPmtKEEfIGX3G02glqzLb
ceqZ3wuXeLna2eta2N7SoOlfzQDBss0QE31/uEttEiXbBHZv0WubqsQ8UPcs/X0WvW+Vq9wNYWYX
VUOGXlxyI3tiUnTLWkKep4q6udsT7rKJcSiRbX5s1PDNkv6HqrICUgtxKAp3DXqWtKOtGttomEei
ymq8IZleeLh67zFwOSbBD5IFXiu3IOblaaJ5KiFSricYp60dFSu+3TcnSB+aRiBXdZOj/RtO34GP
76tlgZzVRM0XLtcSCRnQlvucDlDa65gb7th2PaUUx5RctXB6UvNpwzTqYPsbPMOeQiTfSh8Zjic+
Sqmwe6AcYT1Aq77hQ5y0s3hC8YpiD+9Jkk2kmPUpaYuUBsolykKCrZxyH2vWZwXWJOiU56IvsxVj
JcS4nbWr4tzT4dkMsrtXdCTddPogc+48/cj6kmrB/G7qT1B/91akIXIvLE45QrP5zxjQEdmNJ3oL
XnLn/iBTDbn6oUq1V6TGb20EZxBzi1dkiOfa9HtgGne1G46Mt78ZXDDn4gSRzzmK5rld5ZGos62w
1TpC3iEFWhA2S/cJFkjQ5udS2A/yDO62Jg70UlZmjQlTmjelcw8doFb6yKTZIly/4fNwhvKRj86n
2w/PkUGLQhnx5vks5SsvHcW959JvKDv60ngj7QnnQnrso/K1n+P0an97gjfySwzWkZP8COpk27vt
TYmZUoXEUOJ8YlAdZe8FC2fEVc9dWrHk6qj0HZVbTa8cnIRWgBTmR2UwWjA6UmOpqQYYzdM8rpyl
zyHtMrtSvtk5I+NmbgbOvy+6QHKVclqtCOn5ieG5UtrPPCNgrcoRvVlcfRgsb0VOgTA0KPJZ5vYN
SI80kp+j4h4yNdqarAD7CCrELFJdDxZqLVY2MdfExJLHEqttRt0epOqOS+k2dkEmaySv2eOh91XY
Nwnuk8A/Oh/9YB0YAghreprc7Esawzf4JAdUcOvEz7xhNC4YFrclI/CgZfRlTvOHSeR5u0O+60Wj
xWTCYO5Tb+CI7LMRB3OvXIp4eCg23fU+pGWiY+NuX7iJQIjyL07/wYR2AiBF1RppaoGgZu908RcW
wC0cw6stedYuTQQrNF6xPHE5nzZFaG3rNr1xmv/IWi5cKeO0KGRUF19SJXrYfF1sErkAd9zqwH3v
hnLVRpSvpI7vW2Vl6jWA5u7cVsZBVcW+0OKz7Vyong5m3xRrO0ELNDafuZXpJ1X7WYoPE6XgvlS5
NtZgxslDULbqj0ZTvyonoXbCWzmlHgrRJ9OU1coeMV123YlA8+9MKxBZ6gHC/fAyWMoL62zPUsWu
klCBexXFfySG71OLt4t06RVN43dURSBvuvwLOfqhtDhpqxrtpc1sXEcQDTNtFhpiAl3Z5jdbQ6kR
QMDuo+mldYovlGEqHpWJFUGWNN9HczzWWMIKtziZP7AReUHZX1VuTDi/sjTEScF5OYgG5dG5yAdG
CmIDcA6oaNK/j9WEJpSM9ty94qO5m9Ci+bbOkpN4pw3RCTmLR9blMQi8rJ+ulm9EWMkSPojwmDfm
WalwI9gBNwmwBxEMn254MV3+HzCt7J0f4RS+6UF8nVw6r8PvnJXSBDuuqd+QVbSnPAh+ab7vJUMC
ZlwNdm41XM3Oa2ti4wYLbQTft4bWRleRB4GUxqB8dYSKkT/bTteyQxVuoZJAHnzOoQf15EbgCgRE
SiF4Uok7o2RBaKI222byi00TxnejEMdeh5kFzXm+2yiJ/66KZuNkWGNs5dto4Diy6dxZKand3Ft2
MGmugZZggxP1eyfTzWi/INd6KIPqepV+SzrzSwexbXbAEhq+sWWY4PuoCdD0H7HFEgKNxlaXCmIC
RP+Tho7JyORH5IhriSIOXz8hXnikBXc70CsrGgeHHPzGpH8akJStvsZOKe2ngoaLOqC8I8jxXUsH
qMDc3td5Q+PKMO+D0X9HDEC3kNZZqMmn0VDfzfxMEeyssHQHuE+yvT7xbepoikQMu8HZXw3LvCOM
2BZ5f0K4hn29AcxGp1craAzKpPuKd7AVdjUrW9ZV5QcB8e8P8j3ytSnmTEzkhwQ0GBtpcONynPQz
wd9Jr+yKPfVbnee/Jz+6OxFwGYoMVgK69WrU2JzzFuS9NIhtg+eQR9dIYWrYUSfWhbuth0HdF26w
Gd3Y3pmkD1Cm+Buw/lctNw6Dbyb0GpNfeShfFduDzhHSqWFBhZPmqkR6hJNi2lmW8qmUAZQabYva
cB1hlzFZjAdMK/xkZQltE7D+bL6bMXmuKBT1nkZKgjQawsLYVVtVTb2u79YYEvRA2fpJ6YmR/Ogh
3MlIem3MsBVjVEIYfRwlHtJhI/US3jbmjSYAPHpNYpFMt61GeE4dH+bYz4yM3nJcyxA1v8owHAqt
ZOyemDYTD3A9MkMF3iBlyXd0q5Mp37QGN1hZblD/bcNe3WDh3ekGkMC02be2vpXQ72RCzpG2Q+vq
qYW/C+2vnNopQgNtIYseiv6g5VAW9ckLo1f+bNLn+UvHnacIguuH4MGV8TiChxqLdAb57nxV3zU0
XWwaWrIfvcFBbBvZXhkXXkDtWzY7Q+N2Jp2NXozbpBgOWmrvU5y7HW2MLFYfLX+6qhteiD4AJxvA
bNzrtdhLE/mOfMnp5Y7cPny06TSFD0HSMeanudMQtMQdvNDtbZ9Q8A7RnlnCVikMBKPRNiivHVMQ
v48PjQJjbVIP/txowDsQ4N6gzPNIzkBG0aO3UNCA8wEybgx4B+j4ahYdcqv3Ii06lI556q0SiVi3
U+1mY8SjJyJrncMSCfMELKlNsqWk1C0wjd9czoOhmjw6hVvsTd6I9sKkVh5pAUtp0xQG9gYacqiH
PfgMr9YQVBTOroBcKHwHHNO6NKc5gGprWBYQhGfdjq9RJrcToJRCs1AZ23vRwk+MNf6PMdkaVzkS
KdrTGJqnraFQgKXJLggi1urRtpM9eg/l2QFmNj9f2GLzJCJiaMl/VLpDKjA8p+OmFOkl8e0DBdyu
sGy81dNL0G5mK7eqkymq72cT7qya6jbz38cO4z1DRSjE4yZsjV1SFgcDqEnSIMwnHC1wjQ0F+pHI
ZKjx0TZy1rmu7RvggmT6UjHIUzDHOHTGqSijfYBzJcj1HwW1lcqXN1TGXWuaRN0PG9aMEEFhCHi2
dLaJUDZREF4lvVroDtBFlf0c7VmJQ0ZchWL+INdwk5RADIV5JCeArp9z4Pzd9MpeivoYERac8Ntx
BpZ1zirRfxLctC3T1stZdRY9OZQYdTWzeJOFPONuDqqPwWrpkVlbXVG3BJFAeFdxTIkNrAc+U7fe
zYYNeuSTKfnQW3zeSoH4YdngotyLImXQ1aGbnVHfcZOFh5Kq6+wQK7RjxvXB3MNY1aJUtpBi7Itl
zFFQzFAvDZK8hfqeAWTfM2y/1Ob41MvuO0MjHDZzRFKa6/2fTa2af1JMGjGF5xSniMyS8r3v93VL
lz9F7b/gNhsmNafJROfRlqm9lb6anEIcVfgDclqr4KWpdcf6YWBRW0V+rR5rPZ+uQ37Ssk90e5jK
ClJTutFPjmY6fWEuHD9o1oubE7rFRlWAIIhg9pvQAzhkoaDQafqvAihGHAwAytxraFP0xvNmIWrj
NcH6OkMz3cKvuN67ylkBMHA2uuCt6kv91fw/rs5suW0kyKJfhAgshe2V+ypSlCzZfkHYajf2fcfX
z6liTzhmXhgk1S1LIlCVlXnvubS1ESp7G8MMwfcKkLAqp0VxYdVLgZRRFopfXasZK8XKy4z5HURu
w9gq04ud010ZhbagPiV0VJFM6b4uOwrGfxTcNJyclGuIEKWMtj8nniG/iDjST4ZYfLaLno5MHu0p
NqcdaVTzRmFpLNzwBxaorcJHFgX0RpAOFOBlXKxZfawViEhvr3LsXDgltPadGc0aqKF1DHlS/rKa
lxv8Qu26dbPNk+rTRqRqI3ZN9xzBb5XG+QY3Qr/HjChYKhjiB7Tsn98rMxOo7n695oiP8aCbyHSQ
DziO0WEPDONZqjNANoDSKrrVRJL970Mx9jOW4mxKP7ORQzyMf2XOTt/CHIbM3B+6sK/Pwhoyudm1
DKt9WIRa0HvrTIsoVmQ+nwIfFjq7/vMHmgdK8ag7Bcb8J8or+yXBeDmoRBB6NtGxE7AKJQg/lSgs
9Uw9dDUJMUy5JngQrkHjYViqM+zRo+k3/e35h5ka74/tfvN68qxmoSVUMjyIV071w9XMwgM0kuCs
HhQgu3DjX1NMPmxnSPpRLL9qvug0815smQehHjrBMsHs5aRe1VLAVBXOi8BzelC8GE2CiSp0neAq
w19dZtbW5vVJvohm40ftu6QbyLAkY9E1hmGp4OzEv9Sof/Tvj/R87fV6ShzYFO7UV9TPBP7zdRoR
SE0A2FGHz1QdYdV6uyjpZmKD4j8DaP3DPJIhPds6anmrtVFI+rq2dSSJU+HD6jp7NMTYHNUrJxRf
UV2POPq6CcOgVW8aycQahPjWQA8/xPHsXwan/icHa7tXr9SDbXR1s1FPsZRD5y/JT/FmrAFJZX3O
YrgswWTuPTscXoX5OjaT+eLbjFqBEQ0XVPocKMyqxmkZrgJyYC/qfX72ox5gFZxoWxtzMt+ioUGC
+n/IPFybnGJNhIi4G7DxOmazmwPfEfjdBQoi+TCKkBlFl9govZDB4BoOuk1Um9YqmbAqqId6xKpg
oi7d5EkGsQ3ecLEjkH2CPtIlGwfAC8wrqPgh/+GjTMP3tIjetS4CDWqah4Fe+B75Lf7LSjJ95OLT
pIiv3IE+HBw9blRtEgf5vVHoDMfAHxj8+NOBFkP8rYHGzOLR3p/w2NReGqw7tId6/jhE6gEhF5C/
Vo385eMALb1HuKD8pBcjJjiTNfYFw/a+Ko38USyIBqoh1HA3EBZpBQassD5b97INbE6JuDK9sa5C
n/6RDnz6ZuN71GFEdSjVD/0IR6AxXRrLlboqQcgTJs2AiBY+PLu5tcZ9BdG9O1rsFNJH5Z3K6COI
hIfwPXkY5nDqjWU+xVbOZV8XOfp5UrqCIb3FHNiPtjT8WvJhrEOO2UkNDdwmkW6TGfSHhaxsfL2A
VVDi+p4W/hErjbCpy9yDjp7tZcyhwKeIiVorOiu+OCE4yHKiaW/4PYc3t1ojqXPPT0KWY2aEYTU9
Zw6Cs3e6PgbvbQ/OgMnHhJg4hv0mOdf9PDiHLs4/fQTKuuThWSZj2EEk2Qcc8hc6TI2zxFds0vW1
4CK/ttiuyJdEmtKWenml52JtBA3VVe5XlzoClwdIXN9LHd2FUO807kxaK0hO3YhbVVhNR4/InKIt
fgMfe0WW85Ej/zs5tebJM3791W56C/2DqxhAXorg32vEv/UMPmVuSSdJuhD0VLO4t6wnj56gPUAE
eiGKc9VW/rfek7RcwlddjkihpQ9707XIvkQAuRl9YFFwotNNM2QEb06Ot9cNo1sXE15VBUTFu3Hn
z5XQe0MZrKX3GMKhjCrxRfsa6nZ/QrJFnGIq0MvJlwVb9NWkReZSAenVfR5l7CQ/cVJto7mJEKPB
PzBrAjpzK3lju0Ft13ZaycypdffepjRL99inSNpiueNbMj4jpzZDEe3hdc+68JRC5RlBXZybgrk6
xyPZ2eIqybxfnlv+mVu/3avPo8+y8jDAy6K1mURHEIv9IWn5CEzkLW2AMll9ipHRMISRzak5+W2M
HXW8/HZhAgzRqqLhytUIk1KU1cnUcXsgeMguzw8LFGpxqoMQunMw7qYxPYVk3B3t1uiDnVPpw3YG
CgE2X86ulxq5Mybfs3rW+h1jQQaOpjmMK73VNJ3Uubw+lZ11UuWKeqjkmC7M40/Ryyvbj/29OXRv
JRIznPtEcDtE3L7GOYGkdt53hwLJV8BcBsZfMR9dnSmiKldE5uPGZKSRUQyuFaXVGAzBSHXeu5mb
oC0jQsaonRTDJJBKchf+JLgUsbSB07KZIMoaYXQC7yTGEEzY/Agq43OeyITVK33XejMZI6Hl2/Rw
Z5cj0nBQwCuvdI2fOn3QFzi39c9Cc6Nd1dFJaur01Pcm6iq3HLdYelEweuQ1pVEQPzpBXcmMAv02
1rklPZAfqZIQ1IOKQ5CShQ5or2/GX5lhoCWwhn6P9XN+qTMvP6pF+Lmg6tCY10aGXkStpxOwPs0c
kdWNzfy8nkfbzwkA9vF8mwB9n/VXXf/ROhxTWqtbV18+IEAsLu6gDffRQGSmloYnh61yEJahNrHu
JBbx65BZuKnNUjwj4UhFN49pyNDSq+8Ke9AiX4JlJJdBrbKHq+Ec9LZJX4zGtoiKwbIECNx5+MIF
UhDbxalJJucRBIgDWOPuERM2Apjr7GBkufkSYp3CT+tbn+HcE9kcfq+5Od4GQBK5nza7LEPqbzPv
2fYJcI6ULutmQca3N+YUfnPZH/nadE2ZSx+Aas/+bzRh4ZtejDGZ1CXyQ4jnkMbIQ8k7i4hcLTKv
gAKd8wx8v5bMBnekRYl4AK5tovlX9Z4PZPA6JSQVlZH9rsq3qIHGYQFHGwEVHBKWEdKD5xf1sTVx
hhbdoS3Isb5sTrlKCZSpI9j1JCs18szvuaeThi1LmBBEj06Y3dGmRXXTKSt3ImkQZ4thjLb2UrRY
wBlQDAWt8v/ebOjwmGC1UwAgauWy5TuNZrMFYex4NWSwUJcwpLQjpFmMBJGuZGW4eVbeMwKmKfCM
s+u8qyVIPfSx46+nmgFYPEOqXkNMOHaO6Z4aOLrP5KmKdN29mzdIR/Bsvjf2F46ebjsQebMhRdO/
QfTTr0Oaru2YGhtibLqyllFsbWmMOqp/Rn0lh4KAnPHUm9iyVjV0PDbaOjgZMaO3qUoBOGv6m14N
5dmME3F3O+NPFDNCOIxC5ktwxLijIcahT3qB5LNR2oBj9IJ2b3fmg+iRYC9mBPUq6QlOU3/kqEHG
y5gnOvPDUhzpC72q4iO2sVIN9rBso5rIRHxxxA1qxGW4Y/Ga0/DYLeQNnPUlsKntLKYScvnqxrHZ
hWiD8PzVPbIl+DzLjJDH80NiddOs3hBT2NB6qrMPcpSsC+Be927aaM3MyS/YJ3sH2Ak8Fi/YwKSN
YLbYv2OJwOsYLRyxid4QAscvankQVfSlPryoofXbRSLcUYj6dy393qQlg0+HYrjLujNT+Q9gNpwg
wvpum5q4m+a/8QJIRSKtZ1rydjawQasfuDAz41wDDAERSB/OGQu6XMOHouy5iXGezTHDwxU350IP
3i351wbuu64kAz8ODRla+FtFTDm6n+1U7AEXB8Qcua+pB0KLSPZpk/jYpU7/nsbW6xJV/V7UxGXD
9NmZpXF3E5y0z89nahBI507zmoJZ3tlGBOtV65tLFAPEMzu0o4VLKM/ALkJVnn2UPY6hsV6WVaoN
H4QsJO+GPvKf69PaHLERFGm5wU2ivYbRVyTTsGoGHacoqc44IPQXsWTahtQiAtwXSlOLeEeV7Tu5
Jc4qI7yWQ5sw7rC9jzAdX1GwLI8osTd56Me/WDT6Un9Th+DISjy6PLm+tis0iqiN5p+ObmQ05uLi
3PaAzy2RblwxZh+hmNHpf1DdGj+I3vExqTAp05qD76TkddZec5mc5ptu+SU5CGTX4gj7tOr804r9
TS+JkRoCTCKeFiLbQ2bqrawn1Ubr1Qa7p9W+xnJtUwscboxm29FNWBMjYVzDwjcP0zjR9NZAUeeU
wiA98x2ZDIfW4C4gFz3aoCE/seXZI0aR4eeCDuFgGkZyA++K0i8oMR7xquib6GRhvc1gELx4SUer
zHbvk9+59yEh30grA/13HgncH2NOwmwn3rr3IZtCYDJ1cXerZJ12kGrMt6kPS9B/dXkdBpZg9T+2
uQvXVS6LuRMBdDD5KOpo0V+C2kVA6A1o9CA/bEJT+6HpA9SS8Hukk9NoGfhycnA8B1KZg6NTBcYx
8pyC3zYK4HrxQIY4hdOchRVoARfVfpC+5YVtP1DPOI+2zME6TWAjCrl/oWg9BZ7DjMCrv8o6jr95
furdq0QcEEXH3xJSQ6jqKNHYBJntRfYHeE45LLd/qFeFV1nQQL0WhjdftA0CJEhXTFa+KHC/IDoK
axxMf1daHSM8RuXpmC61t/Gb5XcP2iuz/mRR/yh7VEdT9SUk/5q6A4YOw5TLsECv4eiKNQwz96Ga
ARvTp6OPT9UczdjIdIW1ZxxEbNuxJrQDaWFP1OXQ9bvQjrSHz92q6p0ubH76s289WsAYW58Z21a9
zExySMXIlA+gk7+P/fwz0717ndfzlfvCfp8W/3cyp821T0numSFP753G48PDSXGeUQsfREfUeTCQ
dWcP8zuSkpypNScjvK8SIxQzAA+zSxtP7dYJC+wyy0De5vCtmbLqAr7gDE+m2aeyHTTbXywJ7D0Z
jqc81LKXGH3FMGnDS2P4B9vOjQO7N0M/m+a7HUfvQWLnr2lmfbdH8luCxQ2PuubOn17E3Mlj6hyY
c7NWqUGB6MwLImBwq9pwEAnhp0swo4azZ/6n5NCYBKYbB3T60X4cB9LDl/YPP7D3ioEy39dRWm5j
gpmeZ5DQNfXfTGhduNQOdGi6wkiBddDdmZnXRz4Ymoxznl4WbEJE9XSolcnaRGFvljuT/tshN7WS
/nTbohZBNQsQOD6xGNaAIshhoxSaaBncEjvJOZ1hS+1R7DhNbH2iN8aNKgvFwYudW9OiA5bxZGU1
HLK2G+5LmgM07pmncKxy142W1UdzTJjsZNZLH0Vna6HGVteF4YAlDmTrDsjttlls+2zQzkboHD3C
6E/iJOa+1INib/LHw78HngZCdbzOTfvftpzLc7UUzWEJyBEwi/lDdFb2WoCJ2RnQecDviPMUDgO1
G1VPaLI9BOAk+yBH3WKJV6tyU/RQ0O1iS/yisGguKtJHPdOcZGDQoJtrN+KySQhe3fvSVo7oFj+0
fuP/XQxOfVEA+jaqluVFdBehfULZ23pLZV5VIey4AxY8+s6mPLRZ8jjqTWkCCZh+kO4Wy7fWpDx7
Lh3C5o8aQp9jdhJ+enQRVkVoMkvL9T+qYem09aHH30s/uWbe2HXejQDBqSNR+Rle1NrafpzgQjTj
QqpQDAhoSjTCPjKr9U5YePrMrz+Btlon+Fx3qwNurrDvo4SE54bZoGqfvDV1or/ykBC9jIDUt4Oe
B8+Y1qbsx63RRf165FzT7kZz1HfqVGGVbrkjTCxBSUk4ktYXCcdtJot0RlEKs+xOKYkJ3CN/+tn/
UiR4qwUylusUkov7Ivzgo/QEXHzdTfYNNrQY1PdW9wksCEjiPSM0+e8hlj0quuS/i4IUDxPa273A
r4IXYUhhR1IfxDk97IKB0cauUdmq2phDDP2GChQ+LPpDOuJi9A0CRYH0s8N12SOOHNDBIPbVfjvl
zT9I9QfiLkhJjFsR7HsZbmg3PdrqBnZB0pODlgcUdJtRI8HeZxi1NguruWWgQRhkvGSp518QoLLP
mVWStFuvRLkQexYRpykLdtOWwyHsp0un2RdGCJTd1vAIa/e9QTQOH8+7DPgvow3HYxs5p3MQ9Vcq
XCCZfoknlFXTQA5PSM6Uc5bVHRsOwWBOID1eo3FiTtcMr9R+n6pn4OC7PYhxePMQA418uner8sZH
amr7xfX1D4r4dtNlI2dWv/8v/hajrAd50MFy61l7kSXGOxFX5knI8q0pyoMj/HJbL5g3DDN+M6nZ
j7UMc8Km1D3vAa4e1nbdctbq26p8XW82/zzbBeZUfs/igTp6KibAvksBUBGZjdk540dRR/eKwe7J
LFNYkJR52yDRmWRUMd7CpTxnbvZrcCXgss7lJLMPjrHdAs0ym0fSdfE9bDA/ySNoldH06+gwrLSx
gU3rYQeuNY0pqsNBPNDC+ES/wXg1Op33qubqO9iYYc2tVaE3lF53dKD8N1Njv+HtRbEZW6upL2RE
SfvbL8gPaLBftIM+rhPAFQxQq/HaWkTDpQSPHKB1Mm7Imy2zkeAnEMvfEZWPYTAi8cPyk8Pmn4yt
djUvi3Wa48l6CRPrLrq4Jd048ba14GQA4w1xrix3l7q/0Cq2vtWB5rwk2SuK436Vd5l2zxb6NY2G
ENeosPIU1QwWsZ+0FycNN55jf+sMbxmwfhRvRm6S2u0O8ffU5ZANMNA7eR1O3xkEaORW5frZTIpy
tOC2R7PKbLTgEJQ+xOYsCY++zzw7Gnrp4sCVsYzGF8PV/N3QtPLah7a3D+tiPBIetu3SJYM/ExV3
oDhIRWJc052Ba1qwrwao9jyj/GkWefx4/psI8bZ66cNBhe97jmBN3Ki/028SlWiWxVVVykaagYuc
inQzZJt4Qryg6Vg51emmLJpuq1m6x/SGXqYba6jxOJZt1Mu2F7e0T/9xckCdnqs5125pu1eklP/6
x3qjDV1JhZ11H6Zi2kMowt4gPgFLg0KQT0BBEzixXLrU0q5GafkL8gjGQl3kQJ7jxBj+duWZXN0O
YV5n8BdkY84qC2wWKdG+Ra7/xA7r/IP+BUqU7b27c2vvkE3OL8/TpOxnN2CwYUqSs/jMd+nB4H4u
BWmlC8iKR55Nxz6kOrOD8bu6Oo0oZcpUeNNexVWnXdtQ2s7V86XKsQ4r8NjlxC9UYdjhr/NuJcFW
9JjUU2/85Hsmp4R+yS5gvTxFcfKLbIpuTdiFsYvk2ZzUM/9G4d+tbN8u9/A2l/ZFiJgzNekIfhFd
G86kt9qK6aA50z9JZdpnpKHRW+pX44mtnOaM9ojJLPyCHfbQhrH5mnkykne5bmMAJ0VFGi10X8ae
Dnk7zkLXYiJP1O6sbwxu0cs5Ou9p3QS4adwYPecyJFmqXWF3nPwWfPdrb1yMsyHoT6hn/AlJbYmL
3zWrAB0QFCF/Z8ZjWlRYsCAA6TVhprOdY/lvCutbFCq0X3Sfba0kBAGkfEM04KpIccgmXv4MI00m
VDmrViwTtpd8wExOXIpXtM5BA/N6nju9AHNv03ye6ZyXmngjOS7fNthREblqNQ2v8RHKG6SySfzp
EZUfkrnCYmkQCLVKXessgik/zNgFIKkzm3U4vqtbs6qaQmpVfHx09nCBGQWPjC14vFSQwQ3HObeW
iXVNNwip+9+rSw1KSOS7NZUXg4osAxYnkXGZwxpf4wOLN3FV9d0qTqY/o8PKo07P1IreirNVve9T
o9jpWHw2kf8GUMv6it8RLNn/eJilYlIMbDNx9l5qizcHvsfZrDq40TIDBgpxuUNF7uNxw8yNXQOp
qprBgWM6Gkn1B+tn867rxppZkveqXrHdkE4KPZSVmi8uLW09AFb6FhHcAHyb5g8wovYV64h9sB3a
0qGdEDsLedWBCNNbAKkcwkL+d29Tz5ixYwdQC+KkQ/5qCUZXJycqyu7Sj9XzLfV+iohq3RHQuqoc
zT3/fXDSCoV8W39SVkf8wrxSX+z1X/byQxUuehGCR/e1BKeQCE7qhIo/Oj43KEHVURUkHh5Z6vSN
CYX5UgR5vUuHtHiryoFmPBeCOFpGPKzVyOvvQ5y2mywC/G/r1GtQeFe9bsbfqxrkQatjSk87U9ym
1rTxL8RfeP2MA7U2qCjL2j9jWjUMhpxM5GcNtDmC7RGZ28jRCfQzrU999NojAMUNcu0Z3bQH7aqb
mnsSTd1tiO9/31FvLyNWqXJiY6SzP2ysmDlaY3DkYCKCqNmyxcEZe30nKl8cfLRZm9TuQES4CAIs
fDwbOD9QHssEolw/GvnNeGWW2j7DBRv5rHHr/Oa8pYVwrwWSwBGoxqbAeIziBeUxTTJxjTTgNonj
LD9Lh/o4JPT3ZGmBAT0ZvYBSSJA3k7IlZHlN/8bt6oPByfvgx27zikO62E15mGy41BCxJGG3XzKP
vkgfUjdEAVgleVk3ZSQ2TuRYO7qE9lsruGZqEf72v6lbRRBFYuxYxEN06kNEOF5evnp2tS5tiOhq
x+w8JrylC16OmBF8mWNy1UYS+AytrD9IPZ/hdK6mlk6AsC37rbLp5gHpAfLl6DaD+HKqGB8O3sVM
cw8YI5k8f1/GFfRY4gKMNewlQnXULd6RVXNU3fya3/oEQ+oFlFlzaZOpuiDyX4jeLhMQkqWKn9VG
PvSIGE36qX17Uwc315+GX26pU8p3/stk9TjD5WLTy8Wnd1DDDm3F+CxwQK7WDl5Vu3QZYdrJAw8X
BNGOwEf5yqkDcJ7hWS1VrfoW8iGjBYiXDc6k+sLM5ATzrB79mSyWJ3oL3aYri4RvK4PhC0yRrNrc
6YMXYHi3C+xjXvfhmX3O7ATbVlNaD5jANIKSBT14E6TbqQUS6yz9JbVp+mQu07mFrhWlBQNLY+CY
37Z98lIyu8TdiTcYNhBlF6CJ6GYGOUe+qIWCje7zbxs8i5cfZfejFvwFVV6bPlc/USlN5yyxu2vQ
B7ThUqRkNAfI1mp0Com5+wgjWknh8ELKef6umzpCiBhSOac9uP+2cYtjPXnUKEX8fH7tkzk7EP7E
+Ds2UbVx7LqWbpucjNCpt37YmjdhDp/RmOB4yYfq2ufpm+NaCxpAAnoZ5NBHrG/FDXG0z69MDwCF
9/mpmZJlUgn3mijDH52JmMvuyHyK1CpqW/UvF8d7E5kO3VmiQKcEebxltjjNq/KbbCeSIj+9Mx4c
1nNr/EYhgl5ELVQTEqEJ0TqxTdy70bXu36ivYDUu4pgMwZ90DuLnCTMgTAeIHar8kM1FKb5CkgEl
YUdcl24A/JYyTtBmDxMZ09DCQb7gdUm8F0sd8qOIt/8KLuZmeSsRHfI/Y7vtdkXD9BwEJ2mRasEv
DDd9nZKlOpolDZkgK7OjkAwD1bOuMFmv8yKN1+o9U/7K88LYczRsb6c6+FqOoSzSZmpoadz3WWKb
ztH3SdM/w+jUwZNaP8c2VWlbX0ccN6L3fxghTQlwLBA7XNDutZn/zkoNQn5PsytAJzrICMplCaEZ
5nG3Falg624j86yeZVm/MK0qCA9kunIZmvYSW92he8as27FxGJBGF1l1C+R8RvVY+C89pvAJoVTQ
QANm5Wb6kpfVm7ruTMDsqzAc+1Umo784WB64E0ZOWLwKop5ojwoIqhKBhIFX7tN4+dBdmcpttbh7
yqpCTJ5m4MhSBhoGY4sEDOwqUHoWFzumelZZ+IUDy9+THOLgLq3EwSt0qsbBfilrd3mgSdhW5nyF
bEwsroirzwZ//y4gm55GQw44wS1mAvmQa6iH2DEM6HaLtfn7XoQT2RXzRk0p0qPussTqCzx5I9CT
MxzjfNMuGh2OoEkIYosT7N98Qb30A5ok1ERKwedDLmYdwMMx2CccnbCH5IPHKOn5TL10rPwHCAV/
//f9IHLSdbJo2X7uMLHjWA72VHcnavHgJABKneE+cwogneBqDFm1nu30p9563Yu6s+Qrm8C8s2v1
z6nTjNjo7FQ+K74GwFabohQuPAIw7FDhARrkezfbRbQJIgTLC+6UeECX7zAouzCmIR5dBja1RMys
DVCEeGHkGjiY4zduqeoQMkRFesm/uB+x2e+U8LCtudP3oF7qbV2I5nUyTm0Qi7X6VkHK9DlsUwSI
bnhzJyJG+DzjOes/MAVUZ6/wDur04XpvIhkq4vfsN6jD1tl2s/DudH10QfIsVlUlBmhCQYJ/jcCy
ykJ40DY9jJo0/WdIQCgDuLFhwMJ4lmOQOMSiArxjPPa01c+Vgf81gm2+mu16PEDLLOhA8lCUvnEa
aKfn3vRQywggmkeC5jmG13n16oDJX2ilkBviMty5KgW28WIihEzUrBWnl46uWvcep358UUVrOINR
SHxjrdKANR8fTMV1MaNIvVbWsA+jygPjfA3Nxn9XuVAi1f/t5Y3ckZRyDJoBsbYoukPiiHRvm7H3
6NxRpNdFUMpOU1VdTQFhkehF9+dErjhc6Ju6iLXOvyEZSlfTeA2idP7uFYV5TBZMoGPo6j/4qT7Q
7/zTxB4O9/8jCXxeJYlDnDFxhl4R0Uju4/n7HGd/1Efp1CV91Uy0Bz0OnJtm6xnMv5r8+lyz1zQO
5jMzGNyIGxAU5WtRNpJDZOClHHui0KhriOyof5vBUvwaxne6g8ZvTPIcnlMnpUeULC92HgGh5Tj2
QrZKcFD3lm5hHfBakrDUS1tW7pDFXufABCJDIspKGGN0m3ISOFcDKTLnjC271hp3H8ESX0HIYsfM
qn/kkxbExJ3VJF65fVof2oncALKFFhx4RO+VcXxs9VD74315IkHvMmp/5Hs2ypuVI+z4DS3zIWWP
eBWANFn0KxlrQEpD0HADqo+yt4hpSIT4lwqvANfyJwQTtCruQURvfJ3FEyUJaINN6URfhGXbP4Ki
YI8DEQA5Y9g/g/FaO7/VjoF7ueMv7VU98yMv3cV1Cg/GwlFlRKz5I1cmOGMMUdp4NQMpQQpHWIJM
ak7o+GKgHhMNmzxCSa+V9ikZ3f5U+TXuJcAyvskPWdvJKSrq+iMwO0QKeEmZhaTXlvvuZldBwFjc
+sO60B/i0sXiJceAmWm4WMIjbidiuzlJeS+Y6fSNraXFY8DF2Eu9gdpcVV+jgmC0NcAP8fFrzXER
46tG5k//PM1AdKqzRP8ZmJZ2azXrphmpvzW9hpkcJ7OsnIdfVT4XJv2Qrvg15rbM/NHt8sH6YD6r
cBdoxMVwbDLkgn/CKvkIcaacIoseISVY94oMsZA3//KLjKRilQtGb3Ec/BthYn4LJjmjcNiSlYyH
c4USSC/44K66NmHBa8k+m1H70fK2Pkmnn7ejA6tukTpq6mU8IOw+wi7XJEs47wFd7/vzuCSGZL57
zJlDJFCzWMEndfZLyGjWiyxrSyYYi1AZIDgqYSx2BnbZsGKEpBmmf+uXdeJztKpZw1ajN8yfQxdW
e0ireOO7yVyrbYhE1f82pL+blIuMTI/aq1bTotV6mTqswQ5bmV7on59LOIyh+CkMhieMb24Go5/W
4XWeYrLiQpJlVLsCgJh79SysJLJ5oaZmiEF/+mll758qYycvj74GBNiIwLIwAUz3ThxHaBbEP8Pc
d6echNOVDxivYhxD3oiI7V1QUtTQtO7vcIewmjIoe3leziAM4v2SomwqEs/+aEa0dq4ezQd16MlZ
9Vdlj027IEWjJI32AwdGuo7i1HpNNXJykOCSEEQuliErjroD5uag9paZt5xIoThtijox1onX9keO
Dc7K93SI2YWPpTN8fR4T+JHI16Pjf0ffEt6jX2plTZq0OtFQQYCIwuQ+LlGwySTZbMgX94R8jYVP
QyngDPjRGqXoqnPgzkuBc073adm7jt0+8JF6t4DEDQvN1CBo8zEGXUi3rZgReABGYCgl1jdSEO4R
p134ES7JJvko8VMu6DgkXnSc1MeB0VnsS0JKnlLwoR62ml52u2Zp9Ucif13m2nmDPpk5aOpezHpT
ezhPsWec7a5OLzoELICtwcE2rK9uiWoseRPebjoAw0WPOKM9vCi9V7HREDYRYYolKceqSu+SzH12
DeJO5wyeVj9jEjMyryCLNBp/ql9TGvlvJOjs0q6e18/PlnGIqBZk1tFAK1i2r7qZs7dXkVYRxN53
vxP590QvDq4gL6oOen3z/As91d/Cz8CPeRpGRdEj89PoRU1Kl2MWzVoNk0w5UVLP/t9Lv+MnJ7D0
J4BIUD+enWCrMK1iq2Z4WUR+kivoVv1VSGtShk7W5DEcxvo6cWwkz8+sgXd4GpcBn6kWR/bNdIh1
lgW/kxJHNvgzVpciqLY50I2NbeC+duVDlfSfbV1jD7cIt8avUJwY0qxpI+ITwMfxLNH+34Y8VYAq
tn2nNzvXyPr9UMT28fkXee4SU0stIf+O1Aqvvd1kZ7zoV02b0vdwjh/ArufPcay+cqbBfjS8lXIk
UY+BdOcSNiOw4Cl5EFh19x4s+Jch1ZAWLCVDoQhCjKTZDyXw+Ov+YIqd7mvi2Iqkb57V4iIdWqPl
IByy7kpSrCM/gd+DCWf0s35dLbZAa/xQB+DErw+uDTsD9sQtBXN/E53trwsiDBhD1K9mkCQX8veI
RY6rkjgagA2twKKiyj7DIrEW4D3AKOWN0UwMyZXX/DZlZLwweiZzwm835ZIuFGO9y+WleSgrmuO4
ZPl+sHFwuR4Y4sxEZiwHUKaDwNSxqF6T0tJwvQHRAU1MOFgpHlCSu5e5pzfQUrsVRMQlaY5RWE+B
7Mr1/9mqr0Jva+sD9RuhfZfZbsmMqH5pVZA/AqHbl1GyyUfmuf/1zuKGIVBfLSBQ6pgIXNautdJo
izxw96xL1nGa+NgWt7DfsHX4mzyzxt1a8yYynCc7/0rIxm5Al3Zlq79YOMpByoV0zLSm7jaqLwm7
YBuwKzGsRvS9Uo3JYbl6qAPSK11GC7aej05/zDi+S+Ung7g1nfJtMbD/GnX1KGvLvNZO9oNYm+oH
czQUPQ7qv7ZFP5pmFK+u1z04/uo//eWK1l3KtgDfqn3USfr2wSKXZuNXGeDbDYu++synlrvaKPxD
WhjB+blyIVj8HqfL3dEovWh3gJUytXPXw5QGfoAybcr3E4Wmc7JGskM4pyobzzBgxplmM18PKSv4
rrWYsItSN4lMxTPA4PZfV4NVZnfzK4mjhPrN0bdonI0T+vb0WmjS92E0oDZli70eHMH5Yvohign/
uV/ShsvRLa8WiObo02yQ2U7abkcsUWtH3tSaM837he4Kpmlepm1+AYyMCx08zWXCML8WzCoZLDON
dEBt3vUAggCR3XxPefLo5Z763f0frs5ruW2l67ZPhCrkcMsclah8g7Ilu5Fzfvoz0PC3deq/YZH0
DpZINFaYc8xqIhbVcWHclARltlP4xY4SgMh/b4FqOvfwNaFeVCn5IH7P/KokMpXcrePSfwSQhKKO
LXDiQFmWO4VoQoPApi0zGa0XnYcgjgVwDYEkA7OH8a9QKvdSB+FfjwP+efLJVKvAEeeo3Z/zOCGT
V4iTvPqjfqaGdEQKaJXzXKMtPi0XyNSAZfBpu8AAnqY8cZ7lQAQmBcFs4a0POCs1kl2ItKuZnlsq
DPwh7PdTY4YPiqP698vWejAj6yAtEhM1HxBD0ySIR2UvmaliZytVtIwH3HlG8H8GBbQhj8u8MjAc
94gM4d6cev9RPvDPO/uSECgwwz32NLlX6/jer6Slj2snXKWAb05e+lcukuuO23OFPbzs+L70WXMC
As92aeirbTkfn3Go3QI1jw9uFGVwR4mlzZrxKMsNE08CnF2UmH5ETE7mcQ5ktNkJVRR4ub5absly
pC8f+KaV5EdTFMpywyLljIuSTdsy2R6U/qETULuwJFv9bERQUanj0B+20na37mj9WL+0vwmHflVJ
fJ7MuLskQ1qTP9rvISuuFumPnXEn7vDojwUhmFAMXtnS4XWa14Z41QyAZDmbnXnjIyanWdUqni9c
YO9ZYHfXvkR2q+SkDpu1QgkCWBvgwDAOyMbDYKvOn5l8qGNqTWbpkHHm77uvGOEDcNqASRhbKwBR
rJ18I1olc+epdUpxUfwjR5RzwgjqnOQz+eBpw7+XmqfAJJ//VL5X5AT6OkXtbbIqSLC8w7A+LbMq
pwPta6oZKVnzhYWMDHN3hqeZeE77FBXBeSpM/B49+86oQbBjjI62rzU3gpyNwmrZAVlpgrTe0aDs
ROoX3sOlSVCSpLzLkuYiz7bE2SCGIzlFJxk1ayj/Oh/6YBijW16eNhFNRQNrZtMFysFqAQn9PECn
oUFXsaYYaVdye3HwJ9KJDIb7CY+f40Bo4ScCk/ZYNwnRvr6lbeDqDPk+c46W/uzp3fib0zESEXcC
JnK0XBopcZ4a73Knia4OySQbitfxt9Fv7Hr4Jbi1HqSi4metNTlIQ0IPub/fAG5WPa5rtFrdW02k
xoRu7amm7LxVQUrAbOQdlvrTJmcI03wnrlITa+T1LRfc0+PZk5cCYFgaDIKOcB3MIlpPOMq2bOFu
9Hr7WOk9/jiVjsbLUcT6DAtXU2dE+wKYvVzJdiafSBuT2jXlEaNZZtbbSdfFOTQxb8lnw/xyZJx6
CDzjIN/H++8T18nNn4xyQ9ujlOoZgkB/KXK9vsgSPk+ZYdtZvVlq2yifSkJ1MMbzbzh48Lz/WYLn
8baWHpW02xZuGiPlZJ4mRd2ZycIhmrD38elQu0NnBUOCxjnK7c/l6kg87KTkJMiLS15mkWmQ4ZyE
rEr4lR8o0hluM8lZZ3FvXKiQr2loV2xJByZx5PhZVzt615BwYN5GOyzgwboAon96MB0UZOJb3TEc
qz+YG8adNNlidQDsMBcPnZFHa7l/L0LLuw/J82CZrcdrtbBuEOZDHLVoTWVsSQNt50LO/B0zrlYA
vAG7jThVOai0zdu4Qx6kkwOOaY8ehEkiOXLgmuTMznaT39itiqPJHmRPvBM7VLlpqR2CCw1/WA1J
P75zJr95LhvNRJnIgktIsVG71N5MTsBPrc3qqOU+gH76JktNedvBG0rRTUFiGyTvyg2j3Df6o9UR
rlH1rNVhoduVVj0Wof6KkTw+1lOpH/sBw5oQdXYvRzIIxUqq9/FqgJP7NExUVkrmBreOLeIuqqwO
BMKs7UgHjK5O3T2nHmB4z6QL7OryQVhEVfLZ1FffDUjIiUsYSrGTb1EE1WtL6XIizAFzEgiLQA/L
CVS91h3G94h8zvmTWXE8sypsXYIz64BwT6071kk3fgo9+PIiL70YWbyMjX8mw1bTMVSz/ZIoVjxb
NNwT7O9nhGGHcuiCKwwrZP9scNfVkBVvQDwBV+L62Q8OpF4cUai6VBMfCHwmt55IU48j7ve5exRK
WTzE5gAfO8OT71XNhNoHv9W/9pdBwE5RtW4/WWjgqD7YDLrVKkuj5jlL9Y0WacUJn0f6kCe050sN
N6YTHyKrzczwyr09msXGr+NfOYG3cACV9MG0DT61sKFQdBXyhWuqcQe0wJMFT4KChFGFvJDMKC83
g5ERk4YB4rlJawLSWcyA8WCEIcr+uzTAQchZYKHa72VEF4RCYMp26AbXCvSCS60h4xV62+0sG6WH
fJk3mokYKlo1IaW9XMpOSe48znn0sg9H54NZUtfu5H1+iuE4szRFt0DnrhEUkcw62SZIhw2nLsQx
pCOER3S7pmwhOZQWidS1iC7mrOdLzbo9aBMrvY0mNlJU15dWi18gNy71OCAMmOfsoV4QBZR9Kp6S
H8r51IEx6FylEDiYjyOlhYGIv/OXfN+7wBuqYNyiG7SxDMyuf3qBZJ251slIUSbJXyhJYjUe5epg
Isf5V2GP4qYL0NhBgp+zDEblOoYNQqSGtNCr4wwOXKaazgHe/rYgWe0i9+dynV7mY7N26DXAbOJ5
qV2g00gZu6NemBgQrcQC06WB5Jr/6nI9KE/S2Knf1Mx5toOwvqhpG7DcyDGae0Ozy217eMpHtSBX
TBQfg2X8e7a8N5jBLtB1C9DuNJ4ziion8nCYIRhho/TJRS82QC+dcz8gnhGqeF8KuyHP6jn7bdgE
3CouZCF02zBg/1DPawmXjJZ9xGG3HiB/Mm2btW25lxprObFwOzFR1AQCFZ7/Rk5U8tKhyXfM1H3H
ZgOAxQKD3Fe1cbVI/VtpZSpusxwamlzxC55PcM+aRH0V+IbRQupIHIfy2Y0jPOoFUBgGjOfGY00H
KHvl54R7ebPAoAsq/8Tnt1cY0l8VhhCAMRoQLQWixf8eitD991Kgz9khedA3KnNlQtSIROocGHjy
hoJ1ctgyMMzWHvazbRlDysJvPjkHR6CVlIYZFxAnh4ADbreyn/DLVql6k3uLSGC6Rz2yaTXIsHO2
4rXOW0fdMOOew8hNjF5GG9wmXXirxRRf62goh5HhWmQApE3dG8LfnqlrSEGVetga+8ppr1DLBycy
9kpC6lqSYXtlW1kZ+xKP0HrUovqxLz1v4XbkVXXDcE/YWlHSZM/MAXqP+CkdEBshcfCmHiwnoy35
UM/m4VG3sQvMblzmtSVu3EZsl9EQNewJrDmF8BBZOFYMZLbypWvV4+HVCFFqSrk6krRVaYLqWHoJ
J+irvUvbyqfU5+eyzT690r7KW3DXeb8Rj1vHhrYIa2e84/eKrnAIetQGxBzJwkjWQ/KZk3Jf7we3
Wxl1s2r0D5fJ/qfHKGs7Kq11bNWUPJcQtCCJK9WOi4ZZDwlfmwmfI4JdiCdj/yZvuPKL7AROuiVD
JlzFhEiy09TNX4VLUxpNj72hn+k20udinJyL5aRfdtUEV3biwbZ0LZiRRtMBgE7WrI4EIZEdh1I+
o2x8wmgrFFIWi+T5Os+K+reiuIys5leVW6KIT6J214LyxM7v07h4wnjhLNvmhXWUygf2JeGrwbBq
LRS43bWLrpIO4jyRELNMhhJeYbfVYfkdFlgIE0Cb7A7SfNyKJJZ57BrbrnvXtH/kjFA+5Ja4RiSu
oSks0mOuhsU56qYKREb3SxaNnm3U56K3vnwuwvVSgnL+sqTGmbImkNm+Y/y/JRlx9pGKHGwFF5h8
9vOgYxcnGQlrk5KNxkMDPWxNJqC7C2dhcK2xsMeBOzDs+l9ZaU2N/mJMdMHD397PxkcFbswhdFVS
l+rsTe062KH0xxfDAgAzpVp+bkLnpa86/ZSkRLf7Ot0N0t8PTEd0mar2HQRMxMOaNYVBENnRITr+
SRDtpsx0TuzbpHCUISM4IAwrEU98IPO2RaiMYKVrx3ZArLEtUJ+6Mc8fXM9cy1cpk6aLr+nFQZ47
dsYY3CwBKuFLvuMXvp/KQj/KIdRgVP9oAfJle1q+GxoaN2kXLQlY2DQjE6hh5FLedl6bbIRrYRwN
g5IMZqX4INzB3HjcGY9dSiSx8DDvLPcZ1PCvP70+ET95uQrN8rtDaravDAxpqS7+lLOzVT4E0aCe
5AISqz3SJAiaUaW8DEkX7FodGGxjDdteq91HFVEwU5Ei+SdczlVlpXi291GYIaOesPA/ekc9ankN
Dq8OLxW0+Jd2+LVs71RECPlkN39r4OOqx9haKQrlSiQPcmVttO/r8FUWcpDGg4NDJtOq7G0Px358
qEwEqyWjKxgWsNzSdC0nd5yeDKjmUG16dK/nbG5VggKzVIBSiLiLpW2yVXs0lDPBxJq7DElSmQa4
gZMJ9qCJ0RoKM0aSIK+20t2amvcRxn0Bp7fXtsNQDfse7dlV+Kl3JWqaTSW4J6fUSww3lTgnCEFo
ytGjCD3tj9KtwaFJxonB4MGgBPH69L3qC+PFKYujInT7LXSci/AN6xs78yWrW3KZdGfTiajaDOkb
1OmNiY/sqs5/p8ABsWLFLkun+WWsdrPmaSOXkl7TIOXDXnlxlamBO5GMR+bvVmnnL5XBhq/u2wed
RDJ8Y7a7DGWaGNVRqDFVQ7YKRQftgnyQ03G5pGImvA0C9UgsVwFKXAMjoHjFfukhbJ1vWki6+qHU
dQP122zLpuVZSZMr8RY6USr8ZtMAYfy/xQRjC/xzcfbQmV61DSyyNpevfJ5Pe5SjcHxmEVpoGdmd
XbGXHj1iFufxL/dgftwc01Jf3UMQBKVDHNxdohbNwZkVxelZGA585VlYbMcKd9AQo4w/q0MssuVJ
LRmZaCe9q2+BkVJyVjr6265kfzMZEFgDD8gdCUtlRzsM3WAAUGzqlX3RquakMX46SLnyj3o5LlXm
Mq4ZcpM0IsHv2nc3y69G6XtE1k5EpnzQt2evaLTdUgbZI5gUtlLJIbfmgKRhzHDReY1yo5Sp1//f
LpfkbNL4GLKgKxZnfdDMe/lQWiOKbw1mu3zZ4e1Kbbu4jJJEQpVHnkbkvPlTgd25QTx6yMyHQtXN
/c9AQj4rsMittBFNmZz0yp2BSgdUDvz/pBxzoLfZLhWfYqvR+uefS2JYF76THuV3JYj5q9caETAV
GJ3aR/ZtGnH8XCr2pgmpMWtu8tDuGI6rTOLe5LO46So8hQQY9bMhfFQ1lI6OYTzIB6MD1Zpkvm+9
h1oiNkpiJ2wPizfUwKBuTC0KLl3YBJc+Nv8mILG0TZuo1VnF17D2qLceybA0nuXawy3R53CUnEs3
yXe5lennqJkjGpjHMSrR36wgaF7iOKRlGUL9Oa6H53bWIDKG6rax6GljCKEP1q4CjC+vRXl2y8Bz
12nsQiB3Ed5qhXia/eB3rP/S5yh7ymrQ65nud++9gVJ0hLy1PJPvMantVv383vJMjTe9Br4YtmtE
euxl2aIiaiVqkwkZTXTk04boHcH3oX+tOstckVtGhrki2ks9uM81pJ9jowcapPH/OW3lM4ugVspK
gLI66UsiaLtbTTjqgxWWyyvbyMo1ndI4InPhXof4IwZPKieHVY1tfNSR4MgWqGy4blih+Bv5PTXH
nLJz/mcuuTZkSoJMXbnzohIcZoNCCOH4H7VxstcaVTU9UjuyDR3/aFkJd2u2kLc+TI5morIvO4yP
8DwiRkFTsSni6W3y0LMjkCue1AB5RBARU+ow7WDrilKarbDYVQPqNscQ7M/mI8Kpjc9Gfj2464OL
myAVr8JG1DgRqNoqUgiMmoWglABGAsGSvI/XhpmdMtD9kHmnPD1gvMNKyy3YBJBzNMzUdhYsCpYv
2CiG/t70VsHufKZz1x3lgDlSznAkHXR3ME7Lr0W0bAqogMddWsIm1JpS303CLN1VZJnWXVV84QcK
2cTU4UMxP6s9giXsdGUJTd/JFc4IJGY16+AuhuYbmyZCcPG3rDrkj1ZJfOrc2KJ3JIxGSqW0CdZ1
5HT7JCU/tg5B8v9Q5SplcPBb4DQkb5Othzh2c85wNUbxOUO2yuC45W9VT7/ZuzJRqoLhPSYaIRii
43ICLGQGHQc5RW3XEDsN6ytsAWCy5XvhFjZu8qJR7rpBs/ax4265Tc68LZSy8iGN8IvUcNyPZvVe
53R85jzscoVNfrBsEalz6EyCghDufPycOXwVkYTrZHTTjf7fpiGIg3w9xYGzL0odY2xpmZC7y4HN
TfsSGNqHEjnDg93b35xhK/54uNEWspwLCIWpiW4RihhuqpjME+EUTwVzi3PndI9yGVvOeVLyWVzu
2Q3gjMJu3rkqIr9AOctddThawToirWiZZpDDesij3oKHAoypz2oKjn6Cpx6XUMPYGc/qLN1om6t8
5ZEtiDZ6VjFh+jTWvZdlsMEcyte548sal/AKMe7Yyz70o1N8hKawyU4iOMkyOSel5lloHUwkYubi
NCa9RC5bXMfzLrrhXoDB5J+2apLNI0BPl6YObp355lHMcExbrd50Gxv1QlmMlE85uauZ6YO1Utay
0NZHK3rIW+YNfXuXtUH9Xej1ncqC7V1zEei60VpuKgs1Lg4lWz3us8yDh0gbNv6s1o+c0FxpmXEt
DcFoxjSjAhCtXt8bqXsYXIuWT0Tfi/IEDBfMgag+LXJ7r/xqSd+8G6pjqCjB5Ye1Bhanv3AJeXtv
Gm7UuTXRfISq51bOcqnW8NnpQlCcQqoZNYe8cd76eT/WL2PolTuGRcPW0om4VRibb1wklN9Fo8ZH
Nrz9QYuSt1xM9lNI0tBWbxOkX9QPPpcbpW2t++4HM1e4u13ofuDjRf5VUZ6O0a2O+2mvNcB1dZbb
QGbcYz6hONAi9cwyH9R8OzRPchIcwQFj/7QO2e9cJxeUQOhQ/Co2H0KRUBs62gyPd4bXLIB8MyNR
Wq3o2OfCAcXgIHCfNdOt40N+CDR7S2jDdAt83ipmEZCYMJ87JZtLNavCi+A8P/yfZ/1AikBfzKSx
JlBZN+KpajGjn6OAsOLEZtBWq51zmUv0urTbv2x794wSSYHDargzBwdPJSi/N1VHelPigfjqPXdn
RKHy6WTReCe/zd7IPLnNaarGFjCLrdnmqcfKtELpVN63lmqtyz4nfV2ulSfVxIg4K3UajQlQ4MfW
QY4MgsF5LlDvrTu9ao+TZfdXB5Bc37i/jYy5HtedKTx/E8PMPgcVHNpCwYFX+ijs1fSVpIX3unfu
3G74kv1Dm5NvnWbjLCek6EVkMTO4K5arXH53yQiP/L9jq7X5cpFWUa5djWSMJvKLW1119TpS0K8r
yNXl4g9/RHrsnd8WtloiS3TzJEqmwI6eWcA/bQPcDCgKubxMucuzcDljIH9yKbgWSQqULAvNdtPt
lQDmVOEV6kb0fflhUrOwlHhR3aQ6yyMTjVJErJrbbYNfnoOOWw7xYxAq2yJADIvPiF2JqVwJg/fj
9chwYNdFTbkxEPA/aabRoFvPtZdsbJGKIz2GH1cInfTwaDDvzYqhddZZ8SruE0wHzJ8xaDDEqpIb
XwnriDe4fhg3JMx4wBvAWSe4/dmXentg4Qu3UQi4Clyp79UYG5i0Q6xJ3FaR2XWvvTEZD25rQNPI
Y+w7/DtL1UvKHCmF/GjyZeuW3QnJ2VkxQx8jvP0hj085tjDmlKSy3E9AvjHgQev0S/oEw9SLXUPk
4Mo07WM8FgRRaB4zwP/8RZZDd9gyTJL7slTTvgcvt3at795JBXGYj+8YPZzHIMSbO8MVurGh/wjG
ZT8PZRWRTdq8tLGY59vhjDiFzdJV2r8iNOzgG4t0eMsv8nsBSP2+cJ1s42DLftaV6ikQ3Z84smaI
JLUYxVAD5iH9YhTcDp9T2oME/pv2/q6xW4ezPL+rAhKCmPCsvDoGx9BqJST4+VBtPfvW6/mjJesw
CAvEKAXzqQ/7Jcz8O7azIZ4CA6NM6MT7xFQO7m1yYgUw+1B/D2WPpaXR2NnmsRGDjFJerK59DhPd
P7pNCwzMimBmyzrDjOmp6TX8Mx0Z/r1Iu8oHra19psAJ4aGxmL4L/ntXM3H6Y9CK77EdLRLsaL8N
MaZfoM+tKiXuIGSDouHIAEYqECC7aXaoDP0PYqb27ud9+RJz70umxMBEZumUfDDj6XXMTWV5y7cb
Y1005FOJPktItM6SnSkapuS9YoV7YACo/pl4Bk4OxJ2CQ67Ygl/E3p/S0GWWJSs/qnrrYsYWg1LI
jCJ/N0gA28/ztt62GlDm5syV41kPDuJI8YnZGvMZgRhoZKqmw9UaQqbI2t96GvO1yTVx0Mfxfel7
5U07N418I8T4lutO+ZuMR1n0aIVJfMQ0wkCfm/o6AK5h1wC9yA7Rd3z9msWk/9O8RZHj7+o6u5bT
UJztzDljUD92LRBITWFIBC+ALVqnEL3Yc8xjuWPGUZVJvvGK4Al1f3VV58G7iWZLixmcdK4wOGZ0
8gEy+7uJhw/uHdhlPNi68qJTrXC6auS6QGFGAyf9sNCyYjR5fPSz9t0D3BR7f2vWb/NWp3nyIJ+g
SA8Ohhspc8hM9KyU4YMaVAO2thrpgKqMl47UzpWsOLoO7S2oOCZULVUv/rD0yLotXzPt1naZrqkb
22P8BC4nWqujYu0jJx0vSLE2NtyEOxQkr3SaiGXFHJRJ84twClvHAVJbuVZtyuK2tj7Msu/nY55I
CUdlfC4xkWqvN3e5iom90UgP52C7IRBnLVakTClnrIKL9XlFe/+OWhQjfnc/ziC6pAMjCw7P3RKg
M9zyzlsWaxgVjhEBnUe85+EGqp09K1py6CIoZSdTwXA9shGxPHHXMTo8EojBvbV3tAO+cnFY5L4M
rQ7tSK6evEWFE12gBpT1kMDShZkaJ09tNj0arY7RL8HUF2X6vc50/MyqGF+KRaJYrNm/61APcdBx
55KLuN5X9XNjJue+MreLoqkvmOB0oTXcZVplb3wbdWxBPIcs8MLKXZf20Lz6SXLSg8LZe30xbmSB
Tv+57g0s6Hy/vl1tuGaZMX0z9s1/18L427B4O8stBpIO41QMdr5SiAZb1WH/5bUz40YvHkvG9Vcp
OPTBNiOnaIaHSCPJXS4AhgwwkYZgcmMasFWDJj/4fAOl+cXF+HGCTQC9w7B78NyRsRPzs0zlGpaS
8QSN7br1HO8wWEn4mNlMsuamCWX3s2QlVawvMitLzuDlrJUahybBTlZyDCuzOCSFQ+xPRZTqMqCh
zFjnmkkATq6mO3nujxGKbTw8JoQAoXIgRfZGrfGeuiHCAZECyyS8+oFGJMCfrXYn6cdC5YjOLIQi
b7rOHo5x8LuL1AnVe1/vR7/j8Hf09g9nwr1T5IjFgizbpgokzp9DAOkpspdp8jc5Zp6tSzLGITQg
xWNJGD9HZm+mhecIbYa+jfm2XjOvKlZWx8ib72l0VDujWfmI2w469iJ2SjMGt0dcXlI8U5sHdBUA
hqR8LrdFfV6EsCOa+bYhfIzhkflU04LQITaf08iZsFZ9pOcVhP8931Z6GiVg8IFy55LMAYABuXEX
u0zYYAxkdc2vDB9Wle2Qbo+Z6CE36uD32HTuCitZc/Ly6bo400X6CegCPy2ZRv+k2VWs36cVWYSD
M570mBA4QwqmlH4ob0pk6KjxqvZhQevK2YWGqLzCy7w3urRlqK8lN+zcj3mmkb1U6bfWbCiGZutE
D2Q5mnk29CsqV27OzyJfzg/yWQumahsqaOyCTIsflcxwV/wE0Xfa/NbrMjhz80BQUVRMchI/vjhV
W2HfmBVdxOO8WuiFt6GhiuXXa2Rivfx2S88f7oR/V3asJ6K86AGHI1TRugG1Yh69ZIEKLgPijSY6
NCXzOkISJ9EcUnwKsohmw34VsH4Oi8FZtJDsgvNTlzXv8rPUtHIOg0b4uHK4/g+CuzOeh5lu6E52
v4kQfPN1wwnNfXG9vGeiR6yQotzbQDQkID45Mmb1d11RBM99YqSr0Y/+kJEXPnetyvRZRbi/LUXw
ubR/RPj6W/5bBzOPNfxH7Ig70ePokd2VYl+wtoDY7InlcTqu9HWklvuiIW2vtnT/zBgmewa6SrS6
jwUxC6NL0JJhpmPdZZlSjmdiGO7RU01socBh/3NVt0S0ToVnnBhX4DE2Ge+7TfxPRxxr8b6ed5sC
p9rGIv5rLcdly8wMOhcAENbIOh7CVhHpqqmihqBBHpQo9S+I+A72rDWTb03R9A0UQUOaFd/L2xnb
1uhBvkogyS5rN1Q+/bLXLIRg8TxHYEijR5mzDc2SMecywDpotUxTo9pXn+Q6SbXFHyNQwkPl5/Zd
kgodwxc/aGp3N89BbK53r25seHdSG8uR4N0nXf9WFLhtMfl6q0XPxvTIutTKxfeLaRFU/xvJe1N7
zlFLMKOckq+m0PasvpKrMvjtpeusp4F0lT8mlBy/6Z65wpFJlN0H5KJsP/UQuoI42yvVwE2BT3el
93r8OBb2SJaWfZC3V/nQhxGKmgLXZ5z/GhutWskyAsERqkupp474lklRqppghydv1+3XVYP2Tsod
+AzZn1L6rYJQgyI2Dznlg/wQNY0ZYKFqJXlx+Km7UAM4Q4Pk75IWTZwE6soHffCwo0f5R2/GMFdn
aY2DiOIuwADlIJrdKGqK1SkK4f4rYbgbMqZD0rALpY6cE9mKO2pUbpjRhfF4WjZtjIiJi0FmnUME
WoQgQZPgHQY0T1c1o7dnLLl8cIi3gmLOOLArmr9iJv1EQaSQ0DaOO28m/eRT8xUYGyu3apwdiPct
gMZbh3shyDU32LolE6G0AecBM5G/aOU5l9Aie64pMlp5EYe/p3p6KfcirpNfeVt/sYQofk1+cdd6
f6S2pG/C5Gym4Qwa9LRL5Aj6GcXDRLwIfIox2xh4VM5CSa2r8iIlCvJBSloIPEXc6hB9l4PX3USj
cB8Z1mM1JucbSxj3dlTRN6IqJ+4UI5d77p3zIQlJuVYvZKuYr2Uivnpb3Buh21xUxtjHcBq+pdxc
9msBcWkrHS3DUYpGaiO3MdW03aaCVS/1SwgW/H0EVGkVOiL6LQiaRdI7Q2zgjJUJ0gir3cQ2SZaG
Ml36KDYeRKdOGHHSL5SK1jkX6VW6Oqb0SQ6QY9Z6qv/G4Tru67mv0xzuioWRZsscU/NJqoktZuJy
PuChmUE+kPkrKlVQVJy9NaSfjaz2jbhQ9/mecf5403UHHFroPLVpd2gLTzxppeaf+jZIoSHl4dbw
xoovFxEgaU8XJ8b+F2J/MDNK+WuIxTnqS9AK88Y+Hy2NOEgqfFk0ZUxrV6joG8RTxEUtujK9cJ/k
XsY0Md5ACGI5axUrDbX3RbRTghd8VuTUOCuy2DQvBZOSvRuVOFXkIkWozVlvOma8YDLIiErCQ9aX
9pqRkUZc2WCdhok8MswOwAZSjq1yRHiPgm4OAhqjx4klG07v2jnWc9BG6WFuX8mnYg6aSTuTSU5K
PNFKTaPf3FiY9RBbVPmkCnE0KK+m2dK698wW5cvQ5TfsEKVoz7U4FQPa8Yv8ARE6fSf+GG071F6L
9c6c6XLLRJTs6m7TW8RcOep47/vm/BMFkU8YMtAxWVskGnDqsUTbB4Vsxh4KpQYBqQfGDg1vvJX1
aENUqg+6aOUxXj/Ir2M+MGxZ/i+TU2lbl7zceUIdKbH/qE1IoG3b/krJkHgMlKmerRvehqQ9b9vV
8cTv3UDvVxb3Y5JjlTGnQ4j461B7ag7Wj8AroaM48zpchPLBRRe7PPt5z5n/NO4xZRSQpDY/fwC+
6kBO47kZxhyvgP3US+1AmFAHzC/leQwU0yCI1uZwxDp/B7Qvd/GTc9RXrvGrMzLlSYMbtco0lWWj
lT5AlgIBmlKrKLZFrTrgP87nzJ8sUhFihOXLNPeviJXUGT+KUH9+qdEsVG5UMc0tRybKhO5AD12L
ljQFfSq+KMf7nUjr+BWlXAwUMQY6kOsKiy2Q4uOuP9hjVX7Hs8ZFQ0ezQr+5gxRnvWc6/ES5pXTa
tNpNCSKVYjRR1FJZHIKmmV4S3LRfXdMwSvE9rK0YnaJAq5+mLmSpDBr9pKOMXwc6a3WPDAQMWTaK
SIqrazmc5KQQOLV+yVP7VY4z/br+zn3HmdOo2J4Vnf+Qu9zKuorOwhwq55iOKSFGzO8CVwB5mKzh
ATJkearDOFkpBhR6RjGPccqvF/zNUWv0FUu17sNSQWb7Y9WhnAVwJ08QCkbj4qMVemzhKa6qtnFp
pFmDyqOpyVlVJXHw9LPjKXpuOb0SDzthx8PVClD8dHq8CJrmBJV7FQqp2QwtsmVv2E+t81K6Srtf
bH943K8dAt773izOSVH5N/kAXucJ6XFwJ18psATATQJCarxIuZXgVv6pOu0oalda4ziPBdZ3JfGK
jxSPzb9rMQcbWhPXVXKbEj3aR746CnlJ832nYgEZuaC4NIB5mwRv3+dQgmxsCLVOW2cn9eA/uIWq
QYi5iMfAKnxG4L2edYKAa1Md/51KKSmvP3oG+YxJQJl7F8siZkWNINeLNqxutQZjrxoR5VSlXt4i
Dyty4SnPqmu6TyksyVkPV5ZkOJqYaJaxMILPetdRnW4IIJuJso22n8LoMNW69ykUsIi029mq0Kse
4Ofs6KzCcNpVJZoE4gqxV6ulg5Fb1Q5plrV0TH7GQjsL9l7rDXcuA0rU3yF11uwVm7I5aoscrMTs
m2kVci2ujKpO9lmA4DalNkYgNNuNGN31aC2CcQUaurhHykJNCdxYAo8Hhy1wW+P4QmmaZ+vxyyyq
8SnxhyeCa26LkK0lDbgo+ycADkSk9ayoSWR+shl0PSoNs6tlNh+bDSnTvtWcVZG96orLZMVysnXa
o3dzUmFuA/rFR9jIAhKZQgir26RkaPH/uwRO9csaq2wvX6meygQnTZjAytcdwYmbFlrmmhndeJF/
bGIrt2ZZ/HhxJsfah+w2ozQ9FKF56KYjEZHgpTVPd3eTX8UbWTa3tbIJMmsH2huulj6KTQBe9hh7
RD2Nxr3Tsfag403Kc4vnTXbHctv98yDf66EjgOaunuT7+bwpqItJOek1fVfSsmIp3S7e1iabgFXQ
2tj6PWiny+s06r+GOv7rZ6S1LRURf8tn22n1U5Db1Skry+BCsgf9TFuYOMSNcFMb7SvHnX6z7Piz
wn+2SrHNXaQg3zBQ1kf/Iw5aAVMsewJgO1tidcv9zvWJhG6WGJvANyDsUiQ+L8VpV/AtnXx7r9op
wG9c2SfDN+q7BHPIBihRQDyT2pKxKKzNhKz1HLYJwbsxWajL4EMoFQ27HtsrbuVfrdd9jGUSby3D
9wDWNneCKK+bM4XuvlfJGCAE+CQ0zX4jyOMYmen/4+s8lhxHti37K9fuuGENLdr6vQG1JoMRGZGZ
E1iKKmit8fW93FH9SlyzHBSNZFVFBEHAcfycvdc2rgM4lj+NLKoCV3rMnoPI8pgZ6fFPeWPkiA9F
1hR+jJXVxTBlCaOnp4Ai1TXkGFJXFBBGN0bG2kxLQrpc54NbprIwBf/U5yA+5jbRzRkyBnHVOB1p
K2YA39V2qp/Q4Ch/TGXW1xJYtPw3LUhDzGTldqhAYjNQMD4MJ8RnETi71jWMe1pdoD6sYLjHFMck
q7Wr3ii7y/JUhUm50o6By45rUQDodubzvYpJr4obXM5b/V5xTrRjQMTSQHQMxdt5Lp0cGZLiQdM7
NElkLy9tkZkCyxbHN1bdrZPFX9IWbeTegMRzkNBIBK301GWOi1UZr64yKZcRWsMT/sP3WhofRKo5
doajM/brRYRKTsJMvC8iPMYMqJ8IdCt3scp+iNEqVUo7hmtpMtONAM+QfBqXyqYj3Os29aDHwZsD
MZXiYv/r0rCqa6JEYP7c/bEHoGMGxRNpW3GjZ3iUr2bxVhxwtgV+cS6s/reQe3Br0vITO7vSKdNV
pY06f47NtLIkCyXrQwvKFn4NQk3kg+9iHSfGytr++R496YR0CrwhvWsVmw6B2KGhR7Bd9mFVwFRx
sJBqVhroqSL5Kh19Q5Xa68YB350jFLrm2YyjAUnxpxzxR2yHj1G7L3dRdCL7RE/G2zx2TN2rLL0l
McB5DtNJm1p3l89zdrJQ+x0NEp+ljxZZBPmMAOahnYi1eYqVaE9ANpNS03PvnoEAM/QCTkzhZ81T
+COe5Zsnc7ZYptWGJoDQu4aBMm+shAA4zoyfpk8WiTyLkP6c066xt4U/kkMrPMNaITK47bTD7Zwg
+81176RrbNDM2mvIbE3UrcCj0hrT0CWJZ8VsXuKs1LZpCTWD3rT+QPwLlhBY42piNvslyrNH5ox7
eV0V0aSjRBbqOtVnp4DMg9slXJhYGd4MO1NfooDeE6fyrCVfCaR0NuFkg6E3fkpBNSKuXVdhwiuN
wICPJggLozk8YgfLiQRyex5G3Vi5pA3O5+Ua5cvoVrLS94mhPtsTWdjVmJGcTS+2t6Loezy2qECT
HbkU9wAIyH6R59cpprJ8uI1u7V0Z5Bc3QLU3wJ/FQ6Hhvf3zmTK0COhNCFaLrMXTmdN6XUUIeGmo
+9EmW1SKuiodHe+yQKWpyKC3Q+vidg6cS8+wTxO7poeFLo2JjPWMvaJ90BJuHz40q2PKWrdyKPak
osMB3nVAb+Ns86Idl2KPhiYY4dmLiHlRiei1rJ/g47jjDJ3/6IziTYkriw19Nh0Kdf4M2KDaVQi1
SNDNg63rs6QoGhAKaQrzmwxhnAc5pczyXZDiiCez7+bN8UcwRMoLxuZsH5bqdDM0aMNYCL472F5X
CJw5WXFq4JdkOeuxME/hQ62Sn9yoECpYk/UGcn1Y0/xNYWgr1tuwMr7ZRf5JDuUt1W33rJX+vq0a
Vkr44oeMKdJu6fAgQ2d2k3oHeJvjFy0yXxu7LBNyVdGnVBGNQfTvST6Tp6SNyhbK4XgGWg3XZ27u
WfCVZky9lxMFT3/FLwYdTWffIdu7DokxrdkzVat741pTr5DjyuV51pEDVH9sbQIn+D13s+xeYPSz
B42AQwxeeKbNIVpMIi6XqFcHu6zzrGsLGuGlNKFNwgB+X5aTKCDhRNgo5Ek9VIgGGFpVh8oloBDF
qsH/Hg5nYkuydSIyDAa2V2QpT8/SUJiViAmkxmT81HIMCZNhN84QIt17dpPgh/HaczRUyBt6h1b6
DKOJEyDeD9Ae0YESqxyKQHs2VqFCHnRXP4JI+eIKxU3OYGznzEF5SOKMnfUw92e5Bau+l2DI1p5Y
iVl3rFclQbai1aZH7klFlvOsM6+0u3qtpxhmmmLuMPumeI7ddmiujJobKEU5rQPjKF/It9kNaruq
B/LniL6HHNlrmoL8FpuwfCsyqpdxxuA0kh5xbH0oEbZ1znPYk3aJcnYQCsA/H3RAZStGb9neNIWc
B2rFUbbsMrBgu6YajHVAqMQKaRj5ZX7p3ynLukvYZjvG4hrZpLq1sXwSQ1XRAEtE/kQLThXhKiiB
fibklESs3aI2NjVEUJP7VbWj4bDcrcntwZzr361QhXTIPnkjfzsxOWgN5FUlW0SKhepNYgxynWCf
qp00WKDFW9FVQ8DxJbFZ+kL/MEbUcbDW7Nmk3A+AuHpEjLLHwKHVG6r9/7E0JhgIHDA6ZnbrLS9Y
ZuXJRWtLkIURNhKbNK1ZpdMXc3SfdCuUN1FbUpKuSsGwIU60pJ/KZ1f6sbzLZ9WM8Mgc9m2i1Yu3
Rxp8WsgdsLWrzwv2laI8pugvp896gqaMlscOxKD2CCBcrPg/px8hRsylT8+XUo3hazl3yo4kzBXW
8FkxuH6Z6bwGQU85PV4wP4wvbaD5WKtnzvlChGYThyQPmeeSeSdhHMykyXSEiwLnsw/2o/CCOnha
jqwKlEuTn60Eb+KkUrz3aaPclmpjpL044rPoW4I+pRhPPmjw6XfwsHDDNKp96hQNFMBkh1+qukQM
UHl/iMyzJqzvWapOGzX3nS2t4iOaYRh9HfAD4AApWxeFwBPxluNFHfMGMYxTRqN/FBkXBwrc6Ahy
CPoIbfYyJDmZPtZVdt5DC/jBcnpFij0JUHG+mUfVJoUVigGtKjALHq3tK6nOIsCLIr8+2Xb/+9IL
0xTT26UXaDXqCuTpRKpFF/9m5bW+alvXvOGCNG+GXxLbNhKLKE2Ojpl+T7Q2Rvc5+Gz9h+8aZOBn
TkRKsMKKMyGRpX+cV2QxaNEM46ZAcK91+JGki81Q+j8MwYzQ4F8Z3h/8Kb/n9gIEai27twSjUo0h
rd1LJtxk2x7tubygF8uKDT44QmjW53s5K6feAmoprxiFumn5CYmIe+orhjYuHmX2Lrr70BTwi1K9
I/m3MB4/haJ7r5KDsrBTshpp4OgSslb301tlOIKQmLikwsl9gtDoTrOBKkpO9Sfa9rd4pnwbIAAX
hXuX8xO7RnIa2TFCCDFTiZz+mbP5Omutq+8rz9RXvB1tYsr1ZBeT8bvOPO3NqCz/2hpd9ka4IuBx
b3j28NJwmzDDlzKumW0WqUHzo4lbissmGw++OsW3IDGfcjnUXVwVdEnA3Ygap1NUMkvJ2934bNCv
pAZ2XHMv1H7OLixt7Zzi0DnTJcCsIo8eHqWDLmKUPDYNLBAaFNRSP7tKVa6QDNYi2o5JfzF8GxsC
4blcHrJF3AAGxpUJgKZStsloFVgN6uoUaT11NfEMBCT1oALdxniOQTog/eqvTojT1zd1TNVDhoFl
UZl6xXgnKkAJNOeh+wgnOkLdT1FcQAvv05vqwO+pdWNmBj0WG0X5XUH4RQyc9X1ZMVooSeJbT3Zt
VwYX9puHKTCD42AxCJMpGqSK94uCKxEqFY6wucQv+8qPjtn+p7p2rsieu5fAndVPlffu00c6Lt8/
Ud/+fmnr9kN6kOuuBqjzTDRyuKkdx97ItVcGfPflcJaNIBvf6qofvhR6Gu68yG5OsxrAIQHXt1Zo
+j8hH4FCyXJnI196I+nsjMwrjmUMwFp8l3LbCJdk2mcURdd0XeKf/YJeODqWaHC2lm9kr+o8g9Hx
dAI8LHcjBw0YgY8oqLEblzncJsjwa1s4s+vZHI+ScabNKiCfpH7rRhuqxsgQL3Lrj7nSjOtEFYQU
9GahA9lDUh5X8qV8UEzgezFiCD2dpqMD7mofVu60A8MLQqOaslVRavFPm+1gMLXDF5X0I6YY93wi
RnoUhWovHhw7Hk962X9EooCd89C/9Pg3rP8xTEn/lOlEzCoRNUZlnr4wvPgm233a3Apwu3ehSWgf
cnVwDhFjwl1ekPtdTzhLImd+OkbJfQYsiXQY2aVzjzT2uLPHNlj21lVzJLpT3vfahB6nPcH9bCvu
ElA+VsEX+qyevbJDNRL5K7D+UFZ+ZCO4sgpy9k6PEOQTChqYtnkr6GfsGjrWQslcrqNauRT0x392
XfE6hh6QsTKC/m8ScZPpcKgiPAeRn5e3NgxoaRmuffF03X9CwHySHJX90ObiI9oss3xCY3BkFl88
pPMvKPeMmx7Z06oUuW+zavVrMDlf42CqNnJK7yrY51sjeLYNJ16qzd8wFZabMXQJah1TfbPcknUt
8rdyMpn0JFR0EbouMaf0JmO8Q49d1STxrCvhqCMfPDu28mUwfhghXeJJrE8pAGQssJ2yD8x4wDxW
H6X1N8Hnu6oyb74pc7klA/lLVuASJS3o64zyOWqjp9r1d4A1OjI/Cg+bsa0IoQquWcO0kcTtZidj
TXsjIZU8yIBNecD7mZVo57CLy4NjFufeDvSjWeGDFdSvKgXyRCqLfrKmeWXbpvF7EtcvUiMLJwSu
Ze54x9yxQXmlunrHmE3OHDbShLX2IKNe8hrgeRvm6g55sbYyCERdaVI7QHJ7uS+cgEzEsuJ2P83b
uunt3RAZG1knVyYNapDlFuolOmXgcD950DZWtpJVTHc6KpMACRbAKrhigTWRlZfQ+rd436KLadda
/TI0kHQaK4agAz57Q9ZVezSo1OMkQRuS0QwuLFrtnpK9eIZCapfhMvpVQ1IaHbLudKGtHvue2Hfx
cvL9hAAwih1aD3V9rOOi2FiRjUDefaujlC6ihiZPJLcqnYtuovRDBiZO+N0m0KP0gQF3LR1z6Ra2
iBJaF3j/hRPUMP3iSQ4o2vkAwKVGCNtHSjF9UH36RwjBgg87pJIUjM6ggTuaT2RmjTaYUrix8SEx
Lfw8ECOVdV90Gvcp9sxl1B7F2V/ECVOfydBuqVITVhdgjI+DwdtBUm53k1L+HDTz5vckH8HTwArk
Q75caQ7ZMLmDKSHrR0qvDkpb/Vo3rbtZZo0LcBGHVYqce8xPIGymnemUT2UwI/6iOab3HLbrZCLv
w+YP3pgYQ7Z9Nc5chahGPEJlN8vtxtHy8pNb+5fcYl5kpzNUCgFsxWwersw5Ub6EWbGLZ9N5Ay40
Hv0REVxncg5ork7MbizakPFr3TnGEf/WvhH6Xtf0QVkWRripVPYHNHDIh0LUcw3x7p6CIPsscUNj
zn9ROzlZqEIWUk0W3YCRhYxl6KLWEER6io6Fhpw6bbLLPY+ETFtFvjd88i1TzNq66o7lJPuagL+Q
I9rQjKedJBmqDMSAmSHLt72SVrwe4S7Rym7t2fx8wcXB6raayULxcuhkcj7dVHV/ylJTbGDG+lT0
ZbzLq5nefpEh4UUnbSP3gkFdpBd2Wd8kcQndqLmyo5paNDcG4iSH72Gc7ec5dq81oJhzX3AKTerQ
Pc0K5hE0QP/QRORV9mngr+RVZoWBsW6tqFyphf2BL9D+SSl3VJT5G5N61BYElB/rynC3uQBIK0my
ser5WloqYUHuqB9DRMrrysl+681e/4T4BLtKzUS0D4iRs+uU4lEI1LOcJR5D/tdFydh3bKTIjrg3
7Xhdhp5oRLutP3qbJvPDUx5N3RoxxU6unlmqf3fm8FYMjfUGUy3ftwCbN/Jl3A1gbcEPrVqX+YsX
uxwPgSWRI0/8mwFwc5PNnBXFe31kgFjUgQkMJmzPNBRJByLR9SUwsnM+KEhJxKuobAs+MCmVoOsM
XRXxggLj4vrDzS4chF+e9ToZgfoibWmJwm43iufsh4L0uwfoQfL7VUbSgtudr8zOsZVzabhp13yS
z5rRnB/hzNplOlO3UvJWWUf2j9iYg71tTyUpWWJmP+UkvMtClpm6jK5qQfgcgLcR/obafqsnDWnK
pk4jpXGGbZC0zsHT4vkVgezTCIfxNugpHpXMPDkMx6+l6moURmKWN+K4Pywxzcw3omLF2YrijdS8
jT5ClPc5VfYhfZwhDgmTEicu8smSFhsBsIqFEUHMWfKGYLig75IzWgKc3rp1cVTvHmBseQTxXDFh
g60fW9BF5Fkak3WxZS//qSJP4JSmaITJIW6ujmq8cU0yNmmH7yT8ac8yROuPXNYmLhkMAHzHiO9g
rFX1E4iDbiu1C/BLgp3R5sMmKkr36lM/Q0Dq47NDvlbcMAiX94VS8U/WDPQ1GDBROwSOrfPUeBjw
0D93zlkNB7gTwFROflR9zwQlcUBtafUn5nI9FL6b6wzscw1d5+yelY1Dm3a3SBbruuHG2MfHpIGM
LZ4EasHYZBoe1HEmFbRJgmLn3JIR3nZbebcCV+FGCUeK7ZIR3xmnHQMGNgSrRlKLFLeiZTmPmyIl
s0e6kKCPtYBv3AtAUhF7jFdJagSrmhmD7P8pWpadTFsNV46izp+0JiUUUrmq3d21++JU0eW4FRPS
eyAZ61jPh0/yGYozJDIjQKJE06LLUI8vi05GidXskmchBhvVje+Kku+D1uhZX/PkLuY86ixIPpNj
V7sUE9C6VzJUleWmtvLhh1uEBH/4goXejFxw7vgSz5iXfCOw17Tpkn1UTf4rcIDtMqr0UZz3/TWp
tO4LS6myZ4yTwv51b6yyqLqHvDxA3mBsGQRHWcI2Ko0in3v9Ppq8M9hfnYkhYyojpzFI4ahQ1tY4
BAbC3qUPdQRuSv2iL8wwqNivvd4K/bP20BMKeJEHp0LMRKfi9S3bdgB/ZUeSaedErzQOk61ZYKrq
2vKVGG/jd4XeF//kRKilDJiVxHwopIyvdNcsv5Shk25d2MVH2eTn5gPJxIKA47SUoqZVvdhEDG8y
OZlhCRjZ8gYP3w7eR0EHg5Jcr2vwsANYmWNjk0GkVLq2KpFQSYTZJCLEDNNu0A7om2aq/U3Z58jb
O+e5VCwFYDmFnJAEKfLVdb90MT+yr6cITiVdybkDzMANNVpFGbsrB+fg60QdSUk3f6MzZOEpItFD
NF0vvudEq0bJplMlLP+iJjipzfTNKm3cc6RbyNbA0DrNPW3Y8PSNCXVeVMJuXOQ3GMUbiGD0oq1I
PyvOXCLIRI0dk8DItTi/trZZ33NGYhuCcOdt1dNBK8ovloV2KdM1cxO1bfqwmjeMmmA9qmbCDcZQ
wtPrTwpjt31NEk7i9kjA+/ziTKp/CklBW+mmW3NmABmXho3cTZvlZTw/YzJNHgu6Ig+8befHCIsa
bdsJ+L1YFsK+oIid3C/R5DaIarVho/RZgN67PtOZUK5p3rXPwkFJZ/fBBf+Juu/n6SctFTXFMiCm
QotpQhR8SZtnpzEx/PtQ1yfXWDNrypIVAs+ma/VvVVS9d4KAVfXDubE057XyS9TK9mGYSobxYkyf
aunex1G4boy+uiRuXZ6ZmLo74g3UbQuNB3nC2Fz8bmjXvbCjanChwXVttCmPPzRbe/cYP/3oRg8J
B/jAPLUukejiBOLBnUhsVHJ9U4RoaEu3Me91yG+dk+ArVCJ7v6x2mO3bfTVALqANkQoKY/ykAMi6
Rj1k6BPwlNPcdbLI+GT6dD9QjF96Qd9zShqN8sxzjI/ZyV98N60gn4s+BmZLOupZCcFAOMSCWrVO
kaPcEu0TbQznIUETg4pFpcmoh0albvZ0E5HTyTG5mkG97vM1GS3JPhGalPg3B6f4buyxBC+/wo6I
1BrnnBaqWTjXPje7Q+LXnyVgrKchDI01H7flYFSINHugZHaJ9E0w6qooVOEqGQf0gfWLApt2q5TN
hAYI6O7CqypSZOpVesZa3x2CGiCJZ9YfyNGR1GG8B7nZ0WmoBm5appkcGst7D7rsN2k703SDZAa3
sGhAebT4A0Skof6sfKKVHQWFOpOqDqgoOjjXIk3DL5P8mmruh67Y36W6ss7cXYX6r0IMd6yYhNBq
try7XCdQy7YbFGoZk5Wc9jGaEdbS/M0wSaKOK4bTYvM4I85YuIqpHZT02+BFtQruC/Qj0go7DCJy
LkNQVLftN1h9JP+Rdr/gjlCdMHLAwpoZI1NIsQUVD5oSrm2uxXffdFbpNWg055ujcAftkhoZIJ72
lY4j1VilAQuXqsODrUJj+ly32sfMX5crGNG0HS6a+bq0oh3LDZ6cItkfjHPm5a7A5JjfVeSmbGaE
IVVvnHVAxOFVrysmuUZ3USNtX+H0aZEm6hFjrsZbh1SL4/RZs0Zj9e9//e///r8/xv8T/FZA75uC
Iv9X3gHyi/K2+a9/a6rx73+Vy/vHn//1b7xNuud5jmN4huuxA3Rd/v2Pb88oD8R//r/aiQw1mqjT
tiDA/SzVKFKXIqUqahPNW81ShHNXdEs8A5ohF02OWF6MbSUgJcgSSghf9y+27wf70G7Q0hFPgls/
Mp2LDZIyCakU69yKjw1kM8Qq1D2R+ZZmQDFlJ1jxrJkspd7GyTdFmyRDiSyFqAk8oq30UEI9c8+6
OmNN85uPxC1OXmxd5CY4ndpXaobbpPXoKwkRwgLfmQDLoH50A9OcGVeZY830Gbm4G42ebVd1wc6U
zvHJThmAjgJiQex0kJTlQj6fkDZsuiQy8Aal2Q5z3Xws+dRrOYZqvPkpHe6qgxs3i++l5qYvg129
yGaTfKhHwsVS/6OyMRTI2DhGEwW6g4ubEdDQzaH9SSsY6yEYEAGYGf4iXXtjXOfjcFFH5aK0jnKx
qVHpOGrkOjo+fYnOrp6KH8MiatPkLaL3s9Kdyf1mp8kxU1tW7vagOrP5FhV1xWg+Hp/sw8eNfEaQ
6e7X55Br/fMUMoj01W3DczUV/5dq/v0Uctw6qDMl07ZL+6qJKmRQYkbpay9IJ+N3wh2ApM16vMX/
CmLdRdg0ecT5mW447P+EVc0ZiWhg9GjOswm+oIip1/LYW+mQXKlP+jU+KWa1ZRNuyrpKzkVseN91
teaSdLR+RxtF2XhG1h0yJSZqaciyC8rZdYiWZYMBJHwdwFHe7VHd54PdX7SC+Yfgh/w5L5TPlHkg
CqErnaOCuu64jGj78LOF6P3+R48lMn/YGcuiiCmUmEVo3Bs7DJP7ZLbLDoTEidVSMZIea+yzpBte
+44mSd2e+fjRWUvbZD/F9Zbod+UFrpb/4qB5PuYzcau603RXx4OYK1jjyApJbwFARvZwe6Tdl8Er
N+pHM0+7GVTdBrUvawamnDU47PYFjLK7b1umv7/+tnXvP79tizPOVXXLcE3P/se37QW2D/3bRps8
0S4jry0xS6vbMsl97Ses5J1oYkQin9fSKPvcNv49U3zjsmBaAR9v/BIDVxUEJDlV8S2fw+Ks9l0E
ll4v22urYmp2a3vrRLR1jPJbpoXKZ2buV01XhhVNMph1lmduQaV+/fVnM//52TzDVDVHtW3LtW3V
sOy/n8ku/FOykpGkD0P7g3uJ/2qajXf0LcdZTVGlvLKraF8zZzOiSKvXAwHcLGT00bgsBKDFd/em
q9JKLZrmBf12/UJjDAW+7hzrIsuedRFpOxuxLY25mbRtF5+c5FoQq1Gs5DKHBMXdMClclZrVfGiN
vZcbBcBA2cFj6gbHdkz5jnP3ZJV5figKMMTEa80nNw5sGo74L3t28A09LHuEDucp+Xhc0NiVx2md
xf68pbD/meBDf/z6AIrj89ebiTh+7BhUy1CR/Fqq+vfjpyPnVcDa2ODWKJlnHxf/hA+S3vBkMf76
8evfpot703/8Ou5auulZqqEb4uv8y73LngedsTYe1GU8SovyRzSVIgnSJKLGMOf7MNGMVOw3pq4U
h3YguO7pvsBwtms2SzIY4CNQhHF5SYrsN2B78UFOH6HQvs0DdC75SsdHYrnhvJpCyoY5i6ZHrQfN
Nq0IHv71p/rPk9DSWUYFs0I3LZZ2/e+fSpk424yQjCAKQM8+YcGsrggNyeKeG9CQ3+TAVj5ErBjg
HnDLeEHdo/pwTnNUR6cQnvoqTZXx7mqDoF5YxtYgfO4wzGyglQYMY1CTKNhZqNBTZM83BcAwmjIu
QX+8SrhV2xYZvUjvmCjNyB3YVj95NVqwWBvIt4BCvI1cZWR5judzNs/vzmx0N2KBbtwHw+85bsU1
WP0vLVzfjUENuVL9gPU/CLWLFXw0cxE8OiZdL78+eLbzz1PC9Ugu4CrWOR3Qp2p/P3jsvy0Ku7nf
LA7BsOxANKJkW0212T/lgzJqyqrGKnCQLyHEzI9cfx/mo2S4oyqMXgWrivq+vXbJSOR8Q7B4o4Y3
+TB4tYlnWM24oyjVpRjRVbmZ45HPZtrgyMWD5fUraP05sL3af1nmrsj6KSBEG4p9Rrauk6rbaU3r
bRvdHEDLhemKYoNORBVHK8QE9ddEra4g8s55YTY3vEDlh1bcHHXO3u35QaLW8Ohy8fkEF3euBrbd
Wlec85KI11EUyTpTsI1S6/VG+gGbIISePtegdYRaEGvXLqT7eZmSpsF5mIwQ7puD1hbHX38p+n/e
MzTVdnWHVdBGUm0a4lv7y4WaF26uOEWO1jMxf0ifps19YWNj+98FpWqhWiOzhRIzxqSd3GVRN6Fw
Xy3tImLDMPaLrrnhVO6B33JphY1KvpVEhbnPPCNdWblKqwDdI3XKmyZagMwLSN1wvF3uVNZL30bt
E/dexGRHyAQNg1GjDAHGimRtY8/i+OI3N5Dp7auYHiusYeD0Tbkuq6J92jDnYNO74aXg4l9lUzxf
ncBetRm7D6ShA0iUiixkeEIPTI9PqAUemhPvpW9041Oa1RbWdNFvcUriFpOkSleSv9gmZEPCmKDg
nNcVE9fLHPja05/tWywqUgZ5P0JlQNNcDgxlxJ9O55AOBWv9Mu2QQ7WxqUo6Zr9jsvbe5xGh11J7
KPgi0Dh19WkarPBEL3lXAlCXLY/GxqVKjQF6tM3el8pmIn3vUBe9fyaO2qc32eKBsEr9YJa6CgA8
vtN8U1/gSDwkk4JM2NuiCJ+tiFpfbAonOpFng85FRBzZE+rXQTZ05UOVkd4oG8biZ8kfoUQKTnS7
JoSgzm+9W/602T5ufWN2boukKUacslfNmTFz76ik39CHbm1qZZCNtK5qAOjSaUNm6Gq0EDpO7NAy
+qd7uevsQuyEuZad2oSshQXKxqJ5rggz2GGPSTca+9G7MvXFWYvewSpY0EAbY7vQycJpdgEyQ3uW
++jUtTaJ5uinWEQmpF2irxibW/AaMf7aZgUUcp4GhrjjEAnW+D5MfPunNtMrHnRYjH33OdSFQEqd
9EfJIr9LIr/cL/iGxAreMsigrTDOIizTabAygm3uDttpGEe3mpSAFZf3tEx9TFtMJ7zq3WLkLbdu
eR2PMK6Gl+U6GmjpRvGA/Y/eOEMLx9kRBOSv6Ws7lNLGfFr2ovIkCjCj77vFRAepnS64yxAOb4jc
/hO/jjOavWKa9wzpS7aEjg0aRkFyczC1qt6RlziQ0gJYIORq28ouOruGCSYPHCKDcVwr00tpAn70
JVR/2WUxJu29Ywtzk9UdIMr3hBkUf6sgGudam6/lTlM+IAPSzvS8iv2vVynzn7cOS1Md11Bdm8VP
7Ib/cd81dULMa3P0N3amtRu0scWO7ly8kyuJkmPtkS/lQXX06talyaGgLL8o44CZaKy++S7BJiv5
3sjREUECBiCDOYkuxFbC+mlUwrCFa7EPkFq39YzTVklx2oiXlDOgtdtK2QT29ypPkbv7yKgKh71N
MH3tRm60SW3cpyqEelG32LghnJdJy6pI+kXdDN4aVaqa7/wJOpHiZDppMWCeIzdk+uswwPdpVWx/
fdgscUf9axFmaTqgco8vUXNsx9VEg+Eva7upIP2pGithZYhOo5LQcXLofNITY/zJYtfUXn7GBvB9
Vt3xPAVGeLWa8DMOUe+mC54YHnt5V5QPqATXZp+5Fxc7694daa2YIhxUPsAJCfn4RrzD6smwQXIT
pzA7l3MJBYTvL6ODobOlmhUdPJRQHduG3gNpBrg5ccHKI1mGg7cJHb8jBk4LtnVhosVjuLYmD41V
XN3KrpsE9nd61l9COh2qEFt6GK4YYk0OTD6atb8+kOY/q1kOpGbYLBsevXVHdf6x+WgRFFpqUKTb
qfWfSs8NoYK7AueIZ1HT/ZZqAbcl8Zb8l5ZXGzskacxQhlk7//nQwDk/JpYPuEg01GGdHuVgvAv9
m0Rtywcra7euGqUAc1zzhANWuRKmYewbDXGeZpF6bJW7xvdTEn/y2uTm6k2nZFCso9tp/loaaDs/
sLZVkzZbmvtHAjnUF/S97ILb2HtJytzccOlmz7zDbjA4bf8cCCPaaDNai18fO12cZH89CWljabrt
aCrlhWtqtmhR/OUkVPXAECT2ep3gUEHDQ2JB3dQ59Qbm98IToEfSc3cTWI9j1CQ9jI7aWVVqp+2t
iasjI36NwAwKEfJkqWyN80hQ+Sma1JraLsmwSs4bZED93RMVdUaI+O3XH0FWpn/7CKw4lgEqnKWH
4t/+RyMuIFoAC4GA8c2WdabB2B/8XtMPbRT8aLrpbRxCj8glqprsnckjoj3mni+zox/c0lYfYUKU
UQpom5o0fDfVOTiaiotMziuavVrbw5ZyW1m3Dus7/cDhGYTD8KyIhI383n3IVwwQsmOvEhJnhO8o
Pw1QUIV5lc9QhKjrMengMYRudRkYFLdkQTO/13eSwNho+JWTcHLZHOM3sdkpUOJJWVsf1dnZc7tj
UobFM6dpW5Sj/mggd1tuNGwHw9CvBoDpY6AVm76GGsL4sUIzPhylLGhsAROUvXaWhg5uFOwwvfab
N+vN02m/9gh7NyOxmLcAXiCinJz00hG/BeC++egm0Dzxq967Un2XP84yUu6uNFwDzyuOWCerh0ob
9P3X36imi1bIX79SCzcaW2HHUh2Tk/KfX6kSAiPKe4IzsqaeTrI3nQKGO4a2/ui68rcKYStVYpkd
MgPZAf0tIgNQJZwbhgNH1+nhDmN4IW3cvkYGjmz6WD0BCqgbb7N4OKta5CxPzWwGKiOpmFZsvRM3
7u91S4RJOL3xEebjQUdSpmbBQBpfUD18hsdsNZBJZPrLPNFzS2KNDBOROqcPdPmNjJz3DtrO3rCg
08kmlN1VqHMACOFk0cEhzGPFVJjSmHxA44iPEpqVXfwoasM8mrWr3UcgHp4vspOEMs9XoHwsraG4
tF4iq/s9sUOkaomIBpwMtjFDROIZPLQHVdX4MgxnFwwwWOX0Kd0RDW7EW1IUJ8eltYrfYbjFA0aK
RcUxdf4OTwfY+kJLF/9GOYXXsCoV0H0wC+QtJlKR+GixjS1YBNI0QY9XjfHPF8O9DdwQEF+0SDnE
Fkk+uJrbbKHlPvFt6TvYhd2JJIP0MMYtbv+4hoTSwUaCSVdy78dupnZh9IrwQYpQwt7eWwMMl8wj
VQ34C1qk1Ct24Vzd69IbP/f5/2PszJbjNrZt+ysn/I590SMRcfd5qL5hFRtRVPOCoGQJPZDom6+/
A1nytkWfY90IB4JF0hRZVcjMtdacY27HGFNzacbFC9KK8ClI39f9ttGac9B42b06jDagZn+xaLpv
u10OPVvHoXXiGb4NDunNhjNV09RPvT9sSaXjOO91La3mAi4ojC+Q8yiH67DY9hHhFuph5EmWAAtq
NuoFSRiGRCPUAPq+Y34wE3WJTsMIO0T1tUXZ4mFLF2lIsWIg1ndkCTNVl2vX541cToV+GJcJ+MA7
4KrnESdoySwoj49gMdZMAeZti+wSB/T83k9r98JJP39uaszTN+zNiI9YWe6sthoPWrAtdH6wOnD2
wEo3miAvJfQgmfpyvqgJ5+C558qZOugaZn3U6/wliFMYbz7ZAj21ozmPLqduyB7pqIkPxinuDe+9
SfZIG0ADKuvF27e44io0BatWkxHRLfNDy3j+F6+N/belw3QNk12Nbjq9dVN9/S8bWpYtPP5A8Noo
cFG92IDaFMlV1/moGoX7xUMifBbdhGOwo46tB+ydPhG2GffnMSrqcqU79nDwpzg+D9b0zZFia3gx
4YilgzyY1WXrp0lEwlcosI1JmI/TiGvPTdpndxgwDQGmcJwt0MX+7MX5zX+C3c7euUmBy/PPGEeM
7DrH/9g5YavqVgKD4p4cUpvSeJQAtaZ8X1Bb3mWm4/3iiTKc/+GZgmoLac8xbMf62wDLJaPX1WzC
r344QDT+2bx7DTNIgVgB7Ht1QQjo3NMx+gh9Avmw/inqmbxsjNRzkTHG7yC4I/9uJvIYBHnjiQ88
3NQx0RVR8SkR9rRzlszxxvUAtcvuMTJaYtgqDEEMslZdZh+UtD0JbHdHOgGDwqKF1m4P8JR73LfL
lKCmrjq7WvnIiUmuA8trHs3MF1SHvo2OezYueKijq6mRAuM2lK8VTiDlCQAqtO4YTz4hbGUCXdQn
pDvTA1xSZ9Png31SlyZy7BMegM+BU03HvJHjWkNcuCooQ/YW51t1c/gzsgwyLQpCZv2vg14PV3Oo
5UMtk2oVur/fmgDxSC1i9d1T7dmHEmzjLhwzcSoHhsdJQ9Ytags8kHcNWPHNLGGRMEgR6Vrh6xQ6
Ikz1MydyrApTgU64jXkTLNrEgWNoAL94/edZNCXJ7vbPlqjg7xR/6fbejJvhQ9umYEh0t9slwkvf
C5wVImjzVaDFZHcUZn529SI9Cz8hCo2Mp42wHHm8CR3rDA2gegpD3KdxCxPMwH9JMh76nlEzAXDl
VvUOMFoKEtitDjIS6aGwkBZEYiDBwYQIyWgTllnnsU3LgB3DT0W3iRvyNrVhH8WWvOV9qYKhaIJ1
Kg3zyt/qrDN4JDs1l9dzHGZd8uT7ZNbWFO8nn6Jkr4UkOBQMt1DWiY+RY+4YprnMzpE7K52xeljZ
8vd/Ppv8/bTpcKcwDcZ9ZFD4vl1fXJn7bUSJuhYg9d/JPMCm10TFfTcn2jnxjC9aNmk7M5jhMXXI
NuZyPtvxFB/G3vtYW608e5NXnhnYEC1mjeahahbKGn9cOxcsucy2ezGB4l+6dk7YcqYU924l8ntZ
WfW+zLCYlEFExYi0+cBJMr9g6ul30RDTqKjSh2hCGYKGLv/aYqYeMON/RiwL6zUMD9RA1bkUBBch
6wB1FZSnzPMOvLFjhGuD+WyCayNqOTtYbSkf3SB9R6RqtwXUEx2Vo9QcnWNR9vYrfM/PxTC1914u
2b7ynGU0jF1nTYMpOfeydNeiBHFsBIW1WjSN51L3v0yphVksSbUts3WxGqogvEoUFFf1kTnFEL4d
vVsrBo5ZBQ+T3denuff7TdKzKy0aFsiI7/75RXXeVpC+Y9BdZQRDH4M57NvzptX4Hj3JkufNnKlu
lIpgsjNMSION7RXys+lW9odpbqHKGzYovajpz47WOu/ScqIjacQPgxWhHc1IFMRA36/1FqR1kjEx
qJ1Oe4l60PJ4YFHvRUJ76cTwSZB/cq++2IQn+mzJS2LP0HyiOThEGr6CNCLFwF8039a4ziL9Y5Z/
Uwr+rl2M802nL5aBZOX7LkYmIu+AbHQO2d3RBD1KA9tfWkBTPc3e2P7ofXRy4yxKnB/0me+ZzsPn
E9fSAnQzJa31ueixWoxJ96305mcJkPoXfSLLevs0O6ZtGhSbDLsE2454M3ZqjIkit0XYTw7EXuG5
HGOB/ellslFiDs3uqYiJpOknMsMYPDwqUT3n+3CtF7m+RtYfb/smaB/LNI+3qfdx7px4XXZ2sR/t
ct4NvT1dGhoki8a/5wD7IOMl6DxxqVkSE74u2jIOjN+qKkENWaEDd7r+062Rp6p9HI7QTSug66Im
CdXjiLGT6dTf17XzFNuWsbl9s5WMPwo4bnZqAyPYd5MPZ8uuyJJb4AHsl33tyQMn0HYTjPJr24Bb
v/WWXQlsFLNqQ4ty7g+pM99ZWX4wYAocDYX6SnCulKTH3BetnT/aj7SFblXKkA/lRymRGk5lY/2w
vhhh7q4p5mmAhO73Zqjyr3pEjlOAcRJk7BSX1nuZGNmOQjoiUh1cnJb0zWMag9crRnPboBy5G31x
p6N/vsMOdUnqJH7nFWO6zXhnTVF5nZzJ30YDKpA/pwiFnj96hNmhPysPkOVZfZEayWJh9dgCHB1q
Kj1t281NcIodDE51H277RQAZmeCuNBozYePG67CV0YW4rDWuZgMyEYI34hLTdUnfdmcYjbP18nag
bRzHaEAmYnlFX5wI/QSJi69zg2PIfFAXK3RWObEZnI//+FQELWAlsMkc2jaybt/Geavf2RUg/ITJ
9iZr+m8KMSEqm0SfsRhXqd7PVxtztCeiaGdLfLl4Pc51aQXPCBcbCM1+x4+YNlo8x+8MxD1raC3d
0fa2qi0c4bE5RgaSDeVdZDhI+QZiA6quIt+ajOV+GJ5Z3FJwhyFrISaqdhGlCXpwm7qerC1niPrg
jyYix2a21xVxElu01f4JRWOHTY/gQS3FJZeABRLW0N/JCfpfPaR0+mPvYZSZeyD2hATVgWFBUMbf
yOYbL/qEJm5e9oOChKVgadTHfdLvGi8Pz83ofS9CB3Eu5uatgj5BvGwOvZ3c4QeKz7P9WUEjldVx
aqdXjEuCNkfU7dUYRF2sqU4PJi+D4QyPOgyOY9cG/MpMR/ZFnBGbjFWsRvfCgkM/JPyiJeP72Zpi
YsPEytf16ROy7ItWaNSt5ezCWsZYqf5ddTHh7SMCCPe3g8vQE/Lel4SkLGmkMpb5lfk1RphMgjvu
h+qTm0XkIIfESoW9FuKNh7FRoj9Zpe+rFqmt2+tAWDxzLs4WRbwqlTzwv0rcykTdOqJvOJXs8w7N
PVIo065AqtpUp9Ac5V3jB+Ex0pZi2oXOGpvZ++Uv6gOP5pkfvio3fJ30Fy2Sw4ln9gt9IXcnF3Sb
5k/wrh3fv6Wi6zNhvFXGreQMQAbtMbnkuTXfFRlqYG7a6HSjbrVW5t5cYaR56KvbiRDPTUM4F+pF
L5Xeqe0MXjg7+oCvUyDWIvqJif/zTVs5OgBwHGzwhk6/pWkJ+sJ5F6+Cuu+OzMQ5yi4ReJ6yCjct
+2FEagDxlUWNsAgbrf0nmUY6X2JumBQ52E4PTcy2Y5k/o14c7qw5IBS4GF6IHRi3+vxE5EO1Vq0p
U7N+UEe83gdSZCcnQ9c/Gs0iyE4IUcEO/MRMeHrXF5270vK6OQAnKH7RS/beNuWRl3k68wxvmboi
yFiKpr+Uj6kzYgoZtGR3myl5WarfJ2OOh3mkuG/6sGQB/+MSYNk0y+BVGkNw5/TYmIwm2Nc1UsxN
biTeRxvwHsY4Mr7JSp/Ic9DxneFS1jV6FANqz1XQCB1zoUs2Nq78g1yy/0xXJIfCywhiX4BjQ2DE
p6muKYFoZKazMR5moV2V81tpACuD3FXoZUczsnGfSSCdmyBH8gMQ1TuaUqyRrR9sWuT3fdoPzDaa
eQ+bnw3JrGfc9G501mM4WHW28ZcHSSf8Ncd9e5nCX8Is9e+UQX4AVbuis+1uvMFLsJB5d7e9EOie
vdN1wAaeaX41J7KDJ9Jy0bYHNrNoNNC/aPoa4u3QyYOUu+jmUFQRZ0TN//MLJay+5d3jyt1oY8Fd
JQyCdpH+1ZLYMnz4l1tMTo/+ErqqxubhCN/Vo/NLWiMCHzlJQfRy7ek7xPbdGte0uQVnggehaoi4
hmq/IZ443aljeCXImbr9O5VGuGzkdeJsO/gOfC0oLyVNe9XJVdPGiV23JGCqLX151RtzushWQ4LC
JLDLV3rMe6ka42qnoIF/Vn3qIxk0h8YDj94w8IXeROmG1mVEsieYGMqMYHdGke5OKfF1fPjXwnwV
wBl2dMBHBjVQG9KOBLeexQIKoj/v8swwNyqGOaZEvJRzbJ9zGVOGPd00AqGG7KwQXvfAVgRoyEE9
4Ocz8KdlVDZ6Sw50No6bblzEh27JYJFeY3kDH5nVpkrD9KLoWd1cH9TkqoR2+HADbTkzpaKabKPS
4IzKoAFZDIukLvaeSsmiEGU3H/R45ZLRsG6Xukc9GbGTX4wk/pTj/3sMNN7x9Jw+VEa+d40UFoCx
CyCtE6eLvbikUxoMjbYfi4X/oWIWZGN8uy2FRJVIGmFiQPETDVhIho7gkFWdpDU9WukFTBTjtTJJ
1cuRYtKC25+HhGk8skR/J4KmIovxO90kxo+TqeOEpC/LqcBaO4vyH3x6g/p1Ng4OCK91WFg3pYWm
SaxdCJBXIpzideTzxkJUsvyNy0Wdo5Rmkyqj395ysz2QZSephXtdxBj1HfaFpr6WmXynmvCGT21Q
4WM/5HmyGcPEuyo8iTQyEn3A2+3iY3UY1HNAjm68I6b9lcFmux7iEflMMuRHVUhNlfYaQW/aqSOb
2+NFoke5vPrkR40SDUhIubGdyFwNATTe0Ucy98bcwB+ZNv9cgak50187/j4qNNeiKPA91wJQ8UYA
B2enclJvEMBMj3Qr+pNv/F7UUYbrkCRZ3NXknnBGa56ICOu3Y24vzV/qXyUG51bcBDBEHyx3/KYa
PL3pyJMtGn9r6VCipqB7lxsFEYlOUd63w3T0mcitiWsC4bTA8vK0vR8QYB4jpSnv4Vjc3ukd8tN6
YSXc5CNyQvylFDTLxWxTIhInMqjbMvmkdMphVZR3hm1/6BPqKquuiH6pRw9nAZemLsUe/hg5WwZh
m2ZLeEwFhIrDV7INvMFeow+Yr9k8ztcYVI4L5JGJafVUC+Lob28OOiPdhZxu6wobLNi5OJZ/0Rn0
3sqSfZtpvikMR2dpBR3yZmklxlvgjYD2zdpBdqVskK3N/XuYUUBSCSojywamsjnGe30BLyU1wX29
R5MeBpi18JToAAWPmhusvNlYD5qR3M9QCC5BbW96I21POfaCk/pIXWxAp/u+S3JYJIAzQtZKIl25
SNf/8VHs4nDR2fuew2SfZNExyTx557SlfQx7n/zoMa8ejLzrjq4X2QemVhxr/ViAEiZosBFwVNQi
1OrRhXxmTENkAexa029AjUUvzoJMUup0mLcdAvWwbyRDbkEHuxjDU04O2ezNwd7w49dUwvHdi7qu
9re3H+S1hZI3JxjWiVw2PeDjOq7jddYk/nYyS/KjCTUD6DvB0e2mR05p/ikOUvmLV068benSx6C+
1m3T8wU6PvvNK5cWrt3ahmzXt6XdBam8zistvUNtiA9jqYkrG/Fx5LR4lyiPH+xmCsDPkSs+Z8Up
H6kzFxdSOu+ZMfj2Uc136OAOh7I2UE2JjGISQeI6rkR8jzi7uziahxoDg3fE2ONlXtYYkCtY3JaP
EpOuXFQ06U6ximzSt8aFFzLEwQOwSBhSUvf3ZtMA5ZAxSCjyMPrM8A8TzaNd1AXxrknkNpwKMPgt
NAI3f+xjT39qQLYFdBuuQ07lpsHRDYMn9PLy0iCjbEKfV4ek8l1Ec7Md/Px5kgXNqRYL41JZMRaH
4OT22qZatFpoWTFdQskWZXVRWVRBoH2hmzPSI2DGohqw2pB3RCHmjyPdMSZSBbvEYoKuhwI5jnDL
ezinnhF8jqtQXFFCil+tkm9fX88zCdgUpmNbDrWf9WbwJPIadVdlAK2WrKGHqmM4uiCgevs9Rjck
i1XhnhrGH+ug7eT7ISuj9TwE3odCL+59wOAMh41zsly6pDXgez7l5qyRsZRY71kp3XWS36RHCWKN
M+J/BoOeO/nr8G7MGGzpogdw2Uc9qJMgIUlMX0KdW9hyYe3FxxtDpgvN5pZtq0n0Pjh/6G8Dz8mY
l5EWL7PJPCi9UjO69/Cj/Y2U3IiNmNzrBHRebJIAaW6rL0kTCccR9ZUgp2sQ+vC47Xh+aXvcWKJw
bB/bp0V7QGu+KT+SUpapj6wS0KiZeYT9iO7LP+9Xhprx/XXDWl4Ki9VM0DdEOKG/1cvGgyh10w62
6SDMlV/2EawFJyLTjgsRqPeA1cyj+nxECN81Sxt77ZEwRmVRA9zG9XucIDOeLSdID4qkSg/ne8Sg
4hCGI9BqHfe3OpLWk8/B2k3bTVJkaci5MNS3E6iiAJLbys3hpslMw59jfybzlapUMjtnjzQQV5VR
fWJA4ez0fPjet3p+Fpx3r1aIUdtPM9ZUUrWivhYvZgTdBqVsZ0z5JnQGnyJRO6vhzCw5vjiTd4Ww
uG0CiNqpZoljNU/a/qbLpHhhefvY1124To0g2ESxLE82wJMI9bTfdr1xKFx3M4NZ1/vfe2eY7nxY
JFaX9XBFOBTdqve8/VQA/tkQErUceB33m/oi99Jwo06rLkQyFvltZeryKb3rHYhyvtsuI4oUzZKs
yYtKc4bG2ni1kb+c84ja9qahdHOXMKCgBCUW6OsC9cEOmXO6aVAAbAs1pvAGfFkYQPyt0QYN6Fx7
XkcNSYYiMzl7W4R+qjbAnEuxaaTbwYHAsJFjKro0dKlj5Of30QSBpKL/RxZpOWyNctg1jT7c4jxh
idREMy7IEV/0Bx8SEHQgrNJFDwoEece+r4fsgc05PNFOk58yznB3agiv+WG6ovHe4feJ6xV7svHx
tg01syngm03jNofeeD+hVTklVWOCEkUFZ460EpTKoZm8JxpGGTIXlns3SgG4xI32NSvHNdRYkDWL
RjCqDAfRfD3snND6/Ybi1HV//oUKzlQS5p9uJOEK22NBM3XhsXy9WdO6PgOkVbbTLgp6WO+Y/3Nc
neugnKNjEVkf6Qy4x4DsYCyEjPI1guUKjP4PajfDFrwzHMQ3zuLdaNl8Lr3FjcbY1301vwd5usEE
YX+HNHCpYTt/nnmLruY+PTvlErrkFZDyDK3bRr1n3ylwE7BGFndvcPbqoYY4GI4rW7pi28PxGk63
96oYo/EwqUpCAmpdp7XjM+zMk30ZZ9lGuU867PPHG1KliQSEd4LGdmUHayxv6O8GYWg8ObLFMWoU
+tmwPPsMbx6fbxudeyXDE6l7RUa4icKLRujssWvi5sHAXe61er93mwQhyeKntAdYc1naPuh+/SH1
Z7gqS6y7PjoM6Bz92Z3z/hlnXAKce7YYibvdc9XRC070ortGZZxuZ1Km3YJeQiK7vQog1XqEr7j1
7Z06B/RpRR/zPwWaXjhXtT5oBDad6mVSC5s4PCmChawRkOfSLjAM58xr50k8MG/aytwmAH1xjjI0
IQVr+QjpJjmRkTexEdHzu90YLQcoJUGus7pZoaCmFz/iSvOM9F06AjoSs/3dD40KlYiOGq/qSqDa
3gf6HRrt/9p88Mpum5hjton8wr0E8WszR/K5wBzVeSOB2unwrVmQzIFM2vVUkA+uBgB9SLe6q0tC
73pYXCrARhXcsfTbHyGBbo/PLB4ysetHn0y6xdCs+0hYbr+742KL6YLuwdBo4NjLmdhOigevaO6S
2MgZRGOtvlVoTWoJbAUFT10DgZFBDNFSCcNPC3WdenaMIbEhm3PGaICEke5ZstsrMbtNJNWauLLi
OMBoplvckvE7d8nvCYun7bhboOirjm4eVNpJJKveC+0DczTvdDsfMtsji8VyiYqy5RdTymIF0CT3
gQ7locThspxuRrfGb0USh5Jxm4Zdb/pqAry8NItRqPTAdOMjZ8B9HHYXBRBhS9cuJGw1LqEuqpGd
xZN9B1r2kpCneuukOHF9dFp9b08Rd21i9Q9GxmA36XFisJT+uFQuBPDVLIhbYC8NdryLGxDHQAeq
BgdGQhswUPr1xooedStEcTHFxxw19tkB97Gp3PHptuzZo3mPKC87qeIpj0r77p/PBH/zH0E5MwR+
Ko+WlOtZbw1+Bj2xMjASWkrO4B3dADWiTq1UUxsQUtdIZH7qkygQnE0CG2p9W9ZghPsGNGWFzjSX
WGvOWHoOw0J9BgCsfg7To8558J1uR+GGMMRdZ/s8JROV5XJJtY7voS5JWF2q+hq107S6HdaEXiVH
vJGHZhQDzeFhSK+l1ElhTbDE6l3ibH07gkiMoObDAKsDDoHTXZTjd4TFa+RGyBTX7r4EzMQKo0s/
j9bMOaCohl9MCL2lPvnrXgCXWec/TlSGRRNW6QL/0n2dMTnOTW4F61z37ZMCnWsMDXka5XQWEX1n
1zGdW0dPZBsTPfoDw9Zyy1pcb+jhBcusot9zn3N6WB6WRjUc8syll7qQvTWXJKHZhpauHqJLbleV
rLR6S8+SwKWlXa5iZ0bb/B53VXPWMkQYHibNdYUFdhE5+bfb0pyJqAothg0KnGiVezVbHDTrXI81
J4bKfe+g+lkwVuTXamil7JAwiD9dzmn4eruPff+D6ZQZ4q6WTrHqig1VDKdprA5I2kEQpvpeCdu1
8muUQiSsHa3aKUF/ofzkojDctZEiDlGxPt0iiwfgV53VQ/XR1PzCs2j+rU/AKFd4Lt0M3Uf2pL8R
3tYJmsiZhOZ1XrBYxC2near8YTS1q3owDrl7X0+tPNYFDsG2mrZ6I5wz2jGyV3wIS11u7UHTpGgL
ouCkLkK3slNUIGtTPqQ4Z+DTT+5WiwsX4lNMTLMeGL+wDppv2/4+f4rPAcQwUPN59tuWhx9Y0mNw
2qyz1Hr0KDtXClJg9eark4ZE2clTEPT9F08GEgyvDlfHWOKT8ah87cQRaWP+ZWaktOk6TvhJ6hvH
pPXdq6pcNNe4YO3+laH4b7p3n0hmphUORQ6mW+PtepOIauxckVs//I4NOcB/EgjURzdXy8S3JFo3
rcyWuPalwaXKCnWxyIlfeVAotioYcXBTUmk1isVBhJeZkNSVo0X+vmW2qCR/HMmt022Ts+b2SfVM
SQzf5I3tXXwjvjcCGswt1CxqZnKiI6pLNRVMezd90QOSqYUcSE0W6aNBGxyfIzoQh3Ca9TBjSC3p
dz92rtmS9uzv1KPJNfL7f16qjbcKzuX19nzqMxuNMULON29dP09ax4nbBjU002rHGwa683p57SUM
nInktJd2cLJVwGzhfiblflvp2IjDsZnu6lz3ED/FRGC1EF4QlVQHoVX49JvKuBBvTfindfjn3/fv
LzWMCazVNBE8ZNH622lHPEczkt28hbQ0a5cwysZHfODvFShaOJa2m2l0RPNeSiP9oFMUd9LqH90i
e6oV0R2tl90jRWm7mUR6Mz4j3srWlVl/UtuHu9BS/F6Ks2/heVwaJBmYCWDCgE5QIquOCFjd+GQx
j7N0Jrq3lWtAMLpSwV0mra8LraZ3aqztkAZQtsmHtgs5qMr5g18HlyqL3qnibORwT2rE0sIYZG7s
NJsRp3rG/s9PgI5GATu+lnIioTpq3zz872fmimX+f5f/5z/f8/P/8d+X+CuW8vJ7+4/ftf9WXl/z
b83bb/rpJ/Ov//jtNq/t608PtgWWremx+1ZPT9+aLmv/AI0s3/n/+8X/+qZ+Cn2qb//+7SvJXO3y
08K4LH778aWFS2L4ODz+AzJZfv6PLy5/wL9/eyh5icPX7G//y7fXpv33b5r7L8iKLj4Kl1WQ1sYi
feYUvHzJMv5lLtId4TsW6U06A7mCnxb9+zfb/BcKUvIfSZBkyxWL3bwpu+VLlv4v3cKJzVcc22SX
EL/98bc/3Db+24v2v0BXfh76sbQYC/iR1qaPccplAPzz0G8oi2y29QT0C2jpYyd/Z3SCxG227xuz
5bhr+88iarSt1zVXphjyMSg7bsw8pYPNyT9krmK45dEVzbiTrverKYb9847I72cjDqQKpqBigEyD
6M3vJ8OYkpWtmJnqkneT1LtGB/jEzKhDulH0FAyRL5AF5cRsx2XyWNNd2Dpa/Chla56gHx7dPC7f
Vya1uJEi2a46d2v63XMqgMfoApiiUxxh3EVnTkr3lAXT1fXr1woWGh59aM95DUWjhym8gyppA1av
ulNYxa/6ZJAozYDnpcoSSIh4+uuI1b60jNcQddvRh0r40GMpuQKwhdwzPFnxkP+ihWkvT8GfR7zl
KWIWjNqYl89zbNrVPz9FlTuVnmOWEzniBnlG0MPP6pK5rTizk4ALGGi4uk1tQCMIsg/Erbpbxxyq
vTvV47qUsTinSbKndB7P0WRoaJGzkADSfuMvMBA5ah8bJ5vOqaKCaN393A3ZM+gClYu0b2CxrgYp
gwuxuu6M6BrshB8RfBW3G2FGe48u64eB3wLlsOWdk2zwPszI1mfcCXgthLsJ2ZjB1FryaXI097Zy
/bRw/ddfyEJvmvg8QzjrGMHols1N9XdfYD8nqYsDaFgzxvxi+xF8+WUwHdgUNmHIr426At6G8y4a
gk/2VLw02IqXccvXKBYV2oIgelSfmnt44D4Qtr36nLoAmRg2oAIBOkz6nq5h/BI0XXRAk2lvyDxI
XrSmdHeaj7jO7mwshc74pC5ePx2l1vc03MfpqSt791SZc7JSX4zqbHoinanDNh76e3Z/5krNQx7O
+gMhHNqm9QecSMtDdfHqxNth8mFSXU3aldEtbnyemVe4Sw/pJKL3pi17xO/NBu+AuSUJNf4kpvST
EQzVo45bnx6IPNCV2IEN0JLtSKoOMyk4+FSu23wuyvdZmSWED1rmkcxE92hkmbGaYQCcaUKSZMuK
QEZn9+QWYPcw8IUvoWueOicsH7ukCl9wXG2lUThPwy9FxMqR+OYmwG9HtcNJ0zEtZ1nn/lLn4B9B
bhfh2GyYxYwj/q4Mh+vNSpZZwbVvoSV3DjraoGLUIGckkQjS3Q1uy+Rsd0PCRg3xBX6nHImIMDpY
W0E6hpesdu8n004vbttkxEOanzN0inv1qTZG043yJtqWzqg/mh3N+Mym9TIjtXscl0vuYDQw0LZD
DEPr4dh9+uhjuDZBpHzH3/7gFL18rKmSBpJNzhInyu3iGPLHQzeQ9FENeznm21fFZNQTmMdDWx/S
SJYMLwUmyaDV12SC+DuIPJDqiIFyMsfbER0UrnnGjMOoy/FuiqNjL+IGcx2P1KfiKBzvoFMkpwW+
aA1pd9YKcmVaWRVnEazV/H1KQ/vKYB+qYdn8apl/Q2VY7lDT473EvWkyr/bcN2uYRnBdxgo9rglr
RBoMuP4aRd4DT8u08iEu7mGDtpsSoub7wWod5hdV9oyHZ1dFdKqDJbGEEtF5twSzFWRJPFUzZBpU
4leMBsmdtGR6bVKcQeJKdVu9MHUuVmnplpfCjOiPEZFNOUjSg7SH5Bc1+BtbiFp+WKRdbKFAQCzv
bVUhIPDHOn7nNeld0NZq7zHM7fS5nErM+c3HsPCcT0Q2EsuaoEIovdPtYuHp0kV4TU0nO412Lc99
QRtLG+dozbb26Ihe3KmLmS5dJzjYh7z2n+KWZjWRIubnfvLb/aI1u8v7GhGGR/ROPTZbg+Cao9tY
xsdovpedb951rgtzlOMI6TZtcAi97iXMxv4jHsovOdzV39MSCrt1aCUhST8IPnIbJY1+irSjxvD9
lGa+XYAKm4FIWtUfF69yf7HfGcbfzgSuB9FHicnQKaFV+vleHzXDnOqS2IBhJM3ExgOXD8DAhyHq
T7kTMDYHntAeIwvjZ+E4xNJxEcYz6Av9MaFld+1Edej4yec/L/QiNnIMAHcRpbrGFcuRIR32JUKy
D05FJ0PkiBwWL1OsR86JVNseilaI3SViw0dI75QJep+S+Z9B5otmBdq2HslBMGx5p6quOu0qeA8C
5bllf8C8y+LjD/AQk0q/I0NsglZ04Ag1rqqC+PhmuTgm+M+uIQGzcsQW7UhxNYwpPIoZDfDSjeg6
mywVI6CZ7npk5WiMesoxZ/Y0njWQTQ/JELX3YO5O8TJ+UJd5YdBlWvTZGdFFopCitZha2qWZrXRl
mQetzbAJTHb8iPVtSbDTLw6lm8CSdPC1ijbwcgG+iwyktdLrSJo3zMjCuc+jsQdeIrtHXe/1jS+1
/GrXWn9kvu2u267OXlsjg9NIioN02uwO38NwhmqZbZqsKD8jp/nYARR4wjFbXCJfr9ZzYBcM49rn
3CyHuyaakkd1KcGX6nFlIn2YkRUHnnMeJsu5DIn2Fe5V8fUvh/ofB+e/niGsnwfF3MSUt57P4mRa
CBnNtzJGb85MfBigO2mL4feTT3kPj7WWgY67OPIuTmcW58xPxjUzdQy0eddzqEyP/dTIszVmzSFv
i++1k4/6Kir99oCI+EOwdHyHOvo9jX0Ge5r9WEzo8EO0FcuAvyFp44n44OHQwmpHo+1DPeeSV9FA
88Bs1gYu9vcSI0Q9xPOHf/6Tefe/rQ6YHqMd0lm9HOCMHDR/vtMqvx06DGcp2TdsBFP5rC6ZBXsJ
4/DTYNrGJRzFpyZzkH20kbuuaZ+QcMR50+nT+IVBQnGnBf6wKvsxfhFF7GKA9mBXL18lTpteNw0F
IsCweY9BhB4Eae4M4GJCfPVeJFG48hoos1X4pIDOmqXjkGzL8XTjO1c5+Nko8jnA6c730bbsy1hy
FptagY1MaKumaOwtZ/p9QbTDGhjU2ujH4Sjn6iXp6+cqCcOVEVe/MyCXnBeqz2V6PTZRTITmIFda
St5u6mNjS4mVmFeN036aLP9jw4l23X1rNfGdMNfVjCEBvCr5DlFKsq/FYQtmxxoMNT6eeZjRg0yv
1RCTOklX03MJcse8Sq/Etfd+GaJwzzr8ylnNoWQg1IdW9/zZh84Nsyy+GoTcIM18AEr5KSEgMfXS
V1FZiDJJDTecnjZnlbbrMplZwy2q/34Q1xrv4N4JtNe5qB5jphkrzrzx/2PvTJYbZ9Is+0RIwzxs
ARAcNc/awBSDAMc8Ohx4+j6Mv9vqz2yrTKt9bWimUCiCIgm4+3fvPfdGQ/+/cszDXINR2rXlkwFc
YZYBS6yTvoLBeR+0Z9ftnxA1bGzDDhpOM31OA8KfdJc32LqcruYqKnrkKErs7gofCMNMDDm0a/VS
2NocLSQPRwz0cntyA3ip2gtVkDmuFSxLa/dQMsDYqUzidurskJ0qmBGz3bViuTo52zqpB5rvBvIf
g9m89RaZDFMXW2RV5kiUtF8PQOYqslcgBbGT+ZEFxA9kxJ4KmcQoNWrfaOrYMUI6kMRDpZmDPrG6
7CcIBU3z/F+Y/Y+A8lGdRW4ndD2nR7LOgT0mNqiyW4f+47Byrmmg9o4zD3cnonxe4b80JlowKYrZ
dorInxvnWA2Sdx7iuzFUCxBv34nMWdcOJul4Cd/JkRqY5wwyvwNHcW67cMn1gvN0ZNALtp8V3r/U
u9YS06SgdeWZ38zbTXbV0tGeirBH2bT7QdtXq36nd8Z3rnX6GTeWSAA8DpG2NY8M2p5Bf89Sgojw
oUSbXWxeu74V/cFmB+Y/qLqr3/rex/6Me9jSICYvVVgEdKuupnFrltvrBgR6N9oOXL+ZP2dB9BKX
u97BMWHlq6La2Rx2D1I5akcci/HxazD5X3UbAJEnAGHduBZOk2nSp71Sw/DMWO+7wmS9OHZ+pxgb
rAMbDBhAFiISslheWUgKuXZvbE+902AxcvdFPkEe5RYywphMs8A+rFuRzHMfEoS66VRwP5sFDeiz
uZ8Q1eaNoZsqylcaJb80mzbMNnvDogEcTz9Il3rHZ5EDiIdlE4Rz691NStwpw19P09scdFyGXfCx
AYMPasp7tlLG3XWhsj4LNf/MvY8/dd0CljTGTeMk1e8Sst9HzRNfFFUQ1Kl6D/UpswadaDG8gEVP
y9DsuZhXp300y+DLxWJ3GJY+iJljUMqStTTxaD6eE9+WiUfZy43U1XfTKlLSeG1fqFs4jFmbgVNm
IbSutNR20eHFDFlOULX81ZW5fVoAoew2rErhkhIEXtb+IWgJ0rqjBBNW/BgXyh7ArZ6tNU/ozkQP
X3GM0Ia1YVNpPi2x9oeiq17B1dzXp/SE56bdDYs61ESPogav1M5gYhFKCnMPPTkYUf72aaysrD6R
29TsUtJje8d9XH2cF5NDHn1dXUBQcSuJIQ/9Yp4ooX5qH+pyw/dqg62ioeJzttsjttAtahfXJIPk
vLL10G6CxdBulOccXMn0mnVfBCJAniX0BZryPSVydWEEc8sb/l1UPK+xE7QtEVCOCTy0kzY/LDBA
JtfpEfqGfbc2VH65JAQys+NNCOaDMyNNSW8/9w6ldNVeemsfAtXVwtpL3zPdnY7F2icEaym7yvUu
phFUD0U/vYxp4R5KEwxIZrqxbnW/Z8Fo/lGs7neRUwIuRGPtsoGSX6M3WE/S+mbotg1X+fo2dZD8
N3Mx4i5d6M52F1p5Bq5cg6kxzs/JSsYl/WVYCDq+qN7rMt0BU6aJT2z1fWPBb29eNA3LKolJ6MC3
wzg/iCnpF+vapChgmBIqm+zL4sikK4rtKM1t3NOp+3u64hUJJUEgcFV2l3oKL+Zo/yZvQDQeNnIU
+E8EJ9eDb6Y02nWVeGzAsFSOM+1nU537CRRqUJRpCNd4jBoSKmgIZoXPbbaMR4pMJGQxNkRqjfTe
uFIqng2b/o+CVgPaiaqHYiVFQY7SpgHlhkQPFs7SaMi9HJoanBQDIJ2cFcXX4pfpb/2ROfwcLpuo
j3YP0HBO3ahWrb4D+NgmXApdL3+CkVFxJStvDy36R975w92UZruCTzmczO21l4pTo/To9hDajbPg
k+/09EFiI721G1Hv5qL83eW5TAIqTBfMEJFnO2tcCA5g+qpefI5cCaaVn9acAVwomhdrMR9S6wle
aRa57fjqWH1Bv5wXd864UXSnUem2prtco+x+DpqI8O1AaWQWWw5qnmPPFkb1moW3JWnDtvg8at07
fnIAcGPwQ+/pNC5q3Ctlw/rQjj+lmC8YN81woIqROJf0dplgutGJug79PE26hjdlKworXiR2v4We
j0Mb6RrWeFmvNzOTHcpOgS64U1bGs73kR0cZN7qTPiIwPpf6ujf4jKUudNt+oWq9zIa7FtQEwcbi
R7G590OheSAbqhQa3nLNZdnnYOy3c1B/VWQAo6wAdtIq8zxBgvvrwVjRzCWLX1d7FQCPYbvPwU0H
xVxf+u6JKWSD7C6vNEO7hpauOxTo+t+ezrKOIce1HT/xBgVjPCdGgkA6AzN3p4hFa4y7mPA+fAPT
nffplykJwjuSE30jIbzPlnwvqvXdq6whgYCJ/y9VL/O0fJJouE7UahJs1yPuqGU7oTkw/4uyT0Q1
kMQHHZyzUQyMKRqU/z52zJBqi7Bp5Z6ZILF/+CUYkoWWM20HwlL0YNkEX+Xc6aeh3ZwwoJWipZ5F
YsDjfM/CR3G66QGdGyZtV/OU0WYWiKbF9oNRkBvbhFKTYfVoVy1TsaPNoonKEpMfER+D/UD5Zr3T
5uQd7NFAlPfQql172bmaOcauRiMGHZnQ+pwokMOpG0nBUGZdRk6bf2TreNszlRrybUlkV9/ohK7X
IfvMKUMCn3RXeGC6TPZDC38BDGMRQXkFUpRTSUROZ5x/icw9kLZjOtw+0wLyXE6EVbzAeqGbBb4t
CMdq9neLq32b05bFOZZNQkq0gQMUC6+hi1L01wn8pdkmwEdTY4QiO5lBsR0MNf1MlX/J2XeBQpvf
le5DZID7R96Yuyty8ShFCOTw6FTyBWBrF1R+WEx91NnWlFQYdHnbQ8YePCUkkh0tpbHRaTso5MxW
iWLsjXQKC7uCXylMrH8QopMSHW72gI/2IAF27jcFyUfuUKFtnwsog+f8+pDVZDxmxzuuoxmRCG6T
HnxOmCIA4vINu8Kad0zAKzQDqmifTTUsh7KR2o7WdJwjFkawpjEToLApPLhURHpLBDeoNrB3VF/1
Bj9KWUqRrL5zx/GVXWrD5milhFDxGZQZASNfeokG/WhHA9AbNKzLQpd0gbO7roW5K2Yqn50xEHst
sBa2SdtdqZk0J16j68MB+/ld2/C++cu497WCJkGdUcFcyBM202w36i4OvNKJ+pr6NVvrPxcfGwf5
vIbPdp1FvU0zrWqPBfIhuW4+7RpdZsx08p95Zz3SLdKEy4Smb3ctET2NG47oVWzWbGjNzHBPetkk
m6WNyVZwTCDi88vK4b4ZPLuwPE+uXC54nG83wyMgDGgyNgmR3WwuuwEK8EKXpYFTELYxqfcc3+KG
J8k2vqWtk+s4tI26jwjDGkQPKMZxGton6c1WfrYcW13sUnCj0YC6zeUgzv1KIYuxYODCRdU73m4M
RngWQz7tQJpwz+8528AEPrl65+8BU3yseEBrGVyC2n2Q85YymgHv1XakLOpZaFd+ynSZ6QVf5fjS
5dVOw1ydlFkPpw5xxbPFHI+l/mloS3XSBjqqfdF/jvjgmF8uIqqv6Qjawu/S9YPC3Lui14DiX0V6
jXOBS11ipetQAE0z2bKNkhElzhVO4xoH3m6Z8tsh61fqNLclVnhAo6z2NtrRbywx/BL0X6raDRLd
yrNdpzwi3AU08KUWr7V+YF9/VzpWdp9N6sXmptLh+N0NDT/le0zR0geltLjU88daRE6xWo9SdEuo
uTlEW7dcsbByAvZKSmJJ6B5lwBy2HC+GYX6ZmTwaTu2y+pG3oqbqoNtw07m/HAZDSM6ygDnmXsSY
b4gKeBoXkPMwaPkHO/CY1OBniugT0dv9AjjuUMrRwXZv30n15q8c77f3dPZwEpWFhsQ4V+FmX+cJ
a0C3gnkpS83Yt6n7MtfdPY19268qW+LG1YCyauZ9PvE0GqyeXUdT3Jq6hxVkqznnvKgaLaK4sPnl
FBBkE151PDaud5RTunfrgBMOFZIsc69jZ39xhYkY4JEBD3lYI0evxzjf8q+K6CrgmmizwlSQ8Ru7
EpP4TG1WBb6gD1igDCDP9FAN0Zy/l1116Bb+AW3m/D1R/MdGmOsADFyUOduvIuveM6stICnOl7ko
6JfDH5O6hgGMj1QVNsRB05ejn1bPJZoZHoWzXWJ89c2RMiUHw3KabW9raz2rZ2ZWbWyyIJ80tzyK
HJTSpi09CBXBGyQXVlf9g368W9TdNPJTblcb9SoZW1Iq5Z0srffTIn+SfGyO7TgcMzy7omymW/Pe
n3XqsS1jTBDdNmb0MzdJJFMa8FDIJkkreZvT/1uQl9AlB8vMue/Bwvl+lvGEVUT56kpe0PV3Myjj
XnLEajOf24TVNKGJv0bIwSWN5l3Y1Dxhb6iRXCArLcCiZkY94AgLsHOV09PnvaRP6XabrxrjAeD4
FHlUeNWHPkYRLe6wXP+SywYbVpWYv/08KiVrSjAY5DHYnlXz9+hTrKZ6eR6uAUE5fOeNAhJED5BM
9Q/4OmetngQzD25F2aQXDCd8uGIBgP3OCai5c3dyyc98XpkIaJUWm+KmSNnzV8L6stbmC/wDIpiE
VudxnQVWJHG4RwhxaeIrm7uSfe8qW4tshzfJnduIXyGZWneLa38zaSPKHiFEFhAJqxfPIuKPiVNh
JE452+bSZfdQLyHh5MPaiS0UGx9HTR9Zte7ZByNw2J4Tg8ZqwslsSMDmzvUv8t9Jmnm1ckeWPVnM
+mOwT55XQ1pInY1yzBT+ZMbeLFPeznVfMC5pgJSYUOut5fE9m6c6t0kXNE9ge2q+knUs+Hc2IDk7
dzHYkbJ/HRZL0lZXXD8n2kWkhgvxjKlij/fgovX7QOtsDtiwi6tsPHeoMWQUN/oM2AzsFlRmTyN2
JNR91ggiELOKpa7HTsmIoEMmjQZRfyv20tJ919zqXGLOSiEtTmV/Z/nV+1I2JfuR7P7aupQ4g/G7
MoP7YiPnV67zkz7i1aTRYwzTuvocNZUE9cJHh1Ed73X5mefkG4Fh6qXP6QmLZrDCyFr0VyJZardl
EoZuZV3UZJcknNmMGpugZ94gYoK1M3a29AfqDbbPJs8vfZ7GgeE8zdUm7h+pR25O3dw9dmLEjA46
SmXTTfWD5vgqVQEXm3OUFSmj3CVD7Q6Fn7gwW5rsmezYs1aFZMyTGnRvzUyDL5ovEfRH+rUOnU1i
Xiwlq187nrp+LENZ47wqbZU0NIMR0iWrdP2qVMiLo6fdQAHYm9aYHUbJirQYQXdqDPO1GTKLurrp
DB6bGV0mXrvByji5Fc9w9WgzxGDC4UTijs2HCdZyaLU9I2/yB640f6tJaKclJR5P+clKt9Vec7CY
ANbWYzbJloob52p+8tddVVZ2CFUEK+lEvRCWz/3SfomFsRDPqwcpamCNqgNOpH1cOO6XlSMPdhaE
HrPKiOVl5kO2jOzAmW2giUn6o1CuMVUi/NOx6Q5vrWJaYARrtq87KIq1w06u0X+PdcAiYGekmzYT
nKlskmXTKTVe5pdmTRnwSveO5ph9IKlz4mBOoCiZxocBlsYZen6wm+hdhf/C6EK6H3uIXO+lnv1w
YW6GllbdY4/3+LjDj6lT80HPp296gNl5F9l7OgW7oqrvKY9aTsFS9qG5yPRwhcfM4/irNL57j2Yx
kXETscxXnzhc6APcCDXJLaLAeVECy7Cv2MOuF7thnuqHSeR7dTUL2mExZyddrf7RgZ+hS/hHpTJT
bj/DZ6XWPL6A/WOGj52a65/mXwO4lBqvTU/2S1P39NjTy3voDNe/pQF9DgPD5SREPVVYnnrURb+9
B4V+sDTeJEeD10IviBLVTbdw9gLKsWtnKiIDCi2F7z6lU3upHaTZ1A9eWUi5S+Xlq7cU1VGzOgaB
OnvslBG/p3oQ6NzFGsU0ieEB0d9K2ju9VefaYC+olzZu0esWx1i2yO3Gr2LR9fNyPQxiRdy7yogz
Ji6hh7xAS9+N2qYq2Uie7YZ0dJJm6GZi7RYSMtMJC2o1z5hpgFHeagVG8nKgTyZAdzh4ov/ZViMj
4pHWH/bEmfFk0Qko3ME4DlWRjH0VELasoFSo8mCweIWtKYms99tv3W/mENPCgUEAZPvFHo4F0biw
1qBWNkp9CWiKBYPyiNYVVKjsrjLNw7xO3Cft8q0iQ0aeJ8Olro6L2gqKIZw0zPX+Y9FSdZyerMHu
b/IYbqeIXJv+bX+59jIF621uGPeBYc4gd7LfPaW6vBmlPqPRFGxycGz9RsQIuU4uM5cXywXte2bl
j/sgYN2vBXbx4Yt7Gf8xppENZPVa+3cr6IwCSqFgR6J8PkBOyp1zmbgAqwHr0GDMyC1Be9iaa6Sx
lKEhxdkcfOvYK+dDu77npLG9g3P1sY7DD5YDMMlExqPW0KJx9C9DO+OPnYfvSdt+d8wAY45eX4bB
HrkWoIW08X7FTHEar9XpAXulBqpbyOl14hr28eYI/6ZanC2pJvnuEVnM2uJmCxZzn2/HreDgVWQ3
+O5eGV0z4mhBHBfM6KAxfimP07IIMjarVWtGCvnjFDC+nNaSMUCQkcI0WY39vE2yAomhzw3AJqmW
tKnu3ZnTGJsGSPxK23UIFtBp5vtu40yTqvqxMh5ok67uSXUOHlshQJYi9OCa4qIKGa/9LkfKi/yK
URYv5F7648NUbH5YBpPJwVl7qTVc9mNqd6E1998oEFlIJRXJQgDGiw8OA17KN4RoslrGHdDOOZyH
LgtHl+0y0iamkD7Po4WRVqYGGpzG9I0Nf7pL2a/MqVPdeJ346ZervZ/LlPnN9bCijWvCbwH2bsCD
N1nG8wLu9tko2j0ldPR76wp5iQwzQ227xVelr/ceIdrGbbJHlo/piFrPZ8DO6VAYlRbhRkxvHTYu
t76+bbsMSH9UdC3HGNpIcTNNtxZhW6/P2ouAlkgdzJLvy4UTlvbaLB2VEqxARutMF27cc9gO6bpf
2bklnh38dvLibPb+cClqFQ4zpg9ldPl911cNc8qObTtD9V1myR/aQjuJuzYQXgTjutIA/FEbTkTU
e/pZqLBoeyvUrUanX95xkilA6RwcZgKC9EI8+Ppys/Rz/Rh4TdxfscNdu6+nfnxEKNxJegGZgTUY
7QmwFLHJnzfGnTtM4jhlLvXzTrlQR+UOBwrIoGgWX3M9OfcFgLBHQRTkjHH/3R818fjnoZB+leQ2
h3YL4mruiopk7No9cj7A9mCn8iTbFEVaUC7stE2TNCJX+9To1ofF76z7ueIoYXxIXA2nvE0FYfSu
eAD4CHgSctTh+s2louoYiA5qjJQdgaQC2bSztXtmXcvOmUs3VlQxw5kcx8QLyhF+JA8DBR0Vjrpb
nYa0x6Bd0zO//Hs91QZpV5qooKH5T6n3M+s4MyOSd+HEcnahZMWOYTP3F+q7qGyY0R7S5sb0IGht
pnyqq5fV7/pHztTLU67joV67Tez/fKlvThuatqiTNfB+tTMXfqTHZM2bZzpIhme7bL/LoNEvkGeG
Z78xPXyMNe3W129mU89dO9voRy8e9T4P3hbTmBhI95RabdJ6dhb0VCn0JPXZguqFpfaj5Spiknbz
ZGa8hZxFuCtnY/MExEqLwL3btzVUHr0EKfzeKr/9NkWZhRgb6S1yJMLORueHW2TqNshFtsvH/H7L
ihEB3fuypO1+DihcEZTEw1Da/kNjI3Io6f5KOVFfFx2bi+ZLVflnVujyZbCo7ho776HwNSM2iPXj
7ZuXeB7GZn+dn15ypy9O9tXIVffmpSvqDoOsOX+T4Xv2NFd/9LWzKZhfyGz56NaaFo6GNloCcqGt
LSeK0J/pN6e4QXPwDpF8btQAURNZeUJ0jXjG636ZYNq2w8swZf1TyUnJMG5mscq31khbbHa3wMgr
loN6Oa0ZQQqjN7MzLdyJ2+gZ2ZYGCcx59gsroo+HA7I1FgdX8x7/4BkdLR0RzBayklpp3miVPGYV
Lz0vCnAFbPuvtWNQn745fLauAEMXWcoGsmKkXfrmsN066U7rR8L57go7izpqax/LYnheF808WYNf
MnSjt3SyuvzCeOVhKYQZp7oyI18o8wa7rREPBXZNZPKV6UXVYsFqSAkVbkjjTb9fes15oK+xuWMA
nah+Cp5oRX9sIIOdpR2cHLoSEp8hUvhXym/OLrNV98QGp0fwc1chxUT2gI4AxKt2Tj2+/iF3KtyF
0B4IIpHUR/doTCkTS1AJCpyiwam8fXL/TQ9e6WnHWcCgIKW9z7SgfjTWqSW6j4bZuu/WuLhEeLFI
d5OyuRIEbVj2e8F24ZZa6YZnVfv7jTP/fhz7+3LCoJIN+fcyGqDHrw+Ncg9eX2uHFfvqLvV/j6xW
0wZvd+u9HyVjBKeiPsShxfHKhbAvgrUo0ObhtgxA3NAcDEuNLqMhcGmLY1BFz/e8910+qJ3m0ciR
ukcry5aI0zT2F/e+vLbDsdYFGDW1S5fjglkzrT78gTtvqujofBddtEmSa57mlZHhCs4C/dXnmaox
abiOj6L24M/01s+6seJulSH14PpbReTtgj6ICaJQ5dO19c6wCp94MA+twCetZW+DrJsHKH32Y2Nm
WuzP7xlGlkRHRjkJ08gPZjt+6q1nRnRs/rJN9hEQiNwHH7dvCJqKwc7GoHb0pgsk4L9KAFJZxqDa
9dsgYBTTk7L+q3/c1fF1eQ5IKh38TMhha/gyg+lXcEc1T/dYsirbS8WOq7UEY093Rlz1SK+mFDvm
a+0lVzrX0W2GJ3ofm6w5rOW23pmU776ki/ZL6/Gqa8V6KxSHCr8sj50w8wsk7ygzneJG14awk5bz
uk6Nc+n90b8ttI1LdO1utly8WBMK31JmxkM5uUhxUBVC+AQkkFRm7Ju6C27I1cPeKmdm0bPFAARf
J86I7gErzPYAJs1+lL4C66iZR1LT6+6/sskezkS/oqbRlM6utLL00jVmwwzPXEIn168oBFffB9a6
PmzKPuZb592SE1qSdqymS1E47DurJSmuf66sZsAHEdojLeJVi5AYjNbGbB4aSweea2cUMyROempC
g0PlSwaxc1cU9nJZG9s7q4FucNlJBIrR1g5wv7bXytb3kKvFVzQ5xkLxzbrFIuvNyNA9KIaVxkU5
r+WRlu8GHiwPVVowbGhgQY8L5uxgxvnvFz/89GU2aq+Jag+5nPs5sJcenCgtjTCOSgZNRlAmVGMH
z8R6g+e2/zBR2e7szadhgFt8s80VaWigcSZZhHD1qXcuLPC+/cjZsO/Fw3jY0POzyjIemItpN8To
knk2rJPWphaS/vC6oXLvc5/33PJ8WsEFGfCqb+qLr9eHHHtPtG71c50ZzblhRBan1YwJ0bbbu7Sc
uztnLrq7zKgP5vic14o6iDLF261nb8vkrLdcpA+SMMi3z0G0H8nRNqPibOk49Aj9v31OuzhHVPQ/
a0Lgd+anPs+nBkk9dlNIMy4brFPnZ5jf9RloUe2Eg6txihv87sVbdLnbtGCOlVUTGDWrAtUTv5+t
d/o96xCh1KlRz4FikzJ4RZe4mnvyJqaNXFdlPPW9SoQ+p/u68iiLstcx4Qeys8ipO6Y1wXt2ZbrH
1ADEmyvjNdsS3R3dk9W6v6tg3deKmhAjBynFSa6LF+XVnFG0Nq5mfY0Hz60R2Sp5Q7uFK/2nALGx
aV3nyQqYRw2Z+Kryiilg1gyXPsX0Mut3dmdk9P3p8LPc7LKwQYqGd1gvTtJ5s/GcNgY3xFRjBruJ
4IToGU24E0MhPSZ3OrPsqEyDXZYxOsJVMVy8qmZWlxZFtJE+SZjlozQYOOKCvkAX8dPei6oN+H2g
8ibcYLUe7Dqj0qVTPYF8raRxpUfrH6bbP1+ZaW+EeC/9/dg0xakV6ZftyBn7GZUE5gIlaMm3do85
0IqYr3aPfdB1j7b8hTeUmCP7hhvQyjuP8phLZnY8IDMBee4yHCWZvDcxGt37pT8BTnHuM3t+1L3B
uA3Sanleimcz182XP1801lMXaOZdlZnPDvvjm85psLIXW/Cxet2RQ4xkZCeq/ej06cPorPXDv3dA
ovFgcPx7rMBzLM82LWYEPvwi609A/e+xgjKXo0wxEEEmsHDPjPoD4OMg9CyhoGh2lOdenfLCaDK6
NrI6blbFRZSvR0Bbfmyl+pywpIC/6OE0cXtZGKPhWcmt17rIKoYShhetg4mzsO0o2FNtynhxsM4M
pK+GjYRMiOeTBKER+4bzSXvfKaos6l7e/HnQFGJYo7DT/PlSL34AZ7bPtenJc5rBUpHjeGil754x
5eTHQeTiHIAOOVJt3wPh+nQky9Xcu1gN9bkByFtM7zVZrukKBPjTy5fTw7mDZ65AoPvsg/mQwTy2
mGxaZoVf2W1eKjkRQs0d3DIt5GWRuq9qHkAeEEpkfE1ZOluOcIN6dOHQLHEisp/n37E/LMiMmtdd
JTj9jIXPgHlT+PuKqONbo2RNV1vVAH7aqFuW0FRoUG4fSWJmsV8pL/nzybPEve9N2k2fqXczVcUr
kgzmflVlp8l6UxhrHv88+DabMWIXZtKe27yqbtt06i9lnseTp7VP3dT/p0aI/880DCiZ1J/nuaZv
OvRS/wvSqG+E1+ryOh9RHmriIFpEaavd/ZCETj9mF/i5xIYTzzp/pyim5VQH3NxMEEC7jgwGb1iR
eKXqyOwUzk3udwN1oULcr97QRFYuGe7AervTLPtHO1eKownGiTzFANcZ7wGRwhhK6oZ9cXyUVdkl
qdEymu5RyA3Doqip9o///pKx/zn37fB++z4UUQOvhhE4lC//s2VY7/1l6vppoImmlUxR3TYG/Bpb
sjV3KZUaSaMwOY4mx2t6DkHpNk6sj6m4m1ib74SO8a3Vh+kk8MN1gTu+KdFqp7bXyxiORvcxZ1fJ
Q97Wc4khfm0YK7b8XJa7t/nwJfX0c2u66dYwB3TIfsRG2qo7i43jW27P+int6ze/1E9GjZRBPio9
w0vHzKhpxZmZwBsnovrp378k/5yM5hXxdRMMfmB7vCrE9K75vb/dQ8B+mLDi+CxrlixDBkm/3Vr7
Fgb7fNK9DOgN3AGSUqvw2hrwHwB2fwKS/3QH43+3fN4I7N2WYf0rVctugnERgs6HdLW/Kk18Ktc+
yroI4n6jQ7c0tJOJpFoRV3eugFtbfdmVP0VyooD1f/5CMKAwddcIABT9YVX87YXgNqgVbYbinJrN
LzXSN82JrpS5g9A2g+LV8Xrb23xoe/OvV+F/s8v/IbtsXvO8/312+bGd669G/P57dvnPj/yVXTaD
fxBKNilUpJaDDK5HPOCv6LKp/4PgH5FKAhGWo5Oj/6/oss+3HD7117SEDcWNb/3f6LJt/cMlOgEl
HnGUHwST+T+JLqNd/3MSCJoJuAGCwa7tOjbP8V/TwfmIrpNK3YxKjnnxSK3cgfDbHXcB59j39aUu
jV2Q4bpMA6b5TkqHVw+3aCsrpjay3/uZSWiYUNbol6Dhtpw8DSde4JUfZsEAedFWHPlOPyYDbTpM
s0dj1yOv93XqvQqgssdGvWFqRFPyF39Xw4S2bYwQ5itxElqnG0dHIPy5msQjNlUN4JurU1BdYy0c
GFH0xx0Nwn7Yl6MXzgas/t6okIjhr1Rr8GwuwZHZAK3tKVbRBQtHbVaPtdfbNxrtdMzJ9Fix79PY
mceyXuRuciWzEM9jeJCioHNsLC3mwVCYkqZsAfS24pTqObwzaT5RII59MPfsHcMsXNfjoVOjiwNv
wuA96o8ZlG0CGPiF3H6LZkYOSMhPgTLeqlEsYapY1El/QIQtpRFZA1GYzMM5Pm8M9DcLNUtHqrUK
hwAwf2Gj2AM4W/UjW9T00GlAq/qAHgSveDQasuftsmEqA42jCHBbFomO3B12ZjU3NxtFRkGUemNJ
prjHAyQMPdHwWHB0i+fRf+vINCe1K3bIg6AaCZZEebpe9D+Fe6ec8dhlbat7gzrFnVzRl9zmFsDN
D0Pw4SElCYtjtJ/mwdYZ9XuoxSsNFuY3SDMq8qz5oWzZTwl6bgViwYSpY5gMxO8FbW1TY2h4QMjG
/ocqpwyGe7VRxvKbglQknaXDneV9qA4Gj2dWFsrrfLGHHqcbLjSI8fp7r4gDiYZh+mp3xGjTMZlM
vz3ryjpmLgzbRc9yXFa4a5RmHXVX4pC0gixp6yvXPT+IcrspcNKBUO2+MtvnrIjge5hYS8ux/Foz
GuD+D0vnsdw4tmzRL0IEvJnCELSilyhNEKJKgvceX38X+71BR1d1V4kkeEzmzm2ABiiWyZkyA6AT
sf8n9+nLM4lA25qAKQPK3V6RUCBgOGOqVGt5EaAknVQXoRE0OvBguJvd5xjgqL0M5mXMMzxlkeLL
GdGpbSc++tiIVkM8hLaA2tPFJCRwQIzDSe6pcAw4KiomjKRkuUvGuGjGUShTdezqByj0A67WpMYQ
ATkX7lDJNICR5PcGo4FxLgruI3ih0ZQRQxWl6Gv7xlEwTlzR4LmErcQQP8wa35UqpUWPtsmI/fjc
Dw+575HY9S+L6vqJ4S6seNHEh0TLvgdy51Nh6rzXFYlqQyXkFfNCK10eZt9KTmMgc2gb5UNsFc4R
454ukUzf390rnmwk5CGezjBzgyw+TWON69lDkKbPUYTTgjN8EcDBleYAhnGBX23MLFXPYsk9F5MS
u8ItA5N0skfN2HQ3wkzr00pFeZnFawxRa4ss6EJ5DzLqIGKM0GuzsGdQMA/201uTd+KK0ZE9lIK0
b8zvNtE7P4+h88Vqv2khJNhIAO5tZe36dHHRqi2bFJKHICnBqgSBqSCj7mk49K7cLvKETT066BgD
vyQx/xOqgsLNzlTgh8bI7ja+EuZIqOC8rNUHddxxGcPTzMm8TgQyPyp49wzaOfPAOZymfhF8DGlF
QwkOPsC6YlZkKLCbW0P7CReTL7ooa0cLx/M4CFA9gmhVxS+dBRoIJxikCBaRZa4mZbhIKXku8L0Z
HWTie8w0hYgEC2fkmIo9S2fiP+vvSo0nstvnW56Kkzt2tB5RBFFjlOKdlgTJma4KWiDUudRsGWP0
PQNfvHCFWchXo4n4M4xwUgUXAN6eMYhgSakGNOxa/IEUpm6JiciYP1quGmCOjbQ6xS38tjAyOBV9
9siU9DD1C3i8Gf3Tm8ogXRDxPrG0dm/h7y8xjvVkMgiAUgVYAjlRy3Lcn9uKhC4CjAhNnnFLGHPL
UyFVnstZwe9inGNXRefMmZiXXjJA4moxvAihSJIfY7imkufeTOg7dKb8FSYfznA1xGuEuDAJKnHf
VqG47wTjDBqPelOeBF+o26fWlPpbagYTyTD9Y2EY4YSBDrsXVRo6N+mhkPDnG1H5EUhhsx/6G/B7
wsyWcPNODN20V+HyxbynTkPVQizyvFUHKkZdnyXHFKwWAzUaj6GoaleTiv6EzG5SuYCRsdyjWslv
dSEYHmbuPlQAzJ6TplqlRDRS5cvgZ6zqLufqUcLU3BOdehNNpTxIC3BdE1g2ZmYGTon4Miozrkoa
ij5MS66GFuH9qRKsMbQfZLOE20yKXMWYojfdjF+strPUvNQMNEVkxEzMevXkk9gZgBBksCc5hCBn
Kod40FViMdXPMQ6BfOdqizbA8kPSc3LFw9y0vStMGcV0it9gXruZ+EYLXX2rCqpuIgXwsyfuRuO0
b6tFd6Z6yR0Fneca/bZc1yaWp0N+V5d8LyLbI0LHRrrfZ+oGN1q03vpPEE0xIqahXs9d2qyEZuo2
YyMasJGT6NKxz9dCA7DZ9fMGTF5bNUZdXEQ5Kp1S1qcvAyliP+HuWy/Dd2hMqqPVcXqQ+wBDRenF
YWrNxk2aqH+UjXYGjdRIE1Mlj7rkbSjC5KOIPJQ9vVegbdmrqpIc8MQkfGz6sDKIqma6ZYhWP9q5
h3dEvlZFwJbbKUp0qnEEr3SgIIjFud12GsD467dtDmkrE+B/tqVY4t9OQj0kGDhtZRK52BbB+8E1
zDN1Di1rCK3dOELU4db/tDqo0Lh0jPv/fqWWiidqCl+fiEgQdSjPygxk1S+KMD1ExvM/09O0I+IT
VoOXvuZ+sYzVSSFE4go0DcV2Ug8oS7kp8MVZkWrBbwXo0l5TmzBao205ErphLwJLIyDhfpVFsXoA
/BNjWUMPBXlHyPNP6srgjAi5bePYUar2uLSduoECM6dC+DaoZbnW6C/BVnKGyEu41sGoGd9beIIx
qLUHAbZT1tevkQjcRco8PIBx77aycacr1kfdRFyhho+34SZUZwlgV2KpltduKtx8llfYE98Jn+DY
V/TIrWVZdGTo3Kr0Iqwz9yeT5WHK1jEI1exlPvFZ6w88sU5yjXyesb4CWBi8lAdqSxeaavqtDydm
QqQSI1XXwcqPlvY1CTUjpNorpAIrgRm7RMlWFjeFubg0FLMCnClOc4PSrJJTm8gkDr7UA2B5JQRJ
jJmJsTcU9CyCUvK4O/QwhVmTBQyPKNOkXxHa9Cqpl7WVy90Kv0L8amJcOIzbWHxHMBlGMzz0qAeQ
AQ77oU63s5ltKeT2QWg4FaYzOcP+rMeZsDb9um4JjXgROY01Glm/ER59pK9bywJThxmVCoxPNSdH
IOogXaLQ7A6G0A18a2S3TwmfTB9ObEXoPhkSu3khSjQvC8vvKYaX6EevQZiQT2nMRZryJYPPXIlh
1MgwP48SnAqfNayzmIjxyjpB8UdVQ3ItKg99wnXfHKDm4UeyzYVwjVeuKyPufx2caiF79ljwcDoo
hpZFdkfpqvq0FviEEjBvSmAm5xFpMb1dwQtsG8Pt9dTWe0z58wVwPwGdi7GfxJpOAflrf7Tph/hr
W5vQ71K1L1QaohWSSzrYbXzSUfMk+KBSjzUJK3BETDcxHEKFlaNnfAlhsZA8ZEgpS2myqwobxiL/
muRzbtFvBHj9eCO4vaR3sCSRM7fl3cADgsI2XYvlfS7Q7GOxunR2gKRw0AhrFWQ7nBmUMXXZh1rC
oKkkcJoniRBNJWZARGOWMNypIc9hgesGhvWuT8lXmijnJIsFD98WaC3IA/V+8bM8xyyvTqnPa8wa
NWvLl4gGGsNPlRpQ/Kl5iUaM3lQmZr38r1NENsKDjBQ37Sxbk3uIVRJntGLrSEIEcktC5pp9ydyf
jTkvjW2E+ChT2yyzndSSH/Wlr2tYzUxy5JGL4WBbh/0w3klqEqwV/PYZczNO5aKkZZy2pNHuBKsT
XnRQ1gfKXi1BpglKJ0J/g5Nt4TDNPEimD5z3Rqd5QvTR9NZVVpezAaHKhivtAIDbfW0eYjTr0VEz
GHvWeh66nK8bmB33Bb62rc4Lz6yVrxGNImRCw060+QL6/7QCkOIgNRsa0YCPaeagZggwq4aYAbLe
HG7LkUlDdRbH+YssIybHanYm2uECKQTSWFS/6zMFV091DH0a7/hX+IqIpLJFIyKERz00B89I+2Mm
MrREOzX38neiNQdjWh5J6YTcJ5D4lMgjuvvRIHZ5YDvyOhEWCIWw16UZxpggZ19VLWJSnTPShXos
8BHJ1psY47OmTVTIZdy/XvmYo2jCJ3N0YDHEjoq8KIaA4NWkLdpF/kezx2JjGyZTJ/tZoPwETa37
ZRH+a1rd11/LDLYExhYW1xdqYtfq0gjb/eAexhZCN716dnnbbaYIF3mSXRb8vv7P71+cRC8BWN6o
gqY7RpBxmOgl6SU5FdpcvE+toGytanJTqVpHnSac59RigCwwx0+YbgKb8x51OcLJdtbkNQpjtiIn
vDycpr5Fj1AVLsBu6tV5WrgZqKvHAGE1MVRhhxMjYpIHNumGTQkJ+qGnFz1sXKObmCMEKhmE6Tk3
OGZqo1wVhWGugkKm4cjgnjBSoUTExV0yHeIY0ErUpRu8wolHoLlcy4VVkhB4ChkaiVY0zS7yQ7pi
DU+Zut5OZXGM2JRd8jDryilQtSGcxk0pZLresLdS5cPKQVxwoTYDZvARgraNDFFpgvEdsxuk76h7
6+OdOcIG8Bb+v1VdJ3ry0WI8HcVOpR7T8FpWl8nYNnqBIIrWNf5t6+9p/hdOZwQ0TX+ap206P4Zi
U9/L6RyYe8latTlHoX5tY4rN8KtZ/mQD4XjXIwk2ULCELpUgCVO7kG6l0smZhehXcl3G42eCeqk5
Ct13Nh+HNrOZD9pleUv6mS54DSGfjxilFy3/KnUuwh6HyreVHD6G5SPqNx2c/uwhxDfgCXr+gjXV
OQKc6Dq4zJzZ+DbxynCPRYNG/jd6cTjpQkP2U1HewvQjD649tOwGHo0ytt+h9UjMg1auzfg9Df4C
4SfEx2CUP0awGwP17sTtw1ax65CwDL9ePGVeZXBf2+kJNcwueN5l/aFNW2E8V4lXIRZXPavbaibT
u4dafGTG5TCFO2iXuIviY6AE/cufAc49thDj+6tMiSDL4wwEg3YdGWuD4aFmksEbvBGIroVYSsPC
HS8ZuqAwecSyaA+Ej6OEtrtxJUqrTD0QH9X23OnrBFpYcovTd6x6iKZS7ZWIGZYwRvyd7zzMXuZH
jkWegrhvJpxDLUyyL1LdQpkAMwq+a2XbKyuu96n2B23baincCwQdZH42lR9KsPqZ0GqWLfSnl/wG
/AV+4rafv8L+u2lrLi8IztLZtN7S+n1+pb+aTGXMXRgfQLzNft92/2L52BExlDB/zdHxNQ7S04Yj
ptgNqI7UiU6iMlfL+N1puFZYT/jXtow4cNQ7DxQnuU+ASq/N/BlJl9aU7FnCJCKO7Xg+Y8xZUBmB
izhz9q6ln1m4D7JnEJ9yaqQSg4WqfhqTVxR+oOwR1C7yAxWtPRDgURGyviMi3GY4XbVPMUda66np
G/YFUnAO0pkRAmNxlaGeA0+a0xG4SBFOYattqlS3iWSf5K2g7cQCqTkHF64LyLV3+DsFqc/5qWOt
ldjKIeC8zf2e3mExHnr6lVD2qn4Z/mrAPKLwh/W6neunXtlVxQqHQEv9J6n/Eob19LNQTH1c34cF
afaKIKlg3BrDP3Lq5KrfhL15xnCC5M1r2mOpAqVWi2DUf4zCpRr/dDPYBiPk+f7Yhlda8zqN0eLG
No2rSaESqMJGRaKk11+DspE7XKe3CpRdAUZanlMAat8i+c1ywikk2tlEZJ9FYC9zjgG6AChlrHMw
nmBjOhqpdmEp+epw58/k4VGaTlq/haTOzW4h3u/L9z7ecGUHI1AkN5kWw8DiM1o1wlsKq0F8G8Ob
ld8hq/EaovVmGIh+voxKgyQI1xUIwSx+5PpKBkWcn0tK9snEO//SKjBrVLun3IZLY9XEe6fDuq4+
cNFkk4UlDTzj4pscvLfCXzT9Wt1OkF2hRfYEAuB28ymIPgTlUqiX/9rA3tWzv9Y6zdSZ8Ukbzk1F
4izJWkdLeBdnavXf2jhL6qnrN/O8nhTH6lHfIUQ7k6QERHrP6kPRbgVw652h39P5mGZof70x9yQF
ave6UZBchJTz+rZaHmF6XuS3IH8bky0I6ljsZPq/Km+RlHKE7cXxUw+55tYIQsf8e5Cr3UxcDXR8
uXDJApqyFU+ZAzCGFM1LmxA5J1gIikkgkLqXgoPV8Hc3UEv6YiekkHovjSwgkfL0DhV//N3Xp1zf
QRehxTmXuY8wvTtY0R5nGas6IAFM6zfCH/iAYn+B02YScsSUekbLsB/GkxB/dow4kp+kbihhzqpy
mqvzhwY2FHIOS6spcAgArMLPfjhz0Mz5MTPfhuSRk806X0isbqu9UG7GDodAZ1w2SXTXx33JJTYA
TeW/RniZrStnTJ5vc/kgRbj1n9Xqu9SQfOEE+DpeQ4siDxELsNNuebkHh9eCp93W//DZeB3IlhuV
tITih9k/IbnZYfWrL5uMTR3DyZyvWeFQkQbaW45OTEe66oJtpDhllBAsfTAKZ+mYU2zmBGOXZyHh
VOvy7q3mGnqo/dQUOfE7HqErnhR5j0F/zCfTRrXh5XoCheF3DD/68AjfNScCs8R6kv6HpDpgS6Ny
afx4jDnOTCQO2wUWR8RL2cQKmuVK5XTwRaKlS7+KcTvdS8rFQt2vCF8xxFWKZiEB+Z4++nSLcFWv
f2qiadtbFvtFemyJZcCtAHDJHjUNNyaOm1FZV/M/2Mdi8aOGtzj/6KLexm3N7qzJDeo39ggwfBmu
YYzOaLemIwZsmN2kKJgPXMrKuGL9uMC8Y4gVQ7jjqRMAqDRw4u4SPX5hfffdBe4T5MI0wjH2wv3F
k+lUSBVXvpUFkzaZTOFoaw7wwXYvUVH8M0rUPOB21vzsqskuuZ+5N+f6bk7nF7ubapyPxFewkIwz
XDPsHQQE7OohJ89j3gaoiMdnzpXD+i0f3H0JRMgFJ5qAbmw9Cx+a8iuFaOO2hH5VjWcgppNWRven
0bFK3VuX3iYFpXvxWHZNe+2tdxKSS0Qt1YiSbYb+fWTThfmaNIxA3JTz92CuM3mvMfQ1V/3yZI4+
kVFjHg3roOo7XlRofEtEwbrX5h90kzxZjESCAmHvMay4xvDTE/ihV5StIGpU7Ng0sl4VYL9mNYGG
zFCnJVIG7hynmfVc0nui7ZPX5iaZWPeh8KD0Ae/gPwyrqbCpqcYYvgPXa1pcqTcU8TlO2wx6LQtC
9E2ZNxuRj4dPdx3fyRAMXXVBkzSv+a1coTmZaP1pI4nwYaOGBls9dRJmKawGCmtY2fNwaFQkLFeB
PG8dSLbJdE+aVQciv0cF7tTV3kIkip6aP8f3ZeAsaAynFp1FIjjysCHEhZtZNL/1RmCcdTWCPa15
mvgLhfPoZMZXimefwdt65W7mP4NwH9HbSdU5jxDbrSxkUyMOUlp+GSevkfYqKI/kj+KBqEiazo95
/CbjiuGZnVRrbr9kOPUVs6FJXBn1FhtmKPfjeM8nV29/xGzddRu8qfTQYQgCnAZRcsR5VeTaiX81
A+0LamrdZzjIKiZWOyvX5ejQ32aiHzfUIVyIQrGa2r8lWoUT7F2M7GkMI8610tMij0wqpX0MyZ2j
OC1QbwUOZuO94bJl5dFVJQg6iBDdMtz0wbTuqd8A0YgqoaSD0yz7wbIJlgNp4cwWjXbdsMTFS0t+
lDFghEXgI/GXqNdt0+dnFfXBImkNYKpGJiwfIryu9KORoeXboEZMiVqpaeTqu1Ac+ukwpZ+NYdhk
EooDUkUP2N6OkxNxawn2EG4z78St6Se4SmQc9NdKe+bxh95cyvIkYt+BVavoKea2nDa8Eb30SWUz
tAspKPg2OQOMs5VRbiHTuOZw64V1q5GmNdgdPcgCWJWQSpmekvZayiteks4MkvyO0Dt0Q0rvq+wD
3KfDi2J8t1ic5PCLVth/enK+KTq36Dfw3SG62BlpYAod/bgcp+kjz65y/60p2Cx8dUwFU/wXeoy3
KuZyp0bft+0+Ixj5T1muif5O6pIji8A3yV8tOioAnnrT69MUX7LsHlRvZrcvm8TW7BpWPfoKDFj2
ZneJl+Og/iaxW+P+Vm/nwdOlqyr9S5Jr3B/MDXyMxIf5R2KfQ1IP7YU7R4duH+goaj8rAVnAPhAP
GT4Li9+Mp2X8g+/KvImTOknJFXdAvqbcm6i7YFjF3x7qTvwk/exdqhz0j128qqZ3WjcZlxh0rzUY
YwwyLfBjQ/sVdvk+8a9R+Vi02KFpIgrggT6eP+EC9jAe3OgJfOC32Horac9iaRsyjrU+umRvNW4M
oVM7muNgMxxByPiwqs1oPUg4gpOKIXOWnXNVYiv/GJyQsfDelQ9FWKhbv2rFZ51jctgUxzp5hMK+
W+hT0j/FOsAznebV0G/BKoLamZDy6cfwhc6HsIFRa0fIkDU+F6IGhX5qnU2rbPTlfh+ACy9fvcEz
4vQsrLsinkyCK1gy1eZVf7WKDwmZVgVcfznijMXPHNyhq7GSdvqX5RzziZXerdrpQOmuXWdmIRJ+
cwPGQDRSsPut2mtUENf+oxfeY4nYTohSJT5Gc/AL2RdQ78YDz8ebHLINdxXKdGex1RpOHZ1x9Tvh
V6anHGLSSZbhXh5K9TaWfohvsAq9dJdug+mmvWwMRcx1zi2+vEzyQhK08ndLT6GzbbPuaoZ/OQOe
IkGJO37OgMfJeEq1tx4Zft5qWGLi0pZhGpWAH5XQ2yM7y45psWXcHu6AdvFDwNmH6IrA+dLiO5nt
oUzgoVOXntDtanOPZ5n9smdSuDsQ3HK8A1ygH14enP8g2P6zdJhGzV7rlOlrmXBlO0gNIvVfoGM2
kiXOKG+X+iBwHIWnqDzwZanhepkhIt6EgkHrwDXz2wuZw7oDLDgSFw091os9AQ2r+0qSpSbOPM7f
2Xm2AKIDGRFt8lEZayXY6q+KtkULdc/bkoXI2JN/ghqy1zv1SFleKu0gxrtOeNjg4gzdDy/gepuI
FwNJM1g0coV/NKoQss/5SAke/YlcAlPZeNlY7K0B3FY/leaeWxTLzQXbmPaN+HMLzwXPcnJGqmJ6
gusLHIOccCWtRE+sf0IwJgYbDpRfOx2+h75mCg0YD8TZTR9FcNCmq0ZgB8rtHvSI7is55f1nSOpe
LvxrYxhrKMmNec8g77V0mtgdjV1GqEcmn14dEEq7CN1QbD1ehkQlNkdpt8KSyqpJNfkUydwbPXl8
asEzNkVA4MIlfcKGbu8TR2NnycUovuT6bXCfmG41mkeHPD3qAMG+b+j7edpL5V0GWGmxZ9mYd1HY
Y4aHUSglNJVopW4W87ZIXll+N5ovlsiA3wT9iLmOTfJtn63jEDkCyDWKR15AC6wt6wpbmTFad/pW
Hs5V95e0f4qBEYAFHEFmLtNVo6HdKHZL9FEiNxz/zXwVLTewiP9M6KXNdytvKiYLE49iLUnv5vK5
AIBRRbiSBmKcfwrGBl+oMPuoWAeljCuG7EJj1f4roBkPAoVZxVYTHi9cTFVn7C9KD/d9aN/IIucb
uwMDzC6Fsq2w69kir0nUvww82gq2UnXrlhWbJ6KIMU6ZXjpxdJ2ND8HalPYTe6kcVzfjpsXviLFT
fVuqB863THmPWkQuX1VDt7/T9LVZ0/OsTfMTsY4T9W7D+SmRrDMC08lXU6D5Fs8iemlrvcjPOUuB
t0YMgJDKTw7nKEVkcMQkDlnfmiOLIC07zlu76EaOohOTXZk7AG8cnF7ku6F+aXO25pGK07aqthoV
x+Dij8qmipEBF+YaLYmefQCuzdpNWvZNRW73Tot1r2N4MdSvmgvfQBBJ9qv0A3YyrVr8OWFE9d5Y
bkOC6/KE/b7SGeJTVnLSazelOYwBeH/Fu5VdDgjyXeo/Mdk2GMUzlq99I3sOwu+M2Zc6XULEewYz
ASURCU26JxgtqPOXxqVSkfPpN9Wa8hUoKKnxGWz8pgWCZlAHj5nOoZaPgewb2m+rfIr5tWgOWXIv
Z5xxuB9dffxp0mcXZF4cHekfdbZC42iyixd7ZIv3pF5TlgrWup3PRXAe83UbPYheCHXiaL4tRONV
5Evj6miSX5BBmr/FCHtjKMOP1763GDpyVB1otNs/0kHT2bF0Lwx2Pc5JpHVPjTfgjhH6mYwqgYEO
k2s5yf2m30qDDy4ngkEGyDgwgV4tBAr0m6A8m/q9JAzNx0FAuNSM2tsvJTFIJ1ZXEseSYPO5WIPW
tjR2dXQg0XqdG4MdKp9Fdhe9FAhZ3anz7UWV+s9a6nWIYxhJXEhjbsXxAODEiGhXcI6kxQcLu0Ww
U9HnddZ6yO7RcrXSL9zgdOK3lOPfu2h+JlwtygsT7U7q5E3NuqFRJlEU8odC5HSnvtezshKywBEC
UMnlKzOempGiBzvr1qmrARmH6xh4CZ3shtXZWvtpeo9eLqc5SsDprIa/PSSwEZs5Ba5yz4uwURFF
MeU+GjzO2D5FGkX1zFHYXWXqlMa8TMt1WS2uWv8gbHOMdIUxzGq03NGmQkJiRJY2fm5w/kkRbRir
yJJpC0zCJuUflj2htMkrX1H3tb6ClYgAhhxmmtzA6QieyIjtmGwwXoYKsQe5nx65TaCwUKylyN6d
1jb43r3JTeqzIf/DX8KZsBNxevAAWETDLXttbkYL3cT4Gg0RRrq4zEinar4SgDt6z1pcY4MLIA+y
3zfQ4Oj95ZVCgkGyHhVs7ByEi8Wpp+8Xn8L4PuSH7AUC6BlkuJtEvkPEOnWYFbtqZHLhaNzSWCJG
uaNNX/EE37Bi7JB8WA45FPLx9XFSOhBcdWB15PqbhKUvCKIrGrtWOrSvCx3fHRlNp4W5ZOtB9t6X
+bb9HppD1T94VPoAjq9uZfwTLPOSVQ88Y5mJYc/H7nDirlspGDVj2pcT6RntIG0JtEG8/CDSVtv6
iCPtv0W49s3R1Mgm8+L5N4xMwJ1/6grnj/6SW89c+Daahj9Pr+Hwjc0bLBu7nbrRB/z5eKIW+DXd
tqcFG6JpbSEAth5AvtQ/abqmhJsB31rmhhprlkm7xhvSsxCw0qYPa+2F5UvfAkuiyGqnq64Kg5jU
Q1nuv1w9NsoqoQMhQQItU+KULWruDV+ZEV/C+q2VD2L4YAgwxmvQ1u7l2oIFyi6kNxianVqscodI
PrrVdbChYqRh52IUuU1wJ5+S4CV2dhQVOtV8ncJnGDCorpnfCm8qztJxd48QWVkxFgFZ77RA0jXC
EMhnNaKW/OWnjDcYIHMcCk5Hma4P99rDQYAwCb9cq+W28kdoL/5onZX5plqGrZEXm0oXEfAiw/WT
3B5l9PESA92r5DdosSAgJMNA7/qEsY4xl899rzgm4Q2lix8fA2pmpoR2JPTg60DYm9rD6menxdH7
planaP54nT5DepfLneqPnpj7sfHAlsmeUhOLvZQVUEOKvU0r0PD6XLkqaJWPAwjuv368CvDK3eqB
gCUGd4jxqSMgMMg7oizX8I2iRoWtthkN+nQ7GRzG2s3Rkr2i2qQpGPulnG6q8IddaBC8K/Ne0bd6
D1Xyb+4OUvmjx1+KNAMcAKN8ZNkfMlhiKn4L1A4nIAcAOEs70FNSY4QTGNVnXDzxXYZF9wsN1I6c
GDqwzziDd1562MInZwuEhWASr+ojRNMqnud/IEfU+oJ6HEU4dzbuFst2cZm4x4few/G2OonM5yS/
E3FYWOOi5fTgOgUek0TN4wlIq1wEP2H7K073WjzOynnKBQ9vRpDeltayZLJ10vRnyq9ybQfA4Yzj
vmG+2dLwwm5xgUeB7hwLF5Z1/lkKh3n+ULNVhsVfg0l2Uv01uD4N4aovHk1x0abH0hyDbmVCQ1Ck
fzJkJ6FeAwkXHOxJt2nVW93yOcuzCE0wYuyDge5OMBqfk9HFeWN2IjilAAF7tTxxI7twF+3paFIi
byK/wtylF1VnYR4zWJT0xSEu132wm8oD5rYcyHAnQkyUqqtJ+MUq8kPE2m68Gv9Zv5OHMwQ6KexO
FATgbf8gsSCALTX6YnEalB8RI7+FiJm4OMm5xynaf5tcYQPQfyNjldPgnNTKbgtAtghPqX90xoWK
l6zVJvJI0KEJBdG4CIIbSSvJfNfp6pWBUkrzFb7Artqnuq84pIXCkupdNggeWnX7CKobPs/lSadQ
IXVAKnGAHl+Aceo0Y4t942+sHcJ4AzGeFSFBO+13cH7t3DhZsJhZqcOVo3biypKso8mmDdaMZkDa
T0lx6dEwmhYRiB6eFxIvn10rpvAtwzj1kxEQ1BtMyznH8LQ2Sk/hrIo3lYAnX2kjTLfF7lAoG51k
A5e8e3klIKM0hYIuogg4SygbSE9mrV0nt7VR1xONjFh1kxcb8BS/RS3Z7hCsdcqP2jxfTDMR1lLf
cxtJgKFTzxfZ2SbHTvihI5t6vXEJ9GR8Yb/M/CL8HatX/Zz3rtEoTkevG3LVCPAKk5cxU9Ns62Lx
ZHxE2vCWS19tKq1AGuFhrCXjmeGUPF7Sal+pvlp+VUir1OmtV70g3tfWYRzhBF1egImYW5sup7VG
/SnX9yZ/5MULwFk1zWqgWco/euNfb/xUw1OU3UE+wHJ0UDW1rsmN7fIUQXFcQtawbPQT13T7FMMV
yBs6S4BlG/+o0Xveny8fQ3JWUSSkvuTGHqUOalVPT7cZ8VA58ruRUroDgzWvnUIWgbGm6ckx4H4z
gfcKbjvSN2xFiR1kg7ScPylTXthZHLh42A18CRrqYK4CEhltC/U0WI9qOvCifYitjI2gI3D+9k78
+oYMRKckFxzrqvNmxikE0KI6uxYx2PpWY9berDFNCfM35h2A1QPNAi/qWNRLDOvQUzPCEbAUeMQX
gyCDEfij9UQH/rcdAjpiGBCfDYqLYBhdGQFDTLUnxr7VrWSuQngQ4z5XEdlmJwzChsWPDGRMbLm3
YEUGqr6XP2tqxAjuowGPPnu+7Ho43hOX68CXrE+QAgbntyD7Ead4PyH5n4uL0J1Avpw4xFppZvRN
ccs1aZ6nmUQAJB29PTuS9E/v3gkl9+TuranxaIbWYqsYzKerKgPH1Z51iGjYodoKnrWwWzpiXN+L
nJ5J5tAQdwGWiW11rQMVXOVlIONEoA/EHDd+BjEkGSlIMLVAPFp1KOmUR2b8Gi1ooHjq6MKRCuej
C2KcPwGc7eQLixDIF7bB1mgKVxrX6OlaCNvWovklxPqGyKCcczXiTTX8o4OjzzMfTVW57B2sfcvg
Tw0V2Pfr0Tr082sqxsGS95gbwzI2fZwhsAlFVrn4ql7DxlGc0Qdae+E80e//XzDyO5ygZKP72Xj9
70Jl2FgQGfNTsc7K6Uep8L6Xtmaxq6xNyCLu/yL1K7QZdRxp0V8hOz5vuj7k9tGCJtWE35JxhwoJ
Zw3jkJAvuFyHdcEDWpy8x8SZPl4WvrRka1gOn4cObLhiX+X+j6Tz2m0cycLwExFgDrcilbNsOeiG
kBNzznz6+aoH2IvB7G63LZFV5/wxSrkAolsUHpP5TBEDxPNHlv6CY3sScg14cmh9Mp/1s9ZflYvM
HAH6hT6R9N5VoK0zEZ3KpxoUf2yxI0SDuFAGMG2X+iQkDbwNuL6z2FlQK2HJJvfrljQqBK5kOqNr
xsIW/Npk6bkE3oFxTvuRvZunqeDBZejqrczLFo/pH1eHsiaBqyXTbjuDlElpu5RI4k3xArVfFjR4
6AZLx94JiWaKMGu04NxWoxeAtBIQ2r8pbXmOEocUCjKriudQvqNuWWghUWaoXLkGDa9bTmxiMuzQ
JuSaMUtQU1w2iNM9yWL9BY2cCY4MPjr1Gk2PqvhRsa9048OUX2tsSiD6lmfWJ6Y2P79F8KQ9ogAB
vpmEO+ZsdnL+DCSaalAeRwcTC3H21yufE4rjLPBdhGaA1n8Nj0DmRm5XPQJWGOAsVf4g/HFpzHsU
rMgTNT5hBPyAdiTquDL51AOYTNq/Gz9T9a6SDt1k28Etp9NQvpkaMrWGqNvyB4tS7ayNEGb/OKA+
4buuuhWUR6B4evZZ2qdorXuW9Tpu7K2vv0j5hxrt5tZE0tuQqAeFZyCRuo2cy6xCBR4YYHg34r3v
rnhIBSKsRshVuXOM4E3tiaQNv/vsaUFA0FfkSWm2SItXPilOZIG4EfJr7aLpqBqvZEBq5TmdXsQf
7UgPG4QhRw402gkPISLZ8OaUsTex1CmE0uJwNW9sCTqOZxEOu0cdaSofOvQ6FGkS/I3R5xdMLR18
K6R5LBsZRUiGvG2RgBggRGm3cxoK3zwkwrXmLzWOKBQGRfuofQA6qKMifImG5axuyKJ1BN4xQQeP
ySoHwSJnBSfW3crf2AUWWbwkd3LcJPRdrRG1w0sxEhP06lZYUpA0I1tdy7t8O0DHOzvxq4QWNQok
IYTPDlXjo4GhJtnLTbWfDoWYFT5mNvGpnxki3+cPyMMmeVf4fjEaIdBOQxacvSQRv1msMAjMyMij
tDgXVBDUzakfvybWaRp92I80ftIll2F4pIUAGShMVA5nCbUwESjZE7m85//Vj989khOxCKWlBJIL
vmxexNVt9KcH8jgdhjwZvpL6LSgujXxm+daTn5AQYTl+C+cbu74Sfo41BXPcmMAXRH/BSdLXssAG
tGj9BhaOhCm09hvaOGDrduxwcNlSuEq4xBuOBO7Wqie4dfg26t4TPwsAK/o1BdiyO4u5ntQWHDqC
E+qCY4GYl2ZOok1ugUobWLRQOJn7OwxbPR8w+6GAlTZfwJUGEwFv4qBTJTPQCCP6FWBeQhnN2dKm
Noc6aH0tNSel5ES/6jahGVTt5e3T9npyhRb8jGveRAXwOTTucPEyFaIlg2Z2ogyommQSHT/9cZfT
WKQd2+nsMys2H7J8kaVzzvKXExub7joPBbNz7t0OKv2qdht/1tyi2rZAPLC5i7heN/yW8B8Ca1oS
qwJLmuE2wt1ENLSl/qnZS03w1mcl3VBGkdoI03tL2ozj8lWjjQb5MpQDcAeNpVV1osVHh3YqiJtG
cq8SKq7JzCEz3UUv4nzUs7XY7UJSgjwsO9G+jC+W7qXT2ipI2quY5Ou9VG2rbK0mGzwrDEIV6Ttk
/eWoLXjvlBH4590ySWx7sZCsJonq+tGbZn92kbawgCQvgb1MPWjEwIUgEjMUurMxeSSoVLxxVUXb
VLxYH0p0IrRgWc1eh7PMjVa9tnLsQ6B8SeFPq75EFusNCXAPCaMcWcMgCjYyIh/MFzVDALRXfYYI
eDgiAlLMHySgdUAYnkGn97or4bNWTX6mBY0kFzBuwWFglxBPGVosMI9lWvKWbAuQknIvpYe6X1vZ
KoFBTuoftkCe+NjhcY++cYmF4apzzoqBCI7KGkaT4mYba7oS6CUD/pAZsz2ss45O7M1mcsLVoL8P
EEzEhsWv8Xhox1thbjLzAHIEz0SqFk/U7Gwx49AwMq9M9Rrz72cyU80ucqNkk+hs7PGhbTbd7I6r
acnPgt6+WfJt83na29HZSl8lUPa4a/s3pngUNwsywMQgnOCr1zk7nCkFA2aAn1TXtDNinsF5OB/g
Y6UVrDS2Er6CEUuaLZ76nAWoZ3RpYyygbkC4jbF3OEAMXFNPfGUYcXcdPdqBBKxhD4Q0o09cjQro
9vxHRCjcf+Tcal6vmiJRhxEspuQiOvEjxqt+E4+/zZWCG4Z03WXbJpUudoSeIxmXJLxP1gSEyMtc
7WbYFbYxKCZ0Vi8zBYZgohaQvpIdmRiwGq6j3OJpQMQKwTWwXi7hYuKDIj386msyP6fSZNXplpav
LtoGsA0RzVvCxFeG/4LukSewRc6gQ5gwF7Kyn3h8J2Pc6JW+6PsfS8badOBwxXrDi9tvzG1vrCvm
k4W5noiTf3EmNoD8ZEbbCfZV+UyZz6CtNTYPelVRhT9S6RyqGtfgKswOmMY09Z6wDM03rf8hJHNt
kNgpkOJ0PwJEDGgwtQhpe8V23wAx8/0jsguTR62BujnHiVKvgMqOCL/W2L+TO0X3IgqmUbjNFkX0
TZwYOCtxF56zNON9wxABRSf2inJm/mEgSQkA6uGzCTlvdllxceoPMXCVPxxxbfQZWyzZNrtfzisv
YPjR4xSG1hgHMohK1hGY8iBGWFZhhODVY71DTSQ3j0Z8Kdb6K0rW3EMoupaGsUXC0+JzG3eNTygt
w2ztX2IJ0mJBoDkWni/d/0UggYvSgsY8oQQXF7iArN0vC5ZEruLFPwStOdTmV00aa6V+agnk+Ba6
a+hvPAZdup4eeffSZCcZaepQ3GK0Vyka/oaDE2KKUBDwHtf3wvCgulT2xDdBHNEKRqASKPOloHSE
JBT2LtRXXyqRmKmrmkKJQ4do1VXrJuFyZDSLyhXyFxkhhONr6JZAusUx19CkDa0Gyin8zx4vs2Js
HPsnkndhfvXbxwTbLqJfxXtCMTcjY10RJpZ+UywD+Yvc+IXg3tXE97gCrZgW6Ac02pPKpRFdche7
7OyR1kyzkJrBrInjdAYBahshDGFjn9pHBONBHM28E4R34b+VPBDShHqqhFfld+e1QUW3HEF94BDC
bkduaFXwVXm0nOjWZUTdY/AzDa8d+hHnjRe2ITrb31TaLSpfQamwAVkSB1iKFfWSj68qR1/Y3m39
+ZyAqkNX19+wY7uB9tetBlBZakG1U7D4rlhSG3qOp6FxYZAKw2uuaSi0yLIC+qdDjt6D7tEiJTFH
PlDE5w6/Tkp8ful/Q+PP/aXOjvTjpc1fnv90PqlXJXL77st2CCtd68xvSqO77TPnDN5qvBXvEZJ7
zKG/CiRUSXysZYOu8DrweEkfnDkVEezdhuINOpSq9jcedkNxYqnUDswK3K0/Gj1WpFmL24/66PMo
vwj2P9rIVQDLAGo4XCEwZadyCZeiFCJbDjUiQ2OXcJLo/PdLHireISHWAGQim2nTmR9G8MwgBgn+
5ncEUMD9C4VChs+jIjVVZGqm2lLqd5x5unmiTQ+M+yy0DWSDcHm9OQoR80tW8R4ij1tl7jEl8ffz
RqyyNY1I6ipimQArjeg0iIShApBRA8/ZMJwC+ij13nCQOfgPW/mbc/axNRqOxRwcUaGBuGTud6uv
x027GSiEmw8JXushPfWhGEDyCFXkR1NtE2mdcCSZHkZx1v7qRcSmZlfBukg5AKeNZAve5x1VQFWe
KjyCVf8EcKNJponeAdSGmH1TXyGm4m22S7ivYS0O+ZjIZiG710gA1ADK820+eVJ+yedtS7g236H6
m7Y+/2qCJjEXbX6J5D2p3QvzU9SI9u2eqY2W1kLxwpoqRAoqayT8QWqzql750Mb4UC25TaeNQG38
7o3qWiTrgjBZIVYIKfgOsTNBJgTYBVE4cQsF1sEhyJeFIXpPkOgOL+YEt+exBjQ9y5OPbhHCTjj9
TlzKMzIuqX4lQnhiFfPZy7x+2tRIadSrpqzNDtkU0wdTl5j9UJcPSyk4QIeKUx+9a53RTgAG1N/K
eW8lh0ZmuWM4nE59eUS/4gEry7C7wE1S+kXCBK6td9EBYa9wZJlGiQTwBe0wwL+KTSjtPsw/lTSu
dNvaaxm+cSaA0ePeU3CN55sYCbiFx5mqPVcjiXM5u0N5JPS6ofGcR4yrD3OTYf0Jl4RE9zI/P9tG
Aw+eR+hzQig7+5KqX6F95ZEc1S2ZDWsbakwn44MiB1CMd2tJZMdAICa+XsjR5CrOUy6uHrHC8BeW
W5VjikWv9ySeJHlxVCCHG7iZUvuRnKddv9G5x+5HP3Sfb1olco32KRKEgI9DNl6j+O1WBH34nPej
C/SBSt8HRsQW0Ps2x7uNVe0b/+UadpH1ZFpyr3UHoYvrsrWGvKGP6mNDvxmyCGVBQxBB/A8B2Xfx
q8nf6veox28c/aLbrV0W4NMD2CdGBcFAyLeQepBM7VcJfVRUO/ETzJYLApefZAfFJviakW8N40z7
D94gpD22UNf9wDFyBlvG1uRPzIEM5bFEKcAla90dxFzhmliiOt3H0W/gXFVlWjxJpyC/2NmY895v
jv43+0X3Hch7gu6KNaH2BmDezFmHnZ7AQmBUGjMpXi2pPdnWDHlMjEMieyJqAdMeIPc/2A8shV2r
7XascAsCCcSy2qAkdcrXpvid3mr1UlSrAfKSZ0FZmsSBz0cDrX/zUaPaVN8slx0vvYFi1D66o2d2
nIpn7oUrQ4PQTzysmWNyNRCQ+98O6YUDZCicGC4PTu1fW9oyKqt8TXGKUEWy2Y4hRCXWeuazZB8j
b2dgZi6w/41VhnxBrHauecIk4pqQ9/Y8FXdbqy92e5wuyRpVp75t1sUaGIVrH6vLkZnBV7DGhy4E
T1/1fG9v5CAQJvHgd5OJLCRc314Z4IUFERYs2+Ez7L5a5fEPnXbuLaI10kUWPpo5zCI83FV0CVeO
qw7OgVwLzq+ryTudKyfR3egxaozluULwyszEkGCk59EHlqxROqav3EUJ0FBGV2wIAkx4zqLWUgF4
S9jchKRrQHWiGMfsETms8vguADCQzvQe6YaciCtzTYIgBg727w3LwMpu9mSCedGMm+DHKam++Jzi
HbsyLYaDsqmkkwCU+CenJnKOkbM9QCkXHdCfTkEIU9OR6Qaz8oFI3jb/LPJ9sZEROazDXzWC+uXM
edrapvdR3MTfUXeS8jsYR2WspucUfRiMqdVnMd4HNmDBVAtdZzQ8kWpw3GiI0wDzq3dF912yf0VE
X1+5umc7P/92fxD5hBiwJZEpJhQWDx8KdYYqsO9mOa96OBRs5BAV94mXX7om8lUqj1OyYcAzEagR
Af4pGQ81G6HWp0Vo+8Tl/sTGQ8qKF2cgFxuKcCUt+1pwzIP0JybDLPqR23Pzy7ALpUYpKN/avQeI
koYXQt8Xs3FDM6wTpGLu/OikqWe530fZJ/EmqGnGtR6eVJMSBkgVn90tusAecA+kLQEf50H7FORJ
k3NGMHablkeqBoNRtsWk7NrJka7HP1TS7WewMtDqI8vQj2TDLiqonYDXr0Y0RCcUPC/wLiueENjN
9rORX9lmLIJq5fUA4oQmsPTIyQhwDGn92xT+qIrQhOOvea/0k5NvxfAz5lchAkNu1Pe7KbyaqJNb
6elM+7SSF212jwwijDCn3fv5TWK815vJ08FqKuvQ9O+NtDPjm5Oe0tkAGuXNG27AizgEoIQ3urQS
RwAjowNrU1fr8atIsHDtmhFIgpaXP2m4jM27hrpPP1fJJZi5+TZlv4oLxpJDOi3hhjIHOUE/uTmC
uA4KaanRQgWA0RyiAbmNvwra8ywz4R4s+9aZL1H4F8VvA1RCh7wL+JJHpDZgwVhxdf53cMsEkWOy
XPIK8YsH1U/fLmHsOTCeDQLFLuN0ri6zRAYgbSVXU7tIMnVgmmshjheK27R5MZnOw/AkODmxDDnJ
vUHRmGjXQCGufmNNq2rJRQJL/pJArLBRtyWuA/OSai/txBCRfEX9T9KhLr/AAqB1Ym0bMb8ZtQI7
/GdKm77ZK4iewXkrV022TvEp1nS5ufnWy8/HaBqevwSuMB51BNzc/aJlm9BZXLExjuoh43qPpWcy
PosTLL8IVGT2Ks1vQSFZYDgztJeVIw+oI9Rp00LYFjvCDiJnrwmpBc1E0G8bq6aI8qMu3ztMlsW9
56vRlPulDClno28NjF1l1u7+OsMSz7lCulS4ttg7xfa0bphl2gMQU72ilQOxNppWDqcg4Om2l07w
S/DECnq7RheNMhlDIeaW9o+I1oXOANI6d3Ynstol5QvXjNUBaSsILYRRvnyI8lsykhcVFttJPUnR
1alg7jkLBNg8IAjftc2lTI4NYf/FLlwxnXIBjGuwDTNZTtjnSq4WgZHQAYrXQRDk6DYFsqLxhSgJ
fn6USSRO+oAFQqbh8nk1LzKhuXP9lM1l13iw0fqlylGW39OY2SbF5Z4Bgu+C8XUqOPIw6gjqp6sY
6MAGVU+MGFCFKJLpzBMzm15spHADfmTUD7seGSV+FJZb66s3YX6tb62FpF5o5RYML4aKCmhRNHCE
zeGJ28sBYw5R0oC8RRqqmE1lfk3WlwZYoCalq0rnnnfGKN+AXbkckdNWLrNvdRfLdQ83MuaPYNDg
5qhy539gmnyNotFcP8DsNot+vLQ6g/pCFK7pK73aKjE1UhgkogizQvPHhoAUZaFUmWcRFDrzgxhs
wg1dGPW7rfekt+znL35/ATs4XCjs2nI08BxwhNasFQvjrDoXIky67qeQ7339kUu7st2EJFcAYyLv
gx81SWZYOZ250Ji/x/xoBq/QB64CzdNxNNQlLxUkjlyDvSPOqHEpSvLb5F/M/DeoGXeSgyHtugrr
CpIavIVkGLOMuAK+CF4C7gliyIOmX09cFrFHAMt4JcJc7MDEDhOdwm8IMezzO6fdzwhslChePzwk
pksYZ0XbItgOtFWYuvYaUzjIun/+p7CYLxFjKUEzNvg0YiRZ+2zAd/xXqFSirFFXm9BOVhG6Nkd0
nLdL0tzdmoiwAXG6ZQOckG8228YunVF71+hPVIVj+aNvuxU7pUcmTs1v3BAB928McOjPoVcP4jgw
X2L5ICSFZTLAYuYozc++dgunc5A9DMeN510iSQzLHE4uZDUyUjdc1iThLTBHqDv65yZBcnimPCx+
v2tC1oeGFBKZ9jEXbLGjZgzHQnJtpxvIWAGiGlrXTnuJFr890z8uamRD4EarahNuR/LHy3vl7xPn
hFKTj548HIy/ydgLoEFIuWefmoP0wwpfI/27VV9nZHu6C1gQtRszXanfKZudh5Alw+7imQSA0MIO
GV2iDB1ulnbQ+jXhu+jE6XIjxqvWDqj90chj32kt6DKuWy1apyxNEcBrg6QWywmEUR60a1WZMQ2i
eeUY31XlG19F6HBrc77UI91ZyGIn4JzxrUIBxBcN/bCEaGKAYRUE8h8A+pTu5nCLDvV58BCchF5i
QfZ5AzQe3ix2KciBTbDu+9+hvEesH7bpltlrbCEPN66Ik/H+ejEbbyDOJ6bqWl7oBbvykjWbtAlA
LJA2RIYM7gO8rPYY9Y8E4qhvteVQvdrTu0mwoxyRyPKbhRS4rJAeeFrxM7UVwjyeVnq4JUZsOQEe
WLwTtlKpxaoN6414vmxW0agstrY9b3nWvE49qfSTd1cIfwatrf2JskIcaH7FJ/sysDap87kk5CMU
3ExY4iYuP5L+LM5XH+UfcY7ur4SeQk+fvvKbxJxJIcqP5sinB8qLiu9AyYsBI0SLHCKo1h21Eiq4
R23fL1PLWvTKTSPLNxhvVrHV7CvGhBqrQ6CTtXjLR3g/SBDrBQku6WIc/fGOyCQi2T6mlqsLD7eX
OiQ9CvzfWf775HJtwztO0yKSIt52uz7hA4R95uoD5oAvELigzq1bHdX1vLKmi7SScXQtM+tTTf9g
5834nTiBALm+rF9tCuWLg5SioKL9iyIPBkCf66PMlOXUVKtwYkZATlnKd9//Cad81eMhRFypSz+6
8xcV94BIBG5+PlctXhH8tpi0HUVUPE6cmcNLwoaKmXhW3sTUqEWP1GVkaS4/aMuKmhUkcpPxRpUY
UQl0k48nwIsOgUj7U8xr1Dnii2grnHq6SogO6TDUsWUAh9+SjyGbh8JBz9UfJ5zXSY5jn+imHNVy
iml63hecgSEnC1xrvST6RcxgebIZzpwwmJroA/ikXQC91+IZolzjEvVKbm8SwAD7bc/hhK9sx+ul
jBMgdbejsHbXVH+BxQefCqrdZCQVsMD4wEajvur+jrdcevK0hQznzviTgrs4AF4hQK5dNt/+DKzd
EC/EWx+SsyRsI4Rq1ewhSEY/qUNBA7AZy9MMEtC31iIY3lFwSy6XEdSjMKxAGQ8bQRy00VdrCYep
nb01gcgncoAysMbwqjezkM1DHSKMww65Nv183VtXPSfdEH8aedXfBL2hthGEpXkdk49RkCWctQK+
rfHHpIeJb7EYnzzrvLqAHeYepsaE1au5wtNQXK5aBXfxzL8CC0yv/eOy4iGKlk08MdqrLv0rboJ5
cxrBOphQ1ebDnE7zOtg26ru0jNazcRRARpWu/TW3LvyeEAkpZPp0KDJoaSPPA2ELV5dtv0Tih+Cu
z4mCAzP1V379UCVYFg3NJYk7NcatSxegc7H/kpaABu2P2vMxebPiC1+aR6Cfz2WB8MNe3Gv/1Ls+
98BTN76A7enlxsW19z0ky1RVkCblKcq8jAZ+HL4/8g/x923EoREiLYXIYthotV/+Cc8dXjB4T83a
2dF+NIAqB1Ax9TFpl0wi8Zg+lMFs1oNaIY3bNyHynAuwocde7Co2R2mIOtFL6P5Nt1qJcp6Ho7dz
etMwZld3/dmb38JZbUbvOWY/PhkZTj8VJwWv5xsl2kgTEAmxmoFxkOLKT+oA9DbXHj1RUezFSVBb
JCEtU6Qu9vSlDnwSCbZ465HXpGg3KJb0L8oCHOMS6ycpO5Tyn1W8aiLOCLoz+Eiqn7EOyJTh2Q33
TXZp2OtZPkkoqXZG8ppnuH/XEwWA6xqAOpJZR/kcM7ToCa8wUA7v+70qj1V17Yxvmz/4NFPYhoIg
VQToVbOLtAgXmIAXjttpDFncjvwVwjVFD5uTYgne51t/HaQvc3gjyCdGqNzu/f6aagJcJU82nMkn
gD2sCHhA1hNs553VYQjiBmhCjbVdhT5KvAF+rIITiE+UxZMsQpd2ky4tq+KgnNa2LG1E3peBIt/k
uOBXoLDBMwaHvYLZnpSrEY6/ZZiXGa4K99sWKDl3W0SCmHh/YMEmtLYIuqp00UEhcuO5dL8gr4No
6T4tvyA7ENFeSm8178js5EtktTWt91OksIu8kQpn1B++8tlpu6K+QNTr5Q3HjOV8JqnF3y+tppjF
ow8Xmuw6cJ/tKmC79PMe89nk2hBM/vCOmxDgGETuwSZLmhUIIxPjGf9whc2ZnznA3BxBA6vqq2FK
/zTexgwkd6KSyy0g6RK1XzgHraN7jI2FNcis9mIT8mesQruSghI4Y0rmjybSNjieRt2U8SGRt4a0
IulXfpuNDXm9ps32izSUZ1KfHxZS0HSTb3FzqAeCB8VyhMl4IioFcWcbrqy+3TrRTW8QjbUw6Rua
QXiaogDXLFz3chA/i8yRz3Bn9yCgqOJp6sDc6/X2J+uesB4UfMtiHqYEbjFKn1K5SbKQsfm1kV6I
nxrebP+EQ3OIiMic3MFB7+3EC8dE66+WSy3tPLS7SwskCIjfNxi/sDx4lK7r1bOTqJ56BQ7Pi0uP
liMAKDeQCiowsUAG9HkffQth+WlIn6rNxEn8ZwNmg11TqKosBtt6+mU25Wtk34XYNZ9lzsKlHSWD
X6Lhau8jIJYKt9/N5/tIH2GMUgYktl911iHt/8rqRUXtQT4WzxZZnxQJXLi8CWlCvU6wI6MWLKzp
FUg+JIonvBmVD98+3iDmNMJLNqpfuhnfPhEUuk1NYYFj9DniF1x8DTnNpAAi1U/NnzT1d2t6EV9H
bb4N0bGEh0nWTr3WVWxmu3w6JIC+mtCfwjWask2LCYsYYb9xz4VYvNckJ0ncURgjkQPm0Up7J29C
HKdE1MM5O+S4EJ0NjvxGlYZdnDofpjPAE0+udYVZrtySaVoqX5HGWOHsJflZ99+dBvpIhYpOc4iI
dCohDEoLCSmKyCD8tskT45pEmvKSiuuYltvq5qvHKqdyukXiPf574AOu2oG9Il8SEojWzjB/AVqD
8gaQoXPTp0vNOZECi2xLZD0aC/l7sp9sknQ+nDMfwO/bnD5i9WnIrWfU7xrMAQE5wJLToXcikgoA
ghCvCtgzKP/EdxpJ72RPuiM2D4KHMFFvOZ75IlqazYA/cVRkLPPGRo9WtIr56YctfZTOn6nvORUK
6d1HV2GV8mLK3/lkJFHBzhKX9pciPpkl33zLRpOQSbJOlvEqJogBSkZDO48yJwpoC9paxlfRPnVm
lzK8zRKAA3E4HgAXuLiEKJFi2XS+KWwa2gS4GaN9jGnbO/CfBBgoRo/YMzHY2rsa04jKSKN5JEpZ
ITiMZ9kbpdlS4NmAy1jzqeg1lpgEpfxPlKEcR9HB/JBS5IngLKVhJdiR/JMDOsZSj2AkdluZf8W8
pvYvQsbEAU9RrD8ctfbVMv4iGIewvUKy+AGxYEgJ7Us0HEL/GjR3rGgA3kvKMymOlfh72ez8TzLv
hCIFZBFigqsgKZ5+fwzNo9ZdaoCg7Cch03TaNDVjZWt7WiN6dn5tj8hS/weBppuybsZRiTKHkJ9Y
QALInY0zekmx8faNio0Kc1+ONLNF8HxRic6qpIfWaIva+qAddZ7rLSWwSCrnZW6jD0lfifDGEOAB
mWcV/nWUfGwUaMJz49aEKoaD5pDWYNXk25dE5IS8DMlMw2nzW0Z/jvGq1q+yf3f+ptVE8fSOIZKW
VGy6Av5z/D2zeo2DjGNjceuJhP0C4Kh2MY01nWPADxxFDAaN3kuINREfZvz0qmdqO1wSMbv0QjcP
ENWS/yHU61b/ps031XgXfr6ZE0ttv7FmiYWdfTjOHlL4FU5vw4RVa09hcM/LwUOpog5ubJo8OKpz
rPfOS9TgTDqO49WaYjcbBvcOWxf9NWhEm7c0uuZ1RG7GU88Ie1qUjNgvxIUjBsHUtyHe2v9DzUg6
KfGKJqTZ9Jq3L3L9AFhgDlvNGmDYekBiX8gfEZfzdDf2rX2tuKI1VHuiOX6jczFL5/amyu9h82Mn
tI0u0egehmEd9QI5DJamJ9UvoXPlT5GJtqj0BWKThYoAAF+jQTlXidoIZ4k/QJvXXE1bRd0NJJaj
0SUVC7sG95mrcFc/ydgOT/Jwoo2PRZ7npK0RSKzs4aPBs8lFJe5l0AIkWis5P6QpubucZwR8Bj+q
NQKeY8zj3RjNK0GCweKiI4CV9to7SUG1j9nri9JVuTyVJe8OwLr0bbUfs3MHPW3hWmw2sHE+1WAs
Psj/W5pdB4DEocbWMd+naitNm159zTCzxfXCoLCAPmASXm/MTF7zic6LwE3CvIq1sxQqj1m5TZgq
gdnV1nEVtfccyP7cgBY+2uoec7OefJfql8UyUSF95G/NyR7D5q8SYRMviSCU40PWbFEy9eU+lk6E
Yy9qzLTKpkjRqnNaGtQxIAYU37sWOa6mr4xo6+efTecsJifYWKBYQvDb+nxV0pIPToxdBZEDwmuO
mEF6F5gVboeFDfWg+yfxSQTqZ2bti5mASVj/6VhEtdcMn41J/iajl+XQGXPg653CC94HtMo1SrUY
rXcLL2FLRNglSw25hVSepGTZjW8W6hYy2in0+rxDXefXyStdJdlW5TlXWbbO4heIo3fKW9CCQfQq
dygxwoNhNjgyELZY4/e4iYCPWOaRxl6Ak92EpMZKujR4NlDH08SszOUytOEXFtQeUsCXwuZcwOC0
gDvb4QHJntRVOnrjytlnpt8yMmMN0qMC/TtvTlr5MuuPEAmbiiauuzNQoQWRPoh7iwaPQShqVzov
eHVsPeqXqUX1KUrQiNak74yUMBWnD/CW8ltqtxZff7zMQZN9jEhJ+qoA4Dblzu4uMFd3onYXhvHV
yMccP3FLDR/nVfAxVW8qWkchf1J5GHMNha2BdB2ouodbR5uAMo7DtELqHZdbqzgbaMKjNcUUDA2Q
zMQCwt6E+zijifslk8Fq3adjx4QTcZJPFM6jwmr8hxMfJd5cYFu0dh5xB2G10/UXIVyRow/x2ToD
5qP6tY2eToY/EMiuJnbGI9GVm/0xlV+KtesIvkm/anUzTtsouk/De9Z8SPlv3H7lBrcQfMNUby1u
p9hH7nBGTYX7aN9W7wX4NH0M/7ZFRSWxmxphcouZj7nbi+pC8mFQ/9h4WvP2dQZLYnmf9BwC5ytQ
zkW1N/QJdPZBd1aPtknuvuRiD+DABZ5Hn7XpH3ukIuFOBo+P6eTE/JEkv5W9nCNMpCuLcER1E4rt
/9IUZ2m428aysAkcKK5ptrEXLCvlOdH/Otl0bayE3ybyvru1NJbk+Qny1w9/hvGK2HMWH6m1653X
CmMLjQ+gK0+es6pCkmyt/Yi9kY+h2QlwyEAnQWMHS5YWrtBTTOJpRzVQvccoy6f01OQ7sxSMdz+9
ixcR68cEjomBWSGNig2EpsLQ+op5ICTlrYJp7fUfvplZPnUoagIb1Z6KR2KlVOIG26vFUcvW8XyW
tbdSoq995ll8hMgxYJdWCuGIxjI7GMZHkX+m89HSjhgK6+Qj4wgr7SuqG7JX10wMuro2LQRGl77d
jOOltFAuOKukvFOBkKOEYC1vyNz+34oFQcJhn6U7gf+3HE+6sRKNLwntI8uufdhUmBEXJWSQKEk7
c4VYaqC4hEgn6Yz3YMLqzMRETZryUg8ED302NY+d0IkKLpLjazkbrCusEU3cUkj6M5pflIN5CeDb
khLt7jIWVKTsR3MjnHzxQ8N9jNuXKF1/LcTJSXgc+7XUr50eopEUDZTFZXBpkUAx/XxbH8k+0PbC
0U+ZqviL22Zry5tA3Qz6Iq/XmvxFPYbTXiKSsFHtELC7km0aSO4FvArC8kWN/gWoPFY3v8z6LSYl
cUjD41n9bxG8kLsP5BbJMDjcDVHxYlsIUmErmlXzZjXbGIgtoMv1ZhlnnBrpV0EEiQwiDgBVBf+Q
Tcf+X3cADimfybhFp/k2qWtDZUhhZ1h19SNDfkss93iCqO3VHQ0EMBxbBLpIGeCd3JLR9E7jj6tX
G01jENmP3S8jHEJSkF1+2Ci/pTGy3wHA4h4XXDTcVWYQrcCayMg4Rdk310OYvVok/0j/MleS4QDb
iqYqBu9V1jM5Wq+BfCx5iE3IYWvEpfk5gWZYZFwr9RXxVCZvclnEqUrJwVmxxLTW0SKiMe5tVvHZ
1YO/uj8JcQCJEMi1+Zz+XU9ngYHF+adF94LwNM2E8xrY3rJPYwCJwnKN5XM+Zu0tL199g4Cr7/Y/
ks5ruXEk26JfhAh48yp6EvRO0guCcvDe4+t7ZXXErRvdM1PdKhLIPGbvtSsBsDoUiNRNpna1Dnvn
yy5OGtJqaWuRHxQcGGqm8QaHTRBCFzs2ukutlNYcQhiTcPEWK/klExCEfMMRxAfgP8RCMAG8QQNI
hp/C29lU4gQyVEyRZK6dhqXPANeD7TSVXYZKZV+FEInETITXH60iPlo+z+VkHgfwQihPC3OTd64V
AHojBhLeYf8oqOIclauAZb9GbN8ac4/abxnwF+j3WmZjOoMz0c4kg74KSQiMc9yRyXyqn6DEvPRL
PNAliR6JxmBrAS3RTk5tDSUuyBjxrwRt0GGcJlis1YhJpHb9kjHESTNJ0fvipZ8FmJXYdXNANohD
NeWzajEFrNr2z8dkTbFEbHGDYhmlA65bsU3N/KvGpxM4p0HZjEt96fjY5XO0Q83Ctx6/3zL/ezrD
pP/RhVajsslA//HYgaGSnHco53p51ztb6NMRSU4pomrnp7f+xM9gwrTwSn9W1+c6Z8y48CgRb+Uc
zWP+LfrOFmhYd4uYVUrqC46yXLj402ERqSOsHIdXTluN+nmQ7hMwZ0t7jMnW989oFG15r2nCSc1I
xN+FIuVipZPlnLuDcm/aR+I8awfx6TWXD763KcK9xfBwVoGQ26Bge2vyn5jre6ovpb7QtV8r+8s0
8Axk9iyb5jMq707ypTo3+S1Y+O2ZxIbZuNRmcf4hs1UQOkcTXYM1ZFRbOabVZ9vuNeA14c4SIbZL
3HVedu+YDSgVWdw8RuRQsumWZr510gyMGJs+AKo5R7Q8B/zCKYuVZfIXLTMpZv5Bs9WpCbRmZXyz
coVZg8YQGpAwjJsLXgTrmxEQ01xUOeQFmHvLvtXpJem/w/GUqz99qG6a+tJUGitlcECE8OjWK+nd
KTvUbGoTbr2JFUGh3OSrif4h3fy7OtmM+VdBvkrNp4HecFgDkuaRPgA506qrnbsd7UPlFEuAN0Cy
GCOLPkVtv3UMG+NTsF+aflV3xyY5y4DAcldmBMowy54bWD8in5keZ6WXCfiyQfHFS5muuK+j7tCN
7lSjt00gHPNKMTeTwWAdOAJMajCEFeElMP44FGCmWPqaCBvP/+U0QFD3OyHSGBjqUqh42CH1346a
eWJ62LN4jNUPaAMGa8i6prLrd3G8bacN5oJZ+JfUiIiencdK63uoNwrLOnzw/aJAnqc/E/7B+mkM
v6R0p3JY9CAGh2vHBKWUqWZBLejIbp3sR/JOhbGsJ+RILL9c4XVVMe2Um07ivrY4sw//ZFTSjenR
LCthby7bZKf6G1t6qAY5MSusGpsY15eBmqPlBUrOQP60FsW8gNKep/CYMwKmSRAMD3ymwgnQy8D6
XHK0MjccgYqukEcuIE5k3bPH6l5nO0txQcVVxd4qzu0bTEK0COBhiptaX9j6F1jOLfTm8yhdcoei
k2r6A/GtI/eL3BKQQ+3Iohra3XtLxZiXt7p+H6nn64tVXRwuUU1dww5MGdLFaHTEoKqULoZ6Jx/I
ag9hUM3S4aPTObCmb9b8AtrdoJZBnm93NU64LfR2c8P4u+8+SFiY4VLIGPUxmMAdSEuolWfn6o34
C9bkusOVO1ven63vJ/TRRY+4jxNLDoa3oDiqBCdriBOou9Z6tHPakzO4sDVHFu/w25lmxt0z9jnv
6oNNI6+SMdGFR5NpfZE1yIeemraR8m2qH4QDe6pW6iJdYHsWmgX/IKF1iISogP4iXqbZCjq68M1o
w9NizBqDoJghicmZOsM67neTuSZX3sxOSrmPkGpJJ5MOrkBs/jCMT2W8pNImc3YG/K6aAalSL6Wg
hAZlA9hA84clsDlQEs4y81PhFLC8D7EvA9eLOtXK3sP+CKTjTUv3U7mNMZUkaHdovRe9drZf/z7A
8YqldkH+X+TtZefady9IL1wxkrdHWp0pyPuQMmcr0TLp8VX4mSNeHBkrZ+09FecVInWpwSLzSnAy
9kvLwKO384MfQZyrIAPk2wwPpKO9+7W8Qs/tbOsGZRTsc8eaFYs2PQb1paiFW8jctlg5RvWpe9+1
/YtsZt4gCLSQe4tTRW+OrEHsiLZ2To0MvQqMrTYwTcexrABEJIXJQ3G8HTQW5ZeGF8Z0U/tRPIcE
eqqFY4j+Qgaxx7cdwNIJyCNpEbB4PJaDDi0Dw0nG31quPWyD4ae3S6bTOGjoWbGYsVSpYHIKC3VK
tPFhIhkesVC9jHmqvBXaH1xJ/Ls1KgS2G6F69ZWdTsNtGyeTcCuh50MoAx2XnzcPwBoQ7DQjG1kx
tykDh4zxWMvcrOjJJwNHaC79dJPjdrNdcYzWzkJZsp55b8Zn1G5s2qPhBisykUDaG6yVNNYA08jx
uKd+SZm/ofVPKpD1ZxYNM84X2XIL0h7mKI8768MTjToEKNZPCwcasgxXdqdd1PCR4Q+ysN2xZQxP
UPvG8FC0y9p+oKFBds/riKXVGS9KeIMu7TA3VQPvUKgvEdbCCdRSqsASaBmWAn9Kh7PUHuT4gV51
HjBnBjMV75CVhuapngVLLOMGBnMy3L2138yZ1AXLZm3rh4C2e63biyg+UrOnIDdaxMYyShhxS3TQ
NR08dFwRegs8EYcr4mjDDpAIg338YGmmhSAdqMbsJzJ07qg2OenGM8l5lSzkwPExSW4IKWD6qiBA
PaAElhuIxUXMGh4qFUUyMOF/eqGAVzo+tM2SiRVdXppgJlj63mPQgPIexnYNBipG0dRXa2uv53tr
fqc/tN+mBSHr1BMWZhnic1ZdzCx4C1RDo1jPt11ws5G8S86890hV+kRkGM0YSIZn0cujKVMZzKqH
ymBU/miQPvhrlnbF4IoqHyeqxNvGG8/DOXVbadyBqeVh1GDqwU8zrPXjk6hAuI5yjzj7lHSrXBC2
oBI59yRdCvdfcemJc/Y33Bpfv3wSk3NjMsSrAzIbru0/YB9yXaC2LCIt5DM52e/AlIcTvAWsrL5h
zzIs/jlge5nAZ5Ob0dAaogzeqKPfaCWXcPNonnkmO4fYuXUXn1mZPDX44DTPiBjhRfjGM+cNCabv
OCJYT/gcoHzihvPm+bAfg21S0T2LkSwkpe5I6n3WrbQBMBLsEKJqQM/jrcddrbQr/tgQafr0OUZ7
O9khQffAHNhrG6GTecE5MqsbNm6uj0YeIniqbUMAxAYhlQcWGczjZfUQ1Ux62YmQO0/xBkmZPwAT
4gSVf09xP84b5DBiPIlEpY9XU/qeAbxz6l04boUBWSkXwsys2ruiPocagc2w/BF3grDhca3uNf5c
As4p0mXiK0vaha1j0aehHhjprFjtc1Sp3ZksjmIkADeaTT67SAGmYBkhGZwXiOb/l0YrlER8ewOE
UUDqxUJ64FLuqtV0gxTpozLNhmulgyvx92HzNTirTjhm2T/6X1m6VIqjmW4Jh8Eiid8UifptKuZi
8OKlc4kaX93HybNnqQmoQFVWCrmZNHv0igYoKiHmH5Vba7wLL1b0maP6tqez6Oas8CDNo5nS7X1k
Vj6hIA+/3EzK2vbuwyNj6CodJe9alTvLcWVjFUXYnIFjNiOCi0si1NwBM5jo+QAswOZ/0L5D52Sy
aI6tj2gVrCAdTuFPKXG05eZskP4SmH75umzBOSIMrgvce84lk3d6T3YgXRy43YM8bhx5LgOFGIXW
T9m3zdeej6GhLq2rE9jDfDyXZPkM+jFK9jISW/2E+CUpmzcmAeL6jbQNL29ZfpJPw1cdszDwCaES
eLGAp7VfCF9lXr9SYgdVin5OTXBoOQIDpr0lhaGfrxoaWKGflI41Qg/pKv6ALSSBVF6N9tMnyjTE
eqmmSFigIsZrBOhthbZxXBvxUlIfOqMAQlDE4KV0LaRkNEIWPsdgQ57cW0MTiPKsC7nLuqceQIT3
jlG+0uC4Dg4WCGx7CnI3AIPME7uEG8o+mnNIeUSHx/HM5hBlMCnABWKSxH2eYqcMxxWrMa5SJjir
NlyTG6xVZ+zNAx29XX3B4RNKePs6iVqlY01qXISOeXC+RYvdb0r4HfWn3vaLDLvmF2+Jd+7aXZfu
Fe0ubMNMbP14Zw5bVQf/PCd3ZWp+9fK9Nb981A45YlulhsDM6MMol6O+MMz3kWUq6LtAXYm2LTQu
wr2kl3PJ31fOgfX2qkZ5zFoHTIGokxX73CvvDO8ttAE+ND6WwByh5SM3ln32W/Z3CqLkSqUbNXBP
ha43DP8a5RJ6j/R3io5fJBH3S3Sb2fSbd7Q1Qs66iwhvyDYRn5dMHBVjN63dFumsdnCBySyrt4Cp
IEIyicjt08SlzRqQqM3uQXfMzM5Mj7BGYgCaaHbk7EhGyTLhIR3qi+ztofsJTReMNepofluIeGXJ
BJYsDh41vgpRymkqr9he0KEYQxeYZQwU7ayUn5n00Tg3HMwGgwf1mgUfNdBW84bOoBU3cIizHH30
VrdJebjL8aYVowETNW1zTspthnQGbLFOVT1+5TUiVGfOfsn/7clbsUA5oucR0nAQcRQ9Fv8VMaND
xJHDjhqKFvtxeFp+eBD1hhx/sfCH/YFqtd8w5F+Q8TAy02rdVFuVTJhVis7vOtjqBVJZtF3Jmu2P
Y+yBS7415Vb4Fdlei4k2Lb55rkBwKBHQYu2hVZumFdxkI1l2KT8QGSN/1dyGPqtuEv9lCvyIv6dY
5/8gthst+ZGbAjBnz1b2nikCq8kiwLo1KlDdm+Wr7NBYxnEf+wyRozyfqXTkJgzh3hEALlRcy3hD
q+ChWqShD0+ydlAbXrcMyqdrA4FgdBEYe2GYjutP8ZjHC3572S9ofmAjqzlLDJCLzI+rIxh3MdzU
wgsBBXSxjXZygODmVAEaAgdIVmKzEGm/anNJexodVtiIloLNvHDD7GBYR4yLRMXefbZy1DOzrqTl
kvD8WjQr0K+r8CFph8ZDm9izVv/Uk1Xms5wKMUIReA2iQdKRIjGRU9zRZOfC0KvMfjo4SKrLSE4L
74FxyeO1qW5L6VrnaCu2BkoXyJH21k4R+mgL5sq4FTkz6mhXdL8j9W8aHZIOJXhGO2q9qphDutwM
xASRViY6LE15VWkGRuYj4eqzCNHqWJhC29LDEXuJ96jM8qUq7DqJw96gB2Pt0uOMjHaVCVKqqPgQ
53nv3yrDPtRS9NdW5SfJJdxVfqbPDUk5TZNwHVErppn8p+nOKUinRyoDoKoUIA3M89UI/Vgg7Rou
4qrYEPd8UKz1qOdf/fTZkyZp8+VqA7lcvnQwYclPufmsU/BoQbeymecEpb/LYdxHabqvqCRDuWWl
qtzRi89aXPxgYvqLjZIU7CrSQvxvWUzuBibLEvqFN7l9oHKZYgMp9bXDMqXteOCqmENzXNJaL9H/
z9RQ2++DoT10cnuwHGXlF/alV1OZhUvL+bso0AZqgYRuBkNoF1+CYVpJig5u1FnJMeWmNBxVdpFI
MuzcgUxkLbvGXA70WYK12XPWVHLzY+sRqwbrbDlit0MvkZB/jvDNQTc2pvnGCvGLAvlDZh4wdTKL
S6lCih1h0ZkD8MVhEeXQZKxxlU/oXMie9WykV6AlPb9aFRMbYFZRjfrFYSx1/VpJyRzUxm0vS/sk
yNyiCwkOm9YJMsEW4YPic2+yRRjTnuw1h5cK6Y+aLttCW7X0nCWA11CnN87j05Ta987B6tGZxqmY
+n0QFSvDB+yLHtlKlPlQiticgoZuQmuYIHyU9ma41VOeCCqsFN8bLZiTvie4TwZ/OPiYgqBtugYM
ATkuF40FUxTuo1hj5JFyrh0wbGSUEU+8jHmNwqB0ex4NChMAeiqZluUqyi2MZ2CJQNvDLV52NiAt
1heTQnK9EAFVZNEo3JQKnm+7cxX9JclfE0CVQpw9P4oFwMYigqCGp1Wz9GRi6lFR6FyAMZUSS1uQ
jh/ejyhLEmQrBnv94RQFTMtZLUWoDQODNgllYGyzKDdY+0FtZG+hMzfWo4OTvBf0VaND50zQxnCQ
GvQPBENOJnQa0FoNRmeDgarJmnic0Ik1MJ/TeB61dDgDeFfW6kWqz1SyKWxwYSN3tkq54bwctEsl
6WAKUsIegYL49+h0WIXz4VHst0W7CGLlzcBwxQnsy/TGdJrhtPSm3Zh8lFO95AddELO5SAzkdROF
bvejN8yUGJNER9tyvXCX4fpgmEqlPEeapNXs1jk/LPwKg+hGg1tgrC2FDDA2l8TWUxF+dtOFojuN
HwUe35YMstBCZMdsAhlaKPVzP0hXNekONp9IgtcjIQPgzWNQ5sl2hMfOQogwbnQAbn66qNF26gxC
pFS+M1FsORbFxzsJrg1RCBIMfAt1taXzsaGdFz9cSEOb5JwP2rMjw6gX8kv+gYVJqRLRhwpJS0La
IIsxEk1GH8k7do+RmqqFtzdiv+a67vK530sLNURv6w3LDAnehFfAytZFwPqxZrxGU4kwu0CiEI5U
JaCBVPTsmQIwFRNlCgSqE5Uaj1KFXAu9AAQBNA8dn7merTWgXoUXu3qlLNJqpNuggWMwuCjNa1Ww
Bwt/c8DHJjMMlSdc0L2MJp1PrHNzEQHp0EfXfIAc7uALq/ESNnTGdCKKxdgNmWlOcoaD1KFAu25B
sbMgGAfUy+ivmj89fdlYiQWdolaZB7OsFBUr+3sleVYdyFltB8PrBrm+phMGCESJmH1LIZNiRuRK
zyXGRLuoKQ0tdGDDWC98cHvNq0l3FgC0gXlXzW5O5tbO+Vk1QCSabK37Tn6zowZlRTTDjIWrKedN
aSpUtJ+d8hX4sERTPuZzb5NiSitZL9QBW8hEOECv7pLqvTFxhbFG6Juv3nt2w8EJ7olzLLRHru7r
8F0pP4BW2NVdSvY8/BrtpTJQpRg0LIz5kSYUKvVgDWaA/qOhJRj4+3xYtrXOlYGEYvC2TuexnvrR
ezDA/W+LaE1MUMVMRI4eCfdMYfEA4ac8Z3wpaXwaSjb66iuzmT0kyr2IwLvCHMFqMY8gKXgZZoOc
UAJkGzkU8UH+FlQLlpmGuVcgSo0WsOORW/SeFYj6Qr67r6k/WeZniho6mbyFMH84eoiu5MuAqPIX
qLe2VSBbMHMLGMZCTGpwOYbhK6yZ2hMJRbRB9te3iCdN1A7KR43RoAAcovwq8Z/NVKr4zJCBRjRz
Nzn9wqXAFUA65FmKj0oF0+sjRFUtTHjqJYzArmPeU6p8HquA2dK3zYQjtHx1+t0cbnwSPV4QVsag
5WKJQK5wlhnbQT77xS0lSBf4UbQjAlYxyRHiDWTrTeJRvhkZD8nBKmUzG5+U+NhB1Hpr1XdZof2X
lgELwYTvCPiFRR+n4VAr65WBnm3UZmnozWw2AQ1VaFDCj5YJEZEKOGIYSGU+CxyVDdsCw37nP0Lo
h/XJfKWcMkNO1WKvNB76f1LsBK0fJnONG7u1g6Xmm7uMftewinnAKM6DZBsnNXsliJHDp9cJNGDy
1rAHVhkq0BQiGCYUkYU2v/yRJAIvXw95uY6rucgPoRGx2LgjqzgyqpJiwlQOOjFstBnpmrw3qNEg
lt+slP6h35NzMyKh7Jf5Fp/jlC5hM4uKXb3zO6V8UY4nM3L98CKB10PT3u5k3Iu4evR8kztw++5J
9TOBe5XAfraMKQzlJh7ytPissKX4/Mi5M/BLIlkXggj7cCJkQ6ZOCV1ulE7rCHUQugqV7imRQemH
KNT1uxaVc6076V6+1JSLpN8l0iU19Uvxbmb6pfgfrMonM/t39NQBTnCTsh0pVIHuqRlehfGRVYfW
8uEfGQRt0B7+apwg+TnMiHr7U4ODTiKpeC2z9Fe27qr1VQ871TsWwGesXYYQRtGYLv4mVbEc1Ucc
u1K0Kfl8a3+hhfbS1NBEKH8dw2/vCesMKGzl7fgsQ9tlmsDajmVMs5MdlygefPe1vauwW6bXUlyz
4Uun7xu1m1J8pCki2z/+zM7o5vqVN2Sc3nOu2Wz87hHypeUnoN8kvqIwnOBiygfdrgnoJi1Z3VjD
vaYOSEk/rDV9b7NIYebfKJyIHzLXT4SzvXJOcsuMau+VF7P9zsp1OdgYfOlbQkx8hMZnE9c+m6my
uKuBxRtzz/LnOIKD6q9GcxEVgiKjxV3m2DeVUxanczNwVeXSGdeGGUoCt/jSmaSbbe2l6h+i7qJS
vI+7qKSXO5CQzu8t7U0P2mI6BcxHPPWq2R9VocwM7tQkPmJoY5/oyOwCjxWnV3Udg+80fSnpmp1m
q19S9N0068Z0VJsNDjxN3cmkhSjRzpNHTLWrsn2GMmJHN4lPdr61vEvA4A2qXe/tKlaV3aEol3oN
fGHbGhetRWQp3yfz1qNfULIDFPSKltFWGN7UxxzDDh+8pzybbFsX+0T5CKeDPFx1DoI2vPPIKBwD
+J9L51d1DFeZELNxY4o/jkYvWmdfHWtdK74xNAHDHvp/UvdgLK+M+zBicfpWgEWgJPM112RZh3mR
JYqP4ZDZZZ/fCuVGvBAC2KMZYUHCdzidJLCQYmlxM+1NwzBIdxO8vtGycFhXGC677bF9T9nI9zh+
6GyF3pW6MV55xpG/qOKT7NxMRrG2wYgy40RHmpCcjOpumYeggjl0DspdGqDi3wwTksg1cD07OAXI
F4mMcLRjZNhzT6YKX3HJsRa3UP0O0PL7/mwmX4AdEr7RvEWXR5bLUFBrcXp2V4Kwi+w3ga9Z/sRc
f+k+8MNFi2LBDqy54j08fd1VaFCWJZYl5yVVX6P/mqKnaeNNlVwnPdEdzFdUIAFs44qzNNd+Cu4a
Gw/WgJqmztHy9NEiZLuV+y9jIB+aUo80HLSdeXIYA3Lq6UBj1g+B8oqDR949TfNejCxgFlW2wAzk
jbumc9XkU2c7nx394GLwzyBlm4GC2u717iZzr0TfHI61MVd9PAmzkLUUGL3mWOh7Biw1k2IMhMhM
ESS8UhSUtndxWKDV3iVSqJ/gbqhX1fuR+QLyO09EmV70li/0r2BWhoiRr15DpAvmtt3qCMt9ntqT
Pex876XX20JhPpZ/jv53I6+MnvF3se+HQ0RcTLeJoiM8Yxp4u1+TUYe5mgM+/hVvU3uq272vumr1
To8tQ/SMoqcEf5MySte+u/YRyasS1SRrDWeX5GyIN6H64FlNiu+62iDLG2wyR9O3HAkSwRI4SUg1
ZnjyCDHbKGDtlHOJczLlLO5gQ4KzhdQ+M+E8p9DDGIXOKQsL259Fts2s6le8YGJ4UDTMCveRscuU
FUdbqz8KMgDQLxrpX8UaPyRjkg5whhIFtA4/WaFsCUP2pY1sMu1CkcppYvfbuvvAB9FMzLi2nuIy
PHRwVUf+u8qMmwr4re6xCvNrGvR5G6UzOmoyVTd2S+Co9quLQAVqmh5tXwy/VraFyp4T1bLOdnYx
GCwU2yC6iTaNH7arvuhSfXjuNmNYURh1KEatirwMD/WVmyW/Go6kjvFviLHQCG/9+E57l1P+RKco
PRPUlnnLshSmh9Rnq+3a8VVPfluF9b78MejfhfFd5n8lgv5spvSkCm6D/seMhxkGV9EfttKPyDxM
6cO66qqrT7hgNVWIxDA/uGBYZYz+qckIN/GSkiWVbDx7mzYbrwZltlII9LGAV62GiWz4SxNfbZth
93vgHJJHRe4CVEUZxh0SOyr57C9xri1K3+KbW5Q/fO9fcjg4gGoEYxaS8algKhKyTHT5cU1zCdSA
EEqTN47C7o2XJiifvAOJdpQwZuWPkbleslaN9ZgRjnoLfdeCCU2NUm0r/qIkS3dx17HG1nuuY+qP
Ctw4Ilyy0SGT8e2UOBLY0LCPemODB31DJSUoXPEXkXWLGBBxTowWypWNQb4k6rSmAPYhbbQRFwUH
Y+IXrFFqLgRemREpfGi9r/ViXOhjhB7E+ezS6emY6qOQK4ZMLCvV6WV7nWAdnm0uARWFc5tmh5Ff
yaF5xEzdQkvfdxq20d4GGxRta03jlc0Rc3x7lUEFMW6MGEacM6Sb1C535kBtUOSuh4o+tdkS28D0
JETfSAEGUJV5Up1Myzu5RZu6rWEJN9YikDMD/Y55iiwd5Rz5VvxS6PciSAFNqKrrJF5rab0bes3t
pRgP3dtke8tpLJYSQ0rHikAYoqIMIIQE74NHi2JhBkRbgKN1ZRjNKu0IoagK4qsNZV50Fwhk68kK
Dornn2u7PTcDBA5npOV2m/TqA5XuXo0zHTqKoyYAJBDLi5bStC2GbRl+yigG0pG6Fr5Tq66yMNmn
RLKXGdoUA+EwoW5md/Q46xWadbm7YhAorOPoD+uU0V4TABFBajWy1NFgAEXNS87PQr4b4oKJSY3L
YvWtZIkoqbe4GuGAjc84ynDuTG6LhkMZME02rjPdw8SfTxnRSDmJPOR5xfo4k4sGVfK4qeOvDlcY
I5uYTAmsfmu+ymWeYFTxhDUu//aBIdOOFthX4j+DYQiZoFCtVOR1/irmX5TmhNTS6I5A1DESz3UV
YRfgeqkblw75ZSaRXwatoUExViB0tFRcy8gqavJmuhIov7Ugm5nziC+aWaxK3egNoCe8cmKHSwBR
03dXWcL+1yacO7XZXzC5delFqqZVHpJU1vqupoxbu26v+BOnfHCRZ7pyMvJCKccsa840wCudlDqc
NbhGIUUM5NTDT8iji0y2X2lLz2Tsr1LzO9jhureMO3hdwx4vqp/susJf6+RoNRh7m0RzS726SWX0
KyXEXZlC3lv3rnO3huJV9sT0mv1XVGfXQuHZoS7F5t/b7amXhkOvKIfMnA5BjMSYU7IJiNljE+aY
wiasjd81fKeWZCOhwZcXCB8yUpCSMnnVVcEhwtpiIJKBgsa+OpDBBlp0JHOdc1GgiZUGS3JYy1YW
vjclq6M9oLMXE4KFIqWfJL1i7p/3YXwbA/kv0TTAX3F3qJ2/Qemvna2fc92ARNvNTX1a9yR/Z0Y/
d+ThiMMMVYQMbUzTEeJRXnT80GlnsFNABZ0jATXCeO7xTPemBH7W+kDxgJMnfWmeC1yG7ZYhJDA6
ZMzaIbpJgVciPdWwvBJqAxNac1O/vLYO5rNUV9/zMe526hHqPrdpmb/7/VRho/4epPFn6AlGQaC4
KcHOuVyZDlN5h/Fh0rZvVSnKDUQ6SU44Wxnboet5090KU7IbxvBMACLCJkl/y0n1DRoccT0naFYS
sKuxb1Ww5RBJs4JDc9WrdUT1MpsKVjW6UW2L6F0jpMpBWA94gLyWcG2rwVqfvK1mV5tqhNwLbQXJ
Z1NEO5WWtk1QfaE/SW3W7Xa6nQKDdKMeWp++NqFTOPK+I23K03DfwSApWI+gruITWtl1uMn7aD4V
OO2b6iyPGMejAPCJP8NZsrG03jV9WPmyNPcC8yMEypV46Szsec/IvpX7elWZLZGZOITrji4sckMa
tjHMt2B1LgoB7jz8i8nCkqwryFBvpd6uxxbrUytvleg5dDzcSqVcpnb4kIOanA9a7Sg4yoryXSLS
zXa256EsBCJcDosyaTdCCsBYvuVDY+5I9hoA+SF+mT7LdZ19R1Sd/KLaduH0PZGQwDt+cnRzM7Tc
lQLBZnJD68U86zrsSnjjUcMo6bSvJb5vY3L1QN4ZvrprLegeIXR9CgSL7b4effbQrhIYSykylWCk
xjYh/fRuW0SHMgq3PcjJQUFyCxoB66BXjPuBYWNgNGttbJeSD63JyFcRhIC0cQ50NfizNr5UHsTf
doBSuyIiRbhnxREejNY7Nuzkq2FaJLbEkG/Y1FGNRqjZTqwAbaaeJSh8IuOXQJWIIlXMWQNqP/GV
k1oB1jkG+TYJlp52ID6Z/x/oG/gPXXtSc9po5izNgSzQCuxRGH4XA/o8cOej81Nrz0q0kekrl1aW
917Id8s4461RgtsQKgyBAVp4bsX8uyq/QsZRftwxZGewZX40lTlPGB6Mp4BzLIA1WSrSzILU4QQK
nFUWmJCysAHLCg4K54R/tnW2PQe7H3622knA6w2PGYq81XF5ddlDTDZ95+LQL2igNYb61DXiB9KZ
jJYkr9YV+DPr5XPYNszO2bDTYActOYewTLTw3OAeoypqRvTte9Kz8ORTB7kBwRN+yXi/BEEcL2vp
k38J2QvBw85uBRdPgd/WIma3mTlcknrtICZ30/FslYtWXk+0s1S+DQnbevWIlTVfR51sJe+o+K9K
/1M15OU3S3+V+tXU6F2h98ood7WrGv7wvKc+xOvPFKylbz1huuE7mmo0Y+4yFCS5fQ6UsAzCOYj+
dmBaxmzeXCIbxwQjsyKO48OAyssIoI8zKMgwMEgWaSxtQe4fL7gjvZktXEL8KA0UjsaCto41uydV
d0reI5MJ0h9/EEZAjsQ4dqveO9CRKteYvZeSW87s2O4whIT44nqQzbXwR7/XhI2qFEhc1qWYtTEV
NqYvDRBmwUSNyB6dGB/J/rRixGjsi1IfiZNXzb6iYOBYjudBbi4Sgngq1nOmlJBR7Sy806CxkIud
dTi2mPHQhPPhoislcYG3iH3O0GQrw0uWUSOcs9XSZH5td/QL4wbpB4loLIjJ5ohx8GreO6hlUh9A
wmZAiv0t2OSBCbsXaWiRmplvEqCB7d259PZvkHIpymzDIO/ojJINf2DpdOfjj5Yh4raW+Kx8rSRn
Sb17UcqO4pVGv7L6rrQ0FCdv2JCt6ywjjgrbPET2Z2EAB/K/9fFkp0d8J6wQKeSnAipx+CXQbiqW
tnY/tKeMHczI+upfv00nZ6cffvjWK48M2N9Et9TBQUjKR+bj+n6njErtH19+mio8kXvMUa1c244t
TIOn30xpkZCa9w/Tci2+hsCrd6b0kzTECT+C+DzRNhOUMWl33g7b3gXSOZxuPmxqBiiJ+opZOvjT
u59jf4VTzVafk2YWmcaMC5WZOZtn6Z0wKMTo1yDF3SRBCXkfWMraCPt4HZ1Xm8vLKVbwcN0qdDJV
8juQztIpHLrhn5EaLP5YfY8SRs6ZpBNUxYy0SG7o4BsUL4b5GSX8aJMPRJM8K4ay7W9sQbhH2sE6
E7sLYvp52CRzdnjL3HQuY5OsxKPUBuVCMMga5T+OzmM7blyLov/y5lyLIAmGqStKKuXsCZcl2Qxg
BgOIr3+bPejktq1yqQjccM4+h4xaYxu96bg7ywwNo4HwJWbyYCGhKtSnCGO9g/XyA1MlzDI5Nh7s
f15zSDrvKnFIHUTPa0KuVDHtV5le50yb0iW4Mao7hOxTOwegGTmoYcJIMliOJVfwAhE3KA1JIPyY
3mz416J3b5dseTRs4yrJw4L5uSbB0+Tqip6Z9CKynOaYlfVzVnJe2uCuCLqzQL7hpKjmKTEikR9j
tz7yqskcb47tQK289KemDA82rhC+iM+ugHXSG4LDId/Fp3WRd9mAV6vN2YBsAghWMtlrBtUiVgj1
GPsuqD8oD/ZdVh7G/lnmilRGUu1yNDfFMbds+bArpxKFHQLfigbadR1og+ro8UcoDU+4n970zX0R
Nxcs0CBHeucY2uSNX7pA9yRUFM9puLMuqgAPLogHEatXsK+JuYIUIgOocIAQaoBM1kMPbDiAkUdW
LIzahVUbFpyuOsAt2mm4YHIbPY/9vqXEoTbLx4shAaZslruxsIcalUdTQr7L2P7PYr+M62FZ0muH
CRDaXAFcauDrmSU6FyA8ZTWd4jUC6smK3XfvJ2ZpNq0PyW4gvyRIg4MTr4c1IV+dLjsEUkmDc5Dd
cl4XbC8oMsakOM6gI12krkXkIV6yuHBuwxDlOrvvFtRbNsannkkQI4s1fi1FeV338Zm+ZHLbfTQR
/eZEH1one5fBJHU6fxFUwcekPBurr/OY/M+ddS4hDV1IWaVYPq7MQBLAPy61ZEZw+t+FSVCA4mTZ
LMr/HPXudkydlNkv+GJVxH4Io2JSYIebv3qYNN09ZNqYHZwf7tptRa0mhMXsd4loy9VH1BNQ/Ltg
ub/iFI2m+2B6D9kStemVDp+U/A6c3zM9v3KpZsTjoJ5LvLuY82+kUEf/Mc9us1axJbQzr0nfddJ5
KcrhivlMe1AkUTe6uN1aw66z+wS/jiEkpX3yAcrMx6q8n0EqVMWnZ14G8RVVt/78VzZnU7y7zrH0
X2ISPJuTch+G4buOr7ax+9ouVy6dnO9cymUPwjwVbynE4P5RTupQk6wi+m/FzqwYEdzFfyZx2UxH
Gbh0FKBu/NUsKMKfEjYaEpVhGmySk2w3Tu0hiQhd/8x9uVsY5Sl2c4v8djdvJgamY1BP14WDb66g
oHxL3FftiB3/AHgPK0KeggTNErYE+dg3eBDrm1CQvYA6jjYwhD5JSRIKHIKuJryIpPCBCGO2YNuX
qWvME9HKejKhwdgm3ueiQH/uz+SsP/vJw1rC2Ke4HIF940BkA4EUyw3rn4nduPD11cgR6ijJar44
VmwjZ7xGzp0WaPyW8TobSGEpYRtkGQNcuPuwIlvIGIM37gf8e4FhHRa+NtyHOpnYv+uTaOzJJP5h
MS7aVHPsOv3s+L9TjumIwSuY8iJZdn5Sov7Sp6T3j3OY7v20OIox2M8qPs5djyb7t7/SlsDFSZI7
XbymXv7LJg9VGyHVj6B8muOA98CNUw5VH99D9T1OGN4UL59VntHUgaDVg4UwH2Kpq/tWBQ+Mht21
4g3fSg3sHmTsLQnBKaiIe2SkbHLBTcKqJ5uExrpB51Ln66lOGdpnnw1ypxJZRRa8e2iFUVn1pJ/Z
vj2vYwIeRR6Mgs+E2qKw5DuuhsB2xPeYXbuebDMSNcjprT1EWw2GdTZXLWv4hONxdplMj6hQ/hkq
0IXUo+08KeFWG3a/+N+2Nfswr9zCbyMboiZmzSLtQa/pznSa2D+MlLy4EbPFRMZkxda5QNHi3XgV
jzLltbPLPX6Aq45W9KSKt65E/YaRg/JudG7mGZzQT8eGrPUw3tT/vJHSW3zaaSI8KdujNNsGqt1x
HqJfAR24NUTXOcW5i+yBO4tcoMsItzskabTLpsuwxDexxmLhTaeC4Iy1Bh0adILlBnuY6jKrnCSo
aeYSsPcg5z6RgtRMneXqXbeiufUifV/wwumIh5JeL5L6oQqCP2vd33ZAway4DwRsmIhH45fX44vY
LnpZOUc7cc1oRiWDuauW6dRN5CpV4i5L8ud+Fm+b88gvEDl6ZXETVzwUbocthIh67257AkTpnefV
/SG/+zZtM3Bm8XlwVx60EcZXCGatuAsF1Lu2v15s+GCD2zTJv6xqn1MGU7Wj35nXMXluIfGPICXS
6QdkYz7q56oNUFAAnOOrOmL93gaD0zjdqQS+UrnxAoa7jPjq6jWZgGwl6Jar1zopDxG2KFWat6nV
YE6oVpaPCmiLdoKramVHjiIKWRXmQrUe20zfe3mHSL3SNzxAl1mE6EwCzjQkyVJ8CoQYm83AGT7d
iN2VXCDd2hvRqSsGqSiwEK0nw0MR0mtKbrB1GG4HGtGiJMsurD7mYECckfk/Ou6PMsveg0y+pWJ5
StnFJe4LAQBPFW/S6oDaSpin/SpOXsi5EtM8EvD6vaBpGAOmZFV4I1d8YKU6uQOvuh3upNg+B5Sd
jXhpE8QwYn1NHOJcjEfb1BXVe2TLUxxQGYfBvyVrr9yqP4qlOA5L+mTa6I0v+6yC7M5HEZX1iAUX
tJtOBauuptgPw+U+SbDpTZTybLweh0Jz6qD6zTAcDh3kRaTcuf+da5LDBnKDIufSVfEx7h5h+O9j
8iAUD1vJnlP3+hJBxaJT37Zm3VOGenxli+ZPPV7iJ9+aB1tiFcPO5wyoyDe8aU6YPAIihvFlBeyE
FeXMDSe84rad7QdSOOrz9ZZPPtrEDxe7c8V4k7XlYSVFfpI0czZ6VggoXK8E56pu8VEfY4CKYfNc
Z/UJZ7mTrR8jIoUyD45oXFn0kiufDi+WMf6UEX3peZdVJbdyZBI3MSVub1JLYPgCwxS6YghWNDQI
f3yOxd7/sjRzAnNWurj/Brc6iEWey9m/WZX/WmXuUU7yquvYepLRCugf5cGxLrIXMY536CD+ZW2w
9/PxaoQbHy3HmY/bTIQ6jPZqzK96lCI52qySdDHlVUcrx698jI9L9ITEbz/31d1AbVO0lzVpWBCx
8GAqC7P8KsLKtcqMcWj90M5kE/Tp62oaZ09Bcr+EF5EIIuMLwD+Cpo3plRtOlMxkSaOL9k19F5f6
0bRnYmThSJrUuasbIKE+gpSvODZnn+fX1jgNgW8UbI1jonEVl31jkbhYcekXbHGTi5BX3uDDfpdT
9M/8iwg29WLmUcEtm1EB/YIJ3y6I74clfFo3++Yo/27TNU+lNx77hT7vH3obXdzUvWvdFSvmehoN
IK6QZOx2ftjEAz1d1eJYmNDNQ9xA12tAUgWxc/RDfRadfsgWoAyYs0VSjUeakV8aYIDIUiCFEVRG
/ziCJhDrfANOeIrsfg7i93bACpqyv2mV3jGTQPlmD/Fd0yC7jqlXM8wJ+FZUgC5q7J4TlGpFjdoA
baH/IefhaMg84LZi3VeGOxVP1zM7aBj2YlVgaxJCz3FxqISN+JQ+TT1dRDkt+75eL4aVEInvf/qR
nDh9Ezf1WSb64pv5qvKhMzOznGV5GXKkmRNh7vFtb/DoXUSOPqlhf7VIAnK6q9GB6sul4xSofkLm
+KO3I0+9xtfXcgmSedCxLhin8S59qxAsluv31NXHbk12oOR8M55r2x4V2qm1CIi6imEL+GAmvN08
hEfXnY8d+PVW8o2v2XWl+uQGiF9as68h8NfmRDN5pUndHZnxh8R8azpyfJiXnmAql66sx7DQqs8I
dKLGAATGNP7dx1DcP5yypZNCGyFQJGf5nm/xsahCpn/1Pt2Mkyj+ej2CW/g0ZDOke6LnE/x6I5Ta
Fcz4VnV3DDZJjlpoRCVTBbkRF3DVFcxJ/E2yhgi7/zMOqLKQbxU0tT7prE2BY6OD7WgZg7GZLzDY
Cpqjmvxqm+Ognsvje+TD1XG5sMcE5k2PdRD5KiJJagYiU77n4dKw6I7z32v5pe3HvI2IajCGIUYf
eH78Mf80zrRvKXK5unDptewb22PsY+sMb1zWUMUQM59h4O5K1NkvXpGfHfHohST1DcUITZsCMfcF
KTuTR+5zvYUNEtHQThYfQkIHJgJYX53TzVeNxtGXFMiA5ATEOoS1b9qPaIjzfeBTr+fvtQ2//HL8
rEDC7IVb7COL4Xf0er5+mf32vZLSqxH3xUDGTxQrFKUx/JPF4dUCPvIUYg4deI9hD+SsjhnWtIDm
ev4IrZKUgRGC7MZVkGjq7k7044OGBJn1BaLdqYmO43hxUq4wLzDxLqpReToEqs5226pUfMjyAF6K
LeLu2BA/4lfCOxfgTpK+41QTiL5jhQ6zDJqSfTFlp5EiP4dcPqShUkxC+E0zRdwi0ioTLhGjbbXX
UaovLeZCLwpI7sTK7ETBV79EoFoNQY5p9SIiMiscNX0D7dvPVXhUwjvEHmZlBky7mAahKZANhD/h
vMFBiuLCk7RRkEOAtl169nJ4XNS/WJvJpI8TxLDF7zFq7lXnvKhAAtrJ6PnbS76Ml1L252rpqKJD
hATarpcY/1ZezVe8seJY1tQ8gXmIx+i5bFIIHV46g6Irn5M8f4xEfVA1Xn0b+rTqo8u6BHEAnn9A
kwgBFwc5g4gJizMbepTggSKEH5IV0VWGp9kTODb6Mb6tFTisEZS9S+DG4jG29mSOKnD7W9OUrEwj
AAWZ4Q5xEfXKMr4eJtaqeffsGfnPDx9J5ADO6Eiif7IH68IdL8P3mRhbL4Tuzysvn0evhsdk/pia
yAQ2ye2pCSCj+Tkfkqx/8csOG4o0p6Di4fL1cuNEs39KmptiLOubekpPccQYuY7osbLKXc6mzi59
B3qlKFJk4/uYe3NnMjifpQsUv6kIBLNVdRRrDuij8AG/p/NhHPApxkyqd/4aTKeBp6jfEo/k8JVN
kTpkud006PVZyY1eA/3ReNbuV4tHM9xUTuRyialYjmPjmEPcmZ+lr79Hj0iOUGhadKb4HmN6t3wd
SP2+qmxMIFfl/03BUvYhy+opZWfr6/ra7RGJRcwP+7i/FapnqT5Bwy0UgC4VjdDCcFLELAR2/hsl
9E82tjhYlEXeIP40CxLtpduXDbO3IZPfuuuWwwAS0pW8TRN8rQVSibBkLtbEU+i68uDeKLSjCfv3
sPzEnfxio8nDqF7TPxGE5lrW3KtIPyVCgNZm30ONolX5JNWViLeTuv7o5jI8+0V6aVoWaSHwrH4F
vDhE4TllxbKfGxo6PwieXQhz7PpOgmzRLgKszxjNnrvR/Ytyw1YvvUU4tGbgF01hfephexcvzHT0
vOCuFdRCRArVxR9ZwWhd0pfZg5mbs94ULSLLWWQHkxPq4fDcB2P4VXrzTTmQRNBYSZQixgmv/7ek
6b9VMA8w1AVFh3iuV7SlKAearICVHN1pWq195CLHT9zfKdMeY5D0lJ63D9ZNTe1hXC785Lr3wZ0L
J/pM4ObNEGl08Kximglfpn85a2ouLAYV+kniNRHz+iP83gFtQrwg1CwvAhXBBValrmUjUlGTJK+L
5slozO8yxGZcWnJhRRDdtt2LYjwVlrNA8s23I4gY/zmnlqr4VxyFO7/NAPG7RAs7AyFrwmnSS4ZN
zYcoF28sNtvWrHyq5WNO+oMEZpXWDg0b2ukp86hs2hHv7dyhqdA91cJTotqbKAB0rYnhLlUBymZG
PZu2EVqk5WiagIXmWgKesP7FxNAtvC6/l8Fn4YMDSFOQo+mm646JjYCQUIKiFgHvRg8BI4rM0+h3
Fz/w3H1vCTNlu6UjKDYeK+CYpr+q+nfWtPd13AIFTp0rD6R2MgU3Le84JyczJ12lzzMfHpifUFkd
HweH1P3eRnuTUsGHDvuzprj1nMASqfLY//dO9EF58Ab/Wk3MjfRAWNo0IvKQzkOPrK6i7GJ+imdh
qrF3GXqbKJYTetCnnhlDhXgGC9tE0IvEe7j0eN+3SkiN8i3RiDuT+UpkHb5T5O9DxtRLDONTJTD7
aI9ipR4sTCZwPYiuRNB+BnnGFs1kmOpUQRs1QP0idGi145VfaH/fOJzsPa46uaYkYjN6cRqkN0v8
u9SIFI3bsKqXQY8G5Ha2BIJ4ccJY3oE4hwQ5m3EhutC6t/eREPp9iApMh8OTRu8DZ4nNUpC0H006
sAXzGdDlD0Pk/mU58BwPAwGLyZFoX8T7yVKjB8VFF4ac7pFAOZhG2blgk9NqcshUTbRDMUzXPJeY
FXMMaXoj6hgPCgZcwLVsUDfPSbxHAfBaueNFjBJsEZEgnNXXAeJfmrWPhseU7Zja5QVZH512h4Pr
EjM8Fj9yJrVg9Xp6PnC8bN/63cC8uHfkmSeOTZnho54aMOQze/+qzFg7YGjyWufQqoj/Hwg0fOje
+pU4o2T4RlbLZFXDcVSQcvNWvc0eU1onxGMo6Z+iLEXSy2xo5vFhRvMUVE21nzG/UoC3u2XBWJSU
U8Y2QjyDEW2jwt3JIakIKGau2JBNi2IRJXXJoL73OuItRQJAws4HPIZrWrv7cfqRTUoRGMwfklOq
13BsJvY8cgieG0T+s98AKl/n8LCOLSyE+DEz0RYwbqENzGyrKyQbuXY/Sp/KKBCLQgiNMm9CUUvd
bQ9eM35gnFNBCfUhzB79TgccZMiXVB7dhBPb35TV2GTVsONDiil7vitdRtqelPi2PQlmq7omhgGz
IQut2dG3xpM/qWX/MMu/zqpd9q2G6X/FmCwI5bmrruoFgvyovzsHgYpNNsY+ncrkfiB+tewBZVKd
nDB+p2CAGlfwSQxqwnKd4lWoNWG4h5xp7ZK7Ynis3H7LAAEMlU/4hpbZvHSwBwLFphsXObFDXml3
T3ZUFZ7PFBthgIxWFvmrjP3sHPrMLIs5CU+lrlhqzXggkj64SrlSLw7UuKouP/1GPqyDS9x1/5Nr
rkxHefwe41fRdpJPmoU6Urx2jVgvQ/OQtSnfDZc5zWRgq0UxRCla1jlrMVd5GRGZ2CTcgoWIbQrm
gaAwTZsR6wtXQKw9xwGxmbFlwKb0zeIFrzqtAfEEeHuLxm22WpHPDRv4ctId/kWDJ31tf0flFsJY
s2fw8FBA3GWc7mZPvte9s3dZQ8o5p4TDMw+SgWL6WMV+imtAvHgp885embt8jomVSf3gMC/qVg0j
Y6u4uPeUwYtF3ZUV7B2qQQPPmCaCYJhPd+5vsiiKXRt6Hc+lwVW1DD+YF1HHWqxGbuofVJSP12kV
Pnbj+KedFZM21HsnjaxhnkK6MhM+RBES4qVtsUXRhiRVLE7pRAXnMm3rONSDlgzfscy22YZD+OoY
b9co4DuTFG9yyn8if1yP7nCxCovQRKH8K2TBTIcDaGqUPJEMA+qJZnIYbx3b3Rsnwt3qq3jvlQSy
pdBFNB1imdbMiBZMTb5mwqASNLjrdeiPJPaIhHlL7N4rlwLez+CtNjTQQ4U6EnNgWjSs9rLpTBrO
XvkOJBdB3zt5xCov5a5Dpr0Txv8y/sSaFKNBYmkzndI/dHq+Btf+x8sTjNYDKyjVwFlzuVCwDgU+
7ee4SeEGsgeCrHOBB4YvaYC+u8jjX7GOsQR2tt57zqGJ1o85/3L6+rNx+s+xZFiQJjhZ2kJ/xHmG
uW3k25/p4FXIl7KB7g3tlbjAiPNoGQ9Cef8spSuPMTdC6Qy7nLTT0cAwVKOfIKWpT1XRnmutIR3i
MsD62Tp44NxEHFeypLE8/tI59I30tlsGuK2wObf/v7SUicgMCe24LFsw3hgwKVcI8/agpdMEmq/u
nKtyU1rkmzY5T3HryK2+tkyVu83gPmn9m8j17wgNk2vjGzFX+2WSA3o1ihHGK/tpJsIybqmQ10U8
m4wFOSnuzA6+AxkL4Fq8ujr5CmtDLOFKKGVeIAFiIAkXg2jbYit5mSOyZCJ3IBL3OvZ/o6T86mz/
HLrTsWS+tKuWR8efN3WkBg3YvjcGhEHOXktnFtlAtfWBBoO0L8jrHmGmFONpAtyAukQv4CbrEidJ
uByTDJbHWjjEhk8sYCNQS5N3IcltAVHZl7R++UwL7eWsi3U5QlsTSE2CK6/sIpwoTX1oHN7eqMTX
rOLgLBxukWXxDOmz2TmeYgTXro9PKo6PtsMZh+jrw9TNV94yb7IDSxIkk+9xq7GcBSfHlIR9xgkr
D2aORZOe//t5Y5EdiHl+amv3xc+8FzYY3xjUbyZJZe35tIV181+XdM7zhreZXeS85bt7MCrd8l82
hfe6fy4ZFACo4UO22vmjd+zfxkcV42JRTNWrWeh9gmF8bX0c3Q1lmbbsgtSj1wekA1a/W5Id477d
JxYmQMOEYKolmpJEnkaIsjW/+69w+8q+Ax3K5TZZ2YYQjmEZFm2kFaX2nXDob73lFDvEDPg+Frwy
QXPgupxW/CrmVV86D75r1KxFkX/kdQK59lku+DiDsAr3iUR21xa4JztkhlxcLH9ZdnIUDFOc7ftc
/w6xlzU5/uHeR5aZh/P30jmvOinzU/s+paUhe+2CF+BPmFtaTA2kpWdtkLeMoLJ8gamYqL+keHib
asYr6H2Yob/Rs54VAkgkTiqg/NtNE9ZOABo3wTxnBwCvYIGigIB4tyW594Kd8O885o9F4F6PasLc
TQHTSmgF3qQDnMiIhpRJskMdcrXkhzEk9TLCjNClyblPaFy6Ja4PUnJxR9tHapQv+HbvvXTR+3rm
e5bE46s/IyCz0bfrSI/tFsRxziq5/h4zvKQSu94uG/mS3D4VKKj6zlc0l+sk6pt+GT/q5LXOgmvV
NLsKndoaltx2pmIMiCm8ZQdaNe16sD2deGW6f9MQfYjsPKT+A6/oRmUYFE2IsA1CMfPr4tiuhtJj
YkSzKPHXJ400Hdnv2aS9LpJ1m0KCQ3Pm6OxHiKPUAjXdUgxOfmb2UUqR7M8U23mWso8y+x6uaRCF
H8MSQFP1g3bPjWRY73vsMbm62Otx5up53fm8JObDWXYgiv5Fugwx2XW+ZtB8iEJZ2XNsSj5ZfYwx
w5HBtAv76SHZ1XPBJ35cnX1Pz247kSJfWH48h7NuyGiGjF3PYQfycYj4tE0dnX8QsuKc8htZUXuY
Iu5/ZW7V8affKjBx7HLnzU2oA5u8o5UR/nmUy0bpQNWREk/DaqbcMVnGuSzaf3ZAzFHXgmZe6pdQ
ISdCMHBujX+bcKjjmOSd6VPeudCvsPrVB0t8CwjRBUJnFzM4r8D41ExE+76ITx0MTNPhnKrk0UBz
8HP3oQkQinepAy/JEFY5jXBSOliyncvuZZTrwQykxVILiqI5RHmXIiz8XelXKyn7lfJxzHlAD3ws
q7hBedYkO9SmBqqvoWg0Q4tggWe6C9prYQh5HjO0R46Ormit91nNx7EKmIUsJbyiPGNitIxsixjF
4YnYkG9ZjICxWZe32Iui645mPyqZTzMiLy1K1xArvZ6a8lbPztPIOXZSpv/j96zbRMTvK8OpvTGs
83Xp8/1yWypWsT5nUdteJSa66ad2E1jfN60bXRcsMHeyFTdrzlnV5dlwpj48OwOZ0FnDkNdNHVoF
UqCqDDqtXIPoaDXHl1+Zz8RF2xpGff4raeOYAT42NIS/B1nyeBQetON2gt2x8Mlk5eXewzso96bB
cDYkRFi0y4/tKPXGtH+YHExNirVmG5P12BI30yj0eMU06utgko/xOrfPDWI0lvgTK6w7eh3I+i44
5DTH5TGeOPHXg9sQKma7T2ZblFl+zMyGEn212DzdCj8jFz7RhcMvFDd8R7tnxlAx/Wz8KVNxJ1d+
VS4FjfIQ7VpECjvsM2dGkjhaj3NOaIZx+wlZCcMi2xl0XJJUS0WDbvL87MkQQJ9wP3XuOygLpmub
Dn+bTbtQXkUlnWZTgfqNig3UuVAl+b/S1qOaWVOoBN18SHkqfXWlQv479mCJw+QYDuj5Ob/IEu1V
8C5Qak4Oj5lbyJV97fSPeY5FwwX2kaO2QRSd1JeRbN14Ece6a89j7f/Y1hILWHPCJ84hU9GTW5Pi
EpgN1Zi738sIKKld/NtFIPcVzd8065adMfCRfUyHHqBHKQoWPyti2JyOuBdtRdZtd+pkjDRWaZae
TXFTgQEBo4yjpouiFynb/qQCs4dTkp01FTKCkeSf4kk72OzTL4fmnM1qe8m0ybRaj13msxpdgvLU
jj754AQ8IO1yvL3Oa3Jqfac++yFit3401a4DwBYzNibZl1J5jb8xVjWzgJoTV998qkCE2Zmzv7G7
NQuAz0tMcBndnlgWFPe65qHXHC6DRsHPk00U0Izfw9AwO9KgtKVZgWGNxi2tQXcopim/4oEaxm9W
AgFypbF9d8dUjb/did6omPM3m8/DuSCWSzI70RFD2iLtbmt8dHmPTDazyArWdV12S09ijnJeKsP0
Jta9f+buYR8omkNGdPhQl/a2CASu+cxew3s54KYgF7VJvsv4zfQQqEMX7UaXqYesmF/qNYZi1Xqs
X1DzNhHnkm02eWZV/+nEcDsXbGREzcem90pwKM1jXqFp95LNSp/7r2NYnoy/vk1N+F0L+qVUocgM
DDt7WEwTYTVLyQeTHUhtwdZJlrk5kgHUT//cFFJ67ZPAEiHpSBKzWe2mYl+yqDtlySdH5rgTtF5Y
aRhOTY3aJfHwKQ33ty856rUIP/LRFTd9hB7P0yjmC+8Pd9XRBAA8ZQBDQOUdWiokc5WTf/YZlZea
j36s232b7BeJfDKkjW0HCm3CcWNusmQh/iaHvpUBV3QG9gV5DLx9u1twxBwD1vgkod4U1bSeLV3Y
jp99JRtEmDXnCWwP+Q8ZYjUDYlkalOBmRL+8vvZhOp1KntVf8dRfKZkyC0zofnFLPjRR+CqqcDxI
q9g55sEhz+DGTA7hqxHC9TGz5SGBz2HyFPxjGLDdy6YnVaFCxYJh2hUqZvRjfEawOmmPg8S0sWbp
i8klSUsVF00w5X87T0vmlc71kqXE0JcYZIg1zIeU23pl+KEM0ZselTW0elq5YWLsmDx5NW1pOla8
+zlKnzlc+1NvLmkSLdzoLgj8ICaIrY4PU79t8YYqPa2Wwdna4KmIVd2fU/cwt+vtmuDpa5vgKvSm
5QrQyf3svo22IQV9bhDit1wgmLEYAUTtEVSQ7HiiBoI6NeFUIA++DQDbvur/sWAsD37mnOXiwQBO
mK3SDwVnegec2QyLi0I+RhryQocJAH89esr1Pg/68BoV5Xxl1+FvieoDlmnl7NeF3i4Xr0xgBxSW
IycCtfA8SrIM3X26FiRehPmhW0b06+QQ+06U8nOqB9uO87FA2R0BbhoT3k/EY0RaLM3Bz8V7nXfN
ga2jE4UJQX76yRCxpiHMkIpBMnaECtVW49+CqudaRPOjQ0rHfqiSD5WmX5keyos/khWRRXl6VTgd
BBSEclVAIBp+OlR8LSd87jH7DEV2tFXLaGimQdfVN9oF8KSeB74hMP05jJMftYRXJY8j55K+X8iq
mdwKnKeDjp4VR7Sfkps64Gt4sbzJY6gmci18NowR0CPHBf9mB+eQ1+olXj1g9StI6jb/HmZkfY2a
wY7xtFeuTICIm6twuMmDJXswFne2pZpFiFdxT5ETlCn2zRlOmLpt7oPFrfcmZ3CZ4ge4HsyIf5Ab
zGOShZVvBZqAem2BkXCKZqDeYxeco3iu9xIFVxXAf/C8FOhQw5Ca2UQYQWkNuwFTKQtRHFHqMxQU
EcHkLfsw0ubo1+3H8F3Y5JT5eFg0Lt157g71+mSTojjECMv3Hu9mrGAqZAV5cVlT7G2HfIkL+Q/P
/R+CwxRVtfm7BgH5TQ7+IMt+ORFOd8kdilQHIoRiAaQ8e9cM0X78HirpH2WoX4KyuVj8nXZitY6d
if0gyWLBl8Ameoi1gsrtmKfV3saafrHtLfC7CjGTQW8tADC2mfCfE7r6ICfUQZbyoiYazCJYbkcH
Iq6/SbJXiYyatnIk45lacULSxggz8nYbN8Txfuptso1RD8xO9VXiBkfsAI6Oi39THqMUzdFmJiNT
mKZEfqVDPzzTaeQJ7q5E9/aaU/5cRqxUmY8yEZPNo/b82976lJ8LSoyth6lQYGKRo5Vve8/uc1iq
gTAPeK8+Axm1nIE53nLZQb4b0AwusN0T3phWz1d1Klae6YdqQvJuHQw0YxrATU2RqY/ATDeZmFsO
KbBAc+xVOCIgza/RuIJzTlsG6iLGNbAM4N5RcCcZYT0Bkvcp5X2rhWpwyg8wQ0sBehGSoJIcDyjm
CKMpWn0sB46PxWomE3HNcZGy/8Rnd/QH9FN9z8RzzClEYdMi/KSN7sxCfiAqsUgM2WntxlfVQ2jC
7jnv64F/W7T3OrA3ybVuDnPU3DkA4/ZDeeiRqO2RVReILbiOiqTWFzc/kj+cXWbo0pxcA4rGCUra
wGjHKU5dxumThPVyLvPxPpgjjqkmRDkZxi9pViNiHxmNTD3YlnUwF+VF9hy6LHdxIju//vd/5s5s
OW5ky7K/kqbnQpY7ZrRV3gcy5ggG50kvMIqUME8OOKY/6u/oH+sFKvtm5u2qa1X1VGZpTFEcFAPg
7uecvdf+5V//9m//+j7+r+h7dVPlDBrL9m//xufvmAlVEiE7/Ounf3uoCv77/Jm/f88/fMtV8q6q
tvrR/dPv2n6vzm/F9/Yfv2l5NH//zfzrvz+61Vv39pdP1uwk3XSrv4Ov+t7qvPt8FDyP5Tv/s1/8
5fvnb3mY6u+/fXlfqovlt0VJVX75/Uv7j9++mNL8fKF+vk7L7//9i8sT+O0Lwsz+//zvMvn+//3M
97e2++2LdH91qbJpT1m+I0TgeV9+Gb5/fsX61fIt4QZBYAqUDdaXX9jwuvi3L7b7q++BExSutIW0
XI9H0Fb680vOr2geXF/YBJFage1YX/7fU//LW/jHW/pLqRG5JWXX8mAcL/jyS/3zvV6enCdMy0QJ
YPs8OCfw/IBHUb+/3SVltHz/vwQIRrD8LocaT6JJAFiRChlu0ilSGwZBdE6nnmlovoT/kfIytZBu
VNqpa4VYhBY4c4yCnlWSIS5Iyvae+5SslQCncoekL05Pdic3vmolbSvaScrTWy8u3xRZqDQZ833A
ZcipK0AVnhhMJ3u9TrRh7HIVE71S0BBpy8qgi7sqIwglrQG1QsfOdCwTctK76qYImW56WtIasRjz
lPGIcCkV9nGY2VNIjieDp9CXdluTRel4zb4s411W0p3wS5/6sOT8IcA0uhD/2AGdVSJ7dqwpo0Jm
VFiGiX1ASUIDROPOaPyNV+PcsTmwg8mnYHDzhTNVvgUOtb4nJNl/I3k+dr5mQLdLYuf7ULfFenRY
zhcR/CRsFL49hA0L3mE7jIQGD9YOX2iybhhc044kBMVy6b6qjOZ0GSOu6tJ9bLY+amps1pKkC251
2vQetqKyeWn78ExvlH4EATaXusUZWevmKgjUnbGMdkaqkCWVXtWVdYFdGMXO0tqbZboLPHgCIR31
rqPmHDLaxjlqlIuM8d3GrF3Yyq6eoQSgfhpBZi7TtovZdhmQLn6UArH5uorwGQ+uw89bLhS+uSXm
FleeOzovDV3DQHIua2AQyF69diJBSVI3D2z0NMMzWlBMGL+bRvRsdOX3cqCdWIYd+STkE5kldsCh
QjHlZO2DqoLNkPozxStPk6YiL0UTs43WcuWPC2GsIrWkdWCw039rDbYh2q4WXp5woBVnIORZNC2q
xfHVwOvqOuYXdddX8DyepGNgriAzDiMOD3lSaF05yy1wMBeidML+PkgOSBW16D5W+Nx8Dm8YK4j+
LmG35w7bztC+QtcJ5NJMHDlBpokr1hJ1kSd5/aauxQKrTW6U8KWjPXmAE+kd53wBRaREwDQ22ghk
zGXRXo4JaQgBuzPzesApBETIPliOGFd515I5EnN0CmqUtybOxj72tiXoz7tST8Om0BWOH6ZraYsi
CdTWxuCdqabtmLp3hRkl3AeQceHtQdWMianoJEKCxqLvmJfTVy1B5cdTveXyfzKK7FqLgcFwYUdQ
BF0mkRjYljkqaZPmUxcBrxrRnAL5Kw7hMk9KxwJRrrGWjvWVrgGXll88JhS5/sx721WOpqTAuIOU
Z2fKZSyUkoaGCWtrlqwksgNyjVzvkp6iv8Yj9ur3EeXrPIpN3PaoZxGzznVhERbIkKBDfgiXjKLH
HM1V6lY1sXj1Yq9+VxOSSzMQ1I2CUpyudQ5XVaA0XEmPkE0bxd4QBbc+v5awlJ4bheMuCujmMGYa
n0c6j/RHjUOSzFTVi1AO4bC5HisTOCaivdA/Rz1ihraRgPtMrkdbLUp0Zpi7CA1JiNvEaWh/5tG2
xHw+sMgDI1e7vDBRkDvcg3rSDEcaohNS7lqnL3nairBRWmccabDYTq5/WxvA4mABsrpJcRSx+4LF
ik5VSe8WX1KCw3KrQ4IWsgDXoubybpl1V/M+an2P+5kXJvMKDiNTTmyLG2DHpJUpOtCNo2fuTXtR
7aW0c/JiUdyPaAImjHbZAjhyKlCWfvExioIuEMjZbYNZyi8YT8Bao2DwmRpG1tAxrZhoXnF1t57v
QnhimVGhcetFyXNXXTlY94ButO/dbLxUSfrUezhE0eUcmY+Ju6iUPooPvCOFeE+D+aGKAuL/uDzr
JCVUFpktSZSnHgH9QLh65vf3M+ma60TGZM6TwUx0MIQ1/5vuXRw8brcZXBh6Ufjsqqnb5LTcahou
6xB6T4ewuXW+gjf16CaB8EN1aKTJN6tvPyKfWZAVCmi5BqJyhdQC+HJEjcCAdKZFqj1ExZE3cSej
aKPvEYtVMic3SgrYB0u/nBYGAYeeP0AXJYGV+M+sve+gXdQoaTZRmn0ErNPUV3RmlEKZmzDeFPaw
dcv3Ej/ABQqJk2GErGKwwHI8I8XSQefQBWvBLqGy1a86j/rd6NLHyyiTupw9b9B0FBNsCxdKhDUq
s61tDTaiYewq/A5zumNeug9kBXVPdOZm6Iz6XDBLZwALdMYiSjN2MTIUOsX8MCVHR48g3AJ5w0F3
61m00GYZ0RxRWQEtJoLdCEgxHW2eChaAVRsGjEbM6iErLJQjJNbOmDKNusy2WWFAf6e3yqaGhcp0
YJIL6VwyCbpCe/lNJJiv4lUqdXbIcf1yZ+bXfsI8qoqL5tSETxwStp0HDrEasOinAsweGs3tvHjx
0tm45S5diMVnLdtbrAzJpTEscuvuVMsCmHs/f0WDWTMSSQlsd4+ANsFZxYqudXVsst7dOSO2/xzf
Ow166x7ZRb8aXePOp59LhKF/ZgQPl3KFJGWhaZl29ZanIzS+kBnr7ILsDYt6REAdwSEDrVrW0XnK
h50rLUUK4XQf5+lLQTFjx/S94QkBJMGf6rkWGUr+TFJQ7p09ASSm1nHLTefSw8wqoPJqMrkemQNK
Kr+VyI7dRAk9DcG6lZG7TRbfyoT2M2QQqm1aXc00XZU1IpClT5DX/ZHMcPI7TCJjTaKWxOQd21l3
x0UV5I/hdNKAT3NPr+3UzrZpzlrf+FirPGumhm4rVIOU+dzsdO4Ld3jtrJg2rQu1fsjpfRQRDCaX
RNaR5fhiqD002G4BAM5zFvxTdcm+tE5rP925WuOR52ZuEyw0fcRxrErgskkfakl3+4mH9NoHicIK
vCbHTBTBtUM/m+BswOFOK9cDwvRcjIt0pobCRXNDWzWRLnWeorKFVY8mbDO6c37p2wVRTFnF0AO1
fLTMp1Mgu69hxXBhjlaIeEDlZ3njImsdFwF5Zx0mHDuXM5MEQ9r5fgLzsTFGZHbjTNnqzIv74dSH
4CoSr50uQ4B3g+5oI+UOq58ffHUybHujCe9XWiONQ1tR/5J0MCPdg7Yb2ZuxZQ6WkhyiUG6yHHoW
rkBsvmYnicpws++15cfomakzQ7NZZeh6Vv4S/r2UQxe1hdRnobYEJtg4L7RvrRKbaWBiLa9t07m0
I/vCVLvO9hFwDHbN6R0lPvHQZefdTWFw53gRDJ15JOMGXbmhTWOVITW5sAUWTUmexcQ8XM4Gl5Gz
JOKktGf8nddmxi6dcJ+0A8NvJ8EG5tTA3Ex/3vGTGl1TyUNwx0eCt+a9SslgJBmKcRE2RBVzNE9q
OqpdMxIzIldzxuk3TbCGiKh8r7rURwwS4lhIDMkSjwGty/CcgvclITiBR+p2xg+KGnrNpFvMQK6m
aDrRSpIr5aFjUJzFxUw0FuovEAAQnNKhjE7ajJiIo6pdpejFTJ2Uu4LvtBADXAC/g4jKb1GRJMtw
QHPlDrRIYri8zBeJl6H2rsCQcaps0drPk9WsZG/iDJX6ZLp9sCpp2uUR2RcDLYZOIJCW1X0SYFKj
B7vhOA4S2GM5z8swWC3DgIGm9hrEnZNyDnTm+MWETgnjPXti2T4XYrrq6vku8brmyoGjwfAEShby
eknzY6Om6wjvdm4MyV27avDgS41/QXItQK2rvC7ezdjCgBWkCwWBTJUgw0NeaX/vR3g5TBWIs1rm
d8HZmu12j8i4WzU9Q5aCGVfoq+fGnUFL1Eu21UNrGChmEnrAWuFiSCuSfNToop9pnJtt1nHEC5YO
5dRDrRtK4N8DiqU5Gt4wFJyI1sURPk8RdRAkDyu61ZoN0DDoaJELXTW8sUEww4kyR4VLH+nPnD7Y
WjzppVHG0OUuSvFFoROJc4R00uGYWGpaW4FOYbD75WHhMc/UZds5ar/qAAHpgC2a5ZUEXu3sipib
WlZHY0Se2oYk3cgRYr7znI/JekAbdZyMAmcfU5+2iAsMPBHrHtI/7LbVTtc2R5mITlRVEf84qSDG
gURkEotccenZwXbKw2NocUg0/bu5dYkuTtI1el1mRElxlXMEhwQX0yD3uJ8sqt+m5nfHioPCGDxq
PV8FAB3MnuWtQCUABSOKVlGZ91cD6Lmd6Jqz37p4qhr2hKlkQDuCKb2s5qUx1yzOLGv8COM0BraI
IHoKF5mnvzN5h0+5Q4QNP9uzjOyyFnU4q455MA2ocUHUEKaDVtRQelq3PTr/YESfung0DMYKJ8RW
HO9ThtvDmJY7Fc9csyOmDyvAeL8YmDJj2BsZnnQrJjAzdW4BTuqwNB8ASasGB2qPRnMHEeumzxz6
pLoxd4uT2M/68i7uS3mQBrjDyviYyjI4FChS9DRKGBOjXsUzExI1+gHxyf1r2DAP6HyD5IZ56fGJ
cliTCnVApq0OzIzBLJKdHDaVXBtCnNI8QHhKmBFXbrKjm0YjTMDVHuHNX1Yj5vzERHYckRQWNy0x
1Djua5q40BI9BgMXkzDf4iHL9tBhCrbLZf8rr6QgcGv0GGaG0yoNAPmyqOMTNjtiEeV4dLyy2cZ+
TgNjzIllsQFwhJhCiym+sFqUwL1HkWsGM/4TQzxk9C3pgXb7yMz0TdaDlnVEDPQwoBr1tpODOMGZ
EJTmjbSPdTCtKwSYe07XCEFJITCXFbjtv4ezlFuDDFFcpXjcuddzE86Ul4Xon6hjpb5zsFLshql/
NIY525cDE6bJgSQwwvr1vYMRC3OFMyjbJnB0MI0g86YhvDOYWV/QuaKwK7Bg9e30MeuawGjFuNzi
YGcv4tpiDN/CAmqFQcQh0oy3BsALK+kdhdCFGirvyOYWeE24dwUOChefbJ/jd8hYT3RcJevcIi2y
MDDUo7HA+PuuE5uERyu+lT0wC8e6ExZZMtDx58EMtk7N8tNYlIKhrph+g2Ya5mI7JQq8XgBTWNae
3swRU3uVMSPAluweZTisi4zDH62ltNXECafRY9qxwwiTxLVxCoIjmXYLlzilfPKxwRu0ydatNQJg
DdWds3jb0XhSei1Sfbt0OHAWDASU0hjxU0p3hzOGEtCoo2jRW9O8Z0a1En5fH618+DGWHb61MXOO
RkyNxYwKC+Ywhpssfyls/6KpsvLcqObAGHDn4A9Akr+uJ/97jloBrx+hWOGUI4rWvKmOAK9kqGsf
NfWBx7xqJs4nhjmgm+xAWQTjrQq/h13/7hfU1ApzqJYBjNORiImSldp+QXb1OCDKx+Ew3IQDJByi
boC5sLgUWYi1RBBq28hdEOaYpCXIC6rgtDMYcTHFWWGte3SCfjeU+YeiAmRrT5fzCOxxqzsMQ98i
GtZn06AfM+O1Zr/Bj+EQ0wQpbRUWOtkaQYahRIt9JSDoeNLctJ3x0hJBs/b2XECkntSXgxOro6YE
p2/4VsYm1vQCa0qPKlxmHleCCyh3Ch0o8rWzxeP3Vhj5zSgIDbbiHIVolOD/5UR28q1iG4ec0Io6
Wdsm3A/C73A9MAW8CIaAs7k9EjuAkG8yZjDHTu2saZ8PbB+Dx4CCoC5kh5SUq5HcYWrom8gNmo3R
aHKEnGmVAeEC4T/Z18+ZHz7PkU6ZPfQMkEQ3Mv1cbnDWLGMK+12BxTTgjT6pzr0muyQ5ELp7zjJ5
R7nq8Du/mUgeLwoj3KdjtMfYfsjk+Axa36khQzDs5CD/xjmKcVpEkkluV0d4GVcccG4Y/HGo1S1i
XXE0EvFUu9ZOl5wCXZgccNzCTbf0OpPyqycFaxPD2qxcpBr+S91g1WnsifVAhbsx4hKMe7I49eBd
x4ZwkUbQgcULB3gKrWAwpodyHJ/EmF55lX9mCITrsn6yvfmmMdhAwhS7rdGOyCY4+Ah2ooukYdxf
eBgThDnezcjcMVzdRvZwPXnFDrBNjD/GmfczLaM9r8anP7uV+alIjZRkyOglIynPzw4eMlSWuOW3
KSzysEEB7kE/Ugz9QELx3Gmnlos5yubkbw13rrJe/Ck9m4X1wzeZmFlIjLE/tk5ytpvo3lyw/zAn
4GZJ0KvAaxKklFGP1LXKSZnqE/i1RyyZa+2N842rMUU7YYneDr16yYJ1cgr7B0W/s8nhFdHuhxUU
uOrATPJN2FhKUQ1iAmPGijqEw5s9fZOee3Rdk+Op8wH3/o3gIHZAV98F3ELbOCK82xcp6hALZAqT
7kvbHMO9x6AH2TZ5kRAooLN1V8Iu6NGUHq7YGWh8jACrqKyHoeweYwzKqzjTa3+sBRNPE+mywlFX
Vfjd6qH6oUbvxTcA+bC6XwVRuVdT8lBlyfuA0Oky6+vvs7nklUSTscv6pqBoL7YSY8NDbjicvB2I
H41/62SQgjIcgiuIkcBdub4RBXJTxqaJng+rkOrSN9elRgNoORko4ycvue8bZJzTgSkjqp6ecZXF
0LKzc0LKvUgfRjSlK9un8TZb6S4NHumqRitvybLLwwa1vaK8dDCbQDTYhkb9OuniyFeMyy4chlXq
aTpgyRhv6AshIa4WbNDUTdu6Se9qgyHbMM/m2sIqjapS80P89hF9Vz0qenDSkNu6Sh9kzwtm65PR
WCCUCCi6JHDYcqjKaoJfsMbflL54rXL9TXd0xKwacWO7FMMCw3zftQ9UQOj3R1tcfra5CC3E1WcH
l5FDSzIIaghP0bxOKnnbt+ojZ/aL+hALUeDyaozW8JHlBy+Gf43fPt5mOfHTXjqvlVHcuGZRnX3o
PxnzpVWbuN1l2mbPtXQfW95WkIdw1wdkAEwUCCsA7z0HVO2wR8CDwvlrS2tLPCBmx24lNbbcOF/3
Iw5D7XUPgEVGY2cMKMSbzqNfQ5uTGq+D0R70tzTaD9ESuuAXCIhTl5REW9crr7GpCoYBzAATX5bz
QurXOIreHWgvjdvfh56DZamSz8VIO8mbie8oRgb3TkvjIga4t5Um93VsWFBCFosN3bHBR/zTczRM
vJHnzD2BAXe64DjwEAr6IoaLJLeunK/YU2nutu2+9HOMioufpsaKY+aQdqKUykMXh77RisQri54v
96dicsV1rBYlMXRgENFrLU11MVEfrJhdcW1U6DYcLB6FbznbzOWFoPMOGWmy1qmyX4S2wU0ZeE1g
lfNcojda2Ex/qnbnTpMCkEwPoRHp5+JKt9BgFXers9BIKoB0rFuzRTjWQNaPRp6ZE1VXoz3z5iQd
6WAXhaaBHznK3Rso5tJJkPxGgG8kTdad9iPoq+xEP9ejAds8+5xe/hsz3/9oVPvnSe3f/nNT339/
fPw/cubLlJbh+H8w81239VtU/sPEl5/4OfG1f7VM6QOJMpFIMqh1Gbn+nPga0v9VemL5S4fUO2lK
+cfM1/rV8zwC4JgW8z/h+X+f+Zrer66whevTMpPCcqT7X5r5WjyyP418HdeXZmBbjmm5JkNkU4i/
jnzr1JnzgGh3LBI9jonZBr9X9eERoSanrZqJQim84cighnM722v5lvX2O1KEr73jqNu4CDGoZV39
EBUzopJOj4QySBSuSujj2PXeAV02/fYOZADQrtthuUMr1UQnKteCnAxHrmftk15rv37+jde689GB
t0FZxjdMSaqujSoU3wKgckOW1pvWrodTMkp58J1Ebq0J5JPGfEP+omo3vusGtHy6PRqT8r2FpmLX
3lkhQDyaqrQee+EBZE1hRMzNQEpGiHhTGYc8W9LjjJaAEbusvyU2vbS4H6MntH1EBIn5usud8GTT
zXdrl43JSMOT7psULqHEFB2wMQKNL7MJA49ODlhUy3tm+t9i7QF9QtebTOPWjNT0Iu2S8zPyxZ01
EQPVemBJYzGY65wvXMYakwGDRwrDsU1p9jUUGPkQ8g/Zhn9Wfl4o8ieqdtt4srkOSpIQ/OJmcAAo
ThwyNrE5tNd2mCP0anV7HFvw87EYb8iFbdm2tL35/LQvjPGGmfKt5RcnnIGECC8fiEev5vLKKuuA
VxBoZJMEIEzadsLy6VdPAZCTyp6gEumYjDC3NdbpPExf2waLSm5MD8GEXxTW0CE3jYmttLGeU99m
pJgH4bb0DV46nYp260wVcql2mF/znIE71cgP7IQLRf53scrP+/F3ocNfhA32chH/oWtYLnJUF9yG
KC4C/uQsN8GfdA1zNMrCa7CY4rIlY9ds8lVaB87TSL+VE8YUfVjjp1mJDQzaPJIhIjASmq6ARuT1
aMr0UU/XXWRW17VId+W8EBXtmcKpiVxrm1W1ZIRDhdZWoroKM3C0nMPSErHgHK+9XJjHLkUEOwsf
bojXo7FMoCdOZIumZuvc9I6nHyFAUFzW9XMuCV3thgUYsmGPgxZsu9WdN+KiW+6IjmnvjTXXprhU
5D4h+2UfF5Z90I0V37syYRZbqoMcOmAEBMMVJ1JFuzi++vzglyoG6LT7vKWEOVXruRP4skpdP09D
aW4Kj2vI9qL6OQP/5wYdIY62iO/7ie3aSGgb9IMTchDwyzOPq15O0N56dtzh6vPDEDlsQV5m/fy7
iFS1dW011dqxJ32YghzZE+PlK+yt+P8szvD072nyi17dBvmCW1F9fEK2jHBjLt69buBUUvbe2Uim
6tQPIYaF+LZh3nTuOUZfFcbbaDukM4uMbkVBDJQqXMjpfhMfa1sRaSNlDpeT0QlAkvZajbq99sr7
RA8CrI+FiQKp8L1yEXq0Hi0mnRClqd3avrPgdThzZz6alhedFSebIFMvkYiKb8RYv/jjmB/DEOi/
mMRr0ksEBwPJAMkkBeNHjHE7v8jiFQuSe1vkPg4yp2E2a85ya97Jps+BFc7qbEvT2P1pC/p3LnmT
DeJPV7yHhsj0pe/ay9IubCnsv17x8SCnyc5ALsN73eQm6YtZeNNX890S9lg3wKrrHF9cyDXrjf4e
U36666IbEvPIOo+fYkbCqdugpiuP3qCtB0xJ5yDy1wxJho2UBpD5tkk42vrIfSJsODVhajqiG+h2
5eafP5lP2dEfty9PhrvWxcMlLKAvvFjLk/3z7RtTWZdpi4ExMeZlbmw/23XESbCBBGPWLJeRGy1h
782MdFFv7QF+ftGM8b2om69eTNCJpG2yMUPumYi+CCIHf0Z/WdrJfg5NeMZyeu69EeYhs5nKcj86
jY25SpuvP78Troex71GFXHZSI04O1cbCynXqJH70MWyoOEbuHM1W8jmxSBJ5sprcX4nUneDSVyD2
lEPwsQhS2OhGsq/D0YDW3M5kYcbJw1TZ3robM/vkj/c5PUkjLblyjA72diSHK6nzgpsu/xGPE3CO
oaD9PTZxgClGxYdqmg8gWfG2DNs+ptoeKoj7MoKqGGRXyLSoYtDNrcvBMdcIoYkxDT/iLCQBqB76
nRFAv22oMse0tghOwaJE27Y8kKOKjyaZXtLHCGb6bvTRezuWju+bXLwbaREc+zZMroIku7GWDUdB
SrpIVeTsPj+tF+zYP78WfPcfLmzOPJb0fSkd10I6YKGG+/O14MCAE6HbfVQ4Bm4WoTkRzZ+vTW2V
ClU/M51aRMZNmlkoCnzzijwLD4oBNP+0R7PWLre/MR3bAg9VUHojFCiGnpRXRngJGyy7opPtXTLL
2zbkxG1gAXd7EBmYZFPVbwplTwxa2v5m0s225rS/R+Bj7dOCBuwYYmeGHWr/vCQ67KxOq27b0la3
qkT3gROfqCvfrl8FzDckHxfmIIY1N9h8MAPGKCBeGfN6ZrsWnkvpgPwE0p17mq2pPBcjg416bLf5
WLS36Rywos0Ed9ehstCJ1tduQIE4mE3DLsr8lRNKi63qloEHMSiWuJhzKkV70NMpMYuHIQAIa/QV
lPTlT9Hg2ivGstXdvADqS+ZarX8QyKFDog/IJ58v/aRuTrn8EaPI4ViXPoXptRUF4Ru86Yd//j7b
pr+IDf+46x3Xs2xLerbtSdP0fLSJf32n60m0CTPUH0kDmkmacbgF56YYyeTdXQkQHJjofeJspq4s
HzExqeVVbhPiaior6da1Mc7nzLFnJoxJ8d664XSgK1DutSNhxZMpdo6FuE5pZW0CPVjAte4tX1oH
JjG9S5GnEwbkmrbIldMnzaOUcN15u5+1IeHrWmPGQBY2QMZA/M3MEJGooXzNewNNN7HhUdewFgjf
fLSlU6/71MkI6FqwRtodL/rGIy9utMkwMTDrzPb7qJrpZjkMX0fVWS9Hs74rnjLfB+kzz8F1w1XP
e1kTm5KaySFvyjtliezE6Ck7FbXKiDw/+BWgtHbwyGFWQK46L0Vfb9M5BrHERLvTr+QkZLd9Zs1X
4eiE+B2i8AOoQXDtyiq4jpPhXWhv2Lctc9Yy6btj0QzJjr6SXneBR3iEx5ywbwWAzwo8aZz26RZx
Ktj85ef9smIMVev950OG1nlsYzXuGNn7O0F3Za/rLjuLzARjbSTX9WxM5ziNzF0wUUVA5w/2UTJW
GdhzxsgKgMKhCCbj8PknnGHGYTRtpslW24WLEAMOj2GQHtQaDA/hHZ7deprOneVPZ9G5znGMCqSe
BvKqhuEKmR6fixlS0HyLSoz06qEUd3Z0ZXWF6BkaT9ZNhADofsI8yNy36Xafi11hDCSyOWjS005u
OaJxTdkSv+NntfT5oUtLhwa0TRrnrUC3w1gcz51PGbKt2omAYP8hNQr3ZPqmvU1qYr6SVztcmZMC
lYXVEyTL8jCtQJ8apISMUdzqJOwJEs0yaHEAx0JTalwSHNP21kwwGDqJGRB9nJlr10h8xlC8iyza
/vXPZ+MHBWGhsi1vOuWNa7eZ20u3TQTkdzS5QaNp44VzePz8QBUoSdNaHoKNlQTIoGEf0pGR7cS2
cDfY+9Jl1BDRRr/Ai7IpbUN+Q9uwJ56mu45H+ypLbeMQ2q7YZUDnYIhTg2BN56RlE376uUD7dkOX
NEmnA5cTEo2AU2TFoPbGaa5yXE8fqkVC0o1oVJr0Ea8qca8tMKCBHKF4OQraJW04oiyE8uLjjNH6
BqBBuep6mzw6x8ZygHiPJyg/HNEkp8gih1e1rj78fEUMEoT6MFC3c9V4G4rSlAN49jo4uf9k9Pik
jd5/x4zrn39+ZqcSL+QcIgBZNMesgldlpb1LL5GPmaPQYcSNdI7tFMyoe0E/eKbCRubM4n4YBg9Q
1c9PguWvewHy1Sg0OWPthd8E8kFWzoMG/YI3vI1vKF7qV1+7X5k2VmSU5T/8kXzkfvnMyfxsbaTZ
sPv5VP08evrcxj4/BLV346npXlq4zag53NsQcF2QsokVNQnSQeJBlKnRRpGPkBnw/oumvKnaFIxj
TxiooQI8fHNFwsrynWjNUD1HEcPspRzs4b64Ob1ZyqLvfvkjjhwyLjM7PmNMHL7Cx4AH6soQDTn3
rZuPxJbJ+pm3KN8GIfwzgeX7G0uLU/bf8rhy6Asu+7RLpPNnOW503kecmnBwawz2snfNR52HH25B
I7Je6kzPbo6grADjYB49TsiPsIc4w7PuBkiz8Y2bSPpkcnTus2j4MaVo3gaz748VQXtreCVApJDO
YvOGpWFG9RoX8Xgl6oGK7fPC6Zj8nlr2h0sPjc9+oJUciZgcYRjLvGrzkYXyifyb9N6IaL1Vozyo
Fi5bmM8xinDl3lf40ygks7WKJ1is1LhXro7D+ULUfrGKHJeONcbhEmQN0vnpRc/Id5AIBGS6mO31
XM/0IrDX112k6EN0P8RykysHq97P1Rv9SruzyTS0B8RUuolL8PcRlLvsmk5+sp30lCAwSupnmoBs
/pZod6Zjr2TjQ1ldPphu6G8D8VyKlbbd89RGEDZAtaWHCiINC8jezuv2Gq3lUiCxpnqVozbaJYoy
q9FGNRnB7D24zPOgUWGPE4fmoY3c+0LVj07R9Yd6pGHhdVODJoZHj906pkYkwBB1KsZW5rsNgbfz
LS1ycelXyG4/K9GOQ4zV29X158Xnl3jyWZJl1H7LtH6OGmZedmA4BGfYsERn1XJbxwT6oT+G49Xd
WYM4+pmyWBlZGokIrQqSPsor167sH7pTqwBjqgcTZjTRktT0Wja1Qn+Q2ZT5FkLxTTPU1mPtK56Q
L7CsJuqmA/p16aB7I8p3egiTeSINkkl8PCTjDjVgtbK4eW3P9A5tA4/aweG5NyQE1voWK64+W8v7
OvaAxpzQVdsypOWUV+N4ixMA+5KnqjOI3+rszEZ+mixAvnNnPY1x8ibhsrwIuz/W2EOBfzBby2pP
HrMR7SBjrnQVzc10P8QCGDjgEdQ4k/oQ5kHEBKTEZgGEKHOcczHTjAKB6Vnxs+NX8D9Dxr7Q7qks
+rY/+XkdMp8PrB3dnnIXukVDLHNvnqLBf6+Sunj7yx+iiOQarzMV0XMA9lCvr0wV9psgrpD4Lev8
Z9cJeMd4kma0ySi3sZeGIKisWJ8W8OOqG83hLXa/6qo6Ruj4X4JFRNObrXVnpnxnkg/p3sJTiOu1
R7RnmjEHOBwRKlPNqxPwLwGduxAWUDx4XxaeWbhx6F73k6HMrSn89O7zw/JX6eQ3e6OmpaDKGdeu
++KjwqkZFsbW/2XqzJoiZdYu+ouIYCa5rXmuUtvxhrBbZYZkJvn1Z1Ge+M53Y7S+3b5aBUnms/de
m9xzl/f9n1q4PDFJZQZBapKT8+ShoCXWg6FI+87UXsecpAdk6BjVBeu6DoXipiqiYhjwHs3C/uTe
8t1DOJXNvjQLA4m59tnz2PrORgKiDHRSmyYYwARTpLqKBs/jrNSTRnGYlxImxUTGehfVYYk2F27v
K7MxL88trendOYny4lXT6U6dlDk9+KaKt3AAbIErJfJN7zlum6OtEU0MuiLgzKabpwlK2SngADGC
ktyxaapxLFrTLda1D2p6kP20wP2qq36pW0IurGHMz6lTuOeyxQ5znz8JI3nvbW4IZ7CMzZio6j0Z
9SPcWefo5givYS6/K2CkrzHQmq0xBMYawyWMAYu6myIYsmPDMaZ0KYHQwwg6pWiMR9kyoGXcc7Pi
sMeWpRDwFeTcpmLDAdglepqGzjhHWrrH3HDx0sR5ESVl81UHeRgqSfuIszQFYGWmn4Ft7WWk74bG
az7HsdpY2NoQuExySrhlR2w1Xz1fLrs+emB2CpdxopG2L7DhgP5iVhBUwbYNxx4A2hFvNSZi/qDH
kTrbgQQrXh6d+1dx/N8fJ3BBc7xPk7vOO4+yy4IeCGrgHMiy8Ey58IkXFZzmoRH157GpS/hXDY08
JS9hJcb3zDPmJ4KbxoeCHqT7o0KDl3vKzRrHmKmxc+ra/spjoVo1vVms3KQy95iYcKFCk93lNrGo
Yj71jn7lrTU2mBcmavbFc8kCMJPDCM/xEbyv6M5wUvjlmyl58HgirLKxK5+7lkdGFdbdscXrwyDD
dg7RBIZj3jTfP6iWnBOufhL0Tr/OMKWj+Ts2DwMfentb2BdyTXLzOxIpw5Y6hKE5TTwNvuY/jF3S
vLmO9lTb8Fmxou3vU2grSWCG1jp+oKxo2XQkNI9y0IIUkHxNTftDSL/94/Jsw7HXkEfNR/csTAmW
6//+NL+xwySi4/3r//sbOK7sWoh9beFwwrpBgXQxygubPoAi+sxsrRQuB0XG04gmGEl6t7s/n0yT
BjL8x8XCw7q2KuUMa+mULNky9LRY4CQLm7g5OXTc/e4TKqbTH+wzSENVNFwy8vrdVjqT76ySpH4m
EsdTez6FJmPxY0wCi0pkza08RHSqZKJQTGn9H1NXW93NzBsWa3wYpna6v5WFSEh0FbAGWPeHuVLz
/qHtTfwh84f/97XWlbs4zd8iEA1Lm0vxMGj13qNi8jzN58jYdk99Y6SnTKEIOyNv6F0f/hWJwyRa
61C5o6yCgTc/v34fYvMzK85Dixg7DzEI+Lhk7JGCsyGwzkGjzyHf0sZdwqcRN9i6glWrm7659aXN
/iTywz9UH/0rInDKLv/XDXrnR2lwyq1lO2+CUuoNsX+9IkgdqrAy/qLQeoxAgk+ZRvEVUGazbqLM
W+Mg7J9UlkxXBwcz29CujY0/WqZyeu2AFMw6zv0zLwUW3uBEKWXrLJ2ua2+QL+JTDTy+Vg0TzIx8
jorkvqYOB/y+5uE/rndYPcuHNOjjXSDm4I1pNZd0dNa/O6/5PYSC8ful+zQBtkMJvTF1j20ImsDq
rPAxDPOPfmw/eOOGk9bG9VNg+e2OACdpIigVT5Ph1k+i7ZZJR+aNbVD5qOsoBaKh02r0Ux9jOj9G
62WcvTzjD5Y1gyOBjpuu704wN7OFO9KASRVe/ojsHy4JB1N9xbz83ctSda2ayd0MIdpS5xGd6Wml
1omKveeWtQ80033q/ZyHtZOW4U0rs4x6ZcTvmYpUXzICiiQ/nH9B5nEnpF77XBQFa7v2k/i+eusr
agJNn7lIHI17ERQv5aSHR4rLuKybNiIN3kM/jQBZvtlaebGxDxYWKAG7IPlz30FbGRE5X9Jved9z
R8CembWB4CowRG0nzdUPytS+VRhmW52000YZTHZFV6+UNyTXpG/FoR4hhdLXp1YNLRmbcKRvwsKQ
yiAv8ttDNZAU6yya4KjOiechMHCU/spoksXQlasct6hUj4Xbf6KkUErXwekw2KgSdVzqkkirMJ6E
Vj41ofGMGnLvG8Et8ePBikqi8DWyk6c8SZ6lA5RB4BFxCQxOEzkUn2BBnHPct5tHnPYONEmiIN4x
iWA1CZ28eFQ/NlFi4SVXtG+vEy2dW8UsqgVphoOeHcnq0LT6VtXJM0BFsYqt2kWSgHI7zyYT8ayX
zqOodY0EnQlZuKY3EVQXI/1T4NHFVDPKW84M8FL6cGt11ax0v0EyHJMtGuwM+qq6I57yNbnG4J3a
zBWY+h9OEjaTUuDglKb8DXIXVn0DfziNfe88DZxmW8tbdC0BT4tI2zmr/hlxnp/1Gh+3rT48PFUn
VwcLPiSztIgvX158UI9rMrSrTDnmNjAm+LmpRenAaD4grl1iFyNUlOGaRV4qcsZRRW4ALx6pWZEz
xD4kdyZcbPkldmc3caoFMWp7Z1Yq28UdDYdJYDwyVuHqCNxXKsI58xtNu/eKQXtq7PQjnqh0jNT0
Es79MWaRbgJPCw+d0MIdprwqD/QrgELj2mv6Z+Pkwx5I66ajfGIfKEwXepl0ZxHS4F3RCN2U0cnn
gXKqGLeNlSH3AzcgNXMA41I80gzH1va/TCvR8hp8zi5Pu1Y1F8v909SiOHagSUpKPp5JSSJw+w8E
/P2vprxmgHC8TrnXIucmcmp6rrU5rWF221FL6OkpGKTUIf4doxPLxBofMmAlqwSIG4dWfYHbVgNf
9CiMOY0EWGXZyXFvz8V3bALzlSUGzMwVNtwSqmuaUfMY9+Ihi/ELiiIFq01FhRNPj0SKsPEEAb7R
eu94UQ1tE3RNNZqvgM2dP6mYnI2ND47ggU1IBfLPolK5f4amDYXiEFYuLbzSMqjCIXjk1JQNMLti
G2IV0EzGH84YP0mCxX7ysYaaUmERsiEABaxBxgBlQqvkEUfQsUpsGnsCPKUkcSyDtI9fSU4iqrzg
8Tr00lgnWcCZVgZbtsPxQ5aitPvFXtfJDsCfLpcRIxB8CMz8q3awt7Xs2eHMYqwyTqRWimOVy+kg
DF6RqTNmfFa2y6itrwle0o42UtIz9zOqRJX7PqjxDnk/sCG7ZQzwa4tF0sZkHL1J0f5Q1TmVVL3o
5SNGQqxcOXYDXIM01AWrhEGfZ710Qx2uZY2PlqX8MDr12nUnSDZobQtTt3YNbu5saI9+q62g/ULd
C9jlsy4wTy6MJ9Lvq8CPm6fCjD/KCEC631AA5/HfXusarm6THsywNM9dL696qN88z/zS5ewZzS9K
tXSmpVq2KIr8EYJTt+m0qjhMYR1iscZ9xdCNEbLHKMvK+4PnDZewzU6pFTh7zRdbrCLDgSj+dkqw
NYei/8cjChvbYF6dsXkSQ2wc6Ttb2xEYx8L7wJ7ECXIqjeVjXCokg0j7yIeG1xdeIQ3F1cJsdKYV
yvUOvT68MbHPVsQ23jXdq44SRGdP/R1i6xx6rmw2lWXKNz80k3kp6+mNrprngJbP+TXAop6+KlP9
VDrt8lWEA1hl7RXzxY+Vi+RcWIAQJYOtcx+aDw5HD+YgWozD3MgK/0LBSX1KQYcx7Mz2TGP3Vgln
o/FtcztZAw/1VoSP9k01KAtxjMtOYnhb+Mq5klhI0NWEtrUlte70seClncCtjNNVoLMdCHE91VJO
m8h/iQzzUk+cE3KPCgaDWvou/0ogeVnlHAg0uQygIFCiTOEBNywu5HEk45txaQIuYrtI7tGNzFca
M1/rFkiIR+lfaM2KeZL/TJ0tlnXJVLqtwN3Y5jSsO6zZzNZ6c9EoETCHzrRDOUgitEGHH039lG6I
Hl4QLvaKW2Zpl0QFSFbjkByJ7etsXAlRmGui/vCqq0luhgq6mhnID6sGWGTQVI9flWFuYOLwzDid
DiQZyrJSbwrIWmRDsrf8ubfQx5afR/UNf6vaToWNaO+SG9e6g+HszdrjOdkZFdti+DEtEu5Cq9Mv
5vWE14CFbeQk2DJZrrzFRX9hr/s3hxrIDm3uDbym814q1sC9VE0fHnVnGIHz9BI9tljxWAdIoGPy
c2ufJo3SPinqXBmLAA40BkrEgVRde+/PMIFfsjLzmW/3WsBf3RtsczgajsZa6ohzMfm1c87OeWm2
xHIUpax4Dou/LCmfFZkSdl3w1xS6m8aCQtaw/57s6nuAwAxxHnptm3hcw+3WbMzyo5r8U8ChzfT8
9HrN6pRpfpptMmhUCy0k7pghNeSYlxi6fGD/msuq7e9wLFyY8EZOmM65hQKCn4rNd2I7ktlOY/JP
RbEAvfWawIbaVvK5wvr4osv222I2tqmDamvZdXctZWFveM2+q4kpThm86YPh77lJnl2jKg/UsXCY
oSeGOC91gwH6VurmRJ1L6mFJP7FM0FuGDypd2T0FtGDKDHR2dMEpWQAKSVcWdHRRMSS3zG/XMf51
5sgAglEONlvqGF3rQLsQ/oc0oBCu6d+jEuRzHqaAKIb6DDbnT1WNVx8aBRUZmVqpjiBZ3n8JLyQe
46aPTTni/aXQGM9BEUL+IdBhrQzoW89NCAJIug/Q1jjw5BoTV0ggIN1pK8mXEUbKsgUi14lMHByB
xM8zgwlmJ+O9FpYLzS/7xzj6prOOk4PYRe7YwvSnxjYQ733E5ECODPxYljHESlT1qQpWAdydPUgs
nVZbIk5tn205o12NdPD3gk53UUfdnNimCbEg+e5LQAz8VMHN9pqtrbkNZrBu5UcuO7tAT58H60ay
vTsUkl5S1GUEtAQzUTSH72ndVq5lf9ggnrFaWP8SL5WkpfULLVsk0ADQN0mwztEUCQfS7dHl1YfL
xhOkx5CsvJhfWTrYnh3R0FM0jjb9PTpm33IfR97E4YShtz1n0PPiSrBIW+aYHahOL7s1YjzzIsun
qim8OSWh3yYASzrN3cn0sNNHC0egc06R4sHr9jh14lSeXFTiMc/2RG8J2PbhOXEDapUYYGZhmz/o
cXaIHJAb0lTcR3m/c0F8gaiq5TnAPM+9N7xPtMOtS4M0amiTmfCq8NNLPJYSkH2B0dALaVgL3aEs
MJN5REQDwlUtp/YgExtmSO2/j5TbXHk3T35dwbodKIGOna2Y8urg0pMBkyDf+3oKWMDDYBeUt+C3
N6LE0j1WF9vTV7RQWHOMWC0JohMPT76ogqtu8Sg3MlWCUUGNI15LsiVx2Gju6HwMNPGPpCmAUfyU
y4wtjxdUGCu09gH7HLPMHIpKAl9+FdS+yb9zxoXpUIBdezOWEVoquoZ6m/dKeRNhaB9ayTGxwloe
Ukviq3YxmVR86sBGXd5LovT+2jcZykmhVuxT7b3HmZoGULEL07+RO9Ub1AMmtmmwymPrQkDXW2qj
M7E7APrR0XtjzTjytOWO5YiYI+gDk7GAsml6fbABq44qTw5mFHJyMSmkdID98EPoyXbKUxRC97XW
rR+6J5Zpbd/6DGpNEiSXKNbQ0JlPSElsD77m0nWqJ+jGkGGzaW/U8lVjg0SenUz23jW0nwjfGlsF
QDmOiKKV6TRfdAc0tMkF+ClrODgku07oyAxtxsA8QjgeT4OpdQttfjBOjsUzlw+FCodj6IdkYFNy
vRDZ7l8ek9Tep1P/HPe+dbNmEoQTwA7UCnTf+9dKsf31dkYOGwZNbx3yNC6RFQVP0Uy8M1o/+5Up
4tzKZ1KPqF5NictpTVae7x+mtHvXS5syhNCU21IAqQs7W38ETN0c3Lmz9/6pZ5IdsZC4yni4TZkw
X93JK9bML5hgEeti1+X16xRj+gJbD4J6EaM+k1GV7DIPgeCcDTWYOZ3GimMn2A+ycsiP090PE+ki
POazwtPLMT1NVGnupQGfIsKyeJJOYvCp2HQUha0MJ6I1qc0k9OjSWgez/7ee/b9Shuvfb+e3uArS
Ma7pZxn7Vw8AEXlcqgAAVd6tp3ZKh56vWeZSDCKkTrD3ltS58JimCmhWoKNZT6ML9sPMlUckBlAy
+h9Y5dk4xbhb49BjDWcLMlIR2vf23Mc096kGGcgoVL6TPDLefHDr2qJ+PksfxdSyXnmDnZ7tPlG3
rO7eyWo4Tz5UmUczAJcNhL/18BgMqn4AFUn9FjxpbvyNN8jqvSYD7JTgp8LoLvx0E1s7q9mNVGHf
2FSvI0MS81Oaf8QLuugl57X7h6gTx7AMyXUwIwpNNzzolkfmSLW/vsABSAlNIvZz0JLAGUUwezgW
MU6z/e/YlNgEj6smXLN59s7J/EFofXasQqy2WJWO5qTP3EzHftJmr8YQB7seDP5JzQqYH9pzY0my
TAaQQPer8P4tzLlfE6KSooKaufBQhh3vniBm3rOnc/wankvgOEfseriHlSPIEbJnCTaQXI1D2RAE
vn9Iw0lK0vpgY5oqMhlMMwpY2Yyo6WLEEbGCoEcCGysDUxcEdOrtyNHjMLkU7RhcVGW6nCbhWWez
t0CpKjhqbvdlxdqwEYwn2sLMTpkXWBfDnSilH7e5o1jEI4eOxaJR4F896a/u3/H+gYQ7OvDd4FQZ
WYBo6OsnHxARl0xyHMng5qZztluz25Rgm9ehFBm5faN+SuJ2gjE4f/fW5+QKMmJTpoHxFAYBswHd
m2zQU1xHrvQDwkL8vL4egJS5T5cyGz7m/XXX59e92XTKmpb4oY+lDqDInU1wE3NHQGHjofAwkXDQ
4dGVBZtBFdVVNiSxba+YR9MAf9FW4nXk7GIYvk8VqWe6hapr4Bs9NdGgIFpVjA14oTxd5cPwz09Q
uZXucreGjX+0QRwuOlH1h6rO/oVdDfh1zvuM+TwurpS7ufvM6FHbBW3hnCmIwv94/9WzWMJD5tx/
lLr7dr8b0nt3CGr6kpSxcbRS22C15E8Sb+Gm84E2gxyn/dX+d/+/ANoczqG3L2aXUTWbjjjUpKey
rx9/V8tW1085vc38sMN/P4RgvJPSSI6amviPacpWJWyhn3SEWpqaQfXvn5LQOnQ4R+/vwf1yub8R
JZ4JWvtm66Seco6rGMwV6Xw5Ygpk8Aj2y6WfcnO/C1vHmXgeG615raP8x62kfRHzB8z5wcYVQG1s
YT0Q5R12uZt2R9Qxptum9SoGgNqj1dnnvLG/TZ2yPRSCeNcluYegl2pn9usRdSUMlia8gVsGueqt
qAtipJQH941wVzIpXXwPpISzGZeJc2Z7vziY5qHuHxKOLzTkudesZRDYoujwGumrqNXdnSGrkSbH
fMtKVXwWHgC6EePWAmdKvlCZSjdY28qDAID3O7hlO3pqBzSa+7LLgY5+svtEV9Tjd6pF+RYMG0UD
JBWe1Jxf8Ev71vCgATLx0PeT3GGK87k3Ka4My7wDiOOSTqwSfWfkBQENLkhKQnKXXRuX793d2NO4
ub+bvbtZ/o+LbiZiE6xrG7klui+esV08Yo/I6SimqvRurO2D6m0wbI5hlj4Cl5gNOr8Pk4aM5cGo
fEi1tmnzqCF+6Du4zWosal9J8BQ1QbsbjJSyZd2gtLnkhN32Uchma548q3n4PTqSgmXbjR7KfeXq
3VkjXnXyq1j9+tjuXijZj1TE11QDD7jF3Agx524ikJ4+s+1YnlEjv0NIDq+/t7wYgSsnyRdYPfWh
uwW6G7wkIi2zOcw3ocHcXU13Z2tvWbc06k86b2iSpdqref9bblR8aR6cL0/PHmnFQKXgs3Bga570
DtYbhLdnqNzE23y42vo0Mkofz46ruRuCfoIKEmPV2735PLje9f60xMZChpl/JvNk3Oojg0E1O1ju
T0yaPMYzyRbIJppJG8k4xMDZLfPDd7HkC3gY9w3BYLHT+58VlcIsoF1ElsHnAFi4r3L3D1Oo8lXf
8dhwY3KgNHnI7TSzkUczfwTd2/8LnfIxHJnEmVOBNmYTKG/TTd5CUr1//8mH7mTZNCAbzZBuA7uk
F23ek6mGIXibumrLi/jXblA1dKxVRpY4+66265fBi7Zxev19K8w6ublOyHOcyCnoXarG4uz3VwaN
PezMTn3+rmWGA1AZ/RowJA9kKjvbXQfgJLEDkHBCZu9l3D9Mqhv+cWzeWHY3Pt9dRQADBP2aqGj/
6hhXgUgZGvGO9GrPUubvB1JIKMLBjxFm7YvjaWxUckRnp6Zjp+g5BQifWuRkoNUOfwoeThBhtJg3
uWLJ6dXBsDgcjxXk29gati0H57UhDgWC9alr6YoNsvpJMw3sakrn5Yp71t6W1sHtMNHUTd+hFm28
1qoPmkFjDkQqfcvizwLsDBidQqrM58srHrESJZ6/N+bKgi6imREGXrkNUhwxVQiAObQcXJSEg64p
zdDLMicPICpd3zZE7tuq/HuXk7oBYK0DLHeMS85WQCN5gIhE7kSfek+1RXuvVldPIMdBKtXWZpj9
Vs4gP9PYtU6W0T8BnkEjnkMcqYoySmi1epNr9LC1kK8KZtcoU285fRVsrdp0V8yfArF7Ukxfzvef
IXXdt1S56bEQ7vtd6LYNIc9Wr9DXy/iztG1FxrIY4fUGn3elzmWPvuql4BQxRwGGGoKB7zJkiCuv
uhQiqAHyWOgNoeFceqwGiJ2CmTl1FzghnNJB+5z94AZCJKMsk/yI+stJ3MKD1tFFaA2sk/V4Fv3U
4yLU/dmMTcB+7P66WjjtNId5V13NSWELxicl0ixRAU0xtFaxJYhFNm5s4vjLli4djCESBrN/+V0s
Iyy+Q/aHicRcocAutYTMjHrP+iaGPNoMsi8vwV9+auOgmqi/3h2PSWLjckLp2SZMrM5+kmPUs8El
aV4UXunF+Wcw+XhlZmLv64EKqkj4h05zrX1s6i+DLR6NqUu+tDx8loGbveRANTeemJlJhgewxPR3
elLI/+6CbLOtb7p6DYYkfnPQie45MZO8ymJQ5t4Dv8gAbLA3d9mb1cRfeV4u18NgaJgpsstd+Lt/
oBtuPPPtD3UQByvShTeXjMXBbgPW/Fg9R1M+fep4bxadBn5KYXIgryGLR7cb/jSTLt8NSV4mYWMv
BqbxxqwBExxGM08duFZx/ATnGf0yasMts8jpmAjKkEHryls9vN+PGpifuxucd/1GazOoA7wpp9So
jFOu0WVxN0rjhN+2KqTDE6/Y2WxN71x5bCTdzvSWinLUw+h1JF3Ga1FzFrYCBHZ2yjQJ57MvMkz6
RSOMawD5zFPBTxhauBo0Yd46Gi0HnaBBXbYoI1hvAp20fuRFL1B0zR3Ha2bCfvdgzXKVh0bf1BoN
u1n/jcyu6RU5v1ByFAloDtGqvRV62c0JH13DZzCLthOI4WaAZ30as42jabikaeooPc27NhlLKyaa
zcDAbp03JbMMxi9JTIawUQDKYM4tB9vhkI1ajtUzi1eZW8WrIfA/efhBOvLdY06CaeciiWryDILD
5/y1V/5gMs9Kz0VMI6I7vrH/0Dep8M9cadY29FqS1FiEF/jrWA3dcmcXzF8o3MziBCSJwMDFGfWz
pWFpFdnmd9PVP4Qt/K1OujIcqZnEaTfHc+jL0Ye/7qRt+97zdknTM6ONxHvH9nU/xunRJFlR4BeF
25LKXWH1lCh4TCRbGS5b2dFx4OLzQDhbxUFMfiU6sHuGNmEeeryI+hSPDPQ+mxzAL9bprZGJZgvU
EUMyk2d4e/kpY2uG+e/bDiqBQ35yl5VP90oFNz75FgZc8tAwbq2vQB1z9ndsrd8OsR8vAUbWdnVu
nmzTHPe8V++VYwQLu6+TvZDDvuuhxkgtnP3Zr7mTaCdHglwp2vCK9VmbW3zRdPZe0H3mI6P23gVu
1VR00dW47Rl1i3mZZgoip+8wq9VSB24Buj7Zob3Uq5rk5Qr0wkalurHPvGqZ5NaToqmHCVVBlcle
sxpY/km4S2rwYUHC/AGu66Uc4FtZs6YPiGAYaO/D7cmugJjCZvQ0e42PKNtgtea+doEYcBeogVak
Xne2pEwWZIj0Y9+Nn9Pcvgb8d54PULjL1b3QhTrWtWGvE8EbnEjGfqyjTBtZjRNed5JlXbcOLDlD
4zPeGsIQ+nzRTrxEEcw8M6lOKvKf3MKuoIFpa05FeJai6aN18/M4QF6D4vtkau6WrORu9Kqb0rfM
sRSti7JFaAwzvJgUFIkLZ45ol+cQvkL7eSD8sMwb/l8lbbCESZAUROueaXrmAkrS7gPTSrBsCCUs
/NpZ6ZR67guqhGDEiCrYOTJGQbPzB47pa7swsQumBQQVn5H0kG3SOSGow0fGWOi8xEp+xsHsVkBm
bZvmKwvdE0JFgPM8ZVTdVsMBquPNb/31CC0uZewGUrX/wRH90BYIhyEl3QuE2xuPeNaeIvlbOdXb
cerdd4o0wLnEc+984q/NIlbHrnmwCRg1rtrJutgkcAxU7+IiBu7aDN1zPzd66FgxjIn1jpaXiYml
r4BJQq5mx0QgJoMb6ITbwTOr5ZB3r61jP3dJxV02PzbSHKstUJIdLlNYBpzdaJJbVlZHMS0hpkXs
uJ8iAWaY+6gtxrCAaQIKjc65bV9+DjXxPqJaOOQFkNc0syEtKeAKU7oLDLXi/Ze9vmISzBADsMM2
DLWlXRjbtibCrUrne5qmjVmiK7PoTJCZ1/YEH8J3KPoqcScgkWd/fGaDa1umLx0X0poKiKPnQIbm
in6xJcsTxZUef1HnfrC9LcaxC8iWaq05wbjxIoz0tQ5heP4MO/a1qlDYzbLBJ0WXXWWbzNydbsdW
Y1+o5lPX0foKiIIIluRaYIlbf6bmjxsiYBUAxJlMt7OztgSR5+5H1/Y3tGqmf4ewPQeYGI6G2579
oX4se704sMMFL4uM/QTdhT1VFZ3YztQLOJB/dRr2EsOvKYqEVIutAVp2y3CyFvbJKjhBg8Ec14Nr
vlDHtALkNOBDE2gDNH6H0VVr0g+kaS72fKhWtTbS+5QRnqxYOpsI0JXqnuKJmr7U9G/kar9hWBKI
9WPIbgWwJlm+RVFztbBqHaiMSbqC0937AJyoivMfrh3C4DVzxoT0jNN1lDsU2YH79VYaubuZqisZ
yX4dcyBboIpOqEztUZMpoDcNCQopiy/S5VMrkCCB4e4FAC+biPCi4nizFPQdLWJmeaoMaCox83d+
rblgHCWn9IsnqKglJjhn2QwQvfLEHBcM77WjW7xg0fTWVc5taSbhxqXJEf5x61E6d+z5Pk2HgVNL
11afPo4y1paWySCnMYuNBDmywPJDpiFA3WovScfwzMUYC5qMYo3KglqSw6LlpOgC+gyaRRXJ+VAM
+5Ub6RknQsJWKHzMeC7xjAT4XbJEuOCWywryaAV8c+kxVPdGDBI+4zpMYN2SLjxZNNoq9zHwIWRC
Vc4+x17/tIbaWAX2yalCbaVjOd57vnZo9XXp+O1aEyB6KwMRQmuwu8ZVCcAlb2OU5BhnnKIcCVoc
psBt0/MUFvFGjlV/rMWASvrTOmiho4H0n/Q0tNJ7Tu90euCQSZV0PH15VEpdm7LmUUr3qKHiik6c
mARdcCnN8A+ggRRBXVx0c9fqzk8zRMNa2cPaL+G2TZr51PTeaTa0QWukDI2KPIQ+QeP5nf+Ffdyq
UTpEyXnHSselByLxKIFGavZtAr2/bimkQcWJuF5aIg0BCWXyKxaXSTf7smwWMsugdKljSmPcIGa3
xHz0TQGvsKDPbN8M/T87DPIt6U0wShvLTL5TYcYEq7BWs/ZfPF6igrjzNPowdzUMtkVcDEt4RnuO
ARqbJ7NctY8qMmDRDK9tTjpQ5w5eQdJiZj7wN+yJsUXyp7CaYZ9Di0s78wm9x1g1zQwQ18qFO8AX
MkHuaSp/Iwz3lddUIniYw6iDiqDp4h/EDgjqO0jwXMAKKDkhz16v3ELTMTyxzbvg0MrU22gxzOU5
aFrTydbnhxZfRgtReIWqyc3oM+wJ6ylemabxWTr5S13gWaeQnNoRfyuc0dvnHWZkvwVHUdJkh4m6
sdQeb3O0UdXZHZ0d7zMGEhmc8ApP7GGN29RQpiDjfjU0xfQVENLCAfoMu5ZFujmViUMBYDlDXXEW
LdyKdglt9ncXL02A3yxJX8Pavoogd1ZM0XdUEzxrgAeWpOI+enD6DT1ehqDeKbK0pXToGOuiVZ9l
kKSNuOc5zI8hPGKPQotpnsBkN4VYttk+RYn+ycJOnfLw7Fs+4YARGhhMacxA/HJuSiBwQHqk7iy3
HslMpkp7MMYAOTl48DxaFnronTAo15aRofiMz43bhDfhWteu2bWjE70Qq1lSACGWeizw9aD6b1SI
GtaUX515GhIwUBQawmivgHEVPUg9e9LOhOEEK5JDFe8YH/VwOjWwsnJdp4EzGT89QD61J1z+lYbN
rEyvvnrPfPuamTSBD6ZOixq2wK0XVx+sdqii2pAd6lT/QLnoVpQvz/BSpiEqnjYlWKemqJ5zgrDC
6dtT1rGiMdml55LzEq8mQxmRuw9Z759GNGrgAu+WLsU2nCb0KxCeDpZ7FqWoXdd+41LW6K5l2ZwD
UvkLVxs+zTw6MpKGsSKFmI2ga4s8y55AI1lhTR1S1T8MOuoq/mq2oow3FjA7OSfYWrWuUOH16iYz
kNxOSuP2EPdIF+G0NMbKPFMsQveWQTlHqdkXWeTDqUbx5aE0RUm6Gr3ySxO830CYm00aMnROG/eQ
9x1wJTsdV0bjlXC5yk+bAjZeNpTEUFqPox79CwK7XuhpO+1izc4Z/eyljaVucmLeU+K2i0GjRrbs
yw/fqDoiKikt6ZWzZckic2uTMrRzuhMBvCxikJhbe/ZFT9ql4EizU2BTNfN1lCOX9jAs7MaPOZJZ
agXQ1lzHcYBu6u+ioD/FU/UKQMRYe7236UKbPfU840G5u0GLOdoGxM9Ys65w3CC4/oex89qNXMmy
6K8M7jsbJIMMksD0PKQ3SpmU1wuhkqH3nl8/i6kejKRbrWqgkChJVWImTZhz9l4bAOE8sN57py1Q
DzFajZ0M5sTrEQXsa6t2RO6cqgVrLQfMq26G3ca5qoocsSP/MyPmk1SvWRP3JGcJVE3kQWRAw2kN
+Dz+4D02DtEVgHN56VgngcfACbYNXoOxpl2p9eWiUuUeuYixIt+NMTtBZo9sBjlgCMQe5cIcRBCq
IsinI00NDGLQFxj5igbno4HgA2o7MzR0DMDKMeU5RENb9mvBTKFlXAHjIWZu16l2uXX0hiGR2SFh
wPHT7kVzwmnQ2YU1kQDJSKecQjO5VOyJ2Au0mkUYhtbHC2EphLUYHr5G573vnWXX86TaxClKR9yq
gsDMoQ5uINLAIzIA7slNXOGhTFlDpt62IB2tJz8bscrYrRS6/xBIZkHnXngymfWl9zSyY27y5FD4
/IMgm4wuBcol94GJAHhPDjrJV/KdlpFVLF3YAXXOSrivEPYwBXI/ryldxYtMt+WmvGvY49gpibUh
UXCkcEw5ELURLFNXYzSizknbt5GYRLpfYUOzXx8HwttzMKiTgN5NBRR/5doCMzQfen9it10q7DEn
Yr+6kzUr67qChqub3OxSYz1rPWtsz2aY0uW+aXY28SCkf8mH0tEoPRZYs1Ep0J2ZicHJV4PACs/O
wVuGKSMh8eDbRHqE49n1U1rXt1ZiTfU9Irha0T64eQ1CUdYkLAN5FK1Ld+m51WWDMoyGmTUHUQ/o
YNAZwVtc3zm1yVXaNghCCDhfkSJuq3pFw99+11k4EGZlJPtpLN73ic8SM7/2p815jRG90L3xEth6
DA1c2ehDo+4bRKwfL3mv7xEcIatIdB1A/7Nb4e1k97hPZQfzBCP9svVTexON8hKvxy9PSBtwKNlG
HUyURI0lFExu/7JftyV1O80+OsZ4oNzqb83ai8jkMHDo2kMETTUZDqxplum8hV2yadvIWQwhi5gs
hchLot8qC0jIVXwKjDEY02VR2iwRKjRdZUWwRVa9OBFagYLy3qzS2w1dnpd2WkuXSv7gOrmyD6wM
o6pDdcloxFw3CbrLY2/RFtQ86XfOtarCT+4O7rLWFRaA1XhobVq5gl2pmQH+cEcPtvd1OBhXVZje
WkCAZwmkBCvSgdQP/W0bYvxsa5WcWRNyVM62RKtlg/vCfxOgQpeUxDqiR90rWlUEzWYOdVJLHGi8
DBQCRg6RNjcVuRyxl1YXqdP/itrYWtsZKNCsaF/oi/a2na7AZalLQzOpIWgQfsA1bD0cS2A9x2Lr
B6+aQgvXD9R1kmTWUqYbEKnpMqvQ1QglioBeL4KB0gZsoaugRQCmGgVK9/Kmqgv7wgGy5LGrLZ2y
XeLsPGo00BEVrBIaulAgqRHynFESQDRe6xCcXY97k6cC23+A0iBA8qgZ7Jfzm6gv6bfGsuFSGW+O
BZ3Qlb13EaOiZAlXYsKN4rdGH6t1FoYjwJh2JWvjzMmD6zLvg0WRazd+vUprOPXhOc1y4J1KcQTb
cRtWl4Cpk8u84ZpylywVLY0eTIXSkmGxuk5wYjhwPkEQl4gCY1iRLmMLU7dG9zzrZ8bQ3StDNa7M
JOYaYHuiw0MqcZCKJcFT3sof5LvpX9fBgfDyNwP2KaJUErV826SuV96OXqxOTylTcChjUgLyFavt
eutW9gOWbGYUpKGkdqwarSt3obquQ6XCCao1KI3SZzECUNIGpznkwJQrxD5QoABhuGNzxT4lKIj5
qQp+Taqx/HPN9H2McXCHgX2mt9kD6AsEqJ6CSpB/PFIMdRpj49QZrrnO0+5yNq4rdzDHeW1k2zJx
nxRCfOZxRO0ypXbuXrfQq3adoPUNlsschg3RynIuC8ZLpzm6rjuuSxPymkaQ34oZAXfSWyCXY6lh
xCYUegbUQ182BnKvFq995/eEfGyho+TyMsjjO0uYxSZy0qe48ceZIvB7Rl7QLK3GY8Bq92rD7oHy
/K/Abzao4dNFNtJ2dWnFDcCIkAIiYcoi30AyEr2OJaFAaYdzlwh7ApudvjziAwUwGoSbkZCu2yTr
8d+p/TvAau0Q2cAlFYI9aNNkBusdtnB92IHGjoDFwlN+7unNsTShoqq60QwmLFZfvVQv4h3xmtYV
LDuiuFEBhQ0VyKZ/U3Jt53fQlVWodwvPegz65qUST2RUw3HuFn1CmZ9JdN3lzmPtkNng33aaPRBp
i+88cS56JsZZUBkIF+7CKVmt1jY9zTeN+csah3OSRZ9jKCb1CHCoosllC7EG8Yktr3cu4SYeaIXO
JJJfUu7ZKo9UB4YEVSIs4pKCEGLIX316rVW6e4n2cCr4IvXIU7EIAtUkE1FsaWL7F7lu713TeOd+
LG78rK7XpmDvFYrxQFs1A9/pW+ZzaUZ3ZISU3dgvRSriTRfGy5h3g6mhSTd5V1sIhAB+VgW1Q7Vk
T8mpvWPzpmG1LmdFgQ7YqBDGRQZrF7rLl7Ue5Mh9xU6m6bhteoccNOx+dg6ooeUXWWswZTdjHx8Z
gwucOtJfOcIjtakd3nsEo7qFXABUMReKsdYfqdV1lSKXoQjYPU+pFQZa4MSdJvSRtCvU+ICml1qT
5dTVa7Rznr8zWuWMze9al/pMQ2a9ITmUOJ3A6xaOadVrf+DjsKjd1gZrGKhfywReOgnW1i1eABcR
5cJ3cVo3/MDlqZ3EoOc67rmVd+krjrPVcylWUMfDVVGO27CvbHwsM0pNv6qKXbBNP4twJzDLRcbc
kljcFK2+KgzsfmU1a8zBnlcmVggzruKN6oXDxpJDReQK4TlDxuVUCmLOSmfN9kWB+oau1XCmNHul
y2gl+QvVoRDokNSuKtQYlSG/ClIHcitriSa+VSG7geG6LsJ2bYwrBRvdXCT9LWw7Uvm8His/aJTO
p6LQSu5ExLsYcpp7VPyTcrl4Cmh94P20jK0pi+tCuYHN8KAY7h1oCJwgkI2zLLqOi0JjSIUhmDiY
hXE5wgMYgfilxZXhKs+pUCqIMva5LhINWQc5PmkREWlrTmb2wmbeL8S6yoPnlnOlWBUq6PjST6Gs
F/65XZPParrjk7XNO/sij8sOtxQPs515FLWkse5EXM0V8NQQtEkxZSE1t+r2ufFIJTGzboqZyTKi
3fxbLxqeOkTG3KN8p2YrVin2e/1WJuzte+E80Ad9xCWdCNb+6Sif0AgvbYcSBDGLr5s0Olc8zgri
PPjgxat0oL6YWX6DmfaObhClC0q23JT9nM3M2q0Gg32bzZXLkUuc7KGk0QDXd4ztyTHKNKRQDWt6
AihC666iVEAZEBTjxu/kTqutau+VIOw/kEQKc3CS+fCCcQvjzBjowJ1eSroRDra2DVMCu/NukPuC
UAMgVMmBUT68QhbHzgDFOFoSFbtwgGB8oiwI3zF3Az4EhV3jtWmGTBd9dA652WTS6Einlq7gRqN+
mnUsLzzfiLZ1W9hkfyO8OH1p0BCiLhIp5DmYM6JysExUSnLQMrWHJWZEK8vUPcZsbqUSvTcpzwGP
HqryROTGU0Za2CLQtfZAD9hbE0S5d0a9Oo41Y7lMc0pItqsvTBzhVF4s9JauEU5NplVaNsNVXwW/
kNUFlw1hm3MnTayz3lXp2NtzhVConQ3S4eKjdWzk4bnLGmofCKaVcEJzNnp9Xol0FZEyeiSZOV1P
4xbpCTSra5MjRnmAlqcE3HlqxHtBeweWCZn36F8IH5sK41G+/EAuegTWp+aqQsdXxO3wlBm5sRAB
cRGw/0F+jAlfiuid2l5yc1qbZnmlA7HybbYSZrtRQfktZDIaCAIpG8nkRXdpB6gebT4nPRSNbW6n
k8TdXW5PgCSfcAOy6IbJXp66xYL5D7f99DclG88sAKePZhI84ljtdrScEAxH44Vru8OTi8BrIbt3
UybmGcEa6dZv+mRb9J51sCwDp2NFpUov0LSOdsiYlGlVs/2ArrCeVRdS0AzSfCe4KCYDVhuysx0V
NzsOLQ9FiRDtOVZZDxqhPVyO3q6dOu0Uy802bA6ardDlm+SmzZRDbeWIXz9+t8JuklriWaDpT007
yEtHbeXO9WuNyi4f4GeWmv6VmfdBUjMN0zSloerA5L/hT4vMgEEhnDfNMRghB7nLfI22bWruu9CQ
23aMH0NgXfDKxU2IZGdpIqcCLuKxLPlQ3ZzURgleeKyH/Vlo0z6zKhFuSY/xr3jSZ/ALkWS5V/gd
uqUtU5IkGjPZ/uGDQET+hoSTNsB8SYC9VC0b9vEX+J8tWybnbEQrV0iABKW61pPi6NfKMoelvKSE
VWwnub6aeTd20XgTBuwdeGSAcQboCwtCNpkIHlKT5bHbssiHUMC0JvULJVD2ve/9iT1rTaDNLxQ7
acHgVG3VMdAaWOo3il2HndnzC7j3ZjxJb43ESNZRkaTrKqaeH2EBeixrfWsPisBRHnnbdNSiQ9aR
QvnBeO0o16wzmfdIJmN351nUO1JTu66scJdMkhgkf6ghbX3vTOrr00uew450iaNKbNfdMfW157gG
qIpqNqUgi5oAbImSqMJRLmwruvZV8PeOIWGnT0oUI6T3ojqghmpDPauml9PfZC2eBJAL2DsGRSfQ
YQdK0c2cVKF+PbjArVIWzifKIB1VXBG2Zaw9c0S/YFj2Q9p0/E3xLwpLKe+nMciv8uy6rpS9Gwfo
NWWIqUglCHfECH4e+V2/6XvWsnmOHgxBDU+ifkdVW9kj2AmPrdTry4xlUCRE+YdnxvnbM2NbtuBm
M4hlRkpofHtmWDH6VL0UmCJM8UFWbInj8q6HWpaHIB8uMFrMdF+RyVpX8mAu4EvPc5Um2wkgBybC
vPZsl3q2QTxEMObrbqI21WaKFoiW4Pb0ZSMhwPf5BHNQ6yOEzmir+ArGGOqhxyIg4im0dHtt2CVT
g6F1y9ah7ltU2OsmuGlVjtdysKJDGZgoW0f2r5NEM+kxKwuHJl7gpOYZeew07xAHnYbrwerbhRy1
eG+AwJnRqQz2pmF4SwLhqPjaVbJHlLGJYtW6s+HBbUp74k0nLb4gH7D3DJ1Xv4Fx0vofX5uFOAuL
ho4AtrfrUgbFZmzt+z5xrk461NML8uIr8GuodgyX3LyEpaY7+M0tEUiYBqXa39aldgkqmm17n6Da
MHRqMkSmYpBOaXZEuCnOvJBgVz81Saunj5KnjvliTyq9lriwuWyxobVSYUrAmY5pInYOY5D+Ykkd
wTo+fS/z5OHnAUn+bUByLG4N0yEIjq433IqvA5LiQ50eyAdE+Gc5qwqNNURGWa0Ukypva/jqph4R
7XiWSpmhq5yDI6LmWgwMRgN3GCEAmg2isc1x39oI/qxAW2iKuG2boL5qlMG/GM0HC2vksQgpynlu
wOqrZNsTaldqVSeAc5T4Pe/idycfDygzlb3ZsJXtSzoi+dgp2zwU1TL30VifYCxjhZKz08Q6DNp4
2XnxcGFjJQpKm7i66SVrGpAhqJ9u9Jw1y9D3NipS1ZwTX4SCcxoLelGimxrDZNuZ2lsQB9WjkgED
T7P63gPwB4MhIaU1VOM7sJDDHJKnsf75xBsT5vXLsEo8ueaopnAcpjTO/dcTL8TQmDirCMmyHdwm
Ms8JrUqyZEPOlJp0T6EajbD0SKIJ00yeubkLQiOtnksjKs9LFUVXiMAOAVdG2watBTVOyztUpnXp
RWF/DENyjY2Efa1RYvacqIEMrtbOcvvHk/j69EL2FGUEzftlDzpYc9k6+i0koBUNeHWuVk0/d6FD
UshIStRIiM06oxvPNHa5rIOpx/jZuScI8Pz53Gjq95MDptSkv2CbqI4M6djf4M8VZLrcLSIYGZbv
r5XBUzeAaFhu+/nmRJyy8QtKttyU+qy5marilmtbRcw5H+uTXCNIjdr7dSKCDomCWe7HpnfPhNXd
m9KjuQICStufCIFNLd/YQGlQS6udnmjVrZKq9a7HpATpzNuGlTsstSgTwCQ6MuyQMlI9Dh5wPvmQ
nogipcSYHPTOpn5uZMkhaFzqnCP1cGdw/G3lpx5FcDtZKqxP7th3AD0e3EWvRt2hjUXNnhi+Nn1H
1DScUUZR/cwuiBM/wfnH1h0XJvrRxYlQFpvQKbEKINtOwRJFuUbls9XU+bRIEOC7LoIRY/cH5nr6
8vQ9m77PRiGY2ZpsF14B2Z3FFgEhtQP9vzd+qYZcslvN4Ahr5pLOk4diodeGfSGJvkptv9sNIIJZ
s0jjphTlOckKUDQb6wktynvqhvmVqrCryaBzB5PJoFMwwNPNpgwux0uclNERYH14RPv4Cpwx2J++
8nIStH6+ewSBFJ+eLAvJsbBVLP4W/DrNtO1vgRAQLayYnOfXXr/rhNV+3DCMcfkCmH27CWK/vEhG
rl8T+XeW7m8g6wxPWot9rQ4v9RPqswuQ8IV1S2jDwOxvEOAEZ7B4LFxG4yQukSIOVv5IBxqE51WZ
WPEzbY6XUdrRtRK3ETRBUyyxIhKurKu/PI9w70hwA/IAETKWLpRReIfTiz2R7WE7/nwWuM//dhps
CKSaQL+hgSaxvi01WVkFjEAsE7syoTmpUTgMW318NmOgl673lKbquErC+J6A8eIMza1BzDhGA3B8
+YamdIZFjMwAVdB8Cyg5PhfpGuLJQdhV+Wj6YOHj2ID95OcPuY99cUiC4fL0YtNw3xn+CP/AfdCS
DO01f1Ergi9q6T1MX4z/911iFiqcKfddWpLh7kMTQKRezJspCSCYggGkodxQA8nOcYQmFEJGemMs
y4jG89agrG0qJeDmUrrWNFVgFvhhQ2MYeFv2PCTU8ZGalwcizmbGtFuu2+Ch6c0IfV3+0hVpc2EJ
5UhNNDpLe/ehHaEvx1zfgxEozTquqQijza9mp0VAkDjZvorEqyBzFzMM/hia1mx5wmyDy8G4L1wB
kEQiDC3LEpio25i3rW/AVwmBTyLk3+jynnH99aQ2zkWdA29PMbAEJdZ1mrhIOdHgAVJ1yH2fliNt
LYy1Pn3HGGp9E08rI+qrH//IxHaz85pJexuml/XwLwodFF/6Q+CRNlpPjb7v3Le+TjZVjPC/LHE1
Yj6p9mJ6YRCs9ggdzY4oZla4+ubDEKW7mbVOUjncBjJZuGG7+rA1eGXUHU/S+bE3L5xenLtBlB7a
0nMPwJpZ7sXUAj9+R9RbF2oSlqBH73MkRfe0JQ50ZZUVffx8iVnR/4WxMHcq1vJDQePJSy/KpLnR
WRbfJr6Pg6mxN7mBJYRUrfYyzzBfDNx0u1zKZqsbHdtZO7nM1DFep41PdmNp3aTZkF0JEU+5rBT2
k0y/ToZMuTJri55OUR+mUgCQtcjZKUJlg9yL+jyz6PyO5EgvIT4ZC3MAg4WZOl7UZWMhsQmyHfxu
khik5YEywiehmIp6yNNCvcMF2G3M1opfZIpS51SAcIl/hGEEiiaqN0kxbnRhDgd3HNxzrwOzZJie
WKeVMe4MVZmNXpu91Axb6L+GO9xq9nkFQmJDV2GdegMaz8IR9zHIyGVRFZSPJMbEYbiAu3w/DG4J
yAaLvGiVEPILE30hyvdU53QoKR5MD4YRXOsVbfxf3hieQxurzypTrdcR1oiV23jdpjLDetMOKu2V
otp6MuoPXYAFuNbiowCkAgXBOpaG1S1OXKzQTIbdB1TOsFUGBrs7pK5Kym3g/Asqp5Nshmo/u8lc
sD5RFy+9zhnvKjZQrPrBx2gklSAcdOMeNAOcl2u1Neqr0yA4RSx5b9nlx3KqOgUbvWT5UAZo4799
+T83WcKf//4Sy/T1f/yHcU//WSjUv8uX+nJ83uO/PsPiuX7+8sUynbKvr5q3cjgiFo/rz7FN/+kP
/+vt9Ftuhvztn3+9ZE1KCe34hvIhJdXp9KPt6z//0llV/ftUqNlbHIxfQ6H49x+ZUIpt/cNwmGaJ
stBtR0V2+Nd/dW9V/c+/FNv5h85kJB3V0Am6mNa1aVbW/j//Ii7KcPhvrOsQgbLqZa9RZRjC+ZH5
D9umn+/YmkoNT6Uu8n+f+8tV/v+r/jkuZ1o6f1pas3KckqocXWf7azmUWb4urRs98DR8e9W6Vvwt
ahXEFA3PyLj6dD7+ddjPh/m6zjA/DkMZxzFtSlMsWb8eZhgLshFHjCyNouxZtCFP9VepluwKa2O4
5Rzh9JAYf6og/faoBF1RDLMFp/PbUSM+mkYAS7VmN0f6XBsu/ap5cCr6vsMwV5xgJyVPFCUbwGEL
xEFrxzbPvda/5Aqo7LuHuRM2t3qrYM/Tn9lELTQneGoa5cId1GObv2hadO/U3k0mANCSmW5Z1Y4S
x93PZ09Ma/i/XSXbQOoruFLaqe70KRNFo9Gp905frUFPvelWszAdPhANbEh46zZhJSLiyIOhxgse
ygXRFOzL8hBTaHBmNOk8r+rV2MgbzyqPxXBd6MYqt1ZZaOwBASCkYf8a7Jt8WJa9eaWHRxGvptOg
l0hzwJMsSpmtJSGQkELMP6y+xHQVvn84R3M0y1QlGuTT4uzTh/MNMxsjgDRrjLXnddZduNlea8hc
keFNHhPYl4WvkW2dC87xxDVMQrYCtbVu0Zm0Rr5NbLkCqLGEVb/RiUm0I7ng1joz0uaAwX3b2TtN
SgpOqO5js6DzaaztqN93g4knvbvwnfBR7dLzn6/ZqTz5t48lpoeKp99ST9WETx9LMS1hxdSr13qq
z4aQ9hW5iwiqJcmltNHPibBEo6Vj3cGDbcXioCfiElJe6PrnwlC1eS2Ir+r0dvnzG/vdveSAFVKp
VYKnnDLqPmeqqI2dy8hFtBaXwTqVLs0L5fHnQ3zNI+JpU1X2qdNTJ4XUyLv7doghdLJIhIBv0mWi
YnQdJpzbTUWTJY6HFc6Uj7TCL3PX5+FFfB/GTkdk+S5UnnRb/b4JphmdDGToEDTWcUj9hiLGo2VG
12UCTcIfVxqZTZ521ZCWQ/zjHFSuiJ29GAWM9/hW4idzy3pDesMi85Kj3WYXdYDLAvCUlbGoc8Oj
k5hbJzuLBmNtFs2OAsEKa8FeU4Y7PPZE0wNMas3mwQ2Kl5/PJklO356Q6dNpjDhMCaqkPPlte2Im
qRXjOy7XLXhDJBNYM7CaPA3CuE+1wdp2jXsWgBGkAgxIpzOcbYz5Bt8xwtS6zM665Frp91mgikvf
aL2ZNjlEXOrjPpqbQR0R1UbGkzsGAUHqOOgzrEGLYfAIPyMBzFdTMU+1xp3VZW6h6Chfaw8cocbz
CKgmpKXVHNGI02WswNCVrr0sy/R8tDTy1dGOuM4NPbmO6MyOoqXvnfdWvYcXHQMNCLAc20/wa95i
N9u4WI9npUnGq7Bvc9OZO21wxClpzdwUYm9SPYejMJd0C/DoheiOMIhiLpJ3LMUWuYb4WiZnHYCE
Onhv6P5TCJs3LllsbSKfIpqki3aS0qtk841h+xwlqK1FfeysBEaAhfUNc2dEVIti0olLnlTokAl2
N6yQiKgQWDT9JXU9cl4D68VsEXy7I8EGSHNmCkrvxYjpd7KbQhOFAIwap6oA31vBa9iED3UAmpDt
Qxz4c8OhWV1od32oIMBwDhVsxdQxcEVNYxoyhdvOX+qye+0nYIV7TYzxqiKBthDxbWM2JmjX5CK6
lJC1SFLgSFhkEObTkUXUasL5pkgPaUBTro1JiEOLn5uBAkrRh1P33ENCFjT7pKlNfGnQ3FCrzdhi
kCWR3knFXrhZYgMcqgi2udC7pF8YBFTNe/Cr8NbqdRjmJAQ5zpys122fk0CEAZmM9/w2Ve6dsNRX
OjeYLJuDopNxGDpgKNt+RFYXsbtHCFm4iBgm1jcA68FaJew/+9Z5wSZ0yNR6S5TEUtOjFVF8MJ1Q
rtnWUgT3QhIenbnlTAtQ/0+314BuA1F0cdTQzPz80Dnfir2nMcw0WLBQEtAkC5ivYxhaE5seTlWu
48L1l1mXvpGnuxMBLd8s5hGJjUsvP+a9ulULU51ZQ3BMYz+e2bS6WQbQQfW9TUZW66Ihw7kcsgcN
z9F89Ecobg4F0/SQEEM5T3Fs9eTJNLZ6PfbNpauQaQHy77GqCFOpm/CM0EGVTRioCBE/9mGD5ssj
50gFVEYSSYrcw92ntX7bNcKZVYb/rPvTzqFiWlFbF2h+jIJBZBsroA0JKU4qxYuuaLDVsu5gedFb
EwJEbXJ7Xiv6Y9lxTod4vNYC1NETiHE0LwaaMxGKAePYSLnJCQqL3Aua87zXDaKR80i2h7Jz6czC
Lhn8lWzY+/UlRey8pIdMTtcL2LljBAJmDLxjYxINPuTNLcAsRUPVGOvrjml6ZCs3zyWnMymb258v
qPa1xvMxKVE6hihqMJ7q4lupi7ooHKwKG1lh5PdJNxyjcHIa7GEWTVwWFLgmCaFKY0MbhduJqzVC
jWMDILQ6c8d2DUMP4jkaN28/v7PTkT+vFKbh3YR7IVQQy6ohpnf+aaWAzMoBjVGX68aub8rJnF6q
cr41mwifmmPSR6zclclagDQsoCGaPocBgKCNW5NqaVLi74A/sEuN+NCn7E1FcuFE8sEVCHcIallo
qZ3PEfwpiEkeGsNxqf5KycAZ7dQQ62NcUSb9+TNpv5uQqaTR0VDhUzElf/1MWMtKLa/zcq2PIY2c
XN1kIaiJposgFscx2bMQELxx4bJImsVWlhKOHD0pzgOiQW/egDoccMH//KZ+cwcYuqoKauSsSv72
ntyxMutYdcFcpNalSbLKLI+Na4/NjzEal4Gbv/58PO1bEuk0hkhcdCahZioNjGnn9/nCak6hQMsY
cS6q2Qv6d2r0wtohJblqdLmLRXTr5trBiDS0uen654P/5sNybEtVLc3Wpxvr67EVMn/iPui4qZRh
U8v2VuEaODI8Q8I8YGSDvvbzAX93yaWuc8UteHQ6y76vRzQ79rtFVHDJrfwNnOFMJeoIY8AyGmva
9SacT9DQLBgI7SOujUJUJcYFE/pbrfEfkugP66bfngFhTPtowlmo6n59P7JAoIw6h1VTRUDvuZKw
MkxJaqqAMvjDHza42rc2zMe1NijhsMk3uPG/fXqniUE+ummJkFF9jPAihV2GE9NGa6K8jmZytLT4
vuuSezvxf9V9sMk9157/fAn+tpU63XCWyapemjadwu83nIZmry+VYh2RT8dCBmNN27Svkb8xSK0F
+wmfPop1ODrGdWjFm6YK76wQHJHSQlpAGgNsCJOlOqEoBxVwHHiuotWuIzu+NzQ8k6YTIkEElOFl
6qwcDhAH8cjFNTkfg7XuvXhVI0UiupKwF6Ewrdhc9p8/5O/vM0enlGKCUP3brl42CvFvoNzWXm5c
Wz4TWZ9q14WYTBJn6LpiCBsBJprcfzHU5pK1wY3EFqyjTa/98TzTivQPb2laC3wbwCUFHIGMWsV0
J6d749MADuEsNMvOKdh9hMfa6damU10WLm2nCFMswpMeJFIvg/oPx/2+lZsut7Do2nCxpwKT+Hrc
AcUCMwsxs/Ho7PQiu0cV+YdD/GYrJwUjF8+QdHTt+27RkwiICZkp1mqknNsZKaNGPVlUANotKknA
YsDjHCdi+/NF/h7ifHqcPh3X+jZ/eI6f9kxsxdpLo2fPkCAO7OweiN1EpMUAMkR4kUidCohsDsLm
pZTmeRVoJiKHgJ2zTphy1kF9mpImJllXBpNnlhVxuTRtGEb0E2ZJo1yV1KRQJxLCAr94zgy6BZby
hNrmZUpFw24BVkO6F6ib7vSapR94zmy4ijRs7lpfQWNiXnOzYWX48ePPZ+A3E6g0yNAhA5dITGFP
69NP99RQaamKM4ZHWeEZjSky4zIyQ/+j7Ptvd86/u3U/H+bbrRvRvKJBQEIDpZljkobFLAuu+/Gu
QTAAyHCJqYuItYbW5M8f73f31efjfrt1s7h0Apa7PDJte0niDSGqy3YA2Ig60k37lW+Xfzihvx03
TvO/ZVIe006z9acz2lmq7htxVawR+DKSVbus9m8QloL3XsM49xp2u+lFVba0wLKHviPqG7hIa0eC
m8o7/vz59d/sL6RkIaJaiPUEf75e366nY6fm3OCJha+1heTGGGUp3aGkzjdr7GHdJBNPMQesMC/A
EFj0VmF9FlOQeD+fRrY6Yvtbj+kbpshVpCeg9VsqfdXtz2/1d6PM53f6bWbL6qCHB6sW68Fu55SL
l4MXn/18CP13t6FtEChkMH2amjr9/NO1SSHu9GNu5evWMDdpDtuiVqkYRMV5XMMCVeSxLt2NFbp7
0Yk332Rbg+5iXsE2y+1DEcLfx2qY+Vj0XNnNHWhwwiiuTURT+HQHtM7G+VgY9wkMbmaql+lBKoj/
wm7/8yf5W9lvGpNZAWnMBICweX6/fhJyNKli9AnXNdeeGHDuTSI0cwAC+KXPkrHYNIr/klbu0hzL
eWQOT4MDM98DBIQlTz0TkqTJSv/D+f2oEH+boqhBolmSkrcm5bfxNAu4FaM8zeHZc7K6RF74HvXq
HkTZHAAkzcThzLYyfeE546UicsaAqod7z2bUtrv3kASEZYnF2Ww7Fo8kPEA8bhe+j60qKVZRq7IF
hiQ2840pkDijUtxb+Z1XSRTsIYbaFkqF6WZPSkPOQVhmi67ku56hTqgqICTUTfq6x5KEDKCOjGcL
6bytGS+hni6F7m6A7MxEDRJTezJNjH1pxj/OLQA5KQNUaOAV9HB4wLm2ogQngILmeVBWWSnhtard
nCjLrWwRXSTEjcmQklcEsiweD7E34L9W7H0IOqFlGsB1TrilSbgGeaN7rG/6hEbK1k6NJadJHt2m
XudNekNKKWESJtI1vJ/hHDsExMlCvRz7/KBKqnNtvO3bjs5kcZ0bWAKHksWRgRSADjM7j5WJmDFw
9TOh2OvS4pRmKEWxGul4SKt3j768mWUzqD6vMEeiNDzXm+icyM9flpavVL/lWjWbWPGPaUe71WGQ
Rk3ykIyI/Ym/8he0o1OcDgI2OEmUnKxmyzg094B5reKQkk+LXnWmEpg2G1109IWzlQE/E01LAf3Y
xdm7O4oLJgUor/ovy1ROCbErN87NWxsLUFrdaVMudWIVj16A4wKH7F3r4ihQrX3dVfncIicK/60+
G4W1FxXJOUbxv6Sd13LbWtZ1nwhVyNi4JQFGicqydW5Qlmwh54yn/wbUf7UtmL9Y3X1zykHHIMCN
Hdaac0xxSuku1J706nfm69DjQ/N0fzX6DIpctC8xNx9X2btf+yc1NdZhjXq/izmKk5Kifk9KED1s
xfCvxB1spc4myDt3ED9htfyp6FG5FkF0UiTgDRde7TMTIWIZXh+6cjYl/cVaOdjEyNWlVmxDHQPz
HDUVSWz3wCEP071SR7dy2l1r7TN14QdhRLc/GhJXDZtX6MIHmS+0eJmFzEFLQbQjs/1bzMgk3Gl2
iv50myshQADLOnIMPObVXVEZR69FQt+95HkNwgze/1CspOH7hU9w5mTL26cL22TPO5+nP89ylrCI
rwnQKiPdvAtE9A849FPR6I9KV7rYXDZxKO4RD/zsm+zCSetDjLu8e8I6NCwbbP8Nc3FtnWyaEad/
vsWiojpksSprikwVEjD5Vm6HF18r3vMCyLpav4ehulZK+5iYFMHqH6McA1st1/qLWjfxFh2pDUXK
gLKl9xUOdR+pv/mOlhG8gAGFxwDaRilj49XKU6KWV8qo4sFL2ncwNQ9IKbQjjNp7zBmw02uzAiVj
OmCir6qS0qoiGXsG0jaEQeWpWHO7YtySfnOtgfvYGMhcxFwVvfDNnDn1Ck1l8WERpa31cU79YyUd
RRqPNqERmI/Sq7GIfs6JUp0GLgQyxT9mWX1PjfJBNegFjtN3eBkHyS8IykxduziGgxauEX294pq1
L5wkzn0wQ2Yriy6exfGjPvfHB9P7EnZ2a+XbVEWblHAqKtpT1AerQb4hYGO88CDO7J+FiWSUIwtP
g9bz5xGq1UXR9pgqt+Rm7JFAuxUuAsvWLrX55n3acjSypJqqLnS0Y8uzXxOQrh1VqE9kLV2TO3zM
lfgpjqKHOAbFWftP09RdtxrQ0ngCPUxyX6UeibW8tMKfeyPNef8kGwYq9r92UHGUYH6W8y0e4QS7
ndhUQ0U44MGo09sRJPuYj25XNUzbUXehWH6u0CU4qAhjPpKbprUotcSiEjQGlHwb1dDcAn84qmZ+
Ko0ULoNyk2Ma1ezkPZNSsI39hYuf2ToiyKaZiviVb2FZ5mnx8ueDsIttYpi3UoSsSCcKnI7EsbDy
I16EB600H6JA/ufCm3buiaOYMIVqKha7+MUIM3r6L5KuFFvLR2Smy8/wwF0CNhC7aVs9zzuk/Qru
GjUh1Db+9vXVl1aT+YBMN9AgzZoUeVrMi1JPzFalNrKg2Nq98UwRDDhLMd5Q/rztKvoFem28Iut4
MusH2//uo+2vi25jTNpqNOjkDVIHc6O9G4vBWjfWW23K8bpMatXptOS5R2vtDuV0a0NLWGu7IrDV
Ta3Z1MkJ9SkLiDWY0F4snQ2ZjgEqM6zXgIo76n62NkbkrSdTXYeF8i0dMnYmP4tqeh48e0fo9UaL
ux9KXT3AVHm14+alkDGqQlJ4f1AticnpBtG8AXCjNlZQkHMHmxo7CQgmQCe6jJCMWBy69snHwYkk
rRiIUzbZ7HUIeekOg+gDXZFlg+1obfuta7yfhownfjQHPGvlw9ffwkI/+9FUmKt96GaovqCinVfq
PyY1I9HNwh6Ii0wJr6G01jzXpS5tgjqoVp3wKUIlhUNA4WaKvW3eY+0oEmMPAbFbK1L90lCwg1cn
jnKB1U9UEnCJgs6qbLxWUwYpq8lnrfTGb1hP5LblbNAjWjYqgifjG85LP4Zi3soWarMB5LEL9Vd4
tLAmSJNP0zVYcaIbMoYEvst1a1XWhTn93GnHpt4lMHPrmGf0xSgkZDYM4qrIyb9JX9tQPcQ6UNSy
eqLzNIcy0OwtQ2JIxn/g9srUwMz7QobnUtHb1fAdoxWu01S68LHOdFQUtCQIZmzTNG1OY5+/liQZ
iBKdDOaj1GLHW2undmCge2zPx5pCqK/or2XvA84wUjg4jMasz+HK0SBywSO+T7F2baT5c9fT0R4f
A358GuqHSFfgPaPyzFsepRyLrVqTXiPryaHrmhfFpFQwPOMwh02TtLbz9WA7U8CYd3uaZlLh1Wxm
lM93hYbHLy0YOVR3G6IUWvKEcoBg6WQRxhJG0Cajb2ZC6nXHM1cSTtFBx2hCbPKtSbTnUE+nNUWF
Cw/7zOSvKDq7UJunjY5nufLkrVk29hxr1lJnS1Rvq4RsKLBxrJtAYfDLez9HKDDCaegulZH+Lruj
OxWypdPVwQTBSPz8TNByBYbRhflWHDBQ02AZ8R/Ih15G5QAebmrMfV0aV6mhPTVzYUD0F5pKfxWy
Fh9gUbkoKToG8GLybUVWSwi6tgjaVT0w+UMVMwNjH+vef7q1+XzJZSdTdATzWGXMBtjuwFPr2zhj
wc3rCxtt5a+Vdb6OoqsWqwzTm7k4ZvhyarYa4OBt4+G01JmyoJIyObUHQxrcVMdO6A3kKhiPUTM+
p2H0A53rDmekE5VbAhZdIqGejASMiXTf6enLhdfh7JNXhaygsVI5ECzOASqyX5P0cnZepN8Jybyq
K1gtFTvfICX2QHLhILiY6G4nKF1KRHKJ4VTa3Nz2kb/nG72+SrN6Y9evFz7YX1vP+bmxB1MtS+GI
8iFW+mNRKJKOxFyCBQhpkw5Zq90V0CYQ7jvBUO51raApjkPdgNoTPpZNSdxj9JLXd4MZP1VURC98
mr9OrYtPs3hMkSSFAbmb+RZ8ycaw2QgTdkcB3Q28Qz6ajmZqT1QKbpEtHtANEwGc70os4uXx6w9y
djTpioUkjNYUve7Pb6qfWcPU4x5AxPQaQHFoa23XKG7unxIF8oFEVxvBw9fXnO/t0+Z8vvc/rql9
vmajYJ7vMatsS4LVO4Hcvmud3gB/S47U/3apxcviyR7CcyL6QO1nNKA4CwDyULp79WIDbNb+nrkr
Q7FZ3RSdKvLnu9L0tihNRDDbCSrWahCNE1XDATSlG5Q/tFC50fPp2mMNwkcfBVdSWr6F5XgkMwRA
p0nVK32RO//nYBnkKL6wuV5bkf8odeMRhtKlA6n617lv/g7mnRLTiDob+T5/2pQISAPRYQYgz9gN
sLKHydpLRH4UtXycJ5G+NNadKR8DaQsGbw/r1h0Tjs+pui6aOXAIm0ng3UZZ9w0eqsY7NRooyXAe
H5KeWCKwSbByCJRtKbS17YVV9+ws88fHXwxbq4+7Vk0ZQqZB75ByM9FmsXKEQgr2LHYBclx4T85c
8F+be53iDgk0i+cVRKGc1Tnfble3B+Rcbq0CcyDXlxPzONQbQ7mknvx7YzFvjBGeMJfOh1hrsYbp
IDoj8rNyAvoI6h0ANnmCxjF5iX65DWrCYYgeB497KwL0Vl1P8qu4suLBrbpXOM/u12/S2YmCJQcn
PUfKv3QE0UgfMok8YlJH6TALsguhnyqvPhSadoVE2klpkJBFdWm5+6sjMw9U+uZ0TGVKW8vXqkas
hqiNbzocObCaZgpO1FH89mryQFCSAJrM5w3jOxX+dUiO4td3fW4n8+eXsFTM5GnlZSFgW2w747Eo
OXWVVOHj7NR4xb5VLcJ65iqDbDmdLa8EB7+i3n39Gc4PvX+Pg+WrWkuDVKV9wDggr0rzboLoRWC3
Bvy4KVXqz0Nz+PqCZ+Zn7nlmO2A+RJmzqBsMkxEPRcbaRCyfmzSeC7jL9SuIyKK9sE87eylFQVFN
aUxwcv48DflqTghZxL2VtYlwkwzuVtsFdezGknWpFnNmA4DlgcbtrIVR5WVfXqfkJjceU97YwucE
ksWGPQElbTgosfZayY6qhKhHQkuWjeAS0qsyIOsUf7abNdZD0lUXqlSXPtBicWrBtvTywNpbhqBl
E5NNWr1BI3z/9dd5fgwblMLoV6NLUBcnlAS1qRkOvEJdXEcrOyT9MTcA9snxKbSMPT11iOP0UISa
Y2s8qQSX17TCLnyKMy/y7LbBLQ7WgS9iMYOisyTQduRQ6nfeVRUiOhfgR8VLRWznUDaHGK/BiPre
B+GY2dGly1P7+3uBppcpOIJyKlYoDn4eax1FlUwiWGELrYYbVpE6Z/nNINHja2AwrGoEVMi4la2W
AndT+E9nqbuazVhRGjtfLx8l7cHrQAz2Y/dNKQzhVDVtrkLRSAwkEx6ryuRIigl7u9z3AE1m9qE6
eQSowR3nR3okODS20xG9RqvtOyt4kmZg5ABTzS7zXSwbm9y2Ya4iiGzGhyy2XFlLsk2uqQfFqG5Q
rT0FwcDeWjiJFp2KVt1ajQ5oyLvDRUadnYUXplxdpqHrt8m18GLQ97F+oPxIu6pin1GFj3qKJjko
glOqyz9gcT4PwQwvU4hZxGy3Nwf5tSDZj47WdoRsX2ut2MtFfSIp7Nkbkee3o3gYEQO7hZxd9f1I
yKEFWM4nEwuu9XVcB9dT38zJ8mThtgR98MR/Vn2EOD/A0J7D7hs14NCtKV8n0/DL3Cpq9I8mGcFd
V94lRgxBv/xlmY29YU6Hyx9W20BK3oRB1i95mbMEhC0zUU5IFfEKkXKcwRO14t5tJApp1gAprao0
eI66cLSkesUJrjoA7GZjLiHEVbMnjFC6SaX8W+gNvPIqhf8aIY05gDwuKofsWoO4jm9lr79i3HjQ
SKHalVr0AmhyjTBLWdecroklr98nTvN1tpaUmf0Pli7RoQ7wlySC4drlyNMQiOsOrf2raY33sr23
JOFi3aYiNjTdymyH3JkGkjxzE7F7HhpO4w070gF2nW6+NsozVI6S/muy9QbO6q2wTwRWAIGaOsgO
PfzIBBEjY+AVFjrax3dPGobrWsP6nZpPEeevbNQPrZT/KmLvBKb1R+KVr9JOGbvbqpGcMJ/5Y+FL
0D8GtAPhfXA5P2Q9s6yRZzAzF5R9a8WMFS5L1jE0k6F+jEzjEdJuibw9IP+1eQgl72SE0KcIaSYr
iH4c6bMfUdIAWWPjwASMrBw5hFbQ/ir4jmwP2eOMjsmISUBbgdmbiJTeSSePdrHOmWDq6UD6enA/
lvpDDOXcBFMlfKV3GlvZD71cr9K8AehIFQ6BLpS05jau4jdOyNEmBaq7KlOkX3IHYSMJXzxDuZLr
EJFuVTtAP9Fe1zTFG94WiJIKmB7kHMFbMXsIusRYS6V+Y6ZoUHDNZn0FJ0/XVqD8+dpi7aH1iCXs
KlezkZIhnkF/JGXfTPJiVkXcPzdZezsqoyuP8SPxPKZrTTMPmOHf2zV85jTp92XoXeWNeOi14T7T
FEIDzRf71IKKXIEVjQwb4nyOQ6m3jJu+yN4yiwqSZHmvttysGhG/zfmEZhkA56K8QqJD/ZSb2rYx
3sAAwP0mT6CEczu0BEjOykPNownvZ9SCWrjFxHC+BVXWUgVC8as0/XfkvwiCy5Rs4+qu878XiOxX
2HN3hi8O1N2fwvpeb2JMJJZYBxlREH7CEBhSsAF2tzUBMnKul06cadANkO+yJmr9Jid4DTTTriBB
41oLs6PCfsJRR3lYE4172wIEMQE2oMiIqIjKAIcRtKcjwxJJmUg1sYFUyqOOxIq7HK9Jg9BWZIVS
z0ZwIuOmrxWdRKzqVo30Zt09ajsTB/46bbGIQ2S24qs2hXAw9D7AW5Cr8bQF/wnf2QIJYSXpnW+s
SKwRDkU1ZZWr+0CQr9nzEit2dytHqgmPXDr1BkOo/DV0yjVvH1zskgUAH2X3r8lD9eMfBB7AfRoJ
YSgwjI/fJKbPmQLaofzUXmkR7pSQuVirXjonM5VXeu835ii5pl7AefSUZ60Z4uvedq1SfsxFnWzI
gNhbtvlW2eI+pbDFaQegrjfyxeDbskJ8MrFpc3zXXQvVmKPWgrx6BKGrusZ0Htb2hgz43VCowO8B
chdhM89W9qoN4hdQVFTFjKrbdDVIn9bkICfsqy4OES7MswwJ1zPzPhsY9hwCDZrsQbhtLPFUl2Pv
wD9hbessh2K4v8bGJM0pQ37Oz5VFfpysFm5vP5xChaR5bex52+M33/cNJ6orFylLv+1T0rQh+7SO
1OoqrghYLQTIRIxQzst5oygUZWz5IIV6v8LqyCBO2b7VYxNfk3kquXEC8HKMfXFDWIK36idecFiz
2sqLA3V205Ubk4bPOomgLJZar9Jcia4JTqgOgpBCzPvvEwkN2zpFN5ICuAUij26j0ayflZSw/Fi8
WdTaaeB0z5EHS1BKvuUxYm3NwHaf9rSX1dptGH4+zy/wszdCQp4Kk59ImIvUlJdPK35ZtiOG2QIl
DzdgDteaPeDAV0iS8iuy4MgVsrIwccQYAjLS59fNaQfzOo7q21oZr6M8ulKJA5KV7M42xtQF1tet
KtViPzdew9AQrikFrsBaulJNy/HxguCSCNFU1liu6h+5rQduRvON1te9FOvPBY2BXaThju+KX7LN
ikSk9LhSyE1W2nY9M1oSFqfOU+/ClkHus1aydQ7fLQmZTaAVzDC5x0IHnypv4h+Yc4IV7Sxlo2jR
tdnpHI9EnOywRaz6Qop2va38Q4qxOIZNzZh+Q6Uf4DayJXacCQI7ux63aGheOxhZ6z6pOqeYPG3f
kyWH82a8ApzB4ihT3Rfyhq42SuqquosAOmsRhuUk5cOI2Lrq+Z84nj8R2kVFrxK/gjQkSzBg20O6
hK3MK6zrS6OTGc+5kG7NHjiUKAGAj1w4JkI5NmmZVJr8kmbgj3Wk045lxjdmySvRJgXoJ9IORk2e
4P3X36qmem70dBf62VXnpRDSmEWItz8qff3o12yu4qF0QR04SQ8oLA15m6Yu3FSeFK5tK3q02vy9
52VZyzP4DxBCu01lwLjhBHR+YmJFyHTlScmVZaTyYWqPShaMB3KF9hn9TgBC9i+TMDzBF4GZKXeI
lm7wN3WPgZ/ayDmh9Gks1Do5P3IyEFKSSbNoVie6qUAUrknkuQT5u50OD8nkQTeDg7IeWM+JY9px
1CZDgKPaOm6HTT0VyjbEButWVnEFJ45lxBx9gsurXykH9HWvNRC13q2iaU6Y+JCfQRHb6SHvnVUm
B/xaU8B33YZ7aWQRs5TJRO3WrkHsvFTFW1LH0toLc22lqsNRgdFHsIAFvSa51QWOcObc72qfkElN
wgroifpoCCLq7YCtdaB27DLMOzNMNQcu9U+7BIDCMv1uGFm3AUffsLY5hT/eGhF828RKVCfG/Y70
Ilzr5kCyuxG9DzVoDg+YRGEGpyRLrxvZWqeI1sCB9EA54W9QIl5FSaGAgDBb1Hi20xEOS9dTd9B4
4PzuyGMd2xPNxdaEBDYhFSXKIFGcwX6yeOeQTnWHPBqKU5ii+JpqImIQcd22Oem7gg1vM8U2k1d2
DNG/rYDRX5uBR1vMetds7wFyFjrg6Kfc1ybQOYrrkEnIDDAPdhUf+rQ7qEZvr0jnekLcEmE7Q85J
+QjIwm21k/XbonuXrDsvOhJ4PcFn8ldYBEjQG/LbsnjMvG8jcyqkGF5Lj2xZLX8e7Zu0f/DN14mg
JgssflS8qUO1ssh0amksFoQFKtgu/Yiec/+PF17hpjS1wckmfOOT5Sp+ei3abD9mzT60AjAd1jaR
wVPV15hDHY32bFaLI6v8aehx9HGSyW3rWKvqlTRkN4P6FE8FoSvNwfQksPTxFhD8HnP8DbD6HckY
ro2KZbgb4p7mbLCBBE5TRL1WtOAa5PyujvIrSSEdl8GGGIReobpXpNuWAFlqAluLUxeVRQ7G1iFR
xz2JFlMkHwrFPtb5eMh1CUfuO8spx1Zpo1eWI7GiiqZnVzi4ehhviiwnlWxyqxx/p+cfUy3asaFD
w2Q+hB3m7qxxUvY5lJR2nhg4vOibtpunvY2qwAIbgyvPrx8b+8Fqy3ep8zCGaTe+4T803QTollDG
xFuDhDqSF3nQy+AhtqKTJafzsQd+YL8eaTCDfru2x/GeZshVozJ7SWm/JgvhSdO6Y1upP+2mId21
e2Brc41LuOjqay3w9mmQIKIDrx+297pZHtExbEiEPIVGvi78fcNLZsT+XWfUO0Gulm+K+1grryPV
+J416R7o9sHXvReCAr8nvKwKAaeS0L7JWJ7Vp7S+jjVaPjiP8nEAtCrtEtZMT5Wf8WAdZLl/RIZE
/gG7GDvaJ5P1bnvyvjK0LRF4d14u7Zoazg/rjjnmzEZiHQsKz/RFvFB9K2RBRKLmtqo4jfbkjKF/
PbbBcQqDO+rWLGUekrybIee43RMeL0kbANXw9MU2Dkjm0QsXNuiWE/yqZC4cTETViXUsU5pVJGjC
FUVKlK0rLJKq1bngsNeVwZwJzFrWfxnqITegi5uQXEPAzFO0S8jJVMhrwDno6o2+sXXpSW7Xuihc
fCHIz2Y/HZO1AHusqEjRymNcsPbaSfYQCP22K6zTlLol8qQ2kPZ9Ty4UxLokmQ6AS8CvjY+6TcNq
2JJF4YJzXKkWajvMph4oXWG++tCu5GE4lHz0tFXdWor3AR7eBvVcDPLYCzEoEs+ZURiitQ34mA8J
81fvTKbRdp2xaCS5f6gsEDui3jcsCBWNCD0gHzZw7JCEwso6KUp0MGFZqFq2j3L1WMV7TJPkiyob
8op3dPy2npXda5r1OHGyrow52JmUnpErshtrfJ/VDq29Hrk9dmktS3akJN6YBVtJFlt0JsYqUWTq
7ZhNmMU81siyMCkJNHuS5HdmFa0LJdsZNYB0bNXFSOVDCZy2O7Q2FLBmLbB7ebR/hfRDnn6Rt7Bu
OVRgawBEb0APatxoyufMdQTqqoOW1OkpSQH83JlRuZHjyJWvRDAfYyVH63WHLuI2Rdm0NgCEVRUH
G7040BTC+Cw5OGdXXfc2RyHFXJcH7YbAOWTkJ43EubZ4qQlIRoRCWrXvgiV1aczd8q9sVK3dDgCo
zSgiMTm9ivSXmpfd40sPZZUttr+zLG0tKFRAfXUJzHLS0JGC6yDp15zYV6r/MgrFSa2dVZvbquhJ
xyvWM9BLNNI6VQgbUu+Tlpzhtpb2IiQTQU2fvc7bEoy77hrUFIRmp8mIpqXhC2HeoLGgE7KkEmIs
CUIBI3zTbFCnUtvEpVhFvolQBEJcGDrQD4Lo0cj9zbTWounQYeSUTBlktevhFWqybUQCizLx5MPY
yQqA+1YJyF11JY/K0aj+QMrmZqJ1q7TkmVlb5HsvaVrdyptopKUjn5hoqPk0TpVOyIgMt83UPf8w
WJLYwdTJdgfiSk4gF2KLNqBC7qdbjCtayCcRKOyI/61lxcGB6LR2dhSYaWyuVbDoSSWIWRKYSAZm
a0ioeK7swiLfCCnZtAyKqQRRTQjYpK51tKep03pvo9bM44HljroeHnNvvFeyH2Ig0g10g49B2JOA
Ohw7zeaj2o78AcK4x1EOdQ6Zd+jEP8lO2ISjsasgtLU5VRctdmTg+8FQAOTW1jLEa4VbQ1u7yoIe
ubvulEAPkriATz5tZeKzMPq5FpL2CdC2r4UblahXMcAYqwmdIdzcI9YiqTO2yp2ON0N2ghRsAPLb
uAyvYn+6C0t1q0LRafVua8Tho5JOO6Ih9g0RJG0xvEzCvOmRzYZNviqg3DMMNjMpsdbZ2oZofclF
V+SNLBd0sjEutyx4tD29hvABxSKmWqCJyBxlZI/E/ZkQw5Mp2ZFHtyoBVVil207pWkHkn+gxGytg
Dba3nidQdplXSke+qMJsaccAH0gzmcX6yMi9+GoqfTcbx81gaSB3NqSUH2RQcaK9Z3SysxCb0VMc
fSjcmU2a9ryaYAo7y3B95nW3EKEL7f3OkF4wox2UNNoVqkW4HvFvcXhMab35AERVIpESJsu2w4sm
hU62MSMqGRPh2AHpaWp86Kr8oR84dcWxjOUlWU+jeCfl91GKhhNF5GOZyzCKOClKw07TQ2cs/ykC
cYrJoAuotPuet4/kbAdic+OF6JN73U3UO2K8BBVoQDyu3SfXpRwQt6geOePcRrWyFyLddc17ivSo
6NIbKTbu2OjuQ8rRXRe6BTRem1QNr3aapNh47DFiqzwm8QiQVj6Zb1HZA+cONj5rYV+gC6Gh5FnB
DYds2R7YLI0b2POgoL3Ojfxravuvddk/ToQONJj4srrftiSua3Xp6oJgl0RHR92tPVYqhRRPod1L
kN96TvRtW287LXTVJt80ZNpE2ES1vD9FI+f2qG/v66qoNnVfFYff/6liuTgIOX7olJycx7GsD6Ed
0G+cf/X7t0GQAgT8/fvFX3/8xeLPPv6Zkaj3f/2Doyr36Mn+/fuPv/79/134648ftAArQF839xTI
uqPtx/3x41e//7P4s8IL8Yx9/HXVUHRQyNd1fv+MDja4WP3+/f/331n8iK5Oe4GJbrf48z8ut/in
/nWljz/8+H9INZL3IwLF33/08at//Rx18Cb3GyQ0CaudGVyVuvGs9Ea7NRKpuVLb6q7W8JqXRTys
Cq/5NUrdo9pTof+6mXSuczZjdyyVwgrrwvz3f2h5dDkogQvRle0NUmiVbu3HUKUk44LK4FznTIC+
mgFxaOnon32+jgwxQy2SJp9jUVwU+CtT7sBWJd8io99YGflaLT3LqULPF1iYG2rBS25al0z8Z3rv
XB1jhdA1INdioXbI2AfBF8zpM6tEYfUNJ76ytH/IVXJFxu9DayQrTUzfEznILzzovw2RmixwLCAM
UvG2yPZChDAWdRcOFb3RZEjc1mhgrdszmw0wujAVnwnDiXNsZlpi7Op4Vnj3MlHtgh7KfEImOfZh
mhp2VRznUz26bTNidJMMFW1K6r3XBBd0GnPPdKEt+uPzKvKi11lIGfoNi0dl1WI/S849cQl8faZn
PcsgGBWg3rEeLQaFP5klCdAMPmNsSK7jLHTSJJCbVN2/HuVnNDrYLrEFEgqh6taH2PyPUZ6adhV4
PauQiCvq8DCkYv0up3dU1v6RPd4FrcPZywEDhFZNl1YsdQYTO7wq1tFMAtdaD8k1uUDgn5/YRfuo
Gb++tTPPkBAJHFsYBHTE+osXuAqTaVQD+v6ksmyayeOMB9UVpqSh3319pTMDwlZRS6JHBOGFoubz
Kzwk2SQXvBjbIQSMQML8Sm3E4/92jUVn2VcHiFw2gokIZ1xCRRiLmfv1JeaPuRjX3AaCDAPnDOz9
xRSA4YslupOybWPLzyIPf3aFvgvkUb7wwp/9YmiTzy4lANT24nF1NEcG2eQ6mTU9dylJark4zXw/
QCL/1S39vtTiqREm0ZVGgfyhSEgummLyioV4LFP/P58SeGS/rzOP+z9eI6kftcEquSVZN+5kS7uT
0uCSpPHsKDNgwGkwbGxDXTy2djQr0/ZmyYzlua2nkj2v/jffDK4+Gw2DxeSzUE0WYhS06bmNsp8o
KI2ORwaQMr6xq78gODqz3CDaxi8E2NLglhZzqNzZwKhthDL5lLwHY+dMGLj14AilM7XMh7JOryb7
kmnj7MCzkDNr6FSUv2TNSuUlJuMhg0FUPJQTDb/ZnKUlIL+7C96kc5fCkgVgnUHBDnr+Mv8YEGOi
AuGJTQbeZJ9sidOir6BwhO4U5eYFjc8Z8ZY9K/iALlqAf6zle9s3iWHncrbtk+e0VY4r4d9bk38b
+xfkTecmCB2dGZGssxf2L6GaUuWkAhBLlo8pJHDpLeeAlFrhBX/VucvgbgJ+i8uV72oxNqiXp4II
DKwlFnTFfFiXlb82teqSfeHcGGQOUnAlsvnCVPv5Oyqzgcku4zp1PVtwqDFxLdN7yAmsxBkCIiw5
+nJIVg2Xr0tqIuYvzm6drm3VNt2JEsO6Yh17o4OGrl14FT/8C8vZmHwdvF6oIYH+LqaUqW4m4SUM
1pby4gRr0ScTD7KmVRgbifoNgkUQjwYaE5OiNxi1+iWmUSxFBh1apCTJOm7ESi/T1aTa2zgvHISG
hzbSV4PmHzIOfBIBvhWN47nsBTx98/Vq8rc7BCvinzew2MPUQW2IesZb+R1WFTa2dK/Ura7+HDSM
Qpo60wRcXa0uLPvzc/nruRn4P2Ui2NlmLKZJSU1bMy9587RArMRE3QW8hkTbccjfLdTZX9/lubHK
/unfV1ssMOkI3KmIuJreEmvPax60FlkOD19f5fw9aRT42CRjgF6M1CyIm1oMPEpCrkiHEWso+Ftf
v4LrMNPWLwy9c3MXQI5/X20xn3ToQqIi52qG8T7S8LO0cWtIz4F64a7OPzscPOpsHQUz8/n98zoq
22lBaUFIoytld7Kdw2Yo/6u7+X2VxXuUkEdeW6ZKGp7yggNypY8doE2DjKL/8XYW473A7t+NGhfq
UAyL9C1RX4xSvTDezo4EDG4aR2wZb+firMSiLTrm+HlDU2+l/l0jWziX6BIpAzoi+8KEf3Yk/L7a
ksWEeSRs656r+XrtDr6N9Af2qlAZ5eLC13T+xtgP4OpBQrocDGYpF5psjkx32ksbwNj4FjzP71Iq
LlkXzw67eefx/660GBDQMYXc0evbjpbqhP1B5K2DaO/C/Zx9dABE2U+zKANg+Ty460ybc7EZDU1+
N68vsFBcrXwO6vS/uhAh6ayVMNaXSmpfH63MtFj9E5Jgi5xAZZ8WHZGfenrhCPL3VwTbWaFGMNs+
aVYvZtY64kAH3SEjzNrazEzuGrZ4g1XScyor+483iFwM+pjMdPcByPz8/Dq1CJRWZWKdL4Zq4rlL
im2gBCcpDrapdqXWxwxg8dfz7N9Dg4tS9DFl2VBBWSxmpHiyEwxR+G/zeHJl6xu03lNa9xfe4TMl
Hy5jsDqZMntgjlqf781W0AFaKV8ZQZFG45Jn5XoAqMN/5Cu6/p5NNCUIKjoNVlJf0N2fvUPKBIAi
ZNKKPj7aH/vSEqaY4Ze8Zo0040HxzuPWS/vB/S8epMlFMGcKjByLubDXc8n3acNvfQ+NDc2PiX6A
BF3568ucfZIGKBJbo3AEQXXxJONY9WyvS1js1QY9Bw0fsjhhsuTVdaZt5S5wJupm1rv8LS//81tU
cM4wVeHHx527uHSkEmYTRGPKZhi0eC6RwKcCNs4uTMEfyvnP+xl05DRHdUCxeAqXxz550qU6jEW6
Lf1URi6jr5OuoH035DeSTDca89O1TuDPDgdHB5aIipge1gHKBiTCaqSi+sRH3oTTW6jh0Y/FjWY3
35Ka50K0yoVz8N+zHh+WnaeN0BJK49LC5GddEjY22Zckft3rd7pROJRub4m9vnDmmZ/u8qkgslfp
6eqzZWcxvdLjS7TE0khijxByC4MbDiXjwor+9wFBMRRkBrhGQC2wnfz8njYiQtDfTIQ/2iNv6bex
NOjg/5PKaBfH0lVp6Gd69vr1mJ7/0cWdfbro4s4otyAsQ27BGRxgPuwDzejRCtK+5xhil6FT5fXL
15c8M7HjKeRdZTzD718SU1B3yWpndlyyqNbEhWw9Y9oGRC4lhMtHU31p/pu3q8tbVPX/Y+7MduRG
si37RSxwHl76wWd3+hiDQtILociUaJxJ42Tk199FV6LyVnVfVPdbAwUiIlUKhbuTZsfO2Xtt9hEX
Pgtdk38rZ6egFUTnFcV+nItVa3g7lAYrHdy3MzdbTKtrj3yGaToQ1g1o+j+d+/5Pr/a//+vmv36q
vVtnM31HKOnWuK5JjzYGtU0Y3scI67PC/b1O/BVNc//9uv4tT+ffvv1f/1PeDbDGf0by/F8G7BDT
w//+Paln+W3++ZP+PwnOWVay/zk553X4kX/+kH/+S9bO8ld+h+dY+j+WWcTSI6bVRcuLT/F3do6h
/4MnnpUQfTYPCgbNf2bn+MsfYTnFsr7UDEuqzl/ROZ79D77lhqMz//yD/4fgnGdf4O/blx++xMrw
m0G9IIXnf+tPYCEzQH82w27skNsVDlrJ5WI4ittZj6ENT75YkAAHoy3Wqb0By+Rci2KsbqQKGEeX
pKolSdne51bfXvs4/zCL7FA7lXHpI/8r+Y3VobAi/TJMkz4tw24HO4xO+CGa7AGVdGI10cnQZ3KC
B2HtKGSqjXLHt2wJn0qHILnTSgVwNS9aY99ngO8mIEYa7fsz2dAoJy/UiBagpxQ8oj7fan0qtoip
vN1A0+qtxEjRVffS84nGsLtL3FMpJMVgoDvOrLXUELBY4O7v8FE8omZkty6ECo6kmYt1liyySAN5
e9WUYVV4iJFNZ14PIrNOrtf+dalA2RMWK45GFKShiTI57E2EgDJl7J9Y5E1oHtCYhnzwMLUzGXpD
lm/Y8aINPf//ROWkNPmXRQlAIlWf7zAEgS4GNer55/+tMvJlgVrWAQWY+ArdgTKqIx6/rdf7xrsi
D8E+VZHrf51dpaD8ls1aBTCXIlWF0Uw/A9fMe0sU66X1Eau/pFWhPypH6Q8nI0R+Ap279YURRo0d
vyaBS4xFqZYkOwSvk0ACOzjqxU8Rzcwlim63DRipxwjEdF/dcTAU6Oo+I+baEh02Hlj75NditNcO
YrKUxIJjnPoYXmQ/ertOt75kavIQVbakvNRkpWpIca0hSM+GJ4kO9gbSKzXMreMCKYjaW9r39j0j
HZTuSXQfVElOdIFhYGzLesVYvbw7Rv/uu9Imz67Yi5oZ/hxk8lDCVEA/b9rfmza/9SUKYtWnyFMG
y3zts61hQF0vOWJtQcGwkbZOgFzd0gGq2bxM2ontbvTyPmz0Qu3c8b0THvrYzioPtYWOFeoJio3O
exhNXq8D1ylfmzj5BN+e7vWiwkEyVWS02Z516mefOGxrjEITP5nWJVe4VPUuGR25DopxMa8o/WSV
CCraAFyQUVs2fT3eaEFk/L1tvIIcRaRYneHziVpR5F4GpSCZk2tX4Qbu/XHkH6i/WgVSH6Gyb5aP
1yOJ+nQz6ui5mNiK64UUyTTZNOTp7RqJHhYfzrifl/ddIUZYx2lQcF5qvmm1oSBAxMWmc1r/JNCa
OitpFuSetl4f1iQj51N79fpUo/knzK3y3nKI09dGM7vzZJJ/HmRN2JFgucud4Yfsh+HKyQGvlqbV
G6mGC/JCL8RBXgy+Htbm8GuGd7nvddWtRhUNu2hx7DlBArVv+XT0zv+5FFZXWA4HoxYvKmrqbzMV
NgPhsnropb9l8Uu3dW5W17Ebmk2uAc7JfHL2oAFB2q6Gt1xGlyQT/dYqgvlca6hX0wIBtBm/xE2v
DuZoWdioST/1GDGg1oweTUYz8/lDIbq16wHk9j4zuv6og6Vc85s+YpBHuACT6B5ZxleAC18Q5qmD
EcTWu2eiuIyi9QT4PbRRr14U8iLAUICFVaXfnhe3p/dXGaB01RxVSMac9HsSeeugy67eXLdvtciL
XaSJ/oCoDneJzI39UAfJdZhnuE4RykdfYCLjLvjWInZL6iCslexenEKle9dPkqtw9T2ZhdHZHMef
bmTh5/EkirvULs9OCROdaVRyytSMmITG5Qdmgdc03Y9o1R9S0wwW+EgHhWBb/TpJ03htaSIPSW3C
/VD1705NHAlsP03Y6hwsl6wicsSIdGcTlIF+dgcPPTDexFqjS+30D93S2hc58G5yHEUyShRV1ObV
BX9XdVGR065n5QGPWAJ19eUOJbTxpIp4M9qWe5ONXbxAc3mZ8+EwZmb/yksyDmbi4Oez0ehVdW7s
rChvb2XtqW1AzOe6I2hck84l84VzIQDeuTSHIR7GUI1onQc1uq9mwI1uJVl1IfKlk9ovTWAhWVUt
Gbq24m3nvUbb7JrRxiT0+z5Us3nyi+7aZf6M+JNLJHXQ223+QzSGE/o9Rp68z+Jd1kJ47pu22T3f
EJUXq76wxrCzxuE/nD05ZPxrJcmWQQ/EIquPWgSwNMOef60krYIQpGmuIzK3cXxolncZRIS7WEvq
teNJgrMVynizSB9ov9JH6kYfbJUFHOKY2CEafJegqacL4cdmxfKbzw4WUzY5JGm/mjL1kYqZuB2d
dNwMs59uVCnUJUKeB2UloNsME20qfe0ixaRdXKxXKwu363YE9g9jI2tPveN8HVN0oX6fItZn+r6X
iTS3jjDQ9Nr12bNME2BIzl05CGgPlu/ADpVf/VbHDFo5j6Mg5/WQxzwREpHjK89TttfSOcHnIU9a
FvmnbDHeqdzDWKaZt5Qw7jN57/1KFiTWUCS4ezDAcmP9odX4CyZQCyE3/9o1UNXZPvhri8DNTYdh
ZR13Xvzmxm77kowFkW1/9HUbsd5ZyZ1t511yVDuOqfUt6ILkK8hDXElB6gABhUCnNwjF2FSyHeLp
/M2cbi3n81uUEmTXTuTLitlN77GG3NUZf3lLnrDRqm6zIAOwCWHUQOtZnzpSwuHIOikYsPGL1jVp
SGCtudMbDAllkYPTi9x302+7q93Y7RFRUrRO3fiT3yHazlmahFrcXzNTpGGplepc2QB+JUgYrUrM
EKYL2Xql9Z70A+LXaiR4YcrELl+KtsG1il1uGiPl2jQBkO2/mCkICA+OVZQkBmaVSbGl2u0B8ly+
06jpyn5MT0nB4z3bVX5x5IBEqPSJqPLwLuiI3jvrLfZHYy9spIBF5kbnYRj/HKIB24k2QPntMhR0
tX23i4IEKNC2YVJM+imOrcscED4ft1X57mrZo/E1dpMm+Yws64gkc+Wa2MrLIPZfDC+JyD/tpzXM
LqyQpXYkjjjaI1J+s7QsuwRduhZYpcI0gBptjtOxgZF55q+Zx8nNKA98I/TG2Qi1wt9zvzWHudNR
n6N8wDRa8modI7nFdHU3SDWJ1ypmNKFBig/GnrOLs1wINUs7lO+4Q3TsqcJ66/o9SVioyWdPnZKe
psfgjO02p3S/TSg2T6w1RDflr7KK1CuumhEmMT6sQkIochAmrXIN4V1daM51Uha8NcdVd9MfFw8U
HoN4juROm4wPUeXB0ZtTFoOiJFQ+X7S3DGaBxdYvQqbtCUznlTnu/CYrOBdpIuO9G6l2nSDruBVJ
0FHrBiuE3hXOBOm/BSnWUqmuHvrewrMr4NXJepiHD3yG4/c+YLSVY7tnxNfm92bodknj7DyZ3pWj
5J85s1N5Hr3Ou7ipFlwIdoIE7Y4o2vUBqeaATF8zOLCUZVaEXpVb+8opMTYYs7/VUL/hUge8Xfrp
NTFLtvekDA5RpMR6tIHvOkZjbjuMO5s4UxUmh75BSO1oi0wUF0abo3MuK7AGBNKfqfeYE7OC6A0Y
95J/ADo4SXZxn5zjOUsQ2ZZAYW3lbufRFGcgCe20KiLCARjbFuGsz0Wogi7ajJjzuOtIZzdpLOKz
qc+t776rqDdPhRnHj3yAqjVhOYCjQ9PdSNvHAP/i7mmnuYOZVFvS+8xc/4MgYSt0MgMCg6z5Pat5
vlS52maqaMnBTC7NhKuljXvtbSiocN2Alamb4nXTN8law1120woMeUEwrZ0RI9ykS7Uj5Jd0LTND
dd7A4IyS+doO9S+zJvxaMvBeE7Ytd0ors3UU2OViafqFaViHzV3kYT4VD5KABdiwaO8YpE7H81HK
jvFzk2KpgKjGJBdHN6dH0z4H3AerZp7+SBfXSll/RzvinYIpqKjIUmula1OA/yBiGuVCYHLn+eqT
xsobwXM1ll/MKjHOpuARNiffXePMxnynJaxbefspEp2+jCWNc8/Kcx5wKg4Z4XV6W/fI26EH67EY
d/hGv8dm/VA4Fw7PiOO0AyOE7LlHQkbc3/PScipgI7lHEX7mjgP6nq5guZ0NQpYNrfiCQ5eQa2Va
lygmw1OrIv2TNWSVjba4dcFn5fVL+YPSvzOQgeKiWTWOCnbPG6vbQWBwOH6P/mkac3exdPBm1Xlx
iKxYDwPqq3Aq3Auu2uhU9P0QNoNzU3XvneHovXblYr5qlXaseY1BPp1qJzZPcrkMoB/4p6xqa09l
fXZjTFWWX56jPrBPAfzHUyGxLFXEtg2cKqp+ZcwCR0ORR2KjbA8SYCp45uhvBGfIIOijBw7/jRzM
W18Y28GVPy1RdAfSA0g0iCupuPFceBpGYm2lSOBANAJNu97XEKf9DcI64wIIZFyhB3JQzaTbrJrV
OVku0sCUYMX1tWxse1ekzLeCdPxOQHx+qTlYXIYi+LoYJAJ9PwpNhH1nrwcOXhwU+m5lZmi41cQz
ioXhLjUdfsoojEvley9aLuZtXnTtvdJ0ewe8p1tDt61BXnvmlJx9VZY7MyDPbaWN7XQUueWHz8vk
55zzxHgrVRIOY5Nd0tI/1WPsYvyY+2avUDYQIB/jA57yLsE+UBz0tIMq37ktdYKPPr5OffP8vIxl
4O9st7lr0lyP/ZJVaBQ1CYnVEpihsJus9ESWrOvEnE7BsFFJfq29wdiXAVSpLvG+TPSdDrGEqzrk
wwVqQ3FD4b+PBgLX2hkvcyBqbDgykPtyctuL2X9xu7G91OxlU9upg6iJMWMicLQ0ABYNXvftUBKL
VApb24K0i7C5syFV3kXztY+6FdWht2xLreZG75acjmk9Zt22qUZ4fPbUbgyDScXfVXg0iX1ZVfNa
nyv3YGlW8VrW7Zl4p13adSVB7Gl76OrWfIkVW6xo0veC9FwpMy1s5FhvnieOyWG9zNipsdz4YTPV
17n3xcEf/oCF3l/FHomf+60R3/JoirbmGKvtEKfxuztdnTK/erVXPkZRNherqr7lYDXyZTuz+qB4
7Sb8T/gltAJX1rycwUTWUwZN04/MJHKO082uTCfBLZtxG5jutoJ58IVg8rvrT9Zd3z9LWaMy1MUs
cdol0jm59dyfdZtwCHI0WS4NI3nQMcmKYTwyw0jxhQzla6UZzQF8Ro8YPt7pZPUcPatrQ5TVEChR
tNgSXame5sVFn7rPrG6mfaaGZuWYs70VZKGFliztbUPayiqpcKSt8gYwfJeKZBeY8sPPumj3XOBk
3SRkxVcbGMz+2ak09+AINqtYYfKhClzZTuWdOo/ZQ5rQX5AcCxeVfX+FVlGse4YhuGc9+6wS8rUg
sEy/F87nD69KWAGWYJ+rTSpBv8OuHIxU6cmE4nidy8ZYz+hOrrh+iljEN8100VyVdkHIkb7Kkji7
dEGdXSjL/7Taftx1ZjdQe3a4pCBTnRTzt0PQfLYoqy+qj6tLSUW3+f3jWxfjT1K4xp3AROIMOuxG
NajYQ54hvUZLxoaSFphoIt1rw7xIVq4Uw1FLeXKjOb6UjTeenfTgDJSFz4tds2XF/nxRFbm5uPXk
jkqv2fB/6M5FPULgLN12b9fJy+COWmh3GL0SlTm/lzRE+OO66zK5jVxeosUisBOTLq5LmGUPEfc1
11S/6SbCD4vU+AE/v2VVdYYrZ7ThqkFQo7MCWtCYOWpgT4T4mJn6Fdp1tUH0xLDTCb6j58dEIob4
Iqe22rhaRIIA4KMzchfz/PxqCAgLTypP49ON7B1eNlCKRiIupRebW3gm2godXsbsLfOOPgEctHuS
i+XzjAL1T26eRwnR8rBWqXdtskldiSm56V/zNG++drOuh/EQjLQ43uKGt78bYv3BuUlfaR3epSlx
PyarEq9RbSa3bHBwXLUkY+rNcOyLub60MnFBqlfXlKrspreyvFGWhu2CgbSt8VI6rXxYQwS6Rrg7
B6rEPfBTY99OUJohz/w0OaGefHcBQxYH08+DvdaKt7JTxj02ortW2GCrTYbDTaQHF7umXuQEe8pL
frjMOwJLcoy2MfVWo2vmqWwUBjnncxoiTlCVw/oNTOq1KqqGJtdgfeSZslFdWwCUEtXjZ6TcMOrc
xUrh4R7MibAUkxzPGE/3YzXDg5FGdi/G5lTnynj0WjIduBMN/FiFdlPWqpdZd2FgQIerCtihglHf
+RU/v+FXMdd65lZrOMr4b3HhV2h+MxE2KEzRTdX45Al/xDegJwA+5gF7lT7FqFuGX/ZoeWdrJCmY
9h1usKm3r+Zycb3Kh21C8mv0jBqPqxMFDwcys4bWV5GymqYurT0ueZQOB+WJX02lNeTk0C4qCFlh
qjRBN+GJEVNrn5+125z3ePIL4zCbpQ7OMu8Xr10U5uYHwS3sU1NCg3OsvuQRhJPnRXMCbz0kxJKy
9e3n0Zbn5yWKsrsnpOSD7CuAH3p/zvKyPTZzhSmfYeKFZ+Kgm/NVGzt9lxB7ehGzvbQwzXk3at5M
iVc1+9SIPdBQlrYD14IiEJHMhJEumjZxVWb1xiFOQiXdV0XwCYZgszgvBf/K6HUBYylJ79WsF7uM
KcbKG7SkJM2IePrJYlJqwOW66aP/a4xANPetKbe5NU/b3pv8l1Z6R1nPdVjOKaZt3Gd97b10aoof
NM0GOj+5Q0kokm++9WP5tLOs8L8Eev/d5ZnaeHEkN36bDcaqMG0ipCKOE4bF/N/5aQ64wqdSWhdz
vgNwUAuoI8Fozund1UV3zRt/XtPM93c1saVrNm5K0HSSG8LtBsBkVNkYy78uxd/B8FW1EzUzH7M2
80s00OY2A1oXqDTV2tFm86i06W3SzYqzti7IoLLOXhfNx35srnYSmEuVJ455MX3zVJ9977tT7BDX
oOc9trayycIKnE/eFJfGvlRRq11sFQR70auPGrbhCdsJIfG9NHaYEd602Y5CbfL9LToYgn8omE4c
iC6J0IYrkrceJMGLkpyQOEw158SvmnNpyizUM2B0VeqGc0bklGcNw9aNHCfMKfGFZFuxaju5RuU1
05zsHmVArAq4egwM+LZrO++aBB8cxgY4AtV4zjvDXpd0XVdDhSyt67N3XEzxQ5E5kF5EJ8c/tUQt
dZ3q9hoV7YqcjOatS4AQmhJCFcuXh1v1mCRTcE6jnq6tiDBi6517TZYLicWPJpgJt5HNjjALoA7L
aYngaF6MkpKzHjZaGroCpE86nBMZPILUH8NxjsfQ16pjqxniRjT1euTWPpXKzdlKucRxBoFRWVSy
wC93zxc1jpq7i5r+ZxYEP4zMyhAOiulM8FjBS6ibnewr62HaI2Hys1ppeVGcpkDIO8gn4l7acn53
4vHmxflrR4P3bpkQbyNzHjexSIPDYDZ/2F2c3kgz8o6wH97HIo7vjoznfQXZakXd3TL/Ylmi7dJf
qpJP0ikV3jPj3KDHD4WAZANa7JZBd94kcvT2nD/MHU03fzeIzvqi9WCZnPjUZK4CrpH8yNzCfZlq
Yytiu+A06FoQoBqeF/1IzaJenKSmyWdwL7Nj3fSkSV88Sn/yqZOAKQP1XWqU6bG1rB9z4Zvv+lBG
ayOzubUnE1gCRzQQUc2lrbEQj3QZCLNqgoM+tdla1TffaIO9P+XBBsHXT69R5RkQ0M4pOeZ6dSy+
Mrt8BVK8zlxwgL4TZNu0kUDbKqs9pk63k9UQhXOFkx1NNsM5JzXuzXLJvemUF/1HBcT2yE1cvc62
QRYH+eDrqkwtaI/NveGwGT4vJdxwemugd4Q9S8RWgNYGOovbJnCb1ewypmpTqwmfg5Xfl3E/FFHx
e7N7bnuEwnMu1E9dWfdhWcvsrMqBGWCvH0airTRcaLuxGOK1ictlw9woOSsbaGAWKW9Vwa65KQRL
t5HourMdqH1slO9s5t6Po8so7ezTbNnHwt3YVa99tT0swKkVzDvf5XxdV1ghM3Vlrpc98INEYUC6
yqA7w9nuD0hC843FLb4ORJCHdHVNGJSDnuwr6b1Wvt+fR6vuzw54hQ1xfDRQRq29JoncBG7Cx9jD
OmDJ7ajAo/hrEY/iNJO4/mJHHdOV2ZU7p0vjG96RduOYOagSuinwgOr5MmnWwbeb4PK85IO9S6Cv
QHlO5WWI4u7FJrVqbQVi3BAagQMjdsZr0fMOiQITsQFmJ2w0UuZoXT5SWBDXvgMoNI/+Iyi6ZCW6
3sIvZMeXdinfvCj/lVaVuYqdEsHX8oaCKChuNDv7kIHNqUkpNrErUN17OQZxxTB/3dIv2hAF2fhr
n9sHdJk+b+OSo7XB0TdsWSNDr7S2+XLfFfXQwRKJWZlMLMeMHmvS3P3uAyqWDmSSpcVbLlFFOMPK
UNsR/IMu7VB4Okvjsj4+v8KzNZ6zpFebsTailb40X4ZRBie/n2kiOmLcDlovz5OrGKdhPF4/vzVd
+QOoOKk+y9FXJ+sCMMlAmyZqmC6C/A7OMY6Qs513f30lErch3zcLk3QzMZxZ6vTcDuILb933znLI
ipd+fuy1fFormyzsrNEOzHclZGebNmpKG+lspvAdffgzF5FYP3XAwNAYkuBVM6pbDJLyu1WpMGrZ
KpRy9VuvZH7ooj451WWQXwiZD+VkvQjNOwtNqrCjB0whxrFBTvSmkkwnI9CpXxcrzjEvg7eU7B5O
VFQebODuNivz+MVlMtjWDi2+LKxJVnmVNvDa0e7dPUy39lUfQZ8LHPpz5XyOJNK0E31+Gxo6BCz0
Dzxa2+dIt3Q1c1vlpQa3oqIvD+jnmItxlS+zqbkMcMD7tFzpySYXxzxS8+khL0gPn18JxPihbVS/
8EfAIZkjJ5yXS7KMnOSQ3gxRFfukVtZJpa4FbmaeTuql8jvNWncudI45ptdj4j/w1rAOmr2tPJ3D
DNGTxFBvnDmgpWJ45LTbBqWFEp526G1qwmB0nRVHzeBBjTwdmgC0K10A71INzs9cdM7++R38nm+t
SL1VAAXrCPCvPATmNN/dcj4HXpMeM98uGMRxCbxaQMcSX9mtFxASl64FuRfU9DInr96CBHPeiBU1
ARq11ZbdOb3U0tHPtLtfHeGwagy8U6rLvpnzwc04zFQZAXh5kX+JHTe7ggddwz6T54i4yevzP1GQ
v6GjcFz0AdCdo4r8F3jq2rkMkp3ntvIkkig62wRTHvTYht+y5JG1gLPC58XpJQGPvRHsWCjadl+m
yd3V+vpQH2KYVmc7zZrz86tOyFst5uTA/E+c/dwT5+dX+QxuaHLNT6W58tjbxhuzaHV9Lj70odsV
oNtoV5l5cNHkGLAd2+fndwa9iLVH7u8mX5b7Dh1vQXHE7lHFdrmRzKZDgI12TcYKX9oZXpNmWe+n
pX1GbvJfF7cOorAw+ottR18wCYrdaGigoEY5snMb72Y7x6Ehi+DVVIPc65wbgKvU2bpPyMX0+q44
501go+RwCvdoTkwu3M7HEcwFTJGiD5B+poW2DK8SO7Qi2wrHJfGAzLWj0Fp+QU92Yp13MBvTDnLc
s3DXcngxUc1g4zkmfV6A7urnbPqcJJ2757rxvNTESx6zXr6KoKfWK6eHUm3+xaCXMg3NaUo7uQu8
zB0XldOVu3zVlQSUPN8C3Dn11mK6TSoUxtkVHEIIUkJCejHibqXjD9yn5tjenLr2wITEyoBDE+tb
f4iD393DZwuRFdNrBzNkg6/pLagmXiU+RUKkUqI66zp8Xqj2WMNrorgECK2qjZvw70s7KCgl7vDS
6EzBqiIbX54Xy9feehzE0OpGA0oHUcT28Mhb0GAdY2QirIL6swSVmzSJsWnz2to5PJNvnjOtc/qA
L76drH1t8S66Y7npvXTYRloHRR6e98mSGWDbQLN2haq/6vyLV99W6e+LVMhkDe27LsV3W4vkj04y
BvVi9V46+bg1cRCGvpnba2X6sAK1edh29WQ/Go8DjysG7QHUaBO7iDnm3tG/OQVaCa+NxTnXrK2e
upOxiUtI3EhCnBNH0xw0klds6752jtOiSXheUIZBLGNE1lrOkRVSZ2qNaKLL5VLQGMOKlwuYQEcu
0vZR/TZFdnuyE/uRkG3C0Ns45XMNOnr56nkZGwIoNA4nUXBKFCtNTEImjDpmg8EwdSCbmHnPk7gK
MY4vQBajXeozxa29ztxXgBxQuXrJIwcVvVeVtNCeTH81f8uIrC1RgB4NyMg+TnV+/HtzAUE7HvJx
DpP3Z6EU56V7Jyzn7sSyDvveUYfniMgufpZ+4+41wzKBAo2CIVMX44zzZWiL/kgvJIKosvKmwUAh
5Uv9mpRpcMukRkJ1akK5q2Nz5xWYE54DpsqpChKKGeXqQ6PdDCqLZDn/FYnNOFSUDMVKMowbTba7
Oc3BQk3yz6T/7Jw8OgU5A/+Sfty6QDMVWoDKwqrJPpIGxdg0TMn9ORqu6+gYlz+sOCpfC3emv+68
en4OkVhfurtm7//p4Gi9ZkWB2J6j1MME8r3p9eCBg2c+ofpfVGVUTcq6DK7nh1LF1B9yKnX4Mo69
+T3lc9NXwx3aEz1jDgIRDuNKn0HXgeY8KWmlp85btf4kjJUfLScIHlQIzvRsk0VD8lQ5ZZnLBL2r
EUcv9drzAoWUU3c80gGf/Y0vzAnEkhHRrZ2i16TQs2QTjfAFXSF02G0xLkuz+wTSV9ztYRlbAz8+
aUw8Ha2Zl4ZgcyygeT5kEX26bUeLY2QWVZG8lY6cJ+tmaToxyf6RDg1drtK99R1/21z6EFkfuxff
+Pj7zuGNn056hbZu5Yxp8ZWuAxWpCoU+U9nl0/DRFwENepcbI2eehz66ffFopK0cKyrYCF1zW/75
nBzaUQIclpxWJFttEZaFw2hDVO1Rkf276cxpOMI0gfDUAST0GrrGuadF+4Quz5aT9vim19W6gfDI
s85boQzlvLZT9TkRaXTwGbntRaZVv6sB05iig8HQZVPo1Tc5qmFL5DSjZeG1Zysv2lUdV+qmhLqi
78seht3/oRLCqugtZY+gb2hPlYaxzUgt48f7L8rqyvegRqxkIuzJJn1eIYeIbwH5fNdCTzhzo2dr
u2CbUZDWa3SCHTYj/ZdhdO2mbsrYZhhvxkfAfz/H3vywEj8O+6WR7+QN0iSXCTgNKUDaJeOz5Suk
O/k6iDVS4Uzi3xExPS8xdVCYQik34iB/tHqNk5V51wetju08g76xKes3UvPTdex0Y1j18AoHj/Ob
PYDKSjSzvsxEpl+M5eL1hHD7ZXlsMgIqjcgEnTNHX4JhdN31wFq/hdBWMNTj4kqg0bZGVbZFAUx0
ny/lXR/0bpvYNfAs037p7AiGmSj7w2/NXoP89xTRbDynQCEH+JxX1+rFa9uXAplM1uw7qdePGkrA
1sir9tBkAw8dNHnESQDDN6PLCSJyMo4zmaaTxtjn7zIXQwjgflrNI60VRAzHZwn9vGvhxaz9ABTd
tsy4L+YeMe869jNy0NPgFBvZ0XHgPeUjp5quGde/1aDU8e2mzZi3IN4CWFrPIdTQ4CwjMzgHDc8I
HZj91BUWE2DCCucSoeIi0nANuGKrSjYj6MTK23NQY32BbhgZ2SZvtOQQd1b7pfwysDqUiTE9WkMx
1aqz5Lc8bI7abJ9O0GtgJ9rrpOv8bR4N0x3Jk7GLG5RypqwOVj31VJOCvphnLRkzjJIEyI11XDAL
16U5ASxK0d5VmYZ0v9Et2JOgu6ao5kSXZfJk1hyUtn5UzaeuGBdiOzdaOjM5JnY6XqUmS6y5FEnN
iFkob8RL7zn9pne8/hUtZP3Sz3eNbKzTtAh50pjG7X9xdR5LchvLGn4iRMCbbXtvxlHkBkFyKHhf
MIWnv19hpKOIu6lAD6VhsxuoyszfdZHvXwkxze4WpKi80FYymOrvKf6ceI/Opz5s69fSxC9uykPi
x8pevIRo/Ukuo4Zo7fjqZra+byXW2zNUlZvkLtwY6e+gt4OHbZvufqBEOOozxbeYOV5SAx6L6FNn
n/f4jLVOYvGL3IOuVYJ9LBEvo4+Qp9TyAyRVG8MgfPHroYNFZJn5tptbA2oT416z1e8lMRw7eEa9
YlUO8FIUeF40IBVOqL32kePf8wp1tIGB9GGBID2R5GvOJuuLFxj0b6Mcjb9Cm/GFye7oCwsHLi34
BlYnHkWqZSjNjep1JI4Vz37kSW30GXImrltX1x9zYY/bGpaPGevme9RGB0TvxnNshv4FPHLvJO26
Fzq5ALO/d83WOPSD8Jlmhe6j7QtytCfqsLq05+2smpQM2MCmGf76l9CCNzdHPW2wIp9OPIhroGFh
aGFntO2FiRFv25d/HFN8Mh5ZLfBIl3j+gzAFSoLsUkcj3BQsvr+uuk5LySXOACNyjGn7quQkCo37
smQuv7koB9wh9fgTEYnxltSW+1Ib2OS3drESc+e8uqYt+Bxq/z1xqdT01iChqzEPEMy7b0YzcXrN
3buolH/X7Nw0qz5rTdVBc+u9lxw/Y7eZpk3WYENMQ2W+J/BL16LvfkhXLw6AQ/U7ytaXMcznX2Og
PSrd/5wKyc6j3iiCfn6JUV0wrocYPXPPRnwxLwxGD1bA3BEmqLmlxWi2ZD+V1yFr77aicPY6nNAm
InqLSJ71XIzmZiGqQV0qgR0kyXWj+T6UZrzLdLu/eY44TMRq71NF5Q2N/hWaqL2xJhjteJdLOtgy
p54+WIZdbbt8kD80MB4vthN40Zz/dVvA19HgrgdQqtwJso8sxDerdsqjEcTDhiQMl5F6VbFBUpnX
ExHcIs/cbZPjJaqNo/c0dTx9BmWh6cPWa/zymo/m+CLA0AgGxGzR6nczj82jVH9ZNWxpsLAarX1x
mkQKNzWKY3gqU/OszfpzYDjd2m78imdpviYLF3TDtIpzUGI27UNJOzZMYo+9W3w3YPaunUILd1Ck
/CcE8uKcC+1nndjuKSxoH4KxLN+0ovjb7KyRfcqOTyUVD7awqCWSwbVPGIIHH8wIPrAkDO9pC9/e
yVjSbvjmheDG0iir15AWZJ16UHcT3UX+IeP4bTKa5Kn5IX6hXnUvA+Mw5XzwKyds7X09+ukqw05+
65k9h2uSgH5Xvqk0yKon4K6E0N7nTCViY/wrLlE6QLjuH07TgQk1SAllL151S2j7Za90XLgZvhYf
7Qw2gG6YVCixk/+wQpIvkizVdk7kcUBDln6R8fxkVFK/krO3+w96DqiiV2WetsywYJMvj2FlOu5e
l1DsINGN68J3vkmoa8PKrGL/QuoDU0Iz+cSptdiUoQtlCTXcjif1mPSEsnz9jlq7p5PjHWNFdIvj
/pt6eA6ODBOKffl3KfTw3rRaeAeWwoC0z63d8rMagBDihnk1a5wna2z3U9gFwAl58OaBPVHUVsU7
ANC8Ht3c+542H37zlP2DQ2n+GVt9iYdmXV/qKXsxpPYj6AMXrlVhfsBF3iQC6+R80LNzlGp33y+z
g5mO8qKrZYi74iAT65W/DG8licUwPpz0flGK1JDRGju62tDcDFfdnrN3PU2e88DiZTUqCc2yOEpH
0zjS3ttte8FfV6PQZgHp1K55nH0EHPPVJOt9qj6Zqag1RT2KkBTDEQ/UggHjKYD3dLKYs+8iU3dW
TIn0WxVb2VsRVcXOAhLYUgXWh3FGBWjrhvMY9Pw7wBFJCV3jPJYllfa1zPUen9yLIQZMyX1GEIHI
k2+9Vai0FcLR3b429+QEx+fAk+UmnfEZL9kGKI+VuKcvpj2GmO1xGeqkpVcIZaVxyPPWRTBFOkXs
i4utmKQCCL4JJd7+qoBsFlAsa8qDza/I88A8Q7Q0z8uVNuqCpp1pWlrsnVZve7BzXV6WhVMzwoMM
uszStgKY/NPFWhPz8cgXdOKdz0B3oGi5TkM5XxnnIVOERxXaT4sRy36ZU80DSDBj4FcZCPNIhEBx
6WVyJAbDvcdEslsNZRcVNS7WRboafet3HojpvCxZav1zVairsvGYi1rD1tPAHslx2do9jKk8M3d9
XQQPwYP2EAYe2/RRr0HGw4K78WOAyfH0hlTu25kZM+QR7MIj58IfpvcFbWLYZVNf6d9tVwLkVNpp
cKf5kimOx7IsL/XqdzfK7lwjOxKrvGqHi2XLpz7RnjM2/3RbOZ6HyRvxw41xQx/qQ5NHM/cCDZTs
TMwNlte18QrFAB9NX48ByKMhBdclHr4qu24F2SS5EFtRKMCDIwTP+iiZqmxXRoGxErnwzoNaYDl5
59SiBS0I6NnVVqOdLHO+B2lm3kMYnziyO+7GdSEkzpFh7vOgoTtRyJhuZRjmuQdh+RKYvTMhaGD3
LOUtTshTKe2PORUBoLIpDo4zfCA0dA6u6TlPYt03XcA25SYbUYsMNyo93Bdd9TNvjXRte1H9jeQw
3ifZhJfSRqOSjKTAx46s9jaePasFh1hwns4mNmLgLnH7BsghHlWuRTaeOjg3mN0TgQByWdA6N8Ca
Cs7X1bJM//GO8PZyShDnlSmMkX+Xdggh0ck8QSih09QoqGF0YNeSUrO8MF/hhGhnuRDj3LL6Kyvj
cF8uLARhYiFk1xGOu+V0apDn7FGs6KdlqSAFnpRfBUxpUEVRbvGTAISx9cuyTHavX4SigpoTwxyr
vTbCL2+2YcRr000xDFQv89q2V2KEGBpYAldWO3LQfHG7BkPjH/2UObGajS5j0eUKyQj0CIEz9/97
dHtYm1ik0x1lCsNYWEfLglHz31Ed2ZCt8+wFA6L5YFo8YPMY0Kv7/c+RCCafofIr/KuPSGNQnJQF
WUmt+6J12kA+kPp+GyEZ/+p0SWZgbZYC8L96ME7nA127cVyOohz72U2Y1Hjut/avMHaS20IsMDX3
l6/b12EMslOPmd2mDUpzMyqJhN+Dai116UAXtrLauD46mM9uyKjBSb9w4v2kp/EpGgPrkIWeBT1K
JQW62LhHYwmDzQ9plCZH39gtjquMRJ7MlMRN6910BwkhWofIo2+u4xGHg3njgfBKo//MmR3XiCpe
NHzG0H62iL/4AB8d0WAX8s0rW4eGqJEKZ0bOxDPChJ8TeDlwkhoxEnyPaBN71vus9+av5SJL9E1e
hiVFVsqHBtY6bqYhstemZlZ0eVG4mcZxwkN9ujByJmS4iwn0XapKG0gS4Xm20jI32jaljNDueO1h
cuUJtDjbCumgXfXZp8nqy74YIX7UxhvZhfl+9gv/RRTeljFsdZCeTDZuVkf7r9bdMoj2WAb95KeU
pwrWFwyjfrykijawLGghmWZPcmeBphilOxyLcORLEpS36FYVLyeg+c05obSaZyiDQ4eMip5S/TX5
1OigRal2NUptfLPidiexgleqr0VaZQuEkjWjYIHuGBcCDTCyKyzv/EzTWZnU8/Qsz0zZgl27bUKm
RVVHZ0cty9XYRNE5ypucyBM48MGI1ZmOpdphbgId/VZaX43UQ41nEcVSVb8XAiPBvzSJfGJDIH9k
DAqIZKBkCexqRE3gBnBAWKbIIgOwxhG9mki7rvyhon2V/m00Qv/Nn7L367EJnPRlWdoE2xgcwejL
ScQxKzBnZtpzQ5CKfWgVk3tZogoJR+YFtzqk01hnnV2eR10fbvJ/S27kZ+JkN5qIf8OvKGgbeT/3
sOvwmvYnjS2odUgqLrRTMDC9yJikXjLGSEfEOYeYDLp1ChMDrhFTqmUx4zpc9xhtEU0gGKnohJH3
sT49+sYIrk2VfTK/dg+d04RPdHjaE2314dk0NexM9DDXsXesaxbZxbGAg3Zc5tHJJcQB/Go2Abel
n0F6R0SzmsimWLlzhzVg2iB8C3Ess8ZpUjR65t/L8EIBFnh/y0OkN+XOQSgCthWXwanDMIGSCS4A
w+/EUKbUTcenrwfG1kMA/DV+QGhAF8O/21aE9WXRmVFOnxRq+ms7N/UWGqR9k/WQHwg+Wvmj7134
uX5tMea8aOV7wz1+DPvmApgQX1KFeS1LqF4mdELIC5MBCrGjq0Sx8TCWc46bv6W2Aee3FTmP2g5o
Ubq8eau16tZYY/3ieSnGv9AXoO9aPmCea2xbpnKaK71TRTe0Spepn4ZNI9ky1qHWrZ9jozlPH+L5
NQvSy/Iq452ddSP6uzRad9PnA3Z5jrDeG7wVAEgCa+9ZyGXAHwo1H17IlYLIqTbudxJaJh+inH5N
9U3yV9St6gX9V+Ae4+j17BVRFe9sWTGBTnABt/V2PwEOvZV6eCpTm/gN9appOqWVaRHPud52+S4F
zLSHmAem3YbcWyUqhSmpOm/dplFyQk8MhUrVriR74V7uR4cY+jimzJWKosGfYkLvuvNrWMPWGEtj
Jd2crRn+UKh+JqXp75YKY6k5qqQFKoRvHqXOdPY5Zw7kh7HbSLbhucXSSFMZGPOEuxV/wFh9JNuj
UIEJ6HrAT5hkEAFlh0+6AIStUtwnY7TWRmX5yLuG5NOPEHCq56AYkoOTuxm/sbbWWoT+hJ5BpWwm
K9JJ4OMbkfOqOdWL14fhdwv2BR+1SiiPhseyMJYNkCJF772fHNpluK8FL43m2whF7faWqqEHUTGV
RviUYpcJ7UdhCu0FRgkmMm1YvGLD+1dJuNNuGhAG2C2SazTy+L37M8hgrVnpqhoma6NjmnhifEZ2
J+SmbVz9mdPePVfCil7GijgOOxvan13lPYc8+3Di3CawZia1UKWjZYU6JhUVyLTMFj95qtyce9ah
73/SSzsHQ0vuwinLQ5yGwcapLfmX7habyvob/YT7fUD7uHPzwSCPrDjZnTE/kTX/tiNRHulk5rPW
69lDVyq8onAlcVBa9lh+5vnZeaLoOFRlAOwRO1Z+mjq4/1qkb/pMEhFdt+FrXoXtpUq8Pzp+1MuY
sAf0BlXKByZqdORm27hXE7zlKqaJNFBhTjuv6eoLvTc5VzO+vnEwTDsrBi2o/Ciiw2+7a+G/Zg3a
i16xhbHx+axraVFdR+XWCROdeJh/xXONScBqVXG0brl/m+PcyGtoZ/IRlyZlyMBtCeU1I7HFJOVM
ztrBzAywv/+B7n7s2xthDOM6MDp074m8LFut4eL1iTzvAum83ySdaLfLz7OeYBusKvrMUkLUglgt
SX1AeUwYTiI19Bt5eIaWnSNrNxvo1nx/RoH+0HFA0xQoWWYGJ0Mv/8DnvX4RIvJOoQgl5gVMX8VG
cxlkZBUj/wpQIXOhc6OFMrYdw+3VAjBlXxRt9hPdxpAg8HK4bKo1XJrEQh9fwLCNnTYGD+DHau8O
VVCvjFG26y8LA1+29W6BBhIFKMSdcqHQCiWtD7N9zB2MRqwT+4nx4gHzDpiuNEK7OSFMpnA5eBsl
v9ctvdjYsp02y8t+aJv92LfkhqZCoq1LJMrQHAgXj4wyZewqQNtiKHa8D7MBWYqbvNgXcYuszx/8
C+2Pe+mJA8LuTFfLonWoBCjPbKbPqOA/ZA7MsM1KoL7kiM4R94o3Q2uGq0xmcicFXqG4gTTeOtGI
dy1rgUksk5dAg/PTzigMhlF3KFjZnsrRySo+kCreaKlpH1HWHIuKGdmqC97J4SgY3VsV7vNu/p5B
mQf8qWCtMuXaQnRIyZzJ5NlOenn2YjGuLQu/Eqm4MbFiyeRhQkhwl38PslDfLT1eGOaQrCqbtFJ/
P8JzmIjGfU2GunyFM66tzYLsNCFM81Vm1rDxUz3Zdn3zR+sH+2XQU/0wJUxHJYKXF6mDcZnWj8Qw
k2M8hKfKIh0kCvpPxFFusjc4Wpoa1VOji+aSyuCPYXBLOIpFsiyF+8zxUyEQwoS9jCzI2IyeNkAE
oEbL+147mUV5d5YJetkX0T4lNnlqpf7RpsEDZkt+rLihnp4d/GnhMe905dDi85Ady5Ao8EgDbSo4
E7/G7AY9PTw5TSbdzVyOFIgCELJGjqg6R7UwowXHNO3SDuQKW4gLdo2WY/HbhRBVhHwW7HmPaBqO
U9599D6orTX6EE7VYuf2cGpQzdUmVXVomAihYNQ+koBhqGs2P9m40lPZhe+ajYpY/sOgg0bnmUcx
EEQ/hvIdzvKwD9IafmOokQeoE+pZpqg6Fq3OoMiERZj+duP+taL7OA+ld3Eor9emVd9qVVtCbGLj
rsl9gmH7u5AJIJlo2rOBahq1m/0XgDe8xmHaWCV6s7EzwnPccOZ5XVftjRn6YxW7EM+RPB1N/DSu
LRod0fRkT/pIQE1zCLZYakDnLzDlwcCjL8/9WFnbSci/w0qGDqlpBYFmJVUcFKEUYwjb2Lu2Z54S
xQPLsxROmt0Vm8KF6tPqqBpqtZREQIGU8OAnYWfBj1OiB2TEhELDPF6J2LFPTlMB9Rr6AOE4cHbI
fpwTo26HIDfd2hY1ocXG0jR5pOyeBv8PdF7zlENoOC1XBg3yUS6uN5P7MnRWuwPs1DeixaoczFdn
2gLjfg7cJ6LxP0aLhLXRQnms3HBexwIfnBpWgNNZDxOLELwDgbEXis+ygI02ayfVSeRs5TrNJakz
ST2Qf2pr/trDy2ODDNC8ih3ph+JiOb8WGTUVa3Yd0OadTM1+0OnAY4Xpx/3cRbfQTel3rD4/0Okd
UlsQ8DdK58gUuaXK2A01yU1d7b4HPQoxq0mIPYpx+zo3sCtbZ911zi/TiOr9GBUNSciefNeJKMJv
DB4mgjISvZercCesxrroCsCVagmCFIkZlFCVEFm7Wyuf9nVk8D54p5TJMHhWAcDMLoGfAWukYjvR
Bv+DOcHBEEBO2KIYT4Z72dZ1ycjOe7IjFHgX2GN2b3zn6NfRo9HG/laowxxD/5lSRucJLYItKBzb
X+9jwNwyOf8apVt1Ox0ZkBbYHE1k+1X2e+CtiNQsaie9aH31l+d54wtueeNLlzqnhFDNOnLPjekl
92GcbbQv4JAF7dXlvyV2cVdN2gGKllfY5/+WHMYUcUbQcbRgLq7LMiDav8RJM93xxXqLRi1CGZha
TxzQHxg+uLtugpbWqlnkwDD8BAfqMcUQxANT115gDjIFCcHqUKFchepXF7lvpwY9Wpd/apDaj/CP
ypfWJSRz8FwyTVFhnS1KcxB3Wx57OOLLm6/DrAdMZklnOe/0wvgTzwHiJIDaczXFDlHQSOIM5BuX
BjIDQwsU+S9iyCDmd0XJXY9UDVP4cTs2XQtU7XXPXliXTDjZanLd4PBVeusTtYgggoozaz4vriBx
DByFWTHhTKD7vBjPTonypzJdHpZEaMeqsNxNBVZKO8pLFMfiNBs4zFpF5xwqM5nviyuAYQ8vCHC0
Me2uqWV/uHI2Tv8tGDEbpyJVUKJXXjXo/3AejPEdu7JI+ch/oK6XMHj0v6DiEtrr+PklwRbg1hrd
ADZa/wEK8s+wqFqwPD/cDYB/3yXNoh703gm9ZU6CW8t8NoNJksHpfTd+hErCvCxuL/0jku71FCcz
2aLYhO2h5a/03Gb6NgzNR9OUlxjm3S5PKlB2u0+2LqT215EelSIllX8xg1yZM75DuYAJ73RB5q+0
tE5uYx2vmYTu48RzzxluOwxScwgz6grscAWcGXpsp8RbZkpMm2u1RqTVRBJLH5GDYqTgMgtrkBhJ
sLRMlvHVdsmQ8zuYgtQBfRy/WDAMd3WEYEk3/IdjBeTdiQoBIrd3R/E0y00A+osYx4lvvlqWK6N6
67oIMUEQXNk/aRqkIx4V7+NAsYi3TolfRW8OkNaYsS6vysw0r2BIqJpi7eQuOmW1oMaHxURhv26y
8HNEEfamZGFvOB655JDgFh5bJ0sT5dsg5Fr6vfORJ+2jqXue7LK6STeJkH458ybRjfpu7pehM17J
7a0qH42qcJlEHUFAsoNrNUy1yhHpYwWmuVAtvcWsJ2M8YQPLtGBBqwRU+Ym4m4TStMa5zYXgmQ1p
faAPuhH/2V2XZcqa12zA1cas9HHrNXYPt3KEI8eXQNRiPpNHjTnSt6CDSesns3b9Byhz4zZmpyJm
jOk3CUrxiEWOVUxIP4P3SrOrF90u6luTENGuIfcMdJ1ZVhRGh6HjPmwjOP5OVzYnoUxkQhNv0bZ0
5KFIy59uGhY/7fYoxzrbj2bqrGj4Eg4kLzi0ro2WmZE95Cu+6UNry1suNYfUROtWZZ236hlm7NBY
sGW7RZMfJrPCFBLruWAFUvlrkKilqR2glKnJTtqb2EWBk/HAw/iKIINBN4DCLjVPHHODWldhZ42B
PZ90xcNv6t9fLS1IzHCcDfOxEKIHOymxJ+qLq2gncyUZVK1SYlVRjUbl3VcLkUPWtSs+ZwH/tKwK
uHo10ncsl4pn6xnVGSsCBSkUsUqRKNHv0IfKG0jgdJvaLqIsQVcMeYFzCB+ueNN4KNn9bmL6ILNv
5RSZcpMlsVxTgtmbupgtWB/JeVYdX8ouo2X+dByz5p/ptxMZ9lkGn/hNd2dLLb4SPk9BozxA6mgr
tLHGboyd4PIvu2H8XpOix5nzL8lh4Td8DUo7F961qGQ3IQQKm6uG6wsq1PkN1y+eAeHYZ02dP8sC
WCUYedDfbv1EMCZmNH/BDLC4JNr8XvRDv7dqfCwqB8DmbgpnUASl7rWfzeTMNl1y3hja2ZnqN4yN
/qFzLtKGeUCAiLEgVC7biJK3OWE6mQ4/cSmYVlXJF5xjo3ArFCtTzBSzQ4rjPQZflFYiNn71ovzx
9+zOl0IZKi1LWqAk84JzFHJK/re0nTlvXHqjDOraQg2JRxopP0abUUCjvbR2id0D2U+vDAZg3XBH
Fy6ORpMLRwa5iDG1p2QoX3qFwi0L92l+6dr0RpniPhwFkGqxmz0me2fl8cSOaQe7HK/IWynb0GBY
7XHK5c1xAYcnW/uwqBPxFDPuPdX6bYDI7i8sZy8tGVpH1eeXfgCBuXGM6N5tZQnWanZ2JkFHZYrG
+YcbUX3ESpRaaZp9cVMXOqvn7phOU+3Crd7owM8Ivqvx21im+lefy/dDAPhsPRKzt1eBrCaE7tN7
gwXLzh6H/JwqlR08lQTtUtmCnJLJsRpyfxtNrn/AKO4f3czIROGIERXOj6gHbWXEE7XJiACVsh+R
GGPivI1e6aaP0rfh1VkTQvNhkNei0T6jLC3JO8PVoqbycqMSDkJs1SeMAQd7QGuMlVQQF7dKG8AO
YaNTGxkj6SZ74Rm4weXMnqGgQZyckKsOQYdXI+5vPQjqq+NMArfD6GonzRahXHrNtGK88wbG+4xA
eyc09B/LzyZ4MF90PgZBcP3/51+xcNFh0JDgonSW3P3taunZMibaN1qD7tbO15z57kmzcgrRrBq+
G53T48UDWtqgfT+PsACmwbhnBt5DMfLIW9hm9V4vkubaz+69soPsjVOfmeacAGmklPlzUBe33mrD
NZVIROQHrg2rpC/ElhqA3PXGbF6HYv609T5fMU2CaqfASX9KbigX9WdPd7YtiWTdzh6qd9MZq1UW
TNrFqBnhLbRGq04pbP1x69cW31kyZGcjyndmAifT8TzwBfjb1CUFzj9j8G00p3nb05au/mv/sC1C
upMiUBsChHM1B/w6h0tG14HpUKAUYTik7BoSOTazLoYbinVrwx7lr+dkwnFx6YWaAdFa4afRNvMw
OLSLfNfGqNss5oLr3iRANVJ6vWXJ66C9uHpILLhDbrNI0puTK8Fqk0ANjTC2dDApChD+P5clT51j
OvTTeVNkmImxVQ1Xz49WMJwhQYM6nukl/XNFabZNTbSX6QT1rxk7+H/qall85UI1W+O8MRSZ3lJL
wH1yyLLMg5hW5jid15y5DiT049cPB1LJl2JoKYOSKJ/OgxpXKVRdGjEaMZyYvq4AfOKtxtfvekh9
UgV4Lv/nssxBZ6/81MvnD78Eyl7+GTrx4nJwwstiEYcCK1r5MA8Oy8mV+zkRZGOIMDSbUr4U6yzK
cLwti10P+hEGwUsSlO1aGhFBz5B8L8uiTwy/h4wbRyF18EWis6uwKlstrd/2p8wklBvQOIg6/eR7
WBatPKgjG+ZH6N+GaD5PwvHAtFu5sUBZeSODMneGq+nWfootQ8vGxs6H+ghjJgQ0DOKOaeNtAjnF
Z08tWJOh3O+0zsN3MXmzBO6VZt9BxnbUJUweQwHK5tqF37bOVV8OBdvEsQzguWr918TVzQ2WWXAY
/veHy5Un3GL3VcbGk3ng/xJQdBByTog2zkGX3TPRij0TD8Zc42TnZyaa3soew2JjKRmbo5axyvDm
ahhJ2zVsCVFPV27I+TjgW3LLLJQuRRtjhxM12LxaMd4ODUJYl/nZO7CDt3ahFL1qbWRu5hbsf/aC
fvsF+xehdjboLhURILbsn9CR2p2JtJl/P4vRJ8j7hijbuWX8Ox2NKUSEDB06xeYOAUFTgdxBnnJx
Sb4IUksHIIbs2zgkdMlKQ1xSEDsp5gBi0RanUXz+OtSnJH5IJRZflhxBzSVWivEGvzMc7pPnvIfe
h2RMq/v5XKX5jFtV9PS0OtkvakZPOUstV4vCURvd7IBo6QBQ5J58LIy/FhvJMpKpEC4A/1TL0v9Z
4CZgpjsbb0pk+HW+LYfcctxpc4vxPaxcw0twU0nb7lTxtC6vEmWpMEcmfq0UgJmarCxMnnJGlOLC
LHLqZjws7GzdcdXTpbl/TxhuHAbNJNzMZCYtqc8fWAEMTMmFvEfBHaJYszZxr9naRhpfBqdnRuPg
l3XC0WP1/wgRjbS4RQC2Nv/hpE2FaWgQuz8GTA+PgSO/xctUomXuuENtbO9N/JC3jYs99OhZ1sNK
UvuBE3AMhFIx0fRwjwYBPAqoCczcjXlX85XbSu1UTVb1tQxK8gQXoD5zw7KDUstu8DeWl2Vp23k+
TKK9sW+lzLQER2DlnYuKgE+H6cxmeTk2vbbV6bxXvo0O0jpmBodE1RctbO8mr04aTDBl/Fmv7LQW
Z9ihPCkYLZ3MFEutCMMl6OWs+Nr+op7XLAcmzDhmDDVZDCV6qoxYTSu76KVLOmWSNl4jP5nwwZL1
bpYQHJugyXYpUPDbYLcudVJcnAaHgT8kemsl1dOZ06aoAHCeVvbqfkO2k736b8a/XOkthDKSkfXw
e5GThlVa2XTmcJvOo2ItuU5pHBFHI7/Qc8797p5idgDNokDmjxjx2SEQ2WOhMoGkNco7CnuhFh9B
1DLIz/i8DsuriIS/KaotYNvUvvYKY45rqzvjULhZZGiVLf9RpZGqeme3FXCkrR9R9BIlNcbMAfPA
Q9bEMPfwLdu0mW/uh25Afeyf4N67L03KPDDPq98c2c2mqdMfWcUHv6kaMDDLZ3OlkOtfmgpShnzF
M2C45ok1vVZDqq9LRkYHvWd2qhnQ25DyNw/D8ARIy9zhXhUW14L56QJ0LJDHrIYmQYpQAtWLmYQV
dpPwZqT3UfYAIPZsbEJBSDXa2bEwxmqPXaF9xPzpWKmZ/qxae9XEnJDu6OugZwctQqzHlbN1rk7d
0IskCo6kIS8eWbKwY3nx223k0XHNZtPtos4Ut07gB4X3oLYre2lc4MHEB/mtF5MKH8+Le6AWg0kd
om0n3XZe+OC8TL+VbTMdKh9XnTqJd3HgzPcxJHOn6AHfcA6O70xoWGqsyGqz0HHW7O6V6ola/LA5
3LCI8DiibgHA7mYuuvfa0Qx+d++ERJ9P6woX0NytEdHjYLyta3u+JLZwzob5bczAgg11Gywsg4Vv
MHX933GSNEdNdw0YuzPGgAI/Zzwh3Ws2QszxjN2A7BYkRLx1BPi8BHGC0Weso83oxKlLDfzjqQUx
7PMT0Cxihxds5WupCDkpXXTDoAD4HqqdbnGrW8qqgq6fbhg1XrwYtqtFWFZ/mHxm6bOLH0gNeBWW
NgU6rxqj846lRhoYTsI0WjTYxt3RQDT19L0aWvs7XHoS1ukWb/BaxUEMcE2SPB/AGS33s0++Y47+
NhtKhw4P+uEZOLFlFXQfqeTS3G4aIhtIz3GDcDqV5m+4n/q+bqIKf7pZvwetXeGE2HXrZdIE7S/5
mjnlTlSvEs/xd9HU7tPYzk/zHCQwYlw2Jxs9K7bPyiJuIXN5OmF5RTe/6eofv3wgteJ0lhgKnaQ8
djNxcWs7w62tMg1E74vvHHalzbnP6l3miftX4YaBRbrDF4XptBdBUQKTgxqrrEmXxe4lDXc0lQBa
TXMgqNPdAT08sd+YjqgQMOOL8voInfBHDG5+Z5DbbKnc9INhM9Zqs5k6EYcTYz2BvK8XnC+qGpg2
BMobQvs7SWCvD2HQPh0Ze5uh0KeNg6tu5Br9t5ByZHGyy9UEbrkq1Biu8bC4rMFE6VaHw2JSYcaB
thrDEZMkVR3xcOyaZMzPS+OytDBAn86xNbNnPnpMImPNoMj1NWsVawyIM52Wk2lTSQQJRlm1AEaR
iYAYNA32COXRgxVvMJDuomeBt8LDcyn8mbN6VJSxc4rn2TkxyPUUNQ1PszlE04zXilU48o297exj
gbKmX/ZfZWynT60jqj7hVcT4AO2j560dpZ9ejJGWJfG+J1ECspcN3/AB9g+4XI8goNyMN7c4VpUa
5Gf298ZHVbAA9xEdPnEMXb6K3BTj2zbe9tqc/B9h57XkOLJl2V9pu88DGyiHGJueB2pNhkhVL7AU
VdBa4+tnuUdORVV2zy2zNDcCZDAjSAj3c/ZeexsDpvtYOc4XkbXLNiHIi8JYOr7RxOhceRfZTbIa
pGKttyBmo3p8mJivO/ag3dVgV62/8ps62eHedDejZXOI29D84C4irR9NqBj03K7qUZnWMP9GsdY1
g7vJ4i5HrE/Q33q9GCmmt3ii4fHtZc6219Lm0ru8upM89OiSEpMnjeW3+2ZTFRhkw2XZOYTWbHUX
C5ZPZe3xcRwDNDrlWJ0mBZ6srOaLbHncltEwbkM3+JtqXAnoZGtXFiDxYbdcVxGvKjyTGrypHw+s
n6KV1kc/Kj10dm/3+8jJ/yGJyvl70M0bPVuYJCjZwjRYMvwaoGSh9x1nw9/OBQviuAizOy791zxY
5h5bM9I+hSRXzVJSNdCfoC9h0eKdmE6LrW/WP3JYOCdfzzrudtGziRjkNhkwM0cSZ1eRg2Le5xJ+
bVvzNveeQA1WVKe+x4CXgVT3R2OtDGJzg0uM7ghNIxciNELM8qwGcjbDjVs20VqFXyxtbsBa5oJq
3MYiGK4qpIPuUMscjoQLxSJombbQjJq1TVGCLrBK/XMr24kL2KCTC3tyPy2o/rPGfej2sXM0/QTV
GaflFGu0/7lEmmP91WTVS0XNcS41/tsTX1W3hue14UvPtoU+5Ed1QhjGP0Qeif/CNEfb5Vqs7m1D
2C7fz9+Z5os32JoJJHprVYjVM3fYovjv6LUzFPUodmFARxQgw899BmRQTp0xOKmXEO3T3+VPZRmg
ujwN43XXauI161p4psOU7Qa52XGZOSSDZrw9a7mjdwnzLFzp0uJlz5p+hW3/HFv0XzdKWRwGCUob
9ErQ0eVOFWSidiKZ/3Mn1rSVKUAzWkHDCcdaG1F21T6pvvz7PnVx7eQVVu2zmqHBeU7rXr34/XVq
n3qx2hfpTvUPiXMmJ+QvwSPkevmGZVCd9A3S7n5NmbLNuGd+aIV7DWDvPhUgjdTg1UyqI6GFW3Uj
T6YJwQzArMjDE2xh1VH2LD34FLfj+Cx3RFYIX8EzyfoIzAb8VYzgLm7TDWqh5WEgGYIpDMSy1xFp
u1l9dWYMxUUefV/kGdCgUjiO3vSzMsM89fdlYdLwzg8bqVOsGocCYcuycmoALDliyY+FnX2nFj0/
m3rcrj3chhe+7wiawfDsh0EHpNLWniPcIdAk1Zo51AD+12Z5UnOEQjY2rTgH3hLpkIuaFEE1LCmT
9v20qiolV7E+l7nNMqztgX/2wqQpLRlpMC78jT5TUBqDbrrl5YkSDLCamQYXQhmPTIf5UxxG2b3p
XYih4Da3zBIWqqEl2ZkOjc4UuLZi/elhgf0cr9RKl2crU9riGDvmWk3FgNu4W2+MiQaJzeVkyCHE
BQ8dTXCFID6kOHhj2e8bHx6Eky/OKXFgpYSp02+wpVYw3bbDorvYb3HfGZpj3w3PSG8Dk5kpaoc7
RYcYzXZmHvhPh/uC3fBI7vMfCw7NPZ43DclyPN9N7q3K/xBDkIFapU/7vKY+RTlx3FcYsmi0xhU4
PLRmleDk8HM4t7UEiblFrO3gWaUrSxKJ+yWDltfr/hH88R4pXnjuumiTyKKmJdXmcWrsPRAu+6kO
pt1SDM3V8JutaRjzrXbrfF9E3wqNaGRRivYOfiRZBZQS7m10JWVnbSVt/zsUw+9WUcWrGHrp0RJx
f2cNQMsXvWdrG5BoLaN+BE6AX8n6NFd6svdk3RCIFiXIyqj99ZCaX8uy7KC60Cmvasi2VUpMRd/Q
erTsUj+VVSeew3JRfeIAqqJ2jfi+0ITX5R002V1AhT46VqtdehRdl8QfMxb4THejCSF7ko9EfowR
eO8RUfjctVRhEdjTByELbTXqxbIfjQY4WUoNvg1j2luiP3ZhN770kVQkBO5H+v+72i3CC4WYBcA7
J4DPAkJFNGg+aerMkYyNLpnkTRv0+74qfyw5NUTv/2F60j/ebt0gDcFJRzPBEcXUIGSLaUnRDvEw
TpzpgU+HeWpPjeRVqUHJJnChf/EX29k5U5ZcapIZT43prAJpgbPuBt/NY+SyTrDRx6YO/qBd+nAa
Z6HfUFGNcPgYoil+dXzctlrhmWvRhdbe409fcd3PIWRnX1Kpb8kRBO0Xw6+/U9oZ1wqm1DkEeMR4
LLeIEksySKBBI29OVvTf7JvDwn1HhpSGVo9WcWvVF3XnVIPrDNOxpJ8BCis4vQ81eJGoLOeDqnxl
bjrsDUTBptQdEFGCZSyh4Kw5XyTJrmfZ3mVmfQe4MG3CuJn3BgXTdYDkfo0iP9oNssgb9HCW3Uga
XEVL0IyZx3DobZwup2j8Maal+WwPr+WA4BiwmHk1IuPFJrRnhWap5uihswgKMtv4I+kniCVubhkM
z4MBvQYp3pW7GEOJP23MrY6ghsQmAEP7o2vI93kf6sj4UOrWvHMGA2PcnwOybwv8n1dgZwoqa7t4
3pdEx9h98G3N33gmwA/8VUS0pM1oHXS6rAtNTkTok5ehXIbf+jGJ2n5noiY7qWER3AzGhHXAVOEz
jqWyJvbciBWmTlO3xWzccFlhDQvbTG4OC+FXNnbLDa78osRmNOFALWcEdbF3n2vrgFeivpRt6a9a
1tiH3gm8Z1BiqznJfXgXyZmrEvVmqfmg6WydJdevgGZ7bOF/sAixhlMvH9UewiH86wcdsQSXYJjY
+NVvURJ9ym2/3w8SaGRLr35PF5L1mPll7P2Pdg5qqYooz6JEzC8JZcc9mA79tY+rJyuZt2LWvkEO
rrfB/Br6Yb8PibCigR6fhZito8n1u5EKLU0i3J1oNXKcn32DmIEkqmyqEUuwMXCrgQuaupgbXVau
SIqIqYcu8a6RATOGa5D/gJbEwZ6XgVuumvlCBO8CI7S9vkPCMt1Gk0J88hLtq2B8bWIbl0rLbX3Q
teboNaZxISMEIWGKn6cYjc+ZEXyf6WQhjSdvSCusBHk6lSAt865ems/roBuhLTR2dy5LeHw6F/Bt
obXeqoObuSwjwHkuvASBNaBKC/feNUn3cPqeTrhzyOII1jYM4l1Mt+YBERltPIqrDSjDkbZc5mEb
jMVTb+MhdWzjbNeg6TsDm29YfEEUNqdrYkU+qk5xY4/JTjWORV9/qiJ0MEtaNJeOD2tDsfFnC8bs
Yi7CNA6r8m6PvfElLI3f6gIaPgX5S5dTYPPTZY/bdwOxPzqqleNUdXCwQ05YPfQfwUIdEIIUVLcG
N0ln5NhwRi4ixE2t1fVGDUPafQwsvwo2Zfmq/HSa67i7sjS+o8Ryj07e7rH8zve6ID84zmzmp0YK
G27EWuDFOPTnYIL4N5J9UQNfW2OcnTYu5fY1DTHnxJwq3gjNyfZja84gOUR2tiG4+2T63cfYBtdO
52wXStrRaMiSsI7RoGvBjCWmlbzRCysZIRUm2VFIoeJCT389ylu04itT75pog3qf4gLptvJPZa7Z
rzBQ2cyxOm+/cDlZD2HdQFMus2NA80aEbf6YZ8xnugmkbFyyb3WHH0+xp3wqxfWEAs+aI/HwRvdH
29GCqs35N1+3bgnGZLA1w4k8Dk6EIX3A1Q4OxRCCUs2WHSWa6lBSAV8nkLOfyjxaTmlX3PNpmY6L
aYbnSQ4R605TX4qL8hrrtffs+I6xNwhEPOJ327xzM9uh/g4RGnuui32gScFqTzJtryc8g7k/icea
yTkqEwFLiAW7cvR+c5x0ugSyrlKbBd12Y+NiJ/U740oNq7ktqOY3ZYZeXomZc0B0B+r5Ety+t31A
IFWfJsAN0Sj3BfNKKxk1TKBwM9SS0MsgXqVJuVI9DUuPfzRUQXdhR9e8r3ELNiIh5U+Ip6FnaiSA
TO9Qt0ZrTcOW5y1lePH0eZ+D4/+kWS4a6rhMP7RR8QNGJaFAhHw0hRtglmmLLf4zav5SHFM5OCaR
S33KqY+uvD48aWIejyYtfgwEON6ZtrsbZ7L0pzkwtA1l5H3cRpLSRZ7VysOYkLtd/qRlQILycEJJ
VKYHxalChAAbkcBYzIgx0vJRv9n6F4wHNALMUqCQuyUgFaR4t0XLgtVhgvS60F7RBgscO83SdRUY
9PAogx9S6hg7AfeTkL14oCxF/6MVRAvBeJBQBHrJWRV+15DtrBtm5syQ0M6kDgRxu9axyBD7kSWe
+BgbwXOUB8dWtlzjYlkaOq3W1S/C9OCHxWc0tdYuIRByX1nLC0QQuPdJJNYT7Zuspi7dSnhP4Vi7
2WexojB9eunpEtOzQD7IU8guHDc2uGT88mJXybo9TTsg7oX21YJvg9hxPuhOKi650zxELsyDLuuJ
I9rqk4vpzjaNYVpN2meLM3bnN+KbSjTUO5SEMcxLTeaJpDJDAEVryKqjTVa6MWQQrZqnherSpUvy
BL0fSWZTPYn9MOt7X0zeNSktELDUHbbotVVqXQvHZDRTUGiEG20y4mX6ofgD/FkKG/Ypcof4c1v3
Jxpm8VZL7eHQt9q0LvIF1sjk6NzSihjAu7kp3d5gyYyeULT9NqgMY5/3+ZkrmHu1y/p3GgwsWRAc
rPMG50c+2H8khWVf6iFlmW4OL/iUKURRbd7WY2V98NBjzawOL3bu69vE6r/HkxauDbBr3K3gZJJ8
LbCQo/It9fIaCm6YpgZuJQ79QynZRSVJxQOKtIvtA2NCABevc1pV52Iek42VkZFtwY1HDAkgQQ0Y
8DZ9ZNicBDQ4s5TwIIkLhc2DzWfo2xVGvAX0TXm3HERGgSCMkJ7avqNf8QwLfjdYTb+rEa1sNa+t
t33Ff+QvxrzO4fTQm86HSyX5t4mFUlsPwiPxSTEoiw84dkF1UTHmP4NFvsDiMpJhOTR6oZ8oii4n
8rKy4auFlPAwOqDI6nJKXpByDb/TuyOUglyiA/YN8oqkLV/404cBmetLPqLjx7eWF+JzZL/iC3yA
4NgofQMxf1h2rATdBV24oai+ChQQqJHj5apRCt3YgwdqPBiWs+n26LxD6zUGtXIle2gGlpMOhy53
eprAQbalgInIBINC7gwvgmxlIFCRDuS5/9aAdFl7DbCGMY6yl6TGGaXPxbBe01VLrr0c0pawvCRp
W9Twerji5qUdMn8AQzTV4luy2PxeFOkvQ2v2e1VWdgeQ244GDtSW1olOJnZEiRXvAm9ByamXyzZd
bHEbJBLfnRxiNci62rF+2DSV015awRVXHiaqL0XSWoIf3Ltb7pd6MCOOJ/ihQhqJMGBgmAhxE3Zy
CPGc7S1dfKOlTX1+wnq7DGm7Duc4dVczAYQoSEwaBmmYcpeieJ/S6t54aOmhduY0XRJRnPSWtCqR
1/WL7cbfTbLvDvkwWBfRDx9SjfQgfseOH/J9utDOt7H0zac4LHZNhppXBzn7FOA8ILP2IYSf7EaL
Zq0uCJPgCl2+WkvobeLKfNYktirpSEBrO/uKCcU4d1Hiyty2fR9B8chl64a5+0c+YH/XysYsjYVk
s3TLtH6zxLrSFxuhpJuyutv0/MCFOkdzIWzKxuG3KY2ay6N50BwmwpqXt5cBQaF0g6qB6JF5V0ch
UiKpKFRDaBGvFVprDmFt6OggLeb4CDsMxmruwd0qpPWHymupczjKDBWlf+6eZFN4/gnKOwLtuKyu
tYeAY3Bjf0tZidycODWDYy4TAuQ6Ay8802LHbr5OTieJh5pBhC4AhJMulybqUeY/+AOrh1bkGJ2x
EoRaOq4LJgY0bDHf5UzoV/hSrF1v0qMnKI5ypBejcSuyJx1K/oHFHeyBhkw3sAM/allkVTMNTfJ3
62U523ZUn/pcPwsoA/es9wHz++br4mLKku1g1Rg2bFK/ksqCwyBV40OMx1yzvFfdQ0xaI6XZDA6Z
P26a6EcA2ShN8SYvjjRUu+mX1K1+i8opvZRWE3+yvfj0OwLs7lZ5NYuFBty1ZzPRsrR4t+QB1AXR
flL3lEKDLszMynu2aQwuXnuGZpme4ClUz0iaXPytBDoW56FJu6vnfsReIo5RszQ5p+P0IGGanIYM
lxM3uOBkmEOxHg1MXu/IU7NMO/R9ziOyBYtDsYxvYoY0QVOmyWwwNemEJklbTS3n7SRY9bKZHST2
dITqeFcLtK6svqRLBCyymfo9oUnXjolFLnVYulx9eqT/zmAnFUxO9LAk5xavQGoMAxPW8INiMTcp
YsAB7jPxXKS8jC0rBMpSxbYhqXdn9Kn3KEsSHB1yPDdIFLINyiZKZT7G/pgbQiCjJoXh9ACdWWLs
oU+220XWE6GX+fx57XT0vQ9EX9KPySjvq8kAeEbUJE117RH44B7wSsjMjb4x/RBVLjJ+jGttIeJt
hRSYVEAO/9hypPQDzN1g2c010CinddXIh91NDw9k4zbiF+Pb+i0ep2+10c0sCrHH46b52rUk7HAI
J6Tq8bOtY+q3ycPgF3qpto26Fm8dJORKmz47cX6sosk9xn9QtAnOAl4ndEw4mVC0vic+ITqeR2Gr
H3X+IGAlSCyWq+sP32urP0ZS9VIYzgprf3VKUivbhfYfUA+ay1QWhbatcy166vT0WzNyER25I60W
1whvAmNPDTwq9Zz4bC8J1zZrAP0/3wuLPjBeHwNgTzFzrjWgN3QRPbWF9ODRCN6lWXp0Ao3cEJCx
dUVmb5cP5aZz+NhqchmbYmn2rPyHzaIlp34WBFDG0zd+FXPH2nTr2xMZKGPUXvWm9AhszvckiJbg
ujpMznpHLkXc2avo6Mjz1db9dk+OBVMsVYylOnhKgX0hPWrJfjwnNVWKOJ3hTusAM5L27oFDY3bU
Z5eJOc9FbyhLxEEesxTmZ8cIcuBo01VktT2ci9JmSXdQNg6b5fCRyfOyrgUEO6wVw9Z70yImVnGF
rfxBtOF8tczxc+BHVGnqxdx6Mt227PsXzeyyg7n08bEOg7NaBJHK/MMvR+1oNLq+oedBajnB3dmc
al8iJGAg5fmkbJSROm+3RAjK4pZ6Wdvhziq8akGa2np7krkedTAE+zpFLwqb7ENrUhvBzfnH7Gnt
J1H2n6ioUgwRYtktsrQYWMu9RDRyNFPmApaE92K0Wk5+aeBXjujd0xL19zHagZsaCr7BBboHqRH5
Okpq6z61ugkuByRVptNRHo35dxg3yUnLauvGunyNM6i8grExtuXEqZYjHliF1ThQ+mZKodf6bpbk
2lHDE+PTFV43kdSWO3AYhZQnpWZ49TR9OgDoLi9ZZFvbcbbRp0oUVIMKYO/p/sfU6sarthSH2GRm
RQAMYfTNkMNXMNLnPLdZKIYRkTU6HucMB82OSqvDSvrZbYGVadZMBsTUiJcDCX/PYYBZko+fOKac
CvcMPhnPC/GXjiGt8glaIR4V5nly+/GmcofpdB/x/huI5QZ9z0KB3oPJF50O+SuWPzr52CSTpHDW
blRJRzIKiNqojkQbv0J5C7fNjnJahHRPqvaKW+Dn6M+KvHpkTnn1yKORkiLiR00XvpNuWJsgNVnh
lcn4FHr5Bw9D/K5Y+GInKe1suv6rUp6hg9oHOo0ZGboDNJ0kIQ1eMSWP7mSinFz7CVQEKezfeqb/
qg+RvY+hVGASQbSP7BZHUoB5rgR3TpA4ws2Tggh3qkRKPNZen1mBCPQ8M5hVJGjl2vVt216Hmota
1AEwgRqZO9aIekYNKGKaQwry5L0cox7pTkMEU4DGvXGJTRxpYh2yZiHpMHnOfF18njlyEpaXm2H8
qUcDqE3MdU4jD0kp8E7Po/FA2I9OWMbJt8Wxx2WxHkumsX4Hk0sNdUIcaTUgPla6BtPPyJsJXXqm
esIcvdFSfEDNuMumk6pkiMWYDhjVuxX+6Amcz8Ai1ylwGdClUVxRxNBEQLTJfi5oQXFhvU5x3t6p
Soq9bRsPnIDwgT3vVlmTf3O9WOMb/aJ74I0FJSTk+LZ9FZr5TUsxqhR5HoCb0uwX4sXWBYDnDbIL
vAa1BFTKhW0ql7jDFLxagz6LtZ151W7Wx/DmEzOwKwoI0334gtiYiZXQnlKBtCYPl4+SJLi3wpQ/
RAoFk+QDlgNoFb6WXlrm/zt/DoqLF4zAGOzhKU3AVA45p8biEx7Pt1jvsrz8rZL+FpCawUk9moaz
ruQJskUC/Wvi2o5tCPbksWVGcic8NQOTudRnEmyGF4ryfMoFbTqkQCM5ryRWT0GM1rzH29dmsACs
zhwvI+feqUrcrUAAO9i+vu9dM2jIvQxcOnP652aO8nP357Dg8eQczipcWCneqDfLqFUggdBmzadg
Z30kZcp6EL7qPDdJtmrRNi5W2dy8Nqhv6lFniFVf4o724S/WiLDsaIUYQuwCx64gd0ypu218CuA2
WCtW8kG7J2om4KSigfKnpXHBPk6Ea/7wwQAfTALMJtOGzgI9vT+WFtmTnuEgJJqpzcXRmO6neHwd
sf+d1NCOJH6k9vSxAFSyC6W7QA2RQ922zjL0KXKfL8H3CVPTKEmoa8sLh7p6GFL964v85hXUlNFU
CPRPdpjs7ADiPi51FgJM8NZKGq1E0jN8Jla0mHLxiwsUH4OH+sd+0aAK8gnrPSXEPk83Kctx4m2C
JD4on2YtC/dI0sj5tdJyA7P3pyG36zJvzxT1xoTT5n+P6vwaZd3XJhtbTEe1ALFb+LfZRw/Xi/HU
6ZbggMZKhFolWnMgjGuFmQzt0tg5I5wQtdlzBDbtMpyKyiOAVS19hjUue3FKjYs9pPkprgLLRh9D
r7WLUXaYctr3PhhTCpNozsDH0KOa5Gc+KHekgdtwFKa712x37vnSqbzbPrNIkR1Gv4uebSwhNPEW
j+Vd99UmY2E/tSR+Ahx0N7RXIPBJYzwlqvzW9F/4qrcG0c/3pOjqZ5rnfxRtau8b7iMnGgbbMuyw
IU38tRkJNpvEzwrwLp1HWAqLnA1Ojfnkt6Dy+nqE6B9rNBFUSE9jxDjLM3xbaTRtJiqaW+5ew8mI
2myvbCQRjnYm2+lxYkZElYGOcRnrRDwM/mlSjbMs0TgFjZYIJy++lHJw+mrrQHI8CincDSW6qTeI
uWV6j1+HWrOe2Oi6LIhEkbRQBiG6vJL4wwptSwvt/0qVeq0n/Xh+c4jllkEFPOW+KmM8WOTzf7f9
cdJRDPeF52MptBsS4abl4Y6xdY5N/d56sbcBX0qMnA5EuZEarQUmxgaxrLdWrCSFCCFnm05KhiYp
MnPhEbjjVmcAlNpxMschP8g2jlqR9vLywOKW+3bE21DvG09qSHJnPDnL+FyDefpLE4yJo7/GEoaK
R84vNKn4Sywqc0YZfR7zpiPbwhRrVCALVl7Nvg1+Pu0C5N7bSgAyg3VIN4UjbxdWmJFaictGakET
WQ6Z6Q4bG1sIp321d+WccCkgzDsWtbpVZY0fMd0GOwiaJ8fIwocnBzh1wDfCRT8UCyW8DP/rhhQd
756kTrumt407c7Lcew/N13IpF4BPj7Zxh/JB2Z09ELN0PZX9OXTHferMz45Z2JckX8SO3yhauRPm
zVwzn0NWZGc/HRncyaUn/ElFfSgnqgBITdJn7W8FQtYDa4dV5IbJhfApa59F1ssMX35YzfILHuUQ
TIhrYDHkW5IZqBjTMVOuHENWWZrRHGkXgXtHJHBKl0Q7BhmYY8nEHWg83Ns68Omou8WusDgX6X4U
z4j9okORj8U6iJxPg9k8QbNvyCi4mPTLzspZToI7/IyeVEuvDD7HmmfslhohpBviSseqGHgAPkHl
CdlLVYNh87sWpUd7ZUE/akq7pAKoxBYSkrdbSmOSIVLVuP64gnrddg5rwoOHGK/buATGPjDGh+Kt
vcdI2978I5PdFQpmPcA3sNoi5DRQA4IZrl/TiDO3506xpbWAcyYjCj110ZzjqSAJWbMsjAuWfx7p
Zp4tUqboYW9V6vK72DH0EkpswRKvAyW8Z47lbIKSOm7ECcIN3FnAHNjZZyBCdGQEkiHWQFJn2UHP
DpBVpUHzW8C9YVdJ/xkgoZGiTHmYWovIN64aVMc8HI8EhWh95mxNExmlW1fdNcR2QzoHCbnOYBNN
4XGpgUxDFdD1iGakqvyBxEh3l1dQN9Z2jxC/g1dUkKyYRd8zZCygN2LnNpax+SZni2o0bWmLabke
rfBgSKODpu1jK37O3GW4j7agIDWaH0yWlJfB4cAoAzO8c9h+6IL6cxPaxrMjzAJiju6AHsYr36GN
WHthbO3FUvyYZ47WgaRdlNg1WuK5ll6uJtwbGtcGZZzOep0UPp2zVE1E4iicLmHkYZweTXuz+D3W
blrT26XCjbSAK0Oi61YYxIcJEpJeUB6yy2Y5BG68q2zE/Wpw5DVKNMVHo0fhkLeR/CNzXrbE7ZYu
nH9pAdgcgzg6qi2+pKfEBjdmBRC3Y1OS5KiUdAuWhy7jpM+0vnoYWh/cPSKfUCkiqaZcXhG9uGYC
NVHWxZJiJtQFZPEWHGp+IEnzSZFmOnMmU1svty7oilvdI5QNqwS4OJTxZuhfDGiKETAWOheLnE/Y
qCbObm2dQ+r/B4XAsWRFdzKm87/+43/+n//9ffpf4e/lo8TpUxb/AfLmUcZF1/7nv2zxXzRulunY
lgUpQoenaTh/VxUiAePXbepsX2EGHOkFHFwiiNY9WQv9XLWPzNZ/FGHzyjx7IOc55O9YACVtIi8j
sbquz6if5lNbwq7vByrK9QDwLNNTTmzcFFFqr8eJejsrmGDHCpOP1GZZFkTYVTjUHWM6WiPzLpdT
dOWgYcaMDoocQdJG82AwU7vBnx4O2SlNDqW0i6S+Tt81ckj2Jl/3NLmsAaTPBoxFu/Xp+YBq5LL8
Dx+T/8vH5EA8oIItfABmnuH/Kr5MOh1UtWBpppNAtIIFuhmkTE8NuRh+PlKbTDNncvlOXFbJIpTd
CjU4pdlxSRqekk7Wq9uouovBtg8Udri66zFeJ3oC3CAq2e0rMnjcdsXhiOiEvj35DAmimjqHct6C
+QkLhGO5NjaQpbhZ08jsr7OOSM0nkWOrVoitNIBcEkNLvnTMmQbt1LbJmV6VeIXzjPuWMjeHr08B
jwlKp0rfmhus//0nZ+q/qigd3TJ0IT880+Fq/qua2GZ9aYokH/Y2elQkhvPNkUPFYvG2OFwysBXo
O/VE6bpf/JbpoqO57UkNnZF2b4/Upv3nE5m3UN+gRr0xsHq/5YqjKsVSQTqL2mX/mTf+vqkeITYT
m6nM27XaVMMi36RNDjqt8ZMgL8VZx+EUn9WQ2fRPgLxyS5We+EkCmt+H933GvTWxj6qnjCTDGGAg
PbH09pmzQrtDsnA3hqS+qM0YBqWLGDo75RaIRrVPDX6Xe8fJqH6DvrNyEurlWatx1NOlMy59ixqG
uhXOB9IK6q3mxyFthUvQAkUQDeYhC+ejihhWu1TOsBqaBhK4mxqfftkfQet+iyM2DUIOIXmi5/hz
n/pR9RNL0jCPpIK8VUjiCOX4yfYzRHg92vpJSrDVPvXs+yZ2LGzbavvt4S/Pq0015AukY/Xo7X3q
sTxmerZmHZhcPTJAZXWjWTY6foA1DUYaZXKYTQpQG/UwNKU6KKN3PsifeX+NKfnk75u4Mo+DoKwa
NjKtRvIRelpcF8Be9HQDHUCo3HS53LVMfTPUhwFW2qxcpgu1mOliIINfw7MjZUXue3/ifTORT0TC
HGBGmtkp0bzoZmbNzSwLbrpNdC8QBXFvz5jcGh3rUmEPskug12/ZpKGc7mnxciA+Mz4uks39llkq
H6lNFg8F4EKP1D3nBxf5+jFTMEPHyOqx8KEGIB5uUZvOCfgTOcxdxlIk6KIdoMozSHn7EALAOKsm
l/CZtEtCoR1tgoNzq1ETboMwsTYZ+YePXOY0kBIJYUbKuNU+amHD/d9fL5xfb0iO4ZPJLlxhuEzh
hWv+/YZkwG8yRM7izciaRw646Q/tvgAWfGGCG75pBLA2B6z4OemlYkANsDkBR+bYzck+MoMNoXI/
n6mGGkMUGYnJjl44Na3UKQ4saFEmzLrxGNvKeIDkX+66+aI2TPz517GMtoYsbquhlR2sUJaq/7+b
I87hVWxxgtfp6+Q52e+RhSgQZ74U4NFljTrfuRHQ9XOoIpS+HSxAtQvm+c/9FrI2qr70dPLKuTuS
2KesZZSHTMwfFN1C1hTinEFlyUuB5mOR62K/znjI3GX6hzuf9d98H7aNQMlzbctjivDL9zHbXUJ3
Roh9zGTzlnue+RSOGAdTOCoZmpsntSsCDnQuRPPpfVdSBsYhnlBOpvKHWt0FPMHMn7s7bcpBKhRU
1zLgiDtOS3syizydyKrmiTq3p36TwL1etTbTxb88xR263RHFMO1FPibbGlwTvXvglKtIZsH5jb/9
90ekLY0VbzOn44///JcURPHPNU3D8h3L94xfPgE/5cale429L4B1NtkPfYAjpYbazlIZmTj/3FY7
3TQiLAJt1spjdbGjBxAhitOzD4gc3T26dPhxajMutSM4dGLBmE/rAc12mUxYhjGtzFyNntrhTCNm
7XAnV4SIqhuSC9UTf3mN2vmX54PcD4DfFd62s4p4X6NY29t5N37J8hTjS2R9yGxTnN3HP3xU8qP4
5aOCV2bYBvo93bSVs+j712csQsw9jf8RiDk1/MERe+6QyZGVX/YCSoKEaD37EUaNUYLQ5oPpBRbW
pGiQSBS0J+GrMOcHAMAtztWY8LpwXvHTfGUeyKSuoEXrZxbGX6ciRnkKN9NEOALnhrh5crDmRDCp
SG7mxHqznRDyd6KUIij5rPEUxd7yl1fKd/BJ1BZM2e9FlnyIosQ5RvmYEaDMLjUYyBZW//7T8eRc
+q+fjmsaOvUG0/V1UmWJV/37pa3q0CkPYYAOvCuS7fuNWd1sZ7bXkUbBne8tXMgr536uXhNFUU63
YfiiJwLZuYvhN5x/IzwOtUuyDK+E0kKWjZP2ojYFwrCNHVX5Xm1WRuMBw0DFqzaNal5u8o0wKQ6v
alcXflVvhl/kv3+zLBn/+mYg5H6+GbFgy42u6pN6n4mMYNmuDbqjSQ839uL2NQaWvx99VhNTPbSv
ut4jDqyNT2ntjIgl5lspnOZFvbRvvXSVNjWp3PKlYYKReDZDJLHyjXIsW4j6pF5aPmsPQMbr0dy/
vVFh+gfH9IuHeq1Xoc6Nssk4qs1lmsmN1/tgozYNbQDhgP/p7Z0szTVf6ICr53R6zvt//637v14+
uHK4rmHZumthpdOtX751+d+50xTWxDEVcJE9BCdqSKR4utXiLx1LA2pUaI4Ra6aIe0mHf66Qwd7K
FtsEBxN8Jacr/y9nZ5bbyJJt2akU8t+zvG+Aeu+DPcVOItX/OBQRut63Zt6OqOZRE6vlrsgXNzLx
8hYKmSBISaErie5mx87Ze+2nNvQ5Wtfxq0u42B3mV3uZK+POgwts64DdES+TNz6LGOZnrS2Y6pJQ
oceo8RI/vaGXaC/zA8yf7sI401zmWgoBf/oEZWd7qacHKcrvkVOtIlyp+2qKv6q5rM5dZd55tP9A
UPOhUi8iim8z3jrTx4hJyk+R4kE0cbpjojJRNieB6K+XFbLBVROX5bKa7L9ffj0FS/D8UpueqeJN
jtWWv1jMGbQqn4fWQh6tiXIly/FGYEtxbIvKPKM74jQh/fqFA2GNeIqeYNoT+VWZ7Qui4u2EYn+j
2eNuGsZDW1GTZtbmyBadKe3Ymx7cPKRJ5VZAjqOOnMQIDc8i0kmdH71c0jAAq3NHus/PhzxC4D5f
HP/zt/O3mM/j34tyANWPlOD3l/95ir7XqPL/kP9r+mf/9WX/X1/1WGT8/5+/0W/fl//8zx9v9SE/
fnuxzpniDw/NZz1cP0WTyn80Eqav/H/95P/4nL/L41B+/sffvhdNLqfvFkRF/refn5p2VXbTP91G
0/f/+cnzR8a/uzX/53//+PyXf/D5IST/1vw7rlQ4dyyhzK8dD6dk9zl9RtP+rroOZm3VNfDteS7O
Vs58Mpy28b+rtk5xIwrUwP/xN8v6u2FYpuYSaYcrwHWsv/3jt/3ZNvl6n/6bNsrvS7ujqpZrqYZD
qIhtGQ6Wh9+XdtZiLNMpgYVI//Vy/NHqmv/St3a9zQyaIVkRKy+WRPqWeZ55Cms7fmnivaJX4XMa
Ps0VhDmHbM8lhEjayeVjyJV/7D1VPzdNpZ/nZ+300iiksqqCHDpHoLi7ohQlmUBusQiYCgK8kPIl
GM8afftn8kDJ5DGMdxUy43NAVqoXGCd1NC4DdcCt0dO3sBffxowBe2mz53mBlE+JYwWnpvqLpdD8
vTzgr6Tblulahm25rgG7/p+Xwr4qqBn0cC0DNT82mdLfe33aHPPKPeXqPYiq/DuAVh3tnCHPfETz
Ig+xtxHegjTIr9SYI8cUyL2FDvXGVY+0Y/FxaQh5ZlF+KwZ/rxTpldiR4BQKJvRBqxBNEigaUZie
uYvKCI1VkXcrfmGl65Aq0HLZslJ51OkcMGOJkzIg4MsYxngp+ORzQXcX796qDTKLZNGq/Qtr73x1
/CoM+LvYtmY7hmNbmorqQp1q8D+VTUIkfWtqilgxLB22XaRyANdwbIxCGGAQvWqFfMPZGCHwB0mI
LIE1PvOrSbwdOGW1iRRyVPDnZ/cjW8O+CNOGAUebBDurdM5JEt1Zo6SNW9fpA0Gme3+AwUHis3+2
dGggPafcW2cW+UZLvAqdvI5qPc6VO9SJI5SD3vurptDcVvzzb0wj3fQc3TDd6X+aYfz+G3v4kpJB
J83F8r3yblBSlA0cKmanshqG4lDnwQ8K82LL7q1s0DQisSJ+ExSCjthDjeudp5LrnHmFc/HKVFvl
XZQ9pSSvTkyo+gM74FY1oYdy7cwPhhUOi1q3lX1cx9FtUOiZkB7x9usr1MLn+KHVwV1XEruQ6+0x
aT396DgQPIVvlu89rpeFrZdXsOba2TMx9mSJegb3B4ucxFQ0mZ9Isao35CLmribHFSbiUL1pTvZc
kwkM+s3IL7rgj9xPH3cZuKzG0QbGoMAIjzVrpV8Jnk3PeaRWZ1LBNm6rtRuMpPo5VXoGPD6Wt1Jv
D+n0wNga7ZzTbCJUtQfDTlaBxbm+aPNHM6ncTdfrJeF8UYo622SxEFnwAXoNEQd4P7cff0w+7CfL
K8sNpkkcb7GanzXpko1J5/YNMdCe7rH/I+uaF9gD3XMQVQYaYodhEoZxP7X0+9LJXxugMLSC6ugc
oCsK0TidGze6YOlZZ2ZQfPaO8d7AbJYmpOAI987JwJFxCt3qHjztuGhRshHUYWeflvdomVaxU4U6
7hyHCQ0nn37Tcksj11WPhckIXu1fWvsg8dp/+LCP1wxRBFGVuUGFVPJLAD1tXD9iBnIjOyY9tCFy
djP0fj7MH7M9kjYcG5BLmRvXWATtI1L1+BF0If9lKiLdTqNn4iJh4Zh2dGo9Pzs4iDM3zDaGWxum
w8JqAvmjNx45bMD6H4If5NF8OCAqnptetVclmiSkRSK8s6JYYxhdNQ+jXtQIPMje0/NQXzeRvgK3
aId0LTDeeaOFQyJbCsMfvhHbki/LtMFKYgZih37F3nlaVByigi54o8DisVJr15tq+zjq6FBxM3/r
Wa/gkAPMH6JKvesbpV9LlteNQBQKSzPick4sDZkRXpURH3GCyWHfF4YGXKKNzoPjIx0TtnU1gPQv
bcgGa8+ulEWcBpa5abBobmnQ3vBj6MvMYFY8FY66Veq7Unx2ZhwekCuGB5hLIeMzWCKL+TWiep7O
n090LTzAxfjjTwXCzy35z5OMecn485KiMmkydVPTp21d9cyJavGnRRRoa+wkHj9SjQh8oTGuemLu
0gJyINUbmoTxZHtpsauMgFlLaGarhtYfn2Qg5NY+oGN1ISaXReM5Zg/cps5BJXbmJcG2t+3IrISX
10SMNl3i4aTmcs/POVV0EA9lP7bPoMiCna+aHQvPj85stZMqsmY3Dqm5H6GkngBrKat//1vb/1p4
OFQe83hiqojmdtqffmtWKa/vZdWvRE7QBu07heQ/jzhJzgPD2Qxd5XkcsED0qcntR4qcZijiyrQF
BBWD/6z2N0ksuFzqDJRbW1lbOMsh3jxAjDRu+/c4IZ550h2yJeE9dqssPPmdPSXuZf2KBFn4P6Mv
t/h8sL4gUD2ajuRdF5pxNKhhnsaw//kytlD1+c6L2tgHU+rOSZ8eEg1LaAjoZ6lpijvCrCQT16uq
R0u1EP3hE8cprY+PWKNr3Df6en7lt636SArIWk/S6gEAqvrYCngskNagAU0vQzRIq3AEquL1xH0n
o24AymSKFY7GeJpfipfUrOTu378l+r+8JTYb21TfWMyL2NrV3y/EuFQdROtCko/cQYIir/mIKAsN
jBszWY/9at8F5VMUDu67cPp90rruU6UZ6s5LGLx2CaDSUZfHPJTyKNoY+i1nQxBh0+v5gbjZCFuA
7b5UnvaZg8a6RpHQoSIQUaWXWfIX2/X8E/9+azGhhTqi29CL/3W3zmu3702LRhtJ8+w3EjGRjPR9
XJTOdjDQZvlNCHcxT/2laWaTWsG5tOiPlUk//euhbN33uFSUA4EDpOGahEJaxPm6ImK4EYRQu+Ih
PFGOtldE+iuOtMF9PZJVQE+pWYRILU+FxIljsdHUDrrGdGyuJq3H7ZxYqPhY8ey2fP0VOePld193
aiE741yWwwKun/sOtsunOSStXVcUd8YQ+KfMItcBhVQOcasunkXqLXKZt6umqLTTEFnR0e0asU76
SnkpI/00Kob4YXj9i+b3f3kB/T5tnOpBuq2qbhiO5nkcTv5pKVPKPnXyEH8m52zCjsAsrzlOy3I5
tsxSReR2ezUv+mvUu4fKaY2XlPt+X2U6Zq3G8B4bE7isLNJimyCABpg0JcIxd+r3Qda8DGOrHsm3
iG6lR+uVRFzotky3bq6iP4JteippXB7YKqJFPal0O9CtNGFh6GNNdrwJNQdpBLkAuSkLK4xQgwFl
MOsSIsC0zHoJioCQvtOS1jBeFA0qihbG3V6oPWbqaKECu7Rhctcxo50wWnsstg8FZg/4yN4+slLk
7p4gJ3igQOjiZmnDuDkkMrVu4Nr7tSh+xKNI9oFn6oRJx8a+t9LvhG+O+5nLSuctW7qo5zH3EnME
8v4yP7Qwyi5T7jcCTjNv3gvNJ7eo8SDBdcE3xcq8W9V51bJRSVp0k5IVXsXs3aqK6y6YLbwaIjtV
UWw8wfnXVzY8eNAwcOdEZCMLH9tqKzWC+ubNJjP0iowbjSBFFL7L0jOrpUFA4R+KEDeajSraM78q
3yLLD7dxbT01yNP3ndebZwp73MChsjeVOjt7ANMzO3z1S+Gv9XgKAwzz4c6QGd+inObANFLqY+mL
jZvdRFOWLzr22rMOtmfRNO1wUQe4F4vRst+wamDM7tnL4sIqF1kI/d4wDWocWdr3rK22m3DjNSlu
9cbzxF2ajA9pgzaoIF15NURefS3s8rXo3ew9Hst8FUBBOABSMR9r5CzV9PEc7cW6tck97wNIfdsQ
aMwyUqGncrpp7lwi7Z6RSLKuq1ZtQSnDx9S5/fBqU/3YZQdoz252ilGJaxKSr9NhgRzQTUBN8ZY/
b2etiUCQIdNmLvc+Rk6xjNBbX+vioMrRWtVtNb5YYfigTZZFu7RTH85ChBVsCiCJOwMubVyYeBiT
9p65hvk0tiFBd34WP0ahIEoBbrKVGOU+8tyAUZiVrqAXdR+0AGjIxXKdEa5+hwcJI01iEh82lRvz
S32894OEnXG6FfL/+gJgmc3FUgc8To6yDkQqt+V05za5vq8pN91hyN9Nwm1Z/LNoicSHWzatw+RA
Tmx6h7LpFuOa2Nso7tnDVeAgU0Nu5ok5QZS+pibJRGVkxBdpKuCFIYqglWXZUoXcCEqewXSSQwnn
akEIDz6YjhnbDPzUqGfrpgQliX4XMS5+lvsIDutKQJyiS6rG3wtbBgj+jeBEeoWzl6FDAPQEQ+69
oFq6aqUjemIF6cNyWZgDdhxaZZXpuZdmuudGqAzLmhVzU2S1u5q/IixTHeg+4V+fytD4CKOxIf4C
ys/P0N0VKywnU+C9tv/32zTa0Wkj/vO2ptkMGgnAs2xNn6aN/7RR06iGRR7q2tKZ/9phYhtHHTnw
Vq1YGOaedjra1Ql06tA+jXU13LvqnL7AIobzHOS+lK9qhUM/aJI/PJIyiqFa6/iNTxAX8vsyLW9f
CcpqJ43VDAabBWVS9YwD1vYxssyzEiXmWbN8nLA+TYYJfqV1anYCgHo3UH3uCjOCFi8Vzpdm/lRL
gS+LSTdDjlqi2Hz5+lGSCitn1ijLKbvwllYlnpo2sZY1DrLN2LP+ImCRGz1v7dexS9fdqLffwqi9
rzz5I/clqfZWUl6JD3x3cVWR6wQjNu44Svoo9YOkSaDtkoo1AnfEpWU86RwRVpWmn4VtmOug7oZX
MZaoMD17i1CTlApfppzL+XoGH+Eti1FN0AjfxJ4n9wXWoN3XOihj1eWyg/UpIyTgzBcAqyqehwSw
kNesyuwNh6d4ZaYo2KMsuibuoNPbz5q1mjYMSdvmOP+9fdWBwTjig29JyBnYq05fyySCl2WZEROE
O2J8t1oAah72RERlhblRQeyuCwA0D0FLokamlfZSEIq4KKxAXkxHdziax8960GcXV/G/zzR3Gp/o
dnL3oRzIm97jCHuoBLDTeTuOs/wlGTCKdSXvYczCvWqlrp9rw7R3uV3Xe9sh9clTo12lm/FtcPvv
IY3Fe2GPP4xKcyG4ksfdsXoAylbgF39dRVpgvM73WZvS8fMEVl7aG8AxAKxOl80MTpO64TNannaH
nHz3paoTAoVQNHkJdVntsinaMxCatySIGGvYaCd0E+Z7uUODVQUuzlE55W3W9fCe1iiS8w5ZOcSJ
YTmPWMvI8i6xjT4yB1+Y5y3dNzsd4zXEddxpRvhRoJSyMCFDZBoisCgJC8VUBdRjMO7IT6KPMdGH
rOmhxpiz/oIrDSXWzFSnoJiiqOcHjNTO5uuzZDUU+zyePEuUJhsCj8Xa1wn8zqMm3AVq+6LEbg/F
Xeav0G5wNbXklsVtXe0qUtnWlJkBSBCpbvH2X7TBNdaBLsM3m2gvYqWz7xkVYA3ubm5CfT3oA8lS
RckIoQFQj/ZwOZY9Mg7dJNqxhCFuok8ILOMsYzY1YDcLw8ElRXbx1nGas2N37mG+iHtK3qPcE8OF
Jaxo9CvCEOcJD7G2ppO9CmUo96pw5L2QPQmd5qeqyfyjqn6I0YEVpjkt4ItvqeWK9yAEpetnMl07
BKaHlMk14cWE6SxjuxXfDJytSmdGO1gV2ZdTDn8blUNAllTcBR69TF3bcDACPTCYp5L39ez6KXG4
UnCh9JGx9Ml7eXO9elr95x2mo8GiW9xvdTb0u0TgJoShOGyo9J69uGt31lA+fplWHbtYKxghC/BZ
xLIQEaEhSsot11gRXxMxB5TObsYZEK/zFA/1jzaDQEEo9QgGM0WhQRSuuGShJB03ysFJkk7qKL1x
pSwjFUdYJN25XrGzKl1Zz922tHUeRof0j6zdhU4xPLcJxHNiwb4pSvOd7YyzbAMt1na7b6gOa8AM
4luNR2ZV5u89IfT7pPIQGIdRfcktS9lnUiKvzzWXP4ApFLKr864cHgqthn5aygfNNUvoVtMtZsVi
uLemKgfW6UdeJdYiFq/z3jEKx9vVgkCer62k488eO0EQL/iBgOKpzW1eR7OEc0bmgMIiIGk5L5Va
+zyqfb/vY999EBHnxqILDZSjXIF9Iuy7jrt8PYYACKdCslGd4KgUerhVbECD8NmXah9Vb4MVnpRS
UW+An6JdXJrEt7TamhXNfA78nErd2cJx08/dtHo0ALaG4sPUM+fH0KsLEwP2BnU+rs7ATxYNl8wF
QhhEQ9e6d8zCeyWy0NqEHAq3OD7d1yHQT3YHGCkDd1MWbrQ3+srZaJZTXdrC4Kdg1/ADSz0MocMU
xBuR2hZ5Rvlrxo89oGfu5VQ/MrpTnhUVCT6pK1vao+0qqItlMNr1m4d3c0PGlQ0oGe+aqWOYxHVD
dUarIatabzuMNNXq2rryZ4VjpH828K3uBxMiot9/T2TQrRVpGi+kF8YYrQvYsKUC+r/JbTAo05+z
c5JoIzE3XHGdXTRzfKTougkMvS90jSc+KccRJyTDqdEaKiuZKdXWHSlCcccV+1JY/jpjAXD9724q
AIxnusEFnY47pAzrwGW3rM1WeVeLo01+xQM1O8WXE9vP/gimGWYFDWECd7yJHuWa9qINcPsskxrf
fWHS0IgMJV71RpQfvNrOng0lWaMbVt/6sdAJeGht/5BpJOZNRxUjYNRTNK+kPxIeGgE9WtP6RJav
o3E2Pd/bkZ7yWdfOu9CqaOmSrHEfjNx3v551+MfoAjqflP79STcDbVOT2XQgleWPOaNLAYdzDSxt
oZqx8qhLowHQprDKTxeJ7kr8ykZr3+lapL0mT04grFshkvuRftsafzj50Cm2LmsYigUGiepgNUCD
vhp1Cv7BxUxkhCw2lcnCXaJahXvN+pavCUv7TqXlHjQ4EstM5XiTNw0nzymUqJge5kJSy4iSBIAa
br52w+C5QMvZUwsXbpi8zM/GsSEztLB2bltSu0QjVjwjCQ5gmPL11442LZpVOSTRQ5kqxr6bJsfB
aOYe4fMgh/vUtdduEtZPrhX+oKnaMKlipSh950HKuAxXNSK2ddkp9sq0BNJNi2BlgpzXYoqhSNzW
PMcjN2+cVdXS9iHEe9GzQcP8EXYHiATYFzvCi82z6iufrqnIHaFfRwIFiY5jkm1V9kuhB+YCv0Z6
p0bDoRktZdlE2irLXRcaFH5SnFBnEjLFTeVGJb9hVarWMTUmm0xHthWJODwU0UNttZgDglA7Wk5o
rL9WO5ETARhWXoIKckyOyVAS79D3VxfFpQ2xeJE5Ss4ypRZnOnr2HakZ14wJ3Ckx6GZEpdd8FEGw
7GTiX7NB6xY1FPVFq0fKsxvnMc6K1ry3Yy3ZYuHtaDDHzrmt0Ev3DNfvzKqur8Qd35MMLwYUVTSq
Ceyhg2cmmaQcdoN9WBnZo1RksCvb7Btm3GRZ0ZW+68bKeQX1rENwPw4jH5a1WR9s1UXxisH0uRTg
x4g/SIBdHCrb2vSFlT2MKf7juWhsdTXnFEuTQ5rtmwvM8yRp5q1E6nCUSzmosFM4u9KCA1FnpnKX
tMlFUFqeaOv3+7YbDn0TFKf5oXTPUMwXpezkKmgzm5sHMKXGAam2rGo313iOrwMBNBUMdCU+36DJ
eCeKccHwstzXXpRg/Z/OZ4MVYCabJNWxZX+r+46f0HBR1jBmOI+qoAtBw+xUkNi1Sv0+xl2I41Ad
hu9jB7NkrONincYci7+qvszBXGh3VbuWgHJ4sDwqZM6yVelD5e9OFL1Pth97l6osrOeqfOq4jJ/c
vEyvjYcJOAS7gHH2HNgBnnfcK+YIhAB347aaukkctIND0+Kwm123qBqr09etXiZac/VTO3+s4VzN
7CThaI9dVN6rUrlzi1q5j5Ky2FCo6AdTAbVEAjK1sVt3hFaq6GM1pVn5teVcItWTKyorTlepGyxF
FdJxch3bpmcvzdNAOvO857m29UTEfUuoLjug2Xv9MQkKfI1lQ8cVB8K2rhGaxHz3U2lrr3NDLCA1
92ZNvxWmg0sQOVDcUPQtvppPhUfAosU3+WpIedWzSeb1LZnS+vDji6vogBtKgXrHDitlM19dodg1
LqI4nSGoaoTjrQxoweT92O0VT463TqaUxWOmw6fnJXHmOAJGhLwavYB8E6fY8JQj1PQAYPmmIzv2
EFPZMXKZnsIB42lvtxGvs2LX2PDwpzRC4EM5VkVJujP8ovltNqmttl5arzUSOqcODmPTMsVtRfpg
biP1wYAKGoiaH60fyJPS+ZCOk+39MNt3xeARbA02dboZKJvqxsrXHB+DO90OiML2BSeBqevVCvPZ
tiSWa0NaL8TlqAe4rxsPa+siksDn1YoTSlIgodaAiu9E3E8OLt7D0PeubuFmC19JirMPWIHhBpMI
lJnDNRwZ449coTuztfqr6vRoliPQs5xesmVSZs3SDCWisbBCXBVHa4hlzZN0DKzbnRH9wE+4zEUX
B4hJm2NVmdl9VbXvrpeQtxaR3dQZoXWjQFoimQ5WX38HIqEzzKQaseiUQzan+Zei959UgXaq7Lwb
DCt04olcVZEg1ZiFc9s7SQ0wVC/OBKh+mgyJ77+KAKMy+/skI6BL2B8ibYd3vWBwqgm6FJpJujpw
OPeGyeMUdbn2JhF6rptE73dskQmho5lxcoMkXdQWFyxoe85XofIt8AD/Bkr5SH8bSkPQX76yhdKM
lNVmDjqHHTRghPNuFJol8A7yXuyW9nkFC4CGGQJm102Q23pER5sg3hY15h8+y8sK3IhmkwQkFazp
CwuMKQt/jk85pSXg9CyNNX7vuzGq8qXQffhzQavDm+D6kpQ0jtGZfwxMpfiO6iWJDWcZhxm1lU87
Bg/juuz9YeWO5GQZtFecOVvTZ7fBodSbHNmKdTYfQucvmV4mKbASPY/89S8Xq0GFug+DfC+F0u4j
fK+brlaKD9AerSvHD7KEH9HWfAR0+NwyJRZ8ekaRnj87SQ5yYODXHx2yMJCWG6df+TIRSTFbDVRY
pXXWAfe/dZifNYOXrjGSVstyApjPf2D09z7iZeni6oRy60+0//mhcNydH00wkCq80zrmpku7K3pO
gtvcDnP6X6zAtatku4GYsJWVq4wzda34eaDIzR5liLPoa7B1xFxJLAXAbg3DiNbwwejVDFxkS+Th
rBjyXmU8dd/7ol/q4Aj2ZszYrfSb/uxFY3HNhHjqnSp+m4uXYXT610pEhNIY4XNCl/eYiaFYCk9V
XjmDrW27wqTsgBXK3XqX5ylltZ9HR9JjslOvFM7Gzevw5Mjw50OC69BPi+ASJe07EB//ky13IYQ/
3n9NBvweOH0HF6FrA/V7DzOIoatRPzMYYrprTTeZN0g00mNxoMPFJTQ/1Tt5JffawOZuhH78zXHw
XFJsMr7s25X0EqBaqp8eehE36GlxZJYjOKuvjnIQBAmjz4fCHRCd8yTWaTlR0j3EeAHuVMszlrw3
5JQ4dPCmmKXqMHyVgbBsdODSS2UM0ntdj9ODsOpuLePGvRt545jHJ3AxhUWKwbR8WPWWrnRClLKF
9mFWQgTP+Ys/Wv19Myrr0hXjKbSS4R4m14+vI0mgGc+zL9h3MyoyvcE719GflwMtOPKqH3WdDaLQ
tGcn78bNvHI4+odXBMorWWz5bv4w3lObyKa28zfGYHmYXIEp9HHzaWpgCTUHfTggiFVtF/0e+Jaz
rMAXqOx0Z8NszIMYOOlDARn3WQDLMOmi6kpagr2w1Cr4oSnXyHUBRoH2+tXA6UOkp1mlJeRuOM6J
nG2uFvQ7q/mlNhRHZLFy4VkKNXebhuSAKriJ0Ags6GqDyscymEzdqaK0b19dRej5Chz4ON0VYNbC
6RwzcMH0HdVbrvvuKmvdegP11z8R3OdMhSoz0niVZLC7o6l4dQMH/aI2rpRYURdzg4aRD6SiRt6Q
VjVLzQHtIafW9Tw4yto4WX5N0QwiMOFpVQppf5a5mPsPwqUdVHPY7cRDULfh2p18fvMzPOH41xnd
HbNkR91vPmVpZlzdKNzqfd4/yzpXz9K3vxOcbZ7pAWq7fGrQzQ/2iBPTxg2zUiLP2OZwwxZze8Co
8pbhuvbq6YNyxYeh1tmp1TlcDihgXsqseiIcsfmMeT+izpbA7dhzS6kxPJ92zaE6ltjCb3brvlFB
UaL2dXPFDrwMSl17LOBA/PlZ36Oqh9m08idN+pc8PcmMAGENmfbTxxTvLuqnQ2XedPdGH9PgrOsL
qtf0ordnpXYbpE9Ks/9qY1qDc0CPVpzBBy0wJlXwV/1crFPglqvR8MudE2AZmw8fKGonFLP63fEE
5ulpX6pybBBj3eF5VkkKNR1i0mDgyH0dMNOacSiZauOlnMdYbqdsrCEzlwbFGhgoU1A858pDFyCJ
D0K73Bpj5z8wWCc0be7OlHpyJHgsX2uU1qs5QXp+UJ3B36Ewo3Ktp94ecnNtGvuYWXe2Q82/ZN0o
nuJIh+Hlq5e5tzO9GppkPH5duq55s+3mkMQhvYawhHXBf2ZezBFxZCvGPw/zhxxDg4aRkM0897W9
1Lz6Q53eOfKEqQKvbY9mj5UdwWI/+NE+sxSwMMZWEhBzP7daE88fV4GZeMSCeNbNGxhOIJQ9RKaP
A7n2/zFJm2uPgUxP+gm1dtRFHy0MGK8b6GNE0sCy72v708TTJEJWUt6Ji5saFnEJGt2maXIhdDvc
xH0OxbSJPzUlaM+2DV+LGGUX22mgvRVl8Ybd0zjQcXkVQe4fc6+BfQaL4EOa2rFN8v4pSA3Cdxkn
gxYmpMfOtmNUl3uo6skLRd9K15NsiYJc3TkZfr2t7/WbWq93c6NWTcLiRIrRRec8uW47NE2uPVpr
ElHE0coEHNJ5IBEJ8tlGl97xAi9B+nP3/FoRc4+QjyElwL5GsosfhbwNzp60VqZRjhOa+RqZGxSP
EbjQAorB12YVKyYXbsmHxtq9ZLYibm5Hf5R7Ptu1Pk2FwUVIGidWCD+YcA3f6axny7ZD4j40aM4k
3P00gEfeGVvXK04EBVA/OS6F2lJOo7Cq18YU48DM0n/A397f233wEcne3VrTZIU2dXihoQPEoF8a
Ewc/oOfSWgrd15gyfCAV/ELahkl7miRaAcFIz4rxRigro8X5FPl16evukO/mC5fKnbzxTt7lZgZH
c+KXZQPIR2uS40Whumf+ObyqgUCZhpN3HfbsrAiOCbVrRLSn94aIyPP6e8WM5CYvmvTEeU/dYsGz
jiNOn8SqwFeiWTrBsWz3TjSMkHoSm99BUmIrQ7/Vy5g6ZpCfipXbP5Se9HWzfxSwbcg+9S5Ej5vM
QzMmwybW3CQhNWTWFFdd/KkGpbOvm9rejHXo7TsEO8uW3vDRUnso6B6bJEvOG1NUqHO2JP10kgnM
CoGsrzcgb7wjQssPv9NZw3IuyVqrOhDDrv+AimhjjpA9czP4nJ70QmovQVDc/Am/Nj84ZfvzWf+m
VXdRHEd32ADEw+Am19AWebJhMst1AVFhbzftPqtta59p7W6++rIq/oThNW7mVx5BKl9nZMb/AFRw
SlDc382Xfgh9grMQIdR006wN1Jd85XRE9Ppt+R1N76uFMNHwZHfzEXIwvC6Y+sEhRBIAFXzqRg9h
qH8JJ3xDpEslsMsNihzIlEoPTqLyq/X8PjVt1GxoRvirBF7TySTncPvrmRkLWpSJgYyxfJ5P7/ND
lCFaYuB+yTTTXiduWK5DEeuw8AFNGR13pvTbJ6sYbdyEtXmNRwm7xx8fcdVjdnOolCVWn3lN8+R2
8LwUXWdErNrUjiU/8UQzSbuQrn0KZGgvzV4bs6WpuC9WycjFBp27Vzo+9DVyUF39CTtItCWyLVhZ
tfpc5CF4jml4PaR6POHiIb+EOX1Eglu/ul5jm7ECauqmqMCzs5g5tR2+BTqIFSIY/4h1t2HTy5gj
Z259a+KA1Dnk5y2z56WuWcjPCwXYVFHfxXNCkja02TZALkJjl1zaiY6+if1OWTWaQJ5SMYksQ8QJ
USrFyRmEQ+XQZHehacCxioJmVTf6dq5O5us1BG21khXCEw/hGxEJkXoqvQe7QBdWqZ29LIRzy12l
2bnTRTkjAt10NLem1mmbXtdS4ljR9YrOD27YZZ+s6Q6kv11dil6761RvbRMFevInYUCmifx+gvMu
Yl/3d4NVF1sCilFd51l/KhWtXleusBZ8SCNUPqGtWHniE8LXNFSFWFNnbX/NBeBJHxkL8O6A8+Dc
LCg6+QmbJD3guy/387NRq6ZnMtr1ofFKwkTCVC9yxHKoF2GRCsa2PlF4nVqvYk+HtFB35H2gCwEM
WGWbBlkZMrO3YjA/5f+l68yWG1W2LfpFRNA3r0iol9y3L4TtqqLvExL4+jug9rn7xI24L4RAkm1Z
QGauNeeYA9eGjk8aoleuKJCodIMhfu10/i2LdZKST1iMl7lp9WBMG+Mh15ncek19p+8R4NPTHOop
PofFpELgjJwDC9CSIrrbb2u3Sffe6FF61tKW/DHCimVv/a5n0V67puqoHM8xC8WlIJyHIBVXBRYO
LAi6soSSshSgqDORqrTc4GW8yJKWbC9zrpWdIieFLBvrfS159jnDmmmPJN8yY1hr0WqmT1clVWmy
Su9G9hOz1FX2slYU8FYSVsOif2OVnbFzQ3raXuo2x0kb85viRBJ+TTa9EyAZM4ccAL/1ZHCrpHeb
GcXC5favxRbYEpqoBKDTx6mIZXF7eIv/7HhDUjzrSxeGZ0ya8wcJPZRwP6qAOAM1Ei7RhnAKnEpJ
l2IdZKQxA45fduFjSTz38z/ZWRkfm7ShqJTWL1eEhJCM1cVyCzITItxZUswv84zANBnnfJNPRvQB
twPhkAEzieHT2LWESJ+hTZa7BGzBUeRmuYWfGIHApBD597LGR+ieTBWmFgQXXR6roQqSVSBEa6U7
/RWFrPMjwIjvafiH9MH0EShv9tjOYHhFGQ9+2BMfGiWCTLywVq5gVz2o4MXOjLzsxZKcUo5pOkEa
i9xXh8iCwkRnf1yChc0E3o7ZyvIuAk970Ws9Z5Xc5df1EXFY/3nkwcWN83jY4bkeaeTEW9dM1a++
V+dtCDkqIFcZf2/WDtuUYjI2N+2jgCl7WheLiL6D0pkaKHtLtWECGe6gVOJbHOsPafeYIshy8c0l
5F20VLXWjkk1YIJvoE6lSvQnxvL/uxofwNSPSO+a0VfmSXtCxjHushGVijFBHVjOEcQeSITnNogn
J71bq6W6NW20aim/Nc54ihEEAKYyps+yA/Rox/1bbs/mZhjCQwwz9qQ13rTxpIbiJM2ZoBv6U9UT
GmalYKcoglhq+eefefrgxg8Uw79ZONcs42kP+obaPtReYex5X5AVcwEkdzafUGb464k6pMwDqoKW
cma8TmGOd8FQAUrV44J9a4pLTSyMP5lK+jj2zP00lD3Bulvj6YdH77VXVub9dirD/mgSwrPPtBrA
HE0Sn0Z3R8VjdmHRcZUTprB2SkTDlDIvy0erjnPUx6V9YiIyXkuFBRtcQiqeOJu3xN48ArklpidT
xH1CbxXxa9nt9HScNn93qVojLk5feiuhkSHal1xXIHMv06wxmZS9tpxRcjm34oS83LAGMTsJqk3g
wFF3WYaFQms81vokT0qRXZdgpqW5Dour4rSRjvuOa4ipTjlO90nSYzKb8NHY+VTel0lHEB5Om/+U
ufmm1xGO2XGxUVlr4dZNFD+b1CTAlzmfITw4AZwMzycHlf4mth5fA6jGTYdTxY0FoAtSdDeV2iTI
f4fmM5ISJ/MEwXl9tB77+6xknlnVJug+UnAfekH7IMq0JR0mUR46qwkfbNfdjmlQ6n4zwt6VFsE5
SpVWNxKLKfXNjXZHkw5sa69pd6izyfBwlPrjbwdXJ9JOLGNxUeNKR3MybpWoVx5G3djwuYfnhHbY
szLnl2kBZi6N/1z/1VsefvR1BJFp2vqIU+wbyNSnGEzrMzfv3s9RPAoAz4W2rbDgHDLzZVW//a32
tnXINUcAhc+XmR/sVpvPmp3+ycbkPhl77w5xQnnqCMHwo8IDPG4nbn2Nsqd13mB3+hTMpIOPVkII
He3okuSbLaj8Q6Ll2s5D/RNUqHCeyQcx9pGSekGJ0Oux7vn7sX876LYpgjTyWzPscZv0HveoyjjW
fFDMr4PYabb3JuSkbzrbxiSr84USG+KrnDg+UnqUIKGGc0JDT6qP9FfQtqjYe0lkfqhpXW0VYSPO
rg5TWqBACU362UX1ZEI45WorG2rKzRNpEJicvS7a2OBDfUOLt1hGMMAX2uyjdP+OM2MrZOcrDhzq
Dknv1aKLRUk/DJQkPXQeRho85Y9K5+knPk9cNrNftSwlGPzjXdTyXWvQ0yg0xxP+x8LdjIk4WjWE
dFWvKfGM9sE1mgVb69edR4O/qxQfQfyPnuMfHmJrWwtIqfoCXsZtPCOaIqSC19SLMD2KPGNXtbA8
SvNqpFDSM2KmNTKSfVa+1qtrrfKbaRcrrD7z5UwaJwqxESsXMUTAHZxkgz9QCwANXizF7M4aNaAd
rXqKwDOG7T75YJDctvWSSBs3QLLQzgQysb7cuf4yYwpRkUNGaZb/IpriNuMeC0ZEk9y4IFIS2q6m
0d60+I+0qnOcDCUMUnjsVzX63VnkWUBL2U2YITdR+cYat9g5RQUqD8Sa35vDIsSmDpKgmUdhjktG
N/amV4+7wkRtaBrqb2NuX4cQqdrk2oAn9d90mYp7qv8gc5aNImgfGaOysLi94zwa8WVUszsDTi2E
mfmbfmFycyfrrp123cDCDRLBvHX0AglbP5DaUslTbypMHkGP7EwjJkui/dLEeGtAZwJy6X4PIbUf
HLN/ZOkYzAEGuRlNKnmq5o3BkMnHcTaDbPJYMUs93UCAw4dlcT9IButzrIDoZZkdwCTmPOvexohU
dAQ1X0bLoBKp3gFRYxGQJtFsO+WtH7XDUHZJEJs1S0FNvY+FSoAN2WfcwLvnyUZ2qVaI4EN3h0NK
O4+ZusGiDsmeGuqtjj9kiThtDLX8EeThFleEQ0duYDKjuq9tI5VNI3qXfMjZZEHs/oqK2SFBF3Jh
1+1lF5nnXVYrzzGWwDaPvK2mDj+e3IVTgfzcKfeeQ7UszDUtmGT27KFo2B8dSupH1KNPCBicByhS
AVksfV3qu9FCo8n9qt4QddAGfZpYm0oIsCWZuqNQJgJdYf7aZvdCzK+cIdMhQdy00Q1E3CVIk7ve
U3hlTzgJZqV5nw2aOIYVEENGtD5oVOcpYuHPGjkxsA4qXyF1VG7U6RgQztZtQeFKmrQd/HbhWvva
IYyrSyfalbpeHaXNfUf222QYas5FR+5L4IvHDnZ93OvbNHOqYAiz/VSoXxQCf6RZ7akx5tQN2+dI
pYk7NhigtexBjoIgj5BcSL0BtlfNjbfvyvhxKmHBV1lrbGvF2yRW0x2raPzUHVJKmzb/U0ilI9dn
PA1FlW0kMaaMNUCsuR7+aARfB8Lp96Onx74r+ExazXyDRkQRlHVGa3Ey1K1D9ZlLPvnl9pwLUPO0
bQ4FMoWhRPKb5mxBXac0Lpi6EdkUdFGDT0o1yYxpAkMBG9qHMfGjEVEUXuxc85CRTpp0FS2uHiLG
+L6TwqivzvCDg0s/0xrno1qaBnSREoNeXlBbnqh+hDedMCxMntktasJ9PqBVdG33VBblSWlRGqc5
azWj1f3C1udbFdPLgETebwaEPaswFjpYTbprh/wMVLXf2qGx11ANaMgGD12l3tAHaiRuc4nZxsJv
tStcPil/sBIVKPEwXhuGfU8Yc744wfRnxoJwi5tqCLQwMzZ1QiQ5vSpGz4M2OAiHwvBTE712YKqq
7wYd2YU0+9+TQv6dE4O8cnVuA+n0lqd9GtRJipCnTzFSE4FByCHxG+U5lB8VzXVKL+OSaNRgdbwk
xbdKUu3R6LsCJluX7ZJJBy05R/d0iswgqWD+t5V+Icax55dUP1lFWlCHAIPYyX7hoCeHOiPmEgXY
uOvDsT4BqYIq+9jrg7uFXxBjsniv+na8dYAySHqo7vO6fFNyYONmHb9AV/pdNeGviOXMdoRa7pKb
eOJK2lZ1W9xVsQpHf/LEwVXGD9UCamMzH/CFIDYgLgMEauJYSJCLJja9rp6sg9r1vknmwR5XZoaF
MUcw1U1HK40SLNRszKR7mdXkU1jT8JFTCu3VaN9anfqYqfkFnVhx7JcosKqlh2t1KUlFKJF9vYOu
sehpjGVlYnUZC/9Ef4+d6MuNk+LK4GRtslK85ZnnXhMm0lvcvE5YHwkRonKsqfKheakFcRNW431M
VfdTtuGDnrCYxoq14ZaBa7FAUxDNrhWMVH1S2SCS6VoNDytMEWF711zr23OlSf5ZXVFuyWm5j5Dr
H7SZhHuccDhz3fC+0wXOcZd+c9aWyn1LySkwmBP7IRIhV+bhAV67shNY5aKOuAUHhPaGQmG9jzK4
AGbI0N1H1jbKPbmPGmu+zIrkv46S8eRmw18UQ5Y11tax7ShIDI/WFl14TELFOR/zOCAJoDI7dTNA
eAm6XBJvMmXfpQ3UwCkdosXu8QsZ+1Fn7aNyR92KtnmprAy9a8xkVi9hqXQJolQnxrxbkO6zRjM1
p1YsyVuqsvPCnlKYzC+24TaHwRkwLvWsRJjhgbVNOG1Mkpc0Wj/LiHBTZHli7pzt1AQxpx25R2Pq
0ZvlFrGZ1B12ba0zWGEiZ3o3tvcwZs0AowcgCrsCtJQyU9c0Nw4Gh7xHujaE8aidc2dTPvRnJcFH
SooKRjyc4Kp+D52DyZDLIl4ExHaWuRlozVRtCwYv1Jyypg4O15hO+UubG+rOSQG0lXLAS563sJ1m
YtUMwFF5VJwyZT8kqpP5EvVZZI3TvpTG1RhhuMUj/F3peDvNWOrVKRYpaKC7mT8PRSepR8ZMTGOo
uNY2i3pcP8ajI0Wzq6jz+73BpNbSsx/PVGa49ZkJdA0hNHAKgpai5psFxzHSe+slJlIIjrtFPFHx
WLVErBKWIvYz7h105Za7Rz9zcgmWYtWf0bghXWawVNe3Wk3ZmnLIz2WEMZu2DhHXtnDPTFs2mUFa
XolvC/YgtLOe4s0mdT3+UcwwUbW9GfRYttj+Owxm7R+HpV5IrJ2dEoejWa8F9o4S4dNgFtjCCtS1
wGfreoHxdx0VXEJKPLXIN0Pa7cYeJ32BOe0I1Z/Mb8In4/pJYTV7agGt1xOycXc6VJGz5EVnZ4ru
OvxsOiQZUbG+RxbCX4t8k/0i5DhGWhVqj+6izkaTtJ11I9pq08wdSJ++nMHLDwlFs1ja6kEOb27T
1Rc1K61tQsz1pmWdQEo0Itk8G4jJTO4YwLND1IjfMszv0B6Zm4rUdTOeqyC05IfQ7eTkhUhm6G1H
gFH0dt9R8GIN1kRnxZTFRifYGLsUK+XaHkXQKwtKQW8p4JFN0aYKsyUtPzRQflm9Q2GJcvdEP+tg
d3l29UbuPGACKYZ2BHiUmct3Gd/NYqp3DpBFP7QRvpQ2xER9gaUrho9/otjR2v6MR/HdL+NbCZR4
Pym/ZXrfJQ2EgzzFRS4zcYnIJatcxA2QW2Q5vdZ5mW7QM5Z7ZDBc4TOxfmFdUlxEjrVpO5ugQ7Vg
cYz5JiCp6uhwevrJQMJJxFce1EQEbWlxT1uClLdwwAVrO4FF1CM+sc8S300JikSHpKNYqNKraVkv
oirEHdX8vrI2UUPMWxeP46Zj4EMC0tandaMZgjSgujlmeUHzUKBaCnuWao6G7MZUDM9HQV3tiqF/
srKIq7oY3mj25JtQZ/x0Lbc+JUrNNbU+NHKVAKQ+58JYnll310cFCrvcXx/+1361HmXlXQdkYvz+
u0t5IzsJ8u+eKbIrzxnCTzKqwod42Sua8p1rMb2tz6U5yxtFJTvIberoJespFthd5O3XZ4lHoP47
DWOQw+9/zMMGOZXe7+yO1lrdwB4eRcgl6G66Oap2vSCwLQXYqSF1uQqNOHojI1SU4K4TAHICydxb
aTxjEFDfxpiMxoKIrNee0G096p6XYPlbpSFcHuKi2ZBx9mBi4r0OgLCDFodDnCxIjoKGCVDzNqhc
wj+LgsVxLbYkVSdHlwp7EBZA6tDC4I2iuPre2mfU6sXOKEe5t1xhc5VqOYNHdedNg3YPbzY6EKzw
Wffip827q+WkCCKSul9EGq8N04VL46r9I6QK0lIt5tt9czHc8ka2YvywbvqJfKE8/I1EZwpoVFK5
s4pkP6glbaJQ45Mb2picKEPcmn4YbrIGoJ/kFhYEM/Hw/3vKm67Y3154H5mR/kLfTHumrEIQ3msf
Taw4U0JJyrlmsd97PgWxas8SWH0IYwIw8Q3EfqmOsEAonB7nskb4K2kbmWORHkqd8vWMOJnLsri9
iVqXp7pQbjE1lr2sI/Oq9TmBfSZxFiN0MxxLpY7sdbpOVCGOmjFbk+/Ad7yuT5Dzrp4NuSCUeNm/
GycZddK8eJky0u9CfSn99di/L1kfrcfCAa9VPvVa8O+z6xPqpJgAIxB9COqcp//zA9ZdrdW4X5va
/u+PW37jf71VkKIUjDmq8n/f++8fvx4jqA4Pjza3u/UnMHUaD/rUPPSRWpd+60b2Ka4THkZmbZ/W
fdgAgjzx5anQ4KAZ9xQzwgkh9nJsfeH6xKiS9VMLL93Qu65ik/ItXQFqOQRvbiIV0wbNCfePlsni
vEot8UDElNrmczniU/S84klMEdHBhr3lduNeVH2pwdYLKvvvw8I0daSaRLzYnoA/nipTMFjyM2Ra
Rwv1P5uhluW1kF54sMzu6vaAmKXnlBstridEAU3UBqOwzE2INDqkxGm5xyrEXtD22k0Xp5ocEFIa
8+YbmDmCaSQMDB8Qt6z+d03gw61K2x+Cia0t4YrpQzt5OrKPrrmTOnm26jho1ywu3X0LVe9iDVl2
bCpHPUnXRkqv9/UxE4l3jhC4HUxsrNdUMwDOyRSsHqWDo1gqk7XgFjgi/fSWYqVdagbuuX5Dxkpx
mlpC6P8XuzcP5KQ6Fcvy9Zi9sFVWUB8N7tQ3s+qNO3u7jZEEcEmxCVlt3tbdeFQebXfUtikleF9H
4XAbzbK7mf/7SMY/UsjyaFL4HfImviV5l1PN6dT4Zrf9e54zA4gNbOpo46DGyGqP3zt8XkpgqU49
Z8RErdSRs4tJbgjAITj3XLa3fK4R9tQa1q4RG1Lnhk9JVp1YE3gUedlYHovuSdfk7t9jXWf+kfGg
n1JdeChk0k/XLMpz490B1PceSWbyHhUyjVTLCYMEmx2+iyUgfNnMikPTAsXN3q4gUmsFCKti1Kq7
dQP8BLJ6DxLREU8JpvkPU0f6aEXouxTRFM/Mf0/rcbTN847aHxnRbi4+zJmMQzULX3KSm86YDQ0/
nLDJTpX3ozjgIizK5ENa7KpU7PoJ2hRX8D5ykM418LT2Bc6U2EWxl3hd6buTF74AyqdqR/XM14oG
S1zoFDslzGil1s+1Q0C1dMx6Y1HDgz2bPrno6OdYrQ9GymQxl4MXxCHZK6UJLHWX27rAM6yYtR9D
jcwxreymUBHndUMifdCxMn4BhpVvnJQ41CI2xMGWvXEoPWHfq8ncbJLF1t6w/J/K6EcY8UFBGf7e
g27cKUh3Tn2Yuw9Ja2M+HfXox0GJPNLUfUXzE+1Hwj6OsayqJ8R18d+f4Rbzi5om+ctItZ9eiMwO
ZFLoz8Kp39dfAlH3l2o27jklbXKbSGc+152rMEFdHmbEnu4Krzjm9dhvOqcwNlqSaDsCr8qHTsmr
h6SDxOi21Z1pknvu2Fb32MR996iF6k7FC3m3HqJUWJ/VXv5a95S+m+mbDAtoHfiNQmeb+BnophnW
z0BLnRxD8TwwfuckfVkL3hv4Posfx/qs9Q9wCgnKpdK6cyv1MYwj7Slsx69ZoWNfZpF1b3uGchmi
iqVbYlZfRd/fopHFPIB1e4t1GMWpXqpUB7Xsy5OFbzd58VHj6F+6/vNeIVHyPdEWdHP6QSdvgBwA
JlnqXvKod3ZzyFgkHxJFkGulOcwVYVn4YWglP1WnnpPJ+dVPmULabAhvQlHhc2vWgYzUc285/RPL
esz0LPnIYnAfKck0T4la9afKHUkCXXbrRm+eQjvfAVRivp8btyLLwyczJLbRMxD5ULv3nsJQZSU8
MlWzNe3bnK1m0yKFOqTu9EXr1LgplvFL4DvZErsNAoZ/7a2tZ9prAoOH4Xkvy7ds9KYvMqd578fh
V55EVCWj4QVLDG3kwpJHomyCqWpxFyBivIcJsskpqm/5dp4kEPv7ZlmfQFsDGrzsrsecqqruY7t6
abgCT6hFqvv1kF040YGvnWF+ecW/bxiB6NgjHOL17etxtPic0BGjWy/ojvnrM1Ed7xx46tf1/TRJ
bSZ2BMMPgiiHdaMWlnqals2/u+ujGmYvc/n/72mvXjLWdUhmy48CbseL1x+zvmM9uG7MwvmaB1Ge
IbSBx07iSwJOhWhWbUy3QxpagdJ22v268aa8O3bM0n2bdIEusAkDGER+P2u0balPmadIHacTMca4
opGpPThcYlIfjTtITnRqslD7aFvb2ViqonN5RuXGzFJ3N4HuI1DQ7l8MjwBXaxT5prEah0VugcYs
0tXsRIN/aTjn13UzRto/j9ZdrSOlDm7OYo5Nzujm/9m0A1+Lv+6PuR2fnVprjslYfYoqJR5lLKrn
wsAmTsN43XHCiSMmbow+sfqLfG/GeTzMXWU84sMy7kKnRazg6o/rxoUXi/O4HIPZJqy1ccxpZ6Tc
e0VIPI/tdu29Y0w5gZQ4nKeqFl9znWNMi/qXvlGa4yigdavLcQ1cYld+ZTNERNKls2Mme/PFqSyA
kbP3mprlwfZIj7DbTL0LichDl2kgVGo1/S3qCNEUnf3jZfxqtzAUsDpwv1XgXweMGt6jZyJYX1+y
/KA+kd5769Ixb7lJ0/ykEjxlQ3tVgPAsvonufcrLG7OR6LcTTXdKK5N3gqUUzCdGek1scEqOamrB
YIAga13jbX0p0UkHIb3ok6SzcosuaLz1DsMtw8e0a1SGpT4VLutT5gElsclxxMUaFC7mnjRxMtzd
TnNvI6+6H+F1nivqJpNH2Q5bL08UOuUIgQRifcX62qiXB/BTDnPIzyaLjQvue5vI8LrFsbY8BG9T
B9NIC4jawVkVHriL0lBJ2UCaXYGXI9VlORhX9lBu14f8/8WFzMvlsIVXalu64NYphII7DustUaHt
rfPyXy2LzO+YVgqLef2XVdRHFxoKHh4c+nWcmDj4yiBrVOrrpfzq426O/YE0JEAE+esgijO1RuVS
Lclp62ZedtdjLNv2UqOkQ8iqNyCKcf77dX/fplsvEU6sA3muA+t8lzJcNkRIcwSi3HUT2UR0cPuO
LjOR3IfKsOgu0Oqrsvk9mpN0Py6RDopK5fJhfUJKV9uaxaBgcON1pVW/lNzp9/h1KGa1JOygUXSm
W4nrforcipt/WMf7Oqj0wbiznRfJvfyegFTlvk4ashuacZ9aynj993hRLQwM/knqNIt9O6VkOQ/d
g67GxYP7hEZl3pmWSstMb43r3KB/NJxK+0ZXw4KkFZ+OZdNfd6V1QnjVPLgStu36Cievuc4S96Ug
9nSfxuN9OZnWVuKsfRlsDZF0J75TcsdZ5FVEnMeVsZArnaUyKL7BmCr0nPW8QmRaYT8fNHevGr23
KZukPWgAq32JVPOVEYqOUaEtZqim33q4yh/MFttso9g7r060Z9QuxS5sSIOpFi/haNbZiWRbBcsa
zxoJrlG9+2Rt/1SKunovh8nayxzBIXqd8h33Gm6v2Otvwm71O63udb9qxuQhZh2zo6RH96BWJWwM
TjeW38ypu6zdCVqDe5YmMR1Grd+OaE+fejQ+xPeO7WthY7PEgGix6BTTpZhg1+ul8scVFt3ttIGR
X9S+2ojukrUuIvoqyYKkT+W9wyRlxxoHhbBSKBSEC3FNRpPhTqFhRYfaYB7D2MmZd8pcbBod39tt
TqqM8oYrnpVxoLgJmOgrnqdrEhte5KMNR+6TkCqNREDWyYwurStwXlIqidW2w6IBuieti2clqfJz
GPaSIt+gfuqZdu26QXvWZGLzP6Vtth7v0/GM8bHciFBd8oHzvdvZxj1EDPGMPND1wyYvT6otxbMz
i3qHt0MEJisHioTDuGWg8gKFifK+H8z5zaVi54PrHRZIbQ50baN4ufqmdzXZztHQoWAI5z2mkn5f
etaeYDLnE6vxTDVV7e49nU5j3gAR0IxMuXYF9RQUPZtSTatvVanPhQzn12wQ5n4WgpmrWfSvzB8u
6wsIVk02PcLmOyvvkiuNrZg/Ty2/MxpbaOSKC4VOycDptDttzsUxT9LqgO6A2Y/ef4QVxWotyqqz
s4SCRPODKLSJiFeHWBXVI6LnP4dw/3Ae2BXsdV6wHk8jMjoR0bAu5NC6cbpR810UMxsx0q+J+VqR
WRFpc0HSdyenPH7olw3sDeuu1D7/PZJWdvRAsOnWQWpzW4/bThKfO70gQzox+l0018ObhqLVnxx7
uCBAH97abqkOCfOZRrRzn3dcIsthgQv7aLhtvV3flHqFRBZQl8f1TTRNX4t+7u5la9cvRmf6iV25
ZOumE84DgljhnbFaARSDL9QIySxOa6wQy6oGueJvy2Ey2mJk3TGsjp9Tf9+MtvWF7J5TOKNci3Fm
eiys6M96XMZWi4ZfjR+SrEguDTKnbbe8oWlJ5JCa8Y71K9mHqdYeFG9oXjmJTpbbWl+KY+Or6wwy
y2MmNSwFrRcQSQVOrCS6itgzXwiLSaF9Vs3Vgin+QmXhj9YW2t8n62FhJ1dBS0LEu9Mv6dZFluzF
souO69nWEmLUCyuBz2oBSPPiMfA6cYgq6Cc2EUzCnA6AZD2M2O2ndKB91ZpA2FrFLNy1/CeH8bH4
z520CEYoO3GRfhfS+IyrnhaXoGSsYyFdbrtboU3fZI11fmvMKiw2UiUsIp3p/l/nIi6JzN5FLM7O
fcTCHzsJNb0WsVYWO5veFNepE/pBpx8GPdskVwkXccg5epgdazgOA9V9s/EwUSlnMmxjMp7ZG4wm
2qoGOcIh+vVbpLFRGQg2hjelwUJQOw1z6T4uGB49Y06hJ/02NzVlM9QaeJmi/GCQZT2Nphw67nNd
xh6XZlpd3GJ8J/8YSQIKfRGadJSy8QkceeD00zdTYUuf6DDp4Q3bJ5TbMCWf0yC83jIg4yjFzqqa
T5e8rN1AsWeTKM6l5Rb5pmXRQxQr6S6eqJIvbItPyx4wj2Aa09ywPJUk2Q52ZG8dPVVeIFecE5nr
X3qPJdaWpJlbYXQF9pvTDCoenQRdIiFJeyNPyn3e6c9OOT5CbNyYIn6x0/FqKsUZ2cElmbpnJVZI
1Aq/Z1v9g6sTH786n8NZ/caYcXW6rL56yL9ym3+9q2XdYelmWwh5zq2uwmZJqqOiwqKZQvMg+xpp
3oBAo1D5ykWFXMtNU9rZksoEHxf8RnFoKtqcMqW1pAL/9jvXqDboMLcT4lPspGG+qRQUlJVyAyLi
BRPuDhp/JM44RURg5OLZzpCFdNi+dW+CmoGNdkNww9m1CFdRFUoxoCfJVlGIbTXGjNo3M0HYQ8Ze
bfGaIAmZGawj4U9IpU6VbW2xBNq0X2siAgtrG2sVEeC9ICYSzMA2m+Tv1pPTlcXyDzHsR11Yw17C
0akZ/jZJbKpBYsnnFNrgC8mlz+VjSB/gFCoMGY4KfGEUFUn0nTvsKe+90cXTr5FD0SDlw8AiBC0+
MlC0OtXOfDtFGG+c1ACJlhnPFZpHP+WCJJFwtnzdJTpmNIiuaUBw+PFXX9nhSZuY9OgqYGSr+ZFl
r/iRkZDoPJWoWwqSMF0bxRtXBTTboDWx19lljYZSdzfGIC8smtyNWsUTP3k8ejkwCuqnQBke49JA
RBWRc4JRHVaInKuTLtNHw8N5oIbTcSwjsa0j+khgubaMNf0Q009Q1Ysay+GC4hVGBuI/1DCn0RPP
rk7EnhXr854C+FNWpt4+MnpGrIw8AUI6/jDZKv3SHn4Xy0dGqb414gyIc7uJR1qFduy9d036x7SU
gxqnr7hOM+abdNrqRNnR7bSR3TVukOdPjhbSRlPLZ1dt4kPcYDvTTeJfnBq9RV3s3CZ9M5rsm7oO
UuMhpTwWZEkE2HzDavUnqptzhwys1DI9MNUx9vNZXga5zSdgowa4W9wxJUZLkAWJV7wy1gm/c+xy
oyjyqNbhEVS+H0OjFiL5rc4SxcggX1Q5Kz5VRlKavVHdeY7enoZwPBes/jdz5mzoOSc7t+7CTZmJ
G52b7ajET54WYT5tjKunkNcuhfrBwM4dTL+fJulC+UKOUdsoBYuaVmPaRz7I45tJ2dwcyIwnyoRC
LzckFWefShK2+S1YqmzyQrwkSbqJRnKtQgIzNx1FNm7057mviVSOYGjrU/SjZPXD8iGnPPmywyuw
S1ZBE/F+smWyrZeHqp8+Nd2c9vgQLzUJKty00wzjYIlBUAecaloJOYrKJe0K1G6tP0ubMn+C8q8r
C5++iNiEis0JnoahH/fcrU6qK99aOf8K+5k5bQ0OG0ueLb0/rqaGfqVBzSBNglBlk4vU4ezOZu2L
GytKQN2Mj0o0lvuh0c6k4xFCKWAOJBj8r455k1Yx+Qej4u+YYu9ZVPJiYwhHe1g+iVtuAhKs6LLr
bt4ulYufxqAYlNlQ4QbuwSz6lunCERDUwUBti0EqyGFuRV3x5TqIiUdhwpsqc2wjcfH1P8ydV5Pb
WLpl/8u8owbmwD3MjRh6TyaZVi+ITCkF73Hgfv0sUBVdJVV19cw83egIRkmdSpIAjvu+vdcuEFA9
hkZzMh3ik/PhobaLI5Hf9IBKool7cr5ZNfw5in4GlYg3hZbT/m+DZ9Exs1Dbj2ZKaF8ttfzWK+6h
C1QEUMmL5eqbtqnVWVbi6EBLHXh4E4osBviieJiBvVlhvBlABQEOAg9LhxoZhEDoYljtfCytT2Us
g7kS0j7CKTyPO29fNkm/wHD2piCS0Jt4G8QDyC15sLBB9y2/quicBcaVLUXDQzKm55F2cUN/VzTy
MlAVnINymVNdWYRWHMwKX8HEBhM0wLid+Ifezo9B3D9YommvjDlCCVyVNIj0G6TLaM0D5KMumafh
cIsQaiCuVUMO59Dn2Sv4C2EZO3scmbfhvZaK16/GDM4bSUSrugTCqgElqF0Py2KtomCrvqHCoB7q
orsc6mIddvLUpeazLTlnowhmkBKnYUyyh8Z7Z7u9d6w1YkhuzBWC1jyohp2njxqsCly/fQtlGb2n
DPuEktww17PoUUqB3CjnrCKU8qPTa3ynVvAYVO3ei6C/uKSuqxy3gO348aWc2kJF92mnyrFSyndt
vPqlOJsYIcyw26ShvlZM/1JV76NeH0GOfZpFelbb4D1BxZu0brCqY6DH/icieBe3Rsn4Ft6zQokM
MfOWj9Yh7a0g6+b7SmPuBQ7hr5Hmh/lCHQDoKAZy5HrgrM19QCPS4mwZlMAGeoeSw/UROpMvnM5G
A/160lXhakw9Lp+G9rdykSCZfYZRnEpHqPYjbhm5HKuY9UaSSFmzCs4qbFuqWszw9H+CrQDNYqnD
LHEjAaoAoK5SvbUxW3tXKb4XIlnY7djPVUet5i4B8mWJ8IK60rJIqYBQU9uCZ10U7Mk2tU03KWGW
F47yUY8tajY3O8Spj1aask8StYuMWvAe4hsb+TYd5gLS0tlSs2rhZtJ98UT6HNRV/T3uSpIRcvnl
h7FU2qTmcSbGU5zMh77y5tzCDddCWfHZ0u3oILZRUqhmxLKzd0rTYmFh8cXxyjGzhWbkOw79o8mt
knUcykOBIk0Rjv3kT/+V6Yq6u3tZUsX4Emr62rKE8X3Mmo2OAOqdPdYsqHOajaqHvnZQ9krUW2+d
jl6ICuzA3Uw+9cm3ZJRYObOUZ0/pnI8sNCp4fpTMyTRnQeyOQ6Gr27qGW6HHJI1NL53fznXt+jtC
ojDlubG8YUcsmrKoerveaChWnn0HYBP85Pe8bSFSPrm1T4DyYNof/ffIj9KvnkJcXwKW70shvNdB
c4xFZFhYySaaVuun1x/mTz0sUBrGcKXjtM35VvDS7m6CH/nRsBuyg6tkz9HYDV8i0zz+APhW7VAd
TC1r16KnWCyssT+Cl8xXdZU7PDZKelFABR/TifWZqv0Shcvw6jBHzxIcCWBIu8hdZCD+1lZlg62u
qR5rmrS+FYJDnts+O6XNZgYk1B8vVfswkgnMCm7n+8yCG9cObwHdpqm3j5Gu6FVu5RB39LUGLBIO
Uk5FyfZS0ekd3mkQRQPWZ6Bk3XjmKpT18Jax+XQSbXz3G+CtLZ3JRSFH/6GhjY2JRipHQG/v7nSY
7aPCeMH2xOIBoAxbaHhOiyo+cJDSV3Xhfr0ba0X6rce7qNSc9wCPDgdawtZjL0eLKRwif97V5iOC
pHplZ63JqoiwPrJDwce1qwdTR3llqulicMgGm4OXsy6GCZIGuHi9Yl8HJKnO7WPV9I8ENaRPlTm+
dj4xkn054hKp5TYkrPcZJwSUTIfCbBeOO9Wrir1hdsoswbPS+BZQywmCkKju0cyoDTQO+NUmofOB
Km0ro+wa82UO9x+q0JPO8EUt8ok5I1KHjGe1Xal2caommhDbCRVhvFWvhyFCgspzWpq2famDSH2Q
Akj1vDWQHd7jEfoSHVErXLoRgAZGlDGrHvrDRq3iAbcInkEjr1i6VQR7gOy/1BnG3h+2OdBDM6cN
cPNMn6MNe5PYzwCqXld1R7DFz7Waq7vMrIl0cDBe3zmzXqd/wWIrL5pbVNBhwU5YR1Cc6gH8Jt2n
SPK2JqdMgtqucJpNDAyVOu8ItP0Ya21t09g0veudK1YHoXHD2MdmnoFPYYlOAPU4Q68XftSGOH75
hBxmMiaVYHr0vucj9Z2KjyxyZfzmq9chEs+ZbLoP2vnPSite8eZVV3AL1hxqQUK7VYBfy+Kih3Tk
qJumLLoHnfJVVLdyGecpUqv7MxD7AnmlguQmS/rm7NH8v5vRXO8zM4rk8Yefsv2kfkH8Hmf3cgKl
yZLZzc+CbdJYytG3JnViKh3IrSRlqE50vb/QBg62UrM/E5jwaqd0t6G2dMDKRUNZLMxPOZI5difN
rh3s4m0MXAutZVJiRFWArt6Nt2nsKkfhm++I5bwZ0BBtYTXf9XxwkFCYBSIKNV7KTjnYpW0epO0R
zu6nJXdlQ/Sk/vjjQvgdacZgWM1bmrCboOcZrpV0nA8NvtE7Hx0l/pudNP1FkC5FSPk0Pirk1fAK
U5ojgw1wMeq4pthQ/V0Bz4jGxnAbNZqjBqfjfeTA97Bb44XcgnTTjO5S7foBoA7kC6+k9aFb72kh
6MNNISdlNVJuy0cIoi0sNS8qHoamC7jr8jWzrP6KHCKYsXUZng0iYupignNa2bDCUJA+Agkydlj3
TtCnnMe+CDsIvE68tVBBLb3QdymsqvCOJirGnXzb5lhipITl2oSYeqTVKptgyLXDj9VhwJDo5ZmY
1bHRLMumh7ddU92c2XomDur9P3vL7qiik+9+H6wQLKlyfdFKpV3rrj3P/N7fZL6M9oqyAfDiXgpi
MOZ4bcgHTb6SqeVwyIysfu1LnoERSCacaOu9qKU3d81KJ38YvU4HcXNZElj8rEjz2uawWgOeMEk4
4NVh2sQte3JbdzLXoQO4X0rIeRLvPUuwqoUJTeK8unWTtM1BZ64EwtnJvNY2A7vSucRkfipL4u8E
0a8Y19L4isc2QpEKw3JIYrHgi6tze0qSacbQ2uhaBmmrGwsgqh2kJDVvVqmxUXEi5fPWGeJlDlP3
h+3OgQdm9GXwoNSDBSbCoeQubQymKeQIFaIj5TB6aXDNdFXYr6OGcq8OPjrqkXPHabFYJcOWprr/
3Ko9ku9kXoye8gJyTeBGxWRNVQlqLBSWx0JjMxikLQrrIGbRZ3nxKbzAAhbU1++D36L3tZ78+yfU
FUj8X3FSPEWOtnbgY+7M3upXBX2NjahZN71Byke4i9pSiaKCHKk+j/H9g5f2QwRIlZbzXCRhTYaK
kS+l3+PvdmpSdRTPfG51Bgv0B+wA90XW8cWjsXV4jjZ3ovcfL+BszDUp2u9BhLI9M4xgzrElXIEP
gNZJ1FH6/xFi+fi3wZM/5VmuP/Mp3LH+NZ3ypx/6t2GY/x0zLP8UOPCXBMv/TQqmL9+Vz0aZvVcf
8tv7T2mW/OF9SqxULO03yyQwiCgCW+OMqpKE9yPMUrH03wxh64ZlwWlTVdshMvP3NEvN/s0WJGYQ
L0Q6jEsW8r+CLTXrN9dgiib80tRNg5/4fwm2dH9Or0UuZ9kqMBrT5JMx2/4a1CejwEktrxwWsHHW
3S46DDt8VQf7XBzQap3jU3BJT+mJdeZUnrzdePD3/Tbc25t0k+/ynbmXx3KeLOpjci6P5TE450fl
lB7xHu/DY7VnvG6Ljbfifxt/2+9AGR3GXX4ITuWhPkQneSAd8tQdYJLPhgMUjS2SkU2/LnaA9Hdi
D77mqO/jc3GEiHjOjv7ZO8l9dIQqsy33xjbfD/8pxPKn0Ij7BSHFWWimbriGrTuEj/45ZizpFRn4
ud4vxm5cxHq06uCq/ulJ+Zsos7+55j+9xS/xP5rRD5Ex8BY2SvPOnGRl+Y8x+1Pu7J/T0rQpUvKP
7IsfX+P+JWjUUtHRf3kPj75jyEaPekRYn9XsW9yk8JkFPDXORVZ3LM3wPY1T8kBLDFfdpXEJPQvT
rdl8DdyMh/1//hKn+udP85cv7MCudEzbhIbi8ET/EsQBnl6vKZihOe/Y8CXx1iRL8Z/f4i/fl7dg
E2qbJgpMxsUvAa2kUltd5SHfT9NgTubdSkFWInC8/PPbaH/9KlwlgwHNwCUMVvwS5UmgQChTSvpI
GibzWXnOmvYlAEecaPFnNYi5UjRIZ0FLpebO7vyTFXm3qlafjDh7+w+fRf85R4qbzDQAjJ1GvQOE
5C+ReF7pWAZxlMPCGO1vmVXfnKa8mUZ2EaM9H9WTj9gceIUgItT8hgyXJb4hQw7k8Qj5tLHd58QO
n7yhWTeZsTM9Wmbw1pABYeRDsgW8H3FiJlZZ4H+UXZ2sAgv7UxqtjFpBHpM5dL5ckH5FHMBL4ahM
x2bw8KfZvvtsDVY9R2+UIsqW4Bt6TP8O/vHxtQf8NdNKjKpWB2NBO5Ffv3edh0r08Cj6/EhTDsjy
VFO0Y/I7aL3kOgwBpTK+e45NcLMyfoFD/NFYg4NBkM8biZ47QNgQLXs0/MLy35SEHCab8HHYodRu
47NPIv2s5Hzrtjcp9W8AKNjeU90tg71PuNlcV1xJ+fGMj/ttzKHQ+APWdLZ0JGolyDiNbzqTOI5m
TqloEWZdTFXfbLGx1rY80SIn6t6psTQLmmEaERaoecEQ8y69ZKsR2eM1EhxEx66YK1NHgNQDfBVz
V6n1eeE0HdnVoO+MTM1ncat+bVS5yBNZkNcgHkptqTpEhMVl2ixbxhlHbxM2ZFvg5czWdSduWSBv
bho+ATrhV1Viz/nwlI7SmE92wX9++P463nRNYygL19ANFo9f5he9D+y8jPOe+nr5Zg7xKkDNEXMC
+ee30X+OFJ4e8Z/fZxoCf8o/rPDr+U49vU8Wbl1O/2kDgEVYl1yGG45Q29qp9jUBIcQXHOrGmbdM
M+RALmLCq3rzzczXWltc0YxfBrQX9oBiE3i6YYbbf/6kP6cC/v5BbSY4+tj0YH+9IHnSotlQCYaK
1HA9+mSXjOpT75LZbKuHf36rv5uDTMd2NTYNrk4S4c/XpEdIVEA96aDGuvO6KfdJp/+nt9D+7vuY
rrDZsuhEHdq/JPjmI43lWjG7+wKCKODckA1GnNFMle6tV5s9fk5QFZTgaefOpi/cddEWwdnSjsur
XyUr288+R645s9hT71XQFGzzUrdfELGuGvSo06f3SvwBfb2hf3sd0y+Wl7ybPQBUdWpMFfgJMZA5
LqB8aY45YDACdxsONKGrU7JNHvWsPKdltVfH8ZBqxd7O67PVxis4N7tRak/k1WR6x0mFT+RGu9QG
tOMlnwVaV28INjQZ3r2k2KkJxvSqWpoDFobKXXhpvc8ZpH3tb1WENYpMJi0y4pJ8ISfJNxX6MUPc
kN8ctt96Rrl1+lkjjd8LI1hnA5tw+2UcmGzRN/Vx/kZBa+YPyqK3w69eOC50pOJxayMUpDxvqcU8
rIJr7k/qxW1oRevpiqsGZLZCexqbcKv6WCqD0kfUpGAHW6qhvLqdiuQKQ6emNPiYBTqMQVwAY1x6
S84MV9uMbrP3zWAzOWtTNyTEs7hi6diFQ3X2NHgtWequ9aY+l76/KlMk/nH6GuZnO1wVtF9bp3wb
FYk1oRJLWerxrKWcnQ1opUIz/QKqeIExetkiUaoblX64/pS65ZdkOBVKtutUrKeKk72Ng78dUKON
XBmsFz0bKkQUG6bIr9PTi3bnPMYWVVmsrtzL2J0z41xyDk5R2b3UNp68Wn+yfDr5uva1g54bemya
inERRs9paq6KXrnpearMWlOSllXuOwerZukA46+x6xbXRE1WRRdcDcTidFedTDnSE0QxIeBicd+L
ZCVD1POV/8g6/T7Naap0UCMHx/qhYIaG1UJLe68U9T5rojenqtGOcz0iYM1PyKS22VjtuZArF/FA
OQxEaVGxM9FiGM3eTINNqoVbQyuuEWTYNoJMGeSPDcEHlsK9bf3HOuO35VmyA1B1ig1uFfpxEGY7
C53GzCOFTYTypayKbffeDMFWZ0oHSESfwTFRDkt8kg3UO8++WLnxlIiRSvcrbr0vQzMSCSyeIl+f
odH8Fk8+zZru6QKtrqdSGEG2ASuDz6CgmWwCATtGa0ilzLmhKIEDxeTimBsqpwto1yFsNnb8Xfei
KcBpqG3NEodnYNiI1r9Nc6xa2190p/10wFrCdrvPznClIcPlt9hrH1QCChEVEM7ghFs4jDfK2WsQ
Hqvp7itxAtE02aUaPdXYjj9RiG35tAdUX0+R1u66clt27WVESQrvUuVhnFky2YkUJlVX07eJKKCm
MBLyb3b9iqngPfaaq9ICK5jG0lDeXFnNw4YGX58t+9i8WDWrB89hwWf11eqlauQLaQqzpuUkwqim
Ikmnugu2XZC/GTDTHRgXE/t01A5GIC5E0O4L2R2ia0Khm/P+G85wZSYSMHnaUFz9Ols73nspnpri
6oTimAUGLPakJ9GJXbkbNi8WG9dWSXZ47kjDJXqaMO6Qtk/6JuJsNf2EXcH2gg3BpggZi7zgDFpP
/8LqhkOgWRcKdvAn893Ah4HyfQiZsgan3JtcUx0qw2hlGyXO1rZhfWikMkYJW1KlOttV8tVtm31X
fRREOummeV9Z+zDdOcQlCds7tnj+FZ8emVsgB+tmrbUGVfHcKBp9X6QTuPIu00cUtv+I83NVusGa
SI5NJcozipvPNq/3MfG/qsYoq6P10PF7Pe/YcXEJOcjZv3jzaYQ2LOEm46EYyrPLw5P4v2+Zp+KB
/5n/fvSq7yeTrzkWW+jBzS9//K//i1LGv61S/FTL+HcFj/+OpQxBbeFfJ7a/FDOe4uo9zD5/qmBM
/+JHDUOov1FLsygQWJpBPLDOXvBHCUPXf9Moa1iO4wjYUIZgp/J7BcOkuGFjqMH0bFqUOaZg6zqX
TfC//ocQv3Fo0TlBqWBAXI13+uUs+eOW/XFH/3y2/HmfQvGC3yJUF0sNkmASP345r5ctrGOA9Qjx
vHztKfrXMq8uHK+XlaF//dNF+ZtzO6Ysg6vwp3O1TbvHwejEKVNzLc1S1Wlv9qf9qNC0MknMsF1Y
ANMeaKguCbl2HuwAI5wT+DVerGgSt0zdiDoZ7TW9rmd3ykmmWUUAkTMF72WieqiMbyZh0OiC3Wzj
BHWA2Y6XhByDhUW+WlcgwLnTJY1EOethp56B1lIILlp9IzMtfVYppbZNtFI7t5rBj6Lg/K8X1wEi
RbV5QxFbf8YlOfdhNaBmtsdFxJ5kB+OSwKGYxh9pVu9NpLxV0JsvWtV8t4EfztGmxHRaNX8De10D
ca4+Ue7NNx1CqrkmCaiQMSCmzowDTOARkmkr2ZslouGgAmPqgbQF19GNm9Ie2UgoWrPpBxNaAb6R
K1gx9Yqyq6VZzb6lrbd3umCcJCi7cmAcba7OqjjqNqXI4wfKNRctDgkL5/Ysap+45Gzs9AuNkJS6
N4h8PXb73egkww7L17ADeEUbbREnSvFggH/xEqKwyKPc6p3lomOZDNZVIXfx7M6DtkdVX9u6cgPL
IZAsSWLdzOypB4i7jSMW8UTk8HuHZK11+mMG6+mWVmjeFYRFuvJU55V2k0s2YfleS5+gEFPX7Ttk
Hx4ar8iE7zogv+nINGs17C8ZiWeckJHlsxd51CoCw9VlKV3/oPWcFRBfGHMKfwFiJuCEespOKQ/G
S6EzTZLhDRKi1+pHBJVNYbU3xfNYfRDLRh1HUqtU5XNdZ2+Ra7T7WDpyr6GGnpWuhQi76winiYtr
F7XWRhEQErJiJ0uPZj8Dbava6mtuxuJQh2q2HnCbncqCqDJ1LDZDb8Fyn0x1RUkbVBPxWs/2pCmn
JI+49rmJBmqGE9HcAmBJ9Eai7n3LIPYl95RNXIltnYjucn+RdbmTYTYc/vgrAHbawmw5a3dxgrxE
z4YnpD/kT9tF+Mo7IFEy8g0r4Nc+Dw8Gmp+T41cbpwGPY8YapH/TnWmBc6vD/CtMU+QYiOWXd+qz
2WjRBg0IQy+OmoU0DPskTVMiUHA4jcCbK4rh1SuVz6gMk02ERg09dYKSq0zziV6OvcGtAFvkwjy0
ACVQh7kbh3bevpGP/hiHh25yeAhYkxhOoyeMHjcl8bvnkIapJ8pmIQa1IV09R6GoD4OxYnxAu8hN
bduR8kH3y0UdXg8Dps4RPwN4zLJv9GNFUOrdS0abknbq5FVTfKjfgdPCqmq9CwrLftoTjPihqpWD
4GI2GNHW7BOqAR066MR6GyaHjOcLoAIEQ2sj2saA2LB+iNuNKuLv7Hc2IsGBl8q4ufiuymE+VYkJ
KZEcE7zTI2upCd8iL2mmheTp1ajMFqnU93B3PkpSH5fEEd9UzRpmru4Dc3HGVR4PT7kV9m+4Thn1
gNaRFprjxSjrR7IQy5VOWWE+wsK6jaWyoRMVvcbOQhiushhRl+5C0rL+9HL/u6gyywVLvr+OFaFu
M7UZlqqa5ldynR4UA7lMzL7nkNledKA+8Mn3fUhaNd6zhyYcumSLWVIeoG6RrFoXIE0xda+LxN9D
Hg23fazdIiUIHpsgXTPz1GsjrluObIZxqehS6xZ1lgItY8DkiC4wb9hZa/Wh0z1wvVSM9iBCCA6y
91mqWD9ejGgEOUGo+ehl0fLeJk2Z9HopXshVjTa9a776uRPtY/7JUm0d+51Yqp5GkVfBZaK7rYAQ
JmeovDqij05YXQA+N6Tb3AORTKTLBFy0GIlbfOp2V940EXFW8UKwDzbRERXGugGWW1T37wJL5jpr
p5MGuT9Lm6QF5BqiOqBkfJYOTEDkKjgCYSXucU1SXsJkDSDTzGZBhKs+b5utEdTuW+wXLHyjWCE2
yjd5nb04piY3aKnTHQiT6uAV7RzbRXfI2348Kmr84GlWsHWbbDz6ofk4BLLbKdRSLpR0gzlyhHqd
T3N6QOn1Ao0aAbxhrtB0zdvR/JqoZvtsSpqbLeSCuWaP3TMRgDk8BBBqSRLkSyKctG2gKu8JUSmP
oV/h/2HQrA1flU+6mT8ijwi/YmeG2NVhcc5NuGdj5mKJ9vpDiU196YkofawGB1lYKMTXvgGP5fX9
97Av1yW6iyhW+69Vh3mhG81HoqPHNZ5ljbNdFt4A0pPi2RIfjsWatDvhz3PIzbdhGOOl3boK0X/4
eQaSP3ZFXWv7DGP+XKTYke0wfmnziXnJmDu1vRa9wDiFPU7mkshMufecINsqTRJRNyHBE1ReLFPt
S9vA5dW88hDo/F+5mcuntM8UnNdhubz/Uc0tZ91FJPZEg7OUShI/3F86xFdLeo3W3HaQBcd6wWFL
yvKIAa08jiIm+rbTqsnIoq3R6TwM+lE3iRMqiAjvRZUvcOYXR4vpLdVkjHh10g5GPgpTbfhqm5GN
p2aDnl8cQUWYx/t/hW0P8ZjjLhMMeZHeXp8AVaVRkACT6xxsLQAgSVpru7Tk2RtdSy5KrVYurqkt
8DubNyNNUUdqxvLOcx87qR2jKLugwTn1JeZqK1HpLbjViw1J/FvhjTtPi63nFONFXCuvXa/Qo58Q
/ugTGoyQsbqBRY5wWTrzAcvIthfE7npxS0xxn5krByn1rrBrHVMsIfV92u7yfOqPa0ayts0CYWxf
F2eCBFGoGYClak7SA1db73sKos0iVOBHzNJ6i36XmDn8slurRB4n+mBc85sm72St3dR2qFdFral7
oyobMsohSk/ZjWtExTpR2ejAhjo2P/OtgeVRrfz0LAP4afcXcryfW0NnnGpaMFdHHw+H1J0jkK/6
GPd7cGAazeei2llWW74kU+6cSI23JO2+4NR4DTMj5jk04xUPZL5XvDC6uNNLKGHlCmIAWLJiayUj
CVTHLpMHo8nlLrCsr/c/pSJ+GKPeO/QjRBx6jJz+wx7FEQlyIOOeJaSMRT6k5Slyye01S42qXl3t
8IHLm5A9AYJtpn8kKklyaaF9l6I7eETqrYNGmmgaSelKUaM8KlrmL3M3yM6BE7vr0rEB5zhKNpON
FaKH8pOHUtchkuBR/6iL7hRFkcO2jYrFqAjrNPoZuE/s+WoLPBSzuQBDohpHG0LiEnLXCXE5uIyO
FKzGDYedZYpsXqFgu2p3WYiK+5My6VkYmcLOLYUUFFvqgUpwvlIQmZARk77K2prCB9trlvIPYXMQ
LdorDWhXwAc8o49Wbdi7sSDeL7KC/FZXH2HmJ+ek1MHtJTxlyEOS83Rhz6Q/F3OHbDk2h7I/IMMA
XU9mN6O4gDTo5FvaPBi64GuGMIOW3bROdZGKRntw8BYEPVmOvAxGjwcQFhrJnvEmJfNDCdzuTKLc
+EB9fdkM9FZAC8fPYuAhbdNu5+eaXLmjpTC8faa0wayOBevV0iMO/Ki6QbB3Sbdbarb/hVYEpNCg
is5xaZ4cN6WXnLvockmRcTIJMVHYtH3lOtemDb1TWcvBN6qt0JqP1jGGc++jthxN96Y31yxjW17V
AjN6FcM7KIbv/MjKDarwQ2t5dJ1Wt69JG6hQbQlADcwWx6WW1gvVyohoKuqWgoqG8hj67jaR7kAQ
Bm7x2jT9eZCU6UsB5xBOp1dNoYrh0Qia76LVsjMHopmnsTw5sZ+dC6vMztn0kpr9We8dRJ//+qsA
xSBzbr9ArQ3hzQvFbqyqdJsB2jb0ymJ7ygtqUh+/uqcswkp0e7wUU1Et8V9p1CGvjjCDyhRogHaJ
iQ1+ndos8ybg7kg43IFuHKvI7zmiAf9scmjBmV6ssLXjIW8nfEsVmNc09VcD+lZ6VEID+0AtjNpJ
9/mKFAepW5M8oOoMdqkRlQsnDqvXgqIqOkaiLdNEqddWgc63FlSfA7WOCSllyUWDilfCS0Y0lTj+
KuJqZW4kZCwA7+8NDGUZqqiJ0+K0Rn9mrQGukLrRpssxBiHswrM5DYCgr9trVTyyoXXo3JHmE9S2
eoplQcFHFN1a1hRwff3RCiUlcnIsjlRoA0qSFdL1uCyjpdVK0s8ytgJqHz8ODlX2eoB/H+oFYYwC
mV07eO6+iOVHaw+PsJosSvcT77DeWZqufqZJsCbkuvvA563SqSvGZczTgXEvgCnqNQqq1kRbwMsY
H7rELJZKKGDRx55QN9JRw1Xr6QBI9Jwc4aEd6WRk44b4B3mKBiLNFbYhS3ANwZqAiSXbtgfGlDin
OQXzqLAPhheNGyMUr0WHxSYcGMkmRe89EbV4vV0Md1CH9lLX9pi9b0nd4YUfoftYXYFSH9isGani
onZ1fqUsINZKbBBV6gjaeT7hTLi2UWMOSyKos1MoZfyQVyZLhI2KNkxN+0LVdicbx9lHFh7/QvXe
CLRN30ci4JjcvrFY8TsduRt9rP66zFY6lFL2VbRC4zws1gHZyXA9iQ5R/XCrhQZbnSIEctJXyany
3XZn+1b5JBxrw+k2eujkBNgtkmFJcxYfdhMMTyVOr7mWZAC67DRZiikQ0hJlt8kBWFvje2dV2MlU
87m2aWBWYMo5oytU5VF5jNqk0q+cuZfnGoVV+sCSvLvWxI+bYFGwB0fn4EcHhlrkMMu/E3EFjNDy
MERxkiSfeR7BPuWc5X9TpHzgCCNiH4OFCbEMll495UMcG6QRs7AO8jngqalvH0Kf7UoFM41cwXwA
dSpQVfeFtix08YKGAtZdYoIv5GBTWbpc2MzUG0opT4XX2/tEnHWLqHPYA3pjsX9HZzYvvdGYTX4g
q7GfrBCwV1bAFFIb7cFzOpxeHj67GPQ69KB1jo3eY66iefQ4ahbTRoe+20VaGIGGjYPhTZ4Mr3vM
y+SY2iZYB/cMjuJzSsRc4fmnUQSW0lcbZzvgDF1UJdXbSryHYiAtWRXBHI+NNZWAd6jHCNHU41Nv
FdgfQSTPhpAGhoFoMFWrWZ3AWmlb0lcp7KfcqqjrfRhUFsGGTcRCT2JpqIybofqoTaS67oh+DZzg
YrBS0kQT9bUYk1sIRHJe00ArjZ7aiF3oi7o+NROEVpf62erp7xLPfTD8geZaUJAjoNOqEdnUXOi8
DKW0G2LT4QYW1DywnnAv3HhW1OC5G0Q6oEFxE+7uL8INi12OfHhrVkt7NPH2ESrMD6DmxjxEmJP7
RLg0U3Brv3eFdXVc/U3B/TkvyLRKhXuIR7+nIF3t0sIflshbgfXrz3rrbrVYISk0a5exp8qdx/kW
jUnZrgqlXIUZQaiESypzxH2i+VY14btKLOcMfSupcd3Z6e1HmP23TjPVmXDLW68QKkwnsdPfLXOg
oggnnv09E/5obvteCecC2vg8LY1t5KvRxmg0CLr9ZuB8NAPoC6ohdrAo1+XMT743pZOxtzapQNwA
e5CA2W2LvrvC2P0yhs45i6KHYChI9fDCQ9WIQ+dHTA/kTzcYvp3mgDQ7nheecjNlu+5r+90sum/6
qD9PrI22Cj77xkfQzBwEseCkawOmE53WCRkHHQeUuWOmNMQMbCoeUci2BpAd9e8jJnGBwsmM57qn
Rns1r/uVWhhPQWuNO5cQrKVG1iPDxSH0QtRThQPfL7KHmdpHe98AWFhAu3WYFdSB8G0lxR/jWLLF
OEBDafiwM62Cki5hWoUs9e0QlOtecGlTY7x1Zre0IiJgqt7L4KuCXk0ynIfi/5B0HktuI1sQ/SJE
AAVThS1IgN602vcG0TIN7z2+/h3O2yhmNEYSCXMrb+bJ5neq9HDTtfKn0uKL29C+p9wXNAqdmA07
T8oHySbU7eLxLrLY93KGMr9dIy+2Rh7/WZdhPJIP+plmsnhsgAnv46tJp0elIE2LBLWOY5t/5sD1
NrzY3pWeP8l0NMAxs3YM594gO/40xi4LKncIuk62GxOs8LJkP/qakeNdaSpNE/Wxrs7zmgyXmKz9
FtrG1zTAfoofSWqw7VlqfNclTvCptF4IE4uzmKXY5BGGmYbdadyRXdRSiLeL7LzcdBrev+09Q7rn
0kxMHxDwM9hYuLLJmnkiIQD6WKtsANYkvsitz9ESH/Adyu1K1tyDLxCkJebyxqHtrq27fV6L4cIT
gUbyPACLl+BeAU+MQSMva8KNeocbxUShb+n/NrC/l1hmRg2oqu282tPaeqSI/2Vm/a8179Clz9k8
u3v6J+1F/K2lLJASNIw+wK+HpTibgG498B3Dk94t8P4WR/ctarRYhz46pCVPfYqGNhmmfFhjw0bD
r6ujBnplrvW7wuymgOKzQ1noDQ+EYtk7RfSUz1C98phytTQHO63y6taocLvMYXgQeiNOxdh0vgDe
jSuICCFCKGFdQQGsji4KfmmXpTsmXU5AUHjc8UIp14r3iFU5ZmOPjXL95ZLBx15ueyUeQ17pfFBS
NzqvAhWIsjupA8Y8Mwbvr2ngFeqefgPLYXCt5vZrMC8oUhzibJNPutGdTWj1O1U0YuuOtvS0aYy3
E0LblvQ2Wl4I/z7Rc45NdCVnY7x6M/0tlKS+QT52g7BVT1psA6UdFgvOPr0L0Eb1vYbzinbTP3q+
irNaGvveJu/4V50DN9E+cYkEdqa7smMEXdxVIR6b0GHf0YbHypo+Q1PniM6fmmgEdnkgNGrTcyww
6VTeQFIdb60+9tvRzg0/RzHbaS6MvogW8VyWhd9H2VVfVFAr3FeDXt3GNijS/Jh0dB9aYzCMU+4Z
ZvvTC2BvvXaNJG8Wpvx/cT79U1nfb3i5OBt2Fs9DXBzrlmioLlt6qjpEAIbhgIaaYm/YE6g57up2
LrId29qFnO13G1JF1UyQkPR/bm/9OMp6quflh1wWqQJHYi8z+3ML1oo1ZYletIKoTCkE8tXcglZb
xMlhyc1ANsC2Sw6NTUMMhI3wWiB8bZROwQMsy2/44WUgGVYngQFzXsuV+BxHsBJBeXY0I2DbQ5EQ
XY+wOOpd56Rqa+IUZ9s9iU2YFbvBqM/o7EBDWHxsjCiiiAc8JrXJ1IIl7s5as84bM5MuLYHpbSjY
YFcCUzpsYt9KrW/ilXAmq/g7ZB72MKVjYR/cY+8WrVcjDsfpwFTVIOb2j97JaJyeRonFfmrFhhpU
e+/0SNkDx72a6ksKqOMZslgJtI1DlHzhUnQMvvoqKuRWXzUeOZktvLIl1REO0Nzj/laGGYQqOVTp
3ZxqjiCQ8oL//2RUROJKUp6n+orDgPFDlDlGXMI93VrMxKvNbidI1d0aCz5emdHZ1vFCzoDE+JHs
zj29GaFqi6ORkqsIJygSDj4gyliMe2OOn2Dud3pjW+91QUpqEciWkTG07xoHmdu6UlXldHRAzROw
87VfLu6iH+Yhqi7MsNFJxE3lpV17y5WoN4XofrOpAVZa9gFe6wy+cfybAO6TM6cU5+jJG6DE0xJN
UEL19nMqzD9VXsiD+/jSkb9IXgk3KLPn2MXYsXTEooqujp+ckCSUbrzZaSPPFlORb08/hv5OhtUH
69ZvnYgT9gjtd5zJxWTLbiVLdej7MPfpFaBGUPN6XDvXBC2J4O2Ifat2t6vR0W5BpRj7FhROVCh9
pz9+rY7yxa0WnzMz7I9V22OjzKk6TkAeSvKpUS4gA2SPcKosDhFTy6loqZWmAYTZPJR+NQjYEbBA
ObfiNRECSmYi4CBHl1iI5F8DwJmBaqEiLc/2JhqvBzRLP+Vy5GVjkgue1ql76YC7bCYaWYt+uiSp
W5zsct7bizXttFLPAbEYIXRhOfmMxJc+hHVCOVd5XlNEFc2CSWtZ8xv+GtIxYV1hgnyAO3U1BoyX
9uNkxIE1AwsCW8N7ZFRWo5lZs7mNP1SPdyK1gY6kGNPGEl3ao7x1qNw3q+BwmdFARcdseJiN16Fe
RzTwiedoSFZ4jE3WOoZ87h5JUGkgU6cLESOdAGALtyEIC/dbkCrZTZCgvLhvjF1ryr9Wt/bBSDqL
uL+t3wwhd7hfu2fpLt2zSdMMA/lsHP7728owQROk06dkaqp7SagEQHrWz+qJM1wgF+07YZn51OnW
R4YYNIdItrLML/SSZbUjrsphNRQaO3M0L4pyjqOhQ1ZARmq3HP9sfViOkcZzTnW5ue1I62w0oecH
uwBTURk05YryuRLLepkk6zGkYxYU7bUIM0qimungtLhsmhiuOAw/cf6zxvhim0Rse4XySoExOCjy
bG/laO3EqLRznhQX0rPF0eF79P7jH9sItTHtlRv2vzQymHX5ZJb0lTgsaKo21fF4xRRmp/1KDHPZ
ZW4jn2MToowwsf4oS+fhB19xWgf2pxwiihIkSpJQdGiNnK/HxuIBSCQZzVWd9IY+RsI6qHQs13e2
O30MtjP8WltK4/SJhWEE+kcD13OqRbLecCnVV8UUzlLvqazL/JQO8D8TN9F2Sq9SqCBYmGmTYYXA
THyf5zm+G1H34Y6V9EUNkYZ1mE8CYPyU8XJPOBjzGG7l0dAEnuCxC3R5j8uJHrTprR+wnmmauCVF
/jVKHjrghiXByUwjx6tT/cPrI+2vvcZCWuc+cP6kVeT4w9QuL4+stjeQ395oIHNuk8zYfutvXeWY
HCbjaNPXY7fvY2TNmSQTxbDUrXh0rbt89xe5woEmvKgFelue1qlxMUFqHPZiXlZ1bT+7UTxvC4d+
lrUK93qWs6hRX4KluCuNIzk0nmF0zuk6WhccA5yDtB4EyRy+NNZSnwZDTAfuZJ6qcLYaKxHHsQpv
bUJHTEtvtDdH2aG3+25LsWkdhNVrZrasIRN2NTP73l/A8A9lQ0uoU1SXRH+EjWdqiud+vEXuIHxw
L+RtnSy9dqGZB1ap9Uyk5cFdq+vqLkFmyN9jpJns2Aj0Llowr6yt1TT8RE0JIi+mr7Ciw9brZ7e4
mmrhuzUtetiY2LZLy4Y4R2eY1qU/cbVuF71lucgJfjNXMTKtdDkHd91XtfBmQ3mTG7hky7VaWo9k
r2+jW+JErC1M9KzgkjR7arQ2uo5pjx60Ukqq9mQ1OVSOv5dQHp1l/NJoECggMV0t6Va3AbiF6SyE
Bmns6yn3oq2Aliv8Z26pbtREKKxeHJdxpLo1lyhhU8MfOnEt0YDwDHIYah/fMY3Q2Rb44akoh9Az
QvginSx7P/Ym1p3XqK1cf80tri1nNOGg5LgDpeqCLHHeefOl3tjxUqKsYBdS+8XMof2107jdZKNr
b+koOMnFeZXURptyFLeSh7ij3GiHd6/fNDSqNBM+BSKf820EpHXrkbrZRMExjsagp1so7CzAkVX2
vua3CuF7OzksFrJUO3Z6qW8Lup9HXjc/kSuCYmK3OFqb1NAXQi2AC2aLGs50CR6tWSv/T4j0BVYS
3BJ6wUEXFCVzmEZVecOI1dqGpIWJsh2jLKTHHFnTGRXdp4JrJ5wJ8i650T2ZK3sdGaKdsEry1oQU
rWOHOu7CttjGOjIyNXD53wqhac15VC0s7s6YGioaFBZ1SQczP9dTWPhjmRoUh7LOX2uxK5AjDzwU
/4R19BELnTMDLy0SSA5MB2OhKKplSec09rehet+YhLVJspkxlnY0bJZlvC0MyTA2ltQJNHzpnA+J
vP9Vk4VzJ4wPmCNeUZXWQ8bKeJltukmlw9wn6EKeYscI/vuhKgTkxhICB0WemrfQRAtQZhQBG74L
hSb0lTfxP4dbB+EnLvfS7f1Zh/2nsvkzH5aTUPWygQlHCtI1lntaTYHNcSCc5uEyDaUvKIzz0oFL
T3UPlQxqdWCHw285Zn2gOZgih651GDsxGwGPHDdNFxfwjtNdUrv9kz3lk8fOI9z3fIkuD17PwV51
h5r41URmfzRr7A9OOR+7P3TEylPEcOfHBe4VM0zUvoJ6gT27ZQ+IxRwiiXH874cyCssAVstXI13W
VRxwad9qh2P6kB3QMg4UhJxXK6eNjjOHT5BG3nmF/DfuZofEzQeN48UottbAzqede+hFuUa5UGVo
gGw5ZqtB2hv2olhWsNsMNm/i2roDbPoZZf0CF8P+IDW9THb75MCk9Koq1NEEjYaqv3zwqfgzPOSq
7MzBihnMWcni8xmY1TSyS5k/6772zQ6krakNd6g5Gj4hqoscfWuvK9rI1A1gYLPibJNbDf6A1Yp+
QMGems5aTmR/AIL08Yvbk5tfSqs5tVyVz8ZXYmsUx1T66xIOy5tZGjveStMvsfZfeivzs9s8LKDS
CbIqduE6CzuIzYh+ybX+SieyWMQf78bjB5Y27cY2xgxYfAqEg5HLbxcy3FmHFlbk1U4bRscvVpg0
TYEgrX+1CEhbkB0pLTc5D9jHcaDMKuwTI7XuOatd6/EtUp92jKtCf8qxW2+BL75GfAP4ex0sqlWr
+Zm0Sgon3WiTNppBva6uzhW7hE1l6JJBZ6TNODSe7ZE16sidvp1mOZ1YjM6n//5qYH8Kxlz7bcna
OQ7DPqnWDksH+R418mANc5DKHW2568CkDG4eKJH2G+9tsMR9/FDZIP5DJefsk7yphfKPERA3ZXKR
yYBi27/cvgDG0sZHTa3/TOmIYJIhGBARnfWGrTEkglf4xwCMUwq0OuUrB5U0JAj3x3LUZiAOb/JJ
YyQE0sE9tUv7d5fUEQ75hSNKxHkyNVBYB7wDHN1SDAREhht9Sm/0Im2TYtGuVByO3ngap8r8WMjH
5LQ6bRYC4zsWy85LSWciRh735HDkCMoI90IqoSdRCGEFVltit2jTjaRmkDURyzuZnY2KSryc7uTB
xg4xGSBqKMrxmnymty+cdW9o3L0uuUp06DFb7FhnvM3zySIAVXSpzmtLLdROCuCx/RDkA5QvvdOq
QA0VVKTUs4sK/vNQEvkeYyrHnGLfZrV+AT/zNjJGB7VMnyGK2R41ZlyTOKVAtRXZ1RLvhSHEc1t6
WUFZTJ3E31TA8BdN0e3nCd5CUZuMbUCryKBnAJn3ZTW9LU6fH8eEX3oqqubQFrm56WV3SG85VJYn
e4SVAa8S9TApQVzBB+14j1mA+sI6LODFMrq13HXe5FR/HDw+XNPMYnyY9tbWe+Lws6kfYGxc6Hvk
YM0y6ohlqfTNGmGmV/xxh4V6YhchDItYyd7GlKDWoTTt8OHyAEiJzrLzs+veG6tjqaJsvzrhthZu
wZHBwcJFf9UwAzYke9KUV4RZql/aW5oM2M7rJd0LUOTJUj6VwxRudIvyRZXG5O1jOCtYZivkXzIx
cLyGa9Jk92gBXSvJx2My5KsTdb6za2B7MgqBmLZ1wG76m9fVsShZgscukQUHaPy6AI2bi/iHkpiD
YTPwx53eXk1L/pPTmt30V4fHvLc0vGTLGPmEoAzSlIEdEhTrQnn4mNDgoFCLZqebzqtC7Ejmfm8A
uUwSdSahR2Gr7hHCxLHPjdzVmyhrSYvRHESvuH5aHxxontCcRqDFfS6Wob/wEe3KlUdaFEfreZyL
s0Wp284xiu/qUeyF/D35LHpPQucZ3epTxFJt+pm7cDz0ydpeU41QxNjOFx0qEcKbhShADS/eASb8
nL26X0ZWhgJpavt8Au0GST/oyT2Oee4PeKY3WpZi0rUBMpFp2xpR/KteKztoVude9lZ6btj7iYoH
TmtYILenkW/FyDYQZmK/eYQTwyIcAxrgYF6N5nmIX8nJ+SNEpl06s59x4jnf1rn8pcKKc5+a3vIO
nYnlTPerrngC2yaLKOWqi+rzz2SFEi2U8uulzN6BSKhzRwljlUd3XbxDAleHRGuZ+DHPFe70C1ok
UcdKRttHKybnH3mYQTHSEgyxCSYNOjR5I2VU+PtHmOQ4EMf32Zi/E+DxSGpT6yu+IAoUV3Cx/IJ4
51rYV+yW5l3R0POe2rzI5krto1S/h1Kfj2YKEssazXbTT93zkKZvjl5wt9HdvKutyHOhFm/TkB3M
CM0oCscPm0F2y+EXGIOTYXTOAI9DuQrG5WrgQmUqBKUFbPjG3g6JTv4Arx6A+MDKK51ZJ7fmFFc1
Om9Vmr1r0ySfHku0mtcDrdyub0N4wJXbeUWyqhNmrvfUfI2ayN2nGbT+fsa4lTrwvi3CPoV8aHIQ
VaLGn2qLnZgNja2wWhyOLv7EXDMDDusUAjdWe1h6hutIW6gpWSgd1KLFY42fIqTis/rvB25U+GSV
+mfOfRHk9vQogTsAB+yoBO07w6tkal8ZiQx8Ptab7OBSlLl9FUMW7Uga3TCMmUfcJP0hEyzbWP8f
6UR5DZ00vdZ9exzSmopbtVf6KHynjC95ii2GMyElZzzUuk+3dPy6a+LdCp8xd5fedzJ4NW7qVhtm
WJ4cvIQgGk5aRaOY/ZM0hTp05uxeRdX9HVR7txsxIqixxY3SjMddijWsE3qCqxdIrlXOnM6fiOst
tJ9SsC4tRoS8yW5zlwZO+ADwG9XquRFMxkmgJcdQYwVdg5e0GN/HkDXSnMSIaXFywl+oNgljR1c9
Oa52yGTb8WASX6trjb5cyMr3tKGwRuNZopLxIlluJYPhjStovKJhaKOrRwVjFD3b0dA8qkeoTS6m
XTvPGSIbYOJEUZZQfhi5sG4AW389estDNsdROvydTWMzcG+AyYOB0FYMNjo82QctBFfq18JLlraZ
8J/dtfuKwoEbp43AcrPCT92mfJw4drTu3XWzg5eUl+yfqc/hOQ5WDoOJHy9kkfK2JMyYd3vZgQHu
NZcsUM2KpORalbzTabiE5WXEk2cUwjzFz1o3v8/0rIaU2G8PeUiCjbsh8ZOZsSMt1HLvFnkcOlJK
sQT9yUaJjNSSaJxzG2LffYXqLHs4YoS+ZjsSDC6s2Wv9CV042XW9U0ODfPhlVnqwIIyW0OH8tUjA
DlPmua8zsVtqzmNs4sCjalpKxjqPtyN5baR6yEHSjo6jaeYEQpELIp4rrZOn5zLlpZVntHlzs5I5
Wxw0TNzUbkSkItRZvFlNdWQD92tV+pMY6OeJVmqVoj7mcY6hwB9y7BPolK94Vm52is+/HIC0JGbx
KRgoN6NhwWO2g0wYkH9tnzGi3up0tEJmdUhdaEuBSkDkSR91nxfIibJp9yBSnaEg1H5ZOMWPHM/J
y9qw+wYzucUWixk1U/HRkk7diRobjP5YL0ZV+m4YfQObnGVA//jd9cVBufyjHECxovIEKK258qSK
vt11IExh6Oxgw5HGh6H6C2AcwC+EvJNU01aH7sSZ8VEzCTv/rPBzbVbj0W0WQzuaGs6BrXTt64Md
m04dz22VHooKBamcjVsnWGO5TsPuVX/ote5oBHlFYAPVJZbaF+VEkr1Zz3M0jj9kmN3hUjyPGi5S
EX7pxFRRR0djS6bSBAq9bpiMpmB9nPGLBC4hFqE/VCQYu35i/yvICwrzzEdX32lG7PGnpVR1JZyf
cZvo7tweo7wyn+Va6ntaDpGbwFDTJtpj1+4Q0Jf1wzEnpiUUqrTjMVgyP3XoLhssrVtGXLnlLU0z
8vpethYA33xdNmt9F/NpxDCPTtnPfirEp9PkNXjKtvA1KGVb2yZbzxbqu3f6kU+h/KMxJethPNBh
agBkFbQCdozFkrtpS4TlnsR439ys+5gXhpyoj9pXx+Wj71s64mVo4MGXqR/PNWc8o6yeU5f9S7v0
W9Fk7rZfZXSXlAiuNPXtuo72UG5tyIEQFGdkxtlQ8AFE+pSE5SPRWH5lLPNA/iukbjhc+0iUr62c
AIa7LAoIExwxzWOIpH9Pq0Nf6OkvR/2uO0EjRcJGNP9qlwVjtUPTE4sJ3hYIB5zaee30cj6kk3zj
koD1X8XhrmnwHgzYqfaaC4rBrbqEB6v4WUUVbcYQUUUw3wZV4xiAVrEhGlEd6JjAg2VWHyWAWJHk
O2eBSgbvyk9zwHWS4HU7Z1fO0XdjU9nOM5kDMyDjnwRFg3FLs0vqSq2P1Zn5ijCYe7P1MoPr2TiL
fRY8SQhosOFfy4NoUgzeM1D2hmSHp7Gg3vB2SPZOtN5T2eEV1Bl8WtzqHdxOMIz6bhiLNyOSr4yj
0d7F5bPJFusnKtHIczE+0jDb1VyiHRVc3Kap+F5ZhAeru7LVqbPdGOeXRZT2xVxrOyD+VlI9176i
UGveMNaw31Vm7qVKn2c3ozEVynrAaERSHHL+NY7bk6mbT7bdlbdBm+7rWn1VdYbGnCPHFPNx6qMY
Ra6itzeUeB8RUHf9yejs55jk0pGwj9iFFSEF3JjR1o17G32fFV5lQxQ2eibqJY3OcVkHo0N4B52o
OqL/PRmMyYbbYTemSxabgNXyjsbLuaa4h5m9jh3i5Bmz0mEwB7UX8aSdiAXSvGab3RYDk027Gx2q
uZg+LEuzt66d+em62ke7sn+vPRWzslSvK96Vl1rxcorWiJl8ODmu1MlzWQS3gaauln1dJSiHwXBv
g/2PykFEEdtP7AiNUi5eNI/mDZyY7jzTZGOh67XTrmmNFwMZNRgB7U8lK0/Vmk+zpuYNHqJq49Ky
t5nMsnvcYk9WD2KgLo2NPVLF17XA/gcnqe52HJS6RNiPza2Fv2VTpwQ6jOrI2MeAA0q1oDopSAaw
umGRi2sLb14KtKYmt81z82EbGAWSXMoT8as/U6aLwBmSzsNJHQeWpv0Gt7lu2wqNgNKn1e8dmMAu
ukfJElYTNexXe8LutbwZikbpFolkowwKDjBcP9XEhzgOxYFNPprSI14e2mjz/nbCik+IwqlWOeeO
k/xGj3tibmXyYo4x5Fsrel1aSKaNiv4W/aFL/4hHAzKN7d/lACV1AJIuFqYeK1QfWWx/GoZNVEpR
rRIPb7OWoe4tHFEyK9/Ae1FeX1TupqZ/YTNVrCL6bgcWJ9oU2D7OfRv5qYInHTcPbEMjZ7zZbEac
mM4ONI/YSH8Li38xLB4drLF2pXfk97yAEXcd6et99MdJbLkzMLx6a++CunRS21uvcpZqxynqUkTM
h/isqzpCr3BD+0jBW8XDRcE75vtoKgBs7p3d0uQxg4OlIYOfLjYjWNscc8ry9kqKbzedfWmS3mE2
Ai37MtFXgxvC7cEwrgxK84upr6RYytDl8lanwSp/4SJ8p10p9kxHp+mMcuDtN8xb9GrdfcHsj8+7
BSDHCce/g4ucTyx6PWwAGHBqk5LZAQt2c7abIvTHuIeN2t5HNp8PM+Ad9+RNn0kbiqH/0WeKIrmK
i0rRgsOBBNvB9BOOb0II3Z9W6reGLy3Gqksx63GayQnZBExZEMkfIw33Y129O2gWNvelt+IrJh+o
l9ZmIZLCvtz5l5H+H1ZeXga7+XQ5svCimHdaj1Nm5iypWPOyRdyV8DkYdICSP9ywefYmlyWY8+lY
Nsh4fLi4W8x9O85kHia8Nl3lHiPT8Of1Qbyl63fFuOCnCZ9qxJ/ZeYzN5W+SCffaTl+dtP3bxXWz
nQU+vinx6RkY6hCObbJj3yb2bVcdFot1Qv2UyfGvGJzBL9hFiegLa+wN0AIOrqZE6ij6Bgcu9pui
td9ingKmm7LPMbp3OaJw5CxdwA3gCkgxfU3EFMnawEcV9LtGWEK4sVSB764X/jrLZ7ujyYGhm9ai
Cs/QtHJYHIyjVvzuzbbnbtN+c7pFKO9pWSpww2M8QOR6bFBMNYLi/5Wxud12YX+XSnt+fCNrvMrT
ao7P/c9QtH3AQf1RQIkn16kBYpNuzVPGR7tLjF1GRffMYo36QYYuEMN/tLB8kvqKrjgRIspWFm/h
jIefquhLZf9iJTn7n846Ym1vqlMfwfatxz8I7GgOi13ti2UXxW0YkDm4TqoWrA2TU7igqtgA+luy
P7zKCHW444jHd9xGxpJ7JvWtW7ZRP6bTHfphTTwk6zOCNk4UyeqE3eHFXUtucvsyTtFbtTLwu4gY
8/Re2KsK8sjypRV3QTjiZzDYGTQz23DTuio2OZENd6rTDiVsTCoxqVFpOkrugUn9cPBDEcFD4ymz
pzCtTb/1sngeesN6ZZ9CY/fB1DT7hdzknRLOKsjdpuVtk1xjs68/l/TkMfjzhc5ixTGXbas+kTfV
YC2LWRqbdht6rmv/NWXLbDZn+OzWyeKnErbQmLm3Bjn4TWkkz1Ulb6TAZ14IXKMcMX/XJorU4IJu
a8QzgdGgaEkPDzyqrVpZ2zheCdulNLYxrCz71sECbA5TerKqEXTsGF/wAJZ7TMxBQSn1OZEEn6Ln
MlzV3mExG8RajTLDBbyMOA4aTGKDPlabYpn/cvyb9m6KBpuV02F90K8ak4NHXlDKVJjTm6kJE4qJ
seyB4/P44I5Mhsi8VUXyWQ6Kyg89zg9cJwaHw7LdVEWFiltcTEouWGoNyov0nnPdYmwby1U33Zyf
e5vfLq7bL3KwB2qGpsOoBp+lWHgReh15ScRjWNA9RUcIBpJ5CFlMoPB7OIcagp3UV6jlFZX10zQ1
9/hApOoFZrgI04ToZOL1VAefe663BsGZUGJsbaUp3rowRPbXLHyc5fAz2nTEt70yWQBY9p5ZSCWn
StfsXVdOf5MmFNgX3ENc9Jh7dCplMotLtX1ZeCiPFiR0oMSkwDJXbO3CZraR6oDea1FrY1E2sjzN
rOTOZRJ9qnUElzHVyZ1IJeer6pAS0blPrpZim+lzsPrR5GdR4A6ZOuDD/EKM27i5hfqQ0XWWC91r
Orp4JlqxvSbSD8TI+HPTVqCQJp5bnTcArHUPN/YvRB6cbZD/g8jRXplD6bxAHKXOCyemrn06Nh5p
pcJTOieXOGzSs6icF+HgYnCQaLk7upOjR4TzCvNh/4HjotZLvq5/IYvZ0ngkj0rnQuGBoOFUW3Jq
hiIlkS0kq+CS4gNn0MCtD5gFCAUSne0uk4Gs5chup3P6f+RquqBZZDBl5MhDVAi/ZWcMgDt7XZQ2
4KqRV5cV2XXUo+NiYn/XauuZJtM3mtBA8k9Fc9QHHr3ykdPiZERAdf5U+VfDJ/HRhNSjxLIlwd3G
OG1r61XPb1nkFPSOc+pnuEw8g5TYzWp96FL0nMyhu5uoEqeyF6h43tNxT9A/8UtpgC+kesg0mF76
Kt4VtnEuVxwOWt5oKO365Gtzo23VgFRoJVG1S1KGKqalowj5xuaoP/Tcmb+wM5DdUfCQhkHRuYTK
4NiDl/RYk0zArcGIItBAHAyyGYD9yJnAcAkYiu63WVtXPVvRByhW8OK1jXhNOUBl6WNNVfqGg+Px
4S393tZFtGs02hmzOIN9VES/CoJhJ5rl9taKR9OM3af+EeVjuKHph6DOobCoagXAGyDnp7TLO+LV
SoxLxcpPw2zuubyC7KTAU5ru+jqzL0kmXqYB8S3Jpjt9es11QBxYM4qxmDX+hOwKvNalupGP0CL8
gKFYzJG9z3PMeSKOIFs0f3kNEUfNJWvZ+IFJghOymWzXYQmCfR0Y2bYuWR7MFF+Zig9UEI9o3YVR
2TClLw1+3g01Lmvc9jP4u1NrfyzKQWjKuO1D3U0hOAi1C0P0usc+jcDCu2E6/yzlwCTPa1xmpMwH
mVKCjAcWxZJRY71Gtf2o82azI8pub6yLCy/eiIJ+bX7MqP0yp4qMEDz5RKekLHxcPS41n4EYo09E
Fu3oaI62rSw8q4pk+9ZSyMut4tmlyfoatuh/dlX6Qy2ty/AFQrg7ojeTgY7qhotylDsiZTDgLc7D
SRtWh5nwlA9oEY0f0vPCf7BD4HjKIbn7gOOPsnLfASbukqTARhk3p6UAHNzQ0IVP4uayWEH917KL
20cuShoH4UJ9jokKz5baQelegoeQ02omJ9NfuMTCbcTy8+E6LP0I6+GVSrZjmvFLKwoXrCwjkUDc
e1uD44lzl11q5LhBMctNX+n0XTb6eJylTQrXNQYPvIHfi9WmO5QyFSzQHJns3tfqxkZHqa6uQaAW
jAZeMVv3a3s5MllzTQwFw8WsnVqTw7nbhn6G635rIiZgJ2EPPlNKNE7sffTIse5rJPZh85XNufUk
teVXjgV6iwd9JLWzjTP7OQ/jL71H9O2c+mBFExNabRyVbv1pjPWvaxmbdXaVZ//GGaBQEc11p/ps
E2GaPITl8rxY6vF8PyxLwfajMSFW4k2bUdAmgIybFBFgv5oYdCp3MP2VvgtwCemZJNRWzHSBNqu8
D3XjoFdX6ljmP/85Py0qny8o6n+5AijLbKjcmVJKtFSLJ9Edhm/K+U7AcdA9cC9vAM3/j6Pz2G0e
S4PoExFgDlsxiMqyJVm2N4TDb+ac+fR92LtpzDRGlsh7v1B1ii2BWmKg46lT6XGx6dMtJ8FpASxQ
WOgUqTumk5KKW+SvD7XsdFeO6ZB0cfoVrJEVlCDFdgioaWp4lwaJN6gkuysM2Qqne2ZxE6pkGCxm
1exyeYGklwnvmaaqoJuoPrHjYmWAdGhX8qixdK8FnFjCbwD+DM+P0qO5NtCUWUuMUBtIpoSQSU0l
Bp56waK199NB9CGVI9ZU+1+4N7o7xcbbgsRFGyIieAXlFWEuM1U2dk62hvJCWXnIpFW3YVdvSpZC
bjswtW+w+jt4U6bNCPYK6xRqUIZNtH53/H0iJ12iu1IpjE/diC7W/9LfiHW6RquF2QjgaJq+tWly
R5iHPKdMIttkn05uGZaTKRNDm4xs8C2heQhK84dqGkHtUtHg5S0vUoNboTGzayLEycGMv8kC5SZC
lenUYSGfUPCzoU12gVz/JOhmLgw/egaeNO0GkoF+RZEZcl6eeYipteIe/crA+C2uG1ticYsoOAan
EoAOK8lfj0fNniUpQGeCRk6uQ5UWvC09EdmG0Ydf7P9Is1IL7CigwzyQn2Q2hajcJlP8YotlOPWq
J8p7cfarUD01JQaPqnOrDAVgZGbD1pionM0cWH3xYP6gHsMKntsoZL2dAtPDih55LE4fGNaVrS7U
oast9Z3jRd30NKBOYXyYMivViGbBl9QLeqngjLRnKacF3RMVl4V3VSW6xSYyAOQGjxJZcCsxJd71
nQM3krX7iDxXgVgXNxkYt3Jys0JYnIBFOyPgcZuqUYB4RzlI2AoJttFqbyzVQy8ULgvRwG8BhfSz
5VL0ZRvGqhDQZpYfgRK8FWyR/ZG4n3hA2h2LxsK7kKZen1bHsaQPwIifYIPe4ntn7MGmngESVIA0
K11dICjPDCi4LKyWKF/2YYPjIIzzf9OYYNKdLX9W4+K0aNknKRH51oqqcS+zQJoh0x0zKfjpuwXh
47UKZuMkGgZiTNn01SA0nE7D8hUvwnWQomU3ldUHK6OZ8e7fRLDkKdcyJCD4xie6E3to4eHHcbOT
kIJB0SDA/kWqoeBYOAtsLYwb20gIWygjTNLx0CJ0RjG4pLm36MyAy5DJdl3v2mBh6C7FnR3FPRxG
EwFVpk6ggXotOdAkMBKv6NDf9HGRDihdc1GOGKCx1mbHROhUgfq/TkMTQJwyXOpR3vJo97sZNqOd
UQpd+2bczcGkHWZwIfBn31JT0g8UFE6UFbpPZI4MWKmdyapFhEmS+HQsAKOwsSPGVxpeoEYI5LQr
wh6uDQvmMigdpUf81yxJzbPHbCdoiHxCv7tbSs4JWdAsbxpg4kSMRA9MQq8zLhaf6NXeXuSl9dvK
ZGQRWZPfzkzQ1vbMHVgd2V1PIAt51Qiqy/6PEnw5YEcVD7hMvlMpSb1mQUq0yTDx2SaDKEdsGuHA
vokNNintG4g4n3pXGQeEnT9xMGs0ZlpFisVibhW9lBw61wItzwJYK8FjKKmBdmljY/+FmT3dDZiq
u4yuG5hjvSUXeE1QIHerynsdjbA6XTBh4p+NgvCnNkY2KuzbzOw+5bnyGquNn8hx+JyLUD6mJZ6p
//8xaCRza1lVycaB/1aj1aSiSrNdx7GDzFog96saCNtJ1OEQK/qeLJhy30fmSRAiFA8lfUFeBuG+
DBRnwFR8WgrhS4jAJcPN8joN9GSweFVQvk8IxzbZ3H7Fgho7DAa5fAd9ni+zFJ47Bih7uaFtgS7Z
eVK1rbtOfBAyZdn5ouyDloMUoRy+fttS1PKQhVpLSCmKrHmeB7uigML4JomEHcWWm6sI0PqYqLuo
151hCMWXYsBcL/aRo0wSqaN1dk9LViCdigOqNzirp552jUBfTF4GHdIB8nL3Zhos81m16axAyhHh
UW4F+am2BnltlxIkMaQ/tvTY81RYNJ+xbVar30wrwrNMiEeYfHY1yE6xFAKUhfojrZ+x+TFHoZeb
95C5xMJshJhP5pkY8GgUVf0lbPLjYJintol9FZpzVX5MEBLFgZQ2MT9Qj2xDJLm1eR+DAMlDjN/O
mm042Xj1Mbbwa8YpOJkrm7NtPpHkSH7KiDhibK0NxqhHhQhgIWlTj9CEyPuOs1eUrLvEiq/toQZM
ZNY3OLYUrDxTg/ubHcH0lNp507cdYRfhWwBbdEAyFe6ExUCpHe+l7Cx1o9OxcDVqbJE5GwvSxw/t
gKMAqQADqGOBhw28r5PzF8mJbpv102ICVgPgQGi+rxFxT/CWx4uSoHeqzmP8bXaqW8uCXxe0gKw/
BZBW0vwhmIyZIGEOVN+TNmPnKz3mx/4oLgwKmw9Y8zwZEbnl+T3XZRbE7CV6WijEcyIclR7eRdG0
x8qyDrQe2DK+hFp/5bd3tM5wB/VJTNqevGx4oz3+qfnKwh6IXfeQyBfv1JC/+SK8hYl868OHpsHZ
HCZXzzeB8F1B3fOxHhTxU57fQ/A+RjgyH6WNEOgXanb99FRKfZxq1oQl8dHdX45VE5UzGAQgpyQi
QXNewZVjXSLW/DbMW1YDa8CYEzjtAL/LEh6GhHorPQE6yBKs+MmnyW5DTatN2KFtWEyb9j5EU4X2
2KohfgO1XRiHZCbtRb/nN7a7oaLlng5J0zggaWw2EE/AgZsB+TbZ29tOQUlQXNnm4Ng+I6/1Urzx
VECT+IHPzVZXORiVnmXdKgmUWX6QGKXBl2CfxOg9QvcxbgrS3GvliOkLkDI225IpCAvZzgX2m6v5
aQKoPnqoEG2BvNFskmyRr3HRPYH488TQ9hOzMAP4r4YxlQHYCYHllghiZFyQ5uvMTlpSzlLH4hoe
iht5wJsOWWCO2k8NtkbafKLgcHGVedEUPCp52A6gvMhOJIZwI6u6B7SM/EmV1TNBnPCg/sWlfiAt
eRNqJzb6wqwhksgdmbzQtIl47/ks83jr2QCZ4E0hETOys1MzJIVadpUiOP6PhVegfjBDTnXVq6J9
FR9wmfm6Qv1FtvOg+CHVP/AMah2yJJBsDPp3WN9S6avTlm2Xv4oMeVPrLnf/Wi3+VXhmi+RHw8gk
Vntgbxotmt59VeJBGDP0RI3f81XpN5pfBxSGnZ0mFCXw2F2IXWSqkR4ZiuwWdg0PnBicixoswjHm
WUp1g+V9sh0xtoWJK+Axla2Xvu0/soLOiCEB62x/HuedEr912Q+Kb8j+sHZVN64uYn6qOqKGsBdE
Mlv9+JyuQISBF10jtuueo1kRtA5SF0lcb+DDfFQfZ1Hbi0hUg+JqltVWymZWLada2POC2GSPY4Gw
B3my87tasVufG3eISzvIJLvVd2Z2KQgrWgejU4pi/31dg4fpUWBDiXpTJJwu2LJJRvK6T6d0b6CE
zy3uO2I0TT5bhFm6xmIZD0hMv5ChxnF3GpEg5KM3sNIeFtGWhCPqv21RtBsZnG3ArK9+yhmBy9sc
mUOBr1Li9/BNZJ8Jx6KA0biXsa23ftJYbj3/rOvAbviou/6tw4FkjbMjMRc1egffoy+gEUa86WDo
9FhuOvBnfS154kWu1W6jMDOf+no7yoM79XRSxcrB/hezjbAYyobWuSdW2SyBEI6pI2oHAXt1BVNv
SjssaKexMTYKnXPLzoLJAyNjzKC6mxEBqiB8Ts/AS/ZGfyGwxxay6GTUOyE9drhp5fkClwevAoRn
KsiB2G1oSFqz7zKGiXJsk1xrl1bs9eSSgmPomdD1QDRxVXLAe+2gMrYAe5G6xT8qIFtnGyCSe8r1
zoqH37v1MtE4UONA3loVNlC3AogSAEeQLNZj91pE5UsM9o+bmuRplASETLfppZ84SYJ2T5lrWzhi
QqVhVElTwmKVfPrdC8EmL7iZtyLNDRIEhPoNxLNLhbAVMYmjoVcKLSZ1GKED/WOeFBvz64bIbvhW
OFSjl5wosHEIXBWZaYI0W6a+wjDBvqGzm/ifNN1X9ESCLpvlGhsQj1iRTdtQ/RlEP+0nlkwVktJM
+hED/n+KZy0lXlFlJKHhGukw/NbsQPGtJ8SfQkwB6rPRFYimnFtF9ALDgKbEWcLAy8gQRgTiiMWq
gWF+MTOzJ48RbVmrSnBTBLBYv6s3AWP4qVTanYnauUvXWC3VHaWniEtmkQ9DeBOMxBaaCie+frLM
Wx53uLXb7etqDtfna1NwNyjCA5IEWykuEXODJGzkql1WXdY+yjU3UaNTs261VplVP/oTWh8keyPQ
vRIkM9WlD4Rkw4h+2wDsAmyew3a/hVm/p0e2E/mUYzugJeYnvihXrTyJ6+o+AdPgscmgBddeBo5x
Eqn9ud2ztO3zFk9U5pDXiEploG6lQZPRmxFnwRb6KQrviLUMrNB9sa3nXVawHwMcy/6fCdg97M59
/RO0P8r4jBvmdw9jEm+I1byILGaLtr2LAqcvMcNHZNzPFv/sN9afNiAm5zUlXRgr1Xhv9O+RBFS9
ZPYhvmb8jSpvatQyTz/IS3mTtGsx7seWibOWH1rlgmZupVG5eXBtquSF5MZNGRxiM3YhfjlFVB3T
wNhS2u+L2K808T3Wf2NdtUlQNl/M9qwjSCoMC/XaBOtztE253icSbw0rlnSu+bgU+33tKx0D6tQG
ZLevyofcHVBV+qEJ/prtgwBj0/xRi5NU9DtjZWdnmSf1BUyliDog2YAyaNRzW2FBjROIsJ27hsem
RnCVOe6j3DhDDPuIZOgcqYV95bvPmEOvVNMZ0c0pZ+CMFV0wIy9NyURW5b3AAEeb9s20C9bIdwVt
VXBu1RSh9p+wKDa7pUPWvMvtPxW0T8h8cyC6XtPeM7nwJmV8ueb4qYDCGnLKIHz1++IQLs8aOToL
JtGZa7x9JWTckQZjp2iha5gMRJAAcKqbY7SdSSWTU9qf97qhbkJ+wICtu7Qqc40Jwdz0DFPOKfRg
63YSesiJZtOVTA7hvM3dOsGM2Hhl10jcY+WuTFSX5+nHasAxhMqO/scT5z9a8UPRl+QwxvQgVucV
42oqIf9RVQ8pL6cW/JniI2byVCfKviGQU79n6u8YIFIUgO3AvQP3VsJQNZaXojBfRqvYTKbghoHw
q4b1IV/YrQoPNOr3kVEIi5VfQUDYpeXMfhABjwzUACc8dIyNFnZglW0EFiz6HO7I+ZQLRsegU/X0
WDrWkXCCCJWZ0yEy1M+FboyKCT4R57ouHstSxmk4bqDCUA9T4lN3YfpLo+ZiJgRtzSlZOWyW16QB
lZpfNe7q64xkcZ6pd0D7IR8RkjfeCkc262OJHopY2ZclChl+Zsi6mSQEkmMZ9N91ewuWlLFQeQOF
iyxUQV2AWE8WCF6IjuTu7Wu92eLI1LRjo0W7cpp32H46BQvEIvDuE5NHSGAp+QLEwuTSRJmX+TV0
1bnSjnBMXaIA4XeZ4XeciIDlUw63Ygd8dNuo7511tsibgGS2Mej2S0oMqxK4A1nhDKbmZV257flf
aqlvdYj4rNrvWFDWreVE4bqdbgHcCT/L//lFzIxJq4K2XAVORt6GNvuL1rqVzFR4LSyEln17+aab
JfHizIAkL0CHwcOi5H42KJA4vwVc0JUq37OiuIE6dUWav1zFYcnjLkI10gfQZfJ+UndiaaH35LMk
aewbs28SoGUIvWuBuFKMezIM9wAo0NpvitBfW7sUdcblUE5URGtMk1cQaL9T5ejCIJ8icHTG4jIY
iqepy6ZDWN1l78n6UbsrODPWyhH0vhrYWxXaWv9QROwVDUkmvX5Z+tdVESINX7qhHLR1txh+zgrd
Zz85lfGiLXi1Z7xq6JzfizzhLJ9tkwlerCMCoV1qTxVW2yDR90pMQbrsFhLbwTySGTLMkGpZ7VvC
s4KVgb3G4/hZyoMllFvZbJ4tiygVJ18LrAmrQVHlO0bubiBqJDyyQeccnoXTIgy3cSpe4zSgzwCF
vhSeCi43qlu/NEavD/FMMcWOg88GG4mR9xtZRj1v8FsD3/htoABDyHFGsN5tHe8nspHacbvEjSdh
/zHjD4CVx5D5Xrvs+pG1onpt29emeVnxLxCGBfVqKOeFBgnVQgaFfaJMjnQ3mSDHhTiBWPTXonDR
SxjrplsEdMAAmdIV2CqziEKFLSbLG9E4SJiRZGVgjUVUuqJagiRCQJcYJvmrhjtRTVDGES91roLO
nldSHLu8mL9Nlnb5LG0i3oGKs4FhkCfLoTMmb6WkbUMFMX70CDSKcgnCyAudut1sE/05kCwZFiej
A8qKa988ppQqVvWChXXsv7hHk9VbgOMRb2eIDrXmlOP77FDrhP2/ptIolFgLRjoGz19RmDB2gQCl
V5cYRPckP6de0fzk6J2HPtpIaeW21Qvy252prDtUVG0jSIQN0OJNBjUBYRZ5nXSMrsVAti8vMQFU
BYDJYHa0KUeUV9hh01wl0WddCZV+j63lUHOTtXHuUeIApbPZwrxT8KNXlhS0Zh6E0p0eHIlz3izi
eEZiADTC3FN5xVoAnQJLdpU7rfqhMxwWhbOEY2EKS0pC68pml5WwVCLNOiiCeBgMmSKPOpUoeGmv
QJwS2eQQuuwwJvS66MriTd00rduCNZYjwTH4y1CvsWguvCbwR2jAIeDKuXulTZBrHbDXbpb1TSzO
dlOldzm8AolIG7Yt5xJMRKB/4t1AJgjpIque/YQC5LUvw4POBopVj12QZ2NiPcRVn6VeHeOFeAZK
R7Nu2KrWevlayKiAfEOvQf6ad/kXiNjPST3odHRZEfgyzh+jVv0xhOzN6LMqja+FVm8oCt9iD2uU
UMSYsxC/iHOqYpYGe6fTrxZUNZ63yIow1vCizAV399kQ/yoh9IUcUOgODUyRS15rUSZx5pr6a9je
0hwnNqF1keGxg0zyf7oADOUnjT5Lazc25QWYihMw8G8WBlQjU57+Mkgc+m5lfoWSuAMutMmBemYt
XgunDJ1UIAC5Wddtps1wCuTSLm2OXecb8VGinBzACpblhOIVGBz7TCgrke5HLAlYTXna0DhLK4GY
H7Z1b4Jxtb6yeL4vcuf1eO6qNOhPaTEcVYEaTNeaYwnE0x7VAYhSL96U5lcbhmTNqtsHMtwoZZxq
1xKlwRsqyBvWqLVnUAsbtvYdGUyMWbR9DFSCwATrkWpqD36WdTE0PYYzQUoATDX6Q8cPrM+KSiMT
gVVs8Uv0SiI61WrJyo0oPcKzYrp/HqwWnWKkpNspVG9pVce7Gkt0jADDnZO82MSpqfptJN+mph0v
6C4LFz1XyAwStlWihpyoaDgR8ozoODZWUYpum+e/cBUGzvL8K65LJkMKIxaFDVrC9jZArnAJ6+Rs
Ksk5HCZ1K/VM6PKBvGAAM0DjnAoGqN8jWN0trJvUXDEdy5qfGX/gibHdW7vqCfLGyVMh3qcsYlji
r70gjuraqn/6EhlPjOtaDefoBAHrrRgxL3Zm3R+EhKExbNedqpOjvtD2GVlsPhKmlNueIBhHL1tH
1+kZrE5xsZVfplgnrk+mnGXtWPgxT47WWpgbrCf7htehAOojSuKDcf4bgRNIoUiDgKzVl4hEu/wu
6bTj/NzlYmJmmNC+FUb3XdUj07eggpNvPOgSehdItVcxAnXjeJDsqg0mUspPkSqSt9zF/WV1M1QZ
YY09ZHW4CPorB/lrOg3Ankvgwb3ImZiP6p+EKP0MNF7RA9j4nP0BsIjOWOYzi3wpWUDHjtM/9N/9
Hv0iQWGB0m+nCYOWlEnKCyPu7yBqXjrdqH4yEM4QtnZaL+W7IaO2GZKIfZIWuTN3ePlbAtT1R4vG
Np+TqwnMa5QUedMGH40GsGg713yqZmTKXa7rGj0IfR1k/KZ15jj6JxkCi6kFO60cLZULkcIahX9S
gOuh4C8FlYscQCZ2iPFrCSFRvSQa1ORFKOheEwg+TZ8wpJULW4/DxPmKFIqXUaU9NwYAryScLHp5
zVM0twtYi58ybS1fGoR/SL3pT9nWbIwgeK/GhDsJ7gzAdf1d1GYuSIxcHA0vuhZy6Cgx4xjEZKMs
jna1sN1o0/ZfFFlr4TNwrUyzW4my4LDiYf8zx15qCvyGysAjJICSXG4mWrb1uagHwp0XFUBdLln1
ttGDxyjA4tLCbG9G+iEOBVDVjCUkLX5DE27sVTy9fcxyeanjH0N+lyZKfrvgEhKakzSTsK0smUzu
468yoOcESw0Us0l3askIOlgr4gkwl6Lpd9Ua8/MsGaesaveylXL64cctK4m5IRTyzUCWPXWWilC3
S3uPCKoFPz735hTpEiOHdNjoBcY/lAhjF32BA+fAmsbyKHfvAwTxQBm/M6X2zZibr5ZDbnbhgPZ0
o6TNbmGoaLWG1y/KSajrrQJMRNGy/UxOHrtAN9ORwCoXJaoZmr7kaetgvduX8aNLzL0kE2KP6DUc
Mq8xFPgV342uQJqUEDUlroRsC3aAIQv83/7TAM42crU3SWPEpHZKzgV8GTsqQRRyQfvYjlzqdU9l
4JuEN0Y3uKRnr+Jeq7MZ/T3XdvnAOOIhIAeFS8AMa3FBLF61+LWMrW/64xxMiS6W+LG+J/WH9Aem
qJ/FOr3gwbISgqfabYpOe6mwL3wZ5kVqkK5aexIeWErkm7DonyR5byFJ4eupHWN4hsvsyy3I5OCH
ado9DUq/jo1DIxEc4q45ZhiJyC0P+GrZbMEETVP8V7pyiCNxa7WpNxASoFtXveu2svyol79U/prQ
e5IffqhoIgPmxwEDa6km0SsMztJHXlE9nAXLdBXpTcU0M4F7X7+mgjlLZb61IkVZf2q2GiZIZSv2
XylzF2iMjMHZt6bEMqSDDRvkujBkUCI6C5CDCelmHH4L5n9R+QMNgRyd22lCykV/EdP4xQ2647Td
S+o9jQDhIKca+bqx3eHws14HxjYpaaYDIvG+mMhsi/dKspHNTyPfFslO19zMsuPgRWneJvOo81BF
K3b7tzCXXQVJjCwbmpXkmDGtEmjc4twNqRrIvUOJOV0z6bj0F5AsdlgVdjXW9qwAqe9fZFW7jsrD
tJzYvP8/9TV8WBnMYlgxNxSbq57C7HXbCl4HfCpaqqDoQEw6T6c0J+IvDGxDv5nlWSaQPu+XvdpB
vUmLUwHufpbgv/BETcqt9wtGjGlUA4dCeKcgnC7kXY24g9YsC0jLDNjB8RqIyYlGm5YHMDzvJUMU
NGTkDUVE2wWGXUXCbrFQ3yADUxWDpx35ubAD5nGZy8XHHsPmKXdSldaEEj//SdQn0SL0gmDOOvgn
nj5aSCRcXqZeawkk/SRkG0fNE7f8VqHFaBEpbxpBZPWjQFkHMsp8cei2JduLZcbXqTFmpQwg8p75
2tSTIUo4Zage+5mJhim9LqnpWWP/r6KJLxAzZTgD9j3M3oF5EhROe2LXTCYvY4c2/4CxsIwoksw9
kgtMdatCDxm8zWwKk4hdlgjqoH9aPcNvT81wdFZfwGrW0VH/KvWXErXn2AEnId5lROGVVI7J4i7P
TqieTA1/QcQ7Ejpq6S/BNYpJe0h4kJtN0I7sirZkrkDxZchzLs2XWCcjAhcWkQIbvq043FJDG9NJ
Epi6LLcz+4HXsn4a1auMzBIIpS0oHw14r0bB/oTAzAwQUe+EpD0Cvmfz+5awqQNU5bKqhhj8m3CA
Ti0E6Zg3CrGr+CVQ4a3JfHrwKaB36jIuTuSb04Azn2WGhZK9lM669FVnnzmviBhskRnZslwSfSLZ
NZAPEliEkc9+6rOPWtI8i/plIiIwYCiUyKi6CKLVMiou80cM8bowkxDTyGV9S5pfA42Y10nDCAMt
oknWEAvplpoiP05JF9Ic6qi9LLNKO2CdusQ4d/RLixge1fwG98/jnmHuDMIoxi9XiehbH4M8/Ep1
fQUWHLXpPjame5NJ2wS2E93FpumC9yEpbC2dznoV/Q5y9DSSNW2G+Q5f4mhRUkUKeqLZ6P8mcMRx
TmIRWJLgYEyAeAOj5hZTpA3hrA7ZQS8BBltxuQ6t4vaF+gnZ/GWNNBWo6KKzEZqeIbkszl/NHgdd
YNlFKyNSwW2XbHTm80M9HWcrodYZi/9XRUMj4EfiGjQralN8BFn36BE3Anp5pghzJPlrkMrvAS5y
1mXnIqdD5E7Nw35lzLNfiveR8ilLT70Kr/qX1L00mM+C9jcTDoESfautuG/lGMux+TEKkycv61GZ
fiQTYT98MxzgH23PsIma1uBpXm2+rEMGoPJB3iB+S68FLm72twz9GxqaITKxCZX7MI6dPkSwYzFM
ryqLR1jfhZa67YF9WmK1qxs2Muq6KPkg8RCF8fwcs/Tet+WrMBq+yFtXKF8tNApN7ulYzMMyfUk9
qB4FalQ57mK42wV4At1cqFg24qb8HY+tDqfXzlx5sHvCZcecBG2DDGjA7EsEyrp6bbDnyQ0K/j66
5FbEv9HtqghUVH0QVu8c3ls5me5o8vZW1dv18T6q9I40OeIgXHVpwS+n2JXo8hUIBrFhl5yFITst
DBeHstLuwcyOaP6mMJToj50O5JDJUB2+HCtwdaE0Z8NqNudGGIhKIhQ76DY8Q3DnopXMWK1pqcwx
Oc919PASt72IuyVU/6EiKLDSo8CTlktE+mvghvVJSfZi+5GRC06gsjW/IgGnno2lw9Lo8HQlPwHG
Xx4jtAQRx+xS/lx537w5epA75KAkPvS6sRXyv66Q/PWlGOJnVN00HDsFUKswVzjuLwhV4VtoswvY
SIOieMrzS1N7LECQsRmSb6SQnx3M4zrJ4ViCmaJQJyS7TsRq48DmxUpkcJEoHkcjSFTWWbhZyS1Q
ANC8JG8c3jjWBSDrWGE0ZNkoILnFbEPcUrkWqIXJKrixGNaPPAIEcwpv8q9Ve8ANXIIgxN6WqfPS
m4UIdBMfEZywkZZ3yCGav0SRH5msAdpi6C/DHbEwwptgSXqJvXJ1Tcj81LntjAZQXpOzpGyNly5X
7Z+MTWBkijtZ4pfBdOviWxfrnRlVNukBu6zETNUTTgsTmezjXZ4ip4T0qkmhIzEqsVj8cKMwKBgr
n3i/rIsdcm1Nn+9DOtEqoAmdHinqeQc1adbYhK3mV+Wv+JrR419K1JgARoR9vJt37X16YDhdUsek
FK6c+oOpgIWcebA/wvfyzuu2Ko6v1q6+gt7dYGmZMSm+IifGk00GdIhuYeQm53e8ZHAGhhwJ0TBf
QHwwO8GzxDaRWnJmcTZJ33FQMjo3hj9hcJTPkeVt7Sy2tUco0N/Vo8QtJGN5JujMtv7RcFgQ2pGY
MvlgOQKE5De/IqnDPEfjVwhP2OesdqXZVeuTfisxwphbfrYu3U8VN+umcSssojjLUQcspwk58Ay0
fVP8ze9QCdAp47ugDF2wwxeupXyQ7W6kPnNftMPhBjduYZqI33h2KYJIULZ57vlow0IwDx+Qj4Ln
vF+8mhVhtiejrsv4TKgOMd55QeUI5Q1PDfIAPJxjeMxEl1RoWlJ3HPYqmcHmIY8O3H7VvKMoDjvm
xr5QHVAJoYPp4RvtS2h1/ICQ4bk230uP0O9uJweb1vjF5Gv8Iw8OxWwJZWz02ZwwRmG/BwmvXs4S
6/TwVBvfjcnkdDroPTwip4aHs0PtKmnnWXmwVQ6zu9jelMrT6kfD3UUzGt6qz1L1NfPYa5e03IXp
pa35CBOadZg5/SVouT1ODy3kTXiKiZdrfocqADAGVVvAH6rfev5TKb8K0ymHVq8jA5Z+gswT/qrO
k0VgfC7xs9ErJxECacZsGPgoBmMbxToqNrYt6Y+EUhEIkOk+UBa06oNmoGMybZwo/FCctBoH1laD
qrxle2DmJxU9Ph5kaE2Ljf9GZQyGVFPaBimBiHSo3hpuDKRHPmpsOeOHFLhJ6qPpVLttnXlyu4Nq
M9Z3Dgoe7wBDBM8ZSUEsLpiYhd9gsoMIBQ+PPWkqXqHczd7ukp0hbefbmNvzchifMiP5CGXKWRPc
USWxaUCI7VifKWctXgM8aMqdR6SoDvy6bce/fAqGbVPCsWTZxUnr69Vp4XUJg5OGgnqbNzseYlRo
jMNfsmeEOiHZNc36JykkID4Xou5MW9vWGqdq9KWJJ306GOWhbX1R2JtEomZ7TnXJtBOH2mdetY3r
XKIgjWW+8QeJEW3ceSE3Kweyr27r8GcxbKnksqheFsMxK9xZjj5jetnKxAOlu6L8y5S9Iu/B7ARQ
TJdL3bkqyJI/vgp+Q+7J2jVTe9IcRT/DbeHn6XbTGe1vhSKJfGKLygwcbLRlhljIl1G+TmdbBGvQ
OLRfrHGFYistbtX8Msk2IMh1uyYEDOkmoDA4hRJWAe6A0Rul3ImSk4VsgK2/sBV+LzYH7ZPADxgs
EQgUxHol20i7Gm4t5Yz1SzmotqzdWGk7wHKteiNSDaU4ozb1BeNheMngYw8n7FssvHkCgp/hcyH/
I4WCZZOY1RebCpWeDCmNxQUCXVxx9so4UmF5MlfZDwjVCVOTPFBvDe0QYgatIMILG/YlveGrktsD
/16A2JKCftPozFMc1Df6U/iLuVGWHagICni3GwCybDNuxPLGW8OfTi7NsGWuX8ANzfgF3yrFSz5X
jN+7AknO2iPXE6lSOhu9Xc5/gH6ZbIiD5WcGPMi3S85NgxeWjRVKhXs36ruOER6HHSlfWo266TZN
9IUibTdTIQD68ssqKBmEV4NACPRD+FhgC2yNwZebU43oCPORiIL5UchbVm5xvzc5g3lBMjgFxG6S
XOk00mlmlBaL545DRp1vKstMzZ0YyauYbvyk3DYtx4cD+CC9js6HQle4ScNDyJf1nk8eB7Ec7P7j
6LyWJEWyIPpFmKHFa0pSqxLZ9YKVRGuCAL5+DvMws7NrvdPVVUlww6/78TxcZVgMhyuYM7YptQoO
4DaxlWFr1ezRE716iT5Afamnb20bvjaUg4in+xigECPRYcMdVs60rnMSYggTC3mcM1vTWgO4S51T
qUJn5cTekJ3LolvEFQIgDhablY5jqt/G/wZvOXonGTPh+Vg5A1o6zRVOlU5dGhXpz1Xo+CB5KvAj
FFikG10swhf0tfpbo7rulWeMAY7vLAjF2uUkXRkNPeaXlg8OwnZ+9z6LcSkqLDKk5S50SqXzebC0
GyR+2u183GpK4kfY4r1zB3KZQGC1BClWh59UOdoUnen7SvX5o5XROjXXJSwCdvm/Ulvx9Y0w4FjV
fITYJB9KczavFvExcCgsKqmZtHi3r5rPNGY1seMKhZmVFI/5pHqGeYl3JrigznwW5bdar/rmTtVM
zy9p1vKnpfOG+WTN48RjwY+t3fHhoYok+4zOE/YzNhF0/bXzaQvXRJWHlB/1dIUWMZqIULQQLsRR
SR82f0yxZLHCOq5sdmmwZ5Fhc4fgox+4F9PbA5VHt+3WueNzUFsUFyjvCPZDjvN2k7DBrxYdedkF
u7rhzGkwILoIYt134IIsQYl2HXUsA93egiylBO+j42PEM8dNa/xOtBXERLov/R+5POgB32Wzcrvt
6H26zq4FzW5CeGj8tqYYST6M4hB1R2SsREW5BKGEtcxPMRQ0zgPlzXjluJAX3sw5uY/YLy/GW2l9
587X2PiSRHBbIXHzLxWgv7B/AHGBiOruShxdDt77TQMbp/HtYF+7254FN7M6To3pRByTpafktZBn
SxP7OPGNhY6cseYZ4hVLvKyFxkCcCV/4tOAuUPKs4ICx5ilRnw7ksTjS8KfWwFc4Iom+Mh/ry/TJ
SC0u1dm5zRjInf009h21SolcZhPGSBgNd8XhA7+GBMYNirnEAeB1DV3mD/x/q0y9MKCKHv2HSPgC
rbiofhlKYuebaAVvHZ58JV/RdZZ6u7S6TC3oWy4MG8emcwqsylqyQww+id4uBZ0cF6ou2J7z+koR
2ukY3/DeZqLH3Nh5jzR5hQEVLfUnJDhbogoewHs0vO+0E3GFEMGkXzXZyir2DeaFQh5NujQwclCn
JrtTFV204a4k+H4rznVqREiNOsxI+jHBk/IyYYOfYPaGzoaPGXNVyRUSCHM5HIj2UGPLc8Fxx0NX
nfn4OZKbpQ86DEANPjG4V9uwOUUqHZUzT4IPnfPKJ2tfDgWrAGhS8/jKxyoqtgy0TADx1Ub9f5re
ot+nR5ojOTj4O3ILowwPuW6wSnuVck+XBguZnU1YkOS2szbm9SH68tIgwxNCYaJvl9PnCFMUqI+W
rksWAvG3J1bgBWhFCn+GM2+H+jrlj1HCnFWvSkVdArYaOLRcblkxq8oippOpCYZd5Km7sIr3YhJ+
CJ12qChV5nKKNxCLLb6Rem2zVrU79T63eYzWLy9tmUisCpTCiCct4UxlDnXhL7GLB0teFIkNL9uZ
yC6oJIbmL2dFG0wnV8n4BG1lBqUhbClIonTgIYdhJxzo3eUzV6r1YjIVbNUvbUU9hkUi2CtWqkNp
t4JHmxuC6K8wPlf1dawv4yC4Z5yK8otCGo53fHbRreFkL4sPo5nWxfiZEd/G61l8tJy8I/1TCS0P
iubifsEgo31YbQfOutq4Jd/nXlur2AvkzkIUq0AlpCLhR58xZ8BeI36UOhwrPCz1eeL0N/tn53SQ
icxdS32UVbPLktppyEbiLBg3rFtILWAyoTQZpB4b6+pmUIP4IDgDmnPmLKSgwHA6Zig+rHibHiVb
AYgeboSJA25l1pdYsMv64ZvcpZzl02usfxcNrRMh5db1pwnBpa3SZd5LtC9ofMxx/OxatM/w2qrv
hk4U6+u1yK6mBayABeN3a55Q7IP+o6+sRech7V0HYFNZ/VSND7qx8Lvfp+gN08eGQsR7husY4qTt
D/17ZtbInaEFDGSuCTe57kRMqKKjfGykS8EqJ2snahqkLJcKBVPehTbYWxZujUbixzU95n2y9H0k
NqHJxUBPOJ01t/BDj42LMrQ5uy9Z0G82MAe6nImdwMoykGZXvZWSDhwzxPowXdFUz65lXdds7hoE
WnaPf23Bbqjrdd/JOZXsCcwVswcut1RhOwXnw6ghBdSsKOtlqDWMcYGLLIb7nULuSUl4XQUKl/GR
5SgF2svU2kZ2lu4ViKis/qvjYPPRC4+xK95iqC6hZwW4QKxbMJJXsIIHDRchRmCF7bwNZ63G3W17
Lv4q3Xlv/2fw3EcsScpvYBqn0k79wOVnEKqSkCNXiLh9L7FSlCJnJetqsLS0q1l0BA2NdTAgb3V2
v87j6tXiVKI+iRzzTpTmP1JvPbehfmMZ3i4bm3MlzO9GCW80wa49O9hqHYJBPHH7mQNW02hEa0Ao
RD3eyo40elB2B9UNX3ItTZbmnUHbrKHgTgo9vK2DMDaq3lV4+Z/dOl89naZJYWz6MTsQxt5pdffb
BRZhcq4RFauvonCWcoyIJ+hcNfV9myX/KjU0WL3MpYLlMegNXDaVS5HvcNQ1SALNz8CZaVXlhFMo
hTqpez91rnwlFcJ9SYsX/g3yPV5XgusKcbu4NmV/ZbcP6K5lvzDXtN0HZzxaJHZX2akY0rsayIQF
eHIAs0Hms2Vo6GgY0CsEP5Dp5qZ3lI1QgIdplmmjtyLYUASNN36ehQZO58wQDRAp8uF1NHu8t03a
HFLIaQWzK1l71pDkdVdYHFX85yN1ZiYtV30/AAni+6jpL6oZ3bLSeU8HKIKCHAHIh4PI87uhisPs
DmZIrl2NBvUkJOLeHDyVdUSt+UMY/eBJh1UOIBCJEMJaQ+UNyZojG8Az3SSErTlcwIrSjuwa/S6S
JwuRraaGygr47peOzac/PyiFfdY98Ws3PP+O8hyCez3Oc2531ROw4iFSP5zzyUr2tNTvMxfr9iD4
82VrCxm0SOy/obEOHZxfxZG3Forzwh04VYr+oNG4kWInTvnhCVa3BdLuNF0qlkOJZmzbxvkCKEiE
hcIaSF04nMqUOA2yfhpkX8IJ3lNO3UWEgYsvcQPF9QVw/kmbFJ4bu9hBBGB/WO6NNtxYWryrPFpa
IpC0CIPh3RLYWMUfkucpMIeTGN0HOVKj626A0+m6UEC8Bdwtde74fIz8tcGFjtHDd9luqsBvDWRm
I1tx/Zi8CzTbh6shXzfmtul4xc7qWEy/QYXO2N1Fta9LtppOfmoia5v2h2bs/TRvL4ZBktLyXmMt
ONXJ05hRkPPa38BtTPgr72I/Nl4agxh2h0KRc13rEcqSY4pt0oUWNzKM2RSSzyW3Cf4zQeMjXVEl
48ytz3M0xwyH0HNIvlL5MSU9vPFjYXzD3YQTNS1aVr5QnnzZUZQ0oWuxISSnhSO1YJ2eD9a6YgCJ
W0yjTOI9cSm9GigncsmXBMuEQFo92xJ4pZj1Z4V3rOX7osXKqhoiMktsdzLWjIDQqMnEp5Wgj0+t
vRRqsgyUYqmOe402t/jHCf81LbEnbsocZhsFqxnUQbYyLSAT7NVauRQcs2Fargf5bNwPw/0AfUbV
+NqNHlX6j9IDpB7JPQtHZp8f2zbGaGiuWhEem5gDpst2GXjtsLvoc62lCZwoaLdJbm0KEGSlQKtU
aTJrbIixkAFodtB6j1UwLW0Ut1KKttGhWJtAe3gAugoOyvgNk2thvbaiO5dGuImtj6LAjdx6SL9/
YDDp3Im2cA3XVJ3g4TTWelDxqGFkB401AAhqx2M1PFXXO2kZy+VsSXL4mEzBPjWmvT701KII2t4K
bnXs5PS9KYNPDbg0K4hj2U3sTgvqwkZ8GyqIOWVgTwnIPAqoU9aOrFO2CTWyIVlCKVjES4mMBNZQ
GNbTZBYjSEAjizk0D5UTmN3wSoYjCQqwA4Wz5hKJ0AICZRl67VJn3i3JBy6TDHXVUlc1/28qv6p8
PPeBCSbHueos2ruOaLZEBpEtdw2BDT0QO07NKyYkP0yjbVUUbCS4yYKaupqIm7HLvx1teSyGa1yf
LQBzCy9Wt6Eg/hGo54Yybc7oqz7RQ2kph5r1h5W7vzWWIGVy7wwgAcF9VXeAfIFdO5GIpqiv9DEc
Z1Xwp9jynTKigzbpDzua9kRQjw5OS+pOoLrT0qIAgHe0awGDVC8hC7uDH6pfbXQK6nAjA+VcbL2e
t3DpQyy96UN+9nJjm07NZbKRtNnZeJp3H+MG/im8794+RoT9hwFIDyTP14LgSog1J8ambNB0A1ht
50DTLrj0Dh5h//JoTCnol+IsZIMH+eFNUCU6+UXUDxVD43tLtIFEYdpFO0O66Mo/AlXXlhv2w2c9
6nZKYa6soPxTO2zDcfgydtmGqfTCHa/jJtIp+PTR6WxHfTVsDbyL6fN7Ikipf2rrnsd4XHa1AURN
9S0AJRaotaTV3xtZPYVoz5asD/RhUhL8HFI8zLp+hHZJobrkFSlebMuhzgpkVoSzGvtXM/VPFkWM
5lvbubeR4ceDQvtEeprYQEP2AUPnPHKWk3Uf3Bt0WSvHteSQPvaqZ9X/6/rxNKX1o+inp6rHJ0Eb
E/l7WJvptxiuHQ2n4fCmcI1LalQksvzgmPOTPvEJSh4J39whZErP45UTVXd4Zqxxwp79UXuEewVE
lz75Ll1nQMha7cbzusENdRKkHTIeQysyvt0hQHKs4MXEX2rXLuq43YRhfOt0j15amh4tW14yzOus
kbkMSWJv9Am/6lQx4BQ8D0r26CbvrVDDh4UMriHUQfvZ5ZrzpwoypE7KVFUAEUZCgs5dEVFWIQZ5
j1wYLzpoJVjCUDS6c1uy6E/oQmQvX2Y2kPz41GMrzgPx7cR85OG4rljxONwn+F1nUQjQgDXch9nI
PD2gLd9l47x5TfzeuPWmCo2fpsWZk5TlM8IyQDn5ZmiaE4RL+olt72x5zXW09GXMDl6t8FY506Ge
lwgO7/Cg+YcJQlUd37K0f1HnXriEcaK7x6Ysj445+yyakBBed3HNTUckOc9sb2EJ8jWYSXYR6wvK
vFLSBV3ZvkGXfePltc0IbJjDKwyo94paulJkr8pxkM3ZrdPXttL8vJR8SnGTNdp3lS2jaPDT0sQM
0rWPKrgHgfhhQMLR2K/N+cdNizrh6QFvW/nA2fQ1midMiVdZ1ntLS5863yQwrRgJt/V8Y4NO5QdT
cEhHPmyj+gM+1lfCGH//WdI6UgN2Snt2aEl80OeWCAunbNVrXAuiR51p51Joy1SKrWyGc9R2v6Mo
LmambAq7/t9KiXUMfTTs0J6zwaBNaWUHXP8b5xOCy9WYtQWPMmpr+Kc57aXQipM5Yt6E4zeOONfL
f1TNXXSQDpspJTvl5kfmilA33u2povbKRbNU+q1bzlNHcChDcYSPBAciW3bekXbFTYmyKRUOIIgM
Yab5Dc6Xhn1qFadzjIgnb443pR95AhdI/yuJ+0HhgYf1I/pNqxwkU0RbvYObBxr5lmYoNaTiQqwY
LYYBHlkt+6J8gbJuCBDbjrfgzFrOwZBzAVzIqt00xGtU5NQcF0Mbs6Fy32qUKYU43Wj0RG1gmMAs
sbNVOONbOiiN7R/FsIwKn+6ABssQNgY9eDCYBx1OCAu0ZQVBk7gjuoQCxCUdB/rFsJGpkS9BLEWU
9w0EzMnW+BXMSF3Dj1Bi0X2PUywLfHFu+A+qIP2y4zZPKpqMQl/0P1UzriRqeQWIrMOf1XvUztds
A9k2GZ67nMYMgj7NkOY1vQQJU6NsDmA9drINuZMFsN1qIiasm50Cf5u5njDH1DjoNAwPDn1waens
lPImiGKl/etQXhSoPE0C0Fb5cFD1GvyxVmvhjCJLOpeEDES2x26b8HoZSf52JmZw1spYzAIDDDEM
AWKT/aBiT6UUfu4thXDlxmTNuCCqxZvZOkuF5Vitdyu6KtgGDjg53bUdhpck6X2lRkKT3Z6xdx2c
BV7PlGNlfgICWMgtnFSVICWvkdVk5z9G+IpOhTVvzXQ+jOy/0XWT6ub0j6oa9vSDbLrG54zjXsU3
oUdlnC2KFAs0RPwTem2rFnlY79Z2jakMbkTMXsOB5an9jqRzJ0quOBJN64ZdwvBs9iXWtmKHQ4Cs
YczlP6R4M+pdrNvH0Oz3+Lr1fyTbNmb5M/82cpZLiZU0GPjzywATSAeDGCDgUsC9iNChCmw58A6b
b16JC9ke8TcucmLNzdeI4UkNEY+tb1Ew6PUZG5BbkPMBeU+9B26NqTqBPoDwOOxmtKue7nv7u1Wu
ndjyK43kFfK/17+bha/3v8RFau2LfGwa/xPE4NLkQl+u3gL6ugNn4kzclBU9dbzh8jY+UVZ2ighV
EOdsdl7IKrIW59QdXgE4YWOpTojHqIuhox3oS8a1g0XhriqtD9acGfazLX9azEn53kEXs8S7Ky6T
O/0/dmfZJ8+4KfLniIVWM+913ANc97B8OaQS1o5Y2tPF5pH08Hna2A9QIBmmJQaKIh5XKpb9Znxv
2T8xK7Asei1nmnf2BzqdpdBrBSQKYy2tsmjj3FWxLENQgGTKcKOhhVq1DzAF+VXDlG2c4d+lcNL0
2RElvJXASka6E1Ol32c4Zas3j4BdbD0VXPvEnlm/Q6zhVdLgSUqnY0TCZCLJLyC4tUSu20gDjcGH
hkwAXBd+qbUKI3czHyjUrK4NfB61Krcu5hL0VQFpwFAvUeChjrL140CLGjLl0vG5htNF1HAfPQaY
FHsZ7HvQ7AIFuyTiN0FTEMB9LByhSjQybuE014/cfEzV3rU1AgJydwsIzx2GpYrSJPDgTSVbnxCq
ZU36CpvnqPsZTBgbd47J71dQoFWy75B1undhobkC4AVx2BBlFFTWsowI4xBKDpS3GlvowJL6ZsN8
jUcukKRoOR+RwQC1pZtJZSmKKVfDQOHxro6QCbHbYufcRBEwhRhZkFAE1V4lPIMRTFZPKsVO8OWm
gOUq1gPhq5mS/w2goLcxSpvnxy2qQeq3LZVRkoqTGAeB1P6NbnbijbHm0rgtCJYEZrHRDwhorMm4
jGwqljFTOK0AvVMjXMHHNc8KvbUwKwxyN+MIrQ9QjYzSXZYa24o/QmqxG8O8xEvrRgvoiZaumi1E
EEEny+Rq9pTGVXKA1rSxvPl/mwmecLQqYyuJTXnSPMyJXdqv951GGDGkyqLM6Q2RUFBUurOwx2Ip
holJTS27NniShFrWE8hpzS/wuAqtX9FzvjLxNuCP8ClPIWtdL/hF1qiuu6iGMaqsuE5uwYfeIYNs
og5/EW/6SMY7WNnzqjdx3lrxm6XsDPqbM1uBOUNN+6NFY+bJL7OXlkhXk8/45yX6H6b+cWXm5N/j
PwEmU9Zio6i/dcrty3kZkY0AA26K7wZGDg9ZR5uBVfzr6xsow/+TR7hjbECXqsk9nFmUGnLs+cRk
4DuTf1EKdrHPBLEOn3TXfijcsaLpJVRu6oTZlzcwhqXDSGAoTG+F+5Z2V0v5CQMgplhgLId+sjeR
8+uAjyjsyjt2exNpU/2Wt29xfJPRU29+qQzPmn9O96yMtwnB1mDt2ihUKcXvoCBd9V/JnbzHUzWw
Usmxf0txtcRJi7cD85QXf414tIE3mg4Zjq06XMLgCnacAPkixg9t4zbUF4De5QNjlZFdVfGY9GeW
/Nom1PAcdh6M0pvg5je8RBHtshuaikftVaNMVsImcbCeVpAfNDa2vfvLpc3M/TAvicJ1Sy/hE4Qx
Nu5/u3DPKeebNOJRx8Zb+Jlo+Y/FtJ+TAO5YGrnwPpz+Je6hyIz1xhh1DAAA8LJ8G9DLMbJvGDEW
5BOvPKJhESgYJyU8YlQn7zrQ62IpAH08iNJ8lMLSxkScMoLJ5asaNEsihBvVY2WbsklE6eAmLfgx
eEiMenozp6/ZIQwwHIwDz5VuLZr4rR+ffQvQDiZLzm3OIcJZ9Cjd2UvucpG9TGhh2iuBOVc5eOXG
rte1/IvtDwTlvmVRO893DuqNi7EX0wzIbKyYuMsxHU6iwncqlnnJ9NFbWF+t1Ry2TtLzBLpI6msA
ke60SVX0doaTnBIiXhkBlaryBFSTL+ZYhC9D9cUrV7HfaXDjo/6RhUAg7lr8MxkPFUe82f9aBmR4
88GP05he8vbWl3/VCFH84rq7zF21yC/B69CHm9QiTMyrt/X5g2TjTTTHcK5PjTwwM4D60SqUZ8kK
rVVfkuitXIfJw+0+c8wxAIok4c1OpiChmC72jmPygzpVtl9pbxaL+668FcwkGSOoJ95L5oHIWJbK
iHfly2WJbWPFpsBoYVs3HkfZXqn6xEcBEid5pMBIJvWtLBm1cTCR/gklbm7vWsoPqbHHzg9ec7HK
24SjzQ3hf6CFtzkjp84Wl4QC2JCwnK2MPCXX1GZVXWO0sf9ZmMNLr6eXFpuk9UUl/RJYRMezm2Xo
kdGL237yBREMt4NnoWy9/LPGhdYY74P3E4OiKFmJRPE3itSqS65md27m22N5FOIqnFto7jzjHCVX
/p5Gm7Dcp+YFb/6gYMBRAIVjKzS5pRO45sODJ96ZY1FmxWKPqTHB6pkMO4JAaHzTulXHnSmCiyu4
inbST/CaOpLUZKmc55Df1O4GJ3+d/6si0sMU1ey4cU9yE+Wu7suo4dQdT0AYgKTTPRHdZcVDOhF5
hbSkJeNRj929nuDNMO39kB7Dgdq58cPWtW0NEoJirI2QXLU0g5pRjeZE7QjiGfifSjmBBgYMTAtA
dUsDoZiaWzcQbIq57ZQu9szkCjX/DCj8O8QDGkQo3U53j2Ptxq7n08ya7TBHssjDis7e8IatMrGL
0TZVBCdXAHvzykN8bhsT8lJ8cSQtHFGLY3T4pzfaHas+KYjhXQ11OkvGDfxfv09fY0NnTQlRqEwQ
OIutIZM7VZ37USp7Yy4XDYdDylhVuP06nQHtTXkcs/myxnEz98UM7r+Sl5odE7oT49ERNb1KxDVk
8mzN8IV201tPf7UkZtba+MT0YEvHp58jX2X6t4KRTdLGCxdh1te0yfKdQJK2svcFwKwgybdTau0C
Rhwb5iSADPzozh7wvRK5u6TpdgaqpaNHfhjQ4gJ2MGLk06kaKRG1QeQYHQlLxWT1JCc/cYOHZZPE
M/JXXR+UhW71DtHnXdixIC2kfJ1qNpMhW39axG69wW+pF/qrPfNgowrhLuATgPGIfSc73NnMxeE4
rOVylAKrSIPNlsom5jLtp6KJ09LnO0r9bCWULP1WGl1/mHtd8wBVJQvrh6GYR1t0Wy2u2cIpkFGM
M1/kLsEpU7IyXPYqDPapPJl59dmqvT+BTZ8Tl/m8MJr5WtLiOjx6XwKi3kiV1CJsqSo27GvKrOvQ
8cBLYLo0BoNFAK+RKzhQ/RXI9CPxxpvUJGyqvz7tz6nBmnGI1L8eSh0jbwU2U1Xyj6ngQ2q6nwqj
m/Jjg/OY6I+qAX0MOk3Ec5SIgKMcvtz6kL7lrvJiYc4LcK81TXUhy/SZExspc9q76b9iFchagKSE
1Wrfgwepy+75ouuYxQJaRDCcG007m3ztcH3O0pHX1lavEXvCPoEuUj10MX3VIroS+Pisnk48Mouy
7i9mlwRITzvoXqDuHwfOMSOHLsrNmn3PwXTHewtl37FepRv7QfebQgurXOW9Vd2rWWd3i3sgToG1
bWcHyyNiaW+tCZ2+7G+TbVzgSh5tIzmOLP9aOLCtoCtU3deo/EU8HYNm2pZ9fofKY1OGm1Nwrioh
Yo02POIkegYua1MhCNnraMYFuPacq5xT6GvSKOtqaNYGtReeszVgTGeYaLLEPXV4eWMl3A606VI5
DGQ8oHoCIrUsWYuSMuBgB7FxVTuqQOmlF7x46NQCFt4tKvVPSzce+iYJ7cn4LgLATwXKlGBhUGqd
n4QMws6LADfSpF9xP+4mXDqJCZYzttdG2W3mu2EE9MWdXm1UVottLr+RNWpHNaquRqG9u+m0nJJX
u1f2Cdt1F7LVGGLGNxarVL0ZzmcCJAwMOL0BMSkn9qFgOkFQ+HbuXTAxOY/KM0k2I4BT+E3waGXF
UEVM1AUAQ3Z+ksa8j1sImA9uywdcfgT2uAe2iw9SW0ed8KcWF6GpoR5+mtNlwD9KKRH27AjGaevJ
mxXENzihZ7AqPhWXKmakfgrwsGKA7mLqICMiGbnYuApjFIPE0D+TzMMaQudfkhGgAeppMGkloNkx
PBc5IhM8FBvSYuPz1tb9AjJoxENfufo14S/Dtq+B5V6zDvc+6C09VTCws0B+2k54CxlxYU/ugdZ9
JPTcdVW8y9kwCGH6ulIdR2gC+ox+VYpdZnA9c8ZpF8TOsax/Oqy8bWUR18j2reeRRSBKrtondzCO
1jO62mF11vkLJNuNtgTo7cbNjUhKVPpnjau5BPc3ZNbbNGrvsap8hEN2DdtpDULOeZZjerbadJsJ
HJC0clk2Ah3B8lwL94XVvHORNCOYRbsYuxeX/h4imPOil2tuQ/yv/AMgFQBldM2QEsKwVFwnZze5
nwEHUhFuze5OA3Cpn8iefJU0DNbHVvpas49jgGl8HI+mfJkKDm0fhGmczlNRwJECmiC4h/V7knxH
gNQs/uryWY2PsY/hcBmP0b7kiuCZVz3fNVhdub7m67K9g4qaqPUzvwXxx+pFM/7GKl7EzTVJPpvh
gfQ6PLXiMuX/WIEMDPfmvXN8tDfufFX/dLxtru2EtlPcvdLtSlA9tbd0gpM6fkjym6xXneJfi9zg
dm+G/i4aMIcMeOREOuUHTBPH2Q+BK2yvPymVB3L+ckcqd8zfrP7uKsxn/3RAT6X+45p3jY8tDvQ5
WrbBtl5j18hvUwLM6qUR/5iyzfiFtm7SZQxXpAsd9RcLAuvSvs3W0yxZ4BxMySLKjLGyeuMP38dH
SHS8zfAk7U3l4BR32yF/eepozCuuaU20ltBNw22p9AJiTn9kJdZTs4Mhf6ZQbmlACU9bnlz+wo3N
2AsFr3ta0CKV4qIrRxgb7fQl2kPT/3PkPmTwazkiEP4UVtjykAX7YTyDzqgxcrGJTE8dUVgyqfrf
IPhWTQ89ewc1PWEljI9Odyq7s+aFRGPjheH+xq67z0gzMf8GIHgC02KzOrNcl3QYsp6nvQdbeg0T
dYjukF7mHy8f71LfRSF+UtCRKV6sKod+f2S+Uwmumt+Wy777XWt2fGXSO4jmUAGedkCTvIXFT+d+
TpCJe/muouV1BZVjT1M5NoLdwBVLdPLL3QKWZjecHOnn3kahh57ObLGLjHvonhnoMyLclgPs4dsp
PzSufeAszPYrhTCsXYP6bE5rYptVRLMJJ/hLWSF5d7+W+2eIlyq/0+kUla8I9lrwk+mPjima9SLP
gIvy6gT3TGGppH/m1ink2twE4PzGr9I8Dd0FbTizYLYsYZA2FqHMVx6aKSG98aKJU6tDuSfUO7Pv
7nLE4r4Ppo/IOubuAeNV0aGq0ptzsZFt3XduL6H2mRBpbnjiBgT2IsOgc/FAX6FzIfNcTPE5spvP
h3TtEiroQBKxNlloQ7o089/5vj2fE3zxQDYRKcarV55Gznqo7nEPHv8rb79iSDHzy+2scPwFbx4u
YpqDcMvE6z4/ZcMmsn+G4d3TfxP9z3Yego/XgOSuu/TXEM+u6NyMuSJ/9RJwV7WyG0xe1bseHBVo
M/YqxodN4l2ZHdFEGaOra4Ju8bvg0nc70Zyz6eC0t047u/bZbl7z7Oq07wmGLM8yFg7RE817adMr
wHfFugTpln/IOBg1khnFXxCCHXCfLtSRGPqwhpQOwwnwzymyf+tsT0e7ioVUvabKddRfgDxzRWBb
PZCMe+VHrxI4gX+g8SPRq7dafzHDU0PMWss2hLbGFl/QyZYYj96i8M8zHggoNsFBQY9R8aWjNpkE
Kk00N5UdJaoS3Nzftr0OIfGD8i1HKOUl4HqP0TtXyUc7nQy4Ndp7Vn/MDxgZU3XOvmnAU7U/FEVJ
wGK0X1LE7rBYiOwRGntTP9X1ZurPbNoGQub6IyY04AZ3r9zn6dUbMfasGvFOFQh4cIxxB41Fp6kf
HIZ2bacFFxYfAXqtIGUwnPsZXECIshOYv4epAocCrScLSnuVKqFNjbP1RqP9M3RxKWNkuI4Tsbox
eEZcCEI9xnNJtdHcu8w1ldLp1rnniv1aFNGXktbfY5auBcOONra/DpPmyuufKem/RaWjYbgsF1t6
fycK5FjSq9fBZjweRPvW5xLffahCHAnBjLuOu6JEhB7tnNIrz6ZLu0qcdU5JZ93lJ02vQFFpgNq1
EBMsQG1+IrWSskCokhXkexO37oxeU+RvWleYiOB1O0ZkrUuzxZAeEKNgy/IH5YNtWJTNqAN640kg
2XjzB8PXHCQfYZbIuCYZjMRMuMollrLi4cu3dlfuGPSDQ4aCjF99q4j6ahtilUhj9f/Ck7oNXIBN
zeoz2kw5BlyniyIUDpsP2gQfjzQrZPFJbJpe3WfUqCDt2lfVrVhHVUBnppG7VTVsO8sdz3BcTRVi
v5UgGHcj7vxMwb+Od5xvhrUKRKRvqGheDWXcbTrBgajHXKCqyfvNtU7fpFDNSp0lbqLs3FGLwbG0
KxHnUCBUm8ikGY08w/ehNw65GlHQmLXo1YpyNBmiWJbmTIPc0unL5MXAJsPhHka/Wn0JIm/rFi49
JS1Nli6ibl/XM9kn/CeIeHfj+Fkq5FmamY1rFcXAtFEe3BSvZBlyhMw/byj9O5dyboxLvC9kTdO4
9+MglqsFADmr5DIMAJfve7yTCdAlpeWrleyvlw5XtqGDvOwMI+8H6BU0miiLUSMEw9b+ENfm6HeN
+de4bkHl04+ZZzOlo1KWolej3UT1+SaTFa7vBomdxjbAtXGjb1A6C/XN1MB2TvgQhKUfIq2817Kp
7hofcNbK4GJJd0nrP67OY7ltpd2iT4QqoBuhMRUzKYkKVLAnKFnHQs6NRnj6f8GTW3UnPA7Hkk0C
6C/svXbz7cG2Icqnv7Al6c+m5oh3aTpNncM2sED3omTdJBpXROsXtwpVUN99LhiCEuk5B7IReWo6
cpugL93Mfd0eiDXazVVAqNeY7VlGKgQn69RvPdfJiGYOH1T2vvedn0YwYRiCFj8iYwG+s+rxBc8Y
lYWxXj0rvIJhqTAskrtWhdWjKtuWhExziJoPvSCqDBTI0bR0q9NAHtdslPWQwhSIbDGes5TSJ8EB
DNn/vpd4xYogQ0iecNQWw8Xp5od81T7YJkJv2nQH16KDDxtS3ktG3nhf2M1ApCcKqk3ELuozeDgT
puwp5Y51me7ULZoJ2QG54wtTHyT+/Vyq7DoMyy/VF9V+UenBtly51QAK8cXL4hRWoX9IBoKpShWT
7oKW826u+V/8fqImWiSoZWBw7kzNLsry6ZgSHblrIhtfdBB/TiU+KGBGAaqazH42/YKUfnmZmNod
ioZlsjdYv9w8ulJ4RZepHoGwaNwjZWqxxtAOEz4wZ2NwnQMABEsNWkuEQUBdFZwDMrGoQeInOGwI
8/v6wlVtb6w0h86fr95q330mXwZvQF48mNJnl5FhI0jMi1Nl28JlxeT5mdinHSb0HCm5cDGtNJGL
YdYm1qWmfdLRXTONejs68DDQ4267kHHX6C7DRk4+YmNRf3VyLO6qmlAJ1+pwz6Dyh5wfb0hsQWxk
yOKoGIUpInKRmzLgtdk5l4V1zFraJM+EUFzYGuUZinp/6MCqtdFeMK5DKs3H4BYV6wQ2ykPjsyNL
zLTpCeMgBjHddcbDRRFepwGJfK9mMPlIqwBpm5OZK3S02fKZJmR0WWDS90xWXrPSf+NKO1Cy/TB5
Bri6uIxHzfgOfF9iQaivAK8+vaxnfawGKgHnvwjCjFfjyyCD54S26jmP+IyzbO65gZJTIayRKVH8
0woMXP3MVnJCggB6ati4dL72oJ+LEgtxVo7Q48LnsITpZkVYsJhb8HBHoFiQKb0b2uA908l9JK0L
czcr4Ckd1s2nGd0bSKGXARNdn0fbUTgCcH5Lrihvrj+Az+vt8LuA7Xtwh+xcSxZfFrMJ1ELxtS85
RRzxlApznll9ArZ4y3hmb3xMQLEvd7VmI6Dm+F6MCcOkGW0LIfK8ZR32RlZphc5vUPxJI/GXbyXt
L1Iqvkrne2SMlM0+0fWQHUgZ7naim37W+3Q0c8tPWijM6qH3U3lKJUSBgRCXhiy6jQq8pyDmVA8K
Q3h0AR/eB27bQYLE8cE6gsfJnXQRB/eZtA/dUr2v0HkIy2i9bXva5RbRHLER2zBd11PozZaEybi3
sClFovHqQZsOJ49y1xP/pXCfEfhASV/ZeVnpfhZLVzxppJiT+zguxTnM5++kHgRxLcz3TLRuU4uQ
3IUy9vZQU3n0YhbK54AkojPVO5UclyLPqohD+k0Sdda4ayYVd/y+C1v8dfSKTfu3NMxp46Tx92N/
YYOLirtXbOSRPvpt9DyLoDwiZA84Icm2LHdzH2gehqy9TdHC76ue/NZmC0lyaZjClMr8/pqi6oXN
9aBdD/C8rW+Rho2UQPtCbjvch6xgtMQKsnI4QT9HI9vH/tNgPWHRzqzzAQHTVdNxBcFCn8v9JTlk
RsrCsDtGhs6dJDq5rUrwpgty1zn7oSHj7LxEC9vPSPJuWkK+poGd3DvjTuNrFwGupECTKda4eNNY
SkKS7PHLtU/uxPsotJZ33hS9W4uzMZKH6ZAQBDj4iKzrGs+fN3NOzXioA+7jSLq/lL0815Yr6I31
/Szqz5b8j2wyaEYS3LjWswqHeA9snreMre7MHlwNwXfshPsa/OypyewCPejNRMXZ01iZxqRU3Dyc
Cah2+XSiDm4Yeher9ClLMW/FGf5UiDes/RXGAaLp0E9xd1XWa1kBL3D77r+2XyE7pnsqZ3/cOpSN
meUjM4JqVpP1lZfeoVDdyPAG+uyEYb8IPtNAgDrCDoNc9hYuGW5dxgwRc9ZtH2a3tFTkbKXNZ49u
fNv/Q4t0uImdrV2X3zM2rnjMQKcnbGFG5fwdrPBmh/lB1NScIqA4cP1DxnMXoEvy1Q/Zi2tzWYYh
+u7B22oxZJinXiNrVJs2eAsz4KDkvPydgzY+zRqMHOvxlc8c4YvKGY16bEF4k6zs6ufhmoIHaH4K
CAdgD5J5Hh4MUxDMGoqQHBZ5X5n+y+jhscjemO3+TWJzTC1zIv3t6KGqUfar02KYmfTI8thr8R0P
f73sJ8wlg6+BlVKNRztfpwYhqaBDUHyWvv+GhIIrg88ikzgdi7rmVs3wi+fAZ0VJfpYBtmXw8IBl
sM+DxbI2tyVs73mPKQFAM6sik8znmPK3H2jIW8GnIVX3MHmoVbJYv3nEwRNBwOgGY91RU+RBlBkd
fCesA9hBnsyaQlxAU5kbKIWBJZkmh9/B+seqkSZgyWntR3dbz76HiwZLrEJhti2L/OpFTC6z0pb8
prY2pSceFteg2bEJ+XNzVEYNB3mW0eSz7iX1hlxdd/4LdgqLRCxTwm3oOJGRRG7bkeISOweqffBK
UpI8H7IblRC22h4nh02OonCx1Kv53XXbl6I5cOzv7G78GxRwteNHvQBiMT46TG2Go6i8i7eQFN7m
evvv/6jXL7PU2VOUze/BWNM16ZbDW+KdL5EcTBG4fRDjbG3sz3EJv2LBOdsyFb9jTruEFUdFizF3
HvsT8hcuWM88FICLHdJrVIPOIYuwUVuWeO0rbDRyrqi/ngYL7V3cD/3GsZu3pKG0SxtBYmnR3Noe
TJCDO6cZCB/0rYx0HoEDysqhZwTEfpYlprJaZzefthUdzp9ypt1OfkIvGPedBHiY0E32ZDutBixY
NZV/9oN2ghJVqT054KfeGqaz2yRY1w2q7s5nlhkiw0jHewjdWAya8WYvXAqL9sHBLiPSdBcIiY97
r54N0F172dN8LjQV43fEeD5OUC21PAoSC7kfzOEK59cQv0S+UUxQs32vygwte85mOjWIYAFqBP6b
zu33cMJxU5HR1AfldVyDbaJi+Oh5RvHPRvMyCD5Id/5ANE2Fw14UAMDTaNvfbrwq2Hv/PreTtyxh
NjjFLcLpGjM/pB92vKO1l3Sfd7NBjBPFr25ufVgRDvE0dhHEOWyJWzf49mKqKUQYSJE0YM0pgn3C
kGLTF3F2UBgwLe1dYuiPDCBQV3YqDO/mfHXkiOpo9wvstOZGyvLGlstX3dOMklnDTMc/q2o4qGkE
WpgPznaAEo1CHaWpQnmDvrGCBJBb2OKgf9+cmhhOdhGas+jTWRFpxIshUBYkJ0TBs21lfJR5iD0+
TvYZJGDUXkG4M/V8afqhOpdNy0OYZ8XU34OohK8gUvzYc1Je8KEQANudXC7iOWMC0eXgWUmnGjBR
eMnRLMV/k6Qijn3sB3N1Tovxb0Vs5SZsBWnS+TVvildHdHKby3e0Vr902tz0W3mlKllpNbD35wRZ
U0DiFMPK/RggrZYhAYJ0eC+IsX7yKYnx93dvumVwW7hb0QfAprN8ZUBzCjBThm/3p/KqO9EF+znz
3hr0W0tm/Rd0yKe9oT5UAqXFYnPiN0QOlClP6Gb85dRMWwl/BxvRWeOx1z4xJQOCLHumsnBJXlcW
mRcl1bSBT8uo22K9JsN2F4tHv4IGOzruvdtPenPOuuRGuw7+NE6TSyzdfdBkAm4wNoJYshVJ9xgF
IWaRHsYko26fjOvgpBk9tYO/NvP2kA4jy/dwYFquIEtYLUGWg4oRu5gtBNZP26+HfbQGJXY4DJeC
mkMOb4NM7jnk7RipgglYNrqdqxHSgiYq5lWo5jGaGSpFrANc4cnuj6lB5hZCru/KSBydIoFjpUl8
isAMr+I4vKQYe/Sp9xG4WlBMNF3LWKc4dTz9slj9tUHWZ0lCD6jcGG6V/2XKMPNt780Q/x21/ack
a8nRPpYA+CdZsdwc5dyAx9IyVAmWIgfNl9c9tgbUmZ9ijC9wVPUTbEHLW4iOFcvzUFBVE1HKMioJ
j5LrhFLZOlkEZdsTLOGceq5q0z9DnHzQzfFvSDUdBueotutT66KOsRwCkpOcs29caS71PnZIOZlj
vteIoo0FBBc9Iz9LTa+Fbh8za3lahXh9PPF3oBnIhjw5pda1bcjMqyrvnMXDrQu531s1lPckZW9q
JdliBwGCmWmy76oG2W2Rp1QaIZBIr0LU0DoT/0wypto8OHIyfoRk3WnLfV7WeFclklcchlgHONZb
2fk8Eio8bIJUhEDonsqeG4uylmSyAsHHqyiTFE1/8pSuWgOsRvnsjJtg/U4h3rbMkOYXKev0l7Qy
mEilNrsxfGk1zwjduoQ42B9BzBHkyS9SiXA9txc3zi7lNPzhEYNjLceUwezgiBvyiKDuO4rMfR0H
8SbozROfRTJYHyFB4B7GYZakkBixTwK6KdfBISV8nE10SXGBMqO/xo3Yz2usRtm8zaZ61j0Gk9SW
WFedzyixab0UfxmdN/u2nW4BYUbMtXm6zFwsTd3/xvDZbsnA/EZ5ees07N65wuKQCqLNFkGVkykm
28UY7CzTxFv9t6nrJ2mpkxdYiHdqYl+g9T0rtDarO6Df2JGLeo5MjLEI6DbH7sNNxXLWAptwNYJk
AOsKFcJOGUOPzzoojl7TYixsqciHcvXETliyCXXwUFxvLRn9CV0GROEUv1jyOKfihpLih+ALtZtH
ePVBT06giw47IdvkzmNwYsW0uFE4QWdq3gY8+7dl+g5UzM7OZjScr8EhE5tZo5PPzE0xNjXlwoCZ
Ubd2JvKbiRMDepIzlTHxE2cV2IsygM5hI99qGzFvqiH8lcyaSiyFeVvYah/vJEnBiAcpJRpiVOQM
DHUEhcVEmNSNDLqAm30b6bt3Qjt/RpN1yMlWoyCj99b33p04fmaq9UBo8KVMXc5rnjEMmbcajNIk
OZa8of3pjNgwff7deyUBETzhHTbeRQera+0hUWuj9PiiCWHY7Z7HirA+DDjpna/MaW6QCfU96xHH
5xlMhbrOEDcAHiBNKrCTEYqfjW1FkAdJgiK4DW8B3UxRZNfEcsdzV6zsG7NZvPmPlVWfHnMi5Xon
pZALLnhfDWp0hqbOu0iHP7kdvPtpsoEfOKF54gZULVCfFE01+Q5mfYsF4Az40V82sbl4i6d75EZb
ZqpfBTKHHsGTxuIo3JzY2TaklKZyWYa42kaKx7Dd+K+jtVw9QgRooEFS++tZJw8UcgamSeruKzQ5
vUccQkfsACj8c6Sz34LGHymrQ8DUyHYq9IXaKcLCTInEtYzykpSz9O8k8reg939UxD1I195XGPqr
+m0YFFZzqm9hAM8MGi5EW4RkaawvpJnAr6jWnSjeP7b7kEYdHwOHJw5OU5S7sJE3/LB4EtCFVQvM
A7xbmSDIKR3lOeOT3k8+OMkEi6LKVlYhyYpzivlNe/A0V40MaW4/04LTDPFDuMBmtyNkbU1o13ty
TdfBsxI7Yf9M5fDuR+VLRbK8MOIZFHH2KEdiT6wAvms9g0TNu+VFJhHznnidvsOfTc7LzBEFWDbc
tmX04U7lR5QhJJ0jRoAraK+McyiZSffZEuhUBMA/cDvz+LXCHl8FFWaWIflYpuwL4LuMht/LUnTo
/NnHkAy7UshA1UjCnq+Gm5KMkY9s/dxCFZHpAhlRnsu+0m+S/YxXQwU3ukbE2pD80zJH2rldPm/D
hv1J5VLzNB5M926ou/Uv+Gee/Y+eUA9cXzGbH5wWxFx3hzwAqS2XhQ1x/strGQoGKngydYPGworF
NnGOZoDcWYZ1/Nj2qr+jChfHWqLXyjPc9BWyZPSTCK/JJUuPhoAxPkquz0i28tRXjChnFNawN9lP
+rMCdOlioUf+CgeJROKZUtWq7uwcRlUxzRJp69kg+GVoiXY5w6rI4JS3ttsaBSq8NiK8ixrdsTHL
OdHTfVuzXQ5NCMFOsBOWJX9culAqSCOZbJgeLRG5aONtZ49BckqKAXrU/F+D4LOq5z9izeYaLdB+
i//KvfKfmX0bJW8htgVr0pLwwGPWzLda4L4cJhRqYQFzrnIDJiANE8hjq/gKbl0lOzRCS/d3VPbZ
A7jqxCxPnACodwa0xqrUfA4gKQUi1/uo1J+RXxa7wmWBUFkEyC9coF1S/4JR8FnXBkzVwJyAd6Wx
EgrYIV69dE+KiAImbFijyg6USydwPy/sGzYlob6xp46hkQApFcDCwXuRfeHv3YDlqAX0veAM3TgF
/jr7ceyks28UETw+Fabfde+I+Ami0Tcrx8nQLkdGyL+KwAcXht8smBp4cA4rUaf6L4rGs/Qqi6KS
jbhZhseeFmHMaR21NZHrF4CAKmCqQMrADJJuCZlrN5k1YKDUYt0sG5K5n93B/2hjZmCOBdgumn0y
gJ323JnpNPiggOG7Vtvpp4zTYIOoP6KgczBtsWK03qxm0Q89mdhYRadDL60jg7kna9b9pmOGiO2e
fEAiyzauBbRbYjrnTnR2IhhfglBC6YrQAwezs5fpos+yRDpZs9raq1W0UQ24RRaXuYWXdez0FEnm
IIcDhF8rAFMWPbwmTFC9IWm0C2vyLf3WZsI9WduO9fHF0Yx2alQJbXvuZxIzi8ms7S13Z4nuI81G
6gevJKx6hIQREjVVtjVTCKhZ0mGJMgWPhS0xybtkgMeJfSsrbtOGIrIIlMEimz93deQ++3q682Ly
R/0cpTSzUMJyAhS/BHeRSEo3w36vgpfkB/6uKfNqK7so340FnoURkIslhXnycJzP6dM4e+LoCVIW
PYaMzJJ8++gQU0ytG6La1J71nDnNUUFBG7Gqn5O5end0aU6FX9/7EeAZaXkk9TiSqIrJ3hGgQdjI
zForbq0vJnk/fQm1UPnNHysJwUi10ZsCOsNEgDc778jC1VwK6TTDLBUBpPb0v8EF75LY/rcJbMKv
0XU2I0YaJAZzEAGsH9J552XLcaQRJqxJjJsKA0Ia2iio4Y3K1ehTgLlF9I3lg0f1FkmzRUBe4YpP
OvLfTbZMYDrRpy8tW55yJFr2q584J8SniwiOuC1mbDSIalo+cw9oXeJ9Tdn9NHNMymS8wvFlPRBf
h96F4RraOMhMDNjKsNdcPr25DYiFat8JYPY3qPJeard4Hi2yZOzE+d37zTO5VUwpeMM4spnHsqON
mDhAHgIWHObrkjta356l+ZN680vSI13XbvUyT+6rNy+G8RcsmtF33gavOFHAs7c2OCpblMV82yx6
oDOHsI9uhIAUXF3LczuEr535sMi09P3lnmQSccfoDqYFgLNBMd3VwWKOJcvWxCPCs/OxnzQQI4Uz
n5k0xWzpyQ1mukg3ShbP4JMkEjMVWw11kwBCsUxIhpuDWeDpiTvNtk1GhhOTyG2ycodpPtQA0jLk
2+Q+84EAhOkwSBTjqeemXEAyOuWvhOVRVPyNw+5UDdljy6O4/8lDzu9gYNZh2E111lmYQTN4K+BK
dfU2Z1l+oGrrKZNQbNTWzs695zQtf0dl/MEWEO6HYbcbonWK9jENvVEL+zKmZMjDYr6F/xARoVeH
T6EleH5iqZNi56PT7KhTp+p+qd+mBi+kDXO6q9/60XdRKcNRDYkmkURHR4rYEtbkWta/C7w7NTWQ
p0f0itNDBnO/RK7koDyKmcPkAForwX8VOOKsvfPKry59KgbDgA4zKwaYgZqdnNZtiuWHTD3mtt+O
lkci6xNucGRAywAROk2cjVgfTK1idokCiK+/1POWYcudDYp/nQVKyOc9Td1Ia9rRWcepu8HEKncp
o+IyDEENsBBu0mNFrC1MXkbl/kBbydiKHRS7b5ioKAndEVIkdaH7h4SYjWEVaNNAY3batrWzcdG6
lPnGa9kSNUvyrT3GwFV4mJZluJsLRnnkNJgNNc3TmGH7ykkspwKENZkQIotYobBaj/wmDwCZtXru
D10Ycmj7x9b6bDDJ9ibA4pHuG0LJCsB2+UCD3uSPayJ7iFB2smmeVHEe8MnxbLunYdF8xvFDjPzA
VF92cPOYjhZrZqoqCSZKOefQSds4Rpy/cWXDO1bth9KDpHypw70va+yi8Dwj49BfR6hkwjjfrbmq
a7ifj+vXBtwyW4h04QFnDDCBBpR09oWZcc1U98yecVa398r7jQCt9JRPKizayJhHW0YQiezxw4c5
0dS4eddHNj4HoA/IJOf+02n0LxHxWMy94Cq0/KyzEGq+Q2cE3KQRwt4kktFq0aTsuq3ibXDl3req
ra70q7bpYeQMFtCNVuX8wROgJrERtuTjhtsmq703QRia6Prkl1tjEvUHkAgsc62XvkS2MxVmuV88
lMLG9wdUS64+l2SIgnuBx0PaNy1kyDFspPUVZ4O5SQNoph/pcaYPDht7mN/8JYuf/72gDJ8vhkou
Cqy3opiSRzsYsdEg7b/GCpylKad7tiTtZXGgMQVVVN3XI7uuWZn8ie1xeNcHsX1QVucROwCFYwlw
L6vs3W268cXSSm6NnINTbAxJnpP3mHqNQo3UNAQ88CkwjCnOTYP2hxvljPtn/h0GQvHRyvEcxEP9
tv46YRWjRIzrR6tfOMn/i+bFvmfbb04BMZ8yU/Wn2ycvVi/d51qXWNz4v//98pL7PkknrdqlZmD7
pZuWxjNLjqWHoLxnfPC2olL6qiQfUg7BOba5Q6S/5J++W5O31AaPbmfNe/bd9UeyVC/SCdQT2672
bYTn+e+Xmdgw529w/VR90G6kSNSvf3P9bIqq41hj0J0CCvR+QiCPKTyEr7rWY3Pl7eir4VkZS+wb
1E2vdQ1fvJeB5srfJVPi/iemhmGt0uolDRGZVBMTNt2n8TXQANXHQXZ3djh293pB7tMRFveWjrm3
UTgxXgON4sDvnd9j72aPjNsIKXBn/69gRqef7NCzn1Xehdes7548ASKN7/zRpcCu7Ujpe41fqytG
GrW4mz/TZvluvKR9YvpnXtpyvoacuG7AenqJDz1cEMhds7xfLAVrzBleCvKvtsryPpsWwW9ZYY1b
mi4/KIleR6JeoBGy+gt0mbsUBMVxRlT+apGVGMAjS5ymPvVCT1w7cI/qXDeHzI9f1wXHMXCT8GFO
hl+B1P2lxdoKj2k6A2lLvJjf0cJ6HHiS5wwXH+a80MRbTue5LwSqqBSHUGn9LpaRn/mcGbDBUM/E
xbUL4ct1A1EsA/CEa14CKu+pf0lWAPj976UMkAgteakO9L4Pvs0lb0divPiZWfbxokDjcwU9Ta74
joG1fU1I/oAEuo8yI7iQKSpLuiCSjykeq4m7lXlUb3Z+1BRcJ8K9r5sGGYhv75VNUGHRtb+miMwA
MUFFX2CAzpxVSQ2Yt0snwgBsAb9kXPaAMOAZO+Mf3zm4FdXh3ZIG+4UV9852fX0YDR/nFITg07JD
Mo+YoVL95aYDt7/K50viw0CGj5JtFqhu9p3fdP1JwnkL1mV7wghrievH0EGnTqkNDMeCEtCxK987
7prYLShVmRkdmzBBJDSYNEDJhs51tB0EMovodtTlL3qs4ofJB4utCkrgspvPnBr+OcgBsCWBnn+h
8sMv16SQv3sRghhbvmwtulvVYELqNcBfXxWMHG2xGZlV388z53g96vYi4UaqMlooC21aFWEhEKvB
VnCendpJ0HDNziWAs4Y36hryY6MEAjs/h7dEcpOuA3UGIlF9MByjCsj1rwEMPQJd5tFAPa0ueZkH
2E/9ENS7hL0lK2FbbzLbgVyOzLeZSudVSISDMdfDty2qa+FlW2tGLu161viQQVthDYtYu5+tiXFW
i4iGJmfPl83OrbuXje/f095jwrVEsGv5OE6Fm560GvtPIWFv2JgsPJ4QMIS84kGtgBp/tbbDLqgC
+unYaOoTL22PDFWQmUg7O/hzpo7t5LKtNXbXPM4J+CQHyBm4j47N7r8X3BQQoZYK5d1v9jUI+9lN
X7FAcaQWM4QxXSDZWl96zUbdWlCWo3xRZzkDtCbE76EukHSmg7mwM6OPbLKOYEdjP7h2+jw0o3vM
giF/gPWp75K2q/f/fupaef5wt7gQoSQ3yd0CcHLVaTKw0EwHq0AQW2j1NyyE7ZPysP05qsA/xtX6
FLjOE1Hd+JcC3V30+mK3BSQoWxzTtvTOSjnRCQlK9h+kAKxcXTG/CDQHh7GX/2nb+867sr2Eoa8x
koQ2KTtVTk3SnxIq2S0wIn0j5H08iEZrlnxQut3ajx98lAp3vW8511BIeFMFYShDmM2P5STAXKh9
P3nqbxUhGs3FbO26EApqrCOSqxa57MU7aqaUIfi3oI0crd6/+KKsH8eBfjacJLX2iIsL4IZ3r2Fj
ph3NzuCgk8univlU2BNC7Ntv4bhKA30o0jWN9rnz02GXJjXmHQs5YmUhBrSA8w1deKm92H1vyHMy
FVdgFc3QYTJ8GkvEdCsRwKuGEWds3SFrinv7eYhWzQhht7a1r/2SCZOXOWjjSIdKnPyicUJd8jbc
D1U0ro+1u8oOfDbWbn6JLZNfbFPwdUvaHoHc533yiNlZSqc+cjn90bBgHifBdNXvSxD7OQefcmvC
58PhlNdqeA0bp3mKfEUjmFDH5/GZJiC5+AWLpvoQN7392NCWvZZNxR8lvArV4nynxkBctIimi7JI
ktMQvf69sEIgVYVprWIcfx8zi22AZJyhcQK4JuXL+RSTjp714Fw8NzOvK/RoSOSAwktGR51dBh6y
Dw2zEvaDpnpVLWkmVTo+8cC9LJgnHxy3FbjtmOSQy1WEvn9ZIguc1PrCvwedSlLNW+KlJYdQRivH
Q0ZsU8nyrW5teV+uLzrN3mZ8SYfBTqIBvjS/9u93s7EE2JVFz3R51epwvTFwA9oPDeDx38u/X//3
Iy2W3/NA9f3/fv3fT6W9hhCJgYDtsItY/LZtRtIjpX2Zz+qxh0CLuzU71sLZTWY0sIZ5AtQVDQ3J
uwILikBBEXH7KNU8LX6MpX+JksepspCjL7lT7FSxJij0dvLowB18/Pcj3oDw4vQ9+B8eHhkl2KWT
oX1mL+wxT09R9XXso/bGtaDYJebRshmZef169/yDO60vrJWXvYrxSKSmGh4K5rFtTNnTDR0E1SoL
r0s+hNfKQzGdhQHPSNHeXFxsx9h8dL4znq0uH8/MzW2QT4X3y9iKKnAII5geWfAQFNGn7/A+j42t
wU0kz6jGKIXXT/Dfj/T6038/6gSjHLY1oAr5dzarHbIe4pMtmgVUNS9FnuMbXvDrpegvYi9v+Tra
vv57ARmKx7Z3L7Ntn2QcNUeMox6Q/1ifIQ02hSfvu/Ula7vuYAtWW55X/YSZO516r8lA5ogfN2v0
5f9eGlyuR5U5pDh3ytgr4xSpHfQBgk94rNHGsEYe+vA7tHtyLDhQsIn+TGks3gMGZBwC634xJK02
xOyaNPg3kl4NSHJCPEJOa72lC7bLNAF0XI7d66qwGWhkJysaLma2vYd/L6xX0p27tFBVlrj8A6/Y
JyxhYIstIBxWBOlyLm1RlcyYyWamHcgk6sXXPwU9V9djCPJVVO0DVBNnVDDqnuXtWZX0v6Krr01n
HjPMBNzTPE3zCd/TPM4MabwrKmN4bBbqCrdIotcZFedGaKYDsqAety2vWG8fdcvDilUQKYiQO75a
5qsvsQ+KqHR7kEQDRxqwDasmJGTB1frIvIRQL9uDeGrJz8XM6tIVRYgCnk4NhyX4s8gndS2Im4/M
lg33DXVOB8GwRIKwZ21/1gq+/YQl3KLJ2joVtN8AhNeWiCBaRamck/1ohzV5vW5u38YchYdh0BTN
v1vUMBt8HemjDyLjknb2C3/wIzNqPokZkn7EIgdFyq4ISshPPWOpDlLrLoKZuav6e3ajhHYnDD0a
mJVl6gNSDGwcF4nzwqRk6zTBf1nY0tOYUD5NOblNUd4XhG7EHmF8kmlLIsPnrCbqoZw62ipbPjD7
JANovSgg+1RsQGNMpIaPLHLEt5sxUBrZ4WZmio5yasVDVajXLH1N/0aLa+3CSk97ME3pu81fY1ct
Nunc5KXtGp2FPDk8dEzRufb+s0O1puatprcqucW5+DRexXa7ELdaQZ9KiEY9T2tssC/qsx4wF5XC
vgYpXZtbkSNCVZccspyWoVww4M6s1AQSlp3pW4AeiozILHS7BxUiyO5TZUPOGmiGS3OzBS56uyMv
EYBkhQWMcUji+s5jVBbisRWI8pYo2mfrI0kwtAtRhCNqxRiEhwj2kqh+F4lMcIqFamv8YXpAi1JT
k6InXZIj7gB7NyZWc5pAAFmpXAMT9PxZWPbeslrnNY7MSoeqaVRwJD8iLHwGiVkea2eADDPE6W00
AUqMNj2OkWLcbQq9H50gfZPOL9s34rXq6uwNDPClhTp812hSrhF0zrdkdpGix+PPIqH2o1oTZzZx
SGxC8P188lR5QzQcwiGZt7KAbRaGNbOLNJG3hW4aYBNroWa0xa1MUIlWLaNqr2a/bv2MzYObiP6q
CwvvXLE+TKjODmlqZy9qrBlcJnaBTQRKDAr36Zykw3RAhpUxDQjjdxHBfgDyHO/7Mbj+j7Ez224b
ybL2q+TK60Y1hggE0KurLsRZJMVBgy3fYHnEPM94+v8DnX9VWa5ldw1coqV0UgQYceKcvb89MN64
Qrt49Qyt+2zq86GW87qc2wWTZ75z65Z2KHXgqtESue7Q4ICNJybVLbQc135Huks3fCVAtPu+t962
0ELDTtf3eG8Tx85PdRbXJCR42ur2NB2T4pS+M0ACrnyi8aj8DLqW2plsiQyUg/TfZ6QNOZOHF7S1
N7VI613hYOPGe0VAARUIBwwYhqbvRA/6/IAmZFwbFUc9LIxAdwV0jorp4zVKNXnN1cVB5kbve8CR
IUomJWZpbt2UhEIIkYhQUEMiKKvzi15NL0mv9U+sW1/1AQxIJwN/m+mW/6i0u4mwaT75IvvqFs/K
wtfVi8a6jweNwm8uOoeZQ+neTRr8LojS2tnLfVSSA+5JFRjv0txjops1Z1XCjsozXdtqOcqUytLR
A6doOI2mMDadN16isVUHx3kf+EiXzZHsH1XHZJzaAxEqHIjpC5LjY42fyqj/iA5RPU5dunZhva4N
Jbx1UgfxO5b0PVmG8tNQESaiJGCKkWkJOpYS4RfSwHe5rVJc1AQU+302Xn2t3iEdz5YhR8hNRc7g
U1Ch5PL7vl7jaGZ1nmqsVv3A+Sy8++jowB8FDOYHWrzMWkNFCGcQ4kgyOn3b2BJjXUj0K1RQdAjY
8xzIp1rdYy8G2bBQrT6+B1MUjlZ1yKKgBjGH4LKMIjQsIUxboLgmABPT/azXjdg51VCvVOKUK80H
RzID649uiv8nDT+QNbZxBTAEbECc0WGLhyI6Ipwll3owh6XMX3Ike3BDiHAo6xqCkGP1K6V17ta3
OXVMI36twY4rPufQlgRf0IwT77/UfZl+RgBa0CYKafW7+VnnHti5zmwrrOyrXiBXQJ9ZbwMtMI9D
CnXf9gNxQjNiLqUUCFWa6JmjrwYsTpRHLefTblaSwKM6Dw69G33OUgb6QwEOl84vGKGaA6lykkfe
4PxBibpc/fnHf//jf//78/A//tf8zCERF0L9j//l+Wfe+yr0g+bN03885Sn/u/0z//yZH/+JfxzD
z1Ve59+aX/7U5mv+8DH9Wr/9ofnV/PNv5t/+16tbfmw+/vBkldH8GC/t12q8fq3bpLm9Cn6P+Sf/
r9/84+vtb3kai69///MzCQXN/Lf5YZ79+de3dl/+/qcpzNsb9f19mv/+v745/wJ///Oajx/b9Kv2
nIU//VNfP9bN3/80/sYiDeTfNbHa2SZz0j//6L/O39Gcv9mWTjFt2Mq0bMt0jD//yHKCUf7+p63/
zRGOUrohDO5hafMq6rydvyXcv2FiUbZLH5MCCK/un///1//hMv7rsv6RtekZH2BT83LUn38U36/2
/OuhTJemLZR0DF6bgyBJ5/ufP15pp80//V86hBKb1FTyZtr8G5TejpFNcxFWvDKZJclGHUxgsGDs
bw8DLbNtUcn0ITObnjC8oKc7nMuZG/zJ8qZ282/v5l8v999fnintn16f7TgWb5tShmlZFm/Ev7++
OKaflHmI3oICVzPCjmyRWkziaUHiiUf7hE8Dcsj89PaQm9gZykx7X/bI48Ow0s6VQa+lLOCjFiUQ
VbPKrGdToFdwm6IgWGwqlpEeTx9QjV4o8Tep1hES5erpEyfBAmS8m+2aueEuh89+X+u7HJnlfWRz
RghSi+lzg/eNnhBm2VL2G+ro8BMx2zQbsjoHgyg+ccKH3UsGQ0ff0/RZbFITkAxDyWDnCzp+Ndv4
i+kSTTqvvAkmMHujRkhXQ2sPjBOLeESuF+/zqcdoGjO/k3TmT2UINdkhMSWO7PBTVCA0yUpl7dkZ
i4XrIwETfviYOslSM0S3D+2MEzDQ55fUHULCzXq1LEhgWFslih/2U1pf8xrOaFuiDbPIZvj+u1WM
g5XsXeyQSfvBKsVwtu33IKL9e9FW46ZoZ7NXB4536Ny1W4bap9nSIsuq/UqB9k0XTfvsGCCVpr7Z
BcpiGuUYZ18h//FjYt+C0kqfUt2Pn8aVS596EYxI36SlsaNyVt1NdpWy5fjXvMx6LoJ/Ddxm3BoB
cCS7sZ8Sp2NIKxAkZxBxDmZeZOu8zxwinLB2uX6waekanZtUG0Bv2YxZyvyUWrMupQiNJ0urknvG
rxqFCk9j209PxE+4J7OzzWc4jt7JrrTvz1pdA8uhQwMd/ftoLGbUXU4opz+02obYKWVQriOZDvax
mZFmGi8pgKbnqAbJLERWLvN+z5B6eognvz7dHrKJqBhIwseh9pnu4JWz7osmL7Zpq4aj3RKKNyY9
lejUENdRxPOpM0FzZKgnMfT1JRcjXLOIYYBkIppPg0M6Y1KfxpqSIw81udP84mtjOMy+mwQinopT
jD+Azr8YRbrj+OtgPIyJXPKSZT26Cvm3IOxJxKfi/rbZjjqYby7PdK/11lYjDCgtybfliz5TfIFw
QuvAvXZGm3LJaB/tCe94ah2EBpW6oxHUl/YlE9H4eeQLLeqnVw2An+jYCpE4cIASLCWhkB0UGOQd
fjjkMU3IeZeLQ3Up6MHbcckwtVEXO42SYyGzIyqJ5mwSrADaOQ8MRm5Ej/rmVQ5Tvb9dO1T9X+zw
edJT76DPFzPjDyI3Zjtu6wenKNTeyuwj1YJ+aOcHNwOdRQ6GWFpGSrwyhKlNmIFnzFEMwzitko9R
V/BJrsonfYj2kePDf9B0/XloOJIiA48+0gE++0kafPrNYvjzWqjcecuwDGlZikHlj2uhF6OyGhUe
98ZA4DtGfX7wA4QIGnHsCJRjxbDUM0357HdExlpwTZ3iXREylDIuwA7dUylc5wR7lAF5SnxgFJFx
NGpT8nlUxB00zDadxCthRcY7jzPcqsz7ge5LevebX2RetH/YdJSBN0fohuVaOk74N79IUE2uF5ok
PHLOeBVDUBDl0zl734aRpcuU5KrYh1GZbbqOCKYyRkbru3QAtQJXN40nteuHvdmG8gWlfoUFMFcn
ryA4AMoQB84+OVi+m+1pJ0X7X7906F9vX7t0MNcINm6HyhgD6o8XYQptBug6tPypcgEY40IdLG3c
WqEBaxa47aYkculQzS1Zi1k19oiS/FbYqEdOue6DH3BECuwuevbpTt0J5BeroPbOsTX6xyq1SOVq
GgOOKiHOfZNEu6hxnW3V5Q6jEuCrfZjhz5q/MiJwlOTFgCVwN5wCzeeAamKZxr6xVtG40OZWRYZ9
qjL18JGoLYRgZHyQDr9QlVFdbg+6Zrt7PBsuTaU0POLdctHajJ9T9P3vaVcsdD16zYLQeDWK2lla
RaERKWVH74fwI31yhUA96k8d7UW4H5n70uattsCvMjsmMp0TEN4np5ral77ASZaGaXnQFUSTyEnP
mO3TXS3wvQgDt5NJK9eW75K+npa6MzpH1Eg2Zx6TTcXOccNJRFwI4YK+QbmaewHRfZ7adj4mmLvK
afBWeAE9F9E3CLEZXB6JooVE4G0nZDIzRTCFeRlvqsIUOy1kONWkBCS5YwuMyALIbIedu+hUasOE
aMd7yYDiTlekdmRawvQs6Mgo25d4lD6RS9EuIqXhw8NMu8JmaK0yJDNn9L8Wh42eDazwoVSLblr6
juNv8yiqT5joiLA3Bj5+jIXOQZuqe5U5au1XWfGg1wZfZXOGGLzm1CWdSfdqOisF20Ry0rW4esGu
z5Es1K6WmqJFL+gvISQXmJYs44kejwO+xKdP6pTGU5EAYja1Ga1BV1fzFDpIicsZDXeznCJn+etP
hqBa/fFDLSnSLPTuwmB1ct5+qNvS1gqrHlidinoTeABmmaM5h6nqql0bkgA49aI6iALoaAUUUtdN
bYmToOOkCmQPLg049U6P30NveLUl4Dywra92GIt3ESPLCNH3M5i/4WTX4o6Lhs7dBI4ohw9m1pAp
49YZBzAUXl3MCKmw7bVWwxeJ7fZTa/DpccYm3VE1XUzTnw6+ZWYQVOxXlo2T7Jxgm5EGcv/rt8T6
aa2gdrfQQ5hSOa7DW/PjWjHodkmvzUeImxAvbyIZgeq8HunUHAhCsjboiBCXGGRgQKFfJn1i7fWR
KUVbTvZ6hF1w0FFDri0dciQTeDAdjgGxMrF2THTci9bHMAZln+GI7zdlQLAd+3J5SBIdIROZ0sOA
/C6M8cbgd7bpkRABF9M9OJgZFYZsvL3vgndS/hzPZ8REtRWoFNEOOYdfvxOcS97eHbZuGYKV0xTC
tg3nzVvRda7s7QhlFHu7ZjUAGqbuqUxZ+qlYuzVye/mAiubViQmfbNKaG96xWrRM43nA3I/ghqo9
65S7vT11zHLch5Y2LF2f5olDwbu7qRiGyj+aPlvL0BgaenVkQ2hzchBSPPWKYo1C9cUepTgwfUb2
NRXu0vMExx5c7hzosSlj/6+CdZks/nXu8fXgY0rnW5nKW6tStICEU3H1Yw3hgGysZ0ERm1aEbdNJ
ozs2fm0NG6QOQ+1yU1lQKyd7XABvCJiIM63RG088ONrmVqY1lfbFar1xe1uRiXnz10Pv0uPqvK9l
gZdvZTBx32k2VPLbQ6YNABOpY0lCbpmqZz1Rw0Gek90FlD94TFNffKNHBPGoBtZZ2EwL2xVNkuR1
EEMJ0x6p/xQM9Ljoju3ajnTVrgszGDXMnjPLTa8paqLSwYU0IYWae4WFg4qwocG5HDiwXKOoJY9T
Yz7hG0G470o1509RrtdMikiP8WFHuqaa85EC8ZKMVIWJGjAEJKg1RUruQDExugqVdY5qv3saVd09
tRpNqpEAL71rt34dJdvEJs9QNXq3qTyyim+zJDMM9I0LSen7aMkAjhsXunHSc2CZDVFThtWXB9eG
Jq0I3Buab7kW6Sscaggu08BgXbq9RpVWXGKnK86500d3Yyv11zEI0qXfYy3QUwM+YA7eTrj+kRrJ
O3xfbm1KfFhWt4eoKD4Ds22RjLnIdIe0Y7QGuEgvnebeyDwCn9gUz13rvQeq8KKjjH7R/eCUFpH/
KmPtoZPdQWuKU1U2+VMouQRkbCAWrevPmpT9+9AvL7qf2I9tVn8wAkWqT0CQdXO7uW7Pu9o5sRY3
d+bt93PkoMEL4iY0CnFNi2aWqdPRVGO9vA3swn9O7dgLicOZKuOudjVF5DNdRzcmi3xs+5Vm1/k7
OSC4RB47HmVHBzgZSK8tqtCEPOHoWy1xi1cNmUIz22nRmlbvpL+1QIN+jSZ1b8J9cMdCP2mawm7M
3PKuJQBouO1ZLffxDgK7iRpHw5I3APoD5yIekLL0KzuZa3BoTNxOOfFYug+jRDRNDDoROomeF7tS
mqc0FvEaMLB+/n5lCMCp7izB3DfyMRokBVpXjETuQjOwmmhmWZwDU9O3Uxi+0Ly/ajmHLd/R+5es
Lsn+pJiy7w2O2PvKy9QljPk4ZaM3Lm9P7dIh/C1uS7gzJLubBtopXEbafRPHxgF8h7uyMwPNeziy
3Mp4INEcd5OtPRuvXgc6h0jVOadx8euV9edt16Z+NiS1KN0gmCFv6lEfyg3/DwhR6OZwXVZP1PvO
w+TqallRakXS0ne2kbsnL0ScanI4XxkWJk/FsWtFXARnr1LkV+FVd8JM1RdJ2XlnVOlDPqTlseZv
Vrasr56FpHLwyuJ17guHtd5eYHFtb6essERG1xC4AuzK/pDIMNihD8V2rZKe1F5Eucm9Pdec0RDO
gdoMowEtqmPtjuo4eiSw/OZN+emkxJtiULsj9bOVUrb4ceOt47LxzIqqscY4tDAaVe+n+SGcXHE/
eudxXsMGL+h2hpsjDjWzeFG7gbkzbEk+ZD3cl1EjHisg922ShBdhd8RX69bz7fu8h9ueHGmqLmdj
xx3NeHZjJeszdg7/GKbwpMDQa3a3ISQGh1+tKvRuy7hhElp7VnCudN07FlOOkRgBdeRH6efQs88y
0tMXgFABMmTrAQJZsbcHI92bBch3xp7x7tfvk/UfdmVFbUJLmSLFlG+7a4aOQA0Da74g+kP/NAYm
wUEtwD36DuE10TvQJj61uws+Jh1xMgxhSy+iT4iEJ4HPJckSb0ua761Z6BbaTJd6aTm7EgVAVVb1
iQnQt8GJ7G3CQrPqI1LB2Ij9tciAXSdaaz+IktqsFXxUfScNSHO+6620fkbMbeFXQQaRBivg9mj3
grZ7TOLBYftinqAX1e9OpXRifyxgbV05tGF1wV1Dc/XNTdNlEuOiop8jO9ta581ALmozsokmBheY
B0vI5dSSp9U5xRfd8WhyWM64TwxXXSonIXjCAXiCxFA6vr1ywd3dYT22lqktZxcm6MS+8Ha9ndaH
TsNk+OuLaciferm27rrGXIHTHDaVerMUGIkpuAbzia/S8U8NJGvdHsq+/uurf/2ZhK6w6ApLCpTx
nG4aOWCebuVDlYnqUhu+WFfdmJKXxtwwwKG9usmgEJmAYovIJzYG+WhZX2y7rK63J51DuKAAwbC9
PbVHu7rH9IyvojeYwFk+NQB9jb0fVsPWqxPj5KAAXFZm4RD6ZxuHIhgelFP7B6KoiBMRHkYa6bx2
zhRub0UCvldvg+UrWQZ0Bq9DzJJ8Ty4LudCqfUm0nkHKcKfXAQZYItKeaytW71tlTyh+w/FiaYjT
+8bVVxiUw3VauBxHBqbJvmndd6PxfprQLM5RqttOI/2gGU4gsEfsw5DiNFd8vFU+vpdpl3B3K4qs
EsiMYWlQxHunvoo+/URExbi3yW9IqxBF36zdvD0gJikg/pjDpRx0/ZD2pKvmrM+r2mrTJ8P0H/pB
EQAWkgzTxrnk2lRQy3QUYWy0aD6iZsTuriX2siFjXMMD+r1H5oCUBlhfLvVJj/VNGrDlMxCle0q3
8BlFSLjz9XaOOKX71Q1TuKvQnQCemjubiFs3yD2h35JHoAldu+TcDQsvLOv3pT1+sGgKb802mWfk
QTjep0ZUHW8PPeGmhFWCJq/LHPfPGBChjTyDkJyW0nxKxGcrJ7IZhnbULcisbdfMHBYK7yaS8y6w
uYvSHZXnsEslVrelUMVwSLF9cYjT99T96hii1kSzC3UPpUq8dZOaD7+yED2gjrrD61VfkQSsPPTB
pzRHcv/rD5Qlf1oQ7HnMIqVQClLg2wVh4q5sid1JF/Uk5b4oGAIL/M/4yoNHieTsUbqXanBWQlN5
vML+me3NuMwfKNnj+2mo69NtZRfzckJ7k1kd1rRlV6K3Y+qYPbCr76fWeMYo5Vy70n6JZ/1LkesO
sNA6PyS6vkF6n1xzHU5cE67GRFAyoei9SwwDnF0+hXujk+NvmlzmvFD80J+zbWVYbAoMpiS0gnl7
/behEOoKVFJ9BoYoajBJ1JnB4/cVzv/q9ln2RJZEf8qndq/n5PrgAeEj4HE2nUX4UEcy0orzD50T
Decy081r60v8SWDF3NAsNre9PwhddWxt89tvLtrPWz+XCo+3KQ2TSuRtPdSJPrRHE4gaR2E/vg8D
b7q3hP4OBmu91e0IxAUUjcvtK9/FYxqlpgeWdlx5qpcvJBLHD5iQ6Y93/TfH6F9RxngzMhpJU9GY
2HSpopImkY+zMETUtf1kWxWEhLFr1hoh7GiHCFCf2uhLWUvgmxYJnmZgszW6bXU27LQ6Fnm27q2o
BS3jWfFvztri523ANbh63LbCkfznzdVDj4CIpUZv3g/Tx1E0GI7ivlyhPWto92FC1EnIDlE6xTho
LllG764J+mwrgEuS1lCT0qmrcBt3erOe4arHsS6fbh8BdFqSj3GPtduX+v3tKzMT4yYgF9Lb3SYG
w9iNGA+SK0TA8GJV8YvWK7j+dWC/c/yUFkN1Dmq3eBlhjWHt5s7S0Ifq06xx6JCpb0Nizc16Sk/Z
8H5kOIkB1az3NyeBPn9lNnG//vVdY/6897uG4yK1d5Tp2tJ4+575hYLm1MWc/RHY5RBIIoxaAYMp
EqDzFotyZsEcaqV1NIeIPFzXTTYuLE0y8SL3MIYkcsyNui5QMMhzCqGgj9sNxikyMSuCPf75gOci
2muj9/Lr38D+qdekdN2aG02CJr7rvr3qkUMPIxV9spBJRyVShc57WGrhZTDkq2MYH6yeTPvesjLo
Xl1+jQpym/KhOVddlGOxJA88h9a4tUS2spssPTi1TkqEAn7tkZpxZS5mL+0R5r/nokNBpQ5JZB6Y
kBCGRN/wPmlOahxaRbJJIsZ9JN3ocSi9j5JQjMGgaR0MVn1Q4O9qx0qXKERQ1pl2fR1d/amGTmaH
hPu5tXq1HV0uvLauTmAFGb2K4jqYLIVhCvzu+ypUc7jxY10+NlbmETVVFvgY51sJBtjnmzzm9qAS
4pYGTESr2jC17e0eHsnwfQ2H7D2Atn4DjDDYMwM3FmPi0JWLh9/eWmJubf2wmirDoCyzTMGCJH8a
2zAO6H0OAGRqpk5Lv1nEh9uhwX6pvD55B79z3w7lVmvSYJMO7kctCcUDQVP2svdqeAWeW116FT3S
U0FgGzmXREuSMz0CfHW1xBPghva6QzJxLTKBJzyR7ODknZ7JShjIyRE2+pqovowKO0dsZUjkt1aZ
YpiDuUUShGssu6YLdxxkMFrN5YjVNv1skVnPx5GxTg9gLonomfSTWZX20aQNfxzMzkcU1UAjj6b6
qBDijDkrvMTnu/eMkOl52y09WiKR5Q8H/JXwvSIit/osGI5ZmR56fM8PaWbHl9b38JNo8qmZH2ZE
AaEpaAqqTyCH60ttJyPApyAnjZWzURrxym4nOBmIGu+PmSyTMeQooQdXa+qTDRy6EdLvHghh9zjM
DzIJdIQDnHSmXk1bVPVszvNDBm5tCUMNLaAHJGY+tIypRcqs5pHcZwXdiTHopvrS+bZ2UHkWLhiw
0xyAJkHWUnxknTVXRZ/lT2k/q/tbZt8Qv1ZRTzzB1JQHzetw9dAG+v4AtAMV1wiIGsLuErxPdS6K
vt4oEaK/9jA0jdNYnADQQpv0Cpd032krSpGcwsh/adysPdBkkT1FSRZH78c4R6sOzxaYJb4YnHPL
0g+yV30Yky0hlP5aum32WlbiGjrTCZ1WuNSECz2scr7epjD5CFK56miMGlW5ndqRCpjcMZt5BYho
93GaPy+OZ9ovbUKOml6MmCHWt0l6k4027pKefzlzsu2tORCUQm6BH1+SuA32pA4uh66MVwULyZZc
ZflO65oXnZn23VCqcnVbQjifjkvHi/n8upqfrG76WF9ENtJaIFKule+MMLvX50+oi/kwK+2HW/X3
Vwl410fdqfcdcZWu3T00BUHsYTiQYtckh6aGqRzZhBEkDhzjyKloyrXlNhtssAc4Tj8gc+b2ciZr
58ch0T+V3+wIPP4Ud3V+ytOAGXqZoTelq7y93SBtRiJckt8BYMzW5LQGj6S69hdLMrJz+wtQsSJe
NSL/NGQe9bE1Rk9ay5mks7UPXWkFj62Vl0fczFfJu7Gqa0fhKXbCbCn1rqLh55f3RW5+uz1zlEET
Th8kg4IEEwStt/3k1pw1A1/cU6BojzNuK3Td8T2S5N8dKn/qELCtOJbOtsjMRWf5+rEUDIcgZgEp
0oVMPbA2kyOeESATMNF/7iq05qibqmeHdG/VDx96PQjXSWj4y0J11juPbFTNC5Z5IX1goJzfx6i0
tlJxgDHRGv56B5Q/DaAUuRW2weyBKblUb/dwzybbK2MSuTAC6qyeDeo2NPAno7i/PRWOm2/6lgF6
TfTYAcTHF1mLZq13xYgrhocGfTARH+rZki6dvSLEWBuXQCklxTxsnDmrj7zVvK6ic9+FDu1MEo9U
ph1JKFebaYq/3Z45muHi7xkb6n7Etyw07gOQbePS+8aODwXMa1SOOjAEGfXiZOd5S6UKwzPuiQ2v
BowFsdF3i2p+G7kVtGWSZCRMz097WzyH0taPOvljO2iT36V+Pyj9ftBczbXOj/sV76PDfkX3TBfm
2wrarGkLmBrxC9+PG8kkfPqwxZLtk0D33Ey3xBkA+2b3uhv6obhGyuNohKh0o2X1E1JlbVFlTn9U
brmtU6Htbj30SO7FrTSZ4OBaphLXqGeS/1cJ6DOezHKStcDLWNtf3xnmf/iNJBYs3WBmz3/f/kaZ
lgcpqsxk8b0L0TfavsoS4hQCJFXIXxZxhtN6wSmOzNSJrNepHz9wqRdJegnCBPw2UCNUWBO5cYMu
X/H4IS7AdiZVG6xuR+lA4uhI2GduxRdtFOFN7+pJvP76V5FzE+rHizP36jjiKIZorhBvmlSZa9J0
M2D+oiLr71qN+LkO7imubxzJQcikOZYmshC+QkVbLKuyBRtsM6rWmsl9JWhzTW/POmthUt2V8FGx
maF5vR3qWsnSlOvGHt/pbu44H2Bk+8eOUpfpK+fa+dBqloTgGiaYRmGMJo2MqbiT2hjAvSqi+86q
Xi3k6EtzqmgoNa79MGGoBsKv+TtOz48dVJT3QcqkWpf1TiGKfYER1hbh+EFURryR9vn7RSp0ElL+
5Uq6fZXM/iQt8H+zyJk/rxzc5lJybOLeMNTbNihjWpp3OpmuxkQTcnmbn+ieLveempuhtvhUKt09
BLNKLau0d5Yc1bbWvJF8pGqw7iXIFEbX+1y3HSYkg3UULeqFcezy8607mJUzo7zwzdOvb4eb5OfH
20G5rnNTSLI269abc0uhodezClyGcWaSZNDqOT7RjVVmjFJmlV1bF6uC4NTZRmXOOiG6ODP4eW5W
ZnXTbWtXvnqqtnZeFmCDcWs/2+mJtmZxosmX/k76Y719q23OGhYHLJ1jihLsxz/uJxkz4CHtB1oL
SXvSur58ZXhBTOQUeg/KfCkMf7ivjFptUX5yI/rybBadWHtgV0BQmOpZ+d7LGNXOzjaB05KdJB70
yrT3wrvvRb3+/mFM/Pg6P0vAOAddVrxOmONuLt84xjoiZEsoHdjnFaOB8DfDB+NnTe1t3TSQ7+Iv
t4X+5jNaNZamRzXLTd4p8eyayJeYrJiX21emz7wwDaeHpqz0d6HX63CRQtg+cVE/wAmk0RLF4b5G
S/FQzg+j1SCBaZS5uEYYnl7QC6RXxKfbsYofohK1lOE47ozSGM+lnjCSMwsoCYm9mMUkmVHJfdvo
MwEozuYEhWx9+7OpMeBaWQ7+B+Ip7sKgIfwDAD4vAfccwRJQhOZpGWFO5dB7Xxu7fAiKwsEcoQMv
GKYrGIJ7TQTNu9HFS5q7TnZftF334IdJ98BYgYlISk01P7v9eacs4gjwWC2KBGSvbsTO/W3dUV3P
3LCsjF1IMwt1SFi+66pq0UduvWqLEpvpLHwopCjXWpSjZvUlDL0E5Ixngqb4voWE/tViQH3nSw9X
AdKTmRvVH+rBPg1kfhN0AsfAVlrxmsxGHjeNzkzM5GNNcMOyGbJwczsa4iSa965YM+Sq8wFoQB2Z
lz7e7P7e0dETfF8kpI1W69YT91MX7aFNXbEezVrf6l1kL6J5C1FZ8r6lvuJXimjcpTAZ7kI/606S
ZOuYcfdVD/PgmkTjb5QnzLre7BN8zixzbuGh6Ra2cuZ2wb+18BBZkckekiU65IW9ZG8EAiapQWUD
iT/u0k/cuqQI3lRhWputYGrdT3GWnfNJd+YZC8SMygxwe0iSoiLl+9Gd3ncB8iE9umu90npHExYZ
gn4tgIhvMsNRV4AolAAERc0d0rQc6JDW2VzriGrj4pv/rikOkjLcVHnnAdoX3n4Sst+KxgALWCSL
1ui9Q2UU+pM7x9aLEd/GYJorUfY9/SG5J2iQ7gMy4ltRMaQuNagwmi2Gu/RsRERMWUwEwruCW8yE
oXNMW5NGUxKXr1KgfXOKHIhXl39ERpAx6+fHSovYZWjIn5KhDx/Qw1cPsiYHrW5PUPj6a4xEfEVL
DE9bmU+npuWgBZPK0abHVETxri+D7ImurbPJEtj2EwfGgQrzUbbIvyzozluC5J9UG5anwGUggqk8
vXgCwyOWK8h04NTKNZt1CMNbxeswkNH7YvJ3UV45HxNDN9fQr0nTXg5G7n3tco3pRpV9IBXo2RPP
t74Thzwa7yTa39a/sFUBEzLhLnC0UrrPN33altfK5UI7CWKXEXTJb+pG522VNd9yNnInmh3qPygj
/Xx02lyhm+nd5KmV+WvpecOuJoTqhJc2w9NlhbyD/tpFI/QtG4Z7HR7O3i3xc5kk4S7waNSnvPOz
e0R9zhoHU/0kU5+kTHc3GUbxLq9ce8En0bho88AiCRz7UHJOXHZKfbQHwt5MUmE3oHAYscb4noNa
qicvyCW0rBLbLU30bS6MdFsa1d4bGO58l3cUPR2zzCV+k1UQsDY+Jpq1jwZBnIPTypfB4KRbmca3
pGS8kpAR8jIxXtuhbyQxZpYWwRI+TiY6Q7Ik+j0xywQsVy7EpMSYPqb6DI7r4+dKhogiHQJVuFpj
tYNgah1Z+dWOWUBBtJHjXSIt9i5txcRNBzQAMAaUFQaD5zziBnGroTze1ike6nsmszwYObl1adc9
JZEWnIczoC25r+YEoiQgS3ecn0aeGH8zPf5pTMAF52iOLZuy2rZ+OnC5Ve/7UugxlMKqOZZmWG/8
Wo9W8dCIS9vWXxpyylYWuJNbTwfmu7azCNQB7J3n3kanJYmOs013vsUrtGPzA5bQeOOLqQJSk32E
cq7OVMP49Dwv+421RP1UibhKN00Ui8IRBmqIN5WIVlHXejT6F81NDtQVziK2TMLJoKDc39pLSVfF
V/iLHPmCVVE35PhGGWwUxzSQrOa7KrTD+9tJR/t/hJ3Hct1IsG2/CBHwZnq8pzfSBCFKJDxQBV/4
+rsA9nt9Q4Pbg0YckGyGSB5UVWbuvbZHDk1g3EzXt3dd1VdPedMieNGwPIRjACIxdppTbdG2gchn
UTBzC2Lzn4V1CC5hnhnnRBufRaUFt3hC3lQFRoK3cpYtdVCmCGPwjAtZXASuTFhTQG1afvRE2giq
fl1k+JTpRPAMPlQT3Eot19OjJlr3Puu1jd8VYh8j9FiB3G0ebvgrdFhVmApUbf8AqYM4GDWT2JPR
Zx/HNnVmR5t5EI72gzbHeOs68SOWjsPzNrx7oq+ujHD/uXiluiat5f5H2YYm/O8JHL8u154b84FD
KQo37q9dzKBJo3U2Qrog+knASLGWsUofmvni24E6DvpIHIxZpA8WISMPtUoykjuNu+Urlg+JfkRg
gLQHTkxON9hKy3U5prD65xYp3RXrGAze7+VOGeFF0RLGaRsKqnkSq6X91E3HqFXWvVW/D/MDyiqq
Paig8k/OnVPfianktEBTf+nx/9Xtpw+SrGsOwztb9+vnhDmYV5JCamr7RIPG4nWKAUkWg0FOOI+l
2TgdrBEird9q3isKuj/p4NVfQDzaJNRITg66tTd6zq7JM/cV1DSNYqYTfE1zMN3S2juV727y7r4e
ULMIMgroQliAxwPrvmgkY2mm6cdSwvvV+1ayNjDNWprKERJk20wZ7RlduMJ+MK+5EzlGOHw2nJ8k
JWPvP6SJtUkyjzqIbtaZT6IyDAF18FciFjVPjjibrLcsk8+lmX4lXXIfoYH4XRI0WTLD/e7SR4po
TQKeHi29svZQrrYaBtTdoigL3XrtxWVHMByQN38ARAfNBjhZ4AZ722kkkSy9+hBpB03Odd45GTqb
stfXHTzMZ7MmSc+mnNwWmWMfkdxmWzbCbAM6DJqIG/xwSAwD3NneaQNJgXVbX7Af0wf29wVvRfgQ
xFpOajKeYt371Ps5WMxeYyFLHiGVkaccQDgdmdoeYpLKjq1wsqPUHBxoZHkFXYLt252Ct8GbFQw9
jda+d9ACtmlxl8Zsgvo4n94bh2lANYpTDwn0St43ZHzN615M0QCqJZll3brxAzPW8Tg0BSx/VtkX
YANEVxXwLbv51udMbs5wI9NI0ZmN8GVbF5bGcrH0DsA7WBV9PtM1zPJoHkGfXG7V/LHQTCsqD9Oa
4x03+FnqO4S5YNH7fNyEGgLZXgx0AJIHPaEIJrSmvkVBW998lTTfr0o9qGm2ZT34AD7rzZealAWS
Ejn4SN29ZqFtv6dVP2563cpukbKMgxao5Ny3TrVr9MJ+SDQXzKeJ/biGH0zKpnBeJyO49zUGRyU1
L0lfXXgFJZdUWfPqpd0lsDrx4Xp9BMYRMHnfpe6FNiWQKHi+H3h5VoZHZykiaWMTwCY5o6pAsEsP
4rUUbLBj/SfUiy2pTNFzpMXZY2NzchiG+lxEiEWUCJIbRrtHSo+9W+f+LgytYGVU3rRFnnlp+9p7
riV+c5fAnEcDxilpNFV6GGvEQ8ttGNDcNQAZrCgu5KEDdCCi6bHzM+NpuaR1/orNS1yXuwD72s7Q
XGeTSPnUhSR16VExrhPdkFuQGsMtjTUGKfNFSbqqkzA7orJt7xAnzbRnIiKf+1GeEmQhpZgd2YMl
usv3y86ka+Jx9veo346V1I6p5Z8V682LXjv6Ufa1yYMw0G+uRpz1Qj/bc5e5LSb9TDoC4ZNA4riG
aYB+fPLwYEzhrhKNdovpGe8qWTCGyRL/ulww8YypJI3Az38FhbGRXSq/mHbf66WMfoB2wyGCODlM
xoOGXHxTiMG4TQisbt00Tjd3VQx6ShgFfIx+PlnbElpubYIDZBLpEX+A8rgV6smeLZruQHUtOluc
K4LMSGej414TVIfWAqwaLRf1YpV1wwLToVdBRPMydZOzTW2931nC+5KT98uWDW+UOXSubDkITiNp
rTaPpBnzhGZa/KKorC1DuzdIvDM4mCPaS3+QShakGOYgvN91g9edxszP18SpbSttIgQ0oDNsgsS3
q552mCBOx6hAXUYShokuMAt5tOcsmi7we+UJXPljnR0ZMryynXmbprPIrnCHbTk6Hitdfehz/Ukk
3W89SA9p6zeHwIJbaFUi2TU+8WugKDqGDb8mWJuy9iBq2u7KNIjbC6Zjocpf1pQM1M8RzkESpOC4
IXgHA2JNe5ytvxxF1l7MVOqILRLr7xTae7LRLVCmcOmJr/dz+BiaxGA19tUnsxXKSpGVa8wmb0Fq
0k5t4juCXX/pOaogLYvOPQf6VT5wasZ8ywvtcazzFyvy8n2IZK7ke50Tpd2jPeftL6s/LYEcJ50y
bVVmVrOFaRDtWguWuy0DzH4McwOL2jG4WpDtNn5mJVtcj9mq0kjcAc+I0OsRFytbZBNSDyEr2pIH
ZqxFZYlbzhq/6gMAn65uv+gB5XugO9NuQEq6MZttZtDFjiqJqr7NUVeN59HufxUS25HrOW+ukiZK
YvshjdtPnsEPpz909t1goQom1x5dPURczL4rXauN1RCaa7YLnB8o8YgKzQndtbPtmGHMElrZbiw/
PMXtdCHPMb1WJXZOpbzXOWrGKZnm1WyIm4Z8qQ6S9wotHYEe5zRnMN5bjti1ZbM14vwsaoRfjYBL
bxOIsAbg6cxzz9YNn7xk8o/9xP6oPt1mPGc19BrHT/ZtXH8ZERMsZrqXMAMRDlyUDcT2SfNEHjsF
eJVjCI99a70ObUEggN098ItnazPITCLsAmvOcMZ8uwokAcSGScIF6EFv4/EX3UjsP8nYdmtYF5S/
A+3arE9/tk20lUEFniEIxVqLkSOH6VmVL4MJ5Q7mV3vuHDNdV/bEz+bCDzTqmfMYFOsoDH4G7Zfv
ufBacv2x9FMS51L3V9vBidKt2ISPerTm9nNycF3QQvgFE/xEfosAwqo+IdaKLZF8xKMlvB2wwbD8
+EayLmvy09B5cILQtc8xFc9VVP4qR30juuyrDixIt+E9FeCBJ6w85BFMG0SFR4Rz71bU2+vUNXcO
BwPWC5y+FaV+61qo2B/TSQYrW3R8eTsQStWjj6BxNvEsgkhWexRl+3SOWFNtTb4fI5ddy+yAUAls
GbWnof5qrJ4k7nffV3hBPFbM0lHDUwbxMC467QDGcMOf1N3ABSwROtNbKvyd1bd3fZh9ERgOrKZu
6Q6OydFVmIYbjg4wNPBsKAyqVW4eOAHxLusUgQ5myT9OomFX1tX34nxj69OJ9F6MQQ2M69qy7n0a
dPMYnf12646lvm09gCPIYYir906yiO5MSjdwnaLfgSjbF+gBdoUbhOupIcpdgbofqXKh9+gnW4qf
E9HMhWvC65As9+ZTFjDy7OzukE/iXejzSQ/dCGde/Ryh+WfRrCnHifnL3GDcAtp7MQE1B2xV0NqQ
BubDSQJMPvWCxrBqyXGg/9mFxS7GUIzWbY9WBJiyx9m6q24RWgB88kRHRJx3Pf0r1XbIJgWclXJd
TbZ7sLp8M45oWfJKvfkpMXEyGHZ2JaIDQJh6G2bvjY0CKJtYr8PmbJfGMFO6nW02EBcBCtA99Baa
8rq+NaKBZGIBhmIEX58HZZ5incktcESMpCihRggu6I6wz8lI9hs7dkH3CvkVehLoHCXSulT+n1EO
/dWQ7lGmMblZM5OoAEdplV9ZlF5KiurETcl3rkkDEP6mI74qsv3XoQH0A5J1WGexJFlyalugLvkT
QHh3Y+Dn3BJV8qtyLOYIySDXNojxuTWxKRrUj4LYUtYiXcJR5NBmNq+JgZjLoawcB0V6kMqifT4C
HE3j6qGTCB9Mfx9B4OUclnxOYEpWY030TFrAXYdHdxfE4qutUrC2DbkxHVa3FMB0YL6WHbCgNiQg
saw4U4BH2WVDyJpSWHI3auDKajiPwRCcOLuN+7SKPhKVX3GrPsShus98+54zxLPXzjbMwXlxWAO7
lpg8t4kIr8EL0A0Rc+nglzHlhOdZ70RTbw0tOvR++CYafsYh8V60CvexxcaDuy/gkeynleG4BFL7
LpzM+E8i261DAt7RxCrRygaAUhCeStd5iqOZdTh6NDIjk2WWZTApTvxJH93KesI0ol/iML0kGPQz
/K4VDlKjJl6bBU017QPyqX06fDWJOLl2p8jOWzuPhKJXq4I498HEFelKAqUryyHvIHnTLblXUYqb
XeyLPiZntkmv8IHPA2Zdo91zVDPddB7fFsNa5gpmQIymuzB+xtAmVuG4TXRym9s+IlfGIvSpGBqo
6YTjrBOJB0dPPjlfOluk03cmB2HSSgBM2l+EVPCr7Bp5z4DQ3Ci68zXRGoeIIB9zZrBn3Xhw7ZgZ
GOQs1uPe2sWUgnxayXxHo0wdWLD2corfJJqCtdZ4AZZFh1DTDCASXdEDbkKUp4W3Z7vmxMXOYzK4
3IiNdM3Xusl/eGNASBGAw3WqQ+FImx+Fz4HD6VqxAarOX8taR9aA+mMg4rWZLPJ+YjZqUlGs0DqI
MSBnIVXmfOD/4dnEHqFg33q+ojdQGMiwjBDRB3ZA0UTrEGmF6IoQuFID1JBY6xUZ1V99mz2Saqwm
c1r3qGy2rNEWSg3Ul0QLq92YuzdOoxZ9m+hC6bmRJRO5JCEl0Cd1cBgoPFyWtK50YCkQBeNaREpI
A33zmJgUQAjFl99L3LHOWmPfnDEAfE1V9JNHNt42Tg25qAZYB+5jZaezft3y9uiqvZ19CBNYo7XJ
ip+ViowpCJfJp+WcmwQKtuvXp6DjyBqFk7VnwMaoBYUZndr4NFjyzUH9TBAv/3NMFh/D8gBDpKKN
4rPn6NXvmAnvyqMMW3n9U8LEa4Uk9Wzq/Wfdd9DZItK0kM70YbqNpGuvbem8B2TgbTx9fAPBaa2g
6CZHQS5wXhf6k0MLqvcNPLukOaw1Qp8Ti5jRGLAbJ+fe2sLLWNsZNXo0COhxnmZsvBSRMf+LFTAi
6Lb6MMGMMyo6AH29A3rl7VLcPhF91d3gkW2lXHEsmzlEXKt+h3gWo4b3qEFqBXBkmIRuYYC2d1yq
Ws49EKy+Os1gajRpe9gxdP3851aU0R1LMIm57s8ZsGFhPd8qndaeBGT91Oq1jhWwd4nI5LaaL6Fk
CSuPROfGD4Xjms+j2+JtGdz/GAcbf/fLPAZBTKdxYbu+CSDor36ZitqaWle3VwLDiQgtbEwB4ReM
DVdD6/h7oBnIIK36ppFltBmYCM1yVsTqE6DRqddyNnj3gFjtPzTJxt/6WuRDSGZ4NxDajiL5bxlR
hjYgAD9KmyNLukOHfqKkD/PmeDXqM11Vp2gMsci5RXeymcR9yyjSJsSLA2ebVHtX/MfQ3/hb5M4/
ycfswxkfiT9sob/6v0ywXC/Gwkb7EC0Xgyb7RiYo4Y8hVmxvGp71ofmtG94py+v7kdnH1dITaz3l
RJn931N829T/Vu96NnYeO8AabRuuZ5t/jev6MIwjNUqWKI3RuF6Pt56/w9BVu7ZFZNvVU3+qo+gW
9XpzZvBrnyODlKIgj+0HP4f6ovOokO5ALG+ih9ukC5qrLBEpzNMXs3Cbo2kbP512QFWovHjrVE5z
9z2asbG+IXrIyogk4gSDDtnP1os3sRMvt7lmvPreUMzujmhHHx2r7TR7uELh74ife/vH84AExHHR
zVszekb2EuNKWaGYQyW+8uE9glrEx6vnMW9Ng3zrxkMGNH8tp9SBrZ7Ay2boxbYGnbu1i2AdMcX6
CLoeJg2esP2UB8WucrRymzrdLOst1FZIO95I8lkZ/c4QJpxHPjx5YLP6fCm6zELDg5PVkQ9EBz2Y
JNPH6zbk9/o9xY1M/8llUZ/d5XhwU7pqxNkL8KmLTzUxs+aMWso4Kz+PD3qTXL1hokuIXdeZrBbt
qwHx1+0ebdQrN6Uq45mNFaGRKs7wN/wNSndgy7qv75yQuWARMq8MB0dtNR24fMhBk4oHfM9klKhe
x9p5SrBktXlNvBHhGV1UvxgVnmWO6sElzVLjIPSaOBKrZaLoaFcfFO9dTY9w9z3GmHwrJidR84Cw
BxufSPpzHdvWvmcPLL32M69T+xiahn8Priw5Ib7mPcdSvs7Ay/YrEO7ayraG5jpF0J7aqLw0vigv
FtH036/iS6vFl8mCsbSawgLJJnrFS+iK6TpWKOYTK6Er3jlHHh9cpZFRPu6WKzKy6jHIoBENKZaE
tkyHgxePxV4E7U+Fn/DO7pW26WLHPi0AUcJjJTZi62iDynWn8YqS0jn0BOywogUOJUNi4h1AAKKF
ot75QekfLeXj6W3sfK+pgTTYxIm2qenjH9d986Vup4h2sCz2SMKzeSQ8pN0jpI7pkckuoTkS9kKC
NPD7oZtfabZ6UFKvDsuHDK1FR+UNr2OQvk+CZHIR9CCLKr26trWsrkGLkxRTCIKghG67I/USeXqI
jEDDOgWld8JZqJz2Xs6XofBP37CvMEzoCA/ZcB39on3Ic+c1kU9OpiIONpKuW0BmNM5LS90m5Y0b
t2AqlongjO/agIrFRWkwsytXZtBAbB0nMJfORs9aDOp+udMdzhbhLEKIgUnNjhaGDOFtecXO4R6r
UH/yGxc9Yhg8Z8wbNyMpHAc4lj/MxeFZPymyps+9V3hbXS+0i55J6zyUxGZg5A6vmtXYa9OrjA/M
Yyrb9DCAq8rK7gugI4+NRfyZPdrTnd90ZMvkeNPCK73s5ozBPBCrtu2hRxV5ya+wSIhPyPZyNoKZ
vgvTpVA0eCqqqY0tWyaoaRr1u8kgDCiYnPHeMXsdkBr7HTa+6C7sf3pEw54SB9k75SrnieUeq1K1
GlT3Z7F0kkiGNMbKnGtdkeOc271zY38FqpBTX7gecdmNrd/jWVTQbyNqa233LZpwZOhBaMnbR+VQ
RdT5Q2nZL9+fQ0f8M1rU5cU4bdwaKHDOQY5OSUKIKQkRy/9Xj3bxMKr7fCYMeNQwu8R1aJjNt0SP
xFf0cPmmJix2S9JFe83prdmNZzz3tZM/yfJTOQUL09xEb8c/dZgoUiWqZtc1jfY7LCmxVB/cCUSX
N1yZcheOEKzSeXZDNoW6WML+NPyOhiqPPBmdiK7oCgyqfqg8kKuazztXPf77UY0UlatgKZYfFKf2
yi1BLaSNcSwXI+UCKLZjsRdY5g5WNQZrBKI/Av7y79isVh7CyZ/M1GP4SU+ZQ2gOLMHxUVdjsk2M
lpxknRDEmtQuNrMeLW7TVluzJECgtIc1GH+EElM3+ti3+yHcuWHQfT934Qi9xBIjna35Cax6QBW0
8YLVty6n5cx5ovUPx91DxyPJkhjCquQ8hsrHHsj4dnyNRmxZjFcwPGO1Nxx+kaPqfpaYFddBGcxU
MC7e/38V2JbNKtODe4tK85rmQbRnkFcS/mBZ+CDaGgX6mGTkX4inMDSjw6il9wXPN7G8XDITX5xJ
4nJak4cesJM/i0ADMgcECz4fDX4oJG7K1Iru8xfG0PXY+/690twvsMj9JYyq4cK4sdsiiSNmdb5d
PtGE7bOP14V8Lrqhq548gIsPdIUgCe2K/rNexwVHHMIlUSxRfMR7DbF/rrBRTCLuXhq4xWthWM3d
9/6Ht0snNfPfH0pmBGj0JaBHF1HAdWTRUavlpdm9clzf5lNqXfTciV6TKvjjEwd9/BYPtbjnVj44
hKgTxsf8Qs8s4pFDp9qUPurayO1e2rpDX+OIfacpik70igPlLklc9NjW2kCuYl5GE7inAsOQLqoP
HJBoMHWdzk6a1uKu+qrtP/GArLBNeuOQ1jw8/RRQ7TET30JPuPZlMD2TT2PToUhFtrNlPl2xwJtb
vTWjbdNJCAF6TVE8H7ziLh03I/E72D6yQ9KF+ducLbXJlOOfC7vz0Typl9CUm06T5cnlKUcw+u9L
FdBvkbr3/o0ui2aK2VDYzilC0cBK3TTdwVlWs0YPYhplfrCNNKfeK2QXq0XTtLg0Gs1Sd7b4JdPC
eGUaMB0JViGT89zA4L13DPAjcI/Sbe7YlFFGZQ4s3bo9bco2WmGAYSqa3+Y2lhvvGpvGrzGfjxae
SoatatfjfNjmrupIFkYjSAAfJiJN1PETpASyh2MruLjLUZyDvHEusGa7IoCz3RBVIKLhlM9ckXgY
TdZEyWkSx+g3I+VfWkrr/Qj9N9VnPrpOn26azlK+3JJdTh2c2Zh7ptzQCHdr8r1L6OoOQZW3SXOn
PEVG9rk4qf8NxalMbzzrSf6a9aZxMTzUGkTA75bDXKOs7NHlrgnGO6XAr3luj/m66cKjaBhQLLdJ
7Y0PgTH1B4GY38jz4l0a+lcy4qj6fnvQFaH2c3LSW+qc8Zvh38AcPNGE98KznLNUJg7qRlI7p1rQ
bul97RomWop2sFI/oW6z4QYGx9vB3y2wjSpvYAsWcfZ9O9hDfUhMm7J4isSTqvqPYKz9NwMmVsE5
7rRcsvmVSvq3ro6tK0yr9D4Io08ZW+o9YgPlXdyZe0cI9e4l+MT1xGRczVcBQfmozGucVslVGtn2
22vdYx0iaU9SzIdsXAhN7GOA+3WnIyV9iVT7Ek80JhG9M6F2I3mXyuFY4QBhnlFkrwh51jZRFQ8t
3IbDRHDxXlRx8hyC0GIxcC81TsRbZAQxJpf4QeYEEtWq3iKWM67CbQ0iIhz9utwSS5Cvhlz+QsxY
3pVJV0I1FZyWLZqiy+3yCa15kAsKiWCzgxpITrciVfwm5r4xCvNjGsfPGsf0QqpDP/rqUzqB8x7l
jQOatWL8lkKTnEWMkNLkllAjC+hAVR8EKWKrVrk6/KyGdIdWTVuZDRZjdYBj2q0q3XLHKY6pVz1T
pz3s0FNlnnhQv+snTgUNGU7KWIdaVt1Ql9n70DM55TdVf4yGCkVqFA3XqhPtvor04cq5qt3H2ujt
MmP8PfGUXTkWT+usNetfVRDfGTxRL32SG/TLTZpvOZUB7MznWGjFpgBViwFsZk4VbrHpSp3b+XC2
fNZpm+ng1qSkdoiUt5gv+/lkD1rTCY1XLXH/lIxsb0ZYm68MYjZ2UY9PdTV2ZMfTspiRKmd/rnDQ
3IH3bLLTcrd83BszSwLY4UsgA/2/lz7qgGizfFWr/4pcwkNc1fobhP5qFZDnfF4u3vyqSrH7rZeX
ie78/f2X7yGD5lMbBnBms9lgsR2ITAs3Y2WX7IIwAyQBHkCB/1GPKppnjeu7d4WX+fcG7KxlLNxO
9Jy1Ntr6iVc/hPPFKcZyTem1KopKPqZxSou3iT/CyoEU31lbBZtgp8+UmKgQ/1yWW46Ow7qtgIIT
P2/dajN/oNjUjrar1eu0FdoZAEi0dQzZ79mdrRc8eREVbAUtPCiuHMsqgmHcYZ1C1iJagSz3OO2c
LeIngmptS/3MyOfh2VEvTiEOOFOIU2MTpplcCHx9ofvHb5GFeG375kDvISFZHkbb19eUu86Toxcv
mS6DM53TB8ZW8WVBePAU7JkB8d43DHWr02i6AZ9WN7to6YnL4H7+r8zdezezxlMVhdprZzSvxP9o
dz5kimsdFb9CpDkMT90/tp1+1VkWv2TMpHetdI2T1e8CzxtfvP7ethPxVoKRu8V98syvdqujZP0U
DeXCDOOYfPPOdUiMDAU2EM+R3RpWRQPFbgienS4ftkWeMY+flYKWEeQHInB12IsjTVoq4lgKCqaI
jl4mCniS89hsMMU7bP50386G1bwhOtrLYn+7CMoncA5nNdAyZ9yDnbUYYdKXCq5awXA4GZ3idztQ
QEDaeWk157eI67c4zyiKcOdSSA4RHahCPkVACh/ZENDzyoEURd9PfkLzXDANy4cxDYJoALCvhU7/
QhbS+zAO2h2NS/vlG89h0Gc6Mjyxj36VPJYQj+4Cbb+4K9CEb4w8bO49lEcnVHrwQyNMcqgKw0c3
DqpX5Mg9e61NTZWU8Q8ei3ClTV7Fet4GK7eiZ14PYwYognBiDc3JL6LjDv4g9Ve9pVVgcvxYR0J8
RY6m31VEkpN2zSu4ddFuwmx6R7HNx4ROFZ6BSwTFxMoKN+FXowUgb3PvD21/FFWBNOmAZu0hrbSr
YVXxnZWOqC+8nkJANes+6DhgYrU8ZR3fzC8ijSmmjA6OM0ertWDMCFV/zCMr3tsmUJHOMdJ9RmbL
ylniKYxN19vppc3zfG9XgpTxGsStEfe0GvJdOran2Yn4mhUkebTj1J9ZnuNX06OPmljwCpfPilb/
GCqnvERMC/z5uM6oR79EoyHoOjM5ygLqoyAe233Gt6arkBjbRc2mkRMcquRJ4VbapG5VHFG+zzSO
EpfDPrZEv/cHoqwY3YdbJVS6V77THUowHC8j3TqDku8DfCXehlIVd7quriNivx1KsulYVYN7igSH
NiJSdiWxKsQH2OIqvNHekrWlP4VB7K/QWr6nGTk+/vx+yOf3gza/H/DH4GIm1XYEdhL4NpXgTEE2
M0+7b3FWq6QlFlBrRsjb/D9uUBz+Pd0tR7zSFOd+QTM3GfIxmY4YPoYoKddmlyU4HMz0nPS9/WiG
GorqKnv2fAOcSxLUe0De1Np5WZlghZzqIMf2V90E9XMQdPnBZk3bU+UfYmYvd11QcB4ySvEZ8ydL
AfhrWb8yC5LKbdGUu7EiEdjV0vxP4Wz8AuVmYhe/GlQ9myAIissEk+eWweRbO0FWvP2zYev+FWGd
dueqkuJezlkUSeY+lZMVPkWB8VywXV+7SOuvVWUTmeBfgFaMb1pZFxfXhV8mw1p/xTy7aY3udSFp
E8lDVi8xX8oqjCcVt49d4/jPXtpfksLLyZ42WAEa4zGW3YMzuxnyYmyJt1VbidH+ufe6tR/01bmn
vkWbWaPBrFotPCelmZ8jG7Wy5qRErrpxu04yHWv+HLGpa8Ghqof9wMRA0iqizwWotXWI5C7TUuyW
W2tBtvaDvfmoXDFeAzOLoPNbLlq8ilRt4Km8V6dgCwNFXkfZdhvWVihDs66fv8mw1+oO2mpJJ8yB
Q79b7Gx9lv32gKs6KVjKVFk8mTBQV1i9sHszaVxIlEVu/Sn8vqd5Rn6rMNr+OCX189jdUoGKC2sN
iWms29GoyxM38fJRouyjTLgvNARS8B7EVEeBHV8hZItXMk+ftZx1wxVdss0IJVpZqnHejACchk2+
xybyR1Tj6XSRfaFvOjMzNrmdkWfOTN1hNtWDrJ9M6w2rACyE0tN2qVszeO35aY0BMWZqJn8Q1yCd
Ix4QZeTjcuEp0HG629Uu7FT/GNxQR4X4Q9ztsiX0rigfmloHc29rm8RmJ1ejnylIUnz3QTa/awUt
ivCt9mAa3ogDoD82oKh+6QlWyt4CjsHJkBkOZ6XlwoSKaBjVudvlFgLCaWzAQ3XWAItgARGMZnRP
VNGuwzb6ZDj/GDMacr8oGWhjVnpa3xgx5KU1XKcaLR/BwcFmASYkbuGc2gXh7gx9dgUxJFcaJ/Sj
DJz0kTiW/PT9z0IdYfOIV2CW/DpZx7Oanig+9FK1wLW74JKp2DJam/OTXagiuzRAkvUB7c+EuZmj
6YAwfY6DXF4uKZC5AXQlHFhuJbFDhygpzG+/EEtttxFK+PbxwaCvR3D5VNNPMWtt287oCnye3RV6
yrGb6fvLJUgNbevwj1//+7EWDtU1FyTx6LRQaa4zBOjhZG6cZM5bLlS9c9hXNyzoLQebVJ6L0aw3
dMo/BHHplyXqoLcbcWLqQPLDLIYvjW4A7hDLfeUj7JirJSsl+gu6hNxYVlxeyMqmJJgr/dGqQZDZ
8RdzkJBTRQh4ejLCZ7vRzG6dKTIhFn/UZBLthAe1IlQPGW1rTNkB6H+4cuOw3lkdmTHC6wgRqEV9
QofAuq768kEMKflZqamAb0f9B1X1dspM9x3zVLNr5zFYGTtshnPi68Ab8X9dGrO/L4g5u0yN/jtv
7fBTT38PyfjYsEOdujrbCBblc2JwgoF6uZrwXbKTY43akZLG/jxWyQFrf/zQJN03ushHHP3UNjjA
SEOfIH8gGsk0HemAizqEZupyASP7oDczGSZXL1nDP/m7velmdnK/HDI7593Jvfy+der2bsA8we4X
nf35rO8RVgv9aL7/56UAfJuB3iXEs7o2kyLai+isVUau4ikhV3GV4FPEsBZB1sSHQ3cRZNNdKZu9
UdXuqWmo+pYSVyodFdGgZReGXU9xrQIe7Auu4+YOnzdjoKm3vxg/oLsqu/gydjK5ZHX44Zc1FWnX
qG3tGfYqO5B+YH7KwH/yNH16aW2xr/Tuc/nzNRyPHn2UeO7ccZ3f1w+BYJWNN9ZI8tlKaO7ZC5r2
wwA8vWqiNH8DFGnyRvGy00AqxCb1GL3MU4eMWIN7/J/nvjEpDlBZrVGwgxTy2x7Fmo8Du6Cuavzq
vPR+SWJgEKPx0+aoui9NiUfFyaL4x4R5bF1Iyz6HgGGf2oD60o2aB12E8aXoozeDn+OV4zpDXfxp
y50+rcexKl7zUO9A7wG39PPfsR+kf8IcDrTKtLfESqetzUgaHaUjbzXYdbdJnhdC8yDtj8QbFYhy
VDRZJZzzJIFR+kYb3srQ77e2cvrHMhckWodT/5rqdDQJNmOakVv5Fg2YPHseTvn5HLjsZ7XzIv+H
sTPdbVxJt+yr9AsQTTJIBgncrh+aJ9vybOcfIjPtw3keguTT9yKVXaeqLtDdwIEgyT6ZaVkKRuxv
77VbQ70auv5by7x51xBxmO3vyJbS1DF+kT4ZWNor+tKqACW+UjmtXvm+poruYqUtczDpzVUWGIvW
/aTwoc5PLl8ODNu9FEgfK2tqyT//s7lmuVfg/5BuB6GwsrX0C8NgppXaSZlcsDlRzLeEwNBc5mcd
Fbq7qeneEtOv7nJLJ3g1cFFxaqpXl4fLF0bdrAYKZ6vqrqls71S46Xb56t/fQvGZc6gH7VWBR7yO
UEWPWo4FMcdjc12ecwUV1/wa9xAnKIHRwaPEelDuZTl1FzVbuZd7WfvJ9KeldMJjUFC4bndpUuKB
2kipu4UFAWMQjr+AYfxrCj782ITI8OWgfTFfwRsWlRKWSELfo+2EZ80zs8vfN4QgawzT8msRHINM
nynAYMkrdR4LYZ6VdMTaHp0ueTdD0T0otg0bGnj93bKa2EWTXEAN/1XpQ3fsm6hZpwFvkjCMv5bA
XN7E4hglsLwtHbLnSAZ7v1yHus5OLio1cXF2dwRv0q0juvAZjeyYQzi/1DOUJxzbgcSYqbDbsSp4
WFCa9zYc3ENvnlqLEjybRf1z0KxrMeQTP8Q7a8opkHjLR84rz5HHQq1GtPWBjsGgsNtDUvjmUXb9
UdmmXNecHE5NAswx9BhR6GObrkXT1p9ukEKt0Z3N5MyoK20qH90OONPsTScxSmpHgaqWQ3ynDK/+
SVqMz0JlBHcx196rrfGap0r4R0Ed0HaJi02cflbCYYLxR/vlDL/tBHM+nEES5WiY8NpUzTn2iAF2
vgLU3sCJLYV6MEaM2Z4E2blcOxcB3FQuWQ5R/NZ6zTuXjnvuYgZsKKj2menyr7ShTHJ5VFIIRBTB
qh6M6Kcf1cN1TDxvTWrvpM8z8Hqk9ZUIEWPDjqGAAarvl1bwI1aq+Ebd/quDnfPK2hjvKpugI/J/
d6dZ2yqYO+LxOt/qFyYHkRc3ALuf+To6tiHz4PB3OT7QRneUC0C90Qs4clANRaru1axkLFQ9hd2n
E438DOy82/RkCy61xuHDGK1hbRfR6zCobn8bdndpH50Lceqy2nlrR6gVRN88Gp7MMwAM+4hfkRk4
6tiZlQ11PYPo3JjA4Oe/zS+4QI8ZAnYy0/yW52L7N9fJATZFFt43+FLWauwBidK/RutIta35Y3dB
bNsvs9p8JCwHOWh+GI1+cmfH7PlEsxtbTA+kYEtsnbMrDsXTelImLKn5q65Mg7No2KMwezeeC8BI
XutFHx7xrGM84J1iBGGeIsKzGxt4W+LIhDpple2tKiuPDCedR5p8JpqiQSE4gXWA1WKs0165W9qo
tWQr3P5B9Zq9VZ141+aMtTffLPd6V8RYas3kwhDvDevG9NhIJ7lWtgiIRfvBp5aH+TZP7YuPcHSX
Gz7MYri4nx6J5bXSNWqcey961alTIJZpnBabwy1zrUtzPHBZE2zd4vHah9qVaY/2Ztbj55Al/mvt
x4wjgm5lOmS4PIcPT1rmfw56kUdW7u8N9aI5ank07ElbvDbuyMgKSJg65s7wCO7LrfVoxbhXgeUL
2FDMw7/lXu9UPzqXwdUi103SCO4d/Tw4Gp3P4KuZrKziKZxWbAvsS5kMR5ID9aaba7tCSAihNPLH
1tCNYzvPntGHYVRP+WvnkKnAJvBDVdRh1b4x7ResRixbUKXGBJEpzwFQDDq5OiseDJBlUTH3sVw7
o574ELBeBlpVYNELpuoS5frZrXwcezbo00Mde6zLZZ1c6K07F2VrHpw+808NB/GKvAxhHr6WYVm6
lFVzX/q16DgP+RMrgo5DClPLyW0g+bduR+e7hk+OC+cLJetw7BfCauSKaQ3uaZ6VSZgShcyCreb2
H3FosCK6v7QxfSLJAi5c2EcqosgpNvQXZDSrCrAhO+wRw8oux/Fer1rsCHFSxnhIA+soKirBRmKx
vZaFJy9PTgaNDuOq1gzzmOjhn9OpdCe1v71Vbgx+6gsitAWOO2M6NDsxiWDTxqVcW8yGGJOafEI7
BuekIXZLcDYgHPk0PxKUElxvP1eHfvHoBPpjM1ADYIfAjJdzEiL8sF/OtcoJKLcy9XATzlN5ga53
8UUtNxaYtLXvsz9hkB9dCH3D/JnnJn75ohVj/p54TYPJIcq4PJSCdttAO/pd/JIq3tZ2o3ZBa4jz
MlR3A2SYAObCsSyTlzytf4wgyR6MNEYCKfXiqjEu5OjYNAds79nZKR0s07V41HIz/KCxnqM9p4Up
Zag4u9QXG5Zfe9G6bFsiFWH1qzSRTy1OgvS8Js8UYRdHjz3VXmQ+rijE0f0C/dVT6ugWCEJ7KOeB
fjmB7uPfsSHX1X2oSD3dvjzB/0s1l5BRKbWVmGRzBOZ3q/prpfaGGdzfh9hpLagwTmM6X8R3cOoc
A89P95Uxc9PmEBq48Iqun2baarL13tRAtQelWm5rYsc2mmuhX6zZwCPmIktqCLTtDbWMLcG7nccd
ZYf7ildiM5Hj3FDDHhyMPHlLw0i7R+6x6Yif/K1m4XZVPWMmFc/zA4zivYkNy8XsdI+O8aanTXYt
Xe3q5mo8IepgFlFl9WnCGV8tN2HRye2tQIGY34gsdjM94MmiV4a9zyqcE9VjZRvHBXyvPCZEPrNJ
KmJ89IvaLYw7S9tzBSjuG8c82giAxwVkx+y3toNiT/W2RY5JPy3TB1sH6sZ4NQngASxjjT7rB4K1
7rhPMGZso7aqNjVRA8IFOIJEFG5V4NPXwkD9JsVUWIiOYS3vW8w/H74cU6g+/eb2IYLDGMdWSLqt
FO9hgSJbai6NILY5PgN431v1RKkLxecwahlF6NjVoyIA2KQQL7XMfldaFn+FKU6Unjo4WTInXED2
PnbTXct7Hk9x25zJBDfnxi7tTVCxi7Abp70sN6Gu/zAZibAlJ8TP4pq0x0hgvYt8jMKFupOAm1gA
M8r4FvukHjsjefOapc/ggFLN2CJ7LHdM31I+bZlFwbEOfah2HpePlt9YXBlz9dD4G2lDeZSdP5/M
5jfkt9vF6ivIwdbahqYgM7oTJn2AV7f3WKBr8SoTGNC5eop1N0sSgZmlhybFT1yxXK9aovvnSZTi
ENUQZ9QwkYPnTHa0ddk8aiHuleWhURLPWvpzQqq6L1ELxQOS0qqplfOGN+CIGI8KXI2bhdDQcA7Z
aowHH9GvTBK9vDZlzc+UZN2el6apvQdpZAzRF1di6vRPXeV5//KQX4B2o9KorEgRidjrqpRmsKJ3
4vNUV38t79AC6xVTDYU0lscUQdSBos7DhSxRPFa1y0xfidY/xqO+TWevzgJYQPPqDln0xAWAfjzW
YSbWAqHPJd/omhRmeEPoXQEJ/0aU2asAX4v0QnmOy+6X6fjQN+Zdkwq4fqUpgF/a8opL3KfBE8PV
nVaJr9YmIRFb4v8Y15LEunQRA828Nhk1p4BC+VcDqY8qQVInjqBnWFlGx2BtxKu+T1/KHEGWXin7
ODh5v8t8o3vvh2zLyDF5CZs8fSa2D/oK90OIzHezTsVUcZ9vn4xsJiV0ilS/cOmWCecr9Z8NaoHe
UKWaOApFh6YxY7trA9RjUA4xWn36rPw2/KUFMzGhF3Mkxu1PkbCJ3U7mm6zZnOWeR5ukFANUQLa7
f98sdoblYa6sV23uiTOCilTtjHihiyp46WAj76Oq54pvdc4uNLnMypiA+5LWn8xi1TTUlS2xfQJO
3rZ2WTHoO6KlLM3N+7EmsksP8EeLwnCIuyLa9Sb42nlJ8sLMXudRHG5DOq1w2dcl3HWgAfg+y2pD
y9nE0WAeKrNWnMvEL/YNVNLPpHqp/aLYFcWQMmyJng1ZaN+CAH3DSXtl5BbGCoxWaPmzSKX5ItaY
QMaYCCx8/FofuIQcBZ+a2YYQAkp3S4PLRkn6OwCAeKChNt+bqaW99r33GLeWgXciLzjghx4piyYA
tihza88x4oFOImzfvQV2jz6aaWuHfbH3nNB6qfzPsun1b3isXwO/9HsN6zA716Za51CxXpd71NHW
qBkYro+2SVt3MI9QOoc1qLbGxzRz+mfZskTYaXLlraphiGRlDAbnoy4987Agn0Ize8TkMB5vPrIK
lwWf+OAMFoIy7socf0wJFlN90DzyAJ2875zcRgVcm/A8uR6E+hF+g7ZJivgzpFevXPtu9eHK2r1I
IjS1M5L+dEpQsexHdovoZMlJHpQOc9oJ+EBasHR3GNjLKwUc+K05N0iy2uuwNFIgXri0AsqCgj5u
t4tnS4MQulvuBUKmO8XwdB1U04/e6Qa6tNNo74cJif04ZCTa189+id9sbEAWoYbIExVL5n5MBezq
nEEFAFzjschi4zExQVSw2Am/NfcNEcp1w9XiGHkU1C4LUDTIn13tQFZlvv+UedadnIrfOs10DzG9
Oxh+Ez4uOabvxJL+oe2s53aKtXMa9hn5Yf5APfWKD4gjvwuLcTeFC+swkeFTRAhnz4D+bOIqPFBR
U3HCi65mavfUwaZfCym2d6yf8Nbsw8AxFhMgpX4a+2KIGUn2O+ndA6mO5MOnun1Hvq44ldT+rhrb
Dpj+IAy09vSz0/0Izx0AvGQYAIdWobUyaTa/LeSjSytOHtdX+Ed3vdWbr6mWxJtGaPLI8Dyj7SCz
1gMYA0oau5JROAaQzSQ8++B09fiMAr1LElxVJtibi7LT9hpR3b3W6SHZ4kwRr1pEd3AWfhAloU1W
lffL2Z4FnkOUetbybzW7iTJj/qfJDJ22k0jKQtuDVXwO0iZ5SVOdD+YMnbktfU5nvi6SeJXGVAL5
OCoWSZzG3DWZ8L2hV92xi1r3zUnGLQ7x8Qcd5AL0e6odtU781shPMQHWrasTuPXGpLzvzCYqfLF4
IWhPvOqBmbxnafRWZvHwObV1DAMgnp4tN222PRXxft+dZG9bkL3FDxtnCiJ0G96zYob3nW+0HGCd
Yp/rBUxlomK4uLP+JUwwOABN+Rg6TF86F7uN7k33XCeeqqFCSiAp+5gFLu5gKft9J+zoOSWXzsnh
zqTlYz169EUEufa52OpvOsFYljqBth5rcJdlO3cc7hEUsx0OcLprO5c4QdzQfTIN1XrwWnl1KCVd
pyNslCojwpfh/r8TWm09pvX0tfwuin8+rxjVEbiKmAAEFDAvlQ+csc5RrMDYGeoiHP+n1UJkTH1X
3OsmJB7daCpOZZgYc6dH4ePdsWHXia+VGoseeRe/CvxQwawwwqP7EVO1vI4zuEIQ7P3tAPJ7a4Xm
uxYajHCi2gkv8BrcYfyw6cvq+0Id+raN96Vp0l2A7+y+QwmKy+y+GqJ2qyy44uN8sRAZUim+bIpR
ItM8Dr35M0wh3JoVH0+cgfkHdPAJVvu7YbcWAGyaQpXd5m+BNxEPRb4iuZMXTwb25VWSmsOpL0CV
CdrtL7GfPcZ+U1/HpqoussuajYYRd6NVqbtNvME+CQ7e6yHy6XFFPN/X0pLb0mvwNzjOu1G59QWx
pLkMZpnumM7TW+x9L8kVMcdXMiBrK94+/plYpE+EbE9NXrotbDFeq1i84YEtH/WUUjDT9H7bgu5A
P8B3uOggf8sivantSl27THaJPjmIfWpUBnokgpHWw+ojDDvPMVKc6jIo3z0ycjFCV6O74pVTK6RK
1+K0Bg1mnRXZdFgk+SDGdBsDaww4DkTzbjEtaus4+oNau4Uz7IqpZxmdlU26Ibq16RakdqL0qoUy
/AR3Y6mE/hit+XMnybe6kQRvsdZ2DyEZMxJnHac/TG8UKa8MBKTHeGw/PXeWtzwsm4Efu5fbrhy3
69zzIItVVFkCHJGtdg5jjN0QFulzwy7VE8F9Ofe4UzBQXuppYqc6PzQoQTpMTLc38ghEp8qhtc41
B4NvYoikRLjbg8yvX5jjM/zMrOJbaE8jF/v1LY9zW4usiHUuFr5+6dMs25Rg2V+EX7zIhFED1pIf
0g3Z1CWoNFWFaaJPyuflpcECt8WQd2TtbB57NLmLsNI3pnfidRJzELjveMNp0eyjabs9ixWeZ6ot
Xhp+O1upOe4O0j/pUYjLl4gCdssL8+sSmeBI4h+SibBpIiK8xXHeYzjK7WettY9p0w8PlAbazxSl
SObPOibpBmRHS3jhWuQWHhvUYZ15/nHMovHKtl5u2t72iCq1EE243u2ldJn0O6TFa9WNj7fRmU/q
cxMU9XDXpohfuB7qPXsPZ8e+e9wuIQtgJH8edu3UvU7XpSXNSHHOxRPzh3AuTomDPJlzy2SFMnwQ
ZNjQNeibv7iOlcFCJVYVlAHnSL6wzhZfL9amau1GEZvRWenFbCVWEUG7cyyIW9MmfYO+N8iB92pJ
P+mm4uf2KcP0TYkbJ2UA1gQSXLIV/xBueGf3o/jiontHdcjGkoW4LHQxv6LQs57ce1GTOczzkUg+
zL1RMryni9Z90nSOb6XN6tgFx+x2qg5wHrnCsfkLi5OlwvhRJ3+DwV7vt3lmYXxi+PR2uxdjX1qW
d8Osk1UZFJgn09p5Stjw3xjqy78jhba9QeOa+ojfXWUo+8xsrT62QfVSFPpW4VWlKcqZNqx20Vc5
9WRYq16dJNXaiJ4eC0ZffJigTbdZy2B3UanZQW5ur0/nWjQxzVceIw6wDXE1OQ2Gv6uNqnmbMIIe
3Xpo2Ibb5jpSILdis9o6duB/15X5VOryJSjH6sXy0i+6mpKfRKK+1FAReTfUp+ZkJ65u1ns8UgHL
qJGZ/BDG61DGG3L96WMvQkTs0SOk0w76Pi8cG7YQLW4zsN9PhvShxw0Inw76gcE1a0dBx19qrhT2
wto6eI0HGSbOruYwYeTnhH1TzfQg73izRxZMBL9/DziNY498qhdEnNtdS+Gmq9CZ0jeO07xyeV4/
dOAUD2Y8EzyAhWlsvJ8rz69PAeXiq2q28C3PBf23LCgKamz5pleptWPS9xYQOSORV4l3z6RBXje1
+GIsjVNVkmEDjSBjRNj2NvY8FIJaOh5uawvd0PHdUnvhcv7ekw0/B4U7rOaL9W+lPv0uYGM3ThSI
rzmhTATrS7wvmdmj1BqJ+TxI1PskVZJiPkT4CPwUbQlkDPS5dIKTDcbF+bUEZPXg4lU592UTbvVC
mT/6WK66Li32nIZx2s+NFtKBTjL4oj+I5TJBnEwUgXgas0JfC79PjkH9TEpbvPoBNJyEGfWGCJLc
10HMqT4ak4vl8rMauewerVoxQ7LKuynNtY1fKtJLhpuOp9tdn2HxFrkOmilovDqqv3CjAcep8n0L
bJVEM7Paec3UzbEjNnIvu1K/rxjl7xUc+cvtBVQSU7+MMV4W+IRvySC7ai61I6xtOd8s9QgKOoou
Dh5KzPE/DPiJqefbm89xCsf7TEuwzXt0b/w9S2qZeNCwxSRnjkpl3dA+DWxSMfszuOuap0zEnJxK
t1ul1Omcb/8y0K8rf7YgLbmbJpxANod6v3EX8TrV4cJQgndQYSpXAbjti2WlwSFhlnm7txyESLs0
7IjL5jF0Q+NssrmE/g1qelnbvByLVhiOs2xZnpaiEF8HfhQEMJpiI8NtUfVIuQ4sqCn0A0jNU7bi
xGT/8jHyeVxNX/tSfQBrg6+eB3K7yHzLutP7ZrOpBvlrsomK9HZnP4kiTdduUnCts8R9FOv6WneY
IBWC0IKBTaghhQHidSqfRCbArhkz+MAftWCde+JLh1x1yoKk3cRZE+1TUTfoh0lzSWna5ZwNDDUy
DX/NH67dN0SD2VtzykdcOGuFk33Pd3K6Yr7HpD1zTcqXZ/79Sxr8s+V7lm9G/mLsS3l4YTi8IFPu
XIMwRdFkKr7FxtmwPACJFIU2XMi2YM1ChPrkLUXsF8TXg+fG8gFNrGSmIbVPKubYjP2NjFzuyRKM
ZCy3bvHgatSjxciMD/YMq8Wp31wE1NxX3IAhHZx9eEdWyj+3efHD57x8Xm7iyKR1Cj8QHaLWsQ9L
wluVbx1JwqBFtuzcaywLr4kEUNQ6rPUaRVV3y0OAOh/+AK1xWzts32iqzT+t2MefhX1y1DX/mM62
ERKa3WqMwYZZSolLaWL2iGtL7dMO0Io3O/6brH9Lu8x7qlVUbzK9cQ+y797jqRxOieHGyCW6/gQH
jtI2RHNz2C5VqCiw6Yk3ZAIRrKZBxMZ/gVC77Vp6TxY1WcoYqAGZcd6PIPdARgtqyARv4HJN2xjD
eLO3MvRo/8coemro8CyLdYW4se/r8i+PhNyPUVNEtqn3vcVMO8cIGPYiqOFWkxvQQNUnvqu//JR/
i0rVk17DYA4VIQ9imADMiY9VUfY6zA+0nqeXbwiUHd/u/f2tetkND6LJhw1xq+qdMPFmYWB7rels
03pIIdKkNfKd2gQGOi5JAQXfg7JJug7QwB2oElnes0L/t8edVW6fm8w0X7vkQeu8biNFK661HGEW
hNPvYtRZL0pNv8qkaE4avJ8d6CB4cQyGD4Ou0hVtUhELcEfPk4Es3ZV3qR5OcyltsC06NrmgLuN3
vZLViv6L8S6qsvg9jCggFoyCXLOt8MYWp8oLkveSBkhwWuBJlu/yq/xX57v5vlRwgCyPXk1jvoAs
N60fvJS8c85B0v95qhTtE31r/jn1Jk6ZoRU8ksRILsv3J5LUwy0b1oa8HSnV654p1AVx0tIHZE6Y
+xN17zh2j1EH2HrmMpVk35NsrPk5NoQ/VJ0CyqgHcHZEe5mPI9sliD6MOPEdqqpW694hdQRnp38u
Gjw8pt3wURnq3WL9WG7a2M2uriAxGGfJuMu7n7eJowr7cDWWrfsF58hCSf6uYnxevFTqpcKDu1K6
GR20AX+JN99oSlCaagfIMSSnkpwtQzkaD1Em5NFEk6RJDi+H6nr5I5moHwO88Vabw4Cg2xvbjDT2
Sa+A4mNdmz1yMpb4/hznTDszqlGrvPXykOgelTjZaALp8epdEafTeUgRBXEfFwwxnOZTK7uJX0O8
YQ/8WLixunpxzpQ7QokBcEQdNytRbeaEMil6WbaXjWWG2zikvspqTXVZ7oXLQ4dLg9lnj6jn9pNB
r48VpPvWe2oqXXCI4aYX5XR2qpPLsGddiYKzjZgrUElMPybkXfd1GCisX4XxOfZXc3LcH7E9MXlx
HltwOXeS6T4BGoI/K1Un4W55UgvrcD9qmHqTsqJKHNN5VcfTSvfSfGeKdFiptilOmTUSSU49TvvW
XVT2xgb/PlMdS8zYmjkppgZGRc3KxAT2mWiuPBQUx6+j0knoD+usadsT5a8slsw2y5yngkbuXVhX
4tT4/njnmDVpwVhMb7CrfpqWpn03Fr8jifALOf23iQo6FjnRYhL3714BcEJl3sPQOQPZzXmYHXiw
PwZ5bInrroy5i3SQxngsZxRC3NpMW5mkjHXJaZkx/71GcxcaLx0RpqS8VKi4OY0ShCNS0bh2+jY9
RY2ErK7SbYJQ8SysJt8HJbhwTmu/jCghj9AhsLXZKE5TaTXXmzJUms6qnyZQEXBaiL/RDdTOD+lQ
9DYyLcS+Dag4N82+OvtWyKsHuPRAhJRihIb+x6YwaLaP0Kp9x8qvgD4jSNGwgqykr39GuX20FXm/
jgnWvsjLfD+qYDjizXKu+thE695wqq8Y6F+d4yzzUu8CWQhq3hAVR7J77l7PR/tstE9zQP5nPer+
ZsIzcB50zFSjOR0biTVLTxjPUUkUdSVhCzm0z2YQPIhcDJ9cpcbaxdc8H5oxFtYnsoRk6d3Ae6iE
yQ8+32ul9TvrwddPzmUOAr7BpT+HXeg+AnqwX5GogoLEEkmyGk3ON9epokMz7/p8FxhOdJcY5ng0
4XJAuxzHvdH1xWoZReOPEheFkeYGpqfEbaeGoHgY6M+KwqelUZc5Gbtvv99odlQROuiDl+VGxzBL
8vJ5eSBJwpHhMaxdUM3TxQw6mSx6Yxck5riylkAz0jcjBVyk239N25qc1zoO1fRqiE+njsR7XRrF
QWOuzZWYhwIRfp3Ynn6OK/8C61/irMU6y7URmnZ1DLQRWcb6tVyUocvql0of89Wojd3NYNj1c6SQ
uPLKmTOxSxR2HCv/nLME6HMvBtDQt6TyrIehn6pDL1vq7gPpr5fpvZZI+yxjHCnLS2Y61H9YTbjx
rIFuhSmYU+rVpR4fls5h8jvirhiq8/KIgxH4zwVgftvXSlFbdBrxf40UdhPoS4rdElx3eky5dEd9
Zpr5Y5lKhrN3NNUIX8AEJShZCmvf5R1q7HxVTokVOmn2XMPFaiadzkQgvzs/8+670fIuYx/Hh9F1
m2NuaNWmMntG1ahIVVUG771DiVBkAcGjGst9osd2uySeIhHsur4t75o0umrTIA+xpgNC8pt2Yy2g
89BwuAg4xV+3hzBe5oE7lRB54d2DEcTe2glsmWFn729bmsLonxehGwqfu6YxpL8J3bT38oNMESo7
qo4SFNozCdqDzH4syclwLuaHRCakjTS/xDi8LhrMKfTb+a6L/nvx5xsm6+5epM1b7/lMLmRMctiz
AhheWIkaQ3HuzJOH1mw4a6R1cEZmI48lJm0DnWGdurRfDfMxI0spLSzGTKAmoWm7sHwfajuuDmOr
dftGFnBWk/watVa+KuVoHQgOvTruPJjW2pAOA8itBkbkmjBaHjGeHbu0tFaihSiBO2CeUHeTv4Fk
VNZMvbLGfb+ZwcYoTLdhNTirQAXHZQZgtLgKSW5hIDKmwtjmWoqdUFl38xFAK/Tyd+RqT4HT+j8N
/42DzB22nvjLNtuf5IPj11RGwZ7BUrS5XdK8CUR137DNajio/uZDdQ1Jab7x557aSRXrvpL1azoq
OA167XxbJCYlebqJ+eYm51pIhqsd6/Ny08Myv92jVewZiXHaF5wT7DsX1PHFK2yEcy+am3vmBEip
+reON8hhOe7aSWntkhB4KC/LX2QOjKtVdDHZL1eeR0e8x2ZgXywT5IA1mRV+I/UH505xAs1tbEFv
LwsuB+R8o/AelhuMPv6esKBaZYP/57nlC6NMCc1izFh3ofrByoN/XVb5OcmH4H457BYSB6thE7JV
0WaZHQ1mYj9GKYHj2RxepeqtCQ0LH7WHrOg54rzc0zv7ZYTDUm9pr3DPSRHJNbla491Mw+8WQOE3
p9c1iZJNbk8D6UWiSbGNoxHnvgIXOked/chO1svfKTqAhE0KBoi/fdv1jE/yPJJ4C2Di3qSdbqSZ
JEyzH8WciuUsQLwmb8xzlQ2wLcIM0MiUnckX0Wm83GUlY/Kln6ClirseVgxaTHNZ7GGVm4+ci6xh
S2kgmEWZOAD6wnEmskrCXc2wHTjKWCvLUDCD55vGDM8NWf4zA8aQ7qG2zXfEgNAHO6Hxm0op/SXy
OGZyp0AW3suwa09QjtHVK6DY81PhjMcOWDU37SSoQK0BiWj1pYr68dLMN32Xzjd2s6po6toO9lhz
tWPAkFv2T8vQilWhc7UNIuiAOnU556KZuOhofKiWYutIx/DLse5qZlZ/ZgTHrHcWdKKk89d6jTcr
Qc54hpmziuZVhEBYcMEm8TOgqGS3PPr7ec0YIOobcoVFhzRc6c7HrVGAaS0TF78vQwcN3fz3QId2
Utbyd8+dMOYZEuU2l7IMjt61NbPsSZPB42IMqv2+oYuXnQzehIz6kvpDx3qEbPx7AFSydlHJ7/V8
AmrDp130VmGusPiV28ELsOHMv7U2Hr0VFSSUjBaZ/QDDmKHpPBI1cUmum57C+HBpvIwTmyHaGngs
bTi54kRZ0WwZSjHi2DDeCzxCq9IpCfmS/4JiXYEXNrAXBB0HDmdCjamY152VxzHQM/LNkInizlBu
8xQbDDZ5/x+RbWecscH4H330tfBY6/yoxGXWseBBfNHuc9nfMUbw3wbOvtTV+gOW/Wi3eMTdsX4K
UkSWxWDoqPyYAyUvveEDwp+/gXv6FbhadUpm4A5IbyS9MQde5dIT6hladudo2qVkQPFcyfBnZRju
7ZGhY8hwiaYjkvHFJIyGO6xdb8uj5abHImdPFDsuj2RmgKPNQSzbEVytNB0ey6H6y0C6jmPqE5BB
qNBCaNSBpee99O5CDUNYxY7/B/vhdTmXD2Sa4oZaGewImrGqfLzoa4q+u42Zo1taic/gl/oFy5io
kpR2tzOhnZnTnl1Zyvvats6V/FSCMMwmnqnsra0cdMmZvxYzf2DBYrKX5Ti6dPtxmlz9aFneO9HS
lHgcjHm2nuqudbMPfOvuifxVthPMW1fD0Ad7Z64bd6usvk7tUF+7Xv9/Nd3J/4Y2tFzTA0QhLUun
//A/C62iwTARMnizmNVIS1VYHhs4ZXc1vs1rKl+jeaYyMQU4m326jvPkI4JqfXZH17nLM1+sMsM7
qLm+Y1n0S2DSB8J6gspcnuu0FAh6fV/4lLgHNorpcq+wBuYr+GBviayB2tZbQgsT0QSqD3tvN8iM
EBUBRUtp8d7UeiJh2LMha6hNaVkrXN3lr77ImEyPA/PevOjQ8DEixfPNaMbyTrqJPAHI+hc/se+g
4thxw7TS5pMj3Tjm2o39qYP5gFxbskOcc2ltwBgL1U1csxZwVSPx9cfWFSJ0suUgYd3wRcngOyto
5Pm2xAPWQI/4NJ2qhGzrjy+4IzatysS2CUt930KKWeiG//PfCkWbf/wXj38X5VgzzWz/4+E/XoqM
//5r/n/++T3//n/84y76XRdN8Vf7f/2u/Xdx/zP7bv7zm/7tT+Zv//Ov2/xsf/7bgy3m6XZ8JHk8
Pn03Xdou/4rgu5i/8//3i//je/lTXsby+3/9b+rOJDl2JMuyW3HxObzQKoBBTADrjUbSzNhPIGzR
950CO6il5DpiY3UQ4Z7RpESJRE2ycuT/O0n7RphCoe+9e8/99bPsoULyarhvi19//9L+60+/6hYQ
zP/196//+xeXX+BPv/75f3fv3S9f379k77/4cffn//jlq//l6b2LP9//68t8v7fdn37V9N9Mi1gb
xI+Oadq6AFk5fv/xFdOyyWq1LGEL3f71FwzyXfSnX03tN1e1TQcUgxCaZixkybZEffT7l1Sdla47
mm0Aw/z1j3cL/XsKy+KvHyNX5/e//31s7D/FnNu6ZhF9YluOoQnDFqr9TzxNOBh6SFtBw9ZAhmF/
js1z0L0HQe0hr24LmqpbW15Vupnu7m6TVxc3vtONcB1EOrMdZt15tTFC4SkueRPNQ1E/GdWTNT1G
46M630b1fY+uPtnSEWEQRm/cn5yzKD8dG90WMKyLpV3/Gxfuv1ze/z+uXJsI+3+9cokjYLkWf/6P
sCn/YcEvP/bXlaqrvxmOhjSN4QD2cov1+PtCdVjCurBU1SaNVzW5Rf5YqMZvlqkK4kxZQPxB5wHw
t4WKhIL8J5sC3jBZyP/OQoWC+480WpaqYximq1Go8U64j5bQ678LRwy6YcwWuyyZQclVgRtUyfSo
FsOqUmlQE/xhi5Om2Dt60k9MQ3ZOVJ3dDA16zpgF0yzu8VNtxK0ndPWu4r7AH6VSwZnME9XiEcLk
1hJG4aEC2YVOBNCqf3QgX67jIcFyq8TPTjSse1PpvBDmaNdzMh67qMIbX9zOClymejavvTYUNAA1
1CEukELEzccyr6gYjP3CVi8jWycJAA1oTnQZj9zVaKX3opDnoc2/XRctxEiSDJYd9yadcZ3kMVIU
Ub5nYUaGHX1Fx8kPjEbABLhV6MVO+Vq0r2DrLnRPE/rgaF/BXxycMB+BGTuvSOjezaY90tp6EUNx
bbNdEucEuE4Ppe52Pl64mu4Hnm0nT4ZXTtANOnpML/UQ3wDVSFHdZdExi/PnsCsCZsABbjw8IHda
JJcytmtPXWBXu6AqrnQvAlppD1GcvilN8Vi7CLXT5jV0mcj1CqZzc+RiCpT4MzP0KabBx/QWFiSq
2hbVojnpj5OsNLJTsTBhu0jusnBETUbWbc8eg7kbiWwue89S8D/3JTpgfXBep86tNr0bXLRqhmZh
PBniwxZg4GwzM1Y1sS8Sdw4fDODcOVo464io+S5tSVGVFvzFtKQAmFUGPkaJBybbQKVVEJGxR5E2
E3dMmK32FDky8ggF2RTA44kjlXITW8UKxLZYdQEm3flZEPyHgvM+xtqxckayE7pUfhnMDhiac3rM
rG0rlqNezLh+aDWXkfNd0ggVhML3rGg5AU/Bs2y7ExPqDZBY2nDoeU1jfnEFSDUTEcuUPaPf83jR
cl+GabiPzB9LS90D08oCuJfwow6gItNbkFLuOxkcJ8bW6DI4c7eoSVXRfdF4u3O7NqH5L9HYBF+D
yBvsigukL+0eawmMKaZsGbIqpGdQvMwtgKxIPpRp6tsC5oesnxueEQ7oyGiaT64M3o3MIOyIJghj
cIAB9cFIyLMiuGeXMM3sCwVu8aTDwTOOlQkRYqbjmdENDoT2OcwlLOACEQUDnQwT7ZohDCma4anp
rGNVZy8OKE4Pvda7KU61y5ExJwl+Fbb2EuBCiAVvZsjmaxUlAKkdl5EH4EOaO+jmxJsa6fdNytWM
TUwDXeV8jKz/ddfrzyTz8MPYM1wSUtINfMkvqbmb2MTolMawkIpSfjukxtvR41w7N0GN2nfR1eNL
QSDu4xRDdRxvXO4dmevPRkpccBq8NrryEy4vEsM/kVG2pd/ymNjoYWkJEyLfkcpWUz4Ica+JEp+F
zsJG2vWVTp9oHWuOIO1VyQfiu4ZrSlVB8/hdG7hUk7yiTsROTEFtZpzj42cuXpdrfkdCMYErw15j
lu0S7JgVhDIWJDErjf7eRmG2chku+CNZvfpoP1QAHbSRVZ26rPEo1wjGLvntKDGk/SxKeqElcaw3
rlb76DwOloq7ewjBHxQH2wrWNsdrfGM7iRDeccNbMwVZWG9xve6ybPGYAveaCSKyoe9wcFBQKFhk
K/HxeQrKy5YBfcegKXVXIT7EsbrXxbRqk/CRfhk62+GmRQpj4pXQFbkfgmI/2FTwT4ETbHLZ3XBb
74CjHeRsrZafhC6ydmjioWFdWQ0571B/xjk+Cu3MPNw3cSt2yp1GMJvxaprTLi2arU3aOv++WYhV
Ur1IlSTJSL2vYyim1lbvy8aziJjtwZVEBXDGGL94gIWZckkd9qYjd0EyEVRB1s8gsEgUO7Nif6Px
2qXRerkmfdWjZqdPRThAJbvbfmyxTQOE1hr6gu7Bdo112Bd0fsHLzAYawsS8Y/p57BXrJpsnSHJo
5PL85A4/5O/UIlmF6f0iFTOn8MJtvkqI4+31cj+VJbpAe59B+CzZzOzhAHqZNUCUXDKum5QHSAVG
iqyY5WoFjtzntbZd/jso0XtfjrdKuO7alwHrA3nRHpxomJ8mOmuc5UDeJSlFkrCgsBdbJ3keC/I1
63GzXNcEkYMkinW5zhM6JcTAK2RDKyoc3wV/rUYNYrm7kg5yMNi7qqzuRAcciDnEsVbhjE7VJ9pG
Is/S8h6M0G1UaEcTVFGT1MjmvmaJMi841RY6r0nJwBS+qDS8o6Y51exEOg9Ix6oAoJf9Y2lkL8Y4
krPbvS1/R1LwAinznj78XUBPkcDOK5+KbzXGqunyU0cOsSnTeyxslw43WpPVR7clwovZjiNuwz56
mJmPtW6xU6vpkeb8baUbBySYbDLZfTOohxwpUYRSkdr6ccIukrKJZoZclR3oEwwQOkJRiPCPiq2T
SRbdhKDzW4IE5zBhl4GRB2i/ibVnVQtAQXw0giXWwS+L2zccVh9u0K0kOLtQC88S40jyUpBoiTcF
RfUFicBRgWM1GfJi8Bp4gq9Gnfs442+tz3hCTtdD5JATU271kLTtqqKHaNDB7M0zs1ei1Qp6jeQ9
pBOxJOqunkfO9eBDM1ye+cFEEaG3/WUw4tpHHrtpjLVqZsDV0LBVqFgrFznOcJlDREhu+OSGxVp0
SNXCZBNo6pqBxjFvRrIlmJ5FuFUqcPTFt/rqVOkFrfstepO9qKd30xwvWXcbV907AZvPuilemzat
vDFW73P1JapWHWIYPIcnG+UNwZwlkQkTSCblktvyeXIS2gLWjdDalSjN74Bll4flMVI1wuAkqtj5
mPpI268diNVWaCfH1j+yWsLr7VcBQKOqmjEKRXhIMyay/VtmanjaPDdUQDoUJ+IM6YdbBhn2S1+b
diuLOxqnrd1OtKkgCNak2A3tbTKrL+V4jN13vdt284mwRC/FuyawE+ZY3usRYmV57Cakt9V0aghu
Qq22zRZziKWQcZKX9H6KU2+zrGndw/btn2xgfnjG5U+aBW919uGA82s0H7ajRBWn4rCczP4K8+Uc
qjNp1MF+1BOVCZW9V+wM6dUOn4XfN8aHKcNtmugPXaTwO3HPgWziZJwA2OPhOJv9JSagK6kdlCsh
mMsQCbLZcBoA8NB5ip1+1NXjMpPUSgC6YrxjG59RpesWxw5bX8fkLIWRuwvbClURbYqqhVd0ARwG
pp6IZ71/1Jr4EvcpaI0lnydng+TqRe5ebRmfpMYxdUm8gNw6zen9WIq90l15jEGPkY9R7dA34eNW
PMRPVx6Aj1mrPJZieDQlN0WBhbb8aSPlOmraaoLn2kT2jZvYj2wgVyDh58GWmJxCX+jBNZmda+RO
z7qT3Pc6bbloBrbPkQ2dpRzZO+jIwHS/zUZSTwoUxeuq+qRYUfdxrb9D+3M8q6tQnNUZR450q7UP
emDjXwSh5pWLpjyMbrLFx5Q6Z4SoRFz19g1y41Pbn8d+l5bRV0RC5LqcCDdhsOmgSjU3JDdoPnSS
TSd1j4bydIRvtAftfWLOzpWa91YmToHa7IrQOqsB31WWghSDYN7MTnWRVkOjL9KJgNRU6UWoaPAS
eJy5iV1taIO78Qy3stbJE+Cso0hyvu2GRWpjogD2aEc2Mqe2j1cKgALP7Qg+VuobOWRoqESj0ANv
7A3sCW+wahKG0/EG8gf6nQp8Or5MbaWylFC++ANZBCCjbzSGwqtyJIFttu6qsH7trfDCtNCgNd4F
nt48yok0UUpQVDqEQdk4ln3UeDvTGh9bUZxQCjtbmrJAMdFQJsgvNlaU7EoasjAm17SqphUqsIa0
T6osI76VwOk2jpnlG5Ps8EKzC5/Caz3YPJCZxxDKRtYARcXwHoh6Exuc0VXSd9SOPrjmwpiNnN6v
0NqXOsneRfuJA2lrDCYSkKS47VJuVlxir82M3G4G8IzbbcZogNzVASnjzWr97o4ZxwoUbLJ3HDjN
wLzBXkoe6hlZCTvVLjfSHhw/7msiQrnbsg/diPU1qCVtM/QVN6M/6PVTEhg/2hB9q2A8VrZQPBK+
eza+kXLIsu9nOyUJRIGG+hc4TLqEQCQN2WtQRjqkgPO8Irp2AWT/xNCzgYvX893oQtvkN0GBMtja
tqrwPNl2WPL5jmvTHlsMvALKgSxSj6Ik3jEpDDa6hjIAfymPW4ROfo7iZNNavW/Qp141stLvzCnb
VY2Vr+0g5zxjj8wOiDohVNNdgxiMUdXoD9kgUt/gd101Zb1WkXDfxNpFVHX6WLYJ52chhx3OGHMN
cxOOWD6lm0kx0JHhJfCmoAe4Xkyqz67d+bn7oVQsRcMQ30HbHxF4tpAVRE6HynBY6klF1claVIpR
rC2OA17G9N5HAr6Q81G2EerpIQSRK3XsRm9M93wIwWYBUq1jbhvNTrObKg7GtVGmXyHE8BVGPzTJ
c7dPJ4e42NTZ13qKHkA7u7kKBsQhBD50XeoluFVDGj7OC97DGBSyUtH80TineCR4xHM6ZDwLIU0V
YedTERr3CXPCCOforrPMdh80+1RfRstsQEhyUuKI2XARvjuiYIRtb4scBHyfJzrD3OIdIcfBxufo
0ZZHgI7RbVUP1Ylz5Q/aGtRphNY7cKkxpD2JyvgeGCa8k8lCSJSLhKuRfidJoEkCClSQOOHGlqWF
3ymetsS1frOnTnd8GgWlj7vBkQZ7wTk0k8CN2LS//6mCc7TXGBFprRPz8avZ5i/StckkRaQfdb9I
sNUNWDg8lzjQI1mn98DdDBaJzH1j6asEYTQ8WUUD+7PSWSShtonadLgm2b3IHZ3Wej35tPc/MMJa
V9u9tdTAr13kAEKkn0rplOjUYcjqzV3E2jwMEr9LOKnWhbkD7co8VO9SF6N8jfbRqxYiHx2teeeQ
lxVPcKPbqExWU69+hnNOVHzC4aPU811eYkzIo8Q9TnPU4aswN0v22Qnu0nih4jpMTR7ssVDOG7eo
X6Rr5rskrPEL9tXZ0b9ne1bOvDR0YPaMXSfHmqYPlY3AssxlvUTR86hXUB7s6LNAXvRqWdqTQc7q
d01iWTvMT8JI9hMyCUiZIRjXLKJCIcuuTnfQlo4x1lxOAnjcyxaDoHUuY4VTOrPr7C2q8m/OOmRK
529tnj1VZnzg9t4wNd2Wegcn19XOo2liyUTk0SK8HYbTFDXg5BtrhzJkbVewkcyDI/LQw4/w0CqT
6xMkucmZiXE2cmDQj4uGr7TgZvIC+DstHGdUDMCNpgLiOUkXtnKIBe3kpP0m1U/4qlnybxPeWOVw
MGVITzkADuZ5A6pjKBfAPBZid78e8unGcrlrZrYUJvjOZpzdnXirYbUjT/pR3PLNQSjXzic0WXU2
fLlZ/NVUzQsPjrWJuCs07X3dZNdM7oYJGW4A21mjmYR6GzrjFPKqevgQzLiJguImmrObMMFUaJXj
A/HWoNkQDHjZpHoDqJ1c5h+5pW91a14TnrDsKlsB6OREM2odFMEBosQzNLxMgcWMk9C0G5Rw2kEp
+q/eTE4qOYCEopHkF4QXdpMdoNW3MAFwELT4IkJ6Im5DnESGeJuH6jm2g4flv0agezBULll2Nsv4
QxBcid+tOzUB8Nau1ogh4h7301jcBnZ201otp6Utk3EDezJUTZ6r9Dqrj6riu0i3fyHbw9GaR/jL
N11vP9CIubpIkEfI6E3nnhzrLh+5a9yESXzehD+BQ9WcwOPGSJkJcpDMeabz33Fnx6yeMnvLSjCc
BEJqETYHMnS7NUqyD3229nFLIRwG6VuIsBi87i25TjGiPxIYAfoCbILkq5btylUfs5rGDljUdTtz
TYqcdN6mGB4U1SHQVq8MzsYR8TMtM3E5QVGaGxSRdY0t0fYDVeNUbGbXuXf3gxpfI2IiJ2iAddNz
qOHDGGMBlCT7MLIAn5C5td3iPo2ba5M3L2PW7JTQ/dIm8Zrz4YMsUA69TcByTKNTdx5koxwGLlWP
mtPDH7ixS1p7ZAFokXIccnOXaMMZsd2ss+YwqAtSJQQAMq/N8xtaBJ9uya80VQg3Rmud6dOPzXcM
45IgaIlN3Eb7kkjE5c8OIZg4nX37bpLhpp4OBUQK1cnZeAQ9uQ7ZdGxZO4Q3VHLO+8ppYZE6mKlV
tKAVJ8U+uYzY9SD0rlvRn4reOAeWuO0KpIUYBZvQ9GIVIZ/kvRZ6eJsodkz7+Jw6ZDp2eA0BcnM/
O+SL9SY8W95oYQaHweBfHheipsW7Duh3YEEcdkoWPiQWu+WIgx1IDaKEfRLDI6i1iKC6hvRB+sFu
LvZtwUrN2CUNHD1q+tx1+TUwM9rd8m5u6pdQZZUVSn4lkOicliaH2W7p9TvutQ+5OIFGbleHKash
sN6TMC3o8TIk1mAkFQlz7oX6KMU+JYvoVFYHxZEfdsz5oWMej1uSVEh8+f5gfobC3lQzl52kqnpy
NopJgJY2Emza1D7omdsOLT/BVTigKaWmSKcrJK3bpupepjb9EaAU1mS6Pkk1u6Oftk0gRmER0tIf
3e5XozKcai48HvwfUsAMj4H8Sg2SfdfwlqeefUaxdoRrmCvN/Tb6mBFAXdzjsfxoPzAjMdlQKBjd
Q6TEH6F0IM5ma7ObnzQdci+xTI3+qib2htTTp85VDqHiHuq+eItD/QxGYx3Sqast1ukk0g8wFYJ0
kOF0LDs2gTE2Dhk5VxV816RYPlBrutBu8EGU3QyDwPddXBvdPPM8vLqhs+97zGbEfhQze5pavjsE
KjasaTkzZgEb/gK2Mt6C7v74KYmN72aKApMojFQ/E6S4yVSF0J2Cax+2+tkxBeDIClDx3L/azlP9
rBXuPi8pOcZ8LFccV4hrTeOvrJfbgbxs6eD1DMJjM1UvmBWeTAg7EiJyG1CnS8emTDHKe4NKUsTj
k01DoY5db7kYHY1QSex2k8OXlklTcZaz1qidr3NbXM0elEyJ6aLkFi9IlCuVzwGgkocC4MaoR7+X
aMLt+NQl+SEeFKhawMfo8uYG9YptjE9D9Cn6Jt3YLZuxMYoHgNXHQGv3AylVNM4iD+UKYgSD55ql
DTfKwzQBEB7L64CYo24V8sfE9j3ElI8hbFfTinDS+akss7URiP2yZAkp+JhmjXEsj0tpDb5DWFdV
27eVsaQROA9xY26Xx3ccdBg8rd1Y6Gf2eM4DiABRY+9znBjgju41AhU8MgGptIr7KTJgo3cnMZIN
Zzbs8zKcnjkOc08K8lr79oWcw69CDRmnEXho1N0KrPMl1uf7AQIZzUkySWVhbYquZ4S2CiQroKit
HWDF1rfwyHEYXXBK9BE9k/4OnSwKLDQ2ZIcooUrq2ACJMhEPJN+OHqpIm8NTBFKVXLFwcfyaZAfu
2iTdWiX0/QHxcQj7Pq1QmyszOmxSA8nto6szcG+uk2yMVqNe6GtOZd//jSPm/0naCNv8v02Yr+8f
7/84Webb/zpZVoTxm66ZOkb2RRCkMWH+Y7b8ly9ZDvmZKCOWobP6t+myZv/GqNdwHFuDSAKng4n0
79Pl5Uu8oEW2jaGhg2Ia/O/IIHih6q9qiUX0YVmOsFxH1TVVNwiHdk3tH2fLHUvJzCNXX9nkyjXj
B9kX940xXAKz5aTGxGR4sfIeW59GtoqV7hSOWMXZhsdnRgqaZv3OiMJbQxm3ILt2UfxhFs9NyPOy
QWenNhdXIICwOMkYc3JQNASGU3fQHMKpqvgQYir0grTZEJhK7uELBnVi2Lu9SIh6MDjSy4bur7hV
I7JgwYClPOiN/iJFxZzSHJ3/B+nPvxQ+/IMW6DlO4+r7K37/nyDssflM/7U84vrdfMTsA38VCf1F
CbT8wO/CCOO3RfqAkM3S/pDj/KcywtEcbfmKbcO2NFnyf0gjxG+aq+km2Q7kxLK00Cv8IY3Qf9MN
VAauI1yDL/970ggW6KLS+dvyXaQRyBfRA2loClTeyz+peHr23Bn0bO0jQ+xNvfPNXpcoBQj4dsoa
3HqE8LUqsFWl1arqDgZWy52VF1uoUvNKLxXgO9javFwvViIHQAS28iucanT40LOwQObIJ+DkEVQI
gCoWz86UMEeHZ7ATjnaXju3g080VqaKv3Rv00DgmB7mPqx1JZnSqyA3gzE1siNKIq0vynu+g6kTh
N/oz2aV+2+HBNDk8ROnbvOhWsV5UvnCkr+C7t7rk0VIHEL8BxbfdjBQqkvy5wDnlEBjoEalbwGS3
gYSu32jT19hTZNUVtFW53HuIlv2+I4YSK95KGaXDYxD2DhlMaxGaFv+rqjjLFBwJAPY5HNyEcLNl
lqQhpbCPpjCYqO6UpjY3CF4QddgCbgq8oDU8rYhnHWJCsnLXSiR3rJ91OrvbmCyWNVGPDU2q77Kq
7xrFtneTDmF5Rmu/doroLbASCBq9iH1QbnLVVxBhi9Gg0iB3HHA6PXEx9oyjlRjAe/1NqqSy1dx+
F3dDhsnoINrxAFX/2ZWkRGl4iJMjsVFfKd8IJy19D5QmpJUl3mg1EgVsyuUklR1m5idMwfWffAio
2wgokV23eAkC+Kyj5mFCAz/RVH42G28jTXTL6Tn2A24xKxhLmoCOW5H82QNmgL5Yb1ABf5CNCkjx
Bn9c4pPxM3iR25K9nSdEyjTghDBVruKBdMg8IKFoU3fFteupbo0WGJ2IEU3K4NSP2tbJ+kXNeaqY
dWrwYIfoiZQZqgsr2ePS98w2RXBbUFfSjVy3CukOvMLE7u1VQbrHk0R1Nt5WeZ57y8+FWULdO78m
CdaDUaOOHgrtdox/2ljcqIr5pnTK12hEAMTwodG58EOOZBiwYBrDmnvap0R9IAMAvkiTmVSvlmLJ
sE6B4pzwo+EvX4nQ5fL1Paq5WrwDvXzCbWP5suXIlRD/w4n8FmDWjSjCc2E5t7bmvFjUY/Sm4MWB
oULZDRK/wYlloMOzg2FfF8NPoUV7CTHFqWaXcp5f2cz7S0NoO/6ZbaN1t4j6ro2GI0//6cL8AyrU
HRDgR3K5b6oBZqryLsS0HcNx8g0rehbReJ7kwVoS4632AmrnswmDbci8pE+yk1nF0GUwTddrLt5x
KupLV8f7frjJA0SxmN35ZeEArmiSkzqgPYSCyiroaz+Cn+NVmf5SN+GFj9rXX21RfejLwCFzYvLW
O+XTcOKXsGXKXamoLY59aNEPH4I3h9GBp3QtJuIjI+ZhRRzaquxLQinq8b1sjX0HECFOtD1+IIAv
oGJF864gg7DM4ZVureaR6hpUbEmuJe6rUt+7yryDUGIwUD9AZaMtpfY3EVnSzTiA003to66mT9iN
/UbgIACMxugqQu5b6vI1r8VKhhQtmd6bviPTjx3tayqmtnuJiQxwHbhjKVxIIasV5M5rnAmE3D39
2DhKOS2fGw3woqHTaZCuvm8s0m7JvuRUL+UzA6DbQS0Kr1fDJzEh6M1i44P5HfwOZnVdlIJhzUjc
KZOvOVrpXfLZQ5AmFeXk5umtPaDyUi3nPq6bldrMfGMUXfp55HWgqbmpQ5QlG7/e2Q9FWTzHI/Iq
6Nt3ps9MtNNaLj+eY9+ynTdjJmXPbhk/Fw6TOm2bNElLFyM8xWZ+QO1zHFV+qYwgRcpu4xTQEHCF
ticH+MtoSgOKHd3cFP8DFT6roAoDH5AmbUNVOYYuRnj0VU8gMD5iETVIM/BZqjTbqHnP0vkIl/+Z
ufpL61IyIsaeED2RxhqeVEMQ5tpZN2AFtv3yHpxYggbitu0IYsBRcx6c+mjB5Fizo4LEkdmlhnEj
BhDzVvimJfDRgEfaJf4HAeoSWY7hQIBpKLM+p5lYhLwepUezhZjq+XmoUIhRgYNKJLzVb5PFC09c
kGwZA9KuCGNMP6by1mCMVU6YAb6CUJzM1MDVgPh1hjpbQ+x0C/Ee5xR/AGK3dBxeSofaP5sR0AwJ
SqPYj2GhO+n0PpI9CB7DPMdszLpUCN4SDptOSX9BGu5zhDt8I1sjWxkohdrwWNnOgzUxrCqT4iuN
IrzzmKQ8Blk34+iwM3dil9b20gajgg8MOoo9dC+6IPC21VH3hoSY7Nl9GTrjJ2fU2jJT9YsACvWc
45UpzzWuENaG8TRY010XtNRyFr1EAbQuSJSnQRANKFw4vGPo3E/VEske69t5hgnXWXa2jsP4te5M
MuKF063K8MtR9qjxmJDpcbfCpXHm7uV8K4oV8Xi5h71pl1nt0vWlZNTYIPRcEmEf4Eklfb0dUrZv
RXgA1AClgxj3TMikLPmNggsnWbpIkOkW13GKAaw+wHaYfCepX+K2wqnq2m+6Vl+1IXuUTK6AwhR+
OZDP6jQ0vGkj9gnjeNVgq0dXSh2dbfOAp6AZ12LdE9nqkXd6XMzFW2ngXlmCt+yYSeOg9ir9Yh1r
PgKIKmD34cnpE5deoWO8aXXbYHtToJ/gapbaZhpielAjSrPIAWQjbodcqb1U6j92K5n/Vc+SVoge
Mm4MMnGj6PalUCzSc+LPzKGbWbcqlOAZ02yH3p/E4Q9VYZDHS7sri5OBzTB0Z8QBJL8A7EXKXMFp
amz4nUoUcXMB0cmZY4K0ir7zCHlN+pGrvZP1jDhr2kXVzKkgTDXyDZcnZkCTGwCI2XTPiszQgjI8
8MtE0kIxCGhXC5sdRzd8A0a6l5R0wYu+9OcyZ5jWq5cELCYimxfOQ6kn6khbF0N20LSBM19DJrIz
MwFl1h05bLk88RgblqA+dZoRs8tz3F3OmtLA1pip9HahO2dMW8qw+yS1eYaesbT8JDP94NNsg28e
+3vpaOteg2KQzlAkY8QX9ZwfWMUQj8KdKdV4Q8eHZw6x5JjnbWyITaMckyZb6zWQHOgYmA3zdBV0
bGKkdPjNgLwnGratOn1ENPaVBXLLv8aoZl8RLceBYNgz/LxA1wL4DKPNClWdPkVI7HBwbOYMgRsz
IeB6zRUeWLAiNv2VEbedRT9pGNPaRIgZ5p9hZN3ZCSlHrnwgCgM9fQYGYrKiNxvZyWAbG0UuEp+y
OXOq3leFmhN5ZX0leCnLrrpv8wjFgEbXlyhqf3kSFgkfi6aSbZHTEZpStJ2FgvHZCugqO7m5KowM
4nshPt1Ie4ribOtW1iMrP/U0C0ypqKoz1NGHKrdQhsZxSc+2OXVZ/q4WDXpDJkCew/hgKHUOqxN7
VhQPQCTSewooll9dhquULp4Un40VuRzgm/XA0/SQmNq6zQGVR/H4Xqm852bsbt22Nnbo+MqVnioP
sp4v80RHK5qxEMN+RMts5T9JUJ06O8s2ulVPcFVQHgzNLuFgqPUTI5u0e7MDtksevoj44Ii4wCj8
jIEZ018eu3loEa2W6IlPsrQJLXNkzzU1Yw0BaDMUCCCBLepISfJ5hZ0Gh2OCMBFYObhFx2V+oQI2
naWX4cbZtrL8TOaA84u2FzCcgtRZqRMHgE5hwU80k5vKzjd0b4tdOzAR6yoUyGGJRrNAwOGro5ls
YUzNYEoRqCMW4BlCSKGeNNgtwtekYhbhGCHyJIWNox3ncNeSRU9wUL3V4uAh4By/ybUWFGkRH620
zZHEOZZHFh1nwjLbE0V8iCcr8YUWL9ssR+YIbBWsrY0S0i4TWvEt8TBWo3GS3cL+idRPSyI31RBz
sznbF2pQZR3kN2o5E0qb0/mryh3o8U0vFCZUpP45tkmtiI3fn42IGtLqf7TY4mij6KjQS+mLOjWf
yU9lgE7HVehwZvUljRUKtW/YJIsRJlYNa2vi70SF8AvSTyVZyolN9ApkNyK6Hcm13M4JQ+shr747
qz0Q6aXg7J5eg1g3/QzP4YDnmnp1VtcGaI6psS0Y9EWPghI4Y7W2RuIP6HzvyHwL/CopbN8NVCBA
VIdaot6WtvWqClI4rKK4Ijl7q5qRTS+LOICMCVGo2sPMjA5u+YReH2qjYb+ooxHzIGumNTOw7aBr
0UFvd3bcpGs9mUESR+g7k0tKltaVDvtZAH062GoxoupaMrAQszcFjk29GWkKlffoZNgaZPfVuibW
ychebITJSsenIHnGrirMTCTmIVcRCXENMguoe5DCBYQJ3dg2EyWWtEAHLF/Vdh6wHJv2Jg+ROgdL
9aEFoJIL9nYO385Gy/pdHYXNbo4IFRGldkxyBaUjatHDSPQBiZ/XQCJttstyH+rTdVJLKCmJwc3N
gECIvjzqaEQ8s44Ry8v6vV+0oN2gXGhDJOjyqF9n7NSaldwAiabUC35gKtuHchqfInhopFHQi1Bt
FuY4EJqkuWG5NWEPernJ6yJnYbzqsCcrLUjmsF7ryPv2tVkeBKuLrM6m5Lm9wlYBi9HSdbapkPue
jUmgsfSz1NDIgrFUL28fI/cNHwg2Cgina6QaWG93/f9h7sx2WweubftFDNg3rxJFNZZkSbbcvRDu
Nvuexe4j7k/dH7uj9gkukgPk4bwdIEASe9uSKbKq1lpzjmkRCKmOyDB41NZDz5R4ksC5ECtgZSLb
AVt2gQR+C3Mr4Ixv+o0WtA2ZX1ph1CsmCKQ+uNg3YjGelNSl2+xSx0PnljRmzpTR5DPvUBk8GSe3
FDsnY3XJrO65xM+I59iukexVf2aBdHzQvXSttEpgJshwBOCRlaoZO6ySy1rzBnvTxMpLpAd1YrWr
WOXcMiduswLjnpKFQuAcqlSRZ2jKEBoznkDzpVH8UNMKBBQsSeQO/JSLw7OgMJRAb+iTv9OtXLVl
aj8x1uzcegjKonrDm8xBGyjIpnI0GgkDxOR+8psi5+QJkdGJU4RwvC8A9+x4OhI9Suq1ZWv6OqgM
s4KjSZSn5QDknpih8LN6HLGlx61Bzpi2HgyujLpE5MeMQBsdhgLMxZxdQssghXQJEac6KD2HTnMq
r1Om/Y4CnU09T8gz8AeHzAIwWmDGiQydXah96ELjoke7oXXeiqn+ozY8HkVZzZtaB06BjrqjmxQs
dqqhm7HfkcLj6LAORfNi09K1B6AsLbI+ej2kPddTviMQkpuv1qt1rWDwyONPjmVVGU6rDB/fKqvD
75Rpf52P99A0OGPnUONQB19MZpB/mxI91uq8ScpNgziDUkfZlaJ+moRBZFG5KdAg4rOJN0BbsDLk
k7nGCJqvEg0BD+thYNf6YenTq95WvxjlHbXasdSaa8tq2rU1MGQUIYl2Aq4STS7S7QA9ji7tAYdh
e9+9GMmsr41cZL49HsjE+o3jUaHsUCh1VYhBXUyTIl60leFFn6p7HMIUs/Jr76Uxu5J317L+e9Y0
cpd4/ldNhMA07j464UY+CctQxv0G5/pKrWCSKVXCTQZuzrLRuOHVhm1wZe/lkdfCV6EXFKjat4p4
2c0RHU6q+pN5aNYNhZuCQzxrGqxIjWe6FQRdtNXOjlm+GMYhAkRQaSr8lGNZbAUpa5WoynfhWduh
sDKoY627Dpfww2sqf7T1m4viwGjMdyO79ov5yiEde1bU/oxpe9fyuWN0lpAJBckINQJNzt+k6N8c
zoSrzEgpYZqnWBBIrqZ/ep1A4ixbWfKVk7j81mdiRMo8MFARQRWKkLpmI9RD69uMdE5K6vMyGzeR
RChAOMqnZbirGnVdV7a6Si0FKGdD+lfVPRHj9Kq2RDP//XdzUX61pvamsr6vHNcNStVgRRNMyFIR
7aaRQ4yuiFYCSXagr+J1peR0Y3N0LEZK3k5u7ml3rnqZKw3yHy8bVPl1m3I7TDOwY9OvY6EfIYKL
0PCXhGU+jNhYSV8q077ivOgJtk6Z1wWft99WS99sFux8fsINz9kQBle0vCezS7UwWFg9XpsQxFRk
/tWwgZgH/+qoImiWBlVW9KX29kdtGY8jhO66Ex3F/Nj5Kusdur0cESusPwtoFQ1WFF/dt1oSmlAN
kb5SrOw7obQgfedpGbUnr0KGOgzUu4qb+KFKV24S5MLgE/dVdXEf3HTjhvo3DrGPJmMfbRFAruKQ
Cj4XyUGDfbEq55hjnBUdIFsBhRdfnU3rEC51vzGbmuaAATQ5xj5kwONj68fpZK2asd3XRXTuqq1K
d3IZF+aUWlDL70Px+QrJC4XP+QyPfher5dZtHG8lJmn1g25TDWlHE37xOQUlnLnNPyOfg8Ve742A
DUs9ZVpb3OPOvBd9a+EhivhC0r0pNPZXNXEKKxLt3ls3fXfmz6Uf3wA4gffhSUKCskqSmOY1Hegx
tp8rNVVJi9UOk2LTEdR7+mURW6epBgnpGtRVLU957P3JMUw13XCIaFeES8UOFfNhzCgp9cn4auI2
X+saS/Cg70YNQDinqmmtQRr0IrELx4bitEdlAO3qmpfTG2F0K7j1Nm0mfJSa1+8do9f9CmKwhUBh
MTrKNG+ElhoW7z1J5W5IjU2E67ozOCvPCiqrSK0f+7Y/aYUwfMTQWW8lG6jqytop+vWQmeQEYaJC
vnQEL0kMnoh/gOa+4IlBrEF+IZpqrGSU8PHewkxFYxpNtNY9KGIwgKG5tJEFK05VkYWt8MD1E/56
0hkDmjD0Gmlc1APTgqbHZ5DbV5R2zONCYzMuC0dQUF8yhfQnnWga1baOha/NECjV6odZ2Xd4uMIv
WiDBCco7IMDU2YgW6colj3nbc8LLTmqI0QlpOKrkbDob4QyHI9SeC1ce9arwSryQtV5CcZ4ncpJg
IbdJ92rjPpky+iw6Ai7gHeSpWMz8IXivK+SXHJcAjLicoagWtir2pgAqkTkrys7tgI7W5Vl1omYd
EqoYcEP5CDKWda7NeBK1YpWUAqdiBvgpEUWgWOzBnQPughA1FC9ltUEG+ppjWsxD8zP3WppKLFgY
RNP3Xss+IwNVzbQo995iHgIQkWht1zF47yCCtDjdiKl8rwr1OnWwC4EdwsHskMZDNdizcr7Qrmhc
UxzIUYzJ34OHmcUSm6QO60QDe08eCqdTK3kqa/NrJlR1baFaRdECrNcZFBalpUTa2Vq5Hxverret
XyMKc2q3HENYQa3oxs5a1+dyl06MWuuBo3PXTHRB4sqfEV0SvzHYq8qaimCIGliYautnHdcevzvY
P+UnaaJtqZecS3u6AHpa+oZLUqnnEpbr9V8JkzXQxju4PZThcYn6vajQzQi72Azq/DpndiuZnavY
GtFPA+1FboqoA83c2tLqg14Uup8170kiTtmIbi4MC5dTuUYIQc9lt3IVyGP1EyqfbXYhXGJocDOZ
CI81OHA58RQiAuNWlIQqFnair1p3SQKDzC5aYN4S/iyLc0YvN+xjlFRNA947meh0e5RWRgtNY4wJ
pMt1yks1WRFLhj9sxlpl4/+3RDOxfmgfBWNBRBksn0lcrQWpaKniXUJlvI+j/ZL1qpyxkQJPb2ad
lDaAyyydUGdvs4SQZtaVaQaJSybApMN0M4yaE2GTfodWvFLD944ZgdrGd4N5/LpojT9T2H9p5Fdw
L1W+QVzYKo5Y8VWXfSZGHbBWG48cMuLvpnl4NTnqcnQwryNJ7PRdub3RciN0xRzVwCJYk+cs8C7S
Kkl7Z183xAiQLYe91Z7WTZ4EGpYL12CSFc7orpqmYihadxvy70oA/GivKSDc1LLRlx/KRIv8qCWb
GQH8QVeAKQrP2wztt1fP7+5Up75SO5gZUrqxqY5Vy4TrXVnjfqjsHj96cWZp/qPXmYLU62MuOaAj
fGRTEaAuUHzWveWzSZE5GHWfSz1QWxTiOWvi32wZd1NWvntOYa04MMeb2qS7MuGkwQYYHjNxJWLv
vSZ+ZDe3s4P9UQpionRVx5p2sLH8FgucaYhH6egc0yj5yEr0C64Ljbixe2Vr5RyyXC8BO8NTqDmF
Tt1QTAGF4qYyh8xHyK0Z/VEUzlOcP5Qs2q3K1SpHFJ6cyhu/5jA1w04iKjuhZTe/tw6mw7nMOoab
HvutrsO0H5+zJcbYnmA/gaO0rmseutZmiGMV7hcJaHPQjSpYS3PcZDYvjpbnUtRIL5fF3C1K+gk0
GIKQKP6QLh6v9EWjodO5mCnVSAa1N7g05/bszPG3gELFcYJXGSzv6tjVtDKziB0TY6mAc7qlSkZM
Oj7WoXesSVvi1Ed6lE73gfa4fvMyxhmkDNuIicBqdd+24j23wiNizabJA1dXZ8xlZ9F2iE4KOMGN
YJa7ifPhNC32S9Qo2jqkekcVrW6WCC2JY8H1Dg3uLIuDbdN14UZkRMTrdk8PcLF9TXc/Qj17bcSQ
APNrX9JY3cHqsdcuyY8rThrvmaX9Ioo/G5y92InZ3xxa2LAcR39m+6Uiaw7WEj8Kp7AP7I3bMqYK
EwXST3pWg67SYVeLhIB62e40N71BwLyXpSR+d+0udDF3ZgREbSJ34UFo8p/CdT8E5p2S1qEeMcRe
jCPSfHxpmShQVg0f+DU6kjDinuwIVNOrZopoLGPaNq4QTUbuJILXqVNXvZjFJg2nm4jir8pAxM0I
IvAAV8alsY9d62R6QWh0g68rGqdT2LwrNsqse4PXzLPk5EQe0MnqmiH9iNqcI79qNWSHmnmgptGj
jeiLBGhCQrNkM3FMBFdFz0uf5mID6w1Js1nvEzKPbo3mbYFHLofKrANbU8sH1SHzoefxdRc9aHSy
g8zsWoWlc0VbP2d5AH/paC3zzbG1Yku9CgOQMkz/sljwgzSmxxXNNRdvppLuFM4to53mgej7H6iL
PD3W6B5mLFoAMp1VkuPxmTugtIlprAYFyGw8RP12CCsSTpdzpAqPenDofS+06E9OTogjsIvIP0cj
XTjK++g2PrS02LesrgEWl37YTAAbm8S+SYk3xZQypxlyJvvziA2KMniDM+Zg990xKkv3yMq4Gqyx
B3/v7JFCVL7Dh+Xnoz5sEDCSPMHHbd81bA5A2JNbrdg2gItVXj2hGURNVzNabCcc+bg7VyIiOQyN
4RBNE92EWKs3UY5Lm+igcp22Ru2Pqdjl0ZzRcreMHcA5PE4V3VghHOWhmvRrlgxQxEQ+McPDmcOf
hWG09yI/njjQjxpSxFKHhDuq5CmR8dnhruEaiztl/sIacDSQNdO4YjVfamurAneAf0Gjg0vSoeAK
dCZbvjDKT4JVu6DofTs0E5ywdryJjJfctbFJt+LBUUYSovHOJCPbmUuYnW+DCiYC7KXUO3sdwbDB
DQX5a8yd0Ufl9lHb7kiqOcVGLwUiYiZlJG+cU9YnH7ZuwTkj7N4ZWhtfefNRFqhrM5WDjmVlW8wq
+xY6/mpxR1LrUtAGQBoPRm6/JmoLHNfYTkvs7Ie8Z/BR4MRygQsSsanRg7DmrRHhe3ByYz1Rzmw9
qAwr2RCLorXeN8M2ljkw/L1/MiZmiwD9RnxfxuS3uJN6LzMye0r5vuSfFy2hEB4fgjYh/tGbCf9U
K97qsvTLWF2eHLcCRJtmL16DwldX6zP+exC45RsyKXZIl4GgPdY005pDo1lPdcdHYSwEHOp6sbZK
GYs2EpAx70ry5/GEIwYhEuvX4nf6IaW2ryly0OuoNb6V/AXnBwYmSBB6Q8vdbtRHs21e4O9zDsud
nSIWlYYOATkJt2NpdbDfFv6ijvZbULjtrm2xVDeFSDeKlbs0UdnOBueldFlxlRB/qIqCd9AUbQXl
KwXEP2Vtjv/Ay/dhfyAwz+AEEqZPhaMdVVt5xM/5687FvB88vDaG1b4l+fgdEvpqJWF+wCY9FJQt
obrNY5qt3TQeQrvH2tMdap2yacL/tO+JuSgcHHOqS2bb3EpUa9Ps04qAvElh53SUXF9Dsr8SghOt
OQ2OPCcYeLSsQw/d2X5c6diQWEf6vD5x7Poh4icc+0OIj8Wt29feZrZjsdevksw7zzaLgWdCy2Qu
dcJX+anbLgvFqOyENwq/nJKvuvd+MoJFEiSJ67ZZnirFCHJrehXFxAicpwoGBCNplht/VLG7Mf9S
kgVnHUG5WG4sCcVkAkhsu2qbD5kxXsaJ8afoLVqt+fIVU6e6FY2WJeouzZiyD2UaISM9I+vZbeVD
G/LQxhkZSnwpm8oIRXlqrQgDSo6DUXyHTY+RWhsi325dtN7uZ1hqnwVi7bUhqnqlvqLkgpC8DaOm
3k8tl0hOK0WU7Xie5TAzPhAvVQe7ZcyCpYEt6SY5LacRw7lUeneQhNgxzwWxXmu97MOtpwZDg2HO
wSNFH1T75GjE8H2ZaUvsJn1m+Doz23fIempZARtqUca2hBaEMkoTZ7aKN9PvW+9Nq/5axdblkNLQ
7CRrbvYdgMmdSk0C1jqhZeBqx8WYDLrN7XMDLnStMiNf6xNgaUTN5s4KbwJRHVEZ/kTWKlowsZwI
o/MnF9tIJc5DZCLhsZ+cSt2N7fhWjSUbnu79gE/csU3vlnBBoGeRNRPOT6LU/qicEt0wfRwMhr9R
k5CMVt0JQYt57qnqQWKexkHrCUqSxqQjuyQxI8ZEqgn2LGrs5MWKaw6u2bRhls+M/0ws+M+cop8D
hArF1iNhs0B+v86VDujfN4GQHC4zGYMpyB1MDb05KC9EWVV7p+oPqZVVDGqLOegpENNW+3U6UDez
3lztmhRGTQeBVw/TJp1I0hhlK1fpjTVkQAezfsYha3FIasPDABOV60d1DGmhQVVEpnceKS1EnyLb
OCZlhVQlxTMZAg0gDgIAn0wGlWn0bevpR63OEU3TEhtoiNsyohE1YHo4QGd5USfRbfQhaW5WCvyh
zH8Nryy+zGK5OaVQf6xK7J28fO/Yo685Z0lOzmN5xKA2RZMKSiO6MEeodglVB7euQwHa1fVLnxh7
U3Vf9ILbd1YIF1PH8tBGc/rZKPl1KinY7Vo4lKtdFTQTyAE6dsz0l0ufX0pPjR5E03whVfP13LUO
jCHY3+b4F5rRPtGc9izlZaHxEWZwDauFcmoSw6dbT6+lo5FrQ9d4lbGaAiPKVCAV5j2yAQovNZ2d
buH5TWpwkqzIr4ALiYBKxbOWVWBIWLz3IU/gFHYZdGtyRnraa+3c0nhZwnlNSwQkhbaJvEynd4h4
uooETGLqWWa9rjdtVdGAd4y7B8dUep65ApCPEMoh7MhVtkdQBjVz2v26ag3QN0N5yW0baKOrzg9L
QsdOIXapcwY2LzP8gfv6R+jNi1zJIHfN0jatSQP1GOVfSACkrXqUBmsa2kEmLdfjMq8iacJGijBK
U3aCO5sgDduf8Ws70ridqNLCTbEwS1N3I+3dET7vThq+Z2n91vGAt3jBaUl8l3jDKzzinTSLM8JY
0UYlfZmmAhbe8AHtdzDjMEesJGe6TPGEtJ93+NALaUhHqsOFwKI+SrN6hGu9w72+SBt7Iw3tFc52
pvqsE+kukZZ3vDFIlHDB59IO39rlybDGu4lPHh0iNznOeSBvgEH/munbuynN9a202ff47WG8vs/W
Yylt+KQ4DvK8eRR1eWw4gy049jHVET0gTfyFtPPX0tgvpMMfe/UiLf+uNP+PEgOQwANw4QKEEhCg
sLX5dkwbNpP4gJQGrgVPIJZggQnCQCNRAy7MgV7CB+DA0p+T+sAI2JAEFOSNRQXRDvOqVNpbkyF4
EbR3XFXTWZKdq4j6Xa44gNXVPdqtjdo5J4I+yCkFjdBBP2hhJZQSmpBAT9BtMAqlBCqgY0YfAWNh
ELtWXHO4CwUtR0VFCzRBZMj4mBsIDRiS16JhthGGhDXX0fOUbWeJdPBywW9R4DZgYPhECKrte/M7
rfsWuSiO7BQ2BOg32n7iTir0xYMdId9kaBeB7WSXvNZeDTN8klCYGRUpG+6+jpcrYTLPce/dB9M9
2nMEFIq9oYyfc/OPN4uducQ3M5nvkxa/4E+8F5AuJgUbzfQawb/I4WAQL3cM+yfaDfsJSkYILSOF
mjFDz1igaEgPlBIxlXCoJ1p7F0PbUOWWovNGRzAcRvHZhrcWNgfB0xsyh7HieLsYdodi6xuNDt4M
02MuVhaED6r/A/ZXNqd76GRfugSBoAIE42QYTFp4/pKGkjWGGwKF5FYZOwhXHfpg9sy/WJ8O1gjH
7GcD9kgPg6SBRTLEO+yp/K2cdyWqhAbQnsr/rYVhMpniaWFbkgsCA0mQWw68kzr/SqGfsKf8sSUO
ZYSLYsNHQSDC0AFiCuTnB5MOdiZRKgZPSANbZYKx0sFaqWGulJK9Mu8tSCwSTSRQyE0eII2t3X6N
1oMSGW/EjpzNJtoMdbxRzAWd2rKdpn4du4j8IL/oLMexRMFggDy5kg1TrDJTuxDj9QHr4WBDkKmw
b3kQZQaoCBmEGcfRv1pbO3V4lCwINDLjYXmoodJEKj8JpUZCkiyoNZZUakKxmdyUzvT0OkK3USpM
nyfSj224NzX8mw4OTlT7ufo2wMZpJCRHg5YTQs2Joedk/dnA+oZg5rOg3stg7DiwdpZ3bNO/Jfwd
QfY8NJ4cKo/BReER3LjQeiyoPS70ngqKzwzNZ4bqk9TeoYDy40D7WaD+NFI5AxWgD4lHrrtbpZGL
He6bXpyW2jna/RBY3ryL9HEfTsYa4RZR1s0m7K4Oh6h+cjhituhMlkNMJ7Ms2m0ix9KfKnEB7IQb
QsMaUklXtR5/4q3k9tHsjWrh/W5BqYNRqsKeTvryZBlkkubargGPlmr6pWuUu2LTdmPywfdfXWt+
dSnCFD5GiWXy5os3N/DJjFeNB1I+gGjVHoXebWw9I8RwuOnO/FpmUJwAxcjve4ilwoPocTfqzbv1
KMzoSgzZhezF25CCgc+S85BVe90TT1Qja9y7e891jq3WPaHHu0EMu+d9eJ0l+c48KzMTKIS/pSru
Sqa+wmczsYWqkXpRSwTyuRzT2Md8Sm5zzJufhzM6rnPCJMsQXTC0YKuM+Ba33lnN3Xe5jLiDzTBD
g1083CaxzusEdFp8kyuJ5+KyA9zj+K79NtaXqM1eRqs4RPAO3XU39ffuD7kpEtoV8WhwDs7H81xd
Og23arFxu4tV3iliTiPQ5JauE0wOuN4zLYc2mJL5qMJU7LP0MuEvbpT58FfUlyYkqGqXWBPnRrjv
LT0zF6S4ZvJMMYKML8pjvgRgQ31XzDe5zMl/ymzrmQnQ3RiGe4M0JB+tE+6RWwONi8HNzVaTm41i
LBqiF8z8YzKeNZuVsU9emSBfxOCciaN9ST3zZDaYRQVo+fIyOPOlNJS/f1jXxTdDMe9axfxXOcv3
48nrOdCn5FRWjrAxy4MxMGYac5BDT3lIdmn6GZOf0s/eOe6SFyONzkXHGs1L4VjzUxs2TH0mh+ok
sWLWJM4glZ7kByB/f2F0J2XY2kZ0Q0n0gA7tDs37tUkSODrEz/TpmzFHL5ON1phd7yOxbWAP45O8
o7TBPU3Ot8SLUTTfenK5Je3NRWHvFQWnwOFG8U/xgeqImy8B15DSp3bCCcevuKkuryXss/xeboa7
pv1sRYl2OXmZk+U1r5ar/KMWM7lQvnV6szXm5crI8TkV4gmF7vvfTUd13nV95AjLYDh+kVyxxHHe
myS+We3GMsRlFtVX2U4HB5JSO+rbGFI8EEeP7p+EwKlK8xEvAm0yPKUhKEhSDYkyl2+B9J6d2x8H
LXyXTxTX6qwJ7XUYxudcbNMhPevaDPfx2hnD09iaGLdxqpIcwmwAKGe6E6EKEaa6/L1t1OEu797I
mjCwI1+gg0uOx4NX9zLc+m1ZhluqqK9Iat7JJqfpUFxIs3xHrrGdUivgzmSDALw3h3e9KoCNibvc
J0ez2Ep/QsYTWacjdOThWfTJzYp+B5Zk04heTMU6uCr2In6Mweff7bXMomeh9uexLU5aBT6P8I2p
yb5MI/toX92lvYZBmIb3tvgzh8MjB90nSa6Kw+6cjLy6Je4MD89S3Mdgq6tn5Nkwz9zhSdXTNwi4
F8W0ZbyM8CDKtdONcrdi0BZPf48h8m39/Rg91KAdliQDZRnKWl6fb3jhy9/3aesHZXiOFvUnbqIb
DQTOeR/yr7D78o0V+GraB8+NcCizlkVY+s3sTY/V14Kbop1s1N7i3osQw8jyMCKZ8fy86+6moz+2
rFuNHDBms/c0uepDEQcI3PFD8hMQhlaGjWqkDFS+TSajGcXkntvcabLK2pB99tXX3bdGlvtA/WRT
UTE8il6MwgoEK2hEYHE3lUGH1qxyVlwtzrfdtqiWk+NB31DUUwMqxPKiXQqzMOVM6lCxE3V0zBzl
GWHFvnCqB8YfR0uD0gJDIIE50YzZVe7srVeQnNl9x6JeE+GxHe3oRVMQTSma+Rha7Zp0qZPhSCdL
X13G8m1MtR+RK5yTdJbF+nkyyy+rnV4Kw/ntxuGxyB8nxbvhAN+qNnHt5vCc6qy2GeEEhrs1K/jb
DC206GaBFbFLww9tZ+dAPBUzUc7NtJ/d8ZCgrCwASSI4x3+mefXOVX1nouUlgNYgLkLHsg0J/B4K
fgCpk1POoG/1tT8jr0zCmbXBXJeeOBJQejEAgYI2JEtUO0VVf5zTfeuILfrsR5VB3pQH8YVNIjnT
QN3lIWFStn2EVLXpaVT36kMCsTGMLQSqP3UqjYLDLbdeeeqTxyYB+YmpCW2Ka0dHM2oeQN4jhAZA
qTZbldipGLGMSlsSKi2KrJcoIrWxKtZ06s5S/he6OrP58FkLGSDrBWopvIu53za/zFA5Xlr+GHGE
QeupqgT8JfA/0VvIsIsqmwJ5neWJElmi6kVHdO2HSrKRB4/lYD5YQ3aOOHO41hfJQzdbJDeRzlfM
Bkhe661nsaYxCB/qx7zMLi4iRPxhDHMWVJ0x7yRilIBOYm3aCImG74i7SE9ZkcRwr/rhyVCQRaYQ
Fr1OCpp1uh7w+HKWG14ueytmpeDDwMelJNt6mk9DDLHXRCH26LwnkYN6un5oaG1NtvdrduXBojeB
O3o700CrMCR53o9D1lHHDD1iAO1udZazQf1NO/co1ZW9s029k24hzbHjfT9l65whJToNWgmEV/Ek
6l21UeS75OuNKEASF6smhdhTT9jwr6LI1r0z7ZgErzXIuPLNRPhEMv1eAvfpaRwUaHQVan2noDMW
jQG/dW0H2aAHElSQzIBAF/dgKOUu1pbTQPM27Nw9JqlpXsP/3egOcNQZS1BGZyaMOx96p9891umw
cZPZb8PZNxnRhKF8cJV1PbkHCBbt2tQx6Az7qlAfMYgdlrHYG0287eaGZJAZwGG+77UKKmoAfmeF
wnSTNTpzRWSHhLIvadDq+HIMnErlelR/XGpwiwdo4E8Ke3buHwOJK0oB7lOkrlBZ3Rkm1EleAf6X
PC/LT6GITJr/rU/Kuc9I7wZz4kXJOugx6skD+1NtJtU7JIsV0FVIaIgmtwH2omKUW6r+9zKWpVp8
LTLzPQ1vKVKmoTIPDiDi6TF0pgvK/veQhjlVVj2o6GwCR33Af47/FlJkNz2jJTu6UXEZUBfU4H6z
+jVv8n2aEiTDXQBg48R6Q5ZQ9T3atGosHV2OOV8RyDOkpuSRk1FbWkdmUDHO3uPImVXeQW54PRrM
aA43EUF/bUbDflSCMWxJPGa43t7crGaikxYnOKQv5ggCt0vOZGHAipy+Q9VjsDwfNN412AfTcBgx
F1Tolt9ibSFA7+gN2Q6HB57bxyYcnxiYXLRMYQlUT1Y9IlI112hwVyWrk4FjRx5Nm4gGxxLgNj6N
lhXIb7Ojw092945gW8P+UjispiCoZhwY82jiIKRQ4P8nBWxbWKVuOQZDb27sdFebyomKZJUex3BT
zBFdjvg82csWHfWmraeAdO4dO9AGUNsGn5R0CeEe3uRd7ivF7MsvQ3rcK0645dE8M0sfWAyk5Nye
v6SmYkbIiC94KzdCwOzXeSguc2eCKraCySNdk35ffKUjcJjNRxkFUlVI+Dv3XJhkq2n1I6l/j7rb
btXQ26bxU80Elww2Kwpw0G16GlZKdxvDx2WmGrTqLXndW3tp3msjutZse0SfZLF1ROBJBw24PcSW
Uom2Ld/qatCy5dp2gGbYLK0Jnsuh9XFO+QPCUCNt/U5pt+E0bIzCPtoMxscCAF82bnQl27skRxcT
+WpcAm/EMz3v7NHyse291CkfHAe8BIm8rOaoWKAeOk+M9F+TJTsIQN36l7yp3AY0DYJoSEPuBJc8
TrYmcpR0tn/TfD+qDOcmHdhivdMmI/hbHZr9U0Qpk+XGW1OrD30SbxUNsn28N0fiUSz6ePpx5lYp
KRJdHM7W8FlYCnxNJkBtfoJPtWv2amZcLB0HsmntDIUVRgwBP1jsxh7TGssOtEKpZto7BQCGxt3L
y9T/Sc+5slEcLp4O78xY/b3kvFZnLn7IUI7eoi9STgq6L98kZGKWf29Lx2HFvfIh+JqRxdsJSyUN
6iBsdSxRHAL47zQJN/oIT7t6z40wsCt3PynRVTeNx041A/IGrokijg2eQzpkBP/YTBBMuOQme9xd
WVBixLM/xdUOlcxKSEueUGkl1IFcmAcxgKIAZ8eimjUPf9dqlQ/dU7cF3b0Sej+t+Y2I0dACZ+Rq
zClc/aoMRjsmE4w7eEi2igN5JhpBP6FQSkRgDupD3jvnrMwPmT7ca8Zw2QLETBf7jFIZkz7btf4Q
hyaKYW8baohtNIhxzRTMpXXOGY2jVZThXuD8lp++bfl3BR2Z5FXeyVmXSI/N41Lnp7FWrrbHWctE
SItypWvj4zJw08F1YXa9QzG20qL6Qe/edKKoR4K0Sq32i/jLoa6DPJDDWU9dIh3LAP30lk6SLz/o
xkG6kRAZbZWH/Aqlc5vlz1ENid0yH1XFkFSag0OQJ4Ao0qryA6yBXTur2zDBqxa6PmwAAmPbR6Td
j2F+aqvqkiQljKuCwO/pqc4oeiBRT4m3b818j172WCiJnxq8EiKbBV9njrRC5WOAx+/ri7ubS0am
HLnd5djPgLwXjN9djmrLbMyfXE+NLQqjKq0bpCqA0KxLm5J9kQ/h3dAVdPs1me0P4eTGMNBqBsQF
lUCIpv5/zr75T8iaf2ODkBzEf/47GOTf/sl/hIz8L0xXgfyhQ9X4zwCR//t/8l8ZDHT6/LcgoH/+
3D8xOOY/DNW1XVW1ZPKpbZjk+vwXSEQx/4HoztOQvuikBem6S5LKP0kilvkP8lgAiLie4XguoI//
TxLhW6oJadjlh1TLtgHX/A8wOP+OEbFIa4Ee4hgGzA7IOvzWf6fgtIZQUNvKxyYqySV5dRVKLRw5
FnXQv1yby3+hSf41d0heu38hlvx9KU01UcsYXApbNSSQ51/CXMT/Y+68kuPGumw9lZ4AKuAP8Jre
Mpm0Il8QlCjBe3MAzOiO407sfgBVRZW6/+r440Z09IMQCZMpkglzzt5rfUvH5iFq/iupJEd4iAtA
7UgKXPPWH/KtHqbHMI+2OAQPbs+MtTTvieQjyJEHT0K0rih3k7bfLdXvMbOMIB6eR1PZlcbImCU+
iiK6LZSI6Wh+sRXl7p9/eFP9exTNx08PhVWH9mGh6rV/wwWNRSp7wiAhvJVds3YU7dIyNoSACEQx
cLfw7ICxDie0tWH0zSwR3OYOviQqLWN4J6HdF8kzpq8T0Z03ETHRzqvZUtr3Qn9v4IRAoKxES9VB
aSpg9wlkFnKg90G1obgDMEkCqDo5qbnsUwpwlV2hLhgyMpXpkPl+8CqzUlsoKm5PUQRHqYUbMbjH
KIluywH7ZmYDvSRYsAzuhtQ9+p1zxPQH84uCvygw4WolVMEYZF0hES40SXUYDBdnFY82htd0vV2Q
eInxPWAoi9k/OApqXi7t29okshPqX0XxEsp1ftHpkq8AXC8pz1JCdMUbQj1oR8jiONGudgIPRWg9
M9Bhg3zrEKvKlkTaF5uGeRXwo0DdOxaxuCUcdw/mcBOhlnV96kpTKI9mYwQJ6kPXeVepTEgY01/0
uPFTBw+RhyBB6CfFiG6DILpqmbJzYTnFegDKO2FAl1+ygVFG7tDdsxgJoxjD/h1s3QqHTQatvvbe
YrQpjDcINSfPtZ9IB56+BqvaqYiNHc4/J4e7LVZBE91BuAHPAtSXlEEZmNsUdTpxIMinxpsoQYpk
KQ/YR5C+NLejXt7wTF8VSbwdE8lPYx/L0V/Lwn5z+uBa+DmlTywH2p5I1G2kh7dFzG/USJ95d+7f
eW658WnLhEHIYCLEZlTqr15PbBBzNGlqJ0ZR6KFyhD40PM+lJEfQOjMXQcOJpECLWvpZvp4CsG6W
eRojxW6ZSnSm9syAlc6GTf4eIpWvVhDcM/e/i01JtSWdbGNdQi/RgWSA8NIzrB7PFScstxd/ozO0
Nl213zoNJoMA1yWmRx3CTd1sLYZL1G9qBt9R4W3DGDDPJFnjWUjGJDpD4HLx1KVkaGhH+abyGmU5
ls3LUPvfcuvdj8YfFUnilU+pVoEyao7PdCUZ9fgAhbtyeLEbZ4fKSS7CSEX3NNUCbGA27ZgQZskV
6obkBZWlRjUqwvWh9MZJT7LnJrOOboP2ucO24/rFTdow8kVk7ZY3ABS2asQJQQr0Qm3o8Ts5alP7
1fPd9WhPJu+2t5liOegOJ3lbHh8L6X3JA/4Sqiy+2Ga5U3X3IeebblIoKyrWqVznMs8c576mhl15
ZAvrhF8MW2WsX8g2JP4ivbRDBGFZ4sbr1oOGCiQtbmCPEa+999VsacXWW1/ET1XgXonZffI1IHpt
ubMCQiKc+osL1DjFc7lME/6/xtulqnL1TO9HQioNyvK1gzG/RdMxjM6dRZ9SRNYbjGyGVM3JWwAL
BiEVO2/NNKVwxXE0zDcFKMHAwK/WnO+VLHd9Yb0xlZfENpMId4pSGoxN8Y7KaVkI/eql1U7zVUbe
AiI3eT5W8lwW18Syd0kXPymEwiydJr5A1iAY+Z7g5H01NFt/NBkqtmd9JL/JgzfC9Td2WPORxtFM
BbGNBQ7b0N6tk0scl0R+1bct0ArZYGZuOe8UPYAwREuVNlVTh49mnq4gumwHCSFJKrdCNl+4sb9B
MMKovyQqh7ldtXO0+pDF8W09Dnia4lsCve9su9orNuM3CPnUpOqbNI2O4La2qPqgLo6vGnWjwat2
vacwsPQfu9ynD4KHoOSOVQRXJuLP9dfEILsLrHZFn6Y5J1rL+DLe+oYFkUxhJlUFi5E0IoOKRzmk
clkC0QpHaqpjL/FE29eKiQQTtuKmKosbz7OPBSE8rQ3KuS/E26Crp39/pPf/M4j721DvXw0Z/zeO
9CDYMPD51yO989u3//t/3vMwY7zX/sdNXr3/io3TPt7+CY4jUs9wDdPQbU1oMOA+xntk7Zm2aQvS
8RAwCEvwX/4JjtP/MBBIwpRzGdpZrvE53DPVPxxb1RgICtMm80xY/85wT9Pn/NW/g+NgHdoqAzCT
BD/EYr8Nw/CVdOinYRa4/bqzfQp9srExI2IumeqC1S0SDKZn0a1qOkerqB4HxdkSlQYPLEIrT5nL
yvHcKc1kos3bS6sEr5Z+QzbbowX/phP0H6SiHITv3dD43QhwYEPfr8CUwkDR7C/OWJ7IM2uoL1Lh
lZNpj1KXh0rWq0kFZw44upAHqOblcYT5gnQu1R7XrUCOkbhA39S82XdEF+GfepARQdmqp+WQIkCg
+XohV8qYPjU9PUiLm/dCieB0pCTzeHgkjCGaFCsxSDMUgQVD1QWNf9TEvfsgBg25GO7Vsjirlv6j
cMWVXLH+kPanMAeagHACGVrDoI+6tWuVDP/oRS6CAbmg0pKowoSQ1oQJ90G8yCIdEKu62QJ7PcbA
e3hvSCN67yUknwHGipwcziOu34Us0BLIwEW9/w1DB25Nuz+HIcJnyGBlnzRTaLW2UhgBNzrCENEs
taq+xArlcXzDGWi8hV85t4ZFPGCOU1IQZxA34xmy1m0Em2wdhsUUU03NY2o8RBmNQ8NoX23RvamS
Mp8nR6ymcOdiLDka8FvPLGkKUsTv4kuivGqN+2TxTAkSFmH4DFv9axn6JzWQ5FFkd6mSBwTfZfeW
vhqs8QxmgVFZ5V+6ukV2o5x0wg3SKPlhFtZRGsFNpwmf+gIdO6ZID1apu2TJfLO87ikUdP+tCSKn
9LB4AEERT8lzebJf8G2qZn2b0v8PTPNJybKrbJJrI0nasQYkPGiPhV0C9kJDq1EuBaSOramp8hri
dPqIAfDeFkzOaQEtGrpHvbyFnE8gRqGeWnVETdI392gQlko8NRdaHNwNA8EgBU0vnXvoGzukunFL
hX+MEXQ1sD8kYy4mB9ExVYmG0tXuPsvDbRpqr4zi7GVRH6gVWLghA7TA7r020jbLPKSRYYr9xy/Q
yHbymQnRM44ERu8IMg1769XYq7AGtaEGQCs7gZXZie6l9nFFx7b/pgTGfpxUwpHufM0y7TEVJK2R
3bGgLfMAJguBpCqpikGN85H8Vw2nko9o3R8Z8mbZpQ7IVrRL85tChtyi6TLkGTD7GDEuw7q4zXHD
EcP4OO+1GgXCF4MCvWZOYEgXEIVhbNs+PSgSK16bqe806RYBgegB6ZqQc+ShQP1f6MlXKeoX1el+
IGn/GnL5I9RDIg/eV0pR7fX8kNmIw8w4vfWx9qIV7i/WhDA4RMJjMMxDsmo2TK4hDtv8EmaL48eI
udrgQ24GhheDO6zBGp5kNK51S15NUZ8tI9hozFICqR4KIoisCYDwlI+Cc1iPT/1gEsLl04hx9maC
0biWE3Uahl8rweUXy3SK4ss6kCA6wOaF44cK2ldzicVp5UnjuYsLqA3850zs+fUZaY3T1V006toD
9ZSYwBOqhBFy79cXvZ/gVK4L44DITWK/sG9tXVqC+M6w0rR5ty5dq16MaAUKi7kSdGNAHkp/O3bV
XSQCe1GpzMqS5pAnAXrMVn2ixAt0nd+O1EwFS8BN3VLnHKOEFB9SqrGpPDp4kLww+aH3mNLhwQ2L
uu7Xqa0v43xKsYmhOiP834nRPER29MMsGe7EWok0kOZrk+LQg4OCLVhTlhWM7aYevlMrpYZpVHfE
ijGdSTtYFONoDeR7RZdMbwgY7DIcv1m/tusM2mihbuMxdpboIZ6zongdkRQzmSSObJTWNmZ2zJ/I
o9/zgn2JH7N8AbL5HS2su6juoVFl/NAIKWucsWYNfaHJLwjGbzIHzSk3q2PnW/Ch+ug7OnQ8TkUB
3JpjFYMLTAvVpygiWmrU6YxiOVzKyL0OJYVT1OP6urd3+Px0KHrMHYdc/TqYr6SiYkRRh2jJhByb
R6cguMeiQC4bT5IEVnBKxZUITVtCrsuU/oZZPXf+TP3umfEj5Kt7MXbvgxPu9WHyaUh0nDzxsN7z
u2iCe4uj10/paGsbi8YtetzHhMXUJ8uXSqhC1wnv3KLGJM6UiqA2/smDaQfEcrqc717O0DOtll0L
3oWv7MGxPI32ePSilVeVJ8CycEMQH+JLlGI8ztOGEHrwlRDWELIbDLlNCooQlg+1pV14+NHnctFM
usbXuk0A/PRohyCREsMQKwuz827IGDkZDmdMbVtrlP2nyqPt2Khvil9+a4MDpfzvoryg5/4yMm1v
x3gtHcyFplm+albDt2Klz6KVD5YeH2v7pbHGp6pIXzR3Yswmocfl5yxLaFyxUjwUXvKuI1BFQIiA
WegVzIw+JFGhOk2Ev1JLT0oFcMNveIDKrthDlnkUCM+41/MXCeseQ12762qEgrmo3+2+xCOaqyvL
IPqXwFGAVzoWUnohPkUq2tXZTWfDUhw1HtjCRVSXKOQFFc4bterHiAIMU+rmwTY7cu2QaPemeVP4
dQwFDAB6l5jndkgZwqNiXkU1lrBSOyYjkTRG2th7Ssfv2G7BwC/yMDlaaFVTS2ewXxuUY1zslWrS
DkRzIK2sclQLWtWsudtdgDRioQAGwp+vf21s9YiXBFjGA0QBvi0lQAZqnDvl4o/u1ccws9AweC7a
rn9yU/17xgxz6TrpHYk6Z253W2pqfU0ma209Gbn2QGHxILFZKz7gPoupW/BALyrEAKJtXaVm1mg+
Rs/MSxvUn1irpV3ZlIViGjfi4PSAUhsHwXHsYDBXo+ZCqhOnMG5tgU8GnJnekBvrLjlTz5C2n02a
slsRw2LR4ZkxbzrKuj3Unrkv02rvauPW0Sb20Jd5UJZSb6gDyl0jVspM3eRFukkiccqT6j010Lyp
hUW2U7Dxsv5b7ST3pVp8QWvz7iDRol6PH+hHU1vlsuuZGWtFdWnGASJoGJK3aJ2NtHYXE/nRtZMf
UcQ37jsAK8ARL/syQonhdR62Es3CjFaeBAqVso0ZQ+JxpGjTcZdFwM8o70slM5rSCg7PDPuaUoUV
9waeZf592Pq3UrXOSYGauCE6eel3FIMgFGWO+aKY0UVr/B88+RYRHdflqBdfPVd7kENxmYaJaWjv
pWU/9Dn3nt5CKdLAPLFR2y64SX+Nch7kzBUWcYp4hN9vPST9oxr4sCTwFpEpOTLzhL42BvZ7E6bP
nYmzsOHBnAfjdxQ53L4if50FzqtubGRC9y+/UyqGuMWEu/UErtu8te7GztwjpMyWToIbxQM7LHiw
a9khmmjEyMx29cQnVgAV9xOxOLBhF+NNwv0CzjiXcI2LMQPNxNgXGjQ1IR37Pl5070WJ8FGFFQ3+
LgBSY1KZ0413TciKUFE4ysnobgUqpkjvdn1iN+uW0ZxgQk+30hCUFSDodBnwML+G0VwQejCqkKWt
Y5yk2qI0kcuoMFKGie9cUXQSqGVXpRxgPycIGn0ZP2BjJBATQHQ3kaILnzu72xd3k/4f4wSoHdQs
70oPM0IDNU2e1Tab2NMEwZ7dmUYt4FKHAKptRiJkX0aPfuB9FyCsyTgulkaBmd7VXtKRMy2WJd23
lgcpIxQClyLqKL67HFPz3i5C0o4mXnY+FeKjYlfpkLRBgm+9k5j42oZ+VYO8W9Iru3So03ZOy8hC
0xiG+NzLScvkWqM2CqgJmCWVPNiP+bst6mrZWumKIv80jEEhQXzSiPg/2cIFaneA7fWQEmpqcB+2
BpJtjKjE80wK7DQ8banLLI3xjJOIARC9JXNqMilTu2mrGrLemHM1mm5UPbWlcus2olyGf7fEFLbt
K0cnhVd7r1uiT0BsgO6gx5VTI0dgfo25sAeClYQzImiyArlta+vFMkbuSBXXbAO/oTApaQNaUjG1
6o/6yJNAaeUhTe8GbJ9xM/lqpjqz2ZpfyE2/0rW7hlghFiF9VhNjVZBUrw3+4hWnFYOO+h7I8z0p
couR/KSlWfK94J+kDMQNlYcl3XcD06Obx8uYktJ6rBDJaCqiJ9/m5yUEAE6I5pIKEhfWsvQGBX7s
0K9Dg9J5FeFVcMnp7kg5prGJuF2xT0YLnaElojkPVXxY3DVjzTzLJHvy2oQQwPZowTDjsqkIA8JB
HiblPpbcuTsFVGthKI9GCJs9rvgqTVCsnNRBgjDaQK7vtGT0dCqOceoT2wGkAQqs7yOVWpqc4YhV
22Ns2cmQWlzMDAXnuifOgYywgVp9sSf+c+1OiLFSpeWgNpW5MbSOZPLOvWAvOmZNFB0behtmmgdU
brVmHZJWEHKiISgj65fU4kXeVPCgsvAxs78U4A5W45Begsz012Zo+JeKSVNGSt8RTb5pd+uAIfw2
zZilFBMcPE47bYXn6NpHTH7ryXRRDhRCCUqpV30VP2oyJxmlBqAMiCHaOhlTFV+ro5t5MUY6ZCst
wlBA9HnsTdCLZgh4JpNWk6Xyi4G+DsOvSoxf9lz6Eey9SGMepMglNmcebalLzbnVCD1OUv1sJnDT
0/zc6VxRhbgh3X2P3oYQ9e6kG03yVBvyK19thSG3LzYIVuDYD+XZacqZnBNtVM/e+B0RLAlR9jyY
R8Q5w3D1W7/CsH/ODOrUlRWV7155hYpbPOqyvInCwT2JxvoOa2Kkjhnir3iM/eghVHlAV4ZnLLtC
Q+KofC/L+iGiCgvhHU+A1pZy1YZcdNJgOqWqeJaRfrVNCxGJIV2rZxCG/Ofa9kmEBVaFD4UQiSGE
ym49Ron2xbDzu0ZFZuTCnexK/1qX6buRhZhZxF2Kpr2hgdBH9bX13O5KOO5GJ/Fx42v5veXrjzm3
Xkphu1hlTmvkzPvKkKw3Xdn6DuiVBquXTt/ed4Zr1SAmELAt1lxRq9oglYrBG+FfHRr1wCYVeKjX
Sqr0a0iGd1kZVpwikbqMEnuXOQyTqhZ6jlolm8jLDfB51jnsiFk3IkjIaq9/6QPu375RZozxojcn
lsYhu+oDkB5HNX4oFtliGXxCprEiYBy+JkGTirefJJOrIwOR0G06Ud0Y6nAWunUJmQiWunHgzEOp
yI3Qyl9MUfCUT4ZqIx3/a9zsk7LCm6q736Div+oCIfhgfhuU8kXrwPCZWfvDV/ZYJh6xyzKfMd4A
s0GbQfAw8qyJqfnqktFHMd0NXTvb14P8LrWk3jE5QcV6yTvu/A703VSh4RPlD6g2TsaYvXdMcciS
nEK2e0akavjij2iw3XrVRYHGdDUb1xmFAUYDMIBR7mVdnmNhBtgAngVGekT+iOJtlPZiZcAdcp/B
qIzFZpL9ETuFWZsekNjVVYwB0Yso8gQUkCavutbc94l6D9s1WpSo5peVI44AxceVKAGoaziJvcbN
sAsP9SqP0nLneeLRAnS+0SX0Lec96NYmAhsD8CplmCGPiB6oGSYJMwCYEYT6JsWCn4eUJu1cmHtS
y968KIHhp5ontMpouvj7L4tmeO9iZTzCPYDK2WFV8N2HcFSfe2xBdWYb+FKTbpHa5ZtvVz9GXdxC
N9po3ohMJeaeXZshCPDWmxKnkMEQkdeuGlqvkcVMighs5tK0MIaVYjVrNjWB+JYT0QyplewWDTBe
RMkplMVdNcELLA0ZJRZDL+se7Fa8ajVcqZzkImggLcM/1dzH1X1cl8VdjJ8SmN24GhtCKmOX+89g
VdYWnijwAvtdjG6Bybx66kwEagYJr7Fjw8vMAWVg4F6AM6InNVgb0enfvAHYM9b4hzDoXztAEhut
MSYMolete9F/SfyoXf/PNgr+F/YAXBr+/7oBsAW9mCVv2d/q/tNbfqo8NA29hm7CgVDdKc9I0/+s
+hPt/ocwVFWjlWxR47enpJafZX/H+MMShlDFTyWHyq6feTGW+4fAb+6AeCZi5t+s+rv0HH6VXuia
sGF/TR9Ep1HXbCJrfpVegCYaXBVr3tkZXxLg4MehMIrjqKO9bRX8mFlZomyfN84LdQhJ0J1fBuid
jp/vmbfJ6d2fR8+vCtve6HVDIHTXFTuwC1Si+wxUs8E8EfbH9BLYsnqMMipZsV8OoKGnVQV1n1Cs
P3f/8vLjTYktlKW0PBQVZRlt6O1OJNMBPfS0sKyg6z7W07Jt4dYxZsNlMhyTOEcnrtU8xJQQl24x
TCky03vKxhioOqKI2euBjaL+75/TZNLiP8PsYI/psI0rjFADPy9jsrY6hTb6SCd0D/PavNCbjpiR
j71FQSYActTqxHPi40B1Wisqhx3zMfQNIMa0Pb2VYbgZdfsUqR12MJ0H9hgVr1hRL0OMNapnVnoU
ZDNM2tb81W77V5FH0V3jdADqFZJ0/LhLj4okijcBLBgS4DFvia0xO/xyuv8X6h1O5v90Dgmiusgb
0lTNdox5/y/yHWFZEaxioZ0hQAOjNsBnxNOCuuPETw305lAw0T3Me+bV+VWYIuvAuk5hwHKKw7zQ
E7U4EJ+DrGRe/+XlvO7mhb1w+rBZo6xTaYBvQsZal3nR8ny85DAkJThesu4t54DsAJ5eFJ5S6VNX
tZRTkvnYpMj9XZlpi+RUtV6jaqoHauqXapDxrk5UbCWenT3aOjJj2b4NTWxuCfiN0C44HoSz1DlZ
TuecoA+BH/lrdd6WZcBnzAKf/HTE587PYxVLp+CAugcmTrXPEGJuLLUdDjpy/YNqeVx0n+taK1NK
UtP+j13zUV5tDIeuaP481Jj2f75pfvXLMY2booSH0KYqtnmhaJqeqWsimZbmpcniiLmAHUMCGvFZ
FNLp9xF6lkXS68FlGOV3u9Kqa1OYYjmMHrTH3raPn4tURLTz/9omRIFNZKgpa0/b5IjuoAOhsaZI
hsM+y5pX0GMxFyvq0CaaUkOnha6Y1RIjcUD1wSmQoov4GgxJtO79drjCzUJlGVJ0/OdT1+Te+/e7
n2OYus3N2eTxTvDbbxq3rlcxyFEvOGs6160t/XprxSD7OwYSIqYKD1fJl8Vwz/xZ2RVABNBee+5C
x7AkpfGGLSq/sTrYcExReDnmxBLCcXz/2OYW03Nbu9e0qz+E1T0huxZYAYKpPVtjxjbKoIPvG/Oy
Lw3CEfSup/5s3ZVV0pyZSQRPQex/qRMy7k3ZbXotanz4MSaZLCnQ9LgNz/MaJ+g//2Ws3zLwdI2/
jNAEzwWkf1zWvz0XDND9Q+8kybkbwIJNNUWGLJURZ1g852UstOKEA7VgIjBtnV/6nfEcx3GFlKGI
sdlTbRaKSX1+CLF/Ru3XGKjish/U9z63uY0p9VEqoqZQabi3MaKOxKXYkCqFcqjs1MsW88veEMJa
zi9rTAVwlqajPl7+coCRQSFjWA+WioBcxWkqvL1RddPpEjVhr0cgNkPr2IIP22DKbS+alYFdhpT9
mPkdTnf3ewz1iEZ2RNprAKjv50smW9lJQ3i/UfOA3l/l5/t//nO76m8noqnqcNywkzmTiPA/iS29
qIl005HuQZUSf6Ct64fPRaEqP1dBmIoUnNSf6/MxjN/Z+NvhH0fOGw1SVsNey3afh8yvfvsYrJvG
x39a88P++r8UlaCjRRF/bcMAP9VNXCHALjErt5065YFa8UkS7lIvtDTtDnWFdlmpUTLPe6IBlNwC
Gmry86Ce5uxe2OHuY9v87mkBhhcBzvyezz1kkYQ7pbAvwfwxaBH4mOloBRDl2nRpGZluPvI01yHr
VAnZEvO6PW2cV7kk9Q23d0RszdhgC80PntUcbcSP+IdyB3R2EuI+0MZs1Wq+/jy/mre1mPapzESL
LsRbaRvrsoncU5XD41FldJnXlOkhML+qw2j8b5Sx7u+PVs4LgN6W5uq2jrLXnW5gvzxae9fyPRkZ
4iCrIUUYJHVaoQhk/aQGbeRnxu28TRs1CZC6HUmBGBsK1AaKy8BlAphaCIRah3FMAKY9ntYaz4px
xE8vczNHe8+YJqNceCNjvdiOuf9j5q/ASPSP86vE8lz6ALXBpdlCZvnc09EEmp2UMDmCcY9FUwJ7
xZC1CnRB28WRjrmsKuiR1WCLg90yHhmUnoO6/NnVK/cQp6N7VAiQO9a15sHTBmM8r34uqt75ecjn
NsYO7rEK92O7V+cM+EIWhxIuo6DIekpyAwPO/LIZYoUisFdf+jFvuYUbfnBAgNOfMhVgWqGZr1Xv
RVuzLp8tiEXHGGzNMSXQiUTnv9b7ofy553NbFPQwKCx3AV1sXKmDlpKEXfR0er30ihc6uO96D0KF
CkSqMvV90UEBg3oji9U/3zzE708xC42Sadi6QylYQ7wz3Vx+OUkSYwhlj/wEi2Od5MMqaQPK/kHl
bvNaAq/SjdZY9I5yQiAIdDQfbxqk5U+j1lpH6grIaqfVSDTttnHsgYLHtDcDtKYGarnv3c5che6I
4RDX/x3wtgN31AwtFGsglrk3usXTvNbHeX030Glc6wW5u/O2ecHcZj3k+XAD/Jw2CPz4qkrd25Qp
wb9aqzOzupbTgqOl2ru3qjRWBHy4T6m/DVoRfA3rzF9rjcyODpFFV80JAYgbdfDVUeV7gpHnjgzL
hyALT7ACCvIhJ0Ke1d/OC3qyw62Tji+kxSAs/2s7dhLg5rKhpaZo0cf0GHmb/z3/LwbLCL1+u9Mz
B3Q0eLY2+kQKYL8PlhtDGStd1YC+xEOx9lw9PeW+ww12fqkEBS95ymcnK8cPVORMiYJpdd72++FO
pNv1onSK7KS76DpgVND5+u0z53fOn9GZpWAQWPMgnGYe5qgau3GMT9o8TZm3zYtUhqAe55d2AOAk
oL9OOG16+jxk3m58vm9e/3jH9KkAaD4ORstYnxQCzw5eYQD/rOubNNMHABUVCWRax7U2r857SNqM
zwONt+mwEg/LTT0t5lUlcamSWPKWTMTmY9PnzrgV3gbJDvi/v97w+X4mkxoktogG0bR33jF/5rw6
6CSCWIIx6bwj75BEmEitDnmnG6sK489uLGT3DMH0Je8K91I1mnj0sx/zVqG3FRg+qn/zKnlvwbYY
IWrPq5WJLsmNM6zNcH2AllFo0nsJCa8q1S1JSK2yiEUn1qGVY8Ceds/HFLVJ3yULDraZi7OTdC2W
51hr9woey4/VeU/jDuJcTYtxym4ndG1pe/QnPJBgp3kBfFc9CamJfGW1hHDJ1AFXShBp5pFakOoe
8C01r87kU0F/wt5HCAlTzfW8Z140OaN5wmA5sh80G2S/eP3YNhgCRa8OwSYJ1YCKqtiMWqCTf0AX
uYM05/AAJsKJtcIm6Y/fGbf5tJootF4wtfq7edXjxrXVmlqlR8BevcXwKpMLdPUbsBryyJWCz7Go
TKZWE/kyUANgHqoybWzMj2NSrc5u5x2/HNeGN0rqVreEPXqnqqBwaweO8sR8KdmpIX3kedXtgnFF
Ec4icYK9msGfMrWIWJxXmd+vcFjIvSs9ftPp8TAvyvl+Xqd5eFSCh1YbeWKEurwzBnqsT2HCDQ+G
d7sPgWFiasmQwYUtokIJpX9VhOrXKBjrHbnp1aWV8udCm9pASXz5bbNI92pf6jf934/ui2e9ZNox
vz+R8hAoTXMY9EicdVqh50gjaItLKjFlwwk0bZp3+hmlyyq3xDIQjfi5Ow8SzjLeYo5Z8nHcz03T
MUMEj6LiLmXF/Xm0bPmxoP3Vn02rklvBdauHxq7kfNiHo8ZvbpCedox4JAWrRBPhSi/G26qtERvF
mno3L9S+hiFVyXE/r3rSLC8w2mA50HuAxE5nqS0p/+cghBAH+PaGXnG/N8WEbo8fwsb0vmdt890y
mStpOGjWoq/Cs0eYJ5FuzoD0Mwdo6dhQMoCreUl9mRddw6wD1Hm7DEwStuZtfHnMRKbF545527x3
3mHmlIs+35FDRD4QjpXHb+iWcpQbNj3GNAlICsINzQgkjJxtomoH0lDewMgxChuCHC5/ld+4truq
1d4+mrlRGFg/+CKnbQiC7GMeahVV8OngaVs7HTevDdNb5/cHMY2Dfx5JaNZv8xCitgzNMg13wtKq
uvj96aRYpHlVofQ2fcIIktlK8ZxjqYyDJr9r607ce+G4jlI7f46x5p9EhS0EbUfxnDW2v3VEFgNZ
DcotJbZwjZQYhVuSP8MiN/fElUAU/GubW+XmPpj+2vOmaHqV2ckz+D1lM0qo9dOWefNf75k/R05f
3bzpr+1i+qzPQ//abhvSRI0xfelGPXmm0PJQT2wOVoh/TFXTHAd7l925HVlkQ9oj3JlW5x0W1vuO
Bzj6Jju7K/S+uYlHdTevzUfVaYMTJ8Nu/PlBYwBrKk79dD8f4mXxw1T+3aog0o/zovMn6ey0aOPO
X6YAmFbzjho76NGpvYCm7HQ0WX4jt/t8HZhqALQGDXaJLGs/GDmrY2qcmmB4ioaCYSeAa4DtjEf3
88Equr+NrhI37NUN+Y9hqFwZ5HtXq43dFZ0VosqmbVGre1cMZKQ+x6W1n1fnHbJFkRKn1WV+Vxr0
MTMFcwe2K9nILiUjxnOra1u15anoqSFpNqO4v1bnnc10ROIYH0f4VsQR0Z+ruRyq63zYvAnk9sWs
ixrOZXiqBOIDVeYotns+Y6VBvyXqSI04HbO0P3/sqk3z5655Y5UVfb6dNxKR99Cp42uChby4cSE/
HK326iOqA1jXVvV/UyiZ9Pe/lpAMYToM6XTDplyia5T6/z74LiwjZOasdwTjgSWw+F2OKBd+LoJR
Obc0UPEBG+5NmxJh1wj/Ujek1KVJYt+lo8gwbmGcy22alFrTfze6OHxSwPCDFJcwxJq0A7mYCGI+
FOolhDyRgET15uQaLTCz1AHIIOHVupb2TKn4Pe7FBf0XVm+766/zwvffJAqNWxQ37SLjtN/9831D
/61axElPE8FVdV1zuYk54jfnwFggGyeKAySZj1w7GVK0/fVAzoUeX3Lhy3vy6OFNxOmqNPV8T1BG
cFAM9T0vh5ZRoOcxs+7BaNREu8m833p5F9wE5KncQJG+Uf32h6R8c8rqycRO8XsJsIe0+ESqa7uH
3uVYY7X559/JxmL7ty92+p00g3K2ZeHCZR7+9y+WRxhikbGoQS3U5rIxHdJWtZSagmWc6jx3DjkA
csJklVNTIzFumSV/LNykd2gKB3u6O1wWNK5vGe4Nt2DU9fP/o+y8lttGunZ9RagC0IinYiZFisqS
T1C2PEbOGVe/HzQ9kq3xN7P/A3ehI2mKBLrXeoNCLBpP+XBO7H8UDsY+7B9aILIa94nrXsTtIQp8
2AVVCbJUXo5qMVz3czH11SYaQrRT3XY/tKY4KrniX8/3krSPEkLDWJeGfns0O2FuEbtuD3VS28tW
B89nVUbOw3edFRU7/xwpPlfvDRTPRHfQarYEHqJ//FfBnc5xJsWz02WtCWUXpKDzY0VbeXHJTiBA
f+Ksk5e4FFUbvEFhjP/jkSQ+sWvlV0snf0b4y5FU6N//DC3ZkUJBFGYd83Gh+oBrChEFxbspoMPv
ujd96l4Cu1JOECCUE4Feb6+0znVY9+IQtMOxI6y9mwZN2dnm+A2Mp3Eti+H9qm3SGelS2isIytF+
8uNlq7QogsxFVI0PWSZQQE7H9gjAA4ufTNvw58V7Jy9v/+NL94f/LSkUTUVs38Ws0Pp0lDfSwG7d
kS9zL+BKVj5iPq1r9xAlnHjtH0acT1we0T9QDr0ds42ZcoONgHpoI98EZVLELqrabQBO6ljZO1iw
6WmyrG7d6G2+I8Ky8rA+JI9htRv2ArCA++HZBkhxCEr8UkhOVoup69yNK9JoGdoWQdxOjQ/JXHAP
BOww63SOvkJEai7aDssGO7cf3DAvjrLIAZgfnaI8jhPm35pAREX0zXgjxnGddlV854PEtnunO8dh
DYLDJ+iXW5hBWLhiLa1setJ0kE/Q3Yo9cZNuZyEaC7k3D095YVurrMQfO/bwyf33zx52/D9+8ES9
5w/dMgx2+5/v5EE3TUbvlew+9K03WMFBBXa/DUhfjjnkBrfWho0NOhKF/OKtsZ3uJkTstECE18Xd
6jmbknJZ5lrFIdT+WgjCqQ244Uzt1KOCyAM6VvPNGu8nCEIkvbxx5eMbsuuIbISecVAad4erUrRD
mBq551Zt9+QLwLvO4qmQUxdlA0rbdAmkcOgXScpHgwRoiebvFjTr279/HNYfvorzFhAaGDlrotOf
Pg4d58WiAPS5NiwsKM36JavS9mtslN0KC5V4n+AX6Hs+cFUv0RbW4Dgbx3Wie6vu2uuqdpfQUrf4
dMbkjspgi7r6HFFDNqx2XRB0AA7J3apXZWHlj+aE5UCc4vYwIPfpZ+O3hmfuVkeiY8++KNnb6mYM
R7G3RX7rkqGzrrIiwhDBrY0djI/z2LfaUW6NyJjWm7KOVkU969R7enWeTL869yPq13gWrsGrmPtu
LsohRs5vUHCVGMSeQw0SPxpcFbdU9KWC3OAm74t2lVYmyXAoZneV5Tl3U7Sq1QQgH0qR3ThWR8Db
/6WIYH6K+853PZPNhEY0b77viU8PVLeIRhOhl3KtB8XOBNRxZ6NwkA5mcgjbgrt1YOtro3eqowGV
YSc8FetKA9AtHjOgVabwbFbdQ1pG10QkNkUZgpImGLVVe6vfhvGEU4ZTvpgN3ok8zyZy2q8kIMR9
xo+0y4xvaW6Gx9hXkTDEf2l0ZgnGwH+u2IfsEfBCPg16AKCqMli7hYGM0uTvldLxFpZf8uxHEX2I
h6tyDv7YsYY+1ei7hynr7gM/0K5dlIXsyNA3hpfG2AJRICjkoAsrcGDRW+s/UtTy4/pgNpJVsSRH
UrBVcxybG9XvD5EgT9uS7Rk/7cZycRg1g1Vb4CHZQvdV4hJRolL5a3DK17zXoo0wIj7hzm7WZRJ1
GzarR70HP4Sm76LKS32Z5U9+gkdZOnW3lc6ZR2P+veFVxdYwVrUpCG5UlfeSCluDdVcuJgXkntCG
gKc13/QQCuJNGddHoGX+sfI1/qpd8RZW0eHff8Tm592pA83e1YSJoiMZePXzxoxfU14MHd8jC/0x
LRvbw9CXYle2ybFBd3TdKDAgOUh2oBV7QKnz75Nzs7oY+xAy9ABq1WwKcR+PD9PgGKgnF+m28cW5
iSFa9COIVlTNUGzQe2tbujGJXQ8pYey5b8qsKk4E+9eRaYF4Q/B8PbYlpxvup03hw/h0uP2wbx3f
eEHUznDdhXIDFK0BuV/Zt2qYwoxIRs4cmMOsAgUSIQZY+pzszhyEa43UJocO82WCW4lLyAqsOtpA
QwX6NItQMHTcbqlV+UMVmMae3bexB45Z/cfm1/nHRtHWVMuWP1cLAZDPqVJ9nOoIRG+y9t107Ril
eyzIUh4BeqFy3FfFQlbZmQBpM8haHScBx0y/lc0QJHQiIPMEWXhmDfJRQW/i0gYLHlE3ICYhhgO3
iMvbC08x27VIuuxWtpHgUJd9zm3ZwfXt2Gptiii+MdrLKG+andVm0zl2oTmx71TfDB+ObqsSi+uM
s5uIbhn6mLGZQ+BdqQ0M3q4nKyOv2mG6AVyGt+B7uw4mHlrKXB+t+ge69/3NyCMEd+40vQ8MYa6b
VHH3IHibY2AGCC2YU/eU+e23vKnjHZQnJzhzhOD5FVYj6RccoZDksJ/GrmvZxUDvrVLPfpqcDkYw
aFt4eEN+nY/mk1OpYuObWbRA933YZ5MFu4vg0tExzH3hOtrOLrr8GDtTHG/4KxVrpE0bAn5NgCa9
nWr/cVPRpCzNb3cVGw61pdmmOqNexGf0gFFkhSKsNFzDAwyOPjbbXVMmz6JFPGBAUnE98lx/tcpH
gYXZV9dKpxXPC29XJMb0oITeuRai+mrUmIEJR1ePejqdiqEwt2jiuiuR1+7dgDjVAl/M/pWQyMNY
+TCok5K/dIJsqhPjFNVp5heC7yhtqrr/4CPPsrIVt8BwG89jjsD3QBGPRhqWJ1nDPTTfuFoz87hz
go4u9/u2AxiqEPpdxX6GmSP+IifNCTC0USwk76BXaiEK+Lrri8e5xnEpPmo1IfFSCR86Lf7mDJZz
fan1GtpoMf4OsqoMyGyqArckWe2R3rstU3xts1GcXbAUCD46X8026G58QEHsbh0sRUTlIpRYKNYe
WWv1epwLk/jmyg0i7Ur0o3qduIWKg9UEga7VCdukDsLAPQAC2+y+QGdGFs43f0DAwZZecb6JAE3s
xins+6iulRX5gvG6QZaPh08bblDR/zw9jXtDTg+i1v1m1MR1nNRLtuBPlYVvw/ns48w/V2FISDKv
vWvLzfydTpRx30/ucOCePitvogBdEqtcmbUBXjfiYxd1WzwmJiZgKayH19JA6YPgBsbIGsaYmCFc
tbx5pYY9LvoETczK+suzyrsarclrApbf0joAyDa44bAnSDjgpsAVfjo/r2CVqot/f4po1j/O9wAO
TYAJnIMRInA/Zxiz2YnZNlTYTMg0gv+FHjGEwt6kce2dEPxFxrYOY5xZ2SXxZcFQZpkgbUpk+U4O
6fEi2ZWl81CXqjh8FOVcdV1R772xufpoDyZXHEycwi9jZVXXQ8xc5BhZ/xjdFxFJRK1ulp86VHj6
JMPRu22ceDx074WBAc0vVdkh2xLF1/dF+9ANAkB06of8BUz9a+Lp0bYqwnjdRSO7hKI5O7ru3Sl2
Up0so1aRYaPddBILIyR0qmGLDKdi5CHnzzaja6QXv/ed2APD0EGY8J16CwRG9/IQLgvUuWF3yUsC
kcjd1+jQJ/MZfRjAxIU1e6s5/tUAtoGPlnhIF9mVuY8HPGa72Pdgzc5BM3jKKcbJqVWvMwd5JM8f
n3Ldza47NWnuvCZHDdRoSOwPzZ1sarTeWYFx43lRaPqmGw332u8FTBEPCaEQbcNYLTXSLXG9rQkv
7ERVajddFPtLReVGA6znKz6R9bYM1Se1sy1OhtgF4gtdWPvB4vmMLdqAEQmmj00Yp29p9eC0ufG1
aUoVxnTjbzvQdVCH88cADaMteAjR8/NqQH9VpHgc0dQHWYA/rw94QQ9oFNh6fYAz+7PHzpr5sDnX
uyTY97iVbuUUrUJTtk3BXfE+3UURIP8uBksUp8AJjety2cVJ5uI4xGPXspwSBHya2IgJ2FoPz8BS
bKwB50st6JH0a0lxpRFVKy6cg+z+ZYy8RNnLC5Ar1bD8Qux4JRvNIdL/41f5z8cPWiJEHIm4Cduy
2Nj+vqnlWRnqta+6K0L500oLKo5iU1dDBoJLjpm2A12uHZZTnGVngBfpWV6hcyrw+1snpWi3Zg8t
XxYxXgSbWFHYMCAIQSgBE9yFvBRoiCW4Lwz5vun8fC8b5dUA8w9Qn71MsIHgVFZfywIJkGs+Yf9e
naW2ceHWMdetUtRJu+Gs1b3/HyFYDSek+TD6y6PY4LZkA+TjxKSxAyMY+ftnwSlvgEeRRpsA6kaM
l9hBmbRvfhWat5dC67WNb7AZg7ULq9LxNGUZG+BIHTwHo4XRm+w1fQh0l36iQU91X+mHjyUqnrF9
7to3ssmIMJpFsklstSK/QYfM2ItAr2/MuaiJj92kaXmTDrWxz02/uTS9t4dok9GeDChm/z1Wto2i
22L+qWHaFHg3ulm5N62a2QsI02Ilqx8dmEisVQUxyQqeyY0e5yhBFd292gliiHPRCV8/1H0WIZw+
XyJNDytqGNuzUjvTRrbFKtFC9OM7z38dAzHClcrUrazmqYtTe5088b8urzE/JDbEk+DV1cdywem3
vvaNIXzq8mipV3Xwqg/FuC0GSHly+lCSH7K+q2PQ3Ct6AzdEtZedrg/nQFBzLAg9PHLUlRyh+8ig
BWaxkp2yKet0qBxDm+1km50MJKKqkcTNvOSlSAMkPlL7KF8AomK6EW4NbmUe4VlGeT8hH92phLZi
FMNNPSw3crEwiMRx7E3IHIxkd7yyiso4O6byZQL/AbpMNdH0iPC3BJa07GvfurcGo7pJtAHRDmKP
C/KMX/80Vk4VevVtcjSbo2I3HwpS/ckIsGGY2ug7Uc5Hwx3R6IKQjNCZQpzLRsM/wb1gIUfwf+y0
3nhT0yU6IUSe0tQ5T5BTt/XsPyOrochBzGZj8s1CRK7uneYvT4u+oV0cP+VWB8lHswCXzwVvZELR
gA4RBt8iNQIdHfrqEhfzZpfBYMWWCejzorTKbolBWMI9ro3vvC6M79iJPWOj5B1kTcNO+twC//Px
aerjdBW7znSrQiW9J5m/UxpDPMPvIiidTfZCVtWYqK2lReUOAbwTOPHygADq5J2dTlEJ7tRl9GPg
TSJ+0t0nVpsviDZYW1lt4ro+oJqYQKGpsJeps+I0+FCxOEgSSiCgu8bjx8BdmKqOndeVmuIZK39S
8ofoBIq2sbEO4lsP0mj1uR6ADdy0ACtwTPz7dxsrOaL/yHIundQ8NF5pnnmC649zzQKnjAuKKh59
T7v06VUmZF8BguDS14zi/zBPrqnOq/zbvPnV5Su8v558Z0ASihvVar9O5p3TZsU3QLTJcqpyOHDA
1kGxpgIN7ND40iBfDMJQe/NDaGNd5DjnBmL23gs11AtUSzyZcXWWIxDc/W6LskKwXjFwvUJLPdCC
8F5vIXjKEbnb7e2uS14MYzJXAiWoKezLTWR0w0GpIgUrB9HdmrHLaQJG7osxNU88QDBCe8HZu0ag
xVQeraGzXgIDkT0lGIbbSDHdteKm00EuY7WOd1mmNDDFfl8GPB3LHD+WySsNTze1cg9pkqqLHJWY
/70WQhA/13KU/Gn+DbFWrXBMgBAG3CYR4pi4Fo4n/P7lLxkMw82kWBVJ98y812GzgVNnawS/FSOQ
0HWD6xKJ7seKow02NerPquyV1Xo2ZQD60u0yt/aR8hXEMHB2QEIl7cIFupbdtijz5k4WBqzBnvCZ
C7rWFOa9yf1pb43AN/xCMe4r0OH3mF9cqaWX3yGEFd5XYfoadfr0tatHWMhprJ7dCvm9CpmLpeyI
+5CjnK48TR0yx7mFlRl4GPeldXkczjMNJWR/1HOI4Xh9vGAekDhQ7FKdIzs/MRPv7WxJVG6ePU8v
CY0gAn1l9mM366JkWzC53MkVGLXYAw1fkXj6UXQZIgJuE10FUw+olC8LbLdZvqmPH5W5iHo4lY7I
7i2cHB9h2R0dV/du5IAWsZ2rOoj8o+zMR8TwPRxe97KqKMgT4TQT54D1a/3M84v0gK9abwp0cyMQ
2tcsG4qlQidAzNIylklhVl+iZlhmVoyyFGdepBE7cRvoVbXzDNL6hZPluLdlr3KEFQx3KHYcgZF0
j9MUwl/CRffL8H7lm8oP2fR+IUcFZq9/eW+6XNzERm3dTKkTPA4GUSvbBztRFP2xyQjqG3MVHXmx
ySfRr2aG1XODbOnCLH13FxurajLFqc0wm3NL7O4VLDUBmFTiKou78FggSrGLk6iwkJ6B6PkECCUF
jtZUx1SLfhZFlIMT0JrDR3si+MDliI+22pquLbXodl3qzPiv9/k40iibIlZ/cFvxCLxTcFjSVr2K
jZdiNj/bFK9FhdRG4lAOkR0uT/mjmgS7jyZ5VcTf+rTQbki0uWc5MrO8pzIp/UOQ2c8dQb696+kv
jhlYewOy+rlIcu8cAl1YZCrOGQMJVBxqQTaumshHH2DulgMT3YYnUSKnpReGoVylDtY+oRdvSWO7
l2WUsmfblzQGoYiT6nbtOZOwVGr6XEt+q+F2gLI6fS6k/7OqwYAmZ1PfduPJmdhkospgd3dW7Lg3
peiyc5y1JmLs1oBqK05isqhN1zp4pnutokxRFZiH1Lb24EdWfWfOgvxzrbBbjRtwurWDQT/Lmh9E
nCmqkmfi3JnZOepdLjKzsqrbCcrvMBQgM5evns8ZqjRTVCWREHooUPm0lKL6nsfEpvSufiWYg/Np
OinXbp2a17HCCTL1s/gVzVbySgyt3OyvVknNB6ezlXUSxtbOCcvm7CoJVgy4JnzPNolTRUtDE9hr
u3G/t2ssn8ibm3tZhSW9GTJykWFeDUd5FQwjh9T3waVQa3OvodC7V3jWyCEa2vBGOdoHhJi8UzEX
XgeRN1cLC7U+Ig6yTV5leIrBG0RU7fd2WTWN4GmI1WHX1ZiOw/1j6sdKYx4oJ9l26VDFLyuNrW+s
ywAHH3L7X9N88P4aNWQ0Qs98m/jouPun0T1pZZs8euDsi8xGS8fArqjD5eXpfVKDWlfDl/PNS935
kcEkB97hugXcsOKO9F1Uqv4U5fmV8KvxJUywCFZJvC3B24wvbsEOOExq7Bv+OUyfh6W/D+uhunPa
B744t9uDle3T1n82NczDg8mon6ZZ0IMIa/9WRliTgKImm1nWSy/O8u+DB0kiigf/mZt2uGwLYQIZ
caKNrZrTwdGt5DBkUNfMKWwQ8kqd9hyVyTmcQ8FqUS9Lv7G+TRi8X3VOEt0PujKuIYN0BwMdgWu9
KDnkV6J6ACXQojEW1N8DBHNdvax/WH79jJCJ/tznSbvs0jC4iSJDWVvZsMUXeFyjZzx+ccw3lbQj
eSsNb9fIG9Y9UtFfouK7bPYC91PzMMzKicPU3JWui4iA1ddbxL6ylypRT57iV4TVrPTWH8LHQjfT
F7eOOCbqaKnKKqQCzHQ4qJw6xIAfLSRm5OzOl08fVJfqMste3BS/Lxd350MXi+yuDgn7GNpgYENU
iOfc6DeTXc+8eIgBjdLfmWSSnkMggbuwaHGNs7NHTRDE7n1yi+lsUGcQxUSXS9OimzBPxDYz9L9k
ra661oCyn3RHQXBHtn0UAO/jGyUwYdeQ6ZHt9twk24mLEKZS1qV6ZY9lsw/bcHwpgu8+N+ongcbY
dZk0uLjOza0fpEs9nxqSff34Eo9v/3MUyiE/1wrHN6EFyhOGa8RYqtrf6kTqb33bCTYW58UFaFhe
oEBYYVkEZrO+1DEiQ7mj1MO9Mkz2bell9m2IkAKoFO0E/92+7USr3fRNi7AKfdkEfNaepmvFRndX
4/h8aKyuOWS9yDc8QMdzE7QAjfiVPnmaSQSizN03qw9XPBT4unOCXBV9Zb+lZKmuunoLfSJ9rKIB
mxI1z095ikZxZ9fFdmK/dramNlqaaZ+8JJr6BOra+BEVNyZH7qvMQ4Wiz1z/kOlas1NybJg/XY3v
vf9znNIZLzDW6vuwbJ9brFvuujTSj0GOlPWgj8prFkFfQyvawFe2iG/F6PwVk/R5HfWRRE+ijgev
jfzHUXN3crzloMUiasfil2Pkrw2JKdv3vxRY2mz9jCMnaA7nvs37E+yF1WCOMaLPIXryIRoDNSba
r7navEVJWN0aWmzySER7ROiB84oqGGp5vYOHijek9+yFb8t5PE+8dMVbnXYNAtovevlmBIrxSpQa
T44TKqX8ORCaQ8BA2HAk57a58ERoIChUwjmiJjstE+cbeVWjVYdkm4mP8dx2IbEk4YRITIO8nlzg
Y56cogtI3sAhi6TRtwaqIYePgntO87+rGpjSwzQXckaOpMRuwkwmdcM3p+/VI/+SR8eEIAtDKT6M
c7XKDGth65Wzlb3+MGarcBrJR869JuymdVUZ2UpWdSNyto7iWIvAypJHPnlUQTP0zWWvfI0m998u
tbJvgazHBzl0NI3+3p8zKPOySRakjzG5a18vzLXnI11loCN9z1lCWyjczreyWtZ5cGzN/EnW9HlE
YoJd6lpXPcg2N6iTXWYg0elNkGMWJo4h2Hb758uMEkdYsvsJQlw4LpturN6EqnVneKH7kvYuFsh8
+c92mjmbSGnDfeu3OpaJDeIUdV482nFasCfNJ3weYYTNvxqwdr9MZzM2neED/JyOLDbYuGbCgUsL
wSZV/LyUEN8i8AwwuQCWPeld1e/8MFYW5lwFjmWs/Vjz8Q6lKipzWEamP21lL/ZtNmxADRzm3FvU
zUueBRV6m9nwNEAHKYy6v/dK4T6wKUUghxNg2YzlFg33DD843rQkcGiloW1STwFnqLvdc1Ta5QLI
XHmQvVNQ4GubpPdgZas7nZCAbA5DTdsHMSdNOcn3s2w1KQrM4JlHksOSu9LwxfSTIUHvIyBjpCgk
4OaQkyym6bnNyuFOVgY0kcCKOv1WHkB9pJQu40MzQOsxT5+HUB/uzDi47wMdt3gw/QESYT6SURnK
ZVdwXo1TD4zrOhutxS9tCo+hE1nDBhM5Rht8oCd9LmRHBUbqukbyVbZrXakeakAefRlkD0Njntq2
cU6VaDKscjC6QLbW3chODJajXTIQLZS9Y5yau85yZnlW9NZD3bLXiZLfT605i2jSpLTZzyvZ9lH1
XAcJ948xf5rS57q6JcnOV7t60MNee63iBi9ELY/XyOVrr77WHbrIKh6CIVOvi2RqFlkQaq+tj6Zo
OaojfCDPu01yBTNhxmPZkCyK2Ko5QxG0zgsfpbomSg7xpItnFWf3vtCTB7Iu4jzG06N8mNtjqCOa
lhNTnkfJSU5txQfZ+89JclSa8eeYaZPNOzyhnWFJH1V5JcEL8koP/HhraRrAE6AMZpnzLf0Y/O9z
Py11AUPMr/uxvM1TZVWkdXnldqB1UP9RkRKcL53BmYBIQuvDlF7fWTwNwyXuQjReun6ZkKKjvcjK
rlnKRllMPbrYx8uCoH37TZY7d2hHIg85+v64MmEwX9UhDMnZJVY9pYEznRy33HCrHAh7pT+bZDs6
1SPe9vnbR/tlatDym+9t7mOiQUR1WbRFf0KTUFbkVFsE+bob4ZkCPufFqveVyQx8bbUYJNPcdFlP
6IgijL5+F8ZYK1YN35fYVeITeYgJ0SxIs6Mnjpea7JBF1ZQ7LfPFPpzHfrTbqhYjimt8J3sbbZGD
Z42PIRYf7qIMSxysP15CXtat1y0NAzbVx+jLbM40oGJFg5yqXE2+QpeUyQmFo7veKrqrFjDNSmb5
ZL4vrt2byLMh9c+5QGHjpWfgYP2RCwT+VqzkpCZIELCuWvuGADS2s79NaOaabLJ6o1gBhaxXH4u8
v4oVsZmJuK2i7hdhALSOCrc5lon3EoKb3l5qOdYOQg+NAXlDekObr08es2o998g2WaTokgxXk5om
K1/V04VAM/GXbjm6nKegLuBswkj5cllVtskV5JAwcMpDkEQANd9fWF7K3toY0QjsXXvVoPhuCFT4
gvldeYqnAiIhOgKylcIcxx/FyNcD1S2EGgzH6JayF1ijs2jA1i1lj2yz7BT7cllHEWFGQUFTvTTK
/p+Lh9CEJo6+cmDvx09oBoHLBU17H+be9USK4+Q5GGNgfFNuNGWMlkqWAj3siodpAld76RzseIU0
gr92TTO/b8ysP8MOX8pOuZjX52hOWT2yDvNqThz4qEnET7JTTvIUBCmU6qWB9bOVWS03swn2WY6O
+YqF4+bvGa2uNi/tcuxH9P19/C9roL16GfsxTF69t38E4mU7SnO/jL+8D71YOG16g3wjgsMzQVhG
YXqrvv1D0+Q4Iemcrr6VQxu7vZVNsiYjNxxf/zRRriVXfp+YdtMf15LLvI/6WF6+rIk+2B/WAi8b
Xv++vJwo13r/D3WT+OKU855yjjG9N8uRsvb+P/jDev/r0/jDWv+HD6gb1PTgWsFXq8s3ZmMbN0qD
tonnZuna8md5x3m3qXSmextnf8k+2WLmuHlaQW8DuWVAF1f5MR/HB1mbyFPdV9kYIUoYtJcdKnrS
7iptsAfgabzwiO4dsRccBsTmmqFb6hk8jJhvo+wZ26qebQDoaBqogmxbeZjJ4XiJ/T0TsSG85mdF
KdmYzT3OAGhsQldSyy0VLxYLa+XGvbWDkAL6wVZJSx1m599tQ8Kevii0dCWHyA4g2AKZG+Dsl2nz
XGQoDgUOw0fZFDhEC8sMrdFGd27lJL3hJAE58NtHE6ag7hqJFGsh2+TMtk4hbceFs/5om4w7zwfr
h5ofKn2ko4xpfJA1map6r8k+pe4vfTJ1NNfKTM9ufh95SXF1CZqPV0MaPtRJN34JHREuSwXbCA1Y
O2eM8CHp3F/bkauDuD7FRwBs0alOcSJysf9YfShxqnGAwbIU5mzyZuU3RrGQ1V865t6iCtl9m8bX
T+2yCrwP+HCAAZ1caC4+DXNrfVF3/KTkG7kM85PuoJDSzElYpOBwXXU/1eAAuUeP1srnxPTzUrZG
UaroOH4yKmyUyVrJy0urHOCLavZJQ9qY/6GzGealQtlm+w5BlToylh04jYMs6iRxDxjxoDf60Zil
CvEW3DQ8ROP7XZhx4wadErKd8ic3By2pYikpWy99cpXLZeIhmxI0/bbhtHCqClgJaEMdSlFF9jKt
pnbTBvYssFvb1gYzre8Fx3VM8OZujHObvRKoxy7XHQvB79ld28ey6tLdlLF3nKpDgQKIfnVZv8Qj
3hCDzQ+yj69zvQ/Xnt0lYKYRX5FtKdrmlyvFQND+KlfjlzjqzW1VacFWV3PCOn6aGsTC+uAmC3ow
sc3rL00B0uI3ZTU8tNlo7uSoIbWZ0KmQJIx+Ziz5q6BA4hn5LqxO4Lac/JrnoCn89lIYOIhe1bBb
SNT/1iEHO5pyRM4x2eswQbUr2ebquXFUxp1cQ7Z8rFabmGSrjvHU2yCV40B9VGoVdtVc+Dke12i/
jt/0UPE2v7TJS0zukQjBX1vW3PdpsqrkSJxada4s2poNtE1MusDD7ohWq3+MDdcH/Ev1o5DD9AiV
iN/b7QaZVO6y7cJqnIqU4UaTwiMp2mcrle3aCohgcC87++FnJ58A8vV+/TWpx8Ulf6EjZXUzVy+p
Dlk1lenXqoMG8y+9n+Z69CJl2l41/L735Pame5LF+qJEYH2rimC61/VUO9g8o69kr2zrkxoV7tq/
kU2QMo2V2lgkujzmB4FoEbEudx/j0x4gWRupORhSluwNtwEcyxGp6V5NAvjalUXA55SWdn6yPDdZ
AjojfOwPVD865ivZm/iAjK2JfNlSdnd+lC4j2TiP+Tzv9wVj8lGLQB+mdhmHCmKhRuI64AoaMOZD
G68udd8sR9xqt6FmpudLE1jTn0Nk8sfMHH8lBqEtNDvghFkq9VvQO866jIL6OhoFbgZz4Ys8ugJB
NcJ4wpQaniKe7LiyPE9ZZq9j3enXQEvFswcN8sqo/fHohL26c5wIVzGHaFCk+wbp28Q85QQfAINV
4Td/lhvJC1LfkxNvQ1+pN71uxA+u9/b/gY7805BWDP0aC4ivqqVctaCUTIxo9p93iPqERl8hLhgp
ubGTBcnnX9rJKqTLCdmvfZa7x8hyiq8+hkRkCLT4UUM0ZAkIxeK7Uw4bfawQn0zqDPthfdw0tS5u
tBTF9tQjtdp1vnbVViL9Sjb6FET6g6pBeG4rDQ5a1uC8PUfmLc8gLdJ23lGzh/7ZPl9O64jeHHsL
lq08pcs5DT+7dTgf7T/m5IXSPzsnImLTldYVHqaO6XRthshbQtntHvBuqe9VIv5z5VKI8l4J/XrO
JtBfoqw76hWkHMLi+8qH/xC7xa3viOYWQnpDijzfyjcaEerea8BuF/ItGbg1LOvOSHayasK0lpPC
MWnuC1FsZTMamj8naZy5r9vZzEBJdPMQiOE5aBz/bgzz4K40u2ldoluJaSVtsggTDZ3xScTbj7YC
42PhDs5RzoocaMzAAFYfC3lAK7e6H+jo1fy9kO4E2rJCzv4yTnY0ifpj6lxShH6BPFzn4/ac1v41
cbsAWsCo+deyTuDdwraIBBr+y1j0yEbbSOtpZsn9HCSKEKpcbnizSfPfg3A7yPlxzIvKkUHKozhn
c+Eu0+FLLYr20BtdH6zcENeRuYreIOcbo32EWwLaPS2zsyy8TMvOqUhXBHP6o2xCa77Z+0N/W5hh
aR6tDB/3AJybI2JnGdfaNjSR5kqDSl9DFRq/2M5jXovktciSeEuQ8mdzFj22uIirJOa60FaJjKba
HRJgLd861dthlKDddTjwnsBlbuWIprtBUX3cN7pW2It2+H+MndmS1MjSrZ9IZpqH25zHyiooKOBG
RkNvzfOspz+fPGmSZrOP/Tdh4R4eKsjKkkLuy9fq+bf/NsQIU1uIeA95sEfA23Ea4297+EjLOZCb
Yc5vfl7nX+w8yNZkdS+qMubbUftbHY36KoPCGfY+C70g2lhaVm9IArfnIQUJB7fNrzfc2iNfDnnm
Lq77mN5sfz05vXd1hwsH1ZT2D6DI+zyHUb2C6mAri6VpAPpVI607eVDLi08J7KX5JaIPxqVP4+J0
3oZzkPmlc2tjDRc9/1K9Dt5RjfleBIr5ZfQ4Q8JNAuFolgMYiJx0JRtitYMrelEjyzoTtFbQqjB/
etd0KKEf+GlOTUAJP4V3WlZjWRXTKpXr3fwZHFGafAmgxj9rARxQauRB6TUEW7rFtNfON8PzFOfz
io577dVtnOLZU52jLAYdrqDpViiH2e/ElSXR98rIk6tYbgvJD1vOeapGG4c7KcUxCNkhtE+Li9M3
6NPKlI7GWU2N830VbiKoOJED2uYJj+yxjm26I5IchE31Vc7nyDrN637x1z3sNynI6jQ3Bj4HHxqF
XMawJTUU+2W0lqXc0ayB4+t8SX2AJfztdQi9R/RN+lmztvvM+4uS/0rTOvu718CMCCFZQcmqorj5
MzanGAe62nAlFoCx+aFUSVLmTXvJlxo6QKYjCZQeLSUVqJY/9c9qmdCRmLv+wY59+9aYFKjTIe9f
fBpJrwaorJXgqwxb7696Dhl96/fGBzFltc10/W76Ct0TY2NU8L+DlKj0pN4pka0c/W7QXmbSgbCL
Rvk3iLdPFtz5b3+KyELLeyrmHhnDJT+eDm98AEvfPoYMkg+3dFS8ygJE+W8LkkAftY+yiUNSaNyv
g8rdjw1WtOjO2bGCAslSHq55+loWzUA0L7zv83mXLs8Zk9YYWmxhFEThwnhTRvq50Jt3KHv/uskw
Mu9906q/bBohLVTS+lYuJBvWQqvh2SCHEi/rN6HwcFRB/d+2gnzNRvYMC3UHSVJjKz74/esX8T2u
A0VUQM8oIUkXpKC/GoSPGtU/hVU+3jynSmwI9DugbMVwVUp89wWlNJ7S8XLfhGzecBsMJ7yM6XyI
wtqOttPYoPDqhZ9bOgCjraEp475O6P+W4Ps+Gw65rdHF1LuWK4NS46e5VNo29MMgyRdP403CZQg6
7eOYzQcQAhldzHwc8p9U1QiBJ+o8UALyOcl/0uiRXNNMJ7v7JFjixCcfgQRrP+Pun6fYxrLv8Vk9
9skWuVb+F63RCu230cXUa/sSdpp9CaaJRO3Dlple2MUqcqcKJRUCxyCrfsSgiZZBRcOxrj+C8Xiv
GhW1IxNs/ZO9DKkSKpssp7QwyYo4ZWgA3cB36Rn7Ok+Gp7rr+6f7bsP5XCK7toZhGFIyVY8+1d1z
ozYeAMlahVqMz1/cM0XobVOi2CEmWfwPXZIioAuM6J0apGdx93GZH2ddnVZ17ZabsE+b9WzbxrMd
ZuZz33ga7cC8ei8uc3GJv/ay/dCk3VX8MpSKG6K7M6IV3bi0qUbdvIMPDer9BrXcURn5asPI8PLw
JWPWvGTLIL6moalBQmRI0gRdPcRA1q4bVPbTQiH9WkWtCj1Vo16LYdTPRjhaW6Q/ho9Tan6sCij3
y5T2JHiaP//P0HKwPyIaZX/nFZQcbvsjNDBo6ntcNQuc/uMSWixXrf/7qmU7eHCOo8YA6uFZp0F6
49R9vq3KgrPp4iumqD2UKcoNDx+0Cc11gt7aWCIkTIaoGmkDVcqnyvadZyMLg/NYJO/QZnF2cQKp
e0rX+DVDduzaVNWMGMQy9abBWxtq3m7qzv/HmSHMcZVwNFIRshygHpFo8f2yu1uYAGJPOyNtwu//
vpIuDd29pu+o6mhnm5TSD+yoY10KZ1aPY9CfVBeWJVp+8nd08fmUNTRvLaYsaLo6rzqjLI/i44yT
v0u1M6+HzYuzGDBDDKcY5rSVrElUGnjaRu9SZSshspCpyjtN9bgFLT8KjTX/KbOH3eOnw+M/7bUx
QYlpiZBNvkkPURG00+HhUxHwG7Q6Pqle+BoO+ox8DkNtgpdZVYB7q3Gh7Fp8Oh8uvwpnoRCN4I4W
cxoD9b4lbhT74M3he4jx1WtjwzBOK+HF6wx4anvrNIfz+CSD3SFxGxXUCaBUJx32L79dBVs1Shzo
p8lFSjovj83+TNsgOkALvDzyu/7sZzy7jSBOL6MS2hd9ub3QjGX9YqJS4W2cCL5zCflT3MNXU27Q
54WGZrmcDOjv2heXTin4du0niODQ1iELBZmHHb4Ph6i4tNX45Z6nWJIV8xIRcFA4ie9nBG3c4Xsv
8NpjFGYDlAej9mzmCLV7YTZ/qVpgwLqmp09p2yiHqldal2ZSMuMrEJoQwRuOe3W8v8VoRhrSZeba
dnqbVcqAo18gUU6kuGQ2F/F/+io0Dr/53aHq1opvvNBkDnabphzqkiX3y2HYlSCBbjrQsMNUpNne
9upqXUMlsUuRZH+2g8F69mL0VMzMq9YdGQBl5UK3dfEr7yIhMgAkjCFiHPZ6GtCMYxjHRC95hxWC
8WihgTPiiM6L3jh2qV4Z6FYtPHAEi0/CQpCS0HZV7lpSaX1b28fIb15/z7hF1ZdZ5VseO5PxDrBG
uaqbWf+I+IC/HmxTffG0vtjFhZlfaX6Frclvgr2q1vT8zLygZ6b1feJ+uhw52stjQFi+u4D08/Rd
3Nxc31DROiSC86m6i3QoPRpXO/XLEEBOnwG9YmpP8w9nlqX63eQfzfIE9cXOSbOPzmBwqiT9f25q
SAVWNYXzH1Ov/kzV1z7pC9MgnPbBPqoGSAr5vLS+ST66XWDv3cjw9gYZ5A+ult6cOuj/8kpeU7Mm
GZ8rmP/PvgsvmkPn8V/BVtYDr7Y3zqIZV1BwoNoUTDtQCgNNlFZ/KdrPeT/1aMeT6+bJiKu3mx+L
jzBUWulIDZNmLSGPBRqyy1ntTqkSxWfXh/UBVGF8fpjis5cFmcmQ+TNgCCDEpEcjA2VGsX8LGub6
BV3F/EwqJXjnp9Hf6uT55LOx5uVtn04KLe/nF/EMfa+eo9j7JEv3oJgXvXhq0s1jT2QgwjvUAUmt
5ToyxFpzpGYePYml2p79tAhtPy5EUcI5wKD6ljnNvqWSeauXQWbWcqCjnmXeF9zRpxt6Tj6BfdNJ
1NX2LTJD5wZdb3ukWQmqnX9tnyBH3Tj5hKbAEnvf7hrGc2hCoP7jag5E3VEMBsQIYPGvIriHN0UD
f52/EKIq0/yDH1VxM+0Xk4LS6xjesiiH/dMNzHmDfrEZq9olo5h0nclxzpvCLbSNxYNsK5Acr7FQ
Qp2nH01jS5uI67tvc+in14RXcOTNwqXPg37opCs4JDbFX2LJkKI+O6Otyerk96DD9PAy5a5yfYTI
LNZDpAqVedjqGkz21dx8MpXWep/ScT3VrvFiL1Yfps4aMghgYItZt4oFnf5wzXsUoWDzqXYZRwh0
mFxo9HnyecfasrCbDFGu0u6fIrN1XsYgcm4V99d7sMdL2NlNkm+JLCaR88JLSAoTbPW+96OPiQO9
50pNOtAF2vjmhWlymhYrzGPv5ja5dsn5FtBPkWeUXbxhy1cZiTfZJjFZqP5xmznVeyf3efO19GPl
6x4vui2weR8dRHi3meqmAko/tw6/+mRZwh2N27GXe/pGomXwA9DtdxveOvIxXcGxYbmYDA6tMiAn
qF/AoHuKnC65urSbHJwJCNxiGUqSgFNgFizDRAWD5xeiAZuQfk/IAXA+AnvSq7+YMQxYtKTHDqDM
f8XJjhyqK5503P0qx7fOSrHQts4oQ9CiRGORuVNCc7ygZjNedC3kG/fTzMNcyQG92vEKeGR/D/SW
ZYlB/xUpt8ceyzetbTqN5O9VpFmQ6+KSEG9WflXcYCf0bq2uvtqQd5xsGBhvMkxNXKJ5mhxBJPIL
F19vZpAFdzwXfnE2nv4akhU6waj1571gbzcKRA5J9BQ3armZ6c344IQ5VBkwwPpWrXygp/bad9b8
jIov55YpQpNtylbSIGkPyK7bXdq8QGNSH6txKPadE2uvdal/lwg6ERF3rrNPYeb1W0UrjLOdhQ2Z
BtsxD7XvNYc/0prcGU76hQSlpqaYrxyQ47+QosjKLzQottOQbg89nh//Dpxj6F8qL4bWgDrOPm6t
v5SFrUQGd2EqeZgy65uObgX0Q37zP2I9erL3qJn8Ja6IHDu1cGFA+Xk5XR+AfCY/LpL7w1Mzdohs
NKX23NITvGkKH3m9xaQFTXvOHHjzYdj6+nDJrB4nJGo4HYdw8ELLX8x83oBX9mXmq88SAl8HtwDe
7tZiyoKa8Uhw0W+TixtTts8QkwDmlyvHKI6frUXXCE7O8alyc5B3y8CNLdmgG6Ft1KpF01aWJdCY
ylM+wrQYOsGXKUyglRVyfsetDqo3kamCi3laqPkr4WLOMr+nM2mB7o2hNV66MvzUUFW6WqBjX/0y
DDaoiGaHKp7712ic7H2ROflGVvPOyK966n+VxYrb40VToq8ajDU3XbHjm7kMAy9l3P7tElqhfxZk
NtZTfogn/rbF9GY4nGUWjmh9zjxP5SIIqADfl0t1c7hXHOQXQBdY1y7+VOZTcHbhdTnbyyCzP/n+
FDKmHZ2F8bz5/28dO3gdchQEUcFUTu0i8EBuWkHN7h9TZp2oOsiy2BIjAyJ2yumx5e5T6x5lCg2m
q39fK1YneNNcFIXDEY3EFZ0bxTHsC9Bsme2sR3XOOLNZsXLo5io7I3KQnWU2LytwuO5MBwy3p9nN
RlOhpK0c+LM3eZ7qT3SaLQm5rE6cS9mFEDiX+btJm14VCoifE0cztkOy9K0OmCTjV13qVTTa9cEZ
LpxkMzaj9y6frX0LX9C5XoY4y6fyKLY1qNAPdfqwiwY9OjpiSpAW2n65k6D7tG7yj4adTEdNqygH
pqVPHX5IHOAGKq8iQrlQNRls/pZ/HhcqBnE94sS0OitdK3ZfnsvMPTal1X0EsNgflGhpMGrM/jMC
arw3xOrXARTotlVrZaEEMd7xuX/zUm3+mrUFz4pwTJ+pNa3UvAmfZ8en0V7V83wNJce8CYL4cq+a
tkuFVMqdccHxf4T1SyzxB7yirehZKtaN4Whrww7SQ5D40/tCbeYz/brxKlO9T3E0JjcgHdZ5QgNl
1Qd1+3ERfqV8G2TUYDETaFx2NV0gYOBTc225k7FD0Z4uLFWliTLP2kM2hf6T+GSWZdpbYHqw6YeA
ip3l0WMtQ2V67s3yx49pNuSnhx9K8+Gi+O5eAmCZHY69DvGxWStIn/uACmMzqUkUBsPKbQbIzZem
2jYKk0NgKp9pKL9ByYWs/VxG9kWDF58qgz/veGCEG31p+y4Lo0ZalwYma271D5MPYkPMx2rfu+1F
TFkVU23ptukKO4n/Qw9FRddE7h8sRZ830tTputkAbUYeQ2VOy2cRGX+NkVvftLxL3pC1HubizdZM
ZatyTObR+m12wA8J8wTgVPqRzHn3oKZoKQac9AFc+TAFsFuU3lRCTa1SXvNa686AkQYDxHVBjAiD
MGCENaLJdTjMB7mOlXL/C0LzGb3dkHZcusUDq4w+gNeCaHfxBUEwrh+rMhNf4St0QDi0PiZ64fMx
o2E/jfO4c/sSvlLygt2xDucI6m0F2/3em0WGpsRcX6h86se203a+byKUJ76M3iXkd0uvvseIU7OQ
5OsJ/M0/1A5MjzAkV8iMoSqwNxYagbKZX+DvhLrRz9SDmjnhFfBQsg2QC1orQRpd7Uahao5aY3Rq
k4gEY173uzxT0/dzXtgrlfrEXx6y5T7kYf/xHOPajl4MzsA0eYTwEyqXpnNqk+0hpoh4jfUCeec2
zDfoDkGtXyaowE1UdkwOyqcpjUCQ2cuzz+UbcaKzHQUWd3oa3Cw/IKiYzMOKHp6BtyxTucVtq9xG
J/wU5XGCnjqW+MM8sU8xb65w3BcQxntW/A4wQwIjJSJG2giGZkbbKllH7qsBh81znfdPgWpph7BC
giCxal6eZfrLEBZvucd788OFyJuFnkruLK0NZ1RU5lsTcm9xY2XYW2rUxdsQ1d4GLohTvKxKCO9W
JPjUEExCB865dZ1jEpCnNvRJpTgWqrRuzK9wE1FMa3fcLJUXM1D8F6+A4iHRtS9iiT+rIhPGVcdf
h83s38OsfuzXapX3e4nrq8a/9fQ2czN335sWhOtxmGk7c/LLT/HU7Qoq7H+FCgqrdmTOT4rn1Ve6
h5W1vN4nvbtK+DZ+bgrH2RrBnJ26NENxW4s+BYoOg6Y5Gl+LWD02UjpNZwigYYb83kYp1Sm/Cj5q
saltJmA9t6SzusPclybU7BF8yaPxoTFNaLyEFd0N4/jUgvRY3WsF3kQm7He7X9YVc+FITxLyYLIf
+LK9LWc/Q1aJenSkpU8ubyXnXEt4sNidr+/rmvJS50Rwk7ljcLqXm5Cwem/TiXxsq852NijQkxqu
0LSd0Lj/EmlDtoGqHF5yDmRkGdsCwKZufDJj4zigd/69N0hytUGWvNZKMO0DAJnHLJ6DTWnxcuEo
4XITHWdO4pmlnsSWWU499YdTbBnQ+Ii34HluFQ3nU2G69R04ZZZqsVG0ON7k48LPNbk3aJZ8yCH7
FlTEmMynYRlkJoNnoKhhx2G/ugsJVBpJy84J7yoDA71bd1GAtuFGnjsLbx3EBaOwFPz0PcJEFUD8
yzWACrhABbvdQ+RKVWFhhIWLA48Mdzu0G3erJO03a57sUwUvBELxC+eV2BrHkZPOB/jDyUdvn/yq
57ObGncN2gVxJqfUNuYUDre+boabzGLS/GvQT8pWfEGlBhDcqtME13Q07B+BEu2Fxbe8SfLjb34y
TdfK7M194M3PhV1+abS85eU4MD44Zf6lGJMIkfrO39WV15yDOBj3kGvqN6pj1kYJI+MVPAEoCPit
9kOvqbugi8MV1KrDF5nlNJLfZw9f+fAZDZR2loLoQFdqL14yPqGh1bx5PrX+3glMMOeYkLEgaZDE
0KllVvMGiGLhBs36JzENH1BU4n702qy8kcD7Lntqw+YeVrv2RoKgY4w3gc/tTsxG695nAO5DvVSe
WmT+nuNJzYBJNJ/EkiFvch8koGEeAqX3Trlreqd0GTxqijxY+j1NChTwSXPtvLhcgCea9mpOrXN0
jTRZy2oeqtZTHqgvYt03PKVu07+GXlZs3Rwkm6lq1nMHJGeX0e08+eENkBHA5Njb1yD7b+Uy6HMU
HiDcK1ajjUDpihxoeTPUeDw2vfopy+F0EVeVe94x1YwvdpWiNGtGEFtmVQW8Tx2eUk27NBTw34ur
9ydoRF03PHltGgEnudA3kuhbV62akwzQ3Nt73qWhScnjk1uXb0Ot9jtQQs2dpB5mAUjqp+xDXmre
qVt462XgwdVtA1jwuW/84ytrBCjKRD/KpnnZKYsl24fM/6/tlEvqDblIXpPjeFq3MWIXMiCxW5er
KkQiMOMXDn0DK6DeGjjCu4Cle4C4HbKbvQ5+UvoJOivhyQLjBS+h/3D3/LbQB/RKu1DXD1kTKbRO
8YYxN1HVX+TlQ94zZqNyuRPZ/WpqyauVWbKKrHx6rpyapr9cJ+Ft0zi8QpskvFplfmgnJ0KQxu/f
6pkT0b2UWMw0DVsol7/ZHF5Cs7Q+5LSB3yZd+Vvc6kwiELiEsZ3NcdpqeRhv1CWHn8P2daBZ9DNq
NcBrwiXX/1iw0+6zWOIXjRiZyS5YmT+L9YsozLJdFqFBWQdTe+iMYjjRGj2c2iD4MdO68VfT6wcy
9HH0zq1nx0MvAGhRZNefwnqqjqnfT89l/0oNq785cqKzI+BhczXz+J1cnmZ289qUOTTUJB7rY1wF
lCILY9h1gHJ4MpnxiTbVI/iD4DzAJLpqEax4Ljr/k0uj5SeQktOephT+8Fovgstfb1coRYS0Jibt
xwpIB3XT6JNbeNN5DMMW4DK7PHgKNr0LkHaKwlfDR1pi0sf+PI8FNa9lpi7Dw/cw0zr3ytXDZr9r
5vpq5rDf5O0tUcqSx32VfWvGeK2b0/iFZFa8LSwXsI2acLDjTz7t0BX0fQAHcRP0r0kLsq7LYMS7
rzYI4WW2t5JFcWlD9JSkVvbkA2LqyTjGdbWnyT2vX9AqbVe6AVmgO1AilcEBV7hWR4efOVX/iUGq
fgOp9tqo7fChKIDdjAj27R3dqE/+QrtVxt9n106Q8fMCHnvzgpOpjDdj7oZ9ZuTettXiaOtBYLfp
Zyd4rotNg3LYzW68hJKZPWm7RGnzdTdl4bPT5TjVPn6rRqUgjccGGbTUVE4ICrwsv8h8m8c8y+o6
P3lr8HRK+A4axmI/ZO3XAJDRWavNfeMuX2spYcnwc2GWb3/p/1PlijlgnWd2SGlrTtX60LvW9/vT
vmzKb/yc5DhoYNRo7Pi3WeVkM8wG8sacrmZHqa2rtQwyS9zQoq6NKCX0M9Y6HeZ0XonzEdi72aEO
QVmK/5cQD+rnPdjJ72qsW5ALc6lfQnoNTv7aRmD0sRKYVFDGmVtsm87diuQz5LVjeRgLBH3EMvrJ
LTb3BQNBM05SxaEB0XXkhh9fJnXf1lVxzWbw1JkGoNmnS3hciRPmKaYwPY2XMbrcLVmIzOkNkgyg
W9B3ccxPur+L5OzYVf09dGqSTrEzvkMIbtj7fmQdJ9Mtbj43rw2UxeEXw2mOsieNq5ekrPh7g243
9ZO/q27qKZT7/bvEcL/n5FLO4rLIrj65tnsUa0KE4p1vQwPUIPy2rcYmftHtv8Dhqi963ftbjfrs
RkybU+VKMZAvjhb9oejKAd16SZb5OOTKWWvNvTL628yoo7chnp2T1Qz81Zd9t/YCzTpRM0aUxRxD
OO0UTqpoKYliUq/V1F8T9+ZDKXHyij4/lW29s2DuPvoZAhOq5pdHDfLBddGPM1nBCFkPKF0n79DY
0cfJdOpttpQswc+2l9l3nU3twnUCssZHAXN5iZJhXt6QHubDFzS3qUzC+5q2RP3P0N+2Vx41zTJc
8inh2VOcJ8dTXO7gJMCS7bToEcdzWFxklhcGNXyxwZcVF96tZxCsJ1n0Ww/U4GPxvhdG+qNmKV8H
Ouj7IPmmoYgMuH9KbkHlRuc6hEW0zez8DbDlTd4CoNn75PBV+xAhcbULg9g/QkTQIs+EmKGWTv3b
FHB3h2muuvqT0r/lVrDq+sH+0EPVd+v66bNEGWbjHWIHFjoxLV6qNy7tPEcx+wTwkKOVL5PT0sU4
efcoyq31zm7D5zyAsCwm63i0WzN+yqsg2ipzYX3gUAbmsxzzv8fqlWee9R83nj5UKJJ+qiN4z5Qy
S++71VE1jqRv4ieOmT9213qUcp8OimV3lkJOENkrcy7fkjyLX2lWDo9WFlu72uKBlM2witK7/FfZ
0fzvVL31pME5eU2gyAZQx0LDX6SaB8WX2VJNWDrL+uS4tXcYx4TuqFTXN9Vk9re065X9wl5LAiAp
L3ZSqDsPgMhL5vnG2rJ0/81J6m+gsKq/Q2Dvd3aeUaW21RnRyQimhVal4Ixso1R/7kdnOCu8QVEI
no9iWWC3YBwOyrhaPWLu9n0N1fDxLEuNpkE9E0IQIOY9SK7il/AjNAOKJ35vhTAmMfDXFD7ZgO3c
KL+K8XCHQBOewhl2iSZz9f1vCxI8Gr2+GT3UR93lao5VZSrVqCg81knctxQY2shY8zS5prFrfQyK
uLlEAR07E3nIj6lRVQfb6CGaXVY9KL22ZTx7e1mN2tpdBdwnzrLaOC6CRK7+3HioP0ZhkRwShy9N
WcGV3OghhPK71oKUB2hQ6Gy9lm7SPMn7S1DWVw+Cq2DdGaV+8z2gIFX00mlaRLKDIYElI4bd8uke
lVvlC8lB5xzlDc3bswItptIY8VGCZS8vQRD3t6a5e1zFoIi1HXrd3thIfATcisJ8j9ZEuaYC2F6p
tYI/WlJM85C62xhVqK0PkcF7Jx7b5ynot5Tv4e2bLCpg6eDqRwlWeNU7GSoseiX0hRe/pIEavozv
rVOFx0e/hZyUF79p89mL/3F4/unPhq4+e7F7MFG8OMswNyFlnD+YgRnrvPS42eoeZ7XGIifHvvkx
/WXjwxm7pb4FbZet5OJqAXtLhZoF8sX/VCN4rbLX8RhnayktyDDLe/mjLvFnW0KlWnEvZoitZigO
piTYiyig7Otaol1uXK2u8er9NDrtShsAq2jUcq9+otHuJVP0xo1rshqDXAdZXKdnmxc92sB/EOoF
H3XwRf/Fnwcr/EjDjoVoDxRsuweB3mOn+GjYn3fFyB+uLNRqPcLuXmjHgtPurYucD4LeqpOGx4Nl
3i1Z+2nJ2hIpsC9YU++R0v35M7KOMnsLwsLbSk8ugk+HqYnGm/TfGulQ7Twj9DayaGdZ9g5SLFm7
D/xxrQ0dulRp1bX9vr/6dvReFmVP4iBxlHtmfkaP5Qs31/ddYigA+5sfA0c7kuTNVdy54tsq+WhN
XcV+2ywK3cpVLwyohmQdtuFh1wIk4Oh0VyH/JSEjKuS/2L8kaGRJ7HxJ3fRSyvplXaa0e/g/ONKt
FooxUlEVfJUwylOXii1eZyLNhlymz85oW5FNkakXZRSo1GmB5lL+dlq7hW2FinvCY1Bf6Md/EggJ
ldDDNBcuogcDkaIBpkqT0EHvjxYKCQbN5oMZ9KeNtHUbaK09G+a3XLgHxVLLb48ubanvBMX3Ozeh
9SNaWtD/tf83D9e49//JFSkrdJoLDYbau7vIaR2gDYYDWIFZl0TutSfHlQdpdnr4h8pCJXbQO/Tm
1WRcPYIfF9CWqyx7yZ9kICj+uXDude7KVMlyZk7mPyEbUK6pZtHkvZh5OwLGXGaZN6mH2k7+ptMN
JQHxpbDegxUOT7kfREOCYkoYPAWdqb5L0d1a8RIPb3+VaO/qZSFUq0u9WBLhmpO+SXMfIqxlgwyU
NFZlRy27H1N3Xaf9eE+C2I3+IQkM51SUIbrQVab3W7Uyqo2rqhQvwOrAlejVR4oUpHgLfdz1fgUw
S7hp7lM+m/jObCPUNb+z2IjzN6Yb4byxaWZaFx2Nau06KOnHghey5cZSGAtH4j/W7M72sHECmghC
Ko73+0ramFteLa2T3EL+ROfpxVO7bgFkbuSm89s9SHwzJaaDj5abWISWh84GXjBtnFBPVr/wgMru
eXo2QCxdJPpPF4XpFjHUqffu98pGbogSmCxkomD3TzAcXYtapSfPSZ4eAPvFVSyuew59MUNlSJ7U
DEJJP4pb2uOT9jK1zfd7fU/L50On6dZNynsmz5INrIS8i+fgnCmjeLd5wSNlEzi1XPsgnofbNjtv
0cQOYUciVIasnb7OquLuBYCfLL97FU2PrZgC3JeZDHd4fhpUZP+1evOLD/HGD7ViapwHg/IJ5jAO
AjbffzHDIt3dk/4/zXuNwKEddh+oI2SMLb+1yVTidzJYoYkeaIFKQ7oI6YnPplHH9OrkSazQMKMn
eo+PNFL4nNrGmL8VGso5AgvxJo999WwYtGTJl+qn6aSdv+khg1o3ihbeZDCmILolASnhwtGt3W8L
eRpmu9Cg7vXbwgD7CSkMqhg/r6TQvbTyRgS/JF0lCS27aU8U3OeTWJnkASSP5bIQU4A5FsO3dFEd
l4HMSn2fiRmo3bdCAQ7zm1/MzFSrq+lzVhoGkNt/2l9PRbyeEjI6wIaC9XIM+eb4iLqM6fQ5Q2tm
q+lwPtF8nT5rTv5/jnB9BGcKa3guAxfRPxN8Cto//a5v2uHk6+qqzFt6veIxpcRewzFqLrwJMli1
ZZzr1tqodDfcXeKHLLZnH53ltaaUl7v52GaX1ie/M2hw+fc2beFdgDc+AfBpwe718+c84gozKLcD
1Yy1rMpCo7nPLsDJ44OytRhsqtRZfLozuy4mYsLR6X4nEsrWYOF35bX1voDMLW1m4pNV3zOh/S3X
HgoaoBgrNEVD/VrbrXats9aYVnMFuxgcuGukLvAtCzrcq9NKbK3Xwn026oDiepLHG1mXS5iqaqxr
N6ajcNkow1ik0bTQ3XwK56LmMcLFZOF+xbtdrjUOMFujGr0jmrvBO9v1X91ySD8XJgKL+jgWwLCi
9PNU5BuNYgt5yCi+cC+kRotQwC5Ty3RfFUGzLtpROSPrYr/NEKAv5Jkw4yrQFRsfOzN/GR2AqXoU
oy2QVvPRzatoJT4Z/FBtn02oaVsoBe5+zfa/eQNFQgnQpnbjWq5FAwppJFdySUVIoxbnJdj///HJ
jMQ/uSQBtIptLYG+a/0I/A3p+ttmCZar6iQLj2gT7iVdlz8SdFP2dejHmGZp0tayKCk8Mf9Zu2f7
HhGp9nWsgLZL+MMtG1mT6z3W/vt6g5pTSzDyvWa6PxKjkh0VM1GdKNjI1G+dnY949nEEilrtHmnU
P+17rFqq++s2a0x4e5HltjZocZOpb0bj1qX+sSprl+w+ran1ZVoG+A/qS1SWOMU2E/IK4DCLncTI
8iNQzPtgKwiehcZuJGdKUptBD4roPoNa/L98/9e4EEQXTBn2Xi4XtO732bHcHYiW7No1HBxWMpXB
BEhYaBkibLaXXR9+mYlvrn3O31lwENfv+yWkjWzo+ylfUpDjZzz2ymyQH8lxapXGpnq2eOegFAZ3
nTvNm8pIeVUAGgiFCTOAK16xkqkMVBXgWIE8uFhWH/4/BstlvKW8I8uPq/5Pnx4Y4UqNwMI9gmWv
7CgMLTtZ/TcOoaqyhvJmPiMjt+JNtD/pAgHrFshYWmpzeZSpxOg85TdWBQKnHhBXoAU3VdF5J7JH
GGxFA22xXZqyT87gG/+PsutakhTXtl9EBCAQ8Ep6U6ZdtXkhZubM4K0AAV9/lzbVpew81RPnvii0
jQRlMhHbrHVubet2qH8VyXqn08toF3K50xUDyBbdrAQ6kbqGGaGTPHzvmnprw+/qHbALZOgpFAzX
YMe4BOJ62/vVI6o8FJSCqhdrF3s13OqUzyDcoxCTDxBQ5aZUtBPNlNFKJlB9gDRpzBECkmOAwHTO
+1Qh0eaXNrPF67SIpwVQ2I3KNbIEPaQCbLu9CXhx05gB35/UhoWynQoQduU0zQfOij+BMg0L63BS
dtXw6ikSA01FSbdb15DdcyogOyvEPLo/I1042np6DpiZ/75xsgIdkQMYFD8RDc6sMEccFFagnh+W
VdY/sd7x3lIYWRlmqAfeA7G6v3TCAxytBMs3zbLGsJuQ5HVK2oVnToPn6E9/8D7+p3ezYk9W0q8u
JHcSZBSbdap2R79Cf5n87DTPU3oGi3S8jf2o3U4qmjFOAZoIDYpxdJYNomEk8sgydCNADVUEhESg
Nc4nv8BRXOnrFN0kQM7ctZZ0L3pwIxfV6mP+FcUw8eFO/1sRJe7uhZaSS4D1CQrY1vVabwQe8CNs
dMnKJQcsduqM+B/w3O7QdSPKae0EzFfoew+2KX6D2xulhdTDsXAAMk4+II/KnpgabOQWH+Kpxeun
Ys1SKm745iXOq8P6fe63LvJFyDht9Nc24LjE+p1PuvVpQNMArZTbOTOyzd3DYanxMmfVY7sl9naG
CwAPoOVhgKzwGWBRqLqvlwk5H9C6uzgvVluSUVXgh/WQZ7tMmUl3Yyb3yYybQ5FNP8haCVSvNEAT
JWymSoE20Qx1neCVAzQPEJoW0E9ugLWIi1henePUhFafkNxoIEQn9JJVG9+xk21hWKgERUcIKDss
I77QbLHt+IL8lgIvVZabae1XGcp8aRUtMGJHhMJEu3bmodnBUY0TCm5mnZFuKdPoPKH1/E6fqAV6
VTOxEk1kBXDjfzWQi147IzeCvMDY7PTFpNtkRzQh/6CaH2GqNByX36g+CI0uEhxcSmfWyzfyWKhm
6M3vtzraIFFVRojp3uxJC+YC6B6zlYHjCnBoOPYtn3tzlgAtNP+hLmkwpET7MZfL3kya9FsEBIew
sRBdRuChQvFAshVVnn0z4tg5J4PgiAVkxpex/hoUiokALw9qTHA8itSAPoS/TVGwHUmrj4e8orsh
hR44LSQZif7X1dpMunVz7WPkkb9eRusy4DEcDDTzk8rteivarZcF6aVZheucjIUxjMcZtL9G44GA
LA4G68JUiJhmNIDt5wcYeJY96SWvf/rdLPmv6dui1Z+Wur/uqy9z40NX7AP3B1JVKKNVt3Oz97tL
1tXTEMdoUfxkeyi+Mozpc9XZ8UOCHN3GL+3mO3BzkEDnlnt1pop/RpP1kfRVZKBf3Z/8LQh7UAv0
Q4LWBF3DKKz28MKukFWa71HmP7c+gHEB5yAezRZswaTnYgDnbyPlxRWfCo/lW6PKzDMNPsg+z2k5
yTK8l8mkPbU5B8jH6xrts+6hZXL3WDq9bqyX6y1jfd0b9zaP/U2CDoZNbE8e2FoyH/2erNrGXLhA
LYeOhmbm3ln67QCmSKUkmWadstAsscBpdb+GLDQ4/QCYDi3/fkvyATMLqolMhEv0On1Vvc3NVelW
7nxW88KD8YTEGzhCB/tccNs+O3jVYhua9qbNS7AF1l65OpBXpbzIrkWataZhn2lGw7qOvCNr2jqD
YEdaRioBwA28Cr8tIaUn3A5VduA1NFGEGagiTarMpBlVYtKsdlvrrMXVu6HCTb0moj1W272v3o+2
0qJe7i3s0I5djLpr1Idqt9jmyOJ7zriZUU5ThxLRUqTipEgvUWY0APoerfTC1UBKK53aOgTqLVD2
SWEjmryvnPHHzUq9BnU67NVx3f9m5wZdiheUpjCUuEzf+hipLeG1z/g41w/oKUapRYfHZKjlCh9S
xA1TY691Nz60A9h61h3IJaASDZrSsEQolsW3SgQGFFygEMPf4PttD34vigdk9dAopJoASRytZem3
SDoWD6zD034qTyRYSjN7Po635Id27xK9iMwAAnIz45gMs4myKqBt2n7Y12b9MKUIVUt3cjf6xmm2
3j3diwpf+AW76pu9ufmoQilllvbu5kY5i7YdtlV5mOVsX22Q/Ihqkm2zRx9ttEX2c76U3QDCXJrS
gILo+VJrJclkCZuMTRftdLeGxHUhMLHn1ZGUjMVNG94sv9HebbKuj60BIRlz/GYDuvHAVE9PvqBG
gwZHFQ26gAFaDQ2RcXYAMLpRkmOvdHcGrSMXvX9SWLt+QVdB4/kViiUw8G55HdCLHIOQXMkI9S9o
WgKFddSW9eozlyNKN7Q7gCqnbc+tfGPTOe3d0xr6+WJ8m89ouFHnPDrGDcMvEJ1aRDOce0LwnjtH
WYHiokMKB+zaUY7/BY7VNI1lj6Ph2ADmtOqK1QcxzBw0oz+9abYucQDvLULlLYrs1ft+x7RsG3BD
o+WSfPy8bNHxp7YE0PSEJrz+S8AHNIZVFkpi0w5AwvHoLaAXbYLkcRmGZWMX6DBNGNBUw7ysl+s4
x667R6SlR6DWQXNFzME9P4Fx7loOCbzMrkeqUo4v6yZk6St3OFdsUiiR2JiuQYam/O4AbQeAYWqX
VLH0zUV7yvgEgAM1jAHLURmHym0BkoU+JOXN1BKDBW2EzhnLRHReranr+nV1jjcxAAOOLugElJJN
jzjuWRdyI+PrerVMX9QBtdqxj/MLLVrXk/fd9mMPjGiwG+xRKIhserk09hkUuHii/DogmWCfOxcE
12RoS/+n978vISsqoBw8dWjNOqftbnZatVPuXLg3WgemvsjroscXu1Df8STTTA9a59ETgCzrGm1y
1UZz0PioASpDrX9vG9L9Dy43l3tvG78Ayqoc8n/IeOP8/vS9Le5XmvQ0I20nC/Dcy6HAP9PPX8zv
f1E3l5QdOmUrv/HCqgDiCjqfh7MLQo0CyIWAk+BvA/pQoNQyec4jwiYhTWk5mVMb8P7rdiSTmWb6
Enqfm33vrkg+d7q7S1lD4+3dDggP6j71Lfz2kuSy3iAtubm6vtz6899dSiBTD4wBUzhxGjLDaY8g
KeYXruINizmNJ+5KgEdA0gNLLbRHkUzO/dsKc0xh+XXd6m0uCMPvV/uqIS+PjevusV3VXYiXBNSA
RFa6W/+VYwunH5rSUKvDSasGm/5HSF7oiKTtqLNLdnYB4vH7Peo+FcmetJ1Vu3yjF9Fs3Yk2vdl/
RAEMBwvWhrUeagkzZKdoaLn1Ovt3ndUmAN4kHzZF/9OS/3XrO7878f91l3dr70S9lQkOv02amuaW
Z/EegW40OZsjwLFKF08LgFPXgGmrQlQAA0E7yNAbT1PyyYFNdVxk8HnJAXoVjnOBlLZaTAN3QSYs
BGCftG7dFbnoEUxVtr+lvYzYs0FgRFcQ1T8ISVXbKgXZgzo90iDU+W6tBMYxrEMdjv036QZlaDOc
ebau+yeOze4lYykachHT1I2+XMV2u2WMkEUCRoQykodJAV4BDJMrh4HcyEAzQlamVb9uubYRvxnk
UC0HJsu/gI+CgK4arNwUeyH4N8D+gwfHqBDYJUNTyTHdU5PBqmVGUqxryB61l6gFydHQsuQT4q3G
aTLGWUELAz0qcb1DDlSLAwCTyuuAgNU1NlrEJIsyRLEd/pdJR1Z01b26kG41Sy/Id5Hkdkg+wWyA
dlVvRmu0SAuXpflT5IW/J31uIgg1MBR5y8xDhSILiuHRRbpsaJbmYgJ0/dFHJdkj6WMhx6sBtO47
PRlN1wchWwr6Kb2g80bXUlCt9lag4WS7OqpNPdc9m3ECROBfc0Y6XXSXRyLRd4Byi5ovAPMiv6R9
dbrpbju3rJ7ARdgfkrFpgQ4Qt+Bn+jmbeAy0KJAhfeZtGe3JSn7a5UbX4xjsg0aYTZaDflZh7G17
jFbR7GP3iQy8FiWQxKt5T6I2sNY5ycKOr1pletly9UHpiLRomNeWf6YAGM1ooEBVoKJVNNOGO7/Y
8RcAfCpH8rlborfRu+KAkiABmDRoMqB2cuYbzZ74mCWgsx4abgHASIIY3o4ASIGyu6ehtQtEHCq5
N4bAOectCnTsGu1XIU1pAEcH6lLfBnJENdKrTq+rOxDLdN2UbEhXGciKhdqs90Jv9U8L7YP6g/rc
pKcOj4ALDZEqS+B+8SqSzmZ2t6/l/I81M7cDjBpcyKD93tO9Lft33/WKCHvjAauuC+q6YRuI1N8T
rHtcNv21qeK/SCL0d3SlPHHg+QGhErjvJd4e8SZuJitQfI4mhGd0u6+ryT+2UD1qGu50pgVtm6Wn
NuuBTZLz5VOxgNfOK5oDKOzyDxH6aZ/SyEY8HB1K34FXyzYiFrgt8Ol88TtAA8jK+p7n/rwfHaBU
kRveDMK6nrqvjugH1FltLXcE3fZbvw4lmut0RuCSlDJhP3PJN2ll1AvHW7M02w053Vj+a4r3nFMk
eHxyQbRypYG9zWxLpH2IgmlwuMYou1AGS9p9AVyqt6lX9iAcaHxz0wPLpA/jDq+aN3aaJuiHOIPU
fZPYbtKHpGvjBadTcjdbPPxIuaBDPbQHqwHwAPZZfcyhWE6u7FrUuYOZ8CFoA1SipDb+VxWiVTXy
dI8qH74CXJFuBbzK3SK6om2AVDTcgV6hSyQD3y7aX28Qsv4/m/pIIJvb3kr+GIMS5VuOlF+qvqgv
bRQkICdUUxo6jk/1jZyPQ31BzqzfgPMYVelvjmQgsYkA0VSgX2HtF+GFDNAnqLpGUHCUof2t/cNw
Wzc4NQoUr28nhv6uJQJbaJOlq2OlLLNre2jHRmPXlVbT4KPztEV1/mEhvD1ypH0yYE3uLdCVhisV
yUJkJmpYGU6WQiD4R7wmjYfuMaCNV2gHgp24SlYzySv3Cbm/LqVd3hhSyB+QGj9pU/7Fn3vA+Stc
YPNY3XSmwXHHAO0lArXWKMzMS/yqlI0L89VBu5IOBAnw1D6rrEgmLQlkr3U71Oe9rg5cmzm71em3
e95dQovrDQHAcDoDENMEU4o8VfTKrF6PaUaDpJdpLedvZqFeoTt6E9ZmmhVqH5oBlQgv13PxByC2
2Lo/LSOj3upuFYnaJVtArWDUA5hGgx7BNVVIYNoNqglUQQLNvDRFVIs7VnDg5vBw55LPfHwtX2Cl
LY3NulGvli/D7IQiAzJaxhIXH2prHIChoUy3vnQV+d2fVKqaboNcaAt9G/NccsDiqMWknDNAiKZO
iuJu2pyUdzfH3NLedS2QDzq3StiuSTOAwjvg0ngqBe/PUZCl8j+kRZsQasuZiy5JhxfTFhTivR0/
kQ11WcPZcsbgNBsiGUuUUQH15hw1LXtIUQLx0DeAymnQGL0SuBiojgT0FgaAlgF71rYfiKwlJXqX
1WdIWAJaVXxtydgFB3WanYGPHLoIITch82xxAUeDuFhqpsV7M/mkVjGB0YmlKKM1kdm7/57JsvFr
HnsguFZfM/ob5uabqaTvI9uNm1DbA9Z8AW59eQBWenwFknZ8pdmdmBZ45mb9sOyKNAK9gvahWSSR
Y9zqNQEKXJ15BuoHNl1XDDjzYJ1eLXGUuzTzse+leUamzwRIQ28cROAcSCL9+GbUOpq9JyJOC2A3
bX7P505H++s70Gv/XbfeljWA04GZKDBFGQqYJimaS4FcCvOi3AiIIOYjaWigWHFWXdApu6xqHQDG
Jj5IYR7HukO9gNWd6S3BK1K0QoJmOzToDUO/i+iXi7t3jR6ZwLCocKi8eZG5eXPRLzadn7CLb+5J
Q4OdF8ArA56bl+JF7C4YnmRld6raHN26vwm80wKK0OPbRSGvAj6IfvDCrb9EE8Db6Od1WolkeZt0
q07/fsj65kt6/Tt902sViEO7gz2AIApg+ubFLkDXu1mnrRm3J5rKvrgmgLM5Tl43oadIeU5e6xob
YOyjVKONfmqjRk0BlcE3bK7lulPCAUA7qQIsWgmO4rQ9ITKpGO6X6Ii3/ewj+IoNYCMXw3FSNdak
G1i/y+uueCIpF276UBjRI0mg3m4ekhG988HsPaB72nugmWOw+Qx6ZuwaeA9gO37V+8WIZgmrqMGg
bG68DwEzkdpRFMTlgOpWacz91VIivnE/OrZXPNtgQ3qxXDMsOj58tuwp+hQnJjgV4FT0BThujOkL
LSmkF1+tfGF4oYIR9T3AW5VTtyWrEy1Hf0C/fw1kxzG0hO9dgaTgXXmGN9I0QzsDBFK7nPe3HmQZ
UAUGZJlo3OmlZNDraGa7Rn0sc/cjSVxtqt3ufK3cA6mP7R/vtnRS65w7IOlq6cjoVcbDkgIJxm3R
mZUAHLVSKhqkBdJ7huKAPfkCyhT9QjQF1DDSU70A8sq0Zyzrn/zUA1xEkLQfwGKbREOy6Q3wZrtm
+0ceLxaoJT6UYA9zD37i9/uyAMIhOgvmRxoKICmBCS1HzHuwhXUw5mG+yNo6A3fdfeF1d4rNqP4I
rBl8GAZQsaf8xS8S92lYrBfyMVAGeDHmBITpo+W+TH7QHHrHRumU2gH8pyjs7Y3oaLrm0xQv+alS
CREagFeVA0/Mupp4jh5JJSk/c+eCGv7XFWRI3OXaeN4Azrc3vZ2OwHTmCEC65tihj7Gu3Aef4yPW
AYBiLByxXQEAqLu/t/sjj2x5JRAAoZAAirbyjzN6l4DLqDABSFn6ADl3fHTGa2QAVi3eQ20x8EzV
5gHlgCAsT2vUdKP/Ib/Q0KhZVHStDQoXULDy0og3/YRCqPav2XOB8IockO8vNg6UgX1B19QQb2ma
KZlmZBZe4oPCkZxqvErmhWWEN0py0mvcdgQx3r1cOfFnwar6oPe9u9bQZcGpLdlm7vN63juZnHdz
HuAQUkzogsb3IvJBayJUGtaJgQ+sRC0Rcvl4T8R0GWp2vpdXE2lvFtxMyURLXWvudsBASMKb/W7W
CwDCv16QFTsXVAEoGo+Wm0Gox/Pk2WOJ4nJYXuX3fH7q/t3FAUvPuv+/+wWRi5qU9ZqAH9gGNjhy
3rsF2rC2gDzLiugTE16xL9KSHTniXTs/dd2NiRdhFOb5j03qvkIKJ6pNZywqC81MwMLqx+RYFE4J
L3TsUZsezUAujR4gmuY5QytbdnAV4Hzq9x9atIc8kGS1Y3rCEwl1Y8r45sFq5+/JkcsWXdzJRSNx
0ox0Nqp5AOHzZh7b4VPWOHhvHPv54tf5jN4+x90M0TEWiFyhOakfQppaffrgO6N7BCRznJ7BStOj
t7uqt51irZpTMZxtFoQk6cFRvFe/FcmA/0FAZBYjKgxT1RMFHAqAHE5gahUMXfTSu/CqnB7ssY/P
6Hi+jDg5PplNGT8V7WQfHGniJeBNRzPDTSuQXl/v1JXtJzurADgS9VSunZZ1L/mmnNCxu8rUjgmm
M1QQqq5e8pxisU8CnNEBTD2cIhc14chJP9goTASerZquMi774P64UeeKijlVAzkUONh7pe2etIo8
yEg6uzEaEFbWFirPfm5Lhr7tk2tXxC88+wPxLnSG+XHwxBYr2hoR3ryDYfaAYyvNTS6LfucV/cDQ
Vx94j2aDLq+pCa4kkV86ptkRIFrBFrB0waGfxuXcOgUucCyNHskCsbQmnnw4OxWW6+8sxfNQKEoN
MkirjzauE4GxJUmsS9a01oVmHK0l+JZ10p3WkSEtavyVchpJUXrToW+cs+NMHPxTgj0DWzYO+HO8
gBsh9OviJUr8+EI6MCpwFJqhgxUBrK3HTWs3EqiKxxGgsCNuoW1Kgg6NI18EXEDPxYcIPY74JM6A
Xnjo/AOSzeDoXpb5K7jcfpsouskRkc+NnE9gu97crQRmZ74tahaD5Q6wFihBrq6Gndd7tCnnqNz4
qSNDByyIHgX58KHBTbv6yqwYlTZTcZQyitqQRQCBnmlqqanTMKCvTwA1VDVbQix4RaepHnJVooUI
Kuq0lA+JbAZYwBCgQMgfpRNKPynwnRBnG5wZ2aYuYvy53wYG6Crkyd9kmrGgXs7ABsAhUdg/zQ0Y
d9KGucfEYuJsmBhy1LQDmMIYxHnGj3em2aokO3mSMvFTdL2u07vl5JTSTtqftsOnHNvry8XJ3qwR
pI+6XJ4pOUYz+rPQLHnLC2rDb3XkUvtj8poXvFuixXcd9eXfNcfCDzat0/oo7g2so+GhQiUGj+eG
/kyO09bejqYtVd7pP+iNF/0xydJRCd27MpJ/+K8gU0nleurfANGclm20zBMUl+DcdFq9ybD63C2s
8r2IMu8ieSnA9gHehZjFR9QoT+zrm2jkcdp/NCznhx11aNZxzQxBRx8VYR4LEF/AMJrolljluEqi
VTmnNqBppxwhnEjgMajdK+BbdKtsdBmcaNHqb4+Zs/dl+0fVRZt+HkB3jQ73MWQKAH+dtj3IEzgw
iQrgGZ5IMpCsus5+bo1g38aUlNnY5BsvkNF2iox2D5jGYkAOU0bGhpo6qZ2TZhX+fHt3AheeNuhW
UG3VAGegZ2mOo+c1wB8Gfeo0De0uMf3pubSCCHF8tARWkQ20MT5/JeRgKSIXjXQKTtgCqI+FFpZr
Vzc/dfhmRm/rgH4QAhtmifOX33fNHhW98jwpeLRRDTQj3Z2oXQwbe6MjButshaOmd9C6WBTXsVte
QIQ8XIE2AzpJxTgi5JT+mZb953l0ps8c6H77Ycy8DRDba+DdGN8lnrUXADOiICCrUf2YKYYQkvVA
PvObowOaXUCrZNOmbevkw8HE4+UDTT1zST6g4+CEznckiJU1UKq0E//Bk7/su/qAQzwLPvbcB/Ub
4miiZjaKnbLO2wPNPt+1CaLWeNQAanN9386ieJuIEu3E9HpNb+Y4JIFQ/fX9XL2qr7bgggb87qxP
APTw18cAR5gHZhft8U6/4jpov7vTA8E63C0h3ZAeqp4Bjs5jlb1hdTufgTvS4BQZLzNgJKoW0Wil
JZkr5WonpR7KFOg0q+dqJ1eP1nuzMx3zzt2Sjjaa0ZkCClK1Hcm00c09kMV0O2czm6AvRvC+Fwuq
DVT2kqvi6L4TrzOti5xy2PqWYSI1jPd5QH/BB0iehrOhNTdaklcTeVlOhgVRiUMnjhfGjvnWD+4H
2cFu/e6K2oONbaAxGIlv1OC08alC2QFJnecZQGxogXpK096o9oYVTxcfNDY5CgaueOvxgd6PoxEN
GbMUu9tkbkmMqnRkYdY5wSXNUVavTkvrwQmpKtSo1rO3yVF7U3KUuCJj0j7TUPhBup8qwINrXVWj
OreaUEZs2k+ktpuvYxIM10kAQIQvsb9Lwe+BslgpHhAFFQ9koBnpkMmYUEPu41MFjzs3u5+mCcQO
40EaxSMYFPkhVm0cKfVyRAVQvET5EQe/Dlu8r6+MYkZmW/kC0R4fIPynk0QDbaT2ID1468ZNKQZn
K4wovgKD3lrQYBsg9+DOH0mHQjBDPNA0qjk4z/PqLAYwHjkl4sw0kNhVgErBIezPNVNQeajlU3mJ
lveoCe/Xij6loBTDjQzKaPu8yqsvLaNdZDXjOQq8xmU7GtFfhcO/lUNuvQDBvbm0ppNukoaZL6M5
+YfFa7Nd7g8/HOBYX6sBiH+T9YVJNI2T0ADcDfn66AtJAkBaH/OsWfZeLxFmVu6kiyfDAFRMJo6x
WX/mqHoB9fwM0sncKsMIBIEnEolNEehcZVil1quOQCLATfWq05gRc+1+rHNvBLKBheKXMu4ug8IS
HRU+HCcoUS2TmSzv6YJ6aJt1i9yQFvru7XETEFCpXrNu+XuZLA24nj07Pjm2BAuBMHKgFZvxbmwz
sV3l1vNSEFwzDspgZfcNdLXJ/Ml2fURds+gpQRMIWgmSnJ0zmrqqgZRkGlaxUwhMN7JyJ/FmuWXY
/IgW1K32A5EtunK66GNkOObOGpBLWnP1v1YHvKdzKJ1fZYa5E6VoQ6oAuHfk9bJdOsCABK4D9klk
3iucNsGHsqFpoDD60D4DhhKSU59VZ9/w2bK7cZ196WwDoMVs+swCd0tuym3bVM4LRxhqN+P1bd8B
GOs5RtjvAygu4rAIUBTNOpF9oKGUixG2EXcOWme0SbNloJnaVXPibVFfGoDYw42e3NRo0eKe7Hqe
G0+kogEYUf0OEAHAW5OxD34H5Tw71nPtA7KPnN2gGo8OD7xwGlszBHjNeG1UtE8UxtUq+fDBarz6
ZUH0VYUE+0UCbzcxP3CSvKo4B1X0pYz5zmHufO1rdWC6mcZx1KH+eYjCzvejMxgJl6vFWuhwyluu
gRrIncROGt8nbwDg9pv+Zsd1r2wABA8oiFESTXvf7bP6e8Cf2GUyRchP39bqTwq67mIY+NMUaO3T
Pvpebi5sPwKbDDlx+uH0rRU8Lw85cDYRb5QP3ezN28GcbDSM5IC7IaW2gOXH3rgUx5A4+MreZnsg
TfbPiEb0J8GtJARGuhWgBg5KLuW5Kll/TYO6f8bLd/8sSjyRUFNeb0lHAyvT5bFJvHVRY+GgGU4S
YPAxqr8P2q+fTZAYxzIJUwCmPmuDvs6b3iurX66jDEaFmqYOwBhouJaI6lfR3xUYjT9lhjUfeZJP
h4Ul45e5dz4Dg6f8qxy8dx0y4Da7PlAtzWpTTCP/T5wiXQ/Uyvgzd+b0kCwxgI9baT15EWjfxMTM
MCkACeGmKpbtIzo1dEm/T0vxJ0laTyINSdSg54KmCK7X24ZHAEpSuF7R7Mltl5TGxjA7BOk1zlcA
evuz77hojIef1tOMdIs9P9l2PZ+cuqo3OGNkewokU3AZ3Tko0XFBurQAdZZUdZK2ZzvjL6TSwWl0
I1cby2dIhalYNVnjOjKfhNys4erJA+KBisP9CtlJYrt031UrN9KzP5E9CYZTizS7W6p1an1XAChM
q6bUiw6JgdSsIk0u7cVVPLvbFfRnKiP3UcrhXlxBfyJw/pIzPfqcbOkvVso+UjaiU6S+TY4D1H2G
Is3YJ1kweUodtAOtCYy+KJCgNXComYEPwoEAs0YAqyrJd8Xk1ygDwGcsByLUthqLGbwKqPGx1RAx
YKngCA/YYyXq4h8SqQzIFdlh5G12RQWg+ZS4AC4ULWBWSZy9xXqiWTWCwsZFaNOLG+spUEPViAA1
SN0sgk2apAAjRvVrgxoE9CWz+iIEyiHRKv3ZrKz4s1FN+WNitR/xtZusKtnVp7wGMx0CXN0mHWu+
A9G8vE4c3IvErpjkBSi0CtRiKq5G0tOQowoB7Gc4zwIl/cxKOYQsdeRlGuuXf08YU2J5Vo1sbdMn
G7OuxfYGZ0XzCM4eCEH9sly2BNJC6Co05EAePuB0+i2u2woNEQhTL2WCFPOv4o3OADxxbFRsSzoa
cinzfeBLgKKrg7PMCnV67uTORY8vmkpwXCYDMnHBU2BuRp4AyD8QOWCkwESlhz7tdkHCgXb5pncN
EFu1TJFDT6CwvjN0QnFXDSjnIINXJP2hMjwZBp1snxzAQe+4h1KpyM5bANmnXvuUNYW1T8fKWH3I
0fdEu0M38oxH32x+XKqi37RDt+w69RDrmti8WmmHvh0t02yYUJMsRtBvLmTmpg33tzV2k/wlZ1bt
6XXRrx0LFAplOqCpFzk2HBncTa7izo7tIJNAr4lzNwTHxJy3LqKl5ziR05m9zUgkA+lk2qN4Sctk
1kv0DlpHsz4HD5Fp/n2n1v53VzRlMq+3Qiv0Mr0CiMg/b+XOh8T37pF0tj/wk9k9sTzAD6oGcxy6
EEzMPMJL6GRuLMvsN2C3RMIY3AafkqrGV+9kdWGTmMsn0nWODaAqI0e/ozA/yQXQy8Kbmz0Zzbgq
wm70galtmMWn3BI/rD6b//Bx4AoFQI+egM1nogzn6pS2iYLO5s/FGYwjs2QCNIafg4zsAV1n6GTT
OpolbORH24n+0vq48ZInp/GDR0QPQC52VEQLgOBJo2fD7aPnXo4GUEJMCxlhm2Haec0Oz1hr28S9
Y6AlpJRHXpdAwFDutBBUovO1q9JrRS6kU4xzJT5qMvO/VFlZHCnUrCPR6VtM2vXxFTzawB9SEWnS
k1vW5MBqJrmsFWyzG/sujnfAip36IkKvIMqJYzOpnmnoAex7ZoV4CWa7XFWkd9QLiYNY/THCQw4g
ioAtANNM9VJYonoueDadZYXfMDp80GDoTd0Z36gol0e3+aWYgz+zuSnrjTOiCFRb6xmUZIPn77yo
xbEV5M3AdSLqYD0ETpQipYlYnNYl6rcv1VdCXRnZ9s4gKjyNhBO9kF5OLNk7bY4CiLdThz5dgEYm
B6axKPi2aFH3Tj6N7U3r8WTm1rJfovT7MCflZW5BlwVWjS4Lp8SedzGRypFpInqHXrHIjWrAx+kK
iEpUvWfqCxvQ8I+eKjyoPCcGbnOaPIANbogPytC6ERLcVtbHB232C/DZiuKpsQE7ARj2mW8Zb6bL
kjQHN+4C8MYNOEkFjttuOVKiQFXk9vJYL82xmvG+OQ9s4lsT6YKjJ1EESGJVJ+ajJQE9CmLZat/L
ZQQJsVpHg3MaPHd8vFFnCG6i3FtumFUXJ/wV5id8dpMtoDkBF2C6D7NVR3/HUuD+J/4j8utpk40u
HhxgFwtv4MBpSljhRQ/g5cgF08C7ZlISePg4IsgXxfmeVeXWm3/4TrO85G3kI5VWNie3NsyPrt0A
gmIBHtycFPXGE6nqZx3mAWVVAAPvHfM6oSfs2qephbCHDez9oMDfe2x9AGYlKETpuROHEzAx9sFQ
jtfW91ETqwyrj6eUZBl4X5/9gCHUBJXW04r3dOCKA5xcCyyC/8GZLomvg+08Je357lb0JWhmDKh1
9e3ub0uMIB5MuPE5NaeQAbHwkk11+ZkBy20XiMrc2aif/bwEcXqdKgunHLvhgG+cQ4742if+5Jhh
mnr20TDi/FvWGigoBkETR/5oD4rdGz3YiCWKpIIKleNO0Xxdyh6ktSIBjCCINg4IuHdHvCO/rKLl
99VFLGBNz5byL7DMhLGikHFQlqVi38HFS0cgHjVsAWca8CH3k/CGyzDl4wVFG+M607ouMOsI+Qgg
Ldg22Ie1ZfFm75gx0Wb/FBPQ300DFFqsd6NPbsafwWk2/5C21W5J7yo9wp2rHoy5r/qIFQYYbOxj
1LWHzhDDA1dZ+KE30pOwAYpHrPGky6LpA3mQylZpe7z7GCEZaYiD8YOD58j9HjP4lx0OntBZhQ9r
L5ZA0PMKEfIkGvdm1gOhsx2yarcE6LZGsEo8BGpga6BQTccUEC8Djy4Ji7Cay04cxqL9p2QoU6Ih
V7MqTZs9WqXGEH1bwH/WZpoFS5U81MG9ulB4qGJQyM+gGavDwPStPSkbd2wfbrYq1P6F2p/2Ix+a
ravjYUoeevd+/ylPEpRVgGNnbVC4A8VzpxytCtn/MfZlzXXi0Lq/iCrEzOtmz/O2ncTOC5WkOwLE
PKNffz4t3MHH3bfOfVGhpSXs7HiDtPQNY7SD4gCHOrYiMXzmM8xJn/gO1IUv0a4qYaNEU/JMALob
eQevgl4XBLnO2KCxC9ci49KR2mMju/qAatctrSMLEttq+P0y5BwVMuhExCr9wxxKihW8K7RrvqMu
CGpwxsgA3/4DnZ0IJeuUstmwFoprC152yaEraghY+ynlU958wyXnv25Nt/k0j7q8L7/Dbrjc+plg
MDwdrfQ0XyZRl6GaVfrYS5e6G/RqaL5s1LvuQ9SpzBAFcpVgDX16KgvZ73K9uC6hf92ehhq683yp
7jnCBRtoFXWj+cfBYDWRjMGm4J97Z7FrB5w3dTCFWntKQd0rV1FSdifmuWm+pSgOE3gY+H15LEFS
3BfjaJcrGqHmQ3/OpGiibpLQ/WBOKQMs5mUw95fxz/M/3MrtIP9laRAAKfVEg3onzAtE2DRXDViZ
q4EXPluFkehWtsGj3TISqxzqisG81dJ2DzSjLs33uTTI9LeyA4uSxpbZvtScE+r7myU0/yitydge
+9HvywD9pNAG2SrCOX9sAEWtBI1OqfWalQBNSc9FGUI145+rCn541WpOA/S4WtE49ekqHiEmEI3x
bZmy3OZDmvphY9qjCrsML7+B2dZiLbwyC2h0TqRh6tN95t9kmdPZQxoAgoUXnARL2GdAkJNb82zM
DAdPA2W3aO2EdXOm2GzerINSsW+z5Gdi2uUuFBW7WIPFt5Mbugen9vJnk5u/oG2U/9TqQWH6HeBu
TZsd+zCBYBYKZD/MBApwSIDrM9aFgrFTUeZQtPeByc/0X9Ke7JcUiMSnwY7XTaPZLxQqjWatR9By
pZ6QOkqJZnqhnivHMTC9XhxqrXbwTq61jaY1/qZT07Fwyg+80oIWS/8jvcSFyNONHnVQ7q2i/KVP
YgfsSwd4HPVOt6Gs+WTbr9Sh/DgbfhlW7pzpnT/WUbqRDO5qlIGKMgwCe2Nc0c3wPoWXreuvcAJe
fjO9HBUhDX53OHi09zF4moe+LMKrVZgoJuiD87Wx9b+KaRx++/dCDNbvrnd+OFA6nufCrqW8JRp3
Psxl3ijXruvPc/FHGa6ACEHFUqGeYxw+b4Yw45sF9Ww5QD1gc52BBm7AQrRqNpafTQ+a0I7gnSe1
/YP1iQR6rvgOobLoJ5xxIIbqj/EDG3IDz5fIhIIHBmr+mjS19gJpRTNgUq+fIfnhn3hp/Z0NykVj
TJrXfCqsswfU/LNuwjs7QuHzPVfFjNZbZd1QPdLGq541LlE9gA7WhiYwrB7uiag3dtiKoNDDcGOX
sju7qhkUmapQC0m6oljo5CyYFPWKBhLPhyuDxUenXc3XlIVz78OUjeVhuQ9dLffWI3s6xDg3xG9c
QvgVh6M9nj5xiFJZGmPrRZd92osW7uljeaa+rZJNI+erpGsATlZdiv1rDg2BTYpVlo0Sy4fZak43
9nBpa4096e6RDh/YK/xEVxRbVPqY1ZWw9nNfP8Up97+mfopZ6ZtapZ5aCHkPKKZbKBsB/b4aRIUd
lOVzeDX4MdxGoJA995ccirEoxZYfeKv/S1mN5Ne6zv+K89JwC0/5GNBBHYLvlg6kZjaJI09cmPOp
/Sw1WqF9Bz4yO6emxwHXdMQRCqHvGa6W7nSnqMQPHX45qwK4URgnlglWV7WzX3YjRmqi8Ev9P6O0
TYF3NSwgItPD3z++6bBr3Ro4BL3TN5drLYqnIyuguI7BZDCtHRdpCuAfHhJGOLArUDS3HijsJvgz
lXJz/L0Hom2Lw/wMwPd4p4kqXRfMgemh1h6L2MjsC9YMm6Tu3V3hyZ3vev6dGt2sIdzVhm/6NL6H
TCDebqnVrygBtmAobGh9u/MtDVrcaibljrCGgSezXxwK2BjOd5tCkUJG2/Bw+AVpgsyLuw2RmYiy
RIwm37YrrAT19RKiK0pziQhFfR2P0ZkNpSd4hPUOh/YMb+BAFyYb1JAT7L6hn0QxYtfIPwMznYS4
NY5lJZvagXN1NORB5VT5zRc8v0HBIr8NA2wOWg4detNNfGtVqGGzhEZ5nic/KQ8VWgxoWW2ctJYf
lrl0lSl+jvB2S3i+EbyJ15kt7TPdcfmpmpY9xzC/gzkofoclPsm8WZnMBj70z0DUh2KnZXA1ZKau
nTJR+hsu2gy0klqD0j5iNEDdpaEYjVKMup1WToHFOz+gGChYWj3fhvo1fJLe+8vECpTtuq2a7X/d
GupK3abMGPTaBUDkVum0r4anx0Eo0+mljf0OtX4eP0wsALdO7XsXWGXn8HqX0CIBiWUfsvpWsNBd
lWaf3yNmZ3foseR3p3FOJrbuZ4rbeNhu4IYEQy5ys/OVLDk3dRCO4fi5mYOitZtNrQMwRuCIDkSZ
q/gHeYq3vXcFYWqCmCowxapXuhvgO93ZYwXurZt4kD/IR2XxTPnQ/eS/QiONRD0G/2p4r4BhXgA5
I711HOcT5KIEKpF9OTaBaeOwuTdq/Uoxaiw1il+ndx0xhykhhxLyFdIAECKFQshqic13U/eoIhQK
BVwzKRegxThwceqBShDU0KiRlS/KbXNMJtpqW0m57QvsADynTCEn3FlXsJtQleLhD5ZAOlmLhXVd
4jIE+lGY8S8K0SDl01Ur+U9TTVpClFaU5tZ1HdgqqNJXpopgddTz+Ypi+M/ZFQISwDRIzZJLXb80
vhlF/xdeRPlBdlkBaz5zXeiJeIbU1hHyAc6Z45zrjEptv28Yu1NoidOVNk5Yx1OezODsmTjQBKKR
gWcVQIjqNsscl5v93tXN/+teTSXAIoXC7VrT8tOMp5Q2yEvOlLzWFo64+BiibNonXnYfofdshFBp
mUSe3ztIXN6F6xZbyiuljgNlyis6e86DLIK9DrVJ1eL+UcJY1DHwxIMmxicVjGooq00YhjBiVDIa
yzySx4Cs75MIwd36ygXAk9xobgYfK3Md6YUNO1HWHRw8Ug4ejCdAZ2LWjRqpNDNqE8euFY4C158G
NNP7Yeh8OlDcZZV1KzJwaTt8eyfzxyA0bVdZWMGywWuegAZsn3RL1ECe2+GOYtRw7cskuHhAX1BA
CG1HHwV9UhHvIfbqRgcK0edG8WoIY8Bw5b9yoS845w4gtAFXL3zYYLjZpu54s3fq2PzmMv0VLuvF
vTZc9gJXVFRlevNbXufaDmR6WJ9M926A6YVNwt6obl9mNW8INKQXQAb4TrawSZmDs/A3pVKTRSFO
vEe4v83jmhy6Y503J8M2o3Mm4AgZgQ/4WoS+vY64EIeiiOPXSirQeOk+6cYQP9pefKEsIIHCXcJg
qUxdsyokpOq64dKLEe8kLQ0PLsstAFtKsZvX2WqxDejQJcJC9kJrbc8yvWvWVlthhB1cpcu22Fc8
v+b+cIV6NKTPnQqyFstasq4rqW9pIShg7Lplup+vlhVkK7S4fFrZkw4bSEoF1G6Vc8c+/D8VXkjw
hZRglpQJngnaUOmzuMwS/69civXwpgtLyJ1Deb1k1sltUeI1R0iM2w1QgCj0uNfeNN2rDSOaFWxK
u91UxN6VBqipWiH2KDUlc/Iyo1XToL0JEoajLHVxJ2pofsj9K7ZPsjECHZBLNEa8AWcABMZSwELN
IgdEV/kjxtXIYCdO4W6EVyJF5z7sILduN8UHilVZ+T46z6FsCupw1N2gLIc6varu+U6cHOo6u0GN
TupHivV5cnANGR0/VOnmS0PJcA44zVlTolvEqLrq3rOBTdxauFp9gNqP+c3v/NtY9OzR90w8u0k5
hytXb46DNUJJQ2WlU/lxUja6N7/OjEfYlvMkrhXxCgYEWervoKMUMJTV30Bc61ZOY3kQOxzKpySJ
Xhqpl28w1rI3DurNe6nS7KlbwT5Xf3AcMk5Y3Y5mexWu3A5AbX4PoUC8GVybwYq8Hb7mbHqPuxCv
AolXXzeRbR071fQZ3B3mKy+yP3bVQP8p9qn7J+XTrf4/bk8pOK1t8CN3djJYN2p0zbFubYvVmcC2
av9pgJt/lV3VX5cwjJKq41i7LxTqUA29OdX+k4WHSEW5q3P7ddGDnzXjl7y6VkYhObBBOzMJX0kj
/oNcPPWNtu/bFV1S4sDcObFV36pG67ud1NrogU/fvlqSBTHe3o9RhegqhrY6R9HjtoQ8M37gPQVL
yj+pQrdwJiM8VBZUjJoptvwAW5liS136KdU0eJuiMzMcKvQpD8BurfedA7qt1Ryb3jn1SVfsvMHj
l6VxqyxCpbzDFlHG1l88Y8WOYoXjYHNIiXUhvtHxJR1V0rlm0gBUqtciAjoBJ580MGpAcrhtCl4t
Qp2u4TXclFirJlUdwVNUnXo6E0DIEEw54MuA4VAic7kXzqbqS8uNNROZd/YVS8Hyeu8cxWUHE+Dh
qSuKfe442Q1l1PxGV9OYpre/liBPh2we0aW/kw2wzEuI0oAC+eXaIXDT6k7UUMbY4sgZckIQclAD
y6yYR+MavhbTeonRLyDSadjWbc+D5Vapmqs7RrgPG/vXkNk4QqdkAIucE8xG9p9uMv8DrK4Dk22c
Do1i7knF5vMMV7v2lQDdvfCrvSl6b19azUsfARlKDY99iUU2YUp7wo9aClm6JEzGYXSiItVRGGLg
AliFeAxwn9vDrQG7zkQXD4o5RqpcZ6pXn6XtUQjrV6FSQUEZLyIUe7vxk0cTTcmj5253b+s9TFc7
Dtwh4pkbAhWeiCBretTMgFjrrQmS6lFxXcggRBoR5vtYaD6yuP7qVJ7zKO3YvVfybqVdmwDKgL99
4Fm+zN0hrJxdbeZ5QLl1mLuPuubmOix7c0NdGgBzdsRxqZceTIgtA3ydFuui69jNdCAP3HZNCysG
dLXCZreoROMNnVw3LDXXdg5THdZA2KNW3Iks5CaOMR0PSBbVxxoq20fm8ATsrneIPVnBokmkmbGq
Yt6cgG0a92ys91paNifomwDhY6gNC/WpobzWG8dynvJfw0ss0x9lBipCCiuQLkRdP8SJ2YUrdHne
svcrHqcjBrpAyyAxA0IqRoHLwyXl1DDmw27bPRgNIIbwyHoDNTR6LmPxjUvfPfpqyWVLAXYAeHJy
NOuL7ZrduKJLpvpDxXjgmaLZgJSEEQriTBKnXKqBqpO2hQeYADXyn1hjqf8F6kc6TsnyKKAOgJZA
xv9Jo25iRThEj6cUu0IUDkoY368ki/pzVtT9ma6WZolBVi/fxiIDIRKQwNxIfwN/gIUJb+zToBq6
0pxOOfmWwATmZmyDNSisjY0CD9ZVego5TxWcG+rP09sIQ3RJQy0+G+g7dOWG+IFcS3Z5ruT+qgHk
EooxOwRxhFiBvqIG0pWld9MxwffUyMC7XxAvnojlFqaHANAp9AUNKNz8BpbbyZpVMg2SMjb2WOFH
z9jchRdgka/EZW4Y/DVxcgLtrnDaQ3crAew0dk5+Dv3TcrTbjXRMOOGqmJVpwKXnF3rv+wYo3L3f
s7vhGtgIR5BQgGL69J0GXDiTwm0p3rWNB5k7oSR7IhTXQZlVl0Vs9+5zDVz0Spodx2Y+0qA+i4LB
cWmmuPMgj6moVBTEtjFe5Yz1OHApi1Pp8Y9Na8XQ6VqCn3IyNUX2rgd8O3AuYKPJY2q70zGqWgmN
GnSXGLw78IlQvxDFrY1AFfmvvCUm6so8FN6PMne7S1vk3UUfJ2ynqF8nKLA7NaSP8xGnz6rBmzm/
QH4WmHqY4eExD4ROHaGJxktOBnkpkDKX0HTt3egUjybut54/weIh1prnHqsFGE4mw4FiQIlrR5xS
FyC4lZsURqcX0WowSDJj+Gb7HUD4vrD1eBMKrL5HuDXW2VhfgcAC+K/r01VruuleZyHKitPTUu6g
MgWYc/XRkeblUwWEupUCAI2jvp881HIqyKHgdDkbihu4NsO6qSJ9PUwu/oP9MbE3eO8PQV044Plp
Vn5IM81+snOPr8MiTlFhqJ0nO+HGQ/Yv1KGEBMDujQD0YlP3FV7wPlT/FFw3yewM3yl1GSmEroc1
ws4y2/sSyuwa0rwpfHgP2IttST+UmkhAF3fuN6X3kvtcHBMjSwAgAOcJDuKNkg15fy2J3ANwwatf
6CVFcZZH0z724dmk8wGbmCqEjxCq3mLCo4mu2tT4YZuNdQDowN+YPvRajV4TD1ia4r1YZEZg8OE7
6rYlYChifDDHGh6unZsQf0yvLfPNPXiBQ5DrTrb1Gj0DGoEPbAeV9/Dga+Exqyc9cCz/xXezXoHY
f3qWq7/mFSQSekNjO5h7pk9hLE7wE2brHHo4a2XKcotUM0VNf4OxA5hwrGaAqSCWaGZ5Ehr4A33C
DpkWZq+TBMTIjRxx0eMsfTTcFavIwJoZgiZgreTWuah080PTwsvjHOJDty23Pi2DlMs4C7tVNrgV
fB/4hp6pvid/62mIw2P1hKWHIz1bJ3piLo/Zz8MquxbO1erFGl6lbGdwL7nKIhNXuqIGO11QSUTP
N7oaNYcaKFbHznc4jBovxZANWOcCndXSl1CoLxzZUtY1qHAm68JbmWfqeFeGJ2q8EcChA13Coxl6
8/ocj1VGuAyChRyeKo71aTcmr61evhCttMFyG2Z3At6rUxHuRNezE1FSqaF4FZp+4IETuqFYrnJp
ANxU82A59QvFx8Yc/PWAm2TqJpSx3Gm5SeX160r32ye7YCB5DjAghD+s9iUCwvoc58W0ylQXLGT/
mGuQD23sROJYAxI7gGaMqqErC8htCIUl2WaJxXqenguwMKCU+SeRgtnopOfKmh5Y47g7GlzidGXp
eFxqNajMqMt1AZjz/RoiHPZZJCC86hBIzEu/ht4NGmJH0xW++789T2PbT3H8NQ/tCisBtDSUJd2b
J4x8t8xdpsSOuRkZmM3EGOFTjx1MXuyBZBsvFPrQQDLpQhmll+3nODBVa5zY1+vlVYs/LBwY86mE
MTNev5qWZtZKt0D86XTjNMCh2sLBwPD+YtbcZDMokPUSGrLxuz3G9cEe4fMUsqHbL0xBIhnC7vd9
gArkNEoDNANX7zNm5iEF/bD4121owHOzFFCA3ocLk1LbMRf1ZXo6jiTM41WoMQKjDxEPx8Wz1xTY
K7CuOcAH3TxF0jdPdIW9llNvS1RWocZV7ynmQE+i3tr4k51z+jzGh4bCRkBETEDK9Q3KH+5q5lp+
YmeWeQlfcAF9krCMw+tY+RvUA+0jXIPwZ0JsTeJtZrElV2kDCClWTU/cMMq92U840QOMH26oUQO8
Yeya2xrM2gMdO4Rexs7zKLmhUp9G/nfeh5MKGl33amFTueMB/Bkd354sO+bfenBvt52XF9mmBWil
xAn9hSkjaXKTTjwzPcC/DFBHSglN3ge6ALSTclIXJmuryULxGa/N/5xX1b5YDzXULIkvkrpWe0lb
dpgZIdTFo+gw00eoiwX6YfaMBlj1X8lqLt0J2NsVdHFXUpW4nXTK7zoO1yrpFlcKUZMVlbfRW9sN
qAtwXnanq6FMP+RSPClMGFtBqclVhzv0kc2ft/qPoA85qXEaXmq/6MNfPnbqzqnqv8ZpoNDj2jjn
8sOfEXwVL9NUsJepAjyfa67cU9eFRxU8amS8oS4L6xBgoxHVXKBBXmxNF/dhaOEejh5lyCqHV2R4
Y3aN+nkd/0zTMijwhnqTfTlseZqmB/znypeQpS+UAAEU7MGMyr9Z+dXuoZG7HLLQYQo1HBhNK8Vq
azlRGfMMSCQRahvPGqNz0hQRqDAWwIRLPwohSd50f9GgplV4t9Pl535B85IizYNRt1fAcUKn2ZbD
HWzEMoiSNP0ljTeGR9lfLh5oqyKsIDhpaxyQaj96lswCUgALlA1t0JKUs7Pva4XAszUFLUQBqXvi
eWFJFaWavaMeNZyIXUvfUvBs6kb6AM17cIUCOvhhPVbnrW9hE/HvcyOKLWkDHrzLudEY+3wHAW2Q
bXqtOXehfJ7+WJmDedBD8ymDyv3QDiIAfdBAwayG9YrKIX9z1CNgRCgeTC/S86CO2D2ZVoHeiOzQ
qa5pFO6OcT+BTjrO4+PCtq9R1tyoZ7A3Oza8XSLEdDO5Fa1Lk5VvY+tdXI1rf+devZde7n4v6ngM
UCTVtj7cqXE/6F2WkDfej6Dq4REax+PeQ3l0VU02+IMUdCXIRzqWE1MWIgcOTs46Zqm3truuvQNF
2t0rA3uEHNS2jDWbRsNpgTo6/dB0YjfqoXYujR7VLO9byZJvMJxMXpM27nHwUidbvF3i11jiHFgC
QnO1szb7GuFQEzj0+FVpw58ywLkCSkvTqVszD+RpGk38cd9z7WSnnrVmMn5gX87OUEFkZwCAUYVw
CK5NAZ7G1V7lQNsCj9R5nPJDCEOn2CzB8caHC5cUZ1+ksEBNByO+QjRJs/6yTHZrLIPfnQIgZ09v
8wt8M80vZYnaPnXtXP/YpdElWVfJSzcKTbHDylGuy7Fun0p9HMBZkPpBN7XmyR9A6g2t7zQGbcDm
SQw8hGgcr5yrk6EOFUfFBgql/Ysdmt2J9wC9UjfqNP8xZE5Avbi2+5e4glSBBDMNB139y2jGadDh
obN/P3W2mYM/tj8nt3TFKkjpxRCT2ICzNJ3g6AR6JIibKCcA86XB+M6bNrkftqsIjq4Xakqnqi4o
BfRBBLnGNcV0/MKXSTVL186Ze8hN7UBxyqDBT11Qc97goBvCtxn3pYzlHpTbQkttKxt8cJ8GqBtm
JUQ8Yc42AkfalknAczu/8rgz1hpL5LcsinAuaYd/uw6M/LBb++nHHNW6vOhuk4i/D1b1MqmXIKmw
6eqqEGUOS/Kp2FBsGYCy9QFPqfw8x3V9I9KBHaCrwU7SboE6psu530TGydQdQKBlqqQ5kKJCvFKm
kZ+nfJ49VKBkh1V6pDkW4+lGUbyDooH0BEAO3xtgcrYCyIw9dTkO8fvwjTdGtdd0rdimRhd/Fw7f
JkNUfIXUxXSE8C/2VSpe2PKFT1p1jeW0q+2E3asQ4MPKxeGirnXsrqUOu9vQDThMuS2w+/0nRlfY
KXcwsLrTTN2xsDcsdJA5RLluaw6L46RlRyW48gPrJhTOoAH3bEL2bssAVzxDuJGfSljD7kwhykfG
XT3IWd6vddAAA/pgsDy8izrDCa8Lx7HK6LBemTy88lQPdjPp2lc2Y5IcxjLeZxtowoGTQ4ZklEXj
Lf6bwAeOsrWXWO26y0x+7VK9PtVhyLc4QeFfq856cxrD+cupJFbUnvk21v57ahrXNfzaUizXVKod
srdalM3aq9pm0yoRuFSR8ZgeQWMka0y4rKims/rwY1/SOKUahp3tAEC+UeIyhQbnPHuE23qWRF98
zf871fr8aZQxO40dNkaeL5ofY9NuR98tv0ESpNhzf1S2q5b1JuvvNN6b4FHiXtDBivv2hdfhw+1k
80PCPyAQtdwlud2CeCN/OdC4PKZj1jxITDMWxq8pdFCDq2t9Z9mDh+J5DF+JxM+9I/WjUn81jKRf
Q9LzIJo6ukm378K1P+1lAwTy3JtaQDOnPGvxp4nHB95O9aWY5FdDF+FTO+b5uYAfd6AZJrs2nvxF
1RBqbJHhz9RAJWspmMSp2a5LHKDigwfgXxkBh+T+S5et8oajKzzpi9NUPlOnLPv0MNjml7Zg1pcp
1aAx3xvx7+Fba8fN76TTf1dwsviKA9sIz7fJu/SdnR7bVspdDSe9R9Th02IiNr4PPQB5ahIYIHsJ
O4of+DyKoOq58zDDCLy93MDxbanBrNbyGlCWPLDQZTvWd2q8PjZPORy3Cz/s/BXFQDSKUTWtqkMz
eO95kH6voZ0GiYQlRslJmMHuV7rnJZ6Xgw6tcQblhSqr7zQwFPpPWZeAhUE/4GD3wC0nEFx99hsQ
F2w7U0J9elutcUr6pattY1UC0IudR5TdkkooMpnU9oBpRLesFjjd0d3wa99av0yr0H/LIPcK7WvU
MaizQxUaFaGmecg2BRh8yk6azZsHxQ0n/xAC56zEQQu0qemYoZnY2u9TmD4mwriFqhGRNp0ZCny+
XVjOitIgc4jCnoPTRMqj2NykODSOUtvB9xlz5+TUjvAvHfpdMYBJ51sCe2IxXKuuR8HYAQMNKgzs
UOTxEyop76FlsNbhSe1CSiSQZqVBjPdPDutRItdRJtx1dgaB5VD8TW9pu8PPqjIwTekNTo2A9yfQ
YU58pG4P2ci7bpgr6tGsCoYeO/A4Ps4qM8i4aiggQGs59naggbu7kon8MOJAaeU6dvNEjcTJTFBU
wFZ0etrOsaHeJ25qPCgBp+rZwZB4AjqgGKZBNtlp0Brp+4R0Sv5OSpjOG1akxOCUBNyHy1LJA859
p9bBfTXfoN8rn7LWwn7X1dNf0RAHIAqAm6e3rxHWEXg1pXcjgnMR9OBKA4XyFtbjqhvjGC7A69wK
5i8lOT1m6ktbedkmzSHABnN6YCjoi8touEwgDzrmZlCOYQgqV/6X3mGtif9sdp2clF3x586uqCB0
29CR2IOq2Jybx/oX16vuXsPgcYgHBSiYOEArC/deRuWE01cDEsl/YrYo013t84fhyXY3oKj8zWoh
Ctm50U8T/L7AinTrAgVp88rLBqKQZhP9LD3tVEFKN4ja1j9qlY7thN7Et9DQ8B2Th6RP4w0eOJYI
4IYC9yNnhAoWdtxPWYHaaVg+atWhCOyzaihmCzB1K70M4CigP5m/pWFNfycmxANE5AwvUM6Otz6+
XEFoTdlwZW4OdeDC7LatNmSHRpsG7A2sFxnrAKeXBkNVoh/A34hf52pKbEMxhNug185KmKiARisW
Tv/u4x/yFNoAyjiJa50dVSCVTQk6Vt6O1tmAOlrmh+axVD0X295yTTmUnXhYFrryh42vLsozRlkd
J6PPD20KnpirYRta1cVGN0aoRalu1YHlQ1fU6OmI9VXR9oEpquLKQhNa37IGAdfxpj0qSvma+dz8
AofJj902gqzIMhqB/r1JuulH19f9anBN887ixLpnYuS3EcoDS8hU8aqyn1HoGvdt6jkX5pjRlyrb
VrpnfIkHEX8psm2jOrBPlU9j/6Vp8pOjCe9uy9b4IrVi7hm9Y3zJ7fRD78+YJkzxMoEFUQA9VZva
13Iq3ZszoP6iC/6t76Pu6LEehV41OBRJAbGX2NqCVfzT6DxnDZil9gCn+5fu8um7bWmqCjXwC8Wd
SvwSvf8xLn2w/obRH/Agw+GZ+tBynmtPAJuvjUg3vkzcDakH8iZ2LmrsTyaNqZ6B9esXHSWws5y8
XT+6LGg9LIA4cGiv+r6u2/ZVdvl0KqEGjKFxerVawSB7YDfA1aOLAw8h+ldpxONJ5EIGPBXTq6Fh
y+Ixzndmo2GDB9cN8KuAEDpRX+Lv41TChBpOFGr8Q781opcUbz8499RvZiyKy9LowHt86IIQ8dby
CA/R/x3HjirGywJehfTCQgGuB5tYmqjP/fMSW2LLW0yOEDZ28zGwoAfyVvvKc8KofwzQb9x0cVcf
YVGvPUd28UJLrqgaikB3nPQKAesaAG/urGjAiLSfcJTVnxx8ric9BGM/VGs4+KVvktC8txKYwhal
ysvQ2e8NA+X+ktTY0YIOMm3TutTgz0ctJRWnYuL6PIGm1iaWQFrTz49Ueuz2hkzOJ7pcFkgfnrsf
LivhIzWdsvdl1JJvQw/G1S04s3DvLYuH/lIkOOjKIisBMUnn+0p1/bHhYLugZkGjTux1OG6NvtNg
wpL8Yk06FkdBLhN4iblwv1JHBNT0pHEpa1R9c4nd54CT2xWNhC2snqw4iTbULfrWBcZQA6PK0sdg
sPpkz40+fS68PLpauX4FjS599nEq+ByK1l3FeF0eKGbLqD1LLr7jMGBtN5H3NPiAL+Y9DAu0yje/
OVlYb138K3bUBRUfhFU+Aa9hJa/QLI7hYuJV51j39w4r/JvuO7qLx0pfbYBjhMGxCi4NGK1fuGZY
6ziBOr+pme4ldlsXgITYm6/SXOoQvhHueqhs+CnQMCWmQ/KaQeM4SDKZnhsI7Z06blhbMOubJxsy
oEFq28kP2zEPrlVYv8Os39ZGVfyclJVsXo06KNBmD9VlApxQI0ydHXq7vy/qpQsapUsKez9o/W+H
F3kiVqMOt+y+8WrnCjBIApomym2gLPePUCoQjywr+ygd+egYlkQF99N9JSX0ARSbJcSDTLDUuhGR
RfP9ZjdNEGVdqC6sgO0ZfvtbpMgwlJGbWRjMcg5/5s93s4xm92nUTRwQ+HBIFiwwXo3hUKzIzHpL
EN55QNr9hY/lZoH20lUFiZk5l7pa1LV7YC/6AP5goM9gtbiKh1h/dlDGvw+sP3hdchqsovzaubLZ
hzyNdoMXWq+e7wbV6Ng/HN52a6w7+FlCQvbB3bpeQYKIbx1U6NaNqk5RRYoaL0sOURX1h6V01SpR
ARqk2NJVuSlKGoclRGl0y6Fmv+sM2z8cZSteRxnDeg5eLu4qdEFxsEEEs1eRz6tdYwsd6x/V90Vd
32Dlau3gw9nOXU+l00ChZfm+hYfRimIuTYknZmBj5/CPt/CEnh3wOPtJif/D2Zd1x21ra/6Vs/zc
PBcAQQDsdXMeWPOo0mRZfuGyZYXzDI6/vj+iHMtWcpPuzgNWYWDFKk4be3+D+R+ab9CNYDukXZ/e
vtSM5zbP984U3F+/04x1Ywwti/4GSZHsc1gieQHQ0LeWI47oHN+5d3Q7bBAHpLuhG4tb1H9cj1ZR
/Y3oPW2d6gWZuha0u9y5saFXuregoAMuGekeZVZ/DuYvw8bu2GdT9cm/sdZGu8SolkxKVVuNHPmb
6slP0ttmCZ6/OZA3SM95IVDVXm9DpPLaN1OA8lWLcXKdbZWO9xp/w53UoX8qBsTL0prIMxSV0oWV
y+zkqHG4D6EwasZHBnhI2GR8CwUw+owQoKA5QtBa3NQNkubm+d7Ob4LrU9/0IUzzOQpxp729Iq5v
gyJx6aGj6nrYdUwUYl06xD+W9RwTWFa3MJpxRtWNFhK6SktnFLxCNsnVi9Aq8LsZablpqp09MCeP
RlDOrPfzNDpaIVibM77orXmzAzBj77pvY0Mdh8CLpo/K30AEcZE5uiEXURbpGaEk/OAkBFpwnhD8
/fjUj8FCgKN3fDdepaw4FynUEeZJsz4t/YB65qMjIc7kOt11ouaDtcq4oAtg2ZNz5DvHzk5Zvkgq
zYCdq9hmcCr3rpYUu5iULK+zJWTlloWTN3hGYTaFbu7dKEFdROc6Ug58Vag6XFlfjLRLPxcjTHPt
DhDLvYrLvZs2a6TtNKA/uMWqs2DHjff/IZxFZaEwIs+WpYASp1CHsiQwhmYsm/VpzacoSFvYILm4
IucjzGIzYbp5YS0kxGWOSWUDLmMmWivOl7GKbFBI8M28TW9GLdSxrDICVFH5wrOe3gUtJ3cJgcqo
iqXcmG4Q1uI2BMdonjONDXT2Gg4y6RJAHXpHXGh5dyF0dkM+1UcdQiMVhdJsLn2bEdP4PscGPpTj
Y4ASG4UOJoGulR+X3cHyEeeZT/B2nINBBhNJF4rECzOo5jVXLbW3vqDsK2UlYGembMPg+wN+XLHt
YVm9g08aoCzAA8NVB0Wdt8aM/VgWxsA38IFWKyjxTQvSoshhvNLePNTMJzNWw5CKxEAZmCHjvGY8
2ExXaSm2U6fu38ZJqYEnBwTHIlkArcxpPPewqfw4ALJASe8/KEjs3A3IF47zcMbA+ESMBI2xuVuC
1r1Rg+pWVgloVORb/a6e+cXwnDmCIcrvR9aoNU9tsqyG2rnv8966EaHcmB5YX879r+tDCYdfs95M
BrXwEaW41/XmoHl9Mn+/6b2tl1MSrbOugNXNnJHP3bYcPAAGX7CWbMxYxglkPOZZzsEx8FoGMBXE
g6jXEYa+mXprRA8i1fcwsHD2Os85CkDx+D2dZ+LUn/rXrAD4zBAtnZea+WvIOgHyk6AwDz1UDV0Z
gGqKneAQhw+cuAuxo/q1r/uw3OEpXXuaCsy/rfe7CAG2bYmtPWcHGhpEp4BDCGjuDSnOkzcna1IX
HDmTTqiELy9pDI7/lEGU04yZxa7OhiUZBr0yY4OipwIwvYvWeL0V6hE/UH47AGWBYM/62JIKWNUB
F6LpkhEy36kYfXBLMRumg4CsWx/ux4wDQDvq8rvCfA0xRIT9xze9+cw8/roA+DgXInLv0MUmxpsn
nawix85n6QbIVWTmhxhi7H0DWfb5k2l8wKKvY0NOhk3Uh6e3yf9x7V8tUW4xrMM2yQCQcRG7tyXI
LhFptmVEkeWCAOSxJ3m9TsoyvGs5sFqZm9efwhq2JYNmr3xmA1UZHJGBQN5NjaIbHjZs7/YKIjJk
fK46BRduKDlDOdFuHqK6eiRBEn2NNTzG7NytLoXfVcc0tuqlmfARORQkG59tGD2sG1sUYLfE+u1I
xSmBxSKyZnVDqr3lzPbNJMg+56W+0TJoAhiHPIIpC/ecPP/WMKKfGlfEy9AvmkvNNd0Mg0X22A9A
SS609kHmoqAY5ww6wiE5xD3YkLyBAXgQ6X5XBrCaKme2WpQQNI5d4S0FLpsZM03aPOgczxHwfVCG
a/UtRKWDVR2NNdSwIgTgOcRpVkjy/tF/m58cAUSYSIYT6YGWkRRPlYr1A9wwRb7hKGl9ill5NxaD
f1tCIxkXtHo2w2+rNKQfPzFe31lT6t+KaDyHcUVeamjl3QibuBdnce/7dfARQknVibnY65rdP0Vu
YInijLMjvd0vU9JPB92T1xD8z3vuj0i5NO6wiS2iH4Xlgq+bZC9/sSATfDZKJcihI893HFMF9m2P
VEbe+VA9mLtmwu5Hckwz98kiMUzx/GFcEUTwYCsT5z7rMnmCvvxdM0l+P8ncuRdVd7EJrsfSKEUR
GHVtYYobwvlGJY0HLbkQ+DE0nMbhkdW+giDuwJfvJkzXLDGLO6cFVML0oe9R7AMbgNFKQC0ZpJpB
JuHa7fP8QaOOfggY8nhJIrOHSmT8PqYLM2dGsphB5duN06MZs0g4rlhWhyjxYf3b4ddvG4V9P8Hu
wm6zBxq33X0UrxA3JscubNaQFht32byhx8WWHM246QKSgEduNoAhDP5N51VzVm9oWLfEc7JdwJ6H
H6kF3Pl1Rs4pwWu/UfYtQGLV1oyZ40aTJpRzxtD0U7eI9g5Q3eZrzFA4zEJ4sG1YllMOMFhl+ZDw
K4FQZ36BikCY3o4a6M0W28Rvdg75uq5/kaTVi3wEkCXgAC1NkU/XQUjrx8lOvljASH0rm+aA9Gf3
SQxVtoJkVn1EvVFDaiC++AIbzolTgFGrRD9D6y2FBsuzQ9x4O5aonJlu1ITrGFm9j12jOYCp4K/F
8zKoY37qI5kCfDg6J+XoYGHWg2bKZr+16WyBTnYLpP83M16XcBuNWU7WlMbY7OcDYDLN1O3gdfH9
kzOPQR6x20EV8J9mnXmd+Rbi8FNaMYi0zPmsJocnRhwPUM77kQUDSz6ETNtbv/+qwcE8mpE2BtAn
F2VwzHRhe26Z6kshNT9gVyOWcSLar89S+s1XTTK1xE6HIRQtgMpNQSY307xxAU6trUeIXKpNyjRg
2pNGojJWh3zUNyNy5BfTOGHGLyqpllTqEvn6P8Zxl9kIV/tw+zaGFHIF3deOL7qancp0fDa0vjQN
nuJCOLcMNcUb16JQ0Z1pfW7fliCRd2yfdZPzlLJnM8yzRm5TJvqV6c5HZzIVt9iF1TcVmPs/HS3x
79+7VV8fEzY9OyVtHlPZrYHWrp6HMoZlQtKxtZW65XOf6wPEEQLIVHPg3esA+hPzeNxQvZA2Ktfm
cFCbkarF4VWs2p8OB47+AOGF4GGiDaJiJA4KS0KzhCSbZLSDZ1W7B5465L7JWHnOowqM5Hm8a+1i
2dj+sLdkzz81X81oJsds7yIBsDTdyJegALiVfZ5wXUNJBZpiJqMJR011issRkrz4qReIWdQpG6fN
Wy7TrKgl2TjTCMYD5V5VqBI6kewioBR0ALbnSVZ8JkPEXXlQvH5qcl7f5k5T35ohH0PVPDTJ0vfA
+AGMqQU5QfZjcXCdECwG8zGdfDy0afP805hZ+FP/+tGMOllSq4UaZXFwmskrOAgV7iTYS9guST9G
L7FdqUWEivs5gDzS0c9ACCBN5jw3FIL6bc1eCl+Onoui363ItAZQqAk3IF9ZD1osYPNVAyzsxLdA
ywXYAQJOlKba+ZJBRHGMAudTQpDPiVHIA0Aj3LQuzR4Zie6giFd+dRUU7/3QHS95UYlDIiBDaSZw
tYQA3n6RQ1qDbTbzhxCj3sYav4JZkCbsWXKp7vEPqXcRbsp13HTWJ03b6zdkfiMWfpeNJzhAQ0DW
r2pwYuuzxJN3Axg+iPMOLM42Y4miosjKFL4yc98JUC689kdUUTf23L9GgfA3AyB9ADOvrRT4W/40
3fQkS2/AnaKIIFFGeJsAVCK9if2WenXafZ/gSTndpPPEuyPMROBLTJQ1hQAdKg/mq1Sk6bKG5sQu
ZfRxtCzxTIGhX0L1BgkpFG2eOFA2dtTK57Yv603cF9EmypR87kbkBGHd9rGGQPK+1i5ZmnFeDZ9K
7Qd3TZWnZ5APhFeXI3hpltVvic2tLQhv46JXFX2wpMtO3E+eTc/XznBPAIeap0xT2u4RPz+5sbRN
H3KI7ntF7MIVDC/JXcvUOD8dhxPtpHsQChD3uXfVmwRlAIZU4DVcu7+u447Vn2Bx+tSMkz4PfcS3
0cxTISDzfKK4hL2s7vojm7sog/nahcwEvFpB7veBsJ6HAbFoVkhVVVvTHXp1GwpZr+HS1m0yw6Qx
mH4ori6wde8PXUb7YhMVoB8KaI4CfYathl8ecgI8EEF67q4H9wry/7I4YWtOd9hK821b+c0Zz+By
BfRm+uAI+MEKe/I/N7F1ki6gyV49btKybC7piBQoKIAgRnZ+fclcVR77MmmWkz1GX30hEd9E07Ol
6PfYO2hi+zL/CmMAvlQRUqBD8Lu8NUFcjcfSAf6uGPD7DgMI9SLF1Tt/FLbCpdenNYrOufYoa61b
zQa+810wSF0AC56YAApd1fbXGCq/GdA0UE3nDy3U+VcMHgvH2gqyY8smdxWHmXxw0yL3hlk89vcB
Msqvbh0WHrMEjNFDALCG0vqYBr71Edy/bl+kuIhMF8410DLsY3ttuondQvs9aqs18ibpgpG0X1mu
ip5jS33Jqti/xJ07XWScf7MZj59jrauVRI5ti7cGuqgSyS6LnxguZLjZT3xhjnb7UnlQCetPrczb
h0F+X69rW2+GMiFrczgl6U2Fl8593tcMoikomom7EQnHu7Dr+F0HYxmra8TR9KqgAE1mgki06Vot
VgyKK7ywunBnjhp6CT1zrvBY+OM7EK+7S0tD4nxsJL9++QC3hjqr1iwMIRXHp0/x1I+fSZQ7CyGK
7ggFQXKX/jE+zuPqx/i83lf++HkA2n0x6PH7+hZ3cgpvpD2C9Xo5dBq+ZFxBc9vurY8x3iKL0OHh
IZ/PCdz57lD2ny5tXY0fS0Rc82gBkaSb0VfX8zaM3ZnmuIcdqMc8tYokIKAxYAAIHT/mMTRYmf3E
aO0f4zYCIWnuRqUP7Bc0c+D8jW7tgg7wPxzU2v6s54yvNgc5rSjwFin/6iCUPMS9T+U2V6O16ZwQ
+ldxZt10VWAverwAP5eSraMhbl+hfPpYtkP21MYRRBeSJD1lRTQd4pTH6yZh0aM7VJFno9D/mtip
15aWtXLyECUSSzpQr0bj6E4cAe4CKQ0Uk8XIUnF0g7qqlmaazH2LSED5AbiLOBNrF/mtu6nuwScF
wPMrH4cVAewEirbJuQYS8bm2YE3VZv1wKZ083dq2MwBj39BzX/TMc/34VqV5fZNJO9hB0Z5uC2RS
b6CMHS7DUrBPCYWVFBmb33uKAq/MipcxxoE+Y+09Slx4QiCJ7NEWWkRjE6hwIdNhMeHZBBOquZtI
aOBVLcwt+u7WYXVxC90/4rS3UZJ2tzZMWC+5H2DrNffm8ZjATseuNII0seVE1Q9g6tUPDddbiMdU
l+vQBHy3BUjXzkyGCv58AFnJpZnlMsdGkgS/m0kB3svDNzMBs9YaX5AdfO3voCKqP4Y077eNFctZ
2wUmR30DNoSevuTwtYVCCPX32FjwO44dsRl3pwzuBkOQAq/Ikx1AFlDu0cPDNd9ECCeHjEzfu6Xu
rt1rtipUqNTNix0FdZuh75e24/v7lIz0GDPtrhI2WPdaIBLhFQVPP2NLYUMwsXRxo/G6/uwqOEfQ
sHiF/XThNQo755DbkLig9MnqLPtuproczXjRluPnsRVPbs6dtWz6bDmmLjY/sfjcwrsBdmV+gj1/
5657uJgcEP7WEH7HTWQTNd67OuAetwi7G2ICu/fchYI3092BQusLpJL5o57llscM9HKdWq3XFf6z
qVm9lbB+wmibmYQQvQRhtV2Y7tvqdxUy083mxTaLf178U4WNNRV0J+NmYdhuhtBWdlBVnivoSIpb
jbUcwHu88t/MdFD0LTzZZ+pbPq9R85qeZjAcFkOyQFbGnrwwFO7JNJWGN7CVyGGFvbV/ikmNafOx
pbLZQTD78tPY9aPm/R2y8snu/ZchoOWgOeTBwnx3Wo79qYtX1qzfb0NoB86q1asR7TfNpOHkXqsQ
RAbbvQr8m/FKRasiivPz29I+hJVPmcdiZ77MHJDZyObK1CnXZow1HEnUDFLy4PcLcB/nnwA3lY84
CDtNaVfud9KgmeGpNUXLt/mfDoISs7MoVMPBDWxtxNeNfyhJmF24yx0P1JLuq6DlyYbqxUdLoPAy
QiZry+vWfnTK5GIWaNA6PYUH98XPMwjXKN9aNt3vAW3YitmJWg81Q5kvJjB4FtOeAKS2N10n5GpB
3fj3shoTr4xi+3EgeXIyXR+3zAMdbpH2AVUW1lpLGuXh8xT4jQdFKHGWdg8FxoiefXDGnvu6FGvN
SLYx3aTrUSVB5EN82JNef1x4oQRJ0Vx/avOz8hxkKWTH/F00xc6sl6H4YnJnEyLTx7/dodDqG0YK
3nIepLCt8OVCJBSY/nnMNFRW6U0QJ+M6HFzfe5swRyC0TfbYgd6ZcV/njtfW+bjusOM5C8fZgzhC
98PcM0Pm05TBqSgrlqYTZYM+R0icnk23z2JrV6IeZMavK35M4pdha/goQsr9x5j5ZBbjWZcs3RzC
8m9j5lPawM7Vwj9kCWuA3BMQZ90YJCXxIW3sIS0HGKbMPVe40cmAL68TYKyyHcqPtzOp0lmaGXxN
snJ4DEitC82TD//6r//898vwv4PX4lKgsl7k/8rb7FLAYbz57YNLPvwL9cR5ePfttw+OLbnrSkIc
xiizGUoDmH/5chflAVbT/+X0fi/xeKvXNoDd1rJWU74Y+7Dbh4K3QG9GIWo38B6MCz7tRQ/n9rAg
KzmQ9tSV8LCpxbCRKbiYLIQD+yDVqZaZfSUiubhxPaAFuk2bhTvHmdTK6gREgQe/hw6t7iH9CUUt
pIf9hSiSx2Rwx93EgtdA+D1CwcI94pd/hnFpugpC2d3Fqim9YoQfrmzUHaXLaOhC7LVL+wiEJN82
Id7zDEXgoLZvoEN9x3OL3TjMUjvIW3/ClWnfsJwi0GiGPUK+4kJhYQi2anqE741eNkPJbsqwyHYA
M3+uumE6yV5OJ2du/KqE83ugE48VqGHljW89QYgB7jlIcO8rZIA/8WbYdC10EewxBIo5QX5+Hu5r
TmGFCjaeOai2gSEhDRuQmLDyJyhUZKK3EBbBfMFGpq4rneBeV5NntYWX2hZ7TlMJHzsOLODfn30m
3p19JaAwQ+GOw2yb2xAX+/XsS5U2ReOPej3GJFv3s3D1+KMReaMWU+y2i5QFqRezJl4UUV+vrg7z
g8zBwPYqYUmkif5oWChx6gb3pax4Cde/MvFy2/+oE5hRwSwmPE++FZyVTYNzzePU+/s/SMyX68+X
sxKSMAV5eAbbZGE78x/80+WsUxuBIJK363oaoIuUsfhkmjAKQIEHjNfDhSbWZmxI2uDgErECdye/
r0RYL6uw9dd1NWT3QA21gLJHW9K42Wxs0B/HHPrSCmoPCxSIXChNuvIkeCFP2h3lqZ4bkcW/OxSi
MtSCmCQiJR6d0u7bFI3QvyRKnc2nFrYtyGYolM7mCdOA3g9ngtGV0MiZDw1j+CFCE1Msrd4Jz/1L
w2OYarZivMBcSR1wSoLb3m2LNcRuEq/qsuoeME7g8nDRdLQDg84usmPhjyJZmo+m6VwO7y/ogP80
hk00CvF2Dn2Hvz8bUv7pbCgCP0TuAgLtIMfz7mz4gLRAlj2Fpakg7g3yyPGchc9mhJ1pELfVq2Li
+aJEXem208qFyPOwz+Y/jozAa8uJFCthcciO+E1jb7kaIZQllnkIND7ruTooHTVwKBO4of2oX4Wl
fyCwJN2SDMq3oEstOtuBykS8tEASWaohzTaxM8iHOA7GTaiB5kBqi26DxrW8MrAhP1dKuQ2p/qoD
y7avY2bCqdWyc9sWZQQss7C9XiYoXCxUAB2cAJjtVZEwdkqtsltJAo+1CIVYcHJA/pwsgEcRJHnY
Q0fwG4UEUp4B7ZIl/d0A9xcP4hH2soXTAniQXXunSyiuyhAmQiTJtlOm2aqeK7+a+gDHjiKH0UPT
gzsdssBzEUUjpdqqaRnP12Q6Ws9/fyL/4rZSlAHmy+DjSYTjzif6p9uKwpunRyKiXgeq2gCM5x5o
IFjtNYNyoeOBvs7qeoPnzEPVxeW2T2JoH/V1irolxCLguPHHx5DF9d4MlgoqE1CoHJdWDFeWggMv
bT6ZprFcuYYQ4CkIBVBQ1wkdOhu33BYjLzehKNk2qGGJM3IYLQHHNNzUAACi+jKuWtR3jqYZqMyO
fQGbR5B4Aesku4iJr8OogdUuZjUhS5DuGEo0pivqlYYd0N6lKju8NZNvAz8ZAMCMJ13h+Xandy4K
VrL37X3F6AwJ9wGCxAnvGZhYsEibtuCzO9u/PxPy/ftaCSh7MbywFZ5zyqHvzgQHPs6qpqDCnppF
8Caf4F/k+GDntVBqcSwV3Pq26ryYOtARd0UDywPIsDkQuuWgAJ2txsfdEoTVCoIwBG/neRDMxvRc
ZDUqIX3nLBCxTAvHsbotSVQEXf6mwVaKqseUUAceVHkZIW+IX5SqXKy7WZIMMuLBjcxoeSbVDrqg
xQnZi+KUTeBQ5gyJF8RXSziS9Q8MQnQPtoz2CFEQK7YivzLHfmKKXXlfhgJmRqsUF5MtooMhGfKx
3qgG+9cycr5zFN0wRUhLh6dZZlR6Ztmgi2DZpTaeCHns3rwt/nG8RMTgQZx/3ID2W1yymJz+/lz9
KbbCuXKIIg7OFzK9ts1+vWtCl7cxc8W8yQCNBL6x/pqOvH9oiynYge/QL6a5GwfBCbr1W/MGwaOC
rawR2siiLjwjlDjMMorMRqEbJfBsP7hIpysXRAe9gm6bdS+gKLTtYu7vTQN+p7Uf7AzcE4HEAah6
7p3tQOkOBhJfQxLtGqiJ7qAGBtwlTHEbVGSAToeCMHfrjw5OCwIavUwta9qKzpZ7FVoNePptt3dl
+nOTJ9pFheLHoFnja+jagk2yieb4cZgjyWluTPdtDLYuMoWk0h9r3qZTnfweNmW7C4dYIeeMdxoK
uChUunAhbDKA+hmHiU+raVes3WhJZ0tEGSX5stCoESvsi8C40KHXzRaddcH9tYqKcVEJRHqUYBso
Se6fIRvzKXWAMURgInekVPROJHBHLvLPf38VUPEXt6ykjLtScCUFc99dBm09pqPUql1nce4vZNTa
Wy3BsFlVtjrAehLQsrQsoIAv+CKmUwicBNw44q56MTFyoaJ6zsA+wPe239MiHPDYQ3Yja8Y7QMyh
3zhWe2h9h/sQYizzU9Q0ESvatayS51Dq4axL/IQJNAYAX5pOKp0yPLvmM9eTaA+vxpZrYLDZEHid
GKYjuKnfG9PN7B75qQlKd03fHEeRNUe8VC+hFUUbMeRQPOvT9G6g0GiHQE7kjZZN9yl1YUc6sa8o
aAwrWi+qGYQPdvMSuV93FyAq3aJZTShe4kSIrcITLK1SsRfzfgLpwmAfTEjjDaiKFUnX7e2MdCfw
cjesLad9gGTqMvBphsSs266GLoINSg4GQhgWyAVD2qa2SXK8jk+03VDuBws/i+tlG83B2Xx90Mg6
KlJnO53oIVvC8rWBIRkIlzk0iTaiqOyFJqzG7tLOD1o3VgF9GtRJ8oAdOwgaVgWUZkcfEpa4HndZ
4Pr7PAARuQtJCJLHbIc9NyFYG3vqjgDJISKJ8NY78CQAmKmWuj4kc7+To72rNdIXjmwewsr6bPlF
OUOnmod6YvUSAi3TJsD2G0ha4NwsnOVDX6vE6xvelIu4qSHhR/SJUFHfTw0EpCAFpxZQRYYjh+rv
CZDP9RBU94GAMrIOm2nnQm1ljdL8EjzkCobaaCLsU/am6/bZLTIE3Wm00y9IOYB2lkj9oMOP+ezX
iQsV2Mwf1tMI6yUqMHDQCwXMpYKMIURAU8RQ0vj7O8r+i7DSlY5wUVXgIPCp+Yb7KRqBykaJrEnf
rFE9CaB3HY57zmH2SYrq+yczhoTqzCjr4QKT7AVUJO5bYAzxmHaXN1Mw32fJNG1zgFQPSqQrH++C
vfG2AMoUGBhrb5OKIeuh9bZP+b4E1uNQwglvw4v8AcVjsacOdpCyj7y0Rs55ssotU+50U8MyHMw8
mKNo+Ff9QwRgO38OqpXjSPyHBlG1+vWvD6rRAqvVAa6lGZuXkk93SDhjqz43tcbfYLrBcAMmsg1S
cnBshmpF4JS5mYIO4EuQxjcwwum9Ap5zp3Desw+yc0+mSyeIHlnQ3Okgf3HIB7ZkohrXhawRxuq8
XlWxE684iaeHSALK3U7uNpqc6Jhgo+FNpQQolvhkoRb/cNLpX/3ZymEoLCMEwsn/9c/WqgiQPQPn
Dwy0bi0m3qPuMEXHWNavHC4ZTl4tMiGTTcxHsXAtFOFMI+dPk8XxkGeQ34AxMp91osKUfEVZGNJs
kJnew6Cb7vTA1OMEojMgQbhlERTs9RxH0iQF/j0QX0CbijcMhWpQ9tEEMLz+h7+S/3lDrpSUCBok
DDg48kC//pUyZ9qH2DSk7gZqbeyUR2dnbqqxk5u+wlvfT9rjmIT5GvztzDNdGsBMp1D2uSxqssD1
DZkMkNQWbd7f9hCWOseBbW0zCYiTwyeycycwg4tGK9Du0QR2eHBQJjyYXtmOUDqHVokXpVX21IMh
HaEmfbZbF1WN2mm9EMz5xx4bsfNEbppojU3HF52z8WPYqHiVdi1eqhFQcLTE/xoa1sU5rDxHIaH8
/35JuHjZ44KwoSTvvn8OFHYacEv1GnLVDCztPIBBydxA/R+YRSSe1jlUAvYldMU8cNbEBsNQlJGr
EpSZAxmACYIRKNTasthfDnanLrwFsxGTyNg3R+Bt/U1k0+oywRP0EtcweBpqnBXuFIuStJ9U/Inb
znhsk6ZY2RAdBgPjH/5GPgcHvyY0YFZEsO1Chobgyn+Xn6PVUPZKlXieII+3YSjJOihpVP2iaVH7
1m0KaM3cQMcD9bwWf/PbGMx86II4KVsEfZYe7MGlK1x+CDXaujnNnNi8Qjqui3zwt89jGjtgaQkg
ayGOHJ0gIIEbAAA243Qkc2iT9vAegBo7JLVZMFZLP8iBzp0xdbUo8uUgW71KBDixbqXbLZspoWGQ
boukOgfcX8WW7/x/3C+uwI/MHWSvCH6gX++XIknafBhdUBRQPz+CiMmOvICYcVPRbtFLejNZVX+A
LXKxSKUIzg5QtVvtZ0+whAiBkM3aYenYWQV5xemGOxz+gxQvFxRsOmcfqQRgC8VvsxKYQ2d4KeJS
3g/6EdzvEZEY3jYTrKBAtKKPTQJ5LMDx9FZRa+eHzaoaU38JqxOAgcKOXvJ+eI4rZwWcSPrCaY6q
kuKvXVKcK4aSUymLvaWfUTlT0kv5NdH3X7/keRuT930pyrGG6LR+1/3PA7xJi+y/52N+rPn1iP9s
Xovzl+y1+dtFp+ilLprid/1+1S/fjP/793/d8ov+8ktnletIj7ftaz3evTZtqv/IV88r/28n//Vq
vuVhLF9/+/BStDmsk+9eg6jIP3yfmvPbVOCC+JEPn7//++T8Z/724fQK9fv29U9HvH5p9G8fLCX+
LbF1F0Ip5MY5o0iP9q9milL1byi3coVsCMXrmCNGQZZch799sNm/JRXSUZJhjy5h9f3hX03RzlOU
/9tBolW42MBTG7R1+eGPv/17rv560v46d++821gQaeOhIAhBDMQZ0jPvng213aGEk4fVqchKexX0
wObOegi4pvVd0tieXctLKPlw4jIarw283L9/soGFWQDRaQHt1W3G5Bx3U/QSWsCg4+3b3kygVuxd
G5kGokn6sef+Y5BCShMbGddrkELEA0SGBwiJFl6f1fpeOXl/ybizHEp432VpR1bY548nv6whxJVW
3WJqk1kKk7/G6bDrcvC4ZNRAhac6EOS6MhCxJGBnSN96gTsBXN2Rcl0MUb6AknlzE7bD3U8n+/sP
+nPxAzKpvz5dCc4gThC8cbgDc2Hx/vERQU4zBBSlO0YimkBcxLPtJrdgwdyGg9pq1mQnIIsgnozC
umcTnV38JIGfcxbBRCaI2yWAHiGCSxEgHlPfmB9ihw3Ven+EvbfLs26fcLVJgNc9lkCOL7ETqha4
eekx4sjTIqTMDyPv5CGJCMSp/Mp+IlUEo0I5eRqyPp+s6Abyu+VzzvJoV02qXmUZIEyxk0EwVTvK
kwmbnSWACAOUDxoqYVgddBWXx6ZA5X1q9BbvCQtZyGi8jKE9XIgb5Ut/YBOQQz2YpkXnWdAdug30
OPwfws5ruXFs2bZfhAh480p4WokyJdULokwXvPf4+jvA3ud0d50bvV8UMlWUCBJr5cqcc0zfzGsm
P0pTXRT+P/Rt+PijLF4EdQHyMHbz/fFZ2ijzvVr9qYxMe2h1+X0oVOYicmz9wOvs/imnUlKyYIgU
PkbItuyG7eVmMGXYMmE7Vf1aU8Gg/tjl3I8P8yiFnUKvpmYXPgyT0fvpLuvqtwz+UJOuX6c4DrP2
TYiQNKkmAu1uSQmHITVrlGfp11b0T6hQhm/FgEqhnVbpfUp3HY6+zH+up/9YTv/+zvm/t56pGDI9
OM0QKUX/zxuH2lgbpBk5vrI1smh3Je3EsVWSl0kfstuwFV70iE2IZCs9CXUkfmcw0TM+KsejpS/M
LClmXyUllp6mTGY+xleqRZiymk2LEyeV3h/EydTfiglAoGiAmBaLlXjKYoKZXJdpe5rcNs30P6aG
3oHQSTIy3ZuYTrSXmYe9KfounSZNirS9SX7L4MiG2Kslex7cmZxYSEZHSWot89Do5ACmWvMDMgQp
tpvAQyBLrB1drRh1rP8DgJSM93+//Yzf7z4ciNo+eDSZ00gygOR/bt6IfFS5IUf0P3efBGvpXklz
7LSY5S5bITYXgH21M9SqfMGuki7+oESklqSGeB/p59v4iUvfiErp/vie8X3p0+E+EAglZ1t1Ix+c
V0g2LkYH3UCTZ45rMGp7bzWTb9YEZvBRpBCehiUlq6kCqgxoRjlor50qfqTKWrAIWKmbqIL1NKu2
mRrdc7R/6Kp0s6Vh48GQPlkHYg0fBo5tT7yfpew+Mfw81XKNqmFGiE8rFU8FY4qnZdm6UF7zzoGO
0jD2K0gnWmG751RTM1Xge1dtjM7T9DuM7dGh+CxJxVCDXIwnpguYGYRsAD3DOvOI23h8VpvTHzVV
WVjPzX/pY6q/vU6SKFNbm+xcliTpfPytyJLqVSJzkLlqJHV427v1U52H8pdhwP8T+vwnRLX1YJql
9iIMENPleDAOZEg2Hq9+86WQwI1mUbqeaEfUX4ZOCOXWlrHg3+Y+1l+2bZacoa8NT1PrGxZrUbRb
DqEPKMpgqi8M1OpQ0w+qqUSfKP1IBkEsflWQqB4TTBF2IwV0YqMr/bENTx8fErPOiAiRAmMy+FY+
6v/lFP44Zf+tLpdERJkayXemobGL8Mk/37tVmkS4OSRiiIqf1aikFz0WJ7vo1c1pzVq3u0GDqKYk
OBPrKaU7JXXejCDUlWokeKweCD7q5EvS9eUTdyCq7WJsLrTLADAYbo6mcrDMJRD6or7AvYyXg9lM
9cUcZ5URub69FTrqFWvSegrRsn2qec9x/s31Hyv94bgtvmu6wNCrT+E4dGJ9SEVrvhQ1N40CNfp7
OcqHpcXW1SBic7tupr2m1RauFrpSc68t3+Vye1ME47+snL8faPYLt49mYULgPpJN+bfmTbXVgl5l
63DigFbclkhmMeyXoiI+ZZC+r0VLLowiCE69Z1J0uTrZLP3lQdrpkKus0EBV63h3bQ53y1C/zBad
X0Xp2ivswsaZjdl6g2ACb3Pt6a9r+L+oZOpARaV2MJccpJCpbK9luyZeQpLcuWPLdLVRy7yCYZvb
xkSAWtB+zhbBRxGW7fNDLzmN5iEhpPJNX4f1EKu94m7qGjujrEff/31dlPdWxj/fW5z3LJNbjZ2F
JsBv62JZqdXUV3N70s0q9xqGK3cay8ynMuGLPBc1DISCvsysM31fytKxaraWfBujH+lRUcX8J960
Bu+nmD7pcdKwzmPRaPTiTQchYXYKw3y0efVxpRphCBlnovfvz0D9/zwD9kaJZX0/oFvmb7oCZQUS
mLRNeTJF6j4ivlxxmdr7UMryW4RKGcRxey+04Qj/frgWlvkKTG79asZW7BSjsjqdztu5y5btmTFJ
cZCKiXTImKOrNHTVs1UVxdkwjcbB/WFjtDtYpdIS1Etv9Z8QVkoW02YuRUbcnm4pwZrvROH6Z0Fp
9G9Sb0HjX5PWoacy+LkRKVecv4KnlegYtbZRr/Ewvv375VH2p//3Fxj69L7hmZbM8rEfB/65eLSI
zExa38uxmmfy2YWlf1ZWJcFWhEZ+oiPRs2gAf9JRt+9C8n5UGhLs+i406eschqEz3rs87eyxxrop
VMz/akEznW3uy1uuZUFdZMpPWdZfIEiu34QZt5mM+fKjSgtYMFYx+JXGaExCWVZ3mfqxGePq8ZtK
RkJ1+SxZqT/KxvlPdFLJprV/9UAnRSSmHf79csi/dTSxQagqwTsqb3WZS6P+1vQSdGzZJGO0Rx1A
6UL0VhpfVxWBHekSBMYyfFxxkOpJnnu1ifNV2ukI8Bl+Me4jslgsFLtgSuCPnDvvBQ7Re9nn7DBQ
AGidfKlrRf+JjUO2pzH5AVsFGu8orG9TAcr735/KY/z6j1eWjrTB0W4f80i6/JgF/a01LYjEHHRK
1RyjcZaem/TbLCrb54KAWOlxNne7VT1OF+GE0j8hKQIOSR6XMaS3uRrJb5ebUGe5OvTYNXFBawb0
Nyrd//JXMrvf9+y//6GcaSVJsiQaquQTS7/PkfsUXlyNUsHXouJQLIqTadbbjCukW57kVQqS4TLW
L2baeG0qBZ2BtwVlWJTuI/viOuHES9bl2EqpN4i1wyjjkhlxoKBpybbhpVMat9r3EfnEfz0PDA+S
ZbymKCqbfvxaJ8rbDbTjt1xticaMwkQeLtmMU0tiRR0wm24Hpgj654wOAr3OtaC5FZGcmFXmBzEp
lFqpv5WxP0yRT1QQTdNz1UoXqYX1oh06QTnmw+w1huClQ+3K03xMjDeIq2gFWDOk6XWTW975JReb
W2NF5sNJ7ADIx0FCfSumys8Vxc272JnzPyy8DACf1jcldQzcmcqJLEiNqK7FbRd7eTFyO/uB4LLU
HbG8Rv1KnXcrnmqeLCOSVHzttF8zLqSEQp2OYswuk/TPnXBb1HfB8mEQdNZ3UXiJOrISzRMJOtlQ
krkXUEbkmlOga9NJ/3EMjXw2tAfLdDBiy1OgTvQ2o82AIellTDhULbLH/PjL1OahuEOpcjFsVH5D
f0rkOWDQ+6yLrd+khQt37x7p9esEW0VaS79RmeSSdZIbQbqSBpiBvGPLC9Ip80Wjf+6L7ShvPedU
ldRo45WonsO0RTT8c0524KP73oNS0SeDrRlfY0F4SuTKM8qPJgLeIhF1nY3Pcak6Taa6CMmR9xfm
i0i8zrQEmiIHXa7YmqiC2xFkLPIKOU4pCXA9xd160OoPqyZWPixU4qykr2xvB1QCB0F+WjZIOHGJ
TOep795JjIDzA0xRjem68WDp/BGvuWti5srQ2Y7ROXmK4vg93pRznKSkr+Xzr2Kk02Hp39N4CmOT
nOnYcgsTgqO7jJGAgtHgt20OVlqKgvG0rrxd4lP03sdfTIIYFO24qMh3b4D9KCPkNxWfl/qtxCGQ
KrEtrD9HEFrMJjwrrg85MqscO00tfYxVSk/kZcLybhUmU1NX4Xyvvg7dZ768ZVbQxF97/WkaXifF
Md/nuPBw7GqM5YTEW9PjMNAIcBOQHFbHQO8q7zDlNxgkjgIkbrYGX0aah70hs8Itok15NLiYBcec
6FP/rOOjqhDO98l+0ZFZ9XXK7b72GasNO15RsmwMj9RNNcnS2rr/LRG6gMFI7FRIQ6VAg8T9kSKg
akh+HdPSmRBaEQHtih1enaF/ElLZb+Z3KLdXgzRU8w95d/jkIiFVq5fJgv04ikWYlgZyr5Q0IEQa
w3jKUxydqapcZjEOl2GVa79S6S1TdPUb/yp1ZbjlRBA5WjGGFEs2fRw/B+U0UEhiDQkV3v55RLsq
e67b9li1k88gwc6Qmyz9BPOGzpI1hkKBlnXCBIS3Ne+yk4HyepWQ7G1hnzVXs5LwhOohwOVDglao
H+Qj+CAPFc5LvNSIt1V/P7TPJXt3Idr7rR0LFYImoD0V8j7IPKo3ShqltmvmYSHcyuS5G924sZv6
WCdBC/WHHMg2zHp/Yz5L5LZ4iJOjzF2xnRPr69wteK7f5fxHKklHHQwf0nwXxYsPrMOZVHXv4V0Q
8sNf2H2TVDhrOTHi4KY7LYzIA57Xe2lAS+6lKPqsAC6nUi074AJ6UHTDHwW4hlfKWMljmSlmTXHl
tqTyTnRi+KDFy/hr2aJy3yqn3NuaG5zLxesK6pUZ70zYThg5YeN9z+u1eEolfX6xljlsM45gWaKx
PkxqFEqWkDqiWTJU7dR7w7Tw0EdiuKSbEQqwdF0lS0Tkfgk9TCvFk6yOt9awQoWphzSJ7UdptotH
zE3ud7WVh03X70bt6ZNWlETP7gYOY/RUXPh2agp+0mpM6qzuY6BWDi0ptZyu6PoPUZ8gzLSQqMSy
kt8LjQDm/Z815mQcV4F5+ePLeClFu0x7uiyDQKvPWNhg1lMmJ8OXuerIAaypNY1sfseVWD7XSzs5
FG9WuMj48FWq6rmf9bfF3DY0sio8/VycP2ZrMZ1FHuuQnt51EaXl3vextyZD52zjtHhKyruiJ6rk
zw9KNiH2LzO4jvu7ZbMEyONxnPDG6onlMVeNegjJsbg2oTqpzTGLEaemgpba2v8+UgeuvJVlrlif
f43EVXRNIQK7aNIE6kZiXPQ4/1bLy39+5+M/Pj48vvfXl48/66/vrbrplzE3+KDW6POSVKSbXOoE
6EAz2lylMAF8aPshoyw5b8yYWjbbQPrMQliZxAjzo/R/P+Ag5i95fF0N+/mk7gkaW8Yxgx6tIKIQ
CsGXU+WqC5UPN9UrGDXVyP5qVQmz7lnnwcuElDldoN3H6FFL0EouHjU2p4/YxYjt5N3iTk0G6ZJ7
Px6us6ywsfZOxuAYXo9d1Yqn1nMoVnKI5noUqYmkywwGahSkaxlRgYwavgx/XGU/Sr5mMo2IQfWm
ovCIVfC0VvXUZH1FMxLOJS9BJR22rmHhtO59vcFCT/y2AgA2sWBYsiMiZKv7HOHj3qPtfC5m0LfU
AmD+WK5IN3FbUXZKprakqNuY5shdqN0eFaOZnFc59SYlc+tMZxHsPWyMvkEKISmbTkz/vcq2i0hX
mCGHQwPKrRPdJ2oL3sN86AgN3ioNQUzul5nkC5HqN43lrvaGZQtTyddGG/C/AN0dW6eZAH9n2WUj
vLNuBfZVwUlS/Qkc5E1fVMgHyFStxab2va3WeJyG9lgK1UUVlZdp6761HLu67ksxsk9F23tsbN+1
4m00Bp/q/Gz0/W4W8EuZ6E1huNRp85TqYxjXxAYV/mAQGsqLN06mg+zBnUo5EDLhPPfsGj3bjWzZ
q2F48vo6LYVXar3DrMDVytnbRbOgElwpjlyLWWnTCLjM8wCLw5F7/8YIDetB/mFl60tdDYFU9b4o
+kmMxtRiR2biMJde8QdYmqPBPQv7xCd0zU8j0ctH5Wx0ON+L2Ie/mZjDkeZimBbN0WBBA6vsrpAj
O8X0hL46zgnRedQVmuUXVeOWxPkNFkmI5XkTKYcUyJnyZ91mh0wjBXLWHXXsnBpXsKiIJEDin6iF
Q7weBQwXuBkc2P8O1j6rHo9ynPh6NPlGKXrWoBw1gEPdxyyZT63eHGAwU2/WvsC9gDTeE+fsReIP
nEVuISh+WV1yl/nyknpClp+M1QRwUnhGwqiiYWkg75dm02F/2uOyuZX5LlJhSHXmWmPlGqrOXk/8
ZJk6+iAcpr1aNWdPMntMzQv0B8GpcmQZxhJ049NmMpDPLGewWB+ov7V+dOQid9NEtqNN9RrOfLA3
HYnjLKgaL5p4W8NIjTq/K2PX2GauXh6iZ+cl9WEAwbEQfUFezxhHqTXFeyunJ3Sn5ykFQ1qxtKeW
X1PcU6GG6teckD99ay6IUg+7it/QpDdORiFWoVMkSt6Id4x12t1mkdTTxdPlZ0atx7lZkASTwjZ+
tQwD83TtrDoYm8i4rlA7OVF8iPVwa+rkraxt2q83nSiHSe242+u3GlcBzaZAVGuALPzJk+wb80vd
pgE6W0dHjl5CO+qYlsXpGshqTQkveRBFREIuE9IYsaHBOTJsBHjMnJ4FkWWq18Jy32MT0a+L4qh1
Mtjh2Z3W/Ggq8b0eGqyyX4RNPWfztZdLb5/3qBv4jZj3mqJR+JiAIzPm1ytFD3oZEeO+CIkmW8+0
nl5bdfOrrTlO9TsCPzy92z3elh+F3oXWmJ5KwFK8QpNRemOkOXWlhI0WhQojJF7NU9IZz1ABI2gg
0lOSx76cL7ysHemO+QX9tYMw2J2kzCXtnv/8fa/zEUsHULEdWR39KBeCjfa6SMTjjuGzBE8wWWEQ
1gspSUVS4ZcUSOXi4UFyO7MPMdp5mfHMKMCVWuFba0WBte006iiUVaRSBfd/zevI2rwWvS2ikkA9
XyQHGWXXchii9htjk8+2U4/1uF52G9YaVewlx4IEQrYXdyntXof6KMysiL1vdOJhWyIM5h8KbxBE
/n0PwHbOvM5Yj/Ws3Kr1lmzaH/P8omLJ5rSKUrO6r4kWpibBy4rfb0+tCpQITXqnzt6Wao4hfhc7
PVj7JbSYwNRK6dJAcLVB89sa07TZO4I5sTbddSO+5Yi9iLYPmTM7mj7eNWNnB54zlUNBkMpMHlQm
Bx5mci/qZmpiD3JtACbNj0vewAxITLX52kUoeIBzkVUJ9YHjtoSYona6SDlMQmLrWACrynCVWrON
aLhghWQ0Bcp3bIuLRULWIIqAC5TzYiWElQg27e+d6Y2bS3lJVIqVSGkCdWYic10pPFT6DXqG57/M
XqkHn9VWvecqTfqC/Cvrzsz7tquly+UaR0dzZj8kF/erGIOobs4gbizB5i9e8pvZvVnfo/k54xgq
aX6XvUbIDQvfFPuLmOperqdnMa3fBKO891JjV0bBDG07sSCHeHGO6lB+FJLxczLiTxX0eo/JNAEw
VRTI99n/lnY87r2GAvFwYw2BofPHJOpF0ox7Nc6npX9pWDkEF7a424Cc3JMG0IRyFtGC/kUV+hCE
j7MJq69uQ6jNxd3okHW3czgmhotW5FXvP6Vsc4RpDeWhDkVxpQOCWbLPnc0Y3EibjhoYxRKqU8TZ
MsFCHiHIT6r3VZ6u9NY9YWLeAJCoi7bjUj7H/RSUy2cN7UPa6kCIikCT4wCWgpcYOuE88IkpNg3l
vUBUyt6u5Y4pn6piL10IQ43j+m3D3r7M2Yno7ctiEfdpan4+58EUpZdMMq85vxp31VXikJOWqTtp
AcUkAEy2z4IOSSUHtGmuOAzvjGDDLpnujYC7fkhAXiaBcQfUpeJKFSIjObQKVMkmcmn8HmHtUcCn
vPMs6G/lRc/RtsKuEYSIGCQpaDbENXEVaGZFlFr0Kkjmu2wpT8x4SFHRb2mLyUHJaCDraJoAigvD
c1lal1JJgk0hsrjBTCXFgZllfiFIT81+Xu5EL9K2J4BOQWus11iq3tZoe86z7ayUh0IY4Fuor2gA
zoVGDVcooTpzCmq5wWhUYe8fLT2cjfg+zuslNeuzKWshFFBzwg0pmL5USwFEmzerHN7N6EcRz+Rx
0w2I+5ukO9My+3CLT0UVB72xnMi0CGcAPCo2DGnK2ffXLzBKgrwYMLNVn02mfemS9bkUo7dequ+9
Se21r5SpeCk5M661CJZkecea4mtt5JRC7ugMEqyo/9S36CmOx1AiN4Ojvlz3R3IGnsVBOpnJr6Ka
v6WoQLZmfCJM008n6oqkuUhy5jagWeaKCMUxiImlGxl/trV6zOOMhUA9Sq1xRyfDo3TvAwmE8qi6
zOIPRRYOqh7MreiNWfxsQtbKV9wmgnXsU+m5w5pO4qqb1euZcd2hEKt7XCVfETcfdUr9/S0uZvHX
Qp9CzNSuNBv3sVVPC7mjE5ODDXKKNZ+AGT2Zhn7qORQuy5vI1jgC1ap4BLqEP7YqPjYtvQgZ3fRi
a+PgSNxeVit5Cn6MVO7OmDTAXH4vxvdGNkJTje+z1hNdaZzoIPdzemYLoEonNYZuKsJJQQHO+tmZ
ijeszZkZ9nFS5dO4FnTnB8R1GcTr5MvUpx9qrrwYMVpt9JZMi26N8VqY2skYUwwfctgrxZkRz4Us
9rOIfSOyQPpgRxF721gEsspER5T8SdHdStJdq8Vp+2OpZW+dFRfgKtDvzO3y7TbG4lPGbYwSjzc6
+ggF1xTjVjgxTd2A0+xD5lUvo2ic4krzNDO65LhMUlzTsf6l1o1jkyy+NXDE/4IhFhxn64tU8LJZ
AF/YjiSdXTtreR45yHLGs7OMfp2OKWddrorJqp35qUjRutH9AOjBNO5d4H6bx9khjZn7ihKQaOdS
GEJ9KJgqSMf8XM2rh8g7oIdTFbbCFppqnjRH7jq03DVJyNlXMKQnvGN2m45sK+NF6qtbmfMW7mOy
3OOwVpSfE5QyRjd3or8OfW4cYJfgUhWfekuE7q28FYXEOj3/QYADC6yFDqcIRgzVy3shqiRYI/sT
88uYTvThAHW0SRtYZeHOZf0sbOYbMuw7I8EniUR7HOp3MuDmSQnK4rprz6chPwrZzMGdbnMpBdMK
hCNXzmo1u3mjHoySWrtXj7pGUmO53THn3ziLX4s4OavjEordtyVNwJGqn2u5vmqj/MNAoKirazBP
0TnH06xM47GmLQuf9TSvGj6nL+Btds2qvz+BRmHuMSLgynpWquEUkix5AvJ2MuSGeYfpGELrqyO8
YkTMGY5KQWQuvXwQUvK8mNXnVgkf6Rg/CVHs0ltdfbQFLu2uZaHeWtzm16gtTrPeDJpuiqgBWtq8
lmUvXamB1MwfZJ2z23i1dFgcOn2FVgj6KfFq5Q+h/NWrqERFEZLWRIGheXqbeynnIFodguFjRvCX
qPcgHgVQDtxINP2eIlgS5FP+3Kr1tzaJQ1OoeRdaaJNEp07fuQdPLFBP8tgHaS3dyWHwjdy8iit2
5PSKzIt+pOBJkeZCOQnieAnkhR5SxVakU2Js0zmzpECTvi1tdDPy8hKh9cWm+pKsG2cyDvUdDZQK
pXkp7MipOOEvQxk7xjdhItv50RL5qxtiaSP9isc3H92Rx08eXz4+PFo3f3054rJ3pAJTE+7/39o9
JGj9vfuTW07URFNgiHSNZzmhFdAndCEA4UkUmkwC6j6taCvwoYG9ehCgRziZ0P7ne4/PAEhY+Z//
EJ4PfcgU2FsjTYhX8nWrjm0s4CAZpYoTi7kcKcJbNL/YMduRfpLYd2zNEqm5ImKco7R0//nQkLXE
VPbxNT2DvbD6n59HjOgRJS7B41uqlTbH0Wj413/9k8c3H//5P4/z10NsPbZt2O89xAuuxqP587hM
5bwShVFlrMj7D4A3fgFvm3ribjV6fMhqJTqo7JC2sVtu4t1yU81S+ednBQo/Lt3awkXXv4z7RRv2
S/X4bNwvhQD9KiwiSs29w/Z4yR6/Cts3gGwTxKUaYVjvioUOyiTXDk0Gru3jASp5v6J/Ptb+0KaW
/YBQOLhJjK/70DY2AjkrxGBTHTdNK//8tY/PHt9rJZNg9ggYR5gVnCR4iMeD/fVvH9/LEE8g699/
/PhJ1pO1bYn5S59z+THZMndU92s9dE3nEYt0B3pDxFq2Xqem95u19ca18Qz6RpFM3tMA1A3R4Pxr
4JxUrq1rTZMtjBrnA0DDfeuWWulirPTHeQTpttj5sr62q/VdaC6R5EqTeYhvXbZ6sw4PZfqF0utJ
kXE/NbNb0xMn89oT8vW6/hoiJoDbFopjfyLb24P962gGHaD8SJSjY4B6WRvtxAiMxGXjWerqG9NZ
XwlTBqEpYVZsZk/1Jp+AqZy0uroUnegmQ+ULii0p9tRTVK96mIyWVwmkAI54x3ok5/sWlOfX+jQ3
cVAIvCshKje16IyGDHJ9gcLRvtJO+aUJ3hzVp2lBTDB29Qs6guPY8LqNjZcqWtD5RZaSM5/hbVjt
ZBoPAtejSGufQfyp67YzcbwhQYWB3FtHVfiMJv1ZSahgp5/7Zdgi3dVLDGoziP6CHt3WutEgO7lo
eojz/NkcKYz/6MWOPMQT/bUAmJintAkc27M2UTWKKabM6BBphQM9wRYpTta+5NgVB40m2A2lB0Yy
WMq5M2yY4lr3pyS0RD1wBsDNNyq5k2ymM8dUcgQatThlRynzySxy0UcdVAvgD5ZKUvC8wVj9eE4c
2FIRp6s86709TC7hV4DqD1dTv2UKs/nmrhjLq1hugZqnr4M60aovnHXjbJtIz1mbYhY2XKAMXCQu
OZjTvCfoTwb0HCfjAQc9JJG9gGR0sjHSIpNSn+ZABVSJtZQdQ/JJxHSbftfeaE5GBZQzaBVbwQZh
bIv4sQs6lIRgewlPb6pbexdOMrIJdOFLLwrY+OiYjbGdJ68SxBDOKFNlObNiuQko0fKShXSRD2Ip
HwpTttcVp3kVpMJdnSGyE5+Wlj9T7UMvfim4uWSTwn3poI84fV55Ohg38O5Bowy2UIxOis4tanff
y0SxjuVqLt0Uc1mrzw4aIsdon+uxQNs8H/bxqb7FnJszeyEjYTP29GEYZTwzccydOm5OskyqzaK7
LZwdIR+dStPdOboyJUwMOpn5ABes/Uwry+/5ZVk0uZj/XTXXvm01w49dEW62hwyUGwEKjgipJmVL
iWnpjdu3lnaTwexLR4QgCQdlwGJJXzzOXukhCEnq5BaTS50BdGwdhFmliVDQZ+4c8jUPo8pcXNAQ
mpZ0GLeDBKG4XBYEq+vRSIzvHN6QohFWGjfvRmq4oxkftYkpQSOj7yxsiywjgcVaQgcojMsulaV7
DMDVkJ0s1hw8XD/XDFJad5Fj0y2izW2SkSHlxUxyUJG8WOSAc/NsTHk23PZpTMx6JLNFz361WuAm
oifmca4ycPuYFDYzTyIDBSwGphD7iUWfEmFmjvp14IQ0Tj8UHnTtYjehA6o03VGxLEybop2bpW0M
vW8xZjEmzVkhjU/R5ki4wshJzKD3dnKwrIldtp2jAXHQkEnkG5JcJhT9rHkzdE/6cg6ADjoEf4jj
95LEbJNfPXHZxgJO1jFe8DGvGQMQHLB0Qoe4CQhEso18DLZ0IPmAOsQY7Tj6tXYqEFeRzhnZPBWv
KawfBA/bbVtLnDYDEXm5C7DKXqSELOfV7ekVqxplFOtxRr+oKH6NUXNfGD6S2wrNR6aF1x+nnoJb
OckFAhTamElZHJvKusbGh7Ikzg7yJAQoiKJ3rWwY4Btew1AvQZFbsGVok36IZmaeguqZaFZqA7i6
ITgCS2WPKbgxIOkJE+aBMow4vLSF5XPCPpIq5ZvNjxKSxaBYh3Hsd23PAY3p2LrrTOOkPAGyf01E
jb63eGxbIhwYpY5LfJT6gVqX0EztWTKYRrTNS68D1hmJUJ8hLa9Ey7DX0L3KNwvfbOsSwEYw0Hst
ap5gDW6T0ftm8SSALJBGqPMNivT2SV06uyl7e8IkK6wrPC3Ql7jOadKw5ta2yd+uE0bWwd7UNfO0
6pPdcbKUaAgaYw/Lp3WLROE9YPobalgstP48i/YKj6AybiPn0JbAJsL3nltW+lRPaBsQuSKb1zZT
XGuzaIGqHAOaoED5Y/WAytba1knGGMlCBY1CB1N6FlLNT0Y5XIYIu3yYrC9KQ35Ob+wDKO04Jsq7
pgxuOcWhypVOi8U1MTKU8iUGZCixggjd+tGM6RuuzicyTT/iOvmqDN0xM6qwys0PxrMASlgRRU4f
+4lYz2O6dbCdSri3PDFVvtbQGWu2dPKUThNip0Z62hYhlEirTMsX2ZouWbq+JNb0Kafaz63jFFRr
b13MQRyv8mHbtHMii/de0PFZlBijF7vjdKc8k5t1hZ5AYUOpMxGflwi2tkZ+U0uX2EqxfmrQPuLP
WhBeTYm9BZJoX2VERxmBnJKLyRsh0jyo0Y6BFy3Cda2xhpJM5aO8fNk8LZKf5oXoh3pzaAC5MLAc
UOFe1C4uR04HF6ZbA3yZiewxiQ/CClap8LFqmruSdYKXdNwvg7yGiUi/YubHvPipvBtE0Yt3z+am
hJMRxiMVQpwgeWjOycpmMWUXS1UvLIf7be+RHsfy8EQfzFYYqcTLGgijcdMYRMZpjjpLCHN5OLY1
TRP9Qq/zrZPlc2Vhtm6k44z3GDbRNQPK1omMw5rMsUbsfNvXJbKOa52BO/l/dJ3ZcpzAtm2/iAhI
2nylelWjUm/7hZAtmZ6k777+DPA+Z8d9uC+EQGU1FpWsXGvOMTuIYjQXQ552preraYcPNL5TEoe7
5pJovwaTwAe8BUATtoFDdcGup0sbv7D+4Abye7PxwxK648uk7q7xnlOhFxkStZ1uoUSqfzjGqzHf
c3SJnY/uBkJxRoMlOQfuk+r/zta9OmrRveu+c/Zf7DV9q0947as5HBpxlIL7/qlw300NSdNpejcC
Mo229auISXc76d/5JnhUP+IRrdG2QfKsb+Rv61N+sKbg8kS8ditv9qY6Wf74iiaAIqPiz8ag/aVj
qYSZ4+07Zh9+1G2Gv33vm/TPU55PbKKdpOZ5N7T31O1nBm2pdYYjE94URKgtonjjtUuHF5BXTLX1
gjWGmApaxdWDPeZIUR2j8eNQOExykNvxjcibnSJYnZPbYbbADWIAozu2UQaicTnN4mQ61gU/lJUR
4tB17lej9Bc7D8eb5gJ8gD9F5RWY7rCbxrrwLUPB8nC8njdDuxvskuRVgi+hYHQtT1PRbi3Npkgt
YnefpJS2aZ0WDCW8KNinvak24+L7KUYG6pBP77YL67YHZ3dIwrRg1dOSdzmLS6bTcyOsw9t5fRv7
cAr6t3Sa5h0LtHGREVYlMkOAwC3Opej/Dho8A5Eb7FmCCZW6I9U2tmeXYqtU1/VaWuTExHVzfTCc
uSI7C4OJqsT0S6TlqZnBLGSj8Qp4J31adTVCAqdeLqVGuZ3aIuBtxKBadyq1qZe41BhdLE9C7Szo
Xd7WgxWlMX0ppELGBcK/uuDTgw2ZhPNNGMZEBndAF6Wyfq2XmAqzj83jW68mE3coDdzlL7P+tdhP
sncl/CDAE76vFhuNTm26xQYWHsdWG1+SyUCayTwtxsW9Xf/leiiTzxi+3lOQQtLqJl3ujcqrL2DC
m8v6kQ081BmzWwXr8GH9yohQ6DIYHTg1vfzWEt1+6dqKaaCK2m1O3Xi1Ysrsxb6n2QSYADYmdJg/
bt+RpWDJ2T0PmBD2WqmSp1LXgk05MGZ3zZJQG48Krpc5r669DMOQ3sZMccEVfqbRJzEz2s9Kn+e9
XkjrmJRD8Iba4Uzy+S7K8/JZN+vgWltm7WdiND/ynAH5EH+jZvFDsL0xWUXg6Yf6SkfesehUySd9
NOwj24fmhU1W5CfJnP8hGfDZEjZFHJbYbWP1D1qdmxeg0ea9whhzT03eWVrDhKdZTuVUnMpet+6B
mwBEbptbRu/HpypMt7llTT8ic6BvPVTDxe2i5EPLfsk6FdcCbDu6mMw55V024HUOh12o3OSMpdAw
Ouerq0j3hleN9HMecv5Paqs4rVFYrfM0zcSEhLp211vggkLry7PhJslNBUOzhRMY79pBRz0Tj3eE
+eZfswP/zRjma4wID+G3BWOTaA+GDpRi6zZOAm1J+8sg5RralfmlhvSqdKSwdUdTKz+SyRBdIV9F
1xmoZJlnDPxxHuXbpEsftVrah7iNh7PtVO42a+r4d1k+zuz1GPKLdLfeJhVU4zHJXqyu510+gtlO
pwKiuiXDa6oTHR4/0/NXO4lw+1LTjb+kUZ3uVBX9ciCNnkyXgA9fDgNiNJpoKbnr+dYjsLSVRnIn
rJlxaG++DQNpfsvEu8ElfYAjzkCXdhTEO+tvZBAZF4fup9NWgV9Mubmd6R1s1zs7PCaJh7y6EeYb
PfIhH55DU+2I8BQvij7xSADde41B7RZKko0Cd7DfI9Bjp7HvmURblXGYDdPjYV0w5oZ6uMk7o38N
i8B+FIrupoyG15YJkG9MRbkhNKx/pcK8ozGyb3LS+lesw0SDKDekIZD2W/CbwTl8TllAIMEmxdUN
o+FzNEg81fOuejMLpmh1MfIAynqeipbFMybkDm70oz53yRexCgmGe324Ow0CM7tU6SYQRYK4IA1f
gWGw8I6982WxW6DzTQh1zWMqb8D91GQlM70bYhq5RkYwYxFfi7GSYG/05mXO+S0EAo3WtfFcKrt5
xMZhE3XSY4rpmkcVpu1jlwcxjnQ1nyynGHcSxRu91pp4i1q5qGUW6yqZMQgwUBh3VsHsJNPyuwMX
gsndpINuTIv7etDDJUvEIbB48hCGmTV5iMvfKZGJegmXd8/sQl2aMpeBYRZSM6Nu9qo8uuJCw3hI
AN1TiNIlBOh1Sdbv7Ire2ipdqF+5RFQhBhsXTsW8YvC4H80pvA5kMfvGPOE0lY26NS2JOp4oTGJ8
UH6QhndZD5ZeFD7ZbuUedJ/hB4tFcSKl9mmYxYcah/A4J02z65dZqN4xvItHfIGioaJY/RwYadNt
3bKtZjX/UQ229WERQbQtY9d4tMNmOHrZ/t8KINoAn+RsY/booQXR7EG70Fm3ZJ7HrahpYa7Gq8wI
ZzYdQEIW79V6aT30nnHMwC9fXDtIHwqr+9NUEdU2A1oqzfihKFgH6ZyQ6Jyzn6HrCDNXYxMYmF23
6T0SIgkKHyFteZQGUBVSxKxxBXM1yM71rLDLJEX7kcUhKqU8+Uo6i1gU5/OfzzgXWgjoyYlePM0Z
Cc2w747ZRS/rgYU83GBy1I4tcsNj5DjwXLP0DnkbzWniMRBw7OaZZtUhn1LrZmYRSsLESPaKoF/o
qkg7qAJna+fEPdsc+JHyCDTyggmeBU46A0Oz1YppTPxfVV4x3daDMZi0gWx8Z+X0n0tjB4mhGqjD
qfh2LrFzv2yrnLd94+RXorCdC9/X2eKRkQxhA+OIjlRL+l9GTSYSc5zqMISKeI2tqBCPdpDvdtxi
gvTUYMLPU7eHBEWNXY/ZVWe6fw2HIruup+tHTE80lJbi+N9LHVaTLSYfa3EQGJfR6vRL1y6Rs8tB
M5Xyx8gt9uBiJgKvm0X/OhpwHhqCjWrAOZdyORha4x2A7T2tlxycEf+urx/955o4kHidQ8FKeE4W
WYgoxtvmpl1dUSg1CN/tvmI0zXmrKdwtWYAwrK62bVU3j+nMfHg9SMnS3quaDtL/XlpfQXJQdFW8
fr1u1kVzGlSIKD8o+pcS838a28PTeiZM+h1KkfIzdFn87Dm/81xUjx47yDVZeD3w9IPEW0ONWk/T
5RUBr+ixlW/xZaljVlJylCKnvhsy9yd8MSYAuGzvTl84j5XMSsKC+UTY9cYm7/Nvp9asA1jC6tJP
NZq8MQLr7NYXhDnuEcAx6zel5HOTGvrzsBTUYE6gxS3XzEgVi9M9TBlNhrTPEMaxTZrpfzp2lV3M
dLhCVzbvVmN4J+SSIAN6ZObhKHZhMwdPrUnt2HlJf3IjplnrtcjLygtU4OtawaZGRUBobfIm1qcv
rNadxGEQCm2/JpwkInnHSUAKPeQS6nt6Isjet8Noec3Gst77cWxeh7kNmUu1Bt7UNN1JeiNnN661
u633I6kzVvc7TuanOiTiTc5WfrT+iNSu4epl4rGe3ILGd2196In3w+UZ9OA1tdpabUl2TcdeFEWS
+SaD+P9O462lxvwGYNlvc9XfVrObNOTONkLzn2GWpIpv4I8aC12AlSrKX0XGrM4nmVVjuRHdJpk7
lng20qipvRQ5vIDrY9i0Tih23kNrYL+ki+jQo8Ojgs2D08R9seh1mqtL6uyelllDJ5OCIYMU+Zb3
PvC71h/sQv5pZbJhc2j9JciPuEeYJ+in541UM0Xq0DFlJkHpISu74hpYkm/ZJc9p7qgPZdKGJGkh
OMfLKZHohwLaxwNiDHjscyvexHwvymF+XS3bnESWeDddIvmyPEDhWOTqWKHfeY+nhHQZfp1Ade5D
DDv+Gelj4xPzhlY4EWgfvBdG0G5hTv++mAzuU2l4B3Z2Fczxwt4JIJc3raoJGQaiiL0jZ+Cs6+kR
r3x5A8eMalPK+HkuaJzCwKI/raR29cryRes9cTc1e3gr69Rff7dUeVegouLUddSz9ViUH21VaIcZ
QM9Ocxp+3fQXUluxTyfari4RbtznRSoejfmKBotsTMk8xwUseqtar7itH4XhzAhHInFM2h6+gOhQ
f4q6OCY8746ylYTMaIVAM9hV56osxLYKkSTrMoUQsVyrZVmWftJjOKqTF9WEFQSo/z14WAr+nRpV
h9Mmz5GwLp8tu5qQDlCo+2HN4SkTw9zpOR6ZYs3qUbHYe5E3nNenQqi04aEi/4tg+gk4aFsKX5uM
x2EM86Md2Pa5MgbmPorOZ2PhsXWXa0ZZ41PRrfTVDV5WWz3kMWNDlOgAnX40zimpsVRiR2ET40iE
kfdBIDkz5yb67VlEOevwnMhRPhh1Yb6VILt2auCV662TMQbeRCQ3bB2ycBCe0jpR/X8ORGwHZ7vO
dxZTA42YswaNX1OCMTXNsKywvHS06+1WFvTlaay9S9VqyWsJKP9kz4CMbTdObiCH92tc2GwkzVMF
EvHW/j+XZlmf3JI7onfUzZqH4CnR0uDJdOfwaBGesVmvrQf+41/FTO2lFVa2i5fNU7oc3KjqT3qK
2kQrJvNuB2A8K6lfs8IcrvGEDrD2bgOD2Cubg/Hf5SlFM951aA0T+juTowIiu/RyPGBD5lmvZoyv
XWzjqSRO9zjrbb/DUFK9MLl7JuQb4a1Ha0c5EBBrSQd7KK3oOjbudxZV2QdTqHybqji/a+Ziv3CD
mOZg/D2jUzlaroifYGPgqjJi9VnKVz3FgDTK9LEZZP5KBDI7WB6zCNTM4kksSkdjsK5NWRz/0RtK
l5ioRjMBreQZNFPDVUy6UrP0R5tBULRoZXUZmm9sDuszGW3MZqll3EY4Xw2TSkgAxe+5BV2MiZRu
9lw9ML2Jf7g9rVHwT6+sxwMiMv1vU6TJD/4d1mIttK2jk0XJdozMZ76Cc9Sd3OaJBJX4EDTFN+xc
7oiB9fXsOOZT3yKMWM8ofvLDnDmfKwwmR7tyN3HVHOLGijfRQm9Yr1Uuvrmijp+N8Kdeh/lzFHX9
S9JFw1YfZ2+/ns6y8JAJRU/sBiRkko+yCqcDA2zSPCYy89LMerKAij47kVc9JjaZA5nrtWf8FqRW
VXB0rIQ2/vofuR6mqS+2Epq2nzY0oNctICEpFSY0zWMK0mYh3dllsyxNWk1iHN0PewxOMNHK47R+
gg4SdJhI4S0gYeS+fpRUpX4fo5hrVfgDcrNzdNldPRAZZ+xVlFlXr46/kZO/NkvUWpU60XYGan22
CbPzEa5qZKsX/c31dElsEZZwHgIx8/NKAxRePjutod+bJdhi0JvLejbaBlq3LnQ3Zj/AN+uwkFdm
X9wFpnHcM/i/Seirj97U1xu0VDzI7SC8iLQlv9CrN/kg3DvpS959rN2DRSjmdb20HuCQoBUvoegE
QWFf6mp+o7uMBSma0ks0q+gh7AfvOCbVcHW9Ot9Huj7QJE95Uqd58k4szNKaCLYhJS1cyKZ5snIG
BeRXSgzNU7Ctwya6KTK9drZOQFgmzXDbVIH2Zlp0VA05iF8FraFkctzvQfSbZISlY0zEBdsJ2vAy
T/+G/aJdUcOvoReGL5yie3MyKsOg6XmwefaATQFUNtvfhwTS/WFse4taeSgOCnPgv4/m5Vq0fDYc
bev6/32dUptGm40jdhPzw6jnZzpuxdNUM2wLS6z+YWrFbPDLGec5GSlhacwvKu/+81H0f9fWz/73
dcpp7Afl4NxcXzIvX+DfR1OfPFv9hB0w+tu4PQ9vXej9bqrpspe1Sp8HM2CpiMlDguf8GVeWfV6B
MEwN7Avjw5fBKBmHo1nadhmFtsLrc1yXnNJEUNoFHkFVvVO+4Akj4LO+SpsWKGgd8209dZfTdgEX
IHegZE3jcdsH+CaATk8/tI7fMqkRyQ08MX+E9kvdefapWox6GkVEStqXGs7aGOrdNjAq5G0riWk9
jHSza1p7Ktayh2KO/669RCzClZs2aB3pS6bOtNiA7GwHSGD/r6WXCWaAZtFeawhFvyDQSOSuifmS
j828i7zcvGp51wGCGVykbF53y9SA47cb9NeyItROV17wWSPNDYLohZGNemsNfLUgsoOX2qipOxXD
0s5L7XOjK+RZrIsv0RgJfKBt/w4d/T171HJCYrS2UCTSWt12PR3A/vl93Rq3ER/mC7ECV/rX0X5U
cXpsp2Te90Y/Hcq0rn4aItjxTJ/eBmj2lxoS7Yag6PInEb/ST5xuZiAkjW2lR5hcM9u5jO44E6Zp
pL7VEgI20yztfUvHo6CTWme2UH7s5VABDPNblWIRKBtg+KXW7btMlNHeysrmMUxHpoK2IsvLYWFj
pUaOXuqKqh/Hxr+GZu06fihoKsN0RMuxNKWtAM9LUWs815f2tD2F7FZlygw8yqbDAOqYMfHa2bOS
gVKTKR94clbc5eIwm8GuJyGROCrRNmKrhrY6w3qpzvwa0tusH9bKig6i0USF813E+BjoILMjai5o
dt6KodMP66X18N/OsjChhaIPDv2ServyYzNdQrZd7OBBq5/7L1Mm3ZnmUV/565X1BesBZfHkizll
TDjnFkjnKWDAaMYGD+IWSFiWk1rl5ItVOl8+lJ5nXtbzIWRfkaPmnr3OPkpd3lqqft6lQyaurHKe
T5N+iZ4248X0YQHoceuXtHkHX0ywapgYxZ2zf00sO6rWs3TMm6fJy+F5qtjaalNP4wVC279OPHiA
fF8nXrpvlm1RF9GFXz9bk1vwtn7236lgxiCzsD/IhdOE3wrQdVs+5stXXy81GljgLCkf17OVvrG8
KhEjytp6flJWmtwig6nYEHbRz5S4yC2jV4sdg+x+LOH2Vd/cx1T8zkJhow7We8bWms5ovCUgJPKK
7SQm/d2qehxpcjB4By2fpfHtuxgKMIQSf1No8Y9gdtiTad4r2D71SJQGnfP1usM/QtFH4zrc/ftP
0hqV7dbz9QeGvgo1W9BHqHTs/Emo/e8L1/OGCE5Qfxqlq+5c1oMdBv/56L/XajPa6hCX9jOiN2QF
Fvqe2qJwNLA3Nb+qLt8b4bQZyRqgH0OO2TDRYiAAz9ddEeGmpvkpiwMU+sEvdPK6je5dpvPBi42S
VBU5+8V8GmvK79CK/K4dkGg0bJYNZ+HWAYmi/7tvtD/Ul0w/W9gvQX1WxAHmzUyAFrmgc23cO62L
favGBiVHEmkcr7p1pfmUlV7i21FxMbuQaK2k+oBjt+/L4Lg01JHYsMVD4yQ185FHP45TqncWYSMr
P7FWNRddCIZKlXgjeKf1tbJjiKholCDflUHA8Dp68iyWG7hOTKiw0OiIcJXMUW6mnzhlnhkk70Uw
K4aQJW7AZOl/oHxHczvK4ZILfJG5VzzbEqlLGNtXG00hfy7mM7Fq2W8l/TFw6MNEdOlz700H38W7
zXuJ8vESJXQtgkEmfoM+OGap8etK/gzUkqALbZS15KAHckuc9YczwnLq0+LJ5vazTWuTp7+bIryP
Yfd7+ZMmpkkVqTCH66iKmACG/o/W4f08OPQyptm9JYOG96MTl8mD3tpggCXV7SiT4H3ujdesIGcB
2szWTUcKRCf6Lar+B+tZ4Rva+IQ3Wh1y09h2zK8rS3ybkfOlqR8qnCY/r4i0FdVzHUCqx3hFe+9r
UN1XpWWXsmZjKWccEV5LTnJv7J2QdoqWnpo+4WbKwn1K58kHLpv5whbm1mTEbSFvTBcahoaTramd
hyFLNovlOWAentXzQU8HBM91s8+d7FnN5ktQODd6ZsnGoXdVVRi/2jF+rWrxEcsx3BHG8tC7yKjb
5eZ2c+cuCs2vwizfmyAJk6Hbx4P+6CXjo5TmY6YaVFVDtfHo1U64CxDr4LXw3pnAeVP72fTyu7Rs
GyEOTnNcX4aru5vIZHyKeaELzd+ehhcyLPaVOWm4k4nx7AwiUUVQTxSB7bEa1SMto087QlWJupLH
nBGSqZh9hQLcUdWGd/pjHaqbahcl/Y/S9j6EJKTBtrMzo+TUj7zkZJTtg8bKukvyCR0TW7Zx0aOV
gfTLrgu3Jb0AVaKh9spDWDnh1g15UM66cVY6watZtbOm7CDHHI7IKLG3xPkhQmjv97Z6ot64xDCz
wZy1mBVSwlmb2r7iiQwZOXfIuLaUou2iXekFLc3y3hrZq7Rjg6hV6BK02Da2srxzOA+QjBzcnU6K
q4dAXay56KocqH8297qqkPON4Xdp7wNk01ueHiUdspyVjZkITK8H3ssliweblqZ61r242pepor6X
uHUlDOAc0zbKGGzvWQL6wI3pjGYXfjSWnzi6timCzLINkejX0QNe9aekdv9kcRNv41lejZGvXNBS
K+YviYYNhQWO5AgaQkNDfd+hFSaoY0cq3+BPOBkFFubROE42ZrOx0o3NhNS9yh8DMoM2ym0+tKj+
9hi4LpiHAT1j0atiMxvat+ZoPwpEKCpEE+XUDxPNsq5+6EbnrOziBC4lI+EiZHqZL0HQhfXTTlkN
MzH9Dr3AxJio2z4eg2pnRGzNXctEjahr/HLkXoQyJJCDX1mBGfDntD+YiYYQw2lZVKfmpcraD4qn
b4yHz24UfFH5Hjyl88THGG+NomUTVMut8xt/1HPaJm8abq66/0v7kj2WZhtITTCWJNHWVEhthIZi
KQyx/qYJM2VTLeOO5ldXd+l+KPmj6JXw69jgF4xmXIrpbyLsPycJIQRTtd1pCJWM8hdmXO6FPkMt
YhknoJ4HVX/ZLtEVRR4/BVa0b1l9XQdFZxp501441da02pY4n+yzc8HUeoTqwmHeTylSw7547ef0
KyxbptdO82EScEyLwPwGDGFvCgy544RbUtbHcJ6Na5+Dt+8bjMRQYQbzKNMm9wmrNneJm8AIAi2g
uzVPbKyn8O60TRaMhR8H0VmmyADhV5gOvMbC/tbG6QMlO/1Sg1d4wO2qJvL8uQ/glXenuaNYDRmn
9+g5tIEodxpPqbXNblJ5PzsTqgrDvkdKzgfTtVEZQmzwafy9GgFfU0kD2GgWbHTQBF4ivgwDUVaE
2V0s7fIqGd8C8uoehpD5eJHg4ghReILzIorb3HimgXaiJ8ncnN0/tjMiqqnbN01GO69uPUjULYlw
3WvnbJqUSeJolm9VMYVYo5KD4RK15HgSjvYY//Ecae+0yIcM02+sQB7dTnx5DXpdjwUIizJJTfCa
fJ7f75rXPtaG9zfMSQHvihyyk232EFtMA5Nof++z4e9Ao9yzWDajLP9BqfHO3dPthVk/Tej9jFnX
8ah334Iu5qYkGWXUUnIuiLDf5BlKPqZNDwjqr0Mc3Air3WQ1SlMDyLbTw3kjdQpT+LfItGY7qJzH
v7aPqDeyAvNVYAKCoh54HMJdPAIpqqqCTVnzy2Iq76ed8Q55MN8o3hj+2Ha/9WZmqBpMl3pIHsMO
w7DrlTXSPaig+04CVESrVZPYPONrLWj6Z84zsQTdreiCYjfRgfXBuuFFxjILAWpED+8hArZBd1H3
oNZB9gFCJCSifM6Km3AwqifpONO26157BBEnxFrDbPEzyOJaNjlO8Jo2QRQjLrNn+cHtCWPUPAoh
3E1b0lpKYv0j7eJkixyTMWw5sG/QJ/x50Yy8GkxEK5bgRy/yWzcYUc433ivdmu1gi+jmZtWfaEEy
F4R0PTjNfEtWQPNyYJgzHxBktD5x880NmpJHzXvTx+LP0Iz1a2jfQFPpCZCbY9vStEhy7Q+gqzxU
Hc23GaKQ4mEeVyZ7XF2yjWqjhJ1DSuBI+VXIpLyL1qjxNCikNRAFGsjzDORjZsj85/UxkljwW07U
fcrRYlJDqhXBi3E7DDdRcYeazsSCW8ozoiMwGCyqaUYd2MiEADnznpOGufHK7Jgi9I7NfN+UdnZw
bLJ1YtTHqArbZ0JPSH3LVbrH+ktAqcp+Z6zcwgafVDjD0bZc/aDX8+8mqr69CQOIYFfsl9JYGEm4
P9NI0HiP2grxXsbtDFSLSLTpHPJwjtrhk+0cxu8AQlzb2G+W1zq7UmQIZMEAD6H2WiVeRje8ogbo
vjIkDn6kX+ssArpmNz/HRvuql3DW0iw2lgdRzE3ix/4US42n9+ixryGtDWPC+JHEHg8ASRyg2cf3
tjH/QlPL3P5nKpeuYDPvZRoLdII1T/kBuXIfO/TbWSAsSDiuFMeCnU0w5c6+8SjUM32fl/FLWGkH
L4REocaxhoDmbmId72DfF/MDkXzQjVDrm0q3NkbFFGQmCGzmXgdYx2+Msn0j+5kZ4uz9Ae3l7Wat
JVBMIaIlWsTbNWP0SyPqz02I/Q5m39WG/pYn820qy2ankZdIkf9aWqR/lyVfG4jzp8e/6+dRfyB4
+z6WuJaL6mlW4kunQmtn99MujS/H0h9LvEhYovflSBVsT2yra+2CZG7pGIeIMgorgtP9wCDnGNG+
2KokR9wTFv0uj3rvKIlod4dZ21Cu3c2W0nR2yq9oosEtZA2bhD5HtPe87kF2YJOMPPi0c232B+3v
RLj0Tm/aR8DdpAzhojy0QaI2Ve/2bxY21CGZPgraJoCUYRx31WcZRf026K9WZBf7sfVNtB8kTyJM
tkea4WmIWkfn5jYFkwNBo5/YbHp0opz2mhM8Wk3NQIG3lq8tQ04iHDC4AriL1JMs2/FM9ODFiEIe
wV7/AS9hP4UOzKUUsFVtZx44BPScxfg+yGJaOB8zbQQDMaRj5L5jJR+RXV1AP5o7K6ttIFbViHsC
oy85cASPUPHa5skZSjifJbhzXW6KsQk2HdvFTZV57/GuaOlH4IwI0Xmc7YhvWXaMJDorw8jmAlDu
DXqkbo3Pw250uRMWzzm4Rnh0Sbc75jHwirTBUdGfbIVCWdkssiyR+AEgQbWmYAyET7zv2ZaB515c
PMhp3QnIR1XEF6UTJt6Y/b5MnDMG1/whV/zGWtwkD4saMlQzfSKW650XvjFNBC2b4ir1VHkcI9uP
Qqs5I0tjuyfY/bppsdOrxGUPDc1Y7yqCOy0TzI/+mMzxdXaFeyzcfPDp0+3rDkM3vUzkiD074Z6y
39Wr8iTws/mtTbMObcJlQKpOl/vqDAqZfMMqlhOINrGuPfGsRqELeyQwqVXDhuYhc9/B7ytMwS49
65M3cSfbxECdZASzDWWou6nvvQ6RkN2uYi7JZo9br3tixUGe0jx4tUBwK6iu8vYIxwJMcxf8AgA4
Cvu3QYdoo7cjsbczfF7HgSvvKPGTDQow9ww/r6qCPSohMky7mu1+W3w2+kx2eErh3+V0Dk3rJDJb
YkSDJdVIJlBZUt1Hu/wiq2hQpfT1aMT9kjPZIZf9NXMcYwcKlttCo2tOUlzpt5rA4QSIQVvqs2Jo
s60Ol9HwnE+LBWzfh9Y5HbONYdfpQdecm1kuyVcIeQfBv4Ko5PAT9SyswIVSVz/G6Hmpsx0/6Vx9
Ay3kYOQYBwgn+xEyyNm2uUdvVs8/QES/ur11szs2Q3Bo6PPaB4duoy9TkMKZVDjHdOMjy0a8ETYC
PJmM7BmWqgh6FSEJaIlN8vo8hPEaUnQe6e/MFl+q2Ct28FlwGMyolxsTZXX4N5ncawDRNWqlyQbF
onFEXUdWTok5zUC/DWkvnpurZuZ/vTHBIJxT5NJz+IES/RFVVr2jTHV94bJm8o7E0JBGGJPCiHX4
GOjcMKq3vuFunKaaEUJJfm8d8hbue5gtPUwkxdt+19am8G09HAhRZuhG45mxjQBQZmdPNm6KZrQR
ELreVyZ4UIbuY1NaoNy8kwrJDtRKFIZkTzGFfSws79kltA2vWgGAGc2RG8GV8t5Z7S2HyVTSdIwj
Te5Kw5LXAGlGkN4IJfrwBt1hYBpfGCGe0qnC0NhYSMLEHy9w/8QuFMtIO8euBRfSq5DRFzfZ466h
McObCcE6Ng64+1a3KYLgt4smDSAdnOnB+C6Xb0doFnlAcfYz1SE76g1LaMf4ntrB+PTcCS928Nc2
esn9NJwSh31p34JzZBv/mcXty1BPhwZFHENVinT2Ggercd6bnOA6ryOdkFBNbhFt75mddhSWo+hB
4BH03F+lm6cbUiFPrjtCtM+xJEsChaNi/JFHdJncXDFlbeFnF6W4elnMcKQhdCYN/oZafpwMM39e
DwnzhEOI4nCznjbstPDqeAh5J1mdKC4POeF7bO8x1YEFCfdEbRGaxc/4UE2gZxJ7QvPKSop5fuHs
jPAFsughytPHSs/bU9tHjyrK5RGK3Wu5iEtT7Q9ad7ZKPCPokTORCJJjNpfzpm1HySbQHNAUyHyr
Y00HEUcKr6l/lG6p3YqJB26shxd9wryn6RjTJdSvfrKJ9THwZIWSEb8R1hd8yroPybc79bb70ykv
IGl+WMUcbL0y90e6SicmKa9ZnP8ZaUj17fgCnrw8RrqoqfSHyB+K+EXShd1JmFTzUB6glPAsGylG
aDD/zK38JTOrs90IPPHgtruIqYBy80fNbW/eMP/oXe/g/A9X57XVuLZt0S9SawpL6dURYxtsMryo
UVClHNZS1tffLnHOrn3Pi5oTYGxphTnH6CNL7oQPACZReCctDzNhWiCTYf3LOCXf4qy8AOLaiOzF
QON4nrC+W5oVrUYUlsw8PpIsdZvVwGRjehfZABrMdSG5eJ1bb4wIu0KH16h1rbWCzjh55ACqNr9F
fnDnaQWbYT3cBnz5ssasEhQzaIpanenCysleHZroSYDxIzKHe1mWH5WZfmrKPmrIo3b1RGQV6FEX
wWxYhXt6ZQEEX2Ft9N5FJpJ0a8vtinVTeq/SxNxoWmB+S0ShsBepxeWPOVL9ozu4YDQ4veEeuPLo
qqnZzf9U6+b2zqRgRgriNTeJ2WrS5JcibAKReqYgk/bx21CAujEM1rLgFwVefQurW8xOhngKmjv9
ydOx0yaNYLQkIAIpXVajTLKLmA549BFa5pYh4DbJ8xlUV0abUIOJ2JqMSSYmkaZqBFbCCN+hDlS8
qyg4+qL76LAhp1WNcsxwPtsg/GRz/BjX7Tkt27u6L9alRRRWVoCYnozu1Yuyj5YAhFVVUEPoVXgw
iWnvwvpA4NzXRATPRvbmXchkylDamWsXJhnZHZ0XPlngIfVCe8ptZhNtdj/21kOS3hMgEBHhxhY5
9duTVQJWju5xsB7r2N7GQUG73/qF4h6yBbWzbUcLLk0pDRnmJ2c9GFC/u61ldkDuNKyBrt+N8T50
23BHtbzaxB6Ozroxv2Uc7WAr3tKGoDKaEe80sRGQlrGFSPZ7JFd8oyt2BCFfdJsreyVyp8boJo7I
xR/9xJ5z0amZiO7aS/ULDeUtclJ91RWlf2NS9yuC+mzoOMlnL6uHTB/FNsOw7P0XWgO7sK+/apIV
V7GSJ84favLhSVP0VevGeI+mIMMt5688zlTV3hlmd/CmGAdfwqetjB6xMAZUvY+B8zIzd439S6/G
N+kNN4SLI1tXr/lIiGkDwnga0WSH54CRxYmcR9s2XxodkGtbv4RO8Fl9j6P1OATOhuXUSQTgH7lG
uHot+K9ud5qi+DImItsB/nmSXg6xusY6IMc3qKtQxPB1QlGgphs2VzEZp5YPS4qt/B1E4RW026Ut
GQ+KeXsoaFp4TDmDYnYKIDjQAdtEFUrF2TYT2uKptCc+hsabtvZ8giQYJQdpvCVsuDdua1yBvrir
MVYgzaXGB2G9QBz/EO9KOaQ/R6hjWb6tzLJ7tyVItRRHqHFsAuYfn/LtzItjk4qdvQjbp7g3Xof0
tY2+oV5cbZMocgLtxL4OB2iO/vAMHvlQTNSFsRGtasQlohrZdTIeIIBN2BRqzYutM4tF8fgrQlO2
s+mfbo2xP00jXNLRxhJA3Q1hIKsjJT4rS5G/4lbrCXcq1/dwbFP7pcIdiYLzzJ6zW7WquAu0+g+i
pl0ypp+OCSrAbz+8Sx35N4013OsU/KWncdWG7L1HT4ObU4JbGdvPboy/qWbacA2r78nPOWfwreE0
uQmt8YNsv2I/8Rmb7ImH6Zsescs+gkJkYcmbzpr33zXt2zSHslgE2SmKv1OynTaaBulZBIpmjgBN
5FDMLCjwmgXpMOMYkBGv52A9d5TiOW2aYmVnFgvQzI23Qenz0Vl9uRuLHjyT/DIqVqoR40w0+jdZ
P/2KtA7nkh3viOBGxlTcSSrmKCe/hsq7NQpEr1QGYFuDpiz5dikhQZAc2S1jLIufqS3c1e4eTm7q
9wj3Pahq9WhSaaIu4HvUTnQkcvj22jc7gSkINFHVKTMhXEdKEHsB62PbZXAB2/EQdK3FjIFV26/p
Hbbaq55H3zmjwtq3/De3FKznawCPJebesIt9os9BU9iHikrjjdW090aH0Z16mcsWLMz2xlZKE/Om
wm4sv8JZalpQx8Pvhbq7ZESOChJIjeRWeMNbZgIGoDYgZsZMXzEKkqa5YiyNKEriwcuxD4wxKz3W
z7KKrC0kRoZzlnKN6d/yxWJRONdzXJhq93ZE5DA57IVdbGLN0zgLlrElOTIlDOsSzfLKdTRr5foP
oJ3f2i4JAErQCOntq6/rHTHC3YPelsWuzf3nQPTPyEbxkxQ9UqLoaJn2fWzQEdDRy7F0aVapLU7E
2pwNN9jgEsXZPrF0D1DW7PP4QWr6k2VVEXp7/z3sWKRAdzhPSX6OqSCu3Ni+1qn56LWrmjDTdY5n
f0dkC747YgvKyBdgIacPkrbWsFU5WZsvqtrvGB2ufUSl0cjxuo2a8+WX30jO3goKcGyFeSzQdqKe
5hUrsBO9JDxIYWT0iQ8vGj4uP39WJdqRJPPvLWzSWl4d2Oe86X5er0qWSOvOVmzLs/7Gsin8+3qy
p3aAoNRuNp5tAvtMaaYg1TRYEa5jJEqbxDQeAOL6axPCfN8UBycBo+ETTFUU+idEKzjP7qwUZ4hy
MgqmhLZeYyKH1ix1IcgQjzjaJLg6XEpVav1p4wgXFqiXCJ5To+gJV9robx0sCKyvgAKMLvJINGMJ
Kqhgm4/NIxcUBJLI+iWi+t1kL3iUID+KCbGNp+3wnTFwoaPTJIOwwMxK4wm7gfboEn+CzmNn1ccy
bt7KhA5zOATrJrVfbdmeCUtmEsKptoqG/Gz34q41ECkHlQSM4rJLC2T9rA+3iTN80PnadzXtOErm
GQ5Cf4z/ZCKmsBVVPUEm+R0NKRJF+6ceigkLg5mulMC/081PRRFDa/D9xi6URLzua1ngHRfJkU5W
vFIshb2moPdQBc9SuGThgBo1FN1VJTRA+l31oVvlLcW1h1ElDCPyHRQ63PEuvMwk2gkPHq2+cZMM
8DZw4PnmbZDXv7XcJXbFPgd9wv/srXVSTjcA89RNEFF9LSr2nBJPTATk0LGGVVKmh3awP2mheco/
x4bM1mSmkw9bdXLtRuEv0yue2dww92rYgKNuj2CuX7u5f5+AZ9p7ff/LpYLuhMklHIbq4LYXeikk
J88tLRuzISUD8t2H/jmw4ck65bzcyuqj2lLU+u1CKWSXTVSXkzEg0p9h4CGCljDUzJScPo58DaOE
mC1bXHtKLhjeP01v2Ph+u868brib7KJZ6ebw5YTGtPIdNsuBU7ywLHtJWcY4PjsCH/sv4m+nx0GJ
3Dlwi3PuOTuJgAw1BaKMyJ2ovBS/KInfZdYztplw7dGlX7HH+9MJdTLzfE8SK/hZs3E3kUTamaJQ
mJL23tbKfZnEJyfBx1qMfN1Neqb+9F0xB60o6+ONeC2mzju0OcRFXc+RkoREBs7R7pSi1qWu3VQJ
hc/aY+CIaIH7QD16qFnUvJxjlyFJ6NsPpuQYlbJamUynU4/0pxbqiXq7fWPbNRI+QoSD72DqvWtO
OdNpnthbO9gNH8gkmqGLMGBy5sDisU/6HGMg9ubOpKNWGNSwwe1NXId9DIvJAtcCmsAPXWArKRz/
rn4VGrqiDEM/pdksPnFZtRjlNoKTxqu7s5vLHVOQuWNDtplLSKKmbVSGHeHhaDk9a6DKrfsPdaQf
ErvNbpTfPpum5KoyWQ+wB/2NHv/JmxAgOG0IeyRhlmhCFDSZxznRUIDpXkFWsxxwuEwjyO/4yojm
QC8C6umgxmbPdhNx1bBVLDBZyEavxGM5K91h8SvQfDZwA1dFnHbsrhxAqFHy3vlRgYSgCOcO/IfX
4q6hCm/5zcXhS5+y6pWdL4E9U3fbJ97vcNT7VUMIRg55Z5WV5ePon4x6dAg4Qcjs+dlNh5cgHvkY
B9eLP5JOG1aMUu06lSwrm77YUWYrA3I1hhsRC5AuLbWK8K5r3RNjFQNn2hEaoh2NMXtJqpTCSPXK
yqw9ZHr/pveox3CUu+lRVRT97KClsIdbNwBkqLIWvjaYtTiOdy4kyZXRp3MKDWuO2KMENxXsf1aN
1A627+/Nqbe3WThjWdvq2gb5SRU6iV1UseDJsCNG6tA1Kf8IeaQ0a+uJapz7u/TIUKoKJ9lGbXtt
vJpfxjYLbU9mWO2mmtAJ2xT39+SkPYIKhiYTa8gkkB3levkwIVtcdyJ/0rv40IcWdVBwKnL6LSSI
0yR7bvL0q43N9zkbHO+I9hzVlGWnZvgQof3hm4Bbk96BdjCiHKvLfmXZ2c2XUBqgbU1tssqETE76
Xj5S76T6zvaaFT1bMt+Y6p3O9pR9/DtVoptU718oE63ciusmzJ7iSX2Mn7rqKbJpm8TZ66Vr0HOv
DyzzXQK5qB6CuELm7WFQlIjZ4E3QYt66IYY9ECG7HgRIOV7REL0aoflVju3TNFGtLOzsRfnJU1PX
uGa9FXuGfEhue6bpUXfvJpm96xkiJNvIgOwNoMir6hmjAE0AsfeaXOxt0lYmOm2tE7t7e+yPIra2
BhaYPdBLPG7aV+gUA9kJ5JjRhWSc6PFNzpVP7KQoqHv2y5tWAXr3AOr3AejYoIGEZLD4h8yLYCTL
N7Q+L01cbZV0PgvLPZi+/COz8s6r3WFV57Sb/IPBpnpdyQT+XOpA0aLNWhHdI8PhgC/zwuIa3jcJ
Obpe3bOcgQfVUJdBtUzxjlm5J9RM1GDy/Nyiyzud4hzQaSLvhpFrCYMZVdYY1kL45iMrXiUGNXcf
TD8rZ8KsQFPvO2Y02tlgyxq89oElviot/U4d8T2CtCOH+aZ3KDU3r/2A58FNzGujUaOZgwJqdNwr
EjfoyxvTJh8QdDvNuMk6x1o3df7KygSOFTJDipotsPGMqNZifsOkOLkDvvPJf4bAwZolmuAA5XZw
RS4S1yUuLdc7KRHBLNnHwpBrORBWEGJVJO7WYOztDHQtyafl1eTVxALSleo3ZtFuVVcQ7zZhddDA
XAOOwaxIV4al/sZoxovZFhC7rP5jSsunmFyRX5jzohuC2KjaENbKkEtGKSDbqWAcdMENCZ2vhMDN
M7ahcN1n/qnMhldLt+5a3XkvM33jBuaflNhjLKytu67DdYseZmM4nf8ZgIme100GhKO6OPoyesak
ZcQR80MWfelm2rOrf0Ma/m1aFBcQ43zm2fg69Kwh64hpwzNC4gsqYHnAwfKMXbcSiAIRN4Dcfeml
8eAITWdfHkFrZNcVhCWoLmPQGawINodPw2VAyWtdBra1Jh/0RR9hzwla82aDhwA1cUBXqFEMI00q
nzuFkcVgnpN0Pjr9s1DjIZz8eutY0/3Q0DbUI/JskXKUENeKXU2U2MZJkObHSLnhdr1MUVbtdDm0
G9132x3e7q+sY0bSBH1PjZ1WDGB0MgCXRt0T8qmN3vALg0S/Cv4BmD9WfPB8SscmqxlxE8hRx1ox
vVUDXKvQpG7OEuQbrBPDA/uOwbAQE3WbFsnIeupQKOjhp8wo9uvS+zUZbGaB3F07ySq3tc/dAH+r
bKaO0hN9IJwg4mOilBwUMZwWgt61ODVZTzSvTm4q5kka4UREYTYSqQaGON/ZdT1saoeNUVoDzqOo
Z+sJmfAR2/hxJFTX7GeACrXptQI3vK7M9qvV3OBOiY+yporumG7GsmT6zWjSnOld7eoBmDrl3Vj7
0/Ik33OLzzSkCd2FhrUSkcvGstoZBQIFD9jJOHcP/NrQT2PMSjTzrlHhjzeWKNgNj321tZsMdLnR
77GlqZ3UnJTHvfymYX7eekH60ZkhYSB5QI0VMKeA4fRQpnsQ20NsTqsgALToxZe8qb8bqZcYtsFO
j+744g8Q0wdBjS0RQORCLL6tGc16naq5oUULKAKcs84iLEV9vUb9NKnoNbfQe1udHhEWop/YvA9Y
EROqkRmj/5gmNB/9k6Ylxsrv/PfGBWKWdcOfxhspxnJSafgS9IpaJfTRNdwWoOCNdTNIIdkTiHhn
IPTn3DbmiRafQwI+r1BpSYmgPbHbMqKyRPw0yyZCfCVV054cKFEmjfptRR7PTvXyNqnFewbYg0K8
OguRHYhIfdYSWjWmtSPwcy5wgpWzTcNZR0ZyXzUAtE2KISHquf0ELWOFb4sBKdwNcxMGnSkdJtXg
S3VfhcMKW+/ZNnqOeUNNXL+OOi1UhJYHO22Cq4n3BTE7ZDKnANDuS3tTGOgIh5HyGpY9MtEYMxM+
mHKqohOea7rfwCpWUcpUySk0GQH/jF7Yq7ynE+ZSdTArH1RTNjwVhv5dmnqwNzziM4ChjcyXfHZt
ySJyIsML9BEJulpCO7t2O4JL2AHUGqu3o8kpmcZJsRX1KG+VgHy6HJa7TqWqORfvwaOODG/aoult
zxE7PzdxbilU6iUyng4DATY7VKmqGzlOoYdfM7DZvNdNiTyxPiGQ03ZJaOJmnR9aDkjH2bIJ++i0
yP7FHJfz9xDNwTjJko5D/vINttd1O6NDcUADBl1uzQzQv3fLGXRlwWlmBhzy24orNP25qc+00XE+
BHlA9xvjJbtU0KjLQYv/e2u5683gVGJEGyB2B61kvqly4IEsnrm5HAiDIN9DlBcxBwylczZPwuS2
omhJpu/cS10OTVCon1u553fGdnkQk12NkHd+UWaYkjc0fuTzRacip4dFPvznIETMpro/WXmkYfQx
v/wMwKHLO2SbYaxdimIsEHygkYGmK96E0/FVZQNpU3RGRF5Sba0RPQY9TSzlgKQy+4nggPmTWf7h
5RZLHT6EJrnXNRusAZbQKcyAwt2m2LZvUbTuHHs45vO324lnVSMai0KUeKOzdq2yguGfWmABQkGb
hnBE6PjHXuNT12OSL/5+M8u3tRzq+XsLGiIdEB8R4fOxnAfxKPxta4iPpEaHXxy13yKkFjHwITnG
44iUdZOXkv4ce3HL+KYg+pvsOg2vOUbXht8yaW19C34KX5ecqc/J/3wugvYZqbo3y2f18zT9bSYt
22cRKJuBXvwM6VW6DT9uudmnJqBbmfc10YnO189jHTqdn6fb5WYonfJ2OfT5zH6WDsKChSYcu42X
cpHNJ+x8mtrm5BLxlr6aNRvPn5Ppf8+r5eQK0jzYQbA7MUcG8m05JZvOAHlbQnwxhiRBcBUdQgQO
++Uj9RYC7/JhD/9cGj/Xxz93izpHqooIw+FrzUEF3C63ynCibKfoMyKMoCQqa3X7c9D9/9xaPjG6
CbR7FR38SDbTbcbC6XYcUnRM8yG1tQaJIEuSAl0MO26ghJ2U8bWZD7QV2rUHIWcn3IB94yiIIpQF
8yS4pujqjwlfrikTGtmUdWNJaUQMk4uV0ncu9JDsUx+Pt01uWevWjxrUTOBe1HKgvh/Rjr77+3oD
ndrKbJL6sPz48oQZecRDFJQJlp9anqjGuLlJJhKnjdiwjrblXwI99C/SNWnTUhjOCx4iCQ1VjQv0
1XLz7n55RRQo/yKs9gMZ+Byh9N+fzFtY4WHFaD2a2aai7Hy1NS+8OrLXt5SEmp/HemMIr5pXEPMi
SxOtN3eXA3G4w9GCP7P81PLzWI/q+5FJov3nVT8vxWNUVHl7F+XxxdNL55jIVlxItsSYgC2afXIi
LtH82IgPepvT9N5MIotg47ASZyBU78tL/r7OiY8QILX75Rf1E5tjToBpi+YD/e5wiSvb/Pkjywtw
4QhSEic2cPgkGQX5c7pdeXstCwlPRTCJLiBCE6+XAbX22NlmOnlVq8xO7YvQ2ls5BdZpnH+W8d2+
aGQArHPMuPvlseXA9GuzxKEQ8PcxY0yy07weHGMZHAY5/KEWGV8rNx0vVbUdqHtdPYibDvK7O3C2
5sVxxsck1Ytj00TWZXmoHekKuqREbTSkHstDy5MJyvWDY7IZWB5bDr411nzZ/35Ek+z5QrZUwiQe
5+9Li76G7lQN9PDnlyxPJDZZVI0jXv/+9eVxmEarVLmEmPzzrnwWX5Sk6csvrxjnN583jdq1jgYe
qHLlBepy4dnBfTUflAevVpA8100YgLywty9G6doXnRF5XTqjRHrIY+Cf7AuM82EmldIJmx9bDj6k
iOOcDQ464u/plWh2ducIn4bbsacwtUpl6261CUip7EiHRC7/PDhJchxQz9MVRjzQuvSHB1aisL37
SyMfRTQ9qob1+uQOG0x/n3WTahc5Hwo1RLvIDKK5dB5clif0krxl00W2Y6OjxdEwZOl5GLrD8pKf
x1RwlOz5Lz/3Es24knNx7E1h7olLj24qjaAN7MbTHbKA1VQSPzN3uuKyP4XK/mTGeqlrIrYCtlnJ
EKO8r2mnp3c2WozVoBnxxq97Yt7VdoqNp6Qz/VUp6cUOhvdcmcFNDTC1DnjDjBorWzkrx0VJUvvn
Hn/SiNOtGcLvyofVGFduvKlLZyXJ2KnzwN/FWfMd9O0hMTCMyThQq9ZM1covs68hJWQUV29hDr8d
memAwA9hYVH1cjrS1YPqU/iGdWOFMdEfiLe5os8M1fbtxGK94tec82H6FWrkkXLtH0c0HBKTLjeX
g9N4Ouu73tXWy00x31+esbMStBDk5ya9n+qBYWN5gZ8lwX9eu9yvjMwAaspPqX9uBcU03k75N/kk
xI0tT/7Pa3+eWX7CS2rC43P9IDUN6vrfV//80RYKNWqa+Xfz37xkVRPslp/71y9fnv15YxPgBrdJ
iCue3xKFTWulRlNsRi/479teXv2vX/vzg4nVVBtVxXif5p/8+36Nv//7z5/8+x/7UaKw7Ppffx/6
1z/2v5+UrY/ejSAtDK0238Hfnxmgg60x3wHSHIdHadvJHpS7XYnhWlZV96DFg38TjoG7Io1gZuwK
JKvw3JKDlRjdg9D76tpRjZnvLI8krhr2lReRJx9jpKRXfXCzDl1CzQhyHrt2PFZlf7HGfUtYx8vg
aOoOMT2BwMngPoisowgx+2SP9qRGukDpaNMMjamaWmzDR+UjPeL1G01M3cNyKyzQ79J9To7o2xVV
dr/d6ZZWPzjs8ChvAZ5ho2Gw7Sqc7tFHRTrHe6vMwIZVEWVseL2/npCS7pefWg5aXmzSWhw8CSHV
If7uZAq6M75r39ppl55sruWVNDySYGyb+naBHiwSBAp1/jAdJNCJ5R7pCRMNBLQmRY1RLQQ+cB/D
6N4VY4HJeb6llWFy6OkXBfT2PJ/2UvuQEdb1CN7TIPJpxhXqLaY8LBhMneNHFfTvUc4/7xVs8HUd
uWhl18ERSQhRgKZyX/LC3eNeJa0uHgh36q0zLddwDV3Hffcs+sT0gfM7kTraVSv8t57OwrusvLvc
zF4CLxg/RIIMiPbGo8+24JjZZkWlsfLv0D9gVCq1F0q67lVOo7znh/GpZBRx2A9QZrOnNzPMsQEF
0np1GYFGTcQPvlaQiF20M9TWAO3gzX5rjWbsucyIuiNARlI+aVLgle3RXs6BLKZ1z2lIMRHL+73N
qvSmoqwH1CfaLe8SIs56Mk2icdrpRhs06viUvFDL1lg6Cj14qkAVzE26/hwSTHrrjHq4FrnxndrF
eKHmO/wcZEpljsj0fT/Uf6BhKQu9+uDeuDolmILQ7GAaW8DluC9cbdxLfaCP77oJ+N66wZ+AEEhD
b+8TLXX396DNd1VfX/IyW7czxqwBWIIbJaa1MN9VjS44o/zhAgSTokL1nOWh+IPb6RkmRf1GExR+
e1E1uyAmEaF09lAa3HodDR4mcsJoTyb2/VUz0qYluAfbvcFO7Bg4VnBsujb4uZWKX0nRa6coHStr
I5GxEXFkVA/2jKJD5v2sAs2/SnosXEJI+rTWgewpBwObQ8LaMgg8G2oNgtou8fJbMw/6MwWIGi9d
sEMz0BxQClWvfGBwrwlSNAXzZpUKmGvIv3stk9faqr68MY1eoSoOG2TRyX0bILSzK9pgVjV8xWgc
iCQAsBI55k70laR4DnC1j6gkmjX9AWFgholr6iBj2vr3vcU+K51Ytunz3eUxsCe3fiWJyph5JDHz
hqib994HcJ+xwNulrKgYU6KIqpkiKAkTWk/w0OVfh0zdh17lHYVPbTIfBETbeRiRMVdYMemXzEmq
cyfDByIECIbUaXMdRwuouEUa7D3ByO4tTeJ410F1etHi8prGiJGhPQaghto3QxjOayuqYlNJ07pX
jU34QJjCdjAB0VZBe1LJwC6YFtCOWGdio63IfvSiMjzj2MFzMx4KP3q3gmy29GQjzRwphuWxVrfO
RgNjYsea07uGGmJjGwPygLfh5FvUrYTtmbehRyx4NiNuouA3fRfvrhEsUUAkRayEXLeBP0axXmiN
/RjYSm09pPg79nbuqYriL7Te5S0mPNAsWsQFDRrx0xsC5JiUPq6WQnHLpj780HuADmVgUah08mNU
MSvqjv5Jgi/OLy1qrp14rCaP01ZkKWITt+7Z3fGtYRnB9Gs4h8RKm3lQZF3bdM9GGows/L2vkXQN
Ik2NFnENV69TkijPlJUelit67Ex1g/msWw0zV9PM4RXk8GhLevWbMZ4XcHqnrt7MGyjzjjJpF6BH
mu/i/LDv2BXc+1ngnmMtrJ4ZppljOhaxbqgfAEHzPgv7sZ5c8WgF8g9BRYVIjVM9cw1sG1a2UXXF
Wc533flupMfDGoMFsUSlE9+BScLUFaf5l13s02ZUv8YZjRqht5OG47+j/r5byLWQqtcakNhHjQ+f
EpXOkNYW5R/0K7P4DyH+KrYTaghY1k6B38a7qKuNR39KLeKCw3Yd1APhY1YZPVaDFVOo90tOU+7G
aA6POllsYMy5vDVjbehq7dn2TIzU3Xgf6MO35TkYL1VNn1c4cwosszZEjoxI+V6kZ+edKU2qrc5b
WBuuKu+ATAw7N0ZwDL9+6LvHuAHpUuk+MHDuRTXtTy3E/9xzGsUqffwZ3xNg7AcYayEgT6d5l3Z1
dkUKhT6l/1sUHf81Z/6a6xGt7TIC58vR74me6KmM/oyGmDZQa2fWdRrpf1iEqm1rrI7X0HJPEovq
CzllWKtyHLnLXZw92gp1JVSshCt3GQalANKZ+eYhiUvvjkTd/CYaoxxvRXfCi6a/g8vw+SvCuZ8y
m16AVdspasrJfirwPNCznsu9s/vBMf9zSwvHYY35DwTrjJDyYCbdKIf2RDJWNOmXB0mreo31aJ+S
rtfbdbsz9IhV7zAY6yjEYh0VbrGtrTZ/KpAJQwd2vnuPXCAjrIwtiormUqFXQoliPi/3dOnTQ95p
g6E/97nKT45NRbKcMS6Nho+nN3E/90gB7ydnXKP5Gt8ahVITkXR1iIUePSa6SwDrmOySQd+LrkYG
vsyoGlvWrqQ+sTwm6gqwYD+qa5dG/k6NZIJoYAp7mX8ZnfNUij67FURT7AodI41UDgRLx7EuywFy
DFEiFJtQTfFYNGBk8MhqXhZlurDcG9OI1HpMWpzyBrl4UZcRmYExezvMb7l3SiSGGQsp/I3GxQox
3XPOON/OCIqyC7+a9DlrAROUhhf9ai0iUI0pLh/MabBvIb7gDVxmzIC+A4luvrpCL/V3y3+23DV0
GKKN64MoRVSqs4d8tCLr1Ra4ewrYy3sNSO3VNTwKTuiV1zGXyhNZwE3TO4+xsrsn/ui32ajg1GtE
Lcdp7HUPfRqTiRJ69bnycaEVleY++SZRD01cyHvCbNH0uu1DUfj9vcmu/NkQ9UNnj8P98gU3Qf9Q
GpM6ykxeQNbGlzZMWep0bvYVRFRGRWG8m06Ev82Pi2Oo8wqlAaAlbBzkU0sjQWM0Ixuva4+hlRm/
Gpe9e6R5HZIOp3gLKjjyg1emN5qqi7eaWd8VrAxSP9evbmY8CCvI35hE/H0us53loAqLkTgSaFdv
S8EwGxfVcbLLXa8FBC+W3VfnoAtqOjhXRdGTkiZDcadjf6Qmgw8xlvXDqBcfvk+BDzEDNMigTO9g
GL9Q+jCeAFdGT6CXtPmOg/fqHqIRfODsiNqweexk0d6j8UnQIVx6pbLfMrsGmI5+m/waltum9wzF
dOOIfrYsxdVrGOuEi+Q+Haf5bs0qAHxEQ89LYoO1GwkqTPrpyXEnYg8zfJ4/w04sfIfeDaz8yiCf
u0rYiyx3l8PCzyf/EvOlpxxQn2ChGzW4Z63yvduJVWKIWB2WxfwY2aDMLky0506ZeJXSVIOapMiP
xIO+8UZIuCtNe4TL4t7jf+We1Y7PmXCzo0tp4dLi/Lg1jOkXpUy8NJWCTz1Pdct8RzMwhyRY4UBh
4qtUUh8tGT7retGe8n5W6M5Tk/n/7/59VovOrHH+dEMyPNSTpw7GRIenQlNHNR263nIauoNOoz8x
CPeNY/fkaBNJZrF5Z1a0rcplSq+jiqnSGcutJaiB5WpMXoKEdGiYH0njIgnV64g6HBKIzk7KO2uq
TNavrcmalLr3Ki3BOv2g6/QSyb3y9I7KAeOUQaPtLe3GboPSVj9Y890utG/I7p4eivSeeCH3vrDZ
hbA/HN/yPr0w9VX0Zgf7UZjW64AYDQdf+BuFvkQQCpasjlWJJBnqiVqoZU0Kh6KmV9iNbvUe6yl8
E6t7tW3Tu80jmub5UMjt4DYdi99SO1M+3wN5UFcnIfC+LnYhCW53sXQhUDlTzZqCjSF6VHTrAvCn
UYbG2dXpqGtFmDxFDFME8ng7EKP6eqgJ86Idwv06qfS1A+XrquWcd8sHW7YRIllSJ9YOFtlNWKrh
7GpEl1Bh+oVwAD2x+6Elwe9/bmja8EvaUpyW3zQa+muhD+VxGb9q1FfYfjP9nKYixHGPZ4pgjQY2
QdV/oFNmFH5IwTpuUGID8PIU43qinlSVPrFRJ8J3fqh3KZVJ28JrMj851FULjwYb6fJs4nmfJClk
uypEpprOBMRcR2zRG757mmCSPJPmtV0et+dBHpK1/3M3DO1XnbIBleeWDEkEp8urvEmU2xJQJmXN
Ru5UbBPr3Im3EMjqdz6x7TfmCZjkLlXYyDUwd9/ETm5/lW36leRG+k7Hmtphr6JNloziMCQK/Ujo
40Jvu/+j60yW40aCLftFMAMC85Y5j0wmR2kDEyUV5hmB6ev7BLLeq+5Fb2BAkqUik8iAh/u9514z
wVvBZGhrkTuPqw2Auj9K/7snrzSx3NfUi7zf/eBvcs0tkMKBRg5EIv/6GhCMpLO/SHKoCAxD0Epb
g4J4CHedoyVYGeVwVvAnaFEMrjO0CaCDauI+4N2ATAO0yMFdA5EN2UcG1dvwKWKTxpvrtc++JtHC
N5ZHx7FsL2UFbiMyao8EWldsFVEuA0UZpYbx5jvDDzLkjctEIsjbBPFgxZ492OtutZ25t6H54rZy
Rm7PtB2dDz3V2IZbyWuQYjDK5xS9vW2xvbVN4peWbyGH/MqIM0TT2IpjVo/RK25jSlBnelmuwI7g
X/HoZvZk1SwvWbUfvVrjP6H6Ji/V51s7CwTR/7M95VcA3WoYwH/VbnVG/rytbBTFWVqRS2U6FFll
4PyigcpUQjH+dNdzNlrj4HBUl1ONHsiDhZrmRfojcss3SQ5E+BQCp6HA+8cvwy/8Iec58Mdznpbp
+7h0WDLRNtRb0sHDD9T38cHKeu8y1gTKsQoHX638jmJpfFIKsvHmT+yndfzdSe25z4vuPRCmvq8r
+Tb0Do66ukCzOGf6c5FH+qobzXXaZfYrhACbvwg/TqiPGruYXKxm8u9ueKcg/nPbgWPZemGHIwzM
wi+n/p3UbAIAghnbikceDvU0/rCiYaV1xmWmckclSKwNwn/z4pnMJgjSJb8IWQKstUghFcgwmYk8
i/uwQLQcwtDSw3jf54jC4YS6ROlU4yUoybzqZOVvs1Fzr5Xm0csR4r1qHGwAFmu95irNU97IG+4n
BIduyPgXZz/zAJROaS121L3jTaNWv41+n+7HgtQevTKtTRB6FBu27Hm8a3ucb4rkN/edvh/n/nfl
OGykw1mAjF7+T+TJbawgJNUi7oJob3K7gYvCKz8GEcHRZlF+wT8pexOhdNttc5YCblG7vBrdYDIx
7l51o+oOUMDsrVcmzpHOkIU4rm1fel0xLmxlA51f8bW2GyhkGgwau70/DgDfMdUKcECDVTfbMllb
MbETfRd39+UwZhUBkmk376Ii+w7TvLmHaQZ1yaz+gol6nKhXwhRi6SziADl9OW3ZJJZ7HSfpZzns
S89n/+XB5wgrhhNGw9nIPVXW3XPbuOVzn+YdFK5A/x74PfZkpRKqloTnBTxLgAZ0MUfMEA5kfAUd
ciGvL1JJezSkNN4qkN6N8RwjL3P6QLs+uqddpWdrOC5oIXpoZOxbo2GLWm5HJJQCW5stfcWxxKMx
hIfHnwLv87SJQ9gjXUrp4uXGmfs2OwxUI1APqX5DeaNXML20eVHe1W+G8yIcdOe3Oim9yf0dpgP9
NEiFo+zfHEdX/cfO2pmV639E5nTQ2+JPPyfmzTC6fNf6kICyNvdWD1qmFvL8cYvquW5RMizQTrPy
oYbl9in6jbhyvKIEROmv/OKP26fQs0sdaxqpAtVVRka6yoC+nqAA+6c4xGW4pNFUAThHmfnRCXI8
Oo4C/U069ABBjJIszbFJCdkMpumm/81qKgLGVeTT1rqxX26DaQKmgMAo2iCyoe9BZ2Q5GHBv0HLj
7DILeMLMd7ahOaZ3U9XuQdjgE+54tglbECA1rUMFzRR54+1iqErbjNCTC6g+pNlou/2sjvj/8taM
iFKYgrxEqR387YZ/MGZFfwoNGVbVIsN6ZIgk6HYbHMH5WqZJuSf16GU0+Op/P5yZ07wn4PWxDEAO
1PXVENNzStu+PYGYZF9vx/G3Z5xMDWVek8IB7fT4jgfXuDMjX/v2kF89b3yTed+/RWbcv6VED8Ff
fg18szmWJbshQigyKlBTtG+NzpPPcDCoxJFEI6k+RozLDSZiwJusVgnDrWNfjkQB1hgNZJuzVOjI
e0NP6tfHL2ZKM9rhbnRRe/njrkbmsst8BH9JimmjzBxvZ6nSnW5ITQJ4bl06AnyQ25VOetGHfeNC
RQX5Z+9FZmufcsQ0xdblMNWKfiwzQDD/zxfT0v9lzrp3XTCyDeXHpUYxvAAus4EuKoqks9t3zaoE
6wUSKUPLOekZeQShuC1/6QQEa6enEUO3RkynqKyHo5GwOR3j4e/yySlMZkxJUhza0PMvtZV4EGi8
FEGW/OryUtsTuYXXPNBuEjTAj4xFCVdt5N/wYImdpZm3Skbz2lTb/Fon6tMPGAMLRdCuabouUHmK
WMgry9IFyZREA9c/thodY3+08UIVcq4PtMeLViomAx2LflA4EV4J05cod7ljMZavNdeaTmMY4jxM
cZ3TkJ9/eXSqnuSMal3zMozHndBOVlfNG88X9Q2oJX9C/BYxlhyAxGVpsB566d//TtJNFAgmjWn1
lQRpuKmsGeO4r/8Zi3jaJMgEDvTva5a4XO5pEbX3ZfeeqFClWbQQiCR9NIiWyLWArD9lGDS+RRhv
fXOw/uEeO/pOVu4cIHkb28+nC76r8Kk1Mu8XxTaRN/iOTpFXWXsqipJptM+IkSeeYaHL9Du5e6w/
oAAJNsht+eGS7Jno6fwzcIhEsMaUrmowBgztdfz4lm3SBPSJiygEBifTf+0azBODaiTQf5WoKadD
pZojJGSsmxoMRNrMgCcF97Eb5y/LYl/H4UvZGvaV0C5lCW7y38n4V9f19leFjnwNF3rVj8EEsZBK
ajC4fyviYUAktevlswWQrLsPGSmphhtLhDfo8BTomO2GWGdDMpN3qBEcSRC6Zcd0EyY9YrgOH8u1
je2yUrhqLRvmGYM78ttHWMw8jv/orIsvlj7+rjPY30ABh1UQTTsw/9Q7Wpl9Sv+jz715Dy8D8qcI
xmMpsLV1xSQuAA9wH2rDe+7MxidiI2NteWF9hbApoVnVF4lmCd8I+Dwc63UD/CoMVuPgzNjbyjcH
RPw/jfFNv87ewjMtNyMI3AtN9bWtUpfGasovZo/GdCC1aDm0k+uf6PyS6WuvQBTEz62d/368y1Et
Lks90JroV4cOQAQdoD/U5dqqlKNikffGeXIy0vNCAkfgoh9jwTNI1Zg9c/dLiyxe1wHIVJWm33ry
FI5pb52cqad7XVbx8AoH30apmjeXHHvpExE6083VQQHmBG6Xbub+8SITcVY1QkbPAwgWYfUakHKI
Owqk5ISWCkUXTF6j6Ve4r0MidyDdCGw1u7HA5DoPGcGGBQ5hD8O8nDr92EUjjF5QTVjtRlbMutst
q2oSQgoT9nzx49YAj+Mi/g5NODve7L/OBK6gSR9eNcePd8td1FhyPKbugBySCfD18VwtWSkvY8oQ
ArCUf5216o9PXU6xPICLLFra97l9dAnQek1L8bpk/9glXsfMT18aP3tJTIY1kdv6t8c/2MR0R8K4
2RpEk65jh+4ZzQ1zYzsNTdkuYYBT/Uzi8OSFhjwUrhVe6FyZqHQpVjCJPaVO0j5LzxmfOhlgEiIP
yH32/HmmWfpRyZpEgrl03DUID+ZoqpjyBtYvKhhSAZ0cKEkQVQZdXBdbcF1/Rn1JgE0cT2tQJ/oP
9qq/E4tZaplBisLqd/eC1mfTBok4k/FxNOwBsRdeu7KOJd41zhKz//cs+t+zGbHJqJfW+///ewdQ
9HjHcGk1LEjjXEILUOEGTJE0rMH0m5dQA1rJMBG917Ywd6PMxQEvf7kVlp7+iAkRw8fbfxdSIK7v
Le1Seyb5Iy0INvoyZmCkP7ssPSQjO1N04y+FmYVfjoueN8IfeCEPL9jSKLwEGNcPiOeYneZyvtod
9PG0Tbo3KyqVEASc1aQRdUoDYVsordRS9y8HwIuMS+iOQmP5HdQlf9mMpB87gf1gaSCH0a2wuW3x
u0yWTqqX0uFEejZs6Kk2m5TsIMKgOdRzNRyc2vTqXZTYNXBnOO252mPmEj5U18y47vMKHmxMg2US
NImYA4uniL0kkFRcQwbI2mOWFzi6sKJ89BPqZ6wr4W65hAGFkIm/e8zulRCtAGK0y9hYN6f4Ow0p
fz3tzyO2ABNUs3dLMdD2x0M4YVQ62YMXnKpADf3RqC98M90zy8tythwCmqSEm5MZFtVWvBEmUDxz
tvSjwBK7/IrLYco/GJuVX4kxn1z13DIRNBdwjL8tMFJTCMhhW4jBWuu9yRM0yA46wWV460Nx6tVh
eb3N/02RKyLT2RJRPNNwZXDLHTSy+eC2WgLalvI9qOTX2BL8bMPRsFMru+HessEZS9xraYgDQcCN
iJiilYGPPqd0yn1Bs/g81ujIUw2rAZgtchfUg2ZZLMbI/3j8pGZDzBM5gR7EBsS5sklOk53zvBzp
gjeZgNDFAXedcWqrSt9kYPSB7qb2i4YFj/m69hGFhIMC74ZAri7xUgZrxtn2ZgzEiIErNrHFzSjT
9o+pD5D8Q4yuHMBKCwvIXWZWBFfFxCXnAJM6WJ8l3YH/FBwWjwR+0J+LEEGAz8ZQAjQrGqv8ZbRS
ZBQTZSfZ2Unq5m+aZ0fraMpQqHckvMW+1a6L1nvRhmz8/f+ehJROsxYFZ4tMCwa+GC+X5pQQuA+U
ovvqOkwCQj0/9Y2jFPwGLDNbx1miLXN1GbXxzgyb6avBW3B6LJK1yB63laub6L8SnfujCKLxcdcV
8zCuugZ71phnp7Gu8veCN4odr+USXeC9EOGh+hdMq926TvZhhWUiiiw2H0SFPsV4MLeFN1bPS49S
K2PjapQM7dL2YKHp2CzCEoq8jdl42kfAFvqQAHZfgc4rIVUZtNnpBwYH8Erso+rCWSeu+2nM1PTL
FMekGL/FrQPrzR/Gja0u00g/6m1pH7PZbDfe78KFJmyq8sn1NXFPiMOrC/Mwa7w8RUbzyrhwPyaV
+em3xXSM6CyinvpNaElwEq0K6CPriFP8huCYY7oaJEnSQcpKMiUkar9F6VErswQfb2LpPZBEhe6F
W6eIu0tQ0adu6SeFqk4CfSgPWs0okU0IkBKh0KoiwvUPUuvI9K+86jH+DSa8A+3cWBCDq01beow0
6Atvow2MaDGd0ip75J+ZMcugxjynmgvzWeBJot5S64iaOz/25VGVu7g3kuItlOm47aTOFqg2cyJ2
inCNup6/Udcy1p90M9qPjn+265Z6hFDISiWl2NxbFxaNU9EmJYRmMw7wH8OvMcF3QaTopy2ht+J9
uWwiV2wyMAZBU1fBCrDHuWAuv0dZWO+KttUvdAf/PeMm//esuIwmNEpfS5nr6qhOsEr8sGwN36I6
FH4NYSpTEq24Ls7EmlTPWZ2+6Xqq0GzdhPs9CobNoJ6Y2HLBxumk4z7eoZpvWrkG+gigK9ra8qPo
XAyhxW6kjBt+ziS9WKrIWx73WUTvvaqw90oAKallyFccwKVSbiV8LO624e3osaXq3Xm8RUVkna1+
OPVV9jUlk/aceVr7kdqHZdyDekxexWkO2j+GjANsAwiJmOCXxgqv6pokSwgfWqnDmMjjX16evjr9
1q2M6Ntu2PwjHs9Pw5iaLziSd+jHmUZRtOumda3A9rL9iGeT5laavmmC6Zqdd/jfpNuXO9cwrQN5
2gHezNhZdWqnUMvC27dBjudyqfgY91+gUNS7zhYUF32ivcuqW2G3pLs7NwycfId3mueiM0bWEWUE
crGRzgpssqHGjZrq34psFYWb0BX6dyKLH4uKozMH85VoBc/WLo/NYOkPNOSDQjv72GJ9nLItpCO/
j8y77zvdnlo82bOvK2j8MADqNYItAzmujWK1TK1Jdsxvy1kBIc8zNt3sUG+nPFeqhi027T/7GsbV
O456+0PoFvii3EKf5dMVB2kgWca3PVlT76Fn/EWneghNngVZc4MoSg/PLLi7ll2t9OLuGGZJu+mo
Og4YY2rshulukYoYdF1X9LF31BfZ3SByYBU72fQjmdN754b0gpOJmiKVG0bv/gEVQ7obBUbcxGfG
6Q9qP0CTZ7t8TpaPzXLpeTTXJ6vY2mOhPePbjJ7lECFFgVoEpZR2pNraNWrk7ZVBtnvMx5sJs2Bo
PQdFLfZL631wR2uLiSndLJdeVLvHDggH8eY8G+T0h/wmIrKVbs5PEhTdYWw9J4FoX3Td/1FlCHXz
RvvFE+A0NAw11ck0e9ONkIV0NetWoGbghJuoTf9ySNcgcfcJOuzvsPHenWIyPsbGERvy+5xTalbD
pStmgfUUMrpZMarSDNdfa0KLL4E9FGdgTvdcxx2e0oV+00gGpKlRkB0cVIexjVR3HRVEg+aHsIkG
jddAIzNNXZLNkr59EaJHqCFoVoLvogPLv7IDEZwfu856WR7CaYlSpzU7gw0qdsyiLHsg+nygW609
oc3Oni1GbNC3bX8tVG54TJzLFSUm/Pq5jjZ8MouDFTVIvHQ+tjp862ejJY9MH/XucyroaAr9XPea
d7Ct0iUFUclO0X/QFNIlqVJWdPLMOrouz8k5RxqFWeWzHaGyLh8ou4bw2GJv+Ahdk5QhrK7RDEwz
XT6e6oPaqHbKYwGk/R/fbSGNHdvJcbX8DbxR+OtCSfpmoIAbogELREaOeEfEbp8pyJ+NjrTm0RvN
y2BTImNb0D8YafrcYb6FOFtdzux9QwPhFb9WTJBzJ9dkys10Dl261GrXLlj2d40pcXqrPltnmZ+T
bkWHTGn8jKbJj54p23UqWDJrV5ufSWPNnhOd+2/58CxfAKoNE3SCICkYnlw6DVrEbPm0fLgZ+iFx
3zuNB0aewxfxGn5YN7To9isNBgFxJ0NCNIw8iXHfRUZnKotFhVhRYrC8SMpihmP5wSeX9Mkzmpq4
bQYGyP6mmy1h0MxuRrKFAGOH1ICvKpVMMHOYCkbkpfwR+qkOGXzQbp1rKw0H4tVR+zC08r68B0Xp
2K8SwHwSJPVhcgLo4HhcD4Fu+efQRVnbJUZ7lxXtkZie6leb2J+EJyidlnTBhDs0k62p9i7Iepym
BkWiFtVmxFxAmZrdMAea+z6ezL1uNNF1jMrNkEj9yY4okUzi93aqHwhNqQo/TdNv1zy244Oe9Naa
DJlk05BjfdVCfGO+NxweFSs8S0xiWfpnkmaHHRzHrWkM0fN/B79ioj1p8s9/L2Gy2tZxX5+9DHTq
UqqVA2NMPYOCGlLOrAsv7nfx4uVVZ+FyNhVMUpIELxu3x1A2ICVkCzlvkC8VHWkM01b/ZtBO9w3h
3luvTQ9x7zVrzcHHO3jIpwkAv7g2dGF1RQYZAR49ZjvZXADnzb9aG1O2C2ruWKQN2fOF9mkTj3sJ
sBat7MGt+E1HsUZOgWUBp+VpkBREeNeNN2vwPcgCDTFmmvdUsftdjQQ5Pj3qF5fGPzStfx46q2kw
4k1q/E8M7CBG79Cb7d5U06WCwn8P3LqEZ8+lYTM5rGn7sJGqJnZNHKb/PZutmZVf6vuk81EYucYX
FSDZPESFgG01k2SXIIH+mjIHm4Uefbd0V1DoeWuz8+Wn4RgfHXy8v4ixVmM2kWNqFOi1PWZjJv7o
Cz2a6tOj+TjT/Hp3XBrrtu3X2CO03UPE04XiJWzCfc7desk61h6lrqvVIZhMh1yUfrcsXakt9LUI
CMpJogb5RoNhxPNVeyDE88xwD+0XOkdmL9a1V1cxAZe3TIB8IH+LUY66XL4QJv4Teb/DJkqJHVt+
DI9R9Xa5NFQXWRE96JImz3mjIBlqNwS5Krvknfi5XNmsr2yg0S8VtK+3Wjj3z/+daYnqq5ONu67a
BEJg5QZ4puavkn7gPeyjz6nrkhWfuxopHmf0nnmMq7NYvaYN479fjXt+tWKoHt+7vL58x/K9RQyl
Oh3dvy2ti73tzenG8DPr00wseogZlNmhdG6LsiEZbMSf08dggqU3iP7eLoVTTV7tVmcakaXerDKi
AOWqBmfgT89SI/DRdePysHxr18qaprlM+UwRWBiIPjrFU5WeXAH+ItPYDU1sAN77rtTWOV7hKxAP
nns5XJlIb7/tuG0/R5MFWOn1p14FhVdWeiBANCYVeH71O4CXeR9lt6iZ+rNXF8T56G7+0ZTGUUN3
bOtdfa+spP1gROVmvvaexWb46tEOWV4Ne1C83iTfHUM0H9mQzmckL/3TRBb4+2xdQ1oQ23JW6myn
d++GxwpKnJz3DfPhvU3i7B14jbaD6qTtlsuxS96Xb+h8JamyXZdMHv7z5R8a6mFGZK9gbL33PXr4
zUKvCbe+FyEXNIzgrI0VshTyVn7Fvn8b57h7K6KyPY4dMsoKeOkvtAUAXMLoy8eCuHc13JZk+tUf
dkQ3KkGz1A0/TOj2B2JLGQurSy3t3ohS6e5FN8qrJFMS4iWvR0E7QWuo8/NEf/XdyGmSId2l8Rpe
ajX9lbPQDkdct1TEFVMvgVrjIItY7huAZGfLyXdZKXhvUOKtl+VxlNSDjUZiooW8iL1dd58yG8iQ
oad/eiJChN795b1VJIC+e3PikbShqOxWY6KDqurob2TSD7b+EeEnYxUZNt0rQEL9XOSUao9rLcTz
EMARr+T4rtUVrXyq/5seTS47Da05F2mgHfhl7T1JAM5lminG6jE8LbVFVjbJLaTxslzhIMP91fXu
ifxSdCMU6YPAq+CUU3Nv3cbYc+d7u2FmBavYN+4ox9xd6/XeQVhWcR1LmFfZoBkfhTn+lhA5/kmI
dGHz/ndC0/IEgyTKhuh9sHpE9jUPH8Hf+dS4I1EZRUYic8mzaLak/tf/MerWvOnTWjtTBVDLSr15
kSzH54L0rHVjms2v3DAOAxEgHzEGtD19VBjRUC6QpIZs7rktDNKClUAo9mxkOaLiIdpl0Q+G8yRj
cTzrccKozCZHrMUAgpgxecPHqEKprOgPXFZ463FLGon5Hto0PO0aSwl40/HJ6pjwxcw1OvRiEk7M
icl+C3uES1oB4zpA5HYgqatDu0GwrQzgu2HqGfeOqrUMmx5X7SDbWcqO5bV6+vB8iA5RaWdbQ/eS
+zDq88HCe0r0MEPk5bWmrn9WcYbOr8AP3zNIiTbQNwyGXlzDGVWSNqXZl0X1tbiKpOiigzdoey0y
8D41uZKDCZWYQxEjAbmVq67KTnXtTFeCiDSmU359BNuD4U7mH1WvQ0JPanPrQpL/YQINKttqfC4T
X4mWKc7S2rN2iyIYDtwGbE3w7jgqe8FluhsCri/b4iV3U+3FqYU8Iy25NwqKsxyk1eAdz4LrCHbq
gxvoUjAc/i48tqxxmFXYbC33FNkaKJLCz89aPhH5MpT+k0AYpbJI9bsZJSUuS9h5dWrcGSIb9zRF
dYSoFw+eX/9MX5cKlfq53FWX7D5X4bwVeWp+FiYkxiD1dBKyum7XjRGzD6ya045wyMhAhlN5ZzKK
UQDlBdHJSawUg3vSEesztxLzkK7R2iNi7XdqEOSKUzVd046aLxw9d2/hpbglqQB9GPJoHUqRHcmq
L69hZX5FfRw89Wbqfiz/AfpD94OdWPDECM57MqvReo4URShM8t8mPayV25vds5d29FjbaNvMoXMG
0qxvmJvlK8f336WbjBeinfu3TnttoFW+J1R+xzIu+nMWWi9m5TUnfhwcMDCS+nWDqmKdL9HdTEZX
VKPDSy1+5WYA72oMteNS/1jAOjobZXIseCCl5J+t3Syy4G94OzGYaENdvd0ZYXCPG6pz4ZGUmJQI
huZeZXGbAwhKFI5rY4zrH7ICpBD0In/O1JM0TI1LlSOzeKnjTOlPsn7AzYW20h6qX2nsmGe7Je+D
IMZo3w8O1M3SfU+ppfdlSyrZchbTA8HN4Na7HlfbLsL18hNBSymHlT9bEfRN/d8vSY3VokHgR5W4
rG8A81JIX6a89WUYHTVhCHBhU/oGES5Kj3Zxz8U8PWdaVqCqGME2z/pPFz3xxUIiuZ99+05wZr73
0A8/IaMx3kun/hvWqfxrCyZUdmt+zwXjS4LZq5cUPuPepRppidTa8ZmuXvQSxbVO+vYfMa/L0nT+
jBqyNhFOHgJb9OgphK0SHvNGB1/6q/kLJKr6RaRguBXzMByEVOjlPiiOsQkX063y4pe0oCirgUCZ
WFvUmD8ZMk/33OqJWgNHQxiMP31FqCTLdtDehI2Y0pnmD/S17TlpDYT3qoVQNdTOPKrkxYeURpqX
zV7QRXPpYhvcxgM44xWRM++eMezps+lXXfjepZpANmBAir/rDPVqqb90QpqvRS3jDXY/ay/VaEr0
3dVi8bpbHkrwPHdeeGxGK6yP5XHZvWcavUrMZKlFwdub+IlSe0ixhdDIVO6sHAkGLgBYWAVh08Bx
5w8tHEIyBhv9owhRFmrlL95ztMLOTDqJiQq8N/BYV76d3A1bdbXEizNnLKtmExyzkUZBHVNIFh4t
1kys6IsrbqGTfbGPC09pUH34emafEQZQD6s5YdEStJwgpiBFJHyv6bJdmoAka6APa0t3z0tHwId4
RrOxuVZj092rmWXNmcWwplqnph99Vl+6D+Aj7IlmTjXr+yIPkLqOhq8epcHj/Wr4qGuIAe9+6FQv
RmW+lpqvvyRDendEy+pLaMQ2ljFOhsz9q495eGu8wr4HQXDBB/kjzFVVXGPiYvvxI61pC6Spbd4k
c/6nWiAmyZEW4eRj21nFpJVA5PVh66pNKRwJXNmFdmqzFzk05nMnPbRH/FXfkdSBufcs61tmLu3K
pvi5dArBVr4YUUv2BilPz0ETmLs+zqNTniG7Hqas3clgim6WALg/9iQT1UDUtiIZ8zfqChqTIR7I
5ZKWGj+qCTXGAeS37OSEyff+d6mrS6tpcyg7lr+Tc6cBmg+IisXkt1luppguMe1VHxxWZxweb7oh
qPfmctJ2i1GnnfGthUQ+Lt6dhmdJFZZQ6FWqV6VyXNxeJzpasyXOEvWijiueUUJFhqS6FJqTPNMa
vjRmFfzbKYLiSba6OC5bMasa0nNLgltFWMJNq5N33ljtg/QbcewDcvFqG19RKEmc9LL+m24XNpFZ
b167qtWv3ZydLarQatULMslaRy+OtIGb15Ba6iga6JA6yfIC5fS1pk/gQpyKc1jr6bR/XJMRhjCG
qKpVZRPrk0jk6AKYh7VtCng7QErMY8BD1sJ9hZSjyjZaqVmvovK0a0iIlg9UdNkAPg6pxlbQzX84
mqsGW2wMl/2jV47BNvdxOs4jHAVCl7JtjC0slh2sMen7LoormnupS6CsGcfeDwaDezeOofArFaFw
+VT7vYvxsd9EBVN8VlA6By5RoG3WOoco05v1soSEJV2GLIqrU6tWFKPXWX+T4o7Ek15vUKNpShy5
96w2WC/N+tFlqDaQRH3ofXe8uZ35p4ymlXRa+5OJrbdPUHBvH50QnhxRHXmnoJ0LFAtoiskAsvaL
5D3O3yZu6TVEFvujtkgLKRzfOCyXLZMYMH6qsyNi56OJ7E2jy1Nlj/HRoEy/CBbFERHqpmp4HsQd
QVRWzFLhcYOjpNWsEntGU2THpf/lT6hXoIWelitDdcM8+MbrAJcqMEXruJQ/ywGo7bGvqua6XBEc
1x1ndkVg6LOOpyelUmKYJY1aXX8u82AkE76pD3VraIemMV8tXQ08lXxvKFo+XV7wmQZtjlCgBlCl
ZjN1okF8Zj784kBZOzKZwHemLpcD8iyLOECAcdZEYLAvmPMtH6WsnS4J+d/Xx8ds8Pk/O07x+OLy
HZKBvsts5LpchSmbi0mSqBDPzGR1UWCtGyNiNwY2RQ2zSblBYncKRsYUov735lvuwBKbE/PYuUCB
8T/dC7JwMZIQ3JHqmNzsvPBXUeeF94xskbNbAZ9EoHtfXgr7Vu4YT/GnV9+xfMHSCh2F01zulteW
A+qIm4VxFsptlQH/FJ2/z4HhjbVgggmcbD3jzTSJUsuDK5lgxYnb76hhnGLL5hEf0pM2MzDgeQc0
jlEOuNt7oWNFWQZo/WRdll63UpiJKWlONjxhHIP1L9sXwG2VhQT1VbaOmyQ49mMkPwueH7ImLyEu
vPsi/M+L4RQ0DA/4KPVvfmNTRppmt4Gp+Or2AIepeZEEQqcpoc2gvAbPfMwDZ97XToNknjY2tEp1
SHr571kLNO0AkB/jZLBrAjEgF+dJvJilfSI7jrM9fMRtXu890kWe6nIYL4/pqTLLL2eizu96yJTK
piB8vBRnhMzObNY2nVWLq/qpoOIGt2IhEdldcNOrftMJP74ury8HTTNidqBUsJURAASJGUHoRuzT
3BcfUVpqBwaV+rdWjv2O8HRkhsmY/VjOiKvIH2eP1wQrL42aJ71o2hc7psvdUuxtcW7FX1iRD7Vp
NHtGPDpax36nTYX8Mcd+oKTQ07kQTX8xXU+uU6vV13Zao1wI5p9mgcNiWdD7BA0M7G72dNlLXCHh
HNxjbgTecZC2eZHqsJxh4skvTrV7XIyJdQEPRBBRjMRNLO7Z2Kp8wjhwWS7dvGZKf7rNUF5sr+x2
sLn7DWmAjGdmw17T+KuY15v6x+T47lNQdvYpGT3tnFeNQWuBEIkpkx9zMpgHM25ZIVRTKSps+jsm
KvuSRn+AKnHfO0y3ojYKcBF8N71HIx8LDX6a0D9Y8TMLc/VpI3j3mZ48bPpO5rzMcxbeh0ZuicMz
TgOlWr0VE0+FVv/FToCoEJ8NUgo94MnoXMTD6mCxgT4tl8BMuctGF+aFmteORfozTKx06/s1qnWB
PRTsLKHF6h/XmRaeZC+HQ8+E57+XTJ9QxmUjrNcOBjtV9iEzNw9DTEdwKfyW14bUIyMVcAViHPLG
MAzJsDQPeVwl1z4jMpXOkQ7Yz7GOgY1ZfiRN++kxoFuuWbjo1Or8qYoosveGb85n2w0TmrnMNNyM
Z04+De3RKrPhakPKbjZt0KWr0EZ9WHfDDQZYdkHofPOmzLxYvbX6vwpcpozJdr41I0lrUezDUFEz
qKXBu5wVnjlhk0B1I9RhIrl6beu+0n79H+bOLDlupMvSW0nTcyMLowMoq6yHmBkTZ1LSC0wUKczz
jB30unpj9cGppChlVv5d1i9tlhYGxxBMkRGA+73nfKeY1T9p6bOI8UL7Fg+tfu/YszvRcm+tTDXu
p+L7KJ9bSqbaDUeRP9O5grxg2/5Z86cMMBFDZimX6ajZN+q8hEtz64AbwLs18tLfxxnCwsybgZFl
5GzRpVTLuOr1tZdMWEg6fQ5AU0NroyUKRgqRa0z0UjxpZiu+jx3mLRursLql1sbOlZOy4EsVr10N
1DSv5D54n/2FSimFWLB5X+4PzOmBR6pRjmadRya/0htzKrE0m6q/ixX3+1bfKy8ODYod3aB6RUnQ
/RTQjNYyAgyYOHSXflQcit7Mv4yp7fC8DKfb0Jngw4xtt1GQylKH6NRLBK9IBUod9aoJ7zlxxVWc
xqgx0XoToiQii9CgElV2G22QD8K36QrSkJCXHNz5RQ7lyxTW0PEn7wqobX90G6+DK80WqZmQmwpj
OHgZdlV2B+rQHxXPRlQi2RkKIRhxTZC2WqLpz72aTJS3lyY2lFMIGO3Y0G0iTBJa5Iy/y4oB8Dxy
ZoDf2ur1ziuC/DhRa3udcGEN4hmrYhOTU66G/NzdOAsKmd9rSxRkYi8lNKXGhEBjNWcS7Hddk08n
d8ddxmqNVYbbjl/GknWJYufadcHna5k7DiZCa1Cv5QExk/LMsrEvfuwbxHRlOn5LpZIgNwRG+jIf
7OrSgEy3CCPN26OAqJdxTqQi+XLGY+DRYY7T/o6HUXMlUtJs590Vaci4fHCEI6zeGDxNHyHwXugg
Ap4ai4LRaDj+FXMoG7lPZq9Q/8RPdY16iEdoEKGAGuDCODNcxGF1uy3z1tlXYr7NO3OBkvTXW8Uo
uZuK0fliNj6RurjCBM1KJyUaKegHmtuWSes5Jjh8KFkC+iYucKOMrzR7bgQZmQKGh5l9jQP2OY/v
gqbRX2gwovFMgwp1cCHWoqEIDTmnOJYs0dYkfPX3dDdnD6Grv0zdJ+Ap/rOuOdhWivqjl7LqTuhk
YnOKp2uD0OJ1YLKcHeiubPkWuUdvEvqugcS4pzs77IGzKDvCRAdEyqLcRh5BDyzFHJofQ3Jtd6zu
gnqcn2baNd1rAJ9BrX6qDJ2udty8uBHZmSBygoUJKB49nf6SJuUDcQDOJzX0qIjRCb4LnUZfZZ4b
XFE9QyXB5PVoQ9DbY7jWd3Z3ynLFOygRksBxLMyj3GIabhx9QoO2cuvHvvDnfX5siT3FTHJwh+yi
o4K1syIxnMfBJs5m0tL7gA43YgAv/gp8nUbJAAVyAi7jx4P2xKJ3WOjKkF+WhriM8OOt0JR1l0ZE
Q9ywcbPwpXH31Mv9HXgRhwxpIPFj4AaXJYbj0cIR79TNsKfUBWDYZp7aI27h86/iFsJp1BSuf6OW
fHShM6SvfT9WPb0SKtcffvu3//yPr8O/+y/5VZ6MrDJ/y9r0ihpdU//xwTI+/Fa87r54ZmjBkcQm
7NimZeoEoZgmx79+uQmhP//xQftfFoDkSnT4sEy7AQugJMM1BE+iC4gZ/2wI8+RSmv+m6+QDtXr9
VTgEbbiWX9xZPYsTpyB8Kij7ZpV2GcPQzu66KoBEZKX1V5oCq3Yok1XQ+sVJ0IAmzKqlypGo9mWu
TDOMu6m/1CXWzTovecCamKGoSPVLY17gQexpvuS5Dk3V916QJV4NYRTRGvbrCeEZmG0H//yrhTxC
vodW+88hgHrjMCDReT1q2TXmTelYTvMeDv2s0JIyrS4E2Y/SbiF/r//20y+2lr/or8SfoBanVPHz
8D9PIWlodf6t+Y/5srfTfjlr+5Kfv6Qv9T+edJen/PfrKT+9LT/9+//d6kvz5acBYbdhM163L9V4
81K3SfPnB2Q+8//24G8v8l3uxuLljw94k7Nmfjc/zLMP3w/NHyhdFe8+gPP7fz84/xv/+HD7hY+h
chW+VNWL8tLwPCnbl+Rv3uIFvuEfHxRL/K5S/jEcQzdc2xSq++G3/uXPQ6YqHKEalmYJ3frwWwZM
Pvjjg2n/rpkccoWtCUN1LK6p81YeEr/blmqbtnAwJXGO/uHPX8X378rr3/Dvvzu64Ie8//IYuu7S
uxeq5qqaZmMu+vnLA5OTdkbWBduI2Je1nvdngk0e+bmbsk6PNsvzhYmXa1FZNXzFAB1m0M6+kWhZ
dKFY2JXaLaKhPKkFadmUCg9CG+8mxcWJXzTdwmKuuWgBRJgZXQY9TA8TctFJw3/U5slnqmF8qP0O
7mMP48xY+UOmEq/qOotwiJ7bSKe7ZT7AaoK7Drao1VloeMB3zCq/dIPpwdUKF/bXeIvDIEIKswKI
X1A69J+aotgS7esSsfGcqDVxOgRv0WuwIcfXL8TFKWuCcglFGShr4xgBnaIgjwoJ6HXbtWZq1/xq
zoDX8a3luD+eUbSpi8HOiZP0/BWFAtDdJCT3o/OVnvRtkk35Cmuvuh5U4uWmcZp2tPBPCF+ChdAp
dXo2egK9eEjb59yxNmo7ncwY1ZVvlR/B0X12hwsFS0rGPbNpAYP3LG7Hzt5oASlhEBufApE8E5h2
bXn+S0qy8ZrQEmUV0o8BAic4aWqHb7bBMuAF8ssy6YBW5JF/76K4KwySief8Myf/3I/ijJAOGo7y
rW7CZ7D/d6XRiq1o7b1DCscEzmBFSQfXd69vR7DjfCP1ZWKa8Gpg7wKgQGBuKigFkbDg9yXNREOI
hWjaG5j45/ETWpU5h4A4DE+E+qJL6IoI/4mb+LXT7WuoxIswxnkypsFTP9kXwEwLoEwGSP6Chb2G
I60Pv9WeONdTuq50fW00jYdsPrlS3Olx6msytyw+FnYBwpDicdted3RFp1Jdx2pZLyNginT5yM1L
657QmIlfSJG+FEPDB6Zs8ou8s1YN06eNkrH4nZyegN9TGQfZuqdXwP9HjFA6mAjCJZ5HSwATGDmG
dQ/VqhmMA66hhHAp47ogg3aNiJ8wnbr8jFORtKFqxnaQo2NOL5adbyrVQdmrKcaeT+I92c/PTULU
aeTAaPRER4PTaDbZQCJ3TECB6PaJN56aOs5Xdl2ZQFIEit+JClQ2sCpMo1ttEttxqjmfhx8UvOrK
MjikV+6qzeFxpyXK0oz8EW/kd5yVCMWPfqyEy2pMboSbXtcCQKN6yEzq/n78pOvJmphxhJ3VmQb0
pnOTAChtcRuQTxuCq3EDyukqsCNKFAuK8kjUJmVPYA5JAUV21ZB4QOIJnwNTyz5PRdejnRUbQ/f2
5BfsmlFdJFGFfwvFSxn3DwOteb2MP7+7Ef/NTID79M/3MqQ6qmoSJWaByrO0+fi7iYDIMAn5re1v
nYQPhZ2DR4rEzgoBeClAC/75h2na3/00qF3zrEPl/vnLT+sgEGMV93zgreQqqu4VE5U7g1+rWYpz
G34ld+pUq/FlZOfXGAI+/osfP9+Y3816DCZWPEtsVdDZRrxs/XLjzlJqmTkNNtrO8VNW2c7SB1s2
WMst/WFuCfJvkdbYWpOjk9E1nuzNP/8v2H/zf4DD2VLn5waMG/XnX7dpWGZaWpq/jbvuZOopnghx
UZKoOJrJmnnnv/iFO/P7/fIvtnWdp5+mq8j69F/meZmh1nDm+fMa1H4X1EO3VXzZ0DpdVH1Djk5W
La0AtQC9nWVAIc6uCRElaKnUg33rwJsnHKjJDvkD4aw0uKzPaXugM/DgQKRo9XhnFOUZ/cPWjBNu
RUmzskeSGyZudVlrXGcja9wJuwxaradaC/d+8Tmf/CeLvFJ6hAQIW66zZuryGWrQrL3DAFnm1TIc
pzNm3PvWTY64gUmCCfov4CLvUp+oD3rOzcLkT7gOW8ciALleprp3RRo6Js6PETFn3EOMelu02nU6
WiscQCdTG1h7V+E28YFw5bQt9dK5I3HyIR6dO+40bmPdkQOeEzjrnDFFj0stti9qb9ooPMISJLuE
l9Mtgb0tPxH/oynj38/zfpo9/r/NKv9/nDLOa463Nctfpoz/5383X5pauc/C+qeJ5nzV91miEL/z
XWaC6JoQgBybadrrJFGz9d+RKNtMBS3d1V3BVPD7LNHWfucrZhuCe4E2zx6/TxE153fQk5bmzgJT
kD+6/T+ZIhra/L368b0zCU/gC+cKzdBt4RqO7vz8PYfoUZGSFFsvpUGpdS6bsSDSV0UwuVtZU0NG
pK+wU9AunY+qjqK9HtWrDB3kfJRUyO9H/+5a+Vby5L+7VnO/hP6caz1Xk+SLk9B4WPwYy+qSrDP9
si/y5wrf606lPgpEYDt/xgn/eEkK9/0wNFPlMDsZStd49IskPRrCpZU+D8sxU9d9H9hbXZTmI8/9
5zhr+kt/wKDGtCC3q2gTz8BNqyhh2mkueXQD6q+IqQtaoMlcgRjxDuPst5JbonC9A89pUc0sRu8g
x7GnGXucHIsYsO6atiR5fJVBWALpMtphkKVkba75ynEg2kvpzS1IcwEbZ2bHaKK2RekxPwbwdik9
FlRUfz4gh/JFADk4xkWsUBKeN4ud69OnlceSYWCWHAz4qfyx2wzG5JwjbsIbeuPOOZi3JkpGi8q1
cmaA27w2UFaqJdryhNChWJkzuoouP3fzize7nzwbq5NVIKlrwKS0eLhSAjOL0ne3TPAouDYTyiDa
rloezvkbnr+pZi9D4GO08Iv6HlgBtQrQox0Kp6jeDzjSZvxMqybNDf+ObpeR6vcOSTN/VxYuitML
eR7SA//mny6Sb5RY3c6A/nBBRQsohhWC1+6d+P2L3MfkD/312wG5j5yc++9/c8c4j1G3MzVMGJUR
BrcAy61tbQqsFzMccyD1ZNH1AHoivW+2JYHnB03T231h9x2KmjI8g/UV68yZ8ht9cAxIKQB/cd4y
NYcSdCgyrNi0gVHX9HX0ILeSty20LeHrvh9bNktCFiaBIBQPwZMGV4d1koetTo77rLO2UFX8Xach
RuomvHtK3Qe39hBnu6nqyp0/qM5NUWM1kfqhYOjXDdQQHKGjtgpMfC9Wo3tH34hNVKC4ovPWJLwI
4BVeQOYTCz70+aZI9Pz8agik334e55fS7hFducA25YHKwb/I94Yj0G3xO5TFV7ula+Yln18L6IVb
Kvt5+Ao2zW0mpUabf+bryT/obShJcvV0oRkTC1BIMixqsb4doizBOd/EebM2+ok45nnn63FEQE+C
ucXOTomez7F4L9uOWJCtpXxVGlp3MXKBczq3YCM7mR66BLe/Cn+CJzb8KRJ/rQKU/2zOkN1F+ZKZ
K64I3+9BI0dJnZKatHAMybAcTH3cJrYfXgP9RQY1++HC3sfC2Q6P5BWf7azcSvemfJHmTWu+j8hh
Km8mP8b8AS+9CXibXSHRBTmcnoKKdRqPm+mj76nkZeniOaDib05W+Jg6NJBVy4uO+UQkFTKp76cS
r3uMCBd6fPcgvHp9irwv3sHL+eXp4qqU31xLQHtEI6Crv8zqbC0N20AEzksswgRdVkz2Dq3OYq8U
JOxQSGUsN38d/3rqu/FfNn+9tkYDDAFsMNdzceO+hT1dzkzQNAzRawPmSOuUQh8Jy8n8Z5Yv8GRM
7mHpDLFsXvenOtgvutyc4sxXDErlreV5Py57u+LHfiCteGTkFf/6Z0BCo03cZ7ejA2Sm7tAnhnpV
HT0RRCtLNCjh4m7vD4b/kKJQuUCNARC/coov3aEB3filTvN604Bd20HGqB8UJQWhES/6qbkdaG9d
KaKxblKqOv5otx9H+H67icrTWrOb9mPWlekirergMrVqf1f5NnDjiqhStxqDz92sGE9VdTiiGRtv
07i8suf9tTMEazWdvAu8itnjRFFY7m/dyN6MDfwdLJrBZ6257KlXf/Sw+e0IZYJ0Nu/2O/OiiYrw
3ned5tCYKNyBN4afDT1a/fOnj4Xaz58+27AFoXxz8U1XddMxflnEQS1ukceK9EEM5Gs+mJpjbuog
EuOGNiI9VerzM0kv6MrrwPfNrRzJ/U3aYp3+MeYG7izLvjB2fW+mGKeANmCdzdOljZltYXtTfWFg
87lBZVxc5SRu+VUy3shdGV36TacQFSSH8gDL3FtRtfpR7rJ5HhzrYLqXI/kyeFrBfCJSN11jueuI
EtPGxs21xVEAcnY2fOfODKFSMeSxCDYfYb4gVUvH+xD2wUWJS2EZdJ3VbE2lmJa6aTsrwqvsUxEk
GPxa+LqnsMm3plkdfARHC4uazpYsiPpSEujkCwVuFNyJlbw7EMynyCvs+Qp5XlaIJw1R7bJArV6Q
ftiWBxUE4KF526rkETk29MmZRYj216Gg/StPVAZEYKq4SmbXYAys8iS3frzIfSRBT1NtHuVuaQL+
cWqDKA9yAoEPgZMFe246yM0iApiRyF3KUdtcJmbu3LMGS69VO7iE5KA86BBCDxQeKJ/MCjWei+FW
ROW67jXRgbH3s5sJUel1zR8kiFXrVol4KYM+X7hFVB7kvrRwt3mTjlsvAsiveEp7UPKxO7iJ7pD0
8DaWWz/OoSzWHeTQj8U5cGPmRNpANrbCcjSI8fIFHp7g2eaXSgD9vGUGCD5QGAw79AWc57v1u/Os
nEkHrctpqw2aeamFlrUUFVQ1Yx7KF5Wgo8vMLK5nY/h+rKyQnhaq7RML8MUvp0UlSbqvEzJ18sxD
XFcBQDReMiBwZ7y1cjDZfJtWjhk80D+ZLiAvEIsjj9ihQy6QqSkkg3CVy4fp4DTRCW1QdEO2BunR
fXIlR4WIKTPE4awbim7kS5q4JQxOgxz2t31mEaiLtnCWadyB363G59rrjPtYFI4cSdZlpEzvRsGf
IymwjGPv3bGO5zBdY9LI/UJMeyuIVFb/bDX9QEDS2z6m/iRG9QkywTYp9xhFir2Rax7xITbmDuqH
8zbxgfE2RYe4sINOJwllRFKRtslRdzymgMronds+ndYKLrKbnECrlQkm5j6z5r5rj3Z16MIXSocR
wPsZBDLQe4vCCEJSOIYUFCgdxH7q42PG4FYqzpMI6m8e2TcfM5cWsFnQG8znUrnn8Pz75xvqXxaL
IDJxcuvzTZWbKYd/KQrFwguyvqzt+6BBCPy6AEQLsISdlaAlnxePCoujQlWT/evicT6ahvX3o7jO
vx/9ca08qluoiPW8uP676+XbyQsCADHLV2hcVlJtzJogW6Qz+yiCq32SW6KdIGY6XacvXlUFTuSi
/9QpvpAS0wPt9CBDwXy9NyO6F5g6FUW/NGdE3uSE054mABEL89ADGL12fEJ35FD4NlaKsilPU6Pl
jxaJDuVYJtvWaty13wRiR4poubU6Xdy3k3UjAWVjAyrMacL6Foedtat9lPp+g01Y6YybkKfzzrcC
c2cM5V6t8+wTGREqRhCAx6ZBomjg6tbazUX3kNaCmhezubdT05puijzV7jzt9VQIgI95Xyj4gHT7
hOrAnFaEaa9RkbSHxg3mO//ok9vNDPtkNL3zpKfTjeBL+aQa5YsdDOKTQQbdgrDp6ZGJUrAshOju
B5touNTV29skysA9tdVwrSoNbeIyMC+zTOkwNKMK9So41kNrNkeBM3hHD9rdu46d7g20ahd236sH
pyzz3SiYf7pzA78dCvtcRFgWhDNOVzQVCE4m5fomi/IE+JnT3NWVXi8zjFoP3LiAtqaD9jG0Fepr
Ra98tqfpI/+S6isTgJM9lfaL1acbswUa5WPW3ZU9/5zOxMo95mN5nRXl0xAZ2ifNN9VV7WvlPgbv
86gl9Kjm/enQYBPP4S1IzlWAszgg0fKuby8HvtwXE9GGu4LV+bWNc2MZ1F381cTCFMyeCJzRsDdE
W5CEkeBgsBTjAO7WPzm+la5BGPuPcS8eendqX5Q4QnSBk1zkEQCEEERBbsTtTTqHgBit2h3saIy5
IfrFpkW0eAv9kdslGNUnqyS3pqiaQ5yHydKOC+dQolR+fZFDwaqZOQh8HnlAs7Ueiet8jppGbMqT
Xjfd+XKjmbJDHL57G3kyMIl+aat5cqErmLWHXqWnoYYAKci73fi+k97hBUJFpZjZi4HzbAqmr2Q8
+MuhytRrHbEqhG+TFC0F+KMSOHz1Srt8qv0K4B3XZI7zrdXR1hUpAriWj97BMigGKBoKFk0jYSX3
SGjSuwjhYjHchnL2Mb9I647cX7XTrf+268f+etJu5aj3ZjxSgnZTvsd/u0++ifwJQ5d8TA3ofwJr
3Yrann/XdmV9blLnSgf+eSd3CavZ17E2ErPKLsetUubsIYFv8/nRbIHDjGou5BDFcHkLXNK01ahe
1kO3VpsUuNbUXIpGaW6bIDxIyI6udQkmaZQxHe7Uj6zWI0RmLnpLw2iBGPjvTmvH7nlK3UecVeOu
MLAf49RuFlSMq+Ngjd9f5BApF38/HHoryR7yUJhdReGe1SDMAblL6a3Phuo23/dNwDBWnpqXa3mU
WUZx+OfnCd3onyfojmk5jk6FhjaLY2j4+zj+rqdTImWf8ihDuEdiYlkAgx2LfT8BCWgtHcdUhIjP
dbesFL6P5mM/RvMxeaZkUw4/nfnX6+SZ9fyebz/h7bowVkiyqjIytDEr4Gabc6hgCal1Z50GB+eg
3CNfRpyQWwzcVL9+PlCLhFUAWozpwcH2s3KrbD8zafGqI87kC56frcrbyZF8MevQ2nKjqJaaFfTx
smucFrIvirIAfMckbOc0zRJkeww97E/RdTg7BuQuuaUgtFu1/kSb+O2AZqUVukh/PEeABsx00q/8
edY6pmWxEjHkfZnIQxS2emD+QCpIqj9V4BLvQs15QewU3FcaHrUx87S95sXWGflDsNITv74ocjDu
2kCtzWBViRWruI0Lcnkwic+ZX9HRakcXujjDwSl17lpWQ4EPgeUI6pm4kz3A0faM1yxd6cisVrkk
EEIFxjBISqNWm+ekVpQLphLNuku1PqcROn2xUC4siEBt4OqFDpAf/cbwx/Rr2gmEZXlU3YpJFbvE
CGZixl/OSHIlXzWepm+rvtA2U9HEpNOl6SlKp4JwTzV94Fn2TEYz+U76p7Zp66uExSwh9nbls3Qq
LLrgiXXVJzjNoyq01/jCrI9qQWr9ADdTU0jtkmfwf6/uWxzWa1vY9akuTKLH0pgpeFHgXYqbdplU
NhqiIpw1rMtQcRCyS/EjdEv/GI7DcVD9Er3REC4ahQY+wQoWxeJe/+ZrJnwpRH1VggarQ2P8iL6J
nPs+ie/GDvGjxz/mKgld+s2u0p0gio27oVH1/Rjixqd/mAPXzp0TpvVkE1VUofiLUQc0qO29UuqY
g08noxzx6unIhCXnK8YyYBcD9kvPq04DtlYA7cr40cQ9AmJ34LSZDkaI1rvT1Lgk8XK+g6Ep590a
6/tpqKKZubvfeLTHjya/Qup21SefChvkLSc4NlFZnRPSq5Z+0upPGsVuH2J2qAJng8bvXgofIFLd
VOGmEHr5GCNuTkUsvqZJ8pIpfXVnY/P6V1PfX3RoJrcqQjlN7JGao1omFfifb1XNEGvAV/LxXrVS
96ZCtmK03Hip0O6tzi1XcRKjHA4jXLlK017CazCuB12jmsv+GPICkYKroKicJcZXiD4zc0wOQ2KR
3g3lUZE3hzIsrt3Joa+ohf0mQCJ9k1RxtRyodnwy0uk6bAvwQq5zAf2//FaL4osB3ehRcTSUFL2W
XkRt+K1pavWgqDXxaW2BAt7OELG5OlGu7A9YU6580xg/E9kUeTkWFO/78j+PJ3XTT/gM5Xpf1gW0
YRpOaFysixkD1mytnFyT0jKi7Ss0SCq2yU3FelrQ28IIqq2kzNfGu80EaRb7/lADgz5uN41HgsIv
B+QpohBcImXDYEdQyDjDfWOKK2kdkRXfVgwJSmBBnHNXXweFnVDVROdB0IN6cuyGVHV1XgypKmGw
bjg8N2GxCHXf+mY75U3kOcpHalgWvs9KuwKsY3P/16L9j8tDZPOvl/Obe70cnR+k3bC7mQwwSq3p
9Xi7huyyDnCPyUSgipbvxrGBJchEoMAWn4jt66/CcgpvXcJ55e7RxSNCvY6u0hwjlI2s/kAvQkcM
gDKF+U7mBhHDIg6jINdJDgdlvMWufRnNPais8s428M87v2+wT2nEvsr9fuZfelpd3hkNQRjupAG8
KTZm0zAFZyZ/rMf+/cuPfard9GszR7EkT/lxQA5pX/fkx3v2ikBkPI16mly7ZeaumW6oPCglSSct
j3455hcx08J92noYg/iC7oyobSlLp9pG9Tvn0oqQ/IwpgTnJ7JAmqay+B4oMmU3T2o9o2NH0RKPx
RffqmyYo8peqqAkw9NAQT9YWabAbLgwgWm3sE1oD0+pgo736Civ31uimLPpG6AfT1RnSMtTxHq90
fK3Oo9wJ9x73t2t5LGUkj0ki+dsxSQz/63UulrdV12c6xlHaVy55lFSQ3WBnzmhGk0nOPi9IFpDd
rAYXxAYyF8G3s/KovXVV/4JpvP/NZiPw8pBoBmwqQhnic+Imxl6lm7JJI92+daqZBk834CUSS779
9nOllfgzdJTVjoZPq2EysB98OnR+yXwTAub4CZvCgZjZZlakGLCqqQ9Q+PS/oXaS4XiI9T7lcaM9
2m1cgMNuJ4wtxbgDQl9cGF5rbmIFRCXF+XCTBDV8+0oLT9BUkrU6BPGj0ScPkoxLgsKmjc3gyxhT
Ki7EiMcVU+tFRA77zq8649rGcsmyWLee7P4zU2ZQjwlh5adwGMFOiqHoD7ZuLfssGE7yAKW+71um
hu4KITu5GKMlrrq++VQV7vARvfYcEGFSa/TBfzbgydVWce/GpC+PmIPC5SukIo+UlcHHYyeH7lSd
WrKBbiqvaa6BXt5KdoWbG8kubUb6IA0oC4p3VD6V4Gtm9e3ZjPgzxAUJotI6I000UziS4puG+k7u
ky8YJ1YKXc5LObIzO9yR0LV1sLcfEoLp9plvu1sTXNxlrSbKqtba9g49nCBbp+s/N35xjfyKyk6h
rAE5kKCR4dEYjQ5h46QBy4Rrd69O59eJgRJ/5Ub9IJErRaNNuzbNgrUcunPCk6LwTXs9yj+rz3xx
/ud5uvili+OYwjAoECMmQXGgIhT4+dmn9ZMpRkCwd72baXhhDGM5lvCM1D6N93VfeZsIEeedhyyI
21hqPxeEm/sonEHx/XnuaOntxRifmRZwelhkd0UZgAeciQBvp6eAgl/fOlHcaP967vzWFmF+C3xF
WCeIdUnO2UyVSZLkINlSAGr2Q5uDcK6xF4VNRJE0rnTSX3kK+bkGAoa8xqUgNfhzOkbA9gmKmC/q
ejumCirUJWzahT6nUBRWGt7hb8I8rPKEpsd6F/fhgnLd92Nvo5Es1V+Ozdc1LplE//wHMP66UBIG
iiueXMhBMOL+2kejfOOZ+GftO0NX7FUMOrl4TCxv4QRTvO1LvT44aj8VC7lZtaABm/nl9UhmjnB6
5Bi3KgCaETlZag0bVUwnlGi4ndJMHORW9bb1d8O+t8ZlKQnDAAppR7UduaE5mce2pjPpdMjJ05TS
Pjax6Na10Mx7iIxz1CC/8LQ45sj2nuVFqRJykR3NodOs+eVFdezztQwc495GfAmQ5hJ0dfDc9v3a
weseYO3Kl2K0shcY91/sBvy9q4HYjohdulHH2FrnADVODciC3VQQdhaTMXGyRuL14MErezcwH4hV
sPARatWREp17wEAOmyud+juoBAXPyn58IUkzakw+IDlVXToz0X0fuxZ0MPpy8iIK4eHrRSxby7eL
Ri0Hc1bRHQbkHL5eFM0/aV42vf4kT1f6O9UTtEicMNl2pgvfoZ6C8AEv8BegOdqxN+JoP4E1ZbJL
lbH2mMvWw+DvZA2yNIC2WeXovtYg6Wgu5vXmfZEQ76nG6hrnqPhYdN9qGUPQNsOmop6yA2Vlz7tJ
VsivIBJ+TGfzbmmP1QVk8EeUM95Z7pIvcugSRUnhPTr+st+sdX3Zpj0JGeNN3Brkd8yaGzog1VFu
/XiR+2IEOrs4O3KHItHR8NVbSXiUcEdtlhDZAgam7mTiqM8ePnl0bFXrWLm3fjXUFxJkE0/uhiad
uFUHO7iugv420QeaYGbt7rQ0FiuoIsZaaXEy5UWV7Xrq7yv5rdWICNy5I9pyOZRHiXW68LRxaxXN
N2temg2eGmwo4wh2MVQi7VT2GAK9/NkYbeX4w5IYaJvQVsvT65z31bpqdjo2Ex0JcxEjKOjViIZ9
HdzLKRmrTH811oB7iyhIb60per9/YtU3ZFZ6O59vtan7Cf50gpULlJya3cctgmT5fxSmkIYs3Vn1
RqfuxGTxB0iDaZE2jXNq4iC/VwjGkutMTLzFRUp9eNnHens7DgFpw44RbWSj0ItTY5GC5zxKW1kW
XRWqNj4kgMNe5+1TCRATm6y6YW6Mm9drlZPTQSD1QH98tJr4SvJfuqjYCxjyn3pi0FYG87LL0oOu
7Cp1vQ1917xJskRfOIUyPTckVMf1t8xTrU9EIVEMBlT/tqEov+55fyiDkQou9d05GQa7T2oWP8iW
Q2jrc4/Iptw6f5yympYRjnh/I4921UVT5uMTUWsZvPWvHn/OJVSS5pyEdnxsLdIEEmLkPrUpzlVS
Ab9iDlYXrobXLGGSBO5HOJsk7N37tOnu5BlVGrJghQcHV6rctk4WXmhJW960c/FNnmGr6ha/53gq
uKetILHVl7CIahZYokfflGorRwuAVktqc2/PCe2wje7TITwbOmGl8uGTM+KC4kp+budjP0ZA7t+N
3q7zPD6I//zwcVX7r89/xFMGnR+NRt2sOfz5+W9YSq346oD1w91Xita3UOUHf+m6ZgeNLRKHdKzF
QW75rccCyNSTcBXVnrLomw5mXeZZ+27mKuFhZ2VrIovJAvUutmN3LbhVbUeziTbCQ+RblxW13UCH
kDH59WWTY74tiwY+xVQfBHfWB9t0HzIn1uGPMlL9YWFk0V0cUrXRRObtuW8TkJTZ1icggs8ofNLr
wq2Vczx1wyK1ev08wkCjBjFcB01XP6GOeLYQR36qqKwtHMCyj5HRwhIGZ4oPvD/nkVWsQ8fJz5Vr
z5yJvr6oWJ2mrCHXY1t2t4OuTkdytD5rk97djmWmL4Exw1B36SoUPOue3f+i7byWGze2NfxEqEIO
t4xikkRJM5rxDWqSkXPG058PDVmQuW0f7zp1blDo7tUNiiJB9Fp/gJSt8d7dRUoo3RVu/X1ANeYp
0ZOc98PTNh284m8K3/ZUza1XfdAxndHNdG8WeXP1TVS93EH9GifaRtSV5BqGMVru/qMVosIq+eGh
7wMTZq1hzAd+Pr38W1b4PGd6/IRmWdD+3qn83lKhCQrnCz7xYLs07Nhta6gfKInxU4rEzlYzemwi
I1d/KLk7rTu3sHc25GdrZTswLmoMVTH7kNFfbUZkjSssvfIshQGT5xM1ZpfJ9qtvpO132wamXHRl
tQ3HJtybpaysuQN0rw6udqtS99sfnjHsS6/A6aLRXtpUd343WunKpvgOhTp7g00NavBIh9a1Uq+6
xLf3cO6cU9ZXKM3ZElq3WbpVBuc0xlULTh91yzFt+l0bYPYAf/oLGY/6AZUX8mgp9hVN1D0inWv9
ouREzgYBQ8/17Z0j1fVE3zg6reHfE5DIiAq0/n06jO0xGuJz7/nhVRyKQlZOUqQ9tVNXJEnAwBPb
2OZGplw6a1Bw1cq/9Hb+iJNP/oKKzYuCw8sDoE75U4Z4IA5L1r0a5tVlMMrHbsJu5kkYsoX7FcpN
imif9+SE/XDwrCTQUb3IoI+SgMY1zDeTr51J1hjSfrkTTQmDXztne2iqbYemJrI0npROSuYhAj5y
459Up7koiBodZo+L1JHPvoNZXeFrP6McVjQEfuXsTv3iEJHEJF0zhYi241e/wXhON607fKIykj4g
ffWJp5MKQmrIN2nslGPXVe1n2eZObeLCsSdJ8pPf3e6a2K126Xvrzoh1P1ibJihUzq5iUB7c7tpC
xj/mY/SdGiMRyOAPBydA3m5uB4AwV0MFnN7t8YDOySx/5jGm2eJOxM/a1DRB8a5lR2kOKZDgXeBg
QghxE8GdBrWc03xq6Q3bJJ647HU39UYeP1C2Kq397h6RQeeYVsNjMYTGg53Ue3afaICjoNNhhCOH
9fdON9rHsYb6o2Z2iYvq17GcDKjY6QxNiIai/tzZVvepwt37XLhjDcY/Rks4aiC2hdzSA6nBUrRD
tSjn6/yYSE3+mE5nlq48oqBbnESXGGwzpGm6TvPWogm4KbmXlPJ7REk4qyzjpYzk9tBVJmD/qWkF
3ngZ7OhbKKXmC3DW7gkrmHU8tfJMxsvCaxuoa710hv0l8RyOkr04iyOt3be++W3pWsKWWAf6BKUN
rv4+0zKr0xDEvxdubh/7ogoPduM6J/KXeNLqinfp4Dvs/VLDntrEBULLteJhtEtr6yRIBnWd9+jw
y3yXJVlyAgJbQybSnbsGLNtZA5y3Uwd5fOghc21dwB9P2KmBdtY7+SWPrwhYgTqwx+Q6ieLftXpZ
HkLPqZG7aQLyXnH5VXXTC75F1q8oBlugpNVvYdmgt2ppyaNG2RXJSsTI2hx9vALZwq1CFvWgmKzW
GdL0k9EVa9vSlG8mGwtVLs1fdp7ARDRQ+SCpiDOMtO2MMP9d18p7n3vhV6/lFcJJyx4NIZs61Pc2
X6V9pNqYBsDUeJQtm9wCspivslF9V80k/D01L7LQiefLjMcpDzaWj+Rg0SrV02iyP4KrkqFTW+JV
Q03Q9aTqMatQ2EkrKgFFBtEvw8db9tlmOSnPJKaNEH+L4eRpHDXjooIj2fhOp3zRu+FCDgQSCdwC
btm7SjaLb4FvjNvOlgs8qTvrKa26X4gWcqOkas+OuDKvSdWEJy3wwi2CNMN94kzbF8P4Hiq59+KM
9XCn+DjCmR6PSEoAzXdIvR8OMDmYe8nwNCR6d4jx60aIq0XLxzMpkBARmPUI6DdLrmpXZeAAqjvZ
8uKDNTomNtphduZ/GWHXW5sPjo75YtAVqG/2oYOlUYBoQd4hloFUzYuh6xXQREy5YMx0WrfSCsq9
Xl/HCOdgvUoFud4KcBeShtnG7IICRXygXw1YepAidn0vRqvGXjWWoePM0aZPspuRMkVXxijRkdYw
yTg0DR7UkLTTrw4qdFRd+sfCQbMq0/yfwXTPNSJnlbdSjpIkedjBkc1DG7TDvm+j9MlTO2QrsgaS
ulOuAMYqvyRKFoUcWJ+KSQxWwWrZHsp8k03aQGi5OI+DMsmYhXxQoYCqEhZOlbIZSyvHH7B0HkUg
BhT6HmUqZ7X05VJvnkqDG8u0igiLjd58tOe158ViU9l7oBpahIoHdHa3dpanF8kjAUjqi+fnVovP
Tuj8hkajcwk09td+9TxqWO2oo3oesfvSE7QFLcdG5DKPtPUIpBvoCTwMJ67UQ9rGw0M+HYK7dEBf
lM1xcJezU0B3sFFfzaH+ppW451GfG/2OtKXHbrvE5nxV1Q7K8eS+uV3G3niUYm7UumRce+4jd/Ig
4ZxWmMonE63pOzeS0jUfeb6vSvwFzAwkV7vigUvOB+x9QY8kmmHtQlPrNx22zDtbHjClKBokSynJ
PRuZhcLl1LccFMyZ30IqG3+rzgL+xdPIRR+q6tWuOmS3LT343MIj2LQJWoMR/pM78Eg4lBhIYYzj
udfaFHxP7N11KqK7CDxf0BdkC0iG6jmhzrQqVL0/iD4l0cxVO9blCvDfY6gF1i9qURBv8D7x7CdP
4ykZp4ZvsiRh86Nn41GXAI+vXOC6wTClJgqp40Ew+iJVSDV0sq8CIAAkmBS9TQLcP+J73Z6aUTPX
UW+XWzOIUOVHIjf2kuCMgkR6CEZ4sHYuS5sC2T5Ke477NFjdk2d6F0Denr8eQ4kES9TsXaXMcGX0
sivP0ulKUlAlHJEqWeHOXH4ysyG89OQ1SIXU5acoz+x7J9Jf+PyYL+NEv8XV2W686MFqSPYM6WM7
WTyLA1oH6aZoKQAPU5ToC/G3va/zH6Jh+r4MG6fDu8Mqx8cI2+iVptS4/Pna+Dj3yYa5V2Mb7MUU
IgbYLegPkzXp1JN3YbTGb5AHYKkBJuFYxblp4rezWMujbdZSd5WCDp0HETOfcific4XM4w6WhoS1
hQOAXTZQ7Vcc9yIOfAycQ1NbD0h+jhejNPkBSMJrXUi4ImbcFnmCta7KCCne5Z05GKVhXUVfbWdH
FcX5uyy01XUxKfs1MUIgbh/tRzlNN1kx3FN10h7lYTBwrfO9q8+r3g/WEN9JbC0L1RsfbWmYUggP
IFg3rSEjmxSA3HRyNdmTG/va+m108dufg5ZRaG2QjXNsErfIYlrHyq14FpvOlKiq0rlTtMWhtu6p
8g67tglgRZsyJYocTaFOir+6kR/9Bn8F/g+Sz5+53yvrOnS9Z7AowRafe/fBlPlQBNE3NlcU4HFV
PSGlwU/L1BSHzlFB1RoO2YGVGFJ7yzymHcz7WH3UqqdAryCgy2bMkypvcOiEPk2njA8YPqMgPiqw
oNEgLcg2GBDNR0m7ikPhKzwWwKbaKZ781lfWTUPBRi0OfVzqc1ynKKhek4rCdsXZ5eGEE7cU/VgH
ZFocF7lCxTerp67qVoiQZi+61W6dSJau04O621TKqwZi9UyCAAW6qWnkSQJbvQt3iZqHcLwxyNwi
kSntYzmOqcVmP2w3RIYu7boj37WAHbPeX40sytaDg1yLgcIeZqiYv4VIZHdDgq5UWb14w1BC1rQx
uaqV+9yTyhdHQ0m/HYaGOyxNiH8uDD5SM27t3hsZoKo2B36ahuZPZRzDVzRTywOODVSEHC96NSPK
PXpXBXdiNNL7Gn0kPQe9wijMpg0ZF+kZOQz5id8PYCx091abnjH0MFcmG80TrikABlt01QytijcI
QpqfDOqc6AeCHnOJ+5SQSoAyZcsb8vqMDrKyzzN+3qXIMkix+OVeBya6FXNVp/X2uZI323luA+iM
X3vyfFMwT3gV8lQg48Vo1JL704exmJvAtPjBGpB3E8Fph52D3uvuPIqCb7otGxJj89y+dzcWBe29
CMYsVUUewHbn0dis8I80Uf4TwdCBKby1lITEnxCNSOZTYY328D/vDMtpH1rYFrskwMHWjk6gT4IX
qVq3ity9YB/UviRl/9kfSOJmOoLpRYs1gKT13UNTxwcjaB3cDiVI0KKvVr4Vo5Tfz12thkgwJKyV
K+dqsA3ZMQM0949Yd3YPIj4tkU5k/xzs7bRfJ1ba8YgXWBvg07iue73ylCiY85Gc+pbn6LOD8jAe
UOQN74LePtb1mDw2RvSpkSPvFY0I9Qhrql2HTu+9llFd78i1DzsxCnigQqQzdo5iNNPL5wSVoUcv
sLXPDao5CQpSPuZgeYfrd5jgc1dJRbmvQoqc0KjG4ejkENK2oWH9cRpPp7qSFOr6Q8CHUz1R8l00
kD7wUP8dOu+zyZ9HQRYYb+94nzU+bVfc7Y6iJRkdBlHe8CRa4ZjCQku7H6JV8kefNSsoKLcW/uex
LJqT3VOjE6uG9ajtXJApm9CUtIfBld8OunSwpM57WLp54M/RdPA+iaClP9YbZesPVIpvBjIvRCjB
hS2wBIsQ8hHsdUwE2d8v504yt0apKJ8wjUKUuh6+2qPpbsYaUPOgpPJFVkl3gZ3e2CF7ZH8ofVjp
OPGJA1Tet7NYM2y+3ohQjxaUOzGqvJ/FWeJs+xZCyc2ACBajXSN5H0Zjwfgzu4qsBLnXedWqsldx
NQLcw1nAJMEyjOkRHfO3Q8ijAhJdHMTZMrDELQM3cf8iZFl+BBCPS9x04WWeaC4xy5X+RcjNUsvc
v32Vf3u15RUsITfLV94EzLsZvrnSsszyYm6WWUL+u/fjb5f55yuJaeJVKu1Q7Bo/eFr+BNG/NP/2
En8bsgzcvBH//VLLn3Gz1PKG/VdXu3kF/9Xcf35f/napf36ltgdmSHM1tLCHgUc7VCqQz58O/9D+
MEQpillpbL/NmtuNHmXzKnN7nvBh2l9eQXSKpT7O+vtXtFx1iZGpO4/bZeTjSv/X67OZYevd6SFP
58sV51Xn6yzX/dj7f73ufMWPf4m4eg0Hwii6drdcdXlVN31L8/aF/u0UMfDhpS9LiJF4+pff9ImB
f9H3L0L++6XA1DebAVLpSg+H6r5BKHtbgohfi6bf2tV9r6cVyB1GwWgZa7mw3Y1kV5m6jyt0JKrS
4YlyGhaB/eCBiQO8cm79ujyqGTRh3OUZ9tqtrsfOBcwvDDrR1Y5IkxcOT4E58rN7ddAs5L9bvlZk
vSkzAL2cFAJm/QAhJSDEAuDsoVAkTo1+jKT1IiGgWm8Tl65FfcB1tVBal1X8zQ0q6aC7jrFOE8Ql
qUmRj5KT7AlUJp4raX2PdFH6JJF9ORtO/SjGRFTBN3fnmCXWo1OECFMj2OvoKtdHEaK6Mo9IWFdO
q4qAOM/AcOmhsloW+pdXV+320TJUlyTqX1zZGbxzq7rfvRRt7nKSyR6F/bA5yWOLNvomPlLCztvw
MqC/h5i6REjWEzJJbotpy0HEOe+rGGh87TId8q6CpzBAtpAqgDgVB7KEVgh1hqHlMAdFtn0BfTns
P8wBefpH+IfezFdie91rcod4gp+y19RNzDcC616cxVW8atu0Qf/tT/08EAUbnk/5DP15IMbw69xG
3m5ZQ0SIQ872dtWgI4ZyEcstBz+22jtokL+WLnEmFskr+1Tmo3lcuqy42yXy0B0KpTPATFInNKaD
VlprTLecuV8Min5xthxwljdPojm2QQqXaFrFppiCNcrbXDGt0gM8e7Wyhmaf9DsgAPjqhKPqrEyc
Dx+ZR5JkhSwqn1og1KTtUK/GXrZ+7CZR+1LJLZwf7BfRtfTX4/iCPbDNXoNQcUiAI+9M3WvXwzRT
9M3XECstneI6tuUN83XEgJyPX5KsrPaCpivOUKW4vvF1b6i7Jlj7fDWPzeeCsyvYu349gHaoN04R
XHxquEe51rS4WCVFUh2lQjI5dyW5/NN5jSeLjEM44W5dtv2pVlRz5VVtgsSh9sadjqTGscluQKNe
DnjQojlDNl90fQi5ZV6LcS+0oWN/CNUktxPTBRFbaD+7TQBXn5y1rkGUrmLbxI0KUASiJPJvCXYN
dVdAcXiP8E1cybS0QwDwcAP6iRLA5zvRaU0CNfBfDRIgm+wdG1QZKOKYHpWjKbfHN+UpoIp6WrJ/
lpIlSBkgLin6ciE+PcXVVMPmOKAW3VYz62pjVHl11Rwt2QV1GW58BFyx7LEijKxqVPe7yTQ6n6yH
RR/GoeGmgdTtrytytDvRFsM36/Ry+IBDrnfAW7E7t4jR4PpMhXgl2hhpaydbvc+aDM+neYDkE3iA
3mq++1odULhHdV+WvHyzrNBMLiRirZs+LNu1k6ve33SbciDtJbW/Nu/6Mx9+V96Ea0p3RIkQrtDy
cyLO/uEXaf6RwVNRXnuAntYw/DBrlKiYJnHw2sEL26d5iQzGdIjfzwbg9tVqaYvhtovmGTf9oskO
ut2D/P9S4WA6rkh8wppyIDEneiBdlgOGBW9N3atXDTCRsxgU/fNcbPuwuxzLcbtMI6vubtCMUtb6
wA15pUM4hAbVIYGuY7wCCFgptpJVfcXCPPGOdWp15zRM2ZgGVXEIx7g4RFpsy0+dQe5A7u10LWIw
b+7OkaAqDA7I6Iaq20nt70WX7avZmodRfIvWlSIna0c1o9WIkv8dP3PKA2RW9UGcJUjPqGPQXJZ+
1QAhl6jGXnQ5MqDaldLnxh4PhA6KH/OXA2k9/hJQ30geO1NlYBoOdCdiyh9XE33VdMkeG3NxteUF
+GVanVtU8UTUh/40LkDH4E7cjephjINiT55afnaapEDyxzV/qkGP4XbSfbfrtFuXkPof3ffYQLNw
4vxTbGd9KblMjEe06SmUAJpK9sG1V6STUg/H2cHo5uHCDMhIgnR468sgVmVIhu3EjHmyWKdDeXGH
I5q9qqa1ygwc5UasaPb+nQi5nTKtDbU2OIkZYjQzik2sWlZvPoBZT5G0DkmvTn+i6cMTUaLiG0r5
6HoYVYzwdYTclIpfkAHP5UXEhn17Gyu3o0GZBuiDpJbSylL4SRKcgQqtdMgwEc0JRiwjhT6PCraB
GLVsgA5iVMzNGuqQsqPpGAq4rLNGWlJaoSaqQh7WycAX4KeWphgtkCCZR5MsPwWlDqCpUvYhEI+V
7saApiimPoizZWDp86dREBwKChewFUScOHS19TYAd+PnSIVv7DqKqMsEcYmblcQlBtROVmJABC/X
jqcXBfqquhTAmjRLz7fmABwvMPvwKzwoB+HQrx5vAMXCQN8CwFe+ojgJyCofnoesg58nRTGVcE/5
aqWyRfFTdi8eBnVPSsAHdpouVk3rtDz05Hv/3aou/j1Kj+21tebh8WB0trFX3BZmNvislTNK7Rkj
QO/Vz8eDV5Dtr+1wfMmKbN3XijQJSmb3ahOGOLsTBWmRZ2fTLjZi1InUgj+FJcWoWBJWXncWo4Eu
f1gyHdLJctB7xQz5JyWFmAqDk4Ggt5onGR/XQ2P75i4hYf9ZGoN78Tu8RMQAPw95YOFKXBn12tBb
CRPVcsQXXDwnj2GgnXQrXd88K0OqpEgzyrJ2MsK30bc+MRJU5YeRoefnZzU/qlPwudOy6jmatBYm
VzIv1qtjLXdSd//epCjqXcQBD4ID5GiE1SUHrFpvZ3eVYgdP4uAA8MgjsHiihbaFein0+qS1ehWt
kyHp90nTtdxkmTDy/X+ykrhe1zg87DPk+qP1UMvHvG6siwgZVLe7N+1xv0xQzTHCwQDfjHkCVGZj
XRtFMMfM1x2jB4yK/HkRnHCqB3+g8ClehQUMH6VA11iJWHEANR1vwDZ1qGGz/CjZOZJekfcsxRs5
lNvnrKm658Er1XXQobUk+noQt2dQUT+dzOueRVeR6UgFJfLFmro60Om7qDR5ipyaOZu+J834IsZE
uB7CI3USKDu17OrHIXG/oh3SnRzP607YQYBCF6fiwO1dkurTEnAbVbxPFTGiiYOOV6xEW+aTu1WN
sZ3XXGKSLBzc9TJbrGuUw9vrmJcQ7TyxXuSu9PY3IWYl84vqOZ98o9SPTuPoR7uVEEsGisOpOCxt
MS4ixbAV9+FbpGibS+Q8JEIpSKCI6qEzIoLEGuJsuSTerZK2/suriUj2qP7KD0AmymrVP1imFG3C
Xom2otk6Pn2t1j/gFmStOjQodjcDbhf/9Km3HG77s/7o54mC/UKJw61YpLef1SHv7j3VqwEnJdbO
YWd5NeXJ5K0cu4NoigOuG0+y3oZn0SrCULk2BkrQke/jVkvL0T3vCjFzmVKgwjGZMN25Q4X3iIPj
wclzkm8K9O9gjcbLyFdE1Vbz9OnCCJp3O5xHwSkVJfaidXctLdl/hggArtJ9FgctNGsQRAb60lOf
XQFUHUep3ohRqvXNA75kx0J33iaoLRAGY5D4ktMFFS3ZWmOb70Q82Nv03GbW70s81EDgXWZ1FQE4
KQ9rXNGHO9Ec67wBjGYGa9GU7Fh7SlFej7DsET2oIhWkL03roMV1BOom00ja2MhUXvD4CvnL0NuU
qji7iL4gMwARL239oEGUw5+KAHeaJKJEUxy0wAzB0WRodk6jy8DSVExX3/mGCUbws6bY+aXHpvkK
q5hiU48lpgHwcVN3qOpThUc40g78qxzYq3DIk/8YFXP1ZjJ4ITbWbO9ZzIfcfztfRPg6/6+bK7xf
XwwuawAK3lGXrx4cI4Af4KPhFZUR/mkm5J0LAupbmBkeQgJG96OsQ+8YThhrHDaIbszAWg++1j+K
Q62V+iV30fUs6+ExNfFcSkI32YvXFA34umAPeZ5bNmU0zCb7VSTejvdR8eqSvxiNSYl9mNtMc7vp
7UjlyLijVu3BcIqh3kR5eQQuiLYUANhJCjQOpoL/1JPJoXM0+/R3MTQHlW6zjQs72C5zvC6L8YT3
3tYRA5g7/j+us1y7/99fT9Midq8ZKJQVsaGds0rdt6FqHGpX43krblsNaWqW4dEr1s6xqYXHHgpw
Og2Irk6MzjEivICUs1XwsJ+niEixtgiX+lEGIoCaJMY3xbAVnWJ4vqII7yEhbSFfIYRvY68638/z
AZzPKte14Q7X0q2sF4G+JqmhH4MiMYBuc8+vPX7yzqLtiPu7GCeXM9jbvKjru7fnGrcPDmT5pHu+
IN6D3cT2Djd2bbX0ydMAIrcwc0p17k9R3tHn0yQbv7SqkR/EfDFLTFD4+Gz4pCCLMs0XA12b2GdT
HaRdmOBFGnf5efKXPY+ofp7/qikGRMgwGmezHKHW/u+xYqU48L5ZJopopfmcS5q0Fmd4dL2dpVNf
HkvGszj7F3G2ZUuggklm2vH2RhtLNFVgvFIaAJh918wS/aXfeh90tGKgBbGrIduWeLhSe/krXOOV
ridgnHtdA8AcPgt7PDdpouPAXhpTHKIwfSu2aCRJAJjH7FVVSMKTBbIuYpQn+nmNkWeax9Dynz3I
Sq8cIr622A84Dkm9JI/lfZZbT1hElIcPTcghh9ZD0GQvVc486iFWdg1NHefiyehxRCbFGLTmJNRZ
XR2J1iqQgi3qrerGEtaQaO5G59F+m7AIuNpaPE8VXWJ+b0Th1gJKs8ntIibX2Qz7TAm0aw7Ratvk
5Ml0w9Cuog972XqdZ2Y1h4iBgQVWKLNRelOHX41nQDpNG+0ql+lRDn35ojT1ZHX2im9rd62noaHB
l0Yx+7tas5xgzS10OEaS+vscqUPWAp2uZ2txzeXFxB4O1CGwmBwM+0n0x7VTr4twrPbzUsuLEcPi
BaJvO7+QZbnsVXEiHMxCPLmCaceoTTtLO5DaO6D+8LYktvSrpVMZRnC3Yr8owsF8EzngFCtiliWW
gaVvWQZTlRAXmvELHvH9Z1JorxAqpZc6G4w9IsP5XZ2U8QtKft9VgI8//hzQB/YjhqCkZSZhjX6Q
4cloCHkJMUDZN7WNWSQfm/rUFMFiVAQvTTF6MzdD5fauBmO9Fh6WSQQeqHftL+BbJw83pc7hLkDo
jMtcGkjThPqF3O6b/WXV1xvsYLpTVv8eZ4Z+9JF4OsEk5V9VSDkCO1KXYR8w9doaRSVSQmJ0mELE
mTiUFSSpeeS2bQa1djTbH7kDmbcWcWI50SaJ1ECFLo7h4JkZ3pRtAg2agzbiQHPXFyTsR35H1q2B
k+nvcawnJ9DAOanPIElOFYioNaLIylpMquzY2QZNAysOFKykX4pchrXeDTAAZfKrUxPVqAEXn0l7
2nLeRg25La8jVskXCHiv7DqzL00Soq+eBe5r0wBHUtpseHURlsXnoEpfXQuXvizznM+Nj8uPZMDZ
bTQYTZQNnKNiae7M09ZD7HREUxFSDzm6c0tzGRW8un87N449pMY7tuS1M3D/aoDHaCXuhMHkVGlO
TpWUz0CxD9QMT51XbEVfD+Ry3MzD05SkzZRtOa2gQ+jaOopabu1Syu+QT7G3EbTdr2oUfq6gGFzl
tlAfuqSIV6I/TVpEpWVg5M4E6oX+zKOZ8sUdcT/mDag2wLWir7DbqlXlOe49WMDxKZfqq+j31KTY
xdickhjjItig7hodOFGNzuYrirt+2P/sRs9dZdzWrm1ej3eB7xV3sp54T2wHwdCbqfkz+E2t0T8R
kcibDVczRBbm7ckavUmYT+ngb5CwiOFAxWSNyonDJzqhGsTbYbDiC2g86yEtJGkteQa/Zu9nXkqq
VPQF72fL6HwW9tmlwWNqHXjm1efp9SAEusUBErt+b4SuvDdjLcN5G73mZUCcDaF7zfPEPojYJcLX
yJ2ZBpjTFj9XxP3SZ6WMw60rA/vPKohjoYTHo9Fa8Y+6D9cj3s84tZbhdixxL14iqqlE8o8RQicK
u1XEMP3hN92TsOtLkdrco26T8C2SZJS8pw1H5SPKbchogpl+7ZOJFZsTa9poiHHXg98gBcbJQTO0
2TjTgBh1YpsvTVxeBikvIYVMe5oP06a1qQH3p6q81EGU/FBbEr5a4eRPA8DEQ2dL6q4fc+kzGaw5
QoP0s0oGhIfMEEpUSn1Y0aTqSU2yb5SelRPKuvUTOorDvWf1d1rKy17L2YC/+qB2GxErDpocf0PC
TjmJVtEEI5xKJPjZlD6yuVy3I+anAOL0TT1Y/Ze6Ig+XaWRHxqoePllquhEUaORR2Q43vr4RLGdb
xabUNk35AkERp3SllZ4Ddxi2ni1lJkwZZHHFwcfh5ygZ0wGsecJdhFOwtTo+j3rzPeHeSKVgGhHh
E6f9705TnBJWJXRYeK/F0F+D6X6N2JdBDSc22NZDXEh/jW6d7qrcGxBw5TCCuz2NVrGP7cG6E12a
5vHe3oSkIdao8eDrqxEVjs0yd4kTZ15U7cP3pW7CIvtBcpSkCvZIrqCpXScYYdVm+mjkMRtNPQr3
pYoLGG7X7DTlGOJ8I+M6rJffuzxxdmorj2snsMpr1CfVVfTVTjsif95XVzHwt33yNBeGH9TUJUZM
icuqWzdDr2xE4XERiJ7Llh/qmH6Tmju36z6JquU8PGtH/+f5XN7UNQ2SsFiyyTArbbPmkx1sEL9c
GXgnXLqhbf0thrlrz0r/oxlNLOO0I0MXt/VetN5D6+k+Jm5m7/1iRdES/SLiPV706xN3+T1eXFKE
Or+ZBQJMOeKY7JI5ZLlrbjFaGFdLnzib9DMvauYgYytiDBtdQvj6b/Nqu4MUJCK7qPAufRdZ26yI
PsYsK9YIr+2pRv0028I8FoVxP78foonqFbRo3oDlL6LKNoeJLju1uJ+/T52bYuSmj4zvN9crcWtT
O3lb1dzZhLpAXmk/AdTjQgy0GAyrgtsGYuWVhwesrqMTKqLEJMtrUV+YRv9zEnZpl7dSiRIo/dbR
U+hueTRcSt3LhlWUm/1FtL2ROn87UEoUfdIU8zEQ1vWWu5U1zxbD5IQVKovk38BeawgPhb90Km8H
KR20R3EY69bCe7vC9/C9r4ReRwlR9lZJKutsi1tv042j8yAOZKvBSJTkvNPeRcFRyZwH34y0+7L/
TQR86G5aZYecbbIWfcsapPTAPVWWNa8hBsxUcS6qx6PmdKnm/XqggOLdOOrd7QDPHD8ovbaHZfHC
4WuQ6w0fPke9Q0EJSRglJNeG/8RVUzN41pb+UKV6eS2mwxQgukSAOITWxy4ROk0ErGzME/+81rL8
n9casvoL5i3K0cZt1zIxehGHUMn0vafgfu0jLxav6wxRJHV09EMz+cC0beI8tjiDkaMa43Xndfre
lYme2ySuqMWnylu0BR3nMWMrcxu9XE/MkKf1Rd+g984jfsXzK2py5TVI/Nc+Cqxr3/G4V0SafxBN
Qd1xRusEC626CA5PEjreNVROoiGCfJTp4TLqL8HE+xH9RLv7qAU1VRqQwdYNRnQbpeKbI2aIGBjI
b5dalpouZZHEvYgwpc78q1vC85vWkGFenTsukzhTZUt20x2O4IAswOk/+kl7X47xcBJd4pCj6rS3
xkhFzJEwMo9oyYfEyUYznCLJKo5Fr4c42ytZa96JrUQkfuLEqTig4ehuakVRVmKbIvrEtkScLX3L
jJs+sYBO1W8l21mz9SGAAhlCL+yDaBhkUetQyvFplhOD7vomGJYN5dYwVCQyW19NdhL8yR0Kn2jG
Rnmyg2YQ7YqpmrqMDp76o1dA0FDSC9bwlKztDUxeNMVoTslxHl1g8gJOT5UWc/dp7s3AvNQ0Go18
kh2HHzsHFlGeGZ9xTWyo8qLob7eK8dlt1N9cVJcexGBTqytE8tSXIimdp0H196LbT2z1onXwcHs1
MD/3mVwdUjmPNmLU8Crsm5yQOtp0AayX3i4wL9lbNxegmPjhAoFd2TukTEG9QnOpz4YfrWmSdhHN
xADQNyi4gmI/goCnfW7cIdjgixp8LyByjCr6p40h6btOzUxELbII6ffyKgIAUFqIXXjawzJzhGj0
vVDYBDuu/iUeE2NXGx4fq8m4PO4T9GECPnbtBHZZDqIv7cnyhk66X/qdoOx2BUBJ8lwB5Js/TxVN
SYApp7nwdLMPc4enMODDZDRema+ayZ9CHMysIVElTssQCFY9HZZh0TeMnr8ZOxJBYuB2iXmdvKRQ
TBZ6o6mleV4OXdNWxzYHuvTe74FGOms9QnubP06hHLZj9SEmq4N+H9XOd8zGsnu0krGnlnaigTQ0
wBeTx/G5v0j2ol/0iLN6mtNFlXrh2Wbp9hQNCyPgeXP8H4t+WG+52J8W9apg16ZVYFtrFebUtKcQ
GxDDtc3/Ye3LluPWlWW/iBEkwPG151mSW4OtF4btZROcZxLg199EUVbLXt57x404LwyiqoCW5RYJ
VGVlbqVMX+cjChVO9OWP8wcahT8P7gQ8rXYCX8Y2MRR6FzS8xXp6tVrEr/MJiLzzeWaoxxUATv4x
4XmNlE7RXNsMDXymMUF+Kq898AjX3qNy0ZkOwpqfaVf5Txaen8jhWeFpSprmyDiAkOng8St+5+NC
GJ35j9HdSc3epec4NXubE1pGeGqjuDlOaanW1qiWKi9xKkZG+7XD83kxgMTlrmkH0HmYEU5fIp9e
Ww/cD+CLVMusBZejN6pyhYpKcgfosdy7vjK2DELxD74V1Dj5oA+LB6Bb1h+v4vFeDi37/Mckq4Ni
vFPa5UPXgPfAV8zb22OgcqhOYAOJ/qDG26ROwZ/TRl4y5WffU56ikxK7t0/g12zQY4oIYZj8uRmH
C+XP/hbxvsZ/jEATm78s0AW88vv0CbwU+T0BHfq1ierWs6PaBg1g4pEAFaUw3YMEx9YMc8grDqgn
1DA2XIK9qgff7rbixbAsS5sdCAmRFPG8KM3vVrSoAlqSFiUMBRo7vXnR3lL9OoFoCaDF2KaY3ngf
mXVxgrYBTiCT389D9NC3D8Qba8GE3AkYVrSJ7NrUJGZxoiXe1yFTAp13LzEs/JpB3+8C9IjGK5B8
RKfJZeld6/jtshei+N7rc3oXBK9qMsNVhoPWHOF00M+GINciANJu47YJGqje86mgA2jvyiqz4PCM
haL86c3ogAd7MVgGji40G0WbesHA+aBfyJG7KuWE9JrK87u8Apdoo/ne+jqRAFT929G4Bs4S2hEh
ozbPSIcA32LtiJLKPjEOHuKzRKoKilJme33L74zcyzcSBeqTrCwwgA3K/NqlL0mU5N+R6TOXcQAJ
VAv4phMa2G8BxRCvmwxy2ySrprp+45idd3RV6HgrpEvSTQEiRaCMrNjfandsMO8Y498D+qE03WRo
vdtnDE3s9C8DzHrNgf5/6SWYPm52cOOs7QyieX+Jd7WdxUEJZGMLLrIS9B5ZCgFVyknS2PSjZoGy
sbPT74RlUEF81Xbz7tyFNX9pUXlpOiQhkRy4iAZyhsSyCZ4VUFoZ4Dukoe3a/31SbdkA5xXqjCRV
CfpbfTHAUwl4IfQzuumXTTsSYbtQhBkBezLdtQK7cWX59SlplXoQ+lJIZ91WJdjd9YguAPzbcYtN
p7YEeW/e9agV0wgcjuDjAFrvbIbR8WZKZJMfx8H8Qia6uH1Q7n2TdfPMNm7EvmicH5Do6Y/g/oSM
US/T4ehEZb8EEbqDGtNYId+ujeShSLqbw2lsR/mPAjrwwMuk8oQjk7WupwH6kBpmaY3ovsG+HB4a
Uwzd0QUsaeAtSE83M+h7k35R9f3bhKat0D87mXcp8yBlZHSBh2eywfCb6yHWpurIXyUpV4/tIJBH
dYIHZgLLJWQF9lDXMo7knEbTRENlWW/J6/tOvctDES7J6+NVc3aV9xWdxerRARf0FXIAZdM0/bJs
jLt6BLcYRZYOurO1jOie1mEN/nRaZ1Rr8rK2Hw8W+l3BhomfCDiO5D5h1YGWpQggIUHYZ9SfaBQX
IKLEkbM+0WrIWfUgsa8VaLTc8hTbhb9wrAHHsEmwpxDNrCh4xKCJikdzN+KLvOeg0T2jKxuP5iaq
HmuQYyzMsY6/lfilhUj4RJALaldmlMhdHxUAXOjUKY7T1jKORQ1WPAxnETygGdIzXkpapNFGs40B
jcGkS6xlFua/BQoPIgBhnW/Moo4XQgskGroEF+rSXIYcUDDI7kImcrotCGzMwB43FEEOtweRE80n
220Ry+mB0c37C9nN1hghSQPNLPTrW6emr4tdJcKHcDJsUH8RpVWUMxBZWeBIncLke453OchVtEe0
AW6hBZNu3KYA8EkboYaFcLqdQ0FdWaz7HmWpoAlXQfAiyk7d3VIAyrDRFhDGxo4SB+SIW1uuQaLc
rPCA5ffkyFiLmndpvYAgIzt4ZVngwRewrZ33waXqoGsAGUoIKoTTtDQbL3npRr9ceFMefq39+jKO
SMgv5PRa4cCH32rZoYNkqH+kdv7sjGnx2hv4r0X/snrCeSBfiSJrH/qhRELAdqyzL+S0U5HXH2oz
GI8xCmR/fnIp7Y+f7OhPNkR1qVSJPEuZvaJo//GThz59TqrcXCaFPdxNcbEBiRnYuCfb2NqlMr7y
Ed/zoE/ZFXQg/hoU/8EJPf/DAXV0a8vHxLxPQWi29Nq6+uy0/YsGbWP+T1AbodI5pV8NyzBfosFL
Vwx/9PdRFhpb9G8nhxi6sGfZJdPaCaby0RMhCKOFbX2DkMbbj2HhxzDCKPrWcyQB//gx1BT868eI
bb/87cdosLE5c+yTl73E33M9Qr4CRYj8EVSw5QPv8FjRIzswcQGWr/BUcSETdlvtKmh5v6UhTRcT
sEo07Licp6Ov22uXeioaA9BjDlJkb7Lj1cCFcw1LK3/AUQvAhM65Qk/AuQ6RTsJABOlItiaKNOpX
c12B5PgKhFH+4IZv0yEJhnpi7CCbYPfmqe/st0ur71LA311jALpUj9x4mJBbyTgSp9oDch6o9ljm
3gRL5Yp0HWwL2QWUQKYT2GChqWd+J3ML6cEDRZFODUUVk1KnqjYfsG8Jl3FVgQ9TjXZzGjTLCl1Y
NwzYH4MMOgb94/7mgDQCos33aCWbddmFu67EyZkjf7an4l2WgvsKDBM+yFCBsyYvOK+DPRX+cjb1
S0gQLNAjH65n4MA0CrEIw9HflrHV8BWpz1raCE0Ff0sKtCRQS3fkZWBxW3TaW3fAzvRjV+4LkITd
TYI/MmKp1SPlmo9EYUs+Pbr5dKT5Hvn7PPlrlYo3HI1kgIWFo6PWaQcOJdoCzrtBMsq4gk6I3ixS
qZwuc7TdcXT5ojR/uwTKUGtVYfc7CneX2AYHSCGGZLUIV1UWpC8qbiq0+sFO3LRpHIDJos5mu680
w5gfqldtv8VbzP6B7duIZxhyL1IzttMF+q3oFhn7GOk22G7eSMflXjcB7ECnxSLLxSWy8OKCMDQ6
LXSZJwjCaCV5zg5U3fHK+2lS7csfUaOX6NriIcPp/8HAf1rPXRQu/NizV34hUOCs9Rmft/KhVvgv
pbLGwHBmo/Ka5Ib3kNkmv4JlZ23gfQPNFKc/GRnOa6RUwzIL2zkm0ESkhWsg+1IAmi7aI3m7zDko
0FZ8iiJh0xpkHiAtehI51qAlOfJgwCOlUFMVZQoFq15cK1XXoN8BUKnW2tAliPtB1uIvJwn22WXN
B2gahqG3qW1IRZM3xbGappLpb/N1BDk9NNitHWjSoHeg8bpK/1PamcDcK+36hH9KO3OWm45oTuSd
dGWcvKiOI1iA3/zmpb8mGgqPfZz7t2D6W8NTLT2NxyL25LJwA+PRiNS/7pRkb7bx/e6POCOJjIVs
G7lti5QfhfRBuqO/tMBBfFKVVFdngHJ21asMqob4cjag++Y4vXyw05c5/BU/JuACnSCm65rryvWQ
ICLp51awo2Kdu8rthM9y0DcH3f0xRC6B1YtJz7u5eTG5q05A4/cPh6XjMrxxV53PIfFlWOKOLnmZ
PaJ/1QPi8ZeJ7sDrFizBN5+tS9LLJGOVQImXuT4o0H6PjgXA7pn77WbmKopvn5B75dsneA6wW5o1
LliySGRrmnELdo38Go353jDAsonupWRR5zLZdFD5hJacz/bdZNYXU1d6DZEHR7MHxEBXevGmbT+1
yDlBZqGGbquOIEfe2nsLPWTzJLQX96sW4mbKmsIL5Ei7hZEF1ZeuQjnSYbk45uFQvUCPbLY3CipF
ECSy13Xa1F8q7FUtqyw/8SIEW1GugDTW9kFPRwdUdJteQ3L1Grn9c2HzcgXtvfQ6mki30B3ZRm1T
2kZ3/zdxRon0QmGCa1pKYS0DPoFuXz/RnO00qO6zzYQ6KhOYZbKmWW4t5YgnSiU49CvW/QQS7AAi
PAYI8jZNm1hbErqYPH5xrNL8lOYyvY9b9g+ZKcqPfXNb2Lb6rKPMwNvyHHiY0rCv2Guim9nBQwD1
eOdKtlKIlUST4wN3oE+SOKCC9YC63lIETbAV0p1aAPZKNj1hcMHeOucBfBbFAPGla7B2ixfApZt9
ODRsLXTqy4Pd6ZyP9hLHolcd/zf7OGVQn63DhZCiv6TF6G9SNpTrshD5E2gM+Q66lMFShF3+NIoG
Tcte5C2MAMNkCpGU0DpHFGxx8PkM+XghZ1ol06cUJGQRtk4jdLZWeVSyR9aP8cPodeNuSF3fRBrO
7Q4VXpbZYrSicG/zreW07fAPOYwSdFfHnMnuMIdDtg96MxChAhirBgvLVMmLHZf9S7dypT2+mEbb
QXBKZlAzwTCqes0waUAGVg+hSlpBXAGtLDTMJRTMIme8ojIdPPi9eyYzfrtgKIoAcq/SBkv6rrfK
IQSzI69nqdfQVt0mzXC+u71ukR3J1CJGhgRaAB9ew/S2vb18Q7mO0dT7IYB8ghRY4Jwg8zK/q2ki
Qw46BhnSyQa7O86Q1rgZdJUt72X3KZ7CTdeL6I5MvelD71g0/5CPTLdJN9vvkzo51UerH/+h+P/f
STEVAOlT+tZHntSTd0ESAepRtSOvv6kmOhoJdpvXIuzKxyINf1p611V7TbzwsZk8g06Qz0P39yF5
b8HIWLXn23BM0XFmZVG9Cox9aOvOYsn96R6jiPqMh7+OuFcUizFz60+AhLClkwv24DNLbSAr3ZxA
BDccxhZiOYHnt3fIL/OVAcDE01RDSEOVdfPNr8W+tYC3XZSAc4OkAEKhOf8G5R3x2WUeW6Yot81L
DoamffSKtyXHCYClfnTelkRL+SnCdzfu2vGzUbIB1Iy4U+jBW0DnYPxctPhMuhu17a9xJZ9AExuA
sHQpu1xsSO07RFrl7HqguKhBnLymYdM3EAqv0IAYTGii0pcqZ9753U7SYi4SGHgZpwn2gme/gGzw
Ajd2iPfPAlId881H13+JMQH4OQxTzDdRz/uVmLxwHweB+uxBzrofy+q5tcrknIEheiGh6/GZwmIo
Pe7BEaw+Q/BmUbEh2CUpC7cCzYorNCbb63is8H9dZVO/4mUG3Q8aq87uQSti22sJUSHogrrTmpve
Flimf0JHRXvirQfoqruju3f7zUT2ybHmeK5hImRy9J2EHW/VaE92MpHzf9r/WB/f8Q8/z+/r088Z
EKLjfe2ROZsAXW0by3BtfCF/XQYQ2SrW3/VFCt73evRRuiiSbw33wnQNbDvyP00PkhE9YY7hUwKh
l8SDKkyCp/S/l7pZ3pebpyeg9HVlDoVwF40odunob1FbLQPLzzZkI+2EHsynlzEzF3xg4MXGq5Tb
kbVHadSccWOjn9kLp/X7sweW+ae45m8v4KR6C5thZDos6Mr+DNYQ9yn9FTZ18l+r/R5G08swwv+b
i28/n3AwhgLTXVc50KTntfcQt7H9ALTniP5hfNFL85R1YLagyNbm3c51uQ+uRIZDiY5vphhUh6IB
1y3FKMNxF00LNB1DjWWO0Z8A9mXnwyeYqzk8G8PpBNqIe4qmZWWA5xafi0NmKw/SA2rFDo18l0EH
89msUJIIvTA60xBUf9sm7+KrAUW6a674Suke1zTjDF1Pbbmg4TRZfAcyZnP2ZlIACCOLYkdeWlJA
cONMQ72kysDJR0sWoNfJ+qg7O1EIWhQjQLJCLBnlTfSlbXLAxCEHd6JcSh9VEzTx4mhDQysV45GZ
0CwaalE8RqgbXe1sTqVQQFOD8vk2vW1rcxl4/drqOFQKoyR4kDVa1ZhWC63GAbQTXgegcT+A/eHf
EaPfHRuJV/0fEUBOIS2uSx5/WcPD+X0lYw59eOxZcrYGEgcpFZfbuE6adn9IjA0R6c+22Q9SfZDs
1w1YYJ3CsLZObQMpzcBqio7g+uTRECWTeUgIG8LUiNGZTTdMzfskQutQ1LuJRhT6PpGhHeEkIrRS
J6y867P0CPlB7wposHf1GHtGG1dzBkmsB8ny2l8jvy3X5Ow8IzgrpKw67SRTUWSX0ssYWGkxO42d
ZI2W+mZD032ztXASbb7Ns/UkSGlsAe+P78lk+gM2VSB+3tJPIAe/PwroAS/IS2sw1OAKkw0PZBor
Ax1Eo5fu6EeAunZ9cJhrAgDy6ycCsw9Uv4xPZOnMHKpP07cwiYc9JeBaEORup7qv5gTeGPPughft
AznpS4ZqLETfE/FAXzCRdmj7+H16m1fVSrgM9M1F6u9jvAeA3fX3XVDnjw5Liscc+yQuU3kX1Rzf
cYfZS4eJdkdOIKSnHQdRwpImvE/H8yoHiavy1r5bJhfOrwSaYHgJrQDpncC+A777tEZRuRll/A00
uF/dHvo+IBoJ9rmAGqOXZdYrJpKfJqrK8FdOAtBMsTLMhO0dDcG3jFrtUBa3NPSifUBd2FmEVZNt
fLAWjJBB+tynMQfbaYYKhq4sdlrKRduBrGUf7L/Ho2Z4ZkEj+j1alyUgrCmQCjrz90cOsPLiaslj
FDRujg/JwoYygd4IVs0ixjN8GEpwaYzhA1S8wgfXQpUF2+NgO0DG9gEcAcj5u2j9Gv3gRBEsTKx7
2X+dlOMkyywQrqYP/xF6o5ssHc0O3OglKZbWoCWduoFmn/6EemBI3vZQ7w4HNL3pkx2eSy5k/KJu
T8OGmSsBVtinGCcPbFv+HUavisGBgnaQd38Nq/VqBGR+D9PnmHk1stOHGr3d3j6UVusHMCoP6Qjg
BITJtt2UpkfogmXH3DLsrQIK4U6MJWDspeVf+xCp65o55RcWiy+xGKsfdQK9u9STYsElINCNKH/0
Qf1FGaL4ktdFAmmc1Lsqhj/myhDZHQQq3j6ltuTHT3HtOFmjDtaA/vi15uYbawyUpscjMFvEEfPB
DG3ImVbmbzaapCk4/MiCxEbgrzPk3q4QiSkPDqozEOZx7CvZovZzN9rDp9HC6yBwIDvcTODCusVD
+gqQxtbELrWxmof58jJ0E0RLS/veUdI9cL1ZdYHd2FipSlDGxo4VxXYJtOvvxlk8noxcRyZr+yBb
3/+nTM2TCZaT243nWrMl+HXzW0yZBOo57upX2iPTbpk2ymqA2Hwbmnuyj4F/J7gP7EM2fekjyA7c
0ruUBtZ2m0Hs3HajDXUeqPG5iqBUAakIaxWjzgjJuWS68LA1lxTgBM9pV9tLUaBZvWmjbNlOZrSZ
Yse+GEDczhcrYOIUtPZ6yEOkt8hBISPklpYF/sg2ZBvQ/7cynTiCMF3f3g0j6EI6J5Wbsmjx+6tL
AwnIVh2waVSfwZ7rQaLSMQ69HjK2qQPpvVSgpTk6PtT7hNaOtvLJW/YtKPwnzyjAhFX9qBQ3XvWN
n1ZvNxb4cdMWgiCOhepiYWXWc+133Ur0rX03WtAWSJs4P6BgAEaHcArWFYMqQmKFxTKrQL4TaaG6
Qt/1PtDeAPJgbFoo+iXStNb/OYYC6ZIkYDsROvq2GN2J/GtRdAGOW/xER86hFNM9M6YTyZClCVP3
2kcnTPI1DN8WfTh99/23eeBDAcu9tF8byDIsQHwkroKH/kb5wNiMoDE8sySI133dWs+l0X/NSwk1
8xg8eNjVfQfdM19IPclgvyYBfCvPaOhJwKxpmM+TlPMkyKrOk5oSCS3ATYxwSI9x7RjLbBqTJXJO
6TEKJUjaydOFiXq7JdeUmkigOPl04BIFtEK3VZYGGsFjC8Lr0AKLT0EIBg0jb5tPhp1Uy7JqxavK
xzvPQa/XYhi/Dq3f/UDL1E/hO/6zl3HwMPvSvks9M4XuUysO+M1W51Rxtm5t37uypH2Jw2g76foR
XcZSBcDWCPSN0zjjKBenjjxYVIH6EPPuFr5QBxp1JhTnOxVMW4IElRI65UODjN6MENLwIVCy/N3W
umCgIFFqCqY4+T6XUEe0HsX9x/WcBnt0P+1O4N9Ae4rpGatbhmWwzUewpANzo5M0hQ1QYOm4oBfT
6Gh9oUkhtJ3WN9uUBBfLeK1x7D7EflDhlGwaEr/DaDUP5Zi7d2rME3TuxgHSBSBOivWFHGCyCxfc
KcT2QzR2y6tGZcP5Fux4mtg7ra4fwiDkHq+lkzfgAn8BQUxwbsvK4YsO+YB9wMOXirHwolqcW1aA
329cDvKxOQQ9V9MiiUMDTxeVr4AngqjB7fkkWVaBzHpND6aO7Lbq7UuRdflq1MHkCTNU4BZmC4Bg
0s7Bfzz8aPWccQtki2hL12yHrqZHjFiBvky6NYn48OYi42glNlB9wGboKaSB9yFODFYpVhToxBba
g3jl8T2zx9k2r8BVtWsg02aLRV7lkJuwLPs+Tqd658Rdti+4o+4mCEFCIy6pv0jIPXpGZPzwx3rn
lsx77bxcLmlS7ib1bswsMI8EvbrjWHKelJvumZ4IdtHtkCNy50khcG33QaLWDAp9i1x3Kri6U4Eu
layXSFoFZ26PFnA1+mgPrg0B+iu0HoCQ8S0OpyYwl7RVDbw5Uj6L98lmGY9b6KNB3hjlnDtghuVd
no71mblQqG9Z7kJ8BzwqZtyoQxmYDzRytYnuwFuS7XpXtyfoqbQIOQojSjdmBfidFzbF2ypBlnUr
1iOTGlt+GK8LGwdNmTIQEt4+CrUl/DRA0OxoNamSXZgk7aUFqcLa98d4TX9Rpf6zMuPiCiU3dqJR
Ewbduah78P7BR5egNse1C8TFOimDNxs6Vx/C0vDnv0V01RbnauJ3FE9/iiCPb9eRGOv1baExbO85
ZIvPtA6Sw6DfUF6CJBMoVSrNf2Wl8c92TLx7Z4B4dxuCtZ7sret4S6ux2LGJCvnEErHtlG99yUYL
StZFo7YUlqKEnlk42DfTwA7/admJGdXCHUHDRcvm4VgcOMECG6PnO3QNhuvcmboNsZDRMEFu/cNQ
6CFRlplNHa5v3nBEUsIsfkZ4LTwN0BQ6tCn+lTS0BbLlpeujEUF7E0dzRIoKuEQ9NBNgD1tN009D
lAzic1p16TyM1Gieo8r4Ma+EiscliYqvNIpax7kMnfnsTdP01BVtd2dAR4x8wuLivsmCC/kkkIv3
jeLgDMAnglGjfsAGaxeCYOUpNiYDmCK1IV8+MOuTC8JAmtc7fXNVXbwkXzVF8aOb/6zwzduOCbDu
fVgM1zEvUtByZcPR1eROgA3zXcLsClo64IuaQ9BNU3PHeaBRUmQMGMDY2tBwsIDhLtLgQiOaVGCD
vkCCYDjSkJb0/P7BS5NHpWlPsqFJPxk6a1tUwt5igzFA7kZUe4ne/QuFoCgjLtCg2N8mdHlrbtEI
AASFXoQufR638yJRXg97DujyAgwTAUrZlbtI6gBo5sq2jQUzHAGRrTZY2f0U3ldZGd6jWzLbxZA3
WpgUUzO02RVVfyEvXShYHYogcu/noLTBw6XBd2BeNw3AlGQ6abS7Tbp9VqE/xkpAYRukhbNCwxUw
JEFksqODX877XiAfY6C1afzh7S9jla17D0nwqjO3SZ8NOxfdQtdIOP+IZMq/F2aAyoFXPuWgS/tb
QNp4T4EqqzkAL95hVykcuvQKGQ5LnzzwyCxiF5r2hRVVZy8z+AtrN1OYxy9VLeuLjCPgtLW5L0ax
TQEc36AYxV9uk96G2K0nyGRNU3mc34ySBfgbiUWJ9j7II3249CEAb2JQUPmFo9HvVrqDzLt3wYEn
5jJYkSVgDPuctCy3YVZADc+xA8i6Zu3aaVny1ObYCsZd1P1TIldlMNv+2aKMVXkq+eJ0SGpkwGfj
pN3jeIjt98GqGjTb6ekhxG7m6ZNvNk8oeQzrJMNuv9FYCFfjI9rGxuvS6y808kywKUxd2i4tZQHf
ob29P755owjt8rVTAjGlp77PD3xZbMwADKYxKKyRC0Aj/KB7VDIOWhX8gVxRt/fBFYWzwOAx87Uf
H8kfgtttxXgwHWlipid21Nwyycc6i9XB020VdecXF0ff0TByQ/ydhsPJmqC1DRYO8DPW5XiiMIqY
jKjcdj3IYvcAH/VL38lrVDyVMfcGhFlSLmLLHO+twa8uwL4YQLOidOqOVYnvZ6XFSX/N4FEaPIAQ
EBzmmf3da/32SC+nvomDC2TQtp3Am37ZsGjYgEmvWd22enqCO2bdkUwjaPo2ps8BkkZ6tE1c+Rpm
1R7EO8YPy7FOEC6dvrRgFlh66Pe/A2+WsXN6c9ihvRSoTT3Jc9C3mJj1fpKivJtCu1ikqhDnTHel
pjHg0SMkgebRu91pnaJd5WN+KDi4FG8kM4CFQtfH6D2wq5rFgRwZvl7rMrNR42chlFx7U51rMKS9
9D+r0epfIiYjcOSCFS2oA/7Sgv9rk1ij3FAQWFvf5jC3tl+s73aU7ca6iB/6mosryzmA8ZkJ+qom
ia9ZWzYnPHG+kHMSojqDovpcSDc7cZVmKyjjQmBRD4Meb8AF3dIlNBI8wrRHyRQeD8KdWqjHXZNx
cL4BEpc92MqrLxnwo4tuCMzPopHGqqxZsadhiooF1DHHp9TSRzDgbBcCzDCfw6SWwFaY/t4TfnJE
16m7xHZo0adt+zzlkTibhgpAoAsYAIRku5VR+tGh1EMd1uowM6rFGflKaKJFDYphQGGtQGUjDjR8
D7P0agCLgRuNQAVT8w2dHWDYqsqvgYucus6YJ2YzAmnV+xcZFOUJHXHu6j0CJQm0ACTjuHR1RNiB
Up4ioElUfo3qtzUowoDiHLiIwJGMB5L5qUMxbT3V6AGRZW19Qiu99Slrg02DLOUdReRxwoE4COQC
2Snw7HqJOy3wtFF7CrY5GrNb1QBzhak0o9FrIh3ZrO1ynPJl5RobOThfGDS19inomBadZoZxprA6
0hAiNfzJ6du3YSRVvInRqrySdevuqgKCYXRWd/Gv3rXlGK/oIE9eGtJp/RZsd2N4RFInWVBVq7M7
UAUnxbCJG98ASDnvD63N/aMJ1NZcHUtDUHJJVFhpAtmpdNYoGW8VMEDzSrcJf66JTBFUCVepwLaH
ZQC6iXxI74MUbzQ5eQ91WMAEDMFRMv/1ZhoSF5IIdj4uoy7rk6Un8naVGF26mcdVNGnO8pjv57EV
4uVbl8WFlihzN71Xssf5UE8G3m5eP0OLLUjq5CGLj3k0pifsdt4uk58A7PPnWJTVcMybI9lpRhcG
HDSqJlHN8IunwebTEEIw2EMvJQ8NtiCbox347y+XBUBR6z/YPpBGRxkVSDsR59fJUc6jbAGTUfFd
D8q5R7JwY9qDPqK/b7Vp4Ga9SKreO1JEgYrEqmmhhNYYjYsdFVol2xocUjRVQEr2gGasYEFDtMRa
l//xSR6v+/sYEJcGVfigzxx0Sk91fuz0JZYc416JHJihKT/SHblLu5cgJ+YSvI3vcyIKJz9FVlMF
Pp8/b8lvNEO9hpRWvLWzKF1xBdakfa67wyp8T1asMcdzDwD+2cmydJWZjB+lW/5ow7RHa0b/dokS
uz+RzfXBr+fY2ZGck47owdaAPNp7CHkkOuhA6Qxetdx4uJWppsETR1PVX9r3znIbZQYyUZmKLkYH
ikodRSMKpYmT6OaJc0Xr11q35X9fi+zvn3hbi/36RFqZFQU/ohcbj088jOoUnbeE4PXfhzjusKek
w2Pl5sV24uOQvCiIi4w1Z9sxxrNkbbjHq+3QsQSIHbLNtz4AKvvEsg5ko0vhVuhn1he0GYCk9EV0
OEGAt6v11JMB+L2fGC9VV5ffCu6/+PgifAMV9HwDPOl885vLDKX3DKmMg3YXeub/WOL/PAYSYOjy
An/32ukd51RL114Q0UMuMrFpoFM7s0NwD8ouVWU6lw7/5GfmP8YT4y9/mxT6rJnZIf49SSYVf4m4
HZ/GAs2XfW7Ie7p0sZdBK3N5s0xIxN27sd6Qp0KLvpqazbKorK0V44zqjpb6MDXrl0ZYl+G85GCB
q8OUOimhP0Hn9O7rUFjbNAQRLNlsVCgXTecVoAYtqvWAnvp96LXZszKmbVEzgFq13eRpcLOPUflm
98DYtq+Br3t2Spwh3+23+N/tZY3+NapezYUvXb0C5SU0mdVcLKtBW3vqg+bxVj/LBlZvB8eXy1v9
bEQJE1nY2N/cimK9HX3JIlseyTTbxbIM0VFGNbfJCNOT4NXj7aN7PHC2dS3U8rZMEw4flyaHsrJ5
aVrIBJXzfe+y5WShQ7B1JyQGM0BSLlnlukujaXP0AcjwMnvwhFJ79LU85dpGcQ0LoaAIBMmWVpjn
0gLvq4xg90FDk170/YLt6bzSzXRbs47TLd433pGcwIF9SpysPw1o41/J3MOOW29k5p0HXnyVslGa
1SYfPNO7MlOg6tJD2q44RYRa2ximR7K5PggOAAq/I+ccptd1UQrf3GwF+3lb1lD+x2VpUmAgmZWM
bYpzFLZBtOwARmty0qV7XzZscVRQFXZVsjOcfdVhZ0f7GT8CDoKGtJ+hoesPIxqRUJq4DcmLXjb8
vaQnP8KpZ0AH8TaU09egw5Eo8szhBEJx7PFo7Gkj3dElDgtIxKbNlqaGYFnHa0NPofFthbAEwT8f
mk9/2OeVP3yIyoJ44fnFuEGKY9hLL7oyezBfPQixBqETf8/7ZFg2MvEvEPztTqDxQDuhKoOvVn2m
AAeqxMvSA6d8LavqXEBHZEUOd8uhMfUNys71yq3H+ByIKL+ICdgDlLbi7y57HCpr+srRlL6Cjm2h
t83hFiVi5B5aCHfinatec9NuF3HKo/uicO0LOXAEQG+FdhhosZsdlQH+5ZChj0LWB88SoFb8f5R9
2XLcurLlr9w4z81okCBAsqNvP9Q8qlQaLMkvDMuyOYMDOH99L2Zpu2Rtn326IxwMIpFAlUtFFJCZ
ay0xlUD1ursjW1cLVNkN7XBXIjK44oHRnfw0tE5mxc562tTGSCVRq6uNcGWAMR+KwBB5DBzH2iGq
siVQyxXoQk2oO4sdyM8vneRPdroMSC3tRCQ3n+3TtGCHNna5WW8++E92eoFkNMI9ADmXzk/Dgd5F
/ph1l7d3xduQG0oi1X4s0vV1Wgs19cfY7ealofujlEjo9KjJP7U+fq4BNIvudOKh7DeHYkNfeWpu
2mbx5OgKML6uSr+6LqoAuk599xKQJynZ/GxstUiSzIF+6B2SQTFOKameFx73fyJ1hjLuNHntozdg
9MpHu2mGZYil8VAyle9NZFdXo2tjUwnygVmQufV3bgVzY0yzn+Dg/tKIwX7yjB7BfUTeb6TB2Da3
Ad13cCY7x8pt513NzK+D3W47aaY/mTPumsErv6JoEwJdYD90Gj0Lu3a8Z5aK175dJrvS0cnJdsNg
YXpt9xWV9OuhSNIfbAifmzQevrRdP+D0aaqDZzb2AU92vnRaJ39yGoQDJ1dej9vIccN9WUViXgRx
AwpsofeRa473tTbvwdMhvkKjGWpOvl0foB9W3IGm7ZXs+M8gKtOW3VGBtu5c6RCF1JG7MDyA60CA
GdwYmYqOpRnisM95+1qJpYwj9R3FNZDJmhwsLYc1MJThMrYSdQvwi7rNfQC8EHAoEK8X2a0J7TV3
VmR4x2N6IhMwXAYy053Hw1lv5JvAqONVNxV94E9tnC03jWYIG3c7Pv3uXTp8oAVGP7+lVij9/JhZ
4fE6KM3xqz+EEUg8f02kkDBe4GGKVwaViGBD/T4x+TihqWeZW30nsrdx4uMskmbY19lMiYny7UL8
drmSD10+tIs+GPcata6N6e4gYTMTEiweecpvLjULI6QxEByIV1TjEChLHwHQ+EKdZJKhebR4++6v
UeGONFkg9kblijnRUdh59ZxHtnlnIWh2+IO9LdVHe2zVzyLV7/4lCoDmxF6B782z58fWXR8ATXWJ
ZCm/1e/8rkiCHBwJblCqSSCoWgb+hbqqwT3h27f4YPLHFpJMmxoQ7lU9cPN5xMIbNE74ip8w0Kfo
xDgMjRhPUKl2QZQBQPI0Ejnd/LGfRuocgaFAFpeR5CB8gMBoJEdFxamJITru/DWSXpM5KFGkkSJ0
2bNG8RE5YKcH7EWwzILKvkOFeLzCH8M7dEkEvmGIV2+45gXyAiGHWnjDoEfNQa/KreQ7pItWQ+GM
ATCJ4RIcXeb32AayEBWz8Rcxsm7hWZ11yrvAWLdjW+9kWQ8H5NkhPu7k5V2JZR7wvFa9YBvx4Cco
7p2Fd2NTgTGscIpJVcR+0QZT8z+9t7Hhf3tvQcE+vLfIMCCyO2G/CLoV9jqbax7Wuws4a2qioL/e
EexLW8YdcCR6W3RJ0s0QWQWFHIXr3MoplzwCY8DFKJG2Xbp9aMyQxlY4tdbOqoeY2TzsfXzqZNR5
hN/oQBzGScWrny6qYc5KBxA7d4p+zXtH7QyUhBw72fRHuqNLE+dgKPOlXFw7ytJ/jTTzZ1nl9Cse
B3zrOkV45w4TpG06tKLy5ACIZ/FEHoPNLeQ3+SPQP90ceuzBrsdSwq9p/Q8x/sstOY1wohSAE0di
1fUhjv1goxsQ3BWOCwyKny7LqaxYc13PzBqVgS3Kgh6kQIm0nYzP5OYz0JyKokAErsVZI4rq+qae
3NoAWL5p+J/cejz5a4VSRMhYOc1jlWVrQLmR18OTt7JEOK6zqdmlxTyGbshTokq2SywJ2XFjZC9M
9D+G2HNvkWjuT2DTBmJ98uemJ+e6cZC5mqbNGrUm/yF23qfNETfejBmQ7aDWBsPuykXN2BzZxWhL
R1tqFiyOt5eD79QLxEb0oYlYZrSNS4ZMdAl0qUuFq0Ek2plptmLpKY8dBFW74keilSvAM27fXxHq
NPugRpwmHa36AJAJ6CUyEFUfINDpW6ugAKg8d/puRf10MZzoWywLa90rqwGGBZdIBe0x12UOKH8q
wCDjyn5GxijX7z5cNs280BrZ38mbOhon6MF/CaWFpEDyFlrrzbHpfBQTQl8KpHKQaOwSVPMjdY9b
7LzqFfjf6pmL0GQ/I2M19dCdi0qZbV46p6u9MC1Qf1x6G74wCxQa9tgZCPyM7zU9aHiEwmOd2Hjm
6DZ07wuexlA4Q9ycLshRpR1Cun+1a/ALKfD6k+XDSGqPSWRCs3xOc13HQEgIofjpYmUOX9p9KtMb
0IPVKwYu8JvC9PmRNY/mVO5FFzLT3Rh2fC7jQS0j7FQcnEF89zAG2ZxcErINnqqg3xPay+sMVcQe
cToJQdPnNmpmQJVs500XugsSUSswKUgYcZ7zlmStx8pG+e7kJRwbSud62JAPmWyR/zWapry2yYea
eZ4Je37tkaaTL0wJQcmqQ8KoU9H7JUY0sgJeHu20d0sQDgU/LraUeshdVE6+ajPjJ0UgPwQpkyiC
yk8I8vQa1ewHnB0/RjM/BTdpsCuCRyMyvqAKmh8tA/yAHQ8HKMUP8bEcUgXupcY4A4Rmzcs6tBDj
SYMZGCPVWx8kSxQpKtR+RBCuEX74o4nL1zyQ9XM1IG9vyJDdYcPjgntSM/wd82SLH60WLDgV0PxO
spT4ccXzIBQ+i7gbDpdbgzfGzqywp1JJCSTR1EMX2aEyawAtXo/TYB1ZAO2BDuMFhZdniHVW9+5Y
eAeABas52Y0G5It5FZanxOfjrSd67F+mASG4ApAxygXAsZl8cHPI6XZMPQb5WM16MPId6DJ0RnZg
0+Vqo2bTNXouUmuVjygI75Q+ahnkjx6qYO+068+ZVYWoa1lUUqWPoq/zR0ReUd5YNHfkGOTpDaqk
3BO1qrh661U5XCaBXh1oVdMQz+E0Zz4daLEQdVtqpqMYF6gFstfUrN0C6UEEuFfUHCJf4zRWuQs+
vSi4QqMtsht8Tr3IxBu7Mge9BfW6so2OdY0dKvWy3qpOCBmcqRNb12hWiIFtMsPgI9iWkwqAjGpX
Y3OAUFKW+Ed8t/wj3Rld8Qy+7G5jmbkYZ1bptwjAD2CCNzMcDDMoM093dAmgCrDzI1yuzT/5XYfR
CHKhYdfm//9U15f8NNWnd3B9jU9+1OHortm25r0fQmTZgEpIPqPb6wXEH2KR86KfQSgh3V87nAiU
9GWe/TWE2tdud5rx2qS7zy+Q1shImg5YDv95mrD89cboVeidXIzXVyWjrEo7n0nbPI9NhLPb9Cau
Q6h5caFbGlIU8ROUN8utwaP8toY0pEAq6KAmxk66FINAFYjhF/PB4u+2ju7iZGVA1Og4TE8AaqMb
vaqaBFiJX2NpRB6jWq53rOPVPjJgt8cUKxG96rVjAL1OJ7vkRrkhduZN2MplUkTe/PKKvyZGlArA
bXB4d/TaaaNwSi7NeHGZigaHzUvqdOHpMlXamMUyjIzy4uIZ3g0HCdEaDBPNTjas2V3unLR9v/uD
jVx613ZSPNgYRxf16+5qk9M011mp42orwRI6j2088aB38+6K1gE3VQgmdWr6IvHuGgsS2l1incLJ
o4S82iasRTunztJ2vbsc8Zas7NjxMqhroBQIEA8iXygRVY1WJ5fzG9CklG/FKG4MyYo3u3FuQgc3
ChbXj/XBiVJwM3nM3zpV/0gF6VSGHky16IgEXOxXE3mQPSvHE1DmMzbgQJCK+BYEevY5jmLnBgvS
klp0MUawOae8fmuHIEGmr0ZFXuGVeu5KHywGThbsq9SezvOlfKl/3SWx+W6juza15UsYDumM5Znz
cukN1sz07pOmSc5CiOQM3mt50PW4JxPEIZJzjUL8k4+1DKp5fTAnt7Y9hyBjuiUvutSV3iQ8747U
6qM4OVcqf8odBSaNaWYy9RqcFdKwgu3V1ua8mrsxS9bkQh1pkwF0kQPEQzaaMywhJxrUdrK4vmrg
NHyd9GCgvs4X8NTaOmaPei3TxRuO89Hd27I+0zD6L6EuooTMafFhdrMEDW98eQvX/0KCE2UH9q+b
q0n51W3vOeHh+s4ax49mJmgSgUnFB0a+Wlb+zDCk8+F/VVo+ykgt0FWRC128ERwg2tTm5X9Fkzqt
B9G9LGvm15dltXI3Rom69ev/tK1aY8fc7vn6wSFACt7/Jt1e312vhHfKgxea6/I39PpiiroOp0tz
LOwdGDa6CUzTbR0LIglGnvXfYl0/WGmWPMSQbNw5jKFCd7JDz44beX0zYh+O4k9Xr2pQGW3drLAf
GxDdkROTljmvJauOERfGwhB5NmsgwHff9uaXrh7UsZtasvDGFWpFwJxceuZ9Jfvq1gXpVe0m5j2Z
WhPUXkEWRHuy9W1QbLIoZ/PLAGEF97258pvGBBMnSvSwr27jLU0OTtxkh6iIOaMmDfDwZTGk2Z/J
1I4IJaZ9W61pcqBNskPM1Q/qpLdrROYeKdzgdHn1mneoNovkkiZznaS7YXZxQ/508eL4W5445oFa
PbaHa9+xWtCJ4D80Gn1wRqXKgjrJlEMic2ZXfr+jZjIWfONECNaRC72FDsg4Nt6TwXCg8eKVI9vQ
GwCtB9sFTY+jJM5UXfTEIt6eR9tpbouxe/M7z3uGtPuwhCLgsAl6NMPGWIB0CzWasecdiiqDAh8Q
1M/gKbRBiZvV+6KNULpmnS/mFgp8TVmCLwQxmvn7iRsUaptLnd61Nj9B6mPfqmL2oVCPxxpi4ia/
M/C2i8B/ovx1wNRro5v8oUCSbdNoSPwgSus9TA6U2sYe8NXWXw0EOV9jgQLIpLN/Jjw91elgvTRx
PUAP1FJnyaN27ZZWv/NLmSBOkTCwBtr9QzJAGVdBoPP7NBwapfbPCMOdDMFgfEX9lc9TfDVSBkjC
hCOPXAPMFmYC8Fka9l+gUQEuZ9ivbt2EPk89B2lEBNQubhLYe3IDOuJ9tmFyu84Wxd99IjqA5PEA
mm/AO4xZNrxlTojqUs96guxwiaJEM9vovk6+lK19cAozfAWeJ50XKI++aRyLHXNzQGqND9Hrr5Fd
CjEKGpnLAGXbnLOFEcdIEAUq/UJ3KpDJ5a77g+1PfgEzGdbNIv2QZzMkH/ZgBtt8yOpdcmxiuDfE
KLeUXrv0OsiSLYVRAmbyK0dHzjRLWuoN2fs4nakRid2boi2KtQT9wJOVFRc+K5m65jLhbrVFFRLE
edP8wmeFvTTscQ0Cbcszvkz+LuJkQKmhTEGQgLhVdNZyqp2fh9IDD3YZJv+m3c3jZuZHjb/3EsiO
oFQmyW+yUSDhYnYL6kCeML+JoCHIF/HYL1BD5e+vbv4gwtUQpM68t4Hm7FCosW+ytn0IO0stwVLW
ry7NEURstqzwliynfWg6cwSBa3qgTrp0DgjDAOo6U4tm6xPzfTbb7N5nC7gRrNpG1Yh4uVYyI84s
yA8dOtesbqilWao3sZdVc2rSBUFeEHMG+sYuPRRsTh4aBGJze5ISIdsf5rh4TAN+n+NPr8JLaL8W
Lbgnw8Eu7o3E3BM3gw910k0CrNWynx4KaPRFUyy6O5UQ7b63u3HPIP66xOLo7EMdhPPaHe2DTnL+
hYEu/UJb16h8BxbKYhGgau6Z3Py0tA8mC9aulbcA1ctXemK0hnBFiZjFuWas3tdB6y5YkESvTXbM
S+59bRPQro71GO1Ylqr7aSD1V0kODR0L5UI8SuQ2STGP1JZ8CxDwCcO6e0W2tJu3thfeJq5pQsx1
BMsoz0eIKCfvvgKKLA3kGNXCRPK0BUMvuD9stujpjuOo2qnGRbgAd5fe6Y6H30TdQ8XdBUxouoAU
swnWGgW9a1HbSMo2WIlqbCPA7++Maw/rzLl0kFqf+NIuf4ywHhZaIuhKf8s0bOMzlOUmDa5b4THx
NQXXLsQUu6/W2LN5k8QdtPSCblPL1tgwZDpPHSDhc+Tlxpey7w/Eoe0psHdGefeVlSnkIIG/MLo4
e1CA3gO6jbugKiAbiiX5wYibd9u1l+4UY3rZqQrMQDYWSkA0sh29ZV+m6UGW1bfLO57+K7IA2Rd5
ZGGzgWJB/OhlxSHPDe8hBuHTDivK9BR2w9fJnjL8WlhhaO+kA6qU3+0jEhmz3NTlBstff8SGvz+O
QnbQh7bzdWIV0axkfTzMqMcJo3FWlyJc590AXTMDOgiuNwW1pubV5iTpsEFtW3Vup4sGsT6yF7BR
kzqutlw7elX6VjunKjeqd8MZ+OzY0t9SpdvVbjjxuGaoHZ6lVg5801XZyuPVGbk1vVQNVo/AMK2T
SoSxjKa7QA7vd2T7Uy8KS0Gfg1rJdYxvz85F6mClR6d4rCr1xhFlfItKvUIgrvtqZn6yQP3UcNO4
LiJ7Zq5XKnXk3FKjMfPdzDy4xIhAgWJqC0TksM8JdmSiizNFkekOaQpouRYjhGhRvLqKnQZo5Qlw
R0VcZAMBAPRvuDwikJPfeNPyqxrrxYKy3Ca2BZbkwuiTrc0M/EqUCTTQWx3YENMx4zcfT4VrSfGt
8MJ4YQqR3XgJc/fhmOtl36gGWG/gxaHm+Wbr7OeQt/WDG0b12vfzbBtkAkpp02TkMXIorkdafENo
P174zqgWDnOHDSgEqUadLp5S5dJ3hLWkZgfw3p18d7C5WMssQ7n4UN+Pyge0P4myLXIaABhC4eEM
ZZB3W+kcDT/eqlAu/6RZ4XP81E6d45SKd1TIFihZ7Ix7RNfwKXRRUCwI+58gdbVBrtfCTxhUnkCk
WJ1DBGMuNmpSB6rb6w2fGw4IEFq7tR4BA293tlVM3NQuwocVpCGuTQkCRXyu/BjzABXSrvTmycQw
DqnWL1JXwb0j6vTQDok/J0Zv+Ze9yXl6yPkkz4QI/BJcvilECYsZHlvzFXwbDWr+rfTWaeQArhf8
IVIRtffMrUA4NC21Q/ju24ZgNOZWE96FJsirGx+JLJwNx682gzJP3wxPkIt5t1MhBjgyL3byH1Xs
LwNjBMagrpON3UXhCkkO5PXcEesicuVgtwEoJEnTjZlk9TN5hHVkr2OI882w2crmF+r52mD9+o9t
Ip5HvgwoGeF6G0uCGi6UGupn9JE21ccm9SLi323p8y+j7m+9n8ZendtpqtI1mvUYjLtuQNIVUujl
vkcEYKUqk98rlIRB5liNb7l/KvrO/8HH8icXrvvYpCZOlkHvH1AFXl3GNFlhLNUApBI9b2ywq3Vs
hDliT9MeqJk2PN10Sb2Rzxn7dsVMX3HVBcgktlkJcR8byOtOZhoCxUPzjsS++kGTAXvzNnu0mWb4
nnYVuGkyvkoFioujpCyOAMGrJcqeyi+VY34naKMhv2PZSt6uY1g0hgvDFy+NxB+TUGuoMC4n4er3
pqf7cgV55HCVOkFwEAOgV6J/our3PG8hTRf6w41ru93BanCQiUrf/KaTiwPv71lvzpAtKFEhgkci
xw4TYWG7OJAMTTY1xdSkXt4C20m9OCtaj9T7p7GJDJG5yBQIVA11g20C9pUQoLXK3t2XDcNWc7J3
lQRhwFC/lI2b859N4rh30KNdgOE2yM5hMAEYmuhg2I6wvytgiBeg1bBPRgHVv8FwkscgzasllKTG
IyBf6U4WiVyPRc5veVyIeStk+NJa6i5Lc/sngP2ob/Sat7D8a7gTNijfaBMLRP74rQA/godQjJcd
RN36qB7ov9DjT3bLVnLtFNVFfcgbrOwW2O69UhBGugoSZUVYr0UTggx3hCDRtcMsbAh+GLdgsAET
VYGqfQRXZqWIuj016yF/bxL0EL8OH3uH35vUGzPAw/7t2HxEjU6psgWobQ9CO2rrTRssVCNCkc0t
s/BIbbpMLn4+qm2cONHBxOaT+Azipvvhizy8lV1v37ExuSEyBK46vkbZaLwiryEbfwClF9xib3vx
IrM1cHj1KbymneuvucBfcfFSupCrxtV8iQglCoT7ij1FHNxweK79swo1+Lix+B+BkUEOym9DBF06
fhxRKg5xRM3v6lzX89xU/XPs8W+t5yQ/rLLG8CkPJdISRyWWvEkPQqt9IBgE2QI804EGN0o3IE3S
mtHRN41vqeHblw1lm5jZIY/Db7RNowOCC5TrzOVtsqPNmmfjOwgwfLEkNi/i9Wp6Pz0aFX4qJuYv
std9A2jHZLc7d351JTtkOlP8MHjlDIS94xqgmezJgby4Mt3wNfMBg3bAxXYTp2F34wJAjVKDOnyN
IQ0gGLg3LCfy17+PTMxovFUZf1LY2RxBwaSO2PWqI04g8Ub0xheXR9Gex9EqsLLyPk3j9lYmDgpa
OiiD9oi5zCufsQ31Gq2oD0Hgfr30skG+aYA/9tgc4dQibQOSl4iQkS9dQFy3Ep0yTtSKSk8u/vVf
//P//O/v/f8KfuS3KCMNcvVfqslu80jV+r//Jdm//qu4mLdv//0v23O5K4QNDgvhgX1EShf937/d
IQkOb/N/hDX4xqBGZN3bOtf3tbWAAEH2Fis/ADYtKBG69ewN9yZWBSDp7+pkAAy3aZw3pM6RPlff
W2NxOccGXZjsgVhZJ7TD6oRoNyg1E+mNHMNs7RKvHORS7Vk4lNH6ojKYRPVvbeCIb0IUwly3GXEi
4gWyMRkEQsBMRJcg8T/ayLnM0gXDd3wHeWJUz04XobL+yKdLH9fVKseiB0amv3rTqnkGmX62ES3D
jl1kskI9ktteXGgsOdMEUFNgs3/+6G3r7x+9lLbEN0sI5KCl/ftHD3q83Oi0I+/rLho2SAIHqJoy
x2VmG+VLlSBpMm0nuhE46NK1q1vykMA8AarNUCb2Z69K+cYuC90P83RsotngfQOxYmMnhA5f0qiy
FjFPuqMDScx9WYAnY0Bu6ssI0md8vPJtcgX/NGq8J1fmQ2kkSIcDPWZmNZyaMOY727aw5gLS4PyH
76XHP384NkPUF5+OjdIQKaT4/cPp3KR0UTqv7i+bdFkI4PJz+wsyFPkZirLtGVD9R1oOI62MFS15
1Jy8UK6lzkMBrWIr9L4hBtwspcgUWNOwMIVKQ6xBiPrZaqqjM+0R8aN4p2KWPwmjgGRQ0cF1yO29
dm5DI69uUWi/QsJe3OcTm34JblvQHST+nmygDEvWdQH+R+qlAVXUr8TEy4+oGVRrq8gGbo9ncwSn
4u3oKLD2+wqQx94HZwbvkmqufaAIw/oe2vXi/pOvbd5qaW1dKHd82tqTwpzVCG83dZL83NgGQCd1
CHpg+8sOph39qDove6inCyKFRSViEIChkUWynbWAHu4yr1APVmNWK8Mc8yX10uiuSy+jc5D3ni7x
Rruw2NKy6+QDuXxbO9OqbNYr6igtFv6Hb4Tt/faNEIy5Jv4JKGY7gCE7fHqcPqxUWFmsAVQywb3A
TxTk41h/05mgVyacYVR+MT1tfaNNmG20/SEQfn9jhB62aEYFKcg4OZIE7EUllsRjL/KwdFt5RVHM
6kntLUIRILR3yhjiMkm5p0HUQc1/a7tMFrDEX2vtospm4G66cbrR3DPbNfd0Z/cJL2cqGlBthUQR
29huvL12/83nYrCrZv0f1p7fl/3pwwQBlLSZdD0LRHSe/P3DTMKKmWnG/Dun1wNSsZk3M4FfuLUi
w0PRd2Yu29RTLzkTS9rrkkdVhUDpdXYHhlsQzyKNWLjAHrfFRiPPMK2z1bS6frgAZHRsG2i5wYHM
0PhA0MkMEU4LRjWvEhP0rhbLzqaXRDMKtlAHy4z3DmRnIkQJQOtu2I2ax0UBLhvfS88SdS7//Kl4
zt++Ytx2mHBMC5S7zOafPhXsqOxA1am8Y5DLPfJJMAPUJglK2CaVW+JEDWQcL/riHMkxXXygXs4h
aEB0yWQDfx6AsS6o5Ila2XcG1MH1sl7oKjbAxZ3pOZUC5gL0HJBCDvZiqhiMg7XTFM7T1UtLVKc5
DNKN3RQaKvwYpBiREWyo2Uy2zgVCKRz432zkV0yhpovz5Ee2QbvYatvGSzXRe8+cYLTvsQxDV8QK
YjB1yXJLPVEJjS2/ggwX9X7w9mytIZBre4ewsaavwPAVX6diFVt63CiBQpXJzvJeYo1AUBGsKTjx
g7DfRTG+cGet9vp7awKQFAAiI3WLk9LUmvq6AQpKaY2wHCTCwkCBdL4z/S3EvYubpo5AMz/W/t7N
nOdUNfUdmXL8dC1S5DBW1KQOMwWEipnf/vk7Yom/PToe9DY8E+ICnrBxCp/6P6xDg8fwczfw8i4M
zSnqrJ5iXUWvqkPRod9LdovMT4TyPBQAg18vfC3AiIH8vv9SIK20gm4qWDIcGT38PtKrWoYDzHDw
MiMCxhVcLLKLK8SkQFdLTTcal2HRjPdt6IBVJFCrCEygT0Vu5EfQxKLUdGrihFFvXGdiuZmaWQXy
0dIV/YaaABq9T0lNSCEvI5SaLV2ObzkhgiLf0stolPUH6DXQ4tgZVdUFOIRA1bhNbUDdLtBrkYFI
Akpg5gV6DbW5/ORz8QF6XQS9XjZd1lxegl5nADAHdd9W4rxYltOcpeUFp6QF/rUHiOeFNxaUwhnL
DqhQcB7MoNz6YWG+gFWkXmFN9dfkFsfgPy+Q6+pqF/VOLU4QZJd2/e06LQ9GRICn4TRt0eQBQvHF
QTf2iLpRSDcOZRs+gHPdRn0OonWVo7eDRkYAsAJnDvaL6A3bJzXLxtJ/TNrRWvhGn54UakM3Td5a
W5pJ1MgAXmfqWBbceUUPcDJ0slq/n1sQjUNwGthkd7qQXVT1sNSCN3NTju826iC/HqM4Y/wyhxut
IWKlT26ACIqym+wrCOB3pAxZx/Ve9KP3giJGOY+dIQR+AvKpTl2Zmz5CwN60OMc7cLOvbqR32leP
ADMkJ4bl8DzgYATNCwhci7x9QJ4rgJxdkD/k2aghE1C0a2rKMm22ukXhODUhwsxvtWaruOH5GRF2
c5Gz1Lmzyjw9sdJZm0Pv3JGpj/x64Vv+uOKTzbJLDeWOi7vfperGKtSWgrUQDTqFPJVbChiFlCGb
bHXvoDa6ZQCEY7PkgrrtxVDmOaoEgnq53nK/Kn+2VvKNx6MLzKv25zim27elyfXaTrWBeqARdA1A
ca6KqMnv/jRPmmz7rCjXCFi0y7KFJJ6KirtiQqOgDBIqyRMQRRk5RBt1qvBIwUYXAeEA8pUjVik3
KpGT74dnN88X45APj3ECgIZbShO5FpzYsbu1AdDI8UM6kRuKtFgAWNTvuqqukIHr2i456jgv59pk
3hn8pOGau0UExZl8OCQWovMoSXTupYVEgcxD9xWYqmWaBfbPoPH2bY2MDA1HOYB3toMwWqOgaVz9
80poup8OMBI60Rz7MJAScBBWMu/TjmyMuaslk9FbbALqBxZR4/Y9norgfDdY+iARhb9r8AeBPNXw
laWoRjfAMn8Y9cDvwsB4GnrbWpkgI10MKXCD+N8nB6wg73dkM9zsNlFjsPlkJ9++kb2ekd+1O5bl
bQV94c2fpiMb0/G6CEGIJOwcQX0QYrI6E4ekcmPIW47Bcy3jE50MhC9uS2yknsjVCu13VywCH1xB
cey85Qa/hegZVNz8IV+aSLWjRphY2wwbZITq1m26bWIBohTjWZtNdyy1kwDn6fD97vfez35GH636
JMeI3/1yV5s7q2rsuTtlSQyojH64QLRyG3NZbT/Zr76JX7ADNaWAAFOf+ZsoGYZmdnW5jiWbyNXJ
6tJ+Q0Opk+yfh2UeuzMSq1tA+wgKfunwgNBLPDeRVX6WIMYCeZDbvQZFfRyTIAxmcTIhJkAAjWJn
bMeFV92ZEVLOhlCPZtzHJxIl+tUi6Aqiq49Wm8Un5Ov549RHLQK9/PL8fxo3Tq/wa5br6wV4BWr9
6ru+3tR3bf16PYEM1xbFkWAONaMQVOmBPe+FlS+Iy4ZsdHe9JKA9PMZBas9RQfTu9ydnwGz8zT8/
yWLa134IAjmMc9uzwd0tmIWIkPPpQYZyUu7g2+u+QXLEFAYACqW1pO0ZUObgZjQeqJEkm04UxkMB
7qn7aPjWZs7eh2gtgJcVJA9+NQsfyq/AqaCkYer1pgySFwwLpsAbNJbWgYNvYqMLZh3EdIe8wvsd
2a69eQFRv6sf3YGp685Efcehc7xw7tgWxNpLsL0kY/B+oQ7IqfSrq41cRiEAUJ86CgGSbXAzYRwy
fO/TkDc5egl4b/75M3Z+P1vgWMHxISOrBao42zO9z59xj/JWK6y48RbF7B5IB/fsOnF81CB5mdOq
CV6i743i7jkNJdCSv+wu7PqXHYIW3ZyyU5M/Ss+9D/5k54HzPfW/RVCK9yivigXUPPi/VobL3WRj
oy6XcQTuBY8wO/QcUzdd6ImmO3JEFh/bI8LxkPEyOWSz1bwckU0kXaEyTYqZaj21J9WgLOcQjGc8
WlCTKTc916gEphaJC3E/KGZRn+X7SHwdkUrESU/s07LWp87qijlYBLPvSKHPYx+0VJkHNtqrhxTQ
stjp1pVbxAwSHCwlvnjXdsGf/vmvKP/+V3RwWLdxesbOHzvITyfEQLQRcnchfxOqDuY6AtwGbPXv
F6lBWT6jNhiMoJ1YBECdRXp3NZUKj1catXx5pRdNdDqLeaiPRExqTeykxEkaxUCS/V/KrrQ5Tp3p
/iKqEJvgK8PsnrE9jhPHX6isLBL7zq9/jxrfkPg+lVtvPlCo1RJkPANS9+lzvAnqwO86qBcqcX4L
NbvtUoO5ZHH1olf8WNlLNSbsSGXijYqXm6pgXNkLywH8gDK+IrVQN9yBHEAlb2ej8B44T86UmQKR
tfug+igx9auP8lKWNXwoCjltC0Orjs1Qpmc6Q/3I2xkgOW9na+96FkGx7yyMpt7//W/j/uspZhuO
hWi2i3AhHmXvA0StkyCOC5ayb2AeCxhD5YnfKQKdWbHmOMwFdY5qVnbIfLtO5wDSTfCh7neOqRtz
8E2TOzmNag7yXN1pSmrSlJANvJeGCZlAYAiviWWWht+GEmSGZ7LMgzldBZl5mYa7aNBHX+InaPhr
PzZXnc+5BD8fS6br0v02C2rber+uMxsCGNuSmAyJPJ9hpZgFdEqHRpMhGJa21NAVx+FvzqvbpHpi
3fXOmtz+xq6/nEIgCg9WbgLO2Kj4TZ5PuxKrGJ8jh3shGx1sHiXY9yofd+B3JRDnRyduIXi++tAZ
qqXeZqCmVyJm+fcvAKP4DL5pyHFQMgPPWFBLqpC6C1S86VnvtuYxtF5R8K7X30Wbz+Ap5yU4w+JJ
u0i3egDkoz9SazFxBmHYOu+mIDJdJW5MbeVN/akAyd/A6+OUu9rFzGK7B3V+8ds01EG+iWMgyFuA
QjIsazDAF7P22UZutIDyeuSDV3xqgdmqI/NhNHJU84dltJFtrj/p8Txuc5BfXyrUWB6NJK+OrhOb
F4FV05YhAPBkZiDcx2Y0elUzxiC4VjNaYSRurhnXe0srwZM8VNk3CxyU1agwouA/3s7Y3p2YdMIH
8pC1M1xlCj4DAK7xvFLPJ1J/5fTQGipoqNhmJBFA+adndSyMTgYmxI43yE82jx6YvZc0nkLxGUNn
BIkHqDbZfnm0YyUCNoY3Uh2xkbIFGBsRNSJWIluCqCLY3rH456RmAsDjW3vlYyKbBuRzsGJ81rmy
vMcDPzeASUM1I/KI8Za4FrsInKgr62Jp5/aZVdH2nZ08qFON5L8YHemMaB1rNfLXtKudRhrJuEy7
MkC+u+avaRuv+I9FG7PepUgQqPQQowRDvY0cnWe+D0ShCiS1vbLVvopGbBdqa9T1VwEDcfDCar2+
S1ykja7uKxmSHGIAPr1TgJmoAjEDgUrvFLLR2ZzM47X/9huR9jLXn/MvF0VVyU+OR54YIRWSqUPP
b7FuVQ/Lyk8t/4b8abVEbiYeSij6dAZq7636ERoqEGrQ+ihooHi8j0KoAEFFMz1DsajyqXdkStoH
AyxUxiwDnKTGgAG8f02T72mFqnmiC/CGKA7UBCVtF0C/tThQdDEGcdnSy5QE3Npr57r5TL26cn43
lgkULRagqTzO5fgzVOiEWAcAgQ5a1H+fS8GO1KLODtoBx9Sof2aqJAq0aXMweoaJ/0mGauEd8E9B
r1Y1ad8I1G1N9n016R1oxuxyazdh9NpAkRRcGOYLuCSCKKpAvjqC3RvPlvipV3SVTIxbL2q1ezKN
CUQEY70EWAnCc8e6A04Z6E5VU5oAJaj4uiskgu+5OivtKPIRapLHtWMUnnWptBnSsXBb7TRJ1+b9
bx153qNOkYBzSWjN576u7jNbYE2elsWDDoxNq/RQph7VkpzZ095Rge2wK+4d8AfcQIPyH78D/mde
yOKMmboFOlZUTdsMy+t3aVQUiri1Xs3jV0iQYnOPLBoEIhxrtC9Ypz0WdobqON5aP80+9hY+ZMZz
VBRxkAPMimKZDn35wcnn6kYNI8H3xuI83FETaUgbYkj2I7UW0uUk/Clk1Z2NHrKmazhvQmymGAYN
tFAI+iFSil+adL14F/dSbFY/k3q8LtxWHtR75IkWYZmH/Y4oJaB5BBf6s+lNoLJpeblj3LAvpiye
KCJPh1JkD1Ffl1dqhfgTbCWizNsIgkhP4D92Vn/g/c1NjwXqyUpHM6AzyFW6H6oJkCsVpyG7NQnr
BN4l9wNiTe/t5qDjbZgC6j0ALR3+x0qO2Qp18PuLnDEHeFVTdzzXMi37/d8UZRdNOzVO8bWZBjeA
zmt9bLMOAuqTmBbByzXXUoi8OQJGdMVeo7FP5Kya2RAire+ZN4mg5MUrkuxQel58arUhuwAY62w5
UlZPWEehOjxJsi88G1GbBiiLX0vQhwC69J1PU+rnoJ8zare8EJFFCvzm1sLWLUCljPtGeJEDcOoB
RN2BwcCPEYZMfhh50gY5WBs3K800nVFVCxCjb7ITZOtR2qKzMfK54bGth7d7eyt654iKsEOm2J5N
KDQFU2nZR+KCbh33LjS88tbJabilyIfgESg+lvye81nc4VbEHZ3RwZ1r0GumPVjUG8kOZKu9vtka
RqTvly2dp1cfoHgT7tdNIO0b1yZt+mhP+MuXTOThaOU2BBjy2JTRdF4Pc19O50xmhyxrjYNpRmCm
WHuXNodwNnPC+Win0AWcnSHo8qy6mKpFphZvnbOumHCVCc+YN3tf6AmUWHVwkf2ykcvQpK+sm5o9
hAza+msKZvntAKGKo5k72H6VU/Q5M3MglpxkOhdTln9idbrYC8B4j1OcQsUHEanPZtEgFuUw797K
cueRWe2zo+w2Nu874Y3hPtdA5lcYUwy0ZAg6vencj4PzlJtFAvH5HQWerIZRg+JHFlREVA81pHID
P/PqFiW7KvXi7d/XxqauABN//qTwbOSGA4FmrBz+BfQZzQHCNvlsfoUQWHPkFsh86aABvboDBUHr
rzYLwP8eonj1m08uJZgEgJH5NYp83zXJ39an3Ecout/xqn2KNWh9pL2HwKg6TLa+sSysRFaTA2YX
fwK50aEyIL1EHbHpiJ2jN+6GbIBHsMAGqAtM3mAlLMFcc2Rj5X2owKAFzDSEJahZzlZ9EK0bY9WJ
XnBWmGdWlKBqUc3Otdl9r1sXagnAuT9E9jKQLJnTK6kH/hB5CYiNs/ycOQg6d9YY+iTCQsIs72wL
XPdPv9Wm2W0Ime0MsbF34zrTnc72gEobEIJ/7kQmPkJsVdsyA4wExgTtPWfW+0DaAtwuc3TUWed8
/9NVcLx9LOVqV30fJOM47N065puw6OOrqw6VjnAu6KZBdAsuf8euMmBlVQe1ATi8Yq1vHbXagGgm
2bzejq+1JtoN2ClylGT/GleBpGgvXa25q2JIfplz+zpzT/+YOlimWRkCN9Ssy8HacxHngJmjtzFk
sjXdIdwvzjKEhCE4JM7UjLQKZDhxd+9ENfsYg9vdNe0fXaikYlU6erKrBKhK9kJvMTLZpXfG9ia5
54XH7yJh3SwqzqJ1N0SidB+kK+NuXaivi3rqNSAutXu3XNfAyHgcWeKevDnE0wdpvPRUJWDFG/XM
Tw3Xt8upOZvqEGVlg1w9zuZCFHjaecFqojNyIw9q0kFveXMOQ9bsIW0LmEPUuXsjRFocmcXkxSkK
qDbP03wRQxR+9Kb7mPfJix5C42AO83xDTcPLrIA7OsD/qrdocxREsvAGwvLPYeN8EWwC6tBBsacX
F9kzuN9RuY28PNkTZTcs/X/aeawbp0TxT4xTFYLi1xOoA0ETtKXQ4Co92FQHNd/Zurk9lLN+1Brd
vIR6DL4UQ+g+NdeDp3rfXOzMh5RlsqdmhK3vtHjXlZFewCsUlhVqBLy02kajlW/N2XQvI3ZhfjQM
1WfsG+dNAt62c4/48nPZhfixJ9VnS0DZLjVkiyoUvfxcGdYFtNrdk2vF3jJ8Vm7vhmeoVyU7lkrW
1k7SuwSQ+A1IfpobHcBCkPopOHNO1MRKgN03M8PfAR5TzpEwhazwzu0igYL854QosBCDwuaggYLg
mIAXuE+RwCKb7TBkMPiz1xVgylrdcvtFDNj5+HGpIV833WYE94oNA4ldIAwz2SE9HD/pXgWFQ5A8
Wk78FPbO/d/fEMx+l87Du4G5nuM5QAMCb4dd5Z/ABp5pedXnfflahla/ybD+QhVdojSJSJloOSdF
op6X+saIUdT7JlpEDtS1HGobhUEDih5ABggy2SyXSzoBOl7V3sV3c0tbrrBwyn2hNXJLGzIHeP2l
N+2z4tHDT1VXxSrxFL+RR6Ky97nmXXJc7SVKmxaP4Z9O8p/UyNXN0weIxTdgZsj9ORfJs0hHwNOz
+cUAcuUIgm4NEQ4Q4nvDPPoeYrxX4Q2Lmzbz/pKNmrGhBQ9WF/outAH+WCPk60roXbR9dX63nHrX
XGfGewqAJxWuXyc1xv6uNVP33hvbK+Uls2R4ZJoYPlm1XW2tVIKVUUONsQZavq0GEQKwlNVXyA1P
XzqSm8ijNrqFeJf6rGyre8vG2ncw9BPe2hBKbmxUCU81sj6qSW4AZEAnkPXgaQonwNUQpH9Yv8so
/Hjuy1E/LV9mE/zUB8hVVMBF4utOh1adxU7xDLFt/bTaV1+ac/nRoIh/mS8FayfUB+N6g02quCES
zQBBAEVU6dnpjQ4G1CTnzJrO1AoH5j6E4oUaNCbmoXE0W/BBrLZ384w5yrn//gOyjfdLLFQvQZjY
9hiwFCoI/W4nKkbRZCFY61/B4JSdVv2LsYEiKSjGvACUwqAoeieDsXZTB8SiPzeNVZ5po9l6950T
9TdqiLpuAmA44j01NbDGXUDmfVs2uULoP6qCR3c9WB8PE7OTDUT47CFIvS4KzArFH0M9OYcq7T4l
2PqgkBikoaTTZQPmBobq2fzk5lZ6WrW70klDniis9iTaNU9W50uIHXXB0Jd4AhZFY/l56FmPbjxv
6aYyA5EHHTUqW9oth0UXgw8BWU3wYC1qRjXq4DcFlHlQggX9o4o77mlQgR5qMhPq25UAD4m0ZihG
WKBow2rp6pTTdJ2rFlF18GEM26jT2k0MbjEnoK5G01+90rUOkxcBKRJFMbjD8j6IxpHdUL/WBzOC
O7cI0iLBqM5SZStAG37RaNnOBfPwjkyQSpfxAymsrxrsZMem74FAgNDd3SKP7Z1dQP0fZq3/TI+O
pojmXV9q2Z4Bf3vu2tQ5xnn42MqxudTqsd0auTjGIDpFIu0fnRotCx+hp9pcyLR61EoJh0b9moM8
EihR+CZ+8f76XKSHHZHhtuH3d2Zq8h4spwhVUWN9ZNLzkfrC7vv6sKSzyrr0AAo60G8GR5ibChDL
YfuMfaN7cMBrc9FZke0iV46I98XArOngvexQj+tnoJT/UmXtgyet8KfTfu3zCTVLGkh+Cmc2vjct
e80dwEsj4USbHPHuU2lgQw1eNH6ZjJRfUt7yS2I3xTFn4tEVuTkHsbJRB5TIUU0IemxdUxvwEaDF
vDdAhvErNDfmcld4UB2M4keUmVjffp3IKF0skOteu1rG77UYKpaOLt2LFjfd7A81QoudrdXYisDo
MShxBFUblrt84MljktqgR9bHxI+7FhjFxrKjQNOFpzgCmxuePvVjOt1Lzd1X3mzfrc8/jk9jh/Ve
tlkefT28Y1fbcpZGxyER8gP8X1hodV+7xMn8niHWD+GlBjwpkHpEIXj1ykELQB5FBx2Stq7FJUNV
xtUJIRwmQIEMJb4CL13XAxktdq7nWh2ouR7qSt8PpoyPq6lzxLAHkUYyf2R10+2R3tki+BZfDWQj
H0ZkWR9cLXWwpZr5vucWqC0KN+13ceXoG+qG5C/ECcc4xc4DzL9Jle7dREJtBqyv+1TW8wlMZfmd
BIHcDoBzfHkskP41dsg/Vdz+Ns52/qNEgRb3UHHnA6EIapp6/Co0YCkMcB4FE4LioIYp6qcCyoEQ
qHIeZeNWkA7vki1IS8SOOqGXB9VtzdtRJ5kiBvXqFgHJIzU1XQ5nOwJ1QDaIFnprg3yWqSkvc1Xm
QWmD5nNXNXq2TTIk/2KJ3CEKFpAxpFMy0kGo7uVMNyDVUeZINa4+1MTj1tm7FqD2IoyhgThadXKK
k/RlLEbvPqwyD2TvOIMYh7bRRQlWFdUcRDEewjrSfOxegEQMEzxWFLLsD5ncaCyhwYYQTwUQ3/xx
RnU8vrhGeqNDpD13YRU+aAg631o7H89sql/XfrO23O1QjkZANkNvvrjFmGKhwIdp3Msp8achKr+0
qJAJPMco7pJB51fGpmFDlCv/w6ME2cduKK0XE9uzW4T4J8hIjGdqpXb0W0v1YaVhLn0F07ZrS/VN
jiN+ZAjinmXRpQ9dM22W31slEfQHc5m9LNc7iKvd8qY/h9Cywo80u04KQ2tDA7KGqOGHUGv6m86A
MpQFaBhze7yrTAn2HuWVlgPfp1VcbqlXpmCqjpuSQUYXQBCaGmLp8oG1KKH5tTnoh77Y12H6dgfg
pc32LVi0oLPkmnfjbNy6jIM0KJ8Sue0dZPrY4DY3OiBddh3Lwt62YXNvE6iibpAPRiE5gvdq8bcY
5WQXewgyiCCMUrzCHCgFEeKQQIneDKr3ND6uQEQyr64EWKRembFRueogZNgDJ2tbBxAdGVvEyIHk
dhz5owG4jBXhD565oJxy2vbZlp6+HVg3340gxz9zzUcJERaJJFU1vZoyUeyd/bMegbKwj9zf7NZo
ppdiLr5mUWbe8PLZ6NL0PlCkBbzaGy8Zyhu10pC/sD4Ml7iMgSDopu+q4kSdfdR6AdLOck/NxHTa
fZpw1COp2ZwJuqDc0Lhvu2Gz6xk0zQ3DQ6owrO073UJmBcW/jk9FfvjtPfZMRM+WiRdYaaBaGCwU
1WVSUtbYTe+bWku+Q0k4Aym/7J7CGbzNXTxNByBk+puc3c4nl1Qg2gIUyKscNPxF+hjgNSPr/yMG
bv2PxSTXOQfO3MJXymTvdmNmOOUR80r5miTCd/qqe2Cm1txEa4hT2YAbBBia9kY2IMwZHvqy21OT
OmYTYiV/jho1doC+Qas92aj7yeeNO3qZgCbTeoLUOqgp9cjYIhqFjDA32+ZMhzCzq11h619mTWvO
ecTB82Vwo4FcFQ7kQk3ox2Icna6DfxtD84xT/fnvi29Guf3it9y/wfEeMpgLjn8LKKv3n1dT6w1k
mczhs9Hn2S6LGJj71XqCqQOdlbHEaz3R21ud8BQlr+hI1KJiqGx0IA/QgB3ZTH0yQgfIBTe8ye9E
z7EFKiJsRh12/+6sNyQ4vlUvlIbfzv7/foOB2kM7AlmHqoKw+9z1YwuBNdoWUzOyUnGmxCQ1hTWm
vzWpd3Vex7ZF7/rvnNdmhOpTvM00cKmOjN8Brlzcu5M4ZIo3hQ6I15ubzEO9MQKwoIWZvfzeAacQ
anaqr6hR1PwESKjHKe2NQymwiYxdS2BfYJqQTO+d7yL0G/y1vzuiAzmVHNNTyfBIBidLibJkmb9E
Ex75WjyyPTXzkX/QwOwHgjAk44Acu4LxPXtJZNEcQJHbbpdmOs++M4QTiN766SNI1dJszl8AJM/P
puWqbzam1tosCQpXb07UC7lSUNjn9XOSoHSM7oAm07MEuvXqDpam5X0AHWz+2Hl5dWt6+wolPHtr
22ly7ACPDOoRpNWZLMOHJFUYWUUzjx/H5wRl9k+mDs5cJ2HxrrHT+tXlX7UWzPbvBoYd+/T377/J
/wjv29h1AoSMqD9CN4wxFHj8GbzBfqtqjVHrr8PEwHcxhOD6oe0ktH8fvLhjB2R/UZ5Otr6pjnHb
f5hbp9qBv0g7Orxkj2mfozhLQUkKgNbA9Gl9Wj1AqB5tSj1MDmtwtWsYgCys996jLmRz60GUETUN
AqiKWccEFfSmQ07x2sWt8UAdOuhoHv7+MbA/k8HLx2DrQFuqf45D5c6/FefwEW8qw9W76xvBOPeU
rA9SsbpRONuiQ032knpdU7EyMgO8rqr3lRk0opRgXKdSjLiEuDhoi9LN32/ZYu/+cnjEM9fFX85F
JYf1rzJgyP4wlvdJel2qK+eQ15t2ipJXEHRIxZAC6VOBPUSo7/8xNyqwWzPwWv7bHLH2zaybXfJq
DZvVu0lbHthJlUMwd0sp5ox7ybMBRJnEbmGKGw06Dr0V5ILFNy2q3s4mZRs6cO7jnWQFkzpb/fKi
yP8DLctMy/zzBWgDiuxyFCmaBqq2Ldd9X5mu61Ve8CRuAEBGJrobM2MD9j+wUg529JJkHmStgctw
eQ0Uo4VtGNkjMEbtEKkEqVSSxy+eXkgfMBnnCiTU9JyB64jc8sLOz1GMUmpq4r3WBU066BBqT1AB
N7blCSw4X0GgmP7MyisKwVBlkgO/xcEa8znLmnKDav/uZoWIOGd6Vd21sucnEEMN+7a25oeiYlGA
8gzjk5qnb8Pk5zy/zWNo2CA5IAgqyyuLYhSFQBW+v4I8++JGokAMAtXiquS7g6ps1F1m7bkeuu5K
XmSm5tRV8wGKRl/ITibqpMPUV4iMo5Rvs1yBjI2asmFj73d5Hu3J9tvFXN7ukfpozr/ZMrxM71q9
Cuyh4m83RZeyIeiwN2SdLTe62MhHs+si6G3Zowj533ddDz0SIMDv7VE9VR0jvXkwJdQgdqnFoLni
SiRTBbZRd2lpgIJDsBDS153Wn6lduEW0aSOWoGJt2krkPQqAj8W0GTwXDyanzZ54F/PLbIX3jhWj
pUydBOKzaXX7mHh2Bk6WyDprVvZz9Rhs/WeVpxxPCAurLTUS5Dr82PIaVFxqDk8dJEKgndPZF/Kw
ZCUO4LsAqYTqJJsprC3K0eOH5UqZN+2yaZqRMFBzJKhiS2dUltT7pBFQf1ZWo3HzLfMY3y4zFGH1
aAKauE7K2YwXWWKVe5rVmsvwmsjo5OJ5WGwg8ZFuvDKcDsCN0KA2Cq27sc0+kTuZRlB1+a3bq0QG
rhniNX3SmOJqVU06VBE08qRj3NGoyI20Q13ib0J3RTbTAMU4+Kuu5J9YCQT3QlS50GczjeGrypbf
uainua8rldO2kJ5TB3OGvO3MTG/bOnacb0YNm8sELOjkAt4wEwsvldgxjGJrpFa79/rdZDfyixyk
3I2zlRwtzSg/yjnEe4zLL2A1bQKnLYyzOfTjTev7r6wKxZcoH/BGylt2dSNP3KPiDLEK1ZE748++
4tpjEhYC9UetDOgCYLs4Axz3Ah6v6Qr57e7IsRTa0kVk+KGA8tPnsR3lXpaDt2+ApXwBqHMDkGm4
M2QDuRgP1Cxaex7SCnwiHQr8N3i6pEcmuA7dJHxkYBNAWnJM9GoT4iEWsih/pF7mJH3goJp3T81Y
88BRWMjXZaoa3+EKiMir63X6k6GjuDU0UJxPzSqv9XvIlBwW33aE5lKF0n2gdc1vNBsvubb3rMHe
YE3JngwNPDMZEuLqthYLQCubDCyWy626WpufkGjSfVO5mBI1k52HcI2JzcUIjoW3e1Y8BykIePZ0
H12hWyjnyN/ueXDce1AE58s9q6/DDnplKIZSU0obrNQz52DHUhdQB7pvyxiG5b7+ds80aGy0f91z
JGodpUJFfN/m427QhL3vau9Ygm8HuhJdCbI2DWg0n04n2dWgogXPSZlw+wDMIXpcrYACSS7ZZmlr
LXJxqe0CLzorrjc1xwCW5F2YuJ+EGZdvk+l508Z31L1Yy97QfST1w1wTAUKiIOoRT2lTIdJVQ7kZ
ClLyCThf+VRln1x8nx7JAURg5laHPMKWmqUujBsGkyMNyeTkBkM85DuyNUAIIx2zsVtzOha93LwN
w7xN3IJrr6uyfWL08kmP7PZ+Ys5+9ciqqcN/sysONBfytx5C04ifbqqyBPQAN0xD62jkPkodmiPZ
8lEf7iYr/TxXc3d0zUoGTHfTvdWO9kkXeXaJxhoLvjEIc4TXRFE/z3qe+TIupx/xvJM5b35Ocv6G
qljjo1uAMCStwxw8zxCzBlQbxaJGGz2OIbQhEcvNXrHTA/8TBiGqh+rF1viS2iag1e2c3ejK41TY
pzQFqAdy3/vSdSAZasz83KbxD3MwKlAfaRCsd1z7gpV5tLPKiEEhI7SDSVTeRg9d91lrtpVlNSjI
GNgXN9KvRVYqSiNUYrsjPuQU5F9xYhTftS76Vum98+KMuthYwxQ+NdCcR/IEalOuOb9dG8pc5end
dZMuch/BcQ4pjDgePoL5F6JFDCxhf1xvqBJodBRNufOmku1AR2/uauj6BaEMQWfbM6zbpp59gdiG
H/ZG89lrIJ8VQwn6oKM++aNnOacqU7PWHtu4c9FdzLFn93kiwM9CIxUMM66mp9Bj5YlbAhWuakCW
71HK6L6CLl7uWDs0R4Wo/DB7zgP1A4YLngZWDdcY0e4rFEuyzTLQix5RYcs/4GfXHkc9FrvKqMPX
sN4tA0233xrdjFCOjqr1Ia5flhsBE66vIf92L7CuvBi8YptC3QnICE9F0uUfZzeeDgbknXZZ23Wf
EQ31yUEzobmhFSxTUITq5rmooqRLNTYEmRqsGh4i8JrdOb0uA+rQ7Gbn4an5qUOYZe+W9bSPxah9
Kiz85dU1IVtdBXPsStAygcXP0fpq+biwg0XcE8u+m6O53TkEQ8wyZZ2CxQ94/M/t7ET7cS7rgzO4
08e5MI70/xMZtNKAFs6A4dE80Gqmhj/jlfQMAprnahpyP3Gr7FBEogVjCopz6GC3EMQJYwd0RKpW
h2ws4k/a6BpH9TattdS+lergSqztKjNFqFS9XBOAdm6l+y1GJezyQi2zZN4DuWBuaBB59WDknbCc
vFDLGTvvNLoqxlsUxh7LXHaCKoLPwXT3LC1NexRReWZhH30aeYEPBwIuC79AXTNQF+rIHlKvk0Uy
0EDHgxgk6AZ6kGHL0tWv1FIzGmBGe87VjP1cnSPlZFe47j8CUDIWWwtE73dIrLp3nd1jddpXo3EY
eHdvqI46dCEM8Vu3NpYHPPQdwLFTwNTAtQgwpG38czrFSEW08/g9Yq+DFaWHsOszFLZ7pgCSJm5R
YdaY+wqgYoFiZLk3ete8NuCQv821HqPSQ79/c841YIXGLguWtgEOAN+oqvYI8BEma/KnyNHTR5l4
8jbYNkg8Yu9H50j0GZ2bbY22wdeMLgR0x7eubBmi28CsgcMYENzCST/JSHO2meYhyKua1RDa+BaI
8o6ao2kcwCuJVVQRKkQ88mdTLj5FMdI9ZqmDIdzVxScXlIz7Wg/felM5CpRahtORenudf7GKuL6n
oVq0nU0dLOSyKh+Ag3qm62S5VZ3opjI1f2Jb//umqDcDowDdlKaJEYsFUSHxhopjYm6l0DU1c5Ba
+SF2Mks4m2yLNNhvbK+RFqJQSDnxpbDw10SLE82ZKCc7y1T2LdpO87gB1WD6BG63+Rmoxi1yN92N
WvpQYImW2I/Ucpl5NGddLC2gPu/MqBgeqC9EXh0avO49tQCDfQL6uVhaYEr91I2cXakvj7KvLLaT
K59BbK+HgM830houyyX0Wvr4bYR31Mug1Ofn3gSSN3VzQL1Dh4xJ90y9Od7zyONY4F6hXscO8ZuS
/AT4kP7sIOG1yfRL69TiiBLH4sPs8HQvNJ0F1Iyk3l7cOnzhgK3iW1wJP5pCHYLC8NVbXKowG++U
N1rxYRR9sctT0G5Q7xCa2R1K7iGIS2NbaB+68gO5IhknfORcsHBXE8Xd0G9NlC+DUQsTeVBVOwHm
LeuhuUrTigMpMhaAM6u52lUB/oFOnaax2/vAg4e7xVjFqFv0q4Y9pFlvHY0on6yA5tBB7pYhooeC
4SNyiBC9FmH+xLwhu1ZJfNU1phUggJ2xYWMmP1KvnTTtOZyQlgizqngiG/IxrzawBndkSrwhPNBG
CHgFTDCx5tAYRYOnL2YfGegQw3juENdAk0YY5S4WvX4jC4ux1ptsiRp1dYF4EsND10+LO3kMI8fX
rrTFgZouomeXtOhvMx9fIX/Z3pG5RYTSxxe0P1EzaioL6gGgAKcmHYba+GC2Ul7oSt4MynTkuVvI
EODO6KDbwQjCcHxR5MNgjfrW1Lt+iydNtcvbggc0sEem7Db8WP63DRLMwQTEHqg2MQt4GYx7IdO9
AQzn8r+1c5AtGfpsvN2+G1nYA9mfUC4TIfE5O9DYijaUuqUkrgB4E3gi97Sa6EyMfIck+3ih1mIa
eg1UQOO4h0jOW4q4EYkJIN7Ub6BedozLkW+lBe5ygrytifCwcW96kodvGKKsQd3OOOZvfqbXDbuO
827rxWUSDCJiF3BUtRewe2aBGGX8LTxStHLt163+r/00Hq/mDJs/WezAXMODCrQvwGpAb4tA2GuT
2AXWJuG1C+UM6RE4Y/n9vPbS2AZUq0EN8NjRHUvvvjHZT6J5ctwYsst17eyJ5gmrtstUS+/WYhVK
XmHKn6eBAeSYDd6OqEChcfLcd0n76Fle9ShN+TFWXCFlGrk7XqKwscOrEzRL/oRAuA/hoAL4R/CR
kHau1OrsLsa2RYgEWc3VJVEMJmKMqwDyluN2GgrAurmXP0DLPD0S6eFiI+pDZ2yBN/LquDuWYw3S
NwC+9r2ju/jQUlRMzRZoeHOQ4UPL23ymXsFHb1O6hi8BZt2NEeJ0pTYUoc+MQr/EwtsyMN48mOow
QdHuAQDZr5NRixO1yO52xttQstFBd7QRBRAJR7ZU9KgYR4n5BATPB1t0zbat4mY3qKalMX500ijZ
UG9hpUiq1xYqOdFJphJoac/U2SO1QoiD+96E+vO0iX6fDQnsJKqdR8qmaeLSGTkQdyoFN2SgxfLC
Vv8tBedEWr5BaT4CQr/Scp64tHVnAPmRXdeBzjTqPjXpsA40cxswEgyCxsOAMMX8diUakGZ5eCgM
15XXHOuEfEA+VrMiftC03Djn4eD86wwrfFQKhWB0bBE9QiQNUQpLvzmg/Po/ys5rOW5ka7NPhAh4
cwugfLFoRFKkbhBSt4SE9/bpZyGpPtR0nPln5gaBdCgLZOben5ma0brK0jAr1kVoxndZkgdkvJcg
VUvjYBST9jSObvw0Ek/dBsvLREmvbHd3EkJgW4tgu2IvLOsK70k82QLhw7y8Aoh41eVHShfdDk1h
uzt1+/rkIW3bS24Yyp0sQfLB/W/SXmWpdabx2lbuesjhc12TWGgfB4gXv8+sxBsOfda8yx651vyu
l8UlzwPLrNM7SPy9n23phxV+iO/linObmty7V7eGYmuoTARqXRU8g6gmMBiz9nsEDja/1lpHgt/K
T+MmO2Zoq/lo4mi/6t1TsUmPOTzakbEgjCI7yLppM/hUzPr3oK5SzEfH25fOnW3NgZ3pyRXrS/Mm
D5M3w/VfU7w32oU3vTUIdxMvXrYWE0+S2SCkJvvJVgRDn8cy4tferAdKz/Zjy3Yv0izX0yxuZtkg
y1urEsV/oeOKp5aAQVh6k/7l8yxWFhHWW50S02pm3p+tn/3myrqSN/4hNgQ2wdnZn/j5b2gp6U8N
CkOyvkX/gbBZVx/BRDXvgm1SMdf26ziw4CHtzJZ7q/8cXtYj5mLILT/0OmnItYjir2wkXJZInLVb
nTyTdbJV9pvGVvy71fWm32OrNmoDbxL6QVkNjC96gfGpaOfzAqRGVn3Wy7PK7uO7wTW7g2dl67OZ
R3dK3cx/byfIoE7yRDS/a5zWwJJauu5E/BJDOoiz0moPecQeIpG/nDztvLUBM7dMBEj4Te3tIBuM
VQdC988Il096+5D3d2yvRbcNiJlezf1hchvtmZ9SOUx5XIaymHeoB1uEbXxZ7OaMbRorhbhN9CEw
FH0/TWmKHiBDPVRL/YY776L0hvYsL9ymDYHVrShsLuyVxNojIrzP+oragwX7tBb6fJOkXcnlVUG0
jTgZIE8V9abxFRdgbMqzogaanptfFbskWgtoHO+Kxvja1t37Yhn5Q0z88/m/DFK0RQ3LSrfvyiFU
wChnrJXgt6Kkyh0TJvJkWkNmLPtoG7a1LxS9PCzoNhMfByIki0ZnsrPaJl9Z7HuvCdZCNI/LkptA
Nz0lkBhmVR0qkCRWgUDHMn5FZ7I0zeVN9hI1ueC29uY3z12IoG+9jFGRveTg/9bLUNB3LzVbEA3J
xq8mOgHbFep++P2ysvivl6VXl0/VvlEmLVx0HVjSfw6pgcdzrYJ4/Ke60JjHfSicYJas+iobYP2U
Nwythqtaj8NbWXAvM8+8JOhUHoulsfaZqVpvI8jgfNMhTB0AgSgqudfUcfT7eTQd/0OgkJFRm2Yv
iKv8HqmBxpAjZQcUEH6PbPTC+BgpFQybnAx/1R+TKG2+b6grTGh/gUwl+lKP9ouF896uGqfkrm2U
7NIqs76HXVB9IdJCbssZ0bVZB1+OyqrlfRBr8rUnGB+iFAkZyYzqs2YRv8PYJntKOzhCcZE3PxKo
n8Tuk19ZBNBFqbu3NfEafBg7cY8F/Hhy2+qdRX8RNrNJLAowMR6ui/uNBSc6uUPyS7O0a5a2+ntZ
aBsxykqAcEX60XUz+1gZGkmihFigpU/zu2lXd0impl81JXofmBAGzfJuUaNVzyOy4EG9ZPg6eBV7
LVJVR2aLNahNUT9Py6Te92BHue+qZ9nDmt1jvC75g6yyW68LUtcVJ9l/jUfr0BRaHspWgvj9Dcvj
R/lSssoVc2j1+vAoS70wPDwE1Pgsr50krbK3qxRXu+3N2LFRIWxbf5N956pob0Vi4eIEgweoYFI8
E7q6jXlZfTMS0JMmnPRz67ro5a4ItXda9W2JlmjHv5g/RV2qb7X6Q3ZXNPQGZ5eFvSziteZU/fRe
GUNzzFfWW7J6GfOwN9MCffRCP1W6aHbyoqNinStuRljVPTYbhnlCFzJ7yirTCRITwebOGccsqMaI
qbBhriaa/FT3KAeKZcS4oZyyAFrYcHTHSSFBupX/Hwd/XGp7tf96AS0eez/tKxwVNxe2HrcuffRe
Ug2D4UGrLV/WlyBcwzqejI9ubTn/0a138z+72SyWTihrtXdLYrDe8Eki/p1kved3jjZch341v0Io
ITLQJa+q6ol7226Ev24PUdYH48FDb30ni3ZjWX5GoOAqi5HxMsZ2/yoAad7mIs5IY3Kx0bYwCBqw
LU9H3y6W4S8cqkJVLwlOIFZ4STXP+2YaThoMo6I+1bYzIhzXK5fIgzSIYZO7N5JaAZ+MibPAt+mb
NQ43XY5fM6xdp6T9uy7Bss5OP73MRpvs6sgrb069DCclQa48jbr+vliUIawzEb2SIPpZpKP4FatH
Szd4H42mv7i5O785272nbMYRadoAsjHt4dyLVdx1Y2ntEiONn9XtQUEac/6h2N1eaYiJmbE3HjND
jY6LgsxD3+nGC4xq91g3BCFkcTF4AiKUkn4UFT0yjrrXZR/FKeYuLUoFVfgqNV9ydSZbbpQl8yvF
3kpninb10dkhXX1s7LT5aLXbuD86RIQ+xorKYZ2Xi/6jtbbJnnSLNnyMRbK/OEYmWEB55cLCHGZw
VWgL23v2vDo5xpqyfLTmG6U/HjX1o3XN0+hAih1A4/auWodESNIYxkerpXk4/uqV9VEUiWoc1N7G
l3W7MnObdliHDiuybWw5T+tBtyLvo1Ub9fmAwgX2C0t36ty6P4IofNH6eZ79Ziy6O3ng5/19lhoI
Hq7z9d89ZDch0OojkZcfZLGrOzUohZWH1Rx594Wpg49fe+AqdXQPgQjsoSC5uW9isX5Uyn7yEFfp
DydBLVaW5AhbwVN+KKZ9uo3/7JrmxKIA47J92V7m89Dr6rNe5tNZDpf13ZooF1egBoYsBXi9bUCU
4qPT4H8ZygtrBQ8f8GoYpOCcdPl8sajqk0ujVA8ZG/I/XmbKmFQhoaQ72ffzxRw9O4Esrq+f9UOs
FGc7Ul7lK39eOyl1NyAwpn1cw/kSORr2LyiRfByUxByuwhPZddmcIv6pznNh9b4s67X6eWqRSquY
eNGDUYpQBWBx/TiVXfs6V3zRd95Hy/9wuT5PYKDGpBa2l1y269jxwK5Ils1FcbEN9JAgSl3WZtkK
LU7zTk3Mv1wWbStz2DeJ6g5kWvzawt2V9drsGqemVVnGTsv6pnXYO9gdEsYoF5svBdEAWZ8V3nxa
BfITHxfXwZasZOF8YiAsaBGMuMpD3afetd0Ostj3gFDVCBUqWTc1DUlqcvyIJ+iqSWTqH+pIlnfh
4BnrhUnYJDa2NdiRM+4IfDGvSD6JpJLIFg2lBtn7k2LyeSkv0n4PkwM+xraxdUapZs5/AEM/LIuu
XIE05K5ZIDXFYTETTGi3gzyTdQkJoxBtYzQz/vcGwZT8x7BUQVpDravzv+rlReRQ0uTRvmW5/PGK
/+3F5Fit9X4QQNwic4R+c/CSe3UT/ZLKX59CYB/qYDlS8Sc7VnetVBb77DMZsRqonjId9M5JfQte
2RdFb+OTUxf5YRJx/ppE2aOUiV+7KOVv0f/ZwxP9/6VHpDR9uKy9uYs8vcCHqid41cflVVednWmk
5umzyslTDM8+y58jWj0bjgaIbiTvi6us/+jsLKoTjkWjBtYw9A9LzQwNlphYI7ETj3Rf6xwrVM38
ZrH6h4/KukQ8QoeRLOuqraFr4bKzx1ZDeZmPBs0BZg0Vf/cpCzcrixrkeTQEn3UfenKy/G/RuX8L
1f3RLvt3Hf52/7rcvy8ky/+zRJ3UspOKddx1TOxyiFs2czDuUToDxEPGZfZR70DnZNEKMjtVo14a
9OZVQ1CULUPU6UMY9y1aEPzKe1lpt7ZBWGQx0jBrE782pu6pAWbto07onFwvI1wytdmj7r7JNlkD
cDFFicQrg88620pMPylxyNAyq30SYAWeqifZXR7A/LNsV13n4zVknSnUFCNA0R31yp2OWqGCgSkK
SDzJlN91xD6OAme3Jqq0if+uy1G2yD6IJvRoLI9GqG29ZQN+KNq+Gg1sgItcP1dWNnbPUZEWO6tR
IcC48ZfCSuZ3rUCHurWKnjx00+IRBlt2KbvlvDQYZbFwjB/Qf23R5cNVJWPr7E9QVv/GPCtAWH6K
/Rw1YGc2PDBLJiZheTI8KxFJvNFoseNz1Pyk5ll6UrZ1l1o11c6Yl/m57pA4SmwwxZqbnT6uhCQq
wZUIE/eB2y8vylu0FmFl9PXFsHTyuM6S12SH/inLM3nokq46mp2BgWuMjOt/DoTW4jsoQcq1SFz9
oLrdu2z8rP9X33VuxIZt+6/X+BwqMnc894W+k9f+rJdnn3Vr7SbXxP3yWfPZ9bNOvplsvdMVF57o
9mZlLxisyaGxS8xzY6u7c4VX+YoTG/vZLboduo9ochePnoM5i1L17nNd6g+1g7uJSiL1uRu01V+d
Pr+MU+E9r9HQhcRdHL4DWs1usvcGy3+YdRS9ZfFO0D/zQF4pHVvtzhPiu2y0IEU+RdwurLmvbWbV
p2KJYY9l8hglBSSxbATLIMvytOBPdAbRumm5z95LETnfuCmnmyxhz/KlKNXp/qMkTAJb7vzwUbKd
Y7FW6qMseRkREhsvsNJwvgJjxgpo6td7eYDtbu/KyFCBKFBXNubvhhZEJQrerrvrVWuwfZxwacEo
0Y+R0jx+XqHB++s+jcWhRMf0+lmP4ZW3Kw3Ql97UlFgYFOYOP2H7oQd082BWTnpcTAe3iLEGWrId
DKIid0VBoipiN8KqlLrBiA9Gu84sTynJvmli6n5rJ1hQDbhrDUNop8p8VZNlCgsiWz9w1mw0+0c7
9EOoZgX6wkrt3JaRtJpsaHCQyoxOfR8nC1+Wtf/pFdAyl66vzkU0lhh7f56mFhBc0rrdGqSxXp3R
lK13bFCi06aA0kMNerCttn5G0KsiY1aiTFWa9XPBAufQdlh8yNYCw5C7dipeCUbnfTBAJXWHpHuq
t6QqzpGrbzkT4luxVxwwEBgLvxxK9dyhQflxyMrpz+IPZbWLoNSU+EJUCK357SxaK/FHUTb8qy7f
+tVumVa+HKKt/Y5ni3VsgQPNQpDxWAqkD4Xa4nSTpI+a1aJu33TNj260n71ZNZ6zYTaRSzOjfV6P
0VcFNPoMlOZHsxZ4CI5Lf0Mux7ibyXYGUDXL+zkRaneAgr3sSlBeeNxN0Unr0C03Oz160LcDu6bm
Nm3mFCnh/h0YWBbp3XSTjbIbU/RPwtfpWV5DHhBGBgQe72FTgksT5vrartiTmwYEg7qedgOJ9NPs
DOkhGUGER5uaTYo3261qRBygrWcTiaD42SC2YmH2QJ+MBejFf0YoyOXcKQA3naZEl6bsnDcjjiZ2
Pa1zgUJaf52GH/ZWjYAxbgVbcJAsQeODYI6PGv41uNpOyrVGceqKIZC5m2Lkd2SDrJOtlsY2F8Io
fYDDNgG+4r4C0/Pe60GIu46Z/FCX/KlrGlS3gXYduxW9/LwplTeEhAPZYWn0LByazLzKkVEJVCce
mCAUFXdGTSW/W7QW9Hqvt6ApI9V/n9qWfk9EctrHhVL8USdb21Q0wRbO2C/eMuILws5oXGaXPyZj
5cFqc/3mVc+yYFQ8IPwC0N9prpy/nXYZsh3r7nxn4soRfo5qtvGxUY9+t0TOQTbItxKBffDJQCd4
CyoGUvuQxYdOvC51n92PNRqqJPQJOLfrcnCaztnJbm5EisA2PebdrfX/exRazs3LMHS+YujjA4aj
4wNshPEBRamTRybp+lk/JCWJ4nV12Q7STTZkuapeCbGe5CBZz+fFyK2fthCXY9yjA0OEfXLtr6ql
vkmjzNQ7oLDn/FTiTgANcetXp1PscPTA1xmx6E9d6Y5HkFnGvVV3v0fzjb6BHv5lxMNPLoeiuvTu
lq7ezmY3KazWDZIoz8JPu2/Z0I/zfZln6iaCCRi4c++kipWUqIKydYhVSG6yJOu3KtnLW0V0+Ej8
6mUF4G8TL6gXPXpUiidAwuKLPMAGU8IUrem9LAIXJSIQNcuhSaHcIs5w7bR+ubfWYnweyLoHMHPW
k2xMnHnZrwKhKNmqOvl8KUpjS1owtC1w6V3AcclGWQXTAqitudzLkhURY4i6a8T2ptRD4Hbn3PTi
uxFAaYjNBLGIrfipwYH4ZDox95bibt76dA3yEWtkQoVx3Bm/I2354roIoeqK7u5Z8q5fFBUVOteb
X5atJKtUXX8tsTe5k/07/rIHNKeYdbYeLjCix1GYBPC5mAeZAuM8kGJ6IGY9udkoP03FzNOnzh8X
1Wb1aCZ35KXUkDc0PWJVrbOw9XluPs7tWAOu1NEHLRbUP5XxDbj1W4wjwkN2tnnYPDoIZOXLQrY1
L5wDcpfIEDmevTerHJBArQDSt5VAkJ48ko49KU6bPHoRD3fcNqZvLoFus1cXFMdMA986c77JM8UC
btTUmLLrNj9rilZi0BrQ4XPS+sSfmKUJxRI5Y0qe1KgKpi4yQ7fSieJmG5L86MyPi7etiDw0DWNe
3y+B6p4NvV2DFz3BuQlLvDP3P2TnNvtr09t7qlUjPqEK++6N8XeRxt4hSjQPcwmF2BbbYWbJhH/R
+mIlS36wN8CD282ntK35rHhiuskNeLvlL1jEPsBY9PYCKzPY8ugSaM+DoX3zNN31VRBhoTlERDvh
DLcGCSJ1AfgzxUMwTtw9RAlKEa59l/r4AKoPnqfmvkqe0NdX3ClA1/Q7QM8OZjKo0IVkOnbTNDAv
q3l6mYEt+qLq7wbC8Vh0JH9nVqkBGDT6XVxpzR6p3sKfTACmSKAFeMUDdEreNXtYv/fNcIis5NSt
1r1Rt+rFwzjBZ3Iad17Slj5a4L+i4XtbFknA3vdnOmt8F907zuGH1Cu/jgVgEr0e9gZ0ex20mj+1
deXryte4zAILoQdcUfu7thLmd5iRePnuDb6Z0mvJyzjdT5VlQmiZr7ABmjOQY3YnbaL6JuzKvaoo
U6CvZQ7AyvqmJ/oK4Js1pZdUqPKPyzucxF1dMsEuxdidmjq7JTbI6jUmb2dl3b6dq+EAWvS7MpXl
8xD9aryMQGLbvShER1knrLca6ZwAHiaSjHPO5LE6oarpN/CYfJK1wWmV8AIQyelnnsbtTVuMKRzz
52EctRfDOY8gKAMlEs8avJCwQikOxV17i3iap6otb+Y6nysEep/WrLhNyKnvNCgyuzXjxyDROx4S
8KTnJD55Tb9z9No8RVVrwHyZHpHXaFl89s0hsTESH8fhAehHaLbLBArZPGuVq/gq8qEg7YYvzlqR
sFyqNUTLpj2LdDq1A9hc7FNJzQJfVwb1OE1wzCqzBPgKriuqPLL9ifMSV6g4pP3gnovRGnic2zfX
AebsmDsxNPahH6Dbl4mKLtIcCOzUjusKj8HkkYYUSKmd2Za7wQTPFnwwIuww1symX0BxqOcUg4cz
q4hE3zVLgyFBZs8tssOcNvDecv+PtlVXqSgrezx06nCqagJdoCPpKq+iyeaPC8Rliy+D7hfzOh0g
e5TnqTVbv+8R7ZlRYD8LL9H31qDeq3rdnAGSr9xhidve5+yPww6FxsOgLz+Zq2xoMqv32An8bxVW
Bj6zX3y2dQzTyjiIamfnitz9+6mch/fUZQO3OE3il/oPFC+/iAhtEHJ6pxjK485Jx7/qjp9HeOtD
bdrJWa0HPyIDj+gQFNbRu29z7Ip6dw/6VTyXydrs8gEgcjv8LBx8CAHqOkjg1fVuVRL3fmyjU7G6
ypdo8kW0JBfNGF5KCw3PtK7f+zJHuyXq+PEwa8fRc7xTbTGSwidRrXXVly4Zv8Wt2eNOntiHzCah
Uk/DPhrbMuD9ZpeimA9ewhdS1Pgw6oU13jUVX5aWi+diIq+vN2xdInHI0mK/ElA+2qK7FkWFXWdW
vUyIsYk0Ks6rS3Itj72ajGa276vo2tY4xWXcjKo2PtSR9pboDqGarr2o7DcwOBjHHcxF66zoaKkI
LTNPucC4ru2bX0KrKt9ECVJtf+G8maJZks5B0+WhF8WPfWlox7Q4t/FghW3jV073Rc3Fa2OqCaK7
M1tft7gljh3vW2NCnz0Gm9p6xQmFhzzM3Oytbz30dTJ3CZzuWve579qL7Quv1H2nqN19RbrnNgBZ
bOOuv5VQ9C8rFoMYJMPD6oWKzzyCb8T0UxR3rTejimFkEXK6F6p3nHJ8DN3uXCnLT89BesTy3q2p
eMosYzohEwIIX5AuZnKeg8UCzldhjBMQhsbSqOTv72wCC3nRXNKp5xnszubejmzdH5R5CtENeYUX
PINdRYl/cb0wrcfcnzLIqWJKL/IwCiu9kB295EVrn4FAFcB4xy9uBsGCyBKisoo/9O2v1LBerWn5
q9V7cmCJeQWMfalhIaI9jFqqjaA73mZfO5SzESzOn91ksG7IekW4f+TtsY674qFYwOEhkPMo0DEw
hyLfFSzqQh1iFka3qRPa2gSWtrCDQeuKXaNvikuVmx3bwo2vqSDL1k1Gclm9wjpFrNSQpsm0czoZ
MDSTcr1UaTYdyzldMOyxjYMmxHI3JkXMYhZaK/CYZj9Okw6kutN2dYooVtHHyS5u75oBWo8pbJKp
y2Dhh8eSuGwMzNMQOUFMJPeCPlPJm5tA4i0hrGfb8KZgWkXz0nXHUbGToCxT96UnaR+0jjW8tmmi
+IiEiq/GMlp+CqL+69qwc9KasXpTGnKiXtbPp9oyrRDKa+f3PC7fZgumTwKv5Q1acQ84GewDOFXk
YQek1pnABr+HqvU228OABIhQ36rEGpAWMZa32CrAN1fr9EY8nQ1b1oxvmhchdQVK6s2zsDe1Vrd9
iyseEXiTN29QyGZfG832IVaMc7KwQlKt0SMg4UShLKZi1W+lAotoTt7WPtt0m3DYiZe43zfmzCRr
mufEZk8cxeZ46/tkunV81svstnsAZ+yVmYDC2iugWuaOdcdam4iS96CsrfLcZ3xlkxmMNu8S29As
GLJ58msFo8chNrYoKA6dQKOA/cYd/5DZ1AIbyPheVZVuj0nbd3fMSTHj9wdVHK1xdV32Ix6BKOjX
dtAQIkWZysjvG2ty/EVkxi4jBOwb+GToVeY9IgE17df6NmbNchy6NLqtfBbEo65gFl/yJBIPBFLR
k2MTwXJDUe+1eMClu1wfbHNhwq5atH5UNPJHsS2qI3ay6pgOAWSGfm+4VhAPWGOgipDd29NQnbxV
c8/YtRvhVK/fqqHa9221HppuYkVRe6+Ag8OhnVKIL9z/0Qrid2lcwUexwYa4E6QR0NqIpkdZEvtR
TqC1a/G2xFTE2KcplCERsY3WpvwBGZ6bvj2645zAlV0M7aZZHSp1azFxC4gPBASCcoisYPAKx1eL
ikQk00OPjdHTVHsE1a1i3w1G7U8VQY3Ki90wq2Lb78gs77qktsPFbcczeg/2XSpQM6mzFdxCR7hM
M3mgliyhUcFNr6XRANI1rovSW7vRwnoHbkeDbZZj8c7u8UJujhrCC0LpokvPrYrha/2X6axDYJFl
PI7YSyZJSgh5cbRd30fVoYpFHpjpS2drzUO8zLpPRO0bT28yzJNYzqixjsuIb1MXK/coaQy32Z4V
vyRdf4cKCxq/ScIHV71z0sPnqwjzZH37QLQbcMMA8KdqcZUvrTo6OJqGrAg6L34N/V3Vshv0xj1/
ifnWd2QbM1CJ5zhyy6Ao3LtcZRUYK7k/uioSll20M+xl8bVeOfde9SKE7VzLXvnZzvxQs6UZd2bd
lLtuyf7uDPA7LSYiYTY8VEObXvNxmn0lXVDj8qb7nnnfgXqO9qddnAvVjHZLZELjHGFKD1F0LicU
IISj/DRnc7pgQ2Ec5joJkmG2gk7wPxlqVB9RkYMCahAYXebq5C7jBEmnaq4ILN7Uli2VAVTEQPFM
V9IUsCwrMlHYl3b25nOPKpivtWN3gGS7S2Ykbd1GrMfCyjuglfVz31WPCjqwgTuQdnS67l0TuR4Y
rWZyh+XcfB4C6sMMSw7RaDdubvYWEx1Q/tpNG34J6vyCdtIY1F4iznCUVLJX67euM8DKsSwIuSlw
m1l4Kq/zLEJ78N7zqDT93hmJdWC9OuftZe5sJIr7+TYDMsSHFOcXN351UP3ezZ5eByn6rusc22yG
R74gLFr2dhypO+Hkr1Uxz2FDyGyXtyDK8wQ0YaXE6HXo9bWc8bjtIqaowkbkzcHmea+koxP0RYrY
Y5QciMHl52wtT7aq2xfW+NcltfqjiTKjoWnKoeZG8qPlIQfAMRWpeOzYz8YWiWb8U5jz4ZX0TceO
VUXr1NHZ2dVGPB+K2tbCFICNL9zAsdL7WMwWy5sOHVwQkqHlZI+JJy625ba73utR+jMLdT9Cxzuu
jurB+EUrg2c4VJoxK/Yoqe3Wwa6w6E0dP1b45qJF3XWO2/rQlfM9Dic8SSIR73Bufdc2ucxm6KYv
WkFYCLlcqJS68FXPi4LewMy3idI5zPX2Cz+Vu6lWfif8mePwUYfxYoRODkYmJigHWt9pd1PeYlKt
RwUwn1m8JsRn4LkGCthAQO19G4wsKfaNhUBvgxIE6PCqf2pyKFwGiUCPnH87g6DPZ3PxVVbS5qDl
2/PnBzIL00Wk+aMSNWswqlp0Jzrj3TbJw69jfU6HTJwwPTB9UwHOVZHNqJ2Lwy4T6ullNNRQWwmH
N42Gy2kVQZ2LwCll3blHlhcBvByf9rjxI9tSDyoyjOexsdqPg7WCgjCrYgzREHiMvGzdw9GcAzeD
kDqsiPn5c5ECBPCak5ZOw3mexHiWZ5+H2DaHc5ECnYJTw0ztEG4H335Yytw98OPWZyNX67NNvGvf
r9VtmbP1jLLOioQQmzYPXlIgr+b2JAOGfD40JBixi74QvXB9Qv03oXntOWvK19YtCKCU5tQe1wTT
Libqb7qbL2fERpbzZAzlbsR8ya9srUAT2yp9vgTzNCp4+tb1YV7W8swsUrIJmqOdNVSvdgIqoMdK
lesTauks5MjNKlCSClelxY3O8sDylXVokt0swu77SFHb8zrgE5VP1qHlcXhuEalEa4Flqd+01TOe
m391fTl8fFfyTH5NyWpprFSi1fUJPIpDhG4jO1r2GfLM3YozOw5+77Cty5k3zcGeo+lsxy+Qmmoe
dDttqAx2F2RlPSdFqSkutaBTm+zU9ysJ9zXUpuxRU7x0V858MJJvFtbyKEGwgu+6KAp4SG1voEEf
sbtlCo8LkdKeLRFCbWqEsnzeHKeu2cSZI9dHpWnq4SUqLNaAwc7GWb4DxDzICzvrC2m7+szEsIlE
bac4M9RsfyMDK1JAlEiFQP9+rkqPrdVkEq/pXO0M0EE/CzjmQe3AY2t+uGv+g7iLyzcb4Qs96pbL
7phyuRlYi0SgAcVvVetzdW63gyzKg4mYB3/z/1NzVNt/9sbLstsvkyC4WB60egqa0X5nczKgN4rT
885WTARGyuw4IiFJUocOcd2fV0Q5/cZa/NZrwWcKpwFyx2EE8bdf/hYR8mfodWpKf8WhLjnlSpH4
9v1QY7IwJONjGdXXjOfAuSyMPMjr4jsW0TGB8s710RlVzqt+3xUeJjmr4u6crEWg0hakE+J0fULN
suTZvRYY+8aPDlmxqPiSOONLq7rGYdzCBKplFec5xvq9bfXLoq0hFH5vcr4MLfewN7rgJYvq2ZM0
SIcQYgyRcpxOSmVn3DrIAYsFk2XLUTpWTcQZPcQbmjE/I0GvHnFGYlkFGevCV3NCC0ax/JWss6/M
gLRcQ/czLza/4ABa1nV29qr1b35sJ1gArZ7MCfE1V0/7MCFFpk+9d5vEahwIKtewxoKULURotV11
rxaQGke2UYHIkYkf8ri6t1IyzughXZqhPEC0X5GEBYQ2VknkG7PQArUjdbxmb6D+20tUIowcoa0R
dsraXDOEMwwNecqax+zemVv3lPdwNzyFnfJqrf1fcyYOztofRsAyXxxHVAdugfIYEUd/rcoIxYRU
+T5sGrCmq40gRkV+U1T2PZ037uo8Ed/jOnkhkhRUzmy+j8jj2lHi/CwE8TTmBb1U7Ps8YvlSxmnj
t+pybMzO/kFk3iUWwDPKUfvhSLDkidQgHJehgWhFtCSs4i476Qo5Tacw1+MQeethJXUQgtI0wlXp
ux3Lx7Cqp/SgNlu8Az3briTS2ovB/l98ndeSpLjWtq+ICLw5TZ9Z3nXP9AnRZgbvPVf/PSxmbzrq
n/2fKJAQVBZGSGu95hGgPzqvYf+KScmLERfRn75S2jDBSSbob0mpFgt5BX1Xw55fm0H9s220P/Kh
re78HsIk2X7yMEUG5Tn20AEa8kOQwPwN4ySD3JpMDFLHdsrSuyorEX1doncTUN/BqKuL19fKhzrF
x9AzCKnC2Dv4XXpEVjj4ACn4I2zd+cGsccE1VNw7px71abfLQDZaRXRK69H9syZ+XXsu2PrGn+4I
fAaIfCOn1JNBvhgTEeqcBVXjDcbeSRztiRWAca3LqDk3cM/eIrOF9U4m/K9avZiWF/+qJx4YQizG
i1ekJYopmXnxcLB6MSqf0IYS5j/T8i9kBSJypFG5m2vbewNtjK1k5EAYruacCXUyPxFi+DXp7XWe
wvZtaFr3pUPYIsrBM089n4U0qhmOJP+d8mNvkvNOyKWlu62+7pae0ih1KaT7dvTW9q+nkN327Ms4
7+uZcsVsxYH9EfFVWTeLQWMSvdRlS743faTSSeq/bW77t+7SJsWnNjmPtE1amx8MtRx3rO3SdAck
uOSjumyqDlMYwqn/aTV6kwnBsj9VgOwe9WW/1NdD1zKcSAMqlnIKkrC6SVEun9nBxCV1J3Wzmf5T
V0KPWWQf3xeTHrxamsrr4GbGHhBR8CptZWYzusfmcJY2KVS46Wo0+PdrU2YnzwHD2HZQO3je1dSB
+WwH5c1ck99hwf9bW6wgHK316nVrY8WJS5xtPBVmqh0jtwzOVhkg0a5U1qNamuqjj+8un76x/V67
2pcMIPKbrirjbfbD7Gjnof1STDPLp2Da4UlU/BmBuDjHRplcSIzAWoadOKCcqOlef+jrlFiKnz/Y
Rd/cI2N+dvnG3tX2yBRpTtIrzLFzwpL/Lq+d5oy4y0dep85iVaMeFZZdDCuB/TC0Y8wMX31IxvaG
GEp25w3MPSsWNxdQVDNCkSi/TkqGflwxfw8d1Au50N4bAf2HvK3VP9Fbyw/hYOdHddYQFg47lpgd
an9FMuLsW+Vnsy7I9KgIMmk6RDmm3oek79WPyhkAjLbJwqYgkpRmFnh4MzD+iMtfRtM1rJQBNHaB
9WUezPKQwZ17TSNECsqx+EEsH0espakO9O7Rw3xCalJAFA5ODdTvg/SXtrbTPzyrr++l1kfFTIZp
fGjbyQOn1oaHIkuG1zz0c2iw0XBUMEp5lbaoYLILOOpRal5XVXdRlf2FDM0/HebRcpDD6MGgLOeQ
ItP/jgYrfJHTeOUcXVUcmXdbh74rl+l9nV6lreK9vW8V/9HDxriYMD2BvfuszRnO7wiEnhw3WMIT
DNvShtz2S5aTQZUmq+hnpLKLnzKuS1M0zNNeLTX9LNV4aopXRJj/OUOenBQdoJJgXgXkChz0OS5j
5xI3jK9ItvwHdLt2afBwMjX/69b+uR8hfixBVEM/yfm2jr0WvY1k41jZYBWIglPxgGSgeTXGRT+n
wvZW2qToC7V4aJciiBV8h/VpPn3asXXWktlBgVh93ppka0r94mFrc+PsL9Wrmf3Ukbdz6wZFZZ2U
cThG/2xtbbbSAiKovZv0UMgwrd3yoEovig4YptV9nCBK01/UW9qPgEDQ0WfOcJKqFqLlz5oE3rVj
NXhh+gvIZ4kVLp2jIcwucYgqtlSHsCuvYwTOBKkm1l6h/WF4Kfg23KXXqklS/aI3IPfbobM/xrwe
LrhRVgfpjB1CcmnrcjoEJlz5vrWdm18zKbETonOqooWIpKX2u9PnLMG88IvUrExL3pY8gdQi17ff
sQ5EJanNXqSp6AJmE1k530sVxJS5T0brzwqdh4M+4gFmRXhsKV2kHC3Pc981pkYXNWdSJ9UCqRf0
15jkSGeD4eIZBsOd7PRBdLx/1Xms+/0wGbxXZfmsLidNWqa7refl99KxQp9470+dx4tlpztpG/jy
HEPsIU4e63svKntINHziRvmwybfJ1R2fcOeyvGp76CJ7w9bni5M2J+yeUrCfQXTOUQt5D4aXsqyz
k6dUySkdFt3LwX4jSGCR/NW6YwEq60NJeqJTqfoVYyK+7lOefVjaODHPZ5TzHDtlLm44d3ME3dlZ
qr2CsUzn+V9QkU4/gAhjv9OZZ6lV5VC/O8aV0TE62nN1dkAFobute9C3Eu0y5n740YxEstKKlBQ0
Gv2ioRC9D8kJLFE+Z9+DdDlGqdmdCGMtsTGX6Xz2NnVGvjf1LLh4+sFeWKi22tcvUujpxTCVJyOv
v3a6EmE0UU1P/GhkOIqReHXK2kUxoEXGJI/3gV1CNdTREEQ1q/je5v2z71fqexygNAniZlebnv+W
EddKKubqqlJxfSYNdNFSyFa4zDHswnwI8iBdm7TRj26K0b/GTfqztF3j0hgGVHELfbiJKe5dVmV/
MPdufrpm+NiPmfZXjX5D4jUWi6WnZpp3TMhzcthtC1zCwiQSjd6vwYK/Rol4F7ia9WHGzTUCyPtT
yxCGU55Tz7Jedbu4Q+A1PxUacdpcifMjAJaSpHf0lUkfnkroLO/D1gt3PsyuZxM/BAIBdvSzDr+r
wWyfvUZb0Pm5i2ECMcIcA0n8l12CtirIWGw4cDMd8vehixd2YRrepIql6QOpF+0e5r397HcTeahu
qOBqGONzVJsLvyxuTqCC40tToRFiKfnF6JN8H6d2fSHoVx/NhVbOytx4ZerPn5/JQZKgOACCOsYK
iX6SWjje621E8MbemfrLoLSvwcwIZDDUngJfLxB2zkF9YRnyoTtt84R9xYvFau2jn13tpW30k+xD
+tS763CH3o32r47B+cMMHe8Nk7adbevWR28Z09uMSYXsGxGCI9as7qWmorf4WvVE7pfjMIedX3M9
P0ptqrPytfGSU+iXFmaNlfJCfP8s+zrPUl8cjDnXWmlWL+0wX001UZG10C9Jlc6P2VK06oDhbKsT
rqFWdk1/6l3FRstItx9HXXNY807ZjogOmgHSiIOS/RhbfGOmKbvLdNxX1EFjrz+189GM8PNd67JL
ChKYZlP0j1JZT5VVDZ4ETUEYFe/By9Cj8s5gXGCbYdUhhCGUw6RaLH+AJIDN0QvsmawFcCKqY6vT
e3bV+YoE/vtalT1aXfa3yEoes7T/wyzi4poR8Xrs++qfAgVM51gmdrX/tGNQvfFB56dsfVvD0QwE
wrVqB4AcaZHlLFFLMGjUYwQD8EF9MhJ3PIU9ZEotVYMn3iRIAnY/T/cR8Cppk37uVAZPUnUr8xnG
HVGG5fitfa4a5ItqW0GXMaiZyvnaIZz8EMYpRR63OQBjKJZDWpJEXtoik9ETIaAAOIfdvmdW/lH6
VfgoNc+b/AVambPYZefQxspZGeyYhXTevat2rj/YpfMVxEgL6IUeOKEA8jQxQaIS1uSYsjqZ76Wq
tUA5IOOlODuxt5zy+OoPHsjhpYqMZ/Y0D9H6h6XJtqZ9VKcBxlB0sLKBEOuAJopUowFzM9tcAtHy
t2yrvMHFsHFYonOqO9ZzDQVXavL72kC/pHZWP8tvzxac12jFCgZN9K8WYNGk494j1TJUZx7NfPFr
Wn6bnSGDFCMEtdTkbJHfP6clIV4Sy6TWLC1X90rV1DebZAGB5KlirDZRdFdtMkOBraUfzsgYHQeB
8x0A8V3NVgjD5Blfsvlv4hZfJiKhf5ZIsu9JyodvObpuOxyCi13PeuURBEd6KQvbv7XGHOK0qEQX
8pD5pUDE80nP4i8p8my/cKbGLjIcvzhu+SvPCntXmMl408rIfnJj0DfEfqJfVxLxDRF8FgZa4MaP
6ZjHIHGC4I4U6Tke53d7zo0dcpzAN8rUfmjnrph3WaXxePOm9mn2JIWCq8YT0VADQNV3B4XHfZ/A
QHeHinxaUPUAroCew6FT0djsYLF47XgHWH6+1k31o2xSBY/ubHq3uorHbnzW/Fr/Ys/hz3x2sfRM
Hvqp9E+hHf5VdVnyFGGMcdRSRzlB01e/lFasMWltT5qr2x+hfSYlln415nk4GUoUH10lvQsU7yfT
dfWGG81fZlT86MbQJL1TORcNxChZNvcYlwiNjXWcosAE+cELjeTbQJIIZxIXKFJFstLhxU6q0Tvo
IemlCiDAa1GcicjHpPywcGnz+C1tUScmS6B9rebAu1gemU+A7+mxCpHHNB3ASgNY+Kbp/Xvrmwvr
+3HItVcD9X6I6BWuYzkGDAURMQu5SwIvI/Felbl57RhP4/hNb5kkvRSt7V6mrEP+cASgXO+JMyoX
TSGvBqepOsGd15EH8Y3bT6Ae6mNKBOyAvpJ9yO18Z6BWeeXziMSmHfxZZW79Nut8tGnSnxwS94C7
nZCIKYVijuH96MU/p1yJHsYB7dx5Lv+eocGUre59C7qg2VuYg7yQvNVwT7DCW2DlROWj0j0EGM5/
Afn5A8f28m8TFUxyQX9FXYfbvRMSrC9KxCGGttupiNRhAx0Mr2qhRc8VKBWpSVFZmChBnCc4tvSQ
wi91kC6jtxjhDK/IqGjA/uIL2IhjjKT/U6+Z6ttEavXo6eS6pWohpPiYxd6D1HrQhW+DARl7tPt7
aTJgH5ydyK4OjZtob15vtKA8ARAtNWnCUxLBtzZNbnLA8vW5GnyZmbtEl0LzF7XPsnubfCCtZlS+
SK3ItOCYun5+kurIyoZ8dYt1Hl09XeveIiUFIeD009qmT5527b3cBslLFymYlJx4NbJnOSBwlemY
VLj7yU5m1ZgG6WQflrMpSzEOBP4USANX6UGoe7j5BSpQ2ykxNbshvpqsvxmrxWIfedPbFBPumCxN
f2t8B225OrylWciXrmjjv+3WRleaudOrE9qv6fCr9GbjnZjmfjKs8ZXvhPFejuXPMEFoQvYRolX3
iFN6FxCj5rutteC5em84St/c0INbhUHsXvYOKpketYmss28+870vAcPUU3bzQmYQUNGiVykQRymO
VeIXx+S/bfoUZbug8hDvtvXodQpGUF6+h/a3eU7DyHhzi854S2aFQR9My1WqseJ1V20GHiJdtME2
3viATU4Wrf1zbAX2IyqtF3s5vArqE3B3H0F0uG2V0jmvUiRxw2jXDOPVCWLntUUb/XGMFWjm+ASC
ggxgR2czcZ7lCCKC4Qtacqxp/Dbfg/ptjlyg8Qiw+Z/z1d3fRab4R5j9AKP0SXmFS6efFK3p1qq0
tWZ9qDW+Z1JTg6Y4zxUAu7Wq+xw1Z2cf4MaTNGHtRjqvi1XcIargTdqm2b9pOS+G1OpW6S+tVRf0
4I9K0dvTUwk45GFtggV5HZj/7wwnj54dl9e8RTvLnnRzR26XTLExBK9SeGp4VgtjfpTa6OMGFdXu
udDTKNnPzRIFritnJ3uLiK98aumEzpokPm1thpf85akqH72+bF60CG7ZX053ssZGfZWC5wgFj55s
9dbmm8NHjQHKPYo+6msf+PF9rdl/bB0S1ikobzTNeWtzD4T9x/WkTT8gWIGM0N4a7ekeX7jnFh+h
R76B2SMp9FsPCeImNRu3NJzIlh1eGr5qrdlef2uTw6ym+FG3fnDQyioD5JM7L1K4NVFCB0IADHXa
SlUBpEsuph4OCRzVtzr2yzc/KQmveXF0lrYsyolVxkDMw7wo91PlYy0eZf5VOpuG+y0oUCk2TOA/
pWq3x5RhFiPJqH6r5/K1JVD4gN4rxnIJIrdmuPjiQAfF62G4czqz5wKwMwQ+dSCRClJKs+s3darj
pyZ2r7JTmvB00gjeN95Vm4bycTLHO7sOcRGaB+OjMYfy5o11BypoCrKHOiiPeXlU1KE8NI1THzR8
gAAeYWhlLg5F/eJDFPd+cp+Z6tGyq6+N4Rfw4ft7v+wfrD5AsT0kJwUv4YffxScrRPAgsVjpFMwA
vFKrLmOEe7ibg2Crr2ofwJxQQjDdaq8fWuYg+4bZR+59a2I9282ghPcYF0Mk9fmaS7YPfAzsehMM
uqoMNxATH1rtROeADwIBbhVIOiDlvtfv1BmtORzVDJILsJNc5ZyO+hfWXQw2oBcOpaE+Zl16nRRH
ua+6EnpsP7jXrIcAZxgfcTPELP9c1smgPbM+dN/mzNJuExlt4h0twUSj2GX51MKZ2qmj0aFJQ7Qe
OlFz8Mo+2bUz30gWww9q/6KFjfe8iPBNkBjsqTLhPQbGvdlg36sMyAUX0Rc0Xd/JCB2iVitPhd26
d32GqR2BADa3YhpQgLeN6g7Rsq8gLMarr7b9qXRCfwdSw3/s81+cJrwht2Ls0H0e9o6JfeBUKNp9
xlw1s0b1xUg581BlM66D6huuQvoxU+Zjkehw8rBdarShvtWdXx9V0x0OjYOXa+rW80Ft9a/BiH8A
iKnuGGBAXalz+WIB/3ipdPNDiaPqkqHWeI9MIrgSvinHtHHa+7IoiJLoA/yt2d8H1dTfAyS4dDWC
jG2d7PO6PHvZ6F1zY6qwmwcQZfdmiOMz3Ii67y5WtSACg047moOdnAAI/0Cq6TujXHYxyZLvuVr9
Hjhct0edjQgez43dKMD1kra90yjRSQCuhZYEK/bO4Gtv2LBt1B9Vok/w6sz6bgBocFWWgIfRvMiM
Wlum1UxReIw68iBYrVZosSIZEQ2t+qFn33tbeUxTeL6Io+zT+AX08t+za1Q38m8qX8KkRnNNvU1F
pb2aMDxMHnvSvXY9JOBvnGpv5GF03+VVcAtGZhiZxvuLy/QeemeJ3N6wPL0lzo9MPdCkcKKPCX+A
o5EQQ7Wruj6H9vTDNVX3fnSTdk8osA0Jha5ghwaCW93bzjXoQxwhAsg0GrqcWlEvkZKvEAHy/RBH
v5qsvBFGNi98y/sExAryVvWJC/p3nWIRMxKGJ/uAKUdbWc8ERvRdDLrs4MfNG/aBcMzcxuAlNopr
WDMOxoqJhWXf7MuOmECdP6Npqt73UaTdt0vhmJNFqh5qR74L9cA/mh1IvVDTWaEoTsfYazXHIEnc
PaCsU1QEvxQyDygxRCgKEcr42VtD+aVF1pyP9qXLfXxPXDhNekAORB2hp3pMjx+CBiDP/MKKpN2T
96xK87Ee02yHG8BHGqshf96xFgj1YYJc/DR6BNhrvZvICgevCKvw+WwrEEq+2oHDN+P7EeQlzuhg
swjGAhhX4fCYLcHrOQ1Otreoz1b9r8D1MwTKDOCNrp4CYjBzgIf+OZwd9PYhzO86DSpT+9cAaTAC
9ntsPOB8te0QdXZ22Nape4Smi6NadCCUOwUDFk1VkI9ELyYIfBILpfs2VdPrGNrNPaHGbD93E6Jo
WfsEe/mVSHOzs9CTv3oTppSR7lvXxdlY8XvvpiS+e7MWnA7my98b17svI4ZZs1EYxtKquswoLLVa
+G0AiHquuu4b3gcGnGA7OCplMj0MeBXdOwSPi4VAHKT6W+q4d+AfJmbZo88VHL6NrNqJbgTAl2KM
EI0O77UCEkUWVwQq2sAk61Zal8qtip2V4KQIdL0AFOdZgG74GJwgM9+cnKSUXqC5hXTsW2l1LlGe
QjskcXwup9Y893Xl/ZF673CZOrX1f852fYDzzrfUWyAyys/I6Pe5lQU3fQzGvV6pzYGVunfpAZ6d
LXCg4E5ISSk+i7cOwr2Dw2Xnq+aBGeCDh1/1czqgUeRQQ0wmObZm8J5nin23FdVQOGvVZuZ/tWso
YvVsPVo+c0dvsMAxuhlAz8rzTn7ge/vQQ31NY+jbs2Te6WrAq+ibxt1cx6RNmX38SnP9mGMOfVNn
5JsQinrBjfcva3GIgqpzn+fP8jCyOuNDvBSLeI6Zj7hjm3X7MvTt9NjGy8hNzSuD9qWOmOpWdXou
A0cN96nDbQQTdlVa1h9dnzLzsKIvSaqjc2gWz5Yx2qcxj1h/L4XvPsxeBw+t1eJj072kTpPcQpYH
t9R3ooNRQACAjR3dWbb5ogcG7A1v5Ilq99YA4or4XnwclPpl1n2Ca8RgeP4RONOyi2DA7CUjDVUY
WKJpLV5XIDD/Wygd+aIebdPCwy7DCJHU8kuQGmPmtYRZ8GtwkD1fEgHKjGO8f1MqDLfgSHTHxINj
HfSgsaZgmFhx+hxLaOQeQekrD2px15jTsxrOI9QO3z6MqNLsp6WKTMG0701ulpm6AM2cMIVX0iE9
OWugizyzuAORcRkmGCnAlR47s3tRWvyfMCxPDnpXYWgpmLlwIfBb4M+OzjDlcApm93FMNY2pYJc9
eaTmbnFTfZmBG33gtQHasPgeDlH6oeZ4wXjtL7fwebglSuAsoYJ61lnppDxQjudqD1JMfMIAWHnK
wZfeaIAHTCqlVAB7+iAFpjo3b3KaYtbeozrIr1lcMmSPnXOorRh4CCkFQHDFvC9QTIucArNtxd7j
7Wg+DBqU3hqggNIBrEoa/h6SI/5DTID1kszhlxApOMRHT1PglwfHwTd1Qc4dAGgfEo27i/5vqqC+
Vf/Nuqa9a4fsXI81n0lQgYmT+GcVq2TCjlAF66sT/lnkpfEVCXkUOcdXPQmsSzoorzNBgIXeqp4r
czEeiL+pnXGJvTEkW3/w4tm7hpH1GJNK26c68qWtmiP8Z4AYt+9cU5/utTR+H1VWqWEVIKMYQhle
TJoqH12bpOHvAQX6sipABFndnWwS3mC5SnsVjkinv7vB0d6A7bpIYysTCwGTcVpbcPV52jeHIrW9
Z1gAzpM6vc8g+J4NwAh2HmDfHCdfSyYGyFdGQCtLkqlSnVM9Y85XZgA0FeWcdG7I/MlIgb9Yhzzo
jH1VFv0FdkTx3pl1cxlhi+ylqmPVDt64tnZhozR4RVf8P21nH/Qy+DXZynQu4nS+Q/jjuZ8Be5t4
xD8FSLk8BY1WkxlGCtPpnfRo1XZ1LqGBGwHsDCVBYi7j5y1MDXdAKtgJSTIWwc6Zx+zIKvrJIM7B
KH7IsqcuBCyGp9U7pmXtNVswM+WCqwtBWFxN5ylacKO1MalXgBHhgiSVYtKjL4pi+Mf4v03SLt2z
5bWrb2XAdfVa6HS7rEgpBejZ6CCntboKDv5pwljwYoXvcQNSwH8bmyA9BdB57daAWzSMbwiVo26I
592qqyEYIcENZSYLBjd2UPJeBDdkR+enkCTHH5PbBDdwWdZ8ZLLKL5FNeaOtCi7ZRTaTmQgSLCz+
vaEuQPu6rY6CUKmcpwVSyFwW4FAP3Dpo8Hrwd4miLXEEWgOwWEeyKn86Sn5IsCx+mX6Z/QCKeblw
zXJG2drwibaWqPNRoIrSOM7ZlF2kJw6xXBlkEYN/jm+Xk0gvLVSnne1k6UF+ZYLWNAlYhM8WV79z
0KhnURhxvD0k9+EKhvNnt9y/0YycS44ateSApUjk+stmzBKZlBbGd1LNsuocloqO/8zym3JwnwEO
Gxf5k/IzvOApjKoBcZK+Onpl+UuOS8cAjvlyG9c7LI2Cl8p9si7WQhrd2sZS785IreDJBOhjxf7K
0wDtlgz1OKXjUdXr74IHlmIARt3V8OuIpyI5klWDjRlR5aSM8W5zlKT3ivMK1eBbD3Px6DUhd9RG
QvTUJs2b3Hs7cZ8G4j6nuTYY1q0hQm+PqTvpreKWOiz/WoyyAU3+56aBHdaBUDfBQW6X3A3Zwm2W
tK5sylNghbpPXrnbeUWf3/B19ECfyeZSQETg2VDOlcYqCn3BZAaIAMw5ZUUzH3/blKMdHClAIrtG
fls357QHDWVHF/l7Y9MQo24OcZt8nUf9JlduvUpQS3eFlU4HudZyVZK2YP3faoivLBgAuSdyhGxJ
2/o4SF0KI8UxpOlCIJqIPg7dq9z49dGUS7M9DbKnJvK5q8CwH+RSyI/U+5rr0waFvieCzizXqn60
i20Icpfr9TVzp58BXhmnjNkAT92bVuUtTNvwlM8QnVt9etWXoUM+21lsO+c5mEEC47q3U6FzooTb
oCdkJXnx//zh336DbGJ7BdldD/W153r3UJPJQZoY+kGGAPm+d8iNX2wAWeNrCpd3vbgrnOK3t+Y3
UMXnK2iQxisiWJNzgxt9rs3H2A2/KV2mHrcrzCB40x0XSvc2uKj9c4aJ5Ul+S+9XT6k9qyc0Gvt5
32ThfTvoCjCPZRxaXms5Urb+Z5vXlTPCAWFykCehj9MTUxiWLsuDoI9IO5lwrLfHZ+lgVzMdTH0/
IMF2kSd47KzhMuUWy5LqmDsDxkfuAq78n3/XLtKrH4IV9nIDuMICSNmevTl+cPUFwGgUdr3I2zC8
LcOyPElS3doKoj/LiGTps3P0nWoAs5I+O4HCGCn9pdje1t8e0XVT9s+VN1y8xtzLk7Aegq3AWfnS
NiQIZCxkwd6cUei+bm/49ixLm1SD5SlU+/7UANI7h050kn2mPOzSYzv+8yModblrsrUeI/V189N+
qX5qWx/bsrLtf4YebOVI8KfmNYArt0uBxxQpILfeBuG8fDh0D6JpoLNQnfQTPhTk6ZkXyB0fbB1j
UOcpn9sXh7kB68N7nYjFrBZYNScvOaCUoe7urAWrOo/lSz643ck0Z6YSja4e1KAgdtMjMLMjwXsS
3sGUL3aR5jzUhyAqn5ys+u3Gy1+V52B9nba6NG6PyfasSJdiSNtLj/2gPIxS1MtwLVt6An3JjOE8
ydWXkxTgGScwKzx2vQ+tfi9vCax2WmXzt9bBNf7ILUSUZN0y4Rp8hFT3py1cipAL1sVKeiUODjUk
XvANY6J/RD1wd2RMjnKNpZDbHi/TE4RyWSNP6Y980m9ebGQndR7vErNEoMzrLjLIaIzaLZzdEvXc
Q1gE6xfAaH9Bys+uckK587LFSN8ubBg7Gn7Ng/eMvZy7Ypb9xH7z8Tw75fJEbIOBqqnOleO236e3
o3boJ4j321UsM4eRNFk+M5mbWQffgi4kpBJ4AX+ASzaYiXvIj0oXcmtQTgx0UUbNOq46ZjLZAq9b
nSfXuU4Ac8jnnqFHolEc2fsMx7B1drWuoiItKMi56do6CMOlfqyNxDjJ+eV3+XY0Xlv9aTby9qSa
xovc1e3WylbedT9jY4p2Y1Gg9A+F/J8F2jZwKPLtl/o6sWN5WuJIw/IBjP9Ry+wcdn6bDw8IspsX
oGnVTVg7Q9RVN56Fv8swy9b7K3diG2O2G8MH+i/8snfm5NUHC4I0shg42MdqwUvgMoIfUAg8llwy
uTPyWAcqsUcLeLBf4Bvy38FcOmwj+nYn1wd6Ge+3i7DtlS3p8v8/FXO1EfbSg7xPMlOQHyPVdS6+
1WVrbZwjbD+Y0CLMIBNdpbMvKh6L0kX+7Drlkk0cNnnV1k3y2v/A6tcPpfzO32YZ67Fl7u6BBdyT
EMQegw+9zF9JjhC6ltdkLpCD2QeT+Q2tFeLJYZ9ciiYM1aN0Xzf95QsaAQbpgnSdx8mTKjO6rdja
pjkj5aChFKkBE1smYfLvbMWKkpT6b3PZ9deX8wgT52Es0HXr2W6Ap59sslTzHr3egiTUD1d+iFnf
dFdXr3KxZVInW9u139pIBKF5HUAA2TrLX9+q27Gytd3Gbcd2vk/HRvlHh1AHYxhjpgycSLiBLZK6
vHlc8YRl/LJ//fFzqRW7SBnU36aRcgvXJ2/+HkC0v8rjGumqA2h6uQdh1yG5IU/Kv2/K0etQBSin
ubhlevhMBQlgimxLuE+cECF4yN5tx7YGlB1SbP2kOvg/B63Or+uvX57kleyxvTPrfGZ9mKXV0/OO
/Ml/3zvZWnvJ5ue6HLSe9bden//A56MUjcRGa79rM1KzMq5sswc59t/ati6yd51ny+ZWyP3YqrIl
x/3Ps/62nJHe0vHTn/q3tk9n/fSXgmXAx2iu7kIYfcsrjoczuYpqXteq8sJLQSgFciY0IhbvS5ht
K7a2OcMTFPodfarWYHPtJMOtnHzr+tse2fTNAIQQKfj1iZaXZXvjP71U2wu0vWjSth0mR/zPtk+H
/dvp19d1zhdyfxGD9hsPLg5tTGuXubB8uLZiXclu9d9iFf/W/VPbup5YTrv+BTnPpz7rXxgS715T
hr/Vzgv3MjTIGlS2tm+0jCFbVba2CdnW+VPbp6r083sEA/qfWo0kQlLYEPl4Ocm9M72VR3jdlFap
z4SyWVZnVXbSveJtG94BU0Eb3+rKvNDIpS4jP3OhgIiSlVnuGjryA6ud9zI8EP1HkrVBGfgfuto6
aNgqMQQZXYpyhoSJ+NtB7qQU23ArVXkUHFn0b322x2Br+/QIbacZgyYlZOHC9BrU2Tx0jp7Oe1n/
JgAMCBcl43vQDtFpfePlomzFOqxudblc/7MqO7ZXV6oBgZR/hm+pfzqDtM1ZAnZCS3iNtsF+nViv
++X+bEc2eJWweMuuFoERY4mQ/LZy3LrJsVLIxGCrytanfjKIbm2//eOy59Mhg1cpx9l4ABX4XEOl
wDVAehApNzSQHMuHq8QRr32TocvPkiy7yJUpkz7PLrPq7JrMsS5yh7c7ur77vwUzf5sqbF1lS25+
VPRE9NZOa5ArdxA9MeIImRQdrexh9krSMai5aNOjvKJrnFKegHHW4+YPeZH/iWrVanDEOpvUSUNy
MM+za4JEMCxxSGtS1A3Zyt1W961AQf8stHblojvszBYGZAzIW+TD0rXgbOr+nXC2LRIAkYp2jVxV
uS91BpVJr4r3MoZnInxyfbnBc4voTrvGMz9dfrmov92idem6XnVZs8jm+ppHJCdnz5yOcpXlz26F
/ICtKhf2U9u6qpM9n8mcW0/Zvf1LehjqextrvR02hljFBbn/pSvi8WwgBHjUYcxShXqGAGlxxWeS
vZZO7sxwkOlZ9noeME89SfBuqoO3SMvO2nIONamzhzKo2530mrtsvChzaR7UPgOkNwzFrol41aXw
Mtfc2x4ATw1M0X2auCc1Cq38iGQQhsus7I9EJUENT8610YPmCU4WuWZEYyGeZw7uRbF6n/rj+4Jo
fw0gpbzCv6kPqMaNqHJQlbYMwaMsIT1Rj6hAxHaVvsaeg7Kg2T1MMVoIDrCFk05u/+xZ/vycVs1P
+I6X3tTKL2Nu4qqV+t/ykil5jQ/8zQ9UkOJZ8957s/XdI1pPZtcPSDhoLeo4w7ALmrr+Ws9gelmS
lx+6mtp7FHWAV0XIdqnFYgtgEkqe/4+x81pyVNm26BcRgTevCHlTUpevF6K7uhvvPV9/B1l7b/XZ
cU7EfSEgM0EqCkGy1ppj5kYFv0mWQRnFJJmakjpujBiry7j0EErCTGDAUSBMlG1TmOVlnpLqItbE
IisKC+5ZngMWJghvFHHglRX4IX8a3nWSZ9tWXlB+mVxp2JFA4vCWALBr+7y5xUUM9VpG8Kn5GInK
EAy9NiuoCXLagffhprAPVGqQXnMItrdQv6Z+iq7DskDoEl19OfkAqyntRVOZYdINdxEqVwH4TDPI
1ljBtYGGfZXJhF5TSVFW0zgGvEHQEZsOpVWpybnMsRTFQ9adhqG7KEnnPMzLos4o2zO5tlBXM+Le
EapZulJKC1e0geyMPmE2N44qXBj/15RE8+Vri2oOyL8W19x9/yoynAcoM9GqClsX7qm2thRD96ap
yWG8UUxfaIp+MC1KnSlrVTzVVJPWxQoeDAYO4KUTlqcKqd2pWRb3Ta7PbVIQQx1AG5lo00r1kM96
qq0UXVMOYlFMwd+NRV9Jq8lB5e6EKcFmoAZPvU/BqG2O/Xsy5G8aqXTqwpH789vS0TNTmUi1QlFB
iennX6Q7X8M8Ud+nJqFaASDOUzBmlF3DwXqYFXLJxpQYx8rO+4Pax+0uTePiwr9AQfLfyt+aUeLi
ylL9LGv9Uw016GxHycNgVg3SV6n+Fvckjixgj2uxKTpIhT6DX8/X9ej2GHe40zI8VlJM+WJquZb9
yGDTZEnIbrlneH/sbOQfVjrrR3GoutGVi+WEO8RhOHVmYNE2PHAq7/4N2iD5HYZz8nXcWpvbh6Zr
17kM1mblY7HcB9kjRoUzQfui4V3Z1I8ILZpvaM/7C6HjvdjCaLf9hmkdYqhsBNa0jBBtllb+e6fE
fpJteFy4BlKojeyHiMWyKqGgO8FP60/1QFi5TKGdiA4LksUeDGZCNRunQtWldgtsU1mJTXF6slRe
HlUWNWHL+THHkUKXapnoxVtz/P3156RJ7m/NokZztpw/qNNU5GWTgz8918w46JBTxKpYVMGMwv2+
La62sQUh+Uej6BY9HeIOb3igcIYKvGBwqevCUqGsuCmp9VtdB+GuN4cAxntYfZTlRvTHQ1hvUhVq
UzVLFgFrycYtnHjgvgmi4NQtiyGBe2Jr/vaPjr5PsZN5CXwzXiNhiI/lmOFhuCzEmmjTecsuEAVA
VIuVqMFv8H8MFLt8jb7v3Y2YA/5/dkntgfoKWdn++zBtVwC5vY2XUiYauPrXtxOjxYdMRak2p7Rd
dBSkHXWjRQELkfIcLYscwMRZbE6+D7Ew8gfE63JMcH3pLmXI5e59kFjDQe/Ig68jj8zOsU1UJSwr
B0+MSZIO1otBKT5kKdH7r13FpvjgFurozgIE/rWr+LQ/9shUfd2VFGj8u2P5VlMZI3a8zYX5lmJP
SuXSbKfHdqrSoz1GFJwokDe7jDyjTLZinRSh8iiX4XCy1fpHHiry42AW8qMa1peOG+yF3DRKF6CD
PP16Df6XVbfq0aS05MXOOBTJnPKcQjN4iSrpFT1y8CA69TI4+0VsXkUflcLrFEHdt3wZOdYvyaDo
T4ofFc9KshdDeOZkj3LTIL+8hHU6nfpASc/jsgDupw6untSsms3scs+mGm/ZFGMQmpLI8e1fcjLg
XmoTu0S5lL5kTg1HW9HaldjU+mbYabimeqVuQMR3TaPrv2F6BbrIGNV1hKDypemxRZDR620XfeUL
pWClZ2a+vhuxzLyW5vhECU33bpTfZ7uxXw3Jbg9ZGYFOMtXuvZkppJAtI78C0YGlG/a/A8ts3ynZ
Ur05xkXcbPwnheIzGLbtQL0na3HYrmesYdEL/92ELPKvzn+1qYZFVWw2n8rBqdf4tZUQ5qziKZMM
89Ck3QRzuy+eVBTT37B+d0WnRBnbExUYryh55bNoMv2G/II9lFuxOUKT2CvOlKzEZh3b+nUmSye2
xBG7QT7LsN5UFNHHYJqpSyiMUDvWsGKQRdc+FDYzPxN0jzuPWjywnqBl15U/WAfR07e+s9aVweC6
w+1k9rnzAIyJXnq56ldofKKD2LQi2aRMIeqPYtPEiAgfSNU/ic1Zmr7bPPMvYmvqsyv36/yqxdT3
+GOwC6NBuqVZK58jHxlx6GNXNeTVlUKfNdiJ/lY67XMSt/KRYoXhpqotP5UYqnyV2CcxQLTDRdyU
Up1dRJNY6FCOIhMBQ92pGK4WuMdmZnATw2PkaNdcvzVNsbE7u8KwsF6DMS+P5mQVx6hDLLfAgsuj
JLNousoGMytPXuzgoqWaUfMQKhZW4JPxBCEsfZeNylnDzSx3YhONDiX1avFS6iNISq2nlmAZpvST
78L0o6omH3FXllsKxav0nSrqbIsc39qo5D7eTUM75rZkPOphZp3LxKDAYhnWTvKviWrJPY825cy0
TsGNiDV7WcxK6q+I4DXU7/7ddh8i1gyp/VX1qrL9b/urLQUwnRk/1OPcXEapoly6sEHfUdWl8yT6
lcv+sz4O5ktjjfCBcrU4ZaFmQjauUirihvm1r+ybGDpq6amONOetbnLZs+vYOKelgwFLXUNLgQv7
jBzpUwJ+tY6LlU3Z0Eku+VHZY/y9UygQMzS7eXD0LjhIppVsozSUH6Gq1K44vDW/yaXTfHbkjSgj
0mM4jJO2I2ZbQt0tjZtjwhzn524BtlRyN8nqAjIujKpTyT31ZJah1/tqfKiBk//V8TVGdJf3VnQk
FD+D8ffkOZBjT/SH1D2exNFiy6bRrJATVpa+/9oU3aqjJOOGn3b0NTJQ1JuhJ8ZWNge02/dDGJZ+
NCkvP1ihIa1TpVCxpRqsnUG97x6vm+akaLq1MZNsuk74uHh9KzfP/BplSn9s64O58w02j/S7cZ7s
IWFKOhbG5vZotoX+iSYRWKTOfZ6rjx9tlliIVIJ5XVdVfYnVtt7pWjUcIrs1cPf1S2wJOgs+FsWq
3PhQZqolWCy/99/jYHxOIl36JVFp+fVBWa6AiiuMn1M6fA8lyXpTzCaDdqzMj6EJG5wpSvCAhNre
ZgtUXJb89NinsbElHJA+2EiBqHFuDOJn3MhMfw7fuQF/ID6UfqoBPshUJzHDZhKeBLb+K4OMrHb9
U4A1R9N+6ztqluEUN09Oyzth11fKA3UbHeU5OCyhu7I8gmu+v1NVDQ+q0VqQBnKaHWely45izbJq
UoAgEM5dAtYF/5pvijU4T3nqvClTLJ313nE4B+B76zCtD2Kz0yDP5Vbc7dW4B0ylMC/bdyWlbkVj
O88BgnS3GkL53Fel/xzV87tqBOpFbM1LBbilGg9iqKNYx0gx/KvYCvtg26Zl+k0vVP/Zn8klFkbz
WGqW9exvRz+z3mMeldt2lNut1Q7BR6Fu66E2P0oqsrDMqerdEAzFGzZ3q96I7G+8R54weSgutS8B
zw8Qb3R9qLhfbUtHVJBxxll3UbKMW2BHEz8iwGtapP0SdocGMLXQCrrn+4BGqzWvMjtjM2ApeOmW
BRfG5DV4I3tiU3SQsC0uzYzbFpbVR4qd+OSgq6huwHDUJXZXXLRlYYLiPdqSds6tav5GFOCtK6Pp
Y4qWQo8WPQccKJB7qfoWz8P0MdaRsRqX9mhp/8/xNsil+3jf9jkO5WmrJrABvv19/Hv7/zr+f44X
n6tWA8ptR1/ruRGvBl7Yb+Uw1TfV0tWtubSBy6hvoiPn5ferTQwBFNncyqXtX/vy5ARnJTnbWOWZ
KBbGorZ0qkbecGVkf7XJ2Ec7ub65DxOdY+w4bl2jNwjKBylrDQSTaL5GpR6CtcVv3evh2HjZqBQP
YjHq/L+K/kV1laZaq2Ein4IKIR43KbEBoV0+tctCbJqahOj+azurvJ7XNViPf/eK9vum2EO0wbY7
5hEFbfemryPdt1NuevNoP5Scru899h8QyZz3BD0TF1WZ7x0fLak6Wt8ms3e+awDoiBY6w4Nh2xiO
JvBWilSOyL6iJkZ4vG9KaaOpzvwKkWHYdhxVAE9fkGXtxWeEGeV8fdUaZ5ywnYvfKSS6lmNjXvGg
ctaeqRsxcB3QtI3atONBrUOY3f847HyZ6xhhgTiXly/RIRY9rO61TZEVSvTe2uupXgLXaf1bZiXS
DUB056k7BxuxZJ5humiwY4CQW7rLFARdTDzWW6nK+i0vf2Dxtd+V3n6AGBleoxgn+KRr+4eo6ZWd
HLfZ3h9T/RIGKp4YUjm/pGH6m6LD7Dc7h9jBHyRdh46F9e8NP5mtNnbBpSqa5lYsC01mehgW4BKX
AZq6SJEaSjaMtrwoKbp4kMnyenCK7iLGi2EYPK0xjZwwQANOkyye7JTM4yXbJ7cAWMcaX8r0CnQI
gwgDYzStk8cNPmj1xQi6ZFshrTknGaIKbdTnk2VTWYw63jxa2RDtC1DGR0ePjD1hj+LgTPNwyKpx
3EtyVB4zrcDYx++jU9L4IJ4Gyz4l5YTXa02QJOoSfxO3rYwDg1xvbKcYEboCXQYA1V/JT5TrNLa6
mw/tCW4wtYPccagGqvr+ce6w+sHceXyKDPDIne72XUhQKijk54Yc9CocZe1ltG1Y3nBPX/Ge6d0q
msazjw8VCOo89aopjCBhwY/j2YTgw0/nH0ljr338yN7IXjdwbaJFaz9Hj9SS/o5Mef4hJdoPAr/I
y42AQHlgq5us5eHsD/q2X45gx/h3UAdWYvEw8kJlTkA6KTH5UVCXqHb6d4daA14Bs+EIG3W81oml
LjT+GehafXaMqQOFzC+AN6NylzUKIBngfeMlhtbCpHzc5boUPfmSY10sBTWtMIIP9R7JneEPuz4d
pjfd5N1JUYInu+CXokx5ATZAHt8iCgDXQTn0O7GXGif7WhuUQ24pg0cssTigCIp5VV0qgw0HQw6/
db+a9Akgohgi1v5oNJce0fjvnvvwMRN8Qj7gfhzRVlU2OjQSeKsMx8CLUbZYObZS99JhYHkYfTkD
X8EpyeBtE7ccUHosmxDtnPXUFvhcLpuqPiFa0o1iLzb9tFZc1Imxi8kDIjnT4qVgWah5iN9TqU/l
cXSSCgcL1sTiPkasiTacxhndqJQoDTnVWP+P/WaAUSUC9f84ttj846MtfAT2zITcP9ruu4jPH6Ny
PmTpWzOF4RP3XN8tYsvYqz7aij7XHmXH8rfaEEqrOeffbDlFfDWrYie2xE665jy2XeacDUPagS6a
L07XICls8/a1H63K1QYr+N4G0hOCIuenriib3OZ2AAd8FSi5GjEAKG+Xxb8JZjxAB4l/VFEd89hp
2rfF7n6VGF15Js59lIG4nxEKVOdcqcINONPZTXS5Ot87RC8TrL/G6VjyFK21krsXSmRwbl6OIHYR
A++bvTlarjXU5Cz/+ZB/HVoaE/RCqv+SUqMKMHP5kPsBxGY6yDuSX/HBswfJOnVjgAER1qE4vkh9
iIREta46JMdrai53X6WgwkAP7a82lL5YKqX2ziJUcLZkjEtiGdT/1+bShlP3cI6WhWijBFNZ44tG
FmTpvXeIcaKtquVsow+4AojN1tTydQQWxuviifB+Vf+IEC44hVy/K8GE/K0vpxer5KW9nhr/MZ/z
3qNUrL+pXQwN0xqzB1sDqhIDcTtPRj/sCqpqIThG1OxjW7U3UgcmyHIXHyw5uuSpXG0y3nWvMqxd
IgZEr1OjlgisF9kz3y5cEfO2XxMTAoox6/oHnqJvfpOan6XhH2QCmQEkHHRNSZ0wlX4uytYE30eQ
gYRG93ucnJOf58Wn1sTfJZ0oNXdLCuipGjKMHjcsHdSCAdIzm7Ph2a+HBqY5LxCid7TC8hhmSAFF
b46F58nv58YVvXEaZnhewpQTvVNrppda0j+S5UhkPPKHtK4eRV+s28ScAC0xJ48eylaWLjFOQqwH
xhw9iDWxkLPgfVblan9vEmu4oYZejI/P1173XtnKrG1MIsoVbVYTgpu0G3SnwEFX93H3z5GH7Nzo
hXnwZ5Wxc4wrFUqkxzFxSlJEPskTJVWOjt0pRxkdFZr1SNmmM6gY0SEWow01aCUtY2pJmqrNfR/F
lz7LuYRs989h/hhiWDEaMnHw+9F6bDpWvTWV3tdxRbefxnzEHyNnU5JW2GHpnmY6CMGWw0tDjUQQ
BesfO4qOr48UXzDMZH/j6PrLV5smvsH9wycn4RL0rU7eN2Hr/de/6T76r+MqP7MAbsPXd1jOglj7
48suX+7rO4merw/tyuwhBuyKVHxrtLZ8LJZhYoCv14R5xKroEYtJnH6xqtsd6Ibhh0NG6Cx1w4bZ
BnZqY3Nukqha1RhYBBFSs6DJvxtFM8HQo6axl/dm6M9by+l+UZY7eSlgRTn67NUE60jdxI/CgQ/m
DN0+TNufdeY7G+ZMRxuEaVSpkaeY04KydT5NCYvsuHOlmhs5oFkdHL7tEGNscLey6+SF98wdIrxn
vekdt+dnB9djeqr9iuLi7lkJRg6GzA8idnLp5eZkxegvK6qeCOisU6Jbha5+D4vhJJH1nAosEScQ
DOWS8Cskkg4Jet8dOmJeU53kGEnKrW4T6SrHvPKW+BldK/+oMxfBXm5pGsYemVSanL/aFExc3LkY
sv19r4BInpfVIJfwTZWuogMN2vd2RnFVtT1SzvmxqR6bVB+uAxOh1qphoee8kg8zJSPAy2K+SPAs
lZis4JCD7UHVWZAd2tEdkZrqDvWGRnrplREHsGUxpf6tHtDxZ8XRCgaDqn8WBdHiFRqzcaMWsMZE
Ww6BYTvjskbA9O+2bmYiAdJU3Va46BW24T9kywIchVNa1bU1wTWlLVyckTnMdV4WUaqVO3uyJlds
cgfRrjE0CgRDzVfTvb0x9dfIaLWDaLKlSoVLNs7YhTbFWrSJhab6KmkimI1iyB8dEPO0qfn6YNFs
qAX53anI9+KDRZsfDq7ptJrXTjUZ6+VLis4okfOjYQIgXJoMwuoXy5K8IQjjW1GuCwTB11ZRohs5
899jVPn7QdHOgMjT04hZ1VUs7BnWP1grY3NvS6c+x8QNMn8iS7GEpNHX8LzuDomRGFeC/cbXvl1k
rufCx/0obJtVntu8tPkpHkOzUdrbr20ckqpNXaT6ijpf+sPSUI/L5Dlu7IfZYXbQzxW5oqrTr46T
SA9GdAyWDS2K/1qMRv3eEbU8THq6vBai98H9j8KM+7gxgXKUztx6xYEsuTDxroiuGN51l7KYvK8r
ai6jgFrj1oWK3DwUdRbcdIJkNzUuHks/GI9imFgwJVNdbIHKndgUYxUo655RUTku9hJtKCpSJAnJ
mXe4ceXIgXNNc825wuWeD5rWfQR+DSVkaVetrMdJKnb92Eb5L4ZBwNyTuQ/PYgQzv6scKdoxmrn+
iilqd1LgmFfEotYVB7FqrYQ2XgbjbF1Fh9IC95RLkjNiU3QATNEvVcqEEecNCXJs2JJK1rRVH3H/
TXrjdB8bEjvFzKyxtqlaxRt7omICnGV4K1FDeNizJGvNgoy2strK32iOBjkcfssN1HN009sGbaiW
ED8YiYfaWoqp0OJlIhbMXWbcsnDzVOeR2UYZYIcnYRbiL6Q+H/DwX2vLJny917zFyw9vDYf6u8Va
xccc+iDWsGvOyF8f2kUl1C0ljGJNLAZRKLkseKmlcFI0gq7tto5KxnuMAb4U01P4VXi11HnLTLvr
N1mdCbO0vMUuwof7gjkyUgexnQnVQ69nr/oiPOoWJU29fAW8iVAemUJ/ZFSA3aBBEhSAu3sQC7Vq
xxmDo3rhb/yzqqbOZ5SoMDCaHOyj6O77GYWoWI3BzoD8T2LSHIDzSdpB2fs6Y/aEBUkCZyS2TVKI
4ix+dQN7OS5RmS3sE+wOUJghX9DX0qRJSOy6X1On//ShRaRFtR2x//IM5THA1/FQdP2bxWk9RtiB
bVpF/wgn3VmPS1VtwmEK58gdJ1uLv/d+tsWa+A+QwwrXesC5knBJO8qd6tVJoO9ajNoOplaUe5OX
hKSKa1eSu+2gm88pf7VhjCj0EXXI/Ie5BJSaObkNkH6WDC+uETEvorR8qbi2ln+WWMuANqwrsCA8
d3vl0EC2CCqTRJdWQuJL0vH0x4lBosx5M50GhKKlrCQp84n3E3CrQuNTz0JprRmnYqjHQxOaw9dC
06Px4KvLmcumj0xRqwOS3+rg5BXQcbGa206vrMWqsF4Va2KRWH5FtZMDDWOpnS8WO5ZSqxDoMOn4
rxdW6Vj5PsoAASwa0eXPFAvxB983u0yDLKPgm+kvGqZ5qVEUp6MQmlOx2s4EvPLMmrz7f0Zcp/dN
seYoA/ZWCHi5eRdwAlloS9nffWF0erjtdOOYLLX34joQi2jZHEhxbOaoOYmm0jcwdwhsZiPC1qAX
jgam1PP/7YviW6o0Ne6jWo4GbFGNfa1anTrsEyBfiOQ5pwsfotKxMRALsRlHUIiVSPpdM6UcjhhD
tu7cWD2uKFI8Hi278DRsutpinNwgw1o3xJ/ak+2KtxhV9rfEfn466fiklAtYl/kIvrEFhnNI6SdS
52s169GNJuesqEIXRhmJ0rkMTya1MOfA71bk2xt3mLJLpvCIyJ3K8Bwoq0e5alfcMkpS6EQWy6rb
gxtYXm1n+Yb6Xt3NAw5Cpo0nrfXa1m2+0UnCUMXe9XixNMEmajGixAlc6jPyI5QJejxwuWnED7qq
mKtJmaS1L7XYwvTqBvY/eLr5WdPTfV6WxO+wJIoa/b0aKjwLp3QDfilaGwj9irY7hUEtuzwcUSaH
ReE1CDLC7gT4lXqSmJSuJJN6DWKCKmipVkDZos1QLR7RrUYVLiEKktOruVQH/I3txitBVDQ2scZ+
/N1YnBi7d7BKYf+5d07BlMSrCIMtP49luKZYlEYK4epeBnyr4X8+YZpZ9b9jH0W2TCXVapwNe+vD
upHKdteqIScBDl2km5xpPUQr3gw6dTHDi2MvoUuMIJmPNT8tHt3LvUVRYMdY5j5Ptpo0IQSWqPfv
BmnLjGJekX/8YPIcru0J/X4pmQlsIsp07Jm5p442xwaPRvkmf3iQO9MusW8jCKQdGU/5RDEt7hk2
Dgxyzj+6RKWLZr4LAAbbgS3jtdXpMKdQPYXS79bHW6Yez8sVpMZme07D+ZdB5ypveFBWvGRLln8p
1O6zyqAjqfxEV8rQY9Y0DeQbQwvHHDnWPQKipyJpcMA10Ymh4PZSwgmajih8TuR0ZbYLUgTWsjuq
7avP88KD8uriy4w/aEYKx+azzMqJYELM/YqqnAmil3HuKmmTBY1/myCuz5X9o0xx1Qvk4PvUS5vW
5kVwUHpvmQD2phYeqZXbGE74U4LD6hYj3sTKOL85FQELApCK9MvCIhGukRbtNYVInhPLN4gL9kqb
Us8P+6dJsTcY4VI+ElKKJeky2VbekKTkM6mUbjNXY+dNYVpuJPsllPLcNeLMX9dpTnymzzeGKRWn
OeSAQ0tkMFKUh2CMW9CU076Tv/PmH66cyerXXf3YJFi11vh1Ec9fm075rrQ9eBYASbaG6XHbv1CR
qwE7isMVLp6Zy2xQWc3wV10Hw1S3ncbMja1wZ+iS7PYgu8xYfwEkVukUSYL5SpkfVbKXx7iv2BBD
ZaXbKVpg0De9Bk7/3Q+qGqhT8TOe32Y1Ab6Whp8U52Zeoz5jofjcUy9J1gVa6nB0QKYuuY127GyP
WNs4dRYhM4qATV/9TfgGhIn5Hg/GpRhJ2qfOSVcZlinDWZOZ/XNPj9c9rsNt2Zz8ucNANp+22POa
uMvm4W76gXM28eqnJO8+lA5DebmdrnrMzL+bF1xvQSAQa3QSfTp36BzIZEfNMGDDgGtiVRcdQLD4
e89JcusSU2BJk/blyCQr1JVq1W4597KXWgT8sRQ4auWmzgz/hrdhuya1E6/Gyno2x8zT8o4bgQSG
Nk3f8LhPPcUh4d3UbeQ2TfZKvSgix5Z36DGJ8EuietOsMRJefGKpjB7XjZS+APO/gU6z3ea1NyHQ
VVGC7n7Y25H6s5CSn1mkfjaVhllgDZlf5h2KCPc2H7ppY2ckCyKFWnY7pY4onII3hSjomAH7G6bi
UY6rS7UEqvJpScT+0hoL64WBLxxSKtv0ugv3rl6PkrnIncuHPozdqDCJliyFulUw7guFh0JGjZAJ
vA/WC3dNM1jFyr7OogeLQgy3TItLlhS/M83aV5X5vYl48Rr1a2inmafL6Y5CFeJBfotfy+Cjq7eH
Q4ubWQCq2quoQF93WgyRZ+gTz5Rwo1eldnIlIx89X5M+bchGod9TiB5pax1TKbW1zO001k/YvJGG
zvQtUYCtMRPJDPPnfJQ3Oq7eGzs0qR+mZiUyuMyk4s2Ri/jQr4LQXhhi33othDaevkxzm3rwZ8CF
z5/FaL6qxXTrzZWamdXGDMbzDJozMSHPNfhPKqZ5LsBY20UDZ7BQyajpzT7xfcq0ze0QSZ4d4XX/
PkXlhxOkT2bZnUaTmkZ5eAnbdNdQg5OMXBNx22xAsoGm6U8h4EAK2gCj1anhJSVv4FLtaTW/T6jy
RrqrmmIgiDvBjIMPDTQA74rA+Jja8QNv6sy1Uum5sQHZtJH63mTJ5wBOT6vGd/RlvyjbpS5W2859
tO/07GlCRr5K5eJb2QEvj+Aw9QkV1ZyPRx0TsW1BGoCaP43YUTNvSUACU2v2Qdfd8DTCQ9AmPj60
1q9Gb0BT8ITFYxur91wH+QtA2ZX0ActLOQfblJ7UNr8loHlcZR6Mte4429F09u9ZA6AP2tC+GI0W
3n5CsfxEeUSIjyZu7EdMMYoLumFK+Cyw6Sq/yNInskNUuDU+5aw9JfLw1vGlePV7jSjCgPSZvji1
dOTO90hxWel2ncWpDy4KzvSFoW7beNiNhb9pds2QbxpOCzcJ3vzJHY4uub2I+f8ACtgqLxFRql2L
n5rcYCw2OqekgPXZaQn5lHwzRPx6B9v/laZYKCfUp+Vj/Wp27Ul12mtnpyv8HG5lG3wYGe+NSMiw
bhjSdwtNPXzSol+RmsHlQcf6c+baICMANj5n2lArAzOacW1rMgXG3VbnPWPv8LZcZBesR2vmAZFM
rIqfS/dqtgSV59QeXTg8D2k8Nm5lQQSUdQqOtCx4Ksz0V9mOtZu16eBVTodjJKLDOpT3vex8szQm
kVMIOTsP+qPWMMsuO/+ja/ndzZ26MYF5W01/1ojeQU5JPBB3ppSSDa18UKLUToHcfYVBSKFTQAhN
I3ZY9xon2eI0Ynkyc0NXMq9TLQfBv227fTxkXvbYZDCi+kSSN6oGs6Gpo28YwLc+bHsecMwkb85P
eey6kwKIjLcxY2f77ZOkT2A3ne5DbyGNT1JE3Uv3UTfOJuhBijYRHsVO4ngpIYKaBEdKYbyXyxI/
HiZhlR6vqoCIQCfLGRHrZJfNvb3HZPLVioD38ATv+vKn0jI3ngZ+ngV8nTg66VKBw9wAQzHmcqmi
bwq3Hw91ElVN+PfMUXUKouI3JqOhqysdaSXt2W9sjEryHwrkOnuuUUkoOIL5kY0/Z37ugupoMlkM
2vzSOyQN8RcBdXVGQPTCXPvFJmmxMoLFK0IdPyeDN4DE7seL7fCoMScvsbvFYZCnuYmBVNzAUa1e
E7Xi1zGszHqWH4w+G5mMp4mr28zBzJS6jSD63RPPbo9GsRCyjBHe2zg8G8WwVlRjZGKFaUZkwXYw
u6s0jOU+kpKrFjAhx5M2V418qxGZqqp5YEIb9ltE2lpjZh4BoWczDH7At4KdmlCzFyoVvwAuGuk3
Qb/vUZHsfVMbcQZuyVZeshKMGYh73U2ptt3NRlB7DURMZ4hX8Wyc686hNrX7ZUgHrJZPEcasOUFo
gI/U3iXlGinjNe51fSPn1TuQhUOXzxCfiwXR/FHpGFePjoJYvwifS91iJkQNlE2QwK3kgHlnEYGZ
pAQ9t7cULRlYQ1rDKjYR95gTqhDje9yBgOyHCc92U93o2vSkyuapivkFhpzhRMdUgqzkL8Pyey9t
IQ5n61Axt5E5fszjgcqZ55SKVBdfkGqdKZwnrMQvKDEoG5l5XzfRKrXTEoI3XiXIfEtt2wp6yJva
HCVlY2J45DqG9KgX+qYHcLvcpAoXDipSqIkC6u1Cl8P9I+HGJmlH0IHvfaj9UE1p2vhqDywZCSlE
Q15P0xS8HTNCw+HqLyS0A0xMsE0M0a8wx2+jEEZSov3WzDZ3zZFwvwE1ifsmIUQDvKAq3yJbVqHK
WV6Cy6krOVwllqF+J+DyCw/l8tgnZK1VEvcTVkWJqnwD2Jd5lMogoNQUT04KY9lhHREj9lSVxL6d
bHUDLq0yjjtL6W3mAXG5AjXXQE9p32KlAkfdHqWIq62odbdJy+c4zZEjmQfAmN5cMH8eWgdXX4IU
rpmG2wHHcaid88WkhL3Uf06K81lmc+xRyFZymXY3Kx/erWb4hCS6m6dpZarKRzFGBrTkAUQv4gt/
rA34JEO+Ig8il/pjn1i3rrGRZcTZubc7EiiVTCLbeY+NFkf7THvy22+dLoPqhiGKgxiOO7Lle/9H
13ktN8qsbfuIqCI0aVcIBSs5je2ZHcoee8hNjkf/XzCz3lnr/erfUQnUQrIFzdPPncZIXjJTnIVm
cemGLXlO4Bi1at9KVh19IYdtFKv3BI5803tSMd1O7sJoeowCs4cLaD8AqBDgkgR4Ns9vjvvoWAok
EX3x4svb0WvbhAKbAhP7unCb6MV2wsWWmPNNX3fgDdFeKeVFZt+wzXMBO4MD56RXl5Hhj4nGSqzX
GKrH0ld0y/CcuybEsJOmH9wFssHdDs6JtP2hUt+ULANq6fR9MOK5NwaE4WXYoFV254V9+zOqoN6b
xpH6opEZBcZgb0yqSlZfw01Nj1TSJq7DGSlVsetpRW/xMeQhZK7iBXBzZWVonuMkn5MdvUXglNPU
5Z7S4w2YuPp0tKfXQsSZH+j7TABIS3SoaFBD3yIHphDdWyrDpUPNyj9I+NVcq/a4IYCV1BqdVvLq
lH2CiHSy0m/jyN3bJNV7Vw6UHL3VAhM2wMMRIdGu7eKh/FkGZGSkUXltw2hnECSyc6fxVKb6R6Yg
2I0SnN8Xv6Gq/Qkj6RuAeLFT4KhsKq5431Vs1oYul9IwNFc57VxcgKeJdjt8rmobpCHubAWywAol
QgaqlTRo/7KAXkgcfxZBdlZtBVPzpCRZKDCBnuLmEGGwsYG0ZG/qQv8cDGynsm+aZUsSt7QftqYc
7Hmkf+LC5jHKz6LA6hS/7k/8Zt6pqIddpUfXGcthnH3T1CMNFheC+VZHRLjej9xNuRQRHMp3KDFQ
v/tf5FteA5eI5Zg5SiPoPO/tF1cbT1ONGQk+c2TJG/Wtr8W75MfCEuUhTl19ryyRy1E5nTNTxfU9
lt0ujlmnqdT+ZTm8cI1CA4FUv0yHll+H0573gYJ3Ica30ZFYoW+ppitbErD2LwhJg81QBbCHPt3x
tXKMV3rbz3beUW1CTDVnGGdEVyOdOGWpyzKVKSowKHi5NiHZ0uutaug131VL/1FpcKlyOBM0bB8L
/nkbORgPSpbSMhTGWw9uqYVDvyX9Z/FTccNzZIrncLYOWkaBLkJC+ZidqABw2mMN6+h4t1adAdEY
J2EaVvduFD6UX0y8AcjPgLJyjPqHTLBSs2r0NMlALIpQ36KaoIZJL8iDGp4xIM12cLjuE7s/Aysg
9FOyq8jCdssi8Dwszq2T8aS9h9J5t7vmpVE5MVPzheyLJ92SWxGSU0gEMC7gBMlOd03N1YKsC4b4
oTHUt641PxS7p68M060xyK5LVJoxCfd/e44NFBP9sequaYUPOBMANLjFvFn7HiyLV0cJzzNOhVhq
n1PdmmncNT/LatxVtvKSEUm8sSNj8IaCwls1YTMEnC1UMZ0sXKTiQt2YIrsrgvZDCiQUUTdjSgn9
qe6e7EycjNxqPF3pqKkk9HsVg+oxUZStWPJ5O1fzkYITRZ8UP6M8OmBccVfH0U5Nzc/IqelT1aCA
JKkSpRjv9am8phaBonWVHcueyNROLX1Y4e+p1kAX1UnoNmM/SQGekxb+WyAxDjZ9vsKpi252LCEJ
D2epaPg7WVq0QfQYDMZj0CKhCIJfs1SedaKERquInpX0B56J0px1TwlV2FiDfp3wHtsarfbT7tqj
7sZPxQCyjgLwsw2Wf3aU/Zi0/jWV6KpJW8D9quBvjofrlA6XIoGeF4TvlBDvBKtGG7vod2Y5/ejK
RZenciNXchdG4FzgPa7DtqM2XzqV4x4UL9oaE61ZNdYJgNfpJkQ/XJNEirSR5zwjTqkwH3NnECDo
yvc5HM5qhYW0Ky86U7iwnX1bFI6XD5jcydaPh/gtzmrh/arM8qdpZB9BWcK11IuHHLfG1s6ZXKya
tCWzxR7vNMvBD8iPh+WEVlsrT+iMnnSlh5yO8heVxWEasCWMyAZNEpWmXid7zkY457MwtiqYKh5c
IVoQOXiq185jQlJinO7m0D6hoHy3RPUjm+dbj88XsJp14Qp5tVLc2pRu68oCDqYT7vU68eyhg3Cs
kBaVzFfES3e41s77yjR8E3sD7j8aeZSZ5+hcXf2s9gcyHXDRhwY+Oh0m6/xRpeE+jjbNG5t+ysag
ouMslhcje+lEuiVA9b6O2reoBwJfTsF5ImIKYom6Cy1OFPQT1zkL9nTE3wK7vdK5vQUY5bNKQIeW
VZpPCtEpE/lTG+nf89ESLPQiylr0VI6Ly5NouTHK+GmlCoQqTRmax+WB1dgTodpvZZv8ZPX7jAq0
PWKbT6byHGzRvbyZ5bkug++UB/AxIkqUgEb9WQHIqTXCVrrJTH0n1w+wjGjrJZNByVCF5EMq58Iu
lStrzdcxp7c7d/aOvGy5LUxrYE0/urt8xopmFll6kPVFFgoAAQfwnVT5ybp3M6GFEHHgHMZZQTeZ
Y1lJSFY4OuFdHw8sGnFOANtXvDIxiS2ezP3U5NqdkoFgVSgRQCJsFmpOpCLP0PbT5FZH5HHxpp7I
YBo1I39UpgbTeDtt9uvm733Y0Cdcl00WbG0kHBjxlzr3qpawcTsvyDJY0p/GN0fEmHETYGHZ4+RV
7nQsbCTpiJx+WPSRNQH/1DY65cDfs5s1CtVOBHT6MLFnafMyZ3Wz76nQ64F7WF/TgIzbJ/KF37s2
W5Rd3H1mZTgKrXf3dvDLJrPTmzLtHR4Z95oGuluiipCc4+y70mGoWhiU9tagfQXS4aKhws6D4MNI
ROfRInK22AYI18DEWZX8TRbTklPdxcNSskXKKbLh8AX2z8jVf/YN9O2JSTjogiNOzBik07FqXf3V
TTH9NnflpFyq5ePiBYExLOhTA873rvOCfx62h5JkiVl6/ZScZ9V6zMtbmYh+k2TDkwxBnzPHOdal
oKVp31IdNbntfNajiYl/WN1PZvaQLNCBq+S0Dcf6JNRw8Jra4IpwSYFHVXZHPobcVmE1guG3W4rr
gcvaOMpeEKhjsno7GGEkMJuA2aFaOBJodoknamrYODSGtZ+Y5a1O+rcxX4IWx6TfB0b+a4jn5tLi
tBHS3lZNVspG6HKDnQzwAcPw3Uh9iyf74oa/9MYAk63JQ3NYcJaxI5kek6d8eAmMGHchhzVaFBrh
Bon1ZmzxchiL0XPchLWzbQ4bMNV9Eqvaa+oyW+Mdy+qWFsuYkw+lxSfR0X2xenFljf1sqflrkzuZ
r9QihmgRvuExgoTd0feomVQPogfT4EI6tIkdonNIk6rzlran3+uI1XV+Y31BW2eFYEgzTfcEmfIu
/WSAhe1Ux3qfUfLnA63KoAdcwUIFiTuI+9COrOEUcpccmTlealkaiqb+WcswBFQNLF/6ooRWRcPK
LD/TpML7RQ6HbKLPrGWme9TFsc3bbjOFAFPNTPPJttP3jiYfd5tC2UhID01WRMcw6ZcCWv9uInHZ
0K0MsTsZ63s1zwFWdPOjWKCn4EdFh8XTUoXatT039CyhydZ3IdLAjmLkIbA4K2VBs7NT0Z301x59
nQdHpfRdaeKSPgF7WEtiTVfR8YvnbgAv44TBGSHd1xEuFZR3m7FOu4eKzPRtQ7zRYsh/oi9/Cc3K
yzr6NiOOGtpAW5NaqjwmfYXjB3eEqBKBV3WxemkHdZdTU24mG+V0PJNYLtSbWwpjL9Su2uEQeZyr
xN5YqfQjncCWOeTmEIaiOQ3021MHgnuSji+WhGSqtt9Azfj95Qz1h45sEDfJXVbQVmfdik9tYhG9
0u/wYsBFopLxubXBT6uapn1pjAqiWPwgMzf359bgZjw0b1j0+NJc6s8CadzcH82UmTSLixdpzcbB
1gvYzKKY7kSzYEI1dBriN+Dw2WlNXZuRJ452wxcRp4UyCATYDY1ALjSWWZb5kmd17tmaDDwsVyRc
TlSvZeIR2SYxgFouyVs28hHpxCVsZLXpCSGWPIXqbIrktbX43wZaax2SOIXAxGWPzOeltviLK5OP
RE9EJya0mNaAZCynfzVdE2Jxmp+x+hxPYfGg0kLhjJKbgF/Fj9IGu++mZrnHZ2vltCNopAd1psqy
wXp8yykLLwn7g2DhTrxwTsRqJ+QesNjAI2bn9pciIrwFrey7aon2MdcDv0+mV2NAddnb/bcmQOsJ
DajeS4JomKLb2xjPDFJ+CVKCaOuEH6VhdVvb6e5CMFQah66OMUo40Ta3yk/8m/kXTcl9r3YK4dMO
CpjeIXZDIkyoSvi0Oh06nbCRjoRNyZlsBtitcSGh+i8vYmqZbkapHzEqKWbKCpNzTpTa5xia76r+
qx/nT6xnCLfAKNys7ufGUnHGCehDB++Yb/FuoVs7NUNBAWSIe02DyIS+hzL01wGM2SLFJ4l6v4mU
724tHL/TagLX4rS4gPzZfjY7pOMJMB1gL0/VqHRY5yDupWJlXbvH2Ed4eGKkW27bx8QIpjsrUME2
WPoICSXHDotxp+AFDw/5qVUydVc793hcUBiq00s/aoe5UekKj/W3tgcRsYbW00PZeOPgahSK2cy3
Dy9R037PLCAy45fex/cOq30WwdwV+36EasRyoBsBoCNXoWY/1OjGbyF5JEpBmDXhTtuhUT7rov9u
hOR6ZcEl7eBWiu5zcGjolwkteNiVzy1NAfLeXHx/pUXzw/jWBywPE9wbfAQ678qiXovs6TTaRBfk
SfKgiBL3fHPilJvLYlNARdlqPWs+e/HEb0r5pRrDR9urVCzWcNCYe/aL6fZQZB9wN0ivxP0UvJeV
sW7Xj/xFCWdVlNB+MbN9hAUuZMNtqiSHXCXQuQ6M+6pxk7ui4dw2qm3IP3kzlS70QEBwrXJNP2qH
4Vo6vgF7duuMgrSN7n2aiht32IQq2NiIEvlcXUh4IOVuShbBbsu6g9A2CPJz+ZkgsmKpkDzpqht4
UUXrNSrMmGc0TrKw6G7SQpmr/KTXPvxQwgPoq4q1k7j2DTDbPMqftr14swiWRnUDsa7nV9HUeR+6
c3OLlweT7lsOk/Zu3WVlFVFGdB7K1OKvbZYImmA85NAf4eTqzKUEqzuKi4t/3U/bsmIeDkrtOeni
hPNAfW2wl9hqum57oXFwLMvcitl9DeNIoHKjp100+eDXAQuZfEAHkWzqsaiO1dg893Y57/XEiP2+
zq4jlDGwY9A5o86qPRcPwcZOl+IjPILVgsRRwjHHotLHpoLusG/UTXftS+cxk/xD5Zxt8lKrr63b
lmR47xxu+k6JJ0sLvIHr2K0OJpr8tBnbaPwYOg0XcRtYPum0F8OCWVg2P8oKJxcUXZRCue/W9i0H
EduWs2g8ilY/QDrYA7HimbMEbQxfST1tA6tviS+8S+tu3GH8DXMxuLpzeAkt1iosy3apXkbeoKT0
Y7ThTiN/gCJn/GLKxTzKdu41o36oupQ2jBW+ZBP4p+C+FOIgXSvTr5H84CQwtGtsGv22lXm4UzKS
ESrN+WWbcDTz9mVs+2AjsEH27En17GZifjbmTzE6h9ogJjv5ZVucoHOe/axGtLWq3VL7KYQYySk8
DUb5rU4hU7ScXHrzjI7j5NYwfMIg8oO4xsWj0ze2K34uihMKcdxJGlc3vEC3zzrM6wz8xe9D6+hC
+blDqPhNW2LGw1IBbS/4B9jis8kQW6IjKmi+7sbAwdQmychLBqfWbTKK8AK5s4rp1hugB6YIvkf3
MFCYVbxgmP1Oh7rf15epS7M9tIzj1Ac34kKQvtCLSLURqo7NMcNpes2l+VXP40WI7kaVim1xdEoD
RnB2KhCCml0qOs7upToDR7lZSSQoZ5uczolxqMz2qI3koOfjkzLN2qWDC6TDA94V8SGvKXFb1/jS
U6PbSKt5VYp2ps+VcjPg/6ajzKwgPdVOdGrB0ui5veuibc8aYbFJ5Ew7pW3dbTMXnisizpb4IcOZ
wQuZ64t6j63SEc4kt/JU1dH3lz8yizixYDRInFa+QrN7T0X60dbRzNmv74eK30XEhBeSt76z5uZH
aNCETJJFTp+AoBlkPOmFE3oCizI6DCC2Jv/mvu53EJ+YYe+SNvnG7/9of9Rl7W5D+gW0aWn6N666
UQaWVWb4NTbjY6PbX2XWvjpT8wQKEXh6ouCTbxOc5eIoVQUsB4S2sHfAURVSgy0BJZvIA2fT5XPF
kl8FdbYD44RR2ocWDI5XSXhiC5olW+T5rNSyLbE7x360MH+4m4xpb3MFybDY50zcgaW8GV38C3Mz
See5GveFCq0N+XtUf0m7eSVnim60LG6V2GkBd07mdNyV3UMuetyP5YeeOnDTR79zYih1qijJZUB3
Wi7xM8oEwS7QPm39C0DT8aPZvYxQ0rZSwxoB6nVcqXB63ehuNGdtk8TRpSwUUiuN/GyhVktlle/b
yVR9aHMm1cXgddLaa8MY4jZWVkSwVI86B8Zhjcs/FXc1i9IQRSfpjhHCa7dqmeH3U5l8RUW1mE61
R0Mq/N2kcgqLLg7lLYuwJQNtGl60OXJPdDa8sSF73DFjzR9t+RyV9b3REQSBTTVfI94OOVxXh245
em/zYqUshSrgci+eVIKrjPSMp94D9G9M/8YSxGoExBgJd4I5ta9apfSH8tbOqnaSeb8bpBJuq5Si
rGwOhdSoW+kJxzLm1xul70TzJc6ZgIKokr5atnehQ3B7qBK7AONIc5XGdzMFuXL/lo21X/cNJUAb
3isaRf8gi88QQK9KCKN0QyXeKpP+brXVTajtIXezyW816t2sTS36QQZioQxHlmC4b0PjoxSn0GDW
JCfQBg775cJxKISJzL13v8hIeaf5JSrnBQRlPxIDh6blZLAojULKiDHUbwhWbtGg3uKhg+2hHcsw
y3ca7QErt+5H3V2oPJSjZUWQ4gTXtaz112aMn2FYUo7iQ2W2PUINaV3lbDwFRvIomFN2jt3t03re
u6V2F3AnRyzqdQUAGdGUfpLQjSSxM4nrjV6NxhYaJVtOSLFTwotpcrrmaLnjItpPvbaz25aqhGaj
S2bBplSysxjrzyDpP9MGrCKZN1r1mFVdx0WD5C8o3vTI+oxH86vrC/z69a2hZuUe83vwsgljhYpV
uxV90JIFsC9lTfNMuRnF/ByZ9ktijwdVN45VRKmqtPoZ+x3kHgKOTscN0WycbnP+pQnFr9SSGwbW
EL0rdmbFHVYdPmqJbWD6IQxBDlt6pKn7YNl04rK2eJ0Dd1tPs9hHrfbNJYe1qtzvUbcw4uPorAwQ
KSDakQKRj2czJ/e00Glw5843FRe3LihuGB71MK/6p6qnF9OGiGEL27ogHCPQLigfc4QMG3eezrJz
t/FskqLEEBCTs4FPCjCrszOd+tEw8/e6IatMUW289iGkqf2zK2gvGy6yAtN5GlqNgs3cMuWCQOOR
AA1XfEsJ6ERugr2YadTvUu22CizVitTQMdZvlmaTGYpvYELPvSuDw3LLAxd4nWVqbkQk0aYj9Qkq
86EymqtZj44H1siym9C6jVIZ91lnNb6E0zM4MB/H9qR3oMEhcEqt/MTJgahHequbocZBEl6qbvPT
DuDlWaaxLrWPtOCZG2Ot5L427zute8lVWmC4Ii2K9L2CsLtxLYoSCsUBtcoCA+InFWM7oYYTzQGq
36D5UTnarqvFubNt/FBKkiFT5mwMLeyChmbXXoZStBetiLsLDYgZWG9QDtBHhk2jlOMxb0T5mAgl
fWRZvTxfdxQN+kd8irhtWgFekEEUal5tqs3+z8sMVMbeJ9awuq27oAOAQ5ji+9+DJEOYMI87o2/O
TflIH6Z6hC72VKqYd6y7DOJdr5WrHn4PWEZlBJju+LbR9u+BaKSj0h905biOg2w9PowV8fXLUdcH
tCWHCEElsDXfbN3XWE3rwbAzsXH5z74sdjwNU5/bOgLvrgm2S0JD20yHmxj7Pw+s7R4cIYe7f+0X
1AZY6QwAWv8Zr1UWLhbiDE6qX//uzohWu4YwjNaDrvuzYiJ6KjLvWYvsSr0K7hMyPZ+rAOJUUQ7t
3bppuUW6ZMDNfjwm3bNbh9lJr+glynDouHO0zgMZCF6G/Kb1pD1eBpXJd33rVLuNF0LWO66bSeYm
e4QNYvv7wGEwnMkqpGm2fGyd4TqXar+Hrh/luOUrqIu4rJ80xEQ2zoET0pBg+NBV+YHltOKtmzHK
08vg6t/ySuF7qOrNqLTmaT2OxjtpZdTVeT2QKSH1VdINduurbWJ6E5xeVDVZ8bA+mFlV79KaSwur
rCjyOqvA62LIG299GUZz8cAHxoeaDGZm8WVMHs8RrCtArb/HSZtpZD0g9zQp9F3bGvGNFnu0K4Yx
uweCX5gDZfmARZ29LcK4f0yx1Nw2uCo8TXVleQHqm2dqr9oLByt7aem+cd2Zw2s042dnZ6b9JkdT
bjKlK36IuvwiVBa5ZC1fnT7Jf46lRDaYGJ9yhsieOcWvdqSiyMFUQDgKr1dLJo5ZvQ9GKppNfaZb
BSU3x4VGWAn0A6KJKXd6Rs/FPgIL+QKIOBntXH1mtf1gw/D/iIfkuyOj+l1lTUD11rjfdbDbTZpk
0y4uQ6JRXK16IEweX83MZgpaApfXfWFaIqmcFYqfvqoe1he0ULOZJILSXzfXF+qY5lASZgrlDof6
Pa4MR9+CYrZdN9vlAIWtO34/Ojjq/fMZZD0X0KfB0cyhKiJvrm11pxgaLsTLmPX4LpjgfqzM/vdX
XV+QTdDtZQOmtQ5Zjz8qKjz/PgLvLyr4bCjSD3OfEhcJBHojLSg/dJWZEAlaRhcuM8VvlTF5wsQg
9mrNbH/kmXLVzXIIwYgfZieIflW5+Q7B230dLN0hArlFNjvYGV0VtzopsjBOtj44OxavPdd/roOL
G/3bEPRvZoGVS2T6qAf4geZ0fpB2aX0fLb3wwnCYH10tLnaulWO3kzf9Hex+Z09qc3Aj1rTZGlWq
vsAoTDBMiu4rNX2Us65fjTLHaMGwBqAJsMAujaorJw5AUVik15Sl097Aa+GSpiLbdxUuKZkE4MrT
YbqkptHuDQmrQArA/05o+UXrJn2Ps0140Vzd2nOh2Oc0RQhQMOFyld1JSCf7Emn/wTCT6IFqhJJO
s62fYXaHr4T12bIO3zRtOD2uQ2NzVujK/Gfo2Df/Gmogc35Uyfje963J7NulT7CnkjPZZ/shwNsU
t2XaGes+Gp77viqHyB+IC92WtQrqFwwPud6QrJwEs6/H8/CwPhAva3sGdhK7dVNbxmk9StzQKM19
ydRGcHdCLxtXn/Cox9X4+31RQlPZ0YP6DhD8cybND6MqOv1w/e/b0sX2Bp0Sq0HnUJCiAsdyQAyM
LuHBwFV4C2ln9Nd9Q+EED1T3cPRx3AQTYty6zx6M7TBhz7RuDVGQX7EoO6xb64HQp7mHhPQ86Mwc
Y30whRkQ3Mw19HcffM4aKNfSj90/48A/tjrWdrd1V+k6Eku3+lDURKiPWdZuVX2AXUEDpd0pieC3
Iw4y8lEjosdU5pRelt7cbG4LEAGWnfQmU+/3dlPVGPDRx/09ct3EOJ9W0/Lw9xDrC4UZtjcLSB3P
aQcbmKG5acGkHtbGvVQyvgQn5v9nZ2ha6kHRaPGvb1wHrg/rC+hQgYOXN89zCX08da1juCxAq6g2
rj39n1uYV9BacA38QdewAeQxi3u9xKjCnNHjFB2Ao2HLL6kX7kMcIrxxK/rp6/7cdp+w+1Cf3KXc
rSpkMUrUMV4Wp6LEFcqcSJsOJln56/4uYkU0dOUrKI6NOdFIvGoCdJmbRM5q0aCcGpuzabM+bSeS
S+XYY2VuKqd1V52kvLpu/3667v37eu8iXMty5de/9q+b/9pn6o52zKvUHxx6qOReTadIn/48qGrz
EHf8rbOAL55HtvmmJYgP1DItfwDafZqitN4VW760mtYehWWIvaMlke/mBq4feMC/iEIDPkPhIXWH
+TTU8GWqs/iVxEtCjZkwYWUofmNMJweXrWBKjC2scOY/OV6nqsq/phJTz67R30KzUWGQFg4r9kG5
G14PutZjK6oC3W/UwQgPQS5ZWrdIuxw9fy9d7Tv55MojhtnFSerYDMb2DCFh7HZVXmavvQqINimZ
tlOQcP2wAo8D5H732tdheadVdbZTEYgdiy7MX5xpOtKMlO/aYBSonoLglEd98hiI8Nf6cbPu8AtW
Y3Gzi7y/BiEow7i8YfkeMCjBtBK4gdIKxR47yY8ES9LL+mDIsbtUooNeazpYHCis0isIkhdDj8W4
Wceg5VyeQtNGAydOfzb/OcQ6PC/L1zzPisPfQ2cGtGCh9K3fVUgDxnE+4tviXtctmSJAs3ts79fN
pIbFAj31ODjN1QYQbI8NHRDYYWrsFZVSv049uGoiRfXdnsGt4zFr3ossf4XmMfwkovnSUY9+Nb2F
JEuGJNgX86ZwkAlsFBbySzvaDdG35CMMGScUi9w+RyfeolNezOUKu8JhTtfKTUy09H7d/PtCmik5
OcjwLHva3bf4RemJETcwpD47VlS5u6aE4juMVnOMjO5u3Vof1iHmMm7drBZ1kRhC+mWt/RCPqnKU
DrquHJU6q/QeEwUd8dU2Xl5ex9RKoHpZRk+0Nk3GcFv9yZJeufv9Fl3LvFoPzdvvwfxOV41kCbM2
7QcEQxzkn8/4/f4hyGvOLD6jgVJwGst22HktPOzHMM3lY7AsOWK1hqvzzz6n6dptSgsM6g6WcChX
9PtadZxzpSf1GS3LK2ti81lFVoXfmHVfNjaWsgl8cpsT8by+aOJqv4UHUh7UEp5g2xvlXtrwXbPW
CL/FQWH7ZY85gp6M6KiQdxKe0yN1G3Prec5g2bhFqHztwNeCL9lTkhp1az7nHMuHIJueR9OItmWS
ISCCKfBEN9MfOda9YRrm01wHNE5tnRUmIjvW5pi6G6JNNuurtgHSObV2cAaex2A0jrNr2Vj11Yax
BoRexx+Vnd/VMjFfaqO00VSE2IHMefxaKjQQlgH2/74TLLWhqe5EH/BFfr/TYsbyyqnR78GW6Ljb
VfY8ZCiUMPCMH5IgwDdKawsgkszeD5OlnxLuEdBh8g5EOynOzG/tfspV+yr4//h2mhoPRUb8Xawq
9vO4WBbhx7upKuHsmy6Yp02+ZDB09qRdgDozGpe4bi27JAz+S7k8/B7X1qIg20L58471lXaaSEge
REAEIeJ2MG4fRmL3aBld9FRaeFbEGL356+b6wABhW90jlf2iAsJ46O+AdR8DNEE7kA7IcAzcTpBM
24cnS2b1ZYiG3E/zrH3R4+Tn+lNrxq/YHKLPhHOVZvpE0MXyHgeropNY3pPZ9BTqRDQvs7HAB0Pw
JeTv90g30za6k/95T2XBS0kzeUJS5Z60dnJPQJ7gW4MOIFElMtyl3Btq0rB5Sa4v/fspRbCxVbp4
l41V3hFSINDxkaq7afjrcXkmR30KMWHYmKrDo1x2/H1os5gAYFivzzNCWr8bSVxv4tE4F1JP/dhM
lFdE8reBs/DTjPt70QzGK7oFCSze/J+hQd7d1tJVRON96cZ/hv7rqGJWyVgvqpQ24rteS+ObGtTl
c9j/10bcv2u9pf9+RXP/65V/v6d0y2Hf1AEklLnqSRZv1JF7LIp/AFFV+OvTVMMQIF4eSjfBYdK5
qfh2nep0Wa+tTyUetAqZqv+7d93GGb6+mw1a1u6k3EkzPCEZEfsMqPgOVF65W/cjfKd5uu7U8tHB
F3kZDejnys06qrO0zjysA5p17/p0fagcE6zM7pJNiXPGn/HrK5MW/ujcOjpNzPP3IZfGIRtpzGl5
Je8Dqcn79RlV6EsLmHr3d/8YhNrBMQDu17f+71jYpn/Gtnj3bvA46LAddsLL+mBi9Ml5lAvfrnK8
S9oO7ff69O+YZgLu+PeY9WVLNTFr6QmWiaEZhs8K5u8nKVuV/vTyVFdgfK3P1ocm5N4FPSna/N3X
685UXf5up9ac7pIcH7P1zUgccWr613FoVwLSNI3FdOWAkf3XMSicbE9Oowq/pkSrhV1f78b3GBnI
+1CN5H2VTTYa8cDYupOe//cLh7bHwO/v3tIw7C1Iq7Fd37g+YK0s75tDvYxcdzQD/DCLkmOPTiMn
aeZ1Bm68EIZQbdZNpEzFvjFwWlo3dYFkVEGreV43YyvecoPUn0tX1+/TXDyvu4cY79ZWkCGXTHJ6
bTSgXpYQ9nF9VTHVG0ma8wNB2eKpkfPvQ7uZ6E5D0pX4KfEmEI/Jx1eI9ejytbQMN8HCVIzrQK7S
qx6QTPJ/v61Yvi1lWLQDSRpf/37b9ZAp3zZvMGiuUOnvVyf0nNvFri1CeNGLWfpvd/TFT/3vZtVE
KNFcKDTrq+sL85gxs6/bmSq/Z1omD+vWlFcnpkokPpnmuwm1LrLAOL7H223cNvSz/f/H3HktOW5t
W/ZXFHpu6G5gw3ZcnQd6JslMMn3VCyJdwXuPr+8BpKSqUp+r7hv90hGKVIEAaGH2XmvOMfvKGpAy
+cnSBVRwnTEUIjrJNWg/lOCz5q0/d7Skj3a6sKdcj+BsKFVwRm/mMbXoLhH5F0cA8odG6e0nofHy
g9PjOnKcc9FGD9X0cOrgsykj2ul1E9lPfS3DJYX44Divrc2QTIwhevRU1NO1TsRO3yn2U4lpbJOW
Yb+Z99K0jnJkE4bXjhI7j2N4nF/SVlpxhPRKB3B6KTcMaeSWqbKdF4do+DKSOwvDqsrvK89dzy/p
1PTG1JHk66aNtUcd11gU2Kc6lnQ8hMBcTJDViaRs69QVBr2XUDVddKH63TDEOrihv1b3ChqG77uM
4zhwEQWxb3BrlQauE7+98/ymvSNoidJhjDjU9VgEeUOATDe8fN9CbdyHLpTxad6e1JNqK1uMlvNi
OT3h1MWdnmvepysTYwlTxNk60tjWzVDe9Cl+ewYASO1LhbNVAMlspOm9+5fGb7N3MpwSdILelDWg
47Ydaxujfxc+GGb16kglfY9cDfmLWTxLzSjWNWTCI9VI85SPakEGkmN9DZViNW9a2PT5tE7Yt2NM
NtwgAu4kRtndjrnTLubXMzEpxq1ZvLg5UkWl6BmMKZFxqDBVrrPAtJ8QDpzmTetQ+9LaAg+iZqq8
KSo682fI3K5YWsyj/vwMEXOoz8+QJYyp5s9Q4hp6CNLiFfluu3GLSN/EIhp3iAOSlQbY42FebMso
XWm+0B70uvpj7eh48odFEWnFjqZRssHtTJ9EKuGjICd9JQZRXiOG7/aFGlU7sMlwRJUgXllw856H
oX1CAq1/s6tDFSvjR11wmQBCHmIoZ+/Rccvrinpm1gBc6GT60iWFv4WXlYC/i7v8SGWOyKjpX39b
bIA8EzOs10vmAWxdFN2AO4IYaLdOzOtYlWu3V4IjbSN7GVN3Xc+PF7aGFgijc3qURrbO6o7ICK9h
D+kEBL84vf35BN1eWjqpWuoUr2dZ4qjraEGnpSL0UPFk5fC5si19dV2WLUSCacW8ybzWabXsQAMB
in5IgwoS2CYuPeOkU988mdOfedGPO/MwEi45L82Pz1uoCf0jmj4WZOo0xPo+7dtlZBz5RrLxSb1Z
zgB2nK4POaD/u8BDMFmp6CxmELo1Vg+mY0d3tNP9z8fz2Fo2qlZ9hbaB27x9hzbOPQz5y8XLdXfn
gQ7a2n6c3kUdTY5aEe277MQSAHTzIqA2rcA4qtegU0lAa+Jg0xdK9VgK9cErow6kDkFZQ+o8GSEZ
KqFqRccmLzoyQOQAtX/wzswxMGOn3gVbeXeUWm1ejOmPrqFbNLLLEAbmRBRrTkgwD/j/0FqWelTu
tZFhxfftm6oKNqJmyjY/Nu/W+qjwh6BJtvPivEIE5QfYeuPq+2YWSiqrypIbzJvmJS7c6sZuleX3
DSDLMDQLh7fvT1NJq9jWI6a+ead5RdME/SqKfRfLBU80P6bWaU/YdZDs58U2c81NGuSoIQTZOI5n
PNlM6Q6dgwhgXqyGwV9DqhG7edGKsoeadtcZM5V7h0N9U9WN8ZQPHgY251btQ/1E6wIEvye+IcMS
27DMmdLMj81/giCtjniusC2zrRgzuXHHMt/XbfoFLTDWc8fVVqqww9tuSI2zrr021BYwzhBXsQdj
huV1WpmVWXQr9ECsBN2h9fzY5wo3/yIHTT3MS6AUjbOTvs6bz48Ehir2DFp/fJ4wzgSqiFpZl1bb
YiStqy8eHqrP52BygVy7GL9gfrGXpUNnOqT1r04XoADe6933Jdf9XJqvVT2Ui+/r2p+W/tpvvsj9
teW8Hz2n7k7r6FVPF8C/tvx8vWndBNz5N/s5vYf60ev2XjdEJ5yN0cmI3NsmGdodOJbo9P3x+V+f
jxU9DbMOZQObf384LbnSL+blamzfYg9hPvkMJzcxstP8r/lPVQwwVbS4IUDszxWuKoL+h2XdCnaZ
8JKrsCOH8vNpvj9DWynDWg0ndt/0/POf+bkYFLSLX3/5j3/951v/P72P7JzFg5elv+BWPGfwtKrf
fzXVX3/JPx/ev//+q4W60TEd3dakEJhIDdVk/dvLbZB6bK3+j1TUvhv2ufMmQs0wv/Zuj19hmnq1
q7KoxYOBrvthwIDGv+fJGnUxp7/RzAinONKLL+40ZPanYXQyDaixmd07lP6uonmsnWptyw0Gee28
yfzHTgp7mZbofYuFEnQOAxVCAuKNF0b6dTka8vNPMqrXOpfWK3rDfNfQkvRrVPn5VlG9ZvF9u3kF
PTcCNLMAZHIeUBQ10l2R2t3JSJP+NP9L/vWvaQvIKSnDOHSnPlOTk6up+zposkseIKV19eGHJScV
e8N3hs0/f/OG8/dv3tKlaeq2Y0jb0qRt//zNB8aAjs8LrPeSGNeTqSXZddeI+Jp0i+nfuLcr+hvT
I8XaGEgmQ7bRgw6Z/vzxcFg6YAOLyj0pNDdXiS4MgDd9dXECqwShwGO9axrISUXr4+r7czlvyrci
LhvSZ/zHArn+TUA3/FFoj3FUNw8S09RthJZ7ftRu6vCkulgM58VYpanSSwV4/rSPgfdg7cVViXm/
MR7RWsTL0Urjw7w2zaIfnr/Pf3h+RYp915QYLV2V1FPXrYF1VO2J6vM/f9GO/N++aFMVHOeWbqtY
vnT95y+6sVObAauXflAR6eDF8P3N37CXOHypBigLjH3Q8ubv+PvqLgOLWqXp1ed2ftXgFIYjeuXr
Y3mkrIMfNuKAS8yhITRzerC1J/3w/E/X1ad/WtofW+WG+dEWjLsKL3f2MKvkurXr8aWuF0NFPXwk
IGYjEq3ZN4lu3xuuep7XJ8xyqJhrOU5O17wuwRsvq9YeX9wquu+pMd9zDfjbE8bID26FIxEaLvsY
bulo9OfWsvxj0+WneQlI4HD+4/H2TM4zBL42T91FKyE/InORK1f/vgm71nr6uaum6OVqZHyyy0JU
Hj7oEBD2QX8r3OJ+6FWVgLeWWpJdT5/FU54taz00hvgioP/vEAuZn4vmEFyneFjvpE1IUJAZCYGp
7P3vnnXavZSwEP750JDaT4eGwcknVBKeLCm5COLN+ts5CF60J0TIiAjMKwVyCEz7fTv62xzB9B5T
q3XbjR08w6FM3romOrexXj5+38JV9HHdNxqQHc/NrwYNEUTQ86ssifJ8BfTjHQeZ+XeGSEj8ntbO
i/MfVPqvA+GAR18X/t33/dMOfuMyUtVX0R3++eNq05H+/WI/fVxdTBcb04Z9Zlnm386ExNWSofFM
b1c3jBrIZFh2Q9v66yZWnRNeBjjxdCbL6U80etXN/HiL8C01YvqY1GGGKyZ8w1WGIHohPU0is0PX
QcOBQcgPy9/Xz+1FQjzmT/IfP923qvk+9pblQxl4fv23xX9tP7Lrl+Sj+s9pr7+2+nmff91nCf/9
4yan4K3MKiQgf9/qp+fl1f94d6uX+uWnhXVaB/VwaT7K4fajauL6z/vvtOX/7cpfPuZnuR/yj99/
fcsa+tk8G4Cd9Nc/Vk33a4Nf7K/b+/T0f6ybvojff8UbwCO3wdvL3/f5eKnq339VbO03g/obNlAN
uIklp0th9/G5yvpNIEQA2mZaHNfGr7+kQOt8xgDqb5pq2qpjmZLLJ0CVX3+p8FexyvhNd2xpOxbu
CtgCnD1/fvI/Rh6fP9m/H4mo1jzW+OHwNEzHoQ0jpcH744nFdMf8YSxiZkVcQfbU1jkQZuxFGFor
dVgVTezu+k47E36hE7WlooJ0qXDkVCgLxszrroqfAQBQOABSGOeZd2UkzpU0LMhmvYp8vKdXrWnx
t0hTikPMhdssI7y3fmWsuG8cHCd4JiUZpgtwkHHw2lPij0fcJtFOmsZBeHdkdtt0ehBwhyZBBkFD
k7toxdK2Stp0DaawZoKNg+yMoCZwvjjtK4YSzOagRKTqIev33vXKeG7MRln7iPEwS0X57eAPRLWp
F4sT6CallL8Y7OwVPk71rNjtg/HsmAqtZJQfAT0Kgh08sI9UPhcacRgF4YpHW88x1L5KAiE2fhCr
K3qmqtgY3mAuanX0jh2EkKCQj5kf8cqh2ITNCDWZTtNAptY6aeCa+bD2nUhfuJZCV8WhRqh3IGU7
a+sEwTZLuUCCR7rvzdRb6SliIptRHbkOa7Ny4PZ5UHycKqYeaQnaKDTFbejWmzbEkkxb5qm2x2CV
J2im1d58KVFWyinOLO+jN7qw1g5DZK0TteOUJ6uzVZSM9ZNPkLlNBuetBLSWbBs3xzGpGdTmsLMS
uHwjHRf5lgHeJZ9U3c6Alw2p1KobKaTkOTl6SlAstMYB0uHnqAy5SVtDV2OqKFdO2Rwrl5KelRzR
97mW1h7NDk2V7J7GTiEBRs+yhUh0oi4GiUCmoYxIgkyw6GoCAhAGYW7U/XCNLAs2kWQcUal8BL2G
9kZdbAk1D6NWLS+oZ78AlkXynNvxCTTlTonSs682zpJs5nCBY7Be6sRRqQnEN6LhtZXXTbTGViRX
BtQptMvmMnKDqyok5Ul1SE0vVVDjwVCaKPBwnOJXO1eoJUBbl2vAR3DuWll8MWux4VYQrozUtYD3
0ydC0IIOJQFhS147h3L20WkJ4tyseKy/Gb5/rzuS1gzJ5S4eaG7eIXTbjKMNX+qaQR1cbHuiFasT
1Xj0C4Z+YqIcN00iUPHEeP6dYZWhbFoYmOxR38ZdtZal8S1QMZUUhBMbFuQwfuXVoF5hhdcBdCDp
JZbZwp2Jm7+4cbsgwjBPD2oMvqi6cypU8zGo1AdX1l9N7Rp35DJskxWMmnuzjE+DubQk/fn2UI4+
kDtjcqYykc61kWZxD8GD9IWN1ZSPbqq/5Lp4wOz2znQIhXp+AZa3C2r1WdPyc9VUD14dC7iPNeZ9
d49RSsXpXpk7GfPCFt926XcPXdHt6JdzGjgttoXExnZqgTVZtRRget25CNp8ZWBy5TJUyF41mF8T
OG1ULLmQbi0t2NfZcKxVxV0GenYQzhTx3mtPmmPg+ZDVbTU2YKRS3Gke8b0IFov0sUyUS9d/LUqN
DpEhN4DdrzJLXSUYXakeyEUsNbHsRQibVs1uMz/eWqO60z3Owh6rxp40ta1gJIbJZLRQdTx7khPX
1+w3L/kKAGwLWtBfUrskLXaBrHnip6FOMOp0NzrWGV1/utRKSDBNsesJ6kiKcFdF+te2y2+SaSZV
ETPqluGWKC6q74j9KsJld5aJQwpaywIWQG9tM7IRlybXn4U5gCbBA5Zzxdhkcf5amv7R10os0IP1
2vXYEluAdR06+yX07ldRdl8Z1LxlSXiwShhwhCKqS/goHm5iInKE0E4mol7Fba4lUaVAPS1UE7L6
UghoaUUDotYDSLkOuQplA4QxL2qLXVnV9soMt8C2vXu8MrdKYjskH+ByRx6q71UDTX+s08LObJM+
VB7U2x746qjX/RWm5WTVKhB9wS71O18yLsps5rdeRCh8lseHDIkbr9i1dyhgsF8NFcxFB1iR1/sF
Ux6i4YZxrbYwsIKMuIw8zxNUWLjLqMj6X7VOf64VtbzLoqYnp4cLCbQi7O5QF9Qyoo7ODG+LZkfZ
jaRwXuDXkoWBu2hjVp631xv1Kgnj6BJp8d6rEJnbxHRuLD5NnOT+TTpSOhh6TkfCE3aqI6c84Pvc
Vs+cTPIYuUhjjEHCa/Z3SZGrl9xukCxwZV8oCAuvvJJgVcWVQIxMb5LRBldSVgXwUh20qVK/xC5m
VxEPzj1sFmtFEzlateVkbo9yJN45/nz85tFXrwxj4uCT4QSsUKIzQYLbogxeY4MdbgwabxuO4fYU
01rcWXUwHtQGt2QYYX1QbTdCJYKS1yau87XWIYDrmWhv81iQ1iWqeu2hEFmNEVXCwNWuYQCUt6la
ppypyv3oVHtEhePj4IIeGGNhX/cUfoFWFPmWBD5kyPU56PCWlroBOQkn8skEEUtvEF4fMnaLYLpb
S+Uq23cU3tzwfbQzAHNjoVGPYzBApEuv+C5cn7y6wfCGv7LBktYVvn9V2sGthv1zLQXB2VaplhfL
zu0VkzF/bSUXPR71QzpGGDZsGyXQmJRY2cUWTFX5KHIP14+1x9urE+hg1/uSxFQu36GJVi8hnqW6
xF2wAi10KIuHNIeXlEzwgSqloR0GhOrVfbfJIpvI6glMNSbRWrPaewV7g1Hm1xyo9lqJk+OkPycx
Bl+DQPi7hPEaY12DrpO3x9pXMJLV+MYRTa/TxvZXturelUO6o469C5MQy27MDMG6Jhz5aHpiDc17
5zeQmlqLaR98ppVtn1Q7qNfUwa3tkH2hWrXpTHuNXE7dGM2w5TM1i1w6FGP6Bb+ZRT3EOBt9uC8s
IqjIVlxSbYL3SBmc+6/1WmnNMczHk6epr3bOaNLJ39O08GnBuPGKeFTygmS5CCH+pCJmdIXoC9Y8
4Tp+817r3bigPO2vXBtEt6+A6I4QBS/NIoBKK9aCNPulWWsngASPDSzw0Q3v1AgaeakxFGlqgIoh
jBTHxcXbVNbaC7zJsw7bEIsCJcZF24rXvJDf9IgAwdyCGGBChecYvS+ISi8MG454397XQbhDYg0X
Apdt6aPYDPytHRLJohgR2dXwPSO4I2AD7J1XO7dA4O+SPNQWYQ+gja4RGnp5pfn2XtFT+C9CvLtt
9R5JLV2OaHAXehqeBtV6yc2cPrRW5zBBInKYqq8IWAjEohX3kbjNpWxyc1la1gPpkUd67LvMK+nD
eMOmMXLuMWb4ZhW4i1rVQk7CWDcbmE7X5brJs8dYh6yaiPCpV4yLWnU4CIqnoQL3AxzwSh28F+sW
IhdYucB0tkHtvqRtf0cc774oH7U8fAti3gytnnslGW8qjK+ctXXgbSkanoyqOQNglTAJiRBA1gpq
PeAC4e0cLNpLpycksO9bbdHmT6KiZkMYAFAAN7zk4U0risfRcrZNzNtNC5UpfKDhqg5HSOmUZ4KS
NK7RxGSXod7TY8zLtsXQK2KwHIXiklcQYlI/ecyxBi4wfSM3rodbUzcu4cCbbJ0NmtiNoQBjYUR+
JfXqihFesAIjT96YyzsBvSyRpjhrw4q+uS69XAIFj0zn4ejsra6UC21MXjIlEEBL0EGnQ77nAqgC
TOinwwkzDFRTy38DCm3hxMOGrtr3cujHcxBx108UJidlCwJVFJTBh5JbW4P3tK8A8xXxpWs9sVFL
21wBnpMHIAAZ44PSfqpl661hSwTwJiVJCMkalg1eXOITwBQLuMlZDL6SX83N9Wfa7uZ+kAZpeVUj
nyNl3BL79hTEY37q0rY+54Z8yo50TNwnoFreyRAm3vRp0aUKuNaYmFiJv/dbsMLkIbY5wAZA8xbi
wcSBKWCAzXNTt7miCY9LI1KcizO61bKJYKiLXE9hs4tiVTIHuHh2yh+Gw8ya4dogqfowTRe66+Ad
PUtrTpBDrgeu2cQIFHdl+xE3sKAdtUvo55/JYKzuhDum985tX0bvgsYYUDNHebDs4l7DALLNaf97
xZScN2WCcJB8pHFK6FcXhLeexuB8dDN9ZyQNbZvpMYT3K1Dmiz7GCh3oeriRQS1WjqvvnFDm1zo+
gCU3+KOMQbYOzpOZGfXOc0diGjL7htbgpdWdNxDDGta+7kueCm6Ro7n1RrdkSjSKL2Zkq6iqwuZa
Y8hbDl22sn3HpXysMUEN0mOOBXBp9fiSCpCWK1ltEqV8zrrCPHUl8gmtU55I12nWYZsz2ZDOrskW
iimOZVr3GxUCwSonLmI5j44QzHMhTiL9EGkkz5Mbck2G03Lwm2CbutUtagZ2DjnFo9qSd4x4TbML
trpqSY7RZYrNmIg5VV+HqX8fQlZPoBBgTby24ro/Dy5QHkpoLnGwYUdOArumaZ6uwuabVvge97Fb
WAmIjCxF7lFrnHLfaTbzaC3Qm3bPj2652hvnHVafPDY3Fc15uFzpyQ7RLpG+e8YkvmxBJVy4dkLf
GPGfoolQ8e6Pk84mspJ7GTxGXr9t0zA5IaJi8JiUSKIzu3ov8tRaKDidaHf61WEi7qccPWkiLnwZ
9kqpKGVIv482kTngYm21ZNsqptyDAEK076k0OoCkCFW7mftUdZ8xg0L6kHD0YSCJybYpZKRhc8fz
naP/2WHlHJjYSmttxp23akP12bY1tkg1zKSh7WzJK5CLbkhe07x8zwrj4COcfp7mq4llV5SOnfG6
5lvs88BF6ufdYD9U79Uk4VXCTSN1grgaD+HBcI5JtWrp3xxc3e03Y8EvW1PmnwbG9CHBqhvAi+2i
xGUV5JvEjyCgR1BFgtpnKOmWwTbgCjDqg7lpag0CYc5n//wdaR8skh7keYiUclXHoMq1ijEPI2Gv
UTr8/W2w8UrrPD9sY64i41m5qA6QEAdTO2C5qAVfEhH94KICCmKj2+aDyzSKRKJ+sguFVrgxZfpt
aHtyPEagjB6tEZpw/TVcKueYpMVbFejdSij3pXFvMAIH/+owLYmFSUGz8D+PuYqsSjhSuN0kgKVM
1OOKwWG8zqmZr818rHddDN2PoQK1J2ARd10ZcGMdqEshhX9UJAC3CWaHh4nRIBD8INTdVQpw7RAO
8NGkWljE2Q9XvjIW6KyA4Blj656taWpAFO8bhTz1KKJ8wlSvWkHv2zEZMBiUA6bfa28hPFvQ5yao
xJGPeeZbV50a71oG6UvP1a5SspCfh7jcVbWh3g9O1sHmKBdZZyhb2ortQm2EvLbmU5OyN4YG4S4S
BKz7+ZKAXzY8kFu49IBx3pnJt8J17ON8kquGcSxlgieewphBkfVc6M5TXlI2U/Lmzs85/0uoMUvU
0sZmCvs69WNPaKrEd+LoYEe4lph7RUk/5vdP06O6KBO/MnnOSFq/w75IN1IHrAkuB40Ux08yci3z
Uy5LWU/4fO/6vE98gkqGVURR4E3lLkaVqoxA+zjjvdLiiigzY53RAj2Fkux3pQ6h5995xcpupdyX
jT0uSEhAezLVJRLhvMZVfxX1QD01o3RuuIQDJQwb/ZApd5FngGMU+MoKnECtpVe7zo6ZbecX6frN
QbjDe13r4piDJGRmuczjyL4WepZva3Wwllrl3daFCEh1MO9MoSe7frrwkvuW4LnYV27+Nn/3HGdP
1aDJS0zeC7Mzl0BFMzhrRcfk04FQMNgkb8AIbZPh2nPUb75uZwCI+AQ62VI7oaS4C6Hr7gvSc2yn
yE6xEm8Fg+iLHMd1mmrkSFD719Qx3RrxWF+7fXSvZcCvMvLOV1UOqSkA0qA2Ez/Cq4GiAbbmd9bG
ZRtHRx/fxZkJNDORbGc1AeWG6bqt+xmmFZ/pmoEFGxmqvgycplxCazaW4C/dW60if8cd8VNqVb0i
OGYfIfBZoupJ3nJ9b8trSU/66IgSGWoeVpRjuMLLArOIEVIkK+JXO+nzG9KStkPs9YscncqhyOEf
xTlcqzQDjzJfJRhg5V+iVj8YwOb33AGdYzx+i0syCCLDey7iutsx94KZ3rZEYQzAS0VWgw+K23SZ
dl22JLHOZbYsXz5dU8QK1LgajhIDVk298oLN3s4VumvTsQkyfV2KGHhQlOardI7LkFCi5h90PmMU
xtVhh0oDwA+tkzDeShE+SOJJYMWnh1k+qnIfWuXTSWY0ztFz9AjjEANS6q76fgz6G2hpHAdtc0kr
JHBFqO0wlnAfpNO7UknjoQQWIdV3BS2ZVgn3CeZfigmyXNmJ3wALRT0LU7s6oj6BwSRApVcQ3pZj
IOx1YU8hgdNhlBBEtU3NflgBUd5RI2xBkKY28Jjk1R56MoWA5a6DqMufNIvIvwFJY12Fd92r1CU9
pdTy7135otbEv0x07n1n6l+sLq9wZILC6P1h51Lv4sLOAY7mnOtXY5VEEuSv0diiFp2GxwTiaRQl
9/F0PSKnD1IIc//Pb5TYV/oCddes5yGFggdx6w22s+htODd5b1RX8wexY0DqnJw3qtlWX/waqDRY
53LNnclbdXGmXoVlQOGFpsGhwHtCTY6OXMHxz+GX5Vd956V7hW9yIawyu8blXGxClzvFFK3Th6N9
SKwYhEEMIo40DKaHrqF9+648yJwu3owJWET8Hc0u8oCAUyLb4iSObhSuFbdKXpJVrS7bUnbH0ptm
+Ezvl2EptB2HEb9PUD25UdXfO3t3umZhLT8X2ar1bffat7iYUJChh29ZV4M33sqIMtU0eOl18wsT
9eZAzX+i0oJPy7oBeJKdgBnRmrPf3Xu5FI+UzGCv0PRZwG92F3GFlCrqPsYy01ZBkYtzapJ+4jnK
Y5RDzQDAT8iKPwCPUI3G3cUi/+p1wL6Vtj8jnGPmbFJgrhIyYOcbvgq1OlRhwASvEij89VjBrhks
Eg3gQBB8J6jOEBIeLl1dSTcxpfgrhxT1lQ163+Va9zXvoaSgsd/6LvV/U52C0gInXsFhSK+Tco2m
Vz2i6XiPHUslvRiMUUD+1AJt5GI+N6WVB1t4xTgAe36pSvKjlyY4xjFb6aX/WJYaOK8TMuX8Asbl
PrFCb4FATuzFkMO6wkKwJg8lSZZ5DRsdiycE0sw/pHpQ7uqquZkHnkPoVAcaKIwEsKq2pvK1Igsj
o6a8mg/z1PecozMNHhWIHHs4y3QAlPwxtEeaLgQJ7YMo3Cn9ULwhwIIZrGnwPAr3IcuTay5wUGMz
Jm9SsVaDjNxniu9U9GM4JW1pXitVd0mpSSWU9w/j2L/5nTOZppBkmGrm3HBVZbzhaZRqC9U4cN8l
02uEQl0ZOgVM2xz3s78rzCOKiZl53cqnFrDVxc2id6+jPVOpISWFaYgxS6+MghejAHCea6i1ku6d
wGm3Spc6zI9Va9uAj7YicKwacXFrskZvCW0+KgZiyKTpbxAaLQy38J7mS3ONIZmQES85ehT+FrlB
uJ5rrQvNqk4KRClqSDHz6z640Qu9J6Q26baFgqI9gWWpSSzZ9BOIAmFSjkZezZZFHl7N7yw3PP3R
6ao7r/PIbnXHQxAazPyitd503nIeKkWODYrf8U71Rp+OFf0rvTciEUdMObgo1NwfDvBSQX9YeX5O
2ugqNmVy7iL6XrUfMDHHGJ7pQ3+uA1KUKoPOS1IUxjbRRMCNFK+47ZySsX6njU6+4DTe6jITzhP6
iTSBOJ4FTF3h/jDTk5sYkpHeVuQeyiZadO6hicpkA58ScE4nRrqAA/EbKpiJMfaJNO4eTZGbMLYd
bZ01VbbpYsfYVQDzF5GxxpUeF2p5nAfvFi3iTW+vQ6vztoYxYON3E0SvPuiasfoGzkbbNbp1G+gl
4Lk0GFZ6YLTbPiAJyS3dg6WJdQefeqNSFFzWskIZTzmDywdt0Ok+qKiZv6JL6VJuML3tPIaniSeo
oBDpeRxMlCGEd7RLQ4F92arGo2S+vOqTutw1xleqOcZDNvUmyoi6mtZaxb5lMrSFih7vbQZ7cBz6
vZNEzUkXBdjA6SSoIsKR/Fzu1aK7AA+Fgk+YXGcwjW/9GHQ9aUtBGGRr7vX+rkGEiRL+eR7i+gh5
CbuEAYAgmJgBTpfp18m6EOfKksNGmkX9fxDeaeJnLQZ9LkO1dNrputQ0wSTi52b3SPKvHrU25rPR
2PW92p9L2gaGGVx8BJqreSzqSecmEpYFHldnADDdkNtpEDO/RzFN0zSl9LY9/SuqkfLKHFEo1clt
R1vqByHBv9EJapMO8KfevKXhSDRozgtLGKph/fx2KbqhRCMbfqNUmXNUoKe1iXoQunkEK7gyNTms
8xiQTQAI8RhQymAIbt77SuUdaeKc5k6KZhVnTVGGnQyap6EYCXKdKt1RciEiblilA/2QoROHVNg3
sDtRDr3/92Uj/y+KkJ+EJv+V/uT/Q9mINgmb/mvdyN0L4lDlMUjfEKEoHwxgPipCNj/Sl/cg/ah+
FJPMz/SHmsRUf0PJLxAVqaYhpCM4Zv5Qk7BKNwXHikDiqKliEo38qSeRv0kboINjAmyWE0bxLz2J
ijzFRqGE78dWVXbX/juCEu1vwj/DcDRdqqZqOuaEWJR/lzsFTgfdZvJJZW1yDFRSenJzG6EzE4NJ
HRDB5OBQnnXXndaupv/XxtKGPO0o+pZZ4R7j7zroMGFSQ098/g+JatrVKo2trORFtOZW6yh+4sIq
MxuH9e20m4b6H0035EbjMu0yjtqaehg0reg1Mo1L6+Pw7bRgp5Vn6M7HAIq4iDBy9cYlJdEPHh4g
jgTiSXbEr5O5w256F6Gk01hvITvjETK2YeXeazCBpzfZOcteS2iLZceiSo7T+7PH8FU41nXa6I9G
cQXnac+EKmRsDBOzmuIPzH03ElxWlbvBMreZLWGuBQOcYvcey/mCHIOLMzgBzWR5mV5QERoQ2fSo
ZdGrX2kX3TG2oJc6ZCzMjbd+lx57x996PMf0hH1n7X2rXk1vKk2Z3mFsHPFH95KIJ97N9IWSnXM/
7Zvq5XNv6eQ5JseBPArdNLamER2pF29zfjvCjCmbpsseIHmohEc18XZZvRpceSk8g8q3sTerZmV6
TJd59dK6MTFqm+H0E00++6q7hig29PGRYtg1B+U+H5KjyOKjym/lEkiZAmOjn7hHBHWd6nzD1CWm
9Wmsbz0IJbI4BPC/clvZaq28JLbxv6g7j+3GkW3b/sr7AdSACbjOa5CgpyjHlMkOhkwK3nt8/Z3B
cipV3Tx1mreTKYkOBAIRO9Ze5qROxi0ekE91rd1aPcGn2FuZ2coQ1q5oOKAOM3XBuztiA5/yJP93
DeMUxd80K1ta7rW0eHCgH+j+D8exTvPEkzoukRY+aVgLFqXJCORq9tYOy4dl5YybgFYYnsl6ino9
6a9HcRosIMnJ9xrzh3xBrhgbPdxA8vAMrs+kiZPGCFXrX79KrmXHXlFvsdq7fHX5atFkXkXSRskI
SAuxkadEC+1dV6av1Rx+YGnnzY22yiZzF2BlYXOs0Rh9EK2KVz1OO4zmy5dLCgiw9m7iwstzIt9D
jrZoxNphtk7y8LBZ8HAxW6khru3oInR7Z3Dq5L0n78++Gzw58jt+z/HJk1ekVl06GRwS5xLv/1U7
GBv2yuRc0SFJ8YSAMIT0SMZCwHdIjvLuswr7NHWEhZXOSd6cgMrHrDd38qvJQygUZ2Vxk4wMIGuy
6CPRHOOmn5+RJNwH6l2k3snPk+8p54aQATbwtdgAvUzEZ8jP0Ig0JzEuxwGuwPObEyNpEwO+q5+m
4n+z8jKLCdx7NQMVhqFSv/115e1qA2AIEoeHo8gx06btbNQreZIjJXqVR45zDf3Pmsi/xtrJO7Mq
WizoPAspXUzkUDPbUBS6VdnUTyajU+BMBHN1g7lVcnRH4+TAC5dX6ecHLguYzxXD1+OWtOxPbL6S
OkvHEz3x9LR6krdn0OXLaFQgL/6xVP3D+XFk5fG3zxGGocHw1nXrwvH99DkDdgSYm+YJkI9+O8Yv
kV2t5GyckMIxwbTR2tUYFQs51OX1l2cs4w7XYyY9ZgHLV85la57aHAOQVtwmsXG6rsoMGzllVaL4
UMDHohkTYddLnHA9GLhIJsG3vjCWgdrfN1n9NBC3MXfpcU67JwrVs3y6nGDn3N7Jcdqa/otTmJfb
Cwnhk64wTq3gtSImOHF3eH0c2rh+0gcTORd5AL19jhvmvN9vI3nczhC/Wql9kmOydeddXKzlXUef
EL/iadDv5VyU6MWTnC/Qzh3VIfih1qaHePoopztw5p2ccvSGKVEdk9faDl/HUNyWmnJTCdk/O0GA
3EUAEeTE/IfRIJnUP7tKX0ZDYbDZv4xieWrl+RkVUqOZZSvuaerZUyjM3c9HxteSVQ5A6KSmDbPb
MilU/joAhQPqnxc2TuIMdrncBCGXmlmuKpXVzz9K/ONnuZpqAUrZOil/f/2sOi5ro7H02AM/PcqF
/PcaIUhYbFju5FCTS5tcvuVUk0AXC0AajTt5dHKRlAumbtgn3Da8bhC3chkaq1XBAJHnRx54E+Md
yvmKuVlDlS/FMlQxTOV5vKwJWFk63AVuebJV1B2ZcSsXtIE/X6bTwj3rPtMtQzhiOfVZzX9+HjR5
Gb9eZrmncW2Hss+57Ho+3YyaqgR5jtmR1zRrGOgvKm2azOdGYiWPIMx2wQ92nxt5sAr+1wFFw8RA
+PlR/NPFcIRp6IaLchOy+18vhmZ0ldF2Zuy1nC851uTKL5cj2Lz/YVhrf9VPXWpM+vAW0aUmtGk2
cn/9rAT8NnRUNfZ0DFBk1efXyA63Quu8gmbgZfWn4pF38ETe58+/qP11EymHuGs6NtUyKgaK6i+f
rvUxieAMu3nipgboxaAfa4rM3cn/a8Ni95rfp067MgbFQ218JCP1SY42WTbihHOU41IuLHKZlOuH
LIk7YYCrEr3HeA0662QzdZl6cQxB/Ydc3MoFxBhtWJvaLbF5Oww9VnI4yklefsZM4hwupsfQkpYW
PbVdaKAPLDbj1WXKMikIYuUsqyK50rvwRUqkBLLIwU97h8/RE66Ba1yR5HwVrkOlOjc15SOfJctF
o/BXo8oYZnFT4pupOym92KcMMzmm0F/8p1EtL+KXUY1Rk8ZmwnYc529SrUTJldYFEbxsJHQNriDx
U/6crJJmIceXPEw5z9e4WEE2k3euLB8ijvXnF1z/h/uLIwH6dmwGq6bLRffT/SUqP1Ih1sfSxjNb
6Nomba+hPu3dcFrFzdbXrZOsAOQtJw9IHlziU0NSjMqJo6bApnF4kgWTLIoMjlIWMxjv0uIP/sN5
+4eV2WJORGbArQEf6sukqFBsVC60IG9iFnAxddaHsyy+STNbIXn6+akx/35quAdh1SBskjO++Hov
hKkIbZ+ph8ygDVcLebS5Rz11cotrnChXcvOX27iqmQL7Ni4U5yAtWazZW3WQ/7PCYy+5axP3NGfO
qdHTa0UxoGyFr3K+LVPzFnUXyqd8IbCQivPmyU5dTycYmdVWi52TLK5SdVwaLc0AKmlZfMn9CW3N
JzleEbodU9Yhk/LUpecqp21i4+HOW5sQgqOTC6gS2k4xFSIvK1bpwDn9/Cz9wwCSK6IDmKNLyZMu
57NPA6gYLBKPydC9LEQmudNpDD9jBtu2T7J6d6FN6LJyZ82IuBmzIXqVtzCcg0WeKEebOQLhwW8b
JWUlv09DXs3lurbl088P9+9Vg2WwHthIFqyLPvWvR0sy2Zg6wRRTv7IhCeqnqHZRGPjnKqYpL3cC
sGwvH/mbeOfm19v6i5boy6///3+VBP0FAPoXSNL/IYzI5u78o+7+m7To/iXtX96L+jMWJF/xu7DI
/sVymXhcOtbChbjGhfwNCnLVX5imwA3xEkc9RMDYn1CQ+IUKTeUBzVDp4klB0G/SIs34RTZMNNdV
HU2gL/pvkCBN/6p8M02huwCugjdVTebwL8u0LWYSR2fLXMe9f4ax+VqEkOSaR0dhY5o50XIyYdmx
wCMx9ne9L04ZMYoyQpswNsiXmPpKZk8KHTUTVM/ksSWpu2kwz09xwcewhQiCPi7bhbwhcsvKQYnC
aREOCbYhNUyeeqb54kbdfrCYhOJIhyicLCKgcqKNRjLZzHdTg8gqQZtR8aMlVNez4vjPufU+C1b3
hqbVwpdbA74CIo23XCPXnIojo47si2TvaBVPgFG60ECTgpCA7Tk3PsruhDOSnMYuj5GQ+E2WmhE5
CWBLGERjSwuDEwyptbuF3Q2xl8bWCs8QsuXT0V0GOe8Ul5rXF7QcU/fsjD3kYQPWfltzjAPueFby
Ig9rbGmaJhob/dk5p33lsk1HnBNORDM4kAuS11ibZ+izJdF4QfmOiOI7LDt3OZNH7bE/ILCBkGoj
GFZxaI5LEYE1sW0MZsidjUuWnFJPxAxn3y0ZIiF3MBn9uAXxAde0xM+yysfiDhTfnN/8fDyWGOfh
aC9BL1GfqzJ4tAZCAuq0p2OTxd+VSHxc/lK50ZtSPOPzA/+BiNmKsZIF/V0w6/up8nFAysSuBkmC
up2epj7HRT88yQhO7F/p1bZxtRN1264cjbT1wQcgD9WnDGXHVrh3hZmfRtvoYRaD4NSBijSCzpZr
4SBb+++Trxwx0UlWKtZodvHGAJ4XNc5Pztw94elFcZ/JmJKB2BlyQOr4uXLqcZk1Gn6D7vBq03Ec
upA+kRPWCz3zvTLFXw33orsgxQtk3eppfXI4d0SU0GOctlggKRvNwDBF0cdd4qfEFybzwbcLtGol
PNOiIvhnoud0mkhdWYAXoAg46FHtY3qn1ctICe4GMiMG8mIJTmj27kR/R23K11SOe9L6oKFFwlkX
BTmpdnJnxbF9wA4cK2sBzxxyCIoMVEZhQ4y7CFBqJOiYNTNYR3H5ocbkOqYQjKHEiufebCYPkgum
UGjFCTfRvTjFTQuIQdwUjYFHU76rseNY0J2OiQLTbkyVRtwEF57roZGs5B5BSKxlCFl3gT/+gkSD
W7Op4Bpxiy6t4ZEi/3FsMcEZ1eQ2JlpKgWoRKis33+pq+K5rgvhQMe+gODyP9N0XBgGVEciLrSTZ
ThP+HTKjN5gAa3yOGMLEgue2zxXPMHDlBtLnelXJVq2axsWOiLIAz9kr239Gu3GLXjO8tzS8pJsS
zrg1BLjoZFUNdRmWFkIOwuLdcRH5brTv5yo7oL3YRVEh9pixh1e1CZs48xEo5KlMAxzPOTPRWKpP
2ozzqeMQyOX32fsQDb1s4DiHbmg8etHBt6HFX6QLBeYBdrDtJR3MF8PSMPOZXWlPbEmVMcjMZO0O
c4KwqnhuyYagzkfVAwlxn9FXRISD1IsLYsJBuM/VktQH2zxg20Cqcn9v9UXpqf3w2CT+dxtIt4uv
IyOFG68w6bZ4DUK4LJ7z5IqIyu9kcD67U0BwSuBhm9F67TytByUbvGFEnxFaBBMNYN9jgW+c77nu
eg7xb56+GVVDWrZAeRkUvWcqTGKQWbQ1eTHS2W8nHDUEqRzxN67GjBwggadVOW4Ngi2EQ+a10fsQ
4EPD5HUwX6mgvEGZnZXjQ68XY4XReI9HO1QPoWfvat9mi1yrzq2T8m60gMMGRYzw82+wZyHZOe2t
g72YagJs2i5G90bWU8T8oIVHMGC6FlO66nG7aPQIjpAuPpQGFyotUzBixdAxSedd2RgFf+HTnXoR
aEQnCTt/sELdP1qR3yBiiJ6b3IRlgN9maY7E0pdd6rWFNi3cNCKRI8w8K0RLg49Vt0UPUxCbm4U3
0UTelDohooKXxOBkhVorP4ps3KgvUBOXip4oC50QubF0yLcN6QOYJWmhldBNr0sZo8EiIhXRVkWw
HyBiaYV8nt5BErK0m9CMWg/9hYAdFZDLqcCfM/ZDRY7QbBHD1UP8EqD6CHURlYVOX25o68Iov54A
YKsqf7OQ2OnSIKQtt5Bzrb0T5liqRr6XDu18wsgTLoBbNKfZQcKguck1VL0JAYroqEeHY4B+xovL
4EBwe762hmWdwOHU2Sqlw3up37UDAni4ierRCWNwiGS6Lxr3CZdXiGBZH246lGlJF+l380QcAjGb
qNYmq7gj4GwNk8bxOp9+TNqeJoy+LK0KFjhIrkeESssoQMtktXBcU7PZ9WaWPrjs/R3SXlnQSCCo
7kVE0ihbuWBh2HpzIKbru0u89bZW6w98loudxaJuZvDtmnlG/tq5K0wL8ep0xniTSLP/NAf/q57r
uDlg89D76r1J2prSavl+EOO2UaS+sXM2vclCaVnR8Vxb0akpkpspi6/UKHBI6gmfW/jsq1kvNuag
afsujHZNqWDg3mwmxXov1RaXb1kkNMJTxhkJHxKiVeGT+OLOiMiiMzmccUGIXeUE2DmQH6UOhN6Q
KjGQTIwodtX7JLto1bXaFN5EDnp4M+XONXyaExZgVC5IwnD9Mu5TAYOscc1jy43sjV2wm8zuKDmh
CMbC76TpwjskvTSO3K1b1utZd1cT1ppHP8w3qY4SCY0hbMNCvI3NwM54ERMrj2j3TreqkuXYwnM7
bgHTMsyxtMCr113WKOsoIgbJb0he7INDYPWPiQhnr9bcp7nGfLq8q5uKRXiMvFSfrnJEpJgAYWbu
5677DTchVIosxc7YePApVi186QpuxlLD9r6eUWGZIShf0e5Kf4CmGoTh2lb0ysNobCB5TigEYGQk
+WbPeosLZoqBlwdzFu177efbqauSDUy21YigmiQg+yNXyfEJ2yV0luoGUFumYtuNFyF98RCfkIQq
+frQnyGLf3OUYTxkKvNrW1wNcTjQAqngMBprvXPe45jLhFIJTeFpLKdzkAt3qZnmAaTuQyX9esnM
RLBW7JPsEJrXOI+dunjecaPdEdPzERf9o5IVz/OIFjM278YBW8O4z21C4/T32dS2CsWZ59eUHGb9
A+nwYezqZt0Rv7rShPDgU0Wsg9ai77Ri0SYxOnIx3em9yDxFUxYRixN8ulfXIZglNSL4PqJfJW11
KOzocUiDiorDZVIn1LAuUnxS+P4yrg5ad6AY30WavtXquXZ7kJHhXXMo1x2/ANMfoMqo2r2NFRa2
kec4Iw9Bp8HnRFyDMEXFFGjZdhDfSNtulwRlpUzDpLHHNRG2MQLxLqoZELWxmtD3lO18lQT6Dzd5
6DG3H22vtHQLOjIjPyGq1BW8IYyOZSwFZUFWoFjV457GZHrKrOohSwG3eDZO4M5jd1120TMYSUE4
LVFOY/wq23WECG1dPAeD6dom4WIXfjexgsYl4LrL2LqXdDxiJ/lGdNIunUncVchdxFxVbHNCg0gm
/LD99q4mGawoKa2KxncXTRVm+yxVr+zO6k+jNmJvxVK919rK9GKtBzOFtBjM1VFPu2SfVNaLlobZ
FReTLl5622dDDcXTJSGLQK+FaZVP7k1u1z45ZuhgzXyceAsFgnDzQICGdTUagjRMCw+0JHxugsYn
wKtXmMf1ZE9a4cEKu9ueAFkFbSfxe3a0jIgOQvqAZ2/inH0AbSqQyV027DvchqqKe4z+bn81+Dj7
pNO2c7NDNrGf40Yjz3ZAb5RtSMWLcXeM4qVjTG8iwJLHZ4oxQ3ZZMImo2QP1VQtCLlvGzZBaIaUG
DNiEVidLY7DyfZLIMmy3l5liEBOkOBs6tp4fwErM2sxdcdPAWMLHWxTtSfiFnOOLRRbDRhay+GPA
N55obdbBgSj6gZZpX9LgjKy9moaQpbrktfBREUNRvcZpyGWhxTFMgakkRO1SXHVEnJFeLjdcsaY3
1BuUTmrrnBMXoEiryHBRK0ykRf4D7IpySAkERo/Vyxg+XJ6bjTzvcib6qiVBOocIH70iHXoeiuFQ
htFrQP7SwipZwiFp4zFqINHgNX1Kiot8bmaZqJYntOpWhR4lSMaTqhAJCQS4p5P1VuZ3aW7Pt7Xm
783EMHBcXrYOxlMzKRXYW2N6R+9EXVla8moi0cGTt+9WYd9o63YQ06FDMhnKLQGMwPau4+17euwr
XyVNOHWUm3QU2Sot0bMp3VWdJfqyaZKUizd/E7nj3A6ZOGYuF0FFDJO1yotQ8EmY6dNenOHKXl0Q
dbpUk3S6wn9lVfVESCotCQjkUbIdVd7YL2AZMKWvl/2m7D7PclPl6h9/nHdrch6GsEuWrRZup1ZV
d7ZgzPRd3a5qLZcEvPC+JOa0rKZh30zVscxzGnAjvhMdAilzHyG/B8Yu7ka4ZZODyTilQ966RxPz
cFy/wLjzjO2O7xNMTLLDvrZ1RArcJxMS4zXZMZZn9hGL6WBMpwIeAGHCVrKZrSBALubZ2ojxVBw8
WZPq722LeC8fmVMx9cS0zHvUAyEur9BBIk5OMN1Cy7/029l9Se4CTGvc1fRxFabxa9QgfarDuxTI
onDdcxAUV4XevA/xu9YO1qqU0Emv69fmYH8vMoYMm7cGZu8xbK3FhM0N4OjQL0uVodOgoSScVIXK
YCmehKZj6SJWRC7cU+gvAbe6PM+O2pGiVPX1suFaEEc6JscgETzTXhVOeE2JdjZ87grZz0vZfQC7
nOYc5EEM+ITWAcekORb/gMnqcRcs24e8e/G1GtUJ2j7Tz9QF2wODtco/m51cueUMEWv8puvuAih7
zTnDvBLQAnfLkwJi4I9Xl9tBxQl+2cGgkUioDsFoEVUxTVOmpg4fvSXGK82CEsjIVCxt+V7yXF86
K6H1Rp+CELrK3SQj6ImDAm6ZOuFbOBa7zrdJttL0RzXuGm8QiBNnrV9K6kGW79IpfkwpXOTglOMS
vRs7p6C9QYabB/laTogKcdlBEq+rIprXgc8mQ2cXaAZgRyZKEMzIgKKD9krJuMdUNXlVKXB+PRy0
JWxD5KwEvCNbQ5KFUTDDAlgg/pic0UvbHoth01iMNrswxEdcVTkh1PNSwc0gI4YAIi1Tdpelrxdq
d4AvrUOYV5gT61eEzrxVAubCcnrKNCKF5LlRDKY6XTxVMYGQF/HK5XIIecx5dBad8VI5HJa8EFVj
nbVBWUq/h6rQXHIMUmPR2+SX2fbTBTKLM97ucn4niZjNgwC4Esk6a7vTaI53MYlE+PvuRSJWefzo
VsmLMde3KZkdnm7p8zZ1xsAr3NlemQNCpUGgdSNPuVjRx7RQWDf9ilDloz0yiK2xnteNq5yzibEm
J8jLxD0GFSVZ/2bZgEH1iNlNv5aX/7IEjFaLoUtgQleVBjA2V8VxmhvK0a3Q0eoQlIncwh+SvWjY
GBWIZkjlTMjVFnmwZTpvWJfBJeVtMoY+nQSZXh8CmQnJ94C/C6UeH6EG5bh7Vv3+pSybb4lUxXxC
f38Dyf9f3v3hG/nVOQ1A1dA0eo4auLyEcL/0dqzabsrAF+YaIjs2HTGGKNkBqvciQW7qgvvl7Zvk
ZQn6hCEhKosLaCj7LfLIlBwrnSR4kpOAvLbCTd+ddk8Y8phXNxLcly21iN4ju5GVhDPdUu2XWGmf
oXKfYkO/0/3Fz7+S7A99bvJdvpHpQGeSPli2+5UuoGBP1ZpQoyUmnA0Z9TvImAnHxtY2xdg9kfrJ
IUBZ+vnnXpq0Xz9Yh1brMrmgIzZkY+tTS0bPoVizCeJU1tW68AOmBNhlwMCyfU0a90kwLctZpJzd
kyaX/I6+ajZHr3SG2fC7z1DEXyf1YEXNQ4jNUadnP4Qsbjru5jCItmTeeR0HjgXZq6wZJtlIhd//
8y9ifO27yzNoa5Dz6LmD2l/IAZ++iBELVQ2niNRknRtPHrm8xwf0tXAULCeWjaRrxvyuirh9bQx8
SJqKXjECBNij9BDMDhGH1QDr2mO9jouTnOITZuDOAPuVk9ykvc0ma2ZRoByfeIHxeyEEi4opifdr
DOd+ymcgWfh1XEu8G14v3/S/6hH9i+7Pv2sj/R/qEbncM/97j2jTvbQ/speUxi084qidpGOdfMnv
TSIHJzkc42QvGNfZCyn49yaR/gvULRNGCEMWU0aL6eR3vrD9CxCtpdOsdG0XQjFv+GeTyMbOEAdV
aMN0CIX533SJdFv90kKGKWxbHId9aWPpZAL99U5MhizpDUJnN6Iao1UuN0oVOyYjHO4U9yOTGynZ
rtpmcnOVsctCxrRDHfdtkNsv8mlPcdBd05o4Rd9zxYV85s7Xfnoa2btdiBZJ9grsde/IzV3FLq+/
9tnx5RpuHT62TlnSPsQ5SXNJjlbCbomuJnPc67RxSdAuZSK+dyvUiPtCbi8FW5R5PPjJQ8reM820
q4kEo7ATEtOOvGJERNOnJKpWBC3XeBFRZrKZHdnUBsU2DXhDclIw38UFFuwTelpenKU59Kzdxx1V
YtI1AxwtDbOodn7PgUqV4Juw8je6yN+B4tBOb1pdNmVYJvXWvwPsI1CCVggFUPqoBs2hsoZV6OMt
hRsXQXh68TpFOCM0Ad5KLqYv7PbNMoM9h0KWtjrIql0BfBmAjIEBSBBMREIbyqEaux945+0w3ze8
CWShcsQ7dQftNxneV4M+IEmkfqqeQdaITghpL0iYYlJ3XWPgYwN+gdGJv9eANGaJbYQS5ADsCCKW
q3ZQz+KE3QelfBKx2Qce6UBJJFoyStzEAUDJAVKc1BoPXf2gDc42UxPtiDKOcKM4jWH6Bq0X9DjS
l7PBKmam7TImC7cR9oeGQ0IqY0+7Mdk05K1utZY8wNJK2H2QlM5G9rnoyn5hSUSok9gQdmuVFzd5
uG5LilzNpXOjOC5Ydt7Pi/JokZu0LOPxoJA76GNzxaaV4gg8SpHIVCgxqkKiVRmw1UjUB5ys6qk9
944Fqgi8BV9i9kIArxHgC+yZcFqQsF5iYiiGavwFICcsYyAzqw6hjFZjuR6A03B4P8nEdkPbDPm7
cJYu4Y/jgKgRIG6WiJwKNOcD0Q0SqxuqdTOrM67A8XctBaqy+uFI6sMuxIbGqwH8Eon8QUS97yQW
KCQqGAMPEoRxbYQ3s0IYZOERUXVdY2TTCLTcFJ0VvqymMWcLiQQPYxaeArWFkruuHkxfxaxLEVSG
gU6GgMQta+Fhg8folIhmZLjvWd1uGrY2fhfviF3V9oZfbkLUfKtKi5/xhqFN4CdXNYBpBXB6jzLn
2EkstQVUhQ6Gzw0wqy/xVgHw2gHAYnOKfc4BvOs5yKKrXtRS9jywO8625N3zUk25jhzUBCYq/xhQ
2mpKc51grL/QjMQFOA7TI/F5URsTsY1kCvpVFG3LuH72wzn0kDhcKWj3NvrUVp4o50e6n17I4PVc
GfCgt1srYNNQqGRHaw0b9dpB8Vc3MZvywEG2LaLlEJkH1FfT0vLJMrL0PqW7EtuLuAmydTSQYDLS
bGHQcV85OpWGTojldk6gvbCrX9jO6B+vkpaEprm4b9JxZ6tA0Xb2lpYzrP2+3Op2tHdG473HBo+h
juttEnZgL0F+oAG+wpPxZZ5aCtVERDutH2Aqxpgp6LgdwXAvaTf4hKq0U3WNSSjyMQTK/ujDca/t
DjepfuN00zW73Qffoimmc7Ph31bSCvK1Ya263apqhnUwhXdYlBc4UCq72jfEHjUZORaVXSynLDgW
LopEP4TaZmD3HV22Bmnr4NaV/JhGByujKCKPLwi9vGWmdxCSePWEuQYst7vYTEaCGukCJBCrhZjp
SrqAuGTOAA5jVZl36j7iK5IeigGVEV61jYr3fKj1pzCiorXEgNc4Zh5TXtEUglaxxTA9wLnLpxGV
APQwnXf4bjz3daYtyyBQbgCFjQ0+bflac4L7LnbnqzSjDApG6w4RofkQJTOTrlL+aIdxDcGAUeEK
wK6u+qhNPzmQI4Dgw976mK09+YU7HYqE7nSC8dqoo7EMSFvHmMJf2q1lHAbZZavq2tPoLmekMf3I
be00Wrl1TW5ztcCjTlmYZpo/sk7qi9FQE7wMUnS9xLdCZ7dWSmfqcCX0JWBZt55Lqz5ynrfcnbWX
yyg9K5vCZY+Jy11gqD1Goy4Kf7KFe7We1tTKOn5fJlCI1rqPzZieiSZzf0Be8Fy9+D4NTnmHu5GO
gCMRR6UxibmJBJOBoj/4phod2cQe6zlJ96WTn6PyI3RoZRYKbk4juvJRJYoC13ua0g7DlPRRtu+r
KQefjqbbuS+DhW4xtUZpAvw9bKys2o8ZthJjKlaDMi0r9Sq3kp3hYxapkzjIoleReofNT8eoKWrO
UYWmdYHW9jrK3PsAQxuz1jMsToyHbsLy4dqPc3w/sltl6u+aXqcLG+PvFBoBmW8OzmgJrtJEv99r
skk0zqazLlF6L41cNw44fwVbnDTGY0X0gklQnxdjAPSQMG+uUFs+VlYYexoOkt9pjBetVnwvfJSj
BKQ1S+wjYP7JuAaytvLtWBmoKzr9u5gNF6ei5L6l2Xia0+HFcBpjlbh+hGjbnbYThIJlajgqqZ7O
dA8760HLs5ue+/zKrAxnm6Jv94TrLwK33jQEwUOgV/z9qAzROpyDU4R9Qjn17VXc1lcTCYJbd8KP
p8wxv2lcd9qwZtlerEiLktrxl33kDJuumL0qJNm4kCLVInsYjbiCe8YIUazxue5pSuUdBMOpvEa4
FJx0d9C2wBMvITr4g0N48sLRInVdgOGHVZCcDVf2PkiPOqUtTIe6rntkIsa8cHVc1exCmWXi6JsS
leMNhRhfgoQDy55O4xx9zJb2SFYOfq1OvVZ6p78yWkxSJmLEevChpxr7rmWv5e0CU6dy7fphfKu3
aonZ/Dy+5HS4F2qvDLek+wRHYuGkX5x5VytJewUIYt500UPbTANtS43wRAxVjmHDgkOaTHTgBj1z
7zQkME7FNoir71SN4lgErrF1Zo1AF9qZSeLsyeScbK3cVPHB7FlgOdeYzeAiPND73dhTiNBJfYnK
8FR3MJgS3D9wMFg3Gk1h1Y1vYCMNkAFgF1RZtCIqam9HWNpPWbsRoM1tZB3cRNuUbsg4wQcuHOnh
lt9Us74uDX2Po0SOsaC9yl1YV8ETNQkBKjk11chxD6N5VVbKcrKq16IiaY6cWTyawkWXQA2aE+Ry
0IIojZxrgr2vIwwd4li8Zhp3DVpwY6ViaKD3oCt6idVSUeGI0+oZjon1fec3Z5wsMSimi9Fr22ya
WyR/UC7JTCd3FgQLSyhiDDAoBZafi+I5zWk96bKJG7fqmSCIHwPdC/pkVb3p+vY2qabuiDyj27it
/zBLo1ILWu2ISdkmCs9OkAyHyz8ujcVq4bcdDmtTnHif/nj5MSwE3eSvP/76qnrmGHVD33x60q+P
fH1+4Ud8io6Mdj8775dHf/0T/Yvh8Onln/56eVY9xfZOY9ItgJL2lfwndkN8ZP/4ac7nz3/78pQo
zEb6qvIlf77u8pzLO8y6SlX25TWXJ17e9l89POAVsU4adO4U59m+b6J8n6BbnwiD5cfL738+cvkb
nR5lDvxdDQ2ZTqRS5fs/n3H56fI3aAsuWOrShTucQAWgBeCa8dvlHS//FHqPt8jlRysbeA5TcuFR
4gyLjMBRufnT36u6rFaJY+T7tg+KvWN2AS4WOv4XQbnrp/m3Q4QQ+NtPPsSivuqhMuBzie2SlmFf
N2b7y0+KtFMG88EGpZBuGopBy1D+g/9ptB76+vHyUXiOYToGHLqo5Ycq+D7sLw8oaUB7XMFFVR3r
ch9CIuNGsEucEkw3KveBNKi7/HR5XJ8Fj1/+ePkdXviw7RyWXfnkT29x+f3T+/z5eNHM466JU39V
WT2rUyfKfReFxLTUw16fg3yDvt/B7UuegNbRQkKyMLdETACJZpCXtA4UHs/l1bz8fvmpVgI44jPm
m5e/Xf4RVSt7oCHc7MvlEIWj4XSBkDSb9H5LH+RyDi7/RPKK/Pnr5TThPKdjSbTo6gROjDxxl38u
j/356+VFIip/exSQjZXh8vvlkcsTY42mo6+dfIt2NjlPq1TBRQZrhrVby9agQ1+MiLV4MO7dFofT
JCNsz78W2gvdsS15ssfK4hLlGuJgZxM005a95Fb12cokytp2DS9nfZ3yKxbwEw0TpgDtDuOlbZ0X
N6qpH/LowU4wEVHdja0U+xL/u1IULzHOdfqhjqYtPNqN5aDDqNtta9ZrIqk2gLebWh3WuLpUybrO
2WqU/Ypp8LoWlWfrH0H+QTLcOhOSa6F7yP89fyBpPoA2EmCuZBHsG3brKtHWyBFYYeHWuddo/T1p
lypWaT0ts2nhx+1KGTe0dv1gFXYBBA/lqa2rZ7Qrt/345KuQ+tjyEnV7NDp7nRfNBoDBy7FbsER2
KNzysLXi9jDGzU3bUQga9SZRsTbLYr4EO5j8cQjE3u6aw2CYWywf90BI20I4R6sZt7iwbv1Yexuz
6dz54nmIwuNcvxgd+G0QHjU9AU6N6ZPP7AjGQ9+IvZWBgJaCxsKwym1x7KZ2q036ti5wuitHDOuS
/TCy5KanvmcpUZajhm3TAMOmKagD7Dt/dr71/8PeeS03DmxZ9ovQkfDAK0kQtCJlKPeCkMrAJ1zC
fn0vquPO3NvTcSfmfV5UkkqlogEy85yz99pl9eghCq6TBrlYVK9UOjxzDob3vQBusOh+v6o8qJxi
twj/1E/uvirHP3mhPzumeWt9cZGpuBoRdM6cCixH5Jkw+pTqKE3z9wTAWXTxsch7/pSX2uvPddoj
LRrXkatfQXCIKtlPqgnFyDVJ59U1A+z96yowS2+XGcyYzhOiNJtwUQC8+0Izwtpt1kxYAcShYTHV
wVX1a0y2TYVy0hEoefQ0NLwViKcHkgEhpRg7q3TWCgIFbo7HiCiaHKyy7hWHRSMTZuJ/t5aj9+ap
PKw4BUjHPWj2WyJnBnxGYHnEE8F/U8I94pp/zskir6o6zLHLavF8pOI5z+ZNG/IduVFHFYtrky8X
0jGDKYbQA0RRpfpWfiXoP7KZNCNSjro+jPxl40y8MURac2z0fQjYVnTobfdke/LcYnKTnoEPOz3n
no1i5AVtGXR5Gs2xC0uPdkOXvvdF8ga+zxUsNQzX8D4Zx9wyDnXVnhoPT4b7gad6wz3IRMpqRpSt
y6ElSrLX1ipC0Wp3O9eKnyra63n/ak3fxow0s1MnFzhtMhnbpGbxudtf53VsRuum6a5CxqyZ6a8q
NR8GyXbn4TuJbqht92L0uA04ak7z0b539wZ1GE06FNZRjC5O+z7InWG/ZPHnZAwPNr+B9sGB3/xh
T8UTFfXKnMZTRBeQwwvT1+VR67xDbmWk13s44uLHoRFbWB27ut0P9OmNycZA2Dx4rXoVtXcUjUvs
pXXICKmoUZgqlygp5Kl93EOARQTb7Gq6Kk7NaiXjkBWKohSU1Jw/5HL8cpO/CzFxWVMBh+0II13z
0u40Lj5niR9J/PxA4n003GKjN9qmViSWS/GaWsZHYUw7kYrzuBAcgN6xhWJfiOjWJPNjldlvfik/
MmKojCXaqWp+A0Qd0rZcD6gwalXtW3c65ozJsOAc+4mWI8INT100gPI5ql83Ys46vHqlulE37PQ6
CglKPUj9BPpkn3jVSaG/Hdz4KVL2vqMXYrUnyUydmfxWFiazoOXg16zumfWSa+pqAJ/MltMU8RIL
easpDnI6ML69XDVe4srgStL0q5tlYaTHO1k7QJvUgWDWHQ69MxzCxz6VQY4+2iRjImnyB5JKLs7g
PnF8vUa690r86gs+1pUby10FajLW9F2kRech117sPF8hzj3DYwwt4jQWwq1ihXMIPUoN5xAENqxo
RLVztHaeXEFek0oOFbA68NI0RvV9ImOC4LwHLEG7pUg3fdKFZURD0t4lHPkFrKdmmR4yrrNU9x56
YpqA1zEkBafr94QQpOdxzI6z5eCUkjczwUpUFhapE8fKzjfSqDfJk9m8pmOz6RwKPZS1QiB8NeJd
FBU7og530oTJN31o7bAby8cmWg614YXRsLA/ie3PJW7mr3OaXIoaQUCBnB+RnUu6ZNWzynSBM+BX
0NV2EfOZ4GH4aPNeZMvG7j4iL8GKTfqUPe1ppK+KRT5V6bA3ESCNNioKrdur56ywdygusHmwblYa
dgoZRMBo1RHyT9mPR/xJT01inR1nDCtf7fJqXhPUvVZ2d9AL6vI7oeKe1Z6nBxQIQaaidzyyv604
f3dAZUWd3IsJHZ6LZFWvWbrLpyWtbhkdxdyztsJrzrIIfePYZC/Cxmwerfzx0ft229uYX5qIiSTQ
p4BQ1SU2A119NuRZwLqT3EYPlihWmOIv0n+yCR3sdP2C4v4JVNVj0xUv6RTvMaJSkhAhmZEqBz+1
3sUWSKTs3nEdklvtVW9VHa31MllHCcCxdDnYnnY05uzssZ7MMwph2sJnq7LXFRE5rijDUUsAlGA1
WVgRomWbEMyaIx1KUyPgEbtW/ekt8hI36VYv4AjmtBC1reFM+4jTRBTaeFAJ4QvUXrpO0MRnYIIr
4v6edHBHkckR0xoOjplebOupNcb14nWbusqDIrdCazJAthQBrMPN1E176rGdI5gs2JvGonOZsOor
+B7RtYDJMeeHdILJMdRPJrjGuCyulvfst96fzL9Yyr5onThYIt960Mybem3UUxAV77h1VyJBMlS2
xKuOm66cjjSm5xJQm7OsR+cwRVBNImMv+/lctxYaqPqji5ovqubCOkw6xy6MFF5IXOkaRzJr+BzM
7GiRr6AnkSMn5XFu2OIb7YtqMkjdx7zotg0Y6r6W9MGnbTHtyMEOo9Sin0670pvWVZ6EDdYjUGBb
aXH8ivd9wmLXVxvdqHf+AhhefnsxoGSdcDq65w6SbdPMzyJqQwMZve9FxG0sV2NLmLmq7UenE0eX
GU1lR3speaARhXNcbeMyjNzuikr6OCFg1ebpF/LPJ0er9ov+muXtYU70MO/nl9RZTo5HY5Y+ppM5
gCIF4OH80Fo+jQB7j1IzMBeXwfAS0AGjzfwAFv9kqTep6hPpR6xHObXEGBSlubYokWa63JE27cnc
YGFnTSEWQd7x53SxATDHqc0UB4+DuoyLvtWtaqsBlGSKgV4sAsWRhwZMQUtj+c6fp1LHKRjtRSzP
RcPhmwggGk633mpDO5KhJMGE0LaqSm5LpS6TVePXTJ69CCsWgfJM9zaeCwSw/+zupCCylxQFT8O+
2I5bLZoPNmkOg5cGmuCkzMqBLR1QmX5rMyTpRLi4S81/HO2qd93o91YU7wzLDR3zL928jSlAA2TJ
0czmp0TV2yWeTvxCRinxQcTcKjlZNznb54hnlZFgC1+UScPQbZMK+JdbbUZ/3JB0gygTZUlC6lWR
B1xlm8Wu6aktQZn5m9mrt01/LejllwTRSCRYtjkdBSnPuTdu+9ze2EpDHkP6fC0CU4cN2pfBYKVM
4ZpbxWY0LUHaDSEm65WjZDjJJTCzaVO7OVeScyJv4GgoxlUyHMZinatuOwjE8gtypS55ngiaaEf2
qA5v3JiFaVUDsHOu2q3IqFE8BNMldF6jD3ubCZTJGb/bs3zT7I0QW5vozw+q0lYorMPFFAGYAeY+
zabnicu7RYSkH4OwJaMOTPx5rne0uxQdrAigsQaR7YfMwobEDliPD3QqQeAxQ8nrABzfPimQvY7V
PkaFspCY6EdbsyDK19RPKZzl+9NGfsjgocLhqw7ln3Qst6CYIx/LBd71Dh681oSW2+4SbXhOYPhU
FW3WWlzIFj/4HG6rmlWcqrEmh6u56xoHzurdBMFfBfgEeB4wLeeXyXW3DdjLFBHn0DFHyyAflxQ4
LU8C+wkk3k3vFgGo/5BwpBlxtcV5UWd9jqzl4oosHPI2NAv3FM1dWNjIuqfviHiTvPcPom3f6vLa
38sjgeaeA3yv6Gv7/Z3gehmJ85rAw9qTdams7BKnztVJtI1s7g4ObqAsO1cD8d1TvSGZkqW9O4Jm
+dSQwDmrhv55q5thZC+cfMkB8s2QiTPJXsPKHDhEJeC3xvsy5mzo8O8yT5xR3dDTKDaOxilJsbaz
AsrM2WRmGhC0vOWMcmqto95WwdCkZ7tm4qsPSCF1xgJOAJU27PwupARKUmM3GG1YW2pXdzmZEm04
+QZohHqTxnEYF3HoGROFi/NEL2BnAaEd0J9LlmYzmV+sxtrCWUCdXmx7ZECy81fl+BlhWMqNsM+d
VX+n0d55Giy/Ujv3i4UN7dMjHmhkw1p6C5/dvE5ls24dujKGubOw3aWy2hIaRLE8wSdQG5SpSMzG
tT2M27pGkshvdu/tnaE/pAM9Wu0a18beSnw2VAVnnDQ3TYY6J31SEqLwp/mD2Spb1x0jxEqZNKAY
SFUHRIiZCH4+/fmQ3L8pHZi9Xmvmq4n0acawJXn0q5+/QopwHz9E2hIQ7lSzd4tm3ZN8xmguTo0Q
yFD40/74b92Q//29/6mLkg7JV9fzQIgj5OTNsH4TTZ1gKJd/toaR7+2R7tD/aqDBb0rXmBdmXhBa
STpJFhxpprDrrC3UIjf8rw6b1RFv9l/dL/xc56yqPMqmf/R8flo6g03x7riy3ZAGDsutnhgrAfaZ
S+7r9o6XV+X4HrtCXxUuuTAj8IxbjEvF15rhPal8bz9WBbnHxVA+mrZ6LatIo7HDkcisRfeW1UeO
bRF4C9db9VqKCyFKEIA7A770UuPCjKV7+PkyYXiUYzh5bfqpPHcEDXID+O17kvnexm6KYv/zYwpe
hDNFoQVmGJds32NevVBY65dlVB++RcEGNSeHCu5lYckZajsxhXp3Fyec4T0lVIMXl7y0m2bGG7e2
l53bGVVQ3FE/3bAgmqO2gB9lPuVdwXnFSTcqHvE3e/hLHD1KT3U27FFhj89CygLif/2dypH5zeJz
U5Qj3OTSmtjiHmy7gv1YxHmo06UoUvAyDc/wUW9KgudtMwCmq6BYbfNp0l7MWf0xxrk7JzpezdIu
Q0Th0UfhYsRFDPg6Fh6BcYW+HKdywAir5+idKVeVXm8U5rbeunP+sbGSy1Wy8Nk0OBP8SXr+K59f
B7yvsc+s6qTfJSmkka4aklYBy3fhkO4HeE1jKKl37p1SlM8BYbosxJ6HFiFQcOInDRr9yZZIzalx
iM4mNTALalQFlcbWY7Fg+EaIhQxCq/FM9ssWKObBF4r5Jc8bkpiolitI/rsdYz+35wFFBsLp49JE
K3mX5WRLYPXYXspqq1AfSJupn4s3ieWqbppDkT0WUcXgOMMGN+77Qm6KgWvB17bV0K2dot/rmsWA
bll7XRII4P21gU2rIzqX4woxutiReglGg/l/vCTb3MVe1yU7jc5N6nrBItrtwEyFZi2twHlXDl3o
/nGoxpmtIBp/jbi/bdVdPci/ciHdr2zxJBYbcENbB+SrbONNJkjn0dI98TnrHll3FX9aCr9kg2fd
ghuYo+LrJJNgsgcxzBES/9mUSLgRLHya5pUmh/1RRh/IVx38iCo9zOyqYu80JibEY6zTBST4acQM
pdU33TjW5hmmOm/tgQD0iXlsyuqUbK2SJtu28rKteME/nCUvrXPlsfAydPlt8t+N9oUNES9vMtJE
0+r13D8rycquv2fpXcGCoTPGEuO4WzVXKwj9TFjXhYbvwvriM/3GWZrQqEJ7wPFj2AcXoVcbv9nc
V4e0Snb1gkVPeCdpzBuTJEi9d3BHbmrChkjG46RureZJ7afa+p68+UDf+i8FFfZ6j2xp078VD6Pp
nWyLwKD6MpIM0enqnTMS/RVajA3KRtQVXXRT+qVmj1E+OXHtdUYWpDxkUeVnnQOt3gGLXFvV+4+5
k2N+kqe8qObdTkYVaN298ybKYH2nsnG3ML1Cada6/C8VrVqtsDZe1j/m+sKE1STA7D02JHe2drXc
T8FZpRqOOdSmqhjBnufrniqUpClk2O6LNxvI89ujt0wHz2keZ3DzS+Lu8OJhPpj7oKIr61n7ium7
mLEr2ubZd6oXqzIpuIvAFk1YLOIxNsad6I6V5YdLLvYLlz/+Nki+/lvW6jRdpyOG33NSzbt75J+C
6Ohv/WlYuWO1gt2U1huWmdzaEc1AKmab7FI0MszQy4XqGpPi8jz037URLkao2teBxTR+vN/auhEW
psRmMOK7+ZuIF4Tgse6v4GRpD5F1j7F5KCAQI+b/RVbs+FxPa20MrHpnEwxvHslfqWJ8r7fU+/Cy
jyH/k3F/dMIIalmGcHMv8gdge3c+xjtstXfXSI71sybncniZOaNnqlgX/c0cxkPaceOKaIuQazso
gymJRYz2pZ2Wc294pwJzDSeMQYu2ZFWF91aDZtnvpdSCnBgVmaOrrfvA/rCblY7FkKwETsxr7MpE
nalzNHp74VYXP22+sIKKm+62n6gxmY92D7W7PJiYXitLHOnWSHaLoW+fW4ybEKII1q0xackNOSZb
PR6RzNhczdlDj5ZhQI/A3H9Tp/rOJfCl956K7Nzfkz+74WoxiR/cWz2DUQdc0TuEP7A4/o7m1n/y
zLE7uO4wsYTZ4sulBduRSmFp91g3zRgx0pX2qexpLZcO0YrYFYpfvnvCXZJ++zVBaNn9B0bIaOVU
WUetxKLFMkyztSCU3DF+6RpHF2jnOqPiNj5GFebvHJHZu5f7h5+fcBrkOK1v1c8VPiJ8ySJZj1bh
HsseMZZrxPWhGIgqV0zpKNEJCYa+7b40MM4eTH9+dsb0oTBM58lvuypsTMdjPF83H5WK9mDfgUs4
WXGOhWDducev5kVPfJWs9NPSGfHNXYjsm92a/IHm2XOcnrQM75dMi/gpVrb2SOMW5oaEE5dAL5da
8dxmsnhOu6MgJ/Lp5zu2MGEZ6p4Ifv6uGBzvVBfxVbCjYAJtDrM7+GcS7CgL7p9RqPnnzsG2Nmv2
FxOo755judoWS0ZYjfz5KJAsHbuZDIHMS188eM30iqBMHLz7h5/PYi1/MO3G3/WaHCd28+EvEA6m
k5kDclpPurWFu3xdmdWfWtKEm4WG3NQ0TvX9w89nM+a2VREX1ZaYGIfa30YUqFqNZQ634JSSPm4L
OgsW2eIcclnKFkUejxd1nHIh9jMZYFjQTfOT2xPJmTP4X/+4D2UUD2w0WsjRrn35+RYHwP2QTe0l
I9cjq8EUmOTBkQQ273++NDTd35YThvyfL4nzfPn/6vAfPffLvw8nR4H97+Thu0r+7tuv7p/V4T//
5B/ycJA/puWaYE5dC4TQHRT0j3By/z/u3HHPMvFHQK/S/0Uebumuo4s7589G0g3Q6h/ycOM/SBH3
CYrEn3JnD1n/L/LwH37Yv9g0DFqPDk4X28MHZ4s7i++f3A0QIpgVwTXZ+oUMmQ8GVgN1wwbxQ7Ey
+diwfE5paYCVCZN6dYqi9gjYluHZsZf+RQnSBvv80uvpJU3n16Ts1rM/nAf56DfA+LGkAWcwvOxa
5nMQL+lbPw4fKGqeTIgXUdEHXhl91vrCVHUKyrz9rjwWkXYJlh7/F5ZQXb6mKFTyOmGkaW/BDjwS
3x2UJv7K5E87nf/p3fsfLEAewvt/NcyYNu8Xin38J45r+nf82z+9IKnbjYayBgD/c4vKvHUBoLLj
rZAHp7EwfscRRwl7tJ6wScZnBKSSUTZlK7LyB4KfXJC+cfpMToS/n4bqksj2dcI5/5EJ+wMLs03W
ZEEUtaYSeG1o9GabYZFIBiD3QqfumYpda8fuKrea9knPwXuCIzGT6mTqf81yHvZAxq9FRgffSK31
rDP2BdECtYQpYZsz3pQVeAfAgSpIklrbR86QrsleyMKWFJSVHOR9PD8ym/dnjc2hCVgw5Mq33WQz
W5F173BhjyYa7ijanrNY7+hPpYNs1M40n7mM8M+mxHxXO8kDj+VERPo9f0P5h0aYC3MBLOQtaAIa
Ce2DOzHWoxxJEGqBOXDI2cO/E5eXRV8YfXYexNi5DlqfdGxyi/ULNcdve9I+TSfSiTNW7/G7Dz78
qDUnDdPw/t+/29YdDPcvlz8EL+eetcOlrxv/R15Bl7QmdKUpojroKFbzzypJKQsi5ta1wMw4kfw2
V820pgL98AxIAHlWfvpQNFQx1k8+J449g//1Apf26EvtuSzcW1f03RWBPNJoRZge+cF/hvsnVeqp
Bx257mx0/rM3CivQS5Lc3RjS1Cp2ntKINb+fyU3Htsj8nWCXmsSAVeNhQ+xSyoWyxcYhIFOoBUqS
g6X2/+IXM/47nA4XgmtjgmNZuP9xX3n++fpPvAYBmk8Yq4brI/BGlDiQsuKQqRQYTm8mlD7lGOfP
lI0dkAMsLr8APKcP2CO20JCIC+nJjcfFQMd1Rjww2QlAGKN7sxKlUwOjNynbW6uROhiVpb8fvV/e
3dNrM2ygS1dv/v1bzJb6Pzi4cL/dEfzQ3PDW/Lc1TnYVguE2NkFfkUFF51zlSRmmaXNxuAzDxTWG
I7JvrSYFhU+xwACJcqeJUi2yjmWGJiCpbYSbSh20aYqD0c5qbCdaFzBmk1tDnzETgKOI1UWoEV7H
TKqrJ9wgrfxHSzPuvhSx65O5Irb+wqnseXTKO1ql7kLTHZ6y6G8sMoqvongRyxD6OkL6NqV4h6ci
O/GkgFBVxg2NylY2XXzIils0k/k76XffySQONQqKsBkzMFoxaZxm2zRUiB0ZnMZ7vHjfwnGf64iK
t54qBzri9JzcuVsplnfEWi+D87uGx6NAOuKt2CT9fIJrwTpRvGSue4aehuEgm27dn4XxIk55ApRc
GzKTMsGWYYPIylHC8yckq1kzrcZLivwgWaxlXQ/Jd+zBmelcLd74XCiTGDCVVlvvjp6opP3YjV1+
wsN77ZPo7KWWvvNUSnRzSvGuWV+iiYNpSKF8mMXH4pFb2zh1ulYTdqOsrDNm0as5m96btDe+aSzj
GcjNb1qJf4fKZQblg3HFNtgsF1plyBx6DSu3OVzyriFzR3wxWtlAVI5XWEpS/EcxfhjyeNZm7p1M
u6Kq9JVYC3N6qUEp4SDvPmvyGe+CS4IVCHTWUA7AQfi2LSX3pbcoOnoo2BEhZLifPTTHgdWmzxax
QQO3+HFcWhr8RiU2AqXAiqYw9UoWe6dGdIxFE2RIZhKvjWUoYe0UI0mk7dFaxJdi4CCjpT0Qq2Ve
lzZWW2QCZ+ARjyKmA0TNcIjUSJM2YegMWWYytPdu0J9Q/JHgblpINuzQgiDwNDs4yyNxKZNHlNMd
vHv54DXQxUrkopYSOc+zKfZzb569fD9K8gH5LkU06Xyr0h7tuyW2EjGGJE/9VilAF080wZSJET81
Jv/a0dyj7fjltqcxh6Fa4x8rBfSSMJgGz9wKjSFamjS7UUT+libNZaKv9X2kmr9RGW9nMFHrel+1
zJ3FaK7k9F7XNUF4+DAcg6mRKUtSfE2x6SRzM7v4HlpEs/NM80tkal6BAcBj7TXuWlL44AkijYuW
5TS58RYgcNj7+EsHbduaMKcW5X9N+fho+PYR6TvyMfdDv0u7ajUHVoWiJJKV2EmXRNWkYoNDcrkk
4jFPjWkDdsItuopiMvHP9n2htAuqIIKoupZq0rYzzNI4qMaunYkEoOycIpxoZNLSCPbrtdlVJ61Y
Hq2epHHH7xBh1FedqJ+1Y1vPg4uybAa1utd63np3hrZIh50LKN6KsX1u9M4nIUdnlNAe4nxX6io9
zkZJa79oSP40rN8pgz+sefr7QJ0daOgCijh7o6a46iO9tcQo8MUha960SXt1xpuIDDKQ5vmzjebH
vKICLpOL52LzoIW7dtv6w46Kr2lMDkXjE0voCnebdQrbUrFu5RwH7aD3u9TXYKEA2kOcqp21yNoT
9wRWJcdP18bx2eUkBlE+3VYNECFsFc3WvWe6mlP8gTL1OTfTz9jQjBW5VPvGhJlVLeKmjEx7yJV5
tQBSrspe0Kma15Y3Eg+NDsg1ASU6blmRCE17IJJxf7V8ATnJjA41xMXAj6IS2FWttgYnrdUgSW3z
zE7sfBocjUeNLEmqbRysB7KHNUCT6RMWmMNc1+h56E3W/05sVHeGFq9HEX/q4/RcmgJBvz1JgAT6
KklpQ3D4V6wN0llxuuMMVxubWUYJkGf3aCDGMhBX0n2sMZGjqUdIU698TeJP89AjMVVfrPRRS9zf
CsfDqinR9W78uKMHQw4S5SSwXlGCu+l4o5epPUCLHINIK3tOHeIcpQ50yqHdDC25uL3K/voe8kO7
+lU0clr3PTTffBHP+aSuGlmhIcJ/wsOBYa6sSuRogPpgjBDFQyBdy8zF2xIlr2K03xOTxo4+E9nZ
CvcrlorsFP97mYDgJBpDrLxMYAMVw7Axi+6lmLgJfV7BUceBYzq/afkecxGdMh8MJdTetX5vo7Ii
utAo0kfbYo4SL9mevv82KnTzrOWfEp/HKuf8GkwbLcURyGtqMPVpsJBGMTo8us22ADXXT/Szi82g
AzldWG7RJ37h7CIfV50L4XwzpyMu3Tb2A7iLyGChje3aWrdjbjMNZYiBkKtNgyGOjYOTJI9xhffM
TcLOliPGUfM2OafR5OarrAZY3ACCVNXmt2UWL4NZbUpt/Gu63UvmEBpia/jz5HgpHPwFLd24yJU5
d60gfvg3AmltbdnxyTH6rzaeg7GL/7bpsRlhXk6bjttybTseAe+506xM1fNGp2rXMEeiJppmcWtc
CCPToD2DsGBRdIbfWVlljwMeO6sEPTqWEAx0cfMJ2gNEatAXqv5imBxXXkrfkcRU1t6766bwUajA
B9VrWeOeQwHg5L/vUwSET89oek23+XbR8OhlepAG1MHeBKyILUpznbfor7/MPQu7V24WD+OCL+Rf
obX7uaLTqvjRwCF6UauS01QwKvYMG9RmlQUEVKtDy/1EOzZ+0pjKbBREOyJ20nskTTd1DDhE2FAo
bYeOwAczb89+/Mv0i48JTwTOtLJct8JSB8m4vDGyMYzG+q8jsy/KcOwwuGxsWG5GDeSxca0VywFK
i1g+dV6G8IGH4M6/qnlba36g6PeT8livSmf88JbqrSN3LS/JDbbm6IzK7K1pJUe+N58O6ZqNkOSN
WlzRTHGCwEptVmOQ2hgeGWZgubABz7k5zkYEupvY6d9SfX51G532bAro1VcH3RoVbjgxXPU+PYg5
8je6YOvEYW6trc75VB5feYPWbkW6vAimvUZMJSCW+G3S6PkRmn5kLpsEbXPQxAMTcJ+TYrV1Jetl
nzGMGDU66balryumYWxDT46z/MnyNN1mTb8bNXR0VntEiwYfTBV4qXvDQSI0fmnY2dauob80eatt
4i7edzY6qp6IyboVN+TCM1tu/5aYC8sXI+tac43LXLz1fcujbBCxIn1xR2Yw8zxxqVdPHoM1XfYI
wfHeOj6HG+VjE6Sowvssd3k6f/uuffWbBSRtYaMxMtyzQeN79nHPGBL3p2xi4hddezO4LC2tx67S
aPXu/oZNnrw4lfG3c8SePiI+trLViSz4BQMTvbCCjFZN09YW2ZOMRmhtAD1S8JqYRkcyHFWYdEh/
WheJzow2NsdCo3toUmxJbqKVviwlcqPFeIIGd61UB/XfMjdj3RNsiAN6xwwB/axxxlpZcKJzX514
QS22zoco0HKkPWwW9zpIBggdj6ZMqDuaiKOY+vTibrt0mVwPiK25E8xviJkkdBaRQhIlP2s3uKcR
ZukybPGg4n0SzpctsMJ5rrUzLYD9ToHHudJeolE7ldrwJkZudW9i1hG503OuomOExzZJgdvqzSF1
i5tWdb8pl25NDNM3UnjMsJXjqGrLtxyOn5fMrG+TjuGCzc5ojGvdGaAprJqdpwOlZ+ZyY5VI7fpJ
gWqjXV3zxMuJuOwybf+gcoUHtKTuJx7XA3ITr27+DJ29QwDBfjiix1N+Do2pa692p/0tHP1zSbKD
DtY2HuV7v8zEIzoN1T/EXb15z638rzdTerd5d1Kcm9KOzU9F6Z/Ir18Lyj7u9nGVLclvRABUxXUA
gYf9t/DOAAM9mbzLrDtYWWLdVYrbXKlfeatA3IIBJjJ4hWoODmnfk8RsLSFRpeQ5tsyrUgPEkPdl
uvMpk+lFluqRHtdzlX3GhZmty35+JpHzYA0PpZV+ur35ufg9487+t5Ponx2CydSjwgGgWXpokAo8
yJ31Vbjyz8RTLJv2MtNxCUrBoQ16xEE2wKHzGcLJENurQeuysIvutAYg/V5tCZxvy0OeGDkSKGWt
TV8dZy+Otgqq91ZPHNRJ5aHzYlztbnIW7n380bTXsuz2OmeVVe3p3wVhl2HhvXJac0FNxaicYWaO
I/9YRcv3lIMnyJlfTAkXJbvyWlPGw5yyP5AFj/2G9WSkBF57nIGXCi91lXN962qtJyTgJFjtVcLb
P8g+8DOSdyMaOxYgCE9fHJTimBOmGre8ptK/lH9fUpUd61Z+avSRmFTwMK4lYSNYCRrA/JpDAdiQ
28vhMtsql6IKq/4Nte/eNDhlGsb8YkOG3DT5+Ldyp9e+TN6ou0+D3rC16+IJB+NKOUYFd5Y5QF49
TyYpciWiqsocDxn8pvXC4G7l9VNg2TNA4rah+5UhACw48zfNNG9TrVl1PZRpG6zFRnO+yxSqhT5U
782cP/qxHILNAAtgZSdMT3sMq8rdSDF+/bzog9uSJN9xKMkvtaH6je2pCfSd8yu1HAyzQw84gidG
ZQb41jtmbj+DlGDx1J0CJEaN5Lp4naoWFbJmPxiOWgnmBlQh6WOZDS9KLy3EHQYsB+s58dCwtyI5
VgRWrsqau6AsrVvasc/HJhl8E40N0N+05v6TvTPNbSTZsvRWagMeMHfzESgUUJxFUgOpECXFH4dG
n+fZF9Fb6UXUxvozVb5+kfGG7EShgW6ggAwhFSGREuludu3ec77DIY/ZoZ7F32fbvoNVeOsb2oNw
uOkg93Acjzf+xDih6bFoDNCZPP2ClPCczd5bU5j6egrbXYNCitv0lib2a6JZJJvPZ8dtbgMzu3J5
C4hRPmS49zadB6A4gNZlVNetfp8wOllKX39liLubYzdY2IITG+6wlPjU/OTOFDfIsdZTkpzyewfe
1qwPtD5NxXxjXMvz9VxGjP3PQx681mG0KwMLawXSiJRDnhZEn70R56vJ7+g9tt3jZOBXYbSlL6v8
vakla0xZF8vEjXYeh+nMTTjLkQcM37b1s6u+zPs9K+0xi+fXPi2iJdvSfWHphGHb2Smb20tXAT/Q
mfNL3b43HOtVNyGWzm/JHKBHbsHTOVP0qYFa7maAA9FYvMUQIo1h/h4PY7HLLLaLeF5CukQ4jlEi
NpZjnhGg4T4Mk7xJs5dWjsnSc8PPKgiBM2IJDZMrB1OHFXDAiCbzMZxxIo0PNl6yBR6Z09w11Dyt
2DjZQuBPGfBsjK69T4aALdglBVZ8FAbTYqBmnAiHIx3sZzZ8XBGx6XDfZtUi91tKtnZrTzi+04K/
jvv+aKCZLAaumbCpQWYn/kdvJe6iHap7RvOnODPu5RiNq65ByGxYm8Y2X+0I8jpRPscwYqutnOY0
zbRWJ44sODcRlcnXIi/ReAjkcP2FCIQ33xUs+zny5sevp9bScZ8Sebfo5LT34uE5qYmxx0Bcja99
rnMjgyeMmZcVuk3AbDddWhdacUWN26X9U9uOexR3EM7aZhc3ExzeHkU8qtpxSmt8d6z8aXYcajtY
doOJrtX5cAVfksnkFLpA67CAFNStT7EjnuvWfZW9uzUbnUWToNpp+KRfHi06uiU0SFxeL4ziQysB
zJfDEgTqtDAybkPH60/e81RgdEoMNEF5Tds7L2y6otJaTD3czRxVxITAH+3rMYgpDMrpKBNWZ1SP
sFsAzqxEcCpq/YRHzaVn5DPZ6lt8nFM8ORsb4uQU8eIB4m/WVhBe+xIuNlqpxO8wigw4tdHWBYsZ
fnkdRUCmkOl7MOYnHEEoYt2V4R/6Qg+oOaYbt5XeLhbTnT/CgWzrdRnoj3UEocUfX8yyJSPGNR9S
mR0rhIRNjn0A1vK27sS0dLxbSLDoWJBxB8MPIaS9I7Xlko9UXrqjbbxCE7uKwEjOGagEYo88PYeJ
kzSjS9RwBdfk+Ky7NPGorAC0tDNAltzU7zi/yf1cY2+xRLgVo2ueOscmCmF2Dp5TMHmwOg0hls5R
Y3buWQ7lpg6K7vuMWirRpxe3dd1jFHTtOUNpO46fiBLC+yybJ27Ku9RMeVf8hH2gCcNd7wEq70c9
fixMk9iL3IuhT+sxVn9+XT/JCZlmkd3B+0t3tivVGSvi7Jl22vucq15Agca+F/TNF6HAah8gH0Vg
taLgpw6pZPW9Ysy9cttQbHO3qr6XRa7tvLCEh1TARZSI6Nl3oVJk8XvA7qOjIbtyUic4OA1V8lhe
1wFKiTSCCkQ8kk1WZXzvrvyUaVNGztd6ZMpI28SyjjGgyoVD4nrgj7j1pn7rGzHWgWQCAOy2024I
9Hg/1R38Vq989Tik02FoxZkOA7Ji1rJDGKUewccT/cx0CB9cgw4s5AB5lDDz1+FtFTO9GfTB44g3
zKeq19FoeV2FWj3WTil6j4XTGPa7z36jTf/5lXptDXf6fA7CMbuiT6V9QSovkStuWVqyN+FqOzFW
/t6uJ1o0jo7mtQJYHor0IPyB5bwiCsGa8pIAQ8vbN/TKabWk17r68PV/YcVMnjOgzZGP0V1Q3gyu
oPHagJ+5MZE9bYR0QEhkZ1l02U2SDent1wfH7DOO5B0s8ibb9ZrRQRcf9DNk5PpA4OAnTH7jnEjt
uQus/NiP4BSJqG2uajRG92RzJtd6qN9/ffb1YbLCW68PPuVAI3nmleQ+6aoDnQWGbQIJZxWoD015
D+8z2YnBbb7nU/JiDGW5sXQNxGrbIhh1Uv+UdlO4cxJ1afO7+EgZ7+lBMq4SYbz2MgObywQ9eso9
1PVuPi+6dmBdQBpfL9KJbxlIlYC3VXP3xIlxWycYFYBilkgH3X6fBGdb2yIUrPNkuMmSAa1rIutl
GFCkUc3VZDc6aH/NiAwLI7vTXE5Is9DOOC4R4meGt0nR3D45sf0eEZ6xMTUqztniMmoqyHnkDUT+
3JwrrZYHpzZ+MHtZMrvQr9kbkTXSzpaimW/6cCRaxRjjnTtBWp0dAFp2CljWJ7UDdfsMcg9/nxUO
3lXiIfenf76lI4W5J6/Cmw48vdtWx6mh/Vp69NkQbazcggY1N/aZOAzsL242oVaPCuYILJmt1vr7
ds6WoCKQmheszWFFI3q0mjsAqrD6EdSYepjs4a6SjzXvvEI8lW5g7+3AtPYdwDcuptBbSZv1kmO1
u6uridD5CTKRJ13Q5+V3vc7lA1UHjvZmvDFmzVmAw/GXqWNoN701HeJC5rth8A0crxYXi3B3s+vN
N4QBfGJwAkM/htHGgUy17REg4SAbC+Dz1WfIO7aIDAfskEEKoR5X01Z60VGUSXQYifUYZEtrvmpv
/CSobtJcy1ZOAP4lo04usUWfA+vu65arxrG7rmq47zTRbHRrKfzIqgIOl+VkSHNIkll6pvxHp151
88EJK9C3Q1xz1YXjdepVW4Aw065wTW8fKNF8PWjlRjPy+HpkdDnRwTwEdbd3kcc+08zaexFn0lIb
sLfljgYDh0gR+jY9cWftxa3hJjZD/cFrXRzmobi0tq1gnLNzR7RHeiVddv1yJCbBF69e2j3PTl0Q
UUOmAY4u/G2N1PYNSieuEnrgbkEf0lcfDOjJECbqRTeZaNe1TNtNUZycvj6Qrf2ms4PPAl05nkaC
KLkFAMgtitKrj7Cl1sFoikWaIEtm3LnHAA5qr1/2gfucDXO7pYEeI9pnwq/dIhQe1nqEndcf5LGJ
jY44RTfcxTVTkl4mznZoSv0uFDFk+vqGu4JFfSjcawOl7rIkZ4YClCV3pOeCoRXwaiS7O64OCL8Z
Ri/btDnRx3Ny28jhOCAeQgqgmwdQriCD4AsPcx9trLE9ahlTV6Fr694wp1M00c8lednIok/smib2
vgSj55rjWrEcrWBf+bm/9+p+pXP+2tq6/j00Z+zEoGgQ6/nY3YYwAxlU6lvmNZwX0UPttFb/7PTq
raRptDEl0GRO0jZUBfMeJHFUZ8ZZAEXdcs6/alINN5dxmxR1CC42XofonFY6Zt9NccUA1956RVwC
zFCqKSIp9ibP16VMQE0uN/yZWXFjRsamarzoXLAZm5PkFsTsIl1yOHDmoJNkpsDpQdabxMasXUK5
G7Sq28uCm8iD+hXQ3nFqi5WqiQB4p8FhtvU77rua6VRnbMZQptdlE/0o6Fdswz42tgX+ft9CaSy0
Ae/E0J51Pzl1c7rft4qHNMT6JZ0GtNI+C0zgKJf8ba0YSkEMOLenyI7BK42Ks2S0NJNMxV6iLXRV
Vdc9iJBBoZkUo6ntyn2mddsYeJNUFCdMVgwwIsBOAJ4mjCpx42SUug6QD3EYFAtK9g1sjILzm6Q1
XFkfqUGzOnSTvRGkRwO1xpGD8sXWcFzWRU/bDTPIMZnJ9InMoTyPWfYjHYFS1KH30dTxdzMOvEev
FhNZISNDbz+ZNmk31rugcZfD0OJjInPgXKW0iuOgTcioxrxQmfGuN4f62JSCLBOpL2cTzhHkQHtt
Q02AUoN3Om2TXQvJeYFuPHuESK4Bo2zITPJd6zYOxE1WJuYHqQ6LiO5bUST+9zwd5SEuoR3GBV2T
em6wdJpBykRo21EOM83zoqd53vUBBgfN1BM02vlnGaNdiEpbYFwYNk3Xlx/8uo9zopuXoTXPJVfK
gvpgvrYIQbIZKG30Evm8bqgwKxnSX5TDSCuajAQOUmkO4MwdSf/J/MbcRQGGXI/4FRgV7XBqmUG3
esX4bKyS60HTjj74nmsbrsuslNU1BC80WBZH0h6Kf5uvG69dtzOmUa3ThlVUNWfpeGDHXHLFGSrA
6IydYGUrmtsI1i0D75YozluoiG/czleZESg/89ivsXweILxhGcg4qPQxoaKO70Fu5r7muHuyM1DO
QBzLCusOi7e/6rqpWpH0TLMAmbc7Dre9127rGk6dp4h1hMyVC0eKbaBodoXi2mkcLnRFupOKeScU
/S5THLxJEfF00Hhl2K6FISmnpNsufcXP6wDpgf181xnoWnQ3dwmoPQ/kng16rwbBh5MaUWnzstZi
DCoBNwm0GRabbh53jmL4NYrmNyiuX6gIf5Fi/fWK+heVZbqpgjE49FC+lwH1FTdRtGwUL9BU5EBH
MQT9ngLJHPNzNLEy1WHf7miFcguKlVETbeANj0Zb0OY1Ix1pOEL+mPYO3f/ngb70LtYpt6IywMku
T/YoAeJ7mrt0y9qivwy3gsQ3qon6qtJRGY/SY2lDOWX7JK0OYt+ZkBSHLrjGI5dvYnddutjL9N4L
d8x71rWKyMEuO3LYp9cdEJ9TkaMDNxayGck6hqKnhV9hOxEyEaeu7m0VxONYardedyqgJyGpB/8j
5HwV3jOoGJ+AdiQbdgApbnjoSPrJnJxxCKacJNM3rMjlOZddscw7BnZu1RnnTEykUBjhlphzd4WB
7EnrCRZySBgyVdRQo0KHVB1MFglJRJWKJLKGZaAiinh1DlpBaFFNetGsYoxS20RDFMa3E+042BuE
HUkFu0xUAFJMEpKjIpF8FY7kRKDAupkArmFXkp40mjRc4byYNIrdvuTFgSZOlzff2yp6aSKDCTcd
8wJSmSrSmRyV0qTimgIV3ISN565QUU5ChTr1aqIriHmC/XT5bFX2U2liKUb0i2VWJUMNKiOKKEcY
tqRGNWWzTJ6LftoyN+mQR7PNMF2aUcXjFSB2CkNWiP4QtSOxjN3O4rC4LCyCqlwSqxrlbmhKQqwK
FWdVtwRbQa75EZN0ZanIK1qH/lGSgqUJYK3MLVTzhjwTzp8JaQwmo7WNIEOLRJ9m0Q3OZ22QZ+UI
ixhsDso0C3w6323wwTrUX1GBOiuTaJSVE90JEruinmaEJMMrUGFekp43jF96g+R80VmnVU7yV0NB
E7cIGHE4nRwVDtar3lWLAn/lkBzm06hYOz1DqMKgOI7t8gzrdAe11KKRQ4vDc1WPD2fZQoTFlcvy
76igMlNFloUqvCwxe+bEBRKMhynkznW9DdbXlU7mmQOVMUARihs3Xfbc0Ss1/00qo11V6crqU4LT
IJq58QgY7lpG9XPpVwZMwR7atgQxWZC+ZsttTRYbPczHSLSYFJx7XfdGpBwWcUElQE6q4vtKRbrh
5u50igJ97NCDZ933cZTIQ8YK3ghuhJggswG7+oI8BXBFUT9vxw53o5olMWUNd9Kj6xpwfEr1Mnzw
W1zJcnQPg2EQSpmV7y6aSpp5MEJ4/Z5qF3MZ+XWVCrLTVaRdRbYd9MHwOoyAkcxII2ggZ0QUZfG+
Bv+JPIKUsdHSthR1NZwEovPqkovU0sF52CpYbyZhz/afNREO1wWWHRXAV/Uos2Ckrv2KZxTVFRcY
kxEfLrmtOlEau1gRvI+QNjVMJldRC3iExL9BRf+FTvps9ozQVCigTjqgm+/aFDt+O9725rsnstOg
ogTB8D1W/qORYrczGwxKuuafgKHS3wVIosUh+HaSCR0G+8tmYqpjivEumfU7ZpvxOk8Rg5KSeZU3
8r5QUYeRekOgNOOxUEGImqs/dyoa0SQjMVFhiXPMEIRi8FOQo0j1cSVVsCJpCsjZVLIKEloMRx4B
jOwaK9uy7AOqsqBD3Mb6CU4okkQ+KKoqpTwjDqw3LDv73poRA9CTCEl9lGDCll2S43SrDlCa76Iy
jha2E9AvidX4zvChKKogScQo84EL5CpWKKaw7EEduJhMpt0cNVdNx1zTqp3qhsyMmpGN3Z892pl0
2v1Vr4Ish44yUFLCOGX3mqqwS5wz47KKQcgQgynt9gG5LV1+EjIdkjKJZv3uqOhMTb4JGoAax7s1
o7VrRJofkYTNCmUJgRnxmwE5nGnloBkkmRPkZaqCOq1QPBU2CqRYTggDyW9o4gpNLvGeKuZ6gz/N
RpIDEzy+aTSiQHsyQe2cijicjX0e9GfMK5uhnJ6mJgQO4zxNRfBWzbw8TqF/0kL6MXS6sXamND14
dwIxmgXJ+2l0tXg1OGmF8soQC/hvkEwFfL7GIgtyNpuNSDpmljnkpYR5aGMnmySEbj9La6eOz6SN
zw/NgP017fDsRSnz56R5wT2J/dzRuEncke450F5Odz4ijTJ7d0vhnRqlzuN2RM9MMwiJpr8VUnvr
BOW57eBGNAyBYI8YtyVX3LszGGcojXQ1zIJGSlFMx5FCa2VUbBaxCEnFiefhOky02772rasp6qhu
MXI4HlJnXcfpriG+gY8N+zPoaHmF3onlX+4iE96C5RHbCOTyitkEP5aJmi4SGq9RU7LejvFtWbcf
BYjvROqgdtCziNFci5JThdaYb/pk4yAFY7SKnqXhj9+ZoPucr7ZuHnnYwAnPKIVFEkWjj2uPweQ+
H4RcscXDpCqjuy43nhp7IBO1r1ADRYlzO3vJubaK6jaNIBml0VJkdgHQvLEXLViYVV22JAmTbF4M
3uPkCP1YGuW8GYyR0yZapFm01bozAQ3kMC3iVr5GhNkvAq02yUSledJ3xSEqc9xbk/eEC3reIMG+
h5FqbGbSNDaMcgfXBWCLPcDtp0fUXMuQtL5/rvzV/0bKb0L+5OCLjdXyDCF+Ad/bBVGelFTUYQWJ
NAlMcYO3AScZweBoITNvkrtZqtJAY/TSjfBzALqMKYfMICaO0IjZmSZveqLbrx91BqGe6IgSrRB8
f/2o/x298Efmmp/e0b9J5/73unv9XeoCUvTfXDW29821LVoZ0jakMAnm+N+uGkd8EyoM3nIwcBgq
deGvoQvGN9swPFfQm6ECci0MN3911Zi6bqHuNHWhW8Bj/oyr5tcLz7a5IEhawAhk8FAq3OFnDb0/
TJyay5LhaROcTUYXWWA/NKJEBq7qx3ewHY+D4T3+9OpQOk5Bkf+cXqPSvn/2MvzyrOYvMnfCyhqH
EtJZhY6z01ExFP3+v/YMv3gDcM7TALALQMYYxq3q0GftH9gP1C35N7+DNAy8N0II7yvL4if3zcSR
WTR4JVbzUGEkwjA9AipCaPTPf5FfHQFfL9VPT6Neyp+expxoU3SSp0FWu6jHB315KabkD34X5RT6
298FlZ5h4SOiy/v7J6Ectr104EmYEBG7GM9vE0PaZOXHf+BZIkHp7z6VpzPAxbtk//rWAzAZXc9L
nZUBli3NxMIQJCTk+RI3/cLL62OByjdW+GGTuSx0BwRkU4U1/E0L3kQCdRdxVzZc+zb0nXjVVg2r
/ZPGWb+T2cac2+8tZ+nKObaghqZ7PRq32vjhcKjpVce6o55iUsdM1MHllWfOU678OqhH6DpehTNF
ZFytdJZWi82FKa33ObFXgAJdaQgju264M93iZSjne+VRaojtDSH3ECe1EfZ7r3M6nJ+GVFv4x6pt
ad2FO2vq10L2G1k+lQ1zN44rzhSuODWtM0QokYNp3Lsbs5PJoRClYIQSWjbXtS/oibqIneWy5/Wg
i7fLUFMAChuxeY9Dsk1akwNnvs+x7A6VS5VRrExJQzjEm93dSyqkKI33sU2t0LwX+UVa1w2xaxU1
24CYNLYcfiO6sdCp4/rNAPJYX3f2XTv9CJLDTAmF0nAtNG1lEPRj6wseFJo7tqC5BFJ3zzhz6wlo
REwPCEB1EWpYvEz9ojT1Q0s20qTfo4IiDuGJdvFSVvmaW5GkQtAgHEVJfMtR4FnLCZ/36Pwwi1Nq
PYzxkzCtbdk4iyRi0gcTbeoOmY9NpeU8Tbx9VVP4B8eWbmE7kArVgHZ5K3eyZ7M0At7IN1imeNHB
t8fFErcpgzd6MSV5nNWEAAVCXPbU645SFt4VMWyNtH4ZxhNDA8j/LHuOfMip051eWZRh4bSGPMvE
xlozryQsKg3SuTbSgshIKxELATxwJJxN/UCsMwd7aI4zQ4jM+Kj1B6DtLKr7cYdnlni4ft8E0Vpq
3+sY606NBJoQEfqqZn7UAosAzGLliTWnc8Zs8kOGI0L3bE0Bf1CBeQA1MSmUWwaVoWZtdbinuvJ/
KLRsFYOYnQ4GGCOLuUZkJPsOjN+AkKJs6PTWxqEVHXNb40CEQ19fDLC5SH7vRdBBGYUkOZh3dklA
OVVj0jW3o15suTr3WkuPxdXWRl/tEa9vvKbfuXiiYmJtRm4OkxHL1D5GYNTz5D2gGrMGJE2vVjze
Ck6QRnYN/pIj7UZJiT0M9og0g7ThME8tmpgpYESEQYUb0VrREGBAKCKTMejCK4cLXu+uS8tbaKXL
O0P/obS4kqgwYTEJPbqp04w2oHaE/Iedxmc2xMWFZJT6mValNzCNzZeEf0/Bi5iTdZXT9uBYVTKG
N2eczjMpwJIYDNJAa1IWNcdbDPl0GrVPJ4QCkiDxHF2kiXZwca403nEqsOvKHX8YY9ceFT540nV4
qMaPIc+PUdev3EzFbiC+Q6JwKEN75dqHOTlh4wRCc7At4zZTPDngLvhtF+imgPjNq75K184M5COr
lk6Pww9v49AT080NPrjOQnBOhtAIMpOu+6aETKIeJcTxJcd79Tbk8Y2VvHa9t6Q7CXi0PcDNP3sj
JMxKh21Lft4mGOjMIneOo+vel3+wVf3dXV3+dWn/Zc8d3EAGQmbOikZEb0D0PH5thf9dev5R6cl2
/I9Tv44v/7J4qV9f3j9+Z+zme36rQC3vm8mRAhu2LlEH6IIa7zdfN/9kY0JkqOQKagzD/qkCld+w
bEupvtGkvajs2H+pQOU39TntW76PLdz+UxUoj/pLSYCj2+OPSRtYmJ5uqZLhpxLH1uwynAUEjb7w
ECW99IULzdnedbU8CiBtIPOAnRJzSU6Vz8S+xh7VJ2JrWPFroSO4Bi/4lpc0rplI77K2XmH8kmbW
Yexl6JRAqioN6NSQp6EaLEq7uC2tS5DZHxpPiMBtk5VEqYSYtBNLPNlM8SUp0ZqDIrYTL2YSPLjV
tNHacesTYTqnGhhJJGENt2CF6wPUYzuna33KyPzqtx1yl8kcgeAgLFWJVKkA3gKeFIJu60Iuz1RD
lpMsDEGk1EMInpgFEXCSDpRX88a7mUmEaRWbIUkPmW2shS/WM7pW3C8rh3TLNnUgv+nrenQGNo/q
CvloP56LYUHmq9Mdp5RSp6H1AutbN5JnrTmQmX2wigzNaguDONlaJT+sa29M3dmUJvN/4a1wUyzi
Sl9pqMEDmYByqthZins+X9gm7B66oykLFr1A1MNLYrYfUbhtdc9/rQqUDJa4bejv1GR9p0RQ6B9k
nDyZGc6zgVgfglGHMEFp86PAd5q6zs7x4tsoSbBdUPGluDCrrHk2sWg35hgvI6yEKuoFZx2gOJqm
zgI3Wut8xk10ZdM7Z35zJEv73IBpZJba0eZoPGfDqPwu8ImvwaSLAHlpOoKdvLhXv6lrvmlzCn+R
EXhISqgWrvUaHi5+K/oya6fObio4p347oWUsW1ShDLkr8nlQkT7HuEPaqoUSzXuc24+NP0Kfz646
bT5Ls1m79ZUNVkT00MsLZyMESSNle8yHGvH9ldG3RDAB2Kl8Cik9j/eQPuHoJ4eqn2+hsWzTKb4U
3XQHfWhZGP6O+eh5xrirc+14GVOIObpoA/J1sWHOsdQBFdFk3ox1xnjgYlV3FXty5lr3M6kSo4OA
xr63uNBKjUTsB6LI0UVD8EU2RJkGP9ZZtGVxnc7+j2qkZnTPZudeUXiw7+MyM4bdmA27NkgPTeat
Or25tUnjdr4MiOlCPYcpWkYGHl6idl2gk5kKfcWEnKg8JjT1lXpuI3wtg9uRKVXic7lXxj7r9VXM
sNeHJ6+V9EE7kKo5yJ983Az59xJPMRrkta8YeW5KejT9lhg9F626sLgm1PeUjC7OxH5lxhBsHHvj
B/CVc94ngjNqzHRdlB4cgqMWURudaoOpRx35P3DmI/n1tlP7KdLivvDEMeDUgWRgM3bGvg6R7lnP
k4S+zBCqRqkZIiDNtXzJvQVrF/DF2ren2wRltj6XUKCf/NS+tk1uWZV5DPslPJn5SNXQ72huHXRo
2FL6h2QmK7QNUYzb265Eran3wJ7dnd0h/hbljz54ByV7wu4AVLtbl8l0QJqBvcbYu5FGssWMmi/F
NUkb8c/vp9fRW100xWf7r2obfivKqSbkrP23f/3dZ9+LjP/+6Zf8wwf63eM2//b1IMFHoXoov/tk
/YU4OXUf9XT+aBjnff0Mv33l/+k//hZ8+QcbqiIF/OMN9ealf2mal593U/UNv+2mjvWNLZGGDn0b
3bOkQqH8tpuqfzLIrgTRIKSlWjN/7ee439AIOBatHOG60lEsj7/spu436WI79Uz0MX+2nUPL9pfN
lPahTS9c8RBcyQ/yS7+gKYyKwQsrgYYNpWlfSxvwKZqkE6aw3CLH6BYfOvOyfcfYAudmzykCi0un
vIgobkV6k/SvCDG95Oj0DOIQhg5Y5SbGHqcAxB/Dlna4obuCOXErIDBrWrU2nBctPpkcQdvgOml+
OOa+n1YuxFELCeyylrv0s4SUHv1ozU1t3qbBdSm2Um85AWwxXBnuxZHZQv0dSeLMCRwrWxTjwU03
orgN7N1AR1R/Gui2czDI6wfbvG2sKxnDZDn17a3geJ+4SiGP4xfu9Vvg7v2I/gEnpmFH+LOJvhKS
g3EYOM8yBYAJma2L8UPmr0134+gczp5k+TDbd5XJeJAO/x6TV2XsIAIueo4/1oqxptXfIyFdlN6e
Qvv/1r34/9ONZlLK/eMb7T/+R/rR/Mvy5T/+Z/aS/w5LpL7vL/eb980xiOPzCIf1jN9TiXRuKtdF
k22ZfPhd/5Tvsoiz5WZQHVbT4Fb8y/3mfaPTKUyXh5UKeOT8mf6p4fzaoLMACNrCYyGgJ0uJrTJt
f6peByimM+puufG6uFtOgz+CQcQZ3HEk9226QPO7NMt6hyIC0IJLHF1CERX0MMzolDCdfemQ/ogC
72+uA8BDqXKYC3FhvSBTw79vw/wlrbA5kD9DawGkgZf0PAiTSGmRaGca5anTGbzIcTcVIdlwzM/D
ei9i56bqy3ezBCICHZO/NqZmrw1KpISqfandmgTiHCCLXacpo/Bkapg9VvwIHVA7rQq4Iaf5UhEj
PaE5TKLxDHkEv6WLs9seKAprmiR6jfJdT6dLmdTTSp/as+EOB6coK2wa8yFH7WWxWff5O9jVs5vw
yrRgmBbZ2B892gFD67XLXvK4aMFoBHQHQ/YXjLUvKnZaMMnynPtAZhg569ZYtghuBi3dqyR4Nx3P
nYPDI5/mg9+wVI3pi5Q8c4cngcX2Rj07iJsVEibaTvVx8h+mGLvbCNZ4PgSzt+ic7mzI8mjpF47T
j24xPRjUeXY1XwQmiNY79PZ40Rr6Kk30olXmrtf7c8HrYs3ioofdiow++L60IatejW2Sl6zqNm4q
d7ZZYgILoxdVTDhGvlMvDHS7XWfKXVwM54rXJymsm0AOxJcMGB9y44Ja/EL+UDHmLzHhdl+XEtO9
VcGju/l4MAzCNTgAVe6V+pQwzBX5kzdh0q7Qzt9UDS+wSc+QxuB7hGgchP+Lo8kdvIqL+oaZy2Jk
A8y9m860b+ZuvuRadw5Fd65z7tN5ONtNg2o+3jeD7SykQ4sSGgtHJSKH05e+izOasuKHYUVXXcOO
UDfIE7vCXxhe/DmV41kG1s08h+ukmdhXKGfIEO7Q3JqJC3eKDmk+P5NRvQZ3dOS0+oyAdGGJ9GUK
xovDC6/exsnMbxDJWIzFyH6hUs679PsU4ood//PX0KaDo18Le7xWb86kE0of0jMb5v0kGI/zdGNp
31hd/GkUXBr+5AC5srDaAjcty2OmB9lSc7H1ZdwyXXkYzOizGaKXlN9RZASaNMN2lC3y05jP+7ND
kHmi9ZcUdx1YA+JyARjz5qo3SZvoyJsj14V8nTW87jxzHt91FBGLyT44AXZyXIo3qWZjL7PJ3ZA3
X/dhaHFfozmgOcevpaUvY8ndiY0ayHscX/Qetk786UbwBwokcK44jS4XVVOZfxAd/wUW+nkCYBn4
waTFOJlTvalL1sufV7FwSK0ijUI0MPw08DVegqZ7CAFNGTL5xGBxIW78wsjqUhE+0HuFaj/upiz9
JCPgbNfJizbYN2XivgapjW3N4bVKPolkNZZNww0ZI9pIQy5NL52eLKJA6EwOi2jwbkVk7EU6J7Tn
w0/15DM66doDEuGmn3UjLiV/3IwVpB/OHNA+8Zmtei+7KtRiqdaIcekANEchpNMS7gsGJcWqmSc8
KSHPrHftu1YQWaIWHUstXUVl37s5VmW7PatlQC1edap91H1MFvdESAxOrTR6yRP8C1kUfar7drDm
28q4tD1/pxaoVutWdsc9q9NhaBCENslwziK50wbufMvc/bQx/p2Bmat2kV/fH9f1TAJ3DYO67pcB
sRPi32hUqo3aHsBsZPRR+7Nvi5Nr11duyAs4sFAV+h4Wy0Phyit3crA5EXvncuWqDQVd82tKLFGs
Fn9yi4h5LHhHxhockf+CcLc26sfBHM+WM40L9DObFILOVl0MCCiw9H9X77/dI9sVuvfWTcW6RAlN
iriceRynYJ9y+J82yT4taABpzZ016R/qPeLIf4l5IGOIN7NIHotcpSBYF7VelnPygtH+pfK4zcPs
M4kFDCl1z5sByRVzf621D3PX3399Ae4R5IEzyqfGbw90a1MaMTjs24SE2K9HWcxtC8hEtctNzLgL
gztdlNEn6rZPnz9f72sh4EvjCdKdblVV/fnPV3P/lTPT7w5f24/i5iX7aH49fv0/eLCyKI7+cb23
/GVIrr76L1WeCXtSd6XlyZ+xk+Y3ptzW/6LsPJbkRros/S6zxxjg7lCL3oRWmZGamdzASCYJDTi0
ePr+EByzqeLfVmW9KSOLChEA3K/fe853BENwH/miWGQTBeyy6L/+j5D/V7gK9qsUCwHxbwcqJu4I
vxmbu7fJ7P+uwPuPgaUpJQN8CcLSF3RJbxTGv9R3YxM7WO4Mb9e7mFsKs/R3oog1WSZduULcaRyU
nam1ILRlbYp+upu7h7LGgyclNNykLWqSDEi56Et1+R34myN8LsEZj2OAlc9DjmaDVqL71bPdeAFi
pToyL/AkcBCI/osmz/OaGM5EnwQ/EJyR+0SB4QlTr19j5oIBXpfv2KTa+4VvkvI/ASOcfDE8tLHH
7MjO8p1vcHBKk5a+2dA2X41hMcRLD+dVMb9K5oid2+oPGeFABdxq1POxRgy/AQAMzc+Y1zGZzO9k
7mQL/aEdA5Kko48IC/lL2Sz8l3G+dDh5iIHB2vezU9k3q7Wi+6y0SbIrF9B7XePqNpJn5TVkDmVk
Uyli9JzYVPcCcftvmQovBh2B/2HBFIuE4K8LJgcGz1GeJZcuNR3sPzY0ohhCViWiSnw92OfQDFEX
Bx4m0mCJaEGo2PoTDgLAtfFL6zT2mW8YbD2ZZZap6CaW42FISaKyGS8iXeuB2XCjimRbawbIf3kN
/qeLXS7mrxfLUywFPQXXwvnL8/bHxdbjME6lhAGsXB3DL+xYewP4BdTcCK/aZt03yDGMehlldoDF
pgKla4LL4+LTsCWwUo9vUIqR1QIZ+QFKjYYYgUFxpA52JQ/V2Ve3ptg0/MuV3+qCv1+5pKHvCamE
snlL/rjyKIZXIQc/3GMhXPsOOT8DUFUyNvQlnhbGWRP3REiaPQ4W/Np96AQPROHV4VysBzc4TXzw
48g9wtnmfqT+VUY62Hpd9kNrk19ZboEqqwfwNPObyudN7aTvYAbarWqIbLr9Oh4OvAPe8GyH1eLr
wJT7L/fnzwkFawAfznEUt8czOeT9vTqqsrKYwwZRc7VcVDUJfaG/3cG9qxNSzKIOPH8HFDojU8gM
610+k/CDI/JHNsXwwa2CQL22Ko+u1E9uDFltLvx8e3u+zGrcIPlrnhDVU2M9hjX8cni0meZJ+OeP
QUjdH8+ZvehUOCw7JhUe1d4fVYSFKDTvjByx/vKczdw52tV6OkudbIWhDYD4VWUcFqfnXlbD9y4n
rQ4n+CE1Qd/Y9nhykwH33zDZd4mVv02YfPE+5dbW9KwS9nrXHArj65Qk/TqSsbGLOBBebl/a5IiP
2egNpqOY7kvyVqSCp7TCrwFIonEOdYZlMwmSeV8YbnkU0/iWkjt8rAbSugjgWJtYbs+sz9FWZ8Gw
TWsBGKH2AyQ+fQzKs61IhhKrGT34GfxId+ok0/XKjPfErJ9j3/SfB9tbT6Svy5rus13OFWymhsw2
x/qINQ+qSY4VBt2oI87beCNpwAaeY7eXZiYgR49iXbpRg/e8qR5Kc+F2DMQV4adHH27md6E7vCak
0d5WeYfxg5MI+1xgGz43ozOiVq3IBsriZjvXQbTLBItratGIcrv4fVKQ425vs9Nh7F4yx3Mrestx
0Bzz2hbnmkTSNQLMeI9QEPOwQabu7wVd+Og58tBtN0RcQaWIDHXK7frJw59zZ4/Qg5KFY9T50HuG
IpHbJFB4qGfUt44m+hR2RLH1Yqtg1YjtS9VnJ5LYEb7L8UH7uCO099hPcQHje/o0ORPaQBEfazn+
cGXN6dWLrkPMN29leoJZmb3H9kG4tQXEo22QkGRiJQ3DXOOnUXt/ZEpQRiUMgkl9LEcbl9k5hWIB
ojTNPIJBmmJjAEI/3FaADmuDPbfi1bDfB6Surq+SS5gXe1b94Ow52P9TNWH560j5WL7qpMoakqaK
+Nib2ettfyxV35yxyl5Frrq1Gen43Zn9p1AALcLZgmQ6SZydQ3Nln6mETg4CBz5Lf3FaixlNWdYP
tcq++3WJqCOeyRKojJSTXPxO7CCEusKt9q4u2405oqESJCOkCsz/ZJHg0Bo8f8sWlEtsDC7RHis9
WMkG2XuDLheV+r/sfHIZl/51SeYlZwdRklLKdG2xqAr/epSbMMylY9cnezlNw8FIIwV9IJAMHqYX
d4KS6Fsbd/IxKnoOT/ucru0uYtLXYQPyeCjXt0W1yOZ4b42cElDH8xZG/SmMXWIYPMclhBhgT9Lz
JESLksvu3BPcMGfLsY6ArjHprkXHtMZKi2caHpuaRPi9Ypc+zO70EpgPt6d6FOW/rXDiTwkCn12Z
kMgJAldCsvv//bOj2neLcA5iQpoLYH9RgdsE5GVClCDlyKmVQ4KNZp1KZru5G1hEAlhrz03bh2Fs
EJajSnyMJaxCM4Z61nmj2lQ0uE5NPuNKDy2YQEGlMeuKL/VIbFw+2fa/HPVu4+6/3T8LAZ6Acy6U
6fue+uP+EfhT2m1eoI4LsJ55ZRdtxXQQqon3uaG/Znn1kAt3PqoYfGQNruZapvdl1V6JLsifMpH+
UL1FjlStSioApoNB1L2mVmitpDUxL16WEKlp8cuxP6bKPiJlNw/0S99rCwKNttNfVmkT8dV173WS
m2d/SJCVmBb0H1qKLkBVKjrvbhbnEaru2ac9sHMx56CMMb+G3biJawEnp8AYYSgvhNE7psfarPAR
hIDB2gnNEdCPFXbqvYPtYtcZrACA4+4SrwueoKtEufkv2hT7P+Yi7HhKKnTWS5F1awj/7a2gVA3d
dIz2nC+A8CUwTmM1LiDjsiAMe9q2eTA8NIY1PXSWsac317/4xrhNSqN6gkIS5vW5thRQsQxXqKiA
2aopqQ5zZ6Rnn4aZtVKNCyKEAvqpg1Qwovh+s3V3peG6kcR673WufvRBwUE2y8ONWQTn1sKtZ5cj
lr2lIEAp0B4j1ERsVizzc/Qs/RQLtrCjdeS27t0S9tnAf5KSjCUjJvsOu9FTOyD9GoGNIhVzxbaX
5q9/KRyWR+7vjySzLpYTC206nW7/D72uM4y6G0MBcY5C6VyM41cjFbBsGjR+scUBoLVIUVkK6lQ8
VxKpRhOXMA4e/ZG0iKGUkoy8emuCJz//86XJ/7w0VjnfFKbrQBtSfyrnafL37tyzaA8G+Y9Yti5Z
xEC27eVPAKOX3B1gukq3ImAdu6dwSDnlSXWA0jDqeXBU6d5plFoRGyaqxvm1ZJciju+lDUX1aAXh
10iYBZqp+N6YB3trqwZe/Ah2rjRxpZimt6tE129rcEPrSpn3YzQqNuxEHQNs7Jt+CNbEi9vbf/7Y
zn8s8hafjGkjlEXGG/6fJwark7p1i8La9ZV+1m3WwgavCVITkiNBty/KcTomCZzPrjtDZwCyH8it
nkPrFTNKnXQ7jdMXuXLlEipGzpa7eLYXiEkFB4LIvW9WDGTGxAFNIUgYUTS31wG0laSr1KvauRsx
jIWmwlDSx/0ZogRtWUqZ2+ri+yS+ESRKEljavvhTSTxVeDZhwB7ipkc5mnmPRd6fimaxjENdXPWe
GxxVYD9gQCq3nVb9Dk5MTKPPpk/TUrY1Glp2YgwVU0hY1wAalGkAzeCkKXsLRzMwtb2dtN9oARcL
zRn0aIX5324P7qQ19i5IPP98ExYR/t9fC1oPvBM+0RiKddpFc/XXNSUdK0MOlPM7EC3xjlMckSer
sQjkMQgHvat1KBaRy6rIadraQa7PtJx2A9MV6Mv9pdh1CejGzJEbuI3eHteKffbq8lqASlFFYG1z
WNurVFN22HVj5KshdZ01OQovfoVvSEfAf1UdULDYaB8nxCKLTIHOANzfjVCDgyQDfDpBRmfX8dZh
RQUJHPE+C5wlss15t/h9aJGba7eET4EmuBOEXqzCYqp2RtjgfF+GGyXKVeibGbEHtjz+83fo/MeR
hO8QCb0jXEZxNKGXB/0v7RWL7r012gLxR9yRSqUgC8guPSIkfE6wV23LJRZ6qp23IGH84xI7CCgt
UkdMmkFrnIscH25apf5eVBVQMkF+Kz5qGgtV5q0as3lO3Xg+5l0yAqjV1rrLXaJv+qY46aYj8SBG
XzUVQ7PQAZK1im1ExLqDbxwbBGqGEFiMHlH/HKMywSxKPm4SPOkuIPcOloGa8Zi6LbQjkW49r7yi
aP4x4Oh2Mn+4m0O2QT0aasN2p46qGfnNHDoMv3ilNcH9HTp4PExX/v+l3WpFadKaVLQB2PFJek/5
M0E1f/zzV092C/2zPx5gqmTa/QpnLPPVRf731y+fNOAW4FywjOhI+ghLmIfxRHRvBAJxE6Xwhb04
3aiuCe69iG0TaJ3a+JKBuCUK/+JL6A/94JrH0ke2ZtAiID1cBPe1uejk4Nkdk46Dj1bT+DCSHAQj
PjePBKZ7F5Ucu4Bcjkbpp2xgKBe39WOIQH4/xyNwjqCO9xAXFJ0n6IZNMNNwmvwNcLhoL+KUGzSZ
bH8jroiZp5y2zVyi0Gkr6pqw+O4XCHzK+qzs3DirqqJVN+YxsQmy6DZw4i63a2Imm0I+HmEh4SCG
MFLecWho4Ug5d0liBbtMWiDakRZu8bYNx6ga0jXDv3pfS/EDBqz78Puz0UHfsj1521E5Fo78rN4X
RWBs8G2Ji1t6a4cDDonyWB3mnoSWpomZvkI6L+p5PDcMmQ63b7RuyH0Nh/SCp9NAHn6WKqSDF3H+
KwzC2itiEwEUmctrWVSz/rj9qHS7eXs7qzPR3dy+3iE0yQd0FRa9KPbXbUa/sY8gF4xz9XH7jC4J
ocNoahomc3AQATkQ7nICGuawvgZmgKBquU/9VL4Qntfc94Yjj2bQbTiaTsSgpPWWHSi9hD06KUpu
Ztr0IkGojuTe4rZmAm+dRTR+NTXe4HFONrddUWXzfK7T8MGY2groShaQeUBLH8me//umhKjCMdRz
Gmla23rRrc5PbmuKnQnqeEWx3pzxDm6MJLbXVJxyoyMNuzjH4xuAfFrfLrsMnOsg+u+E3mwHkoqf
2lg9ThWm3Z43GTjovdJz9cvHcmyLe9EMHuzB8peKov7s59Jd1w0CS5OjGqWEYusZYzL3HHFtS3To
hlmTht3gXPccMndGBIKkYhwNuxC7wkNhntozeK/l6mPrFC7wGaK76Pour0mLGnaVNxSEge9/gyMH
k09XmMvj+HS7MwVntIZe0smtcHpTlGcbVUXEvU90TW4NDWyNa86bmIP9ZASS5HpHLVv73Bbjfegb
4Oz1F27jPR88veaLLj5xx4dC0KgR8Qj7MmJp6ZYb2jQsXqmA6hEWWDtMVIUAbfLnrgWTw543bvy+
LLZSY3RRhGucjW6J23FJprZiwXy3ytxfcJmSNavUHQZ6BYJ5dol3wxuSMSjj5hrHiZdq7SuIIF5v
EhPpOc/AtKqLw4Z3u11eWjf0LNyPEbTkkx5R0zIg3ZitZ92bZXc1ZXyOqyl4ntJDtjz3t6ex45yx
m8cScncVGfhK2/yUmyO73ASKykKn2vpqe3tPtJkFGytprGMZQsGOBOTPXt5bHe0uq8oAtOOXZYeY
3s0oas63t9oydXtHN4Ylfrlvcp540GFFgzok5SBD8IUfo482edo729tvKXr32pJC9Jg235V5Bw+P
iGfQDyxWine6S39WM38HA65nK3ONQ5kvUXxgpyLpyBfELKeckIO1DU5y26iUg1/bfYZ2luF4UDw5
nQFvpgi+2AG0BtgQJJNkUu/zKJ0WhnOxz22aCtUIA9RliLcPkxhZSppuHNlFz500PlrLm/sVsQrl
wQ/c9ICp9TQ5ZVBvUWGfnZYOi/YaEiQdBhsjSt7W2vMYhicNVmMFi9nc+SRLcHpBbk39r1dO47xV
Pk21qMLAE6b+N8Srr+EwlGd3Zuybe5l6qOfPzEN6HJuDPvkVc0yyMb5mZg+0RldrH42k4QXT1wF/
yUZCltd93x8sBuarzgA72EqYqyWUlEPZCZ5fRUWHIR++Gq4qqzOjx172hAv4cE7ZZrN7WjI/eyJR
dr2/gD576K6B7T26HZMGUnC9cx7bJILWZE6qzryomciV5WBsopXA5eG9jpWkhpowhgOAxEwsG/Fo
LSxFyasdQj7B1h9N/WM42k+l8xD4SX5fih62/DzkSGMwqp+9SD9nxN29uLUDO1LF8vHWPhCeBLLs
GE/YwrPdSM95q4KsucqEGAhyOAB+oWY2N8WEIruNfWw2S9ehSzILQ9t19MYIlwzQRnqgPpjG+OtY
G99+X5SpQthKRSTuZTADTnKqLSqDDXQyd48/zD1MI3Apv61onma0/G4LQJQPzFzTYQ0/4sX04uLg
RPaOkzIFCBzAlHiMI5bKBPiaKE4mc6rbH3NMBOsdkbGPcXgQ5p1ntNOxLRNj15PZ+0pqyReLNCFu
LAWSNK4xvb/DaKTmZjC9aktyFDHpRrh12j64V/PAJiYGuZMU7lwhqjxRudZak9izbfQo7wCX/v6Q
t0XQluOvxDMQIhaw/LCSgygyXzUYDGKA5w14D2vtWnW7d0vO+Thq5bEwJuhZpWle3KwdH6idkStq
ZMTjPN6bBZgORU/q9lehQPo+Do2xCw36uxWc5KkbjF0syF74fROtxt84dXdwySY6xAUpOIzN43qm
dzjrzyannT2WLrogv+G6ReRuHA75a9PsbexCaKs90XdHifyZ+fU+hHWmV+U0mGdqCG9bDtm+cli1
/bxdj21fbbJx0OitqSrKQfWHkcbWdq7AASZL4z6BAns0TPlKXdreu7r46sBMiyW9lkrXUBFgydF8
xUA5QwY6I9QPjoGJ9wilUt6U9ttEhsLtg2mrf+8iQBhQlCZIs5RVedq8doZX7m7qKuImkFiN5F9F
jczWt28WyirIKjETdtsEITBGPim60i8xNtltVbmfhZBvuco/zEJCIlhuRlYKkivHpD4OPVatLoFt
AUO4bZ9zU1gvAxL2lZsV6S5JAZUqc6YgGPedrGwokOMxcWbjaJWBuyM4fnywwJ7e+9GS3DvH79FU
0QOcxl9xREXJoldj1TCiB6po96GhdssTNQK7GwbiS1gEaHs6R5H574puzqRJi0EcbuykntmMov57
UxQ/CJ1Zjao33pJ+xyCV7CHaWV98j+hg1FPtaraVfxnjaQ3UljyP1iq/0PDYjvn4zqrYfQmHRqyg
qQ7wK+EJNXXn7J2k96DyJ8dMudOdb3/rKrdbjVXfPcVGuhau1ttWRCzKoZ2vJw8Ci3Sidt/bmFCG
/jC5Tf+iVAnzKm3eSwVdQU1pe8lqD/FFzPIrKs9iH5j7tVNntKkFK1Hb04omi55gcZtDz4jT5S7J
kbTFzXsqkvDije4OgjZwDfwfK16MaYXrNf9W4ugraIoyLEoJ/w4zDpjt1fcS56vAeZmWAeqY1hkf
yuCtdHgBSoUMFxxOvG81GP7SH0lYLWmalA11UeR/OgHSwjhidj7S9jyEs7uLk75foR+Ln0xDwYap
TqLY02orSQAaAYWFyZ2OuoSYaoPNaJBPfucXz1Sl1NWRuPNJI3hqa/vak0G0MNw+fi/18dQRmI2x
JPKYRPsImEtdxhSJ8c8aNMNGRJ04gF5Qa7IPyF0HmVSZYOG72cl/SEKUOyf2AdAxW2HCcBS6zaHS
R+4lHBRZRnl3LFXo7G8/C0lvu71LC9AOqiVqqp09uVflACwpzGSb8mafYNIl4KPmcO3GeF18PYtD
aQxIjTm/0hwnmyaYxcbhKVoXpk2DoK7mFaua0ZfTF9DXMyEh7kdY5f5lsO1PT34Nmqy8MzMOQe6U
Iowqk/CengH2qYp3dvTt8jizhtN4KKA7p4nmLfTLTQrvbhtVBiUbK+SmSGqywtOuoEGQka41Xwfe
JcJccSuVucDa0F1p5dmHcqCdBqUIElkKx4VNn4h3u/l+WyWnJL3y6/pkwt6bUvd9YN26qzhn4+Ym
BWE26Q1noYs/ktnAJu5AYVV9c6wytmBJ2vI6b4N047ngdojBiy6YOnbz0gu6/Y6eFsGRhC7/AnFK
HekN6o+MA+q6A15yni1cF3UOulhSyCQmA383aru9LWJr66JEO0ABTzFgQWmLsQm92g6ht2ZS/2L2
Sl8VF7iFZ8lWe6PtvlWy1ACNaY3cniXXywz4sOBdxxI2YmCxS9u84bHTnkmZwhjMExw4QKN8TGKb
ZJ63oS6SL7NXfQnHCRons2S2cX5mc2+QDzZ3xMfNZAuDv9YeLhGf+ZW2zPoZ7TDqqWg8j232lrW0
LDi4qL3nRNtJ5vbJN5I3wIMFCJAYE9mkgz3zF9Yfu3f3OqglYzHYU2tLQh1NdWKiXvQi8jeGN5qp
e11EwdHzh+sA4+nZwJPMMP4jJ3/62RyzYZ050KEGRfoCCkSGtxAihujzVipBWDXViDbZD3adHt7q
ZMTg3BR7VZXJLi2B4ITS8Q9zueRid+zms7zSl4NA6r6PGU10qZ4QgL21y52U8fyWuYEkHbv5Si+f
iQTFz21pV8OMCch25IF36OIzztg0sS+PlXWux9p+Rrd8uNUjbYzQBMrKzxhYwk4vz1EwFNF9wrSb
Uta5s4tGvEy5Z72EKZF9ZeflV0lbqU+8/CGIPJadpXhLFNY+5ZCIhOr259zmKBIdgeEZw+EQFq+3
7YvyuTqHhvNYeaZ/rmFiQHS83q4Dh/AFpNK4I+eKo2Pr+ObRPDA5DC7lNB7mhvS62/LgTRWeA86x
LafQU6/0l1EvxT6yp2OdtvvMp7q/nSNvjXStnUWjM2CZmywJpHOg/Fy6Gjeh3m2mP5hA3/zZprgJ
++82JD5bIfUmSO4Y1ZY4/z43VZq8vLT6lORU0HbkCx3TpjtBWd51TGsI5YAOkHt8wd48nwwnnu/a
2SD+o7E2slmQZ5ko77M43d1Ob4ZATddMg3OxhxgG0lx5m6Hy3a0xq+BMosBOJFi/0gyX8ySyL0Mz
8NQHmXhJ8PddM9969ewZ9RQ9Jcd8mLxInkqjh8eHUorlJbsGrgvr9Mdc6+BL0atDPtFkVdQxqYJp
G8gC0zZ+lFpoTkmCS65E/i0tOLmhBvgIx+J7uFV9Mj2oYOjucepMKxPO14tojV9T3DMURkuEz2pG
0A7w6R7BywP5h8G+IUP9nBtWuXYGnwxMoehxBTHsgikgQGKpIpk678HqnSfCei6i0u2qJ8pgTwCc
4rVvfw1WPBDdDYdkak2HkoUcwHwExZl2PgdoxLAxZdwDVLfVbYQS1/BApz47lkFxb4QIH6Ehz4Rm
zB1tKpvVJW0h3k0XDqX0FAyCHI3GeRmXL9Xz0q9Woecr/eQjjrTw4EukBlUHvyHsY2TIkK7vsJm/
5yQ272/LJ/8uxXnz5MqrjcCWow7NgXmcUHbk9gbXQfSQesEJxxPO0im98+zmszEr9zlzyeZg+ziN
9pBemSdQzebutI5rudCVUPgQky55IbW/13rpg/u6eDFG59NAjmCLEMLW9CIzBg01NcguL9dzvQtT
GuojcQT7rp9IRwCaeuiIDlll0M8hLhBcQkgzVxF9Ssa4V+2zov+/s48ANpFgbtiLwQh3PWuvZoay
kuGEfqJky8ePm12txqxXmuNsU9XNFSDApxG2zcU00awOAy1Jz2QcGDkQlcr5vRsaMvvaEOqiZ/Pm
aYU4x2Rxu9UDJS/stsT1uMhsMfZmvkF3qAXj0Y00jHAm2E9jPSKRnbc2SGMvF+O9x1G1H3R/MOyE
Np5KdgVQ0tbpxHFoOaLJRZ3jFEtdOgMwTlsaTAn4vdNtbt72ZfhATOm9I3ZR7ReA2fELG3U0sms5
LVEzaDEM0WSIKuZvwwD81O0f3UYQqleztQVBb6LGSryNE3jf5EjdHLMAPlYdNXOs9Y82DHqYAWP7
OvbdQ+BUFDPJSyG1dVf4/bcyEmuvE+ElybHLMhd8uB3HhDkMa1ThHwW5K/vclPcEt71BXEV+Msli
T/+MmDN22NVt95CLQCTz9ONgS+84ujUDZ0MSJd+qvWiA0HiQX/yeyCDXOkXpUB+G9qO3BqqFSD6P
kfuzmAVg37Kqd/MAGFKRc7lqLBLGej3CIWyBVPI1Zvgiloaq0vSAb0qkQkzp01DXq8IBAeHj6L0J
sQwnq4kChUJTzgLVcCZDinh0dpnlu4+2BXOlxd7Hgx00rwA4KeScrv2tObn9i6mPa/x2h6hpwkPS
4Vqtd5Xs7TP8u1U4VQ+F0uPaQN0XEPHIkGgh0uRHgKEnkRbNCRv8a10F9n0ZEmc+Q8YcB/KzpNBb
OKdixShDP/6et34JHaH3uumr86w5HuFEoZNbhU9emXVPHXhL6fC+8mRCXkvHr57jXd2URE1aKvaO
gpd2SrdMdNrysRQ7ixkMZufqMYa8u4dUORRyOEsLAqiOSmvfNuNLuMRClIm1IfAS4k1cwDRcOgSu
D3DDmb1+FWlj2MG3OJZmHm3GQjw2Bb1yp5J4oW7a04rT1M6QMJ51wpLetAYwZIN4t5IzDnOKepMn
I8SQZHqTLGNvKKO+WJJrc/j3rRD7QTk8sjY81tOEdichhQpzPHqvrLXvOHAkm04EGLlF+ziEYjME
Ktq7cmBR4QhSV2GyRQdir3Gfr0t/eQ3yfKQ5bieXmAhL2vLdVpkuTLr8Z9BaxpVw9GSVEaIExRdm
t2GElHo1JB5lDeQjcPm4kGi5JaYHJp36eJwtfzeNMckxlJXbskzsBTJ9dYKEFh2JuyR2ZsjcCcHg
r7bOalhkEcsjVS+vH0gV77EBHrnxNW9KOOWvs87t+zoPCEqwhgfe12+0YJGg1JqOFowb9D7RuTBF
uea4N21A3SPvkP1DW7fhyQqNc0nL+iC0YlRTVw7VGTl1ZusnB9VS5thCVdsW4vZOFUOEMXRIiVzx
Hr2lrU+I9oCRiGSq28Hi9h9X9+Wdk9tgAQqY2iDON4Y7L0yd8NJ5pFD/NGPtHyOD1oc7WsE5c3vg
Pb2lkd6QxbpCWUQXm5W3eSeMtzvS+fJ3Y/Gplqas1b3aFskfeZUfsngXxnoDuzh6mgAL33pkwEwJ
+2J5dP1iLZDCnch7e6o5gG1lBgi7tvG9ToqQqD7vPnUbcZyWMrtGqZ+SgTwYGzCCxJODyVmPCC5X
cWXZZ1vpV2Ynei9zjmMy5HTvsbJs2BeZM6Z451y+mLspGEm8HMx8r9OsObjIdIUzcRqOELuFh9EZ
ILgG5m5izkXPvDSOcQeiz7Gscksk1lKvZog7qA6soE+3tt9GTwQR5uo7pKL5gGxr5Vilf+2gsK2X
dt8x8IbFvRAdUwK1QVQC1hlKcecGZPlSGNkbNAAdYIQAzSDcwpaosdIm19NKpgx/XURPjDPViy0C
dWoL8ycNh53h9PF7nfXTmqAe6EyijRi0C1Isujg51ERFbOK8tQlXQWdoc6hBkM71zIN4tTSEJ4bv
P6wK/GqKrWPtBbYE5RkPWyMdACF5kX2Xf8a0BldADXkFBmeg3umMlZ3Iah+A0loZSFpoTxhQtRvK
16pP4v1tLWka8io93/uM2v5l1J4B6KPttgVS4S3jn4wIb+4HU4r9bc+BHdQeQ1kzmxheItdJYWeT
/z074vfD4iQROkPbW6Ba3OXcTs/SFe5JDuqzTIcAjtKy7DXlfazd+GrEHKxcQPs3HVhowS0XYcns
OzKoNAMNMaGZ421deMNdjpFNIVRNtzSEmQPIrR27w6kzi8dRU3xxRgDz05h3zi0aoA8Ot3ebhn6/
qcIu3NltAea38JEIuM6rqsyTEWbD6bbOmGV5TVujJDBUtXe3Ta1Rbr0VdfkEK5LZfR5KBHicTPnB
qYk9UiGT5jFsjE01+t3JLwEn995YHZy++FX3AmCVjK8MFj40jIRjCKudxxLEuNG57q6I62arHWwz
bepThkqArmEXVHs7bw/GCI2/NCf7XBv9PeD94Bwm7ueA3gNbHaq/PLeBrDtzcc/EBFmVjkkfyYl8
1vgaeGwgumLawrVDlPqKvioRPY353qip3ZtlQIbdkExMStNfuvKifQTBdCWnlqNIldzdHo05ng/e
MFtn6BPMVDma39fkzxnBbJ1u56jeoX8yVC75Lp11HmL30xJgMogCDze37moy290OXdAPt9L2OSKe
iWb8fKEu3kzLRAcDyva2Clc2JWQGyWtvqTFc3f6trmrVpXAYkEaxFd7ZpIagFtAje5r3o9F+cKJe
MHoW+WXKUtnBizGL4URDK+KB6cBxcbqi20QwDojIaFdEDkLqsd2PMWZ1tP87lin3PAnAdtCmkPKV
x4LZ1kbEhktX2RbQgtvqGsDkSmwmnL3lV2fdwPGHrsKCAONUcIagoODhH1xkgVlY/ehCJz1wb4jB
rcw3U/GOWbJ9swJeYSUvFt6Mc6jR9noipG2IwmFHw6vfpTHMncWQcLxJCJ1alR+d6g6Raqpzrapr
lVXORWd5aa/L0qdx7zyPdm09GzzN68lqnhstp+fK4WmKx63LmuL3fffFcaLPDDEGmcnUl8o2DvXI
qsTifG5C++1WhN0eWSHhaQ8crmEXRHlRnvsoKbaQqR8Ghz3ttlCEXpfvChGfB6t8Jzi7uRY63YRp
lhIMVDZHf3ZfCJEsiXacv1SUnvc2gpYNtLdfhE0WoF7CJTAk/DIIZ93g8URoZe3cxvc3pFkezNIh
rBtDLUTEjqmAY8CDZSFHL7UtljDmWkXliSYV6+ui3BNd/hxCYSJ6r5ieNBrBdV/5/rKvoAs0SJT7
b/bOZDmOJMuyv9LSewuxeVh0LdzdfHbAMRAEuDEhQVJtntTmP+rv6B/ro8bMrqwQqUWtqxcRmRFB
B9wmtafv3XtuL8kz1uL0e1yQfkbbvkSgFJuHoLTNHZrKzwAEySNQcZiCeFVX7bOxkDrbeMjLi3Qk
UY77npVzOBdLs1nVykEirkXN+poE/q/EVWmzFQpHpFVpFXSPManNCwAybsX3avH0B+dbO+OMNbBl
YmdhQ2pF0Q3CXXNcZScjWOwtipqUTobjXODm6g+JrakEYf805EZ+Wp+RKklOXqPBMqYvtFuvW0U6
OYdeX5jIVgQ51kes684PhjPz2OxcaZvf8ChCEbZouNhBce8WBK4RmgoetgRODNbRByEYHDjpaxxZ
1i1Vf5OTv63HXF7x9oqH1rsga3sXjDCfk8Htr0NOZtKwbGX20ibmy6qAyH2ocRbKNwF4put1Opxu
Nm565LN7fe5uq8Yh6tz51jpf1/3A6L/mcaHcS+wQ1j0DTQIllipeNV+GUxPgGr7GrpNeopH/v/RG
mK7VbE+T/6HSx1ezGewvrWi+sDVvQr8T8bGfcD5hljSBDU8w5qOMPQCvf5d3Ja9Beyrq0Bf6F4qR
5hjZIrp2SjvdFPPXNp3xH9OsSYLMgtPRfQuQEbxmWGeWWGbQ7vphn5NIf6X0HXdmMDmPGpnFm8x1
71lktw9+3yVoG3NyrYjykMZvw5PlrTFxvXZure39gIZDYxqE+mhh3GUEKeh+fzFc8RR31tVkPf0y
1KTMGogZbm2Sw8DT0LpGor0kRfulSUdyiBluzGrKkUHMzKnLpuL3hKLpvr7oHJfeExSpZzMRT1mX
FDdzGt9w7EEstpbu6n/Oqek9+eRBOHJPzpsV9pZn7KLlpdRhMgkTnKClNF1Nbl/jZQQXkLrHwI33
3TAgaxGDc60ZJGuz1nwpncg/pvTaxmj5XEfxNG6425L+0lkBSlWdFCjqzJ92+9n6kuGGX7+1kLdm
Z1BugTSGcU9rnwxDPCPLEtAW4Js2qJ+KBbwh0ZPlvaFrfSotJW0aA7LtTHJo2AW921IjGgkKkrUz
8x5oihpV1VPRnjVzvhl58lIrJU21yGQ3LwbR9U62bRa9utua3SM1Z1+c9PLWx/73DO4649vqw3H0
ZcsjFx1dw78V/UJwwuIxHLcpPIJhZoudIcvymMVtGSLJUApiYrrM+hWVXndwpB3DEQOIxPMReZH9
ScfHyF7YTFR83KPDLefhbuVCnty+wnQzDjSj2P7fskmcUs2hSUU8xnaFoY+oQjEKDyaFBe9w0qzd
bdkg+iAMQj4SgbqEM7XxLhMEonu6Tw/I53bvk4T0QxIMZHlHH1SUR6e1mmvpO87XPpnqjTM4+jXX
kdNqrpF9tQfOfoPQ7+c8kMtDdylnDLSjox7dAha93Vw6dth3JMSVJntZ3GQKq5aSDa1l1YPpLKT4
6mxg05otbQlAQzasoE40PGtBP+5s6O8fZrP8bAKyDpX8xXA09GOyh8jFCGQfVb78iX1n2sVzXD1A
hQNMlPdXMS2MKvntmyioEF6arnlaP9/ODDLiMg0ep/6WiAHthp6Db0fEUQ/C+HAa0OkyfykQJl1h
w18wEgT7pZ/7k5ji57xh6yPGVWNnorYE42kRl75ZO6EC+Oo9YKg1vCE1cZ/0ABhZP0NvXL9cbIwf
ozvHp/U+iDM27WXj56c6yBCp+05znC2ilXVpkgzeG48g08l4vET61L+M0RCdlFZa9JmGh7RRcHpG
U2S5hslYvhgjFg4wSL84Eu1Qa1hIOtLGcjcoT0PczVc3ITXZrJAPYBvb4oGPj2s/d5FsAAPr0xxb
8qHzrPlo+vH3wL7rbqXUzzJ3zL3b0UahZkVp2Rvu0UQgvLXLFLhfU9F4QmN4iwBtoKn7UWhVC81k
FtdyISBOZkRsEL5RbicaFi9LTisl0yxBLrjNeSIwCQnt++jrzpeRPJJlsMMZzPSjS9dwZiL/TFTS
k5nW3HlYDs4JdpFjFRcuPrI52JD6qLFkGY9WXrqPhloEE5GTXc6sQTBQK/u7l197qHu3th3kxgcz
suVWgO+2QGsPEjQpdevvRFx3+3Z8jWhAPnQDvOJyYIDSVtXJNpbxyUsYXM6MZYtpvDYFRIHBEtlj
Y8w7Mr7lNaNn9EeL19BQORn0x+ochdSuTcnSc1UjIrWi/IFB1Uyc4dqXCWZGv3+GAQujnrC19OwK
9U1p0Ea2Eltd+fwGpAV/bvLYn5iN1Y29hQf9aSxeT6/a0t/weQJAiIluk777Zf1dbQsXl0DpbK9P
E7vEvqiWKxURxe2qjEtKVyMVhfKc50BuaPYtIZR+mE9D/jiPI92bmT3+ZiRP92Dzxm80hDDJ4OWP
2k/H1+gwtu4zw9PvtYr+cSLAAkz7mcMOXvYCt+1g5P0pKbPgqo1q2uG4rYG4gA6okyQPOpkodysK
WPtZyi1km69aYRxlQE+0bP0rzQmFtmJOOPo9S6qAhEguvPbmtQzivJmlG05yOkQmRYJt4iubjoAW
+2OruV88I/sjL8C7YZ3WytPVouNspt7NadgKFlBoI1RT0V44nXwQNXektFiTBTyLba58AGVRBl/x
0xVj8Rq4EIc9QEAEKE7h1OJF6hRDZY6JpVhLurU+MXix7ygMkYD0RGXNyyIPuvob7eCfzRQtcBON
F73CW66BSEST5DFrdawb8a6hhSj9pNNR3TLCDR49H0jXeh94U/YcZ2E8qZTALv1S9zOau6g7yZhk
SdFaPMlR8Cuwe+slqsZLTlvhtQhUB5QFHHTDZjTFfE+xzKAy6O2HicZBQjenJtSMXOJLoxwgy+TK
o+9/pKX89LMpu3Z1961QfkbkCWS4WFPDcSyFPMdqT54iCrPR6EJyBFo7D4wKho8a83YYW2Z3cp0l
AUqUx+dySOF/M7MZjGp6sPpIUB6QOykrqIWV9aRV9pM2Bkh+Ec5tSiUb7/36p8bycHVjxhIAfL4t
Tm08GcL69IdfS6LHP4JYnlNVLXUdmyBy9eqPzlkOi9oUiigpuXXTnAELYSpEcgxzGpzKavzJYHom
HANgyOjo2jlXQSm1Qc8kG1jW7JbO2NqgqIvcvbqj+xu1Fssrk2IEPwlxFapxOg9aFY441q6tUmEi
gCpDAqhYGuLjlCHFXVWIq3Szt4tLjn4SD6VoWPLQiUW1Uz2tGk7lD6i6Zpvx0F+rUe4H3zBusSvk
E6nPZKQKhEo+QqFhxkub9XF9oEFL4olSXEwuOh6Rkcu0vsa4RE95eqisjA0pAManZTwXSkbcxhRd
Q9O/s4SaGFEdxpOrjBKTbgYvFRF5b3bDBRluR4WmJLOirQCoID2+0KkgBbPxgDipBSlR3VLs7vwe
4jQ3OhwoeDdAPBLThTInblCB6p0cYoOKgrEFdsnCU9rfWcuOfQRvHaGT/0dH7gdoHYJfrIdsjquW
ppSaPvY1ih+EV/IkzOTWmtOwR3lofyNLg0b+fNRSER0Jnv+JihgQwmD593mwm01GfspmyLXkZtdt
ucmNWL54jf1LdPoP2/fTBzPWzS8M1H+AxEsffPFh+p33NPdGHy6d/1jaKHPNbtRevPhzffzsh3bA
2Zu75g/dI+LTAi5Il5XaA1eUHsbl9KVzMuJT9cLa5GaT3muveTGbLtiiCv/tTFOGM0O+jCQmq5JB
LxWcSAnqJTHJW2Rc1sNQXtcn00QEqWbB/tk38su6+GjciW5X2g9NArdp/ZyHjstePH9fumJ6Wqfk
OaU4tgoPGxk64s3AMHQ3eD36ivWLLu4jIwjE8tpHa8jkWCB22KeG2Z4DvacxqPVo2NWFRbA/XCM1
skwle5w0IKA91r6V2fQWhXIyx+dWS5aHVQi+Vh12TqT4H7dUn1Bh65vMtI/90JENE9k1EkQs2DbN
6nMzpSi91XHPI+wdXPr9HmMJuDQMkOXU7wI11e9n80NLo71W9Sez8upr40bevfUj2gaz9lE6hH9V
ruABoJN0Yyu0wKpPh9DOINZXI4nCpkU50TL02uIAYzGl8fy4TOl75Yv8gfGhQcrZMF1NXNsV2Kj1
tToF2g99mtvDpLJke3tG5aFeVHKiYkxy2pzEFNgkPQ3PGYXuw3oYxghF3mArh96aSbiAcPvcDD5U
WnT0YeluxqLsiRnyrOu46PnBc704TP3B20dpTKJXKd37gHZSlQPFoiMTWsad9BngjsV4qUwzx6bs
yWOm9fa9wqySzNrPRGbF+xjtkhm4bWJ39UvSBMlumTTyCSwCqsDsaQ9ZCt4XXcJp6AwPhYnxxczm
6jFhy0pimXis1GVwf/gMne6ZPTIMadFljMsLwilUrzquSTCVNwMemPprtD1EFZ3jPPPibp+CEXCK
PTopT4ADzm7pGtAWNEGaIr5N7ouQZnpfFOTJba6sZBCb/KI69CS80XDOziXTWU2LrS/tcErLcj40
Y/4FNTUzOx/TBAGvxk1WhdxMpBtiJFmik6DR4sb2DV18t68cNoN1NpanPFmuedrl1/JP1wMb0PLu
gXhHRfO0RL72WjQx/8la6A8Dr/D1345p9SRWIshT2kyB+q5EQwrXYLjxeNR0K2ZjVwY5FSrS8K20
+uLV15vrWKNpJS3SOhV1oj+0SfUm+wgDtZG9BsGc3rKcoLc4Yy/DNKF+sGGyjRbmn4BJ3AEtCiEL
TP72nps+ZbgUXslyo1qOLjK1k384NYJgv+4MEO7JHVrc5BVsgtz+uReNGCOkk4o4HPjEFlUUPfK2
8rZplj3IQtdOJL1zb6kdUI+tYK9JfOylwYtJQB44tVXBTpTZhOZO80EfSE6sxrl9KsFa/PkNI8L/
Q5UiodADzdkYBnqadbn0oGP/WXrGdij3giVry4BGHIIUyjTShDDLx29pO9bPRgF4BkTKdS2NfOKG
b7k55qeoRs9I4idcKj11bqWERpAExXhIBtwt7Ha+mAAk92xNSFOIC/8AZS1wttJVLposse5ZP7sA
CYVzC0iIRcXWHylwu92QN1/n3NevAUOutQBbFzLrI8Y0tQmKOTl7LZWN2sC7klZmidIH2Y/+UCoh
Ohwdbacj7rjq0Ufqkj6ftyiudRlP+3UTh7NE37h0PJ4Sv3p3UJu5ruwuTXz1Fw2xSxrm0nVPDsnO
RuF0L9QPN5oqisfaoX+k8ZIgQGPIF+gM6OrqINqbNU2AAV0nR0FMO1lM2iPxx1pIKyUD9nPuCuP7
WqoWXXVONcIeSjMIwl5/SAeaRlanR7vZIMSKMeF7kXtYWGI5kBgQ8yCWs3V3qreS1zEQ6Ji5h1O+
2pPXofOtvZNZWOQP9LR/ANT9NCK7/1FLyM4+pinD8Z9RKNG89Ig5xJnwyx6L/D4yXUoaCNCtJQ9u
7ebRRuIMS7QJWf0oy72DguMAiPAWW4SGD4SZkdvqhCOGNbFxwTe2Ep/DJF6zzsyeXO3MYO2hS7Li
U0NQQhrCEl+6bmbTU1CLlkwrojQRj1OjyQ35E7/nsXaveheNBNBWH/YUh0lDa0BHBOV5+XRu0w5i
XB18jEQv4BOdr3GUNX/gKwrC9e9EIvDG/4ru+ts//tt/RySYMnz+50iwXVWg+2j6X/9KW1Yf+QcX
zDX+MhHf2oQFMRIMPOVQ/Adtmf9ke4H6Vw5CRWUf/X9wMMP5ywV/oQeglg2DFyOf+if91fkLq7hN
tBbZBWAAHP+/Qn91vL87KAMD5QdKTn6cDXLs79kFbEpxyrmqNRUgoqv0S52jUQd6CaIQPTdRcxAn
cnrlAm4floSLpcHcIZPZ7r0HnOpfy5NpzAehA11g7mqk37WpPatcQRdiCtCh0MrGXZx2e6pnxMUp
+cNYClj0Gvs9JmBUn0c1pSP8DdZTrAj1+sXD+DzP88XESNNDIhqCSUFjzq6h0xWGVA/HQf2v+s42
6SniPTIl+CJenvbThPlVqTF0kuOB51Lj0hws+4vF3t5NjLvj8gpmxm66MsTaeyzF5xDwlbyOnnRL
lbdge9AvSSUJZL0nPhFOhQxNXd8G1aZMEP4ZSsXNX6mxVZ9CMrlXZ0R9m0qnkFvajfq05UyHMmbD
Esygoh9GaD49mQ7qX+HhCi0MqRv1Z2J/PATGcllmGrMaYaXmjzp2jjDQLlgh9hE+nsLJf/dk48SQ
GPzpOqTTwTS6vV9Q+3N4+pzfRoY36grAoDnzWjoTVFMRBlUOrxFXEYfwQdh/vp/Zc9Ca/+BytisT
WC+CydHNCNfuwmZ5xf27cbVulwoudDp9dprCnkiUAg36dGNbMD2sW67t0oaKaxmwX0oG4jcbbhJu
EHW4LdGXqffbQdGkTjUOm73vcH/F06EwzCPyna3OrcEofa/OgGosrmeQNrCgVl6iQ9RwtcC+1sC4
2lzSDdWJ3AEjy5VVXzSeOUMcvrqC6hSYcBDVZVMYXRemrLoQ6gJJ3aNc5QQDuNUb/T615M1wC6uL
5lmcRtFR5Jwlut7cHQ/qYOkbEguUn9cf03cYuyWKarnHTbOvSvuobmhaNWECVdLX3gacezVeNfXH
1EUx2pYW3+cAwtcBUqeOV8E2iekKvYFQZs9+UKdsnL2HVuP4lSckavZEs+Jo14ntwDDIdmHIbpWP
z1LojId+0N3elVi/Yk/bZMV39dUmHhijId+Rs6Nut/XIi/mQRdOF6uTGZn0jJeBkv9sh0jmUsg0Z
cyJy+sMUzthLt02L7XfYjTCzGJ57OOZNjOnMFHbf1J+tCDhQt4m6tu30A7F8hJpBnXPFASbXYqvu
lCLV7yV/Et/5TucW9K3kLMHOeblzY6q+jfPu7ki5D+zs7NrOej3USTYCg8iUlrdZsw+4lkHShnad
3dKWNyyvTfiAYTAUYRD0r5ZnHxXBuTPHA81KPEZkc0YzkjYgg/1wCfM1XDL+rk5LkjDI5GqqLzXW
nMCZdzDv1oYvpa6Dunqec87NlhXqmoMAcjlx7gyvmYB0dWLUAUdTty/i9KwO0yjacDbdB3WSSyM7
R7UMK3+6xGqbn/xSR5LyC9txuahvmDIEGdr8O93uu0Y6qebNb87c0mXkMTSTc6yRjS2eFaVVIZlz
mf9G8/xUi1cFYR6D4XUJmk3BRR94rNUnC66eVmn4btuw55wZztcOm3mcsjPm5tOcGcA8hRtPlToT
6gZB7bxXP329LDxpjE53RZTdaqnTGqNzMva7nCRfBrskJc4XnzXoXNfdwQ72aSpIc2E1gQ4M+nlT
o8xa/Ow7evJLIR4Kx90ykDwXVnoTPIn4E0J74lsB7LPFD3WnLnW3y3iukZfRFnuZR2ObVA3iqc+a
GFSBQ6TkEbW5LTQWuImitOC8Sp3vw+pmcQPrfGfmNB4hMgbPFXL6c+6lZ9/nTLCgqJcFimbMWZwR
gcA+mredyg+TxS3nssVqAbeBBy7ZuZ2Yg+bw7vAo1E9QxvYVK6zJOqBpYKl5uIO4OKsvs6j7UjFV
LZ4Wknhi62ngblF/TDG165g3EP+rfoFJ92npZFg4j7NdHJi/YPeC6J3jM8KfrX5Ki/W7UfRoHnRC
nLewEm7qsHVnucSD/U627WuVFzeDPRKy2I36XKEWzMh9H7SJLidzMU6HLWALl6ypg3WMRXIBWM2F
E/pymSfvvTHGSwa/TZ2hLDjW/nx0W+vdYfCuPmxM7rEDla0OEzzOVsOBNw2QoOJzkllH3c/OVJp7
daepf1aXozamV5u94ZDC66yOyzS9yna+GwM98glKLzWCaMsbALslyc6+m97UGc47noCpe7VZUdTR
5zq6zjQLK/YpZT8f1BegU7j36mxfNC7uMNaRaHxeT27hHIPiPKQd45z0pu7bqEnOwuSNwVuZIGh8
Tx8GibbqbaxWCMqqo+ZjNuqjcAqWu6nlN9/on2kZ/v/S99caVvI617/+1//8rPqya+fnXyKpyv9Q
x4JX/M9L3+f/879rUrNV8fs/fq5l8Of3pPyPhTA/4J+FMCkh+GFMxwxIGfD/BZLrmQSSWIAGXEic
uu75kK/+Ack1gr8CPgUdyQD+AVKMn/fPOtj7y8GqALuGD5H+6vyXMrwM1/s7X8tV1DIdhC+IKA9S
799QIpolnWRocOp6Rt+c9DJ7C5LoHNvdcOWnEa9pwlcLipJQEte2DyDqik1Z6jxxToXUJptCWHJ4
lTJpPy8QNCrzLuld6kErt1gtXB49Mg+ZBz6h8wbgktCrLNjX13W0c3q4XLPMfjswgw6tsTi4S/r6
2oE6cJ2BjX1naYeKBKZjnztP/YTCTIPefR4M5nZLam/qQu8OAv3dDSYm9seuDqOBoixGSLVxA9RZ
4+zOm2JmdBiB4d2AT9JoSfGzk4GkSmFQzfUd4UeIgNujIeIfehANmyoLOAZd5/dFWrStJ/+4NCXC
EHMgpaGvy3OnI+bpW//DqzXaa4H/1Z00pXi0gtCt5iCsHazZSWWjl8Qqks5YbDGTjbv1pzbDAAhE
sexdVIF6PLq8pkZsmUX9RRr2D16U0500CJLHaPOJ4dGR+Opi6d2LINZOmQ7ZM/uieUJ+EzOk0sb4
JnJej1pSL6G6iIsBiSwzokcR4CbPoW2X48RGumWWmXv4kevlw5hbDf4SNiqFPvSkhqR11G/krGH7
1M2v44LnNEjMLWoHAsxcJkYZQbTbEoXjJs96lL2aSIlzZaVvlpF25EKDjKFrQMdx4yulUWUoq7it
XaW7iENUpafShlgTw7razh4dsL5/dpq+RWUrzkHt3QGmF1umYt7WI39TBF+p0EHD05leZzxm2afH
yKjPqxlMD4uqea0ZuIWIs9QF7y8LbZ9j2YNKZzhGVEDe4CzMhiDEmE4GhiKlLKX/w0KOe5Nacq0s
hAFER0xnYzKvGexzy03HjVk61mmlKNGnZuqdk6oxqrGfjCS4MsRSf8h5GVVlM78Vseq3peZL5KAF
lu783ub1zevS6rIKyCQsmZ1tj/h9BX22SVxpisEJHuj4Fe0AjGuMHktRgLoPGCb54wwuqgvCZWHO
P0tIGT1THfUWgfqRZRAvCutjXkxQZiXh7ew58WWqIdhkwG8IaOhNjV1zijlw38x+mxmDUZfUyiCw
ytuY1/e+wdSG7/hKijwxDlxT1HL8aazjSYxqeNYdNsf923rGpFlf+sCJHtcz2SeI60tk9ngOg+IQ
ewrKD29vq+0XCakj07WfpWuiWzdoObIJD8eGSXYgqvYY96AZDZyfu95YghAW/PNkNlDxy+R31uf2
aXK9R0AhvzRovfSe2+oSJ+zMoJUddDxufx5KwVq1pR39WeUVN9LQgtHjvpMi+sS11KGlOBVyidkN
pdhTmABchyUNLUnwqYMIfZdMYxAKpzp4ydQc1H8zdJtM3dhDNt8zPlitcFHgJcR9Inm2FhLnJsGk
K436J2IL5tCOCTAsSluefOCtOz9BfRjF7gY0RHJwtEBnh1qN17fV3WcQK6qLygvXsznVVKyxk7Jv
1GWKut97SXLuj5ZJTBFLchjw/IfYobfCJKF0ytqjWMhC6fxzp+5k169ZPPTsWRMjQWPcQp3Hs/0H
LqTjD1qbsCVZsd40hyvFYcIVscUAsZtVEow1EGyxrgdljOjUVVLG9fFwZ3nqZv+nFohmJxf5beS4
IPbU8k7ED5nGmtecF295bkvQP1k5+VBH5nuuZ49M5ko0QMh1zTz9WG8HJnHsW0RzgXqICgdkEz1o
EWb43dbvSgzxb3bTv9avu2TGl64yaCE4AcWko0z7pmfwaHJ1XLeqNuDveN/Q0mb/OU3CCdcbfh7U
s52ndzLaEkpZlkmW/TjUJMnhrl0E1LC/tQELfxy4CfiQx6AYHhDDBGFZ1pKfOsHCUKfV6DB+2e78
HGhM0Nbr1iRsRUsm+Sb2mWQG5R3E07Go3Od+SeJT7BY3Xf1+q4qvidMBNy4B+a5wIfTszCe9t/VM
lMhPybGhEw7ZxMJssVvcRSlylHoZCLAY2myX4ZgKOzwiG8M2FwQCRFYVc79f1w5tJNoQ//gpLQIB
TLc+ylzLWXtTBBpjbe29OL9UhfKET+YEp6KiUzsiYiym+SwmcwEso7e72qqGsA2GPXcFNpWlzB8b
V/ue9ugP1ntLI/DXqBipd9JAEq4JA+YHfk1UKi0rOqpmHKZCQ0CzHphfYH5xK9YDhBHLbvZRW6R5
DkRTx21Jq4pqVds0Ro8bh74uU535ABsoDmN9bjFYC+dQFDbuH8Y+rW3vdYdBA/rdBsWZ2MawH7Yi
0dHq+3zdmuhNoAsmTgPGYayUFA0sE+y9U/9gjVqz623zcW6wJHZ92ofsdVrQymijmHti7B4kiZ1e
8C3PhzIMKOh3VmtfuhrpT6BTnwOCuJWks50632GH3xBlGBXNigjerE9RZyPCA0VaBhrZjQ2IKrkY
9lEwHzcz2TwGEn9pCh+UXpe/I9jkW1TmX80FjEq7xL/HSI4bRO5HbhCUrUq4NclTnQ76vtOxn7IE
lTujpPpwWAgFHLOdTVhkj8oLgKl18iLxc2kaBAAQS3am4VgbY+4jdt/7inxFkTU9HasJGktulwSN
5mE9sn8gtfkTX2a9XZjU7dWAv9KIZeqXntFx1xKVZt0XB11B1QiIFyOKIsWDwMWObM1J6ktqij1d
ROqXEXlH5ZdvPqP1xMiCnXCoDETtcaM5gDKy+DbahOzEIj3WiIcONPRa8ClXC4bW6PnXNEL64jnt
AZis3JjqFTeo90A2n+uAjPdgjsGXsBMDcby3oMpt28iOXoqx2mQ5sBGXFeTZZeWNtPKpQMN2dE3T
OxX+tZwq+0tqEgwdN9mnhCpEPbG8wc81n0o3eFF9niyLKQsc0z1ATbvGYIq2/QIAxvbjdLP+oyXF
sSCnvJ+K5rL+m0Dd4Wli7fK+Kk4ps+WtrkFd5gX8hofZRU7LigrKjHUNeTySCIYXXfoMUgpQfrxf
2kltRelHodbcWB3hJgmwg0pVKDY0jNYbfom55jzUvMMnwfMjOrxPdgHaYrIeJ8m6kbaIzJm9BqzT
eGR8KNmHoCVETFou5g0+6HdciEZVbnr8SxsIQGcO5m4gm/l0anRJ1zb/ISokFk49x1u/rs6KluQv
Nr8heZamhD5UE7fOphSrCSoXqhFtm8zGjJ9r+Fz/VaXtg8VGg153KYHcGA59O7kmLYiKKKb72fIJ
Qz2MgkgxqZaLIUhBGkzfYsBV9HdGZHr2N4Y86M01bLRe/hREnL61Jkb1HNQoyfV4wPpVzJumJ8Oq
rEEnrFci0/Jpb5rZu6uKOL/EF6Hbd+F4Mant8lgLrdguveeGQUbkZtqUxX42k41tIalkGt9Q34z2
RSNLjcgCZ8t0gjGi45OWpg4XVwbHbMB0jKlpigaS/FIw0zwZg/ptQnt3CzLWS/M+8ebfWEz3UGDT
D6p429Abz6I3L5im57Qz3vxAzPhTXLhMBt9ZIBPfjEEPCt/PsMBkGlFUS/3TIQrpOMMa2nrmvI1E
TGZ6Z0qcX14Bj3HYowrWT0iX8CwTYMteTJUtjTv0mxz1/Q5Vlb2dZ8zGzvQMXkQkKcSNVcKz6hl5
FBNmF9StqFdSEO7O+Dr6gbutG8qq3FedlO4j69p3l0r4snTuy6olMQQxVj3bId0eG0LECGBKfL85
6vUYRshUtkHO94iQZ+sT4CzPH5MwjykpaSw/axZvYF/MCfm3BZPxUdXz7TjSQVWbLsFAsc5ViU5F
Q2bDbr1p/BQU1YLwDpoNcw21Ihcj8XRR3B49tZkSmnlnEjMdU62+4oCbgdrVL0PpuKFlOBjWa5Yn
JgUwA1Es6XW9G4xu2SWC2zqW2wZAxykDxMTgIbO2pHqORJ/JYxHw4M3u2IYtAZNsH6qLW8VQme6W
Z0pS+6af+N8pbE2v2xgda+TkZPUZDP837kZG1NiuzladduHKF+kXS7JvyYAa18jYiw7pK8YlIt5z
IHUxm7qHYm4eLFO0x1XZyIy2fcrwVyxT4WwNN+9u7kiWPEvJFn+Xf+2a6b2s+ruDuiG0MNbtInB/
m2zgkeOW86563n+vMN/t/RLqB3Oflw5iATp5OVKVFOgXJx48v+rAw4Ou9HhX4JXmoCfjjFpG20rP
R66t3s2WM2t7rW7EhoScbcnEd9eO8lVAGTmNsvmmshAOANB7gjQJEPQ6Ip8c9lQ6u+5NPhftfjDi
5GDW02npI/6Ukl4OZvc055AVBUqw0J7Fj3WpQWZ8o0HfnVeXVweogVPgaJu2wiK6AKiHLPa9MWwi
H1xvPObCPnjFEIdFvNzX1XK2wC+upKBycE9+wXU0ER0MFO+8EoYrCm2ayAhokectbE/Mwdm1TN0J
/aVTnxtMJFqdElYfP+a0a/ds2QZmAEgW2rSqdj7s/I03oIkoAKhe2ANAslqQdYlkOWeatiuXpD9W
VoKZeSBCL/GMN90iWUJPF8SagXEfZo1a1uen5jVlCzZKH/M4Gx5vYknqfw8obKgxGnsf4DFtuU/X
mxVJpo97VumZB7GZesvfrhvN9dnqc+VDRmy3dVj9SYJAVqHud6cQ3bN/0lMeM1NVsbOu3SrNQ1sd
zz/iRBWKgXN2cggWqTH5ELbKPZ69drO+OwaNL4iImcdSIL6bfy14oHap2ZFvlOa3rvNTvJ1us2nr
lIJ1Nva8BMD0MJwre/Zly2IX8EN7zHXxk7XkwdXyq2RnDqfSIG25NfhCro+PUH3XmFYmDRvSm1ve
yKnVhyRK6oe0eYG7/RvYTXu0u+W9W+obmxPGO3RBkf0/p6k5AS4U1qFoqfRybASRgpQHtBMqv0XP
pCMhUSt5O/jZNuvt33U+PqSNQ8IakqDDUuONCSjPM7RwQPK74VBD5kjUxjV1/Y1iARxVuRw2gluQ
qn6IvYqeS7uLWrLclYS1GEjfbTPcY2mz8L712iey5LhOpf0qbZooqUO3TLYOd78mtW3kP/5f9s5s
OW5ky7K/UtbvSMPkGMy6X2KO4BAkRVKUXmAkJWGeZ/xUf0T/WK8TqqwrKW8p61q9ltkdlCmJgQAc
7seP77U3cClHoqc0L6nfZTW+zG69Na91I3Hx7mX7gcAX3wLWAIXZNKkZrIi4JymOu9Cgjx1+pZdZ
MkZ/ZXqcGBSa+rKwoykKHg+q34OBMnNzebECwoQUcW7rkXKa+4VXEsI4LDTbMjuKDL0INpcZFZbs
PPAF1t+rHDeBc2iDTe/jAn/5V257q2HKv1qoSncpfqQcHUody1tKECMbBPoi9CIGQjMsY02c3BE6
lxqzegOvYsC3TH5p56iV3pQdpc74erklZUuXj4MRI+BND0vf3nAeLq5v+iYyHNyLK/tDiLJgI8MB
Jcn7yJTEX+8PycxM7GfR3vLYEl5mCpzuXs0Zuw9jurv0WVgGmNvoKHroI9fRUHwcK0TnLvYaPZMT
HQ8UcFOblActKte1cl7xkUZqNXbYp3bW2+VdY0tmb3j/ea0wmtWCo04vzaisd9+vvy1z+8QgRV0e
0imZ9HdSREIOKDy6ewLTmTky0WZ4tc2S7GW9wns5/TTRDohZnZDgf+sj8CMUANup1VZuTuiRmgws
4+Itfkk7F5H+Rkux7sC5CylpTTZzkbLJK4rmGAfjS8qhZ4ANg5cVmyYonqLxICYPnV88T0shySTV
N9Np9mHE/MPSU9rjSZuM+ykfxDiP3khOt7OA68UKMDsYJRGYftZVt5HWPrGlukHGo906iTGu9U5h
fC1tzKwl0ZzLC3a+qTK6uEG0slISl+MGDjg3FtSZNeqtjPdoyeJmw1TzqevzmFc3YcEnRNYwtA35
SPS16AcRE3PUY84U8dSJb72q2Y55cjDUbOHK2H0xjZi3gLOXiFTHyPAf6PjR7k2e3EV7rqz0QNwH
52LZTRD4zNDYM3lj/9rM+QdSnA5JfLAHvryFm9TaStnm0JngODpdzwqVgVu2a870x209+B+g7e11
FTstrZxu3dmksZqZJxuYeKeNjx1UHRoy/X3McMGDl2fAkt9FMk/nN+4Kv/Fdnz5h3lhb5AlZzb3S
7QjSECQhxgVX974meYRTRuV9suv4m5s1KDZ6k5P85VAq+oij2vEZ90lR3Y0c3k7G8jEdFipuDbPX
LqRjQJnX1ICqs/FOaMd1o9nzNtaTz14bE+oy1LdlQy5MpOJDaHDEH2m3Rcj3sgts0MKEN8w5mREQ
lxIXNFDrN0w9t5HP3K+IlRmdQ+AVD+GcwbTrHcLR5dameACud6haQGgxUw+SEevK+NS7wycy6PdL
7dzzdj4bdfVUR/pInOz4fMuOZetE3de80u7zyCu3Q11Mq8otb2pH5RzgooIdnqaCQs3t+Z166k+d
4R+GaPyKXoY2XlPT3Yij9RJ8bGp92FBdJ6uygMckivIbHbIrM7JejNhDPwoANNUMyh7bfd8rTaLO
q3vKzPswHp+c0H2vSH9gm35iv3tjcM/G6oDvZq2SB6smLQUfwY2j0YMYs+6281t6V1G5wb/MpWlK
0Y3L0sa07TsTtWjSIq0MzX1cZo8VsbyNPp6DUhnUQYyGAnW/lYOPzllyRa7MXSzzLQ0y4prnbj0G
DMUBprKgOETTaC8c+vbuxrLahLaDfSbpwD0OCWyQHAISg7NZwto/Yu8ucgzY03wEbony58Co36yx
TXYdfAk0IYULm4t2CNdItcbrtc/6cDYR1h6LbnlnfRt2VVA9Kh2PgOSWzBTUJaab7NPc6rgXEJI4
YLZWMm26KFyO2dAs12Mc7ZK2J8i9Tr2Vaio8daNl1cQ28RPBLDYdL/CjOE95HfrIjs2ADVm5tlkM
1iPo3MqvnV3oeK+wFFh0TPU9xmFnNvuKmcSiRPSqa8xYMCTEG2o/kn6ynga/2PRgsB52HfSPV5UT
ftYnQ103lsm+GVZEAla2xa2Z9fhq23zeZKfUYNWAsrvFgcubNrljrZzZAkQt1EeajjtmTdKaesz0
TA/+zxr8s06SXR7MmBZ/yJaMplVU4T9kRfazkXtXZNh8qBo73FZDAueJcdOmrqJXT1/S6yXU9pwL
3Ic8rSdIPe3O99SxmIjhiLw8ukIz+jlOQrarmV9cdRMPqNVwp/e0F5K60pNqR5otMbwzY7f3mofL
PxiTS6x9k41bf+4/GKnJAYXGBURozz82A45yeohNWucBoxsBFmqe9kpCckdcbH+wFpf+YE2VTnLj
XcmRdZ7P9r71O8o6YgPPSRt/whnuyXWFFAn8jzampFjphJjCNJiJfk1JAGMNDFp+THSOphzTfpJw
maQ9EkncidWHPPHeeo/Y/zIAyAS6bmvvJbA8TLXa7ApsiNS0QNzJTc4CqJZKHzVN51FdWmpjTNWd
lrs4F5q+tR+R664Xo3sFzsCBciDfmSqU5Dd8CnNEQCWnAijv2TM43tLiLMShEEgagm2xAGpC2BEw
ywslogkrasZ0PDIde6dZPeNtRWvt0n0keLmNoi3pwMhRSIW4nNpcTrB4QXzkGstDlRacmfQpgBoH
YzO78y7GKPRSgBsJNVroOdtWa/1DKGdIZG4BqVnrAR01rjpY+Bvy2WPOdsw6jkYP0DyDizBGvUax
Ys0Etn33M6eZbmzoEq17k97IhA/fDinFMWC7dXEGDIycge31L0DubjY/Lkb5ujjsIwa1JLh2kRZU
B6gGvM+EwYyUvoOA65TrAI4pyqjoHXP4YPvDefbd93ygfyv6/K6Mi679P//L+uuZsMXBM+fVdBU5
uxYZ5o/xEn5d1GMYs4O8tOlzWbGDQvu6TCmdWKDBvHEfCz91vjckcBFhqhurkc4WQ/JSPDYhR2WX
5uDMKWnV2lsXNycHgxewabxkO8KWcQpAQ+nIaB05760z+i8ZO03/c1nP7BZ0jcWxD5+wr9LWv/+G
hiS8/BiM5BjKxBrYVq6hbNdRv8RftrPnsOO36u1l51s3/bFzIFYaw+JEYvzay3mKrdGGGFtsNvAo
odKQzi55BzWHtsmYPuSD+tCamUhMlqNG4vbvL1H9GokGHq779HV9w3CQvZqiYP0hYCUfOIOaHROv
Ujl2xJHehD6705dex1cXoz5ZiUP25euAROfd4LjsQhtOZZLe8p8ve4GSyYO+fHgKwxj/M/E8JPyR
Oxvr30rOr269R52u1CHxKuwHvrBV5wlo9WdHd05qdo7UPBySmHUoPtINzR58pjwxGRyzPF27an61
sQS9yscg2hgo2K9czE0jpY5w6uV5id8vp2izzzvm1Z63gRzWN1dqZIq3iShEWYAZMG7SdFbYs3Kb
13aUJt+Dpv5Hv/03Ihafl/o/F7Hsm6/F65efRCvyF/4UrRh/WK7re/ibIo1GJM3Y/Id629M5d7uM
SkMSC/+hWjH/UAhZCKbBs1tZ6L7/oVox/vDRvqAx8aGeEZs4/4p62/h1fiJQwbJ9RaOe/+Vqfpmf
vNFLM9w7k41OQGCP7nShGkS2KfJhkeIFCeJl5GSO/+hyuPTDjfons+Mli/DHuUM+XWHbTCgdsbKW
90uomlHqxbCoItmIFFs+VqSWgUa70uJEN2VriNJbpGLe0GxFaCgS5dh4+/1l/DqDyVU4js6NRihk
kJ748/RAKpYikmZKOHNDkosuLJctTzbuK5VcdN4l8s3ff+RfQoPlM13OeR0E/Hx5/5fMp6oynHga
OIASGaUIxkUljiBiK5p3evhr0QSLRBRteTASHFpf10lJYYoDVo8qEPkzoSYnLT1hEnIYtDtreFUd
unORQnCjvAWPLWS96QfM0sE8kQEXCLD5HQQaf5MNjBPUL2uAfBufp2jRFaVas6AXfpxgvcLuygl8
aBPAiYlcm5Qd4CfyX94xvjnI0w1hnExk/iKQTw10lR38bo0s1nlrdGPdIHwhNGMlCnhRmc60lUWQ
7XN8mHK8L0Ltli9tlGgGeTT2TCIOGn+awYtJeYNcVD5Xvqj8V0Sg8iMXLUA6rq9FgYxPx06Ung7c
KFJDw2pWdvM2YhUxD/nlT49wOV5MP318yMjJEgF4gOzWy97DvkYBz/AINRS9yNflmuRu4g17Jarf
BOGN6NDtuN/JI5TflwtyBVPm+cEBiJT7QgvwIEROLCJhOwdJQNaO+/+rXKsI6RuuURvuWgTyIoqP
KOjktYiR7maZv7J4ftPMq8CTJsXuQUSXDIOiR3OPZNfo3nSk9hftLNcnOmYkQidRwsq7LH9a7rPc
CJFADk23UQ7lfs328LtmVfTiMU5rfoPcuaemQEEqStnJRRzMj3ZmdxPRsUPemtk416ecvKCJmmuI
ze+i/IvaGI2lKLvl19jpbiL/zpIgNZMxgo6ezrGozs1O3bb4u8oXRNmyE826XKKMDBnGfWAeQuAG
9C5cIMJ9GRdy3yncLiJmmZtABTZdNe4nHh8Sc7lpU2Ifkso+mDS5aclsejJKRWirwwDI97zcNFvf
LNWtwUH071/uvwSvX14HX7d0xzVdptZfQvF6Vv2sdEhkkqEnVIJMbfIyCyMgQEbDbdXo2czcdm4M
Z7cr0T7LgzE5ShO9sW2/yWRHBBO9t7+LhjekKPt14kWfBAXkkoPN9PfzCzvjZszJO9OPjkjcC/vv
9AkPwGAZmA0AY55PIXAHQ4XnVPnN392kfzLr2kxkDuyQzb1yf5kzqrmolOLA53IJMkPI3NbSCs4f
muBNxP69dSePd47f5G38c1kol7sKv1CwEXmIFH7sIw4lNpB++izDyMXnPMHbB1MFplQRC//+6dqs
vb/eO9txdSpJ6l1kpb/eO0wCG1wPuXCYGeyiHC5FyCSZlkyIoChosDfkWLrbOfQLRO8vM4fBSKSR
IZOdTA6Kd3XhNRZK4TJwoaDlDmAjI3AJGTwHeWdFTG6iEpf3uFKUqpazlvfYAGW1rE802a9SQ93C
rB+Iv9jK1BmiDiJyYmrSm3C8E63472/AXyp+hvdPN+CXtStyl0EZPqu2oEsya8nwbpgOZGmRJ5ma
PR0hAAr4H6wYidGDH5ERBUAhD44ZWITcaZHf/M2l/ZNxbTOiGThCvdm27AR+qPQXdseOF6bfl3KZ
zoW8IDlvXTGQ5UEJIyOogVwG1lwnEZD//hr+yVrIJdi+59MMUd7l1fvhEsJoBFye4mQjY0E+Vl72
gjmfsOyTsBctgJBtLX+TAqscKVN+eaelguPElZNDkEEZtz98cIz/S1Z5aFy1LDv5TLKRTbseSp29
Cluu2UJzNWcnIagyV7+qy34nxU7JpO1A7ciglMlHsRwJD+KmyYkxa1XZacyNu3zemgshdjxqKVmE
bhEoykV0z9qWL2+CQghqJUCFLMF+Ou99Vj65DU3DKsSgCOBaZUmRQTlh8iTUnLLfwmm6zn1wAVgm
yKiUifuCH7HCyWRumj6dUzzuJIQKAEjgrTbJbzQKxbmmVAsxiBZTQqYyhlWdmncoZ66EHxBKQu63
EApycV6QnOQryNTq+uA94buAV3Ey74XPkXd2Nq2DVL84G+0EK7A7/iolaCKwE/P3MGDZquj7h+9u
1a0J6Wx4dd25w8IQGISFS956qVsEJ8gKCD4msUp76OtsN7TqUPPHBaARm4c/ARaZ8fO6R6+l30mp
oyFgHjbJvrfDnWd/CmvEQjpJzYzWHj+TCpHnm9TFDt8Bw/GDzds2M9w1igQhrvoUzWFG25wZUKor
7v9lpWQ2LExjrQS5qsDa+J5ShsibkgkUwa/JlKdl+f2qTUSeLtFjICCXpcvFKDrZ6qiyQs4vFghN
6oIWNE0mOG7In09LyhypjGwXPxHGVcWynnWMM8YWx7Jrn8yZ7yNDLhaon3Y38BefLoWR4GZS6yF4
O5Ro5OcCyRNt5TD8IB8gXJg9M7toEGV8MXmeC2xQyiKhl/Neyq0qiNFL3Nqf68TYylOTsjNB+Obh
z4nxIP6MIqhDHMXa5/DDZJaWuzVZ42MMhiWjk8zuk+Cnckfk+qQ4meilCdWVUO+h58qQ17s9ZRT1
hQwBeS2EpJP/x9RtL19lILLHIlBBAMBY11d2ii4Q2mvW5qtezbQieIYhUjHBFqn/MMkjoZGPBWlV
SBWX96VWhwwUSzArD1IxgoGVT7GzfFu3SFggd2LOcJZY4Qq0SOl4PXCAZfXgpclyVbmMOv5fvqSG
8ka+nAx7WWSl8pQ3QZ4xKOdDx9XKAJZCwBxSmB5ioxiY9rAXzC9OwKIQai/MIlLvyhcHpCdg5U2+
Dy+zVMAXrJLbIm+sEIEMDXmJlYNx+bQWxFPgvyIYMIFsyGSm0BRYiqItdvv9jAi6REjDgsEouMBw
zNjpRJ6xBdQ0Do9SD2AYexLmTo3vBJJxfsMWhxlAqsme72AQZSA/1E3G/TwlN7KTlF8PVnLCIkdc
fSfagBU15TRHN/J1c8fdo4V13fnKZ54QerVUPZNlcrID5u3gDTBN9oTyc8k2uSJO42ax+203fU4Y
w/KRnm0e6MbsGrvZdWznPDffjBv5HWHqYiBmmQNlSpIfK2W2HW19Qn6FSZPKVOpouX4pbmoYWA+E
6VKNp85LRzcTv+q1csKT/Bm5RVL41qSpoUpxwMNSBpwVeGik2p1QTw71kXxH2Q/IDCB7AfmocPFR
ibLBtt8myj6pG+S35SWVT5blUcps2XxIrS4AoBcqxEG3cwIaC44lWwKJTbHYwvBTMIqF6WMnxk+R
+yO7CIpx1iq64BhHeAf5ubIgyLiWzeiltoR2jDAdcmqIO26IMIsDWGttJDeJj7lE88Sp616m8pkR
Z6h6G0c6JAoSNBuklY2Ykb5SL0YOQzsdNlJOyeaBRY8+QTB2yMkPIy03/oXcXnlZWa9kDpF9gc2r
LfscHGF1ogv6brqS5yPTcsBdkps7mARyBPNd5HQPaXPMHZKNue+Cb/eNhWE5XoUR7yY7zgtXOJ9N
6O02jFdmee2RQ45KVZoJ1pKcpFzrMptS7UM5JRTd8UnAXhk0lx0QD02evzy81t3/uXZkKZsiJgR5
OEJcSk0om1tSLfF+Bk1kfpNbIX9GbrJcSrYM+/WNzlOXXbSs9fjsbIRD1LGF4l8Rg7GVuA83HjfH
HshRJhDZq8hMJ58g2yX0tGuvSU9y/4vuvZ7ndQKhJ5SeDOVL4fQ/7cW/ay+ygfhNe7GnuQh6Aaax
a16L958bjfzVfzQaWZ/oM7oKWwJHOZTGPzYaXQ4hXBMLCTqNVMV/4nHOH8gFTM9XvqOU60j2+J94
nPrDoyHm+pbNn1BYe/0rjUZbdkU/VackCjnKdW0FGaeIM/u5Ok1xr3WweW2BwP3HoatvggoRbxHP
txO+sozEmDWZhF9N36i0edN6jPUI5RVBp3UGutUOCvppFUyf58QW0RZImxFl267Jq7U1UwOo0roo
XZImP/os6ynHrn6HiIhQVk6GQs4VUt/bahgtn6r6OVq8amWZ6jxUKBJV3t5MeYnYKMZJrM7ONiYS
jut+AT6qqJ2jtZ23yMkrdewjdfvDE737fhd+PCWy9b9sGgyOiCAGPcf08Jf6dTO8WIQOAzF2G63n
6EsrOXicghO5P1duOGC43CP4nCL7nl3PW9pa28xCElTmXrwuTJ2T4ir+mLaIW8cA9doC4z2p+7KB
84tN0JpXkrss8EN1jqJmxC8p38+2BxY7xpR+CUcHXvXRK9BI+AXh20Z+VGP3YgbOMSc4FOEBpgbY
bWTjS5GRcaJM7PowZlpb7rK2YueDMVj3UcUTiS3ohI6TE6v3bhNbe5lQ8UeDeY98kAANrNmYPuNV
MpfX5LbA4b6H43yDCeF5iM7KInIiabytr8c470L+2rAXKz/AFU7DMgg9nsKJSMO5jro01MqN70dQ
W5yVLhUV3sgyMi1EWFnxt8m2b1NL3QcK713d/lQu2begSis8QMtPLdHkiNKuI9+96xr/UavQH/vj
J7crr9OoffHbGhwA167Ws+/VpPZWX3P8HT1ES4ENN/Zncf2hHcb7XrXQUAEhIRPPB0/GmXwa/2Ps
c7FtyAFnHbFYu4gVlnn0N5gNs+ZIuOPHXK+5H+Q2YcdQWSsLorJBKFrJr9thb4Q24TRtaaJH0D7H
UXfIZhZ1fQi/Ebn0hWCDvmwFWXCQHjgWLg0YdeZdgn2jkT/JQNGC4rozbBp3BH3MxK2UOpWcMZoc
FkI7EtmXLcgKvNDkJ9g6IVO1tTXc6Lls6W72zpKu++I2mbkgEufQTOkc3MZG/H75zD4LvlC5XyfZ
TITHaH/DSg1bt3JtKCiLAOu5FUzbBwyR34KIECHPSa6n1CYzeaL4Xexop8zqpWfVxzk03jmduu/G
3TC5+sEtGCUTHo+0sPt5Vy7Gs0P6d5H3w3HOymKlLWBd+ImHxHcOMajNNBwcxAeV+9kgxOugChSX
5G1pR7dhQA0IhPNON6501dyRzwwXW1c6CCYzy5RrZIV7B9OkmE69wtg0Fofz5kyaBnDlyvL85eAO
+DFGWcrWgNxbu7lNsQBHIA7LVtRiuFRUO8es07WDjJagGX2Dw9xt66TxruuWg+YnZ84WrI3lmFd6
gz8iYng2W8N58PT70iEkSPM+kVi0TWsowCj65qT1g8aiq+XaSwTpsSpc88nlFrWEHXgcpEZxigBR
UY1lA+KxBWjV6UmZKJAS8iXsVUMFq0LREOBpVRDRfIOh3L1St1WOZpGUUNoz2Tkj+OdEQ/QGtu1j
XDYcJQ4TEyUBgkbfQHz5GkedUfgtCK1X0tfPDkaMm2xwiTtAB0xU5rq337MOv+vAS9MV3nVfiQd8
tpJvVu0XO2dwqFUM78pg5+om4TfNGxF/KoDFwp7Otofxd5ORhsP5crr1QUJaf9iOUXqriu4KL8AS
EobjfDLeR/yP100eH6oGr8VheJA9r6WP4QYf7n7P/VhnA/ucqH6ajehbNq+93uR9IQOR3WMPU2E3
6co1tWldzezd2/yVzFp+VO5yFO+a6/DJQ3RwpQLj3pkbFI45ApoK9XKl0GdHDZjvAuxBmuQVEcQI
duP4Gy+ATDbtqXLiepP0+bEWsxRSMrDYaWGQ1DSsb6Na/OUjcs9adl5Zpr7UQ+fv+hCJn9fgFewx
YgwXl4SoCzZBVZMkY4SYMzC3e4vzJVhi6rVl3CF1BwNtA8QjbO2c+QuqgaOfu58mYtFWkRa/RVzM
yjmoftbZozIdG0DHiJQZrYIIzQUzFUIvsnqxvlyxsccuO2TRsBYI6qxh6jbiD4sVfG2Ufd80CB2n
+iXyrzmntNfRnLFtATmCjrnXMmNCNN8zPxktJzDLasqwftY6nJsZnVtEB+wbMuJ70V0gRXdiya6T
CKGhe6ST4DFYTGZF5I1xF56xwMT0WI/+piVm/6UbyKpKOWRysOexuv7qTNVV04AdBmV+Wn4xHdIa
B3YXfrYzq/k859ajYfUH0pFpLLgHTHzPXV7sFz3ZaUxbLDp1PWAuUXxAm1fV8aYNoi09l02ScCeS
cQ0Uixnzpp6cT1pjH2PTWGFHvIqUfQTy1AvjsQysc6u+6klxE9v6Y8jCpHRSxwm3POe6/sUOtFvL
M99/X038tT8rX5sDOZ8DRjQZv8odjKmvSVrga1PLrBL8xIlGlC7MqAds7MDTyVFK6G6ZqKHrCpIW
BY6HU6Pn83p4Pi51EcpuzrOK4m9ax5c65pcqkIA42xFNjK04Av25CnSIug6zDsPjakLPh0Oh1487
Nb709V3afPEwSezaYtMpWubK2qZ41I+gBb4V79z00NXNW51OZys3b3OssAon+4SMB/bRJo1iuuI/
Jqj4wF6dFvmhRofXHQC2trbFmxfpZ+kUNXV5MokanO2RlicGgOGzZ7YwS/N1omd3TVwdo8Q6DciW
AnBgqqOdERWnMKkOiKdqfabPluwQtWzsihDoUX+ojWitvNuUJUabdt1Vy7vh9vOeHW7g3DdxDuGQ
PUSut0fhufcwtByp4ApvWiFG29hYkvYAFr8fA+5fzvW5ww4n65CFrkEb+hfJSzYEfhvmZbupEwfj
VLqnTTuPGHrD1KMDJaMXl+7cwZ8BT+VPxK1hRD8JaJSyJBvRS4fd8ibJP9s6+FHNQlLQ7ey7TZAv
5daol50dtqA69kdkh5waReKHrQjYLliSF9zXQUTvLSfMIaoy5horOZdtelMHlI/FwNSGhPytNEwC
nOJ6VaHSXE++c2zT4FGvkT+VoJukl5Sr3oKNR6n7arXPdm7gbKsP61iBj0P6jMGLW1ZfR33ATdya
X2oiicD3KA8CdUOMpYaWJ6bn0ZT9xqz6a50PzrIA82gQzizH69U2CUHsyRdm/0wOJcOGw+nqb+ah
v54Hygvp277J1svBek8e1g+d+cTuYHqMkOqewA4aVNCT1nFqlj1yTbqKpMYDbBJxV5D5Sux0FOX7
TtkbgiAP2dTc5r29GXLnYAXsZRA2tkb3N2cWxl/3H5bJORznlWwBTfY1P1+hmc0DIgij3WCmcp/n
LAqVVXxLEf7arCOmCabBIdXHWp9WS8qBT2c+RbMHlYBJwypdpi8ZPnszwYYY3rNUmNckv71ehvS/
1B64id8byt5v3f+Wv/ZeVjMlXNT9bDn53/KY/OnnYl7575e3ee1ef/qH7cX95r7/2swPXwmw+n4N
2GDKn/yv/ua/ff2veOgYOkej/3mD4PD6//5vF/9ounP5C//eFnCNP5hsLUXH3fIvUqL/aAu4Nu6R
HJHh38gcQbn1j7aAqf+hi4zDw6P4YrfzQ1vA+0PHrUbp/FBwZkv5/0pb4LIW/bggKN/iKMTybEN3
kI84v7waOmRBoOmRywkOE4Exm+FZlea209JNbOrqcCHT9TncuQvgPLwBNg0BkOZdnjrPJew0C+Gw
dxyLQTlGC+weCcWjMjG6jYsd6RhnnCrUzhuGs0eGAA7eHHehpLc4CrK+izKTeLSOPzyBf7KhN1x5
Rj/1OxTlhq4j4ELyxQMwpB/ywzvfpNR1Wr4ocIPhpgApzZ0xuZowaVjVIXXwYD0YOhDXQjd0Smb/
ruPCjQG8YCycF7NkR0v3PIM4DTmZ8MHs8RoQR+xsOdQwo9Sbxp6mOhpvZNhbxBlfY9Ivrxtb0daQ
GREnLuM6tNnEV8pksS1dbJO7L/mCmh+3sXsickK1EOlQQYtqTVutCsKYRzVUO93kkMZOwydEvbug
16AiPJt9wufOcc5RWekIfKwz2YTYWXpHK2tfY3biHIawLpdfY0K4YEP3ZkDOPCFfXvaZM5mrJHKP
bGVuS9LRCFobwvZBYUYcz8mbUWpnuI8HRTN1mftbs8nuPaPgWKUGGHRvk0w7O4U0GBz32Dr582BU
D77RE1kz7jwNKKUszeM4fUhq77Fy+L1i/OBTL+dGdG1fKzs+IPe9itv6genrm63fBymNjdygp+lW
60kjCMyu1D1nYCYxZV+qxIKW9z/pXfXc8OwM8mNpLpRvgDgJJ/vkA4bUzN7Ibkwk96FR0e5dgmbd
BVyVSeoet9+8L4PuunSCG6qqb23VYTOTPWQqxX0z+hT1pwwf57wwN+zpj25tXAeGS0Si+zH0YNeQ
E5+MVDuxW2g3uImgrI7Q7DtjZ+zONThOqNH46aiD0iG9b6JREjWCVztWV343K7woozfXma7i2uOw
go685/CM8mm6deEp12SC0AMI2TfGRvCivLdUkeugW7hHTifH+2YmJAnBtL8HrXMDp30DofFoh/bH
INA/dHOGkbx53U6wrpERrru4cTi3iVckEyw7iucdJwOu7u6auK1Q95XTlq3noQ7VvMafInVd6wSY
sq6JOOPcBKjVXvQvftm+J3UPkBbO28prknUXGceJ2ms3O/D2ZSn1NcZ2ZVaX2JQmA36M7j2OP/EK
VBctsWlx8p3M284fkNNb3V3h6uWGWBljNQT5ra+F5A2USY7lQw3PGiCtV3V3rHXBj5JqD1fpQgtN
6hBWOKpnGpqrEIeHhh779+AGbFvYMZf2adRbdUWojX0crPkrvHa66o2E2SlPfdB/jEG9Wf4Ele4K
x+jpEOndlUskyMFvnQ/VpLkrd0mrG9vmYcRkOXgwZGa6HHiU6jAW9MEKIgerpHz1gnLYj1GfcubZ
aNs+Wh6Grpvw1Z8+TxAr+15jK2bDIXIbq2s3zQnlsbDB8RdnG4Pdbi5f0CNed12DKwU5zSNP9bhB
RWiQWzmJCubHYSxObWTAqOTG8zhXG2usxbwC2hI7/H2ahYfeaPJ90eufFhvjnWQmV8UMvGRd9OnM
SVZj0YCy/I0a61uf+BX8Vd3PCNiLPdDrXq8166R5X1P86K8q8NPLXGM1PNnR/jB5KbiGuZQbGjQU
1uYjGH91TlxaeyXmFgrUZwvRpcG7eN6+cgIgI8JHaaxoUIOBj7SqE4/JhBREQbrWqgoh0bO+wlJk
YEM+tEWNu7/FqlLaL0lQJzuzWTg0zr7OPWvN4PPhdV0kR90hQ6DtQ8RuAidFk51s4Xmi3TAz2HFd
Jq9S8EfPrHbNmJs7oI73riu0YzlEt5XKiFls29uLZbrBD8iT+T408ggDKaAd3TevGnZuV31Y3WGk
f9OPPIXcpggMq4YDfz8u146tjAOBqyxye72rrVt7jj7mI1S4rxXPRWeT8MBeLTE42Go9fIFhq/Nq
Tg7kQyVXETR4Gm5YTxmBZUioEj0Y9jLWLskbmzqUPpot0Md0r2jcHuh2kwtackLZs3TmTX/dppW5
JkRw69mcEjVE+q6qsbmbyUYquL5duLh0scJq3Tt0Qzpjqww6wjUoiyZMi27LpBJe+yENNejUwXrH
9JLWICxMbYJizz2HvcLJ5HlyjntajJkwNP1XTYiaRtgaBWQTAdt4LtRNCn6TguFUHfH1Xj41K3NS
9n7E7cfUvLvc7WHsG41JMBoP/RT2zzq+7KMVfOQFpEFqa8l20Cs2k8usfRyMADipdnCAFVyogRsy
hSBaBCxKhSpqh+PlHxxwo1q4Ix8ASQmJBOu5L4VNwuEUektwJeGWSiGYAlCmWpgmvOm7J0xN7nVw
J1+4pwYAyomwlCf3McXBiwvwwaRMcCkl3FRMDzO/oFTkKQhYZYBYacJa1UJdEVK7L4XDkvQbDTDL
FUKLZhOHEzBbQdjelUBcWaoFiCfguswC/4fkjmjLblvF1WGonYUGhaZwQkg+p5EJIUTwN7DYKEsY
rT/c64QkI+YKmdpM+E8T4AYmvNkEeBYJgWbRM9aU9+qBptnpHK5sWi9rS7g1JQSbLiyb1XRibPgJ
XTtNlAvvptJlhfoNBK4EQWyh4ibwOMTKy7Wqy+WoRxXfgRU/SjEA84LuEJhximlpQSzOGbcKTtfT
9rGPsPJwY/PdJKrviLtjed7F4CfXaR4BHzXTTgHz9QL1Cd2HnS3pRvmzNUJ8+HiL9EIC6sIEctqx
SYUSHMEFXeEGAwBCW0hCAE6XwHjowlI4wxHgcBLysFJYKEAOQtpDJRbgiQtvmi28YirkImGnG02m
i8Hqz0YWvsZx8jgAO6ZAjxZCrFyZd3M/k7fbLkdT+MgGUDJSGPhPoJNORvZ7VXNCVpAGOLvZA93Y
idxykEsFejmN5YnE2RXCxPexnp9aEE0PVNPzSnMVFPWZ0HCA8sED50zHozkomnf+VQLwWQj5WSk/
WSG3R5jcvhQFd8xRzXEWXrQHHJ1i7TDH48kTorSr6ONr7lOPQ18ceNQ7S30zCoXae/jz5E30oABU
O2JaPpvm/DxX3nhE6vvkA7POtXOvhd3erOdPY4hhc1GB7GHPM2FDRyRuudD3HMFjy2Q4Et7F5KVV
Dx4ArTM/xsLTaoC1oea/Zf7CkRFRsuT2OSe8tOiLQuO6mYaHYXjW9OwUgusWwu3aVXvr5TmQbZp/
roXtLVJ13Zf2O9Ea+TYuNoudwuhP8bj6/+ydx5LcSJZFvwhl0GIbgUDo1HoDS5KZDi0d8uvnILrL
msyqKdrYbGYxmzayi5mBABwu3rv3XIrFuBv0Z2Ly1kbW3FRxfzthIK4wEpOIsiPMUqdqI2E4ZZ+K
Gb72IgdWJJUPeuy+MuPlXdzJMTblBruyRrLZ+IhFBzEbwA3CbDD+Y2+2jWBc3M4NtmfmZ+MoxocY
O7Sx+KLZAbREl0sSNvFMp4t7usFGjYYFNMzirJ6xWBeL1zriFL54r83FhW0tfuw03jnYs1ts2mrY
vIfgTfLEYcakh48ULqgxdtMGfFIxeisYvmOM33JxgNtYwaMQnNpiDV884iNmcQ/TeLW4x7XFRy7o
nAAA2tQojdZa7Si+pv+wK3omEd71jdSs16IpGKlQZUxDulvd1PNVbcVAPxYfe7M42sPF224tLney
tvG7F2aPjpxawTRbwzr3THzxGOQh/T2Gi2MeAyMRgGyAysVND4MBolPV73FNo4efjVukhofaXLgv
yP2w5LtY8zWrydedVzx1mPbjYddi4Sf9sfCTxdWfBQkWf+Lh9syalMUX97+7cABEBhGANJ2ZXcoc
dOVG6mSR9mNPhRyMQAxOoF+4AqFSf9YgQDP2jlmfv1ZjzQa0RXrsje/5wiaIFkpBSvmmv3ALABhY
C8mgBGmggjYYDfmpgzpI3YTyIgQ6OXFESvINzohuLQdngsHFrt3IOtqKTf7QkgeIY5tzcN9wIFY7
VFbOPlHFC2i2x1x1p5VIxzc2Q3s57Ih483Xsi0mjUWtPyYVR0wyre1vcu/lAYH07BbKKrlSqoMgm
cTvMaWasJzHRtWjLXRjLZ9G/2pY7+0WJXKVOWhLcWBc6l6AYy2yyleuQoKjN1430eIvqadVq7bek
HoiV8UaUrRbbZyO7pfb+5Mxn3Wle+SX3ZZ49jcwORMToK9WOCMLxwHwZbCGc+qHTgJXUpfqj83os
HMVybBhXntbAJRMtMWoLsgbMN0WIdTvkBuFtlIW94TQ51ieRsjUnA9eXTeGyo+7fh6SIgGCYxkpV
PJOtRiRX5Ym1OFkZoAIlgd2tSJHUe/eNQdj7WNX0991oZfe1vhlNwsNL7ZlUhTzo+B4rmqikDdYL
pkTSeaKr+V0keUHaVTkHsdV8aOGYncVYEMqrwDaMDJruvHnIMoM+jPujWAIs5LDWR87mSanqG5Ei
3Cl1FaVmiBuasY5uc5p3beM9GItiNQOfS2N6DqrMe50aGlMYBHkTgbkXpZtC29EJk0mVu5mQa5Co
bDvmsio3gJUY6OlIRAKAws3sEm/W58T8ZXSaEzFDvdJUZEg1yIyFFDeF6rmuxmqvynbdVYrlj5oD
6Y3QvS7HSVpnL53ZkeC0XOIScT1EEUA2b36ehPvNTkpgDWFy34q62qojaDU4r6upF86Vsbw6bdOG
QeJO+4hOEw0xmyOBWcMC9Qo9yKQL56oi4rFUPm3g5+SipPO5mEdS8jSUHdxSc2XdGU5nbNuW3qAD
qRZ7rDwUhFOCuoVS5zmjXz9OI4tdLe4NYcDuo7l7FdG6jdDMbnUgWaSe0W2iL38oUCzvFfs1pEl7
ivT6rheWH4mGH63tpY02ng1QSrGiR2dOALwWa8EWgSlUUAxJzGw/5WNKWnVRr2u0G1uryO6KJccx
4sSaZ51LDBLTAgV4uUfR5nnmD2ao9NQFYUR9AAu2L2LrXXXndxuWTxjn+dGwaQTJ4ZyZNHBNKzxF
U3vlQB/cEEHEXt8ttoORW4da0PO0arqVymBX/sVC2+DOS0u393PMHX6eqdmRwsqgm6Ducw9Sie2+
6J5iH6Boaj5Zn2SlKsQ0Qryt12MRlsgiz3CTxK4MR/dhCsP7fuBtSpGSbKvJrYI4pD3rGf2hg6q3
AXpA+dzsm9MwyHsOmdntlKorGTb7yDGf0RTVwfIQ7AZlRI7U2Wo4dRrzFK9HFkzXUNhdzrxLEWc2
mptL7T7XMaLLkjOjYYeHpK6uLaEU62yC3atnvE7Mne9eNjKeDbsgnRqtX6IVtC4cE+57vLt8hgWO
x2/gSWfk0uzpL6CPkeF80syHsCponao1Btre3EWt6exjhynMQINgIJoro2vOHDZiiAyVCbWzeSJE
Zu7SK4iPoa9Pc7xpKZJflwUJp27oEORueEfIIZcI7G6Ap5onCj3WIlXRRXffG9ZYf1TDeaeLSUcX
bJzLQpWB6LRPmcG6do1kRiRgJ37yCPr2weyN+G4AiFUZV4m00EJxZ8C6GqteRblsCqCVdYSw0HS1
I1IGsRkU4g6STg9vM6MzyVe86ZcjoKziep+GLqNRa9TdnKb6ukrlihlj3GFKHxG4Vsg1Z+/WUdyd
Skj0DSQpGizTOAI27q/iLp5eek3d2bY++ckA7nI5sD8mUYlfr74r8lB5LGzITHE23epm6z4kTrTr
BzXgRBufzMbEVx2GR8RAN+FU3WEIBzKXMqqiiLdcjcwTLRF8TgalW/a6xcklrDH2gAo0E3+i8b6z
3Hb08WZf5WFnrnQt24DQMQgRYrrLFUaOUcYbkVXhwWU9EDTh2tzOKSPl3hboxLeOfugpDjW/Sk3D
7yjIwCVurmfDI7G9QTVbx71+sozWN50UGb2JhrXhfOtENRfX5ycB8IFJmcNHMkwPJZsFP1P0J5bv
YdW6NZJcQHMbRL6vCuHZwaAM56RE8uvFwtyIKUTJ4Lj5tdGye0HAwnYuT++mOH7ok+S9qsF2xXP9
rBWsg3qFaMdpmZ05yT0MIcUoqWHXXCkE9KDeXgsonXSSqoMp5Vubu9lNVIB0Ld3AGHvzUAHyKPSE
uC4d3FJIYDNxPxzxlVkZ1nY/6tt8Ctt1SwMPuXn6WoK7nOe4eKThdY47ezha3smiNY8oZ7oqegmh
RKEtFw+VtZKqIdYKxSpq2vZ1WM+vFnzPgPnhc9CqcB3XfeMTVQVhTwJgt6T8GPTu0QWtiVbXOCeg
qHeX0TwLzALoYwfDObcWQeeyZECPDmGFFoqGYoIgNSvqbREr2t5gTmZzxwYpzl9EBC88G4sno28s
goi6M7hZccIpVlbAKKk7Hl3mMAoYVMbrsbzXdCnvShtlUYqSHGivOKhKfQ1iITrKcX6zFCe9Stvc
hzHIjenHMKhNO7qPIe9qjrOtTeJge9N0A2W2mOA656DUcOYtc94xj/hp7SDYCLVknRh5vp2nnuVA
kNVxWWM1VzmMPXVND6odqGkcP9j6YCQPTHS17Jp1440sSFPzKVGcUQzt2HpSBj1VVR8eulcMJtj9
QATXYAhZ+rKTM4TGodY14yDjYm11qX1fkILS2QdJpPs+ZQqOtDS+TRDdHfQ0PNR5DZekTLotZlia
+JRstn3qOjdK0X9MWvNolox0UE6kyKnkwrnfw041cZs27ZmG6IuSNTULfo2MBbzlWp1SCjxJCTbf
O8y9NFYVCQGBnVtyx2t8g1+8olPpYNFGiR4N8hBPHDsv4D8tc3nhUWxliXsl2UniTav1Q9nbhGZ6
sXfAeXrSZjYXM9zkDTeNBB9OByE6jqNK6Gna9+Y2axeeSp+oQEvzK9bR+khaX3SX852GiHzgQYxH
xWYzaCthiGxx9tC9UAyJXALIK/cITZD53fbhOwD1iSP9AGh3lS1RsROR9jW7hVtEgdcz6I3Ey/np
wnB2CPBezSVGV7VTEYxqVaxtp/MYxOGTQi3Td5LFCIz2mTNqh97NWzzCpQsezpHO2ch6KF92U+2m
Ya6PYS5fpqhh9pT5waYuoIj54Obihuau4cupKM/kUF7F0UPqjs1RPczJqaupeIgJDXbuTQrZ1MOm
avroIO3mUGaKdX+hJzdxPAcziNBsKMSp7OyIEkVdEU1bEfQdhSMANCguvVDewsiiCGr9YASMKMhP
STs328wrQ39Syl1RkiHtRfRCJAJPYsfRsoXxtFqQohorR+xGxi7P5DU5jNZpiSsq5mgAeGwS1O6N
3vZfHzs0BRQ4ZB21uQBypui7Gdvuvb432I6eqLhOJzdL0doMBK6ESneUw7xWneKWfaB9sqBhBoNd
Un4fHlocepsyiYq9qujelnsHdXXmCDwC8bmy7SiIzci51jo0IZY0C3akEu5ZYX6iz60Dwl/JzhoL
uauWjFGwJJWrNduO05dlpP4IRCq0/VjjdOhl29imr8MBBxUinRwaDqEPp8FZ6QI/GZzw7+5sJPBn
cnQ0F/qhFpHZYCXRoffQKqfjkWRYGGNN/xnpMYrkETFyEtfvim5SXvLKIOGkE3hx6q7kMDW7mQXN
Wxb7kbrtDunEo5HZ8y5OCddOGMjIX59ou1YU1I0HOg2IdagVbEaFasKs93bgJbTycmoKmpdaR8tR
qtfQ0ppgks9lBXC5VeMzSsP9wCn14MDLJMCLhNnOfUsrMrBVWSrHqujBgLY2rq3BCYCnLHVpx1kD
dO32o6LdWzAFtmUVx/AGRLwpprTfjbwOU02Vj2h7LwtRRFFn6Mgy6UexjakvLR2HgqqA9Wm2aXcY
leagJBPRvqCu1z1kDJwEgmMR2OotU14UsDM75AWVEM4dQHCyb1NXiL2iVtSngdrEYWG8sGPJbjVP
zI/49A/CVVHYaml2CgvvMAL7Qf7J4Q4LIynsufdqlZgPF9eMWk/uSeW0n2usj53igMYiL5XgDcpA
KOxM6nbgNnV1crfS054UT1LJjz7VqsephFiOU/O0y3U9WjkiZDItXP1c8P3+uU+8ID6+dok9BPEW
h1nNVlGb/9ol1ktb1EZlm5twqr2txtEDsIEf2kRXjzgutRoJYhp3rJ4EHq+HrrMDHPsHN1H4BtJB
tQckKQHO6SnZhD1qvOVN8cJ23lV2jrxF7d4IlasC5FiHxFXvDaNiN+0S9pm543MXhmDHCU+cqP06
vKZHj7GQCeoXmZ4gUVKK+zDfjVMdHr1IO/zzl7e/ik5sonp0+hygTkwHBAn6g59b5K1LGd9hBJBp
EXImmHC8DAQvEnSfITjZRRxxNJSPoNtMriX67MKrurL6G5ZAZDtZ4NrKLotq55QkmsSq1H8jKdje
1qrxLmnyXXklL0Th8lPoWYihAaNE5G4AEgsvEyag8JJqSwiypLOthx9FGUeHyhX2ocp/zNQsvidZ
dKNfA+o0rmRKvI0QHqoxwlx8S0sogoC7OGL7s1YDkSIbO0cGnTQQKgQ43p6/XsV59+qwnfTdVP3W
Nak817mlbCc9n5EEAnbt5uQmFKp5ZctPZk92JWYK4bxI5jHQ4rA8GYil7XRSThYJD9Z888/PACPH
lxFoq7x6hgP+09T/RoARebNHgDB3WK3Nb61XPgLuY69tsMsVUcd+K1s43uXexsFW1eG1HiKeSyLx
zVxUo42bf/ZGn/rdRDeR3T0MXzfzLbdMCVM+pMt2sAW0BAQRfyGp5VjMUvuWYIH4wRvJ7vZS8LZV
5VDt0BwgUEOCEsTFB6pa7NfUajyl9eBnlc0oGSzyOMr0uyZqE2GDfKepc9+1aoSwczgoBF34YnAH
H0bVd4U++UbRtCkw2P+qYx3yQDLlAJ0Oex1vRFSh6U1pJ9hl4d4JYb3lkz6s+xypNuDhaGWFc7LN
DP01h02+bWzaZpWlkXpB+m9HM+U+pKdOe9sgyacHeTfag6+YD2wIDuxuNkXo2RQ9kNvR7xFrMlIj
/gShzSwV7eiG1nfNdiefDth80qP6m0hsc29M81vL+D0qluTE5IDa1mHsIt2dy61OWhPBSZw8El9D
BfAoCNcxrIXUnYB/szvDwA3C4C5KouqVJJ3WhIVPB5n0h7TQutfY3Ecar7KbVnwhY76VsR4dFb24
aqJuH/aaHYxdy0ZWJWe8zsdhI5IYnkBrlfvLiO0isR47+SzH9OZyjHEj7R1oa7a5jMp/a6n+rZ/5
kgz85a//KxHXL9qw7Ud59Z5/tF8lY/8XlV7LFPjfK70O7zlaL8LSfhF7LT/zp9jL/gPFL6gzA/UW
+xTe9X9bwByy02yXqDObrGAMRipypD8tYO4fTL0YwCxmgGUy4Pf9aQFz/kCjoSJhUi0PpyYip4vU
7mva83/+/rPL6SJ5+lXrpaqW4dm6peJPc5xFrv2TJMpp5jZuWvpyaZ9zNrfgpV6ZSflaYw5bXcQD
+6mQd73T3YUmcgpbJf+izs07fLtXek/QzlSx8/npFv6NVOsvEyDfDJEseC54HnxPc1mlfroqhbwU
e3SdJBjGnsl3l6BBytEcLYyEqRrvDFO8213ymdjx2ctuxzYLBLw2qO9P+jg8hQjHOTZ3dEDEpy7S
dzPkvEStTa5HijE2DvBVgQtJRr/RbHr2Isr8cj8100KBt4jndPurdi6d+GJlYSQBjMV5Y7r1W2an
+zFrq13uIhHryuFALed7qiKfaHJge5lVXSWNTaPpCrjryfDGc8S5Oq1ovrTGUXeq67TzXgbNuEGJ
sU4KDBDSOU1xenQGI9AJa6bUdeoqCNy5FZGpUxhYO+Jpk3NeN83wKSI7lmx5taRuQ5L4LB5mhy59
NQRyEAhSUBtuBqO780pUw1isrIQbpWrkoGeoralm3GbhIeyys4Khmex0/OsVhvPoXu/eVU4nU0zg
iW2Tw4OFJaEGgDyoUFej+o0ytK+as70SrnhRyfehVNAREgBKkQYrPZanVJp7TVJEZH+sJb4UB910
VgWfuyijjLpfKxwf6XOnK6i71PT1usQk3U6+mKdHKwM7g/FJCy7/whyzz7p+mkoMLOBKOyCY7blw
i4ewldlGwb80RQrNvWVsIxh74wi7B5hKKpmaXKGWuU7wMZtV/GKpw0VwAxLiqXRowHlzte4Rfwm1
uwMUndIz26l29ZDoqzSyf1QaBV8ImN3CNDLsGwnVcqXO7FnNOqEhNiMbmPD95I740erFe2dyKkqu
tcbetbI/wgghYqdR6Mc3ZFM08MVddxoQ7wKjyRPEf3kzP0Y5BRloEO9tgqTatkmdir1nbY5O9Mrf
otQlatNYsxEiACzmCxQi3oel9lYNxftgmNOaMsGiIAT9oDgSThVX5tgqCgMc0NQOH4vRK9bUfnba
gjy3nO+ORzH38ru42SnWEAsrAHYa4QxVMKjTK1pWgms0VlHVgzki8w9PDNe67d04tFcqdujIctv+
7HhPRkbATgrenNoiXhwRf/AHj+ryB/xkupYNz2TQR+RzKfFMbprzpZcAwVAbTyrQ9sZGGq65jAO3
ZL/sxtlnY+L8icRdroakCXccjfvlm9IES9nDb2L7VhPgUXAksiHEKICvcV/qOmKGBNmiEkGZ7LHW
BU04PpCvQ5c1rLZ1xi/rQoNe3EAjb8HnE/5SwgMSdxHZKXCc8SixK12ZGaPQnXECUVlY9z1di64g
kITcpFExn8xGPlUa1Z+M8ynZROQHNmi0rFpflxVDsZrMzI9G/qMobyoA9dtRODXJK1Rxewmg0yhk
0JcIYEZ7Qe+XFJ2qa9m3u3Kan6g7SHJIoHDgjKITOpRJE4Qyp8aVtNdEViK6avDVZzVnPJOqyCUz
cLSbW69w8JUWIUarZD0n7GkIRkjp4HpXg0oWilfwY/YwPQ1G+kyb/qqvOIfDbWLe/+bMBE/1YvkX
SvqeztNT3mNZmkxUXGlBf2zM9JvIjc/SShBEkuHmTHS8cZ/2rXNuVLkciJZHa5xBjXUIKov3xTfm
ieidfz5ueHGOjVaum0LJN66iPc0D/VSg5ZjmxqckvRboiXxq7nKdG/Y5qTWKlDAx8AjHC6gaGFuT
mkFoKX2gWNdNkb+LyPshsGdOOa9UHXeEsxANuWKAjO42SRf66AI9JY8kRsmJdxWbUW7xb1PL5ezg
AZzmgjI0p6vUy+C9LvTUNko/ZwLNIjIwIMMYxBd54VNsYtmhoEL+NQtO4ySUODz8WhO1aJYip56f
ilQy3yyzLbnMzBk8P6Q9dkybOdaGp6jYGS2PNiUhBAY9/ggMxSuABi9lrbMqCL54bbUP/azdKMLJ
wcNYH1pTvWeAXelmAw9KGvWMhPCmMnmaGr9+IZ3fRR4PcIzBhpmMZh5nvgm1I/w7dJeKHtQovml9
MaKVsfpOgQXq6SfVNbnuar7uqJq7vucT0iVlpknihzSbEEsaQG10eU1F3V6LftjgZ5PrgvI+YDjC
iUpK75fbXoXZmTN3hCVkuNPy/s4YiL2H3lDm/aGky9PyTptpSeddx2Fr5fI8Z/XNPMm7ZZ0vx/ZO
Z2XSlXAjRvEN+vGTm9mYHtUnjEjfi9hclwNXlkAtDlDqeK1ibvoQW0Qln2chiRtLC84e89NFZ2n2
+kFSAOsShqz0hnkV2RgO6fCyUg39tuz6q/JDVN559LijlHOLQ9IeVaLLOR3MjyCe6cHlxmkIzW1I
YgF+Fl6kihezyOrv1ox/zUjftZFWhdXl7+z15LpMxyetFu+mqgeJYe+bnKiRiCfYUO/LWtwcs0qC
mz49qAZfYYxhRaeNIJQPlEqSclsqUSFBiHFds8niCI7iuHcRh1EKGhwHqBQXEtouAiq0sAkiYE5N
PP6pQ+klKEBehsds9CUs7WIrlvyeufDQ4ez14pqURIurbku/RApRtMVhtofKL5xSbL2IgDCH3I5M
sK8QiO2yVj1ziMHAWdJddLP4E201XSqQCctsGdODWXX8QlkxCC8DwihZRytFnmTSbFTyJVaQiyWT
Gr5nnXcaFl8VKD1qXXVUyJkzLTcYqg67LZ+7RKr3NLL4sJ1S80gylZfkQrROrF4HjqHcXT5YrRmy
if6ulWV+GcNOluFTMq7yOHwb5ODrta0FmTXwLsVwiWoqsrqAGV4CtWaXQkIYltba5HhsdOG1bDXE
2N5niJ75X89gTOrHbJr2wN/TlUzzcF1kH21VxbiWPxz+PfpoxrLjhadBqiS4w9uu3fwGt8LWhq4f
Rwzy5Q/ljIa5RB5JW9Y4pcXyMCSdIkJuuo4tXK9R1U6q7iknInN10VonSuXXrfEjdxSxbpPK3vTj
YuFH83BJLzErmnsmWiUzmZzDNIqrcUzaXa/hNjWa19C1MW83lJLzYiiR5rfWxhAUmPRuT+Yhta4Y
WHGiK1uckYjgBi1bd1m0G2fiCHHSa4G2hNTp3ZWimaVvC3b/DfNgwuYmq5x1yUaZJ5vdi5k8wsv3
m7z5NvLqiAPrgMIHU2zfQ5cyS5GuYAHcqb31SeDXW6FIuWv6mfnFvCPrRt8S3nSaEnz3unHnJQVd
CenQBkMMyM4FQa6aOvQZtvECPruMeWfotWBIBfmyPEVBD2lZe/SGZB46kDR226YKcBoAZW/bRVeE
ePad1hmoJrRvANXhOHXJRBufEWRkz2g/l8KXiq6jA4ydL/J2dXR+mN/RIH8waTA/j6wS+hJLxHGC
pwUErfTZzJapSyrPSA5P49KV4wASCt7Ky8s4TPk7qJxjWshPo9NoWOnhvjQbpkeIAFL39l42fBou
YoflvGCNybtj4vhXUveB2sPaTQdeOga1KVm0YDh+l+VAFDXPAkKOvpYyyMes3NRGwzw6us9lFNJf
K0mLsu/GZZqNHf6LyeS7TmucKn12LFrKXkPPrA0W+Cbp5xde3ZtoWERu7D1YP1wYA4xUTXIlTKvr
ukADd9mjerH2zM71caxapLEzMyjOSrSf4miASPRm93a00GwYvPwxxSC0J0RFoa+paDnWb02R4Gjj
VQ4baA2qna/zmG9NzxZ8G5Ea2VRkgYohZoyre9fTiBJ2BRx9JT1bBuzW2uLOxEztk+6NG0/0kEqG
Z31ZQbNOqxAOPo1jPZFwe9PGHpqkZvTJ9/0X4X4WIecnxNV6VkwAMGgWJAUD2y0nubHdbl3NWbEJ
qYvT5QSWiK2jqnniGGYpjenzxoakEcro+cLLV5UBj6mTYoliDfQSyreumpZQzp7dUIecSm876ZZL
bXHze0n/5gC/XzUVkzYmecT/Gf1aK3aPHeSZNQKnZ1TYl42wm7jh2u2/D7RzV/nAYcGwmHrlOTLQ
kMae+KShQFHaq268FGHRAHIDppt4iITyQPv5NBYsxrYJL0z3GK2mgjRloEmGDsUHBXIWefIipKoF
Xqbc2aLwUzV+Fz0nGsMsA6ujsD3xF5uZgl3NdN9j7LAyDmbtEL+bLHChJQ+shXQ2KmZ/+NUfk6mm
W0GAgqIstgmVQMoB8VWYMhAUh81NC7WONW3B1XLn2Ai0LwgslWEZRsv/zGhHkJg+mDXLyOX/6TtN
CxTbmX1nfEEbyDJGgPp6hMeWIykPEQiYXcnJ0CA6XZ+SiBQHELYqiNtG/+hxPkPBApp6wf6PhraS
OUFdGfthlWLkyva0ETYYOs7SSekwdbO7o5S4yvF9XUvICmj5YGuabBhx1kp60n6GB8inqxOkGToS
rUO5ptMnW7fjUuMjVDl31OLgZQ0xqGnQxYXjT3amBY00SbG23VOUUcHs0ptxQLrqYPxDvDQ/CE8E
bezUW8tkTRR5/2DFA2Mmo6qttQRv0Qt2GJMaRif69y5uk7jHEaC4EF3canzxtLYmDqjPNok+GRz5
WVfaon8gm/NI6OzA/lhf/3PNRvtatF5qNqCO8At6pmppoIl+qdlkpF1Wnp4mQU5jT9Wq5ykc/IZa
6MFLGDulUJ5bRAqbSMgxmBrCU+f0PccWg5KdkLAFflb2DIjLZf1/2fI3ACvNAkX635ctz+8NMoWY
uqXyV4LV5Wf/Xb601T+cJaPBVQGie/rlsf4HYaUTOghkHGQx7lOHJ/5n/dL8w3UpLHrojHWkJwaD
5c/6pfmH4VK2ZKBQ3AMX+T+rX/4FsEqLjlFHmdDTDT7wi0nas2SmUAAqfB3B6hvIiJBM7WzRLb+V
U8S8ozKqpt/UJ5fL/6XK5/GpVCcdy4SVr+PR/nWsp1WSa4riFvTbn7vp0dHvNA7AZgoKMH2L2I2D
dhMQl4rHinnPbtal8uOc5Cg0iWmvNyErjR4RO2p+tPmjxpk7vvfIVAvBGaxqZze1D53rgCp6rMEX
ESHuRq+2Fv/mjV28xH/9FpqmUXmmPq1qi132pyprY6gTczKhzEUZbYrqZfKgorhMseophXgXamrQ
teLGBdJVDe7Gmp9QkyDWZWbh1ESPqCZXuPJeHawhtlvigCHYBfOibuIRyg9RWgRohmv7m568W7Rf
jHTc1w6cAwN8QUUYJzgxOAArK3ufoh4T4V36jXRKkiSfS5CJZm5ujG7Y/DTOOfZMoix+rnh/bXBe
Hp1rO0vl3LAozP/6peM2s0ReI2LsOKHHSHlKj9wjvI258zmwP81DZ60IK/jnT9W/1oX5WO6w6i7+
bZWy/5cRg+AjDuPOKFAZ4Z2jGGFRH/N2ZljuPXCbBPEESnfIc2eHEygoarH3ag0u2qLqVljLFxLI
j6F7KLp4Z54chA45CVH2le4QIdW+WzC2PEqq/3zVfzfOuWrebgJaaERYX7oDzdBPM9+rILIvEK3A
aFD6YbYfXQo99mfL4iNbOPnRbTsiG8hXdmjim3w2yhc6amC133t45ZoNIvYmhrDYTRzMH6UgHWyD
WGqJS1qXi6NK4QRh537bPDjGQ8xKoFTN0WjC34z4v0EqcLU6sTgL847u/pc1qpfRODqolsE16cR4
IdGoJfF5pj9M9HdLa+VF+hZuEioQew8T7ATloVV+jMWzxllbcsC1EHRW47och9+0DrS/mcl+ubYv
A3Mo7aFT25mBqT/MUR94uEpntmTIgIncYyvRnGXq+ip4qX9+ytpfuSS/3BVnubKf5oGWy4rodxe4
NnNfQwbVzDEVXaTLK5ODTMO9MfKBaqOxDh3b/82nL2Po547J5c34zzO5UFN++nQ16ZtMtnx6WsUb
rwUrnd/oxb3aGDSi31GerVq2c00cbqihblBA/eYC9OXV+8sFGIS6eAs7wfW+TINUtKNcrbjxKMBX
A2ZzlJcEii0AVFw93sYscz+FvUW0n1+FuW8o5CVQT5TOG9noRLWSiHmt8XYsNV4HoqwRv7Ddxq+D
vQq0HKY1Hanub27b3yxBmmpAgKR96CB/+fLQ+k7xVMXq0fRntE0SLyCKZHtWkEYWUPwSKGd5jsbb
QTHjYlpp35zUWbElOyjMJ7+5luUOfb2DhuHoFgJUc4md+nUAdb1HgXaShR9DyiLey++GR2AxTqOu
6EasR9wUyYsC/b9a0mavwzH63Yv9d9MrKA1Tc5HEQDP6cjcMD+WrmGAjpbyxYWpv+3Lw47C5ivpo
X80nguJuKFXce1Z5LsL8pESHuVFQbA4+IoAtnPGgcqPvv7kvfze06Z7pLLAuWTqX6einoV0rRYrb
FXlTbhGuEg37RkZ7vULK41hnu6mDSiuPOsYegGIgJupbM7F/w7n525f7p2vQv9wZirJtAy6PDRIS
3MqMVjp3JU3T51YUu37qriEC4fetj136gDL1d7Pav9KKvgwOdkg6e0f2gi6bwV8HR0gMg/B6zpTV
6EHzQZ9BunlOKw6JtwJM04409FP5ujQlKmkOAtCO4lkEYjRO9SS3YN/OnpO9xoMWhM19PJp79O0+
H7bWUWiXt5Qj/U4QYM7myfY+yAvb2HA0CPYKDOAMy3+ykmYL7wx9J+G8s3Yqkn7bY8V1J9P3mPY1
GIXufDfiPrBSsa80gJZ1vutgJaHDJn8d8JJK1ErXpzvNzXa9E0P3tdihufsCoHfjGgdzjm5IDNyX
jkmzSA+Wz1qU2Q06uFoQll2Gp7HLdwiMd6mhBnRAfcMMN40eblRaXmWrBgu1W6r5rs3xQrn3ePI3
ExR1JwStvfTlOP/lGXgzzfRVVW77Fhszey6Tg7tX38U2h8le2UhHP6LnpoSRIij96IEZ8BMHTct3
CdUBU9trroBAiR/NMvzlXkXRSZPPavqjsrNdPiS32JnWJr9eme29oCGlUrxIsTLpCh25gb2h/jZK
A4NIvNLm/yLvTJbbSLIu/SptvY+0cI950RvME0GChESImzBBEmOe53j6/pxpaZVSVlV2Ltt+szLL
SqVIAIEI9+v3nvMdvhf5Bk4bXBVZ39rJDhZiiJeSi0+Q+5op1bIJXqfxoQ7fVCsxS5B6TtnOkZ+6
oF6Czl358VslSPcx8XPp2hp1K215D62dWA5tu8DBsWyMjFkw23aC6H/M142eHYMZjmU4EFLZ720r
3iI5XSlg7DRlX/zhwdMpJLLV2Dv0Y16nYY9K6ZwU5qod8qXHGu3T3LLLit6i3EClWksGNYOfLWv1
XljbOxu2NVeVLjtJH9BwaeqMgGw4jEd9tuwTHGe8XJ59T2CRAQz5rMgSoSweaG4yk2uuQjqcb9Et
o0t9KAvr5OvMg0VD0jPBUHp58KlE5pTT/MS1s28j5NhutvEn10vjm/Xcpc46DG+ii/jQzz7yT5O+
g28QpqKj2AfgniLiskSw80V/yDqBwSVCbk2bFo2q655FnaMh5vYWR6d3dkVMj8oghxnov+DGho5W
FXSNnmz76spqHZQwWsiGhWsJBYVirls0CThSRZlvcYEcMdGs6DfTxf7YDB303cX0lIMbHMqGC3et
qmw5cqvU1NiqrSWcbO/KcIexosR/pHUzlAAglvZzPdwsOI+Vp+IsIdEzO0tqzgwEH+BOXof4vkeP
VqUc1m1erg2qxDaM1xawlRYMWYydsAJl0xvzwslv1XSJZkAM3SKcyjXk3WVtybUWfqUFQ48I1QSE
A8f91Lj9xkXTnmI5mIthgV+xNshpAgHGYFauzdpdtoyGa+xuOT7JOqUBy5A8GpaFQxkOKzCZnqx0
rb7JgJvFTw8lT2FUAifFHlzx/cgmZ6g4MMfK4UQWax2FsO6dsnLkyjsrrzPXSWhs/CHYiNngwGQi
FAgWlQZt7XvNTGLmB1IZLoX7vaTFaczfKZcnrqrvEm1qvHE/rFLxqcVBSp8dVb6J/yRYGNhORzwA
XUgSU/Cot/TBuNb+tu2TtYz7Td5SC5TFqvO/gYZYpdSXoTC2pJTtPBz2PW8MzdwhY3QEgJGecbEd
kbZZTbGp+m7j9fE6dslr751VZHP9xsOAXMMf+KhYzqxOrHQcysb0rif4yoGj+Izbe1Y0rVUcqGRn
EZCqNwfDNbbBLIkMMaHpFyuwTdxgOs4ykmlYPxrMkC2j9bRulnjr6EszAmHmHpb90SW7m57s0oLp
Ujf9OsmSBcMi+uUPYQHOyCOGogOJEJ37TmE8r00A1rJ+jszPlv/iyHopwgJvA9YDF7jBCHjWN7ZC
69YpvNOi9j7NYAAG4+5Z5PZ4G2AtTIydUxFva4bKdfQ0ztpGMYiTMVsyn1bjwsUQFtuOp8ati4fI
Gdb5OPC7yn2JCilA8zwJ5igSRF++N2ncwUOpXBSJDVm0XFAbT5850ISfuiMxMjsL3Io5R6tpyAgt
ZrGq0m2LATxO9V2KY7jUiaAHR6XzSULITj73SAf/dfwU+K9oU0HX8+nXFfzQBouwPX+aAtgCRoZL
mVEAOp4uZkoKk6aSV6YtfZQRsgLQ30zWeVSuG9LrKzj8XWptigYnQEdOQHIxyoANCYNfsAV/sso1
8Zo1ZIwl3dbX/B1kiJ0s0hUM0W0UuPs6lgfp+zvE/GqyHPdyU8pTxVJEgx7tZEtgmv5SklTccBPj
g3/RQhtm01PZ2ysj9XFfsken4hjq/j4yjlbtEMaNdj9Rakwfw5txqGvzAdUyQSXpVq1cc+Xsm0nf
qG2Y5tMh7Q18mq9NOq8NNjS1KzMbPoqccA8ueoJiHxL7IS/EsafNkvvWqoMcWotkBybjMDj1VhO8
qYzejm4csrneGlG7BY+45qlbZZI3TmUhqAjUnwUwpNWOofPO1RpZuMYq4b43VTQ8pm7ODw1ny48f
74K9rhunhpeKpdiojSjHcGN3+oawd5StDNAdCJasEikxEvCfOH1DjlLVEkVUV9Ur8hHwplbVawbt
Y1C7VDm/9K62My22J6ntVHUz9MGm0k6tazzkqThVb20JViITGO1Z4Y16O7b1uq3yJRpGgAr6xsWN
Uw5yZfdsga62dr0HGjQbBVpHRrCJLe8xbb3Hrnceu1ZDxsRUPnrT8aqpQitAxD+sQt3eSylOGdS4
ogN9UHLRzeQyxZyuB9JXk/BiD8ZR/XskDMYrmGZN74pIACPi3qrSXTxZhxAsRSf1YxBqFI7Gg1Oz
M9flAalI3Glra/KJZB3fkoEJnmaesyDcY9d8HMfvQWleqtxZN8HObbhPQuNoxPC8+nb70fbhPaki
Sbj4exlw+On0iuZ8L0eNp/JFY7wzU3gkxWeTHr2tWeTFZheVEWNb+UqIZuuKdmtz34azPOKiXheD
de6xYhZucQ2s9DS1iFx89wpBYEdVuZGVeVC3BGA64v9IQZn83UhicszjOpkofywHQTnfiEdSjNm/
BLV4pYkRLgSDzAV4B8pC4uvpTlTUp7rvX6siwQdbPdOxgNjcGQ/ceFHMNlz4CJXYgG06XAGoo7bh
mlevMmYtwLCKE/tHROUr4g6Cw7wVtEr3BjZeRGzoGrBMbemfPbRDrAGjGLA0WDa10823ASvQ4zoS
qvFs9+IhD3jxjTkXh0j3342SGlTTXzkN7iOG0yjKsZf7j26c/uD8fexs/VsrvJMMxk1MGzGpx3MT
jW/Cbp6bZHxJqcyIey4Y/Zg3rUjQNj7Gs76OJv1brs1vQ1g/mwDs4QsvBpYDqTpl2XACSfnS5lgr
DOpytoxlgM4O7yUel2YyT3QCvxl+TsSZ7X5u6+LIbncqHWOpy/Ft4sVxOfZvlS5efK4l0L7V1L3D
k3lC+Hc24YO585uM9ddU2Oc+Kp/1qvoUpDx4pYH7Sh6c+B6jrsM692LonF0ceeDY/SJ8hjENECGT
wamRJZfQzz/rmGVqp7sZ9fxi1wiNhjz5MulfzHLAaxiZzUITLFCp+VAQq6KeT3KFdqJ/aXkMua4w
E1iHak4ftb6xreQyJ9yuQmNz5yTFDdVKDIqZc9ADsanq6C2l4PKuMd8OKuWTVUT7ktvU86dwAU16
EwbzK9qe4+TS8wWG7hvGMdP0BzdiaqRDJiBADFs6tXy7UB+uQImfWf6jR/Yr9sF9zxPbqdpPJBuT
FojFzQJqCcQDUVHY0UgqHxiDj9nI4OuTw4WsDg3EV0f0C097hXXLeW8jqjdzHJmmBavQqI9+nG53
XZpd8Oh9GQkGIj4Is+xOID3MfSqzaWkSltWEd0Cka7N9R5C2HEaNllkEdAmjxJJLxFbDnDREnmpF
l6FMdmoJ8acoXTR5w5bN48+oEA4b9lyawVza7G0ebTgM+gZY/la9kh1R83I2VItUOH8riCJL0EYJ
fTWUwaa9dQ6bnWEckFGtDfyhaunOsp4AgVUaYonNLAZ/nBFia98n9NU4VqgTlNqEVCcJZTXHPA5p
/FOysiQlBR4k68wTG7WP1pp8mLNu24ErV9thXM3Lomu2DNVWXlVv5Ww+JMK/thpF4eCve4FXK6m3
FkQl2ZdrOqkbS1tHBhQL3XscC2/vUOM3GqcstmfPuBi6cy6kdTaA09gUra4Z76q22SZ2jhuDrKuG
9arMdq6jb3JH2wFkOhuNXB0AdRyGjgH7TGls4Tun5+8ajC15K6JKdtp8Hop3dXBVO2jQckbO2i2h
vaeeM5Vb80Vb68HhX/nhmtMpeZQndcSfC06dHPOiCMnRqG/KUrvKqH6ux0s3FLvQ8a/ejElxYqpT
EBiluc92ZR3m2UJV0m5VdvGiyrO9dACLez6D+6CMuMn8k53vXCbUYflJvSWLG8qp2ZjZQUyRfIE+
ADONri/V1ijFcjb4J8f4jlgrjsh4hfmqCxLVieMpOCXPDlfJ3ARVtKmwMfM1AGVCvsVXqxoSOg9/
6YhlUHOCTH8/YVrcTepIX2BhjdVaV/s7dOQffyeI7IUHcFC69XaQzt52jAcNW7w+eMvcrNeq9gha
GtV0CNRwJmAjQarDWLWBJA0NE9T1hEqGB3U7ZYiYmYVP8gA86BHCzKmUbN1YszomsW3+if7KXpTG
sa7A5PlUOZbxUFn0Mh0eXU+e88DeD3fuMEqkdSAJUreNh6yklAFBDuxtZUjj6CRgRiFnpaqnwy+y
0ROyHXY6caEjrlztaUrSS2xNb+ouEn3Gl2ft8Zyt1DtykPIBpNmC6ZdQLdv3UiELce4O5h5qyCps
InWa9Gdj5WX+Okke23JeqEsYcbxTTxMw2WVHBV5o6GwwMIY0jjSlYsxoHtD0UdsJFtmlegIzi6eh
0jeqanWYrqsHWz3gAhp/7dMU4skLQuMwtRkdIPnxOz4qWfoeQCqXqX8u5+xkhjqgKHo2RbjNZb7I
ems/ielN/RmPx1rDPukAmDOcpxiOfhNanOKstZd1HMt4Z7ySeofqOjSwC3QfE7bquNBCmn1v3fJp
TLv8nFvcW6olp5H6qLpWwfajM/mPpuL/M7nNFu3H/zIWL5Cj/6jrr+1Pdh71Q3/Mw+VvTAqEjtYB
dPjP2fHyN2kKpJy6a5qwSCwGDX/Mw+3fXGKbHCZorKiCbKd/zcPt32yHprlnGY7BoByHzj/y8/za
i3dJGAAIjpiFxCIHbOXP7dYGjA+zjGRcgdx/ZMhMFgJ+a9TvWkg4EEs6/CkAgh6VhE6AzmcyYRh4
4O4PsUMTGV0+qohhNCpymshZCdfl9Gp63q4emsesGDAHcTpPy+NQNfBC2WFxd1jyPpPv0TvNvoiL
hz43yDutzj2zXS119w7rF7aDdeQiDoMiF9MJmL6T/rhtgF+KZnydGuuAYXsztxmZZ19aUFC12xDf
ANMGio3vd0eA1Idm1rB7iHDXRYAuzV1iVQt9tB5kNjyFgVyjQVm4FDFu8JzHwUvpBO+l8xBqmDfl
FNyQyMU0aGL+lqYdpdUfpwAufd/uW1oOVnCcaA0UHt4O82CX87mCmAAkf0I8ODacM+R8aKpiP8ud
PtRE5D3YebNCZ6SkUNAtwr3Aj5NCR44zLgnCeVGsjTpE8lgck/m7OgmVdo/iq2N36TcRU3ehZ6ew
Gc5j43xKMu014hSUU2uNOQQvz37xRu06SO8T1hf0MjOKAecx4nJCAt1pifGQ9MO3Om4vreqI0xNz
Bu9kOgi3h7Ud8Cmq+BKlyRtJWuDfbDht8mZw1OhEir5YrpykfdRG77nW4kvVahsyIr/KPLtMxXjO
3ehgNwh0WXaZ9G7tPnoeaywoZRZ90eBUiar57IQaAq0KbPN0ouH48s+XqWuR8b9fjYI/uQn/31ay
/488h1Lnqf3Pq9RTUbfF/3qOvhV/XqU+fuiPVcr6jbO1Wkzkx5qilqI/VDvOb55psjgxr8NHCO/z
X6sUrkOc3ybFnI3pzlYSroaaNvw//1s4CHqg2wJQJ7SObHLnH61SwmQV+vNQCIAB3iCboy7OYfRD
vyDm86gP+jRusHhUDspL7h8Gy1OhHXLX3tRVtRcUF5AD4L6CVKthxYbTo7BsKJTmumkCEnMrGOfl
Dg35volULJEZ/7A7/1R1z9k0HaVPJcHmTgdpIctm77vOpu+7w1TYK6GPazqzTIn6ZWB23Mjl1qz1
VTpsuqY8hTqrYcDQxlmjs3syYSpgFdoWA31WCJYzXNLUyoFAo2Gs6gPV6C5wm01AwrPEIO3YxZMt
k5M9cNwQZFdOPdjIfDFAIZ1awkFD9+x0+O/yAkOf92QO/lMSDY/t/GC3rhoRnYYwvmpB+tS79j5P
KC3QTHKG34iBdA+LxmF8lmlK7BnxsSzdXTduvYvdWecGJ5ckw7JNlgnrcpI/1eAHEw1HQ/qOh203
9MUL+W+wMJyNQb4oPuETODVM1xAzPetEpBdl/LDxtOHRfB7C8dzB2MoHY5cHPXglGGRR+XsxwiP6
7z2ohhpB/vlmYITtSqWoYks1BTPtn7esoTRx1YsoW0/RnjwBWtbpYrYYBnSwOg0yX8pgZentouGv
eOACQ5yOTfks9QZEJOlXRrLRBTYm/joI4B0wVKZ336V78UEQjFOzjEhfb1w2AXPGgeCs8mqC+Nv8
zRhcvc2fPwbZjCY6H+bgBHewkf8ko5gHvIWYL4N1D5aEk6XFFpwi0MnfxsA+Deg25gQP25+e/Kff
f/2f5Uy/ihdcFNl/flE1GP/TiLnzxpmEgTSAsFE+d+ZtRA9UqTaPS3j3f3+pvyhU1GvxYgyn1Vrw
lyD3FrxLHrZRQJcSBjkq+5U/7JF8rjoEd5VFrleqxfA5b7bU7v/9teVfyhpLuaeV65nlR4kNf/6c
dljqxQxLl4gI7UAlHqb6IYETqsOeUcPiND3OJTq1gE5eRGeew7hFgA3y/k91I9adFz/W2DwKrbpm
8l5U3SmMLpFWnzJ3fPrv7/UvSliuE85tYmUcV6ga7JeRu130wiPqAgZYAvWSGQNO720cy8tsuddw
xByU1i8sSjEDiKPTeDcxud+q9tjCniSM728u3b9/Oy6bgWejuQQa8/Oli8iTQFYEVqTSOL2YTrMo
KoLJoGUWU31jdNXBTdr4qfPoB0ia0+y9KTkGBtnJwnrFcf33Xf0/Pu/Kyc1L/vKoeIAIXcEGwH9W
5fCf71ojxyA5mz4c45bvrvpcWtU5zejEYUd5baWCdL8zx70WFnpr0GwzBNZlYluE/hkNBgZcCKCV
boURc1x8ncuHIk4+myrkLko563L2DjIsnjATriovEn0PR7Z+aTVk+wxm+mMgS0Kde1uR3sPYuorA
ubiAQtzSuhcGOdvZqYqsiye8jRfcXc0+13hUeuC9Df2PvFy2/XwZmYryFj+CHIFFWJDsEJU/SMaT
VpifO9s+1U56z7XwPYvLvSeqL2kZTiQ2gj4pa/w+Bpg08d1Su4PUQJo39c2ai9PkG5fZSEiCm9GF
8lmTyCbh0P74LB8JogU2nG4wL6YTfOpsMuHSUxBjoGgmf9V1zbHOrXOIPw7wxSLp0nNnJu/qrQ9E
p9FmtC6NCI4jDgKP5Z+5ut3R98rk94ZEzHIUF2ui35uzz4V8PUV1n0eiNgrn7DTWltike18UZFBW
uJSs1P8yzPIBkxrBcw2YvdC3GDKZF7dKtpWw8W1PtDF719m7dfXquuNy0juYk2m+nBPrasfepQ3D
uza1Nz905jVXYhHHyEhNxa2MGu4KAKqnCaOiYQBvanigJtCLGG/MB5EE3wvBjimS96ji+CKdrVkx
DoKgeR1mZ0/C5aXLrKMsq8dkwgKizjpJy6hNzru2b99KL0FnEZycliBSbFVuByiTLiuAkqFr15MW
MNig7xYBgFwXyF+HngQ9+hygSErodV8JhpVrlM7nyqBCmC37i+7Tz3MSfd+NoKU+3qsrx3VPakDb
4nGYWobTuq6fMudLYFqESoacIZLewPhFU6Eaqkes9GYYfJLY0hZ5ld3t1DmPvXsupuwEQvexSd+z
kttokjhCkG9j5SgumhPuQRY9ZjH/BeIA+ta6XdLL3DvcwZJHIzEYT6HDIe0D9+IiqDwVDhEvmZjD
qbYlzhCbXjIG/Ih+OfXjWcBgI+BmPHnOAIfKIWvKAf2cZB9PxTB840jwnd9I2AvPi9PcSi+YFqVB
nvDQUZ1Mz0wC+AYLuE8jQBeQUTBUkCPwjnwHxnJL7KFjqhRYyS/3tei98/x1GtM7I6FLAbtGiPvg
JMdnGEq3vjS130MtzGbmV6obUUeVUWqcrEaTNdV1kH4Z3sHuk6+tUX0poiCF7q79YLwYaCJZOw1L
oFprJyq5IYBxZQbvmWcxaHK7Z+Fo1N8Wo6P03Y2cM7X0Hlb5fcCLwecKlzRbuQmc7+R/oD+YbCDu
fQoii9Ew+a7qPX6EOhq9tQxE/mZiYKrF9MOKjQvbxbUPvXPjoptxqeVwfIH4oenPlahisc01n4A8
YP3xkxe2N+o+7uQU2Jo3filIplx9/G2k15/gLNIDjHlbLHFh+i4xQ2uO+2zlRA1NrR3+/tZqP70b
vfGI0vboYwElZQjcj9s5pzntbmpN8TP+dKqwW7UI0Zv0PJvGparSd71OT6rmlfCuP0AgfUqYhFYP
eycryCh19hrinRxwD+6cSzHOX0mdZ9vIGWIrYp12tTpr21vOXredM9iqu+bR8oaarc/ctKqk9ksb
Rh7fmZE5T6QXJH52SIKBDidLvR4n7549PnS1rS2MXrTrFmMWyohnbM90GbkabjxVO4eHXFRPsRy+
6V6H+7g1JI8tPLeBUroM5n450cFUX0xhOKcxPidqpymlxxNL4J/nRJeyqA/jnFEH1/QjFHKbG1i3
Ilr9gs2kQE8yMbUoBF9YZ1e3qOAXhGhP8GvBPG9evLp9YP63DHWs+eyqBrtNnOZnmPcXNbcfXZud
R0XcgUfNsWyB/oq9nQv3sfFI6Uw9caki8ixj8dj75jnquQpajHymKrNT3mb3yPTBdgTvxLxeIUzm
TnzUu+qmwkkX6nLFero2BOZHZFBTb8DfltWyq68Mja40kG9pzIcOMDqyxiK+y5J3i34N3kd+dW2f
MXs+6F/V/6t071p2/bcyf4jF2SOyhGKctakPs29Vde5a86Ku3cgCqz6p22vXrLMu6ouOfMnN0LUg
R49ueCu78dha+lEQSy96dVXVsuHaZ0NC8fd5sI0kQEKee2cxGZePdyjt4O4FXKLJ4Qf0KLv7xB7T
Yr5ZsjiZWnnTNLDasudpkicXb2MfG9BKhgoGX2t8r7Lp4NuqE5KzC0yeuXYy66Vvus+Ev7Qc+9gA
J7j9ne091l51TOmEkNOKLZb9GGfyTQ/Ce26IS5DNKIuEjZbJvdZRpWKiAdBn2rWLVxnmtIX6D0ZQ
vBMk/KZ/iksyPlzx4pjONRuK29x9dcboqLZuVW4FA0ZsJhH02Ny92ujjjCgqRnHq71etdSaY5VKS
WJEP5fNoiyMnM5RV9gtbOv5+Zj8ERAy5eUkuVZ2wQ/LjVcF7rixu0NQbn6oYj7NDSgs3aom/ejk3
Z3VWndStl5gBq7zCXhSVgKwVLDJbY2GvFF2bQnDmjRhM/5sNlNaWfBkCIIhMRkM4qIToNtg6KNvW
PUggDaVlKd/ImkRKZtorc9BePsjPfYCDNogOjRneLQ20x8DWgaBjjfH/NsC2W/RlelfVeRxrP5LZ
OUrQux1/+2PpJ8t8yogGnu0vImd7V2V91nNDWbogMClMcPOhTtGGE51DBDVzuIdbfRlD8+KVbJOu
o7LJl6ohUDvhvTe6WzFolzi4pOQWcwWoQhybK/CR7u2GvDkjM88zTtMc5Dh9CEHV+bEfaSXrtOZe
x8i7Rrr+7rnDNgWSPEXsNhUKS22UF7/cFMzEKVNj1ZO852rXDUu+Fo1vxM+YoMTBW7XVGkJFeUiw
Kb6jlju3AXSaGuTAUDMZtXru9WRSH7NOvs2586PBU0lgDnVuwcRlQarOzglTyBVC0btrurQ6qjRf
+Utru730sn7XBx95l8mwsTT36M2WVTfhViRiR2Uip57/Y8S8nQ/u54DiDEHZ1k3j97KmGDBy1qTJ
Q/vhAKy2uI8aSMO+Li9pQoVQ63a6lnQtKubAtYEttgvu6RDd09TcjrBGeea++h4lmS55lH2L7PGm
vMwBaigm8illiIcEw58sBI8Spar1KCLxFDlsbGUAa84HVPZxy4pW5X8yPTRSODh2mBHcEV8ApmZT
DBakHBqcqvhLe5M2dsXfNUPrOXDdh6EGvAJ28rtTg5V0VHqHhZEdkQckoxJ/Sj0NNfVBsE1r7WvW
+Nzj0clMOFEYbobeNrduEk5L4FDBpj6mC4JMLS/c1Vl9C6P43uqf7KY+y9GgoaMzK0qZvYGNQ6pc
ICLK6EmbPj5Nw7cuFl6GtQXXcBFVyFeLGaWkqQocryZjntvdmwqHU2rLpfUCCHaCHqvnbuzAP8pR
Gos4ItRD44mNBGFUtsbwsZjN7Vzq6EBoj7Ssah9hrSTEPSVxfYCoWzIC45ZDkUreBKyICvqDgSNo
BeGyXsatCsQxLsVE1EeltkPwWDAhbEqu0S+WmhWs2z7mXmGcvBKy+chGMRjpkd2SZjoxxPmzBoDh
gHBpRmlnv1i19RXTIG5ukTUr4adE6jAibfrSg+HqH1IbDrWr9w3ZzARdNGMFlKMiLU+2ZrKsqxDF
PUDrLYzUgCDmZYzBD+uu9UUfxbTHdESEISynE42th3Tw7lPjkRQ2+F+9ht2OpA7mnk321INPImLq
LEmq/vgvMyWDUGiBIjHXacNH/fhj+qHhUhK1gKYnr9rHmNEnNybPXNSnn6g0r4ktLgYyvUWaW9GS
RT9SE+fevNi+xxiyY+2CPHSAGlmvOqdrkFmbX0cgmovAppPH0JCcRzCogdpje/8y5fY6DzgwSHAj
K+I6Bhcye3uTtvvDKlArZGFHGq89IoBL7+r4VlE8LuySHbmaEx3BMVWhwYG2ZX4sHf+x7Ovbx+mN
dtCFG/nMH6w+EAP+6H/hgPLQ6CxOZNi/DxagJJayj7wqyGFJkp/US2Quwo82vis1QlJTibTByZzb
W0Pd3/fuwRfNrbF4G2o3UHdMZUSvrb5zrPiuSltNym2aFgdXHTSb4VEdLlS7YsoCpkOs5jP35qyW
gS4P38cmee81PoXaAYdAK8hpgu40BD68WkwhWh7fnTH5zDhinY7o/cJdecmKcNVU1Xc7dLdGeImK
7FukaeRBIY2PS8Isym1Lh7YnAsZFXBROMJB6yTjb/6a37hUJLDoQgqG92Vw0NOFynSVxeOtK+STs
cB3jZHT8eFe01U6PkLHWxj7HsQ/Kk+bczKbTjADRubeIHCfooem9ZdzrLLQqoZ2xcuB5VNcwJBZd
xDEHscOl1Rz2c2TkGrLyanhFOouoQyfXooPJrKef6AmzOE6KJ7GqVKbhNKpJMd+0n71koKK7vP/a
CXtniQ3x0K9srHuy8V5Q9cNuqK5j6B8MSDMsv8ssaXiLIFJAhX8PezpudWUt5UChak7szyQ4dGX5
LS+59ZntEJWkXd2erUTSLF34PJpoKJ5qP7ynPc9AEsAlqZ1DQNCXGDh+dWx48PzQ1bBPJnWkAHtg
0v1x51TdS9npu497UPd5rVzUt8lO7pD20QYTTJM21Biy9C9QK/e19yOags9/01n7dWxAXw2nsWHY
OiZzE6H6L32jjMlEPmKGK2GS6p0OV9TRrqoBUIX93m9bCnJzGxRLJ6p3QwTnYo6QhMUjZxwNksff
vZ2/vB8ipRzc7rruYmhmJPzz+xmnvOlopbDtOP1jXIgV2p42PEQ9XvzQWu/iQH8kA+DRc6sDDoFD
gey+o/GQ8cgJ+gygx+17HSFnQ/ok0dnnLutbIVgJqrXGocyk1I/NcGs1+vPQaNtmZqHPGucVCsiz
OqnJLji5sLbaDKQ6gvSpOuVdtcG8Z8OXs8EP4RmcG/S6aYyV1EWBOqPq53F7c1PSNl3UOu2jqorV
1BKJGtht/ZsWTedqql90L9535LO0cbKEObPnHh889NQ1q5u/rAv92E3BqrPwzVYjYk2NlgVKilx2
S57BTSxTFuiCw6B90hN/I2W/7JKOgIQBXjXvByGLkUb3LqhYVlE/D0B8bc4JVgimVjuGjSpy6RwU
Lk0hlObHOLsliobCVsqGVyDIG5uDM7pPM0e8RFh7qLp7I6f3wyxBJKRCRLTKDMyDJZ0TKzYJ4+Oo
HUb3XlgvVToRrpLDgos7GiH+sFHIp6ZNHmseUdJbiFUx8Tu0QNZ59udDYFgvgYVNicBiy+S5Il9u
S3DvD08vgQah9q6nh15bBHF1NsZ0KciF4AyLrTtldR/NE1GVpyTWMJ0ZD50m/4be/JcJhK1LISWm
fOytf4V5FuBz7SZytRVkSm3dp4DPGRHunfBLYMWvcUmZppblv3kKlBri524uL4uZFl2DFDyWxi8N
ZomtGeAhdxP5e0Cd/clYMNmLzjLkZPbRcE4n6j2rA90HUmjiLbQjc3FadhxqcLrvVW9yqpT7mrKy
B0EKjWg3+crhxZ5iDe1NHci7uH+t+C1CdYM/WhQDjQT1FKjATmHfJyO5J+jrVIezHr1r5tS3Pnf3
U9SvkrC5qSD1REUnZE6GGcPbVyVHdY9otDBiazKqGxD9i+rUjK7axmhEBSrwXrVnDHWaUWfQTm1q
hd/fek7Cdk2HCHNfMnuPqqWFX+qsTnjqM2pM4WaKatWo7aDAmfn3hu4YPRa2jgx9dtP3t5wC3fFH
NlbMD2N1m5CvO4W15fm6Fnlxo/1+U/c2abWXLF1XSXSXUXVrSeno+Z1onLj/nOvAcM6cD7Ysbw29
X/ymhDbTKVA//rFmoEMDVMbZzVGDtBHmMVr+948jN7swGSBETCSqLvpIXSHkFVPpuo45SwY+dTF6
GPSgbYCnxrxMATubpiM7dJjApd6jJ2S2LQ19H+iUblpLCesRpLWMEiocooNi3N1QSu321HvBxc+L
g2z5CqO4/oyD7Jj0ZLPS8L7XTPKmntIt0H6ojgjx4zfVugyK8oaHcVGRND0U9FTzFGONGSG6tfig
nttD6LnHXvMaUpD8vsr/I63U/0gRgmB5+c8ihJevUd7+0E7dt+jHTzIE9WN/yBD031wH56drI0ly
OXkzvfxDhiB+U4BfmDEoAXQFY/iXDMH8jaGQqbRVlmTWqKZHf8gQDODHLvBjCTnEE0ic/pkM4ZeF
C2QIKBLJe2DVsrFT/7x9D7K1nSHG1j0P1kpPGJjHt6J/RmGOc5t2EJE6teB0NOt/Uzn8OrX99YVV
XfGnqa2Ph5BJqnph79FkZW6hJ2qfUNcv//SV/LvpsJR//YiehySMT4h2g//9/ErxaEWcBXilTkE7
LPdZk1QURvC5RLneynmrGcqgrb2UZf5kd+Gza5M3IaZFn+Z0CvJTKdq9pmnlYtAnDE/puw+kCyEz
h0tKxNJe9A5NktJ7riZ8FD0NQ3MNpn1JQOgWmcfGrkGqJd2jRQ8p19KTHONDgw4yqOdVP2ifqz68
5QQ3GmOExOitt1A/R0sAGFtXBq9lPiOHjb/UDmKkkpgiRL0De3XQ9OdOYiCO5QPHr1OP19RThly/
ORaO9jnxuuMotVOCHP7/sndm2Y0jWbadSk0AudA3v+xJiRQlSnJJP1iSy4XO0Br6QdQ83jhqYm+b
MuuVuyLKfdX7rp+MzIzwAAkCZnbvPWcfEw5ZGtg7PWNORBh1Q+Zz00E8GYI7d5DXE03fOGivUvi+
XSlulQ9jElDPAIrWFlVrXncnR87EMoTXKfSptoYAO0QXGRCO3QSrJkIgWmDNBVQFJ/ftx9ojVEbU
2sbwd6lPSagyhyXyUT+4y1CdK31raNg7l3i1qvRunxBVCRfPor7qsHcMrMWxMvGDY4D/huMz2sUE
dqZrTQBO0wA5xiyGVYxaxr/vKCdnneLG7deExdl5vu7pH4gcQ8HIwPTYGuCVZyWs09ala5JuL3aZ
GT0Perbb4iZd2/2wGQe8et5lojJL0aURXnQT1Ph3y/Ja2Ztsjn3D7F/3Phr/MNvib6iRAWsEwRTY
xObQvUprFx7iqzSzj8yKn7Xiqs2qvbRRlAFxwU17HXk0L5N4m8badRFYh8LRrpPIAYTvACfbBnRT
PEoIiRiNAfBS3akSV2TZIVCuZoZyqvEDutRZMte8moBl5p6z7KAXZnp5Dm2cJaQux3YE9g39W9hv
mNnst3Hqov8faTMN6yGKtyR9j/RWC9D8PaF7PG3j2F0J4R70nrTDfDzp5bCxU28nCHmbyWdv8aQM
Ilct8Fv+SnXe7is5nXD2AKfbawDZZIDBoPIIZMMjgagwn07qT9qhs1TPLQOWq9ISCh66ckpsZEV4
PXu8WVO/FrifYrzxnZ5d00/G3jGvjFbeqEcurZvXIYASnSMxx/NkUhzWrX0YBc6c8dKFSAiB4llu
fOsE8wpcDy1ucmyHfNfDpYhTpjEDLJHQ3vntfTuPT55BJM6UPPcWZxq9uSFk80X9oy1uKuWCmApu
aUAOmL4MZXwP9BWXKC+fBlORMsLxsEkayR3JDrshcw4mbu0+cXb57F3ov117kqTcYdrOaLqz/ORW
xllfY7m9Um+eQ/6fckZF8AkDny6Js1Q6TRib1xmzpKQclyOxUy46J2smd5bPQetz16ovb1Zbi0aX
UpwWw8ZUBQnmkjSJjhAxv3/+tmTcbdK525gVAbWxvtJFhMUNjN8YHYS0d3VK8GyU3Taa2GlGT4KF
taJpzVA12o6us1PfaSLeQUvkTau3e8gIazSgmLd0OMEkFIdybw1ynyGB9dLiemjGbYHlpPQfBjPZ
+PXZx0cM/yPub1prWomS5RXXf8h9I/D2kETDs5dfqgg7ng3hFXUEy4OzTIZbjQCkMUyfc5M3uwm9
Bym1b23pIAvvSYpiPMzyWbXlq/SKm8T0jkVjHe3Aeydy+FBX0V2VKwFpu7fz8hxp4Tc2VhzBPEzJ
ZwDHyY/If7+KesUsSK+tTmxrE5m8q6+i+tlJWToa4rMycYXuHAc6boaRvzbRvZ4Fdw5LvjVQPeRB
BSpVkYFjoElm/BHr1xrejrnp3xoX2VYRMi3N7UOdxWvJqq4XhHfJU8wSokogmQy8kzz+FRLssL5J
QG0KXJiOAttG7q4Og2s9lDe0htdD3y57XCagqq8zo7uK2wnrToqZSVibzCA8C/9QN2L5065jVuZZ
6S067o6PH9vg2/R1cGlTCVY+vxaCJzDuroxkPulJRjU6vLUe0YPYGuva3nAzLrOHJWjQr2sAmtou
GgKUriGpzBo0BOgJZcGtC0ESsLx45jFobUaPgpjq4aQRoKeeyuSGyvI2AvUptGyHBPHUDcXZK354
FqinGHcpdMLGGxYuds7crC59gMJ45j5U6e1karda4F+kE1/Pvrgzm5ShXnnuUufotNMbvbW82faV
fNO06ZQN/kMJWmLR/DCC7uIWPLr8Jp14qRv7WEcn3za3cywxbDLLCKobY3KO2JtoZhYL1YiLgm0v
qr3fCwy4tIqd9i0K0hc907D4FYwbqpHdDMtiJseTYNTJJn5F0MIuHOft5EU8MPMqwXQUnANZviZY
1rwEkOEor8m+3DT80pOO16X3HxwvXpsJgVbtfNWEP9zZfecE8B44yT4e661R5JwkjOfCWRVds58b
TBLiFRT5yiunrZJn1xaZg9LaqbNJjWynbLy7wQPVlaBcIAfdukcvTbJas8Imt6rhaHZRtLU1e9eV
8YGGyzagfU127GrKZuLR5q2Ye1oD1Cpk6Q5z8hLjim5kDS+/eu1SuriVGsBkfvXMkQbm2Ma+iVKE
hByg+hwlO4nj2Xf1O9DyuDFJe+lfQ2hBDPdfP09w/1t9/IFfaKpMkP+++mDiWiTtf/wf7UdLf+/t
NfpVCq3+8H/VIDaVguVZLjCJf7oy/qsGCSywd0ht4CiResXh+T8NG8Y/LDR8nJlN0+IArQTZ/1mD
6P/QwdngsyDRxQIaZfxPapCvSrjA9PhcKqzW9XVV1fx6PjciBEB6AlzU9fFCNorWD1ocPvSjyPMX
okSwD7B1sZzLP9Qghjr6/yzCU5dWxCuGDoaL5vtL87JxE4kMzwqWuIObWLskHh1gY3R29lhftJ74
N8VxF9n0KOyyX0QD40rymhhcEHlAp6zf5znK7Lz7g37S+6oOdyHzMW5EgG772GXgzv16U5hLeqIm
0I7AVHwNqTbdRnUZbQJnErsALZ+hOrsl1VlW0YtpNO/J6czXGXaJEQPrDWy2tiopCSvJYIQIWa9c
i7lIRvOldfH5pd60bOsoXOzgB5O1aJYdq4PcxNifVw1qQmuf5tFdg2imtcUmHtnwi4rVJmjFTRJH
OF66vSy/tw5B02J2z54fHUshGsZ3kGut5NQFkUkbkwZ9WQ9sGNpMQmgDuiQgC6M5KTSyZRKqUqdv
RoAku2HqUvsn1aQaR/0REuxtmFUVKSbBtlsHBrAYXc/eeo84itm2H0zl1CO5+7qepxuycDlsUXOg
mFZW9eL7bOJ9GwqSzSqXs3TynuXs3s1A89iLDrPFOSXWwOVaevgYYqS0C3/cUxnuSsmkYcQ057dA
uvKBNAKHoYFq8LqGeLGk8b0CY5D3NIZUNy1ObZQfNLRDAgfV0MAL43wZGIiMyisvKuUqrxxt0c8e
+AoQCDoKSOaEMYMo66pNMT3aqVhHLjqEFOZuZDHJUK1lIwcEklfYYmUE/Z8ZuflWi/odUNVN2EAF
mmeLKUjFF3dpWJNziwgvjgKN1JPO3OWtDwPFYDyid8csUCN22HEe5McFwgmxqNzg3gsn/q1lhzyL
wUrKeAhG5aHteLTijJFyO8KbsOSWFjwRvhU4Q3Q8pmyyU/RItRSv8kgPltKskB6gh8Z1XIXbTqeA
0nXtQSXWk9QOsbxkw83KGSgyzVFnACX+KQoCcEIUxKvSbgVJecnrsgdVlTCdlWo0WDIDlK61x+57
6GTf7LQ+Opq9RPMyhMec7X+bseYhWYH4xgqTrBxCNxl/QFLA9l9PTntx2vKQpxB2MmMdoXOR7lVl
m7vBnR5lI1GXkN/n8Ot3jbixRnggYQnFNBQJhjEoxMKwl3VTE5ppT/S8/dbbDi44viJj3kGwJQYl
215XccS1qzy9mhJ5Ss3ZAxNNek8tBQVlNR2aHMXN2JChLC7OYG6jnLtCgSaRaogXgbqlHb+Po3M9
DdNdFfGdhSugdNGAKcRUrQLRXYKCJr3jM14Op+fKLeZ1I2cDXngkT5P6j9b0T65l5jucZ66quG3E
GP6UQkhJoDAwgikcd+OZ4ns7n9KA59Kpson3UgPybRAh0vOHzDh/UQ90VINlIrm4DBmWCsSyJYuv
iKwftFIYPTjlcpztfRTOxVYkc7VOWwS8RqIt2t55kKgG2oTpXiq8TWVFV33QrtoKoJdmQM/MJWim
2PWeok7jX0qdzbCAgWpvwhwPu+rcZBiYQZC/m6QltQhcCCaouKW8ulkrro34OXdTfWllBo8KGAok
7eUlslu+JFqHIhwfSUYFgq49hQ2vQ2Xx2XF0LPq0vZrn/piXk85N4ROT3HChB7CNrW4P5BZBhhnL
pfA7GJMhzmP9HPXabRbkZ6fgRKR3WGSNbOvnRNpp7X3jWCfDM271md6+bn3UVnHf2jB66p4XvR6A
1dCGiDQRIzJBKZUxXp3hA3r07FmW7jXH2ZgD/4ivns24GE71nG5MaTE/TF/kwNo5wA11i/BqkOXC
aPG3Jz0qwCJfuwUrRy6isxMkm75ACmjFyCAMtASZWT5V9vg4VQgDWtfBXcTCwF4hkvQ90elwQ3sZ
0hJpr8N+N3rPhV5dkU3hL8o2guRgHgRCmVYZgoieemhlzkkz7vyV7Jy7uYqudO2Hn7Eh4tYhG1v/
bljeQQ1Dw4wf2XfvnHSmpRCypJWtdZMn0zV7yzpBksOE4dAnyQJASWkk34qchzQZ2OIjyz1NObHM
5q3t83N/unocXSy8FoWdj+/QorDJoJthbz975rChNaotpO7d05tbsNxyHVDHGc9ClcUvnpm+TQJn
tQQzovGbBCyrtf+QtQ+hRzRV1sXvfshOGI3xWzVBQvP860/FXTP3JA9UxouIi+siY6P0yEVcEGP1
EoUHB0Hr55UJaOw2sg55HTBdpzFRr6MldykSJdye0JCa9MXARrLoSnkTRC5MePPRiRy8PQWf1xvv
JrF0m8BZ6gXr8dxZpxFEilM6B7arlvGIuyHV6Tw67oB+7J5dJV4kEYgtv08eRo8tvW9LwDegL/p6
ol+L0DWBUuV3YCeSkO1phufwudtXGK+QvUIrij/6mNtF2Pi9aZLrYNorRkZAD4IHv+8oj8Seo859
VvFuzQ6KQsgmPU0tQhMmYjwQKWdN+p5y80KaYbhdtI1dpKQLm8lb3RUvau40ELE9pRwRdCumpRG1
V3XW7vr6OLUcVUgJGdMbtwXaUZbnXPWqhmH8CHOHortjstFg+ASo+54F5bkn2zYJ6tdUVAaYQFaA
uUds9ilXdnr0UOlJ1q25GtQfhD+1SI3y/CnCgZR/4IR9SYLbwiYS1Kx8lgJf3xpE1DBUi6116QfP
VjKWkIuIkxT99axXZLB0R07KlFUW/QLpN9eyU2E15VkzxHUyQ2fyivRS5lAICI5Ol15jQrDrripW
aNxywAqeS4E4ti+5WbVU+zu7CK33fmloytg2oOLVjIUdxe+yjT8qtzvmsERsItwyS/tu+urFjtDH
j43/VqbIv8x15pKQpI5Gn+IDVkHW0mS6x1UFgKY/JjNPqTuxxnlFvoW5GfP4cUc8KV7CrjhbjkE/
mDNAXdza1c4rjBt0OtC2Ed+FctuU1cnUirvKZceZvbhaRxOt6KTfjlPH6lHoa1Fp02YKbobWag8m
KsRll17PsriURq2hfZmX0zzQecxYg9LeXvpxrP5LmS+Z+Qet9p5iU/M6eGdcMF0m+MQXRgjbuQC8
l7bWuh/EXSSKByjM3IrhaNbFSz7fpSGgwXmm71Gkw1Jm13GHWcMvS3sjy5IA21je+9W8B/Ti7wcy
rTqfTBtWhkOSQmIurE08aAdOoI+Zae7gH5hE0UVor53WJN/O63e4fwh7mo8iCLq1ERJBmFfyirPi
aPIfVcrD3Y0M8QwteO2igO4+Y71RJpeDnMSbMxm3wjQRdnIYE074nu+lEN3Kl26xReSNLYvoMKOS
7HSsfWqgoi06ACmL4YxUm0SUlrfRLvd5wvizD1tO9CSZ08gnz6tX0bcBv+zIUSlvvBfXqv/kaPtS
Ain1hmNivPcYBLkkHn8pNMxQYqbvGm0Z8lUJRFPDW7Zu1+Jda5wbc87Q/NDHZIkyanH2Rs5HSoSU
Oe3h1vPAn1N63schTMCfqtm/GdyYX0b5//pk1D4+YhfD/spmD1y3aZ2yw7Hef2vK4VszR++uNwXr
ougW9D/WGUd2svLuuxjRatY9JSEpUshIXqeeQO+yDDb2oCZaLOOVZ44rv5O7uWUfTzhFdF364tg1
c3p1MJEITaHQwYwZGPsaxviHKdTffhlbJ1Eb9Q7wg8/Q6Z/GXRpIEMcQlC5mEm1m5d2pdH9vsKav
mo7jK+/8HDoXN0EdaufnAul13cQHlg4IJe6VHk5LJd/IarbKbGSc7Mhr14GUWecmX8gvn8YQj5NW
LqqgO3e6tY+gBvRWVP3hmxhfrKqfP4tNqAqWNWVg+xpMOvRTovdzqi290UIcEuiPMzb4Ze8eNOHe
kvwOcBAQFLpDHmNLe/79U/FFbvSvqyM0orNL50FNWn8eG/qJbGtyDok80dqjTWFWadbp95dQT/xP
TYHPS3gWRxbTU62Nr3kKU1dNmLdAVyu+oWjsU69rB9mzpv7+OtAv/nolLmEjHbFMbqf/xQIOfy5n
MUxDWE3UzERdPhrOQzmNzyC/CX/DCs7A0mbIt/BMtaSbNhKzWvqkSJH3XQdEUgmeBwHLELVwsZUe
MAevNh7dOLyIqd7yBnGcbeJ3Tdi3lcGDjkfpKjbJPeIKLqffeOLUX2M68dx4aclBJ9sv+xDyptOJ
P0JZ6rXkYIVDelO4IXNFdvUU1yIHF3czd9Q1bEhPCMxQ+0r8GiCBFoUHqXJs6r0eYIUj2dDFbYLl
Ko2Bthof2gUF8VKdblTp7+rpo1Ec6etf3DCel9gisZSgdliWpPHKzqd4UFOa+jL12UcUxR/FBD5S
hNeF3eLe8ffZj8Hvj//MVyOfgZY2wTlzeO9ZUOB6CwidNz1k1NNJ9xQj9K8Cyttx8jY+mwTxDVd2
V1+ikLIg0w6uZW1zCwO2koa4kB+jsFi6bUmTORpRbuEEx2fxIv3q7Az+Pg+Yvw7uqbK5tYS7X9DC
oSlkeXEEYXhZnJ2ZC259W6PbYpCZSufkVM71JWC4tIh9KGadz+yqa6H5HdQ4cQCTruHqHSw4TVmP
oivnDMyGEdO2aG4kwTadGy51zJve45Bm9+odaAkvWLjudEr8jFAdDrthzpfEwXYJe2rM+EdaF9dz
zQ8U5nBaAa0NGaKiFL6wVqJmsQUzs+gjLPN13JHiFYT1U1R3pPBqP4oRnVkbTQ+2jWPL6I6mnV71
mUD95e7bdH6s5uQ91uDHtiC/ErKTregt5BjfJ+jQWvaFgJjTpVV+UMi/Qg22w295x4NWW90xlPTa
m0rDhymvI+bvSioLbvWaQbNPBQzINEY+bbd0IeLOu896bCUpspg+fWM4nbIncTSIVUGVlIAJ4vqA
v6+igSLOyolN1NI9PIUdrEb6/REbiLNFDDEsGte7Tw3+WAyFcWHmrKi6QwVJ6Zr3SjWtDDhNnbx3
lCZ+8dLp7UuSN4+NrsR0KIkcMCifzryy9k5TlL6ZI96P0aD+KQHY6hVNg/gEoORB2AD9TRAin8vH
/7bF/9gWp0v737fF/+PfyRr8t/uuyeS//Wj/bfkKI0T+os4x+fP/6ox7SHB8pb4B+gG4n5PO/1Pn
eOY/bJ9eOXAOCCK6rXbsf3XGTeMfal+gcew5SjKjMkH+1Rnnbxk+yznqHJzv9OD/JyCjLxuRQ5SP
ar87Hmc0PoPHZX7e60a9SUUvmbxwgiN6uCOvUmD9MK360qke7uRkL948Prr2uCcwREbRleVEhP+Y
0D8xUGeVt//pVv7NmeyraEd9Iof0ENu0mQmQ5fLrJyJ0YGpND5ZqgIXJbSmrfK1/9Cbeidoajr+/
mK2+308b8ef3d3R10iDPABOY+jQ/nZnqQOubdjD4/hgHYJ2il4zoKetFsE0ljR5JJ6MdW2JzANfb
hPHEkX2b9GyS/jA+2gO7TuvYD3gt7ict2AOCW82NDZcZ+Ugvee3HKf+YpYHeftrUE01eVNWa9U06
EABdFiZPh71Mxq5DTxcoSNF81zowi44FmXbCvCGc9GCCH3L6Fdqdmyhm0VWV4u/vw9/fdHXksTwa
Bp8ZRj/dBrMXNH1qrGDkxPSLNKLrYenpR9PehGX7h9PdlxPJP285QHaHXA3HRkn75ZbHIQv2yCMX
FutWAtnNJuoa2pX4/SXg/GH8/vsv9zc59wRs655j6XB1Ag77v16xyWCWODpX1JPqGEhth2CDCn7K
NoK1W89jlM/RCuEujFLOErY9T1dJLG6qnO3IyvpjbMpjruN+dRICHIa7ujnGUbkZo3Hni7XcJRpG
QPVu/P6Df53QqFv1ywdnffj56RxkwIlEOfTw+J5if3jMteQd7QU9yZBDWdEm2I3NfTmgcKg9n/6q
apPnykJYOxtjKBf/Px9ILUq+gTeAYd6vHyis81LHhBBt+qi8Z6EAod7jwdIOtAvfC6bjwqMb1Uzj
ozmORNRN13BRt2i07ppO+0NZ+Tm0+/LuUk0yInR5mBzaXL9+GA6xxN92kDfdunrwTA0PQHwdFMZx
qoW+9uz+G+G+SOZR1jJoThjxwBVFskY3v30iB+jYeeFd2F6T69BCeSagXbwxw3xqaWuZLS9+CFGy
FcOwt4L8UhJuvoI6yNa8NAhJTuvpER0RGek4ehYd3dHlLLCFOc37KN0T2LE3YwDpqLVPhkl/K8yz
F99iCtP5p8/zbwiCsiCauTNftMJ9NGkjazoaAPIC4Arzm3P2Tid6e1Ecrq10UDb44lvl6h697Pij
8/pHt3G2bew80Y6jfce6jUksXv3+N1d38S93GY2MZcLcsyAs/HqX67BLCEzGlJdM+QvddPw3HMho
e9GPUFMZ5QxtdQ6fv7/s1xrw89mHb+lS0TI01Zn//vLse11HCC0rA3aiVTo3D52yhzFmRq7s7RBr
HXpowFQkwNvTPzzm1t8shx7rIPF5DtBAQ/9y7Z5xQ13QZMdE5IgrmbWrLoUMrPz7TjPXzGa6oyM6
sTecbufJe49ctutwfJ26QC5DOKdwZelmzml5XUk8O1WTTQvLrk55aq5SkN/WeCPG1ch4jZRv9hCR
0gfSZF4TPKvfoHuoVWhOu+7mqzSS2Xpqm3IV9NOjY9Cb7woaJ3+43dZfTwIK+uNx6KDrwbrzpUkT
y2YwkYqhwTA4Z9cyv9ftY2f39gZOLgMOYKl0yT2DvZCqBzOuHr712ramxIEl7+xtmtaa2yFHb5qL
wfnB8t4qhiObbqwwNGf5ubGdba2Ll09nF+aYzcz/othMV4XX7CyO9HXmnfKhHfeWzySzHXdtHKRb
U0WGge3fxThRghbooleaZFtqB83WHzUJBgQNo+t1R32mUeEm2a2m14d6SN4bL1hnIiT/tQU6SAs2
/B6QFrXOWipcixmWMgOujCB5dmKQ3CgNt07hfQgqHsoXZiMBwBBsQ/FVNfCD9qrjPOpwwpE23mFx
OAmKN/yNME5FZd/LeVqHtjPuObYRIF+UGUiC+ZDq2iuTP3cNvrUPppASFmBLPPFHc9Pamdrsb4oO
uCG5EuiSWMH7s2qrdnkIYTo8mwOnkszB728ekI+FVbmxWsZdfUAxexdLK1uNlQg248imEAdoNwsy
G0beF1WCNBUavMmiuxizwWnQvVIK87jGseWg3fGwgC5sbHQLB85PzhrepajZXBSklut+b7PsanLw
WMpMf8vckPa8H5Phnt/lbfamtHVOZiNn69cc1QQeU+v290+m2uN+XX845GJH40VUPbrgy/pj63Yo
0G6CZ3Op7mVEt82tafxaZfbGEvEkwo8wBT2pziv/0yuz7AD4BCXKYYVu0K8rkJKmjOkEktKRjM6a
4tbquuum5jmQHikcNuQZz94aAzvF7y9sful/sfYBk2GthcXlOIb/lSXF/zu0mimpnAcmiKZGbEff
hR94205eQ1vaMeLlMAjOHAzebae+7egEfBbwbkwLwZ4ZmWnyAXnCumpnQDH1mcjud9OcH3//Sf/6
4/BBXVU8GGR/0Df/9RZV8K3LoJ+DdTOab7xZV8pUI+gJNFq2ViYWl11xJMP795f961r162W/rFU6
gdF9k9KmjQNGqIIm+YLJ5Nk3mIn94Ur6X4+rXItqi/xO9Wt83f8gk4yyaYxgHcXjemjaZ825cyaJ
mGPaNJ2/T3BCdanaBxmVJ336HJBM4wzjBj9Rto4N3rmwjggcpcUxarS1osJ4TkROGlf5Laa3zUTh
QiNOLEWPy0Z32A7cZkDEIK57kyViwmy2tSLjMeoyvIOW8zxrsofyMBJfHXjlck51iH3NfGPWCfN/
D5OSW8KJbYxLHfjI2AXD6TEC5ApdsaXpi6I0qhjAxwzjIn/jddZ+jEux79qCYXTNlKe+NQWz2FIj
LChIvK3XfcCtd64AnBWLwN6mjuzYlYNnvQ50AjINk1xtcsPUGSY7h1NmL1IJwUENSTQHvE0ZA9zv
7fwdZ3TS0EKkxhuWiYHr0DGWQMr12CbtI9hgycY/X2CXQBMccyOLG31Seq1YZtwcNUSYpbsidHcv
9OGKNntBIBbDdnVMTuwFin5kikhkmobhjlJUTRYJVFHxTUmsPhtNdVSlZKtMt50N+TLU5SIY0rc+
zt5td621Lhw7JeFJjnRVqm1sKsiH3S2xvIUH1dgrU9DYmBqrZR7VbJWNDWAzGO76ODxPIWt4XyGh
YLJJJSVRTkGEvGpKbL+oVN0hrFjf0w24+2qGxs9I8k1GxJ1ndkqQk3bVT4Ib0yUfmb/WE/GUQMLh
hqRontPy3AbawZnZt8LBPsYtX61RbBU5TrtQINUfff0QSOus/Jd+NRyJmnjJA2ZFibzUnYvjfzZv
qmodlHda+JhIVHC0wc7pYBO0ENzHiudWuSE/gdQzAP0ayWP9pqvZCj3YKiTj1OcigH9h529yQDga
xFC1Lf/F1Ix8kYz8EGh1iCHNqd/hZbZjBLXLvGSldhdV1dnnX7sagu6tQ/XtZdm2ReSx7GN6yARY
TUI+8A+85CPSEXvkzlinrA3cE+msQE5G5lomOegLL6h3mtaASDS6DtlTftPGLMvB4J1q39yp/a1N
kQA1DikcSaHfSC1fES7ErCMa6M6yM8IXeHBhhnQN21/SMnKNY1YPv2ZsllfZnvn+UTHaSLSh+Wfk
L6lmPwonQLLCGUAZ/hRShoPakWRBTv7aodfQGRj44yOHbXgsLEJli+w9cpOPykNgVsHMiQac5T4o
lRjDE/wolpGUs5Tb/yiM8XsUtytOggS1MOEcHariJm5/1IDCPAmHxJNsgHbt7M2JBnYfuxu/8gkK
8nXsx+aqyOEvoMGhlo6YpImhfnXbYzzUT59yuW7moEYE/ECQmHZntjPZ8jY3Ig4BDDjds4P0fuhN
g44ordIpDY9hOhxDLX2X1r00fBz5dCDLIuLKk9x0gyDMV+jw6WtyYPxVGjnvrSSjWEHaPiFWo+Dg
9xkpP3QMN8PhPRUkqNiVTm9p2rreAFS0f6xs3JSRd8WpGwj7EK54LxZSwmKxdeQJNVNq2MtP5twe
u+DsWvPls7VroNBw+2jpasjm7ZuUkQDUDD1bGFZDJ8tsqk3sRed4UvkSgNqae91xnj6HGV7cHjAk
7zWnuGjSu49Kh55+ebRM4Cm6dwQOSLKGXGsuP1BUK+0jSI40sG6Lck62SIeuNLrxy7Jm6G4zdOfs
fIT7kLELDWvRIy0R6bCqmIrnGoYtP5stdHuYTvybNh0+OH5LlEzmY2uGrwrPZglPLJNXSng+NP7P
NS3DsyWmA/dxV2f+c2lgAdKNB0xCwWaIWkQzbXKhPwwphlfHmdOTVzGat+ugPnQKjErO5Uqvgscq
j469N3zLoY67Le+E39KVyomA5KjJYs4i+2bPYs08LSKOFSCvNJHxBP26B4M0zWg0OhebVuapaKbm
xgFq5DWgYtGRIy71F6bPQoHV5TIG4Y6hEOPRUZymko8wiaux9F7djkGEkcRXvkbfv8X7JeMt1hrC
YyAE7ijx/zmrmSwkB7mWv0rgbIaXLl2TuXbX8FraBm+h5iypNkh2sSJ7MaKfyi6eiLNNYH+HsjTD
71H9/NbY4v9d1tW8Kxk+wTNd2Y46tifUqLzsL/GIYizID1VenfRq1BYO1IxowBQbOfXTaBQXGaGX
0kX3bE7BBV/xR8CMIiH/2W1JiEbqtTWzErmmQerymLwVzfCGHHIp527Xj/M7Kvh3C/f4wnVQyDpa
syc1i2/WCbJlXGrA8B5yJRTVgKXHDYZd2j7UPfMf1WgN0vSOeOTXLuOm+S3T/6pngKwXGac+i8mX
T1tugsMbwu/5/VnHtf5y1MZCTDMa9rTDFMpSf/+nLmARWrOjGU2Af2vEku1vxkK/E5n+WGZUBbN4
bQmg+y5MlENJ7G1d4zWbwnGfe943eqCM7z8oBifVTEsWM4Q6w0XZnPr8mmDvX2nOPcY1utXP1+oT
qjJgxcyyXi4GCSsjJ3ZMJ1gKzEDPi1la21Lj0Oo0T50un+ba/SEMqD4BA/UeKCxNWpa5vGLIqGbs
jsUNE9Z8bRf9cxIDGPHU445Y7VIELv/mejn1SCqT9jRCoPe98QWK33pSPBIlBCsHJpW+ohSEd95U
vfz+3pp/bSngRg0slxGsTkf/68TXLi0QVkUZrHMUaAuJ2pZDfWHxgDA3WumgBxfmSPXL2WE5gtgM
o+bspTbwn5Q5Vg/2zNa9pxQ0AoO54XEsUprN8CQHwz41s3VO5+I29ONbMwHK0ncgyrRJX//+S1h/
U5eYXMYmhVjXVZvg1weEeF+/7fM4WNe6u4/78rrJWdRybKtM688SrlvV1GfRohTKDXllNmczcqF8
cwZ2C45iiI93YzG8hrA7F3MrzqpPkA3z3oyjrepqewAOlh2sF1MvL05ZX6CcHZIcGZqlYWfi2Pv7
b/SZDfxrdYk0Hxk87Ux6ie7XLlMdB1Ar6C+u5ykg0LbQL3hRT6WD1jGjbN91Bhmh8dPMuLmeRxM9
FzpcgrwfJyVcw7bMypiX1hILV5pmxhZLAXRcRI2//5z239x5C6sEZGYbIQ36gV/vfGiNRk97AshX
SQNIEY9lpZ5u9YZR8QEcIwoTbsvaI4knZkvyIs4IYaedhOPc0xUHq+gzQgl1YE4kSglkVaqX6Rms
QXpOd4kfaIFo7Ic51LetFS7NeDzqiOb7sj/S800XMFAUMRKN6Lz0ZRauNEpMSaHiTbx+Qx4ctBTm
g3Iz/F/2zmQ5jis7w6/SD+Bk5DxsvEDNhcJAACQFbDJACsx5nvMN/Fx+MX+nJHYDBTTQsr3wwhFS
SJRIVFbmzXvP+c8/eFn6wfvzRheGH41uG8yFHGBx/eX3b+i0K9W3nJVFzU60JhI18DhdMjGxS0kP
79/uN9pag2xMnTkUJv3aac61M/BMvYJVARfyuprZWGYQPdgLqp49cko4i6mGMyVb01//YF4wQ2VI
Qf14qiM3W72OIm926Nlwr/DyhLyJLP4a98neHN0vAZEfc4ZVCs4T2QeA61t32GLS6KLUYbJ4ukHN
VqzAkG6dVT8y6Revyxq74rkDcxzh2DqYXr7/XV9lZoNyMNcC3cGQlSnnEQV5dtwUYVxhzdo4q7Ti
eMw9/q1HKhxBYQLuC+9nE4sXCY477vZd6uFinP0x+PpLE+5/Ldjif2JOIZfzoyinmqS0tvn3Y8wG
rv3Lx/bxxS9WTGxa+s6nerp5arq0/TXald/5r/7Pvz0df8pHI26LLeajEffX6KkOGHX/3v3tppge
u+xJ+ZJHLybd8mN+acDMT7wuHA0gdQYblcEo4ZcGzPzk8jIxsHb+npTxSwPmfoKgZGA3AZLkcbRw
cv7SgLmf2JMx2gGFk+QeRoW/bsifg2Tu5T83RBfU/vlej2E8Aiz5QewkpnEKVpl23+IiHftLSFEP
TVo84S+8S2xzHxOCFo3aD6PQL8Y8RwRS0hpXN89u4J/X8zxD4PQFO368ywvGicNOdhoZ5PmWp3gd
+yZGA1/EuLLBNSFHTe3X0EoL/+r9jzsyu06/LhNdfEG4q65+ym0MW6pVZyCCyErNm0bbd3EKkdjb
5019oxMymJv5U0U4IRAjjHLtIHl9EpbpzkhYe+Nc1XT8/73LUvfvIre9SYl4DWb93COsbLC1i7QI
d+23KbF3LsaqNSTm2iTGG14WYhYnxYic4QweQlsycc/63NsHWn0I3G2KTdRAZmoHFQkpkJdckabw
A2OjM1fZ9VbwuTmARO/xo9jGmCLLb9cTAr/IxisJt/PIRXf1dG/lEOYIbdSDXZy2SIKqG3LuhjbY
4X70uUWLYsXZtip9snLrld//ER6nE9xWOchtw9/Iwlx5inouP7Qhyx2r/Et1cn9OpDq//yjeevKo
4RhmuTaL7ygRfLbRaa7VNXloeks9h8ZFZpTEqjUHH0zDrrW/uI/LMvPEl4pK3kNxeFIpKH2eFHZv
eUvJr/O8eoM75iKuz6OkWvpQQd//avpbLxWVIO2MpIsQLfLyYHbiyLK6QfOWsepsZgLi+f6LwS6+
lP5eMbwBD2R/3eurObhIfXubOep5G2EM4M/fAsRvmA2Rl+lNP4bZuJhM0nQ97yejpQ9ehtPq+3hT
mGlxpaqBzaX8/2dPIPTDwsq9ySP8xl0Tew/nEuGlFV5ac3b/wR2xTiemxw9jmEb9wLnGEffyw0yj
NfFb5cNSO7u2x2lTNtZWbFMyMBc9mZaV3a8Dj/DqOBIj7stO3RhJc2XwUk7TsImJTldb3CmIrjFC
/jgp7faAn0tzEGKmZVrbpJ82ft/jNNCf96qxNIunpArWI0mLEkVsa5h3jOOCMfICZJIxIr+tAYAl
KkwCp9w03DiGvRAfjLmbl3qGk5wGi84PN26HpByUpxh6PEjQoQXRSiNWOhzxKwGaUGpr4cbEcurV
mZr81hH/aQ3G3pjGNVy2vVi+qONjZd77jbUobbjm5IqW/LBE5PuYCpJ4tsk1a9tr6ZaBI9o+EhGH
cGWXwzkee4sRfVnNHUodTAMcczsTOGiU7S6BLRdC63SCAKtbrG2ib57yeSwfLIws4vYB7ILynJIW
HwgfS4yWMAEcHTDDiOdgg38JhJxxneBPGEcrZUYq2KVnRQSd3/BvMAra+JhIMEXcxbqFL0G8kK8T
1NGKuJnlUNoQ/b3VRPjmUEXLbN7q2nmnh9umDX4LJjxu+KlhrKzxA13ofchXJo4dq4uAexWPykoj
JgkuyWom6zZysNwfcGxBOzkRYXqpQRDdRpirXzb2cPD1eFMEbYW8qzjHKNrZjVggzBO+fuOAFlOb
VEyELai5mcJkssB+doTuv1HIdiQ37y5lylBW9F8ZzSKClbTj19wPxI0rc6QFw0l1zpR1FlkLeQIx
/12cdehtsPvqdlGORrTrzsEkALzzg6YMGPqNl27Jk4oLSOzNEnHfGXmYekCmd33VQpZtG3MfVCya
ctrUnok4sGWigCVSwQK0oz0zm+8SzWh3GL8KSsvtRqy56vw19vFLsTAoWxxfwm7R45kzBQaYA/fP
/ekF6Va8KsIS+GrA3Rc9T1cOMCMwPsKbogpIoyG7rsBOwwQk8uJtw7NLZvt2RvCWRfm1S0qfhrdu
6dwOGMhPPISmtQi7b3d5h8sC38xFHNEoI04dPlmfwYJ3YgqnS4eU7lANt1p0XWCTJE46Onm0MW40
CKWWUUfodWRuySEmdV5sZf5MkfzndYtw/V4WLkdmnoN+Ao6eJpS/F7sXiUdxZjUZ3jV1f+7gyFrN
w1ot432O2SO8sjYyL6bZO+TDvOHaDiFvQjmFez3DhZe2wUCxGmefm7K98lKNGUF3VnMeAqWfx1hL
yBKwMLtOxwwnHJ6E49weDWd4td1g2sh/G0sPJHSN2+mi0rGW4R1LE3vRNUSO69Ee7smeeQ06A2Je
re+piXFjVV3pFsnwZbttgaj9fCQcUTlkurvwmPtPtbnXEwWkdjsRjFPjYrRSsv5clovlo89NLsZ2
3oQmAeZ0uFlS71J92NQ4xcgT8wgmLFPosGW4msbuvEPxY3k8A7jONi4uRD9vOpxd3JCQU8RqIUnx
0rLhH6xWuB6ZnEE1JjqSDUqYsWo1u9FNDw7TjsAgfL5feQOGQGO4d/SAnHK4EKHJfsWvyZ2VrTon
IiN2zMXszRsTYbYYOg1Mi+VH5xPWm8JaQG035wYWR85y1mMinC4sh7BA7oObgGwk4Y1XjACPA1/0
6AogLh7pNENxIK6eRHv5qWIqwrRjY4bxmhYRYcoIgdkmhRoLJ8P7VgT1Y0iGGuSQhbIz+u7c6e8J
AcY5m0vAaSkmNiMrlENcIz1K7Q8qDll+LwpNqmlYR9SYqk39bpyUAIUymlU2p97S1x8ms1/DU5RN
ffv+uWqdNuVwZImyg6GIm5wm09iXbwEKonhQ7MhDOtOvFG78YOE8EuIChSUXr92NlSEs53PFmqkZ
4DJWHbLKdjEr+fU04mbEa+uBcpQxwdKduRAHGRexpDVgShTYX4IQ5v7004EKEYfZlgTPfQkLwtSU
Nd6eZvy1M/2vUzSui5xwlDGBQJ4eRoLjQpyYgsHc45WF9Wh9FXMxHYyIBp25xoeWlg8Xrt0VWJ2N
uLXI702dYFMNaPzZg2X3JGLlWqvDlcIkR1GqDx7RUWJ1+ozAHxGBSDP1yqCuNycbATZIY1kVB7Ep
c0Xpo8d7NC4LFax9yKKVm3QkvvH32C2URR87GzkJTK+FD9xj3mZcyDeBlXWZeMkDYlF8o8IVdJH1
3F9WGQE47XApZkMOW8LgYS2FB5wVzVjgGCu93BXknNoBJ3w8bRqNCVDGUCMYkX7Ol4lJma/yIAe2
fjXdqu5HC8h+VZexgIB0VAAWFy6oLRjbsyJQbwd1yPPSW/YhFu/Ggk0M3QD7XTysHbVdiANb5SMc
VDmB8OpKvXAjG51kkYeUb3JE9o61rXuUFu1vshEnao+rknUxThZR1ZQHpNZ0UYwLMT8CT69i4p9I
PRBTrqYU47Ucdbu29JN+rXeUMi7IisFmPQ5QPVBm9Mq6NDlYgmQrt16OyybHCu+LyHIUCimitIAf
iV8xu1WENEtNZwLHsCCrMzhamC8t1cZFldGtg4mOpxlAyHi4WGjpYbszg3aXjXih8Qa8/3bqr3qc
4801YFADz2k4t7y8uSmG32rlFB4y5fy6bPGXExMqNuJWszFaWHpux02eCVTPtoSxf3ameROP2YFc
B44D/SJ1bwefeFgd18EO+6uAtSg338XprAushdgI2cii2Xzle79/9W/tYAY7imY5Gtq502jEci5C
PIdiGjRi97JqWInD3dh6N+9/jLRepy+h0MwBIfDyJd3v5T2qiQUYoRKxg42ci6m19bGCev8jjvGH
p5+B0yczM5A1HG9OqIsKgfXJmCfeMqvDGwK+JG1rU00G3RdtQxKhU+VQpKapeTfVik2JzczlTVBw
XzFN86Kt8g/u7ltL4/klnZwPecnFdj6X1PndrlZxtAuKa/ER03Gfc+d+9cEtMN64zcA7mglrh4bb
PrnNlo3nTKsG3nIowhtxXUyCZNG37FRJsBq1blUhAjKoFdS+h3dn05vFi2wyP9hzjwDLq0fBssKV
VTJY1ZP9hu6cNHZslpcerVMPA2FsQgTmJNhju0mAZJumWzHiy3EsTPBA9IbyrFV279+NV1wyOTYB
zU1iElAdAQu8XHSFUvdh0GNJ3jbtrs+Ih/fHy4KmzvPw5GMxTLksEv7JCWRqnAZxhx+KOBlwCpBq
ljcPTd+vAswNZfM2Sfl8/xLfOtifX6E8z2f7ct2UpatFXKEPNdFMrqYeIz/yvTDmKTq6ZhztpK94
/0OPMoPTp0OrbCFCQF0Dxfjlp4ZTpTg2ZS2CQTxishI3x35lkgYv7YGTHOSJ+Oz6fot9RUXPZX2g
PXnrtbAJ+6WuB5kAAH15AbqDFL5RqGfUsj+vGZceC+vEWhg6hwpN1Ptf2HmFgUj9BKcZVSvnIJy2
l583uwzLKetdyhH1R9zoMGHrR2gcYjS9jsRzgMZMluesVldimWCPGEOSddBAwh4xocwVWmDz0rOr
x0Jg+ZzFE9JiyyslhpVKhNfspO9DN7k3wTNKLVq49Nm++jPCxc4Vgkn0pS3mCwVX1lptdopL8aOa
UG3xiWW5GU22FcdWadh7x8DI/1z6rJ5eT5Yfus3F2KsLmMatlSzicDwflZ8hMZocCwdeQrrcYNOg
WEmptpKSbNv22lXNRcyJMYXWNkzqswzhHSiCP/TfoR7tfVf7IbXGyPkih4sUjVrlfTBQ0uUtO11t
zDo8XQzcXcqPlzc/bKYwTSNuvtzokuAu0tI3kPwLv/3iObTj2NGIoWaryFDUucM76oJNQioSfPbA
c5Y1PKGoxFQERXSN+aDa4LFnBDfvr5K33kXorlLF69gZn0pliiQICC7mXRwq/3cN7EDHecTFM1Ie
T0n4XwqkJxZ/73+sfuQWnN4gdPjA8zqjZfOU8jpYem/O0BXxYwKksQBrNLwt1XgvRfEE/S6Mgxs5
y2j8gazxhYHuUgRYlRqrLtxWLSJ3nvdqLvRrWdBelt2LFazdsW3hQ1977H7swZ2BiUcZLYM2vDn2
WS4l13De4mSYu+m9poR7pbcu3GlnTuoupRZwW6lEOmI3iQ0DPJPFpEh0a9LuMHZZJaxQMZiVViQh
H4MUHlpCBJzKSoxzxTRYNv4Y3GzAl1YW89hvcUNbxyaPVipo2nrBz0yA0ZZqUR458/Od1OcGOzJE
ot1UHwxaW5+mtG7HdVtSkFNp+a3yZUSjV2XW/ogf6v6NNIDSCylU4iYaPul7aHvFpyDG5pGkRthQ
zh3dJCyDfnNZh+YiazJKrEu/e5BDsYiXSqQtJ2LGdD4/9hh1xmu4IfjqNLvAHpcVFavgZOIbCX9s
CPF1oqCdtWkp2EpCZIzaOcuBIDx2CEb8GzVOMZ48TISEa2CAZGKV5l62CfsunMlyKZOtPbj4bgGf
2eD6irHFY2FldXQd+rTpWfZujScdMFV7h58C93sEBQJoq21cT1DoWUAZ1UjCVL+S8jjxuHqASzv5
PR0Vwpsgcs/zpsGLNGZ9tdjddiB7dIjrCqrqZPxUbWUpf8qmJpmLepeZV7ItdNi0Grm5lV0qiAfc
RcijMuOtXyvrOo9WCXavUPIYKw24H+OgrJM9itUrBbjhYq5MgZWDZSIYWStYCYnVqeq620RbiyUu
Fp7QOyDnxv26xrRUgA2smQizoAhmo6paSCskTbE2utm767ryPqhve7s7F7NPMdwdC+Miboe1P9MX
aPdVxqqHSseLQjIffikTVj3XpL4d9zeLeijs2Zi5ulS9cPIISmiJOqlZf/BKv1VUO5yuzJNRaHmn
9HnNNwIj8xwKjz7b5q65FQPjlNSnYCRnL8qxkGZB0l6pxrYd8NdtjL09MEZqxr1h0wWGzROdmP8Y
af2TvEUhZ4mnBhupQgSKk77+/Wt+q0PEw5JrVR1VI3bw5S7dkHbUYvPOLq0/iIvrYN1VEysL/FGQ
wTboPih9jLdaAhfeie0iZXdROZx8olZUXhiw7dWQvKEtL8YQRVOYPphg6g1tVOoaF7LKO9Xcq6jM
cX7ZChZLvMlXA7Q7AfInmn1b8BZkvntQ6Kmk/Sa1FJtBQoDbZe1053aC2bOKW0P2OXVuBh+nYUy+
Wz9cj8pTUP93xur/k4H583n5v//T+fz/ybE6J/+/PFZntP6f/9E+to2M1ZuXc3V+zj/m6jQx0H5+
DdZZRL/m6hbicsuErWHguweVgpfwH3N1lFowhkxcV8V+h6P+11zd+WQ7pqjbOGjRn9t/aa7+agkz
cDxKI1jAeLWeclYUoh+GINd9cthBNXBGmlz/g2L9Val88hHy3j7rEFAe0GMNfARiwwu3CAnyW0Yc
wVh3wUQcPpDdvtoFjp/GlFDl1nik7bz8tFbpExi2qk+kIUOf/KowgSmwlMaMkrfqTnqiZ2vg+o8q
5zkz4Ogo86L44RMhP2gmUn9xaznpRTyrqCt1JlXcZZ5nnRVqei6TrERTAaSmTZUni8jA2p7jwgwT
CHHTZTuBRjMikZs99fmipjRUFfv2/St761Zo0M2gQCFEQvj78lZosYmh0Dz6yyJUbkoj3YbYrIpN
eCDPuoaRlI4fWOO8bszkZjz7TFlvzx62qQfkPpG1yf3mGLboSdJHB5g2n5aSU1G22P7Rsua0qIJZ
WHQp73/ptxb08wuQg+3ZBbQu5Ke64kuXhGfFargPzWT7/ke8xgb4kkcBNcA5urbTNYY1bg+VsOWJ
+2Ahav4gB6TCZyXxJTrPnZ2ZF3LGyxHgtZjN48Xq5B+0hNqrI5qrwAUNxb+qMxg/fXURZHbEodX+
kkiQFjA6GaflzHBwwoA8yb0Dxq/ET0P8p+q1PBYAuWrT1ypzv4RN+8GI3niLSeAAlKCr02gEToEK
z5/cwOgzf2kM5zm+aoyjth7GwgmTRoH464rEBSc4o2n5QvTeUgoklcwLfTL3HtTGthqXc8CUktNP
pj5StknXEjBTjnlnKUAPXUltyhx56ue1CcRNiWQxt+27afnBA35rEfEquzCpidPDWuzlIqrqMrfN
sPCXrckwh1l7y4BKki5MnVzKqt+UYUHWBDRYqkn4HBfEa24n7z5srA9qjFctHQ8ZdhU8BF2AqFPY
O/OhlftD7i8dFAEjUWxMKzxO/LLAFYjuziBUIfxgfb/y1TiSnQgcwlHEFCnjSV1jBK6GrgSuVaLe
HQNW6F3mgSGhuOYyvcxmYwUHR2MUp8bYzvfmviKwAd+Mg+xoMvXyJuUAAf/Q0QRHXbCWl1/aZIEZ
RgdfXEoa37sq5sua+fZk2LcGzAJ1GjdCTyBKdeuVFRkHM9UwA3yWtV4B4JMFYM10B+rdZIUfvFCG
+9YbBX9eJYYJFj05cS8f+xy6bqK0jre0/WSLy9qy9PZzyrjFeNDH/jwlO6Kfr21sQmDDLDtLJgkM
hMBj86lbR2O3g2+7nohaJORFcka8LCZIyDxTiuh+RLyTMicpERcP41XFwsZanJlVv5YEFNrn4/wS
3c7Kqam5aTrS2mDPtrczge4TpaIwQOYEwAR4PS0JGusq6Q+3o96vRoPwHSB3yQmyeF5yw1WcohtQ
5AnTQJmXDArKdIcEezpzCSEZK+YhDNLNYk164DYEUzRC5ZKms8dq+0pyP1R33Nr3wV0dluekL6zZ
kXYqGZJeyBSN9nScjL2kqiSEDNlGR04ZDWOQHTz6OOGQFMQbpca0ISxuJZdmk9XTDcGGAdOBXMRF
lx84xPdxG2IHu2zt9L6a2nOZ/8Z6sxsMZU1Hsakim3F+vIfEvZcQWN9tUV5eQ+JhWNutWxR4AhcI
dCDD7BFxWYqqXAZfFUkwqHF3bEpnnl5D37qwNP1CRuO9DWEGRXxLBV806WbIgrupLh45wGj6ERMp
ToT6fyQqji9mul8zQl0Yol85TXDjk7hm3lVls85szG/nEHpCv57j8HOdp9dBIrIv5JcgcQoD/S5o
r1wYcsIzscdkWznXLnEMkn4iaC5aK9a0sfUVD6f1L8CeW5qOr7GckBbXjVgW8fY4Qb+IV9bGMi4S
Qq579kjZLwv7Z8jTlUNInniVXlFKEgEDIPpAotVdGtbbEnHnkRnCEsH/fS+KUsluUepujXP6kjph
S2qmTfQOlL1YvVMRAMpGfOYZ+IxRNCjDcA4IRtNMlggfV/TzJphxruWnId5ZqXW6lGkjs6AEF/DM
QY7KhzkWQTcpUyu7XUOwXfUBd4rDQLKlGbIgFM13mMMJ88G22t2IC3xIUGHd7aRhU/D4VmIIMB4x
Mrp3iHN7S8j6ondA29iTlUjdJL51Xg8LoUXpfCOie7dBwjiEoK6UEVqdZ1uBniS/rPuZNQBQSvI5
jFd6jJs0eOUEmUZYW0lP+Nat/BcLDCbhkYxNh3uIv3aZM6It/tIwCBzbGu8MxTnPhnTtonMTBDPO
wNocJoVcUimotzOsBANqSMFSjy6jiDtxPEYytdb7edskC5tI6SrbawGjBP6UUTBtBu+QkeDMQ0yB
JSJ6f6f0VoKNWoN2Zhl8/3gxoe/xwWVKKBtyR13WWMHc0ZhI2yaPKh+otSDcuCnHpTHjTzQL+Lc2
bahb6DiSZDgixRKhpendulAHppNcHH930IBkzUqYegTxIuboTi0iekCKBnMg2SXZqgGSBbhSI0i/
GYzrPkTO05DzBZ9oE6obLBb2dfATmvE+gQshrIphJNGKxdzCJLLYjIYMQwlVX3fYU4JZpyGnLEQN
gdPMlMLAZP3rd67WLQot3gtFLODpSg0h0yCtju7J+IEcwUWiIjL9cxx1zmQ8Iu54bTJtkDvwnYim
s+7fLw3eOiIARFyLeN03RvHoI+zUbXUPcKi+An1CED5uOkv/4Ah+Jdb5g4bIRBauhGRPnJSxWNOm
ZYXB5lKwwSwON8TOYggBqpQW17K3FTqHb08w0kSMFVwfrSZIxk+WQuQp2qVL6SmZSjNAszdiCw4p
S7X8b0afPATaXYug2y/rK5+NxW2/CQLvA1fFlJDv369XGp0/vogNJuMClUCgfXmmtkYc5kAb3jKI
4nt/uBJKX2NZC8Tjd9QRFxBulsIFieFTj/xTgXQT5Pea3X2fDR1/BF78mGQucibo3z6orrS3Cj0w
If1YREPiE+T/WbegW+mQGik062lgt1BaEiuAXfP5u7CXBGSc8fyFKnoc9ueIcoUgIbxG4Q+9f6fe
XFnPLuXkRo094skGhH1pGeOlUwXxWUjQTtw4d+9/ji4/6KRfBR+DWgTNWGOFnVR3fVpFit4a3nIe
0vtSNS/Ih14VNcClRhKaCyeM9y7v/ZUD0VGYWcJ8TfT+fKqvTE9Zy7Hh+fVOgZdUe94hKK6KCooS
U5sh7D5o59/qcqjFGOw76O74l5PbYgdTnTo4OMBE5JUGqZfot0bhgPnCk8PoG8tSi6Rolj9hvkuH
iYE7J59lU8yoN96/d3JrXt06A6IBp66KpOHk1imxY4So6ZnPaw8yFpCMPeli8IuCg/kRsvBG/+7g
baxhPWi6/Mvpp5UmPDJCXpZ6vMs6Y2WL/xATaUHUBX9X2g/4B2iF3vqCbCsSdcO3PA0PT+16zNqI
jyxNKhIOxY5X1a0xZ0hWmLMtYiKsBp8KFPqM/BYBNcS7oSNnMiitvQ8BSJZMg/1ntkfuvp+MgQkQ
y2PWt9aUUtekh8ELl3HiIbhm0AexWGhVM9SsslA3Qr2qGOYOFd4YxmLkjwvphZJrUwfBhWsTZGl7
m/l7UHHMZcrtCLAfVw3hXfGid71DlBgXbmjtWzxFI0lObGCOZlSrZIVlmKU7vYWoQF2pfrITcLUj
FtNlnsT+o6bVoU4XBZYLCToFcSwdqefjcNWWwNycjS6cPMPtVjJNEPxCDnR5J6QC72QO2jC9YYcr
U1qFPLhQEP3ahC507ZU5sULpASbmlpo6b1w6OXnzOo9juKmvFKFxMPW0vWQhYwSpeTn3mgJ3b7b6
Gd6mqSyFJouB1D4Ik58976oBjGN2443yXZi8FWWSZG8JbUtGEjKXkaGPkO6kftaqYeGr6xZGQN4T
U0YRH6rKjZsEG0uD7QOQr8ApbR19b+rtue1vrTI+l+NGCJ8wBKPKv0lNJilndErnBDoyhuB2F96h
wdPW792DEQe7dLwgBY3Un34tEzGtg9NNcZECCZUgYsR8LqPmbnLiLXAawt5jd7KRCYjU0GH/qCS3
dgqXkx6lol1yCkjjrYdRL05NmF4PZGbLk+jb6kolhMibRpJT1mVJt8APiMg3zLNzwZkM79bqgAhG
42JoHgxLggpZUND3vIxWIkHKzuMI++/xUK4z9w52GNCEBW2OrkIlfpm6R0j/OJ7vM/sHHCb+iim0
LGGl51A+MAir22nTpelSQyOO+rWhpmKKpuEdELFfQTH5Ibx6mzhzmUN4gfPFpzv2PRqJfLqUy5SZ
tplQBBEyKC9A4EHnZ441MlOw7PHSwunYvjO6AhIoLV7zIBqBasiuBUd14f3rcFBJpt4PWb8T8rAx
kVYJdkG04ed5wramAJYBcims5HMODCNor9XuaSwvcnh9wusRaUDAj+oq1PoRXjdn5pTcU/eb47pR
oLUBFsq6FU3EH8G0/VreOSlAMq/ZCe1iotowVYQ7JFJ4MMhtThDGFKvWNc90ejrJJY2hytVKt7Iz
8FmcI1SsYZyC26zwuJiTWbRHMjYeh7spvJzV9oMx0Wv0zkbDjcbNwFFb92hYX575uJbGHfeHTitQ
bqVryVD1CJ1aWPWy1KTeiJLg1nG4YhO2I0S+2viIT/aa0YFzKecaoDtqNogMLy+jUCu1Vg0yTck6
XzX0On5gnvms0Cn7yLQTs/DTfV2QShsCKbNJ22V3f/lhWu4pea4ELm4K8V6ZveksxJUOS+7wJpvO
UqDyTq8eBVEjueGzYqEW4ZAJDQnv+32g8eys9ooIrZupwHG6Z+cy9L3q3Y0dG0w4rGXorYzDdxsb
w8nrdqGd1WeaO5yPc8UEmiz37otRxA9TT2KPYkNmhsw2ME628LAppiPJnMNcHgDAgRBBOuaN2kRD
yAzXhTo+2FiegBZjn4OnmztthIM4DCRUFFmy9f3uHOXevnCMiyIBkgCKaJzohh7lpuH1zOoB6gsE
+xykvZAcinY40xv1wUuYcye3cNu3RQqNRxgepNnMiy4MvsUuCa22PV/m2nQ5tGzQERz30oY3nFyq
lncrHLgxZ2+fCS6u7QusIu4aa40B0mc8uq9byXVyqb6tVvthGyhqSFCIlGTdZHshdOk5sAYz/1HP
ltLBIYeRhO2cXCAOHnyilf0cLAXdSOlMI829bfviQc9IoKbptuN5a7OhC+HWNNvvSh0+TaONvbgL
bDTdtoq3d20wKTYQBYiuCZQbq20eM0q5o76l928Lm0rcqDo4WpD7k+BbC3c+8iQIehuHDZbyMEl8
+FvsTvvh6yD0DRiyvptft5afkfZp7QVOwOXvegD7MrgOAe6wU72pWnXNGSSymaJltql7twmXAWb9
WfQWcqJVKj1iXa2niSQq0KJU8VbyFgppSYb2I4wEFvV+AvSSqbIb6csxuO8sDpYSgjfc3wS6tpwg
Tul80QYERC0UoDQ/hN64aBNtYZbK8vhR6EqCrEYeA30byNHBk8Wq0q2cJR7yAsQsS98NzuwmTc5Q
RiykCJiUz4KB2I73VZi4acLXb9AZDL+roUrGbRSfiQZDmW+ywf2u8PKKTqYLlK9nXoXv32Dad5Lq
jJcghPWf/oCCyxs2EjXclKwt0wc7wUlnglllBAs/xVoK0oG0yLV1l7rmbawecI+5iuru0khTxBRg
R9ifhM1SYCVhhEjDZ9X1Vam2302Ai3Dovpg2pgt59JsdUfeEJEPhQ/8YJeqZTURwOaGwbJ2vFbE+
yhhtG929wWTlHtusFWGl9xNaSG6jc2e72bWJBii3h3XvXgq+JNjAwCL2G/f3EQ/CI3zEca6PpLjZ
Ccc7zLO0W4h4oxug3yCyQbuwynGabmxnU2jG3useEAIcKRxTcVUr7XeJdjUTf29kGD5RSsvvYmK4
l64e3BNSgY41ol1fBD+kTIkIfMYt7gpX2q+uOVK6aPswuzbcGFiArAtd3ygTagrBx4M8f8ROaB1n
Bkm7FtUrnhRH8cc8fNDAvbHHuggpmOfSGMCCOpkDtgDY2UTc1FJEe8WENo7ySDDRxswPAie934to
sme/aEaEEsioi33NfCMxRI2wCzTaHEZ8zPurJ3j+BBdC/VNh4EhRKu+tXSDQ0T9qm1+fXSbzCJQc
UHQZk5wab0z4pNi2OTjLEmrSPFULIWOBPmwFxcH7ZiNSo0hLHgz1MbTiA13lIUKVISwsQYqIafjj
bvwlK4D/Nc7C5qm4fMyemqPU/+/S/z/E/n//5f8RJwCZtP1zysJZkT9G9dO//e32McpJzOqa9vFH
+CTG97eP3x9fkBbkJ/0iLbifoB4gQQYdgHuAjP8fpAX3E+QDhxEfU8c/HfF/kRb0T6j8mYw6dMcI
mPlDvzgL+idM4TUYC0iA6Cv/EmXhlWoZsxfx3IeQaboOvfHJmGYcdSztZkMD59K/2nb7+6T0e322
L8QQPK2bnwhc9LPMyn7oWvo9n0dcCvvbTBe/WnGbVDwTW8eJhiGtF7k337SgIGcqDEQypT+CDDTx
VHjxnnK5JiwqbgwUH96ak8tl2uEzvM20petQqNSA3YrmO4uu9yKasugiyL55OWGcwTAfgDsX1IDB
WWZA8Au0AtkpoLOa4E3dYnVFgYgjmU9uZKl2GJ5781WtVzqVk0ksPM0AR8hVpV+oI+Cn6886zjB+
tdCs9qwq3Hqdz9ABs5isiURPHpsmWKahbKDTAfdrZk7Gg4r/KB1b861Kd542f62Urj+rmChhDSgc
uJq+w9OXXWIWEHWfdE/DxdDAf8vmRoYtoiDWFIHRxgT30npwunZCz6V/Q4B0Nw8OFtpFch0UPYI5
3dkmtdjexc0IbaqGzYQ/XpC2Zz42X9uG35MY7TpNItJFyXlti3aT9QSZtshIcVK9zdSwWpQhBzeu
RiYky3nMomXk9AQYpighqjn8SX7MtaqpPxSMDU0inUpaj6FSSPgcy7MuszWUkyY5bgbstPlHlwZP
WYZvYjYUCWGwZ2OtM0LnwdKbAx54daRsmsTdd+p9XsVMIu0HdsPbaQ4+l9Z1EBD03g/qXQSouyqb
5oceqRFTBiKy5rg+lHW/RSizTivjh2rhbxbOuE8mwVOSpYSFY8YYqlWGJ5MWLLxkN6lxdNZDKO6n
8IZ82C/DYHS4q/xEzFSgU07mNaFpttIZGMYSJjea6WWIYbDXTBg5hD2BxDpNLGP4dAjg1zoVowu3
rJcOTJA/zoT/34A/smLhbHxv/02jPnp6sc/yB/7cZi3nk5yj4hdsSn62EAx/ccO8T7YJ3Ryxm21C
HxOizZ/brML/wokM/NZTTcvE4Jyf+OdGq+j6Jw5fDEoEatdV+XMnLivvua5AY3yxeQGIwy+BSonv
GZfpvMoMcIe+1gfIbaser82AwaDj0rT4oU8oIeYC+nCngI+oeycdMMRAr84EsS40c/puTa35PQhK
33lotTamx/UU5IrYUkMfbtnx7HGhToXx0Op29t0fmpGeoCwT8nTa2CPrUVVUjcxYD/39ZcXQxcOM
uBxmPPoNq8KaPa6damEFplt/BnKsfy9Dpytg39ZWYayqMDJR1oMO9RkpmXPgPIRO5ntbFHoRZb6p
ou9c4SpG+qw7Ywi5nhSF8YqHh7a5bNi68oVq+0O57dOmr2Bptp6B3W/g45VC8mNjkxKaaPnATCt0
cp3ZcmCpv5tpq1jQ0zNLWbTd6Of6JSGrg3bRtp0SXeTqkCW7vtHxiq9jpbBIT2R8Fnvm0ug1dyJZ
sjVDsrInZtIF5vmIgmIkddUYNT8izMMIHgmcrvkv8s4rSXJry7IjAg1afDaUaxky4wcWGQJaa0yo
BtIT6+XJ94rMIB/Z/CyrD5JJIyPcHQ7ce+45e69tyWcKPWEE5zh24s0a32hVcRtiZ9UKxdKSeJ3S
tNbZLEWpQanSy9auWSKmf6UWE38kJXzZtgRblOTjjvuP1svC8kOu6NBjzU+NtvVKIGVC+6ikM0Ga
ch+EBOkqNxhAGiSkTU7Z0pabQkplDsYYHUPqj7bGGrEmAUtG6Q0/lhMOv3usw8ZXZv0QxUS+7keS
MOsT2Vcouu0yna3vVlQHawnTwLJq5p6+VkQCOKsX6qvKMUbptoeouakiXSiiJAHSKsKqTxW5ZYg8
jgHk5UnXKpZSMp/DXoGGEULDOaW9yX8blTSR8F5IDf+xuYko1Fmmz5MSj0qCsdX0+Qr78HTf1tgB
VgHJ1cTwhUNvOhgOVCYxMNKs+kkIwGhuaBWEolPo/M7NBJ6FpLma8/9qFAa5LU17yc2ZdGglkFXM
SEoEiyjbKpNeQZ9UYX2mHNALMY2/QXEG1Z73tUL/zhKT+X4oiYHC8xlV0TqveuDtSxlETziPa3ad
uTJybypntQZ1pzdIxRmr2tUgDS/amGBa0KdJkkiwBigwaBjDiAAMhG+VGso3v5g8R7B7C51+CMA+
Oy9gru4arZsAMmLIG1wSOThNWmlGbg0hftm3ohmWaIV6FM1mblgtYj6hLSvC5qf5e8RoiWZGViwg
vuZsklZZ3wcvSyDM5cUwAvNhrvqbtX2JG2Fv5ULPAbQfulU1G2SOpYo5matiGokeq+L0Skx5xfQm
0AkqH+CRG7Q1JVVcJYY2vi5ie0Mo17rG963pPeg4XNDSpyIoAf2PKWcpIfVcsZwxWDTLr2SNrjHz
a5O1JIizxu/bma+3EDMVQUIH7lMY5mXYJ4FVvLYE98LFzibL4IQ46YZb4Pxl6+/E2TYX0TiJjcKY
aergxoGFMdoeE0oqjvuBeGXTjvIpVMhNs0xARtG4ZL46RNm7FiZx6IRouuBp6s2t4BFxpXIcayMq
l+pGTxCl9tWEN027O5L1aZPNJoPrknItdodBlQLa033SfKIvwKeiDwsZ6jeeGl4ua0oNB5EFTJk8
DLX2oa67BIFIEVlUuCLhr45FuoJi8z3XgWONoWYwaIkAMCsxS+h2yNV6oUtbM7xeQrFg6N8GLBwy
D29gR+loAOgDci/APgjoWSVDPumekcyBuBY0sebwT9WL6b6IgsqnZThH6NgzbMBBqQp3bSHrTxbF
jkTGSgti2NBn/TOQ0o7o5njIiJKWND08pWmQRpuRoHnqrMlKhQ0d+VZdWXHAd1iNc9L4TaLPxI1r
MqHmWp10lq8IQgqnICmHCXv7WDTQb4fiey+HPIFDmrf0m+M5Xeg7ks28baRqKN1xSuiuxcDDclto
8jzeL4JoRruQNmJ91Lssr7HCSdl7PfdLd6jVSibwb0D5ZrdxrU901+mnbbs5RRpIkcaNtyP0jyBI
1HsmDbDFiiv4tVPTbFSxKFhgdamGkCfXFfeAaNFFp9UBGbrsw/EzhIwS2YPcDQB8jZk+0oJKdHDp
bElQewB5E6uaKMawCgy6hSwshdXYNYz0yU2DesLessj3od6W7tA05SkvpYEGXxAnntUTJBy3+iR6
hDoq2NiDRoXBXWDAeyvlUEhuQz3UTUIxt8nHBBcYhLFahe/lIBKaNxlmPq6XaiGF3grjlC1EJoYW
zXBoK0tt4C6amyQ6xKCIibeWorm4F6uCxToURUAMbDfj7GDYR51R5cRkgL4ZItVrophLSmi3Fu+n
SubCdjnmlf3UmUH/kfGO0oeqkAkb16xRap1GgXZzJ1R9bu4xDOfQhbm8M14YViWOcL023afxmDWv
M5cu3iUs0xVWsinK7WyQx4ssiVBgFDUo0cZU1ZA5MgkcNCBUrSIxzIAxfyKxTOy2o5RLH42ej7Ri
Zz20PLwcbb3qLKnsifYSg3Y5FF2gWMMd0G9dyI6LSkjxOU4MfC5qOQW9q/ZK112KGs8LhtR4Ljxc
oiP1vNVbzY5jy2I6rFJqvoFeojBRjSrDcJO8L4o7hq7Cgmp8aJTGLSJReU2aOANaOQ4irPquKMUL
POa+Ir2tUQISSzSj49w3TtOBjTSetojMi/QgJI2YgJYy808GQAzMyM2e7rqpEdSdmZXErTRykep+
UwqCxFC0HgrCbQvg7VDVDc6KU1koRG/OBo+oIkB3xNVCBeOlLcPqh7TMre7QMfqSmZVUXXath9B4
AmBSBHeT1k6pH2eEZzuZRG7CcxFGTNKWME2g2EB+UR2xK4v6XkJAhCSoKyb0T9hYq4z092ZOjX2C
9y/EmRpMBH7pHcfeUCaCIpu1PidNVhzN8RrmM/VCSzknv5lVnbR+POitjGJiCQoiEdjNpkNl8EXf
mYNs5E5clB2xuDIlNSWh0RY8RyX5DPza2GxPoWBWJnG1Q788RguSnM9CCTNWyq7MW9OvF6VonptR
nT6lMSBUgZwTlrx2qRv9WFZo/q7tqIojkxzc8t6gZZHhqPxNBTLeNQD32kBKduPSqv0qS9r4mbt7
IeFeGTI7qaXMcCJJxdlWiFOavamdmFdeoBSofsHAqZ1nlpUYyPbSir30LBvWIPlFJk3S2ZzL24fv
i4yOQNZ0dXZD1E2aF1TGyJF/mlNpXZBFmDoLxEpSutsuNVYg1rpgJ+CaD951ddFrshAsFbbhGBTg
utVbgIIZoiB5tKRJntcSw9bAa8c4zcgnIdbE2izd1EPRaMxedPlaY4JwSKjpvWQczdif2Bcxsolp
aNSPYzOiNbaXoqNDRG2JjfSxzA0CSynns2UfZpnY34ltzQ9WfZzuIr7TZY1EKZfshISHEM5jR7DD
HNTk+bTzjbs8jLqcIPaUladR4AcYkgsdzwYLl7zKxE6yHCAtYYlye1HyzP5xiPtHh93/aGz6yf50
qj6Ku675+OgOr9X/iH4iApv/fJ51+ub1//7Xa/nTgfamEvmtcajTL0Qyb3FoxDBNE/y3Ey3bHWYJ
lmZD++/TrETT0OKYZQEfBe73o5v3766h9MuNt3EzQcmo8Tkf/5OzLOfqn86yCDTpG0I54i/eBvED
N73N78ReBSHtiR4YsmtF3XOWkj2sL1fK+dLpZy/uyDVJ8N+G5MmHBSZuGpl2Xq9uQcjJN4O8+6Yi
yIDbm4oz9MF7M168QcuJhumXliVLYTA4LY0zppUbmeFr1QcN4ir2QCujRR8wF1luqREzRx6CxkY4
zwUJmSHKVbLiIJnPOqnNpn6eTKLnEoLW9dv/M6Xvcju+mIbboqXuxc+yeUIW9zhBDSfPKvGpbiwW
vbTyuqeh3WWSoPoxuTPrWCWhwrJ8RpAPWTOSCa6IE17ZnpSTZtkhv0NGFUyreGqo6m+5Ff2SvnBM
vAOBYzlYeei6SehXagKg0bfT9arWST8AsKoimo4GCQ5zwUExgccRtwDoYqusVpq+LeKs8sQhkF16
nFX7LYy4knlaP1e1kBNJntHXyszaDzQIQr1VMQpTUFwjBupsaVdq07CSxZ7waGvBcjAmn2QWb4Sp
azGMCInLbK32WqOim5fchR1re2eQNDeBRNmVoXyvya+NdGiQAG3AbQ5+W5bunCW63bDhu8kwgrqS
WDBv+cBF8LYsBPoac+NSUBJxLxBQlUbio54oFwbHhKdMnBwTjmYqXudML47sNYuvULQ6AuaPvI0o
c2iIqOPy2II79TuNL33KVv0Uniq93PRB8l6jGjTN6q4agi1FD0FhM0fc6nbXyeZWy2jYVgWhEYn2
guprr7S46JkvxormH5yqSbhRrCm3y2BCSBPt0KajeZYvAsOlbEBM3WoSmlr613HdPg8w5L04KWq7
Qi8KFNLq5HuLeacNgluFjsMRKKSHGBvh3oyLT3YEhoHkThAz0pXCPSafY0A4vCt3ARtI8cK+FkjW
68gXb1Nucyup/WFGNwpc+i2Xwl01NM/EzsTrpsDZEKkcmDqDG60z9K0Y998TevMcWSgiI2hI3OmP
ZVOeazQESdQ/V8hbkuKWiilrx1twAmcAIhOR3WCvnrZSma9ZPXwpFh/lejjMrQHHS7dLyi2lhZWu
pOY9VRYWeYG9AVt1M6bvhoBwI5J5ukyDlEfOkJ/arG9u4K+EbIpiOXQxdiINv0ZcLhfr5tDALXVv
dUsD/DB+iQOZ3rK6bK3Q3DSCVDHIr81V3tUiyGHhtYwVOiYEDEqg1tOmbR36XLukzV8WVbnEZnQ3
x1gpihjaAWAnLPVDTUKq8SHo5Ust6bNDEfxWRoQvycsuHtV9lA6XAQH5QiYV+79PRfSsqdbaREBU
VunLXMEPv0WjxzV3c1nTL4lq0gnNEeqL/pwI9Z1C+8Ax4vou7nIFWoXXoGd1xqc5S6Vft0E2MPjW
519njT9ZH/9ktMHs8eaQYnG90VB+XlGVgVqB0lR2u1pxRCncLrOZukUSfkxzZMdGQPZMui+qEiig
NP0qDf1Hm/D/zpEfu+d/3qJ/nvT9vFHzg//eqOVf8KURTkeyrvQrnfu/N2rlF7IkLeSc/24+/7ZZ
G79oMphADGmiiKHZZOf/92ZNL5tbQANdpSGNBT/yTzbrP/KvuZ9u7W0Z46qGPfrLnYVgqcrlGdqa
mBhHddRJKFIuUV84iJg28eyp/VUWKkT//VMf5Mhk+ruFkPpsKdc0Vm0Zwj51tTtCxogvg2yRg0ND
iIN2WG/kZkbQiRskUH84i1BK3Fdyf4Xk4WATQtK4OFM/7Y2heJnpSsPe4cCyg2fqsMki2hwcXFgf
KFk9Zk2INYfrkhu+BZjEmhFYcqKarNyn5WeXS+60YwbagtOh0OIxEe6KACmnydm7asldI/6oStxG
KVc9rWhFqJ6XjswGnZCjnhE+8bZiSOhYsjwwu/tMynZbjNAOdfU4LD1BjwuNVKaFsUsU+FbQ25Vq
xF4hj78aPP/Rw/b/V/E+xWlcfbzHr/8Dqt2bUOMv5ze/PkyH16aLi98/Sv/6wd89TDxIikFJSMAF
vv3fql7lFwYoFLYWDt0fk5zfHiaG7NzeRMErPDiAxng6//0wmb+IwPIY8YCWusHHzH/yMPF7fhpA
g1EjzEki/xAjiYX68edVWqKpSc6XobgdOaKZhhWJ3rDS/50F+Gt5/eNloAkwxjKACZhf9C9xpZCk
RUaFK3U8eMVMFtkFlpsvkXcpLikVUubfPP80AFZmbDG4xVaQrxeazsRbqYqwagoCmvq7aEJWVQCc
fFuSvc5oOe1G7CN2UZaOgW1Kx21V5aVD0GHEtKJdVC+UmrWMWdCYDIcmty3X4tocGAtgnfrdYvon
e96fXEyTxjMOIEQOEH2/KCmFxsBnPcuKa6JbHZUDgiA7mD7++kVw2v7xOzOREpAhqpKhYHylBodS
AO4r1riYMg5aBj/UniK+40Yc1inLQVyRHajVXjRIj/Wkfa97/RTXauFAeYA8ee3nqxmED2ZuOB3L
kf7Rl5+J+TBqIZMmGu3m5ESDzFV/qkO+igF9VUxKiobnVIdlp1BxBru++77U9wOO0cDo7Vj9voyX
Tlf93iJzkqs79o3byaqdN0Q8IkMLmaZruB5FMKgt1vM4FdBx5ts2kI9AAX5wsvLqbRgUEJgLSZUo
n6uDnCP8RRBBz90lXU7MUI5Olo3S39HQBXbRzIxGd4NG4gSxIb/NIU5PB/kpyiHE6880piEYZjZW
OVvJe/RsGiziCz5SpOWVw1RmMzJ4bGmz0hxn2UXTKX4gMXaKznBCJdveIOU6haOpesE8O/S2XDG/
jDLjJuaQN3EgHCViY+2UgKwiQlvXPyx0ZEWhWLXWR4s1t6GgzmTFT/BB13j3xvKQRbfcUMFbhoO6
fNCfcOMSnHdCyYqZVutyT7rQzfUUDHLWEGxG3mwBNAKbPNQdmVxF4vwSeaX0yClqrvZt/JMYl0rt
VqYu+FhofbbJXSl/3IilZicRK/Z9GczdAMfIUFsCWRabo4kANUtK0NnmhafPj+b3chlApXm01tdK
ErMcoLo2RYhJYFSnmind80LLxGhQbzSutBDY2SowlVZMGYnoFLY1D7hsUaEu9kCapWmGuyUmCG++
KpPka8wGk2XY0Ci6BtG8gyrHoQkQlYK5Yexpyb/F3CglYxRdfMmJbsZeasfmU9pfNAmxDi8/6+7I
R1wKUpLUxsemzxkbg9gtkVZ8QCKOtkM+Kk3xXJTqPil1v605jC3SiSRqd1I498wg4ZgXMEfwOuLZ
RiKHkrzdxEFvFysux4bBF/X/YWgluyABi44XQNcsfhnk4qbahYtH92vXB8LfSYL+dAkxVaouaGm6
+lX5veRNVUnjjOKE3NiWgEkWxxJf2V+vIT+K75/1gTeIKMYhdpmbzv2L7igJYaaTg6S4dNA8OabD
hgoSy2rMfa6iyWFZSJ7jsLe7jqGDsGviyGlLy1Y5ko1exEztr9/Qn+wPP70fFA2/b78MdRxPcsH+
kM6HaTSdsfzMrV3HSVjICdi0JAbdv66j/6hq+d94RLipRf7zCeH/oAJsXrOfZSm3H/m1nEF18gsO
MLQj/2rX/bcqxdJ/uVUQqqiw8xG7ZtJB+02UAjcYZq1qWlQaAIr4ff8WpagKKUGiJlIDccujSdH+
STnzxcCoa9JNeoqvlIOGiQDmKyJ2RgCIrKSIn5hZe+w6F3zQOxpwruDEThrb47faXRxmTisUw27T
ub4Jtdr+3SX7kzrgSwDWv96FxSWiPMMM/NUq11XsN4GQx0/pkaFKfqC9FvjKyvTNI3KRxPvrl5Nv
dpDfnuY/vtwXu0gl5AgGSz705E97BoBudgic1gu25MO7wjH/CNzkO6HmruQw1lj3d7EbOMO3v34X
X9y8f3wXt6Xtdy1UQqfrgAFN/FTsxVXlN2v8QO/lQXgVjuE28Bl4HWa8YcfsoFW24P/1q3/hcP7x
1W9ipd+9eiKnsTDJUfyUbJ6LTYO4cWW9hWvJLfxyZXiGZlde9MhA4qR9gj1/+iz+Zgn74h364zv4
cixVo1CYTSAOT/Fj9E38CM586yDY9jewElGlkBJEwvT+7lb7uRj846t+aVzrVpQKasNV7/bBtnqn
3N12O5jhyku771biGtro9/gk79r1X1/wH/D/rzcdj7OiyghtGaZ8eeEM7dJkCmP8pN3VfOD0sf4u
HvWL6OTX/CW6kwU72FjHK4iCY7HWDtIF55uLrcxJzyWhEKvqwzgL9+bfPAtIZ//kYbgdmzTRYGMj
+O7nG6GU4pBnj/dFheYpbyVBK2/1ke3LhhFN1/6Q+MZOdZqNdRobP3iRNKZ/ra/Pdrch+XeLkA1l
2Y5gHx9wJcqSxQZhso6cqLATDMXbcZWv22vhSzs6+/nBukZu5nM48YHlnsIrDmReiRBFBzb1lo9s
W8fIx8i+Ktx2Fd1pu2VvPNNEvEhu/4pX5oy3Ebj8q/hJPWeLDmFcu8lF3Vm5ndu9aSfycq8YV1xi
Y1YZvx33pNseR6/1NDdZ0WE8LyfJZ0xxpbOMF8RHTvzZ8Csfb68EAtTrD0TY+Abs//RgOIYXnKmZ
XRPN2ofoEV20GjblMbvvXKW0obJ7jStQFTm3P1BJnfWn0Mdk7UBI8WeHoMj2CI/1qT+QFKQ71nN+
Bdhzode/CxzI+r58bbbDIT0lF/oPhI27sk9FGDjCTrGVU3zNPeUk7HqnfgIQBN5+K66bj+xBODeq
rW3IgtFO1WZ+bFs73Zmb8tofszMX6jRtCMw5iYGD3kA7tzxOLdoae123jupTx4l24eFTcfEnZp78
Pb4DkfAkbfIn9UncWxdha3zLLpBMzomHc+1i3Y1O8aac1C3MyvI1ute36RXZnHwob0Jwu9rnr/m1
2eePI2+dit3E4HvSJFs8mlfDRUn1Fu2Dl/ExJ9b6ML9Kdv4gn5Vjt6bbYtjVOvCtI7TW47RND9xB
34BN+/m6f21cJspnvNt26oZuv0bXfSy4bsJePTDJ8SjD6kfup2PlF3f1Q/kwPelnNpLbscnrj9Nt
bbtLX8udGtrJYfyevKjX1CbR2Gsf5wPLje60R8TsI8+ljpPv2r0rhV3dMybqmedel02+QnvSrdMH
S+Rmlb/1b/ImYanE+uyNHp5+yR09PrVLtpCLa4VuFERjhwB78Tid0kdIvke6T57kttyU5UrwptDu
ezt1ROJKQZrltuWUb4K4lU8IrcTTsu08Ql5HjFNXYgT86sRRi0PTQ1v6xQ5xkuWo33A1i2f1m3gI
Ljfj6137OG3M/eBwpAg32jE7wTM7A6/IdsolvO/IWH6W98Wx85RDw9d2si6mPTGxc7Pj4Iwu9j9X
cb6RZG3TDXu3rqlqQ2zwEfivUKJuFp/bimcX0o1T7CgOEH266T449YRp8FuqxVk86TPxoV0p12yn
7ytP3+uuxZp2YcIQ3FkvvA7n2mIbfjMO+v1i2OY5ONcfiR+dzLNxzR9C4pFs6Qnl/SpMbXh/0xM5
Phuht2nv0QFUPZUUDe549m6XyBOHU9AAzHqFHjvd3qcsLKfyE8XM4kcb88Ld+mIebl7M2Cm+IXd4
KXakRkT5ioOlsjIunEKDu+AuORbH/ExyzONr4zAROmQnc99atuZFT9pVusb3KqdnJ/k07+KzBRhu
D6uaY5F2Cfe1a1zRetyzdlyyzfiofC8v6QVy8FU804URz+Z9+EBItZXb6nmwm3W8QoLD1Rs8mXht
mLSdl+3wdd+zwsSX8iN+kI76m7mW151qlycEjPc9Mvr75bE7NtvGgVR+L2yjtbgn4D255hv5FO7F
s74pH4rTeC0PrJrfRa+4r+7bI+ewu3xlXLWrggGatyTfaRddcpOj6E6H4iLu4rv+e4g+4iRd5neV
u6KKHWn23szCIY5lqz/XdxPFHytHevfaPHKHusE35TqZDo9Mwd/0U3ov7vVdUTrRtr7j2x1tfVee
Yrd9ks7gGK+IQI2zei2BKtn6XcZU2AFf9C1wYp9HesPBWruAWZpt2ZeIKLSrK7yc6/jceMp28Wpf
+RBd867eqz6uNrddt+uSB9GHEugbH1CdhHSH1uiuunQPKL2ij/AOZZhVEY6L0dDG5n8Ab38NaWbx
hDbH4jF7nA468sgrthWu8EPjSyfB186pT6tmcKptflLO41a9lK/Bqjin6+4+vIbihuWBdcORj+Va
Ouf0As6l5JjX7qDu1R0z1IfiIWFhDp5Kfp4XXzcHYUMht4EW7XSU0dFaf6N78yrxb1jqaLrYk8dj
g432OtXUm8lO3ck78/tIR2nNjKv5QH0SGCxcwh7lL0dMv9xZ7/2acejHANiBJPmURxajC2PaFZ8J
MNlkFyre1wFfrsMQCau/k/1d/cYh5A9VNHMN/BpMPjAQfe1RymNijnkbPwUf4uzMzMVweXRo2uz2
reIbTmyVvXz8mwLuCx3x1wLut5e1voZJYN8Zxgrhz5PyzPjwinyLtZuFPMmd7L48xrvYjl/yhwqS
9j7OHf05P3Npmm1yGQ7CKr8XPuV1ehf7+vWvC7wfnsTfF3g3B5d8i9MBIEnn9gcf53cVdSPEnaDP
WvpgvjAbTuS90q2ifpW/1qWnR9v+mk52JT/kq6jy+tHhDRqVBxAs3gDmL33cheK9JngjXyWr6XP0
PQ3X6vsouRJS1MEWImc4VtwPE9/zvLbeSeJmFC++GPG+oDt71L5xq/xdIMwfysMfnwqPBJ4FBXSi
+eWcEA9o8QdZSh+Q2QvP+uyVx3ZVGduMDhlMj8AucicBR+t3qOHWs99v+trjNkfGzgqMq3lZFbET
XIGE/fX1Vm7noz9cb4PhGKM1amrrS+Gqdckw92qbPgQfhrWlBiScOthFka2sG8lWuXiIDN5bYRW0
q5QaNHKrwKk+s+u8aQ5RtG7SXVbb2j0MBfolBrKJK+brffGBXaE2/u621f707d7oscSD0UAyvjwu
UpDePApV+kCxpJoOPdvoHihZoPjFy8ABT9wtkht3VFGBsatrO16ghu2CfAcix3jH1VA+MfHXTgXx
sHABv4sN/UNIcTYVGKaB5Q2EWJ/a0fBIyhpy48Flz7xFzCUII5xbhVY4APqmZySQ5qU7izoGKf/m
45MwaNMmxQ6evvQp7j9AgLta2swVNcvNAPyWig6MjllcDyppTkgZt9hPbDGHukYIGavsprNsnGUL
lUNrW5JTKS5Rg7mXNsBFnEyx+4k5InnlLoHqSX4o2MJK5IPn9sF8l14MsC3ZRfuu5Y7VOig++xcI
3sYadsJSYgehc+9lgVunth47vPEmJ5cA75htFnCD1h2JSOVOA3+iE4HIkHCtqCTRgX1548ZEdVnI
94pwtgKPKq4ybDS0rK6oNJtsG2per70F2jXO/bD3VBHnh2vWMGd3YnWvtdel+T5OPpMA6wBLXrsU
6iqUfZ5bdisNU4Zpa58yrXAUDJRrMMX8fF89tpWrPcy7ZEKa6ACUlQ5h500XXbA3s+ourJeFo6pU
3q74DXrDt+o6PMCrylMnIqBedVEwtebGhIwzrKMXKVovlifU5/wtSj3rW4VGv3XpLOJA5B6eHqLj
fG4eTcOe9xQlCUh91DQu7cAKGICP4CFbbNwb9Zm7gWxZBAWC6WD2G/sVEmDySNS3TLezT/U+3CfJ
ZuAdyZ1bf+QiiThoIxDzA152tG1/P96p3+Vn+T16JSy6MBy2G2t0Wion/C9ljg3eUyguNUIimTDh
kXMh3TfYCSzb4t54YTVAQFJl3kC0F7VbsjLuo3AVBsSM2jSueQ6rFQCHmEQwybHW2O5nzdcYWUm2
8MY9Z93mGa5UHigBkgSsnhO/yU/KRmm9ZLOgzC4Z8+LWc+KTXmzJJ+R4AADeKDlYNdQdO6GxKwRX
a2gY6bu+o46pGARjPXFptKhH+v9K5wbUTVQSnMQ+59AdtO2b8KC9MnIL7wpHfxgrLzVuP/XXi5p8
ayT/YVGz2FMlQ4UXfhMF/L4t0wZDh4EsSh/Co/Y+etC4EFHzWCWBr3NELuzeN+X98ppvAhY6L+as
cD8+9X+7XH3tCvxY9n/3Pr60yNTEEHRNSNIH/SGK3GD2onfdulsoVk71Y/IOspEFtHT1zEmgMtki
Nis3+8xew/f5niprkz70Lqu/+Tbjp1yRcTrZ01Fc60fj73KdvoSCQiZn3yXKB8gsOwHCwC9v1eog
gchCljyQwr1XLIRiTrrOF4dolGVn+MDuYk7ysa3treuyHlflwTgaT833YTvhUj6KHHBTT7lK2+zS
o/PdN2iAGlvcGx/pex77lG8vieFkL8zAuofooSQk/DDv4Hk0VFaH6FD/TafI+NqevH0g9D/841ZF
0Jn9+R4Qmm6QZjNJHqQT137xgWXSfgTLCgnBLtq19az51siRsJ2QJTttD6zVocQHXHgxwMk5tBEf
Ar+GDoOR6VRviNYqOy/fm2trY3pzblOUrijRVL/21WvhtJscQlG9we2Q7htb3TUP2kY9KO/FoUhd
ayOsFz/O7fmz3JnXZiV55T2BR57p/WhevMh/Az5HxvonTwFRVFjcSQu/daV+vgKN3iiDDnOGr1Rt
7OysnZR7sTiGWNcih21t/qSpgl4uflX8pr4EltOyv8WMqh3O8+vJX079Z8Vclewud6nWy57MxczO
t+kq3sIKUbgbnpmcho/lOtknIO9OtH4VDl8GkTAdBO1V+cD4UMp9K7YttqDe6e6bE42L5K5hXHy2
+lUjnsvuasy+7MELrig9IMHTK/qWV76ORMXj6xGYUfrqY/4IMdZDw1J/NAzZa5tGFzabe/1OPKOs
SWYPqau0La6D6Si5p99pSNoZ3N8pVNCegcaPXiDj25MaboSrvAGJj318y9FG+NSZG9/6RtG4Zoz7
Jj5Lr+Udqj2kiZUOygWDnqslq2xbHQGdfAAwCZ3hMn0Ex0Ww0+/mS3bQKxfklg4HGMd368abQN8E
d6q/NdclNLPKyY7mG/POjuOTfiroa3C8dmo/5V8+AnodL+zfD9EFe7eAH1W1az879oE9fFiP8bn+
Vh2oWKoDECpbvogGNmy7XRcvJmu7k/vKa3wGKMIJl+lwVT3O+/iNVsEnL/g3NxbCiT+5sUhgQZFl
yMiXf6wlv6vRCYmwSpJG0oeGZWlG4I9vhEkvAaa7SvL7ZM3ks1KvvXig9yPIbiY7Gj2zdC2nW6Mh
XHtrHurIkZtdra1utFXNM9o1f1DuYYhyOLMiLwC/fFoKspkQhjhVYBs4WgNbf4mxpA/rTNxJBWNW
buLkmzSe5XQVbOtrRhQx5qfPoHgPl1O1nC2LWzEyOAzcNvEblxV3h8Gg39FLLxfOY7GL2BXTwuPo
hQ8d6LsufUsw4mOEtJwb6gWDn+BE5SZrnaH3O4m1YZem8AYQKLhSfZqzlVp4GY2VKodw4AWFG4oH
bQ9ecCS/O7EbyZHvzbNc+ROK4BnfmqM+3ApHFoGIlphvCAcFuW/kSsiulztL83Cs2AJ5NoMxAvp8
qLvreAjUc/wC46BX7QS/GR6r6ZMXpn0VI9SONgM/pvn547BvpZUCRoEHrK388VVf1vXtKuBidlrS
0So7eg4ew8cJeMP/I+xMlhy1tjX8RIqgb6b0oL5LSTkhshMIIdEIBOLp74fP4JbLDtfkRJywXZUp
wd5r/W1nVTh9D1SwIiLfG2cOCgRjbWXdFsBv8vKGYe0HZEgBqpU6Z3KQdWs4376aICUFj3nDezGs
YOcn8s4ds/ssukDpOeC9Uw2vWZaSVa7kz2Fx2V8qr4Pglh1VCSX+jsZpkZF9M6TrLsGG6cutdkN0
YZnwazzVEMJhvyZa85pNH6g8lDnhOYw/w2s8ZKXGVy5O/pYzmr9VkPUPalht+XwDaiMAhk9pEmE7
bG7IgWMLyx9THx8pTVPbHMhHsFpceYuaKZHtnvKoRfVw6wUzVo8ke2DhJy8+1IewfwV3HmN0QkOg
oqDeVztJ3SiolWo7zmYgYLD4PXZOiZq31XOOtTJ7Y9jr6YFHFnIjfxFnpNev8ZKWL9IEPdTmyfw1
CbsLteBT6XRvvbhxXifxXBnh/Vx9TXS7IgsM/Wp+D3h8zCJKsZoUm1yw0onNGceNm6D2vtiVCFaA
JHfZv8Uxwv6wq5yOY1lCEILR0xUH6y581K1XkvExFA6ydL0BMXVILi2EY1+EhUm8HxqsftUOtLGB
qcnbKtnmF4TwtpofxXtUmRxta+oF0thJD9zrfG264TH3qc2sNXzZT8q1egnHmmRYz0eEJ7WoA1Fz
mM5FFhUpMqpdku1BS7s+itt5Ik5vlZWgqgFMZzB+V6c8iE+dFxzOlH7rRiaqYkt2sKABy9hPdjOa
aJt5SyS8gKDHVgeHGAneITVbmuq8A/wznYf8rZtTQFSzWg26w69cn9NbhDTjUftsKLluYbMi0642
1y/G4AWLFALvugikpSY5r7D5IBPlQaRH5lAPNhG5RaxiTyscER+9HNwvJ8oqzetaP5ZHbH4q4iCS
0K3umxSt7HxdZe/MF/LbVXUR1hOM/3JVcuZO3Tfo/MYki0qf9YlDTJiyeUTjXTvjQc0rj3k/VT3c
cLiar7b6k2mekOJJsGU0SB44NNoqgbhz6/lOB6JeWdedvL+c49oaOkuaXrnjkmM6oN9fJONdJe57
dqwFn3GtwSCMS4M81VkyNiAf98JtJL+frJqP9DB67Lzn2+XzcVZD8klujTtQDhyUi/Is7oXCxV7Z
RXXtqD2ms7CP5xUIxa3fyHVw1db3Pe8K/mBwCiO3eYnZrRWvHj2h/D0e7njCWpvWGsaYfjb1XsLy
il/LaiTrGcqHckXYHcHe9x9xRXx2brgaIfeH4hPMa0zGL1zCteFsrrYsM3yBRFn054DMMQPoxDvh
sUZO4+bilOVc/mbTYSxLJ2j2Z4jB+OvF+EcuvGtBgjsFfHNT9wfR2+LCi2Or3j8JYsHBB7TJqqX4
tGsIuCnyaSN5FxLdn44IL2L4lcmvjOGUagSeLT+Gp+gcgc/6h9u2PbbPQK1tfV3t7jfeDedGCHFv
t/Sj0dKxoGngjsHmUyxmwnNFdsKDT2f6JnY7qCPNe5arJ2oyll7TT4RFM7ZVL5LdC95NRY2lnIgk
5c1D0YcCSHGlGbvXiNUzwt4skgyFoP2soBxSR47ah1vCxx4Tjth5OzcXDyS7MX4H5/aIXuFkN3lZ
ielfGWITp6vosw9z8gg/qlVxoAairhyMu0MFfDIT8f0k/ICiaWUq1vQgZwMGRhCjG+/Ru3zqMVFn
UZN8mJ8YKV9vCs/BzeduFkQ7U9wuokOo3Brf0s9dDwReo9YSZYuiDFP/BOVA6cQzoeJvwX/6mN35
lymQMH298a/wny/XTD+SG5jkwNN8JxAC29BcxvipuLnMNRzyxb9Ku9TflMeCby+Oxyck7+27YKf6
QRNtPfmpSnLcdQvTYJ/wPMLrkRtENPRqsuKZe66bSUD2Ize++PK4/ZvvjBKRa/jgYJKK75e5Tehi
f+60fK4smqO6NYBh7mGvOKp5HvEIngrQ5acVX2fUWEyg+59rfh/SSPTv5ogRnRu0jafNnzh/Sfmd
fh93GyTorGrknVHGMoLKvwxgao/P93HDmmzkLs0SaNJ65eumO6k8M41QuW01dhrG2tgq6abvls/l
OMWgUYVZXafpnu/0afgiU/3Lk6nMK6eoAkk4NW7+7T5tqrVUrLLaATTIHwFg/a1caMS64u8AO3K0
rZQ5xZyberDExrokwY0KGGD6MlBwZFFbyQXzTgwFScHddXpPZnJJmqGDdRYBIdUcErTb3TXuPmho
/gjJ2E9fXpeFhEco3RxjGl7UzAAKo9uRQwEXkks2lmJaFFRwgk9kn2udDMdVBQnOmwBLfiB2UtHd
mnqNvapOxfWDuITYHu5hk6+5dWGpRV+82dfCFj+vuO0/McNPypF1T8sgXZLBO9LKb+V0VJrefQ7u
bA9MiHAwMIB8vupVepjsU8VT3yWSFCwqCjjn6qB82Bd+isUwTxdccPH2tuRAEU9EDUBDAZiAlawl
8jCsyxdU5OQaZWeQnZHyK3by5vYjwcmxKH8TJxGzVWxfHEREl87iyVS4ePIzTAvvqaOcdIFfLkrQ
rIUdIbdwGfzvvedM8q4C97CVTE5dEVA4osCHTjU5GObP/V3yWDja1aMBOch/OElzNws4T254BMOm
x+8zq5YAUPzQRkwshAWs87BuKF3Xyt3j01VfSPUsFP9XPUg/5HSekfsYqVl4146DFJmEITCnwgvW
hEnZwH6d6TXVvu+j4bZphD+kr/+FR/8O7SjjPg+YTkDpXwKRXx59VPE1lqMm26OplpcEiLHIGnP2
WS+ZQti+8UYrrBqW+KVCMN39dFeTOWwlm0obF9YYYSnOX6obtmRhiAdhLn0YX1A8EzJ/oWhnEJpD
4ZJtUULj4rcGe99MFnHmGKGwmvw09TjaMWI+O6i1x/cdojNfF6E+WhmtiweWKVDxucs3uY1jEzdf
yInwU8K0452gandB/rcEQUe/wPuExZa+nM94w7Wlhs28OPw3ECb/K7yv6Gz/ZOyQEm/8Jg/C3dEJ
/dBle+HFuUy9LYO1TQrF4xoi9RRKFs1iOS+AFyVbQtjhtN1c2XemzbvypAz14hx1Hn8ipRFqvglz
wSWSVsujO/sKFMuDLlFXnbDzHfoH7S5XLpgtEdIZDCrcPn9c6RYOyAISpOwR0dGRP6JctUHjFdHt
2oVaePmm/STPpRBdkl7byRQ/pPo61vKWU/+uUGoUmawUSG+PozjVgIRDGTrxjGGeyzNJ9Z6PEM3G
i3wNwy2iB/0RVx+w4TkTd8OUYykpZgaFPeWMKU6P7deFr5tUDS+Jz+YtpNQGw6PokC4hP7Zi5ZKt
3RkOcaam6CDSgYzekVSm02iyvswKVM0ks9Api/Yk8/EVGhP2U6+6z0gErnVPIr+Oop3NfVkebhO/
mD3foB++FMYlHktA/sQRxLH6T/5Inrz1YPbKrkI/FVvxlHrb0W8ARmS6t2O+kOd45T0S94b19cjl
3TJTco6v46+8AG1tzuiwb2H7nQ/AUTY7i/z2Ijob5C13hwjd9v4VxsfxQIeksJjGifbbX13svEQg
p/y/+5Yj99I6ak5GEcp3dinyC2gD5SuX7Vq31OjCKbaMaaSda4NVYWGw8nW3ZtK6ycHE4W5Gotz3
VrK6qyDfOqZ8aHh9ygbCL2me2y1HKGkvFfQcaSLUhKJqdhEwX5OpCqHSoJa48KGS1peC1fsaDlsk
EBYPA0vnt7o2aqez4tp++iTrqciPxoMMq2wZMXwZaLdvrKHpEMTwE6D//IHJwuANtcBKAeepPoeS
lxYiZTBIhc7ilZFr3ZrOBdadD3pzywJOErTrDDtRJc2yIWyPwDsCFHlnGeRFWOaJt5Tp+3a6eeIq
xSrwnvkTBCIdsUe4hgNIjxa3h9cvKnavoDYtCULyQ/PvX5XITOb84a1WR/z690NQw9eDS9QgUOAv
uvGXQzB+dJNSf0nZXlE8fi26hcb5JSUuHw/WbFIguLGSly29osZcC+wYT6wpli66j/fnxUXpXC6p
iBZc+TDMmtbPvljXhcrpCQbZa5cplT7K2DRtARuQnJhMOwgigrF6EA9Ln74mFosl8oPX6cnHDXNy
kAq0P/LxdY1YSuKbQ+as8DGINn+AOYNi7aGT10THG9FNWjNxoXPKT1g8APFkaj8gOLYd7geGf3gN
3kHWFNUyuWxfjrJ6fWPdiQGY11eihfgXZpe9ATxEbYtfwOMRTZySPkk6tf36oFBTZLcgS3XE0LwX
izyVPtxvxMHzgdgT6U344P7u163i8mpVTMkbNgU2TQ7Gu39dd6fH/o5IjVkfGGI6Hn/MHMyh44l5
Ree/6MpFVlqDZPVh92O83ET22zVre8/5D7Lwror2ZZp65dlQzjBppGmZBlcLJj8tjiB0ctUrg/qz
Oj5Vrzh2mQtkp3nVIaeK8mKzBBNHhbuo7BxkAAnBoY3z+MJ8QhWvYDdspm9xgiYp5eajWtjhM6AI
gEZxoMdPWDktnieTCL67h8k5D3nURwoQx7wf7OSbeaSfD721NV++SPbQ1y1GOvHa3lpfaPzmYYmK
81qD18bvEvDpAqCR7I0bH7DopYiveJWHAPNJXdnGZ6J46STEb3+l6eK+NG5hljJh3n9eF5eltjlz
FgpVyK/wgFacgmoUpxc6jKmuTp/nRHMnkie9wIb5G3bDHtPVJSflyBtWF8llfGFbB+FrwvtPF2r9
tl0WB6w1xJbHusfv0B0eOrlJUT2x0vfJuSPp8k7yNCGk9vUZIfSk7GspnvRm2V0A2fxSsRgli9e0
/xArK3+7R6iiH/yBu1s53kclPQef97k008GpKoKebfZr80RUdrEkJM38zqJqPKxROz3nie68aJ6w
5G+FC1z9zo+3Q9aTY+fAwEmzHHkP6QoaEYHWk/Wt+ANxL/3dvPA/wgb7nk5dAO1rovabpOBWXAeD
tL5s/4jK+4mbqklcdHbSD9BFnE1ptKyeO1n3OvbfH20mx66iB883wotO92LGVwGuLewa/CinYcUN
12R/OKZ+q6H9309oInaQ4OBMFW/u37eU+71J+2sWp3s4AoV8/4cTzwek4MvsQFhCi7ToXUcM1js8
9HlEV7nCyyP+4XP6113pl5/id4EDgebiTXma/BSGD9XP1w2dr72n3zXBdmc4+udSE+jBtvTWnwC1
3rbx222vUCtOOBnRsjYhFmdFZCWcT+iJIKiiXxZkA6VO+yA8N+zPADXkPppvj8lI1tHNeRFYAIYr
zau0lVj0DSqPPwghTOPf6C3CkEWaFVAbEwL29w9XStVauA9yuicMwxD9JAvJrSVjX5x4ouwmeqTF
xzpzkw/6b4beS3VX1ALpFmhPR+UcuXsKWg49eJ1byeex0akAJkGs9No9IHQKQ4y0b3MXWBw+BUaF
a9QXuJZTNoQgfnzE79ysLe+SubgSI5DMexFNAkmyePnc1vByFMLtnJoDPX8ThBkiNrbB1ruh2brR
QFuvqcmpKltjKFJU3JTevXV70+rWk2Yu80J3YD7R40Gt36heIMjOqiQ/UyldC6haJYuuixe4h+4e
j7lITUFLU04kvOkDSKHJJutX8lpm1dedIXWesaWmYJ+uiKCjmd3zPeR3chZl+3Hb6shhb9YTsbZ6
MEGIL6QoRT1Hlld0wSVbDLET37k4fO45+vpEmhbsRxolfXjr7WwpwF5qEZW3D1KCxj56yuywN1nd
c1w4WgPbqdvmPvA+IgsxaOLwkq7zC2JYo1i8FtJgAzP2hnUNuXy5tR945eiSFUOiS1TFTYFvzDBF
M6r8XJEOydyo8xvCtPghwzPZJMM0ojPxUtR3knMjtHhw74Cn/GdgiuR1GFazeszZtwH9OcYSC31L
/EbbQL6ir/bzCbwmoNEtU4eAmPA1LA00Z1cWV6vKQnkAFrfafU8jJWPYxX5uH2Ko+SPIkb8Dnu37
8sQfOB6hmnvLQpWPZxLFxYKJhGA7dOzJAmpIxPgGkXd3VapiSH7MRz6QQeHyJrIKC0AuOeoJB88c
PV+30kZ9lH8mYGiLTj6VEtqceXLmCYOcqBbGyy5ojrGEM9oexvKRULnOpPwwIdYKyCi1oTJx2FF1
aPUzpXNuG9jeai1Udvf4bKGTOgI1rRvXY+/dTKdO38T0DahjEBbtWaT/ESflNMPM0kJ9QqcpS9aH
Z3d+knPBjYCEFNRCdiaVWx2LwmOZaMb/iKvZ5OooZuk9rFD7vGpL7zzBcDQ0rxVlXHPg8r6EWI8K
lF3DJn/NRPWdTLP+GV3WmF1fkANcxuiNChs9SfMhkxtFFtmuUT7InUWw/xojWWIU0gy7KO0p95FQ
WwS0/gCrJuuuI1fbz0unY20yZoxsSgQRxqT7YXAnvSIS95i+25OszEnkgcrcwiYIpsUV3KCKrG1Z
cwzRSd8a3ar29xOjU/mmBQ/VRQVaLp6EiHVW9hkvBaJb0ORYbDTgtFyJiG14WGZ1O0PM8OJkFR1u
QGI+7obNhKxnITdvu+LmLPMtkm2pBbMBD0EKwqFSE5S6e55TROBXh3HjymLhCjvqHercl554IPk2
SIx0+KOee/H7tpUUu5uy9++lA9WL4HoeGnkHCSlL/aixSexqya7ByJNOR6EX95uCLRQL6YiyEBEG
IrtNGKXwjEaoR+NlMwS6OL8xe8RGMOHdNaEzLI1esLt79wvkOC7NBYHs9kIA3j9hpwdmHN4YvLi/
qKeZ3iNu/npBpjp/bd549YfCPxP9+mACjGi2jDpCmVZFgGdU/6nZWW/vwk6YPjC5LtCcImqu7MvD
vb1ffPFlK1BK0dO0tQMjWf1E4IwWoZ5f3+IXjRI2N8vgal/trqfDZoQ222xWhEKACghaNPPrvQRD
SC6EJaOPlkxfrr1msC+XEUWrduZbsnp8G4cLe0zsSlDj6OSp5SB7j5XZ7iFuDbgmZETsDXayl+eq
fznFs8tKAmpaPTwEIrjfkdz3EbVjEnjosgiNUcZmGdsJL4x923KbwwTID0+cx5tJZBzIzUPj1DkX
zv1ZUbuKp6SOIoMY+idwE/6+uHbbOrwvFIbmUH/jgjCmV5zCULgz0nDwzj3QtpGrtjZn+ZqtTAWL
pHnTQ2aO/uL+kUNz1Va2UEz/udE2PWVJvE1RXM3RmncoEFJwyR3TeqZ61c64efFxiGq+MDzoe4zf
Ex8mCRYBzMgj23j3/OgXL5IZcYfj4+W1TOea4Xc8JhfHoIgKVR7v1ooVYFbvr6EIrA5mqGxykh05
3Kb1AjGbkc1QbA0RfoD5jZ30PHwIn8LuCaIK0TMVavvxCfWjX+xb6nSzG1PDrtzUPwYZoWOnrFOT
BGkRPFrEdAlzGVrim/my4YWeQC7bQfdvS7VcZcjV1z17OtzS7qq50oHuFmKbSs7iqTlD5gg71OFP
IYm+xJoemSy2vKXWaxI1F7JN4aqd5EM5tzdXDYURc+jk73whTOMjtNOkoY3IruC0plgMCUCwVSeP
0KZX46AcvzcqRZoWePdLt7TYpqvr5TV5VJyQ3zZvyBk+9Kh5iy9groBxsdtP3Alw8qmaFds08UTD
gcpQguvu+tXNqtbGPKi4smHHQX61lRVeb3OhoUz8SXls4SCd+iwcmb46QoJHRW8Vcjf7V/vr4pbT
y06fxyeST5L3PgINjk8ENPKw8bWEk6cTz4yoRcwCae1X/mV22bExrK+McuvLqjtMAjFsD9B5z8RF
DZd8SVB9fFUgeD9F5kHQ6YHotg3VRNDEgdJN9WybpstYHAsJKA7ix7rC5WVuFuF8PU8+xNcyEVeP
2oFMJXo4znmZx3GIfmynr794dnlz6EwpftqTen5tqfN5DqHOt9myTVwPT4oM+ngVc6/U7HXlV59D
qawl5a2G5+88VZ5Wui8ks+TIB5nTdBNbJKWihK9eeMbDzKRg0Bm4GZjv7tFDczljjX6GYhpWCmiS
yj3QI0V1S5OmlD8MrOpISfwdsiBOjx0AcZmGcMT4jbK4i7r6uJVJuqe3jqufIYfBtPee0jnnURxg
ghDSyAg2uuNdD9WvIo9epMlJkPnIxFBVIq9KvCus0AgBxG8Kd0TjamRPgABAd7MeX1Oobt2qgYEb
zvRZe1JSXPqy/brOzPgANpMKkLg2abUqWNetR1jq9ItCclEDJ0r43yiN9k8Roi4okqKgNDR0mV/8
7xN6c28vBYnYyR6/V1iH6kzYax+Ip6IH6OBjXZ/6rTqrT2Jw88uDFJY33jWr40BzOS83dKWj0Nym
Cz0yLlxvJGitiHZmS4LDjTeEVFiqLU0xHtWgUdqav8QXpoDO3PlIL63ESdeP6XDCQjb/718MP/G/
fJeKgl6csBp+Q3XcTX6Bn7R2aJlB79hxAsUvZ6k/mvao+7CaoCQD2GrP6SpfiTMTWN0iG9ylaxeB
ENauy+IeEuzncwQQMRGUHoy3X72XK71AcP6X4y7Mw8qdeILdLQYPPJ8yjx0rTBiDOVsJ/0mJcmP7
/BRWI2j1XU5xS1z89C0NUIsth/VrhWbiHsQB+kQblNofhZS1y6vhFM7HC13x05UxjbyCxp+spECM
SvvhfCFZg76ySnRdeL/qoIdggpaZIkKxVYSN6EtczUPym0YYYhxEM6CHp8EfmDcaZhF4gWj076Tv
tCRqG/yfd6uYahsElVdnEoruX3/M4hpmAXLaT21xXfKYO12krS+bh9vC8ordHw3K2j/XRL4iQixl
GnB0CRbg719VQi+c2TyKZF+5gk1vnYsGBRMnsrnPRrZ6/JvLbtEs5UCccaDjGKw/WXJDlKp2we9d
nuMQJ9lznGCemNPakMgSHyukN8HGSNk7FJQPk+R0nh4VIaeQG28fMxN7Vbk/dR5cGoGMhzYo/wQu
/JsIjUQAUoyIq1BG3+3ff7OqJvZ3MNN8z6NTQMKEii2lwUUg53a8/yRid95yFM9et9FuUb2UAGH8
yXY4DccU2SO0rcGsauHGTQ4CxyGu1AoIs9Fc4S0Do+tXlbqgkk008Bsh65nswQKqwWN4vWMzItPm
oxeWF9PvP7I8LB5rnIEF4FtqrYTGeQK/rMvWHY8wxEjXqan4LKcdbk2uhMHpkSqgTxfdCxZK5GRo
8DePztYkqt8w8CJfqYbtlaFbs9Cox5OIZOoRrvsWhsWVd4U5hHWKh29+vQc5QdV2uzU28ripcj56
RNJQU91ASSOQB0tHbC3sy4l/V0jidvsvaVMwBuGvWeE96MCOQ3CDKzJLilis6gCbBbt9WfZIen+g
XNrtFRvyXlep9rOkP+kJ/3k1wOX98k3+dlAmxlXM+uSa74lNIpGwnyxHBp5iXiEoOQJulvai/8fi
x1VsnRYLw7qvWM4BcUenQO28lvJmSE7kEBndKCm6kT89zZYX/7W8fRjtrPrR3ddXXDvFzDx3KbnR
o8kSRlMnrIEhUHH73Kkc+AQMQhrYzV5BU1K4TEnX2i1OGAAa3HWtgz6n9PWwAQaNhlO+ZzxcwnHx
OCHpPeCQWtNUkTtsCqSrt9iU0AX/99mr/MsLPRKfOoleBuwnwXd/f+yToX/RB6Jd9wIo1igBQjX1
PfGkhzch/9R9HoEEpKiYArO/vZhgq5F2Nz1z+UJwuR5WjIQB7fWGaF9Vv9U9jVIkJkgQExeNgKHb
4le816Ji3b7lp3qGViP9BlgHsL/jREKF81bkRNx4Bg6/mAf7OCyTj9rTT8U0nymbGCCYZy8DoLHl
7WWLbWJKbUgyTTSQWoceSc5yLmI28izU5h0SKQRjHuaCbASUFlzvDnQfMyQNLPgPsmWPiQcD/MGI
bYPvxn1N4XhACl8MmBgw7pQjY/3GNFlsmSAuUHFWhatmIa3lE/Ar7MJW829TzeeEW7YlYGiOA2BZ
fTCbVdPOlmwdBmuHGMm7LQbwmw/EKcoc0IvxEDrivhMVV1igGE1X1Qb53BN7BN24QX3ELGdI/pVT
gNn84iChVN6a8AkgMZOPEmvjTJWIoLLAppqdsjcbRKbWLfc7bDyt0xSsxeyJVhJxIHs63buWtuYb
zY7DJ+q7DOHbFElBfg/pgUBM3U+fpat8IxM9gvSw9APzwMmg3YyoAmBXF7BtXK0bhpiUFU101+3h
w5R9tip0jnNRtzY38ncbkqV8jUP7xNKY+Kj/jMRGX71jKFc+nuzEezmqnMK0J+pSNazyiqrGgfPE
yAKSBccxbXaPjyerEujEQgxwB2HLXyPsoMaAgY0CKcUx/KYBDLRzzc9Pw7TCYrKFowFY6KeEM3kp
h53mICfnokmino1Y9XUdK7cM/8r0DVe7qL7uGN5hBykOmSuZ2yHe0KKsdAdyT/GpG9YL6R+o1H3V
/Twxd3rDrAfOugeXEjQDhNEq1iYrVBJSP2WEo0brpNEbvEqbKVQwFidzUbo1JylDNc70S07UQR00
on9Hy9o77dO/yOgNPZJ4u4dD8C35VXHqGAJxXN5Acdm3/lG+D+/ND0rmes2fVKGW1ywysTRsMebP
4HZHGidhuFDcied2lZghJ/yjjXQAzZqwrw3pV09U7/xYqGXwuj41Gxpyc8UwzbZWZwdqa4jdmrGb
ok2pRoDfZ+tEljiUEUVd8xRSe8L6b6m6TTGCK3i9SzjvlT3sal+2yJMzu+7mJuEIJXyR/aBJHEgE
37yHCixDHgmd+vNCNw2B8nM5SWUIWCL2gfk2QeUworr1viD47faV96MHhX+fAN+2/wFmfnxKyvzB
rTBTlLAlLz3ZIiXJr24eZYZbG67yh+tC/NfrgoBXTCoq8nPp94tfNrOhfdUkN5AXxZxYEC8hrTDZ
4wPGdf4H/uDfeBZsm///1/12O7Xtk4jACX9d47H5Fsh4Q4Zau9hISDEDHZKUwSKc2Ln1AalUR4Yn
A2x7OX0PeMrNOSixi1bxDz+W/M/BTiO7iiw/UsXJ0xpDI3+dwfs062lDLa773kPY1YTtG00JzY4s
Zu2jWiNr7cMiKt+S0CT1YYCdwOSeAGmllhEsVn0wsd0PRHHMcsitppn93/eUNn4Jv697xKRLqkmc
mCxJv6175FfLF5ou8ODzx18DNgIwtp+bvAQgANcud8Nu7Adl0j7JkkVHs8CZqC7k6QMI42kL88fV
QQJmfJcI0hEAcj8srqcrdrTTHTmfxTHVonBtnVoOOmUBsMkHTrcEg1oJTv6uzV5HEWd46ujn23LI
HLzzTW8Nxkzk6wJbQqzhgPtpB5SNjEo6CaeIj8WpPvvvT+KvRJrfPwkcaDRNEnQ5Vmv//YvqJEm5
1Mok2RcMNRHAOneKfiibrcgGTluLrW8ylPIRgYpXeCIdxynQKijz9x294Xg3SywPDZT5D9SJOvG7
1x9maemfzxK+r19+xPGf/7LPSTillOZBOOPtI2+3RY/tYRdnLm7F9lQWEXHyUNdkGZBwgrAsnnIV
i12ANFjrZqrgmUjBoCYs8fu/PzrzTz+X+vefq0jprEHBmexVnMj+GKsU+6R/4HEY90iu6jm62Q/R
YsAusc8NbmIfjO+DHBE9EJDocQLyJWKBdItjdn4tm2XqgKwuYgee3YYjDpUAhbr3zT4KDnBzZNeM
GKIIQUhn2MJ5y7NVFho+mhWX2K75t2qdJwSr88qgIGztacVeo2/bqJ5JvuY+gi2Q0KoK6fD0H1PV
+e+P46+GvX+8VL9+T7+989qtHeRONZI9aPrOXNIynjdu7IueiQAUe8xSXA7Eo6Re620k9zmL94BF
6Ur2mp3oacTtTBbpJxWWfhIh7VslH4adzbPQPAjuEGD6X4ylQN/9sZlVmwvAWEuOA1TMQQjzM0u1
ELIJ+nAaW7N3cV+8VsSu4MHXGgebBq4OgNAiGhwmUIYeitKnLFV81pV9XZRHjY8RbBO5v69B4Hsd
kgdkZ8ys170SXiL8NDrr6O1NsJ+hudVnik80kkOfDdqR+cVHaIn1q3Hb8DLHqnMgVSiU3ReKS9VF
Q/lw2NUkQlQoa/c1wZ7McN5a8lZb5H5NUA/6nMYGMSGZwnyHe6YJrePndvHQLGE1ny6L2nd9uITo
nURwTRnBpvcIFSIyvTRAEMoAY42xGTAh9d5EFB3evOf67p7M65hpQn4kn7Xbfn7EDGZufR6FX/dg
MmeeWt2nSXRxgQPXw/zxefUYvvd41K2bw81Z2+YG1z8RJcqKH8K62936nI5+UMweLqfVaeLSNPgC
ArME4EN08dBlIcTqaPpyrlu2NUbiTvFfhfN4jeuI+K0uKZWD5ho107wkg/1y61DxsUf5HH6B6gxL
3BIzG1ea/fKJfXfU4806V54NIC0ASNSzzAd0FwLTKZ2EIxU0yudxonZg9XD71cQB2U8cM2iOA9eK
m/ndAWc7WO2AKL3Hy4xnQvKQ9vp/eA3+FUokqoDMP4qmTVH97Uam0l4Y0kxJ9uRVrS6M8A/3E7FJ
wMdjV64YVgHnheBzW8fvQN7ikeZpkJag8bL5lYpeIq6exwbr2ja3a99wSVo4Dg5LyUgwmltsddM2
4r/W1liSGC5i72mjlTibW5UXH829SxzIXMJm8Bl7FFfR6Ds9XFyyu9j6EHyE5lGz23nhG47slx9o
eVzMO84zEE7XH5k0IV6ELz1GROVxRdd+vu1+ZJKPLh+ojaFLAjYhB3Elw3DuNDP+VDoHGuuHNy9E
yLPruDe08OIne825RYbPLbbKvCYEqyCqiQgignbm6VLDPsXr+5yqmzhAPFc55RQlK5k5CJoT++qZ
ox2BV6XDmRHbuAwCNcJEBV3BABtJXyPmLrLOLojUW2rH+oPwod2wFn3FgekjsIYXcwns481eZO90
DhF3PKgzzcNWtyUtRV+16IGsiZusulC0V9eITQJXFxUl+3bJAzQV/OuCXrlNGT0Xoi36sNX25MS6
vbhvyrUQ7JN5boEhRSXRgtr+bPBG5lOYGl4CgH2Xp56h7+kTp+OpPgpqY6fOr6HxxS603xxQM12X
ifOy1ZMypfsiOF6mMsjVxMlcvCPTwiHp1YlBG433ywfrnuavGcm/gXyQQtkIG6JJQD/emiPEu89i
v4uG5eUz57pIfTQLM81HYjgX1qB4G4pSFqyEJKOZS9LT/LjknUNOFTCdHasgnbfTPfbD0bqhRyA8
kGw15noKEY4tn/0PxsclN8sM8cQ68R7Bf781ojhelr/PIb8igb9d8n1WXIv4VfLQ+Mmm/T/CzqxZ
VSzror/ICBrpXulBwL59MdRzVLABAQH99d8g66XqfhmZEVVZde/N61GBvddea84xHTrFNtLtTRv2
O9zFB7hgKWDbuOGt4bzhEPfwvmDZgHp5mAYNq3aKVenMjqQra+bV2+wezsWsWXc5j/q/qVWPXrE+
KUfCfLBkcVamNT3UDyisQdxyN3MhdE7vzYo7D/zYy2ffgIcFPwBqHUFPFqKSmPjGuZ5oE04jdkNX
t4Pko7uk+9l9Szsf1e4lKQLoivOPs+p5RPXutrgfvg7d5Rlt3MXd2f9LoT38uzY+NSwSIonFRviz
g1q/1bt+eQmX5TD+gst6si9JXGRYxnZ/Duj4asqRnrvv+D3kOA2ci1MC/TMQEfQREDUF7+17AyXK
q38ZqgaZhQKu1cwCkt8TMgMNmH97y3+9pz+vtYreW5EEXRKhC/1v4ZTVUltmWs3Ulj2P2immS4XE
q2StB8fQNNNSGGHE/VbbArwEzxyioX2ovBbDgYOMqEUJiwGEKSdXuHNfB/pxj1VG7NfeUR5jw2/E
OTzkN80w1pdNLnogtGleZ9i3lt17rJH0YrgVmxk3tWzL7BkPFynL4OLgbX3cw3IjE4Ft3Y4tA+bb
ukIPSaOPxYs5pSeRr3PQ8vH96w7AX+M7oVwr7Qcl1xqMw/vwKi0F3kg+ukADazyxYHbkZHIEraAA
QvgagREUeYD7XJQZWuDvc9zPlzAVYXATQ/UTZynsJ8Z6xQWLF2gGB4XKPvPRH4LjU8wXZYhZyj/8
LfSM+s7Qx++bryOuQ4qNajuWUMWAMLEIBeoMv0WxHFTTdIqP8zKcf58Q5OnKPCEpDoP7YzqkJCm9
AXUGMpD9Ftk14WeLDsCzgrMxJy8bk/kLq5tJ/1IFGMPGr2A3RP4uOqXiKRp3k/0eYjgbTuQZck8O
DEWd1ErYTbXH6DNBB860CIkEZsO3d8NH+rXySNs1DkN1nOeMvZXws1B+yVPVRE/9TuoP2Bb+hqfq
QWsbWHEkpk0C9QFJQ5Q+cft09RZDl1twLHLLYbxvw6rBQNw4aFfeefT4Tacockdo/nmM1/sVDKlC
ZoBMp4NuE72aC2GjCG0wAY441EUQAHtEKHyrbM5z0flclsUQsyXjsSa4TF+2bjcDy4V4iWgWT7PQ
OEiWM9nHoItIvXknwy2V3iDGZIJm1/86zWy/LmCUz/TxQ7bqlXP74Yw78PAFFQlqCQQNOtqjFerP
X2bliHUqxGeg/G1ejm46MgKXcXy9Q36PBJ13V9D2G5hQdbKxhkEcQcEMoyv+PEby8I4wJyvuIH5x
OBp/d4QK5HbhtYh+3oQ/jjU6bwZZrZa4EbE2I1D9oCMfw1FRgGeo9K16ucLo8U7eX5ynfqnYBMpJ
/vNui/zQ6dWjlKsRVaDuv2DDjVBj7LnUjAjoEHLvXYImvgJa0p3q59st6+ZQnh/tenhxXieUPBWr
KaR5D0HFU0FY61JFPgJ6T0OOBlzXgXf7TIpi/mY8fSIaTwSlt6g1Yg2j7975YC9UThm3B0T+nVA5
dd2rWIvVPrqhn6D2xnXU4iIZo7jTHj3MpsJkueHsJcgWwhossIHx++GOS2kdmio0dRpXqYmSP917
hfdlaoRdu7AQnb4jTOLcgfLv/QAgiSr34smEnGByIOp19wnuhFiZb+YNNh+8CLE9fqmr25jpNUcs
PCbhuzavMwX+u486lzBW5OwnCVE6k7i3o8lO83QRyzVgZ/rVeJG66XB8I44bj6OC6zaQss2/7bF/
DZ3+XHhJ3RCHsgIXgaHv/y68KhmNrfhkMqojInOe0IhBl8X7QLJK+h/n7lREffd7m22rg3yiUi+Z
1CYVPjvkJudsCeJliTNBZR54vTBfu6xI/CV+E0k9Yh1IfTkPUgdx59AEoo9bHdU7LvjXkmnkxdHD
O2TQQfDmMIFygwrWEe4cUFHVvT/29wctP/Lpwfh291nGyjfzcIboZoG3a9Z6FXpXUzRl99pY8oZl
UNcTnU1Odsqby7BwKAWGjHrBy/MwB2t8CfOXZzTTIo/QPb/WdN3v/Yozeo0MvxtLqdvEuMwkX1iX
CaWj/968TjRswsveUzg0mhxboovI1b6O2uPjVFqf43BNEkcfMkvxZQxMoB5R33RTXDaK9Kx6HE2B
/jpGYn49tHLXSWtO77GUCDBU34yi1SQdoyoEG2KMK4pAjAz9hPKeGEveWdSucyYkg9FlenX1UPUG
/n9opjucp+ib3otrKGJ8QFGA8p9uTZvcfjmwjlDRaFEWsamoqLY84wfD6o1BE42a+19bRMwPM9RA
F7zhw6tP/IrwXHg/ss+RmrHL+PqwLkl90peDSE+ev7fxPnkQKUYdREDAHAE6FNklhWZQsw47z6U0
Yyp5gb9mfkJebb98+Sj1NvkEYuvNuokOfTUUJG/BQhSl71rntbuP07gJ0L/8DvhVDpcLLT6TD8y9
YUdr4B7Im3tQulT8BuNeOD8ulh40SrL7HA8t8F+Ps/xT2lqPpjXYCRvCLsGV1lGxERDXfl0ayse3
tY+LxXA1RG1QszrE3YQqgWPmPhR7LIbuNQtlBFIfz9FSqBnz11iewmwC9EyMbpqlsKZNM76V3ZXV
Q3A+yK1w/Nr5MQO2SGpl530PeGnwXCDRTGjavSMZi6tTzG6u0lq9/saqT1+XvLiQFbv2Oftw8ApZ
cqlphDCfXec3fPPftWjzsOlWNbpGxa86U8NXLKykyfOY+u8Vha9ssUbXjH1oDzpZlM5SbpkY4EDf
alLW2ab4YZGcK7Q+NHxExeaK3H+BiB0/A4vTjBwTNjhkm9xL8WX08ppRd7y2xCkiWXUZyhH95O49
+WEJq2rWjGWArDcaKMjrljrupvakORzoxATzvIAH+e6mHwwhVI9yG93zcM9ONkQKCRplJuoL4A9X
/ONWvU53xehDU2VsuFjhES7u9pG05M/rIrwOg9slGE70QPH1LX0W7CXj/eoWH1VcLs73KPCSHDKO
EESoL6jth+PnWjzy0g9GIN9Qmhgjffu0GdkYsw8O0Qh0iDH6hLJ7uQGT3nt8Vcj+GMotr2/zFWPI
L9bG6D5WFyh3L7/YdtkmYDDHopuNi7GG3XBTMJFVJ4NZSaunHEH2ueyYF1nXxKAbWiX6Vlje5wUK
LwtTmv+clyJFRM2pjyNq8CKhfuCmvKElGhkSddQfgSpoXMU4hejSbbnZsHxjOCkfQblqj/epvrnS
dzlrO7Rnwmn5HGnL4ViaVEZc3u3nWZldz8zWBOpzu1w1ngCJov//zw+EVLYwFIKxghivx43kwXAM
4YSbzebo2fX2j+qbQHcYIl3Ny01tsFTLp0zYPrP5s5ulaWLkzpfb+8FsgNxpU3nNoUwMbw6FNKUm
6uhsU6bOcPX13vh2Aqo01Ie48QeQi4dbZNoyHQn5iHQYNX46NY5AmG873u13TdshyEdFpPiMt4Ap
Tb8Rr7TNf40Z+3qzvm6M0TPQYH/f3SIoXGHzQLdApqeD9mimEnhCIwmC+HUBkvxrdjOKjYk8F87E
SKOjtBAucETjPKhTxYOsQWxgs78kH3dw7kKZNcnU2Bs2Gu6rAvBKrI9fP7T5YnGUekpID8sXj+h1
5zhmnnG3QWFLmyzOPIIAZ9fDwKvG4d1h9Pixa9JaeMa9Gw16TvLtSeBIfk1atOIy9jMsxeZtovxy
jOSJ2CE1JSgY1vicJkXX2qDzIG73eY5477lBtdmg8ChKrn09DWPWHWw//hdmyxkOFFGh5fHtlT1q
ICPn3tZy+8VP7nWBD2y4Pko5aIHZLDteAn2Cz/0xxXXGF8RdUrlUKpjikH5QTBWz6wxJFgJi1eJO
ubkgZFetXcffrU5t05hiJIWvNZ71eQ1tNnNqh1IUopotTfjmkKHV09dadbq4vQNW/fjpka2T4NLO
0/F6/ZQHMS4O0JH5rPiGR+9YcYRNu2UkSuHoPZZVlEawaNjhORKhth0Z8X10m+t0co7iLwQKHQoP
Rd9IZo7amekEO+eNJSsQ9m7+gxj4LcJ2z6Q5y9nNFSKF0fZM9S9b6agem/A2ecz7cqtm5WEuWOxI
ezrkuingUsDG8LKp9oz4mUAy5tkEMaWPSONs3Ma7nzuEn+NP0CM8argnumayBSBfJrBokTH7prtJ
L6eFJcZZeZKNuOejdtQDDGNt954IAcv2ktYr0m18o4JZ9YuvFiB5q+boM7IRZ2c5Iw0XbBxtOsJG
R4wq08Iudi3tBdVCoEkKx2YwoXRWE/a3jn1/TwlQxxViNV66XH7C56SMsAoGNEdvXr4GFgp8w0R/
dVetggKgJSbbE2aZYV5jA/BwBVi/R7cvlGAwV4Js2YsVRuASF+Lef+huyVUgzjO3bSp8IRlOOWni
QcdXgnnwyBtumI5oHv+UJ4r3hPt178Uok2pkTPkn54PtP5ei0t90exgK4vcWDUkSdeGPbk+hNe+3
2n73uCEZ2jQcZ8FvNsMvlKSjPvi9pau6b0M0T2dIIaOwnT3h5eSbRpiqFefhCyPk71TvuMJiag/r
ZfpMDOWo16vP9/jP71X/m/eqSiSYEaBCVBsxj/9bNBdZ+s5K8uuXubPaCPCHxyR52MUAedxzU9OW
3uDXyekKmG7rLdBK4UrVzP3PbG9fzMcOPYHZ94poXpo08PspA7R05Gr95GAdPVdr/I8mny6ynKcD
d/JcN44RTOlz025ExGOFFDbooOdAe2yu3/pK0RoOgrM/vVv/MsQRJeVvRqP//XH1P5ozwl1+GMNM
7z/uiDYQ8DGsSxbO1LepMaJNSkb9z76HgfBpihAddTxgbzOn1XilC2KvbubIsEeXM7eXG3Mnxk20
G2ujgG16MY4Ns452DRKUl9MKoUyXZ35b/3x4JXrJ7cGAWjDDZG6j8PZZiia9SwZ01+l1EDQ7/li3
lWJq0XTK4/3zs7pG8Mofdn1Hn9I+nM1Go46M7xBwmTfB/+OBbrwvX3yQTXhabtGHM0h9yglBPpdI
qtYDySo2GrR6VKGPQx/0ADYkGmNmoa2NMXjQo20rS46OZePBv6jMGMcPX0xpGxLt/MpBMYIdGx3O
IDdjrGo0r331FkCr1WxIMUWkt3YpMRo0TJXmfOXuXhUL/GAjurwxyQLOOxAmNfMgRiIlVR5W1JQp
+VjE2hSoZDezZTD4Msev8Eh+yLnvRSF+eXvVoaQ3+mYiolP1MOXQ7c7mNEa9M+FYO+LsFIyPmjse
nNIZ7bEnLa7TG2Yme6aExh16iv1OxgKiPNOQsQX6KU59Zzeue7mstOohKGFn3xcxuANro502reDv
Q43Ee0YB1x9kWh71t92d+DoilhLz+YOmdswH/Zi7p2zydj+rL3ggvhRiHhrziP+iB2sNQOe8zKM2
GqfmjNkTjwyVEpNQfrEYd41FFcH1aiIWVnOMkOZLFd2NFguyGRjrTmbNKMgtBqWcKlOGAlSdw35a
30UkmPTvxha8bsIpaeDGje26VUwxUlnvaWouXh6rrs9/eS77/2XzDXOPr9nD68TZYMEq3eOWyTNB
xEijzN01dhHhp8WrbcYg2sxqduSc9XuUlrx9rxgROMDbYy5CNUjYKk4Ea4/JytXWvEsE1MxacJXa
D378hYmWjb2DH5uNr26GvpgBP5+846hAgZetgBCEzjL0OTpydqrWd8vYntm4LeuxyBLdXHsUFXfT
QfkEIgW/Km81My1/3o74O8bEZ36wfEKLs76x5cDAdb3Uyo5IGIJvGqwj8F+f1HQSxQqt23wO4XFp
SB4dVLrgdYy80k3SCT//7U9T1w/LUHQO37MTTcQdCkeOdeZEjWbUJRczMGvVph1g9lQEyQ2vI5Fj
HcMJYXTmtPQ6Pr25n5ieZk1QfWHqG51AA/PvJpwTREIREsPbTu6jSeQkCa0mZOQmG7kbid433DpL
3oqBPnr/NiMCK/BeuLqbbNfXVcegJlLCpPOs+Yf0pH3yod74xss2OGzpoCWIpi3m/nGYaW45S5IW
/7RJLEVqRuvP25xAoSl9YhncraUc3kGS9aNgZpM+6qSnabYbY0omFl/0yXnbiXP3Lcn/mDYCSi2Y
A1p2yqlkWwnDKihLN/f0dvkaxtFlopuJk7sPlz8DYOSuZW/LOLS1QWPJFkMolLP7sYqlPUyeId20
5fzK8s5yD4Bq8gPc85CI5wROqGJfO18dcSWVwxDVSP8aYLxpSMOSd+RzZNZhdpxU2xM1n5Mw/3Ic
J+z13/4y5Dt/b7EQoeRyK5sKD6uYY85YH2YThAjW87AdeJftbZIgKLCm/WquW7Y/n+d22DhbPsvL
lu5WBLncXApPXj9yLt7vVzN/uZYMspixiTOP7885oONaOqIVlYyoqyixCGxgf+I9OBdW39Xz0Nrh
km1t/t7b5+fvz2P9LeiKWMPjxxweuVe47CxM3mXR2rq55SP4F5dC6B77eKv6XijDOcaUUCHMkhmq
3c4P+WQ/Yk9kaDOen+cAb+f+0tpGWu+HHi4ohs8CzksrDw6SfdjWLysKwzkK2f4uuXt85bfeBU8E
j0lGSVJOD4dIN80otTymlMF1zspger9CMOEzOaGV2nPBtJzrzOFTelAPwc031m898k5Pf/21Kqmf
j9uW/5ntnezXD61t/8T0JrWYOu+0TQ7S1aNrsI3ApEWeEz0kmzv6Yfup7XPpjdReqbOfz3rO5Ugo
hhtYDAS5JIc6+djbxokizomDkhSSLoR8DKzZMNfrGqPThRF8Zzm9yfBiDV6WRZCj+Yi26YLfoc8e
1eYJoarJ0ZfdJvB4B6j3oltUfOPizBB/mmj9V7ulKc1o1tLNsDSXPuJWPwm5iQXacKs9CRwgSccw
8JKkwNmBMSsz/fN+5q98rtVUYDd+UsZarERVxLfW35TNSjcPF9YZYsWmEAB833+585+79SMKo5/8
Y/3czDNLxMM+t36+nvJdLBMrkj0zWS7nFzv00oCZSW/hHLCRsjSQoLDkCvJqP74tmI7XhBjabB5j
J3xQIBmcYKz0a9dgSd8L6Kadg2zj51Gbc37OxQrBabZREuqjsF8uV/9cKUp/WzoR764hp2L6L/2h
pZIfj1KqXtljSdCtJRLiYeO3pydIAfROFv1NdTEnihNhqwvAtT8WopUs5/9Swg3/vwBRU6X/ehd/
1NZp+njc25Z3sQE2SmIwOy1yHJPxb9TJ2ArxWOSMUZOdy+5rPqzZ3kVMj2CjYsYGEkhgFe6R8xju
eq6W7PCU9CvfZ/YvX9f/B0D3b5TszP8kA/9lofgvXVdRZbLRDI37Ml19A/F43752tz4lIKcymnGK
6w/HHseAvdYDazAhgm0HgvZvgs2/re9VQ1BFoqM1gk7+t75/GlWjvDreRuuJaxbnaD8hLCElQ4id
5P3TR9q0R3Rk//zpxb9sSP/bjAe9jviQbEhRhpTRv6//+vjNu3vX34GmLkpa2uY1YAiFk8f+DsJy
kQm9R72r/GLycT6kNi0/VfKZiaJZxIbqPMU+NBHtwGNUHYEFImUAV8w8AvUIgIiZFiljTnPvj/Wi
EIf4y/STlAlOFMPkTfM7i8UA6kL2I9ODQ6Oh0KuUDoDV8Xfj96dttNNJxD1JDtMYAw265FH+nGmt
zW/et89s0mkjoiJZ0WnTW+sL9opBIJQwwRJ3gHRuUzpCz+MrBtRI6TUkYD5If+/rjJkBTYQNV3do
a7d5fsKizfHvDkEgaJh+fc16VLloKL1i9ZoYvWdhQFsLxVZPZRr8No7uIvHV/efhGb6DIfoMbXVJ
2RCHxXQvn3U4lT3uNx8DkQSg8guYiQyK0eMkE1AQXqeP/b9oSeX/99QPuWl6E502BHUki39cx+x2
6/bi/dUtGGpgbWZUQq8aNwjnhA8tGs6GupVPHzMqV9T00BqA5Sz2i/sZzzV2HGM5XHy2jw1jKKRa
LV22eoqdZW8KFKz8h7ZK6gr5v6wSIgpK7q8/7j8R+SuhPoiViOf+Y50o0rbR7sQF0kgnK9rlYLCT
qwAfhnIqP3O4QXTNtQ4e8UGlnDQ8IBXv81Cj/TBSmNSQiqY79c91LtMrRqm+gVhIiJlIOK358kAa
dRFI6SH6Yua0gCZSSxbsl85U32t+DPTzn19a0w9a7TRxr5p3G8F9e3HtK4jhzpCE3WqccYup05ze
B212IO5MqeS5yDSW8/ApHzj1/Pu2OEquOOjRcSf6Axc/6L/cZJCUMjUuzad01i4zgG9Pemmpb1wn
vNy1I9/k6j+XOqF6t5WYhnph51CTW2dwhv4B3LE28aAIybezUrxpsJwld0DXqc/SE3bP3Z7khst8
4LNxsVYkDQh/oi/c64Qc6OIW1YtGP2oi6BivYTbOvD23Nfp6gHu2pSvRvYGtgdrQUt8JTPn4BbgX
K3gFwoGRBNIEpPGgZ2GTk7i2UJhT+peDwM7/W0gJIXEgRB7pFJakywhBNJZV/2kxPHPztcA5DNtA
GLBijF0M+gyi76g9S1vK/t7a9fI+iFVOQzrruWXQKWeQf3zR/lsNDkiX8TooGgdE532ZCgfKBsaw
3QJQpe7xgVB87SmxOHL1vjEsjYTu9BRiTTdVycsJKVmk7NmSneJ052LJzBUx9gcSg9D9AfCtsF9r
VchokbEMGTxqNaItJi9psNFkVtwM8AJgF5XzPu++BGBKNe3wZ/tDqS0JJ3jhLDC1IwNeAPwHsFt5
5kDlNNQwDdXVnY2V4fwvS8qLP7/19+GnXIpMJYAxcuTSZfuT1YgOeihKhqFAHqMP3Qu2BoxDgttg
mKDC7Xz4sUTN7FDLVxZa74bJInACVqcyLlloyJpEl0UXft4rMAQPHR9Phi4syoHHokuwJb83Q1TO
49Qpx/zhVHiZBPAio/0SGQn3gqontN5FaXX/0ZfvD5cc3Cdt7cotPvO2mGDHKcHPhfsV7YDrm1lU
rFr5h6Gxky7hFHVy9F7Soh3SuCNmcEdEk04A4kjWerGFBggsXeI7+NUjLOokoRUOQmlc7Tdcck38
QvtIsXdLvqNvABAG8CTdCCxQPKFAC9+Qk22GRxWddaYeTIEeucXf7xR6WM04G38AtjQuQ6h9j1Mv
joVuKTHzGn7/tkwRYZCdfUynSqRmfwlk/FskT8GrfnmusENrZBW5wKLVzf0WSKjgkdnypnecleh0
s8PwWB/eW4lWwvYFTAyMt2J+IJI90Ph1hOWitkVN3/XYeHy3LT0SBKwQjbxyYCsVatHhr6qCirGf
Y5D4HFuBSX9tkhXExR5hyavPKkLJwebWMnMNih+cCYM+7W4f7TmB+zAaLpH+i4nvFhHOc8LtpB3x
NEHlbG9wz+xqepnqaHgToDc4fdkPhUO3YQLdQl4npfBh67QElznzGGav7HleNxPG+J9EddQuFPQt
iO/CwRLNigDWfI7/BnFHxqQgqc/4+7acMMqHsx93MSRGuD+QHO+HUvD1zVCCsGB/Q4RG35HMLDcC
CtaLQK6zmvM3GoVf7FSzV1/vNwfQETSdnQtH1YVisA6b7RaMI22tznBF5rojaOntX9xDpV3KTMIL
W+JnuSxdSB3P4uE/I5ID2MNPil/M0UuvzQPY+kxAladjfP33gwmThWdf+LrtZzQQYiCZoAlzdFFa
8HmSZknr/XOf9WO3/HAJK3yw+OANCwCNfuC+AKEEIlM4vO6O3LpGQ+8ESXBG5GF7taGzDX8Gqlf/
VNOMmAMW8PcIp9dwSzLhk3AMf/BwBGATONOd/QYDE8ESK05MpCAxoN0j83O0ZQelsuz602a+JRcF
cKwietogkj8Bd6vKEqN7EuqQS1zj83Mbwc9yR+sQ9Fxz57ozVgZrZOpUyJO5Q3SrFAJlxehEq2fP
+5wfCitEPTkvarW5vh83VEzEaVf2R/fVDmNtGUuIgFILLqJx5na+N3a+vYzFTTVrz0zjUAPQz5aS
Fh2vXauWthUWg+3g5iDrEQFG+iwaJLU8MlcHb19bbDwDtpRYPRqqycClIlDCg2Wj2bcGBvvQQVAz
IMYDVZm/H/gaMinoFxxQB86T4yVBuZ9AIaSJJ7jCtGgPlpdfnvUK1go4KrSpk3xx/1pYtS4SL2mV
wGHwlo8YeeTuvrL0hFQBA64UowvllLJIhTzR4tNGwtKOPyOVAaMN+xmk5QtqIvcwHkjC7MQ4m3Jt
0Ip/LxQHjhZo449uvgz3NQcH08F2mmdeIVvXCOpMN7oRPzcTgAwMxjSISAVAPC1jxR3DiZf2/Izv
ScW1GSmyJcnQCyimpTMNTmiPDespMuvw9loJsPatL8EdnCRTk8yJB7QSYgl6yUmH1J2yB0LsY8Rh
Y+AaDCPoCXdevtWYYrKNIIjaceYGJFyjj+u5uCTTdKQyIrlidvhOHusUAX0APBauurTJbXQir61O
zTR/zA1u7WifXOwi/KBvl9yXW6UzxmnXr5kX/nsMICOX7OG8TLjYpAEQ1sFeQykxg77DoYeYYWT8
bVwgDJu2x2oOv2OIxQDN0Qpifooij5TJo7zN/Pdx6KnJBanbFBf4Cz33wFaP3RjhpL4s+kiavWS+
a1wy5mM8hOoVouG5AWqxhegyH27EFReBOyAXXFQf94Vu9bYmEBybOxNsdoenRXeCNZuBGbqDK80F
7l0OAPfguqTyYrXYP9xy10z3uEs3NeG2mwJ0ytN8fuCn2k0dSqgYXja+1W9GHcj3SKYyOP4+MsRW
Dt0NKlrIwLEsIDW7zwPP4O14DzLvg8ASaFkv607tF97iuUa2iy2/be3nn09n5B7+XXVsKApxiHBB
/h+/UFU6WdkPSnVByITRKz9lDD0E98y5e1BFvc+vj43mWvSuBipyD9fUC1ZhGZOMbXwn+ZmWGseA
EgfK0M2AFesAluUMdiW/pnwgXLu7OBXRJ7TvJSIMplj30GUzoaDcgU47AIKHOs8f3I89357gBHJk
6O6BfrrMH6jM+un/+0jXNFu+0CV0noI+xdtTekPtdd5zTs831evy2X+GlV869qQMAdzgiUCNsun3
rR4mbeoh/NymWPTHPh4mzi6YM5kpf11mBsoeJGr4DlssIMR04DgHNiPuY8aHakJOQ73Jfki1UaIL
y4QB6o+TS/iqozzpcB8u8gMyVH7gTQh0wxl+xmI3eqnuDeFfu8yZNjyd29PW9t7VEuEQrngpXDoU
PH1OE1Vo1BPosqXaC2gdeTiupFGu2J9lAVsUGdTPHvkTp8HMFo8dpLIad8DkBUmGDitzn7en3wFu
OrURo6RJP8eqPX3HFOqczsTxiwBOTq84WQoEMMZR4DH7NXqlLcVCQTT0ZIg/0lhe8pkiWuDpDJoS
prJ+3Dwhcxolzub8le8CFMyzYhgNsw2Ee4xlTvodpPAareabqIor3NbKC8m+aGP0uNGsRpuzRib5
AYSJRWyNzmf/2+B+wrTD+h9rYyhww5nMGkgXCYQTjhV0zRaTUtwkYP4o7WbZi9gCkI69I4MC6I6W
ig6/hXrjxdzRmN4BeqNs9fJfyjqKcwJMyq0SV+x/vxLqIdh0wOiK6DlC/6fM09ZJe72jPikMN4Us
CIx//fnVsQbVQ5+CS2vcJ7GD2FhvQb2ofwgHL5nZf2w1vh1eSX21S+o+Qgyoad/w97ARY7qBydCN
3kma+oXgcm1FRFTer4MgVN9eKdm8snU5LnbKimJJ4hL9vltTWiprDUKqOQg70pbH9LyRDBP9wW/R
pkDR9A5ZwvYbiiiJsQ921rv1ki1wdAW103PokogmUGPk1lhS7Hx5GxEUTuuSJaeBGo6+Vxhzlz3q
vh0ohinpRmZK/buWxvkv59kZbKfrXJjDYjJIZQeN1ENvdp3PER0bs7ErBk4aXRpH7Dn8IEUw8eHk
BKz0+cHX0tkXh5r4+rX3LXKI/rHyKLrhbpX9AILCt0EDiq7xDL2teNiDXbOmV1DMn37NyBBYGjpg
uzyAfNohKrgS044Rppq3aPRI6ART1dQojk8KrJk9XVmSLO/LW4l5HIms0jnC6Xp+NH3wEpeOg0Mv
j+JRQu5NwU+ymIHxpKf4ltUI9TZib+p8bVZCR7NBIhdz7nRQFVBxXtZlaMmdTUWBl6b6Tm4Lphih
seQIiJEbHr0Rk/vBr2TdZaRFphRZFD+83DeBe/H0EVQtIdfhM6JLG6h1iM0HvzzXyjg/IG4WTGAR
7XN+ltWIxwAF2D1IHcDuCIIn1wjagvyjso/ybxHhgl3sSeoWarrSVSYcIuHzITDtC5JuQ1h8btW/
UoY6HKUd8CYmLRWYvUGHW95PRUd/uYxkW8jy80EfSCCsvzB0GtuYoJrMYsPn8AwTC53eA120pUKB
okvFaY7QaVpPMnQ46zJnn4WYozOwW6He53ulEmCu4mTM75LnEpHwu928RIunnL91SQy72719pJgG
hwQ3tR9rdvJmqqguTJ27aSwQ4vDAgu9FW8X9qB2eMVUzvMc5KmxhPcSBx/s68nOxKzRbfApsgq8i
lEaF4dTJAydlPExdxDLf1aB0Ow+1655+Ijp2/AysZX3x8jhea/stB+hs29E95P5SZazyFDPfOGWG
i4RwraLLfdwicgXp1s05Tnyn+4mekodmDrjUsveUgwHfi2Rx/3JWob4TRFOlT8s5zs0SzXmegX7B
AdAnfPkf+AoeQD2qF5B0IxVB0yhjdKzEbGYlvh3BvoE0CKh1uGD7KqiX1OApcRsW/YnskHeuMYWq
sPf3J82CXxN+MYlhe3IH6qiozI6LdItui+EcYj0nYNZ4xAQhg6ldzjtj4nx1LpXfCBZPQuu1iNJp
QfkZV27RYc33ITQdUKTT1zkiViQ3vfAr5chjuq+cO3IviaiIZTODBfjZVAsehZSHVDWvdGN/qjIQ
LmS/I+4q5vgqHm3vLu2m2bwJ2JiMkbi3ryfxCN1BOyIVE5O890lQ6sFKHSkjOqiVCybvNVFmxLd9
1waESf7dOHuiQ7epF4enl0uJjMbp+ldNGqnxa6X1ywdXFFAC9GvyZHrDAPMPDnirzLu03gAXAY87
hzisAfTKfU4IyoGdBqVuiUGCe/Qek+LOcWTBswdqkX5uAlEWQgi3PrcPkX90lGbq6fZDr4H74iRw
PF/jHGLx294Cjdc2WJAdjaYDyU4rqQyYDcEf5PIont7QiLZrogQvLd4ejzO2Mm2DKpI528/Vn5bH
/7QfuMwQH8sMVSH5sFwVOMWjCgsf2GKZ8R0nZzayDWYRY/batTS4cQflyCu/MK+oWHwc3d80fNTW
TbaFI8ltHLC3V6cdWsKRQ9QLYMl9YAqFQ9O76Vwy/JwW2fdzeTmCgrzNP1MV4Qhmil7wH9NpZemh
rWxEOINxPcy/v+JPj8Yyb7CgkbOjLt3wUvLpr47fGg0yEZn6rPh9je/Lfy49xb8rPaWhIBgKPVlN
UYw/FDiyLjwE5SMri7b3s9ISvf50rXufD/iQq7IwRZQrZ3VGlAjYTz2gtpLOsFZkw4QWtCq31zmN
LQZwzM05rqxl2MI2qL6HiZ+/Qeiu0Dv7oFDoMzSb/yPtvJYbR5I1/ESMgDe3dKCXKJEyvEFI3RK8
93j686HPnB01xBAj9oxipnend7uAQlVWVuZvcAKeopUCQx77sW3/zCGR33kLfUVNXznW9/W8OgNR
6Z7YM/bK2ahHBVYnVQdvhenIDjBIvcImurvEcxhBrOuG8P8OFDF9U+bFBUOiZ7MH1Dq136ttlJ+y
FWVyZ+5vVQR/5sKD/KuaOfPqZP+iSxd+IGEObJzGk7s4cyfjaNnQISC5Jhw9QQ4WVuFG2ler/Gi+
4qkyUJXvsmfxnL1K7xwriFNqr1h4bd23CL8gmEl38T5aU1EcHBhaC9oIKmlbuh/yDPbGNqRBjALi
0r70Z5/r3QvzCRRnyXEjL6BkzrIncoENRI6zv/FYy4RXeNxUm8Ftn4ptSEL06byHZ4SEcPG9Y1Xl
9FqQChwkLn9eGNgDj+8kiqLQaIC4IYpoFCojgn3sZZKtTvLJSabynO6aBcXsJ/HFH4DfZM8W7kLM
MwmkAUxFgRspzOBHVys0boHppENvP39DmmjrQa5V71ng5/7VPDnvIpRQ+Zf5SHDpKEAfMbfn2kxm
5zwkbwrF9kdtYx+TAzWFPZLWxbLf9BYUQho5d6D5j7A9AGDBF55pNKjrVQ4Tfx1M412ILl6zBxMH
mgb4uXicwDapFsKiOeCkdAeIZBOBLnuBJUEbcIkMn4vXmnzfQWKEMH6s5+JSxgSXLNdGUUFYAEyc
wVxem4d6i9/QapARcTbaPekeICMIbg/NAuz/zMYLPjnSX1iVd4lFKlics6N3cTbGq7/Mn9N374x7
8Z7OFp9YXNrwlH2E/ajJrgiac2PRWc0x2k522JIhi4zoWLOhBr72VpyJ6xYEOJTsjWch7TeXAE0V
HAz32aHmNYWZeucccHtl01Gf2aJ7suakWbKMN+3W208O+oP+AFt6CYFsDw31XV4lG2/FkbDK584B
0/IlyoMuvDTxGfj5vj1Ka46TWban8GtlO7glhxZIUrOIVthdnIHKPQSWck/hd91bypqyLVpywiZd
Owu8n5ZYO/Aw2oZuFFTaLRZ1FIaLF9hjCBJiPeU9dE/pfYMZ410xkFe4AayilbqNLgFwL/QQ0EZy
l85ePnhrHEa37h2uu3NpIKi8+K/1kEvzaFP30V7jLPMMBL7cvoPKnrUre91vyxWCR2thaWyf6xVN
sJpf7Hmz11fhKRr4tWv1QPNvA30AFFexTx99nlBfBSuSdv8u37LQggsa4fecd0j24cWzB1m/Eaf2
3CKDOAQHjG1g2fusLGdV3xObeGbRspf2HLUQeWtbmCIsMK2xsvNg+qtumRlxFYAdo4wyJKrrdAVF
bWDAs2tYmctypc/QmQYz3ixp18M7FgFuGvEM4NgakB8/vSWtaXDSbjhOFvaufI72wSJeFpa75LW5
qkwO5daEOkDFfDvhC6kLuN9r9w5Ro2X7bKy1+/SZrQSJGAOhRYWM8aN8r++IKmcbohCV0EWJCTUk
7HsKkFZuQQ3bq+f0iGbtXbMtVpNdspqwu0mJLEpmoYUb6CJbJwBmlJ2yDOEdd2Axs2W3jvmjwC3B
hg+IiOk5ekz3QMOH9n5pSdt8n/IDQRYB6W6NbidFnIN5n1qok667rf2AfsI2uqsfoLosulUAnMLf
OHPwxkg652Dn8e/baOCekG0CvLTANwOhCLhV2FHLb7pVEaixHV76m3ghbY1V8FqstZfiLrfI3a3k
Ny4flKtRvnjtXoOzezfkUA8IeD5RfH3rXoJdy+XqTr84O6wHEcN4Mn6J0PmwBGQTQcVY0jJZ65/+
VkG9GOYkick2WCrl9K38RFUDVld+JKaHR2UrbJ054te/5PvgEcw5TeJ2H27OqA3p+GYjgrM07kwr
okwprMpXyqULqrb8+0ekxaevmI3e4dSGaFK1/Y1L5oo649yBesRt4YAEGHC9A4rwEPAR031GaWBd
PzVrqCwHaKOoU08smtn5Ao45NcBqF9znDwEpeWqFR6T94n23MpbRGmcmFFWzrbSn8Kvtw10O4944
IDQXLsIHbx3tgnV0olm75h5AVuPdIVx70nfeu/woDeylZKsCoMFoxFi2eyQUt9UqW0i0nwYB+v5R
Obh7fQdKYC0OX3cxWYUvMgW2fs+no7Skoxbygo47kiFUY++9JbJSHIMoUXDKDGqxkO6nv7njo5Xq
LI0FC3TlvUsHE16ksI33EJX3yaICaxsSApFfHyoe52rbWVg9EGaxozr2vyiR2fsnaLlviJT3C1gB
Vrbtb1TytKGN/VebG3yJoAM1R40Qmw9x+P2vMIuyAKiTa/YJ8ptVYhV65+7qeTer59lnvobNnVqx
hQIseqfZCg2zDbjmp5LmbLMuWQfOjBy/I90lRFOwp7bL3RtEJa5OBzYufeQFHFJc0+YhyLeBOQri
axncM3H5W/pGCs/qfnT3OVXzlbFgsy7gvPXvk9MtUSvpG/AHEAlYes1A2ErXNHXkuZHorhRNytiG
taxPhzBEY2bvvjgrdylawZw643LQQEVd9s5jSeAcc0vF4RukYPQEwxN+meu0LJ0W+zv7xP2EgEkQ
Re1Hfs84sMPpQRquyVNzjTSiekPNWLrylXVJ1SQDmD7EAmmUGtlJUTVdxMjIB27qOe/PMUZSQuh2
LJRK0hV7FoRc+SSxjYm3FpTAxc8J2kAEGK00nQeQQYHwDZB/+/vtJ0mqi15QQ8O4A4zj/1YP+lHg
GifdMBn8DjhR/hpn9K5hNTFsSaxMNJbKO47m9/7DbKY/v4v4DZzFp/z6MiNUlBM3vTkpG5Py5hQo
+AeFR8cyaNvDOXvzb915rn6+L1M3LKwvCydpHDPVbV6p+yhwygOxRhLQHjSIgiplnQvXVyBgRPD/
4i1lEYE6XORFEVb03+MajmPqtZaZJ2Uf/9a3k7fJxX+AdAKC6ueRru0MGcK1oiCoBkJwRCKRY792
/Tg2T9reXYMyeQi3ApbKPw8yfPjxAvwyyJi6UemyWPYRg3Sb7IwN6ry//3kAdVjC30ZQBsYOFxAT
g5+/56sOu1zNXd885S8kaNviLN5FtGb0d+kp25DmAxttFuFj8uFd1Hf+e3JfWu179mG8pqdsQz5H
g3CR0cejuXinrXAIoWxZvpXbYK8t04324m6rx+wuPOq7yWPy2fJ/5/5d7kPr5xcRr1ylOBD+fZHR
giuDHCJ855onFCIyICUzGvvue/AbyiS9vYCyonADJyZeC88aPlPD9Q0K/vggMvTMS0K1M07lrl/n
r9oGLc9FNge+8YCdtntDBv1aMNJUQzL4ToKJydXfX0prdadNndY4cSuzglVyzqAcApZ7vTGR14LR
13FGQS/mFqtnTWOcIoifAcl5cGxX3jnfyvsYyfN4qsMta6bya/L888i3XnAUBcs46PU45AXzNX7o
qxLtohADlFsny5/PMl7yKGwSDTXZZN2PxvHswlVy2TNO4drglhYdqJ3NPga0e7bOlsruFp7wuy8Z
kffrgKM9ltRK6E8i3zh5T95TwD2lhSSCM9EWlASgdpGEnSbJKlneSiDEa9/y68ijTRH4nWd6Ea8K
9fCeKiS3SBPNWnWpL15p454goCA+GG5+/pDytaBiSLIkIkmhomQ6mmFFaidCUuv6qVpICJPZ9+aD
yaJNZjQktsGFVrTlbTJLfnbWb8YWvbstvVULI0vLxbclB37QcffBf2B5S8ztD3bz28fHthafBJWM
yhztIiMrjaqzbf3krqUNoBgeJZyjAwNxD+d4qyb7/Xkybo442k+RIyp27Ez0kzQryVK5z1IyKJ8F
9JJrS74318321oq7+tm/vORo/hNRSpWgdYwT5ZIZJtUoC8rrn1/rT+7zbSJ1ypmaqEigZUeL2hCz
TnLCQj+RdqP5BkIHHhT3FEhcf7RpSy63r8Nn3oTLbN/tQT7Nh2hCXd+injGTFkCY4B41S7qBy+hu
YEfSR5k3s2Z6hqM8pyw9p3o1Ry1qLcP8abb8pznmNKtiAVYZUId8K3m4doZwov/nnUbbpY/VOnWN
XD/xEPDSwRM+fjzD3dg7859nT75ydBiSZKCZNcQG4Lp/B3Ojj7o6EErtJC+Vj3LdbLK38IRo7YtJ
k3IaHNNTfUIoW4MeuAPr1n7SSHJeol+TTXwoD+YGYZDn8my++kf74edHk65MAnvXMDUSXhOV/NF6
DZUmraW2ANG8R89iTZXQSvYRtSKIzVRR0qfu5bWmmoEpw69u09/KU6VvOA2cPr6OP1q8YaWXhSYz
foHd8NQlzyieKAGtkIx75KqmvHZ7YNXBS4IQxYU21RZBw3XqTLvVzxNhXJ0I7EYGu0t5+OXvb1Rm
gtkGbqad5i8vUCuWd3fF7A7hkgnEzek7VIv1cv2xXp9Y0tOHtWV9/HqYTheLw2LgGM0Os81qdoQh
s4IVNjurM5gws9X8GLOI56v5lk0///3zE18LNeQF/z7xaOqMyqkjOUm1Ez1Oq19nG/O5OCtcb0/u
NtuZ+4KSKnem4kYiZFw5uf8adxQLlDRTmlxKtNPLds9fzNTdiem5uyznVA7m8+3+ZX9ZIuC3vzu9
3zFzcF/X0+lAXYK89ApXkGrBhqskc7YZpgwm4+KeybQWA1trttocm+nquD3+P+drtN+TxDMDoeW5
q1n6OtRi7hGel5/lXX+wX3Ct36Isnjze7AddW+EwU7iMoZSnsrb+XliqnPleYobaSXx07+uT/5i/
l5vJ0SaL7p4pAt44ga4GG0XUERVED9oU/9wMv9zFJFPKy0hX1NMWuitL912bvbOEtdnlFwH4z0d4
PfAXC/XcTT+RhZ9WN0Lrn+v66LjAOVpR6XOoZJfjlMCPinjiSr3KdQnTZ1T3FEtC1tRe5yvHKrfV
0l4K9yhAroy1u4rutEUyIARo+5zNGyeXeG21DskfcoWmgJr58PtfpkMQZF/uKmgSyfSChj+hfgvr
t4V0p8+sZ/hbn0831tmVq7eBca6giqqmgD8b7Q/Z9XUvryAGxTvhKVr1K4iruwwBi/zGTrwSPDXm
V0I6km+tfnO9MsKJFBh5jdMbavsOqO/qwfiEWY7kLhqD5VKMXiZPHtobALT6hVcuKBjXxRT3Lns2
QaucxveNK6zyPYxqw71SGao4w3SPNtkkD0i4XaM/lbpVUEWhv/hLQrwVKL05A7ct56jEWT227Mks
otWEa432atDYwqORpjIyOmAvcdyjM1fQlIPNBJ7s0fsN3jL4bawQL4VN7s9b1OHe/QshDmG2n7/f
dxrg4HpscgzoJjuWdOfvFWPnZuF6jl6fAGblyOt+0GYHVNahDbOoPo1NjwSO8ujedRxPj5zU7lNP
jRhjUiqg9BPfpQeqER83HmoY9O8dpWsovEu6oulIb5ijRdVolVj3Xl6f8nm4xuVqXeMwF5+MTbnW
ZvEcxg1wDUg+G7Ty+DVAHFcbivhE5J+fRP6+oYYn4QZMOmMY326mbmdIQejyJNAjvIX3gJINGDZx
2j52Hy6FZy5WAD4h/PAFP1R0mZTfLWngGaWgU30oj+kFPT6MAvKP6A6lFeGdNr1La0iYImE4uS9W
55uZ3pDmf5s8CF7QFTURpuAo/6qiUGti26tPpTwLUUCD1IF/7aOEtCBgQpYmJ8Kb+jT5favgIl4p
VDBbpgIIFZFX1fhziH8JP2nWR7qQGRWHTr1Mke7RMPtspr+RHcl3FSqvzZ+/07VtIWxlQelbOivU
FeljabNoEfAj2I/KQ6Ya01LGo+SoMrszDx9CaZ1ueQXs9GZQgMBhaMiZ48lEYKMsgetYwfV9+BHo
3ojEIP6eqxuEbBDOfTu8bc7nN2rgyCJivVXPnu/RNFGPaAEBKFoBSA/3nnNwPyAlBwBCqKur06en
JygWqJ/jlsOv4GlvnBxX7rDDfBkED85MoufoxjbpW7Ps0qw+SbTDtT2uOq+UnZwNrJkP98BOBCHw
DiGrPd+sFPxR9h4tE5iAqkJtRzX0b9Wx0NRK1Z+U7Um55DUQqYUDNxzawKyOZt3eYG0/G7+bV5mG
wsVARhWzFpQwPlCPgBYOUIcmCh30Bh/FKUBN+3VA4x+RIPGgurhTD6zjZ26A+51XiLeRp30QsC2K
pTk6iScTDg5EvEEctP5DMwSgA/YfYB0+u/eM0B/ALVh4T94FH8lL+YSpaPwErkL9VM/1gbouJrHI
e5/Vt+g1wOMxQv9nAkrzEKBTgPHSZ/GbpkZ9LC8ctWDRcgUa1ZRWEWE6lqYeSMZyhsZoO5lGwwwb
F0RxMLgMHwGfBgoGZu2LCjLiFDy3vOMpvwdyoj9LZzmh+gV6ZZ4t6rP4Cw8K8d68Sx7EO/vNOEjo
ACHS9Go/oH4Eirnfg2zWeaRf6bmANoBoNz3ee0WYEQSSd3Dm4mQl/0ZPmOS1VW6srz9b/advPDqf
2rZXxdapYXsu4nV0aCx6/58oO6JRjabwopuZS74JwmhoR2dWsMl22mO8/UW9c22f6H/T6gbQ0027
e//Nf6YluK5n/sE5aei3Igq6H3qx5v3kNT2b9/ly0KoU77DLOqjIY6wyLB1+jsajphECTCKHrDCc
CDi1k+SM9kuvFJqRiUl3etmThkcWAhHz6eL1gKDIceVax+pG+Ff/Tme/Dzi6J8UJItal2qIiJG5s
Nzy6cEFidFJ1tBrFcm2CePNLuCI1QOqJcvZF5aHU+rmhQ3CQcWQFtq0Gx7yPsO2iUuvE29Q9xoge
9OD7FOdp4befRrXvu0uKOF7RITINVrFsZ6Yc4FZtqRD/BFDEEYswq/2TCG0F6+rgUZR+k2tDfTdm
rV5aEQClhmegvLoOcpD1qHyXBz3W5kXlnX7+CsPh+++i+j4no4xBlAVVLWockuXBICtYtPJejj+9
5qP0brDdr4+kQPuFysg/RiNpQiHWnhIku0zclxDeMziyx9zb6K3137zSvwON9klsllFaxUWwM/qj
Xm4EYD713tRTGEO38q2/8+X/m71/hxpl6F1aVLLdSMye8DkRlWWXfZoYLXYYqRXU85nMHuiLrmwk
7zypQWEaOA2CSIubs4kkcv/W8dspS1BGyernWRjlgv/3bHQlRYkKJ0Wcv3NBrZbtXFXi7rSdR1Pu
uvvTevpRz6yPABw81//ZCiFWTsJbtdxRHv194GEbfskbAjcow0piYHNFqnCBO3pyFg8D/M9ay6tl
P11/SK+BZR44mu4t6xXZhwPt/uks3sezY6/zVEg/vt88n//O7/95LswBuVkOtSx9FG+EoIwUXRYG
tdpZEC+0DuFA6H3aQs7CWT156o19ol8E6fzzhxgVmb+POwo7ZV90etlVwRB2fPNcGfOJgocjml/F
pQJcAta8xXEVjJ9OnG4uk+pTTJ5yZ1o0e8k7ttolRMC9QdlKxvWB9DRwLlIOB3Of5mcbw3pJWogC
rmo5Bcp4bxN7fJ+R8hsratSP+OdFDG6FksY9w/hjCPblw2qu1zlaUvo7tlSXnSu4IViqV0f90HOc
4lNzLhVYMZN5Dy5cvrGrR7am/4xuCuQ4KjccrsR/L6u0zPS6jxV/J8GhSdBJTWEChfZnrKI0AQgq
zmY2KKPU2KQZLjWF1XuIB/SXIjpPRKQZvLXitpvKXNtoN3vNpoz2w1YUsn1YXDr77IDwdaI3MUf6
sEfgXJ+rzcY4uslr3BxtdCGgSOiSc+NQGoLRt/hL9dIQVMxozT8Vqy9zWmVdpfmyFO149qI7ilCZ
w82kh4Cz928FRvHqAfjvYGN4r9KFjZQrtrfTgs8CFz/J3WjihylAdsT5MjDNJSBwOzraafESQFMO
fPXWGvr+vsOFf4BKqKJmfLPdTaWkLKmwhDsMGOTK4sbPFoi1c5lbRXk20h3ugyz9HEsBYEzJUQfu
5W+iEELDLafcv2+Dw4LiUciXUaIgRIrK6JwQmjiLyipLdtz3fbQayg0uh8TqsL2E4cZtb7RF/+T/
f39qxmMcXloFS2sO8enLp07MRPCzAsttBf8yR0qsCcTY4bhQQSIisZrBJ6rUdsvWiiNaFNVbGsdY
q2J0i+8iIFbPmInSWcOAs6u6WVx95uWRo00W5bVTQNMLw1UjfahqtOHgafnz83IZtsHezI+NZt94
Hen72Te8joLNsCzLuiyPznPddOS+T3iduD24DlwH4SJE7cLR1KmPsWPifkouHEso3i7895AKpe5k
/K+WeQsT/TlUge/22MWTI9nV588x9+oq+/JsQy7yZaproVPztJeDXY8uXiNZhjEn36hp2mkP+a2q
y63BRutIEYPadrWWiciPab1pMYVMFwluE/YahY+fX2xUOf9n0YIZwTtQGBD6o8M1qhWtmtiav2O5
isnFQWhN6898YRG5PIiBguWAI08+M8o+fXlR+yNL9EbMuhJH+PSyodH/kEweY3SSuk7XqrHdRzu4
47oJ4RFjg4Xwgbj1YCUGOxb7AnkpngGH//z6I7DVP6//ZeTRWWqkGuvL7oOdK3w2XrpOtGCZ2Y+e
HW2qtF3YYrevs0UEJ5bUB022RUd9AIuR/i0qXmr0wHttHuQw8OTml+T3n6WO/EAcrJuon//8qFej
iyIJFJMpJgrj4m3a+po2SVUkYsR9bHz07UdXwXrZGM4lD9kLN4P7MOnfwotqcjYDQsOVZ3Q+qm3r
RxOBkwRTG8hOn7YBwRzS2UCEiV6g80nmoHOM/K+Z3vgsI4DJP5+FopqsDegcMGh/77dKECaG1nf+
LpYHtV+Ysx3gWOXDbWD41rsmunCedYhWJCLewuXNzGT47N/endxNQDQIoNP43ZV20tuhLEKNDBCv
Q8lGdaDX1PWdK0LrRysKyl5k1QP/AzRZhHqHYhhPcvDLhhP+83f/fs0ZHuM/j6KMCnZxpfhZ5+eo
3FVWW20A07uZZTtvcfL280AjnNw/k06zhNflANN16e9Jr91YKSdmCiIXsiIqHKklIo2OXnG4qfIF
HttddOM7X4t0sgg/CCwKACZptPtqeTKZhIkX7ERnEaSfefPpB0fIbi50Ue3y8+vJ186Xr4ON1lQq
lEabOD3JilkuU5+WExrzpoJyRImYhL/0AnCUcL8lzMf73Jh75jlBMGn4wNy1Ww2VEeNYxhtBP0vK
h6Fmy8h8z50XO04tW/P2Rka9V8uBhbkIL3D2KuqNV/gD0BkvS05f7rrDzpD+NG6/HENllplxKrEt
ivJt4ryphrYRKsoBg4m2MdepClBPkDmpw9DGkJ4iqHQOobZxbES3jsSrQfvrw4yWi2n3oeOqnIkU
vfqX+s4LpvQ3H3REeH8h8xm8tP4CBtHPX/HmqKPzSpJcHcmr1vuT9JCQN/LecTeSewDV3DmfdT7j
UuMhjxvv9cnHjcGHV/o2/5IwZNdcW8wxLNmNwywxMye6a1p42RW6bwiqpwHyVoTDImjXdoHbXb0x
UBxoUAdTi1tae1d3zJcnGE16EIkBXTxyg6ib6Rllb8gm5LK8dutgJaWef37ja8FH/jLceLZFX3ET
leyAvFomm5UzDLEhtyMMIqg3EsDrnxYABLmIqnMjG71bpKVN58RYJCXiUQxUi1bCEISGD2sjtAwz
DvJugKqUQXk0Li5cp35+21GH4n8jICqG/3mC0evGEz9ye5lYm6hwAOML9ELYyxStIYhSYWrPvX4f
qTcuoqM67D+jkn3RjBHoFf55qi+72u/qJHU929+VSb1MvFnQFQvdPGe2dohbDXc3ZE0ufjmUqdFe
wDiuqtBsVsOVnVql9xYzG1y8TPGcyB+iekSHbuZz2eo8B9oRTUcqEipkehdxFFxUUD+AOKE00Cbl
jwDSQBScZRmDPW6/LKMmv+gTLgv2PlZ69A/MTd2S9JQLF72MHFOg8j3FsyYw2O3hxUUbTESUSoCW
6nA2pfNWwXbaSTiw/VmfdjeSoOtrhGaIMoB2hW/IU0er6l6Nen9H6j/c1ymKVhE0H/jKgmU259YB
Y4vx1ZCuUgv0kAf9eY1cywzkLw8wOrKEOkmCLk7CXY1tSTJc/29mXlc3HfxIhWo25QltlHi5thw5
Ku3snYc6UI8A3DlDNLDkTW+diUzbtYg2cHPpmGNtPu5RU0j2ilTW4p0KSd1HyVXtsrnpY/1CnbjC
l8ysaNoghhFE1VIy4nnPWf2km3cKSgZBWWzbzF/GAW00XL4LfaG2/SJwHoUkwRgtRwjjOJlgrBJM
UKUGvAQiExGCs6RH805C4LDclx36BgigBa3V6pEVKNV2Eh2zxF6IcT/vEEBRu7kQBEu3WZYSWu4y
zTxF3PoplCN7kOmHs5idoxKBuThb6NVkKl6UEiCHa0zl+tBrZDG/ywylKHQMxNZYiLBjnaJZd2Y3
S8tnyYZKgXiRZBSW6VyaXFwIFIQmbnIvSccm7qmD9bNagg6sVi8ZmmRKi8JfNgupAKcm7kPhsedO
LVsaUv/Ss3dP+p+6nEMSxo1CPVf6jybCE86zlyETmQQFkkMHyVhTGAn4czgzVn2C/6Bxr8dw9mUN
WGGJg5yMVAzUNJsOC30pM/8ohHhRGyghSlAyK3OV03yhy7twsgDqdLVM8TFpnU9uBJ2DboC6Vyoo
c9E5pG+p2p9JdJQNBU+aC+nKzJXx3JXqZ1+DMGiiKqYFNwAQV7N4+cviGi3kIo+LtKhlf5diptzd
abGlKJtS2xNmRGrW3ozvz569uYG0IU5/O6f/M7AujHJmV5qUneb7/QmRG35Qi50BecmmtIVOJ2eK
ENpsEJL+gPx0/+vjvpwOVWPdwt1gOihGP2632xdz+kK1OZg+HVePs9nhsFgdj9UUneef48n1iPbl
WUdVHJcCmhg2WbQrogXqpKZ+0TtUAspj/meisppVilWTuKK7U/TKjcPnSg1WFv79RuBU/k765TSu
JM1Ioh3pZDLt3rKLyPEQAjwxp300d5hBFBxSuOyruDreePerKfmXdx+dt24rZ6DDuXGo6C5RZmis
GsMcF9F6xOZqwAHm8r8ZkeRCl8FAo1k8ugTIghNqqUmDRTQQt2GnMSYFFmrfcmilHqWjoVp5Y5Kv
Jm0mNTqTIUGhjfZBW9lilInOn2uOiIJ9vIF9K0pHGeck50YOM/xZ35b+v2ONIW+GXFWRUQc+NNNF
WnGTKWfo4lCExgtlRnvRK268nD7U5X4acbSAJzlg32RCCSWUPgmXixITNve591EKQmelYClTa23E
o0ogo+ztIAhq9GiIIHrrKBA6ok1Dld8FBazNvPri4KFoap+os5j1vnXDNbLbpC370I3XMqpqqbSy
7V+OF71nQrjIRASgYbLLCL4UnC3cyHSoVgIKyYm9z+DzwvYMkE2litii4FtGljHo2lKoB+Ewre3O
EoxL6wHP8jdmc6yETdTIBzWMh7uTRpHU3UtNtvadygJdbg1P4KfygqQpV0OLaFt4wLVwTyUpwQV1
f/OMHmlo/JMefvmiox1aermviGVNgEifCqladKq2MoqMd26IGeEqMIBsFkinBPJet5FRw+UZYdle
3uUmkrbiZKMKOV3L8jish9Y+F366rOqhhYG41ablbFL76mDkk4NQfIjo+6iduUV5fSoiBZAhxVsr
Bbkn7q8Z6AVEb2hr13SWw6NMva5D2hQBmOQospv8eIE12ISOkQShSt0ze27KqZ54GyUqZg0ItpBv
73B7aRPhICvQbG1/5uCMHBRU+USHVFuOjaUGKdzGIxtVNT2nGQQGwhHluefXxyENV6W5YXCcC/oh
U2zL0/eZfKaUMMtRGPfoW9l1tuHD+uprpF8y5dKZxS5CF8CQLcPDx87+dMJPERXLn+OLcvXkAeQk
wY5CDkUdcrsvubznS5M2ENRgZ5vq0o3QJuvQW8yPQxLv5BZKfPOmh1cWdgufpamB7m7WTWO5NBCp
fahU8ovg4rX7PN/3qBcW1QUEwHClTY8QD6a0MiLvSVVTatyWQ/O3/BXoVlLnK0Mn5QoWPeqlif4h
onCYhD2in5ac+Fbd3ggz1za9QgUCGL+q6vq4QMbrl5It+v4ueXCOyl2+6V9/nskr7WYZwCHIQ12C
Y2GO61517MSe2pboHHeTjSFNDrBaNqGbThV6aiYJYICmoqfOFZx8hDi2flVut0skeVvk0VyJo50g
vlY9PnvJyknvjGwzqfaOJ20Df+NKWx9TTONWHfvqpJBLS0CNwfqO+VWGZouuYsbhEHv7asP1gNLZ
TZDAtdNEoWsp0IOFoKuPDk3NsI1YDoi3NHRYVnbhv0X4rgwww6Q9xO7nzx/i6kt9GW5Um490c+II
Rh7uWKF2sIiqvYemjvf08yhX8xBwDzo4bUOhoTU8xpeNk0yixA1S2RsuPSWutL6MERaXTLE49j46
sJi6I1qey2cflZSwvleKvXqzvnNt99JOo50PPhFc5+igVl3N9nKB7AAVKK443Iq98KnC21pOViSt
PppU2CHbLv8egRXxRrHlagH2y/B/OmRf5qBrbKWuNKTA0MuU1C0a4DgRIIyEDPMvevLojv03k66L
uMGZMv3TP9Hsy4CxqxdwK7Nwp6NeGgT2vhTVoYkr+E++AuGIOgwShsVnQtGF+0dKMKLYeeMhhpA4
zh9g+//nIUYLrPGaTir1FFzJfrlcw/YB2TfbwX4g3c6XNwa7unm+DDa6vtuGFhuyPQz2slzC1LCE
9dSCdLEC1zf9bxrChAOK2wBtOctGJ3fU6S5xgmKFFh3UYu8r5wp9MVm2avzYaGCoXrL4+f2uv54B
GsqA32mMjTiUIi9aJ48o4WdPdbn3NWfpyO5MDz6adBNxTf95uOuf7t/hRptWKGMpEVPWD6dViaC6
3RwnzVng/iJkt5bJtbsCU4jPg06fUvrGzjLdytUmGieruCmYP0c9qeq+ape6unW1Za8gdqjfupwN
X+jb2vwy6OgFnaROKzP3PaBf+0yHzq9sSEWNQUCusWR9rniLNjgoHWajzefPc8tBemVwVZBUgRIQ
4PtxoCfpk0I5BedDSIwdfZnl51L98JBPpE/fCXsqvneu3kwd6Rh2aBq45sbXPrzutSmagzlkU4q/
EvV8KsWfjvdZoPjsI1cGQ7tr0pkfpjOaAiqopbaZt9KHgKRlEMOOCOcVeRohPkHiO4/OMXVYHUGk
Wltq5RN31FSkJmrA35XO4DsE3V7FLSW36EyqUnThnA6J2qMwgoWiQAmQ2E21wxFD8uR4KXXhulCQ
/4R9EeSXvPugtgxeCfsEtzGpeCAvFYfzKAkWqhRiBvEWlNmsB09SKheaf0skOBqASaq2aYVz0B9T
5TMoBue48p6zd6lOiiUahopDrioWBxnLAwOvPZHS4JF9AB6qMNcSIIEmcGZdK4GiFC3NW7gTYy44
SETR7asibT50+kg9MakWF2CrsHxpnrIQgxtPt0Qs4xOxeqlLZS2HIjqBIO74Vaf7I0tIvOV7I8GQ
uPQRnFOWRN+p2KXMJVhNQ56mNewqJ9vGgDR0P16pnXPwQ/uAbK6igbyH4iF79BFo6aRnLUJaoAst
UZXvf15h13bv1/U1CryeFwTGROvCnStms0a84KVgUsgqhI8mvHXTv3YtVQVYx4LGEW/84V5+OWkK
M9QT1CnC4RJjclHLk2ze0CpK4iexRBjYR8lR2rv+/3B2XkuRY9u6fiJFyJvb9JkkCQkkRXGjoKtB
3ns9/fkmK/ZZoFKQ+5yLjq7oopkyU2MO85vy15itqwq6q56/STYCk5y5oE8EzLVAtNpqrkwdxBc8
/cK/XtgkRo9O4Udqk0XHYhDpTQa8XthsXlllFtxCQqiimYBGD25JXMaX+9eLyBgyiyyqpGk9BnTs
U/gOChaK47hPrdcSnH1lbofE3onDQWRzFfElV+5KGqScHy7TCOW5rBzEbJMrYXw28TAZdGtkPgrk
9UmYcwY7UBq1pVFHKafqCEbn9A+t7SjfOs1rab4YGuJyV7vPcyH967Jig355KFrgJIo64jHDLkji
A5iPUkZiLrltxmiJ7Rc14jq+hrGdHfKITcj9KsTWTybZl1VNxZOyoGW2X3tvWbm1jAfZfKy8nf5M
iucGDwrarciQ/vytzT9injCaOjCF6AJ9v1dfa4vW9r34TrEubfFkeafSwLwFEXnLWo/eSyHdGFf7
azPpgGJqKl8daTWSMJNSIZbKorL8Lj0Oo0w/Axs0701Jz5n3bmXoaiKGOaryskZbX/WXhGnKFdDl
vbFSLMTYHgrzShiYOdG+Xc8k4oSeI8lxY+JEjd50dduFa+uaH/PsEjBLdfIfUIH25EML7Njuy5Al
qMGojlhC8q/cxUzIUMwvS0yqhKhLS991zeTYiBOVFhGY2wa38u5K0JiJzwr71MCHS9EsKu3vW0bt
Gkdx1SI8NtoZ3C6zFGJjhJvAdWCB2H2TKPhtKfFUv3wTfSYBxW1hMjAvHF5xZ0ohaobr6k+v3qo5
zr80aX7+IOZuzga3L4M3oZCd5sa+a+htEHEgAGdKqlcO4FC6pxt6FacwofV/9s8UG2qoBVIbkLY2
+fIKV9ESyovgqL1UqAD7CvmwNa5U5plqDyGXLp7xoBW/Abz1+SHVbx3CjoP/RxOnp4qhUSkVIKzP
g3VWrsEZZp+CMFojLAiC7GQrpUpW1p6qfibQjPoYdRvy1oxfNcO+8rznQgHQOvR6HMeE+DwJBWHf
d0EbEvXEmAGqEt2CbpsxT1MXklFci3ZznwhNENXAZBxGzhSamku+HHp6R09Y4SnHa8CFjfKat7DA
GDH3BzVPtxUoP2wYEmabdBSoT2zYUMr+5202d/DSDaKqpimnUTtMnrBXjcU4qKB+uIoKHU8lX/sA
s6sIywlnPCWN8dJkHxombVJWLka33lSxu80dCYHh7A63MumPpvLuo5V+dZYs1p5+dQ6oUgRwUVNi
a37/6nxEnRBRAstSOgeRFBnAKkR3moBi9BbdPOQhrx1/n9t9siiUQsjoIuuBlT751L3A7pjTm+N5
LNet9xA9CwXBF+ku6lfNG7l5n+/HRPhbAXw3fuFhyUA0yY7Q8RBgkpfWZRzWfbFMlFOcxKQvW7xc
hGVHsP35zc0hU+lLOLqOoZ/MbHpyobJTtB7iQclJb97AoxYdDowHKfnIygspvyUQDn25KOIRw5dD
i1cjFUPpXGt0zo03bNFpU+BAQ/KYHiiOpDeV3nXD2YJMbDE92AIZs3HaqdY9Fh83l+DRRb0eZ8TB
/mW+Dlhto3Ckrbz2gQl3ri4s+9NTDRNMVHCeUY1VYbKay6G6MyH6jtkBeVAsSKxjhKUXUMbq3dZX
Q7ur3RXa1NFy+E0Hfl0cG+lQM13JbszyNpX3ZOpxdsqCY9dvxmhH8WaO92D09lG/qS866pc3ur91
b9RdF2xGKg+gu/I/6s3wTwcy40opMTfq5Sk5NDssSwEuOnlZaVy3yKkNyYlalbF5ZeGUp0QHEHP0
60gjqbzyLNnW9D8yaG8/b5UZ5h9CZF9Wn+SvY276haSnxhnZJaIJOuCW/I90giJ0VPcWmin7YRM9
vSHO70TYwgkbSuM+0e7G+q64hmmcfRTk0CoaSya7dgrURTAvdRXX9x9x7l0M6+41glQs5puPyiW8
zfSNdQ0UNmEKfx5xlFT/syQwou+BxCgA4tEsjR7Vfj3q/9oHRV0C28DA6VaXNuYdSIwAxf9hLb/Y
N62yMa/JL8whE/lK6WEo1qfQxiTtQglrbBhyameOLyzPkRe+V17Md/eeO/cp9z5SsJb2snuyd1cl
hUQeNI1oNLxAKPNsCRmTvTf2gRWFapadIkxwfJyejD/16GD2p6y1HCxFFx8CztOE1DZmNAQrxsyc
pRmU2wZaQ37w6R7ksbNsgFc46bMrFxvB7kv6ZKda/4Kpq/3nBOSGy9Bw9Aas4MLdGNB7URFWPuvR
taRgotPxn9f59YYm27ls6iL0m1Q768NaagkIcbbL6xPmD4aMm9afIrz3kgfMUn5leCDpd75Q2A5X
unKJopefP62ZtAFqzX+frUhgviSGpdZkZe7n6Um2gbDoZ2Z69IOd+KDReLoOAZzJQ8l3ORNF11Sj
Vvi+nJ01Ll2+KjtBqSOMlNEnmSVvekD3S8svxYTVC2mAXcu158ZNeBRwKhrIWiJRM1m5TRPXD8cA
hucf7CedcWMav4wbFWsAaWt5R90+GhBMsYsgoMv73n9BmBn6eLUc8WJ3zlazkvILYPR8iUIgxgZX
8piZVOHb5U1qAbmPDbmLbOsUYj2DklGPW9JGD/5Jyl2UvIzBPz+/9rnDV3AMNHI4+HmKPVnPtO2u
z2LZP8rZs8EYpgkO43D0zgWsqYEImjCnTa0XF9ns7gyxzKPzZSRvP1/FJ9Jt8mV/u4rJlx01lWqG
keof6WBaqrvNynIpy2+d+VrU51H6iADg1RyohrLjOsHCyuQrUmLeOBH+rs1z49V4kJx6c1xI2b9d
2y1MNk+ivQf40maZvsqxRDHseufJHrPmQzkWB2u8lbB7Ny8G220Ikd117X0RvvZkRwG+wMM+DhFR
T158+UVOoqUuAyC5MGCN1VcBxorzI5i4lYndaYUAu/lqlTYaCNG6GN5T5Aa6/LfgYOdVt02rCu8+
TCtSZ6X4b7Q+F6KVbMXXBhFz3QcH1q4sk/qDl5j6kweoanaN2vl3JXIYlb2DI5dHT/TVyKeiTJi7
Hcrm7ue3NxM6HNG8psazDUMzJ3VXmBiS49eJexrtt9x6KOSX0tqE7iNAC0m5AjWb4/GwmOZwi3CY
THsSp6TAdUK/rLFOym897Bay01jt+vrgjjv+kMX4Cu6wAm2F1e06xN1Y32pAU7AtjXa5iWckVJoV
g3kTFr+0+/lBzGUE0GhAG6kwOWT4Fd+jmltGakn64t0xe3ZMd2FD8U/dLc4zerCSqUZszLat7D6I
l/W1tzATOASFR9XE0fh336lsXT1wXFk6VdIxxv9nPFRAGrOGyclNlxdLKb0iDzzXX2NFdIOERrmF
zMz3u81rRR8d3sfJ1TaBc1KLU1Qcs+iZNUc2YIlNGiMBc/PzQ554gH8emt+WneyAdHDcoe1y99QG
SN7yVWWauRqDreFJVHrYPCH6mV96jJvefR0XduYifotr8TZK7wJvq/BNYweNtn95sM07cma7pAcr
QD0hGqW5ssrGPz9f8uxXqbEpqP3ZuPY0yKa5H8YtbbkjiJ5bW8cEJ7MWmvHq5rhHMWS29k66/HnN
uXOO74NNiGqCrSnTCaGcmpYXxr1/V1t7P0n+sTE+po4ppRu1vx2cCBTgDnhqhNOuRXdSx+FMV7ON
GVxC7ErhNiQtrF6MZiQsYt19FJ3r6FXy/uTyS5qhXnRNIXwOH/ntgifbyff0stBH3z8WNeTqBptO
QmRWYSCLRIt1Vg38szpz5UqXutcF/DW+xoSbC2QazWLB8wc2OK1tjL7s5cw3/SOhHuwTZWatvMX9
QwRgGFv7Ky9oJgVyUNd2NFrF4L/1yUDCzf3atgPTOYX23UiMsj9xyIP1YurnxLkRoUzFyRCHwIPk
HrvuMR9eAdHKw6Pcbk3jYoa/k/Hh54uayAH95+PSaeMA0BAh3Z5EMKOrVI5Jj+6Rdq5MePq4AoIT
GLGz73DB4cHXLfspPddKtfetYBm47nZ0w8dEKJnZxtIesUzo+3+jOkDLJ2YoSCaO7oCUvVXJvlF3
fmyuAvO95CWD24evvACK1+PKqEcfPh3qNsGHEJEc4DShOaz8Egd5dw8PLr/IOPcVOg1s/dLVHeEc
rDkCKnb3JkXeqnUT7OIOpvDSkhccwgzIl44MYdx6/vkpKZ+KD9N85etjmmRNTQSW1/famFlWsm5T
PCupQSIlvSOXDd10Y7hoO7sdokdA7zDTDtuntlXXbvnYlm+YKLvWO8ZY5dnRD1KIAAM9jirGZgZO
drfMndsAvKSfPCThsKyGds9v1bR+3cFj67AbB73eSM5KYsJEk30BjD5pj6n8ix9Dihf2Wr4bjAOM
EYa5Wc0zW5IxtR65hwne3QpPg7NyjbeuaZai/6j7vxNXWmpkO4l72/YggRmxK/R8pFv09o/MCLY+
BjUWwnR9viIzJ9mRs3UfPptNgVX1h0ZE0b1jQiCty2BrE0jt4HeDnV6I9Vzv3qVIayUpdj902/Rn
Ka+WMv71XbpK8tBd+HJ00Eo8MxGQqAAUcqDLFrJOarmMkGbA5CcP7uucfUcB11YPbrl2mVlVb2aP
Baf9qtXZWUePjRFS2rNfZeO+4kAaHcwW2b9WpS7Lhg4+TRXV2VmkB6b7GrslZivGohuA1TGNAtK7
6Np7pW7WUVzfeDTGMvnV7ZAwJAVlUw5ld9J6zNJNjwpR3Tf6xxhGa1cecMirVz18oc3Oie/D8N0x
25UfM+E8KQ2eyNAp/YqzuEOJMDqwmxH7WkJeYQy9pp9l83D05ImefwjolOmMHr+WibKyi51vOg+B
Wxwq90oeNXskAcKiU6oLoPJnp+FLvZcnI7pfcRUcyUd19VbSb2nenOxxQ6Zf5OsrH8xcZCWcfMoO
I+FjTVLETG+t0vHT4Nirzxrz9hHDG8lWMaV9DmAmqS1qyfbeAPxbvebQnnWMEc8B4FEG1Dov3Uuv
QaLmrwjopkrho4KK+p689Mpow7uiqxaNt7V0W+OFbhmvMSehEiB6cI3QOZed0YMVZh+OhXzEJGlx
GGBlklTFxxo1Fn0cnvTiGUR6rV1Uw18rsbJGWKQK7X2LWY02rPLxFZw6JRcSE4KlonMIqrV+5Qya
kUYhd2MoIajfMnrIk34SqHwthwKHok5+khuwShnB5cZJN62Grshe1x9l7Gypj2QlwHHTXgTtg93v
URAzTn34aA/3XbOvtbuC/+LfWMmvCDoW4oKtCVTnsS1OYXlqzbPdbC0cZ0ZpV9fxsqofh+qKRtRs
9vD1TiYHV11ag3ifzsnECTUIl0myT9x7V4fk3y/K/t/sMkJU9c5Rrwgn8Sv7e+4sZzSuCka1LIY8
33dTNpZ5Z1qxf0d12srlIhu3kfTuV9gfISZnvVBwZNET2dPP64pdMz2Gvi47OYbSKoawx7znGGOc
HunrtPonB30CMucqeXH2e9EE3pXZGgKYk6Vab3DjWgIgFSUecJkzBB/YyIZ0nxYRIlTBlZ2pzOFE
KStUw1DAHv/dXVWGJs8z2w+OY3UOgezEkJ4H1dpkTrB34OFH3RsdAqhgCAhmO/4YdMGLnH7geFth
6erBJO3LXZndama5AmW2GOlMgrImDuGKWj5aUrqoJHMZWdCu3HqZS6JW84WmytgxKnH6terdBM3B
RrgvDPN9CEgpqxw80M8G0KFePsc9llve76HfmsWuSh/VeDz6Kwd5VISAV7n9x07bXdJwuckykoy9
EzecWv6CCFd1H0n62mrtJiK/ZOBUKW/MlUki/H+a4oyY7lqwL+GOQJ3yIHS27cWFHDf2l07pbiXn
VuQGcmcQOz+8ERdL+XW0o2WPo2ksbflVnXtpyNzo4wKcW6pJsRQFaBguNb1Z1HhpecZ6tGFTgP2C
YOvRQFX5gRRSaVmjC1XT8BgWRf0W6+3GcuplAvGMdQXW/eddrHwquE33MeQtuugIJ4NvEtHzy2FU
u6VuREjUHSPloJDcWiRU+dZmbKda92JujJGO5MA1qF9RO8r9YcNwc8BylSFE2Fcknbea8eG0y4h0
KKEb0+jbLPnQu2Dp2vCbBCVPsFzFE4h1agjYBjajLPM91KOVgoW5pC8VdOxUykGan271qlrPORwX
M5HXLQ7LrJzQFa6yj7isNhWApiiJFnUGHZu+lN3Um6RBua+juuOqlHepKld5teEsqYuRfPYkmkzE
9i5bC6WJTrYOflMiOrX1+nOiKIsOYIFBBuxdUuiAcP5FC6nIkAO27S1dMbZPGsDAlOD5c2B26d6U
Eyg4twqtqQxD+94jyTgFVrf0s5vWwQm4tpfwWoLOPZtOgn36xUbrR4YMqcofmo/qTPssEqAea3PI
rlilNh8OHqODgbJBLN10dbQdtPxWdMHMoruJPPVl6MZni5Isq5c90MKqPhcFRpNHDJs1/Zef1k9X
toZo/P21MxS0fkwDADysxe87w6O3ZCZjHh/z9K6vmlNmDBuLW3UZ56ReseKWPTimWghVpaPtY7eL
Uzdmj8zFr0SkuRPcIllQqYsUhuuTFMaJdCkpVCojRtzMtsGLw6BW5DcUn+IiXQVEh5/vfS7iWtyx
TEsH5t7UGSnp4jCweiIu1WgYrEkVMs5WH8WnFTP0//e1sLIySUMs6KrTyrdFNMhzUyUWCneAphcA
5KD3CD3HYA236ufF5p4k79OAXc29kYF9f6daHHJC9aRe1JgI3IhRjYHnafYRBsOC1CvIrtzdtQUn
pzPk1y7wPcKLj+FDuy0ApTLeQH5EiBzRrL02ehediummtWmIYatgIFn2mXt/CWd2Uw1um4fxUZY5
Y4xi1SSiPxxY558f5OwZCcaShJJ/DEQHvz/JxHNrq2N0jpzSZcjWRn0gpxT5tUNBiVpGYz+DUE1T
MLDwkzGJSpxrH+hcCvL1Eiad+8Adg7bokQElic4sikn9YHcXMxhPUaLtaWX0BWpW8h6lDtPqV1T1
mq2uwTo+1UDjEpzZf34ms2cJGmkG0yzwIM5novj14cthm9V5Fx9tk0ZCsLZbdzmi5EPHdluZ3SWO
OSVRfUmBJQ/YOTJRXfdWvsk1fFVH6wD2wB8vVldsA5eM2Oboqcno4nBbSbjbdiYySEP+IsLzz1c+
J/Mm1N3+75VP3mYEVsYEDWueSCKhEyAbfzCLGymslnQJYLHWHmkN0L7a3tW5sbLzjxFF5QHSsN5m
N8iWrSwQP/6Kk19IOUp1vrSLR9+5D8s/4zJMhcF29k8EBdDvMDou+wfae7L+Xg5X9uVnx/+vD+DL
nUw2RW60kqnHLvyWMF4N5UPv69AUk5vKvveVZ1V6iVxpL0nGwvQ8xiWBqK0hjkPg1pBTD062/jsy
/V3H6ynTfWea21xa9FKAGIazl+KXsX4zmPdnB5waO7T9YdkrOyNUqCnBa5vv8XAxMn3XpMg9sycN
4w/NMlF0i34mEyFdOcslu2KXM7W20z/jfQpcI9e9lS0pOwQLNhXId2BDSExQPZR4exvIAkCwCNkh
P7/22Tb619c+6XtykqmJETsokynPHieLiFBoOHKeNMGpMN6Z3MA+EDOjKwuLsDd9S/BVLMGPRuXm
k5bw5UsJU7nzypADJg8eZOte5BV5g2q9Fi+dTGDpE1JuLVwF0g1Jat92qysXMHe4M5CCA2YIGSpz
suENs7TdoleY5cSbarwjdjFAMMMTM5sgvej2Po3XqvKAIYJirXHgLLUrVePfgVqo4XEQIaKJA84U
rK3WZekFOrgscsy42mbdWa7+F8X/3/BnnfauQ/sfrXwGz5PUIXO8UuJ4NU+kt/ToEEH1kQ0vlzQA
q+qAUOVVnKczd2c6IEjwGKYJGHCSUZfy2FoigXiIBE12kXtr4675AHr8J/mwXuJgIWf/KsAngoWJ
8iJee2+vkN9WFE3DBf1HLK6KDpIuoY8R9NZahvyOm+rFqRYB5vKY5EV4YT2Bu8Hg7RJhVt+vg1tr
u1Xv7+t19qfeNUf/5CEO1S6sdY8BsHPrHZWPw7C44CiNYOZTR3PuGO6wy/61zPbk0Xhh8BPpaVg0
d95qfKSOtx/6+27hZ0saks6qlBb17ytbcKYPxrsBMQgWHkw8dnnfj1AQclnX0zw4d4cw3tR4bFs7
N9x55mKEoaYvLKyP7Y395L8opMbKPk/wKIA9vSIBb1fYN9nvPlIpxSGA8nGRKNmK7XBfd0TrhYTU
egLWMcF++4Jip7WwqVZ5ksVt+oTWXX5sNzqN/63yNP4z1HcdiTYzh19DcKoEaJKfPJXO0ks3znP3
KCtrF9Duiq6t/wAdJ5MW8l3+XKhYwy7zRXYHbTJSlyEn/z/OquGiLuaG0m7VP0OTvqk5McZN6Cwr
b3uiLY+HY7N69qE1LSwaosoy0fdpt26GY2OeQdcVGfIrlEjrK09cZHffo863Bz6l+yZuYkdekcC0
Sk5efUysGwRJVgoSAuHSaB5a784ESqogRTpcyTtnxrPfl558h1ad+23jeDThpFsG4yigdhICvuVC
g/9OKx6mtQS/SagbFUN9JdzO9NrE6nDamKAggTwFnrhjidtxRw8UekeIREIkDzeahfJqUlEPRrui
7ZeWxlSEUSS9YDSe1GhZNSiVjK91X8CKwjvGb7b26Bzj4U5zkqUHALF8cKs1CnBdvrJoxuc7Jzua
/VFIR5Wmswp0bFOkM4oHRlAumwjCq3ZNm/fv/JpUl6LIFuhrsM2TE0wZpcYuEgn+GuUzWdIGrPx/
ENaWVm7wVl5fZQn+nXZ+X1L8/ZezK4gtytbe51VqKjo99FfCE2J9eXli1nrlzc2c0N8XE5Xal8Vq
04mcJuGE1iQchZQnqHIBpUpLSs/AygIJh0BbNIBPaYMra/9dBH5fehKe3DrqXdnhPmPvwVNvh2Eb
WmfOjf9NETh3ZtCkh7tE3eL8Ba3wlbZxuwBRNAZyCETAhaMmE5nklQgwf0//XWfyOM1ESww4iMNT
sb7tN9ni9uldX2zr9Xp9wT7uymJzN4XcLKQYXbM4fScbJUkjD8I5Og000oXmrZ51G5+vz0GYARIS
AlEXB9l0dPcb5YMHG6LL5rtHp83vTQrTK1fzd8YDDwJiGMrH8M6RdP6+k7QmjjIFzZFjbu/Rdorp
y4gSyT7bwbOSLJzeWWYUFgHtW4ajnwNMQUBnFvXzhXxG2WkUJjPggWgCKjSVHusUJVCVhChsyNG2
rgANJy9Ory/TYFPmK2TBnFZZIHc+xhs9XSO+VoyvMSJTZX8zuguqSytl4qWsu5HBYSUdTCe8gZu6
1mGwZd5byEHXONtcxqvA2Rjdmpo+ogqt20db3lpi2s25mHqHWs13KhOxn29vZoehCALeHucjlSxo
8tKlOG5NK7f4auidoY1dLkm40I1DxO0641G8s8mjhEpH4wQIHVTsTznSL9HB0gfH4WoQ/bnL0jXa
xhnTct/chr+8p/FDb5mfH7P6V+kf7GvcGm0mDIqOlKCbkeX9xRxywjAe9Lp3T0aA9wGHhy6/VmMO
5zZfaD7iFx+JukVfivmvWzVPlhxurGFgQvBLXqYg++yBwqz90GIOC8T0athjevIAlGjHOCriHNZC
e2V3G9s+FKbJNN0XftlvpZxv1L7Hs+xWaDc2rnvls52BecFPxPYLEBu+cso0S7CkrpYDvwuPtvcU
t8+mt/eYEebaE54ZqzYoFn5A4LdC1CrVc8JZR7W5rLUN+DbN2+HoM7jeyqK170f/aH510NGW8c3g
YBTxlUud22sUL0AnTVjrDCy+f9J222ZWAwn7OKSYFZ2FNiut5UQ8O+Pp/6O1pON3Az5Dxicb5cxJ
ADFTy3DpKEViNYPMOzwJsOzVZWY6S6xjmDJqESDtQKh8v6tAyp1MtyusfyTRelWzG8u7Sfy95ays
4VbDbWvcDPpHoywUdLKvAXHmtvXX1Sd3mTRqmTZdEIvWJ9P3WrvQOmdewtTk50BhzJRm3+5z8vZU
uSxaeivmqclroPPWsiGJyrp6QxNvWUTPOcBkshmaFzRajn7FfqtuFaW4RRtQtVH0AWMSyUDwKc9H
9yWQjF0HlqWtklsG+VDUz5GMZqIN7kLOT0VQHWApWp4JX0r6jZSRkBRvve5cITuYZANJ+G1HRyOj
/ZDL6AEtakB8rWrfReyrSh1xM8R/TqHMsN8869okZuawpLFEpYrNicVAZvLWi5JeopHQuGTOQ9AU
moj/m4J4hqnH7jJRypDhEaDRNslqWscojVyJTJhF+WPUMkwhDpXA+fTqopvpTrggSeUpg0bGt73M
GJsx5XB4KFX84Ko16ozAsP0P8XCqVl1J7bXIOpPSfr3CafM96GLTGzqCesQMqfGlQwMMDvMdd4hu
AMAEbbtKyitT5JmnjzY2clKGBSHMnOIp/U6zu6ioAUkIRTdppQ/0Xsx3hGh+3vQzX9e3dSanI2Nc
xfJ9wz8GxbOZf1jW2VY/7PQVR5ifF5pR4uZGCFa2BS0Psd3JSmU72MMIX+U40r40IRIgZlHm0iqp
LQR3ijVkUFHsUXqJIYAQvIgMHrPSrgQiJPJJEUTjIXoek4M5AGPq7RVduqXXvPWpvBY9WBSY0Wtf
5mp1lFBbuKp/NdNPhicARoQRDGZIHPPfI6HRkvx3sp8ctS5lkAfs3PCOEL/3RQIxLH4JURlV2yJe
l3FnrGIa2kper+XszdUeU1m9U80A+x0EvfJjl+kknIj0tWKUnCmA3GIlWSbp+HvML5ErX9WcFIFy
kpt8u/hJql3ZkVylg5acsA9CJkaOkrWHi56zcduln78DPqJooruY4GEOEi8Ha/XzFpjrr3y7gsmn
nkq66aZjHx+R8CbG5QNmD4AwtqLrld6i2da2V7rPn/Yrf980kCYDbjhp/ySKNe7QhIWCBANk5FtF
8x5VwKSksEaXbw0+XCYlXUmG67yOobrFheNWsuVTFdL34g3ItQsWzDu2arfRy2pXeG88I+qtCnpT
peBU0Z5oI7t2uIhiyAQxrSnE2iq8LCEfaPg26j5V94WKO7POpnlWtMfCdLal/9j6+9JYpf5e65+k
Erx8eErBIv/8xD9xoz/d/uTw1KUxTi1T3H5yUuAvovoJmeU3mbyX3+jVJtZWtdMti/zDRboe+UMF
jRabK733JEh7+bbM99jZLpLud2RgzsRx5irthn6lqh2lrZrfJYW8dgDyFK7GGOFdzhF8kf+Yv7rx
+Embkv9o0dqLnyS4pEHeX2nazoRmdtR/X+/kyB4zLapLE1wnXFG6DJCMS/OMoEE+bvsWeMLbz89z
Llp+XW7y/UtdVySRRduG5A6dAVrzQqJEDNb/38eUItL898YmH2ujupYfi5oMcIPooMRnNwK3rl4Y
+uotnLCrjZu5NO/bkpOvs0XEp+07pnfdMNzw6jXGojHDAGklB/94+TnEPwy0CpBRS0L1RnrPsl8/
P157piSGhwVM/fOEUC1xKn4pn1o3VAfZoyknuxmWF8NjllJgdhDx22ehZJTQfoUVxahI2+iOtCqD
asUI3maMVzbhhs59MJY3cpQtPXQpLSyYUAwHJz103gPpBPBGrzol4PqAydrSvxFo3K58VmiEmdhf
oLWQ0myDC3SvFIhgoudTF/cwvsJyVSUGckTAmEHpeMhNF9jtgfoRDiEMDjdB8mBCmBJq6/xR9GSE
4s/42noKksf+sg4OnKioYK5kA9dU/pKokKHhD6rPRKESBzLhJxIa+gL3uFovVhrQGpA7OZwGIyYi
t/6DOZZkQ69NDzu6a85aLS085rthcZVaKpqff4UNoF0O3Dh82ix18h5UrWtIQegIgLz133CtrvZo
e5r35m8N8Ozgb68qDs4fDl/WnETq3Ct8Hbg0eb61TLxzST9GytdC5BAGqw1g0Fnb0pUsa4bxBkkG
qTZEIgz8NaZpVhCFSm3XQEro8Wv+whl7xDPfiXCDvLHqI6pIlfxgDAcsWSOXnG+plFcIU3MR7OsV
TEKKW5RmgPhgcGzHcTX6DzosVbSJh+BmQIG2rBjOXsv55nqY3DWsbd2GJWRMvbTzyneMwkHO3ua2
Awt9hk45JEa2aVUdNdctuEFo3avSsW5G2Oo/f+Rznfdvq09CG2pTUZlphDakg0moFjqfasvA2tfA
26KAAIb/3W2fLWyPr6w8AwwVr/u/Nz4JcZ1VRW1cgzbJqk2DTllyKPIjEWJRVX+K0d8mXbPAAWRr
ROMqsbJFbZUr37iLBph90B8eBLDOLICYoR6/k4cXV22QzF4X2a9Qex6UbWve2p6/qJxoaXb+xog5
81Rl4bXBxjOh7iIlIntY1QMA572AMlO2Omdn39zrMCa68VIr0iaznMeKWVpaPSmdvm0GWbAi2vQh
aw+dzTHXoHGzLwGT1nAby4xWQ0hvw9PXskQbpAOSOa7QGkgjKG7Ou0H40dzfav0cMTSTVHsTNL81
twdSnmCwFaysrmY6AEvSuRiGcz/Ij6Oq0jr/sKPfkp+sWmTI7PuASBcCdQQFxv6IN53e34j/s8HA
uAyhgxrlTTAm933ioyhsLmoII4Hz71i9C1pHIXmruoM3G6W7EAFEHZQiKJC+uDjS9ue3PP9B/c87
/osWD8kjGEcTLaAi+NVrQAA7/FG3ogCvgQ6gZ3wN4fOfvvE0XCLnAliF9iKizZNtVWZ+MY76SF5r
vpRacQIoqQshB1rLYJo8zXnI8nIvihY3RI168FdFvWHAHCLnIBA6eHohVbyp1E0S3aScA4aZ31hu
gPM5Q1bb/Qg1KNGqtfCAy+CnTv6INzTgFNlptnkWrjV3o4hOgQS/cCuQN4ICz4hmg/zLwRl9unOQ
YnzZeujYuqqBkIcCNvJ1MM6u/ugEm4HWhTirwsQ5IBGT+mecC/UyPWoK0dc/FZu2irGahZ3CJcPa
wS1iD38B2EWYJLeyfuKwFeYCmb6PffkVWZ/QzSnLOYUhdghMHIM0cRu6AyBoPdTWL9rfj53uHlQv
XtoZFdshyXBkgKIXortY3oYo4/EwY8W+gwUj7M5QMNkJzHzVAL5w/U3uURhSLAqUPv1O0eZTa7Rb
1XIlOXh1PGj6qs7lTS8Zx9jim1SrfQamtyLFd5R4SwKew6gKgmDbUI/E0buRyEddPAOZyKCsJfPZ
f0rHFHuhVCQaA4/USotHWb3AhsdfVYvbtYOKwBDG+67edmQHZYL41MeuCNVdo9W7KPMQX5Dv0tB7
qJ3qVyH6kwom4zGJQ/P0896f6T9CYACViHikwfx6ku6nXp2XzkB+6thb3Eyz7G0obtnz5BR9s76y
ljiQ/9r1XxabJGt1JfRl88g/CgJHHzcLTapJWeK1HAUPxehudCbiALZrrAPJvGRayx0YHNg2kAkV
YKd8HmBWSaVdjGZVaQkad6GgMe5bxSnBZLzL1+JXaMht8nZtYMdmcXYCc0EzckOez8m5dLHcysmj
zCQRkFkvfq3hDtkKWZN0L5I02VNBSb2J/rXgYhMMM3pMhUB48G8wm4nlkgTuRlPbiBQOnA2Ya0CV
sdvducbazttFIuEy847I3wKTTAMKSi8Bn/s/nJ3XjuRWtm2/iAC9eaULH+ntC5GVht57fv0ZrL7o
UwrlqQRuQxAgtVCMYGxyr73WnGPSUK5xeWfIyObQV2Bvj4qBZrF0kHa0nbkuolZ5UNBXKcA2f3Qo
fr+R4s+TdcBkyEkuS4duMompHqNVKa109B9uME8xanmE1eKY3X4M3GG8N4LIS+UfDkLfwEfYSf+4
9sUmbpSRtQiRYZ3Hycu7YwZMK3jDxcSBvl8ZNI/Yvvv4YSrPAAOq+twULgNocercv6/Cb8vGPz/I
xbtXTTtBkMMkOPfJLtZ9khZkw8PxbRBOVPLRSBT44ZLfJMDz3WmGg16RGEcYF0aZJoyYbZszgAJd
dLLwXEdfayURfbLVCPJ8bsfh1EXWVlU2QkZfhxAW6aYY0GN+jYnE2MFEgA0ptXzrTc7fnW5HBL+g
tDWQjOiCemBzVIPtwAA5zSgLhp2QnLToKZW/eDf3Gau+srwgwOqubPMc+Rr3eiq8qP1CgJwnw3b1
UeXxahla22IweFj7I0GOcIirH1bCt6+cP27GepT448iWg6bDj4SelkalKp8KyirOUHqIK7V0OCv+
/ef+dnOHjWcgnadsvzTVR3lZZXFF/BzpgrQnVhjtIhr2gGxiyTx8wCpavv+PS9KeNjkkSOAjL54y
HuRywLUHWzB4UHmBRaT/4EnDl1fEir8kj6sh4e+X/K22+9erVaclxVhHY2O/eLUiLpdGk9i3m+BB
Djz5JKIfOhpuvVVUr73loJu8M6QGMdSsrDI//JSvzd10IAvgSkAnYpuPjeIWd4YjMUWwtsurjn7S
EUa7rbxCdYmvusbtUuxTDPPXwYGttfzhZPVd/xrb9H+/wcVdM0YSmkWyutbGTE3A+MCc8YGb9fcb
9Vsn87cbdfEaSvJRK5JlTAG9yTYGIehg2UZMz51YXC3G6Etp5S3DZBeCM0bhPmFKQradU0eywxHX
jxehcpxS1e4IKkdB81BE+q6Jp6uCDv/fP+q3K/ePG3LxnhojIwmwNqA9EE6D2mzKxC2eUDbFll/W
kpP99KT8dGsupxYRCuKK4ojWX/0oEoBBDbZu1EQp0tZ81SXMnc7qSC0Qn7HBCXr4Wx5tcuyiycC/
WYHPTHz6pfe7pkVVQ+WCrvGHx0tba5K//ITmxQukquNqDPV0JKTGFh8S5FbJgXY5LD7xpHYMFl/i
tz44B8wnClilx18cnqRgZ7WQO3w95M5x3nKkkgDhPZEyleg2kdtdZXeTnT21pxHvrHi06rO8fEh4
zMV90fHVI3sgwLYwVoo4T8h81+DSrZkx2sVDMr6EdwBBIsn/+xr4fscm2wL+AyM16fKgYKVEHocc
yJB8XDEGoPQhXhGDfKk7K7q6kG4wlJlUtDmC9L9f+/fs+V/3GbCOobL94+5Yf4c/XtS1XITmUiB+
oULkxMG5e/pt6RoMBQuRp8zYpAwavjXkHMxVDjGwbTbeZKSjcTggPvGe1jfjrmghMSupjgQeb3RC
C7tedPog/ulWffcCYTAICZ0EJbbbi02W7qculv16pqofzeKR4ludTVuy15NKm+SuieWKji9LdVLY
b0Sa2PoOD6QzJD8Uut+2S/78KBcrtO1CQZUGPkoq7sLgnMuv66ENf1dhVTt0gksQ/3Zx/ygn+e6d
8eeF5X/+ZLJSz/j8mJdAzoVBQf2g0hWEEE070cKbh7Pt74vk2wWK7Q5qjLSCuC7xPUakV4MSMHZE
IYW/TSwVm86jo0FOpzCWJ8sGhoRJMItzL6v17d8v//t8crlGDQTYpIGT/0JL7p9fGM1ZqdRiRdCj
UtlJsxvEBJDorpZejHDgbDA6JYKWKsp+WWnkGWXmTmML6CGk1YDygY1YnrIdcV+2Mb8MugBD/Sah
ryNUj5U5/j6HhgiX1hK+Tkuv4yRqMslZG7WM+s9GOhI4xE8LfoE2QYe0oYVwwYw51Ieb6GqUxE0q
yZT9DfF7xIiRsAVvTwpjX86+FM6xC2cKGkBWwRJ5b2UF6vdbDaUhyK+z/BHQKDvRiWAV4qliZ4yf
lrYHpnG7BB91fVitY0FKAlv/vIA8GFalCvZp40Fm3hKZ9IN7hMDEUmVgL7CJ1mXvLl1ONQJUojlJ
o+IurTeYcKiWY9feistToCF1sW7//jN9V/JhxyWbALQQDZaLrSy2MmDn3RBdzasPdVtoVzClemOL
ST2rHv5+re/qe2zpKBDwGcMvvYSQyIna5rypaNlVm7W9rtIkUx4CNqz8i0GcEVfALX6oMtfi5GIZ
/uOaF6/KAH5VG086Yx7DpUUyT/uw8xr9/sfn7Zs7+Y8LrfOQP97JYTKLddoH0ZGo2aYHQD7aKnUd
PZZu3Fc/YYC+/VpICZDnmisO+KLDDtpQbDuRUh0qLo0jozghTko61rv+w7BfWz/4v+7gH5e6uIM5
BF65n1V6A2m1bTAOAG9l9NJmLZZpKvdAO3Bo1TI2a8M8RgK2qwj1bP5ayowdxd5VhF8CPa4u5zwn
J74WIgXIv6ghTWsbTwFd69syO6hp73XJ4E7zK9+MJgRDkdApGt4TGLWj/EppiBCLZ5/QVfaH3p9H
3V9XDYetdZtNATzSdyrMbT3FXsEspjiJ1ERZ/Ig5jca8w4Tgh+3k29/8j1uzbnx//OZFLJtznQbM
VqyH1cUFaUIqvuiTtiSF/dSk+U5dA415TTbCbiIpl5aGOhCkchmLZF3K+nSK2T/ydPYFNduKQ+ev
ziLUfbjE6CwHDTkQygPxvit/JdcQeIFhyc8WNg8xOxm64P7wcK8757+WyTp50UWcpmj7/nkvRKuK
Rn3CfowyUak9aTmuxqO1l8O2unZSnFUHQRfuh+uuy+/f1zUJvsRozhDk4rpLOlVx0vAbUFaAAw2J
6VineCP9U0zEq8ypYuQz7kIZ5xfNRt5sP3JQvl0HoCd/E9N4jV7sdW2d6mbbkOi1VjJYuTXtNUK+
ByGwh86DjOXv3/mbh59AANwGa0AQ55D14/yx7IwuUMH1TtHRCG9Jc+EdyjEdsAo/+N8v9M334kJA
JDmjw8m5JDjLajC1vIGAyXTMHU68tiVt/1u1tReGH56l73aHf1zs4mHKEpSJCcTB42g9tdWbpsLG
2ijqlVne5MsnnKkfB/Pf3kccamu3X+F5uqhL4XUSyr2+RBvzATxQOHppfyqla6719/v4TUrzGvf2
v1e6WKSyDK0kCLPkaKxPZBfhwi7dZB631nRL795Ub0w1uwrQhK+2ldZSeVAkPy96rPitlxnjXlNp
iidAQAg/FLL4YIWnGsmsojsQD6vhSqy9VVxYwJiqEeRAbG8+OaMvAqMk+SHSUdzBT5AoVdbGN849
WxY/SNKy//5Nf/N1Lh7Hf3zTi0dBGiJD6jUex6DDvxqPziDQuiihkUM7ylOf8RVGSNgOBU8GzsA5
/EION0jZtpm+Mj2jkirQCD5oAkOxsDsk+wlcgfo5x6Qg3fQRu7g47oflntOVRT3594///YpgQ6VK
kVj5F2tQ7OUpMeI4OUJpbZeNkdeksB9oC/d588N6//5O8abEOoTG2BIv1oQRhXqhpxTIQa4T6FRC
QwlscZAIjE5cqQ+vEK5h2CeRPdWvhb7cmlC/pNSltaEV+oMVnVAfwXfSio1AAfwbziVvVbVzGsu0
o8S861TVU5n1BarhmlO0E4vRZWeqrR+nsWu58a9fXQY3CwiRicWl8LM0CkGW+5iIBuVz6p2xFBzu
IJoaPb+V08XehOWDpbwwvmAx/v0n+07rAm/gv9e+bI7obSKIRSkkxzqQee23G0OFt57+PlWx9ZC6
jKyQd/BUvknxRw/LLG5/6JB9u2z++AgXP2VmaDF9III+KISwpiM+QXBDgUNg99+/7HfKy3982YvH
a6zDUTXXqffQkXYMKyOy3IR5iLGMDidZt6phjNiS1D+sG2GSvIWJ4SE2XREwXaLeIWfJaetO0+z1
ytaCh9JGPpXSelRiPnSQtWb3ey5I1xn+nT9U/Q9viJ/u1UXlWpSmCYhStw5jugYGAWNUx/3c/Wzg
+OlCF7tk1Zhq1MaAhrBBcyHSWx29268h7ZRCf/9Zvt0n//j9L05RS9SkcR615CB1b7zThihhKIY+
6bQe7TRKoL9f7vslz46lW3h9FONyyedCGRVFDXe0luiQ7vtcdcrZsBt5QLd3UohRHUs3i3ZdPbha
uNVUF3bQD5/hG4U9Juv//QwXa14a2r5TR9Y82l++cyPc08CfRKepHnlDzeuU7yfd8e/+4R+vmRUN
Tw8FQwzuBaRllz03LavYCvOhPOUhmEVgPaaK8EFYIlSJqmNMqRPn21441iZSiPCjURqvTjp7SW5H
nZbByDzpse4bdxTVGxXKixlv5eQsproruZqMZ23aJeroFmJ1KkJ/3WwEqXUJ9LQVcSebj0P5PvXx
bZePttmZhGH/gqLukBUxJ8GrFNyN4VEUQL+2ECvrrVjdFC366PQ8jEcrlmz1umoy39JHTDbIHBPJ
6dTW68f5SErQQTAGOyquJ/3Q5qOrFSoKgzcrfwppS3TxMxAJdzJp1clAGxs3CcEKptZpSKcdB9xz
vDCeqp/qYnETdoS//9i/ByP/940HfvLPinOqTVmslCy9Xe4WyEXOksM7Djdi7Khvw+j35a1Vb4Jr
DcxAxe5CGBfTDBz/8AYk4+Zq0cn38OjbXxdAe0XEnOj8jogKptEbTgIm16to3s+0zjda4ffY2Ts3
VU9J+jgV/MYHqeMQeatVb8EPm/DFg/ufBaWTb2NCKsBRdvGOaBZZKmEjFGeORvpq+pZDbG/BVdmm
m1U4raQ/0X8u23KXl7x8doewDNq568t7xrtet5MZ8YS2auc7FGLOT9EKl+k5/7kaLH4Vao2hUzH8
84czQgwWct7lZ962zMnH4QbzC33gkoqBl+KslZveHO3fMv1xX9fBIRw1hM+fmtq75PMWZI0kPcAR
Q/nh1v+mI/xrTf3x0S76CmGZo9+mcXiKjN1EtrioJi7aznncKTE8qwY1tj1LN5FyBD2bFCcJqZG5
G4uXUiAlRUowLK3ItZoMT8Ou2+LFxFhvasZBNKMD6Za2ahxFGtrC8pb0DzCP9PC1qv2GmVELemIx
jENNUSTEnxAsDoWER6hlLzpQu/T6yRVaYz/39X4sgyvGd/Y8KLscPtYPT9bF8fVfP5D2zx8oNPtR
DfVRv4mOVg8u1DNnLzQO+TkamCPcVPMhPVDLOJYn3mXSvlRuF93lNWL3bnJWHNOmmMd0cHSK3EPd
uSNR3CPrCP0AalIK/mm/IC3tbPFVnnf5QVCYPv7wFS6Kv399hYuiGTZ9NxSZqZ86pditlLwmf+2U
Lyu6HaV7iw+VDKg+MBgKOP14O9Tik5ZvDCBsxl6LbtK0hxFz1PnptY/RleYdsBsv0Y5a8hyGBxAh
ibwnvkuNDlL6gcoeCYig3GjS3bAS6XcmUZtVtgm757HbVcYPy/S3AuDfyxSzIuljCAR++0j+OGzP
Wi+Xml7rJ9htQr0fRpQulbyzrMU5RTLHryaGEafv5F7yK5eD1a7uMAw0liuhJ29W5uZcPDW9cMd/
sVmW2k6h3Jdi7ijGKdDE7arvCrTJGWIkxOS/ZAl47Nx4smp1p5ulK6PSC4fIw0YDp+4m15PDmj+a
VamrtJ1dRzmJn2e6as6SfY3RYyEWLhH0kjQ5bSl4TRLdCPILffGikzbYwPbFfGVk9X1rfkylsmkn
hfX+CKC1wSWiq4HbJ3sNNdaQAFJnrhTg8AjQUP+wakz5n2eG/7ds/vfGrvXbHze2y3RVUGtJOUWh
h8JCKK4CQz1knacREYLoA57PkMSuFV/reIoHcElJZPjDSunF+bByIPv5xURkHaluGiueOUqeUTyr
SuBE8i+1iexYeGwtjSlx8B4tk7ssEoEBt3FzXtLRE5GOB/UnbmI8p34ZnBrjNWw/+0jaNbLuVZLg
xqPBOI1M0dZ0JQwdEVm4Yzs4dQhOVXpd0usJ30Uv3qtZ4ufJTfwETcBRIdijb1L1bNcED7zcxOEt
hpIKX8Ejm0tKfOTRPAQxAwnVHukY9eHtojQu6NUxciLOnFWleqn5PGaPhQqvPOfxheOjQCd4zJiO
Sm3nzaGyi+bJbfRXqX1rhKeYsdliwvPOgSspNApA5/Uq6nLNSbST3IM8Idpq6Ba0jNVOb4btWNNi
AG8i5tuC4/VQQYxnZNGiteMLKsqxryAWHUPzJq2vg+G+6R+n8ZhZr0legArVncYkwgq8R549Se9S
n5zHNvDQ9tvD8iwXDFpKx1QQ3E1wkmV4JU3lrNaRCRh0wtQ+rTnZRwrKwhgpmV9XO22Ermj1vhR9
aeNDGXC+GQc7m6+twDfhadexuglD8Ywo1mpR0wjv6/cqle64zM0+Fq0rYJb2IIIAjasS4/R0FWW9
J/LSSbJHXX5fQl6wyX1VMEDP0RbF82Hsv4ZgwuUVUq2fyRXmnPQmgbfp2o1Yisdxif0gSP16qq4L
PULTv5prumqnWH6V30w9u4gn6V6q+IaBvd4FvN9njoIji6pc8whczvzU2kyzUyCe4xBiweomHJjk
hk3E/NrY6t3GCjwWl1RsxRizWxRUIDBNHtNn5im2yTSqqGixP/fDKbmTtFbxwrL8XAiUN4tsCwoT
1zd1hGUCD2fXercY6MI0tFNJ9CJZ3agshFZCuqtt0xbnaybZC2xriQDRAS3qrD5NdX8cGVoNGWCu
aKYarU4Jy1qKJ9+qdWZk1lYKuvPcFVtFau8rxlL9o9KkzOly4geAS0aw0pty/GQlupMm7VIzdNOZ
o7CA1VUH0RcKJ8nINvNwE4bbgRpdqpq3VCW0YyztJcKKFXwNUuMuPN+A/J18qX2peiT60InZjaWY
tSIjcG6vkTiLyXVcv0rdF5O/39F/Ug9Zfgbeic0CIHMhwfBWlCuaHtzLxatGNDM5k8NFyj6EMtyU
YX4eyuE8avVTVcxuOaduTOIIEtvHRhvtoMwiW5g0Zx7JOmzK/RB3TmxcQausGB1XVnQwpy+Cq7yW
ekVJBYf2t93BP496KpdFtgdE2rOabyyh9Hs8vmJZulGkE4U03izZprT0fTG1J03ayNl8nufroMXi
j3RXLQcHqI09kbg1SeHTsMi3Zq6gXO+8fEbY3uf3Bs3BAOZtEjduylzETmAT2uaoekEp7AoChuZ2
1wOiqKtyL2Mrb+rWSxYixfi/WkQTJdjnMDybZo4GcocOzl3XkNi+yVRAYhXtRiu5EmICHtsXJZ4o
t2qv8Sbp1OTvOkpxpX9NmWsZarhJMzRsYJPyvran7t1K3xsRRXnNBJbAMt5YSb/spOw1l+7rhZcC
A/CQaU7J7iXgvzENu1KGc8G8TB2KvdGJDIgQAhBLJIlbI3sC6z4vMFDrE0I6b8aep/WvyQrTmQ5a
KflGjig/7u3KuDOtX8ZwFfaY8MJj3s3HDtV72rndysaK7wQquFo+psGmzR7m+dw3g9MaCH9FA793
4TTBcy0rkAjA7ZjvoQKAV4a8n8OBrcCVoZfQuxuLqrkiBQDBrD2zatJOJRZ7l7JBS1A3UOXo8oMi
Vj/UipeWh3/tmBdthhjTEpJnWTuxPSgwXxui0kbRxNzht/VOVBY3NAvCZSPbGJigYTLrfmzf/J4y
/aUeuhRz5FLRylIdhjdLNdo0tAkvrE6WKNv68hLN171mu/qGMzKT85CNaGeEUPYedIHRwUmJr5bq
CUGKOqGt3sgUqujDM44mb7NrLdvhq8u9xZs2DX5NqpyXUHtVpp/GJ5eThv/cR+Rs/A8DM3//Z+WB
xFcJo4GCNV45nnxSyiQI0YF6Q1iKvEjO0CC/U3+YkP224vzrzv1x2YsDj5Q2ZiHOrXoyWss15auy
V7x5WmyNcae1EChJmSMvoTtF753slEASy7635zqmmnw2lA4zjQihl61LoTR5CzS35F+kBIobEW6+
zo46PNepuTFET87YwfNTrrxHlp/Gz512lQGLUwu24gihVfDLSO6j/nnchNmHNL+HU7XNtXcRU7OY
3ObXWlMQoBbaPGelJTj1cB1TClZAdEg09ur0Jacgzq6r+jOWGTLgnnldLSlS5Nfmw5LVjnHWU97F
iWRnyPFndrA0KJ2KvCRrYLugrKjuawa7mQgeR/ZDOADy9Bl0sr1oT0EK03TUMHD1V0By3AxvOWYX
y/Dqfp0ovArJuS+uK2lwhv6HEYCk/R8n0/9WpspFa6sdBYO4wEm6AUGyDg19jIQ2CGh44a0DO240
HMONJYe5Pk0g/H/bGUGBh2ljj1ncvpI9ztDNfXDK643wQiMfKVtyHRFVaFdup+1Ub/CFLbE3tMjs
oHPbjeRGO0gYmHgkEH1X19pWi938LYXztccFcrJGjA/OsqVNdS9dKW7tkKyhnYYdofdTbEuFnUKh
saVtFx2wnsiPBlqUK4Jktov52p/C1JMCuyQ606muF3d1N5HI5pmb7L2e7GW3ZA74CWIl9YOgvWvk
GFEjpC81Oaelbw7bvt4tyja5I6uE6mzZyPO1EJB9hc8O58g2jm4RMyfqVb4RPJX+c9UeZGGrlmx/
E3aOQ+wpv1YtommX1rEvDFwhxzHcdSC8s8I2rzVq+1j2jPyhuW61eyO51fQvc2hcinbmPTuRjlO3
z9WX5DlJneIXpE9XbLbd7C7FbtI2WG0i9mblWUjZJyk0t/MXhY8LcFIgHv1p2irIB+tTSfQCD8Ba
PTqZPxEhp8PD3EkSPo5xWm++rl4LXnLFqKzEwolTvHQsC+AoabDsJD6mLGsW3NootqCzfeUuFXjU
QOc4/XiVhlhQR1qRh9z0CmWrT4RBPyjpvWW9iGvXITgOua+OD9HHXPuhtFNUB/jOp6Fu0/qQGPtO
8aTxurojayEbPvR7oJn905RtOVIH8uOYPnSP59nHXqPZYP3uc9qeNAL5p9K6VdpzFu/wD2FzTwiV
SHSm4ecMa9Zs+JX8Nlgvkz08TabfbYeDJCGYeo3XGHmX7+l3gx/s6AMRkSi1h3RTsKjoJ0rbQD4I
T+m8q9EaEF3pc6jAGVD4wXRDuWXwx/yqYj9+qEOWvtsbOwmH76uK8MkzPGl6pySO3HDa8mfbzdas
bDnc4sJTzJtycK3OUwFjkZ2b2Kjn68yheqcukDbCq3aDttlZbroDs8KcSYbD3PO85PZGpBfzDo4B
O9UAng3tLSSRE1wJWC7C7cCnTzfmvX7dPXUHngnGiMMWfazM33fDr05y0gfMUeXWOsekyx/M66C4
jU1gmd50GA6iRZyPdJAhkEzlNpIxqpKvbdigYDiir531bdXetYCKrgR4u6i1fCT+llPbVNs38U12
1XOXIpqbvkC5p6vup+VFpo+xavCU0uXp6LAEDF7ks+Cy01Ju05sI9AC1Y6+5HCg4Pkw3yNGTyZ81
dwDZ9FplN9qviEe6ctvRqwafjK9Sc3u+KoqfU4KyFntBihHZ1s4Z3Pxr9v+h55zEwaZJN3UJzr7z
rHInVI2nCS8Kphrp0Dq46TL9gdcHzwPaQGqZ7g6aUhk/N7Ite5bq1OohCuk2HxJti7tGFKgzHThN
FVpnFRXyKTa8PPyQB4+Y6Vn4WIz75pemQdYBrKva5METiZ145MhuDCzA4WdHeLGDOeK+gawj8DLF
1YCjb2juMr1xytCZyePMFJtVko1+UnvhUu70ia5SpXslj1FhMd5TFkfKn2dSjoIP5Nf6vSTS1dvS
Kh8wIM3QT31d9SzhaRIr2mXg9psTirt2l9Tnwcydoucc8Yiar4BXoXyM6i1mdSbMD43KmeJcNZsQ
QGO3rfdaclM/N8JdNmYQg/CAuvOzxOYd7PtmpxKuNmzGI/6hoL7J2Mybr0TzS9a8bPOWuouliPBi
/Tm0NiBTO80XzLv2uhzP+K7lxYfPZcj3tfpRkSUEw9O46S07CGxrM0a3ApROXih+xYOHmqfdtSAR
/dk9zke41fSRrvJf9VNP8XBsD9ZRUuz+V93Z1POjza2QnOQz9HnjXcMnK1DYfpZu/oIgeETJZTcP
hZObNr5zw6WMHWkxHHoa93Zx1K6KXcz0yjdv4nN0L4sn5Tl4CL/YvupkayYn3UPSmKgeuUxastEQ
K+yU6/iXLO+gcCmSbyoPdXord3vjBHxMfu+0Q2bdIcRUNDc6ty5V1ku+M76wJXLlXUDFUnzwo8jh
a/NGLEIKgyp7qOLnmd2hUg/BHNokPZDthzoy6l+a7Db5THVPxDHB902pNrLJwfAlW3cjy4pzEMTn
Q9642ZY7MG3IhqmMLZwHT7NT1Wc0bVhXFkFUxyjyrOQ1DU/TuJGupeRaEzaKPbzgjpVA4Cq3KQxd
oJy8c2Rud9e5A7jqOr2p1HMn13ajukmPZm0TeGRWRLRkE1sp/GY+W1dGjYaTQC3O0wQueNpjIVzL
xym8a1PstzYhI91N2dCT3zdncxu7/Dd1wXjEicarqfJrfMv1RuYV0wi+dp+XSLU3VukL1Rs4zmje
wP+V9+ylFf2EHeOUU/McCbtWegjppbg6Hs3DSFiOnd1SZ8auQsapHV/RrRQObenSl9Gc/pDi35NW
YLc9HrZwtavP9SNlp0Q5FKUj7MatYnjlL35785bc67q+ozZeWru9I0iW2m3kVouU0E2/jU7FJtvX
LzWr90576WhGKxZv2odkMyQuzeiseWDWJQBWiT1tx5hnXaMb5aUwwEF73bRh9Rq6g4pRRtf3yUE4
dUWYt6bTe9gH6kfExI/ko/lBfDWcTL6jSIS6M7KcCZLNoytiIbNN/xTWHqYVG5Hpp2E+Vq/F2UsO
gy7ZYuAoCi8RZ1E8w4UBw5v7mo4sWl4PT+EuIQfJLpGleN1DxROTHcQnYVtsBo1Z3EnazfWTah2S
U3eyvvRnPAdeBTwvAcu/0ypfKf3khNwr3tRPfAf+CTL6RyC7CgOWeT9d09wKN51i68rOEn0dArHm
Jntj2IbGTVmh09kOwoc1rj6SFB+kSJ2inkdly6+VqruhfdXGreACdoLO9hgyg0x8Frj4JPq56mRE
kRAqd54chbSFI2rI9gN703DqLT809q3RM99wzP4s0kdkyZSPNA+IWmnZeDWvDx/Y1RTXmjcq+z5h
dca1otxByyW4TriObubgvsb9HrsDb04hv0Oy/slJhGVTgl0H78DbR7uFpL9OJAR8Gs74Kzo8ZXQp
C045PuQvejD7iC3B7++119JRsCl7ZUBP2zbvzPDWyq/NsbInxAyjO77oLgQlhx0I+3sSXeVEUvk0
mSAw8zH5cYqb5oaGtWoDYnTVBB2qO2/RVtsc0T+Ce5qZ4d6AnywKL8bLRA3rhefpHdsJaLF6a700
wnaKDxIvB8tTxlN4VQnbUvHUXwQG+4FDF1WstiTIaKPTu2FiE83tmGsgOa/b5rO40W/L3m/FzZf6
/KAkW83BnFpKsHNshkXhVSA9DMFttK3sZbPQluic5Xy+xu6Cw4IIFwY3MwuBwnhy2biVweMAlG0z
VhQgKicSvaX4FTJLtnaqn96PvlhvJ2eDMhvctuUEhp1eS/uEytPGFy9x8vrAj73vjuamKBxxX351
r9ZO5CCI0MNhGi5t+WNr3hb7bsOPIFeOego8nXP2awgFTXYJAUx2qUq4MjsBazP12WdBR1YHAW/a
hr05d7NzOtqDl4kek5uNdJpUW71Z7iwXAtihmU5tu+Ghe2BHb7Rr07Y7toM9avzF8IoH4nKwybjd
Q06x6ZVPKUedW9o/ZrUP78LSBeDEr7oz6u3KFXW74SUDKR5fTzQ6hPe6PYT08hh7Zc2hd0V/ppNu
T8kZR7emnFXjpmKAJzhd6VV24ENn4RBbP6jKjvVM69j8lVb71TKHxv+jNXxmAWyNw7b0853w1vpd
CmuBuvqNw9r0IPXbbrST9BA6yZsIZ+mX6Ql04omHkmzQfozRZD4LPjwiqCl9CKbf0JuuecDQR3Pc
23T1MXuleSgDlWEW54a/eG7YmNL6fVE/TMPpjC09xsFeTjxkSbht5W1j8CfZPP2N8JiTfRW+ZJ9s
HyKrtVa2gwGvddcatHs2lWxnu5QnBZj4KetO+o1wb57D1pb8od/rb3L6kfG4QnsSr8PkkDs1lKcY
JbUzyW5WXq2bvBS64VeXbALLndvb8LFvD6p+X/L5H2YdoJYXmy9p7zfhJiKiyA7p8+9V/Od2cJOn
O8YX9WvyPk7uSAZR7nQU/451d8CBJksnNd1H6BZDxVZvg9mtf4Uvye2UEapox91B4F057Xt1u24F
H0PqcpyHRzDay4MGMm4vwZzVnlhRnwBIF5V0iE1SE1lF+fEyXbNO3man5zKOdeRf24P/2Kf35VV7
zbYX85XpbrdXC2ofZ/FodvCX5rKiefL3bFf6xtpVmpOdMk9rfWmypdJXiuNwjs5Z8DT71T5v7tLu
K7R89VS5vdc8k5T0w/RrHev+qxcEvp9AWgJzxEuWmS5F+WhGkw4cYTxqMmZHg/wRzZOHW5Wkp+Rq
yJqrxiKY90wcKbmWyOiVY0VGlc7AaLSeeZ1LBUWx8C6Sdx4y8ICol+n7rDrrzFLex/o5HCybtA2l
XNPOj6g3SBE7wnpoh9kxeKeEtwZT1eJV5hwaDsUxNNa4sWZfWz+o1iTz+68LyAptON/5ks2j/Q9h
57XbuJat6yciwDQZbilKVLbkIMu+IRyZc+bT749rH2D3qW50XdTCgssly9QMY/zjDy0pPXYkGSdz
xu9RDl1Bdom64D8d45w2tt/7EN84iqh2YwLDGv66Ts4quHqhPcSwYOPWDeBnDFm3SXtamNKk7iT6
Pb3LyrdR71sZubWmba282xhafcBGdiUxSG0463JCJiHnATcPmzkxAa+/UhU6nCXvSZrVeW4YUm6k
zygoVgoLOqsvdf5uNTghG+VJDYBUE0h9InBxhOXPWW4Vph64aQzxzwynUnO1Plj5wqJiqDY+LygR
RAZmZdSMTqEwt8ZV7fJ15UOHicQ+nUkxTws3YORTEl82hIDdo+kWYmelzOcazmcdOE8CIMpDV4nP
2fRr4vbBSp4z1fWbhmL4PE41Cc7JQ2QacOyLh7j8GtoCXq++IXcNPfHszNWIp3zslL7kzFawMaip
lXuFTT6ZBvkhlYetYIioxrkz69dSbNTmvgyKdCJ9RAc6S+c4jOc6HNclmGwc+mLB9Lb4xKq3ZBbs
SOGknZtj7EA5pDAfm022EOQNHpGUzvCWr4YDgkHMJXEAndG8mzN9ZzpdpREnl941rOlhBrZueoAw
HShkuNlN+aB2/XNlce5wx4j0lqa1WylEWsgZuGPkxhy55WmS27PM9GBkT/TMixd+BsOaLjvz+Zrf
Az31tA2IEeys9CPVAMqKmG+IHH2SqcVwVqA4yUkgGYp4E4bbqCf2MP0LeUossPy/7/X/W/x/DLrN
plVGuY1MCNu06QrdIja/wTUhbkN64r2WY7jO+3NBG96hd607zWFvxh1GmK03i6dKz1ZlCd9FyTFU
jVdW8yXC50l/akXJLHpV5whm1XXJqw/RVjG/iCu0Gq5k40e2X6roPM8o0FRyLHqoFZlrS/aWdN2W
griIP0bLXon4UAAvWFEB1ExvWB+j7jcqMLdkUkvLH8kj5rnhOmxpEct4g9nYX8DxfzD3//aQ/mBi
FZGlJrI/6qdeUAbzYVe/2fwexmTSdRDbsMjTk9wZibRQAXWM5ICglSHqbmy+lBJaBcnQGs6nHGGw
xvJMw0h3/AtlwfiPjAXr/z7IP+YvRanHZh00OSke2U4YOBdYJfO5cd0wq62t6ASLewXjCljUXutZ
c+qoGQM8IRJ5XvWq7BEw+THEOxI33bq9QvxHl3chXdeLPyfixCYclZTZhrycMLrXcWHJzMeRxkk2
X9JRd7PxVdjUv+JHm+HfSaCiAD/lLHsRqkXM3g2OIRNeyFCf+mB0sbOMJh8cK7hHqOaN0toUyQgc
d5pQEeVU+T3d5lSP7wvlt8b8m9yxK/9KFn8Rkf2jFPn3jxeCnYFeGknqHwTCEN/XvJWMlCEfCSyx
xTZn8BGbmxgDxKjBL8PfqTirFEZHRi5oSkfPw4cOqWGqKOBE8qYSWxPMl8VYiDTF5d8siay1whRE
dRfy3lS9REDoi0MR6jHsDeu5XGnkAgjqDPhfkNS5AYtbNySPEoejSu7TKMe7CeOyFKAfr6OApr+/
ykq1yUOc8oTsiOJ7rmioyn1flI6J1EtRTjEMYi1KNnGcb+1+fF6ijPPE2km0bL2VuEihcZIk2WtK
tv+9cPiT+vu/s6slqvX/Pcg/ZhNJ0QaNJhjn4tGxJIzMWFBX9YQ7abNHQ40TLAZ/POI0pWXAnYCU
derVqfkb5fl/OZ//7SP9Y4om8rlJctMmY9ikmZi3ZXRrh1V8YYXl4zlVN9tBwO94hZ1XRNy86K8U
672AhxKHzPHJzGwsWhGotuG8gf9CDQKVxWDktGR9QlOyCH3/kVnlOVNsO7uG4rcymxUSEyZBMBir
dYI9VpaeFeMRf55evS2rQAyHbDpyQBMapqGbeAWWP45ps60Bn4sU0sqHGUB5sH0gz+zFCrVnbgev
xQU4GruPnFlHmHx2U+1ZJXNwePG8sJDtTfgGJpqY9zpmnGCon4NJx3VNfTDEjiCjk2jUdQaYPdn/
cEHKdQn4nlXr1iSndhlpM4s1B8uRPxlZHxbXNL13dP04EZWTsBOM/EH+UkNaLkveSE3j+GbuGXTh
XiXt1AB+CE4yp7oFoszxpWOqFimRl47iEFX1qzSiVoZtnhn4JlPQ4hNjFkeyqR2psdfspq6suIKH
jTlgqE/dM2vQfWALF+WGAZ8u73qlXMfSSVWa9awwA6WmtHE7Dn2y2jQ88GaoMhdGcOpiwCEOc+cQ
no56yknK16h+suZPbdjzL4ZI2xMcjwUwkPSqKM7FREY6wzT1WoTbi9w9K8HgLXBzUv7WSbwygGx9
wggqxXyUWQAoKJj/3cP8RWPZxnDuiLdvk7emeemo4fsW+ne1qvkdgNzQOtbRoxo+5dqnTgJrMpH0
KnOE1Y4LwBJg9Sn9KEx9Yvza57sUZatQm5lSco8SJDiGFCPRqyWRwdkZ+ZssA2fwlCyl/SId4lOa
qB3lWxjm56x+1Mna63G38rV+y1dlGKa5+YEEr9QYJmWa9VCUMKTtjRlM10gA3Y2IM4vJOA/yvTKl
taB3b8jlFeupxwlmHRvJpk7fkI8ueQv8BMSTPdT5PMmurZrvu/hnyoN3/Gm5etF8nArVJhQIAgep
G1gUoTfBKBUXA6nIPoe+OWjFtGbQHi3K+HDeQo33dmNNHFgvMLQn2nWgsZpU6D9pgzIT/6KVSipI
W+XHPLX3RqI+Y06e0EWlk/zVW/jHQVYqR2MTKvm+kIe1ogTbmc8lKx4DILLZlbrfXGcH1Ktcutus
h3ICoq0ZmAz7uLoN2Xs0U/+CpDfmWwE+mn2PcN/wWrJHF0WQTkmS+R4VWVRuExM87GRT8XZnuq40
ILvlVRYZCVv9c3cI+CDZSyuNoVupb3tlJZH2GGFGGHBE9NpzwESx7p/sNLzmZtI4xjS8FhSkeFKW
s7GxCnSFFN1VXDiV2e4USKh0I5lubTMQt0qvgZIfx5zJaBUztnlpRLeWNGsdc+sUvMCYppj+KYdx
TmGqHcb6kNcm8XaAKribSxpvWdDbQzMyEnk9qSlAg4Ie78tqKy9H3mbZtiPwi5XFSkARmpjwj1Tg
/+QOERej/k5gQ83KX556eJ2pBtpsdg02LXkeMVPaBNqOnq78+sp3muWLjyGULgNPR6uZKLpYPxP4
VZ8mulf/NAaK2zHzJwP5IgNa4Fu4QxDVdTdzKDcZRrhGkO4o7Q5jfAu0+NJoVBELV5eacnGbjKqS
tdOW2VaTjn6v7WOSDGtyrh+ioWX8GK4bPsVhBAkHZGltWgnPAhMdp6Pqax7mSly8Mg6hoEvyuayy
NalX2cDvF67UCfg3lM62gfleDpabT7bnR91uedc652r5KGzZWTJnFGsdDRbg27RNmw9Ftj4Vhq3J
DCQ1x6uerAq9LGnTMTXMcN3k016OO2Uxnufcape8GwxOpFWNsFDdRDCmRXLom/BkW3wINh2OffKN
xRIxdWTbdzNZRptQPpTLwJ+VLZL2Aa+ErVmW++WVTdAdZI1/Vwf8oar5N2rKH1xqv/UxorCb4pni
NnVG95M75FgdfedvaU3mfySe/wsb5Y+uJPLhvTWToZ1mfV0zCQIDEvG0bpKnYn6fcLMPQauqbDpY
kCRbTSNTZoagOLu1pG9RGLrKrK/KgffJbGlIbnGGZxg3SHKfCBaX5kfR34RBOZ5jPwKoL40XVVmG
lz0Zy2ITzrsBzAcit8/Mz65SRt5MfCG3W0AElaa4ksX7eixo3iebLVV+dNAFOgbGMyVBJYXHtAI6
SHTsYyqWwR2mbWaxW/0GGn2+7dvdCJIwEOvFJaBH/pFwVzJhp6hjqh0cE5XUqErmdkugaXfvSwiH
KP+qjPzbB/pHX1OVnWZPhHOdwlJdo1Jc1eE5hGeQNNzCz0N3nxgF+T9/qRL/I97yfx/unyQte5Ds
SCcK7Bzj4xh3jjDJWpT8E1wOOghPGb/t4rtKSkacGhtD9/BJkks4AdNfgC5lqUf/rUrEksHGA10n
uXIRD/wLyzurItWvmzI/Yxsp9cJZMroknwNmuOKE0jPJIf+F6vqv4m6xLOA/f7KqqAttX1lCKpZn
9C8/OZ2lNkvzFrEYVOFsfhkIq+sYYAwhhgCUoDNUQ4mVpSrdU6vogMcWTrwMCOfgEhRYU0AtAmib
9E0mPxnx8yA/adFNTXZZEp71QGOCnwbGPtJhh6o96ktGFfEtjbeD/1DTnbSWa9OtzaLfylKMAPcY
l9yRuWebHbI0qivaElMuL5aSnWdcUYwgZHtUnoFb7AwjfszgFGnxQ4sWZsgYtUhD+C3bzEj++2r5
M6D4n0OHYBIcb9H6G/j1/P9Pasp9rZitpsB2psM/gosY8xzJyg5Vn63mGNKCbUMgKjf1aP4gHdgN
VNcdgZgjR6FukiPGxtQqbO2PRf7cwxWpYakllbmxyU4gMe0Th9Zdoa613N5qWAeTzIn34b0y8E5L
lVXAtQb/529L7z+dcP/6a/2x9IKxt9QikiVKUeaE8I+sDAoqXFy553KLZ7A0Kghzj3LODaI3n41o
WhKXzN8OAR7kf9qQ//pe/uD+JclQx9JkU17rd5Ej9DCjFa4AjjoB2C0kjvKgySi3lbPovS5JD6q+
xiA4wngxMNc4XGCdwlvrIHFEUHGMyTNFfTSNlpWSrUbrewCKmHrDy2PhhWrn1eq3OiaOQqfKpTcx
5h2NyxTEW1Y1yj0/I/v3N0oUR5uR5DGZsSfYQgxN03GXkYUdcv+2grG3dJ9jWMkDKmposrG5WgrH
fnrJF8PE80BP1MwScvNb0/tuoeCIbTOChMWe1RBm8byM8J7WqNvJKG8aMF1yTRnAtlslCG9D82V0
MM+iQzbAiHodA1xuwaPq7mgPXzWgWPRlyFj6qz+TlV9jvd+SOexgp8AMGj/Q6EZ6k42ocKK+Figz
RHBPGO5a6hXFTNzgdUxNkP9k8kf+rcvY9XcvI5L6EDi4IXRGGuONzKiSx1wgEqhV4Y3xBTfUFS6t
DIN/Lcly+z6FYbZXhrMcvw6oOg0QXmO81tC+TP8+yolbdA9z/9Vn95JiTYh9YjauJN5l80PwiEVI
q6KYBwUPB/AIp4dVFuUfoPE5l1WjsuWj7ND3t8RCi4Muwa7bdRPeNPtq5u8yg0J9gg9kSkznLPWU
UqPZ4stqxDpuubjbR7wQN1lKfy2dbGU9y28pu8oM3lqldVR/3LR5de0op1HNreSh38am4pqIafTg
jlfKekGLQYP2+ngfyo9GYYRbk9kLjtwWYiUZX1p/y/jnoQ2ARFM6a7uo/CiKT5/VJXF1lxEDmXo3
97TIuDxgvK7cJOUjwyE7hrYeiOnUaOoqld7UEHDpmk7AyE1+tQbrrUJtGEfOMML8ZZH5INHFyRhu
St45MZBtId7j6qNmAi0BPo6X6J5nt6L3NwPiBaO4VN3nhGFkBEy/TA5yfWJ8Xe+FCoNoPElZ4xGF
iFXib1dDyMG5fW4qjAZRuFhK+Bghs+3VXzM7BSOOx+VtjmEcRmKTGdAK2+K1/yeDglr4OYjnc+X/
WBwevEv8i7clUa1VAjppz65eTUxZRh5DyIg8Io4HGcNzEnglp4uC9X+ElNUkwE5FmOcj2jWr0fWR
aMg6V3SHCEKZw027QFHaNwIKCpbTAD1KFpAQoAAX2FZBQ18FzV1hXxei+4Xmv2QKWOFFwShDiH5X
YgGfzRuzKZg7/grSXOD652zowXeqymvietuY77KA7MPCM6R2bRn5c/bsa7de6pBDwQtItxnOFy1j
t4LiTjMYr8erMn/MNYptS3j6VGy1ut4owcbyzW9zhoqZjYe2OGTKeDLi4ESr+qwF1wztWjEzBFGD
77gT+6h+lsZknakxf4DdG0Y6YnitOpgYUMLL5DVMYCdaARxA0DlbBAFRHQFjvGVyEn3Ikv6Oa/u+
zjFQB4sTeAbI7UcTYyIQiXXYNeSJXK3icUD6ZTNFncdvpX4tbbZPl5zyGryj32id+VhL2lotVTeB
epAycU1TaWNq6iHNGwhn+jMW/6VWnvRCfTa4AeGGZ86c31IUM1rHb84jtgpqfwBVhsZ5TKngnyoO
GuV9Kk4PWH+t1eKDr+M2F5fzWhe/I+2NjWqToKlDnAVOtpieBHg4vTT8KrnM7GOEG9KOrowaSgdD
DoEW51cpeLP7r5r+ykQtEVR3eZLXvbofqHlV8z22c68FH4+Ux74lRq9xlT5dnadCwi3kc8qpx2Fe
Rj3p78iOhvEWxEhr8/cglXEcPpZlsBlCzjxaWcNuHaX5FS2i2YXoVYKyYgzIUjPrBfDYRSwbM9Bd
BbFThzt2iewOskqCIG7qDoYgPu9Bpe1PFXLIIdYEIC3+owqwh1BOirWN1UW/HHhgRo5K/x3iEVJD
VM2+A+2oxDtTtRxJ38j5WwyIUMMGzTC2lXhoiWk7YXqd7SetxwG8YSjMjT5XHRoUfTfnd6A9M5Lg
xGGECzFOY9hbTZ5BdIMfjI+BPTJ21w5hkUBAR+hjT0dzuE0LWyEaPPr/ftDWs5R6wxRwF5D7IrSP
0X4rkkuN719VR28ZlEZFrvZK9ZRU40oOfgijeomD+jEcNlGCJowVbDETJ99ajO/4wwKgjJtRlV+U
OvIGvyId4liHRJ3D1/AVwMfgVmRwb2sguMJ0tO5ukTOA3+E2XbgriaegBuvbaE20y0UvSNaiLNTi
fBcggZb78a01Hqx6uGBp6ZotVAHNeDWT+NoAVnT7oKKm8J8Mic1B+ZsnqotMI5XvQX2L2tsAQ3hu
tmZxr1565TNnQDRwlYQ+BnnRigqRiTOhTwDwVcx9hbrIyO4+Wr159jEc8uTuQtsYp72X++lW4i8m
akDf/9G1r1rfpFnolpm9sWPjTSIiJ1s1xFjb4HQS4dZIbSTUKxYONma9rcObEd7NanAkRlAjZpWU
qFgd0YgHrRdkl1qgmJRbT1+o6sVp6lgC6G4VYRxkA7NTLTj53TfhUSzj4pIE/Sprr70pNl3fPNT5
V9PddNgrVp6deSlXExWuKSzjTmdOI4613q/YHC5SKS4oDvJsn2jtq2lqiykPOY10wlz0Fd8udyQw
iHEjkvFbN7CP7pODMPqXoEafVwsGzIyKFyOV5ggVo5U+lCl6KaXPcSAeznAL5roV/rZxA648fAoN
Vd3QvsR15cp+tV30NCaeudj+r0su1kGKXDmRTmL2OiN5aCkDMpyjqliD+96upQyP9hgyh+wgXFEF
r63sO3GoDYjxYeRphfxcV+MhLKVdhD9uM0YbbWEEVAFc58apAGfLWHc1xrGikl27e9Ol9N0vnwDB
BjhMw+R2HRZjFzu4ZH0LN9z37IxcWV5c4UAafZCgvMS6OiA3QYcsmTiBifjAhjcl1pLCZKY++9aR
K8FvrFWN+seCWFEgpVdepgB8nSaMoXnU+CuB+D20nzrIlaqhbnpLOyvJvPbpvpTaOnRs4ZpGpBF2
tWoxLhiGt3iILhrirDmzgdHQPNP0l7mMrMJv7v6onpB0vwW+dbC6kqgtf2uoA3GI+WZKlF1AoJtd
iZeYIUNvlOsenaoe6F4fiBPKj61ZSXzNhltkSsCfPm6YEgrHwGCqZsCckuGwc1AUVopBZ+Hp8rM9
wmeKdbTHUIF1eTWr+TnsKi/J/iGDlRXY67WH45ePxj4Gwxzg2EtouZUMxw6LcwftO7SlmbTB0te9
MYd2rTstx8xUm8AHV1vJd5LA2wCO/WL6W6gEsbT3Fh6fJWdsS6rWgWl5O2+nCO5gJV2ECfgXpAZ3
eXrWAv1BzcQlnrp9TDaD7M8w/kW1M5IdSOXzmAyyizAdUr76MsABJfJw4iioNOsQzl0B0iMflbFD
JJvtFEJO+rnbFmr1K2dM43Pt2NbmgxDGJm/H53EyXbTTVGj9qa/g2QS35sW0qcCxRK1xe1Xb93Iw
PjIlWBekBhHH06XZeiI3sapf1G5G3GgeWlKot7HfPOU9or6ggIY2oozKvWlQz4SO4J7bHuZ0OBg9
0kNhX3sOsZbNWBMs8auwb+XaX/mMMzIZ75TuKuv0XuisYiN1s0hGzTetdBCZ3DonxTELsP5/KZ7D
8oDkMJM0V0zucn3UxiIhFoSwmBOQknnBz9hp+h55J0DpDB2RZLKS43yoYAaTofJjBe/RYs2j+VsZ
mwoZ91vUUydhtrcZ3nQ9pZ41S1CRX+rSB9JPH9WRgbsezL9JMvMTydvwi0Pr86TUZCUxgsyknaQn
myhuYT2pSGMVGHBhRedIvu3IeaQNH1kKiyEVXgNDO7cJaggDD7T+fcgYhfJx+HUOrvyb5OssG9eD
NLkqAuIuhVJGlI3VBkiVxSawytf+aPrVIZFSN2qV7RhivpYFr2hWj71u3wT8AivVaqenLDR5kF1J
EkKRu/bioKJCwMZmuOh+F1+pf1wXVejfdq45Qb5I79N1n+7KvgQUqCi14xM10TGP5ue5hMOmki5e
pntVfhrPU0MkzlhtDYKwDZwiCrl9MtPiDU5mnR9G/IvD2/qISY/jHb90x/nyXj3H+fGi1dflyNei
nXd0LsfWeU2d11fn1Tu+Nhv+e7x4r5fj5fXoLf/JHQ+DsBVf1p3UWXtr3Yl2aKNXl+PXP3/h8Vf9
6tW7VC7flpVOt1Er3MlX6hNrzTe9+Fd+Ynr/qF4ST3q03J/Wadzc8R/kjfIred1zsyPl1kV1cAhw
e/HGA5RolF/tExA3RlH7eRs4YFWevYpWvNd2bXrzutpg87WaHI7bRar4MP5kLtR7Jz5I+8X8I9t1
HVfTKpg26hOePNbxq2A9PlJiRWAyX2ZPY+JO38o79iZa42SDY38MZGR+6N9NzNDYxUW/GxxuX5WF
QQgq4Cmb2jgSbYcXN0Jm/5gfxJpvxrGD9BSnzLcNtaSPs4o8gM5jB5nndz8OdiGfNYtfi/GygegM
tHWtZipuLFxj2E4yF68Z65uQ+RaymEBCPXHJERTpqAbGMtn7eVgwA5gPOnlAQLQrIX8vNsE4Epez
8mAGzaGDiCLb9nM0a6teng469BclfVW6eqV36iJOVuCviO4lG+Rt52tu1r8VSG6GluTnatwZ8PpV
MThlD4eksF0ZFZq1GMhiwUeV72Lqz6AQWsDMgJE2O2nn1cj5ir82kR8eJReAQb5RGTRG40nBKt1o
kZzlmqeN81uGk0WKEVs6d57uZ/uwuy5u25M/OhXcqm5Yw4eFwtfBaQqQdBTGuBollPqT7/7DGIvl
NeO8hoynjDdFvE4ewzxgU8F+iJALkHnfcCDoSL6s8b3LeND0scP8vVQdDEP7Pt8lUM9l6VyU6iGY
LHcCnW/BG0Lix7QQ0mtce5H121lsXbndGxpc7eTF4n425XozEhQf1l9de1qebJeRE1Zkbl0f6obg
Qx4EM72IvxmUhUM/O23x20kki10l+1zz+CZ/Q5EETTxa5dSb0ZK5KvvruZPxJ05OyDmWkWKPu1I1
mAiRMm/IjV0XPVHUun6tPlg93TLqycxpQe2bmIO1z47t6B9DEBupd2RimZY6PzTC1y4n/2kWV1VK
eKbaRkm5tCfVE8qvDw6zOIhEVscrbVGkCGUDpFOotHwiwiiXSCXExn0z7Ew4dMYQrDuDSnpAWQo0
6HPej3hnauRPBN/QvNvNYvVVYyZMz04cGTiIMzMKrhaJXfCcMNzXGTep1Bc6NPwasUPPxWO4fvs4
o8+dacmSxXIcV0s44CFqurmUHyfdXGs4YS7wylLOtSAjJrIjPdg30BFjwYstJzuBhjrGJDaBbzDY
sluq2at0KcZKXB2oXDUrWekSJ2NDeua5L79ABfg5ngQBoALy0/tHknINmUiMmnfJyEOBTDjMd5s6
t6Iqh0SFm6alPY0ztXtzzo2TQDLvo++BOTZ0mVPoV9+85cGXjq5EeZKS4yhOrXHHCqPNL/xPoHxp
bc18aFEWneKcSILs3TaewhiPtEF3x9nED4TyuLsLxp/4HDu5epJ6eBwzAmzJYyjICILniQ2ILXDY
8CEJonPKPcSvVHUXHCdySggZdY/9id1L3rvd9DiKJx0KpBV8BAmsCNlXMLhv3sJKcZtquU40DKpf
Ym56ZkImQffpcwYWlMI45RGn+nAs1bc0eZ1AWMRTO+OrgAYazywZcmOrHcPkjFeoU3XFMTaecwKi
Eo4GGdEi9gk+QEpdYE/KjTEg+1IMhkqFawrSFAZlG46fI0LupSyecy8yZ9qez8K4cYlvpgIWF72u
GyItYhajZidTPCs0aPWuILkwmxDoqAdC1zQIH6xKh6qxKz4Sk9ugbp/1GpWu6QamN4HzzerdEtmP
yXCJqSkKgdRRRh8Br9iU07zO+ZzrCZsistNMXcMmxpvH97rXoT18SyOGbOjs5SrjcFfBhD9Czo4y
XFTYARtGdjTfXxW05T0DOoWWCP6BGW2DDiS0fTHMN3nk3OsjN2e7giNOVYc6FD+UeV5FPPvfrMIy
IzMuYfowwJeJouQ6S289zF391qMkDv0Xm4ZiHBTHMrp1DuVkUeZ3YHfItSQBPcOE6sgVtRj3FHm2
W7aLhG4Bs5cJ1v1cRLSl5wwcKzXWERzC15b/Lycc7SENSO2KpzMmT1HEAUqBNZdPlRG6BXegr78u
7Eg8eqa42OgRdBycqkEiA4A4UQjSx5MDCvcuvsHJwe5DXfmhBfFucAM2ZpodNJSZKkBOjIyvsx94
AGF3tuMPFuxIR48PpStxTTfxufafIBcLwzUN8koCtywOEUIW5IJBzgxUBgL80qpnizYia79madgs
H7eajtS1v5N/svucOo8ohwGd2/Se+8q+rOeDldQXDZ6oEAVWxkd5/iXWDPesqFJ3lkyU4HjLQWPL
woIdVMPz+C2weRrkeT83UKpm4zwxTG8W2jPj2lq88F1e3fhsvs00V0tnx9B+oKyenury0Y+gl44/
XfUPvlSD+MJQ7hfKb0KtoGutK5Uc4krKZJXuPVpkmNu4tO8yxXAopHWV2TROPVYo1lVXWxdizClY
WHOShaX1qWZ5TQiryDKX4vjY2k9w8g4aV1s6GjAauEfm+yS/tWEHpZwBBhaoJUy4mGM4K/NVP+DW
hPNPLYdbPzU2TWSsEsg7jcWVyuyqoNjJg92ctBCmfqwRe4FMIslwawUHm1WR9j78aarNpHIM/B0t
/u047mo9cGtsUJS6dvW+RnkK9h3P61rpgFpbVw2gCYiQm2S+mEH6U0zRTi6nle/n+8G01oY5XWUD
jyffglXWrYih4w9GGLAY89hCRlOAUQ3MM/RydMyOVplOv8y+YhwcUmVTGT0Den6tukfPBqXbrHew
KJ6F/WZrW5NfvKWEGizZ1fHewa0c1TPS7bupUmmb6I0B+q3quexNzNh8NGDBfmhZ+QyARQY2CHA/
hq4KlD3PEdPMZtXIvws5XEwAlJkMrn+BAXPuxj3kJf27FXuIfE6RDw+K6mNEBzOM5iiecPyxeu57
sz3rOdmREYw21YmV7zJ8ZzyoR6cM5ehoQsmStIPVp6d+9A9zlK7zKmc6izFmSc/5qQxHbeHQ9q+c
K2sV6suUodCjYuWT3wQSQZuw+DFwPEhQ46PZk4SMufQtZnfMRHFq8nuOvAnG+KpL07VCB1Ta07Yy
vif9hsfFE2ZbRRTtjAoQU84fwya8jMu4OGwXDraJPyfiQFKz8+QgJU8YyRxL6V63+HjDJKyP8UKf
Ohf0O2l+ynn7cXOoTXYmmYdayakUSOE+hNNPkuNWgOAOFJ2h1UL2483VAejVbkGWCs3CzwFzq5mT
WwKXnDJOhgpEcz0l9ZJRNiXvQ0+t1ky4m1rr4a6kk4P9kqM3J58IXBp7dOMV6uzXodPccHlytL8N
bk9+855K8RbOEwoeQmFoCtktLN0FdpBTse/pLhuQXkX9mPufVik/TQbbVaqeAj1zlVI8zPK+xNV4
YcyqVn2kYjSnB3+gUodiD+n20+oU6qwaV6kMWuq7nSAHlK6k1Xn1ZK6HItr5+bu/ZNl6WpPgYELx
wc9Q7ZDEyHJtkJ6rRYWnANtqFA5ScmjzQ8ZinA3Y8PExTPtT0JJ/hc63th+06iVWMXqEXbUJfEQU
rjG5nDp9XL2XyQW7vJ2EOYiBWxQszmSVBdoqhitdJThhy8E2ycRWyRmD9InX0ZEWlQrIrRurAMXf
MNDCIgPjBtXnYTeM/q/RIZHFHmKs8IgKh12T2Iuj6y4tzOOYZx6Uzd0MJJNnCeYobCNRnTpfnDtf
pQ3hD9AmBvtI/BrFs6mDCF8yhYsZt6SoK0gvGIHTn4fvwVsGQza3VOamSf8osAr0++JpMXSfpnAX
8pEYCigsXFXGKNk1XXI2OkTBVU3XDqGtiPe68MkfqZKdiHwQg+Ymj92RRCVC6PdypW9yqj8f3VNg
vhgdehsUtcPLGHBfJCpYbuHJ6YuoxXXuALrj/jaaMiah6XYokp2azo8Z5MRQ/R/Ozmy3cSRLw09E
gGuQvJVEbZZky7a83RDpTJv7vvPp56MbmLFlw0IPUI1KdFcXxSUizvnPv1xVE4eCMyvCjimnt7OA
VSb+1Njuu3LYDSBr8risG/cVd611hjdNG4bk3mqUOhZWdByfTj8iYowk6jMiu3SyZj9iuf37AolS
XterbGOFJ9U70THQe6KN67aY364MDgGJpxZFCTXdq0xgYmZHGz9sff7VGGj0DD3sYVPfpsVVpfeO
y9WJdKoSipKHKTIlcgYg6L4/VepbhS5bFPGWRyBB4sRxttnX9RGGJr7OkFyDPx0Dc2uV6SPobJeg
cyvDZ9+DPm8pV4YfPegpn77ke0yuG3SrKsSiNiRjfADFiWgpU6066P1dUDXbMcg3EsYGWltWi1zq
SNlEW0FvXySPWvuid+BL+L30fA7GfY0iUTOiB9PK3+0CUusAYBf2jswxZmrXRkOAKkcxqXf2xpCQ
/Fo+4cxGPNnwwN+AFAhIXQTI68NFYk9SKJUXFHQ4q1rtaeiGe0+AE4iuZRsM650yiHnetKe8Dm9F
ZTxRlf4tfDZzQ033hC/99VLVp4F+KSiHR7TxNN8j9GvGBJV7k4XqqpbwWMxfSRwu1eYuzpSPUkES
CTha9DT60RIVy8ErNMij6DyicRfk1VPswT8gBzNBs6/teoFi2T5ohr01uzXkvQFDALoFBy9RtFn+
e5u9eH3wF5R0MyCJzA35Wi/kfTp3sydZMIuQvSumUKhW3pvMRA5UI9IuHMu9YoSzipt7Cxq50TDD
bYOrjmDYkuwepLSIj0mm75n8rpNwfMCqyH9DCDMaLom1HWgZw0iEeHWPRxi8DHxHRb5iKi2wcbBd
1/HNhyx8KmKBoSZEinH2hzlmp6MLjiK29GxWsY2047HjO5SB3w0jfo2N8TjhZ4NK2IXZO33azv3C
W0G1WSGHgl1dPEYchkExrrtS2tEboS7zCIABiWJ9JzRUE2PFaw9x6S75RjDwswY8y2T3zrSz95jy
MctwvKC+0HOode6xIX8KIb7FTzfgRDDa0WmpBtTGHaV3Gedkgo03ImBymXfooh7Ipb7J++4kGYcs
wXEn9qC09liIcOFg7An72bUV3v7M3iCWKFBHMuWlh/UXMnjhTJsVWeUowAdG7r8pmL0XOBi0w2Mz
UMyRMYI1JQWZIe0n4Y6EaTSsTDzcHhJPLHXxpLeogAp4QnblJIp0ilCluQUeBbWeOl5A6nrmPo7D
IaJp1WGfCPZHhtaQUZa8nEpZq+5jMXCzoboEs1oMpX7gzeFJFQ5rNzwV5dETf1zFoVVbmD0NhPog
R/7Kj1SUdMPR0ABVAWeLaUeqPUdptUWvY8qAGUha2bcRp32OR0DS5StZw4JEo7+7c6NxrUr5DbYm
R3+sXr3Jqr+qHFEJR1j/WgzbIfosWvfQefCbYT1GrYxzVO5U+X2rV1dZvbXNJ0WvFn5ULToksMTv
XBE8uKSPBKYKFzkfDoLiTKMv5BsscMUprXbRjc4eiCPYTlVGH+dLslXoZazrHnKsjRQwjX0nse2N
R8Mm8/hyxbz2rM5x0doL1LOeC71nrylUh3OBfNCqb0Lcj1DyhqxUuOWQRft6Y0tPPaNW87VCH2m2
T4qAWM8Yw+r+BvDgRv0Ymvmsc1epimyVah6IOMVipkUD+BSxfEoXU0xkPYZ6Z2di5g1vdnwbRNHC
b4/896AaTpc3UBrAPKlPpgp+ch4U8BuMDulHCBTn5vQZWAQJbc1gM5FfjGYSXtLA4ZfTG88iRbBZ
1SsJ4oqBek5F7dC3t4AVCQKNCOCsiPtdnVEzAxQZw1EAhOuUYOVLTxMexQW+CbT7FlVwMyz6ht6m
1Rj7/wu9Jy29AyGCt9Jn424Yn00Naoo6byIA3hakELmHYbNjAnumDaap2Spg9OEBvfR+vwHrSUmr
jlxU2ZOG7TDJR7R8kURM4JR97oME+POWNLGhheG+LAFSKLMlpX/NdBwG0uvfiYAweGD6fedMCghs
/2ECnnEmZRf0UJ04RnaxyNW3NBkckQcA+q8DYjw8DngpAwV8qNjLlAmPPuRLE8kKCFNNz1zlIBOU
LtB4IbGrnILdnZbxHeqQzoKXQN/j+TqX6AEHSs04xAPCwrTFnTMdVYNDEr7n0KM6s71TgmIpoTRU
AxNfUbyYIiT14AG9fBsN+6CbTjFElJDxc4BJF0qEsTTb6k7PzTsPGo7fJTe5Ua4ix4bsjToCYtAJ
NHwAJS2MkfNlW5qHLMSbCYbLAIiT4FgahwQJYjEU6hBh5GDpIePFllOHik12mJqedF1ZhK7YtPEV
/oC1BVAbrmO83aS3kP+f3rxb6qLUQECj012UFIc09ZwBzjKMSmdIYbpExEynbzljQ3fZUNHY1a2g
b5tozhde5qV3eUYlb9qWnbcbk0MhcADcp8U2IYnAvsoNZBQ020uvwBnT8RU833bppXwIdSI2f/+U
bBNoDEqpIp+xL9sQGFsJdTJrkwNkEkBjADOG6fl1cxj0e0ZruP7uFHaJVWki2Js193GyRtnAPCV2
b6Agdso83UspLNttd9U///54fia9qrByhawrmn6eJaF2gvUfBfKR9QlCFz3Wf8NduRFb81pZuM/5
Y0nvAMS3Zf+T8SB/VO/Vf3SKLEbdGbdAvovgjgGtT6O+KF6T9woCmLX8/VeeZ7P/h5r7v7/yW/CC
jOOrq/e1sRfkRmEW1+O+VZjIiKs/qrasjbdcJnMHcLa2bsmim8cT+p8ee8TppZ9vVeRUF37Rj5/V
p190JkAcey+FChwSBcE5QdTbEuMM/NEicBiEFJMtPQDENj6ZF77nn1TUlkxSlyEU2xTmGUlZNsbC
TJUxPUjAEsX4IiVHYtboNbOpV8jnItteuNNLV5yexCcC+VDbScBQJNwVNbJAqCij09JhS3KBbw4A
enqsS3zL5qZ0ozGRycNk5YoHtYsd3kDNxEkfQ6DDSz9rWjjnC+vzgzjbo2vJyHk6srrvS8Yz/slU
3+lRFjlkamNk2kq/gbe+h1djTSK2ZNyF7eb3JzPtHJ9/AYtZsYWh24S7qvjin30CA0hsVjci3FHH
6v0esW3v8df771cxzp//x2WmfGNuhrm8OFOoqKleBlyeUClgTxiIMXSkutpmQv9XaEDEHjYwHfRc
0ItxUJcZzZQPraEqYCRie1SFAJbpJkGVzZxeshdQEEwUkjJ5VKLGtgBKmvd3aIhVz/eizSm7H2Pr
PqtekLXOR5y6CUm2LJxeaDsotBSLcr+d56x0sJOUAZ0am1clpxsnHi61ywg+gs5qmGQOI+xaE5Yy
Hb5v38SDso4V2n9UW1Wyj3TP+f1ZnWsd/vOoDNNGb6ur9sdm/OlT9YYuwNNcxDs+SpMNdCidxt7g
yzVPLoXw/PhWbJtAQHQVinH+8nGEqFwEA9GUt0haq17MrfzEKhiKPWmc5Hj813emyopM6g8MTCGU
s69dC0MD53XSvSatJ2lHAEdmts1QkHiMhi9c64cPW5XJHDFZPzZZm2cX85rKbeqy83dGfmR4m6qY
mBvSTGvfS1m7Tfy7yrwZoz+w1iFALWRt5aKdhPeTJNu6XZV08latrNBlZnR3oa2ua7Rw4TCuda3E
MlM91AG5exNmglCufrCgjIU30zDCpRKI+xsXM2eNTQPFzDrWhw3+UGm8DXV5GYi3FJn1WAIS+6sy
sBbIZnTo3qV2PwCNe1gYFzCJslS+ZSfUtPpqygavpWxdxrc+up6UmRyeCAs5bm5cTPAM49ns7WPf
KCRQjNtGFLdmtjRGgDWMZaNka7sTDs6Mzm0vJIZ8EwXxuaoymYsEU1uaqmlnK7ttUr+PmiHaMeLW
WlYI01mCB7w3zTh67r4i0VZDaZA0F7YUazokPu9cMgFSZGby6cqmrOn69HF/WiehBZdF18J83wzD
snmPI+zxmIUwtTH18mhnFORMgEqBy2kGQ1ET60b2GJmar1KabXv1TfbrdSewGvMB9QIYzFAfY2xd
xsy6DWlg9fRNEzr2h8Mt+TZbCuBlubNjnEWxjYUMbQQ4OEavijntUfcNrNRCVCvZDB27Hp/73twY
rotbYeX9MaCaMgFg6JTEV6WhbjPm2a7yNA7tnRSMj7ZqvIUdtZG7LiwMjsg0IOjvKhHMH1LG+YNx
7SaYwY7jDubbphbD0oZo0EbqNu+15yAv76FQOJXbodjE84i87FxZDLqLxCRcxQQVLDWAPxUxx8Pv
6+zHVKJPr8E4c4MwQrsvgOf1PTaw2PVCDwWGqDnHGK3GVy0qWlvsK1R70F4rewXQzvCXxn1s+cmI
Y3EUiO5//00/moJ//k3n9UUe+HZWFMbeHHKnoIyKxm03QtLRtq69zaO/ifWPPvb3q/6oC7JtW5gC
pZoutLOr2uQ8CmgEYi8mGKXbNNGT4ccLWVSOCx1xFFhiN4wgYvy3GAH6EN2cQj9qeo2nNpw//6mR
VmpWIYDcESNSyGKu1Yg+Bvru4aQn122rLnqz36jqa02FGoAAifFO904dXpp2umvI8phURvxRNmhv
1WVFW6q5dyOAcOu+d413YZf96e1TyGqKoiqyqsn62dsXVaI3jZ2ae0XdKVl3jez3kOIFHJT6XEL9
RCOlsvdguLSPpSeVPsE13z2LuTZDKQgWjtcUc62gER5k4H3lwonzk83+l993Vt6Yg9o3eoJkM7RP
iVbeld0qG7YdA81OxZGEUTFaC/ZTfJ+NTaAjmL5Uev7QO335BWdfhWG22kDYcHywidMUL0V82wLK
QiBFuWhd2BN/ajEM9hubLdHW2f3E1z0RhQOSFn2MDy4lTTdaC06+KidLhzoCh4Yeez4P6QHcPkk5
TiMmg0GK0iDhz6D9mFd+cvv7olDPSwx26S+/6Ox4SLI+z+MuMm8KHArLVyBrP94ZHBDDWqaq3dQo
/62j1v0lQa8LZ+Yc0EC/xtSKean4K40gNStG16QLEIYYrrAagS3fXHBiMX+owzmVjCnxWjMVcW5p
A+BW1l7QVUe6x9FbefnVCCsbIVaxLHyif5Z24YwqeNM8reEer1TIA5y+wAVEl2M7xuHMvudgdaw/
JPxUBmmdUz5/BJgzG2d2vSjyJZRHDyCM4JB3C1qItLWjdREsdFhc0sIfFgZ4mrqc+N13EkRE4gWl
qfTzMWyol1CxwmwV8SiwCirm2T9ImmWPl8qCQ4dtxtPXg77BsdeTrjz1FABJe1uAzN/f50+tNk9q
yqkXCuy887LKtNU8t0eelL+BA0GBvLb2ZPjuktuSAcQyv0//EUAVzkDaVuZBvdE3htNukQ6O70w7
d8FN+ceesvlwNKXBYWZz4VUa03o6KwsMlXhmWRByrennnYY2mFIsi746YqdPuqHmwSqBsud40Nfa
eec6NV7S0RKaWcsfKiyp6a6dDkIPrnNYvDFnBRKDzzeXUV9Ii/BavoGOIrm7SFlW7WZSM9iZE+EJ
DdHJXDfc54j715byAynxCntRpvNp71j2kiN6uni7xDSSMQvSkN/fxrScz++VSnrC9+gUKKu/LvfE
EBZTHDvZUU27EWlITDHiF0MqLrz1H69j6xY1Hs2ifV7jQULuDU3iOnCNoWcyTeOztLvj73fzrZSc
9gruQ0EdZFiy+NjdPlV0mmbnqg1VZIe9DJeZ+KJhRJTyTRA4zHI997mG6vj7RdWpDzh7hkKm2zIE
ZaTC8f31GTalgqzUiNNbSZubnFg5QRgLtIpaep09Tqw5YENoV88ECCXWJggwY76HhI/tyqABiq7i
bgK8gJ5xd4OJ+vuv++mRCNkydF2z+LutTF/7p0dilmOX6paPghODkHqbUctkFb5ZK6NZ6tK1rGYL
uihPvgDQ/FRBCUpqYZjyVEh9nKufrisFVdjjLhDs+no1mf2EJSzXce4FRzq2El3NNFRPowut70eJ
9Pll0BzaQujU86ZmguWdHdeUSYaep2Src7tyYWzFeGqy98kXqy7MV8HY1PCaFc7xqzAsHzHHMci4
CzCd0e2/NkZu0SAcC+5bYmDi/KaTOmJjmlvrrFR9X05ukvP0bwYK6FfaKsJefGqs4ri7+f21fW/h
uQ2TPpcFqEONO3trVhRErof6apc3K05gcpGFfaKj5sz//ULnC3N6Xix+ZUJUZEU3zz7erBKt5ldK
sIsYY5Dv0NlbQPRZ1L39t9cBtZmACVk2pq3/fKMhllvONYyFcgC6MMWLbEVRBX3vgrfct++dKpKN
W1fZz/iTJqZq6tN3l+jQI4Uwsvt6qW61pZiPM4J0nkYnnF3YbdTzM//jUsKSZYBZU7M++stPl3Jt
mvVIzr2DwoE0lMoqy0Okuekysd2/ogaHzd5bJl0o4crW3ESSRKyYuWxB+INTbOyjCgNiKhIPp7v6
yYoHtHp43zXyhT3gvIA8/53TfXz6na0aDKEl61jHjC8cUETFwJxgwJEVW9Tmv7/nn54/D94SBguQ
RkY++3LVWo+VClOknTKGaHmWYfyitCsTd2Qf2Vg3MWPxd/AePS+8tOWcV4rcJ2+cGmxaNDoo/tf7
7Co1cusxiyZ0SOSkIIDL9u5JE9Xyw2RkHO9a0i5Awb02WffYMyoaGvSDSVpmFQ2OgY1TiwG/7lkX
jr8PB9+v25KqKiTHMv5QKK/V82XGFMuODHe4H6+1mXb9ZM5elspss8G2aBWs2pm7jK8eg83j7vkw
n9/d/TuGKyzJnOi//xJMfArtD0jL/oafxRnuFgGzuR2sl2khcuRD+JlQT14KQqQL38K53Q0v5Mvl
zu66FcIMrGpMdjAdPO04uksYlDG5vNqDrM77N/VSN6l83864IvumrckGzpLnACHSJSVrcIHa+Wzp
gNV85qOD9R/NmYQI8YSH74Kccuiq0ERTPo+2W9RweLQ6I3lCI3XjYnnw00OwoOvptgGOaJw3uJra
dcjg8uH+4eFpXGaza977rT1fOd3icJBn8/Wlben7M6CNBo7VKbMMcISzHdBXcwMjAy8kdQZSoAZU
7aEGPU4OFyMSxB7Jseb/Qd8wtxEBqSRHag95grKsOmXdMW7wImzl7TDFtoChHyDULIC27T5zBuS9
6OkvLI7z+olTAZhVMxSDAYKtnqMecpmkNqoE4OrqSH9JrLNdvfz+JX5DGT5OHtMwKAwZVBjnVVDv
lZFkFVG0G9VyVokjYn2mycdxGPApBuuyGN1RgUXIaHXpCow/8l4E1Bdw0YGcAS89cfJivQMlWbmw
Y34/6jXGjpqlId2mJTp/XTqfoNSUnIx4eBao78L9x1u5bt0LQKv9/RzgSiwKBmbatAecLceyC806
6RtxYH+sumI9ZKvBew8o9ierzBqLx7zH2WLA5ZlZ0eSsqbWhEykaAbHmPZMlnAnzYBH7mKhYQKUu
GARDzmpEb4YnF+EFk1mihAddZ5JRIOpdhHOaCptoJNFeo9IM8HmsakJn0hw+oiPBs5SQI7V9urSs
YW4HFjmwN5q4tSZWOOZvRZCuwza8CsRjH98rinWYrF7xrLWxCs2HNw4ypXtwuw4mdub0RUXS4UBK
AqyUzpxcFWSXFnxfVyjwSWCCaTBeY4fiFFRtQqM3J/4CHonZgnkZ5bIIa4Q80OvVJKcMJA6g3vua
/aRG6aYlrycvyXdMMmacWPCJ8Wgp2zYi1AqOU4AxnKceTZNDDveIiM5artV5ConjYp+jTlXs1+NE
U7CWBaEBcNBUY1pSn070CpuetNdyccBQ06/2cmnfXLc2As0ccip8q+zQWNDVHXv805JPq/QnM3qb
KzVhLQg9kyDeMJTsxIVV9g0rm1YZP0edTjn+Oh88iUaqMexJo13FJm/otKzKvtFXZrAvu32svjfa
Pm2ShYROM+SJN1m4/n2d/7D1KRR+Bg2PRgv/MUT89FxE7oqOLx9WgYpJj75gJlpjB0i4xO/X+dgv
zl7Al5nF2R5r1qJKrVZPdjKya7xJ23IvNWjG5/0jc6HAXCIdGHM8Ny7c4A+bBYeIzdbO+aYzL/n6
4nVdxhVEiGAHT0tFKzqqJxoDpTpd7KR+2CxUzDsYHttYVcnyWTEVpaNtVpL20bHD1tfJOLuz7lt/
f7EF+emekF1xQlrCVukVv94TppKKGDTto1PEGnvgUoS5BhUEnEtwhzpVn+fvTSHlk28DmIBH+PVa
TYvUTvPp1XFxnlLUxzUz4KrA0sBERLCaWG8timTSA3CCd0LoHCne98MqgfNbHZFh4GUisbIv8XN+
fNom361OC4ZvzfSMPn24RtLXUdHyDAzbnmP7OtGbSVFsKJehdHb65v/x/bJM4OLYMs/+HISr4sDN
1BQqvQsU6W+nIPq82IZA/xZG/OKttG7IgEf56WHUfOHa0zd6/g7AmjRdg7wxbWJf77UJeq0wUmxw
dWSqkqPjFNrhJXEE29Zx7K6SZUvkEoAfBiazRL1QlP70teE6rpL0CTBhf1SQn550q0n0bbhP7CAP
8LUF8WRLWrB8L4JRP93n5yudvdO0lcOktgCjOG4R6OJpGIAOxltd3Rcw5BX5D+wB6CJYA8rRJavF
b7A5ezEjVT5znjMF1jmQ7+l9XOpFQsyR7hArYJpwqUaXASIVDzzcsaAANhcNvHcDN339AKsv4tS3
PFCqWNnjyqItjb5EVHeYHFg61H7MOCxvJxEc1cYPhCprWeM0RXfh+/jxBX364WePTa5H15NdGUEp
NE2INv6WFo3Bt3Vp/qv/cIp+eURnm3iku17ayGGwm2wLACePA27MJuJnGLYrK1q7TbAWtc9X2t4O
Tt6nB1w1DmWXLALAe+I++iRfofwGLJ4H0jC3UKkPz3qCszeamsln3lXCPaP5RtSLqRDIQfYT6aRj
u2TG/jFCoTwK1N/pSRHVoRrtwyRL8S62nz/tLhzLcHOosicM9uuKG3zFGEt5+uYJymG/gz3LMoem
o/RHBBr/j/X9+WpnCIAfNTLRH3II1rtST7GJDoJ9JejW2gBJci6ZLVGXqwyidx9N7j1Xv1//G9fw
48tXbSBAlZMSitjXu1WCLlFLizMywEEMIzwniBv88vqtFA5zHy+8jqYvCWBwk3HQNj6yWgxMbmw8
2u17CNhS/ZpZb8hpSmwSTBgfra8tyRR0LGZgJvipT86fTbkqikut0E8vSmdb0mRBfa6JaUv5tDlJ
lUa0iauGu5yxgrtzWXFd6LBH6FCqL4Ly08F6vhF/vtrZRlwHGTrdwE12dIeU9oAB/RRNIW8T1kAj
XnIvuLC2xffz17BsXgnbEv0eJ8DXG0zacLArYUS7SD/C2QvNI3o0A695PNeXSkYD1C4Vgr+7VcQS
yqK1hkMsPqN66DL1ZNaqmiiGg6uUEzu/CX1ka/pJ0hkN08fTWJiTmgr7bZ8e4dgU/IVoGX+5Mn8z
tmNqoUrEvwG3RsbhsL6qbiUagRSJMVh3klHewAtXYLW7frSuunebCIc8eoAHk6LB6RHYBM1RDl5T
H3rIn8yAaa+H1/i/x+mloBjV+g4cTM8KBhcTDWow/ez1yCqiAF1JY8xyZYb9xq7Q+lMS1Jiv2stI
J92wk47TswneaLAXnU6Kl1Js8EPZpkgS/bVVdetq0PFVFjtEcS0DQFOVNgpy+N6qVrF3K4qHYDyZ
PAIwOlz5B1UiLMeFlE+8nUewOHhNJtAOWciJ5PeyxmRQSHi/sDBqvB/AzgYsc6L4GCvIVFEdJJH0
L8IBS/WwpbduuvCBgFpv1sK5D9U/0xS5JMdJR3qp0z5OPve1Ul8pDSrcdzX4C6EeB/Bg749vaR6g
98rmZmFsOvHcEWlQkU4QpFcDyWWtCqcfOfhId55NJxiuQdM/PcqPuictyWhCsYA7FLZutbcKMPdP
UIprDIHCSF3lKHymRnJMZae2dJzZ6IHjbVkfIZlguHnshmsdkV9yEDq9iomX4q1C6jCdXDL+7Zq/
locgvt166btiUulDdMMvuAVZYeqkqCfOdqoqi4/R0onHC/+klDejwfy1mAfo9sMK9b9Yp6hXWNV8
7VJqbPIwdSKyiwhLuombtWjs1RSC0jArkkBqsRi3SBiZHl3MYxQYcCeaiY/IqgGXyMIr/MtmdY8v
Pwd0ARlBou0ZeM+Na88V7DEbCzF/oyEaw0E/t2UMjryVjaP7JEqbCJLT91016PeSeE1/WLXmflAZ
xJaca5EcXZdIxJSQ5lkRSBXqv1JKRrNU4KHk6bu6UKmgkxtd8w6tgaQtJJsbkRBuIET2xm3jqGQw
AQTWDGfaXCOUyEINJJxQjY4lybB+3q0DWnKoo7EJ90BBcv4RX/2n8WwytcS6RjSR2cGTN6lbrX7b
eQNd5fhaDsH6uUu9fWZhO9CL1VAna1R5UPlx0Jw6TbdAn4Sv3zrBEFTHaWyKQAGHX9Q0G6lVUPIQ
2QUGpmAiMnE6iL3J6eZa5UXDxwO/wo0AHaSJlvCFaUWyLXOyHT28r9iStrq0NdWtrW75s9dsJbYu
dvjNZII/NO28hKLt9e+wt3EZPdkKVvk1PhHu2mBukMMYLBX8kwgR95/R2Rf1ldtD8WlJvkha1FB8
QZr1rjd/WuloyJKTmfWFadO3HBmFoYyiCmJkKBj529lWUxtd6NVDnU2laoQ5H3409SzLV1O8TuK+
Q2S2ScO0yAHDARAKQkpnfSN3D7+f3N/PIwOamjaRVmE/gQZ+PRzITnDDTvPiuzLATmrmsgqWGASP
xHHq+er3a/0wp+BiTIqJWMD63Pg4qT4dtUrZDHbg+/Gd9rex55wstx3pnNjFYow7E4fx+ffrfZsS
T4+YelyXDUuzSew5O9obr7eYTWnjsb0xSGNwGnxwZgJeMPXezFim1+S8C+mvwBsidjB27tfJnbRo
Hv03O7jBkJBp0oVOSPlebXz9SWdvvataXA1ElJKayTZYkf0LI5TTZNoDR7xELBYGezuNaLhodB+L
j73Pasilehlhe8cZCuowmO7i90f1A7jC75qgUKZqhgo74et3QGaV1Qxp4N+NT8F7j1ASUhVq7niB
h9YBzVFTz+Kn36/506fHawFVIa7Q5IP4eklO0yTw0JgekoT8jrkqlrLBWNhJyqOAeXMJP/oYRX0t
vQxbxxVStoBjaUTPrqe4Rgj1suzhVs0hLzWrQkAdhmE7Mzik0TET1OWuwmRZ77CiiKvFvkKpP6z6
fy3/CEy5XZCszceivydRHdYT+1C19Jp5rG7r6NEo/3rjI9mAZfaObEYlkzy7Z2tuZ0m6LLrlYG05
04kmTpAlh6+/P8ofXx+vTZZlVdds9bxuMWzErakdofU5aeXGtF5lzK8KIju2zBPC9jYe0PHP4+jC
Z/O9bzSYsPzfZc9Ly9g1MIJWo6mxp2/kiKV0hrRflJe2jktXmv73T1sHfs/W0BVucrC926mCcQN0
eQDFDBCqBoNBSDSSV+ChiwMCpizgyrD+M7Un5od0VLQFGcrL3x/6D8AWd2/LJuD+x/z7bC23pqrE
flwM91f1Yr9fVrP7VT1bxbOdc9jerY9XF7bqH/cOA/IWAAon33+K10/PIKqN1nXxJbuPZk/7Yna/
ud3os9XhsF1zsd/v7aMpOF8sAkbP1DAwWVamxfvpWqEocqyNVUTgyntfWTtsGwiBwk+2mvs6vtnp
FTiz323B5RucEaJV129JycJ9zq3vK/t9yimhcmoxe7Lu8gT7bAQDUnkDBQk5YIJAI6oRAMbwsVGb
gQQiAmQYmsnlhU/0hzEw5AdWvmbznjT7Q3H56U48Xx2RJFfWAXaKiOU7czLbnE+ayb7ZUjoWOtZ7
kMTKdT5uYv3JCh6C5joy7obwwUZFgOaJBLdhofs3Q7Qc8Ppnwx7Ikz5GTT/LqYNDKSUE6Bjj6kDX
chGrha/Bw/72MsyJqi8D1mrnQyQW4JCJkASsUCbmjopAarfTYdHzeOuAg8KPbya/uklKXi9HfXTG
UnKCIb+VTBzUih4ODeVD6q9Hw/Eyz8m9dsuSHSIwAkryRNlO9DNqnYB/LtKQWWGO39ZLxmNRoTiI
BCZXCv6xnuLOdlN8EahRB2ImDIqlOsRPZ2J9QapyvatpBFqQCi9B4x6aV7WEoAHbnu9FFS7WDuO2
VknpG8zrMGj2wnhe9JpCrVcdYpsoQkACix8zUI04llYxHwKVpFuqMCf1Yij89SEkaH1oXHJnkAFZ
ytH3w7/56C00dtsWUzxTeDS2lmPkOI5jIZZS0mEzp02OXvhqUX7LcvOoMa62OnUuC3mTdt19a4tn
FfVQELDt4/eVMTKRGLCljMIYwOqwSjptMpDZl0W9CDIgOStcjdZk6RKu0+6Y2/vp+VSFCRA1HJQk
e8x5BiFx2/qQPOGk9WcKXMyrjQ7eNYTL6WtXzBJ1Mr5D2P8jFZILa2uQJooLxbSXRa67EZjERAqY
KU+HNmnUTHqUo4cfusbu12Ev6Ie3g2WtCmpfWkub9zeGFU57aAtIMymHN099CYGbp46HClNSxrne
q7vKTxwrftWx0VUhFxshubiCwZW9MvlXWKV40G13XWun2ho2MtpxyDcz3NpW0YlKblknZLH1xRbT
/Rkz5Cq+jYm/8DX13pqU12G+qeI/fbrJNG0++NkxRwzV2O8F7g4hHZ6lpYepN+3jdyWx5x2OhYHb
rHPK8O6pJIFL5Rm0pMEhRCXCqgnKU1yTtl7heen17aoOlgpiFcNp/GDjQWvAgjPiw6BhSBqssoLr
Ph93Bs0d3FK6ah5gdwLWVOZ1c+vqBs5h/DpjOWJIIhubxE5WhPRubQl3TKveGkPi0JGkEf9RyqtI
Dx0l5ckki61qbKL02ApwtbL4I3ESIfYMg2QV5Naql49krkEbcylsp0aGHPoywCLaAxmhuZkpVr6y
jKvcvm5irIlM7cblfTQRFNZk79II8CXZmOlAFqLiW0dLAXQcR295at/hw7CoM9Tq+TbXqm2Rysup
ve0V+zly3wFsY9X+12B5Bzd+7bnadWfZ98mQXTNemHTzjYcfidu317KGJyRIYOtHjhsWy5jZ77S5
THTBDtvJAFO6FyvsVzFL7MLR8lMJDEuJM0WGFMYfvh4tzKTNIEWQfwiUY8eeqY/StovjY01ECd1/
1/7JY+NUtOhoQYUMw1smoUwa4vs4TZoL3NX8e/AmuQofJPe5L56Fvk1rc161lAVIJ3L8tAMvX5da
v5s+MIyyJlOekXa8nRZLLk5QDEKgEN5vH146pb8j3Jw3n27vrFIBEEkH4g7inYoDC8ebEwsI8IvS
m+HvpsRO2a0xuvj9mf74SG0GDioEo2l2+PWRsrvYpW1U2Q7dFlcMqpOb4dRyxMhN8H38frEf2zhU
5TY6PVmn2DorpLPeyiPyMuMdQRz2FIQHKP+CEhcj2v4B8tGH/nm4VAH+AGNOWvb/vepZRaIEGZbg
eu/ejndmM0t3yR/3IbwjpwEPUx0dqXfJi2Eq385P3U8XNM9aImRbsu9ZkXno0oOabEfmRcjE5lB2
ejNZVmFx52pv3vhWeiphteU8KeqZ310k9zG+OvshnPxEd6GJFBYVjG6d3Xlt+hKLvupOxCvfRgfr
JTgYT+WueJCulZ2/z//SfdzY98MjKZ7Qn9snc+c94Gxp3fonzGr8Xbbu3v+HsDNZchVLtugXYQYC
BEzpG/W9NMFCIQWNGiR68fVvKUfPsgY5yFuVkXEjBBzOcd/uvhfRy06N2sx8z7QJbUVwMy7J+cbP
yFbvU7OTD1/XtZ/4xEPVXNX15pySO4ASK6ycKtpLaM03qz/5gFCguu232Vo76N5nJZvtUePXt7b9
du6BZloc7na3uy/IrrMrf2j7l1tt73NwjJbdWb07LJSldORDOMJvsaoXz3lzNVbM+qdz7bcMbrvR
Kg9cwyz2z6lqfsiGwzgcecO8tHWv+jHcMopD1f9mboc4zC8KQf8cPXJZ/enhMMNe5CCsi9l7Vq6L
n2qHUWGonx4f8wUXw8QuXF6zuZ3SzWg58oy5Gih+Mmc4YFdEzX6YK2G6eEw5s2kUrCw5QNXbcLwU
0SsYfPV3tHzMblt0ounwOxzo/FCm2uQ9qyfDQly999qkmmqRsFYX8bbYiSsawdRNP08X7a8xP2Gj
dBmt5HW6eQWvjTAZLdXfMQYbE9fmFy4RXaLnNn2bTVR6uc8g5LTyadmeA+Od01WGT3V+yfwibLZK
KIb5djz7e0fqgoEtdSG4oGadh1NMk+VwHly8lx0gIbboSP4z4EFFqRVP2yCZYubjKJ4xGTtvRzBX
LlcZDZGGr3K6ViOgNW681MPP3/eO8L65mj/2Gv/jGQu8M/juypSjZipat/C1fs0V5+1Jfm1/nLv7
2aqRFs2zk1tMb8un/dih9rN+psXyvsb3pj9/Zq5+LOf9nsyBw9x7nHAnqpa8yfBZ3HzRXHUsrvco
f+Xa2GuRvM8idV66rr6lUZ8CF80A63SeU224Jtu0NW874jmidQv3VRPUkytwp+5u7Gqr25LrOqQT
yZZXWIZMCq90Mk9ZMHDrvkjz64m+eDj4c4QYfs067xOOlmOvjXR8qJBr/XwNXZQlZ6eBvH4dko8j
27etiJqbmJLdLRM/u6JE/2L1TovjFEm3tUdeEvYh8BCYPUDPmAR8MXNgDiuuKL40x+eui1JfXdKs
5SoH4Fqbf6zKAcSML3gepuc64fLvEabh9nhF4KCv7itjOZ4TF8E9XzQHhp7dRTJRAuw8mKEN9Im8
+rjplBNG2Qg7XFMz3Fz/ugUulsY2xzNyZH2b5/efKN3n+3jdHdXZMyp9/fL+FbZ88zAbds3v6G5V
mXlffpB6wncOoNNU1tKyCMyJ6L7t554pp6Xo4gkPy/ekrLTlc8+Uo7K5OxodKqa4plXNAyQESG+j
rLuFBuFo0y2kVXoeBaZuvyeKrxxHx86Lj1l428rWw2We0BSC1M+3Ujie8L+OGOSuEhJkLp+BZJYY
7ZjJlkLvZnSUGZi0DCcJKHIueEjikWcxeDCusMedUQVY9UsN/1eIJ+iKD5Ps308w1gTvw93lFuPT
kS1HgqlfqiPO6kjdY5mpAqQfS7lo23yWLl/XuzNOTNFtwzIaYxA/bY71ngf+3Bsr46R52tRg3bqq
dbsWW76e2+OpMKNcdBdNGAMIQ2IEyehUrgi71rGPVWoChQH6wIo72/BouYzHkiLZKEhOr0hjm7ES
hfm557XZ6+vyPDpW1/FEW/EJhxkr4fBZZFhufVdd1X0N4t+HMiQW4q3nyLlvuwXXJWumuBitsdBN
Ao1zIF++548FuTdm9fpMXnwmvSOH0J5I6ljaWMqvks3Tl0/KhmG4aiutUGOD7GniAr3ATiT7+q5a
6qzideUbWKa4jc36GbxbzdTddKVv6j1+QMOZj1VOCcoHB0tgLO/QVDcNvPfEjJHv+cKRe6J3GPZz
/Qa+gNgxkUYFyQY/fpfVYZt4/vOiCMDm0Qiscs894XcaU/yh2D3IsvfjyWM+hG83vbItixhL8DCP
wqU/EIVcH2c4DO00d4bjM9R/tSX4kTmWEDyr8k8N8SY880t1fzTvJnDdXMJa35jBOl7Iqx5yr2KT
EPndupgzUGQ1W26//QjGx7vPyC/KZztVjsqRm7XEaIPteEv2y2egxAkhdqlfFMFkZu7Ixffmfrzu
bKCTf8/l6CzYr2sRCN6PMK2XxUSd1T7A8FnpFG66FS5vN1n88BwdBlyQffF5niZ25nJtyaLce9n2
M3m87MxOrFW8GM7VVj7TuGkG+qLZ8rlHQbFVoLnPRlG+rJ0RA2sgLU3hQhfE2sIh+6WYo/Nre7/e
5uvRGfNssFyrYfs5+8Ii0UnlzGdozNh1uCuABKJ++0exTnHHURW994Zfsboo2sE6x/5rWW7p3VxX
/MDXdHTur4InOUpAIdHRwsLt1uKkW7z4FJLjcLm7lutv9izQ2/rt8pP6xXNjbNBA+XRvRshX4u/g
tQ4AaZyMzzSwPk+8d4Zqybmtsg4gPEzeNnSJ1Xv9vHJp1bmaFCl3n9zLO1qStR354uzuPBbN3gjf
keACQ3JGv6NFf67P9S6O1L/RZLwvr+mq9fLgZbNRebyavhiIk88+WaWesb6H+P2DFjkpNT86+w6P
NfvPnvWcrfWVcXxytXwWYy7O0DiXW5BXm2RdXrt9O73PXtftXjiqvBqs6/UnqoJRJC/uk8+2DRo+
081FG6zCfDLGr5dTdwhwDgsNX+IMV2aP/e7QHsfhDU6N1YQcbXnwCeWNuKp8dWHHlnQcLd8+fRKX
fKod02V1FpfaxrDv1y4SJ/WfEn3juMUzhIcye8+NTTmlRs0wS33lAlhQ6anZMzvcHvVtPEu90bQx
ZaY/z/Jesh/Ra8HJd63oi3JZ0aWb+e3kTSw5dipe3pOwln7bieDHp9sq9rjIZJ8HhvnYQxCqN+89
1zwcR752UdlEwxsIwE2/u62Fje61LqyjpRgNC8gUU/p/CzOeHkZTKhtgqzpMbJda+NwVdr/rgmFZ
zvLZ0zE2/5Go/M+00L8iZ+NfTThZUZQ42Dz7BYguihpgICjF0uqTIJRgqkZp82bTkCJC+UEsH1sK
yKnCxdxQeHspjpfefcQEA5Aof5z4Xcv8qJsi23RgwCwOuv5uQxJlT6ZaguVZS6x1VLGiGADvOIlm
4ZVbfVCIGHtg/gpgBaY2VHTojp4IVAFeoVhMxnDdck/MPEzYnq3bYEKAzyI7u2LjuvbcfS5ISjAT
8Iw31R/AkAfFzlekkhmBN3YnD1MpbAhhgj/kntZT8Y+61s1BGHFQNlF9s3FOjj+TQqNS6uKmm+U4
QbvCFyVqY6cgxkAjPO3KkEY5eOMRdhR2DA0j98YiRVIbK+pG8eKXlze2dH112BHaCgNVsW+IQPic
TvyP9HL0b6n/3w/tX0WFvKJn6DWU7BeVU9AqmS2TFzurZHFA1HucFqUZMJRuwXSjse1+H5P8R8e9
+2G/scOlEXutHZvzKwHMgnk61Iz/WlT/rlv9+/P9K9kG91o2/WjoFyNEOLMzKuynA2wTCixxRyie
GEq6MkagN7fO3XHnq2/nVVvt5YP9dWbfeh4tJCK7yL3k5iS9heXjQ7Exk85ac8iXhoY3tau+lODb
Mw+m5ebJsj/OnUynTB61ddTx1xhU5zm1PusI6uvwsennGQOQrKFOeXHvAWVvwDhi2Z3YT9xSKHbb
8t1mCqiN11XlY3cP8e9rf48TefXt/BXvLsItxt6sbQ3/pFMPigzDbmy1nAfWjiX6GQNcToWhTRJI
SaC8nJJVly1uqicCKXdvdCD01K+xGo5on5X0CXOeKga9ufdK6QQD6G6hGUKlrIpQ+hxQQjCwrSoJ
P9Oz3roDjHlWIR5rGJRL3wNMg9iJ7tY6ZR61ZKBVVLdBC03k8x9VAjqs5f+ZY/0+WOzNNI1aMb1g
//Qu/r9KwSOTab6WhH6jTEc8jVVta/aLToRINkWnwGvVrN3Xw6ptfcmgeo/VgfmRvDYBgWE+O+/F
zPxr/gQB8Pux1PW388RE+rGei/TYOPTzWLcivB802fmQaSSDRRz6F3sJtvzgrRzh5cPuSAo7ymaF
KSL/0uTjkUUzu7WrQANQJwn6z9qocaw3NXJx6o8Oezwsdg6ZGznwuoiiJgHXwyM1qV7f9rj4M2z0
eLJIviYHiBSZVQfzAl96iw0R322HtH70cCLt7Uu/5NaHMeFL4j7RVeUw8eNlHtaWPyCq71RsGZfg
fnQ7jhTYhOEnPaVjuzxZfWLZ4r5WTMRS6+aOVpciSq8gAPBCullhAzuFEM3O3+Y6uk/pkdFe5o77
qR3v07HbW49J+bYerVVs0HtBZWCjt8NmfmQ7uH5hOMCcvFXopgYniaGS1MFjX17IR//CAsFnFkUo
dnVqOhFdaZ35/G2PwkQpI0WedtSnmPk3a5uqzdtKeKiGZAo6OJmvFjBRNT/Z1RxqP7dZ1lOJsMSv
vyrfiE4gfVyZCW6giOz5Ni4T0+hpmG2NQ4olN+Yg2bZ/IqU2TJmQrkee4NsLs/hYH2/JbG+a24cm
rML5xzvlkh1135qTDxFyBG/JbUt7nsaBeoCF3VgQQgbN55nNbuRE4auBzen3d6vj7kGXCxEuCe3L
c6bZd9l6ZqTCCbAxMl/OVJt1CMxuXj5cfeTlJJKcUFuNVQKmiUnDeFuPfQpw8c/YuVvK9NWZ/qFP
FwOPoJxrm5hKjsubyixtjWE4PUJWxAXuBN+Y5MQMxpGSDtb/53vnawshqED0Ri+vM2/HODO9bDNy
F/fZbZEdCfHRWI0FT/bqE9gSE9x/tLD33g1lPnuLYejTClmhKCqJYPlMQvqcYYAocf4+S8GSBvXR
LLZgCkcMq8uLNwFjVCPt05fIR6dBrF6ll/esv2/7ktsU3d0ipC5E53yPeQ34WEdB/bc71kpixy7e
DiGqCd7DTA/9IEFRGCO7mGLRtW8kd8FAUWIDfjUDeERAwfCQryFhI+9g6s5K55TdC9bKcEpmjvaq
U9DSaN5/AwhPgmE+sQnDPAlGlWKNnDhMohFUqRV/QIJLXCql3c+Id3fmgldKZG/c0kRgksrFXsZW
Pn0Zfnpky5APomf4w5y3N8mC+pdTnbGmoO33TeywqFoCCGuUuuJKPqZTBsCENOLWRc+xXa3zbUXy
N4tn6vGrX6GJcHJGh1E4RpyC3uNs8ByCwSWRo+KP590I+mr/vgdr7vdL+tMnMH3NfBW7wz63k1PD
MMg+xeDaE2kQxXM/c3PFj2MfDq1gcUZZ8aUPzjKuJrF18wzYqdEtrLDMRRhSLCUWoTXjJsVvkxal
+yEQ8tFuMHv2aMfKv++/Yf/JC8SN6G6p9ZS1UEVyG+DOJX1ltxIV4ARWaJEGH+xB8dp+OACsIOmN
bj53XafQaGAOveq6FeR6FkNlU0Jr0qAIaQsI9JAsSJ7cW5oe0SI/VrXC6sXdDCaxGG2ITCHDYp7e
7VvYbYslxiHY1mN/8mVfWqpb4NHCErfShR4qO65I0C5PwDoXPdR4B4njTfFHIlmJmWVAdOHHy7Vf
rBBBIunhJqhLovNc5AuUy5p0wiloTrNJVdlw6K7R8YSkfOGVhml3hkWtTGIIknWN5PWwGPYb0TQ5
CYCaE6lhae3EdABajysNtogGDVqmasWbIndWpinCj8OyOsM136ZDEPdyqkHQ3Q6EdyGdborP/tue
yuXtMs5MEE13C5LlH309n/kwYxw8Fc1rkGE841CwZ43ECxO95GbBuxd5I70e4JU+oUiT47BGJ4l7
u34DD0wdkzFm4o4irFoiD3Z92D/TZHvzHnl034M4h6Wb3WwqH/jwB2Vt0m3K+ySgQGOnU3ht4Ve9
dQcAqZjlfN6Ldlf94BDsfsVnJMtJNUDxoJUFca/6B3v6gQtb7ZJ7kGAUu5ApNP/Jrn0Sy12tOq/N
TXTUhjkazsNhTodsf6BI+8NGKfxWM8lWdprq89qDIxCDahYzGk2xuApkPPYUJtYW6sd9fSsat92w
aMxlGmKqzLgude6dwUiGjgb1+FE8faqZXSi+LCLLFOo2g5Zzwb2RBX7OEMmwp0lip6fFTDt8YIr+
sWvzNj52r9rD4w7/OBBXVn87N+RxgUCIsXl/7OdBdqnT1N9KuS3Pob6V7JA0RtkcIYb/mtCKdeAc
+Oyem8zvTplmcvmdo/d+9wOps71UT/vz806n8QMHSFMzEEk1Oiz98Z9ULvW7r1iYburhOOSYkL7h
RbaKb35rx0u2i5g2D2q01jOo1V9uwTOIK07kZZmfKufbjPag+Dwvy4DbyviS9LFhXeyLiI1ghoiA
By8YvsFGlTsjDbzREmDa6KtHYS+TNfZmxfrja3a3b/bCAgbCF/JmpSFeUtEDAZr0f5/Z7TZuXdSH
zk+vA9GqNZoqFUlotnuhku+Svei/TlnpxCOHlnF+ShUpq9ixhc0gReNVbNg6Gs6aZh9SH4I2AQXL
6fzON4IoTfBxd6AT0LsC4Bkrc2hw/HdLn1ZhfZTmwvfke1mM4zzN8bmc5uG3Ricvbufh2CE4S+4S
k3pfuFzu3h1Wn3U/oWhwVI3h2lo8Ym5M4VTsd5WTF5Om9O7Lctro5m3enfEzZMfTZ/j2s6Pn5kW+
ABxWwTRwJKqOdhBM6fsC42DJrOyUafWxp3tgplewueFnbQmfinWUh6QA65oWOXdkotjxjr78v+fp
rjvl9GH6HRSW6QuGyDr7TC7Ig4ItfzkfdoY3O5PXq4oKCV5/PPww3wy2+84sIthn5n3eIE3DNuiU
qDziptav8zRqN/R+E7L+qIbZ/KlAowI6O6xvt84Bh3tWyYcFizO+FX88UXeEdTb7Vhw6eE9jjFvN
x0lpbG2fEb7thz0Haue0vvgyX7vvK+1lwQhAWWV6dDvzHz2+LyH/fE9wbx931rCXz2pNTYKVzM3J
fFJoBiVYpkUJ1tSWopEOsc4c2+k+w1v8Yd9NU1oOiBq07VrVpOLO/kmDTx/e7YKm+Ut/8+tHGIVk
WUrptFikf12TISfXbNK2LvlJa+OFZ0QipMEkEimm136l2cOEUpfuTe+lnS4AHT+dsWr28NAXnBhj
j3CRWWwZhkd4vruIpBgAcgngvbm54tMT7q7tYsB9Abhyn3+2H9ntPDqe82M3G6WBLb5n4g4u0LTJ
ZwQhSuO0+uylW8XHHc8/v6rkZbIthGLFVmjdFveVaNc/AgJ9ALKEO3PoVy25XXLVF2isD9A7p9f8
PrLuuglir4KGA8r2fKvt3/EitWM69+vfTvyqEygWDZ7R9oZqwct/cwZ76OAwaDsrO62GfrK6JmGt
U2fpJFeNqaFQb3PuP+XP188MGZMpyRolNcbMELm0flvC0uwo322ezDb0ZEWR4grTz2/i9asKnwei
0VkyRS4eFW5zlQZi2OdUpLcUeySWMR/WLJYcDtpswxGXMaysOyyjWgULH466zZj8kOpUH6RH0XFb
5iuoXn5eF3hejZOmwDUYkkNZmn787gwFlKj2prq5dYmYFUhDlMDws269zzreQzvhRSQLaSW3Pn44
b9aASXMwqdbjY/HeKJAr0Lmt0SztLG3+GG0o0ynL8dbwx9s3gy+HQmfHVEtb1X25JGCYnx6ODNUE
XXZBqaFt3XgjOMg7iNn5YNM5g4j6mRgVzqa+vC/pQyGk0xzoCz06mK/b4wtrsrrWN1Z/XLhjZU8p
qaZKRvGgo6Z7hVQPEfVmujzVEHsId7DJEz2O1PF2WL998AlS7owByjrztvHA0sTOKnvNml0D/HS0
xImSVxr434uUBSu42BGiQTA/7MjPKRkvGnlssaF3EX/Y35H8yILjoOwzN8SaDjv+J6hFGHa0a6ch
/OUzgTxl8Y+n3NdUv7TNnM1/FIq7mKYrw+y+XhiOkroKu9pt5qo+tT1tL8W0Bprtgpe5n9xxq9mw
9pgHAM5tas5KXHx6L1MtU6d04Uk/8Yhf6owm78Wt9R7VV6vfpG5x5bDvlgJyuTIT3ntu1IBx22j7
noJwHyOJM1R5ek95KZTckyCa1Lao73pIhEflaQlOT+xqXKmDiKG8/MwNvpTGdtVtqFjX6bHMsA/0
zg5Pjdw3ynqqmy3ccIQKy1zQyoSVy5gj4bpPis2oCm+PlSi6DOqoTs4J3oVfZdDuQxyrJsL21a86
fNAEswJuNIGIfROClqJNTvew05/LwqdQspBomIzKvcDEyRgw6oy6obqCT0qT3WPy/Gag1vCD1B0o
B/lOMGQ/jkpqlhQ4nFL2UuqKgjfssoUk+vGBNktHtlZrfEgn4gRQWxJ+wzZERWkmN24vypSBRIkZ
c4os9nCbKrEvom28OQKPvXmaZJw9zQx1ii7BVrIkYwNC4X295ZfXiGzoBEOp6o+8vBInhpj5NZCQ
7z/PN0M2y24F+L3RI/nhom/Qak0+0FEinizn+pjGcnCi4Y0ZOGnySK3SzgW3UKPw9OzdWvBI2B8a
ARCqyKRCLu9v7p3JVLy/SUKwzIBH+UY78vNgN2ZiGu+DdScsTlgCPpNzftumilXM7PuiZ14k2Yx+
2jZ8HRkcJUmoHhAgPWaeS9wYQOyBk5fNelGEb5KFJT4snGrDlXygmYJJMxCLDeQzdcZpocyzEGWK
0GMrDTZwOOFcX/JFJocyoeSFv/u4PtXT/TPh5FM1fGwp1XksagpaBPAeby4QhmyJ0Fygly8TY8KG
kbtyNAZZTUks9Tk8sKGU9jpTZDeH3iGbRjXmhRVm0wu6KJK1umenzgoMdqrv9LwA10zSiYc16c0r
zsvc299z6wdaTKXbT4HNPFbRfNSan/LHzNWgIq3p/n1B30QCCSmn5nIlOFQ/0ee5ziEEY6/sVj8F
c7mpQwo5sBko8jJ5zz5a9LxtmR8dXyphregEhy2vnd2Ls8TA53hfx9/zsQGHi5EB/uBztfLjFgal
7ldISN0twLb8PS6AWFKmGHnvx7olMD8QlKp99Gxg0ixvWOYQbmCwrUtTCaArGyNMuzjrzVr39Xhd
k8l0RXRvyfD1B3A9vFNysry31fFSDM69dki9Kur7A7kkXGkwSvEw7ynqoA6LeJugW0ABbuQNo344
dq4HY3uPt9kqgXVlxR7qsZXNM7djwowcGxhe4jdoLKvX4Q0LfIWN+B1eh0sZhAhdZ3SBKwzeu5yk
V7IR8drEYci+WfF0y8bpWDONXUFWXAjzOrUNwzy94p/XB1yy9fk4hhb0XVSVLokh5mVaQJ9BtmtC
eS3SlHKWgzXz4YCuC+DJC3Ra++4/l2z0vB9wu+OPjzem+P597BSicwpH742SHO4XTnjgheAV40sN
Zw8pBwIYkdaWJ/w6c+rcmikeqICqLX1BIlDu0qdb0Ly1i5dwiJe5bKXB+PQwB5cDpp/EO+H8fv00
2KXGUIHoQTX7y+ti0FUQn3U8JKAJMabYzR/q8hZB6NioLhidVzlnKCybEXc+zNbtcDh2001zUil3
kFCmLsfj4H96fIVttXYQDqB1zXpb/9LqtlitWPc1a2sPx/Bp6rrNPk/NnliNgvhbc3qfDaqurBc9
LOlcVBbsqmKAefPz5/6M5PCxKU3GwdIZg4NOPb8vAEyJU47nCF9X/UhXZ0kSK5tXxlC26fpp34Pa
Ve2ClEK6KOFjNUrcl3HqcAhKaMBQJ/IEkhroG4APQuk3z1njCHOW3LOLsJnX0R/OMmH0N3BlCDK9
xGFMhmQb4OpvtkBJb58t83n6CiFwcuQwG/qC6/u0kqAPx8Zc/x0qVzHMsmeBCmay5PzieypS8xRx
CC58lTqFDKL+vudEGx2xDID8Ta4dclIRXCDevKkYvMISjilITt1Utt/HoPvEo8yQZkt2o5Ph3S7v
79TLTIidhorXJANpMhUI0cjW0XwgDNn8KECXxRDKvoCF+S16yNGLoK+SpxqJxrN0HrwOqAtvv5vJ
326vBIvg8vqhE0XH0f7zMwzuB1Xsc/fV8VXBiZJOpJbNiIcwjJgxJkIu2KpZdO/ZK/8p6C3DLI9d
pFZoGb5Z7KsjZdMpG/4uPeRmHD4XSXV567Qy8aX4baVNAPjB2CPWXkifo7cfG/SsY5lujpxaMp/u
i9G6EV3kM4HKnOrR2P3+Eo336TsUaYlSgzp2Xc722B4LhAqOHgz0LEOyc6mz1M/UbhWFaPqquWKy
0VTAxny+gvEaEkEcDsfO674ViCaz9MDiHVe7LD7EHs10z4nUMGFpCrmLlz/FElpuEFKOxbaajvog
3sHIozGIkaNkl/QA4tOoFLYF8nqbdwywrkqddiV0/e5neJzy5O3laOA8xVzSbBWYa+xJ+A+3N9GV
6mVq0IFVnAdlm46/kuc2o3MiFyxZiJBaHldUuhHeTGS16Gs+3REb1XHFRf0JwKl3d6uhaaEI1AF5
32J1m3rE0VFrjhhbFhoHoTmNY9gKrKAX9JLzokuaoeLm49HfwrCELJodEu8YvbHDqZ1O8ssj/FxJ
RIyysNWv1hNIewpZNM+gAt2mjebQKcI21FHxZ+rxs5A8DU+fczbaSV6JYNRbNVm5LpnjNacfem6O
FtU5qdvmc17++mVxmtZRa9YhwFI9nrJ7MKQqTUabz+Jxc1Nqhc6NDp4+HNih6RFC7/12ACFD3hHu
OCKvKvzyo1F9m1ZuSZjqy8eVYLSgnHticTxpBqFfMZ3jgq8nFz2fjRfq6ptywrxqwxSpN7Wp61bg
a5fauKVgYD6CeP3m/TSwpGaZ4TWoPy2Kyh84Wt3RsCja/7a77FLO2mT+jxW0U0kTOnehCnoPbCwo
k3xpY063tkZQ2Aevoh6sLaEbTAm/B8UU1ck97BQfqzRooYGooZ881mNfDYtgPDemsiceqOFM9Dqg
O35rvaxQRA3oAu0nN1HnA8jnhUSLYbYm+lNakp6gCLINnd+HttlKqpuQfenhg62DBpArMMKvO9Dk
YUevJc/SumU2JuCjqdZMBiICumKkoNy9yQXR6D36ybLSX7wPtJ+9GJKW7JsB287r3HE8feCYn5nV
Zogd7hC13A1pe6MAlKYcYn7UlQGbctPORopvaPtQvSbNMvtGsAkhAeYBhhGxFqRT9QuPb1iM8BH5
5i1OXzChPs2k3Y3RRdnS50zMLmb5St4ykCNR1w+0RXFGbstxA0kmCXVawrLpyO+nA2aVZISjO0kf
IylRkTml6kph4+6NKUQhGbEjfD4YqXGzjeFVm54upHbFqMmQLaVy0Q8eEUI3/WxiPai9rqQKbwnh
ZyJqq/JpP1dKHXabG6NTJqLeU75oI+IVK3k7qSP3gb6vTw+7W3fdoWtDI/+rUo9WsbF/DzlZvdza
gSNZXhpa+s2x7hfatZmTmWGAGzIhvmhcwyF1EHHfgpl8yqjSaDkvVb1856AHK/Mm29VCfuzjGh+c
rSjNDHGOtbvZz8bveXJb8a/4gj8Na8wEJKdBS6U9aJm0Zy/uxdPj8qCv5A/zJgoctfO43FeMxWh/
ouEpRACCd3+wkRN3EVH+cMAc9AnJhHVMV3llQh+nc0EoFv2ftszo8wA+tucNNGake7JucsY9tiN4
c0QTWLYGvTpP5wK9Tu+t5Oe1BQOwCFK39pkqP6j090VgPKLC01jODq8gVhR9xws4hNVBrS/Cd2tm
qX5dI4L7nTCZFOndrWvy/OKZwIExi9+m8cm7pdhikMtPnM0mpQ6bWp0jKc5zMkUwkGyQehRpnpPR
ZfSYfK3tL0O+GW08EjrdmL+ZrtQDBX7vs+rcjNdEbtjHy5fbNVQw2LmqjgiiMEse0gsLIGPPFJMt
T+9RtzDyw8AgkWZYzVFcJ54YZHQr+opdHV8MIH9P5JeDdLWVPOmErO08/fev5DG2FXyYHSGGPrai
lXjETol33w8P89FZqmGXUeaVPjmdyt9GMGksYJ9SKLoYGrjvEVv7xza8eP4INI9mUX/kotdw9sp/
3295B+rf97+oHsRJ1j6UaXEteV8/KC9lCgqrv58bNRALG8K4tOOD4al/7Y9+oPIg80uqier1f7QB
GCYhPl9Qw2qieY/gEbwnPT+akTtX9Yhr2B3uf7LHkDnxjuzlu4KNkj49XLimsT94sT8KqEN5BJNE
PPuBk4A+Plpe5yB4NrzXqGJtiHG6C3r22B0f9CcQwLDtBJUbc1a87dukccmggxe9n4nADcm4fd9f
WP61fBSJbVLzDI+ql/dy7tHLT8/fwl7z/a3ByxFOo99HAHcykPjn4xY0qOKgOKG5kQsa/u4/JDS0
gXofQgxX5K5WQYyMSqGdYqrZ/g2h+Nv+fVx9nm3ewZv2P/rjuBMFd4EfMs0CYtGgcYHvTBu3c/l/
fJWFNpHCD7fy+wE/hGTcyu+/8gAzk7etMO8z/dDvFLedvRcM5VnNAmMrNWg9xU/v3nu+FXSbb3si
k2IM0kVJOVWLS6VtVdnjhJTanzcO/vQYbDDHMJXf+um1H6ekRWRV2cb028sY19NhhgM2b8qEH5LO
Et5dlsEk/RGzbVPy8+f9k0FfGg2d96apXyaQGNH+P5bOrEtRJIjCv4hzEBD1VfbFfSnLF0+pJQiK
iCjir58vqufUdE23C0uSGRnLvTcetSSKbg9PyaUhQoq/4yJXeT3buwGkyGHtzy+njG7l5OgvNLj4
WB+rQup/czbo2kNbHKd9u9qEhCZ9R6n1Dd/K8OnDGszt3n04+O1CPlP9BEOPFMS2GF22YeWpNiYE
58F6n5Tcbzv24OFWOJkGCu/Wgx4+74Ce5RvSR2GfYcaIvKh1PoPmZXEYMhoUQAjvb1PIw+kl0Oqw
N2tZDeWQPk5tvbkHTwJZr0c9beAlR/YhTOMZ5pkxey5D9Yr5lfvAK+BRdesfMszAGO40cR6mcx2Q
mUOWBqiVp0EST3BP3v3FG788RJETgc4XqMqWCjF43ZeNZoszGN1vzBnmVhZ0QXx3R4X/GbfT3rz4
AgusvhZpHxRqe47bOxgNwoD5rnDPytxc0rLWbTaqe1F9FWKGxwK+DSYFk+nmpPvziCRS/zm77CG5
knVCQzSdP3OUOGnzY9P5+2FM8a8ATRMJPl3qtZ1f0FX0DNUND20CqjULNYuUzHr53Yy2I+6hIFNM
ei/HcjiP2q6jtJ3vrvN5of/AuHs2fkt1yhy/73RriHrnSUavXjdtcK3QP4O/N7qCxQNzmtjBwKXZ
VB+QxpK+4UCMLsRHmd3MyWS8lyVb5gQ2KBny8OImw2XStamC3kagxJ8jelhCyxdfGi7qs7K68eAV
vo56DAuA6Abg3Z3KV2o6hBPOfU4cpN8njznQ5rUe73N2KhKatP0N25Eed1iWKD50/IE25F1I5gkd
BNMNtcH+fZ325oQs9XluIBcOm29EKZB2ylp8++m4lyf9ZyeK/jsYrOrlq/YNFEMsFcYCmFw2H8iG
w/svaW988nMTDFRauEvKs2k9xQhIqyW5Tfz0pj02n0snefj276OEpOvwQ8rF+oByyDkINRK6tVuk
hf1PdBt9/JQV4N+gXyRQDm7eJ3r7qZuyI/r3XzLnjCqDewt7XFDjXR2gVYuSVx7bi6u9LXY89jrz
bJWuziiWpMMnODpLOBFkOym3SmI+R0qNM5JEYlN8gV8+e/mI9thRXTpnaBPlHrcnAhRgHqn7fvdW
xhJM2eWr8tvvrqMdUSAj5LjsQThWVj5CaXi8C0ANJMM6UsZAp18RxeJIoN4ZFaK3zLDcSyhk/b4k
K/qKatBvfBg3wK/9jA7EgL25jt3x7LGqoDG03z2MfO7tAlDr1Kw5iHyUNBhVQK/nIEbET/tNtIFT
bgZnD3ag33PkDxNZ3v7MCbvtfgCrALUyzl5xTRytelg4Wy9HUqeUpf6uiIYSHLTkEgyCqMq/uFVQ
BncaG56YElrYrNNvch9O74tCvv/wcAJd3W9WhVvYBkML9NZ5eDg/cK3DG1ctd5N9ccHRVUI3TwhT
lHl/KD3ZXVdznjN5IrmD9lIPWs/g6759bF+LF+QVBQ7W2dccgwem+wUiJ7uwnsh5CY4AsZK9ZjSY
LvzIvIhuvxe349OkypZCO/lAYw0ClfmhOQOKYuxkLL2Cj8hc+n+icYl3jzRLQMqWT3IFbvlN+V/U
MP4f7Zd/DQm4A2JSN5lrJ/1GgazvGWHNWrxTGXxNSY1NmF5vaD1Xp5qQers6pVstCrdZyXzr7N9+
x/6AjU7CD3/uXs77HTvh9kDm8EhfTPWbpzk9F/7w2X+DqtbddEpuinOjz+X8+5rmqI6xrsk/Ef/5
iFR1/iaEqL4TgWdW7eeeHOzNs5ETGPI0fIbq6gD+gMlVBsqh7ymHkma0NY1yE7b1SbV4ru6cPnMf
3h3o5lCuZRewSBkUwXyQxCx38II0rpq0Ax/jwdu6/WTh0Z+AR1S4edgB0rE9b2Vk/y2mPo+f8PPu
FfCsrqQX+mEZvAK0wmgJwQWhhByaXhFD+nsCTjGtwqVzjZfTBY+aY8JXdGbgxyexwar3Hl5nzzU5
Ohlq+ii77S/9hxwsLKczg45futmRcrOgCj2Jio+qo+G7MCl1u6X5ta/7+fZK4oixPjMX7x6MLwyM
GJlz+P+UXj04T71ID6AeGWTSNBc5Dj9yu/TqI+4V6wH9ii/qERCXfY79LpnMV5JvS8zRPN3IUnhN
e+5jBu9/aFpy/+qK8Y7ucMekmiw/zB1ZKhybt7lEzNeMHLhp3eci6kMRkLoky6LLfH4ttX82jfkt
k+JyTJnRwfN0HqshhakQ6216Zcxuj2BbEYBUj3W+p9Mk0PQA6AB/c/UlNa360PJxRJv5Y4SMlfDh
kN8cNmuZV82Y22YLt2UlyejVS6NnVzylS9CcWs7XJ/l3ZmKk33KThY2I3Sh3OjwiefbU+3ju119s
yS+Zbyr82ycz4DHr+upIjIQe5z5GhD/GWhY4xebE/3B7BnMCyt1ct2XEabrNxRPpUxj9xMSwL076
d2lBYcpDlVktBocRrqzXMuFNRlKWPt/dhY85oP9lV2OV6e7zB8ATs4ppZqwrHgwrGrwJKFBQqh1t
SDbTM5mdN26uPVG+0/4GpgygF570Qxl/DlmQkUCtD6pXbm5OxVjeHDshiZ16D98Ebqp5Mp4ta0HW
NBaW/O/ZE5Na+zvXDNhBHEhJtrEUm951CPd3bukAqd7mf74+XIzVg1cSPI8GaOa8x5s95wHus8eR
ug4x0dnTviHa7MXUk1z4husWyDbQcwxbW0qAhbt0D1DMLh1todLfzyf3FJ5x+cnTXixwzx6AbGpq
NBm5WCgUeI9NQoTxpCe61R5qpEY9vCd48rr3Dp/ENQGwPcQHtuVJvkz1WDx4wlJvgJzZMI/FQ0sC
fastus6dY2kLiVs+XC+ZQeILF7i2XFh5QpetPJ0r+0wQomxNAKenG7EKYn+6Zxxu8a0fPG7D8qR1
bGXLFbR42F55+vc/h85Gai9IG7u7feDXX/FKRi0EQfV394o6nRm+5zvztQeHVb/PqKBqvk5J7QnB
Jnm+qNR8J7lz4fFxUWUbl+/1pz3uMI5ZC88hhXzVj7FMRvJ7u5DDodgUVSa7dEn3AtypEbJ5xW6W
YA5N79F+K/WXckXQnhriE6//cV3r0NUy96Xau/60MoMdWotoy3UHs4p52UHpykK3T5vTgAeIAo6x
GVw/3mAPooTiGGSNFBEWyuREBdTwBvb9kIOfQWYmxaMJ+xmgMwf2RtKbPmHnxdpv/nbSxFbfo65i
qcCS7nF66O17hv8wEfeLDELvl/M2vAzycYfUxiDqAcja2VoS6u0BlV7YHyqs2d/dOarKL+39svRx
h7I0OMNmqCLgCdoH3b2BK/QN5UglAh+12/XgccAqKcxJ9ow+9CmkmyWv72EEZJ+4Gsy6vRBeL1WB
Ah0GFeld6x2AdRk8Am23wBe7jqpIf9OcfnhXBE1HqQ2PuX3Du3sxU95x2p18Bu7gFmQ7t0PvWty0
x+oFr8tGVufrjZKE6dVJrCJhVUe3hnL6Qv96UIpaFTiGNteHT96sGtNa1iUbb3ev+/I9SqyzPlox
OOvgUgYQWbPJgP53sAisAQjaTTbu+++3D9nz5u9KAjLm5rukmVxkLM8AiV5BDREpHal6+LmCfP1S
OlPsSk6lF1tFpNFL9uXu8LgEJkn90kDW30qPr9pJdS6+r0D9LaoZfSEGQ/RrqEkLb4j/+j2yyQ7s
04eDqaaKKNCHKkYRdN1HP9RT8fInN4oKjn5Il51DY+mLpmdpwqR94E6AO/BAmKbGF+gtXqhfvk6G
GfDUhRweSpboA7vG12f1GkMkIWtxtXphYw/CVWdVrO576nCXWTPpD7UDucFG2X5xTQvd+3puoPa0
W72grKLuht1VAXrwahek/+eJixhi4d0/NojRI7lg3FskNNFJtI15fSUm928UuYIihjQ1R0cHH2RY
E/M03l3IQh+fWwWKcR++IeLhrnVdapplP8gqO99N10gcA36VHO3ZLb3XrxGdDwCT+uDb7NIyvirr
bBuUF71VPsndRLHzRVx46chcARo/k19UAmXaABhKLHPeQySH2JTljQZh1C3iY1sE2e+lYb5Zff/6
3cIjcPHoEWmJs4tfDs3EU8Kf3VClZGuDlWtnG8gjwnzIjpr1/KEWoll9LwNmTNf2IL2Cmrmtgbd/
rpPrGoXs5skODBb+EgD4dq+C1Meq93/pkbrVwFBsO8P5/uaxrGAa7wvplnWAFCsAIbeCHk3QgEeB
NxRXffcKUmnueQllK3MKDmByBW44LBY3C5Q41SNtKBxtcwSqHNbJ9LynQzicJh391KHeGe5Mu3ux
QGJelhA9zux7xVF1uhJG3bedCJAskY7f2S/vWxO3+T5cswG4GhIYwFuyJSk/XFK+3jhA+PBpaVxs
AxVVbIoz2hgm3eqybNd51OBFgjuDPmZX30RAgUpXD+tljwziKUrmHlSF55xGMTnYWP2Lkgm7GC1T
eo5ihFklG4k3ZOWcjEnWt4YecrpUmS8wQR5O+gPFG6XXkMx4f3KhquvVzoVkX3x++CxUBXobaY8n
O2Lr5MiuVnbcHJS1ApQIik7UKQE5qL9LLK0FwihWNvcftCRYX6Rad6wWGxD0Xl1T7KoCwOwJuPiG
DCrzs7aodaJ1bb3/wGfAIYco0lr3vpM4CrHdyy9T1IDtHSgtV/TxWjuN8g1Vj5TilNvFzVatngNA
r7DmXrJKkhAmnEqlm+QEih8EnfeXM6/9quMIFqcezne0sRwGieLDG07h69188BbnEDzZwvzprw3r
daWTjDNYFBfX9FBW0unGi3AWTbVJYYUyOZmrSDAhYwSjX2ctkNDVWDWQQl+/ieuzsAaBCVcTbFj+
8wTrSpcziqPbSnea+zCrvC44O5IA1NDFHp3HBdtoUE3VFW5dM2d2eCXd7TB9oMKXqD4G29t4sOmH
dYCggLv9QCnawQmokunouVZ6PvXQ7GGXgb7ZtcDZGigpFvaOpUFQdXz+KBvaew2B+abHAUhe1VIm
L1tQmgAAeosnHXK3N0rr3ukZneiUsdV8xMdprpfNlH5M/k4INZ/38LW9vdxrN9TGt69ntKCZ6RDx
vui0g37R/U5XBMZc/9CnNFlYwL6g8ib19IwdBRGLqxqybfdXDwdWi4oAyw+g5+dws9Fh7ZmkSF5x
S07dwoS7nZhx0m1qoe/4bT9AB+ox2jh4yDSkpJZnNd3hjGxZgDwYeDW79PBaMR7Qcp18IWYNpmsa
nmn+OQShC2I4n5wnyaSJlO/0PRzYynTx/Joh3ElmqKb8NPxsUPupXhYJnQT/EiGKOQ4PJ+fSBrtJ
bwNVoU8NXVZhMUHMgy9aACECj53cpynQjdyufoaJZjU2JdxZ+nDpJ2pAvVacmrwV+SX3bg32A+Ub
ExBVC2gFBF0+EE8yF07mZguoFDOCbveaA7rAzQCFgdQcGY26Q60XACJoJvs82i3RGYhvZD4dMspE
K3BH4j8LG0IJ+gGV6N/LIdUfdYl88PRbdZOlzpJ+o3axpYKWe0bX6tcTie4B40QAJJTxixjwBQ4/
L2LzSGWTs1JyH84/vmS/0HyhJkMo0wJcdl7n+NMf3agzd4fVprdAqvfTD5Te/q4AWGFmXVyVRXKe
N6d8DXJZPxYJGRhUMJaX2o7WVW9VDo6fngdiZKu8XRCsm1lvWJWzWqEGtPjcaWiMzX/dJvoGYIcW
9swDW5hZHaDkmpviHZWfad/EbIC+rH9qyYOOMdUI3Gzy7jDNJyOwP0wG02mqg4rSNT0SXiDfEg1x
M/JQAkghRwJ35uYVOrK+e5IrzxnZCYLlBnSzNO4WFCVpp4F9heELR9fvtb6h/5ayhcN3bFx6AYKf
iR9P//GY4ANOSsObgC4aAn9tjKkxmJ9Nv69ZYTuhZG7k4AF+KFs42WVknMcfaAEQ93NLPWbr6QDx
qqcDTsLE8/QFy0IE8Ai7iyquQHk7iJ/kDAPZn0oBvY889luzUkZ12f9JUMjvk5Uj/0L+EV+GTH/H
ubReNTIj2HB0E1xphlWVMLCU50jrjhJyD9Ej22ipRK5cyKyAe1jnLkXTR4pMmqXuogpc4LTv3Ak6
VHeHzt3tESd5OIGCYO5B1BlX1GD6s212n90oY+P928lXV2cuwLErws4R/ItsbWfr3gOXHiHQ9rbS
wTbHEZxAba4HSzAGowZZlOE+gdM6SheASox32CudfIV84C+CLMavtykgY9U0OoOJ/1yQ1S8B/jBM
kGkMt7LhNVKBhlp56jDpyB4cXtdJehsCGewQZgOIoz0L9IP4GnUYI7aGXqxlI3jK1wZC3ZU2R0Mo
HmzJ6169qXHhKHqQ1KKeZBROs8YG/JzH8HJwLen+AurOSn5u64Jaixm93pEeU8UA2aNPYLwbZENw
r0IKOznMfzZYN8/c3s9rjRYBmVWAv5eQtUwFrV+N+hv9QxtT6/ZCdMSu33Z+rC9Obh/NyKi82st1
Qr0vw0+ukzcl2JvpXamMhwVe59X9XNd9dejMvmGK4kbd/LP75t5sus9rHspKGbltq+y4yvLxlSWh
0h0MyyL+DI69uHP9UeLuVNMn7/NYA8qn09XSItlB4DkGj6Ys+t3hGbtyIkTfTfAvexoa50MIKjwL
bJV7XZlLSl3x7kAsdOpYT4ZntptMb3FIT++8x8Zt9dNhgRvq7+LCX1JHdgbjmwfnOKPk9hluOvE2
Uh4jYDkQayqDvLy362A+5tk0MvAAnz808VAZwXUZvClGowgP8sL2iHSUTXWAJz9FU4POAzgTJbAW
VNwgeAeL8RrLsOstBne0oPZMaxtPQ52qJxwl7kHnuYExmpmt844VrtUvvuFQRbf5p7aeJA8aZwCy
EDekEwF3o1ZyRZ5GXRBWfTqAoD9uf6bNkIv1IJDaiCTQkQ6CHyzEfQ3SM3PVJdSYq3XhsaQeEqL9
YT3T2BMG4awHJDfMgUWE2fky9ItnsPtNXjQTKhePdQ/4O1xhffJ5Wm97wG3Rsaz6RATLz4iKtDqw
wfAlbqb4i4viZ6MudgwnDoZ9RUBERD00IUh4ST08du2Lp8TtnL8DHWgw6/RIspTlBSxaXot2Rk+B
AT/M3hCyLErd0EJWSIo8C/+aWTq+bmXGu5vTDYpBE+jTTs8ZIO7yXSIFxmbmNVCT0uH70GG3RgWo
sXejfE2P1dvkI3TQLHixIEhSkOB4uyBKH3ERV6RN4QX1f+DFnj9B+nAMAk+gXUIXunfC8rziQ+0Y
EalTl5LVznkYbncIvF4hMfV0isKiKWvXpoWXFgCpRPH/7nCGLihBRjONQfm9WeSDYli3Y0xt4SH0
dNGGGoXtp99UtPoeP7sbYcq24AoRtpg8O7Oapgds3lRfTGRaAwjqia1ty43mFYmz0e/BpL/VQjgm
PzWKmMbVB7f+eE/6urfYvrrWdX/+esJXVLoxVN3d7+MNiMMiXIigASyayoU9DIU4dxuUDyAnBzJr
9MZC+uMLpRglQO8L5mpmYzmwHwREuFLkbFG6HyrfiXtSEROFLo9WkK/RHH5sHvA1ejN4ez/tgtY2
sFR3ELqRX3AUl4bIAQuOSNzvBqZjOkzZy0YylIKx9s4/uIVEGF7WW+d4+7pXmvCAnB7lwVmK5pV3
O9FPRFvdVqbiGbpdt9bX+DMj1YSk0B+3k7QilJjGRuJhNCB8EdycMVTm2X5O5o167H03uQcNfjMB
BFoFQWNf1g93sBr83AzUumOEe6gbsrcaU8iI1WfeQQ9mDJCQGkrqmt3pYIz8xfADELrDnrC8JwEi
rvty+nR2I/QyMWF2xs5smB4Yw3XnMYo+wZ0IxOq+NmYWKq8FG1Und9GFzeKJ6gFkPdvQwBmVdwYL
DFf3vN8NACsPP4MRdJxN55CPIQpS7BGy521VswuOcMvcDpib9hf0yGV3KLhobnB4u3jni80J2SYw
XKioAq9FxZtNo3Xg6jdo0iyTB4vKpzfhieVyykb9vputnlGJuqKNDm1NVtEYZd5AR8UeXdj7F19o
S+ce9aDxpe4Tdi7LWZ/Qu1C70hBivb3Oz5xbcZJk1JtoaGxgvnY8CIjY7Hrr65p59tKBtSIWgOCn
+Vrfi+C+f+9OOLicp6aWOGeCoR7qXEb3rx3gXjv9TVe3r9QY46o/cd1fL4dA/r5njyjg/Yi4zjNK
3BtkegwIGBXc7P7wUdrtF1S8BSal/r3zzi9l63roQy/GcZqdk3hRdm0qy375toCS8Q8SCM6dQbGa
yHy613qKn3LT/AFCaIX1mV7w4+FrkWFhS8lneXtA2QoAYt8VwSrrsX9GOinbffEKeHz3fENm2N/9
tBWSB6Bphu/E2VXurm/vs3SsWe4b6hUv2yatn/LhqIvTzmV2SPTkvYh2W5SNBvDsu4Axad2DHR23
VHL3zA8m6IYGInjRpKUrkvumc94zKODriSjKXxWGIGOAihDANsN9r3UwGF2AHnpY/CRTQc88go7D
RbpAhb0maqIeK/HhZ+SzUw89XZ+jpZ45T0fkklLR37l4A5h+DDu/GwFqK8GFnlrDAeosvDUIgApD
S+S1yQApsybSvnK38krv4rxWCAjYmg2P40e1Vf4/YIsFhCDYE3CeoXkAqkfwB4wFKM2blLUgV1Ab
AcHC8gNIRC0Ta+6YQe1LElxKlfIRSFghOUkOhIyb93HeYyEUFr/ZL5f95HYwqfwUvwWXSIpy2/iX
URo2uCGtD6HKbxAzAjy/LT11X69Qrg3l39WKliGe8QWCEzfpaqMC6kJBdXlMGnpLtSUjC/Qd9vmf
NFQHRQciK5R/upZgWMp510oa3kQchZ+rm4byEdMFI7g20ZL6OM2xcN6jGtfrMSlnCKh64i7dSWZd
+NbNfa00vyat49EQZWzEAKOg0dpAnCjGcYjnMvmufgCqwZx7rweh4aYFI/uYcgk/hn/nckuOyKK4
MAZo6FCqKJzzt6S5MJrujeCL83Stm6uBQdxeXZAu5pfcfukVW+2ryNH8t/g7Zp2nKYeA7O49oocP
Gj/QgZf9ypAiiS3/SyYtYWsrRFdcDbf4pUNo/QsM3FOBdHJMEnGMq6d91W/0ufhXDdwFpTxXi1Tf
+EJVjr/19xnJULqljNsPuHAzX93rNwUWIgavuUDxhAvvP/1iZOxLjwPwuOoRfWr+HhI+qcs61nhq
+BVBMtmNAWz4A0jjR2xWwApKvRQNmWEvUNxPYTGHzTHtcaCqfRP9s65STxasviQqcQd+Ozcdbasv
KxdxGBc90EAPKveNqCbKBKhM+nefzApvXjZsWxfEDjTPqOYmUFpIgKxMPAzq+z3nMy+hVVENQxus
BA6G3sJG0GIPV10ADqOqQospkHJnamWUrzxUNOP7BWEUXORTh+rTYKKFZVzGVWxQaMoCZcGZOBuU
bQQWKlf18IXcexefukUDZOAjwOAl+xasbmOhoxrII8NUEgQyfLd9L3hG4DB/+2PFzRiThw9b49sA
SMI0MSEovb97R8YDla5YnvedwyFaiqA4OmEA0tUx3De/PKCcrWB/BA7ISdMY6/ajRK13989fCJfR
oJzj3fZ3H9/waDpPvDYa+HB07NVXFmdouJYHaNcdPtZHEcIWx+AD3C/ADD8ic8xVfHeCHTQhokbu
UIptkb6EhSclzdpNg/7oejqvYf/hXb0PyKkyXIxdG0JmQUukDbMgDXZbxmumkkOCjEKxTtvmp9vp
EsC6p7KZLimHakIvN8ixULINkcHcoi/uk1fJpl2Kx7SAmHdiKSHqLqENOqfXMbzymHTDhaczmPQm
0Ox1Et48O0qgACn4ocKzfQPr073+RBl1whyInuqioP0J3ydCc7ilo+RFkI5fKS/mcXtA6jCP+cLi
FWL1YuB/lAHVI7jyYwWgglJaBMQjAh8rEnf4+6Atp2VUX4e7uE8Ms4sFyQL6IgJvEHWoqUudnuA7
kMJnYVhk4KiuXqYJJXn0OqiDninHptMqyKZQ8kHgL0nYQzvvk+J72x2XejJNorzrT7bsTRB1Wxax
Qe1eqqSwhZfpdDerUjtDR0IgF6RRIUMkfjGVmv8roPxlv6mdUO39oSTfJfeq//0hmRjvZgaFaGjH
2ozZELBsFL87qd3eotsZ9kdZQHmkNyHTyQfRavkxQ6rea/LtU8raASo+FLLN0srXUqCGZjKDiFTF
AtDoEt5cUIC7/RQ8KvOU+GVQB8bpFUPDidOp5CHLuD9qwjZM6SKF/sfwglQjy0mW1SUmKboGJxF0
YnpGNdSlQfNSbi6+ZThVSsp1jArDJYAmjtGQPVMvrKcPyR/GKh4cporgPQsM1mP3yXRtQ1ZsqCyy
4AEIjctH0iYwZ7sRiFxvh9Q+A5DxYmdB4SQ5iUuYxSjMaV5v0ZLK5dOMDwLcrPw2vPZs+bj8UGZk
ujdM9MGCN0Anex9ZHyVkds/YEjekcXeBRE5sbHsLxe8EnUnzJ7u04SP/ToosEBcB+otXkvFnw4Vw
vJLCfxnvUBMuwRQo/CanLGum7/V5cmqYjOUGnhUyeJlGNp3So2/OupNkLOutDXsToUQi6V7R+4tr
L2JS1vFuhJlCw0vgH2LUqVISALvmiMbtEBwCfOLPoiVUMEcEAUj1Kb7q8fcQ8LaAG2QJmhYNPQHU
lES1wHoSYBggVkKk/5mWZWBgAX6y73p5obgPbG5zZhHTvhrcxg4Xoh+UgAbNpXlMqKT3HBGwRP3F
z/B4qYqghwt45iKQMkoa+v7OGhKkkqA2BHgExAEYmyCcOlgG1akEUSMmvwmNbU0OWSygGLzUw0VV
XD3oOw+UHNlO2EnFkKleGqje9aR56Bv/BT7k+jC0vWA3JtYSv+SJM/WMyJHpx6bHDnX3bwANZGfq
sAkqjJOMI8nzwYS9Bv0LCNBsD7JH1hxf24pPKOnne4RFFRuPFhbKYwFaTcHZVdi0qRYjLfznsYh3
g6Q/6NMUB6plu8cRn0KBSobl4XVooKuyn7FgLnFjoX7Ko5cJY4bt+hUj8aBMtNNbCHVMjRNBB/Uj
JzsK08m5ErCsnz9AVsBIsGkhf+Pd2NIHvr5UjgNchGqr2c0Sy+iIh3iZP4IBWeI2Fv/JcK/ENLhG
uI3TfFLD0KI9BA0EaCEgvru4l564O5pt/LmA3VDxIIHdQCaTyXg7eEdef4OzGwxmhFyhALlBh8+M
zWVcjIGx4rOZeCbigInfgA/NLsOzi+WBiQiK/IZdw6b67x15uv0Ry3oiMJoihsbPTTGV+yPxxVvU
VP49A8QvT2xELOr+ik0HS5CxXyl+GlziJyu2douD7GHP8N+MkMcrFkjlIctxWrb1khwSmttOJ+gu
X9/nPTkdVoQelKhEOAwg7ofCrtvOn6FcJ7OEeSJuifgqeC64KQM+wavcleyfsmEzk/Aa5DOPiLro
ef9GWgxnOaJqajOqFCeQGyCox4EHmMAoXxlvIguPbnZe5uCYPiZQ2nCLSS64XeAClyaoRkR5qLcD
3AF1NVaob0I39j4+db9knq+NGWOUkrzYrcRwY/jIhTJzKZh7/5BMmEIxME90N8qYNBijiyHitYKZ
kwZwgrCoMo4q49SG7QzDODhUS6htlLYr90EIovMEU4Sqh5UyFDFwMehmK+5BfyUJsQc8CUZ8Q5LT
fZwQJBnLIzI8kuUcXHRhYEEdIGCHrw5uhxJVbn4i1LpQATrJ/BWHog2x6Rm2OA3yE3OFKa1xSfrk
Eoshkw81oY6n+O9B5l+EU+ZY4qSMaCn1SACBg5NLFivYWVxi7scTByqLU1qekCvBdrBUSXfheU81
vu5wT4Ojyt2z+r60meqdT7V7jdgyF5X7xBWkBViPQzzD7kRGrgQK1oKLEvUhsIOOQBg69tmnlZZ7
9tHEo2cgqCXEcphvSsR0QtSb6SfzXvysEg0bj72sw2ySV8i7kzWSSSozDEfRyfdivgbo4omP/m9e
IUzOzGM2rlCWZap3Dsn4PNep8iaPqfBQXoB1YUy6KhU4fGLiAuPPhj+EC3txBZMp4LyuXy46seqo
vcrFnJ9xUwSKJ7/vM7HOoA6xv3dAv6SznecvMMbfDM4j+8A2dwZfAswTSCrUc53CkUD++D0TpHDu
wPl0BVsp2L2uC2AuZy87CXhugMwS5c4PYCQ8hipofl4G/kzzA/k1ELMDWe21eqHy5FRvYa7J4sgc
YCMYkdY3WRGa3XGqOZHdtGu9MKk3Ij8iLUwULUHxDbDE7AskKHHGLwRIlfeaU/9wTLdwoD68VwOk
W4nMboSixhcBFHaQ0IlgRvOvvKqvTDf/1jF8mi0h3XP5CJ5BOVP9gkkj8wuzLbYAUV9WHOibO+qO
91PeYXso8TPMGVL9dELoW48fgcil3wl+YD0BHs0Qa06D18SqMzxkow79UaFbsjY0jxmbBfrhAiSO
jUcLKXLKNBMUYclUq4MSr0884BLIrIDyUINheM9j8TLEAUKDSZBykvMsWPU1EY160sIqpsQsW7us
88ptuI8rJv89MlxK6sRH4jdr5DE+7AcGo5Q5Epy3ewnh023rowA0ZtyJrGUjoz8N6p4EnYJ7oeyK
zZJEhElSeCvP6rl4HqFKjF7jR4CEBpQIao3aULXLucEhJGXCnuB+1vkxOe4OXY9ymXrQoRGJB9+D
FATLnS6cZMs/691GUg9yeaDZ8CYknFO4cOQJOOd5wuMls54frwlpBNrwra6uhkGVaJ/L+pXgHBMd
9I5AaFjm9+id4TegItcLZFnxLCGrkxLjXxK+Sih2hxD8/m4Gtn6UfV1eVtwHFl6eOWiTKOugqff+
Jl103gOPYD3eIjkYHgDr9vUte8Et6vJtLCTsK9JKPWwd+guU/yhhon1iOnxbppJYIhSjJGqWk6Hc
/IjuEeWMFbAjLINc0C26ysWNOPuLNDNyn4SedWEhuCyBYi/Wj8nX38Wd0cQgBYi0i5yiu5S40aA/
9Q9etIOPSL5T8QFZogr2twmaI3NrbrHgtHVlAsocejH/zK141rJP/vnEKdMLJAVRCkR34gsiONT2
AcOye5Tx40RACOCHmfog6KPH7YNtuT+TSKFghYsDiTkBqikRFrj8AHl94JePb5CYSUDsTlgFqFF8
xdtGcNYfPl9Dqx90fW3Vc+F+gITFqnx84jLSUpLVIo3+l/yBp+jcF/8SYc+FTNKGY/X4nEBBheeA
dAtnhOUmjijUX7/cizuKwgFpBpxMCjxnMN5ygWBLQS+3o3YsoNmaJVSwk1Yx3thfSPbP7EuaQFDe
vEvimw1DPAFxQGQN2wj3bsQTkfGUDeqJmVb/EmV/+SC7trqIwMs6IsvlgqrEQZJXLniozV90RFhB
iKyxpSDBCvidHhtgcXVYF6hFEp782y4kP/KXKiLd32XuyCSViSfzwHSue5nFeKdM23vEH15DGu3P
y6Uph/i6yl9mQ1zl/la2PYIB3CcJlwh2ZMPE7xKzcon//fTZdyV0U/ktOzM7GSGUeGskQ3C1Zb9m
v8feVZiav8AnPI9NouCKmFji4iqQAB/UDGcnacHlo4fByOGk/MNX07yBexxEgh3P2Gn+AecRWgJp
XDLDJIrFTBKRiV+H0gQ51SfOasn4Sqo52xbsEWpERpncmhgmcbEysm6yO0BxlVlzs8VuCWoFc0EG
UtJc8lEylvviLwPX+0voSLJW1rR4cqZDnJF8SVShedXm9hc7/YucePwbGToZLBWfEw+eQcL/kPFr
w2rzz7ln0oC7F5A1LjvBzse/EivtApggsF6SPyLK3aOTN59h1WD0sdl9b0c4pq1hMxAQg2xM0dLi
vi9/way4xx8WIsMn1r6SpJYsOgH4y/6gu8qhYOGKb/fAJr5HfcbhOZGsNYsGOqD8fJzbUbUNMtbC
OmMHRaEfDAnvYMl5tPhMjLzJvANCxmiSymTQ2BUhGQopEh0z0sySJRYaKNrkECFheLJZUPpnoXZP
wmfseQ2JFgH2A8/CWRBeAXBqzLqc58L+rgTsNns8ZPKEZJAlKSo/CsluSXhLCrz0blCjpYWA7CJc
+H9EnddyIk2zRZ+ICLy5hcY7IYt0Q8iC8B7B0/9rVc13TijQaDBNd3VVVubOnTu1AxRCArw355TA
nluTNm0ZOu4XcSuLF5Ll5uskiPNehuf7Dfe98n0mthF/pp04jvYRRzssSBblsRYQaK6SKbJKcnxZ
po7vwD4Y0Wmq1jln/4ckd7KuO67llqeVD18sBu3fFYq4i41l6/poAAWFpEGJ+rej78Tz2Hocjui1
tXwLRMywoQLs9nl8A/q2SR6RsgTim/ezGe7IZHDolu6IZJXZnjfL/NfXZ/0FQCAxx2sF7i9LC3yR
vwpkDK5dcGTG9wTSTLMIWC5Evwcec4TUSIYtPmLKcPMx68/6p1Z5UCFwwdMBkpz3EUWms0C5PqOr
kM8aeld6qBDxHlefB3Mp43n32V1fCZ2b2p3w888G8V5OzefZ9dxkNVgaJvdJ3uiDqZZi8RD3Nf6o
HNLRtDBFcM0Cly17zWRkNEhQEkPCLBsXDjLxjuYM44X5ycFLMCb6A7NYfd+6k7YVKRkKKKxzce6J
2+30ZvkKC5wALrCverm6xRDV3nw3uhlDP+Pm5fZ1aPo+a3SOQzG34zDdvzQpleCnSCncqlVoHUaW
OV2aVyqX8oBZ+WffiT0jQLA2S+fP133/Fc+N+hreV6KgwmKMUijIgMVCPRNY4nOs5NBd9AdA5t46
Ho9QQgyQ/YC9MRyfpAl+Ntvk6EKNHltFKwdF1Jfyz5nEmg0rzYS9J5gTQMNeaXzu+VyxA0pIiyPt
dXQqZ3dr/k912GB2l6doAzEbtj7IVyDkAWHDA1j29AcMk0B/2Q2ObHFGZ8eG+wI//MZgYDlnmGUM
MtPu2mKNYXvR9sNhBxXAzcyxpFw+rruw/lhOWVxwDThG2+fIqdieYw1mwoLBsXPR+SmDYxdPnven
2QBEKuZvbgTbb3MiK9Y6CSSSQn7jjirsSrNwrXY0ced3vVBkMuvYGc6NxEulDQsrTuMJa8m0OfOT
rVS43+sujk5MME1paQieRlTr33F3PAe4ST/Ah2CDaAB+IMJtHEoHMmT+SM/H1UIvP/J9fZJ7WDuw
IsROw/7Tzb/oPhuMnJ80NL8EIfOWKT3aXCdHwhFGiBFznMQQgskEy0JftI99YF0ZJ1Ie2jq26XwP
DkfR4kesW6PzGM6NBWOCbXCi2un67NUZkYOBjPox8o4EKWnCWENaK9EyLwecLivSCOhCNZD1eAJP
Z1BLwjfCuSLoJbsQEHMTJasQ4Bu+x9lgdH4kGRFRlIiu/ZIuKdc1Lqkc4w7HHb+4yGkQihLL6PXM
aiyxvwfiJBaIZYxU2zGTj1+eNcog+L5M5QyYOHTibftEjMVGyQUYvLLAnv4+NABF3ElWcFj9o9OI
9caac+VuRlRNsUR0KZGecdHHWkfqF+Fps+y7NBjjCKtvHEIese6PitXgJFpUGvRwtvMa7M6k+Dht
7i5VvEl3cStItx+rUCuIZ8lHIX8fqVK0DvFGmZxWxbI2x5aRhaLJ9VXGqMxgDBxe12yZLVxfSZ8J
ohLSrrTwC49850REd+2cmZc6Hb/PAUtpFEFGXZWmSDQYlstGn9uSVa/AAlbyvVnLhth5kSroUPPN
o9Q89JbvaZbG9t1IcIWEgMIO/us71u/mtkmjkGmh0ilTzSeUL3EIJCN4bNqH3g7nId24osP/k5P8
deEAfoG/y5Snr6t/tUsj9UZmhuxzUEnohQMhTnHsTFq7RHWGVEjnWAalzINFUoXmjTwNwgxkqC3l
XTTx2LvMaIpeBYhXTZRBLYojc03iBu0GPHkKjLlk6nat5jLmSL8WqeRCIINs95Tv2fKXMchmTP6n
RTspLusXcQV/I73Io0jfKM+g0k/1F+1bpzj0vDNcL+VUQ1RnVr1pG5Wdxglt2vqxQ3KxZ7xhHbEz
R/AEOjkFANzkRulFoMStwCK9PPWlNs251rWv2/bvgPQKPrYBwwxcq9wvDFM2ziNQ083V5cTJpDou
RXhwbIA5ePvFQA09/vNCSQm8FZ/2Y8LTN42IyXLMJGgJSvCEymRiWYhpDHixcwlFkK5sOg7DQHeC
oe8D9OTxSMAWaDu0qRs0RkTTzdvH9R7rEvxhwXYh60vHjN9+rOV3RmolsY/v8/btM2YAg19aRh7O
F52y8I8EugvDMzNWmBuX/lnnOR/Si9CKPBB1EByIrkgg7oYebipbIrFfZadvRBHO9sr/wf1+F3kp
SnC3/HX5Me4wrSLkQXz7xjh2/FSMWv2NS0v0evnJsMZs/sddY8VIfiB3QcRodXeBe5t9ZI4gp+J8
oF6vs2WFI9CklsAIwI1o2O9x/zQ+NmyOoTS7AyPUhT7ERZpBOjb+qA9dU0eKmLJvxH8XvSbK5lIE
T5cAKQYl2+bx6eqWxja3aBiO4ChxK9xUHX5vhrGPHpm0L/5PT89D+KvwSF9s4s4r42UskqORhCci
1O6WDIUFaCBHsl2QcdcCFAGBeDmAbx/YuZF+AAAn7Hfc/RRyQn0pKZFsMFPh6dpazKpp2AySPNyu
2XbDj8iL2Mu8I6q2Hblls5l9498CdiPwgUoVH3Dfgt7yTXdl8t4cvDsZCH+AcjxOmu5MlK7iagVE
sW9UpONFZpAVBGVokPo8UjKjhZz8YOuov8MzilW/WnXDK53GQ9PqWKqC/33YPczaYzNNxvlaYpYp
pnrRL7JV5nmoCPCLkdHEnD/QF+YNHiAE4GwfpGudO+6yLhYSZ3gKBTg7erSFR8iXONxGL6LLJxxv
uQBu/Ad2aVJDXzrN0CJK+Oi3V5IINB0IYbsuuxCUQx09mhU7vWFr4f3Grk8bJoKyHB6MIdPf+4Sc
y7J+6+sXEUoQ02bpg6jfFChH+EXeiPj4xT+CfEh8u6UHmJGuDCYgVcDP41O6NSMC0odClxL4U+Mh
TeYwPDYPDxoSfbFAyAFETYdwSC8kArHRl/OcyG21FJPV4zIM8vVNku/NW4Q7tePoMDQHluMYs9al
nYVMQ0HOPWS5r8MdPl7wBsUF6e2FXs2hfauXOhByPAL+zvFJEHhPUM/cu4JKOtM80cJ3tkUoBzpr
zYdorxed5TLnHckqJcxCDq/6/HW5X9DweUTTA+YRhePcVV1wH8ehmzGFSMD4D0634GEn5W89fDFW
t2Yz/G7W/u907zPlbyvHVwE5d/v2dXwYqu0M4xUTyPEX4h5tWkIkorWh6vtOP35Vt+5cRDcTTijH
cbN4XzQC4cieJBsFm4dYfOnFvwyH/J/zeTdKsanoGpW4NmN9qqwxP0T/mCK/31yAXo7nKetF4EW3
LNskefAmFA+2TLxEHR0LDmjGqrTDuxZT+z3dob+Zb9qDSEuA0KgWqOOGRToISwQFLjHILhBuG3Cj
A8jkVBjqmsh+c9+Bf/XgFHY6gcFg2byJxpDaIM9Fsy/GLXaoVXQzIf1BVd0TJg+z588eY5drV+DK
aLCiGdyxnjROmkTXDJEB+zQOyqe+iWXSJ/bqNGCErky6obiS2kir9myg15KBsid4oYPj78lnhVnr
nAWcC2th38x/iHOToesenXmsrHy5ehlKGRPKlt2F5g+L3ZChQNG6VnopOsROe8PxLT7Fi4iWV1Oh
ja58HUw+v2AmiPAj9LQn/4C1rx2ANAhVcHv+cCq2OCyZ5raulheiVXqa+SQbfBmvUG/lQFl4prlL
FITK4cqlGzsOkeW2+BuRokN7fS8asWG5bRq3vgtqlQh+bFgvmg7vioGHQZQPzQbhGqDq4UFj4t3b
N+Gweyv19LzF0gG9/cKXt7oAD6js55W4zi+DKvhO/4geWwGHNa0DOMdBhDoE5vYUNuxHx9qD/ok5
B+h9P6JJPg5tjU2+4Q2jVP23veldmVjZxhFLKBVRWSw/lqmnOvmABHvXTvRxMJbU8s06aWybqQtp
lL+UpHUlVoY4L6JJENZ4xd8nEGCoJWIbKSB7pxdsLu4k8xO2Q/pZF/xA5z+8ch0ld/pjj5pRdn7j
57D0MDEuMaUO/vvr8H4G8zO2FrwTOl7DzgKqIztzI2u3ETV3xe4NatitQJ6fhQnxxdCV0J1ws9FN
8X0ZqpNx/KmEhZTDK/JFootjdeCqbu1WcI9xk3WOcf67ot3I0+Abu6epXONPPpHbaTIFoPwJHtW9
MLhua4FuBO6Lq+/fDq4sn1L+QEdIJ9l5mH2QVzdtI9DfnuBan8FKsFWM1La3CFABxST8XcTZ0gVz
m04TwODq4gPh1wHwuObxVgEsU8PU8Hew55Pxmk0XI8nJtqqVMv8AHER86aAzSoDItHvh6uNgAi7r
3uFFOVrmxY0K1a1wz5+TwZyHnV8L7tatRouuml6XZD/N3Flah0/Qn0GXUrxfthNH5Gm+NyQxzJ1p
9yTHGJIphQESz1XoCHiezpr0mw5Buqlvrqeb5xrTncOPfpg+4K6+H/MKf6+xEe7+8vREB/wBfdOZ
4FNwPAJ6K7aE+gt3lqKujyMg8aRBh2e0u1n12jjojnV91APQ6rSJIil9cz6Kj3ox6GK0V/g3eDgv
dto+QK+SR2PIsSbkELwg3XgmqjCM0BB7wtCb9Pq0zcL80ZXF726r5lTiiw4hUNIy+dVoYRxQQPI8
yOc00MRgZr2azEE2UdNFvq6l6sa0va+faKBCCg/BvN6xoxiHLzOrWmuuzOoAD2Vs6msezrmnMuGt
eflMA+wa2RnIxnBdjG7X/CVQh4X3pIPmXhf2RlaSElbRXfROTVBscQ2Z6tAPZ0vBmtZBP1NcPDyS
AeE3+6jMJDLn1MA8CftlSHzTpaqO1CW3AtUY4AMhBH9o2BHibAWRfsn5xwyHuTGRNf9XpHFOxNyO
xHp7MiPntrdzFTACM5kC4AWMvY1NDMhRu2TvMtLw3xCPBgmQbb3w5vOqlwTGNguz3IZPxfSG/Isf
I2zo1MbScC/N/XlfI5sVMpq3uFzhuQrZDDMS3G9qg39SrQt7u4He8XU9dqOlDBannxCQJBSIgluZ
kzv7JhFCkyhdptIS5UoRsgRsp5750hd2YF0M4oCZoekZ4i6CFJonsW8bpHgsWQzklsKsM5YUFHZj
NKxJGeZ0t+PikymzMpQ0EbaItRkdwiFg8Ro2mWWXghVRRpNfhUdQ5UfOmADJ58m7khltH+eJ4LPp
sFgMUzzACnGdenEmuTzd4huQGWOkvbliebxsCT8GwN0y9Fgvg2yaKVmRdJ1sFBqBA8x5UN8SVoU7
9q2J4EZf1Zc0FFN1Wk5YS6zmp6CD8xkRyiQdtvAIRZj8dDHHFeVyPoebL77gTS+h9+hrFE2ywTtZ
4iY/ax1r0OJxsc9hh5ZIBMZPAUEEMsXkocUIPeba5Jf1uQIH25zzrmvw50V5Txz76cvvx6YOJwc8
gXGYPLn2fRiB+68MyMRsoKlN761DKD7BjHvz96mjYxlfI6KXy2B47+/bJ6r1dOIDuvcw5hmN3mE2
ailhTjblPEgWNoB2p/CuyIfjTRQYNzIQLGl6HOaJJC3vsVv0vxuJ+4XwI05qGrrPntUmhHkZqPSk
k2z8Rm/4+uE7YDOYRzLDoxM3wk1N67lS800lNTE6fWz2wADhzV+2pK0BmdwgD4SW/2LBBsRNrsHE
nxfp/DfbbqsXV2B6FAGL3Y9jJJzhiM3a2ls3jckTvyH+hV6NvpWOjVwz4STjLoDsTORy2FEcUBO0
ftyPumLTzRt9Wnm71V6unQrrZT0WjwloDB8O03nstI5T2XjV9Q9E1MhzlzwgPCyodB7W9UbNaOZB
a+CtjffcBeiNnSJWTLY3z+mwcj+9ZV5VsCKw7MLuBgsv8PKcKdSVOSO0JB5bRJiX32DOetrZZneb
eIHxkjVCHCk4BlI2t2ySXmiYWXzaOedlA209g0uYX5/+lN+unT9OJM4wQKRtYNCIO/lzTEBjUe8K
HGL3uoi1+NsZ6Q3xSwXxxWa8Yk/UU3V8K/zlbfREnOZia/yP4CPm2V0h63HEbcR3tBrBtAH8e2He
SQcclgc3x1cksO0/fSfUa29o/CK/wK/BQZB8fP5khfBxaIvXpmPh5Tm8LgpOndPXRaFLEHn64E61
8SKl9xWb1ulGnyMOAdxmE78e4fapy+gmtyfUMyQ1MN220z/op3YqtA7Tqvoe2ccOEgoAuD7UnZOH
xoflt4llhUpgbD3DaIL3myH17I9nJa6WJksEXXr4jzEQ7oPHpU5gAOcLX60HPcokQYFySs/L60t3
Jm9x0bv41QPzfzlubYaz8OY4GZ0jnCG3Aiq19wPfDc09vbKJJYCoUubrVxY8LHi2WmQuJs3F/fIu
E9w0wtafI/svIa4bpT8OgFmMmO4yCbYYTJor/FC9hQjo7XHz1Yeb6KEzaB55z6XiPTF/YtSaY2j1
0T15/V69K2kOxu7k6Lr4IU8+YtyOr9ylppDQPyRStFK/rWkXWn/jAqAgQBV28xffGFOSWpyQomSf
R9kPljW+SEhQngG8i9QynAiUdiDwxmD+EM2OZu8nkG23nOwdopQ4/oheIu0QODHTahbFtCWWrTDI
sxMtP9JfanOWoSOUzZciMDeFe/HbQdiFVIq4A64GHUCoiWxu1PvzcvCNwr94SR3/WnDJXrSOmHSV
dZAdnH8G7VBSo5w5z4Rh4fVwpYjm4lApJncZ7DrBl6GUIozNPx/rsTL2FhseWHdgQIF7HLBd4y2f
CZMAUTZu8O7e40UXLaY+LwN6Ky6o7s99KiCnCp+AN+FFa0sFmsgY2+YarSXJBleKpayqI6L/ALqj
FJct1ZfWzT09URtL+CUmJ69dwtqukXKACoQLQmBrcEskDS7qbkyCD6TthbfzXQbWYp/z71gEKK+E
HwBh6SL/2YHNj+EB+2IRer9LUtvkI1plU5Jk0oljN91JXeYAnAlARlluEYY0CehWaAvDOZ5KOPk+
MCt/x4uhWh16haeTakfsYd20GNx8pL6Dn7FOjTCa5j8vwhKzOiQJfR7Ca0L3v+89o0BAj7iKRwHV
Fb8VwbXAyJQnnrW8AEaUobPKzUGgKw6jKiQ67wNDclb5D4EBikovGFb9M7KCfD3DNzSKZ3jBmSml
8r3WPXo8jyNhx0H9TdhoOjMSv36Pz+2fvKFCNhHFEL5Zj+ajnz2nIMFiD/Lw71Lq9C/0rh6bO/p7
DIWnPB0vnQv0lpJa507vR/nuDqCjDNSwvd/BOiWR3TIBzQmGElfPKgV71XMCm2SMBDtMTUd2qQf1
rLwHCIgATYip3IA0/VJ5ITLCSPmCyszrf31G2jQ34Mkfr5ruhoY/kg3u//8G6/r1kZJ8gNTZ/RW4
VS5OtrG8n34pUK5uuIycSj+LHrsw0V9HEAyaZQp16G09jcz5hLCLuCIEWocGOvWlmoBZqSmgm04K
ne1gehfDEtROqOk+tPM872untuloHo9rQF7PiubsQLh6o/qjGSDe86jMNfn+SN/ccV4wdblqQSQR
nxRZxzSmKhX0zHOoFuYwXQuSg6fG/sd8Y4FUHPBcM03jDZ7c1ldYuxwhZA7He1v/G23GBIf3YGJk
ZiH3dQXwDRqh9+FS63wrm04W742AsmWTC2XeffiKR/JdxqjGz7+YwCmxWQBOWpMvs6dYWMLOPNmg
DCUTZt6dzIbrZUAi//U3iy4g91Td1wiBmcd61e7hejEF/HS8g1G5dmxIXXOt617MIaab9JFIM6l1
wQMe9bMP9VLwnGG3PelkBZ+FHUYsYd4uDWMhk+GQPovWQSfLSMUMz/WeUnfCM/4XDQyu8r5h+b9u
hp4JCcRn/9Ylhc4p6lsiWaI+LyJxgeio0webr78gPIYChElJ3Ul42o7WVnDiQab5wj8ADJL3rNzp
i9e7a20TMxzAaNQF6OZlHuLXlogGJ33NWIjteCcxCQXEQLiRsS8iHDlIHpLyAoYQ5xDFr2D4cIWJ
HfhTk+mw6ggQjH5u6n/Bp6IS1JoqhhVNHF1MIxq9cf1az/ba2UFNlclRGpY5E2NZnyeygGNLH5B7
Y9nbK0XvlAiRUoPK5N2lKuBhO75SfWqkagFRxKAl8+ryCZQY0aaAx7VgMwr6ywOK1eTzzvvivWnY
vxT18wjOI5fKkR1TE3ByoE5VdlRsp8eHHmUyiXpOi5Ow7YePZR+b2UW9HoVNhkvDroH359A6yjHx
wHiaUz5KS+FA/8T+hqCYw1IVSqFnMkIpRAB0zhlS/cTQWwMVtw83hlkndYeZ/V5+Q0UDF6Uagkvt
08qS3CJUZthfTgVPvdBeHasb81hcU6adedBlJs7AwTMyF5wDNv1B0Ux3lXmqTxuqMbwh8ZYErIsj
Wa8RrpOTkQjNzWDxOLSC/84GZnnwsJip8JKAJacdxL5ldoELER+LcUqk/EMYfAJ7ELltmBvk4YXN
lAlfsM6R2ifSM8W3/kA+1Le3blQt3LrT0aa/Akj6QzlJskiha1aoQGEnYslNlbFJB939tlgc5lrI
zPBY3kUfUW8vXLZerT8W9BUp5Ss3d9Qw/of/RB9FX9s1QC3MENEzVy7hH95y9GipizHUjrGVRUuu
LGedU94whSigg9RuB5W0BK88hDEwk0hk6lPpAuuiTluLe9kjixbOMKs6uK8EBhEy1aPHZ99X+6f6
YuB5rtvEBWNqBRxesdXo0JtERx+HsS+TufcO6OFG4AW2Tl9KmP87/dAAl3oOgCd7BBu4U6EXCIE7
IjcXpaRd7QmrskWhTyzmEd01SnJFpwKcJAxUpvnqi+uAzCkTIv42W3ztZj/A9JE4Ync9lutho8Xx
ubYqr6D7/pds4BsJBhwGPlektRpmgLLmV1CeEV/PKRhQGVKINutuq2OPJjT1O13FuPfAG0vihl98
bBq21SfP6XeZOBsCA3460y6spHb2HckwM3WI1cLZi/6rOTi/QcyUCx0XhjnKbLXWhEXEzgwV9/5K
sa1hG3Y8Szg06UsrNytQblbIaO973ANIv/y+AS9Q9wHtrEIp+plA+YqjuwPVLwcPXfLwpi8/Gn5j
/x87EafaqsnMR8A+MemGC6Y7RTVXHd1vJPuZ3GbHDTV+OxQISXb0AAHrBO9ccymHJ+Y/RUCmAgof
+wcVz10T68Z+aCZetkRB2e2+IKufJVSQ9VKPVEnI28njEq1mFPphPkmWUH6f9IRrUkKWzJgcqvAx
XjCyobMrCKuLzJBLMNZZLNxO+qBjWpVEaeP6bqykfvUv35+DY7OoC9l43BkMDo9+7url+w6aYXYe
aa7BSQYxaj5mbtXL9e77NTDtGwx4wdQCKK9xiQMmGU781ilvUpJatn/mL9X7e42TNm6+IBO4nnIS
p68mPYNMAha0ABrlNox2AKAK9RBhpUl0U+LeDNKV6jhzrR7HumPXDuU/nNyG8eaq+QSM7j/KCDX8
0AfYFfSfLV3FpLcx8iQWoe+m39j+datVlDCdL61Czi9xAiCZ7ggrbezpaEwAYZDuA7YAA2aXZYUE
8LWxBdHwvUgZ0Xq48nwjZVqBE1Yc5xux7mp3N+9m6tTvyKI/3WX/MROjazhrHSb0djL9qDcaH3LE
zQ9v2hekcuqSzBRH4a8kD4W8AP0sS+pYnY8UQlnnZsi3cpGprwwYlciHoTb7SecsoKGRDSBIAKCW
UFVgpb/kvigujzt24FowRA4SvBKaSDAKmhJYLKmqYZD2xLBIXipxR8eaSx31UDDEX4vGrB7JBNIM
Ak+lj2wk52R0oLID3An2SUNBSwtgpaKWaTBmSESgU12jCuINkwlyQbuj0oZn0dyOeFcCvefJlCrB
QaBjG7rp+mgzKU2utD2tLR9Hp9Lz5jLYc/UkcBXCXsl9XX8z6fp6BjC6lRpd9ittJIkPH3Oe9Vq/
pomZzf+8hVNXVQpKHXEIIuqr/yHaLjLvt+u5RLuNX4F3oK8zb04GhGqtEjJWzDxdB1/wgXsgf1zS
t0fVFxFw1hP2OPx0JRqJvOsl6C3IcCFMhe/jN8h08V8T4n4yfIJPIRdC3C1zxnfrS3qU4GeHYxQH
uCOP4dzhyJWfUl1XjSDMFIsQmjZgZ0yE/vcjsHHEXdAXmNxt+hUKvlrTNxrMk0uid03rT5Z4n+7S
Pn3mPxIKdSqwKrBBc/Ql1RI57VipY2dlxNQiFyhujaJnuOqW3EfwUmczIo167vHHFEbMMYqFsSmw
B5qGNl5c1ivfEn7osAMd3pF2UhoEV5geeruAt6xUh8N5EQm/rljRRb1GncM429F4CoRmbEVw09xz
kRTA6WQHxGOBNkorguUXbPkvE9aYPIwqxFFeEbHM8ZdxhlCcpcNe2n4s2VvH2RSA6hzRPGPKhNYo
8iRHC0gTiVnKUGhEYb+082G/uZAnlphewrVCOxAzq6n3PRp5XRehGdkwqPHxTl+3YYHP+B7OruOE
Jt5n1CxE87NZW0P4MWtv44fcRUj23p0w8iYEbWSxhuFDkwS+Yg/v0KhE3EUY8cxWy3aLK2Pa1SSv
rl3M26XGnmBq7ODo9rl5UHwNIGiez3fzsAUEp2Zw5pChpIM3rDNgzoK5wvpyBRgp6fs5GRCUQMrE
WQsMDWxLORnbffQgI7GT/eKNoI4pZJrcxDq13+a6gV3RVWYAXD+morZMB82A8IHVTYonzSDnGKcc
PzX3vJez8YppQZ+i1N4QQefdiMpTDN42/5o8s2CQSCIWVonmuG5JIzm/XK4nEkdhabPsNQAu/DU1
Iy7jmFJKU+rYzb0G+8t01AIBp3WXfczGixw436ptcmpqZSzPlBJD1ESZvJbBKchU76LNgddoJOm9
cn/0qjf1aToUTTv386jpuC4yzHADuRjusUp6XAdXJEHP9BEfZYv1/0SJOKMg/XAjMR0BevPwAPCk
3snpmKHSpuC8EWhKfnL8Ui1QOvqKow4BL8ksYwUFA+iXLEWvx7vARvORJ3rHq9WntRbMgrpjmwL+
7r67DgzlLWTmPKIY8JPBLFqml+Qol1CeoSsCWEMexGHfypJC5DlwiS2/xSjMs+f66eEhoBcmz6mE
fRb/NW9sKHQCwDk0rkMa/6WqOYERvmfZVegr286SPBbnnTT8i07b2WAhK3VbJkkT8aG8DeXA0KcX
+H4SO1QhkY5gLEGHn2RP6KMBcV45r02g6+dHGxynqOtC3ourRna+Xp2LXeBdssukmRrTiWW0hKSB
71gPnaqIYyyJkQqzoEhn1f9tVgZm6rx+fxbAWPDKASxCOMelJr2YMec18uRm8qQPyIS6jH/bAkrl
doYozhXr+fS1ZQYpMZYRt8f3S6EzEc+bOI1dJDJ6JEtozCKP+IKvZrhT4r1zUg/klaQtm6ncj6/4
VXj1TJ4QyjGRjALcJKKL6HcWhiFdyDalqTDBoqkQ+DXntAkwxZLkXYwhHF6kW3lFlOaM7lIwKpDE
I4rjJBV2yBMJkpNjgoOwuMY39bI9xvrWZeLo3XnASZ+2rHW9eQkRIQjobYMjLFPBrE6ajUH2pyyq
WUt4UxgPchvQo5u92UXXXsw1CjdoF7QMgArQLsVscTvC9iQior8Lk0RTp3F0H1E3xfT+Ceut5TFh
6wHj1p5qrEg+ayIjKOMlXQrE1G6hzrY9WxL+kXUjeBh+KJKXXYkOhBiNS9uPmzEkbO1cSAUt2Gws
mDLTsh0WCI2ySNigb8QdN11DNQ+Z2iskae4oU/jdWMkN46+172aBCF1eEUp0Km2hJAMTkNXRPSeb
BdhRHm3Na7kf3iPjzgaiQecmIJ/kBiPjW1EeR8H9NKbajO5MjaU7uc/S8Jd28BwM9CCsHPasNw78
5L4iCclgM/3s+jO3IlXM8lhFcsA6iXwoWiNVQzcn0tbWsPwSBhoiSpCJsR3ZGiIl47N1YjrHXl3+
9tUlv30fXQEJKP/ou0RXOXp+EVsSUAGLnEMtne2u6GbA16kvsaEsB7kmgj9398DEQS7ICjvMBjwa
C11lnt7aH845N3d3Ys+cwHAUz1NirWvT9YesF8k2d3DzXubC0Kjg/wZuuizoYqEVYWqt3PzrZSHX
uk8LWci0IW3XJ5oR4nMZoHHyviF437Njmic0lIIlN0VGnZx6TKe675mh1VabXTHhqUXg30Df+VOp
TM6fjsyxfX6EAkVZrd9abBKXIVsL+hKmOLQw7ooWUvxl2hJGsfoB2izwpGbCBWzgryU8D5evzEbu
rSgOdLMlZxXzzSAUfJSpgBOiw+HbXbpWzXof+OkuQnVLEUj6ABtM47/p3cD3JQ0t2nOKbntFdDwD
6n9iU8gFmPvweWrQkpOKlzFYeKh6YZegXSz1x5TDh2IZZZoI0cN2cKRrLluCbjPPugkJjSvtpPoa
vdXZjHiWbcKQ22rKFaxB+WaepSC6m9p/j+XLpDULpTiWOstPLMNOE57jyqiI2hAUp4bt4Xq4adLG
t4u2ai2HPl2lVUpmpwS5jVKiY1CugeyghneE1FN82uUbC+7iiNz8vtotKS+X76SG3JsTGjR4segt
PyZfy1p+OV4takJHommbuju3xsfqRORMt+RsIj11+Ua1LD9aXXByXXlN/OZHd1hbVHpwaXM/Wa0u
6En//BkmHEtcPZi/XA397H1SpFL177PY7Bb7pV2yHvcLaO8h6pj9OPfzPf21iLxanGuOkH9NXZkO
+7C8+kBsvSKl+NsA9SKVZVooUnFNCkG83nHW/lzQdAl1jog6EUkr1WkTXQu2TKSobucUcMvMjxUT
UpmTUA6rHktJ0KnAj+QcTHShSmSwHHOTqtDo2RhUQCUCCNZ0R4/wMsIzS7pKjskOdKEKHc2DJRCR
sjHCgi1dCyFoJMQTwaIV/8YUsSlgjY9KMvuHVX0zyrT26B1oqHQ+YoXG8QHTJJMd42ckoMlIs9hc
IUe+2e92gRojHFEOJEcPvpDsqrjqb5v7a318eZ/fTTpLYJfVfabRp3UQkt9vv4hnUDRyqD02dn30
veh18EctZo3OL4caLdsH94X77+8KCfRVk7a1pfrmjZ39Npx8s6nSc6A6r6Xvp8N1Hm7xulaZN2+v
1Oz3aFQxGd04Fj+q/qH4V+yUkIFHZXyg5nhqWcN0pDuLZ5rWfILvLRMU6GqoJ5IeAf1bNibIGyTn
JLGtTboGmJhHXGZMk4XyG+0byCSO8BTSo02mk6vmhRxPdfqmwsdQiWhXyyCxVn5GlO3yjHH8Orff
QK/3k2o/v2gh1zy/S9f6IZc+Ql6Rstbc93SA8uD7pb7tjW+NyYhQekCBKqgYzaOH0wGebEI3Eexr
odqd9Ra0l0rXT9fk+VB6WO6T0xk15jc65+2wtDQqQKUAneY/nqT9kKHZ4RkZ9BEdoPuXmqnt/mnV
RMs73VwsDlXAqCK90dspmqp+5kcV3Gz0vAU9ke9frZp8gBZi9fyWDBm5NdoCwfRHtzvD/INW9omS
dyCblfvjyjBd+0iD0Z4ZNrIutzbq5VdENKG9oYSGwJmqEOnuAwrGDRoAU5FcQN++vb9Vr+3LY44y
/iKFigi1dmlfX6+B9/ydkt+Hy8cFyfXNB70E7khxVfdFmFCczPT8nvmsHFUkR1wG4OLCz2Zbn70B
ImFWyvUTBIPWvt/JtmqgPsXaDwT0wQMavg06jb2QAKoigHXpdCH0qPWdoO5+Qeq4ONjS0yu9edkR
3RUTxPnX1PJdailU7xG8yzQqr5MBWfcQ3h9qy9qoOMhTmXmPcNr99GPBzGzm+w4nmi30eqgySKXq
MVcrDbkxeLzjdG17N9nVJm5IvVSVmnV669ap7KyvWjRxoD1JnvqY/d3yrs89bPzRrj0pYLnPTGb9
4zc+Uy9lKcTdVYf7x2y9Uh0eHzPJcDdoXNGohk+QQEfGW9m/3trtSxO8mMZFqLpAgd3S2PfUhGqu
2DamYMpMJ6lxqi1+qJkm2Pw5vOSq2G2kxHLVGrVS3eyqVZpVx8+ZVKOfZMaHZ3QU7+ln8/a2amEK
G7fqaVOjz/tL+a+zqd2v8tVNvjqn2cdo/gC2M2vMHyZfn+drcr2r1KZ1tMVXT780Wsm9IJ6f/G5r
w495sh5Oq7Sw6le29TP6QCyBoTQYxOSq4F9/0FKGi1bpky4/D5eXyWHAtNomhUS4hnROqZH6Tc7C
YgX8sld64PykKF3Ng2VR2McB5rXu+bU7/RtmIYkg/JQcEyS/Uukegubq16da9NgZltF6haO66h6T
52vncK3up/X953Ml3Zj1nxWNp3te7UL7mudlDZCs0iuj9zrvbcdI16cHW4T0XpLWvDbDXk26x1y1
e1g/IzI2qSW0IktSjzlUByuoYyO5f0y2SarVZeKdWkl5QLOBzN0z4MA1QbiKBpv7+9zDlSWTIByU
HmGf3kq9+fmRzMpknXSPdBjPLlO17LKuIK9hzLXTx6j1caVh0+/mrd+fXf25DCyB3nKfRpLfrIsH
2jpbwjX/Q/K+95tCDHzww/DYuvvUGs2bqxcGMf1XT64yRrWBBQD0xc+yt6ufLkmibaLFUUKAQZ0n
XRa6uerkbd6blpLNgE7LeFWiODrb4idGplDvfxSunb7HkER/UzyedmMEYqJ2AkroS5CHMTIweiUB
dmcXJmtKxYNyGFSSJh1W58/hfTZLAJwHJCmaqGaa1dOvkGnsLpnF3kEPEKdCJ3Q8fZZKLe5wvZem
LI3Vt7Ja62Z5xVVC6/KYl63wwd8XxGY4km+yLAXgqzpB/INYDN3L6z1ae2NdlAzpIbESIyKR7H3T
KiLwxFXymzwIHopZz+vTMRYPGezLg0JoV6gcmfr0NQsNY9euX5JSR56GELylO6lmjt+zloKPovcF
essv6QgQKhAzUD6goSAHVqghqINuPy6HBVQU5RD4QoiWwjHFHZXgT7M4Mq+rNvyR3/aup3DT4s6i
PhktCGECpkfCz/4p/+F5y5NRMgLY/EEIKeDOFC1G5kxIBWKWSfltofv4Ax+DcmezBumQQiYCJGbS
7ScYUIFPh13aY/Qc9Bf0qy0theBRPdcoZr+nITOUegvMLd7Xx54N/RsIQlrJK3T7O5hxlKIaNh2o
K02jvGh8Y57UWyDQVbrzNlgLZkbF0Jukt/GJ3DUjF2tbLR+xUCXmsVTAO1JH4DOWsBhbKPMI6jde
vIicSdaKsuH6bWB+krnw06Q3zTq/a3Kf1NYOEeRW18X42IlXeJT/IEAGUkX0LlzgfJkgj3mB/eDE
zANgeJLOXRkOziK6FNyX7iSYic5VYAsQppN8KA6c3x6xQrBELR54nQBgrr1OEb3gMxPcSCim2Q+M
ToRlo7pU9CDn/QPZBwcnP9h0IWiIt1m8HQ+px+2pRJas8IEoh6CS+IcxtLi5CsQu6X0gGBi+Sz41
9NuwDul6W7/0S/TBlUBpIGxwq395CMEZW0SZdsk6lkHS5eX6pEiit5M0KM6rzqlIwfErSxEmTW7K
ho1aiRDSc18ihK+dsEBIi6CV8ER8l8/H0m5aFf5DLvBwFOD1OrxeERAjvVjCKIEdSwckwrgsKP4R
jPWOydAOeAv3S36QQMmum7/PD8R0UBjzy4SkaWa95P4zdtQS02EEuFG4wcGDbh8L8MUohPAcuYg/
WNEZn4uIxOQtcmjyb5fas4MdhICDQjo5a4oytaE3ICiPHFFrsy3GQJZKaUtN/9N4U1fxBx15ERAx
D3PdseZdMytXAnnrux1eqQIzGmYi7oLixqHA31N1rNM0fMVDPv0QyHnS6B7jF1vqlaWoTP6CYy9W
91+WGA0FJoAZ2yMhPD1JYDRLxTUVIXYipjd79X5aN65SlvdKzN2jRDET8T52hH0VXdQUn/ckJQP7
bWUYHQSXUqU9L4fE3/9B9tYvOF/x39VByTyEPYejlcjqe0UxQ+Q0cBWZ8gkFozJsXJ7e1Hgv0ps6
YjCmEmUGllGforpjoN4lJeAYa6tsDewWcHkIyGW4WcEwBTMW/Y2tgW0SPGlF6Eqtc0S5ED1vq6oY
uYGVJry75k72XdM8LX9j5XdsCtmEB8/IwxM38MM3RDjQhqyfUHE0zX0cLVty+BTz8XwyvO67pdhY
A1xpzotVq0//yF2zl5iUSKErRguK9mlsl2ZhbcQ0SFUY4qISgH9gOfkOSSDVtkwrex5x/5kPlgNY
gJ1drxDO69IoD62CUYqDb+QCBYG9XGtmxeu2df7mWZ/7bUtytKaMjWhb8yPqktxQ8IBbWOjkG+eB
VyOrMcum6InvYFM6Riih8b/pXak5vaO31XyQ/6zQHIt9rDT6bQdleS6JAy96ytAveote6slv8DlR
aNrV8Xb1yTxZy4QcWKNzq48laV4aRWpmFWFxlyw1y5Vqhis9JWtgnLBt0mCrnf/09T0qrZz6/ide
6wWRlCmQ+JSvQkUR8Jvao86a/gfA4cQhcCNNNEQ+5Ok125bqPW2Wv05Y7ECLKkObnHYq1raQMd3U
kO5G2sadMN6h/+ZAvLepa+3v50DG3hujbOFhKEqsu6EGgaKhYhOBGMsEPj5lW27n50s9jW9LaMQt
S9Umhxqarmlw9uV7tkrQ08hW2vXc5SmTGy23gzWVzgWalJ5pLrSpDlDdG52XHVp/0mVitDvVipke
LNZSZQDr9dYmOCOq/Guwzdc39CT6qtyqckBVe7ElOEovcFwdGodsW3/5oyNbuBdO6lvnSGTEm7IP
5XV1SlLkAF5iXR6X3zL7EuErQS+p8ccu3VQVU1r0y3wJHUYFuCxZdP2RNWFJOXFcUFb0uR5dPgsW
F9PoC/dqFO+5kquWQvr6pkdOo32ur6hNZw7oJzmHPeE4ldKNqlORozIZcz+KtFaauZ8URF3dsz+m
rK6bx3dBnt+zSba3o7D6iMxcgf/xbHjMWLYI5xJyY0viSQbjwDwLMz/A/hkOrr/390w4yGp3bXib
PVgUpLDXjMlGASkJDbqYezw3lEGCSMQucHzhKw/KjVnrxlHokFM3WOBLxaYsmDvX8QivYTlkaq+6
kJv2kX4rJb7a0VLZL6wJMjwrRsgBcSRpZM7rGiv9UE8shwI5S7atU3nGw/3/k6PFE+1AH863ZuHp
QkegabfTKc96x7KLHW2LebE2ogtKqTf9OTeO9EU/NqfpFr1k1XpnG0NRfUa95efmGVTvdqiTfv7J
lVrXnzxl0LVC7ocK5+Zq/7kj7XR5Ou+T3fNu+5WhMVQRyzmmdR5kLtCe/bJBjFC43V1KyeX8XiQo
WwzOpyZtWGno8kNfjB29ETpvz8NlmZ5vOVpCj4e0eH5ekx3djSaUM1c3a8oWe+lSwjaUydWOxMpb
QRtm9mf2AtBULlSnkwe8r+ltuAGbOBUah3Kt8Glb2Rl0wT6g0gznFILocF5pznI9mgpfqyl6qFeP
02ah1IJeQwNjGmSeN69kxcCt1mVGY5l7XhRpjUp85ubaPye38cccj+V9nerkyZ8nXNYiVUecMjWk
vB0R8XR/MqvlS8m4m62tds8F0Fg6NzdObN8AaKcmO2z68jRNtzPj7FHSW+p/JJ3XcuJKEEC/SFUK
KL0qYHIGY15UgBclhFBA6evvGd/arV0bpAk9nacDGTuSX72+4t2H1mhPGYi8iMcw7/Tkkvz+9WWQ
vjKstoTTte6aC2ZKWNJIo+USdLakKwVd5Ebucvmi5yngkort+jKi4duYlp9msGRVPHLWzob6k1dj
dpbovnJusQTGS2W8NUzvpS1Yc1WczHv+XmWDa/Q4GNByEJ2vQ1HQijAOVk/dP62X0SFbtZZr046k
mhz6YU0XQS7li+fsScc/4SEJtvngSlydjCU67JIiwEGIItj2sRjc8XbwBHwjoh1pWlVqbpiN3J72
9EG4BNQMcu5pBn3mRdU4R3Q9fO7BFGB3rnG+ebQD6P8yihe/B3qvaS7+ztZHY6WNpWp6IF1GmNLg
5jgg+SbzDmcASY9JfITqo+TwAW0tmiE+D5wJ+MdqzWFlKLqvnUmCp93AnVE46TFHRc/dMlhLGrz3
i91xSknt4xV/fS3l0Ui0QY6pg43a083DXcc1FP1Z4d1sQ1W3VjLtwq/Wp72Idt5mq48/jDPKUr5U
byhRZMHooLlS3jreiYPSFn15F6DvRNNHjcsGmq9McVMWJ3qB0/ksEOTADPIDcGTPWUuhnYirHkhF
+Xw1WOXdnpmbeEcvtufBLtG+smvjURdqeyCenfrjTu7o9yW4/4G2O/AdfdRMjkY6US03HvwlC71x
vul1vbSGCYyg81BIueMBG4FvqdOinAgOQkUjCiqj8aFUktaOcBL8g00Dj5PshrthLMhWZwqj3gXq
FtCtL3SMpqc5yOBtC8egQSbsoH/ONKr7q074gTcMboLzn3bojTt0+2Br92P6ioOkivgE6efg5zDo
ClS59SIPtyx4GD9VL3yvOK7WmId0iMtDDg5/bX6FUcC1THMiOkP7xYkRsGAQ15lLG8wG53o1GZ5c
sjz3Q41iBD6+qXZ60JMj58GpNnSD5JCqU6Od2nTSCxrMgr39obo5+KxpJ8o2KJ37zkCcvV5sO21R
nHqYHaD43NR6V4/+NcGaw0iv5h0FnRbQJewsMu6WWBFQa1k5G++6PTpzQ7dH6wvea98V7okkn5rT
XeR9qNC/UM740gE3OEHbVdBXFXU/42AvGG3JHaW8gZB17mWIZx4m8L6CZLyZNaw1mliL9jX6vVAL
H4KCDYK8EtHpylmKdlr3nZm4/5VlSMdvU78HzfFp0w4MY3+4DG03fr1/Qulbdudmvm67zE/KbRw/
JxoHga3RxuOR2o+TkgAzejRG1wbjnI7G9AbeJdZNCtZs2npztSpvrGGJj4KcSMxMy4WeoIcXNQUD
kCGn7RmWLXQor9JgZZSlB7u1wJRhotf46FoufJD/T7fAlMI7/nok5EgnLNUcUhegRvaX9f6ttUcD
l5dJlOEAK7uZmVwttIJd6+a01ys/KO5R//0X5R0uW+TVp759qqcLKwcxzRG5tuCvROTzKqIS/srS
xwgYgoi4bmsoQb7VMKXPA82CpbjZ2Iri0n+5SyjoMKzM8FrIy4HSKepBpeC/0k86OffKT0CiqpoT
YdCjhhJUfC5OrfXxLXKtSn2nqadWlb1i9J6BtG9EGDxWogdqWN7PELYQiyBwcVKIHTnAt8Kd+FMV
LuiSFbBtPzrQvDY5vDloUCc6gOS4vHmC7o47BEJyUM7Wlo1EB0biKzWfpzvubM7DiMYYiNb8lBw0
fMxwKLpJ4/XXEGN/GsGm9WmNWZyCbQZHGKavD/fS0QHZD23DAcR74a44gZ2weHA6vyYHuCyuykNx
eh4QOUCWQfedeJimAXwI10r4tmJUWj2FX8yYn+Dlr0O4k4k0F41f2mosP9KrvTdDb7TFHK6QoZaL
2OGZ1pNokv05aQTW0UdYgouHO2QY22V3Dxm9DQavucCMTyOmNSkutX2VdC3QztHIVR9i6vyknAvR
apexK5o656f8JDpPsQxpHe6Sg35mVVk1Fu2S+VDsXNoDmWAbAr/qBCXzFMIy3LFj5omYTKZ2zoMk
5eiQn8S6pDs3YdL949NLiolgh/zLsoFrcoh3yDcBQJQR8gnof8DmgGQEfMLd6KHyR/ybHMRyrS1t
jlAF8hOPsAfTUx/xDsYMAhcnFgbpMDNDiD3DFsCYU7Sp3qtg+zxE0lL7ICm4eBBRQKyvcDm3RJwW
nz4PHD/ron3HgUHwaaPE0QR61wLC39Hj46OqFCdGpljClvVaW+XMgjWBRAIwAjxAHO1MQCV7r5ID
wyWbxjPv9hrhLrYQHXgF4XZAXYnEzEClONlrFhLumsj/wx0AFB2Mv/MItn/HcEAqIQAF2HGSCNwV
O5T2AqAnDh0YZB2+yb9R6KMQ+oZ4EJAG29rj/IItc3FSMcQTHZJD9YeHviARsRpQkJAUFB0WR2MX
Rha7GbWsjXP68MT/iwdupSQyPwbNBaPB7egQD4JakoO95ic+lJUvtkd5T4H4Qu6IbbI/fkct5GTZ
wNNTKgSB0DiEOgIlsDZZ+JKgbUHwjAjSK/enuFqnSOA2v0prdFtoR6DPgX84KJ0x+AdyTA4sjf+D
bS8W/UftnB8r4qRACya1gxnnytr5+X+CYkXh7gUqAhSB4AwhWEVxgk+BRLwvZmZRYFqfeQAp2HJ8
0BFPgsi8JSiD7VUnRahO4Js6E++w3Q7ioyEdgL3CTG8IuBvKURTvunrWykt9pDL6zWrpboh+14+8
0rv1UefE0GO9E6dQ3RSu5wYKBhJcRrihur0hCNOXz18UJtvpjbkxTFVETPreGKK5tbibV2VCBJjx
rS0ia4Igfw4r5kwNdHVNqBroYBqtm9PvnKRiLl00gcN8iEJQypvnO/GGfG2bE9Zws/oLxHVD76/Q
uLNTpf5gBnBnzX7YISclpBrbudugpFCjMr1xUhpYUGnd/kILENqfYb252vXS/J8xTG74EB/YCDkl
ftAWsRTMCYybCdMuc2guDQXpJarZ1Qr8kbxscopGSeSToP4JI0j7R7kA0C+62vQGpt/GZPQFFXHk
jIwO9JE2w1h+7iELmV6N91tXHFiQoR74BBZ5BpZ5e3yT39t6SXnQYOZX1lNQ48u8fUiRebU2XXCx
m5WO5tg2pp9rGeeYn24gt9RGQhQgE5ETdoWBPWkhLNhk+IXgZtdD5OsW57JRw2Xlg2uJNcUQg5MG
xvyZLlSZuVOujZD8YJDZj9cAMi24tXv9q+RljSIhf2K3s1Fa37+qMRdmia1FbjvgNRerMjmjH9R0
hDgnJ6uHVN126WXdUPIgGy6w8RC4W+HSqncawzEM9gzG2UgVZqD2QeWiAdOfcYqdJ5DDsPeZQnvg
eBej5nfMQq5M/oNkkXy9nqGVEk+gdHts3oiIfVRobWQ4Sj2rQeUuX6NsJvEOAA0o9tIslqdldC2x
elALrKlpfQ1jiWBP8bGvguhoCb35dgt5ijFqWimWHCBHq7FxeiTHN7opvfCgqlwfNx6amx7t4BpP
5sZki5Ul7ClOJ7BjmA1C31xX0kbPf1QJdWvCpoRCPYKU2mNgnEOAgmUbrJgM5oU9jKjNcZ3bX0Lh
kXz4mlTPGOdZbiGfV7BGs7by35AVCPxlthLgKtbny+q4xm6PTAsF5u/fRFt8SC2hYN4b22dYcyJK
erEpUPEopO93fe45aPjSG0Sk92Lv1903CKo+9/0DRRTRACWCfhrOQIojRy7hJDL5fCQjZj7ecF5F
6wVhMyzq0gN+KY2M0CNZZuSH1M0EQSk23/ulNYUf8jlgZhMYv7ApqZwkkf/K1wrpPRhIkf+mtKGQ
1iAfpmNhOBidMVYPfSuF9jXTKl/QL30rIS5uWIi+pIKXLtwaaGiN92HbV730IIwRmVLGvBtWsjFH
QdcwObGOLWJyiCIX+mDtkftYnZgKFRycC+Sl1I8tWI8x516VHCWCbVoPTVJhwNEv08MQnjY1CvyX
vMnfG/wcSTdHksAuFNpqcs1jTYF8zSuMpAuLGx8/LiUsn8pX9B3koXMDEDg4DHI8jOhzsfChvInN
IVoL8hQ6c/sm7ALL6Mt0OAWQYl3huJdmYOsa50Oj79L2CBAwVSVwAF5Fr3inlTZqOoPrfB5QGWtA
S67to8EZkdAZfqFjAFkcNTc20Oerxl6P0ln6nAF0yZpiYsFXkQycWSuUzSehQ88xoguDHuuqOHHy
wjPyImQG7QGNr/VBfq7G4e9Ql2zvkQcZBDvgT0snJf4VuoCiRo78pJ5Bowz3Cr+Q0fwtlmsyjKlt
DPzB4Oo5A+3ROd9YRgT8heLrV7llgjWSLaPqAvfF6QV8YWjEAoKFheKlwH2BMguuFfhnoPQMJPVR
M9kbnyATcBvUKRTQOJzwZ4TR+QCxMKTfmPSRpxVLTd+FlRNbXnXSxplzG4PRHEA4uNXrobdzs/Ij
2pv0Pk4U7E6QF5NAOIwiQf0Y0ZwZI4FodJf9PEDxUDtkwxo6SlSnwMiVp4EibDxAmef/IBXOBq0Z
yHiYj4K0PTwafAix/ym3kDsWEtIRdQw659T/JMmpE5QywXkX9fte3aKYgSFArqWk4AIZn9D8gxtl
3Ee8mvmoAwkwztcwdzYFoGVcO5LfcYdMrQWS9l5fmKhIXfxa/IywyGsqUVuvORJz6OYVmlPjyIOr
DJj6DowvYEvQEDgAHn6QXd0+RqXk1DkdTbSGMXiCA3zZR7jagCcsbo/q+9Rk6B76ziafH65TV5NA
PQxnKAygYaMj86Dll00/+wnoxgnCQGVl+4q8tLwLtas4wASEzADAmOjlsEqr9E/6RJwkHe8tV40o
v5Je5HwFw4GPc8T6IGKZexfrO4BXATCsf8ER04sF+iPZUXMYGwcAlihn2IbLGk8OC2hIjC1OZT1D
pwDxMHEldYEnDCpAguRXFB+AygdsOs7nICYcIT315ViIsPYo0An20dbcl5AroZ3wEujaP7PbdywD
nnrWpHGG65BY5mLZYvPL9qpEqwhmhr0K8/lHqF2Sn12NwId8+4d2B1KYjtkVPRNncPtAcomPpT3k
imqIf+0KxISv+Bn5Gv+llFVFD+cZkz/PwwvLMMPRJe2Hs7jQjDycLdguLULrypPa/f/Hz9gdZ3uv
nP+fZs87rfcRBmV89YjRw00iHkcotA+sFP2unZUzPQALNz0RVHROr9kpu8oPrmPvYH4mHgZkD7EK
i99PvI5T9E4E1TUDmGLdfnYSW1HumMD84Q3GOGEK/i0Kzn7HlD7BENvH/9/ySQmD4jex/MIV0+Y4
iMQfkEgXrksx/HCG8ljiHemB3q3d2TM7Uc5IpHfpddSEeLSP+BojPP4qUQg447NGoDFFfiKah/in
YcXCeUC/A2kge7LeaJ7GVrvrZ/2cbKrTS9jQwzkXSuJwDrmdgEVsGZXAKk5G7F4MKL5sH9r5bzfB
Mr5ivZ4qfElwtOsbWsdPnvJMemXFp/6RQYsCGpzAcDbIWDsDUcFxxIEL4Il/RyQNYpeHvCPOOv7b
Nkt9IPT+kIK9Asr2kZ/EvH+2KuKG0g0cDHAXMB3O6Li4F8GP/ApFQi4pQGFxpMJFnji07syenp8v
HGx3XLp4LgUa8VnOoesCsNoZPUNsdzgDaxMoglnIJebhL8C69w/UcrpT8iN4LH77Qw/MEWB3Uvi4
5TgycCJmN6CJOGHlLBainP+u4//wndbNvJrymAAUwEEN6B8gRCbe4qoZEOh3IZyBNl/3D4YaGKBj
FgHdHk8GTIBV/0FXfA2CAFWw6O/s2LbYhlgLi2O+PyNeLE4smd/AcLTFB6CFpWqCZtBETsJlzPDZ
qX2g5rC4CmXIZSEIY0RH/v/y0IPMjptAwgg1MT9QY0Rwk/JyHEawLAgku7InSFjiXNHX0YRP3R9t
EKAKq6Ft49/DGr5qdAdaXXPF8udZQ8MTM/+hanaFS4hdgJKcH0oIs+Ev47hMbGrzjr8AFIJhiA8F
UHj375G/YxFo0YmRoRhgA0wEjnERs+eDlPXwqDgnQfUcEwTMz1e+Y1aBMYRuYDjxEbqTOBDkT3pS
BWP/o2xjiwCscBG69l5f23uWhcXFetoHyIE7CVfyo4dymEbA9I/tpDg1HRbME8Ic/wPCH3LgTKBt
0zm4GFsgJxYFPggC4wwFtlImDbQuAQ0LFAfP8Lhy+UGQOw8od8WcCBTlTMHMMzP8T4pouowwnPEL
aHfGxn35B2KxItYAiX8e9hp3pCs8VmLbXL3thD9D4KfYOGek3REIMDDt/oHdQG4kKpxZIXsTa4BX
QYmgmkBrTocsT3RPICEG5DEOAT2IzyB4GA+ER8fbFv8F+2IxuMm4w9oLsgGt0Bh4kpFZWvVgcYD2
b7jh/Ecef/BEb02v7Ph/+nwdsBj/uKyYTbQHz1D60knQry3Ef9+RbWFO4ohSG+K2oMgpAh2+Nx32
1jD6raPAjbPAqbnO1jAKqeG3a2nGWXd7JaLTKfZpwcWXRg7saPA+9e6tPqLEcuAZOjof5Q0QrPXs
aT3HFgnk1lTa97rMXQTyExu0VQ+60RFuudcGvKDi7oHTS70Ef3XOUqJgnRKi240kF5dzZAXOKN+8
0ZD1ZJGGXAQWd+bAPOUGtEaRQScYUCZejzd4yHYz/BOddcQk12lFgR6kNkcD+7bsvtEAMfI/dG0g
rkn5ylA45WXOggcX5ROv1qubY3B8uPuH1q3sgfaEUz7oL8hDhYgz+pYOqw+Vz9H4uW4stvX7gCpm
5BujOZqUBxBWkhNRSxelqow9FF74AtoSJfdtvCa4ZEw8NvUu0iLn2Y9ZR/fnTcaiKydCSU8IXP9R
AogFnzgpuibdmPFkB8sblEJ4qFBeTsKVHmkPrNVRvoIKgGBr/F3zgZsdadX5KscrWtBiXqLA4c8b
tQRuieUEV8GlI67dkAT5T0FH9mBZlWN4IYYXw6rPwOmDb+wsq9pBC/bq1e2FwxzlmG9L54YFwxQp
2lBjHQUILZcu9JhJ+j3BqSE8S6RQh1bigvcouvL7FIRsBjrAw2YL5aukJtVr3UeuUeOFYLATyhvJ
uYTt7vHyY5hitHGTBGip3D8qaydBh8N8b7Bm803CuYZV7ZikRxoGoeforicWgLWeYk3WhcfKwnSC
uhUllbhEQOZLw8ZI93p+kJNJUC3IpsM2wyzHsfAOFrVSu1ZRulp8rOxVyuVB/iKg6OPqo52ViTyK
2zNY87upUNWu/uLgbBq5m5OIG7X8t3juW3sFm8KN+rGdrCd2YMAFUe3C1+C+AD/gktN9+j4Rx1hO
C/at9KtOMxwECRq+OiwtSs3oxg2wf3DLV62jBv4QjvBjuE2/ssDJ/jX/5L9mMHvhzVBBizidBfEU
HEHKYDS91ZNi9o6V2m7++ifl/WKgqdV7W1QLzQyc1JgPnHyfkn2RTGzjGJgu7rBiWDfwrj/U2lPT
kFDe0MeSQUN6g92sSjVJYKli3Aqa19nX+v121OzR9auGlmHmlZA7w5h/uHmrdi8u8eoF0cz5sOSU
UdyxsfGqx/06rIjJN9H0FVS/2hfqOgTg5+9TMtrl/Rpn75MmXdk/WTRFGDVOd8+G6RAdo36Vh0sF
3EKTz9NZEx3rcirnv321KJV/LD0OO+eFAgYyYp7GR4ZaSqGo5UXkXpX65gd5qlCgxR65RRC6ZqU4
HyKktSCcJFKH8YWjgjiOCiC/CYntV7oxyYdJn/++aHIKDrysYz8sE+oglNLgxvbeqMiVUX5eNi4G
NLgqHuv5m2Qb6vETbhBXtwAl4T26N+R0A8JUec+snkLmr7UcEo4NhQTKQVKJ6CKts+AapeVG4J1S
Mj9vKYCYYBcZrqKTWj6SDxFdt0d0fNfIoqO5cypxB6JlbmdRNksZUcHWDC2n15/eIGVOqDVOhC0K
fBe3ZHprH3g0Om472o+Tl6orGXDd+LujDb0+R8piOApd5JPOJBzOqgOTrHzxIiOUeEr46677Oh7H
p5Dwa5W+G5HhqETdKkR/v370UnckrXKSZ+N+jMTlKOEBuCm5CcDr9zmq5E42R7wlo2CDLt1BGIn6
T5FsN+g6V/s4BdFcJYirjmTH7g13CNr58KHAr0y7B44sikTyTujahT3uKaPMWrPpqDbdGJjlQrtY
1yQcPjnFFyXlXhww60kZ1XrHXoj7HJMd6Upu1S4FsaBSKYxn6ta2B7fXiXON1HGaEeHUulqyat8+
UtG4tP06SS44Rt5kVVs6HqK5Rr5EbVIpvHpi2z4GFo3woQ6DBgqH2Re5eq/442X9WrW/NY07vWWT
4SW0v18ilbtYchtAVI/P1QZFPWm+THtk+MUzSzxTGsszOLZZzczoaOWnhqSS+BQDZxuUC5Fx3bBJ
bMGE2u6iA74QycPx26rqBJ+jUp6fI2NTQd5SflDAxg8oPzzdCsLrXwR8fF6+VAsxBPI9CVSiYeId
Ih1UOq6nyJqa3nUEEkIgCastUTdK4DAaW6RVcctEKe+9DZzharXC9TG1qtVFqmzh6RVQja9vmt0Q
PuerHI2+/sQj1zDoHdpdGm6c/RFLJLTPptqETnoLGoe9UtiZpDjNk5gVT1uTqNV4tXmkJm/DxdGj
TyaNh9yVYpwNm9peQpOkHlV4x5+eTVxHS9HSz3W4l6NdU7YOvMs2JsNd9E+nATXMhh1FKouP2u+I
awCd+KNhwzoFcgx35mMdIhWNUr/O6E3dvGpWjM7l6C7Oz1ozkBpPjcuTi43kgkiG45Y26BMdZTt0
+89RVxZAQRxuOTFeK5n6EMSqkwqp0KC8d4NX7sZwFbLxsvI2ervDe5n3fkqHu+xfDr6bpR/RszM6
IhL3YeZH5WfCbmo4FIyseW9h9a20iF+/3bowCAyIp32/5lRN3G6e/No8pbFSFY4UU8Mu9LrsR5K2
ejdGLnSMwaE19VeAf9veSNQLjZzButofZ1RfW/HuRYuOGq8anwHfOOyE+38038KkyTj8SHNfSKAm
+6laYyp9qOlIga/Q0/sN1eXgkawjh7D2WbCxOy5HflV5RJjXtS1qhlsm+Lj0udJvXuaU2CRyf8g2
tDofKHWV7pU4PYAXOVp9CArXGVfndzYx0OewL0Jfa75TsjtHZ6sYJ5w2UGK5QfciwItMwsp2erXh
f/IE7JllrpJ2XoYe+XxMoXTjjzvql3I2t62l2cyNfprQwCj0WxIR5aTiHkfHkXXT7Zkqo4IvpRhT
h+bhJbGAtdsp1CidpiWeT49XK2s16ik6RiLVi4gLxYnBx/jyNibZa5PykWV4BWkR9vcn2SfhjqUj
ARVtJ8sHtaChmHkdkaLZrZPoGINnasFF5vMfWYdAtMvWfTLTqYvS+Wa+NaA1HqctZbT4xFMzXuS9
m6oTS55J+bJ5o2mVBZetxIIoCzVLCPYbG/0y7GWvaeaStXw3+7PBLods/SluZkX7dxaeNN+BGbod
W7QjCp48f+L8XuXfJcfTbyqeN6rrPDS2pGohc8TM6j01f+zoYggapQQl2JFIyjSx1m0/DVmgnD76
4sYvpt54wFleqeo0rinrnM3lcjeo6Kk1LG4Svr/jD37sWUTNBGudktWTfUWSY6hTmSq65tenvXye
/xTltx4FjkUWchPc837SFFNprmX4RGUnekZju9s0wKbc1dHRVH4tJE34hAk3HyeKEtS3myR5Pelg
ZfNtgFAF3vtZ0+xVXYaN/Sttww14J6fOhFL6pUl76qbkyqR2SvYHQDr5n2H8RDWHXjuGdimicRiN
i2Q2ep3CAS1rGcTbQjo37RdTAFMDj6MdniSy3rRo1UijsUTHaRLxPgqRHTGlu94jok1U15RJUkvw
Vn0caaH8ZuirgUg+tV4eiEmjhKBzyLSkomFH0I7pRKGf80w01mgtS/4uGF+7iAwdOVV4BXl0T3I4
HaGfEJZKZFbpUOAD9pqtoDVlTyn+RfV27YlNq9fQe71cnqjvypoPpWD6JI19cBpC5+76gXnGLRE1
ipMSEg7bwKAiuAgN82Hu5S1zdNSiRckiqP7psff4m/6g9J3++ECeZT5bp6J63I2x6fgxAsF3yk9m
4+T0AR+zDL/Nzzv0WD9tARArbIps5x5EceKb0AypFlE6fMC8BYXHTIcsVZGEgqgYyOSV5k3L+FCL
wJrB8TpWHkzk0mVqo3JsElE3rI3L6hwg6rP4hhAnkzYMBJQajRu1Rf0T3jJqs4p8CXuhrhryrCkH
VlCujygBH67tSV54a7fl3aYomAiOAk/4O5Uv3QaIBf9GF/JGmzMZfqGvk9ah3YlGAVTLhIAGETSh
cZscTmKVVMMNYV3zaBuukyNFB6wVafAtyhrpehQ/VfYAzFyMlv1W3ikbqpMS1ijJXreR5pTxpDlF
iofBDx8jw0OexA92wdTaQSTtcANKtkvzM1pC+tth3c5O1Sy8qcvEdppFeOIg+101I5uKXJH3dLQE
ChwNoAtJXQApyBPFjiGejED1B+6BEjQA2uIwMTdQyXTx7cd0e/423oj6g/myB9i28+7GpBGr0Te8
1nh5trnWSj95urKJDnsC0/qOLrhjlRoYVJDKidb3nqHfFJ6ieTBTHkZkkPDZbj9iHekJ5W6W4BR7
OeSFmqrblq51pJbSXdmQ9aaLXTc/6s7YaeTMkmqKD6Aj7nOvbNLv9Dv8Zs9gFkIs5SpzG59AKTjx
FiQBQYAi2Abs5EtmChJjx2bsgaHiBQQ6ZSzO4DfIx5rYcJh7wZVz0g/9rv7pNuZCvQy/oKR6CR9g
F+8Pv9aR0akiYRwJ+H6aPoBNdJeagaCrJI85WUj0TR3rxA1vgsbO89edfTEFlX9J+xSM1IH+yvvr
zBClKO51VEuXzFqLftvTj811yfx9t9uv4J98aX60X+3Q/Mi9J80JoEgST75oByoqi+RW0H/Y9zs6
0vzav6wKSulqr6bVO3kxtwZzb4d+9FpIZH2azvAzguZkh/xygx2ai6gRZXf0TSo7KTzvMybdVIGo
VvrviOQ9XXNipPlPmfjKT9JCtsoPlSJblAYKXXD7R+7Qb/6tkAccHSWgpnskom8ICZz3KLDkoYnM
P6oWatNsTpm/7FvfBLtho21o3LyjetiCEsmcrqg0KBLQKUGsLvtdSz214RygwvmihYS+F/UD8Cui
vHdnPOndmTpSS2wSpIpT2g4aJl8FF30/usRkOlvL4QfVvzs3dy6Ig4u8NbbyKpriNJ7AhYMLZ4BC
R1GNFNWMxlXtVojij2Puu3tw1KCp+Ns6soD6TFwPs5sL9KGMKDFrCZDzBxFvizca7TmHSSrr9GQs
ZXK/oUTRQ7m79/h2y/PrHKEc3hWW1W7Vy+ss3B4X0BxEaLBJ3pXfcwvgDWtR/IKKvV+iTlmwLMce
md3b0Vbfa2u4ffb4PD0uZrmo2arbfttt3medSsmjr26dmrgcsFjUZXDkvnKrrEWNB23/voPh4Umj
krb4CcYeP5Q9AuR9tidNSESOZ1z4yRDJ8OUdsLzOowtUCHNg8gtlzrDAcqffKvsnual3+RICk2FP
ZuUWOQa/1fYg0FRkJCekO2RfMWoaApUKDEi6PcPKF2Z+34PrSyyhvIOzuKK6dX0G3Pmj/qGWyh/L
j6m+IkRO041hqNCj0LL4RofeOBYoq6NX4DIXRPi6AwcOju95uf4hyPv4RrXbyltRHVh0nyU8Ggx6
k8a7Hfbww9f9ef5/xFiMwETQXX1HJxVb6rfaoepdMF+bUgTLONK9CovKZwLAUEzorLOhKqooJGGJ
wB2Hso2XikxMA/Qmb394C9Qpu7EoO8Huht/hN37AeaR58K/dpt+C08PdWwJSyBrDCkfD+TDK24N6
0QWQ4VYnxLFNAaVASGI79vkX7YDcbGR3AMLQ/jF1YMFwvNcdhr0Pb8M+0MbBP3gi4zACnAjdQ4PV
7hEVu24DqsLS2HF4g0WF+JcE5+NgxFBneWVTe2pb//DGKPd1jwIXO/HKrTzDi6h409tefIu/EZXy
DsVktItv9qTbsGcI3z4gZJHE6TflOwQXRczYHppp9wPrQ3IOm9dSP8xhn2g0RumGMro+3iMnGBzl
p4UR1Y7+m333lGiHbcGkKG+O3A1rx/4lwgj+YqwU6lVSyu9D7U++NWGr31XxJfXn9AZHWhbfsOuI
shI/ojqo+WP+4husbkxSKYR4C0aXUtRC2wtOlTiUJUApZuiEUgFkJnsY4zuUP3ujeyS9U5q1/9an
vJffMJQ1ygUQYvLDIObmeXwepZ9k9rpY5Kf1nn0NSXIsSTskrckpfbLz+H/wSaUjmwgd+/hyUUyX
JB86RCGQhDcL3Wvv7PGS+MaDWizcpXtbkasoe0/6b2U/1tmgNi7lQtyWnA2dQleibADR/+REkWxF
eVj0fR9AepX/ctWJyDRsfOiFd0oyroiBoQqDRqA4N/huRTF+7kmp7lB+rUR2U0dDiHQcurEX+LYn
k1//9gkGG/fTVUNBvHBKTlT8da888s0aX3EXRO6vjPFRFIl4upFjOfLUZifFlDBUt3ZZjl9+2Rs0
/HXkx5QDEdmxDYuD57q0ovDeQIBDpCJF4OZ73S0pVpLuy6+W7DFSROcwUGqjpB4V31z11q7QZf3e
91IGwfnggwpeT9VSlHO+uhCtwngPKq5gMDr9GTfdWPWOga8j81VXWYhuuyrJQdSkUUiR6fFI1B60
Pindkz6VKD9HZV3xHyGXZOQSq+wOogOOJ+rvEJo3S5xJ6pXOPnVQhBZjLk1m9UHjDoqj0MbvA/dN
0Yb7pBXBWhRsmAeiC4yoc01WDrx4bLiWZ7oJC4CLtTPboRQ1ybWmL7nDBEk1Nin6aJAKfBOV06gh
S3okDcEutZORYATPOFOMavzaUBBu1i2aKdFaY6KaqOAsqu3V3pkQf592T1+UCiF0RxQXpxqZR9Fq
b0wUSuvqJDYMHpGznsWfhJ+EQJaIcbtQ6XrCrQpVUlS3GVeTs7IXlEnNGCDkEn7iEoLkEjlLpZU5
0T38ghXp9b4o9j5yE0/y3zi74utrsVQc4nlmhLX4pC+75FcdLJBSpPidYi/BZxbviGAm0pZk+mCK
q8epXBxBJBYsuQan3Knoa2R9CbBT9opkbHmGv26mLKimAA7Dbr5JV2Mv3ORPRYsrclNWongiFe98
6RFCHVQ0W4RzUQKhd4llcgjigAogOa6z4l0GLEQldxL41iWoR8fWtTWLfsJJthqdOs9czylOtJR3
6S2kfM5fXx0yWYorYUIjuh2U3N4Pi3pNb2VXFJFrKCxJwdYxt31fRHPOoyWIO+sn0CEp5lySUYI5
WEnU3ClBleCLiPAlxa2oL0CKAuHvA/EJlL7B2UQ5ihGEK16HX1INS/qhChkoQR6Lq1HiiPrkkDZi
mhYt1kSda4sXHQMGqmfa/MHm8grfcrftBFboYbmxqmRTLjouLQmwFCUsIMraNb7fXy3wTUgPkr5F
9QLDNdyL6FTUkWG7fbpcc5BA1ZE4la5fX0LXaoG3KFOf7PMlPjZH98K9SlkrbZLNbm+olCSyG+Yd
3SppeOWZnhvDmSRKP9cezgyaLVFdaUJuy38s3deSIskSBNAvwgwtXqlCa7qhxQvWYtBaw9ffk73X
bHZ2pgdKpIiM8PDwaJSqswrpQDICYwaomms9uE3RpUPVK6b9Vv5Tn7duD7VkP08LcdGcv4Si2KOK
41NV0EO1a8dxNN9VlcVlSQ3KC7LCcZ4ggqRosxgvavNYgqexj+GiRDFCq4JkpaQzq3Zd3bvi/MMX
SSErF8u2suUOqou9StI03bIUGso2C9U529I6dB9jJBg5ymP70N10qfG3ZZB08gxS/rrBk4kv/IQc
3PA8U6Sx6K6+5n3s4kJPMhBTJLSrpYzZCQ8yf519nZVmjy8K0bigBSV90SH8OWT+5R+lLf8arvGh
6pNBsimfMCiu4/s7fYfJ52ma7+R6y7YwfjW9sUJWRk+AOIARXniqOti2eeCplwudSY7fM1G9SHVp
+nYpdpchpKw5u1M8WEAr6DKeE0ZY/MHgfLvgNO6Bmc1JJ7eqZno+w3EOTaOW4UPz4INSM5AUzHae
v7MpJY5gyPyMe9gmn7Vu49e79l/vAQIgM0zOMl+ofeFwFQvRtg1g3IZrgQovzSUSp3EJOiGl+sFO
dQXlfG2v6pUpgb/s+K6DkMHSvIJLDWtt81HzHe65T4b3QFCXrWm4ZEA1LkRziXLWthiJ4YHcpoTJ
BgkqLwMUy3v1BR0vbk3eYXgur21wmvIAl6YYVLlW8pUHxjlj5kmL8HHTA/baFVK9S/NB/d4bhof2
KIDLJl/VNTQuDHgT0TbDJefZ+btjou4q6QE10s5CaxxSwA8QfrkEz0O+99eLsSX7y+7fmol6ppft
3IXOndlUuLBue/qQnyCyul946nwnvOK87ckNWNowuLebkZnV6wKJT2NHl6GbZma3BEcPD+8GC741
eaDhNl4G7GtEerNpAJvcn9sZummG97o004Uo9PThAfPRRTly3Lvyntp1z/8z2u358aO5mJrK8P5C
lUeNs+i3jjuAaPLG5WIy5+39j0C6oMu4RyIkcgsdOz2/pwly2EGtOMwd5RV6pbfmAbxtr8CXw9W4
249aeKZwO3MQHjAskTCz3NL6bKq9h3czn3VTY4x9MMwiR9qHTr7p4QQYAxcZhFURnlY7WVFERxhi
5alUCevIh7jXxwUBXNBD2B7ZzgUIxl/oBa2YbNe8KXM2gdbd5N+jZl7hZv7+qAGqSnXjl+38N32J
0KGmYRQCTGaWPbepmk0qBfdONSARIBNr69YsBNnckDkI/8Aut+WyRbWRPE3GdITL2eFmV+R0aRoT
ktDvabexSVwyvA9XXsycoQ84dP99pGnhZwgQjYhDOwzCfwNxanrr1qkZoB3LbFen8ub7rQ15y10r
PKNzKKy5EFVbW5OKDV0LitVhfaZ6VkPHeP2tVXoyj8iNg9418NzrQk9YlHvV3Vr/TVm2s753/3aP
cNNCnvyD3ux84e8t4DBQkvDJvUSUfRgGJgy0gfybvcU0fNaNwrp//gbRXQusVB8/f09NoRT8JPkZ
dnlQ3Z63PYwf+noy9tCyTfJX/8IsTP5ZCS3IZkqHzfC8NkYi1uemravU379dHKSdkjpHS3RXFwVd
wuq+NCf/1s5O8kGgFggOIcvWDuyyKwmxBWjJ7mx6CZtYpWPJM7gzPbKERxQ+hcct1Sdf4ZYuDezG
vq/ld5WLiGNjwnzPMvy3/3E/0kb1QtuV68Yy/NyHTc4cjtI1VZCWgIpov1dol9pHUYi38BE01Bqs
xW3+haHKJk3joYWP+J1p+FSiDcY0qPfwEpMT+DWChJr2v11paH4t9dbz95F0iVToC9Ui9+f5dq3U
73wZ77kFVuP6HBcNEFdVSziuiaf5Xd9rIjRhWSlRKx4jgFH4BVr/yL1q/bS9VlQMZYfaJmhZ/Fr4
WI4S7cdQlFgcFUPDiOS3NOJl0zn/S3xc3ub/Uh+l13w33Q2Lwjy+JD+F4z2oVab/7GeHwaJ8Z16K
nbS2QFrqtFL9S+tvyEnjFGGX9Hlqf63FZ+PdNIj1JB2RCF0b3YZWHMLFMDiFs+H6ddZFmMkPLqTZ
zjFKChJVblZJ0v8cS2KSTX/3w9BKutg5YtCFyB+u824OZCssXDYjROWHOPu5/7EqHCOnR8Ok5SGb
PKtx4eWMkbYYF3oOogTOyWrmsYNQUeElUCRfNtOVgguAUQ5DpJn6KbwcCXVKbnYhuvY6/UTQ5xfz
OPvSmbGR/cy9pnq+4Re2wxRMBOgoBUN3/7nOKvJB/uVQeQDYL5E/OouY9pCHzAEHLT2/7Pzzj6H1
azcFBv+s5iEp9+y1Fogr7ywgxVim8Phz/AET6NQ7uP/g7UFNpQCygEkgh5Wa/gwmVsJmF1IJkrr7
d0/DysngHH/oWaQ/L3l1RQH9YO7cYjaWs4JxsCzbdcD1r5TUwgDY/QbTVx/wMI4fnskfpHxfVQN0
gmYdDhcOgDIhl7jdwdzJzz2Ocvmv88r2HVg0XUwNmWRUEvo0GeVeXO9QgY/vf7a3JvQqPdA5zsH9
Ca+Fy87DPdOw6s80Sjj8G9wUMLd7z82dUU4qgEQQmt2t4xzsFLrihJKTfNFv+qz1R6EdkNbJ10RQ
9T7554qpXgDMjpCWJOTu+ZvJlA/CZi0r3sPIo3WP/T8/ug22P39YYarx/J18sRR0Xb8spcloNl5M
kywKRDqjBwG8/Y0N8Ybvs7d77zYolqKFWFzC5REwLgYHCAT0uoRESt7WTpQlUfLXkDrZbVoyG95r
s5TLDnkSmDbrnPl1XZBG0dsXMOwbUKPSNdpQDhMJzXt+N+iTfxIy5wVlNgMVwFgzlX40/It59RoH
pAqKBrewGFyPofVXIzn5J1ELaxpnO4tvJmP1dv54voRXBqnA6B5lq8uY+KZ5MMZQo+wwPbx/PPul
euYlq5VyG0ltbH0Ry06EBA2bc94GtNs7eB8O0GQUOuOFdwcAZQKOBSG3WjyYx1hNjZD/B620K9xz
o8v5qcyMMSR+h+ifmkHqw2PN3tiv+0cAqH7Zxdnb/sdlip9ZeU8h1zvQaRZQ8+uH30p1W9kqdUC4
7wIcmXtdfBeSVfMpcwDaZaCMB/tW4pxd3xNSw5xq/XZETi8Zo/IYgKXrbPZzG60C2M+1kJMKMJ0c
EG5U4LD5//NSIdv4oWNhqWKWZ1N43udjIKV2T8W+LqNgCX3xxtr33lw4/pocMsB7utN/OREJQMsh
HHae9RFLwyQWlVs+tgRc3eBLvcgfGju5MLtSLqOUic/Ff8GincrOBwkIi8gCBjDeSrETy/kAuJNN
sWB2j1jSwmdKC8mFPCC9ZdcUZY7fF0q51MwIT0uR7E7qxeb3lowig8QB301NrbfkFTnYvJyx9PK8
JskfOzWcg5KYFAaYUepaIUlxrG42jTvBsDXdV0nZqjtYvC7rDWC5k3XFLkicbFXOUSGwNJiV4Ijx
FFSgmvp9GfDn3cHf2Q01nBc5ZTPjzDd3l0fwKXzGvWyERz7e4Rr4yWXgFQwUq+PAs1YM9Kc8c3DR
iJdLBCrhMpRv89LQgycfYavlYW6HeJZrGWTO+/NelZtDEJiU1Mp93JI1DmbYSHbfNmLkVzvCOzHM
M/Nr8Bw1Xt68eTsv5aGuH4d5JKAyeMT1eqbfOWP3yMscSeGaFocygc5kzSWD45GMXRViLAfn7cVU
csYMokH7y3FCP/8sXJKpzVSK2SZTYtLT0pZs9zo4pEz0/sciYk2CDyWZkAj4OSPmefib5w85xnfj
54dGWtaVv7BHZrS4SsE0mSZ/ZhXDT37W7yESgIX30wDaZ2+pkuhSTw71MQGBl+QP0AsXU69rf+dH
fnMJCQcgtLUaIrnRYlp65XqZU+vFxjLIfrfzTvwQx7IBlXVgvG7bJuzcNrhLGgHsJCoPSFbBuoUT
Rkx7jgyG48IvAcO87ZV80HsaMu/m7gbUAy8PoX0qm2I+rFlPt7AeU+hsFes3pFkeYbgNio1wP8Q+
so6tHRNnHv/v2B7DSixs2rauzy52YdNIDpsv/rcZsW1YGtb18WjA2g2XxezmN5NziNkqkYcHPJz6
7h/2zKPvAberajhFpQzAkOvIYeEY9geLx9Q7uT2dcfK7yTTwtriBtK0tifNHsIbMdrLqvAhe5T78
1UuGt6rYDnIZBt97PQZ6n3pOg+stbEt2Z0Pe+fSXFjXpsiISLAlqJ2XONOuSZrXCKkkFDP++rUpb
7t9X1MiS1NfCbRbFU8c8OgaPkZ3jmsyMnwdrdOF+znUw9KYWOaOZW8Rh/s0JiHobUhbWlUfz+ubd
txBjJFwtlhC+cY109Fq8+aRR9TyeggHw+uSTf40F63LZ/KI/OM1z+QazYMRd3XJwXSkzjzIvdXw/
1UtZqvkusKBt9W/owm7DSkjq4vQZhgKjgxj2NaRxDdxmXrUF5DbcMWRzpF5Zy/s2ksWQqJUFOVbs
3skn26TmJ2PtvTwt5kecIs72zaAmB4eQwVl8G1Jfsn7cza+wFT72P+G/56/lYojx3dfLyvNSdz+3
YNbMygFux/uhplwoO5GMtQ3p+eRQyFi70DPDd/bHTbEqX8KTl9p4gDtP0cTYNiRUR8vaWduMjAYa
QNTqmlTJ4ivFEURdGIRCEvUlU2bI+TuDPC+mluXkX+7XGSnikti2uGXf9uXkUMDJPeIXjcRgtb0k
7XBHRHT+b/GMd2+L78fARbKDxVQ14luhkZM6D6LzAVA+QGKXEVFm9rxMAEY7Sqqy/WUD2rZ93TZI
X5TPo7OkxCpGEYGQHGOnXv9RF6s3obVTvdhV1Mki3EK/Ev0ZU3FoALNV3N/bjEuqLMgq2OP4f2FC
azaVXa+VzY91t0WCbnNs+cWsgTc8ykuEvKh95D3Cjj+HLWx0nUf+3Tp0UJyRe8NenE1nb8yqHeDz
/J2ARdyZ244pDPAHRoWN7fs2lVvY7cHQzYMJcJK4dNg47sHr3TQY6+Bn/Jmj9LZp19m9Dsxnf/Yd
eCuFYE7YgJPDOPPnD9K4kYAHBiXD5x6PmKVxhFsH90tQaV0nW4nEqTzJ1MiFJ9JKjsPOtd75CN6C
tbG2bVwHnZPlmgimwe5GxPM6cn05WM9RgR1vaWadhKm2QLm9vx7O2cnvxi0IecKydBgygHDwv+Vn
e4TMMSq1LgK/nlKOEG9HZs8dPSqP6ONO5k1xkqDh5fkhwZcWbOXDc21/osIvqxo6tKIdvuWHxjX1
uzvUSuRRlORgNCoEa81h3hkSFhUb6zFMf5Zewyv8JR85R9nPQAHR5tBJfpEhzYpso9wi5GhTHyoQ
JlRlQ0TOSmyeVCn4Qp+z67/iorc7lwXPizRVofLp3J1dBXuab6Xg76tYfcz23jzemyVK/KnKtdB+
8t65me17gXpcQy+8/LmsUWJ4HWf8TpEFmmc9Q3I9FaU1HUQX0fTw0w+O/yZ68BXLy0eNqnKfsmGU
/km+79qlTioapTqrOFkOyoRam5e1Zwbo7Fq8j6oTvqJhYwtrmebrWZYyKKKXes9qOjrHs166pY18
PRmHzpcyemdizY/vbCpaxfvmqX3Zlds5WWXShyK7dv570dvXDr15q9BMv2dqE4FVe/2Val5+Ji/P
6NzddjPNVDfXFZU1To1jpNwnFz0rYJPeHZ0aLHwdJnHDxxsybO+JTvKFQum0KKrMl+/TJNxQ/l0K
Okos410KF6ic766b10+HXv0qD3fqSkk11zKK2g/Gx/azfW+Xeg9K4slYarqqh7bmI/NBIc6wDgmd
0vaj0KYh9573s3ScidItZBGh6RQGmosf3vdNZlrqPvVi/rOD/CR6SJXk3zLN5bo5717aiWbp3ylf
WfU4oLXlsP2sFFG8pHfLEk3i4PzgXpU4oH/SWLqVtl3RuVocLnprp+Tb7KUYut5VgmYvD+Q7iNUa
vFbiw3clb+RQDxXiBPIhao9liXtnSi984a9H8/6x/ucik+75HTKnfd5ymC4n+rc3rSb7aqZKqVau
nxxQjFHtvY0f3WxznJSMdZYPVCg/G0U79eXwdewfOtfvWW3du3RlMzX/ez07UIa6Bg0UAlaW9Fjp
gmqdUyk2cIMjPmV8+bcbbXuZ+ox8HiIqGMVLxvPKpLzuJsvFYQ7v5liV16mrkJCam1c10JWce+fT
yjEumro6xaGD4KKrNquptEKhm/QHgJ6OzvlHruNBxqe5PEdprnhPwaofqWQFe8j8AaWzMSSoMD53
ipq6vqWKlRXu/9vxEi+zROdxfeSOq2eMOBu/cTSm9tPimy7V63lSzknJjvM6Mx56aUjCjThbdI7I
io1S76pydcEUkQ4kZUxAffmUcLp8HkWr3Of2o3sKqcscTk+8/ZBtygex609RbEEl561zfEvrZzAq
DbP9jWn/l+uuBsl8lHyWlx+Jn9K8UkozV63tRmIxMw8ksXB+3vtOXNUym0rwFpqFoGA4ax1fHotI
tnmreUA5+Q8lXU/k23Clv8NieK1e06Ha/5lgJuSJx2q9FOjImwQVhFRtRnhTWf8RQ2uceuDbCDID
6C69k81Wn4tRAs+eaUZ8f/accrdsVUnHs3d/Lz0snCP8aEWuFrH8LFtZ6nEQHXziGv66+vbHRIa4
kFLpV8P+3krGI/Hn44lTiOxOit7kSTx6JnUYHECxV7r4VrxwHwnKTtHeC4XeejvChi3c+1sc7sFB
WUCqWcBIJYGnom0dFXEsCKfMzsPcIX4E11g2p+b2ABXFV1+BTDM4vmcWbTyx2vlcO5DteDk8G6dv
ZXDhrJ5iumQ/87lWeuDA5EoVT22hdQiG7z0MdqDEaVmfUQiZcCAGeY6+R/jzA70OaZ4fA6PaQEsL
ocSYsw4m4356nuDNKZ++V1fZqhTC+doSkDyhXTzgdeU+q3h9Ll4AOa9RoiVIxZBXvF0+TCpLtfzJ
2kTYC+jLExIXeuV2A0T19HVb37M2x+Gu1Odoll6fmf46XxdpgrKMpWBYeHhc1JD30CcM0nm0KvVn
2nolK/NdNQaeiL4W2+6VlftwCV8gZL6ucDmLHaNwWg5OLUff72LXhPQ40laUMaUota0twJ4WVcKK
stNcaf+GcrwfQYX/zr7HqnPmm3cmlb1Fv2zkMDwSsVyznD4DpWPmTWOL0JlU78L29b34yYs5TPOf
3AApNuSrdH1P9X/SSq7e97O63jDJ7vLfspPqH6ul3umLsNw7/+nUzL26Z4XPQiI/ZKXXbYwtKdN9
O/Wy5eiFZgVB9Z1a1deqW/gJ4vBXPhJVObUC8aa+kB/2uph5t+TrSq2Mgmcnfs1aSC6bnHp1GaV8
YxsJsHDvF8v6NlHj/5zwlhb6YIQAQ8L8Ck1DZ5eyQi47BQgtTP2kKuzgoDzqk5bqgCsXSJvmn0eT
glv98C8TUxDJR4pPY8ndZyTvUQ+Ca3Lz5EEP6Q/1n4rIpEamajYw3e2bmy4qn3DKvOKG4727pVze
MGmA5MrmOMxdQq+hbBjjwm8onJi/Ht8Lxyb2Ev8vlDMghL6JNXj4S5yaW604xHDCtir9mkeu9gbx
cdtIFCpLsqtCIt0f1JghLrksvtTr6sUUC+pwkFig05C0Qs/sS01s+S5lPtbk3+LL0KQDpYnD+LWV
fsA72IQG9Lw0eecPfMyaaBNLh3gALk+YqUl0K7tH+R/6e8Xh8Ds2e9JBm9YCOwGFvZxxUoYeAolY
Ly99qE+SouLmzdvx3RjfzzowKRPb1PWaeIGRASFKvx4GJqqPqgUtvGOYnuUFtVgqd00qWmp3e7IH
KFu1IILX3qs07mFYAr0gXsfacrR5k80rRt/Ht1QrH+0bYHTAcK/wk7mqfaukD5GiXsFGN9W7kjE8
Np5v2NcBZQexORq3r1oGJbC+sBkene3rRseoW+VKWZtXswhm4jE99jeDDBHWRIPmgaDlq9jcNZ/B
BntkVO2eWKwfJF+iTbeEo+YEiEo9+zztBADBh6on1Rjw9nv1WGra7E6L9LK5Y5OBd1xYH3SnBWjo
Ja3kYDXdbnrJW1sMe7zW7yGi5gHgPGmPFUKkXCo6DW4UA674H/ooZ3FCSz25138W7PWF8ByUXCnM
JxspYS4KEOcsD+9c8P1P8VqqC3NSv/xgFgYwZ+zxhAOfHF1bqAtRF4Gs+qpbltcBhPsMh2ydNr8i
il198b1723cCde1Z+ZphBqUajnIcq3V04W2N1w27FwVM2+96orfTSwfp5YSbIBZsFH71lOM1F4cn
CShkvXjXWo7Erbn+oYLfWLvH+hFEGb1XLhgyiC2j25u+V01hTn3biecDSu/x1wa5JPhKq/hQf2jp
q9NNLMl1+sZEdUIK20SNj7dSX0OnRDtb0Juosh7t8MyGp2Z+kKjevk+9xSqy75bt64fUAjDNSZDu
lvoF++177fJ6Jg/I6n5pMdI6tfkVHgggLySLD/3btyFbj7T0aqeL5dlSR5Ls92oSP77Py1bx8ALj
uP8wOFxHEc9fC7ZSlcpt6PIQ8k0CsxRuouDTyQJ9EAVcpim5EAqPVAps3bpwlDh0bYzyIRJOj68k
FRX3aO+jg9yq8n0oPxBpeH4NEYx+UQmbA0/KqY4ep9kxQZJcfTN6xTRH87MU0gMd1+Jt66x155Pm
UfaTEkv37OvAs2g7mkStU+XO3Vu9hw4vh7fbBDTDccVief5uG9dDbVMjIolV+K4NR2U3OurRWXq/
f1MHG5TK+Wtd26tNnf5i/TCB8RQH9tamnN1Gz9a+IW7k8VFDbmLTxBu+shYrrzfeOdrKKVvOUUkr
L3+If0ndqWRzTraoRa9aKTrYard+LJd+8U1QgAL5+aCrE13ILCRal7MUhedmXJqMzPYnW8OTjZYT
LLo0m+AkCTw2qm9684SxCs4ssSkEb7UcwW5c6yUcOK01NcjgjGCySaZU1S4Xm7CoCtZKpFl1Re+/
S+VQEbDhG80qnLVyMOX7OPC/rn8wA0HBAo8vC7hAtror042Ei89zOXuPUq/PDeacL0XKfaJtFaOv
rBUlBiTRPl3LHoghaxCvkrdGrnVtq8ufQateL13S8bHWlO1j+9aZDWySSqG1frl+PxSIBqQE/amz
V/yEKUUm4AOiX1ngEc4q39xjGsZ3HMOnzqUzjQpFMlioJz0X1ZyO9lqpl95ncEoXnLPk0Up79mvR
PJ5GuTYJwuwoUy9+pb5LVfUoXYnB7m146tzGjw5du8b9jUf9FBM8HPCn2q0TOGSMSK2Ic3rUqRvq
EU9FbzUNvGiF56pIWHAmOLnS1iSPy9iZ4VIVmbl6fCt1M919ffO+bt2j7VhJ1yB0rng2U1FuoM67
vBKALA7l1ehZ5zDn6ndtDK5x8WsJDEU6atC1qKmYPpF0JbS+KF9uo8ICerHv08RaUaAs1JWKIsI8
HmV6omrExY6kXGedydPR2trOFXDLyHIwEoUaD5Vhlv2Y5ONUCbFJVsKvAJoHWxkp2T5eInpgfHXa
AYKboBixJ9MY4n24KW2oxqSVGU3O5bnUlN+tDPAHmB50+G+3qPIGCr8hjbx/z3wQxeomu8XBrLtU
Ia44KPGTHicPEflhQQZ9sMk8Omaj7D91c4KxO5+wvE/L4oioggIqOyxoGMP/clvZ45Acpr1rdFWY
Psvil1WWikB5+ySI0iqqKXgoKIvu5/Ij9KRUfLhuHONzlU2S/VBkfEMV40xUQh/5sKhoENfpjk1U
VcarbtivvwlaMohnSihn8aS7rEF+ELV6f72JtPjLW1EHdLxZM1VPIoeutVODIia0vpt9bmpacsS3
it7ye0gp61d+NjJtj0I6+G+KKEEQhf5rZCAkUfm7MkSbGmXfBSXzwYpKnjL6cxOx7mo58WNfeAry
6A5eOF5JqVyivSJgxzxJApDMXFV9FjvfHU+kPRwXKsck4DST3MiFRY5n6OTtDyWGM8kywGsFMm5/
2bYkcV8uCp4mSgRDZkJEMeOnUB8/14RjQLCCBGsw51sqDeW8EDrxmggg6VLnRmj0iNuX2sqVRVf0
X+4nDakb5f2PXTK6nuL8ND89DXe1UrfUCuqtNGHeV62CmTLhfcyt1nGUrl9ri/dJ69JPdfisyRaP
DRGmGXBLAOeyn3g/NI/ON49Gmq28fjkMi/RkTmBbGD/HfPYtTJVCKuokdm3dPu74yL+rf3v1aGR0
PnFu5FlznM1ycnz5nL+c1frA7gc5xMXwQxQ5889RoROoLR5uni30VNW8jsWeSnDD7/mQzoMdFvJ1
7sfiQcexokhWSCXbY5QlBuHvF7BbQP800TPYPxkYNzEmjOs/9t+1KjpCFn4E/xhOT063u+0/Kta6
sm6UjYBqCq/+8FPVg4DE2VtI/vR349vXYfD8zo5y72GGLnphRPICWyU3ZHmPVb6T9oYSMZtnB81N
3t0tU1JAxW6pUEtqzhtgWScWF02ECtbFgUDv4DuFMFZ4ThSSZwXJJa4ofVnqi+hE164K70fHm+e/
l4Q3H/VLUj5/dNqS8KeWU9tkq2gODEj6GUwED05AqN51s2ymD1VwJjwaIgvUlFCSh4f0npF3rJVf
+WvaJPISZFgq2nfqkzcT67Ms5VJ7OQIt8RlKjWPNCuvuhXXJazNZh4/hyoTSjMA0Krzoz+mUR+l9
waQXFSYayVbqv6Yq+tgd3i4tuidlFjdKvwmSAewiRcUOofvwUrOVWTXfhWJuO5r8vSja0Fh0K2h8
4Dlb3FVHjLMQo7p2a+1rBdVbl33FzOBCc1jwuLsBlFKnVUU9cextmtvq/L3gYDxilaHADRBPMMfv
2huX6nz8UDahTxPCmqqLcNrir0L5z4wa6/K66kz6hzJZ4MreARMOw1Q9Vd90FrVMN8HT2dRvmLmF
lvO6pkuwL/FJcMrnv9RVupcvEFZl71iSNI+OuOu7SPe9sgYroZ/jSvuyOyrxKbpqwzepJ0artoZO
urm93klGy+k5zu9veMoa3X+uG3ZN+ZPV+Zg1r61TJHoFxuq4iDmmUFgZwV7h5w3rXspM/z8gajTB
Sz5FmOkYpRjbhqX6L3TaFrvExU9cUQ8yqanVHBbesTawlg9O3ODEzKvYCtMwonKfw3tbD9xXmqUN
Wm1lfdfQoUq6om6aTz4OViNH4xjnaUu+3vGlQt1AAen+Wc6Pb8PdoDheqTBQQ1zdq7z9zX4tpLy5
S+3970mW49+KOcuXt7/713X/MUam7zmEVp+7AZ51+zZeP6tws+n2GPRTT1N2k5NSv4MGg143k5Hv
kFki5c/EaWZm0Vd3IMfQgozKQajsrOVV2+b4qiClakJdRHCwPsmy/M2IsnwmqMPt1YG4MscUvVRC
QcalMgidgOI5qPY22OvR+cDjNqeaARYEffN+mvxQjGlc/tabLzppWK/1Mp9XK3eh5qazGeG667ZB
9puTvamH7vKYJzJdVY+tCFApA80K7RDCOcDGKeCDcpM4GpymzCFEDk5FmFHQM+7sFhLNoQGGc4ha
V4BAN2TAycMyWo5vnw795O/qAsKX/+4wywco7vnjKHrK/SQqi01MLonL+zPh3gkY+bAsBV6Dx6bq
Sm3L58bnH2ADuhhMnQZbKOPbjGlY4FiD3YBYjjmWCfB1LKns+hWH+iGKlzibVSNFqRwRTCOb8uIT
kDZnpGtnQ8gS8kJOwfQnZKY+6UiJ9hTzhcI/3gYIDiFOxkulK5rsp/GAEQ+F5jQ3/O7GeV7mo+yU
3VNbRP+Ra8fFwaDJBZ65v4WU245MHGau2XqE582PYjkSOV8ZRQGLAxmLfFpC6dr+7E1JXa6yuqlv
9UIQMcMljjXhbSPNZ3VitPZxEB2/t3Pt7HTiBHsocJYCAEKQKSI6RFwIrOqwT+M42yW3APBsvjRa
76RtpV8/Punj8DcMAXwtBhSwsAr1iaFcfAbCqe6RPp0/sOl9hCq4cpYYZGfRIT4JSY+NwA1Rp+lS
YfJfAm8bvUVpNIzSn1Wms5EvACO+yfOHC4GtomSc4PY/h5Tj3DbYjg5viy9gMcHOv+lA45sM19mQ
zeJXKtMERAhEF9HlW2pJUf4Ln0q4MP8FvQ8xG1bTycgsm8OA2akvDL4KjsA7kHCNsJb+TE4T75bo
YxAq13rmNOdbt9jEmwJpaI6qdNzMBZqbmNBR+y8Dq2dGazfB3k60yNdv+9mpMvZZhcwwLdZUz2vs
vjk7gGxr2rkL0OgqjuuGlodCtJ+kKuHwBqo2Pjff9765cZ3bl+mii4zA/rv1PvrfFsfPV+VDZ8sk
OwBiXD9ChaNoLF+2vmaqZiV5979gngIpQ7OcELIu4QS7caL3mJKuW/dPQzK2JtLKoq7dwFVwQDVu
39Jq5Vm0a0zKqDw6m+WrwsqeCL47GTGzdZoFlVkzp+YHf7x91GtzpxfzrHlvTfqplpyiponJoUaY
9WcdY64WKq8mMiu7a3nXPsUUXV+SIzyH3qq57FVzbV7wPT6oAv/cfB5wV7dtiXgiFZ0Lf3vZL/Hw
doLi1Ovhr2vGILYGaqfO8oVj9HbTOX7f4KA1V8NZ69RNj08DqRbu9LH3VDnlzGzhb0Ndg/2fdQ9f
y9/U600X2Uw9O9q/XPtrFa2/17aAGlKWhZ69Jjup7209dGRcRFId/fOr2GkyzY5ErEL4veaze3WB
rUT30Dk0573ZLsq0StXC+/JX666p7MqinJ2qdLu/bj9mG5IJcXJaeKH/EOQNrsqmgaKI2QPKSC2y
y6oo9kq5Qq/MVVd/2fZGaLqspiSeDs27qFx+H9n2NoYSvD2wlyEk/YAU0tSnVuFcbP8kexmVQNk4
030996nyVDKtRWVXm1fv9Y3gnWauWdPbqCpBL0W3MUtb/7av5/TS46w0rLN141rNOXqWcV6LvGzv
pjejiVVXo95rpF9B5TGWCRgrMRkIq5LTIKXIMBYjZnhxKs8/jv1dLYwcMtp7IppXN53M27kR0mxF
PeivDZ0WOlc4a4qWR7y5R5fPs0COeJOaTr16kRV6BbqmhZ6bqSha969ym5kf6vIVaFOHXAP89FbH
7NPdLPMeIv2dfJ4MqATGgC7sNJAL+pPKopr4PVS+MbG7Fw19iaOhiCpW0Tb6UlEeBEhX1t7DDUn9
zt5k5ttPB9s83ve1P+1rqMFTbDWW8aRx4iwsAzSxcVrPDLpYrvJQwdXYdU9j7WMHIobA+Cf+HaXH
5ra2eltyo7qd/zaKEYlv/1aDXP3xmRwlOD1vy2qiG0q0Tv/4w95x3mdTKpa1/r0y5P2kbqqzusYR
AC7+ZzsXS4OhO0F7fFB++qBib1V/Ng6dQuspQZCoFpuLCkWsTq66GW7bk8GiKxpUQ6Kz164LYHW2
CVgJZmjM7bgMNaShei35Rj2rvu5wiuXFgwO0ApA9ddvNO0Eo2MdyKGXwZrRrZhSunbhRCsJUgeaH
Ird+FuAUemPn0FPURO5jVX5wIkkNCEdO7HoDYyxrCvNUjOopAr6huCZ3sYwhAbV935pTdclba6lD
HvI2mqrmKuvqrZPirYW61fUop9PYoclatjaDzSya97SCboW+qoqTCY4s8NczvdArnNwntuf7Q8Sc
V9sBgn8LMMpVqkYcPZZ1bTqFKwm0UFBEhObDawytyncyF4dWBoIl7OkfuiEZw6GDMkxqnECKpcON
Us1kDS4kdJhLRYtvnbfgYXx4tY4c1fQru6D5b/brVDvVni3Na/rpkQzhWBupq14bKH54is/gkDgO
3nk7qjrvjD4c9nhTvzDpKEKqZ1tZI6rfNG248amSH15aoTlzsTMnqKu+sHUbLQaF7yT8qQhF/zrw
QjeRKNk9aJf05m13mrntDEyn35UCSLmMChG5Pi3KzkTTl6tGt8oZ3m/jxBs4CNVfEFUNsA5aQBr2
duhu+ZryAg3ckNJr6Tc9PItbUvw25ZG5d/aye6gd37L9HFPS2smPoy0DfEuNkoPpaRjOvdPndRU9
RudX7XgjYkL1k1JkHfoqy99jf/kBjtkMSR/21aqC3TINoKjY5I5iJQKq5aqZ9lW6fv2bRlDSq0G6
Am8pWLCkRjOr4fl1+3vqOqaRDtSBysrJg4SVzEdftR5dqkrPdvJr/7F8v4ySo6KS4hKuthimchjI
Q34WawFMZIhaZ3WbRDETb6XWtm8wd06QOQBRnqu7K8bHVyDRZMpTthiSY4dEiWHM90vDMMu5dvqr
ONWWDTQkcrRfXk9RqZWtEN8cPjrPhqzrvnpowqA6Ar+mbnh1HZAa275WH8PAn7iH2jx1wTUgYlRs
T9r7VqruZOmf1VV3Ci8Am3C+FaclYuNDUcfO+RYqY49tgEW9MFx9bl+sBt/QAqGlkZLu9elvQ9FZ
ol7gbL0C0CGN2oX1qWwx1fBAApbRrrt+1fHcwx669OvUgiy1IKqJAGrL3mo0c5YWxI5A9FrKwTH/
96gftCInGSWevIXm6M1Vy0Bnx48vGenO/IOblVWOx2YeX7PjtBhxUtsNrJYvK1R7guC2WadfyS9i
883kv4u24OTHHPX3eNXSY6q7mTKfSy0BOS6qbBfNAJItVH2XQi/4Ssg2HXt3tgXr41rFkv3IT+LE
x1wr6KDL975ydi6/T51LnH0pVEqVLZTNiTgrp153n1sw66KbYVuSVhuqd2c7mL0Xws6YcpwZ9IIS
n1Arfa1mXviicah5vRjpR+WTJ9ew3pfxqTPzPIVKariqLdElW+RP9ZtdCcUU1iaiR3/fwrCAZXOu
67lC2TFaARYf4LJORUlxYfgeN2Ku6TYU503gBJoOlZZFqkYc5IhKejf4EcrvxsXm/bXQSr0FIFn7
tyt0cF7NC7h5MVIKg5UC41DTLmptYCYyKuIHwCw6RSQD8ppv3kY0EJ1PZiw/3vdpmQ+y0aSa1D7X
qNbn8a2zsF5P9QG+h5wmWlwb1W3p+DmS43m/NJWtqHvHyosWtRB6zz+yMHMKifUDVCShk59DfkyA
r8WN700aha7eFfVj697a9jbNQzM3kW/dDY+v80frriNc19NpYmAthqLjQYabQ2Cg+ov6yzvhTV/7
KXXYauqOlevPhkUsNfCI8HxkKRvPOligmlXkfK0/W7PmobOpP9uZthYbHQeLRo0TOthfD90a0kod
0KY0wFmUtWv5H0n3tZxYkoQB+ImIwJtbvLdCCN0QICG89zz9fNUTuzs7rZYQnHOqKvN3adflMDIZ
jvfYEBpChXaIPpuGXietJS0dDhoDWAalfqokJXjRN36mEB9zZ7AtUFStuwuG/GiF07F7L8fKyU89
kaZHDR0rXweX9t1DLHwa1UHOcalvFXy3GZYY6RTSAVbFwXRdInXIn11S+q56aMhvbWdDiVa3tK9Q
5HY8puRkQor0BjW7TxF73l1VjGCpnOqJ4r0GAcyTmBcvQm7sn1EPxQkI6qCrvPMH+MBF8foP1nEQ
KxrAASxJxWzxVFwpEzzguMdD/iNnXZE/ETdkw0ornhvrzrMpfuLrXFs0DhXVdIhkoITKte+FSxmG
2zD4lrC+fejfP07yHMJ0d4Mua6e/eB2yWLp9BnP5q9CzJstCQQ1wf/j1z2UlOg9F5FsTLgQ8Y9bB
sXn5k6had0g6NwLBFiAl+p2BPBhJmIzgIjDRxGhR0Vk2iqOxHW4oFhwkNSn+HIWEnEuSij0Sy/Kk
+KwGzdaxvNvXo2FAWXCwQywc0PBQn3O5KqX3xq2CIcI9Vh5CUA0DjPqUoZxY2JwPlWxtUUkqAJ/F
lbyrdvCi537CrFLtqDd7/DADRxDri6ROy1CMoncS4jKUMtVU8xHcPqNtS3wIe7UdCkIg7KinWM4Z
G4LE3IlgNa5W0Q3X1xas7MOrAKeZLeTsVE/rbXsyZN8/eGhjDG5o+JJKGwBies0uY26QcliCAkbq
aqjRnHwpMwjXK3R4RBwXVHT8W6cJ8TCdzNSTuH28LOaJvGTdDMpgbVr9yu6T/E4SZ6Ur8XpaxkK6
Evsx4MEoARHwnYVM0ACCgDF62ID3u8ulnhtsm/EKtGL1CRW5/+QGwALITWSwriU6wAz5Sz4XS9C/
+Kh7RtlHJBUOP1KP73iPWoa+X9Lro+hfKJDweyabteP1kMQOpyA+2LcDTA6QcGyyACuCybFzavsH
WAtgg2c85a+DznHwrGa7i1akn4gV3rPbobB75re4YgjncWTQ0exCOlG+w/SAX84GISKFMEV8OdoN
lwOqvNPwSNj7nbnK4c4nZtFF7WUfHz2GO3EFp+/U7DbfmcHeDb8lGvRu99lzdHJuJYL0ryHcYCsQ
Pk+58TXpyX2OX0pftt+7ytQBDffbxNzrF0th3DkS8hRs7PF6GOfwhI86Fqf2I03dsoiPSvfgDhCz
SEfOvSRqj/zdJbh+Ef+Xw6iKcxyeBRADmKU6NksUeJjooGB3x1xJV37PJUaHqeVMkx9CbRY56gsI
AykE/2NW6N2/YRWXz6DzkChbCW/12MSQluA9FYbP8MeQ6nH9soD9W7oe/XvJZXlgje03K9zx3n5H
IxKnIvR1lbBHb3D7XBl/nRsEbxnWiKxDaH4MVh18wEu7vEsiEAVGkO1FLKtV/sEt2sl0IG5q0FgM
t+EzOf3bPsiizRz28yj4KB3Oz7iexGSgMJaMSCUC7ebjrqOlQuL8P+jt9Hf98qllQhwlk5v+0YaS
d/5/qgnicoOjR3/vwVakAgVdLjDMgSE10RH2RwJvSQLx2FB/kh5TUdgadO/x7+6XDCzoICL0Bcst
OMDTpQAjcVLoFwfmCRj+IXAstFLhUvPf0X+GDO8MMByy57mWIJGp6UTDNKVJC03TWkzDbRRlXCf9
C6y7/PGaCyQXYtEOCRWMrQ3U1Y1kEmgdANbUwKZ1l8G4+ATDpb/9Nlfn8vD2bjJTdpUEcdnAV5FK
lIQ8nx3vMA24RPR9H/cdUVp1Fy8EfsiMP7wZhuWB0gyWd3+Awdiif459Sss9Uw3zNtS9CMrm8McY
H/4dWhTSoLNr6znZ2olQuDCFv+pulV1ZZvAQneQXUQaK6tFcSWIEoUk9epaEYArqfjntc+zL1PcM
9eX3z/2LM3786t0p3pIVhRf871TzMjaaYEBYqoT1KblRsNtIORkQUClqOrFT7T1IKWU8KUu6uVhH
CjAWyrfxmdE3vgenUtAOu8Tr6qvHM4iXOgBw7u8IyWIEniI6rxxaQFth27BFTnhePmbqj4vgx3hb
QkimyeS2yZYThASOopHYrrGUQPK1WDfXfDF5/N729HzEZPBCHnU8LHFN0XirUto58GtgqGOdrjCr
CwziopDyd+FD/9/uuTiWOP+XJqW1gx2x8aD4TCpWFRVmJFKpiuY+tsDCUMrkLsi9PKckqEmgQQta
KjljCFTiN+Oq+1l9BnLDgrCz3gqmB3W4JTyodmwguXOok8gMWQ2HiEy6HpCegvO+EjIRZvNI36TY
BU4lQ2SyKA2snRP4/QMo9JRBqL2boNwKcQ2Mglj+hboZ4h+pxolJ3x2Xe0hiev7Ccu5i9Vxq5hcR
H9IIgFGZ6KKVKwQdvjn0gqygAw9nS7bJzsAA5J5Trk4OSiENpt6EkDm/H9UJSBYMF8/x6KUcf6Cs
V4tF/1aFG5MUSet9Q1gb8l6FzbKDTOZ8ZvJHBRyQfqL92Y0mU/q/xznYCEHNqEWWpSZ95oN7eTXi
GdkdS7lbzT+f45hGWBQkAPmDDba7mT1CJJGfp9hLRgtnqpPuYZT59XOblgSE7nqYC0pEZtlNoubh
M92gcJqBaWUGSHsUs5D5mEwxsTlqenwqZ07f6kkWk/Fa5Fzn6aplipwjk+mrJzBQcAyCKzawL/B6
8CQbWVzD68EqaQGSpRgaUoe72BcDU9WOGLt0mi76zPyvvNIW3vn+NvdyAzquPz6JrV1f2vswfZko
XUVc3n9E/27TzLIIllDhsEZ0QibXko5uqvXwI1mTsD4JPKe6trCt2jFqZqmsLzXvQj+nblYkG0Kf
s7UktcebamrLaVIgSkLHmBzmxArDkG7YCuGRbb6WHjznEykB7ziH5le1b2t0MuR+9mRcxKRGySrz
PF5TozbejgZ7dVQDZeDME5GJRZPED/PblYBZYbpNovMsk+Li0k6fL3PP6g5gE0AcQzcX7+8qmg6K
aeN2wpo6BQ7XW1UAjXEDtQJ8hycRskFZYRiFRNiluITAzEnn9tV7shRXPWCOtpPW2ywzXZmXffAf
iK2vWo621yfOCTL5KltmKjeFjW/zDYspjbkx3sQh1r6KkkbXU8vMJ5+yt/lUG4qykiCChAjnQ6Sa
GURC3kGQfV+/iEKaojgnovTD2stSbEeD3lyWultcNG8Itudk0zqswh36ks44iPbs4n63gQWIgMm3
hfSP/zKJwTHU3AkJCOkNROgnEIDd5GsX6DaVHp2CX5GUjIkks3V9XZLlxIZauiBswZaSboXNmw1d
vZbKY7b887gfSylqOzBJedNC5uxNosF76At02uIT42LYQqgK/4+ykWwj/ME7/5HuKfYELMmsdNEl
vVIVk5zbxuCZkBtp0mHwVJVDQId+dHbBvWdLudp2mABiUwsJ8dsSOva2lfiqs9AMDYfsmvmpmprE
Vm80ik9Et2QIQ17gjzT/kDaAKADajrk3otVRHbEL2z+Eu9mYOAKiBT3OMx8cHZLKWqt7bULqxtkL
TZ8UtwRB+U3vhidl0NEKJ6pxvp4R5VX1PAjk6CMwHnzaxbe27ooxjX0kAGrR0vHjbBBE0K09DEZL
/r1Jcfy7HtXdM2iklPsyqvOyqe0yjdSXGquN57BSVfBGVLnB5n29CpcG7RK5aC7fIIys6CZkSCTy
DqlsARsG33bOh+KBhGOHHYxiazkkEH80eCDeRdvARKNnjom/+J3dDu9hbYbVQ1FjgYc4DTlyIXFO
3nDgBVSDOWPTrGLtVOorqNDDIPaMNsGEKAe352C6aMftF5dqHOz8eciW35G6LkYyfvckii4jxkz6
lgbj1Jfxh9W4fpgir9XBKJEjtu8fpJOA1AycT0ZCUR5INyU6cdFLczq2d6XdMKC+sarlWQanVm9Q
Bv9rpMf0crBgAoP6pEl4DuRIipvjV23vhutIwSjj8TKb36jz0YcED6lKpkCr2Tr8I6EWtUwrWpVI
31219pqJTWkioO669sRD7Q49mGPaFZq4R9FmFBemsY2zYZQO6TIZnYnhTkX8aQmvh0KLDdY92Ft1
aTNf9PlxyQs39VXl0M/QXISh9Dasd4cqGGpt9EM3QpyQBMZQzHxeRKsRE+EKRof5spibnbvnag48
duysO7HGfbRoeIrU3uvyfrDpRdpJTfh+EHMhyXHgUpQd+VXlPVKPkElkYewwbilvz4YJrwRmlKeg
qNjoPOKMql1ujqh8pD/RnwOo5qnRtvMc5fo5lQuUtD1pX+jHpbKKh36Wrx+5r0flRCsS3kOct761
qUzqor4baJ3SsXHEKGlwyoi1WryWhuZpJUK/pY023rZiI2MTgTbXrqUUVOhGUbVy30iam65J41A4
D1ZkHQD46mUWrR6E8QHhlJpvSNml4XVq99qMTaKYqSYagibbCQqRSB5OUfK5S+fOobcYXiDH92qs
cGy7efWsEXMBDZEQee6s6ufRcRSF+o08Ea/2rj/JFvRfGPb/tyyBxkObW83hcGq/G8vBZh4tnZvw
uAoBTv8oPm8vEu8OZ4oC4cNK8B4FKoIBZwQt3+YX5GDx7bM9Eg7ZgW6GPopcNl660am3zGT7JUej
9Cbbp9jY5c+/S86L5m1uyOX08XnrrbtRaZtgpI9/TMJw3ck6gJ9Nt5d9JehLTpUr0dqyC+QAlsRL
by7AWPM0fAyz/k4EX331feu53R2+uEFmdGkFwPs231R31VvfgLP2s/b6vnxn2jcJEZhyw4Dytwod
7upRu84u83PjjDt7lLazROM4iMyWnVj/LoV0dEYNURUdq0sP+WK0YlFa1iYbXey+/r6riIzuKM1W
dJPXj+0SMly+nbo+X8T04EMFhw3QrgcFROA8ch2VhoOyLv2ED0sVsJmqUiMfWoS6kXfVczfy8/hU
XjzqOuZ3Dbzd3hC2GL9obR5xAMdOrhzpp0brAQDsuhGKqJEdvEfPMMTtZ9HL/l7CrG4QSj5CTMVZ
5Pn7TeDW1mWUXiHSP7TIiNqcQHgSiJOqZTONfmZNlstHZvvBqpXrL6o+cke8axnBXd12srXDEB81
VPAO1p1Mm6JKZWJgVx+10Txi5nINGHI1UYJYOD2QWjcirLgYgW7U2DZJrH14OtjElXlMw3OY8vQf
s/knl+i1vrzmoz9r4qzIzLHRmvQu7bRe1GQufJ7KpnT59FoSozuXSmK2apqKViYk380jWBxMnTkj
zVOfsHrf8RVQlYSE6Xu26T1n2u1oa/tBnvC1aqRGelnQfiAEzTlrRBnZF/A8ppJMd9HIzC7cgYEJ
MmyxJ111Pqllx6TM9R02TA5pe01iTFJIal+Mfqwbm+6qQFYZqz4OhcU8Xn6fDF3I0/WRq7Auwzyn
WxD7oX61LiY0WM3t4IAbIVAXr77RfCp0qeiM/9ob/Fsg4FBBLkaNhAEkJI2fYPNtNxOadggyuHmc
DtO+8zvKj1T92TvYk6ic7l44970Zx0mJFGlkR9px6JppC8XdorS5U9tVzRZKRuab5Ry4H5Sm+d3R
cIXi/lg0Uh1JyzCQK9OBEV6UbD6fi89brGLmUCbMkls7rG7hvEN6znCK7Xt18f1sIKNbQee2qh/F
9+5KEft/rJHrHUvbzqk+MekynxzE2qseNqJ1DwoK8WTzyfiu13/CvH+SRZvVUYGM9xwHgHY9iHcn
zfTHvpOuTYrr0bFxHZzFM+Uvlcmvo4GPsvyWOFZ2LjNnvzJcOXQ+cRAEAEGqu30IlXPlzMbYaK0H
icbzmp98OLYbKeWFDHGdaKJ8a3mwyze7MeB+NczYfCffZrJ1cEzKpIi81wvTZz/Rx7tjBh0kn5uS
1VY9DTO7PLdePmXcE5F56SURLWjfMqPUKBLNQ+e//XKqkeTYQ7rqPT92rdc41p78yyPYNFaN/e/L
ZpsNR+LPtrtpI0+l0QJFetufcNKR9DcO39nmiXbob5rhJZ3FZfPYQJxzHOvji+slpqQRGWXcs4c1
kyxlVQXLcth3t/wUObByzsffkc/0k797GoTefnTuPOZPR0VM8d4wrrbiDV5aRxrrUPyj0BvLTpx+
drb/WPX3g2y4PaveondAxr0UfslCAsiTLiY5GWhUO067AdPrB+9p3WzBH8LndcdMpa9rDSlS3I8u
SEPny10BSNWhMkqN7NqWAHleiFwlVWQQ6aSbL7rciyjfWBGDUFlUYr1NYSu59liWSmoLvdc4/IZv
R7tus2MNC4idjCPtg2DDjrzXSmK0GCbH2W6SYlPyqmIjXZch+w+7I/ZAoKRrm8pycFLHJtQK18Z1
lq6YSGLCTT7TX9UT7adope+XOCK3aE04GR8rM2rmnY3T3/typk1wuKOQxtMqTDeOPPnJzSWuHcJX
DbVr9A8l0bp2ngPFV2YUKcUal/mNkSnST5JWjOMySvnT8E+x9sElLFkE71G0dWmlZBcfVEuyMOus
GVV/q8jej5PTa0f+7jhq09w0Uk2rj4WThvWNKr9NEbP7j6OE5dWIw7t5AekcVLbw8OKxxmIJ6TBI
CumxVkR6b0GWRM0RaAR/xkFH1FGas2JorDTv1vAbvb+omhOBk45aw0bk5ePKR1EdxAcmDLslKCDZ
uylkcIQ5f1VJ5lfz9SDQMc9ZUPLbHep7t+rR2g/MZGscekq+SgQJJc+4nqwH8u7pNW4i+N7F7yB6
eBPiHsh/o4Xvj0B13ukyJjaf4FRhwtRaeENdNvnKRgsSSmZYhn1hUubxxhI+Ss+a7g+dLE0JE3RB
JaVL356LxhMdeuBwx21453QSrkocA8Tmd6r6DvqcdG3tYlBhNsyM723HLpQuzKZYdhECdFnKdmOe
ANU41WGyfWndR9EaaRRBizMJJD7fF2eStjvbwcZErY5kCUUHk1uVHgs7E28lyquWw2SRv9dO8+j4
3jjNvWoLOdeQRdc8zf2cJ9EEQPV/CsqexJsfCrd5YpaeHz+UTrnQ7eYQ4M9Zwj7qVEs0YmC8UGe/
Z9Laq5v+bbibZkZBU+x4QWklC+npxgjacKTty4vKvnPqTWiW0r2FluHSirfeP9syA01y/PWsZUYr
IqSr8s52Ow6aIf0tbI+JM68CaO2YzRLdbNtXCsGrEWmTQYL84tTdkWZQNmM0q25Ri6KF9swlRA+5
rPKjg8b50pqpg8ubIS1rOVBTSYoC2l5e0UsdxuWxdFx72Fg3m8620sGjCwjz51zJeNdyspgbOjl7
Btz31dfOAf2P7wi58jEalMmHhoPzUR0u7U0j6eqmyt+qKSnczui2QInSpB2IVUKWj00j2krMlJtj
QTfFoAQWEdM4fSd4nwSUd06t6FBLlM/MwjnizNyH/VS+9TDj9mxlRF/aLEeDVOPxJ1UJNYuGyqfJ
UanGvdqjH+iXBKXPvYEmE/WOHjc0gRmrs+/SMQ131sJEuL/Z5Z7R0Hxpu1D4oYNVqFHl3IabCu9K
geMtBF+TcuHeIvkZVp2ZtnDFPpNEFAP7ApqRIJ81T0lPsPKZZ6eCplNPZvtMeLRvNA3nRq6l3eO6
/HaOkc+6sG5GVTUculCk3s02jBWxXta1qAfUDAOCPZE5EA+6hN5yQATT3nrCUa7liCoRMwsuIpJ0
UhXf1Xv1Z1J22Mw8jd+Lnn1IcsK1oTog+cK/EE4+PUEMbq10ITQWSlthDOlPxPLn8+Mt2qCwome5
dm/9a/faja6+stFOxtCed0bmzqoYd3ys0zS9n1E1TyL5eTt3j6lPl/Rn0wshH430dK843xWw4Od7
AdhgNm2QBv0CE/99g/p/Eow2mUUlkdKpFGP3/O05XEiXuFf2mf6CDCzZjGV/NrvRWs23S3PV7sAQ
5hY9tnthlPvSfRMtxHmp7T2xTWF1+Yke6GQxScTWY8MesN9gyQ+kP7aGQwYYAmI6d7N/OBZddPaV
TxvsfSndjS4r6MwQXOFrnwmF8T0A3qhW3B45TTxpukfhLb5JNMedJAqExSXbvOHUSY5OAnTCd9rS
sslif+W9DhLkLt6jkv/rkS1GstXjLvyC/Q9iAtLpL7QiusADTrh5Jc6hVOsTFO9mtPqSxFuv1qGd
nKeaudFq7jdnvHZzuy8kP88DjfOYPOZQOUr5hpvEqVYASJfCRky7tzraPEqXLIo4Nnh3kp9cablR
6uc+E+wO128eLwWvpqQ/ceYJkn/m0Y0PTgAP0Kmn047PH/3o3717HsT/6HXUuHOVyv4jYcLSg4Db
DSvcT6UTn+M/A5ulwSyr3MxRF5gzzUTxTbuqfE5SMsi1IQU3aYUzDmcFpKT5cTnXkWIcIsDvGc0f
zVjA1qhGBYL8hP/v3sNWvvqLmgLmAJnGpw9ImBotwv2p64KWO+tgIXzsv5g7FGpw332dnSyj7DiR
LT9uxVWc1reQ2hT0Iemhyx4fQo73APSTycTN90APeP59Ds4Dw1rWxaxgS/kMIrqkLiZKyd+HXk3B
ShhghulXzF04GPQM1ytv5rqAY+fxk1UeDze+qX/zdjfFe+eaBbpFvpIwsm5kynsq2uTWd0RLkNoU
TdFLVl3FlAyaSGE3fzbu6XpybeBuPv6hE4sczBDMR8e5Gb3055a2J9Qqq3RBXRMH1UzC5/PzLsNS
XBglhf27dx2pgH1fRN9DPzqK31vZWHnxLOTkIkWD59dDmeXEVje79T/vv8lAd3rrHVqJfqafqMQH
zmF3KzIp7JwVx5KfckX8lhgQM8kuQ0JeOLsFMdNLC6dt4SfjsL8XHrvCLTwgO4M0krU9L+6z5eZa
Fp5Hqpjk54YfpE1NcF9KUShA7uzezEUfentvN9YAZUuZ+7Oo+IKjdG/n8eU79/OST5Z/Z6HKJS+2
/Tmp6ShOc4WF74+X0mQxm1L8UA5ndsrgMc3ApFCO0kA9814/ISRByl82LJxoJwt38PnkHx+DX3Wf
LT9jpclhekd0H+s7VRVVlUZGctOutj1UfY4sX5UooGOmn9GHpe/9uNY+dg/6uWVkeI9hvRezp/CS
yGJXvnKxrXPX0gMNsnyXrzC8HQ3OXqLd9WzS2q64yu4KSbPZU8vpNlt9UInQ2lImHNtnucKTafz4
uzl2d5PBNtplHrjWd5KlJ3UZPYGegHnr/q1jzkJPLkNC4oNT42vdhVR6+MrU30n4C+wH9pmp3oYP
8kMLcC3VpByV2OOpHWMw4IbbQeo5WNGLPAeHa/OarUWylVOscvaqFBmb+pUnN9dOT0bPjIywIoLh
lGtngUjZGKgqDNneVM3yNi0YTWEW9purbldai1t6Vc0ZjlOTn4xMKzPscGuYVgy6N1pVtDvhtkxO
vs5YkboJXWyIIiMGAo4jAzuWAnpH86eRbO4aBL2/m6X7L9RmTlWSLewrYhRLglWkZr1Lqfql9m49
W+fWrrOtJ00quxZnVCP0leEbP7HXjJnyCTjpmNXq2/q7cCz8SgYuGHTFlyd1p3koR8lfs1DLoDYE
2AeXNJg/U9sPaRm/4xCqcqwUpVHbFBP8LauyfbByqaXL1Wg12z5XJEW17sM4/F8mZO1WW1ef0sIe
phFJ6W24IIU13Uy0ne4/JHynTHNZ1gI7nMXPXhpLusmkvI0gyZeca6Ja3KCzV/0azN0E+qZ5UAPT
vghdKN3JSU+dRy1Opy00RVEiAAkEb7vycSQDtMLXlb9Vzpf8tYTNov7CB/uaQPLi8ntVzhQnaIpV
hwitGiQbZ7/4XgxpIZyFXdM3IWmYwHx2dJ8vq/LPoPs9L1BOVi+Di88jmAZz9myehGws694Oi7xK
2Aq/liU2qe71YW0z7Ai8RVXWt9WtqSa36u2fepS6WfkVOLfFqbglOioTFxJvXiiZcIvP/JV05ouK
zgQ2k1xqDuDl9/U729jXVzKuduR8aMHl72t6HhNLH2CS2P7Ksz0ZsbHEfk6fTApfkul2DcbeLfuz
0wMKXxQYV6SYKcSLb7ltq86y/rutkMSVh/v+rZYo/RmFxPQaL8ywV6W/4dvVA5ga2BSInYcrGhgc
4wk1MmG0TiT/eQuVWf4z9XFA9f/akIs9qrd/PzVel4QLDcKspyBn3wAj3m6XuRNkycdCsSecxYP8
qdMoBy2ecjPfi+cxGZouDLIqNOQehBFH1ohfnzKQaS1fg3uttGusW5Gx6WiNHO+p5HhyOyYNaojI
4Ek6E35awVVATImL0agXgUeFcON3ncMg28iOksIGJIOXznJw87talM5fH/Fr76u/mvdpovQa8ahW
xZmVslXBQh1hTl9v9tJJ6ZM7Q4ccGx8rx2FqLFcAuZ0XjdfCnNVoAivpoXVSSjafraN0ECrK7rm1
LT2a60aYtfUuheWRqcmYbnt71Vh3OwyTx7Vd/YgcfemStUg3RoOw+SP0aAPbCRw5CgYLKhG+m+tH
Sn8cpd1hJsi/WzZWxFqsc/5iCwsz9Iw16WQ+PqM8w/RqGp1bKVO8SpAZwVxfo3T/aZBYd/9zM3GM
fUCmnUvr5SLNZV0Ow0hRUtz7NGdfSwRfiNtGleBPMV6JqzQMejGfd9OZ9HNhZXo7pNH1DZ9UXP5f
GCYR8iFQcJb13zNEkpRZiUOaWflkgFW0b2Rd7TI6DJa95dwqql2/gGfu9hPyRQI/nrRfDVsNE8bD
Y3cx9moV7Jh6vx3xIwNMaVISOFe9mRNgalJpXV+Xcl2K1tDx1p92mGUl3k/V9i51tHHoPFsmBJXT
jWM9UqSvteRhTGzE9qUCnM1MpchXmFWW027zBJfVKeUnzzJFV3mabuzGkofahgW1XrVD2UKpMZPa
gwUBOXNrp2pqkPlJ9+5fuYFTDcwUrbOUFSKVX8oNKtmgNLZduGOQ0CiDvAVZB7QagdW/fV5tAJ+3
i9NrVd/qSiclrjJYF3Swtaje2tHpqnFurj9O+pHsPNGk56eSWqOJ1q0DG3KGgHrfMmouRKK4gKzJ
FDarASQ41yWKrYYUkVSNmjOMLeu4AlVXiQjoDnCwE5XEbI6/TGnQryJ2IPWahuGqjNM0NEqufunS
CTduybeSg3tJSWlFZ9RTRi1FBo8/ReXxg4y9ZjhtU+53O9k33duIs2tl2XL4BNvLcD+UgpOyK/w7
0iRmRvOJrsGZwxe3t2A7kvlVH+ifh616c3KEbJSH/Nd5iGEtfKpumGpFZnUFtVVsHACaj0ebyL0X
CyPGRDOmG5PZDUnfiFbXPRuz7fbAp8FQk/P5WHmFAr1qfzLpKslRXIjhZWb+ROVYY8J0uqTbtujC
6jOIcC/9WzuItmk4MNWk/TTCPr3e1+beTn2kW7IVbfYwYHZeWvGyU7oRAxCUjp5a8bVs6Zdq1tPj
7C+TUn3ob7gt7q0j6n3zuf1I/RCeF46tdeM1elYSpdPAGYgxXuj0gBjWGwkUO6UMIPsW6U7t2D7V
duVkP1c81oO4+GRGlGyT/L19tPQkFdFuP/Lx6uLn+P1q+DilVYOdgjM1PxmtObjSxBfJOolHsgIx
KZ69StYuKaxLfqy/DZtmNO8NUUn7qZCG4tNfC3cOe8N8Czd5h9y6xXtPGft96JzKtlJcXbIStepz
zUk/DDEBt5XTBrLkiosvggr36lROVx/u3qWWrCartuCyWSjInxSpYKZp/pMnLGdJmveBAOajTuX/
zm1IlA9nGJj3xu/+s5puGb7w3wav8WiWAzqXqDGb7kboTEQlt8lPmDa4gT9S2TY3XGdBaMhMRV2w
qGg3iXKgUqr+SZeJCRCSGCWqmdKx1N3UEvVYJdXaNhbA0FP/3Ll3wFFY0GuTdRI9/KxeioYDAzJX
eXQDi91lOqkkwKYJYCJoryAfrb2vJjvPumA/Ps6fHCCJGrZAn1J/TO+QEEgZU9dxzOm0AzF8H0c6
CT3HDiGCo0rm3z6UOGTBpHJ6fpPsIPdSoqKv4uuhsOU4/EzUX2XyeY77VeljCf7IAnA8enDpj/5H
SxaT+OXKKj+LEURc7CRE1uGiXLUoGAAyfwoIXqrKZbz8hOMdq69Ab6qXqtHyfTopp8c6h1Qf2qTr
UGNsx97S/RL66uxUyuUdlPvu5XpZ4sUBQrO8hyVla285w8J5vtJfp2a0dhseIPvDAPru6oveGkRz
sV6wW98vyAv2Dhi08TfPxrV77LzFISyw2qCnQgY5Q5CAINiVMsCrw9d5Jqd+jDcAHLSFgUgnggTD
2RcAO0E3xUAcR4NMPE/1U15+ppqXdm62zeaRXYvmQiHQPs82mr/Pp01xZrO9fd9nhqltxpqj2/ei
4udaS4HJzQNI9zf9m5zHhzlJWP3M8DpKfmTJlX8Sk0IKsSlkYJ52R7L5IFh4lCPZAH4c2owh2Pp6
ZJgUFvQaStdMgfae/e000GE0ZMnCNMkJb0tPrwrxdD6xK7yTBWbM7YritYjS9GZwe9tGkuuLUVK9
Zdl906vs3tKa4pESCX18jodJ1t5tSguvc87mlxpn+Rp0fWTHjh3YOs0NnAkuN8m/FRcGDkCU3WIm
O2jBpBDbFrO/x9FS2W2wwqtseoHuA4qylB5+LzLLAY220WKSa88gwzf3qDAh/TqHzwV2YR7mrThh
1jVv8lRIJkTqSDLwnwyP5MrQvxWX5IboYMN7SKYP3YwVN6X0sfzsXTbF5KIQnWqNfZxVsDKdB4nW
pLr8y7T2xJHDRP8xXnEbwCxIlVXHh6AXf7qg7K+eAWDkgIlOpykl4K5Pnvyxmpyo7MDIJgB6XH+D
3woYhonnpQQKXvPX7kYgIITkzoOQd2W1wfjO4Tqa3+E3SQZvAeK0FiNayU+dOUI3symk56eejtqK
RH2A9OA6cWbKQyGaKvjrG0ITLAQfuQEAsvnjKArweBagEHCzHEX1PXTjy8+MWM54+b4qL25FSMI9
VnKPLnLc/3Ly/ZPy8vNrOUjIMU2HpwBeNNKvb955D7Jf5LIKivWkCfmbJoeBJqPIR33YlH4X+X6t
/9HpzN75D+IMiT271jNf68+X0eIkU0pyHRAQyzk65xPvQjJeTISo6+IrZnpaZbEsHXbGAEi9L15v
ZRDPrS824G3DwcHjNjLNhb0XKiLdC1V+L2Ucf9I8VRbx0tlYcx/AzIFZOuKNiovOJ4li9WWcBj7/
rqhNlsBAOH38OiiJaE9MNTxRFecPGgHbE12w8Gt54zBfWFfEcI5iPBeiqek5tca0xXSBFOE8D+d9
YZkocEfRPmeKl2QeHCI1UHbP6VTIxPMLN24XcnCSbS+a7C/1Yat8hkZvsyxrirJk2MY8wMIBOVMS
dT7IXDFJaPrI36aPObCLwC/yc//wML5IkdgUZ/H5CUztefh3K+h4IDy3+X1i+ko+B4+Dm80e/X1j
M4wPl2Ob+V435/n8zY0vHRMmPJ59L5RgLmBp/0oO1+McEfvfsYPUs1wDuvgpXS4+f0Ly0M1zuOR7
dqhh6IBylAH/ANjr4N2PTu3gIA9iRPpguRvARALMVT3mVBkeDoUc5EmE7y9M+BguV/5qX4DV+ePf
/S/H+TdywqyMXpCd7PlxkcU3yAoQu0evPLZACQjsJIjupDbKXZpfvrJdJCnhI+xJDou641I4JfN2
eUD3zcvJrCT3NRvDkVzC5+83BXI7seYwX/+l3r3ImFr5uZK8LnrZiGcvGVb3+sLKUqB83YyEWHhK
nqQnd74QLK9VcOajdLY4HCEjnMOLwoNlb1N6f7DmuN/hLLhjvd9EMyDdiwm2e56lgnVywNay5HYt
9rVO8h92h92+FEQ90AtGhFtAyKmd72UrPGCoIANambZ3AHuzwby/tmOwrc+VnNsWsn/JuSAO+Nqm
yKFuC6MG5BF9fDpAfVwIe3Zqo3I17r9QVyQ6+p1GKcn4YrlSznzbubLz/e/yx+n/sWSTEoIteT0S
8LncMDair3j2PUE2pcNvguhae3AQNxD5inxdPIRgPTH4ApLNsB4d7aBzdxbCSuiymMOQo8/CcZyR
2ppf/yR/Iq1IyDj33+wg90mBiGwmzZlf5lmkG6xEvz2F3y9Hi+aRTnAxTzgar6OVJWMSlYIX8Y+g
XBReovkB9lKJpu8v6zBHqBrqkmRvwlez+jz/7vqA7N3cmexp+3L2WhnSAnh9mzQeWSEfe5/h2r3H
Crl25M8j965719fR5Wf5cxoGYckQuooWWs2Bna9keJjw4dff80TcMcboNAzJwnnHqI8XmeErIbM+
PkHlFHy7/LrmwsqzZ/mJGLGecVd8/r+PZSmK+eADs/IZICixzZh6FjLP0glcQKxo8C5py7oESA1c
+U085aZ8Jfa4lQ/Mmi7CpHE+1hMvaXMfJ53SRxJGJcVxUZDCGjVQOkbwVD5sS8fR6js6f8zxLF2F
Aald13tPNbYjN0d63vw9yyz7i1ks6HD766bh3bXDNPJ1FGw13vQjOgMpHMBGTB+Z1WQ4qe/HiR+H
iTtAvGmVp4ls8pikndndryK/aBi8ob38SbZSlPB+TZ8NYZUpRmF5yYKVFp3kD4LpuIGD+RLJQ3Zl
u4z9vKaO1uvsXXp1nzP6q076d9+5j1JV3nYc2CMvFaD7biK87oPbt/3kME8O3Rzn5bt/61nzhzmd
XSQeiiDSdCwEDB/0L9nzX9Dk5A9NPZHlG/gANEHt2PXP2zTOgTDP2BJoM6a3bw6MadoQRspBfKEC
NDwy1n0axHco3EnumA0VdDOAyQc7aH07eM2zH8sEH8YmVlK95Aa2Ot/yIAOnTt+Iamn/2ipf01TW
kJyC3SSOz25lIgVvOODs94Acx+1amoLrv93MqJiP7WBVO8xPBFa4VjqK7Fhj+ZUdp/rbxqo5qUa7
11FmxhH79Ziy4ZfeFVfwNt21X/xme+lfCGbZJ4/2fZBreIZZkPUQj7mCOjn2Fm3sp7nQuHq2d+79
R9KZLStrbVH4iaxSUcFb+r6x1xtr2wGKioKAPn2+9adykpwkW7fCYq05xxwNnvoB+8Zr9kPl318x
j+JogJ3IwIZmhhd32j0YX8rZZ/4I+QzhdYb35N/bvm6w9PJffi98r9+HO/vOpkhVWCvJOHgcKqJZ
GeIzfNkOl/3zN6rDu0PAtXmPId46spU6wwWU0fjJivffnwu4fLcchO154lR+P+Z6KzJJUzoFngSw
avY28hojI5jb/tfMEwwOBX2kEj3BmLRwPT1X4eAT5849GLj3Y+MycKEoLVCWHO47Zl8jXTkOozJU
Ftf13Ur90eKBTFUG4+Bx34NUQe8XW65ZrCufA3EaPg4/mykjDAJy7+DJ7zEQw4lHiNkmGtOt0ihD
Dt1QXlO4V2aF2NspdvUfiezs3sYer23quyGQx7tT22Pu3ndj4xvCoPytFcZUa2X+GgCBfx1l3THG
tGpj4vSsJxbCX8Df+vzYvZPSHUF4b2aP5Oq9TvnxHeZjpq1udnmQ2TFnFbFrjQMqZefmvu1XLGN1
8J43Bz5Q3GO2Zo+tD/JxKmjYiV8HIMXp3B6WdeiT6OjLNTR9F6jaflpj7HtSt9Jxj4D51OoPLAzV
u5lx/sJa9DIbydK2WlZ66vzbKpt4amZjjYdkCuXsukDWD8G5FngTEBmNwPwTcizxpE78zAbONTkl
KHob7QmR4XOW1yMS6OxsqpVuE+Kx7zKULhhCwvg3yAezAdHnfTuzZ7WNv72KHAU+DixBiLHQX3ve
2/vANKCupH219n+Tu4oibJPNx/BwOX1/1sh7icob/mTyACLF/pcIJxm3akHzoHSVvL7zZSJo/vjB
++4GtYdC6A2xeM0WQ/H5udHcdrLbaGz6HjM5Zvvv0qEgRl9v8jt6bPoH6dyf9xhNGq8zb6LdYwAg
uk8Sphay+zqxL+21PuBRIicPs7Rb5+YT6yAH8D95y786o3Tn0wL8/uVLbiKdZgPdtaa5z0PiOl3G
6uOng7KTt8J5IMOAF3sJ6qz9U+sciFL41M3GxvTAM/nUbmiVzEcTKkAe93MTTbYjs/7bb/c8fcWh
xqQL3kMHTVPGxOf42RR/nLSFrHf0OqnRDtRcNoY4SFKewH6zlM7i+2b04kSoBZAR+Tt/hYsZvzEZ
ugeT7W3JudPC9T1fAdz/AIcwqIQ3XggrbAtOTMxhPICiNQy51jqnPowmiifQ/O8SKY/QGA1Fd4Ux
no2OdMMx5OxRXdhj6CP0S/BJaXt3Y+jmJFLjl4j4oq9+llBILjkmUIPjCIEFxwocoa/x+qtPSIUs
WmAZlLpOcEOxKePy1RWvTMnDeew8Ak2BLcgENpJc/I49EAN4L3AxjDZiYpGJcqi2Bx7cSDwo9nFz
mJj0aPDyczvfIahkA5CMCQZYGWb+MP7xt8IXJaBr0BuXIaf1Ct7GUGfeb1x+wR+B9d74r9sRpWzA
AYRJNeP59d4G91QlP0KDtAzTunfZb6RlHSimYt6d9+W7oZeZRONgv8WZecT8efj3iLlUMgO41oRK
KOmdx2MXCcJCET6gO4Mo5AbFfG73DpSmsJFMQSNpYaxWFqWe+Qt6VoUPE+PnOlLi/aJvYl1tQ6TQ
x1YvzLVBwGAi5SHpbcbQE39uPYOJYXwSGG0RcYAO5uhBFUt/k81j9mWYdGKGgbw1+jg/F0t318gY
BT50mGkAh3gWg+n3tG2x4p56HTS3gX9jIf/CnpXHPU1oVfqO+PVPfWC0jnIcWIzrYfXfkruNOjYC
S/gucf724PSjGG0JMKmStymMz3sgt8L74O0fjmgUSZHPDQAAN9s0c55Wbtjeubs5zOZOk3CwQf7i
f8ACJ3YdcvXZLX5GZhfhwKJA6IWsfbN1RrCyiYA129kn4NDelVsOaU4djd1azXcC4EqBSTlrIYXC
XITuwe2UIYbAdgoVp54X5j9XYumAsxdDPLj+gtc5g5FqHUMyPMyb05ovkDMgikDWiA/BHK1xetpA
Y9PS7k5uPKIWTheqAn3KE36zumQhbPvhk2E0zarTOnQmqdUitE0K4cLh75dMTDifXLY6CzpgVJlT
KwMUxBHU6hup9/NyyGRKAGjiTE7jAHeHxc3qx+VqdHqdMRtZHO7GEZHfHz2w91uXNkoLszlmoKRQ
p9Kz6PnpiQ5jxC/2jTHsIxkYFcFiN0s26JciLrN9HOElB8kT6DE1cK/2pxbj6jhb7c0j/SYuIVgv
NLCQX8nrPIIRhFmy3c6a0wSW6/RwjQUFD+NTPDkRlOPGKdu18wFJgafLEcas1K52e2zdq0O2aIUX
ifHeYmy+4Oz5e0fwY6GB8kpmjiIXSkGET3aH2+mSPzU3aMdgMzDqAE7FdRnGF2xC+lfFedt7Gxs8
vDY4seGhZaBGgguK59aiWR/IecMWB+MYCxqrsHmFDT3m4Jxy3D+IAsqifvJjJTJX4QV4fTidAz2M
wc4E4iklJNxkUEdrahw+wrANujKNBNbvmXZW1JdeqjyaWl+nnmfRlYww1qTiMTCdmK0AeFHy4Kmi
f9m6Gu1hr4fmUP1rGK+T/GBsBwbufVaHdTu6WQfc1oACAR/uEdEmkZIlCjIIdYYv/G2IyLJH/otr
wLnDguMd2at+BgREV2Gosy4hFUvEWAFnesLYDV8XrTVB9PhA4OdibwrzmOhQk99z/LmN1WHZUwqc
3hzy38fu1Z7MWSBcTlwdhAMDH72XDFZPH3W3A1LgVlrJw7bFBhl5V6XD56Bq//wbc0AEQ8AjeWd8
7DA5IztVl+EboF4zxfNaA5tPNRYdNQ+Oh1rqQgTGC/1O5SAGX63PSBuy84drfYzJJzEUtceD0LBU
YZwFE7UX7J2nJUqXOLPrVUvZOUgAGU0pUcyRvzcp6m4Jjc9swuxJcMuZvbHMR0zg5CTVJPe+oFLV
G+vuv6KnE4Ore1OrJgbsG8o8rHmCE5SN9xcAubyuoe5XmMshujWwdg/wyEP4xFfgrxDajcEiNSil
cOjB1wBRVAXP8DgQmL710mvvjjBROMBKWMtRWNpshzQx9x0WPfPpmjYaD1w4jqTOsyA/CQWMMTKP
mFrhK8jtDdAEYYYCB00cUBoKSa2bH7lkcAEav7a/3Hk4l3z/wjgLM1gcTriXAETs4URoaHRZwRAa
I4JirgKIAOeEoLnmbCSYqNtUXccyGuFTe8e5qBB6OoLjVRm5EsiYJ1FhC5+Vm70SLoTXDaL6qLHX
H0uyz58F4Ib5ndOkXDlJ4bInGM9ZhKUbfRbXsfJlo6by6rGe10em1hFFCnYtwoMJLMZpFapvQH0S
R0lkG0aUmvx72mt3ojLuTSru8tev/2i/IrjSCHHOIME+d8rIMT6bssPfMGAEbL1vKudhPLfjvxeL
7+nKHq2Ktre/JvxaTZ7tsELyC5tLGTCm2Dy3Q3/kx1P6iT7Jbz9LiWEsB5NYopjgQbJu0JUsBu7B
ZzPmGR9TZA79Nupgtgr258CuDfgqXssDOvFbcxq+4SlMxWOHFpUUjePQTJ27g7PUjAk2QYXefpMx
dxH1HJsNffKhA79Zsr/uriEKeuNr9v1wzwmtHO+s4adDaIorwzdV4hYC8CKtCbWjZqB+v31fpkSJ
ivmRVMBHnvpvV7EzOOGxwlke/Ja3o7AfTi//TK6B2ojXwY4RQpFVW623nxEjcIO5exifhP5RMmg3
KmHCpKUnQHmSdFYl26hdMG0+gAlkATHhcUmD0y4Gf3ydhuqh0ptw6L8pEUqCTN7Lj6A70EafhYif
kjoGMhcjTf4Q5kdLbizzNGsA/AB39Q6Sb93BIYZqCC/setfHQqdtXvFexXMLAAWjbvxyGCW+Njdp
1i/FOEKc2szF8DZ62yXUP6de77cg3pT/i/IEsoFGN0Wu+F5/9Lt/O/0u5eq1yFajqHK+MbrMGSF+
W7Cf+0bx5fAF8PxeTfxfMnKAthhavZLejD6VZ4R1S5E2MW84Bd5cJa4QXuAxFaXxN7ov+47sTq3v
qTggWYVIL3v05rk1ZuFmcNUpAnjkb8j9lO06Nxp3arS6ogKjUuKxz1tMJ8MpyMbq8TcEXcLsA00R
VBZAvIyhoHCbfoVfRJvQ4hxgYCNmF3QzNqVe0GJtI1GovKzycNg7U+0DgTyl+ACmeS6ERVRmC67O
K/rCpgwoK/v4idkvSBc9f4/QGGMtqi3EbVdDgqqBz4LfNouPtB7ckhtKF/j1GLA+9Y7eB2PkUWM/
3vMCOJrT6IdXhg328sEgFHu/3JzU+n1o1pAO8DwdOeNxwD/uU/eJRcg1SlMnbYMvVFXEPCSMRE+i
/d7zbg6qzD8/TPYRvVj0V9UfOiZtGtyo33hk4WoI/vnTFbanL/Y5nK3OBRLU2iuj75n5TMXEiZP3
Fv+GRo9pKdD8jlFOGadLGtgi7uOE3Trl27qdGTf2QBN+dv2z+f/DwnwMgjecBlg1Y+PxM6SHMWQp
xi/abRxuU72+tKBS1M1gyRdQbB6KJ9Y55LxtmGE1sOF+WgNbAoIDlJC3/r5MsPQlfZQgXxTfrfWd
+M0oeEhOKvvTt7evooHkPDHchACD3ymD72tYfP1ba9+G5mAIeTtTi2reSEsa7RbZVWY/qvWrt5Jq
L3tucnQ9eNFjM0gEImFIJFSi36+xaeoj1QVCXojYlM6UfUS4m+HfJynXgEav5BYGACHX+LemwmFQ
xGychgwOlhCHV6s3RRnoBlFM6KkIwnxZykkGxORGdWsxessx8725tB7eZ1dIxgN6BibriGPhTbKo
/tqfMFancnzEOPqtsphSedmtYUmD5iF+5VbmGt5bAuxbNVtgPHX6glqdXqAcYR+4ahCrpyLPQSjY
FQrdSph9YdCIvp+E62O9uM8Gtgw6GNBHMmcbrniv6eY+S3GYVTQZayzESlS4mV79yDuEMdsjxAeu
AixJslqyYASdp0TohngG5A6eHE2wJGxwyWaAQT7grNxVl99xPzLfwvYAGTaGM4JN/oNTuS6W060y
T+W/j/l2B43hKubDABOcT97udoTVFZFJNXU/wyAS9CxlKVG7ZFi9c7bCbBcIQJYLNT7oExO58UbB
mgtuIQf1VEwhmSHkK9x3CJieLOGoclPDfN0yXJ7n8Cz6arMTLneL1sW5exw/Ng0o4Rff6Oui8zPy
0k4AFOCNz91zhkEa9o1crZutsGRpe8cGXgXEdfbJOORV8CQGkrAyxTYGyeaoheKqSkcSZD4X5l7P
y4+zmDEPlDykTYyvGm0ym8wGW3hKDtMPTFMEfZpUYXU0e2xYSe+TGMkHL55rKphZEzHA+HLPK/2J
yynaRSBwQyHKB2MCeJc0kwMx15GxGynMa4aPgxRNIxiBROpoCNggZ3BkICTvo0TpBJ0JKTWRsFr1
x7imOIEUoIZACDEBekX7hT8QBF8mnnMieIlZ3N2ZYxw+inoFaYYHCVpCYYuJMYMKZDRgIFA5X3Nh
JoGNfqZtLm/SIeDp+BR9WPMWiwLqVxZImBtUKGJcSCTAyT24NL8F4m6EvbmJwYaJQiC6X1g93xlH
H9y2j4tJDvmvigThlRMWeiptaDE/vFai4ehBpJFgMoEvzDFtX+crohS3HQMZDXrb/AVeSbm6v28e
Bt5CqyxkvMpgt8+FgkrzJZxuIlMOwxRq1RXsO+3pE2mr9s1eQHesZX9Afl/9uxmPVf5XibhaM7Ov
brmUtxWjKu4z7lKMVqfC0ZZ7kU7ElRTZdAyTL5jWhuUSIG56+lrCWLhESi8D99xQ4bzNLLieOd3b
NeiKOqLF+kDUcpM3PYUgBLHGoocBvQcOWYYvJpYs2lCF+Loenyq3b2OcA22vTZAto14Ke44g4ggD
PjyRQgx+lqMQfsb6DaBHHQn1iMfnRl4VA16WAHAWhAAEnaS6+nyDGP+qZDIbQgrao+OusAJhp4Wk
EKTzx3J4KILkY4P/IcIbaSABeKRuTmywxiPBSYjVxR49KzdMEqGBufu4SwazB8/vADvtm0V5A1lU
sIQEFaumkZzEwvtRghKJ4TasrYdzUgxa9wXJlrqQ7r09aYYggUVUQX8qQBWAqM0vdw3/VRx2bzNK
GQrhe8LDkhsH9hfeSJjNkOxrjcGQnKvb2tzYfE5SGa63DFQTFJX8vd0J+IExKIIyYfgJ5VLIrysP
CQfWy58AeaAj2Mydg+aTznnsf88EEgGE4Ze/Hh+YJepjZBDaHsONJwUOuiYoNGilbcQ1xoTmNSVG
6wFVizIQS5QCZGSAtQVoK/N/+KsA5ATfn5UYXgdAFs7V/gum0IIdS9+TbyH8PSuMHclGMSUN2zB9
jQM0BBwgfW8U5z4I6JxAX3YCaF08FDAgYjIpxZ1xaUUMNL7MXnXAFw+dHA3QSBdg1IQ1u3rFP3q8
Luz7sGNChV6bazlV71cdmC/FtcZEBUTFRFoILKnOwU/ee3NT4j1Wib0oxRQhR7XG3unViKTv1Pnw
ivAWIWMVSjABtoZY5LWP3YEluEZfGOGwFdggRhadv9oDxRHxGq0GqxlO3IjMSHHUQqjFjAP89d+2
xRnD+SWZOh7yOmRIlc0dlW0twihHBlsUgHA+wxqXthEvdJixJJuybwgjGFAONjwc+3AWweEeThif
kqtKO68BpNFrNy5y75r7swdwHKlHTjo6TBpttscR3ppspfjdTLmZZPmBqXxAOqjxYMKI3wgAD+RY
cJJPENMBn3h0fwgqyfGLgAqxz5RggBOo9qRVumvbXONTcuaL8BChU8RJh7IbshSSWq6D0SGShgCw
Qlpn4Q0IbfXtCyL7HWkt9q1axmGIXYpIxJlwiQuBDFDPKRYWgaCQyL6ZrkjJsG/X991vEHfcponZ
x3kxI5VPDM3TRK7sll3YlAeSjkBjgvGn9xkECifkmINJei0YGV57SHWswceCxfDDbHCo43V1q8wH
gYp/HGpscTLE9gZOd+cVz2jPY/Q15MoYNUvMoaB2o+4l84jciy+RSkJ9AJuaLxD84uuu2GUMUnmu
QKSCKYpu8sIwoB56r3UVfdDup3MstClpKrjYUyL90vk9avE9atfytreAOH3l9edyeZ+zPR0o+mYy
/r7SYhqX588BFySxq+DOvme8/9B628eZnF562/kTSQb1Lwvq6U39bDmN8XHEcQei/juYHL5oxoz2
MFjW0DYTjNljafEkmkrlkPsc2gN2dtVllDRUhvtAIhmIhFGH6DMfleZquPt4gEp8kJpdHU9GUl5m
I3uMg8iZpU1CgfNeNFSMtFNdy9rMlmTfrqd6AYv3CR9TuLxAg2YQVSTF+TVvwpcJj8zjDCSvXDBB
8YOBYo9cBcZsXx96I7tMxAnx4kSsUWKUWMzD2Aif4s/DDf64vCAiymzXKUzpgnBapJazysNgAPoq
jQhE1Saog3qZYx0meMbY6mhMdZJHQu4T+98AOCRJaTTJQ0Jb8NDmQ1LWCzIy7NPQ0GGBo0+BRwae
IT5mF+TziTdl98bkiBP+KWZq7sTroa1KvvMqEtoXoYLhD/a+ObvjbmjvmVWhxvfx8dkODXKyOODq
gCw+mOJZ0vdqi5cgsymdHhxDKAnmjfDOAVLfL1uEeJRgc7Kg+jz8GXm4eJoRHER6C7IYXgm6hGHN
HIoPylpml2wm9CtM6oTfK8GH/kgj4QWrmtrEdsLtNhA3SYHqGXsgs99sTw+AnwUpw6wTAOjcHTqH
zO/vYNknQ7Z+GBXkgLbY9T5nw1W7apEIH3EQ4pLhsnPIQ1Id5tcYOq/TrHshAja45tiPwpYWLgTF
WkYx3NewQ2A4Se4SeO+akRfnDacoOgNk1YL/i6PWC4MBSlHgSCAyI7XAFSNFfXj0mWz4OTFQsCDm
PQCB3BHzC/BKRC/07mzFS2FvXsbt7MVoIMaqln36Y4pCTPhI0z3T6HKZnGeCmQsAKKxhVVng/xEP
E9Bd8pyY/ylOeWi3GeX+6emyzbX00i0q8IqJV3rmI5N8gHM6zkSpNZ1xPukDbRzIoYlv9+G1G6w7
mL+uREb9bYZ0M1Lg9jMGWOoEEoZoprDaRv+DC/oL7/+ncQMO49yFO/EhieGFSKfmfC7gpovMldLB
8QaGUQVFGUMvCpPRbAA0gB72jDzWEgoK7GGwMRizuyDIgJY+AS18YZcKuiMWKfqZIXs5jAS2Tw5o
Ok1ou2jg0TE/6I2HgFxpcifQC+cstuE3aDBrAdIQJCpniUGmDyIA7kd0E92LwoUu5yDKQLc1p3YW
8YNbRC0HFJWcN3jmL6WAEkCJ7zuOBqbuS3LltmNwwwGm6AwYbNpNgXncKJ8qPhS3FR116VQ2TBah
vKYkETazWdw5QpFeHqR55kjUBKnd4CuArx21zQB7pnec47QuZlWozoliYB8iXOWL/S8y+5m87Si6
BKUc1dcRgjUmTtwXgCksJx7RU8wBWo4JrOFMmBszBpVBtxFW/A0om7IlhBEDI6alfK7cmwTMX0Q8
B4d2itYD99FY/FxxgA8cl/MGQCjKdBBLIAhhMwHx0mUiABsaRQMnMkaZtoKzTjEXxQukXU47Zsk4
0IR7G9KlcY2fYTprseqpfdhjM9bNDKAKPJyxEwUAOC/uTXhV/kH9J90i83/4dRcRDmBq53LUc3iT
AGSUB043bNEEm2uJd4keHcDLgGKvrP00hCc/w/x7LugPeF5RKY+MH2dRxsbGDgwL+gnkyQgUsT9y
PeeL53qevFEPfZl/KdvbDr9Ka+zBPWBbxO9aEwb7CKOsf/o4ph1T87suUFP8qH8ZJs6zRee11JoT
ci/kD/VrHe3Qzv2rbXoevGCEachDxPpF1dUFPW8Q8XWJCsJ4DPLed/VEWnCf5bB1sOuzMFxY8D2w
qkmN4bbQZxmW/N2h9CByYU/2QqHBKsDRARM6E4SFxwBXch4RQoz0H/kwVVDMPxgMohjFzWCKtTNG
sjCFxUlHNaMzpAh64Y0YXVic/j+lE1kEuDdG/eCqi1gkrHiWNzcDva2xGs6AjWGpzyGODQ7A/vO2
E5yvjmDgBuydhCTIaGz7OK8W/usijGorjzSVE9RhIl5E//dEcoT0l0I9Czj/UjU/PFk26JPQz5B8
TonY8el7KpZXpKjwyZAwCGvZwpBj0f3SCRnXgEG3KTlCo4SFtvZdA1PYeFRRPVG/MwRnfsiywxYL
nRFInFHgXoEbO2AN5z6ik9aFpIX2URemEE9KfXSpJtR7Mbf6d0bwrX9q7cEoKhng3NBPYO5PvQhS
qaHYNGUMHQQ0B/cM44ecpx0Dq3DCmBhxE+B+x2wD3gq+fi9YUbcEUTIzmg9iLTFEJh8IpHTIFDz3
R0xFRf/W8KXprRCIpv6YTI0Mf5KrKbNNib+LpY6Ai5kXUCNEAVAFAHYxgxJhxpLFp3QqvWU6tW48
q9bQM4oZGz2oGH8IuwpMGRizYSirF0h6aigzNbBoa8rLnJ1vi/2SKKQhj7zth/rANpBpIV+ypx1o
eKjtycTlAGbiFd/8j0mRbYOMeFONr8JzqVFW4zaBQ5TNQItki72fs7Ym+sP+YyaKk8uPGCWupo3L
C4QCGCQMiPKg0c5Mk1w0gvwuMdfdx9OQbseB3Yq/I84kPO8Fxi9Cvya0Fz36po/FneS/MCdiKEbw
EBvdjU9b0CDANeFsY/fgZgnePIYqbFPCPRCqNzt+ychNwb/oqm/Yv3TmRwCmqZhSe7htsAVBgmWW
+WYNs6fAQBvw6KChwifmjfklSQAbNubVGx4Qsm6a2Y6vTWFC5gjFD+6dQglKihwO4pBy+XNI2GOq
v4PMRV0VeIDLjL1/HOY4trgcWMFkkUUfTl4G+Xiu9Iwxf3BSsL1A4GJALnN8QzphmkTbIsJ1LeI5
GJqBfbDB0sERKEf7wAnEyyrMWdj54Pjg/SCg4Xnc4P7Rifgskg5ShmUsIQ/NtymjjLq6TCV07GqW
2bo2elYD92oY7ec3vz9P/Z8L2Uty9/M+qzZ3eqvKgVX/QiI81nru9Q+kmM5nW6FtPssAK6022X7Y
tSAQYAv1dMbwPHp23hpTBmq4Oizycnbvkt5+8QCnpbSfmsPWkHPzW3ifzv4uH4r7HM8nXXAdzl4o
aLH9i9hsJue8gxXvwtOHqEDninZHVlPhnm680AORo8pEzwR65V/vwbIKCCKE/kFxNG+0Vg89hcXO
bOmrPzCjQbODck4JJP85g17cHQlpw8+nWUACnhOTecTe35cOmIiF8LQBieV1K6DVHFymtW6y+WPY
mWt37jr1K5A9wi1FcFVzTJQZzcH9zkHmsOh4MtIsYT0+f+p+oiJGAYwEF57u1RY1DUX2EO0opuKA
dnug51yHxX7HW34mbVpsDWCihvxljD8AUL4k+PIlFfLXeWeH6335bXwY3PUrGqFnGwmzkGrxrviK
eta47/xuFvjHNZ2IbemgtcImRCwwdT4/PvITv6d00y/WU6zzcAwqwzss1PEzqtFf/45UARzoTBvA
oESCWodgERiZLY/S9KveV8AyVP8iBYR+TwUbpTYT+Rst/v4gC5QPXwybW/cwe/DSD/8efBNX4o+N
Ty1hkvYH+V+FFP+LB5ZIWhO9gby1HzumbqjmmfcyMNKEqzqJWkGKuFd2H5ZE5uvTzWgyRSwpbk86
ZsVSDN8lxFUZoy4gFQdJImDuhgRppLOFX1hLpLxxhmEs+vo5xxxv+SDrT6gYMW+CS9Fi5Z//dZsu
GkdTBLH0qowBlhQC9DEkVO2q5DnWqWkO4/DpQCFEnI87L3OA0yD5OJMN3SaT0w9WoBAgPLRnNmrg
+MWRSL0SFmG9aoDqKQaWHUFB8JSdclWuhs6A4AbILeD3OFCc4bMyvJ3voxxDM9wnmKtJ+nRNuLB5
JitlNU1Gm+fiGd8d9EEmLqps39AFBCnaaOY5NKkHwSvpuYbnmDGaYeucrCZJdmgZl/KfGcgysrdh
qIF82QqlbWWCjJOTvSRuxMo9/IWYjjPDskHLryZOZ6S8A36ATqvdGhWA9iOAjlPFqW0qJGpd4Gzs
V2uCVcWsHMxJ68MKqZEFK2pDeyVbJb/3irNiWDIvBq22GjJNKBDjPJlqDLgwfHTHKN5qWJEkzQev
JZxlZ82FgJxLrj1pwDBAYISlLl4Ogq6gDrfXCPcf56Xje3T+Uvan/FxJriKeuDIqI87uH9E5lYUA
g2HfeI2ASHCNYOZW5gcXK1K51sMbHLlsXsFwwYHFnC6ugKEUPBrTR8SbL5rZmwrdiusAUoWzmroS
ThFcdXFgCLwGLs26Wyuw4OBr8zO8EeUuoOASaABSAf0Gg1dOPYxSgBZFCTvVHtH/eFlmrmFc69sj
sYZzbHrxVeMuMhv94s4Z8+iF1IC8dUEv8tTRjYPd/sUcXPQWimBYLW8wq27a2DriTYMGs7QnHDzk
O/Cda1eMUuF52OXsBY2FKGpONugflTPFX2KaSC4MB3/g8ukR6dMHKfqUthEpsDo2GMeAxeJhqPfj
vpP6QOhq+LMgf1o9jXFl/OQy/thq9XNYwRusNo/VEJbNdSbIMBXZPpCQDgtrsUi5Muv1EsSbdZVr
5SybfSIoKOb03Doweri5N3O0rq173O3uaAhx2phfEzjhzq1RZVjLe/WDLu2rAWlWm3J1/YNQegO9
OzKDHA3U5wZdGhtaD0haq469fD2RsOB52nk9po6l84essfcbPivTL4p1+GFc1J8BRuikDBLbZD9d
TXFQay631BkLt7kPvgCCwgAxki48ICqE03jgP04DkRlHGYSVnXVdjQRVJOrUA7kiFgJJ4zCTNa6V
kLKW4dDs+BNLlX9ZgNgTl3BDaVZ0n9unr7l/2vaubxttDQmIlUppCcArSNUSCppOe950eWz9ABI6
jp4WaZnSgrTYUm5Cpx+8reKK/9q9s1/IalniTYzlT6G4SmvkhTEsZ3sWnhLcGKvn9ghvHTj4gdTj
ADVSCkCOdu9bCHlZj0xvDOxf5odAops2gKTT0Ue+c2NaRFfl/KudayvklJLdL6wf7dTeae8uh08J
JIEdI+cqNgEQjhRv0Fj9Eogjs2S2mFFvrlyh/5aX7LW9Em5agE2MVvvX6ldGd5gYvfgHp7zYPcrt
BEBZ2OneYbsQkIdPIbtyL5ayv/K1+JRhLiWD2rpRHSFPGVGt63dSvkFOsNXFEQJWCeNBoGEaHAJN
pjjcIGgDNSPwgPQgHgraBmoz84F4XCYJEE9YZ0oyKxAqSXsKnhw2vl5RggOwAWKBkYYU9yDWwr/E
aWEAAIWlgd6iYsdIxRDy8y/qa86/ICkCbownbNiLBBU8YCeKbXE29hkalFaRQP1QezFrGfOT0srU
EBIcrSReJ/9MZ8SP2rme3HXwwr66NKCQXRkIMT3Ba6PiQN1k+IFQaIoeD4819fSFweu6p5RSc0VO
jG7DUdCWyZh3BFHgQH5o4VXzLhiuiB9gmHZ50w6EYXjCV4zjeKyuLv7e2KySWrt4DH7myYqsNDwz
+I+erF5cHAn5uoWVgMEDGMJ5/1cOiBefKsK+LswD2R8JBVtz0dwLb4RLBxeRK0XPW+vJZW2t/X/M
GO2+DlnZ1oQnZuuP8ZRItQnnfbN8MHu0WuZICa0xTwCqdsadRCjzhygaJjjZ7A2uKU0LXyWz7KUQ
7CsYH3y5UzC4MR4Qn+SEBRVtC2M5MdM+ieDPVk16Jn2emKhfvK+2siEu0zOplAMfdSczJsCPZ6xL
lPyUK2I2Ra84VsGZ2APUE7ouCppV8sWCnVkO/5/3oKxE13bnKNBTPulK0Wjsx/oFlxKqjpM4SoAY
tGjKL1X42cuSa8tFXxXa6SbU42/9clpFweqjLk+lvgBo4yUwxbmWf3NJxep2xQfH7oOGsGMaRJPK
24gfktWFCLMHxyExVwA0Y163YUbPf8GFRPVYEzyo/KeHvxqq7nw+Ua0xq5BrIxYfKC0XDncDXohK
BgSAm8m1XhHJpe4+2oqUPqi+P2xByMLjF252OfUI912NolQ9gBEGcDqZJc7EifYxmV4QdWjgrKWn
AJmYoPzrssT7bsSr+jTcm0gcIwhu1BknIp/tY/Be0Jzopjs1wvAGx9DDYUQbm4p/FCg1E+chBDfR
4R1xtpnRI/7UDfUcLQ3a/EY980pYgcCIQYQGhD1etpCKM5JhlgYKKywlkeRZuNkwzoE0yasY1P+7
M8LSCNeWkAqBo+wLyZTCZD6vtXB73M6oT1iF2OlqZ15E+eA3hlGr/H5xQaZqHNfGgOHb0BwnBM/5
mPKuJA7T3FHwiiVfnokEAsIaTQVMKQDIMZfr/MP5f4TnMZ8P/AWejYkzIj/5swj941hGzMk1JAgQ
rI8GEwkBjHizpMpADon5ZS+4BRWkeuphtQpwcQX9I1eCaVS0oIh46W8DCQxfCMsdOlp+u7o4YBMs
el56YM52qi2uzmGBGyV+DZDEzReoJ8o0fq840SYYO4pyqONGYbgJFsjAhIkhia34w4qQFBxO3WqZ
0dBKOqQlNAJkmSFz4KdgdaYBiXWUlvcAywRHODy3SJWPw7/rkdOLlmzYYVL3LhERQoYRbn0OpOOY
dgd/+SEf3Se3ujnhUPYWdBic2JpGCJ+nx9fleSE6EqdMeKR4ysCGYc7L1XNIX0Ev8W9KnnwYRpDS
zjR5mMjAycI7STjzTB0gJtA+7bvqzYFdwaFE+hfOw4shzxwdOg/1CFA222KDG1bhI76H6KmJ1mX1
slwBwV2cSxckhJs8J5gXAjDiS6anXurt3T0gQRZjIPBYyCpt9w9XHbyVsRfG2oJpXp/Byz3EadfF
puumHoCK8NGe4Ac6BkiqzLj29njf9h1gVdi/MIv5AchnVOuocPSPeWQqzcMC/S6Ski5JfUh4QmOC
gSQbKsodYJotTFL2VoHpZ6vcqV1hG0qFDaNxBNPuzXYHET/V6AIhMVOXA5WXflFraWFdCeEuPAUP
n1RXJmZO/sTdH08J+fiGnO/dfH/p/2UMFH1EiHX8nuK4L/ktUscLYbY9tXZEB10xVNR/P7Pj6fjX
0qY0pPyM9cy120N/n8zdhHEJFh61PcJOEBFpY/XwrABhLlUCKLLCv4JTMuesHJzrfv0wLb1h4TLf
HGXBlyR3yoFBMKW+dB/vZPhkqCBvaDduDiGYteQz3ayZ7ONpCq+Ha94TjJ7qZlMMctvBHBMWg37F
9FbQGzq2MaDzQCFtuzVwYTSIrqdB49yufKqHjFr+lLlT0QY+GF8RHIpfFR5xmKfdvX3Y93L6xI44
pa/9YD3BmmLuCHtjzRG8vJ734JoRNvwWhAVigpmULlutMxUyNH5g6rgqY5muxAxn1hT01n7G29NI
9/wBbroSSrOXQS6tK0VDjHGuQU5wCV13uUhxVcM1iJ4G/L5gty092SaEhecXRwmG26jFNyUAIbs0
gFClv3xgQeZfzYXimWxDmOWUp7RLP/2gsG1kIfMRXNBMIQ2paB2ImyQ4U2gKAFhp/F90Z0vmJU69
Glsj6NmgsrARf/4DapVsDwD1JLdcfZ7q3w3tjxSSeW3tzWuICNEZxm9WKfIi4KclNmVL/MQZvU1J
OIU2w/vXWEPgoSW6vB8QcirOFwb1E8IlCebGx+bUkRtC5pcuHbCoPufwncFIYfBa9UVeyoYUfGN8
HdkkaVv4xQB7hAiwEbOloZFiQ3MlPjYG0QYeBXz/DhmPxIeG+w9fX3yluxU3ALo/Yw2NirECUIl1
bPnqYh/EJJquIccmJkTES+PA6zkthQ027alAca2/GyO3lIAQ2MwaV5LcdXb+yVZhgy3/0alprGBU
7Gkbc9Jm7wHfnsRGnB2NrzFGUEXzD6lH+LRxRZhtcQdg76e0hB1psAPvP5rObEtRLAqiX+RazuIr
KAqioJKIvric51kR/fregV1tZXZ3VaXC5d4zRsSZUu5kkYB1Gk5hAN4EV3tySPayxily3LgdvCaN
I3r3bHcmFrAWTAmmQ0aNscCUFQYrUe/PAXTgyDKmFUH/F6Nc5oBIsO+qeWtSIn6cyGC57cel9hyO
GoMRi7zfZgByBieCgwe1pKGlWywQmoEMYcQqUvqlvYNEkIa4XwlYy1bwaFDutg5QaIG8zIo2TPqX
nVglaBicJ5rNNA7gkuCo6a7VusJp1brlcBrugMMg7K4MC/3p+Z1yyHmWbxyorADoXeJbF8W3VaJo
O4U+29xTR6y2ZNjqzccXiKuDu3nmodXa2xupUYvUplqyDaOxzc0/td725STfznUT7PZdA4QFg+uN
wbUYXCRV91gaDKrCQt169e8ouY1rKLgyIYbiHYSYnP+4Ry9W3QDN2wJAaWy6zEvNsY8LjcqtMZ19
h1WQADlS8Cc0yR399ZL78JDVcCpIaOUR0dNUvwg9PQAie5+W5liKTAzpdhjb1zQYhoFtAIKSIPdI
qQsQYYX+HirRzWqPuMVmcMSpSTPTYxdR1YM2UbYGO8og9A/AW8LZpQj+We+aIJc3AVWZqmn4GAXz
RuPA24Qnj/lZ/ieog0l7WwYKK8woD3B6QPDeEIg2zMe+gD1C8p8iD7oHLVreNOCtsv+xX0CwBqe/
B/Nxj06BGbAAZE7tK0wP5F1hh+BqS+7x6NWMdrHgUMV8UVLYzG+nEfLO6aPf3W3sD5QZ5JWe9q4O
orsJLPVptKsP+2Q0+I89FORtI623CvXW69g+lz0qk7diixFS55dbo9VI7w6bN/3L1zrXO8MA3fy1
B+Jlemgzk96o2DUDb+ZeTsMi7a+jm6vSUEbiC+w31VdQ4wdv/3IBxWwfVEGt/b3/gBiKNjbDb6Hy
waehdXnuIKJxREeDzQ7+BzYV1JWRQRzEGC2OwBMazXRY6V/CU/Aku6NdYu9ahaY6Omm3stoUzNfo
6dHV6qFSiVz58++JWIOTd6vra0i2OZyOji0abqBhmAHJ7JsKlVKAeiN0gXoS7ek9guroDeilygAB
e/v3AZGQNkrI34En6j3gxdfi3OIaVhh4D6+dxkgKSIKF3XWW/f34uqSR2X2tLn95YFyXCUJKkN8I
6xJG5CoMJjinoUhHQV0QJoJTW6sDUpyaC2H7xIihbePXCW8K8a2TLPatfDuHdgzTu6pNEIJs6IRR
V2+0/sieghOyYegutWiIQD9CyiJDAjClGPNx5PJKQQnltKp9BTgGdtVFdooIDXgXc5y2NoU2MpED
jXbNWIDubs8Qk3P2IVbGu7c+wLl2UgN0hi+32r3TfqCKOTU9JlZ56KrTjn11npShL3hQMJFgvZF7
dT9ky9SInWnPsBLauFM6LjuQGUjLgQ5BWG5Z8Y4+aidTAmOweehiYQK7Dy6Ec9rJsdKniImQdKro
dJfI2s4ekhKtul2HvqvRuNtxqtFnj8GmQxmacRRqQZWpkZWwX7SeWhfOyyyBsMp21txjBCe/dhlN
fgblDen21nCjUsHfMpv37oMWRhGWVhEgKxtd3tnVkWTXq/UsSHx709wO8e9Lg1E2HfWgmdVkJXSf
6Gg0UeVpHKlGJFCq50wda4M2bnyknMrAlAq5DqIQVbpBEJXb11WFLMyrOlvEt0vdXbgd0u/3DsyW
2i42MIU/q8fkTT2KxheTp7d2cCXzORFg1AeqOE7p8bwt5HoulHSDPNQ8dOKIbZH+JdEgNQjBX/XO
TWQYh2c6LInz6lPcJ3qmA9w++NvmbfwZvkn+P/3EQ7CrQcRNaResxZACXYspXDDnpoNinqLn1oWb
4X46Ui69Ull2i2uGQwPsSqPt4OMU1tc+lDYnzyFuCCVBT9xijgbr9wbHummIw3ts5hbMO6lbyCh2
C+iTwLApOYRQ71ZuwEhJn1CzByN91yt4pz7Wvme4TzpBaXj30/mt/RwXRtMlfGOOPk3Sxx8pHtSk
2iDXyo8qlIz31gMvKrpHszbaj/PuSxg0Bv4RybRKY5SIn0wCJumGAHmCg24+KM/EZTTGNX/o5NbU
aSj4QMnYtJR3kNeEqTeAsQ36RrwtpIIQGbAqQd0/Bq8IoRw0ZUCaUvsneRBYscKMm1wP2bH8sBqe
4CKAswEO9V5vA/FMt06+92BQBrrKpjEoICO1LNGIqZHFx4X4MsjF2I4v4TYjrplMSROhOn5EwN+v
QJiKETsfVNjXuTIIG8QVkBnEhIAtSFykCEDafzNzqjy5dUT/KjzM97A6f8ByAoayXd6imo/wAQMn
J4ZbXH1mYN/ZTswTgVtRst9/YKtqg8JojywHEMb1Cw7xcw7ZAmNQnhg8jnOYW6SjdF6mckHodpsg
Z8BPFlfvCVsKUB0Tu9zyugL0+W832odfH9Q+9wJMAfEIelOMQkVDinobETq9otOTIYwoneTMyvIw
58fKlIhQCUXe+u1WFqfBpc9uso/BfUwvsFMb3Hmaf/f4FRU/7J3jsEjzhCfk6lhOaqxrzS/hWEto
NaYE7lt3w/xjAGL210chy737BQ8+dxckTMSc6jbPrxZzCPOzh7qPdLEilH/Y2Q7A5w/mkyY9sykM
582It/ckCYAX9o992mIoRSL/dh7ferToMp9Pe7JEnik16coYlLhfaM+/o0MfTMX579xl1nAvcfIz
4H/uzebIQSbGqIeMZ0c7tE7pc8M0mWNQJfVhSMMNuBHT1pjZ84bBSDOJ6O9Cs1rQasadOojSA4lG
KiC4kYwX++kCaZOottAUREZKYVrfJOHPv32/zEPugIgP0YP6q3Rqc6QlRleYWJTA7etyCnoUXdEu
x68NtBSt2oOPWA+CJZ+uZnFE20mxd/A/DAg8tUHLSoQPTYg+U6mYkTBC3aBz+asGbEPQCAyn6lc8
ouoVSZC34FC7B2zgAzgGgjI2IozfETNHxrfVC+1enoB/oxaApCp5YA4S2XX5jmoMjtkQO51g19zg
giY25zRxLmxhNKrIygw8Cg65DshvT6sYMtVo75+HdeblVvxCAGZtR8hWGyBTsLpK+v6AtAzm8jqs
9J6jAzS8Io3yTR8UN6qCaLLQkSmGwVYBtwtfiIyYEGW3lt7uAyHYLWag6JahgqopWR6QAwIUZT61
8x7lMgXeTePQKAQ61m+2xWdQD4stUHjUQRi2voWreSSxYgKy7pnWDoov/pcO3gnyfGF0wlHebaO3
d2sgkSizUAIF4tk0BgYfhXYQTToGf3vb8DVDlYDyGrD1kzVQUY3SHNnFtH3uXDv5BRh4sixNBbk2
a/w+Dt2hg0B/8Nm+rdIR4wC2kJI4c1TjV4lb9RgBtgTq1sOMoWD6ppK/9Q69TyShyXJj82eQOSHZ
tR9WnbQ9VyC1Jbdgvh+S5lR7u8UeYKEWnKJh3XuMasRVQNvw3I8mTCaYRRXqWcPHx5Qeq+4BUA8w
i0po9AD8fIcQnmCnlMYQfK7hxa2jLEL6aSchj699XJY6dYBVRHTdGpg/NJpQQwDMAtg05CYY4YSM
Buzfrtq5A2iRbn5xbRcdMBPUx949bFhdH9E9tureZpAbPpfTqEQju8BPFZ1NWHLROGzBOkPhgQEU
5MekNEVao4xyuttfiE6jnJe+zds8F7yAPW2eeJE65/ZOZFCh5czwFsaox7Ts8JqAyBdn54TDBtgE
OJPSIBl+3gEo4rzITSvuJgDeCOzpOUxhDr/QAGWgH0IzFyBUjKS39tS9ToP834tTdtioRgqimugE
mCAqiT56jdfOuZ3QwiAV7nx7ZLQMQLrMQGI6p9Fh/l3W0fHrIId862hkPDkLjODwtoSBccpZ9/69
hxQjHhd3mGvfRtPB/Q/uw/VvM/y4nCrqY/cAPksv1wObMl+lDvyb76Ie5pa3NuXoCNCrTdaVEjjM
7iFyzvDy+M6cVwbtoG1CInRh6BEqHzBWgEsxQa3e21PV2YyeYxzP17wC0kVA+bEGFMThvDHv7xgS
Ylb77/azvxkytvfdYHLJt2SCTLguL/2DV+qXgxfS0GVELS499EbnZcDA794XYTR8MUTMP3SIRsmc
MVDrTY/xsoiignvbmADPp3lAGWby5j4uPXA8i9JiN3gzvxNHGVTiu3f3IVqMlMKtOfVSCxHbhNH1
PSAYDppkFih7SUzvOF5sBJzU92XCj/s6nKhhbVEbETuNQCQFx2V5XfDeg3tQBlA+xich0Tn6BOWK
Vf/Lx9MhcALKigVwRvtGKLX/iv+6m9RU23idJypKEuRMQ8AEHMiPmaBsRgl8Vo+LERw0ajCIAOZw
jxBqHOTMApaosIA7+KZ3Oimv4OoDgsUsb+dVrjeotVL3vZh6r/jlpKmVpwCjZjMCPv0C4hBAfBso
LXsG1SE2fhkQk+EU16T6FEPol0mPKddHrzTeEqF5R2aAnGFxlZffjoReCHQmp1U5TqO8StCdKa2f
wdup9NOaCRBnP0yim1Nb0yI8RiVa04W+4b8RwmtWO0kXgQSrOMzNONjI9eba+UKnuGcqSCdX6VaT
LhJoD3qi5eH3zAjgRnpxaLiWmaIMqPWG5mjXEE29tWPscOqUQdNtgO+gfNQ4QmpGjqaGw6AQWk0b
dXCSd6t6cm8QuM7NXc3ebjskyvmNDZSHIaI5VB5I7EgPN50LgPd8+2B0jtimvF8iHN11n8gxv7z7
s8lgSAaNXngf8EZXK62s6IuSwPIAUEkmXCx0CwhGoz8HKg45OqZVpLCWLWOSA4CKKMUonZz/Xusj
yTbqUTkaBGtIgIXlE9rMoEhUO9H0EVjhlGGojs+EoVbBi9nQwRmWJqPcPKNfG6ZxiRFid2aUlq38
u0Fw+KT6SsGT/X5fQbW/ghoZw0fFdoCcd7fAtpF7ZN7mlFyEaizQJTZ3wcK0w0VOEvs6wg9Wh2/N
sSnMUeqZgXA6UzgiDDVvObxS7Wg9F3vr/seb3Z+NInguVPop6MJhQIYX5mITLaNNkUZgSl92C7ov
GRapVsyQvcJGSJ6OQGR+ZSo3N/fMbvS+ONkfeiQUdRj7uUEFnNIhtJDgwuWu8Run2X58mr1Hae+0
eIf5CYOcwzo9DPSjZtUoiRE2JZpHcbU8O7nPLLLESlajK0o/S6heUol89R/xC6b0ekdxHJuwbz6P
JtTpT8yORXryToOUo102CySwYLOTHrpboNsK7C8m81I7+DYPBedxblKmSHPu/cRIDeiJtyiNP5Bf
N/4UKDmbQLJtlyZUmgABVpuKR5gsbvPX8NjezB9iIeRiKDxvREInFYcnZkwSlHMH+5aYPy/GmSNC
QGLCfMibBEVBAWzg2zybm7KJ+tYzYUR7Y4dIKoBVuKQ5yXJuUkJUIDabbnV4qlN2fTHEFuSCxE3P
I1Ahl25tdAzv7IM1IlEoX5b6J++zMxF3MOKXZwxRqwvvyMNfNe+o9goeSKIRIGysO5NQgOPQyCON
Rh6ABgcczrzFFiqD/sQKoR1AWlc16yXgdxCEHY4S2LXXwcnTmBEuNCki6NYpRgRkKbK7DwHFpIlK
ssIeuMwOaHDVcUXvTmn5jKf9GwZnWIkvf5c/ovp6h/cvUg2p00+71K09UUtRP3j3z+P6Fr2FVppY
+W/zSPeGDKjYeBS6IZwsjChXwJU9wdOQZKp2Svl4tl9ux/vla/ah1quXGrr2hPYCTcg3/6+299OZ
qLPJeAEy8wuTRG89/s3vXDVyAI4c1ZI1Ej+EXlw5P1o3J6rMXnr7skUmgR2A1s9u4L/PIVOJz6GS
phs1BAVs0Nyyj9oNSoSEn4gP7Z2Y7Fh1DSR/qsS4+juUeXdUkqAWhETcEVpO4RfECs1IogR6Y3xw
RSQD5nszMxFkTI2R7hsGRu74uuOkdYFXIjXYwSHpN8M06Fb38MP0+5ALBSMjwQJ6CssNjUv9Xz2+
Mv35MJi2kOplNoIYhEC2URSiAwGsHYIAU9YvPY4y+ZwU4e/OhaVJ+b3UQ4P0HfFUeboho+gdlqAK
RLfqUkKj6EvADgteD+HNuOkDXhzp0iv9KTbiplMGGERpKftFZ6USH8NHRHUtmvan/bpv8LWbFRZp
vJlNJyBF/SqR9BbEIOAS6t41ChJLOvpnC4jF+mP2O+SZgAh2DAb42rp/anINnsidZQBPAIEBKOOH
L8XaN3NyM+dM+StRLM9lLxXNSXP4IlQ0HTWsHbABmey3kBe0+GsmCoA8enJYSnYIRE30o/qhYnNe
tXg/lfIepkBXYTjXx/ApYfa/q8FqMACnwx/nsu8qB8K2MAdBtRHUASRBc6UOhvoeUGkVm/Z8FyOU
iwj9+WSuaxB0QBCJfE8QApr80uICe8zujQGf0mKIT2aH3+3eTH+OUraZoMUzGIRCXm8Aheq2BoNW
0GoN9J80yWhw4420GHnmB9CmbVICZfGgKYHJRfeQR46YBg3bIkH6mwHsNHJAQdO8Ex6cRWaDwW+m
7t+o08mAaJCt4cPkivXCBXDmNBb1YEZvc/02l6wbkgaAWYsWgv7dThRF7AkuLtyxJv58Psk3J+xF
PkB7ONbSC3sA1Cs1V9yMFlHnQQdRJ0PAFT8xBxBS/VC3TrmXD2ZVOiwS9Q3+l65MtvvVVWMEEQUM
9oQkyxoFj7vXFqG3zCVp42CJ31y1XgnEDF2Fbq1m64nv2vpO2xmEGuqz/FCevqSAGL99pZvIVvTL
LbLb1Tti6siRt0xYrSdNHI1mEoBEN6BXhm9j1EKetqDa4OL8ldeUF2eckH2wDWBrgbrCUmh1eQoQ
PvUMcNFsSr0EFvEnO+1cZ2Aw1g24wFEgnhiVAi6QyZee2Eq0rrE8FC96GnQEszR7ED/UDD0KsxPt
rSgidcheCZ0qPQZw12ANNG1I/9YR4090Z+rf82+eHh0gYULYihNIxw1YMfws08j4iRfTQH/vQGU4
e+0Z+AJ2jSYbA5LAbSjPZog6RRox68oUzBh3zxLzSW2sCkutK/0QkoBD9GqsZNrILf5fO+4u4aqg
1jIpsVUygQQtI546S6Ljqo2iiyR4oWmvTT/n9E/izkvYMxo8UYTx0B4jgORO47j/MVX33tjrZZ/x
R6AeNE7128CJs2aTJf9EcbdoxVpYbU0SQ7RBKywZ74wlKHgFiJDqJnIIB0Er8EZnc7yaz/3wxTTS
szlqcQIH8grkenwmRRGudDLXztXF6Xnw4Oom7VQMACE+twBU4/9XDRJOEfQUqLI+fPw+96k75fZZ
qRrEFZ8dPdejmEzYMLzUnM4gNJx2nhMGpdtWzZrUFquBJRVC6W22K2YXezLXZRRZVe1RIHXURtCN
g6Fnuf/2htwmVwpYnW2IpDF+lCXnubMUQMCASTFqWH9J2Cr+LHYpsTVowwFLW/YjLfjdY7Eb/BTL
NpGp/ZpzPQTNBNac6tAbLYLEtIMWq2f4VdaNA87ojzp/CSAAu+PIWzwb3Thn+ljciR6g3kGHWBYi
M7CpuRjwBh/bo2UxGgVUJ2jha/cnDiabRsHUQeDUDtn1EN0hu2NBkXz7ttF4ZbdczOUPaQfsqxHF
OJObSdfoZJZbrPuc4jyXfrPY+1hpbRGt9sVaBYtVywmhSvBJXE3XaPFYyTjV79VLVlYWAWyPd/bA
TQCdq4IO+529qGbGshb6WydzuTyCtNdLRH5tNH3pmVM047tcn7aizqoM1b89P8cVOQExURN1I6Dl
iDqZI65J08PlDcBxrVawgHiBD5vwwPTIFOPMuTF8BX5rIT7r0QxO3BTE/eGOFcPAhcwDGBN0L2+D
7TjPhCn0kXYWENLkZE3zTunhEO7z68NzxUJgFL8oOWFbZUpTJrEJShezyQ8wUhrb5T7YVe13VKel
Vn+1brMSVBA6GRjKiCPNcuiw/ewd2El8SX+5ZK5OR/6wxGL8jvCkOw95ErgVzCE3PxgwngKkztNc
ZA7GkZ/XeU4a8a0ZTxiPDW4vZhOePUUQXJycYBYraCn0HoCrwCQMBt6Y14ANkZ0hqilyGbFiSl3W
st9XEEL0zRfj3ugEdjqJ3WHz4PKizBRxVZ0+vw9SafLmQV45e92P1QUeuR5uAUOyxce9IWkBOFIa
Gjh77Ycf9lDP5hcCTLFvnG12SBYCcNCwHbIP8jvai4QMMhr/DIcN1YWXvCcQP85JvJTZiHGsPHGW
Sx4r1J44MtBmR99p536BiGxcmfUTMIuL5TB5QwaI2YAEOXrh4RXC6EPmdNORriZndg9RDZ3SXUQ5
J7ETulLLtSsE5hpVE2CV/CICuFr59scEucNvcSH/uxuugpaoplP7k0ncBVuLWtunvdZG5zlNoQlw
y51Ov9OXtQJPy48vS+aSVSiYhAWy8b8vbkuuBniluQQnywd0Yh1K2Rid39+XEm2ajvw+gtxI+oHd
aTTHs56n57A4mosFeinw73IWVdb/99CWc7MHyZ4yj5rTk0I42A8ZTgFN42zP9Qi0Njwddgev0I8V
tIFQ/X+LyhjypxgLLTpCibzFnIOg7YBuvLbtoUnPmr/A0WUD4yfgxc91KmXh9T6Zz4/yTKCeduWf
9YkaWsjgIN5T90bKECnI2lEw3aH1/ItyCXXY+QQ1Vofzoz2wzDkYlUCYWiKln+mUVazj2ieT+Rz8
AYPXuT4e2oZZkPyENuTPREnSji3Bm1NfyeIgWxaEBJ69fLe2POr+MsLUyyrJLoFG4w7i+N6I426N
0FhBaRY1AA6mk2v6NvuQB8md67T6vv4+21vBMioikGxQuyU+FrmUwqNapNkNs+4lu+yiKeBevZRu
c0Ir5d5YMo4Rnb/sGGEjALDxXY+Dm/h/z50JJjpxhEfnUOqzciZBFCL/PGIeciftUCZAyS3l09K2
6Kkip4IY4qW8R6xreXpKGOCH9OC5QbwCFRwun7a6WWOM2U2xL8q28jmgOn8eiFF4rczgxnH0sxK1
hhyjrJyspJ6Hgvw7oDkN+tSb/WyLnn8U6SZifNBSZ4hTJK+rSOvZiARTz6ymvLGM2gTIr5Y1ZEX5
zInPmC/5O72/tGC45B3GnnXXqHN5Exk/ygWUrnPsUbYfQRer9+Yy9IfZBonBUJODdSb4RDo1vMUZ
RoS+aH3AQt0D+yKV4R1Q3eSMPQE2AG3gcLnu31ABI1ehv3ThWOrozomQ0JHk2ULFbAE8g3Ct9IeA
hhCorURFnk37nWoSmTkPXjaP0y9XD7iWb4rklfxrjDtAsMGXwvAR+RGM5GZAKItDVRD8EbeExB4a
PtIEoKzYorja3jbYoFa61xzpKagQgItoRCITBfqPkIvqN0S7mArx37tv/J06BgaFcFWuGswXIKF/
QSkuJTvUP2cFMfJ/9z1tLjsR+ZluhMsXPphiqXXubvydvb5aijzXbAOtMwGmfLG2l+ay6RaJHFcD
IuyYry5mBDuhZ6k/w52vFGpilrYsqhZGLkq3JdkgeHplwBm/F4+8v/+b9rvLJYEJoY6d+pzaJ6eW
UJDQWLstu4Su9qOSG+1aymwkPVRcwavhKTDYbHOZC3iXdFviK8iKU1Txn7Ex0Qp9gy3yVNol4li8
sQ0fiBPA/5OWRnsiLYxU2AFWxhFZLjQHG2xmFMhM+sD4vlKW7B4tRhHwOlt19EqGw+FsxsQzXh8b
QsUWFge4Y5DHJZD32qA00v5P3GT+5XU2DX3ywV5jxTQKV197y8DDim2gI6sNXbBh6PNvxU8VEj0F
kd8GT2r+C5xlq0G+lxt4Nhh1H1tI70ViBplX1Zl9w77OnojCLiLAkxUQPFEx68HJ8mD8Evcv9Bzn
SFGw1Ss2O1s63NJ31isZSoxIL+XlmMDmyVp53qvh8aNeC06aAtMskNFZUOj9e76KI5UD6e61CijV
8SqhK8FQKmC218anlbM/Lb6DADpCu8EILqmbrLk0Q7h1CGa5xoapjxubmYawSNCRIsPQM9Hyqt5C
MAK0CJp/mwooG0ofKbOuKCkk7WZHsiGVxGxwbIjfQSmog2Ta8UXVvZvj91BlQSAqGICNPVi1Xo4b
mv8LV7EEdC8FQNXx/oV6UjhDIo2gHAgHVk3p557pq3x3ysTgv7BQvPwQHFGg5q4cdWqG1NKRVRBb
SHEAZwmuRJOjcYH1sFJQWFZQeKDyIsTpXBE1yQ9nSfGAIv9JxOlGPIqRtQ0aUzLrk8lA8lVGY6CI
8dbE/sln66Qod9Y+YrtcuQNclg/NUJECkrf8jZ937+xb2c+8LQJa/Ov8ZmLCj45+loXzOcdZTEEf
/NDdmN3sqoZFJOmL+LRyqwrO/sNOm89/5mAFxbD9dDcepjWzAPEedU1AScrAseJ1Plt2nJl2VtHR
ykxhayzYtdh6WVyCA6iPv6KmLNK34fu0q8O6GUfxREQ5MIS/8GfFksr0Q6FRNKyl3nkteDY6/Qod
cCS2WodT+td6idTDeGIFHByMrDBEFqoQLEurWGTCKnkEPbPBYKO0t26yatAz+V0KxyaqIaSwintU
btXdbMyWdNim7QVgs1e27WG349E4chTOMikMOeqC/JyemE88JW0IPdbV4mEvCr26Pm8++XrKznPQ
U4XlXyzK5DkvsNll7iwYyFu7OL0mWLEG7nNFMLjKMiCs3wOLrI1f4nlxAlSAEJ73wyWGupJQ74gE
WuDPP00mOqjmp0dLSwRW6HmkuBIVHOJPLUudrX1Fe6MKh4jr9eeKP+o9Oixsn322Yg9CBxVAlNca
kBlUGacXv2vUcLoB/wcAhBd0+vg2y6+v2wb9kQc9qrjmoBkYFJihCx0bEh6nWrBzu9IpAP0AWnst
W9OIAvGGZV9A300R06aEf3TKaFAQp88eTHyIGIIQPtBnCulmbCkwP6JXVBMSD+3Ta3ANXj1G99La
PqHfAX0je90dSsAD/aRe1HLilPjz0oPIhDRsP/E/E0aG8vogpAK1IXgMylExQh6KCnMKaBYplgsv
GrtBnrEHiNIxfxgNPfBylPu5bpfNTWGI8hkVCIUyWAn7Z+BJuyzyMZRsMm+gitGHiOBnbMCEOoqo
a8osKQDprGhvo1Gk0iRfDzi5ipqh4Xcnc3JlhZ48ioKynhzusOxuwK0VmY5LlyurhzVyvrL5oisM
ZNE9EaHfbamFAphDG3TPtHBlLQayH6wvSM195uhTm9Ypf0ssuRj7ozjKZ/MqgEBHUi8nMprLSGep
tgCvytF+cbci2H3AZmZpECWpS3tJ3KBwDyEubDM3xQW9m9sgK2vpB5aKPkjiZHQVVSjw0TGBvZNt
ZHk/Ystqkzf6nXYMZ0R8qiT2jAsG44Url8nDgCky0CngilmbDRHBLxzX6VBAXLFZK9JEfRZ+Cq2h
T6SiK+Eip5rs82cwiYMKKGMoFiLfCYJgFIwpU2TFHx0Yojr2644pq6hJD8kQu3vIAaqOUx8f6sHQ
eOxugUr+HpFu6wIzRidGVVrVvwhXIDnQyOXY8beztE62n9GEhKh7/mzXfK3uIdgGw8WLKabf6mcp
lUhNgZ1PSMWnuheLuYX815562q9opXBIn0Hl59/dokZKQVh7TamLclK5c0XCJ4vEEkEo7MPBoryC
d+DHCnwnWeS9VZLBPGcUO3khrYmKdywk2as+WLEdBCUHsBTSLZm7YyyhCcy9Fyzwbdygnf3+r6pT
hAOx4wf+2RLWjCwGPXtWn+rLiScDiKXx6IdQo7hgHQpKC78w9qa0mgoX6/YFnaVigAxYknkpGgoY
XPlsCqsd3RxXHXhBoJiHgOVIPLrSgAUxv5VH87/BSo735Mn50uGEug7LzCnrO/R5tL8yVnj3zvCl
HQg8RA4gbk+ZRqJ2yKZJJo7PgJKfvZgx26rCZ/WYDYHDkCNBAjR+2eJn1Bg6VUcMYoV6HMDZKe8y
dVLwmgcg/UxhrrmlcrtUt+9vO9nbp3rzBWXa2iLuT8QCkI0xsZT+kWFmPiOKQHfzycy6rXP4tGv1
NgD8A3J1JbGxDyeESPWrWLV/v16XFr+mkDEfdoJp+DI/wDwN7phKjGVouNUTp+HAlLc9UN4D1CXM
gkJjJJE4YcwV4yWWbQn/yXxuvNy/B6JdrQD80t8p6A/D3yOhKcxjYhOy9evYPNmTfRYzn+ybP1S0
EsdZlZcCTIaG4knL3+sEMuSWsixywKC84WdbS8ifenF6JAfrMm8A/OGWloM6HsiFgk99WF8n4RyX
m8rZ5trhUGXMcEKUFE/YNFlQ3M0+VxFhiKclu0S1MjuSXzPQM39AR9aR0BmUeJCojAxhIr8mRsbt
g8sn0pOdKKllqy4ponO0OfEBqJN8QWgr6laGk9JNSB0Ue9p1G3Yj3CP3QtkLMNkLDa4vEvwHJDbq
jPbQLJmU6hYCo5RtUPBV7Ubngc8j7M8sBgvLP79jraPNYJjgwgN8R7cZfY/3+kllZW30SwjP+Dkf
Pb/Bq5+AoD71j8MH4hP7IXHm/NISWfdnh6qgztRaTKGwHs3R4tQ6+tfhHTSU7nnTxqsDFkV/tZfz
n94vEfl1t0SB+kUvmA5+lBrh2QzgUMgG9sVPKgH+LzSyOEkP9BeM/Twa6H8yYdniTZuxNyA8T9hp
GUoRnBI4Xwe4racucQGgyTsAWODngKyKVCfB2GJ+iB7pVm8GO1iUb3TKfvmFKlF6RbT0SCP6arj8
HpUeF30k6OyUVH6xoaqe63573e63cRvazRUaTR1Y71B/e5R5fzUHOSt56ccs8dSALmKmlG+q6HK2
f7ZQ5kcmhBazOfs2r+QuT40jMb1Q0TTo0f+PQIyMZub/2fqwMzIXJ4elJqfitd916L9Vy9BKf8ki
cGY0rPkdCtR4rn/mjlCclgPNBv2kSm5ZEZvI719cK60KmfBfjVWXShyr8vOqRTXxipFSfv7L0kfw
Mv0voCqV1bH1yGNh0rGwo39/B3+oPl/OHIzHI49QXY5B5RHdHJ08dju1v74uRaGAONxq1T/hGsjX
Kt7cdOR99KqTbqr4uzpZ4ZxGCf1VDIdyAmbG48Twdr80QSGquhn8UUvoUR2VtK1dbHBOSapcWe2p
rU14NmdjVMH5L6a6klzwUJgbefozOFd5TZ+EEVYCrslIaYbzwH+ltxFxtFlsJQqKRQghNiD26v7d
2/V+IAkONhALvVJA1dq4QKsz/yt/+3sYROrE11y0gj49Ov11mSe5YTk5SRLL4+gh6JbmRZYoJSkS
BY8N+zL77hgkAqRN191m2gCiKuvg6NXZ2VerjxrDB+KdgvqkgTgv2yUPVpKKU4G3VcWJK9DCYe74
I8rxzwb9Gm34i2q/c/n0Aospr3WxKLvppk+Em1EpxvxrsAGAfs4MKkEAUu3HBKARvKKeERvcVWe7
KHVOhA8o6gVnZO0Of/tZNdwNgIgaVzOP1GT7uTacfQDhu1tpV8PS6OTlttZ9zQSI64h57QB6Fugj
1RkLT0wA4NQ6uHsIjZkfZKyUKkRU9QloqeDMu3owelFaOoZ7hiphvIg2yvDV33adZFRQE1a27ccT
ZBvVHUCOqH2YvP8kRPj5K6bUyawDyh1U05lnmDoAhIBiJVs43bezC9l8UG4+qX9qaAPa6Z2bi4KI
DazH/ob8m7lfSD19nZurv7IrINTxK22+uSw5K4VXCigVumhBOdn9abPDA1CmtmMWEMXcdftv6Lp0
Kt/Zkv/qm8xSAwij3nG9cQeXU6cABU8EnfwtDJ8qQ5ceuB2YSb1iO8UK9JLRYHU0kc9okc3pUAej
qdnzsmoJMyWoYMhfKXT79f+1DbEXqrQ/wGlyjZh6HSVSZYZhsdc0fgp9WeLan+U+DgudR5eJSSiY
K+lQrFnjAHwtY1Y0Grc66DuvGL0LThJs7sFHRLqgWA7v1CfByG7B6TVPp9GtQLeIUZEsaPIEYmiA
ILGqOfqbRoEGtJrn+fTvumRkdtUq3iP6BOjUfvTrzlRV8gfeGCAPPcKpSd4HqIf35xdZ3w01RTIV
gI+CzP//HTJw/iw5a76X0EsnK2Wo2FffDcOqMnOA8imYu9br3HpuWqhZ1/DcDNyiRVBnfkzz8m3e
sl+1nIuScxXuP93B95oJupDyJFUObPnAbAwvAWP2B7u8BnZ3X28VnfNwi05SRCUYpYZtMIWlnBtW
+xeoYoeo3C/4SAn3EJUJ/v7Uc/qXrLwpbnFnfG3NpUqAVL6zCmtR8LwEoS01H2Q5ZVHehFzlN0b0
iZIEGicIi+D0KKkjt5CYJ9Ssp81CwQRJLZ1ueGx3q2xYF3BB9n5dgjTHSLzF5tICs8u2QwQSSt3G
RL77Pi4v3z3qyns/7d8G0+FrjGjSnZQPWiAzYVyCikePCJh1E92LqWVKaeQLhH4AWEQtnOYMYuWh
oBzqOMg9suVIDXZsN/KJ1upMuz6P5OS32ZuNe6iW6sdrNmFaGByjR6OVdVV0ggTMUY0TT8FJVzyQ
wZ34JIUsclY/h1ZFDkG6XQd+T9t0TjUEOBj1GVXa1Dek6iX8OuXMQmPAiRmQxo08D0h/ld+BPJ5B
b1RsP1OAPnslnlS1i9L60Yy1K9ZpybrmGb/C/Mk77CimDdSDrlFtwCzbufVeiZwT4T42gOEz+2mN
PeSUtqoUJbeaAEuHRiMslWJlWVpzD35KzUydrN+DVY3q11QBoFh2jKNlANA9gButcIKoH0S8zxWV
T+DVVEODC+kceLzELPhMA0HdYLv8jCG+nyPDvoBrRgq4nQ7v44pXhTkExX/y+AMNmPiVbTNh6EEN
uSgIhrev9S5Yxt1MF9PWOby1Rsx+TExNRWYbkKoZrdpiQ2200gYPsU7mImusOZQIvpHsToANGd6O
wT+4Gys3Z99hWBRH/urE0r79oRpVZ4OxpbosMkWVRs1B1gC0HBtdjd5f1z2VH8OL6buAfvp/yiRx
/zB8jB6dSrxDzgATAFsxGWIN4GjUSEPYZ+52BNaTejp1xk5ti04w4yAdVCbIQCkzwUX04V/OmCVH
4ZVVYgQHkXiVjUd5pGqohXKBqMGNbbqwfZ/tDUzzbVRcfDsv5A8ahRNWdzenSXFYHVblkIfBWb/N
U4bG+SnOkzSYQozS6nvIiFRGKSjgeYPvxPghU0DJKEveYXQZriCKOQzVTQiELX1dIsoKpmOdfcPq
GBlSUt9h8DLaCVAm0IMPiuPw7kJBtATSuqN1Te0srvulRYFRpb/arI7FL7RQ96mGIEbineDJgTt0
Xk2sGCMZeCF6zOqqFTBXOedXYqJaxOttLXtub9zcU7PcmEWMMJb27xFdV7nlvo/Fq1CjoY8KZBvh
/uH9DzNcijF2i/yk1Pn0L4wM8A/9b5+cZPQYV91i7xWVJyfa519aGf508minkIH3RZN9BoQMIOQx
CCF29l+o14BicsuTag+hz/Z7/hmAm8rzDANM05tG1Htd7JcWm5t5HvPsTuvzsupxNXVE+EiHgzcs
qvriOEV103zOofTc57vJzn1RcuwCfh0YaJcaw1rn060sONNPZhKgQIQSIYe07iPeGiR2lWxiGkDG
73FlRU4P/dIBIgjuq5siclOaU5vsEMPA2SErYg7mrYveOQa1k0Qk7kzMRM4hrsNVqy2+6F+g3dqi
0tAmf4FuN7nSjVhAy+nXUdumgB1/KB1xRFt1Wl07F1gq9ZAAoDP5U0nu/usUwkWVYR/73s6ptO7D
CuFX0pwimV1pIQ3e3M6Ovets3794ydwYk2oOLmj2bnisnia2XK0achYVJi+m4PXaTz6sBjmp0mO4
jX9sMwWAGBl6jZs0mTcXGHY13AO+tlOrhKRrMqrG6SyJKkQlU7A659UnfPn/EXVeW6ojzRJ+ItbC
m1sk4YQRIOwNC9GA8Eb4pz9fVO35z4ju3dONkUpVWZmRkZFZw1y/tL49MPvGdVxyjnSsvjrD4ajb
bc3KoNVALJIeurk0U+zSHmYSQ2YKrxMdNEZ7g1HRHm3v5hDGnUH1fkykigEmcgMyVZWuYkLKC5C7
L9VCsqhM1l0rTNhURDJWFto6hQhdjfPLX6PYi1enZqVTmi4CtCTHxWWqX6ShS7pSnU3gVq1sULFo
rjHG/F562bQw/PVoOlcZvU5Vb9tOrdneEkTDgHqQI6KXBQUIcOJz1TzRN/0kcOIBBBAcoxd3H9jP
JUbXY54hrFB3+d/Pva0zkQ0xTp8qmoH3c5Ui1+/6u65EzzkK/hifExe1JzOLgBgbvxxBpXBgS3uo
0tC67ta+NQ8+sQ0ZOMLN5m6kHIoSEURHmLDeey1FdFIklGZa0jUpfpAW0lvkrwaCOMjfEAH4Jf8+
pqv7rUM03hCHhdJt7T8c4ogqO5AQg6iG8wqr+rl8j2EN4aRJ34u8ytgfo6TNxUk8vjI9zq7jinIZ
tBqnpmesESL0693oa4MK4O+gjt4xmGynXHBv/XTngKrxOdCuTd8Syugu9Eujngm+rs79270bcB0V
e/9wosI0045n27ObHT+CUqPgJwyhX4mSeWqSmuCv+QT/p5Pi/3eix3l2/7v/Xf922ypiusmjRn82
ijZKrzqPXQ4lEH0vnBAT/ffIojqE8uTOe/w9/ihZeIPMmUcRuTVogFm3FHuw+ZOPew/53T28hxXa
bplHGjHlsgtPDtSMPch+z1Mehj4y2WKwVOzuo5ahrMg8ToC0SA8U5cTygIKGy3pbZjeVVWWFMVWq
4gghX+Sye5hFILzL+5yDH5UJVJ10tWOcXIKyyl2PX6x2ZOSbcOrO3u3ssavj5f7vgTOMHgb167tj
A68abwK+Gp4kD3bJv9sytUqtEuq3qDmAFldRqfFteeEorSqJd4ZLj40wRAKMJ70LtxuqW3BB96iz
S7c9jSDbg4JXFid6vVS7UmlHNkGsW2qW/o6z+2y/SkUF7hyl5si1nCBMyFfcG3fHhM8GIaB5MR6e
aM/ir4pjTKebLrcUVw2k0FNE918pgEJvqWUJ4FBCSyDItnHDR7TwAADKmL8ZKrT8BwMpSvviS6rR
7pb4GkoNILkHJ5964ep1PoQTBwjzaM+h5aUdnyf4sFhEh5ELopOrwPcUSnRlZ1fmQliEJT1EQlDW
5JExImhENIj8accrxKTkAXSTygU0EVBYQvxGvBkhT/8PZeA9VDvTI0pkgiTn0ZznCbESN3U+r80x
d1uPlS5iLGvaM2jNquTwKKJYTQdrQA2+lBpc7ciwWtA5cZF1EUEMyTF+RbqCMIocMuJJSqoKsyfS
xm4RQq2VzYkUuqLWE8yzZJTw4GRA1oTkA5Hx+Du/xH9WWGtc6/qA9GOgpGSAShFsEyCXBJGx23R/
Q2fkiECVgh6FPmVCH7pSf9Groj0ChROpnso8FujuiUkut4b2g98xc54H6jB8PxHX/9TkD1j6GiKY
R9kp64n2r9QeZqv4RkcyVsvDQJm7K6KjVMEUPL7jSSTM6FLsfscJyBuVI7kdzrfH0mTup1bZDRqi
6U0ewQtWXGoF9R2xmPwGkRlIoNSNIMcNkpgsib95MhTPixwTakN2Dh+0GzyX8V8K3zV232Mt19KU
+nR6jiDKR6Caol+UiVsrq/SGCkwWN6/mPVhfeNQv+irlndK0hE6A0JUnnhxx5eFM+Wd2Q99PalR0
JKxPqbdUVnRKAk3EcctNL8sThNPcFG+by8xv+MZr9TZkPUFsbmPV51yWCW+t0zFnxTPSmzeLc8NP
l2WBzKtyolq4+rqjj3ah4Z17Wcr6EDcTDXDtet6FHjn3dsLAtfDWChT07kBYdZCsyyoM4dJUOoTb
HAeHLjBPl2gcobsugTt+YRygsbDj2egL4HzSZbmtS6owLOkNHdypQ2reVc4aMGaHboZRnVZWuHMY
njxjTjzCiobJwj06e3ynBeIFAEr1eDf2OKAfMJ6do5PFEBamRAJcKo8k5eGtbtMNInuaZlK083M0
4oQM6qEJtmkC/SuaKDzNPPiZT8AzTW/4xo90wPzRBpOeg9PCVO7ulNvIgw8hUmJYtt1S72yaWJQ7
2X6xU0HudUf/o1NN+jbbiPVO34lniwtKhUoqb/3C02Hbksuhxhl8sXEr9cbSAqpj4ycIEmQkXgIT
nC+Eb0AZMId+pRFTxlSPW3NY/XPB0Dafr+eSH+jl4HoYDgl2T++gxox7MjTjs1CVY0h/+SG9v8BB
RpclnDOIpu4b1se6S3KKhBh5r7qsBzQerx3AfNkBqcI8wAZc6hB8JGX4I7UNK238XDI7aWRGjj0O
QOLMbbgnSOeY+XYMS7SZZHbjkTPYn3TAD8wSHgAuUNcWRPXsRPTvJO76706nSFLQb4wboQTDrqtI
XPpApJGbN0PouRvGpLgjH+rcLbIsUEvpdfOd+Sq49jc9/UNGb2PQA1ya1BASKr0zeuJjwCPjMBSU
FjWozVRDB+OLYLzqtq7uLyA25djYxAFCXYh1If65r44KzrJFHTNpMNUivEGIaYqLitCDc0N3sqbO
hUoIWdRCmZ+0Y3gXDzcHiGDQDGQxzDkLEjEAHYr5lHllPVWz4aCTjBS0UgH6JpLm4gRNCP9VuQpG
DluurCFeA86U8GdtnoItigyXwHZEM7DCB7MdW7KYcgCWGidOqEZB46CtV7H5j9O0JT/MGiDI/zZY
WxWFYiPUnhSMKh2Z4acnIsi7f0EBQ2wn3QyouAC0EV5iWUwoL8cM1GbHYmd2zwX8KPcmwEPppkh0
ApucEcijA4hJKXRTfy6K2N2QgwRWC/BieUCvVhWHKjURIwIQoveJACHEyMi6M5RCHEC+DdZQmH7g
SSoFITaC6LZaT2WOSptC0nYCt47WhIlPG7yYv+lzbCYL1oQjv+sH6V+gPagV8Lgy+YJ1K5B2dNt0
AL39A/IpChETT56JnA0bjwhl15uysIlVTryteAu6aOUVShDZ3hDZyqZWQr+1lyogSHiHrfKgiJBh
lHB4nmaZorLFgRY+SXGK0kSSELAWOxWgM5v+36IkzlgThSozXSQzrcHRqYsZD6bMkIh2LtJaQmGC
hoUurLA65KkIDf6Xyee88YRuvigfuh9KLMC2qoIeizPGJeN4cbm6vyZX8y+vEShVqoQpWRvNI7lp
uv0iBJBplwwIs4AUraauCt1EclWZqG4rYwi0xbwUd8TQSvh+R9Yihagra5arZiZAdbEXFeG1mlHW
adixP9mSF/K5ogqooaOiEQtICcB+UQwEmlyLNNAiJn4ZTnY+3gYcgS1PQ12iNlSWeDpmtqhQi+qL
aWfOJIXD1VR2irOAEAm0SWNLTgonoZ+ZilOTqL0lx9M5T69AXGJwih5YoSoG8iLHjoave46l8jtX
cuobWptUrx2Mzd+h6vY1PzRPDLNVJOgeGQN/DCNdW8NJdSMi1XK/wwg5eXJ4yq8r0MtUexGVcWDH
OiNoZSa9h3e6Wq1jME8xqzUnuY7Q5uVNxo1Y8l9cTWgNTaK6Jl2mZBoRbsdyounEXl/JuyS7S0Ic
GUF9iVwKzZQk+RP3N58n00nIT+JXOsOGXGFyh3w+zidzokKzdZ0p58pyok6HQ7UAGeirYMY2WWUX
z6kankBLRH6Rd0uHZfO5D/pY6FNFf9Ohv9r3NksxWLj3tAl8hbCS+lHHBS1VVBZolJTUiZm9I9xB
HerQqsV86ZMFQfzF5v1Z/H9KsNuSMdnvChIxvxo3P1JaTe/Hu9A7whQ86Jy5H5TpTHkG5NKUimWg
IvWp/xBFokS2QIQnrW6NO91BfSUKoekYaoqgH6fEpaQ4TZ2OwGs4bySTqTHphcw43pilZwIaROp5
N5OXhBrbJ4YZ3p3W0IEWTYnxRswMyO77+pNX1CLK03TBYa8WGnY6DJ3G1HKkUkxDxT1vh6LcAudo
Fpa5/8wTjBwVN2DlsCfgCuqO4bwyN+SwoLVN9SaykqzmASRW4RD/w+Eh4AA9AoWJrKSrZKJpIepl
iWFGgZrRfQleg1an4hCRnSgublfwOETPwZngpBWl8JnML4S9NUnE9VDGm/VKZbemMT1mWWym+oql
yoP5boeWvaCu28Qc4ITi3sCCocrPi+MkSyUQXnNRYJBN2kL/havUWYtOWuRgfuEBSQ2VTC3cnhtW
XLkDYU6L1vzINFG5iPj5KkOW4S9Dfa3AZ6Prpuh19T39C5UuGptdsdj1xVs1NY8MdyS+hDGjmhma
9mOkLrjBjxr0t1AinCj2cMK6Ehl3ZeBJ+iQrQMpiOx7T23WazPNv/ZlM6WVNFrf+CVMoMbQhj0CG
J5fQOI1WrC9uB4MNu+VTpbyum8NhgW7C5/u5Cd3oKJemEWabbrRtgItf+0TXxC5y28GVqACQGlkz
oo7igCKav2cX6CKVCQAb4p0HKZI05XEiBAQwEBJvrDjlO8zu0eN0cOV/wAR6ayBoGlomFQdZ4IDO
lgvg3nvIK4rcrnSP1vOH16BSjnaD4qHBZ+Jlo1cb5o7z4q/3wUbL3VTUhnuZ44yIewJwDoWAUAuI
I5DMab890Tg/OIC/6W96GRdW380JUEMhx2WZAnU6tvYhribhewV9afnyh+41aRYzndyz/hzHzpsp
ggKA4iwSIzGFzToU/VRosC5CZal3QznjMds7CF2zg+J4D+U2UgOAlvPW7Vvza9PBMixi54kPKCiA
u0MBp/xLtgQKJrdsH5Fus+iCegp2CiqgNMC1ZWp9hMLvyMurPuHMSyouRUu+j43AiN3YHOCu4IW6
6cmZTnZ0O8IM9KcyTQrbeROpBCvFv+2LhwjJAlaeFrVlUlDkAmNw12JLnBNYKA1gPFh2MeBe2ABb
91q/1w+1CgR7HXgL04j/NDUvtPQB/cS+6t/M5OJALeJyOW/8EMtG1QBggGJnjjVQdYCK3GT+ZfEs
kVXl+nS3Y3O+DaxTw3IjjUZ7LWwiDiNzOMIYhSZP8Z/nyPKAAiXiXoVLaip8mnbIWLGgAWGKTS5S
1onhxWhRJsqVw1pw2ZAsTrJaadHr+YaXiXOqAWPcUKyvfcgYsvuGuJgCQNmHpWJA7BWFFyckUUGq
k1VnDgYY/p9sFhIKRXcgi3Jz2TEf1YD9l1ZCbKbW6Mj86EbrkE2kEMlVsWuBzmYqUEpIz1X8KD8C
76+KeJyHEYwaKsh9DgfIsmlURaEZYYjBU3kEeN+YFuhpqLr/l04UQR5CndobQutFhZxCxT6ujI//
wB1IMNKZCAjT2fzRloT4kGrrDpMYd6XsjH2U0/Eh2BPYAPbqeMQoxjVrMJlAsp66ek0erCNOuLiP
dchE9e6ISMlr1409t8/6VB9RTEViPNQA6MbLqIPrwAEqMey6Sh2FmvhDaeeA8y4ekRjO1j6moTFr
H7UuJ9CYDLhWVI9STK04bY2qn7PlJfJYdegFmtRcDJNI806ugHYIZmFHllUOiPU+GFF5X/0/nDIF
eGqHwdb6dWiBojJ75rzdzh5x9dS3bqWss9ZSAAYXiJ4vxhRTholpawP10bwMsJ7th06ifCLvc6vO
5YYnHmtqE9O25Es/mLMzhVr/r1zBnDIeAO9zwM1j9uN44vTxtr05GzpTU+5asAYOpGWVnCJ9/Ozn
zOrBIEXIQhkiI464O3fiVQWUBLNjSZwPZhA0EBoK2Zpb/wS3FMk+vsv6PAAPeySqtIvv+LvmFVm5
lqggJ5gNIPS/5mKcH0WfYQkx+Dsct1BHJiyOP+hPQm9EPwU0d+dnvQUYTvP+90KCUxhCgnjNT7kN
St6QUoXqYRRmbKAnL164LYiszyTE8vUI+5jdijJwGVT2yzyU7fsMY+dLi1xShYbQj2o87RDztLw4
NHb+k15PqNgv6smZLfsRZsei5ZdJq+qbdjvUYVCA0QHuleefLNKU4lMJMVAvO6YDkwHHn0USoYrq
UH/Kxi0SuRFBEJFU7OQnZ6zJxfQyVd3QWH1ZDpz0JhX264HWELyyl0RQZF6QDkmqc+I3BRnmc/6Y
X0P6/pA6i700RcfffzRbgoIxRHSmEiqb1tXinWXQFJZ+GrI5Xa/bbtcBdrVGD1i5+oAPzLlMHc0Q
GePBgBkxGPyzhzIQCqhFrFA4Kd/FHtMsmWGCHQUYGE4+SO+BWTtH8gBlLiUBI74036FVw9Hi0PpH
KVrRPemhsDDRSlNfXxROIcCqCQYxe/ttSJOJU15HzAxup3lv0eEUHsiRF0/PHoVuAbG/QrfUfdBz
80E4+/LhkXVV77qjsbc2FbqD4qpGeSYDcxDKb859BYQh8KWeaHUcWgeeiMfPVnPpnw2lPKWdVLaA
IE5+E71M+3qGSBh244H0wIBp77VXq1Oz2wPmcpKJMB7mvXONK+Q/9gMqoFymq0xQRHNfKIzceVVt
mJABOkoNL34OBqK7pltk3D4+P2xy/YMuNy8wd0ZJ+xCXmbsXUEFZwfUs43pyY3VQ8WQK6hi4xHkM
7z10HM+yj6xdyn1rlcl3RFqxg7avXGuNTnr0QKEV6IH1ocIX0mlkzGHLCY/QaOkPxbFWKT0id3Q5
PpCThMSGHBHDK/tgg5KkirRfHlMcEpRguqZIB/hjrl2xcBSyISo3ETH95wwvBRxUhWK6mIXMO2fQ
ZCaGQaB0pCpqSUkS5uiwrCHlAVQgBXrUH26Gw4v7N008GXTVrEBdBtISb1FCLpKe6zE7BSsopiKk
ZccgWcHMd9T7qENBCmIFfWIwn3ORFbWLjrMz24R9L5aulqxuxiCaq1FTbYjID+Ym45owmSdoozfl
jQpF6qCjO0JRUjuDm8NlC9kRNqPdSofORx2WxGKx1dHK+Qge6RDG6U4T661LHmkTeRwDlleiJVCf
kKExKzaUkxH1QnGf5ahJXV+LQeHhtp6nSAIdNfLxb3QyztU1ZGJYkcpICdjh8uCymK2Fm2a8C/8/
/06eB37foO1BDuyOult1+K2Nludqm4T4gBL+cBCePG6Sbo7Wu4IwRBg0dqIl4wowXiGTcyfLbAcU
GwICZ+ThAVioXGMTXHGX2147wwcI5egCANSBlitcDU6WO8BrCILVpH2F19odXek7xZNmjACFGEV+
0lLIN5n8NmLrlRE70G9XvLMcDh3cFM6RxaB/+ND1WsZIS1bOCIu5BsMdmJFzw+fe14ynwvPkcEhM
K2GBhvV6vlpXNbkOM4xYPF057CBuOsErPgJmgzbAF7oyUpbRiIdauBrZhLJxhgKqqjZRgQv/mQz5
JJB7A5kMHbZqx9bji1CqSQ/djMWsxW5D0PUqT9ljwZOB1fXJn1AZShAMhOnY3KZuzBpXcq2r1ODg
OzpNZrD8Zk041XX/lxVQBCoXHi7UWanaegkfBkBWjc+sVBXznGU7IJuff5qFGqwH2d3ocfIe6tFs
D3wDcvSvuArNt/8Fxexd+ug0NyC/xkw2pWjPQ8sgoG8mGvgyuhW/glwlGnkqNcAA8cVrfExVic4j
vJA+8Vge2Z5/Ol3oKhUaMdSlN6QI9TOWpysBLOUIlfFV8nXaYd4RjSyUGZVp8OHuyz0Ai4tOXi+j
jmw85izeOa3PxLJ9YwFovaQBNL/wN4eqz7xhyTN/MCJTQJrY6LJRQs30lhFDDaOfNPpUkJJfqzbR
8hgjpERqllzshWaVhALiVwxCTIJ5KKOKli56ZV67O5shVz+ot1ftVZ3CIiegkV1rNqOeFztIFpYb
qHWguC7u7QjHtn11AFWVx61+7uGUztWCVOCPirWsfbQbNVWJXMgZi6K7qUOqCEpQS+9ERgCJbbQB
dbmHboXtXXkRvY92HmFfFE7KlUuqUUnVnn6mOlneEcrfswjFPjXpDRg4LN5PnfXZneHHyrnXPf7/
OSxqNHRJ9zrje1tRI9Ctq4ZWUL8H1Jng30D1MIfqQkKFqRSvqIcJSwA1Quo8yOxAqs3USCNKeYzy
LiNfdTTIOxW+eaw8d5dAUzWz2CVLfn3REkIXpnY0Kt/rRQpyiHUxgPOOglM0XMC1EI6ZzjtlZ0rJ
SaZGp2ZNmT+wrlK1ow2rx2zSwWsBW0BlsLtMGYIebSrGtjCRNNTMNBzR/sIRSUDWUMfVnePgGf8F
15AZx3oyK3SAaBbFv/X25EUC/lubIH1fbbe7iEm04PJ3ux7+uVDLFBFiit61KO72oAflMACGIYTn
zeM6ROjyPboOXxzXWsnfZyDSVHy4cf0vrcey3nPw7N4Gt8EjfFKW+ggOX+7FdXZFpkxCeAWk6feB
9Bn3YbFOq2YyQz9ykILZpa9Iq1IjlSDBPPkGqB5j9ZSVNKEZ00PgnOyhvqQfI2t2ckoDkGRiXaw5
9mjPsOF9/eDzaA1ThoXPlUGnOOdf+iqf3SKRsHUzZJ/yzhuPPXGfXcpfBvrwKypX4Ggid4Hn8Wub
CkAUAzum9J6ifOUA6BEHiH406YriQBVnINxT7gaYvLZxHqCkvYjdHo4SUBt/ooZETq6iTMoVs02j
yIfwHif9ql491TQaH5rLo9UpWzOCg20WQ7cuXOJgcj1sz8wu7a/S15OOEZOMey4yBn6NSku42fS7
ZV+ilCMyUT2pDXlpGLOOnKycW0kRqPxIDw3LY24aBdCf8MWhiCQN20cGTqlOVenaBAJSrP8qWQlD
W5vGkAu7GuWnGDzxjQK4RkY2TZkxzVJGGXKJEgb6P01QaYZOmbemvElUFSa9iNE4GHIOD57Kcjcb
ForfQcnBKisxo9nK9HcttqggIjpGVEQZfW1AD/pThvoCum2j4ankKjY3CJQqTiOONd1THfoU+Xoy
gObUguY4Owp8UoQTbDv/Nu4BfgGGUQpCa6aVxk1awhZmFXdY00SAq/Ix8jl6LEy8EqpzlZczEYA0
Lrn3ZilqhwzWbOyq27wiIaAEQbaZx40K2m0cibYmtwJ+nYv8Nw7jLMkin5z6AGh09MApkWNCHXqV
GSEVjzb2W+cntEGpgQsYlc5G86nJ1Fm3gxm7gLCBEO9iPaGh1Zmr0RST46c3H0yuVflaeg8z3nrx
5O1KcoOJ1K5rw5D+JuoBb3dCAKCVx7vLVgSBxwVcq6OWQPdgjddmY0ENHUTOR4vOiryStwwFqCm1
ZauwpBfC8qNc8kPLNlVlyU812AIOT37dmw6BE2mN6nOzVKQiYcQSnb9M3pY9soMl9afEp9xLzawp
+CdP1Ohpcfi+8uAbnztgrku+JMAVQYLkOYhexWGA2cHs5M0i5U6FgmiasW1HeJ38oBsisUfJPuIj
aIdSeGrAD3whS2Y2I9MOKBtud7ujLa04GXhCi5vDZzIqconqkBcgnrL5MnTEV9wbKErBABGUD4kE
UaFWWvsgWniUkwm9rT8OimnU6WWcbpubBpJy9RAfxWlVuByqfNhemtaFRhasiql3ht+bOMobFRDp
30lM44YaK+9db6ooh6vSMqJ4iWxJXV52OGgGkmUJDphOeaNgwcZPlw+paucsZt2WE9pZb1PKcSDl
TgUYZrqSxd/iR2n+611YPkztGScerNPwZsXziomjy3SNKEu0VdHDGUn+X/dDU7idQ99TJ+++gxJs
YJwReST8s1qhEGN9T3m1+L8sjAJePXiTPmagv+mZxD/1YDLrZpzZ1027CE9BaWVFdeg4SplFD0Iq
vUrz1cvHgV5/7OkPOZ+jkYMgDCEQAGlXcvAp7SO7zq+zo3iaH+kotLeA/gBCrP0dLuS3Y4/9Kpd2
by1iUCpRG4cS457uFNqFdlxwDopa+cqSikDp3mjUyIGSJSk08FLYEQ8NFXDt/MsV7ql2ywcyDo8g
P9qv3vNMeP6TA6NKg4/KZ7TChe9EOg2hYXJiju6zIxEcul3/QxTOLh2QIKJqLhw88AUMl93XyBA1
JQ4JLexPjhKd39hwJYxMpNrQbdT7yisCmkKaHU8eLgMVHsykLx45begRnqhQZmZcaZFl9XWiluM9
yI9SlQa1a7R8GZfHaTJn40WR/zuzVYJYQ1AH/sotqrdcPZO4pVf1CZvyEeCuD+Qa6DxMKS/SJDZM
+NBkLMfvdI76u/wLysVp1No8samYx7sLTvvizeW2Pwdi59JjBu4tihr22Pq7xguwZ9F6hdL5eFEE
Br02vywu80t+OM6eFbiqbpKoYJcMEygiF0Q9dH4cz97L7zKekXqCcQ5xl+88D3Yt1Foe/EB/gfha
BUgsX329BQoadLmlLyud3v7eZYYYBi9Q081f7Chmae7Q+Y/reYhiFecRvI6jRa71/LgUQUHheo7J
8RzDq/h8e9wkqWnT3Yrz3/qv5k+aHUmXxgcJrV71W0Z0i0+rWiYRVEVE/4UJGpn8WKC0AhgRBPMe
WrlejYJgrwUtR8AUEa2+k/syz6A4xbmCabTPlL6Zclh5yreBODzbxndcqEF0Fzj5aosheW2KL4f0
/qNNpoqmVpR+QMoenwbKpwnOfFErnTVqx6IP2S1T9TKK9iRtA+m5cZ3xHKn3f8fIjU2h05IsYeTw
t6wTrhMkxMITIZMZGk6QSTTYGDI/P0xSyAp0SMX97fx0kUnNKGzek3P/zvKhFioToqNe+as09qtM
eBrfaFG34ddptpDxD1kpZvzFKaAjgxcHdY7201fwDRtkWxaA1peUAeCIG8N4BCq/Anv/t6bSXg02
qAaNYVrSmW2G1jPD9ew+u0zxTDvrpcnXbqtCmanNp1uKZ++m7oPuEnNIwyUGm97EDi/hB56XmFNl
aGZis4h6q0Me1p5KGWV06WKi1OyhShOTdH38G8ajT+/i7QYvuoPQXRDZBVyr5tv/dLP+jnl88LEv
kExGl1l2sqdzCrLGnXh1GRzXlYD05vITVla0+mihIx4ovZTqIi08ufIGl/UrKCJT7+xIg6DR3jhj
fp1bH7WI9iNKOAf/Hu2HZbqYVYDRgGUPA3S46e947KU7D58Y4wub/tTP1hboU7zr8SrTStGzfXih
GmxLWcS7SbcX/1d/rkktuafg3V7MKqPUCIbHvbunL9IzSMMBtAky7VdCn5Re208yEJgvtfu+99xS
9gpAe6Sil/Zzo8JEO0XBL5B8sl6vYgoLqCqFJbnf/buK+arnRxQ+eOnRlbCDwKb2HGCR2rSVwipa
x1+3QMPvFztPv9QrtdXGOU96tdhKBejK0MvZK9OYgnjL/Ub3gC2hRxu+3hMlU/KQ/VzvU/82S02M
xW8EMzJ8Vx80gX4N041b41UrNC59gi1/N8s48erZPNBl59mPh9/2c3hw4mlu8vAW0Sc6Dx8b4Igh
Rnjwq1egsGcmZz8NnWpRO62N+MtEO6LC+X+7OVGDEChlN+UsKGY9eZdWyY/YTXTIYZLrZUN44s2p
nx3khnlW7sVDXqO+G9CN0GMmkc6++TEFKD5tcpDywH4WvaSFktK1U/a407SPqJV7WwRETsNvbY9O
23VIHcazWfQr9Xe4CHjGe/Dz48aCVh+1E0CRy8aSpv3us3lU86lf50xDkhn7Du1P5rnWb0L38XY8
KYdZelqd6gXvTK50z2yq1GhaSAd3HdpsaRFCAUt+9AmV1UeEv00Spf7c/LAzcvcFhoGqzy9kBK6a
llR27OhCml4uNuWNekXv2NsAifgnzI8/5IzyY8VEBdp8j23C4MuOYHeF44wa7ePsiPquTcVjWJk6
Kh6xvIUFtY1Z1C14tWpIikUKwG5sQPSjQKjpHhQe3n72gn433s/y4zSr74MwcEUFMb1779rLNZRV
kpzsvhcPF0GqWw6O8M8t4iD3WRtlsa/4LAsNr1i/wW8UpWvhqdWi+dcTnbDIVwFu5HaT8pMWIlRt
sXCp0VvRAxFOvAQfuUrArQWdxKj0aMZ/96YKnChJNj0SPm1tSHvauf1QXAzF7k7GSmnaUDhVI/Td
tKCObQgKlScjQ0VMCGksDYvRpKeIjSIC4jlZYXn0Y7+vVKbq1Dd/f+x/VVcyo9JeoTiHQ5wFvqqP
bi7YHenXCJO9m++naqfo1K2w/a/Taxyz0Y9c0xbn0BCX/2UF7xRU6lANTyTv4ODL3bGHCH4q6bCI
Q6aGfldhmCxzlASQwNnJap68e/NErTTbHs3IBH3K1xfqKedZ+Zj99Nmv1OQnfJriZW39c6CdTzvg
R6R7dlZtY4u6vDexbm1Cy0IIX4IZkxDuYcKRlvrbk99eeP1ndV8ve8/Na3WGR7Qpkc380akt7n1a
H5qGfwb5PXksfILOFZ58ZVgZfDHLFAn2D/59mF6Wg+0c44tncFpv+6fOIkA7bHamgXUJa/YiV5pj
93rPIAXcOuem2hTnqfeVXppgfZSgQI5ZJOJ5GUhMKANQHmeiYhBpyuhe4oOaoEqTEW7QeE/ywdoc
IfRCwj+IJOyH2kxhGCiYFliHvim3IkrhbKYo9JcrKo4BcQa4tSw0STPj2zKevzYYo9q2x5Bg9Uoc
aGWChcPKk1ERq9ps6Evjrk1Umd0S8C+kDVxrPct0uYcazonSy6dFkatU0G6t/exJM8Zi7fFyyPOS
th3wSfB9OB1u5NUIjd9I37IMgmJSuyEcsTn4l0zzl3XZzc9hDGOaoizkPkjw5YjC3ygz03AGFP9E
SzxhBAk+0PFBD6G8dylPqdPI0PO5iaOaYX7TPqbo5Eqr+FU/v5w9CzTr3lB+cmgafL32KIHPppEM
yk2Pf7wyPh7dbEse52dUokKUWYbKwKvNub/HlJ9QjQEzqJaimeG1yQJ9tOleuaAEomhsINxVHpqN
9+ZhUNz8iLhfLGhVlNAgiGbp6quSq/2Xdka6dcOiUB8S1XvIHkgiRX+2nolszYMKX01honLmiAJv
9GHm71almZktDEqtpUK8hocqmIdwpRr1yGjMPwuaLC1awtlo/DX/rX4UngB9Rv/RJURYLKLQjCUh
s+3v2wXW3R+FXiLhEsHu+DtAHBS2J7Q0Cy0JED1gbCw/9QspGNJjpcpkiyKdhjY9E9rvAHsUSUn/
7oGNQxOQAREsAY+PpfpyxdbSTwq8JE9n90btkdopU/Q/3VHlew4PI7rlQn+1NQ1jsKUxNH1Yi9hC
Kb3Rcti/osR+oLt2vlNu0VGzf9lUgtLfb/gbPmbPzb5Nz7xvPVlmYKDJ3StNv5h9+SB5tpEtwdW2
m3QerZjm4tdaoVfyd810czIDrPUuTcrj3Vm9vUaU6eEXiIVtTh3sZVKoKxVH1uruvWuTNusT8bRA
QAKiClVEYLvLrbMkLTB7eEJ6qIbgu1VXy1dXCEyZxM+1kXKEB+vlgpq0vJW0Bz7S/e65jG2zCXgB
mkEjsa5Yr3d/O7pOtp1txybMxYcVCQSJsXa2p/+r0DpdjGsdSoQZTmaNGtVJpoE7w7bH1hclBXd/
KlRRFUtgQlP6Rb90t/Bq3b6dG6Csi+YJNj0G+xDwfw+UgVXsZo29cjj83uQmdBPjQPMEpEhFGrFJ
VoDPAv0AsNvZoakJZov2AB2EjmQ02vdOGeYOtVpPCFNMoFsVgYEdgq+4eKQqVwXCRzSXBbAL/0sx
IoKxEBnioH2gv9oC85Dhs54XtoHD5LGZgZqFqhUoOs/+e/7DMOgAaXFoCACa8l9VhNXyuaJ8ptIo
rcH4T7PTrjlN9M/sPmIXZ9XhP2EcEm6P8iOaDyCZfL5uGoggCUXxdKwPqAWBHU+zLBX7myRVRKKK
BAymUzTjeBbPVBwgSSRpRL5hPapZjVDPNxoe+VbONPjIt7LVjwcniXoGlD/agh14XjtbJ+3jP9lZ
PhBl4I81WEu9kC4g0Rzcz5YuasCpG6A7cPOw1GIWcWXqktvwkkYJoceC8/aJgqgcQW0dXYavv/CK
hLBfb+/QQACNaXyFdGvrjraklbYDyjWhyWSBkQjBwUiFe79Rl4Y4Qy0KRCKvgqjvHAUbDyulM4N6
BywoPBCiYO0KJy2mC27Zu0P7p6UK+QmESSiiwWPC59foUTDDaQu4zNQALR0aC9c+KD5ByaiGqc63
9nZvbqZOySHNSH8gNK8WSnnOmgIbqDz6TLYpFCcemF6mL4q12HgQeuRTuGvoalRnBAlsjCkv42Sc
F9/3zkiLUuO4bU2e7sfpXp2FfwFD5tWtJ+T3PWvQKdNuJCbB/EJvaPJwfiy6G2n5F00svggSlcHL
r/VtLQHfPbhFSyCG+J/mC4tfl6JxGWuAVBqg5NUDE+SqVttOvlnolt0KgyryhxLbVlpSq5cezhBr
ZFjn6qOdIQ3Vu1EA83LxTMCed13KdIYq3y6QrvvBxUSH7QVlHo4f25Y8ir07KzJN9S40VYTQAGTo
FPhJ5fa1FzVHkyvDUuGCEJHhmQmRn5SIKZtzcTtX6DpVV5rzgswlgjuTb3lAnHl04KpRHQIVpR7g
ZTIMDIvb/WCKyth9ssNQT8p4hEA3PAGfABN1rr4ZMYWZ5L+ktabSgQvj/qG+4Il+C1xMHJhyK++0
y9XJmlSxOylzWW9eJHcKUJVsu9S/KElADawajIKbW0TqZrbJcS4/jpGKYZGO44JHtBnboHc2EU8P
EwxDAZ6m6nVF+7bDfqjfIxUsq4T+03hFGFDaYJMFge60p6H2YS5TCo/90M80hAhmJiJzKggWKRBH
C3IhVbvmngFJDs9DsezkeoGCTLIjxBFpYP7uyM+FaqNcUeKoDD7vFc40BnwOviBPb/Jk90DGqtBG
J8llXxU/R7aDnXWMQuoHhVilQQUcXcMHotM/wuSX2VjVmE3/J+ss2O4TCmyCft9PoWtRgQ+2817R
CYIDQvYd2LqdW5b2tKLm0zzFk0A+h3slOXp2ySpAN6GHWCR6lKxeRrAvDvqpIf2mKOJCCoYAkEHi
4D161r9c3Q7SI2cd9eSFzpmwXCI0JI6kj1lsveu3lrBQpXL0arB0flI0wbzzbGyB5mVNCzlVpeM6
PLxuhKIiZDJigCZuT0u7uDX5MqACj/Xak03hRdB5MAw0WNVAkauMZI01MBk3AruvVVbSwd03K72f
PsHN169MVVVg0TQSThKBH2I1RxwxXuLfaET6od+wG6kiResI6B5DsU5EKQDiZ+tSZgPbv3e14elT
FfkL+v13DoyU1LTk+XMyyn+Epkyih3HEZfeVJWHgaDsc9sCyqHjA+yOw5pxzQCMwHgRV0bgd8Rfc
KKoh00TfefpWgJ+QPBWeS0CsdAEhBY2GeIsd4tKSmMuyPdEtlXXzInAAoeZGE301fkhBiA5849X0
OOc5PzZYNiLKLegHiLOmcUA1h/ebcn2cASY2j3Oqiv+j6vkEN8LU0ojRtg+zDQNBZ0Qql60Oc8r4
MSj4DvysNUL7UIYqdnsKRbR4Yk43pZREyomIdvht0Zn+hGm3Tw7ZSFm8AznqQKMeu4xjYtWc5pGS
R+LisS2y7+mg0gu/VxGKusI96Cl+GIgPwcDyiORhijZRQThShGPkv+iwoLQZQ/WnboaqirTNyMRL
J3jhuXq+Blj7tCbjg5BUaxHKGC/G/aFqQn6EuhdabJUgQZoE4jIjNMcLFW99l9r8Kblg8+Gu6tNZ
pnxn0FYSOJBvw9Vy6YqdRYPJEDQ8l+C06OTQN0IduZTF0+aojU75iyexhdL7dMMDCAHRlcYDZQsU
YO8GJ8pp1U1Rv1fZtzAHZGGpndDf9yEdsF/U3dIMmz9vwUsXmwvl9gRAioYGasCoNyA9uJGCtP1M
ZQ2s25QGWrYKnsoiZL25XD3xmGIyUkLI0B4gPk2hWkDiie+4phzKJ7Fs0KtvSme/0qUHByZXlV9x
bxEgl9wTO+bWSfIoUf0Q34ItQZBuGp2c1ikAbp607SPEZAyzAXKea9ap4DrDQyg0SDSdWvk8U+f2
wTTlGt/1uZdKQ3B+du5DyZteYCrcIUraowfq529ZdPX99D0/rmgFrdSLyQ2IvmyvMweHBadYtFPN
0wIjq0NDJ0bFc3BoSFfk0yR1oHyA6FIVg6RJ0wJpE2YqAiFKbaB+xDjTqJod4694NtWtmsJyt8UZ
E1dDM1G+mG6vWBwgSXAHUDogpNNNV/tOPDW0Qn4v6mok4XsYvMeHAYXaOYRGzvRoV/sr1W7rjm/p
bo0eFFq/b/yBgaaGpuy1qVKae/vKV2l1MnoglyV9dn+m8D03fWSrtw2N85BYGrwabJyATSEr0TLg
lDmMa49JXHtN4MuxW0rK6Lm2u8rPPxIW+bj3yBuBtyUo0Ig3pg0UKDIXHeaXLbIUpBLh1kvVl/xd
w9ymMnerWPZO/VNfv9MBUZ0diu239r2RKzj1r5RL3XvfzhmfkczhPalT2LR18gRcrCNgst65BmU2
rma3zqPH/kOOrUR2ok8+EURz8o2be6RYqscVPZTVOuw9IF9I9JMfwdy486vk7ui3v3BL+TIz4t0t
tJOBwEZZKSnJy8IAaZKJIucCER1uTKismtTgIeTAR5dqPIddZNq4TXqJlJ2gli22RzNoPwN2YdVb
MEtif8gu1UjEk36Xme/MVe+BYmooExCRolWGG0mOXZVNTHZKloqUtAr4gMjpmzqQE7AF//7USr0v
cB/s3TL7CPRF8R5pNmBhaaSVxQAwGwUBQ0kqehe6G5EFKdZp2lBdpqtj/Z7SDGcViSb/9PzWtToc
g2e3/pREMaNAcKCUtQJ5LK6IBLQoqLcxCK4fibLC899sRwktaFBbyQOQoknGK4DA2EoA61RBDpsL
qW/FUCpdfnvb6tgV/4WNI4ikIBIRhEk0NccT5orABFpg3m/VCTYDx0A8ImEO2tQ3CDkxx3+CYdkh
sXWYJTgeaEviu65l/nOu7p+2FmJtMDl2aqpeaE5D0hK39lnDR6xO/o+o81pSXGuW8BMpAm9u5Q0I
hPA3BAyNEd6bpz9fiv3HGU130zQImbVqlcnM2nB5ta4psKF5gpzMF3/ZsmSKD89qH1OuY66SF/i4
d2fPoeAuEQzM51faFBbzhNzN8nB1gxvtcMquxD9ZEDmdnTWidA/HD494MqcEw4JYtGbmhzAHzr8Z
eIb3cg3vFGyJvs5RFb+34Br4vmX/RaD/cT/2db7pvZ2YPARj408YiK3l/SNTEQ8GKb56jOwik4oN
wm6D8K1Coxrhn+IRk/qve/VLE8TQPRCN83hOO5xBTLsxybz8ykHqlzJrrdv7RTNH7kvQttmjaCWu
JISzMFBzWY3CkiDJDNUeCN4RYqUTupfNB2GYpv7VlECv8L0Ic3VrNlc85xXxE6cebx8vnQffBHiC
gA1/HABImPngbDpCCvO6rfcD6SO6hrwQHUno9+0+MUv2qZ3T3OB6ibfsjZ7WaETt0iHe2rZ49HHZ
u5DX3t9PeVbpAwJ6vGIZs+riV5kUMO6VZ7jxMXNPVWUtg7VX0TwwRTIL7+Bc6okAeLVRDhruj023
1MxVt2DvcNq1+s5+Ptd2Yfntnf1i/MiINj7E/BhPfDC2E1moH3qOCpa3m8r1Vu2TdDrd13GEUeoS
7AAAgrANPwA/jczB9pOuwlJSGTyEogR82lBgQNRqE6yvMHga1OKwa4JOnPC4JeZK7jY3Od+WzI/W
JpEDGmtOVYtUHijgCP5KysqdqKp3B4moxLDKQS+qsfMKv2iJUrb56IoZ9FsnlfYvI9wjt0aujMCg
in9IV0w5WMAMogitARGwnvJIX9r0TPPp7bAGqNPj0qleo9I8pf/C/Hn3C/NTrzAskmbp3eLyk64i
39YVOb8P+ognmmjRd5qupuIXXeL10UbOa1tql45ILwgTiXNIYLz2H3NIp7LV5GTo2iEkorwXLd+I
ofZA0UJNuvF1iWshej0SanzDV8IhusQcih4ryLojaqNsEZS1XofVkwPVQp5r1aGNySv23RuIG9wv
ZDUpMeurSVKHMjvEJ+Fg5ZvK7KuF9U+i8dlCW0diOVrr1butzN04I0XJpgbacuDkWhr/cC2frdLB
3gDy5bMqK0EM1PNax8du2K5MqPhX2p+RBCFmOND8Q4ZeB6JVAiEuotY5Yo3k2qk6Nf8BBhmjsgMl
ilNH6WizlezYtuDfCn7zHu77MGir3/je9GiJeSn4G2N+bno14oFSuH7bqLucbu7rFDWK3tUIz+/o
+o6Mm7O/BWi/nGoN80TCHY3DS/t9D+9790L0NevsKbvcw1cW0L/+RP/Oo7dpBOPLyy5UzffeKq/t
5l2CuydWjuXl7Bzx5+xrm8yh23APqTGB+zpdg5h6myUyLDiGJKoLqLReDXOXWZ+rtWeV+VizuoW0
EGqcDzAzmP2vWd4JelNErg7mW4GsUEQBn+juYDc+OtbZx7qWrQ00c0RfqZp2qkawxqxCoL+lpRbJ
C7dIgY18inNuv0bb9DhYGd3Lotkv98/jUlLsXqJGXOy+wMT3L6O914jX1J+71WV1yXO1q/Wgfy8S
Afxfm8iRFCfN7t67/m2p5uLXbt3G2jzQT4jgD3f/aJXPEmQrTBu4NP/K6WHVTPd9st8oH62KKD+9
5peY5qS4aJ95ZbXrNTEQ/Z2/xh0sUAyAUYsaLKWzbmlOgfnan4GloiCK1MLZquKhwxBK39Hn0Smf
/Gcl2H68rBauT+6D7BAMnD0aP1ZtZ91Kzp5gEmEkGlG8zMZyXXLPW3f3dOpEiwhdEbDdqc7AHLIq
rdeyQPp2Zh4b1hN1g6LdvLgl4tFCVNsi9Yiiov3MKAAYvfKje/iEhcvg9QmzdavxCvbHdnXX2RyT
4rG9L1nValC5tGpIg5Ln2rQqx1GZhfzgb2bBrebOLt3r3UEir3y1YXjv5kBQxmeAi6sHelLjSrg2
WgU8jFNUDaqZuXH2IcxvxwhP7sWtB2fiv1PviQDwiXZtN7/WpsLDBN7FOBl2M7x7zf6+dQKRcG81
kg1TCl14gqZKckdj5oCBeGBSmtG5cxtc2hcklNWq/MRrtIeTUw6o7QWE3VApVcE+UIQgg4K3J8BO
5uzcyyjzSskXISHSDriW24hmA05GF+RtOqO9ASRgzAj0qGEB/+LunvxCqKY1BVH0s371H4kCFKf8
zKunkAGY/mjfpO/uJriQ583aV+65DSz8aTbTcqfUNqJKvFts2qfRd3IZVSflieEDNOh/u1mLEN95
tG/gOzZ4Ny8XH6d7ID6pSZjb6rzTov8cVQ8oYprF3glI8fIwPn/MKqm5vfn+mBWyASwCRbS1zQLZ
H+Zy8iHDd7IrdGt9rBH7Rmfr2S0QDgKaoxi/tU/0VAElfXMR5iYg3YVf6v23sLxFisym6XnrU7eK
d02aE+ume+keusaE6uh6/rSzzK4Dbrks18sN4JqGte89e6U25rD/mZ+7l/mzcx2tk92zvS9aYBfP
HVazXPoX8bH6jEIvs/39bz2stL+T798rbab3fiN+Z2bDf88NdAvoe2EZYbXzmjeDmlsOaHtJL4x9
crZRkgPDEZ7b6zkisLsIiNX/amJ5tiOcTa6ASRCiu9+YjFU+bdtqFJKsif1s747xt5g+smTzdM5l
ZOiSrN464q9DljeiHdWX8ONvO6TmaYWKMURrYGaRD1IZX4V8tR78dT2SXg7P99WOUx4JmWJUMsqd
XFGMfDpN9QTpVh/FnH8lcMDZW6WrJF8N8JLlnEti5Neg5eILca99qvXzhkZzKp3vrcuC3uQRAq4I
D2TIy26IDWiFC2ya/pDW27ta38HBPbgSDti5Z4+uLfTxZsrR6TCSCIleuAH1UiAtq8Qx8sIkgwH5
yQ/NzINbuJuv0e5h1kb1vxrJ4bX1IX7cmQYlixFWkrTzEOm6OqOdcsay9ofpKreIUGdnS+rDZ/te
Dxslt1S1Sw2bJAbFSMw19YKPc6eRCpVD0jnAbiAWEclDMFjVUTwCIgEkZvDFzC6zk3WuoCNq3QGV
g4DdmVc0X99WybD21JWXuOtBk6z+w8YBw5rSf6fwV1+s1+a76d3LVrHmZ0TOy+vLqhSdF7h0mDDw
X0ePToO0b9FqVq3GlPn6QhSiZIJhBGVZm9/m1MUOJNPIcL/NItEIkAhyaoZ5wPCOiuhL087sEwLD
unWOyKnczEdnS4q6bBpphqY0cMWTXT22WKgYtUSbn7A8OS024bW994sVc4+jPsWVoRr/RWdi/qEn
HsoRVQQsTp3tuEDAMThtzPrcwFum/lcxG4vC6P0yK1i097Lxl/Uvn3yBfZlvoiJa/IEdP+O32bOm
zTV9khIY7Y7mNflWdM1OOnUTO/w0sAfODZZR5jQK1mNmsdL9a7Jn6jB589IL+J2UfDtVvxMlvsUs
yaTGVxk2R7fp64I+4/ZjXgrm5eJwJzbJLSrvrTt7RnJhjRi19SZwoJQKT5m7VzRnsO7IzpHWhcqE
R8sIlFAJKYvX2zqhVlu2ytzzXoPbx/W8WvebfSMNigYrFa24wCIxKtx8bFmzXU22g1f31jrH19Cg
GATeY7TvfPv7CSqWIB6HZf/a+WKMWodgG1S6O+8yMIrESjsUWV7tcwds35g2m/FhcBiUUBw2vENg
DBpcLbucPIn5lkZvOyAJ5tyf7jZ5LprTc7wLzgCo8TLJ542vHQBd5JT8T3c2PsyoCN5a2xY6zgWr
CPW2Twy2aTAiaEV8WFsGc4gaKRLXALP6jMtjy+g0uNsSS8TXHVaIKUlIT29v67pcE+zSUnbwhAxc
tG5F61UwvzRt8M7hPny3twi2l4OrG91d2CqtN8bxQOogRQoYwCXA5eHOOzs3WEJh5V+hM+s/Mrvy
QuHcJAnGKkxoPt2OdqMTsD7bRRi095pXhneKA5xpweyDsO6SnG8BDAEEAhEOcM2gEBSTwuS6b1du
nefowWwEuGG+0KFCkr1VDIokPPqM31lb6VRU+x+jbLr/264k047jfUKO4/KHFjGA3sbwiBdJzoHc
A27gk6aGZSFrKmuTublv41od0Luc4ojhXWX9UsLfz1XrTeL5CgTk3domCL8zyY9W/cCUAV147h6m
XyninwZ1mgSy98YcDiQTNrl/TPqkbGfmARWcjXUFwIEKYBH0ortl6HmHnX08+49BAfh4OapfnKzs
1GteoZrgzhz71423rrmI33CmJQ93pvV9Wfv28YJZZIY3/SMuftY/4vGxKEfl+OGeYacD26dKgXIX
ZHk6sHkV+xxlIxZo44+B3N2PvmuzGn97nyVYBx+M36LMcIoImmcvi3l37jw7s5AMYlAC+ntmsQiM
lBptcGkffGCIpEvQzDGc2tUFk7LuzQh539z/j41/vWZWte/9U/wKK21EmGmUsqeRrDEqRs/RbFmZ
ACirdUuk1BmSi/UFVKJn/D1HwKnejJ/3Ekt9BwOBUuT8vgU/XGB9QoqY3HoqqxZfblYWlp3MWXf2
7cw7RYhs2tU+PhDcqH1AUSSg+1f3NKCNC6mmb+cQZe1msAmP4T5Zp0bwiFjRQkBoVjbIEOt8RZv2
2930aQ7fL5snPwNa+4rr0TFl+iMqBOOH1rSluIkj8Ioq/j0+J19wvBdsquHiuJfibweYSstwAZ/H
VyD+nf2gDFyzBMReOAIFfCWPtTNkTXQq7uD6d/U20d5vBiBYowOLsQd2OjjExr8Kp7s6dnEL02qL
zHC1xUygJgevFvTh3a3a3wln4Jy9Y7uI90HLZFLLp7DcUo6YshDlIOEXWJwopT35ZPxO7h1Bd8wd
DE8D1L9HZwAuJFvRYd+2yiG9IgIjzPwrYFIj3kLeu1D7pI0EuBLnwAterXtyTp7xpftlzs3pPrGP
Gt1m/I3W3qX1nM82doUk9r8tS13yDcEYd6uIGzGgJpfB9m+3I5v/jGrddbsIvvjQxDzO3Fmrzg7Q
R2fqFO8sbHQZuXffrRsafBUPWUT742/aqE4mpSl608nVxV8d70i30rqGSrJ86ibGF6JxBwpkZx3O
ghqSh9Xo3tlF5yUIgGGxBdaz9bTL/dK0kqjdZRY0nJff6JWBbtc8IUopmjOc5zvESD7trw+EGpZ9
OdkPi15zcEQNZ1HvVbHJLA9G7z0CKJpsuRmbpfqNEWBX/72hQNShRb9gukCYblcmxrzqsFj0ahMg
uXCsEUkBMEvC4tt/g53wWXlJTwBBe8L6LiE5i0pqcfxaXVhth6xmayzZw5zNy91GPItZ5R+R0T+2
s7dFTItIKbe8yWleSNaU3WOr0m72q33UaAM4FxE0UGowwNbdQo+Apr1PLm7FLVulVsmXHh3tkaM3
jJRXD0Fal3gxrMQFv+FWGQjNkIlFTbHcuUSokISbZN8+RMfWrN2It516Zj4nIEi6hfZhypl9Boek
OCrTQosHdJNrU+UJjz6QyUAQ9QagTpaWAbRV6gwoiSFg4a/b1xGkKjj6pFyOAJMaS/Q8kIcned8F
LAz4AqY4mATgrzQvwF/DOxy8Fnw2oPthLdlSlCgMG7CGoKacEt1yButU9UsOSb3ttIq3LwP8h+uC
xXpcT+pJo2MA5aykW9hdVcbnzK16X+AebzS79xHOpb/FaEJs7TD+4TEcaLRkIPeFN0nDO1/d2ivI
INf/kTlwitDjKkkDbgXQYPcI3Y2qpltzLiyM3MJGchjSdg9QerWTBZvgk2NRxLndUdGhbk9eDeoA
SUasc4bwFQEhSVQaUA9qgQF3lXJYza46X4AtFeAfDb5D77OqJ6cBnoOQCT4qPgZ1lOkJXgFpLhJa
64atJiNPSfDeVgC68LEOi/vLqjl7GpjtsU8f/0bGruhjjkC6NZKLQ4/49is0/GpqpJch/BW613yj
T/e4OIB0Pfdr7RtNLqjy7ezbH74ShbZyDMHAacb4UZe/a8oEpFdxM7NuDxsTnk32k9I8G59TKotr
8zHlW9nnpI4U3EbZotCtte5hIT2uPp1Gv9C90y7BK8fyl+pJk7YTtKxI5TcRnX0X+wY92hBkM0vw
OUET+E0w0bc5jBhcxU+yRyaVIAX5cQwPxd7Oi5LC2TqAOsmCq8FRhyUqighiYW/t+8cGMH/zL1Ci
SAxk9v0BbpRgAW+qWkdOp99AxYjliVQphtfL4pe9JoGGG8EVndyO1oE6Faz7B12mUOHLkx4sZxyk
iGFFEk5Bkcs+ATyDu3O1qu0j2s39K0Ka3K3pOT2ChX92X/NZUk/LV788JmZU5XFH8Yh287TgwTmm
jk4IxmGUzcv4jqnt7edN68XSxOqMR5bZz6KzxSHHXS1ASQmKX7vKFCQuupsXIq+UtmWq8EXMj3sn
K+OgXdr30ZlS86g6ohBWH1H27PCGekSCYvqY7nq0ok1febNgwKjeelSffJJ1TMkIfDOf9R1RamWe
8zmlyWfMFSxCDzgFD6gWDdcIaTNqn6CkOcd4E9c637AIXhoXG995S5YKRMtUDlj86vLWb3inI8C1
0wjKXq0zaz3Dc8R4a5Xcj7ttQ5+IX+01/ZRm7jM6edXoDJZpG1xo1L4dHBkQSCXQz4bWaNALInX/
AyYUEMdYlfRmF1pPyB8bKu5O1bv8u+MyGN6tYn/Wfm3yZrI2zAdoDGQ9wF6p2ofNeBLeYQKq3qe1
iStL7Mbtb7cebZpTXLIbKS9KG/9Ahk63KzwxEubRZXqafqbnZbVsvREFJ8SGo/kwP8zIamxA6wM+
QL8K8OtNqI4eWdLn1a6hlAK0jXwI3S0p0gZXWf7yv+s/cg2GHNBL1dsQZJP069wHe4z6boE77uKp
l/9l3UfClVmdPlIt/AaPwXvxjhrMAMYM/iSR0uhAe6etV0DzFyWGOut8Md7MH+NPdzcQ4py7wYrD
KDz8NVgqb5N7tE6oinbprUNIwNB1NkFHIiM9cV77C7QvogjKQKJcAPB5uAAU62CW/zoRThfC6BV9
Omj1h02bUt0y4VWiIUh8DSUFQRTgH6CIuFTigW7ti4W4MX3qLFRaBIWXEkafWmL+2ql0aUUOJzsE
jhKwZx/YqEoIJ9NuDyHvQHaQVilKnxIXBImCbgfj31WhEZ4y/3604yTRp0syg9MRQFNnBPKZAqoE
HZIl5PQhZ3NCBQgasrgGksQ6IAaSJOmAAhV6qmLIr3hlrjPCOwVNVoUy1weCWY+EClJs7AVRCdVa
BfnUQbF08V2fSR6ATc1UJSCEygAHwf8cDytd1abVE9aHPwSdNjuattkLxTK9683xRHdb4sMHPoqr
hpuOtgjo0s6CVp9jgDg0h6AIzMdSbYKoDfWjn8OvqYUCI9JFaeqsqRwveGEwRMr4wo3lwirJg5B4
8MdR8P5pG5CmIBlooIJD4goHrVpn4rQm4qH/QT1XYoaiW95agjY6lOT4A8Bcm/2qgPa7xAuyaZQW
1Aw3J4vzyb+KNTTxkE/PL7n+rgqtwGS/7Xeter2/f72//KYu/rrdH3+sjzJDV4xydB2RQaIwm2si
P9rie79pVagiJrz9GJQ1OncVOtNxqVv0QZSsfWuechfTCahHBImp96mg+Ed5dRKnYYo/lBTMuOnp
9ITVpiNf+DFRw/e6AlgjwVP2Wltr1AVfDP1VPPMSNo3S4v+QmbOcyKHBKMRJOVKB7rdVwVypZ7hk
byTCJTEIIRl/+CQBjBiNjGsh6fs/VYCFbuZ00Z6qObp6oIGdFRqIgKA3VdnmiAyCxAxxAAh1gOW2
l34aUg+dmankf5f5PNuZfqiMGmVSf1lzDPe/oc5gZ1hsLHpjMkuV0BszKrRN864nMIQAc9LAaSDB
BwkKJwiJLinF80rdMsHsAHuoll00udUAwrw6N5w/amPnjKKfammf4xUMjv+L32jk5PiVua7hxStl
PGQHoCix/4hRRw/3SDOSW4y+BrR9xI40F/7+u60qPXfp3n2xSTMw/jQCIMcCXhBktydJEu/fm1r8
wyZdx1OkgFBe0E70Ug01oSM4B5X0ASVZXZCkH3umoa1CNIVursAr38hRhuD3+cvXao1yLUtP0FRh
dhEH0HF5DuB+dc3U4JnP54i8pCmXjNMZ/nQgcWLgVZ59ehN60hQux02nErzJOATXCNeVL8oqJNVB
2QomlZMJCYYEbRLwVI3LTyjrXQbgfB0iJWD8uCfAaopSUYd6qUrxuYEVPhNpAKnZhVJzvAJAz9Go
UZFkmmBzUr9TEVdKPFIx3lh1aJlqQYVHEgvCBI6UkPEHLhWs7QdwW9y4V0Ki0ZBINxjY5ALgIkaM
nBUACVRRcsuo28oMRRCl18OE8QLQorhJpGsEpmA32jP3WMMataUFsCnMFio/WLJpn+GEKdUg4te3
i95SP0AgU2AXknWMeJretqVImpMIFvo0AfZEK9FeF4sFBLT+n4eaA/OVBoYmlorZLtMwednxqDVi
GksVRMRWnr46xlTCG6NyWAyBH/Cu1siZh60YGY4/xGC47YCRY25qmA5ohDdjONAl0w6BVcw/Njnq
olNz1cQ1tpzJ23k7kDzmBZsxQ/oNrMfbarYJqR2zRHf24Bk+wxmE24r97VVw7m+uvlds9OBq9n5U
7G29q3+Nvjh+QW1ZWxaJXhgdKINFAsWBnXOaPXxuxomHyyrxxYN33IK1EJp30yGheEGldQMX7Dva
TkEpI8K9ZxiAoHKJPhkYJZICiAaLV80YIfIojqR/WPSRcABRpXoUEp9ky0/JiRH0pl0ZkAFjRMs8
Bg5SBX+SPJBBw3GE1VqgD9iPEqrS/TYC5AbuStgrSReooF+mFi/g04WqNEqf+G1bn9ao/dnwRBGn
T5hH/mxynPygAALXAcjldqo91E+bH+w/eEjy44CJ2qzvSQPynl86mDd/xcMk0hiRFlOAKkoPn7kG
lKX7IurpYq3Po51XmajTHNNuUpnoN33XvLtHUp3E2buOtoPtABBIT11OKtgvHta6+EjbwXX09Hlq
R2xIjauBZ7VxdwNxapCt5rdajqNmRw55ztoEL17pV3cW3GniEewG/FaHAJ5Dyc/Ma+VV/sgNEmoe
eQEObj7pGxIJ9rwZnAre3atAxhzt/ggc+BwsAJKXPNIA+N+q0+jWXuyNeNuvdZFtGzV7G/mABopS
RkwAwSHF+hwOusvB4SNmPLcbNIlSiIUaWByUDVHufGMYgz7yNAj3jloVHHsWyc2w2WaWyNSpf5RW
Tf79cY2ogfj3xW7ARfIPOQtAkv7amVSmJZaCDejhRPzlLewZrjP406Qhc6j+4e/wR/ZaSJs3ksj5
goArJ+qIAPU/r/CEh8NfnHxlcv7+QPnIhTtYASI4SLmYfOCGzLt6wnNxOUtdBB3ajO89Q0hseY9Q
cPLlB3T1CZ3zE+sAvicCR/wGXUIf9nPUGD2wJfJOERwFPyGHY5lOU7mqQq4c0A7VanV0MVMCbEuc
m6iGH2CCCN6ZXj8/RnJkh7iDB4fTcnYk4If3ZAad6YKHcrWCfh9LTbiIOCPvUUpggS7bCeAYO0S9
EKB9H/F3+Q4YWaFotUxmLoCq/hQ4n/7nHlpucRedYAbv+bZ6VrbmgW5w6dY+t7cuPSWQYrIlyER+
8WztOr8KXGG07Rzbn7t5VB557Up/PPtrojz821SYu/kv6omGvVKd8GOSqPXOlr607cA9bN0tb9Mb
9MIXVOjMqvfX97wWmVFa/zkXIi0rqHircwdTePW0G5CohRnfk3UyfH2VvDWMPrJdVLKdk7OcoUQk
mPseLsPLUmOe45hEMw1A4PwhnH6I7hmfo9YaJfKyF7rH6os/EmAYbrG7HRmkYuroq1f5Et9Z9Us5
O+W+4Vb7Nafm7EYfYv5lIy9nbihnnnnhbP7uQrTKudaKX+52GylitMS05yZVT1Z2+VjykdjSu5Xe
0swcIFGCE1B0QNWVEGhKLXmcq2T8dH0qliaBBl5NHZetPW4Pid54bkX9ISdOynJ1xNTGMdYaJ7y+
Nty4vAc07jKcKnOoEi+dPVgbJewlP7BGcRwoJ5dXu0JeVuh1SY9S0rTEzaIXK/nnbU+SxmJqaaOT
D8wruAT8FDQfbIRL87Aj4hdNcloPp/xPqE18+PB3LCRR6yCGdnMpk6mPznb+ds9ISp5beaKLNAwK
DR0kJiGLATR4c9ZqJFTugJZ5uhdHtecCXYNUQZZUvtjw6ks1VMlao+doJatBPEgTyom2riveJ054
ujGtlaT8NuY8TtOzxRXVdV8tpWiegKXhrAn4lskqxdtvxU74MkViRRNO3mXir4aErTwhBXA5lVMi
HyJWX6Km6ClP5YYvFvxYTPtH2uegKkYkqdASWJQumjgPGq3lzicEikIv6CvDreBd3T0j8psa7h5/
gMZUJJp69G0YMThHDXQA4KP6xYm+HxasV5mXeZD4GEdU0n81evnk3FKuh7aXFV3thFEjoTsNV75T
Z2vwgoYGtnUsxzOqot/DHMqcc7Cv1hr1q6IFFM352GfzEhx7z/l6UnGBNi0bUA6CtVVmUNLfjLZV
+j4zjVDP6DnmD9uanfw2ST+W/IKsBKy8wVw9XKjnmFfL2lOy4I/0fNXbTq7eyFjnk2c8wtak8pEL
Lt/m85I9uHsh7zMbrhRmqdIwNfTpb+9uHYkr7h4eLNtA3+bzolOwJ82wYA/+c5uannCuk3A+GOxD
HY5e/vOncHH505Wd6UgQyWaEINU2oIajF0FNy3EDOZqBGbbRKdTwxCYDUtoclNRm2dVz+LEneHQ7
m/czXZnHzOeV5jSm8myV/DPv/l8MsBTXeTxE9IVAfN8i+0BJSR7Hb8v6klhAV1INVIZlFJ+TlZ8k
TXs5ZITyFmGBx0OhKdROUmMffKhM0cUZ+ikaZvIUBcE9BcLgrkg+YG9IZuIFUaEM6zTd00cxgtH6
BGA0TtIUX7RocXYvW7plPHzYk5gTYXIgX9kmh/C2+c+YR92PRAczJ03R8oxpdDnU/tXMiIY2yErk
wfl0WnbFFwIH5nxbJWhlOagVGbZfzPrDR6InIOYZWSXWI0jCpNi1+P2UHhQ+3FMpGQj6LRzJD7ku
/ZwzLdme0KoqSSWpkhM/DI1U37Ek4yrlxi291WCeX/3KrWfQg7F2WO2GhWO0JnWOb3HqnkmWZaVW
de3U6HtsuM1173SMDqusRMNc8uKV3uzdARJw2tvDMhIWwg/gjHaeAI0Ap1AgVPmuFDdo/VW3WZy6
RktNDqpBTh5vywoJUaMV7WWumYdGlyGw+Ej6/2pxWRG7PrHGNKzhuwsYhzu4CTRPEyT7kyWStCx/
drSkt+gyYU7QZcFPlhmGjQXDQCSEn8ukbifJasnvKbdDYJmzhYpiZkXJyirooxR4Z+QkQmKMlJU2
+bKkQB4PubeWr7kwGISDASP968w11eeZSZZqh9VMDzYxCmY0npTcVHq1YxSwEx9lmHQpJeyyuaSy
iVlZYnirwc1fKsjdY1WZwqujpwG/fBDyJnII1u6yCQOY5Z9GQjeSJJSNuFj0FaLpEO9IDHjJqxyD
5NTiF/X35Qy0nGwfCxfq38umza4YqqGSLGja+6C99xYcfo5JQ3Hgc8Ic/84mZn5jXOKjE3I6sdJu
K/T9LELxNCX5lh88qp5IdjAbtTZqgrAqamWOhksQSA8m1JJZpsTjR4skA5vZSOMuZS+Ww0gjnUSa
Fqb/JqPhGpERXUjLjzYsm7HhPicNyivQDFoUdillRwKYReVg46HQg5VmfxClQa/w/7QAGNirdnEy
ghoJjIDk5y2qcHjIDt2iR9Skysx3xM4QG8kGe4jAa+BPBt7VHxfbPw/Uf0kWZ0Ml+2pdOlccK5la
1LARIuQ6DNKQiSuU1gHgYSU6hs+2xLIHdCDE7oFJmJbMM4ZN9hb4HWMFfIMrayt7iJGomf9GXRIj
EBW9SQiuHzkDXnXGJss0tohsV1zDVZjKSIvdnaxa6BrF4RyvJcUUlc2Ei1hAqntFXne5zH0fnD+G
ohHIj5HVlFSmQFwUcmT/D7YWDp2IDoeDglheyL8u3XtcIFUvugW2mtobWUX4BXGLBAvylg8klLso
T2Gxw1D6CUe8qQGLUYw/EONYoQu/onyp1cNfpZjZ1bLVYsCkHBzNE+hs0o6WPm9tjSatGHdsxeRU
xnGoBMJ4nDDWYv6laRVtL7mh+GTqrUCyYuvgVuMgTKf0eJn+FEp7/T4EU+JOZejGD6maghpyuCwR
yV9aqyxldCFShAzdgjm4Wvm6xofoeaYh7xoDrFsljEk8EJqICGaHOrH8EdIlBA7ThViDpH6xBT4g
Se7vajh+OBjobSyH625jpHOXhRQKORwcxn6e8ZB0P4gqd8GeYC+SdMVdVXb6l665B/rZJA1DVkUZ
N20IAIyZmblrya2n4zCsXB2bcorKs+TJmQrOn96j2OPXKUKf8HNM9WJ9xIKjIUwRLzgXDCa7M0UG
GieKajsTUH5NITH8s12YSi3pajf9a+6xSx9JHZB2JyZZBatc7DacUq+Byy7D9PArhK3xHnUlutHQ
uYalmZCG6QHwzhmkMFdIy7xJTE/EtR/h/MkZQTOQeaDr/p+DHobzt9P0eDVeOfdnnlNeJrBYur3M
zodH7mn+BvHGJPWTkrzDgichwy6EHaNpkGvYSk+PG75D+FTGR0s+iz7WZaVbrAtDmYPk5ZDoRfe6
TQ6D0LFj6I+KgXKTlTv80uxVEpa7z//+zSKcI9fVF0R0invAcOXmT1nEJe6E5z8cLossNrJuGsoa
DIxl9lB3GRVy9vX5oFZz+HH+Ftp1mcVgWEO4gVVwciYM2lsYYyV1B3NNmBSl3i0XFFsOXjXHklZ6
0pbi+FmnhC1FGFiss/GSOa63rOSdY1dyij5Kqa1/ATkL/sPqIbN+hNF/sQHOQdnX3KUmyj3RNsE3
lP95ZcPhAhhuQnHE5CM5lC9e3DLn5J7cu3f3srAU3cn/RCAGO3h24KG1bcGPVhrmoeK/SOBBhAC+
SCnU1AK72rmZs2fLnIpf/Kv4Ff9gU/pmtHDI7EKRsIA+J5vP4VnE8Kxre2cfOjK5eNMMnybO8YzD
LOMSc6AAsfGzO9e2zBtf7SM6Blv8A7Cro7X9wBB7ePMAeF4+Lbc8+raAz5YO2Ixh3LDU+e3cIuaV
6HbpgyyKIrCGp7yWSk1kRMlECOlXmayVekK3eCT/NhdQ+J/C05YZLkFKtXW4IBeATBE0fjU7QbAC
Fq020I55OkW5DJbXJx1oFceJPCJ2HLwSYUXYxAX60YYwG3CDyPvCd4G7DetOzDs1ws1ahg/0RHH7
iwH1a+b+hZmGqAsK3aK+FuHSAxrpS7KzMHzN5e+J7vO2dYYioyPCx2gFV07IbtC5s6TIMaQntNrr
4AE3Bnf30zuBaZd4vYyOKILS/d1AhFJnhD5oEzqF1zsgqRnVsAKTAhtKXSDRSAgU/utFu6sDClP4
ZQCCp0NwZLS0NeLfAqyGVxl3/t3OnHs7S6583dsl/zfSrt69veuUWLU6pegmz6sQHQf7QQ1/YmRM
XiP0Lb11unULUSHKwM2CIEOP8BHt20awBdUsrD45FV7RZII9AIKo598XvRFRi3Q+iJehtiXzqKqD
vGLF3LNErU4WqCoo3b7LE/Li9ouCBG+wp4S2roRS8dqHqi6yFz9GuToNKjB9ElvoasorJXVhrdZ2
MlZyiI44mBSs85R0/c9AHIPxhy41vzWHxjeixkOMn0Ne1TjEylMFUjbOoJYi3aCdpdKJqhGi5Qvd
okG7yKsAklvHzmsJ+h3Xj9wu6QKJL/wnlUsrA6XLFEAoJtDq8TNUGUg4w7+SoSngPeAQL5dn2/AB
eKFh8GHAo4dLsUFpYOX2c+1q7ZZNaTAKpaikiDbON9QaKeJInqRLZt/7d7B2FOYq3bqz9baeYEFS
71iH9IDMmcb1heQO6FiBbMsNSp+EziogcTS2993fRBEnQ0U8pccluCKqmsi7ou1vI4VGuov/fUn4
SEqEJPHg57FPBD+S0+AE86McSSsWthqvKEIBFrW6EB5bSiUgFUria8Pvuo+/VIPSTlkLnQfvsiqB
88tYIRVVzDA5a0D/WgI/xM+osDdZQK9MrBoCO0rTCU9/9AhbcgnvsVizqhkCV2Kt0d0poKejn8DG
EA+QFsUveYJr8WPyS5egvrdIwhXLVnNvPSfcZPwi7jz6NgcuBV4HitOIXUvtYNEINSBlDPI2DaAH
oKSxJOGaqEfVL+2qLmUMxF+Oc8G7uZkiLf9u5K8mp+RXZzyNVPjDvwchMMxHKUujarug4bm5een1
H3ccpZZGiwdQOSnByUrWlftVApqbzeuVyybJS8FpCzatiPKFDleTUSUFXY7fhFBgTSrMNdJtLLFX
mSFNtl8v7j61Wo017Yu2L0ziTYdWsgvVeNWxg2GRT2qFwZxMPnE/Q7HzaqsSZOlc7A0ktWq4Mgcs
A4f51y2ivaRtHR9bteSG/ZOX9EsH1BxAqYQYb9L1LCG4Pu5+sHYfsMUe/oywSpukJfNEJ3khNT1F
/QPvUB0BUfflZhcsiQC8UXyRscHFzPMGioMYRqD6NgoyFUKSUOMxWQ9iPvlp8lB0ESCEY6elR4Eh
WeSuSc5huVH504j5ny8zJkXdg7iXVxip4IFkRMaEomI+RaVLrly7kvyanZQk2LhHpOQF6NA9x9Gm
CIj3XXYxS7nLw31HyB9XmLQFMeoywc9XEikPjYFhKFpVoPeQU4RfIpdKo1BmqMnyISmO3/DGOdWt
LJqdMdlI3CbGFC6TXq5zZB4jRVpDHEtvYESqIr5YcPB+f+hHMmG028ufJ1HYpPJEalXKIr/RQ18a
Pu1Xw9e40oTS6Pr/Z2BCWqg0/6r7DerjtIVi42JzzYltyhYZr3nBxo3FNZrcWnpQtiglvzrk9cqE
f0T8JJAU7iqToo9HhMXV8SpRw8kMCUJEx9HVyM+Medb/eemlUAmqvGWOnEYRhPaWTxYIr49o+IHW
nya3Guco7QmJvolgBIwSrINUSHQy566R70HTRcEByFm5pRKi+Q0WoF34nZKyJcogCNEaISG1bXTp
FQlLlBqStnndZ75LEGRB3zDtrT3W6CIqufHusqtrhyNMsZeKCRUSIB6qeehp2C8d1jhnBhdO3QjU
RLkC6msfPFaFcNZWgQD8uV7DQZF7iXiAPDBLrH4eTyb/NUsQNPNfdGrV1dgxipKkABhlSyC5dcn3
KMzIjayyP0rPi0gVrchY4Pb+H1Fn2p2o9nTxT8RaMgj4ltHZaIzTG5aaKIIDgoD46f+/0r7Ps9Kd
27fbJALnnKratWtvyQ95GGTK3xLh5H3Jwqtd7qPg1xT0bkO7RLAjmPl8ZQkmdCZblPlQyRfl72Tt
YsPJB6Rz/vR9oGhenngdMgw633EwBaiSfkuJe+zne0p5/em4yOdW99M44LQPPmhC+YZlsLmhpqMK
EcrBZ5XJSpPvhmPD4pdv/V73NA1kJSPV+L7fsldZMdKe/7TApM+124E1yqaULfU53KRWkTpECt8R
tQyVsBxYbdFukJpTNtYroCsvG0vWwoaaR4ylSOLOYtqD1k94f2cR0t9j0siF6SKuWTxr2D7vRt27
6yeUM37J4SA8sx3nv0SAz4c4q4bh8uUuw7d7A6+aT97fYbIROpqsROozVhdpj7x3OcCFByk51DsZ
+m9rSBiUhFVAys+RJkIWIq5UvHewiMVJzt7hnbyQnKGtiavp57cy+2iWi1a5WMSQGSF3jX4GCbkw
e4gEI/ms8hNky0pChD7F++fLm5LzUi5ekpY3CU70n3iL0jP8d/c4d9mYstLvTC/gAzP93HDh38nT
/QWEk0WlsHi/r87wR1aWAGACc7xLUbmoDrdH0rlPg3UCcgvt4/2wJTDKj5YzWi7wE+bel4rll7gE
QzGRmCftWhqpgoPwFD9fIK3Mt9sjRzvXDr1gjoAWB6Zc4kRirdxJEBT0c7326k7ME2sqMagSLFuu
S2A5KZlfASCdXCHTaZLpyPVBVmW3S/YsVLwC3sgnAxbUWW6evFv+K+c157LMrn/yYJN6jSFcgZmf
CAhGIwMtS3pyE6qIUUEDSqoiEHzCxvT3IPCiFL0NKPjHJYfTdCDwQuwLWghkjnkghA0AYTZzl73N
lEZwmJ6Cb3iM3H/gzRr86XCQBFbiE9XiuzMiCdo7UPGU5GGd3fhtpivNVTlt5HyR0ojeZu99Svni
0sUA8UzWrzy/RpyLKPgX/IRfecqfKl2MaD4Ym4AVfLPv4+REIcoMvJw8cuK8zwz+MQtpjHBySXVN
l6QveBMHge0qAUgeh1YC3A0gDWLGitnx5ORuMv/oKUEcxiGHCi9i5NL/jcNfuUUcCfTEdtKnlM1I
rcqSUB302STsy+nB/+NXucyFkSUUgRn4CgRPoUJ+1iDuIsIh2JO8w2Vg2QkdixSbhYjjmjgzw9QD
mxSMYJzDp8ERk58kGcN/tC1Ze8+BfCZ0SKhjOXCykHDLD5KcQr4Xy/b99uQ84hQT1GsD4xQVk2V4
ddbrJe4x8gL5KnmxuNxJPvd5L4jM8vPk38R0Ws5G+oFggR8m5wwdHJgRfD2SAQN2PRKACfby0CD+
mNG9wTBA6wiqgIj+zUQgVr6OhEeUnoXnQV3Am+bNs4Bhb1ZB7XJ75RbK/uMNsftk0ylvEqbWs/zX
jPoefZMnZDV+xNtmVd6yyCdLWYZlAoJ5OlQwxirQ1pJJAYXyTYo4uCbv6uh9aXKBuExDbNjJHhLx
Z/wSmBNieOSrYc+JBDBI078Ywn8FHGWigb6wrFgGTL8T9PD+i3mfuJe9KQPsD8+mjy6jxrKFWVYp
MJJ8mLMPSiJBrVzSFaOhMFJ+i66sNEiJXL7k55LWSFSRPFeZf6KqRGJ2l3RKQO7eMBIcreUYcqbo
hl7ZYJAEQrgGXb1HR0M6/W/sBQxmLI0JgbKkmaqTvTRvyxO85IkGn9/gFUNJ2WJSPWQZgVUZOhGW
HFMPZPfIqXAuy22S01zET+SmSUqJKTkoyqfc0wcSyN4npS9WrQoe4ExEMazFZ/+4uf0kNk9VSDZC
45F//j8WUZtbNYBO9KXMoLAIrWskefKDmlbojFLbsP5lrcpKfa95CVyvd3Ax3yFHKmuZJBFDlwiO
1GUrQfijryxXZg2E6Ce6ZCJHLTNoxOst0oBY4WFgx/8hQ0JPv34zAyoKCsmk6ndX+l0wvBMNwbfE
NxyJeIBCgQpjGuBSvcpci5hLMj/F2S59SsSkyXbJMYDQV4PDOy+SDCuQikZ+A5PwpN+BDFQ3DRoy
ME5Gchs5v+S35EnSbIqoWSRfIgS62EAQDvX5nfE2eWgml4ZcJuX7HQkwdiEbTraFlPmwiviAooRh
cDUQd+TPjhZrNoniH/6UzUaB0+8LIxMpOmYnhSp36leDji8jNwbbSEoY2ZbvVUGlq/nZVxtFTdku
kox+PoBaXW2Wec8Jkz/cSKnFzl/UYwchWtRAfpJRiF6j5M5Nv+RD7V0GrY1U8DdmtAR7E+zjAw6+
APyk5pJlKmkMW3aJRTwzlbIukeXkGEhijsKPZOcRNlP5I8sQ5t87UXl2o97pr3rfBrkV/50IQpE1
aRnXSE+ViKOKfKV0hoQtK79FrfreE0s7+QADDCo342ZYbv5mTJZBAidMpqiiyUvUqPZnypbPa5fL
PaJYPcAXVES5h0wh95jp+mPyj48nJFZRFC1Q3RMtN/REudWqCgD6Gsx3Evk++Dqp6Z3SCunPESN2
uJUoF4f5BsT14ck9OV3F26ngfGXoiMcd8wgZbYVgWXidMGaA7cksyjM0u2b36teg0E+uDy0rsszP
B7uvpzFKbfb+37j6hlDg6y0XKE5VxehGBdLXd6KN/XmzDNUgLPckJtSQI2FqiY8VTifd+1ScPSwR
aLqjdF+PyicWjTcmLzvsPNK6u4vm8EdqvWGZ3N4FvCA60isVBtMDsFajxfNBgSoymnYA+iWQkgBL
D5RfpQcv5w8fAeWahKWUeyMY0+3nRJ7Gio89dBPfDtUSy974BDtCjjUxwOqA/YoWFOwymT+vuQzh
aL5F8qxBe2AwTSwWVIz00xU8MNqbVTLgy2gS89TmNl9XvyfC2W8LtdxD/BuvJaUWK+hifJvl82ye
y1g58jF8ZmC1RHiXBjw1P8pHtKrJENAfZoj2cIbtCaJI8w/Ff2JY5FxM5wjeeHIRwb++f2V0ciKH
fzIO2oGvqmL/GXuoFkWt0THt1cxFghgTMLkPsxtThTJXyP/I375/AbZATHpQ/IFJnB1EcfSJwSye
yRgjXMF5RBiTuJCjr4IaQYwZpOZcaUUguwA94fMBFk5uSKUpOJp8CCD5KNaWuWgY5Wf3mE6Elsmq
Wj1Wp8Vx+1q193nspdtn6aYowt7d6v2HO4Q82/18rnS3Rd3VcV7vX1HSVVRHQySncTqqU+2r/eVQ
7VNHm5Zt54h2igwvqzzxxtHJ00v5A0Po0V8BZZXZL1xdmEBfq3zcdvedPW5/dUhaIwZG64HSQ4pj
EPc/7RPpfuT0ZOXj6JqB5hlB9ObTqG9KELNnofRr2wvNkU5KPpU+iUWaH+g+08F8CBGQiVzqSsUT
aOr6EyVyYkMSuLqdXrGTkEsRKqlB44iBvaSwQON0aBQPIgJ/J91imqGkAVN5ABIJIAYIb+vsUgLA
6aXhBLCxgA4lZbvUAxspZy6O9AGOCOhQ8P87LeTMYPYabV7h6kl/TsKfVF2CKgjkjNz3WMATWa//
uOcrci6BzOQ7y1PdkYtJAtxyxWGvRj71AyoRzDaDwa0LcrTZxe4kC6hrBVWTqhFUzyPEMafM6niA
mhz6Y92H/g9r6Y1WSZ4tFY0UHk+SqI+1uaitCtC4GkwX8rMFeyJrlQ+Qdc69OQqgqECKHJsYAsmm
/9DyAWepgWK02SQsCJwp2YsUsQJEkaRQKyEuyAUz/zmXN2mHlFikV/JzPim+IMEmtRgBbItaaF9Q
H7lWeYX0HmR+/FPCfd6bjaLXu2UhuBZv6F0dS5uGuRUQlivgCzOwRDYp8riRAvp8FEol7MnDYTKd
sWEEqUEopMjevQnCZMUCw8lTtLhB0ggGurnLTRD4QVhOn2ggrxEgW1pL/9GJpOC7jIPNhoMViIHq
WQ7adAACKeMm8oWMEiAn+6k7JHUCVSCVmnHih7P9SVoFtve17zD4Ea6HZPSvEM7zMOzNwCUuEI+p
O94zA8I+qHzc0ZnBVcOo+86qUWiXgTUxU/iAnwIAf4ADlbdJdgZKh4Y+60iegsDq852QhElZONIN
d1WDO+Uh14tif0+W5U4Kc7F/FAhVR69Y0jkQigUlMAP7ct8/Sas8fMlCEw8KNt2ZPYC48LPfHDfW
ngRj6R62w4dvTJ4EeSqed+L88DM+yiD36Zgv15JjivouODrMsaW0bGVKgaH+HKX4mmEYYR0JT+SF
nURrUompxAS9dlcAeNFcFKidEQTRl3hrTIhOL9Y5p6lMpZz6OUr5mza9lvqPOf23JHhJnSJ+jNgl
4gQmIU33pPvEMJQEEi7rwVbQu7I4JDuVISlZ51KZSFaK7ijLoST1ktUFti4bVRro/8biKDcprTak
nhAzNkBYrH22LvUbQyifb0ldAmpM4SVbWKCZcpqItGt7CR1btZ3k+9I3OXhZAsNmnNMQ3GcQC15u
wtk4b5eusr+Nsbqh7XIWsb4DQaqhGiHEDe1Fsrr0Wz8l0mnoxzJ+/tcmjf9OvtPpcaofHe2r+Wpv
Hkcn3kVzqPVjbYiGjG+it7NvUwSeYLGH6PRqC+3otncMqRbQJDhDMHWwHZ3Dd6Ed7DAfttm1Fw+B
vkN5wLPmKy2c597eoNf1i6oBFdB99yr6rcyVIAgRZ47f1Q9KKn5rXE9z4hVRkmDbWd0QKDzcF+mY
yImDjQTuP2unyoWmLwxzugh86K+vI7ZidmjjnkaIIkNc1ju44zbj3H8K7OyajoVHILCw2E3dKz11
INO4qzEmTGRh4hfNBOYxRvbPDQXizgoTp+/4F2UTTHFMFMuOY3VSs9QIo03stmrvPE++8jXSnUfX
2l1M19ZR+Hzsimn9R7ZDGlaAksOmfHKXzmuUgGgAka7C+7CdmtNspw7p8qV4zLcwW66+NbxnoCPw
NFePucX1Z3trjnRU7TQtpyiQH/JUlO2Y5CHGoNFEigBr0NVR2dOda+2+ULZSnGzfatAjKQonR9LZ
RHjZ2tcLfXXcHhc6IzH3BW5WOhT2ey+Jf2rY0JR3AfP3bRiKl9kRsaNqeuKYLQPK3Clbm3nsDorC
99Bg1AP1AchQD0Y0vCdT8vI1MkZS7VAWYijYcI6YqcJ+wCV8p6ArA4w8f6J8kWOEBel69JzYP7Tv
2k1g5zzaZqttHxNugvhZHZmT4gn8KmXw3NkQ1Xk0NTPRTvrXoswZP5bs0L97X10+Urf1c992vo0R
lnso+/lHbCkQzE2dU+HmJOJLY3oeWojfdSYoIkROPTvD4121fuK94P7Z+hwgaKCshMkfD8HvWVQz
ZManFIkHkh17msxx8xkzSD2+ftlwyM/o7dHGhHagE+UXqdzPXmcYh5fGJ4kiS7QGJRJLuPIhf4BW
y18xLccoq5VkWEwPtx22LHmR+ltiIAO/GRoQUcwOktTVE7dIYBm52l+04B9UpMZBUlgKMKJ/tB+E
2IoGYKONGOuXgcYLPDV99OBpr9AXQHUC+cbCT7U+uSyvvWbiW6qi99Eg2u1eSEnxRtBdfnq2P46x
w2nJAP6R90OjgVNgnaMzQAaaIwidXpyYB02Ki2VA6TYHbio5XHpIt7ruGgd68bx4y87kK8otE3tL
w5fThfa+5Z7PAa9CEieL/dL2bJpOCzZ+wrt8uTHnM1hf22eIG8UwBR7vn/WNotfoPsrnNpyibJWD
/VO3QiZ/fw/mx43ITy++dfJrqHA6Z5yDitqRiAuNBr/2yi3u+Ky9kDsYaEVQzVs5jwcty2/9G/nE
KWn1oxd/NciOIqeOLBDHJuUxJxnBelFuqi9UylcP2DRYEMTw110ThlnX9DOoi/bOWIrmDccDJNql
mng6s0nMYzADT8VPLXH2uGrk2QyOBnZtPn8henpbFP3rCtG3bHVpmDp4dpzioH4rJ9/8yffPNepA
1hXdscBKfA1BJrY1XCHUG2u3Qqpid923J+mO1rnuQmhZcyacyEAm2dW5bFT2wG1EiRde58rqxrIr
JU3XYvdIpk8xxIFLKg43ppkmQx4MAt5k4Xi4Mx33Q7C4E2QAHzPfIgP/vcDWSGX2Cr3MCuwb1zEc
WBQn371UV7u5KRN/R09DMAtKs1tVLk6FGTqzFVa10ZTKBVWLjNySfvxv+/cFi35+XaV5cIwDVFDt
DfclOiBMv2HNPWyn2aBkil7rEw4TSfXF6fy+1k8rlATbzELr2T/R2u3aRNCIE02UROO/60+5u+yU
efxTdvPpZRLNmN8xSJgO1rd2SMclG6B0rrl3ooCJXWoSC2OOWJaKSXg+3Gd65SAxukDYoRk9GHxD
UyFxEIuI1gR3GjIdqb4ocDSGErYNmQrVwyr5Qsj3G+tlQ9QSEIHKmT5IxBO2Q79ld17efnQGBh/I
aiHUO+W+tmUfO3YU1LD3SSR5JTeOnuXJ1SmdgANrN7t5WTJJJsSIh/ETt4Z6FHQugVWMWtZA0YdU
iLwLxidIkrfaDwJBG2uZrClHg/bDv6Icsy7NoNP2K9Qjnt4lG1hI2mqh2unZ536kjvDrPc7gM86V
r+SHKBFtubbW4TVHkf4PiRJynvvmyQ0xqSbtrm73Hs+BnGAZgYRxowdxKEQlcnpEkE93eAiti5Mx
GkNKwDoWKTEXXhv6UozujeO/GqKRuq7WcU9d3cf5pBhff1/M2uyJ3xYWTgY45GnKYcZd1yz/yRwn
dQACIgRlVx/vo29z2BnzPMz1/S8DLzEXVPxp20H2ojr5DTN2Kq6i3ZsZcIea50/JndenHXOvICNo
9E8nyJTEfMv+KdHA5PQBl1u91umOEjp3y136cFTcs9quTnVyleu4YlUZ/xoHS3fZIFYpCsJ54T1O
6IxC0Ef+up37p11CcxZOFkVby3lubNJbilvEpDmTTm/J0O/LCvkV/e6od6RV/Be5Wim3GnmNnB9i
gWMAnhCrSe+ZVPzNfjnGCR+YjLIPge045FFnBJMzukiz1KP2Dm2pZIWKh7oqDicix4qooVGNYjbF
qYfm0gHi92nRXgHbzYnyD0oxdZh93/9wRmnJCjRgs5IQLAki9c21GICxHevhNH/RobPKfoFO7oWD
cXX9kz6dhMTV8Ag+FmXnXzSP6Otmw47RM+zh49azbt10qkTeK/MahruyoAWzHPzqKnOACkTqDJwe
KR0L8ccjgYb8LKQVHtyWmFfOOuv2l/5rjKIpViM/+vKKFHEqlmltDIS+k6vDLyZNq11pyMEmf3rs
jN94eV6gUZxsr+zJOUogJAY3zKyoSuj9pK7yhmVsyhp0GvFa9jljNGY2tLG1rqcdFFyAUhGZr5D+
BSlRh+Rc4HPqUn7yLt7fZ0bHjRaYF9mLzk7e1J918xE0rL/inar68XdrHV53DNGqjXfEC7BGFdIl
N8OeQUPWqn9Bs/5EnuRe+D6N2MA9VwmEFk7dQ3Jy8hVsmd/TTv0FAyETPebB/QCAc54j5LmqYRPg
4VHOjD9SBRRdJtzK01SZZUvr8lbf+TGH+pR1lUPQoX7ZPrbplzrNQCkNcj2Ye8sHiG7i8QbTMIHk
+ERM/NUD0PvhO5Ay6Xwmidi8whZQjBJYJJltJ0PtaX9HDoelSUzkrRFPD6+ZPuNc4xqNZMBKLJl/
o/Cm6wLoCqV/XqH19oplbygrUl6youjAEYR2VfmnL8tp8Vf/WSgAZnP4asua48/j9LO9iixncNpY
bB2FPNhrPV0F6BgKWRIwmV0DHMQKhWJaD9HRy6LQZngAF+me/pse2D4tKJhFECFtveBfqGgWdxqK
XNzdK5AkAqyYXmM/Z1hseflDpTcnKofGvIKqbXwpCMSj1Y6rW80i68Uo5sAPb3yiXQpZTfFszv6F
3YipJ5qo6dF9IKKUym6xWdK2xNsWGKfmvWiQV8Mb+uRgCwWVK4LmSezyloi1xI2CtbdBjDR/hKdF
Y3kdoLUi4GmTKV5RzA468cywPDR78VPXL+51zicNAELuRfdioK5AHHrmYfH0TWXMgZevXzZ6PF06
Mkbls/aBKO1AZULD/GHSXnuGxyY852HdRvqTm+uZp379+jkCDBGcOq5te5gilgzeXT00ipMrKtR+
fAm0l38HWKG9iY5ft97eH4GOuKA+xMaF8pG3xURTfQ1PVNwvYACItLZXWoMLKumKn5/ppNgZKVdX
n992ydC+hK20q9musRUxJ6axuc+qHOyXjSZ+3S+3yf6KeNQx/CNj3WCQ62jZpm6gtXzIaGQxZYfq
6gsI1/Iq2JQ50la948VXWt6z7FYPL/5rDTQPzVheeXTvQUShenNLamB40e+K7bLMg5pBKTKfvr1V
cFO3nQTzn3OvIHX5qdsolVnunSlOXvHNtslvaPB6PO8cscfjUGt7d3qsmLTeXczscVJhZo/JsUCF
kFPfx/Uiv88pTompOJQqoFDbUzm0IEVsn+mw055pr8kxYYiwnBXRd/0YJkpfhsSu61f9XSfdBsrb
+hq2sY5Lw3pwQ1D0NTEaF8NIk19TE+knAuOuWMZ8E+ZaaObp3WpdAhjWjCDotUvcAj990dPTSPNN
aKIQBhfmFnGsC12T8zwzRx1EzqBFUw7Clvg1hum3ThAntgVp77ZqfVFWNdbwAUyhk7NrQUtDMjLJ
uq/j8N7x89uUA7FjDGUVpHL9JhT/Tk9ZoROI6BynL9Uk7Li8V+Dbe3HvVtBZXbIvcHAWUbmtqN6b
oDgLSN4mHrLo2r7Z6l3ikdUs0aUnndI1dOAIRTsA8k7RpXywX109xyK9d+3sztzu6DZ44Z517rfo
T1L6XwKzM24o6sEFSGVO29ejj1y/fQ3lLDJmrCurDKFUWNw5YA4E/ZtDVfgRxhK3AV/Lqr1dfWqg
e9otbn+UJrHm1VffRtwB+BbWbtJTgeIK374N8AIoLl5Nm48vfMzS24CneaxPboECLDTTevCyQ0kz
2NIEcS0i2geIYRcwOOiBGV6MqlXdjfBNQCsugZd6jLzr6SvjAKIzS3q8b3+bV4YLH2tzqo3AELhh
yDyTwzXjDvp9laPdh01JdogwPGr/bnufLspBdiOYPEoXifFRfiO9RhiSxArbI3Wi4JmBhhxNAggc
X5HaTV9hlbrY3SPYinYi3e0k1NLxDbmxv4YkxHKLZtTa8gyxpEc/vOmz/ID0AfBt3pR99kiYuSTa
Efc23XLSwvdbVwPdo5w/Vf7LQoDsLpKH1t7ctPfo7rkFfSSUI27DRzGg8m/BxAbiou4VG2OglHLc
WSlsZAB61AHD6C3eV49OG77KfKDI717abrMnwp69DhY09GEgjIK40sSkdLLZvBSVZe0ZwMFp970g
uP39F0z2vNe2wzu5ANx9aATm/pxPKYRO0KQpuqutpS9UaA5bffKAXjo7Q4TXXY6MbF79wqLYWUtK
f5M4WSnbSJvmmqed+4/XkgPh2vnh2LxffTUxSHZIAZByAAHpdOgQmIPCknqD89/6VZLQ0LtPNYDm
T/GRohdMSdiAkuLzjIKlSAoQvagF4/C5v3FZUDeY0L6yWOmbsYPsnV50lWSYMwXSRvGbDYNfJ+Ke
Hr1FOLakTVCHnqpzixnn1jIyXJTBqZGt2G+ZAZ2s/As9RWIWKoJla0KDgZMZX1y+SmXUj9lV2z2l
oxtNnMjNEFKI+uchxhanq88jj5nQYgQ6TGM3ejmUn6XwklgjgAjxF21DXODbEuvYABnuqJR5a+S9
qzNi6qmN6CBTDXXmtzqeDhekmldrMKnTpUflUdCbqpNe6+K3VaeN+vVzoOGCyWzNJIkCne7hG4wo
sThHhsP0SLLU251sZWJkAVJTT/Te3Btxf8Pe19EmVJRBTKSeoS/51Loxh9q194jcexKCmTyWVsvN
qB4FY3IvmqNQl3NTqFjZ3av40Kx15AEH3J3rb7aOKdUA9CnSKh/BFa+m+n+EVeMrQEIbXeup0Frn
TygwhIQpf/kg4cQz3SYKom4+ihbaFsdB2oNIHAGemsMCkfeR9fKS/bUHWsGBUuJjMretQaGHOBY/
Uxe962xXrCNyMxhx6N7Mj/Mbns/U4NvWinQIwT3OHY75ffPV1C7/dj20fiU7xOahhj9Tl55Kr0Yf
ZYWnn5xb2mNpAvNolVejy7M2LWIKQGcbiN8HlF6QYuY2/p8kA7gU02gZd/QFC41yJS58lWr12X8/
M9YHD7rpPykiEjcP1MSJqVO+b4immf1iYOs96qF01zx9VjPp2JPlyMEpOE2fjCjGNwroiFT8Mq9y
33wrYj6XWcvRZ2Sdt/19mKCmuqYETH3jMWkhi1z5PMezHVx5lPUigQV361FzkxMlmTfjsl/jduOd
4bApPQ2dA72nju+rK5bDSx3S9LL54+SgLawtVPYD3BDoHTnrrj3hZDZm5xUoBZEGajhHRjIj0aGy
VGL/1Wu9fO4ItRjVaY4C4Zkl07vtFb+NdScN3NZU/9XJjDcE42hK6oRPI2Xa0xUwAwcWFkyC1YQF
lNlXucUd/7Eg8gHhUDWYvvrWuQFsubXH99ZKJK8suEcct/fBxRhgI3FWl3axMBC9Xl/n4HKoyFJs
mxm28t10YGthe1gZQ5W804xHDwp2rGyssnZMy4spnk6PXdUE8W1S1J4ClYCzEpAd94/n8PEMeecU
rsbudJ7oT+c8Tf6ATXQ8gH71CdDIlUr7p3GZcQLWg2sR+xqxOPbbFInXa/AAVKU+VLwS2hDeFWRh
X/UmTwLSecG3Q8BfCs5rFSjGSB0jH0pJcWTpomhquJev9pbbkhMp51e0E4C6ZkbyBYqsVd0iGVTo
f8OAAAswnEKnOFlSLzwAgFi+HS+H14SbB3KgyxlroGUPteeUowKLvGcnOGJbXPMVADGIJ+XtPjI9
ncyLSWPOyOE+FBecR6XByoiTgV7yg5UVGA31jm8hxTqOdb+md02hzZxbNnh+R8pYe4FHdUEqs0dP
jn6SUiTgOwhUbzHSIUGzAwS5h9GGzL4Fgatfz6jUXz1yIsgGZZgjQIX2EtG7e/tRLqPWbWas6xL/
Pv8EEnrvKSzrNUAca/DIG2p44pQZVJJUPtf5ueq3TBDNJXG1haGOOCNa9q7dCfkXkgTEO1HWjEBF
M4e6kzqJU6VQRyyY/OQ/afsUHnimMkk6E5MBS3i9dE2/Y9R2xoINVHe/InAFHPi0TE7ZgAwpbgbg
tISZ/PmdHUO1DFvn/i0al5dvlhfgTdk45gZc8U6mZ3ePCINiooKC2ysgz+vof6/mW7AXIEgFMKhx
zca/pz3uWY7CqTYss98c3JfV2WF4L5ooefcejVlpJ3OQ4k3OudMEHF28JrmtsyaImol5HBUNHDla
BlDuX185utRqv2wm2pWZ9aMjFitosepD3jZpIp/J7bQ8IFLZgHLVT4L0vkMNoTtasVUYVIFAQw+C
kfVrj05H5Jd0OoPz/JE5ccld8JNfQCDJtIwx0RVqhb0RoOXk1mOBWw1gRUcdv1DLr4ad4Y3Ox4jk
KJmDcyzZGXkdwMf6pgJ6YFmD+EPtkD88C0+LRwR5nYlEiliwbrGQIoK2g/hId2+f8P80rpgdIyQo
zg2Wkg+GytG9ibYgyuqerzYvHvnvdVg0bgrNeqcMEsIU7rCrFvBbRMM54zvSF9DXTfEFrnU6AE+n
yzbA+g8P8AZbhcx/XIwsHR1vT6shZgG8ELjvPgZqZGnRkXaFeFFcvx6963lzuUMQdi7KMjb+tGZD
dpCX4eP5fbawd/HJetEptvS/XAGaAWC9IadDXk2a0TI9VIyb14iEVGcyg12JYwZEvJXeT8H9x89F
W6gY8DJJHc+uRhIUdH5bkqyxkOjl0WzITzIIkW7pJbTNbk0ggiQ8apavTfanjdI3PUVaA2WftD99
wo5IekJKo/LEkRqTXq8ZiUvldXJnCgmGI0jIjS4JFsL0tYDQu49+THnmWKNrt41efvAs3DuB6O+F
OSaktZGB5h2UjgJ/NGXWHpMsH4yF8oAcZ/Zt1u0M544Ogv+hwRZkw/cvkJtolqb03WF4aaHuQyiZ
lVzjqNiX5y0laL1OgVn72AxxSPzmmLgMTSoKmssrk+LbvUY8Gad4eCqhzokUR+vZlXucc36m84IB
srHx/RoTILW1ak1bLAHabAyTvVDbq2Q4l4SitoeZ1SdIx907AAdzAbtcobag0+Ql2p7c/+4+fply
RCOPA/yVdTEPQfe04xYvn2eh0WiQgwjmKVSuE4ahDRgFICWC8EvWy1JhvIQx0hA/LRigVJfUiqBZ
OtZP+B4fqVZAJW9vtWCj9Ohb8eNRqG+H+Q3W8S6Bps4+PDtgEffFcQDGzjF7ojvOs2z1aA4B5QF9
wxx5ubfjClMsDW+q54CFkZuz1mOooy0U+xzj8cO/m3Q1YoBBapQd7WsgHBVqmxngZMOhwn5jDLdv
TFsX5iPOqyf+Re9SK+1ZkHVicl0XIajaY93SOCDTbQ6cX/iSKX6N/TY45rF7aXVTpMQ4M3AseWDS
A5+CDQ9zLrbCWxaS5lA54N8VcScj+nzskgu1aexxiKF4eng+Bwa5b2J3uVI5ZuHY1AOdd0J0AeKP
5yeIozjxTWJcozQEW2RcQqaDdZCGUfxLb07z6P7Y3dOMTF/fG/3q9ANtE22KcSuMRi+vGkbTGLTt
tLSc+rBQ78j0tLqcMKduA1sBsAVjHATk5CdC5Tfz/Q23BwBAZJlJdadGiFEBmlBth+sHuow2HPr1
VLEnwKtF5TGMmXbZmBxU5UGBjKBgOEgeiKAlYeh0DOi4ne0uVYsEDm2KhR6gCInli3TttTqOy0Nx
HJ0U/1L/2MCNmgfm8eq9tAMZCwWUyQZSoMCk4zvWes9l029VlvvEqQryIUMK14GZuXYx5GCoVh0z
ciqIweA0NAmvgxZEi9PwRFbJY3Se5o6X242bYTvoXhZH3EJQMLiOS+YqYg7TaYLRGnzszoRsLuYo
SANxOauoy1sh0Yg+ozZSvxnHEmKx+nsfZG3PTCZY2lHKpzvbJU9uY+BliiEQQjK0RNgulCpuGnl3
I8z+zn8ZY9jSL/RVdLwBJaF4TYgr1/2xcWwkDjjT0tqzVE/07w5m5F8euyOsZFLnI63iLZls/XPf
wFqsfIOT4OtBfS8oVvUYK4szpcuMrBOBeu2LxnhnhmEFg5SXlm/Selm3mesFFwJtBUeYNCWI+pmm
kzkoD53v0vIM28UIMZqy57OH38Lj8LgqWz0D0G9G/hfRyS6CIwe9gaHEhKC6krSJkP/oJ5gpV1vF
oE/eGj2sHTn1PendOt81bfq0NSKJSHp0oKuVdoEzKh1YoxhCLXzmvQR3NNThbwwdwNa9+MdXlymP
yzonvYqWbNLT5dCk32VOTvijNhRWsjv4+0TD0mBxZrdijXQd443YPwKLJd9NP/OAgFN12inoAoRQ
FW7m7IV5J7F7e3n1CnusADeMHmc3e4SPoh/DwqSt1y0KfBDuvUsOAys0+Fyr4PnSwtROvZif1/5+
sM7KvpL7nXs3vS00uHyAIecIa4/sGVwuYccKo9xyL8A0BTPSdByu1rZmdPnKumUq9nEKj4c4/tH1
PTG9FU6LPnk5SchznaouTfwajjpulJvy3q84Sjdx4dQgjKWXr+jm0gKm7CJ8Fv3jDrUfOHPYmj62
gs70T1vSIDP17ocWQ9jt/RE3EAN9PZ5SYTNLiM3YfnVZ3GmaGwH1WScnyzSh/53CBA3Cc5RC81zb
BtAiwIobMxLOC1CiGCigRXOtnNR/GNzgZUK1vrUWqn8PzrQbAgNBi8GFRKx7goOZ/ejrAn1GvfLZ
BN12DcbZjxsOYPEqu4o6OzaD+wxL+w6mLtohWoAMK7NLy33MMeiU2cj0cAa2SnyViSjQdDfXvquq
24rc28srThQgzqP2tazbgR+MJc4d1Y090fyGEC24D/K4jeoptAn3NVKnt8GZ/gHmAU7MGov6VzW8
DTubzh8IvHfdv76oaE+q3/nN8B7Suvd6yMOgB46a4Dw/IpyHsJe6B2N9gNFDMV5XcAc0QqvfOfrk
K6cDzXRmTxgqOHZPqksmqALC2WDj7qkFONbT4aZvrEXT6xzqotsOddiRmM8WvbTsg8WSEcSjquOa
R94+gFZIew7k0ckW520BphpQQLn6j1J6Onw4H2Qc1ZPMO+Zh54s26xESNvA+p2HTPW7Lg7rPh5zi
yR5hXKSF2Up0MtuQURnbx3lplQbR7oh6Et/4HE/jP0qrL8ph7rh5DrURIYKGI1QhugPiWCRbiEMS
Q1U2DIetTl0IaHTcVQpzWHEfA9FfJVRdcpLrdnretnCxoxn51fkp9vydEhac+RAoELI4c5/cK2sV
xM9vDfHeQyeNA/qmd29GT//KRxaZpBpa1vDeq1cWgOPXhR8VYzbgWPP2hAtFu9hgJxuHCMKH8zpU
h/NCp/gLZTmiZCkovRt3X6AxEe/iSdAKHoscGiCKrYv7b+o9C5gtXcDTO8fx9CjDqAynMso/UU2M
Dfyrj7Maq6c1hyGGkAYtMCw1S5Q1mvnDHT4XxqqzsXMaJ4gjK7POLJV8rBhqv/gKRUveqspA41Qd
deA69umtgdcoU5OIA21Gnx+/2v3Ge2nYpQZ3HB9MIIgpCBLWnfUA7g5Us4qTeIbZq4nV3z4fS2OC
C6zC0z7N1tWlHw1USPMTAz+QPo1u4P48RNIDtVFtVu/KYbbJp5AYJib7as0nDpO49v/H0ZktqYpl
YfiJjACU6VZmnMc0vSHUzAQEkRnh6c/Hiejo7qo6lamwh7X+aT010nJQtGWN2YnW687AKR6sNVUZ
2yTiNPrNqwsFABfqWHiDZVFy/899GQutJWN1fQZ2KvOGqboXRjMx6wfG71m5G4Tn5YV2D3WFOLPE
0uO+InhyObmIARhhC/lzZg4dLUZFigQzQu+wvGgiuHcr65X478583Wj9JEB3m5X7mjI9Iwa6nFja
laONy1oVlxB/wYygF0iOg/qQxkZcwerE8JbXON5qQojEgbEKX1xH6qNawzwQU/8jMO4KTEIYhfpX
yQfHQGyHtonUZxxy11n6yDdvH/fCX6PSsjGWKPmTVkOw0lPmZNKzyfbUhnPIJWSx1Rl1Izvjb2yB
LbpDOiB9QoVcz374WyN10xvyYbgUwzidBtQgc6bBSqGOIb9CpfMzal646CgsKyztx4loqj0ZpyJv
og4XNWOgh3KlZyGEKFstZ8IIiCj9fVOeIdvQo5BEavFtufjQ8KuvZeU/4/UUPVH6NFl5H+ZCQZxh
1xENgTfMyM30F96oKw4dbnfzuc/OL+8k0ryeOLMIfqNuuDVHpUEcYHCEAo324rqlZnWaTXDniLDk
E80fUMu+R1XaHJ/4yosFAoiqsd81iYRkiAY8d8YZp6v3cyOsg1PlvwHPneyhoe8eA0NEfUVbrM8B
tXmEzKXejWOTJN3gtMm3Kf2C/fkBrk/W4OLwZWhDqIrgTB+jAfezzL4lBrbeE2XBJTsFAjbAXgRn
UKiIpdScTH7En4niTTeJ6OQD6MYR+KDPjRkSJISQGy2wKCAFJydyj3Ttl0UvuYYhRlgV7yXxCuFC
F1Go5rEGXNcd7TN//UFDAcjXj96JaWiNEg5o2YDKzWtOPtzsZrp7c8E/wq9esFq0HIJDq0Lnkh8p
fkGM+CrrZM83oazhm+kOar/NB2AGkuWIHP1X3Ud/IfUw+wLBsS/uEkO2Aoo63P776peyjxFhiGWZ
AUJkXzaOjg7/ClDSIZvXF2weJgI38oy6wmDAtXCjqxP00Zwij51BKVvgagl8rPnsF4xVet3AfpJb
gIuN8xxuPZvg/VRBKI6MUBysKPcKkCOz3BJs3jgTlHNu7Vad3zzNEij9aQz79mlM8LTJbsZEmFsC
DxyvBp0Oe3qHCPqSGcgV+NEW+026hUVnb2zQDXY3Hja/EgWo22A19+rSVa7JH1W3ZoVMmBqjkajd
oS9mjnKtOaeIkPkAYY3QVLOoRIDKM3N0MDSqK2H1vkYBs7sW7FKGX3+YPActrTlC8RsRbokQhDsY
EkCw9YChtKQvcIblHmcC0ABtyjnRTVRRKJa13oK2lRkoaH68RlkjSnhjnzKCLc+m2MkuUmbKKsro
ibB+hiibAOmt2ctEwsjk34oRYslpjAxHo8HFNgJUFtY2jpyZvuxGN8PLrVFUET9qaqvnT/bDjDeE
xxtMjnD5CHaYCcToaZjUHeNwGAw4eo9mfwA0oGedbMu8hwabBOOxyh8ptJPYTZIvvV7IXwIi8nBM
Dg+xrhr0zOQoS7amXECbYFEYci9vQJg7I7AFuALpp4fRKPmYGVHUvnyd7qdXUXIHelqHP4UCqyWW
aXwAyCYiRp4xhTQ7KEZ4FTyZzAmuYzuw42WBWwvFcXdtRiSOeiY9BxjuD31oBocZVCzienL1TQ3Z
HXSZyagk2DDQCndQ5sVRKL6n5w9kNTsoHA7hj5JvSsV+/cwuEue4tv6eggR6Ke0l3ZuGhoeD08pC
u11HbnJB4vNFaRybDdodU6oYtUw5gL0P7X985C85qSH9tjXrmUHaOBIf0XvLaKlHCsCZ/n2QhHIl
ERQrw6nNVfCPB2+StijWoa9ckRLS13fiLcJ0+aVx0uBv1dZFaGVgCjdFsJHFhHOdUd0fhotbMQIH
GVRHm3jqeob89mnprAPhR/CqB2PEYEBvqgVNFXy/VmP4Aq/amIS2itzQkAOj3XAAsnNGtmKYGNKj
HIz51I+3r9qSHq/ezs94H+gJudcwVRw/++rBHADxd2ASE+M87RYkq2O+rVkRyy+gvEfkJLXeDM9p
JRty5hWENR3gQ95MEQaK5tUO5KuFh06y8+oAFDlBO8dIPya9DO329THCFp1W6DXJ4836Yiu5tAoa
Dwj3JdEPo5ZRGU+BnN2IRuKrg7cgv2xEuwZ+epk5/OWUPyYzf09YTMRTvZBaK5bsTwJPqRhs41x5
G23N2Eh/wozH0Mtexy5d6BAVT+qWC0fnqRRMDnI6mkxDcwOyFXmyMA8aUzgF5yqeoivYjrg/nDRP
VLJCUAlpnQD0IvLGdfzxgGmq1J3e1ZGEGO79KvFpo8E0oxkM1uvcW+QzcMHa6GNYKNd2/AUvV/Jj
l7eKAijeKVwwkT9Lz7FqRLLxAdsoFnJszT5uRjO3YJQodhF9lC/DTs8QYYCuMrl+hACRFL/85KQY
BOkwvvbROIhExzEVZr2sN8F2umhWBItRY1vFZUIl/JXgvbBp8GGGZAstCl9JVUMg1Hl2BPbV9pnX
M3kvMuI119Wchtmf3dBAGuqD1DUngRUSbQjGZcefChnP8SYir/lNQe5Kvr58odZZfP5X+AkjXepR
Ckjqf4G0bw77yZBHHrd2ozbKXzg6GXPPt1lwcSP9ANPCuLsXxhC39EAZN24fxZdOHQ6eZenFvnKI
zLFfPT4x9taPT7VCTpBEFwXwS8MZTuP6YQJiJmyrG2UYXMFs1+UY74BkuejQ203RiI/1DstrPxaR
rwXeDu9DCbtvWESzR+K3h4+r3pPf2MApcCnXU19CemFm0GvMMTbav+yLfjVcafVK1Q0OhZqawykO
6jnAI4TWFvrjPJz038itLVE4dhRiNFw9ajx1OTnTdKRo9x7RebrjoYiNPc8zT5rMX9pymluTzO2D
vyLYq8Wh1jiNH89+XzTIRuaSlhlKZochnBZoqxVrzrDOA+a9fXpTZXoEashxQbIDN5Fup8yuW0xF
GJyvJvlJG9Roxw5FE3hoEPnNVQE+qswXRLN8BlFTG5+Shmth5KNGulFejJNHwE2pqsFJeQlijS2p
nzqyBlxX2TjUUr/HyMpc2TOvYFhy8QhTrA3jA+4t/gPkSBlNSwe7AQeij/oHoNvJXb5UK04TN7I1
LwML4EU38/Je02mY2jFm7hrLFbTpVr+BPimQRwC0DJcqyrRz3Jtd7OL8w3n0MhUg2KFfpFt5I5Iz
gKEfBV9HaoiyRox4i9fVFxbiJXK/nXAOaG+QG4JNGIlkw9yyxKD8P8K8+Y6ZXwFwakZrPsavcH6v
9HXIikk52dbcTauU8XsvR15/fHpDdD+EPbCJx4MA18CSGbQKIDKDTc3pojj3PCqnOiNz4Bza8lzr
TVlYyULhImR4BJgIOhEEPdMF4zodAP4SUaTE5GcBJTRhKbEzOw+19W7uM05hmL5qHuC66W7RD7Py
4KE+E1+YHpthkyLcgCZQLxmK0L44vwWmUIxoyPN0b9GbRMmpjgOUwG9rAEFnxh42hzAcWR+HNyWE
qxFbq3KiYZdJvf/IL8R7Jx1VoUIWKtVjuSylc0V2mYo8eYKzFaes/F9rSlsfCLtn+wUqWbFOC2f6
XDyVLa175UMkDetafkiiT+dVr+TT7CtncExllKfyKt8SadwrXHUSFOMumjkaaQ+qIaGO8kAI8MOj
+2Lid+tyuEJ1EMa4EQ5dDFgx8ep1R2ouWr11tpIPvcvNTnL0QkZnfVYuhc39R/5L+BceziR3Hrsd
9q33+U2LSS7WjuTpn+ceMy9Hkt1ee2pGj/4sWxYLOHEOi/DGHPlv0A5Ogb90iaiMidluuURzgWl6
i5iE8heFebeb+fAK8Rg0Eh3R+XCkuCRxGd0XUDokrJP+chdMj0A5LCMrdRCw0KNxdw48QWGtQ31B
uaGlMzmmVvFt8tA32rp8DEDmGBAI5aEqvjDC4z5bFRD/69k1uYc2zRW9F69h5iCRI9TO6t1gwbPw
ystrAU/4viFIpiRk5chLfhRUO0cdq5RKeq+h7X0dKU34VFuckkT2o6hnWxjJsWD+DfJZX3aDbWLE
R8bGgN9LFpLtftTKIyJGPf/yuMCo43evE5hV/ZNvRGS16p2lznbyeEqfI/SQlx2pRyeoDdAv6nZ2
YLINmQTP76cp8vMV4828WbhrBlQyP/V1ikE0Ko+Ssz7OtlprAbEKshmcn0AIZg6Opls6JoJo12Wm
Rt5a5ugMFtY0A95YRZpnUeOnlYt4TMaUlSOAbQe8bWTsPL+gGnKzSuB0mTnFfflmPEVqlOIfTppC
ZGWUgf/EUIT4uW7Yop97zMN7Za4eLVUyZmOvza/Pzm/xf3Cqac+vMsRYnV6E6+c7xqolgDQRU9Gi
OG5sltY7t2IA0n5P9z2deGl0Hpu4qcs/ynUYrWqR6BivdS4V3pZ06wZTTtBJg4vaGgh+B0vrhbAn
JzQAKqRTLDsCzi/8kJJd9r5EpVO8PQlsVQZKwQhkysTZMsqXWTcC7/snqOfpCSg2CqkMvFf2WxTn
Jj1APsECQa7w/SDNaaMQSIIfoH1DLOzOnq5E8RVP566oGyqoA0P6rihB+nCdEMSWnnIa62ghtH7F
eHUclhUiZ6tC4iDe6oRZ8wgoltMRLX500hk9xYum90MK36UTakOB25MZyOl9wnn/gzQ6ulGIVwHQ
d2k+XX2bkxfDgczBA/6y+UB77eSP0UtkDKeoBUsnRW1lZKsh8kMRwY0jQcJRFhVACCQDhcbAHF7C
REHX9sL1CWK+hK6WklUqb2nYxa2k2ZWbYa8dDVVohlaFmzpAEb2TgbhRWB3CC6MEnm7qU+dzsyHL
2KlEBUxwkjF4oEY7zSr8nn3pKu0+EFk/YvpTDtP1X7DHhAGGKv5MYYnTJZTg0xB277dJVsIqx5yJ
FAboudnV2XJKnioB3cFCxcAJZxbjLhKtWbMVnpEJZqgyt0rZxHjxdLt3S/Vp5pBZEUOQHyKV+AzT
IgahnOKJ4Bz9BE4YuQJqb4QhsIGl1/GfBmLmNJPmIXsKfjmey4FFsZ+vo8WA+emoM1KN21aObXUt
7iTONzTDWBJq68VuXwoe8OYO5a47+fs4HbAIMOMpQCbpJMd8TRZCBUZfLTsUUgYLrlqGF2hCqHz0
nVSMrdWeol2xmd40gX7bEOmkXv7U/8BY+8Gl2kjHlwfwPMXWMVhiivzaVqEAy50Clo/cALaQTJ14
jaGJIuF5gLPD/Q1mR527dSZriMbXrw7R/tWYM7uwla8Wj+/mbUYENIwF28yOfKhQLLwL4E6mdb9s
QNCPU0hz/hCj3pzSn92DPUDOpdhHR47WeUedjmf9Lt8ilM7jLxbXx2HB+RevwJsZ9i65wUF3UCms
hmvNVGmT5yIcp5n1egSX5ghrgATVqhiBdRZqS+VtDZbmvqDX5XFPNTT2z3kqetqjJ+8DchvvGUJ4
0tiQQ1DIpoRrdxv5nCO2uMbtQc3tFKF9aqqcT8y112GiW1P56g51YhLnou0bweT5azStCx71gDGo
3Ee5UzNXJDeH6wwTtpX7ijSfoQY48Lyf62xfIYtA7PXLuAXo+rm2Cn4B4usfkFlY0D8EmkdqCUTP
8FsYILAbstmxYf3ykBUA5o8z+c6s5xqI/vdDYnmHdZZhkR+Hxp+L6TLixE+EMZSElwIubSMSpXNq
/yZO5pcnYQxCZ4Gkt3ngCuDrsOjn5PK2Q3N2nbjE1L3MGQjdhNniDfMcpyZSW+wEySLdyF/dvjuj
5lsrp5A4iNyLz4geGSWEmRZi7VUYpUe9fAtInE63lPsuwDIIwaiemlGbcUDB9aFwuc3+KIX5VdyT
4Q1bIZuPeUZkYuVjgzJ5FOuXvkh/UMUNeLUU3JFWSpnGgsTd5b734Qq17Wq6j25jFBKXX8rcOvhL
PjKtV7XvegZBJIIp3JtqtE23CDAxdYf7ZF/zuXWX31I36FiNN+/3u/x9AZwlFn8YhQ4S4GnnaYyz
DsxpPtfdYfU+BKPwy1Qu7W2YOtWGWqDaBExoxhA2cV9f4O3K0yuALrj1uH6SyngnRzT90AKfbUTU
i7YX1sMFm5IAh4MQDQsEjH5zi47SSv1BYavdOavVxGPL8IhOwzrYBMiEEreBY/HL9X8pECaIZhHL
nvpdoRDAtuMUCgnKpR0fKrb/x8As0bsqc29UI7+2oaeOEDh8Ea8R2men/zadXZ4K2Rm+YRsFjhv+
2XFo/GAnkepb+hNKzH1jDA+UE7Pr9NhxcXlwu/r8/2BwBN4b6asrLY7m8fMCWTHb2RVXnJkpyp3Z
TtS8t9Xdk4vOoQLFeYLg6zYzehhulJzE2FGCS41gfWguwnz+wmkzn57Vz1y5J4jXrv2SrRIKy94D
+mY514agrHrJ6mUO5oUsLibcveJsrTNsd7hwc83WqXjOpvtAMREQQHa84YJLzeWGpTwhFSehYmDP
T1biiKBmjT+67vovEtiW3emdI0Mnw4nYEIG3Q2TZH0c+YJ2Iv6fZgyaGqY/iDmTxKe+b95YH82FP
c3CSlbotl7k5+Qm/0t4uHwJwBpX0gbJYPo4gMygl53tkwrJjocBk1P/pqoeSc6QXcJ80PjK/Ygcy
ILyN9HsGx6ylDldcOsc3O6Ozr7AYobkYDJDcvD+oaOhiGpSQkrRCjnpEBA5OIXKWIiSZWVgXwsru
8/WTE4WRF4v+kKcepyHoWnJIiYulrCiBFk0cTICofWaNnGy3oF/QLe2ub99fYGDcGSj7GgOeI6rc
Sb9VxB3ASqY7Reo/afmpgV6rlqSX/zhjfUF6A/eRGnhqBRdyBTcIevVsWmLkHuvJETd97XthhUgE
SOhlIHWUPiYQ54jrHgFcUPoEygLlLXJNNMGhL+W2RjLcmBpLCYBvK6HpmmP5pyuCPJL+8OkMxF7j
Tx7W1FT8q9ot6J3JxKCGLRAwRT5gl2pTAGTkUHBjMHqCG3xXnEF3NJxOzB+FmqsebWVGl8rBblge
X59bu0Xu2kGhQhIABML/n1P8Yd6bs46sExZsugxRhqMu/kLrhJ+DFwl7RsLyvl0yq25N85090ImA
7mg3Fa4DoPi9/gxrrtEyn5c0+jcK/OCn39Zf+YHGGBgGqfGL8MyniaB4lFrAA8LrVEZLMBfGjx00
rP5X2C2RdxMSSQ8hLgAO8HJHOddt6nNuhZT1/CCWk5afSGTADddJ6xBtfWJ2J9zdXWgzh/VUqBBt
YW7Q5M+I36WFOWNSmH0QBeNhPHXsRRCw2kj89PBiLqPJiEx0sE/N5xHlG3RY7xMtxL67BBtqh/dF
9RUewg5FCuxD+Y1ursKzN38lVk1ro3/NTgPJcrk3s7pf7vQCqaB+C74/IqcA2iX0vmQns3/hi3PN
QUIZn3lTKGlocfMOc3Hw9GDSYngkKprATr8DwZ3KZ0wLvAasdG29Cjn4uNDpujkJ3x4LoFlFthL5
nwNa25gGNqkPwb5+6LUvFhAAm4rhD+Lhjb52Xp1bjop9u0n2UIgekGIPUeCCwlQ3YYUOykfhtGd+
AMSaVfz+z2KJHiGpV3zXaBv9osPz4vUbsQN3v5ksyg0Je0Y7tm2QYyyMFxjs6FsqRs8+CwnGrnwU
NaPAYiAxDTO7036JLD8QlnWco6G0wu6k+HynGuUoqRcklxNyJO0jfV78lUukAER1IeSeiQbH+6fy
AId0hgMATYUrukty4MbzrHzUlfU8horNhy8SfzwgUT8UDPAlMqCjOJ6TVmn1ZxJIDtWZW4+dzrQI
6B/OrmbOYQk6dacrPdQ/+lgFBp0hr6O1QJ4eCQ9oBu9Be8QPiuUOiA0gHOWOF20wkwgalieWU3AW
MHziJVmwdnAEsMixOcLMrBFGTSdOQzsYL5DbcxxiSRRWn6lb537A0p3QhCdnNvJ7aj8P09JAEgW9
wg/5vBnuGlClCFu8xdFZZb5CcLDQEPx+1uKL6Dee43yEQT5XbiKKR9KEGBH3SLr5QJSIutSIlmzx
svJ3hY+tLbVDyjC3/bt3JJwotMpZwWT17Ws3ntLkhrIlI2OwC5ecFROLFuzbgp1auv2FmwV2fk1t
vprewRwhLOeMUqGcgEqxP04+trYk9/OAgmV/oZ8aPSB25Y0NgsHWPkVIqgAPVlO/tD4aLqnJrwhW
+ieO5MiAT8XD7z18CWhgKal4Mu2B7csZP8yrq+6ybgzAet4dvbOPNhbFW8aYFeY+XMiQIqtQYd5C
BfuDGcQRLgHQjdFa9XXAObQW3PSXWldgHk20YnKDFXtvJqoqizf4xIYlDkhXn/U/cVXeUlf1P3/5
Wu3M97bhJMXdR3ujuXyVjjHo1fJtPgdj4geb6jj9qw0Kf2nZ5guaKEMi8+te+vFGP/YL9WMUP++X
Ie80wG2cSR9LI+oyNRKPTqTEDEo6EzLSypUe6oRmBQ1NZ08YxDd2tbRcrLQYH1dkUuF3S/Ucf/Mh
MbaEZqJt0DU1H/vjK4yvfX+1paELLPlL1XrhcFFLowZl1uy2cJT81AV/MlGgXMloKXNL3g9TT8gg
syXWa+iXBc5mXNP68TPsu6hE0zYX6SJ7U+lGL4AsOxjeSuFe6Gf+j1ihvYGHIN8WJAbkU4l/it7R
ZxtGCzadKwmVoVJdKlel/RbZcIk58pIEOVpY8EsURCC0GFy11x2sPNm93E/La4XHnIDnagMmCO49
ewRycjsor+khfHlZYgTf6tTLZSd/XeKriJ9epbIpv6Z36Zcr8amq8wi1jMR0X/plZTQQptmlnuAI
wYlipygNkk2Pxlg6kQGAAX7w5AWg9OdncseT/37vq8htAbNwIkfupNuq+q5hnRkBO0unKFLK00Dv
rJkx6JhsRigMRqKEqV+DIx4rVOEF9nILugXIm/on2J2zVXqJqITfayAScmEP1Guz0bLZkjdGiqnE
MG80u1ZxhYvYl8sXB3i5pC854LkYwMoGO7/A4/bQnM33h7so9lXUGBwuM16OMb2iRSSmc/Yz27x+
ZQXHNCaNuVxzx0k2n47WQYNVNdJRqp5zegLmzDLzjQLMytimpf/+eFz7/D3pHMVOMzgAYx/dRRlM
eBwCm+lWJukVrHjATD5SPLpkMXGGATu4YwjaoUDpHBUpgMa4+uRFpUB9gzWS8Xbk5kCCo3xBsVts
+ShQp98v3NyH7toO9IEk5AJsYkvGhLZqq2PBNieWpYMgzMzADynnqE1LwYZSQloy5RKRzE9NQpDT
Pk8TfUPBisIGey5OsHBdkbf8G3kwNe8vmq+8G5N89C1AmmxT0QCvTREBTYiutBsfW5TyS1QwOZtk
QKeLzoYjc99LUHiopjPL9vdzLO+kW6hWxWddw4Mt0gVNkLKM7DY1pzsKWCjWB762zn69gZ11BzR5
V5mBhzznTzUgxnp99PBx59E8bcNfhtDjf/G6bVyazJ/35HKOwmTTngt76gtbTixyy9XtZLdUnXzO
ZKy3nZitAx+NRWIJGJMxe4jl3S3fH+ep2USziLNFfofsqe8BHO1UsxGr6yjb352rSyfKrtFOv2Jr
9vSF2sfRCydTcR9yunLCk5z7S2TTsOu73sSA362wAEFpssBhJT8HXSrG9CM8qNGhP6WPngiu+izK
SxUW7b2bxCgqLQUCffTSbN6wkQWdYITGVD4+qfooDCMD9H3JirW6s07+tXaLr/UPpGwy2qf1+2yH
gIVT2U8OVQlHNzAuWlyxh95MwMCuhaUQLT3unIduT/bcy4PHfYnyQ36MKUcqcwHki4zjnDzUK9Yk
5r380Sxnq9If+0O6JFrow4g9VP5sr6zw2S5oTbb9H319+9MRkSX9Jnto9Rcosrx4/cJNLpKVwC2P
luBtfnx9zY0MNTTuVJrbas9IaMg+nHD7N/9qvxpGESO1gxPs0CEwhei8yd9udWnHY53+74+a+Jsb
6dx5vDrzHbxW4Sfbq4wMuyRLecoCfe+72UFUCI8CucXqKNnYJPFUJNqy+xBl5qSHBHHhFFAscSLB
lOSv4nNscQcyqqFq2XTYHZWVzJhu7kVneu8BPF2MelMiDCR92UeeFHq8y2e24u2H1lQbdyAHIQqz
APwymwfItaJ5h0m2/54ETnkIzmRnJNnjrRL6RGbOlkCwqPEwD35+OAhxSPfMakK6xrAWq4IRJxuT
EpCpMq20nVKloanLapf/liuH1DhqvTS7psiEIocjZ0JMDDU5EZ0K7lfASneojzJHcrdOJ0Ass3v6
TQUMEzieWeiOl81OX/DxPmbKxfpEW2WnyQ0xbkYedXuJ2SDKOR4FD5S7xD6MYRBEyip2p9gzX1JJ
QLK0yRqSQ4lXtDVv1JQkNhjVXkFXU1uA9KMbgLAMArzpvl4UDUZY8kKhCDLdjRAbV/YTh87kLiBF
oeYfpjA8yItes91L9AT8MWYmQ70i+6TUg8SbUrHgZmQLD2QRPNqUUwof40xCK6rYBFBl3qD8PEnZ
G48/xPS4hIR1dZYRLQrEX6gxcqTcaVgNDcEJyOpy9ADgLWBoBaiDjGK6DO1osFF89PZM1r6wjwhi
7ajTv6RnD6Gwp90vWM9ESagcCJWbhqPDQwgOZf8lTXunBQ+lup7Ie6SJo+U6+yOah0oV7aYiHWtC
gTGk1CUJie6nQXb39Jpw9SY4l+3HEfSTvb8F6btBb59t8ATQgtcCHI/88cid1TcV6ukLjAAF3FO9
xyi2Ky4UJdsG1bIhqD3cj1v59KT1zfTRbB1nizj7AWyaCHYwWyHqRGZLjZmtPom51IEgiCCQ9iLc
lwPoGPnB+hRshDuzYTM/RS2NrIPIFidbcySjl2D63ZMgtOzcOsDpqNFJQYe+/Jv42p1dle8KSsJC
o5Sb+oXJXxzQLh9HixADDKM97OKoUGFCZrOobUBRalxkhh16bt0HKpvA3W66e3gRcNbh72v5/ckf
X/NphfwUfctVBkME1b2WFukp+eIfvQ/8YvnYLKLd5/S8VgHFafobn4dDYMXcCx6IvseEjQ1pkL/x
PqjN6V52wNK6eTVHe5Ev0jF/iCKZMPUdFrEPuOXwFbj6WkYdr5gMCbSZ8gaYSOznFkvS/1AGrEPF
DmsLrwKTTPsAP6P+YoUuBhNPW0lGKCUENqFVuMC9y72H3RfHCi5CJ13QJNTotNQVZaMHO6nPZzeu
zMLp9tFGuRXoXATkEM0qJXI92N2JRqh/kGzQKNQ/EToiuqp1eoDC1je8Wjq+s/oYLojb4lv9Tcqf
usHBmFxlr6a7/Z+zB5yC6ygyya/6S/aTDaVM8ldWrhg6AG5jrAlad/xDTPUAcKdyLrjKO+f5kyxe
jrR98dFgQZF+0Fi0d9QiNBLw6bhk0m3jvA2daYuMUfLp/iZPW9k+zR64XDAR+svL1w7WUPluyWyM
T8xuQBIDXYW0kayWjKICiQayBKLGzyAqNqJaGADk1/oSEAY1ylkGL0Il88bPN6pgMEQAjoXiCnvu
OvcibCiG/J0iweC+GLFe0suQ2KCqGzOEUDtQsIS3dCse+THtluw/U0JpdyUuDKsXs26iQ73RL5yQ
EgHsY0jr2B8h+pRIzhk1PsVf/xcSnfw6lzZw7QR7+f4/gO0X92zVRXZzzx74djLobwzxvG1oC+5T
6YRR3EBfp5wDT1nGO4FhiMsnK11FD8hThi2ijawZCfq2g9aiZmu/0PrYrwL+xSboAbHSbK5/8bDx
oiFYv44T+WDcrIZsWWbXdX8dWBX47ZfeABl0C0A5zoolUlTyJh1c0U/GJk723TrYqRvxh84e6ygF
xtRLzrhgubSQMlyxouKb4lGNih9EA+P/Tt3cLrf8FF9gQC83lzA4w5H6gGqSKBReotR/0xCQREXG
UmNjRaJwxkw6dNCMndcmG+7N1wghWXm0UCMnSF1xsIUz+Qf97BgRstoIbjNYvYLKTLYnArE3maOl
X4LgPfvDLD1QrArqJX4dyHFhq+Ep0VtkxstXuAJ2i46kTpIjCawnCV4iuG/M2AIZArdaIuDG1icr
fuwUwylxTS97+sSv44YLQXRSBAKws7hRARijFXd7mW9ycV7Sz4NpDT6JQdps3edLSdnKhUWHg6nv
tQcjafbAnTjLyEHvZzbmQseUHFyi0tPPpiDYWNmkXYbxn8QAoA2GSHBfUhMySlazpO47JKi8RX03
rzWaMkK24sQiN3OJXF5VvRhUZfYQUC8+90PhV8Wp0s/Nc/2mLHmtcszqklMnSzUg3M/B4vaR75Pi
onYHhdsXi9VkRTmRPu26O7+6Y5leehk98K7HS+ASf4W+jquPA2LRUbjkgD0wpHZFE8dKKZTFrKNd
Md77Z4vBFVbSnBDiJK/ALRA06Qzwqs2c/0+skwu9p8teXJ+QcufAjLwDgjnzFRxVqTkzEaf6HolF
dhEP4kE7TRW0gmYveZnm9ZITC1Zf2yXO0IJPlnVLrbHqnAwo8gERo1XzLDmRYdz8D4Jrbb0y+jUJ
tn4PI9SZw5hzMk+/6ZsSHIJU4a2l/2e03hy4MysnNJoxLrDyM4+wuGlsV+hWxngRcD+Uso+qMPTS
jXSH2lm6EfxBFOJkD1r0vI/fFfJa48dHND2ihyOChhMoB7/NIHTzFwqVikmIYO5K4kJRcWiTL4Bs
krgpKijgsN9h8TxQm7/ckRomOFC1UsIekSHJxqBanWoE14jbkJ4cnTbCAVSZuFn5QKjykCnSagUM
vWC+FGNeDPLMyDFRuHcYp4mJFzg5nOeIi9GtkEhCfO/LS/u9ynyfXURiUmUBe9D0XZ7NMSRYM0NJ
E/tIPP6SYw1VmLg98q8zBV7eQ3KA3A6SNRBTkJh1bRAMzSERfKz4BqPDN0T/CLMmCqYX5Da7g8dI
iduMyWh2TdKLfhYksgQswnTTdcKY4t4rO/Lv1qFEqIuXBmRRYSMgmpVaT6CP00ZRIGGZUAA0ddjD
Yf4wJuKIRMMlOvIhmTkqYml93wKXwp8f+aMUrl3q0uaSjEzwtaBDGPAreZscdVx8hCIRX67dPg8e
JZyj/gAoQSsGdky4Lc5shtRSVXYq/vRxsbJkyQIlflsbA3Z1LEbgcPcPvIcj70tmBVs6szPQJpHo
Ut/6y/QvuMxm5C7P4Z4BjOghZB81rNDtgOBBOHN5QxZFGqAIX3GXvyNXDb5ZFdSZE8iHGyrU7MVo
lPT8mtoq8cfDTkFQLhIluaPOVQgKKL5b8qwpLUYoW95PmSGRjpYYchaoT9HwTytLpXtiTnNlU2jy
WJIAa6NRECnKEcdS6dYKRm5qKELP5jQjdCIMGj3GdK19fkpKpEIQRr1fUuTox2fLFcnx9DYWL460
ut0qn2MX6Oh5V3XyPQQsrylQ0VJuycFZPAk3R9BCTs2w4kAmkmGK0EJ/bxTGcbTMevws0PxH2f8Q
b4YPtzuxNtp+O1yGy+t9TkuPBrS6cqPN3ja95ucgIcPS6aiM5Cr9Tt4udQTiM9kgzkRMjGYd87Dh
xrKKFCpAF4pcvV1MgxGGcWLUW7HdnkrE5o1ZBJRWdL7ogpu3WyPFUH9UwFNhxx4TznRT7xUn7Tia
DQqdEvJXFG33I32JqFkUNuSJywWbsKZbkwIaiLQiX3f/0XReW6piQRh+ItdSMd6Sk4KIGG5cRkRF
xYg+/XxFnxmm+3TbBtjUrvjXXzmslXGvPu87bWElOMxLCpInSCuk358O/WMxhl1QgXmIxEyLXc6f
wavRBPoBcfsenPY0KB/r4TUfp4Tf+8NTTxvus2a1OjpNETStglgkBTirQVkK5u5tUbx4UMBh2Cqa
qQPWuDbtvIMzTUDX1RGuZbZOPj8v7S7cAkstpV+ob1LpbN2nj++mPA57N+v4pEUJWENSoEuEcYlO
4gB98QJcRjQ0UvDD6Hj+DQtKUGBBljaEEl+QrVAMtOEzp+ELlw93YPsZkCo4wkoXHN7mB7bUlw1/
C/ro2XLAeDST754Gz77fJffd0FoHFLoO+IpBcQ8bWA+Uq9BLNc2H3WFQw1ODS+P2sgDfgeFrTwEU
+7fMeU7LTHqWm7sXO3b4oBUGCjX4Zq4a7tCBVoPxd4UM3E8mnjbEIzT9InyHvvlp+OjCDhx3r1H2
nOMw/W5WbZBRnc8aYZts13LVxm/YNO4a6YAHA2QmeNJgnDo3HI6ndsx1oP9HeJROZp+0H+vJUInp
c1xSK+jPH13/0aVvZFCQTriFbIvvA5YRHcRv3pPK+7Jrwe1zIZfw0pu/2QtNSMP4kn4V7fY1SqBP
ar/I9QwQTLqDZg/N2aHEhGuBz0eiNTM5nRQeVbKM3AsIXkHqnfChcXB/5CYyNwDbS6Df0Jc1owBj
wf+we6e01dmP7yI/Or10cARpWmjUoho3t0lNlGAJlnTctaMP/DABJ/Mr6U8Aax2e1/gAwOSsnAny
SxP0Nbus1Qk77ZDCzHtKQQIw+DteUpf+hQ88XUXtk5Z8kglY4SiSoyBX/dL7S+9EH9Tv6lL9wAbE
b+igT/cF6ZZWGR8Vo7b+kW6nQwW57jXs+pcy06p1MV7JMSRkvnWFR+ChzJt9JgneFR8CAPrbiqPd
g8d76daJW6Gz0C8OAN6szhgjvZdpt3mxoGQHxO7Jtlx6OYRWD6vZ0A9srYP+q/m0azxqZn5GFN0f
8KPmuti93kHndVEPG6hGy6eWQnjSEzdjC9FSvXuhOV6yY6s6keo9uaIsHkoMMvWNM4rxk6YcupQD
XOIeI9m+9EjTOWsUh6ikS3GpfdvaDo+hebR+cIYiE/23ebvZ90LQJi4hXm+E69Zk/wEF7wsG0e9B
B9UO378op9vg9AYmodaDc1dXGladdrgTm8RYUjz49T/ql6ltivOjD7ydO5AIbB8o38ynptH5mi/6
0toXq9NXD6tv3wUC/8zpSVaNVQN6nkKbZyc/z7WPfkvwLa3JXTsMdxHuMplWZYEUly3z1N++W2A3
RmxEG1lQ0xfIZ6c+Rkfr0G4tpzfMzqA+bmAkcuLUGL1HM/VDPyaUcZjAARYxoCa1gA8ceH7LVCYd
rwieE05Fh1lTJWRXU63FKHpaUVXFaJkNkgFnA50JnIoEN4UrNJ/BKINOdMfdIpf7cF5Oz4TratDg
GdSNH9sTPbKUXiTzEJSDR0xG8OtfzZbdm57dDtHVAy6IoHbSFQBezAKRo25C+ODQggLgi+CKdcid
n3tyemPFeplLW1lQUwI268tgMPjc7nTfgP/XFO1nfHw65oc44cZtSMujfx/mYd+V+WKHIURhNnuN
qXKd+pRqST8lYTcoj07mL83U+UH/0iDRz0RDOc4eXXTvrpqlLvj0Nrl/kDutcX2Gt3ANzw0rjZfj
y6o3vtfC7tLA4egqVsrAL2WIMezQjAJrTIt9hEOSv+ZUI1+3SYsRIPDEYHLIRBdwBVzU9psR2IFp
7hhZrYaqNSdTaCAlOulT1zgmNxtOuv4XKg0V1nPSirB+qRTolpt30gY99wFqbr/iV5zN03k5LIeP
QJiFzouj8bQeId1RNHgdwPE0aa4gF7si6eR393WGmF39Lkj5pdtYhmT5W4yRY8bdO/596TuTTq07
XNAPgLHmOwvy9wAoLyzE36C/uO9po7qv+sSgQJWGoCafq3uUz1v+M/rGV/QjdSz1FIAVdECQb+8R
wLvNFZ8RC5v5tUl/dT/T3UtXK9MwleGZncIqXaLPM3iV2Fa4ROBloHUef/yUPB6L85EEH63lbF0Q
Dm3he2tQqA0xZ9+vZIR7MOn29Cb0Vbn1/TpLxfq8cDQCmo1RjE07/0GH5Z9PwzrDhUl1QTa4pI3Y
rZXhsWaWzS1I/StAr2+AsSV72X3NPjVDuQbpGSKd+/xyWN3ohMT4+8eAzoW61kqBmN78shAKSfqD
+6QLabBOV+SvnqXV9Sl7XWLUUJOmmZp93b3bDj5rqzl9An2A8UVprhRGDp0jeEBS+2Z3ghQkl01t
FQee+RQmmgRPrMjiO0QT6yx8t6b1pZ53rCOBqQLFnnXkVt7VrOa2H4qgUZWa/+yHrRy+SLObAx53
KY5kPSN/Y7o6g2bTWzbBCdIwCaKqacEe8lMwGnEdmGq5hLeLoQFNH74MugcYhfOC7CBq9Aa1TO8s
6J/GZ2WoRO+KI0+DHtYOzGpISzPJqnMLiO22gLovr43PYEIw5MUqJyD/jWGe6RYz6lFLMGOUj3ER
6dT9ut0CsM9H696mGGPs0+Pmd8pRj3LRl5R+/eSlpX1sMp+tvTrXfUhIlpBX3bpgH8maZL/NA780
b1vfEYQJAEJQ6B0SQordUFbPJwhTr2AgMI4lKV4ocYnk3wYk4MyceJwMInl87x8e62f5odmd2iiM
+2Tjybt17U7HI1jtN8J6Nuj06MOijm+ePyQtiVylVUM7MtersJeFSZNv9zMd4OazOn0mDT/Ji1s0
MSiGks3P1K1PgUL353OpEynDjKLmxEJcNmXj5sd+ki3O2vq5694p1xTGEl/6MywA2nVM6LsbD6Ne
M363oEaek6w5jrqyKWdkUZZ7OO9xbvubA7T9h1iIfFekzwiS2iZNvVfaNXpGW28OGk62h67O4aRl
Nmw1W4oeJGYwYlT0lp5ZNCWby1ipgoCaRwLepU8qZI4qQ3oB+9KxKp0RyN2W9iPIX8igdOoWDDjZ
CdJHq9Z3f3BVABEiAelClw+jSK1Lad48wuDch98NsByMX3pOJwHEUiQVGYdrX6c1+Efu9MrVnCvT
z+gGgNDkOv0etabd9DGZq1bfe01/5tIR5qMy7Ax5YXuuOB2j5n/smlN4nSFUcNbXg/2BSgmtal5r
qGzrkRLK4JAvmVFIMHxIYc8QzzTdzujrMrBJ6MW6XubdY1BdyWN1oxKIE0eBn+weeZL+U63vWGtS
nNQvzrQFwzmF6/M1YJ7l6okDIBwp76Qdw09pnNsyCYPmmMnxA+rIqlfkJDDulKlV9DVEQVbQdGJT
DRjhYMbrhxYEPEIzhxYzTYrB5D81SNWYfy6mk/098CGfetIapPLX6ejtZQOQWbZMkH0SGxuU+42T
HYOMXTOfxXgNjuP2sBV2raaXr7vhI/g616BpazWr5y2HT6vmi9XOrG7FUE8ifQkAjwEd69Ycl5YI
+II15b4MiFkBZ1JTI7SuulXAzPEi8hbfHb0kZIEVj8wmHaf1kwGyhxJ6Y0ougk32WDRgpa4PpKub
pmk7HyHrkPSXcI9EQlIX1ZNbfN4+43NMbz0kFd2mDkaPAhikXNcF23eDiP2CUwLksWaXmycTUGtT
0tFdr3W0aJ2kwOscRsiYmoHgaOzO9KAw2+xttikKDxrhw6XWpyk2+J6IjCZ4vT48qAxruREfIV2N
MVOZKlxliwkn0IT21RsIOZgtLhbgKbrNrsnXYm7jStCX4+WAQiktPx+g/lD5/RxeWxLPp8azGPx6
FrkQqK5QRCQx6fRq5iCe2J3QsbxhtoELDAYDeGjtrnP2gYRPjv551kgNofip2dAc6Geup697kFhN
OmugvocFFFUo3Gtf/9Y19P+N/Qk91YGiQTfu4tLStCJI5MumsXSWfa12dmglqzHk+Km3FRP0cwd/
RWVkFBetf5gQejDZGFC+tgheCGogGnfAi753LVpKmd4AzG5y3X456Wk/as6afjk4meVeoTZCVEue
agSG/8f0pu3Xam+fQJXmaCAK62SiNpdNCbIA+w1Vc78hgGQogWCzIoKEthpMy7w7/4WfaTrOPX4l
MgHCITuY3crpuDW/S7i464dPq+7Rnzi4jG7ubbSMOkbThWbDufk92fVfQJ4Ia8NMSW0ejR7Gnd6e
g3k+kqcyYLTvKmrrGaZOhiPXG7OmfrZO0S4JZCObDDQ7hBqPzcfHaivxleGcoA/LOVk/jytqkZw/
+ETpBHZBTd8rIZq+T9XyboAwf8IDPbpd40aq300l5DI++CFf/UR4pJF0N+42A8kmxGUFvF+YLa9u
tJks2NP24iD3puxIHRS1xZjM8OXV/MJuRt0YobwuNcLwVCdSOwjRsCBgKaj0STjBMIbvIXNFcS8+
kiFh9JoyBgDdL02KQjnsN4QEyTc6TK5OGrSiEt5IXA5AldAakG30f8yjDvvEjL0w7Vr1GnRb9hcV
oGW0wfHrAapuSoney+77SI39XjxpJ2YuDnMWbKVLxKwSZJBNO+9fZuaEJMzUoeEDBuP/grxKoXXG
N9gLbiT5NMDtIGvFZ4TvQOtsgaje2aDD1qyz/Qa0U9DEF5xqQjHbBtMLQlk6W3T6VEHQlUQclHRg
GHR+I7qB6QA+c7uhfSLy/+pvPGoICUn1FU8LCoP6vA2flZbtAGGS6+5RbKkOuSFdlXCPwXmzJqVV
RmL+NofwRHGm5/SNQgGhmtKcBYlapvq94KG3obakVR2okAq3gQL1QcNptqBAaJKlnh/uKlC2M7xV
wFGIUe7GkqUDF0D/zCd41dijEHtjb3VK23TIsSdafgHs4tGj0HE1lBy09ZeyC/gg8B/9mfKd/OpY
ks4+ZyNBCQ4KiXYI/fqafQGEPJIbs3LaNFPxcvxI8vR9TanbfTL8NG2hpegmhRHmZObHxfFk90g9
O7xT7eeSNTN7c3IBb9xJ+m8748aIBv8HFrsRNkjgnsmnZHbjRr6MGTiMD3gh6k+Sar3DHJZPhjW1
LjVmJEQKAMI5wOrGx2nT4PzlciFYqhduebrSCIUJZmxR76LXGW4A61N/uc7SOKO+1KnTWpahZbtE
w8eogzd4AgzdBtj5vNecA2nS9z0GR96EI2f5IcMA4P3WBs14ySIKscc5SKdjeJXeiQPjlsyPDCqD
1RY+CDJyNQ9alnsIvzufBST2KM3W0lYqLUxoa6hzt7UZiWXKoumqNu4KPBgbg5vKeGE680in0stC
cbBD3OOSpABSVayKVT2Rsv9XpqGh3l9Ja0+nCpWRu1AO1xFWmpYTcDlNyB57zufsksJ9fk048brw
bUno7fFmOaMjoHaG3RCE48O5UPUi68tkzxii3z/rkl2sHHTA2QT2L312Cf4d4AVGMnw+eknj5NOF
UZE/Cg8vM1PIhVPLUXGa6U1g3gYlmi+MnMsBvbcX78VQGkhTN/n25Zyt6zQNrl4zopvIfth9u+Mq
UKkWI1ruTPZFpBCRFVYb8LXAovRXV+i6WjQYMXYQxlRo2fdZwhJ/tAxw+WgJJ98IMxWgpo6TK2Op
N/cZnbkh5LEmvLkR0xqf9HCotW0Jl0bUjsmd0mRznXbhY2pPy+AKaWPd7Tu0ZAKvU3uTc/RLHuGb
TlTeDTk9el0/myr4pB+1TcoKCiSfMbd77lp/dg8B65OsxIRsyZhI3dA6ONfhZ1gfEEb91umEfBCN
1yZ3O18cTBJyg8coX/QjZdiD06Pnk/h4kf0jC4bnA4yNdqWIYPo4vu7AiaVEjAOKABB8AyLWKdsc
zXo1oqgLxIq0zxrAPZHlZWmCmadcVgdAGjJbCRqvBO2jzhB0dUahW1301QGYG5SPfMns0Gp0LMTq
2GGmCdAWNm6OOqN01US10kdA5z6x/Bz67Gaw3JIwhXn2Rm25Cy9HJMPbwBwC3sZ36apOSqofBgmb
3ik7xQOjPW/CNOrhS6izTt47yAfXwR3QFgBl/bpqjnJKyIdAmo9BHqTud3dygS60nB5NfDK6HWpy
67VjcYVfYyNcgXnJ/BE7v1ngGq9Gs8m4LodKBbxOdHwA4TTOTGbqI1QIhMnc4MVpdA4a3pUZFQ2G
ejP+0boEgAUU+x4cx8uwYUO+at+CTthjqt85fkzONCd0IzIYX0gxAQJQatY4OyrsxbBNqa5BkQi+
OOvwoQhpU3tuH4ARvA2wU4eMXoAdXBljmH+jM3a3NL+Q3KekOJev8aM3KIEtNey8A/eO/iZugtB1
RlZMr+uKcx88o098dXLnrVFfHCogyW8r+hAiutnGzO4dMQwKuiI1d5hn4EGOur0Pb2odZ9W5JzBX
bICXD3PnqQJ5pP9ah9giNMsR/SeTEv46n3SbRosANA50QxkQEr0YzgUuRn8wqVp7QAeFIaNjg8aT
rnH38iMXZPbCJdAVKAxHLVqqO1pr/pxiLZ/TNuFrf957Dx4Ht/lYlE8PFC/MPkz9AJMmcckXQDLE
VQrNJHCmJFT3Suw0xK/99XmTMqISZpIGHOhaaTJuEFooALk0qiiEx91B53iZPxpv7VCWRgPE/4BA
lFoYlB0vsnxk0smwi438NHQSIEAzXiAtNZKbWG++9xed4LGAuoYWWyZ+/kChn+dw1m0ptZLsp1mJ
yJxCF2rzFhaLz+47AXD1u9wAEhtsJGho1MXdeYeKeXeSp9ka0rsadrfABe00eBF4zdOA4hQV6lxd
XCPGL2UQSWD+a1HDp8eFrPqh0G+FfnwxwcygYYlKuCRJvlKsOIxOFxivQFRI7+bB+lEArtPOawPK
gEnAacwfnltczM9TIyVUEFjhDjM+mPWYNgnyCFZOjF6q4cr6vxCL8iTtLTPSaFUghX57ey34ZoDM
UasHPE5mmLKf3SJk6JE96JQkvTXG1YAhgKPxOcg2vfXF6tJ6IIx73e1lUowLtAEKuMACL5PiDmIZ
kmRcudzosSEv16tBJJl2fwYF1+ErvYC/1X/jbJ+uL0u7BwpFhqj4ZWZd6l79atTBvtMJEadH+4FL
fHXvwDks5W3Tgl2/2ozIZfRDa8Ak33UBAzVsw9yCm/G76lCw46opdgvMFJ01H//2AWlPAvcwJNFH
dxAJkrul/PxnxzozjglSQKadt51TabzO1ovvVwOs0GsCNLR462RVso6Ah453o12GV34gz1l4tCYx
JwwM1WsBdYh/mTFogEwmfjep8gAQ0gDY3ao/aY1pbFUi/hkczRMVMMI1dNaJYQoaoGqiSaoAZI7o
5APS0Yb7CjYtWjxRDWS/SUSe9Bq1dYX5m+rz530vOlhKmaSVdGl6vTNqQajUa/S8roAK0aBG9ocG
HJC2P/yOLUxskKDglPHe8BrixRk8Fwl7bzsJOa/n+ABnVg8iJQZP4e4RHKj15LNSfGSGayyyQQGR
AsgRoMD4Gm/6gnjZCWg5fgrZac7TxTN532guNctjVFAVl4gaGYZJGxp0Ukx8DJ4KTeG0v+UaoGJg
DpDdHbdPAX6ZuBIQQ4NcgKQEsgEqV6Dole2W9YR5lfAeH214mPzmRGOQnGN3GdgMfH/8sL/Rm+nB
Ga0i6YhxEdifS3ygAQya34TJJ3dg+lBNrFOMJ5qJbh7Ct+lLGroO06uTxd3ReXg2j0F32B3SwM6E
BAo61ll/WR/eI3WfXkdvWGTZv2Zj2DXadF4A0If0hOohSasxGt28n/Z1HEt2SBUlcLt76CgGebI7
Ps4N18ok1QEyCYeecYf88GBDLU4kBX4MV8CNohk2yVdgWpm/9J7XAqDKk2Z8s79BPUgztRkrkPzD
SmdAiD37DgFjuvmomDTWl+Co4zzFis/k+rMBig0BAKpRm4FvAGIPlp/blEGWscFFhGEZSHPcSb7D
vtecvMeZW9t1tud1x0/dYtSI73PFbhq9yWP/DI/zVtJHr11ClLWHUofJqKm9dshvF2P6U6/Qm6Aq
Hk8TqSqi/qbhs9R+2pWkCH94Mv40JRd+0ZEbnrx9rbLVpT5N2zFApz6+bs481cHhGN0OVknHPD4s
8GAGA5OIYFwuWTy6DCjagGIkkCFZ0dJuQj9UT1ou2RYHyDCIchAr90GrSIALwjL4WtUeNoMemKQF
9VD9NsTYw2+ZRhk5dOaDYfIeTHewGUtKZoRhnCRlSDBmZ5v0A5VAit4lC942IeqkEZR20hU9pY0e
DBEa+FRGIVAYhbWFYPQSNyfX/RM/aREH8cmIf3CZFxaxr1aqYRhuInweNVPXZFtUsQ8A+fgVh8JU
7Ji8hUr2kBoXu1Lb0QxHKyh1aNJGj1IHy4N3DmEojhDb9zF8xlw418fltB82i0FJ8MOYv6ZLEHGF
Jf+jg/G9E5MddEBX0J1Q1n5XTdC0cAMKpfoJtjoG7Nt+wLvEJF4y+1yXEGj7GWmDkw98qwCydaLb
OsePrUmnHS2NTe4xrj0NVRj28WXddDphuniP6bW4Tijzph7FgbYPkB2IIsi1BSEJqP7N0urOUK9W
LTiE8pVGoHSShknq2r04BAkERw68RgetuwH07zSZY13n68J+NxiUw8B6GVoPjauOaMjT+/icpckI
Dx1IEQd9POriNGyYvClv3AcPS87LuTLBnjxkTE9bgK8PKFQO5vfor6ilZTbM5TiyoKagMq1bbGfi
au5iwRGs5b6gojgoi1O5ygd0zMBjVmjBes0TyKLD3Ce3knSVzi7QdrSRGrvdQY8sw29o/nx6Uf1Q
9XdPNYTjXKNyiSNF/4VKdxTfCc54jLqAhkEmfD/Q/7AMU+OgkzOwkIoBRB16Tz9RGC01ihrqcDwe
j0ZbKHjMhHyUhuzxdVD3JNXUMSNw6TmnqYcKY0+lEgvRcFkd8jmv2c9tBTgxFD5v6mqpzuUM5Jye
6mbD+XEAMTE685PV09uRnFNNw3WoVkDkFxQtcgy3YyXYUVTTwjcvDXdxxkg0hXlrV+2n7mThasYO
0d9Npz+XPLx7UdkNQQP+TFZuzT6Q/cEOgVP/OD7qcaFFMRslDOlJ4c3PAeB8k7QQB81LBjdvMJt5
3sdl1oa2oKdQYhB3FqyBSfEKWvKrwwooNnH0uX3rIJbOKCa76HJlUHDx/UC/l1wPzC9cGQxGGtUq
1pYor9p9cp9lFz7tXLN2mFYySSYgLFgrgW5oR1PYNeVGlfbbziEsAQtC70wlF3TBjA4yL5lc8s/7
ean784pBw5ND8XK309Zfk8v4Vh35CC/b4Cr100i+5wYlhyHSTiNdHRxZ8GJ2NmzAo3twDzqgzw3J
H1t0VMC1pNjkxniZ5MlPxkU/bOg01PhXo6edLoofsIyWRunCo+1Dv+jELuSW5Tkto1kdiv6x4EK3
SV+7B/CNmfF7Ot0c7rQe3aWegGhDdMwdQjg62TKGKwLGYGANAYL2webeH2B2DL43IJCFeAw7Hsq+
pi2JJBXqm0NQvxJIyuaCIwVUMOQ2TpufZol3Ur3RfuJO9t7Wm3kEmrMqypS9d1X3X3U08hJvNqtr
g8Tbe/KLN+K/PQJvXbQttL88MitN3my2WCBQzmLAuwwWA2oOAYOb1TVNHmQuGYimB8hCqrI7w+nU
b87L9XXHgAoSBqi0udym1M1cGG89haUFh8Vx4GjQ2t0AZQ+02+652CI8nEtIaGg3fGKHIVqTLrbS
xyYVQ7pRzmExhCTbFf3yMWQZfgyPAYjObTnBSQJdIY3KTRirsTOKSRuQSdWQLyqjTse9oQQhe+zp
qNPD9rGSA5Q4TQX00VHZSiOJueWgacCUA3QiTMKyNH19e7Y+6napyXqSvDVo8eTfNqu/TdpwGiZb
ZlDpdEqzOdiuoq5KdbfZsIH/1Jz8LpUauQEDBoxVdy4pVIdJfir1G1bFEtsl6q7a6EDi5KeCLV+q
UTgNp2Ny+CYoL+Nu4RepQz8Md7tISj/yRYMzqgEMMO/HD7toF1rh1ELd0OAFN0IBq61KXz/BDwms
xSdKvzAtyiL3zb4JqyTS/BqxQWy5s38SDnQSdX6NKDVf+QxCcmbCsH0dqO8YM4EvIX4xgkl/BK7q
EHNHpnSYRssRuP4rSjems4BpvCqt7z6sV8nDeJusk5Yk29E+1UekmvVtV1/ygIgyNRi+y+QNqCGh
FrnaBF3kYuVvHzU1P+roxKrD6Y2qopjPcVVjKXs9BrLmePQcuRbndCZceUiqUbKActCGNolE9cu9
gKHCq6GMRLNtJC0tupyoS7V2aElUl4Xy3W0KHWwfmg0tjOFBxkWhydOnTyOcRrAngPVZoqJK6mlo
L5o7UtSUHGJoaErhq4YSO2kE7ihEzM5kh/KOOOcYSQnI/MhFsMsC2UY83tOjvhHtRO39vT8fvNuE
G38696cbK7QiruLvSq+U7MQoNOyGjeEwcFLRe2dd/CDgKea6o4k54FdLviNc7se60XMI5ypuEp1N
esG/awA2HnSidJ7S66KJcpP9xyARFIY88eTVsO8AWpmwSzZGMjKhWHoovytR+WGqRWTkVUwi55UK
SR7GCUU9ef62j/CQPlMZu6W+HZSGDzkOz7xGP1pYqKKL8tSCpoH5ohyiLi35HgSmE2COqiXqcip9
WjYgmzFRZqTO5P7/yQAICW1R1xaLBQ/fdZSat5a1jCwMIUdDHaAS932dFy5k5aTpL+CT1gtJ/IpF
W/AnNNwiZkqNFkW8er3mc2mP4MIXNe4Tb8MvUiUoOXtmz9AfxAeDLebVOCyLdbzmP8ZmG93Z1xgw
ZxrIqUH9yXmsALAbp+gWQ0FN92OJCgMMxtKAmHF7Lnzps9QW9woeUajn33o2/PAsuS4KlmrJ85hE
Aa1+A5UnBxT/sXh4cH3w2J/bBXOr1jZFBZb+25fXEBTyHn9aTfKIXxi38+F3P1i8cE21uku9j/WS
DSnqC0J7nkJng4uOWiyCTL3o+NvrgEmaWg3KRKqWXLh8sXQ4Jf98CMSYteRU+UDZkgCNUZC8iKfL
zIelRmimJaw9/6/FguBC8vF8HIZqux95MxEH3gOskBrIjXjB2s6q1+RjuBd8wAE/00GDLpJkdlLl
/bqI02JW3XGo/NVk5snt5Q0ytN9PfiJRJB8pZ1ElWeW2ITp4oR/eX1xWkY6etTAXgKYxZGzJOGYL
5qJLK7+DbR3HThCseTsueglvy83pWU1XsrQ5WVwRIJFFNNp2a/f10RbzucVYeLNBU9xdpOquz9qq
l+hnbcQrZlwt15QafFAkut0Kd1b0Vp0rrq/sOPyxf2f9/ynSgiRrzhU1TIRFFvLvcxOWj896qfB5
cMvueq5+K9Uo68BZCw4g4nOcwYwkBusLtxCRZ91AZ0bWzhLFFWF+RDvgcpOzqPZ7Q1/g2neAGCDP
wc//IZoPPH8KNK6IpdTISmoCsFQRHMgXXVGwm9CWHQAMhWrvKUp+C8oCAEhhH7Ceo+0owRVZx2ed
D2QP6qk688h/6XgjIi7VLZIbdEUsXoicx39YWVxTvBCsJERB/LLds4Zd1RPfREy27N/YikLRmASe
vPNi9uRMKp9HfJcoZpV35aiK/XI0sNiJyqfmjyhIsgdoR6RSvBJZ/1r1tQBPj7zILqMFhAflxKCA
qu72i/td3fwn2/L/ymGSvKoz5PQQ4upy/r1nEFR3DA7q6ijNBrAE8dXg+sN/S5gzMRrJG1YL8Rdw
XZw0kq1dCYOIOXM+3FyfEIm4irZa8cN+tNS49yJTAxE0fUTcIcuTJKvJcAyI3+2qKMZB9Vfe3fuq
7nj8UffsOzbCYBGsLxiMBX8ajcYjhAjGZLYVY8+56J85exlIsJCZIE8i56Ii/qoUEga+fUptVXsg
8afm3rVxUx2PJ/svXhFXIrcNWUdqxedjD6/ZQagWtsp+P850ueZcHZT6TNSB3Eeeyo2Oop01Hw7x
Jq9i2zCUBJlOigmvGdFzKjFE9LR7hG5i1sXEy99yfJ0lFNpqvUbiz/oM/nb7n0DRZwEOibFMFvJU
GAgOZ4/Qyh2WM+RDZSdGluyVOOZEURHo/9Jvm+yjmP0qnxSdtMjhKTEpd/RCEBN0VYqBCwsUfR2I
tuQiahiqAOWFbPFkVhpp4SKxUsmIOzlbFxpaSpZD7u7LqKRDzoN60RbGCvQ+s4XhOoYI4xg2iaxp
vYONSbiUa8FylPG9FnwY0ycq/hjTBM20aRGuUhdVIapf2mWtI4G6CKjcM9lhHUs01t9jsj7iw/4d
+F+UTLjFb5ObcidlTHLQ8njYe5rcTJ4VtNUEThlEQIINQC78JIGIjSO33ZJWldd6CqrvrieyceWT
4OyrPDS5WaSvJqx0HBHZseS43lgQcVlR8iIeQalaoR9eCK/JphLZi5bI8Ij/8jkSr4okBSwxCHsu
qY4OQGj5rOrnpsZND/ACZpxRMkJFjwqjBEiDyuJkqC6xpWXIoayP7FrwpDwqdgZaDjZ5g/oTVCuV
Hw47oC5/kU+q9K/IDMNlSKWIsP4Clkl+ODtiM5m5dRYQCFEDpLEskphV+Uns7pm47M/jF8UGPg1n
VvILhU0vgQaFFwfYt3+lQORHgqrcWPOTnN96/eDKZQ0urIYcCFUlkKg7fMmlvhOfkSTE0sabvRmE
HUgzZK24OfwZphaKBdUbNMTXW8tsx7/LprsBPqDMhs8BRSOSckbNkjB3qaPf3lqbuqdxZgzWMbzx
pqaoXLHNyPN+PHbd1XCF+UkIJrs8htLmSCQMuvlczt/CICrVa1hG2Wwo5F0Y9YfRFQWBW5YcrBct
5eLiyyqJzIikouyZRSlJJjaH5Kdk34h+RSJF/8u76uXsCzmY/PoXvIm4La1SXwg9RuU6LlB9YrHE
PRT/U4S+uptoRc7w4vzZHR6US2OP4veILyhvX3mUsTgdYv15kP9RZYtAPgadPZKzFceH+7RuGgsU
xYJLFIUpj4i4ifigQE6GuUYjIONYPgNp5/0WM7gnxN+QV1UKQF7IVbKM2686xiZ8kBNRkX/rssBz
ksthKThT3iGuXCVvi+chQZPnidshxhLma6yFNlJUdqO8mKnK2ElextLMdEkPyCI2CXA/sjG4LL4n
pCy5JdQA3BkjfLCfmF8xLAt8IkmKkMxPR+RhPPg9XHIxBoPWCDuCNe4xKlqcpMpQCOt0ZpMWkAVh
GepiPdizONJ4W+6i9Ls2TPhW7vZnvz75xjsZxxSJbJsi7oTwxORL6vKylrKxm65sNHE4RDpkTcVM
8+xIXJk8IvDnmPUsbIlsbboyq1yNhCw/ZB3mvkwjKb8cfXBVxGsWV0a+5HXyaoIWs7Ov4K+0G3/2
57hY1WbsAZLiJ4iGbj6D1sgfMLtgBp2bKY6PHLTzWXkiKVRJb+IAmV4idw0T+5JYdUsRko2I84LQ
gOvgtCWAaUrCVLZCWjkjEraJk9vRUIM8Paoi+T+vbM0NZy+J8XrhVcsXMTVcYWiilyHnVSMtx01C
orDjonpEoYsn2ETZy7+e19bxRuVZ7KGTOuLURAb2mX7RxqM92MFKutmO3oCfUZasprgjlczwR1j+
VHwFh7jX2mysKBd/NUQLiXJy0EV/Dt1SzwiC5WfRO3LRuJEz+tQ4JCxsSCoyRj/jgXewxJw1IpKp
m6lFpIZ4i+clFiyHDFEOaF9JRH4BDsvNl+hEnCamaqj0fw2xNJIokMuV1OVfZgCHo8bzYBfRMVCA
P5GcPvKp8NnifcjlVY7N/545kl/ZbFE7orDa6paMBK6c3E8mJFaOKN4Rm0FiQVkc0ULi7ssSiT9E
DgKXltAEn9ebvaHHgASA8ynsoyZJNq6MNWKji7X/OwVqzoh3wH6Rq5zF4WYX88yFKJNalVZbr4GA
i5uAR0JSwkLHo+tz/FfxYCWbJJlNtHmlNGbeRx2PbDkjuTDZJ6JsK3cek8l0QNJzkt8IadiShDjJ
W/ycYC2ul0Qzskp/5pDPrewt2lLB/5SbdyeB1kR8fqbs5ExFb8ldjv6yEJVdZkuKDZWPFBkPiLPD
6Ie77xDcxLwm6JrYNMkn/LkFsheCRUMUg2QS8cFQzn8LJJJRxVTK/76t+L+ILClKoHvq5FP9GWW9
vuKxi89o4buJLsWovE30GKI8ksRm8nGTJh6nl2zBeaqJKDpR8fGC4F3UqPzKm4t5Rt/ut7g6Mznb
6l55IDmT2p8VxiyIGyeWjtesKzcQxb1Yc2cxEPKo2HreCxFkM5ImzUgsN/hZrko+jT95ZFbJI+7R
rF+ab3H+4U0IuLKxO5y4N80eQ74vooiZk6AR/112Nl4znyvew4h3l+WU1PxvXd2ByoagalHVYtMe
BqEwUrw/GLj62wQdLg7uUWeLJQRcTA/ckuTdJiNixmIoCYY1HgdWyYkyq/Yvc98io0++S+6wKCL2
MZrDIxvMjuVT8dFxhi3RVHJULomc1i2+Owi1nEu1XopcxRP1k2BpuAQ2DLqkupb9nshfLgydxQGZ
BTYMYy56il02EHVEoCAe6HZfw8UkQmLZWJGYYQj/llXeUcSd8A3j8dPXC7wk/ElWTIw5SzdF7MmZ
oXbECdqVmv9XLGmR2iezQYy5YHNyRf6U/cAaLPUqv4Yq5n9smqgFPnUgsiI6u/TiGsH23y2RtY3F
LaOMgn1bzBJdfDpgLFCCHK3OUGJzvE5Rcw55vZQdHMXrUsdmBg7+boul5PNYSE5LdnVBzJOiEllZ
PGVeQr6SbjWNestB50wrCZYtZ5px5UpLfI8IcCIs+oyk61iqSCJ3fwpUynsLUiVsDZRWgkjJks22
CcL0pykkiBalJk4Ut04yP/gkf9lVke/Fk3wA/ihlR0My/qTukrpxI1lfSfrfPURYycIQzEr5rA7B
KT0gpJUof2BxRakPZE/JR1PI5uPEsP/5g3xA5dQh8dx3dhnb/j+mzmtLdSVIol/EWjgJeJVFAuFt
v7Dw3ggjzNfPDumembm63aebxkilqqzMyMjIqm04qBA7VC+nrnSpTcDcfsvPppFl5gLK19Oy085I
5JO6BzppuQ1yE+iXi3XwRo3uSpiL/IbMedZAK3+2JGORuOMmxhV2BTYx1xJaq/SU0AlMOsHniU1N
h9YPQR8PKh3H5EgXlGwdICopymPIc8i28Vw+ZrFYaGwUMcjgH4KJYDhuUM1qa/cYMZ01qzfdlUxP
tlErSxP9AYQikMaL5CAzJnD4+JGRIflwYGZBdwIwZ4CyeIF7LgxImUr50DdYy0b/0Dw0qUmIWFFs
H8ykYJHFS0oU2DQTUdpzR0j235lmXus/f+vfjSHoqENhahdHNaZSO1mcr729Md6arQNbI5jdFtUj
E/0GpF7fXC6zDlduqybav6V5RssH8klMQodioov/qdRnDNyrh/BVlRz2s0k5d4Wat9d7XowPSO7N
6Ur0hMfFu34RubkAcQoqPbfkrAn6FBjzGv2DPKFjsD99nMcc3BGXZYai0QfOJjB12cYh59oGx3CA
DA7F+cK6vz/Lu9FekkxHyyBzQdX+zJzsCHIo4Lgdq6gpjl60Mrmtv4Znmk50oyVNAaaYX5i8w0qb
9pNGGyWSXIE5DLNMwNbj5pol/wvOuapQIpejeoEKYoISwq+dWKAUGM5GqGYXVubfLfqggfaHjhAV
QZdlcqM9+i+IW7DnBhB1AYxfXWgr6KhjE1HKG5Vb0NgkxEEhZL5+rMDWQNAqgYbya8PmqeXCnOFW
ab1LR98/Sgv6NFWL3Ztz3RjVYQIC0IWCS5uNQ1RafSlQL1nUVSQFC9V0MvJf69aE7PGjti0ErO3E
DXr0SW0AmjLviPS+QbdGFTfAX85vqMb+1mx13WEaU/F8dxC0PDbi1r4kJYvCmYY7uXER7/rpXoot
sWGCbcPcQBCBXgLJ4h3bs9z4WRpR6FS1DwVo1Mm8em3lEIjgYg7N6p1S7TAqfumwZV+KVCpS1+3S
rhqGuR3fGq9t16Qnd/ccty5nNKNNmu6EDNwbiWRaytBnZefRQqb8zlkIGxeodzk0Ufrt3YKTsbpU
F/seOpexfW2h80yjbGTMNurdTY+ej7H6FZ3qr32DLwNz4NuH7ZLQBKW8KcXon8O7GhCrbOdlOiW/
xzUEbGoRPWvytCWgQhlm9J0eA/TMsqrs0iHSZk069YT3ZpnM42mw7x05Th1IPq1CE30LYiioQeTW
72H1B1EDEnlF7eCxjlRJftRgvFT1d/eI/G+RHP8kN743EJopUj8Lfzlhs5mFN4p44jm32ZjAG6/x
yVQi3sXhITCA710+OVTZVHCCYeZj9GCLgYlQ8ykuPNR6FuKXEqYRvOnnFF5hqZ3gFRFS08MmgHpe
PdTRxCjEDlxZ7sH9FvERxd7qOmYa7yKK8XbRo1FtzVoVzbAg5yGxXkexCJB6S0sxtliPgmD/4MVr
ihLCT51S6AWVgrQ83R4R5pYCyRlKGIQjNDpBjXf+84nwjMX0YJHEB81Yg9o+9hKqsk7AXBfQd4Hg
M/87Qi5trhyKsu50tuHT3vN9HfmUF3kbBJ2LTUSJcvAtu2cAG+pl31aJHjQUEVHCXUu/qu6DRYxm
JsJaWjjiwyjposT+kVBGWcUr3vbkZ5IimOTudRTi6eFpQ6ij1/1+LAdOBzohWHEBUUVSYdsGFHcI
5TUy0EpYK3W9r8N2Ir0N+kLd+NuCQfxnNOLwl/gmhCuwWmThy4XBNtlK6uVguOc5ZWGFZa5NKppq
g/nx2kA6UJOeDmHFnY0IhEHRDxkepmHZf95RKXaZ9MvbVZ3MR5T+vMNDs9xFVedo7ccmnT0N9g+N
KaIwtLFJ9jZUq1cV5nuxhwaCTPhYlCeK6q3KAO0S+IeUrI6POfe2zKqK6AdCQ/HeCRpQl2qjT5Nh
ZQGeVs5j5saIiFAXYh/AGlv5bhI82R+hWzyn+ca+4DMn2NV7BislKqLF1H8tyn8Ue1PF8FnG3fLX
vjY+pN3E0cHQVoJ4FC8QJDpTAHf34JdeewW607E/I0iFmKZKPAr19+Y7ZIlCamfaQJykAOJrsc6R
8FqSgsDcuQxFroHdKrtYLioAIHOgA7lzKQyIw/iLw1R5WQwi4Vw9gSHrH+/e/eEaLKY5tRokBshh
qRyIvYxt64i0G4S4mn9bbqEWN6qU04cJCsbkLmiU5m8xLviB3RJIeuNTss/qeLunbsbHuSByCyno
qNFbw76PX1UbdSqj/2q9Q6ib+elpYEqM7ohhMk2v1kfjj6Tw5gm9vwOO8Q53hpvflCYPinrosjWp
tD/LzW9UrliPnUfPxetiN+Xm3KIb3RSGv3tQaBT9Suygk6eGLGGJHh/UzT3LuCvvOe9NQfogTnl4
bPzS40gC5PSo0eYmPtsHNDukVHhevC7u82EfVYringK2EqaIRa+oApoX7FPOPUeJLvcU9Tew0D71
Lwkx0dOpUoW34A7X+szQWfeb57Xx3Pyjnf2FWJ3ykj2aFqQjT+vbn5As7rRdaO9Hlf6H9gNlVM1N
31i+3JiNI9fGPPOtZdI5hd4pUa1/ad6w8rDrWmUK/sB5+B9WXmUSzyktpnhLrLikWaQDaBwdKHY4
AmIswTJey+8LkthjWl6ZwWdcGn/GplNEQHpRnD5Y83fimbK7R0h8Y+KFUQB8dqGP3BE2GN+D/LAw
4fxZNbmg1j/X8x/3tkZT4DBANh/dzYoqiu6Je3tb28V3U/t0kNgqdkukjn04j7cle96ZWjSaYtbu
wSNiZcyc39M1WpR41+rV+X1c3BzBhesUc0OV7p9f3hdEqotxxCDH3G8aB05R8Owx7PEfQv87eGlf
9wSIwkCTEIFZuf4hMtY2b7Rp8ahV+T59iK507KhAZbSQoXlDv5tWO7Fhb/2HR83IaXFpUEqyv9q/
BVUxgAd0t/jhO+OAoAI14v4zu0qmGzc+7UejQn+s9i4q/rHf0PAQLZuSjbdD5S3h1hMepY21uLdZ
1Mifuo9GjjLQm+Ab92eoTqhG69FhUWV6rWRNWbw5vrI2K2Kpliu0Jzx/gWt0IRjQPVRb5ztXz2aI
dnsEeqHewjVw0MS7Wl1zUxwiGFebxF2kY4YYDZqy52v29219R6fxqf0ZVP/wAfFWp+wulwf0T6eC
pqBlDmg1clqWp9/WqfNEQYu8zyRf9oot5GruFLnj3P7tm4NjD3QQzZoYIVzTwRBfNwmMhrOHxjJ2
AH2y255uSUgk4p5UXNodom9ALnSHZBxOGumFvskWQS0mXNcA9wJyFNH1+AMTLDoaFozxUv2AhjXc
/YurHRwkr5RGEIomiMu4K1T5HBxCR8I+pS0X4BN/2zrI0RMak1DGS8BZ4pnBIRAyKWySNZUGUlQp
kmugkk91Es4pUh6CAIMYokttsvVNwwhBzln80UZx2DmIMAQ+p/SI8FvOQoeiVHbGuuIkJReUPwGv
UkwI3qVMCuiPsvaQWAiezmTtfKTQrOnbEzOSqHy9TupEucoMQQaEbxzMPJiSKepAmCUSX4G2EIjP
QUQRaewfcUwRqMgnQqxqaF7/KUejrZcwXQFmg/Qi2Ux+AA4BE/6jYJ+wsgtV3KHSFEwdjhx/UvBI
MNao2mDfbzRbhf4paaONXH8EQeBqNc5KCS7ANIRC3j1t9anLbK2YWwwaTjZviGcJzpYNz0L0EeGJ
wi8z5FLYJdWwAIsiswDn2wvyhfyUBbGNUZeMKCc9ATLZBQi2UoDDhpjei3aGjpFBJGcRCdcAjz26
gFIChbDFPIvqCpYpIavgDKJUUAbNgRLACIkvUHKCtTSVlgF8ovMILdekETOEdPFd4u7QPECZseAG
kDtztuwXyWnRogQjRD3q4EpSXw4T9dW947gOnETq+OCG0yb3t9mckrrtb8TV6h+dPpHpyTaCk73h
IUT+GX1hUlwllZ2MpQ5wCEgg3RVB/ws/RdFwRgXT3SSZASaU4gNg0GC1eXdRAJ7A+qX0ElFNEEDy
jlbEVk64S+aPDMlIfMbuxd4QXn+8NHtE9goYit2fD6SEyl+NdIPBgoUVbsi4jBpfX8ujOe33+X0D
X0EOOdNEAAk3/48kj85HKSVOBWBNt0rIvyBpASpCPHT+h6Y6XAodZvvCjbDyfuYeCq3Igu0M6px0
s9wN0GMfTl8L8R4TISdOQKsQ4InP4fQYY6AbroVzzhYnGGZ7sEhvdW8NbW3M4PvjXqfT64Hs1gS7
TUbnxsgQKgRMSd5KL4U28QiZM5PVzGWgGDbDWTVW3ezsNO+hfYovIBIGLwaknKzALBmkvP3vI3vB
Gmoh9geDwIQCVyThOnO5sWB2KVgmSIgVR6wUMIAsQe4hF5qtrKoPzsFfgfe4QytIDHR0fDTSN9j5
mgANgZ6sPC6P/iQkgbkkWZmFEmURl6Y0lZaihpOngmOLtiPCs/IOmWEUAV0w0LOp7wJARaiTjoaw
IFGY9QGk8YWEA85roCeT9h+cCtYyQwCyl+Kaa6wTYOizvo96MC45KR4X31cAvUmOCcbk6BOUsVDn
usn3oqAyfcjPeQbiAtBlAnNFDyhy+EpPyVZqEcpiKjwQiqE0sawOL5UFAWLAQBSshZ61wEpkLJPJ
aKUZTM6U3PErnXcEZl6+q7SPMLz/m2Ypor9hbWMnBZTgEmbZVF2Zx5tDwq8L0JQtV06Bq9pDGlSK
XVdGxM0lyKhkFkII9hcAzoyeEETSXYAET2ZD0atmL0TiBDOqagGdLqQ+Xp9dKoUgTgyAz5ymFSh5
KWayLF1qYrOVoBPX1AZW0sgwRjoBTX9d8AmGKAuRFzB1mM7ttgjZYJILrSalpJVRSXAvsfU8RaZD
tgXDUWtmhkZmWGicQEcNJuQWnqgBgCputZ8dLp3PFbpHU8wGbXT5TZkQTPlCU0lpSiBECLLajIt2
mmnGBnAhZPpWTP4IayKLzWmyGeHLkj3SOtLzoYMAqmoNZtk5Xsap/kUlL82HaZGyk+tqdHIZA0c/
kdRTOvo/hFDDrUP7hxLH2bVrVukjhTO309sI65/FoqHQeev7kZza5O8rM8CLhfl76VSDJ5q+ksF9
OgAPvLmWZzrGEFy0qgYFUERNDnEms0SG3kTrh7De6rFZ/6DNpPdmNElHS2Y+M/XKS8Fcdkh5lLSq
3iRNRTzSO5IU5W0W+pQP/+LDROD3g16w1xmCq/JnnbsmHqabFDfQMDvHRBspe7b4wlg5rOuZ7YC7
DcI9s9mRQNncLnlPNobU9osDRZcFzUal1MTnCZQs0oJzDPJK8JA0WHR2IVsh2xJhE5TXAdL/B6Nr
GnEzMzOWe3En/5vJIyxkajqxdWnaSYOoRcPvTA7M50G5niwVmVk2IcjUYTAGWt+QHxc6J5mhh8a1
0kAJ2RFg3i7BpVVODWukJasTwgASBHsNph2mHCeWjfv59eKFQdyE79kxe8cNot57agOBjFZVAFGE
spizI1AMM7q/NKEQXEU9Z/JDUX39o3AWezKnpOi5vONK/BUGheWHgkp8LKTcRhLjtso4OxsCIDTB
cWer0QsPZUmb5lGOCUvEOsfvvE1ff78mgV9lOfureaXxr5mjy44xAaUkRBvt4Yu9RiZVZlOqcxuz
AGkCkMLiBu7/+tQsf1WLSTVGDiGVh0XEhJq7wd/Jyn8dImkEqzjzFyJQk9qigGYfCulbaiUJIEG+
cl9n252hehYc+YRFeUOvUCC37ajUJwY5S/X3M7iOLgPaKHQTNIJXyfTcQ4fq/JcbVTslp9Ym0S/Y
prW4gtCVei8vGf/omhH3rkOkzMbn4TmK16d+3K2Nq2EZRKVt9PaUCdIfbpiEd7TzsXTXMSQ6NLFy
VqWJxJEft8h3ewby8BC1w08Qd3MR8t98IPiaRbrbph+nt4QFHe27e5Sxb5QhoJPQqjR+MCXIS/jv
aBuhJuol4X44G8C+z1tLKijpfF52zdZ+XvFyaOK/I3rrFXyhYcmyQAHGsw4LCH0zY7z3S80qvI0q
RRXvORX9w1/35VFzCvugZqtGnS4+4T6iX0N9VrDyjV+Yiw5huZ5EFf/sUX3eNGkqhQ+NpiJTNCq2
oXmUO595rkWnID/x95335NRLwoNbi2q+6VXsX6O2OXd+8x3tjJNNvk87effVLKziRtL6LnO9iv8c
Hzu33qmbtE5/d5rgfqLi+GJvnd1669VwKsSPMlsnHlF4AmJtg0uQA6ZLXsktUqBfcH8cXyc7Pm7e
OXf0M1Wm6fH1Kn7F/2wO8y/FpYTXvtEtcdyhrCsW3gYMl3Nzrwcrt/6uLvXcKDdHI7Vxa9SYgA0K
ABi6vU+V0uCLzsLgNq64KCtTnkTCiNTd0R6TVOwsKS2g9mnpT5tNMdf2oZJMZ7DDMylV33TIQS74
D/csqetBWL8nqymqVgYyrtc5yg6yGqkjFVSIBa6MlmiOJvfHpFYqoSIMscq72yGlmdhAGNtAxQgI
tvmKp5aETrDnptdgZlV8t4VMhx2C7doHawhdVPZYeyk5dHiiBXtGc+CvMy3YeZRZKVqLAzSx7Rte
6Nae4oge5uhTUl5WoMgMlTsK5Jr6YcxHgfzYACjN6cedInXAy/mHdnkw95AewYVNn8gzxjo/Ciwo
oUgsk5zy0S7BHVHd2wEsiVHNLpGhi3J4WZ0Oz7UBq3jpyxmP/fHe9pcvTx/ZfCLaOTat1o/Tm1aJ
NdbsPHL8er1OldOGGnv00HOkOmbvoV4ZEY+z8+ysYbP5seVZN1vN+ZyaZI43c4EbR5yTFnTQiQvl
jJtruMsqjbY5Q9NBZNNl7F3uQEe1gkfQu6Suco9ca+ckDVSDk0ZCTfSnTl10SL6HZpiISfZxREO0
Kfj/19hjIhhLb9+lExithWYBz67/6pB+PJrZULQMwry+Uv0Gn4NHMPuzEN8j88u2+GVZOd3R5q7f
3eWDijkV2ynIk3sKz6LDZEDoySr56XA/GK2Hc+aSJVjBLFki2EQ5ntHKbgF3go5j7lPNB7sE3Cg2
pPdLZZNoJY6Ky/zkNL/Mr0HNL20o4J1oJSUMfiFEaanSPQZPV/KipfCFeui7+QpKyB2VmFBYBu/F
cXefLm2cUUeS4urNfSEtdKFD2KWeD26NIl+3BuYsmg2K0/L0dXC+qDj2tsP98Dk2pwBS9AxhLNef
xY+DcXysH2ssW2lRWlTf9dJC0cDxT1WOYmySY9M/L9QXqDRT4Z2BHd4tKeZDRA59kVu71Li0T17p
CThL7jF6RCXKBlWRxsv8V1qs9+ZfQLI6mhC0fkInD9ER7CO9nUH0DfLe2zrs3HqBm5YW27R/9St6
erOAYsWUUsP0bbWGw/nTvjpndaalBRmAFUbqMUjoXl5APxapY6/qJT7yBhRynb3TH01x/W/9C4u2
0gEHY8JeHSN9h5279wCNvZ2LBJcNwGoX6QXZGNJGKrxFaAT5sber12iiU6Pls216enM6KnkIifuq
Fdu5z+Gd9t/6oKd/9S78DUUC3+ZBhHkPId29OcOSXeJM6cnjfCK+/G9wQne1MC+mxrWMjq4mwJcv
zABf0+nXQRv/v9ftGtQm24X/Dknqxs1CKFOiIw4QF8C4sDZFe11tDrhu6GlQUJLzxP4X/VX1IVUO
ZftJTimBSaGYcjFZAYvoA+JBi74nQoHy/coFKxN8AZVTdrgcyjde9YfDFrbBIBymDBcVX87j4yJ+
1UH8wCql5yXDp3M7YUnetD1HRpfZuieC8H+AoIZLe0AWPyYX+6TFnxlhiSOqrFXrUSwRPsKdblak
Hwne+5jAZlM25uFgIMdLfRzCYtjNOKiEyBbvV6ceLgzSvMhS8YW5RKV419Bo7xq19Q7pmJ9LHs//
qAsnY/8a8BWQhAsfvIURPmivxE6KknGCZHsgM2/Y36Bo7dFeso3R0656FNhz+2kHx2xhr2TmZHwU
hVA3W/snahuUEmouIXLFnde6nRe91pxmT+GUhS2TLZuABDlGBfPu3awm28veNwcwJrD0Kr3GqC8l
kSNbdAb2yuoVFUlmBXdnrLnfk35bWmOH0bIfjr4obkXtgrLgY5CV3HVu9Q5WqgQXpmz9uplFRk2B
ve0T/jNObNvIDV8Ry9nzMm00qsPWV9l7BeZkS2k2w1S0ZnQ47Dxbd2uO/vGXTz03n9Zp8+n+KuzF
1Wv3R/GtVRvSJG5EUgYs+xk7STK+IWk3u9lml1w3cjl0b5JdoOujfya5SGcf59mh5zdlkkprHilU
j8FiRcpZr01nTUk2DRvw5YEpiQ0VtygCKFMvc2xRakDpl+YrKXS+K+anco5SYsVtigsUq0IdBfMT
T4QYkgaL3Q9MQmAyAp1yV7X4Ktn6ELZ+AOlelJ9R1A8XlQZX8BP2rT391+nel1avmoBOWaVlRqHJ
+3kys0Wf7CHPNqk4K3nCLVS0x3feQxmWeKT3FOiY4cYiXmafkJ10DHEeJAECxqlDSygynR86oNf3
Jp1kXHp8Hlvo9l7nBQ8tNoVt8eg8Up2Fal0EU+6dHPatS1kIKI6CxxQtXRD36tlixBHYITkIjKY6
AwG4Go/rfAaXH/YhyIlON4MUbp5G++bFoYizImAtBLr8X8iosLZoV0MFwOK0Z/hFri9QSqZCQZWg
hkGHehIcCQXTk5R/SyC2BQXQHdYTAGH0zvpYhWvv6OadQwGt+j2bBNchzGjQX8D8UJyZUoNYk6qi
2PYWhOkqxMpiPX3n3RYLlViJsKZ/FzwCnrGg57yPSBAXxnt3FxdPhUmqkRBaJJBCzLafRXN76wLJ
Syej99uyAtnG5SJheS5swuRJMbvwWXx5ebe5LFHNz+zRz85PaAE0uo0kYIBLpM0f6xSMwQ7XXg9v
Sh5OD8Tr1kDSqK6iVx+37E4lLLPSykX6aZz6aPo4IpngiDqW4Ut5QfZfX9JhL7I+tzifBZfViDXG
WcT5QkUBoiNqlrjvV6c2omWTzV8lqoBBPVkufh72hZ/1Lq2h3PyD5YZsOC3Znub05ZBESH1RvUTn
cHfH6UvyHm7h20EbQue6DRKU27FTOu3xdNq8WSF+MP4gnyd/VuYar5ZXy6DAxrEZBLw+G7u/l7Mt
IhgNdKB+CTesecQMTDR9/1eKodyGZAuELc4o4RPOyN3jGYKvUv5SRkjfAkeKmHRxkLuiN5ru6TkU
g1dHBrVljNtsaYq/xl8A43gOKZRYqSHeWlwzCL2wGVVNr0moQ5jUguyAoK2MIL/Q7Dxikij3WAik
/UdlkGEmTvlXy/xePhw5a09mDTL5OJLjZTFAMqUhz3A81k76wWwXceY+GFN5lbLol3q1SasAjvh/
d4zMj5SfyLbKpyPESx9pbXU4i0wEVByjvCaAdXGHtIlLHfHV5kJM12+1qgoi5sP+t96HGBeGikFM
a0pFELV9U4G7PZ//pqIAIwPHwSv1D3v+cIjzRYWfFuHV/izIStXjIV51G4/boR7b042kf8usA5oc
ZboSUuDQ1n4kQLvXb42q4mAeScs/hYjSXIL+wChOXCNIdJgFMlXEWNr0Ok2/6U+tqdtqtTS95wV3
WK2TfXdK7qFxt6jUI+pKZz6XMR6PO4y4tDR4OR77mDhG869qzcltcjnkI22kxyLkW9Nd+mvl64hd
M2gHrR355jTeYDSnLG4aF2TOunZAulB4eDx8yDKPyNzMu6bJbb17xX85O8AF7c2aKe02lQfZhKHS
n7khacdS/UgRuwrZ0ViBE9nh1Hg/RYR6e4AjvhRtS/yEU/kS7elh09MaRzQnNTXysVBnkbAKwa9U
DbQSHj4f3JBqeHZjti7+MndgB82SPmJp8IegwEIulUY+Uw2ZEeLIpcgMnAZeZGMNnRQVYMHzCaom
0/zGxmIk9XtOERuT8+Fw9uTirWugEdMc0pF5NZq3ckWqhMW0KsaJGcuZ4RWKfXSk9wM5MCsXzufP
VjbC8hVp1kfMI48RQSP347ZcOmalnnM6RNwp+VRE1mUP6t4gM32xB1MnfZrc7MwV1RtkBlIjqr/m
NcZ8P+CuKWK920MM5bzJYEKQssnv6Cpkrd+EVtkhp1Vh2Ct1ZeXOKqaP8QnR3UjfTfdtOq34XNyP
0Fz5oTUggvXErC91kyt+6+tMpxh/GwAH7wgC9KK9VgROG1kOXaw+dYmnt/R5B00JvWCNldSqEU6R
WLe+qV58t8FlVfBeD2tZoE2u9fBmXiWS0dChW0CSfIDy2BeaKJvU0z3M5dW9PSJFvOYEk6v7u0R1
4cHFnUaKH7NIs+ipm4fiD72LQneZJJkiCceUuam3+tYvrm5o0xcDBbu7sUx4hf7TNOVx4//OIls3
W9qTFJnSiqmOjjn+Wtc2eriAB9f+HYENgiVtm+nMnrGJzufynC80lxb2RGMy1rmiJV7tHT2aEg/o
E8LjZVaElo1uxoNt6MW97WiyvJ1DTxfwA50iqhoiYGzfekXCPN2pIm+GZbS/g49fTE9MmIXMQC4A
s6lTpDMPtT2CvQ0wJtO3o8maLnlmiFaC1sJCXpCSX+dollYnDPAz5B+88bWEN+uvHOwiPD0t04Gj
6qEP2VDd9N7V7qStDSvX05tiPdPkf2wjIv9pFN/QSuzcEN3jn/+e3Gfu7uWVak71BaJxBrNM0HTb
RlWMY1kLSitHY6gpmXeuHXTvOW9tMvqu2Et38sH2cXOL/QcIgUIvrWHtwAq+9n7NFc5GK4ZAB2CL
8BfibWDjNQbej+k2ffV/ACroNvDMPCTo/16WQWaCzR5eGW25FIRgYmUBiPYkfWlSaXLl/B/uhvwm
I7wGituqtAyXI1PzNdSyDFxAk8pr3WHtUxRjm5joOd6VnAzFMp9wTAh4w/pw/VeuUy+Mg5+L0wIq
2BSOlV/lWGkq+UqpFcgaMcoqpmO3By5WUka79a0vOEi+xZrM45qLTy9cqiVsW0BSbFbubPAmH8eP
dNsIdgtJKVlf+vX+hxcCCbCyWPJEUUugV74Rxy3H7xROq/3RzUfnKz/xZp1amqennr5rn5Fl+Sdw
JTxJhlWWQdEx3YDSnf/dqUAbek8r7tZf7oHtHp4C6H1Q8mV4K+l36VMBI6YeoYZSdx+WIPpZaEEw
4bI4RCER3rAnvQoqklhMPsg21APJkNF0150Nc1AAv/7Xp0c3dQGFlWoEhBe84UlAUfYT8iJlMtkZ
g0Ehkt5Mjr9aTyi7+kHWJyF4knKHUpuijyjeeqd1BcqqKF1HCqlCPTuVrErrkAtW8k9P/f8laIpo
eOrBXlHpwcug1vEKMQEa2Tnpx6sLJ0CdBgyytrVmrkkNImAHKDLJ8lfdmD4aBx+9iJrYqJ44qZWO
ftOH6wUK3VUkrDQiWjhoMEuYP1JN2ZcfshRnVhR4ppA2IIOnihoVmwwUv7SDLCCqUV4pCRGpsBCW
cSyo55ADkDkDeiQN2LhEHYpIn00zGcJwRrtvS8t2n9bvHyRId9sQzuw4oTUHmuklzFRthRK9f4eF
TMjrkkG6JIpdyfQdAoRLH1trRvMP+i65B4Qd0TunbRl0+JK7axajEqmo8AfjvTZB5HyP7j16ie37
E4ki0mP01kS5aYf4toOe5f7WgBBeQUARH5eerZMvWW9kqm8Q4hkouubcl4hjVyinglT2B9nytcmy
pbjFqgtyFnKP9YVdxEtkmZGDJMlGTo30p9QO9O3t7oERi2WEQT2obLsmag2wD2HElyaI643w0gnv
tGIJE7MDe+l3lpkCk8hQfDVO3pE0sm5DAZMb20hg4W8ptkvzkBYnI7KUljuRZkTlCOVistEy6Rmq
glwc2BNpATa0Mr7duuauO+zhNJcCq8KPwTHCFxIFS+/MO+ruiQqg5L8u9NdEWUzzV4ci4App8gIp
RdW8auURpYS3zOhciC70+XGKa8jxwDXDTZIzpsokxR3/oo0KVOYiO4aWBWqVoyqqJFpnks9SwF+F
JJC3F9nVUjyts8oyoKr8UX5b50dOHH4dy/vFAjT6Saq7xVv0BPPBdPdfwCJ0BQA2EVNJchglKkkz
zrcmrUAV9aVBW3agvwpWof0qum1seNSikp5GhikAQKagh9/O/x05ft6Hh35Cf0UyqFX6CNR35eA7
fU1P42RcwC7RRatRNmng5G4fbi7aQYLznmRCZs2kkcnBieqhWCs7MhPxcbJxyNAfPZaNUV5MMGEZ
umaIX1nWXSOmERSrQDcppqIJ3iOwjOgXQjokwZUM9B5CQLLVmU+r67NXagxjIkXNIeHZIuwxq7l0
2hmlu7duAcRXoke501kmmVxyj6AYFizuEUEQidP0bpf7QPMQUMuG/TkH++hUJhB+A9wYdhnQCc8G
NTWah8z+jK1Lp47C8l5rf+/0B/CfQTw/rZLOvf1YJ3lUrk6L13SG+PnD/tUB5hFgR6wb/b0K8m0R
DGzqgUsg65LpI4ZG9I8it/Tu5Fy61IBp1D8VNSk9/l0uXcpPtmhVu4gp78MKm3TaGoJEb61FLpQO
wHvrC6txfsX0EF3EndPe3q4MakUsQ0kK1D1b72YtpD8DEPi3T7vvvuDw4+Tjf8hcJn5hmPgXNwY/
FUb/ohGdUNca/dFOvfMgGdFCd3SaFyHvAur9OmRIWrSNY4HRGX6Sp/sYHWSDij1WqIZ3oBhVZEN6
Z9aP0N6A8lE8yTk3/+ZfcLvcY19t8O7gIHL/7vYhzDcu0Y2Eqx7To3qx3D+J8pF4F2wxBNBO/Y+P
+y+9mbhCRc8cfA9I1Aa/Ta77IeBWkFFgFD7udVD0vs4D0czM/wKvIXQK5IzLC8pCGkUlFf/rySUn
Txq+4FB0kvq9/+oVTXjQZOk91godbyu0OMW+UFfEfAaAxmuBjYdHQJNTGMYgJG0GiTE5xtaT2NmH
sIvIzrFT+NHhFrIembSvP8nfhrcYZ5oJcqbe5wLF3kXm/DD+9EqRUaEdqvO8N2P6gjZ5u/smcWu0
ZukiftydkUnENO236Jb3c0+vCDxGPiGiV0ib4PHkPA/1iv2EEkp3QxRv2SyRlA/NtuGXYG/6T3c3
383fwPCKpQrdOwHCy8v+vREwxHJCbYSIcaCgUZDo3Uf76LZ4NowzUy7/RommCkiGgCUuqumUetWB
MgYVu9pU0KGwxMQj/IW16Ao82Ta6HxRGhXw3SWtqqHV3dr0DGYEsj1LAO1aEqZBVRw2HVE5pFvfQ
KO9JuYRvhDW/uMelrJEmqPhXbnjFL4Wl8Ew2wAiLXs2nxyz6yppAClDuRJPZcY+owHA0B+ml4118
0kp/+/Tf0xBZdB+a5nS3Tj0R/JDZGbm9masM/G6Iem8kzrD0Anaucgdfa0gZNggHPdFwcauAAgqO
X06ue5DzCJmbX5QLEWBU8rVucPWzsE3Bndk3IQMkYRKWwJeynO1mSHBDi2V8Q2YwWxxwAhtPp6PY
UYdyNW9n1q51aUaD855PY8LnqOZr7F5N2rzM33zXvE9cID86sNYILsDGfqikqLaTnZbaJoodaI8L
JwaeCmpn8OlnrZggaHnd7A/jnTB3VW+d0IyUNmS2d2b+n4B6meHMrZSBlwnOjv9MOR+Wyv651Q7x
yxC1V3pf8enlKb1NCVSqxEv79QwxVH5CniXLB8d+QSlHVIvlmdFlGX3Md6/iHRFdpGiIzQ014rMU
gc6tpGluXvMDSs+HFe1ZaZ1nEOKRsyAVBCZedKoPtsld4sOW4eogN4fHzaFJ0WL9TSUVNVo+3dPq
cT1ulAKD41HXd9Uz6rtEu6ib8Uz4vjcnh0Obp4NDqf/0aPJxHFMz8+vf6a4WvcJaLapSY/XxDkE+
VKsh8ofkEF4k6nJtOd9ISON1JF7RR2vev+N+l/oPWrPg1CLhTs+7h/9rV/KbYryQxNzbRKDT+dHg
4bjJ7YYHCkK9Kxmwhz+jbLhxhkl1rVcG8qmlmvOyNvy3wrum8ci3CzvsWl+hM0yUoMmaxwiDJcq1
VsnXljQj2srefi6FBjTr+xImvk3w7ij+0gEDjuObekbyI3DIwHWPimxSuOXJnMvTWlNzE1RqjXOE
AU3hUxEctJPuoLNnRFO8a3ZxBovHaoIisCazZgY5gtcDqQj2YruCoEMHDqJtxeeCbRd4NvKLqKO+
uuYfcuUe1W9NhSnKzWDOllIiUbZGGSLxs3Ul4mj/+rfl16/VyaBWoWgfaOFHi9mOwVHheNXLpfqz
6lK0gm0wa14R6DNNBspizJVP45tAe6WpBT4qiBctecrGA3ABqDk07CG7VD4lVwgVEV8H7HKo/Urh
S8XZ1JwNHB732N51L/53odTvZbgl0tRuRscyTAzIQa8S1IIKh+lCqzs0jxu5g1wyN8d0d7CxKeZp
GU7Ou5MtNod0jGq+yBIfeFzBlPFfhbjq9lDb9nP9z4Q2f/8lxpQay/RhhWzIQwJDToWgwdEB27xT
P5UbBo3c4gQBD/vlYOsb7mtadujOYdMnip3APUD4AfIFxFIMzNaZoVq5v0MWF8eE4KKJoNoJqwVP
P+Y7N1/YJ7cT1s8/QVUCXIdGAVKtKY5UDciJ8QUbWbonj/kXkq4I+ZRVQdnS8slut2oIoOeT4VbQ
Rz7wycygqwa/3AmFKbp/2Uz77hlGIAzFEQ90iWJFGacxRih1pQNVVaTbmwVk+s6NrKxegn13zaZU
xIp5xceQeoQTr7BJRakFD0aq/NPMz8yymzUlt5ilgl2JF+CG0mE5+43kVxoTKT0egDdnKhiLgcZE
o6Kgq+AkZKK4GyAe6QBpkHQotbbY48wuoLAqNBOYpXCIBcJPR8VrB/JeLLxPWjXSE+WK/TkSG2a9
J96B7I96Tg+kHiol75IhxD3y9R8RVEG4BX7xd+KmMia51hLQdXB6zfnY9wmn2HHQ0jKntZ40JZRv
aM5d9n/8YKi43MxBANdVpwMKzTl2UWVZr4MemR+cbk5wcEAcpUdG0Q+WMMPg5vQWf+UgDIsWtKph
3mnNp8q576cxHiUwESsLLPbrATa50ymTA5CTnz82sLSKKcjM6ynrHnsFF4dqY28sogGQU9kiB8Fn
cZatYf/WKrigiiQTvOkMmmC580roBvmIuZAv2FIvQYGW7q8MwlWVJ/K70wXBQ7T+IQDgD74yXtoo
M5CJgUq1bfnkD7SSHM1SMFJ6A1DpI1u0TkIui4BhId/gm3AJ/nknhq/rU3pRh3hJJ6JJAo8s4Ei1
wMGn9vhykiSAL6k2a876Vl/qxuqc2Dt1KjPqGqSXy/zgf+g36fJ6UEoXhzLT0HS8h08nETZQCncv
Dv1uKnV4QfKfKxRA1e3NLHWotRXsnfyC3lXguak3I487byXREYfpEBYB9cS7kZ2aYUTpYIo5ilM1
/Du7m9aMSkro1MoqkVSRhGGzNL6WqyJW5Zile3Kh+CvlKquw5QVtX9+vrlAmERt3kb4O/DSjSKay
MgLBRRIOOT7IBVWomzF7GRgkhTjBUWfq+++IYIwop0DShsIQSVO/edlM+6H2tw7V6dfRjjEmPIFD
rYoZ/lkovhQmoOhbPOyErY6GC0Sc0CA6F4pGZHtgLIODyMWhtAp6gYCRUZeiqT41bQYcbvyg6YGY
c7hbc/7sMDMXeexVFqycIk5nTNUPo5tS8fpqP85vkA73Xp+CnLryYsRHG57UZafo8nB373RXXcC0
7bPF/5VccKaHI9Dl3d8yFeHzbsPrg93lc1G5PaBMwjADzLEmE2QCeg8Cu/uAFkHx06PLRTUfXCiS
tfn7rlOetUyahic9BKwb7/lhqtgam5Nan8oYvHvBIdBDGSvZHQEhPHBwZlPWeigkHIvzscrTmkvm
lI6qLRgfZMpiB04eqWYDpozi6WeI/h65wczeyF7p7TLAh7Lv1Oqh1UyMnmpaZgUBGUSlWzMAThU3
D/vU00sxpb2d14PLj3KiffIGSkKCXCgh6VNHHQAe4vmMVAOF/pPIPdpoxfJkcmh3SDyEqqjwudaN
AXNG04e6my79+Jy+nqbDcIotPGDa3srn+x+izmw7VW6Jwk/kGPboLYg0AvYac+NQE7Hv+6c/31zs
/GcTs5OogLDWqqpZs2aduarNIy7g29t9qf3lrVnATRLX/urKPEiMDfb4SLjpNrEYLCpzOPqAnPDw
hT2phkqbEFCJ0lPV7vEOnhdoKhRIbrOQkexO/EPCud4m1Q6pLrtuH4OHsWB3Nd+FUJrSBZPtawmm
EhFCb5IMtnTHsk12Q4fWAwDVBWv1d96BYSqQtd444BpuiL23fN+Tv3lBkbsebKVy1riIeuQojUzp
/J22GTuMSt51HU+TbtqUGykSSx0QN+WxwwWV6BZfRUX8fxuJW7do11oms+PdPGX19u2TKFl20d+E
OryO1EWnj4vPCcKM8zSfuS2ttLnMbdRdj4UKj0v2At4YcY34DfTdIn+FlybvTFPLQAMbswAr5yK/
bA1bWh5anu8meWuSg2J68U75dPLxFLvdaa9OYy13WPURJSHFi3O38UmPNcgdUnFu+H5v2Gpwbt0Z
aXYslni+yg5MsEL8OcvvKTmgkNekQsItPK0CmQAlXZXBE0sDN8kGHgEcyUc6BQJIMBODkZDu1wfX
g+w/K/YPXz9Cw+UmFljBgztVHaCz8U8/HPLZh/rQEAAyQhtcf67xxq62RCpA5gKA5cBc4BAcib3C
r7T70HMln3vx9Lg4x/aTBCaZNjaGw8rV3SWq+Td6K42qq9H/aD4RQs2HKBQwA16o0Mg/W/coEAaS
1JqpsazRLB9pCjBL+wKKgoOtL1oH6XbFAM9EWGGGBmqV1T42KIciH2jCSfl69UXeEZgpZE9OIVIh
LNvaMtyeZUoFIcDVWrGFBpLv8FSuwpqtFEGJwvqNBD6YehKzyGKaFV1jypQ60eumWk/WJF9Y1XPt
60hHeoNAZ9s8Bzw3mN+QLJ6/gvmchnQ8c0/QbcRFxTvDd9UrDx3+QtValrgh00DOWH8H1kfkHHdR
UDBhNR8aiplm+JwmluyASjyK4cwH0+54CCmX+rKRShuQdvwvlTmfqzBOBUGqi8IaqeTsFElX9OnS
TtBcdcHA+x5Fraj386NOQic6Z+GcslLiLbTnlOnBi1GVLU72mgPgqEGCEJoMECsHsd0mRyOzy2XU
LkT0nQ8Gv2gBf5dDGXeFhH/3TnXAGJ0R6+5Pi7RCemq9esiFgKmLh5dVf2WYgFzaR0BCXXm+q6ek
wNHp/YJQBnWWeWS/WOc5TV0ZzkQepbaHX+MclfhX+CCbIboEixyOGVbQmKlBqWGcWxZBrwf3iDfT
sLGpbuxisMjJMyFoTPsNdmTaSzAMxUmSIotcpSvNtzamPYoI6Fo5lak4QkjamQAWo+dtqECCU8R1
E6NDR5H3rBNFsAx1Hx8HXD/jEeMWG5VkVM1lpdZo1MHoo/Kp+5atMWKmtNHAxGPol29fQfkSj6xL
qfa60SeAZDWkm+zbBydlHeYn44RRN9ZfLnfxIZZlu/td0l9MALVK0DbCAmpJXuPo2e/xGgeDANMs
JbyWCEjHtJjV5m+sryoM22A7lVnTGs6SzrcfSZcBPqAwRzGyipXRphupTHkEI1G2K5NOVmZDDp2q
xemXYycbDkvWkaGTuVX6MWZ8zIl9OE1VpcmTorNSU3kB2T2kA8LvqYd6KXeDpYFHmVGevV+Lgcwk
5cusiArm9JtOAZzdLBZ/Wb8LMV0OGvWoG87q3kQZXEXqNBN2Nq0Ki/490CovC3Hp0hqbPPUsI/XM
ZnCLR9U1gpBEGHQ9Ih5JknVn3ZkkH5fOleJdEXiEF5tfqLAKxWaYZHUTsFKgxLjuWAkqIg9eNgtl
iHSImwMyIGoEZmTIUVinlfzPrA00vmiWRDomD6WBsQQbYzJlFJPJBCoVDOSM66Rn2XPRDg/hcN8I
IQqG+YZy8Al59/7w4yIe2OXMEgg3IvvMhrx2RqLdnSQztBS3DdfrdCAJFhxa6XCCSwJiiGIXONsJ
/EBS39i3mm2qh2CeiRli2C3nYBIOoU/3hzOYGrB3Gs92rXVuYvtm5Sbv5zgibB2bWBeSmFzgA9io
xSh8Qi8MQ0yTLLtJIINqyE83Bm1peG5y0+R56WGcfVbu2wQvjHutoZJtfxGEGL9ynJ4YJVr18Q49
TIMB+XkygrJ3nJXuVAV2u/hZ0y8NB2gII/HfRUeofcl/4CrxT59aQZls9TZgAFjewz1HGPaaKQGS
1ZefIeq6UGrRRiEujWbaAUMDK46vq5y+jgY4BG7kRpHXcSe6OEXOh3QL3o/u+9SuQ10RTeoekM3l
Z206WfFRszQFcNpMpJA97VJ1CsdAfMGPw/HfhJNHjSPodSdSSPbkGiTZh9M4FcFAZALdvAORs7mP
GVFKoSYg22IHjZFQIBDhSZwnFQnhZXDGYw+9S5TxFLz+Ud00ksXF+9vkfenjXLjUJ4ooRM8q+zc8
iA2+UsioEMf+FK9hD+HS8XxGb7zhX5R9OX23mMVvjWexZBRgNDbQFUosCyXkebPZrQVFmN4dAAvO
NiBYaZDNcrIq9D/OFp88kLV6s6mwmSr7bCCwPzMWcHHtK27T1UdNG21AF+Dn0uxqhGmkqT4BuX3G
Hz1PEyqVSbpz8J1z9eW/EhhkNa0U01KmyHDb0Rzu1ZSnXiE0DLT2WKBCEodAus2V9Hym6aiMqx6W
fHPTLEC52MwpkqGUm5OtaFrLtLqpp4qWQQn7GQeE67EKVOgBDcPI2yvRKZP75ybhKLF841g3T7h0
2Z1hwBecDZS8EuUrNBlnvas2GSYXR3kzVT4oe7YK5V6enHxr4/ZFOtbNxa92HizcpdG5Iyc0u72M
sIy7lXWOM2QeJxcrF6HBRdaBA8oPz0Paols130+9yn/Zu/+nWXAjmfp1IMq71Letx+RILScZvrhP
da4V1FgpuDHZEsBAVFzcwI0lLWPnOprScmkf8Q2DpwTLkPk6YaXSojwGoSpPBOPsHdXSCUURCSD/
IwxFm9g3Zcb7QkMf6hSYc63RobDi5dTa/3fU5ZYTtUK2frfLIDJi97zANlVGVm4wu//IqSIzsWrs
enmKmCp8fFGxOau/z4tDrX+aDroxsyG0qB+GHkMKS4+F5JPpCf5TvE/eycENJ9JgEV/BlZWpqFC1
okk+m+ljYh5Ys5L+1O1DmZL2KXV+07ZY7arkZLkaj2/0XhqTvDYn6mkleriisfdhs2tVwnixi3ej
3BQj7xy816wNZUqdtD5piOgSk4ll6u77u24Z9IlyQcaJId3pSXKtFxZzXI/+kk8nMib3IduotDF4
kT6CiRtyeCtKMZAwI3rQoi7qQolFO+ffmvdQ4KuW7Xyi6ahJj78ArJIZfU0T+fKKqhU9m9kIHq7X
MlGzZR4DgjPSkrK+gFlQGsuGaCHQianJ9BTbQrEDyjKjaVcNgraz/Wg94pm7XT00SufgIb20Qtoo
YECqPjJfxYuElYB08JHxknFY5MUjBUwZHbELXqnCGIQyhKJSljj4hXzyOwBTxPs6IrdMAb1qJjTz
ETOQnwjgy99ieiEpLsgIC1LpkHej3c+FzIqErDCgLdEA3iMQXL1qIL/oJNij2hE+bauz3Hl+d8ka
h5ZLf9uACdk1q5kmyZsx11+ylmdB+Jml7EfO3I/wjm6fyJdx1kdV5meEm9nt+/0NzUkYij6y0Ei+
nBgHScJ45VVaobuoIXGAbP6ZuJnxoCFS9G9DeKHxNHk8WbStRrG7Cy6Nes27GClMStH6+e8XdSs5
b/foVhrpVBe9hoylQq2v5y1K1w6Cb1xsK7oRnaa2Rba7pVanfgkiqV2Mz2+0Jfl2J24PbghNnBMF
lHNxRQa75tyUhOAw6rYI01OHLGU1xEGp4kRKjkSbVDHEHilEyJCMSNq3tBsJgEhvXMD+nJuXRRoq
WpATTcwBsZLcpJ0Oe9zj3rjzcjzLYbXxcvVGZ7w4kITNXqlaE9F+684vVaf8GUhabNIzegkUGsCy
0pbB9obDYQ/Ar8Q23YgSDmVTda7aF1HCHinkLHoRxCb2hxKie+cjxtEaSJqdK45QtlW9X5FD9sYd
Bt5AIWcbRXtLwMuIX4x0hmJP2SlBmzjhYldpo8RGsWdKk0B6tQbqvaWQWiGdSHFQa0YK4kXZyR6U
9f5r8aVxi9Rm1r5HeiHCQ7PwlvQNL+fwDQn/YFu1boglTL6LwcmoMmjDLb6wmp+6u7A23oUPFhNg
CJDRz6/8g2JLaMTGNe/AWuVtaClQ0/mjdkZhKDsUOCJU4ogc0RO9LEc5W5YUE+0L5Sq09b1qYGXJ
YYA4h8QM3iZ687/KKIVXqx0X0AKLB523vl4E1OtE10sfB+xR/8QyqnVFtEJ1t5dVq72MfLPiFl2k
7OIVojIVcqKPodUbHX6yTnHoX2ckJu2zTltm54lqAyWaN66xsfemB0AVfRzdFhOQKx5mDFHQxKCV
opfUnAxSWbfnilgHe2xYJf41pQtGjox4em04zYp+Fbgqj5Sl2uZzLV5IXND2bt4uKPZngWKQ4OCQ
8pKfw1cRzEUyg4IHhVri54RcNfknaiQGBgp2omVaTtAmEJKvPJv8MG2MLF0uMFxhGBm8A2ZMSaDo
ewrZSW2BTK557bdl3qKPq5mDCIAY89QKatbJtmXnrzkjNubeqBH9XnySSzmezbYCvTdKeROh05Yu
A4E0hDX+ZEeYASPIoSyTmFnyFuCV2FpFurBk+4hO/ENkZZtE4/jbCEwyjDSrEDVQ5tsDMD77PxpM
VXKwXDCZJMUgCmPzjsBjlsyVzUrcJT3isMDqYFp6FVbTFOHrjHHQR+baxyQMNFTlDkkIrIoN5EAs
1nJ1hpRY3IN3RGYsmeWbuGDKPONfSLSAWmcCv+EsmYR7MtHMnIwef3HOTRGvYaBIlYJn9A0HjugV
C39TCCpLbRFgINBpfiarraoMhTYKWmo2bDC63od4HBD8iTmJnJv4DACLcvg5EZhTHXl8CmBOuBOY
f9jgUJlJXSjfLRAYL2Hn8gaDqMq3LLcunL+inhyscZVWp86KaJzaGR8ftVdyC1QAqApAihUfdwXS
mkVE2YnKDUomrrgu8moU0guIzQKmLG5bcS54OG6C/caXkU+TPaHPwLnR9XXIDx+KUxS2yXV9uITo
OMDmKuna8FkoX/lQknVhN/tOEddoxq5SXXOK3/Hx9MuTiK1izl9H0lZu7Run7oG97WAQcIsaSKP6
ZdjzVzjzBYeC5qhCjAdQ3ag2jzxbcvcT4yZT6leIj40zpRUq+1PtAz5lhOyk8/JUB5FSyawTKILi
ykeTp5mcO3qq1ixycfXTKdS4qPo6GehNQPYqc1dsIPdLTlgtEWSsO/Ru1TvPOcQmwzY4jw0zoSMX
DSIvzpgKTeWqaUByP8m1paD8TA7vSvK/YwUpw/kK7KxchhYlrRVaFoTZVnjr36a/S2JRr8ghsEZ1
O9L32mpOAXJ0ZfDqvDriKtTgPyvprnBPRmqbCOsVF30uRLTAypEZT9wiLS5l2hhlbXHAYkkwi9O5
hnd7Cx60eKyF0u8qikyqlbLi7xpHdN60oVPqodsKtqp9amOxAQtcs3pRMdDVTJY1kFcmV0zH1iKE
bxB49NLoyc/IArh/jtsc7+5f5psfcOH+jCULkPmSJ6rUZxbyyQAUmvtE3+V7ZMRdrc1nDnPlcekf
SLblEWMXHAlu+AsgqqVcZqXMmanRoc4OwhNqDPO5WU/Al0HUVRYhGelfhTmk7IWNqoBNtuDMd66d
d48PCDDrWPMMRhUAq6d1CaHG4vxoCcbfoIaGPDdfnnRVaJBSd3pk8UylmUxTobWmJ9i//dqg2XPj
L+ujGDj+qMyiL8hbIasu7TrBCVneQarlvCgc1vWQ/yX1ghcOisyIsHeeRyRIJlheNLm3tl7/5BmM
jC6XbnyBqyDjqyGjYgVterEOx+0Xv0iQL1AvS3SZ1kRILJnsrq49+qjIZSssFyVLi7jFxW/ek9og
bRV7VUrk6dUwujqVrf3BsLJvEM0K/RZ0R2U9ny6QqzqZGjQ+M5TY0nzXIkFsohhVE3BRyJ7StngF
niykGIGOUGXKGzBiLi7/BGmriBVOB+Kg+k1Sa7q0VPJw+tL7JB64Oo+2RW0r7bMxqDKnPMz1UoME
vpoxjBqujy658IUMYaBNnaCVE/NMpSGYmquv2a7tXwBGUKaw7IlXlOXp9RHpzBCjvSl75J9KTj1F
vwnLJQdJYIvMPse0mhICyy6I/CWmg06V9IEa3+v05DtWudC6Krq9OCMMRF6pYaz7q/hOYI92crRp
dnebC+p/tKaN6mRPYyQOQGS4JbGoxNd5LLsMej3CsgvBloF+Yuu/EI2zf1Ij37rG7ApLwL7i8Cnw
VgypR3b/EKTTwWgqQWMP8mdoSXaXas7InOUcjC9FzCWwmuuatUnUx+M3oTe6PoK81VBTsLeWNDXm
KPdW8T+vwdsQGWltlUUEyl/mW3JaT07fTxITrtNgY+fW/NqieuWTF0OAUgfYY5jC7ni7aZ/CijdE
gKSX9DMfmh6SOBkU1pJyBK8LC3C0N6XWmTflgbIulI5nIB02TQa3T7KV5jmUckpbVkw9aoZhxvRM
IoIsu0Aq47YhlkNXbKBOBxR7CipQcHAMsId87ZJNT/VaB/vMaav4qxRaXr0rNZM7lWvVxXogmDJj
UWOD741SKKhcll6WEluPPZdHoUrPiUy60NLJ+OGohFqgOtqoSaj7JTygmycANYWZEX4IUCf7zHUh
BWUMYHkBOhqgSEYRzkc6UhVjLS/iQlEn7gFezdkg/XhBcpP2mF2Vk6Yo8shiyl5ewks4PIFaD5Xy
RTGeHR0MeAbEHyrdW2JX2jLwVuZeOKbcqwuJVZB9bxcqos6e13MKTk4OR3SvfT8rhJQxPiN1BChy
bG94kPJuonDjCufRhSEjUDBF/7L/R070yJPkbV3SsWjVhIqFBKwTA0OTP/2uSJPvup8qt1c1sZkE
TtV/kOnNTlde1qGnq0J1OTI0uu41/DRhwiJlitdtiUilDQ8T5QEwHjxYgBuh+MMZHtMSZ9n4y9VE
c0meqbJFKsfWgCaUC00mGXxqhqSWBreGKY7WDIDqhieHu4rbhO4Mdz0bDNn1T8GJusKGunc/91Pp
dJdP/8eXaw1MwQqqxUUBgorQ4jW+gDKc2A8aKFyXyjoVQ7PAap0z09g0YpMNQEfxFHyroZxWPwww
/W5bRCiI47HMZJ66+itrZdSOxBg84sxrE7BkBei/wnHAZdJnnhrQ8gcuwsZZHjxpzY5GNeKDo29w
qAytnMK53Dg0CcGJYhdy9rMwSsSPG2lyyRYrX/W3SmYLaIZyiwpizo1mBgK7jiZWz0ghN+idikT0
Xj4ZjYzr2D2cIuJr3ZAfitrEiAVJQuRR+882lODRCLzHhS/okoPXAjH073QvecL38nC3m6UIWKMP
Znp2bpvGfXSO68m1t+rvCMFx1ibPuDAujk6tY2/6fRjQB6B3n12XpeapcUDJs0IX7lpYBR8myxcX
wUpngGaEvd5mUsdNg0KRVEPSw4tqnI+vT/vcOxDdJRcUG5A2ezoFxG9ADFL72sv9UgXfzo8qidUr
tG7j57A8ubTrPQbotpGqocoHlf3CmNLqsr3oDMiIY09lP+S/PZqkRv399zTe/FjDLcRuO4dnVW9/
WhvUj/I7FeS0aQMbVaLXuJDnxEpNSmXq3Q+rw/BMZeBqUFk8EMS35ofxofFa0AC0Rf1dsqNfF+rv
3WmYax1Hp69KszbZJ09YNZ1bhN2QYZO2RG1Z63Icq7WefZppUpHCnTblw89GYIXmxnA9cNSXcM+6
59GTt/brY671tlsCYh6t+kfelKPsvrWnRnfaOQ+5C8fYSrYeXEJ6j9H89bdDWRsd4x5+Dzk7kRE9
Kl9fNs15F2unA+cq53TqzqKAuyieZ4+M/t4BS5qTyuH1OidRMeVanMHGFF+vYdVTjOc+hwrSte3x
oS3anioJK43eT+OBHoccYUFCLyaY/CfqSEU0o3vTgMYkgJN/edrcooqsT+ZSicahgCDbYuMWyAtC
Vh/bjlvqIkHBackHMirG8uwp1UPLE1QWjr/8MxyImdr97jpnHsfkFmnb8j/u2aojwv++d2Q7dE6D
Kk0OaiynhF4dPadeKJegRGWWkMPa8jm70RiJUUynlHKofina0XPfuFLITT2DuqfIMax/bTob7vKq
s00o2dwmd8Q5tz097uh9opH5dR+hO+lW+L/ydZxd6LMgmaEL/SJy7bS3G+hx2Du7wY4/TLvT7mYw
7dKWh543l6AcXkelL3oCjApfK0Q39yN9V+kFEpvBxXzEktDsrEFD8a22Q1v2v05StlrFvi/vy12w
ndEk6YtmRG/aYjHEAF25hovr8vps8G1Z3IzpEPKV8nh8bUePr/VoC/Jd6Vtsr68jOk90STmP7ssL
KIt9HOlNeq58cqz+vRBuwLdRL2BJxX+Gq3LsfNAufXxZ/WLX6q9HpTYAW7vYpY9JWKXmYRXVfU6h
+r3f03+hUqT1UpEWaUWPDiN19Prt080r7xq03CiBttMuxXKOmNiLy4qqrlEgs2R4TGOE4jp44q6Z
rxcVv/gJ4Az0zEGq9AfYPv9d+LlN0nk6z5UoarKfgHvmq4TDkNp51k9aD63bQMm3J3W6NHc5zi3S
TtA0yTBanEp7i03sFZ52udY8IUt4nFml/gkNIKDEdXH+qbk77MTa2UO/Prl1ZBPLDbpelGhwQS3H
pUGnqis8/Dhv2eXv4i9FvtdZdca4vPIe4Ae4YD3m8cWyVyf3ioNRc1YUZ9HbADj25HywloAu39e8
XUNCtH/5rgwvvfw4Pz8Q7UfWYD0qLCoRYqujPdqruagcpfBUuvcbRcSsYemY27PCMm5HZyh41z5V
DfGhs+4bqjtuL/ZB5uj0xD/+MYwwWikmQ0wTXm5WG826qFpunOkRsWtv4EGiRreYYHdg8g1ZA0jB
aEBlZGYRmyaFSs7Bx1XoJ2FCjinCF13ZP48mu/o5OFJmWFoBPJHlurlM20973X6TPhBiK2sJzIiD
hyMLVgY2DP8Qp4EKPxwLgZB511p8WqtBOcm1TsP9cj3LJwUUOKlIomkXFIqnzRW8/DAmPl/0yxC+
ZhAnVxlNMRcxYY1Vtx5RCRK/2rnAaqy8E41/SCNYnUOS9usB71s3WcJuyXn2jkgMD7ezC90hduF7
XE1ykwoChnAzXep4RpWfM/jaV6VV+759TX8/k9wEBuIqnLauLdZ1+mH0S/Q0IuNEOfYUc1JqX5Ma
zeqWq8F5CL0sXA2owCObN6mJxhg/RwX6Xr29Wo8a8HRn0zso3+VWTuPLALWQbr1d7u1H36NpD5of
roRUzA2gQv4aMjQC1Fgf8GShGQV8JDwlGvCwQCg0weiYAEWuE86PfAJBM92Nx8VVgCUfSBEZ4tqK
vQV5E+ipdCRLxpV0vWKQdHlGBOQi9bFP7VfRuN6j5LucpjM5NwXiYAqiUGe4yWbwaECEJQsuGUKF
1lnyTWHjk4KzzIwoYlcrPx08w91v9BWZemgg07WiGtZC6wvy2h6tSkR40CvaRNXuHu1KFvjuidbz
pS9WlQfKwBhwDx37o335KeHdrBxmFmPjmtzJoiwtaOLMx946tQvcxXn5t7p84fYg7ELd+Nl5JxuK
Z9XC60OLLfsTlJel8X2GESmUnByiauVmBYkpItarNMnFc1QjMCMBfv19Bbxw+3EI0x6d3N4+/9YO
5JyA9+/L6wxxO/pyUdZLxqt7iN5xdcQQvj8bdITpPMPTF0Mmv8yPyr/n4WqSLqvDV7AfvkfFJS3d
TgOrSUMktMUIc04NigtWCE9RJQOVFu7U1j4UnDNmvNRIMeiMba00pUUBcGjEB9wsSlGRbvRLcAte
yR6qS9iOHL/IkK79lH9KrIjIqr3jd3KYXG72cZj7Oic95Tr4uGtG2KGDj6P7DllrdIH1bDIBtCsQ
mqTHgAB/LiRNeI/AHQE5vEfAlJwzqoqkmIaNdwG96b4KL1Tjcp98CzHZ94Sa6NdHRDZAS5K4jMZt
p1ZpTxJG7EY9GERRvX2ttt6zyw+2yjidD3DpAjRD55G3pyCNzQNaGv4dj3PTqCPeQoEgy2EZF+eE
Ch/tWcrIoTw6FN06pzYyz91PkJW+05TKVf6tp5TroN0uIURdi6+JhUNRvpC/OA3us1dQGV8Wq/6l
BQl7jC/ejjk4PlSQEt3CbUU+4Ga/+ntaisA0Za6AQh3tAoSflX0v28Xh/veM6/O2dxMMx5t3LES+
R7n2h46IjIX0O/3dIN5QwwVvvMt2qbf/pTy/QiVde7o8xqXosrKt+YrSqx4L4XVotdLZrWavkWMg
Hd1/TZgcqFpv+hQq99IuV6BVSe0Sl9ahAmgf74el3rSZpycVaRP6k8eW67Hg97hHUCZ6Nwj9g/X3
qfXxyo2jV2pBpMAhryRpnHprt45RROuGFGf3BrtizRzF/XRvIcdGKnbbYgKkyHDuA2RogAi1qbYT
eqT7GEsHh8onovkZVCUFndSxiLwJyuikQ/E29vGKkmKEMyFgqHhGUX7FExvrFWYEjTu1hsL++5Qr
UnYrVRAQE2JM6oD06irvUoGxHpkg28t5LyrdG4pJb0qay4bOIXWkjBpF5Et4K7LPz8rr9jNQgsKk
RQd3nPSbqCCqu339q1C+N9aDO+8WwcJ8PBzsxQu+1jOyqKV/uNO2+FnVhWqP8817dH+QSSmFz6aU
fCRKJdmcd0MIg7YTeQcFzSD0IETCJrQpkIYUBbei4OS6SM5Q7ay0RKYz+1pO2+cI6bJI2oLb4P4V
1eN6fCBB/iWtwoJXokz9xrF0KlCBOIaIcKIF6a8qNv6gk7r+txml7wuggVtBkWob6dqlwf7r4xUo
3dBdWAcmryIe2f81wzLVG4SpIiqVnZtNr89GIVH1hwXZ5mxYM1VEqiRihDJOnG8/yFbqZ90efT/5
F7ZyIArajX2o3rzcvyCIfAKbOLknKgupVHLfnXJA862TT/k655ODDBibPaCz8+qVB5+elBpKPVUa
ogiCGDXFUuThPYj2fEnLjE8U6eAWRJ6iORHxgx6aHSqleiAOtBtDD+YzSBVJJB/BZTqT/84DPVdT
y7hqPvFiwMSWp4pdLdgqbZcgLsrnjXKn1lC9lnapR/MXFWTExzuoPu1RhtawR1hbwzQNilwdfQ7V
vmY1kujnGvWinEtTP9NvVyomaOmhJc6d1A0QB2s30mzQpdXbM3aTdlBFKhrm8WmMdrh7Gqvqck/5
Wo7TURBJzg8YTVpLGvz6jAtiOM5fSheOLm6d+yipOT24kkrHch56rNlL3S2QYWdC84IEJQrn0soR
y7Fmagt6nXEHCSU+YyLeiEkcZujSGGWnoNjHBW5aJBC0TRGerbjSWVTNr4rq1s7veDFGov1vg1bh
Hfx3pxptOa038sLic61hXvBx6I4lVTudpErtxspRcoX3gcoFVVVxcTMpRr0LYWt+vzY08jUzJOIg
euSq93EikHflPhR6ijSi9AuBM3OfhMcOipsok1k5veQIlJuTgDUVLP67hafbsqg0UjVxjWRIcPQ/
PyoRKmIf3XwCJNMgPjCwsIhvh1iCSAKa3jCf/jYh1PQWxLXTXwQAVb1ThNwq9t6nPwnEeYH38gDp
bQMgRVLZ0HnkHdJhlD4Aq99aUgF6shrUrVOgVKUpXfPBrFXCjRPQwTPpJPUQ1yGUqgAmN8C5TK4y
Sqbpi2An4oPMSYeQ3p9Cx1Gqb6RqPNpHIqMITbwwWdEnquYWOgRd0yuVUitvP1ZaHGkmfMk7hSFF
77Uo0nH5TgX5yVwIizO2dCbUG+nsiU7Mdg1BlCAlUbesjDzuLA99HH03L6YY+sn1fkMMKcNPgvDU
AI07eHj+3mmossWVq+8kJokktAkpvcQbF8GVphBwhoektrJiIUnsMRUXPW5/j5utkhzJgd3CHfqU
XxozskLiOLLeM/cQN9MSqoXUZLN9UboBNuHCIYKnJ5YiqoSzbPjCG5fEBNg7L3hHw0wS79hXtZNK
kIR8qoRSLIG/7U7/WJWa8Zm5paLu57hIGhfc4Fi16kov6ELeSTcgvdSvweWBDkDBs8QDvubzjDQh
G8oi1io33u1iP40qseXk22cWNovZwpJgqiAy66vRT6AHnPgtUPRpkj+SGZM7J22Il8mgCSvC05vL
989Y/jXlXQRFcxOUfdGDjaGqdIiSSVYEks/veO6x/maUi3md0slPX2mctJ19PqWgcsCcuvt676UB
WKAxozod+qv9g5zw+5QlfKJRlnW8Vv1JLVStUZ6knxrUgALrBKCgUXQnYTCkwZz1eN+ikC9je2gi
CcfWfZDpVQ47m1xiCQvb7i9Zv8IZiLVIBqCEZBVCvvAxJAf5kbgUM/OTaMnUtdb38QTWQjJBbjTj
S2uw7CdSu18Bgsu+M9fIBpERcsvEdX0kXBPyIOKuvilrTvo6qZ1DSE0jBplZ8WyB6jkWPagDiuz3
9iOl8l7m9Y44yxN/Rlv2U2btJahYgNSv5h+kEKAJKDWgjAX1fCSH2DivjPex0CqfDlVBLM+Mlh0U
+tdRODq1Di2KRP0D/T0qWFaLdVsKgdpKLJ9PSt7eX9LCyTb9Vc/LzNZwH7RiKiuTbygl0g+Zstlg
RgeBZIXIEaga/52IZFwk5oKsu+lGon1ejO1PPWkLyAbryM/mMTqzXaN7VDZq/gW3popSUXnrXBXZ
93MDCRxyYvJv6MRA/Bg8m/tOmdrrjF1SbD4h7r+x7QvNlTOjn1wsV7gc9Ihy8gymU6ThJOg2y/t/
bAsa2fcTkmqA2dfll8WWt6BNYq2yX1NcVwuL1tEpb1H50wd5N/eBPtaziZUOcs7B33YL/oH2Ptsk
1z/OKl/v0TURR2EFKEuyull385OtJ3FdecQ9rF5nXPDwTTqCdJmEBGYyt4QdvV8q8CdR4kLNSR1K
DYbHBokW6g2kCvzbicbQ+q+NKII0Q3EJ+XsMJcNN+tcqfiClphYmyuiBrVdxAOVqK6F3c3lmIknR
Aw74m9oBbayXESRXT5wC7FsMX9Gkr8WYVCJefAKSvoKNWVDmnGmAA8m7xi+eU6NMJbHBCuB0EFRm
iV+FfVneQrlYokcpKsBYPCOZ+nbJc7RZdSgDclV7p3ZYQqkEGeuaE7OMPVKCEaerQkqRwWeU+w/7
EXTITnIezEzBznogoro+HWEBgo971B3L9mZ5LDRoGeSgQKx3k/6kvv4vchGD2orXOBQKRYB5upWY
Pyl5Nh53eBl9/rjAOqIoXzjrEQ7QeMLApkzUGAkRFZeHeKmEbJ4KUskOpYz9EgvL36bTkhpm8e5U
F3hnXPohWBnomG5q6rAo/PywcwhYqKZOdomGk+IUySBkj22gJSTb5BJm6kz5vgaiFgc9s0Ic0FvT
QjVkUpSQ8dxBRxIh6UwUUcDTXzNf5OZI8vPl1kPCmaDWPJK2lIVdN5VLnl2pWML/6UivVzpLn+Ux
KDarX3XmrrykB47XvQFZ4tUr0mCJrrwOzQQ6pd721tic0C5bP/z8077Mn4iVHoL9b5k68qd9rHbS
YvNOL6WCO0UeBE6JpOLpReKpCThbSpEoXYsR/Kk3aVNNquKAUpr6j9Rb+k5aqXGFsvK9757JZ4gV
eB2qpwzqGwigIoGK5zpZNTMp1ofRTK0Gl9bJL7LQaY3NDY90gwZjrDTvRfu8d670m363rCIFP1av
SACZTPv76OM9QpSSkFxs7YkCJnt8xlVS6q3mTwDObbxDIu5ql+IPkVChR0wSpAh9ob+rNeEYVXAG
zCqXRwcCml2Sj67cPVJjcHaQ3RNN0qdbNvwlkhfdXBt+tL+CuZx1w1kR3Zg1x735h/kVRVDE5zp0
Ok/2mwZ9Y3zEZ1kopTfP3UZD4zbadt7Rwyu3bnHZzzdOjDZtYA92lRPrP+N994ZP0H3GVafUeCal
xmXy9J7enkYwyK/2N1vnONRGimo47eRObtp9tVAJZ/rGaXfVTrtpd9M+x4XWlcc5vg7Jqg13/X33
1L6033G9tUXocUer+yNlmEQntLghwwVlpxgibQmu/QSGjaRduGt+Wrmk1pkGtzlNb2qddfj0rsk5
ob9JeGuWglWci84tzOeg3Ct07mER5VKJUdHVd/QcvUeXwWWw9oFigQUvwX10nG1npQUKU91c32rv
R5V2ubsKJPR0wl0J637ObKeF/qcdPOkssqnkI9qbqBbTG75f7m5H9X4+BMpp5kGCIiCkxWdh9SWq
c3U3pDssJn+EdBRSf+GlefXvPk2rA7Lag2Lv0yl06gM6Fifi2VRd5YJXQd4rx1aUI8lYi1VwXKC0
qLLYznbBuQwQW6NmdvIE2j1GJ8d/tor4ogSx1ESGb0B/DlbD96TV2HBFc9D65EOjeRrwVL5AAbmm
tM4AE7H6e3lqKVSwFywlQL+3/UIMAbT51ZzuwHrr/fPIuvg0wjsF64+LpA2SmviXFL6P7r3nN9LI
7vXp367O6xCcrehz8NMyUSZDnnYwl+UOocCBWpy72x8k7L+POVRN7QsEf8rKihRd3IP9xku3yJpf
h7Ut/otaQe9wnQKEUJ9WY/9xKjgqzu1hF+5OmhTR25zVF1iP2TEhy6LYsNo4kDDsTBslXJjmB2Q/
zA837Wecfr9wDAn1zy5z+wQhY1gNrJOb6+UfcQ4BfoSSCy4qqUBU42NN4NUx9bdpmOtVO9VOvVfv
5XrTYPurJkWIkSX8LSGs7THGiYY6OZ6uUqXSY+9gbSBarBKtffxobZG7qyc3/leDK/2Fv8HOVwcs
/T8NBJSBU/Qe41tB1P1fLTs32jrJsyoG1aDMllKOVPJkfjN1OlXhFODArlpVH4GP8OXt/CcNbtTi
5pS8o21nSxmqXkvRKe+qeCzcYQVRwwJ/4XfwnXD7sI8gcPwWWgxjnrjiMOkNtbaU9irdelxuW/8e
p7ddBzmqttkf8S9ycyKFCHp5IM+ng+i9Mp13PNIj6olqe3UOcp6IrdBXaZyEEj+bKvzWBCtypbMA
QO643HRVrkmzVKTQtPn2pTdBeQfBglgP0hPLoyi2hs72pKWMktFaKs7eoY/GM8ueUg4iBla7m6Do
gfUz4XfkbQ/Bp7kLNAclwAE+zv4zN74UnFsVHmc/k0Let+ok898IbRA4NKSt+Yl0TGUg7ka8Q9pm
UrObeqkPHZAOLm9yE5JY1vHe4aM5/S7yfhaaBwS2R1MRvaLSgzNktsAYeuNvi9Cssqcn81+QgII0
iSLoSpALUTZX+eGal4P2J6K7wBO5mcrAiPLxMRKvF+I7aLkBUZI37T1pxyzNG5hu4nmcoe+bCvXh
QFoiipBFLrvQ0UqGGrUMlhj1qBYCT94JOEOtrJW7vwBLH5wnQV77sSgsnw0rFDU551WW+ok2gM6i
g/sqt1OIrWS/BMUqEGa+ywF/N+F4ENHIf08Phrm9MWP0Hlj4azj8p9TeHd06YfPDmV5ZO3DtS1bj
sIor2/HL+qot6OpENg/lplyYC+v0ywxFAC+59MnBlcg3j2A4uCtJLs7FLyQihWdem2mAaF9AUEJg
gseGr8IwZ8HllGTqHkQPK1+s6n3zZJhJItlBrGuq/ZcaRD2ZEXcGc657GqUDTYVHmAZTX5tincse
nXwdIaXBXT54d96dPI9Por9O6c0mOcZ1VGbYRmu2SoyeTaiWeC8a41lO5+OhiPbxiuBOYWpegPMY
KQqQ8qjlaXrfB8waojOpvZcgq52ZQ+emNVLrsWrz41q8+omf8IZur84VBinuvQlYmJMYzktr1STn
R9GORCYYyU2Sl5TMr31Iz/SbfAzOvaK7JV02pbYb/oS2PemPbUivDgKKly3vQVGVOpMoyjLtah4A
TDcvDbak6MKPV0IrNN8pJAScm3EWhOl67Lj2VwLZSIBCPqhFF//mV7HlKQExQCJa8gIZFIhlz8jt
6SwWRB1qiCfXElFKgPR6LK1LeYradMO1qChaLBKulltFf4fQlERfzbICif0MIn51UowfEcnbuz2D
/HxFw2i4KafmUc5zgspBBXYcsSNZzjnKVmxY4dazdW+VmEXxJga/iqvJ50Z2Uz9mf5JLkQIQtswG
8wfSwJo2YK1qUk7qUaFkl5PDptE48odCJ/c/ps5zSVG268JHZJWY0L9IEMw5/LG020bMiJGjf68F
z3z1ldMz3Y6NCHfYe6+wJw+u3si4NCuj2iieJ/PDtEBEbDTxfZqepu/5ZbqHzlh3on5hcMGSkxNQ
OKCAoBZi0hBvVTD87IMzhn8HNmPvurbTFxZVFY9PR6Ht693Wsyqdpan6pIsPN7kWpAevgQaWqsW0
xuZKwopeOXLWYdvkTm9qi9oLamWYuveLd3xgx01RqjorTp6TIuaXmwMmtcf5Cw7al1Jo2hiU4KjJ
fXVt2NgCf/4a0EiL/il1HgUnqjr1n5dTeltVNlDoTW/rtX2+J+G7VR8Y3tNGS97idpjno4s+4dQr
l4L64kl/wLR/6lX2NsHzcQ2Vwzag3gu9qGE8axDypchTap2EIKEdHZxyN6H1BHv+z3dxGK378i/N
h0SG+FDZlqmg9qOYIEDwghLv70AdEKAxsRb2AaSLWI6n6KGFNkuFLWAalRJMwjshZm6yUuPflIZi
cOfpT6QkVT5oCkpzl7cQyIBupfgsF5qkeCSTpMZSaoSUSyA2qI6UsylUoxFS80WYLOKjyoEkalMV
iqgwzj0c6JScTlRY0DdaTWlRkmXoD6qWY5WYqBSqLKgUEGmuGh9ISZ33T1F58uOEzSkaJSqDSOJp
4XOAk9tTIio7RZXqby1coG8tA5tKuzig7k/VIR1pUhemFTrFcBJawz+0lykAsiGFhkgNEgCm8Jjr
nIQ4fPuCLeTQq4YStclhXuMgxqjiqwmlYhTq/TV6S3wIwVQn0ePFlKcfEFO7QSEk4g7lgA4JdV9r
l4o3r6ZAD0DFPZUR+RDm/x5pQiFkokH2QtzJuhFhKElrkonpsMvQV4n6RF4Nq7Cc6H432IJUr9Qp
q8wiuBYjLD6aUjsihHE0hBrQn5ChdIUCD8hMuhG2ZAbxYp/+oliU8ThT3AKjJAGhO2kfTyy+Yrpk
sDTKaxvGF8A6VTx8k/k8EYUx2vl6dfvs8bquSfLOL3wI9j7kpho2YsqJo6alFwdahtPRedIS84lH
rbQVlyxNNfkuIe/54FsjL1sj66j59kq7K5049XUOIB3QUr0Fn4l89mRX24gz+kk3b4CdUDS5Bplu
BSGwlCwZ2DIkxeXW6q7IGj8hRtIWDxUDz/CLGmYQvRNNaa+gtpTXl6TxmEhgoEOIzpAdir/1jNB6
kUn2gAMv+95RTvUFzs/xepkSyNlIkYSmTxyIEfiig4KOcrAnoPuSzAi5N0HtRS8RtA92cRbViK52
FHygpYjvkboQuFyT71ei3uf6DikJTNKr/N+ng6HDTB3ERWB5N0U5sFZC26kuqUqEbiA7mk6Rb1aL
VR+/HZiOCheRfaj4pI+l0lQG5qCwGIAtdaiwzAeFlbA0bVnrFn2DqZL9zCkkNhxUvnRpKY/UgJU2
sD1BeMBMzshbBpupo6qP3gW57Xbi+35oIcuh6DNg/5cwyBuRTGQlMZEtdxr5ojnucQBFrVu3EfCy
ypBP4B0uDyJGdhdxCnSrKwkCBp21IbQCrDXl9zQaIYn8B8TlnyOXRaoKyDmkoVcpSAwJdNFU3Vft
yZTZC9PjPDOL+wjhpGqLunWKdz82J0yZjz/ws+GE+h6vt8C7PabsiKoejyLgkO4i985F0UXeOB9p
SZQRSocLOxl1OhTZ/oZf90BANZCRJmJTiYxifWAKGfpS45w6V8MvSPoOoUyXjoU7a6bFysgb6mct
KrAucgmIoKfh3xDYqY2RB4VOmKocmnxK8ni9dIJT6YSD6QpLPPd/teTN0tsVmlzfA/kD3WEyOVis
eeTAv5Dff9KVTkzmnqS/DhZcKikWrDM1md6AGAa9FEsohqUYEDKN0Yt515XIsqowxYGqTNW25qIq
JfpSHGbYxc1rUoUwW3YLC8mJpBuGNUh2k/OsxCiVC2ZmGQLRSzx0XGhFxRK3RdOAyfHqwAzU6BUI
iSpbEV5XdiC6dUpWVFSFQYn8vdSUWdjdxylJc6HQ1ySFzWXK/KSdcb40FXUr1x7P1r2ufJfYLPHC
drfUZg0WDe6jCMF7m79YqrMrGmjAjhjvC6blto+mXE2FRkytK9IwX5sabCL7mennEPlq5m9XD6i1
3ONtvy/Gz0TUID109zGBZx3nwg60i7+CjKg8pzf20ulR0lx6lKdpZkjldl4fV4es/mwBiOoHuh9H
Zl8hW/5fPD2Yq6uiXgBnhvq9voj8FoLoyGGtJboYiCUqU3dIgxnhjSGEjKVamCVXHXde6Z87HeZ6
XsJXYEoJd05qK/AEEleXfmGBqt3CCbFKmiLrII/QYw3BoXkaytQCDANlB3gK6F69fUM/cmjTEdjZ
ZBkNmUYjkB3huyPFp9AKNac99NSeNqJnJFg42Iks2pd0kV5e/Y8+vuq5zEkFxt78Zwc9mnuS0q4G
NHq0ywwGFE4wszA6w/dSt07sqsln+9ruxylWWWPVM/SoE5ML0ojI3vTIY201xsolM2uuUy5XwUkc
QYw+n9p3/YlzQhovCqU0JRLIkOih3sm7yMu7VskM4AagJ/mZLlhuW9/olgF/dGsgxuxYS4l6Qst1
Gdk1IBUNRe0M8NYQKagOVxtCVz7PtOTliod/Gw0DT04bMtyj+H9EjSiXce36Z8gIoiY0sh36J387
SZq4/0OqziRPnMSpefs7cWjQ88h6nZ00uP/xQ5mzNodGUMz6dVOzlx2L0g1dgNai3SIm29NeExPW
IeJtwfSEfYDgv3BaOc38UQxSeGn6JNDaZx/ydYjYpPiyEuBFs1mV32u3OAIOHAoMESRza//1AQUu
YDBmt5mGDUMJmdUwXki0MLOcXSN7KXk9CRgQCLgEUqD4r2ARuht/i/+Ue8/A5yh45wGFHuLUTVlW
lXIY+2/YfvhXQLkcWwRNYx9nHy/i4vLt3iluo/E+KM5l0HSb3mmGuBJ+rlcKsUQ3nFlyagrc+TAl
Lg/CZnc3aECs0Xap5TyHh7G5JsE02jyTd/zMVgatw5S02RcUpcRTLfUxRv5hoPoxBTV6SlLOFoxG
oyx5i6cZjFjmNiqOVC4AZ4vUMfYTXxUnMwgHhWFjWOChllyGIw+bnhlknQilBicxpDpB0W9Ud4m5
79Z1cFyGTYoMgC5SteWXULJxdOyV7Hrmovf8guuiy7CWlWHwsAZaJbfEV00WN5bPBsKiWqCgSFxV
iSHEZZXpCObPRJC5QSJMSMrPR8r2ufY4i0ScfKvTqqh9n51XqxuTRe8lVppIQdi6BdqZ6fbJLZ8a
ji68gGRBQZKi9WSRrTHwcSAEsYNLyMcyrnVX0ZtiM0VmpmvAkC05yShsf8CPW4iFFrKppdLlfumX
fMzUSHLNf2caRpWMEA/UKHKpG1jNu3eIAjaFvuQRyKIxqagFz01uaJXHgXkixT7KBim7bKVSyjkE
YT5aIiORU5CYNIjwFe0r5leBNC+SKiAnuMbWJOs+qoAeTYrUycB9BKPCD7cLQsfZsI1XIb6DckG8
dOnHQfoFawDh+jmBGiKL5Vw8XrWLPWyE4J7kDu6qC+rzfQP0rH3yQlgEsAP4pOmTIDSrt/GjzDcA
fCkIGmzqOZSUN65VvUSJR0F3Sih/vpwqytJirRGT+7/VM7M2laEEjuekMSrlrFT/CGlkLq66IKu1
nW6WInldQIXTAkMVnYk7q7GlM1TdkHPl3ugTwP+GT6P6JqVB0SywiEBVighf/8rdWhSiTL2b3U+p
wLRIwQ7heBqjeoc8dM+aJWc9eQ//oWFH7z5XWqYvcmtunOhgdMcj01Rpy2BWCoJXdfgInK6imxAm
tVURus2aw/oks1uQfE1I/A6capPVdTM9tGDNXBjHU81OVILApfMllBJCYvpPZaEfuRrTDCW7g3K5
5JQ7Uv7ohLOt4AUAJiF/5e8OFYpqBFVcGkX1K4Ey/lrASMkzGaaBCMm6XRpikBFHGWGNUQePlQQf
aIDRZn+AmF5tbSgsV0PlyArFcwKY0iXiIkWxWtlgILM5gb/+qtHCDNqV6CHUeHai72DY5ZHLyz5Z
RuoNOz1YmWdcQqsQw/9VizrKLLjala3hb9zmG9TX1CZQZ7C1qACOITeF8RkcKe7YwU+JuFNXbHnR
7PPKuARmiYVXq4ZM/sjnG+nvUInuRN5QdFNucIj6EHo/HtRm3+x/3MaTbUujXtZY0GYYTZoL65Xm
RMxGLEfPWdwm2h6Om+P/CAFLNTXWeiQuqNglCYVCOHPDT8YeVdil3Uc9C7WMZs1Y1aRpin+UtJ9f
LhI7qGBrfUS6hGXOMbmC8ds80QuFbiiZ9/uJvytDaSNndYk4mfpnazi8U/PQyzXwCy1NZy4+ditz
QxIUSHBdzOBFkuKi1p29J3lk/nr9joa9JpGWZ0XMiieysjlBvFYplXnkj8B4cEyGCLGSV5+kZ4v6
Q2lQ7mnSqrRRxIk2K4izVuuxty/zUbHp6uL9U6uLq4RnDiIT8Z34vFqJkO1sReIqdIC4tuZvDexP
l0SIAQVJrV8UkMD4NWZMHuIIyk0m85ORn44iIrr0MdKFQxAGxYxK11WOrhRIm0ie+It1oURBm8+e
Asm9lRXXRKiEpTko9M5AtvsxIO0qXJ2QEBeaKgSnwLRRkMTWaZyA1F7Gx+FzWp0/p+8pLa26Zvvd
jQOz/aQ4Qjt3vspUOirUkp+jvKpcRZUnY18oGjO5V2giPjqqGsgQSNdCUMxvbZSJuSF+ZWMvo5R9
WJPkX5ivSapXaLHdeTAw5jQcHgzEwlP0mkf/AGwEfVVyEhogkyRr1wDRawHJfdTvlFpXCDX1Ntft
VI2H6JiGrGB6eecgLbfqzXey73srqdHW1KhQMT9RyRWvUQU2gjyNHl127QUpFtWsQvbpp0GyR3eS
jrFmh0cK2an8xZsaypbDoPZX7phufUblJdvplWHrRmgd18A7jjToJlQISIpEZpGaUgGEqh0HhIkk
ZDfWsxWu0BRJqLuTIMqhQnFym2VgkZnmZtJmDehHZDUgzuEUOgMDNSFFmLCNXvLfIvRgnCNOWQc6
h63/RXJzxEtCfhLykGBJc0iaWSlYHzWGMKS4sEkbhNwAbvKRwEhN+Wy+Q7DwMuBS7pPYOH382SL4
XE34c1yjL0bjmT2CMk/FPlEbC2nRZlMcpTgdg5NZvR2kRcD6B39NAx5kJ2fuDF0DS7vKprSJ2TuB
AwG60dMwQsr0S6gZzahofwskG/RggZ4K6YFUE2T4heaPVhaN+RrONNACpVYCOXnzgVc/z3YRCAw1
HSW0ePckRcFesOiFf/VpHa+R7XH+PNMsNKW/BNrIhWKcQLqsy6DhfmvsIwi4aixHR1xKzD39MQH5
0Rf5yeZKfP+et7mX1N/qX7p7WLU/pKcEwoP6kDhpJSRwDai5B46MZvINNxbFqoW8l/FeW8V/nCh4
+/Fvvap3TUnalQF9KH3l2URuLLq4/sWzk/9mUYAoNx6L3CvDPqq/UGnrNNngmdyHJ7dqjnKmoBfa
COz2zlhmf1p6Fe2DwfH3vYnXLmb1G3iM+p8hUgIYjXgejHFlhccTgCffe4omcYLMHPOxHyhjhYR3
guiLAgQFO5Gnc+3tjbozq5X58tkhEREsRRQqbwh+0ra+EfaJgQKOSXgm4FKgVLza7E0Dec6Taokw
BD3yC+hYUsiu3SOQE2XGrF32Gp7RPA5u1nWSv32W7ixxVjbgGekdL1ZI+U6hbykL2tW/3PhT6M5Z
KR4+T86T6jcz6e2Q1P8M5HbMO2FViZch78Wp6YsG0VhNiCMOmhnEfhln4MQ/T6KBgpfYB6XzsV/o
oLvwweRml9G9V1us+wg7yFSwk6ZwyOlD6bP3o+wTLNkxy4Hz/7icy8z7gmoZLakpTHAiL6cneIPr
ySdS+0G1JuQF1DogtBMXEyPPjHQFWlPABqzaupW4IktynN4Fftiy3r7aF0f6ENRfi9eOe5h7XHBt
iK5CtAkNjAELrQOtC8GZHlGrfg0O7+AVjp5F60Jg+/WqhItvBoIe0w0pEf7UFE2mDCMS1jUQkZ3c
nP0yStoP2e7tjySL2qzeMKpFdv/ShRF5J+5RlAtWZIoZ0/o5lxVEkb/BpNjelEgLOJHq5LJZsz6R
TZ6G95JF7SrZrn9Cm+nLW+ql+iUNW1FUj3a6I4iQwR/ZOD2y0Ck5dF9jg6RZMNOHdCCvD7NgKrLV
1q5VKGpp1S2ySL0gLsuPJXbSvkpsdyzKC63isEYRCiVQgJCTJAidHGZY3Yn1JgrlCFphJWn/F3Gz
WjxcxWYlT4cq95U4len0wbMLHm69+w5QDMIZgl+v2a6lkeLG36VjkmmgQUz+UFtjkPei+zK6WNq3
JqyE0azClyjNaj+gvjf0ZDP8Yi/ty/pK/5G9IUoCbaCnTsJlhFtkZArrStfoXxbQeb7eelNo7Tn4
K6MM0OsswGzQT/2P33BNVxy5YyuX8UetyoztehPR4IUmeJ09GyftF8pr60Q7nMkWspGKnfHq4ha2
1dYT6hcS1KzEqa4GasdVBR7RZqCHmZExuLD2a0GPtapL9S9svTc3KPSoNqVtl+L+5rNbBmoRIJaG
eBpoNTlbfeh/WoADS5z4/zf7wfOljLYgzgi7HY+2LoTkBDUn2oqxLUY84CYshyFtp/PITmekcivk
DdxBFJXJ3vEpHnugWFBxiIGRXwH57K/s+HSXlBtpmy0294MyoYlDsRRdoljlSr2UEe4HClFE3NCw
0MBQ+qiBpUetmxtH5uY/Sp0lktXrcna6EhOIL2gw8RA4DL78+OVQmSWnQrsaObZJPRZfV5AEATgK
4VXjrmIt+2RH1mZ8sUHum6K70ozAhYiXtUym+XKg9skZ9OUcA14NiqTfeXuoiLs3VwSRi2vO6ZUY
ECtUdtxYfri5ZrvBI/VlUIkqklihjyupTFLNtjodn1tR+4pasHMBAeeVezoeqOeBjCXlxK8sTGUA
8XkUKMlgVZXxC6/Q4ymhLsEiestmo31fxkHq1/hOH0UNM0RFUVREpZ+LTPc0WSsNKVoQPNCOyj8z
Qmuby/IIga8ySycyoVAr5XwQUt9WET1LlQmJyyjve++6HSdWmTolvL8q/zAUVSBv0IJEFlUX5JuY
l9QDUBVCEt4wtrDrwseXcrV6d5A8lgnMsgwLIVfLhWysRBl4Ke0QB5nuVg0miYtgnxodFVRkSkHx
fYIvHNNDyLL+3bMO21X3GFo635gw+TYwbJqUdCoz6JwTCviO6Saj+y/hZCcBQQMz6d0GFx6V5pp2
js7p9z4pwmGsxc3by4t7RCPSKfMTH+49qwc3pvnZ5mlG1pFLdrX2id2PoybfhRRF4YzWg3ulCXV0
dIBlxy/V/mqkzcTos1IKY8de/63/jIZ/+TVL9uW3OLu/8Hctzi6D++RBkEuZ/cWvX/be99mhTeZl
EF492Hk8SyhTPjffXZgJJbkblDthasHeO4D7ps2o5n5hf3B2T+9Tss27HT07jbqfWbx4tJsqnYL7
sROWvHLovT/TWtq8/zZonIPsL/Ruac8sdQ7xJC0EgCC1qrsmuzt7FSMIr713tf0tega5lV8efImf
qEWOEuzDk+8jKJamj/3lp0jd7mbvT87903q/3XXJeYXN2x1VUZ3uQBA3jvRanp6JuCkPfqxn0d6D
1LATY6+/upNTHp1auWVC5IDTfvCKe7dy8ypwqWK39nHWYPIV95I492fzatopFB4wHLL+OnfKuled
K+1VnbXZvqbW++rUGeInB4+dyhX1uNWgHrGnXbp1Hp5Xx91hXvx5lqx0Fg0SKvIFjyP4J7v4sOPy
/GJcm4UiukScarb471B7L9B/FVpXqeEk8Cip2/2E7dvAfAbGYXSNuvWjvy626lQRfxknmQmJ0a/G
9jEZcdqFu3NdO8/gO4y2RRAefCNwfdi+swZvGZvmC3UnbNaZ3yg/3s4t9Wr450J7AwT2aiHYfvWB
lQZkM1Epu2HF7DYiIs6Gc3U/Xt19/jZq7r4Ng6mVThu0BV0PjzgWfk/uG4LJ+DCsbCs0J3tYT6NZ
o2xOsQpzT3UfhfvZvKkoyWryAxhwKVnXFH6IxWDFRONFIFC0z5+nE56cStVOrk2Y4kn3CgVpv3bL
1UYzDUtOw2wsVe0s/BCYJzPE7jG9gGGTRs0kbZ6JnXr4M7iN9s1NkT3BFtr7tar9/TjPeZVl5N0s
Qg923gf9+2JFP9hvxHK036KEhVVJr0HEiTwPT+qHddkV4WMgXIT+Y1onz3jYjSVNm9e9Yn1yP9hn
3IWIY7nK+BrNy4NPtXmBhE/6D/cRCRnxTO/WTbaFdetD8g/7B0XM7jF9dF/da5GTsUye46zKVnpw
DCAmAk107Rjyo4Cv2I+rW4LitrYTnCCLdNC6bNS6e91+zwvtcFRoVZcXknqU3uRQx2YCbxNdBNoD
8AUCyFL7gI03/Rb8eFsZRf0/SEV904UyPcLFwPzBpia4D1IbwxrSj6wBcLqor45403zYo6LmNcHs
IuqxdgkiVmVxaDjfjkiBwfW3PKthP4qwfWJM17g1omqexyf8lt5/mLgwKrFl2d53dJ8OiHW9pIPC
qEXj6fHbLS6hp06+V4APE016qV8fF8cQU4bp8LKnb/RxavZK43jxtSssLRm0g93s39vlGJ9t5FdX
nyFeUp+t0b7Bpl9FSN9DOPh3NNFsA0AsJ1KLe806/9Yhl6U7+pqtbsFzUJ4+prfpZ/danZcJKv3t
epSQ+S4vw5DOy99JSoNb4MDufvitE+7ykjoF1FLzMvxWrVL7deueru9J6WK0GvfYva949jUdJldq
/BDkH4sbi80CwT9EMpwyDvSr31da50M0jUqV5oPm4myJg2hxD91ngwqofa5CJcG1JqT8dqO83fC/
bA+ABd5ra0K8RHS4bYCTqLvzFeLnobwOaEd96V7J07CQeVj1M+4DVB1vB6vS/cj0RJYPX2v9x4Jd
BshFGIiDKJbNYLkg6/SHr9uls02GW6ENJSSjvy/AIujpz006CBBqLIpSd/3Vfz46pOR3Iht0IHSr
QOT5Rz3lXHXPcRPPChjdJtt/vfl828UU0YXzKTfrFdc0OH4zpjzIj5RiEscwbNOQ8ckVnh6hE3k/
TpuQVwU+nrp8iruLhxdxVZWk84mpN1q/CNjtCR7V8K/zz6DE5xkbv1+IUFCe0LbT8qfuXqtewXRi
pmHsrK/2G7tdhPZXzgtGmnUaNvw9uNGzQ1r1BqYUo/O6O42NVoGCJziad8aUC5R5WoQ4+FuFCkRo
VrYad+uBcTBtXpxyUA2KnYd3pQ9mKEcBWNBIIIOre+uypFT90K33ZPQHdwKbTRUCEdC2viQiZR+N
J6xC6IdT+HynXWl+Gsb9245B9uheSU6609eMHBm5IPkHYFPBvk0vu1PwONrrbTm2jF0ET2l1hQtD
6Atf5WClaTMhIsBrgU4QsDrblGgB4m6uyOgYuAE6iOUVTb5AY2xxlOxFrds0wJqR39sDIoomhTFS
cRX6obk72ArTJfSPS8PkFqUTcR/GirSY59dPEJ+rTdJWzIoZN2T69NChJixcfI3JD9JOP4LMWQZ7
DMkbwcx90aWL3ntY78b8hCsPAXkMN+UOYxyDPcyLqFO3kvbeOwE9P1s3fHLgUgc3HIpV9K36ETWF
ho+FUOvbCuGRsxTyb+geurfRF/IjqOnyAW+u4RWGGFDAqoswFLg506KNa+2tbbRukE/LQdGl/VOr
JQauh1EkADdW9Oww2zPZRQiDmNZSmOkAJo0U5V+pyYCVQ/8roCGsuaZ98r/eh96gKT2ICYZl00sU
TejFrIKdu1Xp9uDTEkIipCfRIuV6+lMKd4ETAzrR0AUJe5cJ0Ebv4RsDOm9RQ72CvaGHaRWDxriM
EeCL+y/tD/PGOfdu/nnDQt0GJuozExbVcaGNsDq0nliNsCnRAZlvgMVoaE+t+eiiOUWLQvuNgVo3
VplVwokOXgIKDGUcM5c1Sbd61jMkJYPtHsB81VcLKjqGoAVmJl0xvJDE/ADye/JiqKxMvTfM3JDb
yxtxxfZB1C/hfI0liXtoi2tNZQNx2adJYELpqGN6qi/BCwibcDNQUWM+wSVP4f/CvzApM6l8UQTn
rfByOXL2EMmh+r5goFl3l0tVkI59nmFGJXQAKAwO3S+ZnSQFT9w1PwwJ6g+31d07BJW5mqwe+wCF
wSGIx/rU6BQ6UjwUIbFPUnpmXfgPQgsGMb7qFEcYx2Umv0X90S2DnrtVnDkEFJ+yGKAGpZxxggkn
dHKPVd77AxTv0kNNHVuHQ9p507WNiz7WsRDrkyi+2R9lOot3LlZXv2qbZmMbSV0XtzrnPGp0XtQw
lFyqO5ZagCoRXRxoY4YGGoVSg0Pw+XgwPdwqxViSFATRMbfmyXuVB+MnqWSdigd1wDF7Qbs6eHjl
QTw/jz/TEzXti0WMAPmBzuaVH9a+pH2dV3GIeRKF4D23YfHFAJKk079Nbi7IKSIpJDaLoxP2MMNi
8Z9dnf0ET7fB3WXNF+UEvhAZYIXR/vEBpNz66tCRzoK6qPvBLa/a/wzI9bswjXcxyut7Fz9UJAJF
5JVH+0Skc6Xog0Z/a4wxyqNm8Ooc/GfwQpg2wtOFtXYOI3ug5kvncXXG7h0tk+2r91rFg8bySEVp
Ef2uf1iUWb0NVr4JK/Orm27MJaadxJ/zOx1aEDn9Qq4mpKuEVmNRXWAPF/eOs8/Y+HlMio6JKeik
9IeRzrqD9C3GTgju1s1+j/ZQRX5QF00rk2RTbt8gQW/ry5h1BQHh4JW3Bm6M3wEKFMifp8Ftce0R
95fdU+dAnAZ8UF0gbyqRyJamRuelClC3MH7+VaCZOW9sBButerfQT30sM8dPkmqHoPWdWKWoGUMA
nVzJFNCHgSEFJ7+6qLLpwegbVzjJTWGBgqrytcxF1L5FFvlhNFqxM7OXv3t3NGHUs8Imb09KGI/2
P9UtQcSlaPE2N0Bq3ImgoQF1Eir93gd1QuprExNKRH1HolimIZAkCdjwCGgyAXOgzzyn8Jg02ldp
8Dbf7jqoPq3Pz3t2HZVyd67G1ar+FBbX4bnHBn33SRqJfnvxzmwfFom37pamr/mXJiPtqLtexmgF
q2q4+/f9WpQs4y3r1npIHuzG0yJdSvv38Xv0mdzmrHZBdX5e7cfIr5FeDqMhbi1r2s8Ta6Ot56KB
LGKJW7HMh/XeRcGTtyLF7pityCL3pIJz/cNdic9BxnJjuxyG26dppeN3+9TBfc1L7TcumAPKdeCQ
3Tu2iWafTIQxcGcYuJXVevrmrlGuqbpU1sZFbapBAzg5/a3+Flphj/J+VpF74U/YSZfP4PEDEtCP
e2BmYFBVVvNvCxnQ7Dhbd6NZ1Dv8XkE//nCTGr97UTuepp3K5j7miPO4d/XuY8JGera3wKpX0ILd
fV8w3huWBJnp+NA/Qv3FrLV36cQbdoNdOKyCXRTR9swpa97GtIeB+XwaH1g0V2dgnDXgGWkjznTn
aToPIURPX/2Ti5btQE0oDCos9F66Xd+s15yRUsYXZBoOX61D/9tjzJNzvSvYyH6nxR2aoHaEpRTz
hVGGMDTexSj+EcdR8o+hW7+nIUTVbch9jla86pPSeXwb1+0vRhFPr84yQtA42XfCMYlgjLAQpsGy
yJqNKFPNudNxOC90kEd6J8CyTopvNIxsIIxtgbLMAGc6lgyPZn9L42CF/QtRMpkrhdjBPmBtgA8R
7EuuUSCQv0yvfR3bIKmykzbQMTjsCHnHZL1bU3yhUoOhSsf4qUOfaZu/562xPP/d3dOU3yCmxM5F
YQhmf27Jq/eMfqVbGhY66000fyzro7v7HgJQIZdknQz2NoaiQZXFvdaMhzVysJt1+ImDcBT3arvv
ru7HjM0jSShp7QkuLd5e2/eqwqun/PgafzdMrDaVg2RYpsLP/RoU5pjZjmHvjw/EVgyD2tKAwr/u
HEAgxliR+ZBuscVl/F8wK+SOcT3b1+F9sP77ooyFSNAJ2yyvg+PFqQKu/2CD65s4XAfGkgDCLUHi
G5fH65U5BkADof2lNkz51kbI+eXyOpLJvfp4qkVdcxR90EKyShw/VhnxI0OD0ULOdZ6Gq8bo0UIo
UluW6FeHLRB+eSj+iSRwPHuzJmOCW2gyNE7byruJjvJWd+NCC8e2etn6YmxhkrjYJoPtYRtVLwmb
T0D1ZQ1sIHYqR+9DFMPvH5r3yCngWkZ/h0br9AoMxF6S671ULnudOlHUTRGRmTZ1mtsimh8Uw5zb
11Y4lqVM1FMBPfw7wAVzQfOKWPLRZIK0OWzVuCq6WHz8VX34IvCC0D5G/zcpwsswfi4TtMzJLG6t
hxgKHkd3//0XtVKfxvA/9eGh8/QIBYPjDItCvFSfCP2i1nUj8A9tx4yrfydvvk2OrfOUmVmA9ghR
b7teomKd13+x+dP+wjSqs7NvcVuaMonFy0mY+Ic+CDdLahfEcplAzqnD1FiGU1Soo0ur9BY3Kezy
jA+HrldaPpfR7jM/xtYecURjdJwmzNejZaFjQDUAF3q9pFTrhqNS1bIZwxEJejQ/cS3W3cXeT/vV
n8qw0i2jZSjbfT0PLSc4jE/QDGhzf52ZmEffO8/ho1+Wv/+5RzG6T9l48F19tojAW++p9MOCWeZa
h3brZY0+5EjCWY+25Tn+cnO0KCOtX+TqtEJABwGbux0PCxg9TZ+EQ7zljOLZc3QZM6k2bK1IvFr3
CRVFc8HW0TV/1lPcM1mozR9Q3WQDuaVXRfWNV+QQWQjy9eu00TuDbbxaUZefunvXmDP6HvxhjYrg
/tRhTBQHJ0Rua//URxuxp4z7xk3yPDx6ePJR+ypsy+2IgjyzT/Xp2Wd+G59xrL6NnyzQTNLhBw+B
NQs15TnvCuESwCR1MZekRluKmxVYJmwAtNYo2aDe/CnjBepCixkQm+Bc9IuYvUd8cve1tjbaxvaN
lbHq2tgMXyYVHIwLi8b4GXAnSCLJf/iuhiX6AXtq+na5En3qkHDGOiQlJBUJk8Lg9pm6hdSkHFYJ
Pj+u0vCcYhqk2ddpGDCZYy8aXqenPv6HAcNslaLhp+CPMSD8h8F5VF4kf0+n7FMJBU/5lWa9Su7A
X8TfJAf7Dt/dVK8q4V7N/5/bfL/uNX6HVMqu89gxB0ebGtkOsd00bqPg25MwU7tULZKNlXW0gaJf
rsEVj6DUwSa4U8PZnfsatl6daw8f2AByXhD36LJBKdqWdAJyfpO29qvzrgZ8AilsyZrTGIW7J/r0
TxuhDQMBDXmQUON6tg/ThOg4wTbq1Dqhz6XKVkWWf22f5xB253HryksgRPky0aqPaj3KEEBMre/o
6xUAhV7uG2PjAlf+84MjNNZeXzTz4Yg4mHy2gvMhmns4Cswv+P/CQCirQFAbfZjizIDzrtCjIhQc
ezxVYgAXUZfgbkArQYNmahNjXiBGQ/O0FWcQ+XnS3ffPwbOXEG8p0C4LAbLxk6wP2GiNDldHKJag
qxUkjf5WGg+gIsNyJ5kVBt/1gVdAMvqwMvogFobdp0ncwXYnLmRWdawRL9WHFeK7xe4Z/EUo6op2
ECgaMp30bSJa0XcmTouei9qQPOjI+VnmfGx+sb91swNtI8uHocTRRshg0P+3+W4Se+X5eWpspb2Q
YIuvMVp86hFSF4uLFTPPicB4S9AkSRwQDfVOvx82HnAJ8qTToBaY4DkCzASdyStGX0CqpEMvl5De
Pc8guum/n/D2SPV/xYQVrHRCTMUeyjsg+c4eum3J7LyhKlVDQX7xZecq+k+92X7y13kOKAmdVMJx
EF/eAuIluB7IIqigSEtcVS4290D2Gaz/XJdPBhJKia6Xi64GTNAqwlElhbMbHbOTsN47V0cOqiKn
qPPlg6gih0RF9dRDzFudVJ02KZIzXq2u3bZpXeB2M9N/whQkGV1arWBz5YJuuV237/ct37WhEHVp
LMk/bheESz9x87db9Bj+xBq9rNtWHCopnCqDj2jaAW4ecMnY4y1Shozd9mrvGj0wJ56U3AMhh8YT
YXnTnNPXx5BcBCEIsifXh9jPQFnZKzN7N95XqNq22++qAxCjxl1dwMZW/VWXE+I/JbaZ+H3fl7IB
YiXagJTx0nf75xYqHH9bbpVbfUDC7r7pwlNKWwwXDB8EiiYYkTI/cNUF3MPGnU1aRf2rjN9xby4v
zpsSavaUhLp0mN07IXl12FtDqXzbxk/552HfqIiDCzCKQnoYHO52uDF+KFHi1//zWcjOPJo9Fq+f
89/j53WEImabZadcc15oZQem4SZbgsQLtcH6/Obth7ddo2IBkNyCc7/SSrv0zv3AdVCdBJYNRhfe
OIB0EgTNPwoTqmWIaoYjcUsEwV9A/1nitHkCYg9G2tBBRZGknJEThIRO/1NDxFbY5l6y9HU0/GFw
ZwIKRqyIEPDHVBfIEEvuuh56OtMTidcglFtPEU5ydB1gP5FJ2jvDX4XhisElClmCUkgdM9RHWXYE
4lZsJ4jLJLPKB4JtWIgZGRLFLoVbVhR5/kI7C1ugqToJ/bQVF/fbrUI+E6M2GlJkZp4LQE74FPCk
Rp/OOiDpATiFrEaxmN8Sb+4DxRw5N+0G2MA5GkdiwPHmR+c+T3GSW9CBEPcV2HI6ZcHOQsnLe3Ju
GUtdaNeTvU1G4aYUraqcXsDiIpT22Dr8HgEFYSB0de5qcCAkN1s6OTvOV9xKaPpwhM9QCokG+Cw3
DssZ9G/9ZEULMbIvBJZoVNlznnYB8gYdI+jJ1Epb60E6v04P43RuIOF8DOBMtMWlOGFUdBxexoef
dPIcERcH6RbVZ3/P8Yn4wqFaMFwDY/LtSrNZ2rw6F5b7crsyJXRvEcisntPL+Loq7aT1Z2e3iTx6
JPkf6Pvn2YOOA8nsNsE0PPjO4s3NL/2dZ1AUmwnCs5u7JmF999hLLAAADLTdwyDprfAFwJy60aY9
wYDw1zsTzCKF5RPDOuBv3UzDhhXIpVkZ+iF76CJFASx2pq9ucAx/c2Ig78ilIDmhmynLEbS9kA3y
0DXVlWVL5+tiT7ZRW4f8dvWTXivCYUaTZDMr0zuUaoGv8QH7kpuX0wzOjhq2qRMkrIi+tj04FN8m
REoWF3mnUbviLUWJlYxgq+GZHZZXqseXGskks0tGD9DkyN4RkQHNdXVW/HLCFk1wFzDkdKocMVsk
DcoJ+qTUdrFF4vIf21wWSJiEaPb23Npqc626YRsY3xIJU1zc7dlhAYYwoLOgyGtvKwxG2m5mb8sp
sUBP+twh5gdLq4/4coejKcpxSdt1F/I3JSKbsh7C4NxOZIBWdpHZ8ZvMyWx6aO3O5XYarbrm+VX/
p64c0W4yE8tz1O1W1AjUsdocJmwOdNnY6lbzCbIJ3CNR4BUZlcmBqqS6JHmh/YY1rr32XuYHaRZv
HRiU0NTFmNVeJcorN44PpSNV4Gf8j6gz206U26LwEzmGPXoLiCDYYe+NQ00C9h2K+vTnm1D/OEVM
VVJpFDZrr2Y2KqCiDJaF8ghS3zr/OhRsIl+uU9rqE/5HxAeRILRqtF/zPHXSdOgiSRhFcUxGzopm
uoBiO35aCovi3JQgqLD9WFEoRK2OuRA78l1mS8jpxfRH7LcH2mSzQ+nqOqAiMwC5nIbvzYMUZJ6G
hXmZxczMgHp+fQpvQzpVNF+ntbOJoQ3TdOq9T5cwMXyPLkwlVVKRDUXYTJL6blFdV2gSi5W8zJoj
DQVPDKisspf8OTSIrdKYIWvMAEAvmy/XoRep9UA81CXkHWcAkxvBZRTL9bKFGsWibNntczdy5Vkv
MIxJdv+RLbVhZ1kPSz+7c7XSEu/GB/w88EIsaHyIlRqdXFZyxdW9frSfE32f7izWNtMGkGsZ9EUB
U/vKwWWpQMMTSJu15Qt3js48dxguddwy5gZYC3eO4rHA3JT+ZHUEYiTYERCDn0BtwXYOA/7Vigl6
KR0ouonVX0IoNSp9pxrZEZpI9xFpKDD1Gxj046jAnLu1uetCHQc0qeXYfWtaKc2UIgYs7+A8ejOh
pRX+SxA1yAnVG4y4uAkpxRWafyMA3c922HmPnmHxlyYKMu0NIuYkeVh8xCLjledEVdTXOaQpyIaD
/nsWi5xvwD+ED9rkdxtkb8TSYYehoPALZRmjxyZg4OVys+GK8J8IPbQHcmEO+fiGy+J/21J+jvtE
St3xnDQCwUZZNlf3OGh0FPEURbLLpRuTIETs1aqlME6ACB18BLHw4SmZGy5XVz9asTjryIP1f9Mt
4ClErXGoGDCWkoBYa3Wrr+t8Hp35qUgr2bwSkZr46knDHuhVb7cgiCxoiLJwFQlRwteiewtyKwUp
xjXeogcdNoJDJye3CeDiUdEd8XduTN8DjArFJ0+ARB/kX0xtJI4hIPA/E1imI0BVNe3JCYtCBH9Q
Qi8AqRX3ROZkIkJmJMktTvaQ8WF5tmHoSrVSyF8heEU4yX6iMMXHUMS+vdtgZlNAo1WUVT3gLHJo
RIVGB0/l2uUJHxjd7Dt8wGjhQ/sw+aU6nUEh65zbjMCW5Z1dQjEPvZL56WRhbVf3dxGXG+KLKS/N
XzHaxZLSaRMfbMvbDV7zG45UrqonCqeBssc6WX/Gtcl9uB82mb+cNiJCZPZiGULxDqC1Zr8HV1t1
gQ70oykWDLt0ZbyTi+nC9MroRDVP/C5hvxm+MQ6C9yISGF1PFHMlMiU8ohio4sswEe/LzOxqQ2tg
FjWfT/XzoKaQa0YORCVwvPggo+jIXBD+/r5z5GhsErzsNNMmtX303+0Uv1mAPa4uWAP9W646+mIt
8UDLYoTyCfq+Gfh4vZYdLYjzk31soV67WDn3ht9wy37SS+1oUHQKQwkvPe2T97QPHjxwwsyGRuPd
FUlQbOztSp+GZjRbn9tgpkX01mzwhSZSkrHO6siTPpxPH10O6B2i5uEMSZ60Uf6guziXXZcsOULH
mfyqFPhFEtWqlVEfYszK0td4DvP0cdfj/SdY99Yfe6XF9Wa03+DXavGvoQjLiRhLws6oMxoxSXVZ
NCOWTw9kvSi5HxssN6aFfAjKXDBssOYTfgVfrj+pO/objU79hAIBL/POSz6BIKh3/bjD4rN4mYi2
dL6dF3pMXxcMAnnjiX7MYXLd7GCRzqIlBfPmJPHFTPlEIViPB7QNVGtbqIY4mitr08xyHz4LNQi1
FuZ0kJyyHIb3chiN0PjUKdZJuQJjZ5KPhFyzK51cA07tI7h5EtaNfbBrrWR45LaQXDXDcPD8IvGV
zVco18S6Wwbbzy3/Ca7IdwnT/20RCCYI0E7AbysA4FGYcRGgHBECJutWbxHMUnbj9n4dcGfPBr8o
yWobU41HOQq7+0QaLfZeHU8F0a2U2Iich95LP6tJcYcQTVTHv01GNqg0D3NOZf4/UkXJep/fWezs
lpc2aeEGDQkee6Tl9EADolPxeaAwitMuGb2Qtqon2B4pGKSatXNz3HNhflJ9Qj8Ckkt+sHtuNln6
xRYcDkxEeAWCYMEoiuFHxPSJVdRA1nU3lkYrqLYAYXo8IUSaFLX5AHFSVhJa8aKMSqU1AUShALjS
6hPpVws0j2Ovdm7rKIdKrVXqWhQ/QA8Ree4grN5+OfVlB6DjxShbojwGD8UtHQdr+98Wx3OObXRK
eOq/Ia4AQEzF9GyhgLKYwePc4wVZRQNWinbc6Vz/IxpljMZteBDILjPmZ2UcRquW4V27+w7CCOfu
Aanp54/2BhEUvlSnjNf3rWwN0HWLwXQc7PqG/ltHHpbx8NwtCsFhgxBclmefmbEADReNVojZn3+J
zUD/VTcLP4PggmkMoZ+2Xu3DKB6eRsgwDC+AQ/Z0U4CTQLP7+KCqFhihskUBxAMzf/GfM8kSFt0S
gdH8IWgatkIg70Ryz1kH3NHo2vILIK3gnq2YBhEGYkvVERtl9W8fVDyCER42rd+6jewvTJQZFJJs
U9JX6WrpheN5YI2GI4l9/wl5oV8Um/wSQWNQqLSrbt1nIG6+SPn60ejRr7uvXuqdBq/pPowBgI2B
q/Yeg9hPR7f+fbIj+VysuEHO5mm0s6uzk1P1D31R9oFz6gWhhs94HUxDq+pX/Q+iAqxkcKefwKAE
Pzk3WCuFVrlsVssszSsz5rHRAS/TLHdYpwlMZLa7CgY63v2Lu5AVAJht0l/7O/H10xe8tqNVZhaP
1DOqKkSZuN7dT6O0tY8lFbjymOwyxMM5CoVhZJWtMR1A9sU21htS1ihZ6GSwedRNVmNLlP6nvYCy
Awtn3YvaDSodtugJtCSJadX9V1dxWvpvBNIJfzC67QW4eFSIVaBR+TFVM+kAAF1CeVnvrBoSfM/F
6mHXg/RqtmUXIReSqvfcmw9KFyQuqnalaTPR4q0EbJFYtikvVj/XzXWzR+Nr0vBIQXlreGUW4W8C
yTDB2UITGQ3cCL2q1U8EVyVcNxq81F/9sfIvyn2KW5qZtGxJkQktedNACbMSL3i7WYGFPKuPv5SH
rAtpfZ+0jLqFdE/EQIpBMVVJI8kGGZWN85pIFYVkyC+oKcU/qrAY0rVEVZk32tRjNsWFGPtHTzXZ
yYzHmG5RBEFl2I/lyyjNJUQniVqSbnqEGxJZUk9+N0WvOsP0C1PgJP9qJlVE82Jnjvy5M1/O6dv1
vfGGmuMHLs5wOJ13z5RXKrVy5aelsl++jt+nGo1ahp/HJ7OqRQEybwAwxR8jP6iaJUQBSZuRqhFV
BeTaRHROLKlzexagyS2pjLj3IhKyQGp4NrxbLJZepZUxtxYttDDaQDlJ9w/jlK/GyaPRZxfKlTMu
yKdAQ19MOiQjPeXiM4kRfgZnH3qV2wQFhlQys8paT8m+noAOQnmfLFnnRq+NM7OcU78tx3qe1PG8
+1Ip8RLydsYvbbHBLznLdlvrPp1yn9xZAoiDIiL9hkXmunjacNByZQfFDuXTxAvMUaQvpq+VNPtg
5VaWSobke6P4L+FmkepfzAxZUOjC3jxtKGhVsLn02GI7E1RFyCNa92Fn3Xt4H8KyNgTOUZ6xK2vX
o6fzxtd3snQXeZd+0XX/OqPhjwHZ22WXJtArbQN2CThHrH2kRDo9Nh5t7pPJySZsgbYh6/znXQAF
J1cZuP1Tby04SmgLzvCH1iiQLh34cxXQ4LwP9YHMD5SM447lK+PS9kXjfWfG7rm3p2qkMU2qTNQh
dtSao/hG/x41lIh+nmG/Wcxmdq7DwUyaCgNwrytny1t+RqVLexo3OD28VMoPidXkNsjaeXb2nbyr
uin76NOasO+ay8ISsOcLRT9wrvPSsIw3RtVeuY+FggbBoz5W7EgXiDFGk+NGdT2UP/JJ4KXt6gJl
xInox3CrsyY2zXP0OPO7PpeUgqQ/f1jlCfJoNK3UJIJb4+gOvDIrW9R2Jtg/3icQ6MKqJclOqtAQ
iOAPvZJcmpDUOLb6Sx4lClRajmRCHqs3cRFD+k8yY5Qp2Kn+Q0xL6nw0LfvcTtTq5RZdJyMrWhWk
+pGvG5IpjaLXbqgkSe19vi3r+6sYlFoPGQJZWTtAoWHW3l962/YbCRSt7BYiSkHQ/LiDWtXk+lwZ
al+t59NsV3CkGu3MYn/vX2OrtrxVW1doqEdrhzNmqd34/O1PvaTZupNBLL5ftC7thMI0cl4761x3
bl8HmUhA0KyDWsPivj402w2CHO0dzMWRgg0K3W/n3TG6XCh8F6o2c9oApj57zrFormoW9f0vie7o
hN7RVoE6/SXydo59zDevozvZPjEvi6rEtlOpnTC3bwGJlomyuNZ5PIvcJtNXivG84YI5nQKmYjER
TSFhSVi7emLiM0Ib/7/B9ivpNlJTp5BZIYUeKAUEEslrf0Mvu35IZmUhj1SLkl79NgrwyPSUpeY5
OpZo/CfhhDe0B3mZgxn3rgTqFNfka5Dnc8rjmPSr8qQRwdY7WJWcM8Qj8nzGaexBywtOhrBVsn2l
SzM9aM53D3XDnuCfaOx3rqgP68glycTcl8BAzRHFqoye4QdO/b5hlUvL93lp0FgpsFpp7ZAv/IB9
azqoId6wtpsJFKPthzOSZcIXqCpS1U8Q28ilHblUTtXOI6Mi4W5yhF/zwur4jUe9W642rVuFfsaN
AEMREL7NrUytiN+ruNwrc/cfbgWvuLeTNcA+9vlO89xJ3p+gUfQOtUE1fvr0jg6Dp/8qksyymtmf
VRjQTlerlnCuK/iTU0YZsip4m1e/VgcEHdJKWi3KyEp9/p4FMJh77oKRepRX2osyJmzS2dS/NQpZ
DYtAHZvbakef1f9H9MYY/2UnWqtHn4W2g+6EKKiA+c8wJdyIH1FGxiP9J+WgIqIoKAG4Fr6bHwNZ
nB4UkZBDz1YtT63KD1uqNmBN4FTcSRJSbW2SDW563btx5s/VQKlCopVgtnmQGLHVSKRGcqL/Sm+E
h0+0pEGuw/eN+EcC7fsII5OS4jyqPZwaXY3Wa1rExkHq3tIqlpyWkrXiNt0+t7d5cfRYvCOpu5M8
kSjtfl8bsJPfTWkj5Qjp/BsQCytQ264MFxLvs6PHuvPfHjBHTUFUpGkihKkAAlB6fBlsfBFriDor
j3RrdmrXFwBiPPrW/tv/ul6EAYTqulxgiO47lzfLqNQavRcm6qoWLbrPEP5ppImGB/WNzrvmvlJI
4RZrK1hLOUJjdbUZtPkqgZQmmhalmjY0DmsGp24m8fW6U2oZNB/CE2rrp/Gq3xwaHNFYzjP73iPA
3+c//XN97RkWRkIx0nH//tjqWCH0KSQtld/BmG7cnWrD/5DJ3PwTBdK+m0TmgUSZnbUWvID1fP31
EwUE6xz7pKzvV8BHjV23/HOoBVtS7DBUkkLcIbq/7otG3ak/SNzR61L/s3Wl97U/ee3bNbgzuzja
8RbiU/POVFWqFjUEYGQOL3bsh7Wsnr1OHYtLMAB6yePxidtrN7kDFsYENP75PN1nkeyz7qb7u7WD
pYeNR2XyhKrVsN6z6hfgODi5R9GmAdjTn4NXuDvh1y3CSfe74ApjenKcX2dZYT1bBVRfzNOjdYT9
YoGGMO8ga8zS52SRHkxvDrDwI1Q7ciw4YDfYRRGJQX+F4QJAvcof6mnsvBW4Qu3TddO8siLEXl5X
x+8Km0Tp2/6E3+5j5ZC5fBaFd/dCBwGp+u8JzPjTsm/HoLhoAsBZ1pDoppq6ISTl3wYPhKMN/FPb
FWD9jdH5o5omKiHwVqv1kZAzDutSwzmQWVfM5Kd/Rue/v98YDzsB/C7h3VPriKeDlQpAfzhal5tT
KNvVJ50gg/by42WVKmZUJ999xmB33z4gNc7g5Ty6Vd9WeVEu20a1/YZzcaaE7N12IW+coTMbGbOR
+Bx138XJ4VbmznwQal9OfZp49co4Pc6UsOblCMnoL03c2f3vkMStVepf4lD5JrY99rPmfd/mFQyf
6dKJ8Q5Ouh0BhDerfWkD5v2Bshd10WPuRt00ZTX2zg+nnpq3Qrdy38KLvMYsJG4bMvQZJ9U6r/dQ
B8w0BnOLd0mFbqdhD4d/KdmijubNHNFmHba8aPzxkrDIegaOH42iPvLYbjqTbFUTbXu5nz3dVSvh
ijw2uHlijrXq6f2xbSyOcDHUpBTje0deXDq0YA2mFy/ln4PGl3n2rmBV7tgVng6tRjmoYyC+R+aL
7PIwfSadR9kB7Cr4KmrqTMAY6NYkd318w5Npgu48R0sQUAaGhxt2z86DqqbaPm+KrJEDMr+Ym6BT
JyuTB8d5lAcuWdJQJ2w06shG3Aw4VBTqWiCCa23GsLqzDIF9np2Re9cLb3N+ZmPVrRtu4dR6/z0m
z4r4e5fgOE0MWLy0uZRSYsI67leYjIEDtEMi+m3UMGskB8wVSmaFtvULAUKa522MJhkXWMAnQbID
F+xKr5g2PjlW1vdR8TGjZZ7aq4UEIl+bZHP4NSLzvuFdmZfq8k5TW7HPtQdttKEpPHwIELA+IE6N
K6uDvfsW2ocXYxR6v/t2EtNfRQbu03tVWrsKHropEtJemgQvONF7cH+v8b23CpLk5V8aH7O0+T4q
QW32iov9+FkiFkX1Svtk2K9m/2VXsB1eVaHTXN9OGXQjuj/X35vMs5tx//i1WdchurQ7axB9BtJ0
FbH9aJNFxWAAGI2QPWf6N2i55e4JL5Rm1sWO2uJS9kGchRaJahjxXGSvWOH4wZX8Y7ouXaHD+Hzo
NSzpxr1pm8vQutqtdouCP7Lz0rgJ5OGQdmivd8Aou/816+N2IajR2DeAi9UgKJBBdG+zcijg0CVD
AiFtw0F6NY1gkCslFx4BPUqYMsN7v7BC38CqnLpQC8bvW/tRByBI6np2UpLzt/WMRrF9QPGG21s3
+GBwgyCjWYQKSm74C/BqppDx6PkeoTP/amEv+lcFXs2N4eVdR3Ue7xh6PJ2bneKToO6jLDx01LCA
OnnKs0uY0+Y5pvJMfgsHfDHrFYGqQqi0GoPXtbE9JqGcvew/1GtIERpw07DrHX8aJFFRrUVL5z1b
MuVL7Xtj83aLq/Xhad/2SLm7R0IINyGoQ4iF9ot7C624mUHuDOMzpV3oUqtnI001fu8YDBcspHzJ
hVsG5deZXakt+kmoW0rNfgSHN+MxFurl5jTChwAFxbNVml09GNmfx2aK0poUIx6ukDdEG/pxGp98
/BRbXZaEv+oxWmnLMD1roqggoCNCb+Yh2BxZP5+ZT+kY/hToJBaCkgdA8+KXWKvPjlQFhfWiB/M0
r+UIUrMH2QTWU/sKmLTPHfr12cm4pTTXVqMHlSem4yWnONhBVObyVTU7kuwjXgix9cqsKOTwUPWM
Xt1LyKRfhIS3XzsMT2NgwFYxpQLBxxt3ZauN5/Cgbm8rIVhgSlPpKFIE8p5ykGWBGueJIQKJFFj+
3eQkQx4/+jU+XACvQLuL4epDMDxVrcI1SFxOUIuqJVGvXMNYqDb5lpDUumcahOieScADqbY7sVcC
VaQTHcZLCe6TT/5PkCQ8mrJHwZXVPOTuhL4vxcej/WEM6BT/OLU0ivhumNN9AZLKQAz+QZmy4fl0
7gOJEiTv5QBUstJhxZy+HLhTCHX52S/u0pPSj08tdEAo1bhigJ9oCTHIh/zJK2epGrc2981MfUOl
w/kNoRljrVOiKak+Oh32OrzBi/cI0OX9oMrQKhBjm2uEY8tv5/yxzq0zYwKyMuJgEPevbhGKUg+X
BEy1gDmRl8MJS/AVGd7oU2dir6rZguBt0RtuZGJEKbcmrpB4JszVVK9KtYH/eE9FJ+XnoAqkh9RJ
aWLw9ojt3S9ebFaDad0D8hfrCT807wolm6wptmYVrFpSCJnqpeauawcmCan9oN+qYS11lEse8ZlL
pfLgwTfpV9rc5JmCY9EJDALNg6ribZGu2ufhuaMuh0pL7rvVgr5nplrOsF5lKviTPdBoIQM1ncnm
nqrU9BslAQjQ7d7moAKrcBMwTvWTELqVw4e8oMWaVt6HCCP9I0bIPcRNZVt3CLYQuPY3MxjQZ2C/
Wl27mp8s9gwulmWA2L/HOuK0J+iFtLZdij9rIk8kmcVo1HanEI4YQCExOKp1S8PSELlCUlLJVRZH
xT60XO6wX34aIrsBjYtvh9bFhS5j6jRGUozO+nF5LwlF6iCThwr45KyE3/ctwC2Gi3he0I5qcdp3
T3YiHYPZi3wWrTpVD1dzH74wWbuMdz8PzHQ0QPt4OmL/3rsMjuExjMPj+vVX3DaXj/kuwGHWP/o1
MobwGzbGq7HuzkQeUsy3NLVTaQexKytTjpwRNQD1clW6VfDYkQmful4ygqrg0oSTt8O0wcajrwrZ
7k57EIUKijoZ+ZXIY1G5qsFZZsLHS4p70u7UCIrElwMiPisjf2US3pPHOFRhtiGT7OoJsj57q4Bb
B70OIBQ2+8cMHs6rI/F8/KzGOKLQmalCjVZOicEUJ+dAy16rRBMpXXvJbYlj/Go90MPOntXq6DTw
Zk3cNNDRxHCwDDggHzB/biXztqitHz+3nxWiWH/NvxrGhSRCR0a1ulsEH1ALMG+w6l+7QQGalNEq
gHRg6ufGDuXkiWSJArBFwS83B45sEMhAhYCVvQkZQh0qvUAZz9FVKNB9nVz9OCxNo0klLA9u+IwM
mtd2gYBOzyKMcMvQ5XuHKRZBjKWf5pmTtcVAJ7nrrQ5NHUI9NkP1PuOTSvvLJGUg/erywug1Q5G6
RM84jo5AC9MukMmggkNJyT6FF6jBxzFyDv3VEC4KMXTVleDUs7MPjsEZoSM0MXpX/lUGTHydl9uK
hspOYm/vVYfNUX0Y3azCaKd3hdEHUUaIlXxjZ9VN0ezsHoPIsG8fs8HPNfpRT3E+HgDjygyq9JOr
wyJHuVvuXnCTTqn9paLXZDM8+feMvpCIbwCIK4dWa2Shj9TIoKgUDM8L2aijDvRCkZPopFIx7TL7
llrmJ6sZZS4zqtxEs9EU61bZLK2cFbR0DSWrmYZwk10OPqCvRFePeu5LkvgVaFqZPYl2PxDycOR2
HUlblhCjlpolB0uQdgN+YjS58p7B2dPOpgQUwPXdLEKnpBnIOcr8xXACQ+ALKujw3cfz7ue1iDbR
LJrVJ+d5Y1Jd1pdlbAHf0HZH97mOaBqtK1tj2zSjsLkt/1XmyDQ+prU5VKvKvDKXj8XR262ff0ev
tNWv2Xvv7adj9GuotBqZA6KBTJZEonYuJAIsLmuQDqQqpYOiJMjgZHpWAolIGBDh056yTxVLaJUD
YjE8OA4e7t++rlHBf8BYqHN9oZIPa/3L3x4VLkH2PoD1lDRLEQpVxpH0msokxpn9iLQ+9RDCUZKW
ZZYaLnvORaY6WCTKMPHTVnqtRFqGbugTUKHJB1r1WnPwnr5Sa9UGp5Ll38rC9+I28w1A60nG5IRY
ZbKWuVnLN70GBoY9Hq6xBIyf4FiOAaUqeYS6F+pczJvKpaRySWs7V6H6ZGvvDe9eTHW1zV7eknYZ
vZUejcoqKKOeCKb96qX38b/gjs1v0zwT8L5ucGZYBaPp7wpU/A4YfLM3wXIWe52L2+e+NX1gbyZE
0Wp4oGVJ2yllAgdj5UDMduH5IADD1LjcWQBMmm21bwqyUCB3PdFXpxDUDBBfhP5ymaCHNENi0riP
DjH8/8tEgj+Q+jJ0Q45W1RxRLT3vAhCBts6t9U46703k0d2OyjZUOqQ/YSMyWjSGWNZQsLHEj/1D
oRUNV0AjSh8oVDmcAbVP1rpi3IV6SYUdYZT3TG8z2gVdZ8Ij1od0a7WjaxSQo0qEZ+MPgh9fJrDM
/Ws9fnODaMrQYVe36MQ2wx148PqAEalfaK1+5BgtLVb9uhIaZMxFKy7IDD6EVU79iioSzLeI0AHU
YpISx79LY/L+oQVWWMezW8WcgfgB12PPAvx0eWMIwszu0OULQAtSKYAibam8poLHExZ8DIpnUL5c
wz1xrxygrYAm/8ftANCOXki9/aaFQ/TDxw3Vzqa7ycsG1bq4zXLif1FhzPKzarZ5NEYMBmqsBMQz
ri15eqOkaIX6rdQcaqyqUSIHuu2AbsttySjqVA6Yl4NQytSwa+yjB+/+d2eT156q/KC9C16Wviny
KsuEWDtqjPirQn5k33Hb+mCRSRIqVwZlcnV++Y26i13UTeDKB+8ePclsYK5tNCInQy9k9uRGQqJj
9plzJQRHe/Ms477Oj1YeyA6Vi1v1NgVYuLTN3wytIECJRYOPEZk0QBKSy8haN5yjKzAUvHU21Ahc
nuZnELY+4tVCkoGN6Em9hArKQa/EYNb/IiNFARKUz4fajQoZhpSILQWn4Kvt1TGCq10aqBB+dMAK
EITi4I28oVg1WDMSoB6+4d0S8+nHoOh7BIQeig6SlGRsJ8AL+A3uQiU9mJhlFpYX71lme5dnMb7E
pAoPHAGS3t7PjwJ6LIXOXSaZP8ZfeWcio0l2Hof3aWG4G0djKkQMLtEBKoFa2qbz/bTANDCdf+ar
0Xn6mZ+nx7VssBNkYB9uo8EEzJf9pRImvcdPk/1Jlzl1mEb1o+DoJx2JpO94ZH8jON5ES1qOeErm
Gh5gV44b9lHMv0+U/GqRA3wPHr0jqoDiW8jFktDUi7LjQ2WZK9ffbcoP/C0vgPl13D2B4oUVEFBU
cNEyDgTSwOX2omLmh5SZ7Xw6EE7FihJL5J1xo+qZhnSuUfcfkF6EBiQFs1EJ9z7Voqyt4AMOiSnD
AwR9FpIDrfhNKIHDBZq22mK0RwMjp1QgEJGxuWJZ7FDbjRFQJ886EQ7wewEf2Rg3xrQQ8uWcbfZ3
tGa0yLXUlbItGPGT6zPXpnHAvTh7SA0kaOtjjYlVCSi91r2ERp3HZKxDR7l9Riakj27awQnqfWNY
6Db68j816GwwO8xS5UJ7zaQDZzV+KrVYyVo/SZhV9C3QTsiS0obZ6+k2AMVGq36BnKtKGcSVUYNF
OYaUVQd4mGwR5s181Sz50GAAEvTx8gv4BmFgy42PuTvJ9JNxlzIVyVAnyFEzFWy9ZjoxnCdGdBoc
0l8Qm44anVFRgs88jTNk+xL8ItQbgloCPA3KFacdA2sCnYDZO8mUagxiwA+9WFkw1J4BJKWj0w8g
Zamv56ry3Zm0OXmmNMDlwsQ4bLK3K/6NAMGG0S5MI66QkjGaOhx5ByDNYMmoWWfjpwt6xEKuMyC0
ZWXGwXrJvVg0aKPdIIIfUD06RpqrVMeqtXRydYlBEYHbkHmf4BeG9aVwUlCVSo8ZbglyXpn+hf5L
RUMOf3hQJKpAoF5kSVCEIRmD9HOjNZlk/gFAftdZ/c5l1oVWDQ9C8w7oV+rAyeWnXt80Mcvlxp6t
RvF6v/44xblCdKnDbS+T3B0awToOjHN0e1c6zTY/Y3KltuK3qnI/My9MgcFel+flfrnrNwdRfxUS
oSb7ScxRGOe+kE2orkpslNqAvqVpmp0wtHrgsDpSLSXSuTUP/SeP1AwrSnrfbsHDccXf5wVzW/a5
EucpApGj8eAcGSYhtEMUBHTZufTl6qrPArq0GSxgEPredW+4Ps6PUCX4pII5KMHJhxcujBj0WhpR
BYD2NFBAX1PexEx0zNfv6/fSrwKu0uOB4AArEIDpL609oMLDugtWqn8dopfD07t2407ZPy/fk++k
wqACIbl+3Z98u/fOx1uDAw1ikL23wWVwDi/jfZhM79NVf3GdxmvVuOm2MDnJSFTJvBSYgMiMtmye
6ohwd3noTFFeZ33Gm838cXmbX+/mlUalBOFWDpx2pPcrPYOSYSt8zSoKUfu4/1HD7zO0QMTc4Tgy
kO2oOTFTIYITnaH5Z2FYtPHJpS42IwxZOZ9+5Smu7EcTRAWyCkL2H+W7Z6cGEUIQC7Gfow4Ue40e
0V7kUY1/9IFsbZR3qISQs9+JOKhJOQqV7VdAYEbk1iDBrvSVZj9JmTPLcAbt2HV4ydwY0bLaHZG5
iqb7IGaI42pDrKNDIItxBP/Io5FZ4WNl6dVhAgWP6jF7Q4GvuS1wLNNpAcaDTLbEkEO8l9ETSTrR
ghjRQUCCiodAoCyAfvGurfyMFDPmZev2FmAByKLApSQFpFkhvY6EdEBAfZxV8Y7TbXILNDf6gjwO
w3H/MvzCxmHT/LSUS2QNS25Io7Uaq1dEUzGT3xc/kDRDYU4edhhqtw0YC67al1HdAqKw8tA60IeH
yYljtVBU4njivkHO4sOmY2D/K0guhwuil2ukQ55qkdtAVViKQ9K2xJQG74hqW5WajthLyD1UFyHX
RR//Qu1TQFytzu16m91ml1lzDEjeu7ir9aNToCo6IFbWT4fPDlpxtPTR7KGkbo5O0wKPPagw0kdp
06qqAEMjXXvKWY1I1HeObVRTMvCM1pMya5oBPHtl2boA+ixkej6mJynwnR6r9qU6quKZidApD7kL
RzSBEnq+Xzx3Szww3eV4d0r0KiNPmIm8/KX7nXUvxDcg9W5zulxhoDOEN++jVj2jV6qPe2UiWEOz
98kqzzfsyEdGgFzjEKIiBEn2tD6sP9YVzw2D/UeDc1XsZ6/cKaM0dFjnIsZCBAp4iGNQTSwCjY1V
Mb/RcVYxWkWnmUkw7WBKQ3Yx7WFv+4EAKLLPEW6Y8UIoBxHGk36RtkYyePZu4R0RWynSlv+KfwkI
KDa1v6in5kPU2/VOHOL0IoLiGNmBsieQDJJ7JB341jf7pIF+F3bHOrR96pdnNNUMjJ2DcpQPJ4QQ
uTozFsaNWGHlxRSk3Ccmaa+52UXStxwkWsLs9DxbITakfruSNt5T0MgpNLdJrhG97jyEkv84Rlts
E9EJ1GA7hl9k8ZU3Pz3atgMy9uAenkNFxMO4VSSrvAQ77xSovS+YqkCId8ClyhG0OasiUanIc08H
9eO0OXvtnebD+hqdiEHkp/1FawQylF2Eh4w+vJyrdYCTuz0t42rVWXa0hYn6v5+fG3cZs+rNflNn
d4yk5BP97n7p5h6QHwASzxjQP00agxO6IiubFO9BSnCj+S+sRDggLMQ0zcANPL9tQWh0EE3/HZnZ
oEptISyUamgAmnd65EOX1Urwj8Tr1/uIQENkkCZG+ovLKhkKIHwXRiXpEK5fTHYeYPruLcUl7QuA
ADirefsvPSssITp7wPjir+pXkK9anjkFy9VsNau9LaQ7+yv/6KoffHQfP3u6wnsXJCMEBuAbK0hj
YO+QrXmAUzA/xd7l5JS5i2nQ5o37xjYluaIF/vf6o79+8Kr9wrI+wjx39B4WR+mAvl64nzXGggpX
F9T3bTqDi/2IcXC3NruSzCNsHez8J8xapfRn1DJO4RXBjietH3HSi6l9gJz+ONmV+bFsw2HjLcX9
7+8JpR6FmpPeSN9hA6KbvuK9QGirtoiT0r1Wyn1GwUObjzYhtqjeoVsfGD3UXuwBaCZNfZu0YGmZ
xaa5C5gPsJ+2zi4FtvZS/hIi9dPXURpWaEY2OOJec0grvMwvyOqi4vyAsON1Wpxfp5/YBo/Z2EYD
LeL7dDeub6vb8jZe10cKXWd/FeSHYTV+jJ6eEhYzffZJVpGQNyzXxw7sjfpxSkhFRLvyciTnLYXq
OqpWb3sX7sLHFAkTMtg/ypbbH0o0d8oZYGqUoUCgSNm2338H2+kZtfxp7GkU+2ETuCNLk/xLnSu2
9mZUh7PeX9YIAcuWQzCbDhRq941mAAXTEFmA4YE48+jRbKUYQ+l8qR6CpPO/3q1z66TqMHQr/rGP
ynofvGSfHgt2rS9Ev2L0wlKgodGkvhBBhYEIKMlfuHRt7hin1P6SU+57ggm9/3Q0truBPC2a01f4
CtNx7MYuwETwr3Un9Q7IKrqFzmmggPFCCmOeTCGOTavz+vb79/2rbvfrG0BuBMmARlZbWYNitlXt
efQrvUpPgUvTv8aigJpWt8SsCpviN52SLxIokKT4P8JZNkgEy4fkA0wiNUkJ5yW/ePmAQdvExSEN
LWO2Q1nb4x0qH73Ir9CCrGSH6pNTT/Y+ehx6x7Fk8tVLPNLI5MrVh3GgVqOOCoEqsvnBVLIBIq/b
ExJTz7/D2tiyC/0rI5V46blKvF7rPIKTjmxPuB9zt6CPJ12Ct1pHSM6deOzCKETOOR5cesgyE5KI
QCjl13wEhVD5OUsTjUd+nU40t+qD6iDxwYmqFBcqVPbTqlGRywJ4hqT5rEbcb4wr4XFznJ1X1nEG
ti1HuCFpReQExUi9ApRRPWhyn6ezTaFFyhwwwbljl4K9sMv4ZCedc4biNthjNOUAEptRZ6Jqgnov
xm2AuVPyrOOy8lc/NsyoyO19p5S/QytCACAafMvLmvfZD5Niv9YuCy9Ni3D4GJwhJDkJGzxgVyBT
Ze9ZdIrBAcKgXSot6WMe6EeWYN+iU9RsVp1jiY4lY/bWINyGKrdMM3ScvrPsiqGt1u88bdld3/+5
2n7XlzCHR9vSQ4YDPQ/+dJHXZ5Aqa+Zul2/k854AGIPBy2qb1kRWKrAxALcv5AJ6n1J5k1JevKtp
tlrtdgvjz6tvWL+J+e0NRDoaMBy52YD7PYDIqES8vCeX0OkiW+KMvdDjGYLvMNsBeYz5ol0GzhJR
2+5p94McHmOjm/VG3fBYWFcY0qQFRK5rlV4jQl2KxuIS+gHjX2gT0rgB6wzSlp8KnBYmLjzcwfb5
rrfS16woBcE6TNSTySaZQAGBvLcA7RTT6UQsL3tbobONvg6zUdqdTM2jyWpcC2u9Ihvj1T1YV+Ip
HY2g0o2CYr/YL/fro8qw2j9Oa8MzG/Ou+WpVTski7l2CS3ACulwb7qeNkb6qxJRNx8P5Hu3mRLDz
b1tTkMJUEyTtNd8QpeGgmVXSqqVf1oypZSvosf7qQfNsX9LOyzD3+6Z5e3opxACjzfa//2OJgvOj
oOkZvWqfkd1+unJprpEDpYsTVRCsIkYTtKcqYeNsVsI6vSN9lnUVz1ZUk+DU7lapBxax6N2KrfKl
ZaBZU+wpX65PvqPz/Plxy4jJQ85F+6imtxdmh+TFTKazN4AQ0cdcTa7ZRATrJYBVQO1+EaEGOFHu
lQZ38EqDc2rVaUGink6fcW9dweakJmjGL5ooZOaHv8NfTI1H5469etW6I8lSX762jeUR3j/ZH/6e
2VuVOTgwXHSREBSIUcSVXvmwiaks+qNAYPrvKls75KmUcXvUhFLL3zXUxXheP1V6kjXzGahTTK84
m7TIdESNs1urNJLyT20ko5KCr/o+x5DI9qYwoPEJH01SxAcbDkUBaEkjbNoq7Km9Ra4Vc014E2i6
SM4JciT7PzIZQiKDkSWMJGvVFajoRhqddQuYqOhIGDS9FhcXaNqw4Hyv5slvUqQk2Eup1pHhLE1t
XIpHl4b1nr/RrNET1uPW+jApASLGJfno7bq9o2JjImJ1Mrh9mG00gzq8UTSSDDOhjFxckDu8bB6z
EpIVgO6ivrq6yPkisgtl5G51KEEdqBIcQPvS2bG9pzZx0lnkIMTbBv9Ek6PgZLCYJ1GemeAF28MH
qKqz5cJ7HY2g1HV6D9wdyz2qLV6/8BwfFG6ldAQwZHYPVJQY2y8q0NSR/2PqvJoTZ7ot/IuoIodb
SSgiQIhguKHAmJxBCPj151nSvPWd0eCxPdjGUqt799orDHbdQu/awcunefyLyjcgYEg8R3pGG079
Prr0ztELp/x6UA+QGD4RRWK8DWV3DjQsk+EDV4eEPfeBIe3Wu6y3XslTyxJT3KA+2ILg4Lp9NmvT
Jj2hgpcCQ3Owd8R9nAf+474gna3TJHVItrvSLUrGora08EFUwtkZuYpMBPqt3xVU3GtlFj+swfRK
i7OLO0bt7V2tIu1ZPM44XTyFA9uxY5gGOGKjuK6DXTfdj/eKzu1XtE8Xc4AQGKtd9OIFxOn7P3iR
yfKz3EdvkJdqB4IKG3RaTrfpCb5wUO4odroOOQKw5o0h8RFjYz3O/jecB9/wG54jjKtBdD5uwimR
f5n6xxt3jgBAuLISeqoAx0dv62W2VNOPc8Gk/AJ0VepX+vVBpd+AY0hrUacKxj2tHMAs7blVhm3p
NtdoY1ajeogKvRwWgnJY7NaGnwEOr5PStIqfmo5GP50UJ5idI/bcz7a8Pc6eo/nyOdv9FIeNsV/h
MurYugUI6wXn5pWBu/CzZo91s3VUXUSU9CYEmH3vo4kI7uh+ojXJblyw3LFLwHmJo+kk8uzK7jws
Js80+NRKZLcLnnnNapszIbdqzApNEJ6gJifDxqmxt8Vg2zsERYIQBRCd/HTDjkd5PBU8Bk/tFv99
UgeKZpvKcnHYa6AAkwZvlo+/0rKyTEfqUMlWbUPs0hz7Ojm5seNCGgQJuk+1SwP+9DE2SCPW59+E
iw0fLos3+aZyx6NDUkuN+2L+8xgmw1e3FMZxNRAmuG9zsWcfhiKuzqfee705DpOgyeYPiyuqHpa5
SQU/hGFtKn4iXeJBARhzh3i2CJNG7ZXEUx8l6cwB0eEnzONL5+tfAEUBSfvXrpgr4rF8w2YAgziJ
k/g7eo+qkzvq9V2v0D+Gj6DeFTmu5JVWmzVhWMzRzM6gV3TdqlSAWU4AOYggECeKfY22L51Z/wr7
DUvpZ6eKKedPOj7hdphQj9+vRisgNeXmlzoqPeeOMia129RBuqV/ofgs9HC+ZcLDL4HLhbkfd7zy
V4vBM7sBBHASptHTNFF1JZx+OjGnLCI1b6RDE4TA2DOGALln14ghxpJdCC8dhPCozobyK2D+HV6G
N+is4vlfAXpIuijSu/VTOMjaet5seYwXA1exaJteQl6A7pSbK/RXwNSlvT+a4gwWMDh8+MznnQpP
2HLuErzUNQ8UmYfkbws23MLmoYUDhFYOriXrSQ7qMg1sQx0N74OSDaBXfTqD3QMTLbxWI0YUGAs/
Vif+M9EULtsLCZLnE90yRHnbYlrT2WIuyqZq4rbmsDeT8RloRSgX22VqL3Ijr+cQ45XlUmzA/IAc
rA4q5l9chxKYGKQPVs0UFEabVWECMB01qvkCAUvKwXrhkH9apO1AK8iZjANs0ZikNHr9LQfrqL/l
omzRcqPp7h16p963aux9AOkyV/OjQ9Ly/84SxHAoAytc+liZ99zbIr3UAOwEW+l4WRm9AYcihSXf
rWIk1oJ89v5bQuFdZP1hbWDEtjix1XiT9SUQ62tR+VpzmoWsbw0uAz+GRRtGW/sBn1hMRjmoyYew
iBuSZhP5avBCuAx+DAkO34dc5s3ym8H5dzPplbleZZbTMosTOvP2PqJ8iHWJ8gsES85K+oQxsQYk
fXwXzN2PZJMwD7PjzneSjwlNUb/InXvh7lOL9MRnDtYIbXxbyWcAejT9tLJe1upHyGtEiyc26tBD
FJOQjSwqEn4xFjuNTZ0bTNt/yw7heqQTi7j85LvIlVDTohIIxPKoDTmbyH6wwlN38gHzNckeVUdY
7JE+ZQnHvyM5Z+iYL9AIwKFD8CBEvwJ6gdVBh3K7IPbKufJ2CErEmMPfe/BQ67oCouPAdwANMJZw
RH/GgaqFPMNNMXskcLiopfjBytVjKmdtFaNGU7gQxBbzQj4zKF4OkkwWDJ64TIlfAuS5b8KExnPN
0/AvOlrBmvj+fX9Lv5vFSQUV/oH4c++6h+698wTbb7JEKspO5g8iZlEZc1QeDG+dJHFxVsQ/qwLQ
qVaZ2LL2oYo/WtmMejQt3IC6grsY52nQ6OqgMawNv3Fz1KCFO8NsEMtxVT0HtrkvYNS5D7gKwP8Y
l3g9rVgDTdfzaanYE/wq3KMJ3wMHf4Gfh8G1n3Yxje3conOQ0P0rgOKpBVn3ri77G7azbIinUuYd
HHqz9NxIzYrVZTm7aIeEIPHsVjt33CiYHqZSO54Jr3+4c0pd3iEX2ZNweW6LzcAmRnAHLi9zsKYH
Xc8aYJ4Ch9loo4TUDxbUXfWKfX17cRrEDtRR9qr8bxW3pwY8rgLoUaGrHou6LOq3nMJDyK6b4xpk
zSD3hfqzFWpu3tR+D+yr3v6hc+jUCYEal+NvVy91Bxsdl2jwDrH4BDLeEGwAituH6Eb/bdPD8B1d
Sas/bxOZw1SaUxbKswKCH7obwIXZBqOFuSFDi9wW2I4yHZUfJzOLzWAkcOxe8BKM7dGHE+WnAv5J
7c3lgbL0pPBg4wy7/SeljS/5geYgjVxNG2IpL7k71F7QXSU3HnjozPlRvM42EzsInFA4efAxjhmM
H+5z5g5N42sU+FnSOFU4pbdWPkViigqGyygFsoaf7m19hoGZ/b/uApVzpH/hOKptQsutj/DZHbz7
laGCQLbhaaIyr9SvdnUomWZOD5i1SkSvrZdDbWydmE6U4FRkKr3b4yZZKDA5uJkewT7T6vCqwkIn
LwcyMohbpKxKmCg0ObytOwyaO1Hf0BqGb+ZVNgykQ3iPRObuUGFqqN6WCXls+MF4hZeH7wxeO+ut
UyWelgW06NRDccIPBs68hqjg49T8Cbgsq2A8Xq0eLgkb0Z41IQiIvjJWY+KumjS2Xt4Zc6Q1y2OM
I+exPWKOHmkRLYR37gcWxnx6lBQpYagk7ipOieWOSPP4YCuPRiTFF5YPP8sDdzVWFaNYivaRH/tN
9+pnabcv5wKbXHUV8Tq23yQPRRN06W3G653SQTAeWUV3uzm62/+1hYkJYjotmbeas92Yn8mDO8yG
TtNWx/eEOdOWsZrP3LrmW/YRconSJXiSKzqGLc9fOWe2Hqx4Z6qamvt+kp5noRQcztTL15E3phtc
P4KhOIESRiDs2DlsyGl591sQzpRDrq1QdjxcjY2at3Vu2Vbg4l4o+O9MmnKwVYvtljXZ9Lysua0C
TNS/ecZIbHbrg/qgOij1W53xU75Vd/iKxz0z2Z15O+WuUANJy8j/W0pucAbrbLXgz0JDhTLwaJFj
YLMpu8bP9Covdv9Q6r3qbAiX11gBHwczdYqr+uI61T0JN5C//JH8U0QvvRXPJbemo8kB16//FuUT
Z3zdrnLNyPfhfF+7PkPmw029W/AWy3gEPY4WeEWU6l7W2LqiFxk38d9SMdXMDLuUXppG2ug9bW60
bRZvr/XokM3qWxbFVDZvTABLeoJL/JT5cO6c8VZuYs+pskWHOL2QPEEEgkPDSsiRZVbxtU59eGzZ
n7FDA/Y+E4NVsdVg0+9JRhMt1oxxIlMCGlcob8Rilqa2CfL/PbtfZlPyfhZiuUk4IHpGHfaEDNUI
NZSKzFDnN7Hfgzf+Y1uzjLAWemtEtByyBDn/QJ0hwfgMvUNcPZF2FWMMbYf+MJTwi7d1nzTWFBR1
bavtDw+6fIBWnhF34IGoA9YKT+wxlOL2hfYzPRIGLenFBRHSpeHe2Lqtr0UXgdkdGvmDxUXLCF7Y
INfXSQ3xAobiLOZZm+5JH00HJBLWnnxtKbz5Kjmxn1HRlL3j8rycr25/hcQeXD+/MMAAzFm6Hr/g
ZfC1NzKVEaL79dEoQQy6t18ZvT8nLmlRRGMPW1AqiEO7UAu/yz3xe+Zj42PEDcZOVXNEJyWmLPp5
qmIdaquKjnr3Mj/m8GSMi6bsTRkBX/sxzvHVBDwWNDaFzSopvrZFnDG+XClSuZxZZTWE1iWWfdh0
D+Ahon+CETGoegCSgbycEQmyWNPPR0HRMFEl9H+xUhEfdT+pIyHgP35r7X6/BBx8gIUDLVAdfnbN
olk1sZES91C0ppzFw3jpsuwznlSS5S3u4daEC0C7X6IskiyD+1Kd/hxJF91amln1Md3L35YnftF5
EzNCzSe5CC1c+rFPV4QjXq2oP5YqiX7/wK9StTAL58/GqHduqUFpCKkRMLsLXRxiqfrd9NxhsFBD
0kvEUZ9vIq3EISsTCgMxPApw6cXsV82T8fwZEA3oJch0sdYSo0jim2/2VtjsodMK526Zvc652/9F
egLnh2vPHdDpYObW9bsb+mLt6r13ZOpIt5mGk5/OycQkq07p0uT2uogvRd6X9OkSG6iriSUn3Ess
tmk6A/BGordnrwOLmzO/MoZnGSsDLhgkLaD357JJQCTadUIfYbKzKKFNxqdf9N4HPajav4OYHLoG
N84MjRrAdcolcfY2vjQj9HThHYCF0zijaf9mbdCOB3sGUsSEOWobU9NaQWWtTtyzV4O+QW9RVmfV
RU7pqzNw4XsxOWuVEB6WbUTbSbDDberQKwZs0djBaDO5bcP9DKhJDvaakO51hDhLRc4Jz6HKzzwi
81HzOBUVBqNIqSIKB8QEJYKxhXnKmVV5Z2LRkC69QFkTNMd1DhgDQzEH3sMkesWtSRH+fmOSjmo8
nmyHl61lYVmYwN7h73v1Wu2R1XdoHNEZwneXX0l9QNQGQYPuGDSLrNpknqCPQ09ng7cSgw9bVPBv
aF60sule3AxaC7uZDsxhZ6JFymSOq5NRBSUdY33Npr2bVe7VQtEHKuF7UB0iQB8U48os+T2vz2vm
wreP6EPlKUY1GZWJiahPdAq0F2ye/ZNf/qvhc96YXGZyQbjR2D3aDXjMwokIcqTRdupmdEC6W4dI
eyZ1tVqDxqDaryEW2k++g/qwOD0vVc5v7ZJ2Vmya5G9O3NigTtYrwHvLVQVH5mQGf1ZZjavAn3X2
IA8O8tpHmKf5BGGWg7L7Gt3i1+gSFyfbaBPLrXIr0YebhY+L1sTaC8EpJ/K2KAm0/m1slaLaTLJa
MVpUUOsgKiesRw2UK4rQFoAD8LUWqaPahiDOsL5hBiHNoe4fDJejBwrr+fQw0u5EBxsWySBfJ6Ps
0a2ROr3WbXAGlGSiFqYst9DJIptpBDeiF3bBs18ev4bl8WPw7D/7L4KLHmST6LjH+DlDaT2yIyBq
6d+NQ0e0z7RyAtCmKahSgZeVESqhKGgLCtlHjAYmPaYgdbHlEFjn/L77tWFjeJqo+tWBCIMaGOTH
TQJOyUj77Dp1dIOOaIqYZgv5BtW/dyYNSlhhhfFHs3LHS8q1R+lf+ncndzS8zQqTJFJhXMZA0Hwx
v9Pzw/W4wNmvh4mvemOPZB5c2mr1VfCTme7T0h6w9S1jhmNsUKOVjfqHwJnr8DO+Dy+D7VRn5j18
9uXDIf5oGl6ia1yZEBfFGREd69Iw7vBlYGFveh+s+PYgswJshDm/oLTscHcaVNp49UG2ZD9C4N4G
3mHRggaDJA/XTwpqditU7J+XWRiVexRnkDA/v7AKoDVJoEZbCj1ZDasA+FdHPJ/mv/dFE2BTIKPK
6Gpw6YGNRAf8MsuunEjny5P9aRonLAcBR5yqCyrkinQOZIpaQ87EYiWrH4xVMuvrGFQFjOQYgc5H
fBm+c8zeahYU5yQLtS8QLWEu1sZNuwK20nT9t3MFhgcvZPQLl+bxNopF40wSIXkcCPSfglQbAP0g
UdxjGXESgGq+/MRN0Gq8Ah8AqfRl7frvbkiuJppIjFZ4vU+sEUlKzMQv2g1eAP8uQKaPgEBGsK5n
CF7Z/oYkJ1JK0uY5mtUwv29PYKoVaPfbkCThwlBEths3LXFXgK+aisvLI+zU96g5eUav6Dn4DKtz
g4g8jF3K1q1Pb6QMq4YWHItGsfPG+RFWFOlLmNGeSGQ+Rqg1nTJCQVoowKTv8MqW5ROf25U24kqu
bK4y7C6maDWPtLzPSO6wUcUfhQPZXcox7+kQnUSUpHlci2oR4aPtYq8RkvSNfhXlJQUVUaOIVzUQ
Dlhe5odEqhdiSA9UV6QKeyk11kDUn/hFB2o/A+/iFZ5nd1xEhZ/IzYt9Clsg4Tayvc2FQYIglYHy
Yu2S+Z1AIR0oEdCqaTurTam2K8KqaUTgrNLdji4lczuiu8GJ16bqalUdxMzaGdQdUvWKGR/u7DV+
1SP4H9tQ3/1MQNLdKkflSGAUyx40iP4V/DrpqidQYlZB6//GhesK8UW1QXqDoic/GpXr/y22J7oJ
HKJsQ80+zUjdgW+SEHGBdK2CeE1sSLw3erheMGmVsoee9MD5uRb8R24hJClbRDduhW22ejqyQchR
SmnaisSWKKVZbMYq4jLdLNJ+5XbssoIp+gcUA9+ekAwBgMWumpYbLDeEUWLECNtA9346LI13q/fi
vWgdMwj8DXwuPUnZxe0tPMV18qrYtAqCLhKbppzWFtdMyBjvSJyqwmGb7W7TmNuTW7UIAK5GHG4g
Ie2u9oPmIr4fsdqQRUmhVaZeIURcqDzkhirG/rctW17JW19jzO9oi22DbfB2hLTmEpfX352sxOwG
poGiCXobkmkeymKEmZN/BQHps9raClpMcYD49ncT3XcvcpPBQp7kb6tpzd+9c1mqLwTWEz1/a8P7
X+mXsuFO3h94IP2gb4VMzKZfxJehcx4KloNsh3cUmn8w0VDnP9NWQaaFjaS+UI23Ga3+H71L4iyU
Iti4SZy6h26vPYVwRw1tbd61fcfRWeBOQ/1QDgAtT/1RbVMF1KaabHhfnxMEBU7DeM/2rwIndSlo
VQNXq0eteRSGOA+wpfVqDcxxpJkiU5Z5+zZJSQWVmrAAt/bWrtAUv9DtPUwubMI4aReUgB+n5aZ+
gTDLXMe4gyQkBmeTSE/Rdck7k5AUHEhI8h5Iq2xtAX02kC8633FyMvl7/MeWFLVRD/GnpGmWleN2
rBpeFqKplXQ+1qn/YcMCvclsjNjXyEaRDQ2rzRVu5X6CVpSajfLYQVgQ4gHNEw/Zjk6f1XMl35DB
uIjQ2vlIFXIZFpytq+mo5VSZ5C4gN8Jg6hMyl5mEriZxfIxciFIUv4D3OvEsxdIt7iYXzgKYiHs9
8wl0scBevM0wHsZdho4kAd0muj0Fr+Cpl3F1JACQwSnOubeejpGwfOY4WySDnDYgKO9qnX/PvxJd
CmHMj2OnEVMZOdTpKDxbbsnL31a4WmrS0lci31eOu2Vyl9Vx0Fu1W9RwiatuNZDdd5k+4jUbA2vi
a1eYLU4bDA0GwUp3bRSsgiAIZ3Qk539IiX5K8BkvkBkbv3IcPXsVNq8wHNlvXOEVtdAmSq8qkjDA
KRhdauZ9GfErpODUo8KEKQSvMkTpGTdn85nA93OHzOOeEHep+GRAAfmLPfShWzb3lJACuPIeoLjs
UnVnCAcqKCoAwp3IRYT+xt4PNYrMCbSvZKuaAdp9fV5EW4DpWKxzyZa0UzuRSHrCcEzSHH07IGOK
vBI/KO94nQaHQTK+LG7oYIS67Hl7WyfUgBFAzXrb17HnIJqO0S6KHJkf0w/xLMokIqGI0U8RzJ1x
Wb/Aj7N9Dz0X3UZNOhNqQAImMzPqdpu3BUIyQ2bTLm0e9ccYMOpryimJzmC7MBQh4chnuMA8r2Ad
qAX0VZpbGZtZwUMacigTTAlDQCD/rqMmDlVoB12Q0EdR6hB4C4wFmBxMBGsBzYItgTWxTB0xFbia
HGhqRDuLgRRpXlA/jCExHosXI+WviA90LJloVhHhRXjn9pTJpWkKWLbiaTKSQe3LKvS0yMgoUEsQ
aRMEaCyXWFyhG1sWIWXx4tiLZrtoMmUE2WvPL469GPVar6CpydyD2Y/VNp8HNaOoQ6X1WqMubRcQ
c5fXKSlJ+byz6ao5BRu2goF9DnOkVsvRISxAPGNZkuoQr2PDv3TpxLOTqObEDaQbErN2c+vvEDtm
N5Lmy4iePcscjLG2rFjLFFy7aYkFEv/ROx7pdOjwSs/XoSKR7mpsqs2Z0iJWE4I2fdaGVYsYeD66
ss/eI51mOEyziTnEG5vVU5dY6+iNMc27LK30cZ/m2VfzL3tt2Q/RtZNpdam9qEAbFG8C5hPWqleI
A7eX5BzrHRPrmWMeH8f7cR0Z6n6MElJWnvwDA5i/B+r6H7x0QRGIfodUhbsNUsKMIg2BkeRs6NJf
PuN927hj4x2r1T+rAEgA19QCji8YmzHDWOxplgS95tfOR+g20scZTYbBJNRAv4P0njt6k8pdVytV
TKmKEdytAEh/tcq7Ks1IFY1gs69dw/m4SZWj5q2wM5n2EHAHQoWZcZFZRrNPhmAIrs2R7hWjdGNH
UQyer9OFrXSqBdNLsrYd4nleY8E6UjIEjH+s+nlSWbcJB1+bGD+0GT5m8JOvrWq24PW23FNBnPD0
Zu+D3kQ7Ya3M8IiIepMvbrONjU0KsU2FImwlS4ZBYqWoJ6L5klELfC8HK7rvzG2qEWUfDYZG7/R1
hM41t0g/PaTt2tV/Sfm+L1jfcnsOnE6FoFqSniQlXso9AI+KF/kxxwV7rJsxLQ/RYP9+rQ3nthKJ
8bPJLO3L2sh29cXaON0+4ZvZS1RbhPI3Mxkfh7exbp75TLeZlm8pP2QZ+lg0HYAb3IzMqr8/OLi+
b/3KVCrIyRxn/5LZcPbdj82mjcUUdLgIvKwPBTkiySyg3BP2LL6/GAziQuf334LRy/sUfZi8LBjj
tGU8Zh4VKbTDYgpNY6GWGGS0GOCJdgo1oj7Ku+PqmCEYMNq6icu8FsDeszUPnkeXL4t3wybU2lf7
Ok6tgoPPL4h1w7kMKSOBud+UkrID0sSwZfszx0NlDsRVsMokhnAjaiTTq9uHGy5uNmdTZnG52dPJ
1EDpwkqr15ZcdshUOqGGiOb1hgdHhXGdMwzksLrksqLbAVGNVL0/M7XQNwu7qmYUChLEjRIqo39p
a5kzk7a7JaZRVHvecfr2ZBxcRHCzo1UtDfHXxi/EJVMptGiTyVBJ90wDwE2tcvp4dKs/zp6XrHti
H6pnDQLOTI+p/NUc1Xzt4CnPeMtpV+sR8p7cn1kFXrONRXdtRTHYmZs1CHOEfFJs0nsXm9/8hMLA
tRMHQ+EXEXGE7lPqkJalKfzt1WxaH9B/ybyhdWrhfDfbD78pwZ77i0mXa95lmYPyMVnDH6Bu52ru
7GgVuGvoH8woa7267tZYHLvHbsP5UrnxHIzj2blGR8rWOZF8O/vDC9567zAxnuPG+rl4jzcoxjfT
rSs6bQJbjDXAnyL0lCOOJObMkhpXd/O2Kj/xpC61C/7ebYByPPpMq+x2n6bPeGBowdr3P0a0psHG
BP8xVkWU8ywF1sVu2ghU6dUWO0f4/U1QgWR4mIrY//CEEZBiP0Rsz8w4okDj4tBnY93f2LSSAHES
tq3gZqfx9UcUTZ8m9IU7sI7TCHRVWdLBZKOnfBinPuffGF9/U/9MIN5pglMEjdgPOrga8N/Dv1pH
fgAN0HWRlYX/sxXjBMW3/3WbU2HlD0TYvMMngs1sg839M0PYgLVlhA0p4MIyPcEIe4WUPWjydbgr
nsFi73EluPZ6PzfhjaSaSTi2X9Gg0EalYGg2lp6siTosMWmohY1SByqld2vDCqaUhc3RruP1tZtg
H4b/I50mr+VeLY0kzYx022l8aDVXtWiV/dnbLoDF0bHzsbJijpRn/QPaN3bM4wiVEpJDYgnesnfQ
ftZzSOc1T/DLf77MjWr7yWtXDLIqs6uQb1CiEvfQp51p76Njp9IruF+sCWhMWuPVdE2kjoWPF5OO
7hBN/2uGH2KWplGgJNICoE+zFp4a/h3Tvd9H70yFgTkdUmgcQoLRLnMv2Jl+Yj4jhSChZaraYE/v
9qZf8w99SqMret/LwYQOmlZ7qVGkKQgbCPJLqc3uswVJNmhd7A/YRM869TCcG5Vm94v5s7m13fvo
iwdd5/AJ2tMX7qj4abNbcV9pGydF7DqTZQ3vLRdjO6DEX4DXQJl5+59C0yi30244aJI/9kLjISEO
o4URlDJFdOhivugJtbfMPNjnVTkVbm6dDOWTg/YVMFvqIEcaHfwZos07Cv0xXjLf9nnFLzu89ypu
MjCQkDwhCj1Xv9+d1QrC0tZKxveN4+xlMNT+hKtGgWsBAsJZND5+a2KHoWVtGdDlLpzl70r4l6Ay
IBuZ3AALgFhz2djQqCsubED1mUhRdeJ8wUtjqaalnT78vmdJj1xO6x4BNr7N0o31vB7c4oskZcdZ
6jbCY6tT6z0dWJQj+u/1Unu94TIFFCUUvKCLlutagcWMTsm2/Eizfeifw9WYCPrjyH1/zWNhVX3T
uDOWFav1DRR7NxMlBN2EGjAf2CC4CBHYqbk3oCLmYgRji/GD28WAC32Z1M6dB2Uj+DTc6s/k+VdK
rCPhJOWbE55/7r/ars/qbW3o8YxDxkX7At9C1SZbI1LtDvvrbq5wNLTiuGCJgxTtwzjwVX3UVPMH
LoWAxWwYBK4fsZ+DL2G50eqHVpC2OcuepH3cEw+DCNktEOule3BmvTCwZj+ZBaJNRB/yiqE3FDvu
gPllK3iZRP4uFSUcvOtOn2hhYuuGSGWzmFfUJpoHpPXI9RmuuTDdBp/wsIPifxDDGj3OEmvVLG2T
ZmuFEPlN1i1mFj44GeEPq5jrugyKpTCUcFWyDDqkAzupWaUG+VvkjzrwRNHohiTj8vV2aPXottqE
yiJiQbby8ce9ib3xsJ9mCsGQZx8jDBky0HgZHnt9/hkOeM9zyuYAOSkn2bFP3QGemGimrl5tkFAu
LGFNkWDAKlhVeix6Heu93NfAaIi7h+H0Nx/WvRZTP/2l7xLNFf0EBDiV0Rzz9QbTDx3NezApvBkD
RV8VbmK0htuDU6laazZ9UMTPZwXWnEf8izrw8zbSgzGsETmOtnICLmj90Xo0OsMhPrL0gW8mMZU9
3vcMpDneMAsHYE9rDmjQxA/wpc+Nea//VqeL3IATRjp8KUqbp8sXefpAHw44jX9/wzrCtnOvsuRu
tne+MX+NtgVfGgceoqiyVYyI/li5KgCgRDTbVAeMuNSFPjvvRmvuwXBkbipu8WLBWj/+tfqu6eqv
y66JtzEPcXMoowOiQn64Yj9ERSI9UhQzt4Y7j8S//vgv+94fU/2Po7FF8b56dyvMhSvGvjbMOBPP
rXTJO+3UcGH6NKxAFA24NVbE0LcCN4gov333NLeeh3Y1QqchGQIrt98miTeOW1ZMJwMQp/RXdkZr
X8AIPgj+OhbJH/hSfYwYDDo2fZfHje9jvLDFLNtpsVPCnvpizhGZM0UXgUiYYpv6PZkrEoP54odR
TSaPPg6rA9fSHMKwDn6YiFFbBaGGpj28dHXX/fCuR8mm88HkUTZt7jX2ur3Zkh0NEcgh2cg9j8X1
gVNBjWKdnMZZbfmGjUDhPvG8IUyPmzl40AjjWU/fw2WaMfG0WenKXjpLDkZmJKJc5TOEEf4lfbRz
5Y54mNxrQxia+CghvJs7tmOQKoo1h26QHV5Snldz6/xoODhG+OeRGK7E57fhaabjq7gfzeGSJdmW
9IpKjzg3SjxlJiwJURj3uAd7M27GZTh7eeRD6r7UJGnZ3LA2J4MNm04ItyQuWTyVO51PLPkaCc94
DnnRiMTIFOdpPb6W/yBBmhPIA7/Pnv1j2fZSdztf0OvV+OSF2Q47Vya9F2QjsItRPKqwXcb5OrPU
uJuRHyvEjepNBfyK8QDdDmLdCrSDUTTm3Z2NcoUawPcXd+RuCx+DGNMxTZaRIkOJPb4Z301ffzb6
sNs1IWXTmHLXxL2xN4lg97qog1xq6phx55O7EitMJTXirZ5F/AobF37gmn8ZP9nXHOzY5Hv4vCQE
OKZL6Jw5oqaM2wtGo7RG/Cw/WFn6tvqteIFS51Cmj7qjGDKaGllZchvAPAELQuCD6wjAgl0t+yMU
1NiEQDYHbhBIuLHmg4p0JmfzmSET43WX34Ob6uNSoJ9IpgJiAo18tEseRm/c84X+JziCg+tuFH1x
BWqsdYqb4URz8EzIHcIWIA4hVvRE5Rplbf9KTyiXENTYS3xccQkgbhP1BS4CZXALFl+btjp80ehJ
Y2JjxAecCs/egPZI3GB12scbquAQn1ZymQvd95K6tADDYwLxwS9N4Izinr18T07h3Ksag6X3R2gT
nQ58uqlMd0GFj2TEK3q6gkGXachehdYMknR68gxzhwA5+4TS9/H3ncy9UoDoGhXwlsLJx6kWfg2u
Zsg2iJOf3PxnfIukDElJKj+4RRNVFpSLQm8DmVx1sLAKGDxMszfcHLQ1emN+6JWMnsKC21Srntj2
/GZHizd4xIXKS7c9JwTCIN5d494uz7idLz87TdiS15P/i1U/t8PB7w0HTOp8Xn8RPRLUDu9miJiS
VrWoOKLuIEvJgiNkiyBTkI24RNz76krpPV7PcEg4VfZOz97ygz2mHL7l0eZpWmm4rQwUlbxeb9cm
Cko/B1M7nsudb+ub5N+H1wj+MuNC5rV7ztpWqyIxqbSs+eK7EpC9WTexUKzO9ADzgY/inLpVtZuu
K9yS7kwgqhAIamGPA9FulczN9NS5wHIXaKNDDExt13Q3sOHXUQa5BHVb4Cz7sRY4nuKrWzKvWDp9
LNmethwck+WIC4tDfss7egQ7ugJVzNWUMSOPVDmNyQRNSZdvp55h5NcRA5VmqVqmxCCGG5x2MtRe
mg/1t4TSXR01ciU5YXmQ8IpuM5qTCnFmKNN4upD2/Onkxs8Y/rTFWDmRFqg3I0hfXHuZgLX4zX9b
v2yDgJDr/gfRd38zOHQ3gxxrFt6sxPvCj7REdMB5zP1dsMX1wSsvdjgGPL3yuDhW80mMMgUwC3Sl
KWNVWHPTzDhDyFl5LcxA0KnEiHpIUHPNOg451VGtopS2R5bfxxwjkBF01C12JE9W+a2OLDhx1jJY
a6KgmmaKxHaLnCo21fqap9n1CdLbugt18eYG6SPgM+YjVmYdUwwX0wdEXWDiJCR1dLHSXik8up+h
WAaKoSqyZ+di8rX0jCz1pXHeyFxwz+Bk/RJtwArtoRZ5BLJwUmvwyeAQuCHWk+QbuVQBDiYN0g+q
j0tXdmqoD/m/g8E/d1grW2c3yX9/ecZjaZmBrHU8h6sZSYZmyb9jO1MkgSY49XdEkpUKUsIJvg8D
vs5Mx668J12mhBSbhcw+c+psq1Pt1jkafYUftKapxBk0AcQ7nrcvk71TGDYASQWT6vP7P55hQl8H
cRQiLDMorDbZVZ5I1Mu6YniU4W/WHQGO6Kpor5oJVa3jSPCrwFW2S5m9lDCUeFQ2KGitfVDs1GHm
dU/T0/TCozGuA2NUaPEjQYFrkQ91WUbRpIKoAGcAcc6FwY4VRxUuWJ5jeqajKspQnXqsL6R3wyF5
aH5S6APhONvoNfFdKP3cxg8O4MXFY9H6Kfx8xi/sL4YP7DOkycNeDrs5XOjg9u1CgAlK7JzklBF0
2M6rEaTYcJm/CFZljkDpxgS1lDuP5r1TKLoOrVTmavhFjH5itZj3meT5eoTC8JBowGJEIbIVhjNs
3N3SDrLmjvLonNlI0IN3d9jYHFdSrl26JbBg+DTnqtn6yc1pFERPt4g14eJA48MpBs8jWf9lE4ta
jmVPFKY6hFyRKBvYTD0cFWLvg3mHIeDLeIqgluw1NXhNn4V8EHTI90gUuHPGHZB9Bl9wY7C6lJF4
voAh7Z03XW3GSK3/n6gnb/LK91V75wfYg5gkakzmQoeKUZ9VwzxmWONbpa+amZqM1GRSh0d3vuQD
khHoEHhJocAyno90GZrV22O0QvSB5M5eg6qvi6BHYpSmn2DPPXjDQg/L9+CypE7+QPubz2pxFaXN
blH7vXW/3tt7eqUeBpF94j4HFW7Fur8JWjYttE4pOL3ND/MXRW7Jmo9PbqVzgUdvNezlkLQK2nk7
iGIH54zvRaFdRSfJP0XKib93xjaFWQlbV/w98S2EknPqDWrqBwNFviot3pOYTSNGBTCrJ8MuazZl
Vk48ScNGirZP5jOEyeJbKNT/jo+chyCbfO15JIWD8nXmobB9ccpzXrlmdnXKJCrWXqXBLUxGCqUe
nMnsLg2VSWJxh8baYGm+Ys1jRGv11HE4WXTVxq1fHGNQJY1rpH6vL+vNYrfYQcsusRsx4MkXgi+B
zyymOKQ8W8ax84n2nfLs/LtbXgnbWDbisl8kuba4eAxqnVrTSAef2QOnmks3mZU5JzNFrl8ZlLN9
7zB7oVoCrWfIzejO7c9m8dW5vPElrAHY3PvH6RYdFoUL9sHNsAxZatEiCqZ7ze6rJ1dWzlHKZVJT
QicHQI/m59OWrF4nQ6opzbTqlmhfJwEnIq3RA+H83KwPxKtXF0UiNT1PY1bcerlN56IBnWKdZK1f
34xDLx69hFpzp8J2pgjnsNieY28Dn7RGafWBa4pMaqjZX22j/NB1U09GrH9Jf9WZRd/AD9U0LsZW
k/TZ8uA7lX4bBQ1E/BfwX3RrQ7AUKUIvR0abufRHL6LpFFjARfcQlVuLr6YsER31YMjR32FCCJmg
/koPZiqoppEGq8wdJTCWpZIGLhgcjJ8vc9pmtMM7qQZPIYJIBFswxOOFQggWBPFZXKvbiGkI0rQY
18oKUbSEckKqGdOh5pBwQLEREziMfw5OldtFnjf8hNF6b7dmmfkYeq5rxqCAuJyxXiUSyGjiRVaa
Dc3kt6OWch1hC+FBwFBZHfBPHfBhlZ7Cn8YdDmtJuvDQsHlsHHleSSH2sK+8lS//A7ESjmdfn7qu
88W/1EHQsV+k9nmc2jtvx//piUykeOF23gPx1nO75Avm+Erzkp27iN4Z1RvQtexhc+RjtPKUcbi7
g3y7YQvbOVTMB25C49J6t7pNk/gWI+O3aqZqBlUNUIeQNaRWkdxNOY8/kR2kKBZSslIO2LO98HXB
8KODz84AG5CBXKDuy93fc9nqAqTz2PaEPuf0ge0WVjZCNngEkHonN+dxsN7EE00Ilg7TUB5YmHrj
3GO/45t5wd34ZRTbB3bYdFw/RB+ClAsEkUm3Urr0gJyVLXUaS1/0h1oU2L5QdQ91qSHL//3+lhy5
xUmQR2aojWUmOYiiQUi2kHs776L/bJhyFTucM7FZtSCCXgKZ66jw3TXlljp6i7NN7t/mvTqQmuRL
JR++uZBj6kjdOnrcOeAGZaUWyJDgGIAetXAl8xFh6Qls+LMbVHA4NKuMrLtzP5gJy8PB2Ll7ygS/
yrc3v50kmqMBtY5PTlkF7fxldo0Vr1nA+Abkfgk9/jqpd85uLXz787jK75oNJ7uGsADNctBi1S3i
Gvk0mlatqwFIYmAovYTOhWj3gDelT3sbUx/gQVaaiGZF0BxyEr3dRPt4Hx8i0e4TNoSpU2Xy0A2c
dNWgZa3GYKoEiTdxdHoaeAg07A3k47dX6nw7n/Fn/KCwafxU118aEnrDXwyMaAhQup+HOxglu8GR
aUis6EzYzvqD9wnXUlfz7v5xzxh6qQXJHrh8oqtokhCRUCqTrKuRFR6SXxx85ulSILOnE/69eshw
mFAeTIfFIyxRcSSOTAvE/auQQHxglvDOU11hMggtMdDRa9RNbi6+sukhyeR2E1WKvFpSyOmNwe79
z/1i796p7/cYrsk3mti2zJcB7ZutTY9q5bMPk9Rt4mtBw3qQH5/ho38f6JEMac1WsUgnZahqXqom
PIXkZTxeRkJZyi77gxAJKVKPoGdu5RL+VjivTU8jJjr7NIMwjfgBpna4m72XSrVqTlu4j+Hy9i8X
YEcygARALRSjBNtnNj31zOoPhDY/yBXI5SGJjXHv5OmX+3MiOIr9Yl/8sf4kF4xojmAPg9kp4qOI
XaYlE4Bvu+C8Yfjex+92yxFjTLRYWtlsF4pskdj4aKfDIgs/VkzXNGsq4x4w2LowKPlydcArfko3
KNekFPEUrHFUnLtEJ8hjZNgmD8g3JDUYIb3W9PiXTP6Pp/PaTl1bgugXMQY5vCoShBACRHhhkEzO
ma+/s5b2uUe2j7eNQSj06q6uqq41qrLegEZCwqYiRAYGzzm1ZCwu34Z0TikdcBZNBMoy0zuvd5E9
Urms6I5jC6Dmyd679kRwO3fOHcao00zRRq3g8UdiIQnQUTqpEkSktTf0NYiAqP7EeX+DYZu2mCSU
KXsmfcf6Wvaof797+9NWEf3x341r421UONKMldwGo07BEFklGNrqWPKeOkXMnhOajXamEetGANkE
5vjxz0bsb9uWH68aQNUgKD5rW7xH4PSyGhpmv1phM1WkfckrYkCFNam9pSWo6LfYkpTj845/fdRv
eEiiHpa8Uw7S+GCByrBVy8KBShIp/ou+7PvDQp9jjIoFEShuFK0I5y8ZOfP8EVZVkq6jDGDWLPNN
ULrV7ODIYKth5MYo4niBNyOpXxiAnZmStx3lHTAHe2kHY4A+SUPV1hZPQMV172a5jKhOR+/iAchN
n1mPP8wRnO+Q/sOS4JduqZnH3abmry+dLJWAzapWXe7P3ubvCzb7VzhY36JdSg4oRY4OnoaMACqP
NGJluvi4BfW6r5AtfraFFModl3lG5oPWcNV+QssgqWhkupkug/IiqaSujWdwNRe1/Olu+NU94lyb
RhoDghQI8vU6sDnN9CtrO6Z37eK4hIFmof3rYj8YPbMU6W5L2R8NH3mfZu0btbZh9fEjjSOfTE5L
sGiKOEAyu2477YbVUD9IvVm+6q8mHs0nDegV7evj0N4RrqxV0GTyyi2loBTG8aYQEfmlrWycERAa
NUV3jTYxzFsUpfQiSa1AyX5cJjJVxQDe95nwgyv+qmJbvuVa/sKyYtuNaetZ1jBKT/2LZWTLJcCQ
LRjTTrnRrtkzKMZYoXFpRE10h/ZiqLHUV/RBCO9EPGQcTvNhcdE1mMOUZT4T/l3hw+WgB4FrBxV/
HAWub499XtAK7JB/eIHHLoTwUIpyQbMac4pIqAmFm2URak6WFViNVX/fPoHsHe2Qi9WnjcMDLavD
ZckdATLPMYzU1eFXHt5nFKJX2lk8xIqxTG/4CPiHEdo7DNmK3Hcub8vnOdYghr5L+gCVVscES/ZA
zmm6gyJux34D2J+eGjcljYG2t7ii7uvf+Tvgxj66QC2LYl7RAczbEw1JNgYQSltGmq7MF3FRmPX1
cEZUNqN0DkgiTy3sTLDOEtlVqf7T8CBSPfAxgfPcSeuqA+68JBNGYK9iQiQw1VlCdVQQqGQq8VVF
hZgUd+DXdANDVFFF7kuVQTtJBYPIY9p+3iUPQyY1DiljUyJV7ZclVnz9u0+rhc+DBzG/eYfeiCek
lHhwF8ncRU5UjYnCNnxhFns1mZreaBaugTKpjT0Rwl2Bm03YrP+W5xaCIN5mjfAsFOeK6qyXWoGI
TwwPhL1/eNPBprHFCBNysVoUwnPkM8UDzIaJlJVsgqLpBU9v9u9itQtc6Tral42Twxvigj3yCdLW
1x6NPtwAsvJVolHi3tBt8nSP/EHyJ55dhRdKcl4FClrZx9KNX7TlhYZWn+YJJRv36NXqfq0zBEV1
XHS0ch4C+yfH/GwVoHy2MKe0GSZkGL5IwKrcjl3uT57+ivSlGOagfwhV2Nm9g50Jkm6ry58L3G1B
CNFucuu/3dGk3QFeluRKhrhUPXyXM0OduaxV02gU3h5QqOa+Wpf60d6x3IKux+DTfe6BeNWv4sR5
pKivke59sDTURRrQLm3EB/Rid94vgA+1a59sjuQKw8CMNafppQub7lKOOCPkVFFHGDThCjNEAhEd
ug8WMQSbCRc3/egODTtge/6IZjedK/5YjTv18ehtEeP0DYA+N0YOnL0z9wTPczN5dLNI3udMmiH6
0cT9Ie9jF+gAgKsj47dolGkPFEG5Y7Q7+qcaCjUdLMVFVdc8zeTlTAiy6rvziripqnWoXqLdAEaf
9zmvdOZXNFnF2Cl4gDWi44qU+3BaVLa+YF959KSwsGL0v819+xcvQ2vg1pE+5dwVCEWqjClyFenr
w0xyYvJam0/621rAaDBQg268/UB6ujMW2LpHpEuXRrkUKqBoCdYm5J1YV7E5fZrEnCLzH+hZzLYx
a5U02VdnuMVVdeEvCEx+7JORRqzNvh+tLEIpYY7YFNMAbyij4IO2vh+TGKxiEoQY4C2OYjxQkHGS
EiDCz0cwDHnYymOyC49TsVoiLq58nwWgZpNiSFwcyx+F6McDKaikpcZIchUNJWM6eTYBlj8NfDtw
2Ytg6EcMADpZLv9keX25YbMpsPqm+QVMt6jCgIRGQDIdhiwCjEXgUQGDEcbsVHGxdpBX8XP+Xk9F
5LV4MF24JtmkV2j+ubbNsCJrqIUgdEPGDY1JYX7EdQqDbKcHH3f092XRGsaL7VbDgfBGuTorc1+o
d9P3GvMGfV/YGrx580HalC9Y4Yn5DS87lg6bSpTC++ngcVq2ogPD8qSWWAw1DZSDv0IkrZ0YDouc
PI6F/2Raj38yJySOnk4wdC1XK6nFjcqS+mleeE99vz8HXFOhubViwLu5ila+7eD0x+zBFWvIKjqz
0JD6darOUY5BXC26bh6tPgdotR3oltYldAML5n5n8V0E1cY7+ZoJr6woGDTeHFgDwtogJZrvkgRO
+jJJYDElSGCeLBAYWfC13q0FIJg0fmHilEDkljAGnOUUgopjFgtHbRl4vjbyBHv54KY5JtxhD/Dm
1gGb9CeD4uXjCBHZghMsxjsCgbuL0z8xM9Faxy2q+Pk3HRSeRFFIDRCBmD/dXEPVVJ9HRFwZOID3
FinDL2bWh/zcM/iOSlm/QeKgW05+2dLZy9ZGHUQpGVTXpjgm4UhKjDzOLjcPRqbkFabuNvbImCg2
f6bdIfgLRwduboEINyibGlnwhSo/UjzTDyUIExogQJqgLjBXG15bcD96PdDcnduDEkdXBc6/pEda
kugjkwwD94scm24a16zuCD+lh6GuhcGnWX+F5505GGJ6wCjGNKL9GhWhPGol15qeYmUKfYIVBBNW
OBmARTyJBE44qYlCQj3UA72mxIFAzp6m4LNwCG0nngXvx1ynajDXK71sOWCJkG3QPQbzIcXA8sqr
dFB2YNV9iBBsYLd0GcvKu8Z2RaR95lMaPB1/aUYYVe8Cs5EbqKsg9FikbXLQ5jnWvFQtsxhQwW2S
k7FwgWsslvXeWKHvcGRKQyfu8uZc6pzKx18FvkyzNcdBiUMWZCDn7fpCM7UOMfKMCyUPVlDANodG
IMzsayJjkXUs62v1CVTGgxtS7e86Z6wDTntbTRTMAaRhH8gP6cVWcx84GWu7/O1f1jvYscwC4gnc
+9njCzMh1Qz9uZTkee8QZpgrVuNTjoDrl7UJMQZkPBb+HZnJc4TGtycP2zVtj2L/hg/HFqyvSCas
OcQqfGtA2IBq097bE8x445cl902w+WJKavvVZYn7iHVAawDlVvNBrgNEqHT66WF4rXXhXwlsWOSq
hbaNUrc2KVqb+Z635t/P3t6nXC4AmdTCS/0y1PiPx85+QbC1L8z6xqbn5qgyQVVXbt25+IDMwxJM
xwf0TspptHQYJVoleAftEs5Mm8aTIYvv5hlDos4hkI59HcpXdtqVwRhJI5Pc+HpFr0IbsQiDUgWO
hh5s6y/kn3tG9+FhyBnBr9dcRYIrdh6jb81NjKlFzT3N1dgqYTNNCoBlc8Rb0OCBDY/ZD7CAwAji
M5yOMbcYp7PVCAOQCTDbIOyr4bHCaJk4fXNzLKJaLsOxRl/hI77vTztfWPdm0AcPeLFlPTi/iHJL
bTmHg48El9YazGQvEdTgM/wMtxhXZ5n29GJiZjxtcL1jbEnfSf8DzpzLpyBNjQlLTOxQDrwmXCGs
MuiUEMRf4xuiw4fVPI0VFGCQzXHCldEictI0NMDq5+cprZ/WE0wTeK/bHghEVzFDm0j0qK7VGPjP
XkAtqYRwy8fLKcBpLnnrOiga2at4vPIhlyYE3hHJ0JdCQjZFMiKFCd/VHa+iAPNgqMOwgz6e5HPq
WZGrwlAhUY+EfOSiCkGLIAeJRyp+GhGxxJBoLfiqgGZMcol7in+y+MNvkfQ8bYSLSi/5jiKOos8G
7jMGuT9ZHjnFtilxqAkU0MTUvM/T7yTvSv8MGYqlUCVoQE8lmICVqbXMw+jg+1ykfHqJeAgn2+nT
WxpKnSiFIhJo+VP0p+4ASJbph0ouhVYZHeZYw7LuRK3QtHmaVk/iUs/VN4UjUpddC1b3XKhyShfw
qGbFkeRPoIzy8b5wGcr6ZaHBEgFvQRUYo0QbXMKQOmWMqBfVS79ZCLUwazNdrXRNYbVlsHOXAezV
kCpgWbUTaNc8oAXjgzUbm62D3UpodPIwuhWU8uW2emOtljJmntMavXkR8leWaQ2Jpv+rv5cLmLjK
KikmbdZhRU/clMiZWScL5O4jSlE4EIIdRjVyb3cyUfevA99UKPUfyg1yLlgm6pKzQfVPXRc1DS/b
yuKCksHfSmdwh/3aBiusCz6xEqBx/b2sK5MMdv1NP490/LaVGcM1+Xky101DRGrZpIC9J0hIA/zG
BuNORSm5N7MhpQf3BNTKKEPKYA3/SlFgnaA7C/gPn85PQ4xAcCAwfC0v8iqRmwwWOLDP6UZPSdGr
IGvqSCs80z0y25FBAA8og3jFEEz03rWSzXNUGFrQQLWgGOlTDSi1z58wvVUJ5OqqedVX3Ti1CdOY
yAzaz8W0/iF512yUAnGeOJvj6mt8mX7ILOHG06vQWFIn5+fXBr/ut3NoCYgtE4CuXKhmyCIMHFMP
kIkLUpOd4JYVfPXpVux0cotWAQYhknvfYJ/g7mQEv1i3kQUzlIgcVCuFagv5Ba4AFdlXKAAfhk2y
6ALtH6kGXy1w4TFuKQ7WiExLxwuBKHzjd4966pG0ujoRTzkcAhEiWxrKyUpLEUPrmvIePGJnwFui
J4XXf1vOhwWSVTJSHd1XXTpSjA6jDHZRylg5ytBuY4CgfIMvQg1Vkyr/PctlBHFP2p9G0gN+8FOB
s6jxLjHJa1r3hb7hjSFsVuus5FapPbBq1FZssMhRVcm0UYmxXKrInSlo9XkFvk99GJm8u+sxHqF7
xOyjNJfZDFMXmD9YoLXbpLaDxKZJmjrTxueJcgCKWV8DX4ijoVKOL/3TNQOY0pQmFSeJRHdBsw7h
d+9U5vQXuIQLrXs7HcFw0ERj/JrodcoyisvQ1H2vNUdiM6/N7uMMnwwRqeM0T/7R3ww3w3z/DKOW
CX9KB7QBUQJZHvGMyLRT2tbNXUQUF5QI2ll4xqc2Y4i4hLWpgSKIFno09TStfe52MyE+jTrLmyM1
quKSoBLFQPzQaYlr1UqXat1L+AuJMKAlVtHvjDEXyzCkbp0yMkGqR2CGuCG/naLLfWPeo8Sq+pXO
7qrqyDyLqWVuxrx5bpgQdXLE7CtuHrI9DswO/vbOOaH62jm6Gx/1agG3SXy1GDtdIOBBx8QvS/j1
iRLYpJ80/ovIXbAE1XZNPixmlIFnM08GMYR8PZACvyKl4vqUraGUa6BL/xJy+J5oh+WwQDL+lrU0
TOYwy7RT49lXq7i7wXO4G1TG0l/BR5LJLrgd8fPqZ3plJnoR21NNr7ybdH3kPAP0YfPYPIJwIXpD
xqn2xNa4QMgNAqaUaSVo7u8bkahMH1LDB/hNNBZ2A9GFpIClQkARe61X7Wz8i3DdhV6tNRLDCMoP
tTbO+E9JNAoyBttWwlyhZJI9a0v7GLu9tZkcGQTO2/4O4dTW6XzwaBUstE5IOC4+omjt4UBf1Q9J
uyLSx3+hxUqwescBxlcGo6eR2l9WRxQ0KAGlOVGv5wzPLAfbDMYZ3i9q4TBL6Kf+Van5QU+YR/aF
pBhW7IGd2/Im9fYg5JCcpMSwvE/MRKCnDWANvE6zbfC0xVHhCs+p8+vk2zKigDEWl6Id9qXy6ZeJ
qZwWdfrEP0v9bNEXXDAl0Xqb2gTItlj0CZEoNE9ZP9XhlRsqaQbOjZWxMqyNnxvjFtr4VqDaV1Wu
4dVOsSbFlixBSj2p10XhEEFQn1V7w9+pwWSIG+1ShOEjm2BWuVRW3S++EIgNAxykRjeDi4oPoVaq
NvSB5p5VNPwordDi05nzY+gTVdbT/1Cqt0kg9AYMVwRuSBU8FaWlcixdGtqwNedrzVDkTjacYy4b
JULahMiCbkkTSw7Bh8TBCgNC95QP6oH6RCmHBgw3JXgmX+NoLKzsA+qnDFNqMbHO1rCItfuq/Ohm
wyX7R1glUpoSTU3dK+3iK5Cq1mpFGH1C/7IUZzR6EMEnOfI9xi+Q8j9lHOkAHLx+uqTLZF4L/Kdf
CvR684I3AVAWYziPPk6+2zijY2C2o5f6OeAP3xLfAswEVFSrjJI1rebgqekm6okkcKpZtYPrugwW
UpN8kVZeGBZA8gmrf7qpRZkpwpPWuxQOqY00ig868Vxeosfo4tB5qZDu/kmeO9CNgvOL+opoIXd0
jySk1S2gr6IWXj3TJ2ZYgYyP4MzWteXZxKTdTE6+nNR3uGLk6+pM3gaXwQm39iq+ZXIuk/MVckk0
83rlB5D5steb0bAQNKW0gHkA6VZqaj7ouVGlI1lDKReKk0pndm037VCk0md0o0195t6Uncy/EZrc
1emmEAPzF5pLCLM+BLCTVwhulyeAvdw/vXI6BULxh4JhiRrZ+ED/9cS8X/OUIroiXkngtRbcd+8K
s3LTuoVPoMGwkJSSb/8ZPbpi7MPZl/l5b2u2De9bMWmH7pQ5mwQZGP2Ga1ppFCuWDsQHdH18I88Z
3ueViOu/hyxNjFRF3r0nj5ysk2NkqGicsszaNJ8cCvgxLKVVi49pzs5dgmrO5iflOdvwMvkNEM8e
F7/Je/lcnseF2XlcgjY8uy5zfJ6X+3Eh2Y8/zCJ4MoViF/7cewO3KQ4tEKZmt9053hym4QEejyxW
5BYqAXg6q5VJrZwByWsorlAcEGcpudKNVjMrgCwwVEzd2H+RhG+ob9OortIKiT43uSwzDPNW3ERF
BVP1KLSpCaQoUeHaQNqPAQliQoLUH+hoD7ISLO9rI0cvP+WM4y1EtrzMNLHqwk+oPPq5a3P6U3uX
tApVC1x7pVCnqmyJ2z5H2dRm+knFFIzaE3RKeikR08HJ3qw++tQmUjRjzODofmHq7sJMW0OLq50X
MjFBw1o8RCWo+bjb9Kujj1su2AeagYDV+wBDMdiDPxswJf3Am6H0tXLkhkgnl8++C/cAdQo3XbPO
VUf5InXgB0uvE8NSdBPdBvveZbCZvIeZcS0CTmZFtXoJjDvU4Nd5kcJu/ME+YjmdZSfrv+LkMnI2
PDlMw0pvn3xGx0Qg3TkRVe7ilN3jUJkB2o+/tPZEZ8OMSMAURvvk42ysqUH5l9H25hq4XzNw5OHQ
61Fjd7tmgPU+LjMLPeffXobp/sI85RXsyDlnJZKbGsNESvimTNvALUGRYd222nytLj0xULaRTjYF
YDtDPrJrGLHPKDni76WzpaUAxiLAEteaWODqc4mgpFWxCjG72s6y6moVY7VsE8ogbX8p5aoDrZZm
vUOQSt/M1m8KS9Fn5XV0lq2P4QqqqM4zBk0ujeWm/F/Qc5l5chrsLSIQ3NGij0+SI9csbbXms8EM
wkwzJ3cBt0ws4CZdPWyFyScC8R1C8k8oZlrRqzRLzU09T/RRKSq9oEp7WXTJdB//WBfo8q/SeTg6
rjoWOiJ5GpwlLvqLM6KMbrXESKWBpcJ8lIySK20/MoRW0tJdI+RAGMSzXo2l6kOFhNlBndiFVokR
X7Qg1LG4BkB/BFfJ5Y0t6kwDhxFjYHwiPTxXu1+ck2IJCulhxwCtVTwU80+tCTyZEMYbtzNijaN3
9hQTe8gV2iKw9xRco4odQQZCmEHfwafFwOsFxNqQABMyudsd36r2O6L+ogW42JS9U7ip5ziG0+Fv
dWeYBAYjx3vv/gy3J9S+/rs1XTNSDdkiKQp3q+gWJmPklQcDgtVM7Bzc3+IcqwVRSRIqHWnixMHf
DPYMYGJk1TfO4+F4bGH61S9EpUYRrJBEISrH93kxzngVBv7I7vDMLf4k18mCwzPIillI5raq5+Mv
jNHr0bosyOLCLyxnHMj6P4w1n+jJ5evyZhQHtinddQe7TQ5avv7sfBuSUSFXNrqDlKVjIoj9wmoj
1VwIbhJbxyQ/SvT5+a29927+i4w2Wy/eSXg19EcLaR4ef7rQshQT4jatV5eJLiy8n8GTWTKQuKJ8
8O5jG9MvQuL64gIpUdbPOBfdm5vg4RW7APbBkzuRy/7WOAUf78qAy0fjbpeCQoC7QKvSQhoMp/3t
SxP1n4sS1NeLlSG1uTsb+D9MDSjY5zfM6dzDv+OS+HWvt731Q9MMNMqhAQUIGcArN6inK9+g1Lou
bV2kiRcvxeTYRoWZut03Fh8Mh3yNc1FufHtbr4t1r3iVfm286657FV76YpV21p67dFB5W0WEHZh0
tLfDTR8EaCIk0NSDYnOr6aFuTxFcUKkhLVWEmDyKD+kJBawBKtMBpuF7jtNEdkNGJV650j5RjJVR
qYFR+ddqF12BO3E04lnm836V5+zPGQLQ1ug6Xp7SCg/oyagzpxf9ihAnMLxXbldZzOTUe1fvnrz4
js25yu5nqLxQ3yuTk3WMDo2+P3LkyfJMWq3CW9sH9S89I8OGigCLGf885E4O+fw6pDRY/hjY5Mgj
UpvrNf0lNQ0ESOTUpdbbU7WslzH/VKktexoDYliwPzrzA0WtWhigDpHaGTI2EVakJ9UL0ErlBqfh
qgJZm57/OYDHBze/lzreqOTegSSr9UX3r7FfyZyL6bjuFnL01KHwj/gYRiBBzHknsRBLB9QIstTg
uPo9rOcqVjGhhme6b1uVFXebbrvext7VHKczwz0r9RrWoeqa8KtSawfFo4ASw3uwHpzm+wM/Yahy
M92mYPKvVpH7mv57L6k7npyNp90zXc3VUwNO714xY5Wefv5tZx7BK9m1k1fSQA1Sg5C4bR8wgKqX
joD75UYW2MZs9DkELAEt0SyRufAm/NnyXycZM02PIm8PtAPgiA/eUQc5sM4uQ0FwcDD9IICZEz3t
byLfx5tBv4WDwyWWWyAgAiYcAr2Pus70P+XuCQkRJRWrtWzsKYiM1CmgBVJPdiwOqn7SYm+KWkML
XUqPVykFzCpO4H8tQQI+o9ZI5ro1DUqAO8iigpkX7VGeVwmToFLh/CRFrMTXjqIsMVbZERmzyZkV
KgXhniGNYFuc0nUOlHnMrKG+U4pFokihv+1RuPN/BcnHQIo6qcek1z6g4U4lT3pO/cVyyQKnbJKQ
TWKGqZ0EBruVrA2nNsPMSDpZ+kwVCYZsvBAMrYNoxI0vJ1FRedLQkFlo9ugxfCaCzT+MZ9Foo/S4
aNlVplnqy5e3CJFJqQbGJoAGMqjIY7AnpY148sKStQ71OAYoCFias5hAsbBZiQZv5xb3v9/os6At
WurIRBGJWrDpH2gqn7AiQ41G6iGaxi4qN++AgtQy8yd6+0aJBYX3nPZBdZZUp41ofquPIFMiaXNN
Bku+LWidJrkinMyB9EaecII+jngmojqD6WGEw01/GXPF9W8NB02l7GnNlENDrhJB6At0JvUSfU0I
kBWBlm5jH8rsQgasG7oDSshvniPKqNxXv8B/6CiO8+P8t7M0NoSzo3FWGmh19I4b/70jQX4U+5ei
szkMcs4Lu88iJ/A+Zd785Q6HC7VL58FaT5OkTP9c4DWmNyQqq4qFA321m1uIcCVcQEATg7IEN8GT
3U1u7XTbNR8DgCRPkL6mc2iw343EQOnibENXaLT/tLao4mA/J9XFhUDlrLkrSXet6tnyX8nHvXCP
Xu0S8JCvcOo26yeL0ahoJUrNR/J2athPQaUKKs1dfIyu/axzirMkgTLOLVAzPS3ceHd4M3J9YBD8
gpkbuE37z6nbNqYXXear2iH8j54Se4kalX0RrvkwbVXwUJp55DCqdVXhanoDeQzpjZIyfaLK1I2W
ZpCDHW9Q3lo10s+LlXVUiQ0G3JPK4P66y+6SHoouSBX7Gdo7+pdu+ZcnJKU3Yl7siL3r1bFYaDue
2jK60sQYwyGXtS7FCGoYscNIpdWS8qd0MRwtRrQo+CBrZh0VB+1sVekVfZz77OOoO6JNjdSpv9/a
99l1NvXfiVCXAsIdxbgUhYCKBf7QUpZO0ccIp41/HFagdTCjhH6YLneupohCnJDD228OJOidMatW
+kh4OeMwLd7R8zdvXSVZzabGM0mjj0MEf7HhRj1gFME8l7DJTPhq/Q4Djy40/A88F/zv2/mNCouy
r8aO5nbI3Vyq2g8kKjFeVamg90xeEPGwtvlAM1AAFWiiqAtzbyL6I24+5OwSQ6XQFo4gwfKClj4N
YTotPe479J0UdwPY9/IQSnPYQcg7EmcYVYMISYzE8M9oXRoqur8oWCp4nGW94qg4Is+imU/RyUnH
Vg2kQ3iH0MgzIlLZa7PZ90hup0osBZFKOEqPk5SSQNVUKiog4ZdkuNhrGAuK8a7t2Ng3HvCJNfHj
hhC/Ap1Um/opwqAEdUutQ7MFoncMfYrlWpQisdoLXc2gkMyIXouAAsEEEKVUdGgTg17vPE/CWgUz
4oouOBVIiVl7i+PVGI+tn5XB4hxVUMn6xFNG7TbedOI4tlFhsq9Zx5E6CeJwi3KmNMTsFA0Cs5zS
S6OzRu9Mays/cTOhWhWA95ChIh96UzB2OWpVBk6WWwxRxAOWcploddKQH0oKhwQ5Ehsa/SKL57n1
3Nn3IQgo3dM28wWjJ9T8jfuMSlg37gYC4wGBGudIJ+ISFj04Fq9kSgdu9cCnZYUn55VBYRDrgfJX
9J779OLbCCpWqIIwiaEKxBCdaqsl9TjwuZMh8hei4xADY4D3x6LQwbX6/keMJE+n5liWB8+mmJcg
dL5csIuhjHrpRbNvyw94peRyzP0DJiG4N6qsuZn+u14CE2bZiGvLWp//r60iYZsMe3nbWZWAYbKV
IB9rjuRlQCjtMpN1kD9aRex9kclUrG3Wql1k4XCqJTU1rrFDOc/PQ7oH25+zvdugzHeiC7X3L8ot
MwFZeg34+BM9vJMxTEXHuE0eixyeEyNYLshDkgoe+N42rPoPXO/g5tLpvza/7WqSHbw61+5uVJnv
epnw0Vo3C8MTGp4rM8W3rRt2ODtPPto/bKpWl+jRqBJhurtxzUPk1ASGqIWaBMzOLypgDYf+eXZm
8S02eelebvFMXkyWmPqHqERdXwhkCXvhq1L8LTShd/tL/zM8RSzgvM7Rx4HkYI3AigMNoj/TiHvi
ErHvbrvXQQmVUCF4on5d40cxJYfHABVZz8lBCwubAQ//UY5wQaQ44ZaXRkRmdhMAgcUBuqRQpGDU
asVFxcqPdxqclc6XGQMSZcFpdm446WaZH3duvcmN1k6pwRRK0pb3bN26cVuiQlLmW3De7WkTYSRW
zTd4T0X3sMQHkv7g0d0sqxgiyabw7atZ/YAvJl50ZnHpMyeY5naWabE/5xFcw4qn/KhGmn5j4NDT
n8Kk4rl9dNZokDJkwIWYcTKTdXAfS2ZTbEzrKFuCEjqXH8Qdhas73bL36MasuhoMIWzR4IdCs5Ic
El+ZOQRatUpFJsUGiVCyEL/oQfAYLs6YkcWqiySM0owc6MJQFMjrqd5QEFOLXRpai+bwYef9eLEQ
tZEPRH7wF8fjwaw5DgOYjD7PrY0J4p3OPOdM5ip01PWGugOTVV12Ub8E0IseTuXCobrzwtVEB7QU
1OjZC8W/EvvS8ogXFen6GqtCk/xT9p6pAJSn695XUm+yyxMx/lTs1GJ9VfGUvuMfVk6qtrRjGRrz
otneCK+ai/PhJ7S66VXeIQKIeMt9RshDvMaMiznWH81jm1vBqzo0+Dz+TGoNVwyiH61aqGcefWIO
eYWnhBcW0ncshZvhG0vIrVUcaebpY3Ls4Zbu/MmIlaRe8mUyfeeP/1gxWS7zICoDlqTZTEJK4Sog
KpCP7k6OIvEYX+rb1/DGgIODzSyWt1Uev+oVIiiMH1KIeQGZi/WZ8/2auU2csLkp2vq8YWo+dbUh
5aroc0GY0VyRZ31sX61hEZ7K1nehckntYoQ7UutUYUdW+UNYkrAgVNOKGDGF/KVNvs9r99A7dDIw
V/Z+7tj+7n2k5tm3W3mFhXIni0/lyULOfHA8TIn3V4+pwXzwfalVyTo7/O1YeYv2GjQTGwHm5Gys
Cizi4IAN/PtQP1S3VOz3j3NgGIPBFmS9r6IBwY0BB6RiebvbEj4PMFC7SdmFDU9lphxJSZW0yKQ5
oq+2kLDghZW0hAFCKP1CPtWsMImXfw46erIjXA/JxXNOpxRk25DPmlKl7jo49LHtuxvvhbBRAkAM
lnXmGWAhNWrZRje4p5NZnwJWdmut849bu2rQTHlXlwF6ciSxKIcMvUqeytpUlGz61e6mX2aOn2ZR
qso8BOpbvhkFXZ6o0y69uxhbfKUjKFOLikN55JbjFOSnQCLT2Dr54bGjLBWPVTIQVXcCb5V/qGQR
9F5ysrEg/TOZniQEUmXr+ZWdptsX/FNHWpt6jPpMWewgKTiRyvKBETPwaYgo3LcFCPdqiqUm4Loo
tKW8uq1bmuMDAPX2PeDoIVD9dI9wWGBEbem5YeJIXCwmhQCBeTXZI22KSExaGYqzD+297xoY4ee8
J2eWPSKnAoPoBQaE0M3/45hj2FKqM+AJ4t1jLmYH5MdA9B7RCcTIUayQZFxWqVn3GJfRdwEtab1m
Tfi7NAqeFgqJnzhDasA/ky8JIcTEBHtNucaAi+We/q0QbCK+zf7lvr3StIPHxTlbf1Uo51izIQRD
aQtB0wGo0FjBy3040/Y6ZMzobB3KoljAslS8Ap+h3i4p9O8MTID+1AZPM2dIFF/SbRUbVPkA2APM
Uqks0tqC36SlOVPlIQCqz69uimpSOg+MzkmWMs9VR1YlB3oFRVACGTEUngUx2XSGjy5dVvCnT5/I
fBhz7+Hp0crgeSN4ikE/BhO5xiXW/JTSodqUQM3amnlYX86lyC/abp1v+9tOp3jr5OhKSRG3V6A7
M4XzLp5YTxuWSdS2nFjReI8uhh2cGp0iBeX/b1xP2gSZyUNCwKB2jJOn/brR6tXqxJ/ikWb+z/fY
KIlplXJGUg6l/sXSpfNPBQbUsjz4VPUab6kVrI3fIrbpfVHEQNxMnBQ5TKm2cD6tGHj40f3hGwP+
QScnDI5v5MDtNO/VbuoAyw4j3SOJLAstWQ2eetp54YdqSRddzoQIf2aam+F66o/v0MZ0WBmLxkK2
Y2KSjoXqcBlqAG6qtzy5Nfiiw5Dj1tPh5frvA2D109FDl86xS1ndJgCJ4q57j8Wd5QvUntCtmXYZ
gxqK6ST0kJVewV420usIPSOrAFjmYiX150qsGr1/YZ7pjS3iHFSezqun01hEylJNLuPTmM7TgwRG
xNF1Xf0azfTNGnVUOrj4/bM3gKoF+82TWU9WMupQBe3fxim+nR2tWN5kkmNIIbSABzeX4jroCUiK
SmDdjABybNJZKSoJV8YcDFo4Ef3E0N53greTz8htgDl9lv3c6ELNPBmNVFQerRxgHeqB4MzNIByP
ohdFnWjl7aqxu395F3kNMm5NJbpMSsg5yY4n8w2XJpfF2opBDVG+UMhw2uuxvvUjKi3UJTFMOB1f
KIGlEGUth9CXVHAIjQ79SXQhGgUvNIu/pubhgbJqTMa5ccLN+8hXLb0p/466TTJXTYDkD7UII4AE
kY38oXmCqwOcqXVaIAWnzBhJGF1MOMMMinxhRh9mE/PzEFtwOTepUqUILGNdv3jTGK1187tgF8tu
HvFL/C4mr799cBqSPRR3bu1oXZHrbJzs2vkAL8BCj8CNcczUpXC1G3fWOKwiVizfz8n0bWUJqr0c
twwo/MXrPzrk7scu12FPadxcNyjWbB0iTrzTuEVFY6OW4YgiqERSuYgYmGrzDscoLVGs8CPeLXkk
m2wkxDLAhmkwAF8AR0CYHheGnBIwf5RZnQlov6gt/A+UjuEdcNQmaN8AVo1qJZnMY3jxK7HcVjTC
/ICXSbc4kiLJl6wpjqVOxcGXdmjB6uInY54oGWGGufz76xIvuI6Y2YB3djshwgqCVa9I2ZtBeg7B
v5dPEoMI86805UhaEGpRwphcJBmBoXaJQKkZjVlmvW2iMS54yszIQuxT8G0KSnzRNtHlmtpVaNyH
PvU4LHZpuN4MbUwNSd0YujVGakWisYHoq2v87XKRC99pJSV1KVlu6Dpxz3CoQGaxiWUfS7xPgGu+
4xDiEKr3Azka0FjsHQluGEGYi0QDIHfSf5mAtBOUW0PElV7JdjuBFYgFaQvke1l2lwKe0UAmZLf0
tHnsP6qy4FTtB9g0TwTPCagcypMEKUsekqZkd16cqXroOhmIQ5KmQTtH1EiifWtdS2lIBYyVzd6h
jbThXjngnylzAdPvUKIUMWm6S6U/KTVB/JESVnS9pVIc7YZ2YfmnFAeEH/isCtH65axDHU1sf6hx
RqD197+XlwJ3QqKyGPQrKKWTEyYMIdKlpmPIIeQPXqSkQuoUaqo+8YcD5IKwfRwZ//IY/lWxRO1W
rFKOQBcDkTU/TDsMeXZCEOB/m6iC6k3TQeuIcYV0wnTTlNWaI8kZEtFaHQguPE2SvrtlTJNkn/Nw
foyB0f/fOIfritGFISr1Cx/wS5AGVB0NGU5pJrUyFO0IzzoC8+YdvQG+dWG1OENvkDi98KYh4lvW
v7qj1s1Liu0Hp6Y7dZet5Gl31dzv8udZdlfhWn0SiblEjmc8g/1FdJyGYUGjkquLGCBzct0VGnHD
/gRK02GNdTN11Gj8ij9SL/GyUK7KQs41Yz6UFON2Cc8R6IMpUxAVGS+sQ8MVpf3SxaPWAG9nysGD
8tH7ItPUfunVBTuorlUaIn8g2KMMRIVeugK7qgEILh7QqplS10oH4MiGJ8NimrEl/6GVxVccNugN
Rds2BpkUnRIjqeuGl8icmrD3oYJed6l8NWOHmauY2eiF+BdVMGs00gA6bPT4qNENb4+k1mLAOrFS
kBp5zVw5RryKyk60iuO+moMsSHxoaS9hLi26NRHuVZemF5sGmXFQmKuK22PeKTK5WVzgHaQLjn6D
wY1WI9Xui7sjm5uyGoIgdqwBPKUARX1G5IzaeGqho7J7VE9t3/iAMchf40ltqn7FFshSgXQa4MFu
F9owdoEwtTTW3FJcCZHGwOeWwdgew6GamS+bCbGiec1VbB9prnJ8/rVByfp565iUNuXDpEwpZ2Gp
jMEbtGifX+41UpTjYhI3PVaPOMIgXpsf6VdKvoouCa5ogXcct4UPibUHM7If09Psb5ssSOL6Gx0Q
2aKchsypQicNdVBe3ubObdFRBgiSazdaVg69zhsmMbzGXGcKoiELG+uIvwoCRP590dT7jQk5n5Y+
VkAEyXgAS42dpqh6o2tXb5gkrcFI6FMYBmo8aDhgyJkJEIYySpmnFMzLGKZYNPhaqOOkfvCuAyri
VxkrIWY10LC+HleSEOFNBLzCBWUmXlCCwXkhg70PRMQmLdVsThCYtYtBtfadmXhNJuPVr1LlH5u4
lTFStWhlQOo7lWFpfp5U5pXhsfkhaXH1iCfj8gr1Y/OE8bIYCu2nTzE//K6Q8+Pywydzkcly0Pyd
m0/WD+auViAzkK4ypQ2VRviMa95uhGPs6MWs8cPiOymvZAH7HTx6jNJ9RO8wv6UYLAU3+oHB21hz
/oJTNCc5i9/hjQc8AN52Beswpmy8FBwqRx73wPk9fIfZ2W78/jin5T28QZMIL9GNaYLX+Bw/Z8W/
4l/57znLzspJNfn1H30Jedb1G3XgrZFZFP82y83yPSsxyWd5YatwkJbVv+pfgTP4cTKj2ug5+yb8
fvr3Y8RGcoMDmmC9CBmtaL+TyojE94C8ICrhw4PdIT6H/UP/mewYiMI9hRWpWjCn6OfsogO/0baP
D5G2PaDlc7aP7zOeJHu1T/0Ka8s2ri2mbyezOPFU+1hPd4badZzlRsUueRtcpESICCjdXNe+YC6V
ItwZ7S2X2QqJvyUvRT8Ykly5QTSUHiKCHITuQx4rXrlTxCJI/bAHXfQHShDZenARNkPixMWNnt7Q
DQeBHxMMUGiPXYIDPXVfVCPIRkygNrJnTbR+WZf6cBiq0RI2Xa7sMS83XKyDrSwzsAAn1BAkNNd8
sSg7CmCxtFAY1Ci4og8HfCI7ZnA088zTaeoBDxwuFLjYEUyGAB63KFoezRep8hT/FN0saXuCACZY
kptoPCZVD4IAsGtK8HMjROEv10WF/bEJh4H/60akyP+agSSbX/Z41oTRKlYj3T9agGqezHLiNYnZ
qr5m2t9UajHAwnoQ8kmRPiMp11PpLy+2fjsL6S3NBvDVaIMN9LcwvXg4lNmm7TZx01WbUTm8+Fd6
s+OvR2+SF6VhBhR4swfqNdZnjBA1e5Q+9wPbVLDCAfn+bAAkQPu/ic/6xsIXJaCZpZaPnHFmM0ap
znhP/IQE+n80ndeWoloURb/IMczhFQQEjIjxxSFmLXP26+9ch75tVXWVgXDCjmuvHcwdUaIsTEyR
t4g3iUSoXAlzUhK28yqj9Hb1c3JvtjddYoRtZ+K0WQ4U5w8cmyNowJ51pXOoz+82mREHThaGWPqF
QZ5M2o7V7DK6OJbAS8oWHDmTibSJkqwcmoHWwBDlHJArZOyCtt2GEry97pGybc9pvEXHGJX88xwX
L1+As8ktaFpwFQBy44FBZ3MRHCpbD4BNhPPBhfmwydterMHGDtr9vd1gtG3bcRgAi7Fk3DlQOoWD
gACrQ1W9BQHv3GG2GCbDWM8HhNJDIE/mjNuA9TAYEKAFrMq4MzecGTidw6KaQEDgDWBAtwfrHguB
hm8O0+r0ba4ShnxcsbnOmT7E3TsBwQcPOWAPAZthHdJ8z2mIYzaatPKzPplMdGeApdX4jBMO2Et2
ezADcK1P90D6MXq8MFd4CNL0fePrFxzIgPnitF+r31j36TPEdYhHgbWnCWNLbVAxrJGaZxCBeab3
Ytlte8sdBROH17J1MrvcQdthfRXsybzJnFukettk66EiYBI+zoRTE7pe99sTTc2EHJymVRHlO8PW
DAQzbDI2cnJldbDfeOfE87qQR+DxmVWnl0bIom6X4FQ3ArdIcR2/dfEOobUiKuElQpAg1iTVyETg
fI+wf+CaWCC+anBHrBAZ4q9CLP0LARFkAfgk7aouhSjLgXEuj160qrQxZ9KIds1eles0lrcVFYsi
KeLDgIOQHTDFfzyZWj64+PJVm+Q0PFQ/RAuWHhFMGIqVEBHHEovNAbDkUNQdGb2yn4nZyIIgePOr
00gqIeLETQifFcfYD1iCXLOOxeV7CCqE5NPtjk4IM+RXV6Kt203FWs3G+OtGZH/Ptm5Vl+snolLR
15QUSxRJYstyYOCdJjPFMZGr3oIMLCVWfIiwveKAqauNIfMyFpc0hSJFsir8qydLhnPIyti7MYyZ
vKhPmE8pYRKVyQh0M9ghDFyGUY7SyOKvwd8rnsXf1szMGl3iINI3vR5uc2+ojhWi7QcRqyIACV3W
JqvG4YMMaIyxq3FF/BOF0hXwSONYWxLNsrBknH2geGGCO9hgDIa+d8EfXFQMyfQHgw0Vt7rmNDan
uCDGvcgAZCXqaXGpcM9Y22SsscxlxV2pv9NP6If5S9G3I78pVsn6u1J8oseh0el2JxOIoUG4ohYQ
rZP2BN3ycA4+EpHABRbbyDsSv7Ec5hDWkAUaD/3DyheyhJjRD6hJE3sP1At2Xkr2JkEXsNdBTrDl
UnSXQLWIBLVDONcBsMDx5wpkAopAseFBIHUyZ5PTaKzqIhSUxOTNyHyKM7R9kSlbYAqDQPBEJBtn
mLCvH8jnSc0rBSVSPwo0Ke7nd5te02MLs3z46lKs6Y3uLuq/2+zewcZg7bv4CnC8iZ3lNGQ3MMVI
i38YtP682SZKM0eEalNLl821/ZtNCLkmNiKPoNSgDz6ZgZpr6tHD/PigOqDo4szUlAzmtP9WbBLp
MGHMVOZAMUqZZYJUMkr6AxRDSnYkLYeGayPT+1ImZyhV92CHUYsShzlHQSPeg16qWle/PeHkvHsQ
TEwErv1xMGsI0HG77UnJpkmZsCxXX2UXDNC73jTaUTdidD4j15ZBgzpoB9wLBweMjSweTEToKFWM
lEbyYV3NUWUT7pMBo6rXBSiKH5kaJwc2XUq9Kttfa1QLUKGyvEN8l6X6BHVatt9Ttdb6kuu+QHB0
quONKFI84jz5+vzCHQM9qg2yHUROhABhYrrw862aLKOg3ey+qA2F10X7lfSmCWkrJaJjSJLKbUr3
D/sIxwHvKSSHQ/cEV26Cqdbs40k4ip+zL9lb+GEqcpa7o0elkR0A/iQU/fSI+lOFRYg7mSKNlOk6
0o8F+m8MVWVaBDci/kuoFk+cIIiCAYQ9wh5LHcVNJEY5uRT+1EqEBsYvN0G9lFUgGwxVbEZMiTiE
asvMA1YVRfIFgVIdhHx5Pqpr031Gq1LF2gh4J8GVofSXach3urSqgfzoiscr3/cXlDEnJTgXC2Mj
A1TDhb41IK70pR8WxlwNGE/AoxnYD2n4VkfIpQ+8OI9h7P/gCxWtAw9SwVQF46pqXp+tmNSAxxi1
lK1SylrShVIQJ7n3cIacL53VFNM3UX3zArkMVkNWq6GONa8cijJwN8JUWQLoF1+PfazcHLivQDxV
wMQIFR7aB8JXJK8I4tQIEypkqMBKFnhBNkgDWAp7KIWvysE0t6egiLSV0kWKkqfhKc1F+IbrnKiV
ur8IAqlQkgljDcOrU1NMk4ZQhBSfxGeyhM+JQBEwUlBSc0s4VolLYkJqLi/xb0KLynyFRRCU0AMs
70C7FFhi6lshJ+FE+DF7UlmKOY5J2XDwcAhAFkoDBS/1OjEsO4FKPi65OTw7cB1dBe2F7c4zPuJH
1EpTfk+AhVfz4mt0FLrTvUNcQHmJ1fpfRws5lwEbP+uJ+tqcQeuKG9MFfW2A5Tcwqi3xDpwMWxFP
avkyMoRNSUYT5nvUoUfgzgnecqXEhG8uI6DwH2fiYL3ltdFLD6nYnjnBWMuZ10hyMKwCCWZFrMDn
aG6kbmLpcDBvAWFAhjMc1urERGkZrMaTCnGGSy6CQ0DLRESTcRLyd7k28VQB3/Yrio7raylfbDW2
WY+KL/KGpBjFIqTEIxW/+BAIsC+lY0ojzpyQWJ4ACVunj426FrpYdCO8H1O7ocDbUMuIq6w1YLxr
cmq+eFrVhMR2uSL4KIiv9mjWGpoAL715Wj2Wh1aFYnMYBD22vaLAZF4U52WdMFxcPavJtEZWqJxj
AD711vRnZvL52L4lIlb+6FHTTIxQEXq1/YA+HZYPwo9U5TCs6rdj+leRHLdJmK7BPvc0H0S5mQuu
bC1KV42W2sfpUbV3iSBBVSdcDpcNhgvwY53T9O4Nsesp0jjE02agVSypk1H5A8OGoInEOyWH7o5m
7cz9aUO1xvRQMxKPFl0SaOQQwt5YmE16KfUAeXMh63dj3QvQ02v8FxoG9Po9EM0UuTHYe0d9pPsX
avZQ+ryFZidqdgRDD00R+w+abzFFAf41/ZLydfwblEKbLptBwF/oxbmD/tMnpZV/uCN4YSZvJPWE
G5ICBSc4om04NJuYGJNJU55xGS3WdlBuaDSmibzH1lvO7OUQMjC4BnsMHdOmRKrupVJn7IfEWrUN
oOggASCRAiUif7Pb+UzYQuanUe3xWI3FYA1hNu6G219H0Wv6qe9sMBbDyu8f6jUHSxOFYd4u+rBP
aNdC8l7WmGppxcMFfzvpwVQMpodp8T6MYsxuTG6X7C96CR4/6kz4u4haJRJYtDsJPNNI3CShsap5
RinXrQ3SY2fVULqS1KTJM2BwMd7JmhAEVOBYgXs2LnfGUCylvXomWw+QTBCM9c417arw/5lISuWZ
0IvHvK1FtEI0Wnf9kmhPrVQ8As4OMIs2m7QHM7ohwRwwoHHelZBd5yZ05TAa4j3ECQ0SExRLp6bU
DiLIdO9M+NBdqTH5FI4MZ1gVBHhSlTSpbmPJaly0WBkc+KkDtMuUJl+fphj9lbmtWYwVQpL2Sdx6
iujkArHr8SAqJElJsKXDTzPDFu8skCtVfbMoz+hAp2tpcUVj+jbyDomw6cybJgXohTIY0Hkn0ZiT
d6f4mpLoFtcFVWPMACQdnbgDUkyzK5U25hISbpJZU8hWf2D0ex3eIGZHQ0HDeWhVzY1zUC8hk5/T
fZI2TzoCivAJfZQhUUac9ky6Y1IayCZQ7fgjS6RPxi1RtPiHgEkpQwtsbsaVL2VSEFpfhN2UmyFd
I3JNKp20n9P1rARCuux4Wb/Q5tseD1kgCHGulJChXDQkQDhmk2DIsI2GFAygJCFrk2hIpkmLik8y
iz1WUr/PzhqO6yFv4INDick6fSa1NdAl4ZqlxJqT6JcmUVJwqkz23ldORu23n/CEsiMlaDmhbCUp
+RJ3pTuTel1DQjfUZlVuU4hpla6kxB4MjRkWsjkUCCDOVWNxsfOQLcu41stIXQM6ae9bujiTy+N8
pOqQNeo/LhE9pm+VdFnI8yVZfWmGnrHkNhIms8LFja9YglzF2UExSCsyzMAFT/EDlKjK6afFYBMp
C6qsnPov6+MSJVw4Urnm92bwSfVgGqIVuSmTBEqMoERq/s861Gf30VGxzx3zLoju6BSnPCeN4jSU
D7omCVnFnaJGJbZKjMSnqwHTFcFzkPbXENCKBrapPjQ6Q3ojTWoytugUInHME4uTu9vTp/TfNhMw
RBR3srkhAWNFmEagJGhl+gk6opWaMg9plcoTly9+xT0QhERwTPEJ6v+traIrKt5i36P4DIdMPKFC
juAJu9u+UJVyIjSSbAO2SwQERpsf0YGf5yl98WrAA2lit6sI2cjGI3urkiPsg6ozhH9W8hRLOpED
TtAFobIL6FKsrC6tTjXlrJGwpEHDQNO6T+Gd7DmZrWwybQppxCFEqQlbUGmZOLa6dw8liulAZnoZ
phn8jpInUcRaT3dVlumV2DUg0zwc+xyOL5mrX16SIcbKZxnMaW6DHL0w3OBPIhgcPKkNURB/XM2e
5vBAelZddyV52VEqlzigTdRvQUlFWUCqr6ogb2Qyfnlehq7AJsrwSq9wd7DCmNIt1mq/j7omFthA
ByLesBLJkg8lUoxafNO1psTS/oICT3fw1BhEU1DTTE1qzuvyGW8V7Mu2wXbSOlKqU+YPC0lGF9tT
2VIMaDaoDqZBQchrI8i0ZvsQ09g4CE/VLSIQ71a0swmIkcYkQiIXpQsOlyAQMRpCOiui/aMVDiMc
8PiGCv4rxBbFRLf+mGciUB4kv9N4BezEilAC3mIVxVNyj7cGwbORUgP4TdGHQk7NGQAYhXt0ItYJ
k8KS2/CHIkBeV1GdmFBSHCF5Y+JiR7hYqScUQbxeQpulsaUOSWZMb4YZqutO3lHaDIjNiDgGkUFy
nguFbcBZsp5SSTDmHVpRiWx0YmdEy0hGAHyOMjQVOaxKxLP2+nr2So3LwzoPZsPawyIj234l5cm7
VZ3Q8oK037jSU0Yz6ooFVHdhsmmkyYR2O9E9qzosAlCWCgXsaDHUgp5B+FR/RoU6eNUwb2CJWppi
QQJTtwMeB8+lNiEsk3mYP0pwV6r7VQkuFjYmRGtogJZQK6ZNpySCGgrGArOkW+DNOqfzbkLsCvcb
eWIIwbVqxshHsbjX2AdmvD9EEc3f4GH0YW32DgOZ46dREakYePgp6dTHr5CA+/gzEOg5tzBW5ZmK
Uc9g7k/de1s5tgdltfYjvpBfA1xP+rQKjvXVhByTy2P7GTjKD9RXxb1MKtxegUdmfCSDJTz/KaYX
HMjWk6/S5ptPnuzmp+ktpbtAu1OIEghbL5lmZKA5+YncV4mwwcsqgtsAlU/won1s77tq17eJ9nGm
I6hs2SsabaeqyktdfcZxI8ewoKoGX0VYVPYMMIbbbfkpY7AyYwTAErdMIYYKAgGVj2si/j+a24ID
nKL5hzIPgW044zsrTcx5EiBoL/am0bVi+X7j43GMty3tnmp7piPGIEskVwDdnLGfNJ9sDiLGwMPY
XGwrwmgEcMumTSK5p+5IpbW80FVWDJQB0TcSbYoNZUxdDdSaAGvvXiVR8IBAJDlVASgFiS86H7hV
D41f8+VXqWoU08MnT4ZwxyDVGKIPKUFp05cLoMhegy7nDgzVI0oK5ddPlfYSXSV0kCzZIYjVYbhU
BSeYVEx9HB6PRSoFKBcmxO/EvzeuGzcuqz9E/c4w9etygvCEceElbqVC9fj34ZdrDm8kqGxDhhYN
j7WHYGUtUbQhf+jpULM91nGMo5QIgI09SIEBtue+v5sqZKsAlOTFkaATjRkI/hJ5kQBESSr5r5/6
S4FhBY1ROkmiM8JeyfmpQTAvr1ZEyUC0K8J9JoatD6UxYLqhBCJmlA4l0sUpzpyIB4IbpCbTgNCK
VY9NuxshE/ibttExV0o0AWOvkxhCaHRljEUmK1oqfsrqoMsY83hvn2Ja8HT2NPW42u+dDRA5O8yh
scrLWrZ7KkfbTOd06ZS28+vJK0f4uTScX2KkUCfIDIbyX+jYjgchtg2CEMGpKfLfrJfWEavHiNSF
WDXQEP209Fj+hnTiDxBZiQ3/ARcjU1fWIZwiwDHJRrsyqLDZmRe+UmyOZIw6WgqU/uJuo9RDo1yX
XLN+19LQkpdSU/hSal9uwKOJ/CE7DnNvHi7mAkNII2y16hP/IRLZBQvQ+EHt+vF39NxUs0JYCAx7
YylUW1jyEJptdX9iJ2yxmyDTDMXHp02yuLvAXPTbzivDnQ6VLpiag/MlyqbZlD+g9cWa4q5w6bUi
FQA7y5W5ApWQYUPhAoRxH2ukFBV54abn8yprwTlDiRcdB9Q69Quj7+Dae/Uf/cxIj+IgPwD/eCOi
Ts0/aQKsjJd9vthPUnlZ+7Krn+9WIW/lzNe9bOWJOv5ZyLUKgSt4bmfWk5Cj+XqTDV0fIogOKD0v
uGnpI+VEKRIdDme2U4Fgxt7DMk3HXtSY2n2IpSHQpot6Mzxpy61uaYrf6bUW5CRA5jBtFOah/zIO
uEinSZAuv1iSonl9CfIqB57woNmWbBrde8qYj5khPzM+IW52DRFqw2MtpUhgWJpKu0ZmJVs3dRok
JWRsKrb94PvIsGp7/axy72sjG+TsyNNRNFlFztpnQj/JFomiptXVzhUEWvgctVYQp3aRQPKDA6J5
RKb1MaQ257Yk3S6isvU5BFJcGVNIvj7PL9C7AOVn2cEOyhjlcYboqMC31vneZiuJ+JRoDaOH2442
kIdF0IluxMMPzwqujysIhein+eW5B6yvrd4JGYrFO6NkAodxLb8iaE4gbwmCfl/rSjg3VDnObtij
ubPAo4R+jEu+a3RaU22LTgJCUrOiD0is4gF1kJeSwFPZSAgrxYDRQWb/YUejVhgrrWqBedIaKMqa
yGAJUa/HjoEuA72CPj4xezYhv2XozuHpVJeeTUvoWmNsKS7PBRDbEgK0hS+79bHz/+kwY6KDkNJ2
4dowIIx/VuHKZZqQ6eFocjQ0o7Js0vorXdi5RQsShhj3VCEZXRUTCgJKiYOcRZM23l6hcbS8HwIS
gNPtEtv+w+YvAI2TCNZK2RkrS+SriN0BzQ5YbihSaovS21c7yavSENRoabgQsMQKzOX9zLLjNiNF
EOSXM4ydKZrCpD70GRWaYUONhyIyQKNLAzK2SuDO9ELCJw54zlRT2EPNQYJpqryJeThkUXX/EflR
qYqEBs9EX5ipB/3YaV0hOUjYr72Nb9DAK4quaPPFh/igySUJXjSD8U5yVashFZQUMb2QlopJC4Cq
CHU+kAkoRPPXpusIbi8R/x7tQagfIqhyo5oz9X6FKT35YkiX1SFPi8gLa06rTCGqsifBBywzzMoh
Jy7FXWurCo7clsvBOiCqjOYvs0MAWQrPe8fEIUjJ7pAvi3fLzpAhMcQmwDkMCXTymmLN0vSpc5Ue
VpsMasJ6CWNJHgwYatybsMcVSArJxRJwWA+UPAaXDqwPybzC4YGKnluV8ApDgBCk44KTjX+lMnpj
ak0TLIH47PHNE7OWfDkJdLzztVAUcA0tSxhmeiZd1DKWDSIKV0HCRXEYAo6bNvdD/CUMWT3yrjuc
X1c3xDVEZZluiJFOIuoalSPIPq5w9z0BwdVIOlVqNJWUngHxKRiouLzv6LYCPoBug+viPNhbyDy0
f4xNS5dsIFcWKEAceGWDqPbg/FQ3Ocd2h1w9m1trisoUhmdsElnoI+6bC5fzJ2lJL60RGUuSTiDD
WLk/3PhRUy6Y7lGbHM2FKyEtqN2RSA3q20SA6lXMBnIjPJtLnfstTo+2mT6NnRpFwpN/cKp37EmV
nHMIrVBYDFRKJHtMlyEnL1LJEBYPwQhNnjJNgvKGY+otuUmpFXai3puoogO7Qy3SE1lNfJytr2tU
NhE3RfH1PQcgmkcGihVDlJ/oqpS2FEsc47R2cT2bSQ4KyA6mtYfuMSfA6PJj3El5lEhRGUhTVtS6
kYZz1KFF24gLwS9dRBSk4ihp6Wi56PDan0hoMQrLoljBdisSDipnkLXa2TpALN+QYVNabop0Thhq
kYJrxfGr2XqUkGsZhdOty3phg2mHIRxZxojaGscxO4e5Fex5CE7d5qKZMgUP3rj8G9eY5oqYMKrD
ZbqQOZJulYGrsXk0j0S6WO7IKQxzfMm0a/D06rXKtJ/IyDM5KnqDOKdyiAAP9yzlx4nN9EGOFEcY
rJpkZYJjhYeIxjDcqCUCrGTETZ1EuvqUjZVIZRoYW+2MaacLV366DpDzgGJNTKF79GiB2Kh2d4Pz
4hOysA7eGS6qxvVDXeyu97jbt5dLX8GKlaO0ta+Gq5jX5SvIZZDBBAq02rGW7+S7Fe4mEsgFx6SC
uXQGjRdYpVqo3Yg3cl2YPExOh7WJ400Ag+kz7WfoUsPkRawsLU2tr8ZSd2G6nFHfp/mvKV7C2jEL
mrsB8S1leTTQblYDaG3ZOj9S4hL6sihJH4V9FqfmlDQcX2asU5nM8RSnlpdhDin0EUvKY28KImTu
rVDXtWrYz+gm5ZfxQ3RHGloCpiQb0USJJJYARVKNJJ27NWflx6S72RKEVFE3iTwRrWhJhNVGDo0Z
mRi4C817GAchOMAEAD9ZXBzCOSC0wT0Jm3nEhD7aCzX2U9e12fLAE0p6G4wC7waTyRdcxpRS7m9W
Znh3KxQ8/1TffGnUsvbGq4prGirOqFj/naTFEUgSSX/1gmAEQI3pnIF44jftN1kfNaxTU9uFhCSB
y1xqVBUrAmsPVxmfl0gwgXx+Xkh5XEgQ5AgS5MjzaOX96kkKkQAHDsf2HRyzTALQ9H35aukOlvlJ
DyWOnNKG4+5pUgWBkAWj4KpcuH39OajhYRfxT54U2WGZbJHeBVwKAtPEhHb27Ods4TWouaRniPRA
3iq+NDUxV5E/fg71bpj5ihl+EOJajaxTlsjwz0YFar2JqKVEqC5DdCINJ0vBa1VqO6JrFUZNw8gq
cFHZZoYysfq+SSMwak9EnvjCdZNMlrbPIy5ROoi5KRtd0quEXaCaFQmptK5B11GkTw0em55MTyQR
qDmQMqhxZUHNLa+mqDzJvgRrM4mTONeQgE46sm+MpPC3OAHqMiu5r+nSsKYOwIaFjiVofprBZ7vs
giutsnijvDD0rbQbD2HrhJwoUz5OAbmvJbjgn+aJOYMxXstS36q4mDVPtJ0ttEGngetVtxIVKqrI
IFOhetj+jEr8Pz0MzO8APCLjt6Ak2c66bM5vZH3F6a6yXc6CUFhR/e7Lddcu54v90SUgwytspE7N
ZVO+ws30eXBmGEIUHZtwvcLqcjxpHqKOIdRuPLBftwYdI3syHYHUW5ZEyWMvUYOlsn6FlOV3KKRb
wYxQEe2d7RAhDRYfqxThuELuAgU/7ZGp9GOYhPpByJhhUC2FErHv+jYSOcNpuImvlDzR4hlmlubB
v4KxrIHXEnPbFT6CIgebuRrRRQ2CrKr7GW0fYQ788t69dB5kfR92LWvlyl4tY+++Pm3IX51iMShB
Kj29gXG/tgvU19N+CMd2uQF2Q3EtjZGXRzoUHxu0kd+E+fkV13YGZcgm/DSzu1aN/dvchPdNnJ8f
a/ZflyAnxngzl+tmxjtKgtnM0c0/RqU7P2Y/uzQu1Pcvb9udfa2/7om3dQDH31qg3tvHn1OiqfGd
br4b+BWxxOeVmHxLhlYeGJ98mZyaVGElzcJTETRJi8O2zXuwxb1uXZ1Ph1qxMBOWIQanEzLE4FSL
+dpaaj6uKjH5cRUoo2Rdmlw1+1OAk2uj7JALWwIokOlAQkqoeu3VRKIoRnJT24NkQVRrYcsbUp3s
xyrTKk39TAEt3sIqRpOcBVYMwkZNdFBFFOGMJH8ybUkfbK8Oskx7g0MIy4gXsuW9R0rYkbJOBmip
IKx429gim4AKIdgniIBU3Q3VwlurxgUHYB2r/v01Kd7pMVyJcvtWvuCcbnQvm0Hb2ZrRLYKeP93v
n11U44UsTCElmop+nxZfUMXuG2fyhn8WVBI7fzu/NzMErDslb7O8LgvEp6qg1WtBMYFGbPuxd1TC
Qfsm6gADgGA0Te95ES8BUBFxKslGKJfIsim0yk/gJYUJbVnoB8OO8Oh621CKXHTxFzHvjKhXdi40
Qr138tbLy1vVRq71sI+CrotSWpzLj/Z1uQ1nQKn8WpAJagFMP7Xg3RTH8F90aQM2bu+6z5e1r0Eg
BgHwxKH9KtxKd34e4Z4vOWVMyijvHpZ6WqwaRRT2rbW9W89m4Vjnr9PPeYDLpN4/b8E19iJeE4jk
Wo1bK8GJuqdh3gUwGeTPvAKX7N38B3VTvn6Z52j4WhyLISoLZ30Vk9E7QujEUYRgVE1AioCutcBV
qI0Q8ELwjmAywAyqE/xxAqzzBJwDSHz/4FKMCxPfBQg3FADTb3hqbacpbEd+lLyV9yXAt6CqIBM8
2ieIb7fhFVanP3iRAf8B2gj6eesznMEfffdr6yxjdYo0XsduETBhVAXWXQD7fhEh7MswjQhh/9c+
UvweURpMZYKeeNc3CGzUDsxXt+EhzrrCrW6jLGaO/XF496S8gL2b0ma68/rl8TZ6MFJZ9w4odiKq
NU4IYxb3ORFdmiioROKt+olz/dfiNwi1Rcm6BesiplutDkVc1rRgbr8pv9UNqwF6TiGYlO2CvgEo
Bp6rQoeYupebupqo8ZcnyJMaCwiLtIcR5G3V4jJNoSingOGWCBBmBttyWd2QfeMgqwqWdwgciM9j
VpMnFu9Co7eFa/pim2t5Qu+8PriKoPXxLLD+CAQJi0OPAwi+buBzzvqYTHi52rsOkCNuQTS53A/P
6jXjF6/R94oyPInnGspEDiX8kmFt/OO9IPa5ij5QnkwAX1me2g/D/bC3HpzwZr/gF/tz+On983pJ
tnfg74b7W/cLQyOkUzOHwxMJtgq+UtfHsBQXW5shxIGTsJ5bZPq7IZSIXGJV7ZDzrM+pfVXm/ujm
uJU/p3JleWjdbClLofTEua2OkPLW1wzgqXXz9pxUjR/ejUur1hV/1n56BJVUbJzdkl3mO9f6c+jk
xC6Hldi9QdzFIaA/XlyAWixuMPF5L+/eh6YE4sCq++DGxNN7cqoQqVEko14Qz87Mgi7GyYNf+uMy
/hqZ4NWeha/2X2Mb0vbbVD3Quhla/Lyb8WDihfNZlRB3P1unkIcBJTBO7kdApizH2jti/Lq1zqCr
tgeHyaSfFrgqBh5yX+fmUfzNJMMlzNtV+6NvlfJocL58a9C+zDmr8dv7Pa18ydoXaNo0O4Bayknl
E2gkelLxwazRjGMkqJ1KxQWiMMisOVNLkgpgHTueEVT7DHb5jsbXrW0vC40PTC46mRpsKK5x45Oq
Sbm19Dy/h7qQtHYkby7zjMTYIzP0Pr2SkhkD83N7lfqxk8O2zs6ix95e/Ho3Qrm0QYhujcywGL+B
UGPul/J+xfnjww/r7+WeW+X9Ytd7nRu7opU7+pdGdmLRHwfY/1/OrtETaG/v9rSVm7nX8dPFMzjh
TPN3oeU1KQAdvKgex7nuFpey9PBFMoQpCPf2D8G+fsJUN2GXQp34pvSowMeHs10iJBSeHtaNoijK
MrCTCD+4kMWmNqfeJbKMHLmwg1MK3y0Ve8rjUOXuMbh0cCixyfRNUME5Uh/KawO9Z2dgFkmCpYvS
zaF0dV7jYcr/TRQ2lLWOESydHON/8V7jXiq/DzqJqJASw7x2JCpJgoJf4fl4cFuKZOfCvw7WIX8p
SZXB3sUrIaKwsQ6rGdFdRW3Nw4Q0U/tUDuBjdEvkmGQiWQwpz5/8T3kyEc2byCACnqcKjOIt8Woi
NakGuqO9YQKFmh5NgWXHutLOOTk5BOpvWm1UG7NQrVSKzSdLH2u2AVk/j4s5zN55tU4QWKcrnGOy
Lzha+vLDroachy0vpYFmQEt9aHwuIqqrj8ZApqsoKy2g0r46u2orIPZP/U9DwP5JhQxailqewBDZ
zlCC8niwOefpMYRgL7r3WDpCDx2PT10ov0oXtdRgWulgRGhDUAn6ukGRU42eoxodC55J+WHR7GEF
Gz/WHJ0WgehTpZd2k0i1qwGXI9jnVWqqRFqp+qlqA8FaBwNprkX3l9YZ6Kdqnqv97IISBOod1Lbq
Yk2odkKD8TUQxB9KnmpDDSH2jJTkzTsuGR7IXOvVK9mvnhlsiBbzMJTeoltURqpuG09/29DP43Lb
+M2f/oZPFjBwNhf4Q7PNt3mCKoY8U3mu70NN6g05gJSgPUIqAzTewDq5clUNqnhP16w7e6Kr1aa+
FOxlm7yGNe9Dk8ISXcT0+GKY1Lxdl/3r3Zt/7X372rziRux2FPt9XY2+NLPmikVU54LqeVelFmp3
r26VueBKqcYx/kAc8uUTf8OS93X384pH90oISygxUp0IxWtDUVjWWg94T+5YnVCX0HbK2/g/mpbN
MEJPjbyfZRGEzxLRhFmzZp9ClUYQcEDceAf/tj74aolW8C50YszxMfXrUrHncayQxKWhHmH7pGZf
cBTF2am8+ov/08iGnCAazC9Gk9TYyHNj2/Dra0dUVur/AWWni3piyW5Z6Kgm71qFd/80NeoISv1b
T9orbVuxQ3qL+P7ZOCcl/x7S14H/GsfkDk1qpQ5qGItYhol8C/XL+IPqFwoKERiUrFxHPQvlfCg3
iyVdizMxhJB0aFIjJH1Tu6ICnbQ6cjJH3VNUMqECZtR81ukq+mFyn/iCKhatERynIIY3k0kkHrqo
ENsptBk9ucppwf4BB1Htn5/1audnf6F9qXi7WA1E9Q1FPJNbYOEW7B1G2c3Y2lqyN/IEqQrJWkd2
HwVOFO6qQ4uOouqlN7Zzzn7ynCxLvtm+F6sSXFg87FZDGo0o4QrfVAyps8vM2IVXMK2Q3ZS8Co8f
E3B0xaWP3RD+tZ7hnu/aRA+1usIm855hAauvBW0ZI4T6BLQ3a2863KAs6QGh+P4g4KaBMDFy2EvK
yan6iktjLQK9IIapmitVHLI+f1joP+xdaGpBb80LWMlAdGVaGhtbF49dJ1gIrvsTY61PoWWVq5+v
CfUBHtcWxFZYr08DTDJIdWBfzJuGoBpzJS+R1ur/qQV5gSyCBUnNtVt+ezXYEcCgZR3PhCJujYVe
Vb3yIyha+b5H8fTi0xO7qmYtnbmHs52zLdeZ1osCXMjzomc35xwmEinqqlJwRlDtYDerzRaszjxk
cUmKz0b3/lHLG3uMFjj1t/v5kLD58zfn8a4zA19DoObq5y+EhH5sucuz8VtefqBItZxnDl+ahh64
9H7Qh602LRxTKTN2C0XMFF0N/how+Lki5aGgS3Wq1KLCiOy0cUUspD2jxPKhFa2LR8P8CBTKfz2C
VV9lpXFZtOBk36SGlQEUYn0J9Y5tBoJUncI29QdIyoL7fnjPt1W42MXi3vod6s9MRVMC5K8IHBwU
SQ1SjKqTg2Kx5OVmAu3CI0jMGI2fscp4rp2ZV0nI2xMQU4Y1mf6APFOw8gwI1wEGUonJcr0EHEqf
VQAzXCMVA0sytpiP1xB43rBGfEAxcqL6BORpjon52JdNJ0ndl+kv40tqsN9f9/sNssP1PiNkBnIw
6S97FFOAv2F1sWMmXtHyqhQL/lnej6J4Su5YsqqSJ24LLojqJHQhCRnMoAO9AI/NNy1PyYvWX1v7
mK8fEHZ0pbQLb48tQD3hIW7+HFQVDFKsekqD54FcLuNuMcx9XBcANk8hF9dk9+gs8oYbcDmLcKzY
CJW6mOOGTAGTJc+lt+k/6aNKAYfVIlNN5q8nZcgmmgcD+pCwY/ha91I6usCh1nFni/8DpcxDhoJk
B6vfWcALt7WK+yHU/sf3qmp/gitkgTfOsqfcIR/Kst0hZVNvSQlL7UtcQMjtaGI3OSdqOsIp2b6k
SUDwKl30mSNMfGeVfVk5SHVhPbG+r1aWhjTvZa6LnJ4eL7i3D2LHywyx/8l3b5ET39K2rhW94oy7
3HriQjR918I1CQJWhixBMUUiCJgr5ksCAbC4gv5k9zfumnGjHIkFIPADz/K3KOAz/qZDnTxtTnjI
Fw0pL8l7w+UQJNUTCh2wokPqSaQo9BCfzXDZV5kG5ZCI+pJX8Eo98X4h10kNlJxcW4H5fAx9K+HR
C2ryf3wFmTBoPomMHuihmYr+e116+ePk7DmmFJWUCDBNQztgQvtiE9BiEJW59pXKflT2Ecii0XD3
FWHjZvSCqkv5oNFF2p5MkB2sa4OdvWl+iUnBv4y/JBf03NG+xt3tU45isGWg19nLDaapb8ZPMDFa
03Jk6E05GXVFQ0ZrKEerx5XxcwmQBZHOK2wz7TSDi2AGSFNX/BnRA2FzPKqwKdijTK+bcSKEf4nu
laLEwVNQh2cyCTy7IhHhE2ZV5mRHWGuD7D8ixWZRcGFoMLOwRbx382gX3BU7jQ9Hcaz8BPm6BATL
ioSmSaX4Jtcg94TUY7up2LFe4WWRBsruJ7GlYmncGPKOB0q6I/9fGmNFRTvAWaonN4FPdhTkg79q
Uz1On5XOpQPqCE8CP4UkBh/91Tkvl4/XoSQT2WITwoYRUKWgOvqGBYFHsFJf6PtAIeiIayTWrYTT
718kMsX4Gg+G5AY1LDsnewiug+oM3lry2gNFFIV82uvTBL67KEl5MBvQbkDmSFZhRaji/4vGkVl5
8GFmbX2CA0qDCmccsPq5SXDHfzn3HdyBO1dkNysG2/RBUbSr3Sc9SHJd1jIIGZDS+L2qO8aTQGu3
C86gv5a5122aZSd5SKWtQPt9yNFRy2/rQswA/7JzCtRzq4pnb8xwBbubXTVNYrtITd4cbuAXjGQ4
XhqUWjNEcAg4GEUVR6ncFIskIvUuPHPALDELyZR1wS1j34tcgWXO2lJ8Km1ZxJJsc82yC9YS0qxX
eqtJJfXZQmbUGDvlQAAI8lO5EIwNC38hbR+gXVcd0y+c2KLoe+ESYSgumFCnuUj/RP6HZVd+Ercv
doAt03S4Ia7QMoh0xA+JakW4zxQZXS1AKy6O6J28jZxXLQ4WqkjvVAwH1KPFry1Q6nkqG3mFfJOy
1dVehSYC5g9wAxQoBoYUj3IZw1jGZ1Bibxv+LiVPlVg1kg+92BFFJ+jMi2sSKSwROtyn2VeVHsF/
yF0n0xAwLduUo6inR4tiG1O0Q4XMtMVBzBZJE6bK2gkyjNYFTo8MdkjJckIdjXRNhuSZ8BLsvU6y
6sJYLE+dp1WMlAMQV0HU4pevIiUGTSfyvN3KuWRAqfwaplgaslcE1Ck6mALvGaf5/I4oGyAn4OTC
beobCCbJKQUfTGacyoRXXWVmguSwi/WIE6UmSTcvFZqB60OdWGvkMIR/+IupNPJXwOAjZTtXosyE
T6donRolZ9OE1GZEVTE/K1TIQ4TzgP7EG31xIvEkv6YvHX/w1eXCRmadsBIi3E0s6DbPrTBbkWDl
etF/hI8GyYRtvQaO3f8QbiCtJsSFEzEa/NLRxMckspA0inCo/ANiBxjAcoAof2C8C2KyUu7KqeIL
mc2hnpYLdXaEiSV9iIgHE4Nz67aI1Xzi1xF5c/qFB+J29Ky3Fl/sb+/yCk5UaTr3R/xrZfvHh5tR
ifLG2/6ghiNLkrEed7BER/v3HUSPdhE7oMYeJCfMXIPWWK0SpW59giHaPwSFOCtZEItzE+QA5b+I
4oKbJARkKL3bAdVgkCkGSxCHoAvSNcrikkBUQIVjMPgrpA35UOgdhLZX7liRHe3Nztjge852tGiC
p+J9LGnxP/heUxlUAdWUYo+U6gOai2GlD3JRYDkY3THvDbadQxHxqGp4pWe6kCBFDDMzD3EWKln5
y41sBu1ZcbStPAdqAOkqyhfgYOh2b6Q3Hyagg3jlX5U6g4xTJJcEmlWgCsJHG7Chk1fy9yNmxU1z
AZ1IkAE2EioHRN/HsvxZPQbQMU4YMHU+5lxFnx1DatNCiQnwLBVCrrvm5LtU/6MbSfDbauWNBwQX
AVKzm8aorEiWnCDnXSgYjAzEvfZHI3HPQBciSAHxqAu4Wl1sxs5TS1G/JRmKYB+dfYZKo3fZflSh
XmZWjY2tRLKqAGYQKeq7thCq+NMsn+r5oXL4J4Z34xxq7Us5OpV29pfawnv9nsfdON9ai/ISwxEy
vaqh1FNOTCTuAiDpZpW9FU/BJ2FODNWZJkUhQdDZTDjccFDUMsE55pUespYrhvAcQvXkC8IsjPOM
6/o6qmTIQPBKO1YYC6jiAI0MPBmWbx3PFzEfpVctce0fWy8MLmpHWpvgF1K4FQgt8IEAW4gYKteE
8uIX/pBs7sQyAeKIWUAnsFu1SvckCKCkz2EpiJk3JVb4JFL90sOAIVvxmUXEMkshFEDHuQxIVexf
AwLHRqZ18R71/hMDmTWnbDhuA7gOOb8jeQuT0dXuVvu3Fnrx5YEYxjSE36BbcrwR9ToHv+DlScNh
W+rXZ31LEbAMx2Kn1DsyB3QdEavsg6boHBPps1g8Asysu6v4QqVV7j9mvQdMb1tC0tZ7Q55mWE1m
N+fTKH7679ETWNKblEo/Z1U/TgYM9tnytp0OrdqdT4gR0bAyMIhu+vkxUSW3PM67cI+sz/Q9MUmy
NT9J/jn5cX58G745mumKcida9vTPS3IJMAmJleNCefLF2kcz+o7+6OmoZqzGHSaaP3j7JEgIQuqB
U0xcx/SgxhvTXwqkqVU3CR+C/iF5yPAbHjM22cFwRr6j9U12neWw6gClKoCvSiHDBG2I5s9s7AHM
6bm8LLk+/xF1Zs3JMlsU/kVWKQLirSiT4DzFGyuaRHEWZ3/9eRZ8b53qkMlEEbp372GttflJHvKh
S6ehFikMEnQicYOB5R4pHt6yJuUtyraB8FJpWNnd0uAxzb+2MLWosPF50wTIpjz3AJhu6oqUNWCn
EzgIu4/BQbGIRwYseFBArHOcQDvH8BSwVLqbN3/rHf6SNYoEUuN3+pUK1YD7CXGKr3va000vSPBM
qccpsaS4W01wj61oqGLhGOUsrh/yM8iJqDxHRZA0p5ieIpb3qFiqyY/pKcPXGf9N+qpNIabCVVF5
ZAyJPCYeRNEMRRV8qY6YN1VaV/b74xhGC51fkE0heRv8RN9YFkSO4miY52pwjKY2F3WszYjXwSSx
N6Eig1qYNGpigqIj8r8BhNg+RFJqckNiFs7wqzX99Ve8HGcST6dkpxHSwV3DjxsT5/6hzYJOGC+F
4/YTDHmmjuJzycHUfZxUGhnx3nl9xFqioVIXKNfgln2iO7og7OG0RyD6IYhh8p0R5yKjgbAOdDRt
loBvBr2cZ+3jSfq+BIG4DPjANv09z5MLqnOcJp4fZ0VD3+gP80kwrJL1AvdaabEvqJi//JWUYqp0
w1k02P8G8Tjqw+9d4zJ3Or04in8H8fd4O12DoqYhQRdS3RLsouOCJ+zOjxAUIVrPaduqzU2OpQ9Q
R85K7tDJMvEh2I/MM9+iaZ3Ml94IV0lcD2F/MGDa7eTp6A+X/7gfekQYI4m3gN8S6xsABM8yB10Z
9PlfTL+0lhWA5AUdgphBiPlD1bkGsLGlLByqAsygXNsZPSokSckG4HLUxmbTiSUdiNpqa5cwrwkB
3MEa9S8CCm0/bM08WCPqxaG3cOhXvdWHv6khp8Tt7nwxwXm6lWUF21D90Qz6hRJw419q+Wohqxjn
uDZd1C/tvHMC6dlarJ4HBRBEAAZWPHojBSmapU//KDFrLrBnEOnvqk87bfs8AZ51iDuAy8tn+dDa
9HWJ32BCARBxRQjmRvLYi1sAi0LeLE4LV+7eEWuvO9d2JcIvCHvwjVxP7sNTsiM3nF04aPkTkbei
NxMiLdIh52/Oo5cQZ2BtBJxnC4IEdgC4dvTu/g7pTlSrIkHaVAxTqwNtgnJl8V5XLzhWuv0lXlbM
Jo0r2/GGo9624gPA+0tfPViQDAX1usaWPKYprWZKHbTqseO6wwLjC8E/GvxCKBW6n6wc0PMPLJUn
jKPiEIy8kPPNu+pOPp4Iex9oj9JOOYfWTArvUgSSTrzaLdLbF3CfJOGPuH/1mTwIaXGuIUtantEq
OM//PLSitCd3N+fwyDGjlyWbdheLiZUdSJdfKD/CfzpSIlAwm5Q8MaImQH0KYQrRBnUnxed7eZJw
UTJvsgk3odA++sUMnPgmnIkcA4aXH6RXRAcgHgZgb7IhA0tCPdV/ARjHuRAyvwgV1PKggO0LcFd2
aSzfOH3j4dHITxIz5RpAvQ+NlyQ0LZLxG/AeU4AVCBNECjE6KYIyiqFNndk2NPtPOD6SbxavS7NE
Q4/TohmxDclsMEFzVmObiaOFq6fR37zdlBfWqUE0ZX7yUZebxESFjp6371AMK9cR9yraDIEsUXF9
NW5Tog+654BpAsBK6bdHqxs4uUgDs+zIVq7IYq+UehHM8gCISc/xwqXRs7Gh0RmAUKZEZibvxYBt
WMg2lMo9EHufsohWucO6wsazlPFuwVDlTzd44TEP+OngAz8M8dcReUQW7xMQBoy88OhVgC+iiEGU
Ck7RI/q0PLQkvC4fP+UOujWSPoSR0ibrpDwd6V/WseEXlAUiYoSuBf4uqPsF9HzvWqGYj31B9jQk
M61q4wKUwM1dVZLyvIpYQJM+ITNpfpDJ+8F4YDhn/b6A32Bz+ziF2JP2nJqyMOaog4Ar+bk3Jg/+
SUT0O/hwCkPcSDXxfvtZfudUceApeVI11dZ0wxx4yh8W7EzA8ywrkUIk7ySlDYiDalRbhKsKWXPT
vFxiPgwXfgJ/Ig6lDq0ghdX/1pD6yrJS8qstN6LurhOJWytcWOAD+s+vmmuE+BHTig8Q2GyqCKcw
Qg6hiSxos8hQrnAuqn789DJ+T1cClLSU3VChCEQJ2+mBmgtuByWYuq/Yg0hzoL9RIYtm1BlWHLlH
t7fi2W/s6Nx+5VN+f9mBCXkEo8Pn0Zn9DkDlS9H4NOZ3mKmRPGkxL213noNXNaHznBxwc3lPyCvy
V5pkAwDteEL+OSA1RJibk0MVT6CeDO6uV+pQuslLMwVSNE0OFBKpIdEbO+ZfqMIrSFZiESfLZQtm
ryJyWpHD6j1YDg+aPdnh2jfzpS0kbqmrxIIoE7T8IQxS38V1UG4pUaFonaAlIKKA2wilEbmHnGxA
B6r1r/TE1btKsVIR4sCwEtSP/+KEsWwAtJqCIQITkHuHuJzwFehpc3oEjZIEVwFUD8uD1O9qLL6j
i0K5TzYnoCXYGdqk1TF7DrQMGbYHKGNp7Guoq7bGJThM6ScTvAnh+XINLPqKXoMK8IP2lV6jVt4u
suSlU3XCo9E0WMuNv6E7q9NRS1ttrtpGL632hh5n8KrU2GbvH6ktHf33tDi0vnJuEWBMNBjIKomk
RCaaJUZLbw2ti9wu5hUIKnTiIottxLKqhj/6XjpQNts2CvB8T79YDsNXjowVSjYZIwqpyvZFgH2S
q5KRVI8PLZYcTSp7KYv5yXd2Xk0bWnE9OC1a0bbkMRT6Vqoa/n/k9UKZkGtkt+SA8HK85dlEmvf7
mA2E+knOuRUzqRB9KTJgc52Hs+ck8BqwyZhI5T3EXxEdjF1/yXrWD/Iz8i1B5l5uTY5mpaQsK6WX
k5UQhpWeCUEFyNfWNZLCAbKoQFC7UT5TtRXxFuCAyRAKGl7sUaL3sDF06Z2Hi6Bsyr+kswAvmq9K
Q7PJEnhLOBw3AAeC07wO2FA27hKEN3kU7c36xwrO6JLHK7wrHpcHI+cJl4k5ZhUUGHWiWCSV4eL7
1avH9jid1n7KgpZdp6dp9dw4AGgyGzZ6L2SDqevfGhQoMY/9v/ZPfseTHwpxst9vNzn60C3bzVmS
sHcr/1l2P22R7RaRRzpyjkyCUjq4t815E7KeyMoCfMtHVmfVZEbKFdLVPJFMHPbc9M2+mJBq4KQ9
lHqfxYyw4McV5GrKaKBeZZ1lr/VIYdPpigDXhFt1a25DmevCMlehMXyaus8yIVqBEsKvdTBMRkim
kEDtN/Z7hB2r6Yow/eVOMa1XuoBKsDAlhXMjQKK2AQCLxY14gFDtwg3p+TAe4Or5vlWYRlk/qguw
afhQiqRw0C+kPrU3C5x/SAp+JSkI/k17tiRkVBrgKSJgx4WlgV6BzeFvlYQh15gTwiB3Fa+gp+ti
rCW/i739NXP6FUnEE6+E9oiQ0jgE/xktIZqY4DJmeiKssIw9trnbmIZKcMveU+YQU0CpE7EvQULj
WJAeTMGN0atQm8OK0HogH5p3xym9GiaGfCfm0Lb5m18kwGNIipMqGOCo5lsBZLQunngXNm4uiIOg
iHJrHoQd4igk7DnT2vS48Hb1+N1ByWMiJqc9VyuL0k/16a6HgERpfL9JaIwL6sMKOWgV+gYYnVgY
Sxk/u1UdVegfWYxz89UT+PwzzLwMGoeY+AbCFY9cPeOBIVp/p9/78JUT7G0yZg7ZqcIvJk8/US7t
n5d8Ghit2wOCvaRGjJwoLs6HjmN4b1VXH8/IGpcJrOfVEVOnOaslDvB9tEiMxMbFTo4te/lMvZ0V
ktjtmst9tAWzSEZnCkSTDj4d3mTPrrQAa4d1mO0Lt9xx6KYCfnJKwVYtv/MqsYqfFIptBCDlJsm7
srqvGXhSGtnUhlbX7G9xpU9/Bo3Pi8PIO9qJoX7/r62xlllBXXlCNyzarkggat2prOTkaFOSI4R/
Liul3fQJy0bhRtFBXf1y6kP5ahLaKdr+Cn1T6bHzUDS+BrUQhG9Nb2XLLcKCOMSBpbganjDTdBKB
/6yY8a1VXRtyXEao829/IAJVmyiaNEvTIzexfSCFVG6+huuscRvWlyVwz+dm3XuBDgl3c/MU02qx
mLtyNlR0S/PEHt9HTwwMjrHsooyqDKm+1+yWl7KnCLLxiNiBCUKwR9ONKgbWicBIoiu57hHBN/Ej
kxfHHWtaBJZM3JHcfPmJWE1oxkXBR+oxsj+aAnJwUQ+igaACMgUSVMcxl+n3A+Nk+iUKdSoOFfkB
GBkIi6prjerf0q1QM+kHUY0ev3OT+G2RgyfcZbfQic4Vuy7xtGQKeFMBMUPXfvm3AHejRloKY/A7
wodXGhuXeJNr5/A+5KxeKWmNWMajqx+qKcqIrL9YTTxt0e76g17FxzvH6TcNYHWmGqJUrwdmJKmD
N1OoIE8bFHMhowYE3IoZr41bb0PoTPvVxvLqk95FfWNZ4Xt96KX1JvGZu8Rvj+auY+Q9cWj2m+iK
Gjy71pZ2g0On7NqReFfFlC3zlAqvl2rptnHvefFBe56YaCSOMaMKqzROUZXKAmcgeRyRfPcjKe6k
A/HFsqLVxGwdSCOjyklr71UaO08TN/N0cfPUV1DOdQ1fbXWb2SUOpaE0EdsvWcRGuIhF8T8v6TZK
Laa3b6cxGwaQgDR8Ra8oDc2uTU8Hqw8SLIfwneLNZJ/5z7u7IRfSOI4PJIV3cC1wUrPgAbL43bCH
9fEazBrAu+zdKj8qjVepte3w4AtbhgsDZP0SvNh7tu4Zyhl9Fbatd2P6YJNkNjKEiVKogIus5jlF
MVYCSwoqofOzTEYkzJ1eBTfA4w3QRKaVpjQHNGlnDWOIHP1MWXpNck1kTeoa1qzULXUP3+LY67ac
w4V/p7U5arYIP9hRjdjsX/7AIsOwDvIbfoVlqsmqGyYKn9jNhUuFI3YQS16+niyJaqLqsvWalRFW
kWjuOZZp/ngL/hU5CnVVl8hExivLHN/7+nwL06BukMTQnVUTSf2H3AZ1VFL3I32WBduPZO62JEQw
hMwBNSQmNcIT6rtzeKeuxPvQu1C4IDNw7QhvgLN1aRxHyuNJBphCRtqt1P3LtiPq4c5p1mesGulP
Ge4tlFv7olWI3qgmF1YIc8Kqo0txvJQROXGVd533X0GEJfshj1ee5Q7DXvjxZoe0WMPo6Cfc7MPU
IbS953+ir2rtJRoQDjb/Lt1b7QSFQBc2W0xb6fRy3XXqRGlPH4qubgDlE9ZiUbnhrRGegofrn97+
a1oabIdOKagSuFgSfbGYO8s0sjLI9RgQ5EjuqCApe0YP5Z9K/Aq1HypRVIxbuP+xvBv5VdiZfDPS
HCiyS1p6NAtk/1EaDvVR2bQ7F09e4IfPsknLQnNTy12mRR6mXFcBWEA/EaMDiwyEwX+D0n9C3cD7
L/xs0fxkXZVqkeMH0iqfWTxKTEID4CkkDFTcFBOVglKg9q57RHL0MroJs3ckzbrSUH6BdsIXE6iI
F3QxpWdyxuAVw/AN30nkT8iQy7Br1KmlS/FAT6g5pGmSzwMeyU0WWjUYrQpUtgri3aROBJZnZ+Li
qker3ERhTTSW6gCqmCRXasqvWJ4kI7jJPMBMEOqGIqmqEd21Ve3WhpfWhxZjBVlV+mDp98vbIx0k
kYpna42sANpUnImubZGfvBIYEGxwbi8cQOUnNECKRs+xAP0STOKE+1KeubBjXsbyJaXKpDNVLlJZ
Q4EhmG+y29rnxEOTIBKSSFFx7MN9SD/IeuNmNC2Qp+QVXz8Qi1v15UFCVOJc6uW5AuQKXsFhLAdX
L1G8EE7vUNH3xZXulE6B9tXND+zm6/g4VPsAnRx7f1+wHH3HiaHOqmpN4WdS/KM+rbd2JXGlbqB6
o3pGPRu64XN2UNwBZS0fU7VokPNcY/OUN67PPXTzrl4vjVXQrbnXVQ6tBmJb5FqEao2A2MjwUuyh
jnHOGlXfPHrQBCtT3pbKyoCRSJpyFikJY5016kZNiVaoJWnt1jFuTQPLQYKxE+78Kz2YKuQMzFor
a2vPEXlX6SJRxlPKjymnQgbo3KLm0RRYO2sZwzNcVBNMgf5AjHJlIZzQ4V8XIXgG40t5iyKzo687
sjwaklvSV2V8yBGSjFKmRa+lLCBORM7Kp3xAwkPoCfgcvCGiJh7IaesrzuTSXEAn5BJU+9p9KI3S
2kDpKMGSzsBxhFTmGnF5JP7eo3ZAU07gwgDKap0blWc7LHF6xaD6gOdGlBJoVydc+e+VOBnOkvwL
2xn5E2qIEMxalRoZFeVT6qAtUgBmqb+dVjo2RQ6aWHHCeUIt5cKp6VJGdTel6irEkMAYkO3M2WIl
6J7YiVXXBlwVZ413UyBKnbzTKIs2SN5VuSqDpkvFO1YiTm9ZaKhNhyKxCsRC3ytHx/0RYJBQUVBk
Mj8Hd5cYZDPbJIR2yXnJ3QkeU7VnU/6vuGuqBL9cKENEnXpWnWXOnIiAqfj6KfanlGFAMpALBmif
TwuBHKgY5BNEsJXiVmp6K3mlIFTfaUkt1VZjJIhbceu5ntxEOtYJl9WLYXAA21bZLyYAVoOK8uw8
OXCxqtEhvAM/u/OoEoxiGB6YXXxT5BPVtkmgRSCwOeCKz0Ig00lo0cgoYbrmwX2TFEMJzTfS1mt+
m5+gNndr63BP3mBy+akfmnfQ3YPyprXonjtZbQZMorNzgt3B3VvQna7Hr+yNdoVvoPHbPcSXRcR3
26P/LEWld+PSMxEBWjRqGDMgOMnBBiWetRfxvtxwnu72jE7BkzQA8KZjr44rXo0deJhUeqJ0Vvnd
B3dAsjuUdutEwU4rXcO+fYb3UJzLN7B9TQ7eC/NBb+xbXDmBqAU/Fjno3Bdsbte8JRy+EZiBkQ9B
rEEme+Z0lxPxdh4D7ijlT5HbjomwtyqYn+kXRV8NOscon7DoUQ0S7uNAxz7o+3lrQyjIjEegW12o
SexwP036spqlhtMT/l2zXAv4vxBfOgGFppdAWLsIlISaw6rnMZjtPMlZCDKgxISASNE/UYlQXF0S
q8WiAkzE0GLSYI5GpxlwTv9O7jmDbiKA1Q1yQ0FxKEN50Ch7pf7mmv9Q9yt/Ze8QCiL7hLzy9Jyh
eCof99E6o6Tz/YDVYpF72YWlOfSJaMdxiG3c5xfYGVlaHeuRCBQgbKMbLEcK3VSqtW7qnJP0fbRi
rH559YQXt53ceSlAvTje1ah4boEw7l7Fv8wg4aVcJNlULSPBxRZe3ZUbv11WO9WOMIxr32pV0Twh
SV5r2c0KDDzx/PW9YEQadRc+Hl2dcceN8NxWSGCGJqYMrHPWztobAJ6JfmPhmhAVdqin4nC0yl96
gZr74YU20wUQL4wWmXYdOi0hb5TvUWpZN7tY0x/6VusR/azfnH5VI9yRahMEATMiUBRGh0P+v4zT
GtOjTpBkx11Ji+iiZDSktPKhm/RqqRuxgOu6O4Iwa8LLFhKPA70Y51yMCkBe2CTM8z30KLFXNJ6x
4YmbLRZ1gXR32iJDiP4gPudtvLiCLy+3jfamZTMPW4cNQA2Dn432HaUN6KBaJfvWNqc/ZcCkRVg9
Q1DXgIxMxlrYEaFH7tP9WG6fCO4Lsg2fnjWSv3zn4ifn5ntwbt68E5mLQn/R6Bv9a8uZKwV7JBVM
OO7aSBTUN40TuqdB2S+RLSqOrGnjSznu5AfOpjIZ52a5w1PxdJ/hcaUn1rEYy3+8rZs15BwCc74Y
3zxH/XblWkrJ64eaV461Bq4qSyEIPrlfsgtkHlr7znV06x+8589nXA6OkEOAUV4hmNd6z/bpCjOj
7HgVs/lsb61mqfc+NatE8jQc3nhnWImlxjGiJ6FXMr33tZVbvH3LmlTJuxl9u07N4tNBpKNyk0Zn
dKAyk9Isctulh1ReDBxsOZ3AtNzaueX0qDieyIaWOlnbQlir47BJP5FLMJsGur3g6LGda7O5SFu2
4e4ov+69R6m3hWB1H5eHBmEpolgYXCbrtZENFgf3CavYDDK/7DR25aZZQTsi7T5BqW8alfEldLxz
5wZVEUoxzGNITrvRvjQ4JgvkCn6BAzlkSfzqz4cd/dnY9C0c9c+szPqmatB+PIMaEDdwcgSSn5JL
wFIaAJNkW3M87N5lWOo8YJj/3O6e/XNnz1sDSl5DeTN/MGOsyHNwY6neAphvJGRat1PT/DpP8RbG
Zm89rg6qHa0Pkr8vPAQhaYCtfDAo8d2ToxLjqAwGuIRy4UjAkLEnf3RxVUodDA5I8rDeMcXnablX
7m4nz9l7tvk+xSWL0tzVS7HXLGQK/IfxZXyYP8fZ8NIvJxYpTyumFScKyZvZZpYNT/3zUJ+3q+0q
+7K/s5/NV2n2/L4zDgP0K/e9K+04X6FgppfIGF/n9eX798lsGoeHfnW6m3+Wp9/D7+73trwt17/m
13F5nOY26hxk7Z2QdeVGqaNSMxQW7LzZFH84xTZaoMIOYMPqUDtMz4DudGo6wSu5dKtm49K9DJ87
+mF16/fmGgh1YrZ1PBI70Hj5TiD0+hv78c+eyARnuKVZ6wpNsgrFUbw/A+GJD631IAZAJ7/0joPL
aLECfXbbN64k8GgHhl9FQ0yjq3OTKU79jDJfdd3IAqtzbB8he4nam+aePMXHqNJG8wrgrnRdTCRZ
tDGVwf3aszq6E4/vEoISFronnWd8D7fBFjb7Ndx2Nh18CHBD6Sib3CYSUNh39p17fOygwtA6fJne
E2dOu4wRZkwom8+sGmxymrywhIPawOxpq9xxijLpkoPJKNuuOWENs5mGn2iTMz7Pk/NEL7QbbQZp
b8ux6FaiT/TKmCRP7/Z3+xMNTd47GVPZ+OAzpbFR3iCWsIGiJUsZSKPyoh9Yz9cE5jNpqV65py16
v7SZ6ZJkzZjnt0O+KaneoTbAKmxefCXkSG8RPskDkLw7Up9/dqSuUfp8QQv63knbl+idnLv3MXyH
4aa76Dk9u1fv2PjqZi+/AcGDXVpkR6W31qN6v95fdLe0rNxCb90wSsmmc4irQB8Vn8hH0JB3sLUb
azxxw8+MpLZvbJ1Z7e9TCd5VtpfxqQmcC+6U+oXSmxCtMS06VU64EFMl+tgGk62X9ivT6/hOFHge
SiPWom3U8L12tX502pXlZ3r6fUzr+R0ye0QKKhSrwFsJJC1+RhZcMHeVh02SX8KwXuCZH7jHMGOh
uiqNd4Koiw+RNY4Xt17x8Vbeax879MH1GNx8JFrMxrPk2uh1tHeeQ06OCiuenjlcnAJRAGEvREZQ
bt/x1knSNc/zJ6XSXe/xyy7JoyUybdi7XSMFdt58VtzMaZnXdvZ00yXS+Y5r76JSpVEm9q8FpWpr
QRKBcojlHlG+CTLDu8D0NANz0eSniYPbcKfQu3BJ7lWOwa3ePFH3myOnMivPLuERFBK0Pv+2a3Di
HwqI0RqdieiBCpx/6J62XuWC1gXMRfCc3cXSvrSO0T46RtbJNQxEk5uV7wwQBN4/BBEjOEZs447l
Hwnkp8cx79+8dSwqcVf38wyMtnlr8AYXlDVG97b5bp7KjbsZDm+EQG652liMtgQ8W/djsPArbatz
MnsXy5XH3lufvPp3tV/duFmteUQlql5yj92Lb00rQbahEzCMgmq7Oq1OX5lfu4KKFhJJErYk2Y49
gZiUyAOOMTEnr9F1cB8cDg3NbJq6DY/DyjSdf6aXMVJN7CfjrdMgJGdF0T7Mq09JdunZaSeWIdfC
i1T4UzUWBzHwtfEEkWavXYTiBzzaNqvDGlgdMsI+OI2sURufZlevlDhdLYVF9xRecrNaBaaBQ4tb
W+vfcje58MFkLwkyv2t+GYBu2TOwW8i8lDBdJU03E5GNDbR3saghhYo+b6ZQ5z8M+V4imBUuB66b
sypiMsW3UIjApjL5S61san7dTbYhBaQkMurYqn37AvBEFnpN0iU6sbn1Fptm2XRvi1P7fnKCJ/mq
DatOQBD5kjzB5BHhErtZkLplkBfbv2MAlty7eiamcrraNFYgmHfgNh7R3UN7CS76reV0FXgL4k7U
X/fPdEQCeRnpDVD7oSHSAkqr3gz8YPixnq7XJVR0vhkgK3QisYKH0rQis3snGie9zasA+qy7Pfn+
fggntS013nW4Zt3K6Fb9CoEh7OnBFGkCRHJmbOeVSCGFQhXlJp7/yRJwwWZbPIvWrqedbxOUfJvP
t859yAR//LK78v/Nw0isPiG22Z+E9iAcUy31RLEWk9Q65Wqkt7ayGewU7Sy3IxIZk8Mt62cwXi0w
1KBwivyRGgErZNYziyutjAM1+N4mYBd9EshYvrESefsQSuCIS/dd9iQThDgAu23BJn8ugLPVSbM2
NGllIZU1OrNPQvcP03j7bqRxuatRTRxY/4phineg8saLM16PjS9n9BlUkwex1+0NuVFVjAriAQRj
bN2TzWQ7+fBYGp7iDzGVOOUHhB8qYIokeVD501ar0OEZVyGqU8fMY2YhbqX8II0LdLnRkjE9vAtv
wfutktnYd7Lv7FtXRtjycrPCAU/d+3dVpNx64dhMFOE93ANtPu/wLQtPRdOk5G8C3TVRbp/hO0RD
oy2ViOq4PHr0JdH0SQ6ELcKs8/puh1uGSokgl8rykTDp7ljdAsstvjAI0B9e0xceOewBjepyh8An
fAEO6XCD4hIpJQcPFbp59n/nqLBWoRTLeVbL73g1gmxxCpVBOYSVSEGu0lB6S0Umzwjt0UPuKsWY
PLqu9K+e4tRi19TO+WQox3eHFoBgTO5e1Fuo9bGahRnVOWWQILGLwFHphihygwiH4h8RsrpXkOm6
hJimK89chIHFnlwEe3lAR+C2mMotk3qGdDCyaNGuU0Aosbk4wR4X7/nz/DnTw5cf7eAcFce9W0k0
PkkWGeRB23YbZ7F77B/7+75mdBHBsx79+wqRiVi0xkNcSiroWihCr/kxrnJSSsidoc662jGzKvkF
u8SnUJIZ1/hKJm2yHTwm+8F+cB3dRxL3eHQcr0omRkJFJ+/zS+YF1STkwzJSjtvBabQfHAenHnoa
3H15s0i0tS5oTJw87WtGO0vK7XOSdo/IHWwTCaxZMPEXSEQhecK4I+dUgy9cQazfcsFitalht2to
qYlqfmMo+ZNBniT5470DCNml8OyX86BXjPR9VKQKJHV9cD28mQfzSjPu1dZOciC/cyNVYJI/QOun
Z48+HTt+9hYBugVpfItezIbycN2yt6RnTnmKZoGHJ9lj8GvdlygymyFIs95muBni4f2qFCwDr1zn
g0qi1un241KuotyCP6OMSCW6xtpstN1IvUkrSCvzRDIL3369+vyawT5yd4a7jx5JlUnQPkawQlGL
c9pZdCczRn4srkVcZzy+K5/Xvd2InM9gh+0qRY63DxzPjD+aFv1L99RNMaDdcnsb6ZKX25tod4S3
zaUiaCRIJBcwxV9AIcZjFY+yTinKOu/4yM2+jD6Ty4gN8XBrWX/pl57bVoqN/5VCW8EqeUIoQYxL
+mQ1CtJSMOC+pl2N8nQ7L0+N6W2MdBjEkUK3QXovFXYgRerFPN3hVl7Gn+lruvhSBJUtz0sllkXr
MgiJX8iqyKM+T+stvOFBdUuaPluS001/z8vqQBD5YnEXGal68iYSvNAg4fv2l/2VV+XV42/TkbN8
jWUmNS3NWMIyyn4QLSPOYQQfMrZHWN7kRqKH/5hLMYXk5LVXZpNhGmu+P/wTqnOS8igHm2gTMVnb
d45aWAXwzsxlPif4isWHQ7uwWs/p1Hu1HgfXp1vqpV2mKlc/80nYNLII9AAzettec1q1iYUEmlZL
sWIOzTOzXOyVNbIlpC+1UWk314b4wq9RCrDQOdEu5axqfqkv/YxH67ab2mls/pzu/bTu7z8tQr0z
epRRpUxJavtTm53YU6v9wz6orSoob9zd2t69Hn2q0imWsdJ4lJvHp/fhLiHjuY6cMAXn4FApycGY
eSFDPShUHiJMCN4QMS9rV8W16lTV/IsvbftjDg6o0gDj7p9Rlj0A5DdbRn48Rkb+3ZnfCtovkVtC
rkCUtw0rVyGfEn7ym8pYcB3P3rtr7Si0E90WWxMlEiobvQfeAdAyvtBsKfUpAqxEmMdhsYcPF1Ee
iinwK35LkC6IbagQEd60wKLwkTaw5O1fuBfs/kYWYBA/ZJzfjerbraDtxSyiJPB32FDtp9QPudDE
Nszr1DzpvTRyhkw2gMFnhAPAdS26s5Q0K8QKyztMFv3a8Hj6ct6tK4jWa3P3aRBb1LncVBPPoC6e
rgmZo9It+2ZCOTTZgaS0F60HWa77X2Ub2301Yd1T3wPGzXjmg7+el0FT69jPMnJlDjV9oVoFUlK3
1ht0wE/zNiooiufQATawH6kWf/m+Wl6ZMOc2eGya+9F6sB/RXmLgRCJdLOiwU1T1Vdc/x4tE2rz7
GG1egIJ0Hfqv2rjnrAqAwMK3I0EYLKrSdc/CGzqSAVPwnIL3Zer0Sq4p1wyLq+qAhhGSUWD7Pa3w
ZOUU27E52kzvX8Wvbs1zfIzNfqX7BNHZB1fadZIFQ1XOEwEsOLKH92RrbVlgmQS0EgFDuCngFI/G
dXKgO5ow4RYBSaVp0Y5q918Thhe9rB7dxUQ9GiiDWt5SyszSPVAhEhIAlkcpDdIeSL0dZmW8cXbN
FXq41AlQ84aVLE8E3giflWIiR5Im5Sf55zTRmywS0IIZPzzViDdh5r1h64DD4nbfmuDHvAcXc0cX
jto9B3C+3WN8j3YZMN89VeZFcozXHTWi0ZtSRVzdZf5YmfW0UWO+QlY9uHcAVjSXINqcnb7Fyqg3
IG0DoxCwDuond9yhIC3YSNW7AhwB4zQRHUUF6Zweo7JyXpKQY4WoBGkLFceU1T4Sa0j/4jWQk1Qk
/clzUrYmHIbC8gFsIRytStzHfE68uTeXv8ufZsgxBYhr+AKZqGdulXr5A+h1cZuYmNyo/UiQhIOw
GIAqlGCuQz+oNUvxFr6SA8DYTAxWT32ogvYxvJJ1JV9FqfAPGFN99ZzQRWZyfLif+HAEN3Ieabwn
x94jrDERa94DnMqNxl9Z+ABBY9CnQovoBe5Ao2j1g2i0zSw3QL5obKmeF9V0zbYbbaUFzwNDndN0
BFHMuMIU4mH4qpZeQDwklS0C0iIS3qbaPEBWOuIeipyk8QRP/Oh+QogJ7pGauXJoKhBqkM2VAC7T
SJVUZbSErKc6EqiuUOMOKMRia8OJVPFnel+RXACokWjs2x9qJvDxybvyfyqLmCE3D0UmDGdLBeUX
ARuBpExpaz22v5yvx3Lxdfh9LT+My69ErJXxEkhfuaocdAKA/YS2zblhHvRRC+2B1bM7VQ6h4y3g
8kKLFgn7zBPXqBjoD+R3+uEdaSEI+PMdaTIvktdqR3kETMfDk3HSvdeFfbu64IRSgIoxbW65/4S9
dKOioFakvLhfYDtl1jQK7IfQH0/ALG8QQ/teSToL+nYH1mzbE8okB4vWu+r2JMAZuCmMBHD4vt0H
Rtk1+uK63Vid4Dr2bnnftC5Ne541DX8xL2AmBrYu4zQkZ6aqww1bi5j/RIu6ClCIH/6tTyFZTwL+
CMQkQJ4Ba7ru7Ve14EmuuRjvRAk+EiEEDVp1xcoT/m82l15/DrpZT5/rBtWVasjXOuDNjb9uiowr
dwltbGSP1j3iUbdMfitn/FK5OSIgJv3XK/KuCA7nYsOwDhAslYN9b3PjBnZHrAWZofSvFFgIKgcH
/GpkWP1C5NgY1OJy59P9dNcTZ/5Zpd/Vmc1msG6v24sIk7OASP6KS7PNz+antDL+jo//Wta93w0+
6t06Hba7Tv80qYK/Gda6oBhvdzcFdMMNXsydeTbLZnrqz+pUa35Wx/gA/IuVtwcyk8X0Gwd61ke4
KnHYciyqO4epTWyAvNyrt9u65YE1OrU1qqHQWOI5AlBOrN6iQ4uXZMFPtVF15IzPM3teAhuBzjE7
OVL0oNqtxomW3FZP4zB9fe3y4xJcAl5owy5Ka4scA3eOTxf3gZ0DKb8OzqM1MR852kX0QAW80nx3
ZPwcLLOQSOqgLojbs4VdApazj0vta3SnHxPgKgEvZR9llwXT18I4M8MuLe2dGSbtjIa0NjIZRu1i
pWFhmup8FZjI4InMSNZHaGBYUHkhWWBL2gGAIdWxxn4X25G4NCokw2ejzHCAxf9KvezqLk7ebfmg
DLHLUxTaozSEqLQovBo9NAnJ+MOWwRzlyDvBEJ8tw7dZC6/VYr4NUycH11aYH69umclU8oCENw/L
3VIkmK1fx/fXISqMRAGFlauE2bZR3DArLEPmaB+mu2lt9Oo9+yfsxYmXuEH1UncbVQo3XD2EzJNy
30KxN53sWGz09uNaO/mc0M7Inr9I1p0jOEVdIaEVs1DkyRrr7gla7hBZgUXL2PwqYZXPYb1rAdii
ZRhrWLbd5LoikcDsCNNO2sknr+1vjdweySqpDxni3uxZWuVyrUoo+FXGuYZfAn5AESxq3oo+18Pt
eDMujcyBrgNTiVJzx0jMxOaUAYoxzrSGvLEBKd2vrUidviQZoXEMd5yC+hzp0Sqy84JaCtjp5Cbr
mrOVxJ4rBbgQc3zE9rmZeYvvE+VUm1eodm0WjVBfAp+dQ7qG09GyEh+CAymK2hQvPC+gQU8hm8xE
s33Azd/iqIonW2Ao1T1TUDmxyj7tR7vU0WxRrvWBAyd3HoFZINvgGIIFZmB3RfV+23vQpsyJjr3T
4NyrxhdIiv/mJska0jfA2rCHABO5Q7tg3X7Qx5Ey2ogeo+PS9DSvEPI9lrtf+ysdr8fWQDVB9jHS
ieTAEAIQkKqIAYyfmit8EZWmXp2ep3UN0jF5oEhxXjtpXsAnut+NqbMKOHxr15nVkEim9RyPJOgB
KgRwIfhgeQq0Kdyidh5IQ4I+qrCMV9150UCGagJASGFExTnS91V+t4Ux9uoZkJqjn1MLkqNYObot
4leKhVBAI7eAYDXkuwnGf/ou/5W6cpbUHlyA6z04RiHMZfcg4YgYoW8NpCSZoHumKU6UOn/Wu7tO
qXtDqX2leyZVD3m2MgcV+M82qMY93L4dQ2UxDTxS5weNON49UAgNYSaOQbZGvccI5eACWCHC/iqK
Vzesg+66RECUS0VoAUKq8qw5t0bYPQH6SfQLPMgnmhe2TzSPRNELGyQ8O0LApGJfAZhtyla1Tpos
RtVBZVDpvHt4+wHePkNpNokoawAL4X6SGidBE3Dz/C2xrRpOYM6QIxEfW/NQT4fX3Sn3mADxm3wq
aC2yzRqfPLmnvJXS/bVIKfudGZeunkNSK77Gh0oPmXhyI0+UYpUTe85urS2SrU9KBXUE/pT1Wv2O
BtBj4JiKgfL8FptcbPGCNV6J6dww2g3OI1y/iY7T4DAomseqLrwLHj+v0PiucD+q8a5dTp7JEXIx
UEauqe6GAHI5tCXZTEpzDYosb9K79hDQzOw+M4ef/rHtYI7FUlSYreNFUknkTWTVmK9F/HxWI8Go
MORZ2/4xfkrfxo/9sx7XBjcqb7cpua0pxXHubwp27oGfWO1fmiob1hMdjz/qvS99uv1NuYaxldSS
EzlBhPOjS2hxZf9H1JluKco2zfqIXMsJwb+AE+I81x9XabXggDihwtF/V8Dz7t2UdrXtzD1kRkZE
Bj2YhW/A/E9b9B3A/74q9pqhStGi9ZMQNN0/Di/Qlceh+AzhMpvE6+q8g8v25rSjEMseQ0nMHN7f
4DZMbY4qk1d9IjSqaOzk3tnN71snoCT1sblGCledcgyzcX3wIXJsss/T/pOsIttbP+VJOnmzQo3q
P/Wf1/61jw/31K4b1MNso2nfqrSkY6b44fjF6nSexsPL+D58Q6wu2+ZWrXoWNQpdDXTCp/Ea53Ks
CpN+Cf4DWk8dMrqtTytjvYWoz2ak4wvfkz0dAabXGMSpbbG2K9d+QEFJnKZf8stYRY2bc711c56N
0+lnks2+4zLW9Dht9rDzx023iQuLwrMEOWk4eIJrmvPzqjbPZoSXCo5v5Jf5dfiA1dvA/JPdEZ7x
uLIJ/4X/spNbpbfEqjS/lmj+YIcgWRVo1SfYoTRETTtNQvIXjicn+w2ZBLVL/rPN7GoKwBp2ss29
KyhVx7dml1nGdNFurOMCVXmQjSoEx9IBKEJRhi+hQUb4l8s2yKk5pB3tLw8SWX4gF51aVl/cI2Ct
f6GHOetEJq3lPlAXm+VxBLXmiIPMjis50ZR6+iawtEYcK79LSWIbU0ZB9hcGreTmVKD6AIcP/8wa
VWtptL6mj5NwI3VfH/v0cfg8dcq+lX6weyV2KUERFZNkX8nfLCjgRW77RAODG+DgPgDyOuGltN28
Vq+VtYkXciiizTBVRyzVUQpIgCRdgQRXykgkElY79OKppDFQkKYsviHvTDBqdfYwgfXMPJ6sDxkx
XOpDZLlcgFaIbUReKpMDk90QeDzaipju+CojBO6WaQMAAgisWAXfk5qkhMWCFKsLrGl+cWshuM/t
khXao0Le4FVL1KsIQ0J6JafqOB0Nv+oS2iuTciCUQ1KlAEghUOwpPa3gepHvD+zfBI2Eo6OfP7Ux
bkzBKJ99rjLgoq5GY7QDcx8bRHHCcTFqHuGNif9/zgcrTIqffcmilfzdu8eVRhO/81ClhNJNc/PW
aQSokxW+i6AlbZrSeh2MPehfiRfzuPz+tV7JPwKm96Wn1jBMJzUmg/KE4DdbYxoxPY3jIU236Vsl
FjeOVCytz0EyiDxyqw6ytN7/7wn9zvNr0S0lu9DJ06lronkVTqEIMWolnHQVDhUzSwyArgtnMmQV
chdIUUso+pNThXLUIuM0GJ/3lQTXRcz6ahehnTUwRgXG82LHNomktLsHZPfT69+xz8rj1aqIX07z
BtkmkSwZg5wYClsDuXWd8AaRAE3SERPLDDVrk7+K5R27UbfZPncbS0GlZruBMqC4APn8vObGeqfk
U0ECuJwLxqTlCHAOzEyxskLPxsCAdU87s26oFaKKGLO4iKZXBlrLRmmHXDNl6eA+pD+CF/Uuv4Qh
CiZfvpQ/UhXha8Ho+fIFa2c80uRYuJqUSBb3ZJngkyG8A5o0kMnMzFljYk1ocTSMh0qdcuoUHQyq
/7CxYOI9qaoUdf1tr7FhQ4CTj+Ef4QVGDrx4ZS9MlKWNpzRHyiq3k9JIq5GkUOCYY7VS16A3ETaY
RJiKp1mpeDOEt3wEyU/1wVgZWBWjvkXc4jW7r1yhKfRQ65jydgkP1epeoet9UrHjibo2qyNzLhVm
H9ffeeURfjC+oh+QcUqZ2sWivERfp9hnwRtSlFyhOh22IQoDpMm4arWCNi68uYhQBcbQyc8htAX2
AeSWzFeyCFhFqD5eIQQLg2Zk0vwU8VYNBIG+ipGNihsWOaE8sQDWRy6wNUFB/gxtjFcBW3NYewpZ
fSo7IamNdU8oyK3dHPX3D8zHFv4wgk5qbYYZGeqzs9sdsRucjomA/tNM4HqCxyJoOd5VU3wzkDKi
1MfaSOZGY7jSmBsRP3MTzhCbzaqDmcU4I5STedpeEu4VtlI+QBW/iZbwHyc/4iPTp5OTPOfhxxYC
nBZPzMEnEv5KAz0ZIWJ1oUYZIDIrZSMFiEaRPTcxjL0deBrfDUiaTK1/EGfu9A75PETWUjZhoTja
0ZsbkHT8dmlSXEUBtV6jaJe8yQJG0ER+ettf2dTr0DRX4F6E6wrKBU8yD3EPxWeHN03RAKedsP3q
T7GFkXtTcyhBOkgpIoB/1vgLd6yEBNSibGFtdHaPC6UuKkGKgnhe0KEYtFgHHHOdeh2C54jCgcc3
rz6q8sWZkcTf+JOI9WYMI4d7KAhnvvBGLMh8xE6w1LiR+iNScDEJxIZQeV1S9JDHRxC2TijSCc3z
W/XV61aqN4ugQU8uvTYDpFs8SMIIDUfRaiKnzpZO7keclr/0SWJX2pnfNUJhp6kzPPBlRxfOG+ok
/VuX4jrrnn/UPxLWEMMrw5Qz7hw1GLkLKhx9Fl4tLx/JbSH/Nx5GGgi6a4wR1O6/T8jn4kH56OAO
E0WN6jKi3of6XMlCf4Pb54aSYoUwlPOxqZHPF8tIlr8oQ1BDEamQNTrjSCsVSgN6gEQVdCGYFpVI
arQ0eBJPJHWPb8dAZXh1vplN9a/2C0/ldcEvDtEElNrrkMiduOPkcX1iX8HSlmrp59uHIdwQmQiS
ZYLOVA3Jmj8wfC6/1j55OdsSjN3w8keBEZFgyaX0GiFxX5xaDXKaEv0fTt0qAW9iP4ktlx+EDi/o
Ma9S66ZK71+lVfUXZRcDbdXVVcC8UCtcECtRycShvl+FOAUsClf07l3kHocpNW22QnsBkIuPAi0w
W+NO/dGyZrxOheyU0iCtAlChcAfYH8iF4OPinMmf1YqCGe7QksSxykJc7O9GkgGzax5poSPBL2FG
5MVePEmoX27dbKWRyhnunAcGelmoHsyVM9UfZSLSP/GMFkOPlE/TXqdJTSvffWoquS7mTRGFJSZX
8bCwttQug3wVa06RUY/UrmsutP4qelLKodDZxjf6tEDhXE2TdyukmUrkp3/pH0pgEYZo9iF6iMgh
IvqINpN3OVCjJ+MCRUatXWSzuMJVD+IjYwYVII0hpRJkPKlCFPRD542+WhA/7V7b13G4Ec1NEbHA
mvAvQwubUCftBnho4FkmzZ8CjyKPDJ0MvV+eNZO65IeG8nkStWqr17FdB9QeQhe7Rb0rdD2aaazu
P2b3EQkJ793cAlHQIiXzDZmd6Dr0qSv57OzgFS51oxq/ILwEcciXdpZC6SJ1KOJQRKOLcC0tdnTd
bMfd9e1OAP8hXKO1GFz4wC1cU+SfPjvg/kJnLeA8lWMYkp7EsBRmWjKIDxfGGGcEOZYTT5L+2H+M
t18UIvqzwC5/hp0N46/axRHUJZJUrpDfmY6D0hTooafBlgZv0t0uDULGmk0j7glOiixBPGcuu+X1
l8qiLp0Qrkht03QtIuyT80df8z+eaDuso4bMu6Ppg8i9KsVQm24X6jq/xutuspzJoxJlhT4dhjx5
TzmTFmKTJv0J1PiAfhd4PczUNODwZ7X4REQxrq4bqB2qQ4E8gnm0S3y8vGSlHEgyZyE4VOcAi5H/
ekKUKqg0kUt5ktAr8Ay6igsb/FuS28KI5wiKhrhgrDISHZwvhCCPmTSSyUJIi6SgwlyEamUsvWgt
tWL3Jc0rrcIZhaURAUAE4HahbE6DKC8ZaP0VGKNFddtrMhSZbyEbktjJWM0yD99QnmhoS21P3vpS
4bCzaSpimhS6TWYsOxZKKC5S9heH5sEzF9GqgF/ax2AewXsqbPw+LJOwoqZnyBeFGYFpwtHkDJR2
CoV5AbHJgUfKcCq2I5V/gM9Z37iztuUYxFW/4a3BtSoQ0vs+uRMRtnxlqNthAELbRVWFpMBlPnhk
QsyKMi8jxYmO4k3ICzzLz4K++W2H9PU6RwWtc4GVgSqfT6p0irCMbqHVQrnR19qGZzOOdnyFfTa4
/MEAg0B77za+/k6/wUQbvfZYfszhT9yHkbrU6oRLCY/BR1s5R4nHvfAy1On+Xy66qxBBm7yYfJch
VFNtRtN71YYGxgNST+AI3JoLwqyNGXvEA0NOyLf7ytycHgfTkUcQj8gJkAWkFamxq3bwOZ1sY/sP
v6ZJ0p9olqqWVOCWUqsbjGJ5sem8CMl8uDoz13WBYcgxSSO7+p+NCppusQ1C8h9lmdESzu3AmkBN
mIBHKjESSopAfK3XgS/Nc57JL3RrIYkWmKoTo5P1JTv5oFWWn4amg5YhgaJyclHSUxhTVDSs+OYg
QpNuGO14mtH1XEsuHGSSHw2/Wxs1Co4hCgqFaV/xzn7aWIES3916P1aHYHD0Q9fS/xeJcMdCN7KT
kTp35pSrKqPX0esq1cMJgVRfivRisUxy00NmOIscbXBYPpblqXoblfpxd0nHlBlLxATrXFa8YmEu
4sYLlr58MAw7sBCRKL6a7xfaPxhszmtk9iM2zCMDTmmnEFvIMXCqiYJlYql/ynEqp1RzhxuhsOZ/
Tnh0BIFqWhYCUzHyv/AtSBENquiVdbPqXDFoJOEJj0POM82YKM3QEVZnSLC0zpGWK33zOguYI/4Q
LLFVk9nMFfsJgCVUHRKgovMFcx9rEdB1ASs3W+guCG/B22lYrJY/MN1ZQS79wA9P8K/UVq+5+E5q
AxEeN5UfcXbEIIBmTi8r7JX3+ynWTx35sdPNoJDLvb3ctlehJlbuwpxZwzhBmlIqeaHoR1HXpdxw
HwbQNB4sOW9YicCaOBjArRiGxgHctt4q0QKxFU3f5IYU/f2g+1ne5lXn7b/98O80vowF8DAn9y//
9ebkf11cSMvOeViMQwB6RuNxGC91+vQWtBZoC9ejvoAEIzWN14TWKsL2uvshy/h0WKpJZRX/5xFn
vgRz5pCNsKwqZocxmMfa/9X6cZbSmkxzCq4Vb1u9+liO6SVWZxzX9xhSW7hN7vdHf1+Z4LlnYky4
wiV49u7MvIVPRjnNQ905a8oIw3pcoFZGa4x8mG+29aumSOiC+V7Vv4I6h4KsMREwdluycec+w9aQ
re5wGGLVP8ajEDoUb35Pq1Zi1dKgRk0+almVZSNoVdBuACER7TKK0naS07c/rtkRzUxsYdkFlzov
uOTozQilFFVnTnNyR64sotoLCroxebrivwIlr+v7s39dNk5+RlefNS91vdgVo59FLbxX6tAg6cP5
+7p1oOem6HUPjdE1teFlxugVB3f6wnUfHz+sr7Hjj2vDx8UNDw3/3XDFWH7SjUBMQNElpFFFnrsX
D6zOrWpccORa22BBEQsIRjVAYTevjYHIuqLYi7rbcLMJr/85+tnkCHXs7ek51cGquRApQ9pXWNFe
HZD87W27egYayO+1wer5x28PcdDZydjKEAgXeld6A3Tqf0fniQa5K0oHHuPdcm8/plUB3Trwzw/B
mIilfj9+ZXD+tOH/wsujPTachql5sZvLSoBC5IPf7bh0daqm/Y3bJhApjD7/uj8FrWfDPYEhP+yz
6b4rLj06n7fO02wDqwaHEt9PRFQVP7AZYdOsI2Wg0ZtnziIgbVoeotSAhHO265PL1osqXnC47oMD
awv/z83XbHy5sSFc/AvxAJuIqBKCWlS8bkxAYQsSRwGbGXZIS4+Ke8EM/+5e6YnN/r+pUyn3zHhw
rcyax1a17JwqbhPDsO+aN93sfr/t+EP57btOO5VXp7a/w6tYRllX5A1q4pSC2ehH2x9Z0YMTuktZ
FkoJeraXum2prajYALXkndiUaK3zhwPgcrn8OEuM7fqHg9Rw7ONQKqukaw9+B3N9DO/tKmWhnsUm
t4xdGi3XHSNYN0IXd4IHHzZ0P4mX+neoV8Ny+zyWaPeDrEGjPRxK4lDIG0wstOULqt5tmnCbd2sj
g3pSryORFzo66TSQm3EbU1eaYbwruMbaksRn2lNEppiM1IkhxfRPR/kq+bZrCF7+ydcgT5GgvULt
uQEcbPEdV550QXSo4V3oq3NLe0TOHT1r5Gzn27nsGhT0IZ+itNrooQWSCQQWczhTKR/L1ybQAP6T
VYlsjYE8bua5WYnFbOsSl4BngH559V5pAO94+vWMSdL+Tr6eZovpiGu+1+cpLBXEvn8cap2na80w
+c9J6JKnHel5WOsoQe6krDOU9MhHqesR1tKoTwXgvML3lQ5dYj0Yr0gRRPHNp9/J+7xnZ8jaZ99C
DQQhZ1QxbFJbuoV9px/ijH7UMeCuWQ8tK+WKaw4MopyEp8rqbdpzsYI0fxvjJ7xbp+HHhOgzTCpm
V1D+0XiMBarOzAUtDdIHcCz8Ncb7f3vWYt+vt5Gq4grMkoEwgLOKaTtu60BvveloyorN/QWIgX0h
Yd3R4IKVp9gOi155nTdnpcN3Ox2zCvFKDAO1Q8M99ndIvn44pHaX5B1dGPWBF2mrGmaRlMv+HVeA
Me4oWLkjkpX1FHsCY6lQKsgGhGElIyopEMo9PLIcwDztDxLbQoQlyaUB7SAEbazb4Z5OtO0t5H3Y
MeuIYplrgN+oknYZVwDPYAB/FlnvPA3HVOIsEo0ocLabmLXIq1ut+6dlnfrx165ipbyMUFX9XTeZ
n2BIePZNkn7OuwfJbmuAiyOapu4Ap7+xaDhN0/4MzlPw+BHvI0YE3HTLf9XeO7LJ49+3VhluBjni
C5W0HfE1Dx5dUn8jsvclsiykALDafk/Xrjnke6xvDOzmT86LDL/SFkmAB5ZPrc+p/3o6uFFU3yjo
FsiXXzevuXWu0Lewqz22b2V6/tr/cN+0aXeCay/SfXuFUT7Nf7R2M9+E59I6whjUIfjNGnf72CX2
MGAiLm/bzufq3v6qT9s6o5m7thtpZ8s31QGrC6uuhUSr9YA+Mvl8nefgm/0dJ8FPbfV4OSGuAEyj
x6mdph1z69TJ/PtAGlHs18c1OongX2U4Ly3LLT53eBk0kQosbiBGNyoh35XRTWrtqFuRzZVdgtiP
ZvHtNueVWYZTVDVx7yhusISBxP4Fz262ryOzu+V7Rtty7gDXcH2jIxZyQtiY0MxH+E/FeI5gQsNX
5G4t/0Z952ybtJJOvScxwt10SjsoIHS+br22bQaP6STkGN0yrwAYhX6CWQr5hrwGH6rh17usqtST
2cUjKNL1fbVt2aHl1pAhkTqV25XfMvK69vZol+eVVjo71mxAt1qll86S6vjytK9RN/47b+K/Gyg9
jpRsqSebX/ihXcbbSXpV/3/Hc36dGuTP89u0yio9zZbn8XV4HF+OKNrCaYQG+DyXeMpktxFhnpgl
puKNWwUXHJx/G/vqurFHuZGCpMClZn9JHAIgflK4MpUJpHArR+hYcdJ9sjYu7mfP0jPRpUHdc1mb
nPIif3lf3df3NU9KRMMrAQrmygO8tdU3QxdaXTO9i0bHFlKqpMdOgwS6fqTt6bP3Gob9N05N/U+v
ye5PmNRSExAdd1QIb5T/hZzmTJ31PLoQaibuK4YaeCH/xrbrNNFxHkWj9yKexbP8GmkdxBeEDjSe
RovKCQvt4KqfLQjsYju1phFZ6opSs7FBWfrcPXf8T7J1k11tk05Vq2781OBwif+F8JYKZqFiqdIb
Pe1TACbue5AN5N5INLhVpC9XkJjvWroYbQhaqxRticADbMjGI8xYKLPgjvvgPHmRW8w0VywIq40N
s/S1kossJKGh5cswhPmNg0L5Y1fzn8bmsauhn9qZw5ppSzoN0RVRiQ562fyIpSJCkw413WEdEc+l
tgWqV2FYtvrESZNwpJwLaL1dWNdiRoL4RG4f0qqJUCSurbSXFcRVGXQJa1YasOLSCThtE4YSEIot
fe2Xe4/A5lPCrXvkrJxQWHqelWJBJZsZEH9SLVIqHaxmpFMNqL+yFFF4oCZyN8YoqOwTpsytC6OH
e7WkhtEuTIo2E20beyZUGQJX5UClR8t25Mj3zD6K36drTIzJdkYYDpV1tp0F8+3shERWKiLpCnFp
wcOr0xzIO9EcnH1JsUu/eLEMskkZS4DGDEnzzcJyCdrII3Iz2IAYFTJt7j25DxSqyLKPqgahEg4D
nSsC5jritRqjld0WYwN5lKCC7uhvCd5ovIxw9ts6zz+udLhlgHcDaRfOJBy3xXMX/sN8u7KJVmJ+
1uaiXgW7YPfeHHeYVsDgzDbR7r6zpnQwndEyd6zRp6PUK/rsIs7pxztUObAvzF4h1Wn2ZMj9WV07
odVi1FsMAywLOzwLheqSenJ21KT4gc3CxUvhwaD5CdZ4D6G/S3unftiPN5XfE0LVgGbW+LIg4dIR
txv4MrwGF+ZcNCuvbot0Vdp8dpd/J477DorD6rlSL+/i7V7xQ10Es+viuiiNb4sLPZsn4STdNXlM
sjM3FucaQTl97jFbAS6GOWnM0+lxBaeSn3rcMmtusOLbgMlah3lSG4uFeF+Fi+pxZIxPgwwvkZwZ
qy6e+kxHt3myUSIpfTDHwew4Oo9Ok1m5W+/HxMGLvFV0+yL1Oft5P6UPFmq9y095d/p5/Cvv4nvr
pPfYxUlXHIbHoNqvYkhx8V6dR+fioeyDDqIet4U0utpmsUVpSNdv+S45t3/qxJlzCyCIPBaQRHZH
OJTXDha8nB/ca3vW1Lw6XI0v/67/ypl7+9ccf2RsEpLSZh3YY6SSWjyYUhDVRLGSXFSUDk0oy2UP
dcE7+T8EtnDS0CPtkOhhpgGM+u4f8cWXTUmTahyVqVZldcHOQJYG0cRYhVXHkPIc5crRA57bulci
hIpz/nRvZ8LkbTxNzq7xdN41RCgjcNmRcSKajq8YupBuk9zWQmeLY87FuRntdB31enXesBXaIRyn
AN+Y0aP/gepxbG97n0r/YQzupl99d5NbAti3LdnpqVOlsMPuSQZK02GfiLi0VVdy1k8dhVtG7qqB
nA2eG809x7h3DaNxPC55bIwlr9H+Tf3j0w2vLnZavXveHlkMnVunOQ4XMSSicEG3aU6Gejihh0OQ
WG9zX180sKbHTtSETZf0wmL7JQrNTYaQE2qzCSeMjHwyS9f57hRy0Hr3yXwBPKHpKkbLGA8w4qkU
bPSKOkrzy0IT9OLduSO9Lm8IHbE1YCPCGoHPDgRTtjOGtAE1imGN4KA4oKrIiN/owRf5MC1uYosZ
iLaJWMoUveTowE8ToV0wa8IIt3hoyQ8HOOJgf3Kmq7OkfioDoLGxYzroOhGmg50YgXCMFJasIHfX
UEZfGkS9O3zBxL/3bughdWBlQoxQyImTdXVW5igtImh1MZcvi74oji8W/FZjLk8SQSUqKCJu9/m0
fCePuvynw2/+zfBe0Ex+7Dv+dx8npjIFYBp4L9xAKRtBdkLIwQrAnvyvvMLVoi3PMwNLIyIJBkTn
yZl5osI2vG/LopopKaB2XSmV0XkM6n+Mopgd9eQ25o3etr0tt7dAAPs7AlLEpASFM8LJdg2nNekx
pdb9smy/mdMEDVe9txJhZc1+wpjLF0mutxFlT/s8O02ebDUztAcsgt3Xor66/tRX78Vr8KDNLwRp
AovkZYdAtmzOhLAvG3zhjl0qz/Gkn/wdJlFtfO/XhyW/6deHyckx5xED5I7lVGlzW5RXenrpJGVP
BUfKxoJMcvIjrGEd2KlA2ZCi/NR+53R2+YGVe9tuAPLgVefhLlyFq9Lyvg+owB5Oh+ocxyH0Z8EA
d8dxSd5CcnOXIb083ZXfUpfkJn1//KaKpTyIqU7GuA5BXbDBAEdCkUlSW5/FZxH/UBH/UU0a97hJ
aSr1aoAqNfhHTkF0wjUgED9q9SdO57tLfb0Jz7Y0JCzBD6PC9TmQiHIic5lm2X4O6O6Ti44FvULX
ZQM2B2SPsHulvtz2Au4aTaJJAhmq1seeWyWgyBP5BD4NGrsb0jUMGuS+JhsDNVRX6RN/yxyT03Xh
sIfRd0tRmY4aI0nKZB1S9RcXKf3Fra1S4MpD5XKMNaHE9TXvhAOj7BxQivuE1Kchwnv97xP3Jt32
9Ilc+Hr/xz6IBhImCPQ8cgrqVIeOndLvOVye0c4xe46dqGSXZ7WbQ8bfGGFNxLPeyt1qO34R8zLY
l6cht4Y7fIlw/cbXZvTuV1FcQYWgYuP1WOiRAGS+PHVAintSf5GztXb8Odqcw16gVNvCDeSypD03
R2NWm9T5gvUlVyEXV0fG4AZG9pNhQVob1AYNXxRmGSAZwwAeMt+/F9DgzytNISjTKYgWjzsMn3aV
aUoZX6RkWTRUidUb7WSMYr9/xLtrUMZOw7MwSXh4p/6p/766EQAnc4MqRO/3MT11WWXQeJc8g29f
xm+Bo/VRAUU4kbqlBtsQ3/pRkOurMbRmLeHnTPVeU847o3k5awE+ftskUsYv4QvbddkOZmeYhhcS
R03G0w/IAlvyq0NN1CNeL7tD/E2E5iItsksTUiuQCJXKLRuDG64RueY41gZyItCx6qs0DE7sLsBa
UZfuP9xsppotZSjKufDiVUBFCdKScue8okSMHymFW/VezxuQIyoLhi/nXWk/nwA444vlE7oFXZQ8
rKLsfPny16SzeWWcjU0ogrV5sApW1sJanPxCBqsKYKWnEoeUhdvJO9eNXtGOXv3vs7UdIPciUYMv
iTG8//RK/ahf8uHkojNUvCe7DgXq5d59D+c5vNgx4xxlyPKyLK+DObFujAcIES6x6wnzAi5dreak
XrLh0h6G8wI7oMTh359vp9E1/l0VN15xahC9Uxdh8vW+cMdf/gO8RoyvfP2YPEbpQNKwZl+MP13S
H4nHPh1DU7qvI/Jkl2/2G3US8xqddCjvQokPBpD6XVlLVLA6OTOFi6ksxftn/1yfUV/hF3X0saAD
qDLJG5JTi3ilytsGbKh173U3JRMa1m82MNj9JKghpmyRtoM5CS4GdLdSi+z5RCLvk7t0G5/e+Wxn
JB1gy4mb/Ntukn8pAu4OvQOedxzmWmRqwSChq/aPOUmOdlIGLEU1Da8cCBKPEhKU++hxdCxq5G5j
NrpeBrXpbRVA/IFBur6AnFEKtEDIskmEkPlCrYdFhnCrWxnglhHhF3rFxyn7qYC54mkEqYY6KgVP
lJWyfwov+BgSNv0749LNtpLK5heSBYAIUAek0TL+7k5KY8y7fWNoE4djD4EYqtI5/RITXBu4n7tl
c3/ECDxzLndS8gwDgfTVEWpI9wMwiMUF+fEHMQUoItZ9JE1U0TAhWj57d2iB5LxvpwImdG+9fsJm
61YHk/eaiJyGyQ6S+epbUhCf4rndh9D8AjigwcDugQAVhj/mQud+wBhYRSZOVO1khzkfpHVC7QxU
52rfoTmuvhRFEjvCh7fPK0FGwvsB2zW5+2kglg41vDkqv8IaFPzIHFH2RJY9jFx0S5adYp+l7TUG
cMScwd4Aet5Q/Rb2KpQvyG/LNft+Irk9qSgu2pgyU5BZ6n31HumohCXy7pS8RKmuFDqhK+IMZU9S
3VKr2qPQgQwioUtzwpJcsTumQ3WcPo6ps14HNnIeYnGVAAVAU+MmooVMqvJ+2BPZ+Xiovt3jAa4L
8lGmcuoFwzBy7uXR9S/q1n/D/WVmtq8zUEQo4T+VfkwwqRqc6Gn9bEeZc/LVdf4C4AFoKtjeAcDF
RHvT4tICAwe+hOCpQ/l/mLuEFHpofSo+YeuzCQ/GpIExo3/uyK5aMYOulX8LXpDgSfRjCTzV8Eoa
EAEJKq3qWoVbsT0FNPACCyAGaCRAHgHZhlrymjvFNFXMtNrpQlTZ3AHnH7sa7goX/l3ja1Qp/Aaq
KOKrevqqBnnLjeI/HZP1AwY4Yivpn1GmQI/OclH/neqpL1xQd6elXK4dVHQj1yK86ziu3U8CcPHy
HlSLqYK0zKzLisiIf4G3whyI7dNreknVM8GCypT1mg8S90/VvZe8GrLMA5Pqic1Z+/F2AD6DvmrU
717scWOMdvHjNKfvHQtECvcF/WEFctLHPk4wlvYxCQ5DB9MkqZpVxiujGQo6/7Q+Z8PPOBt+J+mo
OktHpUVpUZ+90MDNQOOMH0aigPagQ7HkTZHb5AIzZ5k+bOkY7vgpwFJ50uMG78xfY5+tK/vz8rUW
1fxyoXOUBI3fUX1ARavgB1c7F/aPD5w6P6OVMIKIykjyO6pSPS4Q8qi4GYSs1WQpxbro7qpDqTeh
WCuyI3iylSzpqoDS80W9jMZG+e/yU9AhiSs1JXTFkhiqjKYjV/Pl1O1mCJ5sfxpucHjta1TQ1tks
RnAtij1aDjq8oM2+9ysbc/4GNVmZf1/i5N1xF/VNVJShXx+UOx+vDI06ZQlx0yoa1kbmhEc3QGg1
N5AUAmj6KUjO4XnuUtOrXBwQZBOxpDGickaYxUMLNX/qYZS3VFMKUXFSmB0SSEgdLVWc2F+kCdyi
D46EwlHnsUq76ijo0qFhj0MWrDfRNOc/b7cxwWR1EtCJpLKWtwWuDof6pIHg/wxnjKo/HIar2W2E
TkINDVcPmJWp/YKeiqua/+qFW5v33xwlH9c69h572kveobVcfUQwyBjW8PHwDTzSQ+gMyn7Eg0Lu
aCwQVNpU4E0p0vwnh8PDLAf1wPjhQxTCbGKznFxu0hdHnB0xNqSkEOlcipG7Z/TjyYd9WxqLQkEi
r4HiwAzjUL/Yn1+j/fmN4J1AD5KoU1YcXz+C3JL5ohtp1ibMaQz2R8COI03GF7opafKuuy+B0wkI
wI3gc/bPw23FeyfQc5H+NXGvbrRe+G0h5fKprtByJelAkHhF7XNgG9Ax+pV5FS7DrXe4kfQGrToa
hPOyTrvsdJh4zZku1QlNhehCFyote3+kwcJSEI5UqXO5+pWaSw23PqkP4PS/4WJN0NOvn43+Kx5V
oUSus08ff4ZR7dVJvGj5pF9Q037smxjRDp/9CI93tCD5z6nhXBdsfsK6PjtSw4BAdXHvq2GBhK+3
HkyqbrNv9unPir8cvQbyJq+MGyQBiD/YStQvAU3LWq0ERJe54TtoQNISoqqdQ/uHGKR17F+4djm/
lk8D3Uu/nu9ZrBBCbHHHBh4FkGZN3+tx82LjmU/VEIIMD4qHOj/o8qHnmWyKUSFrVqu8rUNkMExh
oIVAQmVF0DYlDQTSW/bOfSUXT0gcLjeWEOgxt0oq28dZGbBrla5wkBSiVt6lq+bmuYt32SbboMRi
t3w5ZuBSZtuGjpQTTw7sSvwyXG5Ut186qSrOJdJF/3ZdX9asDah5WE2YuQ2YSMwdlmdc4pkrsBue
9hlflwvslzsqmiKoTDrpv5jojQ0d+vHdPv+DZvZQArPatjO8FEHZqJr65XF1jBn5OAaOr/VTigY/
6SJdvGbPSdZ7s/HGuDpK6ahDXm13eDCElThJNqiChdolTlsnOc4auBnRercd0EaOykTQG83rrTLA
P+YCsm6w3ApsqVb2dI8BmwZL1I0aIrRZw3/WOpcbQ/xZQRDz7l03ieVC56HHLhITqpEd3HkbPE0T
rX7/ujntcRqCwryKAZ+CL5Tadh3s+Tdl8wvtLwraESpONOGq1/Fewv1xQjzwdGpWG64Tnzatr4Kf
95Np+N4RPF5IgiAZ+2dE6t1KpzFTXVvkDzkwEXVCJwflARfPKP+beC+JZ6xE2wQZLzA1IeRURUGC
CmemtH2c35bZQdaEOgqUSFQC+YUVFAKSbZk4JTUn2tqtrXi1aU+WVGnZx3mUCLBmuF8KQGbDLt2d
B4YFLTMla+PujbVM86+Y7uqi3xdVd7GhX/fXoWCsjN3i2QvmjjwhaRVQ6sg2EBNB97t8L4M/pLTA
BrXOg7q8GqIG/gV16tZX8otBbvcEp9er7ShCdpvE7oh8pzUQCvnTNtGS6sGqr5mkJVGPaiPl/icl
Balgg046TtnN03FtgLXJgB3/SP8mlfuJGPKyhuosFHpaerqgZ1DsEDtSMnSl90VYFI6gR8pn9gNY
Bt88s+F3avdl2sKPLi6VWWVmLdJpOqXevLgiK4sPMULS5yE5sCOzeDb3pX3aUvdY8fWgcNKg6oa6
yqKWR/Iqaok2dm2nIeYDtVFKRIH/0BXjBlhSvtaCOxZEbxwK5FiSoB4U+0+XB+4zx65WedTzRILU
2+muhqgeELpuW5vm9IxoV2bGEv02xpbU9t0GHQjG5CTERGMp2EGQKHHpHtx3aJIZAyyd9MPznWYn
amQXurJQKTadk9W+rW4rJvLcmktLXMO3uTa89C/9hKIlZZ1tlxkOld5ClaKvmXAXWd3nH8stRenz
TwVnmDPgWAPqFAkR1uR3uFCNWWWSklSGv9X963BZHkM3XV+W6fqD4fbptwzKzYgVOlojZdAiK/tt
mdccuWzb1Z6gOSz5p8ZUQv/qGOO9PPPGvp9xYbSEtcAdwYyQOJN8Ay6Jtw1c7FF9JBu/jfXj97u0
1t9lPP9iS3efS+it49Q9Cu9OAbmrpNx4mQI98aZVWiyKi8pmZLUd+wEdGbGCfmAIHcwtOh1EZMda
7Oo9FDecGCSBuU6y0LggjjLabz+YblGfNfFxkM/Cefhgky//vnrX8W1+4XKe4ujAnuNb9CtXi6Zj
P/PLy8/vk6N82E7o4jVjv2TUaOAQCx5wRjGgm1AoCB0a9RDLGOvnr7k21+wg8oGgiRC89yt5bIpQ
lCyNMm3b3Bh/CfwH6rWHW5P03TlG7jXEUcx5IAbDcgyCGT2cm7YVjzFzuy+DaePQOEhfKC76trMT
17lCCqwNVWxncRzFhZVY4EGnOfWA06p6wTCFjsyu2luhL6QDEqwqyPaHyeEAoAT2QylJnAOMMT7d
D7v9tRfdO0SiANkZTpCA2U9sj/pZpY0SlAx8iAjv3gECyv4e+8ttTj8AYoF3OyYBr7aSHU8VjDCn
v2EpqaJfDENj3xikoUMkh13Z1WgRv3q350Acz/sQ9jUUkwAv23UlgZ1A3GohOdxOHnBZj7T1+3I+
3j0hKSZmINLyK196ZnYyTIalqn0b4+hOZiT9ftQ1wVoMcBYU4rkXkgzrlGMdISNj8ZprBXlaWb3w
HSHlfLaaszJ5qHyj1JjN8tQULRKHN3crhhJKQkikzYCi3caoQkp3heUftegTgPEYOHJlLjf5u5dp
xPSSJa4y3s/g1vvQJRN2CSLKJpxr4vFmrm33rxQwUvqYBTBxTuOI8OA6/qn4ybDmf0gABRcZaGLv
6HEIjDysB5hyYBNYBLt1OhVFazCudsPPhtnwCqkbD7ZL7LKz3brJJpvqbkn7TOmq0coIPcFMNrlO
DKwdMVmXFWe7QTf97/kvIRj42mUi6V2GlyzR4ejzE3ml1bfsQiUhNf1XXVS5B7gXGCBu+/vk53FV
prc5US4jCGjaAdTXtP3AKXbZ9BJClhhX2u8NSnQ7mqNuml5bF/SqVu9y7bynyKm8LxRC7xu1wqEx
OJUHtbPXSNun6W3JQ3kCPssY+h58PW7kpuPWLn/7TLWWObmloyfqTAeHW2RVbu2wTeht0iThhMzC
0riGKvO+2pU5J7xqx8NjZt96T+RDMK3fNrZ90Is5bVSdHs55arYvT/cU/VzmTHys/P6PpvNaTl1r
tvATqQokQNKtMjnHG8qYBZIQyvnpzze9z1/29vZywKAwZ/foEd6BGfkWt9yXjbglSsIux3anHKJ8
+/Y4TVftX3SNDhI1DtFmHfZp4g1r7AgaPmDrbkChRsHewaSxP9ziIDxQ8ZCBpJhwjz0MDHS8EZhU
9mcoTHQJNfSyL1764Qp7WxC+ciZWz+rSz+KTusWBOeeOWAbM6IGrgNU4dw7EOH8F0p08iUw8BAfI
ChxywPCPI8WrEVqI5WCfQmoX+/OOHXrdb4fbNHcYQMYvLPNNdSt8mDEZsofU6uNFufnMgROIuuPO
4mpsTjFmghwH7WvXhA+RtI6BIhhJa6hYk537mu7E7MZ7YcfAgJO8M6hGqKD4mQJGWLz+2kE/A6W7
n8QlHFJi08BvFQpVf9YOzfFOxiGhaq4HEbtF3UD1yN4SPWojPMsczHP+8B3OGR3NTWAln1lB+MP7
9oXiQSrDOaJWYSYE2eLOkmIwdxhswrvFJCF/lKx4DOmgxuC8Cqo+L1YN7tjzfN8gbHaLDCTg6ztD
4l+E7V5CZZ6uZSBZL1nxbwkbMVZ5+sZlhr36ZrAqZj1CDKHDbubBDxV6m3sZqDPccnmNw4EKF3G4
KGOz6h4fYHHGHm8r19eQY9ctYPmhhu9fGuozD+0BRSQDOt43o9tbtbKv3eNmHHrwann/qEaI1MTp
Y2eM00TlBUABEajvNWA4AKueaoaRjLYvLjUtPJ0GXu5cedAmeVqhJ0YgLRGihNE0VvQzgffEbLnB
SBEX6UPvBjre1NAnuay+fIr5GomIFIEgQoxQvpQ+9kg3agjMv35st7AlIbUmc+ypKZp9a4ROAfJE
9Sye2TP0ssrIb/FNY9blG8meGWIMoQAzWsxfWgMik3zOxyumkJbsZfsJXnhMedc13E/J7Efgltjd
S1P4A7ITQSgLzUCaa6TncOcwpW6ZHVaP7MFeCSlukJrJS4Eb/Rr++lhhV2byI7xc+sXf2skYDwjD
6hfJKsXo1rcU35IuEfATLi/lId/kGw2hzy7wVCBUzJW+GBMkmnm/lZSTkmxOMkdlZfOdAh+LxO78
tbxSD+XfubqnrgLxoCAEppvJZ6JjWiNP7HqbXCncxz8oEEHGY7hCbGWwdH6GoMW8TCBfdaNsGJT2
jAGqbbvG3FG8aDz/OVj1x+6qVe/PdMpClPjKPIzs+pb3roTFWzv9rjsaEMYy1/5JGcv+CJgTYzHF
DiKcqMAJMKISVodCPwg8tO9RFR64hsVWh5XZ/5slImXBEU2YAoC4/gjftvb3fcJRAMCAKgT8mkm8
dJAO46vK1XXmCYZ4YYmgaAUvDJ15i3BMEW6W+vq+fe+CXUjB9N2lm/KQ4KDDIWXREDqqbBVu/I0w
sQqJkb8ITEzGJ00YZwgrMc0WcfQFBBFBEUndjxhbH2Jb2OOK4X44E9QzYa8bHotz9hA3zrn44/1o
Ky6L2MTNwseW5ENIEqN0p4Q+N/EyR/hSs7nsv06yhiEDUB7aLxRPo5wQHPJysR1ALV+ZpWyIcq4k
06BZJUgTVv5FYDeMXIFPS2BSCkh/zViWppjG2PsAZSiLAg6t8N6UqB2Tk0D4Sut/RzTGOuG/AOwR
wFJh5oir8bcA6B172VZg50BDICEBwqojxExhzjh+EK8sOGoA9msuVKCM0r4T7OWf5L3wlhdcMIbj
f9XLxxtTj/J2kFsr4ZxLNjONXYS13WdB3w1QVCmQWwwd5zYnYtQXYz+AcetyfEZPA5SazQegId5k
Yo4xYoeAxj+HSDkQps0LahkPbEtGOEH+vEz9+F8BPFyIMZYYXxH5xIUmrf0NGhxA8cxl48Inn9Zx
njriuwPWVJS07SHbjRf5U+hp395/KZkUqKc77GsMPdXL3QVy45n0hxQso+Qaztmpg3kwJ7GZKkzA
MgKgqbHT4CEA+j1RlAnrmpTgYXZz/CGQRayECVt6AMNbfOzx+bv8naxhtKEIp24xmGypj9FRdzTU
XV6wHYSWVDkqozuru04WMRnSJyXcirRnpyb0SAaWZs7u4Fl2+IRW3OK9c0dAOZlmrRsoe/mqMkpY
6LCFW/LFAQ4u+meG4T5AzXO44yFG1yK/DftdS5+MsK/x6sQbkvNWn4blSkblJA8dn2CzVL8Oh3YY
rNnL086UWnvMx45mfpgzM0MhQxnlZocNrfzHiObt+dOyJu3FJooX3pty8zNT6DSYqvbCl3jCd/R9
SMBUZSpvNwH5DuwCYsYd4aS6LpBwM5OVjwmUu9cbIGfR4RyWsWxPGJ3pTko6Q2GmlRWW62+50mOE
7J4MEyWbSzgnKd74Ku8wIvKTNTnjQXu8R+eGi8Wm3ImedTfXL1kKpWeHgHJ4mJhh7DQBt0GvY8Wi
K5j7sUIVDHffxGAY/SXXpvplgkqDiBi4yTKzDCpf8Rt8rrBaRy4XZgn78pBp88HJv+rUgTgnSnT1
ZDyVNB7SWnGGdK5giQ1XCVckNxl7U2f7MD1+/cX9H1aT6rPjJs0dvJlzHPm/Zo4Ef9UVTjoldng4
tmPdC7EBGq5qqIhc17hiHvrp99RKs2q4lPJtgAcoIjwCeTUn7gV6qzyA/beg2KOT9Mjwk6mZlw2e
DbJjzWxVJvOYvhv3tQKME7Mr+jg33Rn3ULm+Kso7fRpiI7RTCifDD1QxSsCUWXZfB8GuavdKuVOz
33Gy0YcHYhjZwN++3cZz5pX6xBoz3n5bSmRxYQiW55L/jwdXeX9utwn3qo7XJcWhr0y5zjqUPNOK
tRz93X3eQ8GXPCC9+7TXHL+3CPki9AIWh9ckP+/G4x8fN+eCH5vMQku0RUfVkZh7JCvlEZGTXTcn
WfLulGpvbPIbZicssFT4EKEaT8fsE34dDwe/7pi8Z4MA0Ha0z2oj3n0pys8ZJLLRrR1hdZDArO1Z
7iprsFaRiXAngjbsgEZ0uwZq3nyXk9jMgB8h0l8xkgMYgiR7GiPwV8ykRvh+Gvx2v/fd4EbVlE68
MrO01NXQk6tIFYzvlaol3rE316Io7q7FkYnYqU1x8+/mErR8DUbcIOI5+C9AmYlsvj8WKut03iKB
GewDbB2xK3mNco/ATLjAv4jGwKQcZApdNsX0jkCP3tOXozVoGJRcSiamT5UZiZAADpbscBFkFxWm
JC4llzspWvzxWdob49cdEcGy8gbCmpAdbS65lGoplDA4RcwEIKsXdr/9He2lf+8RM/O/62mfyzOl
seKfgC7F1SI6nPkI+zi4fSMGuaew/Xl/HbnbS7EYdANGylZbOLJsdLIlUePgEUO4J/giqaBvxk3s
uCUyo9yid8P0IudlKnCtGAL6ZvNdv1W7ZibGKQGUJ7Z+ZCVo5oiyY07uOwHX1HjGdTJglgqCLx8V
MllRQLBihrVTjSxoUip9lz3EC28Qm1w8tfh2OiyNTqwEjPhUNiFaV7b3bX9oQ8o/k12rBKdTZzED
9mg7qpcp3EqeBEU4BnpsnxLxPeGKtJGPmUBtKky0K6l0kBkXqYT2DYkhgnu5V6zJafQ284mbHFuY
rpTplPNGQFk1ntLIsHhGG10y6ca0kaFgskxY4LZZVcvRP8RsAYsw/cqypFb9GPKE5cNUsJNcS9ks
VaDlxMvxx8yOqpdkCxq+tP8XaBufNoBJO6IAJsEzXikNc7Uq0GM0K2V05JG4X0JYu6EjVfP4bYW/
1KNDoEQMSZ0C/kBtPRiYPPm0Dqw7pXTGFuKhNukwbpK8duSiq2HLkcaw0ayYTM/C+1DYl7YIFRHs
I33iSK3VRnZApegMiP4ggEcdrwI0KpGtkckOkpDOZDBt3RnoDvxu4FHgJnMy9lRlfg+d8SkdepPP
MR+sc1Z001euElarsd2052+lWhKc4WKRB9gN6svwJUlmlexDgtso2VkLhR+BiADDPB3QE08dAXRC
6sO1VnD0qbD4tojsgNdIHpogv0gr4VlJEmfrRQ0kTw0BkwGlkfQsAFd5fs/ctlzrm4xmJQo3QW/B
Ew3/jTg1aB9RiiFwR0JcuSpyvNLO/2YIzBgevSrkR8GRDvy7pdw6dk+g7834cedSbJy62QyRJlzH
F2bI6zs02Gzmj9n78OWKonWnbYbsDqhYmFDBEhNuZen101mcNWwjf4Sr3gPCxA7Dh0M270TYNCgy
7d54L62/K7TMNB8J/jZEeWzkp7bJp2wc7EMyNyToHYgHqqLc+VLeDa2QaQK4/2vMeUOJgqekTNU6
fNvl264VxkCWGlpwwsLWRNWhQwF6e5XE1GUxHO2VdttPzC6z1YnZfuh8mC9aSnuoP/OymyUfk2Ys
gSyKKv+PufpunLg1G3yOOje99S17r3Mfoqdy2tYMsTFKHVJ8czwCKaT+pZE7UZc1ciCuk/u2aDdj
AhPeeOZihJNade+aMOKGxGF9D3lkK7BUANptaPE+Hnq+R0Zx0bgtd71k5XiDkOtC0HHmDLCkr9c+
RXXEuiBdy/iRR5uK54kSjeY0/8x9+qJi/o6WfrlW7rsqmfUw7eIdaWjl9W5+83mirFs8fC2VGyNi
ScJ3jvG3jsVYvakhLNrxk8rLHKF8XSaPcWzCRN5XMO5NHKUrU5oPtvgGXDpc/TCz6Cn0GXGDKXJJ
4Q/hMCX4OoNqMflaBbcDstLSwaoPk9DoChGDA/pMdLOskZ+Pf5vtiF1kOna4kEz9Boh7Bb+oWEML
i3UipDgHRVnj6QgTTrjTCLw2gYxD4CYmOB+6hPuss7HollCa15AIoGAs1CfGP1waE6NmFi+zXgBc
DfF2Q2lFWX1fa65yGXy8JHar0/0z9bH0oYJJV99oBqwqaq3K/cqzMaM61SqJp4RnkcybdNOVO+5a
eXHvl3Uxq7EwweJoOvjOube0wQz6A6ykU5OcJCLOJpf6l2yRDlT5hkuNJFmDnXZUyP2bf8lUQQQS
bGAA1kz2e59G2By0C5je0lMRRpAcmsSKJS/BEqU0+uQHCnIfbmBOV0Nb7y8SgrB/X5iMTGVVQw3t
Kt9/qw3UYkO5qliAYe2wyiJLWWfz6DJgiXQSCCIsc8IEPmJCC3KOEURCf8C5/az0S9GbH1Cfv1Jv
0LLTicZfvzS0oZfPT8xQXQdgKgyGqMeSrm2OjA6OlNWqoOn/OQ/CRxX+AulGehjgQzXzSsUBEEfz
1p3lfs1pSkZbzMThXCwo8lPYUDwP6VcgYKwZ47l8Atia9Y6I1eXgM27GjtqAkNJf6Ng5Momnkimw
KWxlel/F7pZXkLywPIdN9o/CvKMvXGpwYi4VMuUJ01hLd+Ol/hw+A99EJDjUxayYa0FZsP1MuPda
xgDjodEdlTmTc6Z8o2kv7M5fHYDbjrBHUJjN0AoAgBPuRiTA6qwINc7wCvkEVm2/75uPrvzf0GqW
MAcgHQRWBspBe2XGm7FkFSwIP9FTgxhBfXVKZuhQU5tNX3l82c3L5+REZz2KLYDl5jj4GBPUqWwR
mA1dAkbUh3QK1Eq8EAjymrO9DnbFjVbvqO+YLDCi9w8T6C5ja7SseJzbGMAgwkUzOeO5afr/WGNH
sG5EJAApsA8WBQfD+CcI2xu4RLWl62Slcx0bCsxUeheK8A6JG0QVPDEDe3ILI65jL1bM7INcY5Xr
7uhVFlNAwlpjajiJXWACGURixfgdBygy3K0o4M/VBy4I5RKPzLt6oQ1XdHepvWjKe/rj7w64caZJ
eJDWxZQBjibYjmzQ4CssEt2yxWmL8bBut/x+7Pa+9S6cXnMHnaehGMN6nc1D2avW4OYfsLpRx7ac
zotq4R/qkf3hFkeNPtl9sg3P9FucKto8VqTR9gvFpnEnpxzYVcMJCk601T80aRcyq79lrO8oaCfn
wbFUyORWmKj78HXTrb6J2Aa4dwRQ914rUxgJJvvpZ8dVPBhz68H8gCUFgfSsbvIRkkeIi0tYmlyS
E4/6sljA4g53zb44f1jEPfYgOWPwA8Nqshvsatqwa+ex9vuqITESr5E5wIYeIge173BfAAd+NWD8
2B7d3aBwI0JzRoQWzSs2uWSBNeskcwd0C7LdccvvUSTsiAwj2bCDTQrtZF/OVGp+OuKXutT2Pj6Q
Lu2YEIa3DiPp/PWVDXSqX98djBaDalZAZgPy/PX9ZUDXHExFA1CQUGZosTMam/UA8ga1CPD8cO6n
NoVcZ+rZqYQXTMcd/KjwvxAn5as63k+kdQf/5lX/pLvvhmR1GHS12R2yTeUjOns3s/7LKBP9zuTt
olvF5mfodorpM+NDBgq/nt5fD8/QY6WAwUhgfulrcwuGLXNYnM1QhyCtNdvtnc9VN18RQnpHwxZh
JJe/aG/UG20gW4MdIZY6MRV5heRtIxJVAysc6V4zebbhHFbbjJE3bDgJ29YGLE/yIlyQFTIi2Im4
yP889QdbFiVieMhrkbx+rewTW3KaGR8xrf+8oNdNLO7Ifj+GofXlUUXe23ADyHIYT4XB1vcsr8Rn
wlpW22mwlqyKmNfnGKmJftAyxHq6FaRW+H4NugWN2F1zOpzzDYBGjDB2BG01HhVg7ntSM91XmtH6
Xryszv52/kUNpF4HtwSc/Kxc0Rn5/4RKIVhIJwj/BxxP0hUG4SIZvMBgT6dEKMLtgJ3y2gYbhX73
4cP1T43mAZO+TmiOxWVZ7d+4CszfH7N6MLGsaT47bKwEI06CgkcLVl06w6owfP6Qpe7vhFUEcfNA
F6rFgGsRvfAOuAZvCMZ25nsNrj3YBHyWGTP1YsHsin0J5Gn0RK+OtH1Eni72NKQEhYxzrPc/kcbb
oQzv7VJ2ubSav2GO0i9TWPY/esOfEu+A+Zf7b3savnqWgZVcUVIxOHbywkFHRFcnvZq78WGYKzjL
qNScbAR5cxomIgR1AmmDcfqI9s4MAZH0qTR2isPd8N/GkCULngq/o8EiN+BMRySCs+id+Ga3yE/8
QgIXujPqn46W85Kyilw/bL4XjYOOBUFgBfgB03S6LQQUnc3eKA48JqTT/ITuQ5Fs6OL+Tn/xh2uY
dFZRu728rJ7a3S324S06diErTZfSnN1CZRdd3i82Meo6fI+Yn33dOy7OboK7UkKuEHUwiX7E2kwn
q+RuoS4siDpkAu2UN+SdDL7qVXrU8FyF8YVKbQjFzaZ8lSmF4fjv0i3a9HFrjemINfBRZIa6CZIf
cLLRvirH2k3/TXoweEOl7hX5l5jOXOQFlDg0BRw/Vuqf/lbt8y1yeAg3pWbmpwHzyqMsoulekwuD
zHQlOw3XCcQfYeqIs+JsteIY2aOLv1KXd9wm0tkdvgXy9KtIkRQh4FD2dhURjWR6ufkRjYbQSsW7
bjH8YW0JJrbuTojn9udiysBam83fvyW1RmZokjk40DzJsMOhcLOoW5xA9USzH00TZzQwKKab/BxN
Nj15l/QEa346rq37mdEMEMrYpS9EoImzKD54gl1vVMzSrvLtzUpDP8vEs7BT35Zf0LUGPC7Rd4E1
Ar4DUc8ZsqRU9eboX7ULLzTY/u/kB7sO9hK4ltUq3VDEDk6dJr6kIR2UXbI7uld1YkO9VVRVTvqk
fswPb4j5HvXKdzVk/+yN7kbKAqUvJnv5WjTJQ6t8fnIzDUR4AmQCL/uhsIN/IUowHKUyUBCYqpT4
gsZql70TkdHcWgQvbFtsAuNrKr735srH0/GVcg1Akf4wBVvSYQSYGUKwqaYlnHx6FcYNvqnuu636
pG6lnIgEiRhIdcyyfEAFcyTDQzVRM667saDvyQCWIwKiALGtzJONZjogCxP6xcd46ngzhjMwBhfm
fuy2x+YMC8P5rkdnEefIHurFGImTfW13rHuN9yaKBfqd4aeL6PPrt1vQ2tHYlabhEXGtG9BroePk
h9FKfwz6ON/GAVJoMVlgZXZKzu2xG3momBs0frnLOYfuEbmjc8gMir3ZLmQbNhqK0Pgxqlc1boM3
YiVlxBmyjAt8NEOlQf/Wsw5gYVKvM+QGamKehpMVqg3lCLowPJa3N1Yp5CDKQi7+T3wWznSKBujP
TAeZyvzSCorcaxGK/f1c61sVrevInqTTODV1nM6EOpKHTt0AmTMUQt6EX7nIRPrPMj0440TOBOmO
k6XGMTklNu2oJTnCLQgC5V/22H+H624KgrUQMnFTk2j5/vNlT01h18AZ+NOQMiWGbUA3M8NCyBL5
pn9vs/LGSsHzRpClXz+p7WdGyIgSvbkwUQ8cYYKZux1e7wHCW3EGgCR4E2ppMYsSaa8/fR3iUyBy
R7GednANI+gYXAjICwGDsIsTnrhTYfQrtApiz7hbu52OWqP885wRjMQVCs/Y/p/H0YzlwBdesDj2
34WQ8ti6sxzZ789sNfMNT8Tb6FeJOZp4Ssi0eYpbLDXh7/g2vca6XKI/YxKwjt0Xtv7W1us4+wD+
aIC/68DBgMLssAp9Pk+CLSc4Q8LufOIK/0fhK9gIN+X1A+fDbYzzndBIOAEMGEQIyDfXoYa9L+II
F6IB4ohDcfyzwrOwBBfuiL0xHbS5o1CmfFYcWxQ1W4pAWwh7kz1sUQ7rf2/HmbDTL00cKSkXRaL9
f7JHkTpN5TS6ZNxUltiLRWqmTlBu8+deIHT8YlGPPOEHK3iQ8Dh5javuwAq8lTY+2nYMe7/YLG3i
ZhrNCoZ06PkSU0Ffq0yVUKz8qN95JdjdrnLrfhzhL7SGAT6cTk5SaYPsvOdp+MMwioJ8hAPg1xwP
N3faMN2l9laYO2FOw4vSTcWHL854QoeFJTj3p9O2McR7dRZGpZzH0/x2EVykxFg+DiLS5o6FH2QK
k6bqLSACYWP3NS4XBf8rmFuNUc3fFiNq8ykeUrhllwv8rYXFdYa33ZqOav41brc/BrSIqFnfhH2t
kI+ojgynByI8XA2hHak4T8g/eAtsrkIj2uNfCbMR3Y8d7oWpJTpPoY3hqmRD+ePhIX7Zg0RZTBC1
E0RgTHOyle6wV4JgzOkJw7tRjZ3+l1SMKwPu8m1a6j479b+wGxBDjLbNa4KEwb/EayxqAH15BA32
1n3Gag6+NgA8uGb1AtJJ00N45yIbptaQjly2J6qNzsSn+YBIs0TYNvqlKikCq8Eg0G0Ci52x2497
RPaDSwp1mhBuDfkl7e+z7KyCS+MMj/HQDu0I3DOzwUCB7xgDjcwEDcttZAM0TdxBhd+ZHWxVYF+K
w4A1jzZuNXaGh3qaDmG1BM1aeiDy1xjiJMxTELjOcTKCAjqe6TuCukKsu+DHQxpV8AFJYPNZSNfe
uPiswzUkbABvFYU8s0oL7szwvfAhhzq0/w3MjJP1Pd9tbcW6IwFCgBpf0VHqT6UhaGGIlSGym4V/
AQFXBLsGm+pK3Is8a2pnMut4fzJPq+g6edKY+USs+Xtfsrp/3YpvsP1ih5yZgvWvMzdeU/IKigX5
K1tJnUpwY2jgtt2Li7q74TtUIm4HhleNT7EGVGWUFGwxjMqvo58W0qT59aobk2lmyQnOcK5/AdQ4
4KMExF6gfwLXjx0YYRMTupnK8UjxvYwOGFHNdCM+CCfL//xWR0QSCFdXwXHH7s4snxo8I3RL+zY2
8n3WGnCKAG+zoz+w1HpV7rkOuw8rzvAMof1t8mNMmE0OJsfN0jWvh2G1iqsLs+RMjBkhBYPCbhji
DgOLZhnX6zfThHmkO8b3H0ae6hyMArSnACzAtYKwmUoIBCEXvW1h1STP7nb4T/9Tw0NuLNE9Zft+
U6UuJJLia08+InOFBHJHnoE+sQhI6XpYTPPRq6EMtgmlo5Vv4TmwasD9BVZo6WJ2wFajASie9d1B
4IDVPIjngMAwN/jw8fqcfg5gq65mI38bM+PhNJtp4WLY3SwjxvofN4JF3J67xBweIGP0BXZ7/kZd
Jx6YWuVhLMKoxEQMxI24aK99Y0xyM2MKA1Unv/BMfKpZcjgFrFOcxoWnzcgjxeiQ0e0aM8Fp7shb
fKTZDB4Tip89aHKKLJiRsZlIVNbglkacWzFd9sADexwHuwBw5AeeStcc0brw6lAGcKdpsaDo6LB0
I0/Gd68yvz+fk4QB1AeeIzVKYqeUjRwHVgPYHEycUX+916hD7xQ1xEudJgys0ODNvz4sU8QvH8DM
lHvBTAd2id6fOxoqODACkRegkxtlGoMPk/zRmc3Y6NNt1XlMz5vhLHozYZi9KWcvJNfAdsRYD6pn
eyy6ec6W/zUg5yTrvb/FMmF8VcYm2XccwIJogw92hpOUPmuXql6rTSfHe7cbYWwyNuGMcaSh9qpD
6yPP1MIevMKa3t95r7BpKxnxd3MwSY7OYDY5DvGEUFbfISidBw75B8Lihtl7nBCu3AbojquyWzbu
e6ctI7Ca9BnsRrhRd2xEMyEfhCIHuM4If9v7SM7QXbif7Qe9X2y1+3LPN1kxUIpwNzOvqx8sUOzY
H7NlOKaYiEAJeIJWxwGeMNYxSbHQ5+xyCFBK2NH3W3+p2z1Xg9Yc8ykO2Kt2sPrKbto79dcZLwa2
2jgS7qA3IKaae2f9ptg6Dk7fVUNOjm4GQEoM3SF1A1X6XgnKKGbYhlLMc80Zs0LiGONiQzlXUTWg
e9/jCPFIwQchXNMOgEW2T9YxfCzIn6NF4TYyxhtWQ/mzbNF1TMOxibrJGxIVyfJnIhrH2H0rw9jm
ErTvGQtAeRgeOJ5dvkitwVZwqk5c7yy8o237eaTEFW4K3ZVchTZCQfzRn+juiFkGCYYb2FDm+xY6
jWG6Sg5HmZtl//5l7pLt2YN4H//Lcnv4L7yNmeDt7uv2VNBQDKxet7M79hfptlnriJc+U+WFpnxa
TGUnZqs3f0z9pV0CaZkcBpa8qNY6Bm4fM0/MCS45sDCHSGjPd06q+aaC5T4shW1A/0TEOCG3EJX9
cBOtPmYKCyBB2IjvRWcWqN3hGvv2hMuPqmw1ODAjh5omUBYX/fa/+DZ4THqreeAv5mRriqHqmW3+
gKx7uq6+jp6ZDTb72+gD3+EVHjWUvdRKO4YdgDAshEdqA+oWBxLiF1rsHnsapGv4zCCNJpOHCe4U
giB45o0P9enuMe+BxUpy2/vwmZZI8EMzPOdnaApDFio4CAoEBg/3CAT8OefuzZh9gOla6IX9VPqn
uPFcZmBAchQbff/SnHoJ8DhRQQShh/UNmU4BL2POeIGErompaQ6Dh8EZh/o5DcAxcMptuBvSl0wB
aBzcOBh4PDGmZeTNDSHxQCmNQW1/gGV2cCNluGMvBuUS+9YWP2S4TZidL1va5/B9rQU5KIIyCgo/
u/+mu3wWRS7cyMEvlJ55dx2i4Og22YXkCkx70Wv/3n8l8k0ZQs3f/7DAYAXIUcdUqF3YzxO32JYb
Zr88LR+1T7TkgDE1V3Trd4SicNffTYhjMWZiLYFpqw7DUmnOD3xrr/9O37WtCQMOtw69PmKMcknz
ZxAtPuOTXNqKyWUZEpOF1XSzVqoblyuYEJDOavZ9yhJ7op2xkU3Wwd3Jt1zd5nBbznlOLhScj11v
xoSvpWLmWy1ZnJjqmP0qqMzfeq7GU3zNl9kRk0FWGh/3EvINMQWkymsZ4yazJhSnOGYAzNGm3eaC
gKZRBmZ1N9qf9O3oL4ZHLI5MTwMTr4Bi8alNIKb7nCdnqDiboM9XZqz8wdhu+tWmQQbnFIvUSHxb
Va338/2sKLpH9t7PTgmThUX4mYK+prtmzfwE6BqO0GvwO9628MgEgq0n8x7LsX4FpSIpPV3BWS/n
ZlLcATuPBsPFycT2ar5TL0mtL2kxbBC8kBIck77fGJw1inZ3uIxntFgmLn+EFLIr8/kXxguafW/i
+Th0CFpQcPhPJ1afWhsUD0ktS0D9U0zvl2IqMCDxlrMeDA7Eg+B5yT9o+0RvKfy4cto+0cEKH66U
UC/xXzcHTWDihvLiDypQLQyHRN6D6JJVSzOFaKNzewhRExsJla0uxFcZQ5PYIH5KdBOiQRY+UhED
FtyEhUEQk7rqgUWJJayXxJ8Q/RluhLOBEfEfT8YV/fpXeFJZshgO0IqKrwtvOGF3mlgEHguNWm/+
16AJgzlhnwiPDeiROd1GfEX8O/TwIuVV//fqwRBn6ao9qTMV7ya2RNH9iQfSOF/iwQAnZ5V1vgKv
IqmTF/6cblgxsUA5wqjkTQRTCARAaLo1e7hB2jwFpyaujLWGl/6XBTvvCPRC6eUqLFaL/uOwG7Rv
W+OLRv4LKrPG7+X7G8H2p70YeOI/zcGWEWAkxcG5dH0QOBZ6WKfM2wFXxE98ce/0kmYlfo7uB3vH
xwCr5+cYKw1wceWpcdfWlq8dKfWRa1M0DVbHL0bFEJyYiOBkTMfH8OLP2OlOOrMDTN22oEZAAe77
V7g9xcKmztFgnByHR2HglSMiZEF3ir3CRFb8hnDhxHYS6wiwZcY1tCmHDC+bdpVYLZaUFFqLkDlM
YvEEhIs4oR7Pp/CYZ1Om3xfi+/dKhI4wTEcQR+mKh0C7Ir3WVZ6TI7J5n+MJPAJW0Jh+6zJyE/lz
TOwxat1lqY3T35I+EGU5mua5TBz2k5Kz8ErFCB58WUSGiDNCHgoITmi+aHBfz9OTUIIthv3zk2pc
egfv2sQ4sTJRBMm28Gz6Ly0jQo/3ByuQTZShEBB5Zkjh/zR7NRlZoxlMJQdCjLWE524jVi8IbK6d
5ZDQidFShLB8XgM3teaUC+ZJcohdgXrvu+QqemOLjDECpuYiK/B9FsGEYhIyF+nhGAncTgDtTnxR
mHaQAYkrYcOIjJBuz9I3Plndz8oreNyMj4ybTGINiaZ+n0uHIThTFQjQm4hQRWnzXodL/Srive8r
8VV+/u+zao7F4Lw5N2cJLzSAQTI1kBwzquC2gpDJOYu34m4ToBPehtZRwZymWWuYqrBasPDUGBuK
lWRoA1s7I6e3Z8fZD4AzRRMf/8vM8b0ffg8c7G1+rhLDKpQ3juYIb7XBQvxmt8AS/keoTIeA40Mz
2MjOSjGvP8LK+HrGwFg1Nxv+b22ubG/iLTWuwoOoQ5sq/qr4XHIpS6DliT8Ocda+9vYPd+5R4G4/
mNwdS5N0dMyLeGn72R5TlOX9QePDghfNUtefxcv4eF+ZKrmeEnoKY7Tqdjmx9SPOZgXoekte+UUw
JnAUwtagvtQXFO8u+vg/F4feCVaMACxoJYjOesbfvfWQT3A4UHaiqhuhHIXvwlUj8n4Y4wqV9oKx
dxjYX6+/U2GT0VCOFiNowuxY07IkmQXOKGGNTrLrEH2JAHsRQzewi5V8ks1y2uHp/CynI1gG8bUw
8g3MNHP9ENK9/0LhdKeeKne3fKbIsBkzx1ewI4JYnnGFSg77DVIbrwEvUrOqXe+70XP0E3jCllk7
1dOC19FjoZAf7i8RoydUqlCxf4qVRHxaORWwz4hGe2QStTQVQsFuBfQDnVu2S2gqImfyIYT3+LFg
3Xr43v7LCIPAbB4+xLcheROpc1BOH8XtP/cE4Zc2NA7B3+9ElAB/yv6Db67XB6HoR4cP+jdDK4eF
ingTJiqI5qYZP0HM2/qwPgjnFJAdiy8dHiKPQfhKiLCmxwMIS7bBsEQ++poUG7s2QEhRtuDALv/1
D3O0dq0xOoJjnX3EeJt6g30J3DN96lezTNQFzh1L7J12txNmM6zkSHoBNwieH4aP8R7DmebVAxKw
+LKCjHfaGDBF6BMh0tCVzeBaYlmP7LIQQcLQrIMYRQpUrZPynk/K3678/ZZO8Z31GKsAh3FZ8+dR
K2IzDJ0Lva1uY5Xfcdho0PG2YHO50CPyJ1hAc9hJQyP5QVKGWIMml1ZwfImeQ1CZeXilGZb4FerN
yCSqHZGUmk0jCgeaiAf8AOp/vCeQlfyFtLTr+ipySN+YbIh20+WuYPUi732LiFK5yIMZDUuOvmM4
a1VvxKEJAEdrFxoQ5JgBWZC5Ubw4SJMtO1Fn4lxy0aQzSMPNZ0i0kF+lbEGpofaEXST4ayy+9Dzm
e9cT/JJuhISCgi29Rv9H03ktKa4EQfSLiMAI9yoPwhsheCFgAIFAGOH5+nsS9i47uzMMCKnVXV0m
K7MMDNrc1sGzKuw90lL7hvsNJEORyQkMspffUBmhXRTgztvbT2hwbZDqN4sH67q18yQHoJxP3k4Z
ikzQvGZtSURDTHSr27THzW7j/arIOGxKzSLVBJqo7PzyAOVT0b1T2GqRDshX/WmSZWrCobXFM3AU
cfGHBFH4bIe1QVP1+LFml2/HIwgA8GlooXWTDb1QT3debcyRECXBTJHtz8gDtgGQu13UZ/Vx5Qae
fZjAAuXvdw5k1xX3be9HSUhD3ScjzDLrQhsfPybmd3IDTA92ZZJ/uEQhkEMsxcoar6DRazzax2xW
x+jQ5j+oIreyhMyK47bgCK3hdEGfB/4Ald+de3044F1LZwf8K6Ti4nhQEflJe9+MMKtKGgNWC9Ir
pBRIzTBThx8aZEjOEXC97Rxn/gnzLQj+HNVTYOM1ywNeQXOUA7XDkUrE1aqO8YIV3dDAAr7o77Up
4XZEmXAkNtXb6tgY3f/q7Vvz3aP3AcABLePZJkbh5AkWFPStQ0vYuVP+UG+0a27JaMYRhZMHqFWx
lL5mFKvPh+acZA7IGwM/7+LCqHVy6WUjwf6cFKpO0fAQBb5OdmQi6NUNqD/BUj3vUG/BHYVczt5s
clIe428iXbKz6bD1eETtsChLBaFmS3KF3m1IO/mXKnHD/BD4Okb3GsEWQhvlJo9wsE9H+nEDcptU
l1tgzcDMOs0Qgp9W82DLGzEFT6z/8Oo+ax5XSj8cItqjD9nkAt3FBtlBD8jBHRDd4nprV9xnd0+U
5GUzHMWf9yffMAVcSlEjtYFTpme/yB59773JuCTACMp2sr4xKJ3y+M5Gsvcp4H/o6KGFdVD1cs3t
oHx1txl14BLM5/EZf/DcKdCcQzy5tyjvJc2kv4O4M5fgHRzHpROVCcfIW7ech7I06a7ty4LZ7kOx
js370oWDl4ydXVonzdL6RSAESqDmgwaovSYEtDTUTsud/JnMnZllEOYRSIEkifJCotCBSudpo47P
DdrR3d+cXe+yejbA60CWB4KUCmK996H5nIvDzUYZmMnbgI1pmzjHP/6v5J0LDQhmUnDnC34JHuuC
MON5yO8udZvGM5IJsIUGJZSX8VyDWtWdk6xB5A6eWNrSWmkg0Na/w+xxuNSPQkoPm36AzqFykLwV
GMOIFOk+RFu2nfQfLPSXqlq32QEh6886hZivwcnOSz41pxf8snl8C8rVHzIbcffCMrkr93HzPvvg
rZIQ7DaFPc2Q7nyC85X7BnggRZJmSscpAJw7d5xkc/vNxnsYA/FJyLLRwV+LADQVnMfO2pJsXOU8
sdA5tRgy/AvBz5VkGTdzdMSO1b0CkhoVF9ZfwkCo9LY+oe7jZYMCuY52O+cNEeAt3700qHmRgd/A
7kc+av53bT3dqeUAOTBcIAaAMNTxwC8IbtjnG1OoYcniuV5naHVwtVQKQ1HSmk7pAOBBK6npWJ0m
jCxO3kWPAtpIuhcn0syk6TpGYa/h5Jo4i3mbGiMGNz/aTem3ThZzgIxM1YtVpUE2wtTue0Tf/DfC
hNeh3PYSH8eOv2U8OlUs5asqctSDNUwPgVVj3U0Obb4dK2ilasmD4PVL51jle4DmqzoS3Ns28TUE
9g0YXNDxUirpV29VgZhkjaeCWI5i50kVcNgzIZ6EH/vHk62wlodT6SQeBxxdqQfTS2ittl7O1SPj
UWqA8RnUR8mXQ1mFXc6RCLKJQNjWFKkmHMzEp/JT3w2xQMo5RvAO8+dBn/2clA3wiXj/jeTdPHqH
Npm187ZZhOqPqQeAGhRhpX2mTTamc3wau3MIhAxY4Yky7Zu371KBF0P589HjWQNgLiw6wU7J9edh
VO/RjgHxv4L0wzdIxyUkEFfcr5HUF/jgdLh3N8XlmUYTwEtD/bsfUuV2ttB/3wgPiSedX9ZAF3i2
SHgsj18FdG7ItyQJkts90kua96IZNBIOuAD0dmfth92+SJB32R2NYNUy8eC6uGk4Kd/iI3hVelEN
BBMl1YdoEUVJNhk777lhGEU5c9bYiYq3IdeQd/PWqmkH7dmInylw8vPMnYmOa7aksty96lV4hYr5
VOCUPKM07/RQZApiGTkgCQyyy0AS83Kj0O8HUQYe9GRGS3mzM50EPGcka8yff7kz26kJ+QXyQlFb
pzo7SR908DIHI10HT+iCSm7dfLT43e9zKbtyUTQsRj5ylkGbn9pLMVSpNPv9mJCXcMZ7BHFV9P7/
MVJNVfVuXggdC2QU/VLrMDU2u3PwASyQ/WWvoPoH1Qd8IlnVx8F7Gi7NetDrObAAE4cWOzk6ZsG0
gH1YGQNV8XW3t01u1mv8pq+D0/j7srj+IAEbYAGrzaq/WlFfZlp4m0N7szlbm02/v+qH/WBvBs0h
05oQPwif1gfZcPCBFj2xDNMrUttlSkhcNWdIqv2E9KrcBt1qtBZHyIsNdnxfQ+c8x4MpQfbL0Q/w
1JoNjcmAG8rzeguibAxxl2dikxmwXBbsWZHoaFlkZnE8gnVCiyVVan6DN86bBIbX5+qGMN+WFQsF
baYMjWjgevSuyz+iE240f1Mq4nezz7d1s0v8gpZf+H/iQhqSNHH3r01Rf+Gvdp4IGa5WsQu2YQUO
h/i9zHCXzX6fPEMkVhXV2otN1dthNCVmYyf9p/p3JWIhpdYYCM4AcHBNZNPd98XYI7IsfcXcDrgg
cTJsMUmWAV5Bh1kDKSgB8Rew5yrOihT3JAzxEzYzzBHBECPkIE0t9ePvvGESAQ2RprIm2e+xJGJk
NFknXUIob+Axrvr98jeyNCQ40qYlO06UJ541RWl6XIACk6flMBSJiOtU5ieiOp6m6qEe+kPNlWAV
PpsXONDuTVojRGyhzoTZskr/b9mtEQw/WvXo1MlG0uHTEkF/j6xMEasV3kN15xIIE0VDeWOBgz/V
7OTjHute+TUEtIS3etg69+P6njrphhIkMIAEtjXMZQGuYVgQG/kBku7k7HYdOgkMGnfac2QQ4FOH
bC6ZsVnX3dfMuTaq2m/YMElkgT8mQa5WmARwdw30KQVbcKpP8K1Iu4ZpWB++3DTkiuBB/PG9vf7g
RPyaEJmSvEdfu1KkVII+oIi2XkBlRemfQoO8D6hteBrni8wtl1iSABzpgteK4fjMpRPj9RkCtqWK
JON05zg6WmEFavGbdZw74Mg4Wh471ns8BEndLfPwaInaSg9adk1RGIMTcrRN/XK2SlBKIkOrn20L
kuOac5oI/wQYjywSIwJUNrFAZTsyC1D5bDYybf8rpsHUgiau0ak5JS5Bh1shhUtmbcsOTB6aMLJw
tOq0blA2pMNfh956HzDQZT7yFOgdxkAp4irX/eyXGq/p76dCL9eST6683S9NeG/W2iBNnQvTpg1E
sNI+/hmdcw6q32ZCqzXcu1Z9SIqz1P2sinmrDCZ/yn2t9uB8KCZW3d+H6QLRuHQCho5+6iaf2GRM
kb+UqQduB/oF59wkrXduqB1D1lr2OWmUKZz+8pRUbHhGDJaQEZLmpZsCy1nu5VZKAwOAwqJiK36j
JJZp2QdYaFwyR30aPoD7IhQa21HE8hpBKfclIAOXA50ED8EKQSqc4BX04Gt3trCCvf5IA3rzNnkm
gFEC9+jf7yYkyxT2Qyr6L6BLWNpaPz/7uq30qmCa77z9QUtISBYKRIyT0PNGM/0H/shru5Q3l4du
tlUwWI/N+zqdgUpQiyJ8rLnJIW8XAgP9tDHN32H9HZCgoEJeCV+AjDcZNEmV5gsNRzJGafPyMY+r
x81PqBRnaMTBCnGBo5esdVhytbv+zK1We52tWASMKWEUX7Dcr38R1Z7KDkybf3+tyXGzDWENsKFs
Aln1sWqGUydn0IXZrdH7o4PmaKVr6s6gTfbNesG6QuFe8HMT5IYndIy7z0HqnCnc0RLaUEn7A4VH
DjytYcEFMEpW98WJhjEbNGbh4NKQkS5o656/UYJznjgrc3qstj1Anvy9hifIyUJIANR28wLQ4tE1
BlupVGBfrlgEzq3csJpzYYCg3wa4Z4zt6MQ3d/vAvotHCx1iUtw/LW19r+wguCMHQhiSeaj1klPT
//OmMmkicpAxZqeHkPgnAgoRNtwNIInQpvwjt4N05N+fYaO86dXHRboT5lScyI441EdpNd57hc7N
r1plmiHIz+esY4ndbYKS1/kOS+neB3HJpHffMFPApgBKBJpUZ1sdHNC9hbGHO/527pt69/p2anTH
mpfw2CqDLYPNrjKfFC7tuNgEpFvnjAt2KbrScvTp5Mn40LWebG0yXddNGkIiQrInBRa0/8DWSqcX
OhCtW3QFcjTLEQENa+0PIKd8806sGZP33hbsEFAHsIlhTECIb4bET9ECk33Rc8VZAp1u3tNX/t3G
m6FzrNY2muTaam8TUgLIWD6nLliI28mESxju8xQJXfbs756XesyKArlRMqOMuQGhhGSXH71a81QL
0kHeqUD+T+tNMqLl7dRJRsZm3hSxi5K1JG9Zmz+nBH9C9YF/m+by51XEvvamrPFGVpbCp6MtTFKw
YuEkj4XPl3bkdRwhTvu9g33T/L6Z9YIkuCDEySgZPZ0PBGKqhLxARYKLZGphvUeAOF5bL4VnBCdN
hIJw+tC5Se6i5MzrVgILKt1vVedDlYSG4xUl/MfJLScOMGsKiWxhn4eTPzs8WayyH1+WAn61iJvz
wdu7+J/hfP0rWYHJZMvigVtD6k5CzXMo5TaVdqX9tGptwD0WLbHedSOOEri32WVKbAyyieQ/GxTW
ve/7eR7fVUyHt29pB4NHkk4ZcurMXLSMnUCLMrU6ZHW4C6XiraUF71AT5rscqXWl1+tDrbZD6+pI
ubNshmHZDiNZF9Kfo+9CgiY3hkwPBlAjlBw0jWQkhtGBI7dMAvmbKt471UA//xCj4tgW1/bv63IB
FtCp02zePe+tNwUEZtG+/0SDfbLvVztoawwv0aQyTKNKC7IAaLKq49yiuHpPjR5KIav8E55GY5ot
03EtMeHpnj1h54G83SYlDjyTGfsmLkfVxwSSTj9fSkpfmfheyZ3Nzj3lqOViyucS5X92yDnsjbjo
dAZHCYVsVh1wxBmMOgbKYGczz6715eItrXBsXlRjKHexDbFJEEtOilXzc7cfg4KTTo9OgSKcvurN
k30luYKOQxG1gZpbAfhKwS7vF9TkrWcUgWZ1S++5DT4E5/thtg9rg1wDUZ3VbUpb62mzbVRvOEVJ
efCGl5cTu6MOu+cUi6Sir2yW1CHxZ4LS6sSBmQMQWGWOAcHx6nOUYo2/GwLR3Z0aRlAPq9Bog8G/
AROHcO1QbJ6kLnFb7FePQRXUgWtQI3FvcLbQSkaEhiIQUyltP3fTfYXs9Dxt32b3buaRMuH1UEQV
xvASAJ48e+VGlX2BSzuRgMSAbL0qJJ7UjqhzoVUS7VEtIZ02yCiODHawkbvbIqRqJKXJj0NUTy8X
zVIH+NNuNMpAUUq6m+us2IBEfAAjeZxgmDxRaLJhQqdWddD/2SbXPpPCeJN2KferNIGIS7o3n76W
F4OQ7dqOZ2Wj8YQUI3ErNTxqoB3w5KYQAtFWiUiLsc5q/MBe59LleBmn7Tucy9MP3D2h0d21wKbC
SHcM+RyoK9zrHbz8mv6aLKSj5kLDIoV8CnW0ID1Q69q+rctqR0RPEply/dsFBJGvj2kLEV/E5omg
rffugug5scu8L/aNARO9B+qYFI2hyLCgiMGEzS1Yqi5jXAg6/gAh70gaPD3AgRAswG21D2BXQHZi
idL12qVjqUp/fN3JLat1v4oP4uVp/2aKwAN8BY3+8q7tLXz67Xico45M4NvksgBbw+KIuMirWQRx
X9QtSA9uvRJ99n4FVi5IQPf+5eCiB51fxTvOOY9wZGlrpdOsfdw7lQEJysI0uQhjUCFXALtZj0b0
u138DHblbs4gC94+QtrapyEiZyFGRitJswDQc0jXEEkT0hPsuuRqgvngZaBDZPHLSrkBboU2mKJZ
RC8rb5UgSQgPuOLtUjnI0VQPVYx/zfpvgI2UXXL2ZUUuOuBopfVpBUcGUOIS+kmUKB+DHHb945xG
D9hHpzQmk4KEkBzJEeTacGMvy2eAuoMRvIdku2mWr9MvD8j3m6NR3onF2LgEF1+IgwthhB7EowNS
ggT4F6fQzWhvrcA1K39XRppQwNov663VSk46XefkCxFhI3/WBOJPff+XQSNe8zcA+Mn/qDiKwaBc
KvFJarsxQIpfBVaiLx/Rt507lQzt0gYSMi3w0XH0aWe4G9DSxqB16cPN3LcHsJwsEGmD3LebYeNv
Voi/bCzyf80h/SgbZeCHfpMMA3n44VhZQXqLQHzkyYOBuNjbpJyGb5+Uk54dj1PXJ1NPugHRCpdf
DceovFrjstUcHi2/T2JtbnbGi/HB4aT5aais1m64ISTlTCimmxtKw4Jx8JO9KttkNQ5ESUGfDAkb
EgYXP4/In1yN3Dba779pgFnJzVOK1S6/87t1MH/MGkf/q2j2S15U2ei13SvC5Q/OvievgVqoyrJ3
T6XPJbEvVctvhfJqjRT/j1ISPEpXLUcHe9TdEwTws7JkS5IZyzZJp4BUxZXEBVwWbKNKmnRRKuou
T2aAenUUnclRyT/F724qivk6GfOm0icxTvcosdcVe0TuRP7JrM21ZS2FPrM2MH5d5gzB+peddnQ5
4jr+/lLjoYijRAREWoar4CRtnmEwlEcjXcdJKLkS4eRT2esSvXP9Hw5Yj2gcKOAFfQdkcQ9fuDMn
E54Cugg4Yi4gW1QjzMRZUIAThMHBIpOU4noo4soI0lKzHRXcDKeK1M9sTxFaqcLRiGOKyIvuBl2r
coN6AFd1uIbfbbvxprz1/JKxygPR6+VfaIjAfXBSXfyL7hNBIP26gk8jF+TlIiPSedi57ocYQH6Z
PLPn1y+D+Mi7O2CmP9HTkY+vB3ElPgwkRzph2rM68B/gFQnwsmG2X+nBIJEXhFDo4+iSbVwRDZKO
8BQ3skBZniSa+mTS9iadqN8MGWdH7rFK4AE4haAzCKomOJMlnsKIQrcuEBAKl6ITwNuHfhZA6b9R
0KjxiQdynfJXmTcwyVrcJD10V/HUGeAMtgENs5wpXv5LaoWKWxW5KgD+5bAUiyumhRMFYXW2eq71
3dRzG9Ys6VESXr9X6DbizZmHRr27Hb1wZqnGIgShm1T7hri6SVwW+UA+UT/ortI3AGcYC71PGUhz
XEuBZbBvjmgGEphhdLQ10RWGAczlbZdQ0TAu8sPeLxRnahyQsyIHRam7zD4u8Lv0nTjjAheTb7Iq
CE2+30hIIgHjXIRpZKG7DpNgpMuunS3pcuhwytTJO9UYPQFwoTcjP1QuLdA8XvbmIPGCDqYIWyEP
Nv+2duEt80tdvrtFMADkdq3DndYmnOka0lL6ooA9b6vZiV/vwpiHEkq7Tc4nOTrEYA8vjrK06pCK
lzk3P8O0+2p//rVAk7chFQUu/tu3dlkqt1OeHrxqw+BOoo6pPjI1ttFJJqvXBdxiybhjB/nbGXem
i2mH1meHJK8n+Xlwo2tv0BsczUkNVwVwTWexgNqDUsLZnEyoaZoAIBcLAINC1YkqHuZmB0kwkptg
qZTgYPIwcYgmHOYCzYQeC/sbAfBPyJ/fJJPDj//LZJjxshUdBCSYrmivqodOOC02DLKpYAMdzUkG
l6GGcrqFj8WAa5aGLCDlWQLswawNxzm5orsZLCg9dcZcoK5Tv//NQ+YYJkIG5eT8sjK/eaxj6LN/
s5aUV4Nb+g1u9Pk6D3X7Bf7bZAMBjChVUpWSlJvyV2qXVNhDxk7/msJnXcGlUQfqvbr46GEUhsGv
K5BNUdTXVEX0pTuiCsm2T08zGCpqzdOjhvUnN9ns/Pj1py0ps5MaOZiot3c6Q9aZ3s4GWATqqbrL
cEVzF4bzd1VKUGloFVfJ8NOqxbLSklD8JXsnw/WxWWyqoYR5T++TRsXPGmq09QuewVvQmFPwxXpW
yFrLds94o7BLTzo+ZNgV8+o19Lh2dK/0/S/boVyXpi4tF3SVCeQna1BgyeujKcLIghGWLynGfO3Y
N9mu89cG8HC1GHU2v4eOdnF0li5nUPpue4Tl9PtSMaBlhiPJHi6X2tJ02XSauQ9klhJXts9ik10q
085gyGKmHfYkSkwSYeL3GqPZ7NiYZzDhAP5olaN8eO/jqK4BnkDtiLpMp6CLyMiOmAW85M0OoYx5
WKTUiy45CUxK0UTS1wmY9N+kIhO4iV1WhkbzbUFvM5QtwZI4DEK4qjZIlwZ9XBD+rO5mmW2jX7Up
E+gNrKObTXYPg68Zpi9ZaBkYXYIKIjL05BQYTUJmnhbmjMvfKONABxWXyJ6HpMv/D20Pug+5+/eE
tLyozyjQr7BM+s8+haE75KkYFfKzP0ZWo/OZqppJvERlk8QN5oakMG2yMjeJtx3XBpQaHUqpU4qS
2Bpqot3d8NgG1CoFYeqloIchYNUXXSN4aqoPVsOLgo+3jdqjBFYmrZ5k7lJJV08Xqh0LtdehKtpZ
AG5xv7aIJzsVF/xtZzFtUU12sERaSCwscwhUo9XqrWlo7LWcpJOF8y5rSiZsvADQik/4XWWt1sNq
Ubf2kk7Vm3bkeQ6H/aCP+YJyiTFWZv+378Hq6gE9ESmQ9vANsJC+9jStJtArDmu7z0L0xf+qcSXK
6HPbto1QFSmmI9NKY08D0dc1gSeOd6v6hRfAEuAvHhjOmTKiSvV9TKoGbe4vDpQWMDVFHQW9I23A
RQ/DKmsZUqnDkmJXnxZmlxmiCafKNa4EX5vv34MX9PUxmhf/3ACZYN7FXxjwEWJU6hvzvLoEFcRv
K4PcSLdVe4o4dFUvqDmXyVdC0i6oCn5aCsq9utABzITVkGg/ISIgNmAc+ysqYyklBH6thLhTBqJa
Qj74a93p9wVZyPtVAZG1ZMBV5ti28P985r4/HDYPtK7q0iiYM+M13+UMYmj5PAIg8LPfOgNvDQLB
s2Jr7G/sVSAIr/JqvyuOwj4Lpx8yzk9HLhcXzqXyh/8i3Cl59fC2UN9lYTJE+47erFEXwPEDlJHu
JUqBKiLiheB3cye6OOeUxSjOYqquTqD7N5uRrRl181ZbrjcLDOu0/KqGxngz35svM8xM4ADcTJk8
JXdw3V62nlXIr+ojb1MNePYrPmKreCnASFmtr+GSOf86TJpBKMrxL7c/oltXg9vHu+xrJ8DofO+N
JsjdUqUy+poTyiZYU/Yiqx/xPm2K0dfr0kXIcnJsnqLPndQfg+iLs0xbJcI/pOOkz0W1tgt5tOwv
U5c+piY5xO/2LDdJpr9NLEFhfbbUS+VvfoOTGPW8bhAF0QyTzzu1DOS6zb5V2wGpWcFBScdJ9sRE
r8UmNqI7UgNfIMRyZ3kul1vIrSMk0FxfUckC3l2MyTDdmVcK32JXs//qf1eApiXKmQSYAZePqbTs
nK/C/tmuOOHWYwGwiP79c/X5rp94/TBc/eY248hOTV6VRYBPodqZpv/c0bZfp+j1q6Cpp4F4FrPw
NEEPUhMihtTt4B+N/qpftzdUgRXF6PR/jgvuu74lJ+qWGV40UQ+ez8xkWWqZy45oKBme0cl6USoZ
se3K6sjmKNH6RuxQ6+JAeMnE1pozg59r/Y14mEOKC8j5dl+KXQnbNCsJ9b4Fd1wBphbTncnKc9rt
v1bn55N1gcPG1IRVJtaM5USYH9RoBkzaLneBv0GfZco8U2eHLjfhlP9NpponFCfIi4htK7MjDJ8m
gSFsbrerhRO1u0vWUnfGdqppVPuiTGXuhKKX6/49FAGklNJYIrr0pKHL/5VS/mXgc7wjiGQ8wqXy
yHlrtqR2jivAyhkxZgBMmGT/4zsMjwpCFHdY/ZzEN4ZU/K7QvACmgsDiSpw9i6KLttIqbtIvhNEt
0vaLTee0KWq//MFoaw8G697O8v56BS1PYAyKBd6WrMEAHAcfcRXqg5P5RVpRpHFjaYJUGXEgFSVi
TL40yFIMf8FP7DLk3aJpQGHaaxlmCyYbO8HJQ9x553A3HESBeFuK8mRsknRoR9w8log+oebpNhHd
twcN4Sf0HDcd+6FPavx53pqFhg2a6Z5z0UqMl3yV+zV4qm/8PKfYl2OBw7fOTdBhzCAoLUzQWfjd
4Pb3cIJoLEdLPoGYnCiVJ/XZHoQSAyRzTJ2AHvKqNO+xztgzjZ25vvmDAentow3KR7AEhhpzY4Fo
4I3cA8I2i+ZmINvEfYJrE+Gv1721Tn8knLgwBgz6Fx4eO181Ng0jgmcW4O8lrh5NkrJQkTo04EeB
I6Xgal/4Fg1YZSwzlubB03YAAcV3r8EArPpwNtELwcpnOaMI/69P5Wy/uizO394qV0NbPpZlbvWx
svkODpMSR9ps9BcdYWbYh0/kh7uF+fl9NqAjrnsElBzWgyWB78ns/VXxVtYPLa/1YKTBisKAhu32
9113KwJ4SIAIvEAHw9ZrFs2iWU6jPeg1VCPksDvAIMh8M1xgWYjxL2Y7x8LNOyyiZep3Qc1rPPAd
5YwokQDNTUPZqXNLTo6c7grrQyVKuem/vWbusaS+a0ErQYkAPQi4ViRrJif2HZwPwjw6Itt6/vd+
rQLOFREgImF5RVp4b+Krm/vzYMtcjvYw6vnfJcOJcWvCT5SyxKiKc5u7DISyHiqaV7SK9SDnIYwV
UgbtikXUwEXOutGszYKWY1wjlMYhk4X/JYs0ZLqUutkVyEyHoLOIH2WPYpoxAAoxibsylfoFH8N3
wqAtl3xDNKDBUn5I5kDf8XLWE1O2O6s1qdfwUsHMmKhul9TEt4qr2KhkF5EooBJLg3Rt2zy1z0hK
DYxTq9I7v1u13gsuRBgf7W03D4HdtNa7ujGUCrRMtyuNXKfS0o4ZO9+7W/KFrFGt6v82B/odrSq9
FXqQdqOeCxc+Knh0YEBxT/W4RUmWHmmdz7G38x/1xgVeVlgEa2CO5jUrrtWoyy5edKPTZPtYQB0Y
dxIgp3eAxEyPpHFsZXc6Wp7v7r0w2u5oibb3oDBnJbPiwMt2ZSe9wy4PlBqMa4V7y5PSFvdesEW0
6dG6VPs7UPCEt60D2gyFhvEA44yLWiXWbVA8JvdR6tLoXWcjyuAty/w97YpdwBsRSh1D2hHAc8QQ
sLydKzwGdVozh+Xo2rlv0EGlDQVUgh/3n+PruNa7tGlBoe/wBR9q2Sc0tHKdbHlpFyBlz7Xmg1Nw
dfbNxzJhN0R4lUR5js6Fo50b8BqfesV2+ArIExE1lXrUq2zAk93DuDAtTe/LesPwmAnUcu/0u3Bw
79GNfWS9FlS34xClgtH+EtToxQRpCbTx4X7YR8bLJx2VVA/M4vQOk4fRLfbgq4bkZI9mjw0zxUe7
Ts15b/IbQAWXBYVmeF3oeAj3VATTwYnHhcez8+wkUXGN9uBtK8EF6olHSJjJZtNRb5gnTP/JTZnf
NOcuOeryMCwgGGmdMotuIkiEd6Qsbtb9BS+9GcO/i/65ffuLO7wK4uk1fECLFAGcv/vTTmksQLNx
/zKPJMpoWmA10eOPjA68pQ8RYRdoj4QThPgNdP/crY6v7twtoXxfAyQNzQiTfgao3UUmzZqT90Ci
79MpInMAc9qrD0ttaZKiLgnjhgRSC1TYxCqQIxN0G7Ghw/eGy4++Gpg/SOZBOTeyLe2xiKsUwx0Z
9It1Rm97BLeiZ8AWgSaFmLuY/JuE2KKySkavonlOBkmM9leyb9E0UyiLGxd8ABmL+IRNg18cjINH
zD5HLXdidAonQEyv7jk6jioLl4+hCj7LFWgqOTSMkCncorIJjgYZnyt8THdva2wKdwuKZfKG1m7w
BhAMBoQ6eL53rqMUAA8r/NJ4m2Q9U29Ppa1Z76LCBUqhZkNhUKQ+1/jszMrm4+Z4f9IoTY/W/A3p
W3h/tZj6eXGowUWxzzkn1g2p4W0zOftMHCjDd76YYiL6dzipc82sL++zY6++vD2a9ZJfKQTZpJ63
0IQF8I4LcYpuAAGdYq8CZ9HFOtEX7m+hMm/Po+LWyfINug+efwWaGVqnCOE/MlB1u0SfCCnlxMqQ
C0F8sHt16x8VAKFL3zW37n5G0RI2fvyT7GzDtnKnzIbsAXxvR3ryYcS2a6DaIV9A6bQU7IPUOTWz
6a0LXYP7Wh3+cpM3bWXG4jI4sn3trFPzdF2XuYl1/5Xr1qP3AvxMZXPp5CEgD5K5FwcgPa8skPTg
QwZxBCBUDWrgKBE5EILmXXZ3/rbHtChB1OfkUI6nV+WN00cTUq6LtX6CJUBq6i2Ai3FDrhZPmqQx
cn3lyADP4jze7g12kpoPDuY0qIBcRR5kTrM3dfG/K9sYwEXaM8n4QM/xwRFIQe2caXBol6Nb77JG
3QSZuR026tw9QilRdqjZFsdwi5yY5BSScw4oo9fdS1BPP9wlAJYB5/vy4VTsE/ngBWS/+C9Z9zyt
sisuDGiQm5SaUjzbMEtFkVLxwAJ09wF55s2pfw9zDUg6+/VRClyF6QnDK4CQAvTesK/Q0AZ/1WI+
u/ThpXnSDo2svNC/jFgZ8SeWXfRZHv07INWPSZX2M6rQUoQsa94/Qj38tA1v/mmQXIc8k/Jx77Ig
3X6BFQRZw/O0UvDKIBpoV7lBK45WdEp+v/RnLGhKhhU55zzfSBPZxwyyyuCQNfixZDjPp31goC/9
hL6nqn+F0fDgGmfriZNxlDZSCQq1vVuhfE8q+23Ws/65Z6Ddw/KBIDGzX3vos5fQCwFJq+AiDkqt
3eJYsrmybFTAbE247df+dgpt0IYWsyvvMvmwc0xhNEEpD91qokRIBrEfiyrr8EK3W+24hh//yz/I
xnMNkZr9YzsskYmmNRoOIxFFMhLw1iK6WPr7DNX3y7tT6zbJb87d6yD5S1FPG3LTuV85v8CkmE/P
E9hJsumWejdk1Q5WnFVcj+4Y2jqWH4Qu2sD0qOCEAaKvWncyPTMERtgPDFSeaDN7eKgu70yY/z9P
90i3yuD5gmfaBKmXO9tGzbm26Vus9VJAseREiNi/7kWOJXy3L7O8RAH4WMy38TQxrWxVd5hVSU5B
z8F2DhKBhhAouwgtQQb1qsvzWU2nccUtXP0XBRqqnLB+lwn1nn7WpDLegQKkVXI/SPjQ2+cVApbo
3brArrf6tHd/r+kjZ97GtcmbqwLhRdfvgo4+jKZBkhAejKKHSsoug1uELSh++FX0+6a4TOxOxak0
N41R/gmQAAppjNdrAuPM2IDF6+rVHx50Np8isCTrBBMiQNVG7B96sI3TP3l62ZCkV1M3Rw9Jrx7B
g1Mn0G6xmKoAi2cxOwyAQCiNTH61+ziXj8MLsqJwkqCIWZ4oxmSQ2qFGR7V76xTwJmsWk3RXCepX
Bzr9Z2qfmI3ADw503MjK3MjG4MQkLXS+8GZAwFWurTvNYIwXCUPwOuAu2Dl2X9KtBcu+HJX/yhFv
vW92HbaOfgn27/mm1EJFclgIHsMb1NThvLNzgfUiy77rnEdXet3GxaMNVhHTzwzBe2Jwi/07CxpA
3OwJffKuYOWR0B7PSb90096TPSKcTw5emV7s6amAzNx8xiQv18W8RKY7teg9nc/mi/3i1ks4U3Ad
7PrQaYF3OKsV8EobDTUQ7h4KQcSLUAFUxL+Sgp6o29vlFbLHBIc23hOjpm0m4Q4aYGRXQGBY9WXl
BedGhCAFZNRAtnFx2IhJr4GKIeF036AtVIIyBm+25qepqXw6Km54+eu0eeyWgnJQ514XvRd4Tchp
e3cKaC8zP0jPTnKCKIUKEznEGNv5tsjBM8bFBasvZrImZolZv6XfdfvHWgEbmdKxFpuHaWWBh5TV
WNZIVB7+qpN07+ytByAwHKcyzLjQIkui6lm3cB3AFdYAOaQu5wBEdA+e7G3HFbtKwwUor/kqWe5a
x/C8OC6g7skWdFwNLxDSfFEyz3EJWa0MLuynA8EZVCuPzCtNWJJw35VRkE0MH3J0ap45Op9NuEzu
UE8PP43zcMc1xHbOrF6cK5IIZ7dxJS2DXGgjbTfICiBpse1yArXpbcJ+bayucJGRuUCg8+JVwD7D
GobmUoH1gKmz6fKsJGBc3ZTM/9NM78CVjmU6k90X6ZWCVzRgw2/s7l6ZJk0cZbxldoscApVWzFoE
aoZA9GmEYvQ8ygbl8D1EOAm6WVFSZ51qWF0/j+Z7lPVf7XP/sE6HMV3DqTl+2nEjbl1a86AQ3jqP
Dj1pg30v7RnuaTSPaGgrYoGpRCMsGaFFjZp0tjCi4+A0KiIsA/02+B6wwnOzvqFLsEJi4cy382gb
vBuXxrFzHT0Wp9GTFd2puTd4Aw6DGgyTZAYDKEIQ6oC6uejCGtHKOhnUtx/nOnrtQAnRW0nDGsZ9
BIXK4rY4DOLpu3Ec5IvmYXAYoCgBcfYcMuR4xSFJxzdLtIKGZ76Og1w74Qx3oAwBTOBlYAX0SyNC
SjRKOpeiaQDn7iCNTd8bnbqDQ6fknRfnDtwGmxsiyIdOPtqNDmGJLi/Yz8A7vW00ff6Mv7RoQj6T
IQ3KInnaCcEkrOGkZyJ67cCWUOehTQ+yTvqe/2585LPUqiFXVNikI8Yy7dEyPDgzhrW/OWjTReXv
DinSm/c/uQikIdiG+dC/KylWZJC5WTNaHGg74zyfLtpkJ/hEd/3Uy3xo3yFnuBYhfriP5kEdoM+A
O5B1oD60puRariSQIPkP6i4Cx3guaB2MiULYD47deufsb8P835mzRTbRLUa5WaVgH8JP8x4hLXX5
g1IdsNmdnnPqjVOAcPieQan9PiuSeNIlUMaN3bWL1CGfmtovsJ5EyHX6xPmuhLQDyiC4CWYMESJI
tFaps18/wWDiMFMmLVgVeNxWRNZGGSZ8vbba+UMY1U+6HCBex2OMQgwnJzzAZKJiEyA8i+UxMVhV
q8pTT90UJ+3GO++45Ji8DJKk4tfmlShlJKSeEOeODfMb7fECPD4Kx99fIc3N92Donub5Sksoex3L
lc/IOa9gO+SlfATvNqCTwmdgZ45N3vNY1gcx9mE97/HffApV/AMmCTiwOE3oWewXkdzLekD2QkRd
bj9wt2ticOIIfF8m4e3Q/kPp+AlDLK5w+DdvFAKSnAognuP7GGaD67o0eflwRrLJJkXnESCBRSfA
Dc6dnEVgSTf4ZyJF8d1sjvFeAiSf50xeRMCM+BZwTFTtJwmq6nykkH67fgXhL5pZ1hdYbLfmiLMs
LPmmMAHRNEPupH1dp+t6hwOoWe0yRjmwOe99JjzBNs8L5/+RdF7LimJRGH4iq8jhVkCyOd9Q6lFE
DAio6NPPt3tqZrqnT5+gsNl7rX/9wZVXlxkqhNexIVPwC4k9T9WYv0eV/kzvMzrf/1sNUeQIE8XH
RGgAoI08olf64TP2yCYmctCOMJza8j2bSUWVtNfjdvZZmKsGzKCmeP4OZdpnYPghFe/S2Elk7ogo
7udUhfZPcAqna/LDbE7pWz/ndqcFcPCTFg6UYJeD55BSn0JD5SCDYKkK72gOr8f2PXrhHGW7OtUT
2Oib9vPsWfDp6RTYVegY8Utk5Q9VaDpdgnGHjTkq7QuhCxjc6Z7oYii0sVamygD8uKz0C8wRv8aW
8ezWqmP8i+wBfJBHTG7Rs5zg2FtwY2Df83QLDwi6VaoQbfskYQEW/asv58Il4oYZqzV844oH2gvr
XRYtZg2rE4dmRuOF/+S8QFmxfxOrhskqiQSa+2al8yjirJBRLpEK6TSUF4TaQt+VCBPw+R9Vc7HD
F8ZO+lgYPAleIiMpqo2r022edVxTKqxfTJZkDb+SThCUHYVZHY+gRJff1/J+d+xttJV8rMmaWLbo
zr/EPHAson/g/m3UuQpAfaXic6kcqBZqBgboTkH1ltLuPe5W7Z5Hq5rhWDIhbXlkT/HQ5OHl5MM+
joePR5+KGebalED5iA0Cq1kkYBe3BtJgSz8P2FW+gLyx9seXqBkXyLvzdnE5YxzNs09p56KgaeOn
PFCyQOJJJqqor2EtwUX8q7AJ+ae4ID9rBT4D1sKmpc1NR54CTOyV+fdOakgfNOS+hziOKxm7Pvs5
tdT19JveV7zG64wSvZw8t4+onQH7O2aqowv+pUpQJPq022ebp+a+3h4bh8bjxoXFr4EZ5eI5ycYV
Ddwk++PJZBfhV7YT9ivxCLpWyOvEHpZdoqMW4e/A3dlcetRE6COL6H3ZmFXU0/0z7Dcr4RHE7o06
sGJTLzCf2ktf/0NC65bu4Xv8TH/z7/Al9oHnUS0GvArKxv97m3L72BrL7GQfsglKuXxf9ZgTqu57
leEl7rKlyW2/Ry7Pvt23I/xueNBz9t21faBD19HpID+fvrgIDYX63tjcjo8jG6Ax1txbwslLInoZ
l9uOsC8j1IfN5gl93FhdtwR4YIq0QFWHn1IvOVODKPveWAmq6BvW0w598hvK6Dm4zY0DVguRMXus
UdnHvekPSDom/29aLq4rK8lTa1z45bHe96b21BqfZwbnTEDxaO0oy37z+x9GoX/0aEg6CGbvrXtI
hqyayKH+ea7OCQAMLgp7CCnBHJeD30Ya5kuJ1TjmQS2G5RB4b/hZdnxCGfNt33Mteq/vnKHvAKEA
VpjsMNesjxzHOKHpp2Rmd1As54q4qqYMFY3wvQloWCTTpSvBXBTH1wwaG4F8qKJGKCcE4VFg979/
W0imDbo6bHDAuoQdgTW4p1XobxIDl3X5VB800yH9DSfBA09napKuKwOGOfZcnz2CKkFdxnbBmjP7
F+Jn9xpyeYIfQTtxeEwLMu54d+ycM8Knbc5ak+IVZ7GiHFh7fOHZPoAPAR+xvmAFzdqj/WeQafQe
1TN5n1mqT/sLxgJrDuMXrEf9W/DcXkYsYIDT6B48jxggl7pjLozktkbcNCyOJgajlrBSlEic3YOR
frf1n4ojp9EnOABLWTJC2Ze1xfmDyUKigWcgqju7T7x66FOhzTw/rhSdoQRd+pcjggTV9Dqqjw2v
8QrTCVybvQF+gkt6xOSuufKGz2xoVBdvBpZr+khuD4YM4e2obDh5L650xPx3gDkvXtU9AWwmdSIg
Xhyr8WjKPR490ujOI06vm/c8Um7jDN7PIs3LAyIS8BNf4nFMIRChQoKU8ziZtkAq2oTxLc1a74DW
Ak8hsqiqMZm/wwyUAOflAcBbESB0pfF9LXmMlIiFokVfSKtM9lmYQF4AzFNO0AZ1xIyon/izKLac
3+2ey8gDXJiOMHKuN/9gB+CNd0hm6mtJtHHTCPvgTPYvb5+hwhts0zxcHiMLyMdgULMQclELmsGU
JylBIhyAzUcjk39svA5dcB3MFz59ieTyDVdxTOBcRqRMqvbvX/GteYvGBFNVNihMFrHnwKOgN/9M
zJl6eJ3IWCVSoVneloh4/Utap1d8Bi6hOcJcwSfjZfwNegl975ZvCqHSPJzDS/JbK6lB2osdMNJg
s/Vz2CwyxzXzIvjG2279YZt67TiSr/Nypw4EgsdzN0b+dcFxrbfBgA9E63NCqtPseut8CpAbPyZC
Svd0iTwGuaxV9z4mnjEEWURpX4BCbT479rtEBla0+9mkXWMeolzZDIVrkgV4cosV8p3L6Wd3m5rr
+7j89dclJcaOBStu0vY2eabdTE5Yw6rghVR/j+0VImBOO0gfG6DEdkQJE0C7i/Cefs/KSAuxZZ5h
dUs1QsP9hGte9LHsEr+wYUYGyOh3hzYmbrjVUSW514EYoZjMjsqgJd29cMgUOymL2xSKAJjJZwm+
BSTaO/DeuATGyRblS4MC7WCvUQ0S5kw+N8atEUB8DDL+xzr7CEyNJc/kzBZqSKFWo47CxZjhJwmm
PqfwjFBfmhrIitY/MkrjMaRhYvcRA1M35WyH0A1AID6Ol1NZD17MmVA+8zkMlJkwPr0YPqc8YjIL
V1TMFmv3nAhXNv5enmlwiK4OoMikKvzvtFhJQ2MBTjLtMI9BLcH3FSSY+z/ldA+XZXNukj9upPB7
k0fwG8thN/6Nm6iJfjNp8kRnkQ1h0B6fJIBT06GvMHneRMdDotSuiaThY6VM7eRMUtEjPi9EJXSN
rqitvkhYmdfAlnsyRxIMCTIVgZEfZHUITnAxFKKBPMBEFN/Aj/fl8KzGRayv1KA5ynEx+aSivsWR
LCLAet6GVwzNu+SO7E4jHvKOaJinbNRB/Fcx0JZH8uiSSL6V8qomV4bQXHBcBs9JjisW8SC9uIkU
OAcjron3DF788wnIYYcbk3l3/99u/gnYD/GGkMMG2raKUh5duBBt+0hMwKQEI+MnBNmrJrDJVZCw
IcoH6tjkVgjqFoEhA0ZpPJKPQKSzdwNBB8V6UajVLY/uzJ9AIEzxaYZe+Apw3+EhZboXYov/T6iC
4moA7wbSS87oGDMRFB8kO3Jhz6Q74dUHG0d4c/wYjIvJtJjsNHA7qWocgzd2gksMB/rBnRZcl5b7
9PKfzs2/jpiRuXQs0WX0Izz9zjhK2MepsYxcVI5/MaIiyEjCVL/aYMm9/QVhHrFPlqk6VWCA5J65
v4+kxW2CPUPcjrqYLmb0PfJc/aw+59AZA2Z8sMXADuvvhYG4mj+V0XXwPcorwd+48CKahYoEu0nv
bosUKkdpKNQeODVtlMWbBSDm9CgOEKxWg7trr/TkMmCWMiGzOUH6NEEqxtYgD4TUEVTaI1oGrojI
lH8Cy5L5issV74HobsCmX0zzdx+9jsKcGgHk4IbMTA+aLbIsJGecBcgjcQVlPIjazGWx9Quki+24
HZ+RgIz23ZzMnC5I52K3sE6UPDOuW18PdBqQ02XT/gGUp4iskU3z9BsnablVUgbY03coB3Jc7ZsJ
QvHnlL+k0PsfN1VdbXnd3N0Pv7Jn9faUrU9SrVBNep8jtelzUk5AsuntRnR/8p7pBQ3rrF1x2OZb
LQQoDq9xlliUHBsKbpplvIHpH8uIkdRtQdw4fmKo3N1iIZpwaKD4GRMgzubZiSEqjSlaWVpsyo+c
MBZHjD9HasBFwRmHCFe0m6BvSEkYvdA5zKVNmbarGzcf3J32GAxuk0dkr7g3rw1ADoqJPXzHV1fD
lMMY3weM9R2s80fq6pVaGxklaTUwV7w+on3bmbX8DqX0tWDpznRiqJeMryCsaBF2kEK2z3FANcCp
YrGJq2491k7V3B6wTMNbdIV/HtOzq7yOdnwn6770svEjLeMO4UXFZ5STlslEHgCMj9VEDz7b8wad
PB7H0AMKekHGDt4dgn94G4IGs89reDP0wVo5AtqX73ZsJbWgSsrRuQ51I4AKgPMEu66gXRCfyKMn
tBHrHJgcSjLLq8Wnp2pCgLEPtum9pEXqsm4P5VKfA9jKfxgXFvghk/a5+9miMkKO0ZyukPtbgO2G
zFnhp4iannkWfV+5JCEO7hTOitmu+4D6oKy5RNftHftGSmOgd4oLqg9fGbbkPwJXkLyMhz09BoZV
3AbhIV6gQKWffXs3QtvSYnVJeE3UHJG5ZtiD6zxJaY4I3SGgyFVm1uzO2AhTCcbP/eLvMbfW7VB7
Y+/YJ4YMDKwdfsJaUI95RNu5sOA0vB94AChB1kejXQGaqQCwXrWO9Zx4F2uYz3rYSpG75N3G3e7C
HfduUI7WnX+b1QsjbqfGXtubWv86YWg/KdfgbYDt+P1pKC1w8/oDU7Q4SPq49ZpH0uXOdHTsKwBc
eZ9+GwmOq75DnYaLXMzghc9o45BwLAPkIj09NkwBjvXEBmxid8UiA84B8lp+wOOvxygjEzhm8Yc/
cE1y4A08Mutvvq4BDsuACXIWVT4gDa79RHjp/gOn2MrT4SJmLi9GAWymgl5o+ywTbXt31GJe6O3Q
bW+zanJf4GB1pXVAXs2YmCf8QlXoqGQKLmzg8qNKhtNEg2oAXKr1X0jZaW9hgMIT1AcsSIncIaxM
bgKDAVOxX46suK+dAiDQ85qeV71Fjupnd9moh2JpLcpT1eCM7EqmgxiL9kbyaxfSJJQ6POQuXvYa
YCBMtQljBTE1imRzo2D3WjBiZjD4b5AHx2b12BIGwvbdTErq69uUfC/aMjJ5KG9AZDSglY/rUpP/
XmIgk3HkPlaM9Fo+GYh225MGLEU7uWp4zXmPyivU4Ct7KmoMkwP39xiUmWujz5AdpfIahs4PF8dJ
VKsaxiXhDfkkjfyKbDC59v4HTXA3zmyXi38uvR5cKjyXkRRyF34ivxnxf4dFqo4zO4+v12ECyYpA
Ls0yqNwCUsCWhYNnSSINCS0EWQZXZ5M/u9rPaceM1RoOU0aZMKDZkpidDMAayYK+YLddkQVAZ7Sq
oWNvsuk5d5T9D4yAkOa+tmLdkgrVc4n7ttpVazqK1Vd35eH5Z+7s4yd8/WXriov3dt60LeisIQ7+
edXyITB3/SRw/3ZyDT5YzTEZffQ32aiYA6sP9MmTtnCjrIsQ2ARA255Y5DOJ7C/spaePsA4KbJCy
QBlph/OOZex8Bl7tGIMmJLcGKLSKhqT2DPQIHTbG3353Ogs7OdU3XHlyXpq81hEx16dirK2V9e/U
sDkc0KFPxaCDld8eu7ScPUadLyyB8O7DYJmAs5CHNdqY/s8z/dazU6zXsV46+G8CjjqBf/amIMzG
xtjgtjK7z0zhLBvZMXHtyQt+TzV+z+xYogoHEti1YQlyTpgniZp9KWW8Z5Nw7J6fYW+vxpf1fYNr
iKAukDz32XGnyMGjkywI5AbKPWrscBiJ8JhT8NAnoFTjsD185f533O4l+td94f8mLct6IYYB+HKE
+fhL6CI4A2baWFTS+G4vyE3ZryrYz8z360FBf7R7Yb1+eqDHxYvzO3hSfsGHoYZnS7L7H3dDIsDY
9CWmqQStWIB0jGsHLzIl3w5+hU/RLAjpc869gJPMd4SoVTPdJ3SVRIH+M6mW/JnXiwlhtet4nEhl
6eeMc1Dkb5pxt6yYHXlmxJezXPQvfc6ACNrC+UEFimp/wYDi28f1UCUryvDaoTRYvKuhcfb44d1S
0lqH4uwwfoxlIv/aSFGdUl22S90HYD7xU1lVOgN+PPuRhrRLaX1fvmibQXWibMbART47wtiT8xEe
4VYaqZOPaxKX+h2oyObxAfCbgRzZjhxnYRaSSpAaSRtpoza6nuQpnizRb2guiCN31JQHIMpY1Zfl
z282ORhgXMV5om6V0Ys80b60YQSS8w0q3FlIMujt3vFjUcfGn7K5x5jKwtO57ItFtrmQpiXmi+ln
fF3d+UcdKvNu2my+Y3143atpnkiobLSQSIlFQ1hobysdvqM8qeIieTJE8XklAR5KsTwkq36oTus4
rGNlU3lPVwkxlZn8ImvEiE4asLh5RzWPkTl5R28HnQ3LPQvGPEmh7udJHROlHjZux6d0jnDgJv0A
N1Ibd1VoUg5po2nlt0Og9XG5suk6KqIJYZvwUFUplKyhsCnoL/BEpMLvM211Z7XDn4IJ+vAg/gTQ
IwhwrGGKoyMtQK+J4ob3uJNO3+UHLy5ylVkZ/3gcsT7KT9kOs9AY6O22v+2N6RPT83xmDdXwnLyw
QCfnj54D/5Xd50suZx9fi3LJ7/pMwBB74ZEuTZSIaOTki7P60iQcFr1udE30kTLRZ8KHPohdy8H9
znaJLUK3LEQyHMTw5CfIA2z3byIUBHoIxRhBGCREPjbhs+LMm7gvXAptJDf/xyPAOT6nE5LXICeb
gxfNke3Gf5M/PPCPBhXvPwyNExc8DaTl7hAOcePkxXMFYGD8RYPAnxiPMbr6s6Hn/vvTbf8EnwUo
xjpcCPJ/cswTTrQSx4INap4aq1cgNDeYAAJP4eqNAEIi5YRAx94H7LFvyHRsGIpAjHTsDWeNSg2G
S5gI3O5//n1z8v5AzMxP/wNDldOFyZZF8dXH4ePYY3IEe4HBGSULGxbCdczAaOqYZrFKGNOCgEnk
B5GP4zzI7wKSKuH5uBwyFya4YgZ9G8lFZLaDr4QFRUyEdhkyH2ZWqzXhC8qW5eJajUhQcZ+tZwGr
WSLXQ3eU5ELTQaoFJt/4AjFoASltoyf4hNjiz9eorsYSQeHaUepiBWu1tdVGxrr5zti2elJg+zhv
n1PGrAr+xWCCXheRbwLesJxcdw2m4H2bZHuP88lE5E7KYwdkQfxKie2PeTCuZG9DFnT5tbYA4OGs
Myz2MFElf8wnjFVNbNnHJqQz12rE5nmG5Qg/DIjewRu4d1l9hLWS0T+wUTJ63mGGqg0uAQXhnfYL
NtXTeeX+5ZXwLon9AG8mmYMSbndhyuVYh+q1zwHHm4B0IERwTLwrix0yw8tfPk/0nTZQ83mbz89B
55NpgxdUL739veUwL9wbTLjvrD7JpBFjpMgAC46XFCiUWmSDowq8MIuBmCnKw7DB8Pvhv9rQ/Hln
ycFMmLz37jm+WhjercpmYuhHUlBqcqR/ju6T6sVof4SlCg5DJrvlF4BB98ief+F4znkqY1IWtD+P
IwZLPqpm8q1x3VAI/WViT27Hj0r9cO95BeM6sUXhT/4gQ+CEM4rTwp64eV87eh5K535Zt+hHPn5z
nRpI/SHJ4a32FecIB/4fTrrFX/Fn9jxcdilJrneXdK8LewbbmzCopqTxQbJ1ZDPUtWl+B5HyjJ7z
23LWECqaEUZYENDI4qc8ZkiOzQd5Xtm+MxxhjNrMujT6zJT4OdJgJZh5+LHSetEw+WSWi7cJ7KuE
QhmeNjwHlq3InoRQkP99RjUF14Kz87e8ft3bhvcKQaDeyek77c2ZpDHIe1Bmog6yxFCAfhFDIXg2
r2tACBqDSwtK5L1PPQeFr/2TNef28B+28yGvBhl85hvXwNaWH48xBMQymnzKaiKsGF5+aebOjsIE
FA04c4uWKbtnKswyXQNah+XSON7gUyxB/SDKNRB2Uc/dhImYNaETxHNvWRHpxathgEFcI4Qqjaya
1uMzzKswtjKyGfghpX2JLXFGK9OvKQcwLP32+eDvu7qRd1Mm/BSFIh8g7RqUUwV49uVr/xDulqJL
dW7EJbxIunV1BoOcIC1ZBg4viSaBwF6+Gqe3i+LqEA8BgarhO2eDCO94pEbgvr3o3YsKcnz+fU2V
pJZvnJjmtM85k1R4Xj28U23f1gTnSzYDqI0viPSIWfG5/OE0YaIT93jhULvo+76cdFZIhHFNAZbf
T7e7D8O77q8hwLVg8mL+Emi/wLiERPTd9MFD9q9nlzabbwZDksddRg4BdGpAuz93guylZ5FM2AAw
F2IKLqRFCgoeMh5U0l+N/QHZge6v8aA38iYYk5K62GMka7r3s2vBrLwOIPI1Rkz6AGaBjIgZg3Sy
m5kOFmKQ00hbfgOxUnNhrnnzW3Of0Ug3xCc978fusv00DDnh8Fk0Qk/arKw6NMLpiKRcc6g14yJz
SWixqIEeIw6qlkt1eIHfVg5j6d/sJoZYXFHM4naadzv+/E4La/pTrIWwDTheEM+b3CrXunuF7TQQ
HFlX6rxl83nOpe9WgtRlvHZk3MkMLuwhHgoL3JQdefdOOdIYX1GcvQVB8+63k+bECP0N/Q6zPAmK
CpMy5kCdDB06Kz1y6ohNhVIKEfjGpOn8B+jPj+y4PQzteIZYUD/sBV0CEpi8Q0KloCDpgPjhmcpM
wKaiIP87Pm9twJF+R2m0hE836sbYOECl05NycjlIeJY+t/DlfyScLu/j+o8OlVfEy1RHvT9lZTNM
cm+rYiR0reqIASIw+nttByppLQoDQ3v0gOKVY0qHFR3jmMHNQyu5r/bvlTy4pJfFZdHs85mdAFIu
yiGA+/iyKIF10dJML6P3qDlpJy6JtDA2DIMrRvr7ClSESyHG5YR7FZPHkTnw52gOJCCqap9vGSbp
U6pLs/KyJBs1oyxmS6yGapQncFh6Oym0J93Sjvg9xfRoYqcfxrLYMEH331xWYlKK8SC730cMmpoj
yZ3oOVW3RxpA6byOCmMxxoFHhVD7u4fpOCnm9HS5X3oMuD8i9TPDlQ0gbQuF53mwRhoXcCYNitTC
2W2M2SHWh+fdG9n51nDvMbShXuWjqGEcnU/EMAwuDEkkR2gi90EzZfqHnUvC7sGDJB6uAUtSKCmM
zTtgDaOmot12/xfWgbV5Rzx18aOC2PGYMIDkOzI0g3oDyAR6eD7ANL4ewAlloAwiR894YaHnEJK0
8wBuvF/6RtgG/Be/YbCIaOYueMckdHqQ5W85O3LfLp19r8/agOB380zgRmgl6UVoIqwdJN/LpgC1
Xz+H5s2RjmX0TwyreB2oGr1CeJnnwWX8TcsthAZYAowNE2terd7ginKsrqRjDT79wOsznwhnXtI7
rz3XxEgfEnMBXzJA4vHiuOGADrqAFdpKSQHQ3xBBzwjKJ+qEKQ6ZG1KD05wHRwX+dZuo7C/5JGOL
YfBF/U9AjtfN7L1KNC/9uO5eZaJkicYINRz7e047q0ffrRB6cJVRSRYusCVfijk5PKs/WMbyP6oM
fPFr4zJJBW3Glc3od/MXj+2mm/XotTilcx+qNFomjrRL497UScOZdmfYBz3027nKqwaIiTqAOYtI
rRcU744hQUk0hNLPWbyfWC+8upj2+Awdzn73XUkffD935SOuYJhTt33gGPZ00BEsKqHMPKh9Kmtf
Qo7/Phlb9VYcEvbj4q5zPkTyak89MU5mv2wklMQ4tb1gVf4AJL8EG+tKBwMQ/BJmpqwk9XfwAyc3
KB8As0x71OqHV55eYL5jtUnPivhKKlc/2OY4vzDzAv5GBnLDW2vw5aiVQsWIGWGyj9/byC4HaBBU
ldqMgftb8OcEKtqLqwP2DGjzHstP3ECIm75GH6KkZFqWZvWkP2oiHfstxhUwv8AmpCOGFfuGigSy
7EYfXGbA3ozzTmJyuMSw51itaYaeJzjzDIEpBmA1lDvqseVrB92DB473d51JO23H7g4gBm3/veFH
8z176L9A+UYMd9j/ORc505vdfQ6Pgn1w/ULJBHECutNzKqXQg4vldQ4TbWXMzembCFgwTd6UNJVH
iiA7BvyA79drD/rfbwPZANf7uIdwSz0wjDwgJuMthK+96GloX1ZQi/Q/BWYFf6XPbtPe2l6jnGG6
KWi42zyFu6feIxl2h07S2aRgq4L48PYgjEGtMWtH7Iu5U21AHAFaTNUhl/QA8yrboq3gijcr4fLy
ihBCQPvNBjI4PHmPnzGgQW9RQUKrR9oRQcWtctTk/GcfwA6X9t+jZZD5S24L5hrfBaIoCQx5LI2k
2fPT7xoHxjs7s45NxhFxVMtc6f0nkRBF+zWlIoO4TqatdfdRuUCnp6TiuIcShTakxcpjK29eK9Hk
Xdx2U6/LJZwQdVTsQPb5a2uhDdvNbfANcX4LemPiahJaiZTozIk5UjcQvLhmtMfw+42UIFcyi3gM
kirEKRX3bXvGd0qpTKqBkWQBhDUEtmQ+Tpk4/LF7b9i/9acPKjFinoTiTmKkqvDtrwu6bo66S0rc
dHhNPmRinwWheUbZlupeb1glQhgj4iZZVW8xPUOK1odj8kX1r48/q9eKZpWlTJr6c4RvdyjmYlqE
FYrQW4FhnJGG1bPfip3Uvw6wbVmY0/zYm8IGTJ/pbyUnF3K1L4MOaeVrgpplabIk0HuNy1QRo1e/
TKugCC8wk8roeYQ25TMMZvSas3X29dEl/AUm4zZYHN7LN8ZGUvg8oiH0DzLVrv6LuXwx1ZP7+Ma5
Wk7kFaYSySOGhYuZZ2/IGsuJ3eTAYOCk7vXktqNKwhlXHuUkiujC6sNEVyLeWJ18TtQCcXlkemWv
a3o7Srorcb8+6UcPJYJ1ITaEA3wCbl4OfLVkl2bvoJ62ptLqBOt/Y27KmT7OWXGbfA/zgc4elktG
UzDNpkqqTXDTHr8AMT4Re+k5EQPfzyofaEPDr8Enc5i9JImEj0hk+2IO64v0uM/+vGCZ9IKnpwBQ
5A6u2nCNCBPlfI0gCyK4sqJ2jC6Ntxo/CMLJgsKvgmwur4wxxUVxNDaPtbrlf/VtzTQJrKoCqzqv
MHn2670JH04aZxCvtA0M1d70kUrMOMlojzsGudryGckBrnvohu9z/SCdmFL7iAJP9DgXMQYLGl7Q
06/H71EWqlN5os2h4X433400vu6AiE/S4XOQNlLod9Mq+L5DVi6s2mrGXUnJXJ1x2fNJsbVX8uqM
OLZ2zrrTcYbgtZsPwGTrMbXq5+4/wK44OLmKnyAbAoxIU/e2zCbUF5/TJTGGTWxv9L9yySQevBNy
5prTe3k7UU0/l/qs3L1A9keMn6C8PeF9SIuKGT9M6siMc3G143uKFdjwhRa0WVAEoSlqFkw3peP1
T8F9F+IQNw7ZhC95enBLTajm+UJwE0d0ixKYz4xS/bN+4GzELs7AzZ4Jb/2PrwZnnHMLBhtWKLyk
zcUbO8TTc51Ri8IoAO1hULRDogSDg/ndjHyDfxHJX0iXn3/cQt4myk+dyTHP7tnJODgpqWi7DkLI
rEXPE1smgzbOHsEq0SavE5QJ5hG+Dmf8uzQPkNSGFbzxas/zFJp+dijG9129K+fYeaa9LWz3647C
D6B5rZ7MbTeVWjc/Wpv3nuKsWz2Yp8rwqc+Dd9zho8CNE39kG61GavJBnWRtOKVshwjelUVRSi3U
OlrpVqqXG+718CBs9DxWURBJWGW7P5RBUIjxm30wRlWk7Y8YIzWSbV+TiMkZklf2VIkCdz5Yg99m
5yY816lluhXQN07dN++KkGhbHe4cxliC6GIWBi6mTVtWGIcL3QpzatAqhlKREaEB5pKeejLBfbfA
8p/T29YevBZUmkWQw3u7j9rReYapd7/hmoHCMGwmFAIywXkkB5SpLuJf1CyUqQhLYlC4cyT1UQUz
asxnd+HJtCEn3TVJJm3dpwcIRapnxexSioQ/9dPLFiJGkAaIbBbBlmCiiTb/Ou4Gd/TPgq+CTiRk
vT5iJh4ukn/x0jFF9DDFhnZRh1doG4LT0g3UNVUp3lgw/n3Fww1+LsbOL/7/Tu2HPbNbiep1+I3k
MEvxzjoJClMVkmPvf9DhyfwkHJbgyTBUCm5TIdRXoEWcD5hgeDYRFhfYrMg0cXWmXKaiuMCZeSJH
txyRMULi6fgyt/HMj4XBmhD3t2GGSizziTLE/7BkS7u79cge2PuC/aRMj1Z4c0yvFbA9qnz+c0E9
HJBN3x7osL0FLQLT+viZPjAU+61+OPMSzR2jkia78JkWk/voMnix0q7ufjnJ3XO/xIfYdm8zACy/
8onODW6jb1wMeqG2r9ILKVHC6g65JIYFMtZZ0uqLmuYFNZLZrfBclfoLxonYu3h/6KTQzreEP1B9
0zGId4GzAw4iGLUIDwCIH9A/eDP0Ljc8RBnMCNeAAStkcHzHbXyPuXDBWtBjJO4JxM4Aw19cAoSb
xnnAyJDPFqb8cxphvhSMyD+7H1otGx+1DNpiySnd4+DTY+5GneB1lT48mzYKwMaFEcvPtJAb29g2
oKHi1aDI9VDOM3LFt403QC/FzwKrcuZbeYAzheh8nrx7YdEnbBME54GbTxeUQ+GucRK4p9YUUwAI
a5zSS4TZnETuY1qNoIDQjfGc/+bX2XtfYsExpb81p+3+5aNKkIQIqtt/Yex9ltUrgnhPVctWps5/
I2VKpVju7wm58isZovWKS0BUZT2myeeANWArmYmZPPbSFgiEhLDyBIPB2N4YVSGdREIBZ+BKHLfQ
JGyaxeP4WsDPKP0fsDWIHhtdhnD5MSljZYnyV9oRyETth/484Jk3Z79NueoQT5orVDbHYgvNWt9T
kEPkFmPmrZ60PDTgFKjk8TYfN347NmFugFJAwjNRGP5J4AnYHgACNFCNhQqzpdli2cWwxybss0pE
rOOPHi/vPwGyDpDoeDPvAx/iffAvH2WDArebM5z+cpjHnPnTZsXvaY+UtC919zmUN9pUn/VGj8kt
pSO3xva2jaoV4EG+5Vxmy+Gj77g4/mK4uvA5x/dAnlijK1HU7eIxbpcdzpwn7QA8YMHCaR0FCh/r
xmBoLtg4xsUvK9TAoI8ORwnKlKvL+/geu1nBbX9j4aBEHbuC0BjJjMAuM2vz4wZPpBQYUPGqGbQp
Cka8c4HcDSF2q2NzeB19hrQag+bOPqZg468syWgP7/PXzt5zlel4f6RQXZI9rY45+O6KYbGrZo/F
eXRZ81xvJMUX3n976ciwtEzeZVLUS6oLpBpt7gMn3luPfpVMTqTmMlVLPqDBe1lCKpITw+vw1aZC
C2uc3gnnApSQuyjj6zmMYSlgfkuxxJD3/E9TAqWBjloxXdAnTAYBQ2m3OauxEXhjdAVNTUBSXnVZ
sHDoxdBviWrXiG4MFrqBVoTPEhTXA2UDPgPGxfyhItNP/FBeIqufWhGZKYbsWc4g7xZCdVldQ4rg
fykN6kwalqPKt0PjgEguve0eO74Cy5AloFUWEUQ7v4+15X32Y3J9Y78m4wIqNQw1eUSz5iFzjn4h
fNSpyZZ5RY6Ou2ckpSoDGq9bkWI6qGBnkmUGI/e30XwsUAUpgtInyKMO4rsGCvILr3NzDS92eRkD
MjY7WMEqdMYOxqyRcpfDak6mKbeN7QfhvP888Uoof96c8zokM5xKvOekYDiC5LgH8xBKaIjcn5xY
uMwpY3Uk/xZmAnJCTzBBzTUHTkR+q3kMLsfS+B3oq3qkJ68hNhyjt28S1Wv5rz0E5ERPPkc9BpgN
XikLBblHnE2gYlRjEPfeGhERZgkoOupTyagIMTRIlEj97CbGBkXIdWSFeGZAZdUPX2shnacFEYgI
2Fvv/vN0cEtU5iOm22TIE27c4T2P82p+G1hNoPM8tx65mLSIdje1zY32Ql7kfDtfLUage2m9bObV
8rNh/Wcu3g2Q3Sysmp0fPBoEvN/PpK4i/Zt0+DiYdB+JEeH7HMpDeZILkq9TfftYdlAwKhQKqndR
gvYe6UpoK4HcjjVldgVCu6DTy/blBnXiGfaXRhOc775Cni56Qve+6LDbn9J+duhFhxI44ALyAZMW
0yQLU7BE7ujV34OKeVlGDKqjwqAFdM79Tc10GEt0hvNpQx4mgp3TmQlD3zqgg2T+kIlh3480WVgc
80fr6Fqff6W9Or9MzKhe3uYP93eEqPGGv0hwDcykf7PLBuofzBr8AdePE3prLDAYOwlkBnwF6TcI
BZG5QL48cTCppZ2xrP/Yz5VdyVbC0wopvIjL4MPd3OQAAbxXMF8GLEMimHcMjEmIBEHX57bcL09n
u1+s7odiVa5QhmB/dgIAt9gZ327OFV7c2Of3WMQyrypfzhvDyS3TtCGRDNy+79oK1KOxZzb6Wn0Q
UMHU2iPAKgngbGbqoj6CbXSb738kndl2oloURb+IMQRB5ZUeRGyxe2HYgmCDogJ+fc2TupWbSiU2
EeGcvddezbQ7T8X3eVVoLvTjF1BHQnb1djCsWSE4RSK7e/FbTtFXZvt3ghmMee8LVOMJXRqaRQgG
86BaFdnA5u1rEgmAPpR+cvatjNb/TAYeg9h0rI54VOvpqVNp2BKYpE5vsBtVTGRJfwEeTyHcSrb2
8uRBTDomJEBBdA+ZI+fwKINb6+TgSaw37bpf7Wts2bgWU1d3B2NGnCluLUy76Dne4Y2ZLf2DOst3
6lia4vnZt1/DC7QG4LYP3WNriSjVWfuxEzT+kENcGB2F5NR6oFE4h3Kkv8Bj7ZxuNyLclpO1iy9N
97r+7mVtpCFf22YyXZNyIhb0YyicPfyOMhCLvsrXA2gZ1s37bKvZL3yyBGWb/Ahs+YlG5bEJpXUb
YTBAX8ylSEJQEV39LvoBTKfP3XXpj26I+v4CvVkvKTdFfQzXeyof9HHiYuEJHfM/8bZG2vIa30mj
05zChqVPZjhR0v7bYeO5maD0FUQ5aL7At1y8e2RdSEYKGzE3r6rHVF/D6MB84Due+i1N2OEzU+Pa
7e16TwPGqBI/ebC3+SAGi5SbC8Vgvb2nJEtHAMvlhh1h0+XtXkIb5CWTsjDB2gijEPdF8/sdAzQx
qjgyHCTUCdIVTHFG254wXuZSyKFUbp5T8lFEV+wyVgFZYkrGzSWaTDAzePxcym+Tq0R62m3m8Tte
tumUEQWeAJPPKRuzw9+2DAdoIcG/YEmLLzpGwSlklN59zwyhcqRYnyZ9D4aQxIidwp2g5TPnSo3r
za6cqWtpOnBgdZYiYEMqvBY1M7QasFTNvilWNyh7jho+qCztu/1Abk+IGhXwLaiAnyglCx8ekAol
kNRZswJ8wgaEqeO6xgQXNyooZPIko3w6JsMPBfEG4ctaHRgauH9hVRLzVpqsNwS0knIilmOyGWAw
pDAASwvamxZ3bSXsMezZtYhKMYE8fnetk/rqnBJqdzuqYbIXiZugj8gj1tqy53GFo6ZHox7fxr94
MGwJWP1uf3F1fE6qeem+oi44j99EvxFwMIEN+GnZtQVWH7wjKXgF2ZCV22tG+iR3b6i5u3znFZTT
0mWCHjwXPac4fMZy3C6KjeQSrBohxA8hgHXNKuysFQm1utBbSUvJbI8sF+xyr90gAhdkjcHvQRdy
qHp+W9x3/qWdI+GnYkaYiVm6WZBSxpsVd9DO4c41ou2LGOhyAkHJQZHUgRLO6TcHaWkGDqd1Cnkw
/vn3Y0PlBMdhfV13KVogPkGbm0Cvm9QxtR4lZhV3RphBORlygouHX9esHMrT67CdNLPfVFr+ZtoI
llp7oD49E2FLUCuZUuCOkqV4A+fr9ob1/B29gm5mkoZsN7uUJgDhAKAp85NWEF8VJg0MuZm1jtQx
WxaEh/vye041G6fia+VcOMyc6jNoIVBKWDBbLo7SqJnG445EC8H9YUPs3pAod4LgBmNXjJzF7WAv
kG3DyZDAWQmZpw0IH2MOAxJGKU11bmRxb1VOIVKUWyb+V5H0fFm3F9AUwUWIIAUAgNx/ZqfLVfCe
cZsvDM2YZGiGRTw0qjfG53TjdLxQBID6EPkANsEe2PZ7TLtMGBu57JeoMSqnlEdMO54+EdNfyebX
pj7PIbM0y2Re2gpb3PE7ayDeABfxsIz5cWn+Y2TKO15XqxgQAEsQBoLn2ABbeHq1RZnxElHg4/7k
JxkWEYsI/mCf6sQOsyYz1sOFAgd9Ft3pZ5JuKl+bVMN6r67SQ33s7m6T22Lg3eMbqgnoRqwBQz23
VFSd6HK3TACp8Vlc4DIMuyCp62TV41TP4aqSilWy0BsVwDgyoGEMVeayeJTjpvDUtfwTfz9DKbEv
sFsO7/O3bylryLThANSFSQieALDzWGYoMZr/xgutjVcbp6W1ogSBqPO2CSbCIaEx6RxYMH5mY34s
Oagdzf1QpgDQ794POId6YrvCLH/VM9yQAOXeWBjn38LV6uOs3I/TmG9uvAlvfrhyuR1kDR6ydi5+
yE+/5mEl7n01DuIx+Dj0jAnMaKMJBKlVHb9sXqclHlM86QYPJINX4g/4JzYQEDGFhXa46RnUAXwl
8+AlGc2baKOZ0csIYsJcI0JRfnbwNnfxwJlzhhpzAlNoH50LwSveOTOmc77tYe5cAGbMC8h7uRFD
zIvmqhcrRrz7Rn+RLFGwiwICAV5mEOdGsIsjQgU2PA3/4CPgpuImO9smUD3h2fkr4vnJZemaZB1H
0CecaJOau2jDzsKhXn3tv3/HZoz5N7f785oQQQSbHXcUDuA8gAiXFgfbFRb5m02829GL/L2OM781
CRrT8xxbdeG2P5X8+XnqHYmt9T4GLt6Q7M5n4V59BqpJiYIR0ZZXMzjfXb4RtNwDMbsAYv4fGmH4
KYKQGZdbJWREmxiZOfeCm+j9DxrggHE3nMQzHjUGWTQjwnIYs3DUAvPvQN2ceF7ykuIAAgzZBB2s
zYPozEGaEy1AhgIvDZ8kc9e1N5lHUHb89CGe2QEverNxOb1NIENeNUekJWU72HTNHdWNyeFu4VuG
iaG7keIQE9DYm4HBz2or2nA+DAw3+v4dPN6neB6w4Zq8lbySoDRVj2fm3eOJxUvpYWLPBkxYE3nb
Dx/HKtV7KnZeiMtQ8aQzq132M2DSla39u/g3OCOY33Tc7Ol2ZRvR+/3iVLCy2cxBpqAjq34P9QkO
mmvYvCydLIZdRI50NyixXzCFrQumA1zxmwQHBRndvJ3SrrxFRariT3cNMqjO3BVpRi/6wRrtTh7a
OIMf+IGZZV8Uk9D1l/Cf9Orc6df2pRY78KuwoDP3COaGU78fzH6ACxCA0cWC9cH8wv4GAQqeMKyT
18b60NArgjRYQFFizotsNxt9IaEhwTCv0ff8th+pTV0NN/dp9cag3fzjsmXYv6DSpQzZQwgAwXi4
YHEBrhVjmm9p/dkJgzl5gfYpKLuWPtR4D2njGLI9zHuHUQlSM2bm5HAMhPIJ9w00+rlTkPok4BAh
R7o1/x0YJz/ZbIvlT3MLaXnhhWLVTgXCDs2wFceRjngM9tRGtj+SR0pXT0UjLnwOmq+T4WM71HBY
2n2ifEOjI/QTQnWIGP0y60GuEiIc4XYP+on7FSojEDeqOgb1cNR9MOjSI6MsRcepWP3Kx4fqPvCe
UlSRNiSM+Vo8H8/KDhYXXKfrgky7r5ksgfJgIvT3GmVtTMnXrIDJGAs9pnenwK6zJdMsc/qQWT2J
zkM3wt+UBuWOtztOrWgFASfn2CTNUc5BcQfqx1gzfrGkEWSJLyAzBDbwDIlD0IA1whxDq8RzH+BB
QZf6bwvVnn9+cu7EKmNrbCQYhP5v9iAVQUF40wLweEsJ9xF4K12sEXLr87R+1JzvIOzfhpXs9Phg
LPywFKx2QcJgqPTDXBK8e962RiaS9E3iFtKufoAnWyNhK+HcyGDBAALZzA+JiRDvS6rdXUNe+/ah
f3n91MYBkAE/JJ0PTE4awqcl5iVAPDdEUGZ5vFsaM8cSu15wFFBxxq3QnDDoR/bkUzznB+rwBlMW
KlXwQYeWE5uABDYYeOuMQ+QAy+lifu1JfQA769LAd+k9HE6Ucv5mQvLA0Ar2RCMs1frs9BDqibo7
MrREzoSIYIqUwe3A7Glx6WFETgOJgy0FIaUYL5FTIvPA8B7I9gqL0xV09v7ETc7PckdKkPy4H/F9
ryvxJCaoVIvtCRKAJVcLc1CQXB6MUxu/yoKEMwpi9CsVfis2v/kvsThpUPXdkbbINkN7zugaYdAK
KwyzGqkn3PpPdCEV8YoUgLs/KIY+5aeQ+0Y1QOT4dy2N0eKMOv4XIwEootDtG6wGcAX8a0HvZ4FO
6oaKQOHEcqCdoGkIvQwhANvvKCMirjHrOfXWqydYzH1KGgm7FYwxRMVfnq7MHvPxG9MzphspkItZ
U7ngd4dmyUhWHzzTVOGf9o4uG1UyRVkWILq69xzKMp6rnCqr+5SVTNUxJrAkrEMKs9u61IBvs8/Q
swy/1wNQyfs6ZHGUCrcLnbpjZSUTSVOlGiAbJyJjkLqBBEXMPkEngI661ifUJVHOKQMPgVcVqqD6
FktcTUidtIJh3MyU77DG0R5WNUu5QcQl5+TTVG9m/fYywmXT4QsAXt/fXoiz/MFjc6VyvALePe5j
6NJ3zjsmDx3/A4d68VFCtwiz2lL41Y3VhMKZvw+JQ4bN5HCYYHh96FlfQxJpvxdXsycTCMUgVpIp
/tzMWcFfk9Pbk+wZKBLjAuHtnRqnFFtxf2H4A4b1cLXcGUxxoaO1ZG92OhHQzeQDXyVuWsTijkhh
uevDPGGX9ndLqJo2PxjSXdhErKdTxmwzPer4nTGFWXeqjWCgmcnkNlImXdqpckshC66y6EKCOKHV
Rn9gscEH7NxkYxpAfASRdKCds29TzASivDE7f5WUqAXOc5NK5GW2bPZ/Gy7cd/6w/YrNvzTZf2Px
M/IDRI0ligYKhMKh3DqLqZ3JsMiqPUqQMzehXpneXSGhYJr42vY4aVhzeZvpEG83M+sJQQxYirS1
s8j8uvmsQPiUkU9Zu+UwX2YIQzRQfhQCaAYHwDDo4pjqoGgcDXz8x7EQN2aH09vg2PP+cDSxQ7FP
vAmn2cQ9TFA/M+Gh4zG4izmb6eZJ5chys7/D3stIjKgx3SjvloKi7WPNyHRkrejr1pcFFeo6JhJU
bR0MnhaJTA1TVb6ijy/sJBeTOv9GBGOkcpWTYL6XVOP1dHKqri5ukzf9cBeLG4MSCYSg2/8aZUu6
XDpKRStvNS9bubkpyZwqsct+Shqy32rjH6BtIQR3tzuLj6u9R1d1ws1TjH8gC7InsqZDXCD68znX
k9m7CWSskpkVucp19M6tlqdOhmo7SyAMY8wXcAlq6ND7UFO9K7UOvpmZp2Ei9BGAANIGOpU3r5m2
pxi+Yg245VRNvqyJPfcNRkUY6qRbDge4TZFXmoyTX0RXCcihof3Mw1tmdToTXQkEmpG6WgDVH2iY
8oTPuivKFAgIEFVQ7pGEqriS5iiOklnvu92tnKefG3UonX+6+dzQQusLSMEwowVLqPJaNDPIpO6I
BYycAVfu8nu9KTCcK46PmpWuNVj559umnqcWuhdedONiM8ZEAQEdJqS6d02db895w99/uCmuhvgj
V9YvReVTMv0AAZCnEwUp0AgGE1e8bmszlLSUraz5OBKNSvyEGW4A7EN6jNNR+WdrxgbAEo/w+7vS
7Z7PFgMhirs0qzTudI0LFmrsOl37yrnLe/I3NlLihJ5IhivZH8pPF4UVKi3oVDV+RPC2sCC7TSW0
8d4Xkn5latjX8ztRZ2E4WprfY2/33BZTeKKcUhgTz5sjEvs5QyTotqwDAwzX2eopU6oReyd0hQcK
ncYVxFK0LWxRmMZhPTBkaodGHHYogz9pVn2Qh2rDAu9M0n/JlpKkIbTLbwdutGBeapg1A7V8XRiL
/UPJdGihwGppTx/C3vSlfhmD+amfjfxd6qqrJDOpGPXr8AKKDIY8b2ZUnT0InLJVssXfnXvX/5zK
zowJVjWvUdY/tkq5v97iX++kSTxpnLUHeLH5D5XQWuczPWtj9h4MFvEynzbH1wTgr4uM9uphTF3M
BICpYurN6PHPqLY7EPnhAI5I5t+aO+jbfWRDqttxGticrZ9415vf4b2Bm8djgs/2nZtm/rCtHYFM
9/FaoW/QRtIGaet0PmUEbnm0miXL4kU0lbZoPlnyyP6Ze8yKvDnLK52R+E9Ee9JJ8l/HCkLRNfJ9
0SWRXCcaIL4Oo4C2MRqIpKeNCK3jS/pHPkc0w3SJdMD2hgRke8M/IiKiYLra0V+rzI1COxT9cfi1
w7fNj8SdSIfaqIf+O6yLkMVMG7AMkIN8OyjhY3MP9OV7KyNAQ4FbOznXNOuXElyVaR9m62vUvdup
zozAbLb95SMx3lQid/vzCe6z/tIE7EmMnYTBMlglSydDEjYn0EFGDMAsGnaLLUpTF3re4rF+YS/F
YP5nFJvO4g3TI3zGjEw7mnml3NzicnDq1VQTVsmIg3DKxlR2fah+8NHxr2VUDDFy3E0tWG8hBBJT
Gg3mgwPKJ3XxiYFppYujPyyGeJc4H4O1EX/Z6wtvKbyNmFLBnQ9vEPMq53cGC3sgbwDeQpwEf2gr
u9W6MSsrIbgDGxlBN+aSGKozggpdUEkucPBw6vBxb6tCo+BkHcO9wd4sWaRu4jVBGosAZEpbgnDS
YRFRtUL0LY8deFP42ffMW/DAbrgwRWMkJCQQHNsbNaF3BeLxMe9F1JMJrjfWs6266uVDWYmbMng/
vII+o6KgNPS733262csFbh5VGSIP5ssZxJXrontoI+pmJZaxRkX1NuLjftmBeFeRxoQapWsi9AS9
M9wnjOTv65YJ58etZ9WsPL5VFhWDpPFnz5BhB49Utl/AwAEbga0D7VceO1aP4oUlIzVf8CqZjOGa
VxvsjQD8b9163k21S3KcrUNVe3lcT2byZNGh20N5gZWIwNmA9xh9VRe7QdzS8X/Yny26DArXMoNF
aDGQXLBf6tKSGwX5R+jyAHJ6AR52n82VJuoEDwwVKfyRh1VTYWN8LyYkDQwOalEhj/gyN0vMhs4G
6iwVEixOhogvTNqYmWUiboCp/INiiSocauZzqsM2RqonaFa103ef/i3U4eNfJhoA2gVepOYy55zh
ssJNGKpB6lEsHccR3PtKZuUmAsIvfEqI1TRHjYPtlwwXBgPpnyezpqsBJReGAs+PwOOA43GopyoF
a+hjij9XNpcTmd1DbdOZdSe4De6u6158F9Rc5hDMpvQGZZGT3t3iGnT6wjGQruvKG7KDso5kKTk7
WRcvS462cec5MG+EL4u/TWvRV6Lh5VBOb16+AZYuFxyFzyhZJkuWyVIVrPfmCLk9X3OPX8qpgiCd
FAMzO2JisvjYMukiQzgDUT7GD4aiO8o2/TVXI/t2C/rgKorL69bfJlZw6Qx+JU2cDFpsPcGYodpj
vZBa8sW9fu16X+9f3aHgGWLXx3DLAfSoqd4KUx4J94k+fi0j4M8OdyCJmSZg4AGyXD3GEJd2eY01
JLuAK9oEJESZdSK2LloiaKT0ppw/1jOSF+yuM7Jsw73skZ1zYlTEcKpyHzOQe+RXzS96F1sYDzWR
6y34cv+7+n2H/90HoAyveiOoNVBK7utbblZ9YtmNPtjVx9j0re0VaClh0ARZZG7GlulZ1shDA5u7
ndJGsNpD5iAMv7Q5FiQov0kKZFQVQ8C/paM/x/BhZxB9sFu+iPz4VpBZ0DSld9RVwqSAzSx5mE9I
M2rMtYa850efeVLicgAN0ep8beAQhXNeNqWbzzgUeuJ32dDLPSETc6I1mJI9LGohrircQfwBuu5b
SJdYrZXxFVF0Z/Py+jN4uCximSXvmRgyEHv5ChHHjPFQfqj4j96CHJvXt5kfyIVJIMHqDPa4CcIN
zMEcwavibLMqY0EOtPkX7KY7exHDREKAIZhRV4uVPngN8HsxhUsMpqUw/34+1KSjbMFoxajxMcWR
z7nOYUkDnGBgJK+6+/scClrwhfr49YSsZ3yZPt0flK8BMLHsrTvBwIU/NbvM8BIK+ocBTFmRpPzY
6WOwh2KH7Az2tZ37OlbkvJfCq/1KooJwtMB3Lb6vgRC8ZnxZNRMM2pgA4dpJ0N9L0F5XyWyA8d1I
gqzzsG8r2dcWj1WOXxTDmhU8YxQ1qBBeo84QlYG+KcbSJD+l83pVzFWwf3XVKa0frTaNN10ylAKg
7O018O4jQfr4jR+eHg4IvZ3SCTFy5M9SRL1aR+9senOKA0BWigbaLY/8TM43+ibJom+inQI3sFUH
u3byLuqh5OCyYUrh08tHfV/3k1nfz0fIwJmw+ln8RA/e9Rk2By+nEw0fnuzL4ySugu6xItVVaMGz
kcZ2lRM4g1sYqZgDFqSX+aXuFlYMRn+hL4hcD7NFJ2BJti64+KgkFt2d9/w7lxfNvNqymDI8Fe8a
4is601wgJxkQAZ0p/RQHgsB1VKGIqSNJ7PSs2vyjQ4rKHnQKTIQPfMH2VxaEeYVqqhz3nYrAmHIB
9XmBN9TsEr3xWrduu/rcrOFHwnYYa/N7mIyshz2YYeYVV3scv7Dr3TNu681uqwajw00FNyjqL3o4
UH6Q1pOX8MKlRPjq7eSjdnxR0S20RbF/rvItFiAoOE7XU2eP2oLeHQxqruz1DXXfB6XZ6DnOhrn3
dK6QHT9eNvrN+/Qk8yzUF91ji+pvxbWPM4+MG+Bgq8xkaoPUeAOy3U0+Y/cDbYJlRWLOEQ+22vqr
i8s/XxAQhB1bbwaJb833YV1AoP2bMH6WsONGuOm1cJTwvDJyGF3U6BT/9YlSX4Y0SQrXR6WNFbqV
z4Mqg4YRv+ok+OyuEzQQhx42hOCgxFufldF384M5j+zclsiGT1D2Q+cPf5OHh/GghdXa4RqucV0r
TWU6wGxRG4vMdYDVZTuVnGtMWo6Vj9lPIeMMLGjIrYTew+BtRbYczxpjxt8QUBXwREufSfwR1EuB
Xcwa8mtBRmzxDXhymNQ3ONN5vO9ITRYvUphOtfAckxkFgVaS5UX2vJOQsJJtunAINe91fCAmEIFo
8BEjfX2bIYsjL2eL2ytlIKZF9BrGU6dwHCz7nrzgNJ3kKImwEZ8NAsgxoMI1ELijngfBdVLjl3wZ
wpCf0qdAzy2G38lrgxwf0xIsBnHEIgqJdYsuetYsFKx4ess2vgxpCjzO1FE5TBxpJ3wxUFS1OBMD
Jn+tCh3qy06RwrMTfpyyb5xwcrFOgDiOZN/fEAxZ1hKMglgb49/wYb7uxge9DgpyFvlChFoAf4Ja
1suUuoaiy2sjnYsaOi1v9SXo4X04vB4uPDxpHwaY6eEy/EQKsUL55O5/SRvG4xFV682Cd++Cj6g4
YQw48eYSY1SmD4yNAbWxlSjNu5gWW8BlyvyhGwkl5KLafDaF+aZuoPOHlrPpz5Jjh2gv9A0wqEY3
5oCJ99nws/bYOdItvRgAULm6X2Rw8C+RQcCVys0aq7CeSRRAh3UAnAjo8+8zQG/v9Jg2c1iFXZI3
hKefSF7GFtoE5bDWDFtY5UFPnAe7Ar5kcTmGqueqNinIIzCw+IkgJZ1e4kcMdZwcNbzBgjs71M9I
fCokLMOp5x2MVf9mTSjMeHhBFv8Q+yHIBIlxwCTJozpxX42h9YRoPem5F8CChbxjPoxRVmPDyRin
C+XwQw027fgcfeY9gT59YtJDE/FdZrPL5Ok/nQqT+seimLTWFeQSu/8jD5Fuik260c7K+r2s6cU6
jrCF0afqON8xc5mr48SpJ891b6z4P5rQfFhDa8i9yyZPjerYwp6ZKSEzG8blRBVM6vC1ZGwbdpGZ
dpx7lHsfvpNHH/51FWEG2Hqlk3yHGXBm0nItXrNqocKMopJnnnb+7oBRebjiiKR/PVi/dlKAz4Ff
QnaLGEo98SbSpyl4YTr5LnuY/xcLDAUW0rSMMr4ul8+wwFxgke+gewEvcyZcwv4o8TBlmd+HzTQN
b3QPi/Z4W0uN0fF7YWd8CcvzhZJa2BI1QbbruqXdTGsH7f2o4rPQXRV+6vfm/RF2R3R2Ar3sju4v
MWVzAILgoEkODfljrbFdhCrxTe24Dz+xCeB2jOjgcEsA9KXUQV9x7o+kUe1AAGzMFZPnHknMZMCr
xgrXfkoh7v8IB+PB+BegyMCy5hbKqH5Va/WL0vBtJM7Lo6cDAZKx/Kdqm2EbHzNrwpTpa76AcgWL
ZCiZxUggvzMgRFIg/2BExJ82SCxO16yPNGc0bkAnzV7scluaDUhBl2mzz8XSzZ4HA590gf0Hhh8z
efzG6OYLsqNUG1SGM1lYKwlf2wtWSa/Jk04Nh2EIooyILh6srkiEf4/gY410A4e8oY4ZEwXa/kIB
BvY9vrkDX4/ew8GEFh2oWbDf03jWj8A6++hH7l7fZjhhaqPCrx20svbL/jhPq3UKn7XJl1xYJQjr
OjD9Cbwe3xxc3dxX0LiyDUSceTUnD5YUfjdo4cSREwEN4OIXvjSqrPtSBYnWpoX/NbNIc59hbfUD
eEgD/Koa+zpTHNr+icjOwP9pUflwLwwJd5Ke0zVrcOB00w8YPjkVQR0YgUDj0Ue/6c/FHxHXQma6
ALh6xLgN2cjTxWT/9Bn9PN28cZnSOPaIWSCqFbiOrUozLwBygL4oOKnu/tZbPguvfR1X1o65v65w
0aAbJI/RfUbPoBq99ynqLNlHPBJeJwOXpD5sSulFHSpPZ/BHGhZGOgUKQOyNJ+/wErWuYqM9D4i2
RSBCU+2RtA6fuM/t/xwnixkBdZGCSK46K4B8h2Qk4Tu6Z0RBoiF41fRr1bPv5OdfhkQBDYm7Egai
uCmXWCAm09sSwkv4Ej6MbjOE7s/S94U7dF/iqD7Kllgzbck8grSkTPQoCcs9DEktwxNbxCXJK8hr
gIY/9lzOQapuOg7GVpnBvEyFMMaEusLqm66dVBgY9ZRIJXIHLHiOeSzb32jgvVwCoNwB01bZwfDW
ZoBjMQFCffNFtkhEPRt2f6UNy3GK+3xt4x/6HQvZy32i0OgHCoFLWPX2qXOc2gQ7GxG78md++uJg
66E2GczqVQllTFl5j3nzND5AdlwW7I2lpUPoQjKC8xUqpMl7kyEfYOvHKBwHcnb1aTJ9RgwTkVdT
MyIxyBGBGjosKHg9wtR8ik/yOF2Jioyq1NKRfFfC5e1OCwV/n/KmHuJNpzZwma2S9v/qDpJQaXBZ
VIHw+6BiDgZ5JYU3TnPQVTCngDePmofOj1kclFRUJPRIE8yPQY/5RqoTNoAxpYUq+gqFqh5eyQ1D
7k9dQX7od5j1vNd32HmFxSDKIUb8+Z9XdxsjQBKdAL80Mt8gp8ImyzZrXlOoOeWwg4qCIu/tkRmn
QBnEwK1mJDIsZrign7ID7+oA9i/Mz4VESiq0g7tdiIwos2U7GVjKjz7czjDSRw0Pj4sf8Ruf34oF
/58JugRtubHIjeq/LEQBZAV1hPeIqV0d9NxPTEOA6xEt5v67dbBj/8KglcNLYj9as36ZneiySlCj
vpg6i5ZUAuejVhnY7zZoaq/A/dl6rlpMZnCDglKJbZLI6kOfdzl3j/KhZKZ6rnaIP/Kjvga5Etz7
Ey6nehN+cUpPLOK1AMMfcR+KNZE4SDaAtVlqWUlrukmyHhHyT3+aCWMro6pQ0BK9VuUKvOiUHPv7
mjMTWHj4+hgY2G1hk9YiDyA7cJFQlYIuN6u2tmmSxYqRhNII8tOSLCZKfNgcy3b5+Mu/YDZLdBq1
C8oEaO9odgAi8GQjQQftYN96FN5HdpOb2z4mrzzE7uOS+48iaBM7U+23DPXDuIuTibm66N/5eNC5
cTiQ2EE67+gWtp8cpl4H/1YOk929m7+GobtwXcQt8Um+IhOentkB5cLTAigIjAIRExGeiN9wLCPV
lkGvip2izRvSICQjXGEDLY23RIXNIpsCvijtTtdvGvfF7wCWBr5ZiV/pSS0XdpA58DbVw9TBgXyT
T1OGyqwkNE0cLYbHgoLzgMgifoMepeMqj8tpNv1truvLqgO7vjCsmua2Ec6aGYTfAaIAPFJw0TD6
y4FHV42dxgDc4m9SzdRj8yMN6Lm4poYaCjOio5IZ9fgBpLbn7OEV9I/pGXrEGTk/YVm/g/BmQU0v
jwUyhTiVkiAzEV50zr1zfYbU/tYFFwHvzLo0P6V5Q9aCHSd0eebSF5EUz5Fh4EUXd+sQPQ9HGMtK
OMWy0aT4yxggWRlXAoOXr3lloTtca5ZTE6IDnRw9G8+VHSHcs4mxhLQGlBOQMlAwTt+OYOcaONrw
rBWTUVF/i4f6fgwufRPN0p2oq9rs4eboYxPm5iJfz0cBWAcKOPTDJl/LujiXsTbRLH7R7OEkuzdO
tDKO7ri7AO/R3vzWqHANbS4NL4lZrORjAYK1uay6G1j6cXcipJDPIbIVjKehOACIxkqk7AcrPci3
vf37zw8T/KIqmJgTSWLi2tmLciw+8PeA34m4qzZu7KSMnpCPrXTQQ8LicPTM6LKGfYCHen91hbFc
L7qtuFkNIDthdQI8yWPOwTcgwZbE3US2H4n16QXJO+p+PfnhdGXnU+Jlal1Y66G//WZqYimr92f8
0Z3qTyPByJLZE3gl4+zr9jZmphfft/epOiyn71MJsOApThs+Jh8fgv2ymBS+MD58LQfr5+QzGQzf
0++oXWU4dXfg6U9S1IfH/FhF9wnBmQftIM3plP+M8zi02POs2zPzA4EuwpF/RFBvDixJP0TP0hgL
IozSu74ayRt5UuOf14yfywwh1BnM/EP3jOvFJ6gwdoC+Io1vsxeWED9SYI3+/iVo44i8uuAj+3TE
ah71Ju9VEX+Fa8xjRN+JafZvIQoIEnvRrF+mSJunadBFzo+PepDNE7Dj3gaP3iGiZXWjzepNLVq0
F8VRs//gmPL1W7sMdcASNUBk73aBz64TaVxEOGD12OJB/RfvUDpUuy85lO/wB3++8TW+vsxydE8X
SE3MAEdoFyg4NDulUkxdt560Y3nW2SQT6il5TwcPVPmZDpYDvHpe0PH/Lr8CztiBnac9Y/CMFSMW
BtEgrJyBf6F5voUdf7DoLQTjtPTqibro/hB6VAcIHOU543qZ8zXFTDtu+Vxt0hhWa5ydu9sHFiRw
27Vpe7iCE8xINaHOHtJcX06vfY6Ljm6/971NeipO5MfSnW6avRQVccMPLu57mAIwqj6UDVYqF99a
rgPvOlTGkGnP5a4igmCprK9LdU7H8aI5nWgzZrivff212XwSFXcqfH9NCEiMa66gnkfplK36lKMV
8K3iMGOkpQeouW2ZJPHL5ciYGK8AakI1WWc4aH6QJ0FqCutJuaLWfIg4UzoDAhHUY715ruk5lTX7
F+8TKQcxx+PKcPV4CWXXhVh2o2pGfwKwRWIii8ziMUlWMCVsPKaiPIIaA0XmmVkl3KnE5vO1Haus
X7CcAdrRtmDOgmSNTYcKgM4zJbNp2Fwcwg7ZZAnxwz2lDNRCDOIww4Hf998Ph6fC4qcL9AtGbQrx
LpY6lHfbvUgVZ5k2wTNJkBfR9Eh0DGeBmfqCCHKivVHgvXx6exMhuEHPgkS7Idb+y/89Eq+TUcu0
aIxb9quy0ZbWfYvrCGlg0cITMEcKwQdg8uB5/z8oTdlYalI5j8RGZYv+XBvjILFNd9VuEDyX+VHg
C8P2VG/r2WvSgcIvhLGAK30Y3wE2RRcEUogVv4qIuqE+RLmwzSZE90AKgOfC8HL/o4q+TN9DRBzd
GZw+rjRUaxw03nIqvVwIc96s1cdCxKH9pb5xU3Fr+F2gDmhuAXQnyoZmELKf7F22vMuwBJ6n1/x5
kvZ19D5C82I+88UCSMSLUus9lqMPs2ScCtYyQxzcrnhOcMxNZ8tO8Tve1+pUDFx2+vxPisAF7NLg
3X0IfApm4eShtduaDjS4cvSfM9TFz0BC2AP8VUVckqg7XwuiX5VzFTnErgQXakd0Q/n6E33H2bqN
83W5oaJVlxIk2a5BocgHR0yod58YN7zmzOa6eBVCuQDr3BWraniPYaVAxP6MB/A0DJl9RPDB2NYv
DPr3FPPfU1NgPih2HugwNGL7xKaoHr9YleEyD2UQa3nTm1XDxyo7VXvAbGBUvJpx5NQAU0EgcbE/
Zds6sd6UjVYLM4WmNM4DxaOUh5Ev9qU9ZjYbSZiG5ie2rfJ0F39xh94eHpy6+jHEPFWAUQslzIfB
LxboPc7dkGDH1UoP+xPqi15uppQ4zH0GprTozTTBhTFep+eYCKC9NrniyIx5yEmNqBiqIbx8MYEB
Cybpl6PJ+7anNFNmxYoSqgrwDsI/ENeLEaUleB7vk7a/OgpIVsulj0d8ahZ9Yaf1nlw3xLEwvmOP
4F1kjeXjdmpjlUVFmJ296aIxvkdYj2h7cKbXgcAqcn0x5eLrEPKjOA0o2GIWJE4Kzrn7/DHivCtO
bBps5onIP2eRYg+Crlh+BYXyEWQHBN4brlGQzvscpxICENWNSo49BqmM7ThvsfXID0rMZVQukBtj
4kyZ84+oM9tOVdnC8BM5BoKC3NI3IvYabxxqjIgtKCo+/fmm7n32ciUxUWmKomrWnH8zBrcp2vzH
jRnfErEGoJR9WzwTc93ZsviFg6YFbz/vHeCZ7oYlcyggEPye9LhNYnzZHNzffeOalJ4+bHRlTTBp
9ps/NKI6rIcADkIMWjCRGMCQRsBsUvgUl+LdAGzMHkkbJHPcfdLE5HFHn9sygzIvQvFhcsjtnNyp
+9QkS6ktzIk6pvBa49tG3RgHsz4AQ3vxQjO4J4p6uyi7uucYeMBAHe0vnpLDyYoY0llNsKwFDPsO
in3QaAcsnttd0S+4U+gAAsPqj+vEeoWay2dpUQ0+QGEWD6xKEPA4LBDNjvX0xETQN6bt6XvVnBas
TdG9IgtbS5k8J9Pokj3C4JHZDEe3Zb9cl7NtvsYmarGHpkPSpxZqjwF3DEnIpHTJlBmTV+0QQyBy
V8b1z1PS8rB87C2pDyCml2ZMOpdxi9nnToUkI1REDJP0LdM4U3IbcxMCTARXFPeSuxmIwNpp465C
smRNSIF8DdqzBMezA/JvKAv11Nq+YhVODQTtrqeJTd4D5UWdRLYN0BdQr3oImikrVv3VPbLExyC8
iq9kCXCtQbOOOSQw14xKrYt3dLSgfHvUnSuG+r+2aTE4PZN6vltS6rVUyqS/IDtMIBBcW12Etxgb
D4B6Ntx3hKjgWC9USaHRo/+hrYEEA5q6SBoCMbcLaDXq1BQbrPt890dxHZUJ1i5MHBgxknDmyAfV
+DgskRcrB4+BBhGph5XrGKVoG5OW7n76HumL68akJJgT4Uve3TYRIyBBOaW4uFsRITZGhymLPiLw
xxwfYJ5Nz5Qk8/FCjW5TeOQyP1GrpOWiY7jvZeNDD4Y7YAwY3NCVQcawpmSBQPTIXE0iBuQzq+u/
5eI+v87ZqZbWw3af5V33NGM5APkDZl94mCF00MuTfYoA1viyzpMjmlSMVf1OD6HOADt7t93P/DNs
NHVIvYtq5ROBaoT1WcHdZi1KN0h0jM5bWQskatwIzQAbRKOvIggmlnPLHnUfBKvM/mcNYT8jY1R2
yzl6STRAYKT1FYr93aFRH5Tp16eZss4XO4erTuT/WUoWiLcB06NuQ5hKS5Cgg6P0cwnaIVMAgL1s
Uc0gQ32G1afIyzR+SPDsNigmQ0d8bW+jHP/ay0idIcA8wY4XUpaBHFQ2KAf34aNXh8a0GrViGHL9
VoyePUhj7jJTnPKS2+w2Uw1qtUA0Duvm7yVu/hzWrPCYT55rFf7S7D1ZruGt/Tx6WQAxbffzWhVj
kP/edcgjuk+o/g1gdDxnxejOPqsRswiz233LyqS1Pr+sJvZ0C0X+xuLpgDYH5tZwJfdzVlQ72KvE
+i/7vNBwg1gggKS698lxog41Zk4KJhSFKJWQ4Vkte42f9zM8OS9uqxTYI6tluOsLUNcGNdRtI1KZ
POew0S6jC84lK8rXpx9TXEmeaPX5nNadJXc1UxPMhmymy5TBjnkA9hsiMQQ+DdRdzz4McRbE7ZFi
57jJTkoW7aar/L0cJH7R66p7DfD25DcqBDhIBT5ZLVrLLbuVIOwqg/ErZErYwy2xXqZXT1iRkLZG
mYFsMv7TL3bcpuBbuugnOO3u0VMSamnPySNGYIMSwMM+hEyA7s6/B2VMcN0JO1h+3SbUMbfMMYty
pExE2eAVUnH+KcNHmHkviNHP/runEI+Dh/pk1gmyOT8mxta2M8V7AIja+Da89XIgYORmxzuy5nVS
+HjaIGsDLhvhHVAxHIIaLrtGjyVJH+YLg8ZiPyhH1aQcaQGlKtKjmG6z574+3XMcmqOvmuN68kh1
+xGmZgxeCEMg0dSoBsr0uVKmjXnWN+YFqoDFsBiacUVTCBqUWZcpOBsBrJQxHYlEGeLfTWgFguwC
o8Q43wjezMFPNFEpAlzhTqMbNKruXmcKZr1fJQhhxqcBSrSYn1EOjsmiUNwD7dyTBY2kv6haRuip
OVCTF5QSAZJoTj5vd++jK7p0l0RbI10x6eQu5tkF0j8XcuccF8dIwZ66RSIkCvLCs2pyRbIpxYjm
mpKnXVyg+zTmxH7AyRi6ycqhaowqctsicbgcPI52xloV9vdEjzRcvg7JPthHqGug7AU/Jhup/R3r
MurFGmVwFFUxsOHmISpBXPMT4ShbEtLVUIuRYeF4mBhOW/BlZ4Iw5OFxeri6VxoKyRUHsgfIVv0R
wKF4vbFlEAJH50mWz9UBdKJagZyzpc3uvJ9i4e4Qn2r/enVuE2AoWUSsQ8TDDoyZge8mxuQRO0S8
kHCBEJ3ICBEbqqQvXIpsFufNNcg9xP8ozCpJ/tOY34DT/h6G5hzYJEodip2arGUWyQL5J8WmFJM8
QMskkh9f8HfT8lJZI6WFlTas9WKdrBNWTeeFrHoo7z8cw5pfrDmKcLU7l0VR4hlWQtrPTpI5L8uy
yrTmqMq5vLZIeCYf5KNJghCZW7ny6QoZo+Xg7WXj5OnylsVnG4lzDtk8W2EXLDwtJzlZC2fO5kks
lV0dKj/lVrbFS28vcWTr8lBsx3FwAmAfXpp6CY/U87zw3+/h+JIg1L5l7RQDajyoXjbaFxPAis8k
H5GJ9d9og02eiYpKwCC/283xZVGm4g3KdQZ/w72D4sTqBnmOQqJkzgBAtf7yfjkGhlj+ohgL0oYS
2CXCJcAyO8JG20+yDWo3jxkuJAtCUa2XzcoAeTvK5OCRq0lxTonq6l/wTid6ppTkrY5E/A3n1Ebl
npLXntQQBF3mBBRiBp0gj4/Dl0uRM2pHl/65B8ojrsbZsDGAJQeBmoXcJA8uznL2HGXBAw/09l+l
IucfmkA8zz4M/QYMOAIzIgFkaggAXKKWfKqmICKbgyujQPGhBuElHisvHIgRCCFghEDGnNiRDt76
rX8YESkSH3sUg8GYaNGBOtq516Lrewu63HP6ZEhGCadL4BTfhkTf/Iksc2EjWvEiLCGNA4xT3aLR
RIGwwxSI2gyOf64OrfcdXltDZemeoJEh8I49FBlTg5r6Ena7BqqlRjKMfEDbjDfNIUx0LIUn9a/U
akWQl/Sz16kZxRC3ApYJToBs3IJY9SnGHi3AQdxpIC3GJ/RBkcDaHtCuMSAl2q0BzL4eomo/yAlT
9+mEu+Tdu200RAZ7ZF9YUxgzZdJYA36jbAKy7ibL8WMtyrBnpb8bgp8ksQ7NgDxSMyz3WAS5ueKV
NweG1OXuFc0QktEteBY2WdAjpbfaviOzhWfl08qjc8/4W8b7efNiMxVP7szODft6QRTBJhtOKKLD
I/sjoWBQeqpml5+6a5K2+njSkxZS59dV3b2+LY3Be0E8QrRE1LkjkOFvm+ac1fF7zOzBuqPamutm
uSAo2SoxAoZr6BIzlq1wLIEyIP0J3ObqlgTuWMoa/Qd1MDyIYoCaOGj2WGcyCZMjJWzq9JAIDa6Q
RFG+jY9ysO0QQmcKB26V/47TNZlOF7cxgHsQxm3xO0O/7+XIlCdJFeacAGNs7mODAJOrhqcZCRW+
5HHufn+KGFETUZRGbHQ7tixz8SwB3yi+H3mCHPsEf0MehqMPxekQVVBeQ2kWQDWpT98MsCWYkyFD
yo2+Y+m+ZIAYwS2WbDbFw9zez6B1YjC5dOEpH1Hv23l1IEYo2GHYZzQfJpOoBH5A5GuJTNzVvvtC
H6LloQ+jDgDgku1Yk0lt/VbWIP6dTmMWXuynhUZfReeqXEas1ECrrYkvN4ptPtKRuJtc3NqvfQ1d
Me1XCwuCzcwH9xYIVq7CpWTn7YE01Zgf5VeP6EyZkYLwyXDXtPzVV4KDd/Du8J+xuUqfKfHckYIn
GYIfnCoQCcDK6S9723BtL5mjSYrKUjcv8P+9gizJZ0F3JfOcxaQ9XltIx+YPqYxiVibZotHHqoXA
L6AAOqE0oqzLhGBvOSwHzck5Ilvyho7PsIHKJcHbCOOEQYcc93HbZmlL3q7Ph66TYl1O+I3NoqvU
y7poBIt2qjluLerhLXo1ifvQejusSGnzf7k4TMt5Z1I6y2HhZRGCOAPWNJM3sHaEkZnP7111UE2p
Qu9Fs3raTBlEyDOBWyMI1NJTfJg1uDR/kiy+oeCJYtzwPn4uHv2MkjvDzrQdY+24JmlxYry/+VTi
dtB8XUbv84iVMMJoXxiQEZwQgXsOO9PXb43F9uuX1V0T5UaSnZ/ytG6Pz07lV4t7SjSCMm3lazha
akG9ZQtVohEP5d5tgjCgw7rDEtjpjTsiBUnEil56/4uJWJ+ias08YsQn9ogCpqsSkiK07KHsSpke
4rezvpHSJInhiOEwMoKO6CtSmED4Rvu8VT7y7jZJePIq31uojUIWBXN0EGAetNScWIzoixTjicQi
sRk4NfDstuGxZuWR2ZiUMJXhgygCu8EOFBnSH+FrLFvbxZJClffrvA+fdqa8o4MqFb8Rd/KaHBXx
Dg+0hpnI52+UbBGDdBojVp9yg5+7Utu5uVzIl4d6PyalFaqxMpdLqMHUgQ5l7SIxLNYU8kfDyokO
5A3ysgwWIkkoN9XNfXvSOFhSsUeACMHSv612gWCARSJTrJnluMWr84Tae2uLjYSgVEhHEyA/0pN7
iUB5XSKmbxr/FFAjd6qFEbd5yO/ySVFNfDkLlv4SQBEatT3Km2P8IPjS0FMl6O+ikxIehmQWLj2k
7+xEcT+PKYYeuwCsC6KiuwArR4SMX2N9KtewyblwbBTDOOcLVZu8f+qdGBfllOjZ8uPl7IfyHWjF
sHYxo17sgoUckByWztcTPSzZFLqEKJcu7uFCdvHBP69bCOJB3bZwAPaeyXNCsI7ZKcbzfIXj4bDf
7/7A7cG1xiKQdSaTHBEh3HuOwRHbmnuvbbdthr4oulouZB8IO6iR83hH7YGOeIYxMJC59gWFIxoS
og4hMh0AVkKEMBDfaPuil7EbA3nk0Yf3iG7+9uC/rG2fl34UbHp7WOGsGFcnpCk/Q2ntnCF1Iu8H
0IaE3/83/N03TmnWdoMOC1DS4XgcpmvmGO6mncUJDVGSchFKbQTT6Zy0PgRsa9+jDwo4VGJRCYHh
V0PiBkYZEOcKTnN9AgTDHcyDVYFfSKquGVTCLBd4khYDHn4coD0jbz0TfU9pUepiIz6HOQQRBFHE
9zaCgcD2FyTqFnIvYX2DihmYTaCu30dr2vq8JbPTm/wnNLDlwH1/u5n1+0er2785PzMCj8VlLlrN
sgR8+9TlQZi1RQrhNWyNG1M1hDMcqiGy7a6BQCs8SNi8J9RCMdvgGWkThFqR5XUOwNJvKHOzsmWh
xfndED9ocqvLF+fnPBMRH336LL+8xgz3XV6tRJWKpRsePLIZhg10B8HynGCnHnw89lgGP2JiiTs1
NwM0raxXSQyFWz0EQSqEYDBcfA/lugAXoHwF6pevFyeMhioaprK0k5/y5h1k5BcoNUJ0HsvuFjO/
truBxDzbbCqP6IfLDtDBnkmPhQ8c/OHPBdmX3slvo2iCBApEMzMBaydvExWWmXwIqB4fvDktGLWy
H4DIR0+A/ygbWDJ+aVzkggUP7CdrQRGeQeY71JBI8EUsNV3fJsvpNfMbVAsvSFaWt0jy5h45DJyA
Xn3q+YdV+Vu9oDWV49OKShBwa9iXAPdvf9WwMTst0A6oCYExUoePY1BkJa2MjvaGuSwngoBUj2V8
7ZpFgmwqpVk0FLdgTcCdQDT8ayOghuBWRRbRum4o06ZUclHeJzUIRFch65/7FeCypktQtgRrnk/A
ebMeAwIuNnDo3qKm3nDQmdl7QPRzlBZsLZwaXWIV2CMBJq92q/ctIHxjKTxWLRa2gnxChEUCnj1V
feFGQ1Qh7sJgTbR05UsCLVKa/dqfIoU/ARodyp/2axbI9u+ThA8xlTAIiBvdNvbUdyhPjDMITM34
BnIJXBVObA2/+YMZGs7UtwBKgS+BHfLucUDiD1VlvsC6Q9V2D94JP3DEnVBUfsPIudqjq00v2Duj
BlEQhmM+dQXES2TZVPTRJ9Ox7pIvHAzt+3C3eW8rdGy3xMk5W8td+S7gwb13pmQiiUciLJbfROH3
WPyvDyOSfugB7kc7b4fHNpAU+1cSmUtXJwjOJsDnBbFbzJbu0Tedv50H9CHa01bY0HJ2aGoQkbIU
Czo2HvckRs+0AuEsOdqgEVRR3j39ZWFO+JyHlAlJL4PGgMTF0EVPZIUnCzibWmOben7TPxAEpxgQ
4F8Em6TMnBqwzp/Sa1POwWS9ES9rR0vxFPi5vNevO6v2q6vlQBy00WmqD6iBDd8QUCbwJ7Rfst5g
HArkN1GQUYZZFqDluLyE98XEfNm7+fGFvn3QRB8R/hSgaIpdsNKoPC7aKH8+vRp9PoRACWt+76bd
u9wDhFMffhPXv4dP2aC4/hQIBdQgaPJoN0KG0ZpRKwfbycCW6psMeHxLBGJ08kSHqI35JTcpHI7C
oXjcZF4AY1yIQBzfddNC9QAxqQvvMf385glZDXucztE+Al0DO98XS24YlGA+OZUenl5gNybN1Rvl
V3I6NwfeZ7PGQihWzJCw944jHLR9+N5N1Lo79g+aiAqnwIKBsnTpmYT7pYVEG7xPIEjgf4u5kp5Y
vYO2atodbjHsxp7ecYFv2vox5UxU6KDDxwExajKy9mndGhZ0awYRr4DE0MBLsQRQeUFDGwsAbbT/
g17ZfaeyKGHZQJfhDiniLAE6hakwtzeXrw+hTDLmQ/qa//e0ZBXEjSW3lXBzcnogjk54HHZ6SJmA
lN61QuR4XgjSTEjfZjgXSbmKcYsxQ0GpBm43RUjwre0Ultuy7TcpG+n2kvovVTnQi6Mqbbe4UUjm
PnqvyUjbquRFfsE60ZTIuKmsIFjvUoUiSVsLW/WA7NoAZEQJ4Q1IwOgGPAEeNQJnXIRP6YgC0r57
m2sDldmYyHMAAGC5Oa86G/ISCkHixdI3S4JHqtzExn9cC5IkFSrcyIuBeKAXta1ZvuKJuuFq71mG
d+xW09mBZ6PW0IYU7RiL4x/sRUgEatgZAUo44/dDij5q+hjWNSN9s/9tTi+/O5Zz43fy/M0MNOBu
I4YFFaUAZ7fhlOnwyPSFObZTanAbmdPnCDjbMIvxbiMLN6LcsGZ1VFFHQLV2+5oACrtG9bhK7wOw
krhutmYAye5khDpWxhxI+hLbuRh1J+/ee7cdkvqMYSNYhYbdwGkHHPx5eOgb/tPDzrBv+uS8h5cZ
9+jNECgTK3Pub8AE8KcIARlfF8sZ3OXLjzE9/Fbhrb+bP0c1xW4shCibpJCgRy+m3CblNAyIpXBx
3x4TxrVry3pSb6RUTfLYZ2VWj8khvW23M88CtBuTs8/y8u4XqOEyZiKmnkX0QlvG6tOaeQkwFd5j
lPz1xXKy+6MCfVhT+r/enQzwCVK4cE1/AQcuUX8EB/iLPCOzPFM/3FdS4n2UHnYgIskn5U4bTu6n
L4Llek0YMpg+sOM8Oaz9iB9ZIKiu5sF0o04EUAik8oN8U9k1RpQTUMjksGxWg8xpVgeu49OC7xjw
QL4jgPw4eFqOHdtBLH6hLM3jwInnJA6TOYlDx5Nvi89PeZbw+8nipzNnok7ILTrOPI6deCCpRufX
GTjMTjDeBp/nsfw+5QX5P+DhoILmsFv+/wYB+Umbx4A9B7/sVv4RnPI2NhRz/wKECeIkvlgpaySv
wywLa8mfkhmllhFKWpRD4DjleEiAfp4485P1+VvMsTnzqePIfw4RWfdfvvN8GpMVZXe8//OTH/zy
/ceHeaM8l4+zeY9Ns3mSq+yGb3xK0q8kX6U9Pu0g++Vz8gutxk+PFpQX+bw8dWQjkqElDzyfn0M2
QYpWGnPKCc1jh3gcnwNOWQ5q4MRTDjV2Kqvj0nLTyiIEcX7jeEXXNMe3WRUb/WWvM6R2Fp0ngP88
1QHf4cJwTIhpYqKESMUn5j2/Os/BntQMiujUAID7uWwUZA9oVESvDcfo50n7xwyNl48Estk3+2A1
ZJNnGzQyrDlFzFO5AbhBFe5HEHvXJMNkusUtR/ont6k7WJOrhYckZgUuayRBdDBrtGJsTMnAXEkW
kYHxz1HhXaNrhCyI22T5co0a0LQN/9Z928KEacCdecIpeDp3FlLCZ0AHYXXwVPDjyEB4wYHA5eK9
kod/AqXg30RlUmUAqsMqxMjJUxzGA+7Rp3NzAHzgO9Bx7miPEHs3ekvqUg8Ue3wSpJTkama+0p+g
P5bGvwAiiacwQ4csyx25QkMrBDLDSoTSImEJNzj2FA0HwqavWb/MD5zcA34zEHtXcTqEUkfGrEbU
TJ5h0a+7QF7J2tq1cwkRZ3Rf7gOhRhxgrZdb4c6swNI4gcDT/Nbo7feB+1Imfz2Jye8U1JCbs4+0
UcPPAuqlQR1eaINDep/sP8FdFj1nnV69VmaYsAzOA4QQu7Zp61bJ4dH1cxoJ+yTk9ZDSZAWzutFC
anzrn7oc0LhDPI+UD6eaPFOlq0216a2fxUg/3cGJQ4wi9T0VKB+UedIKeCZXXKC2XcyKtWD8G/55
RchR/qnznOIRcRje1FdAapszwEIMcMPWD/JviI9JUYqy/kxIK5Lqv0z0sIXcVQsl5U7m3MbliqXs
Bsxb2PLwVbUVhrQWc8kzaIS79Ezqst1vSIqyp0DIw3F6Y2YgOI0RyRF90hyBzgNhDVCItzPbnH2V
8jKKWIikEPxCR6A3irJlv0Ma8uQ0/KqriIj3eQgfhU7TnJ57z+6uf+U4ymkDkkvlqBs9rTGkPnXf
4DHQDO5RccB5DrXNTrpMy6me5tPrqugaAz1t1zS7Hgq+5hThVI8W5p7FaGukLd4DwToiXzVBVCba
L1gkid3h8qczVvv5+jxTf5QfDajnMa68F4QYFqnoTnYwLMQ1fqINdwQBx9iwqYQFWm/pILPnHEAN
nvh7SYZpdJxCy0GY7hUxp5fvgDrJqbscdUa7rnC3Higtw+xqD/bI4qpdJUa7N9BcJb6tzX6Bfy88
2WcM6OBlHRk1cjA7CpiAh0D2+a9CtN4UfxCvtRQbLujJ4i5997LuJbgAhYVR7CmD5ugUF6SHmZfg
pbBiiQ9c9xxVNG/ZI3hCMCoDNmOfSYhhi76g9H9Kz/7qYVdeTW9GpNeFDhIWo8O8DSEFGoZ3TK4T
IoYRM/Ego8p+xHMDd5LBg5kPjEdKABJk8aP3TJGGBbsF/Q3gdfAERczAc4GLDvCAuZqEj8DjlWGL
gZIMfrIfYQVqE+NEe/hNTb/tgw0he3DG/mkPjwsAJ9LeL4T0GzMloUIlDMXmMAd9NIDUNlqOkGbT
oa0ZC6LNyPDJtTr4YJBOQD8rVVLu3QjX4r8d48L0CvQUv3bnPqzDQ7/oln9I9xGslYRkiEYkuthP
6KMcvz9bi8g1ky4aNClXFeHh59o7DkkyoTsLE8V7b5tu00VqwFZZYpJkXmC0e7A669ekHBDfaJN3
cu5B4Lwe4wsuGl7UINkbXpxbbIzrdT2+JyzlKH0QRDUgpem2bcBjpYABBEOGmvfqPYUB6b2mJZlw
iBDY5I4N/8UN9ZDy6Ly10MaA0InixCq4NWNxwxo3BJyS4KPHWnPP7Nzqmd1iRmb7+99s4VCMH5EN
CBx8HZXYNIuO7Je4jOpfonsFrLHzkCINoWcLlcoLaDdnV0HnQZEvokIMOMAgSUWivNcYin1l2zUj
FqoufQCpV/SBVq/pdciZHGB3iFdrpDBCoPf9S7MQrGqQ9wFtUWMkK81+ycdtq5TYT5vqoxnUK9L5
eJTAzUcFaWmhvYEHZgvvD0jh7n2FyIlB6njnsWw7obhGznXnvRj1wL0BqmDVhdMM5oq0OQQqAAWL
xsuukXfuYBRsLaE0HZH39pAqVuc0KzLY8PkPimBATcUpuIt1B9/E520IFKqV2S/oeJl7wgFWSfh/
uA9FxKJja5v3Zo+PBQqnpnVGyIUwyASV4yOb1exzYE97uSqAcJ9xHEZYwruUcZF5JkKeL4LSJzXp
u8MgQR0msx6QpjreDrIItigfrL6xj6+oosKc2Vk4WDxL+8Z4pyKxBB7cYpcdHTVGDz45FC2gUq1f
CHkKKp9XUcNB5ede+mqnqzFEVU5bdU/HvsINdUbWHo7aXneyndNGm32JvofbYPWAqgSp/bun3L12
5j9w/b64TfCGOw/7sopZ++YotC81wzpW98ni1IkVd9dMa16CxTytsF7IkvLY5bv+tsU4+uyex3lG
E5y894mFb+1Ager8USNA1p/6LosFFsNmeOjg9QR4BnVOCFToTYARZjozMEo6kEfrnOzyicONifzH
cYbc0K2YLu9rTZuyuTeefuWhm1MAoaCyL5pu5z7EagvLZpOrd1Gg3cSNZbL/mDAr1I7uUW5iwROp
JLM64QHHTDIY6qBQgSJGFT2Dwy7GrXd4UQdaMWZbtR4vl7M3WuItsLXF+H1JW8dRce92sE2V49Hn
B3WQKX02dimm+hvNxES/9BV1rBSbshifAeZd4cBy3LvkXiTi3Yxu9OpANfVq1paJPNN7mSiEG1jq
QvApKNR3lohPDiukG65TPZ+p12kHKBmDxptZUCFBoOGoYY7enUl98ivMW6d5y67wrQeCNOeoamqL
NSxzrEFtFE9hlr1bLl7PaIm2/PPOP5fg1HwoVI1Rg4HiJO7OxwbMPdbdMI8aP/kWWQekFK5yS+Sm
BXlPhdnNISPcVVlIH5Dg0ebQ6K+U8hHgWd2GQA4YpO8i1I4+DTke9mJ2fNDn/Nrq2Ac4FwWpwz9o
PO8uUB1AOk0xYDNHoN/6XIkehnK5fcK2x1hTwsZ6JwHJBsitHoL9a8+xfcK7COAl/ndGeu1nP3SX
+5jiRrc9UzGgERz4EnYuJ4vSCTKqDIlPuKWn6Dgy4tuAAmaipcamFe16WrCMQGoNqApD5ygmKBc9
t4BWpOiOFsqs9K7YgErMvZvSvfCg64JZGaIJN6HENIKJyTC2PgDJorK62EW4/FZbLkSfYWByoihz
phrZGlJP9Y3gATAxAZsYQ/+DpQfcuL1GxgMdSbexKb18AdbPy1EEaVEhuwA6L7DtNdYUXh3krAIo
Jg7+N32oq8luYUCA6N0YpjecCb0a7CpMQ8y1/sAvFENEi1ov56G7BSmrZ4AGXSNHmNep2g5DaQW4
pH9++NnOz9HNQuaw4+qwdDVHJXYybYWJbHVpphllfkIz+NoevaoBewBoA4gDvMMYAxngYOeBOp7h
46C/7AKd5cLdAbcDIEpwtMRszmsi+ixg29vBVdvOe40iwgvoJxYGsJKnGrZeD+SqAIN4fD8qTql6
mBqhKMuRkvyT0plUQBqUEIlXRB7Me6RSs8QAjKw8+jVoMF0BaAHRomyAY72PqSdlSwRXXE+oFJ8P
0g++hU6UDFpW65HkRHU0sgiriIpGDmzr6EmdQZWSwwm0l1hvnClavdFJqVBswjOUgQjKaD1qobmb
ORATzY36pyE69ScoG4JSkvHkbcjhItVGFW1vF1POU5tDcBJ5DF7kP/cInlDZL0/VP26UbIzQZc1b
oT/xvxWdVga6CA6M0Ea6QxV6OUCZjQgQMQzUG1RIy/thkyrivqdES9FUaqFE0hoYI8rIuFwzcuIt
QRhMRhpq6Ykw3YFmZWr2a6RvIdO1qB0WGGRlpaskFSnQj6vHAqo8THpmdr2/uyKaiQGkiwIGCXXm
g+PiISXLZ1RJAdMWtz+dmw34Lci83RBT8TmnKaRSFtlSANUZ3Kll0UWpQYDbSvGWkoNG+mrKzYjp
llxZwVt1/CcQK0Zj/E3Ehu9F0Fu5SgSII6xcgAdl9xyy4ctUAFskKQHyfuqMO1phAUD/UyuDZk3D
gHeaX1a36dOl/ihlXN0/Q+9WI/wryRZSv0Wli1QMXK3w2s0oyfXmtc0KTXDDIH4Oq6Pg7mqe0FC8
AxGZzuD5J8Vc1MIGJSU56FP+ubtfoRHEFM4ARQL82IUsjTFhVLgC0yBV0AxBvlxcAXRo5DtFvQ6V
GgslYGrA81jqyiQu5g/qtFLko5JDpZSSDmi2zPaQcEKBZoj8LGWmLYWg0PLC0PMyO/XSZLEAioaG
CyVCuTlwnqPhZGvgHiJZIrROkm1v+TewSg4dYgksDQgCeY2pHB6qbajvCbaEVEssGiHyTEBvyQIm
nuuRHJE6ys6jKEABxRr9BUHgcCkI+9iddElS/XPSJl1BvJgjskGSjGEYYvHpvz0gdp7jrRcA9HTb
SxccZ81lV+2l/yIPpkcvSdvI1ZzTqQHaYWtLWzCKeWRkqCHwi8EBz+n3JM14ZnBZRHyqchMQVexG
ADn37gIY4OI+RiA0EMhOmnjrNdXmlp28nQVq5OBF391lJJVmxU0bFtiEQlBcCsoAFuA7Kq49OiAI
DnqhbPTpJufwNlVsjsNM356GNuK+IaSpK5QvcH0lgPENveTBbySMsOLVfR0pAXLAPrpJnBaN8e27
RGzW3ZNm5310M6nnClYQxgkTm/yVfs7tmtbQ93c9QQgATeVxJteBEsJAYD9y0mZ6Dvn0y6vtHSO0
jx4XN845fPMHbI7abOftzTsDlaN4kQ3s+LQfFQ62zaEAdqxtDuqwEi6YdOV9Lx/LiCMQpmv32n15
CRfzC1162tzBHwRk0pBOtZCj5jrJ+WVjAQIJMEiO8u0h64LFEThVgFCyXYEOnbtsofgEtyQl58l8
ITf5B5E5lw4qijQ+LLRkP8UHBolF/Iz4O0lpehc3noAsCE3II8EfbjVJJ8ruQX9+H1+cJkA07uGz
XAA5RDqBJIZQQwAOKs887ia5n7xUyHHALD8QUuyMfelk126N3gvS9syil2q1l6QmRS8qW9ShuGH4
ujvLBK4IRTApgckdXPJ3SdbCeuGnJG4liq8YpqQtGAhAicAMwbxO8lNL7nLsuj/j1BddopEufYFA
uURHB53Y3hfjAbeTMiGCPuBEBKVCFYcjoQjHAho+LsI9IkUmtyqi9WxRBcHCwyWOw3vi+wrI3UEb
zqxECl8sC6kZ9i/vRTbFRa+OIyNX9inqmZynbG0JslVHBQX5XFcq8Yhl80V+CFNOsXb9QlukGQXy
QzBBK1FQ5SFtIWcsr7BA+rwubJ0l2RaWCI5Ynhz4DD1kI/2TVpKWokto5O6kdeWsQB+zF9SZAZMw
FdCjq0/LSjvKOX/b98mxyif4K53k5n5bQtrizpxCiwMzUti2wOuZnviNGZtWeIViLCpYmMdIWvom
fwWkI6/xnr601LfF3xw/ylcABwhFwd5wJryfgDVY1GxWhiu5jBS7eSDAiQOI2H40SNd+HxSyOMAm
7teCPhAIA0AGFAD37F6aTe5NuVnoUqAA8Z1lFySCqHyxudc/uKAPIojncm/J3xhC2xYuI5gGsbtP
7wNHJf1DYpKPKypFRd6668mFp5LAXpZ8l/1hsvQZGIAsy30p06i0Ptd7IG2rt6jkwVXAc1zOwHBa
PUCpPKO7uxRAKUmXW4j0pJJFbRwrAFJAn2K8J1V3gK42wmpcItmkHIPsTwBS352UvAIo3DVSLj1/
o/PRejQ44micmEzMXILPX2jqb4tJm31hICJiRhUMjErxOVWZQL4n/MWrSPfX+RLkd9vr/GW/TMil
d96WO3geRUxbz3kNxMeOUf9J9R6NyV7mG3iUduiSdzkCOh24Fx5moDFAtoj/oF3wEwECnssN/+Im
pbm5MaTzyjQNoYNPE+3xLlRl0FdZSid1ucn4BMhQ2iWn27M1OjbQCdpThgL5SQvykKFEtDJkWJFO
zR4cUam/fG68F7I7SNXTDnJs0gonzpPQmbMA9IFWKPrra8Je+fODg5WxIiPU5S2ckBx8wdvp1Ry0
yOOjQGrvybVKDvTBKwS5ibwmp8hPKNVyGih7MXlKZv3tyEQpmpRyx3N/gMeTZ/L9+z75DbhXV5rq
n/fQLHJZv+DY7wzWSOXOlCZ7OI2UVERXbpxGKh3h+8Uc+u0rMtwyt/MSdt/ynf4iQ4Y8dr3OQPqQ
3Ayitye9vLYRomHg+u5IntG3/nm/BJmyVV0inf8e3x3993sn0QdcFkZpuZiIDnCU8pxOvJEx+993
PmgFGdWk8wlmUDocJpxcCumaqHT+M2bIT1Lt/AV8ZQAWm64g20S4h23JuCed7vuTwybuk9FKxsLv
nuRVmW2+v0lX+5wen/2e5ncG+Nxq/G2ZiGG9bJ0Qg8iA+ABDbtkaou+8AmjnwxmDtZHKYCOd997N
jrabd1DWCBvL/vvkLs3kzIrbXHVawzN3MzOsiTydmVCcaGE6BlvybVO5ViD0AJDRbGrZKrarBmkg
D4NR5KZbcy3S/gRArAfX3htuPyVv6tkgu/nfPrqGiU0e2h6u+kQHugXaNXMB85OhA+TLTorf52+H
pNzG1QAqbNRfhSh4xIr7hfI8OdximI1uLZeCRvsJjqHcO4ewvNqXPUhnUqlUmG1o4usMwGCE4IdX
Ai0iP+xl7UjHQAcEm3lxI9Ne6E7k97YdXMpJDYR5NKfOIkU/pHKsaTRtOD23RRCl9fe5e0O6da07
munoZw/iZ+6oe1+Vcj9RG/Ai06n75wAhVR2uwFJFq3hJqaAcItRGMv3K7HnwK5ydq7SYgCGAWPvV
JtvZIPIqvHqyCOTucdq8U77S08LswuDINupK7joWhrAyBviH+8Yavdozlfe2g/mPghojiwkoY5ce
jud/KK8bpl+9HAgdykpbhloXwsfNIkEH577DKHAVhtURdccmyr07OjFuQtQO59ibRayUXxb8IPQV
WgYqOe4e2UI/586fXLtY4vYPw/e8nL/TDMDXH0Ib79G94b/B8f3kD5IqrUEHaS1SpM7PdbXc3Man
/u23E2D2+hazCZAxGIZ2mF9UaOF2OT09LB1NPIOMlZjMkQ1+hs1VR7Kvd5xXoDxskAQ8DytQCPqa
PLSypqje/mm2aVCnHZrjerib1YP7j9bvMJpqPi2rbO5kPQDee9X8ubls/sfSmTUnym1h+BdRpczc
ygzOs7mx1BgEB0CQwV9/nt3fqXSnuhMTlWHvtdY7vRmTXizo8RcuQ7QpJZCgBS3yImJS1R0DblSs
CXYzG3P3nTwviAiC/oxIoTxLh/6cz/JVcaUQpHzBORiMWxtkRMusPjAqV4kMoZ4vAmoRbShQrA6i
6eAFZvudlxDjvE9Hf1BQQAc37JySnX6HLdEzsVAIOTjcxrI/XCkEeut0mtC4ii5sEltn8CVCNsYW
gZTkVCGpH4sTxGzoLbt5t3h32ybH0ChuEChDzIHUyRwCLAlCbLHM9NkLK9FiWWth1s5h/+6SNDDw
UAf/xFSC4APJ+Q6cpgg/X5+R78cvIOy0nhbfSgdC8etQoB00t0gJ+y+00WRxt9HLKyZiMu999Eqk
D2Jmjn74fbgd+ukXCFKUh1YsxlFtVIzlk3rV58NFji5NdGqvEIxqjGoPvZuXyUtG90NmPApBNU49
06n7283gis2mKnuaEeXGPDHmehuajy6sRVaod5RwHPFVfECUAOuMTA3v2eXBQgzxS0UKi9fpoAnR
YN/VKVkIb2iC2dwgslGbfLS53ASfJHgyvNDySB7GHykQ8UvYbSS/BUa9SlCbsEpfTvGYKEpowVyg
ph7GGeKp4kwcsgmRQ8WuqFwNUW4bXpct7tn56PWPZZMBETxc+dc6jrvITDJigOmvb8QiASr4MoSY
OB/4cvsDvVI3hP2RssK2vESGjXFSyCCVYI2br/o13iRZhJX5eNuNmcnjfP88MaK5jdFUHDC9CR+D
uMb5BgVpfag1W/K0OXQTI4meHA9cP+Gw4Me5LHcS/mhwn3BxoKQofcCDAQlrh2Qmkc0gMw0HccKx
aAVnhm8M5/rkNa62xkr9QRBzTfOAwBINBBm+S+N+W0ibLnSXIYO/zh7UI/wkqlj23+MqstbaAdho
qDrKP7sr2Akymb+qw4/fEU2rM8yCER+/7EZ1nnQSUmAqYZJ6SHSksXYhXwkE8ABEgVYEWlAVMqyH
QW6/66P9wjYib+wqF9bpaa0CC9hDQD+mbO3Al5hh8T6oJwxX8HhgasJVgM/EEJTqq17IMM++va39
WsDiXyFQNrbDabvuNai658/vmwZjK2I8N9ZWbBJFWDJH/C76o/cobB5kMHWBuwi5EkgmkhglIGBr
Z8OJikBN0J/em8QU8mmG4w9IaY9JC+GjjNtFu1An3WxAY117pFKtu8OwgK/wEMLywcJK3AdZ5RhV
KYlv7BkZfpCgab+GFDWJ/zYD9TjN3uu+ujyJYCI+PlvekjOZAszy8RKR/yXAIQBBMgIZjbkCjGWU
D53iYIeAsdy7DlFvfbBgURc9ikMNB4AiNPFIRD3G/E6CNXiUfRPzUCMnk8quF/VPuirdYs4CYOJR
sU/jBwPIAXNw/LOe8IV7pru29HafPdlvIDFOCSUFE0VMi3sP6VmLZwcE/BRjvCoACXbzQ/0VcXlH
CoBihMNqQgytsSV8dMn/dRh2GOEA3vxmCMg5w9Nsmf42kPJLezB+QLYC7yH0hzRSBAIgRKywFpps
O0mdT2hW4RA5aUPV4FGFwN0rrZBELAI0iFslBZ1oWWG92iN3g8ifeK3s5LU7bB0FaOMbSL71dEjP
GH4RwOE7SHSNm9hS1GIxyt2LIA0e4N+rcwAQeQn8+W71GLPr5pBtSD2k/rhZgjVoTeRfAInHDvon
g1qdCIORnvjsYsdLT6qi8TeA7kOlXdp4SDRbAFvt6Wiap4ujOTrOWk/33lNzz7tnggkzkA61X1FQ
dUyfLoRlyVRViQ+fsMD98ILVkdeTkSSIij2yyK3qYXPrYcPlEO1Qb5U/fuQLcj7wcI514IEAZvLv
mbUZLlqnweINK1B2yjFkxwFM0dEASypA09ThLuEWUTFVtdO9sa1mGhuZqBJGt0esES7YBXzOZzLT
SgaX+NHfSSKxNWQLs4Q0zmpcjrVIsYkJsgv/Ad0IOaLdjdEq041CPg1buHeND+WDHIeNTMDTER/I
qV5P6/eP/Apg+sr1fKiPX9WsLHyMbqTh+KHYGUn2GjMpAgXKk8qMC1AG6AzfANPBthnscN9S3SOU
pHHgeU2AKBs8CXcfxJFKXBQBMTTNrwz2RDYdmuq9TImB6Bjn/vNtZuwqhLXaue/9GpY0ya3J6qvN
DH1yv62KT/xkasa9L62f3/VRwzgiVjEYzldpvT0yCOCqsL5elrqvypE46MOwo61PYgkAolpo8LfN
oP+Mm0/0IlHh5uZK9LbOxR38ytg3xw1pe0UVftU/HYW2rnnHoV9CyArNe/DFGHcw0duNdv8x2003
mCfHaW1tPsfVrd9pddRDAscA6OMz01cjcFL+tH9FhZN/SHjF8ehKpm8YgVwvGS0oe7l1IF/zB6SN
z0zfMcPggciRZhbw8c0GIBSTRubcH9NWEdSsb2SZPOHYhhy5MrC0i2Ru7vU405aVvLDwwIaHlZxk
fd/K63sev2syVNAE0Nu18ceCEbTJa662RdeT1eGVuDO6Tz0urWmC5O87A0SVsp/qHsjDyEpOb9RN
ZOFo3gfYLhsr5qbsfxJy4o7NBg+SD5iaetwBlH6P0QMPA5xb8zj9zqoE5/Ygo4PLp7duNbBWzW3Z
Ud5a8likvnRxd1veG7xSiJ8/um8zLEFdqZ4Jk7AQUs+O1bhguneMsI2UUMsco6e8rqs9b4/vfmWq
NcUIG3kLvk+SjIk8AeTACG63pU4uJJbh2Y/8/OutaUEiVzFJXtdadZ+8GmHDt1TBZgflJfn2iHYB
terIUpdGsmz7GQgzr+3RrdhFysXNOJfVOUf/fF91yel4X6XyIh/6TR3dm82AFI3CRLM65eUneJ28
4oe5SZpN8s8dVEswwYpuZvgoJxZbKm+lWHzVyyef3xQowfy0Zmxe1f5zj5qKPMlLVZ2Lap8W26c1
5eXkSBfIaPkil7ZWZbPp0o0+XCeDST9c3LTlkwE1Erxv2A4P2LK+GZIPI+5Eq4p4Ro7cUF0O251e
Yu9YMZ9SbJnDas0y+PrFRJfG1XfyyGfNd86RreVtYk2bfnrjAcW6eB2ydJNW5+475/Ukzz+qKFgM
G90EW+OFs+RoLR7mkDj4r4xjAXUVa5nK308Do6AX2CdaAoXKqPMKLvjSydDWSV6qeU3vcfULGxu6
KjzjdefNfPjusY8Vb8d8OHKBRQezG5XVCWCiH70Qg4Bow59/uiSKCP4HJ92wFbR+GHiBkn2DAaii
xdrj3aDyDwnB9AomYIpd62eF342yqnKFxIFB2d3bP4ygYCD25PLzB6p3TEP+0fXTklEVBvYPp+9+
XiJtBm904mnZV0fpNmWMRPYELtXfoAWiefrDhNcjfg2fFSa5rIf//rA2vsY8Qf0OXqb/fvPwc/EO
+JN8g5vyK+Vrfjtvgj8D6v1szGduGVmLS5USV7JonmsIo7wQWpzsTeuiPJ0cvg90ATUNcZ74MPFA
jcyo8O21bGDprv+ctGIhD9dmtkq52QvxinkJ1eMvk6+Kis3s7QPDqKHS0IF8Lcx8JEQSQ1sDUaxE
RBylVY4f7Gt4NfQj17evYfd5TCG/IMV/siUZZek0/FRG2FE1hNSUUCFwfl5HhLbf4N3uhjCoOxe+
zldxW2uepTRqnJuLlI4zcn2G41XXz+V0l7Mk6uHTYPPwIDZgBJvQqAjHvp2g7FCDP38rtpsbzex3
YmYR3BrgBmVeQlS5i7Qhki2EQVzmQpsDOw+YgnpCKiP0RpxpJqcWrGoiGicvW2LPE7IlaOj/yHFI
LmK1iCCSM6jHkuwtPNkYezRT0oguoIWYoJIE+l4ahY0kgNKTw3TD8tB/L25QiCZIVmiD0dWo2yr1
RGn+Hpkbyv4Pv40p6IqpxBMs6gR/C5tYBS82GLdbHqgcUsTIbJQCKV1a8ghLpe9YmoKlPU/vMbdN
CqkTxQ2BPzjD1aKYedvvn3QmY7Ywww9U+s3/wMQSHAj0kbHHCO/xi9crpH5JFBK4vM17YwTVTBDJ
eD34hmrbgnYXyPpHRfGwaPk24UWYtyPby0fsjV9ZBM/mpw4zvuHofeh+jQMJqO9rNsceMySKFSTt
rG2g/1sjrGlcGfpvD+YHUnmVkIuOn6k3WJc42wXa9QjnP12pk3zZ080QCk25u3pvim2zYABh7tmI
mQhMawpbKDPWr7G3Lukf2nPM4qTVJ1B35vl+6X7Sg7KRmMP+PDbHJQ9b57Mehx+h572N2231B8zh
cY341prePXd5O0yvT/jA2QxKAutcrxmzrKqpZIzKiQD4tyVe48as/SNzihlMx0omDF1hLw3At2g4
EyG/uL7UUXbVnAVJaOSa6P4zZvzC5UEVx56KiAaZn7R6jF9w9+bdppgoK0zKv+JgpifOdHZQN7e5
GNHEyF6yiMak5Fdw0/J6IWj8vi7ZAhE+ixsHfstEiIFAP7Euqv/F9WNtup+YW5i6NTpywpbVLP9l
hJ6BjjLFQjGFg+z5/U/Rt33gK8nxzUX6rnLuN0mAwzZvhabySFbWCCc62stDQyFDPp3D7zD+uRcr
4u57xtmccQH1RSgvjr19O5CiZTR2Q7whdXLpaCsVPRpvYjhJPyP8xnQMKzhzuYayLv8rZ4O3/d2z
ZuMzRRP0FcF5X500klFOTtCWS7gGvlhBGwHx9D8BtXo/vrEXjLgFcAxO4DOt5d33J5mZHIozU41T
T4a7FOKmq8ArG0nRayFlsMG7JXcSO0636RtbudbCcYhLGzXf6rtFt7esd3OajLvziNKLOaq3NA2v
qGFmsh4saNaGOO0KD7M6FHaOIQftOb0vG/oCnCoiHqDsZInKT5jEF+P3eC8vJPbOf4cdZiyJOhPl
Y8tbDe9EwoGxbu7/pFm2Nnc06O0LUns/Tg/sjoTe5H8V2MjmiaZ+oUWD9VNsQ8bliK79goMG4y4T
Iy7NxpIdNsqKDRayEvVIGtU7o2LawZqurVKYNOkIo3KxWFPAns1OGOazkgdDQFl6olCdETbHEEe3
s9kHlGBZwCEoheGQCmyywS9o8FsNHdyjeqck7gMPspdz/MMwka35doWCLMUmYwS0OCN1ClIGVvb1
FJhm1Azeph1tGV0gU9BCAXMJ8UIVi66C6EpkMg+g8KPPIOif2hY/XmgUxwkGzx4KIe8nZyEmRYc5
L2RWoBNSugN5/h3tBYDIrgeGNORnGH0glH9Ohme8EvffS3ICUozUZeH3URuoMbYxjJjOyeoxscL+
/EbDWQt0ewmM5XQT1cN+GZUG6axAZ8RQzdoI3gGIkK2NQOt0NgR9B83azSCMTzFbHI03q8V9xBt/
Oz94BroDP85dVBeoGlIYFZKz6b1+dqm8MVICfC3LQKdzYkSxGkTfMQ4oHCMBCZR/YqwPwB61kT55
hHeA42raEVYBFBj29go9yAx1gUsZD/Ne9oVgFceKBfNC54mw3VNjSN2T/3SfJTag+tJ0b0xwBU/j
HVaLbHYMC+8bKjF03vjmNLGCcSFz6z2eU/E3QJtrl4EaGZ50FjrqOwjd3Vd5DwgJTCQyqEFxzsOl
dATrTyiU4yFB88v75HrN4W5jChPQVSNgHoL7sasuYQjiFvENBTj0nwGYwvMpHrSpDrIGpSYiV+az
cY2XwHfCRKH20Y2hR+yRmt5CZtJvcVUAuywZVrOh/KpCk4EEZYPi4JzMnmc5KoCcYLaM9Ql2i95r
8oEfdF/SBEFLvS9Rj4eETtg5Fjp4cTm3GfWHneC/zATMv+xI10BkIGFYSWEHYHCl/+WSU+IE9TrZ
Kpel6qquFig7w9Ptz4/wLcBDI8YYBBbZbQYsBA+BQxGTYwkeR74I4nHACIYJHlAljj2alyz0kBtz
KU2xrp9ArU6vDZMxMKQmlkOaWfzYwB7c9ESKvUsVSEaKNR0G/648SEal+/NBBAPRijrkE6VbTOSN
cU68ol/GzBl5ZW9HnzKLJ5eaUGG0cBKpZAnm03jXgdo+2dlIqvCpDDg75BfOQ/HyQU/w3GC9kOx0
kkxS31gW8XcJPD597EFHf3WIVUaQuPpcDuHPwcLDpoNbsInn8qqL6+A4HvzisERpOup/i1iYHeFN
F5D8wL/eGAEMVtYE3U+M8i6C0o+GokFXUe4ReeDQ5HZ4rxB2dAZXw1UbqujdaQiLPIbDo69uO2mj
QENjExDmVpXYMqtR1sd6rztNzxgF1uyfublBVPuh82tdptfFlDWZmhfSKv2plLh9c8qUMT7IFLFZ
HbH5KvkMa3tTi9Pi15K8BLShvBTlQkPzrdNwSBh/UDZV5A5yCVJOMUfjjntP7jMRw13gFdnHrzZg
4WWeb5KWELD6ARHs+jX/M1k3Oe/cYSAHMG3pWFMcZjy6XnKCMpEIoJPsSlhqgOhqimxjSPM0YjyZ
U0HTzF+MfQ9N7rnFrqgX7U8/TVVgHm6GwUICiUYL3SPN1VS3zGPiLcgPZnvWMQrBV+EFKjBi7KXA
dcjdY2yxuEAxwQMEnvQj+P4ep4MFRSbT68e100QAZMmYtbOlu6vcIYg6cM6ZKkNTRiTJcxkkjL9G
1s6AExQLszRGs2OsbTcdCm2MmzFtBvpDkxax90HWBMULBpvPhFQIBwsd7z79YO6heTWYLb4/h4Qs
KUBf93ZF44CQM6fjdhAWTzBfcxuE9ljL4YuAcS17x2JR+wJHJ9revSCcgUWP3IuCHEk86LNArAls
I1WvmjKeijEeILiT2ojQvTlJfoGgBLewDG9zRr9hMdXRKX0RMrz97ooNwiE/sfqR2KZPKjTxgzUC
U1e7Kof7qVirE3WSLgcbTBNJmbdgP7LNC5wzHauhhhEsztgNKVX0jJhjUvC1O1j6Q4xB/EakbS2x
K3OV/S1Uf2hjgBsomhgvP1FWJ+jeNGW0vflHyFlN8Lga+ObhjB3sLWwFGzLItPBNkbZ8/ZY/2PZu
b4dsDUmT6NsVfcansg1AAw795Ok9x+CAibiJRZb96DmzCJux5nhABQblz6KbWPOepRYRhJuNJ/oJ
5f4hpiv1Hr/C6QlzAKcKgVejD/uGumAWh7sN4Ma0giOzpHxTT8e/Yo7nXz7J8JBsJ3KYh48AF2Fi
4WgbyBfx8TIS2zsgGiUWFu4u9eEz7tGVD8g5As14rB9h9UepQj2JTUXhUERV22YMlRDh4uWNWTOO
g7ssLP9wGA2VEFLQnkCgRe8eI3Lf5yh8J/pZD8AQCFEzmWN+ovup20OYNkf35awi6yeNmRDSe0g7
POLSReVLuw+UdOzaZx+4Z5gZMBSLcFdkfP0G0AfxSmAj26Uqcnk72W4/+DlBZM8Qef9zEsdHFUwE
/u4vuEDLZpjYRygUkD9W1HJHQoIFWtACw+gjHNwe1KmlCwzXUeH9qEt6n6FGo+m+sNKimZn9BTKt
xa4lKBM32vATfSJzAh2OM8HNIohNgOL/vFA4+KS27D4L7MpNl2dXfjluHdM8wdUB68zuzsIeQB7B
4AimagcaCDpc2hL4+08PGXKTbj6nDIDfEIoS+Pt9IoyzwaKUC65UnBTgJro6qOMEwdNC08BQEzIJ
bl0qS4pWqRUu3h9KgydytHL5WXyuIUv2/Qqodszc4Zntg8EJqewQW1TmHcLfl9BohUE9nW7rlbmX
I4rtfMsiT5fFBcmAsNF7wxMY+AonTxlVR5u7Idkd/944K8eU66BJ9NLodOQTqV7Gkax3cmnEMmOQ
VMIOBcHw9D2zjtXQOYlqZDmrZukKHXd71hHv2AW+0HtK8/w6+FMMtgSGTMLDK9VH+hnN3I2DdEI+
Rzm4BAKr/uQNBARC93CpmRqQJ68P2b0NKHTC2Qys9mmPrmvklKxFhHBuCTz/0Bdzse1B3VPK0iuV
dE3Tzl1rCBM/goIUSzDrOfSMYultv4xpDfYhpzRh3VRUOKYLYnrHzomLiC3EGEkDsSfCq+j+wCgS
uz7J3iBUprhwSyQ/olwgYuDBtAV604fwD9s6OjfcToC8f1/y9KEAeY6f/0KPSgabIaqJSdPQIwR8
xuK8hoHdSnMx32Js6Yloi9taXeTsNfnWwoLSZhpKElHvP7cokG7vgGZP79zHWAqe29zloRi0jR9j
vvbURhkUm9pXB6ckC45W/NLsCuPYZpEBLQ7S2RGDCCgxUH/xt1QgcDHKll2V3HJs7c0PLlfVBpSY
8knCxejjv2ZYW0Fbf0YW6umliG6kbIOKc1D/yi1u/tKYlXR4ONpVNLy8GjgVn7uDXbljHpQzGogA
nWAdEc37XINv3/Z4R2zbn7Sn2TkS4/O2H/jLg9hcCBwDyVrABb/NkScNCYtkEPEhMlHYsmPOiK4S
t3I0KgNmSuKiqCbyFaUEgc9JXIN0PcLBqd1ypdPvtSgtfnOukYATwOrDMHAh+0ysIK3p1PnDdbdD
2PbdgU18nSdfoVtty2vDBnY2ZOe9Rn5gOoMvhGEcHE+De/Tc9gxGmBeyfSBNGd9LX9+whFmrPEAh
WuzFA/oIN65jlNPCRcDqIjIY79vjXJ9DziFPMKCVwxuFcHrahq0Z1WOFOgHZTU7OWif843n7nGxi
9ras7trLScIP/Y9tXWg6mLvOvqvmki7lk5K6nActSH6Q0hoemNsek9fbDEEWKPwNvQbNAHeNNiXL
lH5hTY99Rpg2TTfHkL9rg+B4fZb4KGmCLlAdC3VsDsxpCZsMwgfxSKnWD7wpHv59hfeEAxVHS7Ge
Dx5Qg1CFjxOixL/LMhyyzhLAhdYp1CKN/5T0PjhXYK5furdbdKdj/2kx5WHKJTvaXweXaa3ux7JM
fX9XbTNx2xv+7MKco7wcgRzZBqjEKKnAlp/unceRhwYKm2/1GtWoY50stD8or7WRiWUP9cmmYg6H
hGItnUqKn1fUc11BK1gPaWJYL7Fh415+2ypRUhgVk7kBkZlYFarDzn+RyUqcXOO+KCYb735F/pbf
3STqdg1MZdi1MBexPaIXPjqK6ZmJcDY+omVGyGuOCuy0OrFhEQyNEgntn6GGHxjGk2w2EL+JevqD
dQxJpGSiYFvNrVSOKg48ZkkYCG6+u/pc74qzsekW5ioNrdNwaa6VSQN2JFhdycODcqPRkTBL/VVl
8gbfyFcpcnSwx+dB0Ucq5DDGv7LDNBmq120QmO8g+8uQj9ITPM49Tplcy6yGvw1HQbbvrNK4HIMp
IyICkp4pfkPdDb9w6Gw4EZr72iahiqDy/DrrBEqSeUkAZz3tpu1qAMY1aooYDFcgu5Kba24/mBOe
G4HE1tS23ChQ9e9r6Tu5Y8yR42hA11N+ghfqnt3nwLn6MLsSTrEmEkJRoY84j7viPfrQUjEnbp2k
93KT1HfvAQ/h5gwUWxdWOe6HwMv6z/gZAlkSe5U4j7hbal+oVzabAOc5hSU0kbbqJySNF1e2h3O5
TdWZ9sM1lDKqZvzFwJC8EDwjqS9Hxk8/A93AYyhbvOtpkvlZPX/nJJShnqZ74rBRWg8NL8kc/eP6
dxidzCc/HlyVZxOkmV8cwSZOvbwy5elQiz44A6AmK0YXtg8Nphq0GAhlWKgdf63FB0+tdtQt+AIF
VhPrB36cTSYbuhwWU2b2iLnq6D7WuTG827YEHxjNP/uUkE/+bzhvt2DN32qFXeMY4WsiQ5Iz8Xfb
ipRQu4Sn0fk3tGc4C5KCs+xPd7fvbEMJSYmbvuNb/ecXo030Z7TIzLB3ujYTepT0IEb+y4IY0txZ
MnDAyK3yaldLRLq1+ctLlA/JBMNb4Y3j0Lf7AyKacG/xqulNpL1kbAC/pW3YUCg8fhldDzd59nIG
4ykMhT+OP267nLdkfV9nsbIVLT69UodkTgzp3yfmy/GTNBIKgPqKj+nEGkPSwaSzwq6f2VxxFRgV
ldTO+lXmaH6VQymcddKZKUzrmwV1d7JP961JwjXoQtwsEnw4fnkx0CTSgxU951ZPLCfEuL8MBx32
c8ojzBjxkae3S0ct6ZyPpYv58Yf5LKND7KPW3z/90u+Hb1yQUYGKtzF/7VRH9drV0OVKR7OenWqK
Q+ypCFStN4Own8P4ZbYOUQZ/YGBmxwxrrl0Sc4MhbgX38FK4pCAx98Et3sMxgn2OyKbB3lzJK22S
EfvKLCJ+Bf2eLcRJJmp4DJOfblfEZABvpUm3IM3JlU79nHvcIbVj3E/yiQ5RsnFT8mdp/F3e4DRZ
J4qtMXigYF0e1zBU+NfgQBqHAdOSuARs4VwqMp1mesK1rkJqDiuGzTRFvnlI2sXREesHm0kihqhG
ZtextXxo/htOOFTNzIc6VpabD5ZvXAV3CvI55V2Fn95ueA6F2rM43Mjb6Egp8ZQAAfRjxS4UDXf5
P2vy3n/vuKneMZUVFH0yK//aC2zDHPtoBe8leBxYf00RnEZtOyqEspHI6bhtw8aI9DYorzcZ/liA
96K2q/yGdEB6k8zT4MPjgREVwvkd/26s8NkrzlTcdzdDXCG7g461O+Tf5U9H3MNthKs3hQEPg0y3
GfCCpxhPEaPdhKUNGsU4CHqUjQIfeHc2wB+S1WvFWv74jGA12DnrBMLFei4LT1dG98oZEXggncup
4aluurCYZRfBIGwdHCqCd1AHuU9YAq4inCMsTzS3CPBvJF324xmAClGOQUO+lw/m4UVOLLMq6vwb
ewL5QUgpnz/sOxzoFsU9nDERZqPh5+dyLhnoY9pQ/rDdqBQQIOIIU1CyOtb5GxpnWALdSD/d9vj+
30AowKTjN1Ur6lr+Aw+H0aDqCgdYorEmLw7e4k3x4vDc92t3bs7AjrBsmZuJLdYYDX5ZjE1cxT4Q
iEayYgvLcsb0TOeRaq+0OUEhTA60OXYmVBRk0cdFZJygEGXL5sQ2wggXNfXXN8t9W/Dcb36SUTJt
VUdG3gKfhx8MhUvZFvPGUrCegKMAQ1hKr/SE3Wl47UOBkqWjx7KeNtOcDqYdCaoPl/aox6kmKOf3
g7nXx7dl+YZOI3Mjo3/HBWfMnY9fBYqu0mkPbMTv0YvLzdVHli9Se19T4VfTexCvMXhIvLedO09s
AAnDcmQPUiX+kpZ/g8HoD2L667hl8vewB3ExEU6EBXaA2aRnLB1jATgxnNcE9t5MeBaKQeAbClsZ
YHzIsBmjt0DyDEcKSPSD3gbM7GSAn9+5cBQ68nyKC2GIRZFh4KRlbsEdsXhNpDG7eEyN4VQfeEet
YzKWYXrn54wdjrPblAmfr0zyMVvGX4UvUDXG7mWpxn3wD2GTgn1zgYKC4U9PONFzqoKnqf5tXCD6
sYLuMJgaYe0JAy3hgrT87B6b2+K5wqEG1RT7KZ4cFIqL5+9wO2BUZwrjIwlbzLiPqRbS3/IXQ0AQ
NYySOlumfWpsGREDzRXW32tlW66TxMlVW4NAS8Y6U8jrkV+yIRYF/jJlxum+x7bMBs7GpayP1V0V
SgvIWJ91Z9kgQjl7K0XSJ2RXAXz8sEwooVEIMxbg8cfGmBeb6vzacP28yTf5ZRz4oD+6cfDJzqy5
vgmwVk5KMzM05y4Y7U6ih30TgWxKeARAM5Rjph2XI8awHn2frdMnlPMBrr5kgkirAm6cuh4OwveW
Moidrxq3e5wIQKu1iApCnWtYhk4pfIgs6nKMQq7Zn3S9D//k2peulCAJSz7f1qYKpvgALoSs/Et7
YsklvKH+haBlzTSGY1bQMjlmskXYD4OkNU2gUi5QPldMZRtbvZaUPbWQhw/X94fLGtDfna/lJbdQ
dHUSVTdEd3yoX7Pb5RlogQzAWtvYVavsotTqpycpIwADZHwBIiEORITNlxmbXbN2JJ9eh/pXQFpM
knnZQ5ECqBPcMmk0H8Tqk001N1XsdE1EwWDfRQQjhuKJ5BOAV4729lQ8md6nkQKg24+fGy31huvH
vNrydI85iVrA6GvwS941IDUIOJYXSiTtj3gJfN3a8t/rY4dTKiaxmdfCk2O6xMsxmdzaZjg4MJ54
EL31Gckk0sLbj/ikEEsFd6CniaXBhLgCgO49FdiOQB1HMyiPvrFNE6aOA+DLFjKrhqon4H6qOwxN
bvHw60KVyILO5xusXG3IJ4lZeSj//wfwWoHcWv8MsEH0NQ6Emszu8FvSgctCPWht5gaDVqya1L5i
AGNiU+IpN69Mgp5kK2i5TCxhHDzsZMxSmkkulEWIidgusaYWiKAVmwWVZQtPFZiym65hUImfy4r+
mmEPMKC0Y41+bmj1px9Hd3RI03MTCeWcwpYozVgkasmhMdWmd0AGa0k1gDGv6rf5v1Tt3Cvb8MZQ
PM1tnE3eqceQxfSGlY2FFb9kUcCCaFxq1g8OopcHV6DBpa3POf+MW0hewVPTRuvwnBxZm6k2ZuSi
/HULLvrX7gYDj0ky1ziqBWZ2AKW0RhX5jDjIIHlh3iU6NBozdY28AEgF00pF7PkS0xxGa7L7Htpk
YqR+rjp8maNJ5uMRUh8ScRw37MoMj3XUwW97h98s0PrJQF7pL2gM84KAeMN79UGeLp/vRSqPu1c0
zN2KIx90kfCc6h32ktcmu+K4CHWXiYpIi93c8IUSuX4Pn9XWfiyEva2w/hchfSzyNkxKFArCKI6Q
S8Q5p94hHl5h9+YqG9pEUYcW2wiFzBDX66GdznNC5gde5xq+whPfQ5qdkAtU3T/pomvAHn8Y8U+/
9yg9PYK7eCS6sjC1Ieu4jx1VXvTxkvCJEVbD13n5kbqSZzCeXIjikyHY0M3LLx2yGgLEXaydxq0y
yjUsmghbdp/tKPnYd0wR0XvQykAcAt837CZi1aFDR8JGKffPZZlr2X67FX1H5Vzmhj3X/6lNvzZO
3VfLnl8YJLm7JuJHA35Y+TE2z73mHj1RzIgPFbMzTvw7uFLFzg0wt3Rigb0h0iA86c0lga7gytzi
eX1ev0T/UD1+Y169n28AueJy8gXQG8bV9fkzDCoc8lNXQMtKcI+M8wsDiX7DXIWZLtYRIssTzHzf
hZbHYii88IVKj6yRf7o6CC4o54Rm9b8PIXkTQjdhL19h0ZJuhbGADIgHyuQYY5UfR3XJZisAXjIj
pDXDz4AsYnCXPWj0dyzEtEyJR2uALtBwoQb8p/pDmSYMMcRn8Z3SR32FXk0LcNjhK0NMpqE9/PsQ
h1r8pWrGnnDEXUt/ReK9rS0hCPAhzscx4LD4Kt+3OC/phEccxBmqR/6O8ZjNoIITA8EbKzb2AGHB
xvfEz1o2tkXoHE3HmEp4Aco0JwyJgBDBKM5ngR//Z6otfjEj9Vh8llzGfaNrM7pcVAflisvsjI8v
3R20cYe604FOwm9veBbxXP89E3sxYKvEZwKAC1AQ4fltLK2pGYr3ykobLp98XzwVNqeT69O+HsNu
hMX84TUaP0YX+i4+4B2H1+U0mm6ioSucRqm4GLMLETCEMD5TZAFICYlnfxYWylA1wKMe/q/4Mv0w
N+NgFJkjd8gN9t9RaamLuGyntyXzJawXMZLGTgzmOoLfwmYx4daFCUQt/q/QsvM15Ra1OdCODazP
h3CA/s9X+omi4uHiL+1ABHCEyd6TSg/khMdq9i3W4Z3fAvHxnP8zMaPbLENh9IgBE37DJfd5Hj7D
iigaQlT4+FyMH+OnvfQXgcXew2+E3d4kHTdRzb2VWyMqYp8bTJQFf4WLy1l5YWgCHTg6eoNfukDv
6FHA1mjZx9okGadjeTb028sQJ77GHoSlQ4GAN3Hl9JfOBnbjcsFn0bUWvTcQ1sjl+DZtDOcG3L04
4k2YTR9Txn2W/98HBog8/k2bwmiK9l98SODyuvOdAioTe8agQGfKUANFi/gzkY3Gcv3v3j4euoC/
cUJdQydL3P0/TSxtChc7ELSjcomVjrJ4u8KanRPGipaPxQqo+QYfT1ZMsWrql/e2cd/YyjUQ72H9
otXi439UndeS4kyUhJ+ICIEAwa2QAeG9uSGwwgohrHj6/VI9/27sCGimGyNTVcflyaQIQDvAx6lC
KlncGCyn8crwLF+6h9FkOcSqXiaAP7xKFwboql3tXxvv/RXazVMn7F06H2iwCFxYknVPvS9tvJpF
Dyfff3kfLwGXUGJRPjdM/xvQM5KtdxbZDquW71Brr4dtMkbQjVEnqx/9y7Ts6NSkXSs7xKobr6uu
OTAHRi/t5TuUgBzdWa75Dl0WgFC1N2EG3X59EWUeBoankWJl96r/XGnsiBb0PNJxmvuqT+WN47Vg
ojSh4XtQTA/eGA/6Exj1nL5fcG0xihYSX/jwOp3MT3Y0jDfv7vxgv9aw0SPW9oGg1LKu+9LTwFO6
LPj5h73YAUvu/23GEKeK/0tUADqjNVmFYqOAHmEN9kYUy6pQ/VecXdHZbK5MczLQjXP73WQNaJ/b
wFkAvKjVWkRAAIabGCvWTD3ea2uJHYygYNnt/GkL8YfYnq/4t7RXic0jqwRyc8hFGB4OMFf8w07C
QkjIg2XF3+duBQUP96elSf5ooE9B/onP4TzxUhFc/q0B8gj3zwk57Brk3Hyg5oK4V3UBaOYgqcrr
QQEEjC5ISfNBxAqYenzjnfxmuXkyGodOPKGyhMJVhZEI1WhLazDtfj7UpnSs0eX7hWaR/Gnj5Wnm
MJlrEmrQJvLFPwpGPZM9v8/uM64JnIywXXIhuCCkgTChmM+EVJFkFZ7Tq39sy47Kir7r5FJAdLKc
gQRo8gAUH+sJS5orYiZyRnVs6Vg6D2rxV+c02ACqE/9ZKl0LOtNZlLl82TKuJR3CJjarnQWLDjqP
1pxbqzWfArZqpd50ak9Zq7mxhGuTMdMlza9vOzTv3T/zJ1iNmtwpIGJ486jIVSAH0l0kQWX68iDM
cd+z0pBCJU88/YLsKeXXqPUj6evTSnFp5DdQ03QvjaIfrorExTG9bS+k4MOOQazeAm5S7n+hCqoO
Zcn1CnFx3DPeH7FWQNahZvMK/PswiLwQXqgQyoo6QJDiXEsUC3Cpg2SA+RcklxhIRByhvwJCBtb2
oOj2cGH7JCDG/eb3egc+FCwlkqKCH5BXltgIKInQIT/g3Xl41+91JgbuAsVSW3CNyXZLTQIgLyBT
5+CXkDSt1jM6d/64mMGcssCXIJNpX7pcs4Ar2RejCEkf4F8UMkgT0zfcIyvI77jCLvXQX/MY/KZI
JfJBJL0AXYEKXYAgzK/PC5O6KYKLquV9/Kon34hA7++2LCpqSJGJ/HBHJZkSHzdg6sTprILU2wuu
ylbQkwF7AWkFUShQ4m6ZSL2bkC5Snqydto8oT1A6vQe/Bk0jzXPTbJ1RejRbL4TxLsheEFaCW9gC
v6EOHG21LffaQggQJ1UOPBr9WINFz0UhzZzdFQ7mZ6eRcxqdRveJeKGulEWrw9zwfmqU+78N/Ztn
8ilHtSuBjPi7MRroqUaZVvdiwMdFDQ0dI9ueEISfJxpqb7oH766FcUc2QXXUAx2XyF73Cm2jU2gj
fz36DSvjeEbXS8DVp3Iw+9uOE7NLe0MhowCjMlfum91D6xU8Aj2aw3CChAcwytbSgvQgmaG3O1sm
rTMl49Apt8vtJx90EskKNUMk3ssLGiAShHFpsVqODQq2oB31tr/7cW+UHYNUkTlUYqhaB7dUrYPY
LbQliPtEGyzenPe5AxC0RNzAHBDEgWgQ9MUKQiTsfudlHNpoY45AaDK45UJJ6ENEU3KdtGU6af8G
fh/sCMB7/K3hZxoiekGEEwDcrD93yTjxSWr5792dIirBHsDc1N6jL9QKm+9RHhHp2wCojZejZuhF
PZoqAbHlnaRHexKUUFS/8MiloyTHWd75uQ49pQcC16Oey/gAsn6ghxG/jfpxA7QHtyoAqZ7yy7wR
TmkSPp0rmYROSO1TulYxGlfVTdwADcwio+3jLg9wDz0hSaR5iybpTYHHCM09sHclxItFIVUIzqyF
DZG4iA0GcBK8SeRu8YnX3UVzW3GZrOBCNMtZB161Ypv8cluMOBpAGkZ3QPOcdzCq0SzxWGCAAqK2
4aNUPKKRT0B2YgoCfuY8DRm848jw0yql9UDkXdRK/Fx2Vo7118N+dah6k/WI6Gkt22dyZPjZTVpG
qWXUqx7dBSST0dpq0I76bUDB2IpJ+rXRUh3F/CXynsM/0r7PWMJDgkzSou6pTlyV0C1B8DzGRUKd
oZF95rEpGbEYvaf6u7EMSHDRdc4Q5B5DfUj2m52LJBKUaUJdHNEpaS0hF2BL6CsP5QEtpY3PQGpT
Yo+JFIVtRMwRE4cByqM8vVGAhnpuXXGQGHWkqgR0qk5yAXMhEaGoK8OBxCRRFBoALrtI1CSWoMcC
3VzezwfpzQBaSpjs9rtrOlJC08HpEKuwtSUIJkVOAb2rx0Bfob1J25SS2TgxxIgQE/avrhrxTxsW
M9gTfZ2lqreW04Gr8HNXeIHOsUceGOcQX+BNNe7JXc/knsGy4ZIQ8vK0iEJI3fsLFf7CAYiEiT1V
NW/eRFbs3HuUvmsi49aWd0kEmCKsjTEU1ZHkcSQVs0efKFitSBjgDL4IVlJK5fJy5X6I9prKIC7c
leCg5C+HCh0EW4xxFAoNXLksKMOzZyOAgTSexlScPgQ88TK+hOcRjoSCM8VkeOCU8rAtaFhJYunh
0wbjcZ7ZoKvgTJvZ1QrxymSLDoSPcupyGbsVvJZ4bF/oHqBAEWVLVzEkWZ8aBQrpN2GW+rQu2F2a
irOQsOoSBbpPih5liL2T+p+noaBR3r/uL+/Xz43RinBKqMBLx+lHJFAEJiDvTNutBWA1sNrnVryn
uvDvAdUVkwMMG6Shu1S2SXNXeVZqv4MQlvWwgTtbR32TO6ES/AaOfqTbZf2++flALOCfN7yqX/Bo
9uUyFbhkf8GegZiidMT93PwI98aVOPGWRYSitEdltac48solSp0fgwJf1IGJkkBNnpE8IoXYfwJb
Iv/585M2vSkDjKkth1YB58m+IVQ0PrnjS4C62jCuDff7vcLYqlPqZc6IxocC3/3+YKNhFdtoWE2x
vzjcpGDtgdkxB0hh9cCG8rlAI3jMBfA4s9FqMpP7HIxre0SZ+gd7j61jQ6wy6MynklzbbAj0d8tW
b9NqdVa0BNur8Rine27xis5cKgT6Njr/a36InprSF2uYeex1nnnW7Y5C29/sdo3BqDHijyP58Ou1
fttrTee6dHDrZnda3SGlP9lj6v8ceQKU9BIQOWc7xGtMHHZynMTgcuj/ziYVJI+8Rw31M76fL6HT
QFR80MtJFhHWPsDYWrPXKLUhaSc4vJItYrmSV0q2BMebyDhLsygRsaviR4NTWjqDgwcnE+O/eZYa
53ZytaGJBKBGg8HXmX15oDzIMF+vu5BDaiZQHbOVHQkJU0YjbBx0KQ/ArXSMk0agLkQ16C+VMKbZ
o7ZCOC842H3+iWoPgKlj0D2xBNwEPACLaDoCresIaBPmpwW7UNQQI5GYmyBxXOiA1gjQ3dX9cLMn
1LWmqYZlA6M9wHzXlXuMMtIwCZFKhnTFQLaDFd+MwqjoAB+rpPFxlQ4j5cqKfurl4G5E4J11/glx
2wHw7vrXMrAEuiNnCdic1Tb2SnXdzTrLw/jolsHyU5aCwFCkufKpJEclIkW4oDjrN/9L3E8aNlsu
lA0KKUUrplEaophljX41xv7bp5hOchSKVKaOcgvPLM0IwOF/txLdQSU3wRbWo2axMVAayxpUHMDx
WfBZdUMiIeKiKvkmmqHp88EvRtIaei3Si+cs3JSbrOAndJVZhHlP4nwYu74eZdQYM9gonZkxrZ/N
OKeYlCaMXxMUEHcSVHUOqv6ul2itguXs1uaT0Bv3lnOow2h0Qeyv/hk/oBx+ARY163yudxmCfKNe
CvnQGRCcltfPmPDra1ugH2EmakOYBuetpPS+wwIhAs0G9I/6kqD8+LeA5gN2Ufbq6r57YAkhdEE7
7tWPPdPBhA1eAzCRcDZi6Uy2T4eCCOyPUPYFs+5o5A96SAY2BoxbUH0YZBlnMWYxnshGKhQA2ty4
zPP058JpdOBDaOVpxFtjFfeiLe2LDEehSEycKpMhmzSKeylYlveV4AzYGGAytGQfEqrMliyFKrdI
ElWiyoL1zbP4hLihu6aqWCJBfte63XuwVuYxryk1arCmkBkkp0TGkQqUjbHo8BsmerfLq9Y85SUc
y26+ymJ+pzUMap3OfD5tTV2t8jT1Y0Q2iUs6enPMIlllMbXkahHmohVJeWrGVxggJJ2Z9+5fmkJW
raJSCUMVCIE+gXxqZnrMfrGr7PdrI+Ma7xFpXigrtLk7vQ3JbxIKma4gq3WfxOOnzsxkC1b4D6e6
OQlrq0+DxZRrZI8P9nA43PeH/arTHw6D4SrocAQs5O9ab678AtlPZAx7sqPkRWjv0FLK4ee4wnKV
yTJn9xcXTxdR65uZCbwQzxPk0ClDZZFFTknhfEeJHeXhl/WfD3IOCwg8N8sWEsHxu6UHLoV7CXad
uE6pJq6LhkszttSReS46PeM3gk3oMstRjf5Qn/5bwVI48MQuqjVLw0GXNg9YWv63LrgiXeg+YU4T
2/7fpgC3j48jE8aZONgsjjKD2uaypBTQB4eB0jDK7swDziX1uwE9cFn0DAQfUDZ6hyw2R4LAIuVp
EQoXfVCdVK4bBiTNWjK1iSSVOz23uFJ0JpJLIE9QhPgBTM5JUHaHYM0liHPS2ozTLNDkFx9Ho+Wc
mYyYdDvIG6iXJCEKGIb7mnFre20WU85AIG0pFmcu0F8mH/7zQW7w7+pl8wy8NJvoGMWHB5VQ1rxM
UxAty2pcfumOgDNE4C44wWy7MdRZUujgAumBlwWp8Fj0jMqVyZwpRyZfWQNgvc5zBSDd5vzTLco0
Td1olzv5dEMj8qYU+bLDyogjQThHtJeMFfeFzoFevvv64kvBmgGL6UJDkjtqfYAc6IzENO9JXWin
JmC7M7sFRjbjBVUAqdyJ8iUhlMWpnb1fZg+CL0x6wZaFv3snbOrLLtFlJw9X2o1yaUJn35fe4RGW
SwNpD4JJcV7SpKcSGhHp/ECBTdHpVkqJ278kjL7wTw1PoVaxne/eXXgg7RvVGf1UGuYD7Z7UsJT6
ES9mkZyPuAwj0kSyTjKpIlnNdfPen2GX9G8luHeOzPyBSfSnUUzgmsWkmnLXOmTKsg1/9iE/ugcA
dt03NOUKR2gOAyajv4GBZ3mlPYQ1mA5wyRkrOxW1UtjCYagm/Yy9jBoKUxE5x4oSdLTLNS3kCr4o
AGNVy36FTWstDTqoBmtTYCjBZtrlFrgBoxFDrLcr9na7PydkDRdvWltAiXxeaeJd6E/8SzVpKi4W
XUZttpSygl77JFo91V/kEUH9RIhhsCmLjEoL4c2DrHQZ84p6K4Mu4wTtmms5OxpwhOHZhhW0J/3t
dquslvwZiaGKP1nhAF/pjZDclXrvBjudI4rDDVZ1TETbctjY46xCIyf3L+/wp/tJd52GDFwDbBpZ
5BW0XLBarFadFbnfKS6ui8/KrdfzN72S25p3VkMWVw1L3UUYTDoO9gwutxi/C6wSRpBSzdWfldn7
505r9CKYfkTCXeKelHMo5lC/baocRDckr4RFiNZXtccqp4feKFx0/QrucOJa1KgBAWIXNuwUt9Zc
rrcmD/2+fLaGutTF9rQ9y+MejjmE4bAuY0FeZstqmM0B5hrekNZBqSOryKZS25TDxHMGWQBhkFw6
5lcb9xL3LoYBKKk9/ZiZlvB1OTqo3p2Co0rWE8msKweD4BhzSbtxhIv1TpOqqUdAGtMHmjGn9oPG
RF07DDyrhzy+v4H4X4X0C7V7MUhahcBgpSz4fyKUT/pwBQlqap5ly+r/rrri6hXHLG9kxiiAB0id
68j1wteiOMtQryVMgCJvQQdiwHaESsiHTueDghBMYPCM0HkDFJweGQYIgo1vNYjkkMH477FMupfW
U0D9+NZ01k0+k2REfql1B6sWd6/IEiTD6jQdnwOWdVDX8dBax4Dp159daR11cbrgXgFSBFS7GQ8L
WHXedO1DwXftv9pKESgbAU6OkV0ILHJHUB0pNUBea0SnEj2cr86ro/ku+kh6B5p/2W0SVLHz7uk/
cK+xgtw7BfcR4N018061ziQfST38AFMp7N5Uj1Hf0zxVEkjzNAtgnr2y072Rz6i6XXorjs3KqPtu
5Bu/EYAfYjl0GEzbbF2a+XoJJRTSyMsAyAUKb3TZcnW/jzogbgFavR8BD8HIwyGVZn6ml9R7pOIW
w++oKc5aZXYYZ2Tfj2t71T+H4zFGeRwEN4f5ND47nWBO/XWIJGFfA7iO1YYmDOfl6gVDWYtA/1j9
Ee49gY3QEq9HWYWwCx1eA0L7NmK5beUH+YQoKDdBgKmKCkJXa4DsDmOYqqpSjFLBfTUvNUIbB2Vd
pR/p/1IaEtQgSUik3xjPmjV6J4wm2JlyXWEk/wM6V9qmgIIb6HJB6ndoVzrowxHDZ1H8IcDawJCF
bFxTG/KW7Q+tfh+kj5cDC7lUZATpGgVTPD3TkMJsz/e0FTpG59v99JVmfXoF/+0Bh6XRSHTqyzbi
lmG+dokGpUf3Rxk0DCr3aZIJAcdjhEzG4TAa0yBY7Z2Ktk7KsXvOtrgNexj7dCB5mrIOymIrzShr
piWKWH3Yj/3h2dnDDd3fE8XNNFYWjB6x7XcxCXpOEpTfygtn8siCwU/cO7FdOzGYqqgXj069JdIR
Mi0V/75PaeO3hqqRXIgzjT1GiZ4P/vSEHGGJjwhzsPy7A59ALnS1MHFz5LuvZQCO0ure+YATrNoO
I4S/XnHkdi5J2GmJl4+vCaB4SsALoBcYCGtjoENjMPipAwDC0CSBRi9Az4JvVTQZgfWWe5dwmmfb
Km5fUx5H0Uekst8fdkhMIEn9sZuTyf5MUHuHwPDE2vZqlhpWQ14G3fV0WstLuNH5b1BGoiSUHfR1
Jdp+VZsUn6igw5tZH1HqYOwIfftzb6MCdnC5MfeP1gumNfCFfpEqfjg3WrFA7NEg6RjOmLW64KyS
Dg7+iebHUs1wyJj85Vr0MyHTQuQdxDYYIPz61LkMUjo69Ret5mCewAjADodsJE3MWbiux/9Yv69d
xjcrPdS7rON0b1LO6Sa18lSDXnhPuVKaY0yTbKYhvS0nDnu5VyZfFlUTEQ+PmSQWAd3B3jYoWOEN
6i83fod/KCPr60NU8JLH9afijUi2++fNXQKdH3mDq1Vsc6vYwEaxVKtDXTfOhbYxawfXBsRpN/YP
/9SstRcf+1EvNeCp1KwEHVzfysB/6H+WGy+HV9b6b8yTIIargvzLBLSWfUCoEJ0QeZ4lOJt5YSDn
TnHI3cVNoFtXh/DicHUeWF9Ukjh7PNFJkOcIXit7haYT5s/GXdlOSnysuGW0B6Tp8R3/nFrtS8HX
/pDkD5AHthVw0IeRzUf5lxUX/XNfVTu5ENe1anhwwPIV5YH8Wy07X3J5079a4vZ29995j2QeqyZT
vL9FiInFnvwSFxR3n6WbQqGKh4qYme9SH0wDaQmaIwvIMgFXKXGgnjnDHEgHOEljuqIPdGtTKjU3
906phewTkO0teM1VMlv2b6vXiibV9zzfuE1UFXvSVzMmShr9nMsIatCf/UX0ak75iNRz/LHjDU9/
MQLwxtSax7PPCpuKyiHZupxt5kAqOmcLmjFqphSdWpXgTbmBBEUIMvQ0ShrrCz1kvyZkFmi9xA4L
LcBmRi1wc1Z4DdgQrTs4mArTyuY2N9DpvHavw7hfaDFmW0VNuO69BRAGZuBjF7InTgSQP/8ysoa/
4aGtlmVN4dyGKO9Tbl5ywQteuZxndot37y2ZtwaPYdF/PwAVYwejYGk2zsV69QVBnv2+eVUqmG9C
2OP+tX/RS311c0//N1vuESRJMJYVpwQYNfRKU9D8MRJLUBUQX1ft9yZPOmmw3L2h3wRXRmUF55A+
l0f9egZrDoWeT2tSjfNXxAAtInilOeCYF5DkPA1uW0TUQIzimE0hTU2rDv39BdqMc/Pz8Na91E8D
OrO7xvQL7y65uJNbSWrXrLfX+LoQCnTf/XsjpSMF/DDxwJ42sOLw8yI3EU+ANyDjHAXX7meaA1VP
6+y1Wbh7CfrwqQtldCFfA2lNt3BKKznpBEq2dvKAZ7h2QDBQjSyXfXl4Y71OcGdBwSOO6V17v0V+
HLm5ADBMCUhDDDg+3CadDkDnluk+uu92CvQRyhO4TMTB+t2gf4TiUL3a+g0/NRZ0JuEH/uaKzWX/
Yvzzq3j1IGOaiuEcMDVthtU9IG2Rb9GXcYfP06a3h7OYAH7j4tMVxASmz5OUFUXs1P51ny9RNZTH
PBidcJ9sKHVCupBsqNJ26btnlLlJ8AC/BEXnJF6k03vzzWsHoL9/8w92nzQ+vUMpSpy0b1bc4pRv
PeyWA2MNdxefQNGUWVUZP1ZPoGc0/jBqaNkaRnNqj9C/FahDkVcDDMJiw1Wu0n3lHMDAXeHHEO/3
e3jZyPFaxKhDHCe5vB0R5ezxZtWQDG6zA9PP8oZsvECyRdrrqfPUfwCwDhhN2kUhu9tV1/dF9OKz
SrhxSS9dJZKpWjAeD1uLOuZDPe2n2X3x2r3GtBbSIoHiB+hYy16iDAZn8QA1sC+fP66g3b0NubYQ
OroFyKGaa6K3aSFE0GtBbv5OcYYMAtoL9vpM0rbULDXzuJLAGQ213LKr52LzRhevOkGixP1RKn7Y
n0V6c+lo54ijOUzoudmBls3RbWVYzmcP0x8V+Q+Grq10DJwyBLXQHA2KkUvHM/VYSEOp7Vuzexma
0NLsSKjTZsmCGbMU4XE8JhTyKwu6iyflyXs4Ku9AHBTHz959kNJ4ioAKBpX3rF6DH2LvNEE2c1O+
oFPt3vfZiPiEovQodEyQ7zY3s+K3uQLLq7h00eWiHAy19tGo/Y6uVzjiK507xK6tYp+GfycpsxI1
40U0BvkZ5n0YNauwDZ6h+YDQiTRendwNa9TDsGlAI2cI+os+GXChtLsDDMnT1ZC1H+RqN+a4xZCr
vxcXgPhAKR72eSs+3kPz65+R/IQgG5zNOpxdkpoVuSFMTGQut7AIDuDd/Zi1Y9FNIUjAgN1Funv6
QQZsgyhEgWACZTusXOnIdL9+flVahYBidiwzp4p7orGyv9zl5ffb8ImRNKJxon10nv3z7D43ic3q
r9FjCbE25I72cvaemKlw5/T+FrGpRwHMU74PUt20doHWlc6YzWFl9T8zAHf8RUXIF0S4k0+XhSy4
DctTlgRw+k1kt2HkTghpgCl8odW25sjrrkM6XafszX1aHFyn1uje3MMJ2D5SUw1r+Tao6/fiwxyA
V5wmVwMGkn3ys62vY5Y96HNLBATBkqu/KR6cy9dZkm+nE+Xg8Pi1nDsMtr9e7rU6F/aPYysPB94R
vlOYQQwofSCGQrHw2SqRhb8MX4dBPOEoBKknfO5YKyjHFrfhaXFaQC+NPC59RnQWsWBAGs9+p2tW
DW6V9YOgZUFjc7I7gzXj1E4Tmuq2IC3yXfi8yu00tZfTr0sPysBaFan933lNdf6YWlAoTK8QCZ9n
v0kJUjPIVqEGo9URRrq4DctDvDOedjikmTFdlyF3ANe+LQ6AoSzC5vmXASA8yQRcFkzDKWnD6aVd
2r7zID6Wi9sk3y0Nk41p+YUFPAF3Aj3Wuw0wEOsILYHz7X27rNf0q/fCoUkthEgVvDDmgBTr6kdS
/FMzvn7u4KW5Oo3MdNS/Kk6RKigThvoM7JT9RxB2OQCasJqRFMJoWH+soMuJQkiHabEq7V7D2K/S
XDg4rsP9Bz+GDiUtBUk7734n1X1K01ZQLLiINnBmfhw5rbFgj4aPLcoBzEuuB+zSB/8I32+5aZ3q
P9qTXvXfuW3G0zICmAm9hlR4ChBvYSJAgjzs64wpkuYdZMNfQETsMykDuBX2z9WtV1nfc7XiEjpz
RDVo90CQ1S4SusGFE+vS0lq2hD/sDKhA85Z9L+EZ9Z5zWHhOOEKLh8VHu+myGQLagOI9QpkWOVYp
wOJWnC615OQYlBWg1oEqHR8axSOo2Es1YvccHVFkCkPnSq3yUIO8D6OFJ8IClcxQsF0uEg4Zdc2Q
BCW+2rtqw0hx4KwKAPW7Ke1hgm1sPVZFmgnonH0ElUU0K7LsYytNm507gANDe+Ihu4kVxuTltgX6
w1EpP7d5csObwFv16bZ6Av/lFEGlgtP7cG+gqe8bK+/AUfy5OmWIhSFsuzrnfAPx1cqv+w79A94R
2shDC6gzFb8njdH+M/KSV71KfevdJzhuwN3I7Ohn3wwtfLVUw3KzN79SjcWIcf8z7SMNHvN7xXs/
yR19cSw5+XDLfGwIw0K4mOzrE04UmwM77jmtsDzh9I+slrG47Umbk417aUd4gqTqlXTisUYr1AOO
6atfgOyV5uXUFf0/JOoFJ3x4HJNFdgu4XskFQxjjsxFvLeIP6h72k7UNAApo6m7pgLTYbwiA68zp
gDccp4/LDniKOgHRy8FrGotSHoN03p/X6c1JQXmMbk1rfkWcHpzEwWO/f4yZ0XueDqx5IUHvXeKt
PH6rNh/JJS0QZ0AHOgP/xNHOwTTBmliAGvoCkT6/x4pip88lGzYM8D6A475gR/s0XVLcsdaYYxhi
SFRhyV/jSsVNls5nl1s/uwWauuCM3BUZ1Su6gOCYgZCA4ma3uKIkDkqKnPTO6uLRACgiwUeXFK/a
UzxJ7Sfd2ROjHeNgXBpHiGpYEmcJtY46iSRoLA417HQFzp0NfFafAUkk+sFCOqKgTEfbjFwUqFEy
yHjL3gssy6EXo4gCQIuApRBwwKTsEO/LQyILJRYrCZBuSByOiKXov8WKfm8SV9zs5f5M+I0p5kOp
/2N1GPwHJybcnCTbKhA9mCTuEHUse+AQPDQCqNkbu8rk8wugJZGjU2r9GveyFxVbMNo8LjvOf7J6
QXiIMBq0esCjYgdyzZgaKIwfFXSlUT91v0/Ge+0DpyLZNZbyMGBd+o4LEDW9O0n/vj6MIzw2hNWe
NbQSys/mb1fsVmbIZ79vkMfY12FCQAsAJ27l0ROHe2p9QtaMVeCEagaj1DmMcTTfdFDQ4cRYPgFX
dmAiwXDE1BrICxCUGy6DjW7IJ704pdpyx7BkchThK7lBBcD0lGuKN/nph2vGGz594QlimzZPwqVV
mTBv9QQ1BACGfvEyEJTUqTZu7g1CRwMOqBQaj4Jz7eWDXH8J4hxTX+08ILt8rS5vDnxgUr5AwIh9
IH2Piwb/A+4YQnEwmh0c/JDDOSiKJeJNeptQdUXwIT4mRAUOuHGTAv3vg8fwWvg0K81wcwQjSisV
pXoS5SRb4ZJex2OsH8g4Sns3ykbYz9sUndy+8KIxocJXFC/4ssUdzYm/h/NrPAaE6EFCnYXBXy/X
CzhNKIqzXtPpD8FrjP+D7alhRipHr/jZJpc1ljhEIYIMeec4Ks9wZEq+0V221KPcTK6waD7Bzkb2
kqU/wAcwscWV6RIsHmHdsl3sl/sE3u85Z58E4hz43gwmW7MW4ttWhwkU1OKJTh+cOpEhsW7AkUx0
mJIpYJ2H0Y1fWsSaXDKWRUYV0QZDMP2hMe1gc6onB8/xsKs6LHwy83NemWvCUMUYBNBgNI5QhrRv
cHWNk6kF5ULRaVjrZGvUyuQIwTUs7QWT1IArZRVSG718ZAyQVaHjm8Y6qjSweXX4afWod3WpIbIu
HPsh9PbwTxmxfWX5hWgSPrRONGdSg7ZMqg3qX0co9QCpAVql77lSQ1AnYX7mupXJ614rwz5Hruzj
YCpYYpnIIRf+wjKFTsPgEsF4jbdsn2nPNlHIcIhlTRqrurl7Iw7dT+wXn9vo2HwU6gmUYJXRx4IY
3i5t4dmtLIr9EmBPwrGiunYrFn6nfTQwDoz1A0/psd/dhvQOQ7Ayfq1hpFw2T9ASgITu4UC/7/hN
5fEb4uB4lNuUZtD1hHEHsnkMA6zgxaIXQSQK8Rl8SXR95+fF9yqqrioAkI/juDgIr27p2i1Vg1cV
gGmTl0X3hvF2KpFzi10Y/pi7ZAJ4TE/9ktF8LWsFMB9NAsdC/mnnRlzSwqVd4e+PmjK9SOP03gTK
r451aiZnl4LsG37Ckn9LfKi8YGd5e2VEYCgtVJFe8PPgfD7u7eTlYbOkllvEM3UsmnWW9peOdsY/
5KcoLRKIGfBbhMMDrZgsIzgt1CiI8B8iDLTQ5IZWNbccPG+tJUscJSCIDqhHUXOD9mr6ql8oyOQQ
mbHvc5gyqrtHLx1+fRKMpnuxvCMulYXRs5frUkjzOg9JewkbtluYXty0yaSu3AMDrpzYfa0vyAW4
Vs/EpkInaHZCxnuHqD+iTzIFDh21COfvOFXzhCvWDKd4pOdJPGMdewT3Zm5+CS4/+9BBBqepV1u0
OW7K/XBy7sS9Qvs8QWId5Ow42omANN0vg1KzuK8gGxfCRX3GX6dt28LMspKO0O8a5oesCr9tOCiT
MHxryXxCAXD3l3sTOoI6ffer6ugyIoYN6SXdVCd4hSi1LPtM00cFJkTW5CrJahxSBpXRvE4vCzpr
Z1UHAR+XUj5MbpT6myjEvFj/N3eCIlghsJhNY2fla/exATRqDo4iadLmMoFxPn+pXSc8WPgVjmwp
vX3MG9jF2QnaPnEA5jG1MnHaveeVPRybxEkhGrFhB+KAikiKI/J65RJqZLA+08bbeexh0FrRgj39
DvIDaMMGL9hTflgXrXBkAW7j79pEmxDNF2CwOLDbJ7s0xHHGZ/4ZsPXUXjmbduPCnU4Vskr9N3ir
2L1tjqjO4bSAaMMFwetAThySGhSXSvolbMOXyQdZvv2NC0vb8RiOhyLgWZJYsBcCrx2TpGjmF8uh
VbKXVh1TAocNgK/YzefdB/pEOTnsd/hlGZE/LUVRCcabmj5vA4HNXnpeOJy4szeH3hZ2G15rhlTi
H5g5BYRNnBvN+aRRMeLYEQw6DQ7QZYjHg/nh3imCfGv8EqoKKnyh6R3lm3o8IbdxevgkMZ6Av5F0
dGh8KJMgWwEAY5VOov7yGHC7FboRWHzI228L8zX8XlvH8qgULX7nwcl08s/6l0DXOxz98upLsdV0
EvCqAMfJOVA09PDk4IXMYW/BwSHPcnQF5D66hhlEcwuklyUNbxT2jCmF8AH6bqQVjk45OEBffaU1
g3wk/z/CmlJA9t2+DvAXw+YygOasETZplaiWB1eW6zqvinNjnkJVptckNQYCcAEC5F5ln4x0f0KP
BtcSv4dpBqpaGDAGhwPcRPvTpWVBIvOWgv0H5oLeEncaooYB6U/oya73Hcx1+GH589hM+rTmA14u
uedVrlvsI+tNcx8lWOh6sZsfKNHZGd712SPRTYvSJXjk27mH/pp7uKVZ9TlLAefA/IjaAfyxIJTT
YUiIRMiBtz4paap4pUf9fN+SKsMDDMP+oUetF1f/jnodXnrBSSu1qzmCxDju8IrzjQg39K83iOdV
10RLovbMBb/qWOnyH3PoDLCrTwInLrk3FsBT3CWVg4Ejl357eIcE9/I8vT/gOSfF9/cO3gldej/+
NqOL90auxIR26wxs403dCM4Q/NaPQ5SEHMwHYROjdzq4JeqAWBCOk/4iskxXF82T8tXlTzxZJt77
gs6CpycOrIMPjgUnt9zkEd7bk7k/4k5nbgSPNCMkUKlxmij002SQOEV436hFs4jgn7E3gDuWwdf8
95YDklbZe+GO40YExA1H5YwCEl9InobEceoV4M9OvXs84REBE8RXiILQtVykkvOBHJfEXQTy6eqE
nPvshoJKWMZW197kv0wUNmCCIo9I9eY0jQqTZzzC/SH1cCzWjxNCNkVtgP0pghOFXzweEdhI8JYQ
hCDPdCi0EOngBlUkThMRHY8FIGJwOvDw3ZCzeKTQMipA1/Pk/90MonYW0aTO47LSsV56Jd+HYAqP
/LKyWC4qtMvws12CJGPZrrRL9OEYWBSjjzFI6FNg4V1ghizyOvvf9oP/BSZCzf2nNty08LakdRi/
aqpsF+sXuGeFVYZWxlWRix0CmUyxCzaspgrPKmgLyASlDRW49y72YUACbCXAkjrGqPRcQWOCOQpm
QsstZrPJp0btqmTzQCFXyJysduvNAABYdhOGmIm0Q0FwChfAUfkC1JC3zOqmApP91VXVjUE6F3hg
1qLNLKb0+gMBSK46Qw4CzwZsswZAKewNLxoAnfVp1+ttBuh3CtokjAZJ7ZoeBc8Rn/SP1gx9EPkH
+umvIFDBIJD+5cO+fJLw/WB6ej0hwNd3G633DwA72I2BTlUpPv8ca8OylnOZILPLyAA5llMQSUl5
H7feZMafVKtV/0PqxKK+F3Zwublcf5eefqk2RTjynVQHf/DRUCOE9L3SvkPSE+TqOQiEKYoNGXB5
QCm0UHEOoLOkzYdL/96gn4lDQLwOhhTajipNe0S/gBApSqyET1XHl3q+buhMkG6o1k8UnYv+pQEv
MnOberEY3/nIlC/9bhhm2hmGMg7vXlTxEsXM0duTeAdIgQu8U72Kl0YV2lx+GIH2GWigV+y/9X1A
kPBYAP+9s5r0Les6U1X6BwJNNXW1Q0W9S69QU4lesPCln7rpRE1MKtfTJamsGIAygmqUHpMWWBkF
0q0itfOUVHhAkqgcPH5IgV1An1wHEY/xKBnhDcNcXQmQuuL+bl07xwEZbvCaYR1bojuwRvBvJoz0
uc3Sj/mTvr8c3Ffo2dGfGWd4NSHW1L2pqv7PgZAdzH+5Bjl6vbhSx9CT9/3V8t/wPJ9IqJ960Ugb
mQcS/bfOpXfrmN510Bbm/fv2l+B90F8LDMA7SbabSDKSDes8aEoH/9Q7vWsvipm5mTER5uZNz9Kx
fs0SE3vtebS9bKsFJ6L0udxX9lQhtmVUqV8rA2pmY2JMdOgfmgpjToO+o8JApyo60HODjDY/no1b
oV0OcMfeLXZUqARBKEsZ+q7E913mOtaoZ6CbrbNT4a6zoxOoUxrBoxNUArHna/u2YE2jFy2sa0tX
orr/rG4DCgdKlxScC/2Olf0Z9vyIvbpA9bmkoJps74NPJ+klvZjfIPPMbKaFjua5qIdhIjmwxRvY
f1ZVjI7OTdTLlC5YwxtlysKcwhRFy/DmkwfSZQCeHeReQK1S9zqI8QHItnGILJ+teMR8jUbVmXlw
qrPHijQatzyqavCxoAzEbml7rHIbbdWNgZ5E6N9+LukhBpuyai+CoQATTi4IXTWTguykYsFkq0J1
GRDglWL0ja260UgFpfx0eSRoLXJmb3qCI8BukDzixo6yLwScf7f7uYFT8HpwDXBJslpPoZb8D01n
1qWqkkThX+RaKirwKrOIszi8sBxKwRlBBH79/cLTvfqe6ioHhiQzMmLHjh3w0GubLb5lQxyxmz+i
mUb9hJDKwdJKikaNzgDPggsoYzoQNMhBHdonTsecph/w7EGBA7Er8BLpfzi///4BftgvZdhFlR8R
QaTGee88+3eQh6fDdsdIQfQCC60ezp0aBlIfXZu6uLeJ9RL+Gok3Nj46RiLZgConZ74TabA9I+Ck
OW2IkT3KHs6U+kGJjnfdA0SYEyC/1X4dcYcPcGQGeh9w7HegZj4815YfjDXcH389bhr8XpjmGlKP
jxdkQpfTvqaNAWBwAGrhWyuGv7XJbeETIHk67R4i7McDVp2He04tHzDys+8/+za/cEi2GX4HG8VL
uzY9nBb+lFPIyX5vb+2aytFB/kZ+eUi04wc28TR+DR3tvqeePpJ2dWhA0tSnbdwACaAH5jO8qhca
h+wWlCvsIOj1KgtMF1eSQKeWVnjrMX2fODHj6Md0lpgKnkBM7bXW+EeK8oc7RAMjRH/YMIBaURft
fxoTXCLa2KUhY++vbXAHHCEcDOApgzZ1n3x4g4KQD5Id98Gv+ZATUzeM7xXTiYluj5Kz54Us9CE3
4VfRIg/099tyrt+l2re5T7y1TzO47wCZnyFnZy/A8+L0nJv7RkCao6R07X2Ouh2M+XX3GHKx8MvT
2/w1vMChP3xPzB7qNigJs+nkjD/K8+jOStqFmU24KymAZ2xxYjjofLd14Ax8hIt5DH8H5Zvgz/hi
fAXaoSH7pEo4arUOZEe5UE5XrzkQlXGKANn3q8sQwBxlmOgb93AYOvF9ZVcZoafMucSn66tjyCaW
z+ATCDMs952yZpVwS9CjqU1VkRKPPW1LigHn/XcCgvqhvEm78t91yLVsqXxn2CiWlXfwjRmJfNA9
KIfzSOjtnbctb+ArQjHBY4VhRphsAsLwwHhSQD4nrpCMEm0guIwv+XsK8SFzkpDAt0XMFVopfUF1
rgvkPF4wIp8T94oT7Khz0h+y87/N804Y/OcRbsTHoefT7wqRTo7ZbHOTlu4ySABkRBzngNPhQUeB
FCPQzYEMBD4GB0ZMWGYQIFSfiw059cci6s7Ne5hxWtjjvbvzBdumjRd1A9Z5x4fHfC78AMRxboZj
y+wyuHTuIVddUt4ccM0ZEvwOLkPty4VfGYMokPPITYjCkBYAIgo3/c5LiG5UkHkYmJQnE17bA2Eo
3SieAKWnTxsd5fFT5oCdhOV8HscRJ5KFBfpgweZU0Z5yOw5XqY5J5oHOem+zPsg4kVtitkOkyk7v
dXq3mN0cj6UDxgfAzxXiQ1O5LkkodYzzQ93fkCy6/J3shKuUs9NTTgu8y2zr2sCRsOPpJwOrGkgA
RWs4ZgwlM//mcQN8ldH4WJySNhn0Z3auIeFFEiLiytWGN48vMyfWRJZnszi05eatmJAED5A4oTNl
wCmAMkjTschCnthYJYlIto07IsnhPEmwwhOjr9m6pbpx+7dGf6Mog9zt0SYdE4PLp5KNR5JeWRc6
TtTDU8cVsgZUVI8x3co6Csr1M3x4QoyMJx06uJ8xyRSB93xKBSREuu64Z1Ymg45g7cMB/oUqQ2Ph
dNGqbB4TM5V5oZpMBz4ZBTx1qvcRxTR4KlJ9wE1cCKwILWnXR4xmf5hEbyIyHFZ5kwCLu7+HTE/W
DMeAwBEQzNDR8ExW8APDVOnTsLJ1IPCS2cR3ZG6ArVRGdlLQrKJSkeXFPJjfhh92L4ZgTgnMAI9a
Zq0MOpogdrG+MmUxqQYXiOH0uZzrTpued4157EUUtKvj5+l5ktnFW1HAdd/ePClmlbDgIInP0RPm
sywVIDF5q1x/6Y/AFJqzgA6/78GRwno9uVv2k/OOLh+e1sFHZlXSocsU20VUmISxR4NQmQZy5EiW
PZMk9oRQy/WBD5Y2hUYhI8e8koHjMiBugc7f4DUQK3IglHWxFKjvYW2h7FkZTP/gyyMMsFEkU5tS
FSTUwS6TIQo4AqNXDZjNnEsGSVz3XB4Tz+CFrWO9y5Nmaj1PAufLub3b2wXXB8m82c0Lc4gDMyhn
bp+7LNay3qGO4OJQgnogy0fsNkhPX+Qg1DEhd5rN2k65xr6lJ47O2sjtZMdvmCyMODWsYsbkVNKB
jPWWSlswBR3MSthNzzdCAXJ7YIgQS9mjpFHDd1BNk4vb3pJN7s7VOZzI9hArV65bYgCYLdynlDXB
kJuCQQKD32xOfSEPqkPvMHG4aJ847M4JwUQahdiGmDg9/RspKqnIG2ImWPE7tm4hYb7XfAbYtSbf
Kz07mjwdGjtKEnzOttHCkLGrywjLWFdYMA4gWxihvuomO0aIgfrtB7wB7nFhGrHzDL/gffz1wUQw
s5k4slvoc9YCrgHrQiia7SmtpHjScrfaFn6kQ6NQQrsvxafy5GUC63PwAawSkZoqt8XA/kij8y4c
+DVP/OLla079EevF0dl9fttUuWZi0IKb5rdmCQt2iwMlk0bwBwh/Y8Q56GQaYJXWPJhi/TxdPO66
rWIoWW9nJBNQqXCx/8WhA1NqqWeQNknk5zaoL9fUdFgxsgxZj1860oNZMDqMh0JsenqQGrmZ3Blt
MN8HQIzU+k1oGnRCUaXghIarVOW+IF+U1Bs46dtmQ46sTJvTdpMB52isXWYPQApMC3WenugdK6v2
wGuImCQreWJckHgB2C3SNV4noC8Ej1FyrHyQAWMHIZFvpj4ECAgTkDdF2ZXMoSJLHxR6ksOTRUWV
WNjhU25v2mK2meb0XEmgXUBm2yR7acSeQryDVgLx5H6C1l300xmSdz4SDzP90FozGl+xj1F3/Rre
d1HAsiccV+awrxwRUSkgdpKNY3QvQ5UG71h9tFCazAF1DjIwBi9mw1Kp2+s4CpvDF8l5uu7wsRje
Y78157aiJeP8PiC2wnvaEoygHl9D5FNkB7kM/x0AUUkoXwX3pVNRUZg3GOgdBwOPY8VChy5888CH
OB2nku4RIcjrXP6xH1ECEAUAflwG9WWGfEb+lpnC5oOwR3eOPM0WPjsCMTkWl2HmcyJKJN+UKful
VjFnS9C2NNKcX4bluB0ox2KTrGh+CkDFihNuo5COibkm9Yb8q5GBC5FNDWhfT4KGnq6Qs9/bHmhC
AAlMt3r+Y3CGNk4aRvfI9Jzt7oSCKBg5jDEFc0y8Z4hLXijDJ1x8yuAek8RPBwoKEOgBkSpavzYk
KZDEQBB6f2EYc5YngK3T/Gt2eLEZfEcRYDPSLfmQ8NYalyb/lcMt2Lh/3tZN2ISDbLlHlMjiKBQ9
Uxywf0z+BWfsV2ILIFm0DgnkbvFlgEcZQLI1pAVYoVI0nNHoLLNwbQvK6OQfxFIWu5Tj4NFQFXAS
yy0qUDKvyfKwucGKBoth98iRc6SnU4Cl5q1kBGGH7UFeOYeC7jApvoN8LY9FzGTDVdnY8nXbAdjm
wcjX4VQJDjXWeNSiwsxM+70mc5NexlOeCO/Jw8RlGfweIMvsGjaAQnsB0wbQ6t8RhZ2V/++Ryxmw
XnNW9oe9U+wzxhx7KtfLbTD50cgO3rhHHOQUDzHnHZRm8AaqKT96AT8UmeE1S0QXCtDdVxek2bpm
RiPDm6NZ2kiHkk6ycQYZ5+M2ewMNHR+o6j5U84k+1BGcup4UjyWLO8j6LIckGTo7vfZfhR+TaqMl
0V5ZlSQjYUOzbUKnpDJpmpVW52/9Sl3Vv82fwb0HlYTGWZTHNs798xT5VXTsDBVaBTghz3yAkMsn
uJmveYes2B9aLWt0X/pNeL9DckkE/f0Hq4vc7baEMD/UESTRrUzpt5jjlP/TU4QGFOihtaaXXn93
Xezqkzo4GzBO2WbgPEFaRh4e3bXnkJQ5aV1qmxswA07dQN3WU7TtptWxOpZtt4sC+65nivTI1Xm7
orhPNqQfLTirbihQdujUYDVG3AiMWSCAct5BlQF6jwGx/ewyiRso8sMZoPx6TG7s7vAjNhXEOUU3
k8xaja7fH4NJ28Vn0N9f4Kqw8SGcA8J2n2EDoTEsU2cRffuRWxrpuhEmi5c0HKBSPFs8j7TvqI3+
RjnBWjAlK6cMkF8bf1h7H+8NeDCj3BCs4DJqGFSu8084u9QmUyimTTpPmhwqey4xT+wCeGIP2tWD
pEOOmO5V18Fl/lkmpIhR2gMxnQpyjG49z9WAB4yFfjo3cya3ywPfvqE5jj83i4fD2kc3/tEwLy24
w+VcC4kCRl1EpCddV8Bjeh/dB53l1frC46aklWQebYW7ttqhwVjXnpULbAY5A+RaiVL/kikGYhFt
rsGs7F/Gt3G6jOk6bZPkI0kClcYl97vTwnIelQaptDZA9yb3aJMEsoUkAdAuaDagB6IM9Z6ncNnz
1BT/69ACB5AJ1TJaz31PtytacAlNOwGA7Ay9VUhR0D7o3OLKw5mmUxT7eyHY2oS2rrMvK4xi8vaA
/d9pzbsHsFsp0Wut6ZaHNgjEabo1EFgb0QaAGSGMZADHh2N3lq9NB+Th6j+lwQG9KKkenNLGyHQW
iB+hzLC6UJpKX2E3HwOM4DI+rRoJgcRo9vqQx590haws4HPIFOg9ffCcVXhj7JtwkyPSuhPp3FpZ
ACtKD6P3dHsjE9umTdNdO/ygCO73mP/ocsCGtB/wBiTKb9PSHgMv8g0UAKYzcMSPlB6iEtefFbDK
2GNQATqrlmitxmNhc39YkCZdwr/E7JtXYraQsKEmugZE6UE4oZGS0aWwedgOUxpkWynphgkliT/N
rmqn2NrpA109G+HG0G7DwdGSupRZ06IKMe8Yej/eCAQschL1MHL2oOJZ0Aw5JiNBApsc44sOfSQ7
rAZVhkf5sOCTYjW4k86Ab3AfEEJmyFyMgPgeILZP6q1LMwXD5NKAQ8mHtuxGn+0G5OqXdG+fAKNy
ijCYDPSENcA5IV70gdi7nEpusQori/lKzTaCL0N13T51TqJTkWlSWkeietaQpP0nfNKTL8zClEi2
sJu4ZTgxHJHpA/uEB4DqmHmlqxVl1RYK5RWt0ACBaYzZ3zdlaUD7O6mH7gGsDIyE6Em2OirT1kA1
BGp4rwL1y8skDEDvQBYp7PptilSzE0hJ5oBo4eeTvACRjtIU/cdRvrVtDQ4Rke6ElqNu6j5dVbE4
CP3H2HGJsQir2HD7D538gs6IoB+mulTG3lkBS9L9SIN7Ceyg4GVBxVolQ4BVF0VA67kT/TTGVJq2
Lhhqm9wFho1mEsm0WDXCy7yHyIuPX6CSJwIvJR2djc6oxrk4E4tg7H0eFEoMacr3R7VDit0RmePr
UrdEBaWYB+DTcIPnUNeHOlp7yPjpY1YggpFmOiJ3JkW7SED3sz8INwh4LM5LtCrPfSyAjtwqM5nm
MNyCm9AN3YxtJD5aswq3FAXNxohKi4SmscmInI59Yv1J7pPoQeByCiOwhr5UQL/JxPMVDzkA/3HU
f1OdgWKOs3bOQPDUcuDKoRwhj0EUKdmup7SzhUp6Nx6T0uPrZzr5vMiqvEjCqHY6gh/J5H9NqPkP
t9GJmUsVAI29qKDCcQ2hX/Fdva/Ij8tGaqjpHovlbIZs82D27M6QyCG8ur2wXEDj1DT/yyZaGEy0
M7p5DCZLjuOA81O8VZuXyRfC1qAYok4B8fVQQ6BAJ0HEbvpS/Y+137Zodg6sOr1QaCLyEYo9plHK
w+zu74Mx40LgVwOnASmqpsJMZ0uxO6fYYAmMoKC1PsjVlSAbr5G/trvpgk/WJpiiQuyIhp88TSBo
0vOK5pFxJ+/ONUlyiJz/oWfkQwpJWOnUYqQwVaHgOMSAhA581DvPAQO3KeyxjALc7Qk4C0vqlQcc
H0AtP0eOsaS0AZyLVB9OLTc9VifRX2k3gTduXjp9zQnUVwwthvH5hwHOP6M7vZbYKHcoZlLqvTw7
KI4lf330jFe9Of4EYbajAqSNok1C7rMYx1DH/uioiRnxejQJnCGLA8IvRoRJ0zYpwX15ch8wtElP
YHwX6DbBQAtqMv87zSEdFZIhEAQdM7JrnyrMjsbP2izIaEDJuI5omLQDlYahTKm7so4XDCJ/w+Bw
4EGaxWLPNoCpjQY0liF6w2fAMZrBaoA620DDkFakC/D4W+bGi08LlUFRRRW91Gcoi38BwjL9nj6D
CEpqv7u4/LHGrtYxXKLaYX7wE08GUR/uI8RI6ig78ISDre9+VFpkEN2tC2wryX3pjyOSf3hyKO9i
jm8LyUyjK1u6DoIl31nkSOPn1qQ5u8Ko/OmqoopFKR67cL0omWgPG+YOzQk+KJyerWr5XeJrkBMw
3/M6N4hB/nBY2I34d8W1aU56XrmqmbMargwcUUIJ2inhdEgLyoYPPzqZ3q8+FiEXmVMea9X2W/5z
eb+a2Jjz9g4bDvJNZPa8hjRAy1exrdG4TkOZCnH68OlR+/uXQiOdnozN3V6qA505burTeIciM3Ki
6xrx2X4sTbdEjBv90zDx4rAeaHi5Te+85PjaBJEd88vSRw0b0Rx6LNDJaR8N25MLodaJWpo2Jsym
EmJNXV3Uz47Q99G0+3jXL43AYpx6Rw2aHl0yzGjRpsABZsqiIIyYocNhtL8wr0VNfdJFtvNP+sj7
jRnzNSosZ2Y//xiiMc7do0FfJdwPOFvJVPXxxgYQaNiIjqh7hc+XQeOlDx8mw4+UPu7Q/WrBCs1X
nLFwZ7N4/MFFJd+/FYmomz6ogvxt5ePbnDI1OrR5+Gfoyy4LFALRnIVzJeog/Ar4l1M4YeQR7BhI
WYb6sno4FDm0givEEQz9LbEjrCKpbhuGOteA2AstR/nzcqiQUXF5bJw0Dbp+G4FwpwNKEiroHmhg
EKT3gxYpakmRd2FISVNz9AehE0KlwETW7Gu07oXFYTzpekhjWnWS0R8ndigWV/tr6hHQnvh0YDeU
T5dOKgq5PXqU74sVPEpitjN9bolmcsiKM/ic+EQwhwqChchTZwkDuZEZSbcmdsjOpEBOGU+bK+B/
770GU+2yku5crVnHK/a9zQEN9GG+h/ON/OZlzPi8wTDby4QoqbuiwA5b/XKvFk6u84Ge42HV68Vn
+hx0sEyDFoV42Vb3I1wY1XillJh6z1TCsarsx4eYZVz038eYarGmnZEM5ZG5OGtsv2xVX53cKkpi
3cTS78tyEW/E5XrGi8Sngcx3eCfIUTDVI7zrqiSaSwA6v05SmRyYNx8fN9fJt4P8//zPDvt5yG7F
Jvc4wk3rhJ9RPinG6ba57BHAaiZ1kDhweUKfKTzCq9tCl3KUPqjvh6xWmuIV4ZJbKj7u/uUBwM7w
Dy+b5Dy+bH57HzS5s6+FuNJIRpu93Ztchk1vWwwf1DhYBpy+8O4Q7GqLfe5VGHijnJJ9lnuHP4f4
EWWG9Jg3JKFM2pVX8cA6bGulicsXsnlT23d2yZ3TJlEz6bz6wjChOkCxEM7dN6x2HBOOAEWG8Uan
AQkyBT8/JqIuryl1wuyzfPY5ghxBocQlR6CvCs8i/fPvph6TysJHmr28fcseVwj2yBHwAnEOF0Ic
xXKxVWfirH7DZEbT7gVVQX2uCJqgGQ0g2/EO238x5HTZCF4EBZFXV26HMkoSBkIT/IY8bjknez0T
G4ecybDQBuxLtyOeMtaKAxSc+lU4TQsHgtKBCbclji40j/59JDLccEKc3onoii47MeSMZIa3Shq7
FncDXKgLCpZbL9RJOUuJDqz4COI9t2xg2UkxvJAVH1YWtUkGVyKPOZ7o6xYutGzsMvR0BxvCS5HX
cZ1xsFCW09d7Pk0SCDSVmK6yONVefBVuara/TWRLZfj27Gujx0KOSj3mTz7uDVNDfkmJNKge5RGk
TKp95BB3DnCs6Vj1E5cphrcFvd2YfaAMvMXk2xHEIdFu4xlBfSDlWNtXuhqQRoGk7mQ7PFxuEooV
PnznxO5LuSreeuIycXzclZM4NEMOwXMI5Zpk27/jDJNYHzUO//7uDc4ufBeax7KVR7xRmjwmOaw8
aAQeMUMx54enI2QGalZgh9SEf/cRQQi1MYgLkLJtWBTMlGeGvX1ibkBA6OFqCc9ByASP6xAafo7z
QK0N60ncMsWW0UOpg3hP5v1zRLvbH0MCypA8riMBhonF44jy5H9MCdak6JLJ0PC6xp00T2j38Pwh
cnxeBFfnVsBt1OJQdm98WC6hZgZoRA9aRTTGqiFq/h2wttnioWX0oKx+kc/6IiakkGbjl2wHazQL
Gc2my7HPDpEOFMpz0yUcogVt1WeP+iQg7DFT7PHzpwgluQM5IVJdh0JCPg0ogFVvBJ32JoVdKkhg
V8QrSRFCY5EL6wyE5YGsyO8iIcoBeo+oVWhFwTOMboh/cRIboBhCtcg6pCfJnahD3cuge2/yr0EV
OEUbFNw0AMxSUty8S5p6+iTrbSWz8cXuTcB3UFztwBQ32jQ8cg8/AAjivH2m8czXwpIPP/cfV1R6
GfMkVVh8U7IpgMYC9esiCd4DmhdOALUi6Z3mwdqWqIE4+CQPDIkF90YhtoYVZ4kY7SkTowv+COR3
Jbo//iB99rzLUKqpXNxCKiHgRsJUGterxuxm6wQepZdNsz/9ibwlIg5WPUQlubTSoNWnBuwZXBm7
8ZuFbOMmEiBDSCEw77Eu8BzuCBzBOwCySaYxqQRqa8kRMEKIq7Qm9xWyErlNqOl2ffYudaXsqUHH
wbr+pW2AqdhOHH1GJQttXmaEYgqul7h1Apk8nQw4CNjW7kBNq05kD9EymcWTeii4kZjIFutQvOkr
ob16KG1ov3s/IJVi06CaeiLUpptkdN4oL8k0vixegFEUBTiywRLo+RTVkYu10lALmf8Pbkdch+vI
z3maCASBqTLT4A3DqJOmP9UJFactvcaJhr8sPR7UHAWQcXVC7Q9LRRedUbFfvMdB7gVQAMh8bpoz
9Yg4eOtIvmN2NkMBVh8sdwG1+yUdcayK1omXBcKD0+6iPevMnv562p5KZXsn/N4sHh0Q2NUo2Sfh
rtOCAr9te7EJy6jPcJJYqJj8k25H8mq65LktCHOJlzbAeNZzuU8d9DOjjWyxkDFc4i/aQTzm90Eg
snHwx238QpwzJcIRI8IcFbT2yVfnJf1I2fkCsMOjuDuR2aUxEM2i0b1EQoy/xQWS1ycdegzpo9uK
zmU0l6AD2HW7b++gD0wI+ftdJFtVB/Y2ujeNKSrlHuG5eXW6o8j8+/d/nEp+myUXZJ3VIPt1xhj2
hoizLhnZjCeOQ0psMHhRLEpzJHp8tVa6DSNCEvmwqwiDTOAE6pLBAJBvxWnbdLw/3dIBc/bS637Z
Ik35tB9Pk4ZJlpzt5T5pChQbB/KI/Sv9ZkXxKhrfqafFl/Hy1Re2BomJGs5kNrti8GRbetPUDsUy
pwJ4ZwBKv7XCpO7R20t12kESFw91krIe/vwbqGndBIkQ9LefDLrDB9G75oxRX28BiEsRI2RqBNCw
GYzB1WhBgPn2teFzuBoONueiP0G8ljUe2y10Z59/HcohwOyRgaLUFTlW+3rMgDSrfqLTEvC+jFl0
UPoUZJbOaH79mu+dgZPbYwQ+B5U9+ZiHF5dI9Or1CxZa1xdxX1GKBA1x9CnzYKSM3hSlrXiwV9jA
IofaAMNOggcQSRB5OKq48KxYOg4GswbwMjAzv8Zd5x0hvXtfRgqrmuafb1c7UgEwuQfnron6KN4r
MVcy7SwZiQk2CZcMLRAFJgk0ALjT0362jHADogH7RsuNJoWfBBQXkMMa+i08+qCNhkyxIJZG970E
yaFBqXle5gw/9XsNa6PR6Tbvv8LWoKTHSXwzGmC5ULCWC8GwcMkpfslrRpoLp/CNZ7BcZFP8zh24
AHsbZpR2FLQzvSLERUObOy1x4AsOVs254nwPd2rIjY7Id8M8s6rJ5L1iT5orqEOXEuFc0L0jocGa
A0XGU/UxRD6GFfuXQcqzXvOy5xAmE91MFYCzzKFs57t8Ifpb8ZNCcb6t4HE3/9DsoTi88kgKY88c
9WK3/4DaO0uybCz+KdBDe9nGS/6Se22inAc6iVAQpQ8hNWAGehljuCG0LqB2kA0CogfbSOX8ksAQ
JfuYi8wAU288POz89S+asPyZhGgnP0nTcSF2PE6mH6fGaj4DkO3Oxcz9sjIrulNSeqdhnp6Qwrd7
Cct0EjRYBMk50AwQcxCLjTh2vOpiSk7lsVKbhrb4II+x0cF+zWR5kMXfmqV4Kivdak8K3WRJfcxV
46+k/U1JszqSNU5r1h21N5Tx+LTD7o5ebu/IAZRt26s29Bd8wYSi49id1tfAkR6k4Xk8SojQW9sv
QjGegAVVh9sir7J5oowKx2VDcRpdl5oejRjBGel8h6V52jGGaXFHF7Gc9RYt5M1o2GW8/Jl2TAJZ
CLSjY6ZLKOzrzDzprEPk+tgTs6IC+8DJZZYTf7Fe6MUrq+UntIu+dOdIG0VqKIw2Yd/GIVBH4vrf
xaJFkJkbasbDEvedO8GTsFvTcvad0JZ9hRtBG9/o4tz/Cvf+R0SbXM3HlbxTWjmE1gwY0L6hEBtT
WgpImkwf9PW5W7X7b+6hWOhIuPgYZwEPnOxNFuTzF60QSLKxe9ITGgdNUrUizJjhpcwmNP7Myn77
SL/b05fOgu3xy78bB+YARWtgPRSg/bVWzGvOQedfWoTSEHirQgsIPrRe4ApesMb+1BXIoSN5GNmm
ULeexoIsOlkgF0twzKsP2tfIRYsc9vhmPhBNTR16UtCeQY6eWF/SFnbJjFqdByhTB133Pu3iVEgl
g7rqgBDRtkHumXIHeQ0Mnvsjt+azWor5d0kzPdQQGiaggUb618KxaGUOteIPGvnerC461HAW4EOM
L29pYhOvWaB8mL6ADURyzgawSINbwx/xrzDqnGcBNqqVxoeqoJ6l0yEF3hXWpxi03oPivPxcAlI3
SFhsSNY8No2cPu72WYdJNyqltJDqZQ5JfxNmxwN3uBN2dgTS+bFYAEHeQZn5HoJBBNst3b1TkUqV
/KZBtCVUiTcBEMo0xHociswPYuykghrYrWKghXyqJ6E4dfHgkRyMwLQm2Ck86jDiDWWIIQ2ej4VH
bCyhy5uYH76Vu/2AxffzI/HyY0M4WnrV7kPLdoQrh69jQr4CZRjv7BNbn326xbsChm9bpGn12o5J
ObHPQ+cN+T4SBqSDRlxgCUwOxiYnAYRuEa+XgCzIDxJw/w6VSNjewwE7+1KWQCg+hNvm9Qhk8DOJ
C5MZSPhIYjThppf4dNqAgAFdenkPYYqRZE6vb+OxYQSLpt3bJcxr9MrhwxfEr80bV0qk3hYUvaB/
MDwFQUHYLm2yRjO+Ti4SfOAXzXdtic8liJUIXMj3EnRHp39/CUaQL7a2fJOM1iKd4RUzlAlB7o77
JM/AmNLnd9KUUBYzTAml4BnseTVHzT3GEnBDwkMGgbGTzz0ZFNxMhxicJuhewvX+CiAYbvICEo9D
L3JAb2wi/x2wl6Gu/w2M4BdyJIJjifgl4ixNokfBxsA5BD/+huwKgkvIZxNXkA5Ulkpzj1NM/IcX
xd1IQP0raiB9iK8s7XII7Ukz7GjXk5Nlu7qIh/7/jhOXFJvNIX63RhKD0/6QBkF80U6i7A751odz
OfsCgzTOXAwvGCWUkYzUqTje8opcLC6pIZgDob4MOR1w+1xtaQJZCPwgkTEhK/7KeZqFL42mrLwp
YbMkLuLjv0iyNHsnuVNksAQmEWjh32DIYBJhuzKJ5CuSEZSB4RQVgDzoBHUn7bvZTGEaWPxJCUKJ
ZoFqUoWQRqMYuoZCCpVndnzhxVLtjlSI2cooAIEv+lPM/DB5L4AaRP7kPDRGKur3oGuzUqld7lod
slj8kSGSaJ25U0Th1DQoYrQeRvfbQD4NJ4vOx58BRRNf2lERAyth2rCeKAXWIyjttJZtBNnDKegb
oBmvs6NEu9tC6pVDOGratDEn+KQoCRYfvEaSgfUaXwYePiylDwUAMfTHKxFJFAi5VCUcVoXOTFSM
CyWsP5TZLIqtYCx2x3DIIE1GD0qumngNlSEEOmEgQy0mJUajLJMSBlIMpI2Q1+qVCM3ewfX3hLUu
9Z8MoX5AjoxSMf8opF5o2ANd74/lwUtysNcjfKpX6ZT82UIgnCyUBwhYwxS4TDoDCk78BhUIovFH
2MkWTsXgEE1H1dxSYLMg3mduspYoYSX5ikE81k0zn/+kwUAJXdLDo2LysNnKjjSgsZ9TQiQHLLv5
dxnfl9Wv9wNtGG+QN/Cd4GlyzdMJDSn9xp6dE5AM5sgD8NruLHA5NO+doXRmJ2THng687eAHz95M
5FZy8vbA/OwK9TSpjJSYU+mnnWmrcC6b2/GGpuAEj+mdggM21rfjd1ftKIPFXOhGxe/yyoWKpPio
r9U1kyk2I9VkEFFU4aGSnYJU+fuFVdBmIWAKMV7YncW6xiBQ6GlqSDy4PvRxuGnUp/C9L6ZHl5zh
a0KOPp80g3EH5g2BIL5wDrSMEcd5E6ecXrop6YL2q//nLWJbvGLj0pIoEIYfg0d27EwrQLZSdtCm
bnUIQ809lJ1NE/r6XESbKRUE/l8RzAfEMoyWD7D/WuEPET6sksqBwvHRrA9JYRwViLD2J/gl3vb7
65RX5bpwlNGu6Tqka2MzWyKWRfspCAcwgL4OkosSBuPAGfA56FrwS/MkFuXXoA9vCuNX0CrIXBTz
zt9z+uJaexb/XZNpRtaAwPEODMCOqIWygwoCHg2oqUO6AQ7mMANMkA5WVG7TxYVuEuyUr4lCRZSg
sU3BhCn0QtwVoBRzSOgfsTXwGASJoKL6x2UAvsTE0DuFzCzK7WC7YsyaIVuJ4KFAL0O0oIHpaCDO
UwUCFVMrL4pdwrajwyvwqdgvbQCv70c74EIwgpGDJQ4jJ/cuR1BY/fc1uAb/su3QH2QBnl0xnNTb
gPQKsYC6L7SKYLp5CmO0kLN9Q2nhorGXYLrFTBJWcxBBPj67dEeBGMYPPkIIzCttX8Qkd21tQHpZ
9jBZvRhgdhwcQux8TY8XjhK+NfaA3kldf8MGQpFsnGLYM8xmZW0FANXXFMXdjW/DIunJ3L7OKN/C
SAKzXsXok+Rke6qpTRbzm+3Q/JHbjuFlcXH89W8RSJ2raAA9rCa7S21zSN5LAI9rO0JHkIJq6IZI
hQNjPncJKBXANmcfU2rKf0R2FKR9QqrVuHTqxNUD5dY3Ku7aZvwOyD2fofOtWW89H/sZNQPlOQZk
Sukg9D1R5EMTNyJuMnSRBR0RKI5iciqjKgqUIGSdqF554w21TNjx9UGooqT+wY1guFOVeTNQv0Is
3tHQ0FVpBtQbNYYakh59dREH133DJi2F7zkkS7kR0/cYiv7w24aDyKZAQR5PQPvLx8z/ZCvJNpCe
AqLoBFaa0aNnKj23SlA1beFchxNSV7Uzo+W6d0fcCEEQIFdwbqaHQWMaUpSxRNrIjsPlaloFT0q2
dNna9yxv9tiZ4Pnxpli8J4BjXwQq7IcGoRP0m/0CD5SUgzTOE1yZxJtUPCJcIB6mK89fsT87LJbW
HoDeyib3Ncnvv9pmJwXXonhksJXiN/L/H2gMVJTTQalGQPc+b40vBuIDSFI4VM+DZ8QNM/0g6SP8
r8/yrZh3ZOY6m7ie0+IvevppbeFdsXtTFPeFONHtzZgljVfD5U0tgu9C8brm6sqpZu8B+Y7AbEud
RGMFzuNU32X21I3Le1oqfy+2eBrmUqmD1lV7eu/Q0BOxdAL7ChlJNF2vYbdzVOJZAmyUPH32pCyz
mVbaNzGQRytLXwWDv7rVtcCJgYWDbkqMnkTBGoITxzSrrYiubC9Swk+/pXk3dJxQNWmUAJJxgamj
jYC2/haJWeheSwcKX13VdZXZkAngybS1h/vpkaWEggZXVVl8bgPt/vIKKfGq5rpCM/KDesPNaMMy
meeVH/O8ytQu39Nz8rC1fHZBLwQNBBlqthHQplY0zhi3TpMl1z12emuuHxi9+gosH18io/cQ7S3c
mwYau89xm6GAep/V46hVuRpdu9lAk1bQkwfYbzcrN2XAilaJnl6MCCqN03qgQPnwHY05QZy5heqm
L0Zf21MzmDcnFGJFxAxNHLM31Fl9hNYD3o6iLUWToaVXfTPhHI8CmKFN3oq3VaCcLlz164q6tR4i
rNftK9NcKi2eY61CcQCYR2Z2hBiFng/QeGAJnnlVzWAyPP2qvTnf0P+otGGWD3P0m7qHOFWMRjWq
1JLoqCL/AOwEkbQLu1AhzIdp1Sr9RnemQol6T585xIA7fBptn36Gt3rejJrbezOfZSHBGLyxC9ON
caRChAIAdDMhipHXiXbqdagqYaR/IV6u7tAxemy5PD9Kq66vSXkZUur4mqjt3FDrSZTtKbSJaq9N
EhgLT71RNK71XRHv4Obm2vKheU+gJgSQXumUE1AiSyVgfSFvlIYvSpmQqlbNVkWmQQk7j1Oaz2LK
u6EQnz/9bnvIIfT6aRY122c5LzX4TQtKDRnPqnxaYuIo9b0OKHeJkd/Xb6A/q++gbofvdNFDHiuT
RBYPp6e+pCqPRl/PcYdYQ/CJcUkmiJ3QUatRs2NLW9N7/4sGENwUpwkFedVFHBWpn1bLVocRAvpI
rlVTbUQNg6mMM1ibXio1bI+DTmj+tpsQo+sRqZlyc1s2zJ5uQW0xysistl+ogoBB8ya24DojL65/
BjgQ8eHccst5TcJCyXwsoT47/z2/AQAW7I496jfRJr4tcFykPfXFRDUSvgO/P2FkoPfzAnv7oMBD
BQpUtWOtwlFDCMfBc0TAwNdn9I1cIBIN9FbsO+v65X+BVXEJYCSx53x3KkKi56BHOcPb0obtFGFW
I2W9GEipsgbaPSujiL/lf1Bj7tCM4W0lONjN9xbIR38NWvtXC1YeLc7xRprx6UF3lkcA0nLG6UcQ
uAfqq/j3C6jH9FpNr0QmZZDdwxuZ0Yb5AaM9A48gyIm//oi8uxIUuXuvzDSDSs/Wiy6vdkzvg22m
45oDWcdOPul0NoT7gAkxSPKHeKCB+he8dEM57+EtsotrX5WQ9f6Y1zRoi4jP7AzVgNjpwOB4gUDX
1gvM+3YeoWrTaI5SqoTYrfp6ZTfjUnqEvo+PGPwXf/hDCyVXbQyQw0k1k4M9ybAQ/7TrrY78ioJ+
SuWfW/+RdF5bimJRGH4i1xIw3pIRMGD2xmUEA4oCCj59f7t6aqanukqRcMIOf/AaqIBok08jfLwn
ZGPJPej1qCK1QMSoky+rcDX/UoX4NWCmsRCh0FeCfS/Bk31Y1e7LJt+mNuslMXLjN6RvQzDYYWV6
QHSgzkbaCgKKkUvDjSU6RaNKsjryNOZaB1dY7Wn+3qZyC57ALBIADzl1T7yyzAsjF9nJ7Ygd8p5R
Y6SRjvZHsbq8jkXls9nV2fDR25t37gnp8Sue9F9hwvKQ0D6/guEevNTY7LMhbu9T3DnaLDcX2s/P
to2aDMt0pRJj9JBOc2KxKXmOfiZbK4k+0T+kt8HlCm2OFVFjjfqwpLMpodxx864IGt0B+b9AXhDj
tG8BJYUXexILWUxmqrDFamAl2AfbrROMWBKSR4uV07geEY+4ocRG+JrK5dFjYVR5j4CcTNJXGuvi
ncMOSBnDefpbbAfEpwOCAZHS05q+bIIooMhXR42ScPEdiAo+TA667vtavL2u8sdxsVgcUTTBvGFg
nCeT44J+DVIRJJM6LZWbcTrxTHF/04PA0T1RQ/Ecz9FxsWTX5b/luGvf/Mq7099rwyn0y6UYWz1x
4lZGCSckXxOEhP9MxTDr1KfzQbAc33VrehaHBNm04KAFqK50zQVYIJrdBK0Is0yOE2pjEiS/kGg5
+sfVhvKJFeKXY4Z0ukkXmmix8P5Sx0pP0qqNJKyi67JiBaFWXOmzFVQxy/ROkQewdNXXPbJuXQ5L
Z47jyHe2i4HR2fT5y4bSIhAkv3J7ZrB+6OsgFlu7meMMM92yPG828k7LYD6McRfd6Sj/PR1g/2Ox
Guob2MiIBMtsA9SnXgi04sZzYjWimFmR9n/sxYNlrUYM76tPrmAAgTghffIHgNpgPtbWfQN/2emU
+0AA6+LcIt8KodRMdNJ/XnkUA4iHMVltSIWISrkSYk6vox9O4kkn7AFqBRCchCr658x0nspjDkcV
YSuQQGiUk6funMaRPqLDZnuHgyDMwWzNdGe9DqyZJKoBZUBw+WRZ4hulcZdhqCzzZXKaiGFTa7HH
YiSKYnq9SAxIgnK86ccvDhfylRnz3RrTuN10gpveHAFPE0OKM6wavqT9upETF7o0BBOsGs546g4G
E6FdfmElH0v3SOseN/g/p6i/g56P0kRv8sy7fydz53ULORSyfLwNnpCz4uGSuZCb4CSyiZyxE20k
HRnNDqdDJMZwo1k0lm8v/2/beIlMzghrSTkbdk8qdfwKfol+IinSPW/0d568i2nAARj+EFHEZJX0
4+9mP40T7qkPbqfMk6cRBWtuIRA++Yr15fJBt8rh7zIwImuHNtHHOVjaQPcS0+sbzgxL5UHKYiIn
AIyYLIsmve73rK3htzYZkIgPcxzFGaART/SCYjEY3QC3goMThZtwNeKUERGKxj0dA2STgUA71SB/
ZiRInitWTxGiQJzhaL/Z29HhcIhmfwNn5CCwxgmuB5U1F62k8zmzADJbT5pTNDo3lSl3GG0eoBYO
tQJ99lFod9MUiypPLME1E2dNCgh6xxjZqEeSuXZhZIDwmNICu+rD+c0+M+1A1+orn8EwIcWDIqav
3PP0PPlvl5PivDE5nmWpyAyWC99c+b47PU/dBbQavnyWqnkCGjZcheHiePRZGDZyy2QMyfE2G6/S
gQ9z0zHjtBmaF3kiFwsIvBM4QeR5zEvdYhbv1l7Eo/CswcAyHPHG8TbcxhEv4PsZt8ueIcbLsTyG
vj2COsVRucWkHHRrN/uNrBMwyPzM9P0VzT0Zl3JJ4cyLohEPiUtcmJOJ6y8oEPGrEGwrY0mGasji
6em2vQntmZzxzRgvO9S7goCTtr1A1lWMxWyZi/jy6rNR6g1xD6ZfQ5laiOTCF+fTR3jN8uC3Qt0D
hW8wUAU7/hTTaHMboK5Ea1Zcz7rOGJaIQWEHjMlktofVivfiiioqAw2xJfPqgdE0J6ZrTnB3YW4z
ymYz7Ofm4ca2IyfyNiu5vA1Xx42T+4Fan46tiJWYnFpljOlY4aXKV6wHPyOwcBieeY7T0Z3o/0w4
BcE6+Ns/PEeWVSfiI7zTAXi/fmAmsL4GQcCLRSRr7Ky5IVb098j0oWJYjnxkpdNY8F4hon0YDY8L
qzIoFXZR38SsuvCjq7lvou2wqmxZJlgWRyeZpXYKK+9jr2A/yljRZosVi/wMFKk8b9kVuJ82+GgZ
LDJHv3bgRYkZnXApHY/5GT/XnSEnGMmcZ1u0rLVlcVdRuLVq9MWgi9VPfenRhH2yACss9zKbpdbL
9iPKHuJRFh678P7w+VVMUNgrBpB/Zj7IScme506NgRs29M3KnBz9UQaIr6Ej+BLKsjPzvBPXLgsV
IxFHJx6DLFTsTWPgI0A8CrkaWWScIRS8ympozm3TbiJow5oCL92hn9bnLOg6OItGMPHPZuPIlsOa
y6OdvYzTm/RNTmWDV7TnObkpz5pPY16QM+hsEqd4wLQxLCNwPB5dFM1CZAsWDPcX++pg/zcOc2MS
m+7E97nAt7lYTHC4xFdZZro/cflOfrE6Ts5ffWpubA4ge8LZbeoGO8jf6j8wBoZr4qW1IibgnVIm
45wcx/HsjR0RyBqHaM/8uTEU/j+gyGHqODLdL7o3Cyg2sqzJ5g3Qg+17+WOejcfjE4+QZ6xjVDW0
nBnXxtHoMnJ91nA6P7uKwYjsmOu3YQS88rPEgR0ACP8ZF8OJ2O64Qzj1ItVjRfqSD2Xse/uI18pW
OGPa6cs/jIK7XFo7vCZs6ibmjcY4A4bwQXbzrxHePSYwTxAkjGAXxl7LbHqXIFBtzZgOvgwa9wvx
UNYCXtAwxhfDWrdsYq4ACDOVdDHK7RpsRDSsiwEg5K5Oaq1EdB2NGICqDxplBPJjAwUxNsr5h4bo
lGIthV6N0Adt9pbO8HhMa1ZRR3Pb4Hyw1msLKoLu9o2eMZw/U6EJ/MCWWIZjG0B0iQX9E9h5whRq
u9/wrsDbMlrsMqdsjQ3tz7vAJO8UNko8JFnMhNhHcNRU9BqrvWLco/8Q278Z9d61EsRsdW7X/gVA
osvohopYdgRWdnwDnYpAzdaL7UC2rz+OzcV9jKWqT3tykKyrAKjouPkHMX4h+0mgorE+8JIj2NJA
2oCPYxW0zrGr7raDNIK7c9wONkiLAX/ciACbauxVg9oyqzpg6oDyKh2i+AEG9alQRLYht11cyrea
fV2LKhgcv8Vr+KG2u4XhLP0U6rHNhbTZ2KBRv31FIjp2i5qLx/ivDIzSV4JmbLIud/nwMW6s+ive
J37MtCboJ4h2Gyg6towc7bXmonfuDUBQF3w6khce3UECFeq+cN3px70FJIqYbEGd+wPkVjDFFGiB
5WkcRADUqM3RIRPQ7icAJkw2R1UUdyMYV4BQBZ37B40mLLhE/LwLcdnNd+wI3MaxNPSyGW8LRaQN
sSqVejZlk79W5oHWEXVxgQ/H7h/S9sMNo8YIca51ppU0uAOupliNLdnsf6/Ppi5I8d3kFETtjE+o
F/kO7VLxlSN98bbIoDWtcvEGVEinFI07njNl7PYqzsFDpMMPJYBDhgIMNIlab54BrMLow43uOi6C
TQ8TVgmZwGJTmYOwpNDibZ1FRK8zoDT9QlIVWcAxhWaAhQBf6SOLe43E5OjMoGFMlBhS1JZigNk8
J2PQulRS6HDfuOcZ6zv+mvLBL1oHlG/pTl8iYi/+vUWhxEN84h9EWsiKUO4ukfSvZe+5zy7RplwA
29bbK2CulMwlvORGEOTwbKm3GiEFeCr8qxQ0sKQyl4hP5ybxS8Iuuqx8f9dXFNWJ41BJQF9RxF8x
+wsFDm2TfVZAge8z/oTUJHeFqwawad1ngiD/eATmBB0cBP0cUhFkAIB947KaM3zgNDnQ0EAqS0/2
a7EON1yyP0K+Iug55YKS+29F4YzCvdyO9kocB/uSWaCY6nBO3CDqytxJGugLINkMrholdSIeRXSw
aF9iIIrsoh5HqTDSaHNwI2sGdIfyMyYPAUV/gM0k2LQTKgY0OOsz19iBwSnKiylV8BGNFulnvHat
AXeAT2eQ08sPrm2re5AXg1tDrYdROADJCbB7pp7zRf8AXMFstCxYb/niTWMFDSEOxTxFsDZSaZdQ
OFPp9QGLwfdItFwFqfszVmi3cRHNM296U3EexlFzgI8YN3F2GRbIO9LT4DwYotwD+XtFBt4zLkPe
QC+Dhy2nKBVcOoH0DhmyiBjN/m4ZWO0uH99AvCJF3If/HB4zj05GGihqyHrKiidkXWeiW7cCdJ4v
asatpD2wz16wuWf9QzqkZOVQm6C/suUo2kGVd8cIM4rcCREQmiuzxpTvv5Z/9541m05pTB4GGFBS
8C95F3Iho8VkOi0MKD7GecVuCzFolO5kgufEm+jOEt4i5GFKSl0jp9mE0+rHSyRvTRMMmpPatf4X
oLOhnzPsbskfyMhEUdSfELFPJ4BxJZkHCM6X2AouqDUsVsQ+bO1s++4RvrS+ILtd2aFkmH+2fX9G
q5vQJ4Q2w5DYvM1veoYkjuLkvUeklfxgOp1SmGaxIw/eSBmDRIh/OPb/kGRPrLRZLY6Ee8TGo9Cd
Ts8ueYPYn0s8KHGX5JJycqDymBQEJit+vPlhj0wPRg4scq6S9khxQZKAEavOxt6TSY3IAlarDRGv
hKl2OAol8OefzSYUuVCJpDgE1Roz3JA3jlYkNeGIjJqsoobcWhsUKSQFIOkgnpckYrUHIYYT7xUk
FX0+J6ymfbA5AMQoSkBMEq6pDgHTfziIvesXyrSTcxYmA+QjnI6lAUMQ9AmqGu7fP18CK/Omm/6U
mIL75Z7FJlYis8VfksJ92YhZ9anwIRtT8uBSCIltb29LvuR5tqTMUlpBzJozEpRvb6LYXFVIxem8
wAV0z7XzgGoHdCN1pKfcxckC/0QRF1oQYBYOWR0e5ncDk1CTETedjLq27Q9cYj7arGy7un80SR54
tJwWt2FDXCbB7Gwjj2cluR3N2WBkX+39aLXiLMK9BCQ8Bn5NfO/kcqdFDiDVoabylMEmMecxJhUS
OM50JtcqWERbZ0UU8b7NCME37g2KiijPMiXcM2OZ4SRQDkBbLDSVSTgORkJfNZ3jFn36zGybLZ6V
OFXXxhFQhygBI+NpTDocUprHHJSar4lynCmZwbQc8OYNCDx9hZ8TErNNR4EVK0GvPAa5vgvCpQxh
lmEOSwjMGsxqz49Y5niL9BlQxEt3XMF+xtDDW96n8z6IJ4R3VtRIuVOCx03MZ4gpPcBhYlygfilw
ckYXKWZ0oTjV0p27+HKX5tjaBSClh/GMBcNsAjDM9PmEcsocFI1+Pt714MEYM9aH0swJX2t9+LEi
JDwIq2mJeZmeBx9LcJL4ARinEVU5GpIif07LmvB5HAQ3bMvXpM4aOaBiNMKAOHa9W9c2hlJWEJSU
PY2gtF9m8AL8DbXGwFOI0sUDYHTqEUAvl3L03JSvysjuYt7ddugIQd9cfsfE7F28OMb8GzUsBEN0
ZVgMPoO39XBVNEm2sz7aCT2vh6SI2N4KUt5LAGbGbHNG39Ki7lB+Q6GHP9wYlnUyBehJXZaOIVk0
1bHtmLQdND6pnOjcA/1MT9VecZUlkiOeJNkXyJOgS8lDGDaFHj1D6sqj5wkKwGWw11wURTbURJCP
UAkQNkDg5FZhDQxgR7BQktfsJYQh8mO0MX4WQodjVUIZt8sApxBnf/Txrz97fl1UQIe3Aeh32PTt
UJncz91Qc+KW1Un0ikHAuBxD8ABn2yrNp+Y/ELq6DEqAeFv79x02QeZ5P2/2IpeBT6nTZyCyh/Jr
hl23JcAqMwaRDvvEbbsalvd9MGrZuDdgpxMIxgggZ4iaBtGp8DyRFgZzSEg02jrsPSS1e1o/9gtT
7xSWugIaQ1x2QOglHast+DOgiQz1plfNti3kbVvWpWNfa0VwNUA6niXlfFPt2EjoAhJtrckUHts9
J9rORmqOZYr1fq1JRID29Nhpu/jEIGZSBerNq+4Z3+bl3Wi3Ft3Y2SjK+NMyStq8OCAVaEjc3E7L
bry+etFxNRxoaVwkRvEFm8immg3REiRDm7bv8Da+MXr8sOA62qDsgFkcZTwn2cXkP54Xojmsiqw7
uS6FN/6UohfIXxlNHisXlQ2mxF8dkYoJI0wwLaOf7kVAdTYAgP9+Jfki1syi0s1RZtHHcKLZTCoi
Y4dSE3XGYLyUNH9MypcVuELoeCncrxDoQbKzwLEGACcyAQr95XlWPImBIsiUB+8NAUrYyF9wxajP
QFHmC/Hw5dXuR312vGb0zlz6NKBnfz0SP2renD25KAUMMOXWb6lADZ5XvAEDECqUlwG8j5t1GQDl
EiQzX2WYWl/nAW141u7Z+fzH009pagSV9+m7WyhIfDbsFqgEs4po+W20OnaW+PkTIN2Kxl3ifF5r
uoWkXB/1gXNceF0Xz5wIX+36bSQcwLjtirFa7vGAS6cdo46hCvRLEVFOjI42o/nEHOk7FYJKLJP1
R+Pn/PDbkS1BWjXYgoA+iSctmiHSruo1vZQUjVYTqsS3V3DfztNWjV0a8wQ0cUff0vG+4vu3hQLV
bwzaqxdrZ+nUTZdc4o6Fkq62m0AWhR+8pm/FSW2H3a+CHh2V0g++YSI4sVfVwT5faMlu/6Qphnoy
uML9l4HGqKMpBHYm4T2Zhu4SEAcvfY0btb2nvyWIgB45Amq62I7X033MMfdtFcLXT9KUPXHvXkPr
EFFREoAOZonSbEqOja7bfLX9onWiWyQvqkmBc4/JC2aAOH3P/64cXAU00C+Ixj4XPL5uJq9Gm2D7
PPVz2GV90D7bHR37fd709uApUaC+UG6LHQA3NRS9/LfZE+VmJfI2SAE0n6cGQKd0mxv7y/diJZfd
tRFq/bngf0SU2oCH2z5WAFpLsCAkl5WmGMV7gmzg4d2l2t/06I2/Y6f8EgHReFMB1zxHGd1GdYbB
EZiViq7fNSCWz7MjJ/JQxvggZS14NaDqWvcpmAXwRb/fm+6p+Y3D26OP9c4Y7UZiZE4Dwd7Kv/Yd
MJ5Vz92i6/Iwt7n97oDR0BAad+tmZSzqbNGn7+6hCflm/Iuc8jMV1mqrsQV87j4bS+25fsQOrfVr
F10js5GbWhs9Q7E475fht6szVhKCys3vC/4CBbPmmdY0GM0feKPvpGybSdvQei6suMUbPF0FIB7Y
OHmOMEd8dpC7YsAxECFm8Nena9PUCLkUQ7tNLuS5dOzHxRUPFeei2oqLoAs+NE3cyj/juvK6v8O3
jZGhCU6huwLwQiKLYtdCgSf2Nkm1gC0mAEHOZdjFabxgFwC7Vu9UDgPVEvR0c0hJ6hIyoJJ6iSFt
D1XlIJuWEXltPUpIjR8k0A+KOu4rcSl23qHDke5kobLBq6ZtXWK3H6+LD0yDfFPMnmxp1m1Q7N8w
70bZlM9A6ACkBB5tuMRUVoo1XLK1WdTyTfwbqFT0J93PsMBC9GewbNfnGArXn1R06wzBppXb4Ata
p4vmw2Caaav+tKGJYisMse3iPe2iyVaarfHFuZ6307Yge41OH7cLs1bs9IMe0qqPpKr+JGKmZGLC
KWBqdml1QPEw+zutFd7Y6jS3lbhP/OnQf0I6S4F8QKErd+6xSYrVRekUpsiR1bORWeq6Pqprer+f
Y45M2FCZKUpUHDsENHD1P3gCGe/1l83pBjdii2GuiicO81lApKB+Cp6clOE6X7d7n/R6wbWHO6zw
mJ60RWNvq9qMgi31gIhb0nrh+kaqqrfBZ601pjbsQeixKnyxh9tV5izG7dbohftyJ+yjhEajfLod
X6hoINpoZr/7ojre2P0xn/sOtR5Z3pYLyVaISVHc87vLF/3jym22J1XvqMKJfE6bu4c2vic+nwoa
DSJFjG77MIb1AGKT3b2Noj7fAEEAGhbbje289RriksN6+sj+sJp/f4JvUJs96AeY6sBXuI9T9w0b
EpDCuJcuUb9SxrfCvrHnAvfrG0nfLVjRgUThnPZx0nTZ6uhxMvmWAZ41sCzAY70ynz9/gNnv82fm
9x7EDbDhu8ido8W9+qqOis9NOihy0I2MTbxLHXT+X2AkqFK9wBL3pLlPGKGV4I8Ah9Hz/5WDhA++
XULKRxL5vCn5UbSgEdo6Z40Ry6VZYy6T2j1tZhcfp49yq8AqyUIQIi8j6gtVIfRrSMaLN2kEsLSe
W2Xr/L3IF2kP8nPaAb8e+98bu1ePbaWXhG0tqG9edpvzAo6gWj9c12OAmwhzMXvZ096NkK0MWvzd
3YLlml0vO9yCQAtsARLU9wHL4jVxqNkla4S9bgFIjXe9/GmBkntKSs0KBE7PVcnDtADwp8L2c70y
ANjZCKk67F6AEgDQaV2eSd8DYJGQecLjZtEwuIhHasddP41Xvy0ZVBcq/B1re2p4YOsFWJFmp0sT
AcwfYcZ7UpYiuFMOGocKEP6HNKd0PnSZGx/I86mbZCPAq+A2OgeiNp0iTQvI73vCA+hq55H6nV/e
h5KtmIW3wRqIVPW2A2FIT4gEfvRzwLAulVEzwmfw6713LMLtL4GijlndjTLkGZWf40cjOALNjEv2
nZUUfOepYBCE1Yy5l8LIE9tilzoLbG+4JdEXWyhCYggDo77NYwFcymNs01PsH+B/EFlBe6NwCbuT
MtOasFVb3UWN7sIKDbIEgRVa33TAD4+pskWrzITyeNupVPZAO/FUQLDct+Yb288rVD+C5nfATnEl
4ejAc9JLNkAoU9QJ50CtP8s3Jbamvm3ot3nXRksGsBS1z0QHP3r92PD6GMj5WkMxg/mvwG8nwUlu
Bts1EKomuT88RE0HowVs9Ksv36dXbrzPPCrynGLf8xTjTdVSkPnXaZcu24U0YgCsdXt8DMVShyCz
2r1mz8RKKSH3vDgx+3McLS9dq3q4MotoCgM5frhVa9S6HnD7+qo2/Tn8z5WcK1SxByzx7eWSCZvA
RYUo+v26I7htW4RKCxsZu2/f6vbdZkwicf/5PX4WVkf0hn7f1f3jV3j3NMGGNZe/rVehvyj0oUfh
vtXhHTGX2q+7QxXg7N19c4nMzXvnAh6WmCGfQCxD0oPMInUr6uA/S/tNKRb27qJq38sMHLLM65S3
/ZCVaNLQ/jZddKvYoSmqqQMV2450kLpaYT1iQeCA0+xvwx9E6u2g0XGRQibGwSqdqwWfN/yGJa7y
N6RW/PyLToFRRa8rBTqjN23Gu7phf8dtCw70hZDvS56uPL2iNZfdb9pAC6C7ZIz2YdSxyeS/efvj
fKN3c1mTmtTDWzwCXMfyWcB3w2vab1EYpCYOMgDgq8jWVamNLIYoCt0eU1ZVzrqk89r3WJGQTOGO
dH4W/lwsDKww5fATQNraLth8iCwTu7752sXWWgBts+BSeT1MDnsv4bZeXn7+GNTIwve91w7sPFV3
grirdUUTNbYK4EU/VyPogPBW6/HHU5v+j0ioNKvOoNpXuV9sjbhFFCb34tmyttkkge2SGakSNG6o
fKXlKCGg0KafzuYJgP8rQnIoWl7N+lS1vVq4inC3P8P053BO1Gv9F0bH8H3s9zR7CyUd7gGxwzdM
fxTIgV53Ftm41BzIcClwprz8082p0V6IKf4iylB6zV39JLllsn8uME32dWwrM16PMA7pavEZsFVT
kS7QLejt+DkD8fWXOH9QLHJypiYlf25KwZ7TYmhRie/3PbnfmK68KasrGnVppCbNQumazQe8hBYY
HXxk3U+6SY5sUND+er7EZJp5L1yEEmvVaSpEw/Ql3hcptmdItABiVlW6dhSV2QozNo/GUCk0owKv
XpKF0MJpVhA2knTzs3nM3XJFPE6l+3t3CX5Jt1nD70fw2RStg3ZjVynj4rKjbfAOG7RfUOS5upfE
/jJhl7eWrazbTfzpxMkLczRKzASOLHeMhDwZtPfKjCXx9tvcWLVVvttO+9PybqZv+0pIcyBAeay1
ptnFqgf0LXJAmd2/4BWz+YxpYSCCsIS5tbrg/DDEB/BHZEXlyn1KoQCceLqdosJBtbqV2M0N63H/
8AvqYXl60+dERhl+NKTTvpGd33H4AZQ72uYAQiFHLQtSE6IQFBOOLVhFoPQx4HyPtD7t+Mwkc65h
ktLCXCqvwVU9pH1fHGxZzmH0fLBBUECwfRNM9FqX8D4mvOnG+07H/vLzxGfYt7QBsOKt6lSNEQFJ
0SmMZ8dmLqOxK6pGrebmjZN3ByUxkslH+6xqT4uXN7sPGAmD7LV+t4wETu4bP2Zq0A0y+Lpv/oK8
DF7Ddw6ejPBx9+kcxUUPAP0hH+Y7vines2djShxBJU7CEALWV3NTE0DTPrvNCQ7Srl//CIuf/jXd
PMoB/EtiGQ4VbTP0kxgOP1ZFiCiNAX0W7b6h7hJf3/qGjJitWi2jonVuponT+FZO0T4WHxSXX7Oc
j+DhE3BCEMhmUPEaKw1QJQ1cAp2HUwW3HuVFkrztsNNZFbmLS4vKk304j/vmVy/7MLzu35feBkb6
vhFRE2MkrIHbEYnwk4AYGChskhaJaL/DYyh7gzZVmZLf3N+zb4nDYjptZsc762gT1eJvduIktnVm
vjXA7Dcvlr9ZLRad9Pqw69eCXt4QO51BWDwvA5VdlrZbo1rm3/nr/cV4Goix2h7FcWX1IBDcicKf
t0FvjlUZrUKEBCj8ImyKvjV6dsw7Wlrs5iDQjgU0uNq8d0HFkjwY39q4n1gst/sKxbSHX9aGAiYe
lOZCpX99P6ZDZVQclFE5bPud2eP8Pn/eeie47Vg44gcWjckUjP6TnA6MiKdOsBdedqLGUTu0A8Zu
m8UMHXwTNXSyLsRXqgOS8cN6/IG3cHye0sXPK0WYAUjeVzT971OSBg3sJIANWFrL35FJdm40aL5v
PXWsRI0djDsUVsKGD29glx16CPKDwc11Hs4THEtP79ChBedxTGkJUg4ZiPyNapXz+7QbKbDh+6Pt
pjrQJCNjzTQ9owCo2lknRM4hbZt5hRqlLJNsO8z+HyPjwgoxivcxfBOakXZOCSYRwxsMlVYPJOtg
/q4aRxXSf8RrwPqyGpdsSC+yRGUPia2xR62WLjW4qehDlYoJXbBVAzWQzAnaU99p9zywwTd2bqRY
a7NXMknMdyyuPc+m12m6pCTwzF/JtBwi2BOj8mPUGwjIYrT23dFeby7EaqRbGJ2NNqICQLsSzaMe
VdqmEtZi/Mg6dyEBI8zuv8xrn2Xb/k3bB1bXx3j7c0ietQTCOrdAf6PGjqb201JjA4Xk2MHGrIMO
E9I6DeoY0DdMKrQ/BdWXeKepRkJYQTttLfx6GM09aFNw1DuDvkILp3GMKaNfMQ3WSIIClCfbWKhK
ofnmN3P7fiPrTVa/pd5h4UPhgfIAIo908Clk4QnbGFc37KlNFXOuRWPzqM1D/vVb0IoW6gz9jBfd
Z8V5dr1LNb3BeGvhf3p+ZqOEhTt3v7VdIogUZGG+vD05iEm6qdXevY+/tZG8nGbJrlCO3+9p0bOz
cty7AMlFmVdhgrNfpfvPD4dW4/pd9NjJL1dEm8I0bDf8PgOj2pZ6xWk/M/tVjp4paPYOWA7j9yOo
AORWrb93P76e4Ok3VIuLJizp9eCedbxOgQsHdYxGTQmbrRpZ6cS7VoUx+vUS4fTHKCPdnW5hJYTE
F27u77li+7p2I+0eILn36VHKfDwm6Oup6Id9oxvuzbEWpop7a/k53cvUleAgXsTtSZ0OYFCzdN/V
IbXpV7K602f7GAQiqBRo6Ch1vBvLmpGzMDDUjo0OgTwqVTD800EHMQ+hIxjbM4rGIguiohNE4duF
vsgOACofCjpd6T9OPAzJMmceSIhSzO5rCjfljpwDHT63GJO/Zh+D2IvdGJgIyQeV677Bi1gMsecr
HxbJ7Y9COhI8tOwpxv8V3LWtzs+v4iP+laPxdl5EZExGTpjAN/WusfrMmGX9d8h4vcT2JzX69Ofx
C2dbeclP1KYreTf+4pDLQFvAy1edGwEdeXFiUie/RRxA/q+4WW6SCj8bQ+q3lJfoMVFaZamNilnv
3Fp84LFVPngcmMGM9TP1e2IazpddlmPwJl6MRDSRLVfLVIViSGiJCR3Xf2X3RMjwbzskf0OYjyWM
W/MLXhBF2WoBPyGyvepQjeOX7wI1KvP6cZL7XIFCXliXr6YXd+LRRnjJ/FbTvQETWPXOrATIU9/x
3iWkT47CsWxYEBbYjanqcUPAJtBEeof1w4LqCCMephqvYvvmzEC6ICtHxYBThxnwQAkPb7uHo7A7
XhDd5DFzK9k3ucmaQfAOqogasAbyARYlbUl4oQgBpMI+BhmBv+735grhHQYIGzwxPpposYOPCRVV
LpArvlGbABiF81ZidbGOFDHqrHNAo63oOw2yFLlfgnZgxb5spx380big5pAMQIFJ1LE5ABy3dvsM
FInRSZZ/U0LhCp7BpXBmXArLHuVsuGts9wVT7vB9EO6PWHe7zXE/2UEYg5/RguwGw4/SLFRUlnFk
8pCne0GrBFhBPQJsYmL13mJ01lQcpTGgvMn9I5CBbo1RLyiMKihuwRtwDU7AudvHW4JNNpVCS5OF
CmncAgGrzNDAT77ctsdpo6wD2Ifmce0+rFTE4Kz2QbPpVrnU5bynib6vgYoGiIIc7y1gT2iZXE1q
fvwEOSo7NecPQ6PCdDVpNpuvJTwBmiqViyYqjypUloSudF4bIOk1fTtEuRvlOWWcBPm5CZ0M1B0r
txZkqgTCzTP4mEUeZetyqAHJSXeE8dRor1OUjdvUt5IxhtdhNiJ/Rz2Gqr3T83gewIBeQHLgs/Jh
uJXQKScIhVt1Nfrr2v+cKOyc4tFt2otawyRIZvUCkBqWlfEGLQSf9oqRIPVDFUgukM5P4ebgfyFl
eUjMkUMR4SKG1B9ewgudDjqYaOYYvdHPqizwLU7ffDiX0dvA58reuoj+OQU8l0kyFZlXyPgroAik
qDYqRVCzyLvIcejwNIYtVlbYJv7llNNSauy1nt7FvZuiEv0LpvymtQN9xozoLbJpMYVgShGNCtB2
0sdToxzkLtxTl/wVVwPEwhymriv9PBG7Esp136bNBFTqMkBDjJZUG7hj4T+dfW4R/wmryENDZ/IM
e+MXXUnqMyvS+sYIhA02ItQq53c8hjOquSMKyNhkrq6gAW+Dvh9j+VAtib2e8xyJR/rOzjuoB+3R
LfqMHtPr6DlHMH349pvr7bGP5PK6pNre1EW2L1sqTm/UGv2Gt1AcDR4jKjXZ1mTMAJ9Aviy4TLbr
7fjtlvbd/9q3mTZpmcLxp3GG8s6HDYixUi8eVMbhTIcEWojN/bzv/EefPQT0yO97OCQwV0RPyYmD
9oAISVLlfNUcfQbxuGN3Sdl1dgebQrp/mYgG8+v0nsJis7s8SGVS0e1vIamMBBnAADCc8++JSHyL
X/Ddet5ZxfXvhiyZjQE1VhVPjeJIICgoSirZU0oujWUZteb8TPJlFNdHxDjsG2w3bD0UGCrp6OLc
0p0pR/hfg+3pd+Dew2+CzeenDvq6tOGx/wTUBAo+HnYQN76jNsIGMKt3FQKKyBqgN/Tz1TVdooFC
m2zoKM5lUIx/D72kkv4GTvrCqQ51Jeh0HpYQT4MuMboPvd13dxmqYXKCpFgcyG18tCWG2wVqBW53
mCPtls8f+3z9IE09ODkntr6cPGX5In7KTA2lMPMS3BdaiM6clY6rc3PUC4isKJ7B6qNor56qG5RF
Ef1DExF7kTfD7u28GHT0hyt4cfoPw9vPsrXO1++3/jr0qBI8zQ4Thi4sVa2MjZDimtERbBz6dXAq
bqhPQ8gDpIKupLGh1QpmZk+ViHUGXAAYGwreJpI7gIaYADatJSCNbaQmntZrWdH8EMo9ey5SxGj7
1vNymKHKB4JW/L22DhkxkiLxMBszC2kMPSdYxaDAdqBkwTxrk6/CjgFsRrwizXaESx8eoSaQE1Ey
BwJg0+ThrHAyYJFENAK4uHgEobhspMBUKC+BWKKqeXOKl5VuUFb5Wvz9hcQ3gSqhFINyaxO7d2Y/
xLERRrrSitbC26k10iZtYhjI8MTJLIrYydTBi6lCM4MQkaCY9UmlqnnUJm/kuwkIvU+YufSwlagp
P/9YnWWMIBhdQrInKpXiMsC4QRGMP1OvcroDddbYUQCIb1bW8jofD3bn5WMR35Zea4m8+gOdCwid
kKM/42fLi7ELaWLnZrzaXiP2KhYb2qJfOwXT3Hay2nn94+m8llPHtij6RaoCZV5BGUnk+EIRJRCg
iAhf32P71L193G43xzagsPdac83AspMM3qPSmOY9PyOySR8iHa5Qn3b8zDxceTFv7o3vbVu0i9zA
aFtb2z3mCoZBHKFPLZxJbpkcc7DH5oe/X3POAWu1a5dSB76n6aT1sOravyZuzblUM7d77hWygrlF
4x1elK+o3n4OCmwdyS3sbN45YKQ//DHttG/LnOfpDXpgeT5YmfGzGhBj5zPRsZAj4N0r4nbfWevW
J2AMn2GzdOUu7N+YdvYrLlaNjqh2c9wnALU901dwn3QwHoX8X/o6/iOJr8+0SdfOR8xksSCXYmWK
bVsfl+eosRNbQfHDMYsUxL747tuiDTXptLFN93EpJILo/Q1gpGDhci0XSULYXIAZSfn2OtysvM4d
fI2EGR+mADBqaLGm+G2W34Dvo9hxuRkxTj9nkwcbe28kjfCmtsFB+zW0t1oHrCOuD+aCoDdd2QDT
mQCwgYIbsc3mdBS5pxQBm7B/cyojqPCTpw3DWuvJPtYMa83q4EWuue8vpAQbX0syeWg0y0Vp2j8i
kGphOMp6gVkLHjSvNHhrK1DK3du/JaGZxV9CaXBv7VhA345SuYxgU8gAn4FmBFDufzzytm+vIT/Q
eXusHYzcFVzgYfShsIHzjQkMaxILNawAHsGIr3BoyE3Wi+/kza1yc55GhMj4LllfjawmZUg+h3Ew
iAvj93QwsAxTc3ujHTIBx3/q4v69qNVCv8emtNx11625LR7zjMHed9K5j++7idmO3vL6K6/ZDJKE
juE3eaDV7hjvvv4Z1D27gyJtF2r3kcnGgSMWbpKfCCfy3T1+KUwx0VRAc1PsW2nprDK47hguW0Wh
+zyIDzqOC3wDcxcM3G54HCFmTgZ0yOlRqa2r7CU3ou0mNFkPnBEwRtkWd9B0LN2a0bucts/5S0xH
2YoamqOChjruyuNdd2tqwqW7nWcmliC7rRp11xp+epfXEjNj3GwUp2LtGSSdPutlnE1auv4r6R/q
Rb88gmp0DagXApEK8oheLg7oQQq4QS+LJdrDrVDlVd4vJn7Abr3Ez0PW9Y5/H/7cK6Q7BNp92UmH
Kp6FxEJEqh92bWaENoNEFy5YhPmEl9j6pgcfjXWK5Bu4W6hNh9dFsng7jZ2F0hZswdqNGe72gDRN
XKqOOFKaTNN7YtCro8kw4flwEwnneDVZ0c02+fq9C99bbDg5dnfs/jYaeUiNQ3crI90CCVx2kTm+
ZkUJ7+ondHlrSi16zJ7Txd00CZ4jZVWW0Fz6nC+5OZnXtfpcyeRwVHGHxfiKL2TTTEC/GcZI7VoR
6XZPR+56LWdZt6WGvB/3rbg5PvUwEFF/0bTMIbgXfecdZ0N6tDoup8Q1YZv+iLOp8IeHuT9nYhpm
08dSOtL1FCg90BmMoUVf46ePNcOYaqIaa2vON1QJet9i9gWNXdTRNTD9RyaAqduMSCrPQCmDwuvH
6FTsTjcofR+PXwhtvMYE7GEb0960ZhTycygEr3sTEhoabSQJiCKWbyYev3Ua3kPSSj9r8oaEw1B7
KjZctzTwov3D+JC6hdhIPIJYPKme466bsmemQtt8eCy06QOXS0zUNvkZNmA6A6nkjGEK4z03HVDd
kxBt1Mi0/0Rf7KJYocXJMJ/KtJOXjLcMsgqGi1QDFi2HCKb8j50f9n/0xVkxgSPwIbrgbPbjZx8q
2JltDekPyB27r3UWWjoIljYzMI4EsLnwfhXkT5R+5+OR5dCho+LYJC4/DGcXh0pYB7ha3/wPmzuI
O0mO1Jy8MM0RtqJXm3wOikShw8NXm6+6RLZt9ou9LfRUYxd9HypfaGjQgef1YP7pr9B+r8LQ3oTw
SV23Z+OAY7P9iFJU0MSGWZAFCp8Vj/lZgPAsQzmkUG0IEbEQZ+Ma/EemwwC8f2Ah5F3j2ToQ/4oi
WRyB1JnDUiNSRsOUW5BkBUuSQwd2bmBEjLsYXQ1pI4hPc/6wXsLVFD7fj0iwN5FVTYSAF+oZUriP
LdiqQIwOSKyQyvH/LY9+bPyG+2yk6FSZiq6VyxtYhAXm8lob294Cn57hB+zzuXquamJ5mI79DVY7
sKjeoJx90R0AUwr7RzEJZSNj8yKqgvyMLjPhv+3jwVYgBFWAWKXLXkJRy1IPcQciCMu+mg+w6Rzy
FYuABJcPPiSE2HxwA5GEEcnjfE3EG9FfNGL4WFDD4WMIqId3NIkrMPm7YtLyVMS0l29oZs0IW/FJ
J4IWFLMOt2N1oS52maUubkfA0GrzxSsUppCPnSZI7i5x4H/w5xW/MRXHf5eZixa2o3akhdIO8PU3
J8Pio5NF1n8/PH4Ed0xoQ/8+Wi18VVRkKL2+Vrpmjsqf7hzcCjiXThrYcCe+6LaAVYwnAz4jDbvK
frPzO+Qg4MfWG+CQwGe+Tm5RtfPN3JUgeqI84OKmnfz7rJr40NgddcJn2pIst2GS/BD3PDy+54eX
RjrkM+6ctDQqMBGGX2QlkBb5cPj8ShykZ+QD8Ve0Mv8+WAWUh6P9CP8As5M0G7yqo4vFiHFxFyYJ
DbRp8ZmPG6xYZjXl6K5f2ntolBtIpnyI+CFcG6Bd8TsYNYtnFp8BtNi/WCL5DG2mYX4NpIanNalQ
1SDD0CRxPixotQPLA/MNmK8aKBKbG35cV+bMwiqNH1EA079DWCIwJAUo/Qo1E5hCfMh3z5RdKUXH
BVjGf/lAnIbN0Q984H8fd8Aaq1tF5gN4nu541rKGaDYklv9/PGskkzgKVlAraAsB4sCHWJX5DNsS
oOffB4gXXzAbp2/c3QNwMfE1b1TCSKmSRoLNgrUX4DnGPVAowJX/jPPYsflC4I3H3vHfv2wZfLBP
8ft5oj8/z2k1Z9IUk3hAqYfx6P5FoyfUc9fcfbYuGNoPORkxVqwmQjTD5vgnnYH8L9bRlDZGrKbv
pfBy+6LzEwIDjR7K4KvME9/x78/D7l5N/6V+/BTHoy9lp5iit3RiRIYgtK9x11BGCtm1BLEPcFFA
fb7/nPWpPKTQghOCuSzHW+4DlAFnLEnbnGLwGlbr24j2o46JS1VENANeJTvV6pqgDTTd1KFC3yGQ
KAmKOfLiD1UFrPu443QcIBknQDcTBM1gj974eNZxymaN8AWX9w8ZwYkcxTefheU82IWyUlYQkKiS
xsietowglIil/9j2XXYKdi9kzZMyygJtCJmRJVnxJPLDaKhHuABCSxe9n1DB6K4cELBMD8jGcg1Y
z/l5oeoWjG/xp8EZuBmR8sb+BQ0Q6jhuyoy1ZY6vgFSYRoLfMlMS+r37qfFf+MsTvbPuHJF+u6uz
kEsLerHQFINV8Tmjt8xsDIeDmvHHj7A7puSDLa6oCE65m/7OlxCFShQTXC3eQZj6HcQ/uFH9KXwV
8BBjgl/0c1B1BHMO+2cgnPvIv4+eo2JUjXrDagQzIBB8ZTwUld+QOQMBSKyv3JCUQ0UHJ0lyNdj6
FeAyLWxGpeibywmmlizWoFfyGV/iT4rxSp8vbtDlbuvb8bbm5D5seUHFosPhx9YFMOlud1Px9XtL
271Vz+lRPkuHzlnBM7lzzhd4by66K1KgOHNQ9F6UOr0fhuePbb7VVjQX2wKqZD55RzkkSg0v6vso
xzBfcZR8rWqzRvOInWDxh9bGaOmH8DKPns2AZoNyRO6O4JvCUH7D6EE7UNmwaOC7ZoZoObRk/GsI
ILSuzwCeCaUPRzWdsMowehOeTfgWXq0aEkI6aV9Y8VjpbwVyTJTkp3afGqBN7w9DIGHxYXO+v+3h
BwJ26/k53D70YLILvN99uYYySDe8yC/86F9AV0P1iZ4TZyGXQK4ptEYwFpPI4iWAF26UUScQoaTK
EPoQ+zi1tiras3IXlskqu85+3aMJZotb8R7Sb7nVPNMcf5PRjs+/Sc01ns+S3wLSedZbJ9qmpy13
6oYPlZGknq6rdn2Tx9tqTDfDpYdY5bWHb3i77StpodwXncfq85uxhKe4PF6tphHqXNyNkVOleM2w
IkrSvgeE1oUzR0Ni0IRBunwMXh8xWDB3McOHSsVgCurPlMFIpjuYEOXlmeUcmz1sYeF2MQsAZudx
/ZL/Rqk0ktMIUh2Dgh0JSlOY5AwP8hKTOxvvsUw8CTVsVOC5JgRHDSCPsMpAOB8EC1G1DKvQgPeF
aM1A/YRvw+gg9O3z0RpHH2/y7g9PAmvCex7rD6F2pyHpY0UptM+R+N75JuafPbYYsYvJwp8YBa0a
3zn99KfCweSKOEH81z3i24CkfhWOXSFL8Bkz0Z8JZLhbBOSdkeSmyo6cerd6JWfD1ohY8HKy7T6R
XMUZrPOarnDwrNy2dmkV3+3W/AX4gEPHaEqPffzH7IyaAgJO1fhXJapSl4wUY8pe+6bBl+IdbAFs
GC/SupP5mOvRjcDHwRA457aEL5w2DE1cdnJOLe3TD8riwwdNZiv+Qq+ms3EhCrALQmnSap8sVS6q
BG0hRqAMRPhttfuBV1a7X9gzaLCx24SsyMtg+8HTtHW175DXBs8HIg9N0fcafXP3Wwx5PPPYE8Vk
6mN18OdLmfg/jNj4DDuUtkS1AqRTyjh4eVPNmJ1RTxMOz4gKqR0vjA9ldk1RSVwt+uXbhmtIjOyQ
T5G6eZvq2LjLr37y3Rvs6uRJ1RCO3PRZiCvt2vWL3YFX9ZZmJc0Vl6ACiwSvY3glaGGyMpZwjO1s
n5QsBBGiPf/Z1AA1BKIvRD6ziOvX4SeNuNjZqTvKRv2NbuzASvDubHmeHVdwx/+hAoCABAD3nV1f
Ie5hu3LJmVCpTPgrJq6MkTBj7h2ZPHEVHynu8CzXpKhD02isFWjSTKN49fmfEEI7XfeoRRgOYZVH
/VDA+IZC+kijhonS32AM0Iz3w3yfMd2NMRCnliVLCYrvCuprzu1zZ1SN+Alyrs8L6nT8ZzWn7Mih
0KR7+CoalFYcFilt8DhjcNN+Z7CaePNmFqjAvclUvTA1rC/pnBEXPTMLEo6SGXMtaaxemGEx20KF
gL3lR1nuUDcVcUfGqYw3pH77n8oiEOrNs2trZY3eeQ59EEbCXhj/XXj5j72BxfPxi7y8e8zixx5a
aSULVR+KDVjtYjUix4dS5iN4V5LXWDLG4I8zvRGKnIjIBzorwjAnf2OECQ0DMBCwkXbFktO5ScMU
s9oXIdhUry6QGjZ0qbbAdq6oRs/HQtxUna6ndsiihOqp3r1McZWeZ7SYW3oEV5To55ND8zQZFgon
Teo1WEevAKkMLF+9dtqWVRGRhIfhfpXEdyRbeTmGBAVc0HRiqM2CftSqIatgR3bfkHaMIdM9LYHt
KQXQk6rdQvmtsmnT86EJicUSq1dkXu+9uZs9r3uOZ2ZikyEHcIDL+sh3KE2AY5pMspt3yxbU04yK
GdsTroVEjxqWzBh221azOVE3YZ9mPzUbaiOCns939blONVr6VllmDGHxpA0RZ1ONUZVyl0FhQnPy
DThrrbi8Uh80A8NuaU2jgKwACZrFM0MPZ7QrGBwIVHz538CM+/8sjXs0jFHtlat6trP1WKJeFLJb
WDwSOqaNdJJO3ykh1SO4H0DdvnGSp3psjF9DLXOMUXq6b8ppj1SIfPqa3k4UoO0aSbhrzjuz17Fz
UuJi9l6AekaibMBXmcSWj7/DVoIZqWRDE/ja6SbdED4GknEl4iSzE0ofykzWR0SGm8+B1nEETSH5
IkCg/nyfaT7BnaDBwdWkAXtNtXYAiqQBnFDKrvMpWMxzQ0+Y0UWJzD7ICnjT4exaQaK0aLdYpRBv
QVxoQm4xVke2OwwpqOIfkGWxEefmhBwLhQcjid2FdoiyoJibW95gNq2qSMy8AV+Q3jPTZn16mdjJ
65iU58P7+mFBsvS+LiqL7uA6Yyo14OThjWsGKKaDdiTCHun7FOvI5NR5BFjM4XEPb0XIdtw0pExF
xf1D2NGOUHnFnDQyYg2CMgimYskc6pfGSZYcaJtll1CqdH1dNAyf/w7feTfJtw8ICMM36VUCY4Zr
YCnTtwuvF+Xp12Gft4xVb4udtd9ZyLwK+lavr5+eRIXG6qmzuS6YeqhFXx6D4dUXqdd/YzcBUYFZ
mVoSujkS1xLlFkMnyJCoF5IDDSfu1rcTZh9SICifjMzlMXuE4FH8bBnTRVb83gG2PzwRxAhQBEws
pF/kswmKk1/8ZnAWuPZhC3JXsoCjRGEIT6+mrb9/hILOhWekzOBRXgyMDUgG3zRqa0jV4lSwCkG9
h9jVdbJXiENqco0oU4gFxrJB8PD1p8vqDEOaZ+IFyDgjlgNYBhxR9pPvUBNejUghytp54+gAERDZ
HQw9sit/dmc3Eyo2nhx2grAi3hFWZMMgzWAxcXnBJJFdiKzQw7DXf+yRwXGv8ooZH8MPkNCSEgaG
HwVkAIajgilGPQbZj+AAw8NDka8hEZCB99V5JbwifrxcZnukX3SKzZT3Bq9U/0K8U9bvCx0o+ROG
d62djEitfPSS7IcEfWYvfiPPlto0d79jTifbI0HBypcyo3E8JTl8ko2s7G76cr/T70wlX58SnOgb
o4eljHvHt6e7rVO5NWrd0kti0lJobaC+WLk+LELsqZ8gAuBOiaP5gvSuB1DN7C9InnIswreXevfF
l+YHiyEcMO4RGoWoM9HjW/AK8xXI1BAY3c1pVFEYuBp0hF3U5ep/A/TpLnRN6zdW4/KgBGas+L3g
hr8TjHKvHjL49XIH4kRE3Djxv1fnadfDDAmXfQCscXS7HH7Gyb5wzSl5aDPinN3HUrfRcQ7aSPPz
lYASuzOSGoeYk1tpgL1kDB2DCETFu/nSqCCK7xmu74QFsXNNWGmjPkpf4raAy8Cs5oneX4K/Qg/H
8gS+6Po5N44JZnGy213n+2yv42X9nHOJKNzlbJHoAoFQbaZpZG3j0kFf6bD+sZzwM1hf2pRBXa85
vNYVK7vb/AYVTM4vGYH2DuQbz0yKQs8ImksSpvGLnX3eGcmWFmhU00tmYTaJaP03N733CLEQQa9O
PQr0W3wH5HWFLZaaR7hq9xO5DC59PALpB17vH08dE6bEnGmoNlZXxHU91r8JswOm5GhMbjbruADk
MFQF7HKrA5JxWizftJK5ekiw/549TkWc4kh8blf1WZ/8Rtpa/iBav9YjPUxCJYYp2KIYWaWrLjyJ
jTStSIs6gDN3IkQS8FnZXoEBsfwAwh4SecOWTsn4wfmmHCOOyjCyJmVcc56y1bmgc8Ey2msyS9uI
IO8eTXX/ymCXnLBjCl1gq3uG/7IrJx/mq98CDltKdt6ghP/Cevx5Djqqqyp+i3OFGLkOntGuZ5kR
/NjH0LASxxxCzdhii9tMHpdPZIIL4FVi8dyejm/OE9JHEazJSMCTbKGM0oiZotfzC8a7XGtqpG9v
wCc8EO4AYBInnbOm+0Jh3jqUOrZBiIAIaBT/zy8fU7YctRnPOQYUdQEnl8n+6VNf3lwcZgN10oQQ
OgGeIQNizwu4Q7IN1irV/HruEZlEJ5G5AHOTP7srsBlHfw+wgsZFoTdlJt2dJov7AZ5T8F2XbKmj
ZtllIg1xL9rN71NmqjaJXf5zVdm1U+IGkERyY5HX4uDDVdnqWB3plmE/h6pVLKUIptqceBAn9Zo4
nzP6ySa0/02g6XAQgINNHAV4gDEHqYGtV6wKemElfkIiMjegdwNmxyn4MGB6vDsB8LydYtUZE5q9
6hy12JgK1ffLqR3xlNnituJ1QewaVtB4eL7+dQGBVR8rMW8ATOk+ZA5lqf5nSngbAD5LPM4MVBGM
WagkaS4dacCsF9bwjfGQBbaNTDHfygz7BcxUn+evM6NIkgcPeFeb1KMMroYtpKx9I1hOb0ibZ7p4
emZG+6RTuPDMxzIkri75Lsxc0F3SB9dTPHom+OEnbxspLxOxzMpQIDLXagdkK991P+dQ75iFjSh7
KEVq4AtspcClKToRNUJRqQTgCyfx3o1/YUYz1xlhjMyo8AVIveytsT/6giELXJKwX/jwyBPg0T0t
tls2QKxaWwFVQkylYP+tYSo3rL1Bs00DyZFQhcwSqsTg6pAdMGMFQr1h/dYVZkIR/lUxrkb01LSq
DKmeHvTlOWCiywp7UEKcBTzF2y0/TMNkRoXJgtRJG1ajKEgeznVfrJUnABqEblcJfyFVAjjlXl6m
82TKxWyMKLXDbpfa6ObWwW5BzMiEltshBY9Bx278ODe4z2b5QB0zwzWYmgwRHz1XWqwYXNzS9ttY
PQiS8f0ABfw6kC71zBx+fd3JMeBA+XZSfXgUFIyQXD4rpMGcjGJkHAgeYXAB3wPUBkLOZwanBEqt
EHWAgZHcCDe+g/k+GtB/KDcaqZqXrW9l3WJ0jerk7aYxUI4w3hiKuLsuw7ok3kWfNdk5FyiB7PhX
dKLhc/3GVHpQRFD03545qIPKkQhmOElhuihcEHyrN77LbKyVy0IExV878KQfR8NmgrqXYBisR3yG
tDaA7IOIMtNvhz17Fxp2OwQzHefn3aa0rlGzgq7yWMjjZvTzqIhvI33DJOdzYIRzt7pheyL61c9A
7hdaXHm6TwBkVBJ+J3xRMUG3oKZMlOh1NLjFurEe4vcBDQKbP3IouPsYUYzfR8OuhqwZ3D1JdHXN
8M3+f67PgH1n7Pa4yrmDjJUAJzuQ1+hPnGrUjDPvPqeQ2N8mjVOTKAM1wNaJU8fx3Dno2J5R7IK7
ivwVYF3cPMTcjCGoD01paEzxZfM+LAMSyW1UHfh3IN2B9CMQW3jxlsl7YVgWMLr8QEzEL72xOlLf
18cZaW3PMR3ZH9843aBe5ugi9xWs4+eJyYLDTISii2qNG+jCDIV5huE0Y0aenL+TtHYQMNE5Y8l1
Sec3bDZ9OA83boNvUEW5Rd4a0zM720oeFEGgejFt/czBw044T77HLVNNrPiD3lY6J9EPy8A3I3LZ
Nrx21p66ITMAxEyX155hvhDHMzCBc4u3COMeEYtNHcqKuOdmpvpjBwRpg1EMSx70hNgyzK9RWQJf
/h0XbnjSayjs75vbuNxfYQ6zqTJl2nPxlJ4aQ2Vak9pHeF7CURaOFyCP/FZ9iY8r+5UjQzkAtJ3S
BF1u9IwcmZNBiU9YLi1mRWAVhnspAIXs0ghTfqoX0fCQHM3/kUNh8RMi0wHJFuRNU2SzwJQF8qDi
Rt3Lg/CCSZuigKXy/BubUI6DQvCjVOTwkvm1pGVQnuJ+gIqgJAwHsixQLYUR75rpfCE6DoQMvTW9
GJRCCnn6Xhw4VIg6EMKFu5oM6N06jLJGqotr2JdGSzjRtQrsr5bDVlnrT1hOGa73y2kZqZw00yox
jVG59vIB4wlXm0IWXZBTy6by5IpjQ7Dv1jhFeYtdmZisMahgCYBfUmB6PoRMiGAO1TZM8VYa3RqP
ywZhdQtCZ/FyucS43ipcTEiO6LnM02hCWZlpxTkDL12Q4LjWmGPR6OCGT4/gFLcpLTuAEGEkPFrA
TOKih6LN4BE0bqlfsKun5REDuZT0b5fOiwuD6og1CPHx60IzwtL/Yrk3AUwPufdDv6ONHxd5ohyN
NYzlQtwGP19fXofMb28jKb5uWWOH8M/T+XME3xFTniwEdPZ6W2VbrIy4zZlCQBmqkZwYw3T9mgJZ
dCKU9DsoZWjoiS2wmKhAlB9wS9GFFyczYEUFeQAdBE9Xei4NI6AUdDSidzCTMNBTClMbzr9AKfAE
EQcF20A0sPRGBao+0tMZOQpquRCN8c5Fn8l3wSJndTLxDOnDrUf8JOK7YD6zMv/EEeYz5oh/ZHdk
5PDmOT4aSSApTpCkGQ4Y7N0YSf41jwmN+1XcZQApYur4GnD0BVYGM4PXh4hmmkwRHYojzgSN9CFG
j4AFcA049OLWAEDs/Ui6JTdGENn5G4GKPcTdQI7ZC0CAxhLnHprWStwNeXniG2DJ04dyxwIAIWxs
UusdkEHxd+PwmaYUqQDdH/ZCXPlHRhTlEn49dxDxbh2B90A0pxTmluQ38FKx+uvyHhVMXkSgUIEb
CjNXrF7oW+gZgY16R9KMCK9nLnyhESEJjt8qNMI0Pvx6eoyD6RTRPTKn+aHr438Q6QvFh2tYEN0G
N4CTUYjP2rw8mHE+TKPe+JY7aqRG32lvvtuSc3dQp+i1hihqewmlRW/E+eC0ighIafS46AuxbcoR
YFKN7RmDFCvZGxCB4EsA6Wx2IckiR3le4sYxk4/p/jOhbDPnn4Cwk6hLoe9/x9WNAAkSRGEqwKL9
HRhocVWijFFYKEkN1c/NqBu+l1j5c0eeuEzSjXq5xjcmNLMvbeSoWde8abK6lFW+SPafsXLiLyVm
/gLuMSfPsBmTDjql8jDD3+HhGVETyM0gvZhhs4IqUUKpwP+DPMIzRcSv2mAaunwvuVhZNu8n7lXg
Rs3mYgBL4E5ON1xiXECvbgTox4lC7CBBqSK5Cq4IjA4UjOB2mMtOjXE+5C5Wp7uJuiTlKMIRE8gx
3/4O3ZWw3Jl1Fs0J1IULg2kMgUpcL1yVXNg8wjXybzUA+v3dFhAzsWbh+QAGOc/N17mS5oXjPEG3
SwAOEgH5exmH5p7IxwMtgHP0xTaCSfJcZkoVa5vH6repjsy1Lmox6I60MZ1ORRIAzdreGPe8V8DL
2G2LuUYE2v1ECUq5x6XVXT8jKVS3cpTEt/N7sktIkX8HOAz0IE+VU/hwvbXmwV0badPn4X4QOd0m
ZOYsaIfqqFzrs0cIVWlRrp/eFQl1nzBmWsnhdySPnlr/CjYf6lxINOlP60UOvMFSI+gsEq4iJnA3
CVcSJQVUli1qgNq04axwsRCWDiWatY9Nq38tIGz2dXEadxiksdWhledxFUSdkRRODFxV1AyUrTBk
WldmDwTw+SHNFUyFa0/IWMwJY7kJKWChTgLi00+5TcEzdDy5Kyd1kxVMLThCnVieNmDrMLvi58EM
SfimsclDdC7RnSZLdvjvIV2hjiwg6TPQgHoKpbhDhMuUiORMs9D+NZJgjkOQKSQLyhscS/oWuhRw
uLQPQAr9EDYYCc/IDQJ1WZxu4s8GGsyJt1BtYI3w8lFxv9lDx2yhjNxZkJd4JDn6Uua24Q0qsPLR
Jp6AWFOFTZYrWzA/aqsYlxOKKbJDYcjDAoHHdKTlYLViv+dyK+b8heDVo/BgwxPMCKyYIM//5b2h
xVHWLD5c4ODVLK+0T8leBEKSmc6axHLOWFkhaaeLRuKNXOIAkYghNhxMNBlc/vpZXQh9JUXRnqX/
MaX/gIz5mrZjpuKoS4ekCXp/XlwYKPNmdkEXZ5UNOwUYC2Cwxj0JnnsX8q42pIiAhFOcULCxybLK
k3u6B7FjyX/FD6+ePCbslMTf0nmQZnK1OP/8EkgS6pItA7AYUy3GBNQEbGDscVwTDIVc6fjEGIpl
rnJafHaCFPjmTj7Enc6tf7cvvdkbIVEoORUPUtb5wnYUkKYYdOLWvUdwIZmUeiS3rRkaDmSQCRPB
CG3CWh/ehRgI9ACEYfK6sDjTVoBbHTkud0cwP7pkf8NacxsP5nSIfd2A6KCQr20tfpCeDv09AKQH
bHt9kZmU9t1HboQ7B0yU/T8bSuYpEe0PhS+7/ERGdPSEegLkDALB9BjOA2sdf8uaRvhrAhHkG3yc
zrIdCtm+t7OOxEm7h3xwBG/iHt15LdQWQYsTTQgwrZ2cYaT2MaW6r7g8guKw8/RBEsg+r9NTJkmg
+i+akG9YxcbC2IpU8dJCnRscDXcjWpT8yHmHQNIlBwgmCPTxgXpHRpRP2sFrAnJhsaafjwc5eNjY
vhuopglsVeg02KxdGIp4NfK1X0cfkN5+Eh5ShwVysfO67hf7clxm6C1FBsWnf4VJ/uVvARDC2tKm
v5DGDCDm6qGDhNwC4jtEuSUYgKMelhlkNi0L77fSgsSmSXck9wNv17A1twzfVmujIACJHTd2L/js
PxHqqD4CYnV99yDzkRd/H0p7oxp8NwgC0AxgmcKihhA8wQCPuDFMDrbKCt4MsoU38XsmvkWDHtcP
md5GhOsTXgFSaVcdCzM7HP00D9pcS2/fIuK3Xx/7y/X+EttlofSvODRiuUrVibNyDQsLmRSDeKT2
u74q/ZWg4oZ9iTzHYs5ETV/CrsC4bklpQ7vC3c1VX4x7EBrF2LxClR7oyC+27Uw6sLC+Jm9XKSz1
XE7I4Cxm0AOhVLC8smMjLIFTzRLMcBs9KjRAcgJxZBRENcFPYl/H9rwW1CAqXUgIuwuTHGSiTBt4
Y2ENrEpqZQDuPMyX8OyCzxF0wr6Cod0g/bxsycNtHPe/jNnL0zdWEKe4rrshPHqaRSzSPLqUjlVO
ORqs9+ryH6hB45g0QkHKHIMSAocm+HOsFTz+gqx2oYrsHYlb7hFwAw60gWkBW7txJC9ZKb7hi8Db
wgqK6BsYNPipfXffQRH+NtqIF06x+hXx6aAlvbgemOfMrqfkaoGbwc1UwLowMRoU9h2PxdsFBuyk
AegixG/AeNGl6kHpgiLEBsg6Mwlr0Zhxkuk1b0ccKti+CGQHUBo+ML4zhZsSC1TWGWjMGSmfqS4h
ctJN7/HXxrYcCPrmd/e5RUbiUJ5kjuQ8BxJpKZiNg47vUKhMqFLuIBn65MMqUdqnnct04zWAjsj4
vwlrkLZNuaR2gDUd9/qt38yR/nvdYZcZT+F8hpg+HpIoGb4WWPYgiWiHlPCDF3RznSzG/m22qR1e
nks33+BY5sgIcEqyqh0YQC4ibzhnzGIY9Pf60kIdw2wfN0N82Ramlfnoo6oV0Af6NgT5W2PVnLpz
wYPGWnZSMWAdsdURbedxVDjPGv1/R9BwxI54Yn9PCKCkCYClgOSYlXiPTfqaGV25RJB/jZP4uidg
pP/FYlqNpSEVNeF1m65DlM2hghH09F/4+EWljdB7ePMB9nFAWl+n2Z5kOILKNAcKuG8A6OisbNie
Y4nKymALtJZCRAllCltp+kCSUvVRyfexCPELAnLLyBiU7s5pPILm45fFDBveHAIFGMPJ1rAf6L4o
hKCk40bpfIJHmIe7WbWqrfteQ3OIam9Qz38eIKi7Twb7GxKvUHLfszgbN/su+N1AX1fL57KH1cXg
dnkn1n342nzYlTBg6MJGx/0C0748s30s44RI6nN1RHRoec7PlCN4Jig7qwCaelKLmcTO9evMkuA3
wm+CeVvalCfIACi4WIMwH/R+hYd7AaqIHZRiDxObXGE8fLuLka3g1rDhLDXUHLjs4SLBckVjJdiP
1CTwl7gpxc4NCRfOam1VVyvDBY7blJkp90k1AD9lhehccf+X0UtgN1dD3aU9R8YpAgLATyUpUH4C
CgJx5eH7ifLGguqFjzn7IX5rf14xsFFysNjvkDXxWU8AZLhx+SCgs8BuccC0k74VADbt+Qi04XQ0
UlQyjGJKtwEeoMq630MmhJTEzIhZKV8Pi8lhC2zCmgJqGJ3UgKeWl689TSs9W7Z/hjgydiZf7Mjo
03jON8mWFgICSr0aurOorXAVZSkmJa7354e4I1yX/oFV7SGiIX9PTBNa4WxGj5zojnlRHHzigBgq
dp2c9g+psimGnvAHGG+CXJiMZ18hi770cvk5lgtwHdaHOm7uIUY7ePBAI+sk678e2NnR/vcg2Vmw
fH9IpWmg6cCn1VjdCyYpewFjTdpU7kk0EwAbvI2XEFk/lACS2TeZ4AAHSRgCGvWjLo0Zt7O+gxlR
SdJGN1QjIGC8R0ah/DiPEo3JzUnFxeSd2owVjOPGsszzfbCP6ID/7XaxxrVTK/O8p4EDTPOG5VDF
SrcZwKlI4PdAsmXtAW+FKqAuKTilB77e0p4Q2KQc63lj7V5T/FdYD0mpTLXpTRk0dzGu5Wk58A+8
wTF1AeTf9rC/YGv21ftxl3pQNa6ghHCLcDZKy9GbGcFLExNm3lcuRzwnQFqr8yZvAN50kCjqd8Up
ixXmChTPxPrR8xffIf3iA3AAto/gE8EIerJsG8wauGaL5FApsCJlJFyU+lUE8CHVHmeeBNibAqGe
VJP7ikRYylqOtcgxlN/ECL9crYxMlN8vlqYHfoEw8Rk5u0bp96iBYBkO7uifRk/x5nx5dR0h39bx
inDeE4ZlrPybT8/DtALzO3SuCzGRcH8hBhM71OvFiRqcBpMJOUUrBWQPiFwkdU9+O0vr2oWXMUjS
+nVFxCHDOOttSRPYLX15Jp/upNQA5yMq+AwYwiA4Le92pfvGa9adS4DM3M557op+Gp8C6Fs4IJNc
H31vnoJqC09jWNdU0u2xJgeSMsyHG690jxEZLgiEtdqN2EGB+AmVhPkEAwHiVuUDneDkJ+8LB01C
h1ni1cH31c7OBfqRQ4YVitdDSdlzVDOsIwQMFT6osEboiegYaD4QH/Z8CAHYVZgdD+9eJjM4BoHx
ADKRQUlvIoySmP387Erawyv7wld9/UYqxjZVb2GSJICXGkSAt8hehC8J6iTSgZe07YV6BkYFQCsU
+wukizFoaUtkO3+sHrDTnIsQER7+eT8rw1MD3tS5Q3INtoLdvllvO2h5EDkS9gD/C+VC/Nqi6PuR
vaJ/BWJEbgN2S9x9oFYsYiyCb4ZBS4qfb1RJgwbxzLT1qDWY8gm6A6cTlzpcvpBXVzadFCYNsGog
WWM9JVlXmpYFnK1ihhEbwcfQxl4Yl1HNEY/eJ5UGRF22Hh7h4Cgn/uPpvpZS27otAD8RVeRwS5jk
ICIoNxTqkpwzT3++wa7/1Ea2SwVmGKH31ltrHWGqaikA8+ni6VpZIpNTabRPP/8S0e0UBBjK/OSn
mTNbZkarqWDDZYlyQlw7LE7WW5Ml4Bmf3eRb4p2dzTtf0EPtML11HuPVrTLnrPiRvBGwREk0HsFC
mlTuxIKwvf02dbcj8ut6XvxMIgfOh7VXk6NkbQv+mjNzixAT3nZW2kV1firNPo7qx5fusjDglIpg
tll30vfBMzdOJHHgShxg5VjKnxTWcvDLTS5PmBrfljYfqe/0vfSYN2Q6hWhFJniiBqks5vXTurNp
XG/RPc6boruQMszGfLyudNWkawYvruo68c4/kFxoU1tnWkiVWQxQPPbCN4r0aVxoXjoX90/LDbb9
mAzbElXd4xTgl8ppmy3uGPhoTb/qo6IuzaV1/sdOEUpdl9rt2hLQ7nu7ub4uzNVqa4gWRg2GzLev
7JpfOoLKcyT43k6qcU4Czpw15yo9iA+Fn/qnBz7d5P4RAHHaSUxOiXyyAXXL7v8s0Ve89cXFPmhH
52mevnxb0nPWqcO6pmQwzxu6ZQ5uG3uUpcwiaQ8FGM5/Z+m3VejyMod+bR9NjE/HnUgPLeectizx
28fouGphFjNOMpf3+fox88NmKvmWHhe4/m+i81slpcqlcDtSjEMI6T5jxe0nwNM+m+SD3JF6XMZs
fJOgnppmkuO0xpXlzHuu93Tcr51yCPEw7ROj+D8tb5kZBph4IcTMtJa/sDbhrhx/K+v82P47oxoV
5//usvBYlDtX16QXxdnwhY9AAjkImOjMNvD47MycxIE1HCSXTekjAv6qd70PgTiwfjWubCSKt818
a+EgGbpMTYrMyFL5+Jq9fU8aRIv6pcY73pKmBc1kNPmylh4mwdASRYNp5q39AABb30i31ETFz9jF
4qLCvnx+R2HlcxnftawiNwbJ8wZnp8ysxU94cmsf7vWziPk0PEdvm2It/7HX41MfmNjo1kbZTGSq
8y4M9vBBqPYxl4ITrb1flYszUeLzG7QeH16GcoxbXzWd0qvASnlW3zTmYTqyNl4Zi0Yb+bPquuxa
bnt+w9Gm35hFnInysc7lTOv0uydkyO7KO2nGvuniuzSn9JtF0Mjb1xnBtuWjh9AGPfVmnxWHGCgG
IHXmumV5iw83fEjQkGx5OZgphm/mz88zZ+XqZenKjFZJ9vD2H4C6jXcsj7KaJHNNEf7fSe073Z+3
JAHJBo8a6znahQktYIlEaLjUX3NwSBd/WPmhY1mFFF3Gh6q/2DVGokUJIng9lxjOhveEtrap4iG6
rvgpVXL11AD6mvuUUs6By93TF4xiNp4172UYGVy9mv3YtnB9j5/pdUUFfaoeJju5/pJ7QPzI9bG5
USApW3MCaVTK/4Ik1AAUOzU2QRLgfZS/KQPnQepZRfL5MF9cjy4/j57Q4HQpFcgN27OPQifZo/hJ
EJxfqNKjzceiCohE3tl89A7/bjCF2vfxNIo9Wk9cq0djHYsZ6KU7WhiaBRXgZd1co3xS96ba8Zdr
o3IgYzu8t/On3gkWgvJqhBgMA+MpvKhlQvMPngBpDCOZTHuXjBZplear1heT+lHJdjSPcovIHIXt
LWqLvhZrZJHbst4IwV5oStjE/w5EMH7+qHck8b9Cy4DFspxoHCtJrUfedp8b7rRlHhmNdHemgya2
i3UinCuOqaalNRcpX+WwoBPLpwh2dKjSzsf68N03NgjXSuotrQ4kBMhUl8dgM3swAzZv0P85BhH7
LNx/VPv2oK2mfR6w6rSjruIWvWs/ca6N4Y7zRIcDl5C0Qyen0rYVKqsfs6xL1NZLl1iMB0tBMtfh
TVDF2rqWH+oC9/VsHQu1Q1yJ9WUMDX1WLzlrltdjma3ySOay5b54R6uV6QRBSHK6jHOZjs50SPlU
g54JGeqX5CCLnJjHWkbr1Gh+UYHwPA9ddlhaeHipJhY6sMlrQm7RU1CbCaTo+VjeIjbCF7CO5AQM
soSx+A59nnsDJoG9I7S1BkImOlxweFSmKx6ZrHboE6gMfeMC09jJPNbanZE36DXm5+w/TvgBHQFV
tiGCDLUpIO0ktBh30KEgHj4BmZei5fViw8kOA8DgWOkE5z1mDzofCIiDTywPZI5kurTnfpLWWkFa
tnHiVdow3bdLl97/DRqO3Z01+jFYh+3zeqD6Fn92vUt833Fsga3Z8YvXGz/58yDioJjkmog0FN9e
RReejVyjZ8seqVXdmlElWd9zrwh0zyoXJuN1GaMjXv6K/nVDa/l+IhZf1ea9dU/to+MHiedd/aHC
7yhbnF+SlaxOCbGK6l4oExGf39c4SkNlvUKBJkRyV1nec2VM0ywMRLeveGykoulT6W3mbZ3g6qt+
UqcyPOxgc1/MTiqxA3Fsza6474OZi/lPe6CkfLSrLDqbpipNP9eiPe1tpheBc093URtWPmSe+HMF
qMamtu0+OvvW/euq08+po/3ZYNcId11xu3WpXhDQZuNFI1dDtKnte5nvpyr8trTY1MabzqxGwfBz
+dsJchuzzqlS6P7tyxDwudwh8WmJRkcH1qbry5FFaB2S+rSdK7oS/q0+cHUm2ibe6+6kWmm4EuvS
syWVk09DCGOjReMyfg4KIfvVvezzUZ0g9gdWk2TkVLEYFBS6ucJ1Z4CGpqRrVw1YZVl57qEOkXpP
6F62rML0ZEPlTCdRm42vtYRaG6wztII61JL92fu9SxlGjo8C1YFF4tUdrUuZVtLvC92kq/bo7D6O
zECKz+ZjOGvOu886/5JCezl6RGuW36guMqFMsTK5fJ1S7/ONtDjxCSmRQzXaaSOovugT1jR3+rd4
E95WeHdb+LEGl51lJ9M/Y9Yr1GHt7Dsf6e99J93c9u/VhV38UrzNy0xc1muqAzLlytI+zZR0an9b
LSsIl8PY9LqtrS+9RD66NpeT8iVW2/OMGcf6z2X32358u9WvufH6FiHpFyL4TaaJUxSHl6D1BHOo
Nvoh/+cSe/30v3VOnz+iyyFrI2cmgKgmPxIDcRRvjW13dogSxU26+bz33KN9NT29vueuITQYxAsc
IxOLiv/76zVPhlk5P7QOhqZLkwYtf/otQ7JtP7uWcrx+I08CsPOvQtZXAQejtmaNBHu8+p1/5Yc2
WiHThiUJbi0uSF1jDIyhDoT7cg2y75jkNFshb9r0Net8vfRcR1g4Xj+Nb7JoJKCm/QrNcyEPFE4d
B5CFe518JNtArguBLbzvXh4Lv4NhlyWRTFmVPtlmTzb59olhHQyI8UxHzl+JCsICtbiwhbc3OhS5
HkzKImrNvdZTmzHsStWxYbl6fURYknaXFr6D7T2cGx1wi9NDy6rsWCwXxFvzniPZdYJ4u3TsOWIL
rfVi0zkNTRFh+kyhOtbNNgDYEisvFqXYJfuFxzttNoY9t365+XQ9OJ/qi83I21qo0ko8pgpUOfVl
AbY+uiB95BvyZOG5qOkZ7+A8qC5f9Yqwxig45/JVELbVEfY4nXVy5xJm4bJ1Lm3KG1j3ArN1V8u2
89DvrYJougGjryFMgjwpTbVNSH1SEP0kPq1C1pv8RtofunrkYpF4x/xdM+XYE1Fv+jvAkkLBof+Y
grIE0X/rXzjPQpsaEePL1Ss+1JEUe+Nzwhi1B7s6U+Dy28YMXZWuxRE5UKq07M8QSWKN47aS0IDA
CXWZXO3W3898tPuYAHaXFcvPbde6j0Q9fvcQo9nzdsGxPr+sFK5/NLb7fBEjQOpNB9hMpOvYpOZJ
8uOmiGTwn/flfaY+/5nnG8lHNTYRj5r15celzBJ2x7KZ0rIUL7QY2mzW1clwvh3A7auPzbAQdc0J
vp08V43+QGi4jOSXXwZwoEhwkF62r6gRJTPu+JVvLJqz2syXAGF+CylgchrL1+bxSHXm+OX1ttf/
5pXN2S6bYhzOy5Rd/K4PMMVwVSh5vYOt/dCbEA8oXXFz52qo6GL9VGsJtU6yaEMxx4cZkUYQ6+ra
88LXPWxttrNnCCaEDsdBuLf3U/nqNehOLeVSH9gCXEDbCsU5Yxbrt3cLa3jHSDt05sE7xRGa6ftE
qLvPzcszVymqLAFR+Nr1ZZwVtd7Xh4YdFUGKx2UH0MhfdJAUyM2LBdpRLhRssMSAF3I07ysSy0yq
YRe5t7aX4LYwqxFHSSOO7N3OddfhKE461qklQO8bvWX/i1kguyIjR+kzCUzq93jnqYGAyk2HwsMM
p3TrC2GsN4mqmN8evLxWn7EgDaIg3IoVwlZviooJEJf+F36wljSVhRs4YaJYkYapuv0F09zr2tFm
rWQuJa/WDWvpwH5CvcWU6ec+pZsgauVzNmp0YIQlrVAARqmvqMiIUDF2T8VBaJ3eKrZyDx2AeKDd
YyXJ2QkxnQ/XtSUAZVYjkbXUhPMXdUIBwK06/LpGZWHii9g20TJ32xPbuAKLK9Lm/y59iLUAqPXz
8z32qfrpLFchsqKkyWFAb979AbgNi6KRGPiQV2jn96K7E05KPkRjiz6OQe4z6INRTBrL3m3I6xbp
anA5RXOX1jzAcEoEipQS4+z+ITJCWYmpqQDH+zk4R3uB0LeIHjtGVo3LvrrbVAAAXLOZzjsXFtxR
zm62fQdgfG0+Jr18r8ALkZVf9YRzjAs8GS7Wztx2/TrKsFoGJmL3pt3OxVq2g8qRLAumhsdBoqV5
NPexzNuqpQ4XFXRbRna2PuuQVE6PUyg2sypGje6uVZVUxoYMlCA4Up72/N241L6m3UvW/52xWxWq
rrpUIogSH/fTZXzEMk7upzyCOCOUwTQF5HqD2j7I6wMkZIfCWXmYAdyi2VqhFZqTLrSS//L3tlkD
7nN/z+d2Ya3jCGITDm0IoMNeBta3b4QdRmA6S7QPa23DqutWrCtTLqvmV47l5NtVKYsdWPXMdenO
klKTvOqqEZqz3R1wvr7CrnFPrq0JosjRpHwATxTWll2tMaj7HcH8J5sVFpza+XS4uLWZtpgo5Ouw
xdXQ8IhBsWWae5ioJDvQxpm7VmXbAeze8AIwMhJtU8B0ck/scrpRYLocGrHRqZMFN1o8NfoarT54
0/CIM+1dhti31TK7j2LZ8Y1yh2lo95iu7cbwDj4FbgX2kNEojhenzt705LsXf763I7YZNPq28rGs
h/0m9Fk1ONk7fARNgfWEdEkcyfv1WvzOVwsXAxVNxNAt6XYMshJkzJrOK86FrhkqSed1QzUITXdF
7mGpsCBMGqEU+KzcZsw1Yp9kQeaaNcGLOF2h3erYyMu+8CG8vaYCfRPsD5I4/aUVL6rzxv1eHOox
oZzW2GPifSAWdpJvOsgw3fcnW+KSFSNtrxOznQdG7r6O4kpnCWMBIcG1/sWCXiKA2msU8rzecgVU
bQntQakvMTo290FK8eyAZublXuKPr2pvEiV0Fqk9YFClVq4EjvyQchvM7MGrJo+aHOALXaS2qgoO
o2XdTVtH1zjrUkbimCjH5mycGGQExHyqRwcKMs0h/iE/1XfEhnvWFpju39uvwkhm+3sYrz4SNazc
r3WTqXHnGURO9oSKYuQa5bOY7l3K2fdr5fSbNH3Tg/xgHokgLx1E+JtWjwwKmF3aB97TFaDSZOgg
Fw9s1xXmH+x+vPm4DmbDbyKgGj+Mz+zwXsYN+Mzwok1F518BXf35I+8y5Fuz6fdFwREhvSP4NXjS
0y1zLEmSN20b7+P7iK+NiPNzEsVVgfvPZqav+AM86RI4d2ZtxVDQznfyH6T29uT4pRWPavWlHf5/
j7cK793sm5pZXb+L1o5x7jyih+1PGreqWLJrDH/tjFWBWJp0i98uzJI66oxQKYrigD+EhSiW1sie
TRZbvRw+rOj2ctteWFcxnR6V5DCs3HaphtqFUplNWa6RagHndp0QDdxDsc3W55sQLHix87cqbkEk
3L4qlg/vxuOeCUEtDqDk1WGL6+FCLfLB72wXHyeHLCOElsdWzMpaTrZT+Q+McZQRu7Eya0+fyc61
JlSaVd3n8RyAVFX4SQcVRn6oNmOJaCbOzEa55Yjk4n/HnlQtLF3plrBZ9dEMqFwH4AHhsZ6H2D4Y
0Ag9Cp7llUYaA0crHOC1wAVA/ZP6fqiwBgOgXA06z6lEN8ARUx2gbGHqn5wBNNzLaFSNhSw+0auE
oj5ToYXfbem/K6bVEAhXKZTXlVTxw54Lze48v3w/K2c7x49HLdaMWat76/H25y4HIIFsnAezNxLn
bugvX4iUbvrYWCMHgjCVp5rgyTbBqSsLsEBRc8p6sskyi0dVtbHccfREbmwcRxPs9SiOgegCZPpy
+cFL0iH7pNPdD0l0zrXlNDlgddg7RKvWXMOFfl4ZpZllcmxpqelXs4zBfkNAbdD8BapBsscbYrRl
Qnsv7WvGJVLtYBJRNFRggw+HxHbSVmNlzaaM2GyuBxbAXeshQiI3QCYz3cLnYbrUdd56uGOEfJre
dqVxJtJGpLGXXoOdc6NbP7SqKmlKW8lUslpvmrLddTQjV+MWBFqcRJboYxPOdxzpf5THPp0HG3QV
4NwPnH6jQthJkSkgfJDA6S3R1O2hNunvfwIjpbMv51GOuV5IBpDpZPa9PJf/dHuWfdvNQJ7lR21X
2TVjQQqwbp2QeWfbUvLBvo2d9tv55zRMv6V7veU7B9SSzTqhYhtlXfBHoCJH+fd87/TpevjtFhiY
RZWqO94RQ4GOIZx546tcWlq/YliO3xr2fjkhvOXe/H22izQh/ZBPaHpVujcOH8yVuTFnWbIUieX6
kn9LilYYAEuGoVF+sPt3bUrR6pB76YUmiffRWeFtdPo4a9Wa/SJU0INE5NGF+G2/BOE0BOv6uS4d
3tSSU18KIV+erAvn+gMgF3xHaJculfB7/Tn8zSE4NiuKt3LnWnZqm/Kbw6ybb8xL6X0zdIBNqzHJ
ZJsmn589Q8y8POvwtg19hda9LP3GKdCJ7vXYpSHJDfFzWDmYAWp26B8Bi5SKBBuNqh0X7W76mKYv
LQH2i1tq+TH9FHOu1fzsjZL40YTLb/qPSi7isHDEvrC8kKYVfolJKXDeZJFcH6yobcx2BFqwONRm
Wc/0MkGDFwi4L05OiOfgMvQbofABlpFdhrCuPqscuzCd4W5qGSGrRcGdofiIkG8w03NLet4adqWg
gfpafn6narM+82HjXDPAf5sGA2fb1kp0sCyrJf5b4bO5qNmvb51/9MriMLWogz9bsfa1gYQ87xvc
nVs9Vb1W0Pp4aO+UGNkB2SwGl52GptLTFY/nR8g2Z+MlXGxbjPLJqHCoXDmHhwIfgFlmGcyuQjQ9
/1k1WWMPXoBLkLCBcRcqrEgvWHHXpeY3FHd7eT19knsnz7rXb271pm9NX34d6xz/ERKQ7hWo+Xho
vlRgxHN5Z4OndQtpdiXWvC6LHyxsKSybl9p+/AHgxt4qnzq598vw1n809EO/FL/PLjTvpDbHSd17
/yxohnC2OyNWO6MykpB0UDE5iNdk0tRcmL1ii3x5SRf5xpeqJMP7XdXESMKjRWfxnfjAjW08dBJH
rVrAOnnirweorXLKRfFTNs+AogLWPbwd8OVi3dumcW9dB3dVjZ5mXPVTVdxWvn/7uwoRy+qfcOdo
k1520iKFBDCoPK/FIySQMiVprthzKLjg55tyaogrjyWEAaWoZ+32YVO6/qanSxjRF58RfPArjg6C
JJcwTE84j8PSevAMH5K47RThhvd6SstGxneR9A6WFQBGAS20koGKxSz7sRtN8NIBduWzC38bzatb
W2Q2g2SfKt6Cl0S6+hiKSbpEBcrKQQtdUgL4VeKDvmERD5Nvhm8J0xlVWmQHbm0pXjfvrZARmrSp
sgEfrwznn9jsMDqAvkljZ08M1E5+UFUeReDNhq9qJop1AQKD7Nu3Bb2VFg6FkdOGklY59iCg1Z/D
Te/572FX0g2m/+8WTS4ljcrTZIoqdwroH5J8tu0u07z4YzdupkKjbRRYUWOjiyHc8F1+amDO9ow0
Hv/CL8ye5/eh79tsfVbPYXpWl88S6Uq7d6jvq4nK6v0Q7TuoKNf2ob6JJiPiw8FxmP7d/60+mMi9
n9dc0GVXU7dYwdK9idi+PlRbcSqkTYVi+thIW8ZFyOW72GVZyac6OSI+Ae77qj3pcWC6c3MuzcaB
Va87NIWFVFmdrBR+vUIbTTNYCU7Hh6RojGXqIqL5iPVTyBDtS0BKH+1FjeopCIznPdW2fV0tz6Q8
DNdf8PtVLRgfEebPKj08cQz28r7G4n6QHCSaGnZodm2fkAIavLYqpmi0UYVvZP8gSTxND7pg148j
PlOj5KDQ5lzdu2CAtW7do7B3fHlf/kPz4jyerU2+T2g1jf3bQnBXPGHG0Sj1DmZcf/a5PBXf78Rt
+zcV/s61AWrhzNldsX041nQ8bMxydVczHp2+kjc8w1WqI/LAuVxoxDOYtc/fhMsfe4RMqo9T6bmv
FPKDzYf+j7QJkhe2eemu/vHL91j/1ZgoMVrm2BHv2iKPZXcpkl28FR4tBvkjF/txqyd0ETjhLiaa
swYTaaZx91Gwx15G63PIcRMMHboG2HzW8mPf5GcMDtWal4cGL+x5V9vg8dUVI1fgfaP6Kps4cMU7
H7FxByeGa6NV4zZvWDyli/F9JAhddi/V7btG2btGhh1MN5/pSJuDlSDbaWmsJb2RQOx486L9uZRo
6ri5axwEdHLg9AFM/zIdLKug66qJ5nlhkpxq+tOV33CHHWtLny2FvFnTR3nI63fXLJkqgY8SSaY5
/wlAzHj/a5DMeSjYMvOy5OVPXBVF4U6sBvjSTGCmIG1zkdBveLvGVSULETQPLKihD74vC3HUl2zF
CfD1u40v1fSHrACmPj/IvpmppvB+MerJqXPazNUycuuvvXZD+f/eJFMDmgdwcOg3fMJ8mx9CxFFI
XgA9C4ZzRugKkdO95fa567yw8fj0kJI2VraExkEQZ/sRwi6a1961nh8yPFN5XASBxBq1tgaU16QI
+LbAsv3dQiAC8IafiS7WkjDnp/PPWfBbFqiMj7/Q/czQC86/eN/h5Msc8u7iGFHOf0GFUCNEFi/M
KoduyQI5FXrH8WKdRdlTBI13wOFQTKCkllNSciuwFO5r8nd8mY1B++O76kqMqflIeanNt8kC5XYz
ntwKg/RYV0os0v6YDPC+VG92Rtv1B8QS+nZsT45DWRUuEuBe/oENk7ZZxPMI7YeubViRQEY021WP
J/7sb0vY2EY4vP/Kq/GQ4MXaoI878/15JfGM/KlDEd1D7YGNmtMwhJOvzWcd7WLzNWwcjmL62p2G
YAggohqCM8rxAThkACNiL29lwfdGyfTXC8lyU+K8EwG1XEm4hwT0gQAMyQbnr/Eo6C3W2PThPAMX
LtRc/kNY1QfygfpAvHUcoDHuUo3TpHMJcLpCnuoCgVnDgXNgU1PdiglhtwX4ZSdTqKZONTiGbHDF
Xi4VrsCrhMDgBOpnryJ/FI95SEOWg+ByLQRJRCqqA7DpoqN12WpCUBm6/GQitcl+YEF2lHvDJYHi
q4uSiKDEtACveKckx5vDMJEahr97tTXGr8E49QpgItJB9Z5ARMe8Y6HzeNfDyERmC2mXuTcTn5Zn
XNJEW9wMz2UShsMQVJp6RQIgNZtPCNrXUah5MK8SAGD95Ws+NPj8sBo61fx1/u2SQ/C22yMJDh0c
Tm3Asj75GbnPsxp4VGW+jFYeH97SXzv10E3/1AGFa+JkkMWHKi+3zsmy9ArhLq+xA4vWHWpRdsJC
IyTO5ak83juibaC7/hdpQ+5xavEQOq/i0WqFTNbwmQaEdstesDs5Yf/SuDlTUbJV7n9KJuqPVKj8
OPhU4SYn0qmJMki2dSyHivhSnx55s6I7H7EqSqMC/qoDsueMtpx8rHsoqFDaVETQ+Eh9uc6u8OwK
T1KX6xuhMRcdo2bjR1dbVAjjQb4u/Gko216vx7hbh+FpqoSUtCYTKkrIT/XZXUXqBPbre2OTcX9i
4M4GHmptTW/ftqug4HXUpxx8A8XGYMS2ObPKliGnBonsT1LPyHDjH8+uwQtj54UlkTQh952caDYZ
r0Pab4k2dCHVYsjr+pmhj9EaBlzYiID4SsDkdY5QAVxMc7pE0Ozu/mk7oPw+OUaprvNJ5eu8lpYZ
FAEhoSvnZ9k9fkN31g9az5wei/f3570ZqEJz7VdFA4S/bJm22Z85AP88q+bfVtphrKaTt5lCVQxa
RVI3zLIOG56G97z/wcg+95OunAbyZbU8VWKLj0Rwm0CHVvM/pAY+8TJsJ5+sOIfsR1zlvetODsyz
LtbLndkd1vFJoRv7fD3TzTAnUjw/Iexfi+0BtQbSeraPRJnKfy85IVz690sjvXnHTsnFO+hVgWnK
SIRwrUekzUtUEea1VG2A8YHQkUv/mfmm73qgEGggsAjAzPC5aH3xRDX75qJl3/JvyeoCWUQJA4H8
wcCsQMZRo0aPMNBWQdLLaL3PEQCUcBmuW2S6PUPQqsELP1BfmaR3702e+LnO6eu6L6mEZ7u3Aks4
2vLimZONbL1rDSoKAve7coiZ6HYZDbZ37UwfzAks1uSFeOrY/PY9nhWEMY5wXLfnrpfR4l4E52UD
71WXnM2qeapyeknsjefKg69vdPk4pFSIm4lk34Y7/7TrYdxlp9ZaecxTs2LdPGrwDlu2lkgUMaEz
2SxKT231ppRN74j8P1z2LtNAjDM097xZ1Sht26xm1QxR9C4aHa3K625Vfv5PpbqnyDNITtf1LOud
hmG0/Q0ntfl3f1fY2tcpCSyvuPGhhv0Rwxxr0/ILuuNTeW3m/ZkK8sTlr04/4/le1zRx+z0fzR7V
7Ff+XELfm/RoY9fdJFiIrPT7Pgp8DmssucgLmMp+pd5OP5IlbxBlvu+1VEeTrHa+my8UH8oD1uRW
vF5oPzt76TrQvlvozyMcZGBzVVet3GOcGSfGaDe1SbTJtZLkXmfKFjiVHVpy17uBuHkF9Zee+Ggs
otjze+Yks2eRc6CMf6WOJclb7kOTUkEpOyMtQuFMai9lsPNpytNgmvmUY9k7CjyViUQZ8fevTDcQ
40HE/374/LO+KRUa+qI3FXcamcays2Mct0PuupdGo2qvB27R+8og0Jpp241mb+LOM6uvW3SM8aL4
XZ9UzHS3EpkltuRsKL+CsAwsv3RQpVmV/UspRqD2GYupjCT/pWgwNQSJ5jOAywFypuPUvM5WuZBr
354vktNQhomVXYaO3L7R2/bV/dd8UTWKknm0CP8GFvNGB9s8GL4HhAd6FpyJnoS4mH/D84Br+5RS
d+N8dieRFTTHiFFzMTTkpzJ/lJ6hPRKnjJxu34tPBU/xk7nyC+zY1GZ5yM3Ja6Zeolgza6KGQZiQ
CJJTcWoAj6HUte3ThFMevatySrmm+aBoKS1TanF4WDzRNF/LzUuitHzDZxby3mkCWK2aHqeOiXCr
OFNl3ADzmNlLZB90cYUUhf/SGNCkxUQN0dgiMkwEyR3wWtumZJCmpFBtvXx76IZX7Hvzr1QkysM4
A75LL2upCLo/i8wsyxSgIxMaHgbfx0A1CoFWPBsJcBVmUdY5RnQEPGamwxLoLWpgZfIMsJiFDa+z
JsVPRUlxhJoVTCxopNW+rwFjPk8+/AhCMffL8AfhKxXZS58lHAV+NuEEWav4oWOR9k4D6J793fR5
cf6npFnUQgWJ8AacJ3QTV/jY/17KJ2xI6uT9GGWX0Tf8yafa/esHYgkwcgDI8Ycun5xNKrHVh4NO
lMf319kpBh/67o+PhMeHP0ANsaVp2HZpCLbD2yptp9XZbjbu08AvtESFxx0HWNle6c2TibYggsmp
zdhij13E5SUbCTYJ2pzSrMnMTiMS0VVgqq0HNv1Ajpts1S5cHKSVEBaZXlccjcjHns8VXrv5qkvv
s8Akbro452EYPjO825V/pxgoq33zvNesJ1KIBzaywR2GwJMr6wL7BtNQOV5d+Nj2nAUI4eIRXxxY
+16gwOKCd0es5I4TLLDdVWGVs9CaPITe4utYMGJ8FbKtxjg7qWBTc4wHd+z5HIjcOfPsFzgNRM2u
kM47HR1FVzoycRnVnTEEwo400T63HKk4lNRZ/Y/GigEH7iDP3Dn0e2MS9e0AbLD3GENhkZ5XBFIA
n1hXTJ45QRy3lkCNVGjSAgsiscX3bSgH2k97wpZAHZhfPs+y21vOBgIUKyzjpTsyzinBT/pSnENJ
j2kkhKRt9HIuFtzkfb52ejDFDoSu5Qlcb2Q8l8LRW+wtr/Pt/ZaAbaf7O226lLqJhojQbmB76Dnf
CH0N1EDMOy0PPpGHaVyE8J69jaqIZ49QlzdJHtF/3wR8C30WCf0RPEaSr2ffpHNqOKj8yT9RrJvi
YS6KBxelOTcVIbhucOo8eYYM4dn3M3NCJZqfGt6yII8RRSX9J1PwUMgJqOXDnKl4Vw9NwMMtZMIo
7H9945UesR+D1d+yOfn/Z28lFDMY//tmhhaFV/F6ZD5XibYzsHt4CPqdh6afTk4p+jD1r7j1xrpp
yQvno0bjOf1nM2dhNbgND3qOOXgeyn+OO/13IKkVzWBGzcsZVZLDFG5qzw+nXPhZpL6OsTbXyR8H
Idfwmc4o+ccRpvDjiOQz/x1J/I+XQu7HE7OWKN04TO3l9H2HqTTjoJTlsuKDYegXmNj6mW9wjmok
g3OKvgr/0uS+53xeh7GbLgfuc8i9XPiXGarjlKgPMrZPwaqbcCzon8bh/eTOrAfrgXhWesYtxF+E
kwin4NYJ4ZN/RoirYKjE/zz990C/NtJ5THt2DGye4jabv+Rf7vNeqIYLcZh6u8KPG0YN5UKKsP97
o1lfp1QuST+HqRFQ+PHRwYDagTqxcBFfn+gV6T9PAnwfsT/V5T2++e8h9PRwRWfxbuwn+UeCcBkK
i9eD+F/hJ/5nPCYoL16P3BMZu+y+p8gnN6GvK7Af9JcT6ftA98DFTboSFvQgCCUU8/zfaJIjR748
QhsoG4hCAjo3rH3uuuiC9HJ1Rkx6zYVkouqbvE4fJuLL9cILyVU8u1zewRFqd++KGGg80ybTpYXA
z7NwFwDw64NYxezWjU0wCQpGtq9xQT+ac1bh8ho67oXsaClBeqVJvjc1TIqQNV0aJrAsMExmwcDr
JvkAH+/7UO5UdINSYM6Iq1+fuh6kJeEhn/EImYWzVLlxT/ACXw+EpP9/xAph9v+3BshzTFQ2uJ69
XZguJJacjLVfcSrMz12zl1Luvz/wbHjIqZ5hvPrzts/a1lWQudrIXTzLtU5DAwxlnGUNGrV5eitT
zWJCoYKb5JOuK+UlKywt2trX48FcFwbq7OZlijwP99nzZGvRxUizGDFikiiyf+7K6B/Jt8PxByiw
XyiWvGNheAeew7yiXiubZw+fLbsPqexpGK794/UfHAKTKfFJkPN34XHGOC6N83huOWo+auHQ07Tk
DBIdCNPe8KpcDppQOgwPvH1X04Wv1A8W5N291w3MIuxv5slygm9EV66I1YQ3r0EMxX//JuRhIMMe
Osf49DfT49HTm3+sS4mvQy3Vm7dTvcMo9ZXoPdkU8apblhI9NKtYKy/MKOGK+EcK/Fi61IKjyEmI
lYpE8tVZG+iruKzMebjW64ltLdj+/VvtouSXzeqw5PkI4me+pL6VKOUJ3MhFiC5/jxduFlQd89tP
JlXN3Cv5ROu+aiTzHzpdkiyt7s355H2y4zyafz+VtcBDoCurjV4nNGKVCQToSyKYeiiRboi0JngA
pdS+dCNMx354dmKPyn1KaKyzV/0AKYoe1XzbeBFQACxqp46hnd31Ztait9gvKeuqfDhW8yeOKvoG
tFf8uAe7J+UXsWZ3PZpxAvjLR4Ka6JjXdDk3XNeObyKATUpKVYmLeoQRjVML5p7/WX05rsp1XU+2
7qZ6/zpMfy5Kd16Z18YZAyXKtsgEFyTH2TdwrAZ0Obi59q05VbElRogmrY6D2Go7fa7bqV0ZcWRS
Xlzr2lYmfzOrNoMPLc+A0EvYZDGzr+zI7xXOEGWKGYAdb1YM/mIn3jq1cn+F/qzCHpPG6znC1OZ/
lfqYI7YW2QPdv5U5HsvOeleDyQPrN9JqotadVkqHcnKw/mOLoh6ZEom28oNlAiAvby4vZo1TMsrl
o/y2dEjR2JeXiY/YpoZxkCsgTVewgSgoFx9LK/jbqv5Q88/VYnzfsfLZN3zm0ddUh3PFWy8HLbxU
rhcwrBa22V88t6ri+qwyOevrNtMbNY3BdbrWyDGldpl4ZWbo/MXfF7qY3SMtiVvP6g2dq7xalzLj
1BsyOwO6WzkTrwpsiIlEI81nJhCDYpA1NN1aIdQhU8a2usqPTom1/Ll8WlVubN/ml1gpkCMLxfFD
7gFSbhWKgNdQJ9trRnKpDAbdXfETedQPkZ1f/2HHlHQP2sDQkKP0BN2eq/x+x7vuWzN1a54wZNeF
6WbXWx9rNxS64W+urBcPYx4V6vKRQcacbU92TEXQyCgyM0EhFsPKb5IWFxn1tyjiwB3L+tLc4853
LtAu+l+UHWeBz/3c+/LRUfKeWYPGWyw97K/TH1M1tn6has0kQymQMzV5dPFUiCabZvrRSOxoeIu3
4q/HcPjscp8trorD39/ft99d+cpFv7thLjCNX1uH4jhch9T78efxqK0LZOBvv29/oi6G4I1pqtR4
lDvz4l/NOAw81FOsvIrisjEu98lqnKVxOthdlLUDL+VLi9FRqljJlH8PtSbv+8d/OM+9i+hScjCz
aF36BWcVM3yMMgyvwwv5GHdSvUSJplQ1NFtJ1dcxvpWHWgK6Ukn0kh19QrGJdl6RrWQrKPDVfCX8
t6ympJg+C8OhFjwxU8WhdPw99NnL+ERK9yKLRi2vMvVwW5BESrFoeCmF+9SsUfgWNZZZchHNh9JB
qvc4V2IDUWemflAxZxzC4+vOxerxmVj0wudNfOFrVy61v2V7zc07q9kiD5VSro6ikvk6jXJfp+9J
J8sy4/+IOq8lxZklCD8REXhzKy+EEx5uCBhmhLcCSTz9+VL8G2e1MA5Eq9VdXVWdlTmAFJ0iUImS
w21esFqwSvNyfXnNTpPESzaJB5uz37IO3UMX4Ydus7d9wayEb2e/zDBEF2e0nc6RwdksUR8AzYHk
Tb1ToTgEtx9bwM9VM2S3njm/gA89gKvCa9HxVzu4/BSXxeXDuVmoM7tsgzsVI5DazsuYXjMr7etP
qK4asaPhlsCRuZrUjPlc4+llZ7BWv1lcanTSzo+m9e7Ozw82FP2svcPZQGa8SYlzu+w2l6vlfvqe
U/aDE+MiQsBZwsn6YIxGo/Bi/vHYhiseWwZkUDO6TDRNtZKjqruSQw3xgKEPpxR1koO0sxQM62mj
I83JpIeChAeoIlgNi2e7Hp6b/BD1gBl1qBa4dUo/J7/yc51ep8AEABDtexRAuBU4by4+yzxOJQJs
YCAjzYc5NmAJsJzE1w6UKA9sKxXM29jbo5XOhmZTFZisWKxN32/Y8sSQ8p8N42ZBEHMwOWhB8x+R
CjB7EDwDpEyojLb8XEyoP+6PRXR7tHHgZ0+XPD34EXYBobulCpyEO0JEexSO+sul1N2OwyVU1Py8
M/sl7M/TBBi5KQLcIKjvl80+DEBgDHib3sg7Jbw55t0gyQBsXw2+WaIk1uePgEM2F7YgIYRG5Syb
gBlwN3uyYpI4g/kdgAClCoAY3oBkJDAHQwGPi3W2Nyhx1k0aQS6mZDk0wZd6EozEajBdYPOTUmtc
Bo+z3SfjQBmL2u6gyaRG8qS/0Ygn17PcLLEwah0ZAQ6CeA6Kxty9Xim28s1Gv07ZQufq6Jzv2XWB
nLanIYFhngdnoyvbrIO3pnTELycY67QAynjabPgUmrPc9Pt0JdIh7QIJHHqY4bREVWpOMzZqJBeh
92Py9ULAi+R9eAnv52fAFeiyEdMReea/QDAKJFTeciJ/QJq6Ak6yAYTFNeoilPsFpEPT9NiUuW+b
Dy3pFk2uXmaWUnnoaHWU2w1+0kF2HfCsEPsR4J7X8hneVfZZXn8qFiR3jRk8RkTEdsoz28BmHOg2
lAy/XzW5FKWKkOkEjlm0lytyHSBAQBTrbOok3ZW+7p/P5V7BBJAFHQxORs8uuOtWu2ghtmwWOzB+
DOLezlsZ7ZL98qnhtXrrBfXanFo9wnDQ1e3M94hhmd9Y8GgWPQC/OrSWPGvkxP2z3UJToQJ89y5d
PG7kAd4iCQQ+u3BEv7qc7Ntzutm/QkJJDpA4zvz5rVq/Pzf7ZwDoiWNlAQJHh/i02QNaqAyP/O7n
ZHQ6nQXaXjTRAFlskGM07j4YRes0zKySacJj4hK/+tApmGDnTHKLxt16WodpDqx3oIn7Qx8tLPZh
VIfsumFH4Nn1QYDy4JyC5QxK6ZPznFxG55CvjFIYQLgqYAPwVhcZD0IR6qjMxfv16FTmIoB7A9ho
uhrlsG/ks4HVkrGAK48Fnd4sRq8O/ay7f/HRgDH5DmYtgE+YK0JzePVO/L6OIvC+R4Cn/ySSgMwz
R3UwHTUrngxiFVBhCanmARZrkzgEltxw8hkwR1Tt7w/dxZMNxb01AXvLcWjr+dQWv+DNPEBjfXR2
rPJU+ZqsT2bL3+bUhKw/rEBngwYzY9j8wba0GGqwvLv6TlYb/jQmzG4QDSFGGt/XD5XXQuK+G6iV
1x6HwZTTi9mCMeZdsLUNvkBiYPHDHNkE8ROSK0cAAS460GjCvsLUzAPuGCM4VabP06jRl8gv7j2h
DgRQHKkjf4e1nRagvbCuIk8CzbObmNM5QjfMJ8Z6f/zt5oOvF8esf/LN5KWkuEIUiYOZY1Mb8h2b
aKw1uhAShnUSyGkEau18784Gs9nsZYGkHiTWqv+2IUPnKDssm/Yb1vQUx7/R/W+QtW92GjYQK5jN
OhdjAOsK45p9A2MGM+FMP35cPUuQQ19/SEJx/DAVH/YP9RkwFpIMMH/YITF+kOa5Get1e4epWRwv
ZjZqEad7CTVK7VI3hbMRVysAh1Riz9ZqsncxYxfbQT8DrNYFfFti6Xk1bDLpWcc/Ds6nWQ93JMOM
FFbse1Cvon9S76Fb1b91DzYUFTbcLDZRANSGsQ23CzPlCaEhCkES7hiyFzOJAx0S8MKTnxzdJhbp
a+80IqoHq/O2P+aiwNbPymLv3frvKn+qtAaOa+tFY8/MVopY7NhECYSQ6wyTOtA0BiQ7YDzfGJxl
gjU9ihZMXIOKWfgrgtnTrJ8whOWZei0L7QKn2mtYDfxIPbc6NVgxtzi5N0qU5z47P3tzMABU2wGD
6P/+Nq3hEIOvpVWGs0KeXTaybArrqikluVR503LSM9B5V+fqqIbxBj7vlPt8+ix5otXMit/dPVtA
nCFxPsTPzc6DkKOdGHsuSPMMOcM1CvIYqKYBbSwPEUhi6GaLtjHpTSjEtsuzQ94F6gq9SyaN8G7x
MXuSMWz/UboXRFaE+/jtnaNFOgm0161XMQE19GTBi1bNpDDdqtjv8O7Uve8jNk+2XsnrTKjOrLqB
D4/nF9BCrknHHpY/dO3xSk+4nq/gawUiKzFOWANZAeIqXrFbwvNGb7csZQrkfZ9n8sNXwOH3DqEz
o0dYxhofRiBrPNA02LUzL/EO9gNeJdbZehexHqvK5s3OoJDlBG//CCrT0rwA+e3OOJG1gJnJJJWZ
G/WMIawBQw2NqaFz7ejxhOjLuHbI3MN9iLXnjDrebtWrgn1bbWTYIFywQJsrRPFikFRtTr9rlz0S
79wYjbaHeWnXAzZEjYn6G5yZCekkw+27qOjtVDRwRNYfohAMBQzpZDLprUtmr6dPCMuzDLe2fTDW
WjR3XhVaz15v0YntzoJ/6/UEo7vm9vN/wc6vvWi5Gvaa1uuSvY57vHvU5pTokl9scr80oOCqGdCP
mridHTWN9u2Mgz1hweOq2bJiGGlhm10MuEP5EeOy6E0m7Z0x+ts7iZc3lVZOwu3flloE9+BSFE7K
J5yzLvX7GJSv+4jDkztjuGXY4m7Txa8q44zwa0kGa516Y0ll/fO57bIQPDpauGRIkLfA8QdIr/gT
EitmDNBWoi0KPQxmo9+wCDII9v7aGE+DK0UD+LvOFKy/JLh0E34kFFQsUBxOWR/m6EnkC808mAfB
NGiaeOmZGcxD729vhVqi7qP3pOzVyaOkRpUIn6WMkUQER+0ZFTHsfkDAscw2yaaw4DGIRtGoxfOJ
yOrJ3OoeJruJHrtJlJB0RqJ4dUR2p37xzrUlpYRU8R6UEWugIF51oTh/Bc/g5L7hZabSm+WReA1i
KIZpQJv+RmFkeSGxLAFbSGCVJw60eHWXdDXOuhz1dyAvM7J/cVWB07pDeHLwenAn23lZ8gB59zz+
2OHvNIaglEjAyVP7/T1tft/Gr9wkF2KcSTw7ISI3gULcfA6flEJv2NBjcxRWK9ZU6shM1tv5A2VV
LaK6mZKO1qGtvgK80zjpFMeAFKdObY3h6ql+DXeRrEgxd2gUhq2IaNl7xTxWqPuW2vSrp63alFV6
FSZk57Un8JqWHL2WxZnvID/FEWIDVpU5ckB5N7RfDqSqnsJwaE9poBqplIsOGV4Z3Y0cmSfK18qN
xp1HJ5Hfw96lvA2dgCJuSpU5jSNvlqQAB5s0NPI7OrnkjIU/fBHcYvq/7n3u3eM145+fCb7w9tG6
hx/4G3h8PxVMknXAsf4EYFctxSoUNLEB/IEz+SPQ1YNqMF14RpoVN3tYR89X3YB2rr9yb76eIb9e
l8AeUEDwt3JbPyR5yQ0L1/ahUz7ol+mr3kMRlrwh3aa3RWHrvO4qyNaR2Mt6OwENVSc6SOBEUWK3
5LBRpf5UzyWoVcALw9wjANLcxNfhYvP/TxvdeINlLyEDQP6EGdjy+JPmqu6rPlrVvrnzSNzLdjnX
qG7854oTvBgbxSGKvTebDVXoyHE9TUKoDbFQ0eYLId2BABDEOH69ulHrpe5GgepqfFI6WWK8ilC0
6OMX5K+TKjYdm8cO6BdOP1SPQPPOiqsok9iA0O+E+/pklIJ94PnD8JEAt2g+BQz8+si61xpAIMa4
IK3Z38/WQKICjh6u/gGazqHu6uTERvR9t0WfmfC2QnmmAjr1PYVdnOBjAYHJp8a3f+XEatAF5ORC
62SSFpJB6mbm3JoG4cH8i6ww/Drv8loJ6oi8x2Mi0oahb4k882BW1+sTlw4Hrg2KqXuimAsqIJ6h
bYTvoUBkqcmh8h127OlbjXKkBlz0vuA1YyhpZmWk4jWb4CShKptvi6LioVqG7VfhJTXvKqABChy6
n0AL8mHa4m83HHFNJx24zCTC8Z41VjWhddm6b+Qv6Dd1CL3KKKW0jZEKjRZ2ouK81nBj4Mvf4GtA
ZzHfG84bQS+x95BRcF+0r0MKB4AbwDZEfzb4XoZIdoRtCw1WDVd5U7X+k0ySHjGd/DU0emG1rcih
xpBMQaLq98xlZXq+FqJlzL+uDvkz+8DifWRFphOsy6RgjViY/3kpsCPkSdVGJ8AOk7jcnkgYFc1b
5xslyPdVaJHljVt+AzQGOjkWbLQOtpgQGNKoZshrYGV2fwzFM98pjCaOH28Ur6bE3uRtXFho8eQU
XUJCDnW41vXFylhrGWfBn81w61mvBTWS+/fCG5+5yYAlS67/kUUAoq1vMJ4adTL+iGsSgrby8BMh
UMgqVnnIr0adzeHwt8CsgtUCHgstDWrD1eQkbNXkE021zYTa2LevhSMBZjEmv22FOVi0jRb1Clyh
5q1m5MkSkF3fARODGBMEuQcnKQ/6g0vfcNVU5/hjf0N6hSQPiH+ohWUldVBR3/l+9zTxqPukQWD6
dGVGZaWpMCMUhYeXQaGsgXIH3wxTnhT5Z/2h2mIiELPm6SmyRPNl7qeQtNAg+KZ6sD6b5hRQEudI
sR+UFpLBggiCBMv3KFIF+8E6fCc2Zpxg+N/PsiYN8DMUPXI8BjBk2pqDmMDedQh/LD8Dqukoyfb2
ZRg0J5VwgpqZAZBbxK+x0Q9qFGGsfCJqEXPbR1EztlM+U01mmDHY8PEIpooTKBI18G7Y++TQ+3Nz
NlLwKvusFRD1Kpk9PhjcDieZ8l6MOW6VJg/Th9fp0eWGyqEYUs1HpPhNkCgrpJvfH2+ybgMFDdhT
OKcevFxjRQkfHEYXi1tz8oSRcGOkxy5Wv698GCsKniCuw5SsbL4w4yHmmbElPqDznY5aMDYbjY07
51QGirjKHY6d8WbDy1hugiuRFcP1NGII2rdRvuoO3aflukNGEz/+uLDH4rGyp2243N+v9alju6W+
W23DXIUTilI7yao80+X1z4bsAa1UFy5ZXzTzNqyAb0c56a+fyl+W/SVvY40iH8d9KefpxBOLltKU
YACHrut2ZjjmA5TetZIoPfjNCW7ImI7733VLjhl88eRUWwaJin7Jwk3WHVcD6Ci5qPNld1miFTtn
PFa/a8SrXyLjBxdvfEe8V/PimxQcnxzSi5HRIhblRuhu6RaSRP3O1L5sJKxRuG5aVrhQ3ZeNhplW
MwaakvEkM+ljjFtQtwNek99dwKrM3Y/asQxAjUJzpQ5h+vTp7M34ZPW74coOFccFJHLkhk0RJpgD
piYPwg9UgTA+p8GcbD6+Z2oMBndrULUa9u/v75CL0eD5thOnQClT/ZCPqB9etjddkh2L1F4Q3VwM
Fx+VwYnZdOlu/Fa42Emm6YB63UVdQRTsLqIF/FYUEt+jZb/5CyLI7Suvway5pQ1WjwONMqxNMjwG
1LhivDBimCnZN7l0T5ZVDBomIetSEPfoJ10oPpy4nx3JVsLQ8au8mB418IBKeaNACASMcgVIFSlN
pSyGAxp2+xl+s5ryKchcaSpwm+dTik80d3VoMft3MNaZ01NexbCDxhFDfaApcqXB9Sj5V5N0IueQ
+6KZr8wcBC6O5rkcALkw35XyG1zxJo1G3fHEBoGlodBi7De0M6VtPpyw5ZzvmR1aopgl87lsueYD
I7ShhBeDa0ib1EpNYpYxxtl3TUayI79xusdaW5SdiUhzyv8F9z3TAiG7LlcKKgqeIU9YyCCWiDVw
GFgsLjDXI64R7lFC05AvYdb/uWBf48fAomqQdVbzuiyEBogqVo5h6kMgR0/DB0I57jdfXKK6qQQZ
R8lLYFNkD8rN3XMPmC4sIxSSOtx8D9CHE7WjtobHx2PNbYNHpvULpEOo/IL5nm27/KJkk1q9Vm/F
XmDvFlP4rtJ3La3fQ4OM4lMoKppWy/4eGogakgWGqJbe2rBeoYS01asPWsMCB3ymFK99AirGjnZp
dsPsko24UuB2p1Dw6kqjkeYGKygqYXLh479HCaDFwawPqoOU2zFs9d68BDQQ15FuCO44PoGOUiC1
kopXppAr6e7oU1ZPiFiOX5tC70iw79hW9z8wDC/3TokXjC/dRoDqTyPIunUIoPoZ1GyVC1s6VCuC
M4axE5HwMyjZD8McIhZU2Z9Lsb/uABogdaejOLmHWbcVnO2sl1FHm5LWIQMMrUQLBcdj0KK8/LaA
pQtKqgT08dHT6qoISPGYVuAScjJajRsOIOaqnY53APTJ7IkTkF0vbe/AduDhEtMSqEkfi6P3fPBy
BD0SSlofg3hL+RiwTOfjU1TdZvXyHouWk/pH7+2zGHeo93r7j8GrV+nokeJw+ZVODQRsA1Rt2d4H
cEozC3g7SqP5gwv+zWc2PFkQegIQr3VkCDAA+UN+wceiHNbCgc4X5e9+VwtjcyaBzlIMzVQd7r6U
BryhbymCwq1Bn6UmwczEaFaPsK3n6YzyI+RZfw+mPs2qr48Un8tAoZ2Tu2Yf7uR3NSphnjib6LY4
dosIfk/pLSHPwYWr62Dz9GI88WaWx2ogsLzDgrLSZ+8J6aD6nc+lP8Bw80TTqlNQxD4UaLJrMUI0
sKLlHagWS32DGrB4fB2+Ob3ow+ok0YbxGM+njgMTeTAxget++LB/cMEUwPvFtc6pcwMa+Xa33ipw
NZwyRAfqPflJcFZiTwE442UpalN/gPXT6LAeA/iRWUIvJAIqxHKKQGLat/oDU/3pgOr9dICWg4wG
UF2mww+LDHqAy5acRpOQFWgO8VKLzwf9zKENtX++W5EURTbVectT3R+6B1HobU7Dg2AurGA9wNbi
0gL+LNamIgD525tugJQKnO3w3kMdFLqtQbJuwkn0jeuBmTPGQdVjvyAG3D580gBpp8m2mtjtMyCG
dFe2VjZC14z4L1et69YDNhm6UEqZalcsnec1NLy8Or/T3BNA7YwiSBD92yAelwilh2jlCIMODQFN
ztuWkCsm5wG9AsCDlkkh3f3+d9v1CmrtB6KNk1e4Hszq03mMm1PoaBZnHA4Qs/jtOV1gAjwutSS8
wJ4GbClvPFrk2AhSxNGHSd5tyVEAn4TnnRqABB6weNz8qwufm8BPtK7g5VEuvy1QpsdNAvgCu8Af
v+IXhwUDh6wsfMqopC44PzrcJZ/qSYqDqnUDHcsKysPCfoO+BkdfzJHuaD3QJuSE+ACwFSDyIwxx
5ML63fqB3gX0M216TZvsSuzaLe/jZOYHlHEf5k27iouopIiGW+Kyo80gfFs7/wjBIE5Z59V+kd0F
leMduqBACHeLpCPBc4OSI7/HwM3W784FjRyY49jYYEeAWy5tT/D25gWnlKazcClEraMtBaTUKNkp
8Cg2OHxcyOCgnBuv2nOzKUEl3UlIyQDA7CJmg+noFNeYwvbJP4xbKq0X0dy1t/OnqBIA+EZ1ii1S
lGsVuxN0xWxpUTGPinAzPACpqLoKcstWiJ/GdNfJP9ismnfDRr3MK/sblMLXCKoJrfnclYsipjhH
x2GBSnm40c2bS0gMy1RQ8FNM04U23twIX4M9Qpg1Tj64DIxKvd0MU+uOc8OVgJ4ssaiAE8A3adil
4IEG6gXDD20QXiy8xxeaDIWliZwQaR1oL1AlJvjYscbc2ze0ep8S+h3VNiDsLSJm6DHK1mrwHp2s
OLh3qYd2Gz10p8zdiCW4i+c3qQ9Q+/abPju/djy6hojVdF/usyvv5NyNPWCPaGflu5rhPgBkL76o
0QdKvNsAZ61XniYkygr93UBBA9KIIYE+PX/3EOZj0+HGpmZC+lgm/wIo4DIqeY0fhlS/4JeDI5sY
5N9YwEiL7rlPDB8omWpeY9bwriFuZhfiUjrhEyBXBsVHkHIdFRz/jfyRPWvxs7tCOIwhaV3Emeuu
luxC9sixoMOTelB/sBcO9QhL4Bua2QNdBbwEJwqmScwh5d1ua76H6AHdBaONDg7tUaBcw+sD4kJi
QEZIrlJmT1f4o0Vbq+yJJryMyDqYW1ZTl2xcw9g2oSyss75KEihtF50Kd0dOA1QkSCbJ5Xihp4Pj
hVQI44o6bueNjWowQNDlhsQWPSNvb9NBzm7Ljq1qGal+QZdbUCnFFEUqdl5d+XpwW2ADm5DaqWJF
5vjhr2D8qfUvoMAKbJYxDxGII30EdVzhRzL3VAs61MfivlU8Ejyg3pTqaaCc3WBc0noSWwBKSBvg
sTOnwMehh6TlGmfNLP+woxlEk0YPH2sRtWNkB72I+1PyXg58YA4DDvb51Hs6bM92HiaS8/0qLtS4
BfDwZhQXDwCCs+YCpSJwPruc5bv/ZGPUv/Sv7cvo2T2Nkklphrb75o4Y3suFXWt0DwszqL9mtaA1
Azh4N6CDK2xey9UUjaqeKtDv7T1YDWj4kIs+UvTOmu2RQZjigz0WlbcJL23/5mS9FfE+WcDwLiqv
APYBAnT5UlqVya8wM1lIWGz4KncIqKwfD9JxVQQ9NjeLuikteEQwyK2s4DPE0liVzh7XBLUGqLsq
rNcpPz9oAqs7r3/1WFeVJUFQXku2krMU6IyrUyVilKuL4BLh5rNZQPYDqCjLvQJWyszznMnXP5Jn
s8v9pW9e9tkrsahCrsqiUcwmiG9UNQpuW5ayLfX9j22JdZ/1XgthPNCCmGc0SOYqSQIdEIEXVV2A
M8myXIdN/IbDQMQkMazgyjErkwxm5pt9VyOwWZhhPrWkVazEeFMklcBELXhF/jrOTumXSEF1QfJL
nyR6dWhL43so6QI/mgWpGNMMf+K/MIxKpP9WaFY1tRHnpQNzMKEiHECKBaEYIHmss8kvgHdMqdrH
eLcn90SpBb6JXiUxMc6Nt/IF4pDtoj/hTjIP8LTiaeKF5jeBS9h8E68U211JTHNeNmFwf9Tww1Y2
SUktxYeaJXptzdlo3tKd+IyRx/peYbzscTy/r1rq6lK44fXLjX6gMfhzytDqFVAI8Cy3HcZUizUZ
9GZeB5biRKvXm22FovBn9qCHYl+Vz9U75NRpOHydfVxgyJKW4ZxFEq8RcBKnVOMQymNJRQuSD1N+
G4Ip9fB/oa9y9988hgJSOVxqnu54GbOl66EsrlelOIHacfrom9f/ItJa8EMpW61MucJMXH2vygDQ
2ZnMjBt1kNquT9G+iVLf39wPGn90Jk7tuMVd0J3Qg10CLk1bX8XpDspcdYg6Rr/TFZWn/28d/g4O
HJd6G6s/AIIBb9FHQaBMA7SdVuUyvj1FzDzGg1GLNKrBXlXar0o7RgPUrLEjedpetvhX3HOSJ5TY
5VLXFK1BL0WBO8R8dxNF4ErZguMBYXNayz1CLpqaHECQkE7j20H4cALKlVqUKN5g04JbhgwnOaUO
1YAg6datn4iKiJoKO+R9EH6wR5bJjcOzaoDWGXC+D5ApRs4edSKbT6VIKaXYumnxp3OPX+OMwZxQ
/+P1lHlICXtKWzgN1TE0lHIJiuvOqoR68IoxyNBBFhSDZAZjZ9Tfs8+azKDQ96JRhVKEiv9gRUAm
tJ39VvA9ymxxRARY2lukAAFgxYXvcbcJfa7A1lf+iVWf22EDOAgP+b4X0qDtC5KiNVYFJbwOUKiS
bCERB0CTTYFLV5KP8M3j26XeEIJPMrE1o+CswLRulAfCAeXW75y9+0D4B0og8iMCvKJlxf0BiQ4x
EBB+YzPXq2HpUfLbnkIn64GKtbaCAsC1bywZ2bZ2tuB3YyehyU532R6z+FYItgF42gdY3hrmw+tv
5LvhveJUaVyhd+idmBtad68w3+8h1kfJg/dQTEmWA5ZkBtj2YG6UfNkUjKYZ4RMkrMNY/MFWmGEw
T9Yd0VCcJ2NyYSskNhcED5DNkArjIOqwHg7IZtaWyMaZ4pJ1mvXRidiZoQjdAUdCs5RLUyKc6nsa
ptCd/CYNwrdm5+sCcI8H78BUIrik9YOVGBcQyjVy04IhQpTCnTi3yRbxdQcKCl4/80dozlqQ5Dyx
EHG4FO/A5oRur6s5jN4FuR+dDIZBdnFaYI5ljVEzAKQCxaEXjyudVvCBpWyLwjGujqY75QBeBU8I
r4IOyJbP7jdhEpGwOfJYXBdX0AXUkSOPee48/bojqEVkFoBTtyvu7S/dUTly+Ut+Xj/3ebEPkTmv
rrkUD1oAaTuN8LFGsKQQRoMV5RyF9n5bI0P9JnKCDh0yDOOwviF3OqekuhVWY/eKx7gzPoAHgUYZ
zc7KeZBUakIWi9MYXLy6lThkNM0H2c3IB53V+QwPm2bnMLsFKyeBSRBNNlQD3kEZ+sA3lLrsCCH8
usAdMo9+0fmgVUJl7zglsUGKzm+Eif/slFyq6/lbqQ2nB7fq5R3cvbPrFrySn4zL8Ofu0fqzoTN/
omfTNMukuKlRPlv7MnTj5oWcPcCQdfUnAn9TQb+KIkvz0TTfBHxw1MT2622YdxAwC8oVIyPr7GDM
wBOk6p7wA4sb2Scq5nkPpAtw+HAX2UembHHBT8cEvQyjBPMzRJpufXtHIgH5WViK0JmATxk5PgKT
zRsR1qcZA8QHC9eA67i5dzM41tnFm52Z1HAamrPMoSium1b8SnAMXuTmID3p1fulsIxTQ53FjI51
o0EhrLh4eadNBp8tSby03WhZt4R7yCeU7LhopDe7gpwwaypUClUrQZXkYD0oVTpQv2IXE2ylCac7
vzzswasPKJRprMwIfFrcr6fujTdCSeUm5OwoKbnZcRW+G4P633jvwAzxwJvHjrysK4QJZWZy4e4i
eFm7WntWEZ5rwA0ixJNgEXihvOG+b8gdup8aWiAI7VDgKhmmZ91MqQjq7ygRARVypXXG9ZfzXO5Q
b1v8+QKgD8D5AZlC8yXlOqPA+CXtxxell0imkpUVvJZYi5o/JiWEDehzwGVGEtGroULmQSd4JlRr
Esf6+xD+KYDs7c8Gii7+Q6N1GCXl4NZAISVoncK03n2SizyHr1ovIpNY6xWqftpoHxoIfdbezgvm
WdC1tdnq1f/Uu42rl5Wd9O3Q5gytHOw5+23cBqo6iBBu1kdjwb+hzLOPl7uan0HBmvjpuVuuzaDU
SKDISuwxpPg1Flo2eSPzRF+w19uuQdRA6hnk38GpNyVujNoOvfPZQAYGnVeZizo4ycuC6Jnf8L/a
tPlczlcooeckEcFLQb8nZ8s3RXg9+A2YQhi/wQFQOMc+yMqikTD2QzoGfSO0dRD1VzzE4jlTQ1S7
bjWpUolFLbK7h7k08os1K/s9su1+suEcvC7hggSPxHuRJEf6CHVlpHkTo7R5EXXBs0XdGrh2LHJ+
mgt4DEwH8q2fzjMyn9CXHu0sNevwG/wW+YrSOQF2iUlnXNheiM3Pw4U0jhMU8E0RkZLEVplqr6NZ
qvkfcmQ5xz1/p9uPDQjLKAWrE1sXLUSfkYGOC/pPXpkfaQMqRbz7ukMm0v7U3TNRJ0CkF0WgpJZc
TgAjmkX1FOvu3bnEFIEhAwYJoRk14MFydugQQoODEkJsNpAPI8HwtiK2BnK55ia75TUIXESRcacE
B9ZauEKa7SunYu4mzrU5KCP2ffNr3NTUe0CmgbTKKYhXTpY3qYhvlXqcvAWskvoFGrlyquT5QOYQ
eD0WT7BNFWd3dLKz99lbdwi6YUo8O3R1fIHfypKSTU0eJ2s1WYYChW02d+XC9nnZLw0py4NC96r6
NsxFhUItFmSAVS6S6J3bKOnCR8iMo04NOwIh37VqMISurCpolEUwuEEn/QZz26+ImfMZcqu4xVeY
dV8qOiPNrh4GuwoBX8smBKRhybKOSw3O9WQ2QSGClJu/kVKH3YOyLPADFQlYvLcxQlA/zV86EVnV
AtfzpJhQXG0I6fCaG5IbbKjUrQaUas4KPuyHWISbv1RzwFGHbUbz8ZfPeLywDlERzQmjUewcEirh
rux7NYw6eDkSDxhT+AloVTJEraJ3OhilcXP9WkYwzVbsCEjk7+7n3DD5QBS5eU6WXJCY5QmA2Gxj
xzMzeTGNq1LP1IJ6mRgr3SKhfDxLVJk/8C4uQk1mtBCY835G888JpnGg5j+0EqXvR8PlMlEZo0k3
+pH+BKIzvNatFtWcwJyG6bYVEPW5ybD0tC7Uy5npGFXEfQNOVHVLjWg7NaB9h1eF0dDCHdi+tyVE
Dss9GsIkgkSv8rR4A5qI3096Ep+RlViv4Px5wdAFwYr6lY/7GNmyueacULTUILAj/3epGh9Gsaow
XmG1ivZvpxn1S3QrHsfVXgHLZLublMxl1ED96jyA2qVyHMZ1v1WYlKn3aQaH8+RCEj4ax9G0ee/U
97ht3PXdrlchHI+n6NuVy91VdbyP+qtCrxQNDkRSNTOqBhWpcoXl8wxk+vu+SLLJpThq7sL9c9CK
w2YGGua4rj+n5euodJog//HahZXDcFecvUr908tvfYL7oxe9MmgXBrdS78T+SmOY0C17an+jXgEH
590uF3rHx2DPb19R/9QcVl7zUm16rY0v73lMyv7cqUW98/1vxeWjAl2Y1Jo/ryvLd+9CzVSbEO5F
Nne/hnG7XvTOdzGCs4VenD5i/3Vul6Nwx4WSy0Yti4LBfTu+eS96gcRsM6i8242Vezx0ac4lDruF
+vaMjCUGAO6Ce/AseYeWh9Tz6g8qMhRds6sd3dxWFtxL3qrYP5LzqnbKRwltU8vPBhSiQqjg1ZpU
MnqIqtGoY+yk0IjE0kdJTwq8T17CpJlh8aFhB+oH7BJmanLTkOjggqCzGNuQAj4GJ3YDoLchTxgj
5UUbN5pGovlwS0Qwpw7kN5AZ0pbdu/14Wui9fiA8+TiQPpE54lNXbpP0GI7XlIJxowrdABxQGJhn
71gN+cgXkoVvqTSROeQqX0OoQeC2O2xb9eGHVrxFqUUASH6dCFG18D8v8tvtKgi3Vfha78MMoiw0
R0idf7aJsuj1P7CD71H6swOR7rPy48kMz4Q7DPgFSQTK2irImIafTm3z2Ts1CNh6t3H5l0USYU8W
3R1LCvbPyLZyAGmr1Yysx8NpsQ18MO4PE3qqBzsgx37t3Su0whOq5MmAVTTDTEYUJy6uUELt3qNK
kXRcekW6ujk9f9YxjtOFFP6i1BwWH4Mn6CYPdmh65/hZ75MhuZBt0ts/eu+qaOm5CbCRPOaQRXVW
XRK+I7A/Yc2HwiqsDdL+s/fYXEaHTqMDLh8CQlSHfDZrf8HvUDhI7lzHBv9nj5ltoCG46t/HmXX7
g2xmNRbxaefZZ+SMcRqrkDm/7Tv7lt1V/2MXhlHYgIEWgcowWdZmUVDr1NzEenb2pAnJYFI6EsD8
NLiO30O4HZx9h2GPs3/jVQkSK+NdvZ+hmOUUICfH20hNBIgRa3xTEO3Ho2OA5T61kMLDKgzYfL1t
DxeTnbl9EQhAL3t3sFgZCRsgu9iY4uO3QBlidGkf4nH6OJh897wHMXqCiYu035MNdjQ0OtmbgZRC
Xl5nFX3AElMyj8/tjTKlPf7Qyr0w8CKszIoydHJuefF+wLBt0iOlwqRU/0MvttXaRE1CsGRYYBw2
fhmZtZp9PHvvT8k43v9ehd4dJqIi1KwU4jvskUEFejgOn70shSLmOa60/CvSI9fRO02Meq66jnW9
bEvcH9iXmDLv2jSO0aPzYRq/MLNQqC532Wtk+6h1WGNk+IxkF9LiKMMRhp2wt4edinm5l+Abw/v8
MVFPr2dijyqNmZQfCi+Jclsm2Rs+k7QF2cby736Jwfz5hFcTAfEJPieDkXK35WNxDmn48gqpFbJ1
drHoUCbWSTrx8Dy2yz70Rz28hONtcqu6hUO3/gqPafvVsGvv6Wr/Uyqh5UQWpNa/vqxb1S9lP/fz
JrlTnJqOG28nZke3EpTLQaVo4JfjgkByB94hwKU/to+MqHrmvhhtk9uoErzA2+JekIc+M7r00D6+
hFe+5WfsowfP7rN76fOM7gbfJpPrEhIyssSzxuy+zCaPUdzHT8TDe/QbAeJ8FH72j+GD9bX/5DxP
t7EhYQDorwYjLCO4ja+XdG99vJdbH2eWTy/+ln/1F8YmX8JHH47t8DE6t+vsi7VbG8jIl69lYQbM
plsEPFDsfmE0/QYzjUTlacEmLdnsK5/C5wQJXLyvLlIZEKBBq6uPr/Dh+iNO5L2NyDRtFRCh2AWG
09eB04IGHv4FEecRASCzOlnt2/DaPiG3xfm74EH84Cbw/7H4xNx8ntLRKyyNX2GK8PRqii+AlMTB
2B/azNNkmAw/FJGPY0i/MyviFt8MJhtYhM8YB+CNwxBzZOR/YKyuoNk9wI25vRjyBi4NBf6q8ad0
mNQeEnaXhXAIZNTT8fXBjvxje9uW13oAmoH29BNg18pslDFUrxA2isKtnEKsIPWMeMxmNwRbQ2ER
hQu+PQEQfDqVZ8g8YtzynzQ7abc2KcPII3fIlrk2lHG9fKF8UxiFhMMVslllFVRXCw17Mv/CYCsE
jvCuT+yfvk/ZJSq3VWAnpK8Q1Er+s2TnUCQhQW/OJuttSsZG+4CqVAYJRKUxkCPwcZAKCPPWBXak
jAnBJuW57HKBtgHh/DYHeVEVsTFZIJU2wZvH8958w9bAc7thrmCWprAthevphHwFqtSILtvYY75h
YYJt8HT1oWJkdhBI8+yXNmcKqalVpySM+QCx9/KzWfHxG15PeNi6ejwryMWAchJqYih2QynhCJey
c2MLBvZ26rCARRJLMsEe/OpCjsJpAcA9uuyF3dlpBCAPypIsA5TSv5XNFSdS4jm9JLGT3+/Hx3nw
VhRNBeOli3gG/3W2HekV+/uaM9PjGmJRsgluYmuGhs3Na220i5RNYnaXyGRQ882LnxNMz3NyDgmt
mRS1oAFvNBiTfD9J3JLZ5MR2sub2s1sJJAW3+4FekBlITPjoa35/p2OCGSvXzWTS2NyXFcBTS+b/
r55bM80lzSYB4ihuIQURUlGcP/CTCexBAbWZ6RUAWDTLfE2ObGSBreOus8NNqnypmuXqckopJfk5
6wuAYySQYBfOTMfv4KfBvcYzDsujjDox/GNjB9OPdbNv9gtDerOro7uV9e/WHSGrivtiazI1O2lb
5VwpYiZZfrztQlh0Eks1lamdWYJngnWO2VQfqoTeHpLcBOgGJBPgm8oYBWSEEptiG4CQ/fFwOFQ5
86Di3i2SQ8dOo4tkR2rCoAM+G/FQKoZ/ICRxHnZ9dJgm8926/HNYF+endf3nMb2tVz+Pdfw/ns5s
O1V1icJPxBgqKHJLL4qKfbxxaKIidgiI4NOfr3Tts4nZWYkt/E3VrDlnbcvtexH7z17ix5n16sV9
HNL9ro9b+r7j30isonx0RaKHPJL3+hrU4Goo1OQfongjtxHVG+o1wI6Pig0Orxww0UU5d/Owe/j8
QriDQu5lu2L0Igmx2ImLsMIHY9RtmGlllkSNfEEuJ1Uny66sLrYYQQNxXmuXBEnQfl4Au+JTP711
BpvSjXWaM+loQBRmQkVjRr+gqsTPzCKMgal6xvK92vPtEH2IusKmlUOYt0IYFLa+UIzlWkMM5esP
o5CXeeC/2kRGTKE6CIbBYPgjQkbUZ6CqpvA+B95YCKHYZvI1/hkG92nObPx8ZQwf0I1ld5lP3/P3
/OIAmIT5aGqxYkUnW+kdUawNf34u5hL+PNZR83eodc181Iox3TKNvUYnv6N7eJn9muILhEt4kPJ/
ec9Cj/yYdwhfWrRm3O3fe0Uyh0ZShJTPHrwSWPhd82e55GV+xwLhw6jfx/ZHkOU5P8PndZARkn++
WqW14S6wTAHFDV+jEwOoYmZduLgE4qrd7MrXGUIA2QFtjgxLu1rbK5pPw3qzLHftomvfshMgag2N
rGV3idzBX9XgyuPhIpEI4MnIVJO2WSFh1gb3C7R3IOg4mdM9EfPCzL5RXf38UBLJ4Gj6tIrPD80N
fiaAtDpdfJ5WdXhjZlabT0TiKJJFYsoiy3fDU7zrn+K9nZbbcMHnnDuyeB1ZvO4lw3j4GMjBw+QX
995z8OjpgR5sVioDHD8tlJCJLydxTpcrm3G8QBEjYyLyuXaMhOFgOBgsC3MwPlucVfMnIBlyXtPS
E8Xs2e0sr25qIeT1cZBJTOg5T1xYQGRR0f5t8MZJrEdft4s2PxC7Q9ah/tAHSeY15UDxgVISleNS
PhLAi/sremqQeYjvMR2yjk7sljvxCKBqNoltvo6mNxk7wyEiZxSptZ95jHjm0gM4ps/MavWLfbFn
NiQ0DzC15X16ttGnWmkgktHa9H1MSrSJMPh1RIrmgY86HS7H3sSbiO5poljj7fz2ubfmvxCq/vuA
lNV4ywTWnDYwDTNn1BmBjD0laHb4tk18dUH7VjedNJ3mgqFhp8OcUy6nvR3gyT2k3AC8sqLFxr3X
DtLtvfc+nGdKdJ41oDKx1hxj5xazPMDZthWUY9U0Ozxzh4rElTCWHq+Bpk2qKx2rzBOVpSNWV/xO
iiD8/UZYHl0WMVyoiLbAOg5Xdkm/kJ6SSt/3zZNiDSDHLyWI38ZvvFXW3MFIre70skgW16eVLC6L
dtQZtSM9SrRr/4xRFXIQyk3x7Fg72G3RqeV+eG2c9rS6WOXF4rvOx6vH10P5e37Z5W8XO6PuOlt1
1pv5EUeiOxaxUxW/HqyyzVcA/ZL+SnjcwpAcZOemg7/TmyTb0yPegNII4oVe+6WA4YQzoGHcMXMV
XwxgDF3sYtlDH57RxnDrxIZTu2QI1GJAzpMdDSiAy9MxdWCyY00sFZmjrcxsxWI1QDiCuV3X2+B+
0Vd7NY2SLC3aRHiZD980BzxFsd1MAZXpVJYshAcGJcqpmC2MX1izN1gey3jembQmBJp/7+l7ZKvT
I244m/BI1+zzto2jIWaNf+msmNG7bAzlNpJCHSGxM4IPgtt1De+NnreT74dqBfglrDLomFA2XVgo
EjbToa0PsxBfbNwiGkHYiS6w3/Lg3gdYtLDx7m+GyjgNs/C0MjBCI5p7YBbw08hoGVbH9vtgMLOJ
xxrDGz7dpXf8ecN2y9i/CnqakDp4t+BNhmQ2p4vF3VFHnTAZ1FF2sa4gb0c75eo1kiBGhMATodtY
lSt8qYoV/dF05OKEvDgawFSislSbeJVenl43cwsWOO5P9fRjbVex9XAfTAhnx4ncMH1fULxkaRea
6Feq1oA9pBByUhaByA0PyMttTBtMWG0uBlSo3rfA21h+1Lbh/eDSjRSL/M0+jg1EAWwSXkLFK9km
23p1WcicWNSre2bLvzJihOA8OA/EH4TOs5SAx3sRZQjUqKI2BW92KJNAksfYh1Jj5m/8MjgNyiA+
bPy3d+x1pp2pTI/NVJZTCoSPwW1xY5rILzvokwbXQclc7FXBm72R5I6eT4zwjw5VLFOenvCchaBJ
PC4MjDswzm2G+I/JNJFLTOsrrHRprrQQmdwqHr9ghIIFcfZYJravrnVHLShna+OVuKEKsCXfpQug
PGk2e25pikeCLM1xx+eJCmdXpILClRB8HGXVaLaXcyBnAM0Gjivw8M5e4e89/C9E2caZZZawtpGW
cYZZfMLcLpzczlmISieeiEhf/qVT7ZT4/5sDvL3f5culjZ/XcA3KeN8thrqihh3nAJDO+sGC7zK8
Dala3oa1/Sb8a2JUwHDs447/OdjIQiUqFp2VFGSpp6qEWgT1ftcteFff99Qh1JNDPgb1ffkog4vJ
NihbYe3Km1x6e+RuEWocaASI2qRotjuZa0oxXuVCBcBthSiIZxyKFUs2SEGdaKgLoUJa7HK2O4fk
L/nrHkAgLmMhywhFW4jbJ/81bNM0tD0AQhvnn9ttnPzQ0wzq72tbY/lKuzTNMlbxXw5zWlTCGTrn
dCAvBRFzlczUVU4/smLQwGVU6/INN05ZLk4t3FLbq+MkX8gskTnSOqDv9NJBI2gEosLHCkunfeRx
q+ASsa1WxyFmWACpA31auuIg1rU2juy6z2WbUqv39BHn93L/4beRp8nBnWCClpAMCtzq5AFyo1U1
NmeP5dNXqMjntMS89w1sxWgDAF+1DmjmPYDtilmNGNZ0ve/xnb0iIa0X9wntumfZTGiFpVBVaIGI
SQg0qgVclpS/XPn7bZx+6P1nCr4gEqBsMZVCCIow2SD8s94JK+7YB+rLYb4L/U045kLKvg5F4soy
DEFBtJ0V3A/RPpEskN8x174RgwwlSQUIpxm9Moa/gbsE73dK7kRBt63+CY4auDgonuZWuDo0ndjv
uE0HP4tBmxi/sLRBYdU9MWdQP7LO76CjO5QlGhMRNW16dygKjxDFBhP8Hp2R2JwiEdcIh8kgnRdd
t6jDJRdHVy4EVGGVCZ9ICHedBTgLHBk6i7lCyvsWsURLJHsemIezIZGkIzkmJPpM7T1ohCiHbDti
fqKybtPT8GN7J2547AewJ+Q3NPnwxOSNwgz3+97k35t54Wbu3ZG/tjDS6XiXHhaRNzo6yiWF4unF
fydxOf+K8IXuXs6E6C8/CYdGZJ159JUjVeYEk33o+6YgpZLRffIlXF/kzD+R/mmkZDkM7MZnRfxe
G+1zbQr41tUHOxAzHEqgKJUozxPpiUpfbsLMOTsjgbqowcFqXYvC5CskAg/Ac8prLkVCVkFHFvkY
gwEqL6CF9JMVTZnodSjp9yjuYVAzlBcQbazel1I6DV6gh381LUIPFomWeDgjRF4tCBEKd4Gxw46S
OrtSE064aKJeIXV4sYv6IGw5WpsH+fQZWY2IYSnHA5wQtTEeRQEouqsE8gkVCh4rsh6JAER7BdLL
1Ubm7cmAFsAG2jXGUOIWIELm0s4Y7NQ4isGFPULckLofzTZ77Jur1uHagTq62CBF8eA7h2kL8M8i
Ue9R5+qJf4WkoxDG4V+lUEkyT7Ja2f5lgLctzdXccqt4kgJUW82dDxNCcjmwuxCMSZwDRZ4qbpJf
YwfJw+RNfs0fkjFtxRnZ9Cvk7MnvZWmpcSlEzSoPkJFIXGE2e9Q8CXfEMESO3IfM/HUQETcR/EQc
wgixx5KnF3rfeSLac6SbiG/bZn8heR+0qagvOatgXWLgJiHEZ18TMejb7N0/Cs2PqlsIisIhhQza
o9cOMpz/5MOCeMk1ZbRxyDWSmyjdqKLHDKFH1KYy4io7AWRqueJwxbKRTPCcyX6C2H23WHTEqsPa
70kypV/xfjKBsxZdRoK0yKHSnez1QWbSUb2HFcfY/cJDqi8aLTxUP9CoiOUQJvoi82pUdOITcjRd
NxkwrCUMPKFLx9CpWQnZ8y+wHc8ToZAfeRuy8MnS1wKUE0WmrIfCZ8+B914gTN+DDzqSDyuqcMRh
4GQnp13AGJHZhFTJF0dEmYFQA/gTDH7MIpx8fmcNned7qmoKWBaAVtY1eVw+f0F2xAoIbI127Hj0
Sy8XVvQwmfJC0/v+O++gpcBTkUALwFG0uTKtv3L3L4SIPP4EcFMFsqw+iCk0W9hUEnFUloLbVoe1
BflSTyT3WEtibDYlVVv8gVl8pbog12ZfDGQYHeJFQ18cbn5szmlu8DGUqu0GSXHtSmhyHD9xvZ4k
w3SREh5uCOm0kR5S9dLDpuQd7dR6rr4H7VynFLnG70kVXfrZBeYgFbIRxrUP/GJoRTyLadD3ntTj
zqzmXiUyZSqqiXy18K5KLEwDkt2FYzNrT9qT47w9Kfqn8BSmO5WWtIgiur3zHPusqUgP37v37rFv
7mihEp2j2+jKjXZuDKQrEH4qKrSJMM31MwL7eliOuws3n3QW2oKu3xzF7EnzMJ2GbsL6F+WaaNdo
ncFBH1lT2O00Wf5QiPC8I7E2hsjxuB738D5nmfocotH86hBl8f1OEtleT6TFpN/cMCxAUHqnx22H
eFCcvyayuH5dbSSE/g40Po605t7DPeIJadL5WTFl0b0xz8Q+UN7W9SN2kBn2FZozpTBEO1neUuO6
d8zBkAwfRGGeOGUIOjEPgnng/Iw1cyleDLK5izWULGASLHJHhoiYi92gMBo/RxtY64MW3TzxSuIJ
5tv5z89SvJVINIFDJF6tnOcAQhTZuRE0n4NN7jfwAes/ZxtC4bstjwN4r81IscUZ7OmL66sETDr6
jK/nLEJU7ICFQyrRSTqAacPaxNgUfEHstR7LCxTNF5IOnsSa8zG2GYM6odMRiI3gNqTPXgE9mvx+
nIPXbEaC3Qhb8UyPsygh72hnpgOFLx5uRvHwREOG4DE495pB22sGeOL3mh6cR4+ma8JuWTf5KYWa
2JrpsAyPZFf9TYN2rW9PDYXUqE0bo6bX9E6920EbaSMjJN8Pz4PToPU0TwNtqswF8ZXhf+mn/lgd
qsPGGGNopuwbaJf0xIIIMOzamT+GgZzuZKoznvALEIn5MfwVE8ZTj77C1FLB5dzW7w1CZm7Lm33i
X/dyyZispRrxrbK8MiiDpWesjVAOeS+UFsJvxqKH8YJYYzl0tjVcSTP185vb6LWjlz0Ap5SoQmEF
HDyOdpPeQ3AX8aW++VQ6U1Q6CRbuDvd2tNlrTN+eIpSzJOemmqioCR1EJaxA5Se3ebqvz1HzDjEi
651nMswEW5QhJrjP9QfE8IOY3d15YW0Da7vF+Es+pFgHyk2GleLJpc17sX/940bh17yOG/i3FcMm
+i860zgq/yclct5Eek+z9ErM1Z5TKpGsZG5znkW40n1sz+48jM4FoKpfAzGYB06DW4WPX+Vgrr8q
FpXTAPyrbY1IVl5AJZ5tW1nQDF+jMsKSTZ6L29FSPyZk4jf2nS8paLYsrVAlnZeJd69PrUnwLc4h
sBydkj67C2625FRcYcIcfyLx31Bs+7IJPmdbHnEQIO2GdRbYAc8oBn/y/OIWJ6h5OWzZMN+3AAV+
/ic/N3n38ilqrBazYcGRDRUqYXR1se5/j7/Eb9mvmXyW2N/ex9dxNgRBzWcNWzkIbikn83t+jog0
rAxgXqB5+dia++bJxcFRLsuL79feuQeC1vba3gNVojGs3SspQc3kk6vF5Mt5d1w6ZuaQLpZ8shZm
qfn4aG25UiwxkrSKwV/O7HyREdMNmOdUKXnAK/i4RiKWdASDlnuLn2Egl/eO+RwGb1Y+ursNOixT
XnAvzhHkEfacfQvkt9jHf9583cNlDfnfpvQkEx/eHv1q/f1cchJpMWMpgRJwCcnR5R5SFDxM2RUJ
AK1+Hw/peduas1jegjkLIn/9hnE4Za9CqQOEoqwRMxgRAcmBg+63NiCtBb6utbBevNypVrlDaIpN
j6SLnUiqjBhjAKEt/g5GL7oAzkSyH1/NBX8BsjfMnSQ+QPdsObKBiEXSTCqLtn3wgXHYmhuC2PJZ
pZxJksqqSfwXXHEk/zhcCcwvhxQz9VHSK3+vB7iCNAGJnsht3FYkqe7D4UGWAW1f/NYliCxdsQit
LTEU+77hj5vI98kWEsayGfxR4+D733l3XpIrW/WVoEHBSrI1kdRZweAwiWKn9um65r2wncTd3elM
usMu1pO5f91JdqzMxBZc0uwL97oJORuWPhzNeeF9Ph4TFuIPh4I3fGdo8N2ABr9hUzpCiL+nfEut
sytukLdIxgL2hMzsji/DV6wyZWbIbUP2KbPjO7NL5jcgJwcFtVW9kmWq8VvDzmYEqp4smXT4Va14
kWbmpTbbYTs8DuTW4Wio9mvcfa3ew0bv5hdBdjTphAGD7/OvRq/4IF7fp5LvLaDO1GpHj3hSGkMl
jItBqsMIWuarRvPwBmOhi5wC6dHlSTpCCj+T8LL2cw6n4mkUS0jxGQFfxwmqzHKs8eOX7F2cwEWT
L7Es6jOiXKk4E0QTnUhs+/V6QEjKT0T3Z0fti/mKeFE0CWcIJBllaF9HMVWNiF5rq+cve85YH04m
uxmeLgCWqHx18dsgnjV3aIL5H60e+E6xkQpClvexLzGAMABUKlwjFOeX6hSMSVk67JJlugH0KAe1
GsD7fJAM1aBE3tOT1UQugJRAUzaTG73uboCF/HRoAhl+T3pz+CL9Yd9UJ1DylulSo4M1GsU9LSZ3
zV2+h+VN4fu1f5EipCQZd3gY2agY5bRLlxKwVI9pWij/awENkDKIL7GO3oSMAHxBcndBtSS9fzhI
jQM6ycQ9xacLo6O44pQPemDT/0N8U43Z18/+42j/iVcgKDFdGh44NAf/BxZqRUBDwTNoxyZtZLzi
N+6RaQbZr9KymiM51JE+vS6q1XVhTBsB0uIIT97gxnkdov1BB9T1BMUAY/doVfqRykMGQi3YREco
8i7B00Q0K3mx2IGcHNGvXsMKncQxEpd1lJ5EnsTHcnResNpOeww9CJo7PQw3DKdrm2LqIZmLBLSS
w30P8jRBKbiJGAyxF43l0o+iS0RniFMQ50HMx/4CRw3gAIEBUleyvI+19ZTUh/RJ1DGwdHCCJgHm
HnIIbiO2BEKtENu5FyevjbRXQr94oIXS/yHnKN0cnE2snktU9b3TNqaKsO38HzeTCfDmkGROkCD6
Sn7SPal/g4EwPhmuXwspyXHFK80APBqRdU4M61dSkd/iH8pFIEwA+GIba5MlrtjRVvzoiasvDcys
m298ECuVBxpWsjSAJn5LEzNisSzTgy5jXcqJpUOrNgopOYM5R2+LpOVj21MEsi5IVNiMHgj8Rq3R
09XXT5cgMXUepEXyvHI1FOseAf1dt42AVpNUE9LBcdgN6WVxnqCaQjsB7zqEG3H103Hl1h3aGtM6
DYs7PCXoQGVvFvRxRqcZOzrVTghc2CBzRQHGWD+ABA4G2iagTLT/un0aYveQ/tDnvlp28G3Fk0xf
qav4GVzGNdEciMrXQFpv2sc3eAQD3d2E+UFctgT7vAzao8tAfjamSW+zpppBUw7ATpoNLK6LTqRM
AV7p9wBGVmPhTsNVzJXZ/gTYEMxCGmDUHpCG9Z6qZh40htW4i2DsR3EL+HU9Y3Dvx2GOeifeP/1c
fga8S0K9J7dLSCfxH9pjsM0c0Z/JRpJ+thLx6pXN44Zc/GwfaOtlzdVsdXKUit6VWBDEUw3N78WK
6bwhPam1xYum34/RBo6fe9GCS7G4w1+CCfur4RJXmbdTAOcguyyaiBsJDJzTTzso2m5FTHQyGysu
ZWf0IxFPgWUuexC0KfPhQrS15dayH+NvqCZWCZRedFqE3Gdk1kRtBH4kM9O57KvEAp88XDbbe18b
dqn2ygYqNV9yc6vNGZMbdgZs2i+rPX0F3VC08fIIhQXrRi2qh5htK6D59xDTcWlcNaYSQklEO/s0
lGqDoeeLYvBFhcXyshOII7kgmFIgkdrHF2QVJIU1c0S3ZTLqRuyXwKFL1CFPeDWFmNSno2eItOOL
1gifRphu8MgFpH5C1pICgNoy85N1nVwnZ47bLKVJ1uwoQKl4oCNyqc0cN1Iad9ClXnAe0a4BDuN0
gJzgNn1g6wjZ58GRjI7RPYQkPXpjiYTRUcDGgw+FoIYnvsMXMGEvkKCS1dHCm3NOnEv0mFmBHp16
jTGkR5GHRaeB7l385nxjDTW3HlB++um4xfCRk69QVWKi1+ia/WfYHFybfkMZdll48fLAxRE+cIhc
K4HaLrhMk0ZadJXIUOQZdANbPhni6megC/HmjtM6PncUzAOoHER6GSBy/WkFI+1g4t71QIGAq0PC
sH4cNI9/MazoElK6tMYL1Wm6onv8SvEv3DoPWtHyFA0v/ZXiJ1OI4oU6lbIMDUiYpx0P0E+MgV9W
n6hWMuzDdjucUw20YmI0gSa/iTeooiP1CamPiIm+rLD1gWojLXQHFUCp7IwVi7EcUtzMg3hAQ53G
umbDU3tioSoT9JPKz2Wo0v7Lpn8MKBIxKfenjjkofhFX+A1kXZyUlL1SDvnc7Lerltdia0wozMr3
h3NaPBzKjjw9zXfIhiC3cIjB+RdaJfodiQV65MtkucC6OpsG1s7v8D1KvCJ8t5lWCrUTKmxeu/Oj
wakSphXcqtUTYtOTMpuU2gpiQD0qWLvFc1kO3iqZFoKTT0gqoSbh5/DlP2k5gzG0T4sbCjvq353Q
QOEKKq4eDzvzd4KcQ0jVA6VPC2ip+nyqB8iLCSrAL6gP0UqWYPk/Z3L/UPtUfOFN3Ak4WtwLN4vV
B8blnkJ3ssOWd9042QpQTn7/OBhT6O+4d1wXssg2cPCQkphcJjliKp+nyXXIApeMxb72jsuSFJYk
ZJDSsBgN4KYBDZtyrfhSyGC90r1uTQsY89gxVTTkf+wT7zu1PHq2aUFGkd0YnYbUN6hDPw9delJL
X+pOZKCesIwpdbShTp8YWlpRPP/A610PjxGPyd2h8SK042T8eUcJb07anZ4mZ5AGjDQy3rvsL1Tf
QOSTllTA+aJZzWlHB6G6xTm8GN4mSuql8fC6KD9vf6278+p3QFtWm7rHw2SYQtOhTG6p0EB4I1rv
irl4GrZR193Hjclb8RFb389YUxPFgHQNqsd+Q4n2Yd72yf6xU/7U8Utzj8A9LKE028HBfXynA1qx
rIIUTzBq0VWQHZK3ZUQE8yAxlZP1sz7tpMPj+rkn/Fnm4LI6oDKaJQ0/bIu+ZR1bY6VOadR8nT/D
e9QGeE6h6SIgtVtrGl+imaGXd9sucOVJzPe++aIbK/RZqChOlTvInpASHteXnQ44zXPCvjSclKaH
CKnTvvIm2E+WpBZ0I1Dgv+n28TxobcImmlwkcHTDhva8bGdPJ+UtHYPOMEVMfvxLNCfWnA0GZHhh
U0wmHkmt8tXPgGa4llxiojHqt+sU5T5t21RLBFDsYtKHG9b+RDuIu4P4gUFgGUoNfZ1PxPoBU4OB
VB/fPalMinFH6irLb9Xp42zWV/tQRtt3BCJODijAjL7L1/NokQZl03T0huBKYeHzpae0bMYZRNuj
B0PShUTKQOEFAZdIQTRT6Y8ct5/sj0HNF7IUGMGQgBsY3ry2Tw6pHm885Xf0gV6Qm2ssBKJqb4y7
lCBb4zYhnUJzcxBh83c5+DIg6SpBw2nceeBOUdkgC8OhR/4v0K0+oavK3gC2635+I38VxFZsy+QQ
w1iw+vwTNBOikm25TwqY2Flndpi8XfY5Kb58rXbpBxZ1r+O4AcopOGdC9VGwTkE6WdguEY2vPmkv
aTRl6DaF6DbfWXa5PXy6V3HUtAxTaXgPeMDm+aGc/vJZj9LmhzopNuZvAu219D3EMlPc6uXl2QBY
uDdWvN9YsoDnfk6igyAJh56O0yCZ1wfQiFi0zwdZvG9N5J1WupKfKwLXXy0UxyhayAb/lbdkpyNX
XIc0NepBAhfOM2/E00xvOYDNWlrLN/gqJc2mJzXmX43O5HzTqVg87HaIBpnbkaTTHDe9dyRLNpfi
1t8MaPL3uRCCtou3oQrejZEPAYLcpFiUNmxko8TGQkie400UNGN8JFP3qHoY8QxwYejgTYFpNr5c
pltMkc0iJNYfrHSoF69Cic6Frdw9D6EtIjBR7P2YMKJjLqHKkMuCbAEcdV3UuF4FzJhFz7N1nKkb
5x29HvYZ5LMzgF2oAPGBZI4q2kyBMvGbVwue7ZWCpV1VTmtcpl6GZ+XFNij7eOZmdFmgKT+NIbMV
i8vbasFWQXTUV3ExWvMa978KqA60Gk2M133QyA/mcP5b4lqIQejLRC0RqMAwIHbHvycrCLFO6pyQ
kTd1GrZgc4anwglO9uhNX1g63ZFXjmaeuMuee4gyNJI0OqRNHgw82BT2bWHkk+PRSyg8b0QZ/6ZC
TfNH6jLvJ7vkpXfBYAYJ/s1KyGScNtkVZfoEvTXyLSp5VQsG0ll3ahopp6ZBH3r6QKo9JSH9xspR
4jro48RgNeh1PC2fw/oYQMmtwLcr74IZiZ31nz+dv07rZaY7wzHgpvsVXDzGXh92UYPiD+LyuBxz
B3SXNA2F9PugdlIu6Ue2sVqJ0246N7aT+9lGlFr2r8de94dTVJdh8nBoonml28YUtXjr7ma59aIq
8KRAruX8wTnzN0DXsMmkL0P2nyOFunhfaT0emxSQ4AFpujRAH8Hr2xwDsoM+DyNGbbe908tPH17Z
MHG9fGG22KQU/qRu3DXjR1B0wtJwkxH1QbV0m/26O9Ba2F2qywe/Wd4pj7YAvM999pMUN01q4rQD
95v96H72hIQ/RxtgNKHlXKPYpbRFAz8ffj6j940zJgT919nWHLwdoTPyOOjn6J2wc3rgrc79Yj2s
m9ih4OAB9f9GD/YxkFCbbP4caFRNmUVdirS0Ac+3mvWkUi+Urk4vw69BD++Ast5xQOZ8xFRIYb3b
vCz0vykL9whBunINmUE6k5IuCDHl2xK7jnz5QjPgVYr17oPDXI+UhsFp1hd8S2DXR53kJUJp1Nrl
5cCA0xjfGzySbvLE132ev6iQKXh2SRr+L1F2zpiKiQ1pe3KmFZXu4KY2+5BKPol0+TEu/Trqio2p
mD+fmWl2p4f9ATW40u/2yn6M84ZgY1TjKNvK2gIy71GCZbWZPOLgtM4Rp4WP/aWFv8z44THgHner
uTxGcv38e1hk3nvZvPs5bGKsdMfJlDfNGcxgCeF/QDPVsPGYI/jVzCZV4xEafQqTbbaL18tvtNxd
jPtXAwcD90GrLxar6JmSY6u4hEmrQOFqYu3HhouPCCsMUQWLSOFcewLB16vKKhxRkAG+sA4Shbz2
jAEmhoXMH8EUqRtll+eow3giDZryckdWuRq+RVDD2cEB2HiD5lE05cOwiHYxC5Y1lCyLu6Uu9Wt9
d12T7EkVPUdzT5XljpzRUbvmozbPC9oI4msqiRq08MNt0R3p1KJuowIjG4AYDNXO/fsa/RhbPD1e
98+52OLuUJ7wVp48ITOQPj9wcMTCFnzyHOyQjTRYrgB2WMzZSp82qpQu7+oYGDvGFpeAd57PRZeP
8QH2Sv3dHXXaheuWiqRFI7fiTZnkjtiP9ME/QgQgBoMggFTSxcIun+O6hhyfSKiC4azYmDHcGTBk
pp9m9ThAQfucXMYvqueYmImmSDwJ8WPuIXoZ3IYtyE+wlgcGrOTbUA9gIFMyeg5qN56cxuex5t6G
53He67b65xMjeWMWYDOzq/9UptgqSVtBSOkAYLxNahQ23gJTzmubD4jUthOmzBc0Jnt82KqddJPa
zMBA6cDWoEqJ3WQaHHFmG7eAT1ITq4/G3+9+TFc2/9J/jS+Yq+gON2hBrAFXXGXgXNAkt4vzBSYa
BSvN7hX7eatPg8P7gOFnbKwzWggNw2DVz2P/HM1YXHbpNUpHeUW2i4NSPxvFlA0xEcY7AcMr09j1
Iu6FnmdNDKdDR2eQ120uygWbQznzzb5KJfOGvcGagSW6KPSyXBBvpxI3k2CHjypMeEn4FW0fvRFj
9maWXENHXabuRG/hb8j9cTrC0l/IF7Qf4GmpvBhYDGoOEsXKzBSmLlcbh50n6MEVD0eNGLiBVZA8
Su0jom2AjfPQNRYRbPA8vtnnZQoCqn41bSF/IJ9r/2Tku7uXs9sEBhvVpd0775+KX0BvIwxf5t4u
sbX9a75hDnsEqzkScKvdMBEi8ZkATDCDdNdHJnQ65RXgpCBGYj0mgA2a7lWMgpcsgqD4eP2ofjm9
jbC9UBmYGEbgVJmxfED5uIK3YMNkQ27Df40LEBHf0GqyxbIDV4XZ+AjYSDEL3vEpxufAwMfjDKIa
uzueohzvO5rJ68RWlwAbuw1Hq6wRkI2HwR6uC1y55YP3BSu9x7njdQtW5XyNbyWfhzvQuroiooS1
wjpHucszlhoMPc1pkk5FfJwcYg+rJojlu4fNVMkSCtxKsxL0mbgAUH3QHIMaE44KYtOsLBFzefxe
c7IpDhzILmFWjPDLuIpJhyxEUG74e8Z2FKRNygttF2MQhgjbFJ40GCCnfABefn2x2UiWtykTl3cK
F8wTDJMgb3q31uoDztIbczT4b6+hnGPONXkEuZnDtaNNASkb5iGYmaIIO/fruUGtXdaAVcJ5uOXe
+ja9sRIx/hRrz8ThpwYK/jV/dDGHOsOIUn05vezXnA9Ep6jKWKGeHme1DwGK9gh+E+cPsfwYJr/x
Cs8JBBNr9vJA4XrpDCzNOQX4lqDqvEeMRlSwXBOdl0pYwQxmCWsvv2lV/IgrIV6U7F5cgQA5Xrvj
YU6YBWefoczgR+XLhqI5/ltazqDjBJb6LccqBiByxWBp84ZQz7kTFKy6q+2/d+cz1x3o+kytXmxj
jo0g7nFk+J0cFNusx1hJY+fGAspFQ1xuN6qwmArk32aMQ43J8Y2F2Q8pBjsHyHhQCmHyvd7emXZ5
DPFzgJAbFgeW87LrIJTmg3Mvhv3oRAFGB/9dwxv3sHfwW1gqMgdA0fAOkGEiQ1xlfj/WnT2sr/6J
WkfL6uUhAyLLPcwyABZZ09Esg18wdbBEhY84EwnfsW3i9QGk+5O43b2cm8eaM+7o/SbuFdjJwHpy
MQinfheeHW1O8ITRIUxEcwdpknY+tFJ3+eT18IlFGN5ZKRa8jFSkqD/vm/nJa8XCo+lXFESs1vxe
h/KOxZwM2e3nbFFv68t8mGGbMTv3KUv8xr9cSiYnWJNwsZFfI39k9sgD0PDyGZh/1HaQ4PJc83IM
o83t0E70gSmmfH6ZiCD+EAAR5DD0zoTZWJdTzNsxb8Q6E5aVw0k9cmGqKR+c7Y4LwSbKnHtOLrzD
NvAfHCsmhLzgd/oa7q2D2TWr8y8bLCZidCBZsXo9MfXdc2XKPyqE1fRGXz3pe5L9cAILJmpqNRt2
3mCnfQJ2c81hMI4hlYS8Gjk7emi8UTPkLjYzGh893bpjxSAeJjxBTa2bC/ju00RA9bKfoiAy9xEQ
f94eVFlKCIQaoAOs0k1GDZ0iDMo7BI0Fbhd+k+YRzI83jJwjWrJxAgJWzLuL+zvCNIh1j0nplWOu
oGLjPPL5f2ehwlCBBADL127gPQXTYADCAXjQbcI/605eNG2YFWWGSdHRPV/stv7X0FjOWqPNfdrt
6kPtCj+Vv9d6x9PJRLRO96csCZ1vvCbK5VOkPPNew7COPqgEcmyit1s8fLVn7wcg/gtOHuAFFM9q
Mzp3kT8krXOk0XaixdBn43ggs87cjXa125fYa6pBVfDHE9SWN5y3MoCm0d42QFJBQzvO4zhPKYTf
EdY4CB+vRObLBZjrBU7jG3fVhzi+6H1xtunrJWu8uM+EKMBh9csoYAwiZD7K9H9jgcG1ZiBpeIFd
nUxltXzlJng35uIjIMJCtVgGoRf6Sr/DaNNoIpDNj5CIsX/ZDPPGIBOpOUngIMNH4/rbxpmh14Zl
q1R29nZiOERskypeAy3gJ0dB7FdyMWjriDNhX/IS+lkqXnt78cD6+KTHGNvH3ubqqieKaxm7bcGu
i2hFxWrq8fA39V/CSS1wcT5nXisLMqNfNSf3O3E1/d9qs6vNjThnnbUaek/RrWR4zaITTCOlEhPJ
ylIBfA2/i5wQzc3RgcJohI8etnbXH3oKkltaN6e7bPlaE2Cw0TfGcdAEt+hjHNGBjOwm6+PoSVmO
ZRLnMhc5KT92yGjzvo7bFHY6Flb+AjWDD+CtNHpiORoUu8ovdgZdD35eybjYlbtiRzin4xG0V1iV
yEnxsaXhDbiWs/nZFIBVrTEggYVkTa1N9fAqHHCCRss+FT5ObhpXALMiKoKghKV9VZ2TSpbrvdV+
+Q6UV6gdgT7NsqLVwp9W8SJHs0N2moY6FQ5cFGEQsOEYAv6pq8ahc+9DqGYM0iCvhXNpRr+6VoCJ
hHYMwYW3t969a10GrShdvaLNVp81/6qfxlpD8L3KIWoHzqPHGyCsb5uFl2/Mu+K+N87Pk9hdslZr
Mxq+TqAtI4OWs+ose1uXllctjMN7i8TKQlv1OjmY9cW4ANjNykovzmZX7V8KrDRbO7nXv2zyIIDv
WGXLvWJVVZibodYeJf3WY1X/aU9bkpmK1ObktJ4jcrLzmn/mGHVNVerG4seCozFhyFKHUDfHQo0/
n9eUrqsot7pwRPwMFgo+3UXQeJoeWEsXd6Y0ujNQ0rB2ldrvQMTG3AwcXLfbv6TcibF9PLf0JKnB
ss2iRXnx6OPlQfwmriq0SOk6GnFhYrWdGMSbOgfVyRelKeaZTrtO+jOjszOILxlQHffW9O+UFv3S
67KinhfvTv/Z3l/r6H4K8BR7kQADuG5IBzpOh7X+bWUD5DDU1MQvlXaAopUQzcR9QlM0vD+lEQEw
qfxAGIT7qfc/ms5st1Gt28JPhAQGDNya3n0XJ84Nsp2ExoBpTPv056P2f6S9S6VUJYVhsdacY44m
ZmhP4gpNIC6bmErz/2QsOjFda8im+HTaDOQwMod0eqI4/C8hHY9rWhY/esjRAnviS/HDrg0AwNbw
2OR+jcW639ICG+tvDEfxtLH+WXpyWDdbzoIaAT4NFzd6zmXgBkDRgWAuomMLs2231WBtg+9hpsjl
wAEXOefi1K1OGgfpPz8kw3kdMGP/lpG+4GoILWGyOcasF3egNYau/b1iwGOjRSoRFTEiV5aTaiT4
y5HAIu96oh045OL2dXtyKxouEcLJMdCooRtPnrxGRfYApqY/M+iCZAJcsFfWfxu3ShxOLdL+KOKm
Ipau5glJkY/qUO9ypvCFqZa5k4gt0mdM9amqeNIn7RZiqvzeq378r1jXOcMpgCdTJU71Cg9wwqAZ
O5Kxo0dcbYYSEj0QQP4HG8fkvvpcTphPyMkv2HS21MifeDsoWJMSuLKq0IP5YFlMJEVQkcMswUFx
wyLuE1rJ1Rwlx17pzDA0Ic9s0t055vXwAj87+OqMkwRdNGMbnSoIFRz+WdPMs2U6AmjHa8tiAH7i
NPZ6ACwLlEpbzUK/DH1+Wzx30Un3NbvBbBuxCPp998lePqM+xWfR4W6zPmQvQp/nUpqJMiXsVDpP
dTAcZis2LKeq7B0HkKSYYbYILsqcowJr9MJppgokOyYPKE5wRlkXeP5/02pe8Ybi3CqnChXt/36k
T4faw6SCaCOfpYn3sb46s3o3OGKUGz4LH7P+Ll1wQzVyFNC7l4MtY7KTuXk0x+NBwp5JtFrpQfVO
DUMTIOebVif0jdrHwC9+akoII9X3FKLlgT1jAs4wi6CHm3qnqW1oDiCRe14pxpIHTrobZyz2Kt6r
4PM0h/KfARxquAx3EOpBDscrCST72MOLS7y8DFMzfEEGLcBwDkM5hh6nHu1ZYg441oUgO052ph8N
Nqx2PrweLoSHwW9vPMHXCshCr/djd4oUJpqwqvCDhmdTvBYYe+EJN2wAN4uCI3vBMG9KF6EMubEP
VO0Sw7AsOujNGmmV8ZWHF0zH8sYr2pUMNyNd4UsXYHz3/C2eV0Qewj3A2Qrb+RN2OcG5YpgyhRPl
lYvBl1P2Zvgtv8pFevq3aleAEWgc6AhxneroGzp8HA4prNCPON1CU6m7nTicW3X1FLgi7Oqm0p1X
y+q4TaI1j/AWtSRQrIkMT5GHYw7vPU45PSiWnQgTAgFK8w12r60qyDk1L03zEXF9hA9heMKrhNQJ
mym3KDFKtLJoikuice28nvl/fQIRBQLBsVM34Msc6OyN1hk/sTt5AkX1i/cuaeiDm957ZXtV2+DP
l+kr/Gca9gqcy2WaT9VudCQtEsEX0owvllt2dvWLr+fKOshOdbkHAyLTQ8ltDQ8sKCHW/JLAh2ZK
fKFBYl8B/0pLO1AsDqLpDYbeS12WmjO05bFpEEDBHrOPiqWh4dEmeA1++oCz8xVrIz4XMBelpYY9
SX1HiJ584mBWIQ4azAqrc5y9VjFLSPyD3D7H6s/uGj/GqBq5MLe8M3MsS5diflRC+DHqPmKdk0/F
CHIF+pkKq47sAj5nB0BcWgJEIW5njqkfw8NLSvyCYSkszrvEIwaa2cTjOkXJX+8MkCNhFYE140G8
etmKYQk/FdatA2AYiFnhPb/qn2zfUSn9tToG7NgM5NsxxXRw+z48aTM4It7pvnmbQmzWP4wiMlyN
KeVQJaY64+1tTirVOvhKwwNQsvhettSaqRkYG3gfMDOQuAjferdKn8tEctM3NOSyPE96/8FWgMYo
LYlhIe4l8aA3y2xhmUs53lDIEZ+8kplaQOcQ96ML9mrCpE4zeySujZJHWj4EuOUDho3ek623YBiR
fRTPswqyFi67K3vO60u8qgPmh+bwthIZx5ah+B4ZotRMNAp2PTo8eDyUMwSS/IpQO62Q1oKBdWr1
UFQa23guMCOef2X7cfhoxR1U6woLIcN/j3ZA39G6sXhKRDOpjoWyzOu9wFCisWaQR/yeXHmVZgID
VzaxHIjMnItw2cUWH5L4VFR7DTPkyJ6pNrOo2czSZq60ocbsORLWHb64HPbJTkHAdKr0z0jEgMiK
Y6seHeO1El87BQ2kschVVv868AZIZX+haksVXJz5SZ3cpawXDmcy3raWstdeVoU9cO7HklPBh9Ld
N/gAvDL4MbjetH4y3z8B0gVT/WjAkpGWvhlnn+f6nb8VMJBEotBA6EK47+GSqOJY5L9rt9pn39xC
Kq76mxf4Vax5fZWOD7JiL+rUbaYsssaiCnyqHNAtVD9Pg2S5xJa3yVR7jnBGwp0fhkGT+AwOq3Py
BQRAvBdu16i3t5Lu5RlmjLknQ/Uwm6hfiDqbOnUMw8Tn4L5Upk5eAprdWgKXgK7j880w6XVjBI6h
E291h5lPclC6hXjl7WSOwghDWoUfcoG33iaq3Ao+Ho6LC93t/kjW+qEIUQ4J/AToNLOthH0LcK6T
qGZW2Ia2HhiJvhc9aELjqEwC0JGpVroMOcIaK8EgeDKEpsg9zf51Ky9sh+MfvD7aYdl+JE83LCxC
vAfNKdHAwrO7h4wVvuYk8g42hMLuDwt8EGt6ePb7WuMFXGC7X6bLqlm21FGdvBjH01zYZrLLaV4h
s547LShHi3u2VSaQJctziNiG6eYHKrL6oc6gMnmi7kasOnyPlq8HbhxGb8vTSbBQ4Wi5Izzmr4JJ
oWrKtL+dmYADIxjtQDlIghJOTCCufMY59HBO2NipcQPBBq138nwnoUeRWLHmK7DFZJMBPOGfgWaD
kpYTkKHG3JxBbx88Cc6BLC0GfLpfiiuHeLDWFMX4nz7fZvf5llaNsuFkJTOMTWiZQ6CSTSvBHKAw
u8I0ziIg++d8m1L+fcroN7xmZnhVQ8DSbPIgeHIwtymgqoLh2WTi+qPrU7vlxBmGYyFvb/lZVIX7
Yn8Po9amPPW4iS88xN8iulNxW5W7Nq6tLvXaJ6wGqgIRKEnxGIZ0ut1ig2E4nIKYgrUYMutOjbas
2UrpJgaDe9qGjuGvM2vBgV0JX5k7huMMZlvsfOtdUq8YzxZ3ct1dAS0xEw5Om9l7sAW4qrPPlio6
a3aSdpi/p+nyUEOLBKxCadXDkaUsfFmpa3iquFLzjwx5Kf+CuBoF9sVjNz8U7aEiywuAAR2V7uQa
Lp2Ij7y89eayF0pmyYYXOzMgxfcqLdZxu626zbzdj6EfoKMGY+qcGVysAOSFC7BDMBRXwg6597py
mRPvEmGZbSe9jfmU8LR02OYUUbqlvL2aYhtNkDkynkHoM3ONzNIjClWLbllhbpDyKanfMU+15/VK
ZWQ1u4kJnJuF+qOA4BzVK2zUmtBk5ursz6v8Ee7Ucztt1Zt+91Zhr77ub0eQp2yGz/TpIP3HiSla
VMjZSou+ejAhelWhPROv5Z/MlrWE2/tawPir4dKl0a1FP8xQKjbx7yshmoIDpOQ2quv+PvmrwgvR
McB2RnTyr1UuLN/0pJKrq06DTXPGzabi5/H7RuLFwSboVl2/UmnbdU/IODJYsL5WYOXmcIC5X22y
no1+Wm5yyOC6+UbYhbzvfYyFfV55Vbd65au2AuN24sR7AwYTJdKtBFTRgc3X1dgmESN+fgbFRZst
9NFMaivtnSD0W6Cnp7qNvxlvBkAMKo+UZ6iDxTsVOGv50Q6mAJtVtcs5jGZfLPweckLvjKVDEKVT
MYMjEEpbUdD0op8W2xwqyFYiCKK3EtXucrenjiJayzBjKoQQq3Po39g189+Itpv6gFkL7zXELCjd
UCt7G9D3xWIhnruilTOjuc27hRc6I3v86bOXo6EWQupFq8/aIACAeprtFXZHbo7IEctps+PHMs/l
PSaPDXZ1UlkJLUxpGVB13hCkLQV5PKUNGWlb8bkKaIokvF/Hm8ZISHPlgM2QODcu39MCVwW/fH0n
uCkiDMKzu/CYtgqqy+TSYLZLxGPnlEQjgB9CNIJSjI8tGXIsfNh7saOWLr/Sm4dmW9iwSgzi2EGE
MQWLCCpxMt1vNK9FnY5OSHSM1NbhixMiAv0rs4PKbjWMe+2c1hf6OS50gjWbE1bXkiSAyzcTahlP
Mnw/uYvI3cESPkJwRPBeerfORCOTQIQzJc69BSCZZJgpOA/QIr4miBZg5I2OSBM92jmS2gECCM+U
4xZEzzipczsb7CBgX/Ir1cYu9Y2aGmAe4gUxjnPToaGizcZRO6b/x7mewzrmCIDV6RAqWEA/eoOX
+sabbVBZt/gjcfoUvE7t4PR4z2QrVmqFLmDA9dwOczhvJj4ZmkTFxtjBZh2ItAYARMWyRVn2I50Z
gNGIA2qANdDYTFfA8/cnPkILOsLzNvHBG6m3v0dO0nd9SnQnYlwxf61DmJiRh/00HuzqfCO+d1G/
U6NdmcyshPS/ZzautURz1admRTIEXUytawdMts65DjIK7Dm4xguvGRpfmfClEmflHXbFuP/81Ad0
7x4jETFd0RVEX2FPSikNXeYxqIrWzI0J+HgxwmF4EBOJKTK1o9eh1MGV36fPYZj2zZA26A7srmxM
06IHUdQFTwuhS/GnqNnoEbHBJzOBb0bShpWv3SDSUmjQQCWFCwus4Dw4UCrnqL8BezLrAw4C826R
12752ksavNuuApBcxsWhkDjxMr8XJ5JSQLfZ6O6cFsZYCqDLAbVZAROGVAQvPIBMNDCrMY78xdqy
/xFveB1l3QQ+Pt6k7jBpg5yqu83zxBTmtdWKc2ssMtBk+LrsaeeUfTgAq2UQdIwxo9tG5RUeK0RS
1kSmOOLrsypZQ1iw4KJVQRv9KmRz/s1f6DD/HCBBY5YIs8rmpwgnCRbq6M03HPnDAqp10pxVWbel
unUPwVavUKEpz414VAD2avP9O5yGdX6Dj5XzrKk4utR53/CTMoCPloKvHMdTbauhxT/8mkP14/Pg
Og0YSL5NPkNhJQ2wiRknsPkn5jtcgnQNEKf2mHni82nXIz325m3Gu4xsAvoDeGST0+HwhrBsoD3x
ALpN9RpXmKsvFOzFQ6dvvxgAdJwoFPOjnRGDw9YZ2gbcaDSumv1ks3l5OVE2kFsK5E2r4uWonGG9
EzG8b1yV3GvR1yq/QL6ARoI5Elg9EkqsIwqTwRdFIM7zMmozEoro//gkU8Vg0tYZ4GIvjlkHAu5A
bJTqchZCa5VkU8PojNEwLvPAV6kZVw5cYp3B5O4FHNlZPGoYPyOgAOmYPTfBuOrFdswPsuLnhDlA
RBSSMTAXm/KVrPVSBm6CQSunEjCEDlHyXa4o5UQjVKwhxGBN0Y8VlZYGgasWQyoZ9oouwl/nPV/2
SmDHUWnOJ6SaodDYjHujoVVuymFdJ41lpEyIBOWmRPGyEpTlXMNxOccc7FnbnX5J3vNFy9TmrWlE
TxXrrBicMg8ZKapQlEXsJiUj/chl8Z7NX5ymEjhGQ34lYb0UT8NDxn1zLSikLTJ36jr0s/QRUhvQ
Q7+x+0bALH7kES3VC7RpNcqIH5Gwv/sb8ttY/lNFuHVPZKsSkaVyfJCDFAX8EiYcLssEc0TYKwN+
pfY/rtfk0s/xJ53pSMaXz+SYcz0APwkGHOanfCwugj+r5pAe+G2/hkJZDb8v3ix2RzY54rYhGfww
hM9Sa/iYs1dhSm29mM/S4N8FbULccZSZpvKw7h7jtMPQ0xI7yAzvX5OTm6gmMaWDnUhXpFv9fc7I
QkLLBX6V7Xq36vBS7Atz/5TXc8o2Jlu3DI3rIRpNVWURrd+5zdCn4GY1NAUsduuJfOxQXUZ7/sio
EWE2XiZtJmcUpJWlgD3Qh3ZoYRDH8L7o5VVYrTABEDFFTpfYDUzJjO5+fm1lf1zGrEozPpBUmC+k
VfbRH0lUnHlU1K+W8PQPOIqUzv2KK45QscmbSNkQONOnf+OwS4R94wDC6KmZj98MzN7sbV42nqqb
fMEHtUasmZn1uf6hwk/NYc2xu0i2CFOtaKugreaNpb9/MWLKj3hozgsLL0TcPUs+8SrqjtXceu2L
42inLQlMaKgjKgbYc8vn29Mfc4fm1anBMG7p0+cGzFfhTxpsmUChgIvMB/aIDzbp96JZPwJs6riF
y1LzWM41/HnjU50cERucDMpVLR9lpSHcacXNygYnzaw5NCAr3T6y8xsbkGpSfKsBQMCmJ3JKcYTS
edvhGoZ+5hrRp4wnS4nzpztiIjOniGcH8fxOghYmYW8BgcZ6PMlvyaB2OyR5MjeYls3/fulxAl/Q
0tS/mUvcBP9PKQALOofFiJFIf076P8K1dhIILXBFHZ2Ad0m3J+Xm2tenZ/JDFBFeyzRIvHW4EzUW
4UJyAK3JIn/oDYvAzD9ZhMz3t7pygsQkzTfCHeZYMl6GX0biDKcb3nl8Mloz+eEQSzH1IPUVaDrF
SgTrPJAqw3nDH8dedtESDQ+koNkZGQWidIiAVhQvFs4ibqFPSIGL3p2pvkg/QzuR0ZpqLsDG8/Si
nGHLWnW7ubYMTIUgFZtfUrfv/ABbdZ+gGcKpbHoF/BMCMnrcl3EYYJaGqm9cR5AAw5nRA3Lpi8Z7
KV5wfDrpJrETjD8CuAd2jGxNWEcNIK9fvpYzeCDkXMIVISol3kvyJLyrst1s8Bs08ZyC+u6Nn5Xm
l8NOKNXFE0GSwNidLtDvIA29MTZjJKzuwqO6a/vP55YdlKEzMjOiBDAAsVUqAzuX17MLU4NwRev0
/qKRBHJeGsauyVyOZHpC2kUOeGGVEBnNsVi64ncHi4Jiwo5AUlFTRrZ+wEXuQm3Ico+nwfUM/ydm
IsDH9BAgk3CwprEEMUGz3/6HpJScadhMdhk9TGVNM836pfwr1zY6037KDShqzwXpCyVVkrqT71x5
/CvXp9JYU+jLlZsipCuEBsh4YqiRrwr/KILS0TBlCx1ZWVOI5lfhs9hlv4GVe90Vezcom8V6yumM
IawQUUOG+Hm4gQ6D3ciVJWJVMKP6M7kN4U06tV85P/5PouMQlpV8aZ33uv9iOlUzuaptbgCWKkwb
KULodqa0UkblFH4hBuG+Co+EFpSYlumlILSQrS11Js4vvBjVGlsHgyHeml/eI/nO9dujnOLvamvG
FVAn2UNEOjIIAJ1sfvs7n5GXX4QmIL9Rg1gVVz1TwDIX8EhfOlRbfg5vimTz59wJ4o8IYnquiBuZ
HetfTVsYjrLsjhRwM83mTdXB+onx4mJ1bV+WWHVDPSunqHLOGi6wxT7cTgFsENIgH4RlGi7bOQNr
0poNRneXHFYcsGjHQqA3TvhvjxqJUcQCoK9h86eJpVjExBw1wBRYBEckAOy9YGXO3Ly4c3u4hNPr
yCDB+AR4Q6DTfPCvq9jBBJNu8YqtfWTAPXLAI1EdZZYI2EWqmui/YE+87WCwszfiKmg5CLOQENFd
aR6Ls7wJJ2Q/hju7TGM3k7Kqvle/6QZgSfeSo3yZfVYPZcnL1GgWmFfrs2a5WdqOC2i2zKj4cOSk
yE/A8YUo2Eic9CXMKSD3yXd/C7G/RrpmcoJSr8tACrZ+w70cXWUHSab+fg6EWfD6nLRPhjSCtmR/
kmYc+wSd0K/SJTE54TwetswZOKULnPNpbBUPck6enmexSeMZhk6dLxFvMi+V7Dnad1YLwB8cmzMj
K6BKjbjY/octVL9N6TUXCG7cvNd3cKURhAj90Z6pMnktuYEyRpwcbjZFzDybfhVOGkASVTbJlJyQ
dx7TiEWExqgWZJRuS2xvGOPhVKz8iN21LR8gp3jPdX/42JIl7AdIdOEw9z9PcQNnRrkXJIsymQbI
lBm42M0mp+1GIRSiA4Ai/xYXj5ngPfp7tOPdIEwck2gmczTRMF2g13osPZopFqgQOvknwg/6/+fT
prwBOzAyc3YLJtMuAFmg3CmsgrOXnp60QMCuJTkFCsorZkDjYrIhBBAmHJSJYHarZy7htBRG3Bsw
Rl4+giKgP+hWuflX+xg2hw0zJImcIBNDWyjO04noKPjxmFSo6Juekg/FnPcZfH0xLVtwUs4af/6n
gYCw6enw8qiKAZYLV27dZ/T5hB05J8EP0wH+rUOE7/GZHQXYLNpIhB+TNE5/o5wnKRLzrwUJ1Ngb
PNe0WNS2CBOS0AUVlXnmyOKIVXI0JKDL56XfIQ2rYRFChdMvwkp+FF90PDmpdQTfEWYFDTJmbi0u
1G7Lgqu3We10Op+EypHFjFOMCw29JMYNH7k7mTf/aAasO55pEVsNnj14rUE0GE2Nf553hHhPZDqH
+BYL9gw9Idtj1J/QCAbf/GIUm7cCIdgkY0p7WyAtg3lnZUVnB8UHttfIWJg1Ehd/msQGmNLRTMJT
JugzceHTxFDNOQ0nCNgMUPTsJ0/yTxotxH2C+7riHZ5DChoWD1HcJ+lCGHahj7Gz9JdCsTyUFFC5
1TiCiABQMf6E9tJCqgdNf1oSmMmGlfU0yFF0Zjc2UvQp8ie3JXnE/y0eqIVt6wgKMg6LdYUyBIEJ
1BMKZhL/hl+g26kq/4U10BFej/MCs0HDjyL3detrnz0Q418CZfE9VVGVyriz3gTNS95fULy6D95h
8AJD2pdvB59FpvYASnNcnkMPJsUKRAwqBYHwsDsmA0YwPDdm5jF6gdWQ9bgytupRQXuLFIx9U/jC
EuCl2cZnp1j5yyqNpQLVrHEYLkBQy5cz9JZWjsH0nM4BTuS4lTFbcZJbDZr4iC4qbFDVpONHXPt0
cE7Jc69pvFG7FsZU6zPJFr5HFARwMmZWAQspzj9JBmamuNUF5k+IDHw4dXjzkm0S0lVZkO7gs86+
3h0RuMBlLacVpQ3TccLBgDQIl8a6nJkZPklkgWLmkEECltzoLsl+9CeyxlbMJDg1NELkW4cjjePH
hS+tJxbYG+8rjOPqykkRTOFMs5CIa/GWDqtWWCbX1/eYmAXKOeCsxtGxPVKZQyw6YQJPJnZDZNMv
qSiv3P4OLA+3m42L3dJE8NjfFea7mP+t0z1Brt6/+S75KRSsuFM+Cr+I7cloR3ZanOYEh9ws8D06
5NBGOdB9pNcAVyMYEWi2joypsMstZAbU0J9YgPAXVK+FZv+PY7GrvPJDAz/74PQOOQPm5oPNZqoW
vpsRrUi4LO7S4MdMIA7GkVWKWMViWgcvbYHLhEo1xPoJD228gyJi3CHkE9Kp8DjlhXTnmAnBXPk4
rZliSaJvOnZBxjsagduLGO+po1F77FzVenwDSRIZCnt2qmIo9ZLfmq0FtgI56SbfpA0ObMDUR/ID
b3KxYZ4yZ8KUOh3U9Z6ZitSZwW+4fYo7GWFgMfGeq73xJdVu8HTTSTIqxhha4F6Zrdn8U4d7OsJa
gcj+JLaPakE4tUTgJAul+EQOi1dyY8fqFmor5eswc8f42H9VmAb9PJfUPTguYz+2bqHEtyb8iYmU
5XKJACvDJd4Cl9MOdASkkS5EkcOuU+zw8sQgLYafsBHlpUhTO0XMAoUsgt6fwQTNP8OjjNo7pwAx
lT9iAYdbfWNggyYM/hL4Lv3JjHHZnsNFb48oqIl4OyrtEXi8MTUIL7R1EKRkmkNomDcMJFlgk9YA
eoJ2BJAcHsoDOO7M6JD8eG62CPtlr+/EwC1bLNhycuWoQM+EX/CQfjpmZ256q9d6TTMvYP70lyYH
QSRDDLdspMyaNeDzU5yRxjBgGHbysHlqk4yFvsUJp7ncXGP0DJWVRdv8FOyQMEIJ78VjIMNS/5G+
McG0mlBeBIYbsXyyjCs/1Ng0RVeg+xEpJIovxOyKUz6dIAB2QmJ4GWe49ijYCC7wKAH8Q9FxU9BD
KNR6I4UHZg+oLZsrR9WFCcmmQWSeWf3RONbX9N6u1HtLsqAZzzzAVI4+nEvZYzmXiOCaSmcI18g0
IEGfO6AnRD0IFmDKDxceNqr4a7QHecx9Fg7/ZPFD0rdfbjBUzlZAkbiOH3oN4hVsLPoe8a/ER5Kj
ul0BAAibdL6obH2vrsLKJMz5G9isQ/5J1Oce4B3B4L86oPtHRdrwL7T7cKkeqUxAaoPrE3M4Mnjq
g/JHNglnOM0Ujha0uxiXQt7BsBSKcuJwXfHtNeDzQE8SO8Ac6D8WLTbZ8tseDdg3dpzb89xlFSTp
Wlu977zqKDhrTC80iovZBA+hb35BPKMkIWyLafkEDLNBDZ1J1WQc0z/BrWxAKhVVZeYZjwkkf6ar
EDzli/ec28oau/FGZt9s/wDOzXfzyzs3ZclGC+nTsMuPGsc9yCvp4Vi9F+XmwaShf29BmTli9JZs
T2RkLtYF0OvwUolsvH4Avy+86YJEQggGtZSTbAMBJML+q9z+e0Q1BtB8sueNeEQaqem2HGEyNhda
B95HotttKqcutQ31pn3G8S9vGVAlNCDcJmBVfgJbKYxM6XEodHfClo+OH6ndY4F8F2UbnAdl/Tem
YMKhNqbXZYJUVBdpZMNwjsnTApw3urzW+jo8FCflQnPJeJ+njE3fhViPVeINP7BHBguiZ4pXokUx
ksCa+G0wnPLCzn/DYgQFRuAhWwpOPwDwMG8esugGUNehQT601AJY2gYPbPNZH/+PZpXJYrgixEXZ
27R2gJ41NymdT1Cb35THpwSRwvRXaB0k3UmRG9KqneLN4+lODkOwoNzpzIfDiDKmOdbkcXVbUpXg
V+Y0GxASnW4z/NtZIf0gq/DY936Ta0McockeOFVsQKifWPWsCZab/zbf7z3CtnoLlkhVj/YFjfUg
efOLuubs4WisPsUrIdbpJ5VXQafW2jSLfCAklEAtAYwiKqSF+FvzzTCG/HhbX4Kl8MnwnQCz4/vM
Fw5onLY0zi+GCvTO3C6M5a/vH+Ir5xdK6W10Fb4yj4JWvBkrxmfCnRZmuFFQQM26vc/qGv5Y856y
9NhMNRPmGfSTuPUjklWQCehWsm1Q9UWr0Gz8+W6+e57f287HyMecbEEmE7nsrHyF54aAdP2M2nQ9
QvNFS31pfup9ulRWFd+dIFBFM66YJoxT6J+A9JiLIFFYIBPUPRk+lNv+iqyFT/mKvxBwD4j/b44z
cG/OPxt2dxdDBpey3CvP/S07P8/tDTq6/gWsSTI5sGd8bi+sSgotRpvUA2Tw8CHX4X42RaYsKxfK
cLstCN1cVZv5Fk1AedeuMWYmsrlmRIj75r53s1PiKbs5jB6+E2QgI8qTh7tl/jmqjgaDDLUL8QCZ
2etgZwtygI1xEcYYHWU++wL4E95t+QU+lFw54ZlMFhIfDdAc3exVhzKN6RVAvrooKopVqwb6uZZL
QBr0i1CYhAM/ZPiqr4aNOSrz24e0FFzYAbZK8INfswdgRcG0hpkazxvMx5e3uTepH/ulYU4pN605
2QjQxyKjj83H9JvpC+Q3AELKePnVTsgqw+9usrN/zhEqIl8ZF78CmyBvpg6ESCviEWxOaKKrzEiX
shQUmR4VUm0CYze///KLix9cE10U7Kixgp/kPju/NH+O37J+CmLSkKbPNwutUgAjdY3SaZfz0yDv
I16MRjXLdCIYws6BMUFw8ZJaVUGxHC6HnrEwSUVWElikq0/Z6xSigTlKpopH1J1vV3AAivzWeZJU
A3o3dRW42a3Kb+nziRBOoztDQcapgTkS6g52TRyLW39K5JicX5DZQKCMpwoCC6PCTB4DYmaEjNEp
2Ben+a/yK/5KK44mXk7sjPrAZJ4yXPsDQ5L68Y4gWFEaVLf4BxMAnol6AHFnLusW6Evhw6XW+y/Z
6pwF2ZNpyQdNUqH9i8KB00hzCARQrUMDtFjaKkQQtOv8TEglDjTtOYQZ2eJil+5TlCmcM70V/VAp
EiSLvAhXPoBWXGQ6ZvL4iZ47mNnHjOytFbo91BRbmm8+Fymak2yRTVymC0Zf/hH/0gRkJSTTenPO
ltVuCk7cjaQiZKB42icdIju2OP+sX/c4tctDEowMdoyFFKenkJjDTv1MCr9lAq+b9fR++tVOUP1m
dBNx2kem2TzkeoyAO9jxugXvoXBTdYmQ4I3dDVqybziHYWRNcUEynqjruJruiYwszWHVQJgxgPQ2
jILJERKOEqfBL9F+753MZAmYKJiYuurEHZ3/FcBJAfOaRYUAC3Mu1clsyuPnfhSPkJpfTWNRUwlk
07/EblG+1hV4OsetrH6rGNUCET9XY9Z/oa9X1Rvy6PFXab6npdQz7JfvQKFA2BFsQPmkQ28Nrr78
rwtD19UxqEzcEylo+hKpA8bgVFUmwv5fBvvLS7tGdGYpt2IX+BGGHAvM0QHJBvuurgL3PrU9DDeh
04OxT/zd8uPIzXbAH3j/PB4Bh6N25A66KHlg9ILPYdmN1TqtLqfJ7B+FDw5wuzjnKBsnad+GXsVd
ZOaIjZ+N1Mqk8UaFGmBQgNWBh7Yi2mXEDrMRkIt0ThEavj4mg/ojEkePdpAjcM5BB3UElyXFzc+I
fHcK1eRk5Z06mtdgXZVtqd5tgz/H7osfnG2Jp0QKEZ0iE/8UAG7UejruFogWcEE4Rk61w17H5DRY
TzE41RfkRMBcCsj1fBMetYeA15GwULlENiGiN5Dpm2K1QF6KVHVc7CK8txBnHdCdL1Wee2cTAo8J
Gx6hnggrH1kKDnzcKHzOMjs+Iqp2M48jHKQYlwjMzVE6LqN9ilvAGVcQD50NOyP3l8th2ujkGAmQ
lMgGxq5wwK6D+yZZyRnmxZYsRbBn4zzYoNt8mSpz1fIT7jD7rHrCZRmIMRB+jFaQuPhIIGPusViQ
7wxWcB54meIt9KAqTpL9AdnyPsOHQPJn4aJiiI+bEXKTVFi+vN4BdlKxGaL+czsb080v+aHDW7gY
69l3fKEiv84/8BOxhfNAuMO4A2ZdFmy8E5KBWlZ4VD/aF4TiBulKva3d9xo1K8XH+2f2wdVgCanf
XgesMnn/J5FftCdY5dAZpurkV4TI7LR7jCsXvd/YOHTicQda5FEZmSM3mzRxpvO1Pe4x70KYM0Go
+MITaHfNoGtOeucbGVMrhqOesSqwNSQVDBllOwOUPveomjqnnxpGl7BTdMsUUNiaWPRoRAdyPW/0
nioRXKMjHMUl+xC0DajDa2ArCnIJIjiGnvh28lQQRI8r0GiAtBjBfc5iykmNIClpKTET415gbU/s
5fxifA4fNd9HRCoEF//1gdUIWBikMApFfaIdR29UuDgUmyCHrHqwlsIBJlsX1usUbDHxNVufxhK5
JamhmGVMREUro2ylYX9+FdoigAVZLKhNn4wMGZt+ttlCajmuFsj+0TEzRqkCp/BhoZtoMhkQD7ID
C8H4TGsvnBEuxGKvOIaHMlhExUaONCDAx8BWJVBAaNpdOAmrgfZzrzSXjqkss9XN8LIwfXTxT7Oh
tsrTHEuxorW6nx3DDr6w+QLNmNKAGJhmLu08BAswxAz4SDejq4J3yEL5w87Yp41gyJR/QeQTfkTd
ed1nW2WjwplzEGsxi+EhUblYMKP/eJbPVX6Kv9X1y0VEeMKkgfvPTP1jhkmXtmew3rB5RafiFGGG
t1PvGKstZhHlcPyjTQfP8DO+DUAHZC9lWsp28+pcyUCUqBTSIdQzNk01/+0FI3IDMfwJRyaLaouW
NY9cHdpaLybXUYQB13TbvMHrNU0SsxcFknigI/fwI/rYg2mHFwi5eJ3PcJEUsoh6FL4tFulwkxXz
Ve6ezDp0q1gWB5nt9Njv+q8nDFvIruCSjJlbnOr73WhsaLzmOMq1X0n+UTAVC787Fvfk2v+n+glO
fUfQpxLmGXh+6+XaLk84EV6RXc/pTIpTrPgRcLbo17jfYsSJcJDGHruyaJqCAcgFqIGyCPRY3BV0
yUVPsbQT8cTk3B7jcG1AtpZobEvI1wMrCHlD6V/h0C3+hV/Z9vafM/tk869j4f8v//R63abbbbLt
rMlRXDKnP5rc1qPj9Ot/v+/+5zdO2ti/P5OX1YU+HFf66W9k/vSd1/X0lavmrq/rKRABys0WjfmF
wM5194Uq052CEui2dlNGHlLef6lIk+UrFbAV7GZfkzkckb1M8f+PpfNaUhWLwvATUSVRuCUjYs43
VLcJRATBgD79fLvPVM/06WAbEPZe619/EI7md+5FWExTC5eRQjwgRfKfdfqDX99Wl5/zgl7K+zr4
mvAh3O5x8ph/6DE/G4OnhkUeOEIRtfVCk3xZ+9EfMHg1sP9Bg2QI/7oWrPGh+saZhOM9fUhXtvEz
G9wviFVMPBfB3F5ItGRX7YMTXPNVfkAo8MncbFYsrLfbl4N7G2YcP/ymVIAlJZR7wBeJbGzk7+4u
48vQYzHC/rJhapLDlTdziG8R3Dmi3ZDNEnrwODUnmWzIUMtnxjid61M5MMbmOI+kRMQhpEC8/6cQ
lENjLCUsRxnjPLgNIbqGKB8KOzAgZdXWogXsRRapIsCaV7c1PCHyrYXaV7AMryPUA1NeTTFsiQl3
tPn6O233z/17/8W3t9qYvIMI54ZP4amr7yjIsXy0AYHoYWHN/33sDbB7COHCdsze0zKwdqIl9y7n
rWzOW3OAhx6GDHuNqTTmfBhU6StLJ12AUELX8nqTR9j8/tkQeXa97lMfCP+hXGgHPJgCRN7hrcwi
bhDmUK+VLYRdHMRRa5hbdBxvVp7miXBM7U80iJ2fNCAdNSjEiUWJ3rFX1x4RlOq0jivh4bx+/Voz
ffRgwNpSDREijfEVLmPENX3X6m/OlkT/1HC6aAFOZi7+4twTdnZkkqTQO/BaxTgQjCOW+Eria/F7
7cYn1NIeUhu6JaCs/kgfUS6VGrdMsWgbaQdhmJFG975nLtTZje5dtLt96gTW7weBEA9fJQypAqOP
n5bzTrkrRtNQZTFRo1MG2oMmX/Ke1uG/j14t+PzKwa9Jt1YOZ8YKFBQiB0yEYENF4/OL1RNvPsvT
iNY7B+fgM9nT091iDKww7GMP1OCckDsosq54B8U9aIvegSM4wgws6ghixJYd4tBr8Nkr6IaRP3HR
85S5kooIg8tAhPG+sU9SB1xv45bwwyfDnZennzTyC0YjEZYje5eQRZQmuSG5RDiPkuoqrGNBB8Mf
yBlzLGUHUyWGch1evdN8+S+jQQmV+JXMTyfsQ51BRgCUyHItx2/uR6Qcz08KnxGb06HjERc1OJgS
LdCzT3PuCR22Eht+6T7H4FC28Zvr4SNBWkfSauY9iLTo2bfBnYzYbHAdiBCqiz2F3QO47wI48WJx
Hxvf9VAXSnT1iu16ibewncUNkRjf47e3vF49/bZ8JJk9L1yeNKEwKrkK5RiAyG6cNK5cntG/hxTx
L5AOXCgqX0h6Xh/JqAUzz8tdFad90zdCYL2gcZY4DXijf6FXCvfSE69J9eb4sYzEKxwsH064nJOi
cLrY80G5v3ke9jtOFqcxr3vwmi2XZkiGxzuSPQlJs73kDm6D0V9uLM4x9uDnsfvwGrh3Xj8PgL9K
PMDY+e4/xyGoAEfg2/1Z/kNFJqADgwCb6bDfTHmODXE34bx2crdbnjeNc+frhjivwUC8J2QpeCJl
g7chFsEDuY+PtMi/vQx6UCrnJxrmgcBjcpdfYymdeehN7YKEg1749y5zI56u8y+kIzzlboMBtbIm
2UncCa9b+O3mf2EFNW/n6QUFKIGjw5uQY+14deb8d+HNFWcAmDSH7MP93ZyDiE7A29o5+9yWYpSf
h27ohNOLJ0JGDrhaizPtxuH8SxsDaIp74D0O727uzx33zTlb4+Y3z7zTRuHplu4AMjhvEv9zf1qo
Hh9o2Ogyt/iBc8yI9+X5wkbjt0y6/059jqk9ICLY9H9Gjf1DbxzpBJ3NQfnBxGqby0IkLDCXIGlB
fKDlduF34G3d2ESA/HxJ+dFPEm/hqrPZdA2bG3JSemyxNXe+FRclXlrs0//2apFPmY088Q+Il0g7
1wfForbzUoj8GEQE8/0xsj1ma2QQOTBn+QfFDNfu0ArW279tvoh+btQDfWIKxYc1HYpvXtxrFRl7
rLogzoktegvuNWQL9jvcGcRnRv/krbcu0LevYpEo/oWkJVSBYq/GL5HHe/qkoUYK02FxI1QGPnC6
zSz8iSv5SsPEw76dGq8bpAxMwiLiYXGkfvvr9eTt/vzAwvG0vRXUP0QSUXhxz2AHwVAlnGidjYTL
o8EmuoU6N5zwLdi2OzTp5J6uwLH6zgTZtZuG+m6PpWaPnARECR6On4EGRJYOWX7xAVs3IVOosD9q
iMzq4K9RtWLlmvsGFgkXt5sqGJyJ4gbuHV61pMivGYOTaVWJgXYVoJ0tptS9tuh7MccD+6Mjtu5J
fR+YWFsImXiyaB0X/6k7Bl+EVPHC4E7F7xLM0X9Xv9pn+q3YybHmX31rDGdwg9FDoMCC5hwBT4gv
bExrD56DeY7IrsDSBpseOSbFgiRIbokvwJeMwo5AwnLJrBoj1oIQg7zyj9pCWLkiq2DnZMj7Y0FN
xB/T4mhJwWVWj35UxwoMKnNOyNEIawTnR6zr3YgDu63QTHkiKuQ9XrKCwEMTPrwnEVt5HQy8dny2
WLC80XfJKu6yK9jNtH9EecN19Dwsz06kuSpK/5DHcyD9yD9d8l0qbsEAQfU+4n5ZnfeCF7rTIR9m
wYWlhpwKUA3YRIwkJpTD1fZCeIT4SRdAAcMyXoQLwjPb9BbPMesX34noVtWzBoaf2sOt8/OE1jk/
DTzhC8o3utPRA8CSmV1mt9n9wISL+pgwSRJPyN4hwwYWIi+AGf5i+GPA9/z7lmyumF0EL9phwZxy
/PPmKKlcg8hIycwZ5RPqVn4ovLGZ0XI1tkN4gtStIlpOfAj09WFP9qJiHV5PIosSAjdbNGc+v8Qy
zhUOrgW2urxNbFFs3A/OSaC7rTByfNjHY7vfUymIvRytllsk6ugR7hHH8WtRsLS+ElEFGDagg8wi
u8RtEilhbFGf0IYcXtZWfiH5G8H06NPEMl9txi8hIaEJwj1KRMBd51cS9S40+TB28aeF69MPHkSH
QDhlYCGC0+74qTHkEiaRPGy7LHZ4N8yL3UO04LCRgIPF/7gGoC1EHneGG8A6+MWBkma9TOCxwuSj
fVQxJgVnI1cmgWcBzMSTwASKdoamOkIzfrepFMuEjEDad+FNBm4LoC+I0OnkvKupcAJ1lq17G2uG
6y0BwXKgTll8ug+MBpm6hTI3aoENcTIgUZ67weQmHYtCHNUy7vZm1H3Dj76XCi0s0XzJg5Z1gXw+
emRAxzasV1ccVJET4VgIQxNYglw0DCUHH5Jx7sa+q+JXLxQx9wwFzveLSx/6RQdwXzWFYfcYhV+e
yLcXci96GzO1dD9S8gA/oZCjYmIs8dy8zZC/YETxjGSVOuPycXI25Z47EJue2EYRjDs5W6DY43DQ
aeZvFX8lzygjwi7AygYudEaHyFZskYWNvlvYIERZIPmmgxrbuW4+iCq6sYgvYhY/fjqGJ2zSVXva
jx6+HK3eQI58P9d2sSrkHRAr7mEDjOgBIoXvKTYIQeMW8NDg05KLGZPqCvbXuMKdWbVxkeNh0h8r
BCPxeoE5RcOn2iest/C3VxdPwitWks94EHjiwiN/AEmfzqo/VIINNFaAr6cdG96mP2wg6+DOi7Xz
09nI4zLG/H50WCkBqldIs8jgeMSSF3p1pvyN8FRerQ4U2eg8eCi7R0Fz52i8ARMxV+Dm3BCf8sJ3
Y54Cry78gA1yc14pr4CXCLmY+4Gq4B0Iud+af8fiARarkUsjwqD0PbW6cw9RxjvpiBgt9x72DzgZ
SzahGi5KV4ohNHKkLr05Pmgf7Wm21CcijwPylDPVRi2m0WfewFCKzj6lDAZO2OSnZDWRE3VJPvYn
RMM7ga3I6xApVdwmIJ/DvRyl7Tts1yfu2TNHz3gqqq50duq70z63OVgRsYAEY/UJQfvzzB8fOFMm
qSNyPrIl1hh/pRMZ7qd2Lbmnw3ks0grP1NqoFKOp5M7P4zrgjtE2sQMnqXeGIcYzoQrCwmxZC4tt
HqAOxDMr/FwUSTlfimyEv6/iC6eothaZr9AV3SYRRSP1kXf5P1rkXyUo6r2efd5winNZjzmrA3IP
7UuSziS3GJ9u3vIzV8l5pFInh0LxsYBhkf2rWv0l53/qtfF3+zhmtaO08CKDR+VBNqss1JPBkxRs
ohjie2+iAP8r8Lw9cRnj4M8dUlkW8+wWd46IV2/93AmE6D4N/31GE84KK0ZiNNCBTJ5hGv5Nblhq
Jp2zD4J1S5tI3JNYrHuRSGlXd3R3fsr/Fm3i8Yr4E9+WD/JcuFZohQeVEWYnMjtHUPuQuCnvIH9g
rAlPz3l8nKKe3jcmoOaVlt0lnxD+OGIVGokJhqhfHLk2ZvpD16qmpIayYDxB5RBtvEvn8aP43Urq
Rb3n4HI/ai2eRuAcEzC19wJJRHZ1e8bOwkN0jdLaWiA4LtJYUNZhrmiT6wNheqjhEp4PP1AvIB7b
HVt8x9XWwOKMxZWqBGcIY7pzViPjdcjn2kzljagw3XILzJXOEUKoO4Ow1nnRBhXsxOTOMY5Ex+Tj
l+arnmkF1QvPubjfQq528KmqJiYMTSHfRrKxVaxxiQQtum9EDpAcPC0IoJGYU8KBTPJh7e0BIAa8
V8NbKAflBhUmFNj818AofPiR5zDKlENHz41hK0LsMzGNGOQA10YSJdNImVdnjzksq/8YFw9yyrQa
gpLHjLGOIcrrAzRPZ0HPKe74ofHKmIvBTXAgM5ICRvzTNwYmdEEbgheRtX/Z7ph7wKMCbhXwMKA/
/newGV5xkUijV/jCH6hIiuQBuvFgKPCXMeXA3W5e+Pe+tPFr/f1AOMjoacYpvuDaayvLDu6yGQhq
leCMHZqH26/lzMaS/cuMBge/qzs7Ql0SRV8GSvIvfYqh3xITqLnw6seII04nwpiZORADDJKo2USJ
MCNqF24ekTxARQIUqY7Ai0FnY2krkqLJgUmEX7UgN97xzVC8sptCf/vm/GrxjWXA2TPc+LhM2sSP
Wl4sNvlMfvhHfCkeGwCd78VRiKJ/PyFTlSPGL5kci1uJY9SJJ8APoFPwNUwJfg6KgiV9J3zW//0M
WOfvqNodh138+b/vM2ZPf/fJsCWAUpEKZiol9n15+wxFOmxwnpp4zNs5gWOV+4gDGKRpBB05Zcri
QFk2JwyNPVj3JkcCEfrvGRN7CLG+RPXM29ZjvE1IDrNoDIvLY76EHX22pZHhzuzAcoYTO5jtbb6e
FeQv45uSyKBPgXhxv1TCTrSYiScsPAK+tDLaGLiNdBrLLgSCmMGHAUcBcxtRZKYo9TatFVxHRQR9
9k2t8iMg/cF19iQJntL7B5CAAm/Dld+HoTqAs2BJ3nGAf93hydRlxlVOLiUsievNVZF1TVhPOcwH
fl75lxF/9AgkHnJc9IOlCbBbeSbz2VGxaZg50UybJcW9Mqr08LZr5zlmgphZWH5DlXHb9bAMgond
2RiYqFl4m77eUOChHwNVYbWBdxXkGwasTh32QgnAM3malEvhDVJKJaB1tjI+OhzkWNq9a1LMWSmu
nVOMW5w8AGMpE7GVG2h3DxMCRNBz9ZjvLeZf9iO57qBy2CMOlrddDy7XqJkp5h4wtiBqSFPcRy78
/i/loHpR2rcJUQHHFu31xPjt0ZFBVqclnauUELhF2v2L2NGeqgO+kAGCsHWG86UosQCVTqfpNAzn
o8GcXIdwPqfaMrhQAzMGJQjgoVFKIZJnQgj/0Ht7/fE0B/PBQ5YTy26WHF//E2J/JjFWRtJ0vOpu
DaqP6JwUN+C6dW75S7AtGhUQHYCB5d0X7ZGvhMBdnHQ/n+jBxor0jWE343qGaav3uHR/kEo//JeI
tLF5g5/PwQM4v7r6z72MlZ393qf3SEbpd0KyLiN+pZPoO8cJkCXZHH3vFheo9LaPXwNnRjDXbxmp
ff/6W2e+9XMBehhaoGNvjBLc28XZM8/WcW/DEhyiAWXw24MlztVFS8Fo/AsN08PKHHlM70oxVYwf
1hQD2v6kp2MH0yYQtfHZtZGMMyElK4KIxPsg59/vQkPwjmKI87KaWRbebNztgjBXpPjf+F+GHpcz
Gn2u9IwAASIHbrMMltrrdYLmZ6hzrmn4XLnisybRfuOGlTpM62FjrFvUYm46RGgaP2KuSo36ifLM
h9e7xvbkDC6Ler2J8fFOsWoijQIyBIDU1hp1bIojeQYV0CSNvg4Yz7FPENBQgoz0hetmgZn65Nt3
VGZsSM6XHNArWXTfBjQdWQB4QG97lgQnGHMibm/Oe1Epuym2WqcvxiToyvzsBFsqO2nQnDg02aLa
G7nX/8D/nV1703R4k9h9oe9Mvt0Ym4WVrGOP5AJr9Pu4VziAQGeowJCwcTJgwskMaGv674ejkw8n
Qj3tL5lkh5sS8TM0sWZ8z0Zm63J1dze3l42gWeE3tC2xRSXN+jMvD6W2Ql2pn0R9JHl4DbFM1b0E
CgqOTz1wU2LzGD5fBXTjvCAUXS6hQWZTn1QIIJGMYaUvLTnNWB0t59aNPzhR4GV9Yzuf5v2o+YTV
psCkdkuhZa7Zfhu49cxx2SegfyCD/jjmXA/US2img/p0h0GA7zMtHShzCb/MQZWperKT43587ODE
K86D/QLWFaB9Z6vVjA1ax24YJBcmzxyHJeX3bTLFexPRA1VkVfryB+CuNO2KWrZwdXwK4WJQK/zg
iAmoUNCtYHPgPyMWkjtCAcp9SZh/fcygY936eOY9qlEGyy2abbhF6uNHxYzoo884smqxV2Q8jc5U
EpM2pY63cGVBOsgTYhGgPCVblx2HiGfRreGMOVMnd85dHFXXfTaoH/28eD2wlrG5G8Z2YIUb/kmz
nwuyI8UtX/Y6b6OSfQHqCnYK1Zg54Rt0AVa7BQXkutbr0Ye1UvnzCV0st8UEpxv9C4DHDtADf7Bw
wQxNYyV9BxzDbmmmC9kasqpTtHP5gn0bAdJq1ur6b8nCb5QNxMQjFv92ogYSVneTWUgWPjlwYKno
9c/zhzZvy410CfCekRjXUSh+WW4D5JF6NSw4UNGj/OVteWJP85r01mcjyFEOYEpcRXiPsh7XSIkw
M/30eYe+psdazbsLyvPqopvTJcZvA2UEbA5IHxzK7w0ZBDf4ZRzZMOrpa4fTyGsE73v1JXjlGXya
KPvhqqHEv33GNR68TKbQPidcssxZyOZ2C/ztFLufcOFz+b8negKjl7nX2JzjWbyo16rlNrXzwJqA
ke8W1imgAnwouPENIO8RPkKfBMYZnwDSjlBuyFEFVa8Z5gfqdfrG8WONAox4FKwdS/RdNWwCWPYa
d+G2nRCIfyVWKptMCw022nUPmRYFeJ9zgrJLj9H8qLA1cLjCTRRlnBRzR9SEsApebMXqD/qsCi/q
dqde4DjzRNJiUcqdV5I+9rmD22KE9/GyjAJPcs4mXmzuHWiG3ERMQWlFEf+i96FPh8InWDRwxyg7
oqbza7oRGRGfeo2/6cVXHrtOxQ0oqwKd2l3DS1FTTSRYTVx2bAodfj1U/18JUn7BbS7+w9qlnO13
ob9GzPVtw/etN3+8LPeOKVrzIMSt+9E/w7Ld9e67a5VFeY+NiMNyuWzv9yH8YvwnntKk0w6yxlUg
oZtTEU7go6VKvUSTt421NM/TmzQ1Hzs0y308EK4dsu2Sxt3gZMnZYUaWuqruK2EOVLE5dEj1+5xU
xovhehcYuFmrGUxaQ5tWKbB0hUXZfVGnSx3t1QVH5b6JHFvO8fRBd40mWDijqMDn5D81FhKV6VPz
m/MMW6w7YAf8SIifrVeBrGh+eYIXrwVCaYR1CsAAUd0YAZFDOebTFbz6EhYnbJIP2ZHgk4/znmL3
hLSjeg/7tuV2yppZ5yMnCm96OJ9IG5Wx/6T/byEjg7ljMXLFyEaYDr8ho6SIwgzmNmv6NGVkDVPP
eiaGFrwJUQWrJooi1mhCCc/Wgl7lSihQMAETsrxZCn5KyXW8mZApudTZ88BpMWK9OekMkkf7++EE
MmCapOR2LgmNznB+RMMaUdi8U7dWYoXCBpIveFYdveuQ7rzZsflcvC8QH8wHfDMQUd92OgN8YwwA
5n5yvKNxAtAinc12dlfDmoQvjOjeUAc+YYnBitwxdfZzAOWrfYe5qDoPshBX1cxg1oEB4dHsHIjT
Kkoy/G77v4o+uo5vf+6ZzNpVLFVohiHAlAEtGl0Zfq8UnnNVmLc8lyZJJACTmLGqvwWhJ8YALg++
cYKlTyQKoke2bFckA0Ng2ki41H+HSEXJVBHiOEg+Dr6yfh6LxNznjxbQI03l4X0FJxs3/OcPfvgk
cxpBtiHrFfY1M+uYBNdJ5hPmCqG6pUb3Ufw8IsjX9Wvw/NqX2m4OpFNAKqOWK0PjG9Rg4IlsYnCP
vi+nNF6eURKxvIKOfgKMawDAqZGui5olIUY9kO+e7y0HJCOQ+429TdS7HO7fAJ4i03KLSn6eqV52
dolp2ELtLj5bE0p7jP3oGSBYSKpgIKKDvh7OsckS8NOvQ0jiJVzi96y1HCS4H6juJRe1trpfw74V
FHmS469cIW92N36yE3zAsqM77hRq5Z6THVo28lkNlQYG4E721Y1LxBnKB9MpV7gKgiYbA3RZeMds
UBZdlmS3Tg/h6hSfTuF0zpQunE4NL9btlW6TxrnaxHG82SV8ldy9hM+VHff5TQLuN51Pz24YxnNx
m9IGh+S/DV9hUuXGpR3HCrjhLWJfpgijLGeZVW0y2z5CFOIWv2/nAPnG78i5XL8B7jqmOOuUGE1L
d4q1MnpWLs9OfADiSYjRYYY61+QNF52TGddPAB+spuBdtaE5y01bmpznWBhoBO2yRgvylZ0t24fN
/Ulw6QWWIsmxMWvwhBW+V652D2op1F+hQqR3iNdABboOrf++brmMS9jhkT6xoue6/bUml6NRe++1
cLiOpCBjAFsxXO5A3LgcP3E+viXoPG8JruvrXnjxRG/yDt+gk+9f3MpiMVnNBgCKc2DBecZ5QBKw
mMV/Ym5GQ4J9P9Dde53PuZ/6yFycr5Z1knO7W5KPz2N8dW4BBjOSfT1mSHN/LbcNi18OaLY0Rwo+
qYEIHRagpL41MWEL2Y2QltinFRKvmIIBCTEDX4kXpeOmhD3D8QpKSX+J2Dg++zwzUMUcj3O8HK5B
/+JhnmAbcCNKeLXcjGarH7GbtSH72SV5hhiDE/TXj0TUsTaSFupE3rYDZVaF/YXBTsc1OpKG30k7
UBd9wlhbarL1HZtSegWBMQ/wMkZEM8b1aZyRR6rA/wTWnQMSDbS+oyXZUJ2nSxZ8kGjAub2Man78
2p9X+pwswoScckiRyk6fV6cvXBpCR88jnTgqnYjn2xCR7p1KBbQrIEtO3pApDEsbKdUK7+HVHQZe
tPsORRBkGeoi/ObY94XLt0ymRj3Xf8mTKgd4hzMJWoNIaNv0ANv0hu7L7k16k7uKeajdMO4es4PP
cLs/o0ZHggQd54H5WCBGs70JXN/EpBaSZ/itrM0hlH4ZrswZmXW7hc5vw845Fg9+r0R1LJzzdfLj
Z3WcLj4Ew82MyRX/j5BuSVKjnLqRbWgCXsRcB0hM8XNIyrjEh82YUPMpNtee7GpLEXlOw+BdJhXG
3Li7L0jKGOIDYnZuHpvYj5orghVUYoxEGjrr6iglZVU7VaNbapezB4QcEJb4ESUIkE6XSWlgUt0j
HDLbmgMFtQTUnNLRMxfNClbspKTSxDbEtCLH8DUA5F6DOPo6FM6BxOV+Q9myRUI6Omlhb35ZKAON
9KRhb6CPiz/rqxsedi9YxQpJYjlPuqUVG9+rCe8sxngnvCBYK6RFCt/27t1wr/gMKMmkUEkuwK/g
H4GRsAt4T5grH1udSyHnkBSuMFDiT8h1CBjXQMX8jsWkBOsJUu4ZUYRSeLgMOb16I3FCiojq9yDl
f5E0nJF5iV8xDyXu4RJx77Rl0Xf88B8+Loxk/94hBot/6SqYV2Dy7xLeDV0jMHecuJgXBtXpPfiQ
sDzuz80EddjOTC7c95PXh2HNXB8TQF66Gs9goA3M4BY1Q/zoCStlaE2mC27pdv/3faym0A8ZQod6
bP1iTJ7gwchI+iaC9Qa9IwZ4OuyrYtAGcDxJs/9Aa1ZDHGZcWNp8fyGTCRYuYVdCUC0S6JsbYjx8
LQAub36J0TgWWCF2ANg9QM0i5gVLim/MRFLiVBNjyTJh/2GlXEq1d5nfk4q4uTQ6Dy7jKsnGkL3i
7zp1u9iQELAQ0m5O0kmRcMY+wjzJWIRHBjyrPHmS+02jj1URIzt9pHCRNLESARALSrc5kTwuC7hh
WP4OAcuZtpJghK+bEv3NZQfPraDjUc/vSbJneGstBWod2FHg2SN75tsjx3bWNj/ZBUfNnU0eNtNo
4eoEjoBsmBsTF8kfCgbFnwpnAOj9NwnuM2Dgtzyg0OYof4D40996S4DDydUGwkWRCteic9Zb/Ie4
gAdkjPhX29bgG+3gHucRD9eAtzLGeAwAMZLHhcTPwNq115mGM0LQvgUfzP2OEPAn7Px7cUzqcCko
cTybqHAmGlBzHYtvxNNtIGUgOzwAhzIIhiIHBuMHLBFDcYyIE3f6s+vvHtnAKwwEs0/Q5womvaIq
k+ApQstOjjCfGXRg2cQIhrS1ETcbgdtyegFBT/VfAUSj0kDli7vwGi0CTG74FRRo50CcEo9Qi7gz
R4uaWJ0hdGTUBwovbiAqvzT6hmDK0wLK95iTzhMKPX8XgYT/VtPeUoTq1Ivz7DnC3AitTzXQfqSN
hb+DY54o0EjpZXgQviLN2Y0VD7p+svvgK6M5v0j2bL7/FbcAVfYkkthpGL3PCDazwcPkHCv/48CS
h76/kcbPVUH1kaHL+bU21qY1EKIT8pzD0jcIKxCJ8V83OyBVdUkum/BQsB6QzpB0x0OJDApjYJwg
sNMI404BG52BOZ5j3dBkdSHwwYoUBy28KxLpz7ObdqLqXKRTmlz8Q4Arqx+NX8An0rGcRSDRudBR
yCmXNxijIrZguawnkLcVgtYuTGUAAHlYfEgyADSmDLzbjCc+QtGNo2f7sJ/piMX/DVs2W6gfTLNS
/44S2y1/7iv01h0KtLFE3FKLVMVgZdk/xFNOk55Dim7FtbzBunr0/uA3iDKy2yCq8ORNPcQxlHmu
zsx93LI2+ukOFuhYJP7iKUKYujikT0/dFLqfaAyhwT08ne0bRzks/Z+Ue+a0j0dsw8BW5IczyxZz
b3zzht2EjpnJLbG7fDQ8YJpc6OxuIwvdTfDa4ujUP1iH6peOyIoshq2UWMua+QLmFEbyCanbnutL
IlOGYFaDMIHxLP4zoAL8hBj1NzIyTF5uwHHu9zluGmShmK11tWP2hI9I+PoEFyxd72BarJ1cOwdl
lGNzgPmHQN1cGYc3eGSc84zCVtmFtRytFO6G5xHHbKONvliwBe9V/tM7adcB3hQ4OWAaQ8iiTB5j
dOkvnyrMsL4cfQPT1FkyVB3jG4p7zmjQmHNSF7N6Qvr2RUr0Jnl3yxQeB7LXHCdILB5vTYT/lpwt
Nfg5JOKwQ7c46A3P4zP5BEr8FBaegQHw8GEqCsVvCm0RWsL8VI4ZTzMJxu4av80QpGo6n5MrFGf9
kcXYZ4krN/BE5YO4h+QLeqWvxSXTQYu5EspvnID8YnLfFnugMyUkBYHm28v9+3jes43fD6Q7JXwt
NebQSmjEWnifD4w1yAy3wvhk/fojG+GTPr8ORH17Y8j/CF6JYOcJoqLCg1ZzBZof//r81sWcmpH1
Lqc4vgXnOeYsoiSlKKSyvAb3GPyYTb5cf3EvmkGw4OMzExSGGm7BgwLPNZfZ0BBuU0GF5wq8rUGz
VwJCPZMeUp4II214EOyuFdb4EE8jcQaLGiMFrofh4QkrmJ9r9Mg40w2hYqKKcQGm6Yq4AuxbhL0L
BSMOF0S+Y9t9tVFa5KOesyuR4SiDA+Koq6MhiRF7NCwTcQUXo3z09d+I2MMX5nSkQi4MSAGf2GyE
FUJDHhV9Vz46z3DLKkcYN4FiKDA5c6zVGGhiizFpZEyXPtgqQh6q5zDK/C8wxBhcHo+qb3xhexYT
ym9ML6qaUzbcYn+tIhH1UEzo/t48PoEW2fjq/4qQRsxFBGGnnpe7enwbI6Ve1tBpOGlx4i7vjyBt
2fWR7yGBWWH8okCEXlgx7onEgwTKsrdEHY9Es3ZFAJmQ/VA1LKg5EjUm3aPheU3V9eKe5FOKkDX+
EmMii/ADSMgCwEzmV6X1Wnd4cfTQYtgwmNJBkePKpsdMNrD64BkX2Zz8ktscUOmye7m9mFr+tx5e
ZS5d4P43yXs9nF5J8Yzy1ePiS2yHC711bwR7cjpZjsL6SkcN+w4/3wiF/XPV0NOzbmmBfOBnLgmU
sTiGRxwidSY4IHWLnE1rj4A2gFXigTW5/f232t4iZCb9ebZAdk1jodLKs8KBQ4yANCPOPHQ9b6Fq
m1LHIr/6+rJK2bm7RGhtTghmWf1e1JjiVOUcZMHjLxJz2dHdSLHuKjTRgi3TelIoj1l1sQThIR6+
YMn0aHxx84MGQxH7V0u29BsAAmuxeoIYofHKgqkCmk0BDCzFE0PT69H89Rd9Lo877J17+CLjmp6L
H/JAJXIONZFCRG32BsNV7hqhmo9GcthJvuTXDX6U+M4xYql3V9TKMHsv0z6pYdaxfUy+eXx5UXrL
1kk3hnWhbWLQvruau3KDM4xJ/1sOa8ZYT3hkffPlmioSzTdWquh+nH7ZXhhhsn+hsaMswBuzOffC
hh3v+xjgEsIW9UK1JWp7dVjVIyyTiTKnRTvjInKeFaMmMvAxGaaBEOJyObFJt8hGYHVV5Iik1uLL
hLfFcK004vRdBbL0SB6tZ50940vozJfElBreB1VUZee9pJKD6nH2em/G18ccUPppyGPcVGoJrPsr
09mWZywocD2nyM4uXJ/H9+y21fl71X1X0CSxi2sm6Yka4l5Qopg4Ur3sMx6kXE908/jMnAnlJpTE
pcVq5UhvFlI++6iLG+DNd9dk7ubzxizJoe25SolsNxgcp9MG3gvkrufoih4V9E+97T7SWtM3GNAW
z759pvJTXEAcXKW4apPutn30fznvSP8izoCS5DkoikhCK34Z6mliIv0jRrNeVFQJksIUBsesZvoi
QroN9SdHJMiRw2k0C9c5IBuGxpPvtEwscqIb6DiPku2QoDk6g1esMjs8NgXVv4Wa3eAsD/CoInwX
CiOqMiJuMmXWW3aR9vNQJt2heTkcH2Cs21aYf2Ux4CEGbm1G5DlDfeZeRtSibkIu+g3AekvD7fA/
0hF2OQQz4ehxq5htYjIeIgi8yQ4mRq0Utur8ffuR/qLZpQ8KYrh+UHAt15ZR8aAIOhftEIQO9gYa
ir6Llsm8xPw5ZI8+ahiMkVj3hV6FQLoe8yjmC0TG4yhDxDyVFi5R6fh5fAo6rra+0xZ1CpLUTEcb
uDWjlMeuAc6wYGh2FqTUnkr1inW+BvvpXUJZKsIChPezubwPWnrMU2rjzya9DV/v4feb3EokU1lR
zf+6eDNDdFPwdv2ZuppBDRT8agkzn9E1MSd9bomElyil8hidC+L/jEkk0S3oOyYKKO7iDH+vP7xj
69knYNicPDGCZsAh7EzgkjI2uANerll08UbnUgV6q34xbRLGAmyCwqPKxGz4xjUqrKQwt0bJw/RW
gJwV7CkAfDvfWCysLGWg1xBSbiFvSKaBPjoQUqo37zpzYe6cTCpPrxjcu+T/GHKsdAO+JmZepofo
e33WlidGwoHec3p/hkxoPjH3bvu22vdK02/6ngavTYqYS2hNfJHwJY+6apiSI4/I8xXpXZByNHgy
aACugn2ip7FEZA+uCggjCdP7BAT8aA/3I2Nh792wEWFhx08Enajm9oi+yBzhe4tawvRw34MEi7y6
Y/WiQ/nAC7sz/2HPuIyuzbzpTfIVYETvejqvAAIug34HKHDWwT0zM6B4qP/t5bJvDD4eAuMBMDY9
i2UzffgzFBFJ03IIYRwLTCy9iEel5fbKneixRKdNS43wGA8fWidSLV2oP849ubiLRTRe0CnlsFpY
kLg2sUmgS8fts5he521C2jikdcFCypnfEB6cMY7//p53gvSbe10IxOeBLo0w+9hKswxdLl0cInLG
/W6VVEdBCqZT5zvRr3dhC8WdX1JLAFl8bBoT0Ha0+uq8+4EuEuCxUEI1Fon1j/DYxbgVnO3jDB8g
ezJZExAYkXdm7/eiFdbsCVc5zaWFhE7F8kKAX8Tf8CGI15iK0TKeIfiIFtI4GIvP9rpWarpbRmVL
7ka00L3ovodTN+nP8iVaXWv2Cv8j6by2FNW2MPxEjEGScCtBzDneOEwFIopI5un3t3qP06d3d3Vp
IWGtOf/5B3NV7Ct6Y3PGl44xVfz2NVWPz605A00IpyJlXFxT0ZvC1SJwDmLDKFyKQgkhAJwx+Fdr
UApsAFfhKVxGEI3wjxBkLYFn8F0MK+aUWMkcv3C+UaSNKVfSqkHVaG1HGfRnfgL07gbNJpVY9qB+
4Q/0F/MGQ4Z8i6UnIXisuXiBFpN6V+9eK5LwVgwaXkE7MwMTPBFYZqoEQwjU03iN6n9r4wElXOzE
BQP4C6yJoJmTukMvLfhc5ZTaKMOout1h8aYC0SU7Jgt6u5HTK+kQBkR1EVU1TMzpb34OAR7HTDjT
5xrLbuYOWWA0gYm0GZEaaUN2kOEnoU1DY/PGQnNjs3GwVz+XMgaRuH1hQlsfZAa370AixQ75EgVu
FhAkHCtrtRmGmv/9Qkk+RJo1sU2M055qXGBYhyaeTlV6bjAoCb9b43kru0OsXSLt0tQPjX36fMy2
kvWc/kzUpzbmn5U0afSLqWJ3joXEJ+QMC2ti6hDJsX5nJ4O5WUOlaHr8lM+1EET5I504RXykws4C
eMDnnPTJuiFuEjEShj0FyRK5fEwLVN/fM0pSlMPhLIxpoEY2bBmjRACeSVMcMvrfVb6RLWhAeOjZ
IyTewfnQed/Ve/GZaU5vlA0hcYXHEH2B7LJa9uuJ/ZesoIexSaPYoeYQL0pmKZOcResyA3NrqGY/
QRcNF7LP/oG/1kDoh1r3U06wu7lbKH3R7hwo1P0Xz4k6J2tqWSDUg2MrdGEI9GArvV2hbGNrQe+Q
BKgpkEVhMtL/J4PiJ5kjjlQIgzoPS7SVkDDFARRGNyLGq5/AQB3qk/exmKkTwmwRQNUkm2reF6Lq
RR6r5dDOkTlV11+HI/0whYlQT6NRhYqJ2w8xOJ3D6LmBEs/EjnyQfGDXJNUEmt43sOSIAgslFnbE
CFmEWRxJNCME1yYTytjHPfpHVYu/MGVBHZBNw1gTWkjD+v8cF+aEOQOjIAbkFfoRaZChhmRIk7Ij
OA1h6UyC0T2CPpAm1/QtxrNkZcEPYHBTcQALAGBY4CiAfy7GTvgrSTeiM38q/RvM8Fno3qcAG/vY
vcrORtA0ATiFMxqGW0DRSL9+OJvRgf2zS7MhNkPvMMa0+a3pkmlAJOpBR7iA/Am7uRKdfWX36+sb
6gTE7WEeGBTrjeLKp4imBKtZhDmUpTBJqNElj/ehrG0/Y25RE/V+1QcpAjGiTqSIlNYy5kCaw/D7
q06yv+KAGBqDfFM0gk6NXn3EOC6Aphb1g/Hu9PYKlPy5Mz+NNxvrxF4LmleTPuL0cLqM0Cq/y36q
UMz4+dezXtMkHreK9w0DdkyjxGjPi3Cx/boSgH07kHjf0IEuyHugzi4AN8kKbAeoB4tT1G0MXOfw
YJjCGqSsVftpO2f0nnsGw3XIUyWjWJfS+Xt47z7QTOAiefCXAdBBgiKX3jE5RpqrTWzMpBEV7zRu
2bsWryp7SKJDjRsVV4uLRz8AYImXLuw3qjkG5A7IF9fkCYe7EiUlvNEaUW0P8obTsrqmHl9v1Smm
OzYCfITd1KYicM7qvCe2M6SoeWd1gLrmDHFs+oLL/A7MzqcYrzAlVRF8zHhzDqFX8G6DUBv0GFsQ
AaZOdZ5L+KfdOqMHZWGJLy9lXp0HfBjZf2uj7Du2aZ7fpxwyU2MOVewjyY7C6G6TL1Wii4FTwz6B
sAQOnKORjnF37YVPsvgwhByl551NQYJe8LUzX3PRomZBTtZo/94tUs89+UNg8IfGM49h+jv4nqFn
OGbuGhdsdu12XHQ4d+N64NbvPS40B7/BzUXxieXon8YnvmD2D2K4gfT1T6gwawaw800TsL+dh995
smiJ3SU8rmNMQv4IBsouM32sIItqZP3lDQjJCBtgJvDChg/kj4E6xbHGkzl7V9Pi7OD9lOjDUl9T
cpRkJOGt3E1iACRpQyZRzjgHWBNNTiVsdLk3n7M3iDEGsqrHGWyqQfPaJr5FaGUz0vRh3sNRnJqI
UFKdR+hhYubGrohwwB78NiqUd+sQv32jDqhLZQmzWIf+n7NM/1XZgQoa94FkKN5Eif38OYpIxkE4
A9EE8mjnhejrKWiR4Uw/sK0ZENmw93EMFBRBSHetGUT4jCVBhtaOEWZJr2g3A70e9L63t33BcrJX
nfJuoQd5voH2lpOe0vteJSiuET4RyUgNBxZAKwrCJIjTgcUj2nAk383zReHHw114Uvjro2B6yajP
JOSZrUMnbJFuai9KpXHVpKYix7Fk0ZY0SMRMO8/s9MVKTXQQ6vgs/RX7VR2OftqlxIOHaSvV/KVE
S0amtz5gDoOG16T94H29XxniqOYpskd5nbOwvvHiRCvoiM4BixBS+jQP8UWNmxeXB2zgCKk8rl0I
2DI3jtTHRosenjnmG2dY3c1xd4jHuuLDTM3RqdguwQdnktJSQqmEfR/jzg4CCvPnnmMpxFE50gMa
ZoVKhdWIUpH67ONrsmenXg/xzeQ7lhfQN2vUPhAvbFd+iC4XG3cc70BzI3hPLs0VTVDKUOjs0LQ8
4zGBG6pEAtuSV0jqsMTzl5Q2qG4sW5xciQm/iz8ltr9h6ttI8dD6AsNikEFfw56ZEmYaGD3nowbM
xThiIGEyZ0mo+wmI3bUJJv/5X8YL5MaUZMv0U/a8WCT7tVT5GDqjqCrp91wKCYvYuEI4KfLjysg9
Z66lkBoXPGMXxvk/k5mBihrx3AfaSN0vFmk/4n9msQ4Y2MdOTJjkisiFZJ5D6GEbm9Fisu/Rbk0z
6jhMB+VD73xso1Hc3VtRzoCBCX6KGO+9R/b+t26nti9qvPcW+1zz9AJ2g/pGp0H00bZIDxk1WkKE
8rBMxhRuPBe0hk+4ySAsH+a8n48fxiPljeVGEIMEFsxYi7UYKeyYY0LAi5x61sHT0l0r9enHO9VN
aNpFhCtv5WDoyj7GdOOdjs/weBmsf1wTKtYiRS0XlJdyqWFu+nRb+tLaZ1AuT7M/SjaLMXTPxzUW
WII8yuh2JkEYz4rEqSw8Ql2T2JFX8O18U5vwe3yrKW8YtkDFUbEcdGHWUJ0gw8YYAsbNT/BrZGui
S0EWe7bxeMY0qdi4SDpEP5ChBMQD/i/cQu2WfvaKgW1A+JyrUT2SVXMX5j7u/CVGaTIUlWyHfXMk
XV5RAaEW1pDGsCV7VJ3tmnw4WT9KqAQjMXoQa+RaxPHAyjlry0+NMWh+s4Dg7OJwNg+yPO+9tla5
qno4FPNayWvwkg3HrK4GHtjJPgJKZfKkspgqA+k8AuratFMCnv/dJPYeZJWadNQm4KYnsrGYmwBA
E/p70RDCIsQALH46VN3nt1dFHicuwmcW+B+cdxKd0iONbIPA9VIs7Q3JRQCdLTyjyKlY/0HscQsY
pUtuvW7T3AvmqjhntEQysVerVC9o61eUQvprZKSLTB1lxhiEKe2gXbsv5tOw5HGvZjrMIxZh3+2W
tQvcJkZX9LAdQzxSr5+rCDzm/PPFPfaj/HDfMjmqpigfqIysZZV7kbpLK4NM1NFbY5gkvadP7Ttq
CkkEaXTNOmtPKVoJ6BuaRDxMitTdCL7m0IJUYVzPVYcf99KSAAT9czpujUOChouNC5UWRb8LCmiG
bg/oEhkfl5PqzhpQxvxaHzQyfwX4B+WrXiDN5PmvFW5REKqra3zLXyMpfWP8fSlBLr/Auz9fBt3U
KEpaaMiNTx5XKG9t609wmCCrvtxaw2fOuGbj5jnG6dr5gCov0UgzZV6HiDSjAb0ig3xc0xrmF8cW
DeYmH/fulnOANSdtYJAO6j2s6LG+LAhjpIPwLU/q30m0WAmfJ47tVo4aH3bLST61q3D33r3+GgAk
ClCQ+cMbYNYlrFKH22kCVA5D3AnQkmDk9wpgSLSfe6Q54eX1dKB7Qs3gCcWo+MmziOCHJ5uMvfeg
p7gZd+kr0H7DzoK2OdHMYa8YcDZ/IMb1+GfPLWtm9MbguSCSMhaFsJvIhEPBbiIZ8Htf3hPC8ECH
PU8oF9bquU95ToqIiEMkXa7zMzmg8MABkaB4zJrtNMCIHTeWGPgXLh/7XzmV4Ks3UH2tdPt5zo2S
ccaGQNv8UY2z3+kHLqJ/ViZLeUryNLyyysfnzUwIkqQ9L+HK1w6CCbXkTkYEEwD9AEjVCwPLxBxB
B1vxMMeDLvVrKTAqsgZZZSZke4BWIbdIelMZPRu5jyJB0YoXPcXDGPf8JMxFuIVqNIUUOxf9DlKa
s0MzMkYsy2bOqK2Y56YX7YHrNKI9H2J3YBf7TQoCqFBu4rXz88laOgPDg5GTaggDpyL4i19elnsq
jH0gI96+6X/gYib9eMyCY18sTD9KIgWckDGrxizTLXic8F6i0bhklQhZrtBaMrPAAJOCnU0a/36G
cNWYYgNnfEoCSaM2QH8Rs31Xw7M0AKPTpWHGJtm6ahm8TI9vjCivulVm7yTMuopZUxFh4mWKFzEv
bt0XnvLMzDM3T1wbdgQzuo8Lq1ZhrkSUd88/yLqg5aoN0a1EVBL/6ncvBtWYkuGVfWdtSZjf6Jc3
0uPzLiuPKkUG6Dqeo5QoVJ6UNeiFcnKdnCfywIfeE14QMiVcic1aUORjJrAFRFiGDoRXY98MRN4M
niz5OT0UycLGwgKqKtlEZYRLSbX7VZaj7str/HiuyQy62kd4uZiX0OzgxUF0IkxTLGPWxUO+onLg
H02tf5adEDtTOmiT8QGwSL9Dc4CxB2UdvNvD95DwdqwBuUg/ZV0TfDqKbRljMKdHfByR4yRiaIx5
g/rssAYVfG73i+YHejuPO8wxLh7KbNYMFvqIgFC0DpTA9IgefOa6J1jUcISM1tGZWhg0ih5j65CE
DvRpHYFkXot/L6b1YCeoPixSNnC8G0O//hLTRF6A6n2yEaHxTxjttG3Uj62LhW4FYy3D3pl4dADf
58O+RKv6yFZ/O2+zv+d4buLYCuaUPj7z90kVFqwNqdaMw2rsfkSaCZWRLi4OzhzELRJETRA9Tx35
m4CyyqxfXJm5gS+WDBIZMWi8mln9SwSs1jyf0JP5M+XNi5bIw62r6lz+qqItgT8PEYPgiuU5Gv5g
CTA4w6iQATLwDagkYD5aqLOLHzbwYb7ELnJvrz5XgHGs9JEGgOJxdNk2WbPPyTCEHthO8/4cKk0F
64eKx5EWnEGLWXJAUSHtc/FxQhNeguYMeXLoNFeUkQxB9haU9q02/l1/+/BkHEOOMMX7gNELw1F6
Z9gwLzoVUUV/KUcEqSlGp0kNCPMfkuP4vcSkcYzQldWhYBW5F2PqblFWl74GkW8T79t7vUh+fRYR
xhovaLrdlGkZbaWnJk6muD1sWRkbopBPnAjLPD5GGP81Fv3mTb500jbBDxhjA5yO8Pdkv6WkEvuh
KNGAONjZJeQqaHtoQLmFQQQZhTLBI5znX3wvK6ZsMDNw5IfNQXJBWMg4i60Y9dBL/v7NpUhtwC6C
WYEGSRaUwD8TFFmhzdKKgLEvVz9MHW6GAjEGZ/XrvtMVEWmcJ1ZyjHqpy4WYBw9zIWcbsnQz8+DS
hA/qKJltK3XaxjGDkK5FcuBinwnMYcKLTatNOkqf9tm2RRgQ7bZF04ElGkU9CNufUoncoPepfojy
UHLfgFHMN44Yga5/i2qDk7/66uto4fATZfp5BEKIWS2ICMXDjYEnfY/4kCYCGkEngSwLesDTL/zB
cpwX7vomfAKs9p9n4uX69QGvsL18xySkgw2qODaPAPTMwRCHUeAtYHJUzLj7bs5kiRFLRXnUD7el
CE5H1NLgF3rgep/pdugMGmyrmZpzWX5wG+rxG++r6GboMk+HGRjszWaJEuNrBGpFKzN6IufTU2hf
9irDKZJxSjU1ivkTcOvBfpaHI1MXgju2Hpx1ULbXdGwxbNjPWGrYBkYfxaMhtrn3sHR+jfN2E4cn
mY5STNk1P+vhwovlzuzXTNgXeg0JXHtZWPrTqdr2CO9vyDRIjyBoQ8DBaCtlT4Bopng6Y6LaMRQP
4go7Rqf4FoaZ0I4hrFV+JQVwqpNwBPJH2ibD7S9mMABbKUIYt7VdxsG8Q4YLixbYCvjiiGX0nQ2k
iawNzcKNmwFvCWenRsT69KH+qAq8L8/CapWZJHs2Owi+s1x+8nRONnBiSLuKhodQK54t6iyKJoPI
jpagHU/DT5ZYShn2vlvB27QHSog1gPfEUoY12PBVpLCQt7BxN53elTBjJpUY2ZmEo1HTVAJGQkeu
QZ3puRmQ1pc8kH8ol0XNCZ2b0EUsE/AkqgeEcIA+Qbf9YuwE6ikT2ktsNjJTcdMj+W5xTOxcFJad
SafqMcuKmHWkTqEIH1eT7ZcHJ3a4SuyLzP+6mXBIoEQwieUa4XFqy86XjgsJK4ourn7ksy/in8dS
dEYSQpmVirHch+5fsXwbdMTJ6iEjDSyW9DAQxQ7IzTZ9sBq3Apuh9dO5N9kgGQsSoyk5YhuofcRV
bzLqaBKlIMGAjscFpb1EpJlICqJz/EIQ4k7J+zJXlbrL8vhXTEgRtYLPULzlBlog1CcDLGmEJBUG
M38lNxa/J3za0hHrJHAHq+oTFZcoyGBglZCdQSELh9PHpSi+CAZgkYBQAbg50HmKyGtJ2vyHA7WW
C3DWpgO8ufndRwZigDR4uuQpqit+twcSVlxMgCOypYOcXFAmNeQW06CIksF5gWj2PJohOi0aLAb+
VT6sABAb18DBzhCo49QsB/xU0U/S6iSEVw9NibtmAMWth81XQyS2G1dgNEEJUf7hOMQzm4/el1BV
1JFOM39imFMiGfSUG/ARg4x6f2ZtpqXHea9zEnDWyqmIsCQEClkH6PO5Tyi3p1FZ07Xq9IQe2eZp
EsCKeM1M2i3Rrbup7eS4NrHHM4SDgQOtSpToCeYwKUnU445dlsHGEfaPASMSd1jQ/doxeSQZcQMC
UfXQfvYIJcJz0tHxDUZk3ELW9hEJAW5LCLdAJmG/EvnJjINJyUqzUNJ4+aoa8hWNuAx+/BQuhUBd
ruoRxyFqAg1UKWR+L7yHCB1i9WNfLiH9FmyKa0ZqygLpRrl/w/QBwEDIgVyQfYe/XpUaPg+ccKD5
DyHyR4JeAHl57N4rGEwii4OIG/DYkKUsc4t1eQL6sC4v9AvcPJxUtnmeRsUJtz3W0H94mQowRc1L
7wL0Q12WeQ1zGlor9CQwP/794QyvGtjR6pNHJxOjiNKaT4dGGOOKN6kcqPLdCE4QHkFvd1okkAlc
UtcL7GEh0EOtBPFGvUK9x5MEL5B+EpMOdr4n+zmW+28VV50ygvzA9AvRx+Z7j27RDRIV+ifwLqzW
cVTQWHSxEQyRRNNLFi+n3KJPFAlQ/Pq60BVU6o+eevvYIw63ZZqFXw03W/LawS/E1OVD74dUiD+Q
QYLh149b7VKdlO37pqBUwOCOpoOUXXZpFAGIWbBaqQP+KtMSlCy/fQsFGLbNlI3sVnhKcOHQhrGl
MU5QYMU4DSUA68/Qfmh8NzJMIP1FPq+5rWJVDooTpmUpNzNrKbJigv1YYf5NgBSmTx38xk9CuU+K
xYenjg5+8EwCkJ8SkV+fpp2RD/d4hWsTJxbnrjO7fw9wyiDEhySAwRMJBsS+yKXTZUkwE1/EQmKf
broWLQC0O0qFkMYexH0IIMVXotxVSqEOITBExaoepKPng4Tw7FE+8UVZ7AVsQ86LjeDtUq1zC6bK
iMPSCqfD+JYbA9MUoECIqWen4y7imcZZvoXyIJYTqrKYw+OFuN5bMXcAtqa3d4yIZhyjjzVdyLcG
bBv9DsEg1glqeyPlaWFbvdM/fdTWuF4yBOm090B6vbcfZaY0rOk8+4j46AOwpsHSAzI35Nw/zg6U
YSQcIDs8o6x3EI94UiFe8e/1BRIFZ4R/NP46bMAFDCDwe34nlUb8ysXHZ9dD38HjldyKxevMiLXM
/TfLiaUME2ljQYWbKhI5bub1A8NQu9oK4TSfebosp8n8y8SUpx91gknTgBnEEtX9lpouX7ZU0why
s5NGdY4dxqFZq9tySVFHasq6PjVrZYNF/7FaCLYV1Crkb7gcrIqFsiHO1mC9ZDYEgtZ+UETOUsCR
Bcq+867C70CZNEMRYkrK5aKawwtedJuI9hkCGKXfHWSw2GSEF33Jv2rHJgZd5A0poS9RxTDgauwp
KpB8rCzQkbAk4VKH4z2G7RhU8QtYn00NzgwgwpEFqiC4Hcz85wOkJBvGfOw234X4IUXQoCSHB2W5
cb7kx8vgY4a4KHxXySgCrAxfPmDOp8PcCTgGdmL25p4a8M1M8kGerD8UmH9cSmBPqnjmP9KcmSLE
yWz5JYWrvVQb7hAcBTjNtne+5wee/Zk1PwfSrlkpmEMxdfS1uZy4vdvrwliTTQLpDfdYaYmOkoNK
dGqkwWchb41LBkYFkIC4oeufmN8JKhdHBdb5xwnG1XsD/Phd8PDIhsjua+44jQ9SHGznzdrel4/k
Rldp6X3pigCU6gfHxnIlX4idxQG/2MhTc8+uxEWnvmA5Zv826Uiv+fL787RJcbcMAUU+U+gK6COf
YxoA6qbnKCQyl6ftsyb+FLosRDumhyyqnDNgJTHUPRZ77Wr6TBqtaIqZY3LLinsHp7z4nHhaOKf8
qt4AXS6PBB8R1IoqQNztcsACYoPp//0Wb4KGYBkQPh/lI2Gwpp/yv9cu/2PTk3+YUfZ7t+rwc7ev
/hhNZ39Kb9NHJXkfjyld3APqovFuhyVUzwEreO5haZobZrTmUUcee9WGGSDEc93FgwILBd1tFsYK
1CBtJ+E3SJZv0HCQv8LXl3Vg7M/XborTy/eBhQpix0eE+cdDY3WBGRP1k8NzJ9RFIiYbalj//Ve2
fSB1uOUgBdQxuuWwS6q4K+DYueM+ygApoDJ/PJPr1gq9wBSbqNCV1ucBSSkMFwu844D5mCMizSEe
F0LqJPKQ2aWyxzCgQXTwQeTAWQxXDWtNj1pkbt/aaMoSwwlikba2HF4PvlPtancVwBjJA6lomsiC
s7A8ZHTzh4X7Mb2aC/uI0DCnWyI/+tGt+Rw5zjWcZz4Ng7TEMbbv/esaYjSyusOxP186koJs7BAg
ifTVv/eFoL1ZtIGxOyxZPH6bclbNlf17C2cPq/+9srf3z7G6k+Emp1NpBe/zJKRTjA9paR7Uttq1
ubIlZxTFNJMBsBFNfbnlN3710B5M2V1RyUe38iTtWZuwYSeLA8unFSb6UCQhodNaXqpFcqs4fibD
N31br4q7WLzZbxmFEAe6e47NMZAH1DaROk9FBAmF4hlaDCSg3qxbKcsY36LomgggwwJM2Juzz94g
L+qOqFBedLNu1qzkYbw37vpdYgmhm/SwQRIjpEe3j41BvOZN3/h1ezKrcr2FKT6n/DL3tMrStVgY
SLrjY3z/HOMj2Yc+vTqTRIw7eBkngA9Mr04bLwAUAQcgPhmQtvLEzJStHjbIPpoDeo95gCEaNhEY
AbCj+IP++MquyYgqX7LY8zXjQfmygoN0U7f5MjsxBOMs0xLzc95LjAdQk+svV9X8sPGeyeBpeyGW
5OL0QjznPqceIm+Pjv3f29nIAmmdmBcCG2N3IDtx3YcwVBGNaFIb+soG+pKE8QMZc2+WSJ8Fwnpw
LKL4hVaUT3nmi6eboVMkMdM+o4r+1jhneLLNUMs5422EsRGlJm5skEluLD28cwt6CwgXWA+DxY0E
bwsRBTFfj5CG0BJz//OunIFB6A9O8Dq6yVuwBk4OHCSIYV+VkSgUpT4AFuxXjsx6sO5xfsieW/HR
+ES6jc01QKGoLbXeMBsBV9C1G5A3/G4j7flQYovjNBO0xjhyxfrKwkmFCtWLY6jWYex0CanybhsN
05FxEddjy3v66tYMOIX0S8kiPYFyEIDWu1IB8RGQt5LesfkdOXgOWZ5e+Ssb8gWcdgpSEv44Rvki
XXmDZmhcrvUsudGxRP36lI0iiFqQuvsGQKOosIkrUbe/L3uHQ6fSEDIlwEh4DcmNlhfeFV1vSQnw
vccH/aJvdZIrjvlS7NnVIj7yHEWH6EC/wCniKpUr4wI5RN019/MuPmSjbESK/RHIRrfGXPlmaO2s
3edYr7jCyobj46/KpNvAFWHZ31g7OprfghNcLcg+2fwW/vdoXUQ5oE3YQ8pVuWrWtO4c3obHN7qJ
t+aqVxuuO3fS997cYV1Abnpwq3AuBXfirnq8bNisqUm4WNaOfYgkumFye431bckjXyyqRTslX27+
W/Qmv3vN54huxb1ZE/RtXSw+S3QTL/j/LHwxReK5oH8nKFLkmcQHzsTnqG+/99+Ri8U38GnDFoMU
ThB7sEIyJo0L/CS8b2nMN/GNV7AUTeoVf2A/pPS5ECyzkqe/4/eoX+g+1F19si7FIl99jybdxkx8
cMZZLJXikDkzO940pildF3f+xMJVcOjW7rfGKXlJJTZXL2ne/63lSzNRJlgA3etZusoIn+T0XaxL
+/hsOIOAjJzy845P1M60Cexyzurl30XqjY2LzCP0ZlSyoxZYVGt9V93VizKhkDh3wB999WLs8iX2
DN8F00E6nLuJKk789XeXd3zbjwyueiBfOFP6rqYOWPyGFFXmjUL1s5H/9NkHUV296zZMNpMN06d2
ilR5R1NpzqmKKWbzZTLHfGsb/4G0MuHrgTViigRT8KTMXlOFeWB5TMb1kYb1Xh9lLLP1tYX7o7bU
10CAn7/iet5oM5Lh+GyIvr/jssb2WV28o6v5JGuir/vfcYsrMVCbp+IGXmNIjJOO37r417pwYvgX
Rv/DcNFC6b5wLfvAyJ7wqBOu/yVW3sI1VzBqxd9KX2jI413mRjtmacLL2wEiJpjS2QtX3cJDajMg
Mg8VLD1yX0hXYUVgty3QZw9F7b+/3lD1uMUoPyIw9fDm5v/Gv//1RCgElmUAkbxefI3UBWINaFn5
H5TdqYUFcBEIZz51QaYE2UO9GeMw2/nt9YV+5I8I0yFUzdhymckIfIlRCajTptgXY8z6tmc4vhgj
enDiXUb48JbxviLj6vko9rwiXAK28mLAHsBm9mF8tccQn/15jOIocYVNT+ILLbKwKO5gReBg5oog
ov//PhR8asGmVpiUAr741VVw/4QNuEVekWA9i68giMUc8jyEze+SFcxyCPxAATeS2Aw6dELXzQZa
86Lpi1eHnrB65Hz2FxT3nMPHYkYZgDcs0o9Nsv8S8IMJHZUL6xGIAipaOAqfvgDA/3kYAZ03zNmW
9ZbFmwqC5RoeT4lnZP7gHAEFf/99Bzt0d33BrkZw0Zt995QgvJ/ZuYAFiBTo+mEAURAA5VEZnLV+
+JC6Pt8ssDFUa1RqJqMDzyLwZYhldBDxuUkXQruB/SUFbQ43HHQW0vFzKfS8SpBNMVG45tP3Upwl
cVqJMRtrok74ztNRu301BDv3xhwBDQ1VzTZ/KOjNxTWBhkNG2ROzajgL4tpwFZBLEh7NtXmNPvzZ
hLECtX5ZrIVVerkFHDL3nISMf+Wl3gb4D857yKJuU/xXH2Ai3DUh0hMR7nCeEJvTj2SiTdAfwI3R
rVn/BFAKXwsnGshjUOyA+lVdJDfpjzlbLH/QrP71jWU7KkFmxUt1W5/qlbSv5uXJuLCbTdUHiBhb
Br83d/D2/6uVTfvoTaQ9UmI2E6jf7HDsXNEhPlBBrIxHfDP4LytbO4sP/EuzsS7NnR2A/YI1+I5F
jswWf2GFoupAyVMzY8EdA7nChvmBcmJ+i4CDC67HfQNCziZJX5MaEiFtVHKEYxId01l+IQwU5vgf
1bp9o7xtWG14qm6oBO1Deukd7BtYUf0nMvWkA60bnaSoTwDLTjX872JdszDHv3nvd0zbatSpbDXf
AtD3NyvsW47BWPM9RMo96gkeZdKNKZbMCtXUtWALZZD4xqwOza/tsNinvaUJb4XW9/UAc2W+I+v9
oZsPuDydjtvvEKss/bsKPfO8sQHiexgpOdRw78TrwomUjai83oSuJYMU57PPNM0mPKbUJLU9KaQl
VjmpPlbqhU0IVw2JeKxkoy7cUR7B+UyfvBA3OldFW/hc/2gIVLJ38gdA/I8agXIJ6jq0wV8PNPBL
2kEQmj5tHHcGMlawIMpFBU8PvdiVH7ctdmpxlxXsL9p38DGYcvtsn5RBHVK73K1XJbxOC+BHkFPB
6aUz8hmYUyYdpGbOLeV0TukumnutkFU9UAtfE8xMIKnzMIH1ihZwk34H7GMaWC0FjBLYL6b15r3X
LLhCfMNbG1BQguBqoCIUn8imN3Ex7b39Tz6lWnm6H4icq2bDxvbLp7/zUDPwqjD9iliftw+rFerq
r1tbSgB4ILAkg6EOjzHtRG/P6iHwQGKRhZKhfUAeFObtKKiacXT9XqHFYUSrCgXHDarQtRnzWHEW
webPGDVYk+Ka40x8dhVjSsoxZwbOWpssPuEEfGgaTp8PYXRW80lYO4HLeNoYtuJBgFz4RLhkJA2Q
jwHbT3sTrRxwwcpLN2zOrhn5ZDzKx57ld9QYObjRg3EZTFlAPDGu/ZVjDC8ZQVJmIU/iR79sIRqL
0DHyF+NCeU4RRvXDy60f9Uk0oIxRDFF/Sb+jGUJII4oeagLkGW2gPT3OBYeCRxVxxQJzxmNiCsGO
AbE5Yt3pJ2vYy63Z/9FpEXcHD2VFnAzryTI5JFjBMFN/I69H8TDg9yiSIdpgJtZvt2HLDHMvq9Nc
H53rVZcPrA9sDfCd/P78Dlr20PckR+9DqV/B4fQRS5oIrpnHEEPQjc2exy0HAcLAwz+GhfVZ5DOm
kkD89B+UcMDLLAjMPOkaQU74xJg24ydmePwjSFaPRQJzTMpRRv5PUQfibwXOw1gKrIbvp2YsrTEl
IqgGbD0OhK/wDQYQk42uwiNaQ3mioaK+ojikm+L8PlvkVIzO+tzMzAPwwIGXVA04fojdYlgKiYG6
84kdo6hXKe+B3rlfeRcqOlE8k6XA7dv1ET6ewWixS8XeovBL5hCr5MjrYSByCDyM/CzWGp5dSu0z
rTRO2QC5uStKUxTAxL+RqGl434/PWWBJ4oOayeTt8XNzDo05MNM+qheQ3k0tCC2Dgsj4j0t2nQHa
hqCadpA+BIMraM202OzMxLiCEoGpUS7+7uq/z8GogJcwFRfscn4ML+HOodonOwJQDD3GBwYpM22P
YQpzPB5dusQrwx96/uY8YJngVDKa5qSLo2rd6Ea3l8LVNREgCw8EfRXO9L9a7AyfezYr7uL+4Gyb
fgjNmwsMxxH9iE27LRBYmgzOAxeFqQzvK1ZkJhcEbXEXPDjPXB8Wbj4Fw3BxFUlZxRXj3xWJaEXA
sTFO6fjYLgsRtwjI3RxITYyPCmfF1FiZJBtILSv7Vl54hXTg5/JffsXHfzcbh5X9uPkdqPwxWZT/
rgSluGhluKY2mtmn4/McMnTjDKUQ+LkDaB6oShhX81JVcO75aJxIpvJccaien5x1XHwndyUnm0P/
/DtESn06aG5tZFPwqaPBd0Ephg3RZ/O5yxdwUdCKmjWWbDVRvBcbcbvPSMm+g6xwYVpUtjPeRTw3
TDRQvrB3qhy2gA3pYLMV6D93JzZG9ez8p3rq5QlVQTws3/u/Phsols9BQ8S70N1sxA/Ccndh+vGR
G46bHmg2uWcrLjLruL7jroGSAsrLl47tv7PI+GHFYyaeAhBZoMghQCQGz/ffnXuJZ1Dc03cuCQ/o
985bfu6fe3wUDc2RrvrI6efi/u7iMnBR/h2O+Ai4yNPlnfs8/pmNhSfZy/2M/HPekY/P08fp5Ds4
5GLDvVLP+CQ0zzxZX4aeqK8gu7nJnbuGV/DTuJPCrs+V4OzjEUefuMvAef0zvEvv/MchDspduSsm
d8lFoD7sDSUfa6RJgpGDiFRIBju0HszqgD7/6v74LlIPeq60AcTndmdlhORo+7pzstlshNULlaXP
1C/X+3ewPJIWzs44689zkDlRjtozluQGP5er5qMsun44qfGivZDpgKeFMWIizT+/AtOvB9aOOvS1
fW1zfO2ALxwWH/bonGr/BaSjjzB7GuIUgVeqo8xxbcFWiQwFyFjxxCRrggEo6RJkRjscM/kaJXYs
lBcinZieAbt4kDBaEGgTzfU7JIDBhTFNxQf0jhqPIYBfuBZhDOyXvBPmrkjyY7wrsOMmuarkFoYd
h5jzza3xJrGsP2+dH4J82hWxGmBDQHfFRuXMaYL6rErOQ2MmOzleMncrLKKfaIbYplSRcI5m+RfQ
qPrs7dZdmbGtk1TaC9IpPpIEJmVLqnM8Xu/fgLid6cX26GxET4UfEHwYLH/CbcerhGeQ4hzJz1tR
DJBSNEflEsyx5RkV8xdRreWp3X6O3ZCFm8EL05N6Vs/QK/pQYJe00Qv0/HT8+ep3NHbZSJmAnMxo
qC/fhb6tNh0Giw3pspShYh9Td98F+Z9ALvHxw7SGqcKumchTY6fuEPcC6YsnCUEOsxjjj02zOLQD
6Q4m7hhLdEU2/1dHDOJ2sZMGxinbS8Kzjskqv6NBHrZOuozX9CL0KYucWDm8vzbgS/Bv+tDliF5l
rjcTdwOEskk1iRb0XdkW/OgBF3xmhXDM3XDLczCCNgPq+dub7S0ZR04xjolhhiRJcjH/mm/Dkb74
XUvkUoQVgc8S9a66sD8cjR+rjRQ0J8HzCBeza7y07id/xu0/ms6221gtCsO/yBiRlK9SKUnI6xeD
zSZJCSW//lzTPs/Y59nHTq21Wq/z5Z73fI668Fv0Yv9BHqzn7h4RivfegRgijaWKH9Cvifqr2C1s
LdC8apVbmAwAMA4B46A4gszETZ+NcEsjknFqAaMAjcSoc6IEV9LuaFMoaem266wB1dZlrMykOovw
iv41KD2NrJPZuO6nfjW4wbJ1G8xbvkYu9AeWgU2LKDVkn/V1p9fs4sSjgBUlLsQHddaePXFd46vA
UYdfYg9wMj6qmwJ/wq6EI2LwmSgzkCfMyxxwxFKdXuDn8BuO7m1/tN96pePsJG9oi2AbfGQ/T5xd
eE8BogLmJhEMGxbbGOBy3I0srYhOyEIy+VwXyQGIMrscAVS9zyJet/BDeNeAp5u/utNatcFJwFDY
RPHrd/zGqNg1d59dztm/KBfxk5zWuM+8xtlUUNuw+kqECFSP/diB+RQKu8yrGGVwoPzew6VH54Lz
QnE3QmAAb8MGf4bXv/WWNJU+J87HvwdERbM+jXVlSxAoT3p0njKja8BTAcMhcuapOU3wTcQVkEsa
EgsQLF+VXgOMpOFaw0Rjbtf8esOjAziQcGyqIRqFaCjI2q82LNvEbua7EmrCnEgLGLzBsWBrfZh4
+7HAs2neQNyMP0tQbq/MVPcZcDSs5xsQdPCpXmdVx9T2WE7atccmi4T/mr8Lh1Dxcy+fYWdXl9UR
vY1904HYYI5/Fm/bYw5GB78HGj6wi5G635ckNNOG1Cx4UACPGAwQx8EkTe5HdUmN9+OJeQEcjvzl
V2wI4MMwDFwq+3EEm4AzlbCgjrAw4wMocjIpEUdsV1pfL21Yyr7wIQwLdbtXHYEYAgXCdl1hEsDa
xB6qCAj8DXwBSBErF6fQXswkxLS2BOIH0O+m9LvLzqtPUfJkAlLa7O61/eUbG6bv0wmPbPR9lyQH
8LyInwLHzdecWoZoKVt8GZ8IVT3dKGISICE8ATEAtoEMepglXhuxQGzuEzEcYE5AbULtgBhOfBGY
b2d/zo4KRwZNwOZwG7c1lnxUuJX1CIrwNMzH0EhjR2a2YiZIevvuElX0tSnGlBbrZvuIDfUoP9i4
xU/Qmj9n5SwfR8mw2tRHLPVL9Pd5uvngvCJE0Sl9mFodAgl9FVcvtuwRCarBoZRIH4wVrOz8B/oA
J5Wmu1glsEIAMLmcvqAyAK4vJjXtRwB+bdgF6RnC8NblEMdg46cLR66xwBDQBocx68KljdKPMwv+
+5/O2U2wVbKtlf0ukgD+B7JtMo/IYE7fIz6c+ujecMMBaWFP2KATtbsimCOo5ISlwmUONY/iIYcW
5+AJ9u3sIlXGdxHLkenxuCQ6TA1iREfswtmA2WSLdawrQvt9qtkKZg2wc8goNzDmGP37XSA3nPi4
5grTwC2AKFUcOjvObnl17I4cPChCT7Uv4iB6NtSjIqU6VPneyvmGTP3+apFilEZ/IcXBAUdMeUBG
RQGxEb4RopCqEPtoPxItb4RIieqEcMftrR0yJkQ1OGMOTczesBSzNWJaW9EL3HWLES+RuNCyeBj9
iNo/+J6ua2rgefFRIHMqFtInuhJyO8pRe0fAZ3k4izSILNomLhtIl6h1+Vo8CDhYHlPVj4dIQaLU
UfILx+MZF0Z712L25SHNpMlinw/pDmOBA+hQB+cV8qP2HKATiyx5vHsUnwyQyRFAT0MSzqGcdQjQ
FK2MIxk4jKhhYXuHgoN+y+AhejOp8FBgE3moDsoSvQpkDNAQMUePr+qSWcj9KHUInWAf0q92CVCt
8bFxrZdqHx3qIokzXN6VDhJXFUz5Tws9mNvQhVBl+CB6AmCJD4T2vAZUPp/nAFWVEQXlThvzR58C
6G/MJNyyJfKdDhXJXMPygr5C2/kW2GU2pXtpauvdv5OsCPWTFFzogSTjZA7cbRQUYlMITUX1QS5H
gQKlxcuez8OYnA0g61HGI+gaUCU1vw6IKiZg3H37besFE6xB/hOL1nQW8QkqaHa/SXofVlZ56BI9
i+LbNpXF9fw1IdioHSunQ1AU+glKdkkI1QDFIBle7zjyEN4PBNBj4kQw4pt0iiZUXoFB/MEWWV4s
NjK7069BzT72IVEwoMRDPC3RUpg7mYPRo0WaxV+1j0mBGczCyRqoCCw6MkUTfWs8bEbnkkyZZupp
SIsIt1UfE16URVCDYix7Wj1slmTRnrVu1qd0Uoi92uS88LBsfNzGCrVnC1Mms7qS7YUO7HjYoYpT
ABLIIEwZal6oEPHi3E0FUvoWaxfvl8ogUzZ5VyM0+CxglBWcrKl3DzqLCt3mZZ1KHwWcXbe+Dj4p
gaQWuMv46jK9lOsAubSPCTIdnEsvnXZhpGCuNixekYGHEPs0ZC+4MA1BVkF/CU2R0D8yO9gONDBP
h+JptebZprNAjcXcsvWYJ8/r/GEM09aIVWDcQwN4cFR0XUa0e3LYenzeEDXLIGeiYmUBqvMT1C7c
moqgecDY04dYWz+RjjRI6qIvzkpZMOfg/zOvJC0n6Nai6aXDYmEAeG3a2OnYBhHqD5gsLbqpazMW
ObZFVFvU+WvEVmcALoFIH3DW62OyTNkQ6L9qV+AvaE/ezF/22FYf5BYPMbtpyJRu1M4WD2MNRk+V
Mf7YtzuwOXlXbB3Yzd4fwE0sUUu3bxFwWTbg/Dlg5Wl+By/Id0ss0dQBMGExek0JpRabRGuUR2of
YwHRxVP2F+Ymk08wDQD+EY8CpgVFtxb1gjoTHCj22ZR/hcDm+ikpOQa0v+OJEYdZgQgIjREbE6+v
+Yx8DkYLi43JkD8EkpYMoeZmkCiqiZhILCjGDMDUuO0j5WOxI9IHMhd/+fVELWNZDFis7d/mt376
CzxfQizSjdhSYIMuwDpOF4uhP8smD1awOq/ayrg8BazcLeHbB8JosHg1VjzDfqD6VI7fmffPCb30
xN6SYZN9RhT0aYzPWKVAU54CTBlKIzjx0JQhyTHxIbZiHjlbmi/Naq6ygI4j7K/kIP/AmUxFBfjd
qSr7zjNiF2A7bu0onk5nprE7HqB7B0gbm2XEtOJ1SreFnkWONw7rDxz2hmPAXFq4rQUnpIUxwyrd
p1vvTgOUmoHgyqjEra0T/Kk3NkbNjuFJva7x0NI3HkSoPuymVjwoIIK+BzEr6B68/TdXn+7WK90M
/meuInO8ocQW2WPr0cNbjzhV6Xj5VsqIB/LDLJBviCOjaO4YPF3Z812SQfx9Ew+23seX7zmcpHYs
YK6Ucg+4wHsX7l9d0L4y3ynpIb229fjqTcYKOdOk5LdPIzT76crrlryBEG/+vY9BtCZVAk3jH7aQ
EtNLizeUlv41SZqo86wUb1AUgJNBh/9LWRqf6aLdabh1FLpNKLGlL6RA+fRXAvYV6cn88HR5Mf6S
Ir/v2vHOBylBh+5a+k2GRMWZ8OnDLis/uXtm2/cLMiDII1Julzt1hkaGrGUyqFw3PINh7fDpRiXy
t2LJa1PXky6ik1gELh0iNzON/lomb/jXwfLM6fu+UJnLrfB8U8GnD2gL3lqyH1h///6uMFJMAHl5
mUfy+0q18AcspC7ejMZsmWnyGbMMjX0zGfi8kC7T7NuBWCoL7hJeyqAJBvy1Ha/0pQNlesimiMbp
noaQ8vIcrwHBOh9krsmbyuzhVZBw38ww7AZMZN7FkcLkru8j8j9O3b+ZW9J3al+eKmjCmx4t+VIq
FLLgj6/TlG8ZNEauykj/1YfThnknvOZMw8Bg7hneNZQehOGCYGr+JMmDC1zn252sFGnlPZD58faZ
0N/GyHqR51nWnKAwulADemLwnX3ylbw3E1yIwMS6d2eSsIezuzKaJNUISiQmn21U4VUxQXJMT/8q
ZO77YhtGmqRXbgeZuVL334z4W53yvjJj/96XWYk0KMNneB1+ZDjlXPnOwSG1YYXkVhmrrcea+K4E
tkx5HbRaj3e6HVhnUgtWLejaZVrhcKMDZHxkVrGT5Kg3l1AmpYwql3+lC41fhohDhQusUravrbOR
Rxgn6RGZidJ+IY3HwM9DUoDCJJLf92lJS//2G8WS4hh9uBQZAxoBSY6sOTTuQaOXTinVobt5ybfP
xsTkkG7gfMDRL9sExHAkCnnQcbLHyIDJ/5GkZCEM5Ue2L2l56UOpTuMACPHDkMkXf20UBIl8Xcs4
SwlvhkEmB4P17tdYr7hAU67hlXGS3fLvk1i7kN3o84QlI1NfevJ2kPmcBQqHYjoFcxXI+RK+Oetu
ofwUkXyRTpNpzS3AUeUiprQOEvnHx6YcQBqGAQ07G62FvQXA3n2aQSWGNFVEcpKtmbyU9oRcTL4j
3Qlmt3vw4CmQx94tvIQJ5adTPMqU8WZPledRfYDthPJQOm2siiilCUxPRJsNAguQb6SUB6AVYlz6
seqBh0X8Y6qoWGlCDMsCojqfHUaJQQeNjLOak4wJj7SkLBo/RYRCcwtLyPHIBpBjGkRrQrjnPFP9
s6mvbmHXBoJIiTZcvJM7LELGL45a/eEqO2ZIq88yhkWPCfC6DlCaCJhiL8O9gDqMORk4MhR3pO4D
jcGmeoYd8H+oMqKw+CIQLhcUj5/nGja/cTrKogrAtBFYRYAfy7y20gVSVkfrJTuwrb+ys7OjF8Kq
ACoKZ8chv695oWqXvIluNzUbIbyJ8JpyfxvaTqSICL88MhsiPZsP5znPPg9pI8B0L+uxWtwek84v
dzCJDvD5LpSEF2Qz4MBX8BU2XTrwjJq4EHkGzCFRB4tkqPr3aUsfPuBuKGE1j4dEmD1RPZsuc32D
YPCOqP21axP+i61/h40Vvjtx6QgrGptAyuQ0dtdQ8ioYnsylD2nSz6M2tA0I5sBwUIzpiDsRi4DO
T6TQhP7haSO0IFDhVbEeO6iLpsIwBGFy1Pqltbzr34bHqrusn6XDQqGJ5UvOXUYKmQpPAkIXSEF2
fYRPEPVjCJILwqb6W0W4LGgkzYf0mmZwAMGNjmSId20KGUXjDHuCx1/g3tlzUPZ4e5GQAK6veJzO
zWCOik24oIRo6W9cMR8nU3r40bHRIxvFiM/C7gTE5+FWC+rhBSEUYr4iopIvp2aCxqiCtBzFlMAG
9rTXovRfu2ZjnNG4D7mm4FwXPxy+ECImaI9uDJh9rJdHbzTmD7oATD/DUi3QV8g7BI/Qow+DCI1C
Z95ifkfD3LEjIakRPwhfKw0/H2DtaMAZ9EtHETiEKItGUX8I3nAYEf0M8UKfMeD33RAhlMo12EN2
NUHr+EcxgVhIpWyT1Y6Iw4Q8DkrAJOBZYsA+oLfEuCwF0k6mP6uFhlGhlNmw2IDI2sGMeZ6GEiwD
wixx0XjRy4UHGR3OYf4gvlIMH5gyfM+UYblJ0xoS7tZqSJP5YNOcLpOzbW2+whQHHFtyMuUp2XXo
3u9+V7MfdVkoOZvMNUynjMf3elfmkmx+L6ZpvbiGuaw0JL0p/cx5SRIW0JV9XKY1Vvzqu1MKu+bb
3Ut1INZP0zR48WBjJZsYwt8qjzbpVCpCneBs40XqheyueUSQDT44PGY9NnJLdmHa0VjdA2q9Hugp
pH+w5C7wdFr62qFi8knKlWc5/b57dVfiYBSKU2jORhotOzdWWCpkg7iyIhbn0iH/1G8e0YEQvbOD
d34LmkNFjRVTM6ekiieJeSBxNW5AnmZGrqScG+VJXYCyw2v0xD/7+h4d5zWt765wHi/0VTx97F6L
LnriNYKwpftzjbJdCpd4d5wtbj7ofKs7MCx2Z0sLJ4+lEWyD94YEpRZ874lNRjCn5bzMs4PH1HkM
9P7zp0FCE/HxgYBo2I+h6jZJlZ4u78OG37D7pDxhi766FTHKoziIp3i7wXVNSSUBmqw2r67hYGy1
CUWxVXpXtVcrYp1wATI9zD1YPZKSPBzISeEqYpsiefOTJChXjtiHkwEotCHUJ0sDdnTSNMcjUIfj
1NWcpxXCpoC7Pg66Y4h8ZsYkW8hLwkdXWXDmk9mnXMnXHY5ZxEgxiw3algrOzQDXd7FVO0ZWQJAi
A0k5cFvz1AMZ4JVAAIETYlA0bYxVg+bwbCdYWancijTegTKQbLFXkRyFYH3PLQeo8SQWl7zXH/hP
p4nzsPURgaPDrUuybHzYNkC6vuqEpC+xIRp99OFxh3dUzLejYuDAjuCSB9tyc4ji4bC27GyUjhJH
t3on0HOvkWRMiR1cgsDq6Ijbr40RHZlGRFMyYIDM0/DoUYiJTpMj4oiUF3vdIB7hQzo5nVAlRZDQ
qgLloh8NEnDYZR+KGgahQVqSl/3xFHs7jl3ypnr6JPPrVeJrE2NsjC19ApnoRJ8IDeXHIckJ6Vfa
7o1/agBZhKN6W+qHjoRIc1+e1hwL88OwNewMSUk8eo8q9zJoOJWveecgcZeZC+kHX+cetpvpefgO
oD2eJOPzJB7no7jfHtxwnZGPwZlndmdQeDw/PA9b/g0IjtOGq/IdQHcZnIf38BkQYRcqfjG9h6/o
GcyFzPIyLLyC7D29z6iJNbwPSZmv+LuWD5dAeB7m0yK4TfOguUjDXcOr/Xx6nZ7WlZ8A719loZRY
+0WQhvwV7a7TNDxhHF5sCZidwkHKF0n4/Redp7jKsigJy0USxoc0yqIP4MYwi67TmLTHSQhR2yoJ
uSvvZVEcGqu72zVMvisgrArx/SXUcguKXRoVcGvERB79dCcfU3r8sssX1eoUNTbb2fK6qInaui78
60J+6lVjc11g512QHvMXH+HvdVFU/fVrVXFTZ/ZYXRbLzoycNfZ5oYwbcxJP9ZqTFp80xTkvVMlo
PwvPi9ZYH/3AYYyTFaL5cYmDjqTYJ7KDkNkdNKI+ajrhDdJdbbQddGYxmOjPBHbliT7CG+hBwtKe
hS9h8tBG9fjpqaPCorcm2kiZwU6jjsJ6rI6qsBm03aNglflhjMmkgyV8+J6CDBt0cZfm/G65nb5u
hooLvTofofodkBnA1IEQKwdQT/w0A8Ens9jIhwNNArfzz5KruoWxfif3xjzBP+szBZ/F93KX4cvf
8vmy1C3uYdlhI112aIqQ6co3Xcw45nUpj8qXMA+H3Arwg7ulDN0qBtwXdchxA2G1dV2Kh1O31GnX
OjanpCjiUlf+5AFChXFKcW/XlAslAJ2+Og1zcM4UCqoaIxntEHT1H8JafuPdpya53rXkyb875H4p
kt+CwXaktWAQaY/cRTUCuo5Z1v9uIVk6O5Y8njhEBDt040CKbuMZmebLgtufvInsBDzKFoCdD7T2
DcT6ac7Lh3xz4L4hzM5R4nRAkKxl42gAxRZYNmVbsJ1RvbwGlMrfuhv81VrTMO7Ll7EDrGAJ9oAr
0pqr0pMPp7k0SppGKjNJNoSbXa5IYdxckVCIhjA5BvIjSGz5TUG0Ue5OIZiWqgXFQIX4T4A0JM5z
abCDbl25hYIsuA2XAACDYgn/M6xrU7iJSOM9kG+KJVvYnixHcymObl8zE/dwCUorBB8B/T11vrm5
C6c0B8A85WAiI7eAxt8DOdyMNXXStALKaZpGIqtSrvffXJM7CLmXIaIP5LM0NnWAYf89/v/NYK8b
07/ipMgzf7+pReoSxPu/InlIvti66Zw65lISGTocY01XLBkgQOrfBnOdbCI8Lg/Kt9s1o8Wz/4os
9w15AcHTvwXzebalOmkh/gEqpc08/dzD7y6tkoelVeUgo538HcIABqCedJwmj/GCyVy+p2FgyPm+
onApgZPg+3+C5PjZutJajt01Hm65ILfIZeEcl0/0MygOPsBtQRlc3pBYbC2AdLkqFfA0IZDStXsp
Gq8PbZIv/8rZ9reMmJT1d1W4yyU7mbB8C8o/PcqrgvDnt+D6cYXLwyfrDYneX+vokiVOeLnj+8W3
nVILHOjUh7yAu/szuPMpc/Acb0Ng/zYs4d4HCUGqyejBbwPMbfhegq2FD5x2xp60NoZLXaqUz1J+
7H14vc9AUqufuOPv57SR5sgdpE74FsYd3wZKSfJzsWMv9uQZWN/BrnoAAaSVdDn4IYlGoB5w13TG
l8KdkYi95h4Ui30hvxD98h5+24+Xl4tA1IH4S2EJCd0S/t+ECp2QCj5BsnPySGFJnrbYg4pSykNs
4Ru+RZCgUppyQYKjKTZFXeiG5p5WUSOPQRvy/ce3sAeNqY2Y1W98RrKR2j5w1EvR0sIYmYu6ee2E
z3+veqJGqOiphaBF7pMOPHmAHWCw55a/3/JJRkjo7h8OiWP4f5Mr9yPX9s1lk8byqnJRbpR/8iCq
Dy24O/+uSpgCfSa5WuWjXP7XfJ4H//y9QMwBz8RWspFSkFyJpTGJqyXSQeImGBsrATWMG2b06fEH
ajTv+1cjIZMQxn+rBILBG1tgIaRYku+BwuAS4Q5SGpEmgEpAHhPhp/VrQA1k1CDpSzI8kTKcJtKc
Czl1JKBe3YP4SN5yC6QpYDXoHYqiwNcxngMuvZGCFoDDwySGBbAIOBA+n7s2bCp3+LlKm3y8de0p
5KQ1fCmSSIrKfSXDC+avtnvOB802mTwg7wtbZ68+uQD6tecw6ZKpwr92nBZE4h/vUzjGySVRNvGf
RjKE1++TD2754GJ4byIAX8P47hf6qJM4ZcdJJxAHZR/vrg6r0bOy7x8PwL9eBsndr6ElBTrgVLyS
Dd6CUAGiB3F8vrrWrcC7Fm2v4aUKTsQiaz1b20PwSQDHm9VJNuR2j3QW/AlLjt61dSThBnxYA+Xj
JVfSPZtJ2S+VPiGk3TvQG7zNfqEAZjb1BmBUjAPOCWgT+cXBSCl9IkduT1Mb3jszjQFQQbQK1h0U
6oc0CCBQQH0Q4FP2gSM0gZ00hHeM61s8vJUNaxm0IgSiJBTZIRB0Rn7lknyLIO6+/wHLADShwLn8
NlXCjwoQPdZVhfra5kV5NoUR72IT7X4qfEIZmmBorg4hK9xJ/GZ2lXs+DWAMxNVDdNVCnQEu1AFT
AC+FRX897rZGVvNqXL7D66kPU9pFdzSwD6SI3drvGegEsOa8DwB6PPdFE6+swDoAWeQqtAQC0OCV
CK4QrD74BQKWCCa9k7yjT8jEVmwhQHYlfOICDy6xqRe7UC3+4xFVkQdpDuAPsCN4CvE1ArYANDHG
UNb6AieA8FMfMBVBatz9RDeh2aJjwPeAvGlnZjG7EePx7oFJBk4DzRhQN8IA2PKIipIzI4PYKj4W
HCvdfivqwI/2nl5+u5NT2J2oIzi3ugQB/1yhEAZ2uq5ItqF/U0kSjUV6SWCeADzIEUigE3FToDYR
2aCKIycngDvNMfJeDYkMYDeAFxezo/ZzgC8QkM20u11cBkjM958cwg6sWyQnha2GEB5iUXH87U+6
CwruA+K9bV9AgYLZwiCtmtkPfJUZOOOql2HleJkx4Rk/Nag1MLhgk9evqlfDYV8IKTMMymlmbw+Q
a78uVkMxk4tcI8j7rvbyekB9oPGUw/VX35CzpjmpfkQTIB1c2PUew/cPXAQ3dpMgWZSrs9sOsqUx
Ja9P+BgqzhMG9tqCv9w3TPzqPRUF5u5+Fl2visgkIDl9f7IAQwX2TFT8zkR1IXixP2hIlVsPyUVH
RjOItlxkQ/KmlfYiG1RejqvmNMAZPCixDjb62N08SWnQdao+JjsvA/KoTipbm9Bryuz1k8Fh4Tbm
590lePkYZskj0XsTowdamfh5Ap8CeIWUAL6UTIewjRlHfE+PnOwFtIjEb1/NN+ZUsC90Hoynnxkf
1BAOBTKuR+0AVHLUDT9gjmvz8fsiLw+sXgSKh9nyOro5kmUZqhmCJ2mc+QS5IgwDGjEIsFOA6Dm0
M9La9F57LdwG3fA0rvbprCAVFwhjKBQ5WJB59mpYgjqd01BIP0rQVcv6bdV4vQmdRQY9SEr4dbpv
Yd6klcFBTK09+JwyMn3plclt5HqddyPiSoym1YWcvUmyi96H9D5knwanTIIwOKpBmEIpCGCKOD+N
uUtmZFjDe229B2vxuzXstmEQ6zfI7M4eP0qWHYI8l4XD/0oMSnTlPoargBOCDX+Ptu09R22U+fin
s08hFXVfY1I19VPU8WT12TwhLdx0iExDam7TLrNxHlRwDB23Q31RBA+BXGF07sUQ+wCkgxUPFhTk
on1nmB7iQxdLPkhWQGYFcW3QYXfnIDSJoD2zTiDWW34CQmh/yCyIcnjZN4JszjmdzE/zVqiE12X7
cG/0FBYFfQe0GbSu7LO9ZPOiMRdhzSPECPTpWRLwSFiuxJyWAKdBvyxTokVZ28X+Y9gFmQsBuTVN
Vjp6xxQbEtTiF05EE8pE7eImQEJS0iRYMTZbYtlfEBabZ0Jsv0ypGgSpOoSSRN/DyWQqNjShxa4m
4m53Ch+t3il8/17vGIWZMuZ9RRDtOpkjeIdbW5+kAHnzoGMjG4HMXeuhLoxV2fh6HnwJLWDrYEiS
vA+QGxLDpX6sxnWk/xo/yqoxf0/bq+buCfgG5yBRDEx49Gb8pdMmQh+w4rF2vG2eRz5mp/6LQwh2
8MzUsBoClhf8Tu/MfItUjAyQOZEfpQUoY/048OkFTBXnJH+Db8AmHsFUfyYgB2w0HDMklMcaYOmj
zFX6rX739+Vn/t037Ef0Xnx+32j/gEsWZO8hl1/LvWEeYot2tmRkfpnXSXaI1y/3hT3GIIWjHpZH
8otE+bT2uT4mPYIyZAPBvqgd1EnH14OnCJOOMmYY7/iMAswodP7v+zeO4qgzhiT457m7BWK/uCwy
/8qGC3E3SJbajs+WInkhbFrMoJ1xLcWEpfRrTOIZC6MHpPkM/Y9BcFLvg5ONYBeOvYZZQyx09/I3
C9FUmHk//CJXHC4goqlZ2yudm0mOt0gPL+guyDXA5/ZZ+lY/KlF7mU+NFZBfmLLA/nY/lo5FflFH
76By83kjahwu83j2nisOWUUjwwFxOWEkMD+1/Cx8L8oFc4IJ7b49bD6V/3KNZfID4ihUne0Mgckk
/fv+NNsGOSavy5RsMx6AZ1JuTtjqwewey3evnCd2LsnkK7LQX+bwJ16Or+X1yIotDMsImutkqcsG
v3wG+S/uJfu8qZef+W3xYMIGJMPDa8UWEjTDxvANxECidqFiIbhuvg1eHe/VdisW1Tylh0iFRgIS
o9ckY+fmOT89TShnyAZavvqdBzlUoVIHkdx7cbSC/xoZQdc9ASNGjYQ8FZBBCf6o39oC/eorGUgP
MthZae6dL+QM4Db4ZcHw9ZrAu2cvovRmN6sYKcPcuTliP486k4zUQbMtdMU/ye/ZFzqm3nbeGFbL
8ggdL5sxqBZwcEQ34RtbKFACREm/Ed5G8FCeZjHZRTsDPB4OoPB8Z2DLNOA+C5FoCL1HtJsRd4lJ
5UdzcAgNGXtG+32UXQ4WupbJ8tw9p8nqOinmj6GOJWVdQ+Z5gevc6rKLd8zMAM9sdWC4NS/QDhJ6
Lvhn9hVIIu3TTbZvNdyCvSPahF7Z1xxVxDQYyEXC70/StN6dRFVMPpKk3tdMK/7r2HXUsh8+EC2n
Malt5sC06NWDvzqO7WFNOMqSlBCf+R12ESAKc+ynVofYiQNdwEJPCf0CRwWOH4JYAxIOFEEYdmbV
is2zsXtDJLFUR8o4QxQBZeQkcGj2mwE8562wOz151UifNqwLVqaXrRw6sdVGzIMlDnW6DRvlSHJf
tdf5MLc4RBdqw9K8fNpZ6ZD8+KgsrBESGpJf1hg8ZJt5RXf7NXvD+TZs9Ru/jd+YMxSssiHz58Hm
ACGYZAEk/V9Qav2tlY+YWxnyaydgubbZyZfKEvLvoRJl4KywGvrrS88DoBd0vTe+QWCuwpTIrrZ7
+Nsxe0nj4uYfU/eeTAwsgl3g5qCICeaE244xeY8TeG/aIXGrvV2FI5lOGj7GpXNl1Q7TNWuSKAy4
pXpkvGgTGnGz7uMnzJeMFsPqlWTSW14tODKtd82SBrJK/yDiZbYGWzKJqdzEjaMTlmUEd87J0dNs
OJou583743ZmJ4yRJCZ3HmMDHgjVSfE3W+QxGz1wShIMsQC+N/2B+cXVFohIHgvvedzu0x/69zK9
l70L51VE/MlzepsSg92Px/W+OHb2rSEn83VDhxajFtR80PfSfyWlukZs55t0jFRgE9bqwMxKf8Nw
3nZe+7QxvI5ay2qZQfrUmWokDf3tDJMxu8K0q/ZaMBfAUnwavEnVO4IYm+lnKD4Eh2AJcjGTESah
W6VHd/kP9wPZCPC7wWXCNnLblPMaXbaXO9763NfJwWfrUCin85gU6JcFruYR9F/A9nKIu2xIX8bl
fguRWAWEtrflX0pSo0ZPt/yndUb52zdJNwKDkdjjyIrjZZvHHOMWqcUxB+bjDx6eF0FhXBbTwdkO
K3IcunDuYyOJ34SZmFVltkLA+iQrrpZsI6xFiFKVsONiL+OW9IjBEcPXYwSamtB9IB5vF/6WY3tO
nIONroTSlHl5w3zl9m1s7O7TyiGDxuaJpYc8sk417+4vKzQlALNgDt1LREapGNf6FNDE+VD279aN
yB5ix8alCnOmToAXM6jEbnMF+g/6vbXA4Quo7AxUHex1BNy9AwQQyn8wtTE4/bSD2m/xGw/uK6im
kmOua4MqCG72a3SbqeDgENZARwq7Z3uNTTiHAAzxzSTNGHm2UUUeA6Pba2CSIOsIpF8PuwlKD4Xg
s6j9R8S6jUnK7LeZm95lx0FdJp5xsniS2YhwQYe1LV91LoMrEHNO+8v0PHhOn8Hd5sCD4+Sxbjrn
wCDPdyQPNR1ChBqjbbfXqW1q3v4EOcTl+JOd88OutiNYlLXJA741WoU3pJmb+oiVkcIAkeFFqAlH
ihToLkSVikUZS3Eq4rEq2TV5LZ9cDQ4skym0ENCnEF70XjwIBLZeMxX+BhZS82iQDsFMVoBF2N6g
x5oZw8pt2Rp+O8PHvvtkVtRMBLj+iQOD4bcvaijpEdMRU6Zf2aqHUEUDn7/KGNUO8soWETzCHUrI
/NE4qgNSZWIcYybx+9xx8hnhH7CD9XP39ZsDQ/q46QTGK/Atpurcwc/8foADsHf0Gpsk0uHA78Xh
p6aG109rlq7UySW44L1SzXyEP5kYVDivR/mGM/8OdcwL30jblayOd0JFillHte8TDY4vGsfOOvoA
3tRX6U57WLBknste/QvdY7c3wnMPwAX6CEYiN7Uf3hj9ZaGtTgAqiBIm7rbVU4nOhDi+FiXK2Jzw
LANTabJmMwd3fPZ7IRP2OSQjUO8UQYYzUw54OPdshe2QDAgXvYdb6uJqqfOCrJDk62DQfh5Fv301
UyiBHhavNsii8rczvkeImWQH0WvJYFCQfOc0vZNjTXd1xz/SWw7b3unwBHXgszW4HK5EtI7IQVGY
LzeNWquPd/Kf3kc2Ioya6oBoicoq+iiODbRTwFywzFTrYl9ojpgUjkKXCHlJC7KsZbzZhsWAcG+b
vt+1/cJT3+YdHA/cIuBssSzk9rsNWzWaqv3EYEG+HeKHltWhA1B7zmnVNTgjOJtvFonw7rPavQAd
chkwQpYuMNubPPvAyZBhdIOYFwWtXxyVIedejXKg4PxMf8jyt3ntczNHTa2WD0QvlCB0wI6pkq2C
CYauukYSEf2PzQO6Kk+bqb3hY1DDEXifcQwiEfJjDLKDukBG3RWjwpk3JrF7X92GBS6NYBsyOxxi
XSC6Rx1kEr84PQnpXjQnZAqYpkf83yMUJ3J0ViCaPNBOZjbWMuZfl/1/ft8jaIZZ6orUtm/pYL2I
mDRrIrngvNFhHITtw75C8rnPlltmM+55hOkDai0k3wRkwsUNtR+iqI7uqg5KsmAQtXszkY9gRCwI
muPMyvqPPaLqC8ZwQKXfF25NX8I7aHejEqq0e78Fowsr0W6PIDlkP41qL+9jNYOsbN91sz3ZF266
dbo7L2z+Q458LUz3/QbcWgRQ5Fa2LGAzxPaV2Y3tADLmG5Yguw9Gza89io4eKcnPiBo2MPb/QvFJ
LjhsWQHq/oTQ3uFrUNi3VVoLoeu97mmnfnPc9a+6Xz7FnpGLjmZ2fV5MmWIXEMWeuGBwVjpQNPO9
nmRCibjGRtCc1d7FNSb1LxzNRM2Q1ucyYlBI8wgthYswCfcjYz0Go1aSnTtbXub0bzJDWc83nQFW
zhCB4yzryvjprG49tFZD4rLPmxwXzgwZC6e7hVgYoWZZSbTGLpsdM/xyOIgnXba/dISOjRKNRUwJ
Pw4MWNchGvsaOuQEOiHSLPc+zvUXhyt+B6zLEFKjGZHlEtaoxlFxVYKAsIpgxyF0DAxBbe+aeIYx
oRnYRnH26ZBXdVYEeqK/s9Nfhw/CHqPYL/+UQABEuYmuF9yjE4Y4t/A6yPnV/gKn7RCeR+wnGJbt
9gApvblApd3+ENx5OqBaL7BTnHK3AYn41s7hzpufZlhcGn71tcmo3+1i8x4pPeBYvWegMqMXSpSu
t6saWBMop0UJcUjvhWmy2buJ1JLa3WM5iseI6CQxRphlaQ7gRi4DY3gikwpKAiKWCDYzDSpzhB1k
SMnduR3LQdkj5tM4dA74IlGSmevIxMvHvJhdVp2jwaJG+ycClEDAY6oO0w1hlEZ4hb/HV1wMZl7b
vg4y5C7/tH5oVnzIQihDZt3M/L3SLfQTpqe2Wy8Rq65z7YCAZN+sG6RicdT6YWctFpcphj0XPbxH
oG34wDIbZvsmG7yT7AqwdSSFImBsf/bu42R1c7ZghDDX2JhePEHvhcBS/iPpvJYV1bYw/ERUIQrC
LTkp5nRjqUtBDAiigE+/v9m7qk/3rtOrVyDMMcY//uDJ4z0jGZ475IcONumkFDN9MCVsYnobG/B6
Om/IZ/HH4MFJSy4D9w+wGDmhET3/4KbRPMHpnZQWfFafyFZHd7/T34HAkiD16oi+sed/kzdLn4cH
FzrWNr1Qnf6mMFcQ5k6AbD5gNzRV7JFYk0BG9OBDIiPySaeFHTQIDMROJt6jAbNTzwEzEpAQcc5n
jPQtCsZ91gQYuHAsq/bDfU0VH8wWrsEAADC1wFV0/3q1FTed4A9r65N0R0LEy3BpKL/r0lP9HiQm
dDIOGmkNzJlKO2kjSvxtRw2nwu+3xphlvyhnxJax4SFvbY7OE3y9moNp64crW5zZfmijz5Fp2hA6
cn3hb6K/WlULBD8+K5yS54zj3lwk752BN9iOJ0ZA1fSZjPb4z2ybrQ7NTfFwjMYHFS9qfcdpOH77
qT2nfXVf6Duw4zlXx9e6+1OS++p7eR3IruMoeCs216KMAUwI/mtoA3BEC6moGAFj3ICzOgRMsj3p
UP8YOfC8q0w5Y2o31cuQ5+cCIeZq8+t3EFjPDVsKkr7gMkCZzZwK0/lLRyuR2cqpH76DYSni7r4/
J+uHEpm1f8BS36n8tp7Lt2/4cMyi4eIzNL/bv+i7TS8YxfoYfbpF8p1K3mCjnaoVWF110ZPWYXXr
akeikC6DDw47XsnrSotAYZqicRdtuzHGNCLzVaEyxmWVdqtDsjs89u2hqXiiuuAIh20ZrADokmi3
WweIrrM+fNIlsBCQxpXCV7i9zvsW1nfJaamAWGkzAiYoQX3WfUkeFthIAP+S4NMHbkMrwglDKRnj
RV+fhgnXipsrvMFrjOWq4OP0T2+AhnB/JoeRIkQd0J33Gt0kYw+YE54h42GMHmsOq/GD33Ig+eoC
ANi9h51frl9eje8Mw6dCHtFgrM3240diYDVROn/At17jZ7zy9zF2SdZrzYT0chr30LdIYrevwOd2
Fr7BsV8WhQt6ToMkcdXfNbAB5i88Kihs+AyAEmwNZ93zOJFl3Py5i4vnbBDfiCeC+X6QeesWjM6l
PQA/QKifjYu4F2qnN8nB849PvBhKza0BxLa31CL+YPVdWBpblYhxH7XO4Qaz1Z5DzUpqitNOt+hW
Xh4ZH2AcP+tFtPHHqiQh1weANUZ1yEYEszsH0G8/p7PnuZR0C6QtKNx8itEx2Fad9NpwQMAHovZ/
MIs6+TJ9k6SEb9n2QiB7F7YJBdS8bgmHw9iDesyvlnA6gW9d53SPQzwiYKcpifDsu5FqCLxj5sea
NQ7b2M7KL21IX/7eDAWSrSW8DW8EhcQ+JH1vaMGCwJRwDiPkqNmlLZ8MiFTQx4BwCKEP9mNp0W57
k/42dSvrO20W3BmqNyfi5U1FR0rrX+fsHK7zwXFIg8d+8d+BtI86/xOpQTuRsCcRpiRXV1u3u2JO
ufd7o/v5vrwlSkQZbAIHyA1K+LwAzhckOCBC6l+Z6LQEKug1d080BphYZPNeVEy1M1tWeIpwoNTp
98Jr/l0Bm/Ydbo2zX4KbWzB2ZwLnVswWp7DX8cXlWuZuxEPPloUqTOvD6RCqmyr+2dxhE1CeKR5V
IemtpDgekCPQE10+l9tKc968SPVyv05PVJIlXSLI3mdFRPOLow+/M4y/c1acYuVuiLUHvLMGL8nH
qFjCd6KgFCn8b3wsObG5LWsCV2cwN9iiwgcFa2tg5FxH3aTl8NQOfTtIiNFk6IZ2CYIAdcUR0o6r
L3b2mAmSNsuj2phb40Bb4vaFkaEoGQlj2t1BHk02FNFXLU+Oan/XlKGh005lSuMMGhJ8TmFpSVgU
5Zyt+9B/bZ82pvXDcHg0IjSUGgv1sZA3DY8Nnf6ZLTI+d4MlGmA8+JKCRXdm1tQJ1tws5DOaeL7Z
ZNd3hSE3Y1aIQMiHRmcgcO6LHxmaUnafYgjJjJkDDnyT1/YBh9R8ruoVKl1YcYsbrGVXcUlk87Qy
ZKT4/VsASQDT6uITpXbulG7f+TmYaJA6CyLGSg0GCXwsFh2bgdt+bV7XiJhIt3CzsPm67ItMQMmk
Zmb66zsYzTo6ank2MfGr410SjiAGbJPnvPm3m9UxtuAxoRyDjizgGI08xVT4WVuzxNPmZr00i1Vf
0wOFd3SQLIrEHnI3VC+4err5vJPv4LBZShnOVfbtYj8C+RPhafx1HjEY318fIaaVElWL49KWWQdG
6fmuo/u1qxFJNhzoZnnkKMrOz2X4FSiiOIi+ruiSmeIrpm2HDRfbMbCw3/8TVSQxHgYPt79UfFk2
/TysQsY/6+rSP9NeKbS62EJM1e3Tqqcgvkxl2Y4VDsg3IPyacYZe3lNcpleBM8MrfS96jsKpB17O
tTQa83vurq6AwnCvN3VXiwSUSFQcKywARWuLOc96v4Wv0Vc9Znb5BjUkg6WFP52ee9+I0DpwOibX
25knL5+f6iPUKaILS935scGktbnhNGg/zursGSlircKgzUauRnIiDi1tA86wxy1lAwLTZxYGeigx
8xCJvyPWcH0fLwe8VJf6JEuGvICUV+6yzrEGdQm+MX0gBZDQmmucVv6DoEx6eMM84zfh08pAXlX6
Vp+lMiEYB/ZK+UEeOFQZoNjrz63GclwG1ap1QsMe0q1iweDkYeMPAy7ipbaxjvKb495RxpRK/pWd
2vJM43B7jhjZoieKMQjYUyNCbInVDxtXeAJm4csz0khtjqXHGjQTJa7s6hZ3E5grM6kM4Jaf6DKI
keHikIyzwpEq9fQqIre4tGPh+8R+bj8ebvljMDT7Dff96dRTGkO6A7ZsMJrDapqpqHpJjLQ+c+lm
p5t6x6BPw8/E8Un+Tfqy7bPrIxSRHfJr1KyZDVnO4cYfMKiTiUWQVUWu/SI/Z2G1A4H9l+mehepW
DX5/DMkcZUm+E/+CIIM1NY5xhEo5jKcYGGHZu4/r6IVPy7gg4EnwG19+h80P5kDjzpXx4QVPPZ+2
nEk5ZQ/0rbF7lsI+/hca1nBGq12V4CLQh4JTPofBaPZC1Ozu9a8LgIPDbt63xjFWZygPNA//0rmK
KRSkix+dS0ruHCtcw2BNIAf7BbZElAXBXPv68pauqkt4sG6I5d37ge6WD05d1F9V8D30L2VwnyFQ
gqhv13LwK6I7bGzdJW9hKk32s0/UUO0ZpV68FceG8xhPmRNbuK/J4zMeeqwjF5XJgoPFpZRaYd/6
XcQjUkbGIrVvHGy8VnSwpUtMr1OFv8P172PDQha0/H0yBK43K9wIIH/CXdibKv5eU33NScDLXS0V
QO94Rjff0VOdpeN+JWyukGSl2FM6JNihS/8nSRp4tSuPe8kz7rlqzGFfzABfAfRIJGfm+QVvODIw
KNDvomV6j5GhET7AnDHL0MAoK231gC/GC1uMMDOOqS3fI8QWj2iYhbp6jV8HJHbOKXPZaL6D0v16
qsWRp7hgZ8yMAIwPL1FCtME4oGWL/VTdgAYrhwdm1sN1YZ3Y5nxXrQVtE5LZnPf6dVu0ESkF6U7M
oKxdzoK2N4fIaW01V3NVJoQeGRqsdNe4BsLWYAV84r2x3wm7Ue93Ge4dZADzxuURppeYLCWBT9KT
1ZJzN0GdUdzdfGzQLC2G6NPHZ0Hy8YscM/VwOVL/s8LDA2PhPVMg9zf8nWqC1ZiDeDYbW2hXxTut
Qb6x8jZKUQAx35WH/ZTYK7QcCPE0tJbiI37BE2Mc7ElgpwznH2cQ4i2Kv1p6eMbl4RW3p/pUXvpz
9hkrFFnoeFAxXv0NZgWkYSqHm49Nmf/tcTV6Zjw5Gy9HgVCBQOJHy8fLn1tZwin6Ph/J9YKR20CW
h3E+MayeNxzBwQYcmePiA1FJqCpGz6iDutAxOeIHuqyPP7/m6rrIVCefB+Pn1dKCVJzY5cg4Urah
cgpbBW5OaWGPvWi2+z6cBW6N/ldDQq+cofBR7UzOavDr64QyYgPlLNWpA0UIHe2GYQyilpebSz59
AAghJhNn4FfWASdqzKtHbC08kLoIXsDR3Mpxxv4kkE811B9w3oSxSt5AlrKhZH0R+GpexjadHOhL
uWK+RIScPEISE4XqBWnWbaZ5lYuvXuNEyPhIJrAquz8hPtLCYNEqCc/oxphxJE34BzrvETrlPg6k
jZQrXGzj7xcDY3IQdmSbm5I5g+6JNwV2O9DuO7ZxBTBAa+W847zrXs9GEFhh+XUjO0ET6nQGVck0
7Kt7xdjv7bxX+vQ+mvcRB8R4ugaPAHcWE4zZQVlId4c/BCYwTHeI2mjoMLq6/ssDLVTbwG72uFdt
bD2EVw/tqm9EnHWwOBOWNLXiFEsDWWrUnTF3Sp3TO55gTwsGXFgYYjGS4wSlWQJoVOfpih4YiCh3
pqCdi9TvDsYHFffNL4jfISEgZpwjoc48P2KDibac/BAuWvWoAkmF9iemctmlxpabcnNj0fQZXXfG
+PF16uh35M5N2doO5pC+2NXCoOc9Y3P1TzkgNmaA5Cl3wWN+454bJp2H07ks+JjzTbgp3Ya1C3DK
xi/tHrgKCglHGt8TGP9/w7EWG+J0e3hYTj9GMKUTzoT3qPH6tPMq4WUr/vqAL8VB5KeoJzXRdriM
VM5VxEqTe8pMzQGdsRQQsO6DNJLFHtW6f+dx6tttgIQdSxhy51L48Lotrwb/3EFywegSljNcfFHE
8bzBUgOh/KkGnZD9p8GefpaxB+SXYg83DXYkb8QOPmJNDTUaH448GWHyQkYliGAOz4yYcxFiI34b
PDptQD4FC2p2MNz655y/u0J/liDctVYoYnZh+8QMvv1w3oRXkrIzNsDvOaLTEDYJ/RKbCS7mm56Y
NWiPyAX7HhcOQYKMWt9DGT91a6snuLkA+CYwxQ4CRmROVi+K3TtLnG8RDjMWF9bufJDwOTRSj5nm
ESPC+dq96SBpQznotnIw3KEAtZ/z25RzWZ8QxGFmM3ZhbJSFzMPiDWHdBOiGgkp1uLFlwJeCW8fd
bz6WOuqZR/wuvgBsQgv/TeDOlqMh5vt7YRn4IEEDG4NxFYOU+30GEndwqYP8dGfqwQAv+Yb01Ml1
MgwbF5+/jI0zGpNtu3Z/c8mddochLyzrxfxPC99IIgNlp0xhvEkx++DPv6b4yXOQxQO8R0RyvLSG
uovBThphx9BaVJ+WK6+SvWgOj7fdac9NkIPrCG45csx8YGEMQD4h8mS/2lLH0J1K/A6NCQfnt11N
WHNqaDxf2MSBj1kzcA6WjkCX9gSk+isGRXC/p0O7MIh/gMsckLzNt5AHQrMw0Idm5U54/MWGnvLJ
OkAsd7OkjmC4rveJRDwVsthFumDreAJMooeVcBMGg+aBoKnCcX/GbAo89o+Z8ZmAjmHg6O0GoYxv
AOkZDF+HxrmOnwF1zc3iNziW4feIiCU2YFSyZqMT0L1BZeZMQwD4xNZ3FyMRA7K1eTuylTB9CsUt
Ee42DFenCQtnQ8QeRl6DWS8Yxjg/2c9ASh6oGttAHomcFe/H04ljqZMm9LL3s8YCeXJN4OlMrxzP
V9ZEk+uRt7JkRSGHRFycnht5xu5hMHvQotK/2ITZjREgc+gTDoyo22nwLdCElzunEVJecEK+nWFA
W/zhpWfzoCPkFBPq3ssWt8MdpxBoPJ3JQpI71RDa6mcTbupgxaM3JX/B/NBQE2IvuXn8oT18OPW/
oCeSqIpLxeKGwCcSqS4sB+aPFanWBu6s+MjgpRlh+BAPICeHlBDhItH+fXYvtxMPPIdDDa4Br+Md
PnQgQbs96csvzM++U5BrB38C6avm4b/K/hzjW5LtOjDAj251v6DsCLiyFFRkuNEnvSSL2d68KDSL
1t1P+5s3iMuXmkLFUzdyWFyueOnzXa5A87AiWl1XFUYG2YKjassTmm9pdKC9uxKqXluyYb04EFnl
6TDBsNgilg0NDUgTZ0/FxG9r6GZVU6vc/omoTFKzeuAUqqv3cDJwCsJOUFLRtTzZ5NDZ1cyyLBuo
P1dYE6SWWo+LBP866C4fcFUyr3C1YqXkD0K8CEBn/L2g5lLjCZj3Nac3p2hiSoh+BSXFzeFZ03JU
Z9BP5qg8DzzazObAboK6w0oln32B2gCFGsEbesTlM/leBieFxzg/PrLcnPGZen4m0qSKc4toCbI2
Py3hUYrzO7LmUV8hs6oxVlhSToazsueSolnkNiNEg0Voxi1/jR6MDw8TlzVbttO/f+pLQAlPSbZE
s6Mr3twO5RjaV9Lu/+BLMioXQF/18oqdf+kw84ctTXOfd1Q5pRPJaz3Wq4O1AD12clR7imADwpRp
9l4PRzfWEx9Pjd+IZnS0uH02anfNvY9jAJql6t+mbaRv0xEUbUXQCzxlm7FxnEiH3/Rd+b3wh62b
YBZCAy0S1mcMTweYTTCluXdxf/lOoOd8dQdG2H2ahzRoY3X1npQ0vqSL+4PGrI/1vzzrl793jRmp
poxjDFDquA6/6GffmWOEWbTHEIx8GH7gQGLnfzfPeFrinc8r2VvDJzDGzyN6xAVrtuESOWTcnLLL
dUTbIqK3iqkaZZsHjk+NkwfvsIpfDN+YN4AirQnZas5Y9mHIe8j/FCcVAR3VHAytjW5LKLYZ066H
bo5bZt/i4VKfZ8wjWKKG3N4APtiHG4mgESRU2jU2xHa7gw3Rg0FH1xmyJGQoffrSSKwDX2ujsuo1
CxwYDoRFX0o85JgRh2M0XoBTkQ4m4p8DiLiYj39DZGAe/ftm4F2JNcRzYnDpb3hT7gteKahZo16Q
e9CoeHhoQKYPGr57rIjZgzN1tB99OsQYAmC232FnHflx6EPscpUviBLDYebHGZiu01WPZqbztDEc
bMB7Y6HCwSRMiEeVcw7US4f2qfhA7A6L226axewoWJmRQ/3Ab1hNBAdex5UIb5bFV2eSFamNxuYt
+Bsk2BFBwAbtYyleZXdMfRWHEKnTFqRv28A0+g64IIiWOR3eZJpbak+E86WHkiIkpsTGIRXWA05D
lMJ2kPUPbrHoDSPkPsMaqwxSVD2a0bvh7m0VaSqy9vm3dO5z5D38qStuD6bbFIdUYS4qrfHlfBjR
z1wTOmRY1eznoNy7Tp/z9w7r0tEjrBv3s0MMolh/e4GEFNSGRcEeIQKjCXMW09Z+PoYQv2rtD24m
eI0aSKz2CMtlHKZZFfMgl/9n1jgqpp/n75rNWe5qRHQfexCrMh8067bDvrhFHBu8/MH8GugLXoOl
xlMkeTJOgBb4TCDZzxAQjiUh7apK4jp8+ZBolXaO+YOpRs8qTCu+hXzTjcgaIReDHyPbfOdfrKvz
hMv2mGYnGvUeAuOteFg6JrF/cyB9BRIorG3SaOiX024swZMcY/Fk1sK/HdM8cOvGawN1DWdLdBtm
/0SHkuIP8rOkk+p+nGrD/+AYM53RIWK5gJvK32tyI1UHsJhu8wu/eIoVN8UDCxPmb9hcuO0aR1xP
n39cPZ5rgrWgfr1hC3rkQw8rkrknkOpivpa86uOleRBcsw/dN6WFzuH1Z2yGG/rHGRFkLli5/1p8
IVG+nRsEzY/3VeKssqmt2vJNGXJIKg2f4dOK8ByadM7t8Fg1l3ssXp98CaHE15aUBJCq9h9DoeCw
2dyOBKvh1m241yn3CBtsGtKvNqoMl6loeJRhTLNSWLKHTM+EOjtpzHCBa3W6APBZDU5MLeCj0hb2
/4g/7k49y2QGnXX18h4ajJwUfs9z9cAFU4wqjStN96fngV0vFINxn4JYjt4fphn+EqwjwAAbTjgr
acN09ia8VZRE00mpezgOvBqbLy7trnrAMmAOSse77leJ1zpw23odtp7Ch3qQ8CkGp9sC1vOAkFPC
+XAaxSeRNCRTq62WDmCec9ni4VRa9nZasy181VZlV7mzBpEfXt/AUoTQC1sMkeauYOMxwDvFvgcp
zR4NEhhLZ18LTLcdlEDlx8+O6iyzdznOKX30NWHj4LCHoladociZgY4zLnGGL0qAM/Z7e0dwn//S
lRTdChuJS3ENOsQ9LJYosXQ2z4jGJINNmK+vdczltu6sjHI27imb2gBnQ9YUkTRLl/qi296POqv3
bPyIKzLrzafMNzhEXt+xoaRhyOBeCyUGciWJGR/idW3XNelSwF6wK6aZHSzuduMNIwIUb75kFhQO
2j0Ger++sBxnplHWVSgv3nN4ZzDsYEBzLgwnv+0NFQmZYyzqN1Jpl5VJka/ctyNwqubMecX7cePt
HA1AS65sCJk+KLOonqgoYCrp7nMueCl/lCuGHk7CCCdP6YgmrEG88uK2mNQrbSJvkdtPhgukMkYA
uxusPk1SXCSA5CXd6cgVpjkA9k0T3YFdHZcRizTGmB67aJx2yBbgbPjcvGInnxHd/D/GBJCWpK8j
ESp/xG77NVLpe2mgVetxfIcATWHHxceqnK0HLyO8NAxhUg4PHB7Y+eOxAxNRUDtvLNc3+LGCcx3K
FU1eODw9F61iFgcKQ2/TOxWrvXeN2jj7G57kztIyqzgUrEFo9RkNeGqqu/XlAWZNSFw8ri6sW4WO
A/QYjZ7Ils7YhNUe2qb9FPOTi9HM+fjBDskawZo8T5RVOAyYu2z2/ts1gLEKuGo6PQB2fmMFxAw/
rj/ayiLsrZms7mjWURER3Sb2Zzcs1bB3GdXuLwGPUyqic8iuhYu7A1abfi4y8RZwB8ki0K3B5Tq7
jsUQIgUVyga6ds6NGb9lSC7cJ2qj1ygjw3sEI84qA0E0CFXrndxcSYLzhnaIyw3MfUtgtEx7I1w9
MBteqMKnIS7FOkkCULTB8TTi5k70zm4X/Jzr4hGwO7FefMdLeaE9rBbFxH5M/5UwoSYa/BQ5BMrh
wrysEv/3Mch/ESHKejVm+bIa2eqRNjbwerDee0w1gcTRgeP9TQTYt1BjkRhdGDFe/fjO6I0WAa8c
rCaS26q3US7GhnowJcATySgxh3Ed3w4SfjQZjkL/TKKwR9OHkQEsCIsSbgiKI7R+lk73DUQli9Ap
Qki9twHMpTC+nUi4ZJil1P3RYmsHGvnBqgaJEcIWV7joGk9kqvsjsghAkXzb4VDBWITfD08fWUkt
ZxFuuBQuWH26MEytgL+u9U5Ys0/RgdPsCKw+Am8EUYLoz16Rdnc4+qFjbOw36wW4WEEzSUeDp7V3
P4BrRCs52NJYqaeOXr4OOXtMQhlvU60w8FTxked8eVsmXyyRn/NuqSxZtdIcUJm/NFJONu8fb1RV
wnrOfBMJPQoKc5ABFqs9QFB2cmzSSPqg6+R4uI3woSflglf/x24Fhdmx7zWuFuPDMe5FZLURAE5D
g4K0guXYmPeeCGtTQY4hAJEXyzaTpS0PIm38n1jYwx0lPeIuNA41GwH4BM8DO/yWAU8zB30ktACf
dgYXDDQHqP7SH8HBzViW82bzLjNKjpF/ZRYzEeUEecP3QrWqkdUMx/nquthv+LArxa2DEXzqX2SI
GuOUpQrbW75LDLqYcRmvGZ8zi8efLwUBRw1BE1J4EhnTNet6NrFAWbVTQ/2HSgrh4WHrDOd/rfdd
FgnvVTv6cN523iDqO3n09XLqvPEneAF3Iem7ui3QiFdMVGFEwzrZ59SknNhoLyRuLk2yYvN5Waak
W+NSzwZugTUtaUCrEj7DpYwhC0UMoIsKQj8qJVuBaMPVwgbnOvkwMSEzZcXGEIfZqgdD61I7V7bA
2A07jQh4gNOX9TyVnfA0NTwSe+389CMGzKZrCaAd86QBAs07Lh4cihX+VCn+YEB9n4sxf9l1Y7aT
gpL8sjpqFu5SKeDyqjjcaIxFU43rmJQw4kIaXBSrN5PvSiRvM4hvcGoDfpE5GSetWLcI10dBMDC4
k1ss0jHo53GicXyPH75ookccfnSVdY5EyeNB5aGpOEzmeDdDlKQU5faJns/juv+WWukoRwaPaonh
3YotUzHhfCv+PvGT2dlp86AUDcZvTOQnJ1b/4zIIwRv/wOShGx6peJbjFsGYlTqTR8CynYYEKfzG
2GUHku6CgUK7afEW4vxD3gxsit6CBqcOYxavz8q9SS4hgZN7BNebG9Fab7vXHzWpzT8s6Wk271Pe
me0UEi/yY6gNX2RVfWgS7fSmWvIE+hzbdTiP8KpH3UZGK5yNecRptYZTa3/90zNWKMAI+iPSuytp
iexUHMm+W1KcQkRWtxkeGcte0OYEM9Bm5gEfTKSTLfsNYxPcW4/CeBuXqx74xJBsTsI3eXH6lwKL
qzO0smAYYWu+/YzLECAD134ifORd6QDbM7eKxE3Uw/h2QQnBOXKvukPYqPh+gi3hX9yzsV/cvh3W
ozME1Ria4n8mhH3C6ttwy39uKPVpMJW9/S493FZgURlUtwMOopyPGwrrBuhtvyyiAft0m77ut3lW
Nv+f4N5mcXXiXzG6LavNHZEnGjIM1fhGjH+7EZiUqBc46YZ2Rz+NE9+QSWvUIO5nLoQR+xKXhcLc
oBLNbJAjhpMdqYsMqh+GFYiS69+8TfQd6ZcAd5N8zTTNy3RWoxdLxBZX4jxuezaDIPASXxtcjUb9
WDpFhPDrPeE7OL+Yz8/S/Bc31LniKIcDvMY+I9FmqcmTlX065R3A3VE6SZt20cHM4MBEQk+7w/YP
Lmqfr3YbsTpWFnS7c2MEE6Cxu1M3gVUibDAIO2WDRbPLuUyn/5JNYAU8Te62Gn04VDlpwWbA/cfC
GhOMjjvJv6uj9ojdlldEPKjz4vKLMWJwMSjEum/PUro9QvkA26wxPsyEzZFDk+dBFfIabOIaspSQ
ndvPuMAfQzhnENPKLRdicl5uwGWZ+3rfcE95Vua454wzl4Xm/DkRQU1FlIN9C9PfdCaYqFmw62HM
AQHPVyY6tMBiyT86U5yc3DPsxod1945kaNGLZnnbCV8TjN14lrUpzx7oeT9iimRPEtwJcrqPDELv
fzx/+B4MvEhEO6lz4aFJljZf+7HuI5n4ILchSj35ugZoKDuff6YjNFV4zg3mPQh6jf3BT+g2Jdgx
0Vb7C9KdQ7oqo/4kG72jwieVbn5LXt59OUQwDGALu1b3fpv7hAOBCSTYj+7xz+38apSFV7cBnygd
und+L/3POnWlALIB4/MwSYB6GIfK6WcqDAH3duHkozv5HIxuAMp4yEH6z+0hqBSpr29MJqyUSpw7
tSqE5fx6ACRz0Ihh0DeATrHcvNQnI2bdk4P5XACyOY85XF/xFZdyJCK6T9MDnC26Amod892YJzCU
cTd/Te7blNaHuzd+sf68P2IFwy1ecpH3bktMl8i5CHTlG+tBDnL4jw62KyIJ0oGV7QvNuBYriy5B
7HOPwMrA5lXIsS2YQ7G8LrWtTlQq7dqPOsAnieiAZCHSQo4U8GXxHF50O16P8JWkrC6BvSOGf/M7
EU8yamkMSpk0rmLpSOfU7egyYPxQlLeZKGBJGj2Z8AueYwqwbL6xdzryamMUopzB4ZHb6GaFimR3
i3QACTBnaCWaxeRCp0KVyTb8qMhQ2DdoyPIU8Te4i2iqfddZIMgOe2HySp+CBcb3QJmChyMvb61j
FH5Og3OWKUqp9dEs2BsfVYiR1B7diEUAEByCDAMtJsKXo6GZ8B7nPWYRb2tAVJbEw0DaDncdqRks
yc77zaATdS3vETMXXNhPnO3eyTe6wVMBAQDpgcQAw4V5ga+5hNA/Y0OIiVczGe6k5XMtgpLAC5Fm
oMWnJdRiND5Hdk0MknwSrSEZSnwmlgySSb9IJ8nHq2MFM0KhOT1i8vXDlwN6J3mVTFjQRhqTr3EN
GRKfHOaAkltuBtVy+j5zadm1321pTZ9Np9fDrYbltmbluqmzFaannfG1+FOHfgDTlwd4oMVtd/o9
Xl5FV3R1DdQkVxfFX8uIndvs3n9g1lxMiIs7mlu2UxKPMH27YNfBxaA3zQ03L4L+IHgrbkfeKd2z
eFxNiAPkQxFqqn0drjtiKyo8xyYTDqITCG8ogPkPPhmk70YEPfFdfoASOXRYOkMa0HEMFedr309H
2Bzkx4wXRnabCWEIrA3XUpIemPpYtpNpXR8HpIujAWMxOW02z9X+BKN3p0CZh8iPnH6HBqFZA2dC
9oqL1WCK+IVruTYWyBL+LSVp4UA3p+0SQmAPEz6Chxwt0tbF/JHsI4xivPe8x/W8+7dFseFbaBWH
UCWq9It1JI81uPM/nFpcZhaLQ/O1HmxzRmgWnPyESCop4idgGci7Bsc4bfXHqn9Wblif+IbD84n2
6HUZThtFqCy+yPWjQYSYKsf8UV7Dyn8k/RW99Xub5wA9j7/f8rXklaah1Y501cMpPz6faEis7RJ6
LL80UrBaOnhLYi171sccadAK37w/qs1cSbMGnZuNQSMabN4OS2geyObiMt4tEHEVoeAFvRudKF3j
b8OfUjSY/UafySsUktfn+bXMd/pMPtY7cP0rl4XtHZ3jRN0xH9yZwRgiLork3mA0AWkJCrI0YQ/G
ssbfR/1tsYaR1guynl0R8RKxk+dUhj1DKb9kVBzU3LAauSSFud/QEHKRWD4yIPALGUHbiYb6eWF6
YJIo/oxzemqBKm/me/KYdNBE2Y7OWNmUJKggNYa+O83G9Uia9HMHmG+PUNdiI9jbcm209Sf5LNA9
T3rsOLMjcsIxJjYsJen59acFejThBFPghB5BDsL7iUjFWT/CzyLYb3/HdIolD+AlmhDyU37/8niY
ZV8AgXts1pSFMi9PcvI8MqtzDgAH87ZAm8DwiplOxIO9zzz1dOLPbYMNxQoAVRSMMJ8wyhonWK/Z
H57MgKryiogUykgPVAVI9oDb9uDA6IwLk7Euz+WyijSA42aiLZS/+7E3NOv1cCxDxq7GRaBeYAnL
G2a5mmEA6LRiSSInetxgo4KVkf+c6BdgG7FABNmdUSOQO1LjMHnmsWB4p7axTEP5iIc5puhMmQAk
rN8GZ+383DKyAPLDgQGPoIoRD4Yrar83rXnLVsNll2QHlSq4osfHuGrMwCTtOj76pE5leHqMTj0M
BsQFx1yRObxH0PF2tv9TtpiaaKjForqJXwO3fyci2mYov1U2o8GX6QfADCzjVF+Q7d6xjgZejntC
HTsgcwdgjKX8SgWi3XAfLtU/owygVYaJ4a6/+5yMw5stLFInUPlerFPiGdOPxXKgMtv/09DuhVAZ
42fUcoLoh85Wp8ItuJD76yvpF450fDKo30YV7NELP6GWME1zelEYIGUcCs57nGJ25aniCd4ULLwe
MHvZnzORQKrvj6kt+MHNxWHaCjEUZ4kkTu/rWZbMijtZYSbKpXzU6+fuemrRbsfvV8BrneOQN5UA
ldjc75Tjawnuk27eC1hoOcSPTX3OeeV58qD2cYuO5bqlwPxdj78J++8r6wA8hIbAlRzWFj4dcF7f
oiHSkE+Zz9RSjhrrRZk3zlhDDroT7oVC7SoCl9mXiapNzphLjcCSLkW/aNNQl/xH+GUY18OM8Tz6
zZR5sUmFR0y9GnLpF8blNa4P1MURr4G25bWg4ub/VHPgE8DsoJH44fHiH0TIJqGvA6EPhxf3ZTUB
vI6/M9HvaCeJf0FchFAP5I9TAVSIvyWjXbwcIKbY5IM/StjOcJ6AUNx3JNAomozXAfxEivJSy31I
r43uSje3Iwni5XOtDesBM5V1OhouaikE+FXPGa6qm/0eBGgrlJfXav77GtwHBCWPtCFpz+6TCkrb
Ca6ZT+Bt61Tx1vyS8PfyUyLn4J/wnqGihEQwZNtrVdg6kVgJ5CWcrFD1knusT/ceHB4gK3EaMLqC
ysPCLSN9CcYO/jnAt60TE1ULyoOmReimmexb0gz4Eas6HLCM74Rr01e17uQzov5FNirW4uDiSEwq
cFM2Jh1mZibwnvS17huFRb58KHMLwY7grtDybIVAkMyjQjgyqbnTwMIrbEG+pfW/Q8WnSzOZ5x4I
/3BAxYLlY7HFLx92w+9FJC48OwCSK7lJ0GZ/1hvPBhL0Ppb4xQurWzU+L5qgtHBmEDbB3cI1HiTB
3Y9Ya16F8vrHr1P/xC2nrwbv+CXyOKdUnvjxwTFmaBmyRJ3ReykTDpAn7+3V71aoxtjr6Qxqrjwq
ps1MFa6CeCIs2zVG0+dqwpkm+bfxLyDY6JxvS7pdS+Vf96L39Db9rMi7Iby1wcxDJvmQxDhhOPAg
BFnQ/DyJxA11Y2zKFadid8n/3rN8a7gEPWy5C/Ahvv2L+kqa5ZUOmR+TJ5nrwCaN3zlKURNMQVTV
eY08vLk8BADOaPAml06sFQwGFdrp5vxm/f4N6MQpCYz0+/9IOrMlVZEtDD8RESDzLTMo4qzljeGI
qKgMDvj0/eXuODv26a62rBKSzLX+9Q8kIhABBz9WGrL3qv2A5MOJyid5OAq0ju13T+9vr5TBvyAk
jnLme1bHMfKl6/8jUKuevubWtv4jvPC8ZwD6R3HfTIgELHSEWwIKEplilJVQOZmi96sxojRF/Kfe
AqSet+sW7PSY3V3VgIGdiVqPV7PDPqCrCnjx2fMh4lLFQY0GzGyOrUVcJAOmPpUziZeUjJi20QOA
ckLIo3XcGrQ19JX4WzfC75b2H67s6kUYFzJBFj1xUGCWH7xQeUeHsl20GhyYhx5GhvDjVRqlDs6+
I04OXOLmHI82834+2y+waTTWyIzQN43ktTFXp8wItPV3BQoCgYYHqZtYWHOJZ9KCWozJ1rqYMPpt
0RTC45aZHTBKQ2552IgmBOmLjz3dGx4vM1S21lf8wfoGSP/frn55eBR98hS5GIfSeQFvaq7umjk7
O9yzDZ56d2RgXk7hTCPyoVUUoyYsePEmo1MpaOU49+gOLGirrXcXNYjKiYQ0/BF86/5bC6tHwJ7U
4zf+w4iP45tP/kWkzqNJB0KdCOe9c88fDyfqMy60GGkyVqg85nkcnjZ41xcfRajfrxWj5sp7ln7J
NA8DChAywydONZccFMuHK9MWUNlTobqAaGdWZhsqTCnWWvYCG+a85PCHYYNjXpXibLapPJSH5hhA
F1QYTJcrcDk1DBcYJcFH4QLHxfG2xJUQisK/35WDnY2fv38Tbfo7UfHhRT4WpnkEJpSTc9yRcmxN
LnN2I3OASR850/TVk1uKfGVJSrC6JUSXLi1fW3/68Mvt6V8wsK/78ASxm7Im55TBxu1IBXsQ+99e
OfxY2KNHRvhf1mPgXpCNKyi/yppSaa2nP4g1yBlsbrHz2f9q1F0qAWs0YWsyRmUHHYGo3OqdzoLj
pL645RG+BnQBBtXmjm0GawDR4tC3kY7ELHLWC834CTUNuRO7y20oM7Q6XSnrvNvETJrWbZ4YZgqv
I23Y21GdXlL174xIW6ZFo0Y16QN+R6zj11CbU63/xEQLHnG/3Gn/9K1Qw6FoGntYMRM90VblzATQ
bX0l7Xbnozn7jPWnw+5es0RR+GWbMS3wXFrKx+eUELStIp6J9+pxUnP/CujtyAkZr0xjph0V3voV
gW6Cr4Ra0Ka3NdKRmgw5l3KOSh+vLgoubjli8wqrkjXLY2pMqaBfe+4rEOu+4FngxuLQzuvfpwYR
6C1itMBasm+heh1sFmXCAwLIZvwJt/RioA/tuXzgMZAX5bbcgp/UI5J4SZfA0gm0j76YMQ6DkZLi
NCxrsYEwuETiCohIe86pgFad0SpwBZAKgCdHUKrNBfXRFqxLfhwELdkhYMKebta9kzJgO6OgIDeC
2QYiP1YJ0UnbZiIqC0gLbKwge2/h8vkaalsZw7d/iOzlj2+kGoJSM+vY3en6QHZ+cITJCvv3G1oL
bcE8StuKbBXKF7xw5S35LWSaEDZWAADeyUG4gul6+eRyoMT/AcRySgyILQAqm5PgTsyYHQAW5f1m
QrHdN46flLPNF4AeTHXSIIFVQ3ZeKJ1SSMD0q99+FxDTO6bMeOuObQwLJ9BGECt59kQsWEgyOMQP
YOL3C+yCRNyEPGoT/OCBgfAfwnf9HdE6wq80g9VBKCCxheBvLaUD82yok2bMnBKdOO6kO+gxSHbv
8PuafrGEdeGWfT5gn+MfS3Io64MZXV+EJbBrxfCyEUQKc2as7lwiJ5ARXrKzwDchUbV+tZ/srotM
cka8KyMHmPZI8kzkNAWcKOE7LGzjjw9vuGcdcZ7GiGr5vhllIkQq6nb33bfRC5T8U+EfdSgxUMxG
ims5zLARJ+T+jkIJQjmDnREqxgmTibvHCDAgPQSrKaz92UcYErCsIexsvN09JiUXfg4zTH5jnJXC
W9+ciN8fEAaFe2+vE8chOkdz3uKs0f/gkjXQMjs1BowM/9pET0kxCfDe1uI3rFA/R/bfecadllc0
GD+Gsjx0DAGPFeNGVcjQ7rrDsUMyt73t1T6dhwycraZwyNhCJecDMMcJlondFAI3njCe4DKk0sKI
kWUk9Qn5Cb/bZXEe/lFSR4UotFhX9wEbF6ZCHh5grtAWYCIwQyAP7x3ZBpQAnNwiBAwhA4gZXPgR
vwh0ZeY0FvxImBRTzimuCwxP74oICHE1EyhKAXcBQiOM7aEkX7n8bwyDsP5G4RxM0NqFna8gEGmd
IewFbmsZ7Q2k2Fsmp+JGPsAUnbc7JInco41yd+8IfakrFJlUd4SG+74Tn73AGQEgc9ssb//H3zNa
JC5Id9iwhKUFKg92zbh++rSOHK6bA36ZvyvkeUzyyGZJPokEstxiBmisMe7RoQPmp/L0Xhk+REDG
IgrP0Q7jAe877YMcxzYOr2hkXCNUsy90NYZynjaB7n2/ufSqqw3ZTeVwM2Zq5yq7X58cF8cIybjm
Ej0Sqv3EGJfbCi40c4Z+DV8KQSurPhQmjj/kBWxqmstElhxEpmgMhdHv4Pn8ZV4g3B1spmRYGAfY
xHo7Cngv1JwRaB8sKytRnOMm4jEGg4HCKYzOd9ysvuktZu0SHwkfIyP/62RguiT6CFd/LuwNtQ2a
QTyDJ/InlfVhrUclawpAPQ9MbgR5KghmTPeYfdAiNJjnQxmPeHhpVVM2BleBSCkWBPeDTjVf17uL
l4/JaZmfs0nsFLzoijKodHemkwI2O5uAgF0aQT0tXPJSZAbnl9NHgT+pc6M+L3/ZJiFtLIXjoBdz
eHSqo+JfaXvXDwFQYfULpWfUSxY0Lx+3WRAjzuoaAY85VTKb/fhd2NEld0LzeN7lobS9utlvf5nd
8TdgdOgR+/pvMiDttZBrfXpEnKxsaejdcLNpkQIQOTrAHC28U9bUDOKeA36Wkm1SOPwsWxEnQLHJ
uKNF/zAtFtcthwDjl3fABPc2sKcFA2WmXQnWjDjVcD2jzVC/B/Y1qAd3iUSgC8O20kc2ouHbQ9SW
YwreNFRJbdzDrA9Gqr6C82LvRSAg7Bk6B8Sk8O0gNF85q+GrYVV6+nFCjZprDP8Ocs2Nbe8nMrZo
IkiEumMTRzLdiY6q/HoGWWxDXkcpQmELq/hEaBdID9/BHLmY9Ijm5XS8hzTYfPlHFOvZl1EpErL2
9ejHDJFnRmvG+wB3ZoDgYFjg0lzmenlfmj7k1TaiHBJLA/lXCC+O5r3P6Pi8J5gO7vGWhqL+e2fn
FRHo0DevYwbNCu9o4/dvDYAGRDEA1wzVkwDt+LevP5aHbYBfM3jOjJbq4etx7j0TkrQRWfMkbO20
vLk/w3v2RWvA5kLJ6eOEwx5Vrs4ntlRqYfy2+nlsb0WhS19CnIl8+FAFQeF9cROHuOzhv4k7EhIm
UUT32FKXlseOsgnOT7+YyxTEKft1ISHS+0V0ZIzeFhYthBWqAf0RXMJmjQ2GOL3G16R098ONE56z
G+YHULg28Wvx2a4fztw+cfpDGHoz+FeirHP77cikm4aqTYoObpF7afjBYpKhIEuRfbAmzUQawmnG
CQJWAnZe/wjhC52QgitOe8QPfClIm9C8uu1UWaokOinL8giJfRMb3qhMmGPx2I8xunaNiYCJsDt9
OYvLaCGI4zuKPOkPcKJb2n8YxZP4VBCGIU5keLyYtZgT8c/YfyWFCFFQxBaN0u8sulCce559ott4
YeF/l1UasNuMN9SxLlK+PmxcfMQZ97U7nAdcinBn+3T2fM0piRGp0pIMSJB/QsgxkhFpFU1apYxG
9iUsJoD19kF4yYa0JvoSgEGaJT7TwXYB8PCvewrXrnLw2NuYe2wGfL8LmyGkMoRawhCdUR8xVhqo
V4zxjUxayfTdtw4V84lZfgmtgRZ/UQJZ2DXIgq0D6w1NDL09eAuepWyqmDS5RfwYIA/OcZ/8hYYz
YbNKudsIHJ+i/s8TG21jMcd+x6kwxMF+kXqNXYvO2C3R5QPJh5Rdu+YIjDylPOMPvMT8KojBkM7r
ALrR8osl48cXF46pVfAMOFLn1yPCLmIceBFzqev8DXVAiT5EJpRYaxSJ2RdGo2x6wrchd1AQ2TsS
A6mqGE5AK0wfpGRBJleWDec0VmwfiIxnsnokSkA4dTF+/mioxP/bcBJkEhpqNJ3vPuesypKzMDBl
XIYTEM0ZBnr6hFSvPhTOgCaUF7ZgVnPmGGxtFP23fm9qEXJkOnSZIrQMB4ew8oy/3cdfg+8MLtsj
i5rDp2V50tNiHRG1/fuOIJhhmULBCaCWcQTegsmgCvwjNwbDaH9Gj0WZ2PblmM/CXPHspjofluOs
CSDbYLuCiAlIeCgOJwpiUaIkTK6O0lBB6994uGN78ccFqJcmFFjGoMPaQp1wtGC2O6B6/HLZOB5S
oAtic8p084cycn4FwgT8JEQkKsc/Etngw4TZjeuTCF0jbtZvJ/txynMp0UK8qYlgu9dMcCyQqzx4
qp5SJy8G4RS9NhK94YeVew+0QtDi7oMX+y+baaB6VU9U9j7ZqoiOvjr1tTXhUaSONtBSW+kH3GsB
XOxeuVaD8yBfnGdIdWDecfqpFAuU/wShTRg/GAixh2vokW1AaXK7wPirV5CYzwE+nLYWC/gF+Id+
BWr2L6AdeTK+ab9DNT7Humf4+a4LbZBqTP2S10kk3+kjbOHf/nV5X0FfDYAVjQm9+Dn8jG3y7jpe
YqX45EYviqXaQ3gQF1tqIec6wYjtX6XDaSraYCPUOvw8Vdgec71yzUXPG36Y6yOCcjBY9sdQKJD9
W0OM2V18032x33eYHfO+gzbAZSnL+RlUP7WnBHXwDe6Dt9cLvzy/94E2rgMuEYf8/4XkArcxelZU
SXwO11jc8DthH6U5BynBT5VJHsDbbUC2n7O1Vsn4lzG14vFHKJ2XnlohmsqHl1Dyps9k0x+Ty+CN
hXHBLV0JtvEdqxYKRe/O7w8U9HQuc8iwf83yQvNu+Ii6UAH2n67PjJAfgYQgpFX1XmwUMN35wHUi
eat7fHUQCMOfhVG0kmED0itF3+zD0adMFeIknQr+z8b9jdT4ua98Yw2TZKBNLkRfQHlo53K/F4n/
nWG1SyMJ173LUfIw1+GpxRWaiSdOknQIYTnkjYPf6t/qMCYVzgZsCpDZTdHpSweTjxACX/+moNFP
dlGPSRPORF2ARXlvyXuSgSCcgnAFcOj1hIMgWJNwhqLTQ83Hsg+apRTfk2vwWj7TanmbYz5hMnVz
buGrT5Ydwy6f4g47aNMTnHt4hQ54G4ZNDbq+xh/z/pCrVhClUMt+mfNCqmFQXKRiaJbCvmnIjhLt
rpAjW388l+53KgKBeIw5o9Y0Fx4CTmbMruit0Y/whPZIgrSd/p0bQAkYwUtFeLbLfoNVziLSEggl
rh5T6rN0FLGN8+8Summ+qSDeHAIFntu3OZg3LSiBN6hBsK9xxmffUzy08yw02jcXdyN3zIQL3jQA
IEuR6S2Ct1cfA0Uowp/oHmqTxWXMteBHdKcmYqED9n5H0FNc7Ad8c3AgPJztjsenibCxYH3og54L
McMTAcpYbie/AAWtFsjc1rTzsUK6hak+EFvg+0CbPxf7fovfALjpJijS61rdAasAXDVCcUpdgAnv
PwYTJsOczQCSxRyoExaep06As/L5PTKcpQkoQNlGp3vMEwmjS+oPZ3/b9g7dSAVe+CUN2yjBjgiM
SGNfaKfXFkfz+Be/GY3jlbJmaArGwh8IFy+sU6DYJNc5UvIO893N3zUxmTO8xGjF3ME2AX+2cPbB
rNVyFODkHa9EHrhU+whF4ND2KlwSiAtilwbe5IESuQcgPWA8zViezyDPAWJDYQdihwCExdCHA/0q
RfbWZsAC8c90zM+eoShc2ifnHDaTKGKZCbDpF/Mi+ScChAYiDd/O8jJm2sFAgEOTpjdoXZ6E3fVP
x8vJ52SDGNWEQCicNLQE6Lt8bI8RpHb0bBoHlMf+e3d3M25HQmySK6KodlUqvOSbUKfivYGx3EW+
GXaiFJ1zM0OyCN1LZJIS++1V0ZV7IrjjmwnPBFyUVwz67jX93r4XyAQP1Edm2SwCvBUZD736aKbw
RGHtKTFM/1CKp19+NdNd7udAea46wkFuQL+G+wE064qS8T26BRtcvZic/HFrEoplRIBPjiKq3OWD
hUhgPMdOarjnaeXueiG6Vkok2F/Isjdhw0KF2seqZ27D6IDKg7g+H7pp9HP21AWscjmsIovukQqF
54EOVgl5UublQKB8lnNqmHBm0zK2Q8wo+iO80RATlvQ33jdsv2jovj45nNM8/fb37+Tp88oEYV0A
mD3UkIbNGo/ZmvNB5ML1okAQXomJIA1265pajd+OGouVlPKhb8yEIEWTN/QePUdqGUClfgzhkeed
+5kQsk1hTpMDMXb0JHKV3TdlsEnIOaLt70BfIfYXRgrng3i4LbY+xP2QpZqwjFLiciDmjudMkWe/
lA2QvT7ftoNi2NBx4kObPaZtyNUObosPO+vTPaAgohE4Hxgg6UgVsIGjKUW/cgvBLlh9tXNiYNuF
eP/0cW0IQHQ98VU8WT4Yf24gpr28mscKotuqccPJndivixdfx8LgmmFLmaAZmbHMPPiZMPlWsPZA
8KjhI4kjCH9UaQoic7wmAJstmh1MTe7j5xFn2MicrZSgnNDYjq4sGlzpwDDALswdQdMiO1aAF8dv
SB1WAugc3+ie6NzJh7pNlZ3wILGQphPnJVhej/EtK9HjIwR3yDVxof1Q7qh9dan3ywTIdAQvkG/v
+WJWI8Lu24NIL/5x/uNPpvLDSoS7jBbYnUt3JkJa1+Rhc83F1mguYSdteYu1vjSjnl/HpU8N/ECq
IfO7UzdS/jas56/3HJhgm2dwzSsnBZAqLFH6VObQY0zReZjEAXH3iDCgYEyIgvEfCVRRpud6LDPL
I/tpXA0ffOIrmuuXv7oNRAUI2j9gFEFEmt0vncVOIDafIS4UFNjfSI0u+yeIpchhBOpxBAImDUEQ
IUHeA5NBFUpNCkF6bYCdByV5k94y9NWUiMkL1/aC1mAT4h3HRw+RxQVlJArRW/bFqO6SGZBJiCSI
WOflWpnxmdbi8KMYPqILZL/CDJ7S+D3CDYK4dGzWgH6Y9fuwQIiG2sB6n5i+NW28kRox8ptX40ug
/eE56peclqI1ucUoMtg6lB1Qyh/u9VwJbBaI1qXtxc+ABHVK+xtsUCWws+gzrcOP00eqhAADGKFi
PTNHGdZx3qfhTyyyjNkZ57iuc6y8++rQ3poU7k6Ggy/mQXYGOhPCebyO8YGTFPe35Ox/HWm9p/W0
G6oBAwEZim16jplrZ3gVisfg36PYczOJy4wi292BYNINAubRgoeApUB1F3akoo8f/bxYY6Qf3bIq
5AkWHdHfA37bGqIf5s74+S8f4FjPHc3dHJGafz1imT3Bn6ZfhTSpEhX5X+FzVsCjGe6KCF9MIK63
PykRfdAqfIMdBJPJ8usfL/90xBwA50z8KNLNGAw/6NVgC2IKyBIl3/gnufqSTjgV4ch3Ih45m86Z
9BmhfgXH0Yn+24ygaDEd0CF3L94zhgrCR0FeoE0E/KAsmrFTaQhNrIQzbvYafg83Dr7MOEJrhLjG
H5Zyd0RX8q8KoBSGb7j5I8q0z/2eP+aMcDnWanzUuBYSY0VAu9EVd2OegCGstgoAYQfgDCEf502s
TfXTY3QBeVrIAMtYWNQL0oNeYG2YsVymguHc+nJwH0qhnRRx4esRZz1y1CmaenwD30kvK+YEjLUP
4ufEHJARLl0ah7X8BwTA2JXB6OXnqVSYcOlAxe8uX39hRP3wmKBeU/I/gdL53gODzZk9OWfF0R5i
9+7LHNAVBQ0fKj9CEADghwzJ+xVrLIDGDOzG/yc/olpWnH31rPDJwt7lNefwyNB8+ZMGnQheWNe9
vv36kB4HFduSyQzPXt6DeirtUEyArzRHMgmeAwzq6pGZleA09PKwaO7IRFyhjILtADv+7r/AxNfc
WGCf5eaonZpJd7xAnYm5pV0Im5b+ZKmMEEgfDCb+YHyHtvBaRkoHkDlmRxX3GyASvhwXEKKsgWzE
KMhao4qCRwGV9ju1yILh1Zx8cIkAWJqtNfpsu+07u+xVSKPY3QTf+LKyjt36fWjGzTg3eHqlpbRT
P8E7k+evFMptx5SD4xS3mGU3b8ZM0j7sLs1Y35lLaAHjZwYuRtsiTpVn2IPZ14Znn4LU7fBlu8UK
sBiXhcWtRkigFDYHCmiABuK7MSe24itO5Uh8psWQ6V/GECo8WqiZJF8C9aqjT4ABDBjaLXskrN8P
ZeMTUbbC83cdC0r+WI84zi/jOsTnMOyWXb/b5dk9fVFySFDfX0M10nevf1zgas4ZwGqmHmW4Ab4q
/d3n96MEM5aDA8AEPTWA5kye/EYvJNuw6lQXFmQBew2MfGJDFTrxlBXEirOnT1/D2+HBIO6sw8v2
9H8E5e5YHbmB4hFDEECJABcZPheYA3YfPMFJeVAhhE+qg7rNUcn8VYcco+DDl01qa3A/T6isrjN2
zeeIW26yb1KV4OSzEkGvRf85uo/eM+oVMagEcT3w1/9/KlzW7l5v8dZc6l9mlLLlSVRlYBwAhaCy
jK1B6yCV0QtcMirRKYsQzFQSqRqqQT9cZzluIl/oQI5JjMhft70dKIVe41eoLAGtynk1L9mtxL3j
a+TCT8mHz5r5JeN5bPZQf5qo2z01xx5psiOLTJasTeXdLa3nENO4KMs8g4eRVdtiUsef7YVZ2PZ9
4BJdVqzbbs2UlqGrtOJaY5G1eDCG3d9H0kpfoqPud5zrRoLxdFixdbdAP7CTSk2O2KQjBZcsIiq8
C/bz3is+Q7UJxAGMnSWQ3jOGmMXRqgcXWlZsTxjeNJhWP4PGeczVJXbcOIOXcY7+YnQLKaf91xgs
7SnqY/oRiMmsN31JS9Md64xno7kKzx1I6TxkINv85nBNmBAbGJT45goeD3TQob2HrHYZVUsdqzZp
mk/KxSbNDcFfg9x1rpGj8DrYQfwN5H5lB4/0IXydh8/AgREpAmz2WriwhYuTzgOkE6ob7lzsAzD4
Dzr0/Bw+PXdJWWLaBoNupx1KcA9GJwczxYou4hBleuTC9kTSqLGqJvUO99hVvcVEjzT3GGUWI4ze
aXPiLKGQGucvD6aKhbmCJkBKGIoYv+VHRVA2c6SCGFtB6iJMyA71zuVdXjPj77JU1/b6NlRSACXB
qoYeAFtGKDG79UPjyfqupKmx7ti/xr/9bwXPbSwgz9w/XuNfYrE3CA87gznab4AHbvwc2Nl1a2fy
P9oXXDVYyFSTkx6H1l/rYQvFsl7SUB2r8WN82cMBkLfW6T6rtiUQGsuU5VD5BfM2HF3/ucOS9Utj
eztdVtJOgURPdUQX+CXqBe8bvzyWc/jw+QNejZg9AUygo6aSgJCJ1u3pWj33CkkGOhWsdqjJwSv4
YLXIoNT2ENejF21L50NF51+W0hZZ/R9nzfn0hQxG+Yx7N/ynqZXq0KmydkUI2mCDcRgQlF8PWA8N
4B38AAcuY08a4VkDFvi4Hb9m2D3Dt5hLhOxMeefA7rMYDIPrwBdhXc7sGf+kjlDoE0ZCpuVHpJjd
5hoHJhhMe+yu+N1ETzA1hOYMRNBbwH6AkX92TvWxYnXT6yYtrJZAw5Iia6g8EC3rb0H2mH76+ugC
NhfLXfQs5s0l5lm3Nf+ehw1MPySR2HkDo519rSY7V0jEOosAQo8/TLqgCN6w+KmQGLDKeCAaaHSw
HHgIIA2WAIHUehY5ZQ5MrQ89NF03gBpcdLiC9CpQiM4e/wxuZbAuoH+bJBy4ADdjGTsDIXJUBiq6
V4g2DC2BfKii8aKhHqFh4DDq4OcxRHozByy3sjSAucgP4FLJsCuBsvSXX1LpYMx84uu24r25yTWG
IFQPLnNAfnuVqYrqGp1fXeKHEv6Q25X+uxZ+Rc+zf4H+SLkZPVPI8Wk35oddt/zGzPT4ESY0P2yu
QVWrUwfTD9XmopdWJ+aNzM6x9QPOlU+9E4859MAaluqpBm6B7Id/VkHQKvZ5FSQYtkN7VVASHdjW
N7irIzc1wQiiGEyjorhtvSfzbpis/+amPNayEkidB0XMPgfmNUVR0rFjXrwzJ0F9CSrmJDdcRNyv
IqI4KsSlhif/W1hvWKA5jSaLmwA312LMXAvS5xvFDbOYSW8tT/jix3QU04eNCrmlpQ1hjLrS+jIw
FaGgcEG6iXbzuTVPyKGHGtcAfuLDYTJ6/3eL4Bxx5KTcuPuAq22NWRLULfwxzz6l1uQ3yPu/+Du9
jGjpmJEWzi6n7F7AUmyzD2vI2DL5+sdY/3se3gM2UAoh48QWyab8QdlKPu++PvQYIHHCcLrpFupT
wR0EOYKtrDAtxvhAcdXlfXqPejETS7sPp1knDvHrnjeBnGOX90iYzvN9fBXxEhXVWfZMqIpIQ0gt
VtH/iaQKeI5vSQi1ZINVhPrUQ4tTwNAuuHzMgabKJaD45R05QDTambV21I4wK6njbrQhhkf28GuS
UwdBX/GUhH0Ri0fU84bTMKo/M1U779GupTLUrTprs/MeliMyH1BQeJjdvEwKqK1MMEityWk320hg
SZgqrK1UwiRyM0SSHLfT5nICaMOkCkLL5lTP7of37DPs1vC5zytsxIThYx2pQ/R5FDsYqSKwk6bK
nkcQ0r82R7a50LbfWYs7MJ3dsT58ibce3oe9TB1wlyBcvyYMCMFkELBZW2shkR+kTKTFb8Jkf/Xm
Ps9vfZJEv4gdwB7gZcOyYV6uumjAa5AVxHJTLTAAttsQXmhYBWdE9BxO/jsiaiWAWMkDnn0Q03LS
nDTA6DY0pt0Kibh00volu1tQzBVi9xQenNOLyurXCI8ezRBaDWpmG1YmPdUsD38wXJm8nw9YU6B3
Q1zIAUdRBpvtH+mr1aDmuDyd39V1wcRlw2HJe1QJ/WUAkfPA63nY1ayXbvz38ZqPmcfbmPlgWFO5
gEbslo8to3kLus1eYWeEHLPF5owf0juhHAwY+y0x0/rjmcdsLb7jMXoD33gKdB5gOuAZI8foALa2
eN28Hg3qPXsgOABShtSpgrDBGDMshl+S6rZM/SdY4LApIaE74UQHzMgGPeMLUIKZb2CfW3rlAsb2
Jq0wV2NZBFiuFRBYHtsvL2HrZbC+Z7d9EW7qEnKVWyJVo2Omjo6yO2G5d/YrMYFiYzQz9nA2RQxh
Sg/xJ2l7BB9i+CuPSqIvQMB4nmGx07PrAUXNRxK5bGYX8ItwAPTcYsju9jxgP7tsB5ujjn+hy7AI
xoP5+HvdQ2IjHjgnM+XCAw7T3AnkOzrbe44jFF5nscTcF4UIpS+/8KLGLMjFIY5bCfbwjtmxTpSy
NM6gcSTTNjg9ynQZL/cCMWbPtg4pCCpffIWQRNW15gCAwUprwUQvhi3BChvc5A7+hkhb1quI86WB
JwWsynO6R/6MdR9fewekjrCJgZuCJeFMIxxMuHbFSZ/eV5CMoBSn3HYlAA1R9j+idARDeddstVKY
7v0yw0ei1F68npoZzGWsQMnkRNoTvzsyp98/lkGzaMbULubyFyzyjJ7l/PKkPuYpzOFIQ0hIFtlC
uiczA4VA4QRfT43YEWZMz1lTI6rPTiCMOFghllyoK2ttkKBKDKLtGeytLhHMU25OcyoWjc852w44
QPkYnKdXy8X+jw9L2i+ipJKyf1gSKWgNCmigzEQo1v69lo399/cZbzA5PbE8KBS6xS3ukXHWm+kU
BTz0HYyfwV2ln7IFU5Os+ZrAeEHQwDn2E6tod+cfCq8/XDHYUsHBbsNfJKd0tLSAjAhkD5MaJIlf
IUH5Wg6SUeSR1HPiFblrLyGElrb/mn/mrzn+bkcV2Az0InjGZ1tQvkHiINUdanr0QA+YLF+HoOhr
BTzqSvHTYsECXnCQJ+SZ6Id6hQUitQ7cG2lK3UER4664+iC0vbSXnP90WIkHHnNgxo+/+Py8c6is
mPvCmXYskj9mzc4Ysq7g91tbVhzNHUtReDVguzy8Rk9g9CnHw2tdjOkuANTR65JPGfB5aF0NlOnA
L3mSY9T58247DIzyVJ4qCUPr8QfYH8aBLRyYOXw4qDH80vw6w/J+CI1wCbac4iD290a5Z+yo/pjJ
Pfoo/yot/B2QlOTLH7OYt5CKoLsmidOX+vlQuTHv+4CtUBg7v4M+M0dE6yrTcsvTeZsh1WP4deJM
o5vh+Yt5trm88NbEVsO6aV+hkdSH6+ROIEH02XJgZvcDg5qNRvRygvq2FQlPAE27W2yLQhgoxvDL
JTRolSAcbg9+LcMGXoaoI9Gd0Ruy0xGctDaOdsD5zRtw088YuUHFT+QjdqM0U1haCZptISxf+A/m
8jXn0OcUbta9+S3DgVEEZOw0VO63Pxby5Y+dDDgYnw66OSFkwkmMsihDkSAmgLogNrlct9vVsxCX
/lDvCj8bpP0BMjF665ykgSLIx+YtXT+938VXP7Mrky/iFL2CKEUvX1aRrQTKiMJJXucTdmsMxGgb
+EU8PhmypAluwLfRFRgV8TcTvuwKwrqktjP+/j3AeS/A7e7i9g64i0S6FmI0f4CDj09rEaNo0zxw
MN1/cRTBvcMZyPSY3WSg2zHH3dDySLLdk1od2SFRT4wZ7ludHLtN9KMp/BQhFeJ5B1BG+6gdaIFq
WmZuLvZiMLDY0TA19rp9UVNThqYpAi40RpkOWgAlxO1DDQmrOU86Cn5cLMZFHtdT7nVDdpqNXK8M
fluZjfzwHiNHGFxDgVeH5Mu8rlhNV2c2/y9lVwqk8oOXSyHMYcRu2qwfcz4XLIm0J4WAj+w2eqqP
68VnT/Yuygd9+KpXNt3J1QrsjmQ8xBGYTeLWibA0X13GZuUQ0ndbErjMb5YAD4weTH1hNGcWZnPU
G1bEgBO5DBSWLdqFAhQEisXXg+P+o4HgI3O7kGD2HN69RR22l6h3Lf+NE22yYX5O4++QT+g1XJG1
5XStS6rWE8QyUUwcec0FmCvQ5baDazU74+jxVxuBsrB6Hqlz8abnCftyRzjza7UnJUAoGvg2dv36
+HyiI6/5NJ+ZgbBPP5Vxb9oj2yh5zqFu6X+/wzUgoZne6dAFKMrhiupDnP2nnBP88J6Dqs/brH5Y
c1C1YGlrA4T6gE0qHbzPx+WPitcLlux1cmYAnt6HmseJ8ezb85I6i0H4bMO8BKIaIhA2+5hrZ6C9
xYbnLcDg+4IlgiCT/CPTbU3iLRqPoNQxVM5mBaJuDOqTEmr71/55qhTPmH4pc7aspdyX4OSjB/2Q
VjhTJk98K1YansJjdjM0kx08jHGO/mT4fs0JWD5dsJ6fVE2CPABoGyAMCCE+E3nr8zNegfRzRm/b
6w4l5Bf2MnBBCC6APqAGzAnZ8NghZ2eu4DeoVrxZjQ4OqgwYOz+58cl41AJteun8N3c+NHKvZDVN
Wf3C+qjz+VsmUZN7DZOBO1aRlugq4/qEeJl/55sUDLUQpAZcIV6MCIbMp6CG78D8xLtdI17KLILa
b0B0AOuMe7SBcIlo2R/x5N50Edw+6uEvz+F7iU0kSoS1w6zCpDfAkunViReQ8v7PeFmrI+6ASggB
v77m//2EO63FFa5SCYvNGTaBKtDPL6q33K93gt0oqezszH6JS/CigSS75kfct3z5q4Tc6ScGM5Ro
uEoScsAH4O1o30Cibq59Te48Rkr6aSK07L0man2LSom6A7URgsn88GmFF2xNyU2FgxvML2iH7Y8W
OZIHeP53rf8eognvZiz3zpgwOjgDVTLHg2zi8//fn7tBSpJ0y9q/L439BS/8Jvgxc9QW/Lf7z78S
X2+QFTJveTYAerkVsw9TLiq8Uh7yaLfllMeYjO9vPtYhfSAm0Nwet4dHP/xt+f4eRwnFy4xsdJli
ROYZ5WEfnpX0Sa3pKCwcupIS01lmO2xt1yW7G/enxqAadAIl3AdODh5vodwbFBTE7DmaP8rPxC8v
LCl4qYcLr5AC+Zle2Fyq9K0QsTlhb1LvfSLaaHu0VvzQyznVxdk/5uY8nyqdu6bPew2NvHqRRnI3
oeQsy/gGwWCXn4NL4z8Qb9fxpgxbDLquSU4dC1cPBP6RXS7zzcancK/z8IaBVRM96NjM77T+TqX7
n6YFBcMa8l47aLWyFvxopvAygSouec9Vjn9xIE9U1bm9fZLCFDbp3ZtCcSOirRuEVQgqouuJOrf7
+mebrSW7fFcyhvm/tCO2A+WI0a91Lpr3G5RDRumUifTrLxiRd99+JUzj39qgbbyO8J4nT6BXM3Km
ac2h7bWb8EIEzduxGINOGgQJbcRbaNWQ7y/6jI5rfJgQvocd76fEr27+JG5PG4CK5r1UWl3O4bsM
PovH1zvn/SvIZxMBBfKTeWwo3Br6AFNKSjRRGN6+wvTzHOIq+/sNm3toV2M1+KT1ksES0gEZki4r
/j7lapu59+LZEjbXNOLYVp4KANotXiqzF087o1wMqHvCAj4HX+Y2IvdIe/dR7xIX19jqJS2Qx1b4
nXbDD1KHBbX/a411tuV1w/9YOrMlRbksCj8REYwCtzIIzvOQN4SmlgwKIiDg0/d38u/o7uqsKkuR
4Zy9114D5EC+YOlQdXxCkkJo3QgAaOmt5fPPE+dMXz1L7EURbsgcP+OesgNf/sKXpEZcPG/a5R5o
zD7h4WElNbVG6LPxSSUHu3v6j1N8xQSPVjU+qvhWP30FgiVyvHWSOJ0u1LicUkpfAb+jjwf63gMs
cwQok/hLtNUqzRLtXDOllojGd2V271xrFCkjSrsa5zt7AZDWgdGhCefuhqcENoid9NjGxJRT+qKU
/IYPdQJYX5MvBD8VKddRJ3VVWAq+dA98t3+KXzF41BwDssrTU8d0HLhCIsNj8ao8dMDS3UOwCRDH
ryo6FYz782YkgDzeIj3UlZfQat89rgl9iswWzupjOfSi4gNaF1QSXTKdHRaNKmalvMXXsRBi8Hzu
kZXzTnTTdKkyCy0GapKn0oDSrmIM9tdK37Hip13FyhiOJ66HJf8aHYAUaJueNIQz9wdPW0vXBff4
FyzzMeXTuPjI7aDWfEN8Sgf5tarWX3sGZJkTg5ZP4tcWtmHVe/TXtV+cFVe2HOCx+78Pmy6tJF0l
vET/uadRpmlQVJchj3DM1ZgKO/S3wKoYL667DV1DQ147fJcrVIW7k7/GHfR1ZuNrwA9oXXQJ5u4F
KwGgzCuP+oblPT8v7RUuM6w/uttdomn1m8McIx8KEOHIBsa+Tr3F1hbBRd+Ud3bm590bUMX43xXj
gYIhElWM06jzezLRc/+7LtK/0Sv0PgprRnCMa03PWBeml4D49Qz42OWlm564zen5QEYoVk82oQGJ
WHzOIpL8AVf7zC8djniRp28yDAwGcUg1yLUDRWk8ddb+02dcOOYkAAvcLpDluaJsRyscdOlG+8pH
sc1jIZ9Rnn+u0qImJrhguINJZT6SHZTXCA3e4NrMmwO6Js2GM8nvxHIqIGftHXC3WSuGuH93oDuY
gYEUb/9JNJTQGqh+8SPyUJ8rCyy9hUgTGltp+RrDL6f7oCsQGQP9mk4yhnlHmSiTdznYRaVP3w19
8zeXfLpl8+09/8mMPmkH+Oxfg8QmdEjYy7k0ZFjuYl1aYZN3BXFph91J27aNT1chr43XMGHaxhCv
HWrS8CqXo9cOezPTI+5t8PKYbvawTBjm34O7RfsygjH0QGVE56T6+oWQsUmBR2zX4vzV2i6Klbjw
6Wq/vAPOQUVA/6oXQd4h4eIvGLCWE0rEdkUWr9MHJPAI4R+2AP3hxcB4/Gq9lKkzGZs0S5CJCIlr
hHNAwJAVraega2T083pgf7z+IAPACq0Z0OqQjyYPEtxWcWj45HVzIX8erSkYdAXTileCcP/ZvLTU
uFd9zkyIaQrsE/kfRSHo6wJblpOELQTG7C0YMSmQ2VJF1BdG+3qZsYVRYWfAbUxB4UcxFJIil5g/
9KSpDylCZVYEnsCQE4srMdy78QsTd6v1LIgE6AEZmxTeI3HzE37f8OGE0PyoCQO9/Gi+kLwPqwAn
DarFIXac+A+rHs5HMjkUsKWwp2IYja8SUXu8fylCHRk5wmzBgwmtBA7lHMqtxVyUs20wkmc29cHz
zQKE98FTDQhSgNYYQXXctyMg6A7zKjRWJSCbgKC1C21j+UPHi5laPHxJLhz2V+rzvVUuzuYIwPCA
2urwdbrWPwL45tRZKTxXAJV2/aADhwYM6XHxgOXMEBpvGRrn2WvzXjAH7+fJSngVql94cAVFzDiD
90o7JsacX51WOV2ioPK/pCq5uODI3lty7SEHoXEXkW+4uf9UcxBUzABibNi4LRnMkfvicsIfv+Sx
nJm/RCZrP6OwQQf80eO3NELZBmszYtYOx1SILEgiA32P8aP1mGsIGmfTcc6xFSh/sAIRTnwuHwmy
BEL/ZB/K3GZmcefXGGAj44OkSvcJcpR8XFzHsp+Y9KFc+EVwfzxLn97fSDyg4j+fTuy8wCtwmETb
TpfsmwcbEqibMFVQvRSet8AjYPdAlp6pZ1OwQ+GF7kykMeW+XcsCy5T/2YAwoJ7+a4l3PdAs9FXB
SmxODegq3FCKoZ7F4ofTBOtkDhZhTvjpPoEi6AFBjmxL2K6CZA8I6O2nVL4EJaFgOhTj/PpFKgg1
INHGYlev/fLjFrCLB+Bd5RqjGAHKg7fHrmq62m9ONkmB0xTeOaHx9U1gHG2bHjPQWhxzHOqLaAQl
JY52+CWG8XXQ75hqC6c68OWXNDON9f01t81A9phAf9hfchoctwTT8+gj83MDkkKu6/qzZ98d1kd1
Ui7x/4KANO18dlnsWb4ogFGas60i4XZww6Oac1nJmkOjO8TYRg7TJGXEcadHaDYVwObAgcbMI/o5
SN5bsC9zG48UVwqANcn6yYcYRk4BUrj1IEgtnghTL1nmFYSV7eMOLNQMslvy551AUhFWCh2JXEJ4
8fyp1vUUDyx1XUFinUvHelOqPsZxxY3nkyU+G8EcHSlrGMV5PKoVASAN9joV0r96q5+BpNckqJzb
c3zlABAoM0QM7itlSs0mn19oxA7EYlP6mrCAT+8llV8+8KDtHSrmrlg3xfBuYMa5TeqpWCZiBuVx
iyiMPExHcFigT77WLAgKFCTSSn6SzuMGzN1yVEvuoHHr7tZ2eCtxR1abxPIY9AcYTain7oIqDO+I
SfGjNPO7WN5IWU3LMXQwUDqWQm1kkgCBzIu0gxHrCYzJNzfoyzmCgPeRx6aXfZlg8yCjC01MXJ2b
gjis7tp34ducYdHX3uTXtG89Bmmyy/qjBN1lkHrRVsKPAD/TE4KhCYtghX8Jo7Il9s48DPhWj+sD
fK9sB0NF0EvGDSs1iwHltex+LmBrkBehbsTHlPocB2Qf5JW5QMzweR+NK5vpS89oMKwa1wj4/lq6
ppjOnoHFCBYYuFy9luDgX3bzrw9JI0a4LtSCqkjK6Wl6t5/rT3kuGby46u1Ruo8FfVnPsPlX5+yg
AbNHpDT68ngwYtFkYvbwESMAPVNvJQGXiPUxCeoO0laxUmB2IaGDDI0lwIxp/dBfJME2HI0Gw1EI
CVxofBd+6HnT6W2N6McZJc4Ns0/OzE7I+YRi7vvHxa9OgqGfBTx+jpCwJ6st4WkLUq206TOAVwVl
NDD5j+5dQj7ghkcXkqPRA6lSB6tUmeRQ16GiL6BKnGwTu4N8U64EQ1MblgRlbh+GY1+/qOrmUgd9
CrxJP8iHdKdS2kg5OVQskUzBFOgLQ3YKJo311pjyzKbMHbOe/BhT0ndfDbGQOVh3xNC3u5e0TmdG
WEygoEM4v89f04yULRFj+MQJycjiRV8jkcWmub1iIxgx/W2ezFXQo2M+GOaRX67TpYrPEzUeuyWr
leopNvvwDCZOzPyW/Q5IXZ2wB+QqXLE4M6AwcQ+1IdFeCuaBP3foOZdYGNxJfsRiioO/dO2Sbde7
6L4e78nBkv2otJA+rVOCjREcZAzo38iQch6KlhuRahDXn2H2AUbt/Fd3dw0cUBtuCf9JWfi83Yn+
6UP8Uspfe4cVIVuQcPfCb5h+4/p5CEoIfaQK+ZToGIZACnnFXpGM+JnXJTaOneqWz6EEBqBCdcoP
2sMr7+QqsrgBwpoehBJZE+oFYCv+AGk/mOw99UwEJNeUwTtndGih4yFfBzENqyFECIHhIJDlx04W
787fU6+bcJ3aYQbzGxosVgrsWYxf0NakXgNjCJEKDG/kSbjIlO6351ZySpphzOFeHj/YPZZazldH
jGkKmV/1CaraBTF+HbTGh6cJkYzEl8jBxLKFTcfEHAmdkHzUefi8QZWBxDiBiobf7ILYIQI29CZ4
wJj2HpeOFFV0U0BhsmM+ww4bnouAvfnGbOLwFlBASKhynx8P+BsLZ+Jzsk+IEY6BIwZRdny8KX5Q
0S3hdGk4pHQAO1JONTygOA203gci8UEVQ6WqE/HV3wAdcyEsRZgiwHblpkJqmf3ApI0DKhaW2p5q
GRITAT+w2qgpbixsA9Xnx61otuiYP+7g3M7lWYn8g3iIHe/wPfyR6yjX0o1xINdxZxw6JCwy1R8j
Ckb8mYuJa7VjFadG0w7VjHIU+z6Y/DA2qVsOXz2Ep4ia98/KlZKPcqXdybcKiee79fls6A8jCkzB
Yh2J4Ua+KMftulm3P3AW6oU5wS1lbkwH+/zEpFvDoeE5JrUMmvh70eMqVe3k3WcjVo96Ua4EoVXw
LD4bLGFm6REeQo0qLdqzSX2u9uS1gTvO3TzDAJaqhA15Wc37My4oXgkxoZmrBAU29K7PdTl/wFJ8
rm3seYm3JHeUiRmDoXG+fG9FEt93WiEPvM/JHEN41bJ0IurbZvN0a+HRXO2RJJCsmPuPTbvTCC6p
ZnRVfr7VPX0Zbc0vc4Bomh/gvHDTsFFG037ZHD/j71pD8DnYinEAGQsk6dUIL38el/tNPaHfta6g
enTAd5SxmMGyHV0IqN+h9jnUGDu+RVTpCYjYuvJLdIU7DB87ciTWcYx0I6xc9eUAy4/8oi+NNVQ7
sZBYvqDT6YxsD9zZhFhhunaw1y3UHFifDFCoZjTx4D74V9LcnvMv19pM+gFVZXf5w9PpiJE9oWIf
2vt2Y10Gk2Z5P+lH/hKY8A74s8qFl07G+sE+C1MBsxumcSgIybX97X9tRIbWxhgZq8Eim8KvWGDy
unpMpL3ywxPPTJVVJKrc4ljDzyJgDnALRAgw7qzsnycZTfI429S3j6BuQt5cJwu4Mn9MMXo4/htT
m1N9g5ii2IL8grMFS39LUrBjkDwukr49xoIZC7MO7/Wv36O6uWWbt4iBNm7P0wdYdsylATB4X9Rl
NtW8+8Y4Rev+YB2YzhjnIvKVnTXRpyCzA9opRJJX4193/u6La7/9zJmcbCEawiyfPeBYEWIBVs4u
zSNzUE6fdb7WGVSAV4uwge+/eswk4HV4HWQJIi2mKSYhaPJhcHmsrMlrHuNjWh3iW394rOo/arq8
VOb9MVnK03LbTJNtEpoz0hjDcqtPo0l5ytfveXeObQeWbqgfobgDDsM96cBo4DhDhgrrmb1V59L0
OekWPTCXTV1K9xEJsmQJ0QxAh7oatPAPT4n3jLIyiKh0vstIjNtgHBp/LrJ4qQl6EZNeSGO6UG4X
kMNZJOhCCl/efFe4U73/PfGfBsAwXf3IBSXCFoWQLZwTNBhufEwCb3SYXBN6iJMKy2Z/vxbbGoom
WEVs4JWb05wzN0iAqUDrSScwyYAPxBgDlBvYE/swSis4nv/YXNRGAEHwHkFGeTk/PHryvYGN+GOT
g/uFHMqkptb9SsQhcN/lUFv+xT1kV4dEdLS32g8bFS9ja9SpZxmwgrQLg34GV4CBaGwhR5iO9GGY
MMRUgi1M2sf/+Dvtx0JzwpREGY7SfwXcPFoRtICMLtgTdb/rcHFm4A+7TOyu7MavHl7nkKFYauJO
FX7l81ve6k0a6IybU2zS1zwW+lZTF0Xmv6DQ4TDQeNWJnfYDp+qsM1mDvHp9xT4PcGlQErmQO1Nj
TDrpFVNP2AQlD/eVZ4zpEt+El4s1hwmUmbsmbE12cOhsuKcgD+UVHBZlDD4Y7FD4EAwrdvYrtc8D
f0ye7ju8dNQ0D8/URmIPnzzyoGv2AxwQ2Gh5ur4ke2lL1eKtEKwp17SaR29ySoturswf8ohqAjxe
FDGxHzUrXfYNQvZItBtMrW2WegpTd13DyMMzf1oXFmY6Eqc8FmyrAUTxqS2yRjwxA7HEBPTzTyHh
iGLx46HG0H7oj+nlI8wq8kcQaYKn1fpQ6/DHqO5jJuUVLS38cv/xS8NaDaOVAFq5W7YRhhXKAcIu
6dFpMc0WdwVqlSOpo10Mzj4R6wmcBOxEQWPyEYJzQSuSSQPvvaZax1OL6/MWSHvP6GrbYEF7rLC/
ekLAAiK5pGiP+vVTgHTvyddmCEuQhK/hT58NxOiPM/5ubnd8qd3a3L4UL44mshR+mFPxavPVuWkC
NwRbhwZUwNobtiuqxwoWmhSW5vTFXDnZDppZcb9K2bEHpyu6MQ4o8im/aN206kYiUApY5ku4CDfS
nXKN2C/LpybpookQsECHpAZ+XFLsNe63Kl3ietpN85hTTB5k5DSpsFtoC7+eaNBwsNNclu2qqMgc
SkfsWLEe8kK8tb98oe+b8ZyPjQKwiJ0HmDVl+rBIl2YxlpTdi7PUpHSS7kDgz6+D1TKydOXkwk0e
IceZUBgycI2ZAcE6XPAgYd3HKDGWw0GxwCzNAjkiB5oNeBphLZ2IvJ2FIDvSq45tZOgNIWiojGvz
RybSF4FwxEIGF+ZxeVcS1Jbdl9oFV+9sEpFxk8EWg5GPwEaGG873ycTjUgTZncFU2L5yt9A1QaHo
sZb+MLyG5IdQ97NBejXW9xlRfm/i3KYFJmqqe/8tM9zmguYqZubw/YE9lsA1iTeASd78soDF51c0
t2c3nZVj/F715tgmY53B5LkbS/vkRhn2oeEcqdqfYSJNdDEGKRZYyX+gVzamf71Kc2QLvsKLV7KP
KWB/1F00p6HMDMsvsECcPt3Xbt8ccs8csa+yLnHqtUWC9ADcD234nOS4sXJF5y97xhH2nkioAlT+
hIK8FGhEL/bj74b2pYEkApNpp1JxjpmTPgLJ1ee4CpUX4FCkniSk/pIZHkKqFzJqYIkCaeVNmdDr
TePtM3Vg1gNmsHk+nfeUBw8M+Q1teYWpHB669gVKKuxTylds6T4QsFDlljRoZStY1sSrUovxtKoe
hqfrGqkawGC6/RKDaaBlqifPikxx4F15jQU8kJtmb7lvYwBz0guzFzCccnlRs/I743kkroCa6A7S
gP+h6gNhlCPTWsGjZLhATCPii45426CS3kMwh1yzHcHFNUafbIGF8BeH8l36nXKjM4n91/JC/kXj
9rekh+SSLcRNZQ1NPQC4BR5t25ndT4uYrS1bGBO9DfsZb/PabCuUQ/TuO9KXAlBC5QBcigmpSlZB
cqLQXDCzCFJueEp6voQtTTQDTfdFzubZWI4hUzVzKvS+DauWxm8FzeeZTbiX73fcnuA2Djky6X2g
qsaLhSwBdJ1bwYL989LPlkY/LXcDew/CAbYIj7kn97vhf0rfkGs7kZeIDD7Vsn97bDytPc5hB7wt
YgG+DuXVNHqP2S+hYbR3T2fH/VeKTbjANzv3Ml+A7wEDo66bDwiMZAMkqrP2/4ZG1aT0B0dCijB5
vjIChTZDcZtPYI4JyUx7rFlNe8yq2aBta6NgY8dyAOdrry7e/1q/c75eZIbmCAtQJ6XGsJ9zK6zH
cCYEKwURNugt+9fbp+jIep+6Q4W33wuyEK8pQtplSgUmR38kD55LtfGks5VgyIaaD6Plg4XRKYX0
hTKNCAL6PCprg3BfBWdIj8IC51JKBvZT6cwfv7EkJrr+LhpbDenyLx6xXTCQff3a5z5bKldD7Ejm
Q4yYaioaD2M86Y5Og2mjT4+ZWz472oOwk3bYnmgtWQGIe6dhuLOa4U2RusyrJK9nu2QFknAlopRX
r4hi8LMFgSblwKJ9wGAB/TtcO88CQMnxQgZswKqOYFziSBVaaodT/RIkPZZhYEYVsdwnbBGb4QlF
K4wZp8kiLQxXae+xEGfsnDZ/FMULl1vdUHdQMCtYAOF8KnLqcHNmAky75XObWFH4eg9DzhD1hgk7
GjeSMqSGi5GaYN4A8ZzBN9anrvFysrB0uTYUbiqAhBnCQ1B/mbLlpbPsZJRGThnNYDYoxRyWzxtz
FCFrCfH0VI/yrwxaC1WRJ3j4xg8bL22nG0wgSxFc+xhDtZC16efpfl5z0GmVCdhgaAz8IAefbbwv
ay4rH4Dg2YZwRvUgMTSH8c81RoE2qaxhsxlcEKZUEvyiUVdsSmoDw20X9r7zmrA+a2OlhblBjAAk
P1BA23/69mA5QDx7s74MpbCcxA4E8MPc9x/nK805guz4Hiu7krBW5hv5vu7Xj2JfmjwurGQgPP7D
HKW/oFr8jvXgRRBtfhQL0o8xQTsOnXfx7vfEyco3VjTMpWBh6oGOdaaGCdiytlZ06LhaGge2MZbH
yiICButtBpyMbRDTZJwkEcLKBKkWirHm4SlbXWQu6Rgj0VdHIyScYiTvvz+I2F/VSsaV6/sXGwOL
R5pBRo+XxSNgxqtppNq7uuEzk4aAndXTVHWVhw/kbp0/v/C3u2IB5eNNjibGBOo2al1NQyfhDl7Y
40FzZqqNd0jswYSI6jUA/KBY7mtieF97mZwjdYuUZwAb74nkywPyFeXXP8h7KpXbN6ge5TTiGSJf
WnR/NgHAd2BB6iFK6ShIRIkPTXf4YbfB/YA5RYoBKWwPL/rCjs0Mv4VGwx1jeLK0RBRUqauOCI9o
piFOY1QeVsj8MdHKJzm0FmmK+DLJJylztGpa20BW5LAqjDqAZ6c2MWVO1Hm42jBMVPuAVNAPE/IJ
veCD15rA9cMaSVwT3BmNNj4QHe0R49reEe3iRQt1lC3XCLYsUgznwwpWLxhStmpQ8SdMw5gKMnAI
rLW6LmQuoVME+honDsurKVzMCISPGxZzxBBRVgKfA9yPSShiHeFiw/8ji+GzKT7oEYLoRg2bI0/A
TuwMncTgKHJy43W/RtK4AsAz/fxXTsKuoQujg3EV1E3KWOr8NAXuInmxHTdsqvFQyfw7isEyTDZ4
1tuwahXP0IbZcCOskr6/8fQxw0FHYLo9YdEszzg7JUuGzwxdLVoXscY6OtvMhGFLI76tC7/5gfsd
/iF8VeR+nnxIiM1h30c0TkkHi77YtoCQjjKAtLM2k1GazPV0hhGz1ngdYlczYu1fwisiQIyj7puz
8DuEaIy2IJ+Yi7gKPsVJimaf90qFsUSVYmNjwIQeLqxCuU/l9f6M1Mf4iRfXUjNw2C7hVxbJ+a1a
Xqwi0bnDWaFCf45ia1vSWeuHWl9QwXWj+IPVumd6iLuBA00qMF0KAADfBuuf8BQ3FM/WwhRErJ5X
9yDaWsv/J7ziYsj5W8SwnmrOCrtQtHxpgZYsKuma2XsJr8HBuEopbZjRZZ/ZfRZ9EJln2kbRwtJY
agCifAx84nwtdgc6PCNZsO43bGFx1bk9KYUKzPd03qgkS5WHQp9/vuu6mnzba404QCKbsb0HiNah
YmtBbG81fdG/CXiYf+NT/Jy9Lk8djUegMdovgreYpHshNTQSWJ1/R97VywMiYEtK+lH98a1Td2Bz
si3/0U/v97BQfQGNf/5Fn5BK/ckw+x7U/TRTJ7wmfY8+0oSyKUUZnpF7Lva2O94TLW/Nmfceqlf2
rFV+1YaKglsAtZDAIvpRKR+f2QiNJUFAdeVoYKrU1NR5lLF4GpQeWUIaxZLhdnQHcJc7IGgGo437
/WJwFy8KEdYNhq9Foq5M8NpXvbc5vncIQ9nEuYIlodtwk1Rf4gmM9m0bEJhNAUnoLYOuzvY/qhdL
LnAutSAaTiPh5nP583IEAAuCgihLZm70YgJMOYthg1GEaeszPNbJQ2UE/x7JrYfogOCrG0gvM8SU
PBf8jOmnxhoFpigWhW99LbsGX4mNgjFvhzOQhx3pywhQUr14Q9zTMJVmvNyJqTOTeiDnRyo6VIvJ
1NelxC2xa1G9j7EwCyYJLoaKCNI59ALVLcUsPh1IxqAlsLFcEJAJDJppP6SNX5RrbFUJFBnYPBfe
iguUkPCDOJUWgNEWxNzOfSGNjqmxIXq5tO8wd9ADsu23LtvzoAotAubYfPdIQCH10VRgIfPORp82
TAHFl908P4M4VhHrC3G5jgHIc1XjoQW1YIGKsW2xCXWyA2sauyvWbenYnhq/7CWqQZM5HLC3w1GY
w6V9QMuBaK6G3CifzZdoCnPSBeURoEFFRjHlJYMtj6vA59lP9skdtMqheYEp9WZXRAqJVtPCuK3G
WJm6GeAcsAehKjQMHUrekGc4jJAoMxiAxFSChbqQkSlRec5AJrIxHvfK6D9AC4Qj770IlUkvYA1e
zReUY+9OcCcrDyF3nYsLSt/7FDUVL0BqTQ4Fozp02rWDNoYI0Q+sDDoaxRGO6CS87YEi4zVVeV+6
mERTvQneIHpKvF37YToYvr/OALY4maKv4dwApwPP5cxQu+7ai3Lam9Pn3iQ7kVUtGg5m+kxfP/7g
U+Ws7QeskBzjLwSs5oR/BedKmw1hhg8YtZ8KusgJWKexMsgRV7y0dqOz+q/bgtcj4uZUYrsCU9G5
ExVBP4aL+gp+IgkR5FSwaP9pIpT1c9ojzI0EShjv1a2NwQQ8oku3sZmBwIiDXAukCs9tnHCjvSHz
OmT94mLRw1gb9+uKgRFWWxSlOwH07Hu4DsqFxhCCRozkePfl+Sw5OudugCC78t76RxljAGnjUDAQ
ZAweDAIQHpGLVzzWa8j/TFddHFhFoZR9XhTlXvQRQQu14C4433l/okew1+AQ3DstDw4rFQZFPKE8
Wa1vv0dS62uYjQNYx2Oms/HxfWU+TbWmwSsaCEcvjg2lN40QDB98hWEUUM78SW6an56Wefm4SkeR
9860ZJIHxs/7n0n/J6A6Ku/XhSGTsPBsPXTjBZ7zX7f7+DWVKCG7wiq82EGprBgBg7yj/lzhmUDL
GxZhOwWjBt9umTyD3eZesQWBatFa47NFdaTO0CvY4+4frO30yRAOKWmQdCALq5bqHxU+cwJuZgyH
/uBkEGjuWPpn7jt7J6Z/5LcrAkemV+FIqPpJkqEChzfIGe8gRSNUYMjmvWwQF88cuHeGzFAjEIrD
JINpZQJcXXBRkFk/ThWhAxlzzSXocTyv/MEWVAYrcqZ9yQydCHBryVfZtiGzg8dKkXi2MDcePmbE
lM2NMQoNyImkzIxMZhapl7A04xEInIMuHyACSGwJagswzCgxv0h7kw4FEJki/t+H1vQMMXgO2bg4
cFgf0h0VtAk/YkDAnYzpydmETsGpo+eEFLDhw0v2/2s0ybZISub1mFs66fBsqJfp8j/uIFo9fqCG
ZrFB0Ckdm7W8Q2zFCgP4ybT7pz9lO9Hko+G+C6lhu8fJUkX5qCyyi3bV0Rj/Qn1CzixtEQTd/WwB
reXFndaRnM14mu7FIdxHuaKu/BECP4jpUIIIiLrDc3iR8Qf3btNteAi40cgewO7xObyi7rug/IPp
9yVHu8Mh6bEwLvr+IcS56/gXngS4ce5QW1Q/XM4YUadCB+7lMDGX8MTrhq4SxQN7rIjpef1Y93kM
vZcLfrMO6toOoh2vqd7+gMeRG4hAOvA05hTWiHdCpC1TQDEFN5yUrFrmvRQCnC4kl3xJi9BL/hH0
Wv77Af0ScTD9XkPnMMSxZLAndfuccGn2JlbWIPrgYIIFS9GdcqqPABAXa52xll++PEfYEsP3wa6T
B5lik2qbZ5bhDKX8/LvjPNJndCSvoENLRjqzYaLq8LdP6cKZDfgN+/yk5F76urAaYdzxDoMDoyxq
ThiEC4DBN4RQJihs09Q8L5dG0+D+gBAG3VQiYRyq1PCpoelwqtpBzMM2x+fULKW3+A0pTDCO6VGg
SzXqWHkHALGUzaAaykh9+3dsSe0FBjEssybhy+UZyeeg3H+7iaA2YcYe8rw9ZJdfIZPJezA5CRop
IrutxAYPgMz2CmWYz+Gh3sK5KzD604Y4EAlWfIJnlo9ntz6m7I16L+8msI8B1S04OMq1gJWMmacZ
trpfojmW/K4evZUpvUh+RLIY0hqIc4wMnSk42asf9As0qdDbJhrFxKrmseB3lBjWkD+mACAGNUII
fzP23dzGEwPyCJM9SE4XkaGKQ5N4ZCBj6Rz0SbroN8bQ+DdS/WPCAx7ZskT+9Lv0aFx64TfVkC3y
Z/KYMfjOWHHANjy27IKNtAfjEgBp2yx4PkmdfMrHSAooL5+q/7W3cLYADkVFRLlI/a/D7PFLLDr+
GnSKqZf7bFxMumJ4eIgk8czPRg+8YQbAQo7yJaRL5HAClgNQMlMb1ARzDYmiwEDz8ftiP/zzb4Hf
eTFJrYREybHgCEfr/newlJ4cbJaNSDazER9SnQmK0/NGFcK2BkFNmFPL/VhuQ/51k03o+hPoLQnO
ao+F/XXZmmqOh7pT9SF0Vq3XMl5VnO1HD94vsVVQUdf1JDZCC6vHT/FHYIK0MJh1RcjoX3juNJjX
iCEHQ7oR/w6SKj8DRwgslSDzBVsttSC144sTwN8k/ovTSp7xHV8Yh0KYMrn87xDgg31dyklewH4l
DE/4W+uPLUb9HgeQafgTgEzKVkUkgrrgGlw25WL/fR6f0x04/bwpxDfeF3KrSemKQFFyOB38YCd+
2YoKnC/H1W77ESn2FP9skTDOgJ7bQPrrBkCYuZacb/StvB9nC44RiDxNCEV7a8FBdQFo41eQUm3b
fpa5ygXxbxv0MTStOWOtzQdH6DYsKLk3wDW8i9Syr8bj9BVwrmFi8oEAulxdTjovE6g2g4iXr95D
eLjwfqFGUTbAGAUPh2SKdQP5MQDVXDkZmHngqH9nCMxc+iwhj3BQ/72Ss8h0FvieMyp6j/dIw8ia
bRLlMOUHFQ3dHyNtQWgTjFQuGx8HB1htCb0RX0O/h1C+sJRYcJHzBUUCYuWW0QpPJryPC2/Gv4O0
i/caBA9Ru4gv8xgs1H6UDA7gJzcoIWDY8Zi8B2EfuICjxZcl80rbwSzmbd7kvLPK/EBqfi+0S2ts
khWtiHLhe1EaCf9RozpkxAZTTOWvQOaQL/zCoUOYeW+4urRF4OLkyvIe7JHkItBh8eb1JswG81e/
z7oZzRQVyUZzS20CDwYnHwhUPj0MWWOsq/cpywTmifCSteeWyhP+TYJdN0aJKrScNa+hVEu4EQmH
pRLFcREjoAVGecQp9TtOCvc7XatwryL/ekM/YAbYXB6zMbQdKjmBwc5F6grxQzp+50RHUBPl++oo
7R//mlM2am3WJ2xn5qyeCJFKWKQweV4sHMjSqSDZcEUwBGkS1MhvfACWNhotJnAUjPmiu0J9TOFR
uXdfn+cz+dArPGMufDLKcoNx9zzGJtRevLb9GTcMoD00qSGqpgB/LATiJRRLt0wCLieL34MkHk6r
PeGx4kzFYFrS1vZJf8a4Bi0RU4WhGfDZeFCqu8L50Q03STZgibBvbukvrFCqW6yVHsK99I15YTmW
4LHReP7g74ZPpjb5LFDC2xNDWWOUElMCdrXTjOghqx8VhBVOxwAUaFZhGgEVfiLvOEyMyXH0jBlY
u3Sapl8+Rrh0jlAZNTAxHqh38fmUvWcf3pFU/lDdSoLebVn4cn0W7yhMk5EyhYafeCamSf53i+oI
ThF5qPRkcNsYLTm9NTHu854K6pqpP8X6s3jZQfOZfq61MocRmiekwxBtsFbi+aAfifsyE6sMyUQV
pWs3QILiYUML+vDPAv07MrqeA1ifINudCE2U9wM8PyGGkHSPjPIf5tZuhcs5Vk3R0hIUFv8+Eecs
5hyM7WjW7NMrixGWBogUfY6wu8J6rtYYyJi/CeYa4+YLs8qG+lyNvpfnDuY8BpzdhaHPFwszbARH
JtE3PgAHw2o06dpBcUFVsEzbvHxWNrS1MJfxe8QCOHy+fAUD6WaULmyYYbg6uOUP64B+g2BmTNVb
NYOuwL9RIHWSrzLwmEb4iiTaigx6HwRs/32SeWO/urFXIa8hHKr4aXAMcHGVx2Im4IZeAWhurX8P
zPko92aQGzHr5baGPSGMAuFZtsT9kBCOPx0fxHJVCRcseqN7qDMXc5ubeaBrw8kA3z9Mb1BkxxTg
y6zwsrW678X9jWsrY9cAyI9Kaswb7FjwQL3FzhYw9oUQw0JwQUpxDz/N5Dthesz9BXJCPXrh9bgm
kgouaNos9DRzesEEg8uS4a8IfILMwGdFMPxaW35dpHMY40g4o4CtcLwUDcvyLdABOPwikFGUySS2
Y71Rrh8ndFBvwqQ4mtHDfYeimIcNFMrn2ka0wTi7Vt2n5b63EJDBuC02u2E2H4y+WDrRJ7vtnB1c
Drh1swAA/wE1G8GlwEVwI4YEZggamr4g4sHBuhTdymEQ3lf0ulgHeAQyBjxhguw3hkn6DWq0+n/H
TAPLFeMUfA4s8UjUgzss/Q5KJCu/4Cey1JGULS43g0rW8GfCWtfPvsLGgKiACY4HtNayS38J4xkc
TiRwUtVgC8ssGCj3whvBiGBuwdsV9pT3AGOCer6GL8YsoN0bcD0YBBIrxLZj4s04lQ5p5j86XyJw
ZvNkbX47vhAaYqE9+PfEFheBJS0mRApzzDcbsX1SFgOn1Y7eORKjeOQc4q41/HfIRpH6FhY4osEn
iQaqRiSH8p5ZB2tGUvvRPh3QtHmYM/KdWOtPCWybA/UTxWSMQtVRLhGMSWuoe5xC6xwzRwA7y9BO
O9D0Z2ye9oU7rifUs8DJBCocd8uKb2qF8C+CLQRqVkf+OBCE+mRcOuI5efgipQTuvc/TziQ4weOW
yTIPMEXYIiT4YfTkPDrdENJ2x/8wqQjvw7X4DeaswxBwjUP7DrEyHzU7hn/jevFaUKh6tMqeAKaZ
12DpHZO2gH3BcCkRf4XT8BDKGGaoiUOHMnyGrGzDw9ka7nbpcH66YWnjUFoyah0MMVj/vS2fznJJ
W8Z3oSWFuMcaZvN2pnOAiOGAS4VU6Q7Y3vCwPMxPb++AcWGGsxOeAvMfCZNlWDDD/5F0XtuNKlkY
fiLWIodbiYxysGzfsCxbjRBCIgkQTz9fnVk906fdbUsCqnbt8Id+wV0l6tJx5XhT2fkO9A/ZW0ps
kfM5n+3OywRlsggNal8N3kgNAX6FuFQm2uwPhZs5/LOZ5Gbu1RvCo+Y1QekiRM60DbFPtOHcOnwJ
k4j5DZ1+3GwYL6UxKtl+F+kCN/r8br9TyXv93CefPYYspY6C+7+x84aH1xwaFIoxs+5gtgHs8Ch/
Sp6liDnsbbYEizsnDLBQ63FWL8ezelspaaKPMRJ9V3NJu4Vef3G5GksFdxe8MnmFuWbT6g7pPyvy
zvgvg15OVmzTNfZI2Qh0pCkIoQ44zUwnapYrGj+MIMhtDqI4YfqcEIloOGoVE4MwD/pzfUm/6BI5
XkaSe6HdPJ7z4wuG9IWkm7yOTfFYV9gH7J9B9Px+Ahp2OcW1bIGmDVLvo8d48b/sGaAzONtxX4Y3
nE1O8Ddey3TEtgcZMPAzfsMpGSsHSidj8fzWjy1kOj4v4fI5sw2fg4mjpUWLbm4B12EeMh8/zSNu
e7GOluKLsUoWoFSVMoqNhOgRnUCmiQkMJ+I3YZIsiEQSnwGGzn9CAR/+IGOdDVIMKeeEw4r9IJqt
xoQmzX1yzQ341+5JLJsDVv6m4gzzULRm4dGgWLPrIpSgF+wIzIfnEMx8CX/INiLDddsom3O11dmy
RDOQOqCrPQY5E6tM85HT5GPAJEAAGXICO5etGN/W0oqKq6e6I4vWqatiQGOu2y9gLiZa0kBBE9h+
Gm6M8cMmvCc4svpagDx/3KLeOcUGTlL6X7a0dlwFsZTyaC/UyWcjVuQ5kGAwtoFXYBJfI8eegY8P
H6TG9bYMmahuwFRG/L7C4uwr3173lPK+RJBmtFCg948qM8rpVF1rtDMC4smyjIttjXB4HsIJwZnm
vsYGgFwOEW+Q2e2y2cPvSaTzKxiASveR5rNNAoHG5tzxAFWhmGck9cWM0ApLdJcrQCtFCcB3vHzh
qAeq37t90Hgjv8XnyNyg9jBn6ox4ro2lWRkQ35Yi+ORYA/FEiTNI+QQw5xMbf3ppR5M8uvoNX2NT
EP3mOB3gCwiU2ozMjYVhOccaaiHZDHA1krsN31YcATkn4qX60MbqT5gC8VlCyeMDuDrwBoA6RC3b
tXEYrHCIcoBJgp5NFyCsm1AEu9bPjirvkAfa6hFOyM4UURFp8exxEp+ps7ZUNgKjj4ghoGhoqvfl
k/ESp2QJYSuAZEOFz5TU8anFVHvBuERCE4GErjw/1qJ8NVws64gNpQfNk4NT6AAllGbUQRnMLyI8
GQZxmHncY2nQB7cX7EzSh1rzdcejDGGWwD6WSaHo11nIVgjno3H2ewGYNU83JOcuSJAdTTBvmh12
eTxBABS/Dkh2BzKJ+n9/QAj6uXyStnFGHPLZwQeUzLiZni5CT5zb7TEnIgA15VF2Cd1upl3lN/0M
5nS0Cwq3gFGw+kWzD4jR3N7IUB6UXrQOaJYg/3Rh6FcRo3Xk/KTXPxOMCc2vLBwwl1rKEjnLXNtV
908bjsbuZgRXRQhkF2woAGhU6PTRQKU/Q+fls3FAMORb4gBticeeORnRln1ZkjWSgdTidilnEgjR
ouAgOYE7CIkTlPAdFTDLUXLrWoR7VAuTHgsHbspzRyLKvyHgBVbgMGHPsU91YB8uqYBo6VC5Alcz
6VHSiFugchVU69cWnhojLfLPEkc1AeZUDt2GXMBKWE9Q1q6/ZD+wMalXFMDtigeHrVWT5hnRG2Do
ZjmAXF1QYAMYQfFL+KGycEg/cyTWSw5kGq5i+bMxQiDk7PYcUUSLk3b0brv3E+rtgCOKZw4HGw2n
tzsW3TFfOMW/dqoCxcL+Dlmdp0sLvAkUr5vHpaues8PU4wppMFhctt//KVeH9kaPWPPmWQI/fz0C
iDIPhhZIH/Rr7QUYUtwrUcLBO+fr9jEIBRoi7vNv/H58P79soOSxOhuD59fgSkf0pbHKOIHsmd4e
+qJB88tMn5gPzM/XA8b/CnViUgIlR+ELyYL4xWgmC5jYdYafAQPMouqjAKWo3Pf1AoW7pbx++RrW
pDAQ0A9di1CUUtSUK2cWbTov25ifjx9mQb0c0X7vofpBLb3TffHznvuQqKgj0QXu5yi3VIyuoXYi
s4x+tW/9PJhAHSW0MgUEgvRAgHRS3xSk5FmzzT7btXaZLvY5PT33KAauq/ghgDn+uKpQJ8ZKa2uy
vvbP/S1mIc+loFpNXpy7QDhc5NJmqGf5alIt8ThK1KTY579y8lgOCbyw2YAK7IfChHstJ8NZ+uu/
bCr0x5Ye/HCqTzdDNIfvgbqiQxuZFEx7rOzHYPpQZ/eYfu+QJI8DiKiQDtCMCbjHH+5H5MPD/Mvi
2c2kAN2jGSAuH+erfbnmoy/5ijxI/DJ75JnEH460/WfdHIkm5nI/JHb//SV/L/7mBwNztG2O5FB8
wXjFjdPZz3//pPvMBXvsIVlbI/8kDtCGfzP9VY/PQtgyt1mWMgEQpNRja8xfeyD+FPPrZvfDpDZy
WM6ABFc8EkMN6r8X1TVyvNt3OQexjJVDNPJ9UuszzqEZQ1deSHMxhtfLuRU34BVJ8Qo41fzXfyX3
49PxcwZvpxYnCUbyY3JF/O3mXd5shLd4DQvEbcjjt1l+LFmAgDwf08eMtEdQKuYzb55/bJqIkfin
kO/sAxu1BSjLGJgc+RLXJBDwwHFnzWqi34UAC6kDwF4rlmKp/fe+fjxXzx+QEyr8UAc9sCKktC1D
hniEFntCGPOF/syvEA9kWvAncRihxesh7kZHhAAydmHzNYnBLmWjaED8kEPhErUYdup8gIK7QjLF
/iOPMimvsHb5a4kJEyqgs/fdg3aqHO4Iv8KNPr7GkO4XyKHCNcn0v8lc6KIjJEc9jphFDEGRqeUU
UAODNeUTKsnIOV4D+QeRsH8rHpOEA77f7AUgBtD3sZcQQ/zU9uQl/TqFF9zeYLMpJmJQKklEn1Rr
afc4Q4lmKrmWgVH7NtcPt1Bz7SF30wr/ammPenoLpZq/0F9cKLyrr2x3R63yiR4PhTmUWff3tei3
0pZpHefT2YGvTQqpxuNnJcSM5wxtAWTZ1abEuglpPkrSDH/GwPzBDnRgXE6ffPcOnzzh5B7pqEdq
C4TqdJYzesiIX9oRzO9JiO5Yv081AJzG1AfXt3XH1HunIioGo3HWaQzSESBFwRTp5R4xKUAv6Jz8
K4oImGr/CegMEEGD9oTH153Pt5rfcg/cwkXctwu2JfR5WCi844wXvcN2wTSr+OcgXsT7uYiB5qH6
Q/fxG/5dRvE2hKrlmdnfy/nIl90JwSBKqiuWmF0VZ7OLSFsuPFcffunssPykFRG6n/RjfGf2+fmx
zVxojZRY+/bcnpihKFS3FwLOl4Hbz0k6WBpgh7m6q7KQMVWP8sYwu19yRt3jXIXQxDNJGuyXzABy
06VbvfeP7RhoH9oxZ6EQJ3p8kOguo7L9gV7zjLC3dWLrp95nawcpH8YjkeI/6W8c3vhrhsyS6N+f
NBs8FsTlcqd9plt462id7CE/P3e0oxg2OJ44zY/5FOg0thlGA8zCrPZ8JyFlKsJ5pV6MhJIHjvME
HuPqw33D4CPKYlrv/LYumGukAq0DbcKGiUCSgtEclyhEyuYl4j+II8zk7HLd0wvzzY1IkaaQW/7k
r9INuCu+ldRbUtAX8/8/tIGOLpxUxC/0EGBzM6qAgE2VRoID/Aie/RW5zwuTeZC1oIumU/lGqR3P
F3w1+Vs8uTnFeVLCMoVH4aNyCW2AnKqFBaTeNh2IdpQFdj0W5yDbUXbnRSB927cEPBOvETWoJ/CR
sNOCeEytfmyAw7F7QmmVH2FkYEYR0MBcgbB9du4doCClKAIQB/VPW6mg/IR6HNnCfxmuHim7nvoq
AJ8rb+QvJJLhHe8EE7GLb//6GHrbtxJgYr9MfVx26I+HqH2tDJ46d4dU0DWWVC8k4mokvE0PtZst
5Ej6gWhkusqOoSe4OJRdMDmmNRsWiO0tpgAES+0Kx5QiMrbEQQSb5uMWiR+ycQaoPpDnLKK5JCTq
R/EhaIuGzlFFtHv/Xte/vIIvfbytoP1VvtU9RCENI2Zy+gNY6nGrrOQI3cj5Lwzk8lOOoEKRLL03
w4ZBjCWIS4YH6twzOGxwRh34B8jHCgk+I5VPmhMBxWkARBhJ0ipRo8rDMDSU1/YeWWjuhIF1BtQV
/ic+Mp+l9e2FvAfp7I1xH3cxxDDpqPOe0NB4JW1bf8IsBrTecTH5AlUpF7yNuV4EqMjNAUnfTryY
6TpzqhI8z/O5ChsqX5j7nONHvIy+NpbFYkT1zlyDPp9ifa3+3lYyg8wY6cc9EnrbAo7cQguMII/e
/m1FQI7uu2olxc/N07VDPTHmsgtrklOqjRByjDHwiDjMq/n+XzHbfiDJg0Bz7enBNWoRFyo/eteB
4Kr8du4ndGYCIrnMF/MLJgicv+Q0PXmcTBgeIHCvIYNIewJk/dEho4fCLoJO4KYdXCUZGn4UrIT5
I8J6U7xCm9xQ6AVZwKA4gCAfi64OM9ngsbC31wNcGsYnagx+A3cBOZg2f495vHICe7b5pV07/9XQ
t6tmxytJDyIKnrTJfevLiey5s1AwAH56+Yca6Dg0GHtcNqNhrqzNb3EFtYdmQqAHIbzt/1waihUC
sJ8QwenIU3qsMaKLK/4NShxf6/g4fLgAoUgT6uiHWHr8al3kVYCmU/7Pr0k6O8b//hg7xkg3egyS
d+kcFzWvTGoPps2chkHQ/rtHzQItM/8efZKmgDrgREBiGiTWnEvbk2OBPQZoS91Ag/d6GIU62Xb6
tBTXWPefxpphAWZ8MGkQY+Igk2cI1sz3+GTirWcgevxKhoTfsVHM10MyYJ9n8bcWnWdXQ5I2Mb0C
he1Zuhz9dNstvjXfjOsfkBgz2eUChtnHffH396/w+RNkxIXooYmYjhFAOMz+Eij0MxOBaRbIFtiI
0Jle5D9Aw4ViHPBQT56bMfgSlGHpq3wX6Jppn2aAST23G70pbOgQmJnZO2tTn9pTm6TeY05BMv+X
5LnzIQuNLmkJEIke9wJkZYwe4dvHRvHjulJ/xe0OrO0NgBwbyYAX1RGEBr9e0Ln9BmPDhuo8ACRw
BNgyLDl/8J94a0uQlPPo5aekdq9PwNvsoJa6vmaN0pxovCwCDkU8odrnHKVB+gyyLbM9Ipy8VgJ2
W+MNn2xsYhG+FnzFx/gYfOQ0Ow/ty+8ikj/RmeaDvn81whlYm00N3fZHCoz4vhpcPns8ApLAgZlM
EBARhAeqovs/JOnoQ7w3BEkonECyWjqVk6BUQOZ7pIhLCbadGUke7SfRLTFW11OV2Avaql/AhD1k
TUHz8lFD9U+4EKtfTZIu4PIlyq7Fx9ah7UFA8SquUixX0XAVjoTT6izcvonnnKeHSxak+yJC1POn
J0eNB+pRoQ4Rjf/gSVpbZq3z1Y/t51/17xjxHRxg80sVgrv+hfSKxsZFmFvfzhBSHicIlkz+HIbH
8y7pQlBpNB84owpcv8pgPKUbaVcsDWsGJYEEGp8YjiOsC6OWp8PcZvaY/XyNsbWtWQVK/PYNKkMS
Uv7fuhSB2yfjW4IKj56lgo6CZ4LQbGEACGLH46P6UD9VykD718T/2tX9Nx+/XbwW1crEeXJO9Vu4
ubsH4UjrVz50J0h/qH6bvLEttjhNlHW9gfmCKyX5EfdJiKBQQxN2JCSQosEU4KReSGQVMwKH5kuk
JGNEnv/4e/88V+r8fhi8hxPU6JLDKhONY6h0xQo40UN1r0zo8MHx2h9Sc9IZuvgzRsLMeSDHzA/L
9TLZ/iPiIG/+CCR3L4f/hD1VQsgY6SIyFSRCish8U6FbeSV6tIG15sCfrQVxCyVSlOlyDA+oglkW
1YEcfZUetZkx+/5mSN1crrEw+MiolFJP24BUXNmeFlE8lWQ8ByicJLHl7HBz166/TEg2vPvlHvBM
XQfFzhmhBuxc4CC4cSLk0sWFUbSzVwJ2B6Piv9hOU93N5kQOLQrLBOvmTtT8qxc2J3gdIxiOegu2
8+0PwjzYFYqePbdS8QHCze4RMk5M6NYHWlNsd45Y4L/Z4tfeU2bO5X2+2Djf3/Xs2yFr5tSITpdo
5vovfva2QA/5G5OAyICwQMdmQT6/FRjSxqW9vJTn32fmG+sMlmUeZ1jn5bP1cmnNPvwbGthMN3E1
PdQzfxk6kSOMScvZ5zdTRx/EboiC0mz7jzIlEQVB7RWzf/+OwJYZfXy9/Pj/5Xfuluti/89xaXYs
zCWIY/SZuPrRh/0wf+8AYjGdIMH/AaWLe5N4cuIO/DGHdzGO3DU0DQjM8Wfvfrv+bPPAwdaabwaM
zPHDoDuXRojBjBwUZ8trEoumvuinZktnrkYG+sGkaIwJOdJQs/vKA/WP3tq0ajhbWOr3xFz0MQkY
xolpSKp4o4og/zBWsCKi7FIluKOvHglNLmIihlzi5RPL06NyjhGHC3DBY54V/fKOAZsiEJOhck4r
lk+INCILD9HmVYCy1rE6pwdoZ3xa86s5w5FD6eRxcngteGVAn//7hXZKS3lXBVCRp2LZwh3HLQO+
CPcP8N7ZZqYBWnmuC0WLJqQvSBVkCba2urEPWjMnbBYobrHAV/DSKkKQfdAjLgmz95XVJNkyC67n
hq7ZAyFYYGRwNYUaSwvvR/GvRLZbkFPWk+jt+Je74nFvjZUeiV9NiPcMyjCPyhtosT24YHlji8As
G3Mdkz9uszB2RrrFWvGieWBG3Qkb59ll85gFvxcTuQ++adclXIPViGsa+vAGqosPTGz00r98mf6V
5O3Z0dr9v6Ft03QW4VPfZBckwhI7ahIoepv86DCSQQkT+Q/eSP1vBHKGeQglsEvSv2JJWEWM5Ggh
0WGteAFAkMgWIrkx5/ZD7kbmVgjYWHwe+pyMSUQjntfRdvqGp0fWLdxZUSgmT6QHwwENsnkFbnaP
+BC9YgIMUQp8Nn+2NyY30hehC/cEahth2ZJSsFOiipKKmWLK/E80+CWCF214rpaMb2P/8Y78L19K
jGkAgM5/HzOvmR0LtwsQ2RP7CWi9mwXULDwCbmn4OKlfd7oR4hK4RAcZSZy8uRDb5aFCf6QVQjuP
f4HTwx1K/1pdtPZ33B0bFdtZk3RJfuwTsHY0N2h08ZLinpxolxd4TetgbJjFUUJRKJ6kleTxrqbL
FCXScZe+WCtGC0Dc8CrVYa3wjKk2oZoxkGBQEVZnntSVGUPCizQnhgbLCZYS4PWLdWX+Ap1S4Djy
o7RjIOplF7baGRzt+T9XMh7tkqams8svTEMgDDNg2vPzIP6aU0bsoVwliUUHrY8aVtnR3vCxHnPe
SIgVmfg2CNIQ30ZRiVAIdswJ96JGE+MtWiRKUtx+a+nyfi5AqctKMkg7kxis/pT9l5WvSzDYxZJx
oTQuGi6CBuLZJmjSbOyXk33d3u/bGx3M699bY6AkS5epTcYn6PgxNkyYjR+w3u/yuX8v4Cc92itT
+uMAPyJHlNnQociYxmaQ/rFOGCqhWMPIh3mNly+h0ejSJcekViAqLzYbcN8nYoo2hfTzQU5m39j5
oaq9g3iteE/AEFT8dLsCqD6281GDtlgy3BPmzjwR/E2B/zwiCvD0Cxg/yEp7m333uZ9t0+fi4edb
7GZ1hpsB0JF3fKVSugjdLaAMNR15Yj4hTkCmIHW/gbrVM1BU+Ra4CXMb5ijUazbM79mUgBFkIgrL
OkOlthS6XgjTtcYK7CaTfvzqpmRiZmHFk8Az8J4APHXe0cek2gUUyWrIgFvO4BQJ2cyQcQk9h6ZL
6CnwtrCzayGXYt7wsgUJj7Fp+pF/9wlQUUhTnS6ukQvnZxggqx6dgduaJ5ZuDC0cE1CjMKwYvWc4
wWUxUypu+4X5C/wpunGgh0M7UnuPXKxxvojRD/JDMVnxaCqwdqzVVDNnSyPF+O5PzenKWzIHggyv
SrMMUzo9QprqVjGXxr5UvC8jnTvzRhbYaMZ0MHhv+bnAmp2my5OyVgQIuhp0OiB88UH4QUQosxkw
Jsv2S5pmOfp//T9m3/bNRYahAk0hKFnmF8NcrhKsorFkdk7DBRyxoHgxloI2ZtKopL2lhfwMV6tC
EyTPIdfELELx6YuYm+y2GfCVEBIW+Im9cN/sPU1hAEozkb3O1qOBAQLk2Jsx6fZzyRzqhcHNH6PY
L2pzKvUbDThEoK4+ufUAPP1X/lP/IHEja/J4h5kQqD9dH8GLNqdFpXKnP91qzbZoUEt6FL8jFdd4
AAbSMplTQu3UXtioY7PnnewvY1wQ1Xnolz7h84wLrkmCtEHDCDlv/mbHXNU+3J8hQYBBq0Hs457T
xnLSBH1HNjNPY7ihMbriZiq2T+gHmHPhIV7XxC3CR3fCaRb6HVNUwJucwH8EizddnIqV6qx4rZu9
1ZklwQdMgXvDFRNHFDk8DzO7IAm1Gk+3Z6hKYRqZVJ43lpTx2qQ3aMusChYdS4OlqT0J+cQcvV+K
Z0ySdeEpCkhCKDan+sMigjxWHBHBg3TOV2wOGHc8VxW6YPJ4rXhroHIss5QcPxQ/Ta96idMx6iI7
9uz4DMcq5ltYxsCsWUK8Sn0knZ7n2HZn8V07EpJK1D1UjOBp7TFHHMFvYXx9gWxYMyqE+ke7zWvB
zKAHDS1NSfgExrkAnSo8MxcK6rtFFuGe+bYXqBnd4ZJcIMywUTWAD9iOFlsiU3sUv/FDYH9RtbQ9
RG8zBAO30AdfNBfNpXGeKqzpGfjyX5C5yMdeHlZc0ehkNlxsxXiR2ROST6I1OSyJCC+oKPRIj8Cc
8yLp8i8mm7wBrXtiCqht445WG1Dp/BrzL1rIpXCRQncNSmQM1ph5LA4sJHx+US34ILQn9w6mqVsC
qRC4EVeB2hvjxy8+l6oKWcuUp8+zFgPs5XWPvCabjB6qJeLXGUQtZyegWglBhncwXKBg6REA1lbI
mcJpZBeBVqmBliCE8mKEmXkDgnRnVJ8cpOBIGDNxmSU1N2XCHCAimeTEcgfmjjKC4mm0/wCaEfMj
JYTvCXwb8mbh3ayY8Io8ILlh7o9GoMqfN7o8XOGeuABe4RpzfUxoiZlMyOuR6dY1NtqEUKZQSQfN
f1Px+wlEwNO9NIn5dz05T/A99g+jlmZNwx2D2DNyiBfaoizfC15L4uiBsNqcabBOZ9YXi9f+4iS5
034Hp3Yl+oyn/IKwBrbwBDaMOYl93H9A5qzJNYC1c60iYclqK7YcFD1jQzDuFGBbAhYP+mp94+NH
Q7DYgAPH3tyKR2PNeHnqfWDr2RYECQ+0vPDItJBRloCYg6fliHmpyfXxyTwGYPZrPEzndwHRHybN
iTe24iuA5j2JD0oNL9zeWTdWyEScj0mXutg6VsyO4oCg44wg5KxZND5q30hmgvq4gJ6fBtSoARzw
hoBVeJBHGVdjHjKX4GzRBgTWl0Xg1MEBvOGorAVK3DhJCmQY1jHDIBfgcXYNG8hF37yzWawGY9UJ
oSlvhNBxMc4jfJbCBSIAHon1DksBUUGWmoLkBgKr5fJebk2KESQVHJ/5/p1rgo8/FKYLpQic/+V6
+7oCGuaHkX3l2H1v02zPtP2+n1CO5HbBWKr81wUAY25tmLKjNUd4ED/aGdzvVPVTUgc7vv6CQMfj
HpLoGQwVmFLEVsRYa8nSILrUhAEKZP78H6IDcrGYwSyBp3D6VX7HGGZ9/9B9brPI04tVZqzGM+lJ
9iz3qtl/3X4ms186mrLGR0Pr29VzOL2aJgKJVH8on1jqHkfGUU30nNYPuOz6kyQ1emBTMeme1AUo
/U9V6wLtRDABWyhFdR+bqnZrjl40qlmKYGLVlb5UKLN4hjBoftVtj/Qktnp42+WepPj8ARJOjVUP
3giorTAAu7eYxYV8PZDkbV4fD2XzZqo8uAok1w8U+muLQ5gB5po6C0CJDxaA9gU9D7KAAPg9ucSR
McaNikHb68/FMBw6tGckIZLZ3dacTcQ0/p60VbJ9NiSIFHqauPX6hJoMENFwIH6wvfmd7a/MK5UZ
JaM3VCo3jvF9137SLH5wPD0J6Lgxqaii3CHdsFDrgWEOk5Zntn+9YwW9eQuN23L8UlsVysarVxBG
Qj8LJKlRpTSxn04ZSm3nvWQYXiVSZspAZ3qMy8fTy27X1dXeTw81fDatl8b9tG9xCnqpxeENEqVz
tlMJYq9Aabjle28qRbFW0rXVkVy20Z1JkdPpbQSJVKZ8lTwdO3Tz9eKdSEYN6oP6Uvm8vjH1VCaF
gfYLMxCNtX7f3Mu6oK1yi+/TuEpb9EKs3B3qfwPG0A3RY5LpSGdlmA4skDsQ4zeQGKUPhmFCIFVd
PtscCnE/7sZp4MaPbOr3MzaRVutqK2gQCNYt1FHHn+eyRTlhMN9epT587X77rCCbKnTsVb1FZqN3
tWqfU09nGkjCv5ymGsJfcn5Fhej0hsv9liH88OGatp6/0+vegkj1kI4GCrrD6GXXd+iMCr5IYZ1L
sUaTudfCEq6d+BnUB2oJyKXAOdGT0Lv2Q7ZoPU6rHKFs+7Z6FIcXXkq18imrVmzAcdNQXnzWi9s1
Y7ZNq2Ic5iXowdu1i/JMirMJTZVhOkoOCaydd38S09uGDNdEmzRNq/BlsPZtGmMPZSFZUKsZiNtZ
GUtMYntwYndIB1IWqXD/XoocN1gpqF38kn7AJ7Qo9sLrURHxGPtN9VqoKSxDtA4NCOBFC1JAPb4H
YEDIVKuVFN6MMm4ahrsWBivN2sQu8lnRchzTT7X5sop6UZIDFfJZvdH7zlEToRVcF1urKOfVa2m8
cFaEmohzTvqD6mV6QwF511ayX3W5e5uOk1785JayuhmkmLfX9TuTHwfl9QIotdf70ZUTB/a8Flw5
1xQVjZYxHvRT3tpAa7iYHH1yZuMlguSceYaOTMh7q7dgc8YPnmCmYCxUy/P7xu5eSCmh920p/6RW
ijKrYgdyjRBDpY92LD9TE7xx+qNp7MIskqgANQOWBkwO4tWVIyN/7/DeyV47CTAFO7efMEvsa7I4
OQH09ep4SuhzFliyTk7UaH046vK+wc7LvAI4Muk+45HZP7BtYwtbUL6bic6OQXtFIUWx5VUhDERf
kdRmM02y2ZOuUg9JQet5lKnDA+MV5zaGN52BAkA3B7pFb8jBbrjm8CS6NXpiUSjYpQ8Xfei2r7+e
rKHJfy2QhVBxb4yBqnnJIfmvqH4d1G50naoYYffGIvHhgIVyScWAJlJ2g43CRDxD4BR2mQl361rF
04gVTuo8Z46egpSYip2h5HgtqmGtMFEF1mpk97Ms2792fUPF+KqdioED57mwJxiguRQ2typwWl+6
mgvrtrr238o9frwWdtfEt+aDgCtKDGm8emN3UKijhmKVIrqNEUFF9awy5swsgEyY3NnyYqLchtqJ
TJOMHkv9q4WwKuwRLYyVA/vrAJrDwfsxc0n+OBJfpMDzIfNR2n9C4vxXnCZJGEDCYJasxQ1ORR0g
nOq4hS6cwK9Q7Ntu9biGbNAWukmK2PKq6yKMLiTNYzwIZBTdh/ccx2nZZpyIaM/wEoaKfIWTEb87
9BMRa6YH1Qc1qL4+uHdeVx847Pg5TZllijZDW+ZFgamRRqkVtQl6ZxZZJXnMI9+LyJgr9X64oQbG
/LG49ns9p+veTu+olHHcUQiTTo8XgT5JiP7KFgfZvbWSsqrivqFv3n/37H8RYONJZyJO62eqDRSp
kJbklF8P6UrWYhwaYYbaUEnRPGLJN/KGLUYMLDA6vbHRBLopj5U72wmFmAx7Y4z24kpBhMOTO3fQ
V++U3L9yVVS7Kh/4AHTRHEVx7bGpscSrYJZcvXYxNWfr9pkyBCVCN7Bh38hT0LW0u6X5REWPSqOV
wveNSSra4rQquRPdazP9ZznrPi2SCpy7ZDBriEMpRyNb5NiYOdY3n+ZGOnCkDBtkNAuBrVyx5Nlq
FmsV/zjBBoV3s5JokQGX62skqhlMQ8ZNe/ZvZfk2u6oxhJgLQE+gVLdqWlToL1b0o+ob8BdWOHG0
abJ4SvGdBdnb2fMXBApVi4H9lZWcmKJFhlOdSdTWrlpk3j7lajXK2LVANak5L0r6uHeI0YZCpwbP
VWXfYtswyhA8UdKCAqM+qfbNM9fT2bDnb/K2sld6TVtPKrZ6Dzkvzd3rvfT0W3lyrv80E0zryKcA
2Swt+V6tf/6WJvTf5+pOVWS2FJaXq3BhAjoxsY5wZYSooFEdMW+HNyi+WerL+atb6l082SuabGol
VMo9SzYgMZ+0e1Cip0GUKhV4U9ISVce6bnzrgb0cd87CY5jFq/esMwUq96PflMUI9YkShyMxy5GP
majP0EFh9IBWcW3JoWwwjUWqQAKrw1nMJ1cELimHXQY730Yh83r/fKmUMTn5i7K8aisrp1f/XlXD
LVRwBrKPd6TDJmRolBEOB6lEOdoLhb4hy74eGizh2iM5wnVI3hDRDQRobzZDn8ehLpbO3dpqxZVu
vtb44PjTO9Pyqxzk7FmemVOubZNdfS9/VVNdOs62SJH/5WUsXLa0Ol+q5KKZ89i8zPFkE10LxWIG
wdpCsh599mH3IhfU+IHclja6I9Wu+oSp3t+jOh0TpdnD7a1MmNsmGlLpNMwmW9lMlkOLAYXqnm7U
gGGyAlpAOQrpCIzIWx1FH5MC7KUvajBEqoIe5dsENaCCDHSQ9RhveHfBxLgTvx7M6hTnu5Z291rj
+3Lsx1CCe18XVgvBB3pWCtG8tITr+jrtDtbAAPIR35EhzqtDmRZBZjNmbbctiLROsZOuJ4cr7ijt
VChd0KtqgxGNsx6pu4wT+J176an0SQ1hG99DtV3eQI2TIQwqpNg00qinp45D+YkA1xPum6O68vNv
qliNI/o7WWL81UJwFTGd67DtkNSwDZicedLVrEZsCuUHTyEqiqs7lH/5LXyP+DM3DspBeVDj8mXY
0YPFbNA5gkULGpsOILC4dKAFgOidNL3cuunQJwo6uqy5zfbV9/fmpLP6HWUvMTLAIKDX95mNwBQx
JJV/wXLe246uFDyT5+2Dg7KT57b2oU6X/kq+do3H+q+T++SO21zWVdzgv9vWeSH2wCReqT8tRutD
jjkxqBJrkd9/OlXyhld8dU6t3dBt3k6DcDgVuqBo7etbjtOeQwEKJRnsraCpK7T/wSD1yC7cdNSL
OVYbhW2vG6c8R62hNGR61Peg6VWOc6wkR0bX7+5wL9sviw7FYBBo1Xh6Yl2u3UL+6ztPf4ASXW8M
OphX6aN2tqM8fQ5YHKoP3DPJKmF1t06VTJMdjGr8Th9Bxrg3e+IobFO0aiXJZwaYHMkKmh6kTKNN
ogCLdCxilcD5yvvY0MvINs83BwcjlHHuMleerdO8dt/3x3wcPx3wQpq6NCfYLFh3TkdN1+YTshm1
8/UwRMeGbtvtp/+nq1gQa1BMKU1LrvmKKYvCpGp6oK0PoJyzNZ120hWmm6A5SctW+WsejA/R/6iy
z9yJKvAhlIrW8KMhQPOO6judy+YFVYgeh3d5yjSLwTwawhe7TrRmxE8cjuhYBPowfhhVg8vTRX7J
/ttCLVCE6ZKSqnsHBWFQLH7sGhXvYcYiV0cjItX0/9Lypts2rLp3QWI46NEVVHbuOKTRtGdJ11uW
4vUOoAQZJNMOGDcUQAjeDH+4raRAOk2qvtEX9jV+36rDBPrgoj4gi9Z+mQGH480s9DZEPWIJxQ26
SAXo79tdQ/29BN9bW2cjqNt1Zm7Kygy1kvmJ6XXQmukDPKeX98jOA7urG4KJCYVsNisDryWpyTcP
7Av6XY1IXTMgv+WwB+6GNzGGAPn4ph+RX5lv9x/K8Kv2hmtBT6rZS9WISUyBH9716T7/R9KZLamK
LlH4iYhQRrmVGUVwLr0xxLKYVEAFwafvj90Rfbo7+uwaZMg/c+UaVNBGstlGNAfj02g+UhRHFSU3
4T6fGkvtfp4qbHCOi5H8IoX+69UPbJvLr9PjT6jeIcEUP+2XaRzoYgCY6z8xg4GPCVTxIBO13MsZ
a5mUu9Ujh+tCDErVfgAFML8VJm7RQPQo8A0m/W0CA5T2qRWgM6B8HDpa5th+6IFVFgiv4NZ5HzGf
ZTVa2kGN3Qumhvhdv/Gh7uXDusnk64AY6X5WIS/kj6V3ncxi6gzWIWOJbgEGbQWE8hKPBfDe47P8
5njIJS//8ZFJCWcBM5neH/JWU2+QQRtL+d6uvT7PuXTKPQnf9NMV6MM3OZ94c4X2IuMI/dAwmqbq
vrosamT3JZOPpEg4NTyLZQLntlEvOk99VkGRHb03j8mXuihH4sl/jxW/RKRTb75Kb5/uYfZuyLRn
PrgpsCS+L8yQ2EL281H9Q8c0ogRjdKh8lWM2/pKwp7kf6TI8jLlG2if2FV2Klg7PW+ym+rE30qAy
4gDbwOCXEnZeOIV9826Wy7ytd8yqaJoESeAGnli1gpS98wLrJDPLFXBkcPoecssr9R4Z5o+7rwSR
6D0WD21V+MqN3eYQF/dQkN1iykr8hfplhQqA9aiLFLeLYj7BFi1jqKTS9ype8Km4JvNT0mMmhSqd
SSPVBoqXSbmsEb70Omq427Krnm43xlGG4Uom+nckL2r0SWP1rEGZoftXpMRui9vuNoKKhNHL9+G9
umo5Su13rqDBz702e9oAgrWn5GfGzfzJ1lXZZLjKSlhkz6Fo8zR9u6WEMJ7IW/GVGclX9W6Puwv1
fJKET4bHx+hzOMkoNCTpZt8GwKlmZ4fRfstyQ/14j7SejRQCG77NUfuiJG7zERFnOk7uyimQx4IF
Ll3FeTHaP5leanYGb1NkL9ke9PdCaa+Tci4o/PpkjfDmpLzxD2HGhuveBlX71+FdqGGMNMRFYh3F
9oVdfkWbivaKPXBpl2y17qt7wLTo1DKe22ykKvLfkykmCQd2ay1GsYnL2paH93GasX2BO8DaDQcY
bgZ17RWcMAYzJ79sWnDSxt4nBDMbMFwQN1bMLJ6lFZtDfq2KMX7Gl7C3wp+9AV9z5YxdumIxCtN1
MeHj6Qvpn8ChGbazCH2VGWBv55eBFIDe4l6MlB5SIvpll23OAyrjaQWxjj11csSTEtgPxsV3jweo
j1GIgZmA9fUjdF1syaasDZMNAJ4G1oqMb/o4Qi42buxXEKR2sQ7Mx2rSjBlI31jlRSVquJLfLjU1
cqEuBUQBfMWDKqoNdpv8IGjZx3f8OXTKVPmYcG6no82LBDWOQI4QmlwTHUk/ie/wY4Q5fLyT5pDu
0GPzwAOvByWe0Reirb/kWTxmJf0hDGUqykw5lp0NfxeeDlDYcDs0HH/NdM/jnJ7QWrZgBlCCcpII
B6vj8aK42X5vXthfojVexrgtwgwSo1tmy943PrksDqVVG5PiQgaGA0mDKo1yDvNxboqJVhlo32CV
Ii2yK5+eupYgiYOuOpifwEq7IMpFaIIjkkkN5bviG+mxDgTaHwjbOD9dBw4DAqU10tsjK1kMZV9G
/1PNwKOMAXyetjFK5UjAUoL1RuLf3U432dxz3a/Dn/m3JkfJqc8IBYBIQd4rcOyUbPrZyb3CdUfr
mYakPzgnQMXpyeWBYcMI0ShnTQ1Wcmdhq7MxtwkA4PfDLUCrnZPgCNCreQTaWLgjXX2Z4oFyBo/B
En9IjCLC5g9+DEIhfEzwqH9OiUKFrkGmtHxCAz+voXUDJm/eUjCW0F0prDxp3zuLyvXctgGrZ3Y8
vgiT/sS8QeT3WUcTt16AA34Tuw7fiTFgc8/O4Pg6dM5pj4WVCfNUelnq8kR4xtiFlIcih/mNh3ns
jZfwLgGzbU10qrfdOSIdERRHVhmr/KhQntERZhYMIEybH5yQRj1MBsiq7nvBYx5mJhkJ2NVNnzY5
H8CeuxEcOQxwjRHRYBfBu+/0i4SlN5zZdPaZI2hjTprgxTTjNzOf9m96TK/kdrMrh0Mi2kkLUpLh
/+jmV0E2c4v3k8KCXhc+qJkuP2wychk+Il4j+xuaUTQbE7b7SygztCC7Cns1s8GDzGxYu9MMTFkY
FIgFYbkEMPQYemlSA2I8IfR7hN6UsWo/rioI/EGc3YI74TYz3HW1Q++lVj9ZlrPRvm7tMc4uaLSe
RgJAe4Ap/BzwH2xooE2+MUeDd+lCFfKhehvS8SMZY2P7DG6ci4ciZHjRNvl17KHlM7KwKu0kbAMo
Kjb8bL+wGepqp+cJXetz2m4hIuPNedu/yBKFzmcQax4eBr7ZZKocvpEeahGjYYgZpe1/3FaajmKU
Ugt9nop2RobEPyhq3Dk1dzuNMii+C0K+ARf5HTkKjNSZFNMQlGOTChDreKSj2h7Fivfmes6XCF9S
2WKNAHSSwBcnvVhaJ6Zofi7wSnXVxIswXwh/T+N8s5Q8mhiCd/M/8WQr8DZDqboj4+K/NUaNtNx9
wf3j4yd/MtbuIHjFRvFesB5YP1JZt7lVe3AoHxbe1teSL2BpiZ2qh1OmGuv0KtvRZiK7LCgECIvY
33H/GhZseMKhlw3A3dRAx8jGPx31+WkhLohy8x5zwKiUMee3Es3b4YNyc0YLMcAuS6o2lbiFZhvQ
oRoils6onCSIhzw2o2Oyqv/ec+pz/MG/uCKwE6nP9/w4j9YkK1XatA/T82ueHZIfbHKcfPmKXnNq
HTXZzLdbBfSWz84Sl0YOi5n/n5B2py1hup0iqHhjX/wpI8xJ2fKH34gIzanm9D991FnVCtNIuBLZ
oQ3YgXDyL/QDsoCVlDA0zSp65j1O1UjvtGkWynuRR4YpvZj6oxkyMhkRJUHnUQ0Rda+YQgSm69z/
ePER4e6KpfiHIj9AEReBukqzikuIZPVKmzV7r1H/srXVV0AAzxhJy4KSa8QdxndAKPCFXdKozX7X
PxzyFSG243OXQO72GxdNJjqTm/ENP67yJuZTdVisnZb5vKL4w52B5kvOObJM7e995G1zfmmMhvUb
6KDIO/vevI4scbG0GOKR5Vm2xr+dK0tSy8Qd8dPNCifAafKCHZk/bbYg495txma6kGGQonr6zRii
oOoYN4tH8IGmliXgrrTPyaUVuYfZey4Qvm3c16gXeeUccO0SFoNZmhiuVivK7ge0kvpKtXF4L5Hk
DApQki0CIN+FGExYG3g4g25afK0iClp4d5udfO7uOFxVa6CXGTk7sI499iB3t9zG+Sb39EszMbIY
9s4ddQ2n3Za9RxKqULLh5v4+/p67aiWYE4MHwfgcvgY6WaOkC9G2ty989H4m28MCBA6QoZ2x76PC
oHEhs5bXP101PylZrAbiYEKc8kVh0jkXJfSTHbiHjngWROqKgfrpZk4WN7fRPFjjyGt0LpGEd8cC
8kFCzC9uHhaIaqQ2BuNowxZXdvFkPkGCCBprVznsDiHQDMZtdkEHAiA/zehfYUfLGDr/O0/Ah4oM
j7TgNHtvb9eP94n5jGIscqVxh7XxYycXg6rqYLZVQTK/3igQpZkv+P0W5XxkbyG7syBC4RRrhGya
stH8Tf7ui7eteZNtabNTupQeR9Gu4MQKNac4PIJJKB6+KxJztme2U4duhemyMTArKRLwE5lEuXHO
BzNRl9/Y4cVajlxlpzuwIP5VbyxL74Zo8iYRrD5HQQvQcvh3/zsY5n+1+9anyqY3YvDUFjd4ROJH
+g/UFq+pn4XSZ0iuboidvxk7fgJ4Xo9wpHc1By7pkZdS35CVbovewND6mvCCtEX/S14kGy+vQtJg
vIOc+Vwwm/3PN0T9Aln7aXPAmsJSdXWH5FYilCzlAPvuvO1dlSxl77QSj1oIlshBgCRzg1IQTB+v
lh2FE/4tGuf7hvcg5tjS5smaFMXP9A0Yhr0Lh2gXzUhHn395i28BZDiGTvWXFx91QxIlP9CIp7fF
VjzcYUm/nRd+ztzkhY7OA4Kh6LF7fB+TcGwpADX4TZp3gRl9+nbEeFBtP641zYE848EOZBK+xs7X
rleIYDRj5NfT26UzP/5nKmM5YSr69HQuzg3rCsY1CjzljfyY4TFFaW3lxm2eHz8QMGsDCsDoeNvU
Ft/3Z9vPtlxpCJTw/wXkLl2FDJ8sXxTMIMQIIiQUZreY2eG251mgenBjFXrYALXsAm7XoLodMA43
se9xywdWjT+NwdvD3dDm4E1M6TcjHssWLcxTke/9cYup6NRbLHN0VwnZam6RQTiPjWRm/CEBpXvN
t/vCuCCCwhRxiPVGj2g2mWw4ukvzNGfvXw/ENGLIMMB/ms2cc2d9YuPvSIckJHM7yOZ8dmmXRRNK
o1ebpzABcZuOcJB2+/03yJAj/5Y2zU6ORwY6i47pB2oWk9P1zvhNjXi4NNScQUaNvsPX1oAIUo7W
SV5m32CMG87HGprAhzU2fMXfZjiHT+87YiWeNjmm7WC8u5VXvcu1M6CKUtguHTXmFxm3j5PtTFyN
LxkfjsJO2/P3DfOtDnvNRDmMcAafAyg6RmnRRVKsaHPEG5KPIT2PiDnJyjaJk/yyWFH8dPbdjkhW
6k3V/aCISOc17qu7AuFIaXV0sPnfiC+E57G4MAmRM8URpUZNMww4hNAICp5iWJWPbDJZZ/niQ7u8
ay6t9bC44KnFdo1DZcttLogPmWXmFlnuAsALVtd7/+I4PXZxvn9bOb/DBU1oNfaB09igrCd7Dp7n
ldTzRYn4ULRhuHAcDa4p04ICQD+/ebGhIwSRk77LF/Iil/wkn7FzIvh1LG4wVkC5XycwnHYd2izW
vd83AHhQSk5zcxTVwTwDLzUdJBvzLQwpe7+EY2igJbIGTfFthdBLZjJ8TUHNBWSEMGe54DjGy0a5
4CAaGzh1Dn5yyP1F/NjUYvcaTCgPA+3K/38CZqTOT7OxtkEkOpmfIgnmKY9xaX1IRWRKu/BR0D0Z
J/dtbcdyzSvyI6vHP2A3AzwbAqECdTazxSE2r8RSpvT7Me20JR3z0mTqjzqjOXzsuhhURtcq88QL
3/pFywBpNVpyGcc+1tcPdteiM+bZpygT/rIswtKiyzUgOZsdUo18cZauqUtnXnsIUVGJMh48tjV0
UhJJg2ZDAOX7iIuM9dpxL2n0k7nI+YFJ0u6UEAudOWPFoNvsrO+i3AJ8tj0u0woNt7woCGgx+5er
bGW2IQYA78cg8oYgQr4eXw1hcbMfDTapfnUY9q22oh9u+4E7h4n1azZp3QQvMJYrPEpMf601sSX8
JXxQVh7Ce1Ri5IdNgClZvL21mbGpJCt7CDCGU9X/KvDSMS9AdxzpJzvfYJ6WPkkysjSZBfLDw0nt
tIQ96ozt7yxu5xkTRYBj3Xfi3Vf8PjhDyTtStcEvbja+cGccpmxMSrARgi4AVgagQCQJUzYnu90f
oQtVmAXwSg9u7O79ih/4/LtJf1nAcVRgGQQ2kJ4TC4LXb7krSzBACysp1bwDBiHEBkJdjIynaKrX
NAIwG/z7NczOaL8Z1Fmvw7FxYvzIYH0g0AGM27yxJR84i/kayPZ1FfZEQPA0awrAAom5e0jFD+eD
QwiRe4A2hJGAv01hzRNbxXsbQhvsROuhhIVbKByU0GJ89qiwvTXki4i3p+2mPIKvxpCJHFyvrslR
W/BVd3bSA+QyLzbp/iUMAai31WCL6RCisnmetd0zwPCfMlrRSoHZLsgYOjchvJnOee/eYMxTwRsf
uoj+l2mIKWuJfQxIYuW8Uufmvpfw2Z4WntKAageY/WzFQDL4FCcSLwymppFoJKMVjSJMguE1QJV5
gXP+XeyLbbGC8Z/PoJ2qKXdNPgASJQ4xSWMW2b8IvCuqBE0urKrLNmUI6KYsI7R5PRlGnW3NGWkW
82ql4VY03mg0/zerhxSB11oZYUk9IZv05xb2vEUcXdBgZ+kqK1ZqFrVMwCCAfKKvEQM94cJM3mB/
YJV6wJnykGJowbMFhiVbX3FIwFBhwuKSe8QqF9Mv3cbAjyx49gQClmR0STT8EK3Y5F2Zfe30a2Am
E3V/oL0kTJy72QevmSE7dXTJV6f1fQMlrSJkdFqvpD3W3H7l6S5j4HfdPk2WhkKI3WHMLg+RIXFb
GmocFE+7Ysdx4iQMuEKEsHarWqAbNr0UrsNTDHto3GTRbzekDBUPk+Bi3AyWcuFo7Ma39N+vVYck
8grRShtgwMIqzxOy2cx8TYn0TwozHbtrI7nPYHNgLoI54rOxMsryCvdDo3BeHRZdtMk6zYx6BAPg
aRi8sRW8M9FTL+AC/PBzkHQ3zK13LFmzJeb3qeb3mpm8Z+pCcHV9WlczKIwCQkA/cTF7R/2r/RSz
CR0iNNMTzpWXmiDQV2Q3OFuyWMRPCTrlYJ+K7xE0X4fjDlM2AiG4RNbEw+/qC6wLtVKD0jrFaxnu
zilx+eBQhBPn9je6YCnUfB1s35PXNOyt/NAcsXth5E6GbBdpDrf6U/9zb1BYK4LDjX7IyaYa4LEc
wNEVvVt4OvCw2cqM8fByBWUdz6jzD/c1Z+mLd9CocUbx6AfOjMxbRG+6HiZBioC87a9t2KcuFO86
uY4X3cM7bVA5kF/pIkARQcsM0h81a7AgK641VpmRSlpaJLausJu0Fsl6w9xZDPjsZMM6Aao5lHkk
Uw0dI4jHmgEbupaiImSxgMNr6Aq/j0XU/pUiUgQUxWfMn6C6EzzPmLVpRDM7cAa9F0s6AleoF7io
w0456o54mlIWmlDxhdLpYPLgzkc1Muhz+zpsScqa1zw0WCDh0P01q0tts6bH992C0sc76pXrLRnD
lfsZMgLqECyM9aSv4shNicFMiy0qK8TBqGIwWiezBMMdMnbsJr7fkUBCAkP1NmW3dobOEHVBV5hb
wpi7ao5YdGSkYFo9+gc61Q3cCWvITwb5sjMbwC+xq2UHrizCgWRq3fbxBILt4DQJvQq+PS9AXM5Y
Oj7pICw2TLvELg6ffcYUB2hUPeZ13Jo7kRYemyPrfsYXwGZsT0zOsTlDtXoZCs5t9tjdXOkq+Vxb
F8WyO+7n2FVcx06qTqtBekI3lmIDj97t8SBL77tCOMNyGScxikeHdXPmfCGTDv0fUcI/D4vkC0YS
qHmQbMcMklBg3md99+wClBVXMUCAga8bn5oAlWZ2j19RkzkgTxHAKtA/hxN2zaBkzCJ8358nRCJg
Ng9fZ9ibwKvtjslT0EC0uXoJugWD5OAzg6gGmhExV/lkOTFwVp3ZeAl04n21agVrfO6g1WGTsRsH
w/zsZkBenOaM7YPbXSSdKXY1VioH5dyd73axxiuKwvX2pN3baci3hFWBj4SFBe7mfcTHHH/CaWth
s9PBz7YwaEB6wYVIPjZeVdYoxioGWGug8UjofmGVqExi5KhyUOLmaD88ijR7iNRjGJd+n6jqsPZs
rRtL3w1dT40EMCu2QMmLx8jhTNF51KzBu8kgeC8dsupYGga3OYNfvj1dO3Isbqs6lHBRZFPf+XgH
LVrmNPR1xRoc6B5Q75srMbSq4OW88TPmvkLepa9IubkFi97vP4BYC2oWPIlRFAcwAr3Et5uyMB1P
DFa/GqkvxxQHRtQmHxufLn3QkqIPH+JEEK0QcojLSf+jYzwCYYVTfSegCErCvosIa3iFb7jheFF/
JvAGoIQWjgRvXkxdqdDNwaJJA8/gP0gQ0+C0uGVn3UiOBTtvLHZfROoV1t3pD9iR4tWNr3Vys0To
0gAr27ebrydPHIdFXHywF8QCJ2H5w4YHq2tYft17JuMKX2A8j8ZidmPLHsFeHPG2w0CG8zfINAoW
tuxoscUNcTGtg7oN+bpcCQfpDKzjgAYdeYTz+FMYHWDZnR9rvA5p3SiiWe9jdDhYBIJCg7Txzt2Z
/+d65WOBxTqSv2dHrJpledoUkOUxT6REQ4ujpiEU+ExJnoc3LtmcOUzvy2ZBpaSwMx5B0K+QRGDA
HnAsIPMiSFNPw4oMnl9yXYmhOycYN66+ozmjD/9/Kht0XmNlO9ZdIU5DrHnwqzEA91irSvNnS+Ng
pRchjPnDfAlY0B94K7Ojh32UwKG/+N/6tTyP52QvrjKgL9UpV4wViwxoysM2MISswiKbMQVpP2Tj
CNPfnQ6lCIEk6zz4XLRHRvE5zWGWdDiPXurcS3HbbM8M37MGJfln9rY5fTHRgMjVOt8fgGlQJP4j
YBZ21Jw97Qu6K2x6cjiNUVCIQSrPGzaDFde4CjUes8/NfagWXsbyZzB1HXMDIT6kvtDPn1hAIcZA
hPP1pTZCQ8goRp3Dw/m+POG7/cWd8ti8tup934rDjonzgs9emRq/3BiDNsY3zALf9CZvs2ZNwYoO
x6eQYWcr+70zWRCuQc4tHv/sW3bN8VWJfk2fS8f49yZjJBJ04h8MeBFYjfbe977BNlY7OdDkBWQc
IryJKRbbtyGpUY/rgMWkLm0rNUAjQp4F5lBINAXFS6BQYfjcIE7WHJiqt0i5L9GOfIIyQ6gMdBCo
HPvSVo/H3XX8T69R44BGdALUFtgElQ2R49S/jAnkzzYSDynWBRmle68oQYdEDsS5WBZNOH6yTipX
aDsw0uPfkYXelBAP2CwYHNNbjm8O++X9tHuEX9lDdart+0FtgzAcD09EdEQ2PDIMsrJDeY8HIefo
Bwlj6WQ+cBSc0xd0TflmZOnEFCRyV7GNHSQERFAY7xuWguEzRijEMI8gHlmanC9uDFIRu8UTjK37
9AKFGdu1RDX2zYF6h7AYZ5DGpunpI/mQx2gHVCBLsp3+OUpRV9gdpiY2qfx1Ka4NPxMbAeyDl+TM
8i6tkA5ecMxFxsrb1pvfsUXbes+jS/nZIKG8PNkNDT5VxN4iqorRKQ4nIvKN4spXPOIhbHpwGR9+
kL6glttovpF0MWfrqwsexLgMWON4/MJoAC9XtFS0dal0pgNC3ssEWaNFRmUxIdRmMGjt9rrN6hFG
6reJJgxnk5ITop+P+cLKYkw7vXlr+e+3ynqBrQ4rQI6N1xKqLUHN9FtgUf/MVl/ZL5nOMQGAuGmj
amM3caVefyTU7EN7XSy4HTB6NDb+hH1gCXhsUOIG4RPCzVousHXzBEyEKKAfCBFImOgnJ4cSYWXZ
hOjtsEIliZe5fiEi6s8C1TsdmEJoZJgB6Wm34xjLCQQN14k3GpTqBbZVKM8H44V5+aMHikV/TnIU
SngKD5spIEkQoG2D/9bdmbBEVz0WyixtI+5wN0PjahYB1O/TRlvgKcAToa0Qhx9wedZR9GPvMHsO
nefwVdpivOqWTJDzsYNqO+jDz0Wdv8Y7dS3ondEBhJatmePv8l5zCrDxRnduxRKJolviScIhrWWq
EQri1ITYVe79WIUKS3DzYU/E2bO2GKmbgBFMJMxbj9kjm5/rl/ox489T8ntc2z4Br7E223w6phjO
uS92xKAPAEMxbyZDPLllrKOKCPMRnhIkZka9DRuYddW8e+3jxKrWfbeJW3oW/MCKiB9XLodeml+M
f/dGFfFORN5M2bVwi3TqKT5q8tRhEeY56qHa4z4D+QOkePYCNZYJaSMYuSXtFe13xLml9XO8BV4g
J5a015rFEH7z8UhnGdNVcj5+Av4+CJOHfBM1+/3u4XaR2c3+Fjfa8Kn5Q+43RDVl3xCawY0gLYak
k/hVDiKn+M7FYAMSj2cNGZA2+Y2wjqX9cPE6FvYel16Ke/KetmFmSeZjzaXDpxn0WQ1HIAQ8uw7q
v62+PwEJMHEiYkStCl6Xvpx6OPLl1H3TlZgQXPnxqOGkWCXK1ecqo5cjIyXzKTtE7HCrJlaMuy0V
Iczt4S8uuFpEBD4RosDxx5tuaXu08EQ4CKhCtw8iuT0Gt55rwJl05ZNxHwlOGXR+Epb1ejxsd57v
tRQTs1IfczP4IFjs+R+aAiv8woXCgptHqQ/KowQrYwZvnsAHBeuaTxA/mV9hxHIKaKqDighvbSiq
Uw/p52R67K86kKLiJqoJSkL3VGnOe12e5roWJNPjh55aJZXlmNZ8N6w0gZHoLDk7EXjbTRBu+FMh
OLxoqAz2ZQNVc4Q6toPXrsCNLtXHTu7f2/yN38aYeESx3p/4Z9bIqxFyoVs/IwA5IWe8OVbf94qY
+37EOlmXlqpHgwZ5BOMi7J9+YX2+EDyBIhB805mPkZtjX3qhfSx0LDodaPewvt6rZx8m9bJimcX6
EjBemslCAXcNQ/nMSx/rj2JBomCCAoEjSQLS2wK2LnJk3eIOqBGMzwk3c/DFZ2QfmDq46ADYw461
bmuK/3MatjGztoPb7jQlKaLZhvkGunquuyAVrPZU4nmnDTkmpKgYtzPQMCuyAMCmZTYSw+yFsKha
aI64PgxUAtBIbUGGurPVDqO5EOEgZuM85z+XuO6Be/UzwCa2k2c6GkPUOSw4bSFA8ZUPXP6uh24x
2n8wp3vvSLHUifr+ExtI4BCShryY3uIBOv0C6Vik+zi92zlDXUwC2bwKAZbQpfOMoGtyugxzZfAi
FiWSmNFA4MmIbisPR4UOsz2q5OVkCtlm3LGh3NEMc8jnJlJ56lw20zCoIvaMjS6ABbNy5jJB6FeS
DUsPL7BwIC1RyX1lkSzZVqJ/THyQMH+EB/gL4hYhaM5AxgK6gjg/mt2F6bVBYoRJHjblLzs9Y8+1
uCPbzVBYy1HB6Ejs7dMp/WH8n6yj1B4ScvrfHgiotJ4UDSQTQ9MN6oETK0v8Oc/wWb0WrIyHMYH3
V0JSW9k6McwgV2aHcveCQgUIgR/0SdZvjpHOk0SrDrKapQ7d2XNaupgt55vT7rkukToGhPB8JByz
EV6upC7SWl+CDWaNIrrqahIksIOT3htJiFbo7bEfwL72Dngz0ZZpgnRxoOaqu8/dzibgPVKFppc+
VXZgH5vXTGNFwsMNJXZaSd49i2TVan29d4t2jVkj+osfVi/jai/nI6+4vzd58vCkqgcZiqFCdYBL
j09G/85QRV8AB0Yfzceqn4rbZ7bRRstc3Kg3Zfd6JZcuh2c4U8tQpxSnWc5O09VLF/U/U4gorE6Q
LRF2U4J5n7LLN7NpKiZ0y+DnKjCh0cbIEN93jL0NeImQt7Cp3mGotBr0MHN45KcXqd+G+qN0Vq2s
8ljWXEG2O6ALu5Su2QRjZaATp/t6WF0fMbDzirCZ36FkIweP3n9fK/mR1+UWLp4tSNN8Vs5pBD5M
8M7z/IlGPxjDbJQFCOXDEryX//RVaMk3DDSGpT1UNyBdnxRJlqWQzGmb8LbE7pa3W/PAJigOClDK
AopKxUvI2c0QIx3r4FK/nXI+WGM6DetKHOGeNPkIANl7DQGqR9na8PwFNZGvJLm76U/FNmvb9pBN
/cyBdPDL4+5Ia/z90Ne/JuYI13lPXb2dRyBdYCBSovdYBR1kH8qu18bFYEeRXnALkH3J5EumZC1y
tcCoGhn7qSFl+JfcElKihig6lLEGfR57bJnlRMGojz8ABfasoKrkcxFZcMH6DnaZjyTyZHIhHQZr
FormY/tcSf5wYUoP42pGcdmhTDHtzYYYJXju4W3NszyJMC6J5YddoIkD8FOjQrMYZt4Ejfifo7DN
tsXmZPNHcBTHpX0qxRj+waRhT3I+2bqd+MUG6hesxyVUQXbxtpwbPT6jIoQo1OLOk3Jsvd3xY7CL
zQyM6th4AsYmVDDM1FElkNs9ohIPouZY5Ttcm5X6i7uDtBQWIdNofaGpU+CmUJQUOtMhtEPDA3cL
AoSjp7CQfRT5tBOzjIAFJGsXDFE8+mTs6bIj10swntgo4IiOFQxXfrDBYYp8Ob00uKfgg8/QXeIc
SGzx8s1G7QrpTzAGy6MZvWqx4u4KhmzhKXB8/gJiJzt83V5rwBgDTRm/yHiDd3+5mkRMlRMojUB3
e9kgX4J1fxkIKNj+ht93uCE3W4J8bkyi5+q7oI59HPhVt7CYZVjmuW3MGbEClaEZwbLdluJsgHkA
fTUDF1yYNxJRm4hirZ7AY5fBNsNa1ibe80t6Cgg+ngqbTuPkFRbiWfSrACsddlpaLFt5RJIktR0l
E/oEOuPWhr6MXR9WgbcZN4euExlheqGvo1JyhRpjFPNuQw2fPqIbLuAW+2KTFq+A2mqNsatKTXVb
uGqDz/x3kfh0HHncbm7hBP+1sfnaMdHzGj/hoJKpSSzb8DjyeNJ5whg88zjiTx/3Czx3uSWYBvGt
Z+94UGj4mYc1G9YjIZPkCuIlHyPHGpwp4RPgh0ILY+tsWnASUEB4Hqd+iZ9b2wVPpwcp60rmozmB
3t33hpc9WHhCv/xIt5K4PIjwkDPC1bCh/QSo7No78GELs4At0+nBU9GNaCMysCflLh2QIl2Erlum
b3ErPkyVntmrr1+PeZJtILCK10O3QM3/AzJhYB0c4AKUHEn2YqmB6QQFB6Nl/CteC3IWQbq7/WD9
mjCsKvvcHJ7HZ4x9CU5JXg9M2tp94Yw3wgxLg4qFDO01WcVDogR9NaUed1YHzvI2GTDXG9MlYQC8
l6ameJ9FHqUX1KEyDw/3pASZ5Zl5W9JFxGhHsCYqDa1JVs+Yb8RQMpQuP78Ofzbrp8mEWy5cSLrV
w/ZlstJgF0F8Mr39sPS/2c0Xeesa9ES5aNAQ/BRFPzwzxCsEUOEXbyi3I+jFDQ4yP59rPjHKhxm+
eLSJaWXB+V6LE4RZU+nn5fOsvdfJ7kvVeXsK0W6kQmAheP7ejMnf4Dce5TH2J1CXWLEb+bVfJ2vw
boEMIswBlAshcNTPKxlmPEnDT+jhm4OVcg+GSLxk5Cme/A3fa+GSv33tMn556cgeWS//tIDLI/r4
NvQjjwUUigYIE6cyGqN9v3C2ekDhTwx7+K7r55z7dhnbCPFkusnd6LFmjn6mpJa1YMLR62NxDDPe
MPOTwcQbHiKgs6EA8y6tB2QRNS1lEnPBL2Egmnvb9+hcLGI1MP+xaB+2sEaoMalNahBfByjMP7/2
+ILd71aDeID5Nk+Fit8LFVsM8fDQLDSsPGaaPlhYaQFfwT7lPDnoPwzpeMpj04qish4SAMlSrLuA
HSprsIHpiEmCzTPZYZxXz0E3nmu98sDwcthSAMOw5xtDeTkCUOJi1DuDpmVW/Q6Btt7ESWZvZA87
2G6TM7F9LAx/QdZgtPtyB3//tEsQRLFCly4gQOTPUthvC5Iqk6OCWOPnlBL8CjrL8jxl+7QlU5OZ
UgL9wanfz2OgIJz2TjsR/uqsKzZ3q4r1DxslCOjsMO1JG4ClsKhvbOrV3wSX+mRBfiJ2VfIvcAWO
hG0ASKJ8AC1tMJDqgVUO3nJMQYSJcfpibwJsR39DhZnVH/dkl7zQ88wS1xS2etHOZE4+cntWXWlC
dHhHKptFwOnfWyie2X8Rgu3kG2rlUN8YyxW8mNiI8nzFD9V77WpkHo3xDlnWD0d+vyj2CZrpBLYN
Z+XqHbWsvaBoPAEXZXZ2zN6zNLXvAuuP9eRErILgSY0rxmshKAZnsSd8OVZNz8WE8OCBTwZChkHX
BsasMYKr5tKLY7J3oCUAMNi9lpx81S/vQCnuCNKy4FFkLBz6qOWB3KPfJm/ia2Ucybrx2ApLaaUU
7vCDUdlZRfjclVuW8hicCwtJxaZwSOhErW93/u3cm70nQdQQ8akVPaB2aGLSDgDMeOLA2IDbQmc7
/YyHzsMi6BIGrrDWLifn7X0AMgxMs33VUld0k+1UXVIxTHa9ASnJJUYBvGrQG1sgZlz7h5fo5JND
PyLzgaGrFHwAwPR9eb/n2KSxn+gM8t+bK03/k8l1cfLqf0lMoFWlcWFR7nZ+kpr0aT0kZsYgg2sU
oqU2W2t0gXM3vZtYOZuT8PTTmE/rRIPPC/0n/pxH9pgFzSgUAlbakC8s6AKvTWtFVxg2AX4BK4Kf
OdLOyWJoGD0y6r7TkJsCoRFu4PR1Dj+7FgRNox4R1sFwGj7nvYVxCKdSjHsaHzpjKU2WwR/LyWWF
3tEZsXeatb+APVhtwTsGAgHqYcvlbo7PdR7et+MhyCzz4dnj6QjsRIyrmTv/0XRey8piWxR+Iqow
EW7JYMK89cYyE0QBlfT051t/16nu3r2jIsJac445AtW7jWUa3Tm7OOP6y6W2St4qBlA2wi83WG2k
KVpyk8kcWVfmGDeGJenJ44RoP2GJOx1iscFWnPv0D2Ftj/9+5nMDPPywR39FUM41V0lM1N5sI2bH
6FpavRhlq1hj8T6UO3BjlBLYTHnxRg71Uzw5Eusw+Xps9XPm2BPtr5phPbJjXHMcM1ocmgThxJCn
7olXf81ZcGGy7RICwFwAluWkmOrUilTVayj8TEj/7TX7oa1tcf9hywXXq6GywYR4gK5vSw8Sd+QY
N6Mx+n6HmzwaltNrWS51RJWTd5gSVAL2Q/zc7MScuNnypvKW1j7F1bj4gyWaO4c5c/IP5yVmzp9M
MDlfv/ZvVMhjJIxj5s69WXV/IR562Ih8jPk3RJmAKwbBbwxYVgdSFzwVU68pN/7zqnoD/N8eNxBl
xsI/VD+DBSOvteq6aWJVAS3O7LslYeU3uYiHXGOcJAEXw2jV2PcPyHagkUOIgepk2rg8uL+gDqis
+XLo4PrlKvjHGNq8Y9DNNkU9r2+0+cf/zSG72/ri5wPZHefDOXYHV8acU6pDUiDSaUUn7tNVJyFC
npUEbRGDqbG6f3tPn3eV+6E1fgDNFFygsFj/Nhitf0mSFFCYBPG6nS8ZXyKMwQYXi4zFO7I+FsfS
aCZO3uriA99BNxJ8pUmVN5cNB1BTyCnQvHdHD69w6IgM6MlimA92DwrVRDiLkecESjkbDAws2tEA
/XaFh35gex9ZfXeIQouKFwqOq5nJ5m0jW6guUARHq8bhfqsxuXMGq3g7zrbfixRb2iaBfD5uUIG7
j/MPq7cgO8nBm/FL81c58alGdmniE8UmjZ/XmvLjuHCq9WdRTLGUodw8rl/e616H5diFexd+dwa2
sw34MNIobWSCR1TjM74lCtxaVrQpI34TPrs0ge64iLcKfu7vgaccJEdCAkFOimAqEVuyeQE4tSby
ht3AyLj7YFweGMBDzzToe4Lza935PxcqzNcDj85x80bNXBlLXFSsf7u2j0AAkyaP0+eBGnHNhwAc
V1qpHaqosAEjevjfe7ou/EAQ6HJDWmT+cFVBdxd8eNxzb7HRYfHcOWQKghTlRHnKNiwXpxMhIckK
P2+IwGHc4hOAhzqUaECY41rHsRjbt6FBTFkGfo0poFdgpYlvlI2elEg5AZGuWwZdJSPeVbaS9qzm
7RjSvHotEuj0Vq+yPx5SbCIA7MLrL2qGgvOnD80MFhxrGEQBpI1Bn3CnD1SBHabeyvRn3uM5DzLY
wwCCGAopKGbLc2LYCRgvhsk0ctPdB5VT5ApnaOoUT6qM5zWBF7FRIXN9VrFF7tOEtl62q6vmfqAc
ps53IVnvXW2YfegSt+e0JmkhKO7DKWrHfZ/ZTG18dpBnowPKpoiXstNZwlvTQjPtgDd4EIYCTqqt
hxZ931raI8eq3GoBP6O8oR4KXqbJEmkmVEdEe20+48j9wv5DzuS1gTSXbXJ8SABIwtdkMM8n7R0T
2/vTx1UCBgYhMQ5xOhMdF72xfpWXha24zvwoGWco+XB5kcI8Ue7MP1v4RfX9eKdnYXKH5oqCJZsh
DMWy7qXhTWURTAbXGASQqiR8MiWFw+hUZy3a0uhTM7u9lw9Hnuavz6wnkDfRmxBDIF2OOCdBDtb9
9pg71BUp8bLc0TQyraU7L143btkkLNwgZvWm6MLSnYIFJ2ieWeIxwdBrrmwkrDrH0QLaxfiFQQQC
8aERvR2oHdg2sSH37PQd/GJfWWTvcTe025EhPewfH7/uFz9BI9/DH2+/k/rJNrKkC6cKH8Gh4EIg
2nbEtYs26LXEuRqzUySUzLxoJytiKpILJtrJlvRycEqI6gC9LDioa+VlWc0KdgDcEmaP56yY1uwU
MMEG6PrdJB8SneSKlfAK7TIDITfL62j8ssD/51CnGE0wlDjPqQmYdAj4XNjUyyBpZ3J81/Kph2/S
tiQMKXF4/JFRd4F6HpAGLQwbN/gxTd0G4BcSJt7aJkM1hm8ZScnpjPkiTsLxFKITbBU4orwSxFjc
h+Lv6DSwBzaWOg2rwfLkVh6wMINPbHCxvfSwfYxhQ9KsnxklFAEQ6oz9LQkRoYBxr+UbfIXnCgyY
F8sbmv3mS026qeQhCwdcHLQFfE7s4NvRQnTQgSsjv+osDoFnM5ZP7MNbyccADfTgO86GFhu+jRQ3
Gsz7rD5TDQJtbcohIKmQXJQzdUvw2podP6WQEtCBBWA/vEQnIkrgPMP8XRWMJSkWekByxFwUMHrj
UHUpXAJ5X43xFkYmRuMDxZrpVDhcw2t6wh6JkIej6UDOP20gxr2ZlfUYwbCWtAdYiliVHacWpUt7
50J8kKlB7sd7XKjGgBxDU5khkdIZDIAy0P9DKxh3TryVYDJhhNQa8z7UVwNzJ9V5LHLeBA92GIrB
CT5bdaCWVKVEUHoD3PPeeBYPB7BkLMmcLCUgU8znsWovfDq2BSz38i6KlVuMKyAU/cQsfn7NbUCi
xh+7J8Jwulm8A+ekVxETAmuQiHNwEB4PttRcm8cQK2l77lnpEZkzO4Y/VwGzrkiO0rYfQLCR811F
PDvIOw2BzIBjUvy1jgljJ+zTxZkRqjercxXheFp51JAE5oCJtWCcJaZT8+NcCmDPC15RYvcn9UR1
4UUvmQVzbfaDJ14dUEWMscwIQp7mP3vN6ZkkPuZO1F8+Z03BIs8FSTiaGMao6Hr01ZMaTney4DMt
pgyZGY7g9S95amE18z6b5QNsFiq78TtjTIVr6+3JlAQlJKxvmNkkFSi4nhoaKpcBK5xit8Z40Z+1
gQYbVCPwj2natWSZ9u4DH9ZIfP6Mc3TidrWnsqV827iY9GJum9DNWcAoXNp5uoa7rWEPg+fqXFxV
ncXklqx269mnVEFe8DswfIOJuoJ1zJ19iDfR/bhSGd6AOJJ/2ZrJnbRTpmQ78BQHkiXjcAz0cKZm
0miQLTCEXvUII9r51gHthjEI42MCafG4Qjowp9XoLYCcFSv2337fqKHbcU9sJAsJgMPuMdO3mqEK
one2YJq86d8aL2QSePouGCRviFAUnKmvySAMzMXIp5WrOPXkEbbrhCr1NX8slDVmAeQPrOec88WA
ieo9ImCdeanDkBXqyln1PkvU4BQcMI0w6VNsROz2n0aJ7mkY/FsN46LvJN9XFrFwCEAed/ixW2nV
BsyioAF2XkoTC2hvMbLN5731A44Suqd0VW3q3adyrvjyrL5Wjv63Zf12YeLHbKDbfmkgchpzP35E
eSCtIfPScLODsIrJJjUcj7TQ3HnNfKXdcN9jz009Cq95XtQ2vTpPyAqmirQzTv1ozGq2KFxnLdfM
YaETBtCk8ipkFNTAKjFcDN0xtgYCCH+saJR4fQpxYe2MMO09ga/4Ju8WNy19CbSwi87qBiuIi8wy
9NVIR2Fn8DN/4Had5+Jht1ddGKXNdrPvW+kVArmd6ybct9eshKsJR+PKtk/thcG0/eyM9/V7wltI
9/TIp409dR8H88CkY0D2EW090R3dMnKoM6m8GKl7ylYnBjmZa/5g1s4JukLnpvwpDsc3m1fr/j09
vTXsmQ0SlZa1yL98z78LhNrR4WhHbhOS54EC9ekw3HwjIgi6ynjt6wN50fOMHE9eOe2ObGOMCo17
eIcKd8Ilxeo50l8OtXWikigdsV2IwnCO2etySOh3/65euMejj0/r01jdBD3lH2LaB+upp6CO2Ysd
CI5On7cBWSi08AnEnCGwpMPU5StYJmoAHPrFj81IEpK88pKxZ4Fnxr8O6fIywkiys3Uh+XXNosGW
ThvS83T53MlGC80YAc9U+EfXfo/uJnFd3L3iTUhdXp0hQeBPn22+Z67J6EPymIXshY/5TgvD71nB
VL8RG6m7ZHNyMYXAMuAYtvTqKNcxZCfIwMXwAuuK6AyqADANcyjBVgAGLlb/5wFXI10aa3jY1mJ6
kG0wMkYXr7F0udkPqw16AgPKGMxSrIPsyCTxnG6SIbr/wmUgPTDupw3jAdmtNshsREP7PYNaDHMD
TxRCgzghrNeEhzIkZ0RfBPqOaxnf5Q2/xV7Dbz2mylVG/+QRyyZthKhoUZ5+8PScOIYbjz8H+x/T
0veBcGQMm5uxi2PM7FcbCbxY1O9EQOHmiYryKKODOJ6hoLI0fVGDgYrMsVPLR9ZGHherPGjXaci6
pYNt90nk6eiSiBbE4MqmWiBAQ3QMgzFYOw0i8xU4O7qFDEM043tiJwg1qY1IOfSpwyBRQVV/e3QW
Sr34DXcQtwgAPI5CHFUeDx98772h96ELUKt7z+uaq340yWf+VeU0QeeClARXKCQUNaQjphmjMYUT
U/4fBQ2ReYIowWz4hoKhRvqJgiHLAqX3V/SQzFZ6oHY4uscM3YYyEhCuOW20S5OHHycirGs0Usiu
LI1Hbib9IxPhcTM82j2pP37LNe1Rc8l+mSN/hsYoZbEsmTKO3nhPxkxQ2rq3/Y5/v69qFlq0inrp
+YPXTgKpSxrIVvHxyuPrGpfYiODC/dG5id759KHAeI2fTtkp0C3LinRt2EyfSy4hwlS+7Ld1PFg0
T/WeIukX9qSUZU+FvJwmHY3TUeGng62O555WQ1+ueztwrtcRIXv5jxyvdvliRA/0SW/Dl8gAeYED
v9Z9UIY8juYynJCi0sF6xUDn3ber/DOviHQYpLU1b7rGG3lyhhRZxwC+ksbHFjNhbJf6z8uxg8Iq
yVb5VjmmNFvqimogC3oNne7bTjRBb6RsSi7v6tCLJQu7Xjv7lVOlyEmEwcYLkS45SaUvS9qftMx7
6KXXZQZYO+q8YTWi3FSWI73xpdcDE4haXR/rVVYQNoql1Tmapd0QNtYRRRdI0uClOenjdzRGkEEe
LUlITE2VtIO6DDL2Qvj7689/U+nB7TJS54QP5F4bc0nLGw2b636/JcetGAD84y2VyWgglPerZ2E3
vC4+yrrXqigheh3yh7xMHfHgWtw6VamcYjHOkGF0/upd8YoR4cduUsle79qmPWNYNHe9Kmfp4zh5
/zZpN33irF5jbPIcvWa/F0FmtT4eNW+U6fqHGL+4x+XL9L1BkTaqQJZrWEcqY0PFAW3MGRFhN630
XSTIzaQHMaRPP23IgK3UT0irt70Ji3lvwpffyqyuiEqe+wHzr5mK1xSuD5AUMuMlO+wA33CIeR/z
LLahnK1h+PTgdlBRrJVtASjRYcVnlCF4d0Q/OC5QgdWnV4SNGda4Bnju8r1ko9CC37Kkz8G4LTOL
xpL+oivfLicMgZggEpLzteU7CIMUsPFT1ar9yROjCdgs21/wsDKnXQ3HTxvLB7SViGxXI1dyB6f6
ihACysQM9w2shDzkGI0LQXk7gCJE0hg6WQax13L2Ww+ADcEPr4WvLmCSv04qCMBlTx0L8FJdEEnb
0v6HR5IcfCCFCzcfS3R1kVvxoHhUAifvv0dxNkeZKcHVwcTz67RfB1L0Gx9bB9Kj3Vi1jVO03/if
5cNr/OeV9WZG2w021t41d/AXzyr0zAMDGGHHBACWTs/6zj8HFE8H2kWGIhQtEFNgG0OxX7CtkVsA
/45Cho4SSh1DUegrJQRKGK7gqYyln6seoSy0aDdhWoobOBg3TOeaPaP5zZiJZBsMv1kVoeSSAEBh
v1YARw4sO+yRURVimkOlm7IBEPBMygP+NegLnlOWVfpMumTt4WHdL+HFQtoMQUe4GWFbwyyHuVUz
BiWAJCgt34ITb8C5hdvesGPQJiY43cD2FfQT0gDPwsCcDNaRhX8/T8TjEz9BMcO2jxwKXi4ecpha
4mO+g9b7wASXF3Yobhijsx0FDRIDB1ai4FQzkIH9QB2O1BYPu55JIASpeHte+YeWiEjZB8M7kbvM
8VMDNlAMRi7cQor1DDtGmhwIypVDH8znnB80nvxmtllKAO/WQ9QL+ZlGlbBBEHOWhidp11CqSuQB
YzxFmkMze+yjZXUnBowRk5fhHV9ZtAQ/EVLAPke5DGvzvRjsskAcBPZhDODwwqasBhMntYDD0fV1
DUmg7J0JyFD19bfZvtMtfmciEoKSqll/R6BJkKqPe777eax4eRy3Pjhpsli1L3DY+jyCEPem6CG4
+HnXoBufVWEaH9DiU+Hi5o6MGQYPh9BkU7YXJtY/chNQ9dYpINbbw33/JZlpqdq1Aq2d4v+fSK53
5oyhGeNnPaJW2K+4RGXsAbUJz6SwjHTKlH/bh88kT0YBDKE38ogYqIZe1D8Pa78lgIcXNEYMYQ+8
GOopsQcrtK4dtQLYLeYLiw/WmDb5AreS/oU6Ca547UC7gLPOECcHHuo7icLKgssm+5AfUyE1qPES
h4ofvtuYQZlCKjLz3ReOq6hFIZagwJ128Cdq8X0Om4W8guIuiKYJoJ7gt/lgBg3UdjI9IL7Cy4ce
duMh5NzhL8kuINmAZ+BIeSr4CYNdH79B3YlIJ1TcB/f9QMhAONIh0/tNO83nWuTxKAopuBz75kff
AWP+lh4U1Ck4XKExbLwOG+GVDOMZCxNue4yjxaVBKWxymb3bhQIBBeAytdOB01DqCYbqYFzOZcTQ
KDtIdIn8nEx1NeSwNYIgkDdT8MDyZcDCQUU+D8iXjwpJi6vkDlTQXMbqENc9q2HcgJ26ZOm7OMKY
KcjnH7eqHSb//D6Why08QLKExqluUyK1DQbLvk7uHMN9N5cQ1oCWOHz7+XFRPCg3HW8GzZDqMMET
orFLnBZyi0fIf/jGBBxApRCOPOHIWbu02hcvHG4dDvYEBbIukRE+IyBnGJaqoaJRYhJCYiVWHJej
80VF/+y2eva05UW6ZUCYickDO0nMDqRZryFenLCxyG7AfdlsDxKni2H79A1AP8TajkULd19iJlhY
TeSw34HdRBM+grrloOWyo92Gt/bA3Pz1gDG6rQ/M3WHpwFTRACDZfxpbJuQQKtkN9gevdBATL08c
jDuIcJM1n72ZuA1gNHR2v0/35yiIw454xzkEE6CO+ZODmBhgbYGY5e89603iMdPjRQfNl6uHyNfS
+u4B/AscQ20POd5jBXnwfR5dhwCGsdPmNv1vzOW+KOaZU0KyNlSsIlBkSjBuiCQ/zvLNj61j3k3L
KXBnu6vphM64/3h6qIfltD9uXOITUBLybJPa/Hnbjph4IJvErwOwbmS+kBRd7CzJqxF3Atcle9AF
Y7WX8UJB9Bh3FsbzpB7RoYErXhIIwmSGjCb1DNmQUhjKqbWHAZ59duNoC5Ehr7kCB+qNqQndHr0q
IvpZPIWSMiOBY6EyXYqcZMdMeASG11v2yfiDewR8csTLTdSn2KXJqENYm7GjN/Bf4B4jH4x7kXu0
Q15DyOXD0Uk6wrU0kBE0/4SHEKKrVDVh4UOz0lgY+8uksBJsqWJ4geZrr8BSLW26FI6g4h1Cwrui
qJcXB2CaSiZGm6m2EzmwKRjmFqQBRrx2dtJl42NvG2oBbnE2+yDLFlPmt8nkFScesoAsLUBoDAWK
FaeGChFhK0OeLDmLYHwPF5aGSDdUQpxakQlmFl2h9w6fHk3ZdfgXLZF6x+FxdUH3NX3OshDbFHiT
3gCPo5G7u0weaDa8tTM9uizBzH+/BFyj7rApzIHvHNyrSwrAfz4PscuJTYkWAVQD0PsG0QxlI8/b
BD384QiBBddD0pBjHjv+OeW9vYLTzPUpKgq3c0nHJpo6wJ9CPz2YQREtfaKbUS79Cw5WCm4fjM8r
OscnkuYBWmwE4ia/UPAUOO7i+OzAJnj7Ozc/ZaE259lghE6PHlmAG7CggCLx/N2RdWgN9+VO+ohM
9XQj7veBO5w3C4ZbxMxAhnSEFGQ59F/sL3TVwsVRMd5rxbgRZ8JOfE4PKIHwZ1BCiFnxBnak89iA
0eyS+ZHwJKGjbGww96lI8D2uIENwXPB2UQSvd35HvdabIOUycGObZhNpekEduiZMG3M7cFYgGh9L
GI4eaqeJggsTQ2VPqqI/RHCXrEAV0PnQPklG5/XwhuNu3ce3nP2EwZP5NTrEBsYRxwMY82fNBeUK
IHnZdEe8XiUkCw9MG0pOYn7PrzNqFs2mYea2Y4bNVU+twyTv3C1Hh98FtLLcKNvzYII2b607jTwp
hXMJ+BfaDe99qBCIoK6gtjsAeVGDqDsG5V9M7RovA7PEzTS5YOlVk+7wNL/XjFnFB71YkOIsecR9
mQrOSBCz3n/b9/J7HTnlRF9BlRsuoJCpeHOEo4k6Zk9E958mV54M1hkzFGL6sBJ64TVgwK5Gm84d
2lKIsDecGR5hH94R1va7YcZKWYtVCOcLxx3w8BF2PxMVXElGPjRpyC5geLrvHXCiLAbm/h4YneES
Cc8cubQ+8AmHdgN5V/jMs9EoY02poOY6NaxFxjrouWKL2WKFlwyTLgSPYESYhM7woKKUwpWv2ncD
+JxYqVg9IH7mVCzBX38R4xYQY/P1xcyJVXe4xNeGuMDziPUJGmxnoJkTJk4Prsnp/Q6y77Tkffv9
6WidAYts4sphLR6h2LkRtYSzogEksmeK9WZvOcBsYNLZl+mlJjLzwgV861u5eHxctK993nCmShwR
kk2mywjTEiHzxUU6W6WrIRzUkVXy3sH2WAGBKssYuorfMdnzn7jyoJjgjv5ZAiPOBM3tefvtks3w
M8ZeeuA3IR5Z0+/XrXHqYfgRPP9qctpWfWYQ+wz47z5YETuTmOQWLyW/9Qb7B+8m82C+wITXVS28
GezvZHApnYBecNvD+eaLNxZtmQu/CIjMfLrSfrRXWE5Q//g6dNyE+CuTVI99gjYvsweljVUxJmP4
UunQUGA9qu4QjJEcqlUKQPUz+lhqPoMRlog/EwdcemcNZpjdh8CIKKG0+JdPPq3dJkS3ORn8w5dN
FpNgx0RiWs/fcZ2mnY0xtzRAM20pkBUk+wF7DpewDwRwQT7sPUhhNBTJ1iObXhSDcd3gMXhK2Swy
S9HMHvER63JS4H6FbZ2juBW/ySk+NZPo+lrzVQOswQ7K4IiHxN6d1HZcIM14Vpz4/Hd6XeutwH4u
X8xasbh5ERfFbICJHJ4czisjoAM+pZUTC0EUOamb109nowHg50dITvDWY3MU2XVn0zozeMMceoKv
T8uDLBmn0DrDXGdYDQ2JtRQzyYE5hKGZrUgZem9BX2HmjJzfHQpVTnodlk1/KE0hc6Kal/ZwsF+3
kj7H+WnGd0FUSraqdyNreMgv2qJ0dKAKawRRCqXabgSQZ7YYNI4MGfS/9Bu8s9YPnRgSmier4ECI
vaAC0wnQcDu8AMCH/6rLx4Z1h6oMparHOaGTfvddcdgfL1McPG0i8tI7h0frPwMqwQkvJgaFouPe
1lveoXrLd0p8G8CnSRrvTKl12js1TGRDNv2MnOmbxOuLuCY0czji97wcgmppaw2jiYxxfzrHDm1T
o3e+6aEaqldWhectXZWQjcVtyT2Je8iGTt+BJ4gvGjMHdtDjXdtmhzhop9CyiWYxPxtqSTRklBcw
YaE1KRvUP3idHLc/GKPLAakvVzCtzxY1RSCNR/Pjgq6VGfzIyicl7xZ2JHemhuCuBSa+yhaoJl8f
3Yjp+BgiHB61xTTH9YWRCQLA9gC1PIZIxLwe9jL8wWbSms0cebf9Crt16jEhFpMyW/2DT2ul4yH9
xgJ4RuMS8ofBtPnT7D4fO5AhHX4s8ztXsRm4za0zQLuFONVgPzWVBaCEjamXjWzRVIQ1lCGNW3Mc
GStBlDhz7pzYzkhehN9FDN9zJS0lqAE3JpuQmCgRU7YuUorROnND2CrMzBxDyhN4UjoyujWpTcwg
fzZJ8B+C1Rnn75Vtz3ovUX1TSpXz31vwiCmqCURigA5Ze58LZgbThmTfnrjWuXS4MIpTcYrCJGz+
+tAz5o3H1hlTcT0o3thALOLj4TD1LJ7fQabDvIohMM6jqPyYZVR+M8HCGLidC9ifUq2a6eHj8g+c
ctWjhrKOU5xJWAM6LluslaDUsNiv4J1GYNVQ0NjNGes1wILNtZojO9x0xu0J80/fguwzTXFzYZhr
dIt08nAhUpoanDIVvhlSKluj+irtG3ZMXjZl+pHvaqqZDRRx63GDMCHm/Q1aD6ZOLKjoAvBIOkO7
hT8QOfEioSCFFIeK6insBJgT0I3DD6dJHox/U/38dLBZY85Vu7R/I6+eEqLhMpnYfFcYDcBB/iyg
y8ItLfcZWpXeurrG3Et7luBZxzuUG8TvVGGzrv+hgD3mBAVlfI83gUuwhnnXB4daCxDxRQ8kQLH8
Cqb5kO2UJmzPpapsiQBrT5pCSYMllZevma+/cPZhK5xwiznbmssuhk/GvpJbGjx1XNsO9SFdxAuM
kgTtGVAJH3buBBzhDdSUsfH347DFNcxYapKjGygC8CMYSbVdmyqmUgfot9RoDdVK43AZh0ju55nd
N+GiEBH/8CJ2QMLuvKf79mqTWaPXWeOPJ0C43O8mQ7veUAiOMeRiTvxy4apZ9ZJTHSCiR1mTIKh5
CsvqRTlyMKDNT0gQsXsDVAwlXBdfp2KdL9El+ckSfJudmIZj95g09mOdrqv7x+nNBsz4qB5uIClL
pkct83XQuqNJwQhMBp4Vs2JB7aDHNomIaIT2/QNx6ixcC6b/VCh0FTTgtNYp++4c1nFk0IJVq+ba
zhjdIXij+TmALgF5QZYj1gn9CKABXTlNLQK4GmsWcAAu+BFaQYsuKIrdEYZN6Wn+LjBph1JQTY6L
DxvZ1x+e+ljO7osZbCtbMv5q46/P89IaxsGtC0D7xFB7ATxx3I5E/pIVY+D1cHEp0U+D6YDw7zTg
N1jWfk6NebigUn5JVLOKSXmSxcnrwU9YxtfXsrObuzYHNXFkJ6IfQvkpW7hThfKES++SU7yCYfkV
hiyDU+O+qdyWRL/i9YhlFBu6zRIwKbHnMZNxziZ7ivA3gQ6zhHpMFssckSRxZFlk8Qn5LRTlEzGn
v3/+ABwwnMAO5MLQ9t06SJhauh025NPrnhJAyE9ZNTfvoU3nw4AXd9ja068I25/wCqmN2VbxyDNe
AefbwJsL91xZVMz6/DUBt7cAm5xoDFBt9S853E9yO/Lp7w99WzWiLYn9Omz38dD6MBjLXQih8GUG
6RT+VAs7qu/hRACbJEyosWD7Mdq7KXt9SSZ7eDvuv2dgV2pv5DkIMRAJPibQO0hbDrEO0cILUzyb
ZsdQ/rCMam/HKFD1hQ43nf3TiLFALul/cQTVaCmfoVOGiBKnXHK126Pk03B17bPq02jxHMgyaEh4
+w8svcxyUFQnqweM/CPVnJmsiFsVF9+hOydcTgZ6FYAeehjaIoDI7FBK6AZY3oSpBpDcGZJVtkgP
vxv0ik/utK37YXWkuRid08Vox++APgIXkVVZQ3jAnadAAl4zIha6cAb9uFEAvJGiwMdUR4FM6o6N
VwVQwDB32LElWMKCB8DT8mnNKsL2ilSLwC/svVNguJzyBwbGBr1LfnSYdxcLbprP9L1AhjcyitJk
1cNUK5XNM3s1amhuud4aiuYGvItX0E1ovjacIO44mh5k1chxAPnTU0YtMAzkbTxGigHHgF7UWiY4
FTQbh/IPMZOH3Wo1zSyTfmQ4e3s/L4Ko+HW+jvhcPjfuL+xtM4g6Tg7bT3JAVy0AUQMvWiu6Yf4T
3XAEPw8wyABgDga2dMfi/x3bWLsO4a++rIhgqQqrq37feOzJrWjISBJkEv2AOMT9+Y2bH4g3nH/O
uJ8L2gxc1z+2W2Yx1MrZkvEGFRulrYqpEE8adn+fu+zqEzW80o68ghF6+6etQg+n+7vmy6GgOyiR
xVjeiGQ0P0bvGaiF+bhi2w2sb2TQy2mre7RysJsbiyKSUu9ByAM6HUgINXJvCv/7c0+1wJJUYex2
OSIBnuC7hgSZBuIGw1C75bT7VEds1WEjyLYtJqo4+3ANa5qFmyensXM0oaPEGRNED/aOhDnxwwTt
xNRtSGeGP95MVGDMUv9holR44H0NPGb8Gg7QBhtsvVKn363RAh23yc/rKIyRBXUbqrNfOYMQkwws
PqIBZw9l1wP0O5KyEdtMbqM9GNMHaXSEisVi1pVSG1C8X4Q9HFyX6IbrbrGj66MsrRKjQBd56C+O
IgxQf1jYqX//5c6SqRWfXn52wpKIIr/dDu/wVOFZFKIbAApFiMQ4yVVc8BrW4dRcvtAaYCvN5Z84
INT+D5gmEur/CkJdhLsE/38H9ZSN4QyMtix9HHcYdKQBdwmB3NBHcxENr9CLho+bzgmUTrHfmKyS
BTTD43pkQzjbflgmEOcqPWuEKeqduG+akDXBKoL6V2H8+7YA7mgvMDqCBENrylREbG86ECE4F/0F
lw4SqdwB2Obfz4ENBUwZ12nK1FV7o3ABiWV4D/wq31TN4O0MwJ9xAn+6PdBOavQeOBf4ErUNsB+D
GP6mWTEPCwFwQYBHFegwlWg7y2yMhvIwHiMnkk2RTsY7wgDSXIMm8zbR1cVL3iVWRGSX8ItMFQeH
sYacDjdCmBVrZUbrtBmyNkXGpj+ue6a2RNHrfCev8DMj14UrcD6knRGfMoHD8pcGh37Q6nZgdS7z
uQOlNKUY1jlBvYlWiSOdC17PjVHfMYQvgQIM4YLNqsMdyNb/CC5gV9OH/7Eeoagjn8hwsjkSpTDh
xgKw44ztsgWntjt/boNdc6bldTFwPzCOas7IjCkUS5fZIMpiVmu2hmjOOyIDQPqjZQx4QH6TnGKb
YV3wdHN69nt9vFTbRB1nWLKrl4gciwD1NeMKKGeX+O+3ylWzD7W2c38rQjzhTzBtO/Stj2/HYUZM
QJKb1SEtrE/YzN5hHD5nunucD2CyGuiVMlK/DJiS8nWAHSlTtzXgF+IBDY4LutFc4KuMCOMDeuUH
IswbrHJVcxhAKmF5Ls9H5ye02qwj7nNLyqNOxWLve4mnIjLHjE5AfX3/Bo77h/ZGOXTjN5RAKHT0
f/KSZHrctArCFjQI5i5jVqxRcBthS6C4Zo7LJkftSAcI+Q9pHet8/bOYXxQbsTLQMryw6zPXrPls
cfWtEDg5sBtv43Neb8DeUHrMP5uP+1hcDKjIDlvAn6Tj8eL0GUidv6nZZ4pJedBnV8CogBENSB2T
EwZBg9yTMQJ02bI+9DRM4CTx20x3Mk4Rt6CFJxVlPRslk7IyIILYK8zYmNIHHOQpnAgoibioTas1
vTmgPG21mDSc6g1FZUckNnQ8BA+pjQJl8RCnVrJL2hC+JwLNM7d20wBR35xcbBxkJKHHQC5I3IwO
O7HhLi+3+7evurHfLTsXOAPB9fL7b/tnoEroFvGIKJHqDZs5yiOVAiCgPlW9I7zzSQpthIN/4ggJ
I5p+gtF3cilgKct+1IrAl+n3zDtN24WBlXep/2rwIMzEDUqbbkkUySraKVcpcvLz8Qqo4wz/Rqo1
cL8BZy43UDBIQ4x+HjyjimzTYbzEfLnQ4AH1dgrma+g0px/VpJTujWngcuyClXE3xVzW3iMAW4Fv
LrEzgH/xpaPgHSGY1WRG+pwvOWxWLDHyI+NTMYsFxfjvMNw0K3XHOwSFm0clBq2i0Gb2BC4OnEB3
TSdHPErAIlzuybiE8MogexH9iQ0Kh5JlBZkucX5uNccporqiE+1vH9SCiJav+l8ZsgzYyDVliyUP
KeXgSFSsE+uWLuEliJyQeShzxvG5hyqs88+C5M/nkBOwfBZXw1CACVwF4ivt9O/jdsBzYggNB01c
MfUMlIzPxP9V58yAzUs9tEZIHNFK0CU44gvCcv/9VoQM499f8wgVDdXw39fiZw/Ei2jClzyyOUcE
ybeG/JL4EaN+PhMPL37439NFPLB4WPEH0r/vkuHG/1OP74oWXDRl//7htGNyiLbhfAZb4LZwOMyz
6vz3c8mYn5s1r3oOtMxNy48FGJF64tcYvBPPKz6i4Nr+xBFUPs+LW/KJPDan8SGrziBxj8treX3t
//sxXEgCsnkxMQOwET+s/Mc49f7/kR/BSgp4EIZ6XnlFBMv4BQDL57wp0F+H24YnScEWkgHbDymU
cNvgPUCiBMO0ZRsAhTa2Y240wJFg5DCZ+vcRpjZP/fCOQcyzfXkS8R9DRvELzeQLuYTRqteeODBP
fEaZhkvu8yq+9+UPY4/D5Xf//6D8H51wjJL5eB+aU6A2ktnzkIMnkDN4LynF2lNNFcF5AJn6ot7D
m50nEk/29Xl48a0j34TO9d+nxezh8WfHgA+Ubf8e6hk2k2JWVshrBv+ev5jx0/hliWOhjmwm2bKY
/fcPGb2zV4hvQPggT2iSLnn6Z1iu/0fTmXUnqnVr+Bc5Bq3gbVSkFxE15oZhYraogDQC4q//npU6
Z9Su2oki4GJ1c8634Uewicoq5706JGfzhub58nMwq9xLGZG9QTWeQ8uIhTV18wiD5JCb/uJVcXk+
4pu8/OAn8X/TrUNySLfzjESSPyO9hwg+g3rCT/XHl4CcU8+PxL/vxZcyX89QMzBZwZE9AA2tkPJE
KZu/qpgJLCDCifh3XBYxjE6enviq4n2JZ1pGyHDv/x3dnTAB4x2RMhXvUar+d6jOqRpHvClOyiMQ
5xdXEWf+96L4nG5RnBFHiJfoACvxOXEokFqb1mqSBqIkTz+lvdPVjaffOOOe3gDgix9F13iLdOq/
d8R5pv+lK54jDO/GGU7T/25nPrEU52gc8YHbWVxJHAndyskj1Kr/+hc7lVN+FjRdcZR4LV0NJ9Nt
HPO/f58Wr6kKfePfB0QXbRyeijia0/37qHiXj9CbG94HI0ZnFb/dzi9ANOLdf58Xr6ns3cEyngFe
5WeJb2VCYBD3ITqkOFBlCNMOjAHxu3hlPIleLwaN+d/I/YpxIIYO9nnkz8VjEIb3hGxvnx4NbR+Y
Y/SIS/6CVYsGqsORAbwLnxmiPnaH7OQfsewjWZ7UHPBMUDKL27ANB7KR8cWroopNH87UvFhTQuT7
J7LP2GcyAx/HR2S/icRxygmsGCC7Nu5CZd9ENf9nKhKnYaq6egDpOJJ5VvaZBe72GnQMkyDbN/QK
OijsKOox/5KFEz+IyUxMaux4+UO9mb9QokLiYarPXYxL7/Jug+Bbkonl8/EYdjExB28r7IqH+EX1
MJtfPS7IL1wCODlnLQQrjpR3NS8h36LewoQFbnSJWCfSGoU9cJIZtyEngObFJcUfcRQXskggUpvb
KqwHkWGJ+qRhMe+Ze3NvMMGK05F3+3uZ07KSJ/8+j9DFEHOZf+fRlum+sL+Z503uBNUy/huQkEDT
gj/IyK0ga7Ms8RpQgE9QG8IulDs3bHECcQ3zNKxU3+B+UR1xTCTw/73+73uItUQKxM1X3HbBHYtT
/jtCHCl+Bma2v/Pz3W6OTN9Up5OXw8lodHMvXp6R73ohPkrbiHYmqPi3UD0j0ZgjCjraEiWFZbcR
Wp2Q/N/+t3hNm1fQmHhLXZintXiYD5YanpM4+N+/Cs8xRaFjySMQjGaVVORf64AIBpSZEr9GtA0x
zV+TF7ac0PKic4g7F1ZU4kZFP/jX1vQWiup/XUSsheKpKH8H9I5YH8UXMKChiY4k3tFOf79TweeH
qye6IXduWBUN8e8YYnAWOPE7KBuSiTLVCOoQNLzodDKrbHkUFQrsUPbi7OJveURRi5Do33r8YnF7
MSqf54uHNgfVdYYyNSIxjD2JBfnfundl+IoFSbzLB1J2Qoyw3pFOdC9f5zGI96g3cPr82JxJ4dPL
Khbvf59BeIanKG4g5zXxHosb9TZH4RJ/HzuL5RU/139DDkXlI0nPvwYQ59X2ygkvGCoLYsMmDlOY
k3GwdypRxBAvik+ze+A7i0GrcGNPWjWF+p4yW4nvK1pZ+r9TihsXLSBaa2aJUS1aqadnib//3zpi
uIjnxWNcsDnyjEO/1enU3Dr7i9eWzDuIoxsZx2N1pLlPdIAzA4090SvJf6gB0aIt2NyzTpIJSt3l
YygXDGzsULXTEMoJQPs9R7M9SRBhD9mexiTvXwnplPwHgQEA4B8PagFn/g/K1TwZVDJQ7ZV9ZpH9
Wxw35X8zbc589E6eIAwRVBkQPoA5uy8rUiXaaY2ZCSUE7hCoDRoVkBQHUELajhjgpS6rY3MUt0ue
Xdw3b1NRQX+UTn8aYnMvBbfjM2qihgzQmY3w86ycbj/a75RdIApdUA1OL4gGQ1xyWLehXLZVEO9v
47uXCg8KOZmxVePC0CzZzp858Ys7gcx8HIMhQBzHuXq00jthXo+6sKERYYx2G45+RnwIdv/0lNOx
aOxXQncHM33uo/GkibaTWH7PdLlTw6eZ3neGN8TMB9mnthu+JoduMzk8t7MDod76AR1i2N039e59
mB7RvajWt6fZbJVi0R5mUb7LNgVwiQM/1B9vgtgPpHQr7veo4ToXT4mEz2k88sBidTuB7lxD57t7
lUyANYn1cBa/wdIgIflVbJ5b0o3h9aRvoW5v0OJkdUOZbDsLFUcO3+F78/ic7JVt6SHrQTcJuMXD
8PVcjztaAsmD+J0oOxav/IfWIGtSLM0TDQ4KnC7Cc2bvzH/qX2+if4G6Q/SHvJcJRIr9DRszHlhS
JfpaT/Cs+5bPt8hY3yCUr6/f+CiAiYu0oDi9Iy2cxpCnvQHxM2PL/ht7NOqrDJG1sRZ74Qf0njG4
RYVbbYms69BcgSz7bL3+KJ9N9NfJFSTlJ05wqGzBALzupc0rMndabCSPg3y8+TCc45yHS1bZE+P4
snx5Kuoz9/jtl0ekzjaPTbujqomK19eF6DCcbpXotia57rO3TJDAWE+P0pGWUs7d8fWHRkJOLW6+
MS85XDcdMffsoNt/uSr6E/IAJBkaW4qMDVZ+roZESPd5ASWsob8wCXDM2Zo+ct8sQFcPKaZNuodj
tzIOnYjNkV1z0ggSKaWnR3DdGGx6tBVeWHHhdpsWulsRZpHYirGhRcollAJ0G0OZcXu47updte63
9abc9lBgr7/mGWFljvuRflB/2JifXZLHWNjMNtfkhnIkrKAUERn0MATbSF2VNsQhOTYTZSAbRXAO
LnlHEE1KgJCXpAb5bbLvYHMVQi6R4yg24++ADomwmII49EHoS+qNSH/6a55eW/0wOdw+H3RcZN8j
bSfmjRMDuP0qWDT7LXTUzzdPL+ZDlNNllld40I04wTMavzjbEPRbORm/zPsCkKbJoWI78TozSJkY
GNPkZcW08ttvuQw9lBmLEJtVaQT/BC+AVMcnLygn5hbeYxZk2JSorLAvYn/Hjg/yAmAsMlCUU/u5
RMi/1X32ZCbk4FhMrZx1ejJPnJ8qNRczUV4UcwSv/w0ZplimPN7TS7FZ6c9MzSy54/vj/lj2qgCf
mr9sUQaGxxWn9w/2E9QVqK/SHtLJpJ7Bzew5nmSw4nBbHKntJt/thjLzefI9+aZNuB3CUur74CdY
CPgPBf0/kh4f4KS0Hzf0eFoZbFkywkxRBPq/zzO7zBOrAzM1p00Zxsy0Zy5qnri8SLGjw4mr318y
nYmNKj25bC7BN+USfxMnJ6MtNaZXGC2FaHlOxYtcn59vKK+DvirEmWg3Vhk+yru0AZejpswNcgMc
zLRMPoNZg1bmNrgaO2JMs7lgeURNNP2+U+e+rkx6ewuxCyJ1H2el1dEh6u5Hz/2qnzdYEslfuuar
2UpDdV6yxtwhLT/0vgJXbUS4vvmV2wVt1aoQ7qdAYPyUMkVrXABmLl9nJMd4rk+nqP+bMo64eWlq
FZp7fwrey33m1V9UGVLYqK8FX+gF0TS35dw3nrYJnDDbsKqwEeFLsOfXU6fp51clENUJ/ZjjkCkd
/nT35i3xyHN56X2tjipuk92lIr5OPl1i6mI1PNQ9uTkAM83buuNoB8p2GIhRVdM2VWWR3qfY/S0J
W2vClR6eQXwDE6yiOjDO78pxZu4qNIV/AafVlOwmzvsH9G9nfHTAwTgPu2CM+T6e7C3RPn7hXnUu
d1D4riRRQ/UM5uqeUf9DTcBviwWxDCodzOWJSSIzs9M/G8KHyj1ZJJlmhVXUVn8F99uhhPitG9S6
1tBFygOlwdn3HZvLOLe06O0x9AScUZ2/zuT3ZQUUooB+o5LJM18qRxZNXy7mpMcqFPBei8wRXl2V
z6Y6+0hI/EHmhd3BlM/p7w+/2zGi7o+tpARlvhPcJoAvQYYHZw5Mgw05pUnvunoumVfndSwCB8CK
lKxwxeQ7nhp1XkgOQC+e5/S/WbsEtAAAq8BJ8+5WvOlJrga2cvGA4bjUIbPeNxQC92RnwbgsJnZ+
pDwKQHyFiNcThQ0lfO4aJFve52xX/3en9vlF41O+tcf/zMAQhTH0J4TbrhlL39S8zLnQTLNlZKJH
NEGVpfpztbvBSbGFdihEg15Fy3D19knjAEOcX5ILKi5Fuk4vy4ax9QvAdVXB4fKZH9R5tleahQLG
gJCArDSz3DzF0FWz0NDBNxKGZWObWghR6FF+p6N7fdnT11HJI6NIpgx9XffN4VtldN4yr3973S0Q
YKMZhZKPi75JTYR4JXQYjpMXDd8hnv6Wwfbj4KKuXjfsm3FhRv/PrNlYZe+PHmWfJ2EnRbV3Td7t
bVXRdNy9jHP3/CmfG8P8QRJQUiC/gi6AGz7uRtkue/eOVD7eFKkzVN7wBLUJd3y6eFQApFD/bQWM
HgiC6kOiuhUAuRHFumMciapLFQz0MOv1XE9QHRfulDADQPNNGjuXwgpETTbnvk1jwXTITEt5t2mW
lHf5tcjtWW4ZKvxO+N8fJJF0Xz4YTJ47hYTul6S5tUBRPAIWBshbvT+GL7gICFV9GS2MUnL9j9Ep
MG1f1xgWgpKbwXhekC9gwzs78JH8jDaIIIvpb6uWnbvw5Tsjl0gmDHxWCbgvDftuMX049/LDbr38
8wbJPGbehie2faM6jvU5JAA8cSFALnu+D5gcFooIkCNKe2VCJMDczbRQ76+HFAA34sa7W9CQIkM1
xzMcM3hgH/BLWtmCwj55xzB/SMWD22WlIJYqXLkWsqs2Q6SwhbYSrFW4N9BdEMkwXfnA9VhCWN7Z
mHT6AooSpI0LoWs8+Z06UJsp+ivdQuP7md6ImDXcC90aQ1hqQtW0QdEa0Bn15jvKMnMEAVik6E4j
ciwLLTRozuaDetv0P0GtUxHD63jughI7gcAUg2XBsOWxefYooyzgVleoPm/YLbCctl/jfSUZglEo
ZvkZWNMTaxVTUIppkO6LBdi0NfcBNoucblx88ZBSJZi2lOlyNBQ/We5o8cv+Hkrv+eznxf3tLwPa
McJqGJMJ4oIf5DB10EnvdcWMg8wdlgIeXvCcAulOuw4zWIxov23HgYyv5iqrHsQ9xH6guyMR14qu
dvsEAbnBDzi+bMyBrGPm1F761eAaDZCDylfFmEL/JYQE12x1RFUo84SUgyhUp6IzgOzDIBolClLX
pEmi6j9ct3CXg2SAoD30m725em+ZPm3BtVA1mzUVR8OfB5QjKgg/KOtKH7DJYE/RfyFEUNl5ICEQ
SsN3r9yWxntbT603A/S6ZJRlNG7zPozMwzVTOIEKvUPTLWlK99xTlUZMyJC8frJqqcCTo7Hpdzig
/NCYEtSH/8z56DVf+a8O0fEOGZKt19VAL6Z3s5hqIY5Q+xSVHaQUuiMsApmNcPcFREShCIKRh1D9
Q+B+fnfU8QOTmd/LhjiEGUCZCjx8/QTLhDAwu9PKAxeMGdXrB49E++V1PxoacqM19WUQOTZ6qr+o
TQH9jy8tsPDFNUPJrWdG+GHCQmeQ6IrjWuuyuqKNsedaX9g/BCipo3HERarnHJQJdEBI/jq8GiHb
Shiks80GsCUYW0XwdCmGX1bNt7LNCuSt0OznMJYgxu9JIpLJF7MbyonWILQL0KG+sAT9PNA9zqwB
Gvt1/fgtKvZNgKOo852m1H0RYQBDIJEWmlPpYwf0DpHPBrtkGrY+TFcSGwo2WKDsfgaZoEQ6MhDT
CT4SCsxKIBgUfigOovBGFb+iLPdNssUHswnPHtghGQXKECnzXbe5fqHFQJAnH1A86IF03z4cxE+I
dV4ycDdurNghNPZp2K9vtnntF2PgUDDeKNWpVBK03W17XykJjw80/0hSnUouQoDY2YJfJ0BY9fUS
XX3CB+2Y+rdtozsvoPopMsovG1BaN5EEG0vSC0suN0OK+s1M5LXhz1KgwfZVXoDKfiNOTjOz+E2W
TKHkbOEny+glIqb5VVqzt0/YSmmDDz7qublLWbuvy9uWtOCbomhBZe62HXHbEbqlGS+EzZH4f3O3
c3IBAtPLogyeUlj+Ms8slXHVS8gXT4JcdESgr/Cip+j9sJ0BUjcJUXNZzsx5Cq57P6J0T24ZtTiq
DFRmqc2PvhFKDtT479n3+6AdH5/G6vKp4UYt/eA93B1x5iTEuSyvANrBjGZzlNDpqb330JC6B9Vn
4S+bF9jnfMAtAyZ8GpPLEUXC8dPYGWyniTcmHjGf2oUHzLqF3NRBWjy2Nxv76DPC3OBCPnQExehu
FKRGnHpWnQqtbobG0TI1znq5nFJTRbp1h7JIL61Sis3MveidkWjRAgnLPUB2YO1UjJl+lZcrTYwF
m7HX1IVje0fHgikopLhKDdWjbs3aUcifD81w66xZaGOCQKNXAAqSy8AASlQQZY14hFaswZqXUpqV
VmX1mX3eJpuXDnfxxaBB3Y00F1YMVFKw890Vf+lMErlWt6lRma5dKtprUlbbdtOT8hG/0Tcd8RvJ
H/Zcmzbst0iYkOB+O826X9dfLX9GyrOz734rkeLIf9juiw4gcYdXrwcT8k5q9/bZbmZipwGfzfzN
j7Vb2D0OrGR+2HZ75L/JJA7AO3rSPaTsydfDGkoIlnRf2yPU778S3VdOyP3GAkPXxiWZMEbFabp/
nqckEh9ArUkqAWgy9118J9H5IgdKVExGDoONmPjs7lF6ZTNOdSR6nrv49tkcK76oyNKhdkuRVTlJ
5CdJOB0JbJ9ncTX0sJM2JJN2lMhMwYf0tD0pmC5+bV/bdE+Oro1rsnYEZ3+f4b2/3J315JvQAOsu
FsG4yPV2obhxcSqC2Ya0yUDVgEiQ/DOpunSvgjTPPJZOAWsx9yPfmniJtQ+IG3v6I6cm8UxisItF
u5ZHcy9qqewWCXBvxyEkN75n40IBVoiPL8n3XmiNJlrnRwUoTsDq00eExn1y52ZUZIX4doB5RSYK
gFQyhOKaPNqIQc9fbtZRqc405zePiWUAzCoRpSYK59mRWdTci+ScuJ3Xltx42J/FI/6r1qLOCZo1
QgGP98ewicaQFoi7TSOSwgnNpfo1z/J2NF0qjUhna0Jxh1YRdLHyWB5FKzQJMS2q2kfoHrFOj5BO
4mp8mhwYBWFFSCXkvFudRY1L2t+OIpdd05PKiDoTOx/rQSmoDkWpSNSXMjLld+BYdIKEzfF4Ymp7
JtlRE4yB8iydxLYigjky+6yw6a1PgOfYxTJjtiflP4Kjtz+BWTD5FI2Futy62T7X6ne3e3nmsV7p
9hX4EdpHG1R8SVNPVyzf61c0DS57ZaNsLidjq29nW3Ojk4VjXyT/5P5EHEZBgcPnqTvyZDqTmxpP
bcwtlkcqmNlx3HcnKK7b1lXXjxNh46EOelw8AHNbmpv7DVZGAuPxtNHAo1ZxJ8OVrd+kmEwYgMBH
vtuV5grwY2vP7AvWqdON5F7ieo9MvX+L8oSzkGi/e48Nm1foEvmCrB6yBebiBvIJdUktgg4oEFg+
SE+LCcCeOmD4PBTrWBKQkJxPl0qIuhv43Xd0880gc27+4L4jKF4TS8EBcbaFj4zy4s2ZumgiMRaV
FT7SHq6R3Fnpm3AigpsvrRC6OMC23U6izMXB0Rb8WnMpY1sr0JHIOEL1Xqex7jw8LSj9a1g6r4Wg
kL580I+XmKI6OWfKGIh+4pcZyEhkk3hcQmJbye50ixuqg8q3rXu0dqhi56Z6kyVcqaWxan3FKsBK
m4sCATZ9Bb/Rav3OEtwB7J2p3M4+70DcYerh4iAjoko40xy0qPfqFQbPjkT5FpFhu9oWODpdfSMG
bxxI7sx+RXKkrm9UYHq6fLsqt0zWrkoho1u9rdFWbHBk6F30YBioifgPl/rZDsED0FP17nXoUXAg
Xn1+oz8MQgMxkW/BajSd5/fTvTt35/2fstacBki46j6iW1xE16O8L2OD9QZVv6L/aH3EBKmSICUO
NZM5cq16/CHeHsFviFLiDL5DtpYP6DztuNyE3XUBzdUI8ZFZqa4KHg4KpIvkI2Weh2sADVNXk40R
AHESdTEo2B1VW5F4vTIWTAdGZ6THCM5Ys+DClmOV0fItyWeKsltSseiYo2jEFDmsAGKV23pHqwT1
orOe5GpVSh8sd8t+LYlilij33mOq1eubn/kPO/MxTbSv4Z0/0ua9bt2NLLhIUQa0GcoCmWAG4icU
cTDXbPhxDUc8Zo4AgYUY46LGbe6+Ip+FDKKvr0xcukFsgG1onBlpcsSNArI7AjlkV56xecGVbBgW
b0+30Y7xMGtEZ5qa06oBDSG+OssiWWvBbAbE/TxMkLQJhJ4nkKggX1MN2GWfqVuE2CNArsoic2Os
J9tbAhHrbc3Qqa78yXb4Tydm+EAVCfbVdFOuypVm55sM5YVt9Tv9RlDF61zS/jWoentEB3VKnItA
r1/6U1dmsRQ2I8pOZVSZeFgj5nNW4jcqWlQZkvdxlmhhbbMPWjBLUFQrHX0xcySb/QQKoZkjxlMF
hmDcQ1rNowJjA9W6unRxZJXvhAYE0lZu9fYkvu4a72Xf3WGJg0BUewx0oEcXFyVfapLw4Zc65JA8
0InNzHDmT3BXvzlYSzrm8rLIyfbo0eRcH2Dhq44MtnNYgom0OxexckpZFCIRBly3gehKCKKEk7jY
YVkXvQ8ZcojYtJNk4pASwtIlKO2nl/rNAUNcD+k2ei7q9JDwB7dE//tFzt3D6+hOpUg+kM+3DJts
CiXE3lNXFUzrN+OOuXNVLV9ukcwoLuvWA6oRQYmtMnEYm0t0T5r9PdGsidsl8r6KFQK7sPBN/2XD
YscuDe0/V7aVOV8EkjXqBpuHgJnaU5ATM0/+ltm43tZXF9uRDVMElRmW0XW3U7+FPPEFMKVBOQk3
qei+w5t6S2kgZ6J5AGYVmTPwk0sC/GhAUidd8eTIC/PYL/AH9cV0SRdymkXutMtrqOOOwYYcALJO
j23FtpyzotLvPF1pC4PGfYP2u+3N9WQz+KjK2abXgoMlpRAgv768kjWDGAXCniJvxNJKt0JImRpV
iMOD3fsCIvJgtXgjmi7q7jUDqFqiHmoxZTp53Pr6ZhZgO6wGt73uVvvJ5snfmokChO6K0hPcPNh5
sgjYix0g2zV2HMjaAWTbcV0kkcKpc8EGB4EalDncy26C4P8kZF8cmseKh402ymoATu/DeZyry6k1
WUkWXBKhAqguJQzRK3dqd9vJfwVzuDAVXOH8EkwoF+E4Gr7qOcJF/Fp5d6dz0s83iKpoumiW2kKK
pr5yLj09lmPpmH2nfv7d2H+uieTzhaehTPgaM76RJRhWAk1y9WboupcYejAL2ApIQiZXylhMtxSz
ATboKNYULjVd8G4vX/DtyDqRm5GZSlgtCOavuyJ4HYrAjCTn7V7OL/cH+DLYNFHVnoExpHDFfI1x
NNxiWCU8h2QI7huVgqwQirrbXVBtey/bGmGDfWXqTMJrwDeIjBiMZDh1FRcxpmVp4ZNsVeDMWz+z
w6l18zp+HPGKKvzhRw+uysfDN9zOybxHZFqDI2GhhlSjM1nd7CnPFwVVOs09Gq3UUsPykB/UMPuG
gOXpASSkELYsC/htJ0fvSAonXufNnMx9AM71irVp1U66vkTVnsALdzkDlWwoE/49UX5mQRaa2+4T
fVT6jbZtP6UtzMBYqLIlcgywWfwE9JsN7pmg6nbQQ+Jrct+sNM139T2NTAcJEPu6wifrV495VKTW
7kHDsyR+Lr+16LLLD+LN5tB8Y4p5uMMzoZsdsq15JAXJsIOT2QXw+ZgdZ2ttRQYduXNmCBxk0CtZ
iJtjRfXTbbavqGSyY1pfNr339DRwu1M8LLX1PcnDMnwkdYK7k4dY4BAZX3fUCUe/jTRPOfS7emva
bPu9kQlj3UYDrZ15km/aQ6KxH1C88WDGrGY7IxLKVmbYfme7yZHpMt9Vu8Hug3qNmWL8PlUhhZAY
d7gL2O/ocpRPdYJC2b4Jb+ElojJpbLT1ezOeS9uYA/SN0zMzJs/K3FZ7SFwRWx/GbB7LSwRNbDOU
wtl5lsjRLJngh9MayIQOH8jQbmHFgy3epnGpCKfdGWrdCKbU37ff/JedWfk7Y05CYRFQAr/tsOTL
d8NhOJS7y7oK7msYwqimIDa4aNeSL2gyUwv9M6uLFF8MypIbuNltcrObEIXhxTPsV6U7OoODQq6t
6cv3vk2K6LXPY4zF4hkO2tfzxM1jLOQ3dwfL1cOTkgWE80UfIH1sP3ejXe5mx2xzWV+3QrYF+44N
wIBts2OLufm7pV0FNQtJgD7QvPta7Dyr32aH8CHqBaM32gWK6lOb/FwgeZL34JtkbrmSvIGmag/G
Md+ZoRn+l8ZpnO2u6+5AQ/0OHnuRY/ct/tWj1qsPaqRGOMJ7Q0F7dq4WzNb4U62Lvb5W1+pWCo3k
tZYjyux85BbkQUbmmXT1LJmdb7/Zb4omeLXLdml82V7XE33OifkzOatH+ajFOqe/BYajCAoo++zl
DJ694dyCml222IMqYevqkc5B1y33Y6Nvzo5ACsUoFZt2nVsx+Ku47X72UzlZAu8fkiKJVtmZWDdf
XxM4hDesRcxN6d98GaefLNAnH52dxpA4nI44g43ZCoIBkgnkWmEnpmJLilC96fSHbI0hbCiEUApK
94UjuzU28EKv9+2ibwJRwirtKztwSAGLzJUWhtv67/8qqquR4dLlmJNqS2V6x85iOWXRUpeFVbp0
qkO2Gb3uANoDtXczrL33Wl5LIRz0HbCI/QDGyxKYEG2lrZCt5/khQ/EKSheO/kX+uLlU9MxvBqGt
7kl2Y/3wYFlRPig6sGJTnhdTMJ6EPl4CLtbHmAAUbsnaDFM6eHqXVY0YDKl8ZgeoJOveNeCwud2i
9a/JsHgujXnBphjcPetxtiVyIogznVxiOWFBCW8S0qINDYRsizdaEFEhalJb/aMMYBB0mITEGkSY
pBdZIRyEW+xmiWQ3W9d2QbOxeDkF9o+z4OEPC80akjZ6IlQeq3vFb2LFfy/leYdlJhpAIMAlNPDZ
ODBT9ljMyKvragBqU2/IY4O1EGvQJUiTy8r0hwiF0NVrk/JglHXB3GZsZGwvLslzOXMnLlwk11hN
AWQgImgV0aB8ZDHWI2vAEGG1v0b9Xvvs/DLEuTV+ncq4hnzahAOLCGmtpAJS4EzTj2fI4sK2QRE8
VZv0W2TaPH0AFTzuuQiPbqzpV5agJmxi6Hdj0kV11Cbv/QOCGNsxOkeknjR76r2Cxn2Gmj/1nhsM
2tdyUC6fcW3h2bnMbZjF7ntfR8Uxt7H0ObeJ4qOOd2qJmLrkenyGnMXiftz2LJ9eCB3CufMUhNHb
pGXG6leKn3llPNAVNRvPQReVRH/mPpIJV62j1GsjnJDmE/eKAUrHd5259TlfYqFksycJb/HgM5f5
3Tr15CDnu3K2JSQsb+IYTgdPWvKIleZvBsdo6W76QwLSN35fIX/49nVUxhMXTVX3HtWJRIWAxi1j
/b86ST8VcpPMleOiF1k+wieUx6CfrEivDijp0J+CAa4UcBhS9LkH8XWJ7zuxMc/CmRHxvjES0sjE
DrtuVxCCCaZIvoaHmREas5bFI/RrHoyjWCi1sHF8hikNfqOhFa8KrmvNKzeImduIZOsuhYlQ7C6n
3uBofhWOfk67ZfzWE9dIRDaSrRzua8l70jq4gnotAjjrfKN998F7V7rv4Any5LdGv6vYyAe8E9lF
y6CEkPJHkOhrdgFNIeJhERuT8mDnPIkbWw1v37mXewXbGGJhvGmAE3hv956gBpV0bGWysCV/GnUO
UsRVlkzkIE3lpYakiMwYe+PKok+Ww5W6jQmA2ZNqY5lpvdMW00WF6l1hlpARFfYiIcZ1y+w9LMpJ
ttRHkq1oqpis/BOBabiAwJHiDOjwR48gc3YvFjo67SqTj6aWbn8BOoXOkrl61ofn5WVl799bl1tc
0XhWzus5gQuLRiWI0InOXkYvqBsR/tzJ+Bp35N5mxBrUh3vQCU/wCv1TtQaomJrq/2WWP1TBX1GM
Q5ph5QYUJkvRWEpPvXQ9mup3NUORnXbFDHmWAzzoQewgaHtPnecdda1snbdo1Kgj6kfFoZ0Exiu1
s4tm1U/y3VT4s77yxgG29e3TuCW5hJJVuYRvfHk17Ou/XjPUj+RlQV/k0tfLuJj2gzP9cyHquqUk
+YO0eAtFRyB+e8PESjUqR1LmuEriZz7vSMdr2zsPwbjhrUjzISkZoiL0QIFnjB+wJgzAkOGDgNm+
BVMBmENSQkWQ0WKPnOGNlAbGjJaxTekLJSmou0xabwtXsHtqflC9JDsujOF/WGbR4tmjLqczdSsA
7rB6x51kCSiv2qrIbu5b86Ol6Jdk5FNwtVSX6O/AfvqrEdemZbyIRhBdWaINZDaeyk3frQdiSsTA
t1WuWw3s4Ae2nxSAFES2iTdfq4lpdbcQL1mSOkr18TNi4ABcdt8j06svixR6yVd2CxRysYJ/vDCQ
L79YtYWHCK7LrQ0OJkUBltC8XFDlJo++uKAOhVDOtgItEk3DKdKB13mVInbHg/+4ni+QNo+P43NH
Y6Lgiui22VNvxvUjMNPT8/REfKYBsmEVqOBgDokUwKL577kvWNBRzAGK/8bmF5wRsC5ga/PqbJ7U
A4MwpfaLUiSZoadbLK78SL5FwpKyHGFkXdwKN673kQAttfAKxe67BQ4TQQGc3vdoat6prlPYpih9
Qc4HWuzqGcuUatD6ogz2om7jUZanOKouqKCDMsd/szc3l1UqqFk30rwoL1JURyENPvzrjPSlcj0P
FLRBvVW2bAS32RcI/Av75x/sz5EVDVCWnzl0LwmoUdOcJ7r1lgBNrAd1aeLlMVk8cQyEdC/P+8t5
gsn9NeRBTdCVovybtdvyNMm31NfS0aqpWrvYmolFljwbWLb97Lfd8nwisl9WHqFviLKafXFMPR7Q
pJngNiWZO3TqzTk1I11xTST/UWHrqScvZNRQvBlUaiS/7t5NAXETZFBOej3K+sBgfkblAozAfEDz
LHMnlSXjuiqT5jXmQJEqioTSCr1+lQCNXn/Zd1/VdMUAeXrdIEAbqwz2qmk1hyfkr6mbpwv0ay/3
RQX1sQxQ30sd42pPh3CKnmpm97BCdjmR4NMbYPXonzCOkZn1mm85vO80TFLH1V8ip8d5rTsBhKFe
S1am/bwtXgsAA7ARamQsJvsb/ssTvINxjwIfDS2UnD7zKQ7HH1oJ2OUjb9Y6SduinLeYd0AUbBDV
2JnK72QnQbxOqo2Eus190bikRlVSswULFNE5lp0aDHFynITvQnQyuETDGm79uCq23XYkIstP9QqH
wMqaxFoyfMJvvYGQwTkug0L2WGlQCmv7fYdh+UOFr4EpAsbogcY7Rf4Rigo2C+7AE7OBYpFPdIZs
MbTOdK0W3rU/vNUg3daIB9A2Jj1pnqP1tEFxXEITb0E6EpEcygNIUbdIktE2mBHxmD8NKIFUrqr1
hAtqkOppkpnxQcGYmqU+WxjlggBSk0GV0lHYX13J5M8cIATAPGY0yWz7RobPSVFKQcVgGtyZvN8v
wIronKFeAnqB1sowmgaHdbHBRgxKwELSlnCNgDWD5mVwM0y6nBP8K3lPazRTzkZjMtFB8X5OLh/X
6s4k91p0+Yio7e4udG8TuWa3S4E3uy4bSJDPUG+hBnTw/7Dure/2LWWVfcepUCJfDulPm0JvxG+e
wi+h2J1KTZybJLQ5Bce0U9a5mTsDvgVuQvp6VbB9curxyunC9Kbe+i91mLO/GAKOHKr5C3yL/PFf
952egHcbW2zUMkeOMiExKqbdmVPN8eP80n4MdyRXT0JtVVORpra8UbCeINXYWAifXYCVJNC5xNxA
tdQAS01OFoAW4perKyCRYKSCv1NP6EHwPf5H0plttY5kQfSLtJamlFKveJaxwQbM8KIFXKx5To1f
31vVD11dVbcAI2WeIU6ciDuV5Y3tjzPpQ70whE2/TCzUj96u2olPdQIzQc+wA1bAmuG3JWYWGw6b
QczmeuprEWzi16D8HJ5y3up5bDbZ3/hX/CELxrtPdyzx592BPe1+P+/UPXB/EMaZXvT5cUApllUj
dDuK8bNCo3d40NFEdFaVfGzR/+g3sTjx68/uJus+sf4a0bQgBevIdq/S4nlA6cCHD4lB/dF4NYg1
Yq0g+aM3/p8E+iK6UvyFDgLTDz3oi+En1KLwAnG7Qc1ZR3eOsfQFXR1s2lLfeS3afYhS20eAjwii
06xdX8KXcUDzQnUPerBJ2IT/LSCrW+Rf7wlxMUiW1Xz2MDBlEmK9M+2efxgur+vjZO0tCCRPpMwZ
OmR5L+EKfxvcaCLqtyw/KbisL8jUZBvIPATzgUpmjQQtdCXU3TiE85vNzgTGeflzS9cunqvf+g5W
blb/lP2n/ZJC0mLRrVvMN6jDqFKdO/DZpbYe5olHz9pRtEZ3TaMjj+SeK1nlbxl3rZ6Rpw+RNtfh
io93s9fRvkccIfN1YRwojuw2OLtkzwCakp2wIGHRxbaG31jzUY7l0RPZxk6qkyt3k7horXfOoK4G
LuEJbXQtptnCQSA3K95ACwtqQpL4EiXXhuK7nT+jGP2+8ZZzJRResCIk/c1DBMkY+q2rP2aUUxo6
LAZIdM/zb5hj2PnK4vRFTbZKYsoe9vidXoceLN+XWs8VLJWrL6Xe+Pg5dA8TizD0JnKgJDs6WvWt
RyJOS2863TCclnozUylPG0+Pt4E4UNwbhzKFJSqpi7Jd7JG3p1VnfQfYuTRSrDuksgOWctuLnS+6
1tNCmJPmV16hQxq+5clvlnxo1a0cnI0BS3TE9sJ6s+FxSEJYoq+t/mzgTetACJgQH/vkgSnt1LCy
lr1X2tNQvCTONUyKrdb7Ssu2VUYX3ML8Go6CYXuuk5WLajMBZIwDAzSk5Ep1zZthGxR0WOOH9ZGl
j9gxzO0uGZ4LwCx8ayRaaONvRhRTCCXy7mcR7cqCgYT4MalxRPTZRx5uZjU6OSgypvU2jEMWOsL2
ntv6RkCxbQnMKWkjFJDmEAmhaWYv04MID0+KI5xm70mwzS19P1OCVd62LWkbodxGGL/pZ5Mb1qiL
RYIryKCfgQKKR7RwCrO9WCh2cB3K8jbDekoQAIlZ1mjGZlt3UMfxO9ZZmSkdD8Vldz3kmOegtSA8
hhrVy5x6ftXxicAk0s8ZIZHe+k6GwveS//48Hw4oxC/Hr3caWOHmf9+8X9wcAKqNv8VUM9xNKdWQ
jWKytpMWbZEY/IosH3FBRpYiKz/Ij429tq0ngSkgJi8mu3YF8TUs3hpXPAQCd0Z6fymoz+C/5RyN
gBVSa5OV16HDu4dddR4IqhoKpq4yvixS2VhjA+FgFq0I42g5EkdU7uJTup3HYjWlCOVG2T6myWph
XI8R1LgZHQTvWjouppX8o2mejMbzZ0q4qh+OIdDifGlhDWH1YfBBeg16Ag9xufGD6Q8dkwOTmUzL
7NJmMwIVpAB+w0pyOPoQoYHqHqEoGVTZ55w6BzUhxERU4IPxcMtp03Hhal+D5xnPDG3Dx2hA2UNh
H9QeTdJQSZqWyUedvle0Lksbp+esY9QsZ8OT7EwEvhErHvoHVT8aCs0IElVB8ZazR1sUm4xazupo
TIjFamYIiKdFz56WdZP8AvRx5sLI5LO25q2afxx1amfIJT91Efmp2AkP+Qoj3CprOtsEt/+SbadO
E0uoKhCbKWDGo++a6RLGoKnm5GccqrbrVnJZwyhcJOl76oxa/XTVj0yNw4DLyoOjuqehVMhBY1A6
hr+WHdJp0U8Y0GYky7lZirKrg7hUgfts86SogMr0r7fuEol7l5LBYP+UQWS7V7Bei+AiHLXuzEvW
7g1osiU7GSJcWwFLL0cUEOswoWlkC4jT5zXyTWm+rJj2lb+8wgYhodJ+nx3tIV+kSWPEQr5aWpmR
M7CQqBpSfWbf055AiIocjDm+CNGwDC3BIUMBR6sfhPGAvH+UW2uueKDNl2waVw0JupIGrC304ZAC
dFD7TVGJWQB9poiJd9AWs1MYk3NFR7uo6PtFE+8TrkPSmIjkgs9pxPPM5NDqR+k96V3NIf+p6RWD
kH6eWk3kzmZM1JtmkntqSA2VOiVGuk46QPZxfAyiCmlKHS3RMX92Sm0XIjEt2WAfZzQoO/p/YSfY
/wS71kz3gZ34KapPiV2uLflluIukQ7QKlqtMsedk6Pk27qEvopUsvwX1xCD0Q1oW+zw7Gz36SfnT
GO1ihzEWMSei8k0KHMqie+O4cD+PlSlfxPCbU9DJ+NSm6GMh0CQhJ8ZwJbsJTdRwPXXxJqKgaxB3
d3s2hfSMukUd5xjf4ABud2Os6gE3NNFsOk6Ax5cHpbmv3b3G5JqbYmnPAwQ3B6luPkY4nmbcn2zo
xBzM7RKsKn5J14R5WJFTsfeDetznwdpCSiQOnnl1byr2sFJUYtvmLu3XVhHCXTXe5lpHxoySASiq
DiihkYnpzacMRawu+J30cm0gKC6w8kxsfTsjxM12EuQKKhQT6QRiQ/HVlOlanzze5d0boSPU/Edc
bcQlYeQOSFCCkVTZOk6+vRRufne2xaMCXB/vnJGwcuneThXgnFwUbt31OLOJgF+jkU4wXE9z021K
2Mr6rcqIudZZeLcAcYeJX2+h2mYtXYBv2wGSe8vlFaBNipV4Cenppe+sPdX1cgitGc2WoII2mh2i
9ifQuBT83PFW5KDq8BL0Qj+oAqUvotRsfXvul/4dDj86EAbJwLSuJo91xMqOGqb5V9PCtXq9q1jw
BcAIJyRycVeo/w1D8xIO7kPZVcc580jl415vniZvuhignABleXKcOl/CdPPid5tmQ+I+Ep3dzO+c
k+TRadZJwcBMrhLSvoQXGZIZbRCDP0iYWm6sD3BHqXbre+IZO4/j7AxsN8UgHKWOWEz3qwrg/LI9
eL+66/04U75xcx1RbgjJOhrv1vOEyNEAU79nkgRh3ROoKBvcJLEKlzwiTnN4TgUgTmixMMwao8mO
vPMRGcZaa06sg/DMnfGM6bI3U5jXNwuGqw29pByQzbewVN+RfnU4pBNsnvK7bZ+E4VsBlinZDXHF
kLmFgwiiRk27SsvrTCJIB7SK7HLHhwnJ+nxTwBoelu69jeVvRhDu558CerTLJx6sWwlpWKmlxEwk
lSvSw0gq68FHOhITkg9Sc4bIVhr5nrhaJqnafBQsc4Ss9iSQgqmbNX9sLwnMZVmMlD8UizjQtsns
a7UfBunWojCoO5yjuX8dx2XYm/F9jBBAsK52Xe1z4NeK3Xg+fJv9MxP5TNawFYiGZZ8DgXRBiuhC
9gMwCYAFmskHlDroKPLIbJGxpNLT2nWoWI0t0v9CPsQ0zc0pq377yrjkTrBPEThPs6PJ+xVcooGK
rIMj0Lf5pmCaU1NuwSMedDxFDDTLKLjGifYpPWuG9RBNrEuo65J7s8w3IlRH9VMHNpb+onhtga06
06dwWG1xvgwIYvzngmESdb1ew66YPzTMwcLY8Zf6GxJndai7azx/O65cldo1Q0AuI6tJkhioL79V
W/iOd9Y91lKI2EV8rQ2ihjxlky9kv+nkRYZfKcewif2lQJIgU2nZ7PXSD4d/Mdp9H5EnwLiD39F4
Mct/3WYuvwSCsG5Eiue9OzZjCG84pCb8PUz8OGuUw5ygvMLIONuNMoUr8q0Z2odO49hmPy35yYv3
eXnN0FqOxHQIhr1jiI05+0DPJesCS0LL858uj1Yix/ejWldu8jTjgKZiuHD6FruhqUDOQIuOOUTt
um6fJX0MSbmifsrtZpfZL0UP7wx2JIrk40bN/U5KCBQIgg3uyaDETbGashGk1BLn3vKLj5RyAYv4
ciIzLndKo/lCuwB3osGQAJ00NnO+UUKwxefSeT7Plr1F+6FHQNX26ct0vGRFCb++dZ5yBQeJEJRH
7BmUIQVkSK3WLu0FJk/aGw54XMUQrrporkH0XR7CIlhN0ffAgoqy2J1T167ODlLhN5FV1G4ow0fU
88n7UiOOpr8UaRMmAGZ4CwGagxo2fFhtFCJmXvjEI6qC3VLbLvnZRXK9rclGIO0BSy6zN67iDAId
TVtBvm1a2JQu5A0SfkQGpaoIHmOEJCNz36toVRmQ4PSOMnq+Trr1r1HeoZ7PgqpD65H8LGJfJMgs
4+4s7A+JP90t5E4ubs4gEgGIlXXTDbb7iBoqbLZz/CNbLAtD9m25I7rO2ooLuKXwkrBupBktWHqA
z9CkhzCbB5W+CxsvaRLHkCPyw+5CwbqZYo2UgZW4j0isJjRYgdp7A5wpCQmP9SWjwL7IMR6a7Jl0
17l/hOQsfs9aLEezTZ0nW0asgLWkRAfMsT6GLFKVxosenJLEHyS2MSinYrcVXzmakj2i7Nv1ziFx
yITKwZHrnGazBAnrbULYJ2Zswwi1ZvHCwRX5JxCwll4j46nVXlvGwE3EqscArNfsowxF+3Y7i2A7
Ide7PCNepNEmBxcFvI44VHb5rie+rFrkksb07CToVRJj3OAgNaap3MuAtr5GnVGMZ91l23H4DRsM
AFh9DzzfwnNCD/eFRJ7Q/ZVJtqY7Ni2xsshxXdkuFUAdl0/02KPH6EKkhwUxo2FePnZSHkO1a+Ea
Dcy/jHo1uPVja31TA/ca613XkAlb856n2laSNgPBtjSRfPIt72p1zLvGDxonxdli5JPIZs3y0SYk
xC0Zdg4YcVgoxeMMMJ7KGPEM47Ica6V9Lq/AhdZZvTjeDUVjo2NWbPjUdmsb7Aq0YLkGA/kzp7kZ
dURUy2Z80KqPpXBa6vPYPXUCgVPm+uLE5+16Z7kvnSxJsss5YUsovTXmTZshzpZ3Kh/RZmvJVSZE
pjV1oFbvhwGKZ4XyTPLhRRdztLc8vryQm1zdQ5YbzMYHcaFJhTVGtSyBwPmulp6sZwZvFtVjDSLJ
meTVGdW0snLUXQr9wWEDMoaEq5sLRDFxEXvUbqlCHySKoSlqROKvNa9MVij8rRiB5OlzalgyK25N
ATuN3iqf/mK+meMn7W6sKS28a6PDT+ELenz2IsNfWsjOBWls/4oGdVXKeNN3KLYH94+H3uYIkhfU
+YSDKffnEHxw+Fd5n6QbC1S1ZadkcImD/dYog32pk/iNl7qHytz/Jil6hDC5KEEmGoiUGnj2nufs
z+Yh8rIHHcCvHNcpZBCH4eHcMXRq3wj4Ntt0UQ4CSPczmsuieb7ucfPQrsvFzlxcXBzMjkbfLJ1j
nowvYMPbQHlHisV17sy+1HIkA0H9Fn0t6m7zsjyOLP3zjOzJzNH2lThOJC9OWK81LGxEth/djZlr
W/DYvDgGxTlmgpedcNZkHJmuNayqAi85jDbGAIhcB+CVS1s8OK8KDfC85LrCB/xv9Al8kWFeHypc
vtkPYwNQ6w4mADxVlGH5OhiPMTUfwmFXJXivMsoOlBqCyFhb/wLwjco4Df1LNhT7KIG4WGVA+Djl
GqfSgx02zD0Ccwy5IubVIzHlTH/peciXmuHKTF+Xzt4C8PPCywJncBY5RNNRlTNuCt9s/wBcs02c
sJCKAwzRH7Sh8C6CB8ulG3+i7jJp9coDkovFMybkihAT6ewQoHnDkUz79ORoO688h0iZL3UNfzC4
LOBHv3aAeAW62VFFkdQwt8JBx2x2rrJ3ShlbweB6Eh205uCr15A1rxkWDt82hrKFgWqxIPkJ2uMM
Hi5216ojjPL/lsPm8MDMxZg2xPaBfeIy/DSNt9hkkk0kakAX8WT1Vi3IM4Wnwet278rVcetlwmra
H5OJ8iXverlTM43BErhS9p6C5BJAXs9s7n+lMXh4sFPmdPNF8LgWsIMrH8rPUNKPJ4/hfCSretSc
PYyFuWTcV55V5f0L9WtI2g0cX/KNDRjxjXVp6mVLC5xEjCRkGC18SsNCVt7T3ltGSFrNqml5LRhV
ksoa58RStGEg5cuQJp/20WQztl4i+b+JT2ojLq69SWg82o2Zd2xPSAZASs52bZ4h3DnvExmd+skr
No1sP/OG5EdPS89r4Va6NJgG68ZcL8tT+06L1sCE1dIN65veYM99vnrg0xqsFtyh7TNQTAdMpGDE
FKjEVad6oPVH0aUEUspvMVd2zKOdMdHvzH8zwsf1UDAq5GVzk/s224nwn0ORwGHOu2x3TdqBfLOb
OMF1XK+Lbtga4atunHPvUopqMzCrDVxJjwFrbDSubnowrL3F8rCFOoLK2Kiu49eYOqIpIT4xltbZ
givzbhvV6ignZg2ohWvS9HVa486+2qn7XM07l4arkwgylrRzDGbjCSFL+t/8X1vFuDOiM6AgyGnw
ykV2CMGqZfr/MBp/85vRYHC/IFhXawuSR2XIy6gx1GOoVSgWrgxtYyNArk8B2ZeJK9bk28yDagza
Y7vmYxgD6uqYCbIgmJpfPSlyKDcLiEdpZ/JVRnEkLHU07Ao6k/fmFdNDFTKD0X9Sbddp44bwTVsj
y3NRd/vSMNd4bYPBlwpxTo5W1iPuyLFw7kvdXGvvYUGHIPetcWq17KjGzg9k/+LVsV9VDJHKaIfl
JocsczCfNojLXAAXkSdyZ0bCjAvEdUFBMpA37HngnBg5qhLBW8l6dg/OwUl9HAzUm+EdRucGXZjY
YnHFvmCou8rKs0UTnQ/sNKZXrUeyfGqfvAqMjVg+deZ7l8AvwDtqrilPOEbSvjNyy3iBdfwdFUCe
CYLHGfob3wkpUyMT2t57QBbUKrW11T8IG21bHlSz08dLhQ+CvUjMZnJtBHx1bfmKvszkCedMYkb7
vFRNy3UmZS+ROwRosse7ywjQRibc0ndxDaIZg2mM5ZvuWBs7AvJKeSjhmWJhSBkrYQTedl+59sts
ZG0WxwKEUdnXtmZYCeLRayfNgL+k9+8NB+4htF60iBPLHWvtCjFrFqZLg2fB/DIW5TadtQGvtEdP
OVuyxsRNayy8DWUHG14rr0ns/OJgWWGRID1caV0iSBOve+9RdoiPDD3LaPzcJTA2c/kehZXvSram
kDlIWQNtsQnPkk09wTBDbSvQp1VSOOusd89pRyCYWGolIfNCbwkdorv4drBzrPp+27SvPPvGJdFu
lt61nS5z+2Ivav3cawPaUBlC99G2UAM69VFmaGuyIaA9MtOQmMwZr6Xwe0QCPfSFoGtXt646lyW7
lLyFIDFPLnGgxi5hvg454mnUhtE3MA1v0+Z+LficmbL1P6AzzqsNM0xRI/Ir8kLzj0A/LEVi3jTW
3I086Qj4yI94LmgBJPuQhdPJ/ZnQYtez/jlDk0ELWkQgZmwKPWYjLEPcGVuUTBSDGNt3RqTOBugi
pgQStNjdc5FzouxXkWm/ojL3rqcvvKooT/4VrIY3/fDQL/Wwo70VTJyDFkmH6TOvy2OcnPWy3ui8
3IhrUKc3D7y0HJC4IUrPUMicCKsFVJvNb4571ftL5hxQNufJb4xl7gDADnGltdQq1f6N0asCwdaH
Vc6CSUl/S0EaeJcAqR1VQmUsiLLHkeEHUahsf1w24iGEmKgx0UUvFR0lZ2LZODIRbNF9w+QzqldY
5djlCyo5tKrRlSIuIeBRTpkIU/ftahS7wvEJ0wN0qgRWlM5A3wKU7g1IhTzixEbG362Ru+cITfGj
B6roTszfUyiI1osRlutgsLc2OxVV7p7IUiuLgb5bnBq6TS2/MMZRUoM80mzCcTVqcj03mAAhFzSP
zZORfpgJlBKa7CaML3RgitZqypnSRlRyOmVVEb/CW3Dyq5tFh6WFBUgZBn0Lu2tuYQplz62DJwRi
QG3/CFCaS3sV6rjUsDXJ/GW3nD+DSZnMQnR8jGcB5bA21kMqL5WJRkI5IhIi7jGYJUiiZr6Bg4Id
4obcXQKaiCL8coCMdUCtJmF9usarrVxN4YWg2uI8t1RLM9LMbTHte49FZrBsg6TH55M118cUGron
7416zoSxi0L4+iGME9g7FrbxegEN75y2NFL2UTQNyn0U3gr6RLzRgufMs30y8KZw3ZXLpCfunP3y
KpbDiERGE+IeUBdPS51lRt55dtgEeF2gKvp8Jj8QghCdaB5i+7Kgo5w835PMo6asPHSy+A8Pyszd
Uv5T+yfeefqNDwXudA1xa5o/jGlBNDZdiKKZhbYZk5PYJvy5PboUKJ8NH6PHepDXrxxG5vT0TlK+
NWazSIix2+6x0sOKAz/fwSrGxrElQBdgr4LvmSzv7MoaLxGwGzOAtD9129aGq1gt7fZL+PffMAze
VYOzd6GhxcvyLn+LwpRn39vhJ2nekdSIqs1StrjTTwJi0I83OEKpmoDN8RklsGnzspWGwR4gwVog
KKU6FsPBG1LTww7B/grJJXSCRONVmvm88w5lOCWsB2u4GXX/z61jWAho3ywACYPerDvgRZ+IXa3D
ANIQnmGTJ2QGTeU2D2h1t+JncBAMHl60xUY3XNuY9JVsiUR3hXdGnrItAkdvmRbXd9XfB1f8UZGP
Jmtw4ZcUtNbwRXXvMVHt1k7/AX6lzPeaLvV7QIymgitV9B+jhsiODa6IItDMWHJEFcM6NbT8XW/t
RxuSY8X+pOq2edKfFuQSqCLkRZcElEdPQ1WZQbKXPHp2tMsxE+CHLycr9JjdCuy9utfUYzySmqsE
WqeWCYak6E+ROmqF32GKY/2VI8/IQzBDzIyLO6YPOzuDUonpTxeMD8wb11ep0YEP9+XfJdRQkfZm
dZhvuizCjc4idUUrIWBSfixXe2lOq/naSbaKOuQkveEUttFJDS3KD9QFUWTumtQ4N0Il8EbCL1ir
K+HG10K6B4XSb8SgCPZiMDZrKAZb6z/qyr1V1BoLRyX4N+TOG3D0qm6LvQTsqQ15nL19R2eZf8cy
XaXik4R+6rtNn3/Qt+6ywTnUlDWZ8vZzzoBz6aUfBu8+mPACa7UVEcsdITpPUtswoXRipJ7bn5TK
SgTo79TvsmU6Wbkb3RFwGaAQ2QrHlWwzx5+9QVlb4Ttcsx5C0WBDxgHleZKdvi0o2mIEijSWmnly
nbqlEFhBw20LbmsNzdPbJSBCVQZHTTg/LvSl0JanAP/p0VkVPb7HVHuta28DNohC9e7hY4pLow0I
V/7hbGVDVgBKCazGN1zt7NCEL1wSBftISHFMk2dbNiTA5sHETG6EQrmziT/Jvpp52gfHPdCgqaR7
0vSJmSv7W9GmF1BwIKkOlOA0pRWUuAEdCLSASvvORXwwDFTBNCTeVLwLYBHMZD23aI8UI+yWGs3e
jYJ/biIuQ/gtqCzTYT4ss4SxhiDXkZ6aFO18sz9qsfI7UHddiUNGWJAsYXWvTuZu9fYyAfOYZYII
GJFZXca8+xmjjzxey+bS9OG2alZZw8qtyJ9h9fKiAOnbvWZlzK/Gk6nb23j21raGO5C8hlzreNDw
+r65w9s0tE+ZzmauWW4c/oTGes445Gm39bDJcCcflDLAGTaHXPuTYJOivXm8p0kwfeIRl6hrJigv
KRgplbducLsiV/QDQzWaBSmSPQB2mgZ+Y/Dd3PaxP/XtuPICfVd5bJRjMz7Z8ArwHeoUHIIOKbLo
7qHN9tcG+tJeJbCUQ+QrnQnxlSpEgUY9553cxyJ+LVOHgO2s8psWBkiiGZs6cJiTJcecNbsMuEK4
1GHTohdXsS9Gv6T1izFWQNcNbIhmsEbtYdSJX6OlksKuGUzm1V3V7B2ubwTkwlDZBmlj5GODZ2ZQ
j6OUMoLmHWhGN9GHcXzmCgO0M7dCnVug91uwSj9E/kiHFCLUqDy01sVZzpjiHDPI/0nw3EGRGJKt
RQS12xkwDRWEBNLVGFmbMtFfxYzJCtnOowCbgHygHGj9tA7xcl2cezJm795FYSzhRiESiIYvQmsD
cBnyOyzY8JDIlc3fu0AQrFuJ9RhprxAENu30GKhy31B/ls2LzbibAhx6hbZ2ga5qvDJo2cj/OF5C
bGT0L4FXIvVrjvdOvLVF89jAvEoSvMApgeL2LHoCEhPMosIPULAKXzocjlG8iwELeB0DNfYXzDdD
23uj7/JqXD8Ata+ZzxZvheltOtj0zjxuPViYA1Dv8r+4EYjzweCHNJowEnDSU+sVRyOLuQFqo96c
Nj1QV5e2dxzpBszePggulmHtCvsTgovNM2vR3Smnv6qzgTGW51CgTwqFthmN56Znwilr/KKSS/Nm
6cyyB3ifqTjMeYOdI65NztbOjM8ZnzYh0ENhrBItAkYPMSMvQSpRkIWd8r3sv8l/SzELG72P31LY
JCi14oqIL6QBPTKUvmbjYebIo15qjx07CI1WQt+5cKukh+enzrYWFCVTGigLfSxsF4PddL1b/HO1
8K6LFr9uBjwAVDU9asWQrYoY7oHuEQJVsZ8RceskzgiVei9MCprePbTQDevf2LvTnSxDN8pYJ1NP
cfeaZe+5+6UYIFN+hhHrb/BxAVljnS/01n1ofqQpD3rIt4dSx3kPtW1YCC78z5SWhcrpoRD22Qba
7vc1vie2PEdACiS1nLpuIWlkFrxymB1xZq/lsHddF7oq2/eiWYnNsmY16buZKVdTo0a8NJsM9Lqm
O/AlC61r4m0V3dEyn9MJ6YLmZms5XqQQ19ulHOzUeiyBUi3Yi0Koc6XDbSzA36yB8QSVlVhHo/Ft
6umraLlDMZ7B3qeGN1PYYfs90JW6OqMeL0IYarxNPZB+Ba7o+ZqOelnJrydWifduLS7R8pIwUDdZ
L8gWxEnmBx0IvzcwlzeGdVc2u2Ie1xDB47Q/jUDYyjZ2kFvGIn5OwgjlmU7AWb4OVUxMYknBszZz
0TqrgSXNkeW15tvh7ha6881IBbYyt8az2IzIx6sN0WjYGxSwZW6ue7P67KrxANpQTTblaH0bJhRF
QBLk5NcOkNKsMA5LpmOgJtQyEdtKNx6OT9ZwRp7QLOlPnRfPu2iBeUzEU2kPeF02u7li2SS6J27q
T9V1Ag/zqH81eEYx7TBCSgCbHnaepWgR/IQw1b9Wo0FGiD8iOhLpYozYpGdJX2tyePVQO+qo39ng
FiOXJU/xNUV7VpZXPQeV6S04+PqxbjGogVJ4kKGzrzi2K9l/ABZTbHd0FlE7XprU4fq2PYRmdWvr
Ak5OMl3HvnhUChTQZdAVewDSWntwf5Z+tjWeZfY+ObCOg2ltqEsdOdgr01qRFfO5xoco2TFk3BtF
eZV5sCX+RDMSB0VFGRM9tRWLciN8g8Fkp7iQfxb9tWQoTs4LYFELg6FwATd0UL41cEpLUNexGZG9
bWAaCOXXAKUxrVQjGEswrxwD34yhHlC2qWz8KAniM7MHZwS787TtaEw0FTmfjfhUA1Ro2Pi1LLaN
RIk5Ozl1+jWm4yaCjWXP9lfNOid76fTtDQZvY/GVs99Uu8lbYOisjBTLU6b/wWFwYSMbHRAiZoGI
pNpQKd3J28fTe51lLxBePbz/xks56b50YHbFuPdUs3ZQbvTupIC9FcbfEQDLAEvets96Oh2LkDFj
Apw5A8smMcvHIJ6XLtCfhhqxuozxOypbkdPdxHso4Wxp+k5j0OAQNlICllOtpQPqVOlsRZqp7hP0
/wrZ7SuXbau8epFoVemHHmQwHp5m9BFoBnurOmiMd7ppNyAXHPYdvPT8K6A+kcaHtFtWT5EvD9Ux
C0JYOtiaoDFAq+c01s9oUNhFMOk9+Tpjs4gUur2PjPiK4lwe3ysgdzJs3nwz5jjqbZtsbfe5RTHS
dPGnq6bhIdGcJ8NAyHBG5VX+2d4tnjRAUGw9WvqnAMxIrBr2RHoc090QZmyhv0HiezNjY8sV3Jjl
kZmmqsS65Ed1WI7OCFHB0pcmkn72ykMEJRq33WR+Dga6msRVTvRalBN8DSg9AHtxetcijc0Ri8lM
d3BgzFDluwwqBnhLdoCVTRzvl77eMQkE6MSO7ESMFxWnFLfzpmWhwCEsEB4gT5OvAchs1F1Tbfom
bNYyewSoy9JLm41vTOi3M/0LaUugJ4BOrc7Mms3QpcJZJw7EQt5GA8drhhVfqBe9c/CYm7YQ94Zq
3oR5eE/KadXWXK8Wcb15ukhqTDsID1HUHEMvex2EDbW0hNHanUpKsojiaKztrZnE27ieoBm44K+R
71IbxckpFfnGnheRYx0aX7+bSodlhmhjDcVT7yKAEU3M7CGtwmI6tKFPeuWvUeV3SBNVfsYEsoGi
Thc0IqgCg4wBCHe1hwC2BG8mSBkPrA/ZwCyvaf8CjjSAG+fk/cxgEYrdErSsarQf+cE2GTPm5+h4
seVR5MNAqSH8NtUa9bsF8lnA3YUR34gry3oj1ZBB5ujSTTNZVwiqPcUkbGboSuDu7NrJvNzpYYCn
iqA2GY6KfQzD/K6NY9AnFL8nu//ixD8k4zuk5MFj90B+ZVjOu/N81akcI+RNPYt+HI+87CRHuM1I
XpXvIUPonFZde52cc90jEw4tusjOIzYzHvL3+eke2Q9p/g9Z4o+6nDky1maCkD5P3X/C06QXHfzu
QXgTVS0eKaq/9pNz1Aug9Aq2W6anxzaH3uGFLPIEU/CP4grcmkAGyOzMlj/P9avFcolzNiyEDZNb
abFPtLP5faq6fnZNtcGxcYYBl3RHeNePDRB0L/8hHTrBUSnjal3Dp6sFGKO2LTr6HA9zOw+0a8nU
MeaykhWV+mf5gczpd7q1GeV01JNw1wU//+PovHYbx5Yo+kUEmMOrRFJUDlaw/ULYbps5Z379LA5w
cdGD6bEl8oSqXTv4FqOWi7gMynGDif/yoNpEAQc5yEEnvPXCWWCmAq3HHK4lCfb1+EyKzAlNpi09
XN6JPEfYLOGElrnIt31NeFRbEtaIQ6NCBE9lXcTS8JRY8Zog+Qqgn03iWgjxV2XgIfK8i7A6Nlrl
Nvhqmllq59JwQJkTFCQFQtepejCoprYZHXrz+FDqr4JxcJj8Wb6PTLRy6STsaiHx7hKwCWaurSyR
MrVTGvh7pNNG9JVxIW8hTASMBQx8FpOMTrc2IBtzIhSkCEoYTqSXqtBcUPKEBm+gqtW5niVG5DES
+SEDaBjObU+Jmqx9jvxugHdoUXG1JxZI2mvwEiCczVyfUfObCvOmooEL0FDOanJWrJU2vtSstXlo
kiS5aRZdcqvf1CrmoQkYC0WFFC1uwDcVRqOmffgabU94hqYH9enQamgoXH7qXD0s08KRfdfw9yZo
RhkuTClmGw1zTagDUQlr8FtiEKQ+jP7ZcYyVLcwFdAUhX9vOf2TUm8CGsk+DzDOCmhkP+95/zPo2
HE8xR7SqvCeQfUUtPhs84l4UtizZOD7VqGOE1lzNgmDnkCyQ1FGsjBBqRWrMDB8jFbkAOtSx2ebl
tJthtcpTcCi59WXI6AJj076YdiImwQJEmpwAUZXLhYM/pBuDqbb4ueeRiv/4Vc3JFJftGSpYeI27
a2pdQRozPyV6GKrILhZeFYlM2gjW3Z87w9gZHKutJj50S4Ng9OhSGLnMOSrdAE3/5D7xKTy5Elyx
JIt0I117ndSN8JHSrXKCGZheSSX9DLTJKN5B3HJQv0RoV2Q05Xxd0aCqR2mi8zB6iwRj5HLCKSHi
yfajN7M/q+GbAqt4xOR2RKiW+tmthSZUJponmAwj8a9FFtAagGiuCmsW2S+EdDjEnQwnCe+v4mdc
0HfiR02HGcdC81Fh8DTsAthFi0ABWUOnXCXtb3mlaXxoccUv7YQPKUa5u6z2jsU7IYRpfhOYvwNN
sE8xlJqtF9CaF7kJIH5iptGarwZbK/ke8661KtwuEHjAISvhDl377lImpRHRlvT4i84B5+7cs2IC
HHkp9bmmn5H/VyKJlnjuIKwJcGfKly+/SRCXNYu9BQuyy57qgr5Mu6z+9Rs8SxM3RGAuaU9OF3H2
4TAFr65GGDbSizSM5yWc0KuaQRbMVh6moO/7rsWi4aUX/wJp8uq+OipystUXcRzLNYBPVo6CHc7i
rmieMpyQpaQdi5OfZsSDsrDAkWaslsvKOoVwyBv+y8x649WuiqJ2ZPgQWvWegCwlQAfNUN0L04hX
lLF8fgQlaNTkXL0sC8rk+GsMemCz26vmQkIvvcC6mBEkL6Y+S1tUSt6EpTzvx2CiW9ffygSWo5d7
yTgpuGn1VFXgcDWT4LL4JyoojLkOFVT57XTkXVHtGvTxqOzm7FA1jBoGZD7k0tdPud/EwTZhTjng
nzB9p/j5EFrGzxZyl4rKhuzkj/RuCJcz6hwVbxxJfs3Y5Jq5AWa/qpl1GR0TNnzrtb0cONZnFd0Y
QRR9v47hW8br+UM17qx19gGhlD8QlECeUHDjYSZfGxl7WBqHeFyvpvBWT4+6zaAgMsmVngvYN9bZ
mymrG0M9qsAAVfXVpJaHeostywCCGnndCY2L7k3wEbJPwo8woE7Sjtx8cKKO0SLUYpAC5KJytjNm
NUrExX5xVax43Vgo3a5dXthc1PQ3AmI18PySk6zXHlEDDU5DOVgHSyofd2PLwV3/Lgsu6hf5u83n
FyaQ0p8FQloANi0BIvQlbxxhzABQBrPqxMDFvYRfsNAjKNu1LPUpUj0J0E7FUV0cH+iXReBucaDX
LWY3MB3Z7D4hS2b/37owpQsEGEx98wbox+l0cWvxPeuGRAyw0gDCeFSS+61d6uGu5BAxecOKIRxM
GJQM0HKQ6Gq4LtWExklSUaFWZMCmjA1hrZoKJRBgAYVOP8UUdhupg3+5KfCLg9oA9arDDI8hm5uP
KL2y7yo66XDIo00enZcTRp27fSm2K+5xyOCI8ApM2mbzX4pNr5EvQQ1obnG0N0derDCIdLsbCXJh
NccvP2fAPfwo5qmwDMzQuerSW7DIGXMkJDGsYXSRSrLR6S3U6TXVxS4ZMpvVOk36Np9mu4ygvcUL
PxuzpRy4zj9kHCoBOqsx/Fxu5Vj+iQtiz0pH4tOKyk+BOUGDmQCdUhRx/Dd3/j/qbj68cgWD8wAO
b8n0Rea3O2NzHHMqDFYedNTmV+DCNqPfBEV0EEROG8HDIjQWAvJYPMv8V8cDgwqaqGvucAZ4Wfxd
cHsxQu2lDT12nPwajE3456T48rmsWgLrdAjUTKqoGPUrHA4yPnIWcMUNVzDpGKueVbQW9N1kPHu4
UFyBKyiBDW49MKYrLK0y6UOoeJL5qVRjT8jni1kWDuJY1IShlW95f+Zkbppe9RqlY9azjAmJhFEw
VDDadUxMxXyZo4e5XFsQ3ZapGLJo/rOAGyBX/9gQswZ4xBL1H/B6SEvEMcFPu+9w2PX9nykDrgnI
s3BwY24byLHnz/q3NB+VPob+g1DYeuo0pjEz6IrQpdaZNGu3XJqdTJlBNK+VqAdz0cAbwboR6YrA
LzqBC8vaFoCEy1IzuAjqgjTdV6i3+wk+UgFZOEmorUcmHcSUUBahJ+KLwX5Nm50I1Rs5Ds+4mVBj
Y3aE6rl3K/Xlt9ieFuMpcOgH7JRSjmAWDc+IYZNxdxky7BY6cKt4NcNLTL41WGG8NIH+kllAxSC1
tyjMZ5Zn/zlOFdtxMU+GM76cLPJTEk13YnhUcdSVcrkT8ZpkcZskIjWQ1cMRbvNXEkMuN61dQx+6
bPYUgTC9xfhcCqORveRDFy3VzegTdFwy4a6Zds7fC3VqAc1bIT/63QV6KkeXbhzKOrqoBHnj46JJ
/nddvYwZKWKBDy+9Usq7LUtqbhk5/9fFwmGkIqNIIUserrDO3CKkwAmBXiDUrVPAnrCqnMLCIYPD
pzpWvxZPqcbm3NTwjQBu1ukvImmv4V2XY2PhjyzEHN2R8SkVnyoAX6t5S1gXbw1p/Z5H6y+41YL/
AnajyFKN1SK8SumuBcnRg53fq3vBBIRLidxtjx3AaTuOO2ERpMm08kK8xW2c7sRKpkNp6XvKA9vH
yQAAIAuWGdW7yPcBLawiPBywX8eoall1tIRF8mQVh9Nz8ZZJAfwH5Shh3dF1iMApNzrGvXUXMnFu
D0E/ncv0JlnxHtXcm9FTHUiVm4vRXzF/FYjSRHiIw3yrDDLLiBkJkFUNTiDY6OuTF1vkr2RGBQMG
MEtbidKmxUk9PlTS5h3z82T2cvRErS2091FDorypKfaTfdp/hN2xGc9GcVeZkVFiTsCa/uhANOVA
nnQT2IpZH1UWj0cuy4uW1TslZ/ixHrkGgCLKl659Wv1HiSlNgOUxLtnJuolsdsRwHn/x05gVF5pa
mNgKRGisXj/g00YYGUZuipAyODA5GBjh4LpKxa1uEnXLvCHNkJm8cly25+JrDEEvtxkhUhTUmJUz
EDXBfaF3OCUqBQmEBcILQrMlvYoFxeA8wK+4InsGbxoVwm3LZK/BeztAV9iEHgvbWWrEUFW3BQWP
oBrEW1zVN0NcYxfRNTgO2KQbYEXSZWuYrml/gLiK/OGhZ66OgWjPNcr7z8Q/Q4eDAj0g4LeaNFx9
8SNoxGC20Uox55OuHeD7FMxSAfGLj7jSdo0QblWRdCPws8qMGdxQQSTKJmF2L6YJ/Ah8W1tbJwxI
YzZD5VYhRl+OH91vPDXGoQYrBaXE+zg++dRG/GhYEVAaC2o7+A5nahHYISIye1lbk4IwxnRx1T6l
jbKKf1Z9s6Yfi3y1AAC4Ut5zwowtcDD1thDp35llQreD+ihTfv/WLF8O5uLXEr8lnYhRzVgZDAbD
xFpB06XNEHAu0AnU6nPaKrLRVNs/FZPXVRLj1pxAMy+BPiwiLl1mVpxfyzFWLgNqv103PQGHFlFR
KI35ADqBtxV1lkUIANrrkPmgSiWqAXuYIzcDoiE6RusiYfxmYP7LnRX1F/QCr465qrmaOIZW0mOi
pVkN/8iA8dC34FY76rcWd+LB0fHRxU77Ld1OO4QZ/pGgruKelmiDU0YEYCoDseGsRJ4H/j9DbiPE
2Ckxxzl0woB8kyqQgGIzZ+D0TTvZGfSJISC60l0V4S1k+lyrmM2IZ10kRNN8A15cld0+r3OCVrW3
qGp2SxsvS+npDO3dntFwlPBECfyFe9Ido1M7EgtymiDzKpgfjwv/JrCTodvHnMIB5ysWWHyc4LAw
IhYoyNcOaYb+tnklKgZW8UxeNdI4360CJHph6/rQNFnvkPSH7M3X3NgcNrUIxS/2bWAoBtTM+3v4
V0xxSmx4IIL1VfPOWZKHP+PHWL1fKVF62IcaiJRKp1nJ0q4DlFZMnL2nRaPeuRXYXX1aBgL0hAom
qPBZebMLYF9qhTe0MoFE7HnVP4icVE02Iusl8Rympw9gZDIpzZm3/mnjN52juSlMDPoMjPqG+pEo
30Y7uCrnV9CBB6mJ3ZgbmCJB64SI1ojsilBi2EmzrfTpiPdEyw1emtoacSzBay9T0fdle4o18qNj
0IqnQp5K6Jenkuwz1CVY0S9kybGGXbFrIZL0Bk4XgPoyJ61cJxdBOzcRfa0OFUtT4YeDxc42zISJ
TaPEL5gDEYsPlXmpq0TWaE7d4GWrj8pe62A5JNZGVW/ij2ShYRvJ2hhiJ6egYkNwxQcs3oFTSgS3
abgnYRvhvgoC2KUgPI+c56hzUEG3FCEYGHRJqJTDRS++C5ojy9cQWNylBxhdYZqWvjXz3sLDMx52
MmwwgbagJB1X2CXCTsPpn5MOOSTlLAxGPOz8Nxm8TWkGusIvC8u1iXEA9j1N/cGZY4TvEz5ZHVM0
Lnbgqw4uZaz76wI+pcmmjhaV7DxjavY2gSoa+m/g0y4gHi44Rcz8rwEA43nWZbz+TGBUVjGCFm5A
MesY7yD/PC4AH+B0QHo6NBsCNyL5NdGqKSIGHFBfgzwCMfo1g0so6dQO3KL0mlbcMa2Ccek/QpUo
nvifMIwrGS+InOSGgFtF1tNbhA47bDeVtnhvMdYSA2JDVLg5uA/DjZt1Bivu/E49RhVe07qhTluq
c/6UZ5+GtVEM2BDsdSv+UsH4R+DlsDk2OnKY4qVLO0t5cti7gIYopxr8OAhGAjCfmTLI4md6l9zA
2NfJYZxUUvUmFwMJq6BQNNUT1070pw2Qj39RSsyEgOrn2Ny1+gbn7RaFV/rDRKPUvoLKLd96fRNO
fyG55sHB1FFynbIUt0K+xxvheMVVfGhEaGHC9IDWBS1Hs4UX4UzDEVsNaHIUdTg4SfJ3rj6Qy6vJ
xmB+Q8PNOk2W/w70N3dBcErUBzmDX0gcFEceFVqDLxCTFZjCATo3yvU1xUs+/QN6p9/nx0MlVzSa
IipJKCYMR9zsUX9bxp3tNlmsQlqxfH4tanIliA/4knxLwrzMgLG7M6CBJVTiAzusI+AT5wwZuvAH
MgjahX2rNPB4dU+2YBeSxLRYSK90qqEoeoXw3AnHEaAwb6KGosarMfaWnJg/ALqRN4RsWJhwIwTk
kEOasQUAnbH79e24ejDpaJONViDltKPz9KqrX6Bhbbix9IsOjfd3Jr6FzSXOTn37Wfbb4C1kiPUm
vmhC5Vf6yTwWf/kH/0Q7hm8K49k/7iqNoq1cZ+Bzi4HMaqC9x4QAdde8lqwvHpH0nPlwC8aj9HgQ
DdUlsaheZfXQafhkmhRdQQYRF/qc2gOYGd6QOXHrZNIx5sVEOslLRgW6Rk/SoNYoG5z49dpNe8SA
4oJI5ua15o00G2tldQOlE4Z0CqY3f1h3NNlpxv4u8zEck/V1E8zOgsKVOAmUnMdTfEThifygNCe7
VdGjfpU0IfPwRNhmYiE6w4vzlxCUjrtcz1f9IjQxHtmiEgt0R4i8FIduHzPPyuBYcPWAmdGI8R11
UW/SAo0J8xZKCeVcgQ1i4JLPAwZG+Dpo/Lgg/CGFaMbSos18r7JZCyEEtNKEVZt5p7xWPa0eTkOY
H1VQKBRSFq07nN0pmT7mAYkwZ081Vl7OMq+NH0FHuRgR6IAtdfAzmP2GYiNhLAtTfIwKd8g2BQcX
JJJ1CkLBkfkq+GnR7DtDN6CDX5nKtib3KRVoj35GlFFwj8yl39G/K1QABUheDVEMon9caHyPZ168
IoCLynzKy9ne0YHqqwzwdVZ9xqw7OQbw5AatEoJsx5+OkZHx1tKBhhw2uf7Qjd6VE7wHMQqzYVXk
FvQ+LvwWUoNZvNQcT7/C8XlYS3kVME8tUSZJycWi0pdwupr9EBqUjhEVM2v02TDXUiZMy8kMvxZ6
Nl5rGomXmf4hM1Cpqv63KXobc0pUqjpcVtj+E7aNnYxCJw/vHVO4pNp3/baQfyNLfhkaWDzaPZ+Q
hhp+2VBfJH/bsRXHhusr7umn5jC5GRZRq9bnUlVIsvGLTKudA7sfZIyOqFe7QyuTMhxsysYFzmSw
Go84LNoi1M/cMf5CTD5ZVaPNaAbcmckgpifrk1D8AuEZiA1p2jhStj5Y0hKxiFucSW2++j8Lw+HL
46aY4IgbkI9KExEgcUxaTk8ssDJ8Y7RHEqmXqGGPNREW+3O917X5Pe/Y8IRI992MLGiv6wOSfhr7
8aqCSc8Zvn+af84CiWnx/LYgTEH1bikYmKouDpDtX2nsA+VPYDQiVOqhRv2LAKv0Nj+NO/LpsOdy
cQbAIFKCRLhXMONK8k8LMZ6BMlt4zr1Iv/+Jn8ECl7FWrNblskc0WqovnRZQfVjRcZzP+uQyGNSq
N188BnhIp/uEIbDkXyNE34irwG1S6PStRNxHGHwWcXGtHkGa7fSa0wjzwkXYbZbTK9LTTcbsvVmu
iCjdhBS9AWUdQ0qIC+siO8f9wzQenRsQd4AZZXGI6IeBwRroqvG8wleNHpORjNh9BCws/yPQ4uvw
7IaPst/30cdUIO3R1qXA7A29n1ET6iYggmaKgNwmOqSWudG1/gwiguGrpe2L5DD1G3EyNqn1igHK
8hqPxR7zNOgk6EgL9tw91xAYvlNQSowd8gzRloymrzroMHJX5EaG8Mtnw7roUUXBpRy7NMHJeiQU
rkDT5DuqH9YA1oM3sp4rdnZcllu1MI/9cCuVDbO3farCbZY/kruAH5BPGGaGtyCum0Pv74YB2Xu0
5kFicc8VGcWHaNJOAtFzA9lHXYpvJqevKahAhQVgmLrriFKrTKLNcuFNzJ3MyrmqDmJ16C2qJezZ
5ACtD6Vc+F4sTiAVA0bm7LlPxHLxMVsbLbmFbI8Zl+/0HOqOZtymzxSsUFMeOcTItr3WMm7ATHyw
T1dP1ht5TNgr5DCDcfOmnf/AeL6CLL0avumRfZgc8wqSh/+rbKPXHDsjce9wg2GU//kP4w5DjP+Z
XEO/8K2QwTJHAjB/lJ/1URtWHRbcdCsf/Ufzal7yTf8kNgUSifgdPxTCVVfQuIUfyvQTc7kXug+s
4+hFzyZ7EzV/tl5Sp9BxIGtaVZ/ov4eKtdlOtoGVgZz8NKhAGkhOIfRFJsphrmHTBZkpLN4qqE7I
NFeGcY+GYjVAlonPMiP2lkF4C9TUtwz5MS6UjRPGY0J+prZUlWGlItTOaQHjboeEKkYGYp3aCiBC
PQ4xpaqA/8XwY2bGTZJRI9KQP2r+ykgSudcJ91mHpg/hLQsrDHExJhM8zn1YaFG9GXtP0rdw4rCe
stEdyNoOgRMrdm43AoE63Oy+zXSNvx2z4k0Cnvm3Zz/eQQ5SpN8oJ3XvXRWvfXzg7yTxtjPWlDT0
LiVGGpCM0t3cvtMUN+aA9ClioFcfW8Jv1Hcr+Y0CcJ65fw04myespCH9l8IMzdv6GsGvEYRrqSKx
YmZwCgTZzcPUmSDnR1q5sRYzFewXI5kxWPUagLQURbtI9AqDlJzzkqD1Fg4SJdIw5Zdab04F929X
NTZ2SxDQmlj3cp/csxtDukIosefYL79g7PLD8Cumrt+dl/EgNLkq2c8NbSDVGwMcMrpp6AOOOmKx
antZM+k6eqGJCKDYYzZsI7tjosoQgzeOhyxYv0WPBDZNlC1pvyZf0JHQZoQMrtf1RwdewHAP699w
1WDEK0K0Cwx/VZXaVolxCq4EdHaXCe2RvF+2faPJTBeQBIK21KZKUzOwXBzpkbzhut3tektb99nP
mOaeJMHU68EZF/2efrsEQB9l0Tt5w9jK4iiJIw0pAgbjHa0raawLO0zkshdjuKKK2wgSY15yiZUH
hQEni1AfxtGhEg/wQmlI2cFgk2FCbsF+wQMVmCb+NNm6QvGMSnxzcbms3IGY4IePodcd1aVtkVld
HaC7Wc3NnCFE47Qk9Ylt+Pc0wINP/yk0oiwWnhDqaemLX5kQhGpmkC4wHG3FDwvvp6AjdwZLibT+
yZJnHpYb5Fr3BjH9zNEJeEbNso5BFGWDfJK/gO4jCfYybd7az3ynxl5x2HQ5biqYSiWgMHFSbCsI
v3FqcBRvDfk3JJ5FK71ZOgTZVjOVo8Zv4Sczr2J+lo5gSiod6SfEZqfIrPWIl22HJ3QLTXRkwVTE
by80pp6QtTg+TM1WKE+6VSwWRW4COaKkPDDayJajzFVictKV97adNuOnGneXVksvUs1oKSy93k83
5gSfsTwgiPQCEBc1O02gwlP9WPxnyAMQGaTicjaiQ1VpFCNLOIaEJ6NUNS3/pVrTJSF/uENVL/cL
VuBq+ScelQsLOU/44OVvHplfhgIsRNB7PqwC8kDJx/ayGtLEp0bSHKloGGMhG9JCBa8wLFbytzEA
jTKIqiGu1qKBT9XvlG1kteoWg8iifhgDlA9pHVGXwF9rC91RxXcVvqnSZEfiW1vGZ4MUbEIQwKm2
23Gh9OGLmfcnpBTXqQKjyNObgc5BkU9K3B3UymLMiltZUx/VLLlNtXXI2A+pRV/WOSoSSDQe5wKn
sHwZbWXfYZHuosU7QnHDflpLJhQtzihLma7VRGDKIG9KKT4q3R5cSH3MdeNiXSnJD0hFTLbbDRZL
q1Lgk8BOLjrdLdX+UkenWZCdQH7gIyBbDLJWuIJO46f/TMmt1URPn6+SCoGhOpnSfApFbjTGm5Px
IY7tbpiq3Uh6eCTXJ0Vq3orQi2DSxwX3VYEOAjrI+OrGq4WSJxiatdozA0ucVBs20WS4KZ19tkQd
ux2E0RT/KH4g4smUSUvhGCUWcSddJAMHcULTOUNheeqgYuRGmPtGbhxMmlVGhFz8/MVMu+eorHK8
svm7EJqZTK6ybnDE2MKUBUcEkqiURwg1bMQIE7a2LfblYTk32L14W6F2/O7J3TL+gQAW+qmDz2Vw
bljE6uGYmN/l6QMC70gAxwjeIWPXMSN9gweNRcAW01HtBhImxTtIeZZtwmqEsg8GgE6aIxlmDj4V
cPTyS5O6yJkY5IoEAEB+hr70AffNQiQKCR0mFp5+33CeIP2CucVf5nub7jhQWyhwBkwNGyd4dTuy
Hmn84IsB++IJgb6QolrwFAIGORfiDVor2HwzrD3OFpI3+hOXQFp6zbVja4XQYLyw3SvoWTDynQ5I
OCEmStx6RFIpbswhy76f7UaFp3/Uo4uAcE/b0UxBDBXPUXmdxpMaXmQymbgjSt66p467Qd5DP0/S
DQdI1NmDaiuSI0Gu+sOKjEk8OYBYU/aeajiNxNmMnd9amW4MmCVtVQA3CxdLdUNU+oajwJoaPAvx
GuFFid2/UWXnHyAneIl9a9DE4ZHMcGigZ2AgS7hzuh5+0DhWMw0XyaKQZqQ9eR8R7Mkt5wMAXH7C
co35V+Y296XH3kjM7wRvJsmPwAQ6TG1X97/6/N4isDIJkBQ2PnZHKNyoCJ2ISR+aJvywWV6oW+38
IP2LvvADozvMiGFM/3WFg9Agtz5rDmkVPsBOtZzCAInahmx9sF5CXft9IHuDusuME8hUv0R5r5gV
b/MFBYadaxk7yMMJRa1p8zusu2Hj9+3OqGrXsuQlwT2Rj42yS0DW6ycqszg4MeYCEfPTLT7qA7jZ
3IHWvKk45wF4zKwyTHEp1d/oJcD9mArITCbH2St+Cq5ecKIT/hL6m3nXh3sw4Ih44aSmDFF/dSqv
kdE11tfEwM8byzjynWZzF2PMyKYvEH/vVRAg06X6l9sNOFI5rYKDJG0wjgFboN0LFgI1ipf1ILhI
NFneZe9CIWR6RwlqYK/Qb41mL5PxNQHIgBLvSSZMsDssob5zYnvRb4UDY7YOx2cAVUuMLE/5Jkmc
LG7OWpzxO8mrW68x7YmkHtOGiYlnbkwBHzooh/P//yy2hz51W3Ob4+XBKNEZGAgLHBWoHm1mlikk
XZoAxj7cqDl6HzyFNoV4xkq2baCTrfrKk1HWPAmUZjoqUQMfYYZkkteQDoWXPOI2qFMBw8yGYxWX
LZTrrsJA2rhFBNU3Ho4c8+wuUh/Mik8wDzJQjG7XdQcRZqJuvoeccslWCDZJ/51P+0yB0bJBssNk
2HrNIF7XaK+TpYrkb3RJbd20CpMGPE0ooGDGMJRb58SeAEJMJ2MkWhugiavRiYot33RJOvV3wjuB
t8o9I0ZWRsdqh0CdOKeVNsRanj9QqVbBE7/o2qUZCJVfi+Qg4ItBpoGxZmmqiE7eFDBay2uR12MU
kGKBheJ4rfB6EYZJtBZYmBL5bfCjf6DDJdfWXxzQwEgBami9OiAnBIHIvFdSjV31GlckOIAs9QHo
A1Tsgp50LjEYWgW/N/WDyVv4Nb1L2Ex2t6D1kp6T62Aqz6QFAMUkaFPpTnu0tuKN7stS1qPM4AZZ
m3yl+1KIDNDtqjnK9VGaz5Z8xYHXDBGE2xorRrRlBuIcDaodJzaGNTUvUXPgKS7cDvkQMe+NHSwJ
iKdI2t2I3RYAX2o3/QvNWqCgU3KGC+s517gr7Z5HyiFNDrPhMFNfW7cBBT2wDyjL6kztW9KG4eKA
enled18cFNI3DKLkNyVIMr5jeg/l7hfT5ElZ1RMvevntjBEwbWwZXEKTNDaEibNzOxcbo+YdX74K
EZyCHwia2HX4vcxdAPM6TyNCQLjNBkza40WZ7KxwifXGi1mW91wEMKJgTYB/IJuLcF9o1hyHbLsp
3kTgtKyoK/0gUDRHOvErwejhAQINJJxtJIfxh/wLYq7qF+4WBWq/APy1ZawTHQGwMFmYt5j7B8S/
FVtddsuFW+fwBx2qNf01jSjKHqy0ACPBjSOA2rUkO9ORZV5qGAzZ5r+M1fAlL1yYVdlsik/qsKGn
8XAXKRlxP4y7uS4wrGfvbiMUZyw1dP0SBlrMDpifuSGC5R+RR4w+ZhV8Wg4XmUeXSc4yO8RrmJqB
lcoO7AU4d4K4SpEfeIjcjzHm7RSa4zEwsIto8U87lilluTDBBETSKGMXw78CqALmMwgD7zFmD94z
UbXn6DbK/1r9SxuZ8rMBcRMwG3lbDNAdmm/N8jH7CbwYEmUldftWv2fIX0dyPboHxPqawc4r/eke
zKIYsCwBlkq7/KnDTQwt55WSly+L2wnPmXvWwBriwq6BKEmvBnLJJhtfVASkDur/1O1wEc/wPf8Z
DqVq/4oe7R4ABtE6PHGqWk5bSNC5jK+li6oWSlz+Nj14LTCJ4n/iU/2y9smncNO300f6Np14HyCc
UoAycA2Xh/Ya/0X89ekkF0n3hR6Rv2L+ifoKUsnoL71muozyDhWMFXUdE+7CxG/Hhc4JOQYbq3HI
RMh5jN36M4avBB13gStUXK6QZ1ordkv37IhV98l7zdbCuwxIvtK4LaRrqP0z3riy78x9kGN8Zp/d
VX6md/06/kDwQgXoX0NiLLkmDDJ1yUn0zBvCHJXi6R0OKCLIfkW7hpfwGYLBJtxVnnoM6BFwJzfX
lbnWcJL+37efqx7LrMm0sSkiz4yTg2FVZPtIqG4kfDMI55//EXLeMEWjc0HyTPA1MjM7gkgubWph
h6UDViQ5ErPugBU5jhU5xW/rxHjZZi5PDCaW+sUz60ZqjhVt+CR6jA+gCDJQUb9IKMHiIwlA8ss1
/ktn9ZpVa9RWhbQxsRalYv0x8C5o3IAKtYZ5vwIHUa+4vc3vTEeiZ7ZPCRe0dtIfII70197kJQvv
YfzwtK0GSAGo0pPeGZZzh9Z8GsMWrOWwouTN7wqFK7e7virv4OBYDQ3PhZLMHWRjWYjuQePG5KWD
D/YrkNu7+sd5DLTacdJxDD2VlKnqmmBhExalU4keB+CwrAP+aP1UjLO5+5RdZ+wT/KZN23iPwqMu
77CnSIiQphibHSC27qlX6/jOTY/1hkleVY3B+mrcSjITGNj3gPfwBGHJHLoQMwU7vrCkgF+Zl4OA
dWAvLEU+4V98tzruDuganMYOPxzrJL4snpDm//9fnLifyzva9wyuPUUeTSBDLODB5S/krObG5uUB
hyxVJ7QmHF90F3IPHE0+CZSKAicras/LeMC+/1w7hC38+fb0KIAcYLOSUF0/06XIdHrGyOcl1oF+
dV6uL51gq20dMi/E93aVQJ+k6oX79OVjDIwrur7nQbNoYON0FkRsR3ziqd191XcDkJ/IxNBJ/7UH
kuNZBu956+k8ZIAmIkDQTiU4Bu4npmQR/QxXIH0WKI+LZT3Mh8UwCfeufs1a1Hn5y5RgHSrkCdhM
KjVQQtNZNGHBqnkQxl1RvDjN6KnBcXznjRfkWD+nL+M9+wplGD628JNa2/n/78H6gKDQPcN/2f8p
F3y4aHbY73yQ7CY+hZ+EEU+2Nv/4rdhu2EtqLNxRvsYXgl3I89NJ89BWQ8BvTgsJ4otvzakBy3lT
bLRbz8j6NDZOMW/5weLcMZVgeTzmdosE3m8/Q8AJPBs9lci1eYerA/Y4ceImkWcVWzVAybAxl+yn
DbcVzRICTl8GqbcVioLEYxtX6S4PNxh/CRjHEXNoMCvYKumxCKDw7pHnN0eBoPMW19mN1V167Zgl
TnDlLoTOl5TUhLsqxP/dVQZXR56Kfwjsi+IQq9uw2E79sYzPan4TOQzrt2a418ldHu7YtHDT8psq
mFyLOS7ciQ5vo71oHnDgKJILagyEARofAZKLeejJ6tWPKnJYf4TxeQwwDxk/uv5c9Gerv2j6sRvJ
1FhPn3iXF8rRaLctOcw53i/Q5a5itjNIpzRubXqYqtMQHVvpROfSA7kau7rwBBxDsdio9k27MaWn
KLicKRAjZ4zng+5e05cmwq2geMU+ZRjSjYU8O79lPU+JXciOmaab/sgGuxRp8+e1xYkNRNtgsIKW
UudTFtsw+06h6FEgGgh1g31VrnokNyXbnpkv+dYagYjKdgrdMmLoynxohKnThPh/SsF6KnfR8B9J
57XbOLZE0S8iQFKMr2JQTlay/EJYtsws5vj1s9gDXAxmbrttmaFO1a4d/vJ8+6b5KpMfs+ytRl0C
E0FlcANiccZu5SU7PeJhp2lHLYgLTeYm/aVV9yL9TL+qYgv8wmP+7Ui9YalFJiKewVijzLStEB6z
5phKpLbhOzQ83+2OzbieuXmwrJhThwUQLgqbgGgQfH30GuTBhVeif4ekvGO6TXqHhpcG3HRI+gs/
wQ2JJaZgydEj6h+GYAkrqP8m5Nfq3JnbEpOC9SxzxcKJMclKbiG83wqB2zz+afBtiRaNhCbFDsj6
IeqLiBfWo8UiCpZSum73VcUyG0PSg5Bd435bh5uwcUf2vsNRFC2+EENJ+IGFYA3exQDh0SzqfbmA
RThjWUGiKkciNeKrjW+q8GrpbEp9SwNA4y/SmRAFP0CLgw9HSFlnh3+ljgHILtZE/viNUG8aJ6Ex
gGfE8X1YxOOh15em8lH1KPR+/IbNUPO6CVB9BNg5iYxRY44ZJs/aPBDXbfjrQwqHnwTIj+F3319K
8TONoblho7CqgkcBZ6ru9iYyeAYjf7bQg+9gtvXrZ5H/eqwN37ObNLsN9XYgwT3BwBnLYE5lPv6t
PwHVYCDN2SFhJ7cO6w/KrdfCqrJ6f4kNJJQkTbfi/CjKa/xbEiwHL2iYkHtWeFM/cOVteZJRFK58
caVWPDrgLA4nS96sw2ITIHAFtizJPCqgpqXl3hdRe8KWMBzQF3PYJCZC1KUMlSmYQR3HoMI1cM1G
r5KeotIx0RR0DgNhgB5Sjvddt1Px+G4ICSGwYFsI+8K4K8Na4VEz4r0qXIoQfu8XL/zMOMnC8q3w
zS46Ms/qHEqfZQUfCS52v47YIk2bGgXTToW7WnjwUUmwZX8ib/p0V8R7xvgq4o3n/Z4Ug2AqgVMp
v7V3N4dDHS0no9fZPmR2gTQ8czTPRYuKohKwibWPSdcOIkZAUAoy5JTj8ktNLhMPAPlDRbIK1ggH
U8ewKdmIyUI3obkd6XHButSNF2A0g6B2Xp8DHgT66OYmApgxEqkgXWuDYf75xpDjzXSABeycsyTr
be4KNAg2YLi7eizvbIvNmn/QfoTTUUObf8s20mw+nIXkWDPYDxMjRaxsQ9o32a7Q19yungEOLtZ4
TOqO3RfiYrRtxneJM7Ow0nYYaUcCM+fW01j29fh2sV1eJgiYBgRUSxwMYjZ8JaMJmRpMBs0yeB88
Y78xSoZtGz5C0bJWKf2lJl+h0RTKSosuBV5ruE7qgstupv1hucyyPdJ8q2k2XUei1yoC2yTKKluN
HDmqnbZ4ZM5xssnaTdmyCIcyzabB8q/Y4AxM2/iET/LtjXHJiUOMNyIh4MEhNi8+8uv+1xSWvFTv
4JyEL617SbOzGR61nr3z2RA/Gnw95IpUnuPICgxviLFH1cc++yufrWWdgm4h+46gonZ7bdgGpzCz
BePAmNOodLrPODypQDSkZkauoGKFA8EEQ7V1hRaHpEuZx+WCzorPOfmciz982ix28PNsFWXBGmY+
+Dy+6378Tbkd0KSUYKlQOys4eLnrRfsgYhkJXMs4igcdwBvOqG+SQANoP/QVlDFvoRIE2JzLkaKC
LS46Kbo4Nu5v/wZGZAq48eUbsTsUzJpVyeU37n55DGsXtmQ2KdAWU9QiAL2y4JAg2Br3yFKzlHrf
ietIdWaYJ/mEMlxjaaHz9LGpJGQ85oitznrswMLJJnVuhg8rK15a6gG1fOjkwyWiYAyrEv6svOW6
TIpc5g+7xlEAidp4GBW4GrO/UH6owUavFmn7HcZLRHgnCpxcovx2PLDmcoAkV51VnvQ3Onc3TafG
lE4r57IGFvLUN2E2I2gGHdzSY15PYARrDgE8hd8QdbIS+p0a4omUfSIyyYpDKN2xekPvO4/qAW9Y
hCHC1U+3SXDRc1cUNkW5kdllm8gYxhldgpXpF2W2TNgVGgN2uVuY6Ky72W/76GZn29Y/er6bxFcR
tWWwyVtGh9Wgb8NsK74tqdzQAjXasR+3Ur4UppTZ06Gobl5yN6MPk0ZlFn37wSkRtyrMMdqw71J/
BXBB82Qbs87TIfE5auSIspUdWkK4oR2Bcpi8lQ7gKhe/b9B7bYR+AVlgOtpQEOPpON1xQHvS66bT
3XD5jkOYQxh1BpMT1aG6lChiVSesl3gBdIyhKvBCJC/S8LvN//RkFYX4EIufJvs7ffxkjw3HAwaG
TNbczB30dZZsEeZJ70Xr4V7sEOYEMdNU6Sq55ji1XkMcikec4YEimn3AFSzLL7MBV2WxTsKycmxr
noR7T0J1uPQxpLM6aE34SczrJ86O7BLIR30N7GdqENhxZ6aLZnDTyQlmDjvRJEQeCn/7hzQL062r
IHy25lktXkF4GsmN6ldv2p0E0Z5b0gcY9Nka5Hk7RStDhcVuxFjEqxEGKtWayYHIwsFOZssI14He
mc0+y/EDy1i2uQSAQQPxcVhc8675p/dTN8+1/5ngQWMsNbit6U8x/iKYCjhJg8Bp2Ma8sayhLZiF
vxoDx/sa+X8hRSfx8KFMwD6wMxbQwQ2LMZ6/C6sfoH2CXTCRwIZCCrTFHS/K6bxglFnVRgUArBBX
LZkE+RZmhkuIPWMZiH95Ta9gEYQr424iTEwL6J7Mhj8xqm3JGV/vjmNlziMAQklFagHlgby893Zg
a0ElBamQSfJBFAGTDcYShs2AlTsdAClZAgxO0AyFB0iNjTJPoCHaxeAqpYMDq2epaCvT6AgoJM1W
bFhAa5T3Au6BCHuvtGXWMdAPWEcIxwGfkfiDOrMQDFuTP+DrDMp1Fv/UXCwNtUAUIH04lmipyYiJ
F2kNr/iHJolyQyYqJEMMYCnKerL0k61afyDCIrhVztfIXzSCitl/KhhyO9pIW0hECe666ILw5rfz
dEeYFbClIJK1sS3Tha5tCLap4xU+EQI0Pkh6iq0Lf1LxxWvFH+LbCHsNRPsH12dBXjBYAJhz7k00
awjTcLKpi6QyT5cWi/+xX0we6sTuBhZwNjeYQEZuCJlrsPsiHtKjAKESP9MzlFUZipitsBtid4YA
Ure8byAabi0m3MAcIfZbfBt0goo14yrifQQ/7LO6K/tiWdv1lnfA0Tega48SPmp5b54waUwkRuyZ
DlhEZ5vqrr/BsF0NkW5mR60j667+q32pK3R40tvKppOINaRtUJPnkJ8Ircxmy7ZdDoabQOTlV2Vk
YX/Dk4Mn22ThOf3+hWzFzRxCUfoYZEKSLLhUkbQbVZfzSlWohkuIZZpkl7doieIBmUbFfoYU7Bc/
Fc6tWRMmhUKP/E9cwuZ4HaHagjixHvG0U52mWSNZGniq9SNfhBmGCo1SXRDyG0yOAJbOMH8IeFm/
GFIM2DFwPBQHiwUsUPBnBeloYbffCH7F7JR9HDmwvOiBg0AEhwio0gChnrGdHAjiaa06jeCAN7qN
Ax2b+HzCscajf/Y28Xk8MgkYGu6Rdogbz6XcER++k9haHutdi8rbRiBY4cec4PkB3Wa6UiX5lLD0
ctIlLQlAXnPTHyIeYfv6saUsfdyj8bSdj+dqsOI/9VJjbjGzzB8oVoBs9SXdJxB/AAwBWQJH+wMa
WvJoxw9elK9uUznivlubCSxqy3/C3JqBX/dz5Y6OZQRPAwyyVd9tvwaDSkCUMaTM9srjXO5hkMAJ
oAoETsm13mqb7JheGI7grYO4GfgdTnfAP+LAqPwEXAZ40tcQixy4ntemw9F6Hi25NWOyoJQGS/UW
9XO4yCX3GOn6zELbd4VVDGuQ35hSAqmlefbCvHvys7f1baQBcNNDVU+fWo/s+iv+HHdcN56nsGNr
il8TLx/zD6wD6ZX0mG05dU3yEVTX+m+s0ZKdB8gmpMgRVqQ7/OQZyCnCMvJcoGaxBYQg8/kW3PFQ
JLasuJ20oJshJUuHFYoSzLRqujsNIyNnpMraYFYx24L3BM2qvI2BNbCUCWwgL+AvkCjwKCmwYV8r
HcQny/8OJ39XOj1yTdQzrg5RBFo51Vo29koJrGcl2PNYUJghKPmf2ZnGVudxD10GLpMFbOnOeGBV
VycmCrcC2EDM/VC8nBn2cSSBQ+wDfc6RkM21EyYOFaPmnDeIVza4ghEdoJcHkJaR80ZOcZdPBsEp
3yBcYEhgxgi8x9oCrS1upPl2c222FC6cknoEi9ilAjWDU5qLNt62n+9P4AHtSicf/uF/fpJpMih3
OCzgCkIVzsDCpxUz/8JnYGiOiGZhwzTd3/ar0Rb1SYQvU9kSN4j+nTRcAAFmkvP7hIVcDCKNGbOD
pSrVkyRgHxHNJ1xa81YcqktzCNZcKWQd5QnDXcgI7b7djZNedd5+xL8F0x4SLm4r5IHVSLYpVeiF
BWXgr4QOjeciSvYDooXfCmcp4j7QrLPzgRzPqueT5jZFdaksY5bRDsS0TCQxxaGGUXmk2ImhpBF5
h9wI5U7kqhEWk3he+7Q47LphAkUO9dOsQREIG8c+BdmuHXbIDVjw8LQtNdT0L14zWML/ShliWWpV
WE0lCY9yHhagwPLSvZDaItvp54RrBaLtt7bB1pH9KnI1bjFRdY8iBC5ywhmW9Quxt3siyVq75iNj
LkQaLNmY0GnoV/Ek+w3vZbSY0TbNNXSUf/VqSsScSJqA2Yz32R/1HFM8xLDAq5TD2bQ34MNwtKgS
2CU0WrJCOHEGJvbvbAoGJ9+t0u2gsfAeVGtL/MK1m6lA3s1qO7x7pQWDBEJdiEhipTYno2P35PlW
hncAlYjI6VZfZvIDGFfEdjleDtlr+sENqytmYUY1LDgpn/mOu4ybzChvPKKCRjw8WNW6FXAMJKYQ
Js2QQ9MNrrVHlRrZlZqp1ZvPUjx78RHtgnZkjwdS29ERENoI/MQtYNJhscjvAlMEkepptmVe5sWt
f/PfifenOl1vG981dxkYD68VqM0n6cLi0u+ujbfnNR/YFdCmcdjtofn+vNnCPfHIJ5O133DfIHCQ
8R0fKvZUAQ/fVlP3sFBQr6FrZIPFpk3FoYcLR7toOAGAF2uX4MzXjyopmStMe4l5n348fnU4oyGH
2UybSG36SCWji7IsZHeiKPtbOAIdx+zOO2J6EB1Vw80zTKVtDaIldHWYtGB3CnJpO4bkjZsEFpqX
trhL7S2ITyUOJRCUKcgPGOB+g7+hrSqLQmIYdvEcUnHaOcEN8VungI1M64KGAgG3isTkmIP7Fo7x
SPMPvboXw2la0JlknmFfADrnmuSCxMcgOcnvD9bq7XtV6A6xbRnefBgLqhhq4F0GMmLFcIxP3rb4
FHkVYCPdo7PB2GVM1zi8ZhwmWO1YHvftmdE6ssYTeVmw55hryF9+ZPhG84IHDFD89D585Pcotrjc
ybF1u2+uX0uh4aViqBYmXiHWegI+OH/RLbh5W3B8HiN8czNlI9KIadBZzfKsq1+1fmryOWgNRHsR
dq9KkhB81UeuLhvjmM42srL/iDsLNg8L4ZJUBvh5GXR3b8JObZGEOxQw/s7DIV9ajibKjnNG+syX
FE9o/OiR0QsxGFZ0H189XUWHu9FABClk49LAJLRZytjwE0cJSQ9drbTVzGMor4fmWqj40pxVxMZt
/iW9L6W5k0FajJDBbwmTdmLuT2sodhZBeKzfV8qQPPtssVCAikH+GhCYt9GE1T+l+gx0dK73W7Oy
OBfgB0u/JOqWxcm4oVFltQ6J3Ch24E9EdmT2gC0B1hmoQYN5aaDUQvf61TOEp9VX5DUWMqRkXxpf
GTbYrzD61bQjsdh1DkqcwUMgth72HewMht+JV5QUNHzHjikhfXCZ/xHWF0K9l5XjqK2blrhvqyeF
R8CI0cojSG7L2t91IOFG/GVy4ryFe+vtYf0V5BwE+DE6XrNgw0hjxHzVLDxocp1xbYmRAv1YCMOh
Mp4te1odh6+XjsuAsWDICVumAHyyNqnwUtHsdcNCypawfoz4liCAx6ecBHXN8m6xSOeLvmhedGz8
Dy1OutoXwrQRWMjEHhDHNtN0U0jB+Ufy3sXDEj9/1cAm4p5h2warmA10RzubJc+634oeZKulhsv+
+xM5VIuGFQhSNx6NjBknqD5rfBmhwwCs6ecfPeCK0q0ygrv8lczaJOd8yeGsnjEDGLEl0PARjQ5i
ByC85INrLBf4lwAqS/fwELlPD/hEHqOKDjHhdzspdGWmd55eUXYnHVxxhtw9r5ubbywaN5VHAk8W
/PZwQdJoAdENruGk61Clj5hWVXp/1RpEjdYe63v/3r2NneDvywh7u3M2rKRyIgpF2JnJOzZLWnSD
pjf5q0N0oYvcvpODVN9Dc5NjWkIiVrMdTWYI6dSH10r7fE9Di/8ZBxM/iMVIiuyd97tBFyevk2r3
VrdGsDazJUQGySCufYMdi1ltxAGq5VKkuAT+rUkCDp+t0a+0ZB8Jl0D+gHswIwJRuIhASN1jnD4/
ZXuKKO4RWjd7abA1FAidBGq+MppTXroRsltcboEdyCm+9cq/YYsQV2mh9q4CzIsIuJ/jhE/7CTN1
XLIV8hoSFsncnEiOGBha6YLEbmFYIpZCIgv1DP4dxi4q8vr3qszBBb9i+GfZUoWdQj1XeIChArme
sZBJ3OvhaRx0ggqgmiR8V9djSbzIUS9x6H9oCs+/VZdsqW0Ut0F5ackpwG9jA1ez+kUYzbvLyKhi
8p1h9b5ocMiCAocvINpUdQeHhIik1ly14UduLghsT0hOJRSP1hYZ/jpMnTxyyA8Rs2X0qrVjWm+8
1xuOHqZhLKzZ5MMjYPH/qR5FRD/CJSF4APKr/NOwfvBRPaQg7U5HkHOq7t7h1m9uhGYQRYhxZ4kr
2+R8Bzm5DxO8lWxP24QsMrO1iVKDEQn4ebQl3X0PcGkXM/PLj3Zaus4gblfw+tZv6RdKEWKkprE5
hmOIPPT6EGOIKKbGkeJC5bu/sSUdGbOhrkyABbTTnB1VMxFeddGW0EhBY8XMBMljbI93WTlj/QkT
qCfhAwjWmzoxvhdi8daiJ2NvxWp4Lu5xeJRYpeHUyCCCYBR5+XxAXM7OjqmV4XHqi5lFfKwEWDEn
MAOg3GCaYkFbwD2Qvo33HWJUTPuHohD0ep+oDpsflzatP4h7WqyC8HigmonlZFceGUFWRUwn5CJC
2pA6f6Q3aIlI9YAq4JrxuBAeJO77f8hzqfIzVmq9Bipgd08jST9XQkb6ZIwskbTRBdTuCG8H62++
BP9/gHuSJQixmOQjIWoYXAdaa4o+4I3JLRo7vaIfRDM3Z0CCVNeLkCGRvpPJQlomPgtWRveaTee3
/v8WY7TZkVAFc5RWEw+HT2Dr+iTW4Oqi86DU0+1y+6DfccDgJAqxFj0FZ7r6FIYtlLwIKu2DYqlm
ttYysNkBhU5yO5/3n/do6nyQBsutkxTOgLJeQfsPQDMXX7pEaPVEr+yRh5puCHgB9QqJGBI+6lxy
qk0Xa0FYzYNik7iJEAf7ArJoaD0mq7PETjrM4ix6FRxZILb3BbymeYWFDqxpwh2ADCfmWgbJjf6a
60EtPxECNFGASYyEUQ5l9xbhn8l1a5kXbBDbYubosV3OcE51uIsz4tIje5paNA5H9DdsUK2OhC7I
CrR9cwI1FsMTI0b5aTy7A6AIKiAglSqkO7XkiV3GfIc/0bx9eRt2rSVzwz+0gTGEwac71ycMxtTv
BL3jn/qBGGfSJgHtA16zb/lpoJJAxVskJ6BTOt0HwEDe48w5Fx504/xfi+yM7ENmH4lOCwjRxI3O
+udMYmcrPgf1LnkiNQnOcNTgqpFr0mKyT2Rq7BY/IG04AUDlmhUOrArMaTmmQmd27zDF0TiEDgZE
QriNCvAq8gOXrZ/OtWxZcsEfnSiE9DdQQ3jShx187Qx8DbKeTVNNDeOZ4v3MnyJeMw8yr7A7mDrA
Yr5CkIAM3bvBfeOFz6nEE/tzzqteI65g1KNW9LSSewX8j6XdQ8K5mkcjY8vkFBDcIdzya5AM6VkE
b5ChhEtzw6ek7SeLDAnFDfkRNTiBs8GLzGNhYvkGUw18khNvrjROfucyL/gqm+kbHgPPNWIKbNMe
2a498F7CZ6l8l3+qoO6lBURVQZYDQZ74raiyZtWSmbyRFyYUfhA/zTUDJ/VdvjaCHvTHxgNjAVAI
8SvflQvmTDTRxH8CwCi8do2NixqkYYvRXLjET40tBsAG+0mUfMxcuYPFHKM+UDHicmAyyAmYfDFR
/SrndIE+lwxJTGvwd0KRBtWxnUOp4WZAhNVy/NsmaEWhPCRMthMvSOfNmOgtoBeswlSgP9qnrfwB
H6Clq+fQxCDyjb+Z2w1YlznkPLc409it6iBnoTamUHdwwmCZ/IYc7hAxpMxctqckhvMAsQajJEhP
5jsT+iR9auFU0Pl6i8VWsQun3oyKCr9xVllDtwR29rppmKJuUHd4HT0yGPkT0L6JTgmCxT/Vj9zF
wN1DdwMRm95AsPkpOBLEOBw0exmWPnw0koR+ORCQaM2+ih+eggEC2gCQZOuaDSWWRUEDyxrTs7cF
4T+X+HVWXeYykdWIsFkRDwtGB0YQTiymU1ZBRogbPVeeLm2ip/d/PRbesMTwwXRmcPE0dOyO3hIT
NOHxSCmizu6jJfxcAZN2PEBoU2sSql0FzShoPzcCsE2FEceYpe4lkO+Vf22ihRbhmksnNZdZKbf4
5/xj7+oYh3HlQWhZMKzFg/RhPo1XCkuZ6Edi7H5Yz9I+6jtviyhhQ9LHxwghDwk5ZsgWfEJ26GwC
xO/ixOsf0T0RfsUzs+EIqT6YctsnnlpcculJDCaI2j/cQ7zmj/QawmWVLQW01cfGBoWJBRY7+rho
4S5ks/DGJyAGbKGL4SiZFhO0efOIOwhJMuTNnIvfwU/DJA3jnlACA4GKNQEqqHKuvPpcYEo9uhHI
oQFvApXid0DD4c+FG8kkmFpRcobpSuFiwBfQHAS0HHgv9NP+faQ7iqZTieldhu8OhFNBgUbEM7GJ
gyeeYbgrRU8aCpjA+BBCKqZ4sOmYAcj9oPoxcJNjnzpjGpvqJRxUcAma4vaMBzkDtAoIiO8Dj10+
PTQ5DctEB5uDL/D+ZZbpgA1eoGGv4y0fmReX/31MBOhHh60LjIBpGwL9f1LGTCcrtpMXVhlpu2Sp
RtshQC+1cJSR6BkYUP5xaQ2BhgEOi91vWEYd2juHwKq+yw/smCLLeFDVoyeLKOmjv6en7lWc4EsX
12aH9cadF6ikz6F+XPnmXHF+CsSFGXuDqcMHWkg2EbRb4YN3CqnkZO0xby/vY7wfbpGL0andfFSn
N6ZflvkJT/Aj/Rhu5UW7mU9xB4B77RbKtfjSHsIHv2z2yl71GXmmFxFXARIw4RzcI342t4mrzs3n
BuHHwDVQn/ILrS8VAQUYnV93VbDRp6uaQrmmIRi+MZ2ffgdg+aWfUb7VbX/uL6zu+Av9b/AYvuUb
uwCY2v0Fm21INH/5sTg1e/UTUFcISF2x5D3zMjfqf/GyBxQ4r1/iU9mPZ/Xcf0K0yfbiX/AoL+J3
yNIeHzoXVGIDZJWcZisAUx5vOkSoBmDL39LPe1pvgpsu4VB/dmzgIR8+jIFUYFqvf2zUb0C68Zjd
k3V87hDNXvRFu08fzUVf83qTopky8n4STbHqzu1OZDkR7KKr8Hg77DaVbbQcd/mpvWqut2+vOFLU
MHMgeNBEU5OKuf6YpGKsCaqzp881cHmo95hqbaVt9w2bdA9su7BxQdklV/PRXmGsxefiMF4B4ttT
ca4/ylN2Tp/9w/tO/0BEWXSCKSZbHRdOSiTwXgNZ38GmAk80jowOpypyQNgAj3b6lD+azajimwbS
j1eLC8IaP2E+sSDoeNQYRRAdz9lj4Fj0U1CKKBDRSk4d+nDzF4zYgDcOrNPPi0P78kF7Gxjolvg0
efohkrP1/IO/5GuYkBJ0O0f8yBOhfXPG/YAlAt/Gt+5U3NWVcEw3swNeqMwGgAcQQn9RbzKFTLx5
kAdKFBszCMEQT6Ec/1vK5NgF0O7fpcfwzA7vL+Uens0H6Iy2r54yY/UVt+YXqD/oCYaOgHJghzqL
b1egQ35bKYeAThM57QNB1SXKE/KQ6Ry1OWLpDtgxBNH8EFBkHpzE3kSGt0A40R32vOH8Rf46rPhH
SdsIGnUbL9jFIrSiMAjA+yDSnJJ8ZTSXj94j/qJBS9G08Xqk1/o+LtUl4RZfXMz6UzqoP33gcIbL
L2kpLbtr8Wqf4VXdqV/CVdjzwsVrZLLCU382H/oGWvqHdpu4rN/NTXbAopkhXOjorFiUHZWe7UN7
Kc/oQdAqUE+zE50YbyJXk/4OvtLwkd650VwvlRJIudzRr9IAq6/Zayic9gXioz3brzUdaXFQKM2U
nB04PTA+/1WUi/bFo9EwDmJUkM+TT54/2C5UHcjp7S/v+5um9QuG1bfAvndm+f/2pyMOYcBfTtBa
03LtD0lUhwQnIzMGbgU3Zt77BAAi8Ke64tBMLguMDxtCHNSPkM4s5VG1UgbDZ8zJDwSquZgYBX+e
vMUiPmAXL2NcO72ZxafBh+DFso1L8wjZZ/8ODwr3+ATl0Qh+AipVbFQuaAdBvgxkjuz7kYBRdfml
8U1BITXpPc0cZ6WF5EGDddFhyz+aiRqKRGV80SwC0gSGRiS0aCSBiCDssYEfeIKstwFYMZ0NwTl/
8hj0y3EFuR4yHTqVUN3H4xrCGmaTWX8SMQ6Ai1aT++S5hoCwyfWKHXMDrUj9J/CLc+7Cji8sNoMV
Zn4mmVJcE1hjlvlHuC0H6/AJNVa4Bs+Wi8rmXMcnBLXlnJkLDJEWAS5Tx1CHCsmfX4oFLyJ645iR
BckVbkQWr1tf0xdMIiJBmpay/ClWPLSDI1aJIda6cMKxiZuHAM/TFM/mgLwMC1AP+B5oEg+bm85j
Nj2qU3nHR5KoPbitgFYkoVCDUTCxvUkgqNC7AkvDrGMf7kKkezdODyBiMxfD1SOeCBEHhkpkl/Gf
IKb8Df52U7t8Mx1ztHx54WBVuXP5nEmX/gfjKpmsC4N6jOYG+ugEVvNuKi/OobTLXlqbH95KvK5e
Jtybt8QBK2FkzFMSgmZe1JAd0IDpOVbLUPYEiBXFG/Upjh35Zxkh76ovYkbrFa4186o3H1Bq4SVJ
HHLFPJRAwLD5ZXpHp23nvkUxLGmG2G39BDSFGpDhHHDoov8rmrxg1VMgdw5/pDmF/NFsJ8sfSvRn
/T2cISkSZEfpothLVxzA+ZgqmkFeNfaiKCcuKqW8sb57pBDAeaEDYYcfY6JlxF5uguPm4RHwEV3v
rt29TwUOQaBTMdt3dzq9QW60CeUXbq/2lI5uCycTZ8cGNiLBRXwou8yhqK+qBucKS4FPjdUqVGuy
lgFwIcQVCnmse0KN/99u0HjOZzUKJ2uKOOpb1l+Q+lv08AFqxBWWcFWHndJagvvcuDTQ6F39cO9p
ODy47xHR2rob3W/TsJMTIgiPWKFFxLoJgovM5GLVHA7gFo1TvDck90iwJ+JLQSBNjKMnsSXIItYV
VmxwHVgF54KDmXjfbhV+YXhTXJZAXoXlQ2pJJbr6le1AlLWqi1LtsAUNxb3WLKiMdP3mUmUhlf4E
9IHwvDzUNCa78RvGXkN5H+mseRg7bZdhYwGHGrqwAhuo2wWtPRP2AsqDj0jZwI00qz2aYx1zvH4j
X/LaEvqbri56EnBt0x1ENBt2Q+1QlvJZ8aCSr0VzzTRBlZicKs/4pEW5w4J/NKz+aX7TbSfRknd+
toYAz1xDBMx7RTKCPuNjHtVVPrPwhjy3TxAUw59Qyrm/ErPd+xByb1jR78aP9xJ2xNZ/CN98Yxko
X5on3+a34CQpEoUt5aLGQDldmIhmh61Q7VqNbIidYlxlaGLjgvhoQF74+uYJwwsPGwFTBsB7v5qI
fkNhJ8uEqxIYUIuXeLJS70pKC2eEQd+8FPBUC+jdb23P3hdhDUa7c9imwh9Oe6C2cfyMZ2d0N4AC
PEWZzkZ4JXh28zDQWiDAubMuwR2qR8MHv42+FE0G684SadM09nhb/AnCfgk44cVEiFj6Hlvn4TPF
lLG0RaKstBUJUMmulUMS6+eGRtXucPG4efJxhODuF5BI/dtbXJtWbB2PjjLfSpZzBbVYwLHln5zi
9rq01tF8YIX9TTuKCORoTG3U4Ap/CAg6QEh2n5rxRXGqeFnt8Vu61i9GHnjJWJyn2iqVIU/Y+uTP
zIJowcKuUByQbI/MAeCvjwZyCOr08OgLS8bMSKbpW0ijbTDARNoOOTw4h/BFwTcxmild8ZNNXwbj
fq9lByhUsYdjOBErwLz1Mq3vubedyKzAQE8RNRhIg+LgRh8n25LIZn7YMuEMBr7tD8xPPud8iDM7
u36MZtnyncxhLpoLT7zj3oiwS9tAvIANZQ/v7YhZc7pgXMUpONhjpMI2DzjBc9Lu/B6/2IO8w5Ue
rjgsUbazDq61dUAfLUH5XonCXBex5FwyXDH7EAoOOxpNfs4kvpdswvt86SuR9ljq1iij8w+gQx4+
zhftEGkL00VEnSlrU7arnrfRiS5QhX4RZE9RITp6/WwdkBMGZ54HJz5P63Um8Yz2JKkuBb+wjkX4
NAIGCzP+4PTDFIf/YckyEx4lVB4g7Un3KTq9SaKhicESrNd9k7O7nZvyyM7skzOQmOKYXrdlSZJt
cg88ny5H/GrKXyXflIm48Gigh5whrt0PILzvkoEkOspsS4U6WBrfuJFuKq2xZ3DfYpGlM9BRjuvk
G6lnjDOHORobnwOpl5Yy8V8Vej25CdyET9HJvwT/YPpKhq4J5aq5ISVdR9K9KHzqjKbDvin8/TvY
eMQ8DIjwmZVm2HtA5pQxPopga6jq6GRCsDTj4oldiofXSFMLi1l16WMOCqxYepCoZIrK8igmLFdU
c5lXhhU2wQXD1b8BuLVljvdGqjFAPzx3iaYomIXf08dQmlWoxwvFRMPHU4Wl0aDfWx1daQRlyou3
Za1+ht4BrJdXdfTpBvDKjga76Om1JOkgoFtJg02RnYSRJO6mQphZsMuEU+gWXndPq5U3ADireMMl
8QK1dw9w1uvnEih4smPp69OIYVCm8K/4R3ubekztmTg7eWZ+b8g/TcXoqif6IVT61BbQrLdFscc3
piMpWkayFson8WjoN+ypJE2DvVaTeB4uu8BYjFF/mn6ROmOe1WA+RRJiOzctACRnlMyicg28dPDf
24W9uc68y1DxklUzW/Zg3y+Fwdt2CKs12JOB/pjJAIx4TBrtyoNV0mz6StlCL1B6/5zRo43tc0Zn
WgiwwYK730+maqe6FHdIRMZ0gX4iRKUkQ+nBndqdroNq+m4MhzFWMlyQpQVp5e5MGO3JlridZKkQ
pwc0/4PIalZix4gzP1q6QspBnbPgFZWi04gNsHzg+NM42ZkT81TxeUx8/JdJrUkpgO+cNdcI8pGK
LlIy3M6M0HRM472Myt+WdOAsgJQjIBzQhRXxDfuqnC35Fd8pAQ7wXlUBz2W31dEg6ltSFdUQUrIE
hqghBh4x0SEP+pp8pjKQo66dCwaWAa0a6V24Vo37pEGgykURcNd+qzntKX0rXl8yhT5A4+bdmlhc
5clVqDEQhSqmMyU0M3UZkZwSx9fCJJvpBNkRXjM2TonUH0rzEUPSJHidj9m8ux1ZZiwz80XbM6DX
yd7kvhKWRxYXIjDowNOADM7NEiPd59kKWIkeCXtvvB/ozfjigmPy/ev7l4KuJRPEI/FbKwEeVQi+
k2UrufqOTT57Vu69HHBb5WOyBQyjV9CWS6ggBNj9SANVaNgY9aeBaCvwGrvqdLcVNkaY2oiEFUN2
fRjJrP+mJ/k9/oS9tx2SbmGgdDC6eJfl13Dg5UmHLR53nfiqw4cWGMcyO2lwJFpubH8tJkEcRkVF
/lRz7hq7OVHbC6259vE9DmTwYZKkjUQnt4LYdv086/dajUcA0R/wJKMZpx28n8ionRJ3lpRKJM4+
NaxZSN+bfwWpDJmW5jc71fW4zGlF2uZz+ga69jftzyf3OzOfRFn5TofhGlBCMuNTTzqYX+TPAwwJ
2McEGKB7m/9IOq8lVbEoDD8RVQIicCsI5pxvKO22yUlQwtPPt89Uz5w5020r4g5rrz8JmyyxcKTG
yIo+N0kzmUBrndcn18mVqSv5VMR7DoaNm+DBpsX1VtewWEBNhZu7wnyQwn4e4q39kceaP4uyt6ND
hPONhLu5LwbC54iDG/P8bLIeGQD1BM9aI7xBcAS0ulRI2wZuEm0+nF1i2ooB0Kfn/caGW6jq+gtj
dyR4tSATtzojbUAygVLAWQnU9kl8yJGm9M0pqBTrCyBhHCPIq7pXnAo+BYWdLTBqYAJjrHOWF+Fa
gzV8Mg0nEMiT0K4f9W+zV060N6kOkd3TrKTr0F481BEY+P32a0Y8Pero3G0JwaTo5+7cdA4JHJd/
tRM0v4w0GfCKRan/hLhSI6fvth/O4W2Wrgwkh4MwIjwr4hiihvugJJpgVC5zWEhtPtdZavKv4Xb4
7sM8AGNIYMG/XZ80yR5nLU2qp4NgPjS0mREsstEAZ0a87vOXRFssQMYjOUSH02onKTnT8QvEQhTY
jn452lxCBmwDwb5H9hTIHhuWT/otTrCB26CMhlHG28FOGEYd1c2XJodFb73UUF/YGJDqaI9/TJj0
BQs7C6NVt4iy3iYJrpZ2emN8FUxA9IjX4iaAt8XYF4rHDGGDUMWG9nfHSaxt4Q9bcBew9eBwTize
YOmXs8ZzvSeuaSZ8qslwEdLFAErAEaQQeq2UraucG2+XEyQZSqqGpYxdJo8vDMjUUXqHh41wleXK
fLSglpaus3LNRwLBBvd5EE0Zk2/fwUaxf31fhVUF6/BQLdWzfw3AXDheY8XEmYVffb0/ZBFwM8Vh
EcbCO54Rw81xRxpM0x86dPRxcoSX9KU5HfOisUX+ALIIE6Qb/3vN9THWhKKG9BObzJE4xNb3iBIP
sGxoEUoIV882X43BSOEVBdOezqZySRH3W2o/oVUhP8JqR33i4PiKbEt/BHRP6JrxYB/gmxcUTwxf
1DcdP12Z/nSIidTXQbQK8E4brmLdZ7eTrPDw9g8F2aDa37v+QmYCjgDu1REBZjiYamgENXUVgXKg
pTVb76DRkKphWXZpNCvfWCmN0hnekeNhfq0412ZNcOUYO6466L/CODzGKYUS1MSbTw2uerFoPNSO
AmaSwWb1DJp83XdO6JHOFn6PA+WP0krVaB5oePEW8BUqWdoEFEUF8eFGSMhaPgSql12vQK0ZnINq
5CgD76RSSrZ1MFPhYw5lqAb6aGnG0dMM0r+g4TCAIL+t16aUTt5eS+6YtlazlD4GKB5pOUGaQzcB
AHpXmBi3+jYyyuPnU51idA2Jig40gZGG7m2EjtqgyyGeTzekNeVEXJiTDtJniNehah6bOEW6Mc1I
oO0NfaOk/oS+jMml+xEMKPXQSwIlR1aj4UVa+k7NWcYbDlF+sWvnFbQcGWBWIrLiKw2oS6AjFOU2
yZqXWLO9erSszans32n4fKJ0LuGg02EYXcRYkJq3DG64iHySuLDvNNFQ0CWnusasQy+BerBzghRG
4pk9glvrey82KkOSpgO41yLDwQCmMhF4pWk0f9+SjOx21vwOzsEwhZ4jTQ2OT0EzXBGTnYpmpLj4
yn0HCs3z0SGGd+7RHJUCJIGY6HwvJi3QpPntgQb7sJ+qgTnPTFgMX+KLc1VDNhXYmrpRMlp60bHg
YQbOcg0g6ieWwF+q7cgESuLyEqO8dBIFeTkasXAbUE1WAYIyCXdcDT8eqa7cTzik9wpzuzJGmIKV
tv7VCTrJ4WNAL66l14DUeTOViIY26GTmq2HWkjR/EaUrlF6RjZ4W0jLC7iSvLsPgVuRLLhT3zsyA
rA1kQGPVz9OFTH889wy0FbuIdavXhkSfKG5gKrBhJPjYtKIKZJ1t4eY0EGDNXVEYR4Mz9zYjwE93
PmtYLbJPtBxqxRZqtEYns+l3pv7rA+hX9HGEmw77zPL90P+Ua/fDbIJSBy5CA5aALrqpmBKBScYu
veAIdcJPcsvXyouWUfv0SQEs19pyeJKedBDqX4XFE1ABuOYZn4C0qDHJRYIMyR6qfS75g3ZStS4O
+kW/tMvip/vrViDHTN8RXJ/myItxbuW55SV9PVg9lCuVk279KzKM7ljsy+/Y+KEz1my8K55t2b7c
tvewPtJilc/quR05PRB63QFNA7WfjWuHVnLsLb4Q/CFyYKE/9jYJI/XCZMijxyg+VdJdxhQkyN62
jECnxncqwjpUYzz3CXr7dt/RDk9o2Ko6bRazP2LsO01LDAJobH8x1IrZWshpHkfQGSv3K/7W+pgu
pySA443DGUrPmkf24SBZ0plwe/ZYo24pASIMcIXicJC6xndHCQfJzT8ynihd0hHqB5PSSoNp4yHM
/Wzl8lIA1+RQnzzEhIlEw6QQm0yI+8DgHCk7iS7m0Lh1cHGV+EQtGgyP5qlo7mXVMqpN+aBoPzmn
L3xNODumAj3rWaQhqxp0N806h4vx0703HzBjOccNNiB3lJkWBtjPh4NLAcm1gZLTaIeYpmeBQOxt
ro3vDdPWnvj2lg5JHBKPKf2JUwI1F+pv0pSbisE8bH9HX0olcm01uqlgGAoHeN360oRN6einzdd9
y2+sCUDt5PB97OLwYJjVM+jCo/mVlu+IsSi/u52n83k0Uay5OW6uw6qbj7gpmJtjl47ZPE3gHN8m
QCklIj4BvkmJ9sRnBVX94OQxsclun8u1vh+NTl7e/xXs3HKIhErydqMgZyvTpg3udpRs4FyyIfKJ
vIkeeOxD2HtKSHjNmqUdhE2GnQxEwlkkBfkTL50awDctPLIapFbGdN3kYySyYjp6zwzYnPr3PkKs
2woUZABQlc7aklKRg1xYXmuNzuRggbllNKDmWJn1vlePIQM/qC8NUr5aWqTZPtPmRbuJ2k0PT0nT
HYSwgQN9jHbaO0Hsb5OOk8gnWd0UozmbK7WjoPag2Xz1dHgv4CpQcGr2xiGEe5s4PxbZ0eQbzZUN
naysfGJQ2Zvbnlo4sJqMgnYd4uIeuiYTJG7derQrwZ8b4bcN96Io6EkQ+Eg3bOqvREcfQXw6wxpY
yZD4gE/NYFjAiVWkf1HuQ2zHIQuh3EF94+HHO8003us67a/kHUJ20wUmNVGT9wR/NzimBtuJZoHw
APnDWBrcSDdBTgBGwzPSM2Hd3RDRANUjG0wb1dLm30ey5lk+CKByCElb7M5GS9VtaP7vKoT6/UzL
FpBQOHamAe0N7MTGAdCbN6VniRGi75OWLrrpPnt7MOmu0oluF+J86yRRBOIJM64W3aK+q5NkQr4l
7tjVlvfCVjNI96OKyozms6bvFPz/cThU1WmDgeHQrYm31shqGVP8aCLbvpyL/DP1ICEaRzIUE4YA
doEfSrswvtgcjoc2JwH4998LWZor+NkOUPbwov8AqkKLUOLtLPfOSB+6L7E+G6NnNS2WGincxg7X
GeOzkYzdKMb2Z+ptWbZdSJ1QStR6gTjiq23e1UFWH+/RiixDGNKfZpXCX9LWekgO7KTp5jh/VsIr
ohnQ5/+pvVvRvqriQVyy2YDQkTbPSQlqdIZVA+1NvEIz/T5spoVjoo0i9GLDG6BTfPCXQ8DU7wpq
NPA+0ly4RIMMm2RqSo6KXrioL6Zp02KMLvV8dBSVHaeEsYG8c/Juix9SlDBeldOVwlV9J+kL6jsj
oPqikVn6r0HuQBWKIHPAWzmE3dyA+gG/JPZpSWe2Fy26IaYFDhQdXOSqztU9lp1p0p65GhL/Rvjq
NcigRveoPWtQkaBLBs5bPY3Kk5RPIf5H3zUEl6/paBCfqwOWzVK6SvolzDzMHTV93p0KNKr6sx9O
C+lWty+ZQhzYCxJMUV3Y7vjEPi8Po7xwin8cByl8hNBcSUd2u/67VsrHgCsA9Nt0py/KFSidxYwu
TBpOAeaiYmZmK0myAMgQOaX9nLAHRJfQ0b4Y3S6IoVbK5aDYsyP32erD72GWW+D7cc+KGX67Nm4+
b+1UB8si2YxeQ2B03OykckItSkU5oOTC5dUoH3l3C9ptrjr6UxDrW2FWipAiozkClFedMNn+FoRp
iTP/AhcWgn/TipkPc304/gQzJZi9Nya0VGFGFU55NbmYGbDK9Q2WSr63TCqMXY5ROR1EL6PFI/ri
5c+y3IP3cdnNXUCABGDgZYcT3fGTuKVOBt3yS8kKcUaTf5p2GlaPECghmUSlTfM1crJmSxnSlQvl
1b0wle5IFRXiPZwJufdwYEKrsTt09vAMH5Rk9uhItmNgcb7aJV5DDHhic9gtjtqSBcNC77rSsIYa
y1c4pzM2gNFOu2JnSaA03ltoFknm+5whVCHNavJFusb7Sf2hNFDmhbTCRAtDw1n3qDjUpzvlxIyN
fkXA+zi7RXB21GW+XmGsVe6rHRE/5Kp1E5w7P3bKRj/vOEcCjSI2qx2kaO8rV+bDCxe8FQtm0DT6
Yd+LYJbxcH7tBPeuIXgIWhQUo7cLUaGd+CDbOFGBTyCpG42H6xzWLhpQxtycSt0v5kVu0Ruz2mua
242FMx/US3s4jxfyItg0WziAo1m+0qYYh9mJG4+lDWHOt47ZQXkautxUFlreUntsiRwTVI+C0zsE
ywlIEJDJNYZ7hgfZ28nPiGqgJ0J/xtvsgdHzJp1yz5IZYDYU8kXEOoyOhpbTD0czJD3Y/+Xj4Pbx
HW1aUWAxqCF710f4j4g2rOxAhW37QARYW4J3QHjmvkH35HZpDgNRPpZ744EzF86O0p4wamUOxbS7
avPuWM1kSgEijDkykYkDTLsYzdon/iDFkXXDO3PrSpJwyZ5Cx3Z4bwSlKTvAnu05fXqwdSyO9b1z
l5fFDPPCAYc5uO/jcDoazssVezC2ZtgDQtwZrrsFvvH5hMDIP/MnPstbrbZVTFgtHNso+ettOAHX
JxP6gfPWDui92mPqRjN+S6+TWilZfs7tIfiBMrICKWf2iTsXP2SKzzFsFT5l+hoLvxo3FpScg2aL
9uLYdwz4RIaLWf213LX2cCIvqrH+gyx7jombfAxwDJyrNrPTGexMYZQpTymzmtg2FzohEYzeVTvF
n2dsTqOtPg13n10PEMmC+eCWMdTcdNpPmbRYA9jsVoxY3L9mnAT8KYyCyOnu1ByY+x7TeXki3OMK
OSG4Iu8LJ+YFStJsOMGU1nT6C6ffGzXy+n3wzoKX8OJ8UrkwzezoWr34ngvnYg5xkf7Ipt97s2bV
zzAXtPxZ7naTaDaccxLWcOC3lK00YbBch3/pHS+bGfpTx9sax2Ylw39mzAgRn6XxUiWw6iIiej3Z
EEWxqx6MX+2aQPLL53Ajw2kIVMk7MLbtM3HYlhlJHKRcU4hPzQvXtGB1h6i/0a4jC4OOWeDAYKZu
xNh4/D3gKLMA/N0PT+yn/8hG6YTjjbbgSfJmoi38E3YtD7Yj8StIWikaHcj6/QKsFV8MGH3YxZ5b
l1hmp50gfVgj9xZ0NhocEH/X1YZT3Jw8Payfx+x+42qZbxAeQfIBsUYPxUkxXvau5n5McvQcBAZh
s6JcgDyTuh38QNHU5q9QtQN0BpT+yJfVA7z+GInGZ/sjfRyQSw9jKOdzpg8xgQevTxoolnDLaLK9
iUcQ7MEUGkw3zxyY493rjRNOOcHjBJbpFPMUbFZRW7QTjHVaPF1Bm5bVujqz3srXdO7DGGICPhMb
TyWb0SwqoXFzg+uOM0M+l9ZIYMgPH9Pq3W6Jq3h4Z8NlTVgPXxAFWXyIVB3nd1Kj+cCyP65Mmugr
bZ1sDDQJtAEnBL8Jc+JggyxpXE/lvX+nLXxnTWBBhLsvmLDcG4bxJJt9WVjkfT1F6zHhd9Y/ndNT
3FbQ5u1ScLwhOJtOO932F5LuuFRRGSozc4cLBjsMCSJO6IpF5DAogHlRGS0gbk/JvV2Gc0hFP+be
2woE8qKxLW+og7DA1qCc7dCNOiiC7uBExgPieHVG/QKBIdiSWTpLFkjQGSbHcPaBACNopViz+iQ0
jZG8Mv6YqvE6nnyFgysnZFI7QfOpzmbtlAFB/Kkm6KHqyklBavCCnXI2YCD7L7kbh65xAzcwBTW5
fqb39gmS04xpPptrPx8rv0xvRFiw4sCGZ3AoH/6vsuTQKU+KfYApME4l8/BEefueyH904W3v2LvF
+bOU0Fuzd26GsTPE66KBKz7RsOuw5DXQD6f+cGjXF0jXLpq3sctxwvZdhIlbAJTxz7E8hfgazN+L
ipSm9gIaQ28CpUR6iu+VOsaNYF8uuw27+VhwfKH0wrlmOc0Wb6Jmjj4LHO7jtL3ncIxOGIPc8iUd
rD0s8nRZOgzkj2uMpTnRS7Oakx65AnZ436JkcComRvLwT4xwWFYbVAy6Kx4orc3Hx8nOJQ3ujb99
vM+44jvQNCivV94x0O08EjA8C+pPcdZXxRR1yzVdDrbYAv9Ut+xMU8jtnIzWDp/66EfZhEdthwqG
asT/Vecwe9R1RfkM9QWpl/Oe0h+bSBAZWaLdzwfKl6O1LBfmJIiPFNjekg1uqXGghv7D2MeGEbW6
OY6X9Z9Su2wQDhLmmiyQBc0ZdnXlFyi0tnQ3XhJBnoUO7cmck8ZySKrl24IkCSPVxtHgCa7vBmt9
z0uLIt6zySFcf/9k4k0mX0LouaFNO85XqKRRP7OqUeSWwvK1tTcjQTXOX+oe0SQVisws8eiTj7Fq
86bwlAYzfwUujrlSa7AgZ+d3Z42OvE/pgSREw/z2gVIKen/xN0CdauBAatf4POzIb+C4O+13FWc6
FFa0LGll6XdA6B3Nvn4vndhQEAPN0rmgvjM7GLrZInDqmbnBVWfDVYaLeAfjTCit0NlT6AEGT4sn
pduedhSEB1gRNi2Su0nbyNaW+SqwZMc4DecoX0/BD+aZc5r5wgcbs7T3NJtCQIwwXMAEwbdVN5si
kOG+cufR13Cwy9RpwPaKhuCSHKg7H3sFKj4Hd8lCNXMuKR+Ossv2tR7Z7VzZih11w5jayWtOxKEL
8SvC0wIcDqb852ek2vGLPWiaHFhoUYTVU8YMmiKkA25rfecVeumVguf6Gp4OJyEbpNW3B79hLrpu
g61Mvbt9T9t5tsge4fK76C9wVTEvAaUb6+fBlVVi+xOs2QBnOJA6WJ4yQfby/vs3ZHIzVQTF0wGT
6nfogJAfieX1+4TIs9M5mK+lc4039eAAPQ1Sg0Fm0hgrlPoMWMhBZaavmafNaXDOsR2lZT1Wn+UJ
PcCQZXOtvq0Ja+Hyc5X39IGTs4+0AT4BJBAiT9fmK1jTX4P0CvOZFXyLHgdbTh828HdqIP4zJm2L
CMmBEBUhBGHXOhPgjFk7mU8EGLISxZaOnOXUcVFH9D/oWIXZCppBpz/1dyh4yZzAgSeGUTRByKNO
FkvvWXLph/ccPL3YQboujAl6TmMS3Ws3mxAmPx1dIRddICyYYrSOxqc/yAAT4Dy+IgbZZ6zb8Iwt
iiaOVa5k+4fQHiwIb+QDQkWww7d5EjriTzZWqxv//e7+HreBfSJXDfeyM2uukJcBODaOp9jeeD5y
fOuBHZn1eHTj8x9P6XCMsf6acWj/QZWC+sThwf79XUxv2fjCQ7PxdksxzcWcf/FAsxbd+CRei1fl
u1Q+duFigscvYZFlwcQZ735/m/EBoxsXohCPwQvdzngMjCb+FY/gKMoLKWOu8zSaDqeE/HEHmaYW
/CvrpPz7IS4rPKSwcFUYQ+fneylvWvxXg3QBqdgCEuV7/y7Boh3FE0OEsTkb8HviS7C5eDDMSx5K
B8UpvnaIVcBjCMmVjWHiLQbHjzcG8Co94GvbgKqGsXXqGPpUSg7Qp9R6WZEAy+DpLQ70k2YJMdiG
vMktVC1mhsNtEj9ij7JwAeNfca3coClv0RVXm8EiE98R1w9UOIdryP/9/15ym42RqyWda4KL7Szd
xgOHYPW/OLWAhMKUzrBdn0lSPGMhVqy9zxyMbnBshcLQFm5Z+dRbvO9oEvGZxciCiPEtkib4Z2Fx
a//oWUEf9rdSvkDAr83h/mLIg5zu7UCWw+DjkYCWIQ/37GahHgfklo2NdQD6TfGLFBKDKbW3dukt
/aUlRpgxplOtNEEhGUB5q2zieoIVboA9uYB4y3FiJYHIRqZtbOitB1h7wCoT9gFGNdXm7SNbgy9q
p0jgaVZx0h/AJMN+DXcnglo56U9037ujR4FKaPgD+wHugz4HAP6uCZINHWLWbgCD1W+8xeb71B4x
/uZwig3HlDUjX6ISCz6UVFSnyM5CF2bl/XP4nkwWBDwzrBz/txsV567n9Imr4p+gWzPywj0G7usU
h5q19hrSitmAH2P/QFzBptoY2DlPuvfqve9IKzsL/bUDmSql4es7uCJIzUn7g27H+qKdxb2Zmi8+
GOxE8VxBkKLdfIpObT5CpXp578xTfNLX2dTcSWS0zrVsAuUOZlKTb6IHSqme7viWD3OjPHEURM2i
/kZ0tcfpE7EypA3MWyRjgsXVCCXjIdplOLIQhjFFxfFF+9TNfe8G3dhgK4+OrXn28Oat4favfQMN
amcb08ECFg8ydx/vBzzJVh2wzZyl0cee5bv11ccIg+IYsbptrIcwwnFIJGKAYC3jKH9mX/OcIdcn
Scj3gl2DljqEFB/2Z8GVMVap9sgBPAb6HDyBMz6AYrMUuWsDOkUI/NjFC+PyDpEoEDGWEW9HJdmD
UgDLB9QKSX/y+4PqE5CNTfocz5sa0SDxkeRLFUQSz+VwGRREwBBdNMvyZSXt1GaVD5ZRC7fP4U3y
4BQimrnqpe17eAsQ1Hi8u5ZXr3DjQuj/0VelNgv0rYfVoLJImZWvkqMilOR2lePDq6++4ZxUKpGA
m12llsbSMawXuXqSuywjRbwkoeqXOCiAr+2I2MmUVmK9HeiuCMlW7BIOLF4x4XqgMOQXsXqpwnWR
UqbgM8f6hWbuTVQN78KCkMlWSyoJxRQeHhoaMTygMPNAbk1SsInxsGXIpKuweaCtnIQ9lFkbAinW
HMUDPiYcW3jjWUJ/1WYLa2DgCnc3cHhUDDBohFoWCkuBlgq7ZdkaEp1NTglnFBYiSSjxOAYNqW6Z
9vEETcOHdJWXlk+ombkC/mwoozlIqvQSVz3UH8tHTKOxQk0oBGFdAaSnMm5RBDRZ9MgDA3cI2wtd
1BOdTJC0WAnojjOpsW1TQDOgsfwBLeBzC3kMHjfMCBj1IDMIlSSdRvwGRf6bkojSjif4k3m3KLEB
dPGE0cejAQu2VSPZ8adxPu1F/xuTIIx5HKT74FMFbXCaLCvjShHRRvRgxnVvFznJB5hZgP1ZHkx7
Gi6cmdA9oDlW0RNYI38yyRML9XWG5pcfq3YPrapD5SY+KW4QbXr943yiiQR/xrchAyaI09muUc5n
TlS6GP7A6eUTHGJnoY63PBphMwcF7h5kwR8+ee6WQDu5jMDhdIYAOrnoSNsV+l2VAELwpNnhYDr6
7N6f3xTi03vxaXFOC92GzwIZSGj7uVNhBpYhuHZznXoTRlH1KpVFlO5oXUT6nP55GAOEsTHh+YLs
f6w+CenSPTs+Kbf3kw7WpqWXQuTNt59Um2iHS9rnUryIaoJvNQJrGn8O6UbHtQ9z/qmCVA/UUndA
H52ineo4psOBYUGDpmkpZ33TLVDfe5X1OWQrdUZL/+d/07EDJ1PNxnZXEO3RT+DRpqBq5GZCIa7H
nj8f3YTJEjDQDawd+Sx+8KwolOEwTUGe49MPC9S4uQydnxrTlz+yhBDDcpbgT3UxOEU4oCDT3BDh
BImcwc3381Ox0F00G+rIggYEE0V5ko8qGCoDFGe0IWhJT4yltObYr5k73JG6E811bmQDHYazJjwW
2UIMsoTNTFgM9S6iiVdBywx/GK6egyP79omJ4zKB8EWHgAvsN2kn9Qm7s9kbaXpIruCabCowAUSv
bTnhuDSaCUXrU7RDSblo2DWwI1Tc3mn+kqsU/DLYNW3j5eckchFEFIWCiZUG4408uWyAh0ZCrkqB
oR0+2T6pi0TBg5ex4+F4SVOKrhJdv8TCQugfKscUHJsUPkQQIQ30URxYuAlgk4J3LH8X7iAcYBJr
IJMT4cAHHxh/YHnU6AZQNmRRqhx164VPgI5UP3sNic0OJfcIyfcQ/nV962DzDN0XymzQv6oBCUS4
PGHYGyoDBsMrCYcZrBbhpwlXiOwJvydv8MKedpj6IvD43og6pWFKewK0x4jW8O90Dn8lRPWEDeUC
ryDthM0Muira6nDgPn/6T7yn8RGzfVb49eMQRztyPKQXtTFe79lgVZ4QqCN68rFMJPb+QA4CrccZ
PYLRSEEOQdH2nsc0XzjaJQ7aXMCmPlmhXTf8qaHTkhL9g8g8qiXhzXbovxTaaxqr2iQlCSkhvJV4
LQxIj3mzU4cbCLnipyEwlsWVg9JhFwapgYYRPTrAp+/7gO5iiPkudlja6oPDGGfR71ShgNPQVcKk
Gm7IXfd0gKKFvqZPPOivcsEcdTh3+xi8OB2nd9n5kM+nrXp5UnHr+j130sdq9rNVGigcG24j3Hta
d3l0/nxvBN9BepFhtd9KCLYF7krflZRcmWjfZMcYlwY4M/I2849LryV9kUGvg9MMhpcIL4hAfg6j
c9jcWo7SCfIV/KkXvF3vyw0UFuO6FfH8cK9ZYhu6OmZw6wH84nYHnO4TA3GojV3fLZWcPEQAQuZ6
+wbMx9QLC+XYLTtX4vEm5/0WwQjj18BF56LJtH/mZIkV/rKEUmoYS7glySbC8U096d+trjwrfTtq
b0yrbGBXqLKIXucmBmzF1oAYin6Owz073ih2q/DFJI9NDHccGStQaqNXtasP5Vxf0OlYAa9epIty
6lafHc64y/7ImX+hLeOFwgWtO0xU2erWuJ2vaO4Ke5ZCgFra0lworCgrnuWS36tTdcp3KtP++8xf
6b055ffmxaoS75JDtmHnpdlbQ83bFZvikO7EV8mj9Ev3oobZNahdhFqffxgrB9rOu3IHotasBqxG
m4ZcZdsHwVu9N/pTQz5enVSCXvKTvEDxdsgOzak7VXfxNTjxhenLPDpAvNxL+9TFOOY02g5n8l7b
wztbE7BCGlOx+eCewdKZbdSLevmcYp61OiWb/sLzXvjbQb7IT/Up87Nw0iMIWpQ78Q7S3ef0ecV3
+eLTBITUTVPgLj9pfNLRfvqv4llfjFv9ZHm/6PtuO1rSTV0ay68MJ+gbx9fWMVzpBygpOqLhADM7
mEdMdh1lp+ySmflTPQbnz7pa61cE4mcFSCQ7inykz+PzCH4bqqnj5xzuyd/CrvdXujYPRzl/j826
W3832rJZf/bFVl1+9t/jZ496tt426/f2s/4eo9t7W+7LvXi4VE+KbcUjq30NDhTckHsMzsqZv/z7
M7qhNof2+xgk0+w3QsVOEvMtuhl/0W/DFQJ4HYsjmc3VQ79mR+S6we8X/i2owsiw9Kt+5Wpv3p/x
h3alBKX4FdfKK+DvsP//SaRrwVN483SaoVoo90SxcHkFl6si4cceg3YErxL86g6vBa7/GDzgSG1l
muPKObtVe3WZ3D7r7NYe601zyg7qRYM/pUyAf3bxrlzRP22fQpD8o85R7VhsjoyJ76VcfU7aBZiN
gVbtvpvvIV445bxm9IHh9DEN+uxSKWAM1FTDlba56mBTIE3aj/5j/tQz3ak33GLsB4BYSAC61jZH
8taNJr8jtzknW37A249+k60KGesXSlu2zfdfDnjb5OaNYJSM+6M+rQ/fbc1H8N6C65Egu6nBD1nS
UfXXp2JXbUaLw5Qabvvedutqx5HrycwS84hxmPFvccgZlW+iBWi5Nac3uGnCzrdQafksyrmYE+Ud
slZ5717l3bzUB7HVn5qVmGUd88Z8mk8UrsXGfIqp9t6IP1nkzGfBX7p/L1YyXfQnMxhlES8p/qDv
xiymSc90ePEdZrxm6zwXOHmz0p+CocaDmGavWPyG/hRXKz4V/ke9pHeNuSX+ZQGM7yJ1jE/uWXKx
UAjpS+HWIJaR9K5ejtoz5/vlHQTjjvxNPOO/xUXIg17Ni5fitT8v/d/DxA3iBwrqmycv9e9/mNsx
phT6E6IB5qgUS1wdRc+zer055fF7OrOcnr5ksT4xmWNeFieYkP98VmKNwXuRmgup4RjPLVYcBMTi
LaR3/Snepn4pDiqryuck1jf1AjYnLlbn/X1eERTacXj/cP8HJ/jrC0rSp8wPuHHcdelS3RteRNzq
hLvKxVOugpoIWTNE1ftre+sn7XoN6C6uTPwelR7uiYfokDBeeRz/lC9goohvQengbygL5UvM0GBp
X+U4ZxhHZba9zZP58ockum14Mm7fp8gIZJkSX4JHL1Ce9lk/segAHSLQZpYtlE09X5qrIR7AVnPl
4Lksj9pcuQ5/jE121nbIvHfS7rPsliPnPRo+Rtng3JSLZi3Wo2YNlQiEKl5UO/y9ilt/5BEPQlxv
yim4Dl/Bj+Ai/PukuOcstkf2XjD6HENjPh/5UrIwp7v+MtMWNTsDfj0mzzVgnLJvnFi2xW9xPzlq
cu/5HDZA1IQbsKesxODP+W3xxVBECPYM79WLZy5ZK7IDpIKQAak/0YKLfVD4kuT3eCdfTOtCn+zw
uba7YgHOuK8vb76Mm8dNS0/t5fvsn3wI1QuCT3sxtt423LHliKsO75gFMZh8/iv8gSRL5V3kJ9FF
jycl3iOgSv6OMZHDZocNCtYFEY2KhPRbZcAiEjrGhK2AoD39GCxVIuqCY/xIhWH7aBU+tMP76p+L
ZXAkDM/bhXvwVLFDVGdvV0AA/cMv+ieYDVfZErSrR7k27v7S9fuYs/QTa7WHXVewhWTHeP1dtjOa
/2577SbkjVlTq5kV62SazKVZtDKXAXFJmE73P/GjmNWz7/G7ZZyzVeIz8/+URYQOK1V7Jj29mvbY
FA8yL7VZk/xIwynsl0DaDcrlkPgclYYidU+ygNEkhD0fIkhoAlzoa7PBZ+rELEl52Mo4GZkOGLvG
4W0axJtcWaAMSu+xtlYYuu28UKfKdwbwOjp6MmbzY4zKflB9HXQMnU0k/avk2iBEIqu0uOnQA24q
bnPBzA8P4KifUASWDbDGy0Xd8YFHQoR2xbG7mCqfuzdaBw3Ndm/pR/N0uGA9K3RSaqw3jW1yigFT
0NGbyzLZcmLKoc5wKBodBjHW9MtwzHEopQkNDe4CG0KzwXUlbcb7Y+T2rDq4SkA+slPiD4joBDeb
Z8adFanYwEiiyOvzmYdsstm2yYaiLXcp6jCvUzDrPRCPS2+p+9hcNqQkbA1Ub8c34Rc0EIzIXC/m
ae9SD4bYJwcHhKTmpSQgcomLp1zYsfDc6egcJriO/1sBeUEeXSZC8nkcxYswnCNAfks3GFqjEZJu
1mqUsCQKJ981rx0W+56obtkytU3VTN4Kgq1x7iqaLXNWVaxvOcGmVSfuzVjqiWBtQZLDQoHn6kje
So5evAiSjQK5RUKBb5PhpsWbfvF5C1lP17m1PHQjErDj33AXzoEIIRe0VI48xS16elus1RL2aSau
iT/wg+uTFzR0+AEn8FXxdrnBvANWVsRhoVNCNgoR+zl4eRrbThgaE8JReOT4ZvgZBOnOz9pZ0v3K
pOCFDdwshMgKKVHYcxvvFwU9FLhbHuDa83ZVWk4BzYBsSNUWcV18jEh7ZJ37+/7MNHIKsSGtvWxT
KgAz0a/XJ5shqHj05TAJgbXlCYqazMGqXv1H0nktqYpFYfiJqFJAwi05iDnfUK1tE0wIgsDTz8eZ
qrmY6TnHVtx7xT/EQkqgqxied+e6OMbvHthZCQgrW8SielJTZt3MfNI71FbqSkit4073PuUUBunA
o9BvqOAdwegyZBKeghXlo2sS0Va2LNeviEA/5yLbRWCv4PKI0LPH9kJnRVNOo6AinAlMBMnQ6FtM
sTXRGWfyXTxMmhDEMUshBNPApaPlkAZ5sQCtjbFx0+wL1LZCCLGwyras9cBL8gdHyqKm44FRAzIH
x1XKDkbdV/zsB4xK6+dOHXE/utTjugxXectmXlwwQ+qObOuwxnLpOhl8sKRs8VWPyYO0mCS10fUd
KUgXMXEcSNMgC0CQY4hkRYo+HbVHLhDp8s11LbeMlfj+3LcJWLJgaDfgby7FDBvE3n1FLuyn42Nz
QdVAQnnFaI3L1wqYizlUGy+UTpjJ4H/AplEKgQNmtA0PWmP+m4kIB56TTcgAoqENGBg4Rg6b1ct9
IBfQbwCJXcSkKKRBOJvsPUMBYtgpQ1Kwdgec3/oZ8oJBx7Z3ZOaOunqbm7sj0Wqh/En9SCcOdoS5
mou76qx7HNgUwA1lcvRgiTVDepHxVLXuzo+JW1yh7aE2zzAbUgF4/DGS4N64c5W9RuGQHeFiDQIz
RqUGfT0vRdjc+LgwDu6tj1u0phIf+yzAwrXhfonOfQmF4HbJfpnGDTuxDkEGdhGJMYcpwofmtoKs
BDsnIRhto44nnfmQiU0NVE1myfhQE5gTgvuwsWD+UqVs/yxATZjKKS6IIKCGjey1QDBIeBpwp/sa
LBeNcIf+oIPp7qQIJqCVEQVhZ6ZAKUbqD8Umj9O6IdHQp5q1+71CAe+9NmSYL34MPg76CBGa+w0P
h91mhIyPiVbxfYDY1HhFyH4CiQu85tcDTXkqu9+vvK455bz7++gyJkLc5spwcHI0GgblFvSN3m2U
OxnAzxPToq9TXR8B8UWkGU29Ys5cBd0VHaEBfC3htb1cIhAUo8KvJ9an8NU6xJJeyf5EogqENoFh
CAI4ngYl4ub2AyaPfFI11hjTnwXF957EAkyxPmUhsxmGyCC/wgFMCovPRBOm+YBYeXh8ppv76XcK
VxUbGROgIxDY6H7Mlqgk7iSPAce6/M2Cd8D7I33x7bHAl3lTwFg4egC5OJv5geLcHSuY1NjaFdbx
Ab2bPQSdeqn8UJmePx5IItIPXBheI2zoEcg/NCqI3LUmL9qsCfjArcVrUQYc7O6xU4LRtWaU/oPk
gVH+JquPgwwxuxNQXw8As/9sSWUCOIZrSD2Sd95TskVmC8m0iB2JueXdrjUbEg4XmPbFGhEyHewS
lnDeqytzhdQfniqJC1IxN5cIBiUiAwUBxfYAao6DowUViGuMH4YZhfVBwIS6ZMT87yDRy/DNhMX6
thS004nLr4L2wbHT1MEp3eZldwUtiWbsq404Ll9iWg652KKkPzNiZv+G6OOYQQGHFRyRdCbhM295
+a1od4hdv4HuMenU9zpbiQVatQozm8JDlerKHBHg7fzW+o4PSmX9D4OL8lLrTfYQeeEQLnnWuQNJ
KAWwqrHRwiXLkr82DQsPlfjJx4f5f3qC34V6DpWIzSuL+ZEx55rwpBj9kiD5EbGFcH+zXxFi1PUA
NSMBDr/yFVTgNtABIoJwWOd3fTlo+x1hxbIwyJxn6b5beLvc3Du71kF+HPQhj2goPIauTnfm2GOw
PCxxghYHSBuV81CMwEsh0JNIpPDMGWOLKoYYjPCRajdV0fGwsoByOnNAvQC2h59Rni/H3M7pVNIr
m83u5aEqdUKcCknZM+shcrv5MTZD4xbxStwBRkIcjNa8nZLlUEa7Bfv8/cMpI+38dqbglpdcGkyr
+fj/HhCGi3xRtP30hDeX4dR7ifQvT5KSgGfE0tVC77W2XifAnDw5dF08DgshK+G6sCvYv0zn7c5R
BM3XX80+53OikYSQNr7eAKHGJk/jnBhnXGrf7jl36BNtXihbnmGZth5VIfi3OXQhp3qRUAdsdZX4
6tvmq3qB5d6j/hLysKjznvPzi9/E58whYdu9h1IhIrlzKpHvtrqmJnh85o58c9LLK9msfyNaijlD
43K0mgDYAd6xJ95ijDwUhfxk4Fr5KBUNQVY6PxGBAGHIzx9cyYKeJzs5vHUETROTGPP8hHw7DdYr
Qxc5Z1g/OVOFnfngRAqiL+/9Q8wv8EqK8nl17c/MgBuHhJi05LnHbffmuCqL5IRxpokoKuh/aARS
uc9uMymfx8mVoTDzscYpEKdIh7cev1Z8G10xLdbDR7B4tzUbXPYep2tjxoCaUagY3OmRogSt8xmE
U0glAFckrz+D5gYUI7+Bh0CH6nCPR85QNs73OQ+DUE9Vyccr6dn1MAvOTPvhzO3n0vle7WMRcUrq
6mpdyB52njF6kDRjjOjRzgOYBOwN8NCw8x87wxYEVg8aAavCZpkAPEmwS4+Z4tvlGvbnJAKZbFOb
TqWldKqakFeihY6ZmYNgZZfD+du+TM1qzObpwlrDQta4ZiYkmdZOvT9ttqv362+IQuCRZbC66DC3
ZmfiS6wZAYu8wAYYyazyun0Ox/FY0G1AO55KM5CMe3el/Qqz21LeNB7wX4uVDhxqFa68yWNLIrBp
LXJLBniEJ3epByAnXFdIo1DooXkKwG3z/vkcoF81x3i7xFLLLC+PXekQAD2QNRs6mM3Hoe6cj/B9
J79ywPnmEQteqZG+lNh8OJl52+ZnWPdpNUXC13WnaCpAy8fpw5UgpSCNO4ne2MteUXfCnwCtXOQR
GibrxuLZo2hjaAs2JcoGAhTo0kXL2wUSRilV0mUXgAGBicjWIgnuAHp4C4tbtKhfDkg4ySPCEipS
WJykhOc5tZTYYw00WtSqPV4JCKwAj+IlF024eKJzRTnIlkYAbetoBoi/gnF45t7P9dhpwiIUG2+R
Wjrom6/hAojcA6H8eKUXO5mv0KdnVxqqPXt9zVdNGwQWrtLybxPAmZ+Bmhtgz0XjPEOqWsSoijCZ
9uCA7QrM4HaR8M63RTfVFuxEVZ7Znp/c//Y6WyzwnithptpC9LMAZypT6Uzfv+/CEAXrTwavgHy2
4OPwIS6fmRHirFn3Hq06PPHb38sOd5Lx+8R57YSVTraXT5WnbXc9fbFx6B7G3646h8IvjjqJNbGQ
rFI3KLi0LoB79pSItbP+wp/r2BnLO5BUwHgxzE1qfIjFRsuelp1uZ8HCHT1gqhn9r14vpUWyv51l
BjQL3eK8ZE4Yz7oVL1l7E380Uw3wOTPgWoe/QHDw+an//V2op/l2VxObDKBkiK6uH7HFZmua/IzM
lxFl+9d5DBQIXM6A8ykaj3U322YDYDfM1UBZP/ecEpDY/y+Wi32BjC/9A1jsSAWC6DS6hQgT7DTB
RviPjs99bAk/k3BQ4TeBtLKJ20tRYWT+2Nx+PXEGrgtM2jz3iqia867yE3RsGXZdbhwSJ8qjV8i/
agzuQY+0LkbdI+Ox/9q1Se0N83T6NRm5PKdve4kBEn6Gnmolf8l+VDvly9GtUEGy39/VHo+P/eD+
+V3yXPm7yO+z45s/3fc+fJoTyZgs7tvbujnBQK9gD21fsQNNHcO/yQJYS2eoPiFhnqx5OziQBwiz
gPzSN2L0F8YmVMQNPqLd8u6mO3VLxLHZ36ezwr65CxIyrFT2f8cyBFo8PqdzDjJJOSLN0v3UZHKz
vo4pJKhFGto9V87xqKBINj57JoUYXsOVd1E9Ti0Xo7I9otIJQ3VSEbGR+GOuqB0WfYS4SD4IYaBI
EOxktL9yc9c9/fY15czhAgOuGSVTxvOYn3MIbJA9X+UU3Jl4YbvW7elHtNmf5PMls9tl9dQI/gHh
TCn2Hvvak+h1rG8ghOnLQceZgwuE5SVwvPMXcetPcDKqlvDT2GMZOUY/YeRBwra8gjKJ1WyN4qCl
Od002dQsBIrgM+uMt3dARUcFAw/fYDC0FNDdACY0WLwJIfcDxlpKeTv7mvcNQxd3ZOLR6F6IOcfX
ahR8Vo/F+umWljCFxO9S2uj5DsAj+LJnBKgHNWFzQAriZrpAn4hZ18j+GlbzXXKUytx6e485/iag
pnGNDICNx+fOiAmmq6MLhQikYb5NXTBKkqmstbkavfz17GF1+/tPxXY5ePjliohovvzgePMJhZQt
Dot560jCBE88Xq7Sleiw/kCUVAVNfWW8qi3Gq5ubBBkmz9NsA6DcRo/APwap/bCOL6uIav9robFh
JsuVBtRVO4CnE+dTV7kcMSTa5KvX4vPDHCgC/D94epDpOaQ/QBIYkEz/vDoDe9j8XQFaENTUZbIo
jDUC29ZFWNqIxdh2aswES/X/gBfOcYhdwZ3y6Rx503eqVIAfU0YGXuO2AM1fa+4mVvJfzgd+049z
agQ0rp5M0L2WxhGDnU2vGuQWW3GeM3mtGG4fNPYFC2Cndb8ewYoFalD5t+PblyGF3O1ReLfjwxSi
WrQvBsW70Zl2G/CbRFIHpOECfqU4pU4CCveeK97b4TR5Lwszik0zA+9hUoQgzjLn9LrRN+SLY4kO
IoL64At2/O2MW3wiBnNGPHuXIMuuHHrsFMF/bd9evBJn2Hc8zjpSAqBL0ty98+uI/NQAO3lGSK8d
baWChZnX/ANmyh2NzIOED+E8m0NHs/CiABL6iZ5wMF1Onw3cBnBuwHweUOvYvi2K0vwzW/tW24pn
KxpoULxJCIDDZ6w3yZH6N0Lk0CpP/FLNTOaF+6HRNAKSi1GIRjiCDhJtBbdgH7xRWTYzIgGfQGOG
GBg8WQ766bEOuv3v8+ZiVQqHnDAf3a/MH75ebI8XX35Zuqy8DMiFbE1kK0TtacuTDaBYm7r7JXnC
xrc5JlijJEBeljmv8Il06qB1+Lwy4zGHrAHJNsf8wbxHu9juvDRihAik9u3dAd7oVrNNg21ngIkl
KS0fc4KLLq1rbD0MERzKGp7f0BGY1RqL3scz4jvvT3kQgJSx5f1NtAsXdB5H4A1Eu7F3y90QY/Mo
fO+brQpU2ClPZVBeQUITy5aJtUxP7RVccOcF3Pri633PO/2ogDvIbd3affkQ2NQLG/5dfFm7msyR
OWRjghMQ7Posq5zJJeJilLxHaUOyrs6W8EsOvXJezB1CO7lshGiBInalW8/tCKcnMy8GSsjbggsR
AKY+kyQw+wBDFqEruuoXLVii2SOM1Oky7KCConOA6IKBaOt3r1vC4pd0/dG45jxPYMR2ysumQXwe
kEncpn+VJyKBNq/7iUbcORdDGqyieDQ3iwCXGuZtHe+HZSf+Ftand5vGmmESsiPg4u0qhnxQXsiA
HLx4uMSwGXgpKIB4oBrSLhBDsEhlOf2YR2nL4AkJUyDjqW4T009pWKN2TWjQQnwOlrf1y7oHANqw
ethJdEzz20LzQCNFeNFtUA9wx/BZrREzmPXbAQrNxswod1kCJ8wToIQ9T1tpVwZvOj+jFk3MQoUh
oQoLMSTY4CxuFl1AObMWU3DLjHWjyq4CwWqjdDlZ4K90fbK0pXBc677oDSJd9mT+8hjSXO5XARS+
387ea7SE4hDsUAx6PSFnL966kwcjbofBuaW1RZpR9kfnmoyAdAXmuIwUr9n6dmCOFYfdXmZCGBRb
MPjdvojAguSINvyLLpRowD1B9LIVsljWDV+lPCUb9AwjTXiT03aL3wAlyoOyCt/W4f50A9A1g6Zi
jDb3GXfMrwLZhedsZJuEak8aIgHHednbAL9xcAcJFJByWA746ByVs/6PgxMwDjUV4h3IW6Ll9L5S
d0oIkirQgx683MsCDAeGfc9TVy4jB+1N67b4zEi2MDsrawAbzzBmmwTEaQflWMlcJl+3XiMfeGMw
Y4y3mlMDLcYm6K/4qeZA7x7WPXo5Q6b77Kg24FKDolc8MLFfZosnNcBCL8B1F9VjSDaSZlVT+bId
DYBzvJVNDqnmFSseCuKBdjZPx55GYQJiuF68F/lqHOX0X9SeVgJ9lLwiDTEUDZqjfp08rKeNxc54
G19iAJIPm5EPEr+g/dBp//vYXwsBWlIB8HQNisSvtMM88+/tNxxGUM5rbRAlTr1eMwXohM2q3fHf
z1nsjHfdRjsAAS+XhDeJxdYPPAzVK3axN3RDY0Jg+YP8OqIfTgOge9BUcb6HZofmSS4scuBylVco
xsStIAn8FGwR0CGtwKUacNvB8ReYEoe4Ao4OhHrnjjY8TkhWa9dg836kXQUe3oUI53ygC8C1Abh4
wPhwQJu/TbDmbQCWkzb7OfDnHDxwPy2dLm99/jh0TLZftAF4ZkTd4uWP1hjVQKApS6N4sSJGgEAh
wB7YKJvNn3S3KF9fxgWJM05bY7TBA6SlLW6gpQCW72eQmgoSQcC83MrvRn2spsiVOPp2DFlhN1B4
njMeAAaPCuQygOsPG29GT7YQ9I39ygKbj1sY5yZgdRJR1CE8Xh2ZbyBkctAY7ZF2kNa5gNiHKgUm
CmULUfFqiwxa4Jth33dPHK+D16VH0RRIyIcOb3QRHoxXOFLjFfqRG8VvuAHszKfA18zCS61++a1N
uI7wD5E2o0vGvSYO2tZ+TJ879QT57sjvG63HqD0PnAAEc6yhCMANxH/u+ToAIvborcvOO7mgKvJq
ORhKdZzAAipN2lwsfYDo6Vv5KCbWfS9u8lkCoG4LxSmvFwUuMXQU3icAdRmxW1ula33fho/WlVZp
bqIl7rzxibUfJhqQhjzXMd5xdRp/JtbMUBiEN1CXuC8RDgc0R0WNJuTgPwMlLUUcAwdPypl/COwk
DwExivQg4UUheUOahnW+QPmD5iFubNxQhdX9jL52zXyGxcwqiRIM2VW7bnwgwPGG4wEYkmabAcpI
RkDL1WAjjlfc6v1tjJrjYIKmoZ9lZ+ww2Lscs2sztvk1yiKFNKzPkFC2sys/aFXcbLaAii+iz6NQ
TQ1yb4hjEq/Tr8S1AjP87/YyvgeVWUT3K8/FdT0gpA368A+EWSj13AWH0uiGEOEgZa/BhCzt6vDc
JQs9mSvTiSvsdNUc/fLwyERnPtaYtVH3yxuF2Sn/Pqb8tdsUIRkWC853UY7cQj7kMiyIGYD2fBLq
HwfeZlJ6+Ieb/eytG3jDMl8mZSEyFM9jJ4UADvA2Pt1qk7OK0saPeKycZNMuoYzS3eozvOM3xx5R
R6M9yz5orN94wZwhWWqEewCb1NYAJ4+8F3VZOZ8Q/b9p7LDCW2iLSmFBCqVkh0Q/w5loxAUo8QIe
jno9tgZH1N6s/W78WzDviznGxY72AVItcy2AtHmHyYqqMhSR3MpRWreHTI7lqYufIFYCSPckg95z
SoO4L20mLOX+cRWZUYzxi7AZGwIjv8Tc5MZ8+PF0hEnGFmhqhhfC79dlIMYxdS6ATMczrjpTBhaV
uAG9jPtfu5R5Vp42jT2oR8UOqRGeeiM7hIx09bLKLTEOcssn4uMf+bvlw4cgDQQVYjyzE9FnWHrk
cE/xJnglDI02aMGhS8QAKKfdZd9W2JyJ7ghWnb+OVjSWr3BqU4t52Riu7gxDV2UBTl6pfdanyKl8
cfmG1RaHMc8MiZ69vgK3PFndpNln/FMWA8x3wqhIGhh9F2X+/Onhmr7AWzJnk63vtP9iEJLRx0CG
jWBgQHtdk/YgghGwQl6ScMu09eayXd7iNZMDyplEHQYxdrpmYhVv4iMT1gLu4ZeVGBRlbvHbBTXG
tMqfDGonPScAXC0JyleO8oZ3JEW8MNg1Pv20tCeRvMF3h2lzFumz1h/PFXYA06/98e/W46qawnD5
x975S9fNPhdlRuMxjJ8lZ9ccRfe5SBeMd3cjGzwZn+ZLWFEnA4H+8EB+yajBb2Yq+3ee+Boq7Rid
WKbIbFLFI9xhjml1FLY5rHRQ6bLCap3imuWso1nJMvYIl+S1xEqZSaqmVFKfGbDxi5ufNS7HCVXH
kWzKsln+aECQ2IO/CQecNovlAzNNzD6Yobchm2kmeCVyPFvmb9WAgnpiojyx0QoeXEle7od1BLrz
WCaxrJ+9LyXz5iNHQP8Rlkzkgwxe+qezIL904DIG8Sf11HRIJZCmRB21IXoq2MKx8yFdI/bKGHt1
/2E3LC4wUIpguGYGZDn8pS+QU3UDzsgFMjCmp9MRHItBrd5GnlHeSKfe/cDIIzpM4zkC1Gh3kkyM
ziEPAyogA2FeW+XT2waNcUwyoJqO1gpL7Pei3C2I20vyKyoHt41KoX3Itqy6Me007zibGSXeAjjx
uUP1oQwzaJW1Mo/UhQNHpdBUtIqp3TJdbsrpLfaS/CxKdjYlGt3+UQEblwkJ9U0ZoX3wchgYg/Iv
Z4BB0OwhFDpwvoLkY0POI3MrcZBTWwKFdz78F0SYSEZpoh5UrjBbw4ANSuIP9oPytASsXpt156ju
eyNTTWhrPAN85SK4lJDJRpoxaUIwPovYRABcvrEajvDa2fJNiwvSG9GJykK8ULGUt+FbkA/9w9ZQ
148FZ4LmpLSC1PwWfBjtSWl977DoAQLZPXh9yY4plyHnobzKs+aNNbnXjpYKw0+kIIDMQ0aEtYtS
heq9X0fa0OYH7TE41/pW+YWvVA1VcoIU/hXwGYExu0KA3wzlxycCUdA5EL1m4+tnyWbUTE5jcNVY
aFjAkxzprg+nfMqvoGBtvTdrujWY1BmK8+UqaGRqgjdwncG5j810+e+k0m5oiFgS3PBMEVZIOD33
TDwLngAHSZrDc9u+pgJfL26/LHoasr+t985n01CyoyFFfw4/FiTD45DVFqtApADYbGNYONlzv1G4
AvJRKFF9BbjDfp7VF1cJMZKvrbCSvyFdYfJW3oB2oKWj2rbFTpylK+PBSRUiwFP8WzhKgxoMOuWk
gLN2ZIhfe92vzi4XkUMYOTjsgR5nSpGvNGGpFQa0hzEppHb4JJSNmOp+W17WFNfQJPjDBYaYQ84V
F5+ztJLyKKYmG8jT0DFgHVHMfSlGZZI9d3VyCwBwXPg7whadzHR+ebgp4vAISN1Zywz/b0TJxR96
cbTs/k9dUs3B56eO5t0Ptd9FvEhL4tNNHIQdxzOoB3zPkE9/qgPm8Lo7ql2ONj+UD+L85sNwMb8e
c5jaK6+8448tuNsW3mmhDrITtSVE9THeXMndy/2eMPEaOzGY9nj3Nr+S013Zl7MRvL/87IuPt8UW
BNnXNPc7Rz9xVJuHr5+QaIAfhmpbt8Ad4DRZoaK5lILLzSdLoucD1mQN+uZJWCfIpo5EzHIrZNQY
ydrFmv3VZAVvDnGn78DQijdUlTDhPrxF/MVD/Qf4HPBsEu6jjQBYP2w2hOyJhsLIZ89i9VCy8FTj
S+z3Css/Vtrj8ydkTYGyX6Cb9QHaRUDgScFP2JgBxoMiCaGVc8pvT2TiDqke3AFwJAF6p4MSKgS0
Evmy23UQ5XDQr0eST/ZbAPBcrzlFcBGHZOL0iYUQ85FIwviYshhrFhEuaUL+8ZtBRi9KeyuR9iT6
9DzpPJnelloHAXTklHGb9DR83h4/gzYkCtP53/gBHxHrFGOCVlYNNoANVCjkkTgCwTRkf+SuC4zM
XBoB6KCugNXEBMuNztArZxJI8EgMXTFGkykzz3uSQUIdNJaGsTm6ef0SKNEEIZQvK/YeiAlybDYG
jLsXYonQzvsBPPO+4rF8LHckSGWdz16Vz+rpxTANx/Ld2PnEPF/seawSHSY6tnaGRh/fCksL1myE
NlKA3M7ue302sd+I3pW2jPwB9QnDFHPEqiKITczWGf9CPdZ/HtSBdJIQaCdmAoNm4JvAgkVO0R7A
c/bn9gfpT90+GQ5uWXa9D4RpupRY8cpdhygwK+eliiUVnkvwGIUT9+Gjz/oZDD/Kr3JP4fZlXvnL
IkZ/OzA3+86iwiZv9Sgojqc9mTOJuOojTASG6EueZHuKhgsCJvCWsOxAfYr0jqA33wLER54kz8ag
eWlrh93vcA6YunNGhmXGc/fwQVo16BkwHmlbUEI+UzAGJzdljteSIxTTEp6daE7eUHECyYzP/KnX
hApw3VTM58blrFoUKw9x5/VRooDavTZK70DQwnf1YQrBS/OEoBMtOmp6e6jizdh9x/PJhEBlPEmb
jLJxGNEwfsClAumIpzA1KONXcCX5ulFFzr3nn8ToTH42p/dAW0DoD3YRaH8IjIIG3SrGyNS+Ky7I
5CdDRHYMCOLBraM1oz1JfLqpHjccZoYUUCrCl8zoY+IvEIO38/kFfjGa1hhIoZSCMy4LG5m+dOL3
NAsdWj6sTWlN2N8JHut/YCDA8Oph6aqmx2bP7kbMwzcrYtkvngfeyafwAMe0yOcprvj1oHqxIYt3
YHCzRyjuuhmCY4NYobDVEmqrwYosQ2bNATmsIfrFoMJjvYs7npUdsRd3dwU0E9xkUaRBmIYZC7j9
DJ+MH31sSBS7W5Va98KMa5aGsjNk142yepWOiDj7HejQaJBWJxUtkx/Bw9Rv3AFeGRTu2ONjwTiw
rIogKRywHeVtPiaNgtVQBw52oALHk/oV9gDwfDmd5aAjoi2ZtmBGRCKcS9S1yEc28nzUukrj1+Se
gvZBrcJRzihEno3zuTRGzuCFpa0F/EnldL35X+y6URRO+TUjeaaLW+G7q3uWSPoGTwUkeZoJ+m7U
Vs5EB3d8oytAdBUAAKrBzA06FPRQCKHm9NC4bzMHoUUNUTo18B+cnqoG6+thHY0wVCp2/uhxfn2P
cvIHEu57w+HivSVFT8iPQCY0xopI1KdIKKXeADoFDgbQiy+YkHsrfuIGJb4FOqFP8BkkismMo4Tc
ylSZD6Ow9PhlLJKYIg0Au8FinrLoqFxqhUoOQKWhmghgTU58SGfxbQeuSZzs6zvx7hu9Kaji9Jri
tliDPcpyEhWYaQBwOSTxc4MCwLMv5x+gxJk+rZVZwkxKenzROpCDR8WCnMQHwmaSIDb+C0xOxW1Y
bWagPHWA+fBjRHusOzUVie5gqn5DmFJlR+KCweALmyABqyMXNHSaGYpAIAGRHBgQkJ3CTiff8FQB
4nxVcOnACONumZbBvba1NOprF5pk/wkaMNkV8nmInLiPKnqh+SZCG/dFfiHkx0XeGGXl93WQMXfH
OySzxPuMmzF+eRquCqw4ADKAyIyqkRkHCvymWQ+gvJlCXVbekDsdSVklYaygkzfYyeHXk7PRMaTn
iKFeNEqcpLmMUeYpjL6KBCLfFoOfiWDiEQ58NvZfBwxrBvZkA5aoBdI1mKRrHXJsBjh2BX06WLsI
xGzgHPeInC0azRN3o4/T4ueGkhsMc27IFH7Sa5eqXlVNP3QnnV1PHNxZuqCiYUOGjgXBMsfyM6zD
O6OadjBqTpf1xJVgiHKNyVZwCnmye3ZReZR27mQxEYw/6ahuEEVwR8g1xlGaW6OH/8zZ3alzwUFL
nz8D8J6NrngWgeiemEWPffBzExYwhrzEfg4pe0qL1lKn6NzDboeK4Y/RqPHZt/Laql8wFZlJsT8m
rkOf5xnOATwgXgd5F+rx3ch9pnoUQGAk46PeGnDqllCwPASvKvNCtdqytLuF0AY0MF6pr2TBNwuA
uPXuExw8Z5Dtz6PAHLvwMVshzp4wUMEHmup5Je6qB5ILQT+x679cN0bgrw0mCbGdkvU8jbWcjQZ6
MmsPOIaXU47rtl0DooOuCJEBGDAQQXphOmnYtNWAXMZ6C/kumhAPxBwN/iB+HKm2vrrog0gqJRMz
ParykZ0ungtAHcUiXhKc3GxWnYDKfM6Mhj0aIAYFw/CDbE7Y5+ywvzgM2ObZGOljJ6OYCKCvMOar
7W6Zb2B53SznsUU+6gzcRpqNDuj74nL0xe8XGYaGHRsDitcqy3+B8pMRblJYMhtFQxJVPR6MA0IG
NDc01+l3m3m5X0776dN5ivYrEH9KH1qzGDB9C1u0oyA8+YAkldcqBxpLOP74gwc76DJ1hiPhL4Bv
ipEalUSGJm/QPBvhNMpYTSbzx0b2Rp4UIKebuNTt2hRuP7p5NTRdyaPzELJj3v8WcCQBab67JeKs
j3s4gSQCgHP9JjkDAkdgHYWtrYqrD1Z3RrJ7/QzapOLbfO3ef9rD+iJ92Fioeb+aU4kg1GdAnDo4
8uoowxpVBHhcfcEoH8CTENknjCNZw1Bq7Jt1FWUot53Eq/xTbtrGuG+a0pLmIGnWmis5yaqE6X1o
5nfG4CYDfYpiWgzF7c9qCG42d1Lza6OJRbGuDtyqOwHlF77wFdQEyAxtgW1Iv+d4jsRw3kxVlNGt
4ggcdP88dtkAtW3Wz8UjaM7I2ymDMXm2wsaCp4lj7A4790H38YT7huTcWAeYAHAc6LaGGo49SlLn
c8GnGfW9yT6ejvclPHOEy+CQ+KniArcVYSdldl055eINrmOMoN9nCoquXDz9Myf0QT09UC9kZGt5
Y9iLdy7F+OTc5/NEsyvBSB0q0fEwA45z+8JNRGEYTnZuadz0fY9m6uR+KMKGTDuMMJXnNFcC/Xt5
N17WeLhYoyAxGoe3zk3SAd84AXGyzg85Jmv0qewnoMricBUWCyxkmZOyVzwzrYS4iaSZtiZnH9FH
gTrYhDduZbt8mPSzmJNOAS+FkpsthdV4JV6043PfnAHx/s+WQbVUP3MLgbZ9ajpoZkbi02HU6gT1
ASmMoSFBgju2CMkDwvVEiXGZhFQ7ATPSgUiaWgSqBZgKT9ccKoCOSdoHwL3ZzMVy27IkN26zNuQY
bLoIXxeaM2jcDZNJAJtc1vMo0IKXO2oNEN3T8yAZqTsfBxffkHdPMiATaKkHpMEqLUrCHojOhwCK
S73d0yH3fr6GNjtP1xODBhfop5eW7vmgrVhgMnsdxgc0tAwn5GFlojEs84cBVjqoEADXR/YRmCNK
2AwI+jOA9qfFt+jJqL1xWodjY41OJJ5iQcjpz8D8bXodDf3UjD9IWYqZfXUCzuxQAUH+gLCxk32q
0UsTri6omPiMNhdM30um2Qbi995klrL4xPvd2T5dlvghw0CmsV/e4CQYs9OQAjwUPHad3m1Dut+j
IqTYfy3pqHRvQD33wgLrlE4Jnm7OWkX3HkcalubvorqIw4gokVvyP/mhjEUgIBQ7Yz87cUSL6vEB
0tiibYeJfmLVq4NzqfdjetaZPJsc8+IBzcmuPQo7ynL4NOYDg8jcHYMkyy0JAyphI1B0M23DZ5bf
Jxke3jVPhPq2JZSOdbd/Lu/LBv1NkAYj68sGmZOjGY95/3aomHqZrW15uzTfDStiB1Pgf1rBHHM2
tqQ7NEc+q3FrVY2rCvYHqaoe8VCf9kfluwsFVHPnEzddqW6lI5vJZlf0BD+5OSMvi4/AVGK2pcEX
Rewrlp5jNH+hUJ7lt3u/7cjOyuobsh2mVNQcjUYfDNQ5GaH4j9OPGavBcznZTuRlT0J8scsxXkjg
0L5kEaQOdL8SB7dRPS+ZiXuP37qy5A9TA28Sr6U3jk4/n58axCj1SRrFLDK+ltauJXGDgPyoh46j
zyom55rfi5vb6/i8eeUfldzni1NLusqROJR2lw/7gzvrTLRg2PNdKlozAL7o6gDu9ZFbRIiAjdsR
t07mQcRaF6HuFUNj2WHJiCqDZGa/I+fOa+9i7gNCx0eBR7CpEEhZ1U9E0XZg/phEYy5wC2ghP6vM
f+7Yu4/s7JcZTvrTIga8kyXzrloMZl+bYtthXsHu17xhvwow8wKWqZ2JQOfDSSCjI/uG+7llZkqJ
kJ8K0Xk4oE2EidmvsY1W2a5UJxAl2NMWDseBA4Ts+fWN6tJSc+J5/ocUGQ8wBb/6tPkEwnt3f9po
h4kXDJ/e00FrZqkjqMkmnQnt0Imm2B9Z2aFsvTTE3QrL5nKlcr+AT59uR10zzXdlgYQoQNfAjAGf
1Owqa1IaWowxlcsCrJ/RmvNxD/8RdV67jWPNFn4iAszhVhJF5WRLDjeE7baZc+bTn2/b/+Cg0Z5p
K1CB3Ltq1Qrymx+4lXzRMmocB+VMdXJqUK30Xs/nuj3QHWNMOmJKwOxklM8+vq4y4GX9z2CfS9Nt
WZ7yQuTycvoiXAu9CQ2jTHnmC2uWjxkbtBQrwOmg/XJH8OPN6Ygotf0Trm7mqzYjTCPv+jbJl4ir
lKC7R1uw4OBzSkGV0d/hB0/Q7Wr8TQaenvx9AnuF8x+vsOJf9IrZkc4YBc3ViWA8jqbd5/6Q6yhZ
KmBhTyouo+JxCRVf2Su8WgJGasnVI+z/vVC9Tigy0idyTcGOGPxFNrm/72ZwC+x72H9klAjls21v
fYPm8lKYtyZ9BxEM+Cdo/biPUfKbeyI+Ouc9Up46E3VM9zlML4P+UMYP2YK7l97T4Cz1t3A4BD7u
AXiipbd6vvbhtpsPcE8KfusMj7m/FNLDUtGsIJBJ50dtfvjdlxrC8kA5O/2bm3FxC3nfVQ5+P39O
2U1XntQBgdcaB64sw/zG3wzRRSd5iVQby2U8ze4NH5uzrAncFootIR4ADMSwjrRbXjkje1jPERm7
xFJtteYgV1uQ9tjcWzNq0mUDNqV6gb01IXzERwte2lIDFbNYHFYkskjgQxJ5SBC7hA+WJYytmJ/g
hgW5gCeFAYDTDjNSrXBDQMq3gVh5ojOmVViJbwVnTIbL0xfD2oAYRDgR0HMJqCfdC1EAXsxM+1M2
YuGvhVlPOqwkIsYcVwboVHbWBN3ngU0xRRcMCkAtIipdjhzAPkEGyKhCO/Cl24Cf2YqxSzy5My+E
XcdaomUHHeYpgH+tScBAgDyAbgzRBHDY/JCqRMoH4xt1XAvwkDnVsJrNlYYzkrIqMzFEaKIDKJWm
E4m39Gdqt0VNPRQxG16TaWExfgAam1Z1/5jhVE8r3hUxHHxCTGPAb6UlOoZZRWfrMpCihJDXpnkg
aK4Gpi12bbf2ob0qe5pgPoMp9pjDUmUZPvEQ69jwYPTKPSqGNdV9LO2nYFeFG3x0MKim8J+kb029
+9rLiDdE+JY6b8AW9vDcqbByL3N6LceHbB8m65JjxgIVIN47t9Fe6xhJU8zrH4APIRgjWrOFUawY
5pPNQcZIQZZmJ3goMygnqp4zvQJNawLn0SuI0VDd8QVhUoi2Fw08NbWoDwC90eWFbMdeydb4JH8z
BaSC4Y40UZWowdMnHC3wr3o/QpoRgejRRghcZwZDd2Kh7sGRIB6TAfbal7YAl/keqDCYno2M6AFj
U7zHaAMTDsTp8FqeAS6SEbnJrThi2bAH64TD2RHe4mLQEwGLQlMbtmGxRe1aeYW++PaZojKHyLyA
W+9WvLwAaNN8MbMmIBpIA3IPL6CtyZCnaT19szJgRonjHB2DtADe3jSg4HxQoPH5Z0cwMxyINzgB
MBF8ZtpboL1+F6GL9rBBB+YEfGGLu1IaCxkD4gPtJkSuNaDCCnfYmYLSQpIL5rpVPP2c/+TMysl+
zHez8KxWcTIzzw57fpKzCNBTh2b8rudiqM5CQHaJA6mZ8eCx0WDR6gy/8z3gLonzoI0VlEUb1blQ
BXXfMECGrYbVFWMZCK8oeyDTu5BINy0uhBMW6r71Psg39W9I+xYBfNIgAqYure4A+gwoYRWLj1bZ
2gQwqTR4MAs3F+7zIHc0n9zypONA+2zDmDvspWKxaLfn7W1iJGL/i4S7RnBnjtkyt1H0N1gEjNbr
2AFagNyGBNOScZojIGU4Bv6PYTUulgnMKCVp15Dt23wNyTY7FaeKnYIEqfJk/pStOwWvGqSqIXcT
aHMBJdWWEmsRw47BJx4eIjTj4JXMq1BD6Y9P4HJmB2TAZOHFi6HaOdAPE7IMhdCPwKp3FClK8GpK
VA9EquDThHD4ZiaIaAHiBXur7b0MjojFzjo8ANtQe1Fps8gxfKKYwR4CM6gZuQzVOS6+YOJAi18x
p5RRLMBA/34Jdlb/dAbTK9qdmtkVpmTlVt5ZT1O2IjeJdh+cUr1UjP5ZNMmdeHFYm38pGaBH7QuN
GasHfRJHxnCLaeiWpZnM6lrxxh30LJzDca3fNV+03ewKCWjPSwEhhjpoJNUUBZKoR8D/3qL5hc06
uVTP/G3dXExG41uOjhBCHOroK87XXvtg2GU+BdIaeF//R5ex0rf2wdzi07zFZGsfM69Zgf/j/8f/
ILrBjrHfmFvoCdPhW8hjPb1/+/YvM8HFv+Ys98BDOYQGzbWPTCNO3WaguYQnsZQ5PcFOI3VPK8al
ukSMEK6+iiUX0OU39oa5JfNKLuzsnVxbKACc0iwGkIE47ZfYcJB9QuyL0PWCtRYgqcWW0B3uhRIS
ISq9XFq5KCzR/GMRtUCvlhBZQW+KUo0cVWTL5Vlo95KdQqPNX/Fn8/cvbVOhCNpXx2SH9pGHiZ9/
N/13d00ABY2nkRjw+yjxyP89mlaY5/zfQ/jd3y3aRhwl2WnomBkzcQ+Gq/wLAfn/HqtttA0CU/GA
/PenePr//38W1s7joOJ3IEzcS9v8eq50nnhm8Ur+eyiY6a5nTulliArFT4WkIkba1iXCNVZNv2Kk
svxKHKDzyDz4/St+6iRWiP+W/EF7+qKtxP14ZStxX/mO1xYRgfwRD/q7a+fJOHl1Hmpwr1yna/A8
ceP/P+d/d0524oi8h9/jkkHA0f6OpNESl+v+0l/KdeZav8cruVX8PnOHm/iv7mYuWDcvhogPbSVe
mg1/5ffZ4CuwcjPG2oFe6K64XXdBXf73NjqPJHlPW4k7izcinky+dx5Rbfxb24inFvcRL/vvp7hv
//R3f23DeJX7NNwmPpSSe4nnFreKx4n7/b0B8ajuJp5DHF+8Pe6e8aC/g/93R/GEvy+ST5V87bt4
8HDrz+LpxQP/3rn47d8Ti7fy98kIXsC9CtgR/j4RDn4Rh+ETjvkotBWjRj58caMkcBfx/CTl/R5B
vElxg0oB8/s/Ee8J6hMPxwDkYq1Vd34WD/l9wbyL4ZbxEB3lK3fDOI6giN9H/Pci/96E+CmeNuK4
NVSy36ck4Zdfi6f8O0S0Ef83PvPNckBxMHErkQV83+KDFe9U4RTi7P7vYhGnm/jz+/wYH3DaRzu2
9+fSLV3kd/ydbyiaQOAiL+CvKfb1jb21t4g4cQ1DRo/YNTz3AFfZUfyu3zOo/tfvbULOTOSA8Yu+
YgVrh8eYXhuc/KI1HiksPDkIH4FtiKUw2bfWdYbafjWN5GOkPCTwpoviUfZ65Y82UXhvoUmAxuZr
uGpUdSVBb2zlXKbhv0QCon2kw2NC+hLcOzg5rKTtBmniRvw0t+Vn4CHY9xAk4n3//3+g7uJwGhHC
It5c5Fmu+IPbKocS/0q59e+2v98w8/Jwmge+Ym7uNBcZidX8AbeVorbC+FilcjlD2zAoG7g5bk6y
/VOElzLbsuQ31aqGVYuEBHBZfuYdy2dKeDgIzp0guexVDm+6tYUgZK/HU/NcQaZdMsyJoV5D8n1i
Xqzt6BDzzcBYCyoaLU+1YGdApT07K8V+QSEKo9Q8kMMyw1DMQLaya3HKjs0X9rS25tJ9VHBP8LJG
GP5UHzf5FVb9s3/Wv4JeUMsE85aA8newhbqivF8Mz9VZktCj0BgvzU+6SIQyHbNKchltMGkKf0Vh
oI93xzJitWBch7UoL9paQSpF29Q+JGMBtdlP33qS29nvaaZz2ItUjAXBbPTk2BOAhITkk5MM79Vs
uRiu0G78jO/tI2Ybg30WE24vnDVHzhasSbETufq/vS9AMHMPDSsWH+dizDKWU+slEJTwxC4vvXyE
Go4UR6v4gDynXQ3Nim49xCXeWlowg5QddQFjYYZXGP9AG9RgpX0bnJE50VAuJQRmox3QFbUGbdoV
g+3ki24LUMHKBOLTWrxxtwKyb3V73RzQLy+THaDnFhI9ISCRV38qtw6g6NMkT8T/hx/Pvrsxj8g2
IWmE4NIwdDrEV+oheeWjRZ8Gu5whvpgzk227xNUChwpUdTb8oewOQZB8iu5Q3mTGGbBQL9OT/dps
nd14L4/+C08hasjqPiC28KHww0zfYRN3hBa3zQ7OfcKelSokwqxsWjOd3Awwe7GOAWYHl4SDSSD3
lk6KyEf/UB0xp9joO/0a3D7ti/lM2ojhlUxM1bV4cnLQ1o5bHad/NKrNGwbdA9zy9+ESXJXb8ApH
MGfWDQIjThnthxoJUGCiEg4tVbi+FrH8gy9y2J7m5DWwDi1CCNJb6KFKWopNreEAiykPEcYiC2On
PvNfWA+YqQ7xaSClFPox9Q2nhgwAWaxgRAFSwMlhNNgfcT6VYxTrrhBPM+29DRiT4eN7lAdYPJA1
mYcpCEiIt4BGAYAOPbFqK/ymlnQrxN/gmPIGwB98J98gxZhv07kEgn7Gagk9Esakj4PlLTqOnzWu
S85JuiXfYPY0dk9YNAvg33yDNErtSzNU0z4Uax5Ns4GtlnCVM7f0TTwY7Zay5PkhrIuMsf6TeTXf
BgdgfvQJnp9RE4NTrZxb/ES9K3o0JhxMG7ByGpiN87KSo8iCgbSHgB5+drltQDuG4QivR/sBOZq+
xFCrWMsl9txQbzamvDc+QyxEjBVoN5UsuEnAteyTJMkUEYqaFl/76imCa9ReNOX+9z+TTbTC/Dn0
mwn6JhAKXCS+KAcnThjH7TlXNhPBqTYAL7SC2zS/VvF+NHeGthFsGAseKyyGrWoEJ5pFC50JIlua
c4JfGPww6iHayGau/RZxzW+iYUOoqxgJwephIIEJOa7/KJ8J/lQ/YIiFfAWQxIINi6LZb7PuPOtb
fGhhjlXRP5vkA5gOdn/06eRYMWE58MXzbZqX8WqPr/14YD/LXrX0yqSUylUXZStff8rwjbrZBL06
oiIQXCLSvRE0mIcp/pJ7Er2wTEjuMMJIz3Zknuzi9KCZ0XMHHKomn5J27uhdg2/eENldW1le6zS4
vbBgZsSYSZ7Pmtm+xfo7AAk7xxdokhO9NKRCX+mPgq1se+g9gFnNc6/s2A0GnG4ZmR/mDDeuT64E
5TSd+2nJQor0hFSXTFlr3TrVzpqz4rxGjSDDcyy5vgrhByfGrbrXmIchP0SWaz8Hyn7ojhOmDdDM
2fekm3ZL66cAwwh0+yRpv3Em6qOHrbBZ3gP9iYXbjPd4+A20dfpTXK7I0F2MYexingawMNiHDqrB
AAFnw/iM94/bhS+/DsM2CdnDcLEakPdyHWWMiKpdqd/xP5HBlFAhz8xtSRR9wsjDZBzPPopC3j7I
WIzTQafX6psfBJoGwBbI6p3niczgfg09kHjpVnGWWKpxGmAqy8YfrzL9RRgmy6vMPBRKtK101JZZ
Ja90MjpNwBOdYaWaQDX337gwJsFye+6sg8487QJbmZ2KyxFbNKU7pdmRFKAq+CVcJNIPPhhJq0PU
AlfE6xfdwMpwcKQRSnvwHxlNmwSsuBI2DNaCm2ggfXJDWIsA1NwCtFEsBlqzJT0t82+wGiGtsT32
80ZyTgUiKmfRZnvh/m/sp/E0BHATh8mVrPIaZOYmhtDdu0BY1fxKRGoBxap+Utpw15XmpietQstM
14nyrVlmT+hNJP0coxTXuYZkQz7zm3i8cbAgQGhdsAZr6fsE7hADlfYpRpVtdMD8HEMXKWwYpCRk
DuOuPcbVdYjjnRGpXvctadaNEXTYCQkYkJ02BDB82Fq5yjgtTPbnENpFbVc3E5/AbRzBJSE1A45B
BOWMiMjk0QKiFVs9tiBNilAdGzwbMbkZgFTnHCUtmJ6UJ0C2nXEPi0ujrB1/PyP/q7wq43OuCbFi
TFuUAVOF4DDS7oJ/ZT16dm+cNhJ1iN0vlWY4DCMZJ7glTNaH2i59/0vEKHTfZvTgy5BWOoVBX3t1
jsU/A+7JZqZBRlXekBlOyMdYobJw+m3dhbTA6qbHTAA+QBvvs+LGd1GLBAe/3OaTfyZS3WofconQ
INg1wsZRGS6d+mL5NjmayC2avV11nAz+Js4Z+acMWlKHQc10hd7Vwq5W2cAsuYfT9BT6YAXUVBoU
KxRJtfEICbSAjFTAE7C7hw4juWYdCnkB5jbqgAQMXpHC67fr6smAltX2EBg1/WNAHtNm5tXnrZpT
ReBoAuKmfdZ9TQgIjXz6oSGaiBC2DgjaESPEXyZ+jnm1c/JkNyMQj7vx1OZ0/zamF031YwR7mZJo
yptTNgXPirSaGvLHigliiDK+hXH8YvT+wyhlTkDP7Mp9qceX1IBbZlbpJoPRZuN11Zzazro4Eu+8
8F2jaV4CiJTytNQKeTMSpcp4pobmqTTPs0TVEtCMlz95j9I5rJhW4ONgq16fro3kUI3DWkkPvpy9
ZhoF3Njs+ZqI90HyGrQdC6d11QftOQMjB4XLcB8wbFas8FOWY3k/awU7AFwMTd6NrfVp6/ZeBoIb
h2Rf9cKPvX1MCYE7bcdIBfitK7wK4yJDSfaJDnkKQtGkXzpU9VRtuQH5TbZWjpK57QCGbXUsTlh9
+PK2Mx0cHZ2zTPiCQyDHoEJrAt9HH6IOlAP9I4LcpKE0F7m4kmJvese/hKXsHjM8xCom+TRJMNmq
BMVV1m7i7D2tpe0UBQw78SW3nPss5c+6DT5IiMG8ihowMhnyGP2m9IBiLutIOE3UKKr8pElM+AN/
W1bICh5V3W6cQv3sYvKIOnwhJy8r0MUZgLhpck4GSA5DS73Ftx4Wzi7pNC9R01UImjX9BOFTLy3V
XPL0MSHXDzeROlhNhv0ZBqsaLitG9bA7G7SGkIUcftGfGyIZje69MJ87tKszsGEpNa4afKVj6EXp
tDNJgrZhClXdMfWfDEzOKf3M1NhWVgTY2x/nFAiz76OLZFiHRCtudfmSAh/aAX1sRsC5AnPPcmO9
JyFSRvETlKRhIWzIM9LN0/jViaR/Q8x1ZrcHqU7esmDcTjk9rJTiN63ATy6wBuw7cTayPI8psI+j
4EHEZTRjy9KCfieNa+m7NsGPLdeWI8WIPRbEqhLOQBncInJJIY7W1KENo8PA+uw6nCrLcUfhQKrA
pQheDYu4VIywovHom91PynBEPo7YMYkztmcg7WercsBcw9FcyZbXXL9PpMlEnbyRTFBiDc6gMa9z
A75gtUvY7woYH0XwhO8myiWpac7dCPfchtADFW6C9TsUaJA+gEg1k7yp0Nl0urpGqzg5lLPx7azn
LMqQFYOR4X0VuinTZgO/LGVXt1eFJm8w1pYVblvpmMxXx8JOe9jLDYYpOKNb5wz1EpE5oGPKhFBV
G9xIZjIWEHprS4+BhVwFTe5HBLhMZAP8nXw8c2ZlxQEsFbuYiLOw+ZZzdSVFET0kb33RG8lXAks0
xg6W06JvrMXIvK2jtDU7bSdWudGOD2nCCDQzya5GYXBMrfdc7h6SOd2QUUiF+ZFqyPhrn5QMVfb0
NH8LdroB872A3DHfDSRshJHTi7HQaCWfRqS7dccXMCZwePufxOouAfT2mMtJw0+h6t5xzwLmEG8B
MKlgJcu5xNqBcOMWLWEx8Ym825HxzlDPyKHmfyR97zGJ0qPyMPbZqq+k9WgFbj78M1A5J4kPCRhL
0KFdw3SWS5XRKrxHDLZEdaHfVdNAaCzBDL12BTEo8quZ0JruWhne/bgqku+wMBYJ7bVffyOGC9Or
5sNQH0KsMDLAjv57rsOdHUle7MinBpgjhhiidcGm4uRhM/Ac9veOT18GWggoWOdyfNUDBJE0tPp0
HAh6LSNtH+jGPmoA8awvrVLXMs17y8C2GO4mBM/sn2YHB62F9MG6LzeVa9d3R3jn6im+GOsu0Vze
g6MiGc6nZ7Gsm1W8G3GYZSilExBRlAcJbmXX3Srg/xwh4Pgz2STkEVraF6ckLT4drrCQRTEz00vl
HIr+M1ZC8iI/GxtrJ1DuPn1P6ug81x1UHQXyQRo0n4363nT6RpHtTVTuDb1ucHdNKGQjrGxKKvP6
WljmCd6ajjJUBvUY8pMML2yR1d+KGmjrTjH2VsfAayL9TKMZgGaQvcvGOrLrhjG/tTaV64C9bguh
SUo8XfZsGwlHJV3mnIGFjQRoRwqAQRJ5k6EdaTvmmzsNpkDS0I5ou5KINwwpfHXHmTdghBqZkhcg
NAtO+BoN7cGc3vt6U7hxhe3igne9zpDHr9t47ccPDGrZ2CuIutQ6pCeWrpXCSaXndsZ1RGBxSVds
p19NCUxYWyjmbblyIwDyGqSK+pmrROvOmc9YmIsv4rpIEWinu2QSeVH41DYPObyWxMYVMsU0o2YT
UhynutZ91ErhmpK20KZNWlb33GIIGccn2Tlo8JNKFIyckMzRRrc3Ho3UPiwClqL60jKQyrt0N08g
Ts7W1591pdqY6jGUiYo8Kna41Ol/05owStt8UC2ujUDeO1qwT9vStZMJP5FXE3FUc7N5LyoDOBOD
v0jZWogZEASkmmsBuOVeVDyp8UiY20Nml48ZASq8Bsshlabj++uNQ093oRTlRsZnQTaBUhjk2MRR
4h2ZzW6cFofCFhiVoBO0K3ue+IQdGs4fpyVLETSr1tmmVPUQO3DRjizNPnyhPoJiZeWeZsxu16b7
RoVEx7yTGktSiYiyFFeHF64KCI1wdMo08c+whQKlXORYf1ELsk0MvHYbxrdjtLFp5vsCU0wl3yVG
uh4GJkuJfrRtWkU+eEd77XxMMB0WGmJcjJWvQMjs9lONSwPcnykyz5ZWYE3Q3ZizpgOGYdngWdpy
kp2tRGPStT9OifQUvn7Q4SNBJO+O7MEUo4vip54l+tdxVWvjIca7skqVcy9baOt6C019U2B4CTsu
sHfDhAvXID056fBWK3iSkZRWTMeeSdicNCrl93AM2aGh2qc6k/SRBJ5sXSmQjLrpMSoV5YjDKDOy
nU0ghVh7N+zxuU/nUMl7hd619++2fk2VHh0LA6pwpzN9jCe24IbS2zrqaYbNqvwYUfCEGHqwZzkM
p/FvlgeZbtyG1oke3iCeFe0dYeS+0WykQmayyoKeVggxqdpZmsVZL9uFp+eISkYVM6cQ0WXzIT5/
eZ6vU/ukJxUuIVAg7fbLT0hdpKJpU+mQGrB+Btr0Dukj9HlHfk0m3vx0Z6XH2EC/hELdCZciN38U
xXZndggfeY88wjBI5gE1Rv4Vd+m6Kw8+RDjLxjDavpsxlP42pz4fr0H54UzWpqUsSmUdGmueaCun
Ybcd23WohttY+WcDAY7hVpw1wdywKiQFrrY9DpbAE1O0i/V7kzMszmlUI23b5YQ9qBbOAe+j3pB/
BPiP6s56oVTHepcgs/HTsK5113oaQ0QJEsmsvJvrOHdtTu0ekR7dxzKBEhfp9y6HJlE1x4lxJHM/
a9zEJDSEsgtOjoVw5Mr12Vf/leVXOpnwYoBRUAD5eKmB8UlxdokwzxwghWQTNuLFuS0uFWxk5ahw
18y/zwWYTj8uc1xjIX5lhbPyyf5mUCsNOAw5E1bDKxOr2yb0qtCj34tCea8yB1U7t4u8URCAWTej
YFMTGevTWHOlqROU9+4QOET2kYvrg0vSwCgl3LrbuoWxPTlLu/zRJ+1QA3IQw5cH77btOhSATOGr
5svBZdzk247x6BkLJIK66mUoJmTrZ4YKR8JRCo1mFAnNgAmghdHFZjCeQlOGCRgojVv8WJCZezRb
Y1PtzXbaVP1XpBV7J7jpDQoJ9b1OaxIgEYJkV4OpcIaPIwudKKuUArr33cJHp5Mh/9QalMX37J7j
xiv2PZqDMtxTH5EU/xwkLybUBanhZOTigfhp0iTh/wjq9ZwCMc7pB7bUQlRFuSv3eykJ91n027zC
HMaeyl/Z8DUH6E7lMmJvjwbFHXsV4UcLfFLfEQ7603jJkVTHnVsX6dYKHWBEKlndAyLgA8PhFwG4
LjOapWzIuXlgLwzb7lD407JlMbP0ednaoOYW+4v+kRXBQYmdgxO26yAw120le2bWo9PBi2Cgc51l
Gn5tUNcGask0f0Q1I6j04djOSxwk57hDaOjjURF0WLqYLO81vH9fcw2gy5yQhlhCqze3i6FkZFIm
zo+hZT81bdxCqbyWVbTgTB5hxUaBv8oImrmjZkkmKHrCBjwizI+wUmAVVFsKv5jaAkpC2t+SvEa2
qytbpcB/1oY86AAB5nV3jRC9lGwWugELYALwKD5aZ9sDgprDrYOQFkQ/Ulq6M/DJ1KX7miiuMSJo
BfE+iZIBhfYaxCQe4baFP0w2LYwYSYVw5YlxuUa1xkeps3VryJkyf8R0a7hk+ikDo9VsmOMzlnn4
TvjmI0SYNgzFtusEAlrsWwM3Ni1yh8mAXYsURMNvCiyuKlkoqKTx0lEOEz7XrYVHrPUeZow+y3XF
ASGh6fVer1FVh/GxBmJVJi7JILlX2M2xyigqVdPBMLDZ8gH4m2kxwnYrBUbA5uD/KFDO1VU7eNr8
jXWr3rbr1EGfoiGsEieFGn2LN5i3zVqER6jQvQe6BU6zlaifm4SEu/oe0WmLksSCNMdHoWqOy47b
yelqyCrXUaCamhB7WPwKQbaARckJ0hfSMqnylUBuisLE16/fwRgbJN1t9Rqp/pPTzOsCsRFn1gjV
ujcxiq+DvajhSb5o9HRrZ9AwsLUz4SHQ6QzUthX8BRUK+TSsmu59JOUjkkZq6saTTXwp0g4hMP6U
LEtgR8gn8dOZLgY5GdJ8C97F0t7MsBRIlcB1p303gEj7mpTzgtiC6Vv0DeNVNYqXooQ46EQXlrU1
F1/iQOugaF13GikA0MTpsIZX5nWUKVjRvKmyw1COMcBKrUOP/dZlj50zax2C1UR5/MQ35cPjS7ha
4u7a2BcJ5VVuHu0h9Z55JzVh8RUOfRIqIz73BbFYUbqQf4ab8smgw3Hx+eFa4bWthlscL9J2k+Ns
dbC0x4CNG/KR5OaDKnC9YbYKIZ5iyVykaOwAiBDOisgFGJbCLUHZczvqSBxN4Ns/0Yogm5rbjfSq
uwm8ogfFYEeHgImtfEqyzawvedpbfOFGDutMT87XiOX4KriFwCwrUJAO5q0QlIEgS4GXM3eqdfyJ
iF5ck2ilvaUXf1oMEB2z7pBK5yB4lbplkaMz/iFpxXSQ3VXYJ3AnTZLWum6cc5aXRDnW9iaTN3n9
bDNH7eRtxSRKhatUgOQMjLUmZO/U9IFylEYMBObz7J+b8pJwl89yespRbrSBp/KBBsXPmL4/lK8U
EcauBqK9A30nG8qJGez9hRF2la046WtzkyOCq9dsJNNV3knqIzL3IaNB4mWRD/p4deQuRS5VUM+7
7JmczEKQa+YvaUe66rISdR+04mVN3BdfBx706kdRX/RvWuLR9CqSGyh8YyB2j3ADbNIrbxDdtIQs
4Zz+mpFUB4w4iJdo/xEvQGZJEz7JxknuzrCEdAZWUI9mlB6U1QD+6ICwfCEggaDPcIeJuOR7OTy0
NZiFA1SrIl/FaJg89Qax8lXVn6fx3ilHItXKpsT6yl/m3a7QdrUDXbN848sp9Z9xNqgA9pCvFbB5
rmjHm9RdDZ+1kTeN9ty3r0V5qvmimvLEBRGIoN99SPUnjXvfWmFRwLaCd4ubfzG4atywRYs3V5vg
ROHbXfA0wySzh2a7nm7I9P5leJ2YIsc2P2aMMFYmZEg+20W4bYghQs964iuIIJauOKS82MNPW8Tf
QinoIzjhJGfnwTUU9iKNdOEqsCfgL08oXwZXq2lRVvHWJrEehnEHFigycnPDDewV/aBe4tBLetjv
iBsT/nb8xm8Bpx3M5PmpO0ul91jl0Ffjz++40rlcwedbYYDCcsWo9x5VB0TaEDHnAyjjmirpO/xX
HwhRSuF8Rwv1xnnGy4Z8nnuboV422KAbC4uxPeUYBJvv1rlOMeyIV4lMi29+xYDzyjwiFTGoTFct
4KVqzfgV4KrEQzYAWAUtqXHMg5++ZGKISbbJMPM6iCCFeQvWitNPiQCk5cle44/egtKHIp3sdCgN
LOnDGW1nsUEzAZsRAj2rolptJO1I2C4jGoy98OGiaWB/ZqTi68i9T+C6jKZaYzthQUVoGX7nJIUQ
wEG9z6ySUq4iRdEeFtWVQQYuAajRYPf+6pLsj7hfjk9CAxi8K6v+MxCU5vYlPCM3Q1JLasVVZiKL
thpW/LRiuBZcuyMLLYY7DOWZVEbw2Pd8EcdIhXHK0Wjz2RjxIBKcnG9erFF7zT2tngJ1TTYKOjq+
z7Ff4+uMyeOGieO8r3WR8ssYrcAJ9CMCkBKfVLpGiOMxtkVd2V7iM9cZ5iGQBOcXXXwfVFBgNBAE
kUPbkIRhvL3AlBLm+fob6QBYMz8xIkWP9ukzJUBCx7llQGhh60FKfEc29RU/QSY8YsnOSeUSH8Bl
GyLZ3fX9CRd/PP4Ye8P6Zp5LnVxtcA9b1G5qvH684DnlRc84kHCFJYi7WFFRrL/giLSJg7dBkBXU
LSO0LzLYWIsRRULCfsECATO8G1Ro3PqUdfwpmEPdQgJgQiInredTo68YzoUv0M+ZpjYHRT0S+IJl
vOHFVzQaH4b6OrRPWkds7aKcPFldRvPBf8G9VlzAACKdc+Vnjd4W7qROs40t7MRHjioTNvKRdobB
y8C4+gz/YfRPFR30S/dlfzXP/RX7g/rWprt+XjLfokX3ArIwLkV6t3H9629m66LqgbNSXaoQy86V
tOu0ldl7d6zelsF3dsieWZbpCjfa1b4QuP3af6Cwqj8gNFs7f2/JR4wBy2pZ4qijrqwKgdxK4OGL
BDU0ypjbCOhsrCV24B4kiSVq6YPsIdpRd+ODLqJ81DtQzjSHQUK6O262IFe5tczzHf5JoCI9OK2L
lAREPMSekZz7CA0C2Gqwrz/4ujJ6swM0IBLKsJfE32xad29QExbhrmiW2Fni8xA+7PBCo5dwFj7h
7DRhWYeVFGZrcMqhN8ADuKnjjmIABg5Mivqz+pr8nfA3Gjx8qoYAfcYujs94IlXSAuYPMz4sC1A4
0Afrr/hU4iwQdNv8tBurNbylD016GYcP+4tvpWBGhBPi+KTcYJQkrMHYKzxHR8KmiL5b5GfsDTDf
YwHBDy+oniGGaO82F/ePw2iHHfif8gg61xRy7pW5R1TFHnKaP1hTCljINLozlG5ccTDCKB+hvUqa
VUrgS7+0z9Orua3zLVu7YDzLfP/hJmUjmBfOd3sa6hWHezd22HsoVwsOhnSwIc3IfEKGdTIY9zB1
wEX8xsBvKo4jDgtM/rGdwU7oRQTFo3uEdI1nibKeuq3avlXNWRVigL2pnep4OaAkLCDRM3ExUYGv
MpRsmrbttU2LhgT937CEgQxfJcbGuxOLcfhEj9r05wysDkCbrveeXsDSq+oS7Ls7Ab/sGe05Yf5N
ZF6zArGjYMBXwC5O9hHp4AXB4TZ+7r+Ck4xhH65BQJYtBcwy2RjFNsG+g/A6ClUoyYZX7SAOICnl
uw+wokBstYjT5cBXgMiPdLhVm4F9EiS9QmPNDgRN4DVCyKu9EByIOwJbBlPrklwj1hvm9+kgGOZp
KSJHKPGJDSL9xUv39huYS/UNObzD2VXC9BgqNIY8mnxjwaymHXKGujuxrlKkOJUn90dWTdZDEj9Q
bosDYDNEFiaTvz2gd8A0Y4FFZPTOBNW38WwH+MF/ZTWclMP/kXQe26kjURT9Iq2lHKaAQORgMNgT
LbCxcs76+t56Pej02mCQSlX3nnsCzX41a3CYIwNZmPtEjIAldQAoBeZac5U8Xq09dP+c8TYkjkBp
QMRinhLGSyVUEAaLfAzcr/bsb1BRhJDTg7G2I6+7H2r/AvSKFJ3aiYkjHG0T81XcW+Ec1tO2pS87
ZovBQoK3d2ItI+xK5J0aLeERaN8YgQaYfsWgrVgydThsykCWKMow1yCuDKPVm9kzWlqBt8TEr5rz
UlpPpqruMYu/ZcoKZW9iQ8KYnSKQCB2sxSoGJXON8hxCzZWOn20MOsvJWqXn0MFjTYRnhOaRZN4t
8DsMrXd+6eSZQk/5Ee26eiPVO+961/tltut82htQGNKe1tAhw0/GXdnJvyB5SyynwNoSFbMB/QEj
OooGJFxgMMyjYm2pFovhmGjz0tFWmBZQB1mAkKhiVx4+wV+qI++IKkPNQRexhyCESjEBfDpqn1jH
NrtuTZ8ZLdVd9MW2h9hU9xcDItlqb7yz3wxNDRGQxaEp97xpiZUGO3qzU4k7QbII2QtsHRBowfet
/7qfHt/XWXopfgXsZK8jZGHyRmBg4ca7qx7ArhqcR65GtugPI+RLappiJV8tfSEzBTPBlHi3+M/1
MP3aJNaxpU+BNsvMNv6U/mrUj826qIntXg1kOE7WwQyBO7hT+gx79eJEBQxO5AWDHb1hYuE6SvXA
ko0Jer2j+RJu1cTYm4QxGGLw4Rll7tgY5Qc8z/ZvRCn4/cOxwVX+9j97ZDolHkZUYO7J/cXiKLx7
9aJ4cM1X4k9F7Qs8g98GEO2kVo0KApdWw4Pnbg0fortUZ4T7xXd1oGGTFupk0odMqPoqn8oTC2nj
XZyqXepMIMxCe9EfqF/SCoqaDrX8Ia6rdP7PjqxEgmzD+GDSMws/PYQivWtb34x0OQY7w2n/sKvi
RMorKAE4F00+Rb63NB+DZiOdfhiC3T5Vze6fkg7zNngob++nhQSyqJ/WH4JShC6+viyujMN8jrJr
J8/JLaQPUq6WuNSuyQuH6/TGwf6vg5hVDjV5tbXKZb0Kv2V8Ar69R8FE5xSw0fJoX/BOz/dc+NJJ
3qjTbtFlOiOHFfsgdDf31G8hskGwxbEaE+LKW6FNJBsHzpBurYAnwelY8eSm8NGx4jJeavCUfTsa
tpz3n7QFCKYczO/WPvsL/MtNdYohOG6MvwQYleVPv3Gx3sqn9tlj77DwvoyeusDV7PFpyauSrDTk
NJ9IW4cPxM7CX21iYNQBin5VIJxXjdp0egkkhpZO4ZnH6xYp4hOzpRad1hKn6+aDMZ+67SGEMeLD
hZPMiDdMCQxQDJI0ufHdEiR8KOz2hinJu6c5TJV1ZKCQtskzo/EAnn7EvwJ3jsAWhpx8e6aXK/Np
gU0SjE6CURBva2gZjkcY3XhlxtacPdvEcwNzjWhdfEKXyojChitNhajir93P9M+evZHByk/hzzmo
PK4OdjV8lFtxS+z+iPRpCm2Sb8AONFoq2YldiRGLeBewu60/U3cFLyKv1+abGOp63VzinwTujfUn
SmtZDBzFHxaN9BulN8Pbow93f7RoHY+T5hJaHGS+ofsQKwScBgEn0VxoTqZ6gCHqTcU8IWZdccs0
Zs/zQv3A3oCuJkJZzzfkSMSTkCyp5M2BpcRTtZJxSk2qOupwBkYQRUVG192ZeRCDfAytJkfC7m2G
W4Gb4hNujsu6LaP9ClcgTHsuMw1dLtvFOf1A4qPRnHf2FO2lHcYtNil2czAhPlewoWfag844/yqP
nNRoRrBKgmr3Ib8FLBS36rAZeJVsCy/Sa6E6eOhTdwIt4ssvFgT3wba+grzonzQf47qTnPjX/1K4
ex+yuYDJWX/27InL+Jeg8nYe/+Kopf8BOtBQiN/uHijbron9VsU1s5XcdKRZ/Jv/+o/6WP7qT+5o
eYyPEL6feAIZEEoA8BCxkx7p/kLthb13UBrign91AL8dFNboYm1zBybCH716jIeVufJ5NLgeDk/u
FxQkIBIQn79fsBrCyicj79k5wtW0hVUDncBmUgup+UHSWzATz+q3zpE5t46ffD49cpoLCB8xxv8o
wZINbX2uAQFgK4wWGzd17PHpdBB+vjT88vHjmesrnaAFCwUKDfY9nRvX8ddfe9VyouDN+lMyLlq6
QRAWmP664yL7p4ZnTxNsTzjl4snXGO6iHeZO+b8hgYI/zM5C8tQLpCDiggufAPprDumgo8Dywvc6
+WZVYTZ307ax8OU/2lMfoBDtcC+ULrjfofjFAwsd8qs/MwTGnGQ8wxC5BCvElf4d3TR6INjQoDNT
83qz5hCZp1TQfItOwYMrwXnGXH2BmjZ4oyDvHTp7EqX2ExeYrA4Qq2nZxlvcnx9EV+OGSlKDAJdn
bZFg1ICeMQViULhSYVG0H6Rs7QzyMxiHkt9JFTas0n1lnsFOpC+9v+A7qX0pyMCWE7C6Togbw/Vq
oWAhEdvsaPo3dAb/KhBoj+CBQVa8UJVVr819Al8ciGAqaS1rULlNccBtaXwLABjf1ZG8oaJdwTsZ
98PdPfjsLgZ+PJ+izB4LDzg413AMl3W1oE8HL64w5sFlWwVp+/I5OkTTgmoyKZChm2p73f1LX8l0
EaHh4kFJW++i7sP56gL8inhlqAnRHbEbpzfhHbC/Cm02CdxxJgb1Jf3AoFqkYmEded+cmwreatBv
pwsGMzfU93E9SXfDjHTQn+RNWUrhqkYHRs4WqsPogJiX29PjDAV7kU0GFTPLEozWak7SsIPvGtgI
K7QOfzwmgKgsuKBgICI5ZTddPQABABnISzYDdJ8NRcgH/qn4QAhzMubggKIAZE4CUIMNz7vqrwJX
oZbtAN+X9jS8Abmp0vtsbbww+1LXTcRdOIKtlAKBHt1Jjk5KtjbNXTJc4QMzPAv11XBLwcoJdyYZ
oV8b7nVUb4kOm39iS02BioSSKkswRI0K3N+MEiZocOunXVZYJvT0BEoTBo11FTylX7YohrFTUgsh
0StQHrU5AvHw/hLwTbuHnsYXHDqnR7qLsNopPNS/zkSAkdoTpAM3fyKserv6qfgONtjLwIOAoQbK
maI3ppAELsbrCsJzT8zy19RCtYskXhQXIOJz2S8pcvfeWhUxGsD9GQrmTUb6uYTizJUc7z1V/ksw
Z9k5+jZPa2YaCDT5roRnoqbCYQF4HVLfBQMZIgGQpx5/sJSF6wWtWSGheK6xd9sVyBPt7VRdEcFM
TfHQPr0faWpidg0n200k20i4JLd4i+0vtrIuwMFBF5d5jjk4xPLJgEYdr3Kx63I4q2wqIyO4CPOU
ymWYgbHsta8+SMWMvqekQTixOOMNk1wcDnRMqEi+5ECCfjj1ekDKX8p9KnW4MjiqCgesd5bwnSuf
+SZWHu1EJ5/L15G7idfho5Ve0wEVLSDnhwlXgn4L0BdyofYCJ5vu7wfOeDDLNVa8TSw2PyjgkIxL
8JvVyf8T3ylZNt+S6nBvfYwmkWtWyCzTZYxYkSiiBUgQflzj7HrF5oiGk3s0ibzteBnY5FhOf/QK
7GIeL+CRIPcsEK9OR6lER0aEAQUo4/FFtJl+nmKOLObiYjhehw8BInV2wR0WAJOgFhPF8mu8X9cN
vSMfTrLzF528dLZ/4tldXELmx0Z3h2PGrJw9/dktn+ekMNHQLOp9PU8W8gJtwyG8EF02w0W7nyub
YG33NHa4Pc+LtTI/YDXNS+qLN78xR8ZSB6XQpjnha03ayxeZkgsCTKcUh7m4EBe4jc1krEmKY7SQ
nXQPeWpCM57VLx4y5pExxihCN9oKFd0tpBaZrFQ0ZjTHPGNw4sgJu1kKfmdnlWbu1jeHUMTnimH0
v5BH/91V33Tl1Q1nLLQURnsikTIUoTmBRH/DMI7jq8IgjfRt8tVg63prbhkXWN8P2gH682Rtifi2
wfa85kklCnnCI3NwGJr+tcF+zRESX6kEm/JGQRJtY3EBd5I/rm70GPwrybJuhHHLivxZGfnBhyR8
QT/Iswcj/Tq5xlivItkhjGo2Ze2ytCCGdceCUYZ3T/HjZkZ3k4MP3WeOivknTrlz/RniTU7iArOH
+BI5Egzxa/rVG2/Zepj4z8wobHqsguyXzox0H39IVyZU2aZ7uzkul3MBoSX1DynwXFWoeMyqLuhL
UIrRshND0yywNgitZXYDDJvOAgamCuIs4aChiOIVNfrwdfFAtv7T091oy/6zvLQr7ZMcFtA5cW8F
axSTHLc6Ao+LdmDDF9MLaJqqfEyHB07wcA5L8j0ZzppnHQ/STr0jDUA4f7H0Tdd+FeGJgW/GHMtW
yPwARv8NLwQZIJECOvAP8IZsmny8KKlr8NZq/F+X0SgyHUCmmJLS6n+BGdVDC636yRfpkwfbVzYl
dsT+FxheyTOpwjuiZKX+IQPXSfwNe6Y34VraveuvsDeRnFPvQ7fPUZOEn3B4Z2F0RFSSVndODsa5
0VZ88p6etyHvk81nShmdtXd8StjG6ldK/h3AIrGf4sNCOxDV3+A9rCdgFOoL9i0vfcXKjfxcnjhw
yWGDHk1n6snozcVxAt4zEcUmOiPMxTD8j7B/+WF1Rh0srHmJ4vI+7YoldZ2yxl8Ua4AZOkx4z41y
wsSQf3dJGKdg4cvMTLhtt5Gd/jRlAGSLIdz6nI038StXUDItQLd/gneAWfZ4QS2Q2OIJeJ6SDKY+
0cdztCpeaDdY+Ne3BnN5YS0ERzl7QsI0TyZslW251Zo/A/bYPfIchhsiJQaEMRxp5TWG0HJylPqj
FDpZfkZ5ga2EOvsRcDCOAH/AFcDQzGX+orumRAvzjdx+QbJlQ0Pd+5s7CF28AKUvKqmR2RZFSvWB
hCahiZkLtP3nf5/BsinjSG2Jo7MrHxrwSBS9A+bTV8O8Q31tBGY1M/JSvAnmg5ng4ndnjwji8w2O
J5M8x+3WhMRyqBIoHHxnZ5788iPQ7y21JCMUFTYoErjvvrAJruXR58+wh/DnCrtH8QT0M+5KMZ0e
uv8nGZvgm6pcrr8JMxajVU6p7mM00TERkiAIYPmbKVvpZQlfCX5C3SnCMxX/4UD/wCszsGt/V6KB
lsmVXljdUqfUQNB1th4NyU/s5x6mgbNpX+F/a2uIRjzfw5txB1wB1lOxpOyu9sw0dc4+bMXvWfPt
jSvR31jDW8WWRrGlcdeGUKQgbM0ZsMH1wBOJAR9pUfJkIscTBAuZglpmOsGsVOdXznusx7u/sPoo
P5gUU3OBILYvVJKaOrV4HlIOSOhFzUuaA28CXGv62N1r6WTsIpp2Pu64LhmWK1MuJQrWhCvZ2aRt
02P2kwn2D23mD3u+AEzTpuuWDSOclHq0D1jA+oQDBawv7hHBxSkCGxukGZ2ZGiB4XjMdQ02bcpK8
oDcQnY6V1wNmEeIIGvetOSC5nKXdgfaTKoGhLrovwM6Ioqp1J5TW/WSJmc1Xgh8BXXBEbDF7I/bB
vI4xFQdppx74KPyJfIX7vIP9S8HcvwhHpwTxv0TBiT84X8IlcjhugAnvdRq8MR+580ldwoDIwhQI
Rlmz75JdjK6Ax6HMmGjherVlUilSilM1nevhB0/khIgszIAonGVcxRD99KeeBGXCheZufOBj9eVK
AO+jlM6ibftig+RdWb0MB/15/IHspsUKmIExY5tJuzjKt3a8UOKVDQccgPVk38bX+RJQKIa4AqJl
nbR0mMDgDFoxlaGrQ4NIlUmX9dsdXG8ZujgELMZjeoXTk5h31nPSOzBiJTFecndLyhxyXcpNmp2b
EZrnXN1o1wgWM9raW/2iZWM6wPmAKtaQHW0fPhPNNo/VF3GmLwUmCKfdvHxxrVwPFBDgDWK9R0vX
2zoq++ZFKlPKaZxt0MCVrIbJ2flcYxRD4K3vQEOu+dJwSmB5H4dvNFFEwUCLNu5NgB0xCr1tCgie
bAwP35JgAn2kq/BqeFz0OQfMQKgL40J1zW4lnzzDpumcEHg0tQBGMJ70W0Hx55hnBtHAj9dBRwwJ
Z3zVMH9l9gzw5E1FhoE3IvU6tERIB3M8CW+6dnSjbrJJk7jzUIA4tzhPcS06cRrCsNDCo46egN4u
Ct5WvU3/9TD4VTCsyJj0xLAH51ONmi/Ma7fUNsyjNhxPMrxApmjWssUfFnOn9OEn1xIQkUkgjkzp
i7qoCBgvmhPbxJpP7CKRyZhJTGSmi7YOvC9pZ1h6+CmxVktG3vlfSdoEjlSYz2TdOYpuco5zlmNO
zS2YC9I/LbD+csGY87BV0K18ElGndmIrD9FVYPOMhrN2VxNzYQjXPmWSE229iM04gtgIb63Q9ENW
1pfewidfrE8RWvgY2qxn+ZcacYpVCLb69lNYFECMfnStRZYF5Tw4kwdKUo/RMmyDhWDZEl825+HI
ciKl+DJQKBdFJSzM4DNW833a15uqCXYTk6xymYi65krtVi2Sn7Hg9BaPHb3bhI95u/ZTJyERpusk
qc7wHh9FNiJMqzoXOicS2ApkJ49IhamfXfrs6fEnVhSDrTJCGEEsAQUTfEqDkzpIgnkPubXt+oWm
WZi2nCzvW/VQmjKqjT/1BOpMmMItQm1Q+PvUxL+XhzLXmQCLzj+GFrdTWiTyCosv7LFKg04gJNJl
cCR1Wn2u+zHELUaV8rqSGc0LxTZvSLoAPFL8V+IOi4CWY0g5BW0ZW/ZkA0krEG2lFZzKKJe+6P6V
FnB5uxtlxhtqsbS0CaDdy5xvHhDcGJpzUxOImqI/phdG1ZXinmCxZ5wG76+t0I5wATIDbe+Qn8Rn
pio7id7KB0PTMTiort14a8ablRaHcGTs769Ned8coATbEcRO3dOPOcZUXo7/UyNDem3uRajslfDW
asrGqlFrFvI6saS/lGRsSwd5FjWnhSFtauGmjYRTk9cnEQdr00w2A5fXb5WzJKuXuDUvWSQsLQr5
nkFU8bAEZvWoEuF/8F65iMBZE3NboDVMjZtGZ2tUJkdQjrB62j+hHVU9uYz6cfBgmMgfk9ZThvVW
mv0zLkv8zbBJWIpi92dFaF6hNDfaOkhhbrNoy+zsQstvSoAD6FfYN+pfqVxCffkroBv0+UZ3v308
qazPwXtX1p8q0UBR7LGWyzp0EvzEcjQLIQKBOvMdubpZ6E8VJcKYbVOp6AKLEbvKje/Gz8TCmAc3
wWwkwGTE016fJ6YdyqgQhmLTA+g3bj8re5OoUCLY1Gqtu0xpoSpiDO8W7T4UAtpt/TBR/9swIYRA
YJ4HzwI8s9eYtONox6OOCsDqUgp18o2RI3Zt8NHkGI/o2XEkfSBRs1XXF8cyIB0GlSbio1IAfY35
5bnbrEI4ET1AQZ/GduB6AEXKBJ8nTI/DnvNlJVnrburfTAlDNZHvwPjJx4M2B7XRWmuWcDDVDfVX
ls+lbjI4oWXWe2zujXlSdweerVS8Q0Rys3fCECBVegTOElPpdKGK35PAVK20JacGFh2QV/rBOlop
oPFmIi9O16sayMeEAQF3H1lDomh7QertGqpmilF74SI+6YajhUYUbrOXM/zZdLo37xUgLBhI093P
kGRiuiMTvJThdlssXenIbyQTBSb1sY/4Gt21o0dt9W9PaVdDqNgiLOO6jNZDTsyem6JgIFMjXHo1
7JIA1LU6S0pPNAWWI+VewIW06Vi9AXMpaBKSRiTN3mA7NsZug9FDJX52nYMJQxOcBuEzTq4MQDSm
CTwaAQ5DBuwgOBxM5Tx4trXO7oODqNaQGhuv4iHBawEVKSa2ec8gKhWWPOxa2vCcQf4iDAE5waZi
PmTxAWB69v2v3zFwInUzB0nrgj8lyoG34RQn2GA0/SL15ZXC3EEMP3OpdjQiAVyfPYXQMI5SvdtY
hbuQgYaSggk7W0ykHRoGWnpKkqLrfVY8MbqE7RC3praUmwT1OGRHHzrOfEOB4ApzLqwPnpo7VkDW
PfcuD8KdMfZoqYBPkoHun+OVFiwhtCqCTdNfWJ6WG8DNc1EFYvvSYvsIij4YkDBh48l4GKtQyNHD
MdKimDLDyRI26R6mCf1pHWDJMiyExmZhBs/4S7uPR3oKgzGGgp05TL6/TDgMmLV0W/iCpugYJJq3
GwSRpFhPoxw7RZGpHwoyVszN0K8G7YM6Bv8J0g/wpWzi9Si9jP43QpnWoA72Ni0OB8FJZw7HVkzY
XPhRZ596diVFCyStrN85wGDhAY5i66JPBn20DThKQtmShG02rMp4X9dvQd1jN9lAecDbLQaDT8+U
SqIBj9CJegIxTiJ8SQWnFB+0bOpRhIPhrg0qge7L6A4mQaoBr0OyzH9NzX4NDlgAyvihNctpejLQ
yZ5pQw/nI4DFr9Kh9tFtiEHRHH40cQZF2JTmryivpHrdM+0t2wdZIEuVujltSTZgqmixUacZG7ZM
DMsIINY6bbR08a2OIbUDKOeYhci21n4I4HvjtQaN0EKCoj8GGZ6beZk0x6NuJ8xoigbWKYkkkION
VkfGZc4VSo0YFrl740vo3r1vNv74zt616tqJhSVTrC8juEnTJq7+TftCVn+Lke3T0LJRCjpe6Vjh
ijwVwNeNsqd56j1orjxOcn/WGGigl4QfJq+MCKhfUJ+qfjIH7zI9cHJrnssyfhm4pJiDvCtN1Wko
C0qGUyZqKC+mZqIj0GMn5+CYDqG01f8Vl6U+UGmgsUJyiWIMxpHtucYHfJSwIIKco2v6sAFkBa/J
j2puoEBuj3kyaRn84gyWNP6FMBM9A9DaKfw/A5cp+WjpKa70LGAF/yFAbSKEoL0TQJViVtvbsqLy
U4OtG+wK9KLRSA5sdxgZtY7+pROMa8GMocF2BdShh084Y93CgpVO8VU+K1/BRwYRZN7usnO/EBzh
qpBLlS9iBn08SRPJl9FX+WOdOLV/2Bd4jBhhEHx09/mFU3nbkAAzI1gEgk52Ed/dDdZ19wbTYx7A
DF+7SAdz7R+V+/BHfYtl05QrfQ/+LGwV5gKkl3nOGEy+1PR2wgwZGA8qNH0YLvhFwAI6S/WqgboH
DeE0AAJtQGDu6BL1B6s4modvYSl8pGvjFywLReks+gS2v3cv85ZstVP0UWJJrTvyq7inbDFOfnPn
Z2Gh3pUZ/1XvO0e9k8YKYjHLCRrgC3k0q3egJE5rhDnzFMoTdqDXcLfQQZGN2TWbvdoF6WtL7xue
40zZArSRRoZt2mQTnxzSqwa8ek0uxowh5nm4MFa3pZ/sM7qgavvJf3sSNp8EDOH5WG4ZF7JPigu6
ymlcNyOpilFw81bu4wv/Vxl84TaY8JoXuTubtmamkjoJe8Gx2gyb5lkfARuHDfOFTWRXz+DpnrWf
7I/Ak18PP8TiLTmMZNaMOGbpqftEyyfwZE4XOFX5AODhpORNH4ZYRQfYcbJ93eBVNYcIYbfryJnG
hR0UVbhUzgvQnB7d2mZn3nplOOyA8wv08+qdLpo91+nDuGuvBqCWnWj48FHq/ZoT1YUEN5wuw+Kj
gtjLh9FWbjcHImR6x7kAA4adhWSTbg7th40U/JIOACLp1T8a23Gd3UKit3Gm+aIPAJUoOkZ3+FLP
AhBOgVEKjpXgzB+gQXDVvijYgBbo1bsbG0X/AX1gzxgUXvEHTtVse8Rw44/+DC7jrjxV3zzeEeok
z8XPCnaWged5alJQGRCIGiAjDsdJVKWisDVIH463ijXz9whb5+Jfv0MZu02DmXK0nOozXqMZAfgA
b2WOyUQSUTvvQOzZUjyACb3QB7XLhouen7qNv5IW6ZEt9EVTz15NROnRIs97PBNY2xto1Of+vbSB
E6cvPxs3mNvkr/bOrYbhBg+PFchZ+q0s0pNU1ihJ3Y0XUqKMWURyz13MXxHVVYIONGtIdef+0ZD1
BAJCNK+xThBSorHxaI/gOYehCvxjLv1BXISA/3LZrjpG3EFQr8r2pNGSp1sR7U6YX4dRwywYvCla
TKf+tEkOAvzMQV3l9LeonqYtiW1sEgS7kNAr9FDsHohNLBHmQc32va8xsTEP8U1oQWlhLu4qcR1l
K0X/bIm7EBdlCk4Yr91EPhb6+EvGkEBsdEITeDDKfS+SMowOhDF3qOtw4wLCVI7SThdOLXnTKsA9
NP2YvsZXnxOhOVQ2rVWuG5+ZMlGLGHyq2Hv/u4DWjpFTInwm+oEmGQ8jacZMq1jhzfAGihMe6eKF
5i8/1UdWVbUC1AHMgjUIV4mckg4rbH2e1x+5ufFxKYAi0GwBxwiQKIwDCsAkcZoMVeEcQAL8CoA7
hgsOlytn6rvH2Dwld8G7aT12opvR39bVKotPmLCQZoulq4R7DJxpj3Ksyc+KCP52Gk0CgdqzNiyw
omCboG6ApQ5WOuCltm5Irdtb6i495dCYMInZas7k1PKEu+D/VvFqMjOFGElL4k8PFGez+WuRo9Wv
BWapJXY5Y2BngmzDOUxazp8QzbL/U47Scmxc3H1yB97Ob0Lx6uFcO6InAumuqK+HslgXwEHuGJIC
h8MadAxRWCJkmiES99BBRiIZCyD/K6gvbbM3yCwRbYqBED4+SlI6xgyZLWo6RjrEudkWOo9yRU1N
FBlC0qFGijT43yZOQwoWiD0mfOFVhJRjwGdXZYZwUnByMWUxDIKWe5yeQpIiOm+pCiB1FoYl0A6G
weQ4+Q01iWCqXZOpgLSbJEEDrnRrxUQSjAiyjFB0Y1NQdiRjqHCvWFRjh8KCuIMcnFIwX6VMng0/
Iv9pAbT2knQHNCUdPikegXCiTkCbyUxOJ7HBBwvJ3sY0l2VGmEuIlKZZoQg9kJsZGQ8cjSpp0xNV
pWxkd+dnZBE+coGT/hjXGx9BPBSEgZtlh8Iex5HqUXU33EOq5iV6e7+yhdrW9WWlL83xyPsF4b5p
j5qJ0ch55AYOwV709/y/ASvS3lGzC+BvGqyYxfWa0/lvTXnia8AqDtyHEUKuQO3iYvyHyD2FDIed
9PTpef+yflTicYxuYnOJRMeUN6a0EY1HKDynz1O/TFihZfMIAfXC4mi0D343v4NpW587lXQkl8hU
l3zhtrb587YBIVlp7lVlXtU4mIiOEeFrqIcmS2TQ/m7YGNomCDDCMHfMlMZ4X9Ic6Btv4OCTCvqm
DTVXTiSReSVM0y9tX3Mor2aK9pT5h2ZMP81busI5w4XZtGskWsn4JSYHExI8+JrJOjxq+rspg1kJ
NorsG7MASFdmOwvhuTfid05Wx98oPCX3mforT72O2DNUbTmsQgm/Su5+lTJdAf3w/H00LQBi6iL+
yjk4qqnn3UggHJ7CbGgg7sR9Rh1zhtbn0OAvb7BbHaLdP1K9jJASHmd0r8py0QbTrgBmAR4+AJMZ
Ay2AKoKAc1p6KIute1JdNOxA5aeHgT6JGdoSW201xC9uE+DFR7ROf8yFDX5bhbahpkrKC2uLooqF
0+MS6VTyRuOG9JshfrQ5udGOJizh8/GuQW5jisOPR4nNz/QlqsV3S/hh754b+BEWQExonrkx/vBW
HF34xEildVH87BXhWKgb/iVhRN48WAHcKoHOXBjeXndsyoQc6iNjQHZC7jKMlq4+aurTLxxWLpPk
0TyDbwk2it2uOarGbvo7d1DbQdXmJvMiXs2B3zAxOfMCbq9hXd2SzYVze8MpkscX8d8q/f+382r+
xR03qb9ldQbtxdSXGEiAsHNXsQkC7CutaQ3xrkGw5xGReVwoOpojNsAZbLdxw5v3qpOjedMc0ii6
fhP05EAfWYXsa7L3AfoYPzqcc9BfZO8ekzd9l8M2I3wHJohKB/icHNJBfitmiNcquISS02qAdU7U
bPQa4skxMX+H4mgqu0LbiQ0reGnxq8RdJ12s8G1xIdylru4srmOBO2XPlsSia5WrZxH5bAcwIGBZ
T6MXHBTp2ii2yln1SCfaxbWdotjZxVqsOgR2ooa22WX5xRpHi/XrRxtDPOrZ2cB+pN3k0jkxn5HE
OZ6+eYOYC1pg4HFtMpHgBeLcpIIGBF2Om9mxQnNObEQQTnuftbRIdI1q9sCKPJMxXwcsqX7TodhB
tZzZQXbjF+om8xPt7LrlZ0nCZDiRIychkW7OVYIzNJeHXybgE6DEN0ntQTYrbzUk1I0OUA3TP4jn
/aRgHrkUiUyEjwaZiuhTQuqEHidVlloqQxGClTqiNGqQGfjZI9ee0gtXm6xnU1afPbNYjaOl798a
hD8XGoIM2uoW/DE8OaSr7J7TW7m8vDfPLIXpJSqz8rB7s7R8XmhdS+WpRUevvFHxVsMm5x2nN08f
Gr14qj+nb9AEb1Lx9HWfPch97IOXML5VuhqjVwD5FEIiLniZFNa8k/d595DLN0pXebz6xKPk5QYH
Ruk+9js2xilT1XBYpFNKBQyN5sitpn9sqlvi7twQjsJOE65J8Mcaz6QHZ50fvNiTm6icsTsX4y1h
l5vOPGOwJqykjWKkcers6DLcys13xUAwkJ2RDZ0zhSeaX9BajpxfUu8Gvyz67rsDY7MOSDrzAwhE
Dx7iEEe26NSQx9YoK8RVGSzALaAus8J9BCjv459FVoUPOi5ikRbfGoVyHpLxABQoQYtFHxNDtrca
BcYI23IVPPWsxHaB7XgqA6hSkhhrMQ3cTwyWow5az0EdcWL5LmA4Tgsuz0in8P8Ta5U1uxIqtwtN
wE3hwfjnhF3PNNwlZ6ge4S87oC/oGVwQaYdv3TJUIUUN7LGYRpBo6QfNVgsNotnws7UGrJ9KSAuD
U8rwaoNCOrcl5p/DvTC2Ax9BjfAS4OONMt47vW8b1BEi3ODp5Q0fS8KDoeQVpmHYBiSb6bQQlWAr
lz91iTKhhTVcYfSm4jfJw8CpEVGBZJG48y2KDJ07w7ky6lzunuOZZ5gTZao1qoAoM3759E9kykVG
3rN/4TtyWCvxPOSqxkuLvSc0ncxARCttpkvWUovkkOermm/fb1VIJyGo8RCS9qwz28ayzuer9B2B
K5jEBFQ5ldfboks+Be7W7qRXVt8ZqmN/uGfMOZSdW1/EcI1NSxyeNLpdY2PtgqPhBUBtc5Wewm++
XYyR4h8CHeZSvVWG3qZfStJVg54zWfXJUowPwuRPttGjkxr/DMUuDAlOJy3IEJ0hPtUmHJJ1bJFr
daphX+h7EeN68cIP6uFqBlQFEafeqRhcIN5jgZlgN8hryGzZJfj65YfBf7gxqrwDDBTUxuz8vCfA
PB0EgH4EnUKZ/o5roIgqD3E4oBArz1vmmqMKzOy4DmucjaE9p8rCg01aMzu+9dKhVUnwu/N5wsQi
N2bJu/BHvXCNhSuT12I/6vsSbSk/pLsAwWThnfRwJ+uQhTdWf4ldW7X2UyxgQmu1mtzN0N/Ji8jd
D5wY5Sku0epsOmiV/gXfzBo9Ol/J3Vv1xWw2iYZiZcfPgw8WTAnhDqvvyHilKGJLZqeTMVEVPwkV
KiO4uRKILLCLRqyYEDAyDU9KdSJ5nI8mupdQOXryXbY443Y+Oh/3OEiLCqFncNPihfGtqYuGmXpp
c04NlVPhLu+dUnXDbsY2ozOvkDVKIoa5ZfqHHSkGmdkZ2lYc4PED5AKgoNlZj0ksdGHbSk9W8QMM
7EZLME/pXEl/IkTG1ElBtIQQDheqfSYLCsSYXQpjLN2N2V0e0Y+PF3C8JY5zpI586eo98/5w0oTV
yrWnpgSGE0FBuGditvNUIp9DyK/QAIeAsmTXdLgejCCUxp3lNpE24JzyH/9xdF7LjWpbFP0iqthk
XpWzZFmWLb1QDmpyDhv4+jM4D7duHXe3LUuwWWHOMQv3kRNexned/iJKeORp40em//g8Dqzolz+s
AB/U7FVdpHUoAspPMxYY6Td1cSA0l4+0jX6nP1f4BiqIB+XGBeF3Tw1hVLEz6xOEZy53CpqRRqVc
U97leAqHaxtP1ybAV6h3WGoxRaIwCHn4L3KWwAXDvxwcYsFIEB129Btwg6jmpyL5hcpPMVz5Fvyu
lvIq0OVG8l/l3ZDmqfW0lBfspf1/fMOWjzm4KBjFihPXetMyBt9woQf9xRbXPjioQBzqaII9hvEp
KT9z/TMvn2V0olJtlVfXXVxI9/oiGqcXzMfg+1u28Vzo9A3csMgi2oqB7a+fntphJ8i2BPdaT2tt
tpfkA1RrvrEMeFgtudoVhAVyJ2jeu0vbxZs0jNZKNDnKQI1lvDU8exGEsR5BweEuakzFrFwkFLW1
VRxUuDwWH6XO7WUgCEATWkg2SIQqVGKlkaoTfLnZs/QpqYOvtrqUyG0Vv1l5RbIJuW18Z69b5TZO
Ijgc1rYuT71ir5tRwevnAMHGphlts2adU17bC3Q/LdgeXq+9E+KnI5LRW472De0WQ9gm25E/hHv7
k2PCzf/F8aqTCYCTdZscouSzKC8VJrs0virDM6phUAl24CFcjhDFLOQVDbusVdCV1AcOhE69WZCB
6p0gipE3PBw+fXKxiFXirmkuQ7wqXfirv1xIKiqVetfoT9W/OgEioB2HokuwnsJ2+jLKQ2peJv5V
euCbTjd3djWDVUEeYP9ZOi89v4Q60QRABQ+cKaVyxFLNbTdahAzMef3NsA5sRPc/XbIr46fOwMQ1
9qNHjB66XgHdf8FHyT/iw8V431qbBvgrkM5CbTgMfjmcOhxG+CSpGUHxGLuYmOI2+FV89onuy2Ef
oBLiBoXhAv07IuOY1B/vUaWIsbiVcmaDKR67Eb9XxOo5PXC+ubyDvBUcJmZ7SqlHcu6LNuTGU5ep
cSnMfZHyaaCZcV+595LkAHPUEzHfXZia5+Fvn/+a6s73vK3JcM9Rbl26TpBPY34y+/bDhJr6HrBU
M0LcGyGzbD9Y5NokuHEXQ0w/6r0iFRncv4gxWyvfjfBdencjOIVMT5yjE1kHXiKdHewHRoYBWEwN
Q5MXrHiFpbuz+rVEmhSnJ2jTJd7C3g0XDma/xi+3ZnLsQTxRaeqQfFzNXZuRYJPcoWnCNBfe1BJn
Tk8pjImxXq2L8pQY6htAznpgSJFBJYXK3kxJjszznRA4EpuDrOV+IT+4QgMpDAaujAxaHR4tDt64
nXxRXw5IABRVSUWKn31Xw4cx7F1x67IdE1932ARMqEv3L2fZlXF0Beq5cqov1d5zVtgJzXj6anQd
6vfH0PLhes9G8jh+6cEx7J21r23j6JffN8GJozYPvYt4cYgCq2JuIN8JEpYKbjaPcNdKtgtqu9Hz
U4hHPj/b1V7VdaiN48LSi7PGgNJAHNcCRrFZFP00ykOi08shIEZ2NptOgXT8Uni9bg8G6lZLkLkJ
e5P2rtPMVsOPUz5jDyW49y8l+nRgE2JZ6L+ZODWomNWUkLm/svouKWpYH5j9S4ovoV48B1hNKc65
/pDJhTVOpF2z5p1s6YFIPWPdZqei+XKDvWU/Budh5XfKcKO6uHQAzk8HEzLYDvGFrJNSk7OClkIg
XLK4LYFlWdSLesdC+68L8HNOF/m3WTOwKy4253rMttMEGtaYrJUKDAvtTS/uPp9vxR3IpKTLZ4P+
ST+LmlRNzy6j/P408FtOWlZBv6DdhfPuCzjEE2ld7WhF31jMVsUycG5D8aS1Bcym6Ku+2vcx86fd
IG+KfPXpm+/dO/nnM/XWhmieFgdzoMkr5g5yrtScMKoPJwPSQbzhKWnw14ISEkdLblr9kxNBpt/o
Ri39s/L2GJeltY5oDJud6TCbmOaVIjlPONmedSGCby1l8kdzF/mIEkdSF1CwFijkWGJ72Wca3GBz
BKjdy+VApDSaPQ3EIJywyVM39A+Y75PtrJ2xeWbRqmC4y1YDaR39lsA87EnMxEkMDQ5heom1c2+f
M/+3tkruuRrAChp5TO00nnOsCWwd2icJUTjg5BdjLBjNXbPNwiU4K53RKco32c/6P3g6YYmMeOUT
pAyG8BBnC5g1zJ2ybq0YJIstM1oM46C1B7Xnfb6b3ofwcZqjRJvkgzH5NO4SmSgSTLikQ78Z5Fm1
3p3+mKkH3T+oLmSmKfOd+TlH0QoxP/sB6F2kHDQG9J4Lro2hJ6R0W6iHhiFvs2eXzFsFWoxIjQRw
mVhixGI7Y0Cb/+c+1a3KVQjhBJE8v/OLRQSXJQsyhPisWUN1xzfguQf5p/ljhSRnIadQixlQ/RCf
ygnFnv82YQc+mIYzT0YQ2DExZ+kFdn4ytmpfGLK5+WxiUS/llqgSSqu/ftd8szdSXmW0DLqVr+2x
l/R7800AOpo195Y8NrRINMIuixtkgzg4gETOaZViUgWwcOT8yVwlbUniIsZYss2o4uMVgH08F/Rg
4lvf0WWqVFf1frz2wIwwaQ4LVbwP+m+YPpgHzKOYu15iQB+gF3lyifDXbqtZEvGvENYOFRcNzhox
sKfmteRNvfQH9k78PhI8WGWjkJ+cC+DHIMXHBV323eJILaKHjyPKIr6dqTOg7DIh0xN1WEidoigM
liFkFeuRajJlCRYccusdwfMkS0eRH4AN6tSfkMdOZR6Rq4aQyWrlz0ZqMFoejOm3DNgPMvfg3lU0
VjAJjwD2Rg54XyeWqn+541E1JTzrN8YvdbAkv8cW7bJ2PmLlFWWE53C8kvtqHDrjLUt2fbJTlHxp
SGQwYXCxC+DWLiuBmoF5sEtYvPvhW05HboSvCe0ffDEHa5Rm3SuXdMsWFrxfgH1FHpSnq9U7jyxD
99VhN/YASlFJKRU+JvlWG1iTsRGnJOQEO0Q0snpCM19IRzkAA7Fp4NgtFGwNdX50ppoXnYkW2q1A
/JBbWfePTmDWU20mk4vYAcVUHWPqkBCNYsecVN2a5tMFTCSp2NPvMFaX5vBwHQdjUXoLovJkoGpB
djDp/TCcmw18LMQ99Q79uqNgaUStSVKwlQ4L1jjFcHAN5MugtcN/uURkhQurqpnqcJ4a/Ey1wolt
HDNQAYyBZ5OSplGAYIb3OGKiYI37AL9CxCPbjcWPVYD1S7tHXxFJECKxihmvw3sc/kJMmzUTdgxp
/KrsAJCwl2j+wN16NtfFGf1NUS1hXtlwOEii4bijFYOtB7+CCpVcenUuaBujbWr9r4ulI0AzgC/w
hXTK6Vcgn3tIYAwrB7L+tpVJ3bxQoeqnK7KQ4XWP6Y4cJCITwdOj/kMxV80D0hNJEeLk41Fbn/N2
q1KUwfe9E6YhAt4KFIwzwpt9fP4QaviPst4wjGHJiw0KkktgPg1TYWuUgHvCChohAMiOSOfy7BlT
k7Xuls9uMWT5LspYTBRvvVWsUYOpSbULjPotZvAQp98SZkUxHttMfTg6un7JhBPDR1D+syVtAfWh
Zn+k2VOH9lhyHMc1fq72DZKKpNpNYryaaFCCABs1+8VEh79sMxrj60X6L+IVO8AqpnrAro8pE9V4
mlIhOJPt3oM52MR4J/HNTzm5lGCZguKj6P/5mfZAm5LBt3btdG+NqIa5DCYJi5FRD4kY/xdseCJQ
NMIyeUgKSXQj1vA3n6GmiePVFQiKHbzFHK3jFJqaPStQB4zfoEKV0LbHKxd+DEhCVDu0/YyQeHP+
MDNOw8KpoQH8zw5OY1GM19ubc8YF2TYyz/gJMO8V7pvlHjp5YdbdM91C7xifSTY9BwBGd7Bxexy8
zDeNZZQvFA2p5wZnCP4kKsfeWPE8ZyGG4kvygYslCXL68TDZ/mj42Ljbn2zpnUvyU/yga2Ddyj9E
hY1oGfU9YUmguSbRPOg8nGWz8IbRJCDAd6vzIhFGYV6L1nRSBNuk/q4vd814KNUvekuk/wLJOoJ9
9hWgodVVo59Vor01CgpUW0DviWvVcCLO6ClMFBRct0Cc53q2UYIVNgHUBm1+QM6OZCXBXcC4jXec
zkdbso0nHoCmiJMMcA9bTSTwgIqaVUuSt7UUydHrjj2ldL5A2V8xj/Dsg5gyg3xlccshI5TcrgZw
3QWCOxof1Pijeu0HFtbFKmBmi/40drhZdzzayc6pMgO42dUdRnZrN73dVxnWVetVg8L0AA20rKJh
C5BKUZmkqKnkBVsSKguzwvKKqQ1FhdmyqUP5qKLuo2BCeF/9Kt5ZYp9u4uuk/vTlocPhA30ZhuuB
txUTy/QfoE85g8HglfsuBFHKtaP0GO61fl0LIgiYgA3tvK8gvTkMTQd56lJ7b9rXVPe3gWTJbKt3
rxuQ2ldXN1ya1dZtAZPMU6KM3jhiDTiUZOH6e0vddBM6ZYZ5Q9SLBuQ83BqyeDV+LOWG9YuYdez3
zaIFW9LhreeDW2qk4A2HitkxsAtAguk0gpNX9xOxTmlAs2FXsAS8j9qKcqeHXedcs/oYi00D1W/g
lJqRBONg6FLWOA3GeuMUl9ZY+3yRLU23RS49YtteyO9p1vBe7HPeM3XW/KEGAaiZj2s2xhZdIt6v
WTndu7iWFom3LvV9ra9KfeU0q3AgkmybdJcC2otOkdISNUJv2mjj2uUsR8nHwGjS2n+01Ade9k2S
dWKtq2hbQLH2uRVG/PfawpzYNFsfqKmy4PFVpNBFmEz4GDI00q6NuF5bXvhmYP4fpbIeSlKlhrln
ffT6kWearft3vwZ+y+iDdUCJyjdb2gx56/hHRpCJEFdVN5Ml5zDYi8bS1xQLnFvqlAhcHgeObYd7
I3BOoaEsXDs6mDWmRQRtAckMMDnwqxXi2hA9wFHm1PAocsRXBkcTjmKN2KCt3/urETqI8qF1h0h9
p73JgpNs7gTARN6ZGSqG6dg+5ePDpla0MxvpLc//9DQkyGLfQuBX6ic0+DwnweLYFvc63fjVphD5
XNDW1oDkWfZUzRsKipDxD+US8Ot5CE9MdCeqMrpJxbQ+I2NJckYb3Ozw1rffJWmIxtHWPoiIzkEV
oABJ03s+vFnAki3bPUO83VaevrMsROk5M1wTJ6/ivIYkeEMeUzhXC8aTa240tiK9msAs7i4BlDML
1DM/PG7PmfYzQBUUl8bGQAUyR90102qRCQuTpewHGhidmWI9R0Bi4aLpfikGIhWFUE4GpIl1lEPM
YApnfDuoWeFS5flBFJDwL3G/Q/DLLUMjzRQsyX8tcQAbWzinTqxtFr4xP0U3IcwHyxBjjqMRftT+
RuqpFYyxoAevyYMwrYDbHmkR9zjLF6YsgLiKBix+9xQBCLpamds60e0813xezBRzpiRYO9nNadR7
/Y+LDLMJHqRRed2h7Rmx/S8+fBszZgPjMX9RuA3lh1FDkhpmUqy9+unXLEUHXtK/Wh61jOqQU1Ge
C+2aeto2GLBBte7eaY9ItkZ0IygdE/9Z01pPAlGT2cZUQMVqso35DaeRuS2imeoBKWOSm4YLl67c
jbgRENm1MNAJ56BElDbVft0v/P5teoKidzaAEMnjgJy2pCvVGXXzExXMkxGVCmm3CJeSAPX+/x0l
K80wR7zOORTkeJgxpHkMLOMI0JToP+K8e6ih/m6WRH1o/aJzC5KGWKJAG/L7z54qOuwHntQ7iXWw
ZVfpgC7OCnHR+nEbaDpQQmLGMgMyH7ZnMtJ7hobx2GwR2c8tD5U/GIsOWoBlsOTC4QNI25miCz9G
tlJGjFm8/w6R9bpqsajHjHMWOBL6AafJSOIpIaZPwW1zMbbzTBK3ZZLXy7cNin+Kf8t4hvs4TRRo
UU5ICFD71Wkk57DjMfKHRw0z0BLqHizkLF/VfEvVhAfIX+nKe4hmLPRTpOiESE7RfgYlfCbwU+PX
0dHs6sdqOMYuj6P6YPnfWcTiK3MRJ9NOsNdBJDpd7ZIA5Be1AeAPQzuQaUT/R4c4XllXhPWX12GA
GXsODDBIIl5JaRxF74HiWlYlYuh6ruicRz61wPSkxMSv8D8z2JcoM1yNvVobf2emS0pjdqlVTsIR
GJyhorThBJ8EZMZfaP002ptab3yWFsqxHfdEshnai64pjZnbX/X6MDUPrnfIgw+bZ4TJ1LUExxqV
qEdp/JQQGTR5C/cuvGnxiuK/sPadA5yBpQ0FFY/ymTNeSvO3HU+Wu+nSTUyfXxEU3IXLBCUdiUD9
szb+XPUtzh4Dwwl1AOfleIzkbhnbRZ1tTUPgTcX5l3tH1u/fIP1tcs1SNvY4rhZa/GyKexUT7/Oe
qFslXYT1Vl1Z/s4z37sSfcIs4TB012qL27pEhcR3LX4ZFA/Od8dYCWE+AhPYVH0/q4eLCsKwsR8B
TKH+zpgLNmLSXIgvS8cLkC1+t7paW9Ms5AcROyUEAJnO3DdirfIpwiHE37Z17YdDlSQk6SKOu4g8
5eTxaGg0xL1ugDAg4p4HqcCDshh+leiml5/Yw6k1R3Ud1cAQSabd14QqRB8Ne0gnuJbpqiDxtU82
VEu1joXZRBQGM8vxWSoO80HHM0px2xj01C5ut60i73GA9L2rZ1ulhbVGNw9hngKuow7rdQwA+Par
Abtwz7lvY2ZKf1qe+YRAoGd4VOwpY75aBqAbomBZUqmPHi0PJ1l3ttBkE9Giufex154RvCpQLndH
ftm6hgDR2fncRLEsGJZgBc29tzD9YYASCuc8tYghQ7lA4wkrj3T/fefuW6AFRR3vlJ4y2j2ZAkft
RaFtrNS1HR3DIWQKHNPQbNqbry/GmDh3Vtc9Wav1g9jJEuwd4ImeuGfBGLfa8yzvjGksArd9His7
y15ryYMpLB+4yxzcdT8dCDmwq4H4y2XCdly/F97J55oIlkq09ASqolWvXAP3XqRXpgBZsKmtrfRo
dSlFtAuD4FGwC1hy5bmUR+nF7cEzH+2Qa2VHCRNWn2yYA0SiDetTTnmuNQT/+dqWywHPO6sTzI/N
VnKiBHsNuRMG101DmdIx8XHqbq6w7LdIf6ijbwbapKkSAiJZqJ3b5hImNxtgUF59moBViK3PiPpA
HQOyLDr2NooUlpNxuxxAcvo/GuMaWE7FHmAo716dbmOCFePvJH9vm6ODfZO4uwRb9kLauyJZa6DA
uGnVZQxP6gyg1VOwFOyFvtbKiI/2yxw+mJOkwb5Sl/w1s/71ePpzLJukpZx0F6UuSYkMTSIXlYV2
HJh9MtjTWDl9Z+3v4P8UBE+RQpmcG+tdqNuEm7VBXFD7cjmi0wmTD8/7bgV6zpMWfTvhVZEfrPiG
fT28xxx1NtTF6k1O+mgLyCuf3Q2gbGuw496Nxattdnl1U8f3gnVEkJBbiWDQ2SfVb62RNa15x1EY
i0o4+7pIdmGjbWHDb0xaI9t/F/r7/z5MTt7g6LXe4zNtnavJPHCgPAXkKsL9UDMP2fogzQeO5tr6
k7G8j1ylLk/dnLgfJeQ96vSDRZ9nTvA/yuOkxK/bRDvDGTlLzFuRT91Dim4UWaqpog2kB2E0wwOl
qF286m5xaPUK4VXir50SuE1hsJPJ7mma78ywesq8Zk9FG0AR60L3LXUc8Vq8LULx7GzMMAm6RK9B
AJRY+zxG30/R9r+2yluH4dIYP930XuISifCBi+rHVMkwY6sACxl2WZr419TuV0Th3VItBA59K0MH
6TFYFGs8eeFBZPuq8pfCBDXnCO+9n8JQvEoylTffhRG/Ki85dq3GqsndNJ52TBsXqwnuo5QL1hv/
KapA6MaTGCoCZrytXsKrJYXU8/JDreiLErSxPeDbnehrTE/1kUlkcGZNpd1GjgvNvjv5c8Ry1qCz
zxRW7ZYN5jtYptPjMpSnvikPbtIfctONVy5PWMMDbawZ7aaOT4x07ArvM/8EH2uBY+01wJpIvnQV
xxARhXA1pn3bwI4dLZna/0shapnhmY0UHNVO+24A8pS5uLJfX1UtxQIqrlF8hOhQBcST3qNdGxae
F8+94Lfxj+zGHXwZFsQ/h4lBhcANIRcq5f83BGzF9GJjWtrZrJ3T4Pt41YNH6DKT0AfbXDgpX0kS
eG5NerTzDAe6RiWi2dfRLWD1xyNqOSIxtUBjPjXsIvvZDH8o/5jW/o/bbM85y4Bwg6xW1exPB0FZ
XX70Q3W2MnczDoEBbkb5dUBzUl3ByWTu5rbdbz+wb1BRTQmycnJ6l9G1vhWzP/ieedQldQUzSOZ3
/tlonuRREMmjG1N+lj5Pw80QvfzSXCpKsO7HhKi3+lQC4c0GQqyMrcE8Xqs+UljBGJAHnjk1rdyo
5jzVDw3O8Ryh/4IPpOzOYabNqb090oXdgbhSgih3VfueDkhWteTekcsXliuEZnqrHMbKmleKc9NE
t07U7ie1QU6GgBxSE2BsPnAt1377LdkBmj0mvcY1rlqA+ZuuX+1Z28X8OzKMPYtvqp1TyubkEFen
PqfHJmvdwpWQ6yuO6fbetlczvg6I8t2nDrwT0jzeAVDXMH+5pB17l5uAJCRDmK5YeZr6XkgHyFuz
cIMfr/J4opsgI3edCdumxFZmm8cuY37k/JlgIfqamTC7zFiBvMKPtXiXVgl9ZJ6AC0tSAIX+l3BP
aXf0dSzY7iFp2INPhKmjx6NwLB/M5mZOnu5VdEUF05HSpzDgdnJz60f39T0UFMKsazDw+GPHQ87/
+aUKZFM9ZhVPrzGrPtG+7oQLnb3Ay4bvgnf5SNLLe8mzMR7y/XSZ5MCUouGuEosZ4TcskY/UrcS6
rqYsTiDUOxDTpjVAzIg5wrbZlkwlgBAE5JfNWpu72hYFlCZq3U4nxsUxf/Vp1dudQuEeHBvXUuwH
pwpInoj6d02K3VD4zyBHQ1eLeVp1G9E7CCr1Zd5oqOir1ZDcC1ysaRWX87LxToWWfRH3i5FaHq3w
1R7TXkU4KpnylcMyGKaCz95bstlYEFtizJyeQ528thVrWY78Mj0KMO+tQEdjqNU2UbR5hWa/x89s
ZTksJE2ID4/ZZgL1d8zxbMQtuY3hZBNqwBL78xCmwhSB0uBu0/spNUqcioGmr/iRhOEAJUTh1f8l
sb12zO5gBkREDieFVFkSBueMu9sP0YNJ1fGzr5yKvksiebSvtaKt7Hzc4O1jt5us6rx+M1il2oW7
Aw0t6ZJHA+lkiHnj6IV/tnVOzHMY7SRTxUa4+wjLfURiUNCPC+HDfgVdUQTdFHh79vDxjVwqxjS1
DpRFWmqLtCJcs34r+nad9eOb6qF6VTC2MSwgFQWQOTNkJTE/hLnUiITtOuuzwx0vXevYV8WmK7Fo
gRWUTG8rMrKcIFn1OK9B8cnq2wjwbZNQXQbQ+F11p2n1PlcyzGHcWWlxtHUHiUI0ABRS0XjLpVH9
L5HxHfY9BYdGAWeQhV0jsVjEjyC5AfwYMGEn1QSTpM7A4ECnaRAlb++liDe5Fq7ya0dmji5QSDBZ
EygqCvvlJTGVibpOZLITwTqrtR+VXQ6TeoNFGMY32/tWU/luK2xhyN26xKHcdc3/G1uGY423T9H5
xuLWMiiUFoAPfBMuCDCt95e6JPk8348GAXHRmO1F63BJMjYCFVaYPVJ2B3Rag/YT2S+0YTdMcefC
AyfhENkUqTAFhOzkofnNsmEJDx7FVbZZ9NCtb2dko6mY1Z+C6GrET6Sk8p43XNqweXIfQEtSUEmJ
kHhKBRCLcmnMFyb7b0/CgfGxzIxIFwq5ywdsiWnNLwZwkIiKxGkAIHB2B96WNfDNdoHDOMj6x2Zx
TTjLzBSyW8LETqj4BksvOdR9h4T6mdbVyp+eeKIfSdMMZpX47BqkRhLzfz0ycG9YnRA9hgiGgANj
qQssaxiGs5SUoYwpUR7fXJFsfKN9n/JcY5QuheP/87JrIAR7fGNvmtreVeUuJl9uMrancfyv4I6J
Sm3TaD9Vb/0Bk7W8P6NAc03U9MDEvW07/kHFvS22ftLtM6EzYdOMgwgOomO0nWLmRNTbVuxleo38
FwkD0jtbXfgYKxbDPWvbsh3fG78+lK11GMK32uv2NVd1rHonnlHvwh4//MAlRRyycWSQaU1bSRun
a8QlKSxN4DxO03CjHciHEW+aw5KV+zCcPDuUxpJ5sIILa1JpFxaNFwuOXIfYEcZIF+BzIZxpoHgw
TdvF8KyB2tWIO9VdBCm+YYWD7TKOL6H70eYfCmkbTkq+s4qakaBRZRnK8T0L+/UI+8TsjTv8kqXM
uN/RpWZrIik7zeN9+ay9Zh2nPUJLFi3GQ+MwT5tsY/A8stCZ8Zb1DI9ih070NuirIfxqi3FXmkzR
VmYCMzIY1z3MZxefVut9xcSDIcWGnrP2up+wb88DXunQe28Jxh3RaENSQD3Ffg9HC+g9NPECRSdl
Hg+yWxZf5RpC/eQx6q9+9T1YF6vb+GIBWIgEd9yNRXAyGf00zJ3I06lw2zBUpJaYN8xdcvQIS/e3
BF/JsAmyjbpEPucn2+oP8QNzP9lt7GwbEyWJFLhlhkikFt3nDKMvkQ6wQ1hHyRPHMqI+vf8lILrH
kD1yibt8pFLPQW8EhzQekdViLrIRuyUxhXamwsuYitaItv48lstba16s7FvXsUas237biyvnHxbT
MvpXSVaT25hPMphUjmi3jH6T4DF3UboW9h533gAEJg6uUUq+8CVGrUJ/r9oHVwfQrBnzFvKnwP7q
szoi5ZqMHP6rxQTiSRRirf6qUH+2AF8b1liR/RLtZ9btiC8PovPY44vV1xbiJG5bBEKku3IVh6w4
02pV1eU8FP66ydqN50SUY+5vairs/0rOq2oLZIfpCx2j6g6rxG+/iJjblZ36bhb1K4dhkKRqse5L
7U/kzpcCws3vxUYMclsF3P4HO0RdPkVQxbjBvG1lIGVl6LcQ8Y0dVt8Dj7IJD3LKWeX+KlBkiqoC
sspidtJ5J92bappfkrUkpChY4+O5tfdteUHSH1lnCVULHI19jcB2kytMGmpzTYnDay7SYN3a3yYX
rbuizahSXGdcTHPHYjuBkRfYwUYPV7A8rOHUoCJEO4U52d9AOcWbVxibtFzBHWNjxaYdS+BQnGXw
1Lyz724cLFcxovjG+7QuzcWFfEVCaDvnwelTPMClefnhibVw4ZGWs54GCP3SpPFIjrlYqP5C1RCN
5HeEsFaMZ3+Za38VTPYueQmxrv2rDcfZ49GQ7tvuS1rgYiAwlqdUX/RinykbEOoyXCuMRLN9udJ+
GTfQ/5X6wS3vNZ2nScCizuK8QYjEqJkG8nus5tWQrzXE1IC2TRpedCNkT4En+yqbBc06dAXtzptQ
/qoXEyw7K0/UgniBLHtLeEhYwO+n/Vhl3twUN9+oV6E9buyKSDTsNrAKFE5kiIj/iF+tPnNsJ7i2
mUyLBTmZvXKgwERKZ/iL4GqA0QtR9s3BDd4Y1hef5lv+R7zrdfjgMEDu8xx+O5Zed3JJLmgXk3P6
ZWd7ACYl6UGQBWByBwhc5uGfTFbZvl5HLOnWYt1ura/20YxHvmx+0KFV9szxF35GrvKsYThIyIH/
QShn9oP209315iL8yohGsRCFA2JdNfEGD6glFvIBATMApTzrh60ilja4uk9Zn2UNqEOT6xqrss/6
LYKO1Rn8uXlEHoNwa97f/WAjDbaz8Xo0sROjjwmHN3R++ZHzFqYL5AZkEOAMbbGreS7BwCvjX2qr
gWUY6rignfW36uxexTO+eL/4mwqKZCQaOi3PixVtLR81lxSEGqLx8n34SJgez5Bcckmg8FuF/rKt
l3E0aeq56nHFQOON2oPyD2Rm5YAkwhmk//E04JiUMxvuGg2DXHTsNdsVwF2LDSsBC8wqwTuAQNwy
LEbIY3jgN9eFuElmu4I3/c+6EafAgx9jyMyGBEV31H6i1+TF4RgCjh2S3NsXyyGi2T0FxrmIvmBM
sfPH/2ZZmwIDiVk4ezu22f3g8UB73+rGSmcqmUXIlOVPlgJdnhctPGngpWmzDAJEotMlR2gnECYN
UCE1VZvP7fovNj+KId9yNlE9vbsxNwJayILKv+VLo75LanAZDgKlCEqoFi682Fw54OBQeIf4tgBh
LG1ql7TEpSB1YgaxtWvke8Uu0wYeICnKOtOZhQSr+dohVrJt4qBtNKY3Ni3WA0qGSefrbHUF0iqN
qM7Dmn0rog2GqdzHbbVKrLe2kouwuHG5ddl757DEb0YcL9cM2kDVb9WB+KKzYvIxmfDvACgwGAGB
4rY7HTj28J2XBwXSUTInESn7ZqCWhjuRHhFkWqE2t6oPmwMgKFkUg+8lWtao3Esi4EPzTG0IlxHO
Ior0jULrFw83Sj6aV4tUDBLby2VMIAD0RWxwBh+7yo5Z/UXzoJWXQCne+2EKPsZQkdVbOVoI60FO
Wnc1udfhn4Ibieoy6dQ9ONSRzBTlJygkIige0ai6RabeJs6JZUR3QbeWpxZuYW5dhB2DGUD5BqKB
dX48JdolrU5TjR1OSkBAOh23pcWYlXW/zXLbJohRswBbDq8sex5tBeyeRTlMDCm/cOb39uyo64eB
OJIoAFBEVW+zc2qQ3tXjM8J4ZfrBeco4rhDbMWNbHAsMTA5mlrTL5x1BOrFD+hzsGetdoW60ENG5
dr9rU3mE27bT42a1WPWls1XHpY8U2NIoGjnPq8pdsMD2tFsgYJqkTwW+tl9E771evJPAU2hQN0u3
XmaJ8t5qRFpmyaltrgGOdjf6cNoQOzvLJvK4Os58HCE13kjRFKsKGhAr7Fj+aW274bcHKkO4n3NF
8FPajIZKxt1mhIhPXFa5lzNGNf8G13x1bch1ZKoL1UOAYBsBJ5cKUQ2nqB4OpOdQqOUIiIb05RhH
nydEmf0hoaz3PkwX60mFDC936H4qRF7wDyKl2iBfZsCczhLsO/KFrNzq9kibZipaG+RfZyVz9kHE
BZ031iZHTBXFLEj+9ZSY4LDTjUzGeYiVzksZQmG0FdzmJhkpVCizW0YW2qRPcwQoc4iw7kxjlcWc
7IFRfi0aiVuReqZEGBJCt4H/p+2sbgplZi5NJ1zVsAH/I+m8dhtHtij6RQUwh1crR0u2Jdt6Idzd
MlnMOX39XTUXGGBmuh0kqsI5++xQdUcXHIY9/qhNeSoTQi/QOERJverHv/OkwxiwCSuhthD+0qvt
RY8RRonzGo8O/1zcUez3uQxfMUR2i70V3ns5r0wITl38sFqUAiMCt2dV7fzCOyR4BgTEc4Qt9HsE
JS2WC4oGp0XhqqZXyIYSdx6EPJOSJ24Bb/thZrgQALhbsNj6RTB+SR9shQu1HYKVBvtEN1yoOUzo
gVma9G8XH0ym1Wn7Cf3atZiwvZgMJd2oWjeQv2cb4L9fSMbDHZ20q6hWbb0GGdIou3VGmTlJbgUX
Dcd1dpgZJZtnyyRXAh+rh1kCvTH3123kTjqRrIa1MqxvzQevhhSGVc8ykfnfvj5MRN4hw8pxyhuA
Muz5b6aRu6vZu2pgABeSkBtuwfk3kGqn7Duv31rIJwkFt8ZEmFzztYApDGIunH+uWa1ZnnsXmUaY
94jtAW2m1YypPnmpJXbX/CEsNgN8UTeIhf4YC2MT+EQLeg+JS6DnvGcGYWW4JmCEtsDdEJrwtGuZ
/QlIdLIYV+wh7oP8SLps344QK4mW3LvQAz0HVifCVGXe7CcLT6+5VH48/DtPrUMWBpC1vCoHEeUn
V7mQCDgSJ/IoGvLIm9us0QJCWE2RlxIgZ1AFtiAQWJXQopgXldWbxcDFZYbNVb9mZMEE5+7GtFSo
oLGgwwF5z3uD4poxEGxCiblQR5Av7uU1ZNeVq/e7CPIoLEC3u3UBvU63c/OSsHGgT23e0FctJf5y
irGneAgBrlpYbvD1o5JGT9tACVl1Z9E1DCBfNTTdQpFB8/1IbPZMSQXRNudyirAJxOmxiT6ZFqbQ
DPDH2ETAtjRfUGIv8ww9r7UXNjue8b0NeUr5vuWQGSyNJs4iHJ75puflOAFfY5GtOBTQJTLQ0GFc
zGQRxl171kxUp2IXlus+++p8JkHag09c8RoSeUm0+7k04VnDhs4JmeqgBQ+5t01o6PhxDWznQPtK
CSo/kT+SLjGxcjWcBCe0DSaGUHjmxs1vktFEn3zFqoOVgLyvrg6o5DukmGCVwTPDoZh/UY5KukDA
vggoLoRM6ie/I91xA1/Q4z246PsWjuYBnkcMah8ZtOQ2RiCWmlsDfebY32JGYGVSbDGTyTrGTiDA
9PfYj8/TS0/pFbo3Pg1e+mBpW77CkbcJ+QX8FTohK6rXto1hNKaGhgO2t9ZbSjxn2mTBo7KSnYhQ
fck/ev7U5+YsLHcRwRYxXLZo0qwnitNiqIl8faTiYpeXis3S2L++lixFuTGxDnOgY81wzfL+3+g8
RExArwQSSjd+P2+zFrct8ic0LnDDmU7KhXDGpDg0yltLPdk6uOEzGBuH6HBa+5G9QPs82OlF9B5W
TFXKhUC2UFKiAHaIHY2yt5lc3jp03830hpfPoYMOiDlP4zOnakMSbrERTdiVSbhRX6n20aPk8q0M
a3kyCfSB3NgzqPKMD7Zd6xDjzg8uMfRFtWi7SG2tS1j8VGS4FjAoOA2K3mIk3692ON4PjDUvI0Q2
fEyd8KPnXAmZzA6QoU5lmxxgQC78aFzM86fD4a3cICMxLE5KOu1iGedCPlKlQOvdOMkwWf5WDN7m
WeYwM6HyQC1zSoD2Pb93AINQ4fU4de9bjoYTSCWKhuoLSM+P1EPIdiXVFIwe9a3KwgPjNT0yjqlF
mNDgXuchP/gBzX7jHkFLmTlYL48cdzoMTa3gjk9EnFzXpX5DxzLVu7a6R8WvLGKYt1thPHKrXhrs
dbVTgwsb15K/pjqj+MAQrCsHXhR0wy0Nv/HjQyU24aapgt6jX6KvWx5FJZ3FzPQ3QstTZsiL/gK4
kmp8E8Guse1Fjkk0iUM+V9xEPwUvOnDWYRysyqJ5yoHGxv41YoakxTg8WphCll38y4CrA3iADhNc
m07N73DyCIftVGjnRm/OXdDspZgOFZKLpv2ZYFho/Q+SEIeGnP+BkDUCO7NYOukeTbDL0AT/pR6Z
muYwxKCHs1zbXy26e51qzYDO0RTPEOmup4o2YnU01Xqx9xMsia6gopUrNggKQN41xlXRBXO/jVso
i/55X1v3cEwvSQo0EH4hbeDaRkFhz/9aQqFwyZs6wvzM0zBUuFNGrzrc4sjFRjc9Dm64t+LqDfkD
PIgaE+D0MxPTZoxT8KZ+KWJF0R+3pYkqO84OUQJVxCA5MAzvUUvhsYP6+SC5S5KyXj0lACGmRQcd
VxS3RXqShOJcoGWvE4fQhYAWPJOf8YypUvqncOrlaJ2dKkbLMmybFFkpGHGfaFdm8ne3u9blhAeK
CWdw1XLo9ZCFJUeHXT3KWpHXGu4fJeWISGkCIRXUqcScCah5Sfo1x4/UgmZbX2M6+LBlj9716Z8w
MWwhwZ2OxIskFO1n7X9Hsc/tFy3NHra0dDfUYFxsh9bGF8rHFoBaqM6TnRYg19BxQJmYvhnhqckf
XWkuS4YOUNGIGvGQaFftdwkJ3ZnrnYtOx02WPm40mfuTcOCMusG5oH1UTvBulDa4YLPCcAGjAwYs
2JmMKFKHaTPBuS4TE+tne20+cm6qeGow81r58Ii59IOE3LyqODgMUoO42rqNOHZyPEbYU+fxaxFD
YgcBCApCgFpK9RpkqH4QZayZqjDE1+AZcbeK7444MFjLgbznhJlR9ahRGaa4X+G0zSH9hZCCZJJ9
mCG2c+P31CWnpP2uoVlVynMkMU5O464GRhr6+CyYtamarCFCXTBOsC1/4wH8SogztN+UBgG0d37R
DF7GWla3k7iY2sOKEOBWiJ+635i72rUy1va+kPcpJyZjWBr9pnfBRswHLNEN6EPiXXLXP5jD3SOA
wbaHU0Qu65SjcfF+DXeXDaAhmIY0zMHMHp+bIP5Ky+ER+sE7/C9XNWB+6ZPj6juXiU/YoWPzMGEM
IvPA8635NZxi9wznhCqcr6ZqKibzkDNR9iL7blopgxK57jAMbR3s/JuY2GLCCjnHmHlgzgmiZNvO
Vmcf9sJZ5rN1KRKDWV3DDJexbJgU5wihdjssNbCJqiSVyECF9DHGpwL5firodIKnwTFQyl3oUKzL
9kMx84nxThl2G2oWMDK1mr7hWKKgTBF8ZifNYuxfXpkB98g+a+rPIg4/YnZNESGlwEvemyiCLaZ8
q7JCzjXSK2QhNn0mFz8k8vJX9Ze68p19jnMkUR5oxzEm5i3LlzzzRvyNYY/W6JA8kdMKPaLy6ULG
IrhFI+bF/w6wFgtoawR5XbZ8zjpDA+eSZN0RlnWv/4yRtXaKcSdVZfuETF4hqx+sZlPXToM+3IFi
v7f7i+SCVO+/Zzapxx9dyGh/P2RooOd/Op+T7/OxM8dv3eB1rMgcS68d90YC0SsEItf9y8Dk0wnv
wi2PI3ZoHLeL2rnWqFT0mgIpqPeIUoPuZMTuAm8OtbMsMoYoJFeuKNcZ13LN+LfNYbMWYlPAbucc
od1QvrHoBhPj4UNH9RzaonHTIpWnKAQZbpMWW+Hy0KUFVJW72ir4DeJvODuv9SvcAwgncjWY2Vqf
BVO2Xe0GV4bDa6M/BcTlmNVmKBAHOi+RTpVJXefX14IxZaqNFGl3FxZ4iGEtO4rEDUTzgDISEOU0
q1mtBRuD6b3ahxmHCxgXlG0HK/Xgy0/d94DkMv5S5isd/KEow2NYlcQwWJsU8kHGPFx5/5FOBeo6
Ut/oGsPI3GVSiYP20B4Mmb2O9KaTQ28/QHRZmTCikmLvZNUi9kkqAziyPEoCGCRF8hpBu2BSCT2P
p5euKkYfZgGlVHwIsBhXVqcqlgdb8vih8tAKBeUtG264r1jDqy/vRjZAOt5EjFoJsZi93SQgSoyh
PBpwM/pLq7dclYgphTPBdIftZ8tdzI+TMJVbh3jmK/bumBhsZiBnJ44xuIiQSDAk4eTnoemNxD1j
Xekn9ZbrVp2LdRzcVJgJJTlF28A+49Ht1Yk4ONHWp/3UxYfrVEdWTag9vGRcdiHxV2yCAheCAi1J
zRQlqH9rBthOc5P5u9P8zXmJFtTscCKoU53SkVe9BTAaqA4BTa51KtYmAKmWHJTtd6feAX28k8Kg
pivT/fIQkC2RuRE2LJKQhWBrMBzOyhvHKUumMWBQQ1wkt7xZjirmvJ5XY6OtSn6xV/HfY30V4gYB
Z1E0xUmt7Mjyl53+sPC6mgsLSpR/KmpUsQieqROE7I+mhSSiLsYlHSdWCK2EBMXSNIjZQTUmweda
0b2xZP57ThZ/Bnc6NlwmWncTp+d5GO4atU0/U0NODvxd1nfPHvfMvej3E8agwx9zCA5eUZ5C4ySB
ZFLQL3fMtrKzMaYIjh4KjJ2P22Qu4q95N0sUc4W1Ne1/dYRJ0MFA8pbleGFNpncwioHQude5BbOr
XaJoeG3ejLwkRjlXMRB1OA51bdMNMHjuAnClilqWCFY1cddfukSeYwYi7PXQohpVZ4FN2MQIVz3h
tlSLq2yQZ/KNQ/xsx3EVp6xslHsug1BuqpkgwFH+GRy583AvI59pJjO9qAGkU1qlrLH2Yqo3GliE
Sa5LZXtIkjHbyHFINuSxwtLJwz2nZRwkEOgTpqRPwU6CcTQG9p0PieprYqyDCeJa9NWWWDo/e5aC
MR+wd/Avy35C39iZKG9SOmIk1F40bYcWVA/Y0tWxsy72Og4eI3PFauxWuWT6oD/t9CGGtUi7raR8
Kcf5Mg0wNrMLk+ODhrAEsWnTbzV05pN+NLydKBgzTjt1a3f07Uw2XRhamabj1wmJmE4OV8lmIupY
e7QA+01KOT9qx4DvkyQ4WWgH9JkVHp2RpMvgWFvFV6eUwi6JDhgI+k3zGQdonkqAM/Vz7aI7SFSB
vQovCqq9MYyXAo9KqyUjJDX+Omw5XndPVoDaAHmcfcrm1ozjxZ6c1yyTBzREoiXOnTOtksjfKyWT
iMKT8iOoMK3l2sBYMNqb4Yl3yIleNY8IXhUdh4TeGqR79bt6JPBMcALg/Tz9iVge4eyt1acrbNAY
E0NI8wRut6gpvlzKYz/5dtA5esOrhxRkpC3slYmuU7/zhT7fV5BLoQ4P9Txi7V+Nl3uNnlNQDVTh
p84jhCXYPDSG0yZnIvtvEqSPsQjVvv3vBmRbCno/bpQqtF4wgJEo9i7UWXlg700fBC6d5cWdAqpE
UiPG17nhOqRGYib3OfoqppuVBmsUGkdOh6AO+N59F9qJn6Fe0KSx0uxHSy5u9CNkTTmP16+5nfOd
FhI0sWkxdJ1RdMILJ2RBrmEMIScYZmUNBb8wYnXU9QqRvNLC0JpgnMHIAJ+YYTfRglhHt4YGzoQa
DG+n4h/8qyYhhuLhtw6td5wJteGUJJsEdCDAXoAKY00+ozYq7WL8CssDSxSs/pQnkGdfCL3ny4gK
JM1e2FtBul+n1P+dtmuZQjSgUwBQPER4IOe+/2rImcUXmVqz2ZG82X/iwP1BhdTk77Ck8GLTqUu/
ApObeFlAw4dTdqfWCtMz72GcDiodo9nZ/QuQPvlQ/R/naTEO1C9xu2tCgGlGP0eohg1zVRAbc0nD
wT86Rhz2VnJ8vBkluZzk3hAJsaKbCDgu/yB/Nj+pFmNeqbnVBogW38Sgwvd0ijXaVPKPgkGZ12vN
zYQQOm8kcoBsMf3iX9nI9xrHA6wbLIg+BvY4mMAn4mhNzbGjQJKQrKMI22K35EdwCFLeUFh4Vr7J
aDEEGVqh0354fXMc5xF0l6oOJY8ZBZ8Rk1fbiGFX3px6JNiT+XzzBOLTzW8dvySSWeaBp1C0S7f+
W2bvVY9eOOgxxxrR50MVgrSdcRjRVmXYVoHAlbSu89EigrnCkomwGtaxXV65PeyfHCX5zKSPEMUB
5rUFQbdlBGl2SNTuIBpMmJet7SEXoZHiUkDs0NfEkYJaOwytxgUm+PnfKTN3UVHZL6ce59EaaOb/
kinhdDffmnbIZM7p8Nsb0bVNm3UKUB23I3g+dfdUfYbgVp7TL4e1rV8tDQcx6wU3SRuVmsS5v+g2
csR/dWTQso0EcKbEtS3eeKWFgdKIZwE8F7M7Ttiimnq9duqPTFeoOplZO2ANgZS6RtijogqwtfA2
0pgh8W9BJ3JkGOoxGRA7AzpR3f8Osa7l6CVxw43S1Rxb1AwdOW10MxxgIAdlNW4DOJpDl79rFVMB
nNJa9GuffBZuGWK+whSLaGTFhPLZgDHygnQLyAx19KaQ4hjjLb9/s2Gue5O2TbsbaCivLvXEOW7n
rVoCc2GvWxx0wlGe9Lw+gLREQ7pKcOvDzrCG5TxDVC90uW1LvPXAW6Erg9yQrlDuIhcuD+JGltzs
5McxT95LtzyPOv7JZtP/JwRTerNIzijvDwLQIACb4lUfnC6CXsqIoUa0k9fPnKsyNb5QOZSYoYgg
XY0lpjzm1jWogKInEREFXXFDT0Fo0C5PYhRQ8JDKY0opNuFhq4z19papr/HV0wiSicGNpkNmwmOC
pd1r2EgVDJFCMvVcpmozJ3U/jyueleSP9Lj/8eIBmukO2jc4BMg4oXYDjt0FoxpAdszzi2lVpHsF
vDt8+pCrfNotEHo1sdM7QATv1FoeCROwl3Hj1258PKb1dHNMvMVRlfys++XsdQtjuHpYNpCj4eoQ
NDTz1PofbT1TFJ1S9b1PZzjN4UjQh74Gwk0T/RHrO1aoAMXTgLIzB/28dbZhkBTVPlZpucDkFdeS
R6WrjClEZ641lKpg322M1cVTYW0Fuq4seTYqbo+PjgmCx8wf0MuIH/XMIh0yyDj7rGXqUdDX4q7P
ahz0g3KCM+EfIY6eCUFBkTmw8QFnmpvoNowPZqourcYYgmfr7YrqPjhb6f0U7DENx8qCtxJePBw4
ohWy/PIIKSNJHxobIkoYTPa3INI2Tt4tR44dUd+UcYZITjWRfgE/w0UkoWXrniPCGjcwPIm+BmqD
ul+U8c4Ajfa0UQl44YAiQU5wNysX828fQOPLltrQEBg47Q2KL4WKqy3s5iutrNYas2uaXBQPngkH
08BVfMGtqEUcr2m0nSPoCz6yzifaGABzpSoHxLhl4LioDju0yGaGHOSROvO+S3/qWm7Bw+VUI1xj
4IsxMeIUYXy7TGTS0l9MSx1eTVFfDTBGevoKlpbTG2sQdAf817Q/Bvy0uYtpmJzlTJHdrxqxb2PU
csamwXMmGJmLJreIULi2CtcFInbc/UJ8j/vuZ2rnnbdtehBr+C02OJ4YhmM53Dw4FPATO8wQXDz6
K1l/dZI+txzOJoMMiSGNSQ2YFdjiDvPJtJnYuODzDXgDIejujeJpLjG5kv4xGK+zgZ07O7KHKM8k
oqYHwtsadNjAzMyDFkDwqtmsdDobhx1ZjOgJd4L5clVeLGS+rv/H5gOMHOVPmx4iQSSPGt2imvQt
a61GbqaHvOYWEEvk8ezCgjFLu1cJJORxWxoJIFic6Df8tprpPHOZGHX87fOmc+8ZMPn0GCRGpMuE
PaM50R1p0zjltroH7A2qmNdXTriSBqBLMy4u7JlxbTUnuSfIAPA/xnKeoWYU3iKSyYHdMXOrTzO0
una8RMm7gccB8PeEJ6Jx4zBv6w2zshWbQSbVvpJfeHwKDIMioe2ZcNnRiGsz2CMxLFzB6r6cTXrv
oVxbHlM9cfIAu5l4xSmoDEitlh8oLgOAGDVV8zm6cphdfAj6XEEumFZVAL4UsYzyA+4FL2F+a5xr
AfbkkoJSa7Bv52vgncPiguw6pFfyj63v4o86LKv2LaT7c4nFgXgjgpUUM5l+bF19MPdF4MNtLA9q
Jto05aVWQQEozgFnGiaU89UTlyDpbkNMmicOw3mKyK3Y9O2ONGQMDfK7OhAT+KodWrcA776EPaQm
XCYqzyrfpAyXaI3Lply0WOpk6EK570L5VJlHxnhTj62ZbhqjQaX3xVu9NIyNS0SM0buoAUrAwXgf
dwitQ45aEn/6NdmcdXaLoO/hh0JtAVeeRtkLIwytcItCPhKm+KCRfqNdRkzR0V7nHL2cjGj2mfQx
Q3xgzuPGYgWCMXekQWKlBG2QnyoYcmPSasp8k0RM+UnAmA3zhMEaqznZ+slppPIsSI2xo+qiddq2
Gv3V4KZEZTI/Y+pujd3Swvk5gHMl/E/sWgwlG81wuCvQK3KHMjswFrqEUQ6dVEnA+/45hqxzFrFi
9+UPPaIaiTC3YjRUzHhqbTHvof6ZfB3mF8PYcUQui4eieYtZYQm+juq0659d+YiQP4tXm4xcdZaa
FZgXPg8AnJYLFe6jh4sGpKdMZfMqWwwxIGcpXho7Xgqm1W2wwetVwmbr6OUTaL3ZBNsZKkl96eMf
uz4Fd/fN+jt9BN1XLd5H+8DFI2GounwWuWEvTMpgdQ7r4fwauDHBONm5gNdj2R9NgZPaLgLMrUBe
tPBp/zfrhHA1QEr8aeReS5jGxWxi2AH0epV+6SExzyBJBo+i8pLNFBKulrXGTzHR2T8H0BH2TGmQ
dJP/tPiXzQZ6AbQV5clkBQ1EUKH/QJiKiP2/awYuHMgO9ZBEC5nMa1Xgul36oQvtWrFodIzRDC6K
USgHzzUU6IoQn3QfyuLHhshY861mktG6iVWiVQbOAatQf1ohHvc2k+hS73/AkjclRBOH2lZw7MwT
JgWhta4DIHMfhj6niSqn8KdoDPPgOSManLBYGrTDlHiQa0KIhIIo4Jo58ftIlENdlOuQa0S3LlW7
LYg7HfFnSWik31txT3AgwTBeATG72Lu4zqc1rF2KymhTI6RxdkX7jqh6JE6tx7Rn45aXDNqusqDY
xtE1KF9tjbTvI6fxRKTTLa0usXHS5QkLWmkeNflW139j96Bjph5RcHg+qm/2QNe+jDDO8YCEfYBq
RGTvyLin8FxneG1tjIYMqJtJBeu5f7Xw0OApE4TnWZwH903rv2IE4fqr7rwA8L8YIXTcN4AUjrqv
snyLy+M8ofHYdxCr3GeVscjBJnL76rXjYciUhGRbp8S9zZwtfz3tnNN/dFG4mYgI1QsaAiayeg4d
m6fdfEB+gtrwlVUfiO0lr0RW3078llXf6BI9GuRRO8Fzg64MsCC9FXq+ubi4xdnnWtKcYulXv4F1
9wPvxW7+5cUqw84nZliQc6jbGHK2MSBJhwUA6tyQ7O5h3tk4qrQw7gCTVz2DRWIBFjODtn5CNVdc
ErHpY7yPV5gDT8jvDUytWKyQEWmF6NpZvAP52ElPwsb84Iyo422kYRH4HuJ/DNbGzatt5+LpYWEf
8upPokpx3sQUMbiA2RQYBWsr4y8D1SQ8RPCsI//gQwzFiRQVAr7P/qLzopeJ3g6PKiCL0H6qYc+0
hb1NGcKdmqP2kYvKOiY8Mk377HTsqzA3Ysdnew+hfQWX2tUo8cABqpbOXzCqqF5bPsgZCm7gUcZQ
5vSQUi2eMnl5xVcGxSR9z+prVGzmZD/w0T4Lvk7HreA0FK+IGHHfq5yt4nCn63Z+DasTfq4kBnjQ
R/7wLtv2T8UzKihkGgjSsERRgjBYpBCCSbxjeCk+OxjW2pqjscAcCSJztRxnyESYaz+i7o8rPntl
+IVxdPSDowECQvRQ4heMUYq9O4SrQvzgKIHcEo8gsCxqNWa3x/Cqf9DOmX/qg33CeqS5hPkCVLHx
39zkqY/XprjWYXnPkTdPEHZm+zvhgAT6jEgEhYtJEwI/OqeRI5hsbbm8x+qci+yufxKjSaTb0kk4
z+iK0m7aWV2Judar9KlYFpYNiaRZNoq6Sm7d1BP7Op9L3iwNGaEpQXasehygL0TRm+7ap9qzFu2p
zXiThncMGu4VuYsIy2NREehE3BhAKHYHTvpG4DnuX25CFKf/5hVEwoS/hnc32Ah1jPwIEwQXTQXp
123/7Pn54YFJgddjFMSVu+rDa4qsvizXMutfSvur1OhzjX/S3doD0dAVwz7VpRNORuBTioR+iwqR
K9mgz61uqXFrxEaboQCYf93ux7Q2uQq06S4dHsc4XzwmeagJ09S/zeBzwF+jBdjy5rMG2SiXu6D8
MNN32W94Y7AGIQDbOq6n1WHUm5V/atqNVW2b+DjbX4Uj1obZvPR2s8jQwCsJM9r/et7Vpr+hW+k1
X6H3UG9jiMjGiXs2n4x9MHKDVBppcDH+HEY7PjNzMTqkY1shJpnzucVyd5H5PWVxFnL8Y3PQI2sb
y4tByFxldDxaAizoUGiNkvCRJ2wGbDo0Z/ioJTSFzMCulz5nuIw93gCCDOLcOFsSS3gpd0mXbGIM
ZtrxgxexbuDNdP3TwVPOSOu30iWQDwA4LZNfM/fgEmZYRVYjwChIBDdLNE0AWLV8z438r+PrSx1K
lAvR1HYZiw9E5bZmBCU4MI40g695SVE1PAN9X+G6locwFIF9ChYhYCvUAQrPXWwSlNbMK23wVqoh
LfAlVy8NHdWx1a1DQOtE4+MUtnJF9CEBjcybRgzeab+oXILsSlGH6W6bwtyicgbN8SjB9Og/T8Ny
PbrDI2FkxFyKcEGdGd4LOo1tLPJtamSPhhSRzvtL8Co+OwaqcNo6zaWfIIlxIDfHo8mcgcNMjD+K
ZluDYqaZvvUI/TLAtXv8RH4E8v5IsTC/czHv9Imib+kisUpgFwSotJRhjBHe4NRCfItQQ3DlpOZG
071VbtnIO2BCmR0ITRVyNaS9AUmHIpKcr9ADTmRCYgQ4rY1atwukfveQmeaMLDVWRO5HlNfpKzL/
97AeP/XcPdYV90fpf+UCyk+aBkQ9DZtx4rZNHCDlGC0heiymPpdmQpFj/2TZ4PFQIpfViqOuPg7r
wXVa8nSAtZHnbYbZReGQYfXclbdReC8W+qaHHW2BfGKsoYRGICCaXeA8lREV3IBgw4mB5e8cQHQz
atpyLVp0ztYxV30y/wdvtZgedlVywDrh1MGNkEyJkjJtlOBvreuZhsWguwkdD7p8eDXF9AEW9Sx6
ZjJGBQ82zr5V55qYJh6BY/1ojWpba5PO/HMG1mT0tcwSWjt6QXQkBTdE5Pv0VBq2qLYpGfCj7HAG
VS0psq6Z/wn8R0A+SYY3X+2zm+XJ4fqatIZ6FHSvGPqryHpsYwPE6VzZeQWNJZ2AogPqiSgkYH7G
U3mYYK/GEm0rkC3S/hKtnUgXM9qDGHMOTBaeidTeYpLeBwmEgXrNpGRs9ehctfx+g3bDQ0M6hekB
D89fO5v3bkz6nT5Ii+E27r4B9lO9jTTKrh9diolR5V/GcUYDIfyIeTBjzwnRSqyCwi3LXGoRk3em
LEOgE97mJhdvG1czvEjXecR98MdIflB5s1pm+18CCNdm00dlzwtrPtpU8hW84OS1Hz4CWELFt+kx
LJOCg9QiEQ2ABAuUcU5eO+IgPLwakonyCKqVwJHdNlEWi2cLUau010AiTYGaLwlabF963NstMDe9
eBshDM/Pzj2Rr4rWBnfCfeXuM8Qo7QhRxX0M6VWkPdteUpFXjO7sZQaXsgUniyO2tJBnE76lm/Qn
31MkU95cDuepx73PnnYNoUd1vkwQqYX8Rolmx5NLRopbI8YWj7OJkCBSpwEpLB2jfP2GAWpCjoEn
D4PjL8W0wwfO8aNX9WWQACqcSSeJKK2lf4YNQkmkJjQZATOYa1Le5huDKRBWsB6wr8foeujLrew/
vPEQers8x05Z38U6Nu3GBXLRtYm11wB1HAvNsofPQWW9xuCrUJfs4r+rWsMXOvwHLYWxUEk3TUcP
Dm/iiT0wgflyQCMsD82sTnpDi21V8tSa4ld0WECjDqi8/qNzMebDec/tiW1xFkhaYL9gtAo/p+cN
gDhtdXktdGujdHDDssjJbLHjixUCOFeJix8nDkHQ/xLwEatl4ruSfrvKa+PNZuKG5mGkmJmstRuW
h7nGxNkhcwAJ9JDdJ3s8TDV6pNn2+XidW5FtzJYWBOOhj16x+guvPIJYrhNl9QCui1dWQxRKFV2d
6bvjQ54YR0qGMExR/5tMBC6d2QAk82Zq/yZyf4NyPf8qdgthN7vAuahmGQ7XSsdzaM6JR+OE5dbn
LDWjBH3izSQJVxsQYrI8uk/XjPYSEwli4MsqX5X5R2taR1iMG9gjsBqxM+XRE17IDtGh1VNls+EU
Hk4vQ4o5xOuAPtUMwYfyQJ6RCvUvNKprHyvKri3/pMY5hc8XeNN6ZhdUtr1qe+cAvjhVNPyl6e6i
hLomjHGl81cK3PVTFjqSQ4Uny/qIoh7saNI7nCfwLow3ZXcWTBaLN5Fe41YQOYkhMXej7ujr1mt2
vqfzfpKlegwOaHla7QlBxAiY2aEcd8LakveFQrP3tr5zN1v9jEVcLYCy4XypzHDmAvSZRlTQ6SPm
SPcFLqYqcrjA+NaDHCl6Ywcp3V6GjrhhBoPzPbkqBF+FzARNpGHxwwzPCfxUZp8VVrhhrt/N9OkD
42glGQX4LRn+vItLAuvAqcdHALEvqMe90XdnHekhfv8rH8ycUQIOB7TvSw87tVgD6AxZ0LEEZK3k
niP3I5YAeVlsL7jag2Zrlr8hTEY/6apl77R3P9OODaQAC/TQHzHhM+ISiuoJ0pwWrlRPX0w4+FXD
Jqz7hQIXpmhadZ1/rlMDrGtAsEQnaEIHhYUPo1OrYBYNmXjXJZ5lnSfaN/5G2i2Zf/0fr8Thwi60
o1V/sJtXpkDM1we4ssSRPOFb0kc0WwNm6VjURW1JLES31Tz56YBSJjrlucHHXvpi46AjeXFspGtg
PwnYnoOXSWKJgnS8oVkMKTNKohbXIs82ugsx2VhbrFQSA77ihHBdswcawqEVbLkh6ARfSngg+cLA
cxN9zlInmjjhu8J/cQ3AkIFxAqvZIKkJzr9lC/CeevHey6PvYcb0jePFnctLbJiYQTI4SF5rJMNm
+fQzHy1exy2YjzVxwsAplCngyoGmM0SAzKHX/4hc+ZAczHNp7KNcqT/abdil+8GSJCraomRXAAuM
FBytm6FuhZdi2UlydCxtX8+kqHs4cMlU8YFyhtCpXnsrvb5HKlDV8zzCUmz3TmBrvx86IizKCT6F
DQJS/k4desEA165w8s9hmq2Lit56bAleJk3R4UV62fA2Jv0u791bVtWXrKNCkDZ2e/lyhholmTSL
Em38YWBi2pMkUMYsCs0GnLaidZZ2LN5Cftiu3JFtshTmk2zwSwx3qktSzM0Q0eAkTVJCWTHB7/de
gpW5uHGmb6OGXq/K/8fSmS01zqRb9IkUoXm4Lc82NjZgoLhRAAWSUnNKqenpe+V/zkV3xzlRVRjb
yvyGvdd+C6vg7rjRS+T6GLsNQn3nhxkBrm/1ELEgMMY+6R791gO1Hxn2MwcOXIRYbjMERHQf+vOR
OMkUo16NYQQ1PuOMshf5HHnEOKp37VojH6SW9iMyE50DHvMy9AzbMIYBELF3Z8YpJETMbYS3z7//
N9EVN1Q1+774zI3ywGR2ZrBp/BgAiyJ1DlgLo75BwaQRnV/RugXNbQXt2g8gOBQ8wsBh8S773W/h
4NhARmehNVyoyLOYVuV1RKyXIdeqkbBPWgCOjqGR94RWWZK6UaNUnyAzdObuFYyXuTP1gBfksx2+
DWnNc3JekDYo3MMmC7tZqOtMy/jfh8HWevSAEgA3yeMvSl/3XRlHcOTUiHchjjFIaOrlHb/GbMys
lfles6j2PmIPpycz2TBdTfLaRNgC+F6vCvFO8xLMf0ebmwblAbWGkfdvBSDy2H40h+mhiupj1dRP
YdHsLFbYJa+px2BEmC+rpGuC8VAg70Qe6zLd1QrG7jdAL4ANioe6PHToMWUyXudTUU6HKJo/221D
2WrpaQQHoU2agp7RU+mhsLAOA9kHepVVbvMl2XgwghPmGdqwUBXmk4t9KJ2YXOfgc2icRz4bFsaH
auTDagIISbTCLTiAAV7mZ4dHp5l59/nbsgGq7Gx660H/G3HAgZmYT9TpFVQu5a0VIxRY7AVnSpj/
hr27c+SxUrtmNu+KjtSIUIfjzLRYmPtrL5RHbdriYFxQY7LG/+f3ajvIj+FHuGwE4OunuBlgG85U
nrFid5Kca2pmfvrGLlctS63ci/8uHpiyiLdu8uhb7G3jnlFU31vKqJa2QKPKSNBKvYZtJd9LLThn
FF+AwOtRTHSgFgwM+b4zbFDlMFVAHsrDEFT4FD4676eMWN4dPd6VMliekFOkdrwtFmeb2O42C5PH
UjMBkKBMdr8GE2OzCJcLt8jVJqKjequz6inivdIof987qAFu1/Qys6U1eb22YlgGAXUs84OT/SSN
hrpDjh5WS7ILKg/pK/2lVZwynKjDwNAIAs1DoqEr5pcLGiHzGkxNjFOoheI6f0Y/WYAQ9Jz+pL//
isrEtjZYVgMKM7YiLEdRze0o//GTDqd5oSlhIQAmt0O5iPtBHDvIpxHrr2lmOc8upjoaPHAuRSwG
DolxfIaYhBTYQMyM8wspDTivoTpHnE/zQxWvO3GaFWhvQM3teCamCgqZPx3neuurcwmkGpvXMIvw
z9TgZE4h/HotKXRsWdj4qFWD14M6taeyn5CzYQVo5m0c7SYX5x9n1re0zrnhXZIWzxkHZeQFF79i
8wh9CfZkySoOci6+7SXHRxdjol3a+akp2dnFuwQYVkWXl3kSabWkLbJYWuXh+M9izZf4rMVCk1DX
5jlm3TeWDacYIB4cTW4z8N296EMgYG6djyQmL89TD/HKC3JvNQVMnxNkimL5aD6jpXjJwUdXlXVt
0C0aPWAMqD5Zdk4EZ2pj7J3xbuEVFNG4Vh6zW95rAUwj56CcrVchrd3YyGuUnBMErfmx4+Tr4yuB
EQ1Ryl1Daipfr6rHC91QrUxbxZJsGD9gwJBatexHS+w7vj3606ri7qqYf/lLw46abQNwYzehYpnD
4b7wWS/Edk+UacX0oZsS9ArzcmiGJxVIqK7mD1FY/to2GIc0BbQguMsTXDV/2VvMSA3bfBgIPlqQ
Uzi9AR8ElVCRH6TgFml2DHxtQKrOJNgjV7vOTqAkknaY8a0tm9e+5DAU0nmROdDkXjZXpmjfrgdI
UEV6Jhrnaya+eL60B/DsWz/CN8HPgVwAZsWSY8PNCyaoZ4DOHMF8zHsDegp1oUfSupEkr2KsnttZ
XLuYEALwQUcld3k7nlQeP9OVnBzGI+1sPIiGuBFWyH3fb+nUcdNzVteblnxxactLVIu7AQLWnnQZ
Yjpop8mmHnoi3cv8l50bL0rHTSANgttRn5eeTxc2ks10sOZL7Lzmsvye6+xgMdjoQlg39bliCJfK
hQHpgHdoPFjSQZ0nh6M1L1j9KFZKA8+Yx73VL8WhiTQ6atrQADvZVyj4m13knHKJjmQkHGwOtmXU
b5fwbPLqyXMyk2gt8brmAyHg4QBrA3xlQhgT5yO1wHA3IrZ+Uj617TojpUE3/UUQnPq8PPp1fPW6
eef7H/OegcTOx984c3txfVhpdoItjiz7N+FsdN3sbISt1pStpjhiTuUx42RUQl/REvc7EMYQoKi3
BMEWo3kbgE60cHXzlFnPNF0M/41zFEjLsvU9/lqwiwOMuj7YLD2QrKN+3bTWe0PnVjsd6+eaQj7s
aClbhy+jDXZbDeKl7RmrDTVLIQJiUcyINHgIZ7A5djq++i2UV1cAyC0Z69vMYLCw86UCySoQrEr3
eRbNzMY0vY1gI+H99sT15LGxLQodiiUvCoRKYQGG5ehPhupqez9zzJK55DWUxfjX6OGqkDRnhu0p
j+WDGkpiQTjj5py7u9zZ1Lw5fZ8PA0At3kvhR48dofXtPH77lgunMRsOi1c+9gFlOjaYqX8XgtMq
WhjkUzh6g+Ws+ldYM6skhDdM6w8m+ZKm8KfmwxKaKzIR8Twi/yErVFf/XHmG6T4vtSSIllURyzkZ
GFANlpRrjDjLjAuglgbuou4nqptXBEAvtY+qsd45pMP8UZ31ktKi5/+igACGeWGjlHi/ORZ8IxI4
6YPwD8ABfa5jsYm1k8fSM3qTc9FPW3SbuCahf8WYuo04PBkGZBgx0rB63Xmx+aPCUY+2wb8gAPB0
aAvUsNxQA4LY6+1f18pPmGkGwG7Rs7E0KZjzaVf4/MVZeL9gfqxNmnOrd0u7rrlR/gxuy9Ig8M+9
4X5dzKFgINDgEQzN6jrDMCjrtqf04QJe8lNrbp1a/uYOdYjmMo5qvIsC8IrGs/oIAZq02YphOI/Y
PFQx/NWHBOME7Hu4lXHReqx/w5vXNEcrBwyUwejwH1t0LgacSD+YD7yBa4lNoCzdbUjQX9eXEIPf
gtF/nZfvGsapCqLX1nu0Kl0XJ9Fvqkz2J7Jf5fzH7UNyRYM9xpedGOW5RJueE0ZoOPGRIGzSAnvq
3SA09kUDcdfIjtV8NIRx6hiClC048kmeIoVQN5dsi2ESUHl7pXj18RYsqvsexmY1uGLtaiF4Nv1V
GcbMrCV7POczeitgCDlVQzL4eHKX7ykSb7HVMjWAl2wpNv3oVat5iypys1jOvpiZQc3UJFMNfwOZ
Khc3sU0bpe+CnMkDNzSJe9qrtYA5iVkVmLDCxjk4LMtdqY0bddhPr0y0vOW4tCRD52Jnuf4lQwuT
Dt1RNfJiwnbCI5iVjMD6GUUdbI3JwaEf72VYkeXnISUGxxyh7yHPo4rETnkEDF0j/vQc4rA5LsVr
AqB6DlkstnmCO4JrxCb/oB+eRFI+Li5JLFOv/mSczEAIV0MENxZDiEkR7z/lY8KRK8d+49Ff5T1h
Ya2CRYQQK7Le4sh/hqN7IYhIXqrKPs1V+jjXLz54STDeFHQbreya4/4Z9qiLr/G3YCJvtnsKNor3
aKNToMCsAqcAGyGNi5FzXUbIEWfqmdYcGVt0QHg07h5Gci0FYH+9fpHdn6xHb+E36X6oKxBTebrv
RlBwrI5ML/Y5Y1dT7V0nxe8UejFKoY7fYHaYcPOUMIVgEkFtVNVfC2GpLqHvNC93ECpAYWYTm9BC
0F0TvDOL9Sg6LXaMUUnnY3f5Qu/RvBTERKhQriInEwxb3JOYonOBT3pJm8+CNDGjJhMmjDg3p0GC
nEZDklePk89Dbk/zLeswThVoUnD9odnJjxXjkkOVHibT/009F5FDzzS/50/kvRjWmYJXjQJDZTyL
omVnIF699tMw3nQJF+b3BqK8dN2jjQOJpzlhCtZaIyfc1yIycqY1mQnaStM/ld8iD99qcp1OEWBM
GQDoBOGpaJHRnnVrUyd85uStVDYbw4EvcB3k321Lj4GyGm9dHjITKwxeNzg2xyEIsXmfACqOpAaO
5reM1InVCZwPzA92OBw6vwnXhQisLfY+sVFGD9XOvsb+fChNdydoj5V4Ntw3TA9V99mGaotBptw6
iUA2Ej7kzXxlTcMBY2goEnKsWZxSkKSI/c1/lFz3lhq6S53HUoM/jZ8wLHcJWrV2omTIGpBOzJMq
wjKEzLddbH+wh+eNLzZ+fWjxElZiG8EW5MMucCKYZ5zGVo+CaTxrjW4JEMS+t9lvBWYByeKDHg0u
8YsOZWo8mCMALLSvqXreFkjw/M7bRhAgHHP+49f2OWAKT8qvj+lqnoljHmAY0r3dvCG/JgVrGw/U
A1aSoXxDDriP60PKpJIiKT3W3v//Ny8yrEnwoBJdl5G2R+B2bY/RGLBKBG3/ZyKNwhm7TaDlOUht
cC05WmBHrdl9TlI9EYnKpIEb1R8huoMFUIyQMGItaIZ8HwD8BQQfImjBpIqW1KxYGzAmq8ztFD4x
hCU0jZSXEh1gmZxG/PhvAaJP1ZBdzT3vLfciO6dACiYW+2JEF4b3HL+ehSKeOdiIa3Oq1j50Ptdp
v7N5G9hoGRBW2M5a1cOWJeY+7Y2L7/e/dm1gtEWlmIKm4qAtdvVMBP2jx5Jfq7v5HDuXLKMnn20p
Y52xPU8pf7yLkdMxrXd0ssm4L52gQvVACBjkCdOFQBQER9gA78PQES0bfGe4huv42/CLl6m9KIN0
Xo2Q7ofPuQBXAL48Aoo4Ba81hpU/g00151QJE75cT2cwlcL8hdmB3SPvr1PbnUyM47ZlPCr1HrTX
jd7KcNaqhGzDkxMN3L3VIayyh9TsNiPLWOdeI4Zs8tcEWaIGZVkMECqVIYvJkGzio8z4C5gA4ms9
ZC+RN5+7GSkUvR1t9nhZPsqMwUY9q2gdddFOCqz1uMXYMw3p3y7a1yCG/0hp/zZo3r3F+cvB6Via
hvfRXoFME3DiHRcGBX4P32coc/axIcm/A9+ReSEk0FCQEVWl9ejhOoQZwHrgNjUn2TCwKqrhZywl
qiOxMjEqM2zDZEV3HbIr25cNvXQ2e4Cf5pTvZrL1/fqRJNTDqCAcZNXQMYrktabVuuDTjgdml37M
q8av+NdmNLMybbRrCoJeEBD3Z2Hor+bgjywpDI1jgqLG1BkotXVNA8g8U2uQ8xsQ19Y+Wp13Ktv5
4iGNHsGI5s6dHco1ky9jVt0YGF4AW78skZWse5CJTA+5X31vU1lkUDURVaM3EZoUpe8ZtRQsRz7+
JSXmOyTwiFHw6LH9ipuwp50xcU0m00PkVeOxK7di5ji7WD6lTumcXW8HHAstZsiTg58rRXnJM+Ez
Z46ti7mc1IgChwcosw6yxFKA9kpv8QyK0d5xtlbkkyxWYhq0dgYUmy4WT42Qv0ZpP7LPO5CThF1s
08jxvSvI9uVz9mnt67LYuYge42HH1G+nY+uyZlunEAMzYiAsFu9DtAL8uhEhlp4EpaTDhH98rOls
51h+FTnZnoZ/LmLG6ukR10W/ynClxuxlu28D640N4gFTl8Q6ZvLJOTQXbU02quWOlwLcyAwbYQN5
CH5Hh7ItYzHcRqM82MZjMLoWdniuc2kx0wRS7CaIJ0P2azODoyHb9mQRVZq0H0BPaOc1MBqYYuTd
WtZDaPUfZGigjED1tFQYe2y43cybcIMzQXwo5HQfkSSIh67OiSl4a+OAAQms4/LWundWq5Bw6S8C
MBn619O1r24C04ykIf/Dpe9lRCqtd+Zqht09OEH0UJPY3SCwZhY5XsivXH2OJpxcFKy0MCTM3HpG
0iXom8T8N4wlS9idyPZttyvynyLYpk70Tuwew6nNVGObZ8o75s9x6F4MsOMD1Gp9ZZfcJz1kaSs+
l3CjKBVYsFU4DEJ+BPju6qZYvVYzE0e51f0xdO1InIqMzz9/LUFlO3SOjiIU2SmpdOM/bkeCzi1I
Qkh3NLpsMct51UXm19TejfT36GXzi04tgDGnzJ8S//USm+s+Y+iBhLc5IZLg8cdMRiyz2PpLPTAf
Tf9YJR92V9hfLv5XSkYOTadkQ1jQf+Git/9I4H98zZONyYABnZ+NFuMngZ6Bgq1koWpHmdhsLAPc
2RDgFK0ytXVjsGzD0u4RY2wCs3JgclrMINvHgYUdE5P72EQfYZfuU4BSCgaoARun51DmpQu4DMBw
A1ijPslLxF1SmvFArnz9aUK60fln86xuCB8zewJyX2Hmx6bqjJv/nsUJJXUMm1pQGDYeKebu2Y7E
Xr+hcmCd7NxzFJs+YzwC1Xz/R++j8f07OTP/7q57JMRCAF5NOmHWLJa7sQLYKHJ8GvniG5iEOg4S
Tlks8OcxhkmG3AzuXBTt9R2azv1DT5izl6c+5EBxGwSLor5bvrtakSNItp4crJ3++IyIRNFhZzU6
3a230cU17K8wqrOTzDmJa0q6ukHrPGSMv4s1LVw03jJzx3ek54s/UiA4nC6VfQunHRZpTDu5uNju
jwy6i4UkNI2uCdZcDgBBql98loSwsJSTGUxLSii1HBFhf/DdGoebxzTO17wa+YYgtye+sGAsUrTs
OBNiGGzsYwbyJtbZY1Ww6Fo3dUgjscl16qKNHamgVKhXscJiyVWFqp5CGbcUE4+7BI7rec5DE9HE
lwUl847vDz//uxFAtKlhDOtWobqsGCanfBJ6Yhnkm6FiBkoFx69S0u/gchtYB9FrwTe68WiblYvA
Yn5O4BYWdCNMAMNulfk/FddnFlRb2SWQybkRet5yo9vCRFvj5xPAaup2HY13m4Uw1RCj5LVTcVq1
27EV28IF3QENvtVZmQT2UB4YmONz52xybejpnjl6emGCJoX+n0FSm50QQjFc/mUCF83OxSjnvwZs
m8IYnvl4m5TxB0mJnYNy8WiW4qYXlAGMBMT/y/wx92hauZkZ/ZsO87P5zKsy0tvMYsixjY9pLM4z
xXpIDFhHrCcifQpiCUW3ivFttf/N63G9GGRKqqg9UReQEPkEsJr2ZF0WDwEDg2o+zOwHgPHa4W/n
luthof7xpvfcjC7CEg94vrkNqmtTMM2w/OBiNsG1717DnsVop6hhpWdvh9777KroY8QzEvjzXnLM
z2HxJzU/+E0XU70l+L1L8HOwPPVSG1Nm0bMYqYPvuH3JDBihnT2yTWhB3plux4B6vPhWywRXvZVR
uSamFjw3LuVCfEPviPqw3TAkQYZtW/hCVHgk4nzZZ1O7bZesRnTXYD+eYYvxGf2FKIP7OGV73QHc
a9h3AmLtx+6Qdg9ZAxyrXjYjaE1v1SXXtIkpi25pLpE4Y/7jjk3jea/HJgPMlHRDAHAJMaIGlz8V
34nI4dvyz7kLVMDy3ZnLd2PxTp0Z3KjLpY2Er4vdc6+8kz8Z6/K7cqNH6MIA339D4+iEzPsR9Ac0
hiDeA7wANOZmh955wRXkTepN2YTfLq3m58cRayjPAUHUs0KknJzIQl8mUphKKuqlPdjewkzSI5Ey
hGMmMei80mNe50ZcwxT3VZKeLKt5Q3kgm9dIx/xKTL4BfXpkPBgN3NaqIQL4V6LWdihC5xQzU8Zv
z9UQhojFTnV1rgjHYm68iuetoKsOiHIxGBMUx8JEUMYj0KBA4VwL2X+hQUd+pQ6qBuNElUSEDadp
WrtvIVi5/VQg8TPU+I4DixLLPyYWxYv1uVSk15J1o3f/6EQtgjW9kE9T/vgc1miy4J5RP8hmV/pY
ErhCU3lmARJXMGVhW/MHOOs0Vaczf4yGCYf11HFtouqgd2aGUhA0Ur5z+7XPAVD4tr7Frg+9mnU0
tF1SyTCusDq5gSakL31AApyYSKv7PViECNUcKgt0mPfeZO+A4nLOoRk6Qt27gOF7E5lrQwsIBBRI
rTvNAUfnbF55EAfmASr9kMjEa+/V4BzKe/axg3Uz++IobSDKlL8VL3n02NsfB51gtwcqtXGc7GR4
9UVKUhAjzBzintM9Sgl8gntwGKNbAvqkZmigu0S6Qb6k+OxzgrX55yIy9uL+PMyHrNtP5mOjPjBS
wdIEF0OnG3HdavNKqd4jrncp5yef/zPIngsyWY35s8enS0TRSxgbqyVL9trJd1QY1NUzx6ONPDSh
K4rnH6d/RZphc8wwSlqlbbx243PuPZgeKRabJX2qJl2FhIw80oFvKicTYab+2ZnICQIJUt/0J7RI
vm4MlYjDykBOE28wlUz197Zxz/07nzrVwGQTFdnfo/QXjtyYodYCWs1zOhMDeE81YOPaLREJBEfB
ZzTs2uRLpJjxiDbjrtfGWNQOfOV/HUSs6VPCWIu7JPJYAw0fBG8FxvMAxZkflvMVczE+FJTHEcYd
48dxh80kXqvgE0wB6tiQSGNWnMgBnd7WMetERxASxK2NNrVZcUXrTtlnsswt6HKrRdeOmm/+Us0R
z9kqUPqmsDkRvG2ILUlwfcmF8yCAHdNEu9q3Vkug1t3ArcgvXH86ROBFZKfHe1dt4x7IxMZw3nuc
EHVjsmFPqQdtlxag54ROtm5bWuw5xm+xwGvBuqifnh4DUvZ3ZKTaBG+2Y29m5FsuT7Hf+m9SFye9
E0Ef4rslxvCY+nxBYp/irNV8Z1BuY5o++/5gIT4iHjUAXyi/S3O01yEdZ2aEm6aV0DcD54gK1SA3
0wTuk03Lk9M0T3gZ08D/7YW1drlgsi4ROK/7f8FHW3PdLJ++fDcFvWlqZo/tzGilZeTqy0+bc9ga
Ga4ac41X13ceEyW/ktq5jUn3A+342XUDFuVVc88tGvh/TEmR3HMluUciiy4BFBQzm/YUXgy/zjZr
VD/+jZZPz09Az0D1QQw37lWwKxS/QvfcvFXOvinWyrmGyZM+OIcWDi5pw1ShWUIeM9LReozWtcD8
U659Z1mLauRoXUC82vdYcTMJhdk0vYSIcwgMT5EVLvgDwxHeiyseyvDRkw9+8GmGEyo3HFMrOC5E
qM70HLx12dG2C233poqAqWsfjWVvGv2pTunR2Ic/dCZReQY6XwE9RO1zfgy9NcaTjRZe5l2vM38K
/tEclxOZhnYJCVVFsDgr7HxO0ZIetkAjClnKWZNxRCnIuQaxmKAr/QjiKdq5ItoA4CwfhBWRilbt
RnThHHxsTC2HRXLDOoZcUCb0VvOUSYFjwdgPQu6IRV0ZivadqNyqIQA8fta/5+gu24Q7K46Mc98I
6Ebxw2BFvKcpGsceIze+zxBm9sYT0a1J5M5W4kxs+7fRfKUZwSy+jn9cDqVInjr/YUof7ZkkaGTI
JnYYkIzvRclj60VwwJkwwCIiTy5TtJfja6o+c3jys3h12LSW4U5Cvyf8DdApqEpA1cF8ZIJF6gW1
3UIfMhnqkDn5I9yEzZJXzx5sJRD19a2L2lvQoRzgPQ/acRt6xVZliNoslwiIGAyG1+Sfakjp6ZkQ
TQjog/jNy/pNLTpgetEtTYszqK+lftVPAmPwS1SwSHCfXOYXKo5OjB0+8nTat4u6XVjLxfzrpmL1
1tFKfwpUurXYRDaS9hEBj1boZ0QWSGfj4wqdO8Y/LW4HyEe1XBfGWxfGe9Na1g1epFJoHyd0UhM1
Uu8cE57/HBVYbfTQmcmJ9V/TyNzq//dQcsbh3uqhcVVLuhPKIdHZesA9u2JVTpp0M/cU+9Gt6po3
3iu8BsaatoHWl2RRlvDG+Nj9bRpchkNy8OYIqhpnpNliD/ngUEZ7tInD4jHtEKz6ML69lTBc4FS5
aVJplA+sx4ATctymwc2M7Of/++WnEvo2L7UTxoHBEyepXHBFUmKFn/q3dgh4lv8951MA0DCZYUSN
11wB3XYMjpT/fsGAHxFVr25G6TZivO/MYwTo0sYS1RAvKUDNSPDQHp46DoE+sf4YnWCCmcOHZUg1
imMAlcTm3M0u+hugX6XB28GcL+oIpPFiPCb9Tb/NiYdxbGuGOzfOjyVgfFcH5iz1dkRfqn/4UgzY
NnCtuOylkzea1tKNycbBGJM8zWV+ZlmAq5keLZEbur2kKx7z+Nd1hqtV9St/AaI/8MjJCwvMdcrJ
wR3Hn2OnV5FHDtHEGokK/1XIzWPigaNfyzuPXnI24/ERObs97CvfxUSZ7NgqkhUUIfcKuIUD3IWZ
uRQrjHuE7aBN1vGUzjjsmxGiqxj0wDvPHm219gJoXU6N8kcbuefGOaMamsLboF5LZFfOdHLw5aa0
YaMTHUb2r0b1AbAV/WpxatCFWESKm0yUZ/qiiTyTxgqM/94p0V+aqtgm3LzEkUvrk9+zGUieYHfw
Bbq3sdSd7SczfJxu78o29qiq2fOfNRswrfOjk7KPKdqdaWBZAYkntsYq5RFHEQ+pLMQWW96ZVGnC
x9751eUUd31hAIoftbbiOLY3Ydb3bgyuZCKDA9SkbMLmp6DZlGydZ4dC5jV3KaoMh4CV8AfT5hHA
C4oOuUqmYyTofxga1Zb9EFDKMqcfU/u1R+7QhsE1Z9yon6Q0jDnM2H+jECyKZ1mxJ2gWJhDN1uF8
aNPPmtL6BbSAnDjCcBUNqJYoYyvrplITr+PT7PzazGdcYh6xfVKj9Dl/2aSyQC/Z3kNBa6+2IxR2
2TNaJxQn4KPuI+/kVgW7TyB9IytGO9j5vXlMZH/wc3UZo7Ps3N1sdhAJhk/LLfeq/zd1iPCM6dRy
LlotEv7mF+zonq8e0aAE8cEOmnFQuXxuE5loHSmWGaJska+qgBLI/lTobPHa8RfoT5KY2YLYsKtB
EYxLGA8FOYktiRgWrmrj0ppMr4ffZWnozjMCF6arjgMNfCaZDK0btTwlKtw5xfCWBTy7ULnlzWRp
WqVvjBt4b8bpOFUXswKO3p/M5XMafJBrGHApCOzgVSyY3zz7EA2vHBHSJDep/6s0Tyi4BVRBc3LM
9EEhIIvSlxvYuHieJC+SO3ADe/tQ4BLUD2BBTEvWd1+RQrbPwVEnnxYCRn5J/T9TTibNctezA6xc
kKcQPmSgAX4NeNYF6u7GJYsWocP46zJ2HqU8J2SwJDNagBLSdkPAuIfgXAfFb0xNeipzZNNPoC7W
QdQc6pSRWe1vfPeZMMRD9YgwaZ8FHiIcamTe16z8PGC7oVON98p4xbAVLdmTyR7WYdgjTOQ+S33I
FxZ1KHJLvHjFVaBmHRhxO2i0QNtWwYcik77Ofrqz/hZHLAGg6rVioXuoE75Yn8jk1jyoXXiPQ4PY
51dlT1olvmNp2PkX/WOq4dWvxHmMOPlNYG5ZfPF4V3J8t5xP0rnHsBcW6muSAWAGyeBfmJWAUPh6
LLduZswgprpGC2ufjYw6PjenlzwgmDPnB4RZ9tMnLYwtbSXQg1qUfzdiupv6qObrYqZEW62wFJg5
3mSGz7wzojO29a6bwm+jBsMzwt7innV9grjms7/kTxGSD6S/0dvcEWIzGO91Eb3PtjVwia/m0Hhu
uH5aNW3rBO4vWUAM6bLWe7WCGXU33S3cOKNqLl4Pc8quT0TYUe5+KIo5hjq6jqSbXJlbgOscPPOm
xPCbcLcVrMInOsVQWmx1MDZwK4Y127WC8Cf1r0ny9wawQpIMmyx5ZBhZZjcLTbLZd/fCxTMkGj6e
ojS2LN752JC3iOWLMpb2P6ahDejBUrM5LOI9bdWP66MiK4Lqb2m232VdpSvoC4cA2UcHc6yhB5lQ
wzDemhQcuyz4kQ0Zgo2OK80AotAS6YI5QX7afofkLffjRGAtLTxkthG6YGFTXM7Bcy8k9KnkPa2M
1R+banZK1c0baXejnFBXJOon4rzsAKBSkQqLuUeAkCbumObt7dY6Zv41Abjabqj9Tgm5EIwQC+7n
7EUD9R3hvcWy+y59kzGg8cX8O2TISrUjoDMqEHMIcfXThux0CPqjL+tL08j9mCWH3DlRc+reyDH9
bUUAePRv/oyDExzOVj3k9VsYv7K8ze1fPbFIMeLo+F5EZ3cUBwBOMmfrDZc+QlDi1G8EwuoUR0Ss
9altc6adRUwlm547ojuG4GgSzLcKybZIn1nfVstD5d/1WWmVzabmLvEKRBIwjXQzZ4O6+E0goQIF
aqdnHFDaMb3sfW+GyAXiFtCvf9dveR7RhM8kKy//XJOJ90K7G3zoP8fVjHIyDPf+8sbxW9HwivQD
mw4CKWz3rxb/fMo9qOrm2DL01eqsMWY44gzrLuTZ7BP8Ap4iZVX8GZ5LliHZWElUfzY8awKzlbWS
j7U2Gy+g60JfrQv8nyF6itZhiFJBuVYXUmo5wtDmRNHJTw7SRABd3mJ/4Db8Kavf0Hpx/bOrniXY
Z5tgDcOBwowDevHuDrzWOQ5ZK1LkONdqfnLYVdTy7tZk7anpSanlYQqRiPjWp8tKKCdlMAuHC6jl
5BKL8olwNyIee2ZEk942uzj1yBbEOBmzH6x+OkMcF5R6o4deyIaespS8v4xCMhz1pWNoyMUfMyZ6
5sigillHlKDqAANjM6+GmFWE1kNUfbhq+FNMGN+Hc1OD1bDYFBaoIaAwkSHETS3AeW8mD0hA6NyY
RAvEbXgklq4/2PMCEM/jE5vexphgkBoNOGuzTTrla1feTR64zvgd+P42xMBZ9j1dgwVjdDOn2i/F
fxsNq/JHSZlAbp3LmaYmcB5zxLZJj5z7TZftBwRFOWImp3JumL4JdnBcYqNnkuQGhnJsxyqfHQRf
GfODnSJhNpaGDqcwtx4Xi9fQc7iPN33gyyo5zXb9FFg0sq4VPobz0ZqsT2TKmzlQp4Rix0bUrUuX
/kxN0i/t62J/DYq0GBHjoy7OWR+zz7Y3LFtxFVKit2gQ21cNsKkQPug7imS5eYodClllkZ8zbqbI
O5LG/KJk9RW6tFSWfQrwYXSxtZoHCFRsgsm8ptoAVVs80RIcrVjsEiNCK4BX0WQ/RrNOnSDrV0XP
7x6ppPq5BX8nbk1P3JdpkFTC6SUvcmO0dAhGwPGGiL+Od4t5niGPMWAY5IoyQ7H9W0LcB3IHcNKv
vzxKcgnkMXGyY5jA2a72kkgFVPrkPEGTrKPxMejLkz3dsvZ1MG5ZyhnWHV2+Y/otb+qUehJNXdWS
iuGsCJ4y0+4tynVvbajb/1g6r+3EsW4LP5HGUA63IEAghI0Dxr7RcNlGOWc9/f/tPqe7q7oCxijt
vdZcM9gJo/tK3hc1gYLr+8LuLkmKazjvTJRQgsnbqMXRkv7eIjhjNX0xv54TCjOO3sQrhHmDqE0i
LvZQhzucoaJS8he054uO/HUF8CzzyU/0/KSmHfphNWS+wvmooPVXiXTLKcBb9AE2bMN2Jtcsx3qI
ob5ndvjpqhHTrNFsUK/P0GlWHTikzkZlVxcgdD3plsQ8TNh3MxQFXRBxDhF1EbgD0VMioUy/5LQw
TrmKCTv4UXaRpsy1Z2wtOYJkOtGMAjibI3Io6aUw8TeKTJixWKsdKwcmvclRsMC8zH2Ka60wIM+J
DtQ7HOrj6jmiRds4pfCMLsE0RvA9jAYnDl8zpd8suWV1/9bFQArYcBAY3A4Vw5QM5A9xvpwFTNe4
n3EkZg2d9oMBZzMiI8xAVzTRj5hUBhU81jAcTin8+djTufPslsuBDdmE2fZEwa4NaCxDj6VAOHUR
ZyMr7CwOHugqsYsqKR87B4KFhZSKG9+TkOy1Vn4PcezfKBIzkhjW1TnJM6RnxnlwHsxEdopa7yU7
V7eV/lPomOkA8PxbihfUskPPRPLaOp1XvLWoywtuDCwxTUL5nGElTJIdQWM3aXoSsariDbl81eY/
YqKW6O/IJhuTEA+uJm4a5nQidA+7r1NCipGkrKLNBh45aY/pzOK7T/a5YuB51r/FK03y/KHes/Bo
htAKJRYlpllsM0jcttGAfJOVg8ABcIB+B9ngCbkcprgEoovn1W5xQ7v2UiD6K7DTCslGtZ97gEbF
HUZwL/mqWvhgSsbVsDmxjYqBi94h2dX2nO8IWpJW2WigUTN8zit+G0mG1D/6/u9qQmCl3soVUJZA
p+sSAVlpVlzoRohf1LeWXe/JtgcfLD6adsqxXTUOkI2tvXUZygZvRJjcGLViBHfVUomivTuI3Ton
eNnufQqGRZdEyGwzPfL5JeJeo5/GKhUTmuXcSi8cmWiFewLA+/5gv6gRRsRyuceQMXE6vC4jJBxb
qCWnGXcduBpPoRgZjXsJjkaDNG0GCDHLo9qRgeK4syW5yfwYzc8GyccgUeUizA2x7Z0owpCq10og
hpehNPkxFCJ5fOg2JPWvqkcILgcsl+KeFo1DTus6hhjg6+82OHV+1enxRLsRBWH91aHoFNDImELj
ZYohwvkkmssUKwRZVT4NssK16i01neew+rYHNFBJi2k+vkUIDleLIGPFOtViq+nlrZlaBD6fcS5G
JoEfDLka00+3DH5M4U5SBzRzPEdmPDUbIzkgutzlw6MpncbT8bMekCV0k2cpekX2EpXxEsLbqe01
3qZazGxNRlyp2SGqCIweIuxX46dRIsJxOdRIwZiQxet3O8zUifY1gXMVZzDINfD+XEK4NqTrpRwe
1UolVUHWi8enScE7BmMknUsNeyGp3mTFz42DPjpofgm2Ddb5L7HiHzV03CgFOZaYkWKFEGCY+Ron
n01oD26I1nmo+rfZL5jHKzsHgIFesjC9qc7vamGQTkfZGu/VhMnAOqMflNaXRg1PTkhljHsXJiT5
qL0kZXcy5zcosmERB8TNx9gfQqyBnbhu/lAqHDROn0S4HHTGNH2TaABwUMXr8g++JCWytR+H7CeG
8Ze9meHsm0p+JhwzWC3jWbrYUnirEPuUUE3B1N0iyGskFCeI5TJNKrasUfVCISEM41LrpFCFDMTL
8CNDXGARJw3SZ51izBIG+ZFhiAxFuSOcxTpaETdq7Bl1eJQ7+7BauhehJIRwhjCf5wBjNsjTzP33
BSJR2UwfdkEtP3LzD2ycSMJi503GxGgS0IlcuQq2AfHDIC5JL6vnRE+Oc87ELzTOeZSd7VU9t23y
jEiOWyqbULiN5FHGGACFKUsE5SRmV5gnsNJHPHto+FNC35hsqrKnk9VlIpNnkdDIE43h9MklO0mW
51+IbZfpExqlecjq+aWxItQgI3db/S3KAwmm2SKx+t3zKoLnxgrUYqWHeSL2X9gCL3GsH2GGx7PD
nAngEnJv1XrlSFkC6SZSYc1GQycf7aL8zOhqJDCR1So9awFijXAmLUoYKgniATzhk4gbh8tKS4EU
6U0Gignb8CuLjia3pFZ5cYUDdptjmduB3Qzpe+TQsOOrOo6ruy7zpTdAewQldqopMROABaUuUEEk
W6NZP5XkLc+gIa/fmEEs858S1w9SEJHEsYmjj6CMKbhXo/xfLlw4lbL+SefuOLYLQ+xtxO7f4o80
6odeKr5aAYbLFFpDTplIljGrTKuZ92hGfAcVZavrKwLtOM396ZmothwNdphvjYiLt3SwQc3hyqIG
n6cbraCpxo9S2F6A2VRO4ECIq7Chr6i8Bpn1Jk+ucXuIzQB/FlynV5JEeZzp6ZnEkNa4ZdZwH9No
H2NAqkhoIR8qdYA5J8eWR2dMCHbKs1Os1BcR8EK+TA1uOlg2AErsUUG+WK3xw5qyJvpbyNNLMAvL
1ntBhboa8q53HlI97416CbJRfeqg6k3vDrMCEGxL+pOt4uiW9BDRDAkRyi4TUvawUcLidJ6Crvhs
yxYQsYBC1DGpThfMYF8tZm1EULypNXayHdH1SHqlbWEPQdZ2uNnksVtYGZEOJyhrKUIbKKSF076k
1FZWstf0p1Flgwy3ZW8dG5DlJFLdjbZa50ZlycPLNMYUGrgz0xBW9oShwbhAwLmiCqr0i0OcVpvL
P4r8DbsgBaFrsdzRZ3g6sGefpEFH6TV6TYG4TtaMd6JnvqWBOwofOItpGztjxuxUVZ+G3oekNTRX
cLzM+U2KYSd8u5Tso0q1g4W3yjZLu1NrY+fISsbELv0A0tsbkrHTV/sp1tCziNpT7pFDjFhv582/
GTpS+mxQS4SEVEpRd5UcKtAaNQw8Xed3TJC3W/Z+sLFbH3nCodVZgJjN5BzrKeDCDJq5EdXzCLld
lQLaQRh3EPlCA7UiOjNBOs8LfJCZGRBkJbRS/a3NjiQmxpqvmjlFwjWy2GhVZBLv6U3uD3KC8Ast
CtbFipBtO1dUymIPbTW2KUCjQ1OZ3gykGEXdaTLppkVnRqUM62t0/LjMt85Lg2BVoLorT2vN99aZ
KkgNDmS5fYmpotsY3+Uo3E9Ss4XhRmRil5yjuLui0INVgE231PTbCQu1Za7IJscrCk1rOSDD566n
sopMKRiB0mWPQC+ugLNdZUIWmMVrPKb51Bwwhwrm7Cd7LUyIAAzeXeYHBb6+9jOEpYUtNuVBTbHV
Eua6BUPzWrWoWxlzWY7zgcDjZCznChUdmWysvphOAdWwMRrRSmeHSGtdXiBMo9pKN5mKNNihycJC
MoEOsM1mQBgsxrBL+VQyGaVa/MqN3MQ162WlvFOGCeAwE3VrSsHfzvkZCcexpYpogaSspnQpzugo
mqENegtcgdlDzDxCoj/T++RI6kLuAPJSF1qlsq2lAjsZODnSeA0TX8kjHyUPFBvbM0Im2pK+s3GS
KstjXSKoPhrasdbsR6ihasM9SLLao2T28FIXIsgauKIl62veo2BbLC+v8hv856CQUYUoyfhb9yvw
R6Eq29QwiAouX9ORnbC9Qms1NVOssEWHwsAYAq1/yBFZ5rxNUlIq02N+zhoG8ttRAqJqsN1I9ZsR
1sjX8NZuGA0w1Ni3CY+2RC3U1kg5Nbu/CrfqKh334p7jltnZlIKiXHPmn36Yz9PIUOIxcltg/Uln
iqp+kSvJxW+mplI6OFb7IA7rY8U0L4RdoWPKkvQrQ+X6MxnJzAqgn2zwVpuL4oPT4TLQQAcT1dkr
4oqk2qWUhSlFdgbPx8oq14YoOw/hVSKe+yu3gAmA2AdmSLlrcmJyWpaB8PAc7BhLrTqvdw1IlyhT
JMy7Cp7RQXkQEYqWelvMmicAm1TkhTU3Yctr8gCHNQaOw5MN47YGP84kzjfRkRU4FgOKkm5pBpRz
3kvizKXSEAGm+ALAqaQTb4BndG4RV3d6xqTNUz1BGVOH8hCN+cnQNNCeaxSSVpfCxee5Nh3M2qLx
qKvPogmqkCZR8MLPa4EE30VJDbVTLCTiY7DFZucwhgYT4gxUoIRhttMBrRp/bZz6Q2MRJ0igxPpd
9vRcsfzKoR1FxpSq4QtjHwsIC3kGVsbI2mbI4DzVcrFjlYXgJFmyN5DPEFMnNA19/OSmfe4LgjTc
U4htuNZseSk3m0PE81SXDGhQo7X53l6lbw3HHMPqDobMokQrWbKsDsOtz3FQq5Nn2bTdYvm3oidI
eUJKGodq+RNCc7i08UwXQlSLBSe4xl5DyHYgupr2XlKhJdqPceBssX9iEB+RKAlZGOlFnqngxoRk
0CaIM2QPnSfZbwqjHOajE65+RMO+F9b4NFbtNumE76Hsil5mlEfXwS/CMXGegA8u+DoTdF8MwekC
MBIAwKp04lisOyuyzXGLp3ppIozgcYdUn3WVPWC4lbSsaqI8Nem/EjmxIXOCxvtQD25fnLgoa/ih
ss3VGPI5yyu13IQKrfrKmDgoHxY6IdEri9sVECSSWoSfZbHvKpJC6SOrBIEIXves/lvuLWpw8uBP
C2u3sEhrAAEUXfsAxv+LmLHU+p8Yz8Rqi/SCuOREhnuOtKX7y+E1R5wh9mlxahydDSLFk1GxDqOG
P2j5bWA4GsHQvXjqTOwHwaVjiqc07pZ0cyo8kYYU9bk5VQNy6jXcKtEnLrM7FYsdM/xio0+s6uxI
shuVKlbw/T9NFRnFeJcYnIBIFmIJKLtQ3OqsZmYxUUHpW0MTsvlHyKhy5TMVPMviuszQUFYilrmJ
IcdCF+7G8kDzQLdvHHUUxvLT1MinkOG742gHrYEvLLp6hQpoyTCNzh/ZZFxmlBkTnAMF+ZVkqf+Z
r5cKpq2O+q1Y+h7K+jPfdpdzFSxN2ZWiQx2Wc44ARV/js9NKPOO4quqLB3S2neLyWo/xvYOGGyd6
9CysOAr5OVKm3xnLnFHxNIabtsUYb47J9b1kbJbJjF1pY4vj1DmRtdG6JkuTNf+1UHlkNs+2UAho
rNm6MGxpLxOX2MDbcp1JWV3A9VmcxU1CCSFuVOwe0QEzCIRkgKmamjxoLE3uTZvRVJL6wDCYmmMu
tJktr2uwkqTw1eUvcdOHeMJpGVNj4MPyUEtBKH2Qg3HA8YdEcdtVhupkkz8QVRMPBdCSTD8M/A0s
AIvnv2Wwj1roQ0jqNRzZpsqtepQ8OeDDgGELcnpc3TLEGI4yugwwi/fJwcOqpOghXLMj/yrB9Nhg
tzqXrJcIZZiIIepAoYGDrQg2VVDziQKmx6JBPPkTJ0a0LmwTo8kvGT6NXbIP88XLsDEVN7wMIFVC
FEQBUyPhyxKs6W13hbQisfcB8aHcwau36b8xluMxqgE2wjh5irp3gAiUK0QEl3wrmzZ7brOfSYr3
GmFtFUZasDnYYGGlVjvYXPteVy4K6+jYQLsE9xu17tVsB0gfpDmq4buRXXMzgaA99EwPO8ZYPTgn
LJpih5oZZkV3wHHredEYua1HUlGesDQZoFzBd/1YNQv246EE5BRhqTobu5KNe7I1xJS6n6ZALGi5
ph1z8bAcFK05L3p/UNUr/5UsLHUXCHv0+KkkZ6PSao+bLqpg820jUh7xXvIY3EC9YxMdOhIa4vyi
Z/HJBhiwO+tYGs9GNhyXeYLDgNei+ojhxarDuVGY5QP5OARFjUTA1LP8ItLsVWyuOosUd9PcNAYh
guS2ZdGeTzNXCidI5tiM3xgitkEqr40tntqbgmG9IfUgEVKpwcbhHBDD1E7juYzif8hL/ZHkjNkd
cceoO/VXpCKUo7NvtNrtJU72OOIDyo7LnT6O7wR7MESqsPyRgR3asHzN7KdxgcxC2vzA6PwhKjVW
2BjyMwx9J8v3az+7ota2SepS6nqHmnAbGq8G+zZShNS6ChAzrZptHxfIW9/heCQtVCZaY5uob7hC
LNP6XRQPMfrcuZ5uIQM/aoKuO/U9i611E33A1N6s6EtLa2+FgmHFjUvkcIsJSQInlcxT+LAFQ0V7
O8KhRfZokq5QaioF80fepEA0xa7DqVLUG+JwBrugo8RcIkEYDS9Zw3reYHQaVXhEsuoIC0d2fVQu
7NeORgeElRBTYALrxMrx31uh7atnElQKedfVGDsAXsSG7Wujc51vE02A2zWMisxx8IRhiVAe9BTA
Rkb7uGAMvssZdiV4aEBaFKqZAfObIWRiwOB79izudyb+mPpgy0SyIIYOCRhkoZCm0rPJjJ5DVeLg
PFvSI4DzdtBhWW84Q81QYPna+RK4Hfeai4BOLFl4zHnI9yEEYAStjM5xnOm07wj7EapKK7bv8etQ
iikQl0b+0EImc9o4BhDUhQ1JHN51UiJzg+Jv/bYM36l/Yq10U9U8qjLcfMbiutyfuXSVIM3o8o7S
H7Yxdp1kJsLL5nqPqB8NA6+aeS8uBQ9VrKu0FOvFChcsfRrjXI5YF1FHDlogFdeE5bjLX3T2Pb1j
QwGxb2Ma0QFzCdarNtg60ZXBbYj6cvRn7cnQnhKowHSbG7NdXFMB3yQF/AlmwdZYhn0xl8RGoyoS
fncvGMv01SOrS29a3mSHep3yRGzoAlQVi2brEH1q13fwNVC2ZjkBufFzaYlfLGBy3X9/xM8dv+mp
+A2cn2Nq+mEaL1XzPhWsfa0tn02lw1QaiigL62QYQbSwXjuTuZ9i0nLEIjP4A0dhVMgbEUyu4zOG
LCyv8JwtPE3Ggj1WkE2LFGlVpoBTtRVs8uScTPa/vH2thgIDmDro8BLHxgLgZfB1q2WjZWKuol+S
F8hSyUvc/NbKtWED6yE/rCiU4UbicSTOtKyfRIFWAVlBOExsiCcxRpXLKu8ayzhHXYatN5KJhGie
hSIOeq7TCPvCW45rf9jVwE3K8Ix1zqa3952FyMXqiUY1jwMqb2NemLPQwU3viIcYAG5CZ3qlEdlN
/7GbYphPHUjeFPRI1YF88Z8cZYAlZztF6BqCGIsdDUwCEccCKwCm+jyYB2cWdRBVIbSQEaHUDII6
sDMVuXIuvwRGb1cLE1Bc5NQnM8pO8vuynqLqX9QxsActY0bekoSVic2ZZ2yCrDkj9EKiZIXomSDs
V+yrqqxhZCUU7HClQkTdOY8a8qVEpliFWOZcams6lA5euHp+zWfjtcDtcdKrN33aYqolasZQbL7M
eysi/mK7JvLj2JjFTnYkj8lIuVeXkw7Z0+qSL6BTxwjZf679dAiLCm+bS2/iqG1xaE7efphjfk+m
/kPph3OalS8JtlT4KVn/FQJtVB7ntTkNqXNsrJhP2MBmUddbCsubKRFM6HJCvpSihjOPpaj4pa65
KEQkD8RIiKwqC8VINWgeVtR9Sv5dHd0EscRs8f2O649KwfoLV7BR6bQdjK4UZmA/v8xj7hV4LQ9T
5ZMWesajA9E98B4SCvOrxwxH/zPhzZafEbMJrSvcUJF3A7Z+fWd5Vu38k833kRkcDyW8CJVcxi9x
n0pEaBBdxLFX1rdoFdaSAC9iIToXa7xdieo7De0DQYGO9GlKf7FsPBd/Mk4VMlhyqX3jsVXAvCh+
JxEcDIuEzNn2W1lIt7Req8m8qJONK4/JNc0CzDohg31jZ7a35jNKjOhXLRbXGMgWuxSALfAadonI
aELK8TcyK0kZUOq02KzrKzOrvi+oEWnP9PooNcOnjJLKCNiJpjVsCRbtgXFBF6aUptxZnjISCtMe
MwxjCsaZOxUHEWsn5u8mmdgDdWydlL4oXjoiMlkINUqwfIurp6sW1QGhI2zstmMu+l80drPFW/yo
t5OIoJD7p7CRUOENyjEvtIfZoEJOTTxNsGrEyM0WJjHKiiEHQMNylPvqSLYVTOsMO+lIDSryRztC
c3KOENa12Su3Fm85zay2uZVvW6TrFZSxqOfhN0vObZQTys73i7kvOwk3yoI/hF5dKTNYM7P+MWTz
JVSAxY8tomBfKJX3IgV6NxWBR5sDhraIizAKg2TDsFa1HNIcfub+UbGmM8a/wE7yGj1/EsebLpE3
lf+aqLrW0hTUjXVYmuRfVc0velF6A2CLRcFWTW9F/Y2ve0LZ0e+r6XMp/q0JsEM6/kzps+UYz3iv
bybmBovaEQKePrWLsJlZcmwJ6qe8hWZrTJ9FQ4vXcW167PawT0Pv11mByTSKlZjZXmlfVrkOUqy3
8pIL3ceWC8pClg3VcAq1G5aelDo2BPKb2pDWbUjTPWQQr0moumTCZUi7gJPEHTZZpypyftVc8aNU
w6sKBl4uf2B5cOGuYRi+7YtuXxdghzrDhtg+JqnsW2h7+vYpT0MGMQvKBlQ8UTydM+qOjuFBCMbY
odusknNOqDR+W++jeZibihpHICTJS5UdO9oGhvGF2ryay0EgVjPfvbNsIRorvSpZX3sGyfgofCzL
yJ2BpBktAD5tWsL0wBzP6cRfR7pfoaJKVmbptXZIQZ4kVg0KmA/x5S3wmFmbnmim69xEjVXillwf
hrA6qaX1Idvt1Q7JfyzZ/FCl684psiHMN4R7Te8GuzRYT81GKIMM2e30pirZWbDNV9Uj4wzml7fE
tHpDA5drgkOw9ummx8bCOlLkbHsL+wqLhspBw+dAVOjlvwpgXgSWiao1zVfs7xw8ITXW//RhWCIJ
ppJoYfv1vkjdYSmN/SAPPuSMlxR3tE0zK0wl/vRMUP7VETHNQ4mtP0WQgzudkXIMAKwdCQZHlnlt
kOeLp0dm5wdPlG2yqf/qZtfNML8zomAU7ihoIs8RaTttv8A+YMDPxe10lSyR9i3SHGUzSe3V4naL
KGkaEqfL2vHDzLzIDfyyfh8R2WoXfdCugz/VO5vrkuHfyqnagGb2kYlMg5wvoUUp/CLmajP6YYbm
WagJENrjdgOXzRju69Jf1EYj1Dn5DKPHkopIEyr9PnnTVRJ8CpMFS9J15lARrFnlvYL2nWvjr5SH
z12rsTw7dzorqHpDWz2LXadjBEvpDmUobBjzhpDaa2BHRxpuOAHDb4hTZh3yiiuGBC07pBvdC4Cw
sPF/BfFmcYKXXZMaITBwAaoOHDGVczWr6EmwkogQV6V7LHo2EkUhEW3OLAdZ8hBrb4sJ0MQjrkOR
y6c9zX0sWFqyMu2KuroYQuKhpOZptV/sAf4mznEFHgQGvhNx1Yt5YvZayRkGklgfvkQFMViHInnU
cAL6ilRSvFz04lWAToJ0xWndZX23y2TDV7pg6DNXhvVXmse4xiVsUXPOrH7toZxWCq2N3fUssSmy
qqgzXLvSjr1G0z4ifBqID4mk5KdQc4957cIyO8XoKzRvooLS6vkG0SkYIoDGUmgYCYUDTo1U88wT
9mByT58M/rZeI7V5DHl9VENxdaxLaJpY0eHgLvcs4vlpnvBp1tOvtbuKpg5yp0N+QrPs2g7jKI5z
4W4NrY4M2HqfW4wjWsNFmw7b82HRaY3ocDRgo6HN2a8qxjttGD7jmbnVqA6kzBlPIc9eHEFrQ9VY
VcBu/VCS2YNBnsaIvauwBCFl1wZ3oCOxFvIa+CGgiiFFio+fQs611U2SjMR4ginAOF5L7thGuRaL
4imLul81cvxa10JLHTE1BAe/xz12VVigUuRn6JqVam/0TzaQ+6hLPFk3RW49RIFQZ5fXnNiUUNf2
gurXcl0F7qGpCdsWm779EHbpinFlhBOIZagxoN9uoi/H1gKL3CmJ9HbB7pFbTLpl1z7I07dFI9TA
10xU/NyT92qIGJc76kZzMoOJdgXAT3pwqf440oqJY+uOg97ReI/PFdmIehrMkub/hyYBs1nSKLta
1T7Xdk8cRO2XWgKuPhnE5pxiXHQn69ebyWer9enTNApYww+Bi6QRKYuI2UR3K25GbPS2kwSsNGZk
0Vwb9bNeL7AVRcGTs4+wHTTg/r2tevDxwgqnEKl96eT+vQJ0z3tnHwnmG3li1P8JU+nFSX6g8BN8
fRXI00K0vUZMyDgoQSKckUgdUuTVU+ObmUBDgzk4q1Ch8Q34BgMJj8SPnhxfetKvapDkKF0ZN80X
6MlgOMfReZC4bRbydymrryu3S3WBXes3vepXOKbl1BVp2Z4ieusOfCzkphRHmZYAlrPk7RO4rCXq
ZS0RiUryNpze6zU+xqO9ZT1oIaLqdBhAzOQ84PuaYgHQ+R5G1lioHvO31awPazkSVyAkN+3JpNaU
jGOKMl649xo1dbORn2Qz+h5Z3QHNmpQiFeGjwjDFwAx/wCeiX+LzINM9zhv8NlMA6TJvjxMDcW6b
j3GtvsIRo+OqrV1VZ1JEd1b+NcTotDaD1788hLXPftmXIG/TlazK7dRNlxlja5vGp8FRWWO/1HHE
0GAhQ+tP1uilxdtWzexdxhlQeQ6AH5luA6KUUkMVAr1KvaVF/CRN7Y8CzKkXzE3N6p53ybtJbEml
9u/6iD7bnM5j3f6G0XpKBhHWsaaXcnnVT6ZtvfVz/aomXLOpWZmQ0xp3jD2sfarZl7z6yifBnNk5
6ehsepMVhAC8Y1X1xGvRfMjCRaq8MhJ9clo5WBUyuDGqlTq0fw3KLIeJcG9fOhoq9G7YRCZIOkkx
TJduw8iulpx9S7yuaD2sOT7K1foSyvgVpPOlcORznTjfTkLXcs3kt1A/1fPFLo7xuwmUsCWQdLts
XuPNxf2VPGy6t7dfMBT+NTb+dXvy3Jubbdz9fv9y2Byf9m9v3Wb/Ffh3/9f/zbeEah6nze/rw/N+
f2/V7na9esvm9Bq5cM63+2bzFAR3/3rzf4uND+SwyTa+61+vTEIPvn/zvSsj+o21Ce538V3vlOub
+53XVpuvr6fj28vb2/6IW9s23ry+nk6nrXsrNlffRzS2IWd093sNfHmLcx3/3n3xsdPjTduIV2Fy
6wL+3Bmjb/Dh2/jkY7i+x8x083j1Tu1m63nb+23YZtr80qXekEGf08abG/R8pX8Pli3vYm3cbne/
c8DG5r5se9c8uPfevQdusdnz5y7/eD4vDHyOotrc3YAj5ud7wBfwFYH732dzeTuXv3fv4mvFr3mN
W575Qt6bc5QfxafnK/nAyDw2N84Cr+ePfPFSPkHArwPx6XhX/hO/g1q65YPwEqK/xd+7d3H2AvFb
/sfrXJe3x+J0xxH9/3vzAnGaeR+uoviAfE3A29743OIT87mCgWMWV2Xk0/73jl//d8R8s4p/xYfk
b+iQD8HoiteI47l/+YH4nl/8VHHWORt8Qn7++u/N2Lq3HNG8/+/AOOhqw7XjN+LccPn4mM6GN75z
JsWZ5nNpnAbXd7hslbvln6v7y7/e7ffm++7vlRtInGTfvw9b1+OAAvGhxan578SJMxeISyA+hPis
fHN3dkFR+WBfzLm4DgBk4uSKj8oPh+uNPcqRFmwbkLCz+RIngV9DMdnwB+JlfEb+gB/i5+C/V1Wc
8fLIi/gFbshYh83dLun/KfrvUEknSKgvwNamEpi5iTvFvHWFeb8IUq2n+NyE2sVQDW/AA8eiiiML
6drkFJbdvhGZOSDdcgk1Nu8/MfIBJJllv8YRbf2orRdV+mhL0jXq32nd1WUAgLyZz9heY4DlR6+m
pWGs/N43z0rXb0KMly3TzyJpMx0b3TznUAhMYr5sjZWACkaCES6x+cp258m9uV+Ze1q/SdN4vWH2
oPllBourR3nyJOe5l+aQ+ZYPp4hbaKVgRaGB6rqn8tRuaysl7mBK+FGMfP5fA5P+ogOyGsZ3Y2qO
mVP9xQz8Y/iaC/BYm5E/GSJmEzbOolyHjpEQPt/y2qHHw4qdq5mL1zA1j1OxHPKUAnwmGCad62BS
fLvTfX0eOWUy8gh/VXpXiORWbIYW+GSj9GYYx/FOpZfchAgDSfxO7O6LrR1oKXSUXiqJEiWxYTWt
Tu4PunO1Y2SHGkyYqA2FdpKgp0LXQd/w8BqW90aSjwJuNhIctO3PCGPtIX7DSErg+0KW2AoHLhti
juHcaVDEjBppDeScd8v5KlPjokwz45biNNM14XxfVPhKiw63VY96ae/Ncv0hhkZ1FrfscWRJ2Nty
XJfFJqZQ5w3fcWv9iN+JHkHs+E2ckfTN0AO7CUbAvfwmN/W/tCHVdpIgEHWfXTnTbCseKBVqAwwa
46CAUlbU4b5KvGU9jBgulfvEfKvRklkNw31KmpT0CABBMeC2xSQjAf6vpvSzzvcLVm/xsz6siO8Y
GKRc/2jhJRYbdJJG75UYcVJoMLiCIYvFPozr2f7GNhMlkOArJ6d5vFYZ2x5TejxzwCf4UhloeqrA
IOvOryAbFOrXyMBeFBOSrSFjtDAw7fbdkr9JfXkoTdVLmkcEQSwjYuiRJwNuh1SYmMoV+QxECr9y
Sz6DLdDvDLTdxvtMOXTLe5IyuqheQOHr9cOyyxe+lTMAEdeLr/5XcBfo0KPmJ+3MZxjha/4qaKID
ITvdQFbzWsqESGpH3dafc+SBcrHuKJ0Wbk6EXzCYGgPX1uHarF+6fOjgrThCcgqrT7PPOd6X5vqO
HZUr92j8OLySOnVaT5la7EtkY40Nqc9ePwsUaPpyaGBoRnJ1FPBCDQECL9pdr5AYThFDyhIdSPcH
v+NflZxaOGjwt91Ct7YdTi7iYVAzplfRbTaxDB9V6ymd51M7xQvd17IpVONUqB52N1h/8CiGsJa1
K32kaDglg2NaFU/wY9alJgZIACik872FzRhkg3RYkmLX1jhWVSv5tyDwA34jzNjExKxP1H8rIUdm
vtKdKvVuofU1MFIcbTjcGNCQxIe/LjQqjAmm3HNSarKqOmU69ly5VVy5EIHIFpmBZ8oIcMjExGF5
XcmnnzwizB2SsGiEGLWMxm+yUpj+zcOJJQbjmhRPhK8OJS3WaY5GPyt75I3Tx7Rl+aoDbhbDUaor
jwhnjJijb3WumdvFcGPRcox1UHbgRMNTlP10DckrHklpsekvikkWbUmU93M0UfIZn2UP75qqd+Qh
rzQG7MPzKPWHqIyeScKIk/WlTzWWD9bfSoa1QO4VglgpM/YdfVVP4FetOjubjcFOp11s7psFjJ4U
IqQTNlYwzLv3Gf8feBBa/I+EDxBlo0sUJMxKG0snh8DILVAehm/ONQftwcnqLicJMZRfTv7adaC3
uNlGKNCET8FyHBfFF46w3dHMtefvNra8RitfGFGJISejnf61V0dvYP3LjI+YqK2RG28Aykjq68z3
/R9J59XcqpJG0V9EFTm8KoCy5CTLfqFsH5ucoRv49bO48zQzde8c+0jQ/YW910ZuXbR7jroxD5L4
ExfJRjIvtVjqzU3kzyVhqmLed/mnlNOjTZtXXbe3iU63aUnScnuA2lvPZgGtRhuX6ERDYv5o6ABJ
UCgT3D4dtHj65r5EuZenG9d4nofW7yQqEjq4zhyhYduHXgWa52z1rCP19q3mOEEGkrb3avJWHTbl
ikmMPU3n2eDicuunujL5vqCl7OoURT8VPq1hJIyXitSpzNsZ3H+uUh1izpDZU/7hmnmbQAcl0KDH
jt5JHxhjwAzxtkJC3baPno0UuSFKg4W3R3svAyR/L2UGyTo14J7byVWyt1Sq8MgEa1dxqbcDLnjM
r6m+B1ztLwOQKhtuaArJoZ7BWoq35bJKya2KK5C+ducv6yKuRsa6A2kJ4bI+Gz2M87xiYNd1u9to
aEBQBvB4RwxYHXiDS5cR7pfQdac65DOkfQ5pvZ1wLmGiYGPrgdy0CAsImZb0i9Zam45sZkjxMo+D
pi0mjoMDj60Cxo4hGvgGyOPMsM5WhaGFtENwcFuQjMdS2Fuls9cdnkZEWovEwk6ACB5sMoZI3Fxz
03FGsvuLPL8APK3a7TGeUMKKi06xTj5DSRRLbUBsR5vaIKxio+B1kEf6S+b9Kxp6AaMmXm/J3qr2
ehH6hu1eMo4YC/qOFn02IAm6+kQrCR+YnjWvT26IcMVFm6RDxyXZZ5LJ2lpOwOU0qNWfKcfSWzAE
rgrowojq8eWpfNcYqTaJHp/D4i9RPzUIlLa6SyeWR4a79uozYj4k98Fkg/Uc1YBN8xY1c+DyQaol
w/saSRqMMO08Z93GUnUAg4wdhjuJxRtoJ1xaNMseSGDky8gEcDOsbLDxXF9JyIKObChlis4NahPR
gE1AfBCV3Fou63cEeVxdizZfaWdfZSQpXQeU9/tATrbGi23wM/pMQzjDDo1tZHod9f5g8PvoS1YS
ypnZxC8LJAmPH1c71GGm/sjHv43Z2wAAXc/kASzpd8v1UZkoCrk30llsePw8ePfLV264zak0xWbB
3UWkn5QO9bWNAHBxKuHdQPqv9MZaxzZrZag/KCHzuwDLz7aWrdDnVIvzIuRZbva4fMNPm7IeXYaX
TftW6pigvI2qDGTCO3BXPv+zIvAg5Waz7/lYUe7cCStDM2b8ksSkjOpHg5QhB6wyh34h3kLtaSST
OzSxuWMF7xYOEq21lKicVKQC2iZcmnU+xURFATT9opLAgEdwsqEGlZGvbQLayFYzunhj8fAsYV4l
+k5IaSu9qXZV8WQA3sU8W3afRJIkNbyivdOBeM4b1lueWJkKWcj8oLgbtll4XEpOCgNzANA6lj6/
tYUmsET1avcx8d7xtdMhwlEvRRKSFp/xIqFogf9gI6S1QamT1Rh8bzZIwl5jU+YYV9U0uL/QDEg6
3cnYG5W3TTihFQp37EaEt7AW4LEQ2tGkNK3y54hD0XjL2HPZuhH06EW4IfXE9QUMO3XEBAH9sv5q
9ey4vFqL5KZmfYtz2IBwwVgkebJ15AwK5iJuk//ebgIu04hexGFmMesvQtUDy/zqkJ0p0WcLit9g
qqBd+kmuzfangiYs2GFa9Q2MoFp9YmNmj8jJQIgfl+fCtEzT90aw0BlISAq1ZyI6QeGpLHa2zIEm
/RffjqaRc5slQZRbJ/3qZdifaL5MplJZyvBYUU4hJLAQIePElpW45oOhz0c9+f9B3hESwryPdYBt
olgkb5a33w63HByMWVI2/28pwvsiV2/w8y0LOWL0okbQlHuPOI4PuoAgMS+EI+yrVN1W+oyHgRm7
9jc78VNZguVMXmV2Rwe/7rCoR7F1HY03vkSXzqcIQC2sFYRVvT0wsv8dI8ka5NTmZ4u0CLeyeIYX
s6O5VZUYytCE2GMOLI/wk8zwVXV6ngZuxCErjrLRbpa89cVJi746PYVcWV6mWj4QUUEUsA9Gqr2m
LmlDMfYmImQBfin61lxswulGPyQtEpvwbE9f2mxuueO3oU5DW79IPfHLUtn17AcGEpui9tSk7O6g
+WCilSjfh97bZTpe9MqGYaOvHL3GWIc/2GK2iIoa2FWEM1Qv3nKK9Bm40EQWU0Yui8sNutRC9Gil
AW9yCqoUEHvRP2eKS0+Dks8CvRpSjqawTVAE5J5c5Wly1PggUfNSoTC5J8AV6zk+AUh4TMijbTH9
S6lYJ/OKEXg7w5dVkrVON7OKA8FunNCRcPj0rH/NmDOalPg4sQVyXQmLS0D1fE/5rgzU7XzgxfhO
ZRAIr2AWGGQTacXrTO3v4biPIUEU/yWqzN8l8ZDJjf+TPkMO0xqfHR4uBMAeVuJHXeR3X/1c8g68
6DP1ANFPRohhG50ZG/CWZcpQ7DXBGi4+8oIceVXPXlmhMVHYVgPsFY9o+E6TO5Bkdj0uO+L+pCSn
TFmyq42jk7A6sZhXLQVUlRGleCCpDorrkTc37nOUsOhzeBwhzKWEGUQU70K+CONipzQnpjgZ+bhH
EPPUZ9GhE80NWS2hV11dkbyg0g72GHSvDsofgZjHNmvWbe05NlDo2VjRJx5RbnGVJbax00gJb+eD
qSYBzwdezmjTdfpOsW+gxDlBYwkpRvkY0STgJWGHFrfYda5FU6xN7nCZeFRCrR9hflnQhAheyFl1
Y4z4C6wO2mWLONXCnyKbnQLbOZToDpMnzfoR4wXtuFk8ylTbZa31juEB1WR9dob9bBPUh9aF8zSY
YUzEpbprKUU72JY6qsMQ4XpUc5Oz9bCbm+zqt5ZU8xL0bEUJ58i/gfSrPK72Zp2+ZIgDFbSbxSf0
NMb9+oGq+1G4pDdYW8KyaQ+ZT4jiIkvvUfC6lYemIMxNqV65OhDweQYaMqaP3nYkXUqwloLPL4v0
Kid09qDeWVvJ9Thq7+HZq4aD6+KxolNl55k6REGkZF9/u/m5KoszKcr+wH2vZ0vEl0Cfqa204qrW
Ja+v/hxNO2PWuYnu2vjTaNcSn1QOwas32K/z5GdRtY0LuTJR1acNYjZWmoXUtoNr7CuQNXZ/tCa4
yu1wHRwsI+NbBbZ5ruR1ckaEFbjxx/RDgEOoEGxpQ2DX00cCH3g2z25vviT8OaLTfWOWa5caCcTH
WtrlRY+trT4eGl6IvKMlE9do3CXyi1xTtgBINgb5SQT7dk4Zwdg5A6iyf7jWkwk3yiFDtK1fp/Gb
OMim5azlJB0YXSnFOuGTrGwsOaNhboSSf1NX72eDwT7aSUYsDr9LWN/TyPYLIm2qAh8RsdbKCP5T
oXl7qqafUPwYADdMlBlk5KBN++9xLRXaYNxGuCmS8VzS48QcO06H1ocSPYP70zvgX8qMnqRnClfG
ud9W8lSXKC9J+ULe1TZck32Bb4aVZGLjwdP4vFAJC4Za0jrY9gEkq6Mv4EVEopbfW8j50MC5QEqV
GI+yIzfdfMsJ1WlrfWOiy7aQimBjBusPFUPsCfRlNUwYVZq8CI3cqLZjRQILzBoxPe9Klcjj6HPm
w2m6lMOZ83/21mpLJMdUmX4jybKaysDcISDh/WSjUSEbULgOseoPLvYlOyM4FrdsOwfdoJ4H9F6q
/Bk5fCIAxynahyevekoy6Wsach88mG2SPUX8wZwLXn0J5c9ANSHA8cZfHQgh4sdTM95Hk7JiLb2d
am9txiVZFbDbLLgI8B4rwcY3+mfzXvXad11yHku09zyghsLhm7ES66x1ze4zdawXVkrQNCSjzEUG
fp0Wf5PLpHGp29AONfkTvu7b3HiXTs3eNHcA7zp/hwkA4EpZj+nNNhB8RdXay+HXvanpmY3iKqLt
gerfLbV1R9g1mGMNzYUGncNlWCJZrOTqY9bgQoD3GnL8AY25tVvpEzy24950VibC6z67m1O0N20a
Rdqj9DHhQ0tyBnWCSBUAbMWYbLiDr2naBJFlXQ37Wc/f0cfzFDqbVie8GWZlHEfbilXiAublMUf8
cqsdhn1JUCkPANB0C6tS51WYNpn6zyO2up/h1ObfwIaBtN7IQIqN9o2zZwobNqY9CYwGCWf2o8bR
arsNvj5jk7Xsxbv0r7L1TdEt+/jxhtXpLaarjKycrCJaseJlApOc8jEUuzaKNiOIEmPxI3MJq9sR
O1RboDWmPYjpr72EPRifIYGQq1grg3iB0OLGRMi0LGKJxBS/PLYTo1yvPehqTFSMA0kye0dckRo7
m2Xo9CTa156Bo9UNO5GTczaTOEtQNqyHdc2R2ikl4E7mDDZIUHhSTXNs3G47jXTKuU4QCe1s1NBT
s6bjQSK7pKa7I7rabkZ6HAYOUNNS+umh+OdAVfQiI5hzoIkzjCL3EMW8F86nSevoIrThcb42rgrD
ywvcvt8pjkMA8nQ3zLvafdnuzOcaHvROe8HHsumR+6CSadxPcjfB9/VcL/Cz+Scs7LqC9JN9XTHT
Fmv5ChWafblA6cIsXw+MgxFeXAoLcrXp26OARjeIOQwEycYZH6jIfoeIdgk0Q6IN+64zl9HOZokp
YNXgq0CnddsNLHmsnZ0SY/TNjvyKGSqDWvktcNf0ufPizWMQet16sMxbzfgUlNyTpMJnaYl9wXHq
CyB9jzlb5vb8ueYaKelajb3nmSAiDRF1OblQA1E3ePpuiCOm009T8eol7s1Au8AaPwKPldxpzEL9
bs4JZQ9Nkmntl1+wnwv8hClUqZhnDA88oaXDSSI9kVyMNQrxOSyexuZaoj0PJwUg2Hh1FeEvyhvJ
KBubBxQChYYE9xPVr8pm3ETQFBYoD8Km2NsILQXFEFKfTHiQA+RdU9QTDqt04vSMX7KsO1ipxrh3
0aGYe9T5BR7YrPiKMjjmQt+IzPVNw9qDs838smsOhiCfrV6TRbbCaUT44y1M3g1l3hgewkY0xChW
WUrwfS/0/wH4qN/HuGBgGI3OCcF8MznLYRE0quQ/rYNWFL7ZnwwYfEsyfdilJ5PZDqeOccrI6pau
/lbB/GYRv4Ly+TMyiZ6w5AxsoemR15Kd5mRNx34EdDO4pERQ0BDb7U+i3zmWd/Q0CTCKuofMYWaz
+E1LsAhNp26tKj1AzNnnpH6LRDsYxsWF55OjJDLncatRcZfeWYhXs38pzKvE+czUIDx32aGl3KMI
1HwnvrFv0XCRdiciXwW4au+vzhV2PP487hvoE3b+qEfMud9Z8c+tWQEkF+T5y+HpovHJSVNx/iPC
QpJmjo3cUS/ga2fus93F11i/kpumbbJIZVRrn+clAyYB+BvYqHOaDH4R4hxzow79lrCPlW2dUQ3x
X/paEDhVn1o7QtQ6cP7A0edAbmyc+N1l3hb9Ttj4NfArduB9R2vYhuVrRgZVZQLoB3SNxhXFnrtp
wvbP289YeSY2DVOZ7CHExgwf+dEqH2n8aqLFdV97BLzAFZhqtfu4wOMWi0+LagcYn5EF1UukTMR6
EsnF7DafQj/p4w0QFHym+C1BhU4JD5b7bKXGzxJE6NSUjsuY1WI4l+SPzuYbp+HKT0hxGUBxdULH
iuMnpNw481hVFc8zg5ZyxhVB7wiWeDV+ySQEqaVtgbOS/OmAirF2XnZTJvdaKtPyPKAUIcBMmuvG
dlgPYFKrVjGuLSZ46BjWqsceKdlY0wPoff08Z38e0zUhj0Zev1YM1zRJJAjHBkBUFhHmcMCLA53E
XNMlcX1f2wjXf4EuCelblg4vam/hgp2OWUcYOTKM3n6UyOAqLUZighVIHfsXNoXv7YCOKXUPlXj1
ICsKtQgK7TEwlmUIm0QMq/MyKNLsnOf5WaLfVyL1lOogaizfGCxqWWOH5GvCJzlVONCoEhRWMKO8
puw8W3fc6ZyhslF+iAI+R4rzPF5i4aGht31lRtfXJl86iSUlF05H4d8wWGyAQ2AHUTms+hqpUU7+
Eg6PAkGf242bti1eGjfcatMAToz1uIYnEek2iVfblIc8Uupz8ggLC8/kW6+6jES/1Yx4mO7XtVow
VicQJKs6uqU6Wjmp3NjoZtNJalzJ+aPqLg02kdnpt0I1VDY08lUVXx4DXkCdi2JcrssKUqDIb8y6
/IYeymhorLP8ScyMATWKQaSQxEahtqT+Z9AZhYeOGQ4JSggdny3a166neDXuWdPtofzyhZL6kFOq
JpXxWtrDLiSrmXEawYy2+ztApIq8DstQ/GoxCU+ZkvR2dpofdgkvjwHhFezfR2lmiMOBg7E3tOVW
n4qgcdFsS6bVasxRdUrL7BRJOBkyRPCqUBFjrBc1idsnLf4zkr8qeybgD/h2xZaxwfjFHTHBnGja
bRaXAe/+tm8Qgmk9vwCCzCCMd+SpKu4e0gETCC1HLoPVwrHSACf9Bsf+QXMbiE7fOmWrKg89SfQu
7UPIMlfMD6+EC/Ovm/vAkXjWMERm4O3kcYCM1+F7IwiA9Epsauk7qBSzvIWacshL5dabf1WTnshl
3kYJdrVIPYoBXSdkNW8atyR9vdD2+sII95qhPClqc8uql9jFGpJmBFfnz4UiTzHWubwiDIkyIKkr
XH/MypiX5Z69ismdsnaa67foJk2PHdt+jH3VqXe5jeKKB9Lg3K2htCfjt+lui/JUztnL3JC5Nqmf
malhljNBVSHSZ9+bb+OWL3piWeEw9vGKYqco6jmpbiWUW81ClyCP9sCgIlSwyaO9AvEca+p65n1n
IZFjq1g6GIm3gCXPJH6ArWwsvK0uyVEDFhL4Vp567e1dJhB+dM8CB4ZSIR2WKBgdE7aI+QkX45ik
ZzgfW92Mn3VSHYacGLisP4g+3s2kZnh9x0mKSAAz9ahOp144T8b8W4ZXqxH+wKvg3hPCa8AUBCML
5KyECBvNZOuAzB0NKB71EZLvxgqNz76n4bfrOxoiAnQKIt9Ejq/6rIXaKU/Ce6lkUEI0LHdXpMNF
cgrhUCjVex+G68gCAIUI1Sn3Tfdg/BfWA3xV6nl28dz0Tc+DqZHrNH/3oIL08FcNDyq2a9mPfInQ
RC2NzDZlpWu+GSOOi3iyjSE69oP+SHiSSzXiGKh4/ztuKb1Z23nGBCzeNKTxEXdHTbgSVI4QIhFs
O3I+W+hAdTAmbsNEGYRNXC48D5yMVIeVfMrVV4ezfKAm5CyHh7tS5A+xqOxI3VtZOnQGfBsGe5aM
hKb5KLg7uvJHWZesb/8zCry3RvpCsbRRveoUo6yXbRgwA8bTqq+65KNzL3V+c5EZWucCSYoK1EUR
cs1JCr4EQY7cw7fbeibjMucL1QgPlh9LnbSd8DCQEO4gHLHZc+jy0o9vFrS/ngDtinzCUrh7yRVs
wloYThoehCE5QsI49BxVCXgK7CXoQxF8tgfsJmSoZz+l2m8sICneMG6zlggax9nkDCAl2wgiDTM4
/hn6WxMeVLfcmcTRAHHbOgD/y7q9T3mxNwZwTxCWm4iwr/JVpNMWaeMiGW0dGO4m7n2yB4ImyU5x
tFPb8TQ2/dVMOz8yvrSxINDwYiavqflcgF1sAD3qI0MquCuMDsMl4V1e2Nryv/gnp6VXTs3bpD4l
JVEuEy5uw1vVqE3WimEfbZ2et/rq8/toATLhuo3H76UySPN7z6Mdv7FTLKpH6+wHRvtMpTXz2XN/
R40Qpg+4misRC+bmqNrxkHi3xH70w4OKFsZ8AdHnTYwn19AYHrJKIfzI1aNDFc4gULjZVOKkyMWK
v/MR83X46+SQz8jeU/O9PnIKeokfDxeNC8w+RySxCh7PhmujQNSS1bewu8268MOm39oTEICtRauk
I2FOb3KABmFAUztZyKUKg96NfTxUVSQRLG9Ga2tjkOXBPi68NeVJG2o/BDFr5K3vILkwQ3+qOqDf
wzqkpyh46b3YZdbx67YMEhF3WhyRZfdc1y81AoMIyzIR9a56ttoESboEPbc0mjxsGX8BFq3tJ0c5
B3pRMTyL+dl4iXTmI6WFWvPDzUM2rubW81yuVfyS9asW0alTVFbRhlTKVdXcxvwjYTrnsnZq36S9
TxAouCm5V0a8Cqf3kUU2lPsBa4n4alBYO4A8IcGY/UP3duoo2cqpbIIoRIn/svhbGoa6kSNHxHwY
RwjpyKFbTpOGflbBAD2qxpVUCdAy5JV4kJvfnew+Db8utWap4sW5hjOSlWmmbGCSOv4UWjCSxMEE
ggkVdxo3RAepnqxpQ+0hMhyq8lWiHRC/9fA+xP/69oOwv1XOCKjk9CkGQnfTe+LsmUuJAc/6SC8w
nebC2WArAdf1rEAxqOVVJc0O7L+1t2x6jM58LDm9TrPLhlM38fcbCOjggEE/ULWXKdt1cCixd8MW
wrnDrr+BDkSsVPkRi0OSXxLlh0WLJ+JjxEjYwKosmVdWdb5OUbnhEj+OjA1m6GCJ6e0djbm0/iOm
EuoecRcOEFydlE3buXklhmNcJNxlo0NZmGEyIAJDdX6JNp+pnUeeL+n+q9Qb2Hao6mnJepuXKEHC
rttImF4RkWmGufjEeEyZz5jZZ5LFmxbXvIHl1YUJhIYbuyS25IxavWd7ks6ousH/VMcStQLsZpjP
7j5MeL/0s1te4jzakKK4swCFtwq1ClEEFVcczgIAcW2zVyUYeH2ONvRfZv4EMSNenMKMnHTzISPm
J8vCn1mQpMWTzqOdkgBkxCb3cr/eD1Pij/o/cuap2UAxvgreOVtOAYRcxhXJJp5+I417hESQAX68
xCvjwZyQJ8pLLtVopafJtsgc9qMIdt1j5P2KCIe/nvpOQnw12jfEzMDde2youZtc7JFpibWZbfOi
V4SatM6pJissUxYnLdIIPdxb5qm8huzWZu504AAdxusQfZCO/24YD6p+wnm2qqz3RbaniC4g0tUt
HhTgjFFgRJYMVZR4QBZ9L+IfNf/U0AL0WxOsq1fxrODtisTBieLAtP5RrY70C/LuKhi/XOTpJN/Q
GdP6AQnCeEYVDPzSZjgDg8dgmbm8s3picNv+RQoCFMQb6rzJ+2MvGf4w4uVR5skMPU7ahUjJ/hEx
SUnPoTEnb9F4IoVYxCVkA/9m6Jrm+aSaT1Hzpuc3O/rX1/uCXn+0jkuupmv+YKvbFK44FTXrQgIG
GhudH3JejG56+WqJtwpNEH+OikTes0nZSA4mMi2N0qzT7nb3FBmnKfrRkLYwAjzJid2hq29ros0H
k6nqoSEArTUFwcffBf6GTiWysTs3RRgIof1OjoXu0mH6XP/VRvXSL+1iHm8r1uulAa8/1y+W8efg
g1EijAYssEsGxb2GYGlYF7FHjcBRBqOrnG7LmGeqLw756C7VVisu7vgUYgV2ajylCE0LuJu5+dEX
ra9/TxQBbQeGq0wC0VHYMmCxca5UzIWZ8UVARaJF5tJGMKRKxbexbQ893S1BZZU2+yYKr7k4O834
WGChqnN3m4Eq6uC0vol6TYfoRAAdnimdSWW9xa9GDMW+Sdjtoq1jPK7nzwq0R3UhhAWQQ+W4eAQ+
dZAzU3LjwWxwEBKQovXUJtMhqfe9mz8p4LqWZrCvfhROTX6UKrqdOT3yGomjfel4bjIb1cibKfNA
i8flIiAX/q7VzVFE7pUS9RgpxqXJsWsyO9KsngwvWBAEKOHqYzVnWpzW9kchko0qUDWz0SY+DhHY
v7lGRGI0vuYCWoNTXkM4LUCLkWh44K2/taFLDsL45hl47DZtUq7xaqILAB1L1WCUsHPg+3YEiyEu
ZQyUmhBd2aESPVsq2qYN8MxI1T5bbH5KH2YWfkF0y7yg3suwhOuUYGfTFOBzHW3VODsJNlFOFaLv
JSgO3WECBp3Rl4H7J10bo7tAXXw9fq0MZysQaFjgkNkuueymQj49OYotG38e1YL8gYbU6tTihNbk
sFcLz7doM+Isemg66DXgTP/ZRZ/dkNOZkmeiLmzsJ48dgQeAyCx/Qne8dTzl2YIi1t88+4VQwFUx
rQedTPUyJR6dn1v+6WSrJioMeWcFMXnVxD8W1MK2+Iu8v2xxXDMWMSCstcRzeqyJ1Wx8mke2qjqh
eaAE0/Jhd5/LHLCYwXtrP1JtXjyQbzYXx/Ld1IgB1SbbQOZ+ilFX5sp3vhgWtRfe7LVnt3jnpuNA
ou1S+IQMsOHLB7ZCuKv6LutxXxgHXTMu1KiKxbKbM7wwPtvJ18yEC/JVXXLNRp31IuBJejJzCCrn
nGLvKxmGGV+j9Rrzb0dI9zSyeVoc2kn2GHkrrSTzp/I+m7fYbjYucpERpqhuAxWiQhIvqoXP/eLM
j94R/HLR1mSqnw33puK0nAJn7Db2UP73+TdkVOS5YOqziflVw5038OfDjgHZa6gIZrnS6JrbaNw4
DOCg35IFUSCZXycMICI93Lm554dhsXHx8VraKyd4hUJhficeio3/vFNk7TtIcab4KxUnmaHd4h5Z
4j9rkKsuDqMD81KNVYvDpWjxiCfi6C62SDQeKxP2akMZ1Lrv3QBtYiwCpWAMaZ8b5UxtHKLgnLqb
llV+X8Z+7XxFJpMvQYkLJB9HqcGl3PLxecZ7bSkwYdSdauwKxpCxGnjYZflrhcA46+q5zsGXjL+D
DeQcPY0HAY+ebrGbYnxaOxOO33o3lZOvYrtViuJLdl/RfyvDcdUx2U6I8u0gPAE2eiVetETlaXww
sCAdfkJnwGe07I4zFjhdWL/PvXtG47Ini4GDV+50fsmRMRKDydwWezQCptwSS/QiUGLqFlZije63
iB5KsndEuI+V9xzpAAKimgntwMmqLcgFg7JJn/bFHAVewZLrS4OWIPgUUdJt1Nl4NZPiqFpMqsUp
y+dDE7lIcYMmtf65CHekBJBjhIO3zpmerqxeuZaMW5WGTWwMylkzVk4878v2i8t6VFeEyyPhUJBI
ca815VV0QB5wt72x2teaKcjkPedwssgSjHNrK/R7hyajTS91jxhThZfGMqS2ymctBnPY7SWpPpZK
9I5J+a79kwJmIjJZtWecX21CdG4mpKy+O8E2W7vmf6MJWDqM6hgyQehmZ5NF53R8jL3LG/wxh7+F
/pGOR30iXUf7pGAgwZssYTXfVvWdS4g3mQJU+UajT9hMh1LlUfCOpRLXGM9f+VVQ+JX538CZVrsX
w7t5Llwaz/V5d4Im7Fdi4WoQTZkOf/j7ZVj5Ifogp8cUN4Tvo/fTpezi679i+ixLiBmIA1HfKd0l
YnfpWXtI0auIiomoqKj7JCL7Y55acAQ2vunuODKdWIYNExBU+KxZoCns2QesCFF5QPRos4xd6sMh
HTc60Q4DCZU/3dCy3qCiGahfkyVJL0uaUzjSvIKFwvGu3Jq0dWndrshCauS6EdnPHCQyaQNLQ4/k
utphZnlgIsBMalCG9UuGLgyKFG7Nky5+w7La1Ag0xMjpjRkQtX65UyZsrY/IvUghNgYFXVYYW4on
UidWMdt8g58pi3sose4Y57z9aRDosd9mz1ScW3OHF4OPFjUtXI1xAyx6XTDvUhVatxBYx1xeHAYV
/23lYJs13iG1BCGtJ5207PivdM3d2OcXxetuythfC89ZZ6gVO2IGrfYbfLBPEnjmzNcBJZrWwK1o
26MZZ1uoK8cpm3YLZ7XDGuwURSB7lGHrjsY5UqKr6FnPI9oEyqgY1N2ie6mB4ZAcOw/9ISEAUxaU
ePKoEmyY1r9JIz+cSn8lyUDilEVWdiQ+jvX8W4qiLnqNl4TxVSc12oV4i55H0dW1V6BVoqFJ9pNg
7JROuyhD8SifSs5x5SIHdQOZIfAkhB8mxRGGyhjhc4I9oYEKJg0bUecT6/RgoBMaAkV7QzqAeCLt
/iz2p5qTsDaqWcHzUDBpqUz0Rlqg1zeCpdDvP6swy9lOxTWx1EsGzAC3BZkzD358dTQeVWxJ2DP6
BE1v9yRK56VbgHgaU08NTaqeT8+VOYEE0QJL4Z61wldGWgBxi3OjPoWMLZHkO6xjhggtDguGRd2c
WTiwJ8BrZ37fyhmA2B50F65W3sp3UXmUNehXBDkf5XQlXJeeSDAOTzHtG8Vh8SDDRQx1b5++tkP6
miftMU9Vf9KY1lF+Zc0MrFC56NH8mhFIMquI1eYLLx4vXBkL4AKsZ9ufVEBGo91YcBpleahGdzdB
kTOROpUecQcISGxupSqA76L0F1i184dtXOY8C/Rc36Spb89vRZttMmbXinKuXFJG3YuJdpH5qRH+
CZwELhXEPAUs3TJODRojok97a+sphzL85YUlFmOFSqyF7IbUq+6rkym+huzR9g9Lf+FYDluL5SP6
U/Wh284lKX4g0W1lw+Eev5np3YPP5XXZemlK3GneoJcyqBCdCu2LsjTiGGNi0JiXZGj3i4LKZlqR
xkhRHG+vIDBkRXaYK3BAxRt9+LLCXafZiAKJeUlKHBljRkOnzASJTPZnbd1rWl/47euuaLeVcsqF
tuJ3Fvqvqb45FjFqMvtCXsDA7req/jDPY3LlRquPHVOALj93JmDwQv3tNe0bIUPJYe1JMLDZLbOj
TYNaw2oWnI976JZKn6dFnYX0jZolZ7KNG76bSANgVh2FRwyix50PLGOGSuGW4tngWW/R7zXr3DK/
LSTVuW1f6jG7VX34oix7fhffsFUkhEUk3PQ9RBOiTok7VauzRnUp48onZfliRAxzxS6s/+vJJEsL
ZpkSLSLXoBlKwmDY7yTn0Az/EsUJzGRmADdlb1mHmjjOd6WJ39H6LYZs7XBNzYItPIMwxyPXgPDU
gYTwYiJjAi168TCVatvM/aVEfc+UdQLgUFhvkLBC5lZafpvC7wxmssOGLOLwQCIw1/eWC4SCG9Ay
s1o3/kpS3+quMRR7i0lAwVRDniyHYR0q09wcfZv1CQ4g5nshc/USm5kWTIoNH4Z8vA7Xn1pOb4QN
xE8jZmu0A/ZLhDXMSslpGt8y1hMY4fXaPbDjP6s85ypbD5evU2U9WVjzmaY3sUI/ZXqK9isCJKlZ
JKDYNgkDOjsCvPGlw2iw1veZ0ybBHFMhQrM2Fqk51R2P61bO6Uer6l+0JdqqsYkfQaXtm63+jHl8
meey/qHvcOuYqhUd0PA/js5jt3EsC8NPRIA5bCVRVM7J2hAu2WbOmU/fH3szg0H3VNkSee85fwRg
1dK1HwyH5JH9I0g3Vi/9kgT8RSCcxLK7VpmyT3oevLziGs6zXRIOR5UAUKIA6HO8KcKT/l4h+Wq9
H3S1DSno9SpPoNZDxxS+FPPIwzsQO04XjWxuS5E0MEBoJgvd2zH3+AVWcvRkRh2i499I1j1PLlZT
8A2wCrsbITw0vbUKeZNki5c83sVsBFis6DrA1T/ioAEWJNqI+mfMiMQ+RSSNNhYzPyFg5gcTQKr+
Kcl36K8C9y2b54ikdwwD0F2wTDjEiJ3uyJoJ++dAOE556lGZiDSLTZmAEkY500Vda0BNGRZMIalI
ighghqLLd6mtA9+MFXLe+KFkldJPPlBiBM3x7Y6c21hh0TsScT1rqoPmn2jQLbC/66ASEqF95jJU
X4O1aZJqJ7YSb8A4Dwb04+QOIYHSLawIJWpKyGc8miaws4FyP4Y4p3PWT68EBlxN3jgPyx4JIo7K
HOBGuzxeiXwDSnPXeq+eQNzpTZ0GYICt6dmuPgUyf8I6ybXiFwqIZUpod5Fo10KO543VDl5FkokK
sWpbK0+4CqrRhar9Aa9K+wdDdo/WXkEq3jUTOW5X7SYB3TIL4WlxZZcuJ36Lf2RY9gDNakXzj3uf
yBEtHp0YEsMjM3topIenyGuipq6Y0lTvofQfb6Q+hzk3FaiMwzvWYH5yO5RgQo+0U4mWJbY6U2lu
bo0wAaYvIzjSp0bCMgjEDBc+7QrpzUv0N6yDjDsJvGPf1Z+B4OixIGMDDA7NDzlThP+Yi2goeeVU
O27p9kRdo2bbDumv+23pH0TCybMqLoX8yupHywCRRM2yqGLCz9mJXaIs/WhhADrXus/byotVn/IO
lcyIaeHP0HJyOa15QEC2cfQStE5YiQRMMkRDVAoZRUi+c+w9xF0QfwWMn9uWxqzoDOzIxXDXw2dL
cXUmUwOAViA+kiHs9FzCAd8QcaE+9Qjpd8/d6FX3nNaLcZMnN3VA0wrS3w2nTn021JLwwdZj4Agk
CFNrQjsqXT+ZsC07CnJ9/t6kWKaT6v8VkkctLmNwMKQzA0SM1VyD+qKo98zcdQFRmj4SFgaMoL2B
FQnRX2X2xI41c50Q3i788XmTVWqOvcZWs69esBPpqSGBFp8FaHWOaQQgTWkvQdM6CanAsZJcDF9b
KVB0VrNxxRXZFN7wpcQ7DTGWWcUrVe7gmKM3/wzVvGMRPrSajEFTYEYMwNuEDz34LbmnK6hRtXmk
CLWanVreaScUIdXy4hp78kwnXdwsbfbG+alZnj5OO7uUNkUns88TIvDEH22fzAXX6+LyC/04i+bx
7EKaxuJC9vXM579myzVMOf/otn7SfDnv58vjCX/pwklnzji/fM1RPDx6e0e5kK0unGCtnswTOaX8
X3oCC2fk4M3R2K77uT57kkc3m36anX29DrPZuufP4A89FYvn86ue/fazk6POvg/fm8N8mB0us3Uw
W58un9MJnfxsNt/MnZMzO6Qz+7Ze/+7mmxk/Rj4jYuJ787cZZqvzdf63mf5Sk7/F2mOqtLmNZ/yh
01/8y81qI0BeBU7kCPb0G/Jrrx3+47Oz59r84M4O3+Fsc5cI7HuGT4iQnpTU0CbYucdT1D1y/4vH
19D2tXkOk71niLbAWRUgODT6aV/KOOms1Sib98mlEI2Y40DFE2RwgFt6HNhaKPOvUbaH9y/WBV6c
V5n+dLpFoRNcWSEBukFGhmORQV2B65gEpFILrprMAKRMYIQjjJaAVWseCtcwPQTomyQa6BQSsyyJ
39R/4TDm2CZclKAQ6Lg4PVSGAE+o3oyi25YSSIFMg6XoD6zD7K1ks9ksraMU3/HNbzPUkZC7A4K9
WJQ3XU++gOfNS2ovLMLs49LEAkZhhlriAaP2slP7T1BvQl1ciFwKjfZhhiRkDAMFV0N76AnbE3PI
lGbtUdDV+khya0fOuDFprjJj8RKDO0r9ZBqykFOU1lOwuoW4bLiC3JEhBcgUNXLXIqAgKmGUjmV9
qQcXWD1ZsKvtXLxGhfSwxFv81/bvInxX4ZvyPD9Q5035MpvZbgjfhfUdpV8iGsa8OtV4oQnfZ/e5
FhntSWcpWWnBeZCupnT1jRv5LbLwEf2Hmd4N8R6YD11++t4XixCfbGh+FcW7B19o9rS9xd6XIX1n
zRcF1iWkunZ20T5X3m8E3aP+QCBTRykFcMWMur9pcfJcJ/d/e/+36U56vRZg3BUZEqfySGBi/3bv
gn9u6+WIoD4ZtWmAZMAj1Ml0iKCtwnWXMUX+nwBqOSbxP6l0ShkYjPEaE5mfYjRMKD8AKhkUm+42
JNbGvbr24x54iUdwbRW28R7u46ZZljbq7vONNDn5TNWwQihpDKlxkwwnTm95g5b1SyaVTXMaal77
OXNqc+XUa9C/ZkvkTwvJtgd/MYeAwexAdKq93erlHFWjcCVV1SU5EsHJpi2vRLBXxY+Fqk5OWYE/
ZvbJbuiWFDzzay3FqOWEke1FX2r/4/u/bYimmJCDjR/+UG1EFHYcXjKM/OXF8jn1fuX2L48+/CxC
f6a2zoJKDr/c/206APVz7Zjvku92jfotYJ7gJ7LIGLm0u+w7+Q4gvo/wLK4jbhrW/TX887r+BeN6
amvzDvpGjsVdWhs/AP6M8OD127PxA6xZMxytUWkjwkbtRDMscz782lPn5nXLfXrQ/shz0LfuNy+A
m1D6NsPLAni+b/esH8iXu3qOy3785X/hRmqnhkSG6Vl1ah0ZlUFyjan4WNOrmdo6vZJL/3eQ/slo
voKf+D2Ym6Q7AWGTlIWd5EfU3wb52AhPxllqHpXkGI17hkDEg4Z7gTqcstfMrzb7zsaFd22Lb0SU
MPU+2WHaQi42+F1ah/tlLB9Mah2Su+4YFwdXXvQJFfNfibAZGKQIQ0G+iDTCf4XqOU+eov6py4+s
f7ri1vDLMul535FPzCCqJSZuO3oK7bZpvrmF4QE0R1Au4kbirEBR9BvI33W46C0GTWClOXWHvfwP
0reEyKgIynik1l3XXyPWdu0FBN1Xt067QdwEFbgIgBX5cjayA4gdod6AD4XYfrJJTdi2c8H/boqP
+NcUh5xawPDpZQeIaql8MdF6x5pSllXc7An31KEHjsMEAF/S8hUb6/KO43eZVfPU6e+UaS14MTjW
Pcov/8Q3ggoQ7Bl6inIhrStYRuzus/yVIcqjmLSeyyxmOD5F+nrmwcH7lj4G+noudJe2ni2q3dFa
sYOPmp3AetUTyPFjm8myQAtzICTWXCXsY2seiIgIs4oQkp3ErEpYSb1i5Mp+xgcblPaX0cyZOdJ3
JR7qahZUFI6SRUG41oI8kR82tujHyLZEHedrjW6foka4bmwqYzMOm8bYtOpTk8UlJECRYscrsaFw
ykbaq+bMFcgCLFhGZJQLWwXVny/sRGFPrDrD7L9SlQ+dgT42uY8+xzXHvk4aaYNUImdoy9Av6MRa
lB17YN4IB2Hjq8T3t8kM0cDN6nWwhL3XHCKT0Z9ADbYThoKqBPL8jtVumSOziwNQxZsI9JpT6yBg
8MgjmJimW+DcONa1R1xFYhckP8JPoYUVY2FNHkKMkNEfnRoZRZvXK3Eg9twLIfk2BuYJ2bq3UzYk
ukqSaNsUJrfnnxMECTlN4hhD8Y9OWZaPIUu2emLaU8J63UVAp2Y3Eqk7LCzlLjS/RX8bDYumnAHx
rTfjAvwY4B9GtMoHKLmWzFzs+EkHEZ3farG41V3xm5eh84mEb6zFq8o4EgZSsavHwgkLsIYlZ3D3
CnJxvTsJ6puJLyXDT2XENQrAMbx5Cti6lpJ+9jRCjhVr04e3lkr6Eo+91o3glDS4RgSXsTzk4gly
UglYDYttphFpl2E/7qXsiovrHyLLviBMAnOR2iDlJ7IYM1cCEKgUG/JTFkZJcBl4N1Q24qdFDRsS
ioit8PLLUFFSN/N1HAXUEwG8SxZEYm5KmFpY1d2dphGi9gVQvKwJT5ZbdVPShlxE1Unx3CuZtX5A
JkISQTZCJeQ+bwaSyiFbCdZHg9fHDJHjHRFSqmsjwm+lk5G9WnNEPMAOGWbrPrk1uCiI4n0V91at
D3IeLdWcoprQm0rkEc0TG07CCZHHGFf971w6GPyuJlCC4TolARYeXrXadVK3Xce+uepRUY8l1CFW
e/Uns67wEAgKg3rXUxpJLc/c5fBwqZbTVNVRwg4KzuZDhkLSvQtADb6GGe6A+h0vjGFp3AojJa9k
OQxMZneoeaIedMIpCjBqPDMMhVyPgGl3GfRp4mFZT1QxoXkA8f/DYHQP1L8kIlGfcSnREajckFiz
PM0krLAIPXqX3IRPxkGqohAMqK00gZ0qMLHW4IymQhfJAhqrR0HRo1U1u4ESxXD4iTtYuEiqdgSO
Zqr+8BtS5zp6hJrkMEy9pq2wzDIExfSh+fnKykKM4s3J5cIDc5LWY0aXazIZ+Nx3baJzQlvmhX9C
qxBpCo5vutgnO6DpV8pUHHIqlRlPe79Bdk4SQs0BY1xTYgNkeAIRFi6xLskYLgUGXTm55H1vgzuh
EYmBLfhjdGhhDmeEwckqBy/1a2+poMBIK1zsjYKSXd/m+gwbwQJvC3iH27i2wGub0aTR/+vrT0AA
4hDuMvgXnYx+gzqm1p6EHMbwNvSEShtrbnpksrw0tC7hNBJiFsjaHwpMgT/+qfoiZMuVvQrh1Vuf
wI4yWQwkphNK4O49MiAlylePYf4dTIoBxCWiuYy1HHEd72N6MwcCuWQE+qMj/xQWvSGPqTxe85ZG
hMq6+y0led43k7Ae3traIJxDr+2EmAkMJKdEvKfdqs1OutRMgMdi8Oiu6xEuVOqsoOvKwCdVSTuB
NziLd7n6TmqsGsMrMv7l5oBScuV7xDgNMqXB1NbJL+I8FxIMAWERzgCPVmciyb6e3fN3FV14t6r6
EOanKv42CVSJKWGrE17/aiZJ7bqiLs5D+1lHl4ATRWOlh49pEgx/gEqRQAEt0FEVl3ODQyNS0cji
lI4eY8YSnnZOP05bIYD4rxFt6+CBwCnFlCQP5G4AMvrNJkXeKVcvof20ykbB2CtBhIBeInw36YI5
uUgqRDTvjbbxS6Jqgxten3Vb3zqVq0RHeWlMClx83TEao2tPFDb6XLuCbAJM0pVnKJIUQBJIMJI+
DiTExy7fS5y2jb+31Gs1wVurZKQTiIoa65EbFtgO0XbSC+383qJlHKhfIdmjtr46ZUvVWW+kG+Qz
a83gfRyYQUGIMPJsFUM/WaS/GdYwF+WAjG2cYhX6aI2cIvy/SbssEa62VHsN9TFAL6+bDbcgubz1
QkTwUol35qVwN/jnWv/rxjMiVnvqnWGkja0pbHct+jmvqMD7T+Q4Yaz036oUPYNYW04UC05s7Mkq
QeF+LEGSZkmHAkBTkYkcTTbJSuDE6OSVYYILG3C1qfwjZDzDXbIwNOTpAD1ahvYCbWFJb1qak+SD
F3do793UPpLrFzc9tZm/SwyUpUUzNyzqcBIL62E1S1FsDIw2khc8DANhsuX40LoVGXkl5bBays3T
CDhAc5DG3nWa3HKq7huN5wxRRNnM61K8pwF8Q83Grhe2bLmMUtOF3dgm+umKR9nFpjlZCyRPQycP
griZNOYuiVduuEw1bVFoV8niHYQzGd18aSJgGLAz6yFlSEm6rrtX1lfbEkHfmK80xUU+A+ejgzQZ
RJv52WY64nNaQSkBKyE5MAxZ6kFokf2vLXmjBhel2rnpboR4MS8UZKLM2gm4VmcG37ecrBEQtg1S
tOPg7dpko/boLogryb6JabYNoIAajVmAOnoSK3DtEOhCfzmiXaT2nQUxIAe23mg7DUvNVLWimC13
Zezkibwliek8KALNIXOTyVYuX4JY35uovPeUDjDEzMIMo9KUL5gyg8r3ps7tgFaMyKTfOrxi0J96
eUkoUTcScvmkZwDn7e2lvaIph06BgJC/mkDbV7gR0WYu0n05PdVERXZnfAZY3pFJWY7elvfQzM4i
7JTrHyrQDkot3c5iM5wYoY8eoG6ylgFWTCv+gqKI+GGou6xEugH6jtGmXpGBBN6Wr3Dwgm9zUyXT
DUGAHeL0pinWJsCIIlK7UgMSW4sy1Y8tCoCK+VijvERDwo6PnR5dRKrCTCRTSOVZNlioqRqyuMXC
5CcNkoPopRTQgAvXYbGckqpHBXmcSCF680HSsqj8e+jalZiuo+nRRncsJ/JS818eaR8ochRmpAlm
boN2VgTLJH1l+p0hwcc1oWNTWjeigJ3vKEOttKa0reGrBx2x50CAFKFkIZkvuwFan2oqfESMwzVX
Nb69sv1HB60QqKsKziPgxfPqtYlyNYtQoGYtexX+cdD6IEbFkpx0LDjT0apYOcbXfUxIr0apfDze
LW1TMY4AgLdkVZTVDvRaF8Ut7b98pk1w53ympeYVaXwFniME8kVUpxFxWNbqazrE0d71I/lm4wYq
YXpve/J3Q9E6T7YHEXVewHGnNdXWbcLTaEh/08TtRiahGKDZm4BiFMp9IRQAQJNGmHeoOUJZwFXx
kLDUUWbhpZeMoVctAJ/mSGDJ64b490Fj8oNJNIaCKqSOtjhc2b6gLdMTISMLi8Q2Y0tvctc9gNoo
a+Co/pXQpUjGVcZU7fHATfXLiLRnXnJRzLekvjUe35ZwrmEKFKvQboa3qa3W7VR8zv2cPSiujpMO
SkLXk8KFSLwzhgYHfkjJtdO+uJM899wzoTcyo79OtBv6b3xkOCPNMXcK+lDzmoR8YaaZOImrgxXf
QmrCYeQXZkuPt3bsKdL5XxUToFk0QdfUDUoWggWYEw0kvhG5koadxtNTPU09cR/QC/QAPGd3IUPu
JhS7KMWNLfiL1NX2UUyfLzmSJtNthEjT9EW7rBXSm75jCVHj1fO2XntAbhMM0Nl0r2fmxhpYsZqL
EF27hrhDIL1sK3XVhmlmlN7cniFHkVB4/9DYJ4xtygAR6X089+Hpz9FAQB4jzJxCyYNFEj/A+Uua
p6ETiM+bBquoOgNNk2h4lcjYGL2lqAqQ7WRaUXxlci8LdhujfJeiZRViViI7vOqmvBGTJ4p+sXOF
0iFU/vFzbhr/jwFQb3vGc6KUoC27AZdmUHM8gLcL1oakBCLveCHKd6SXv1ob/nbu6BhgS20N3Ehl
iHGTNXxswUuhVH0idbIa/TjnliVRd2RF8qbwxaPfSgBPTMOQnrEhvEn/n0rMInFK4UBZh+QXu4VO
JmdVEz9ybNUcaR3zTmwspdrdKXwKQ5E+gqjcoGWjUXiWtMPBIJ4hxUXcYfLSDJS5xS6ZVOw+szQR
cSmBV8oanQLi+GMc3UJtG0as80Js6wrVjGn6j+5Cu1YbbnxEaxnXk3HM6BoU7qL/z0NtgguQIVXS
++2ksczIYfNJKCCphDUKLI27ZDu1kqYsCyawwNAdJstFVAH7KsFcAZpGI4ZMGbHtgmrWQmDRwUQr
vGHbjJFkmQOXVkUpj2GGc/oWRzzIymzqy6SKngSq9F7gmUv037jF+oJl3+sYrqaewPq71OWNxhYY
6PI6JDAoh3nifPITBKf4R8KE4NJC3RmtZiP+RD2UL0RX3yoSqRrDPWNvFXih2YS+0LTYyRQxQ0wb
65TK0Fqi/I18JmHW97rexf1b/qDXV/NzEnwT/1Uc++RjoPPiZi6Si9t0+I4WArslRfctoR5Fi0Ys
e/WwWh3ksVc8Wd0RFuz89GOI+5S32RDPRvUJhr+8t1vaJHQtRdeBPVqfh63dl6tC/oZ+9OpvHS1N
FeGSHSHZPTtsYwefS9p4DsLkXCNZoYvmMgJjg6M0xNtaDDUWZoQA+ut/4S6scJd0fxWAYKOs/ebV
hH+WzwtC2O+LbziuVqC7vJGgZVBHVEgGUHEh4LxMl/UORafsu0/FD+nD3bNiGER9SFp2KWiQUUZK
n1ACVbRY+BZzwSqdQjDwXMsZgKT+Vv0bURz5eKJVABMsQKaEOY4XjsYqS4C8GOc5C5knDZ8AHAKa
fl52JR8J0ws9CxG0tojsCcVGVH9P3pQK8fU0ByIlnyj3KMV5CDzQnkVIldykTxzwXBZiZrDYKSpk
N128S7ZmyibtSsBnrvWVS9z4mxTtr84wUCZczC2+KGF0xChaaCiv0p8pSyKpPqIrznxOZfGEBZrg
Fi5j4pZcGYga8Y4XzHMS/6csOOocnc415vp4KYyrN45fvtFvPd6CJFxlJMhojDTd3hANRJM1855g
0rM9kJLEC9w3AKe68Ry7FSjOVCIyJ9gXbuMZEX0YGhhOqJZ6EsG7TQT/0Yk4YU2NmLo4WYkdi6qi
ygxS2bIgYKYqURoSpYwCTsDqFhGap8XZ1iioVih8FLDBxU8fontnVY7ct5GdEs/ameKPCgoSjdta
o6ohqm7AEXMF0WZC2JxPqr7VkfgCTY+jcjIyS6K3KUDZ+mllHnFQISd3a1alsEKTj9aQYFLGlIRg
eVC20nhRRusFdzbwnFwzqfhNlZbSHJd0F6JWEbD73bbTE5IXV7Sk0oF+SsjLwOGYcdwa9dxgMkFI
6IQVQ33SQ8uU/3JVd0QP3joov0LSckTG+7xglBq23fgkJsf2mALhzAKPJjGYpmhq/UViMJUjapuC
XD3OggXBGyHfEzUOdUrMTYGGUXlVbKZCgXWng5b0D6mx5EGbNwLZQtZppKl2OJlT1klLklDGfcnZ
jDhmlGjhIDSjd+GnI/CwLD/Eirkdc/nSBWOOJQflD11ZghCdS8k6ChPv44/PdCoRzfiXKiTfjWhe
vPqVesPRHdSl0MRztNeLMdO2HeF8ZtOtpcrgo1o3MSSOTgB4DA+OwahTABGa/QjWK7l4qAOFpQOF
8ts30DCh1ag1c9M149mn3rgKNmGcOF4G20tm3ymGeWwF5Q1FSFsIurPps5G5SbIWdDk4JOwUGZqy
TKf21TLwdHnreEBKgIXCVxcUYx1iwlRndfWX1N0C15tDS8U6Uq4R/lKKoFR2KXH6vELHGxCAJy+g
WW06tBmnS7CDqk3JgIL7DCJHSwzHZKLKZHjRdCZVHt85mPWjj+mwpjbdI7A16KNl7lI9ECdbzSSr
VcEmqlaopWS00D44ivRV0jFNW2zf77zyJUn7VLiqvN2p2dlC2e0EbMsDAN+UWFYgJ5XlYhtJvzor
amEwuaaHHtLQ45RQMX/U1KY0cnHQBkJ3i8dY/xvaW055ZfLLr+2P5FHPx+is+n+AydjKVdop6LHN
m5OIVLnrD0Rt0aoHQaEYBIeGRPFi1BX40DrFVgHcXIGPIeC+JAG2HQ2mSBE3NQ3w1AvKiXdSpSvZ
iOgnZI+ZkIEoxjNDpeO5hJhr2xfVuDJhK6V+nPhVOUqZ6p4WN3IqPkz8aQJnF6WUsYL6htgFPz2J
4I9G+2A8j6i1EdO3wXcja3eNU6oKeIanDiQMDfnc5yBS3GcpXFOYNZD1aQ3CGXPoH76l/hSk33YZ
qZpeGDsKHR8IQypDW4V4LgvpG3GRUZmMbPHVd2GjSGtPNmgNy/kaGzcLZU0Ub/3phH2Zd44EgwK3
fRDE60j6TJmDY6YYuWV1ZQXrUhmQ4d4FV1wTsXdMXAahCF0FfKQGuAS72TEkaeFflwnUZJYceSaV
sMWGRH6HJ9AEy/QtaR0RLWW28dmFT0inb4WDqIWsbOm01ynIVg6CSm83kZKDgb0MU1hIfRh4scgs
M0HKVfVmgtzVGDeCUd36ZKiKmKrbsIfb6vbDQzQS6rbi6RPl33CX01VjJQSvs8O4pm0MJOtgaKt8
YdPgJtOxGotoVjy+GwK1QEHXZfj2G2JZGV+hAWwtIhZhglr4XkaItMhbsfC09NXWfwz/cBDqQpOY
rV3j1XWEycEwdqWJS8ZYIBBYhKIALfIsg4HtEyXDgDsQ9qkjzKjkZI7GdJsXwzFqh6tc+CvIhKWV
9ueUwyGukMSvEmB13zz65rn1xAUUf824jTcfP5uxKRFuz/TikRB7TswAptl8UQjWwRpL3A8B14O5
RepDwRgFLS5BUHm/FSQBvq62TeUr6IRfuuCpJatuCWrRRif0BI26wbETdXel245WOU9d3PpE/7iC
QcAGoY28jL1lcKhQF8q5TT6iwIFNTRl5T+KjkdxFq4qEJjEaAtZVQkVssD8r0Jdivp66vy05Y0PD
Mpf9GV2/7LATY1Ovyp11HbT7tI8r8kM3u1mDwKszFSTKrxiw3UwepsLbwLAwVGx7EGnsYDpVYr6Y
HuF2WAtQIi8myT1CgA4cHdlGc2CYzLG8mbRUTi63AKq57EGTPL55DKte/EyBxvK1C1MXBgSGM45T
x7eWwbsm74PVmbOoXlP11UjUzt5KrV+F0+R5aJFh5sXeqM/kr9ctyTTzwLR1b9Wg+9aRULGC6+FD
RYYd8XVSpjBFUMZMZiDY9GkRPctzIw9L11/HpFjlf/Xwi+6YSuSYkUOzckdDjRUUf6H4O6lyiRe0
c9lHgRjabadzo/JB9Afw6FGsFq0pL8VYXfbeDRn1wqqbTWGI8wCQUA9LMMPuoCKxZ+tuvtXurm46
z6Rg2b1hSZ55XAk6q/nQr7FHCCjXJtAnibmgsWEl3Ap5Za1ZiegMAEeGz5p8PAnn3qRuC5SLxmk9
EEzE/5LZNGgpXHrWuCxywiqEwlEYemWB0NDMbvtwkxoCkFA9ZbGeUiLhrEebjyBQsQPSnDNAchXh
A6798wAJLZKUR/WnlNWnvlzG2Q9xx/OI/YHr+UJWJAkH2q4EhMgzTIDJSQAmDxhAQeWWCnlPjbuX
ROQppE8hOnBzjPI67RftrceKw925IhJknYCMhergqBjkEuWTWYTdBk6q74fkq1ZIWmXnE6vB5nuc
FeB79b9ReClVcBI1kvoBPfDZVaX3GpEwBF656JyONI6w3aje3ohFpLilI2IRiehDiiJUzeJeKYih
rVzQsxxGpBT/qRQ8QgOdCy375qnEIpE1aGfMFym0CfElQc+WKhb7gc4x1N2ggelFS4RTXNKiy1fM
9EJ/7hRRsmwIY0ZBtveHyV3OYkuskiwdq46EWBWBJ4AU42UKck1o4nayZQObLxRGoYwomsBb9hLC
F4FqeZnMjnBj9accCQY7ElJCZJLIs/zq/7TKslXOuRIui6BbYrhBxoaYNsZ+Te+ciNxHOvijBDz2
NfxOHITSIKiHNgw6W0m8vRRVlw4b9qgStdL5QLJYLmdCKF6CKuDhG1cBm4+Z1ouOIMoCf27qWBXp
1CoAoPbbQ1LBwmGzWiApnHvQxgaKIvgJgbsA8BFtZ8YeoUd/uDiXJtpOCe+5hwJG5cNUtSkzuV4r
Kb9PLN0K3OMRKp6uCPYyDFBFmHY+oJEy/00SdHpQFZY8o7MOqvFEIT0h6dh4iHda8rCIOK107oO2
asHaX1H6E6PKRsZld8iaflwqESah2UuNqdZQ4apgpBQw2Qp0ostPU7KCxvUxoP0SEnFPLekijtxN
l/8Mvrfz0Ah1ekjY/5+lnEPEJtD/aNcvGvOMQNE392RdXCCd51MIU1p284lczgRlXkRYAomyoljN
tUhWLZdgiaOOS7W+pA39Sz03Pve8pHNGQYxN6K0USsuRD7ltHhOQaxBbPc02rrTQnFEfViFml5Jc
CJV4oozcsZD8K3eSKUCXNhfQWpHIHvIC8FPQ8kwKXOnNsbViFx7JIsx3GVt8SSUJNRpF9yDJCiit
cs8+1wRWcYMwUEABhS4CN7g3PYIbWd+AAMUyMrNsIQaAJmQFVjjNK/2ohTo9rbjdxWvQjWsLrqkE
cSaufDSCYzNcdeXXR4WjEeNRuvVS2lhC/KakYt5mqEJATLOfHgVyRh+QGwpMxYykArs41SzioMxb
RlH/EU8RGQn1lwz3g2sDtPVYmFBYpPpX2Q62JPyS4rJQxQH0hEtXuJZj6GQY0SyivKMnC1Mm1DA3
ax4WJKBh82joG3Gwgwc+UK6DFwg6k2yMEDsX/bh+TeZnky0bSpTFFsiHHT9+NCqidh7KKr/k7ART
NJI70IpIv1nDiuujMWTQRMvF4lEjYz3kYE4ToJfICakDdOmyXuXpueZ+bxgwMaIbLgD6hP3wnTYH
LoEhqxco46cEkUne1BpMMLxQeM3MyREgfrjC+QEIr8J32E2ZChE/Uwy3Sak51yreTa9D/qDrZHtG
e8gVN99VWQBt1Do+3kRyzIRz3gDg5/bk5abiaCYxVNbtJmLswKufuZBYoJc0EPDla07J2e8F+UqQ
HIw3CzZzJDE500gxowjbcvMZSCIDd0/wFsFJ2PYkPK1eyJU7BPMGDaiZHfEIAh+oiPfc0V+qPQKt
5Qh+2YlMoySdxPIkmXoKurow+9QhNIX3nz9hfHvyjkkR0ZS4jxuublA2Jl2YyX9jQeqvStkVEvd0
3GVkPJus55X3Jya84eWlbf5EJAaZLGwChs2eRV3KOQJNeSNgbIjCLdnFI/LNDKXpZOwLrbfkbek6
XwospQVti8h9mLwmd3KAtFhKWDuS3RTV4coGQPw0EKU22ABWD/J92O4XqgXGJv65YXf5IjR3rgHw
CAbacYSAlYHhBC2iq/uQqD01sDsfykghtwIxWcR3afLTVNk7G57Tt6nEB1b8+ZSGUEnNqleUNdgH
zGcBwaJr9DxwzMFciPEDK1ZHSoJZfWoaTEjbMImu5mqgz4GSyJPFxV+ITzckTZ5rfrTs6SqBCpCT
N7Bdym/DL7eYNsTazeeSjOXbKlBTZJVtpD+K9yVydPAJVyR5qmfNWpJ46ulYrjz06H7rICGKLDAC
xFWB9bbS34rnVpYmfs1aVayWnAS8uB6BFDwVUEb88cDxWLBr8WOQvexdZHZnuHeTr2k63DQGi0b5
FXgUcMGRjSg57agQjzkH213HVDHyarEhQQn2HPcpL5sqSvNKN20RwnKgkgwpQJOAdlsEovR/hmVP
wwphXbOeSGCPNbGgI8OqHcXvT5J2JveTtxf0YfR3PWQPJMKyUz81slD4twQtnmUdBEVweFQ8PloV
XLLCQDjNPWbt26TNP4kFm/dQxYKbH6squuaFzMP5pTCZSES6ZVMSFCLhKlROrTnsJxxcDMCWhuEB
wIFLDk2GJC+K1N+ihZUUYHaiyD3ANWJ2di3mg54DANzH1a8KFVoaxsOCnE5Bq7YBWbmyyXxmZMk6
+o+k82pqXUmj6C9SlXJ4xTljjMHwogIOKLZCK+vXz+o7T1Mzc+tcH1vq/sLea0/rQvA6sxR/0s3y
Ikz9Xps9AhyPS6TcjMP0EeUEoKpRfm0QGw8UMqaOmtBl1a0O1IOmR+fFtyKxHMLirAnkn/a07ptl
EzwMP9u4uM8z5DmDjUu2YiAD7xa9c4lgSGkxgczyetf2NUjIXfOZiia0nNlVpxxH+rRBRJ1DMzCv
cqD7duHXBngWpMBeSTFnUJPNPdluRFEkBu8dBRyeY5xPea6YJkgAKFzYbqrZJAea9JH6GKxQq/3k
hvtRN3ZdQ/x0USFckzvSwWnfTWaOBAlnudh7JfJIglNblW3Ts67qrn2Mr9tjgdeK/8M+EmAfvBoF
uwstTC/p8JBg0Cbjc+zNrd/7a60KXhvMdNo7jn1IO5w7Pn/yuHW0e+ezt9KLdzLNXQr2yrmP6C4F
iV80y5cGwFy3MYAJdmHHBONXAao4PBmIz61YuwN5XgPTE7tuj06V3CEjSsv8Mg3UsoJSCSIjW+UM
6wSbau87BtvfeOTCUGNIgBAN5ZKXnmCYXZyeZXNa4IcLP8q2e6rrv2lcNh5fAfNle4j2DERfw0Gu
FZqHAHdwRg7FiaYG7CavHvlvx8R7T5lv87iOer2sE3vzH+BAa09xhKXKwq76O/Bz6PW0m1lx+rp8
2P0LuvgxCxcOrqcUPm9z7EgFNk12rkV31gDs1UyUJ3EwJb3UsdKqdQ1sph4uPaUH/rxHx8XgosT2
CSIocPewpty6EhCc4x8Ds/gvQk5NF2gEip7ZY/ox97SM2nvi8gXSGiorI/u/pjbICP7x0pcY8sIA
iDs6Tdq7IlTUqA4VNaf3EGgiWHKXMc925yEUIkoG9giwk4blZCtg89CAsO5uqj+LDXrwbVFLGrS1
Uj5Sut+oi2GgzbAO4R364SK137RIY4wWLU7OmOIv5SXRLHByOKu094kUdzc+VT6+aEKoCmrxuGJ8
hx+LfAo0mUxLRipnTu3/FCGAvWcdBWyGXnedxOQpYo2NcYwMR8P59FDXj+YdTQeoXf7Inp0VuF+P
LYtMnPvAgnoeLfWXY25t7Bu7Yx84MVFXpw1gsw4dgHZwwh83cq/6qG10BsjZw1Tyav7ZXEg0ScZG
al8W++vMJ+gtZuvbYQArHqH+btvUqBD1Kt9Z4ZbMUVWkggETGxubF7ho4nWshx+a7m2kbpOjRy4v
nTQfFUY0Czt7a4vmYDWNatCTS9qSON7l54CXAoQptMvPBKXDgJokix9dQ11VnWUWrGzwlzN4O5tb
YEJy05l/Wrat3Zdk4LvC16GwZ7rBFTLDw++QDteQo+KhJ5bK2Nbt+FvTX0aDtWVZ2zLRoRAdLZZf
TApY7VIKLIzgPc7mVUEbnaBy6IdwXbxXGmqu4hmRF+ZIBDnCBZPgyNco52p1rCxfwDydGVrDymMP
2xjtasqb71YEl5FZdybsF8RZ9SpxCWx2+MiDQlxJHyRbe+qS4ixs61KykGh0Y1nx2VPMZFnaE7nx
bHTh0VQKYBfkkt/Tj+hQ1UcP3MS3C7i7bYGmpNo2wd7WI6NxMZzUlrkekk9fNjghVsLTYPPzxWik
1LAUwvS6qhLEWUVvkmOIZFyXL0CXGX/xvcbNuale1beSdwRDaOyGIt3dw+EAMYb5yRXcj86uZAVB
ENjO0/VnDCtfo9XRzdtbNwj2BVHkflmuk56kvjj81qx6hdxiQH8SGA7MCMZqYX1VJUpAmpRbh5sM
dZJadfz3I4rhPPaEUUbVQY+czcbIpo80RCVcPHutsdVmsbIK67WhzdRCVgLgClpEHS6pAQhJr8K7
Q31n5/Y3h8jaSzbxTKJ89zkx6g+9fXiBTt6Lcx7i6GSGWCqLci902ms9Yjgcr1rsEkY7oi4b7lrD
liU7F+xlTWoi9r/0g4I6917ARS0iFy69asz3TbbzHpXGBQuRRc9fClzPgXhAGoT8NUus09ZMffUo
Lby2/EkzF3YNglG01kYOwAEhO4waIyoPGsSnI5EhWlRNAWuRxtk20d5B5uBxhWRvHf0tvQl5YeQJ
pACH8j6myDeWVj+pxxihiFTUhwgi1nPFsnmgW4bYjh23WM/agJwbEZsDFgeGdWgtXJ26d7pXeIVq
g7Cgjk01M2yHb4crMIvChcjuoYUnU/XW6IR1G7glOyM5hS+tgMtJQWYyHKyLFEYn5KRmYEkGC2vM
viZqKTfwV1jyYijimuvT2xBWiRIj4rHTBto3+uEMqxfSTRSkMYiSCpJOjHJH42G1jFPUYJoOf2UE
SKjApHjybDCAmA0cD6fzmIMZifq/Xqqt0L1QwVbFTPuertTiRw1TCDdjdPyjAtAyiAYhBTfhCsI5
5NXVMC1KRg+2FkSfawsNKvXJgxiZEOTaYkefse7z+dTChqCZ2o0Q30p+mTk3wKiMW0b1fJdrhw7H
di52iDaRQtchYMDnLjn2vbZ3svLDCspnZJ4Lpbi0o/Y1yp4dRWsE1ZEkmwYcWxkjoHfO1vhmNg0s
xNsQ3D3JjP5qvDTLwHhV6v/Kx9aAW41F3bJFRq+TaFRgn225hTz/0HgdQgB0Wpi6CwWhEcY677Hd
twjV/fBEEWYK+a0XBiWETcQjkm6rxEsizBVcsa8Sw7dXWa+5pC+iSM2DfpENGg0dJPOAKhe0o31t
SMGbSFtDQdTIbSlZ1c7ddpbnFr6gXZCOuTXyDE2+PKC3Iyvjw6TtTMO3Rl4SlRjsGEtM9CEQjSI3
DypjzEGHqrmHPmvp5sRO4EyzQK+lOh5eUgSxHbejwf9MslPCrx0/Ry5EaJH/RUwr2gTn0/DlTu8K
7ubVu5qDZW78pRdwu0baNuYHNf4zi6QnUQXQK9DsB/G+RFzspt0qHeNTUZzB2u+9TB3dHPGyT9TH
eS4IViCw9qxPxb4beG8Z8/AeEUPkrVrHA8qHiS8guC21oFLS5OcsJ6cByLFND2T6r06fwaPpmKGM
l6iSrI0A4iKzs8NrPptbdgJWuDUpSz3ACIPefZRFuo5uhmeuG8wfXvaWKVi5y77dyi+pTuSOuWXd
SRnM6sVj9y2l9S9gUgP00k9f6yba2iyFZ3u+2kEEPajc9CBhCvFhu8YhHFA+w6kDykhNwHxIW1rs
UOK4Y0KC/kj8FX15SYX4bnI0zjyuWd68FMLbmopwR55kb+7wQq5BS7HgdstrlQEP9doT0XxL/DBW
QvLmxHbwYTfICiyATp1h36vWApHxQDAHeweHnL7sErF41xNzHSRouxrNf3SsnqvZf/Vq5CvPMVwh
N/1V4F/DJaOsKcpfr0PsH3TyYlRkpSDLSHTnRZHKyJihh2ZSpa1l/NEOI2LimACP+2S+13Q3fBwv
ffU09J7to3O/K0RYjKhBYsTowR3I3v+gG+Eafpo+1Awm1RBr1I9IXbwppocI7g5vM3w+YbisVS1W
wCWND7u56F9iviGBLbLmEHxCkEQaUh8Sggl0/ECmi1yfrDvZ/1YWXa+fvMbpzZ8fIdN/A1z8MO6A
yD2xZEVi1JAdZiCAnpGl8GcXBQNJdGsROvbCuAYRYQf5kU6YbNplZ4VvNp3Uf5uchKURAXExTjGN
yEnMpKnGb18jOSjlDj0w4B+IKs57YyDVpgCD+E/ex3uebG1YtzanYoD8H4Yw57769Y6cLI180xVl
FGTzQJGsx4goZPMmcxwv7OzKW8+uLVQt/T6kCZ/ZFVbjFhiZVn3K6C+EBtq22WvO39TRmRboYhu4
kC0y5xhp98j7HEiGwNm0NGAzsR1g82/dXBfJ3I/6k/lMknyvJH7o09Yf30CygKU4W/p/b4SDGwOT
hByb49C5Vxt2DOpwIuVwncc+yZUwOlK0S5mB4fPBL/bUQ0Un3eGetPI9Yu74JHQmigiY0pB5RlIc
s/paoubyfO45qhv5i6rF8fkCSLGcedono3wlreHqjCOqCL0ipbFjZk+op5c8HMJ8mV5aBJE4Pk8C
pszB+04E2xo5sabNqCfAh07J98yGrRU6WlmI8iRbBzS5Dr0vbqEyXzO9d1zq4PE3R7In/GNofvrQ
ttitiPTY16Q2gVS0Psx8T6/qkydd+IsBYsZN5wiq8peAxjASa1Uz2vW2AQWLCTWRw67GsVZ2wGnx
KU9iXwdvHCpWf9fHhzEQFOXCoWtWgcn21/iNuA4bADysGS0kqqU/s/5CFkp7F7cMF8t1OsqNh67W
Z7YlGLeGfrUxRmtnhAkoaLy1FIWO/64T9yBN0jqi5U9kOAwlqPoC1h3M4EWUERsprxPhQE5n/xv4
zObPZFsHOMDMs57ir57YvZSncXxr2kdTfJqFv0nqrwih1NzkCBLcf0XEsM7NhivUz4WV9xcRl6e5
jQFbXbosepUJMnnNjP7mNj1UKpDSTKJXs8f1EACBM2P7i3SeUzb7Gxj7HGwTL86zRkqSNlBMg3ZG
zIC9rSWhMHapDVNAbgjyGCH0Bkm+MDvsRaL9qnl4nqwb2yfv+zBN/n92sQqBnqkF2BX6VeOwgJ9z
l4i2OHktvfHdlYiA36fpo4z32N8U8cv9tEKmfaVTHisGV2gozwYPk4mjbNDNp4jSn9jLRW5cs25P
jyjRL1OSkpgJUF18UxehormRfLAlayCmRfXt4hzyfVXelVXEQRqcsJH5GKtsE7YfbTsvjVawmQBk
x9BIJ0/K8T4q7Vlp3rMGrjuj9OlWo4wpAjb4I7+5LLZupUj4H6L+hAJZSYazguBezd5Z3ozT44s5
TjtvsqTkUPuGo8q0l/GN2V7KTh6Yj7NJkavIJsxunva9+ZLoOeZl7FKN94gESzNToYIKptDzLSNO
ziUhvgx09rgseyZ/bYbOS5qVD4X064NPZqFFgvEqNw7U9S+R8SZQbOlEtBj4zDKvufCVFViKIw1K
S4c0Trj8F6rt2MfQZmyC+QLlUvexi5g8GSMWykyJM0CgRqJavnrcd+xNpvcS/0wImDfvVBrJcjbv
Ya8vPVe8qgGAygsdZ8Z3i3CHwGFmUDLzPwvr1rJtM1Ek+mxdUtSuDgVOLiVQDGdR1w8zxUdxVfte
8AZPrcfuJlirzy74940D4Dwk7QNeTMQJXH7UAvgssd7zQbcOLS+wWIUvX5qGzZoSTq1Bn5q5G0yN
xN0o9/UXnPCFn3/XBfrp4sRGlDijVJGfdokh2Ww7eyr3NRuqkBfJKFJ8Zgz3QiIBTZ9BsaoSmCJF
PTvoL59HpWfGER2dIcJ6K9eJH5yNmZB7HaOStowYV/pzvhrYbrS/Aaeigs4DSzF5WwO9Rk4GgAUx
dkRV12gbJuonhwYTE+SGiTadEWES2t3q0Yl6yS1EQtSE3XUgCSMdYOlRODAdxOrS3ea0UMmi6jbt
HP6Kya/KdsywEWDM6tjbR8o84qangcmSRMtTiQrMSX0xOs9/QhC5NzECISJyMAV3D80OADC2ORfe
JJeaUoQMg/itBPl3bW+t+hqEF4w/K22XVdxebYs2I23iZ6gy1AM1HRWDDE5v9o89RDcmn4x2AJRi
Dfb8fINXpvTA/7SMQHHWxt41LvGCNcOeRKEIvYTE+mL3W3fm0hLohBLzz7H56ttueiX5ltGGBlLL
QliM7vAp6pEaGM06ngqIYr1DM8S832cIuGgeA/VQ86wm+iywRzRq7pVgKRK/7MVI14hRdkIHSiMY
jftLGD9XwB7QrsLLsTfTUZqX3tna1X3oWJcFG0wAUcQCUrVU9m7SeBAS6jKCqCg89IaRkk+GorV1
uMOB0lqpvImk4jIje5jwSezK1Lzdy2SPy4TlSaZrz13Imi9JnpPqNOCFtob6GIvxmJQgP6oC1Bb7
0oqD2b3yQPNrOqeEeXBk99zwJPdi9gtmvuLWpCXhwhPGS2uOz32s4ENpBj2OTgmJWEGVYIBVhxcE
cwC7ayeejXT+8EbtIaKtMQyMiM1hYbY1MenBKXaDd8d+m9JNxtRNJOFyiEe6azv+J7hm/Y8xQxYC
1XgpbZIkmfzbcHFLe370E5QEShr56BghvAlSiiufp48V95g8G/iV6hF1cf6jvv+I9Yxn3JsoQfVg
bTpcmdgaCk6aKm5OneP+jOwYTFyvU7rWZf4zpARK+BnO7nWkg8WxyhePaIYeQrcYCUFgfZaPhFev
Iofv795V9dXB+csFlSfJOSBWYnJ+GgTVef8y6tGjt4hBYIEMdcnfZ9wmFVB4c7lN9xVMc0+ESyuX
fwLOSjqDCXwNqAU13kT7d0SDxBwUNV+KCgi9G/MWxeyMi61uU4vhfG7q8oIYfBOxqGHZuhSlddPN
92aCDmMQcFr+mdUW9V2HeEdBNXvWBj5Wa3PXUWZYyU21u2Nmb5Hwe80f8fJPQF8Sc5+g1Tf6I8De
UPJvg3bof/sSc/t3JChOGSgHPXkaYPXHKL+OunV2K/MWujPjhOS1qLAhtrA2W/HPJegceh/Gm5gc
awgOPXE2gh2FtzGUMSjHvTKSEhMir2W6dhVdus2CfpfmzAdRYLSDe8aLthxndmAd0EE62SQC8onh
iqp6OpXaGyveuNixuTPLzRDxWbTfOt4Jloy+eC1CE6x/eWqDqyclxh6oz9RVGiDHif2HVawKz72F
FVS/cJ4+ZIq8xLP2saMMwuRlIPW+D5JJQC1Zbsul70Qbx/QI+pxQQXr/jB5Ya3Cr9YsDbhvWqBKu
FQRMeEtX/tMYmimqFBsXr7dXSrDi8AlG/RzHB/5dJOPa647hCKOfgL/upHsHLdV+elQ1vcf1ob+L
+m6VBMbghjTpDZjDm8aOKNmS4rkBMelnIZon9M5oyZq2u/QsirxJYkz9mPqLOUL4BCMxI2g8ANsi
k1xuYvTAzb+cqASacsIgUNAi5bvpGTUMoRoOGAEo3c9tjOcpP3cs2ZS709R7oID8guOnRz0TK0mF
XyHDJ0mANIUn4XnrHFdAHmhfcVRs0tq5RyF6+Y4HCj1izFiq9fqli/Chq7OPRsS7gI2uPZI5BCW9
oAVF/NLG1sJrt4GRrtNA0uNBr2seZITihJesPcjQo0eO8Z6jEiHj2NCN9TTmG4wrjsdbyjuZfAwa
gF2vPs6leBZOBb+60J9lbD7s9F9mRsQ/8NvrAI0rDZpg9Zl3f544uBqGWhzIuQ2GJww2geS9qY82
qu4oQV45D0gPcwBvKAtbCjGq7nj8GXCbyjo4SDdnmwdNtln4/JR2dwti9ENDQ72CacX4DDS4ouQE
Eem6qPiOZ32jj+SLTeYSIQgChHaX02H1M905xjJEhRea39kgKLehdXhg2ykGKEYJK0IfjZ5akXtq
yam9hWm+m2nfeMQZQ0OfTXcJiX4myJIO11CN75S5yL+o7lYdywCrVgg8PKi40d3w22Z4CCwFf0q2
WCAoeuqlc7Bg9BW4gMP3uCseuO1C2nf8aB1iaxbHwyrUdg4WfTJhEbhehG4fDO1UZz+NjnysPuZc
G6lvLPnZghonJzPiZoBZz1RCGzmG06OuG1vbRV7JMLS3vnPM28nAyo84rgCc4LnzeWDISElglfb4
cdM+XiJKZPjroWsh94B72Bnrl7CmnrQs+1xNAiE5nPetW5Cca9nsNpH8wUYhiUZ35Qka1CoNE2qv
8Tx2/MPh78jS31anM+N5MmS08SUFwgscMT3HU/2VB2QiRvZzijGSeuGoNAz6zBXXYWlHRAPgmkqi
NOTK0eOXlglMZAV/pSeWvbOe9HXYPAoXpA4DUoPRs0BlZowO4iVcZk6z4hMDAvCOrsLyVSc7PBXY
Ypm1uAwLGCPQG8QHA4kXq/men6h03yxCXgKfItg7znF+TYu/Y3djodS/ecrB1++VRTdJtR35ZafR
T/65DeOPLtO2HUjaeuP3aG7bbhshpZkIbcj4rPNUnvo6WZYO4C22GAE9ZF78c/AyjHl7rLimx8L5
wu8lsSRxuyAAUE8+EA/mxiY6Ox2lubmdIG8xWOaVAktYvKt8hVJiwRig1cXYa+gE+keP8JX/mBH8
BDhxE0qiDHQ4LAQsIhx7t1SzlzNzcvenmheahC4tV9TqFQYsaFPmrQz3QmU741uQmD+wXYulJuAX
zV9kOTgS86K97W3ueNBHPnw73qLWufwHncWA41/UY4umdcgfFkApj2bQVsp2f1mOHKt0Ts6lRZAA
8BZERRx/iOCv7dC4knUtf4qEOO5XlgZIEM+SJD4XEg+JRFMbrwPYokwCQGf9JJTEHSEEvom1XxJA
4CsuVpjiPeT5E5NKkH3ScBtMGcln1VfmX115rMJmlzT0cMm0idL603G1FyafyGC8fReVmyqK172O
tBgBCKJh4tIWZZhhEiJpyKH+azoijd+ZAii3jR7GC6P/A5utagMkwrb3vSnwuPYFhkDwA9/SLci7
oF1aY0wmmAn+G1GMclqBBfjPyDtbNNYeeZwJpgdzHCCmElOY/ZZ3I7j2A1LjBbpg6gQUKHV5q9wV
kkmjIRZ6JJbOfOvI3bX/yLAfzIuy7zoM9+ZqQtHNYVIespaFFlnAIlsKPMu9J0ll/9SmW2MTysuu
iSzO9qBF+ENBQmzL6i9P82UiI+aa9iYIx1WXGoRDg9Bmsp2h/q28beFtW/6yhAy/RNbAfm/HhM+L
/qX+RUuau26IjZM0i949Vh0JveK9TQ4BiwLXOqWcl21ZvpPZPIQkZnDSmtrNoKlUeoJQTzezOf83
2sX3G0cHU+E1UEN3vHzRRrdIRf3Cst8QZ9b8ON5P2OLSNba6jFEvQjUmKtGfIrJuCDYIgx3cYgQm
3g8DUcJXwY5hISkpySQEdd2ovgRPV8XDDlbBOFt8GK6Wtrjkx6JWylb1qWbCe+erRe5CAYQ8432y
cYrXCWnPZ8XZld1+9n+SuT+Yav3NuqwBr2HpwIfRNPusdDQNex0sFx/NkzVm+2KcMfEOu2Lk/bTF
nxE0ny77MLUcmJXpEroXOHc0kbGFAx+kO4gcpNc2KufS3E3uSyrfkgZeOBkzONLUMymyZonIb42S
aQnSmGqQkrJs1+H48P3TFDMzY2weB9bW8lmnudhjYYTYA0aygukuPv7cu3YI1n2BpdWO0z1i63XD
+WqhFdNmmGltdvMneA9jysbGZNmGoqk8qkYu53WMDlLIT3qVbRuar74PMcovgY+mUEC+wr77DG1n
F9X2XovsNxyhcFH+mmDTo03U1VD2W3GUUhARlQ7Gww1vlnsAOBbr/WHC4jvX7YfPPVjJ/NCRIBiG
1t3Bjpb9Q5nHBDtY1aVO8RmnPzKIrgAQWQ7oZHCPPc66ZNsHyQ/T2zcU/H91ZxzLVt8OqEaLAKZC
WIh1Kcc12Z29z9jUQTzQR7/9iP8oibAjdN06S35cC9vAUApUZ8uC8LMMjWXdQPUsVg0DD7XdauPT
BE7Y5u0QWBsCO9mASKLeRveVgi9yAxJvviCCaIgzyvTF6ATFJrAgiCA82vmyRKCcYsuxkHNZChwZ
Akqr0HxxqlZHTv+rnhPxoB9t83ucH3pUrRyfHQ4abQ1tb1aCZSGRRZj9aoLs54I8mPwdiH1PndYJ
TCQPyRlO3oCMsYGP6QEhiYvfFGdFcvbqei8nEHblO9xmf6Bhd9aFBT2q8qyzFPbGkIArO4RSTNZG
dJ1goRa19a/p+doYEqXD3ei1TQ0Lr5ujBc0UZqlFKD57/CdxyLleLYI9z2fKVjqPu6sOL1VPIdez
NJ1Ygmd3X1rwHdh+jMM6rzTG5gCJicIaJ22RNzuEQWBDsFarMNWWJT61uZ69Klhml3+5GiRSZmS6
OI7oRNA6gOlJA2uV63jh64yFgCAfTA0k4kOOrU3Pexod7MDIFpgZzzlqneTPQfbnwv9zyMIYze7J
Vtb8Gh8D/iQTcVP1Jkp37xCoU6OLcilPmYgu3I6lPnENuTKaMGFkDE7gfV+cZ0gooHB76Bs5CckO
6mubzT8oz4WAU5Trn/10Nwp/WZHLuc98lkTI6AQRFMnXWLYfOf/aqE/R0WaXMsRQk3cvujuecouk
jm7vaeVbVHZ7p67WJamjqA93OXkKM+gfM8bKWVPDwyLMYfLhfLaAPOrodK3ftu4YgopdTAvZehm8
wpnfSkG7rV2pTk4eZRYX6lcgRqegvqzFe9l/2zR8+5j7kg4xIxOl2tdc61in58Pcb0Jz07urQG4S
WEgGAZcQV0zEJh99f05Z7Wr0EJ51V5duBGvC4eWGqYqnjcLpW2ZiXcVHH3k1QL/qEGrv0v0JIf8W
hwDxL6p72Gn0mht77zMvNEGTueiQJwYOovpLxHPAJKBgNQRkiBzHxltiUkCTg1W4eEMjvTBBt03s
isCxNeZ6ZBGLlyDPrm1/H52T07yHtfY2mu66ZJCp+Qxl8/XAoENwNml6ODzprHQVIyH5Yv+thSed
2VksuoPl1wcNnzmdSUKmT9C+p8xPNM07am24kwP2+7DnneshiDwFlFYZm8sRZqDasyd1g3iZdhEF
9yytleiqW4jPDa6UN6zYV9jjuBnRDZDtyuwKvwBMKMHknDliOy2c8Oy2OB2xrQyxQ6xixv69Wwxe
gQ6a6s84thLDuRIwB2Dd+ujdKdwd2bKrwkF13DUNXS36fkIJXNoHYr6QdthP2qcDwBJJ1S11bwZt
LPdF8tlYoElRx/XGnuDOTAAeOPTmjG3DKNa+l7AfvbfEt+vubdA9jFGEsvBjhzxRdoGCjnmSi0PD
RmtUYkMGhyMYP6GV7hKIMiZhI1911366083iRtWra0KcoBkOB2fIt0kJgJuAX2Z4NtP2fRb8kXnO
atPYFmRWOCX+cDvcp+H8VHoMCmRgb3PIdGNKa1P7zwElGhYNKhKjcLc8E6WP/ynA6VRrMKtQ14Eb
9JB8WIx/SOIZU8QIYNXQInlEYRZYeriGGpR+vHbbOu7p33Y8OIUHEpcMBhVFzhgNgU7CwBuXrGBb
3ov5HvKyFLG7D5yTNgAeuHrVuY0eeWzQr1jrPjafjKtFxck8eG87koleubKM6jnmsYByvbYbr6dD
c5fq2RET+jXi0E1SktD49SDEJQlkcNWz7s9qFSFCo/kyYK6QWEs+Xm3EexvxV4+MDOXDANmo9OQL
7ZTu78fa2AUElyZcDi56dJu4B43ma12plYphH+zA+U9571soHuZjzkrScTZq2QGIr0vPyJQs8Wuw
PJcGxKKtOcDXTddj9rAYCXns2yMiT6Z+14+XXKGk0FrXP01NDcRMJX9REgkzfumpHBjmlkG/Spr6
JBq2l+RJNPk3ClLaTbVpVNqQ7LkdCC232f0pL486BiCaSshejv3RclbNstiR6LPS0YcPXyb58y7E
rph8H33rmL/Cw7MScwvxQqThjrc5QgZNbCAs5VM2qvRtnF0FtaF/j6iXJF2sgzvdlIg51pzdjGBI
MWBsY3O3WIO3FqjudZgH5Tz8GS5FNWQhatxSx0LMCrzklc4Yxhn9dlYwH4Igy2phqoVR3b4Eqc5z
vBK+vpFZfU41CymCXFaNfspgELXyGPUR4To55vVxB/7lSY9eMt3cah2yCLOnoUUC4zCZ8CbjT/f7
S+LxDmnxHex06N7L4aLRhKNBwdLjATXVSc3wX3TEjpZPGs3PyL0TNP7er/GCWWcdHkVsqbhtGPjs
DgqRP49auw6M6NrTAhjxoA4mh31Mdans6ui5+cHkBEtC7dh47tpt5FmwWLSmT4fT1UB7FnUAmUsM
iWZrdQvDG3iQJtqemcO86XDD1bdASiyP7rzzEPMPsFFGo936iHYIaPWvQ5J+iUybnmJWiqXlo/uL
YRzZ9O1mlr55ro88Hnt/Vq1oIRh/etoX0bJvWtdtJsnOnUPCAgBsHg3mg0TbG3p1ktJ+jbkmjegs
Eo81LboMmbya4B6Cxl1ZpHG7eGzyEbTzb1wgbcXdroe/udXuEeEde2YiGgpXZe5OKJbtOnse4ulb
vSDFQAsIfakIvgjuECxcpx2r4lPKXVQj0fUD4g0L7bDTy+/ButbttBwGutxxk4h2M7pvEr111sOz
LsniRNjSyJ2rB0ePuVlMK2opxWAurg05gAbrDzrVoHz42ZtAFG/ZlwQKrY4+AB/zWtoWBjSJdJf3
rRPjy4RzcEOqDvr7hMfHsm5J6S2qPsTRjo/T+21chloTVwNS2658Hhx/06bTivSuhD1+ax8HBis9
jtehlBu3hDkAtK4agF+QjV0g6VPe0IZSyHWYkvW3mq5fBNBWnqeOP2aqme9/B7ADmvTZKh7S/OZG
us6+dR+7v5ZLajTu+vwY0wpHgL5iI+bE5sbNrN04PI+IGwKTcSJxmGxdd9jFGEuvpN4BiAOdZplM
CDEfCQaANUGIXFq6KjUKGjEWzw0/UvUCIGFRBcqthfsRnn3c8gHZ3vNWR3VwqoAdJclfiCIMjujC
Yw9FblfDzc4mNLYRdK8qO18UGLcFbONmppsdcSIiBMEJpRFQJWwfqyod1dGbf2v2xZNWryNclY6J
7vVXE6/455785O3XTaMlMv8VmmCeZIfDgK05L/9zzaZRBu918qMB9IhvqlR1cYgAhPc0ay1gEE/+
EVx2VTLeBFSbU/wr8yq+WJLS+pSBX/MaAdlwQA6hMk/9mVe/uxkdCxVTcN3XjEUx1NTzhjy6bdwA
Teq5Poojc8DpHYMYDl/81CYkujhYltkIlOlVSX9S7+q6+rZsynNvk3LOZrcJbGSVjEJqSiRJhRP8
6c67o43Ltrhqbr7VPexA5lZHYz5h3R4jb+lxF4wWlILhI3aTc12wCTC9clMT9SRxyqnfOI0n2Exn
xqdsmoOELPFpXKEeXPToEONbR9YjM1UbblzLitZESo3WcagQRGDTQEGWxjG6pXkd+P3Gq9yXrvE3
TYIYMf6wGRalfBc2RHLBa4+wVM2X5lYukSQStPLmsi0T/wXfHNVKSKKgClmA5/2bzp1gA9/TI4RQ
CF/ykI/NGFUN/Trc+RlbJBMFSpbvqrcaGbmJ63lMaby0777CI4Xg3MenYHeHOperxCFVmfWzzF9q
8jFpGS6+y//dKaN2sLIojSpcCAm7ilqgspbzU/jtER8xAc/sHqzMJndVtdWrHNztHMu1n5Cwjb5q
MiKyOCDXwp4UKHwI1qU8LNc6SqOwpen1jqF/EwZM1VtJW49jccKhyckKuM2gvB2pPDL9d8iOIc81
1lrmuypM1LmT+XMn3Gzq/5LorlVvpUVwN6Q3rkOT36coy9X/ODqv3caRLYp+EQGSxfhqBSrLUZb9
QthumzmTxfD1s2qAAeaigetxS2TVCXuvjWBqW4DAiYxlT3GhXswNEyp2ks7JG489h8GZWsiLzH9F
cholAxSGR0bcXl32lWXMWICEA3TED91KB5DX15zZ47JziKguXTRNGPpJb1r32T2JIA7Er8rHOKbP
Apps/oq0Ab1W+tWi8mo8BOk4aWdWZJIAXxvxPMybjnYVSQHOAYakdOMl5b4HJSMxPRXoZVZvqf7T
1U8TFm9UVCsxOvusZa7J/zYb412JeUPqGRmOoNbSDQxAD7uZN7/b8S4vv6ru3Z+8baaA4ByY8TVM
74LhQZ78NSJmh8BaA1mBxhR66eCTdU+5kb+yFeeuk0fZ1L9GNO/HvOOw0tuT3k/sYuxjKIgkcFl6
uqTDWPpvNKqMQAz8M/fChX9IUJgRIIfVx4xgaxS0nRErz7y+2Uu/jXtq33RXNpex9Oir76Wvo2H6
YSyBiHlQkNHaBX9mOC+KeZvM7PwuptGzB5SPVd0eaiHPruvs7E8rqg5qt1XV3r4sgIpECs181bQd
43AIxDgrscnjfDEQH1gM/lMQIa2GWrQxNxXl0tzuUooimykBEqEf2q+1UMBxyWQrb1WM0P8fuhYB
/07TD1I4dxjkd1OIBdNwuCIsBh1s+UmJoaiYTMKUcVGceEEhZrSUfBDiSvgpCGpqXwbN4j42DkG+
qIRAkZcLcx6zvdgT7VShegu7bugXUWt3wNbspt/oWnRpTN7nuhtA7CBv60j50OcJ4ER/dWnKF98k
Fyp/xuuWwmAzcsbnrzHIy644wPjcQcC6DqH4lxTNPdWKoA75nKZ98zQg2dR1qKsS5G34bHkzgQ8+
eQomm2rLxC7t5V5E9G/7FIr2oEIwYFeRK0t49fJUIn3PpL1a0ldFOhEaUWFM15Lc/tR7shE8vJY2
vh+ydnJSV73Rv6s/Lxkf5f6fl+dHvXBZCZJMg+je10iggjDvIwsf9krl74Lx1mmTEqruh0Fs5+JH
G2+httNAr/gZnx92NIoKbbzMStFrhFe9df6SjC7ByN9lbQWFnx0HgcW/UWtO2GwJU5Qh37h+ttPs
bfuJOKnxgwEko6hgrZUnmT6hYDVY2VJ2oDFBCIIewylgvzTzurPfcQylVblf7GmrypzMBEGtlT+y
iXb99MnVrLPDKRvWstJ8bHNw/E11aDETuRA8PU4q4xThXNTnvQ+qQYPQLtEJN+YuJzDV3NAgP3T+
jSWHi65SW/hZvXvusE4sno9cHRcKju4iMcgSKeAhpwhR+2BssWDqZys+W8lLlcuzSV84juc6vlhe
+Mzzp0kV4bEp698ctnHck0hk8Vd/w+kSssnxu5eJwtEI3xvwXlMSP4mZqHmm+lbOeMCzH/v8lykW
hYzxumTzBezPYIPrcXHqkR1G5SbC3wpCrfued1kwQTcjA5F4IRxnuJsaPbiN+pNDFnBLPmkH6I4l
KfhmA3eHXbUbJ3ZWqNbxLaVXzJkP2L7b99w2D33Jfnw5jTyRGDV3rg76EpBq3t0l5V4Fg05yU80A
MoWd7MZEBEUcbkN2wDZZTD35T/HkoK9B54HrXGCkagAs2JfKQWSHDqWeyHCojjE6BsGkSqDxobKt
Cd6i9FnymNufimKG5pHcUn5CHnMsg8Xrgk7pfhfmpgmieQ4Ydl7RiHXdPQ9woOwF0QGFk2k8qk2C
tP8w9eqz+5jVrKc186iO+lheuOcy21+T47fAB3f8djclnCMo7l1GrylDDLzGSfoi0GL2j4aGmstG
zqKbgJEe4+xP4PrjgWJCw/dmfELW23b4jgtciKpL7HivnB6j4ejum9jfkgG/cyk0IBnCm7JQ0Va1
xaCHEU2B98KKn/Ou2NeWFpT++Kj6Nn4Q5HJ4ecMeKSaZBJ8lLa8iAQ4n5pAYZDaeJFZd/Poo33D0
rPGWkT4DI0ndbpDn2sx7RJOqBNIbaFqBD3U7xAU3+OFTOhI1w959XLb844nfGctvkhZUtbQNghji
cjfAH/ZJU4HopHCej2b9XdUZh5R51Mh9dLDVlskrAi0+2WGpGV0QWtV01x6jso2OqL+nvnPK7QH4
QLjXODLY23dcN0xwvcYkokPuEgLCIyIO/pjyxctP0b5lXPIRqnxhwEF8bcafUhFvZsHgrFp187jx
+10JNSLEK5x/9SI9crsoHTy3RiYO7DqtxsM/jOS8O7QYTRsv3MaSB6AgwGe78OgMTnjKKiJCK1m+
sDfKu/GjHRAlG/6Ru5IVqrKqw1Zla5uHiJlIUcvoXllxRv3nlJOfM/nHOGKun8iDn8nrgi4i695A
MqKqYZAIUae2ElhjSDknDBjeU1/1x8Go9maHUW/sSYjzDnNvsK6bGKn/OPp5Wi6tvPMkXrqqOmf0
6ahK5+m6ZF8ToSxuuLwKCz2bEz/Jd9dQSm77va0JWvPQtTOJjBCjPLQUwGbTEuqO6IltPWtzpBMU
fQNr/E+gI4xgClM85rBsJb+Wh/Fw+Ad7dk4JBnoXX9nS4FNMVyxwmv6xb964mfP/AyMvi35XYvt0
Blv5ZMB96SodjTQXvoOn6pakV9by4aJc1toX23/8f/8/sukvsqVdoi07b7TOhhFfcCetF8QP+oxl
KMASRTXNL0K9ILS9dRk2MUUSeNYUEXJ+ztuIENPvqk/eIpvRT1Keoyz5GyoaMjUBjBxGLeQXES4y
0Bs6lccs+BJ5VEWNQxd+drCgZ/1n0p4cn8s1+h3tYgcSYQeZpyc4iQabbauOpMZl7BhzTjCmUb/u
S110ALMJSp6JBE4vCS0Eop8SLaaPNkjVxcvA4G/+nWeyMNIvV7/6DQJg54vJh3LCI3rZWuPvyKrS
ZTNY8RZYvBEm/DyHYB2HdPDK9E4lbk7Dic8scRoP2cmvBmu+M9lhJoyeVDsG8qABUW4RhY1MIYtR
ExsAfHxmvstpQD/tMe/UkMMkNchM9xIWryx6ErzsTUNpRro7jUfLRzRNbDxVrniJ6Y+lOW5bsiFq
TrF7iMSzjgxIMWAduOfqeFsT0os+yginY1Ky4xnv9IQ9srdcnIWWBDCk+x5GS9RsLZsXxrRPpl2+
ukLnBkUTbByMeF/TerQ5y1iyCi662rExl6z43caKqUBNGi7zVh9rS5KrjDXC0XrUT3b/2BKZYczZ
2kuHFVvcrVqWChnu3KjZ5wkToW4OlgGq2LBLZ2ZKJa0d4llUxiXnpw+QxMbbMW2y/i3R/F3LB9gS
29kCieVrdIvflDq3FntpX8ESP+RFhPO9RgMFfRunLeFXDr9hMn8tkRJ7dZzHhiuCpLVXbdnda4rG
pR9OYZ5jFiZTlz2P49+FdNcZ8rHGKjZF/DelVD4mFFwHTHr0CrwHTtg6pAwJ+1fl0dDlq1NcKzr/
qmvWHuj2LIJ2YO28lOF5LncDQyMTqrPDUJbKEi6JC/P+DXRQUhNHir8bRqa/wglPPQXmjr6RJ1nA
piBS4MEemXN5bIZbtg/2IQK3k9BI1Asb9IrYAzT7SGEtvkyFFDcGhJhGyqpjQrX3B3zMLgsCzhDP
JLl29O2epv/kNkhaPB5/iZwvt+N3RESqIpF0PPMAZbuPMA20r84kWbXoB8S7jLM/+7bdhR/N0J5z
pOwJuau6MTFrHramtLZhZbwPs1j5y5ukM1787tjHznHJhoAgxy8r533HV6aw/DyojGw2GpN1dm9T
vmuX+pwbLM+CmI5xamewDBFQPURaCVgGvGwp0G87IUcRWTcAIH0jdP3J6p8whdUPA0spVMKyQ7hp
Nkixbm54TRkAUXaq97m7oLnCucm44UW4XaA79WUYFVCG6EYpdvT6+HRgGTnu/0O0zg7q8rtqKckE
geqzihoOdeDe/slyOYawy5Wv3nQKl6/MZv1iPbakceQsM3u8DNLglFKmRE/uRzsBazXvyZRLhf0A
3h4VLSMD8ESISIb814w/Ji+/8sOm+K3uqQAwY8GYZln8wiIQHTjrfa4ubUAjpaXvWo+4XnZbp8xe
0lTjhflq6JIMA2XcowPHx0Ii2JJKBXKUHU7roYp7myaSNv655a0wWRHjhfaYQytDC2XIYO88g4Ow
rNesVLbDxCh22EtremCZk3aYqIg61DEVDPy8tjoJ427j3FM6I6oSrKcx9Urn92sb/PlIVTnNPLSS
PI3ppweKphf9UQe2aBHingN/HRdWfCpAOuE82HrRuCYEhbdAoqjQJIbFflON3qby+ZB7+twxPKnN
VoLaxAMFNJKUgkeRI17XsDOQ/vSm+wa4hx6srPgICawYrVudA6XSuysneUnJigVzpZfhKa3sIIn6
Q2TNgbkqioZpv+PvXUEIQDW8QiHfhm6115fieeLSrFmapxgS1HfgMOJs62GT8+ZU7XPBxi4vVG0K
XCRPCUMZMV89pcG4cMDkzlEzB/a/0KuyP4tiPI1MTmGSf/9Hz6v64uhP+2W4Jh3Oo2gz8KhH4s0i
GKoNY9a/+f/3xljvIxdLkU3CEtcj9AkD2uwys0ViZuW4yPkZpM2EGC9L/YhUBFPrK09DNz4KCVah
HEz6BeOSmrzIWHXtSD7DfKGYNbCztMTTvdmQBmpbvHnxvxjhjgEGk4KxSv/J8BX6EYrrmSkFkD4H
2iM4fgRkNJ1M0tRew53SoB8+RxMe3dGQtLZzvqnnKkBeil/PeTL1CxT2eXifof9NZsQRwBUaBl5x
z0BICD62hDipBC+5DdsSOlBew69H7ahMftaetAuPFJ664+L6RW04s3/VbYb3pOe5knBbwtKE2CQ9
ptw+f8rr5rVOHxPpMoq5uSATG/a4JdP+iSNjHv4c/3vUIGQjO26S9N3qXwidUPcpJxBkrU2tCIB2
8VstzT4VrMupUlLmfq12p01B1oSfu0lZUOjos+TWoZGN8IdBDr1ozUvGAzKVgMV1RL2cK6VVXouK
xE/7NONkTuIAflFlJheQm4foxxjQEbEQa9i3AEdrTG4YrvWGRPlZ649pHT8OLTtb0lH26cwCy9W3
3nRnSSRDAX9LPOhxy20MGbcpcHecWuEcOvAyzrM3/LQt2j+yyUvq9gphiw5pifipPNsKay8xGMq2
DhaOyDrp9w6ECt8yr6wjKpXkVE+cxEzfoVcr4VD8r/M8zkBkRxUvI5FXGjMYmht2v+4MCB93llPA
i/MeC9qalK+zbj9yuzx2NLlOJ4/JQiwedgverSApwZWD0wtRwS3Fyh/sgLgp5tnVVoujoPbOvVgg
vtJ8Iwxu+xpayTNa9A17ULqhpiD3OLrkXMrmnFOeIxywVzFKrpJw77mfnnLwbIjPbQgBOVyXyXl2
edgWaJA1gjK2BlAcJhRLdKQRf0HM26GSGJB4j1B6gOLXO4qtiqSUOdZQ7YrwJngHY4aprek8uVa2
mpgtVRlxiWzb1arA/KTJXysZR8vrg7YQJgkjRQbPZLpu1c7f196zHosjAFqPB7xThgOW/OqFHqPu
HWts1vKEcf724cX0vqMaH8fM+ATzJGUdECpOaCxqnQ1ATq9p0ub/zzkTA0Cd09V2BxbHNEyo1FCr
2hyR7dLT952MfCBWcdnFywn/42aACwLOGW4DzgnNpo6ouSp7nKzTvjMkz4SyKLHAavS9Lhm3uCgf
/wzoxayJZZjs4D1vInlPyufafmpCPjnjyYo/FV+4RCvQvam9jDu8UHI37jZp0d34HFXxWq/f2JWR
Ys9IjAQBe3gZGav67o+OJZkxntt9K4wZYiWI7ZSlb7b+3OMK8yHosMLJ625lqaAhnzsyNbceMPOO
4cFcgW0pD0WL/8hFz+wHgI5ckjoWuK8j6ulc+7HqejtINjuX0RSbmmqNdCeW/ayA6z8AONuYsEVi
kfCpgmrB/Bqjt+Qn+LsmuVfWCztxQbaShepNM12opPGDexDlwnqNWeuS7lwsn7ycHgtgbDfMb84x
JJvFfHbiz4KCRvju2WzLre0+x2qsSZom7C9SxOoIhtB9ymq8fvgH5ReMhKi7CX6ug1F6Cc+j/BwN
ppc8ADogCS0OqhG4hSdQCKChG+7hpD249m+Pap2FylmtCRsmtyFyBmzSP8oYOtX3hYdTYycKtYiJ
IQ4hSud6SNcDbt2h4bJna1MYT84SJK69V6cMLQOF48ijjhGILAk1G1FTcaM+FYjk6RHtNn62VMeG
4jRvLyMbAD+OMY742zLOd2OKCItgzHD8l6VX3D2YH6hPYkJKJJQ4jgXzd5w1tG90CiNygRpxyaQH
tm8el7K4QPbHDPsiynml8VSOOqtlmqXWhd5Q3xK2t1NWPE1oFjJmVx5y3cn9bUkuDCe2swRzI/Ws
qsfUe6sRJFnGAZt5Ep+zsg86bquRmpc78v96F5/xA0phtzmWyGYaklrr6TT3TOLEJ2OajPssxEcg
LMh9lLH1uLwxKDTEqeWJnZzfsL6N7eMwfTpcGzmqdg17n4nYUZCkl0/kfb04ERLq/HVhpdP2l5xw
RrPSSbAicqC9UPInjKkHuFNt/R0R1lBX3724+GNNLjzMYvnF62eULAWYm027Yg+dYG40ou3f5+IO
PrQT5LIHMzOivG+uiVggDVIB7jKgaZ3xHLovFYe26nwpzcLi3pc4HLw48I3PUfdOy0j2VLx1Foy1
+j3PnFUsCU4lXjA8QwmIrH/kyBCGce+ZvTRMJAavC3w2ggaCLcOGCjt3ZO1MQeNsbXZJgDqlcTa6
i8NiZI5J/aGO80l8mjHr5Fs1fGmNHg2jA9yGaWzRbo0jhy+Hp2IjFkSc+DSMzGYVQqoE+0tZVTIT
d8voqnvmSajcsDS+cCO4W7vZ2fJ/vdIUYuuvyZB0zITVLYM4e6fxwRQh6ACN1xYo24QeQAkFNC/h
JLn29omVkAGXzj51WNTYRgzg8Tm8+Wdm2uyrMGHuepansMCKxwmfZIu6aUYXZU89y6mfSem7QdH2
7tGjRlhT4WHUUKLE1OAJI3c2IpPI1kZCGHcIN+xmeBYNDcuk7SkFU5exCoMC/NiymE8FztLaNt+T
nsmJ/ZmZ1CvEmjVJ9N3m4S7SvsMewCbKpM7gFKng+DcnJ/KCmpq0+EXYJGjU58kIgEiuJD2knR1j
dy85IohIWRj/wOPhfsIxQ1qkD3qvLY+JNoEi59vM/xJ2eqMwThJ024jPMYMynHVfQBxAbONHCT/a
5Bt/9aoY8rVDgYV3+0HSffrmdRjx0TF/aEZ84+8V44iOZVOOa0+now/JnqwYzyfNmr+0jdG6LjBO
4BzyAv6DSX6PZLXTiUdECYjblgMPYTBa6E3C8HfEIBDan6bBGBOOeRzq1zS/dcga6T/XKbb0DJll
UsQsqrsHvX1lzWrlwJDAleTGndKzQUnZNsaTBpYdCcsq77MbXNBnYyaiGFA1PhTawgHZj/GcOrg8
+ZwMCX9nwfLMVV/w2sQdDyVHm8d3gETWyV9jh02heAsJMTKyHoHKwkbMP81ht7VI56am9/UdC4a1
ZVXrGA5f228Wj5/OU9jSRPgL8A3UDdIb1iNuIHIUaHaUSNJe5YyJavnb3QdPQoAizSMrNpB3Vokg
AR1dTlAqmyUdAVw1dOFxDNYwGrYI9zl9jI0leqIYl7PCfUiJAxiEJH7lHpi673dYgRTr9cWfaMxe
RRXyfQCUmcRmMP29+mprGAUo8rcOd62cHmMO93Dax9KDa/PkI46Dm0C82FB9LZa7a60rnMJUW9bF
wtT7ZI7GCt8M4xKiANlg5/mrurBzxjOJuWe08qAzPgO8jhqOoVv55ShdVxQeEjvBHk6TmgJCSrIr
CYKokQhyLI4GPWfv7l2Eqj6L5nl+wxHXcX32mhIZ7B2iqBvw7ZHWcFwqqi9s+wnBndL5o0zo5oNO
kk4D5MXGOl9+tjC9W7bWg7Zxwb8saJZanoQO/NuUyOdx5oQhJkuLONcBdXXY2noHNGxJEAvNOSku
ainpOCdsOaweW+vXwMeIbcdinscYO6qOCw5ktrnaL6/hiLqFxc3KXNqTwqTk5Bl0EzrBXpqHEoWn
rgrgOcenwoPjN3hiK6pssFJkiExyHcEQkXP9oAE6TzSGFvp762HEbkIgSOj/lbpW6QlZ1MlLEVV7
4rhFsTwofubMcZwPCICwD4vkMCw4F+3h6BWvorGPeAGRwQ+bJqEXnhkOo38UA5IPMJuplR3kFL+X
cqI6DtcVxVDcEHI2v1TYq/wE1jJtP8yZXwxSD2NxM9CYRzq7L/KulAsjLfDJwugdPCoN4sM5jcdP
E1jX5Hf/k9naEp/dxLiwgcUARa5Guo2qVYHC/LeOGEgDY1Gt6Qyw6WDBeFUs0GQT6O4NvhJPD8Y4
INkdq0cB0RdXK6uWLwuoKiiY3OEbZbmqmTlo5P6wYJWYWGx1vGd1TKhxeZPghnVcu5xd26lxAkAM
BNEeGyNDuj2RCExujE41hRkR1UVJeJ4waFyG5zYDUgAKgLUxm/IY1PO9Ri6YQiZ2JTVXSkludMsp
tl8KrGESdSm0O/Bnb/04/Hl18lg77xo7PBvqhE2Y0JKLLQdWbWEagxjJa5KyZa4y/8D/5vV+Yb9E
l31Po/IgqEZF/yX1c+HjFsYRBC6TcQ7UezCPqVaDljlnEcPWN+Xuu7vTbR6aYOAwT+Z7PPy2MQZt
72YNqlxPzz2SygSGfYzRyKo1FC9vKX58wkn2Htb8VBmkWC83zCGTE39/zioCcsFYz4xpQM4lHlpE
Gi4i0Gdm11F8a8bmaLVmECfZLR8EIx4kHBx7sNnh8W5T3odl5PvKXdoNPkFUXFBct6JCmMCfZ3r1
ImS2NQb/sXPd6yX1eK2M4laNUFuyrcaRgOAqI6S1bUn0qKKVVW45Tn0DzSJ2x675jJOcHLCnMt1Z
3R7FhAPY1nmKrzl0KFX7oChSQdmd6FcG/lgI7A+lnmynoeZmvhmcXv2c7OP+k/jguZ0vVTGgR2S5
uwBm6Ng+FtkeiKtT+kFv3irG+yW+PpVBLS1FkKAjHKy1+ViisJ+1z1y068EwL2UKLZprWMG3wS38
G43m0DifZfLo6QxuqVnYfrkWNlHwvCiL3GOOFHywv0L1XwAJBbppFYK+KPz85rJkUxWZZt9c418N
SqGyQ8KvpdLI0Y4CTel4l4AH88mcnDIm2dpYdwbmJ8Trseb/1bm2I0dj476Ow3goY+88wNWTBsv7
+X/aDti4FWj9ld47AeQhw7f2hZe9Gwuub+I2ar7YxKvOkT6yJXZBj/NOjM3aFOIy4XUz62RnIHKp
05NWMs6JNrNJu0m5a4hqS27VhNMiJoVDQ16Q1AwEbSNIp6fCojhyzgXDJ+iXPPgZm+eWRg52KoKv
FF3cxMOnDcmHY9dnd0n2udVjJ/IeXJ2VTxnE8skooSVa+wgODK+QS3xwyKzfNGCyiWvYGKse0IEr
mUxHtyiGnug066xFAYHfbWQfouGv1RaHOg+XJoyihq8fPTrd8rSSWs/b9oZuw+8C+Gwffpq9Dvk9
Lmiym5mcCLJAN2I+jJhTmHHWJqaB4eLKfKcB0ErapxRmimllQe9AO0zYwTJ7pBR/N6PL2PuXpW0D
vfnos/bBjIsPPbo4qhhenkwK1NoVm4VhCbQsOu+SkaDSRoB6GX+bSl4tPBwOBNdpOGoFtWHEBqL4
INYhcy+1G51MkDYAeorm5OovM/2gpeFAQB1FxMdga4EPVHwYBZIoKhSQfWUaFNU9c/AmS1IKP52l
ebbdq5m+lwv6KupQg3otbXbcsjSqxtmjrImT5EDILIMJzJ8zDAtgCWXB6oMz2kAYOWinIaFRRpkp
QcgATJ2V3MCr146Vb0mPeyhrzN/cltwBHgophJGwbPC8Aliqy59oYg77PENu5wMIpz89NA8DlCt/
tI5R4206aWwTHF1sNwLDuOUxEnI/fwYJPxNhKZrl3OlkPkiwkoTPzamHjX87e+UlIvbXnNhweG+D
m3+kLMp07Hxz3L12Vn8kxu8B4Nx2xCGbALFSpMlWvyb6rwPwxoIMAO6aqgRYCkoqCpRFPg3QbfMq
/dLBB3Qe2qEcmxXjfmpz1cV7ixWUrBRYa61H+zyENqLF7ri4RPgN/c8img8Pt3q5EKDTbjUMzAuP
pQjdPWiDxMdCMHE0crwmt4zhYsHovulTtfIF7U+1DUqT6kXnF+0YNiJq4A2ATIbTkmA8VqXIddmV
puPZM3GQUmxZfI4oGLZeXAdeXT97xaUv0CrY1zz652SY4GLn9TjK7jIJNRgkFhRfGLbNfUMROuLf
5oqDMLUViHpKK9uzd4cGaAeOQaZ9fIsYVZgT/iHzYyZRAeATNzGRlM0IRTIY/lkThRayy0Xl9IIE
GgAr0JQw0taVu8KAk0+M1feg9ll43ysXB0nOHEiwDmYABMOOdpIBvStdHixOyHyfcTprc02F/aGn
y2PBwRU6Xy1DlW1llq8d408UlcbiPDvFl+z+UuaQnflLWHA+QPpO0dd220qbL4l3i9kc2N2zsoOI
CXMuGopehpc0AjZlWivO6O7RqUam84igOX3iml573JQ4iwhcWGUFy+WykIe0+HIgWnuQcwSqhqj8
yJuefAXoN5Lx+TmFFMLcrDaOTiSOYZudMDDQEyHQYZNmN0BXdp7W7R145cm+87d+O6MW4qVlHDea
EB5HdKWLbZBPaB2WRgb5wuTdgGkPrQc97KoiWC//GbiUYoTtfUot8s+cvu304mM/oH292lUEh5Q+
mOomi550UfPBcgayLO/q3VJsmZtDsDUPklCq2n7uZdBR4KM5ZyiVPTBvxy02mtYhBtoI2CdI0Iep
wZlGcYxE1oXuWa4TWIxyQqMmeEn3C2+iGIkIwaszIlZfUJ1aJlwt8DUL7geMvQtlmaA9cxaJHqwJ
jOqpmX5MjLgCd4ybfHVcqgaUIRIkXSzTUbixlj2rGqp23HUZuNP2PJBN4lV/yPVMNNho2Mph5+vD
LpmHfcuQeSwDMNImOHplPgyPcH5CQwRzCDtpxGwR54ec+RgSzYUzAtRCmdP/MKxi4aW0wI35lCY4
MTklUApCJ0Fp7Xzny73KXmKUya48e/KvBIGWCVjmNgIp4xfER8obnujAQfRDSpmi4c3Qja8suttY
Qkt5aKK/Ca641y3fugWbgw25149bhY3ysZkfprl+sc3vBvhU6wepQF7BKB4RWfSsJuB+eK7FY0w/
gy/Fp/VKl2yFP+fRADDRG79FwTfKLDLNLqzKyuSrlMRJ8KV3zj12vjlHVow0bZSBHdPAf7HVgoFT
PAR/evdn+aEX54wZIiCDVvXB3XPE4Js52doED6C2NG3InF9urAjVIw++a5yQilJ67iQZEYVjvXvY
ugr+g66CRudYg0paEyJ4kYBychtwA1C/sq6zqE4M5kx8CRHfUqymybyUSY5dm3LQcV6ZZqHJGcyD
zVLDWKVc7UI4H1YHwNLHUlAFjOhSw/4ICcji0WAzxB9X8Bc7/SwQ8puWCPSBhaWOYvPNS5dNOLzy
fys52bOZHNw7HAuAbdgtCtAM+YNwbbilUULPm/w26CMGLOuRN25t8Tu5f+RcUvnwwvXtF5vEAom0
RacrKv80GYD5U1bGxvhiwW14GA+e/jRPzyezohIHJbe2DFa7uzTjL2aHtyFdtrH3RYb2g9Vjp58x
bDUq4mKzOPY6x+LlzFCwZuc0DdZ1rlAds7cmdH4irBfcHwIPJvIoY8JDqeubxjCCXh8+WfM/6uwY
p/I3gZYagdUtY7TeVfEi62ZjhPJEuljrPbp0FJbklzclN8i803EKoxpQNIVm5VnJZmydoDHVKntA
4ecHNcE5NnWaUePx9USgOSPYjxtbkM00OOQwWTulepfip5+YF0DYCdn6GtRfOV9tKbijAI3A+09n
hDyO3OOPfJAaFszpB64bUP38p7ZqZq6s6Rm/9lRBDHrCjAAeR2e6rvt7A5g+s33GLuM+QvysOMaj
O+7sin3CywjFw41xJLPu8+G9ulF8UfEeEfV42ohAMHLqCkYz87XpJ6yyo/vSUNb6drrpqoWX4TbC
4ZMifOsqSUIXcx3+bQ+fbfPn8YryFqLMcYYdFAgfcHykXwry9Cw4bh264yyfEC0y/kN/nLGosVgE
djr5iwZflA7UpWqCNkYUJE6SY4FSMnUXtJVwWTvg2HOHViHf4F1dkUi5L1jhJQMhk3aYH72USaWD
0GvEgfqcNP6h0tHwFgmyHn180EiAYKCgm5gQ6qBHe9VPbECgxbiYd1LDC6yy3fTMUZhUp3G0WaZz
5hC9xClnErLBPeHiQnNG+ics5qCgp1YEI7SyQqvX5pB9aJF/5+ai26pVy8XG4JjZLlWQVj49DaXp
gLa2g65EGpBySpjKUNuSAq+QBTm7AL833xR7LvKtTazjSbHLM2MAcN5UwNZG78+hdmNHuoXYdZwy
N0Ab6SWbLn5x6QHlEu7sOP6LSvNs0njGdtCMAwkIaB0igHihiXidCCNbpShG2h6mfiiaxx6JNIIY
5oZzuOr9tQ+fPhvSVeanWAh/qo5FaeptI1fxgwDHMf0RhNV3Prh07HlfEUom1jcCPq0/igAhXSAN
1NdMf1tdcYGXYxeC+oNYR8+de/LYRk/YTBkK+vVf3Kt1MMmy6att6JskdN8EbrhG1E8VmzjhkxKW
FJtqOU1z+rX8rxVf0J6RqYEHo9Oir9lePjqPqB817BVfKRGI6nR1Y3meDG40b+sh3Wn/R+CFAefF
u5W7n+J1rPKbpnVXB4rKei6zg5e5Z82p/rR4/CaS9NwxZe7bvUvOoVkm674HMd4666IWp14z0QlG
O83N2Apm6x6wYQ0gNnMKfEBL5e4GDgAbFqTm9s8mBRyLcsc2Ic03EXkf0++YdmCXPWTO/2R818At
TPmA7Ks+lA6XGseKlfFvsIbCSA94XfvyWfm3HTbZPSgonhrFcRrDaJdnkJNYSxfsJNruxGhA68C9
hqtyBk3BqTkcCqoitbYU8k3RAkyEIoi7HuxzxOuiNBwRjElB/AorMAG5yKPkUedUQ4T0PJSHRZjv
ogWih12EvBqs47eM93bJKubxGLz1pA4wLzMaIupVme5aFHNlF4y5e/b98mAzEPDba5/xrjF6NKGF
2qggfW3nprcqTNYdy6OkU5u6tS0YcQx7CAdktiWviQW1FDVmYSG3jhBztquW6bDb/8iYPw9F8phO
QD7phtmjS062qvw0bH/jRag22ew3fnIWU3ssrF3T8CyrzTXLniXkUSUEdK5x17TrjGXivOjvc7/s
ZHZzdT1IPbZx4mFqwouVXSXzbls653lszv+RdF7LjZtJFH4iVCGHWwSCBLMoSiPdoBQoZBA5Pf1+
8Ja9a1szI5HEH7pPn6CO72tSQ87AL56W7zBK3xPOqpQQUhVTlTxI1ZAEaYigan/ioKP97eRtae6t
YkDtSx6JalzJbFoncHuhBIhTsy+acHuoyaJeqGoqcQX64v1cGRDSmm9VKffxcwRy67ZJN+3l4t7p
5n61FRRCTr1F3o0RnbYFjQQkcSq6wERHENWYCs4+jtvkslGw9uhI7AE/ueQnlyVO7rTc92hylBZb
4PGDlupYxoM3aOUNlGnTo81sluI2lcsjvaaYp4U9z0hEEj2a+lntqEJKTXuRoor62ZI8IoM/U0P4
F87/REHHrKxFoW1mQYJ/t4VSpEzoGZ4bydD2ZfWTc3mZMIaOefZIoVYVIwDHtM3ASlVufE4a9BZn
ptZz+EgOMr3TgpBukj4koftNs5nsPnZuRe2J+iaLjL3y7A7yIH8NSwLGVoOVNARfCAamTFbBRMxg
q5KhXoDRMK2GriWZ0Wti9BeaFjw8peEtk4ur/mSLgCfSAJf7VJu33alIB99CM/skg0siajnEorQH
ljQi3Wmbozgyv8wwhFkTQ+edpJAapdHqUHwwdVQEKH/ptijjbTcdy4ZyPwP2G32lzNxeA1lOcpKs
B1dpM3cqpc1gMg2gfWDm7dSxflIH/RunhVc8W9QUs2zRGpQTPjbeSK52DACKDgEO0dTEjlBcNb1+
5Kjun8JOGLOPTq9g4yJukIwgqvkgJ5IfDPk9XvAWTuetkajM2qyP1S5HyJbfHJO7FENauaLpfRIH
5iuZubHoegfhuddpWhaMSfUu/KgwH+Aag4OabecRD+8eIJCJnd4hWePzFwYAwfG7kC23ULCRyZCx
DoSmpOXR0B/PzBPaP4arrySkunHFZkhPsDFxi5KEYffkU15CIlRXs1lERG0ZWEX9K+BiNQ3JNZ8w
Bmq2KgyxbgL3yjFSKKb7E1USzC7EOUGFTjLWzQAokwjJW50Z9D+eoFL0mChpbwm0fizL9qEOwbJS
MVWDyrzabKhQRpmNp9BGi/KW1riw61yEn2S9wRCn46xoXcWzlJleMy1HC4qAVj1UEB88/S0VIzUj
Pq5MoRLLvzBXro25fOXwvJJinn0zrW78wufEuvgcILEQ2+Mmyb0Sph2ebt6kL+9ykruVDDMrbU6g
8mnpG9l1NRJKOxLpUAMwgNNh4Shdjy7x9Ixzf2irh8zSYvxz1kfLHboUSIIiXDb7w7rO8paGEy19
JbM1on78KVBEGQNZxEsE+s2YKIpfc6V/VGnhFxGy7Tb3cprKlQH3BOnuR2AuemTzWd2Uztz3swCo
yaSsagRGHsu5d59L+QpcEkxChY+3aSBgSfZhnr30puoRSiEm4LK58uJr1U1taHQ0hm80G0OFzVRk
USS89FR/Rqg/xgZLC7XaWUp8ZUK4B0sWCLcq1Ks4wG/c9cMOv7tEYHIMm+mxRlQoW9h/qNdFdXov
o+TVXDuECV9ncZU9M7ieLQWLCZOyw+nIGgt49z8hNj+4jIq+GolygDAfa1VfHCNUdwUGAAhzXxUI
gwOyXDyTHS3xTATUFtejUsLVbmOnq1m5RGLkWbqVYG2vMRkDNOokjPdkINxRmjirQack4LXepKtu
0E5ojdfE9vFjYOKcMn4qTOh03fMyhwLq5WZHEBg8hR7GIuEpzR4Zwy16zgdxOWWqymsZGGfHRuWI
hOQ5HVTNCX+UhuOChaoIABFys23zGpKPjh22El7klKTxPO/f0bpsMhO0OX0VPILMmNCexmSCJEQ8
d3bXW19hP4lQfhI1/zDGzJtUVFfi2YjYwsyOw1TbtTDDh16G6vTcd9h0SqO5f5bWXUa3kmqf41MM
0CDmq08WkLywwJhh52mRTC3E/FcUD3j7RY4So/mVhf2g5fum148pU1w9hsdi6ZtQ7hkT4JdfdP8S
orjwAhqA+efpMeCzEZ9hw+bS4O6aHoGSHwOjSuVDyxSc9ctdo3QXPZV3JomnMMFsWUd6omLoU4J9
H7Oeq3B960Y9eXp1zXzB6VZRXcuJRVkUMbUnbkWXtlb2Z7TIkIsaFp/C0bHGUUFWJjTHak9yZnjT
yERQRXBSfcBwOlu9TkARCyXDLpQhVJsIZy4M7CCZg4K8p9XfYGCx8yJJjIEqKPKkoQw9M5Wl9eZZ
+rbwlDGQASCklfj9NZ4uABEpnZ4kwnJ0WogqCsJhe8APUei774Gupic7MgH8yvCeEbC/zTHMMTjv
Bt3RG3TwCl9E9bDLa2BvvBSzefoFDKQGT1p76HQmFFp1mplND+s8GbuKuamc2iyx8F18abRI0DUG
Jxbrly6OTW+A1cHYFb8o+gL1gh9XMYyeAYQdw6NgnYi19jJaOM9g9SLEjtkjI18mCAsoDWKdm/0+
KaimkJ2ISceQGLBF6F9kxl2D+G2Ai83ITnt20GK9kk2wUFpVJ8uo3xUGb+4zhSWgmDhEsKMhaOfN
V2YIq6WUhepADbclVxJhh/VnTsStqhQ0BMUeHTuif3B4mFZLKm44ag5RDuBlveD9qDMlqakN122c
dMVtXFSGMGLQolPpphaMg8+T7jFEFqzi9d6OT1+diMaT4XF0TCdL3lumGE6aNPsaPY8iBkJJbHYO
I06sGbtprxL+j3F5z4bK6QvT6SonxrggxIWa8aErUchj3I+p3Gp1LTDLsntcM9CeL/pZ0IR/ZaZu
hjTdtj1+TcMnJBg31MyfDAKUKoj+msmUV8ZVakvfTI5pQ4kTD/h5ogngskjVe0OubkUVVpAOpeic
ubjDetV4TxflP55W+xTIyUJdOxDNxOB+MnsUP9Irxg0PqZKupqqdiMJwhTT76xdoOs2XbAA+5Bqj
0WmnFFDMK92FbugMzaeZlmSHgFU1ENyej1ad+DCfONb5uAXZ615ul4lWMSXFFPteJfVScgeIpB09
MRpf6mHawoes0/wmwxCVOsnLV39radwpjJJR+HMCYYVA8SyNqp1znMqDtKs0wtuAhQZhgx59dEKh
wJQgnYgZpDuiJ615GHqCPBcQyeqhej2XKdD+9N5/Nq9xU95iCCk6zzMj8HKUiG1qag6Ke5Nj0Mqb
N2lRwhSkXPQnZnvQAb6y6SV6hjtT4+YDBtwWxRMW1uk5P9ZXlqUfepNe4KphmEZXzuxAPCM0xnuN
GHiy52KmbhbpcomsbnDDdol1cPUR5oKOaQQ664fTW7xnX4CICBhua0/O+8X3NOkKn3Y7Qy/BrBRs
0MV8YcMxWe1NyFJLxCdhkQw1fzAH8hOe/xPS/rOgTAZKrBvxLrVv7YKcgAdm1vifWrU/zNOtwM+d
6ehsJ7R1AuexSjnZpQ94M/YIyyKcxSAHAo8n6hxt06aVTfhnzBiCwzXt72uVjkTcKahTOnX0ZPJw
JhmDD2gtqegX8udUBdP4GYlK8MyjI+UT9QoYp05gQAT38tjxNLuih8eFHg86j5HA2ORa4q7tpNMy
YDwI0SvUsUuG5oAtbtMcE/Z5Lzf0Pp/d6OccOfOKs+jrS8dEF447qrLQ1Rl+FeQ4iuNV+OoNDnKG
M30bgC7tGoou7oNcOKRWDz0dCtC9oxzi0ywxhSd9IK5JSYreag0XlZbTkSmZLPrP+bWvXigOFC66
xasRIpHwnUBm7zqRj8PYa9jnNWn6j2ILz41u1xXHCco7A6tq8cto8ogr6zvVQ22n9y/RtchYKQy8
ZM5Q+UNTj0P3EAHTs+8Oj/0mgWTEN1aJh5L2rNGpvmMXBbCSODlXdBV9CcojKoKy/JyVD+OfrLYM
EdBfTvh5G51mQ4kKpJ5yB6NLzJkN4wdi5FSfTeoQedgpEd3buk3H5jMVJ2+9C1tJP5EmvI2y6d5V
AUb+P8zw3wScRcV1ZtH27VvfSfdaluFeGrsUSr4+tgdBw7H1lhfDj8xYOUuSrSJRkHHOjTRdVv8b
zy/Y7XXqLm9X4//+oEoaUexw+6mDC/OnwBRYTiJQAAAh2BPv9ErwSvpym/Eb8TfidBYXClE2Ed26
vzyxkQCvRbyWBal4SUD5YnP5GBG3joyty7h80xe6fi5/iu8uXdwyDmtPs7pLT55Oj1y9tEwd2Iv4
RPzM1RTCScJ2mjogjjHatfFL1l8lAUBSa4hkEwQIuuq+qVFZpsu+pyMvV1c8KsahOyp0aM9GxRk5
C2YBgwpPejY30CY6ao02CfJAA0WEw/mZk+IDhaQ2l3PO6hkCdGjWfF5FJutxEPNrMgAZJmw1Ae+T
zpsR+ZJU+etS6rr7KkChhMwu2pr9miue1F7T/jav44QKYk90BixxGnp82v9dtF6mzfhT5/kZJtlr
Fq4T5QKyCzc5TglW8zC0+SiJMNEAXBB0i61wANveSKTtcjDMyNjmYbINi+gRI0UYNznNpK6RA1c0
xWRdgOc0BHtz5elRhQcHyWv0lUXUH4TsxAGxqaxqG4bu9MSitMCPPs2z90Jci2gEmPg7xfl7LeLe
0aOs6hdInx1aeuQWMOS1uymeRuXp8m0ZFqfBmJf3HpwTq/npd+iKHbY9JB/IJEOKishGKaAXoT8z
fnPkT+tRpjcftGUYv1Oa0SNzbQ2ph1CZOTX8fVPahS1uxQ81OuYJQsl88YZMuGnPs8aH0aeQW4Uj
x7Is6oR2E54Lf33g29ZaSe8bOdgRY6n7OceSL4JnpdrrejZ26scKsAn5kx8MsS7xlugaW5eF80qm
28JLSc7pKltkQz0tU/KXVo94LDyxajc0dU5dKVi8rZZLzEzk7B0nPreYeL6wqua9lbX6milFai6m
dcbkL/EdASgMCczL8GsZM3lXmw+SA1uHB45+imDFAWlwdR+MwlvZGzKtRHTpLGQ4RoyLOIanSgbP
nAhBwXzMiraxokDPP8PiWi+0WTjSiVCApd3QhwhZeOMWSui08JpHhMXxyIGDg2+i7Xp64iUluwB/
GrHy0xQSrL6LVVpcTjFkaXm07wgGxGWxjnC6RduHtXn4KNGEx1SxK67V8vrwaAiWWN5bEYDQcH/u
lOeD7mWEqGP8rvfUqsoeLuoaJmQQBDY+cj4Q46mCV0K44/6ujV1TcenwOVMNWReNW7grgwywpjpO
eP9Pi5P1I9REpCkVuGV2NVJuWVQ0uLJWXwL343rBqQleQ/kMFT+/snYEZA5GsnyiK0dRGnpC/Ecs
G05QTTDqf8ryQ7KJ2CODwzs5ipLtlF/D5HP9EFNqVPon+mmAfwwT2vwC6Asystxh+UxUvCxjWVQ2
ivg7qujyKQNrUWOAUyEn3eO9GWBhdiZ2B805WUJeIh/VkmtyOupsv2eLGK153kKxOQ1lScIceMid
jhonZhOtJ/m9PaQoqFMlRj1tMrOYv5bwdR6uYZkHkqIA2XJSF5gDQUiWj3p/nRW6TCYsJZjR0q7W
1gJOJ8xzAdOx2FoRIPoKzOvi5Co0dyNjNSS+kAcyyx6fCK384cloLWZndC3t1YBLzw/gzKzC77a8
SbDd15I9ko8zDIfIesiW6qcjrIzxs41uz2hnLPdiOZVD76ToblkKgzV7S8LNG17gVHqlpaPnDvRU
8sI8iGI4+vJ5rkcICT3PDdrVZLJMzU/oWgROheFEK1J4nCjnHnSth4/9xF69v4bVUeYeWPIl6Ob6
nFnydjLZB1IRMLjYCc/mEwH+VZKM1yexvTacm2OkaaeYJiF+qRXzhaRd6CnyVmx3fd3Tw16H7DKY
GD1uc/ED3yjjpThS4TBcPqq/h3cmT4dkBzk9OSSHFaf3E7/6jtEI2JlveOm7bznTVV1/2QG9fyl8
wYs+nz559d8k6vrE3xwxUy7PiZe60565i2jznTFwtLugAlJ5+IzK79yUjr6jA7YV/nuwX2z7I/CS
C3wFZ7DtQ2N7Hl89EANte5198a0AqT6ME7veaYFhOoTp/iNLQgn6Q8xVfFCC+d+4gTfE64K2eoKk
6oob7Dnsyvv5Uc+5DYfcxpYxWBzT7t5M2zxPDsFIvuX5mHHwWh8/6y8dhkBwBA+FHqps++Pj4PEJ
kDLjxpvHo/GwobXl3c/H/c4BvI3tU+Y8LuTy2of6QMPgYKjk8I7PgotVuXMLwn+Gb/kQJLo3wxfd
j/EA8x092m48YOtYnvoDp44WlKQi2vlpCni1H4t3+qoP7HJ78WlUbZwW+KCSA3NCcMrrD2MfvsKH
975sMd/DQQ983fZfoiB1cW34zVmITK/w50O8rDmvr4t9/Bzc42dtn18m2z+YtuEvXnBjtm8H3tfJ
Se3gzkfu+5eDjR2Mczql27vonooLw2G7se9fogtt2CFph3HzF+x6Nzwj3rcXT/Lud9zUfKxJH1jV
7O83qNA2KR9u5XD0BxAQ3crfVr76TWaRH74XG3yzi80EguylHq4Em8qv7tEm2sR3FBDvhhttUmBH
1/gY35NN7D1v2QbbBL5v7oV7iGCOueUo/iJL1+nP9O12ugf6Te1bgN6IHxrcSQOmqftFeWMTPuNA
Xvfl97/Zvv7ljvmiYWZjl85oWzvEk9v+u93HR/ho7bbfMoR1onc8Ax28GvzQS+9/f6Vz3e/3qD9s
bHzselszybTjo3kCERn3RGJsIB1W/ry9Rjdikzb9OzROh4Qh5+3YnWnk7M4FCbTVPSsmmL/jgG0N
2s+mdMRv+ZvhklMG8y7fZrDRg5koLTuAwLNJt/VvvB8sZ9zNByEQgjBhemLHe/kAOsDce/M1vEC8
3PSv8Vbd1Jf6kn3om6KyFYdAtU31STUt8KhZcFAUXmYeYnUK7fY1f1kXKt3rQbY7p2JzDb68Xbxx
J7qA5dvICe6ga+54/voicfQiuljsXwBDN81LSNW72LPxQomLRIlLF9MSumD+M/nAHhXjrQUr8JTz
vyPN11S2M7DLWnxEJnWQvk3LXQjUUgilv94nCyOEFTlSYiqmJ8aOZ6pjhu4WQX9gHkTAMtoW2Q5p
6WpWThofhs/P45TJxwKu7tofG/k3/ijH2QQZlFLCjVfeXe3IbccHvVfxEDCtqyiMvhYz4rnld/DY
Xe5bbuRurzFLJ3JOX+TnejjKB6hN7dstO6+/Gnq9jSDbdrc358M/fDje7eam/u3v1uKncGmuJmwX
ktVt3AmOJAe5uHrM+3GfH0MHt1L7d/9326Y2i3K/Nb3f0Y4hzUJMN764+dNPVr4PTVfci3t8kMZ9
DBfUkY6sasCRy/BSkbNH7uXTfj9wTPrebXs1nS1+KZjDEs0EqGLXGyA99nRn2/Zt6xru3z0InhwK
kJAgEL5qbwL6Sn4PAmbjJUk8yGBsjnTb70D58J6Dqbmum243r7pNZ3lb3lLLYRLB38vb9DZ55Sne
Sp7X/0oegB0rAe2L9BZ9WOzFr+4LMw3zH3/MdJWvGtc9V46pxblD179Vi8mzDQMI2yT1fbqXXhAR
Od8S0806XpegQKjNV/K7ojZ5tY+r/RKe4NtExo/GjVoa+2TGksh+vpIcCEH7NX6p7ODr69bPGwyx
GCMzYAhRoUXcM0gGnMUfAhFK467cl++Jn/mqC5vFDt0Xfse9cIbtYG8eif+AzLL2gN56D3GYbslI
spFvcdRywJvjq5Ef611ibaiKDlwjtrj5+EL4/KN4Mue3EfAe5QPSnM3iNV8kCLr94Yue3VtPVYg8
NmXca3rSAu4nQp98/d/C/dAf8GVzpGD9Yebu/b1nGPnOWX94N47A27bxMtg/61U1/oNX6qKocfH2
PU0v8TskFP/xAifL5qJ3xqPEP1PXJwd8w2WUbWKbI/IeiK73MTm9q/kfg/fxMbH51/9J3gl0cycE
IODOnRe6npRYZHKqNQfL/ha97/ICwrtbXEism2r3jxLaMzi8iGbz093bW896Vo/N5uk1G9yVjpVb
udfSQTXHjTf467bJt1/p9otP6X5LPY6w9WeknvfRu6egWA9qmyXEnVzsDuQ08C+K37qdp5/bFWon
v8ARPjsPd8w3uOAOkmmbRvOmeT/6QfNISDtFxxjLpIt5QFgAgu5BChMoJJCEOjw0Pj7vBx8YPr7J
WbjpIW0c/v//Ol8x/K87CZP2Fyxk+3nBjZHDcQ2na3d8EXbSFpG5W7i3K5MVtm/sryiePfC5Ob9M
wLx/b7iOuJCr/Nqr3OVM++5CW+bigCPgxojsdhxybvgy2qWfcyGM3+s1M24TjhLxO/5Mzpz8+zJI
veFzPXipoJn1Y05qbUljOa3lSniD5H3qvOiCSGXX73hSRDvYjbNepev3QgtB+tQeVbEt8PggCG/e
kvfQCb5UclMOi6ducHTl9F8/bnXb+Z1fbMQtXTv0+/9e4Xrx5Q6m/w7Em0vu9xCx0O04BELeLU63
+B46wmu7f75b7na9yfnIKXbWy7U6Qo3x80d4Mi69Dct2F/uaazq0qXu0w451WF8RXjo0ceu5CWro
8Dq361eFTfiV2b9YU9g4zW++ucu8xw/p0faFpB2et3jrKA3lV/oeJ9+Xe0YpBxNLXoIgjtqLdur2
1qlwqMTOkYfe+4og0TW2hUfcxwkU5aW5rC6Wm9/IHfdH4k5seADnxpXOlTtsaCptnN48umdXs+dA
YeEjmvXGLVQliV8oDzC9/nt23P7+WgHs/8WvywYeDRvh35vh7rd/1BCxh/LPTc6RC1uCx8Cn6f6x
5723dSf9Q3ttCwf2iUW10NvwIPbxAQc6dwwal9ch8Yoatw1W1Nu2DuvPMXbtFpark53/Rp5EwOvx
gtN9u+UZuyhmvr4ovxpOoHgbfDXO7drzMwim3BkbbdO9YuOzmd+anbTRWItIePnciQF1MKja9V7n
qldeWbfhFQB82dFX54Kk7qaNceMKcgSemMnOZlB36Fy0ztfwGr/icORp53X3LxtsEP7pvu5nb92m
9sbrfJVuGQzRXb0HQBV9HKo/e/v3ygJhtx+HjzZAewaebrfv4vgHQlB7xByyfqmnNHePVxWbROAv
VqWfBjS2sLYcmsYt2gMvuWGbuzEuIcspPkg3YgmP/fv4nT/qb61zw5N1Sc4xW5TVd7HcOCg2OpaP
OvysA9XVlnVM7Wa+QKHXAKTBh5xxP1N+iVumpyr2VfJmeJjfeuWSl7SPervxG796XP8s12RBMPhB
Z/iLj5ffbUR/vD493ZtflrN2a/eKlPFdOBOjGoXruGvnZK9W6rdZEwYyQmPzx5cEejq10JTyEu+g
rBQxMnKBbEN6Cf/eI8iUdxUmeyuBDeUoXBEKsW4D8/WJz+ZlTrmPqlvfXFrcs4zBlr0xiE48bHSv
r6gfW3I7XrscPy/YbzJJWi/Fs2BH3UyD4RSPgN3sUuzyNI+f8XrvYS/MXxgqODi3ucidnJ9LuVVU
2jasNztPsGEL8RdBhw5RYOyz7Bh+JMfERwvFz1/7u+wR35736E7qT/WuXiJO7sJX3O+WS2in2r6N
ubEz0TDitueuLdgLfRUgpENIhQtt7/AN45hXwT+IPe0k0Bmf2WeIgJIywYNY8qI76te0K7b4mtQv
M1t14j0vH1DCPP0YetZOuxD+bSfbHVe5c/FV+zLYuttsI9+4c1k6odsj3rbrF+mwonpgFIwa8eZI
bI0UFTK1BQ/iODyk1XhUey8zGWcULBEwO0WMNrchsqoC1jEQ+NdUXyuQDrJr90n9Xo1HY3gyjSvf
14pW0023HWoSGtX3WE+v2Cf5baVvLDyHwmY6COk+JPbFSL0RmgsT4m+lavYC7MgYkT+aUtsgQeMJ
0Fp7gt7BVRH9nr7tCWNEZV3koD5p+9cYuJrTtfNfZt/cVpQv7wJRvutpgMM2YoFjPR6z+k1OrlmJ
EwejJ0r94zOU3JHGfbznJJJ2GKQQva0lYONEcYXUnHAIyMaoUtA8SE96DvcnxuNg9d13RJyjnLlZ
ts/K00XUDBjhvoUjx32BnhYjN4X3DatS1rqNUdRU3d3mCTCl5Z8KoFubBNB4yMhZ/Yw+l+cHljh2
KNXgjUD7sMCmkxofFr7xLD9C4u1GF96SSOa0WC875tnoVdG6f6pPbbvi07z/ntE8MFklZMD44OnF
Z/M2WdWrxvu3av2QmUH9vKqjxEUGMFZDG1dBz3rYsrJSvQuxuh/QuC215faKfFaShynDIP+ucPeT
1+GKSBkprYD21N0LGTe5KL3qzO9CZvYdVNgl3WXjQ5Wvg8E0Kr8m2ieQpCb+wdrarLPeefzps555
7KdsIiuoj1Zy1JLJzqr7Mik7nbQWORYuTxk7mU9mp/HKwoLLNeSFX0spMqhPwwSI3baiSWwDXllC
6gqd/vbEOa9Cwp9AmMshm7aomOY03/L6lRpVVSceZnxJJxRv6seTh58wlM17Ai5WqJRPkiHUOucq
jA7/XlxhuEWsSxpBp7EunTPmmMMDw/GHV3QavAxweE4/uuNYMZ3yx/pHx2913KYtLIYF1QOgSX1/
0pw9GxKXQqrWZXlptYyAK64H6RLKE8TZLGjwaMcVXL2XEmFIwJtd2Z+bFpCK4Du0nj6Pi4+NRx1r
n6CR85BB0Rl2fez3JUNqAnQsVQR+U32B5s9Yt6GUbMsWPhc2UFpfeU/SGKZFcCF/OZM1EtFX7HHV
38I7f2txZCTzYberpLtA0jZqrBRlsYhFmCIYlHpRJLpKBZDeP0oZGYv1QENh9zjIPJPPsrhivwOJ
FfpALbx3pFesu7M3L+rwPI0xkk1Q8S7PvVqZfiRM/heDDBbKV/lzmIzXPhG3WEzYrfzWtB0RZvSb
+Yx7e4MNTw14PJ2LdEYjdnXTASHVCjnqH1XxNhjiJU93MgYDcbJbMWXcKgDtgxbhS1vckxFr0viT
eSGoorCKqcUCY3np1eQOyZiFC5X1ZuKRiAn3V8IQBAQ5AkEsm8dUwu1Nlts64FIh9WomHLAcjeyR
BWHlkcc09j+4t5445xQRAnfpK80i/EdEGlWB5As6HpN73ZSzXQvXGEpqWi80rrO8XbvzuWaDzlhK
9YXhxLi7r8MoyActMQ8Mv7oFCz3KIA1WA2SkNV53hYHXc1SPMQTVX6Lic45yl1e7znih3VjJk9y5
ylFp0JJmTYrD3IkbDD5HaABFkzzfYe4wGeK5ED6SRAlShXnVaADnFFzGsHwx69qNLRY8nfhWNlfm
wWL91kQ3gVhoUE29hYgeGP21KK4LpjCUHgqF3JrwzT87aF4p8EP0xaZdZ75EHjDe27czJr9lMCTM
ZtroIEqEegdCgxG2PiNR7VKnnQRPVh/P/l26V4PEUG1qvKi/GRMGUjBEGrQfnCmVftfRBocK8gl6
B3ATyDO2aHSXSUfDKEUe7w+e18j70F0BwoClBSYrNSNssy4l2xrUc4iNhaybf/HI1K3ObYNhSCJz
jeVUFE083UO8SaHCyPPiGxepwQdfNRwR53lhfF3vgme7sF4p1wEYkxiyMvqobIgdDbuEiXG1wfmV
PgWvyEOQ489E/DTqGB+ZEBUDR5WVOmPfvoLYa+CNEJUwyDlKyseSLR5HkKQzGmEwV5MfiJVCxpQ8
FeGMdyzfut2kjICADEL9zERKSip6+jSYDcUdst88ehexarBgdKkSJkPydOhWSxKLmWL7pzYzx9CV
uRJunm4BBMDGKEXFa5FuKy3HzsSuyPamYSDZvXI9zDGeLeJPmDyPCdehAgN0wn1aRsI4ZvN2nXYU
DUbmGDmWBiQYaABZBkeWILt3UgnPTc+SGbLJk7LcW1mwXU+iSQQjyfQ7Kbtyy3N3186QxP/yFDll
8rYu9YU4pHih4iL4O162cvqpMovSmZp36mdk3Bli/X9yeUfg5uQk+iwKiw5lXxIsTFUWhfgcju51
yjXJGXR4JEF4uemJuWnm6zqTrcFA5meGdjV21mok7O5lRM7AVxU/xv5NUE+Ry7PgGUXwO/rjwO/b
JeNuTL285MiFiP7bxaUzYUw5xH9YCdTgzxLpDMCXEr4ZH3n7qZ+qqj3USnIUxXxrwdJ3lOmIB2L7
xBGAKzec6AgwHUzvXYs9RX+sk+o/Ct16sI7Yh0PgW0kjQ0idlN3Xq0fpOhyjGSRDuu2FDwxRqExW
/gtUFrHKvRn3CKEklSR5kVhVxLexZcOVvRNnzHhXvowvKAeJskZhxornFM+IsDp4Bv0na82pCD+e
S1TZS/fXdm8T8SnoDO3/qCNLem6ke0bVlUVURzAt4SnIau4zgkWQiHkw8eEFTx8zQhNOX6IBn8Bw
y6GdtRlckXbc/7fly2A9xtb3I0uURvpPw0gqY2gVNqCcOeN1bvkVqoQxckpmHulQnQqDOWN3LSFR
weSegNCNn7XGS9JjQhkqik4zgoPDGRBxE4VFFIL5hBiiL5TEneSvlYfU+1NHDoK+6qX5o6zqCYPK
p9g9Eo3wbK09o13Pu9t0jZALRzl2yPrzrVC1D9IN/FK6Mw1kmfXE2Ejy/cmIn/LFlB7ruhWa7xCv
OUggBovapPCTiP4JObpizJnklw46So3CzDqlgOUNIgf4qQ2tP9XKmMGToBqLRTin3V85L2hj9c3A
Qpji78igOA9vJb5bpULzQnREIrWn58IhVwfPCeo+c86aAlVk7U9y4UtG8g9KQp9WriL/yLPlDdRy
BTyoAjLbQr3aqZxOLUg4UkBBO2PuftBnVBcJti/pcNdqgknkeNdx7uQc3oLaMYXg6k10+ZpgZqI/
2plJHPdHM1DmaNYhn6J/88jkg8nXoro6f1KfkaSZjAy14dD1+Q75tWAIF71Z7tTPLVZwMofKgPuL
nF70SV5FndhwwXg8rovoOV7X5M+MjKr/mCiWiwUhaUP/50lSPuTCpZZjR4d5USOznfVTakDCQFU8
LqNXcUD3WDxi3cDxwR21N+DERSMUIo7qSoUZ/llFGqFjVxZz38NPRGVa9T7kd3oE9X8sncdyG8cW
hp9oqiaHLZETQRAEAzZTEglO7smpn/5+Ld+NLdsyRQKD7nP+6DHjcX7TW9nOl6rbBr0qjMIfEJ0G
E1ggmfYlVoVYZ3ycia5EAW87Hg5eTNyvnisQFpC3kuobpSSRqfyGrqzdaTkjlPBzAIBISWLHrdkO
GeM/MtMKLKzLEWRe+gYSMIiHqztqiA+zjRpQGempRbgqOVqUc0qqL0JE36CRs3aNORoCNqMuFBu1
CinxQkKO0uSypKJ0mOMN9GzdU6iUgcTPdOIiycc6FaYgebs0pmNnr7sv/ciQy7Sba2Jp+7swec5S
9W+EyaFkg4ccaMJ9mjPlIiQA028fFgKQCJ8k7TKM8MixNPtUzOYL+S86kH/EJ6GqN2pLa4lqLK1s
VcUbKcWH8CqUsWf14nF8VwORohywCAaUbrDnvJUG2jRojm7+SprVyOdbUKUxaG/6yOqFi3G8W5IQ
GfMQywehQRi6ThxkfnVTsmZcGssIw7vVaIiROW8ZgkgDXfGbGu+7mEaEENqS7eYUtBmEGY+jVQDg
1NxxLeMpVy+619R9dKlLv2WxYVIitphOPGntaCv+0kLzZJnIlDMHybGgbgO/Uz2DHLZZS3KYYZ3T
AHwk7j2CkLaDVr00sDVKQhj7PIVh9q1SRhjbXujvQVRtYoa4yRZdQ0JZDwPkdOlNjRoNGxvtl1LM
gak8xVy8GQlVFKvU7CAoWOJep9H6YeIBn+mQn7TLmO0DNO8duTQiJi+KttsKm208rMfZXdpF/9pL
kLBeXPHeoUFGdo6+PaWgucIpx8VxcHT5ahIqrsMyaKLaJs2P7vVLdZi7un3oCJ/Jo3sq9Zs93DvC
SvGYr33hsk3BCFvzuqlbdnp+ze6t5+x0gf1pOHjGAmfNxyvIedZO5bwhuNLD+D6MVLM0/UYWMC6j
lKfaLPZtw0UjL20AmqpMWJQmhkSb5MJ5wga79rtj2oBd9Jea0xnVAm0NbmMQSHKbHYhdUGY9v2Ee
o0phWbbblPcnsh9moz70DUrWhAg0rrOeVO+b0l1Jo7kiOvM8ijq6yzRbazPGVZYQvVLk+dHpIQEc
6+CiH3F7xULVYpMaGaNDDG3bvvxbOYbNyGNE8otdnltlxYK3azsQh1jfsF4F8c5OaMjITQpwAe3N
S5rfk4xEUQRlyDYko2xQUVmAEIdf8lwxBw3Ypqy1TfW1xSHcFvqfvorfAvPFx+lZ148on3dqO5c9
E19LRUNmmrek646Ojfw23KRBgiDRI4b2YiANGGgMdFXFg0ncyV8enRmYQkJYj2sXm65LUNGv2kmU
ELAvKespNrOP6e2tDD5zeo6ZbJaE+ZBcxUHqMDKgqSmNpzJUQxNXwvhC4cIMNmejEsW+xHuXj5IP
PeAlVQSOn62ik9xWHeYDvFRtFuMh8+Jzm+MVo4BALUdKh2uF0cIV6YsXrmoyVxpHPqmLdUiKnSG6
ZzdGqje45yAufru8W6k3Xdk2DMEJxyFJnUzg5wuPsrQSg2G5USOnnxdbXAepo9IbYYjdELg9r7eB
DP+qe7xHNx/Vt3oyUCal3sYZf1T9XFzuaIvYCHpY6H0nJMk+a1axa019a6uZHdtEEn0UyX+qoY5k
PhSFpE2sLCmWXjORyr703GInc6Jb+buSLGk9SeeqVwhNNEu1RMIzWCRSIKggw53jG+stxK9B/tY0
MkzZjyTfqBdAvTZKoC0KGqvHcu1XJLdB9daRuMQeBU5IjV2Dci+qmwmcBU9gNGbahoRXo5fVj0ff
y3bcEy8kfYT9sUdVTFYbMVkfvqG/cd5zPqLQl1uBRdj3rVPGZWNAKjcEnvASm4zSQNExd0DbbNRA
bbMLqbqJurjJ4aQGXDCfyXx4BoFtCK1CwAWpGinA6ce96UNma/eGVV1Ee7XgJ0yq3CwFi/M4kDzE
XG6Rqhfh90xxJ8bNH2Podx5TRoDDRybY7MmWZ/nCbrn8keA2VHJoVsCPyctbdlQau8Q3MXsWPOne
X94HJcnDIbcvI4agmvMkelcfSnUpMn435C1In5uyEx9KXmUYPXXLr8KfcYnwwDRI8RBb8sEiY52v
G+j2uXfRhJXOUmNPNDAO4QRc2OgUXO1VuuZu5s3uVdt2WCDDcFJ2Yia+mieOcynhA1bz5klwskZQ
Osc4eAuzPwmMwHitEvnuUFdijlwA5Icwc4KaX+LolJn8f2QymsWxAaaN7pOtrtZ0nQ7vjDSjRYeq
XqKBPyJLV+LPDKlXYyDJb10atSkFSE5q88EXbstnhWIa0y15c+kunPJh2WFzVSOKWrz5AigIp+g3
im4KGdM5vxX6qDxnNq0vZX1O032AbR+wgTfQx1ShB4RrrxUwlO9BWNWGG4dHjVwKGTifADLazIFp
8m54yXhyEHIm48vYl1d0CurtQno2c07wTzk8uBp2dI6rgsdP7bqdyA9TRLPShwIkdHGBz4CkMNFD
5GyuaZWtwByVQtPJ7NexNbaMbO7EdTlguMX3QEMR4vZhfHHqVdPwhp8GJr+kxy3Bs6j9Q2dRO07a
KSX9fpjmhebVz948bSlFInEATQWxbobzyMO7WcRQ//ZHMQGWRvEZKOtVrYuy2Ks1UxlSaXR+Ut+p
43yZPQiy/gzCOzBecGySBvtQEKDJMRgIEm7sQZUmylOR/To6S3qPVKZrDhjXl+olYUQ9ZSWDl6Dg
ips2Sutnk75Toi6ARlS0SU31tq2Vt6I7Vua0bJRiJC72NEIy5mlLa37iw2oN90AfVy72cWGeIxZz
lwRdqc4hK8KEiMzLW5ral5jYmhQo5dOpaVwCQmN5HlgoWRCfxpZh3V3++9a7exWmvNHZQYF3rEgJ
5JHgSlGHcObgI5VHswXu0rhhUbSglT8BLXUWnStxfDaGjc27TF8DrsjTHP126PualKz4lNgm3BzK
JiCnx8jS21DxzG/yaFIZ9J/qGs/gw/wEIbnx6lpPBTm0+qL1/zKHqhNS7QcKP8jxb8wNLFNIh4RV
bPTu7vy1MUzzgq6Mvt9QsMlh+xjRFypQQu3iidXvx2Y4Tp65/Gdsts0T40PDjhvwWzJcRI5fQtug
Cm+og7TRIqlf50b0YWE1rsClAxCSRNhraetETw1ElyQHtcHzkApGkImO8A5s25cXDs2Oi6Rnm5dY
kBsgRzU1BPJU7tyU0okUOC9faczGU/OBg0K5lvSWQo+9wluVu8iHddHNzxHQbzj69iVlZ3bQkbk7
mI8uWXX61cnOmYcrwUfCZQOUeM9mewvrXzPDNk6whdgnjK7qf1RdgfDpDUQ5/2bgFPdCj8DLPZf9
1KF8iH4x/P67j532dxT6e9GXnwmeQjcb/7Ykh0mWBHXM+mqB09tvst0ULBozwypfcIBTmg1jnKB3
y4sWIU8qwY94DRx0/WLMX0zDXxV6vUTjclN66cDv10X/G0QR5AIPaKbvqlknM9O/wfOAB28aB2QT
LTGDQRd91ITwGxQUNc5wUJB9CaY3hhyfXdq90gi7lbQ8QfuPzSluei4KMuhdtLVc9ar8qdzb+l1O
bA+LhIczN9CSTJBUEsEN+lTDZznXF2oGStt+aWI6U9hbwL1fVNSBZGojfYtJ/Ktt/adE0jzMYmf2
BhkXjE2SoOvpAdQ7dVQYwjNhnuBM6fybWlQoj1+rRSsx8626HSPOCOJNCLfsI0TM0dbUMdXUEDwG
31K1t0AO0oHrARASRJXYNEIlLQz+DKl8XqBTMB2AlkrmCtxC29rFh8GvU7gBrSWCno8q97G6wF1C
QPqKeML6hQNqrPLTnCZb9Q1MfMwVvKYuHHXigvhCrlVEvHgECPvVgWhpECbMbWHK8EhgcYEsPGOC
DY5o1Qk4faQJTJx3cClKG4echE9u4cr69OM/tXPU0bHA7Og2Doe0fRkSSHcsySSF7IXvvBu9eBvp
+uhh1NMQ8/6YrCPm9BOWsRUETMt4bGiumiuUjD2EZ9PRELcJ7zroMY/7zHvvMa+73IiDlRAcvXFg
l4Y6gVQOlkoIo66+8L8DW41MHh8rk7JFNekPFmi85zwpDCorMyIHKxqIeT1s6FId1/WbzkXtBKX+
1FU8CSIt0Dih+QtI3fTBfVpiDlprGbWKQmU/8YlGouh0oMVDuuU2DcQKcYj8m8nvCiEbiGGYiaXV
o/+tyAZEaUYzZg+Q69LxmdQ+30z170ZX/y0ylyWZ7q03vyQFrZiAc2O4CQd/57g67NzWIYZYZ9gW
ELuwh03rnjBe4fzr+33qrtXoMqFB5IfTdOuI8pkAnglDBRNXztpt4TdxKgttRYnDkHwQuyd5kD8k
rjAJ/saleU0IN6DIHLkih7/ExuVSQV9SyzSgDfTotwyzeV0IbgFeIrMP2XfAsSaiXHwaFqoWJJ6Q
e9yKWlHfbB+vFY5knLbdR6Sh3xLbEN871hU8Fsl5xro0mf7blFdfBrfFTI0B+uCeOFXPoe2XTSs9
K8xzMOEGQhZTU6fy8AFupOa/XIeJdIpTEJarvsu2nONTNi/0CCVge5qA7ppopnhafXZSULriiIfk
SX0DiYMYabrZ+bEquH9vfbIuZvEZTeHFRHxUoNIOjZNel1upwcpOh9ievsXEZzp7+KFFzgNO/Jyq
bMM+qhfQqS4zdsdWnbuAwWbO/hP4EPtqM0UUT3gkyCqOFWjo4Dpik5wHAFuCOOqh+cmdr1lDalrT
IbrlZ5u7T18+q8WpppREGYV0CwMY4nnDvDaInkX+HZc9TygmOG7O0WTCsTgtGFQSZJLfyoPMhMRH
w6TnEaqsKNGwMSVazi8mCUmc8tCcHDC3qcdX6v4EJqSHS68k3xSXPWiwm7zELUqAe8NYGJp3m3XF
pEB6QmrIaRn16VXj8pLmN+Qx7dPBiv3ji5qQVza3Gmwj1CGEzno57bMw+VOULOpNNS35FCgKHn4P
i8a8UHNVEhIi9FXzaQIpV+u3bb6Y8A19Nx7wpS1DdrWAqwPXo3LWqqVWWRPVoAHhYkhi/WjJEdQD
UF9CQ9pYUAxR3vkhYPGXRcjFSAYuEvFgSs/q64vKI6lugArBqp0yvDbVdZgB6jhSCLZR17QbbXr/
p545HNFNcdhOFLMxJOsq4LvZdOaJjC9k6DxjY/zuIHF1yQNtrXSrSox6g0Ld4RRQFgNSl3qEoFSc
13ZAMCdi43hfOiTIyUeNF9ePP2CExvnUVD57xx3CzQgl7S1/CmA0BRsoBCVFRF4VUIW8Q3UQkUG4
UeciqM5CWcLvU4eUmkjyjiw8LlmMuzVn5aB9Te5d+QvLfTtSZjT889dIoGq/WlMWuVG2Ua7+mJvA
bM8iPCiGUlmWFZ4/iwma7N97pVw4UOUR4sAYmN3v95LHUr2YDXL8eK8PZ2pSVLUQcp2JqDfQKEgW
G5JNcmAXwSFC9kLCyVPjAqBnjwCRRIzrmM2CQPr+7Nb32bi2zWdDNmfs0Y5DGJfgSXNqzKUM/7oF
nzjgfeFKCLt6qdkIWaJ7EP9mVKHxshjJGbBNCymuv3Iri2pftmf9RbM2TXYdCGEEI6ifS04oNbxl
pQ6V+dzxXo5kpWkAxDceGlzz8E0wZ0n6bVsfuX3my7bJt2Ywm1y6/tHSBmF25wQesO39p6AIQFwe
Qn7zIgT5pbc/YBVEftHyz7A/edORfrR2Uj2Sr4LQJy3PTzFQTN6Yh0pLaLCpf6ahWDj5X8PlUR+P
uirZltRbdU8Vg24AR6sNTFpgPcq9FMQdtT3FhgUQWuVZzuWHRpyL0gnkIVWtMn3W8ewQLVKs6xHx
rRi+c2I2igZ3G9Z7t11XaXyuCNmxk4fTMhNRD9Ik1cHr8j+aftLXPOlZRQo1IV+6XxzCdCR1WO5s
Z9qL6VYEcHeU2tuojhFYiFNae6tAi9c8Hpb3KbxkqSZ8h6S5pHw1OI81Z6fJ39Z96ycbcPMWTifb
qpZ9Y1xsynAy7osSmp8QdB0eZCIPKYFV9sAbFJFeUNJS6Cg8VP1VMVMVoOiEmHKGGKO9f3BodGDz
NkS5V5//ntnaIgZvmCVcH1CQ7R+mBgjVtWkLbJ6C79yqD2XCkBc6XxbZQXOEhJp2kSdBVeGbCDsy
Z8P2p8DaazXBIXRmrtEZhY1geF+DHaFhSV1Esh7PNuxzqe1LDhyJSDNxVgCRpiQrJtQWtYFxggkP
M5Tb9jCvE91RgcI19F/QMuIAhnXtQM3pBWZkFlvdB8SA4MklCDNGQmVPTYnGIJVtZ7tgcEzd6TUn
oRXJLzqu3GUpA0sU0Zt+VDyOmtKtvHlFMDSX29FqDtlKjepZdRlxICfzhzeOxyYJV74xEj6WXIy9
kRSbqaDBtS3ORox0mv0P4mCTdvZFOcUVvzBFl6SucbY42vPMWGpVxgbFDUU1LuhwGkYXblgQiCB1
OalVizS3D4SMIgNDvtaQW3DRK6kiWsQlQ2THOtjmM++WTZntlaxKf1UBFgeOTUIkZzxSDptnU+0D
aoTOARVYD3ImSzUY+P500mowZo0+c8o/ZGz/YXgs6Auz3J1LZlsUHZQYiFYsxSPDs45Q26VpLHXi
ETxuxMpDZBfS4iKWIkAWF395E94Yj40eeUwh54y7CfwxMc4lnuaJKsGRyWR0Th53UDM+DN5JxcpZ
cHUmhkbizck3CFHne5xelK4vo/iRT9jcvIfCyxl6/WmjLMU6rWeN+VWMuARoLJ8AgGpi+YnsirST
nuJNCD7TmpRXAnIxWCt0UR20vbUsHQd+I3ipSIvp+bnC6DkE44spFcu4IFwXazpjXuJMm1TUf/L5
y4U5BxZg6qTmPXv0lvVZG+4HaUYmob69sv2P/sZBSaPYK3fEK6fcjsU+hvlVrHTGhGmPsD/lu3pz
vEy+1cy8Sb2LxUczYeNWYA8XSmDlFLMgXeFbldDPVKDsGBM76W4bMa06HOvcjOqJItlCKway8rKV
PcmdyTSkS39rDa+o2hDBxNAmCFZ08O7eQt1dpXsviLeDsDZRaGwydcGBaCJco7MLo3DXeLuwN5kc
C1awSpK91AwvXTJeQf9XNXZ0yjsR/Rf/Ts26OzTORxCaOx2lC6mZBIQQKWd+D7yopCQgYjFREHWu
sx7Z1WeGFBXtgkJPfeB9aa8NtBwNVPulJlG0tah5RKrWEYehZFyYYjwijBPv1nSEp6VZ91KV8601
OGjiO19cLSpKKlfMzdErn+uBQo91QZyNupWs6GQxaCmELxxNrN7NWgCXLvxWfNhZufcter4P5Tyd
WPqUts4Wp0b61O743WFYOTRD/jM/U+8AHKOgcF5JuYqwgWgvPltHrRY9xWuTXtjSS8E5WGvmk+uu
zNFfutpDgGe3UpyyxD9Js9htRBD8AJGsWDImxn933NohkaGko5yUfoAbiukbcNpLKT1lRgweM/hL
wWmueBkizYoR5if77AJyPICnrfjLquQyAw8mDPPJolsb+OO/MYVrm18Yv4polNobZUkNcrDJvwwD
yqINV2wP6d4qfIqxA0DEIdslFp/DVMH42mvd9Ngop51t8LGr9xlxdcrS7SUd0XWMEiSxeTUtyyO9
wkH/yDKWqihYiek+Q9N4Hj6B+jn6kVr/kNQHFjzKHnaeBFhVljNqQv1rtL9DS1wqIsgtEpODOtkq
jKqgGK6z8uUc4xBGAZgEDpuX272nRQi+mAbXvP9LFfQqwQwck8vgE5AwlSiHJZVbFbr2BHCL109w
mY+Fe8ih/sBJwnFdki8YHgMSEss6fNEncXK3bbsh44W/8t91i5D2JvCVqx/AEgGsX/7MHZ9ebERt
U9IlxN82bfqGn0j1QbGF8M9NQmLzjZDmmvFa436bNCDtinsJinElKhVdFPAsTlO15qnuRuPFjQ5O
Zf7OXnroOvuj/ym5t/lBqWbyGTi604RxCrxfH35rRoAZvxK58otEx6WHCZ5aGxqE4W09KqzmIAdY
9sRbp2crCzRU0hLU+s6bWrgNXsmasmcNXV2rP2w2QBGRVV+6D6jbhs1QkA1C8TciGNKhQXNzfPCW
Clmrbp7LG/6O1izVHogRUmRtQcpANyXkw0CvlYhgsfQn4rfu5JNmY9Tpa9IKo7Vbr1V4fCAFbWPT
OkOp0LkMSJGPjkuuXI1VgD1kbL1TyYZbcDdZwUK9nuh8kbt5pDuK/MlFrJoEby4wL+eseukhWmXs
E0zFDYmni+GGb0pDhTNWAfrQb34MRcggBFKKknavdCRFvY/CL9u598goFOzj23/ogtETUHJ+b06c
bjisg2pCzcaYwM3PD0vM9QamlRSGkdAJNkP3zoHK+T/NG/WlOUfBefCx5isFjUH3NHG5Cih41LTf
UK4B04Bo/1CUvgIOSunpzq6If2mZHSUGvECx6rSkOieJro7vlp8GQd6T+tINNcX8cTZ6hcqhkVqc
4BzcrH/Ry3Ql03dy9P7tUvS99XdelLDezzOOD05zaPsnpkf/mxjQtYVkzQMZR1e51INiE5cIV7Wt
Va0RdT85Onsdii93p/7sjGghfv8CAkO9JiTHgpcEcLJ+AUGJl0mrRLmtEgVm6c7VNF133dYFTto2
cq9UqPabzvsswo4WMhh/D5xfowHKyXYDzxzpGMyOtHHtLeDzOlfgnsn9PmkpluoCX1RTbMPAulfk
zYY8RzbhQi6QjmtjPPDbddAdx8YnL4x8aGhiJf4eVmjVQ9K4uttMDQQz0+D/k8AvvJG4Qt1fs61J
hubU8e6BZKxDSChNrAG4RhtiA71Se5bxfOaM2vlqV3KqH8TOmOnhR6IZICsmqjbu63/hJrpuLTV/
uMqQTcBBXhyTUZK1Oz3OPp9LnIm5GrYAcqmmcAgVcvRlwvsJcKDEtJX/4EYwrZiCi+HQJ4CkTvWR
wp5R8ruU+0Y2a/oiF64/LQO+J3P2j6nf/ZVto6Lkn4qR0QUQn+YakvkIWideeSyfGBv/f0mRV0VJ
8X6ix8seYAIzZl4ICZtYBPFh4TtAtce39hOmL030LB3EobTOIkLkwNuK+bU2HxE8fOK+GuNI9dS6
7oB/gj9FjE3soF5zAhVcBPe8+MKjG3vL7kHYHW/h8Exf8tbW7M1Qee9gRKykDlwm9jkL04WBEOEP
UxfGUONFiM/24dpXpDEJzCN4pyT6sDnrMEkVPXGISBaVZqJwfxorfsyJjOX6HjnY6jhCdN3Z+GN+
5rZ0eVaJRzL8u0awBuTZeghKYE/9O47Rd4MvpQ0ld6G1bMznFoW3c0bH6TvNs5ho0ybMfptN4Fxm
sCrRSmdw9aAg/7R78bZuXpyOADl/68vTwCOI9tyuFyXxUs4GYqeFMyAAcCH6DrcxCD1PVocKoyB1
KWS7HNiRO/2B+Ca5TeBm3LBFe1cLnIDgAuSG4FvYBMukJhSwib5pgW5cJgKbPjFtJ0Xx6JbxpM8V
uBi+k7Zb2RmMAnVNBTq5gYCS6I9uEfi/jl4zRkVWbug7hCRKjypcWJhob+d39XAgoLcl8GqxCTFD
feX2CeGrgSentN4MymUKFFwNIhzCdwnaoiWNRLn83uXFrhvLlSIKPGYnFZNTwsSnXXrsouo0Ul+Q
+jE1gs4yqXNUtxGm8tgcl0PgsRNxYMP5KPF8UZjbq2fgdY5NmhfrFz9ylgXKfzoHrZkSO5N8Hjw3
QfcbhJeW9jU2Hrhov+kKpMMur3m794PpSk3an0wgYmxcjQ9WZq6QbL7WotyZDENNAPY4mMgWT2oN
dxlxLTqEUqNaj2WPWWiv2Lkku7j8V1X2UKfmNrTba2vNOyWxD0TGTme/+KbaRjOLqy/Zar79mbCF
wN4cqPT8UuMmD66SJ5dGsKwFRWUiJ5/GDnfzqL/6vQXgXn3ogOSTFw4Lw35Lo3XeezcT9QhnQy+v
Q84nuirkfnLgMeG+mZ7OShrcZiR7xitXH3co3IhTUSA5xh2ILIG0dx6ADnh7iNTNunVW2+veTl/a
bOrwzRMaNYan0lVuZsv80eLiNWrAqUfGx5ilRF3YBZL4HJ/RzLZBQlO8E82vrGigmDXLZ8+vboyu
gPB8embwb4nFqE71fTBm26rASMzmlBJHIF8zWvfKmPRQFFVRMqKD4EX1J5pj62trEt7BR0wikmzs
ud5aXkwjX72y2xNFQhMtVQg3KSrzLJphUi07cJBVjlWzxkAAO2icw/egBndNsO8nuf850BdvyeI4
sPil1XwuAbcXMOJx6i+5NyxyZkWOWZLCUR1ThwTRVJME0aNrm/Cy0hyRLQPsIO4Vpfbag40WjEQe
i0vcYchkO4ZxtAzjaJ6EUkoExFN3v7zYTPrD2i/hqkoiVSca5K38vTLmPdqERsija1OkxAubQmGV
oxKSMxX4qUeKTbSNS8yEBxzffhYDXj6C9j7knjogYB0IcmMWajk0mBXqmeU+NUnX3KdoDtImvep+
+oa9V3jrvElQsypEHF0DJHGV+oRTy5ORx1hf5K7rAkQU5PspqQMdVJpZrLDDh3SXByYBYG31osJs
2MCZ5frulOHpdV9HdGlF2n5Iq9r7MUbzyGk3+SBJiCQk7BhZit+yNoEKdKLBI/Oja+je0gFmJHq3
uZn1LPaeYFrOI0Ks32m+Nx56HS6WjwL7f2KUiL8lDVht/2xq9AUBKLg5hZMk2ZNNQHBTpJefUXBO
57PTiWzdGfuQ0hHLe6v76ceNKEGgfa5gGJswfHV1uLWDd8df9zPa5hBDB4NSiEQ0Gg0CQjcNvQYW
6bQZ42A0YUm2cvABmUwL1/EPGuZ+omoE1KGSec9Fyv6Hak78ji4BjbPS1z0XgwFTDKHFc6409QHc
D1GU24winaE7Zo5xZMyX4FCaD8YPHQd9xIDKsN9Ak/DEBHzWVNpxUlA/HUVPrZ8jExO1jb2T7pYy
BstUatzqGgYMwVODzhNTSM6s0Znocgm6xVjAvx3YTZtH63iMwMe6j54jDlMfQWMfHA375ukccDBa
Hnu4Y4IQ02NxanQf1X27J+dNEdxEn4GJUEPGAmibI/93+cpkQYnBqqR/zOZ9GWEsGpXy/pEO8u+Y
kr/Tk9oDQJly4vhh87fqQqpjgkc7Fj9j2JHdfFT4AcF9256jvQ/aP4bRfvWG+21VpEkaogDIRR9l
EpffZXIZHV0XEZT0Nw2mTZOadx6diQ2xeRN9rITFCndnUF7E/QXEWDkYmXlIOlqo5OFiNqgmKA5K
/kdeYSfG9yFxbtx2c3hFkoowmlfLOGWVd+zJpAAfD8L+3QYnFcFbGSfnopH/ySQqfTt41r5unD1C
w6XGNwow9GZ41iuupqzbiNjcsMOZEpuoC5JIfKHvrJoXkkh7PuphRjtD6a2ytl2AFhBw2eH0Ce1T
NVcrs//tt6zgEr7XaOf3oJTUuecr9Zlt7GJvsx7ncMoWLctuxQGs5AvYOQcVAOmeXTs5dJiA3enC
lUG0NRYojFhxsA9K+3mtqBqEyzQk84nTCR1sGJDteBtq/o7U4r8CBFJJ7Nwb2HqKrIIGIDLrsEMw
cZClvmtAQGc/WBrFNvHYinrv3LFpS2iPArQbF5c7CjplmDogZdJuH828/8ZeBbGUnGQD2xJ1mS/y
5vbey6iPC3cqfjr0CV13a4tTFZw8qoWHdjdTsxPrkCDeguTpVaVRQcknM8pOsK5KE1+h+mrq4SQb
U19OAbUeBMFI8TVDzYfWA6NgM980iJPqnOFbSAsUsrioPHR7GLMs5wcT9Azhrmd0vVD+E6VYzwZg
/8HyVAPbwUHs4DkmtTzON9mIF2V8wr4nkzW/omIZgyfqJpsmNkfWm6jdEaFGR5v/nXoX3n4G7KK5
cOQi1hqpvms/OiafMRuOhB+zfgVZiZbBXCZifPHD94aENpLXRjbhsH4TSXXR3fqg+9YhGDmWI2Hf
afzbeRlS+7BbNWaYL9wi/nJFsjP1hOLBgelO3duYxECQUICYI0qBzOHtNiZwDA/6D9mpIGZA/wTa
xnb7d9rrRKcI6JvUoQrGYc1xns6ezjvFixESHZ7t4L5hIv1OvFi1RxTSrN8sZBtCkiwACBPxRb2Q
JiAK1toQXfE4AWdYe33MetSp2R8z41ahgQ4i1OuwDK/cgqIoedLGe87zqHmXSb+x0JDuhz+L44fB
1ExndbhQmMQm2jy0FuG9wxbAKoUTYTaGCJYfuT9Slx4aOp7cI1tyYW4stTe5Ob5yul0lwvXhz5Dm
r3DVKwtbF6zLE3GAq7SdjxLh8QCrA+IL44WFgfO8mM8jF7xjIVmAvwbqAFIMOcoVNm+LEgRsBe1P
ASuxS2AALNdGTLZMch6sa8FUS4WuzkBrlfsQc4xGIyxqJLtMjn1H/AGOIzs2/7ZO9zu5xd7LqJB0
/HRgwljQ4oyov5VKheqedOjGjGiO3Fmn3MG1ZZJ7W3dH6qdOzm+OC9rwWTQmaoODWwX5mGNEDf+d
gHfJB5S+2GXrRMc0TzFbf7Zh+uam0JFI50Jx52d8KVgSu4rrHRFx6F8qUo1mSchTzuadZIq0WeQU
HYAPEdeDlcHBETXkV3uySEkn/ltJkuetRLqSTQxxDpcjwpF9BulZV8Fdto8SH7HunEYkew5nnau5
G0VtG3mzc2FRBpwsQ1ke9UXmTl9t94d8zWXaB0vdTK+yIz2fFOoGHVePMaVKCXolXP5Z18lSLYkT
Coi3IvMqi66Z0qaCOrT1rNRTlYYuHTBg4s39jTDClFTQpcjToj1Qio6q1ZTX0n03eIBbA65j9IBp
iI/KTbrUkunKgV4Qaq3GMQd5FjiJ8iWOKIWVQKfJX8f8M0nW/kxqoqhWlu4+gxnMuFPJzkW97aCn
bQQffOeR4SlSNzWahEWVhEvEsgrkiaxo2+diRTMTRLd/c/zhiHvxCd/oOePLjhMBvg73W4hdBSlI
2qAdnGmlOEnorLS1l2N9ceQtiv/BPFyWTxI9VCHuEQXn/AFKWe8473oCq3NXwJOBvJ83HsBWNVFM
KHAi7s9hph4Jqm88heI9QvmkHoqqoLmHLJ2y2KE5RgNVYxfXiYNW2k/AUaICmt4i4ApuEMyndICx
EIeMBisURkWen52RkijSlPuZmbAnaCCn7rLEQlmxEVbjNiDucBifZwQNW68WYIUTKpRTEcJleN2S
1TUgzw/FqW8ek/qYxoQ4EWgJ1/ZXWTOH91B/xOKesg9asCVCW/SjT3ZoVO1Hi/InlSK/0CtSo+hW
MfAs4KxK3d8ay0GzZFKY6bbI915DbkjKdCpn3EkLLf2xmBn0qfmuO45vfLyTU74JGqJnFGfeMqV1
LZ0RVIfXKKbnYQZkSAdE+P2zDrvUml8JSVHqcyjntkP3fzdIkhvyhRmnbLb2u09YNA/9uZ3rnz7o
lql3TYkizfTx0Ilop+TLdB2sDL5rDZZYQy/H654bhISNF8290aeDGumrzi1j681MXTgzGAW6ict4
brgeyL4Q3AjAAcgL1+KF1zN2/2Sts65jwjMGAs+y6RNDMrC0sdJ9bR3UCIbifQ4sOk5v5P0SbY+y
h4eMTmhkxsB8wfysV8AIwfgVh+AO1GFqSbqgQ25VVvVWDFzig/OXmH0alGmwxzzpoExj8+fw2k3g
Bkg0/kfSeS2nrmVR9ItUpRxeQSAQyWCDjV9U9rGtnLO+vse+/dB9T/kEQOyw1lwzmGAug4XMh01Z
h+1LaFFtRRsB8RgEkYLe5BlwN662+DLk4XfFxoAUSxjEMOO17ZUxAvUKD33oTLa5z+1uk3a+uNcq
vfIVSM/klqB92ckU/qTtdkp2a9X/QEzRHSkdRx0ke/iWzacAKRUNXgdloP5E0G6Pv054Q6Bqt6/2
6HAInyhkajivEvVty35hE9AD0ScU43VchndOtYUFB6WT4KU/M+eM+5wtvDpIyOHUAN41QTNy9S4P
vEvKT8t4Kg3EUTlyVkMiHWrMHnT8YSb7IkBowSbnXaRkfwYwtgbtbw6gOMw3C10y0fVd9OgM7Sqw
1Mn4JqrpbWnktancC+I8eVsaiL7Vn4LlK+aAr7HwK23sdAheVelkxLUvzsEhAwO34AmKYqzCvmWy
f4yiOUSZ/iGPsjsO90K6s0ukFLFc6IsvjdMu108UpxC6A15ej8IDQyPLorTudHVDrCbOEVZ2zmVh
ed8xrs1NwGceHH+jXxpPvNP/3kmFM07yxggmG/Y6ieIsc4YEheRsWeW2ozPin44EraXlTvwA3UmM
E9Yy0u0FOwxAKNIIXnwIRaq0N4fhJCvdd5Mch3ajqEeseNeyr0TWtkkCthz7uo82ybAKz1I6bONl
neX2vimfnR4+0+FOMFgNyVuStlXG7N76sQyc85N9Mr2LG688h7jrTvNhVtpNtbwsyl/VbuK4e2ow
PmEMrfmdN9BqrpBnTpwhrkAciHpLLGJJI6t5ulfBwhK6y42dwUraao1fJ+85dHLDISW7N3YRPjHW
WDF/ak+zP6KlS8sX037tFuQNcruZIkhunX5b8NcN012HDVSZnUy19Qmy+AwYX6rcVfKMFMmYtyas
KVmFWikWirSfVDRg57okhNPZV8Fr3Kiv8PpTjmWyw0amoANVAqKVxXecYxPg/BYYBxVO9ySw4XQf
l9XONLCplLAIZFXby7Btrd6XZl6f/hJAWpLxP0YPQU5or/yZ1rdc47pcQOTlnovJKp0mwcUIVjgn
UIkik2DU6XBCyFCo5p5hoDek4Z1hWE2/WBsbi+ae356D9FjAWzEYNzfam0W10EMpkxaVudBOvHg9
4Lw1fXYQQ4oeYS7O5k4EPvwTBevWQtpIyjdmKLxHnD4YiGomQZQgYLr9VzsntCq18molBc5eQMBp
OXhmLLt2r/6TYqTjyl8A1ZP0x1Xq/JYkkvz1zl8XY4FKXihuJnNHLJA3NXj9ED/JPE472c0uI5Ek
tP/EvyS6rgDYALwWkE8pH1aLCKj3jO4xIyKCIcTFlLtaU7lTu1YpfGAfCxkKyU/k4PkWN5E6Br7R
dN7Qp5uFUUha9K6Z4iOUNCzHfSP8FV4y1LoAq4LgpqG1r+VHAju+FnBGaG20PNzL6oJdSreV9nR6
xNG42Ia8hMxo9Vw7jKDIWfltVBCh4mdV2cNamn17oupoi6eYlsVxzZJ8pn2w61DQ5EZ3NaNazAyP
ExrnaNSQOuI2JfRwMC+CVPoWu70wyzddbV+bmUoSuzVcIgRd30R1XnS4k0MHjwgIrhYAliWAPUiF
99UlFmP2mNoeqTFMZWSpqLSC9jvMIzwf/hQIvjzqjPAp9MIZevE9GnJhKSAaUEb5OfyLQv8PG2ki
cin6LfCagNRavETA3rU9Jze3QCjZQOvXPCIxZ/mc32rzIfjxzRTc11IZvszMfFR5g13Co+jo7brO
D1qtd+c5PBah7g4JSI2OZRnfNmURCGKl4hvN2IzIdHeWqmttEHdYYs4B6BX9mwjvQ6dFEcohMKmv
UpPD+MJYEWOoMS3/tY78UnU8IgvyEKr0XtH2WbZNh/IZ6tp7XjBStTFl4eIK242lYjloYj3d4w1L
YQ1/vgnuSm9SJFBILct+SItr0+c7tc9usq7tiQJmYPVHnNUtnvp3QGtXi60tAa4QSvV1g1l4wSBe
r7pNC1NdV77NxaVyCkvFqzVn10XoCRYKWuhMNr09tM3/wprx0sLoqSB34l4yVOuyBYqY17d7SfU7
mic7vTewMAoqgEGmrYAfxffXgS2GYoyD6Y78KP9NjrOTgvNcIOVgxbFU+fodKE464H86JVvNy6HS
t20Nr+KzTdMPBy1vgXDSsT4kU4XFxXVf6vVzIpFWMijO9EKL4N8NB8DFizkZbzMZ4j8xyiNBx8aR
YQXV5o5A3J8czFJyFP/D86pBceOqo+9InHvD/NOJtw33vPwXSMahKrepRkiwcjfwNbZxi5/GeF8U
xDaUjzbHMK2t1tmwQQ5a5/lH3fbv8AYG9RFpC4U/09jqDYRbtZbXcWr3dq6AXzFfKfNTF7ZQKHA8
hKzEdW7rMtS2BWJitx2Tj2FMLwvZvpKsHHXanwbxa8rXbsP/x8JMXVxrfC1+i/BrkDhBTnwDxZlf
tnjaM0wdPdHU68wOoYrIfyOKHkBfBO9xgHdbhv8v2JE82yj4LKD7/swGoV/zZNCjTkxNyUce2S8S
YbOydZlzorK9LsQC0iAgWIq4Mg8VPW+qS3fNuSD57hwaatDllTrB5lTtzyJgWJWfRYO94HI8bvv0
L2367TSTjyujkPGiDnWRk50MAXtX3qha0GuvljkR87JvLevUt7BqbkDGmsHchn45tQPCb9+J4eBm
VXaJfdCEbysErAGKqVYlbgTHF/8qyGr5rndQ7tnGXoFXppZHOMFx1WN+8Y0AnQFfvMbQSwVsiIbP
ujfuY+wKqIDSR4YtpsLAZDxT9vObomRbjRj3SCJnm2GCTAFdK4gSoL+AsGWLO3V/Jq9AeWp1jwJq
aQ2XqOmyWz90NDybCoYKCyYtL0NYvUyh/GpiF89IQ2JCv9gvaOe7eXTTdkLyXex0mQlIotuvsZ1s
YnZ7G38GlDV6qW6CHKdytdj1iwnbgWscJ/maz4CAmKsgLDCWsmEnyx9sm76rTxroXYlwy5A9xcCk
Bg0EKrBlccuQaD+utzAQktZaoljSGBYSdlIzOq1sT7KDk8QPCHi2VbAgDC18hqYNRgOjNwJmVRt9
ODEqRN2LxfLfGDGlsf9s4dSyfICGMUyrgfByutgk+22hZ80JJT0lFulrFp1od0JJGIIrgc7yLAvW
t3FthpilMm9a+17+M8sTYA1Vyos215tjgteXitFya1ofyDUsx9lIQ42q4moTQe3EJEy+tIYKcxa3
C+2/39Nx5mH+PJBBJD78gOumHB8EVMtp1Ozk/IvXrPoSq0hsJpT+p82+yDwoxrtEoFyAfyoXtRww
XJVHLwrtc6dN13hhzCsnrk4NLvrqyfAzbT/mDCK+Jd14od5KgPr+kxcr0k2Sl7UsW9u2YRguh3AJ
kq2OnUcoeabFGVuk2bbK/0au97R9ztN4A8p5lAVTe9LlIPglsG0H9hzxK2P4Uo44ptI61xRioR+H
5RX4zUwOeaP4FB99G94i0/g2VNQdNcKgimXV5AZ4nlFbCEiTo2VUjMRLhiTShj35qZUZuXQiWvSG
BlZgBxKAAHjKQKZxiuwppfAgY4tm5FurKz6cs5/yeSv84hzrIPx/5rSi2Crh3TL3YBuJ/1pMC+ET
nXp4BZlx1qY3m0wiiEijRTL13Vy+rd7Z4O9T8oDUuNrUZfERY2DgJI8h1/4Jbo0ZP2E9MdDp8n/2
rF6nU88wTWe3CV3WbJVcX1Ho9lg3i/FLzZnHgTZ7LGSOvrr4HqJ6rxoc3O17vGDOxj8WxxdNguEh
l0QqWL/8qAXs4T/8paQabmKGAKX53DZ34FbYVMo5rjlKheVMNd1MCE/UoSMt1ZwdcmNAw5/uZSvX
NrZ+biZcH0vpWKbGdqlfRciQvPDFAM6NxRcYgMq4phoZ80yXwSKpAdm1xmhqwpo9QRzf6swm/or+
jyKyace1Sjg6N+9enGSDXGxlbleYxoh4suUmSTXseegLbHoN48C+YuLVlGcVgmqsRX4wm1+9lBwl
tlxZ4DCEGyuYllQUrtmTTQeL0FSgTg21r2GlkxqNp8ABiOISQg7sRKhFleapBYHkyYxY+G+08v8u
bFA10YSK+LMxZuXQH9rMx3IxTJCIcmG0qcOvktXan6Jwb4xUOEU1fJmAWxaHaEydKFWym3JNtfGT
KjXESFK06Zy/Ixw/HYdo8oP1PybcdOVwlcRUTUCQY1cDRtOtNgBVJCOUE/Ja+K5U03NM2vDd+Q2Y
xigjxkLTlTYe1jFhZESpc3DUqJR+xaFf9fA37KpHizAxbVCOuTXsHTMCDgzxFAZSKxeoV0VztwsF
wU8StQiFrVWK8EFHBMGIhllR2Q2bvFq2gsgGYOMAqvOCTDQExX2yfie1vo/WizqmOACAIO1B0tBO
QqLqQ/3E3Sgeb2kyByahzmjYkTMYflS4Tqa7YbXT8GMBHpfLTyGUA3mjgWJ4JLTD9ioIrhiG/Uf0
bbsrx7pRWDuRbzeFFyuufUfTNl3s8xHKPPP0ClkVjS9GMng8SS74cQvXmPZ1rSOtD0qm+lawoC6T
h82IgYVF/rhhxXt97rcxdzOPP1SeDF43SEiw5xrutoFY0kw+VOG3z9wHALJSx/WIgswh+90M4Gco
6FVV3Cem59wHhzSXN2mInRBAuwZrg0KaLovN9H84yLibA/YHdSeK0/Hegsl14+ybYU9kLfy6N65M
sX6JecvDT6FAXLToLY31S6iep4Y2CfgL35eg0ly5JK+sPLUhHGwrxMhEz/bAX8hnwujLGYazydvG
7jLGXwrruhidNIDZhMohiiEXhoCMsfjk1tXJzV0PcD0rzA7+g5aI9u6NyGNnFmyCKgdm4sOQIsv4
klLZ0vdS/jfhj1PMG3sw5I2h9u32xjzGxxoPXm+Chl4btgOtLOo1Y2MY8gu+d1HYvyVtCO8uw5rv
t8XW0ik/I1VwrYQkAJRDmkw8iaKT+GMlUi1x+C1S/mnmt7Q/qft0lk70Cw6Hn90PR6AykhJyyFLD
ltqkHSLuyXs8WS7FTwtZlqY/Dw9K2G81UKhpgYmJIwqXqEdc+h0XJ1gUCfI+1SKlFCFc9JcB11od
IXtoLpzFwqzms10QfWYecylq/ncHwytpCA4NvzmahEON2E3Aq7YckvSAVbMSpzeCLuRqM0jNwnKV
0CurJeTf4WOA2J2N8btsglz1PeYko/WdB802DCBdsCw1BC2maKBN/KLIqWpoBUfOKpnQnCUbbklm
ucxI/LFwToFyqHpUj87RgTPZ8v3mMt4A+J+AFtmuxLFaq9JfyPcZt9o3ngErR182XZ2+LrogTteE
7lknMygQ2TcHoqiAvcOjyE2SPJizq57kgmH5bTNc6PkHl5lqiwXq9VL6WbagkVIXXJcluzuBtklr
88wpUkAxc+zKtSsVwgHXM3V0XP0lswD9fwv7V+WASfJGh8CGX0gx3WYWZYumviDASUcUKlW+PBNq
5OsKdhymhsA9PsH8IsEIjraVRa7TvlNTQY5iB+NYr3S/nNRY3kGEb+AoAkqzRTwojulYi1oOwjfE
23WWFXvuQEtSLzYRkDoaE0h+oLmwmfPmnmN1MKncKLyHPMJXNIMKoG4D0aN2WKzBM3bIMaYO7Odh
qwQfS3BwdD9loDpaBufaeVR/ySTOMLEPdKq4NZKtlp7aRjQyRy8CpS6ihumP7hUga5YeQ6M8qwDH
4s41c9Y1XOqqwLFGESDOBFFbKTetE1Fr4eR4FzARdhGurUQHnW6+lNCZMoucinBnM/TVrKfa2j+i
AqXsW0Ato+a4xMl+nlR443cZQqxJ16QFno4MAXSm1NVvClmHWdNUgT9pykZFR93FkSsep8PbTMBX
O8ZhraaiFodzMvZQvmDYgyJIxaZlgDor9M7CFcgwH8IuVdgETpx2lO1V96oJ1xNhA2q5jR1u+aUQ
C2kJuh9BjHLbv6z94PtMF6y+S1pARRnep/lfll0NUz38V9EFzYkSUgwIEwK9KMfxFtoHkT9WI4XQ
ExBKvN2I/5Xhr2L6EoShIAMErEBS7ywBTgfZeOkm6xQGDg4UPj8eppsWK8w6g12ci0aMQnNOZObA
zIGsez6RFlM6W9O8j50nhkviffcRkbMt3xiq7SV0OXARTCN2QSUE/wehypBjGkzCpYQwa9YeBeyv
sICe0tZI6hqkj1N26pnkhJikq75TyO9qF4CHN5sSQypFITSmMUDynPXClIdVJUQDGbz0hRzAjBug
nfhjJibecIViu9mOmbqqqouwGkzxKeSDmK5VvueKsO/JIWfu0TI4Bq2KdKNoPvAg535T/vIRZ2si
SEQhaJmuiYGQ2Wa+vDCvzbxROmSKSZ755AfMQwS8JmC2mLJHm8t9W3x05NVwdYurXtAeCIpfi0rF
RoiE7fXQwHLBoGuQUcti/ARgQincwzSi7MK3Dsx5FmSW9BcKetxfzQXaHX7iuIZMJq5bmeFiwufW
OIHkaX3VmmGHQlBjG0/lctQr5YRubSe+ClHma5l2N0LrhsEDZIT6CPcI/6/iLssKWhH2XfM7w3cS
4rHml9c0Uty4yLiffrEXFHduFV1nmkBR188z5D9wz/AOnZ0nQfUG83vCyLSG1yre9DiMXxDHhanM
OEhHyg0R1zdo+FNr20hSkDR8CoEbbAmBIlrCg27hDBinnTDlkP4QrOtl6ZfQ/hOhJgZDnkovLO5m
AVGVkyr5rXX9KZwUyv4PtQADCbTwyYNBKHxzijAWcY6xOjgDPzLFpcocodwsueYFttis96GnUYpg
lUfnnPss40RsyhC3J3vdTzhlJg8XIismjHdILWrxNzfaMcQ986s2jK0sMRZKQYdbf8ogPUAI07Hw
X2bS25v2paAFajmrKB+ExmAa03NqXATdnlOvNPZIM8rhwXcgiLyaBEewukyiiCpU5ahwYmkwxRZm
XRQSY0mvTElMhYepLndnhE//f3yeHHGqiVWPWS3HuClWg4TOEOy3p9tf8Jc1DNAdfd+ZV3GcFuAE
GOAVr42doP8zfIXnEQlqnSE/G7X+G1XVK8vgra8Yoy/aRleQH4pSLLq2GREWDvMn7KZ4Z1xUZQ7o
Y+CyALjUjF5hReu5bvGNNre9dmoKBjLlL7OlQrcuSXqzWmDd8NFIbwGPRoHwGwMDz5jkxg80PpAt
EDToJRzQYGOylRD7reihcd7g6oG9EFDzM4vjq+k93drFinSt8peJIWxG0T3N5kkxnO/QYZGfMih2
Kxiz6wy74Y6wTctwu7xjSEYucCpzK4/XoqO+c9t5XBtMmZnlmdY166B2RYYwerW8uffasCKZ8MYi
Jb+IFY4MPcRLODQ9ozK+JMQmtVOfCWyVSlhq0TqMGPGJJZmIlHEUJTyppkVZG2f7TqjKGt5X6TTu
H0xgV7xffGJ+JWx5uCVrANouDr6bXti92O0m6x3AXdYklCZu2CHu97MAEqJn1NF4NzFZOsTbL/8U
AWfKiRhJML1Qk/CnUrrzlBLkUn5lTMrjhWscG5q6uVMeinVVPXuGPx1kEYNjFLczCXtGYB3S60+W
/mE73TqIH1DW7bh+m/ranfDsCAycYGpgSlH+t9dwukpWuZ8gpWGBACPMIKROZ8VGcPFOkQr045Qz
8Q5Z4KPz2Pa2dYnC+r3Smv2sTohrsFFJt5amrgdwY2nU0cZ7Izo/J39RgWBhA0C2oynlocX06EHr
ghJReWUgfcwL+o0UNx/SrN50S3lNU8jdqo4RqM6sfJAmyMq1a6pA3GzXlgEdOqh/Y6Nsuix4awwH
KydnXWGtwf396DB2IRwwrD0nReiRGVgQDqC8O9I2aI+ZZEG/af1chVVOjaHm1d4RpJkv6A4oZMn9
GqSN/Tckt9EcViXDFUNB3BNA5WMOsinjgGtmG9ePUD1ZGCwtoew33UENuWkuFRd+zuBo5HHrsMr+
Iia3XUheLSyXzr6pp6y5whjiD8wtVBgYiEHVvdfkeTv7RvWcafFlSI6yInBNzhdSFtvxlNDZ4/qx
NabRT9pxRxroMeccyPDP7ugN5M48DpzO+RJ/OxI7oZ8aeNSkvKTldyrhDJBoBGKF40cnT6d5iDdc
CAVSMerDHU0r3YCGznFEWZOHx7kLAdrbQ12fzQXbgPyfWi8bFeWn1Ngf4iCwPnugAcNQ8G/kBp4I
Xmeh7mxSBDjcLfLLA4a/To41T/WIhGXs/DVk+7SH5C2f7f9qfaRp2O+MILXzpjM4GgXcPVaJhwWJ
UC70YbZd+g+slcTqCQoUj84KUEwjJjaz7G0Vzy+ScVIj6aD11inAY2Nod0qUkdVVl6+hegh0wyvH
Q9Py9yvuUgAVfAR7i2BPZB6Chts16BFntO2JM3tj1B/6VrsCtwoYsowuEj72dDrUOkx48cxHK8fU
Nbzf1ZwwVxRuo4p0rfeaFpN1SfFNbThTWiLtNb9t59jfnJFcc4PRUNQifsaUMkSWdxnYuILumkBh
qaH7dpm8zcKzPGcMiOxLjtqCF1dqB9mD6k0ZzRzwdPTv9iHLKuYCKIAjP64QtU9HoefvEtmf++rP
GQh/btuPUkJeLGhVFIJ6G2H1izOgqDUHbxrN7dy1R80eyKrYx/S8wlZBpMgyw/9s82ndzeohVJlu
6rOLh+OzxcLDgqhS2r/2rmcKOKBBbgoftaPB8hUcvyrVtr36sCYY1s0tzLRXx8r3QjJUsloaieIW
FGZy3vIWjhjoI5ZcB0GpEwX00gfXWPk1NADfCEWo9KtAZOz+ApgHBZwFW303OzrqwpFfdSs9dKZf
YbNmnaX+YfaI8Tdd6U7X+hgy/cRMc21siksIZnOQW7/3TMzKVsnRge4Iifqh7WK+8f6a4FptvRXp
h7UZyYEfdimZ6aQVDS5Gfz0QDwaqTDdcRqo0/R1UpXaluzSsZbrVUPe0LhkfxQuR1qhKcTPWh9dW
eZ2f1ibe2/HNyHzGZDORAaByLiZEzINQKTh4ZvjQjfUK9wpW4CrYC/UznJMWevneUa8KKsM9rLSD
/Sf/1Zgc9l6v7JPAW95Sz75IHvtY83W3xfxSXoUnozmIGZC0s0M/gnrgOiS1AoljoIj5cPQo/qIz
njbw7KFCLremvcV72i1GYNVu7lzUpiVLgGgrMnlKJBCb6DxEV+xyQwI+CeahJcOdw51fCstvbDTb
q7o+1PimK28VGBacjn6FLUoL6ZZpRuBV2gs0GplsScPlawBXvLSI8yBfyzu78xf1CaeAyFIgFx3c
YF05m+YeX9Jxq/wygDW3UXghilOaECEhNTMlLxxQzjzxQcNNl/eKtSd8vM9GOesPUoCQpuB1WwAe
XogP1tI3LCYINEUpkl9HAopX6Tk8g1gRU1Vs9c9CW8OJTncwJ3hvZXXkc/NtIw5PJX/hudp7nEq0
lAEhleeK+bu2GnYauO0CgH+V0BfpW2FIyhmP5hTpgEVoH2ysCH9nMq0p8lzIScUZihOUGJqreq9l
72Rn5pjjkE3HurKqd/1Nr93UWOtu9I2vEQlwLDrnBh8lmY5B9yxqDwsQEX4ktCrUn9t2pB7zQI3M
GLIMQBD+ldTmO3O4OrAUBtoylz2nVJuIKe2uAk1hZE4xFrr1h3bInr2HLd0oQRxfjfDb3fTaveto
PXdQKhBV0qBuI7p44CyW+WezT55U8xRBGXORA4Iz9dnh6H3p/8ESwLjxU/9JvdCXn8xfUJUhVqBQ
jdUtT4/hDy8/gsdi8OLm9q5tTo4EDQcyxdYM1uX31K+Up4a3JEP7kVpqA3wqq7uCU+uby2MQMTbj
q7qt2MmsUPKieJVg9Er7Ye7Z/F2xgxwg0RIObxBEBhvhGPORNwkGKWoHtPt8kUxk6Jcj0hz7f0nu
KhgHbpVb7oe7qXFF/75d3ni3cIFaIKcvRxE/hH92CPYJBvmUJUQ2coP6tHHaTlAG8jXeeG9iv8BS
0cUf4WGy2uHMFk8UqSzAGmuHLx60RPWh7XkPGpkCgi2yXXAO4bN6cbk1lA1+Go12CYptEG+MTWW/
Fn8MYYp0Zyg+dl2wZUyytrgsXXChxVxpPjs2+CkuDuNTnl6+DXyVpzM/8bcfn5oBYXs9j1eFCeYh
CTBm3LJv4v7J+haTXPWgHYqfAXBF8W30YkD1lD/YU5ouyepeeE1axEWHnMTlGHInuqXX+qgHvj4P
HhZNqThvTOMlTM9TCYcP++NtHO6S4VzEW+sbyIphwUGLqSfwof2Yo8dQvebaDRcoi5lEQLxW1p5r
SJDTC+zCYnaNT8U6NwgOSkDZl3B+oaRst/J0XhgTkycLCssnY7VlMLZdemodFgrz7g0WpYwLs41t
eSCPekm3fANgd04wH0J908jXfH7JpksgXRXRMOMLpt3C8X3UbpL1Kg+v/H9FWg+eOv19tC/0gxAO
4mNp3YPhvSofifIGXolakvhHhl84lEAy6++8CSTCo9sv+LVw26M4uKcSzSMe2v1AxseDUDccczio
Fot7b43uhquEfT6z5Tej/pKqr2l+W5g6aa6Gvt682qyweYNjBvnNAQ77CSWgP1HNEiq9JP7wp/lc
au2Re8Ta5Kf8NlDbhF7g1anr9I+4BP79qKePyHrCvqh4HHy/r3CnGH4Wumebm1B9VzmR5S1PLJOO
3EXDxn5lbxrtgY6RQbTYzYmKIHKlHcrIt8stELWl3LEfihmjzN+xZ6l7YifQ3qqJ+NOUYsGejYkJ
w4+2bWW8Kl2hujrEp8WrOQx119oaH3sv5wBUvBUdDoUJdjZBcGm+mPtrfrttvtnY/EspFhsRFoie
jAMCFy79Cbaul99a3TblvmONB65arC3d7yovTrzp0DLtOCnOlsmgCmNbInbFja858R/kGO9hu+Fn
Gqbfaiq7HKYz+a01FREu3uHF0D6z/reUxCkb2o9O+fLayW8TTv1l/MGNKF08PLWQF3KnqL+Fsx12
vCb7ucXVz8Ojm1kvuC8nrlP50Tu9YflBidfs8DjoaOuRJ78vjMRJpugR0q6qTcUJWK7MN1vac/Rr
xc4stuEJd8nZ/WdgjHrn1ceX/KNv9sMfsffEXkTY+qAxCXY2jGIyuFbGDhblg5Yfp7y3nDDl6kTd
AcRYEGqA895O8UdrR5GheAMuDFjQLW6VrlG3f2OyU1yUtxGXHIS1WCptwx1lR7wzDpxdJujnbugO
1cAsfjujdFKwBPfj4it4i9Jr8Y4IkDeEDZ+EM9RZuWXvEsyvAIgTjtCuxtwbcsGDlR72z9gz9M+h
2JXOX2RCb191pb8QvYX8rV69adcae6Tol85/aNc47ofxSv2B62v/zDD7YWDuonc+G1szVVznBHCL
DhbPLmUbSnvmDDzYecejxFtH/kBuwp2LARK0nZOxQZKKEBFLzHtb4P+0lvtNn631N1jeq1BdgaRn
9pYBbS++RfSOJ401qeFIoiCehuK1vnCCMO1ymDGRUEQIBF7ODLk3nW/IfkoUtnRE88EcCEolIAEV
XSlZQNH0NccJDYa4Jbn88JGClpIZ3lTupkOd/JuIjVfW9rCDhoYbkaNsOI/T5EEqgfECXTswsLLZ
YcKbbEeG7WxDCpEr50f2x0WWONvwM8dzzl4lT4qZU7C3dRcn5dhNPiBNF0/rMiLtfeto/FYLEWbQ
krnLgE3HHdVhwTRsMi7MunlV+8WWdjJ7ZvYTIE2GDt/FT7O3Ls3ERt0SudMZZ2Kn1+q52xf9Rkbj
BWERIz4xR4jTQ6ajpWNC4BrBmvQJpu442Rf2FU7/DFG/d7kVbeXQ4+a0GhhRlbt89qlNMWelNO1f
uh33Uo5TduqyJibwdQQc2+I7sB8DvpPfk4YcBQgHljBZSFhqudDoaGUTHvG7TWY5dd9+8HC/RoQB
8e/G4ED/r8ytvrsev/AVR4jVb7m8jekYYwyyqThWdLc8GRVtKt+IWdwIwpOJYqlc7v3MJHLOjbb9
iAvomov/hxKYTo/KPF5VQP1f8rPdUuTNJCYqrv3D+df2F2YegU/UlrRjRxnlTufTrYd97PEWwE9q
XMs8FjsjDv6q5ZPvBUJUemp7VYF85TPFYPP1jM7F97Kq0eXurOYN5xC3Y5sjKIXAwhy2XgH65WCp
T4JbGyAj8I11oOL8zXb0YMMTLje/7RLf3DC8s7DoZhZE6Nqaa9u55KHHnTEamxy9SXSKWsiI6LVf
qIAOsnyS2Ed0eI29w9pA6fzadtU1xjz1E24NrXf1ylMrV0REiO8IwuSODgGi0QjUzcZ3h2N4nutX
40fgw7Rs0AXVo/JTxhcdK+K/7MlsF/N/ltHZLO/LofdiPwReWhXvPEYv/2ot1/4rnqQE/Uw3Plh+
5ARYfJofTszv/otpl01LSsYmFruepW85xRNPnTzq23BnXbhfDvpTtmlvDO0SoS8lUKnFA2ZXknaE
/QOY0iHSdtqn+gz9CjNwHw8UGbR9Bx+JDoBBHYZc6ia3N13wxuqqkIhS0wwErD3L+aO3H/yCmPmU
NJ7yrsDlRyvXXZT0w1C+LDrjHnkD6lAN6qVfkTD+AbHUwYXMQvzqF+/mJf5RfPx8E92jquIWCcyN
9EuprO8WmYnWDiqFvClyr2KRMJktxRVND8CZV0O4OvfFvVdQoxHoh0sJNTakS45bbHmt7chCwZOR
ALuvYTxqn0F4ZwaGsiIqsQh6zMW92EkRf+JAb1N8z2Bx0OsD6iQON7U/ETw4Y1xz0Ga+4FOVXoOf
Nn6M8QNOh7uUPg9aT78z9WsJn1GFuPPsKF+NdR3ULy7AOTnAK0jaAz8ctfcufAY08rcUhyCC65Ds
7rkZowP7FalsDohBSDZaK2qaIHppptvAN0ZYBrztN1t5F2pxEyYbHRPjpR1uI1H3hSu2hmBhE31l
D3qzKlprzbHqvvTqJGWbBlw52BJMkrWofTd2cEFqg76+ehutfd4QibnSHlhTTMdBIihlFUD7MvyB
Cr68D9uOB4COBHOhBiJXijtvpfUfgWQpMJ267agcuuUfhiqCymnCayyrz6k7MzHr0RiTF2TBZJZe
QIQKBugCnbb3cNLFYJe/BEkcsSSulwC0EYosCYf4+NSCp0rymxiRYK2YTwTfvjepX85oVCoW5Sds
tDVYCz0p8pFmLaZgKYoaByvnHCQea1KGkDMbiF8xWUDv0tOJC6lcfC5RyxaPFD0Toh3heTDYiT9S
4YsJKtNDBEJiGCEBAoj/3HVs6EII6kL4HjvOmhkvvn+Ig7ArhV1H3qwtkmCFaS1mpzMIgA5jUjhf
MZW1/kfTee02jmbt+ooIMIdTK2fLtuyyTgh3lcScM6/+f5b3bGAwmOmWbZH8uOIb0MA36df6ZFt3
0RsbOyGhgSHm2hjT8bdQNTFUB8QLu4seN+B0T/rNO3AUQkKYNp1FquWvjxsWjUJfZRphwSfBtQo4
TJYsTH/Zw4gTVifLK6RVgAN/lHB1EKd39fscf1PLYQatfrJI5pJqGM/Rp9Kdteg7Y7qekxc8oGN8
W1V9/eu4X73/wW32skeVvpHLgIkDfoQkKfOxmMkxoGYGbDMCrKzNXH5rRwMg/EYPqT9m40753qX0
4eoa90fYZ+3gLDUw2bp+5RHU9jVOsO9jZ1ro5aZJ8GJiEJbD26hwNVD7MV1UHnY1lD5x+czT82Tu
+gJctaudQKttutaisnVeDAgz3FCD7dgImUTF3g4oFspC8d3MgIxHuBndvO45sli2eg9kE559kCY1
//A2ECpF8CaYSyx9vV1IQw7qTOflURvvlsYmlBSayDraIJJmi3wcfMU+u6RFgOwEAZFFVandEEkg
Yv3S77XshO8y07KgQWJ2RB/TfQodmdziAYdBgtId0MO7KQF2SNQmHA6YiwP0lAeDUtaFLByhf5kK
Q3GmeAGjD2XVD3fb0l8TEsCU6ivZ/Kopy0GaXfpCEzvD3DN+L7+ovduM7Y7mnX//lbvLebgORoNG
tuQpmrgWxdY+a5cuWuKDBizQX6SgkIwKzhbgGsoxAYpHV85NRaGrX0R32e6uLq2d+gPV1KH+dZxr
yOnjjApwELK/30HTg/MVpJ8TS6sZmGO00v0T2BSQazwBBZLQFFufNfaEs5OxfuPtGe0d1/27mmOH
xb0QFAFMh55bzfHqqmYL4wEeGU9jKURiHA8rZQC7D6guXOjQ8fonWi8CbMXlbFFWw1lgew2Gp/wU
tPyNOGvKRkog7cDD8bIawUFnxSEQkDQ4aoSPYB0yIVJrUo63rwZzF4KcaL1nn7+FcOyL+t0bx79D
OL8FAKJKvaca01jJ2PvMDtYa6AyFSrUtzGuOY4s9Cr+ICsbNT4HVLsM4WrNSjhnajoDBWDyce6d7
L5GFERyoBriomtW/CQPePNBR1QdHE9rdu/BiTZ1NCXBGoM3cCJZwcnXiYOpQ95UP8ft1kaMHofdS
qtFREIKyDi9Q6xZ1DgcyvZJskvTmjNkfB5euEnu4ANCb22FcrNoAzqNomWf6ouMLj6w4IfTOCbrY
ZYyeFW7rf+Y6/hliNjaB2+FRwGp5ohWCfEB3m2EMm97stnptovoLxu5XExqHAADSoGQHM3P+BOGR
B1j5SBcisMnQWzkoChK64rA11osUXwO7BfeD8E/OeWJHKDCCujY2IokUUQf7jwJpykQvUBAG/sub
ZsiCl4WZ66obw9LWngPvXKEWwB20dXcCoEMGaZjQyCCs66gYWXcH1JLYDQv8wUWD3EJ/A334e4lR
G0Y0S5g42zDvXmeY0sUE1Eb3kZK+DsF81ucS3l6dgVhL9nUy/NjIzk0scugqWOnYubozfxPQCAk8
AZubMmbEk+LidCSDrIap1zCa6f2rFwL+LB4u2Ls4jq65+I25so4dfAead8JBANcAzsUrgosOlCIl
zebBXWWNOsGmCYFN97a7lnAj8i5qR4WjXuMiv+j5WlBCwIsELh9T7wKRJNvavMyiIKAxiUP5Jmsd
/IOqZX7T/e/EFvgcXsqSj8XRoMAbLvXqM1Eowg5GnkaJYipKCOsEXRafDbWPtDdvfECrllhIagqJ
FW/l5haRbQa8XVf1mL0L++hXYFUtF7DewW90WMmwFEfPqs1OqaVuBSQRONNO9IyU6ujyiZkbw8Oh
EJo1BrV880LNf3Wn2ijfhgNseMAjkTnso/e8+IEfCtGJVbWceOER6Aob7Whk0YAWCJwa4bK3tf+v
UoL/av5/RnNnmzB9kw+Dw9Wyd+JFRkonsZ+OWn7rDA2LYTVigiF4sl7Tdha3obZxRHEZBjfFMq+C
xwBcpQYgJicrg7SSEgMqr9lg1lNG3cZo3sv8jxn/rZWDCWW87J8ucBQFtCs4VHyBVcgfJP2QCkfO
DeDGS9RTdCMnrVUVUxBjI8ojVfQUhQDl05KNOx8UPXUYAzoAC8OpYUHqEOONPS8vfcY1Lh2WQuyK
rH6tsg8XlQ/Sn4vRwS9qzb1aItQEzgwNAcu89KDa5DPG6G2An44ZsC7UZoG/wLuS58f5KSHxG7qx
BimZY/4cjO0hHE+eF/8Irpj5+nSLAIKQJL0dYJ0WKw0RUeirx8BkweQVcwsOglczdNh6tn80EZzQ
q4jtN9Ka41X1gOb5uwGgKoR8fkwiE1gLCXJ8i8K+iYiQzmqQuE+9R+lDsaYY2t3Qr5Del4GVs0HG
He3qj7noEVjt2q2dtUCQRJlzAHgkikOWwW6a2A5TFph1AAtXEVVmgByvnbWxkGrXITxXnbNLvF5/
gZqPnFEBLwrh2Aoc7MTrZY0J/xD40RwXN2wiZzgi2Wtn/qcZ08qyXquB+GV8DcyrykiYQ58pexSP
cbiSTusmVbZj/xPa7kc095u5h4WZ4Q/WtMBMsgz2ES5fib3onYA62WedMJzMPkMdzXsxu+mEohoQ
LiBrU7AckjXiEcihQ+BhHwZqgdpHjbAAFFEhtqMBPjuK7/8YbElrVcHIK0K9UM1evUm9Qh9h2Yxl
jQaCFT5BEeN7kt1ClpKRBPIQ+5CvaBoOGTdg9Ip1mn5aHOCse5qZ5kCzNBbs7Ew05FkyZ511r5CP
p35t4AoKqwXjI79GI3BQj2LU7qa2C+2yXmdEmQha/tgjMzyjmY/XszUfrZEL6/dx2y5q6tKKM4d0
29LOmYcyfguyAAScuQr/tDG8dVp2lOAtvzrW3SEF0E9J7arNkX0yCwbe3AQDCLvN3lu07gGp1W+y
5jURc3RSBsrzYyQx9aC5nCGApFS+SrViRMnWJj3r5duoMEDJEWrMceOEjGbtEhczd6BmQcpCgg3x
CMipbJN/CmPuuUbdA+Yvaivb0hqODnIvqaO+jgjczQzFSkSZRdUlt0bqGX8ZBH/7MX7ndQnY3YBu
xtqFluGhNbfegI43dzv8HtiZawNaCkqzAjxHVEWSNFa9lVYhbDqJPzKQwyki28T6a+nUZ5oOdqL+
vNf9D1MjDUFZ2WQsf9OieMxZKbTEF7sYSJ1Ns7Kamzo/SpCXtjneMxSdGbB2r6IdZU3Fe8u4LZ6P
gB9hySMAqUMjQDhCKJC206I94jQ3at2cvULNPlDum6Xnd73P/xWhe5jwasx12qNkh6LeVQtZYibj
R4XqmtugH4uYu0gyI7UUOOCeuG8x9wwqjhZrjA8RdnOwoQGvF1Pdtkl3obGTnitlaxDQd4HqWUj/
E1fpKfjoeWSldlWr6YgqjrhuwlNYkBO4qYzOwa2OMy2dLLuUQ65/l/Tucxmthfym4UDYJQqWAdUm
TqjGmTJE8xl91lXw4WvxKbCNfa0xXcwwjEDVNLKHvyJW3Kk/49Ae1XhmRD2H6JqiQ9iO6FNoLDCs
ymNFDSsv+FMPMOfN+l2sEp36Xzz9ZHEe8HnYe3MFxzwGwQLHdRiUL4FtSigjkkf/osB+/UUSkqZM
Rz1WRIVa1D4G9S0a2II1dfpwJ+fkZv1b1tgHs+2yFyQjIvVYNsrBMrrLYCI9kQba1vCYxLrqVu0D
LDsojrxxq0X2SRzFFI0qvQXRFIz/ZWXz1unJoWzd1zCXCc206jBc0UeCntH45wy5x0RP2O+06LRV
SCh81lH0t0DfevQiXKWqTz0jV5GGmwRx8wRR/CbXfsoG3aVZTy+gs3Bxcsuz2hwcyFuDOkOrc2+l
uwqaEJwLxQQ1WoMfBbYYwSVMVcibqn8Jw+FIZbazCB9tILqU6dme/nktnCQ93eXMXMOmPHddAkxp
uBnjdPFnBdgfGWhUvrJ2N5jdWSQhhKCiDdmfJFr2GuKKLOiiyD5DpDuC4d8b/Qje3nxZDNwICyI6
OItxIbdTcJsZ8VeBSujmywrIjoECgl7qq+Rfw5CSLJXGExolCC4mQO4nE/49oAl4PBVOIyJPq/Ta
liYPMU1TRVhKLyH9tNdItxg/3efB+rFbarg0uCRdj5mWsqGAGyw4tJQLqbFWK32bGfkfNW45XTTi
ZYsnEUOcyTv0nX8OYXeJWE+JeEZGYY0b14zEjx3F6xmB2N5EIMZUUCWoIbp5z06m//qt7nwGwggP
2yN2m/G//pjU86dSPprKP2iZt3AjyqLCP6goUStNspemOWXF0cbW0vaVbQBXao7MXyWbWH1P8Riy
CAxSkjc4ePRVcHCE80Ez11OF4du6p83rltk4rosK+SFjfPCffhwWWqOeppFdDh2ELqQL/CgMbmyg
wWz0zIONt0VcQhSy1c82U7djwlSvnHEmwifWY0VUsKgm1heRcK/fKiO9OLqGPml1djGLGVsoowby
VkP2rsbRCuNryBel+lFN30EM5CtlQYJuTQv3VVfLdR18Vjqu0RwIJ8NiaMDT0+Z8ZsCspls50rcY
9j0z453RI7Zc9qSO+WL51l+1ZcmjH8atC5jKD5tvq7b/pXG5ankxlMKDZGu9yfjKBm8E9rEVRUsz
/c1CKEd49ie1VY/RaAk8EoXvglMuP/roAuMvQy3HyXliMDorbhi9ZjnPB41Vf92AO7DvnX6u5m4V
U7a0jBJ1BR3DEO1u7U3JZ9SBx7c8wkZQoR4vguZqB9NXbdCplm7JjFBfT06/Hqr2y5lwxdObmk0S
WwxzG4GtVg0HzCtiFdj2eJvEw2jXEjfP2tjaHqTEHN2PDv0cVgcdaxVFeOZShTpAMhPe4xZqimCy
oTeFRXYXGxNMbJVXtWG8LtocRTHcBASu6NOKUZaDmKKuIwGZL0PiexFb8KrugGZH9Zpg5BniD8ln
dlJMSp61qF0FYSWeEfLr0t66hgikJWCu8RBGxjxJ0P15FFDkRDwd4N2CrsYLvPemU9BiRZvV0V99
hlI4R/+OFVT1fcQYe1VnwtuINynLKraBGP2Np+SrS7GEA/cTOgZS5M2vlm9fMKanR5CApc/zxm2z
1zpEN6hbOakBNGPXVuPnSK0yF+hMD48JKdNJg0WTIGxgtv5r0Xb3xB22ysg0L7rWRo0VUxmeExJO
aQRLFt8pb1iNWpHtvhmmf+yr7s1GjbjI6BVm7eA15TGDuG6V80emOA/N6ZZDEe3iCEFOfFZEFzem
uCmRHYqZNWU6xXTevLWpefbyL6Uvrz3iRlDLGWIW+OvYrnvM0ph5dgKgK2NUU06scLDk9jDtbWAt
IQ4ZQFQuX0U3OCujXeRWhzj1V2EtZtcQxjFtA57aMv2AVewb2nEIpvcmpmHrx70a/hSYLTnzqYGQ
+6LnohvR7Pvis5VpWV8shxaUTPefxZo3tfO/meW9FI65stHp8bp107B67so31dd+5f1Gu94VDo4M
SnRpaeJyIBi6b97CoF1M3Ectf3YNgPMMdrQAlRsA+s6LzpoUovDBVPUvBVC3SEsVer6sQZq08So2
WW9g3oRBJvq57VXGZdStocwagcFOJqkKhJbJENqBwNiwg8JMSyCvmvlgfN5B8+3UfaaVxzlnzORr
i1R/hugNY9tdq9LroFubXBp3gSrIycvdbTEw30zHn7Hz1nVVAMMe0aRIv7Q02iHYCC4FVlvqUqbE
EXqOrdECi+NNUxCoDNIf1I49I18NHjW4iXZfcTf6dI+22EuI8pZ8s4FhGoryK0WXG1i/DnN7hEOy
sdz6H4yADWERqwXbts9l2U0v4A+vepH+GWRMA10/b6jomfs2lJ7BnHx4mhIuR/RUe7yHQvy9XPzu
jeTVZ/ASFtgvT9op0vxl0fyzcIsRtrHbMf6PD1NuvPuRzBcxxzA6DEbqQ6l73ygP0AIxqG3xL22C
zRC9pqH1dAaUjzRWr8wHMget+OY9q0Ok3ZJT5ABZBu8asouI8FXRynanTt0PUOY1Qq7vnmsiszps
/YEKCTsMeRZzX1ywN3pVZgUlt33N+JnK1+MBpx3Anzq5dOwmAeDWYJf8/RBQ+cw32vpIR4wUKbu6
bv6EsreEBh2YoDyJO5bvvzjTV5visdSnbzMTPlZI6j+RGq87dPnK4FVaOToooULApdgnA/QMhzeT
cYB0eDnJXKd19aHheXp/TOfwC7vBdWo9tfpjRjcotczTaMUne4r/m30EnBnz2Rbvu2pvxEBX9E9t
+90Oyi/kfT/ll+dM6QUwnA8eEaRep1FAAVUK0xWEHnuDBgsU8KN8JAVR6aC7Cr0uIcnJDdBXCglD
8dTjNDp7ABCh0v21vPQnrOxDErf/DYTniCX3HHwWCK/CA16KG9aEZo1X4rQKR2DwDxkjPEnYSYLY
GPRpcMZ0KFqGZogBxd9cj6X/ZSEcCIT7wuF+Z8vs6/YpLVzAbUvNyXcpLrSzh+TsmFubvi0uesdn
0n2FwXMVXROkVwgvblB9RKWyTyN1UTEzDylJewxXx24v71wJrKYJ/XWwF5MYpnoBYroNJtpWuqIV
rHv/IoK6PizqkHKxJfUzqmXsY3xFcGKzzwhoNMGAxij0PkaTPRgfjeiNYhq9JN0VafCJUNh7FGoP
KTOCvgXg8epjiRl7PnJR9haSAkhS4U8D4kN62oIJJvhjYgbyKwyNKg3LAMYUw6mhKlHgpMFxZQxy
mLP6zA6JeaYBih4CZSNE64GxVAMTHM2Z/KTGn+w61fRgIs3egmXj1DLLx3nxIvDhCLC5xeCVt0Uo
4oxEMI0A2w8hDQ4E832zuUl8ku/lFeE3ZEzQn01JBwwwpEJ5wYQZg/bnLDuezx78WDG7e2RY7MBe
VwyG2uinDdgPcUiNEZA9YWv09a2pK3d1nD6JjVJDxeN0hDnEeWBbUX2DUl8IkZz9W8sGmhsMqp9l
iaaWonGPiYQQ/dxeO7qNte2iR6EhvZSVAZS16JAX3/aYXUzFO6l5+OZinhROayIj572H19BtZhR/
9OqfnplbGE51um7dgD9qbg3UD8OmWnYO2u1DfB3aJ5x28c0e4/9MMgprWkRz0J7DknSTD+19hGhZ
kShF62W6j76JSVt+ZokAoQQLErhUELHIE3gkMMT7vZc56y8dpWnQPSc2EYv5vyrfN7W4CpLYJ8Bc
E6MhZFeA7vuDpN2XX/oi8Poh+Zz9b2aKsm6VKaDDCqcgipBwl96Mhi2lRURhjtTKHiFbCbHdiM4a
G0rGt3WhfshR4mDo9DdIGyytDGPuqj+21oOhR4/es7z9cGpjHT12HmKY4yXsHsIJUWSkSCcdgV4G
QBLPhKtYY4fcxKyKMuUYTudmvuQN8AMb6zBqlxeke6ZkOOfODz6/0C30cTzGFEeyQBGrmj7ZjGBy
ZaRlwx7gatHt2PamCaCfSCD2sFxhh14wgnhDf2OJmJTPnt2yEDq4rxw1gcVzN8m2/FsERmWRKqdn
YOM2shvm2w54YTv33jZXkXmWFVJoozYTnqFiXccOY7E/Vp6xEd783vcAhhxxk1+LnO/K1E+i5Bp2
15ZFfgG3w2BiAA0Qkn2EIxb8mBS35Igg3hnXuhOrP/TBbMSkcC7gqaKSJREBzkLUiymoLIgDN1wz
ahFK2IiyRNHceagtukrCNDQAdhH60f1iYV2x2e2xFjRfy/JLHz5MJgmM/pxRDMAoh9meZX76XUAU
bDFDEIMvihpbe8xeQU3wz07qPZ9EbSC0gHV5BCxtZuZoMI7Ct6JstixJsb77EGymnDPZrNfQGQOG
RxaUjXZ4JiD12z0HGcqhXKfWXLlXkr1qaPYqOoSMaFEytaJoI41y1f7II4rjnxr0tYyl47k9B5l3
YmNrTfV6ZRkblD54l3VciGUS49SfEchF2TXwu1DM+v/kFTM0djwCNnH7lm1RVzx9CEsSMFukwpef
kfOhPvlOA0NPvb2LqchUGBuI3VK7CL0ozoIL91q2JnFTQMr4ncoPyt8RG5csLK6gV6MK1Kb3VINi
07i3FL8e40G/xUOJlfI8H1AmcZLnUF3talmOVIRMAd34TCCGm6SgdsD9qdO3lukyu/qxtNnpGUtJ
4kEQKQsZ7Mu29feV5rYxBuMZ8jdKx6RcOsng3TDts4hT24l7ktWoGQlMRbZkogd4aLUSy1PhVoM/
VWe4VsOV3zGiHw/0k8UtKAQnZgognl1X22UNYPyBI0TUkeU8t7BSLAxJrN/XtqkeFXp8InlFnkHf
hHTFJdhw4qZllXxS0bLhR47Mp7mYb5InRFpVUW5xMSCmTR5kDyFwB9AEIqwfojInQqeNTTYeEB1P
310w7CFCg2DLWMhRPcjaQw6EQscrltcwKOnvgrXn6Rch4Hh8/QZgfBKVe1xzcer0UGHX3mI2TrJL
YYRAnaTRsfQLHhY7ASZ+AEp4p1CPO7hDfRiaWBphsSxgKLA2Qfr1w6vWP3+ruXk8IvlUB9Sd0IJq
5PbQ9wpEO4jfxT6eewXchBWlSU5yaT6T1WJIr8Gw99pjQJZ7UTMcFrgZM+oqw6bvf0+VzuLQ82k5
oe3z+73hBu+3L568vUH54zJTs/B61IAgbFuUPVgGbcSpji/AHyyyJ89Ggjxr+hi9yuhToUUdmOIZ
CCvOqoyBQ/0aBQT1TPR+eK/2Uw++mLWqzYQ67u9sY70Heq1ZevwRQXqRN+ZbF/Y/VI1HqHOcSxmB
9TGjtnBYtva1phbH6kNCCRqPyp35GoJLVEiMfkycbNC8YrtQnQRAUKBi0WCiIWRHOOIzJkUOdhAX
DjA7JLlfAIp9OD+BkuDnTThGCAC4CLStjY4oBwq1ENCLlVwlkZp7xEvC8qrJtJ2db6QEDs8+qD9I
xZzCwTgRyXukKM1PTbjjylIRjR16f/eKEMegUNLDBdsDz6MuKNltMCqZ9vIMHlrwDcCnBQVoqMLw
B4+gAY7jU1Zytcwfq+4vGK1SjW5mEJ99p540tu0Br6olwBrgy5IRKNCYdPNn8nBD/egCQphdHgXM
yWYFqkVD3U4b+LNwJhjYmzS+PSFYUYT+fOmpU6UercCN2M0zB9JXvuvZWXLB5ED236sM7Cg2M9oq
Rj4M+gg1FGZcFO+xNch/J+aV/+GOiPhCqyGn9P6Nq29benZ0KJCEzFZj/kOFxStsUizIwjdh1MY/
IZfPqDaMMPf5lyKGKx51GAvzZwW81NhXGRmids0tV1W+dL5HzI2Kr2KjqmGSqTE042vJ0OmsQ3TT
4FAif5EjGYr67TZlLsA6GsxTjOyCo46rEVgA4lGriLperrMPYF6V2pt4DsxMYTwgp4i1c3DqC6CS
EESK/AR6ljIuoplCQ4XjKZR73iCBYyFHxheSupIPylo2cHd8Xsw+eQU8oC9J9jPUzGOGfB8ETKex
L8p71MDjvYnPcK2x4mjBPXP/6H69kXeOB2jT8GZ/ck+CZslMtg98DJrY4vlLEFM8BMGxiaADamro
dCisqKWaz9yJF0PeJMY/6KJKPM85cVTgFWzXNjpLACUIB/cW80HkyOfgTLkNgZ4/HvNAy5yJL0AL
dEEjtrncb14d9gCy7ZwgsQT6K4g43sgquZtkQOBwGsUriacopiW1CAg7bLH0Bue0H0fb6NWHC8Na
tLAm9dWyQDkfcg4uohtIjSA+x0VxAbp7KquEeuYnDQQTxul18hNJorFedbBjKRiJANSBG7cbE7Ur
5O7keiOQb4Mb7SCkLyCZcpkuWaqVSWO5lOmsm8D9+iKV8W6VKIuGwO44qHQC+3E74/cxPdB/YgMA
tqV18RxdRZQWKG4o808HakeetnxFB3ucMSNScIEUNB63x4JNBVgs4PPEQzofkSGRYlYd68MEbiO2
H93Y4S91JHhKpSaFHu5eWg+ApH+Xn3eg2wZo5QjkY0qhNGHSEUTPBl8ZaSiwVmqQvZRCog/Gv44S
b7lEeezk+hZoAdHkKyYyFJBzqVXAJRHubQyFycqYb+G6LMnbjOETc8I5moQxwhYyqThC8q3C+dEa
GJmhYCbj0/Y+WdeGNsVNDr3Svfi8+bQB8g3jrNtSAYbNb/4nNv8volIoLlNWixK5eWMMZAwhSmLu
4D4Rn/A4O1iipk+pZ4lyIBPJsfxJ9OTFvob4KkFGqhgAhlDwqBSxd0XrmthuwuGA0qc3NyzLyX9E
dVoshba30+7UTnF3lcaXh0tgIDOiXw69HcgVQzrHW8otIvw2V8TGPXQMXPZtEPx4Z4k2Tim6EajK
aUF/M5iry5P4fSJwLamDeb6eiG7V7VfifEnTI30elQg1pWQKihaq+JbSgQ6G+l4mbSosK0MLjoje
cA9ADZD2i6gSmqadKVfHa9cFrieDgJeQzRAG7tDAHKHksdB+DsFXCsFey7IdQkC/KmXGMC3g32M7
vpc9dLk3dFbJ9meN9AbjgYTFHGqgtnn1hxv786n+i5QV565GTFZPfTq1dVuRVKY/pX5x+KPNpQ13
avGZz2fmkwHNZQGYl7eJC0JLI4koNNnjcxIVRgo8fr0aL9YviYToApCyhuoW4m/ppe3B8z702sGA
vt6oTymMaqT2xkBHu7nYlCD+lRExUvRdpaKrNBHfkIkFhu2+uLHDgMcTYGHTasicc+qv0iXKQbWI
gDk0ClBmWv0ulPoillrTGR4Cwc2ow5JA+Sis+szT50wG7d35y3NGcx2RVfjUOX4RSLzVkDc/yhC9
v1XHipL3AyAGkYvSigqMloGjKGU+O+Tgzl6WyooxyRgCJQBzZFisgLunHiztd2zIdgQQm6k+0YGQ
qfS4QuDrcKdMICMyxCAoIkBdOyfSnqODKd3wMaqnnKG3BCtSqZbOF0lJ8uBIk4aRbSC8Syc345sn
pYfkuG5Pb8vP8gsp9BFiX2QCiERPxHTzDd+XN8NiUDNp+ETbeDNUa8EFtLaYDVPsRL69prIRPOyv
FUeib2NaDl5PMU3nJrQB7C2IbZgS2XhWoIdNKJ0+LGdPANSanWW/NcObs57QYCJcoNEiCEEU7oCF
vcj+wzJGdAWudAWio9Kp05LCjt6C6GZ5tw6fMrnoygGQeJYqWgXJkPN6W/aDsC4qKPwh0Fbcb+lm
Lf9bIrjFwJWcrdjRiYqCQDHgNELhzNSonp5zpb/ypcer535VNYSf5IXnNgOmBwMkOcjYQ4wg9aG/
wjVK6NCqTTIwCx2W4peL3lI3cRTQ0+GrVBryI7zQYIDD+mJ3Mc49+LmegIgQjkhGv4N3YwT6QAIN
aKep/zr/waiGQbpC2QbrRaWEx0ZZDzoUZa/S5BNUqyzdciJSAU2SKtFgRhT0RUdDlnDBx3REVeWj
YvIwI88K1IchLogy7kTCUlSSeKz/tHAJ0Zqm0JMGljKWlOR3pyKxb1xewgze0G8I13IPfX7CwVNW
jm+hbZk7SZOcxb9YZ7qQ9Jki0qoZrGNTWI5Leibed7tk1e1I86+/TMBk2k+pwfwAXYUc3wKa3w3l
HRg5gf3JrkDQ5KywS/OZ4aLRZmvmbw6TObyLFo6XniM6mVL6Jojf6tUBvCzVqnQJfHtCN79mjOi1
W+TXZJbA4at1AgBiaKRNwITSbFEXWcorRx/hDTJlTUnfkdbMzZjsgfZyHDgY9GukICAUko9zgTg0
OtInoiY0thsR/ayY2eKmaH2HCJsByEztbENpQf/Sqv9FrECd5reGak1mjhbjcMDegcyxxVtOPdFV
CcBqDK496KsBOB/Y4HYQuMqJR4znAHpQqGDfSXheCTOt/iNiNL9nZ0R8sWA9FEMGDEHDM8zigHO9
KDu8pGCS6AfI6AxrZkAGRkDty+Y6/DSZt3CLyMzUu7YlfAYJzj3v24CygnTI0lUillTsOQu6c1MS
pGC6E+VgQYYqhm1hvlOd2f5O3gdULxKKcPC5BEmpfNFJBlD4t2IrLWmQQTRJja/RhYws9RPP9X81
jXR5Gs0Fp42IDOmE+YZhnYzmxDhQ7ivXHvrfElJ3hSFI1yuDIJKvgVhL+orVEEvTiamjRn824IuF
SFJosICqbq1HDkVdsmwFjMVBJg7zzvPnc/QzflsNMNnNXYeMz92fcaLxLDCx869sPICdEAMEHFYQ
ikHzJbk7SKD7EdtYdpDS+hU8P86Pwo2z0MtmxqTtw3Ck0+TggZ0XpDZf17CZEA7Zwsivlce0iS6J
SxNOAjUB0zvLQpGd8rx02kOOzVQL59B50BTbxtVXGBEwtzdtAzk9fWejD9iBAWRiR0VCNAWnKzUC
RyWia66uTeQtqLBlx8AnmAFyoClpyCDkDmkigOlLN1KaJ/QfwRpSAvECMDyR0CCdaLyqLcSjb+I0
R8DE4cnB0p0dADVfKg0C50Ydb/xeGQLR1Lqc6FnfCJhxYDDYVDClKMEUwtrUXGpry/s/De6S8oh3
ScB7bTcu4VRQI0L84M5LwV+whwG5g8Es19Kx2OMeiPyNxD55VPAuyFe1/WaWryF6LBMzJv9u8sU0
FpWZCWPUvSkws7r4IceX28SiAF103ENsQgOt3f/KqinbzgaE5JuEFCbR5snBt53cq19p36TiRQuP
apHwyUiCW4J0NCefF8egcUYWgIiSo9XEPaPfkptJtJa0ntxKKMwFA4kkFAhwWD6QLObJY8dX5W8h
LBZgRLz8pBS8XKUDQcRv8cLZH4Ag4M/LcGbZ2V8T7Ojc3OHUJ2MiUidlAB0WT4u/zsIQVhV8MOix
fb5zx32vHBr3WCIln510l/I7uFPYe7LUr/DpgydUB3/0lrknvu2xj2zeZK01L9gnTbnB7cZqC1Zd
3zOyNQCToL2sMkjmYQobtoXjdsucV8eOMI49BSq9tuMu/JpanpyHpQgXAC4zqOqFGqEVa27buluW
kfZfi1QWYmEYWDTForRZz3KuQY03m4AlBwwTB7SNuGhb0bemvsVYVuggd0iIo+58lNHXzFGuW2Th
rXUfIBUKgzCi47ZC85Q37spx9gqJadB4pZor/sdU3ZV2rZk6GPNDQUU5SULwwIUcWKEPJSPyWrDb
2SUNGIRn0QRg/VR2zPRrQMMETU/XDpPogRr90vFu4B5cJOlG1JhqdM26ayn+KQNYWGpZH9Jg1Glg
Tv9fAaeA2QtCsmB5RKtXYz/rgNSI191NzEQd+5EN3mq0mYhRgQ2FtS4xOWDYZgo8KVClbGxb52pB
6/B0E62be0hYNNAT/jVuhO/FwSqZZXUNvw6U3wBeKgmiC+1wBaJJj+9htnNCevf0Hkz5Syu6i5K5
cQy2UCrMuHT9NnlQfA02TGgSGGc/P84ACYPefJQyYgXRjw1rWsLahXoC7OXFZ5yfgIALCSgGVh1D
0D94D1VRvqWPMiCkzMjwsc6kOWCeT56UG+xCtB0ybBtNFCOae5RbbwruBaKp0FkPFZ95MWEPetRy
wbL7CRrg+qYz/9rBspH8M/eHbnrv8gnj1W7b5ApiHTGevFdmsXrTQ3KAioCcCwjp+whKLAHJDNJz
UzKElClKCpouwfQwgMKhqG9ZGr239bgM2mwbMnlINXPrDO05dZGWsMoPzgHrTwblG5o5rXDpe0+a
BgBS7cB47Yba3c8hr4IKfpg+D1Bn5XHx1aJJwUQRg5geZA4GhcyEZyr5PspODnKWucv8qzSB8aoo
7VCtYkatEFNddlAuFCHzHfYPviIuXifMOmsM5Bwh2NvNR1AgO1+9DlW/nmAqyJLEG+9q6f5xieJe
8sTrAyVkOKM8wESBL41cf6GbYG2eScvMKl1pBqZn3VVVmRThquETEBqt+RBLbUT4NxmIbg9AFUhx
QDwMxyxGqAB2zebj11cqm5APcdCGouN2wq3q3sGPvxAvBOk9WygPENlCizUx/mW7mOmFAzg2pydI
74KvTFII/WTJmgwIRCQacWGMjwJODfGdMr+7GAfkDP+ziH1jx8CIhDNiDDE07iV2BvRR/EWJ/6Yt
bAdc1iEdXFIkfINKNMOuILSd0F2loAd72s+2As6aXGUB2AF51+nZbMtb6YxMRHodzV/AleDBAfIh
QR/Y7SEWSh3PTpHREM6eVgB2X310ab1RNP/b436P+9Kq/8u0ZGuQtSu0LWwgXOA9tim1Z9w8eaOo
jXj6Hhr7DQq2IZV4fVE882w63Xu81qDldRlqCWVqvo+EsQpnS2hk8j0rC3g+FVfBiJFjRcRpcTDy
yDx5c2qJnNgUEAqLyDmYvGcMlJLkI6m/iulh5Bgez9e6MT60itpRh8jb3ydpqGvt2/WZ+QHlRMsz
8SAPuOv/I+m8tlPVojD8RIxBEZRbmmI3tugNQ43SFURpT3++tc/x7MQkCshqc835F0k9qV0/UbRT
TEKqkhGA5rwNe1tp/MmaJXeuoeIv5qQYIg+yxX5N0KMgXf0iBvsMABR+QttoX/P+gVUcwNB4XA1e
CNEgISaMbzR2E0lImjtBhAfgUnDqs4co2GRnrV2o1GKzTrWH7eqdw1uFqMby2VeDn0hUzthyEqlm
4XOmkznNcdx9vWufkHXcM+KYENpG9YzB0NOSzOWIfa2DKgBUQgvnA8BTb+qCYI5bzXv39fTLtPDC
RS9kfmYHMCxNq9TQcIIDN2L/EKgmEGuOrGqNK2BNLYCpMO9dpKLXAjrgfVEsGTKINHRITexCmRhS
9HyzNBu/IsLMdzIV8RtCgiLOLFBfoAxsazCxgcCPP4QfbC2iOjmZpKtiZvjgjZWCGniYYjhBPTOj
DOxGOSVqeFbsMstox66ZmbT2esweapLvcQLoBcGbtjlB5AxhKBio2ObSipC/NOv1F9uYBDGbWtfv
KoahJL6wBnLErJMmuBSrwyXoLHS1zqxWAJ9e4xhFF4XhEAENr0SAH/j4so/fEp5DFaQsw6JDy4jQ
wMhJVZxHcFlFTkHaFQEqHiOZ9tgUYeGKiZMS4RM09xM4uFQYzNmgY/rTs6APdAopZMOD69hWtkSS
MYo6W+y0irvAIkrZlK3jiN1XwXxEgdFlS1FriSsblcM0hivo5Clfe5BPSL5bPdBvxMhdpM5ZejeE
hwIjHFM6xLNUrvqN2KoFyLpMO3xFTKYMAQV4lZQksxUbOLHW0bVSVOd6IMhPkJB6ySWMAsrSgwX8
JlAu9H5y435MIB+/Sbiyn2E1wDHl32LdSf4TYP6oDoQU8uANEip3ZLj0VX0Uhi66pIxDksPlMJ8a
pISFzXRZ5tgVs5tjAqyAiEWkWxpRd5KZYOOnEJqR5WShflRPBkyHJgicenY++tB7URVUCJ86nAWo
BLyDfBwp0LO/VNvgWED3CphwDfT1MhJEFXGDqKozeWAvJSzFX4APBAcQ+Gj9JZ+6EHjylEs2sl9J
2apYFGmfeDeokYq/KsdwpPp5T8QPUFvAfyJWChVL33+orzrwWNZTHVEvhpLeSBMBR05TZHwQP/2q
GGJqxrQj6aGuMAne5b3sVnO9HzgFzOARHuBPutWLDBwShpc40I+9oIS8iMQCqhXEKignCiv6hjKe
EQ5nuYo+XL9kZQNQiWgZcVpocNtIojxxzZTJFmZkbsSWskj+pUY/1EEk9Fjxmi51MkVsmFpQK4x5
R/1kyz55Un1rUYlHl5c0jgQ+o6iCQ4xQbIxPwZCcsugxlN4HzGCEpnJhehqJL91MJi/ABoQaWZQ6
+kvsx/UMnnYxLqkqvEGzt+XmW44rrFyMKD0ECf5kKpfWxaR0KVqCWn4pwTwXijIMjR6/7qrP/PBd
+jnnrBD7Ic4z+8Lve1zqg0vxmX/Y/A9Y++tk5JXUGQmX2k4DLYETBoADItOaracGacOQyv3bkIHQ
gkBtaydjqFRFuAsxt5SpUZMsKgwVdfVk7F0JLVz99kwgeGNrS+w/6uNJDRW9Z4AEGjaNg/uAQu5L
oqgAmLnWAj/SqOx1K016+QJ1ETPZpjrCF6DSwxAZwpbQ/BzLD+OL7gAdfEgIGUIT3oSMHHM97H8F
CDk3YJK99DEgZIRIIIUQ+pMuEI6nYiZioAMpbZz47xPIfjVgSeIP0OsK3cuIIgODQkS4L7V7k59e
ZH3AMC3E9EGa5pVhu0vqk+lQLquZ9gT0xB6d215eylGH8RYjMdrIoP5NrFljYmtW67YlGdyS7OA+
NrDIU4KszdvFYZx4Cr4e0zWokSeBr7jcAZxEsVAHJexPbCJf6FbTMz6RI6DPjVcBVMrJdutD4lmk
MV6rvsXVkXl1BL0YbSXWDu6UoBnVwqODkJrdrmgcAbgT8wZ70JRIu1EpwLcm+hQIcCP3SvwTj0VR
MiCZP8qXI/GBn4dkgLAEYSa3nsum+5BETtCL0kLWdSlCa8nTIlymRkh3ue9kiwRSYP6I8DERcILv
WUsRj6crCTx9NnzXRIoDT0SMw/SuKa1NKfGFxSB09XYAXevVoMi7F/ndht4C6CyQJVcl5mBiILUt
gf79VjR3+pAyGrh5HjvcrUMq0P/uMbmXAKHIASJPcLxIkjYeWS7hmNWQua0pc+EZ6kTKEfvTTseN
sPPYTjYNGoRfS0Y4SpQVxeytmRHdzcTWl8Ivs2oc7EKTJBA5aqTSEH37fGiMFymPwG10yP9kvV+b
GtskXfHFx9N0/Zp3Q28EiD9gVgowXCKPIdpXR/2t4RJlxFOjwXNWCWRSlSirIE5mMVTpnCphYAKX
n76iGumOAeQHLO5pcvadb1QI5eprqwPQt/1CZi8kJacs2GQEXmmx14bbwUdzhiVg0iHGcgKK9T5X
hRclHCc9y6OF3DPvE7B0ED1EUCEMo8SsnqM7OCLIJW/OvqwWCc1YH7PPUw1XIGEifWfQql/5XrJF
UvXb8P3zen+8ARKQr+jQ1BspUKeCLB7g0vVVKRQPqQzJNDYY9R7eJWFxK+9jybhppPFS07RBic+J
20L88FIoDzBbauFn2M5I3woGzvaFRnrRENLdW9anAgshs/WCbvKRD2Tm45q8lk7OBqY0WBFMW58o
V0IpDgiYAtbnqvlTA/rnIiJa5D1wb3RwbQih18ZEKZ0yqCdfgLbBuQdHIkAdxSui1JJCkE19uYQW
k0eO6PjphpSbGNgG3l5U5rLLl62nqqHrzbrHfERw/9SIjGFKhWzUBogyURZlqjcScoCDhZgBxLUy
SxBjmZXhvfO92pAAIHJqobgIAJEmoX6KTKuOi6gaTMy+3r5flMzyXwWcgBgU5JaBLDuKGc+5LLHj
ENQYEViK73XL7gNjtWbR60+rdIYtmkc13jRoAxV7Q5ixbgzuO7khseFOQe1krNZiE0P8Z+UA/aoC
Keov9cwin6Ay4PQm5qp79ozgXAYS8Clqb6+3m2dcNZpxv41KxpNSVEwRrS6+88/365UD8M2cJnh2
8zKJVnp3Ep5DndL40C6/lKEE9dU0ylUv64shNecGGU92O2VPKKhzMsziXEjY44xBFI0wLc926BJT
taWJhD1wWxJwfFAYxoHj+kzQGuL2kuO7s+u2BauAoFEb/aYBao7n6PmoyBVEajZBSdrifSEZPTEG
9F5ZF0a8Us0fFH+Qb2i1aaoO3KaW91UBYqBNZ9obMSIoM0LVYgjEVEq2KbNrp6gud/P5QvGUJSWD
alMjGBaDXzDir4jeQB4gnOEI8KtAb7I9d4CbFKuuQbMM13plgkjR4XsZPb6X9076zX+K3esSLoer
2rSaKYjreeRX02pKktrHu8gNxvFkNA3Gbz+cGDZ2E1Zp+2OeOaY3nKQTRPznBYArS5uL1p9Wi2z1
3Oab7/65Tc/Z9gXs9MrjWK+k1H6iw7GVjvLePEpHtpZ7Urj75BdkdL0uTqMDT/pdu4Ocsm6WEqJc
y4ZHQNJzidqiV6+REYXKZBMBj/tJCCCo55Fty4UyS1btpJ5FK27VhgruAgm41yZZBetwCmlqBsVu
QXYLvfHVcIYUyxQcmYe4qKuMkVSZBpPAQ0wcsaZs9pzIvjKO/coLx+n4TmltQepwHcIvApRgv/Bt
WA5dLJN8zB691CcsmFsMBodjheP35DNDMJk3jZCkckmT2mg9zRIndG/6mG3Sgnc5CB5fngckFWzJ
DheR97Jj65fpyzYnXxuRJmcw7VzNU10dTcLs7+r4XuZg++il46Hbc8EUmkK/Hz9naENJFkvxeuSb
SyD7VxKg0Gc+1+DUXttjtG2PaAq+9uW+P8bnZKscWTQ32I3SHKt0Cl0TawEP4vvEnOWTAW4kppfS
suGkcZEXnMQTlKLmnzlUqNdyNH1ZnStzVURXfu23/nfZ+uLlAzef5ByiW2izdEoURV9BnYN7Tvlo
1Sy+i3yTT/XJ4C5e1/u9P7rL/LZYQQmZPVftyKIUnm+Q9KC7LnJ0J6x8Ii9EY5GTRyUNoXeUOSeE
K2PKRVMwsrRishr5QAPG/axcxDQ0vQA2s4Ub9szwaYgZOA0/pVFimkYIdvg8HGhqtjJG48plJNGG
2hiNtakyTZbZkrzLc2lOmznb4nnlP5cxVCcrW2pTbYqE8FS+9aiQ5nM8M+fE+D7sp9hSxpgG/qam
1Y8ZjGRMJhUHbTyiAUgAfuhr9LKGPZuF7CciXJiccqjc5+uYE9Oe2SPmZejA8ZM4WsHFtVNMrudf
tOa8l//yzfHL16ZYmsx1rkX8pvRlaGQYPfnmFGNmPDzc/qK5LMunZCKNMQT0MDa0VUd1NJt0l915
6CD8e2jjCvat/3lQp4wuzS8iRBaf2Ml3OofOObg2LTKr8/opsrz/LkxcdHOLfZhEyOM8Go5FohCa
JhDPM58r9ZkkhVDdNOXz/rsr6Tydt9wudEQ9JNn6MZTos7rFUdNpf0KK/eiR667ygyCm8tOt5fV7
NvBvpGdDy0quI8e0b5Kdjn8g6iwH67vhs3bZP+2knYzWkp2P84V/raxV5/463i+7LgsHVB4S8xTD
3srt1CbV4LOTYpyhV2QNGGcILjqRYy7RQbIJgP3nDGk2i83Rgp+sdA7JhwElCr4W9T4bm9FZczIv
NX/8OtjE81LMBfhuMObJ/1pPnonfMONwCwy+Nw7YfAcxK+e5RJrYgkfEA1K6rUzZ/Pnsfb3COo0s
d2ov0UPlxqdrjLLtxDImjU8hm4Pgv+2EawQvbI1GpKq7xKGXw5BAEfeZtRAN2EPrmmPQeOJxYLft
8EoecDxciX/iSHQA/sn/ugCVSM5D7XxJiclhC2ErHBv436LzkeOyxHtJZ/E9hLXsDH2cBew9vE8L
V2c7dppjuuLY1sgj5WdHUySeeVCDtEhxzVu7cm5UPX6OhsXHOl3QZrBAkNjfWeiQifRDJ+Mn/FAs
Cm583V/2OUd6fK3U+uNEOFtwajR3OSh6EXboIE9iy7Nu1lmm03BF4r2c+N8rqF5xueI4UFucYpw6
pPg4+kP8Wdz2l6/YyuN9CSx0RhklpOO5V+L5cv7kivUpbDVLDJiLaEX26//OD5qPc5AE4CXvS7Js
7ad1O2JEyENclTpRuZ7/r0L9p8rO2WB52JorDiDuKbFubIlTMea4yWiS0Fyti6KR0/AIVsHq63yd
0WpEn2JR2ECR52yiWUVfAtw5HnBFZFv8W/5rzCl7+ccjPh98EsWu/IDT4pbKud6ckSDDRQQaq3lv
j1narKf3ki+gvyuTlXedAT+zNxu0vCezxVmIWV5J55ke7th/iPyhb+9VVnAYHfpdZK92/o8/Ps7z
ee2SW/CClbTRpmJ6QG+Nh+jMA++izi8XxeXOFtZ8/tNP0C+34KqyRr3OmYMlDVKsVMgc8byyv8z0
aGjzHfkRN/GSlfia8RWUDb8p7WKVeYn33IojZB6/XUGGd3CRc8QKQZnWJYHKV9zB+NdPOIN4lVOO
xVlAyfM+8S6Y417EWstayVQBTorBYjKK4WPbUD5I0Lkpox4inoNSrwtaZiweRBMuiSivPbKaolGK
vLzEuxAaYJJAqOvfT+a/aeLDIViwx9zeSY+afmk/PayL7eYHppr15CrE4cp9jAK5Yv3/CfhUvIN5
i3HE2SIv8mrZirZIjjvmD5EgFxPvxXw3WBvMN/K6ORlI37vVqftD/W7NDBg4FtPSnVDrp8bb4GMd
KThtmL2XogcF9DaATU6ybJhlxANlgDnyK/SyxhFLxsiCosEjsva5s5yMn8vLx97vn9P9x87ci5jE
xAwuWprxQeNGVmP9ZTZ7CB6hw6i6vHw6wOr/jjAVQ/uvsbbTC/pW9MtyDi/ces2/DhM+U6SxZW30
1z+9taOMRUXLP+OSY911d408L48T/x/X6zWfZ82vTrJ3eVvMGcYkYkSLeaL5/xKaf9PF9C0mlad1
zKwb4PQJ5FP6eW6zW9rnxITcmuN4bPn+fT1wbsxDN/ZEDCaMh5kJxJgXPwFR4zOi+DD+8BNLHDg7
O5gYVnRQV+68csS8LsbgTcyztcVxxFzPyszIzJnixEGlhbRgmbDFmtDa5gIRE9Ip/2ZnMbuQ7tl9
3NYuHZyxbEBi09KpnOGCxdB+cZdALfLgAmvL8I/L1uVzg6jdDu9Ptx7XYzwtZ/83lZgIB/Nkpts9
d/kyYNXQp/g3/1tiR1sCkZjl+8WaReWCC+ynIrZk979FoB3W1Fxc58dtfmHds7Xh7tXucZ5ZYz6d
eA+IaTqG7JljsUTFf717EaGE4tIQ5pgvYs7DKIk3ikkgZeX6/+4AR16ROhxYt8oz5rprRBZLNREc
as0tyr1Uhu+MDEa4t1o4m9lGch5bydnYgQuWmqYNXKI5/09dHGbD1e/hsOG/A8V4y1hUbvv7nMOh
R7oXXaSH5o3GlDh4Hq07l77UOzLfAn55lqwFghb88ax5qwFTG1RxixDMAsZl4WCxCpe1Q37y8XXF
Nke7Ufrm74CJK7exgYQ6Hx5wFviqrdobaP+p+EmeBgtxCNk2LYnDt348uZpebFXWFeDA9KpY8VSx
EClm6hK7ImiG1tPLp989ke+M3/La2BJhv+ij2GeiUn8fOOvjcX4S66VYbC4nQgAai2VJTKTFD5O5
E8xO/7qf7N9Khx4CaudHdHRxKmYW7nBN149wUxC/pfOPqX2u7zE9EZ0kbHcImHKAPZaCWqxKZzHz
GcrtgxnGAsNkUUO4tyX3M8lty1y+Z7l90116gxgGFesLOTG6NV/pszk9pXLMhejmYuw8J+r2wzMK
PTuJU7dXEWWJlSbxvKu/gJW+RtSXZfs7C1j08Yvjp9dEt4wzib493uouymsO958NDvLpE26j+BT/
5uaFCO9AfzCcEaty0zNVAe68MQ5xKSEv7FCvcLBS4B8eTjzMSeEY+2oqzbBMdWQQYXYyJnvqjlxp
DgLdeU36NVgAe+QifrLUnZGdz6qpOXlN+J2NHv0iWGb/wgfRI1H2p7lF/HilgsxDNLc+Uaz3ip/+
X04JLPXZanXuuARp8nHedB0crpxoHs0LformxqKxC4fqjgPOzhtt6Htu7QQbvMnn4tgsvldmC5pR
9Aki0/1wUf2uSZywKP2I5ebHMpzQei0SL56W7GzaGaznGStAbf18LOsEXdC6LKfLp6WPDaLEdjpg
Kort9mewg6WPJjRtvxQdJ2Sht1oHFjEUFSvaiTEAZMV9zos5rkh8BhgtrpjgR8tsj9Wj9Z2UVybe
sQiqYieadhN8JU7mmr9Yh5dbTQsHshLjBjEFxxiL0fH2GXySdR16FEf+3TcFExVoW9NSdAxHrNUx
Y0jiHbId/qTL0Zg9pN1yO8Q/xcMhwc0Y2T3fuUHL/7/D2aWbyPb339gkgXJhbP4btRU3tLOLOfPE
bbT4/BI7/m0ek+l0f1ru96H9+ENQmnWLOoKlbzVLmqAl6pgTaaJZ5kTZosFhp8voL1uTE+WsSIaB
pGP3S70X6/MJ1mq2Mm99vjqjQzpDF2GnzXu/+Wl93Df90aX9M2yyLZaISADts+6bs4pPqU2+CzHn
id+JeEXEQSKiAe3373ci3hH3pFqUtsJ9+Y6vmtMtV6sdy9fPfc1iA+CCdSL2pfNwc1x+XGsIUI7g
cah7IpJEnphwvvOjGTW710lEnP/H9vkJiQVXvDL70WwAN2vxUt1+rWWHxBbP2By6xY8Cp9fCktGD
POolP9BHnHgtNg5ir6J6tSuzPZCdZt4eRFQhdpAc7mWla6Eo/y/8zNfJMt3h87SiMEJUG+9ql2i/
sJbus/hTgGRfcsAdN3NTu6oMbmKsgfooX6dIPSXVtRqNR1sxocTz6IHo+rhbhf5g8KOSgZUze7SN
DtK5YrI/sLh9f40VCkZfip9DuIvglC2Tnse0AfeRuqBQdbGQ1cSynFdj6JNAqfxC03T4U4S6vmGX
++GV+gSaXwf1lhy0TftId/Jv+6gP8Vpn80BOA7dW6tGqFaEUBI8rdrvKKb0S86vMDnU7/ZUG1ouT
7ivJQRDpeywMVFWQ7AWhJJNXyJ4F0hyUUci6F+FzUui634J2y80KxytM77NxRg551HtwBUf95ptk
RElhv+6AFCZJPsvy5WdkHLrXe2cYLQIJJMMLczjTKT5F6Hi3xjI19aWclsj2xIshmXNTRqOuwVxk
ACD3y3CpsbN5kxknE62BcvjA6GgCbQFHaF7VopB7T8Hyi4pNh7R69blALhG4o1SqHQl9lyBN/bDu
D8OCdGQmtLnfHwTCKUz22bJoqZnUpJJNFh1SqQLwIj6WFrSztGWtG0D+yH9e/WOYI8Y8PEcJsqXJ
QYEfZlDT/AD0HuXf88hUaSF0WCvceFokrPqFEf4Ok3CZloe4Fh5SEYT5TQz+xwAkANqzKtnZ5AM0
M8ccd4Sz6JviAWAjB0I29pEONvL5RC2vr5rKLGLUGeWZVpSESMFTNsYR1aDMIqUGyjiL4adYG+9T
V7NcktoVgATKFgU0RrDCovwkkBEI0gjMg2+Qdye7LFF0SCNKrN3P21BdTcbFB+bFBGH4r/Koss7B
NhZIs/EuTsGw2GQU8ABehvEG5KI+UK1KJcqKMsFnIztMwwLOTg6AXpASVpPheFgr+wzKLhKnKCNC
0G1gjMYj4Ln6D+0WUbt9cg0Ug2DNdccEYjlU3hpGOPpF2W/98hS9cjIjQGOKRjJRvBLvqTT2y2np
1J+RQ/mqe+cTFLIAwSH4J7+Q5Geb8Er8KMQMXCMPwNDKgPp2mKTF0deqqsVrMM+VrTY4AJFEtQiU
0kri1KKw8q+uTIEvi+n/RW53BrpoAQM/RU0ROmvxprQBUyRR7ITzg76AkjlUrgZOkG1ki2p8pv1f
Lk+EB9MXEwGNisInHmyjvEB9vp0MC8JsIBNw84oEwTTYBRtDb51RcP6gzCFQHQrMwh5bjSwBi629
PVEDqbTe6dtknLbvSZ0qLp+9fwNureALDnCssIfiU+LTDPiHbp5TaKXCAheE0Ykinyc4GgK9h9E6
IkuLr4nhPIXvJ/n7tMKoOuxRSYQrnwtBe6k8tfqhxGpRwCEKAJrh66AZOoAL5lj0X4C+jWDyURQU
OB8N6FoA5iv/QkxZ4J65pFwciasrsf8iU6diQEwkwkr7G4zGlH2e1IAEXKksq/UXCoA6hHj9Xjy7
bDwa/shGMRHMc259hcgi2s02Q8RThyoWWgd1RI8Lz4M+WwHlyYy7YOpH8qNt9Am4YCXcgl3Co/kc
gerWc3K+mHRrFSF8Xk+CjEi2CH/kVzc3PolHNQ8t3h5QCwqCljr8U0flMpXuosyL6g8kKBOYHbSq
N9X/7CKwl6Kyqmhst+KffgS7rtABgkHKhCDSoE75cvBZ/CCRXWxQnMSWi5gbAldQtxMNPJGBMZwK
1FwpB3/Db7JU8Fni4nsJNQSKU/JZf9WbbK1Wjad4BmYTJmsIRTedvv/hTklU74gLU1WYLR4QYGrc
4HMF1yuBIlG0YPF9Jntwyma/EapjIBG8uJGcuKP8zcQMWnWNOTsa7Q/EL/BcuquQQRIJnPJc139F
wREWqRBG0Af7Cik5UVBr9b1QcgZs5YlaWFSvYeHYlONQWnQgJprKRtLffkU9ZBQNnAyotUACad1o
luE93TRWAK0WeMjaiCl2P29yg5x9QjDfLoaAmZ7M1JSaKhgDRQEYC56JQgytkyYEKyj6kgbV6J24
KGACLV/E0aTDfK0KcR4SRjigIyxk5Z7H5xE/mf4nOpjn5BBdUlJvl9Etuai36JA8WGLL3+Kh3rDl
+30/SogZ288DHYTPZXBrOekNZstffOoPmCofm1+6KdvpBzvhWHfVW0rDvaz+kV1wE0J4wbh9HnTb
5wWQonpTf9/QeH4zTt3duhseZHf5VByzY3j/XItjs+ZY2YGJzNiOdi3ZKis5FleyNxGvAfM6+JMO
yNbLJwHhYvjLoNAAN1rKNfmtfqRjs3+dEaf9nofHkiFZOOVd6K9Y5bml6pX8lecYqgQs63FKqQ4M
jG0eq3O7VR+Dy/ce33Na2Ppc9Wv9p+773XdTnTlNua8oJaTEbxracuxayMS1oGrtpkMgyzWaCdjK
J0oghSdjV68C3py832Pe+cb51hjnra8WXoZs6he8/hQVJpy63sVETbG8Z1h4LVDeaAq9h3cpNYwv
5Ok9qXeCbiomNP6nT6nuK7u1s7qAF+kYeDA6MbLxJJBrispONZxjdgfdRQWlbmeHtJ5UN0YV7jFl
DaCNXuSMbhoW2z31VtTQrCH0i5vowh22JShd2HCVmXXDm0ocTqZ+2b0cmfz46/cL6YgFc88X5Mxq
br00hkkHrIaVqqxnfesUH4Dn7hDZOdlu2JQY1DVtzMZSNvwqEAxfeS11Smb4K1xYDkPsLRgRDPDX
jCscRELwLl0Pfgk4BUZZQAmcvQZsz2rv5VpnRZtrJHTTv9dfeCpapz+wLIUn3CSVQ0pvxGe+24V0
Sn6tP8xH/gdGAP/ga3H+7pSf4mrs8nO3ii7y7+A2utGd6YhUWJqvHdwIb7FruZETArkkn5r197f5
Df+e5+81uqPD5Qa3Mgbw60QX40bIyEVqj17klxEaxXFcOFqGfyR+ucfx3+vjEkodyr+azI204W3B
TTtU2+c5+9W2hcOu5Ap/tV1xv7ttfW/v5k47jG7Vrri3K2WbnPNjf9Nu4aHH7QrV8P37ZyQ+B1mF
w3f3XQXHet9sUcomp0cnP3/OGUmRnJHZ3YKbciju2qnbfO4hV8D6xKluNTtPPuyDfRPCWJvi8nlo
h+b6uZUPfQfA8Q4AP7l/Nt22gIh+4ifpj8NLQ9c8SZiBkd7Oreguo/34qFfm8QVIBy849evA+Tt/
fnmXdHrfAY4AaTGO/f15l7nkJ/Lg1+d5dE25veGfvOIu7QjJq02/04/BH9DhDYrZYBcO3x/8r57g
TlfPY0+ZHXil1Z2MXXRhYkJ44abRqtzi5xHXHviH3Y2JCvvNa/BHe92iS3dTT8q1Wze755m4DgIO
ebxLSjXjCNb63OxGv9ojPn0u9JpjekRR7HlXcbUAZs3dCs7KAhvhz6bfG8fhqT9p5OHumHLSIO2N
DMZveODWfX6VU7drL9+demMCpldUzHt/nOV7Hf6l1/TI+0LqQDwD9HPSEyvD/+ZvdKsfzSo7J/fk
/t0Obtglsg+R9oKBukqYWGmRzXfb7Qg718Y1Y72BbWOpVzhb2MIc1SNHqiY9QLYjem/dFppddqb1
k3Nx57rSY0+KSwpdGrpdmX/ivHc+YnrNkFW3q3XPx35fPqL773BeZRC8fzjfVcKfiW505y0nXt+S
cUXMdxseYT/1WwZ5r1ntSduNYCYz4A4BaxyjqrwiK9uu02N8rQaL15EO870mqZvQjXjKKkP3uAI+
qa7NRtu269dVO3Ffintx78TvM26EqDTxChnQJe+O7uXDOMh79aLdlG3U2NkvjJL0EVyGJ7oiB8QQ
I7WDa7XOqUPllnb6NFbx25HKYAFSrYTh9ENPJpXDbo8CaXtnhoruXxkchZVftW0WW0gx/lWM1sdw
R4+mXwMphz5hDXcZ97YTQ+U03PG+dGSheyA+cHoc7vKjWXCT02O7Gpy1P9pBOeWihUlah5bOOP+j
zxEFYrtz/K7FnKQ9DCaa4FdhLohvxf0JteeELB3Q519YqvnQMc7aFmX4DJlpFjxSIIn/Ida+8EFA
3+g3fgDxgV4kQ5fnNC3PpduImIGffhvEQa7dT/mgYbpHiLAFH5k1F9w3cyCUgN/uAuhSekEccNmH
m7fmUj1GxuxdWwJ0RWhmEY6ZPEFlqLfUA66Ko0cSO0KjFMARmbKb9Bvd5AvHlC/K8YWAw4fA1IpO
Q9Z43W0uHEY5Jff0yBNpAKPXkg9FNAbP6AQPiDIxBaZHJYJ1cf18paFAog9v0Hm5Js6U/OFs9u+a
USKLWX/Aa8OoWg8y5xM53QWxe24XX78PzbTCS3h58nlBc5Ll5i6EeGdiduWGl/YGAzZ+REzDAbpC
biVApoi8IB2MBsEYSYbBWQe2t4fVwMrsvA7D2/Bm3rh9ydtRbsE5vvA8wqQCqBen5Hq3NHufzMvH
s3J7JsvgXN+iyh1SOflVtsNdfaKjvh15qUQ3PeBAC3VwDoJZh3zRCJ2taIqoafNQ5R+dhFE6K/H8
DLABlmYhCS/FI4Hx1rFsIFmbbSLOoB+RL4dG1Gp+Z/40DVpF65rGJ0Y1nffkeQ3vz+v7SgBXXJ9X
9dSckiOTZXtkSjS276GDFteD2jwz0+DG+jaiNC5mKnbnhP+0A6mTDkUMhHBBFaJMgR+NTdCFpCpx
IJMZ76naIyszgdwA15beVukgi6Zw6KcMIL6aGIx8be1rDfmfvCjEfu4q45A/w0tEqQ7l5M1rCExM
jDCSFf+Gyp/CxH0tKRBGQIZFi74e2jY/ltfqql6V/egoGfZnk5++627LBv09lXB53NSb9lwqlnb/
Sg5a9l9qvO1JJY0vohqLKJRccW5/wBiT9WBv9pWRVxRCWGthDYH/RM19zhOAEwac8kHgagS9ijo3
soUiZJyZG14oqzJ5kSP4DLpJWLoSuwmhRPd5VuunxOeaRfBkPl9EbEQL3yv5XpRg0SJ1F0IhBshK
DraAmaR2jlmaG0HaaIaE7YQUn8zNXwby873zIl5/kphKdZzAcVbG+Eedy+8B6fJX7HTqfcBerBAc
kvcG+CBAfXRzQPKKK7mNlGIembAY2IvGbeWVhm/KTAh51m/UfvlGpETGcCVfxxXea8PxmygFKs3n
uQ3Cr1UDypHxUB1kpw+ySTVYiWKMq9TeJL32LjHVZvLTOmtAMRk3h7X+pqahKzfyFhLeevCokcdo
JX+A2hFpFXTy4T2A8IQOKpufCai49HupyUgjMxtvu7L3IplccjJkW4vqFbaAvgnBsh+uP93iBROh
6zNXbddAers3gHOaGlDmgIbW0Z4YK0nvvPNHUr/HgljVxtqi1D5+SeUtbQVXqw0X0J8sUg+IUSlO
/N1JBHSCQiaoa2B9dTZBZjdpnqH7wZ4VrjCcEKEZElJJk7akE5AzdRK5n0iA8AcUqxHwwA+t2b/h
NyKuKW4IJO6erIKO9O5Tn3f1HCF98hljhRSHQOZD8XxLdheHExTI3A8izwJhCU4bNwo2xPtBAeYK
Xc34/bECaQ7z1mwNT6Gn5B99YAuClDYQCokYESzKQYtQv/I3UGq35DCtCiULFjm5LBSd4mrxj+VX
omc1ePtc2YtFty3IJz83mY4C53v8Zm3CBQbReFfsLiVIGUOZfTGQKsCwkdDfeeMyz44F7WehMfI8
Dl7bsnyjfZFMUE+r5WkWgdFWRl6Af5WkhZ6GXfpAilbqtonPUokpMaJgOojvjqIaMPi2Rbeb5UE1
VsQSAnEPoa4rFGpBqtcQyJMteBLiqzomp6QXdCT5/yPpzLba1pYo+kUaQ9JW+4p7GwMmGIJfNCCA
+r7X159ZnJebexLi2PJuqlatpk8qgKPnTANzg7XvTBhVCa4wR58QcHV1E+QLejKxe+1ys5CjRUhA
gLKP0aPoUNtj0OCTxKQJfattnlMe6mSIsz2oU9VgGeHvWJU4HI0bF/mijn6sR4FRmNURYYvWWPvJ
f7IBaWCJoSLJsI2Z8cKaM+6IgSWb7SSZSzz/8Q47oPNakvmg9995xw+jQH+wKmKLmc8v4Tc7JGr+
OcG5XR7ELtAG0QFN6pd+O+T6un1LnRTLvGw/YQWuuWI/i8QbrCPUqbwault6If1lNCiLZxMfim90
hp0/Y3gWnOB4F4DBkcfNGXXVh6VQyLdfLtG/JR6lC40R8VAg1TSNYCpChwdDUBg2h2ScOdX03JrQ
n4nyzLpncq5FDRva7W5uraPoKzwgzxBLTD15Hpb3KvrjaYzX2uEhePPVgG/mgj1ZeAp4AeCmXTjb
93yVNYuz6V9q3AZc1zr5FcZUgHqEJIbTqiPnedCYuLHJxwiVb/4nhseflfkmUP4KddTHaK27mrGW
kb7zEDaDQnM4pZ9DXu/LZj/PcD0d/yjohqceIoXRfs8cDcF8BFXV1jaiOJjT5T6OAXZTD3B3Uzqk
9aZ7s/3Q+GuLKhGEW8+lSTx1dGx6qFZV9iYqhagD7br4wCpatVybOX4JBn0VYcHhzR/OtC7wmehB
dEiSY/MN8UfNqW8iCy6MozZ9lfaD8h4c82+ZEjSQHLECzfh+Y/xIZu7cpJkf+rlaV1DvdL5uy0Ht
qe5GuTjRieQzcCw1duMyidMuXVsTQaN/RemqJ3UKD6mdIGgFov+sZSYSsAYLcGVRMCfrZ5wedE6j
FIF03bO9YbtOVLdHGOuxD5rdhX9BHM3yOZm/jPkmyqcmafHi5FTm9HN3AVdHaXen0YGI4gX3djZg
3Q4AuRSbUoxRyf+RI9QLpgcTSXGVHo18Z4X//LhY1ZjpupV+p0JvBeO4jHe4k4FZ5stThS+aG56D
1lvxqempyRqIGRF1Z2w20AK2AWxwvGgxogiYXtm4elhWvbcAta3Jxi33rouWxzrFBZ34bj9nE96M
DK+PDyFOGxNZTBr62eJD9DEOdpOx5ZKWd9Sa3bR8mb0LeAmcMz6LTE0Wh41aNbbb+94aUTTUz7j6
Yw/T/BNQ1DWZndZQDNB0sRWRc6DQwLil6YpdiGN8qTaTW0t0Rm5CRqP5B0ROWGno8E049HMrawGo
nfUdyusV5wQXmsaadg7DtZmrnSMnZXzjuO5Ja8CxWd+q3FdVis8QtU8ViOK7RF2ZdUyuM+C4f1kL
0N1jQ8VwIkbuwyIxkHp0RJX33nPU/otCirrsYBj5HteEUjsb1VPTsPK+8D89DnoFOaem9UFHkQ4+
luXrGgNI3dKPWLJgNIBgivlKCS5alECXVo7AkQ/PEaRh04SiNgALX0z8bYqzC2mrdXamiWgaZTHV
DZaNLDysAuHQZ92xtKEgufvROSHg0bT97CEU/q65QtFSRluveNZ7OEwEybTjXeG4iI8OIvcvjHnd
l1dzMV7NzH4W7alJq2CW+OC9VNTMsXeImRkFi3j3bXz/IaN4J7EA0TW9IGkGPhoVbI/0b1fxzXB/
YiJZEFrXkIaMs3n0j1CBwbtExVdKbyljAqxxuvwSBn9i37uLalZ+tuU+5Yg2652KPsZ02mCq0VrM
oa2DHwKzI6eaLqzeeLqWbwh2a5wAmIsxdskRgXJZIAZdmTUeGBYXIMGpQN+YcnDChekxQe6MNMyv
xoOPIZqJ+TO9TmIY90H1lRjTt6O9sc6W5pwsXDV8OQU5lsXMRaiYW/bzLTaPQzhsy7TaKUJZhhFj
OuuL5wWlH7wZhNKC/2O91Xr16A9oqHDlCH1S0Nv1gOqDpACR+ztcoFN+C1zrS4ZbIhCWgYqIxuW0
a7ErIUOn72FxoBwwFtQdbXbujJxxHhQ1/ScNvKOaYcMxtOLTl6zkxHi1YRcNeD6JUo6XF09PLMD8
Wwd+jbe9jj+rc8rSe7O7tzBTdU8+NIYM8fMc87XuM3PtYBFiWMZ6qB71mAowJUKFqkthlIDloWN3
r7YFeJvP3LG+7Rz7KHmMQDunQUMNhhCWReRQGIacXKGI2uvkxSuoAOZmr7yD3t1wSi/IxC6xWp4u
JOeaboRI405bjz3ZRB9lSyaY9xHpLtrEhzb407TxSyOeHmhTGEYyMUgLaG1LII65tv2eMXTlMuD7
zzgdk2nX5mdagIU5q93cQvLcCjRHXDZ5Wq1dG7sGxlxeVos0hJPPpQGaF8bHtxzvCtzjt9IINCmD
nRBHx+Tc5x6yhe5JVHFu/TTS2lLf5c035yy1YVGR7/LOgZgyTOpq+qve++wtqLw+FwaMMyND+orh
CCE2bU3wz6VcSFKpMH8560ioY3TTxSIS8psXsspR4SWYhNQcYMqgGEQqWsfaU+svyEve+miTPOiG
86fViCkxynUYJRc7US/dMm9da8Q8s92J/FiU4tPobIdi3IiFgCjaZPAxRC9WTPTUFUY9u0y0LYXh
0N4UjHi+R+fmoBir2z/x41Q+i+QN7zGA0yhm3BpdZDTLuI7ugh9ewGNN+8CM1R26+xjMEa8YGZTK
fE4fB3ycsupBpflOlHDljP2NzQ2FyrU1QBKmy1QauMn5u6S/djSDMaRBrOhKZhQuWwmFkFTpqNBk
Gp9n94MRb+Pw1PfHnkmf3hpr9lOrGE3m9rHCvjoGOTA9td4R163j+xnW/aZZqn9R/2EYlthQrJYZ
WRHBudYDwT25nCoVtQg0ZoxBpACRKIEw9Tb4RuZD8CCiniCClGdgPQPMjd5N4j1ZXnJx4o/Y/nGT
R7ygeEqBWz8UnGLFM74Wd6nzbTPa6MGKMJHjSfP9csoBLfP/CfmbGVjoGw8wBt5asU30l4mArJA7
YFsjLMASwcMYOMfODCdujtolx+wQg/aKyutKEY5Le1D97TFV9YtpzTsQBZ9V3xKdyBouhb7dB0G2
NX6YkpnlJeNOHVR1QDgrk1f5iXqo/vjGY1GCO/Qzlmmws7OdPGsPO3qSwn1ulQoLG4tqgRG3NO0j
Y2qRj2MGkTHUlZTJ0Puqv2T/cS07GLVy+QTVpg3oaiy4TMBow61Bfz8nnmg6beRxevxhUO8BmFgw
1hd+Mj1yDYPhX8WTpCPbk2aPAiPH508DpJKR5YxZUWbzu7QilDERNtJc7niCDiHX/fJh69ZXVT7I
ug9p1CMXKnFHMDDmUgw43Pl9US/jnJ4zdTCxldHVxM2zS0u8sZe/KYWuaN5w7cce8MNklhpsedER
vNKI6Pza6F6uYLaAdPhiJSNXDhVpjPKLvrUJpDq8kirOoxiMn5A6jMNqSHGpAeDBdQE7c9d6cA1i
T71jMsIWfMiDR9LhcOzxPCxbkXzExEJK2dDG4Bnd1SOPjXZbChieEJuuIM8l5sM1yzmabuAQSKoN
4zsv6/1I0gmNWAQqIfYqNn0ttpuj5RxVm9wJ5CHZvrijiOyxMTWRbxq+tU7dDd8K9RQZ4B5yOVF2
Ghk7FAPgiSPc/0n5SlofpC5l1uzr4WuruUizYQ/2xKfdG82nGSP9GRlKJfPGoIwUfxPefkAGk5Zj
kwWYpHMCziPU7KHbdy6GLSVra4B3C7gqZmyeiXcGZqXmVRudjjPGv4ZSpFbzXuKRJueuAloIqE29
lHhxTl7k6YGDs/rMKtXQ/W/yqtz2vOVKTOjo8G1ac9CHnTJgJCyiGufIoxofFGGhlcpwdEQnTmql
WfdrtpPZqocQAKX07a2opc0rOEwAccnmiZvxhWH9ml8Ea/JuVu4+UCekHBc9EejZsrUPIuxn1gtQ
hUzYmXBDsd/h38y4UfDPirS76T6zluJ+E3Iag3zrxeXXLiNcNWBRvXMzgW+xnVSKHszhd/F2SWmG
kBbXy7Tx7OUhYEOCcbHKpBCQpy02EcH87fdnv9bWpSrPPuhACbxAR401ARFXYntcXRbqIpZI/hQp
EJPoh3NpwM9jXApZsf2pVsxM22ANm4fCum2gLNFK4ngfF9BQS4AeXKpQie87UDdOfXktaT2h3DEu
XJBNBxStCZlRIzPUGVcmHIlRZFAomYBg35n2xAEzaoiNd8L0mBxvF6XprraiP+KhsRxnXT0uibEt
AvipWNZ0+QzJQF7zR2SdlK8LOudeITDhIPbwaaMG5LZOYCQRaeaZ7On5apLOLH1uq64x52sYHoWa
oQF9UgggVR9wp8L8km7Yx/6Nu0bO66ABdKEe/Wr52dyudvIPVmO3dxtUh6n7KVmCunbqcpa7hiFb
sRthYYfl4xzBZQQ5GMkYszlQk/RHeGdaFKyHxn8sKmuLX/46tMiLv0JM6aG0E79LOgxmA3i7y750
cT0l+UT8eXCu1qCr2WPxl0ynuxhrhDg1HqXXSkm/gF5jYIaBFdcv2WxB54/BQN4lLy6xQ5pxiJDp
+/resrGttVdReRqKZufBnGD8u9T+KkKrZyYIdNp+iwmKj2KaWUHlOhvdQrVY5ocWZE56J89P1rL2
janfdY99GmykgA0LLvfullbDmg8T5e4Bgo5cBL+h0hQ5Btwa1wmP4UDu+5OJgU/tHliyKa1DjOGW
/I4wVHrvS+oe0zQhAwWbmDZ3CgHNiHNVeMOF7qdtou2aDov9EbwMqpGnJOadDh40yZHTp4DBktmc
MdlafAWaHjs8rKvxgkIw3FDZyM1OpSWK/ipQr37pwtUo1lMbbzkJ5YKNsA2oIthnxqVKoZnwLIPo
C4fkbe3qe0g03SC+DZxtvX7NuID5IAkVkurMA5YBUtjR6nBszR33Z94gFqovtbriE1ub3gn2z5Je
+hmeaeytMtLLxMEOIzvXgwUS7X9tRuZvvAqz0BOTeDg0yqPcImyBFkfXy50YTw1NRufC53iCRSMp
nQ5hDwkOb+0AcmuDv4ujw7Cx6gggF6R1rolgxHcIK4uZ2HspCMtrV/XkGrnkmbBD3XVPMFCRX6Q2
41l2Ce6qv6iltNFC2MHasXt0dNR6TfDRONZW+nPe1P9WGgMWhmQSeHTfxog7VkTK8scCoizsJrYX
HEC3j+7xCDZy4hVZZVagnQZ/JgYn26fpd5g+dEQtczgAivaTu9Ws5KhFyX1Dzdjd05LCqrG7H7Pn
iOrWRRxQlzDmw3IG0BPOE8cLsCu7bmUOu3ZmqGA3IJeeB59eFsO9NvAkIJkuPc5llGI2IUHs9EG8
Nblgtca9+DLbG8ONn23plX7BCQDt38j6+gSJqAP5Nkg0cof8EddIsEa827zmArFuLeQxfMfQk7dW
dQz3JShTxr5Edk8+ili/SM1t43nAHG/hgVZs53o+ssHBCIARJUmj1okPIH6Lm7eMLo0vU2tPNnoD
aQx5OEVd02CwxGEUMDbNJTBrJV0i3qap1eMohe/ESVpcbpAj/3SLeQ2nN9Z/Ma0wPaDF0vCqn6pk
KLA8QDVToJTCdivC9kX8feT7lh5UfEu67oJlJbeBEOSkmaGphYIXQIXhwAHB8FimLPgS9CJL8PCD
0skBWhs60XruVj4w4AmsKilIwx9sUsRtRQyhY16dZZZo+jaM1jI28KDbFO26qI+ud0htMv7UwC1C
lyWoO0/DiJtrmr3VH+wX+nZbx+yDuRjjaIbDWnmzB6K9KpSRlGH5B0Fl8m5b0C4BQMwQP8Aaogee
SAu9p+TRi3mP+AY06hm/cloGH54r7nvON5WnvPcYglo/NnssnESk3/hRDkUMy0WeIUb5D4A/EGZO
c4AX9SjmuLOW71mHOW6lhrphjkG4Dbm73hMJ5qsQxzpJIfKC4R4vjwCmqOG3HLrcWyVG2+bKC95K
riUfaK6vTcAQZnAFPIb6zCdJhmWPXdnodfg3aPVx4EQ3Fbw2a88uzAVsw4jKOlSU9uW/WhJ/wuF+
iauDa7WXcnJ3tGC/hnhGxAxnh4OZptv0MFu50ibAJIvRiyCMek4cArRLqXCtGXcPRoRiZSJtDsWF
M9dbPB9SRNOpfT/wgBuQFc52DSMuDy6rpyJW73rpKf1Z54RWbPGHEatdsSes42jlkxELFc6JiYat
Q/Hz5SOIxRrLuMnNjRx0lvVuquO0oMfLb4M0GvmxBd4Vxy723x7oTiN8ndnvTJPuZQauv/omWM4e
36EUYg2eo4N2wfFwYlRQqmI/kNfYNegHSSiAjxqGjcSc8L2xEocE1XHe/XjwHsXfhOOrNjnyzf6C
Wc1JHIbijSMBFiMuZuNRnCJqFhBBRlvxJROrkbgCV3WuUgVVpMJhwwseSYkmtl/LhmKxjOIz9v4h
h4EPEG0FYEqYMcz6a4yT+qCKwxBtRj68m+qPBHGv6Zcwxgg5EvOw2wcOLvqkS023YPG28ucWYF9h
mDsrJS6HDZ5Fw7anP0+4WN2UzqTJACtwh1b7BCj193Tk2JnwkUnp/vuCDzun35qWnw2XFlS78+mx
ilzHHU8DaLxoHPT+nVWgRDJveZ7vBLgbpnn1G68B1meZ5Y5PJrZ21YAnJzZHkT3tDEZZnE1kGFyk
sljAYcsSCr/NUXSMza0cQzLNTBmMmNVL1YHxVvQoLH+bTyvljRV/y87HmXiTwqzqQh+vNZz+nx1+
kGtVg8OLRQ7pLhdgqMmzt7V/o9bEGfXKtey2fkb9GmFdjF8bUHyPkacwNH+HTA79h+lu2+A7brlQ
FJF78PPLrPj8XeJ2czTBzTorPIpFXovdaZDpew61z4aG3/JhylUMELYBJIrUJ+582xDD6ADcij/w
WYxPnPqWtSvwzWLAHe5jBAIeKO+YPYpvmsEQcSAsy8SgrSAIMRUceoH/Z5wbu9skgNYYyZpTR+nO
YU/XO0J/BtbH8QmaZwTellvmtWBCMGOQOJOpXpJPVpbjA2T6pO+2XLkpsz/lo2q2n7MeOMN/rBZb
oH5LnIu7ow9tpHNwT7U5dRT+xEG+qTkK6QHWvX4UBrw3Evcz0T+j3SUmvBh7ZADYiGlUFvRC+IIz
td068bedyuTbsdc2WRJ9fTUdmpXCWeuE9NZ08mDsdNCt3W7T5pCS0IAR307u7oIIFu625E2bMG6h
ZZhL5JEUF2PmXmqTPUERSjMd4TWiBy9l97KQ62pY3trAP83ur22NP3WBDhib0frss91CikdsiQRx
MWA7J0axh1/A2EPiY9jHQp8PaBRMylkFRoNY2jtgsYcRuosvf0J8ObumhqAQ9OOdgqNOS0imjrRw
YYCdRBZff8fTAFO1916a9XttvDJ02Xul/8DDpCCdLLqIyN2FobspA29ds7QHg2fCCDC1ytXM41vw
aEdB0SzP/fJ3FOnfXKzDnGRWmWhCqebDGnO5gXhNsetzxtfGk0wOeuob7gCn+hbnqprigHW3DD9l
84OVIFc0MHumOMo7LsjHgsq2LYc1+zkefdnW00iZVD1UKHBymzhAbjA5QYPJPknTljG1aryD8jQC
FJ2DYqeliCaNg/IPrUp2eOcNOicMfNdJcZmo4C7nsduodWLAiag7SVWhkxfcUQUudGMUhpph7jtO
DjEQDB2N8QpUCsjes0N9icRuHF80C3ozRQ/HHjIPeVdya0Qm8wJGbHxEh0o+ZW4kLlQRLlJ0eayM
ISJOzTqMKl+PbnGBiKShEMinZxcmg/C/Ox0XoaN82w0NU5FlZ49BKbN1uWrDCMuwg84EsOu5nnCw
r6Di8rlgHsMQD6aD67SoVLJDTjONgmCLa9jOvLWdjR/jK4cfNZImk1xmQeytiNLG6uwPO9U3I6eS
WXVPnv1uMU7MGboae3l0AXdljdSFOLLfjme8zcNykCZTxuQEBCmLhophj8S/SHCiFmDngT+kKBfk
zxIrPluaJRmMJMsnCLc1b1fYf+cA6VxrHQJFut1y5tEo1pMF2RP71Rw4vGZ05lUsdLxjyvOgYUWx
MMWwYb0DbBbnUfPAvqbdECLIZI+IkVtGINwoxyV2ci1BwyE9bh+i7ly8FZZd+zTE5gXrZZPBKste
Ea/hdu0jEdtMM8HyU4/oGfPBBaSb1Nl11c7Sqz/B3yF8jEcb88Xuqad0ldOAQthvvsfkmoFJDnBl
Iyq8wrVXXq7vfPrqCu4MzycscZkym52k6xrDfM+lKBOO7lWHwKZVgFqhf3PpiQYwr5Ka41Hl0aYF
BFNBfnGh9mR/+rI9ye1cMTTsBlDAkQFbye2jviWshqNFbminRnNI6ABCMR/GhGglOjBGSUmicLFx
NsA7j2rR0XdUprF9671kbeGtJ95iE/ipntqfEUx1E32LjITj4Kv1Md/hkOqtd6MZ3vxBZ341YOqH
h5/QTDP3yVL1ye48ZCwg9q4htnK0PEW7yursXLreJtWxrdDiS8atHIbXgfPWccdPnxJ4nm2I6OVZ
wBAqBMRM5eyvxFDZA/BW9Z341nJbhtQC2YAJlA/1w0LlZ1+ARRt3WnlQUkBnQut7zlACxuUWgq4G
MY+k3xFwU3L9vAr2Kgrh2ScmnGAHGBh8MTJV6KH7DlHFqBgKV2N1f6C96AZpUuab3r33Bac0fdmS
o0pk6CTCisYn8nSR6imiP6zR+RkMBppkIcgtwuDubNiPkObijfj8SaaB1hKwaEIF+ZzmfOUxyQ3p
SXxoNuRTI6lkQkeqEvUkb2kqyIHQbxVDXAm0XdSP7NFG9w6yQISxZWG+x7QiF/9/piwAcV2YXkL/
fRo2djOBJgHrIpvh25QeKZfunRmd1FQh7Cf+GENriCLfgGiMniVDBB2ccNqa/hYW194/9NQQmOlT
R1BdT3DmY94B5rcYG0evPb2V0n94nUY0ifUvcpxdFMsPeIdTbgzWuo6qUrvBThhhO80Tb4e9FqXt
zqf1ZgyQI1okCouPbXEA2HRZJIWNhHVAAdpJFaHl8BppFmvyHhETyakrMsQRn4vi3jW+tVb/ZYK4
XLg1V5QMb3wGlhUHlbhourJyAHOd+lUHaYys78Ev1wrmw+TRXNIyqOCxGpHWC6ZTv2KyDMSEZzQV
v1QXoDRIFQmdBUzEXPuO2WN7c0f3yLVOoOI0KNrWV91KAHhh79GIhpRY8bzjZp+G69wieYbqrBMP
nrdAC0R1VuR6/lotc65w+ccGZh3OTxriwP7Tw/LVop8Q0mCDOX1bYI6/fMMDkY2AJzmAJYOIAX+7
prG3yXjouvh+st795t8SIV+vL10FUpT/CDKNa+KeZO+1lVW7BkZrQWVIU+fSAINti+YMSFNgLeNb
oMq6LrfVBOWCi75mjj7KVtJbmlqKTC4kxz2NOQMgsPwan/ic7BchXPBtMMyh4SZj6g5Ql8EKrw5S
lkGbFhPsOPwXYzAXorQFzJEvKODcArJtsWcF5xDNmkdOxLxHKrYD5G4wXq4GZDHqj5BBMk+dIwfv
3MnrtkJeUDTkcW0j2FrN3WFpvxQHwPDBTpONjE3wJu1eu69JZ5AOn9HK9szClFh30so6CrSQI83n
gqKHFRpah192P5FBQmM91Qxm+DUdgPC14JlIBDNjnjxO+5jt4tMmw8+zHAz2GbiA1YlxNNS4BFoD
L1dGhxT7BozF4C4ZLqva3UiQlIL/5gjSzuAgQ5/GrFviXwhokTpdnEQdaKE7jZmCQwef0N5Wwfik
98axg0Y1wfCYO/NehuwWxCuBEdkcMVkdQy1TLdex/vLUJXuE1I0ek0092ZG8QYbbPIB/oS6fb5UR
U9FceybpcoHrjY7GOd+zVSsyoWUfyuik0fu7ieicBZhowqmoa/ehqKG98C1BNRdHBYkrH4bmUs7F
XAl4JeoM9+WM8OgiAxBsWRMGA6iui/6xaSedND1Se44RFnKVlsC44V5y+rXp7T3MQCBlS68+/p2h
r5sJVfRE+dVLrK/0W4I2JzcxS257nGYhclbR3tHSnRBMpFQSVpygaXLKuQcFLWr+R0RMvFAsWT/y
2B3GGBOAA/OK8t7Sz+Xg/qBXhcsOYGTHZ03awPhkuC9zlB8t4HsI0Jk0XrD32AjeQvpees2E8sDI
xQyqh9G+DgHbHOFzzp/KkLtEm6Eq9Qnm/zwPzAuDO82c91n6zTYXG1NJjWI2J1+5yKKTajyKgDXU
EDs6Xz7wRQh6RiUnhJAlfjX4cPKikBYLVFgjBnp1TUpPuIk5AUzjB+xWWlDH52Rjp4zQafjgv0FV
8K8duOCIFNv519mRXKyFOQ7Adwb8JeBQgpU75RAlgSw7vJ038mL6cK6z/EaQdzLjfEhLiXZ8FdXn
snoFFZSEHOgxhR0dZQYBDjii9nKctTS+snP4gGSuSOJJ2w2QZzHPP0DTglJSoGOucPwJEA5W0zUb
/Hd4FaST5Jvc0HcRgQlmNa8tgADljmuZg9IwZJjUS/YiTt2g9cAedGbQ59CgkQ6DEfbB746e9tYF
hNatb860b6dzPzw66gRDc4BKMF1y/2QX58yDyLnPkLIVqNH2hn7mgNbmW12f4asSXWs5+7A5tw5T
wK3NmSrEwqNOLFZPaE167ymGFH8b9a6q03iPzxkFVZVuonkXgMV63MNy2Xiwn+Ygw9+a/z+nJ8/N
T02uH3RfMfV9sGyDe0/9lXWc+chHzPSpRbNv8IF7ZW11UkcSNDEZt3xsoYoe8jtfHzd6dh4n7bme
h7UC8wogCJv9D7CBNIyUwELtMJBL8eAge3dP4VfCyT/qLB4Iofi8VbCml/C+V/OzEnu/AzXwwJyx
6cuTXyRYBgyQEYzHvoPgG5ovbkC0seagnwnJX+UGMWZohGbXbzOhgXkP2vwUlsYGMsRj0DnPEx1C
Ekd/yrvEcjCs6Oy99B6ECwXKfpTrZ7LSx5a6yU7sgwbWpBDwC0VXT5BxaPVNY1wx2dF+GksShNXO
T7E2XNZYW++4+boyPVU+OV21pIkU8Ha8+eAwKOxPUYFtJFmHSZvC9Svwc6WhU5TejvXYQblp8A7v
iYXXM+zS+va1MOfNFMQHGyZfY0MYmL7L5LFq+o0i2OD/4Q73Shw/5kl+dmg/RxjOcsgxcgSp8GFD
l13MLBRLrGje5xYX3Vh/yDQSuokQxNHyz8hf8mDc52OxE9eEyafWRCReheoAvV2u9qxEa2RhqcFZ
HpqX3vXWcULP6+8W2PzQ+WhzimPnPbUNwZiHziGpBH0EDs8SCIPIO8WoL3gdwDLzrj6o9AxUHziv
ElDR9PZJuJbAnloFvj5/CVUw4TmDBErihkCnTriT75uZP1uemK/VWDQfcmdLhbFo81nGABwWUXU3
TvEzBCVhpS1m+TJB8hF7XcoHmcwLWAXql/MPonpmLzGcgi4g2JUMFv34bLQYzIc/OpHFvbaX8SR/
1ciSu6Pj2ph0zyveBZRSZp4siXTcpGABE+Eov6lMgExsQhtuTdviGtKKZoSbWochpc8lI01RTRRz
JbQO135PwSLjSFErUQ0itKPXg5flGBv07yK/j/AGnk/Cy5C6kQtGWNpduRxF2ZEg94YXHbPmqXF4
ytIfUlxIlG5b/jbwMmQb2J6GYgU5JyYTuCIUx6rbQpEPLPz22aKEczBZER4bivQFVwisqIViVECk
tgECZArFPHgo59eZktNvtm77yfm22H87M91m0nKC/vrk/7jGv5E81ZkGJ6DFHc09bZwchdL1czr3
y7xpnAtaYVtdZ2gsYEOOD5dggs56sSHm47x/p7a+9cpYTwjFM6Aj1WJDmUjcVuh8DmoA+/noAIBZ
sSC/GUVwgnTnKFccVIve1I8ySk/YD83cHp2x2k/ZBSotZMBIv2Hi75fmXezmaxoL4UMfpYlblmOB
Vw8YK9NSnRFdEf9IcgFidxc0mCVlyyQliy8JlRlVVNl1u1JDZMx9CYun1wl2gpONsmYnZ1Te/7R4
QTR4AzDrJ+zPuxIqSl1MGRO7eIzDmq0ZF958Ugjzl2Z8M4he+L8vlBZSqBsOZaIC1Azm7wH3EEia
NEAWGO5Eq2hVq5RDl08cp/2T454H18FJwd901q+3h9RYMh4UHgbUzj4FOPB/J9u8A7kFNIgYdUUl
xPJKQSE0JAesZxqIAseD4iJKGnmz8a4A3xSOSA+9JIDawLC2rv0tcaxbfCjkRoeKqJtvATbgob73
nL+wnAs0/vAQ4uGBcxI4pID8OMwuD4vIwXzg2HgNm/r4O8G0p6M2xvuit7czZXFOxmCPGeJ4MQpC
F9cBRYhAouCeawHs2Zw5/ymhEmITU4QEHOmScVjZpF9Fn4ux16pgO8GsU1xHLOXsyMaYuXs4VHAx
gMwgK4WTL3MeYInpbCfZK4V6KTCY6TjzLI/6KS53OK96uClS/ihQCJfvnkYnpyvMdO/Ed8f4jdcs
OmPPL6x2odpKiCXoU53u2A2yDqVtGWCYjtBIcbG5Yy5i19Q9h8LNdmw+HeaFxIiFBDyPDc0lfbOW
zs9pZpDq5Xf/AmvT6PYG5u+6JZeCz8O8in9a3PKF1uhWM3APLSTvgVPAQlwiOiCpc8STA19+aggn
oNBSisFmsWdEFVVk8UXcnswLRhs+8J88/gptYEfmPMnZR6DlLM+LQu2PHbfkAFU+P9oXamXl70Jj
lsSTAPRFsJhtYMGyEpkLN6g60/dA5TtJjCKNJCe1NLne/KdWfK8M5bUnzt8Ixb+9M0gPd7V36rnQ
+4GrSC8EB8vBk0deS8o1fhPyPnDQzHCe0lPmEiWgXegnJ+FCpPQ2LW2+rDJO8Qyc2Qdxg7ur2dTG
VXhksaUzbxg7MlRWLtVcHGItpv3JW1gaZQ0OKB/z6PHt8dc8yEEF8n8BGziI2HX8L+RcmSjId8V/
uUTplTR/br83OqiIzbe0vqzB2hmw0O/g2hCL55/HaEBReCn9YBVb6o3e1h3rR0xn6TG4NsWe/rcb
mr1fwpGYrwOi/VJt0hENVVXdDxEwHWiLmb/wLB3/KhB4qDZa+q+vN7XaZOqvRa6S9JsB+hPp8BsI
IzRovzI0Qx2T5dozVa1APZERRdNZLkIFXY1ZHPwhgF65KB2gtsR+549lLzE0sTB1zD3usLF8MpZ4
VcxoPM2rYDN8kA6T8eQVGrxIwEq2WLGHbt3uFA75Baw1foScDLhbXM2Ci2Q00LJ9A/qg1GEoqt9E
eDDQDchbp7wZEcpzXqm231gYbNntpqGSmif1e3T5/P3SgkU7AWbkR5hnD/K9ckiaXF7S1gtw1Myp
JHg9B4TXkwSWFi8R43BszdKrDCuYaP8T6JFs0yVRW5Hf0ZdyHZcGbTjDMBPT4OkqE1ZJPUKS7RUT
IqfpHAM6l2BckLY0YuRtPzzzsDQ+qFRTYfAZzBORJu0pSS8d+lIWNGFCNLdc+aRoCDDjLE8LXSTf
YtX7j8yxfac6dSZa0f/pmB1nx7Cf1CNQR26hu+XwEwpCjVzB8dMbW8Nww/sw+ao6lB14DMgurybI
3/wq3DzRN5YV6gH+NmjmKoH2LeWVb7b3Vk6V2J50w72h1/Kg0hec/MLISsFBMHZmI5cgXLXYjR0S
Xl24gxyXwtpmAXqL/z6MZwqdeiieaByDji/h2JnHyjz23bHtjvgtLrifd0dVnN6aBI9A65H2OKiK
Z6geI5d5k/LscYTEjQV5nlBmBm84wHMjzJDNhYbfBL6AYtmWxiNJpSlUcct/zec/M0hu0fw09MCU
IyM8mAVCp8Ila36wtH8MPz2QJTS8WNVshNoPqYv5Tf9PsnqDKzGFw5jLQF8Me+KLWphewdEApzVm
c8uRjKQEepb1YtR4PEwH5xMOKozSWN0zemE6jAT926jxVKTCFoebDGqQfJ2NDUWImGpYNBnsElfH
fNJDdAoZZ0ZQysbymJITR0UMHeD+sFqIdwHlIXMCyJnyEeK1xGIGZCTsfaB/81BxrVkthqRJTKzR
Hu8UFxKHXZ9cSjjgiHcurUq2GLVSsSm6zxFo0HG+BZ/osmPF4EeAdPAXkrabGHU+nujxIZ/3erBq
QsihhHvfMQ995fV69/BmwMT0Dzh0QdpRGz1x7umFxWhKOAEdjlBlC23Qbzdaw6SPgaLyCQlqIGdY
uzbHb3vEoJTbUJGwglmJFz61FBxCPBuvvbVsnTZB1Pkq7k12gsqT95dWJ0EYKPwFTyX2C55v0oW7
lR885O63Wf2taWea4F7jEzrbqED6u87sU+/V68lZkzw8/cfTeS010iZp+Ioqorw5RSp5AQJENzqp
4KdFee/r6vdJ7cYeTMxMN42k0mcyX5dC9mtMKj6NM1oXaAUqEi56iTISBRml8QqUcqgUpnJsOTUF
+E8gbikD8c4KzTgt3g+lc8lpHgRn5TMOdjUuyTTaQgoI9Nh3Z/QoT3Xlj9xZw3fgLM+Uc2nk/ATW
3muNHZoIJB1PIwSbAdc7XkGQMpKAmRajUX5ypnrZuElQrqNdEuwHocfYUC2ONY/tLqWYvBDzpjkt
7eat175EsjlgRdvU7b6u18nNRl9qT6cqg10p3depBG6KyWsYgHDNrdozzD6+K15LCJmj3zqQi5J1
ZebGEZPZWxLZf5lTfpmS+lALB/CHFnDGxRQSQVBlNN8evoXSbak6udC7VZFivSFwS8jewGgZL4c4
mzqmeGqYU+dNB2fYduFnYp6U8BvL446vbfQS5AG/TfZm4j/q9+N4buF17OXvApdAcNMm7tUNpQFM
cKZoLzTK0tB1WJopxxgBxZnDKbSyPE55Fp1BIMt8G1/6MnvR6/IFwHXqfjlUW7XfWwmzQp6tv+Oz
3jy7Geq/D8LAmKm2E9W6NDHLqJ5nRsUzKBtpFyBGPG0chJ6RegDxsNIP0TGaVBUjTdUZK1oPgK+g
kfItcHfyfgC/BaCKiRmRzS6/hzYCJLXloukx4ceckx3HpjQ3HdFAUF10sxOmdQQ5ez3cJckHvDO3
Znf2nvTpylxzJCEfLdVYYbwyww7KZGVBgC75qU2IGFnSdZG8NIBqEqkFd49HiPTDZNxkZgzO/78M
2cIcmlpBkJJ2uwbjXBrlm1Z9bkiOCUhp7UCXn0yb2vuILJDJcBcYpibeOPatBtIOd+wd6DqULJzg
vYLkdZ2gsQfLGrY2x4lKPfcUEjfq7qnHOKT4v0a7cjF81oeqPBsutkEOGcIgdb/RSUu6WdgKWR1i
IO+465d4WqXZM6zs0wR51u4npiIOlOEZiIg6oaVmaKabjf/l/eiPN3v+qvvTYC+bDl97MH31oPpR
96xoA76hM0MhFCYzxzvikpTp22ZPcwRVHbqGtU5jAhY/J9uiPeLPAXq/oIvtWmbAfSUl9G702gd/
aSkCem6BBK25ehfO14REZEs8WaZvTuaasMEQJnwhi/VLAW1q03e701cFwS9VSxuEZJ/BOkgM8/WQ
en5gp88AlM5Y/HXhWHS3OYi0JnC9NeOEveBLVwhAruI3KldBHytmIIGBNvaW67lST7OLZJJMPN5P
TMMFPJzpB55c4X0/2DWqVi28WwPRmS85HvTmWKF91zqOYOitAn3x5BovylATcCDmyPxZynHNIOcH
8lDo+XTcFeC6Ktdhh/ioRmPIpJwMuJgmX0R2JgBcoQ5rzex3ssbHZtqX7S1w2SYhV2lW4NpFH9wT
LQwMpIWfggO4sAZtYx4jolXS4t1MqqMFyiRtDi+RWl9Jat4ESuiE9DBnSh5ltbgo1UiIGSnQgpvy
L8atPXdIb4Xuda+6Pm88h9FaKzXAYjk/L/1Xh22pypsDQpvGOBmhvStlrjgaerHfgZEgRrNGLHGI
GixSS9tzbgoZTqxXk6K489hB4BSkKw4Aag7XmswYs5jSjIWNVAM49AsoLVdRRVtlaho8Y/rtFvCO
7W8NCAgwsTCDr09xRiV7QRoQKT0pBfWhEW0kC1EV5AGko9TQ6y7jnwhTghQrFSK2Kf3Dzcqja8Vq
NN2sKPArpoXxy3UDuPI11NYIQx8eXZQ7qoftQT/bwPaC9mPb01zYUmKS8BUl9V5WSKrfbPwkNl4g
hHUii1CuLgVf0Sv7/8SL60bqyYH2Edaey8kmEVKnClGQvsa4s+Q1UEtxftYlaeLW+K4otT/lxNx7
tsQ9FAaoDEijcKHo+SFcxbmO0PJJsbkGiRBQyAzILMLAsw9Tfaq7S1tbe70YJIfCtZjqhyP5EU6a
MxuK797xYr+x8I9pzEGjNNYCMRuRNVBbHWjqbUnSU07vLmPXkRTFNJ0ycDTGJa8gFVER0nhaD4PI
N2/jCnaf0ZCC/ugkOtsIUbsE+312Fva3ZQvUEc8YOzApisjkqf9MHd0fCTgpcRsEkClMX86KetfT
YINowlggr6kpjapLZTBj8kT1ZXm7pTumHiU9SZlYF9ofNvlTGwySuGkHb6VScKWg+gAUVuPfIrwt
0x1WcOo/lYqYTvVKPEReB0xQY25e5CsGyqOph/DZeYq6Nk2/c/6aJumvvOuUmHXzuZZS0pppR3YY
oOBwX5WEXpbcYD6RjXoE3QZ9PStSLW8uKq3W2YzSRV/R8iztPasBWSCFW7JSJsw7xNeEW+Ui7Qp8
jo2vTUc0ws8aNklAYyKlfKPi/C1uufmtIpDzyve5KFYDkaPpJpz/8DcI6yNOhQcoCkUTqDVJCgnR
PXeEDJy/jLyPvasoSwSsCiEtTc7GKQRUo6ukEhXMwEA/RG2oISR9zC5TY0qidE29ZcQXfoa65EmG
iJaQkKjgyKQQUoAAYcpWZj1qxfzC8fTkAVCJRKXkTlXwbFFHanoJbgATSy4YG1uWzBSGnzZWPLak
maJaMz8Ylskk+4tdojOzPkLwnaX91gjNpUxzJ33jgEgFolbkB/p8owApOonO9cdw9fHNrdtVrhfH
Bu4tgAWRzyi/g1Yanssk0GdCPhPbJ6RAGnd5kt4T9CXyo6741xQUVqifAljNWnmVPw46d1Woxka8
F5S7Ob1kO9FruTwegGIulCFy1lJ0iLxTNJgiBVDyS+HeRWebBd0xxzLloqsJra/B+oz43AFoB/9U
WCi0HCgP6xIwn4fSzo6PdzbGBECgx06E5ykBESOjtlSC0FnAGoWZx8vhljFGgjM4GgNWMre4S2RL
+Cd3/iYGiuT2Llqx2cL2DdPzAtZmoyHMtfMEFV9PxJTTRYdp/6Ma2ymHtMjQvHG5Ia+bCVqenPvS
H2zeNVJCn1tRKW4U/87yx8WfMF+jimNq/rPk6q4jRUTD9oWboypm9CEXu3rGVyKMGvwox14WPovE
2WsuOUeRADK22p1Gmygk0FuYuPTaG87KYb3kFKKWc8jY2ZjrQzB4AwGTGXxOpMyX+wLWsj9aobcb
ik0IFWP9YhkUm0dzEYMqg+HbYvG1YSsueOUr43DNzUseXSDQCwYNxb576tCQB686vuXmaA10MVTu
jYDGUK7o8aAVsgeNbzb05pNGOfZfbmxRvaNqxyjdNXgSSLBgdg8CA8/YcpONZPxQjrvGMV++ggAR
23ksfkRlL6z8DCyDmhL7Jclv5j4u6VWL60D6TglgemKoLuO1Ev154Myl0mdkQr34MiG3q5hteGyD
eaPkG55nHVNrq8wIGsBu7QnSV375L5dPgu6NaYW1gsSmeefpNwixA9QYC5njffErovASLCaXSYCd
tvXicd9O9qnWoG0B0HMO6Kie1nqIhbac14lifGoJBFW6ss3XNxNoTi2nF6uCiuYjh8mud4leIO8C
wL9VuWYZU6dJiGv0VplnaeNp4WVZgGxB3m21kQQl+mDuSmdYZclHlP1F24D5A/1lJFqp5kIHg/Mm
QkCT5S2eTQGm2LeBydlzdRL1iZ2yNLPvoeMCrWYzIsL6chHvjwfNzLfI6p30V2fRhKjEL0F5ygvo
RAlIho8AzDDHPcbmkHajQH1dfQgIxh21Eju+lqhYE5h7ewdukA6fzgELbIXxPPsvoie6lumrPr7x
Pl00HSYfAlIZLI6fQ5tdNH/shkmxBvkgXUmi8cbrccFY6QagzzxE9doEophRpemw/CVrVwc/U/RX
hfRkBiIbCPEZ88ypgHADrLJOcSEYlk/IwS5SGaDDhENI0kTh076plNI2TXNF7mTJApvcexEex6rH
BKmKOqui6TfuUYg9BSVXdw5gPByWKVG+Kb61svtnof7lkMDiJDHG1Eb//2Wg32u8c54JeKvGQgCF
azYxSDrR6yhIAcV09mSjn5zGlV2vI7nojTNoIgQKX5HW/zE7JLBcWV6xUZmYB86bVr8pkIFGpYJf
xuDicSR5hEOTiGcRD8ZR9ILXVpSGFRdGA1nJLFsWfTJQ+QHYUQGiX2MfT/1BJPa4W7szotW5dp+G
hvVUPjUs/xElOngpaQq8JzkU9XPY4vj2msOIiVjg/px0W0NhDgdMSqv5FPGcoS4tftmS3ILvKm/e
CnQPSmOtAjNCq7QJ3HdI7bzZYoDEUcVcsAZmCjUV68hleK3zYRNW6GJw0im7K7jcjmEay7gSrmRW
L71OYZL4yNkVtXjtmRg4WXd5NAljsBm3s8yHmZhIDqFG/RQgGNmdeJ6FkOf7bBlNjBqXr1X+kG8D
MEw6gp4inuGMoAGhhTqlJVCXavViMewZaKrQmAaBNnRaGT0oG5TjeDSVfB8wKrtCgtzquP3gXXmL
GVy3Fv+n9/FGVAYRMU72OSS5unIkkoLGus3e2HMTGDSPne9sShk0pdzRhIg1KoR6QacCV3G3JPL5
FZeTzJ8m7AA82kInu6C973E5X4Plmy0PKktE3UHyAgKY66X0LomL2TwjiowEGySRiFzABASSkjIX
JhEfYUsLbOds1r4nFy4d4R4JZ2Rsptunu0z84YgYVB5qGzG2c/zHu9OcK97nnZkQVFT+StvEMcES
ovFYpTmdL3EGjbqecJIC5wj3DsEXUYiJ8pvVNrCmUJAPPe5ewmuqbczFRJ1fNtW6zH/TYt4jfKLD
WLkKoQ8UAY1kBHz2MOru8q0nF3OKngIzWTmg256+toJDpeCz+KyYXA2VBcxNwHL8n4mWq3URzhHi
lJ/Cgl4gvMbzSS2LdxZFx9cIbEBeJMvrZkILSh8aiVb0Z6anmBHxVCSHW4yEYbvwl3mZXJNS29Gs
J3TgrsHQXHZX2TG2mzysCcskB679JRiAzfBYvDe1ggsLtWI5fttUSqM2b12Sh4HgFhM7HpAXp2ih
vLocUHaxb8F8WSeNeQJuoq0PL9IKu7gN+Ayh6lcwG6Av9QK/TvqGEXwFFpVP8llBJtoC/aZYLzc2
Lin07hDHnIihiCmuZgTGwx8v3fJfVeZkaqCo5KLOx+RcI4lHQIAjl3ohJs5NRafONZGxwUOEgLm8
UJrnPke1Fz8XFRcHFVNnXAH00K6JKHBBwDe2yUPrTPLYWtDpmGGqS3tq8IbX6oi/65ir6Yst4f0k
hlTbCEIxAomxyaU303brGqBR6o353dBMdv5scszN0pGl+i77cRYQa96KQNaNylDf9sRqkq9H1UZf
nJ/mXXS3xaic2E60tQForyh+AZqRheT6PqFx1Bl1xyFN1JAfhv0GI4MIiwUOYRtOTr4dzeZZfki2
jSy/EG9int7/zzIUUhQpTPBQW2pzaDTGG3chc7A8jKJQPkzl8EZuJ8DXmekgJunaGRGLE+mkuENL
krtbRP9GvdXc5jSSLYDPGNkiImJJqqAMWfF3Zeb90dvqNE803ozu6Zn67eQbL2UYEJWP5Wwtdl0c
7fU+AyOpEaL85qO1ll4VjQ36oWcrQiWrfcdBR7TZNkx9IqGW+Z+B1Q6tn9OQBPvVDqC357bEmhjJ
1Pt+XRFlOsO0jOeBeRealTECnsG/OlGIM9PAivkNtQuZXYR2NuUfRacioNQC0IJJlSb50V9TDIEy
06/VJI6AvOUUTTqgOwlau4b5OEgiQ4/bOkw3HngH+nHVPneRKKMZXF5XPzm1zgRq2asMNLSlaO/X
Wq8fk/DSkaUQQgeLpE5h+xrdWuHcdTBOI6McoFydz4h6E+EggzpQe9XN1vwzWe+wGBZ1s6P5oq/P
09eq8ASBf0mQMmPBgs1tuFlhe+jhNQkHQfKo1PGHxHQIN9l1xJwvfBswGSIP4+pbp3ayU12IRTcm
SiZG24xy7qOouMQN4Npo42rFK1NAkMLjeSDsNH91S4advBbbBTpitHqaquE4Vd7Gxfk7kWxtfyHH
WAyD81bfltpISo4Bg4G3fU7ISs0vpimOLVT3xrZDBlvawc6y5p2R64ifd6XyH76M2fgnwIwbEf8V
3gbGQhSxsQnY2RaZVAUigybHeMFgiqG0DiaRg0AelApp/p1wDKopySTZjRopoFin3y50j9FuNSpu
Lgr8+Fwd8s2x1jOkrKJ/TjGPcqvOKeBIejdGODRvY6e7HhoI1mAmLS3Qn8RagWhkYhqWcVlM9JLW
SEoTTDOMPog352rTnKvq/FkgInGT0RcDgdCweEoatCPQnjRQotOGjsTfBzgv1cBE+ViEL7A8yD+d
oDqCkUO5TKzoDG1AwEhu6is57SDH8VVrw3cefRcLxiXGzmyRgO7nLNkNRAGIPKAsnYu0qnxy2dI1
GFXEc8NsdqxTUtwSvyG3BeARp9OV2d1KdC8H7zjl/ZNioL5J16NFzhS1e6pCSgJQgm8TQXfD3WWI
XYLlJIyjllJmVHQgUztjLDLWQp4HMsqlPVZRARQG+w+hgPAd942HJ+53Shff6uj86Hepw0dlH2DC
zb+CzkdHXhDmPb/DY7OGHf1dSh0ed0wqQZg7vm1g0D8H1K9zOpFOddWMd5vYTIKGOk7qLrkrFLW6
shwl0EbSWnnLqcPkQDJL+0tWMhfnClAS6nuEpJkKbwuJFfj6u5zbUMkW3J8kA2BvWQKyJoazxOJx
nrXuNSYkQ4riCfYzRbwccQrQ/qMdyQk4dNBiSpqLHdxgWk0EYXKaTNmvEBmKeQb2UfpfQAd+wM3U
NweKGzmXWBEcGzSectn9N7H4FLQvwmgJQiK/YtbBYYTQBxgVzVCCDhxuXTaxI5Zp8GhQEbAgwdEk
hgemWjjwDp0Knheqpsm+iW8krzkRzqheYiJe0AbwT9LB2EmflXBLddbNCM86R3E/bAYUIbb1Eyk+
9YZ82XKApQwbyi7KZnI+ZX7PgklNkjTkzUGhDdp2EN0Iv46HDioUMpO0uHkwqprxBWs2oOQ8R9D1
GKcG+Ee4ov6QcgnP/cFLL3V/E8IBaZ3cyG6xyRR6byoIqgxs3IjfqQ1aqpkCyQ3lQofZefgF/j46
1IsFUJsLr4GfJe2ex+XLAblHhdVQzuLXUcAAqRbistwItutgbZ6gXAyxzLS84N3h8pys15iZTgUe
wraON5qurZaNQu/PFfoA7MVEmHc/poqUVfsVgKXnmB1pQrCjRES8iIDf+shYDkiSFaKHyM7Yzhib
VcU9iLFduN6Gupt0TJOu1iPD2oHObfhna73U9zYDOUKcQZm31sDkWXUJjHodA89hWy6oPkV/M3sG
Vm/sggC6AkIZRBfhMxeB64QIw/SulUFQU/ALOGsnng+4KGLCmMp2XERxz9AWOj3jnbMGb8IFA65a
Gk/pwvjzUX2lBrp6drB2Av0McdOn6s6gzMiwuUi02YgBFoG82nwBvJEjhTeRcOWoADEJIWfin67c
qKC3cQuOmnhn2zIAgFAu0ecOw0XKzrj/xjL8f30jdEQSq9g2ubGKTxp7gJTqLz1IwQGzuOBuwZ4u
k79A3ye7Lb3mtkGwFsPvKmitVtvR7g9uTggUzLDuC7UkuQSyWbVYx8MHqxl1Lw7nVJ2k53QAdU2D
f45g9M5ZBZDIUkgVzuWRyobida4JfgJ6y+kVvJoWNoWP/BZEXtrFJRCrASMC8/wuI8ecDNWwPR7l
dcV3VXXzxo1PNnU4JR2KJzH24r+Gvlbnm1TDDbxdf2lGWCiQQnFgZNUfh+REFDUm53UOoNqOyFNo
GpZVLqcB5TLF3UjIlAAb+rVkX+EMQVojC2EEtmRIaH9ecrw5HsObOP7I+SiUZKM13kZtusPQoQ1r
lV1W0Bsj0LEW1I0I4HRlOBU0qTH42wRnnivxS9J7a51ywDN+HOMn7vI35D+TioX+bFLt0j8LAUvE
BN19EzOSk+tPJesoNMkUJF0hMjfijUETu+8Sd9P0cDQUh4HHSC1SABSaTbm7lYk0b+MuOJEM4RpV
ZFfVh1BQSMRXXrhVSRJRCo7qRDst5d7pUNanxWnJrIPkGgmgRx8p1ByVfqXitWVTRjRjbfU5WeZG
Il2y8C2Iir1Wfd0YQKAEj6cHXbEUd5PLLi03Yq8R4Y3E4j5ONTbL89K8EiTA2qun6p3AVQm8Ekc/
kd8IgQwF0QZGFgS/oo3DHyuiSSX/XaAgqdvVLCbwHtUN8k6m0ZjWW4zD2OQKkWqM1tnyrnpGqjRT
4VgnuE8S9KVLhgZqqXYJHmdhqOEW0EweZvuGbO+hkZSBUFMDHU6/M4HJKpw1Faf94wzkfw/1/EKF
AJ6TE1YMRACoiBxhsZ4D1cT0iANAvc1auEPSNiWlj3Lmcbq551ClqEfFSFPxUMBRqS4kguJYQ0ZN
J+eDuolFUgTcHgcR+rHYsVcuuJs88BxW20v9EDLdm3Zm9kKFJWGNngrrQKApQpmYPTPJEB58S7SX
iJ0BQfitUojJYgUh4ECSjkpMtVJVoHtpKj9BUze60Jyou3M+WcQ77eWLjb6G9mhW9zPViUFAmaQP
3ydIKYOhru9h+qO70UYvPynrbOpV2jueRj5t5ebj6AUycfWbBBKREkPDIOQ8UJWsJpolwCl5e6D3
SkJe0fAb2tQ83BScGlOOptAt1wgbqL+EVWrI3aqs8fQo6ti9XIHo0WeGGorUO5jVq2y1sTuWFWG4
DKOkfWyKA2FnvCJDMyJoXJ4zsLmwaAZNIhekyUXd074FSU/esLQktT7uUu8vpoNIHzZi0MPAYsPz
4oxEGiNhbPyXd5ebAkwOH2HQOecAzrVItgYiqMKKsdkz33aaTn2AJYBnH3rTRnhnPk1DsRIBCBqi
e+IC6gNkTPBsyIjJfQMP5ZDvfl0+yvQnI7eF1hSM0OJuSr8D+HcdzUJYnAzk5vLzUqBQhjtQplKR
21I99Z/CNtlDgTgItbx0mpn7GtXfM98P/kwxMMt2Y2EUcU1IjuQP4EICQUp/qY8jxLw5CTPL5Byi
+KhiacDpRY0ZGidQ5tpi0E5gNc+2Vu2ILHy0AlYIH5MqtCj3xktOLWGTuYIVGYEE8ehSO3id8oSM
M/HiPdlVXyFEdsrkmArrBpH0E5oU7hNMFjyakKDdVTwgnFN9bqQ4KDZ0S4PxwEGTct1aWN9J+EFM
oc3ZflgQR1hXFQRFVOPZAWzYcNZhmfguUIJczMIJIAkUVbVIZZGzPOMvI4chY2CeQbfOGYlwsRCN
IKsvb86BmvlyvOBV3tTFGdXWxkMbpH6rUUwywg8M+ZDdwpk+0YD+QeW88GTAoahBPLBiPnHoMqKZ
qB+ZsydaWIHxLVhKTk6pKWHsBQqsF1uSdXqCHRLpjvODBuOvlOpWBHeG/at/e9R/ojUckbY/VDoa
bL1hbKUP4YGrlbmOYU3k9zfGVSNbsM7QVDXRKTWenRAmAEXQAA+oXzOnW8eEBrK+7bR5CQkBgVM8
GsuzNsitGJ+D4a3SX/MIiRlhJDNmiy73+yR+Sen/JOAB46uLEYQRoc1fw5oP0JysUPzMNSWdRZaB
rV/AwQr1zaxmFB/RpqoPASRfW7cITg6F097GsCXenIy//Iakz6U4gSOV7zMky8NFWypKCKs9m6xL
7mAlsbZFzpBZrrCKrUb0KVrwBhufW++88C2KffGZUQhwYUYmg1e9q0Oit1Bsj/hExMD4j+Tij4kH
wIMmnGGAkqjUN9yUhYOvjQFJcXlXuzecZcbU7WqNZekDtIcH+hYVdY+7Fu4QeweXAAt64UT/J6Z7
CSUlekjaSLI7fc2s+WqaUx4M+wYLFI4ESgFKeA4yUk8ZSRJaL7V2QeU2FsHRDW9UodJLolRHq1A3
Vw+moVG/AvtVg5AuW+xBT7jlFvpPTf2Oq5gENhUI/+DWkNHRuaeoGohGKIrgcbXIXSWG7xHzLZAJ
8x3Fb6dAHvPLHerdZaHETLKtODV6CW8OjqWUlzYQ91th37hLJtVnBgXjAND0QxJzL3dMFVJNY53g
KbW7ldddecPSBE2q+R/KhhzqRUQnbaLv8owQMgev+Tedmaj8gQ3kcFJb8tdwN1HsJYyLcKMPCfll
y2XNfWiIwcCGnRyknIPIZyvr6j8ePhvapVgswm/NuwuaurCfYT5kTcyN9R2V6s6i64NMyHE6jp6x
+i/Wqg0EtS9JHULKSg3okkiTSkuOvJkWn7cGvwhrBTCtOq2vLgFCPr7PmCNrvCKlyC3zhb/M4s9y
0fYpZWJa4jIZCSgNvwdSG+v8kx1Ja5cjWOLHwYfm3g9QMbMn+JC0UZVNmEd94PhhfYJpyEVAhnBE
VS7rOUF2NmpbUHAJLJQbPMQ4hjfIPTeVvjfbK7B3zbhXzgth9goXwVuFGYH7OUiVY6ARU0WqV5J/
l2hBbIICBFpunYlEFRiYqKdXMLE7+nKpsFkFAMREDhnKi3t0KtkbfruDg0bXUtNN1RhPHYesWV1C
jVFV0h3PPXUBdwk3jYCe7mOTm8xskjnK9TNCe6k9pZ+qsSh0FXkLRr82mRGaslbyLqYb8Jv5Kr5/
7lGDIm0k5JQypbXuLrwvMIi4ol2q1whOg/pqSZCN2HshXkLOf/YO3JIxcAiyFpYzhaNoBxKuP2ti
cCEXHpe3/H6kJNl0i1RtP2mEUAAluGJnYtRsmRZfBhnaQm7UKPMQtnHhiUnJZLYzmjcJAeWFCKfc
qKH/CI5Tz0pqkvGOIlJW4VyfKx7yY0oNYT3iDcx9aEUGh3Cf1lwXKKjDi7cwEA1dzaABkBELc1YL
91Xw7A5PRp4Uu4BkNJAKKjgoJ+oqHXhT3bEeUZBJ+MOTsMGitp0l1DnhD/k7QbEbG6YTZY0wjHpI
XmOFDoX7C5i9CpNnLMEB9/1gcuR/cW67FGGQsAFeACQXF55rAHqsTZex+0Vzyq4ju5yYnZxKgmen
4fEV/1Q82KsKpgZI3Be5XtvC5sefUoeLrAnTieTICSKa0YPwEGVLq+3FoHNVUo14EuYrIbWmTJ6G
p/SlpETigGAnNxhc3PBn/CpsUsg4s4UOwKWyliwWAWMCehFZoXxsFiYrKyMnQOuMrYXUd0CGJz0n
u3ZiHXobgY3RMFHnjUgss+EM/7FOiv1Y/ReasDzB70TZy+t2nu8BuTUYeIjCHaO94oxMqnmNiQzl
0BmZTJiH63yrWq901KuvwfXQkuPnrzBNE4fE5aBH33JIK/Bm7ANgOlbawhILEUvKrGCmslCUyLoe
FJgXMFKzPYvpYbS31NW1Rxb4kwV1jJSQAHt1w5iPfNyrwSeMKyCa8US5x6QfvnuiT0+q5PlfvOwt
xsmq7NTSN6rwVezCyjg8jWjLhL/zpWR3QN137g+PluE9/iQeC2oem9a91vrflGupH/fxYQxirIqv
c/LaNcTIM8mKSG2gfnNlpGRNrVFSTBxNtGoaiGtNVrDrPUVl6CMolrVt2Mz2BjfkJp2a+Vu2Zpm9
YX2WbobjBwIDsexZlAQ6wl0qn7jGdHuUudz5P/CtpxmldMn4ONxFwQQHuAW80FD1AYeV4drqjd0w
nA0Sa8SeFoJzsc0FLpb4MC1rHkkpHjVlwkAxBd0kHGk4jWs57zjFleRqOsfW/tA1LCkkiaIqoEwT
xjvHvwHJ74GWhW9Iy68OJceEbqnDZJDlH2WTUzeLsLRGlzzN/V4u8wm0TYz7Kb9Bd4Nzg8K2dJi8
QNus+SKdkrGKHXOX1oW+pr5l3ntb74LwuW10cnSgvRi6QpcRosIYxCpUk8ElnJuN8SX6lNpBibdq
apAuQaIJTIHgz5T8ooeLLuwBjjKp65nphcW/AEr4GV9JoQj6da1vTOZoVNyylA8LBcOgc1A/0Hrm
wuyl5pZad6wAXwBexH8RPE+YwGkWOd4o4NCXVyAuYjwArZAenUu3D6eVaFYkE8xA+MzpFa0d/FuT
yle/jZjWWXmPC0TIMzASgc21/Dexkc6BA9XUkQIGipWynLl/ARhtNfD5MFLN8V9ykzQzKq30Djzt
AutyrObcuRn4qmqdHUKX5H3pKGQY4cJdyBdpci9rA3BOd640CM/9kNxl3Unf1FzoxGi3o2wLxyQ3
R47wSZrqOCRaCAPi7D8SgIGgQ2acm+o6DDZx9NTMh2qaz7NSHePqYPLlCCtvur8dI17UmHiiSNmP
tUWsUEceQLu1qYFnnShyhI1gCxBnVJkMQQNVcBO/YBxIotNC5L8IHkYQ3gBex6KMttG7MZq4iIBB
lCsIrHxlCUyyhbSVa59RSoIBt111kmvno0OaglLpcYkD7LtArUAigHBeNpy81l5FNBAWK7CsKGvd
Xw1zSU3wiYQOhCFlG8uoQVdjC4qeMfIhElAr1/Qt2sq9UClE4gqAyxcw6PBddJU/0aTcEiCrsMyP
BsWvsPbcK9KdKgbpnaSV5tgQOmTw/bXgV3Yk1iwqkxsIVO9RrVeEjlhIoiTywOZTPzgMGg4J/hLo
FPQsp20WSwXyDp50ASFd4y5Ipm2HBomvULZE5BrAtKckI6qnJMZg4eCEzgVfiAgQY2lSF4BS0smz
mEAVEFnKzUR0An9KgFLPe1fQVlbk2MK5r5qo86/BuoEWVA3CRtzXCsgZvAFB6syOMaeLfNSGGgvt
jqhiLJfAEKrZGYGycluogASVjGMir9F4cc7WwztxVNiOHQYfrxUvYzIFUxMQgAO1AkzzJhOu3lKM
9CjFuNeEUeQ/xCavBBZkozXx4gtAwGWyoIBzyIKnktQxmijsqobkUSRLoiynclRVwnGQTdN+842A
sYAkeDw8yWqbgOkor0wg6nqINzyDBnmZwB1Aa8IFOex+oNKz1GbJeJBsAo07awBmAtOTmmns6KnK
x9bXZibKVKT0cYjD8FjJvEPIJXCUwAJtw5wAPphQJ5Ru+C9BfmKOpsghQa1qzvLJ0VG5SeUbaOFm
T/nD9lT5fAnIK1kNflG/Od0n7ZLNqYpnqDUrBkZ9zov3N/gyGNBhsLFsI/aNmuERSnGh0XXjB+yF
DGDvsK7Cvt5KR5+iepocX1xHLltclqC04EUQn2idPHfcCdfB90n29MrOZgTcBC+UOylpH7Io6yK1
oGe8ZNlfkQSbc3FqEIzZoZyQKaIC/SomEx0MQ4GX5MsTEJHpFzWjKZM2BIyvNn19kTZrxLHVDvC5
8PD0L8XMHK113Pn8IwAOvfsAPUPChB9B/CCB8wJG6VJgiWfGIpGp3+r2niuU0rziFtT+2uM/FgRn
nmrfKZWFltL4WTi4WsWYgzQsUdtTOgNE84EmdQ8bzCbgixS4CFIvRB6DXh1QZMJfRIolU5zOci+w
jKRqcWi0ozQ6k2vsagdKQrm9GbeLvZAG2mq0Z+mYO5OjhtpVHbm7mD2CwrCL+YZZp81LSnfBOxR+
XbY26kGQGMmIlHSyEEe8cBJ2ZuGeuOdKuRH0WGL+2/uIikL8GbWlPb452STqol6NJjtSyqtkSaQ8
bg6meiJ9mhJY1yEsvgiPcVwmoKDla+hcSEQ06ea6k9trO/5Akoq6+NDo00oKFLalET0PdbztIyLp
wW8jYnsNtz5yCunqxGVkHEz1NOrPCl+r0/4ruqMCg2GQNoXUkznjRf3Rd/tU/aeMcMwxWrbvcX4N
MDpG1X9O8eJFx5n5wkX6UnsnVhCJrLcqYqS7/mySfJn/q+xfx3vpmxOYZ8Ah2uWEA7C+coss0Sbf
z7V10BgtRMdX9pS9LMkUOTW4zBalMcHPNraU1UjHkpfhC3oEWghSZBkug4d7O48xXodLQgFMc5mS
1Dg9RzPBrGQBPYhU6mU5unsMWKDPCjAbUzuE8lW3j9N2QupJ8OJylptn6tsnEV2N3mfJXOMq34fO
pyx/HqQULmLEdumQMVnDLnP+iv+KzyLZCRQAEXppQIEG/flsX0d+IS8J6sz5onA9YVzjpOKFC2SE
MOTFQWO0SnaARQ1IkO87HCkEbQiS50E0gv1JtpuSg0EPaESaC5xyj4aDl3CSbwcnN/eoQKBcbh16
E+QJ0tVyoooeR3gw2eZkCjDpJ3+lhaMbszHXoPzRCDT1rgUCDoGl8uWcpGhbOfPlkG4zUF7lNUfy
nnKoKN5JbivDI/p0vstsRNmHGshWCOwmkAccM/IpWE6Wed19i15PBNdm/y3OOonT5VtbUI404FZt
pnKQbpGxgSRzAXMWCg+hdbcQ+mdJPoFuFHRl9J10gaLzk4fC6hBQbKEapPoghwoDDdyI6BeFIRQb
hxyAglGDHyhfaIwfweLSL+nQ5iHmjkHlGnUQ+yB+aQnSxHI2PRIZ6V0iyjiYC2VI3tW42MunCgOw
GiguIE2QfE2KyRIqF8MWKwEZWIvbRhR+AXYX7l0jvssqoo7Rzf96j6BIdV0oEPuLyDt0qkv3r6hb
JzQab8ZHR9a6tc3AxsZjZXD4ai9udDGJ4B8xyvrsT2JA6uWglAiocEGA3yAHHuIvcoNG0lHYD1B8
IY1RWvUrZUaDEDPucstLVKSSwKCJrk9DhVot24DhRaIswa/DZ2i56hH3NR7N67RVmdykpPs8vJlI
EfkskIdT9+6lL7zVMbmrLhgC0JJJ6nQWlJQpcEix/tLivoNkkrQjKAag0Z4LIWj0NynbWGkkFSH2
PI/YvDl3MFYjjeUHhQZqc4ZZDuZBC7jclP9h6byWE1eXKPxEqlIOt2QwYHAcc6NyVM5ZT3++Zp+r
E2Y8BukP3atX+JWmXOpgO8ZVt2SoH6+FkStzf/ZIqIQnmzsWCkBEdcnWrYCU5GUjmJpMbV2q/ia0
NvLkNfjpcuxyNQYJGB9/EUhCJgUMljkXHUpgknEo+WWjlEyb9Pql99ylsHta7y/FdZvNAEx9kv4r
zIAbgPZjfzsPw6L3vU3l4grGu/CpEIQbx3yLr15ChJSxTs6xD0MHS125LiZWvI0vQcJ4xYtfzALf
W9hCfo+RJD0aUA48UdqiwesWA6WLT86eucITVE1f7uETFXRk7suJC1TOKlG7ilkk/hPwpVtLXwRP
vOdSZXoBY3/+uBNllStvBfONk8VD4yITL4eBIab4HyDu4f7k/GDxG7CoEl3b+0VMgoi64FLyGfRx
hXYty1EQU6zuIV20p5rSacS3RobFpj/teI24uqv9X9ZN1049hL0GJVxfxXLYQmdOzDt3MKLsN/FD
cJEB4FRcX2kwE6EVMnK7G1qYIPkyqUNIiPzgADouG06gGAN9SX+9VypkOgjoNDOpZf4XwkGTvCRx
ys2dcFOzLLALq1jELrusfmYLZMPraeQby+MQSV9f6/s7R5QZBRuZCT5nTjxCxudSRrvjrMgBd/BO
g1/VaBcSJvY2jQ1dqgY4TCMle59ZXV6vXKwSBmiKdXuFfzkP9dqkwKKsdHQyvd5mEKQWuYgUd7iB
Bs25YSYmvzswEc44JuJ/SAgKzqWPQmR08gemFuOT6wPbqTSPbEj42G9tQj9savhPw7+ipIzm3YSR
Jgwb8ycgmSTZa6+T+lVyKhd/lHUaPjVMi9gQTvmeaSV0WIKfD7SDss5Z+3QLnLlW9kk8FbcRzCR3
wvyUp1H9uUW70GmouKso1mgMdO8099n6Y/b6ne2gPdWp/ZKXBA50NL6g3tdKTj0s+6cPs7zo3Rec
fnhP0I+A3GUbsoZkzWrito+TEF4N0zO/XrHfAP2FAsUDI8mBzbO0YZDqAKkw7LgeZZWL6ivdctuJ
dmJ80OrvEbbEfQ/HwkiQ2QVrEhGGtJUVBbsFAbLDMecuwuDeUaw9sy3JM7Jpv7S5fu45mlTTWlTs
BaEx/b8NF3GX1HaN69PFHDn/hbZIgRai2HAT/Pl+KgvLpojwRaop6LawKEEm3BrAUD+FD1h88EFp
NFqH8F7gYhNqPldnAIgjjaN4KxjxCchTM8ThFrcccKBBexJ7O3A41AY5ZsI0cJx212rEMgFyDtGP
JHMzQuWSpdqGT7CnZmQ+obynjrtARxtW66AnP/qxi87AkZInKxM0W283YQfMWO46JDfdNvO/bXie
Bprnw6TRSF+JrtE4wP1w2ZDimyBmYsSPsy9B8dFDasFOy7hNxfxRHBgc7G7xSkvmS9x/dTGAi36G
ikHIExOXEWXGfPZeI7QgsF9lrCq24sOS3+GN1q4U+wV8CJA+AtZVXFTWitBX1hilf6Bwm0pklfTq
/5322PUtAqArKiCp0Difhw33O8D9pWndRY1lRiRD6XnGFf0rHkaSTOozWdmMdaCC9ATw/TqM2CuZ
qdIiGDRwMn9j0C4ztRpnmfsaYBdOd8LVUqn+4VEwcv4HzGFmjlaHuSPeG/rw3dSPbvyV8mmxrdjD
CfIpSOucyZ6+1yF3v7QhASPLgfMPmx/gtcV4SYlMkzexgsnfRT1TuVmEFGKkL3KCmoy3EpGqbAqQ
ROqlnOlbzyUPfVDFVrrysgehdTZsCmpMSGqneWr289CJEEuTtUkolFbCyOVj4iYtqBHmSNibZFC8
ubwgdUDIkwlxa950aidhkgfb0iLRErZ6hQ13tS61k6xXoakqcXcZ2J9cmEIT4TLGVRpZFP3BDxih
N20r5DRze6NsSJUz7aWSPbkJvvKgqkBjyCcaEC6PsX5VEGO0CL80/yUOlRW889jc5f05HN+QGXHK
gzVGFr9SO00/zGNmFZk5xdKwi0OuYvTZm6zbqeHaD9GevxEKaHR/nDLsdTN7Nqxogfomwk7TRu27
VodnPGSCbNk5MMEwmeO6Dycif6uV/qKMUhoTD7pno8DHiEx9RyeYZzHvB6Ou+LvraYXwZ8iaswn4
l1Qvfr3LqAxwJ4neUyKzEP7ShxWMObjUHBm/JRef42nMvuLpowhIefQeeJJiIEUGDRaBUlsSay80
T/k0nGhsTa4n/jcP9UEDDRUNd3/KaN7yHn4XFaiM5INXi5k0rFZua5YLuHkA2MF/4xylSocfzu8R
aA5TDApmDllZz7F1agN4KHg0QQniyASQTCDdwtZnf6XMsWylo2UmqNmGu780IW1j3adtg2jRzshB
lywPhDIq/e7MiEzO3siGtYzqzt43WFFSfnNQ0p0wMYHpIdQzLk7hfvLb+BTEX2+YkxFcBOBOA82g
j/O1afbdMbg6uAoIh3TAncMRLo44EnD8i8bYAJ3hUtIRsZkUW/aCi4mbGQBsRkZjWjffuDnxVvOe
oIJr0JDzm4/DeV4iv9faFS4zVfycI7l3APvD7KEinjLqO+a4+amvrqRpCWWp8d/LOl845qvMHEG+
B7Jxc8xX+N4AWfCPJckN3Fv8vEBsmuRg6FRrlIJQPzMSjSjChYTczhmjXDw/t4X/zkaAjFkyrI/0
f2p6HrnAVej8yXqAj8AXpC6oq25hO/+4krRvG123u29DIL4t3kFpszWRb2RrPaD+h1N9KIIWLT2K
SGioY69AlbuEYSBKDWl4/q84o80clApHrG0C+S08lN99Q3GHgvto8c4jn0gShBrdlu9igLVRm0nR
QvMvTmUmsiBKTcBiVgsfUZ6A1OAbh7Ut9yl9Qdjfkt7fDJBkqCbkHA2c4AE8BHp8HkKUBGdjg4RB
i5MY1STykghJNudLXFqkhGHUzViTmoJ0B1ZwDjgt3FuZXuaOuzRRnmvoNTAQJsKXl0NdhD1DhOQb
4TzzX6y1vvH/lhIRiSPaOKqFMHFZ88eOqVCUXrBDocESPpjePmrwMNqOsOltOD/7gxQLnDiCCXPc
p1CwvfCo5S8yK+W+RNBqY3TJIi0EJlDL5qQyu4rucqOtz8wO7ER6HzadRf1OBSrMKbqFxr724wGH
MlX9lJo8YXCm/NC9p/QWPncVQlzYJNFfk5+xD6ES4t0yt1H7bxuo2CY9DXjXzHHeOxpwqwhWOms/
VkgDeYvQZ6FVwInwwXuDQ4M/nwYq6vAh2fYcC/iqDAEDnhDVAHhT+FeX3KfkC9Dxyl1LqcR4U4vA
OmN9lULJ8MwDM/d+uMkENWLur2I/zSBeEEwbYvJ9+Dsk8Plp5qK3Dnao6hB7BAuPxsq3nxDXCjsC
0BPoFwTCB2MRwrqM1MYm2wo7j9crVVNbfjVkn0cYsivvo/kWIAi7xGQiixcWT1aSjWRcxbtsij8a
BjhrtBRqrKxC/Z/GFFw8v8N5WAnLiXA6MhwK51jS0tftO10VfYy0WfIhp+nPxicvtwr8weCYfFCp
jC6jWXa+yaimjVSGw/mJzkv0wZoxbgVrK+xsU83faBE27WDQ7IX4QIEb4+yji0Xf+EqjwScD/OOY
Ef6tlBJIBjuqkpbsbJfnRh/OQZBHZ6UnqmI/+o9t8A0BrbD+pLq2wn9a9XDHka1XVMlwKQA7MMxp
LnmgIe0eFiXO8fJd+/6qquVxVqZLGbiLws/25AHuBRUr8USuLNifGgTAL3vslq27yyBO9Mq2+ptq
2F8stqSYHoPZeojdQ2M+JAYgOaQSxzq5MJP7p5qKa3SxW7TJqjkmjQ7vc+up4g9LOTlvXS1kRoo7
5eAuPCfY02rq7yRCr/I8AsKgJR3eypg2mqND3nDfTl9FrG+ttrlweNg4OAyYYXAv6kZwLBGoQ4nd
2FxWhffu0+VbmH6iAfbxKzMtdeloztahDPzXFL8M/BqrOJWwcNgviGXF0cUt3xvN2GD2sAuRj0Z0
GND0C63foAvMVai2yAMhTnq8ekp+pFF1cS2pGjxc2V08l6FIH6FaI+rBiKtkLGzxQhhhwr9Ao7aQ
QFJO6258Ih10UyhIfGexD+uKekXoLPZOxdZuiAng3kLqEb8CLtvXwWzo4lVsD9QXYS5ljXuwSsZf
7NeERp1rd1+1OAV0DugN94O/j9viMAcuISBoD621pUUXbAfXkGLQFNaEhcz7Jnl2pL2PgSiZcKTV
+KiPXyUeEyAWZ4Ovj29rzqiz6PRli5zwNKV/YdktnAaRT/HmwWzN9XjTd/8mjBXaFrLApZw4yed9
RWfLhxNUTAqKhJeJnswjk4NaG/07PjDmGgwTmGxhBOIuBevWe0sAgmzzltSM9/357FYX6J5LC8gi
6MZNBxIrI/+Eo0nT4Sr0V0jmcWUvHIccnUJ8wyA8sHhHChBMhwmC9GgGcnhuxcOc/pklDq5Ysrog
aHN5gYNMbeqpPDhvp+qvmXYAfvJxvob5bGnzRvy1CeEuxuidURrHZpOQCD9QUZkMJcb8id8Bihlz
DNPPwu+Qe1138RmA0jOfinsnlk7mA47aOwoy8FCFQSvTZFjG8HCkUGbSQ73BKrAyut7Aogy9hkzo
gcPoLxgiM3wn4c0iTMd8xUwwRlsvmv+y/qaxh9+LPx7KVGFzF/pq1g+0EsQHz+dC7KvOqkmyFCRH
BxUl7rO4o1SsVplzqbh3SEuKexouXL9x/BNQ8bvA/oXubGfTRyz9qdBYppwIVlVuOzpOvlXithD/
b5NDDxxBPnJ3VF4WuWI8BYsQ3nD60CA61e1n5QzLIvKF38JmE9A7Bai02ALiLASRIWlohigOHHCv
psg/ci0l75CoVz43ByaPCzuhV5OoJ3zmtjYHpUNu9b0C8tDVjvtq+NNxPPUyFRsvokBNOkzCx8qf
amrk0qOfxowe2qZL/N24xbhaMLxhVM+2727T2NkA8Yh/7tiflCjGgPXQkZzTH4VsM2z0Q+Ua0DT1
LeqXqcVnJj5mti47GGepcTI2zHK8Aeov916INTShv+VVAAeFWyA9Di2siRX4us9xKZQ9CYHM4ie9
2fPEeY7cwXIMz4iYim4kriF612vag+afOpIBA/zjAXS6OOFgbU2ACejqSsnfzMl5rEBrJKhJMnF1
i0sSTwERc2RVvjDHbKmOpEjeeeXyT7AUUVvB9IwovOeuh3G7YTiEmfsieyE9EnIeACxPQXJS08/J
wRAoJ8kNFzFC/CRuR4+CtVb8s01rW5u3Mn+ry+px1Iejlg2b2bgBlsi1kWP4OchRgbFhZzprK0of
7lgPPqdwb2J+3FcRqmyGrFlIQqEIFmRLsfNSrJc617/4GkyOK/QXKG24o8kAmMJnxqsMthvAxJx8
gXPAOeisXwYdrvYaM5+0gbhGV9mr8XMZAFd7ksCjMr71TI82AfZF8ebgrK92xpFySYxb5/EKozxz
/aWki1g5VyVEA4tLUXt1+UwDx0g0Ky+lpm+avF9bMVARwXIBX8ymd6vn4UmFxzFgVTUA/EIiBbJm
c/DxqhhZpx+95fjB6+UxFhZ+BY5JGeFSihbNtxtoR+RPC1jHm0b70vQ/dxD3xWA7Zz417auVQIOZ
HAlbJjkJmtRhBOeKvRfPtC4lnnv2SEFvuZuMxlEFWIBhHevmrgrVtwp7wyH87ECJZ5OLNUTpzcih
CKkryjXva5gAekzYaoayufvbE7ro6n8Ij9UoWzpTuxDu29SfSpfwO+1DAkDdyViVXbSe8U5OGg2D
USpZPFydSqeQu1lt/tigSsQoXaJhDGrDGGqDpdjbzD32VNE21D8NjFUf9aPQVnUYKBpIX9viTVCJ
3CU4pvbBry1Aukdx7gb5kWCAJU6v+pBfpwzm8XwSAiT/j/jqDuGXGltriZWJmIQPwMCGjDqbZSCV
B37jyExXeQZv5Gorv5Skw7GtLpB6fBxjITfWw18J6oEzc4BJHHM52kSwwpbxLMd7DiGdTgR5JD+s
h2c5skL4QxNzH86nBncHyY6UFjvSkXKwPLnjzpbzLyTywXr01S+i1fcTxzASaTAq62mKoR+V+JQa
BUdt8qgb/fGpNx9jDz8Mh5GFmn/1iYELHdU+ZeR/nxqZ3VymL+3AZWGKeffdRJzTqy/2Cbsq044+
9UaSBEhAEZcxXCmxhTSS4BmDh0WGVSQUEaUkEoLzCWacz4wYDpbLp3f5C24H6HbtvQxmS72D3QLQ
1NU3uYTCWjmqNlgYWEIQrCEAmAmnAHM1114FdUeYbL8asos3za/yz6V9dDDS4s8du/fUNlZT9l05
72RF001e+5z5eEBFDaRX4iph6ZD/GK/SqEyTvFuo/5p64mLXkZtWIFO6V7yo9Opi6TXykxIXrDEd
S+VOJEhRMg1iunNehxyCIARp/p30h8HFnweuf2Y7K9N9+7U7lwgCbaFgCdbr0dasyI9Qzvjrt9Du
ehq9cjw65/tNyikGtlHRa7ROu+3wgSVDhE6H6I7kyi0nf8kXO03GAzpu3Rh9yXk4VLus28esdFab
TM2rE0UKSljEDCH1q8h8BhaXpMmzLNaRjXAy3kK/iRRuwZa0HWfj4ZCst4xKCdL5w+IE4wMs3PCL
cah7mLwBpuBDpQawuzVeNjw8xb243Cz8gTGxIxHHZbiVu80NBAbec5igoOw+xHleIfF2gnUpMVW8
YKmZJBYX9IG1jinLioU15whYrUAeANQa295OJKz0Sb6Tipvumjp5MoNLmD4GJTx155NvSXvWQlSt
THOHv5gNDMiXdseLPz9QZbUZdgYgc5Sad9cBJmD6HxeGOSk/vC74jBK3IWtfUirx4w5IQr5KTjAw
J9WDE11qrjW7YrNhrbz01I1HJdEAXcJhIvtCeDe0RFaS7RLVXMhFRJhAMeaASY8T3kt9+O7X9s4R
plX4J+Fylq1dOFRlx7LYbSbNkMRlWRVcUxq9rAdBhqchIyhH59VlLN3PyGZeyjVmUHmBs7BiyRQT
r0o+ONVmoF+4ueRYEqQNbb0HmQf+pR3r8DFOlt/sEr9/65Od+N/jXWSZTDTXDJHXVFnkQdyQZ6KV
KVt7O0QIVKdyRzFYAAsNRr9WwVqqbtd83IfroBy8QhUJHzVoUCFXDm7EH+NAh4kMdbYu4jNqiZMJ
l8ug+vCSaOU2+r5H4M/KkN9qec3Vg+4bOD8S9pQH+AbNNIh2rRP0/hfI6Qu92ZufFCiWtlCNIFUO
nkXc43DkH8mQEdft69ibe2Wcd4aT7iqGrAaLu4uiHlTnYlZPodq8Y0AB//WkEDZYgRXhTgKRKveu
FeqA0sSjIp9XxvBne/rGwJ4HGfqxHX9K2nv+nqwNDYY+bCtIYJLTAXplceOLlCBDA4ASdgSSYCnx
oQzFWzcD7FiCilO1uricam763tsx5p8sdxP5rsSaioEIMBwY6ZpBJBtOIKMJJixzuohNzJJB6MOo
n+K/7C6ws6jlkMH0oUsriTiguJjs6qTMP9TEfvNYKrWZfuYoA9u+XxXxg0acjw4qmTKHTYH0bKq1
STiuFMHyzFUHh9uDnCKsYmGCCc5BPqgsD11O1eo6xW9i9qP3OkMdTCUJ5kwISbU35UQPTv3AhpH1
KtIgqiFvws1Y+xHYLLnTnG+d4SO+/Uvi/ng/tkDltXm8uLq3kORGiz6tCaXKLHfQ2FRsH0BCCvqs
1ij3Jk631dhuJQa1bcGvk2FPsscfEaj/uQuXGS3VU+W3ZE4P3wYdFiVQBL5X1yfExPdNzYHGZWt1
r5QTIpzCy5YJZ7YM6QjLGB17eZJuROz/bUaTrBQSZUqIY+U1am515e/DEN1z1y6b7ru2cRDu+01Q
vFvoD8TTDaCGqbUNsUHFt0ocByX32jabg/KYKu7ai2OcRHImms4j2i65WPkRSf+eGgdzumnVo3Tw
eeYxz3zSILv1EBAdRPL5uoBY48PSFNpB0tsY1ntAei3F8SkDM5c1JJoWsZkzdnaL4+VLWOxkeCHA
7YxfX1NzxsWHhhq0htMK3U54iQDh3LlxSPPv/xa9tjNkeDR44mgExMAPyDAGNSgEL8BE3BQxNjfQ
iuLSP493hYeQCslvMMQNcbwx/oi8rctsKA2WBsZGMa0uh3iLkY7orLlYGRlRGn2OnO8A6NB5ceUI
QWzy9kshKahSXiQ5zgZKdTgrBl3EBCd0Fk4Fs+/P02KZ4+K0u6ptGFDmCG/4FwyZQStzETIART0B
UMJF1IPxi16PE4obCCNF4uFMB4EauDHJLeM/JstCWfM5TJ0r5RNPpU/e1RbO0ktvNmc+LURaAew1
Zhd14qN8QDSoXIRELdQjss6CbU5YywIfpQ//LeAgBG28k6Og1TWbSb30xQN8KZypZu4XRjzY9OUp
RBHIaM2HSBY4o6UXbpEWcdsYDkmwKtZqbyLIMVom3PGbcAgAA4UmMpG1iZ8+sw5pIzX6lLjlhi8P
pNMKKT2IXzCbj0BOOvw7pnh46huOhBo24HnCzXim9ZnVnXhIuA7GuhRkQHO1eWhVMHs6XlIhxOFP
SgS2MrqpE/+R1/qDwB4aMOiUwyZs9KfyPKqPPvQLQcFLqP01ozw7Ub5oQZw5PA7Vr5TgInzq7OLc
rNuMnMkeWqMveIEk2r1KfEWtieFBDZyh1oxEAW/kNmiAI51yhp3CEBwydokSIIiQM5+a5DHsH1PQ
/8QdSCIo1wCrBxkytMpOvg9dZl1Pbwz/tyGqCZ+uVuDSMZcgLcZqJP8KJTCO3kY+RY7Z7Aw2kuUM
3nHrpmInfRN5a9ZvBsbQPoYAsOMm+vso7ah33nvdOFdoQcWp5z7NwRZW0rfv0YARrFhWMzyxRfVi
qx7mvx82ZOfUsff0KqihJNDNr3qMPO0V3qIQbpV1K9KKccQaJ19GxjsDBaarKyfUmGRMl4ztX4QF
UCVss7DkqGUfcu+A8VblcUhpcwfKC5za2D9js4nxrJOAsgnzAZ/6SUo+s/JxoquwdILFG1+igngQ
zVqaDpbndJSKpq5HSH7y/ER0mbVYhVJDdE28cuBcc60FLu4yVwWuzxT4T1nVXLP7BOaaG8a+0/48
2hSJUJhh2MS4SzOmL+BraVevOHrzsEmgo/kCOE/EpXrhtqzgZKfHOtKO3K415t52CkXrwmAVhOeb
HeYML65+HHPnnGI/hKUhpZMHDmmqBBkXxlZvp0PnMH7NhbkB8VZd9wpTlrs3q4v5YzWOG5eRWAvs
2FvGKmXa4HV/EellIsANV930LuIyWYYykJ6Ii51t6+qE8cpFRGfMUkX/NOyeht/buP8Yl9DGCI4i
VZssVOaCd34gEyPpAoCKwRrzjbhKe8HfXPzhVrFmfIc6SKqdhB7XgzLkw0BsJnU9jAe9wemXnrff
d32ApSMUfgvhZvCtVVCI1GzTjNVzV3V7KFoW28GCkqFmJFJacP3DTRQdZh6l33T54u4ACUbWlQvb
OnpBdaX2J+GVaUnENd13mCYjgE2N5uyQqx7HwYOGlQUYymbCSUIKcJR5tvEWJ/sJ+miCqFMOulnD
sn06StSa0sZ7Bd/GAagYXrtH3ihLr7baR5MAPCpJqoMQqI72rojtHYPuDlAxdDYgX1S5oOEHqY0p
MnzxJiqxkmedgSznCvlO3LEjt2kMoacEiOXS4RJyZMxmXDqcN5nrJfGryrE5t95jpeLhZYzLLmHE
mhV/tFfXqbBX3F1w5noLGxr1nkNdGFkOsQstToHtmgdzha5C+bUDuDTGBxJcKEAVbtNTob7X+Uzd
Aw9DX0CjIAp1bUSYh5J8cYc12dyNgjcfNC5g8HEkmgG4O5z0l45cX4vVpGN23CtkG3Lh9f2R0Jkz
lSOaoJU2KqskqrdiRJxV5Tlg3iKiTQ9UHyfjnQf3lCjXhfXtGqSzhC6dWbkz0v5ixPGSqM4NRhbL
EdhEt2/+DPUJKP4Zid4qo6Iq8OwvD058tiZcdH14Y4TFtOSn/eB2ymJ7RUykp6SLy0Dyr9OLBZEP
FtwczDFUvg/Io0hZheoIQI5Ky2Gtgu1zHf5ZEx5yyAmEIyDFjYxqOHIFz4Ls4lw1w9kOVoy5T7px
hP/LqsoaGIFPUE8HfG2s4jlpn8v+aTCfUi9a8TJnih6g9TH7QbK01SmO1InhqGkj0Pbuba0jeTK/
sfAA5xOYVov6PH4zZgRhyM1LcyPFZNP5Szq9MXyfc9TiKg2XRxerbRLFxwjmrMYZ/gkdlPObiBrz
EiO68nUC6cha6z0auVGZiMf6ZsyZM7eLSPtsiSzgvsU4BrqvPxyB5JZGS5Iuk7UWIY6JTrrvjQ2N
zURhTu/TVkhvQTMEq3D8/l+CZSLsQGwitppzTtKlDXOEwbFpvlr9LVBB4urf+trHNaFvxTF1iNTE
eVmHYVjR4bc4b8w4wtdYz0idDhJH2T8RA0rqhc6kMyigzhXKXogCIyYnRP9BkixeoQTLjZhM7io3
YGv0BbyYhMEJ5Zh+TUvrp8Z1WYkGvkux6gg76tQWBvYkFDMQVVHNGC2aHdbxIBkI9Ydp6muq41xj
pcGYCpPV3MKkdrpVzjJmg8nPtOQSD1eXrgMn2WVEg4PCRkVeoxNJjGQBg0u1+tWNdNmGPqN9vO18
H/D4ivsWx5G3UvQfJp7skpDd1OCp9OgyBi/seCl+q6Z+ZU7In+IcWkZHCwEbSEWMSofFjbwoV9FJ
sgT9+idxzx6iJpONqefQGbJPIXxXzFAsTHQsnMvaPFr1qC4JCKDcbLnlOeW99CFQ9WWHumEcoFl1
29hU1wD2QTztHcZDBaAb0RPY8XdBsYLBG7pPeYjSato2I6qcHGrPay4Dhvgz94dd2rN0wIHYDEZj
bdr5Jebo6ApzE2AvDIFSyn+ct6vhQTwfPJCcJkt3tRI8qGzoES1jNTT7hNlVrnzCIMcrfif0LeYY
VgFLIgp2FLQ1tKiYl4/XC/HPxTpQHxj9xdYTgsjvGdiBJpUUq55U5OY3HLHSoC0O/YGgWLZNJ0c+
xbHPkmKCcXC5eBz3ca5eZ6Ld6gZa1HRgjr5V02LFnEKHUxmhwIcO133Sr7qMHGNYKJ3pyYvDI8Td
lEpJ3gO8wrk9ZLimRnjdOnj8uoAv7accNIY2r8DaxYWjHKCw14eucDeh5KFn3iHMTi4Fjwn9Jwuo
mYPK4UmcOmcLiR8zXbfw7sBCUb86AHfZHO9D+DM1NguCrQuDu68eS0YpQw476VcGqCXvRUzVM6DB
DOd66c1GHeKICu+dljeG2oFleQ5HokgD/DF/B7hCY6Fsk3FcmRjmd6pM5MaCjVNupeHKgPzjg6A+
I02IS1URrXuRu+onNrnYLWjRn5qePD5P3bhL9i/FibwEX7zPwG4LAK4KvW7DqVRGeO5Oy9ofUScd
4CNL912ZuDWh1MpGJIfptQywK3Ug5zIWoGZQ6mvrbGlxM/xqVazxgxS88tq3lNN/4AnYSkacgce0
uiHDPbYgDCGPQv5hWBOhhfwZrwZvXHHSyTGiQlRxjImC4FCn+iqsmZQDZ4Lx6UO8iUkqnbJb5RSr
xGbgyveGZ6ToD1k/HXPqAp/bRVTaUitOYf3uN9lTGyYPAmKwz4sOj2eH5lea5al4cE3y7gfnGoUa
mH+HcQ7jUi4XybYT798ync7AtSafODXyfx4C0dy59fbLWCRLhOdcCMA3rHhCS5CsHkYYW1HIpL5Z
4GnSaIQZfipciriepRgY6lDb6Inq6EnDHqsp34BcTbnPwnxpV2+cLNLwBPwVm4iXgvkIyNq4lh5L
VU9tz+9k2fEHOUICnL5KhGscQDJHhDMA3MWGzmis0w72CQ8DuqcD969uYU82d0qRIDw6NFmbOMjo
SXZDRKZGh8WGbWEIM+C3jK2zl1vHfmTqD4bhRRuORJlATM7POL0a9BZGQBWB/wOKi9pDqAdaw/Lt
0vqWYFwaTe1eMHniFCQxlONa7aOLF/7OaGzYakYlfLIw+yyJhL1z24jOrk4KAQbcqxz/hNQfW+Cu
Vswdyze+F9dCJ6jq8NyVp9kbQbvAajDKIckBfKHgrNRBXD2olpBiWdshkvJ5ehlfQeq2pvXTDsS+
mJ+h+0/TlEXPRk+4XTPHw/DUQoAOOzbDurTMTjQx4I5tFWzQVAkd2ZqvBUWg1hBoBfYahXjiGeQN
hQjfADNTskUyZPXqrST/YuhhFJ0qynDd+e3QsYun0yje7afC/Qr5AbaaQWKk5Wfb0LoJWuH+GE23
14uOpDa8hrtqM2gN0T32LizCizhp8RCkDy9ydacyx1L8Hke/7JowaKG7sTo6MEWBGAF7nQgk18LW
Hj9sx7q0Lexkplxm9mBhUTCXLXwq81YlmIOQyLYPbEkyLfb41lAKSaloMEYfYGLWRFMRdTIgDcyQ
IhkT4Kr9S1owVtITSOZNm6YHn0pRRdAkjQOzrqG6KhTiAiDUSFzrvP0A2zY4QvkPt1ZInyWsbDC/
y7jcC9DdFNaLGeGPy+i6cj08e09lt06JTVbbW8ZwsKYaVt232dir7P4uHlbinTGY7RrgAiQE1zVh
8bgIqpzkt7Nv7PFuRnQC+sYNZWqYFcqf22QQUBUEADa9P0F3R7THqFjMNmUAoNF1DdYrp5vifM5i
BTeQnR4VGPbPx8iEY9CsZ51NiOkXoHiOR1efDss0/dVt8x7PXHDQ24P7NHUwY7xLikJc9biFiByT
+gQS7+w7qAWwrKY+xj2DPWULDJox+6CL5hBnYZiY3VrY5NKOAYlXerV3EA/26p6LosH5LbnYZAAU
3M8dIysr20S3wjoHgGcMs4EUuXlDNmpRuxu5vGLnFFNYAuuBW3+WOB3xnmN+GwsP/oKsthJjpbK7
uaiuerfByA9GBrVQrmqHhMjIJKHv8xvQ19/cw+vDpsHH117GaGz6tvhrGeTa/MU6jo+6/xmw0/xL
F32G7c8w/ZVwPEKdlr8M9+4EbGH/sI5XPfQzMbOQca6AtTU0bwe2gWu5Z0morymHqvalKKXHac3H
JP5ODGKipkcX9Lhz4/OEtJ0RQ0RNZXKRWR/37QGPqqIQsTCzjMiNgvZAiBf/OkUDxIEk0jYDTBsR
qk2kntUKlR0XpAtn3DMpQeCUJa8G6Is2x0y6kNhBuBbSZM2UpFH1Ld5BzEXxFrSaJ+YxvLMBE48E
ULd2uufA5mrjA831fNTST4s0AsgOkypO5K13i2ofGiL8nfIsqVld/ZU4pAwMC6jfzOXDLGYqG54g
GsfxWRatY18c0/lsY4Y/dXEYSBMqiI+U1GNMAdU3T/8TquUARcYvN3Ho7HSwhMyo18Al8lg87yg9
rsraSCgD7YKSpiHrd0IlRuOrZy3nLRa6w6F3g6NsfKX+behJq/TRGe2dZ3XPEQyNSGvPhOwu2xg/
9YkzJ/DgEWn4/LGwcs25aBNimlcnhTaC3oIH58AIsgmtKWJE++AyjvdL5RIQOKfFF0ch96N+8KNr
EHrIMi6u/ZBN6dl2rKXOZTTSigonoiu/YzUmvrPZzmXz6M8GFkaQTu31EF8bvhSWofTCgmog+dMH
wjqcgNZrDrfOFD5w4q+kX1SA2dP5bNG+YgBv4cPnDIw+YdYXjbHGAWoj5AbODVudHkpb3/VaeNTT
8kGsOWYV64oQ50Ol2cnvkj+XCk5ucC5VaiUV5bRU+nH4NSvZaSKYY0hg1/MwhNBRW/o2dX7m7mBp
ZKjKwfg8z0SOuUhsS5N5I/yaTll2MLtqzbtvW9le+DCJeUgF22oMj13yoAfP9MC1B+1YAGNMkqLN
HLmI2SGsNbcu6d9YFg4553483OC+IfjL1r1jYKqgPAJ5gKhKdU9EuBjmj7Q1KuJLQQ0yODJoRFGM
ZvYrptDo6dclQlNkgoj2fVI1TVwo3kcNAhmTPA3BB/+CQl6rgW4ai4Vxnk5Opi+dpj+bUQbvAGU5
rTlmlRXjRNW4URHWfrX8Z9kxpEiwHXhtqg4Cznv2vX6LbYrdICFzyy3DNgeIhDqBaRrF/YhuQP7/
ez5KdchZiPCEIVNbdEYhnUi91033oR2NK6MVOQfAHXx8DocGF5n66owX7dkiYUHFtX6E6MPqombM
+zcGyeVUrpU2p857sjgpAcal/meItArsLzCfntEAdgIR6XKF6nNBfsbQgDOGmQqgnDIXKwN7W2Iq
FgYMkNZnXh1dXXQiRaUDDs7bQes2jcfZuhJnMBMrKzF5znSEXu1BqAnEBdQgnRP+Dx71PFqZpFSh
c8nYQxokpn9LMCIZmznNQ5283OdCCfUvj5CaMRjROeDFecF7gWuDJGiEFTGzQJ0eUnwrhawmI3NW
BjlIMaWkIjgddzTqIpcEz868Ql7dKhXNq8ucA6K+TTQOi9x4TVCVypAo4pnShyz74LNr8JUIPqn7
ZlySaCbiDAkHjLS0omriuyndck7I+GHI0On4sUGZQLgGSxIrTiwBSu9fy9Q0/B9L57HcuHaE4SdC
FXLYiiSYFShRaYPSSCJyznh6f63rhcvla3tGIoFzuv+IL0U0DAVxtSkPieTiKtNZ3hmuLcnxp1jA
4RRPDFgHlGu2+kmZtfh9ZwOZkn3VAiKk+V8T4HIMGAB7mnPGL8SNzGwczaKwc7h+S7gbd/GgNJpn
Ecx5PCFZnxBvlj4WVKF7srP97VL8jLLeR4gKXqV1u6DitMFab62D8pUL8Q+h6qkZxYqezJJ7eiIC
VKqZRQDB37oY2T7RXiuoK4mN52YTKlmUMUIDDkNzKKX7o/gUTlHQ2wX7nOgJYh66mCP6T5us8X8B
x4Fle5NvAR7Dtj5mnI2CjaK6nYt7ORZYPC0yCbXm0E4vZbTjiOGMhVdOie+iRHewrhw5osIGG5sm
SIkGtJZhx8i/ZMOMyquXvBaNuXFMHmXIA3q2VGRoXItDCAnQHSrny6uLx4JsgTYx73o7JYofZQ3D
DHsCE7Ks+9BTqsEu95DpA+n84mKWcGuPv0miSFkT1JTiwWUr5gcE5LAXNW8dE30Q0mmCbSjN6YDw
iFUtnLUEKfOgSCK0BTCyLO9GbmLw0fCLoVy0PgTsNhQHBV6BSpCUBtUfiMpyICXcHCaBsBCZLmzj
gC1UMbrnuCSFJb7Xgy0yAtRHL8IOOIRgCcGwpB7Nl2huiNNQ+Y5Tn/u3nZ9AJ7AUSkbWgn4qNwJ/
wjji5sdAIUR7IEaRpxJvv6DDAgPL9D+ei+A+gUAABd2OJDQJ6S5nOQ+J6MrkH+kSV8VhPKnZo4yK
zhKcJtKGsQqPVAFVOzovHwThBOXgY0jrVw466Q1J2v1YHulfYe9UebBkJZQUjcb0NsNoE9n1m0DE
8BCilwUJnGy8atZviD8gJltwSggfYLsm6M9B1xrGN6XkEWOm7ixjzyzH7MlikVC1bQziKNNVwPEO
9lkj/HskZGI+KvoraS8PIQwstimGcx4vuVFE9M35bkOLtN0Xikd0AQpNL2Zx4wSXHbFKBp8zW0FA
KYJIYjmc/qy0hzzuH7i9ER5U3HU5QcicW8TSOOEn/AjPMRIjqd7ioe9gUSMQq35gJ8PjJL9/qh1i
mNPOQaayxOvGnOmtbakexCVUvrpRiSQINVLvglPXsp0SbxnS78agAKQhXwc/FE9JXx3IFsOiS/qe
+Qnn1nAPyPdBkiJjgfhg+Ln4T9mC0siaVnZLzKKH2S26KQQror1NAEQ8GJYo+vLKr0AyahEi5M63
NyBEh5AZsZwuRfcoqrkyrDae05GW4PoF8SA3kek3+ZXNb8cwKKkxjK5NYp2o6eM6XPR+C27u8Eks
6JP4dGZ+pirHcMIDqvFaGfgFg/mXkURGjMFBTc5nZ22xwMPS/eW4tGfoaT7SDK9kpX0r8yua7pWL
WoVCLY5aO9xZ/SPPPe8Be5B1DTkLUG8KhLT0E6m33LvdjUfLw7aEKAncnb/IA96VFOkMe5puvhTI
LliGCW2ROA3+LxyH4o5gLoSs3QU5JwWJiFDY+rNTo1MeM3pPLFyfGDO4INmFdUqE+lMMq9GIcvJx
YX8gv+nOhEfp0qsIvqIzmstNZQyQE19mE0g+N09+YOL7IWhdvwIAIJYaGutI6AfyjJrCIMoNzJij
h0g7i54G3pX+JpKLqmMVENqBzRbZMkKhTEvBYYgBIk2aD5fBCXaN53Rhg9WJy+XR+CssYlF3ExKY
sPXTeiD7KWkB5BoRuQolU1+59EWMyU9WoC7TFIZF6RMjuCB9anho+ZJNYvwXW92XlsEcDut2JUoL
VckmjiNfw/TS6N6Kr1DjdRTqBD7G0jyCzp7QmRuEbtK31gy/dXKsgodReQtRWA8fIHQyzQgtIRuu
TACsk/IbsiMiai7DLzkQRnRRqIV42OUc75bq60+VB3JjY4WzPgGtuA+ZMUq2CF7SVqOyvd0IPdQ2
Z7iqv8FQbraG1QmSBuUdG4pI4yfMfGaKRgsefQCohqKTlYbnCYdSGfva8i4XJWFu/FAR4mdEnQKa
JLTILOQddtmjwr9RO5Fph45oQegLzljDDSEq2p2a3VvVE3hbALE55quGrD+Mt7ZCuc0rWsyVC97d
zLQ+iG7mjNaaUrT7xH2P7beig2tmB+ZDWNBU5DhWl+klh73gW4RPl2uHSIxgfJk0vpOjEu+9f81E
eqxk2XLAWS/ybeiDwrhqEGoI87KEfibJ33HGT37XXisGekO+IqwOGsHcRJ8LUANxpCHDJuRBMPJ4
fC6Kn4rIfTFLEFVTNiEH5CA3CaqAoALoyJ4Qz6Lna0nhWxLqBwVmm6XmziIgee6EiJLSPPFBaMQw
iJYb4FFeWsn+FegWNydvfm8zX/bEGxmIjWBV+m6jZZqPCGVQk29BZJ1e3QtNP6s08HSPY4+qOf8i
M3FrGMMfwpIt2YuBUAnOKCIruCDcOPaV8E3O4ojM0ja/lr29Sjks6xJTi5bQAPC7hKSXfgpDCY4X
Dwkxg9csejGam2qgHeIr4ENChCGvlPzX/URxqN1jRLjK4coxvRlD5UOUGGIXmQ5lQ42XiGPT+mPA
kIA4ZXKIc2hghsnGzfltgs1s8L/tyE5BiQYQtAQRzgk6ryoLYUH/p75ngi1DBn24zEjvPiclQt3C
/WlPzyVaGr06JOmWO4YHHcjr76ydBsfvJyDWfUWsmD0B6cf3oxGfs9DYZKI778GsePtHcGDoc0QY
6O8k/6f6VJmbhybGdVXtOeVtz0FtzPdn01iL9pWcjmVgg6kwbSD7vgDOc69Y0061dhlv0rQgOxsr
3A42QwVbsX2tGLOa3lolo3vnZOgLMGPK77vY/0qds915mfG+47tD0NvyxM/BPcTg2hzQePfk9UvE
M+FGJqojmLhx0FaQf2LkSN2L3e1kUanLpyBN990Y4244NYjyafbw0uKjQR+YGMwHXO9B0eE5GO/K
RoNGxSmMcsop7VcdxXfs4EViJusuiqX45vLd5ipsJeRle8sAHjV8lPgF2qZABh+vVd4skH+n+1TJ
6E36zy5RPxkMuvmcTsPaiuC3y/0wDJIzaj+BoOfmuay7jR7Xj0upD1i8GUz4YJgvPfqNKo9ndz4H
5AanQOYu/WLh8unRLl09VuXA4QyubTw1uJld9SHrkZAoiMA4n5dD2U4MExcFN5Eb6CuCtprofajR
7sTTWsXzQYyQB6sYZ6c5ABlZ7pnbN1psPpmeuYump6Bj5jBi5UUxHhlDSCz2PsKpeA+7Y131D25g
HKp02+r0nuJlCmO6BogsSAvcb+SfsYWbfGtFZqw69ZebOaRNxUMnKbTWPMSXCO3DaOyyMDtmY+7z
STQtGCuiAaujr45QKMHwZdIIzYTOqfum+gdGkJrqV06+mbos/oC3BYjR7y0yyGwStrjeBmFUIIK4
BKAatw6i/N4qcEGw1lJ+kMLBme0xpY9DHpc4tNYLKcUtPEXpafsxNB7ou1w6dCB8uRz+W3Ejxm3x
rg172k0ONoV6IspkdXQQF4bhu1OQE88KVC+93zXDfZNpOVGdAZHMjl/BtKr89uXgnGMQ04YQl5jd
VyJ3DOI7OCo95a5vzVPMBDrD6S7aACxP/VRljx8S58GB4NeBuUvCn7RF4VX35mkynzOmXg9Bl4px
pM6aBxUGwY3aHKonewAs0wtW5tIj+8ymdw+RAitAblf7vlbPalD9eLNzYKY9dj1emjW1duTEZavw
NCcUXh29ZLyLXVSBenB1yd0t8GVqiwejOPidq550XX/jhXEjtv1kec674T50w3NYIsafB/u+z/DK
WIxH2srgT9RJNlLJx1HD6TUfIETU9ZAo36alY07VXpdmeJk4UrL+JluX+GW52rvUuJm96vP1h94t
AMDRTOViZ+Oj1WEr5jVaWncDfEOQUfg4mouxbmrFj4E6GOp+c/IIHP0LtBjHzdBdGvtdW3bUFQfN
jYD7O9Hzun16EfCiDdSHEkzKmm7InWkyMh/qYtj1XbZ3WDU8KFkGHBUz0mKR/wPkljNv28quHFT+
kOV96F91i88Y2gquxp50EAmeNJwlyU3I0Ym7SiaF1qW1xbhvl2FVlhoR1FLz8tnY54WzM7M/R+0G
SdtMPMx4FLkMJ6H6c9DHV0M6tHh0dKU8RFXHCYgti8iZ5tlBEqt9evlfJXP31vElK8HRlpApEF3V
Hq8DB4lZwLJz6I3kAv/hUCPR2yAKRPSqrIws4/q0HbPYT/inXJ4TeKntokg6FbnyzwrqC9JGYQ82
KTlhWlLuxShdRgedR2cChdbrU2Z+uRVyUuOrN/xF+x7Ms8JTMgL6RR822B9BMtYcbMbFO1mk6c7l
F+M552lKoms0JceQ8G0mGSFhaiM71d4PUnTg5ZAltVkhi+o9nTcNrww6XRkJ4LwQ38e8Sv/Xuddg
fwbnfDoHqzINN4U58zpQMNPw98yWRYki7dsIFbEOyWypQyIhSz6UI8EWEBwqIjgiqUno1S5Lbazh
jQKPuXxqT1k13XuAOSNOJMejVn0f85p7VUvEppMwggE1LC0eMkLa8HcS/rLmeg618RAO2t5zf6fk
lc6wEo2LVZgnmTZHyuHi8I2hr3C+IxC5BNdWkOpYWWd01Sh76A7g5enjau3xVos2XWuCh4L7ZOZZ
FgeWrMh55jBdcLEMT/gXAERdghQ188XgskrYZBi2oKcCiPBhHGltDqU0G3lWREwytC4m+fxe6y4Z
am5Cxm1SWywR+E6xHz7Vw6mZjjm3bGTdaHFQSe3O6ZJgFzPmid5UjnlaZJQJqUtXb0fFwA3IJwBp
bTH4asfa86PsiDXPQyXL1m/srOlblMVZSRbfvq5RdPUeyUBf3PA4UfkEOVqtliWTlVdxbvxwFebl
mIuBCRxsETEpRKB06ZDvtsrCp3x+DBVEWYbyqDA+NpH+UOC2EKPfApiAZVbcvSPIkBjjF/UseIPV
hQ9J3Z8MJB09Vz2ZVdR/TSD5EX9U22bPqofhp0pJjb5hT5w89LRhDJpC2wOU1k2/gd3XA4sUMhXu
Z+Mx633GOGDqSbmZk7YXmNjkRy8hHjAPMRKzhuLPXMotOVp8W0CeXixCmQTpybizEzTZ4jSaShQb
4DMdiz7hGnyjQgoJ6QW+6VKI8SDa3LZP4G4lIRqPzxYEOQdJwmvEwdGT1C3iK6q+GURl/c4AKjt+
TFudXkTEzrFo6sWeFSPjMIusbI8lLFqm02R/CGNu9/2hGaurzOF/+O9bUTBmNoa6sdHdslr1UMEO
wzsjMrgcQD7ZDiItKZTuLPgqgJpO0pmD7gF7BHWNYuziJa5ZTvgR7fwLlFYeJwRupCLmDoQYdTkI
GLPY8ycYhgZZkEpPQDVospEQxeHG81th2lgS+7XgOMA5Xf7CNCn5sag81hodP6hJ0COlJfcwGqX6
Z3CAUMFnEUdISFJrXF28yiAx+HsUw6R+EoSJO9ySEh6BUojcmmLm1vBJdV+rfwMgFZg734tc3CO6
ogzMWOSrApEBNrrkzbCqcYeLAUgyddj+Iu0poiweM1IUEt8EdIUBjNFO4Ld2ithfmPjqg8eOZZCt
Nqm/NuuxpYDILU/Pk3tCwdDmxwT+VAQF6PAC4zlKEj9nD5uVWBDFPzzKuBD9zoYptCwiD/4Kh9Q8
FJ2EGxJTHkHYebcipYmNguvwbCjoooYPwH51tKAN+fniZBNWz/LMZB2ZSD9yMaF6mvkgPe2akbgk
l2h54wdDywqkH41/G7xEDooMRyJOwnv5sgOKWEGEiJmRVeI/0R04LGdN66vQXHFC+5LGmas/sfQ2
5g0Ry8LpNjvvyG4KihgQ7e16S4GAvBoAKQAIRjUeCeZdmZyEgj5bF9T16fLk2JeegQMqjVcqxTNC
HaiCVduEJpkt+q+Jm6iuZXOxalygXuXXPAACwgmpOW7xD5Fe0YEjdScdjVios9eWhKQJhcMPgxC3
LokagHrW9X5Xaf+kVHNm6asXoMzlTpOoPQSebG8CMYA3iD1FpGdKk+xAC39c5X0uIa3gShRvl6Q+
Ahy7U++It9rYiflnYYrZz9A0xSilXISRDqJiwgcgUcS/lHTiAzqLtbGWG6kzLiWuRqYROf207Cwj
AVGs/miA+TdXnAB6SDgrwJFW4yYymrOp4HZK2V4t8YPKZA5TxhHoQgCK5ZeVFNI/hIzCIZtDrwCT
9Qh459lv0p1HhqIo9J103LHbg9KLv4nVCmRoGX9i6zunGG8GuaRqwW3fTMIwRBrjQCcs5jrRfxbj
IhIpFdQALSCwSYFSDtc6GTpz0qBAb3lZwHNraib4LFNEeEzlLqXLtrvGaJCFb2PB5yuuLVEYCUvO
mskfxEoN4lSSzKvtO5AwlXrivC++J7Nb1yRKpRvRvBL9ZXUXhtLQ+DKzz9GE+2cBlAbF7FrBPTXI
NOy9ntOpF687+yXHhKdbAx/Cd5o4+OIY+fKaRKYDeSfrsUr8OtrMCfEli+8MMfpITOrNdN8bxV7E
HAvJN7nDT6hQOQTiGYlHk8OZLWqVyyij/OJzEqAcRvIvsIjFhfYkzhHWINNxaff6lgSjVKwysD5W
p53Nq11htyLork5rVFDEE6ZEXh56dOdLfZ6R6SyFjusfnCwIdirGCnFMin6jMKgsoYiXU4NkGj4x
nGDvDXjYohMSiS3HQK5GFRsZ4BhzBI7NHMJUXuqGq7J5lGryEjGhKB3vA8c4NS9Rp+zh7kauane0
dvJO2tVV5zZZcoMmgX05H8Z7m0ynnFxIFH3d4uAQgBXhi9XAN/56P7FY2NPvVP+iiYhbgm3gopiN
5E81GgosMUMUzDvj8JXVHy2F2IiAkLjYDBY6MWouhBo5osDCrSOpfAfhqgJEhDxbKg2f4gRmGEwo
1bPTYV0kkMaEBkT5xSHNIhfZs/KoTW9uW/GQObB3B5k98HCtoUGmaN3aL0Jldq8dRKNLfo3peWSN
M0N1pAFZYoYjQUzEKW62tkkGELkUr5IAs5K1IN8wn1I0KdsK0RMDJ2q9O5l7YvytJ2bcuS5PE8VX
LUcC75ODtHIOrkxqLczI6KjEWaH7JZrAS9vLEjIUcRzB4iNaFfzTBjXSe4uanEPIQzzHtHAC1Cr8
BiWrnpBA/ba3+iOHU4Rvtop+xxKzbXfweGdTEBymkXLOjjwWCa4jYeHs7Mtwv0xeSvngOMaFV+oy
1r7WPUH7CsKojdrdpN+RojUQTEOLdEMa1GJdmJVR+k38GMSWJv25bssPLbogCYmC4ZrODxmZWeHc
nZAgl+nW6oOjEfBirXO9YK7gDPB4sveKpx6YLlK6YHiaxUGGy15dGSMPpif+gqeYTuGg6fxgbF+H
pmEXojylOqiYHCCJTGe+T/ruMBXjUbhh/boE2Q6fEHcLL7/IHDFA50TiiKQppC5JiT9TiBcJA12M
4aDndHSN6FSr+Xe2BtLGab5ODN9TQqr4CH9gi4+6YGOrfo98KLI0Ql1x7pAIYAcUoqYZs1h7P2fq
HsUX5D9pc2h2kdHVhBvzC+kdPjAVw9anMZtbD7hbCvsiqz21hotyDZsBOAGCWlxyq7qs/dwlmQVQ
09ZOeQzwaOwr/DheSvuACm+BFsjDkWF/Lsu8Er0nR18JNw0dopnlyzQBaoaQ5aMN/ditEKTRwEQT
hoJ633KerKHZciyYDCKjSkW8e+yjd1HExEl+jMLXKXgpjWqXSoRk8GtxQUmeA5mWRUfGu+yyEQcc
9qdyyk6L9gD/ObgrD0jU0Wg0DTlNw5WYJesJzeX4mlb/bG1cG2iOdAwv8q6YYb1ZEMsvVrRNvYCy
SCgy3sacyJCcBWaCQvYAUPTKV3Iuid4vbJxKa50E4djnfAWCHrkRa+sSnqZ5z82o9fcLGSWZr7vA
Gy71o3RgYCoHRC1lDO39AYuOl/XblJsQG8EmTMZH4apzcmOkqqGYep+3tkwgnNG2da8zqWlS1ZSR
LFLqm5Avb6FoT9pwiJnRGlSJLX4CKFwIjvLVYhXxsmBDD0kxswTiKOJ60AjLAF7SxmMvK4qVruoI
9Qbr+mTqqOxZlp0nxiPGUw4aqmocEOcEGLH97kmgH/nowecb2k4oQuME19sUhAcCeuEULY9iMuUS
x6R/DjFzJBbjnWEcFGfnzf6fSgNGryd8mJ68jO4JZ1oRj7NK09ckqddtbOznxfF1Ig8Dnin51jJk
fm7zqyubvgzuZAbq03hDny7JWQS8KgrxZ9iLOfVIRanHl4GuBi5eB1DTUk8I2r7yJjiKUbVdipuW
UQxNSGwQXsIUOVbWHflNUXzpJRmd6lrgEoNZPKy+PMRtDolHuP1C2dHcJ8WEpiU5iTwjjPvo0IRI
vhpa/96PJroQ4gJR2mb2y9i3q0Uv77UaOwSHmWNom/x9qv9NubbJiBUaOufCrCppVksx+Fp4FbfB
4vyyknQu/X2uB9C+E1V7a0O+W+295CFBWbhs0SicZEQiSG2txv2Bt36VJ9ShkkdN+iCAjR4jluE3
0dh4Mhok5LOc2R8qxTokQBmS5mOlt2W8quQul/1PM7iPDdcVMX9dqwCeUmxVPDuhd5LvzOOyGIij
knwIq+l/xNxiUsLS7xUq55z7IWHmzA6R86Ldc5EkKZoVzlBYz6ClbucKPT5hkUbdJvryP3lgs56S
N3t+J+oUhn3XAu4wUsnQzvraUAkrpyFHlk46BIypQ30JgsZMtc+FMZ5qvfxsQu7j8198Z1hfCtJi
2xQrtQh89TJ+6hIodE62RtsyfZCyyOUO8vPQTa8tsGhq03aAL9pFQhIhGZFvyctGX5zl0FbM7gWf
n9wY+M8jTdvAQpMjj6I5OlnjgQOXvLLA9wbTV5fk39RMKAANclZgbGOKkPChF0czsFap8VJhiLKt
eZexcY/k9EsWlBG+crtze8dEsJFsONZXW6LoWc409KAKk3SugzepO5vJFqG0SZ7RrUUL6YGgRLvE
pYpZvxoKMgteuZKvdZuF56J6LSJ4CTYnJG8GSU9SgcwFzKpj6I8OCD9PmNR8u1N4UfX+CEKJZkfm
CnbwL652MB95QQSkww8z8t5BDHbYb3vVPMgLGYWJbxC81TElJaip4EdzMLbe0kjk+9XRXxeg4+6O
Wso07eiM/Z6GR1vxvdLmbBlJgFkVka+0L57e+7A9uF0xcw/J1R9BP/+igBgdEHtISgFRooYSnsyk
JOU824uIuiNDkaMtsvF38ziRubLVxuwYEVTbpPNb2Z1n6shMjiik0xlPutrlu798NPCdElhc8rID
CJQOkjXvN3IVq8pN+nrED+uQWCT4aj8QRwP9TjCzREWkREtF06PDwiP1GLhukHkfRRRi/yZ0SlMl
RahcdZPT3QXtEYyD6BUnqgB8UOzVZHyOq4YbuMviB3o1gN+cdEs7zufO9V5QT1TdT0bnXcVCyj4T
F3wmtgSOBR6NJO1e9nYdUZqqhP/aAOGc7304FNLXcLU8VRw9KHm5Ipt+bfFRjLH32SwQMr2xMY2f
KN1xg9BgekjqV3GQjAQEq2q0Z6tqbUzBYA51i023ehCzpGw5A6QtVHZXa99iszZYLlF8iBtkSVEf
0S75oyGYI1EuTgyMGb0vcW7CVgIBzPBdwy52lY2Cg6lYNpM6w0ZT8YEIxSVu46jM7gOT1F+G/ZIa
z2N2Noh6E4EdBYldt25Vj1lPR8gwEBkQZeuFpzrrIpBgjWQl+W0+xZ8OrMqsx36u3goRC4o4HlRw
QZ8xl2hVQS4k9SeaeCkRMSbphZfLLNxzW02+SLq1toZZ5ivnIp+j6Z++uHvbuzZg4FxnEaH5dJml
mnIK11X6DSxSMXv2m4ULtUM4Uu5nK9tZlfdV0AWqHsS/pAT/6v5bVmiV0OeC3AbjSpuepR9nstRb
neEnR3FRMeqTk1cAB8HZ1tm40abpIdbTg5WBtc8/+hg8NN65L8xdY/ZnPNdJuyLXlGxhazs2wQ9W
kDDRnkPeR89x8V06L9nJQPOp2fWxszyKJP9R4xvbylEfgf4D5Cj44m2CkzKUFdLK0sXR08ACB8L7
FyAXQf31bGWoy0i8jGTD0sBiinU6DEehxJRdBzc/guYDGg1aj9wYrGvkLKbDklaIgvdrxqXQfGXx
j2n0+4ggg8XadMqDp/y2AfC1xR7J6MpEJEm+ibnpvnM+BIWsXHSrjY1sFUgyrB/aqv4Qrdo4oKQf
Om525LPehwg+kHANo3VEu7SLACNjJtLxKi9zFBlnMiBUE1KfyStisOwBP9BWiGTXAIxQtRVBd8Mb
Th/womvUSFrUhK9S6yrfCbyvgV1RlAB1MW86E1qfAnLGIe7R1yp4lnaHrqNoReSLV22Geuud1x4u
y4WPBndMkbFZU3qF5z/HBC4hfKjSkWiHi06uNEBHoxTnzksxksdr5g9ulKUgfouJwwJPVy1tq1Tq
2qzrbZ1ddPYblI9aXuzIq+sU5UjGNvlRncgdGaDInxAxJViSnYeUwZBDunWZHMLiXNUNHcewG92/
voEiju4UIjZDbAohf+AQ71rSs2adJvZ6eg2N8lmw75H/utO1gwqmWFGa1gz7DhqQfNTsBYv4G8Oy
xwliciDIoSTbAvuvGCqZuwFTJ5REhaaDVNIkIssu9jarOOVIfABR6PZI0DKOhbdTohnxBxBG9e6U
ASkQUAiShztckp5ivfHq6e8m2TnUn9kUdrbFvvGsdZ8QcSZJS+OmQGanaQVeE/uQMAVxmPIMNAvu
VrDsihQbZ0jPxRLyUX7WERs/coCm/h6rgZGb1xTI0UVXjdBDi+yVWhIZx7gZgYHCh5bxwQ1Yd3RW
d1dKtMR9HEqDmcflC8VRxwtk9gWifTvxZC3VR9eQrb1sCsu4G63sUYyBtWL5bDkoFVCpYK1JwKre
Zblo2vFexWs1jbQ+EhJgWPux/ZEblruG+4LkTI4uUfkwz88pKY8zVAUTCbDx6CHajTi6OE10kjEn
5c6oMKiXBOnTq+nYoe8Zezv+7p1THX81X3bwlAf/3F4ncqu+U4eeUMXI99AK+00milQuUqM6DyGF
MDWtgT9RVJDzjACs/XUYTZMo2ciPVmVXj8+kNRANhj36BHpTYE966DqOGfBz8ZqV/HAkkgkMMi3W
vYVzQsP3QLMnMw8yFIlQoK5JJIsAoQZv7jx+gRfotegg+fC51iyOV1Gewd+rHUHpzgETUq1QF0xo
EVVn0Vea3HPvUisXEj90VW3dH/6ZCDEZf+rdCU17jiSJlytmRqmbrcZPM6PbmLj4+DGi/svLCn9U
FD9phg2jZo6yd5ivVfGsVY+Rc2T8oCFQuHzw3bAkuYq7P4K06+ghW8YK87WySxEOgmsK5i5g6SxO
JaJ982Po8UECnffEPtG9ECI44+8Q9xSLwc61n10IuB6YVT23LwnKCFcD9jXpUoiebMD6nGq7iV8k
RV7B+8RYUOoKmsEfwDsaY8y+2EpcyZ/YVFmTuURIlNqJzfPJda999C3DOnsQZjdUhiTailuC6EJE
h0M6PszjTxFoQGJv5rAKaG5kETIDgzMa5T9ZUDBHBcgzokIU6HOMW+w1ayqE6jktUkhSVU3SA8KU
azr3uNAk7IPIXRo1uTXJFsdixwfXOcOdQiR7U/5K+Pboun5FKgdCwYhMZbSFqJEMm1vQgSrjEd9M
OemgXNngFuns7UTEIf1ZIJVO76w1ordATYkjBEtjWoOCnBlF0vCfGxOYjLvMPC/CglMd3lqYEdqL
2NMIHCeUcokgMXwRp6NvFBQZMThAUVBtBbs3ouKudKuj2j1JKgR/0B86wyaocJuJIluYhwj/o/VC
AsZexjs+XSlg7ewnyAKAwBnxVIOiDAqZF9ckboC3WOy3HN46VRZa+1tMth9insaw1hP45nGEts1J
Ehiy7YxMCS0devBXlNSkiyqpu09RMaG4D/UdzywCfXAmqJ5h7u/pHGUdrL3zjExDgDei+pi15Nmx
Ei5AonhGGwI+3MAJUubSAuLLN2s9xQiPBqZ27eIRBNlZ6r2EJGnz8e96pB3Dw9eZVTeR6410rnri
56fLiIR1Db665QWayXympYVXpGRKDPjEJL2wIrLPtgcUIf/FCy9cJnSDVV9Z8KJAHrZ1xHl5bpwX
3dBkEZFcHEv9p2XQqFJ9DKJN111tv4iJIe0sf6AKkLfAB7KTsypgSKMMBH0AykWDoBZcUr6sbpaj
npqcmG6eUbtRcQz26w4zo3ATLt5tZfkaWWDDHAGzBSCHnB8RBj+BrWXbzuA95Wosr6mC/NsgF6m4
ZXn0RpaE6jjruJ03rLgQHAwN+q2q0Lv07R+tAsE5EZWSRwd+JkqrI9gyD3DWzGvJltD1BGbor0/P
s4u7zkv81kqpOJgRruAzyDU+fuuZxjce5Qt/hIRqNO7aZCnM6TRhZJcpRHSIxHHFFkdbcWbTDvnA
GUA6QDC8l1lnEUFTPhZjhMMOUVWUEZlGaVEw+hl6Si6vGhEwQYYZwu6Q4bATtWSq+FNfPAj5Gzna
UXGW+4WA+LxsV+XynETTxpqJ+vWdKeAnVe5ne1qLV3NRg8uMSbToyo9lgqbBgQq7KjEuko/jFCMf
t/Ip/57zfMVT/5saKnlQwZdWdreGtPCa63dwK8YBKBnyLzg90Bjb8z6smLkIIBPnkhtXjyZBjPXi
7S1ygOwhvc5t5ZvBQKmWerF1611wJRNHuISzIq5AZdwp/ZM7vNZZ8pQ3D/bwJ0B0jP49IXGrt8mZ
7QhRd+4yc9h0FYUkVXv0Yveoo1Uwm1MNHo7Kj7KQYNV05I1P8Tay6aI0PwZz5J68qeF9rQCrzBuO
JKjNfZPcQvOqz99hVD8ZRY9TgxJ2eOrRMzY6ea0conyDWQ4tVEdbnE2wzyObU15BNbfUfvToHjqy
7M2eDtgAsAcvZoBahQZL6t4OPGQO7Hlh7ZQp84sFgqO1duQFtAjuehZoScMtEm9d9dPaZjKItVfL
SN86az5yHa/TFvQnOJd8XToYSP45TvNjW0IGkwg/3MFMOMvaqkBEAwwvhNhw1yTbBl9y+jbrp3K5
R+N3lyef6fRMaCc3Fdrok97upvaHhQtEg5VcNyPKrvlX/dHrsHiNSLHuS4u25lxfdhoHVNWabGVk
J1BZCwyHjRv2zzsWMO1Q+XP+IuZR9CPeSiUarPNtUgXWSx/u5A2X1dyFGdWMj6kbfXeBAbBpOmM2
C5RNk18lDECzt9xp5MhMm1S3n1vk0iEBqhWXrov71NtxLqvuQ+tRlAmYgozWJWTxtsQPaPgVJD5M
nQB+BrDhKm0pCiLEdEDoRPBRs5/JodIAHcKE5FAOrihG8qJGnyH0I7kcR4NyoU6P74j1cMxDnfmd
TEKYVHW+pB3pdEWy05Y9ReOpgmCeAUPbOcF9Gh45KQIOKXkr65BbbuV1hG2tXD4unBIFa1TCpS1G
7lcXpUzg8UnsY2ZMrbygU6OSBFZ78FUQbbNafLXcNcleZ+9H4aayldQB6alrC1nhMibXwrbODM93
PPVrZUZbXGUbcl9At5TdOD03JVppvccckD1PBtGGkxoTRxLurTw8dZgO2gbrYoGyoflu3AFUu940
ZKhUYJTiJZOQA+kGnvlc611DIpjlV9WHA0Cm4sBF7nNRkC2oKrcat6HlbnQbVZIfU4HnDpuZI4ju
9FrdmMMZ1QOTxjVTvaM7modR+9SZu2oguaE3fRKSeuVU02MgM6+JN8kAIWfAWDtWQb7ZozsRGq2k
TwqusiVTqf7z7sIvOmqQ0TWlfpSct2RpcbIhjqDwatw36BRRbqLceKiyvQ3otoTvzqFqiT8YMIW7
MJO0U8HChN4AkCdpNwqhaaBbqEII7ANfOLvhS9xfIpNhpTuZ5ktNuNK/Lj/xmw/lSes4RpRdnmEn
RtVA7Xzw5sWXHsCPKSOISENLrxnFUHpOuhwg8wr0LwhvLiE6uBRQ8ql+bfPLbzsdnhnJBjTH7JKX
ZW3ve26YpXjToHvD3yCjyNTW1n3w4uZc+ePOINW353mzdNrmIcXDTQ0W6i1PGYbdsgBWZFQtIINs
pd7MdigOmyC1jsvkbSCHI2IwJQ86ZVxlRIENVdX4Mzdruoy+xphoMrF07YYKox0KABZ/cs7/x9F5
LTWyJVH0iyqivHmVtwgJEOalAmgo7319fa8kYuY2M7cBqXRM5s5tPPWoN4/Y3pLyJilIkGnpEU1f
ORqtQkQtdWBo4sz2aqAzgiS2qsxlFDAOoqm01rGiCuFk64GGA9u4GL8GKSxZRhZ4BI8DCY8drjXF
gA0Y7mPKMlBNCFQT+FixU030rXvTPdcU786pjFiIlC3RIm+wA/HvPf5bwlEZYuDwvttkxaf0OUOZ
YRDyXiXHtHnVIUVMEFXKJyidGyagGdRXMYsqgJzUQVuWGhxwOuwE5UvM0oh2Fr4fJm28TC7G8D02
nvUOwAGuiMTCdZhnpEANPlTFCJG1iFIT2MAJTlGld9QL+Blcj1zUeAcOCP630SMNIP0lEomJxIeU
hOkdXKSy0HeYoIi4O59ea+OE9CJkyoNCTbO2ib3MXkYwFb99bssTYszW2MCuozwEe8TJ6qnqX7tc
XWYky1CQK90r7sQZ1YA03oJuIKiH2JlXj6qen6LonSP3Eub2De0cuxc/XzJtN4RmYGtmMiVz9sMw
M+WpV1qa7lSysxw4UVJFGxGk/8bYpgJKb8AkW+Pbc7Dj8S5eMW3IwDio9gfuO3bD1CP/zarqPhPe
bAbxk11+W9UNhzC6SdDu6UEzGaeMEnS5sR1Ik+oj52sb/XROBqB6aOgjhm3l97CLOCUjfkm0Gi37
pFBu/DnNuf+aMt6ZCC9TLiC8hM4oq6Ls9DBa73azisJVQoLh+GTEwLWw4WCssJym8Ffjg3m0buaF
GR0U2cZ4NLulYVPYMG9/yuhzKyiJUBrOIYgBK0WcHuXLXuFSWhvdvBDI3OyhnqtYjdDm0Or08gki
szXPRu+C1loYm98DzOuQ4Fm8joNmXJxqBkJAxEed6Kz9v/35ozGUyLCxSc37n4yQReFxiehzubE5
gmvUq2PpYs0FluauI20npNVUNbcQnxpCIYqSl44ioH2aUfpb1VHsxnBbGiG5TIpDA47DEi1ZELLn
eqPa9ipi9zq42NQido/ODMWJfLx2Ro1m+ltG3NhDEtsOJlE/zIa3xlLHRa4dUxnCwX7t2vDYZIzz
xQBWS7vHQDtm3r5hBkRgo4UyVcxlTBnEQTLKyvkn8BysAHd1va3trTpfK+PaWTrHDNZlzkdXtXta
IJXfhC6onZkN2Vd/eq8xCfBUF50sU9du5aD/VswzXbpjJjvetWLxesyfLu3QE3HlcphAtnKUR/ms
g+I1oziRXf7HgOUJ0CpJMy3kfplTiT+S64gDC/574YdVMesvu2cZocSpi2EzQsAqB8Q7iwxuqPpn
7LI2sE72A+mAotLWmmtmqisDi7mWuJTa46xH/fYAvpZeEeR5xEJXDgfAopvvFUNui3oIH+aE4gyI
S3p/gEDRq8Bwwyu8hpDQ03Ck7xZaYTLF3Mc83WNwQfGXWQQsDSDDDv+GyQYEs1iONLgbCADgL5E5
NX+LoJPcKdo2XlZKGM3GSdsVUERugnWPLkpY+leUMcqDjsUOlO+GGEE4fZC5xu5rVGj6mN8F42U0
Vy2EIsMQ+RVOlSWKQCP5yJh0qkC9FiLWfDtxwUOzF8YEOs22sO6N+oHcIU0JTUHvRfXLa2KEzdlY
ioO/rmIi8GN2D3GD3SG5D9GtbPZ1/j3o1DBrEI963rdegLvomQ43s29umtGGYIa7dbEkgI1TBzsi
68vxfVJvvX+v6xdMDadix0Rm8h7G/jWFQcwQkMk2ZnodhZjfnxRWqAT7kqhUlSuNZ4B1BdQE2PM1
A9ca3YejI6LYkAYs2nU1Mc5/1CqqAZ9B0jGBXusROMpRxeRpDu/M7VpBPxftNXiu/XXWrAfjcSgs
YH19NVB+MDa3uk+s0qQSSxng07/n5UOpPNr1nn5sniArYTxRMKp0FXw9a2hY7YMF0qnijETZkfyD
hOHGwdWI37z2pgf1KsJnhEDHAC46dhO7kfBNxR3RP6H9GPBg3cqVJlEtssJl+iM726kf7GHTMHFI
j5gTOUCP3sqHwUXFwfClaodneoZlHUusOMIDgnm9R2yZrL49yPjZdpr7NBn8NrF60W60Auob4CYU
v2JoVn7FYaLdRi15dLL5p/KuMNyuf1L0JtkLIzYg3TpsIlrY+mCGpxndbg/aUSTnRP8oCdxk64JE
6uFZ9XrYGmcnxv8o2nHShd52wMDfwGlnOTE1nCLjkrzNxImg1Vi3E/EfmBVsCTiyYvzKDug2QN0Z
/0BLwXNKw3FGzrfa2AqcLPimaOuLa9QSMFYdY2R6IK+chGAeI83bzB4UVJzhlbgghRzBtq9tGizF
ZXBXb8mJyafn2Gh2ZYVNZc0ElrE42IoBy5A5GPpU9mZG3ZdsvI/kGeuUuBEzt/UMPqUTPhVqDgg3
CUf2Q2SN+A/5Fz2VLKBu3WagQ7l24ZJZ2m65bt3QW7QhOJm30bDf69OdT0i3wflkWfhMoiJOtjnT
OdX0mUEp074Z8JFTmZXjf4SbmEy+qTGE/R8FPtA7ym51TfrXR2jf7WQfUAIm8DFqV12TgazARCEu
5M3tLG6feG9jX6kH2S02f5P2p+FqMrKdFIBloHx2ln3JgSOzCUpg8cZO9BXWvQGdUSW9cJsw9rH3
VZHs83MTX9r2ooPxZ4JvV5cWW2Js5RSjO1YAxwM6wBL8QGY8AMNVv7D7fic1UZL8GvRZNbdmXNKM
xxjC63a90Ws8Lek5KP0cMpoyDPxRRnXcnO30bXImEmhu5UBPxQmAEn+LCPYXbdXSTPwvdWrOZe1s
cKSzIwh4TxnJwfs0/0wmG3v7V6EhTURR/92lXOutg8B0+HRDLuIGnAiDc3rZodD3hLe0OHgE2z8j
2v5Dg+44WMj5lHfCciHyiUHhQcFED7dYuG23CuKHhrB86OuVn1T4xeOaQrMfgqG4U/xFzMMlohIb
cRrEypSEToyFRF8idollQSkqU58Yg3m7PHpIjoMnEgzSk/Xox7hMQeiAuolr1bOCwYD/409fiX11
w5PDfUU3jPVW7VYXpVZJsNW2BxzWnREtRatiHqEy6W2PYgeWMkRUlPJikYqk6ws4mQ3a5OCdmUGR
XpOeNAg4CeVHmV1y63tqTj3OfEZ2S5qjUZxmKm/oFDhbsSi/st+iwA7syfoubHdhgwjToi3GdYhu
Xscx5B3uS2KtMwW/xrXdLSwiWTx8OnaAgrHKODr42c/NceqfUwZrYpSmNZ8iAigVY6OEJgDDgwsb
MWLludxZ6WBBHUdjwcY+/TsH8KQC5lr1xeENdx5y5CvNBrxHBgmkFWO/a0e3zDbXZsbmi5d6b60D
7rk0Wece7MRKqFIhzOmzFr2WnCqMjufO2zDpgE/M57fWe5seQBhISnKPetLrDgVZ7HX0EFogBQ3L
lsMKkRqpYze+u7LPdd/yiZ74yql2obOPuCs/NCH/ZAQ0Y22ASfwiao98YcQKEWUXfYOh5LDpZT7o
l8+attDhIUJNl8Q/2z5UwXZsb6ZPjdB6a4dLWqqdPNn6VCXg+OI1LQ+Q9ovBImWNsAEi29xxKOti
IhT//nm5JzjLJcOqdm747gzXoSUVqVmrWAoAnFCo2NkHgopV5COoQ/FcgqYAzivwiTNUbi2sZqff
Ff+Cjiwh4PoA25wKJRXyBnyC+4CeX/F3TTOuB5sQBZDMsidwNEU1LRMfDNOt9QAcNE4XxzxWwB2b
JiLJYN25wzE0m93QMlmtdpbyGtYI9YYDbd0ucDDuDyZs0tWDHxLUjId3aa1d62sCLqmFigUkMDBJ
9KY14SPOvAXU5Tq/Ju1+bP+1c88i2ShGv6zmk4K9SRt1+Ex3Gyv1UNnkh0whocnIj/jqiFoFA01c
k3aSPyTu+KVOvdS+wB3aGqV2MbGlAe3Zc9w2LY413damJ2Hc2zafBYaci6oJLj69QvgpELkU/kDj
aHlzutEqmfYYUZ/m4Gg0/XJI9IXjQlp/sPPyagzjTqvOccE9DlvHp2hvEbb/Ea/AHFizf1qCfjMl
nNKZ8ZD4RyjYtNfY/26LfBES2cJsrsL8U1srshB6ns+XSV1Uj3judm9udTJJ7KwejfYt+irqS6Le
3bxaFfkHC0duxEiGm4x2K/vNiApEFNkaTMeACwOLBqJ3gq6Fd0es+BGRhJ7QN5GkNVQelJPXUcdi
Cq5Puwx87dJbGb1aSdn6EZfJZpofEQpCGSUv3lPfjalbijeZimrUC3SAb2oXSYp8YT2685MOgA7X
CvfEK1akzYQqh5AshisMZmTox6CEJMai+EzajymQoUnD2YBNPKrxTwwm97MSbipAWOVaNt9E4dD6
k9xdYXjkoefI0H4/BLw6vXxSVfQCl7YMqbkDcqfalaWRvwGhTZjaAf2hWIJJWaM1L5OlHuLwKjIh
bXzpNexYYGhQVQn/DRIahgpUlpRT1kDv8WC4GR4gIkYQ1Ty1e99f4HTN+ZfLYYsgHJPeDo6m8dzr
iyx4G7BA/0Ku5ekwue5Bs7v5ir2s2Bi+hZbLPOraAwN5Whyihqk8B8ZSsK5i1TrmeIvFBYX3XW1i
lq/QoAZuVWfl9PBJHQ64i6HxFPyD7yYb4NkYBp9vw/HvprfIIwly8i4MiAG/dRhGMpvCjgGmdckI
C7xQNGsM9mKfhE3cJ4DmyhqS60CmCTiRWJhVbXNldJln+BVhcILksmkOom2F+YOI1de3YqAnmXsY
S9hYbuECIIawtKF98KvUL4woRbyVVTE6byId2EWFyvGD12AAeqyW9ZtFL4DnOg3tMdMPEX1yBxpT
Wxo5lbB+Le2keMYFah45AjHhTRIWavCg6+Ia+thXV//CZq849S2fEBNlU3jD/9FsYPHCLydGebBg
SRVrm1kVlnodVnkE6vVNv9EnwiTs/myw9FB0kHEdRBhwY/nYUJkFEBI99nTVd3vDjPEty5alXq2+
9P7G31tmJfkoFjT6q5UfteJRWOYgh6KFyo4Jw8zg07LqddjyATlwD+zuu60hMji48RQuDjo5Yikw
YwYjlMa5/digUwopnxTmpUpwi/Dnp5Vq5Xw16IeIJ8AQbOdW7kahrkQqcumpD1VaO5/DXtUJwyEB
FZcAkyDwsRpuMVHZYaFhWafgBIVFEwGvtavvLBPZSJhuomqDDcP8GOEqrjkMsgJryT2xHN0ef6mH
WrW4ObBlx2ovb9au907p+6KWksjc3fPR2k0+Kdk6wrMIdhmfW0bmQ0SnW1YIKBep9kuFxWG4idoY
+zoYec1Pj4Wjpd09QfSM4zxzfU7mIS1uED1H/gjRrGQUYxjzrTQPZLS+6jKgqkjMplXMMMQRqgae
UjD4RPZHJXQApxJiEHc6glscyCIwL88KdlrWXJIKnjhBSBlUrMiCBxmUS7O6Z0x4R5oGRZ1XWgWB
KeYs4rVRjztIhviGZiTyB9aECiOjaL8YTu6Mbk3vDNS5bii2gV9a9xAb6j1g54g79lRihUNTISwL
v/jEAmcY1xkoQukdcGGgm8DmHUrxUK8wflgVmKnwdxiJisYCDnGTFevKJGfJfMEq3Au8f9g48Tc4
JMWWCIm8AkEdNUcgFW2DDlZm6fxvprh10axGyG/JPC6bLsDSGDtqrFME/xwqc626EMKwZ/WoaVVw
Chn/x/1nG5y1LHix8BHNcRxtDRABj0gK7F8Ad4THMUe/cYoRPLRXixeRybxBLdY5ZtmlhhH5urW4
18pxPdXxihopD2565ZJ0Xq4KpulpdM4xpugZsiOx7sC7QPJRz8/YTqp8wJIAKDIYEkxiRHuD4W7a
iN6Ol8hoSjz3YIFHEKgHMbTkynVd2l9zZMILOTJ8TY0ZKgwDTTzj5ND14GMzTwTmUGfix55H5ksw
QHrUfRqW7YDYO5WnJy5l4lcNfZYLqWYAVnUI9bAogshfgnt/BzhSaRUJNUO2EENSpDBicMcCyNHA
wC8Ym0tjXITbgi5oIoAU/kAXdWvTfy+iV4/smb7+ILSQhC+0HeoH5kcmFgSQsZQqI52JmQk9e4pI
KqXObV8FxbIr+BBBszAwZ5fGwQbYIqqho/YxODvsJ9FHTcHVGrctO5kDNkeuR5lqBL9lcIki2BLx
H4c0Ztf2tLpB30DWR5vWB98UudJkcjKZzlnMd5BoxyDTtNl+fqdbujgNFAY8zRtE0zHaJRDdCCN+
5LutkTHYYaSRHFznbzbuuw0y42qDXjOgtcNUYHC9VRPjc8knEAGVCGsk89tjZ5gbVpR4C6nhlqOu
aJ8BMBQmWp0Z7FTgHgVsysj4nHpJciFWL+A+H0+lEj7FjEBm9CSIXUPvLheWsO85L/TmwcCOQSk1
LJJYTS7Xjz8AvRF5ALRmwdcPnQ52AVlQAMuQkcShiPeQwMk2qQI4xsTy3mLsH+gwsTCiVSHlFNn4
ACs/KTwhFnkuxWTH3YqLYTodPkO72kEJmPpg4UCjKftnPveevmzgx3BxaTNRFQ9p0IMykF9fXnus
eTpgfjyeyPrOtWvKGTspn5p+JUUgVZ9CBZYYbNduq/vnKjyG+t7pf/sZOfW4SJzuKbSNdZc0By3G
qe32ByqPoDA8iZLHmBUTsW9QfRCIZUOOweSBjn6Ou40EVgncwZSBKVSBQUjGTMPm3eNqyo5DjU9M
GyYGnUnKi1AbdQ1Z8HxJgxvWK3ghMZewKxwlFQ87H/h58R0xfhbk15QrX85ck4wINhy2hEhu2rsn
jNL201vPs8dBsgqBtIZqABh952WVyAxjB9rMpN6FjkeE90FVZnFKqoGoNRpCzXvzTBochXQLC9CO
UsOH5jKNFl7a6WtXA/lMz7mF+wH2GFGPswOYPOL8v0hhQOpW48huHys34rYuRMt4gDyJxTyC9EgK
EI6fsp1WYmdd2dcaE3hnXngiQyQcLqXhtWtYeoyW0uwfbz+f4YhCRSJfWbEPUTVttaNl7rPuXHgv
6fyhkDXov0+hTa6Qvaq7V88bNhHVber8pM5HOT6CyuG52IFPJ8k/6ziuMh8XprOCOWrCNIPbrcFe
zSLFxDNR1IbAqyiU7lb9Js6vCYNkddgRPQgrkYuAA0vtzzr06bou8OHCY9i2HmED9MxIyiBHHzDg
U9WQq/4qker8m5BUynDUdqZ989QQzsqL5ZyZj1G+IKcn4tP88aiVSAdeDU3z2pKrEhHHMzXNNsAC
PcfqyqKqIUT9WXZ1l/vbyuOQMZH5YX3tfynaRseND1WSfppUe+ng/GjCwRVa1wBzmpgDipBz2djb
zr/J98LLg6A25fnaY8N7rNGWOQRvr6h/2BS8qE6MdEMqSfXK4CDFyraDW7wEUL0W3juuEDOTWYK4
AMxrhPsRi1qbBDUk8iLHP20GqKUMkeNVu4N2iFmsIDzIxH3QBJIO6HrsZjmYKf4OFPjVlcbble7z
yHFZW+9W+4lGjrVVQmMLCYQR81e4vJtCN9mWH9JDeBM5UoSSxg90J8tWOWcCZKMeRGsfel+2H5zq
BtkQHwTvAksx4RVkzM3cLj1ASAF3gIHGlNOm0pATGTN/sZAlWhBCg8Lu4Xtsygk4XOhNAWq3aKOq
rMAmXeg6tM/jcfIgH4FugtXrcB6JKK8oDBWQUbgXJWWsUHvrfJtEuDHhGd7Ai8d3CNoM9IDBubnV
agI4cu1o5T3y+7xP2/zihYgjIvZWU/Rl4fCElSGfjE2dJJoRBOti6MkfLQamLlCVOmU7agUFyBZ5
RFo7K+a6qqQbbexyPcBDGwDllTF/mvX6KWJq2qTVBq8S6tdnT0Hc2jHO7+6SIyRZIS74B50jg0cP
FUdGqI0Q4qmLOjjOeussfa++1d0HBYbM+Rj+ldmvxKNY6lYWvsZ3sBOzT04Xufd1fZeVI0pUWlZW
syCjFvnLc86QP73qXsJsQa2P0i9zn+q3uE4p5LihxpdafzLta2Rn6Pg2UIa2nV2iIKdZyZjRpxh1
wlpLCag7MLwHQqT7EZRYTOAE2RZYHW0AtA0KJdBJYoNr/xUaRMYUFVRt1A8d2K4ACAZ0nsnC/0nR
zwMsH6wuWwNXDGYGwwgpQnOg4ChnLdbhA73SA1C2oIDCLVnOCRgnuVOu9Lq8SDcd/4y0afRtF7lR
JXejOGFRA1tzYMUFBB34dQECFO4L/IJloaDZKpDFii01DPeuyrZITMUOgaqIz5//j/GsC9akUKtw
pqsG0mpnJaSGqAE/YTTDpYmmw+P+lXGTIK2dSiPFYizwxvN5DLT+66C6Ub9tsf3BbgIrrhlT9ytb
0DZPQXslHEGaa8KMlzlILh+/KA+SFPcM4L5/7Wf3rN2LaIWR1Of8adyD9+Bf/5n9837nT9jd2t25
T8/Tc3+dX1Axfs0/0dvw5L/6r+7r/DI86d/uc/mlv4NTnJf9/bO7jC88f/uLjl/9oneIwgXpeF/+
q/FSMnwE/QPHJrnkg1YAHr3Laf4lvhXv/bt7gz/1TMjN9/A7P+U/5UeLTc3Kfw2+xxdqxBdmTvFC
XqICf/5KLcZv4kn6K/tLX9Vn7E23ww607OzsU/7b7bqdxT+no/lFUFKwqD+sTyIYNu7XDK4dyn/c
x8ZYKZ7DhPCtSgAiqhuPFZrEQVk7a/q6dbQlfWTbPnXndIPV2894hLNyds7KhxTfWIbRUX37JwiV
y2SdreMVAqMlNk47e7+Itt6NwuuU7sFFTuPGPBi74lzuaMUXw4Yguguxcw/FSX+yH7Hp3BRbZzud
iCt8QKN2tHbOpt8nt+QBkeRDtGl2KF+2sFuWxM8fs3NwcG7Fqd7RCH0gxFy+N6vH2+Op4xW82gvC
ULDK4ypaNqv4AYPah/QB255tsbcOyhb5DfLUhbd1DphibrtTeFRX075e6ovisd5CiNtUp35tHSA9
rKYVtgN79QRn6RY9Vvt4gVsyyXoQT/OHaaWvklWx0Wl2d+1SaTYWQ5iZwjvBvAGBD5CrzlwqTVta
SojD7ORGfVXDr1H0OePKqVRoR/6ikpMnPLpsArJELWwBDDNb6/6zb58NE1xGURYVLfnk81m6S4Q2
cHpmrqKqXAONzKTnOtG06yeAT+a0A6K2OcrXrcdKpGjA89lVfjrYEn4E9MdinLnl8Tz0g3cn+gak
4mvuQlwuOpXcUS4Ob19NP0C/3G4pp3yI+k9UpjNkQ6VjkOusxYCCkkjJsA0mmxibT7z1fisDdhNn
5sJlWlWY+eNYOeGqCNJ/xGtWObBkm8FeGDUq9+gLJGKRYjNkCJ3Lth9yjZ6YcS9aqoXICQq/vZTO
sIcrD/8AGA/I1/cQTsOgHuczCkdgmaPKSYFP+7pvVc5RJm3qP2lu+Zk23hMo+2DP5x2Ddyx/YMfo
HOgRSgqiiqqI8mSd6m+ePdD32zL6jxFFjN3B165UKgsbepWFh3SqPzbmtSDGoka2Q0ZOw30VklXZ
mB+CuHDX4wq2kqD37OZR5xZ4pYMCwHTsVeDLOkO+QGUzohdrtwayKgZzXa8wUEcX02HgYf+dcAZK
Ba5bDrXGxYnXwqILcUJvBs8srYOdLl2wuQKK/vxj/RgGYVXpoZ5eRFYJ1Glh/sGnWaXA4qjdu6Ua
3002NdFdPKMACC5o7Ndad5/MLCft8+b2EDFICgOsW6gGxKP6auIx3hb5JVJ1JGjpOkCBXDjfDdO4
KnnQjM8W0Ez1mFaGL35DqmkI0z77ZaosgoVmHJ85xxHSrhTaFNKaF0GIlcd30oFFDwcGzBgp/tmd
pLBHC/i/NEe2+eu4LqDDU054nr2ZAOox6Or7F8B+XMVMqlqg0pzyssTEWF5lc27USlzCn2KQJDQh
dJQG4IkFIKELsYgKjNASBUrsbGCvDok9xFt7MldlcWR5v4z+m0alJNCAtD++tfforcCoc0J+u+ap
CHazhnG8Qjan90v9qMKcDnCyLpFxRWa+hyNFpamoX1xiimthQ/CJrJ7N4CydVgGZw+Cqe+jT8dZh
/ijNcXbNCRZssXyIg4MIT1BH6DpOrAmwch6feBfckBWJXmUCgyScdiRXAYAdHNGEOXceLG89kDqg
/UAYEDJrN3/i5rGMFAo6mHSUUyHfiRF5bmKNyChX/TWBI/JAOePSJXHBfTMujaJ4YG6lFXdRxIpu
WCOvedo6CGka93FmdIVEorXPplZuOroQuXwVzUAcTOQ0MCdOuCQ3KdlVEgJpepwg+QAb0ayzByJm
Ym1BBCXuz+OqdAFsFxCz0ISi6k5Ad5TRIIKw2Xi1dXCbpUJHbDQ30ZC59AkI9taOiW/INTG//G5b
gyybLw4XJRIZ62PMDZQK8a5QH9oWG7F8W+PYg7uW+DXjijWgHqGdcLStqcFjSq9sJZWzqAQ9GXFR
5AEWCVPGbpejx7akNcbI0TXBcINfr6fu7cjbRjaV4jFrry1EOSWH+EEr4Xbzybjwpv3mPqOKyoJq
6XI+mCZlp5sdUDuxXH00U3iDHmFrA1EThCdJLqQGcF5UYC0TI9ehPbBas3oXKJuGlR7cu/RNUDcz
BXgpCcKDdDJDlyP3oeRByVkic1/4F8z4+EghRcnSs1nm1PCc0bFkGFBPyyQG9yTMrNa6spunh9IJ
UcqSXoRhuG4qL2iQ8WlS9hN0Cj17DGkVFahvdChhr+8JST0FI+7cxZqnkeL23paIPbtrkiXXOmBi
4GgMNUlM7UwO2H1JXZZD3ZtwrdjN6fiW+92i8mYq8DS5jm7+AVMAMBRxpKp+53V9oa/GGhNtUGVC
6SD+FmgIb/cA1ycxRgiV8g5/ppw7/G4hMjLQgi6bOzU5bynrAFX2p9b/jqmy8dlfkGjgpx0aChFd
vzp4fqiAQz3+sHNTM6p12WEeFjz2jzOS9fCqxSVMfG05xwhDyea2MwRDkGpaLTn0JmddOq5E+jJS
TDbk5wz2Yw4HaXBzomR5gGFz9fK7HMEiKCz0cd3G1GN4ECXgQXSjM4IrG7ViRy9pDeWxR27dMy7D
oKYZq6Ux5h88SkZuzSuqoHR4kX3AV93kwPk7yMg0JRywbR97jWGUJnVK+cXEbVuG9i2ElVxO6YdL
ayd2v50KRAMZkeMlA0eC3BVYuG4xcNU6iHLuXjNqorWgB4F0WfxNf8pxwF7THsU4UA7kJGNTrDMs
4GjS+Swxfp7GH1pMlKdb2euZxbAWgk44a9ssKBPIbGzPCk1RWjEYgOgYiqd4AWcvdbC/a7Z6kq57
AfRpwxicqoAC8ycvxQQ0kZZ9cIi8YsxfspfEJq+AGI73jLKqk5++wScHdk6Sm7iAps9FBLM4BvrP
5fqyGVGb/IRqKB5iJ925ObAZJ/eQlXLPzXBYIQPyMyuUXNyh2EFvRvddQEUI0ng7kARarTkY1A3O
2JgcnGvtUyzKEhi/Q0tZFa85/CzvBV8kA9v8TPnHRpgZdSMqS0U5CrtTV/UTG1HebS4MSTZki1pQ
S/+N89WDBlOiOstsjhUeQJWd/OQz4IiPCTtMLfCul3lgbjVhRucXi6GzFnoAkze6T4aysQGzuNgi
3Pwi+0duca52eWgSeVAq6N/aSyIFSdSsDbB+GsRQVdbG41/9lGYHm8nyiPjK4PMWDdZIF9dzwmpX
2n2Cy1T0JHyVJjUdGfpqAVhNeIgvST3srelizs0q2IZ895h+98lKba6R566bhiIJLZEYrrurHjqO
QhA1Zq7ZwaMTyGsijluYZI6/kw+TG8/BOkx0Yw7RKMQlN9FxjhGwGFiYF3AocCxkSteSjxhvM7/+
JVnQjDCfshheYltf2daqnttTihuC9NyUVKr6bMWk600vmY2YODLog9M9g/VN07rnjN5uotVT7X1o
IGmfOEuN3oe1B0oYTXLoh2q3ltWiJt26LsstXZt3LIlziakRA8lqRqorjFUGIh0MXJ6Lc/dGIhPZ
bPKwZr5R/kxYyA4S18iDP3nnJ9c5nbpYjdzHWeC/Q8TATO14bK2CloLnU3w6owcgDndlYtdiPIR8
cVVQLiLlAfb1re/A3WlGdKxpCoYBZT+YqEZTANwt6wj6IBqsHuobUklyjSumIn7wCWgFFG3qGGH6
+cbjOmrGaSn7llnkTnbSDG0qg0UbwK7McRsMjPg5Vfonx/ZP4l+XB58AAS+VDrsM3wQgOT4uzT4V
05+ZzjrmsNKgT/vpJYOby4YOPOj9BTS4ewioj0cLA87VrAILUhrJ8bN0LZYu1iXDi1QqMRIVwClZ
BQqBNy/c1g4ZVugtFKZqfr0vGKswoq647yV31HzhzHkcMQzQnHvJHJkMp03IDGNOcTdl1p4bI6NH
Tj3QBa2+gpMkQKPdfCsxQ5MRjqKffGQUXUBmWlVfskDoe8q1tgiaAVd+S81spYBsYU6BMpIMRoB/
rgsknZ/Yz8mlrhiEou97Ak4zQgVNRnGu9ez4W5LZNoSjzGmyqbvi6NTtBdmas033k04upH5BMu/p
D9C8ogDmVjpeYMN6vCr6Ps5VaQ6hHcOwW+O7icdW7bfnDqPbNOR9DJRwtFRO3B2bDtnxjWy8e0bq
Z9P906cLiXxF/uSNOAlxzPFOiDbaZfNOn/di+fcXiwswhMFzRW8JC25AD4DizZT8jy5a8BsLykJo
Bcwkoupui8sMwOrYrSeHLtcAJ5UiL72pJW8UW3ygxArW+6Rg+jvktxovxtKdL8HwNnivftqcYUOl
Ad1lcDHTLeknhI4jyQdOyFAFe+CIn0hN4p5rD8aIRF0hgRISBJ1XDofeAgOsQKJsZgAYyYnDmlRg
GpCYv4QYI7cb8BCTlZDGAv2JEfE7zHPLgELoAoz6bFLUWMJ/VAz4Em76akCbE4qDmmEtHDnIcPzq
K0V3lefqZjR+PaYrvd/Ki5O+1oZmY1Qo+D13x86ttE/+yS/WIdu7+AHzGXGTk51MHorDcAWeMuZX
ounmzXeGg6MFSkB+UKymWP8gfqF/m5HIau8jTHzCTmLisSWMMGjBZ6rorTjSY2L//c92MO5xThFm
SGOoYFAG3MXDgVPhszZA88vmnGNKy5NQ1U/6V6aUmfeqGNG2Q4SiwT7y7gJMS9uScNFX86qPLIKR
uCZRAHjeuI2C6YqGYI9GoQnfO6zK7BpdDMFjKN+S+Z986wzNxcQpBCCohvdWB8NpgnUOmuoEEyFd
1rHSXur46OXGUzYp29b7zYgcSGCfG1T8WG86cX50x7Wh9RufgdJQa3tfj5jBQuHFlJzBI0iowumZ
bQbszMaTVneL9EU3djxYWCOA6C2C3QYWkD30cCmDtR4oJyNr7jQ0YXwXH1g/LtExGFTsagmV6amu
X1SKVy+aHwpP/RdNCax2WGXwUYlAP1aK98SyQQj7Lvdo0JOjFT84w5UzsFROMeVaVsPM/Mhb4J4H
DbEVVurLmAhwrXnrpuLMeiyp66HNWJbPnI9ce2zTaenN+au2kedhnG/0xs4Egxt+h/G7arAExRYl
j4/GRRZ3Xb+pJdnQrb50vdcU8niR/MoCacpg3cKeLEeIg/lnp71gAbFpZj7rg+365/obIVliXg3O
z2lk4IcdqBZ+xsyozX6CsY4rZf5Z2t4q8JSFR7Qk/vmPCTpWcKLE8rZt029tghMqDp8ZOljCgEET
EaSvbHK93Tdmf3TU/AHRiPxstcPsySO2t+d6M/GGQEQQfxbMK0rz1+0j1MaAB1AH8c2yfB11XgVv
r9sUDK1COzy23r/h72ZYif9jVphbTeNDFigZSgQU3lTcthm2J7EH0eaAp0MZHOT+ib1g31jEkzXN
0Sl/xepOTSqs+wWyDWCoOCRUPM6Dy2oCXPSYSbU+JBGXeJto6cI4Km6MtdLLX9XOrBGOKJIjgYOW
bg2kjUe4WnubdrpkTDnM5OQmMLFUBN6oARV8FFBwqjpcXEqhFGG3jX60Y/m7tocWCep/+NBb770H
/aXXEfCESBOKNQWV6/scaA8dBPL/PJ1Xc+JqEoZ/kaqUw63J2GBgDB5zo/LMGOWc9ev3aU7V3uzZ
SbaRvtD9plYHFZ6UFrAZ11rGwefOG5MQaWfeGcVx4BqZAOi6yDjrEUez3tBr0FzGM/q6buUZtNdN
SMgiZgA0QYq+cTrMzkQUkD5lV9i/umGRjwxboNa0KhL0Eh0fsfYSuwCdgM1FynkfL2rmfwn/SWHr
Sh1YMMmHTkC/WqgqCAlO1WuaJvvIuNgD6nkVTelP1riMdq9WoWmdvOqXFVOmpOqS0Upu/zE5+tqj
/UnC9HfadQT/3CoaEoXbRH6kBHV5oePy/2xr/Ouhnm0GD/sBWXua/dXqFanDI3Y1fEbLxAxfI05S
NSReZTbfTf9HAqCypFklyDW8DNiFPLTEWI5z+zLZyo6E8h5j3xD+G/lPCwfeMEs3RyCPKjOlJkJB
Bt0daowTC5lP8zvQ/zk81triMuvJnho7WmhyG2tKWmNaEHTBQHKDi85BcSydrI1WEIwiw0QX4Bsb
mPNHGAv0heq4K03/IE0gnv9E4RWlJ8K9Yj111S7AAp3hc5pLGj1j3oaffcWkeDvZTvn71MH8Tza4
qHdIiDHsib+a+2WWUWr7we+pDFGtx8chv/rcagjclmN+mzvC6GoO3qQAHBC/Tn0RxXPqNUyYLNfQ
3zZSv84cl7WvvRouk6P7ZDUP7bXJ0Y40MRzwg1SPwoT/bgAOWCa5bi1mkpz02D4OrXCCfDpczv1H
E/ydfWsVpYhkWuJGWWKZ+ZuDNau0F/qb/jselUVSrq1gPMYjKSFmfh77fzMT1qHwSpgmRrJIaLpE
GdBmpSVqMp2EvwnPpxVtVeSYk3HJydEuuxfb+zGmPwIZkP4gP0UV6gsCOf+a5TmkbgHMqIn9VBsU
XN4RneHcaOQW3AlPkhiOCQWoTTs31mhHQ7BndCsN68igWZ1n4gp6JN/KpotwnUJvcPzWiMisPVV3
ZDg78geNbnr/Cp3fDgBIFv1DCZNLENegE3MLRUd96yfBcvaLKxAfESzoOFfMOFSAeLtEfaW57avm
VQrakDvEM4K1eUprrlfETNK+yU+fSY2idzghtAshQswByfGr7/lsZW8cFV4inJTByd0bzYr4eftK
Tb5zkHFpRLwmFVWi3S40N18LBuJF5nve2yvJlRQcNYK/ciXuiHRy9IiiWfQokR3q3xz2MRjI/9pI
60hjvIyS/JDTRlVtD2MNF175O8IXRgZyWKcI+pVhEA1gQzMT2uaPy9ZwvoNm7YOstgA6Rbyc8jer
hohE0EfZ9YwoAdHkla2oKsCbmOXKky6+5XidUWjR4TuAWI6x55UC6i8CmiF5nxP8RAFYF/B6dSJ4
1V1e3QDITN6jFSbLJH8fL01M0B0yPJVCvIFgmGr3TSfZP04/EuYdI41lAl4Ypv9qN2c8CYio0byB
ABEjpuX8b7blVJrIZm35NhXiwQFmtKQwCN9ngnwGXRwftAfR0aOBZXJABiDkwYkTkphNr9VEBDd1
7cgUARjLWgVKoAEs5OJHz5E5xT0hN5lGV+BaN3Qi6FctXWisSnNlEWjZ4xlxkpjHe5eq+Z/T7UBm
K2ebxQDaLTFITbtRAK0NpVnqaP60AAEMj6bxSIYJ+63FmB+gWcFMGq3d4emt9KNf/vaIBET4bEOT
2uAhFnGIIV61AlMGs0kX0plJHajTJaYYX/gRI2j9vEfSByACXsIXBT41wIk0xKnqwQKySF3Jbl9g
Nmc87MVrYZKjvUiqvZVqj1uJGK7g6kCdad8gRPDEdrsYyQh9WWDTJwEg14Qr66TqK/aNGpBZKa9K
zBey7ehXhEqy8vSL3uEjpooHZsZifJG+HhJl1agjmXUqUBiWDx/af3C2rpPjO11lHekZCZuR1BOg
UgQQ9apwqk8yMWGPwpU4lRMv21jzsK50oHmojNRlGAtPAMihghZ1ooNMv5AEgy4A9WODSvEu1Tm5
QQoCj7IAneQ0yex35GRt/WP4w1uTWhsk6WuphS1Eain3EcIl7q9FY9LWu82/LovXae1uZpIM+sHd
yPsoOdLMXANewwZKxeHDdkSVtorfere6Vd7R9U8+xNCEzIBwN2iZXUH0TOnPGztAT+XecqtAiApQ
O+erLPirY5FBFOJS9dCYSkh5F2j4jA5k+EUOqb79trcmQuKI8m2BJ/mWwcqFzC7bb1IOaVAwTK3D
zcDQplLRlj15V15CuHX/GFA8UIm3UXM2PX8ZGeEez7aqMDRL91GBvqcKOjWwVE3XX4OI6SEkq2j6
q15TnhCCNAcgmOgamPuYVpA64TbnNY3uGWDesyVSF4UCO7/BkUl1lHUb6fVNECf72nXk+T07YLIW
VplBMHRxlAUmSrYKuYkCdi8MRH2IK0yVzsiALAIbqGDmWsX7dtCnL/K0q8jl3nvYHpUCGl+d2V6W
sRxwWfuUMA1iDToQn9k02qEOUQYVoiPji2KAzPp20cwzH4mMvTnZyuoQ2gxuSguoYrNimSY/IDni
Eoh8VN3aXRY54szGuGbaF9KcZ48X7wVkepaKoFSDTtxBEa+H2NhFc/FZmtuEkESNXoDZHBlyyGsD
kEXjTxtI1duO3/5vQfNs+tPnNq6jX6lprH13OlkqdZzKGoD0gPAp5zueXZSSGz5C1xv4ubkENZ2w
F22R43L6FfnmPSCQT4cyThlgh7/T4p32B4+ZGjqeLg3zc6I/wKjq4SGgM1JiBFFq6GJhhqICLUbb
Q6M0fXmEHg/w+X4+MDDQW0bIIDNm7ky/6vYMVgB8vGHOChVXgByr9X9lQ7gasUQr/fhdgaCWQ7iW
qEghZwVaaQtqWqPkqCD5ifdMGslO6jyD/KiTTW5mMRTvAQim24EvI5bKub0dighmX0Aq8S0bSf2P
yPmh/MTiiW4DDDYhzdiIENeaCkgX8xM+/RZfaXsQjrMEKETqAooucZHg0m6lrLgjZK3xOO2Q8QHo
1DKm1xq70e5egplQf8T6+j2d0tXsB79KI3xrSnyzxcPl8/ux+la180KZstOYwRygjtTLk+5C/u4N
w/uSKm7S3XeE9YceRylH+0aO9pGrw6K87eIfsm4Zcn238afXfb6W+gUIfdHhTLWJc9XqrY4KegCy
c4dqMzo/JSAN67yNibgu7S0S58hZBUFHHu6daCjOIa7TAJzJ1hewJuvI/+4i8yWK45Og/F72KLtr
pdFKl0yLt75cNFCMGIuqLamsSBqJXq4I9MRt2lhvLdoBZ1+htSeaCfX1vEStt21pJsI2g178aOK/
lHhz7q4bEBeNWB8L4QkA71hicpWivJECQNQ+FslDHYNNiqo4dFiDqNCwW5KLUbjTueJAcjgtXaA/
LmGbxecnrB/uRaevRGvKNTqV2cmK/wLlOe4tgAFEAausEPj847vkQ/OqB1duQUlAdciAPufolDqO
Jv1REawwKHfS63kzoZfvcKuA5s8E7TNf0RkQN2WkVcKhuXzXiglRoYUjjFreT7pP2zVPLmchkBsN
E19hpI0m9n5ySQXdtdpDUC52gkwVkFfD7APj6OLd7ZtpW6HFgXsq55Azhigz8hFsdxtk5W50/Y2N
QQW3iJMfBDunpa/oaFPKxnl87Z0fbYA9LJgMyKcXrUJIbTf0fLCHzkYbYmiG+UWwSb+aV3S7UnPJ
32kl+JGJDPw09OtIsdz/k5HNdOUxUO9MQXBgLP2JslYqXKkjOBF5WfF8tdlIdfs6Rc5XwEqAtpXG
see+kWq+B4Cpgo7q5bcQCmkxv4BokfLzdF0M+7T+cRFte/qHSXpnA7QdJVduIVNvAJaSJTWeJG8a
1i1kuMyAfsw9e6F6iLl7dJ+bGf5MinuuCmhQLzW3Doll6ocCh9Vj+JaCt/4zUm1QwVnZBp4THyac
DkXlMGL/ggKZGRec8MM1QO6Jn2/TStn6agdcgjy4/wNZLmVfCyvx7NlvQUmFQo0spbr8W/oXTW+x
YboboYA6FjlzG6SYN2BrPCQyP299eZJqQfoqAjBo/545mr7+xui1vwH1i6aTsIAGa4gb/oj5QRw1
Yxetqf1pRwDh5SRDrz9EVLzgPj0XzzOC2jgYFP9Kv8d2AABAOkV1NdwzGA/jXJDqJNbJ9S9yqnVW
g/+iXooYVJYQNQrHaPmj2gPR628zRBkCnxEmlVPPQ2KnRaSnSSMjtB65dm2H5Yy3wQcWUiFOCNCr
z60BvkTxRtUdmfbOoOibEp0nhBGdjQspQZocsCyyTcDhQjsn3BJ0ABSS8S9DdKzgNF8ag0Cg+3He
zAMSfWUT5wyFpVMKrgqXqtTxOh8JerrFSTNcezdeIogRGQM5wvI6OFz4URq6m4wCL2XILfvTHsqL
nx9HYNoJbT8PUB6aXT5yYnlyug+PSV9IAcjZu6Nm5VuMxBcFarFP+bBD42019KvJFK1lFFXwUJ1r
ZrwO6V8hhwu1FknQPP7IclQKSmYT6SFmQYJVeWnIEiGNrxlMXsIiZx4fEzGktzpYmMaigQfDa+Bq
yuEm/H7AdcfAh+ysEUDCDVhQw7aVzFDeVDFJi0rINXVx2W/acGsIiWX82ID4ylOu5Qx8TqbLagTJ
YPwT7V2CeKOSC+NNSirAtyz5ids99QMLaYaMGw+en34HPt0j9wsfL0VnyulIkiyX1hRTfBVwsIwB
x09dZmTgyLh47ZUL0GFCWzHS+UFzW9im5mrndIgDAoxxDRmRnDAJZP3UsVCi7ynHEdDcm8gljx8Q
F4BGyGQzPNpcKFOUvFwUwCSX7oKfkc9mI5AASvguwQZLXj6ZgFxKDANXz7KOBbFBRhPCpRjDT1Nc
ZJNLxnffYvqCd5apUviz5UhTKD0t1zrphFYzMFCSvGU36f5SUhBzjKKGmuw5dMHgWRXstiEOlgXM
t/cRqHeuoODQBOOLx7PROlQzOuSRtyEbtkKTz2HUCtFRLpnWYWJFooqiaJiCmLji/GYpp85DEudw
3r4LZw5OulQgDmdejB+8JhTBufvjJOZLfBIGHTPXDJwdMJWCGLvg5mHUUvobs1Ihvhi+iNlWCifc
JErbrwIaeMb00DA0OhN0AYxMn8DFTTNs4DO4B42YgC+eNy4TksQCEHn4Kx4if1QKgee+e9Nf0rer
RxpexBYEWS0MVZUTbPIZIOGdgmktmigXMY/u3KTF0Bj5bKnmbjTY77Tfkr9O/qnrJAs7U1dekLyN
+o4UIbRWAcmPc49Ak1IFXXSMBbYL43WHZtmdB6bZnzm35XVCQGr0WqIFCnH+O85vku/oO7llA8JH
y9m5WAwGHJwFifLxUZ7LZOjHMlFJmzkTKcz/ShhrO/hMx9FWmL1dQgHU0T61HogbHO5ooejk4tI5
misWendvPe2N44WXyA7LrXzblJOIoniDbZsvHGmfMXqjvuVvqR7dLp9IY8uDptPBJ5F6gr2XYsa2
mcFoxEvVgq2pW44RIp+g7MExoh+NaNMphpqiumH6aons9hE2R6kxm2CXN5/Yr7oMnad5llKfLxmU
omgmmeKeIzZw9r7xxnoXF8PQcwcy3R3zFe4CR06d7GFEOJlRhXsPz0wXzsir5ptzgaYTJUjVrI3m
2gXmoWtxF2xYQDVzexQSseyZJZN/Ex0hn87kOlWdk5woIapYlF0muxOWtFQMhPp49UhBQrlukZQQ
csKRTG3kzkaZRMMgAhEeCcacqOai5YcruY5GWnzw7WTM0CltSmVpM94OcBct2t5T44ts9/7RWNGm
zICpGReCAhyZFEp/nzJwNvujynBY3Rrldy3kqpzRDIFCJnNBUebnq4FbJYDzR5zPZRYxgBIrb43H
sQIwlOsH6Q+6kB56jXJFqi6+C02lilCr57LmVxy4DNxDkHhDD0adMJJlKWo8XgskHyUc3wk9pNQ5
QdAy24M4Xe4EIWL9qnuT1oxmOUMyIQIOwV5Gc7cjnafQYRj2T0GtwIs2MTEQpeaYbE1iB6oDP5ek
K/MB3bDZdyh+eMC9uREokIcrp9ls7Sd0AryzHh1BalJlgJzIbUPd7Pa7EI42T+Y1T9HcMaVjO0Pq
C0jYQYKFUf0hzUEzpcvSYHMAQYB5oE2ZjwpsnugJaHFb+9wpEeeeuRT0BssqaWkynzRFW9Vw9Ia8
WYrg2eIY1+9SH7eZtqA5tceMOhBctl3MvpEu2BGEHjDPlyvWAOgjLtJhmGXBzNoAeBztQk1QfWDq
i2Z42Jq+EQgJWcKIU9HxzVWKJF9WvOgy4fYH8irmENGnem+xeE8bhCw6/kxRxZgYUDJ2C94ZLqsE
2pcGiWNcwyUuEB7/10E2/gYNnIrLgL3cYyIv5w2T2Yb0MYBAdsAdzdZngjth6BkpgNQmsr9zVDS5
fkM3qIJdNmefTkRODs7VuKLfFlSnIl+DKd3cplbnHnqKsipLCcFdofARNZhOdvBsLMTSp0hQO2YP
VMUut0iQX2ckH238l2fP4SmFHCBil0AK6phDLnKg4BcSiAzwIB5QpACUIVZx7imkbixnDd896Vy6
re8+g62BkAFUFu7eZLK6UL/yCoQINcxfUKG5hcNYxk1wyDEXXgqThUd9IGYyEOPiZIRrhVm7cmSn
4OVgsyTgzhwKCk9Io5oAvBAUSy5XP/3kdcj3ddjXHVpThCOiBmvac1lf0xKNEZrVGCur/MtO+coK
SSG9F8TwIiDjS9WEFIjwWfQoCoMt8OCSQeeicUlUdVnbCCoALcI9eZFNwIcZsNXjr+QWcaxq6cAA
jpp3MXOeuFOsIWDpv5gADBgv9YHevWEyXUaueiRkTwt2SbJTAvHcMZaFODMOxcxcmzzfwS4WjVe+
irGW2LcNzmmwgf8oAS0fsOP+BMpWI2hTJtHE7N5I2j+4ohRdVZdkezppE1k2T0v38GbKmQ5ixD3s
Gr8mMmQ694+mfHJ10gDb1HAGiQ3FuK7U8ZNohwwkTIu2k8IR/2/gxApZ+aw4Pr208ESIU4lLx2x6
14Z6VMnCA2ibECbJrUMAQywdywFebsyZ/2IjNf3DtKcFWPNTkJWIesH8EfA9Y6tRVQ8ToS4kASDG
ULQq40RDqQPNiHktKNcsMUTLIlSxHGvDmkOcIMu4HA5SkPKrHsGE0u8wPKOARohj5iTfZ5jtFtSW
OcG8OXQuhRDJFMSbyq5323DXwRDpkANMNcweCUUfJs+MdhsgVeRPXBAXNNO54PZ0WVhFdTXbajHs
Wi5GApinvaP8zG7y3FAN8HxKJTURJM8igeuFBnixlEsLRDuQVYv9Ac9XRH4NSiAFX3+PiUGU9axb
ixtmyI/5yCyY7GJzYqeU53yfZxhI8sN0+aVI6g36L5/5Jp8V+XZzTD4F/rT4Rr/aEesCF7/iWwfN
oaBsKpSlxSMWDaecdfAuSNPl0cr3HmYwSSRIM4TXcCiImIJX2RFhgj80lbgwnDpc1yV4kwjgUPa/
UOqwE03aMgHuqUbcUxVTTpOLZGOeyH/ZnieD2bnbEIwlzqHEcqC2EHv8aIDwXElUjfRD3KNmtBJZ
eCyDdZAout3flI1PlSOCKjRUdHd0Alx3tM8C9IMI0GQBgAi85MQfZZZslNrfyYXvu1t6HW0Y3/xT
O9GZB/W3oze7gkYr9z6S2FoppAXNncMAOuelBMalL6W+kpol63uiDVVoenML5RPyF9o6OkU5MgPC
cDtZqgN/kzRnd1t7yZ8Z0hkkgJJ9Hh3GvE2wqQh3uWDXPrNA+wTiwSMEpVB7miaaHryLOnp438ro
oJt167EdzOs09PsAG2avMOmGWTvLmW1cQkMgn2qbbtcY9VHosQ5sHgpXv0qTrw4ckKKB46BIXOrg
4XcRV0ykU9/QhY8DaXJzDv0dbOvEXrtrfGmHzs4exKX8yMqRqylQh0Ns035VrsH9mOaLMe7/qGq4
9RJnYwA2sSrJD6O0yemO4VAzaRxtH3ggVKXNqhXMyfo3ZwBjTZbgEHpGSN58sEBgA16UqPXUYib7
LSZs+ijqQg9QTFAQA010SsiTqcBsuM2rAHayf6ggN6XzNQ/pNgj/ViWKgGqWvkHaYmw4xDnhaOTV
clDbrGkpztXSNBGxwQSn+yS4dyNp3ZjLI/AktO7v1tB+D0ECpDkyL+zKHUWryh1AaY8+VOnGr4w+
O28pKDli5fIcuaC91mW8CWgUMBSyetYxi5FpdADeY/rQivbYowdkjSJ5+c1Bw0XvcITF6HAqFkdH
cTR42loehStG28hcGv2qoAIxJxdDGlRCF7TrNrTPQYVbITFlrvLasvoPk+FcVt6dCBzZURMLhNRY
LeglMt04ZZLpyUY735rUBZzy0ljyLqTgAB000+iT6rtGlsh38bx4GWn9v9gKlp1rE4wQv7QuA8pQ
SRDe4fsMqKbf58JLLyJSznrzDafsK5sOo8dkdcd2gBPhqwyK8yq1tkCxtuHvcxvjS8tqmLhmu2OS
A3DCCkFugNtBfv1NtAtwOxQ1WHS4bdtDkRDfgbhf47n2V/ESDHgk8pQo4Dr93REtRWg1WmCGFo3u
Ksynk+d/udwe9vQliFDvdYCsBiGZzOLrQiB1lJXEuzfM0Pmgwo/dX9q01V6ZjqP1m8I3dkGnEMGm
/hmreJXBkDk0fcNA+Dp/PO1J7c6K+C132E39wWQik8cyYsRage06Oz8hCgx12HLANFSmHYDimeY+
oRpyXLQzAaRjvRGyIWPJZB2fRfWRqn0nwVn0clAzpNPW74T/a/Xd4GSgbWU8LkEdroaplwC1JH7p
BmpLMcsU3372QKzOxcAvpTAxKBUyKLIQCmqsX4OOyy8paGMQCMbdlzBnvlLF6Aq/NZXxXOajYLBG
NayTAF9f+19PUVDIUDerDB3jYuwKuI7wVbDG5+HHnTZqC6oYQQlorgW5BKOSbo/+Ex1eN6cYbCuK
JQaexT7jNAOG5TA5EwBEcF8it0k7wdEejcFL4Zzk8BSuSS+ZtsNLM/1mM1BPCNpkK/HWLoYXH+4t
FbF7/UGTUVcQ4Eyvt2ExSMutVAs9NrFleJMpVkyEUQ3oYaPjeDs8zwDjPBI+49AnAKEpkNeIecGc
Ww4Q3lTp3CMeAfhR2MHVwHyrpIK5Av6Y8c6f1oadMK/0ZIbt0YLWAN6I4+9kyl6jFNWwS2pdcwgd
tF601DG8JdAYNzISDa4gcJQKR10xnE3r7yBO5epKZ9OTfODiMYjLcM8GoGZu4NWBjwRYa9KLkAHS
dXNpoUu3LBe90kZ2S5K6JHITlyKjfxhMBk5erD0nP1uEniBDVptNC07s4TI3cpHMf3eiWeKiLxAV
Y+fobw4WHTQW0vC0VBiUTjn4DRflNAT8Cpd/dqFVUmMAbL1HCsrY5PiMdePSA3QUHJNl0f+R/7Ln
pacV+MnEfSDFQsLd2XAHslkhzOrw2kmQA7kyXEnZaF2EFOmSZCtcFWevHafLtjSI7uA5BOaNWunm
af6qdfY8Mo5PdULOCSc4m/tJZ1YvCMT0I5Sk9MYjIwxGEn5dq1vo2ncRfYnIOWxwKUEppzi6tZNe
YmkDU+FdRBWwCwZb/P50n1JIsmnD1luzFli4SviXGj+ML1LuFkxMajyyu9R/vYkhPyNfkSGUTOLI
lwHn5hN/8Ja0dAEyEWkOxFfN7cLPTJwYNDsB0zSjJpCOyyElK9Nyk9VkJmsB8R0qRgoPYQV7qaZA
ngxrepe+jBdCB7IItJN0vk3RLl2iEAf3ViBrB4ZYQkIsROMQUgQBNwxMdpB/r8XMBedcKYtPjaHw
PRTUTGk1ph43qvHSq3DpzbDU8QTycRpAMuteVntfxdkPnL0w/OBmAuB2JJDaSn5VXB3mmHAonHf8
mJoGQFWoO8qfviKNS901vUOwlo4aisxXRqKTiX6RMxCtsw2uIUXoRK1mp92mmcONLnIy5yY4oJGq
uAiAglm/ES2PikpDOt3gNvE6YX46ULKxOiDHpusMcpmj7K8nPneE9LGBiOuxdlLvCvYM+mfNV4Vt
ECNy4Op1rsyY9PovAR2kpmijo0W0sVDxrn5nBOwin0BMeFSytNTGXQsiOzTvHUH/NIgwScKykpoB
8cvJ72JPAjnpwRgK4qp87p+RlDy/m85GG70J+ikAMPVt3BbS04oom8nEorSjckdHxWWLhr/ERSi1
AtswU+Y3keT4zT2HQ5HAJXrMjNqZoymgd0d0pM1y30VfiL/pUZ8MO6VKOm4Ax6WG0Yb+3SAlyKNW
UJn2Cnaq82yD5pHyO/Wgw4X9rcNqLdufxlznBVJGSzsZazlyRQaIIqSb8MXSINjIHCPKPPk0cpXo
SbdN6KkVpAx64O2M8Z/NxYX1F/ic8i2zGXRS/kviXgpoQdjkZ2qRoQrs3hM/rTp7ZnW+MxSKosBP
tkYBQhARbJ68TXXze3LozntyWEp3fB3UM3D+RLA5z7vNxt8FO8ochlVhHSMWscVxD5iYKpuecre0
wHXhzwEvxSLa4fR4SKfIbhTzhGOeaeswnEQjc/pY3XxGnsVxRsgKeNKl721OfjkAqgdXIYCYcRXR
x9hM3ECkK1COxONDeDpKRn84O8FRnuyAQJzXE7O2c+Uq8v4Y4BFQB52R9DmywMkg8rWzhS7NAlcP
ufIDrvxnbpXaL4kuEZxD1pRHMeof237A0kAAOiMQKz1E8VIbv4Tc5Alr2HVZHwIEUkEy63ljG/9s
nMUli1DOEMbnCIDVOhR85PNIfUR2iDDgPdOYOdTYO1BU4IHmwAzJ4O7g1sytHQ0BOy0dfhA6A/Ti
7+9J9sdnS587aGThO9HuyTVwYVpTe9SDdFGm0Zl7q+F8RcfGYaomBXpp/b3k0B9ZsE7ivUj9yDUt
K6yeomOOX186HmgDAcnYVhF/klIO5sEde9OCxSTNmSH1vsrsMHBKfsSEykl2Ax9AyNwg1Zm/63xQ
mld4LHzXeBEt2oyvRrNHxAjuKaG6rFwF2u2oY7MpqM0DACYR8ThEMIOk/DydybQ7tUdnwzvu/StH
Z0N8GCaMVkW9apDzacafeW9gJKRPBF+gQPNZTzmFIIvwKk5QI8p3M1KxlfAEfkxLHP7kISO0oCai
H4EYxGMk37D7ditUN/DtlMr4fWh7a56ebvjYhrCAUPnX8R+Bnui6BScgSSTs68NIXjSRsbwTkYcI
tGv8SONa9rfCfMQTf1Pv13TiZWCtQtqPjD0NodB72F2t4mKx5hLz25cc/HMbHtptms1ruWvzwzjd
xStNKvU9psJgeFiJJnCOiKTgPsZCbnTFtyCI7AhpvpFt26By5OwpV4GWo4ExYjhAvHrtsAt8bwSS
nZ3tXM8XlhTmRvDh2d71fD4iUmR5qaqzpNexepRAyXkAIUkTn+mBPl/8JqiogcQi84YNixptaYmL
VmglWmHqEeLZeuDr/6hpIlRNpul0RwFj5PZwEV0KsFYo2gkli+iaqL2FfwRNGgz/RahrWGyrejhE
i5WU0unrUN+YEwE6GYDAS6oQIEH8J4cpAWkR0yzNuYpkDvkHox9IrF6BqdRk+fIdfPuqzHc9ojHk
7hGKqAAfqpFhirW+caMD5yvXbxiBjWuSU7eXegfBQcSlAxdX0DHqOibw8SXmTIq5zIRJbCE0pDuw
+D3WZo5NDP7HsbMNqILFDcvDfH55wZlKY+OGm/i/8BgaPGiq1xRsoCJpoiPQizLJ9fUl253ugOjQ
PO3KRaUd8HM0UfJmFPWrPxFHPhwSrLdKtnP0XSoGh2Y7UeK4P3KOZCDFTMRd+viBhKb0cPZU6INY
FyHp+tRCzOtkSI+yFPWjgbNKabKd4I9ZCVpPzmgG5OBRsII31hx5rBoueAHe2szdyk2C7+DJL/JJ
qZrFkcDYbCZB8MpiJiIp/oZcHaHC+CT6GPyi3B2ocuxx3jv8JUEvPZCZ8D/4teICxsM15fWeXiit
1HXT6XfVgGnhJJhGMp8AWaRA01XtqHSSWFDq0Cs0jz3R1TqBg0Xwyi27EqybuojjX/Q37fBw2lOZ
JJuCYCcuGiFKZD24/LSMfCv9QA6akayA6B4RjtH6LQrhCMgRUSJgR7xv+2rD3qLmpGBWkTP2Bn7Z
aMdYpJ0w5vakr2lrCIYWUzIsCDCa4KH8aAKbiXR5qrdMEkDm9sHIAZwU+Nc6RKMNhOPzwsPVnZHJ
ArgK0Kiz7Zt3QfyAwSZkAmLshICTXkh02TEDQXgo6HBh2syxWbah9dl55wqVgtu9Ui7JAybJDYSZ
gi1hDmDCacEuFnDZwQ5c5/k/Yo8ZcL8xud4AOpsRvSflArO0EBTS+dHwkPrLDs5g7eaQC5hvyW9F
XXCiUqnIRsrYiH68CUgMaW423xI4iHYdp20nI1Ulk9VXh5UTaUTDnCdM5+DIXjhvTdAPrsSSABJ5
RbWlblQiMXiGvLTBQBrFgDp5qh47lTSblLLi+oUpl84m63mqyUOK+pSj0KjNL9GkAMkWFtp71/gR
uoaXlz4w1Ib8fcYN8CTtH6hvaaIM1vMVUkBkMk9Ixv/CA803v7pj90wxruVZQKtJ1c0F7skh11wt
pidSp1qIYGv/lES3KnxkYCBgmsCJJtAzZZpVEL8WPVziHcf6Nrb1QaEG9fS7UCfJeBLgfJpMZovf
Yo15GOB+jDoJWSndUwbLAHTYgB94Z7f+Ea1JMh9cNdiabfxagc/wzllZCo09+Rtrlz1KHsqYnPxG
WSuB/YZPj6HwjHS49nP5N/Mfjk+1CGkGo2blm7n5GcBjFe+tEIdo+BAMDsFUi6+0qV2Gb375s7UV
PkJjDmqM8pLIS4u4Rvgn2fQaPsoeMED0y8tMRLyA4/UYbp+XgvZw4uNElZY0vNCrXJfPVs/c8yse
8iJwUAxjJRJvKlmyryoCsQpFoJhkByDH+ct2ILsWokhJH/I1G1wJ/YiujIA5TehJuVxYTQkV2saw
zvJAe0tfZJ21JUjvzNhCoiwPlDoTqLVUdGOsLnCiki5I9iXDuIgTK/Ha8W9c1m8VZgsfb2hqvMXj
M9EC4FGzulWSEmjJtd0TDyL9e8VMJXJmPcqt0cEhsJoYBSvXiBTbSskAFO8qe5UTwBLaxkzfuW3X
Tb0x1HsBvOPcJH5ELW76REovAAPVExpzneuX071WPkJL+abvqyEEFChKg4hbEl1fEDjn+IhMY6M0
q5L7iteBx1VPSQvlPOW+VZuL8A7eUG9RJQvjm2rRUlM0iMRfaaz+EoUQ6HpwlU7/vzwZaA37HV60
QhoVz6049yEiFTNERYQ6XkPw0O4BOD3KHAWMhIJcUFm5leW3vC5gMdEH6ZuwTZddRcIf+h3r3kEJ
Zf1N2raMQjH13wmgRJxNRD7+32/pv0T7LTZ/6rdehy3ihhVSxqDetkH+bUSlkdzWQjvIbu+dQLiH
wGOS80QOJYAwaH7J3SXHHJEgNucAUo4xxEpHP0dQ80auIqHahduJj5ryWjJNpKmKz770JQ3ERqpo
cYEnKharfF3r2WvZ7+X9UbcxyAxMx4TrESxrVkem7ZzRmgrMwm6v3WEda5jLgVrECGIO2K4SPJQs
qww1dKeBYerkXzk43dp1Tx6JsG9jHrz6II89XEzXf8u5ID1hjYDeaTuK1Re6xPCfFTHn2AQcf6v8
NQ9Uqj4ulq765TofaajuGABFXCVNHf+CToCuSvKw6mTeSIUn5BxpoCWVNrLHLCrf5Z2TuiWGippn
JiwsX9Otzzxl6aGVksk9Q3hRCB92ao467pwJRXjyQ3nL8g1a80JIJKaKes2hrZveR0FeLOEnAkRJ
e6kC4nP0o8PQnBPqNwsC7ilOUkAI7IMx9jsv+fIYfFHwgdGEiGpClI7wgIqKCadZAhZloC4VbYbF
1BNqncRlswSATORPgoZ7/owuEWCLJZ8G94GHiHA66s4Rhxv3sVzVIgCU+zGFE4B3sDlyKc3l/gXl
wmFKzthTTsA5qgWfPenwrqmR1TSRMakvAejUeDpRffTmmcQ8YZrd/q3gUrUBxTITab/efgs0GjSI
Fb6Fy5ZAXlGhl/MbD1UyCxi2MBjVp0GCgxTeFMnQl5SOjWCypAJwUow10bYZj8Mr2x9StjkQ/mLc
csmQy+OboR9k98DjiRgiYBFrpfkKotn4H5x/SjqckHCAEmhBf5UigT5LUJeBSCwMB2spKCgEO9tY
z/8UBX13BelvfcuLF0pQEAyNtIqi+GSL65ABBcUiXY40xPyZ7Ue/Q/ogoWa6AvRFOShwt3CpopRl
pWxDZgI3CNS7FtyIH5pEHaK7DWqnPKg2NRxXDUFpc0LbABJCtGEsQpYar4T0wuQXMkAuBrKxKljw
PnwXNaClOhdOxJ6ySPAefrI4vXOrItYrJv9dWjCNs9d5xlh58HF9qq8qg5kJh6idVzMWP7GECEYq
uVduW50gUoT4ip7maO3Vs8YnrFcBVuPfcEBiwWzlNEKYyvH6FALH2X6ss3WEnHVQ27NhEv/lDWR3
gDnWmw7yoKoJ+T/bLDuXFInev8hDE6AgF7oqnamE/KUP7N60THn04DopnEKyEbJsWGJCw/iNYh/w
BnUWAldlaXARymlGfSamHhILpII3OHrUgusl/x9L57HcuJZs0S9CBLyZit6T8tIEUXLw3uPreyX7
Dt+LviqJBM7J3PYPxFROigHBkBi98ZMtFUByq+gxMAdYJzfIJ4PAlFcVAQTnrOAnkfPMvEFAGuAo
Oych2Gy1lUMsOMOvnDpGzhnNflAz9JvjVreLY2FnB3lXOGdlNpcdIE2aj4q9wxvIEcGOHaEkqmJa
SLnC85cOdRedl2tQFAGeJI2FkyCCWeGQBWRBZcbfzdRPCIGnZitRYhBEoVQ8I+n7fwQe/7FFh0EM
kAhpySRMCBNHDwJCAAERL7lmfxmVbumdZvBIOZTv3r3Apr0xPsghNgOEMe0EEb08hgXYgn4oWBlg
iCJAACkO4OvrLFnzMciwQ077zgsKdCyAOsTrqXfsVymUfaPmJ9EHBw8VBbaeRoSB4u6y1rwFQKZ9
/p4Gx5K6ALt8rMZt9Vk11IfD40eaugSLXhpaioL8pnEh5w0Po8od3JXqWuAqgUPUsd4OhOwX9rPa
BNeImbsdv+SQ0jjtyvirHk66RYAL3ejNRmKQAh3tlHh6xMbC8QeDqaNVhVSv6OBUg3hpjICtLwwO
SnWxkXg15asbVGt1q1coINt9oaFm3/IkcQ9MWE6ZUSJEFuxbdkCkUNOtWoUW8HpOToU4nzhNgsE8
u27EbsjNQ2vgUuWBj6vm29JlYauyZyfszzXxuqMenG06muwapOrXwmiep5jYJo3/byKh6QjW10Q8
9M7WtFAM6OFNRk0u7LqtnxKsJRV5aab+kMNOUmo2vcgNaTLmjTYPeBau62rH3DDyoJNTpd+g6Re2
7j04wNZOWf4GenXgF1gis6MS7NEFYbs/EsWKv/N+3ZkvZY78lyVbFBXs5JTzcD3CXc6I4XKy1aMv
tgM+UXcyzwOrrAykojCvA44WqsTjPL8kzrhMPtQIbZxPRsQuhyYumRDjZmA/Z1Aev8MWSqcuFrKj
yiMq6JnSdjTjpVshbflHfK/cyUXd4kKBuTL5vEQ/l8ExFBwgWgrWo914JdyaYEKm9Ak3DDda4f4O
XX6YuYqi+V3r8uhB/VET86Aa14rS+zq3V6rn7kSVrtFCIJCTpop1DmfyfRamLCP+lPlXTmHkP2z2
TDoSVYLeCBT3H+7QKGWMoK1J5FGNRQAo1g8+Cu4AtCKI3uDkguA+vcrxnrT9pvP0lRFheYKayDLl
QZ2IpSpQQZXASd128F9YPYTeIPuHpu9//Rj9l5tIAGML0MGuEiT1lgGU5c+oGGzCM1+cAEQ+wJza
U/fEIFduRLimxsTFFcvGPrXFL64+hx9QWYS+2WP+QuzIXRMAiEpJjySTzEW6KdUOMAmGSxXh952S
MW6OQkpac9PptlA95UmOJ2UC+ix776ky3f4hsuKV6GhQBYWy4gOvOSAlLPeENxC+Do2r1/LxwJ1q
jf6Jik00jsCfYo2w/M+UCZo4cp653u0REOnujxyETeMdBYwRpIrTbQR3D3RC4JmpbSwWpPezY9pl
feEI46ksqOlqA+Ih+ER1lAeMdyJYMWIPVwst3TneWxQ0r/yKCREKwd92NEkJt/orCzic2IB9Iw9v
8kbNeLFTtIFsHhFovMv5LtE0lvYT+KsoMZ9jQJexpdlDh1XWFo6NFhChy/SpmukeTlOsXyYfSyU0
CEFf8SvJCa+x/qdp+rrPkufS0VfJG4gzMLjhPQFf+sQrsJLI2WeRbf3g8VhFWbdKgbvBcAx0TRIo
zYUsbwcyEoYwG0EiYVS7tGoosHm37GjjkAuWPHP/ysA4sPPdtTmb2Al5SJVHD1QqBM710ukk0acm
K3oDglBTJMpDN7jlriLukvs1s/F4vKd4MXKW+nyUYgKa6rl0itxZdVLrUMRvUI4HTUnOcaGhbOp9
5j/n2g19LjZdtL48EihLJ8imPDpKaoUI47j2ZFmBn82xb8gmIac995gZlAQZGQtRDDOScykGfrRX
lW3IESfLch3alHRzacCc+S+wUtRu/NIyLMRkUJM4Mb3gvuiscsvTd6d3Ag/J5PxSY/gUI6cDQyU/
SGOWcy1cDOpmmKot0AEKqzl/LMDJkLPpYMGCsVZEhwv82DgaA3lBcIx7EzAsD7Mng+/XJBJUNI0k
9TPukbfPsFUpWKxkrkEDIhtX+ceJXhFmCIAxuNaGyQ2YVYi9xPaucnEp14KAEBVnIy+rJs8spw6L
oCL4Z3NmwjwapbGV0VoGLtmkhXBEhCYfo+BbnQnODBiUzD2kk7QbtP+Y1DLLX1DpzjLD2sUcO0eH
YMDvo+0t+1cYP4kPnNGtyBPuoDslckjmqojjoxnoNeGEzaZqL0I3E1ayw4opRgPGX/n9WXokahO8
T77ZkGnfISDo7tfkQOcZkkVK0G2iVxeQP0RRQbpeUmKIZr87jcqvGhO9wuFWd9or6pu1eL7dMVkH
TLlyHUGC0Xz5liQ2SR2AxyPWrd4jZKJ6huYUpErIZkYxUR6sgo4Q4D/btN+R9Aneza8AlkAslAfJ
PPTESUzvajci9PkUYluYTdV/DmkJYdaJQKRF4j+SEOFBfzKQUE1+9iq+Sj5tIFEaOYMVG1EoiESx
0dl6USxwzgjW2nUM+/ZltKklsU4wx40D8Uu3Ehwh10oCgIIqXCA91DUKqA38rAxPrM9Y9FRDA4P3
Rd7v0gPoZE/s0WqBsVCU++rJZuPvyA8V54Ji/uFQmK19B+kr6ilgfSEkZf3Dp4RMlGJixPs2DUsg
zD52pZ7Ou5PY2f4vn3fpvYOn5U3q+EQ9uAVKIHLrkllvIuzjxGKzkjkKLmRklB6GWtZDymYPkCus
lkbj74Qf03CsRn216/AY8WV0Gpo5wHKYSsrlZyD3mXMESoU/F4mBhMapevkhb0bnmEtsr5wWXKwh
f52CBhXfR2ml35Y93TCxC/psqj+0oJJPgn6GW5rnAQ6zDojM5iP3Lazzm2bqdwK7yMNepeGumpO1
qjtEZg4bhWNWbCsjBTshSzs1GtsoSFdJ1m0VXnUDdLY+BWZOcMaqDTXkU7x9PWwtps6d0iUy6X1Z
tf7pNumlamwNrIJdGu8Wf5txEp8ksyJvgIvqSTHGbT0OkINsV7yRpqhX7HlDFIKh0QYu+39bXtwe
FzyRXGVsvU12uBR4W777DpeoZZcvcT6vyQk/yFlPibbwCY1xk1SBSdX3HB8ySbX81UESPKKhUrC4
LxUkDQL2YRERmWOI+QnJXzUitFO5A+RaQSUsJLBPfAxgiNDYMc5Fk0kFksnnSpTvJfKNlYmKHtRH
QlnFFVlOBuGkhJza2ofGJuqUBJagn7ZLMF/7VSY0HDgyKYm7sY5napiUJy5DjBoy+jgmtj5IBMU7
Q9FGWJljpt1S8wi2Npby3wlm4vng5jNkSrHw88cGSWxv18spvtbtDdLEGd3nDue2ihYXFe1rDYCh
J/pTz+fcOMR2JVuCszGNTpBU6CvpTOn1s+6f0ZOIFFneRpGYJpCDGUE4xdbKk1Xi3WgVfODBcu0l
03+Dts7m4jK4eOuOa8svzrRpqR2aOAJ40S5MTkswJDp0a6IanKMyphiR3RxN/r6ATx3NpyCCqmWz
F45XJmdiojKEIy98HDEHqRjS5fDKPGadTOeUmgZQJ3ctJJsH7zqF8TVwXXRDK4d2I8UhD7sx/YOt
sXgIRMX9aWQ36ys3asTQjzkKWYYaGQvaKEbhSkMpeGPkYdgBvtFfOn6SEExdVZMBcRJ+P6xR+CEO
S/705Evp231PKF2tWD8cR3hmULcExkz4NMNX8GB8ez4y3+puC1Z4rSRvNec3FXDdSSjs4jIQQtrd
VUQ4CMprIoZQJ0gJCjxhRsHiW00/lrAOKLvu9ApTmo2nugetmSKNLb9Z4UmIDXyqLv4ovDLAOnIf
GvWvBnFTpPnnBJY3AC7Lwt9ivnKgOXVQViJryI44xN5TUJ6CbCRW7CQaXrniglq00QI+JoyJLquA
ByVeUDkfIq+hC1p/KQoyhOHaUVojQ0H5gH71Ykmcqjm+lYayjT3qWL1qY/MNGdynTRKv+e0Sc9qx
a9ihaCWDC3dPTgYg1YbgsNYDkYpEKjg4ZEBKu+yAeUGz+EUJAMu0DeiVm9wmsuQqj5KlBYiPLOxd
Snc1waLsoqW1rc1PBxY55zquU2/vwcloIBFkGVGqjNFO848VO5YMaA0+DV3fDYF5mtx26bBuTJH1
VugTNKADR5EYO5FquOgE6OVll6+QBzT2jS5mePRwEaQFSd+/w0Y0Ca2B59FZC7vjDvrjnBGf7Hxb
pktqFQP6kKzddMvq7oOWdKL546yHJV8yDITxv1b3CftoAMvwGbDD2yoOEz4jhg251CV+LgX9Mk37
XA/vdvctGikgbgBQ1IHihB+wB6eg1zyKAn8bDeiDe4ma9s2Oxtdo2heL1m22iaCdHPvSM2s013jS
mYiMc6g+hv4HMJ3HnS10TM0jisWTL1zOBR9CRi6M0iTtwO6jU+U2J8v9VTPxQOKLMsYX8qm2UYdT
gg/Fay7MUkUz7hwUe+u85RoGwNMRBPTW0W6+M3pcjABIiGKDMgbB4R9oURZMvL3WLlVMF38MFJHL
zG+6rwIJAZ1ciAMRAcTk/CWI3xIoaE7qpVlZOzZR+aCC6W+cnkFsBTITkLXEZWQAQRDMT0P6hrVg
zmgX49VpKuNT8Nxa/cpiRoSI0EROcVaR0sIqP1/7sf4TWZ9WPLIw16AwxXyIg4vwV2aZHx3oORnm
hK2aWWJqAlyGnnC9fOtXZKkQZWjzaqo7T/8wlXXZvZd0+/ZrxzLWJoIH4ddMbNEMRAI2GAH2a7Pa
lSyNxKfPIcs9oJfgaAKBR6hYZObPCaQdUzQv1oVGyqK1z72KmRNKpuLUyILHrpuQScEv6nRGTL+d
hcUMYQFPEwjH3QlC/hnnrJD12it0nowa8i/IhRejacXcVJCKg+xDbHGCWwKZzsEAOV1y/BvLGfQJ
c6ddTaxQKFDJ7MACTAqQHqi3yQUMj2422na8RcxFMQII1BQPBjZAB1Hr1CD9qMXapuEoZw6Qzal+
FHmVBanOpC6rOBsTnAdyHzQNDihpcNFBtfGIxi1O9j/cVyfNVhe+S14LqAvYO3yjGz87RbIUMyhN
85DAEncAocoMDljB9uynUCE8CYDqrBAq4o8FXO1oI1CozxDfZX5mEsXO8RCrdKn2X60iZJskaPIP
MbbYDg5kdRETuxHXyj6iGNUnl97r+oNWZkeAk7WF4zMqXvJ6WAicJMINpvjZfLMEVYKkc7gKxNem
hsmGv70J6mMNUDqZw2K2wrNbPd9/HAt4ZrMdVsuYlFpytYEs+NDkNvNtafz7kxSl1p+OWvXZM8r4
4g7khZQNQdZxX54exkQ910lCUaWdwSI6hC3J8f/KdEJnwUXF2lAN1daHLc+6P9ECyJyONgn7D8DF
Kst+EErL7cbD50toN2BFarmPxJLtcX/fh5jYp/pbXwasxi1+KcYEB4IlQBYQT+2mp/6yUp4N5EuR
jrQc/y51ipx0Nv8jMR4LqAF0sVDWlnL3YoaY+rLsBhMiEMMIRlWTYCThxcLxdszXKol0sZsc/VLH
cH3yIGblORZkjWeSL9XF9ONZ6vb/fklsi0X5HQ1LlaxPwCaUO/ewhZj8AQciPL5H7oJj81dLDLKJ
noxJnAm+Cj3EscxHMWvFdEiQH3vp3h3eGwnG64tDDwGn6ZTAGvfrcOHzfKRsE1lHtKZYyRBi2QpD
r/qrNaCYwAqJHS/a/CtCVk6ZH4+FcAvSb9ko6lGGHQHhBXBEZaGjwRdOIbbLLbLgG5GmZ7fQnmzz
3+g0S5uxMplpRrS7ZTb5t0EZOkjdbBmb3cEkHW3CrmCFP1XFuBYQU6vLDIWU6NGWe6493Ss08PiJ
ENXvrXZRG84B4PvFG+sVPNueQE4unz5iUCEKlodAr3pSNf7kPa7xtEDwW0QPlE6zdYNPIbAc4Xlm
LPG4hsRF53fIfRMuC/+pp9lA5oZqnLdRXJ2JCNkr17jR9jGnKXUBSPFODY+E72b0NWgXp/xHdN/z
MPqsWhc9vhRVSn1Ga/84OUOgyD5aGsMK1dx4/cnAaqFcYcb3DmyOrMYiIdUx1MhZI18og5ZI10KP
xCw2ETtxN73ePis08PDcCOE2UKow1PZhola1ZM+N5p8eDGJQqHI34I5qpqfhBjMFCyK/KYpeh1eC
gFywtZ75Kpok7evQfPG/EQyMz1G5i887ZBc3eY3n7Csn0e9uyAwoUeI476dkizSfAj9nE3cSK+Su
zOCjU7ONMIH1aH8LjR3jcEpL66yTXFraPijIMq1CMWise7WiEbEleCndWhOaJdwUU98f3JgrNcVn
wgvh1O+9HfwKCZ9W6NeYfyWRuUQXPVLPG+RP1Vw+tt+wkQqVNV1fUq2SX3EPXJKQNCtckEzzgJSE
IbnBRp0uYFZrXy8fGR30hnylftGPNKi3ODg5DMBw/gvwSeZzFRFo51FyyUMuWyZUVFH/iRxUogk6
ZeWgH8JrcWjG6Hniftfg5Cc/ubbfWe/t2uL5nqydzdLER2yIlXBuwrKppDQnRCQ/NXzwYxysZqwx
6Bru4nPzEr4QLQQ11p16Vm41eI/sdcgx7I7hphy1pYBTfHlkE89xBnRl7GVg6wx7KbseliXuzHot
sWPU26k2kwJ3PpgFDwasn8+CGqskSgzti+BAenCyrPh9Ikeub5H4msWmne1HUTdYZBXN9IMxPuBz
jLkl8PPRJEJKJmsAzISCqllj4gkd8Rp4S7uAVPpIeEVMWpEhZuSRNIxpJRaCAW8xk4KT70obz6r+
mSClZGfeOFp6TgmMdguECgnj/kdcuat8Kml186BKuDuZG2BNZLJggdPYJj0G0lGUCpizwDswp1iE
zhQef6hK+wEB5KTWkB7lpmRt+/9yVduGICRVgF6HfiB+igdU0KivEAyE/yPB4VWraBphS6m+nJqG
Hi5fGKS23UTJ18jYbhXnHBm/lqbbas4POQkqJtH/IPrx8KLO46nBAGqRpebnKhrync5KkvkCFAnc
OesGCKZ9UOP55sCNYcxEIcHeEmEpynv839ZCxpXeUV7cqNyORAGOtvruK4DCBulAhpnzdodUh4bY
4nxGrubZfQ8VzGez8yo/CmQgC/BWkUnsw3MTlIPExZyGb8UYmm0ooZ/cyq27hBJEmgd3S8oFFxly
P/lIfbBPgY1bHdcOWRe8fXf34gCuFe5SYCy7pDhZeTLb8MNNMQyUp2RE3b3z2HpibaVa4c7qsqPr
u+cmyK/Eai9lGlI1wOaIqGav98nlJHSnxzxB9vH8O1Gs1nD72+Z8ULvqZa7yD3L4WlI9B6ZesQ4a
fvjTTc17Ve3rLnsiFCzDSap1QPJlZC9I4NCHkqPQFVVHj8GxtiMsfkb+I/GOGkJ0/T7Lb4NZOcqN
YPOlie0i0YonL8ew22rdMk05OOK9NWj3PoyQo8B1lZMOPMWHmCBpj2Gm2jDaynzUJw2y7mSZSv2K
t9WxfDlBiHEq3spv4LAd6hnZeKzCIVg4h+4lwb/A0LxzjBxROYooY9pLoGQYGsh7r77QUzabGHQY
OAFWdXMrf71Upk1jdq0mbPii0JHIAwiSwQ+WATCOlo0Ety0zLg4Yh2DyH7h8VsySJEdiGHTxy+Td
N8nXsBvAh9P0XeQ5ciX3ARcv/yZxpwvP+ecG2jqJ73YjGfQa1GCR8RGQsAWM7SVULa59h6jOAN9N
TWtH8Eho2roJT6j1fOI6uaSke9FnQZOMPkYYwFbfp60eYm1qyRjVGsY2Z2uppLHZavze1+VbQKAd
QNjBtREPyDvC67d22edFaJtyQWo8kgoSCptUnVJHIPIWdLQzuCT9hc5ey2/VHDxOyIEKkdwh3HGD
fluIjhyQqaYTTLv5/LjeV89T+RiF7pMzkTKByVHODTkWSyGeKlf/lv9CkIPODLcKlwa0cMjnW0TK
a4pdn+7TWEZ8BuF0eDBddSu/j015URh9KPWTqK0dPF0ckBM1c72HB/ceSFVG2k/BqBMq7jNxJKOV
3tM0haAfRoZW5tPGTHeaHRzx9Da9skwwDYqBrzNOke2sXc0wyageHiobBkbhR0QGDPa0qh1mhl9E
IG+l5pzi+Sd1KS/MzH+q2i3rBBDZBnKDI8mYRgP/lOrfQ7TVWpV+q2jljbSZlvmiVw6jRi9Qs1Ly
XUo7H0SCTytSQEZHsEk05ylB2+YE5rrukv2c+SWrS8BHFR4aPCLx8Kv2zRagGtlrGVY3yWDr8g9d
0L7Z3NksqlqlrEGOVM19rDJCJjEoOeWv9PtIyQhJUsT41S9SlxEO3lNazge7t9ZJMW3jvFob0HiT
cm+kldA1FfA2i8ulFIw7cPAWX5JuKTues5jRRfSzhBouTMqsdINkFdVMMIA7yz4Qv3a2NRzy80N6
VgtXX6NTepnYufOwugZofPweu7EvFBObi/GYaVgyyPguSnTlzisVXfu2bF9HC+Cf6MsqmM5VwSiN
4gy3VvWtN8S02+X4K2AN12PM4WqnJCuDZHE7SvporJ/aioTQ4V11x+UIhapH/8SHbVovkPAluXzd
jO6XD0fr04WatXR5IZTG/8ORNKqTtyBIfBE53C0W0U1t5V51lV5nKz3AJN6DQBzSVKoquDAqPval
ZNIY6w7Trk08s4K/oFbCbUwiIs0C1asy9eRroaSA2RqYTekO2LU8gXIbOLm9TAXM6a3PQMNaB9Bc
mC+cr2uF7WZS25YEaoyRYa4/j37+m4b2Ts1OxmS/+mEJLzQbW9LodpjXgvaAaXjRDWuXX6VILqGa
nCvzX67QV2Vfpfdniqn/NXQO8oyK9FknUw3sWG6RiGdk6vyDkbJ8WIeKc8VU83/CeUjsJyd0P2ob
UesJECmm8rLVye566Mt4E6egDO0EFVRN2wGVcWp/zMYmtp/D+tdepy23BWhUaV7ANYcx3+TltHMc
99Abxnr0hmM5dj9h89prNHVPN4wwk69x2gRCDClsoaU7AYmkW5kGuty5ltvm232KnsPH4MeDOuII
fqOZtzo0nA7iw20t81va7Grdu3XOT8OALSe1TkggGi35RPL8tTEh4JA0UgTmV5SqOIeOZS5G56db
R9821xP6VUtd48JbjvWw9uqrT5iE1R1VR32VvZtE2dJFu+DthizalWeNhD91bet/TUmq2ENfHQWP
6ofnYY7pvTfXbXemrbyNL8RzGXDi4h8W01DJ7jPqHlkThFIVb3VnbyD7xwJ3t2SQMgQiZoDQNI4g
pVzQhfWnlxfffhTFQFAa14ySJsU2PhK+LDR7XKWkFBwd/V0vqzMi7Lvch7Oq/BNR2hjznhBTKFlD
jgGGGPM1OGezpzyKr7Rjv7YmySEF2SU67KJl09YDhZk0iqMi7SlXtpZNL6A8U0Ndbp787kqbCnxh
FwIqzMpZtY5znOzFcE0mAMkPISJGD1Efj0tez89MpERrH9XI2XcqHwPeHbSHle5fBo+LsFgUVk4J
C7aAsSLN0dI3kuDG0i1SuHzoKIdkwK7HczP8JgjEUL9hEYdmIp6cxMBaPwxNfsxGnj60g3LFDjeh
t2FvZHiuk5Wqj8c4p/MChs9nS7DbJxJaVhgm5V+SJ50JnMhvF7CrAffOG9LKPsc0vqAXXZeR/8Xn
XObZfvCfifVfhy7WWzwCIza3pqUNhGM8u0n0wajw8tsRufgjtS7ZtiTqBrygMBj1G7Kx+X3ptM3G
GPIbCQdOm5SoFyQDWhRfEqyF/tjdZnIGRB80t8W32j+Vzvw7F6/y+UZGckjSeKO57B+AJGV9qnMJ
6OETZ5Fi6ZVg4GYqCXlhTOA14WSxU4+omfCDSE0VW4bEyHoesaR1dqKWY6RmJAaGDAyPJG2ChtJ2
x+WCWTb+dCB4a+qgt2487GNuG5pNZrwUHjMjit1zMnLrjORr+esxjN/b5hl9BDj6YAeLysefZtvv
NsCF3P0644lUqzE0CwWWtauCTpuxbSNI6i8zqfdT3S4Nu9tgAClk5OIfF5OCFEf6HgdtQBigaTyP
Fk1pER8Aa+OAsGJCDOu5w1aIXo7+GPyN24KwjpUxWiQFumf+z1kpoHqvTm4ij4bGq9haGHwQVLSc
F0Zz7uGdVb07qxhDJHPDQPWUdZRJ7mYSeZ7bFgEQuwEpA8Q/44RB1XOz69dyvEpuhslEkRLz5tXR
P2B59tbox/d+svfytf5XV9dKx/g8rSdytPhkg0OPToPCRnzHJoVPc/goMVZ3eIj6zTEJ0N/cmwjE
ftx5Ip0ecMHyJTHUcjdzVNaVKa9HwWGmpLxN481J3uP8reU+ky4AxK3mD8Y1chR+3WF6jbEvFS7T
L+n+LROfoiKoI9VGu6O3uDfkIczyT49y65CrUAI7R+tFYvjI6mS8jG3YK9pGGTXXNaGWKYILDZku
biU0U4Z4f0Cx5dRlWMUIv+6s19FO9iXMu7AVBSB0Dw4c0To3uwe/AkNofsWMPI/zRwQEhU6gMc1D
NGzN+JowONs2IeHJNU+0Zed7DzilGENvkl1jNNF1DJIn3wCpReTjRuza06MV1iu3KXg+SZSAwC65
g8TYXVfEXTVI+50rFXogr8QY5PXBZR7zywRDEEL04ouIauLI+JbcVTe4fNuIqIkyQ9Tipt3CR8Lf
wEzr3kojqKgLcXbNw2oiTIS3z4xwoIPVzhgblaFdJkpymAuyWkkPNvB18YzazqrPThPlhw/OkHyr
jMomtmpCqkerxWI5MPuMxxoRieSiNKiHAaWJeNB5owmG2A7Jp0kxkh82Lz34UsiDI/GUgMGAejy3
8YbwRkmIMLNHyQtHbKAwaI5+9c+mJ5SsCQkFJB7xyAvWU6CuFzmEi7vBQuf6+PXQwhYaseH9e5QZ
J0wHe5+tPIgRntHhnVZvINYvjla96IN581kqyda5jA4O14j2b9lGk/5F1d6rQSOPLiif8848NuGv
DqahWtWDoZS7xiHHXqSvVbtC3f/VtO2bxxUwpdElGjEdWAlnqU49VoAAO3klk5MavO42Njw23Ygn
uXkdwmo7ehwMJJKz6WZxvVYUfAfWW95lVx1/Ia2l5dFvCZKgepUOpqNBcBMF4Q/6iNSRt5NPlY+y
rPao45dQZnW5Jb59TO3DGIMvqjmK/Uq/8YXkDwYEGHSHRRp1BZMplkIRV6mxvs/KqyDGY7fX6LrA
yDfwdBWY1wRWjwLzGmT+74AM0G5NJH6iklJaPjaKB6YXL7AoeEBLWW9M6jyhTogHcTDsJusuQqeS
t8lTg6Jb8s0lRzHxTaoEd+3w4RPVGrwInpSBpUoWn2tRQ0SFegpklZVIoGLjwZ5IWuhIkAXrVMpi
GbgN6u6Gqojef9K90lgY2nwwwuqAQ/rF7C7FVOx4143xVXM/3fLFGQcudBcbwt76itJzxjza1c13
SfWcHi/1rFolw0li5FLicQfmUaXXoD29EFsi0ePGjkAaBitjnXt8V3btbe8Ga8B0zTKBeiCG0mBp
Vm68CiFrw7UeUY7G6eUsu3n8Npr6oin0PlbcEZ4578ORAHbTAV6Nko3o6iBBgupdiaKdBZAPGYr+
8MUnXKukLdcPkEJZ8zNqqcsUFYcx5UW26j0y6hYfLTvHwtTeitY6d/34KH5Cy/ohN/Ywl9NTk+Z3
TS3SoJk5vlSy5TxZO/qKvlKFpIpIhYrSZ2XR1e3Vy5lTOnoPe9TBhFnAIMKmgAWM2vSPmXYFuXgL
VBy49vsE1FaOgOJEf5gds08J6Dcvg3LaBjK8WwHJms2Cd2HLv+2ok0ZiRnPIWNDIfTRKjwMO+z6x
N2JOZQlY+ygmxR1YEMg569esPjtY2xA0Add4v3WEgzPJbtlkfHcBuw9zz+xTS4UaJKI0QLSnTfyF
RPosxknT8B5FXUNo/sJFC9VgAZhThHUr1Z93pjceLChaI2lfZlrq7uCY0IewsH4w5w9acZaTvC7e
xB/lArnglRvRQU9oy3w92M/rxvAuQ/XHj1hj9A8hFLi0kSBPfsa47e5n9jpHp3/VubgaY6vPyGSA
Zw8Z/KjSbPCyEbCjtp8NQc5tZbAsWMtBpbZI/S5LWp/Gc13GPNsMYybLZ/ToS4a2qICKKDu2ZFAU
TrLO69M9cQNDkmIx6ajhcRiMY8t+RIIT/hKiebozA9FtIpmeYW9R4Y4jVSmWbBZFOyYINcIYrQ5y
ijTQSM8UiUKwKRlsHxwrIN7Q21XkF7bZSBPYtLAy/23SnXU+hjvkOX1tHKlU8wcNDALCsvhHldSs
PYjZrkBsgACkzssdjcMJi7lub/o0WvUBh8W6iB9jDoNxcEmv1+9KpUqT7D/l4saqjrsyB3C1gbb7
q9ilxpi1qvGJ+00xX7jPPfsGIbIjGf3EOkm4Q4cdMI1CWq4FT+Or41pvAZ3Rti0zz7s1fQzkhcxB
u/tsWNM93MIQ0OSLm0TQuWr9ruErBZiwSR6NGK9Ei6Zr/kGQfJiRGD5bd35yy900g8vUDDttKTfS
HVY2pbR+0e1Fz3RPfOWZyJBJIIQ3AJ056ZXk5qGBrugQM8miT21s8VFEhwPaYHmCuNCIPZEpg7FH
XhUHvJC3pkeE09yTqM4+aRyxla/J9fOO4s7LWv8smeaaP78GoJHC22XEieFxn2x0blyrzkBJIFiu
hGYQS7eGXhEA3UJRP5XF2c6DfaRhy8nA0tjNLFVbVIhp5RXzSZxpQ+x7MWIUfHkalGelY6fnRw5Q
SEnNAcjTLEaYwUJ346UnD6WDhZPE1cqHnhHMGXVqS4onTFwIbMUvjMI9InJaPjALhE3G6bS1Dnnw
LjEDOZJwSCwfbWcsKEcSkOzi5MuCkt9Y0x9zhF1BRUoyJSdt/1O/mbDGmfabe/a2sKqDkQOOa2By
NeePSoQBxHHhlNuS8ziACavZ6ToEoPQ8EpwZ7Ca8PQpj2pD5x4CUWS+juJ7Lr85eXMinxD2IdiAD
HGINlbMnATsIrXElRV2ds4mAsFqA0ZnnOB+iRwP+UpmelDRDTgs6UNwSsnZor2mC1YjSqZlA5B9D
GM+JEvpUqlG1ZRD+Q9JvdCDeuG6cSl90FmlN3YTfLrnatJr3BiV0KzWMHuL61E0n1cWK3J6wxfbW
fdHgAb+jlxMV9I25aOq3aECgZ38muLcqpV2/pwBIPc9RyHDd0vkICbhRhr+AKiy+DkW5tCreR29n
RvrFBXkbMTlYNacIP8C0za1NFECCWj3T9irPk1EGC2UylknhYUoky2gIF2P2mQTOdiLYo4k3NUh+
35GyiSGJU9ipom2VG685mfeszx40PvlvS9cp91oyrBoGswerM1fjVFwsA0GwznAzUAbkXEoftOUT
Plkbs3Xrvoqqj3A+9hTVnE5j2yzBwqke4EQC3Cw73C9It8xgWYKpIhr35vRg6+ClCpWbMpu2xtJS
iutkOmv5KtqWiYegpq48OZ9ZfkG4O2vJ2uC9qJRNTYewk51J74Ffq6KS4htm+eKvQllQMVjXWFAc
RE4DqLPWE35nY8KCigAgb7LPOFxm+rNWM/oTZZA88zPq6DHb9tRb8QYn80sxe5c0po0WtLH+zV2T
NDQerIieBvqgYvarok95sLHRVpvJ81daGewsHL0mnc8qOhFF3bC3Qc28VZz6Um8fkeiwtxpsAfsY
cSJ1YCMHYVOfZ5Lt53Uc0ss3gy7+ugw8Yn7nSXamiPq/b1voHw3fCABbIpoGWCkrv/D3tupvHv2r
6KqyQBcYfBQkzfSzujCq8l/1/i5iCiVEbdawNRO+uLHT2zD+IevbOaC/Q3PAi5h0eHWhrWnDKCG5
gs+5uRVDdZlQQ8wgMi5fWAyRz2WS9kIBmzt1nDca8sUkeG1wZJdASyhlxCg6qacCZSFJVuLD0dEj
6ijn/kfSee02jmxR9IsIMBXDq5WjLcmSwwthT9vMORX59XeVLzBA98yg3RJZ4Zx9dkDsN86vo/Me
u1C0oIEa2j/DGo457uaIUAd8wxRkgwewOpEVaTMcCXGmyVcEMUmf20h/DyMU0FQ/JtCBw/olGZUQ
lFvOTLptZf3oQU02IgLfiJ0Z1dOZG0E3P7SY5jMc+lct6YBTJ2Bmg32EXWfHHcLoQjXful8ve++h
/KlLkGulWtBAbuiE+pwIbOdHGU0EzD9KpnYhI2SlpI4q7ErpqOCfOa8xcjiZEJWcVHu82b7kfDWr
O7GiA0x268mFAhrIexmmizYyXiwMuJV6whu4EJz5v9K/dtad3HVF9vUIfRBo7PuIESOa3LkjKjVY
Dzhc9bP/rVfJP4Iw9mG+4h/FlvPoketqhAt5VpsxlDdVnSRf9ciTxstJealJnVRj3M8DCQcWXwB4
PZBAwLc2DVxDBtGcSQtV8RXYUmGl0TkIOeljlHmBC3cqhMv8oYRVFjdyHn7J7DKBHeR4vsPKi6Fl
sfvjjmOUw5z3bZKwXFt4gXLnOm6yTDTKNDiuJtNbjnPlR+TTF4DOrWApNPqLVrjsA0KouDZnAYUY
H0KsOdXfje3mlyN4A4VzIJLsqPfpsBxoeeMhWrr9TE9KmShHzDMMscJm4iygcXVk8AgbHvL8OXIW
NhaOn7O9qctLSP0T4M+SQnuLvEOisSioXPPSQ3bVbD286RuYo3lZr8tRu/An4HG7MaZa8Tc+TC7e
U6a89tMyY082AJ4antkWx7j0GF110LuZiTmntrkn4M0NpAi1HUMlnvmUzKInUkubHv1lvqKiQnWD
+a1SWfS/0QT9O9w3XPyANYnp7DToDvOMDDX1N6KHqEs9Obmk5s4TTuTQnp/isj+7VXv2hH/2Y4zv
YNUZkHR6Xk+jxp/WM3lj9JKNcwojKqyapp4JymB8u4lYQrlaI3Iwcbhtp3SjB84qdnSOKWSoU5/d
QjM6xmZyhZGADi8fjllPaCBWr7zAlIgIZFoe7SexpYUeLrLi6qlvnz78cA8DIhfAQ9s4aNcTTMCY
AG2ECw6yEHj+DFLQSvjDo+mpZcg0De4m3mGc3FKdPKuxvhRu98jtBEjNes1HzICyAtwfDL9qr+WH
bWMX2CfbIur/K0jbCwz2p0tJQcaaeJrGHic1pL9msR89/4PqbcpxTRniRyK8g93MOUbo3iFq20MS
G2vDcnYEjJiAvAAD3VMhY8wRMd5Dxzlq5dJnsONiTO232X4efi2w1FZ/NzDH0Y1dSEnpfmpTCtEi
J/nnmRF5k3EBRUgzoDAJQlDJzdoFI4wOmGvMI/pEhQJQcGBfDhttHSmGE/Y0kGmrES3LOaOE8FFd
exLiJy7jDWkjGsqOoLhneEU30b6fA3SoW0pGB+AGV4DBRhuGclAEzPVduHSMr7H+xcQeiJhAMTWr
ZtQV1ZwCJJXdQ8zVc2BREhcTfaM2AYMB1VerGzjlgGTFh9BsynDvAS15I9Y0s70w0GVBXlmkU4uN
45fWoQNzPn35GbkXj91tYE2U+Ms0C/HZuThVBFfQeh3GigA6mBANsmo3iy6l626AsrvcXmQEWXtc
uE3f3bnOACelv+vDeM+12ZmP0EkPBlZ9kADnOF3/vWlmoMQU4WpFsqJ20Q5zB6PP3w/03LCjZPJI
gNBaoMgEM7kBA1usICh9VFXQAtD79unvUfNjymA7GTcPGg6MjWVpoevMVdj2n+O/2i4TXq4JEbKc
BH0T33MmWKnsmMXurap7EVO7cgQ8w3LfjZtIS280kgkrBw9cOBCrgWMsxdsTzrp9EtkaRzNcIIFl
3E2FrZwbfvpRdiSMSHO28+AOKnBMpX+phRnCN2lxwUqofenBveyqN5x1Wm7ucQK5zbBMswSAIMj8
MzHENqzUduJpsEWlNb228EjH3rpMmWE/2ZS7esFEgb53ZKg7bSoahyg4ITKlBmBpzs42xqcFL8sp
2sCnreM3/P4dUFm11Y19Tg2fM+puiMBdsZlLtmRJQwErBmtB92AdomklPrHg7tLIfgoDVdsTLZ80
f4NyGPcObgCG1z2G/pgTyLNsOsanScoNWRT5JldiIHPueix3LBihWO04MIFtaiud7ZtE3NqUDKO4
z1PiPzWsaAz08zIG2iRWF+LGw7EwG3YNbmqmlDY1ioSamOI0MDofbakdHNobnQStTL6hnFlEGr5i
ZYBP9Tkfv3h9TbMBugsrWKwwCKxsg2A1R1MiSfvyB9Q2nwwYFfOzPKvTfyrxiTnp7ZX9GtdvE0hc
biqJD9KHKicc8247m24DNwGVz68FdmHiW/3CU3X1kLeKB6s8RfJeOdzA3g/ezwQahNifzdEbRsOD
vm8aLCuceTlWHypLXWHrTvyIEgJHJQcuVfq1nIsXmPwAeYTdcd0xdOJT8zlHSgafW01K7E58SmGQ
MGQwPPXiNZ2r/+jG1+gkwOdNWOa8R5iZ5T7mqfEBs/gEG9HGZs4eiydh3+mZMRXgDriq6Hf8T+A2
dFi8UuQ8NfrDGi8DI/R+Xo8VflhAqdGDZaTmUYHORE1pMeBio74Ba+cXD1MaHpRPxcbq8svuldqV
MmmgBNJdOrMcG0/6FD/6rZ2LukHZvR70YtUEmUa7GjHucq152XXJa+RtZRWt+EHkvO8xXFmYLYlU
moWWc9rncDUKsgWnuTnySmDA6h7LahZ36DCQaKcn7L9aFj4jfQCwqTnqERTY/peHKZJwbdjvHXxE
l86L+8vQcBMKnb+lWPufOHr0vCbQOR8Qz8ZeoqD8pgPP9OPIGe93yNneOTqaOoSn/6HUm07DGLFd
zJBZ7ZAg9ozBKkh+9DqDyXOU9vSFeXBJ0F/01GSMhbPxSLzurqbaSHiiQ9Xh1Oau1bMIDc49uul2
PM2SwEXEsujSM/hG1HFpR4i9suVFerBvQxtX54VDC5MBHE7f1XgA01uotw3IRl3r2+9uJJFY79Sm
0+KW45dolF6cO4mdOk8/orQqpx8dcWVrr/tMWw8NBbWB21x4V3PysNLWaU9EzMzECWFuBdGYr1Qy
uhu4miauooR4d5HsG3Pj4+5rP4fMS3m2ud9uaL07oPxm3A6YKbEFHO1HrecKmJkrkBaWLzViKMaS
Gkd4kisJq8n3uAXtUzd8WQPFm8JRYWmxh4Lyi4Pe05B4oY/TsxVZBqFq2+hM+RspiajXMP4Q+oaN
J6prQpfKO2aAgi2QD3RTJ/8kHM+a3xr0Ogk1I10wtsIxw/ZTJ38lo1L93UcbDkchVRvdxSVNpcJU
0aV34NdGJzMXO9M5g41Swmzntt044oPMnD2EVirdkyhOSS643HghmWL2cThMdrU1oadhvLIsmh+b
XeOp7Kge8tcol/X4O2FiUKumvuheG4g02RxvZ6icgBBMmuoQfxlU31RSfoXeA9GkLz5ZGSyJEMum
2F7wRdXfltP96DODAGPT0CoIphgKgmkk7hMARLyENj7DQFirwrZnRsMBRP+pcvZqBOhVe0CqeEgB
ZqSLeB/Omq20vLwhS+9X0LHVfoBeBdMgt/aeYlCHv/GQLH0GjeprRiJYOZQ/6sM0uL1Bs4K2pe7v
UtpnxdXLS+JoHWdn6OiZ0kdAaaS2AM1t61gr4gNL0qMgla4SHg/fcQSeMlNx7OE8GSNR5wKDfx7W
Xcdo1UjOoX1P4otEuzLuevnKPwHsSXw9Vgl0zaI/thpCYi6gHGQW6fkyz6YVDCxliFBRMkAkU5Wd
EYh11b5I0CWbbpT2HiXExB6WAZb0ETwvgtq7EcJniRnOsE0yeQg8BqjzxRbVl2b9C4W7iqDw54rU
q/+gcjQx2zEGxLTDiDMrY0mnPScDNKQwdI1l0k+PPjw4MScMqU6NFlxFPr8pBEVlGtb0VL1ufBcV
fmizSalkDSdZRFdBAeCmRExVKAKKnkGSc3SwcBBOd85j/wv54ARJwUxgQmcaEi1Bv4NSSULX1qZu
64cZBBO89JJZ26ToriosNu2EILkmf7RNfQoUzFVo+aeFKCCrb1pjfibQkGpMma3K3CaKPCGx1oJl
VVyG4NWcnUfORMRs7w1kfnoUFQVrE9wRMNcb80fFEAAoWKGDeOWtFWrighD3CcGOMTKpd6tjXK11
J/Y59MmLxtGbhruIjnGqu9tENneOo1nqKHfAFRw4yJbeGs4tPp1r0gcxdusoz2TrEkEh8Pr+Eyyq
1QYGRiYqnb6Wb9ALqTJCoW7YcK+wzHULRDV8nSf1dmr4ZFZkLTMTA/B42KV2QWxf9Gm+DzXvp8zB
xIAQeu9fB0CpzrSxvehwwmn4nBI2U0VgDEkL6LwK94tTNZHDudd/ZnmJuSjM+K2Jh72BR3OKAHuG
J2LOPxYGccmmmzBK4XL9Ow/VOrXNP5IWNR5NawrSgpsmJuD06Si+fuvsWvfxkW26cqEE0kyotKnk
l1BJJXQkHAUABjd50kgVn5ReCTfFYBvRpSqctYCqQ3BZ9EcFuSiorNCOBeJ8ZFollnp7azqz+PHO
4Grhes9D4qhUXn1xtt8rTk9LoQhYNDbQD+dLq0E31/759W22cCqnw24W6qYAU3samA/Bu6oG5yHi
Rx37NCeICnp3x4HVMDWhPI9rMn25s/PS2fYkPls+CixE9DOe/Ewwcm5+CTGAY9kcqUA93JifWjP4
qDRF5mCHZSs0+8StxwEN3DRvM35QUaKy6Q9IjhZ647732FSBRhjM3ph7W1wbRF9BxNx7egHTjqYH
+/awyv/ryMsgP0e3SM1Nx61kTB1z/1giI9daW3UwVwjoPlREpsT+pZlslUzy0TSnud1W6V21K6or
YSTmwEXlnsd6TK48Tse5R4iq6Tvp1/gPJDtXNXHlp2MV75VFBhN3X2gPywAjvynpN375hRp7kzHF
sr12IXBXoIb3jGk9TyXG/tzIHtgjZz2GrxyIRgobpdxV7osKkWbOXPXpVgu3lqKxYDwLuYeRFZvY
OWljqjhQqo33oXaFxgZisQ5zyuC86vtHbl5ImlM3TaaqBBpPByI0J3k5UFEF2bZjH0ewAxAdQv0/
cwWo7pRFP+FP3OqkbAYv7mQtDoa+Fsa6Fs57HV5LHLAyBTJUG71gsMjp1ATvAqm8A1DgAUglXFcT
A/7UZ7YHrC3bT1Hhw007mJL7onMhhsxpTPgUebKveFJ/LWB8ljim9eF1pvEQ/NafjlqD8R3Dv+g5
qeCcVSRlgVOJqDvqzNuj/kuidhwICmKEQkJsu9FEeSgg7ec+UTQbABwJSzuMMUGOD7BKwuxhdrCW
oPJpCDdMs//twDoKPrXndk9mI9eZ175QbCgUvCLrmFMQD5g959ItRc7CFAK7rZ2kQy3bmmk7wgMG
SybhANjzIg0puac70qFDz9oz9lhoyODBquhMHPY5OedUXhi/TumZ4tmUTL2YB1v5F1oGRRl4GhED
4gLYosVOXW59wWFvKZ7+JSdn1/OsHeMESJzYK1xA9Ao/ONHcanm25JcAl3qAeJ3BicwyAMr5MITm
SwknDTR7LP1Nk3PS9Rc1lXfN6Zoaa6cSeP4FjKjzNW5iGwtCBKCscj+kACOKrYrlLYGVFhhEW4mf
so+4DKBh623xEZdy5eYBRNanlrteYf7jSSdcrgSYVm0y2jofSl+zwa6Ei9d+C5Q7i9nFi6L+KUFs
cohyOrPJkIQI9ffm7vBm5zWrrTsLMa20odqN8dJsPvzZxZqJXZ3FNpzzad6peoQUGnvaBjjY0kyr
GynCoIgpgV5StKU/sO7pEHM3YCbhXLHGfeK0jlqhYpkcCml+UQuiMQi7Zhrd/OM9KpZfm+EPhPAh
s6dVlXhU419JPqxpKsExRvhlqurO4KhnahRWWKxSMDcS0hsoH/jtonLOJhdPfl7sSe1B9elpczgP
YiwvAh4CGREZHozQS6LVQEdQToaqgm0mO8PEw6KhsbjnLPFKnMzmxsEbVmd4ziSBKnnQQK2Q53js
NRtFVFFbKFWExR8eAi0HAF75qVdfOf0UpRvOLvxtSblXRSG3vjtNCxudrvqjAXcLaAx0zyLudwEf
NmLGavbJrYN9r/6AAlMcXDWedGjxNTaKqmHhnlHV3sCGB/FhumBSv3mXBggoU8UOp+ZTlLD7SBjK
MhLbntQBoQ4dCzkITp+By2eAwgKAMetfhUdfhRWG52drJaakQI01FjhNqeeOf0WEIX87nH6tGQsj
egrSR/ynsrkzph+Q1WZFQUxBsiy6aMlLwpsaaxNm3/ElqhnKmRtV584htjhslmy8mMijSzNYG5Ck
JVRV1Qup26WN9zLS0CBRY+RnAh7hRjPrftBcKyjNN+6ji+JA5zVV+zlLDzSbBkWSajb//hXYskGd
VMPtbneWYtZSaUGwuo8aOmjgpMj/rtEgTiWRYp214UVZyLq6cTqq60wb6yVVrLAxfGmVFAoeU++E
N/ybzwOjbEcvrn1abWF2frqmdwg9/xGNEE3n2YPiWsEIHQ5q62O8hNjSWBUV8R5dvHQdtFlWyQUj
bSoO55R52Hn4zIVNc7hjynZvM0BPpheACrkSnzhBNi9oYA7FxPwvX/gIhyvOH7pWophHE/XmCH5h
4Srlr8zCWFJan7HqUZZkicx3VmWjOiublRMll4CCfOWbgOATeNaQYccf5Q0FvbxNPuTJqfnQ/9N6
91XVgDrSZmvo7nGavBqzhasowOjU4ZmW8gNp+L56NUPTTCqyTr+WVfyb188VM0DL57/NyA0Sq1kf
86jk5BXG2ardex6k+BUHTxXh3uXEM8pezLH9gQe7QrP2WtZ4EMVrk5Moscdr2BRHJStK60cM6hG2
99A3AKKSowsFAHLIOlZ4lftturAEmP3WPB3VhYZuv1MuMhRnPUSBjACrqMBBs76EZ62xiMRlglI2
Sw70J+p2kkKz8AUCN4R21nwBh4rFRkMHQVQbvT0qfT/fxBWBJFy7nrOTQ09VFr54QPwKjJqJI7bc
9EUdZC6BFk4Gpb4kqW6jhAi9/yYQlEBogy106kssBIofnZ6jfAthu7PEfYxDOeohdPZkRut7QU80
QGWxJ+bDtC/C4uCExwtvQ6KAl5dR2V9hPzH44XZO/i8BV2fikAOpdskG3zkwJF0RTKZfOJNwi1aU
1YGjY2zen5hFeEx0eltbuMokn59Qop+gsIdBr0KUPL4O77Ahd2F6aMXD4GyhpiJp/Wli681cFygh
LnmL4RDpw1CvSjeEWGVeeOpwvF1jZ3Cu1BTPysMqAHjEDCjtI7ySxpOakGDEZDACJlkh3pjt2dop
NGE0TWip5pKznt26HWlMZy5ED1tk+lTaFKzakQ6cAlrgoCXzSA43dW2rYRb/twxNLtOLiiOqgFYs
gATDNM+g+3p9as2zn4UHnHqWtAeoARaqaZbyNSYRM2ZGYD4Unp8FBvLMX+oPDFhjSgqd7izQ5BOH
3k8vl4ljLGdxckFsGk4rYa7IA6EMmmDpFRbsQeypYyKHNRDwBvVcBSA6s6M5rDj+NT7WX5Bx+eXa
1wHUCjVAbz+CHEsVF9xALWCiJnLqznYaYcWQ79JpS+BfH/3wQJTm+MmNaXByxhR5dXy1c17e+Ja5
cDpn3l+DggraOLLANv7i6opdCFhQMMh0C28jPfgI9arSt9J6jYofO8iwXVltwJMagztp78QjBh7P
XRQs+yqGGbJTuKAUe0UVf86K4FahwYotoqHNexW/dcgqOkbqnGWVeZt7Tn7Wrsz+IH5vCncodZuO
59FzUv3oY7LWI1aXGLC1K75CjvjYAxhVDSEz5Snx2ED1p2efOO+pmGL9E/cMdgWhmrNfbDtM+9HG
QUhkNnVyiQLmxyASBNQclKPYR0MlGgx0o8xhOvtmoEXrmeGpHioz9qYksE8hXjRvdK4hjpGdB0Gc
ckcR2QIOm5qmxfdf65QLvvwFS29qZ1vb8g8KdVm5jXy4NsL58onLXVUw6trSIK2lhkVCEVy+EVYI
IjIRrMUcHcOIO+i9YiyJRxaOSLFkaHrAx5RBHQA1W0po1hsjlv9ErHfrNjx4LeKSgO9S+SZYr3sU
Rgr/uNjF3bZvtV02F+ZTzQDRaO/cs0Mx7hSt0qfUHyLKWu5crXw2gmeGb4vyqpkorKKvqTi7VBJB
475giX0qrNfeCVYNRPXyBS0hx2uzl6SXlUxuOeaxtfeUZtqFthE4AtDa3AHFdHTgQ5qTF4EtUPsC
EFbVy6rfZqQzWem6hhI/jc7KxBCjprBguKZRamZUzdngEN+oXZLJZT25VNSDxcSDTtSP2Z10LvbJ
yMQxx28AOiRBfiemJpCjFi46UDPcFLBxeEkDn5rKR4B+E80AHwXkdoDYm9dEYdrnYa5euIx2IWWu
hV7HqKbn0ahiBT7DindtrIeTUy3yl3CK91U/gSU3/3ru00leGikuddgfBKQDgpRwBcTALIE61RE9
UJqbIW+aZVrju9LorwOtLTonPwl/U4swgVJsSFXAzOEH+/fnSXv1Ern3AEdTCylIas1wKskhEcQK
T2gN+uY51WOMHMU2DaI3f4xvwaQdKweVLdL5yiKLEq8LZGmQNV5y0oiCMnrO/JGsqfo21ANBGvV6
6uj/tTHGw9BbyuyfJ4Z/VlJ9jU6xF3rxUcT1tnfkfuSp2XP86Nrykfk6AjVTxSWpp4ji3U0d6Nna
KfS0f1qFHxFDYAcptRqOZhwlCOITKq+SfBdVbAQAXXMw0lyqUA1rUzdcJPa3PrIWGQHDy1NNhXqn
v5PpPOMUf4g+rdTED20mMxn7CjR0M3x2/hRmRHTCQa5hYq93r9YwoxlqxSanJ6ZCt4KTugmLj9LK
1FRO0PPp0K5sGEHasRkushw2SUObjjOURS2dF4RcvUCDVItXle9t351LZ68RCQwQCvP+iioQtMOE
PGnBS9LmfpV0yLk9T987hVzXrvbfXBrpMrLilSZ1jtmSthzbyXXe7Gc4XoyVMwwtUAJx+YKwmREL
lBUjrfyZp6n6xjB7nnRo+U10o/VkGlpxGeUhYbKUr0laYrYZLg1/lYXiGS/Pd7PFqsm3ueywWkGL
zdjZNzetk8KxIXtBc/e8lskcmMwiXbQ6MiFHBh9l+jXHhsTM6ntsCOooaJa8/NMODESyXkJOFL2q
+NDtv18KWEkpsWewmqnhXqYx3hv9dMWm+TSP4qvSYQM2LqMF7EBcw33F3wSw4eDFM4Gh5aaVNxAz
kWDjwQGrfyGXR9r9yk/Uot8Uo9ombS8JZKFBiHvCWVMIF3cDRZs/6Sjfmw5mvkw3kw31WH7gMDZO
/7zUWuoRWtXaeTUS50hj/+NHyNOl+CN4SbNYhUwtaDsHI0ZrUtByWNXSnu4S//g4pJeDFFkUw9qc
7NtcWu8BARxEtTznJBYtJJ5A/4L6v+nSxkRJiu+AzMrCZJhAeOcBDWnIdfRUPyH64ip/apmSHhqY
7r6TLmsvuMLYoKQjx11RhoDLQFKZB5jFzoATRu1BK2dH+VJPMay2wQsnDyMM+zxZO8OqPjuaxtx2
EK+rxGEHrrDd42VqrmZMzSz8WQcn5eitqo+QFqlFOGJozBSTV3KdQa2RVoPCZLhMYE+tuWIHaROM
BCcNvN/iHijCJj6bQh0aucmQqRzFaha8LRz2AKCGBlZq3qxC2HA5vZJRYM3VbNuMb2F4X2ExrJQj
mCMh/gOOIKdjdzg9VtrynwXMkznBZlIjly+0dapoVjnATHYVEEGxBHv+czDw/B6QnBuQ1/NfCsU2
593bS017tCh8MHyHmwMFSCjV4MrjXAj4z51GEBuUA6oTsm9sAp8WctqMNIHl9AgTGwtzQKeYW83V
0xdYGAwMjzFnli0RtLADsGJBcA0fJ66XPmsDE1kSV871GK0NB6EKiDV3WqUl6G2YorP+kXIuPPEb
NBc0h/hfNO24dsEESF7PZmCfHoNS99PjZ8p5Uc9yz8B+YXm0xsgEExr7mKqh1i6yw31J/a9OvNjt
ADOzQ3/PAWhsdJRTHNcMcDI1K7ZhMqVmcAgQGuSYb+rRl4Fn3QS0T4ywCqCHlcqVzSWWFOcpiQ58
pvPQYEdlDvm2tfKHwxdJycG0xbWo9R8XpuMYwh1J529dNLg5hzcTiiIufts0JUSOTAoNarERUoD7
JI7tEhZQSBar0C3IkMOqhs6twVWJcDLDtwmSgPwagpWP1YwWGRulW2687uqNcPVT9W5h4ZcN2rel
lUUvCBivRBsjMSB3kheWVPAeRrpvSGZW9+3z17OooOQwrTeQyqRvIa4gjV1dZ3vaNLiFUDKqkVZH
54U55nIY/vPgxFN+piFqlk1Cb6sRDTsZJNXxJBVwo2aLjlRc3ZtvRHATfARC/aZsxU65xSUxh8lR
Vc6N26yhFH/brkGuL1AAcjNB3gOjwRhyYkZ1ZxRgp9kZJztKjG0KFw3OflniE8X04A+2pItiW29t
G5fXeJOiDxnJt4kYBbQSRC1hHk6XMyNnsoO9MGoiQ1TLq68z/cuUCeZPJvLEK66PEBPAFHiBGVPh
cUbQ79EVYeCeddu0m9+i4p5Pe756YOO8ThxvXoqj8ueOTLqilal398F8NASrdM341Lx3lk/JFi7s
dLwI92IUqJkrHK+cDClly5cCmpqpiqEe76MgJ6o3Oro15mzCTDazU73F2dUMmtXoYD2RjkwQnBWR
Hyz61NXWYYlNYGTdpuCuBx5S5lLNuvSKjcTEvnS8xRQ5YOWfAJK1X362fYtxgQOAOIrxu9Cco+hn
uly3QuNPbEkBCDODcwCKwByjDGLaVxTreQZ80zr1w/1d0s7/7Bl5M1TRTTvYq1LZQbO0MbEufZJL
8JHzg+CsfpUdgC+NhOcXv2lQvLp8MIssXz/vLn4C+qE1Ptd7IrdG4tNSUizn37bJhql4t/BK2nbZ
h9lx6Lx9hduHRSmvlf+lhbmKFWFxltrebOPfubcwenA26WivrJmtbXar5iChwGPB/Dxa2Pbk8cPg
RHKYwPhRchOm03N6iWlriCRCdud+DwxXezFDnYO3k1ZLXrJIJ1i/4FB+QHlQ4og0TWcVZpnYGDsm
YOB2TuNcjJ9uUX4E8T2aaDAR4GJgEgX/1KCVOw4H2vRqZx4IgPgMNAbNmJ+GQ3o2eGeEFaAUAxF5
rrCDVphbzQWc9tqG6cy3y8mmYPZUA64kC7AALasGc2mg8mKJRu8cHhifUniYzERpMMdQnGrsqQlS
fM9nRaNsYkS56H4RFwZ1RipVpZJ2ZNZyLP/OAXxDTEGyCqPi4KfxwFZx7InSZA9WVoDUooc5qBbE
ppqCLGSwdsCoXiYLLHG6wTFsVhxKY/kEHxrTZDxTyoOHoGmQuOEjsihh1vpiXtqwuUsZrsjkdQWz
a6RXpWi/CxSoOoczQChdkZ2PK8Vm7a0Rl8ps1wpMJ7/n6ouWVivhMrXuPYvnV/g/JmfGTP1qJfIS
8ntjGKknDYbE56ZGztA+0b1Ls0UiiJacWjunULB5lRogGepUfT9V4y5TH1jbxBlGYyxEbkpPwR5/
Zz8SVCVatyyU7bi5oNjuANv1/8CvthUUICI+t8PEDTHwwCLmLrew/tcHE1ADBoYIav5rGTVoZoIf
IQJkXF2GMt34NUhiFFAk2BDu9ZtHT8h8BJ5NN8BvsYI13jT/H+R280Vq51J5pmkjrJG2ms6l5rzM
7fQxa/YLmnAGIXXHtAuuS8EFGUM5pZ+U1dojUNYV2mvlFTdQkkQvboEIdvl8VVZpyEAoVfEhEshi
imw4h5yF+sA8gdiZhAY1Nl992DxdRhqGhfIijO6ZjG6tjTorWlomPWoiAmA93LPw3aMBM/C93jD6
W1JKFDxHCfUpT+94WM7DaUq2s14uVb4FsFicldu/FpgDIn/jIS8GZteALmhamRSlYO9sM6hfgNIa
7ABiaIDANSYlM+Mrtii5j+63ch6yIVwUiKXRY2wd1XfPxiGTSFrhmbfdWZm1TnSfuSneuipYjfkE
7wS7GGSko9ib4bzpuPVrYFoGIqpLM0xmrKZcK47qYIp3de0NILHTmO88VFq0urSxnvsVJNh/Aznb
lvHWl96u6lHASvkzB+HFCoGmnMxahIylBx41CpiN6RjfBKQQsbsSJgihnYpFWEbflYPNJU9J9R9+
/yYxH8vMHs+Y/75Ud9IhSZnRTLvGXima5gn1onxxtRdRpauwCJfORD4VN+qQfglQfszHn9zsNZ8w
dqLGTNKK9ZQffS99i7jrkRJBJNeXcQAGhvVJOTRHGgNI8SR3MooBhNLAWOrAQAoUnnsmhO3Z/m82
NopQZlIP44OI2I2CYAISB7KkpFwKa2A5hQdTH78ZuavxOcZ6ZfzGvxgWBvuUb2AMlv+TNjdmOVD6
KKuafCXqdO+nzkVdxyPb0eZ0tnsd/4cHobjgU8xdXaoJpX/sU8QlzCG4ZWV/9keGNjJQNHUhKO9R
RQs6RSVfmdpx5QRwjofiaE/uwRv8RyeVzwtW7uomCzP3jwDDCl6F3Ak6Hpkl1AYHw1N9h3/R30yj
qZcuPk9CXp1w0/Thq1c2WzTJixaqEolfBX/E//EG4j0xcDJPsGg7e0NxUJnf/b0kOTOqoyV1UL6o
YERGo0UV/hMJRSgMsJztdm4JhyykmmyrD2ljq9DQFHY4cIEgPlGS3e0ccRGszUgfYPIfjba8ehWd
h9GD0nLgpAvR6xvpHj3mn1Vcslm0mkQ83KgC4qwg7DijDbAerkuJ7x/sraeuH06By10W19T2X4ne
LeLpm4F4ExlIkv2NWmXmEACkaTep1xi52So3uF8qooA5CzJmsCmkNDfCZKc8D0INLhQzdEcGJFbE
HdPGtzlIlhONqKCvL2MsMtGpcIX1aYll8AhtqiNafbyRBH1qJ3eVYiDmc8wwLICG/afIaTEsD3YC
6C21fpUj92g3ezBeZxrPxkisznQjhKahgDQj4wRqvFIfXJfiqFn9q1PmH8pxJFdOXvSlOoP0jgkZ
H5Ohv1tWODHDOAaMR7JEalx6Tfr4xVJsx5zWKRgpNZh2VML4zEN3PxXDi659MfnDjjQZN7SZfGa4
rz0UQzD3gElma4htgVBNd3YF0beABJ6+seuwgvMuX6Yw3Vp6cuwtyC+DfA6gH3hcE3POtDeIzXNg
MlId2k2OyTiodfBPLyTj3Hx+sbL6tZaPyLrmQYCKHLczZHFYURy9VhwYx4cZfnDNrQZfj5oct4B8
M7brAp1z0Ei69Wue3DTz0BOzyQAPrjLUiSD1OCp+9chchx7hS9JZjW2Lu4A33F0Qyw6/Ozu0uP04
cFNJt90HGF8xTKE2txz7LfavJi4qGXrrUkcxwvKSTUogasUSdnGPm8ZLCcspiqb/7MFBjdoPytdY
PQzbCv81Bl75obPGsXI9EVEh4TKXVvcezv46rgoEtvmyoNlT7yNFklO0jLY6SoAIG8c0hgWzKhJg
wIIPgO7+uaWZS+SVKtwcCU01FfYsmGXquiKTyWNKL9FbXxFeKRaR3xHzIqMyVUQJFVVH3yc48dO+
JBuhP6Ps5UrhSHQT7I2BSmbYapHHPK0yiYDUvJfBrFda/T+Wzmu5dSw7w0+EKuRwSwLMWRIp8QZF
HUnIOePp/e0eV7ns8XT3aYkE9l7rj/EhtpytUGskAUEq0aYY7KM/S+cIMBP5rfAPEiBV9sMpk0+N
ysprTj6dhfqmHIt/Vdm8N6RvKN0hNJxzzCKWt/mbpBmfiqMEK4l7YjL7lHQsCNaxz5i553YbWMUz
mKbPPhmvTq6zRqcsGFL7XTnJOqnQZrYUbdjTRFNShFFrbDAGdXGZr/w+A/2yWO+DilAIo2b7lZk9
TYtUHjGMlPyrLQnidpqVh/LXMauTlVX4q9rMzkZpcilK5YG1/R3tvCQsTgl+RxaNgBTLRnkyk//6
oXXRopLaBrBpp/mWcHTFdXzwA+eJcDzazirTyhjLh6k0KHm0j1U8eb6PtdEO8eY0tfrWEqiy1se9
08Jf+iYHcOxgLRnr3D/gumXjjGoSsfGzDsVwkfjdy+FD0qkA7qv01FQKKVgyaAaHPa1cwFkWsKhq
H0INBBaCM6afCDey24zU/dpgYFyg8hw//cD6F3cW+JBxQk93gmQd6i3Xfa0zfSda66kTD2Y9x7ui
JdCE87rRqbDnXzaOxM1TtBZpv1YjPaWoZACL0k0iKwhxln7rECNM4ReJQh3rparcc7s8dCjjuco8
gi49yynfLbhUfSSzBe12r2S7dIpWJn+CLVenxva5ZUfGCXV6b+nFFaECLXwJ7luq/nrC8Opdkc4I
D6JwX1i94uYz5UTtZIduQSCiQXbJ9Ck+mRHZuWKMW+JBLlUj76XcuYrfjq75da+9Ek5zSicxU7AD
if7WJBw8X3FWcUmppdXxOBxx9RuS5XO8YnKelW8gopmm2bgoV4lUXdopUY4d+geVeVXCcSDr0TXV
wVqIAvB7yI3JYKbLjX00117Pbh/AO4kBnFrV2mE8ZQcmUW89kCnAoj/BschLDQ9kEVvf4xBs/bBg
NvAPNbGT1NOqbh9kT6Aad+Jv1KP6R0paioklgk1ay8WffZKH/F0pnGuoZ7TqOUSnaN26HQO3CTI4
V9RNKgLxJifkOCiCf1MZExyKaFlO7T3Jna+ZkTZthWsyar+IYiPzK1FXhlnAtmrIa8viZwpn4ejv
37IaK2/Fam2QBO/006aSpmtdZtltmrhTY9YvQiNuZhmlULZcAR+VdksdepeIPwoN64t4Ht49fMuJ
tkxDTl+7b9+KzjoTUVm4vt2SC8OZ12i/QzlvrRCxeVXbvacIWc+Q0sXEYDFPJrpnZW3zWflWuir0
7DqbpLJMUYwYCNjCn9F9iLyXOjdXQx16bSYnBBn7/BUMXl2KbFRJUaVN9qELy4HSGNgHbSK4PdoA
bGYYNTZ1Uf0ZfUOgYSK5jf8cdAGG6URAVJ2bl/HWiI1rLzN2GhWzZMl0XBK3m30RxIrjP/TSPjvQ
OvkTzbjglEoFGS6+ovlix6yZM0pHBzJMX8IyPXo7fSb+6AWJtKnAssNWuF5kYtexDOVf5VSvqL/a
GENU4mwVOO6+TeD9pCFOlho/9MDvZje898Ou0uxcJJJdSRbsMXqzoaW/pU38j82HZVtIsPgCLAj9
qCk+zb7BP4LI2R278h3Tlatz3Vb6hOjQ3ISmKLuaXgPWpoJWNJDmuDBXmg4roJHrZBA0jK7Jxkkt
t5Rt2L25m2Vp39OAMGa/LQLnRSmzxWs19teJNjeroqyujL3aAI/ACSTqo1mNqs5yo6LgBL1riNDm
N58YNtS9ZgxwSceNnbfQv+E2L8CPUTj2b8WnHpOQ4pAXmNgrWb+VGjRhORm/VRy/15m2EnnI0aCv
1KFkhrYfiZ/s4hIHEJ2Bb4WCERfAmYkDOfiJ6+7a15nMspC9OwqS8XJub06becpA6J9M6xKMxgFh
LqLsviJDjX22a4xNHxooqpn6/eLdZA1eOHJDzvOHaXZXFYPGdNZselqVFBwStXY7ZGdfT5CeYS4U
abkTiocENxsHGI0oNFwTTonALiSNISKshxMrZoYMFVLPfHoCsRQqRwLLXWBI2W/hf5Z4NC0u63Hk
iOL2OalgOCc7uKlMNicHAwkXrmVPdKU60aK24WbKuTj5JeHh2eQ6TbavU1ctqA3K4cN79OwE4SjS
seFAL2hlnkfGdFdHYlAi0h+DLV4snEAhAiwSpoZJ3VjUzZQQb7E6IaGFZgLnGeABKoxoMVq4qnmK
v4TmsmDt0dnl22MDTzreDQYYS6tpXTkYTrAmW1k31uWvA+IWIg+NDELFrHlvIKmO/gyqaAmaICdD
YKgKGWgZjILQaYvryJawFXFIHhjJt419IGgLrQCQnDkTNIcaqtfPbXdRDMOtElczzrUPbsNYNSPT
4Y2ZYHf4Gu3iFU7mPmd3Kxx6gMKdrDzESU1KvqcrYO8FSb/9gj5VklAPYxLi0+YmdI6D9GcBW+TM
s3NX3tDJLWXjFQXPkrGq0ZyFuKPYe3pVWcyK4rKrl+ClMheyhqGv8zfosbxi+POrnYh9ToVPzhhQ
5eBaGO5jVKC9vinN1szeJpWo3C9J2fcD6U1LH6Fo7bazG8MkIVCzvuv+I2SCtkHIKS8KJIQbMu43
7W6mCG+Md5LXiFnkxosMB9flH9KTNHzX6r9YEQ8DMuRiWOZrFZUtib5uT/lpmW8zvAMkOblNM3pg
7sS+Lth6hculUSFBlSstPLSEYoILbmUGmSC5/G2N1mx9HoMwPnVECDXIHPLUq5uPmOeEeuAlLju9
fkzfskN8WvXWlQ+/pticAb3LOZvDm3jjSdEYor3Kr3rr6C6kjK23rxmfUVKRBLnRAeqQqNiydphx
Ajmlp6L7m7CEA9uXvM2GJ4UG9pCY0CaCOHhaHIXQyJ2UU6ChPGBiTC6NsA88cUfH9tbEB9TmhyHf
dsMPu6TYBgjQw6sUQSuuC5Kc4m/WOq/OT+BSIimM/V9H1Y2YjE/gKSQ2crXeDwgq7eRX62iiqumy
7Na4foK88HJUPKAbzkRqc/MszZ0fA4YAFMaSGCjk9AOxbNAcxUonbgWxTmht+q47ryr4Z2JucICP
EzpS0IKL+EgIrHI4Jjj7S5GZ0B5Fn0yGqDjiAegGGf/zVTZNLHP8CiaUIGMXenxkJBlJqfQxpCk6
4+EotJmclf194ucVofBluZclBjVOcuAsW1XdYyqDGR+Isiy/KgoCnomxJ3nJJoiTY3nguR42yC1T
E9QQAeBWg+e0ECZW5OiOP3r2adIgzNQRQykCk3IiZI66qqRm19uMwhXzgSMdzNRNhlfGzJYSkwjB
SXBC7n/N+wFRjTnv9N+sXPFoxf1S/JrwGPbWwPTIuZp+6D6UjMb6161z7E5+8HjHi1rj0ezY3Jt7
a1Ewlu7oW6vYNJDx8dzM84GIr4bsQI6y/gnTszR1DRXULYNy0DcV5mFGq+Gc56BwfPDG20gzNCOO
rTZLABW4W3B8Xr1Y2X2J6J5u4DYurwLEl1QYlsYDxSU+3cztpTKeFW6HiWCSQ96+sJYuSixx+kI1
/+myuat4Ts8+r/3CImV5DiKMwSjT5R9TIAl8Z4P2J4hDlNVo96sNHNhEmHxUvmXG0yH/OAOjRupB
vcV7rGBOR6kLqCDorFzk5mje1C7zcj9jWJXSTQjMZmIj1hDwg1P0866R3onyN6iEi+E8CaZcqx2q
rC7if7WfI+O6ukiEnij+4NJqMBjXVU0/u66cZ7FxWB8DwXBV7XyMVnCVW6RwE+o7U0YiqyPq4dY3
smyrau0euVyoh8cpGTdpnBHibnyK2VOqI0BPqm+G9pbyZRv8jj5PpFX+8cvLyrwSsmE93Et4focP
nR8jJ1lzYpAK0aqJW6GwSdQaXqlEG4P9ErqZQKvgfZkTEdmDvNWIiWIgb6tfCTG8eKfps4BiP6lo
m9V+LQ4RzqCYxFoya+TxaqivkV9dA/5XBmkxa5Dh7b6Uoo1lpA+O1URksmAR4Z/iPoK+YqBfpN8T
T3yGp6zHmLa3Yi4CnXDVAcSM8R1inKSScdMPvz3BBclHKPnHGkFCmVYfjlb855gICYeNPHP6rEkX
8q1Dnl6h6bl79Ghap2l/FjUOyX0a8B71X+FKYmFug4CQEpPsGcBPMK7mWJbd2h/9pcB6NPUloG1A
BqGnK4VzRmQlIZQZBsKzf5vqJdxBjYaOpcLAYP+gQfrPeIgqTggYM7g7eGkpcgcS25rpCtCJ8JfX
TuiuRUlPBFbS2EBAPOywEIlYTpubybiRdNqzd7RNy42SFw/Ik4VKkvfoEU2gZ6JnQmVZjoZtYhkE
z5K9o//z1dN0iR92ueB/WrpHMo5LWu8sDe2qhjso4+g6ESPec9OUguFA1Yeiqr3iJWUFKskVCrXt
ADbdIOlvxljo44eSItFqXsndUcVx1Vq7gvgY3+K5QDmbjF9grXyVjr4CBeDpKjRCpUBswuoeZrBO
tHLBY/Lr0sUCZK+7Bk+zMj/ReYO/Kvp8aOy7T8aqGnjDdMrV4WpauZfbzHxSQabtYkpvffSYtDuS
APw9Ru2Q+VJfUmNDL6ppXWq78xo4QFn32uDIcIN/liPxf5+27nwQXbdGJYgKlBzBcRiQXsew0JrH
9xlaGO2Hl+ILAnRDyTsXJhzGIyt/qgy1x1VwcuJV2IZiwq4vyb66RdW+JDyy1ZYchUNCMbz8baV4
OrwUyVZ2FA5RcX02dugRmdiVOelJe/GMO4Wz15lmEkL36vE76N/1VtXpLIIlRSSKPlomdQZPdFRX
K0vYxqdvVquEpHixwYvQxv/9+9YGNLzOuViEl7466726lBE2hhXJxeGmoWCmqgaEXP4VQXJVkKZo
/haWQyyZrl1G27bcoaf2FC9z1m6lb6yGbR0R/TvvS8q4JvaW0WIyl4d1aVavTFHuqj5+E2+16OTG
rcu7XV8FzCmu9KE4kuZJziApOdFNGCw0mDc1fhTZvhHefCmWL2renjmNjOo+Ahf/B8biRmI+CEeH
QYdMXoy5xVADWP4bjVcMGxKK3oFwIt8SnHsqiCyrmp88Kb+sgOrPBKZVpg8NU7BQSuicSGi1SaXb
T2Th1eaA/3jVKuMt8Ov3QWVdmt5wxvetDfsgqrE//egHWN+2UNXUdtC5FU7ViHzFau7PEKlbqw1W
jbmNcbElyblI31WuLydjjQGMJgtFiaT3nBM/nr/a/plagPO/SrgxqkemviUDvHFNXlf+jrXKoh8m
54kQLAxDlcCE2qHYt8St+G4Fdj7+AqTlE3VEXDCCgbWCn474Qwyc96gNWeEputMedow0O2T8zNxr
O30mznCKcXedsO+3+Os5pOOjQbqr+OQnFPBru751JOPyl4wDkUGHYm86pA9ztuanYYKQoIeXbOFc
u8kqXsZ+k/CTagRNAtA5+BxoTTgmRE+noNBiAe54/yOD4AZCUca7nxZ7o+cfLx4CUBL3UAnhn5rq
zqmtjQhoUXa83nNBbWtBqdtaMCL8d+k4bcU01/Yo5dBbDQ1e5KglpgHlKcnik77Nkn+YNlRcBbX/
3jvNVu8I8cD6x0vM2cIQh4FoZbWTqFOm+XersHXZpbQn/99snp3tHHR2ZZQ5VUms2d2ErkXTmWpe
kF3aGfPT/FZJ0pbLawcsIiCHldTNmxYRlWxjLxnVhz0E1JBgcpyuEaTPNPDKcWsnJGjh8bERMgXV
fQriuyNn+yhPNpju0e40QF3J0qLRcaTFV+nQ4iLfmDHc+uCIdUOKkopqqaC4OCSQinochkahu7Kt
J209Tu35wYssHiibxtaFj5GoUVK193lBuh3qPfYHNh8qhGhs9WU8fpCq+FEUs8XHbS89c+Ng+2I7
1PUPiDkhrw9fFP7W5k6hSVA7FVxzJKHSeNU1+8DZGjt9W4pFCIis/eDjHYhHYhcSbs6GfFxbO/jS
jj8tHV4xy1yHkQy6Lyedv7sZtswR2a2C+IYvZwNAcA94jTK48NrBzwkBE4OQ00gErKgfQ7JJRMPn
OJCx1JZvQUP6ioChZ7a0Mj1m+kmHCZudAklIANSzzkl04fVG9+H19R2BgF6yVBePmfI/bVM3PU9c
x31NcDaiGbFsVtR0IA8wu34Zzzkxod9yxtFMqYIdfdTZm1EdhvmbkOOgXfvsgikOfQ5DkijwdJHB
iJYrFBM2Jz8C5lp6GFypnUKtzkBvA5ldajPuamtlmcGV9jQU8Nq6Rc/PNovQlS1PVR4CxbEjhMoQ
KxRd4SdKin6VyUT5DfPWdKglD/ZtuhnS7CuQH8RRxrRJ8VMXxNgRdluS9j7MwsB2nsDnC2SwjC7s
vsmNeI01VPOjtigFivS1le3GOlurTr4NTDoaaLewbqL/gpwy0hGn1tgay6kO9zpS/iW00KpEsTO4
YUDpnE/7CJdx6EzvOV+fEhPhJ8vjSkvJGF4XZD5kzvjfk9tnIzGl+ZtGcyRZgM46DXNgekI9yKU0
o+CYhB4k1rZIOBUdvd9YobGbKrf5F5f0zHPHEk+n1l6KeCNxjkbv0iWHbEil6DI59x7NYHLyUkjH
k8HUmJNHxV+ZRICYVX0pus+WeZtQGbXCmm6WgRiSPmMlQwAwur1PO0IdrDTtHYlrlYKt8kgqpC9E
yiXzq5Mlt2sV5iOa9nF3axA1T4ZrZ/N1LuSD9df0HaYeNkXi+lsPEmwZ1AZUUPmh3QUTzlPHuw6J
A2RNJnf3GfasZYrK5EGWaIlvHcPe4BNJW6hkV0IVcog7/x3imnYziO9k2ibDeFXHJ5KFTZwOR5X/
Buta+MR/rpXRQaXtboQTH9hpYFJZWHAZcUUxw4wNfog+cieX4hXHfyNHNkC/FplrbWyWpU8lIh46
QELCDnpuaEYYJNBqc6pjdakiuujy20TfpwAi0Ievo4CUwmXanWLUuc3IjAWI3H/NZA0QOSDcF52G
M3NdMlSJmd2SnRVuwwkYICJvIsc6016xpm2EKiHidbVd5t3eiTzfQUVhx84GwbveuiJEtuQ6A5mK
erY5ND6T9CewEMJ5VrG97sYDYmP+QAPaoPf80PBS9mwmGeJAEK/PHaH1VIUC2OAPZ+LRwPzqGS0E
03Jl/CaUDcS8AwOMZ4RPFqkAbRZI5pxK29jkOOLsJ2IFA4o7WPlSZitIVJZaAZPZ2T1Aqwiov8gu
sv0EWCWXx/P19NoWMiMSmULzrwBmIDTgURT0+8RUqtPKahA790RMgSO2LZGdzuSKuC41xlxJ4HDi
3EHMEMYMzj7DbcLOJCPpRSq3tGCCZEAJ8VRxd0Bn34PkyefMqS7BxZRexmkWdsjxitYLhuzWWdZh
qnokA6S04TvKw02NR4toZHH9iV5w8ZPWTOGUc3mOTRWQRZUhVQrWJp90ovHCo8Np3OhrgaEF/Fho
tnIgn4CttkCQy+M0YOrl4A/QCGQjpZ0KcfI9bezhAga+QSUotgYfMMFAtfYfbMmuVKA6lnNOvHrw
OPIS7U60O/jTiBJBxyxtyyuxQTagLsQNuFJ7Icmf6j8jcTakUgo337J81eV+gFOVwblrmikkzHGU
yOMj1LaBdvab6WCIO4e1gwm7R/FKlQnxckelxaSfAloyxLftcdCOOi8h/lo+CY2ceM1IVqqCI1f5
a4GLlLCElCbnSHpStNyq15xuBHAYfh6u2AhpDVYmn6XCWJqK5Io/gQ9ErQCTF+iAWDYU46+Stxa5
KGKbA6iC22F6H2/gIDXdD9XYr8MQWoVXBbJvkTXOIkmhK5CbWShnsl+VlZZJ30EU2tLZifjMP5Bb
bOPNbWrSGzt9FXXEBQJn/P9nWirFMoM0ililNdGUsTiEzXdZXBo1uztwqYu2+acrB3vE6qhLAcS3
Ay51hxMh9eGcO1xcODKk2j80eB1R5/8p+Z6YUoJ5DKIZLqaygLqz1AlpzBq1OqjUavpxiJJSeeV4
TurwU3WYmbuN5Azs6DbusWDX+dZWNaaL2tKuCDpe0IQEFg6nkwbSCQtNqq7rPwn9GajauXHAvE6B
pW7EBYCII2EhNUFzWcwk8r+GawNk10Wt61gzIeFPc5eMr8h5lA5uQFi9+i2y6nXmq9s+P8UpD4FT
XCfoWLaPLiSzm5T3EpU7OyL5Z6gVXMIy2BlQZSqYGtnHS1g7AvynCW896w6OuOaSULmCncqnKq7e
+NCzHEAFL9/gr2dID2rgAI38HzglkhW5kn0C0cIl2KRKOEOolXuFGRqgw+FIJShj2ebw0c6HEz0E
y6Yi2yxhpuD9eBsiopVb9gKEi8G/ltBjgHaxdBrtrlE2vrYjvGFRHCv/XtkHK6wuArpFDCYH2GV5
rsEZNVwdfvueUIxjlSuHUT0YyY9aBdMOYQnLVFF1bCcVYmPubmAUanDohxvSbzBOcajzlXty9BPh
+JQhLFLGA6/fog471VuidF2wOw/NhFvxw8AzedIi2PMFLoAbvXkLDLjFlLnTXG1DVr8rLZh0sWXY
HCuL/qx+kF8w9stV/86zF2S77qX+8QA1RCiduEOmtXJJj8oPUtxVcEPMuEm3/pEvZk0I/bpd+etw
OT+qI46IK/Gue2PTHLM1Zv7fmvBA3iJQ2e24NQ7NU3pUT2h/whYWzbY/YtxYwnu+21/GbTqbb+pb
94ksPnJ4IRD9rSmtmPQLdQf5RBUlshpXA9j7BQPRI9JL8MK5GETacill+1hZN8Pejw7FbJIf43Oh
Mz7nZ3V4E2GOZgA8zRLCRSQxnVpsWbLJGGyf2Hi4Jr8sAK2peA+GN/48P/3CN0CTVhK6VEOn2W+l
/Gn1TWetjGFXFkgSsk8Sy7tP85KsKxcOh5zQhXbVz/iKXDTCLrHqLgyB23yiMPmxPHMbrhBLePC6
LpKXBdowj+Lbo30pH7MA5a8VXmYt/AoGcidXRUjUzIpOD6N0AdNhz9/jEmffAsHK3C/1e/rVnMqL
/tGbnkLM+rQvMuTXm5CCqhyNuAsyZqiIJ1wMoriyhrVBCfg98A/KsCKNG0FRjjjCLRbf1TJ0cxc7
+4Jo+wWhbouAUkKWUbauBf9hbMj+djtSufjsUK0B3q94UoyIG21d3HjAdu2lOk339D2+OP8ouwuI
QlQX3QsZp7Y1T3Bx0CHZWd33a6af8skvimzdkvC6sPmi2og/5O98V16N3/Kpfmcub/Z3eDVPvHXo
6ATwSe4asVZCOIgkjJga3gnXKbZGsXWKjUUMKO1TAfw709RSO+lusNXWzQEqoCLBZxUE+zK4olad
aW/JSJRFSbWNzVWTrfJiHWn4LlipXNKPmvTQBKe+3Pfy2ZeOlX6QG4TBW0VdlzTrpgeb+Zlpk/ax
cJ0r26bdTOLkEzA4WTF/jKqms56yJTbNlXIE1MZHIzHgtEuS9CE8ASUrxE8znV6L6AdNC6uy/ikf
isBtr0SA/3YP8+RsmJ/ms/yUb9bB+hHI/ln/juZVOBMZgsCbRauGPANWDevtgBgHSbtGG6SR8sUv
+n33YX1HT/YhCMpPzJAM9LRXEQ3zpE3pol6w8LvTnsFq2EwuaudmhXrRa1yKG3HpbLGI9uQAcz4T
afqqxj0lz1uKNLyPafV4MaS7nyRFAqF4eKzlvQVAhe52TURktLAXSFm0JZGsJx5M+W7+1R/IAm+m
9PI/q21+Q9iL2Aa7h6ddq2uJr7cha+yAyuQ+HIN79dWzqK8wNWJ/u1hMRvEi3CRr6w9poquB+jy6
dbk1KIjxik2zIzPsbyYGnFFV8/VncQqPvuPpT99LQLc8Rqyu/4P6XtpeSLNKGF/MEDmFwkiOyw61
mujTEx6snFOYEtUVKEwKvWPAwnbYDZIRtx8cGw6FRc75AdzUBOEWm+7EDZUOhAEuhPNjwLXq3JEH
k3AoICdxC1X9vzRiqiEsvaoCMelbBtPDxPb5Nkxbx7j581oPodqMt3x+a+JzP76n9JU3pJn5KSPY
cJqaTQ01WK769sKSTSwriyoGZQFUN3sR3l5cBk5+HgZ0jYxU+V6zvsQG1IBLD39Jo+/80TkkFHwz
j2lxs83bm4W9EvBYIDn5CzSQKTYcCTF9n2TPtqpbyEgi54XLPU0ehmqE66lH2PntR49afajqq8Vi
jUoGeGARgiURhr+Sce2JyD7HpLEK4heIfdQjgqB/ZaFspS2NMVN2dlG7NsOS+HeCD+w1hDlmXRXZ
FkO41CUuKh7Adv6tTSUfxYgsUp4ZLzsm2V6jloK6nQYmmX2sqR78fcydoCZ71rGouwpLO0eFuLhL
59UhT2wPiJ2di8Xvb1zooiWHh3BYiEbcMYsaeKrjhexICyvja4UJuAQH0VyV+qfsRywJVg1bdvHj
f4JMELNilvx0UFQYrCXgbo2SPP+t5SIirKLZOlF0zC4jdl0hawxL8J3wR5E28C7AmV7fqLQ3/aUY
KMCxFSBz8iuXPRlSWrCcaCnlU4INlTr4LAAKjssR71yQkHzKF0ZuydQhdEnXNpuMWE1QUTK0VROh
92h2U93lZbOpbaKjB5oAT0O81+2OWhHe/RQXF1mEhGEy2MrIvKJK4ulFsk84gINuCkxnDBl0opvZ
Ch3sEVo6FCeuRDkGVlBoCKTUaiVf6IhTbdIpzZ3gNFw6mGq4B8sQ9Q7JlsoJqyVj+OgEnzra6kA9
lvPJxLWRjBQMSx+KrGxFARkgN+3ApmuZ8UpF2+4XJ5UWe33ZqVvgjrmf+WxBax8WJuTedDZO+59j
ssL9TjEIv8rQIC1IfgHwhsYlBWUBTKeWr7mF3yRHLT5XR/FRBfqj/WabQxigwYW2JfwMOTUmATvS
nw9Nw0bIglnTVvEBTO2QcJX0UOHm0uxpAGBb5uFARcxCQfUgp0fL+ntr2VIMH+KMdKcY4RFvBu8H
AFSMad8kyy6/CQponG5jE2xAXnvrj1t0UDHo9vyj+r+Yr7DLaAeRF239XvbRujgVoBVG/FKVT3ye
ZF9jyaWTWzLOHR+xqV8b4jeF94m6kAlbi+MQjshyx/xM0ftGtZq3ADIDCfn0LwC3zeJPR7CBqI69
TLsOSNmDtwAlLzB9fR+4fsq0owr7VBprO/33n50nyD2dZG5srEgzQNOCIMbXCjKdfjf0aAzhVp/O
UfajvCs1wrWtRllvcpQAqOXJXhNf05iXtHtLwbkRLIuAN4NiCoZWbUmajGp1ULiL4mbyPRH2sEiA
PfuCR70foZv28cDeqQL90vjH8RTzNrON9gzCEzKDbNySD5Gyaon3UUzTGo+mvi7QXRkFZGKNTIkw
6KjY1V39RqvZfsLwa83SHgWnK3yAWRd74v/XRLjrc6xXE2+A0xtnG7l+XfyR6JLGOcMTWDZepDve
MDC9b1ofFiFARMWQCmU40/oV76c8glEmATD/avwHhiI/OBc6cS7V96Dg5C3bpSJJF1R9hKDJSOHm
w2SAkaGdjTySRLoKVQGGFnCnMOHADMlRyG49Polxz+sl4FGM/fAlJLEgxjCReNe7aIInlBGvjFe0
4/y4HAM14H5uPHMerpReiGQ7xYfeObVkVHfaXwTZ68t0uOvfCQiEIkVrIqT7btWyammEQOsEbWgl
GYOxtap1Ywncz6lD8R4UcXBC9OKJciEbI09RULjClyGQBWKnqALVw1Obs1BAkc0Jy1b51iQyP7LE
c3pCEgD9SHxuvh+5VqmxAlyaE742gH9ezZkn0uf/qibxJ8GNlQ/G06xh+9PxgBaDw0NmHxAHk0Fa
nmiT+69BUX1JNlohM9za/LHDhEqMPJhm1tyZOMKq5nc15pUqA6BU5YIf1wmucksX7nboJJylwN9K
+VJNCHy+rggGNtqEESC//lF28orywzV6FUHOi3M2BDfvcXNzM5ksYADzk/2CzVCBzJXoGtHoFb7E
FwhJZQNUGQgzqbKdyA1Ww3NrNbeZ75uBqUFxnTezm0c3kSlEObn9L5m5eI4x/VVUgnaaJbpHaTmW
dk2M4K4dyGelO+6Pls+kIf+4sfdGV3hNz7o7PTPy9x2VkhbVs4fOtZNmbWo0BwT/peRq03fNbyHW
1zxcBQ2stqHxBYPLccMLoNwfTgGDWoqYZKjzvfAOGXO+GWzYCWVtwAum8C2BY/HVxPs5+hMBjcY/
8vEIV2WXBCCyQlKvVEY/pqiyUwh7CNYVmQ5XSzOWAwXomTJCNn4N7Y8y56T0oVJ2gJpAZpm/iMha
NLDXGiOJRCFMrVabbJaOJKzHFaFxHNPtDjzlP3lQN+4UKvK4RvjZFRuceWOOn3Ntnk2VLi3eNppH
gkXA+FhY46bG7yVQvMGGei1XTZ5REPHSOWtSmGSip0e+6sgkqrilC4VKcAwZiO/O0mkoP4gs434l
x0PbGQj+VDo6/cJY5rH+X3xdyXAt9Khl8hD/7o5fIQa4lPuHOlOUoi1V7JmoyOQqoV+FfufO3pQl
WyK4zqCyyhQh4u63FjcowWw6s2PooIdM3gzPzgJ37nTXQueV2Ngg0Hyn8bDSmoS+7sxz8vA9urQV
wb8EcRAMXtp3i0+0GO9DF1IuRMgc4iTkgED5IopEBGmlCTYLWceh8XKUlYrquBp4UCnV0icwBvSu
RqQu+EP5CaPFjDDaQg6c6ZRoheh4pw/+zcd46jCevPz6FwyjC8wPyaSNo8hJHQvWZfCU1RD+gCJH
/BzZWJPjW+5UhUmd1JghYPY/tfJvaj0r+z4Y33SWYBFpXdP5KElpkszwhOjLofnU4XvpYE/p2iAS
eEWSjQ8N08oyB3G4Mv3vKvs3M/Lo2ZsqgrDq32kkcItfMeIkzQFRcNmtA8hJKgtwmjI1TeUl1QGn
Qj5SEnk/xFNfJQDB01EayW0rafmKk19lgpIltdSfGOz42ChFXKAYTch6R3nX4E/BrNuVJE2AESlA
9WLVBaELZ90L9KstP/vpj+L5ldzmFGOwNZE9J55xkEikrBoN9lqZ4vK/taTMmtK/WpE+YlbbkjAi
TBW7mRWRvpyh/OG1IfRRRWkVcEzedbtagdJyJTsG2AWJ/EOlYkKHNy+uGcV3hnVUc/vac4cYmXqJ
GF2U/GiHjLLmhyqqeIVjB1dVohZbE7kuzx3vKgkOPrOn4axkYhiIP3Mlq9lUIUssah0bAGK0zgN2
WLP+tYYaux0Jq37+r/aoHcG5j85ZMzdI8U+C+auiW2ckrkWNrV5ATJmpF9kD7xodmAEZCQLaSdZj
VNNlJGQ9hBC0cUs+IoP5uNUrjQ0Gzb1CSN5T5DNB4TiOCvJH2hEW6a7cJUzdaD8pB+DCWlbrrLyl
2Gb5AGbQ8AoBjBBtMG4pNJZLdKMjlwmcWzRrOxk/V9p2nHb+Zqb/KfafOU7sEV9hLxLF0Ewl2Kxl
pXurIVYV/TPGe8BnT+8aR8/Yw+gG5pmMjIwLnV2DxBTE5zusxrx7Ft8irC23uhmDeIICqpqJ8k8h
HIoJIUCWgQCBqPCcxCPEOaLMpAivI5J9Jl9foVVV3TXdcGkyiZ4YytCNY8ZX3UBuZC8TDCH6P5LO
azdubImiX0SAObx2YOduxVZ4ISTbYs6ZXz+rNMC9GMPjkTsc1qnatQO8oWQZzx3FLApUyFAei5CB
YkcXCEtD1lfknqNbj/HI4DekInnHjFw3eetqSyApk/dXmn65SC8xsRsNi6U5NxGPyuDARBj2vC01
eoKhsRidz0tIQ0rlNKEax7Eq+SbVm94FoyLH2EAIs+iXmSSlEJlk4y1TxXcfHlm0rZ3hnlClUde7
pb3TDIojfrV2tPdMMEXXr/Dmt9X0vWWia5rvFkQFrl5Lxsjy43A/D8NXoFa71vtiv0rHNIYF2vhv
AkpzuIex8zlbf2MlAveC6jOT5gUoNBUET9EBmWt1HlcxcFnfe5uqq3AP5PdZDjsJePnPgCd9C3tr
Zn3RU/lRAiqT0E/7vVFke6ee94U+QerPdimMCqeK/uF+MziPjvsZ909pBwt62FhGfZFrggeQr06t
EZ/zLjUkFQEsTxhlc/VlqXgfWqwawc7rocXhulzLRVXy4BQEPU9zdlIAGfgQPaHGEibPfsYdMI69
J/hEAX175RtCtpqMsJLeQgoXR1Izx4c57zd58h1z3UH+bTQcpiADtu1H2FEBvfY25YA/yXFuyZdK
72H8KMRSeUzUkN05vw5ZgVGZHM4J31VvqghCLwb4BQ1HarG+Dl4JBd9h1LQlqy5F2mS1Dhb+DH1Z
c9QrMtCKAr435gXMujZCJB0xUDLrZwzWqH38XrsTHRc7LKkBRW8/c/GPMNBuToOCQ22utmHtGtc3
muiqB8qBPVADU1s495LXPt5dFmNz/ROAbHYxDiONdgggATqs6hPd15aeFCVGeUi0rLi3WvqtV1dz
epK4RowQVcPcUXHh1t0hSaXNuonnTTW0vkGosJ5wV1r6Qag+5EySgEZsNWZD7xg1XHW4UaryryB3
vImfAHjEagveN191yA+U56I3cdMlWdsMfkamwS6PPjMVc1I2hpDjpzzyB4ob15fLQknF325AHoU/
GIa57PUmZ0A7pAOxYCvQItDg39GqwWEk9Go7uNotooQBhVfsyxyQQe7LADUlnv7MBkHl0stuMffE
GoydjBmdZ0aFtE+3FUuKhiWZNbGwAOsq7G9QyiRfT1TGIsdcp3jq7DfzLaHa6TTzISivmhIXOgaH
EkkqZ/47Y4nT6tYak21mrN+3bI6YMdiMa1WCMQhdbEpWglUcI7aimXE3AnzJCAGRmBXiFofoWGCm
EiGBRQui6vTCyG44zEvNThxMt1HdU5xb+IQp8S0Czw9wxIMsrr/2pfPI5JeT3oaUDyfyaaGmLNbN
SxR8o5I/Qxa+ncsueYoL8OFxUj9UhugpKCB4QYEv05Odq0f8ySoes99LJgzZGIBsbEI6X6Sv1AU2
boYoCvAJ7vunAkdKQtJ+Hwt5RCLAEhrYhKc/0o8NBE5h6Um/IgzTRj3KcNBlEf2Fm53G5h1hAlzU
v3qLmWvDhIiXyDlwCJLT0FS3NqNkfgxHZZvVUCfsLaHOWBCUjM7tBU7tpJNxZ+CrAo8GsxAXm2X4
MDhc79qKXb8y2EBaDcBSZA3PhBCc+hwIqip0HhezekmtP6PCUjlrOvrtZNko84EW5cNs6ksYkuaO
17aRAFaEWKXSGOiP0mfxEcuFYQQKwuu3yHEPQf1ouz85k3BPWAib6nFGRaU/pM5nTlvFg4dYiwSh
utpNhCd05ksNWcEuywfu2BZYmtOred0effpBKLjT8lGnhL4UuNWmnK8bG9YEjStk/zONvdvsSucC
/FghQOQSoNIP5gDUxXimIAfCnY2eK5g6ATjcXt+JHyk/dnF6kpPJTHFYQOInm48makx2NzaB5QRo
l9ljbr+GrIYMsDn6NGybzgFGCDF0GymSlRr7ksxnYDk0VNODFV/kfeFHcUgr82CO4z7MS9ig1yzk
3oNbncPjIrNiO9E22yERnaxEQqi8bIxJFpbNowEqmt5zphMa0taJiF8B3m6YHfDAglU/Ns4aDRfY
C9mBLmMEHV0K2aowFVLNmWkoWoAEVX7KaflaL3m3WM4J5zgSqzvMDSYecDdPHlSaUhyotOyuJntS
DWNUOZ0wRXhmq/ymcE1UHmHsuMEwleNZC5kiYVdONvl+0D6FyUlkFoYN7P4m9okKmjvohfC9tM8Q
WyWoqQf57BMRGKKGqb2vWAcO1ro1lDqLU4O+5IjapydUJJxu4N6tWZ3iTv2T5QPc0buJqzK1kiKw
0fuYxA9c139DP4lJJCWVLZ83YspaQrgtjm3nshQY1l5xc3QJdtd/yxfFBPebdZEHp6o9lOp+cI6m
/TBUDRZC/9Jq2OCvArJs4wXsZzNbtS7cZzhiiI8Ug57SPvA/bwg2Y1+cGlAk6qWQX0Nk7zjEpujA
OP0xI4KNeQyDFEj5arhLEU6AVbEvaplpg5oKjC6A8Ak15nIzKDAJbSsqzAl6lF39SfFuUxDOoa/o
n22IfTP1I3R4rNFSV191+chRl0lkgY2PtdEBvUpFHPFAcKgznyVxAlrCwEKvtjZaEq2rXNtVzYBS
sKUGX3NKMP2BeOPMJSoDlgo5huABSTEEofNfOLQ8P8PyDXEMcMbzw9GAM0XGNjgjhz/jjRY2WxIc
SQaH5BsGhsp99FgETjV0NglrwVsnAimOWAvtOoVcU9Nb2cM9y8DoWHQP2BGftSbhMyYJDH4JnBo9
/plUBnM+LluGIxM6OVERCmtZOagcmlQ4LQiWQA111gQwJ6V2SivLmkQF0OCFKciK4vbwkcEliIKX
7IYHx9jcFfsoqgQIOXK7WS7bL/in5bIbHOxasSWspjs6AJ/WWTBCXqo3wcbGFgPSAw+gwvF70m24
djCRsoXzpps4KUJMSIhOZKHDxVwkrC/ceLPgAgS2GwxbgpJo94KFjiN68vJHPKx4NFeJ1WBABfkD
prehl49dcwp3tDMmGV2giT2bvfE9aZFrGaR3k6AT8+kFlARv1+dQr3lWdeTlooTr6nyXBDB4Cozr
419pGj4UROjiPFgtOzGLSeyODDzGAZ4OLw42MiC1yJs88WYkew8kuuoUfxyKtYHpWQYi0ZU/iArl
42R1cyltSgGAT0Nn7YJeFus47U4qlnULEBTAHYVDUBX72Pd4nM/4KjYmHsisK4Hh1K69ye0oZTKj
R8ym14K2JQFzdWhu+D51e9l203c1/ogGDGaPA9gnNlJRronAa6MjcV90czuBmzF8o2dY3E8dRxuP
jjHo3V2zDAfQSfeNOrGP5m+63E5hqLBgxkBdFcMM87K438qEKq8gAcbKqGg+oEFnfInpE5ftxgl1
CXvwS6plgifE9MNzxPcWGu65AdVrq+aYMsQWlK6ONxS0ho/ecwQqMPVLTCcXPXGBv3LoWx5mME95
j/IxSAPXw6alnxWYJa3gmMFTkcea7k0Y8JnVboe5voWaSQGBngAe1jR+wWF2KI8ROAO5INQVOuI5
wBadkX4AU2/+6SZPEOx+xJFgjjI39KGfaGBGfOVx+a9cFFy6FOzz2BgPJd2/BT3Zkug6MDXwJaRC
8tjpGGfyAdbNJRpQ1cM7mMg5OQ0gQKn3RoIS9JXF7yZ3pwzw3BT52zzaUP7hMr0uNWvpAAvt6Yo4
e5Pq5A9M3ilF21vrzTWjGXW5+SQSlLGJj0gdW2Ra37SjUYGSj4OiqT376PkEriEfWohiiiF+I/16
HY1PSVRdzPA7CuITFmB8+tbZIhj9F11h9A20B92BHStrtRYjGgLo2KMGvDQr+BLeTxi/9LHqM+uL
3mgADqJrGfmg23o/41QXSOrqRxggLPOSneKMmCKFKyV+kwxdnHezaKQQKzi3ojTkemWZKaz4Mkt+
LzLmdHlzIm2dlOU5lxyHni0U5pMGo/90WBBMzzCAtW4kGCZfzQtC4fxZ7maZyLwv+KaokJ5j8ESd
i4BCK/4RTJdIsi4L+Sw2AgX5oFD6jpCvc7q+MC/IzgWVnKpnsbNSiTxzcHFQdy7zDD90oA51n5X1
JXOe3FmJZezYnC5s/V3YTHn1z8Fyoust9NTTXm2OrljoxJdoZieYu76X2ddZtMQUAwPNUsJMgzx3
zp3XKhnhTIjXKM79jEIsckd9D4ybdfXBqnFFcbE17jhobXjO9I+lxjwI8t1Ew553MKdrbPKFXqUl
e8BIxEQFgTzeCnzTt0v4UET7LY+GJ6nZr3X/KS9fZrmAxnnK0YcyYo0xKaelgRr2yfFo4uLRnyd1
J0+uhbTePXU08LgDPsO3QHoIp7goz7oxbsvs2jE3j9idqrkYiyIFzCa8fNrudc4KRjs8U0j3mhB7
YTSULK+J/llocNnBZbLSRZ06IHmkP4OgEz3EkUixPmQM/+12zSfsLnY5cJDdG+uqAjZXZ644ZUOl
jL27lH8P8CyqvJU28//iEeNo6sCXsRgHQyUCt9kYdb1XlfhVz9yLNWaneZ4owmAq+n2el40N+ckG
LReLEVznWQWmm7Jk7AB4tkoSzmEuGPp6Zl+PtzaGRecG0pxAcUntPYpGllLZmRhX6He2u7aiH3WX
+ZoO3AEoH0Zqoi1rdYNNbk+ycctzP6/AavX8KeALxERE2tgm+DD78vcScWrzhc+f2PD7GHlc/kQO
s2uhKaM+2ujwreLPkrx0xUHPplvczVthX7r5a4PQRux/1MG6l7BpUt9itZrg2joy55ZcU8RmTCDW
PLSimMCPKqJuy7SZONl5RuDdssi1OGZyRbW2dNn5Jkl/eE4rHa/HgWb9zlQh/QVXVQ28YZlEliJ+
thw214Q0ok2kC9TL4BrTmclnoDjSPZGlgAuf4oGSrczuexr0LeG30g1ZMANGhXvW6XdhAwMNzrgF
Z0L91HG6qAzlXxd2xyAaQcvj7yXGupllq6Pe5Lnpi9pn45boGMfYpI+ykZcXJ1e7kITl0uewDFCn
xXFfMLhl9hDwpgCzt0Bn1zlKLBsuT0Cvi0fiIvAnSKUNrqdZ7Mx6kE73rcXLpa7dC2Ai04tPfrGQ
EkWoX+4czP16HbE0GVVUocbutw4S6TBQmevY+RNF7s3SxLU8DdQx1FUdfzyCM2yrext5wMQpiaz0
wJ5/4VVWI+MwmULD8NDDkfGSS8VHWHj410/lAbWr6LGQfvIKnWFvGmTA8qgJG6E7F4j0LpiQnAxY
sR7+5GJIgA34DtQGx+Tg3RSpdqtydfM5IsFNsg630K887Yns4b+n/+JyGc2aLcw/fI4zUFwNg6U0
QT0F/NRyM7F/YRTvkfsu5Uh3Cy+0/oOByDXFmc4lh9YAn88Yp8ZRB8EPjm6oPQzwG1QPAqbjxr4B
ZKokXCiUYm9tahL2yD3YfabZdAy7j4iZzKvGtVTvof4nfHVQK7kr4prOO2vivZ3wUGA7+BwqpMRo
fhYAHEbCoEx/RB8UGwXOB6SbXFLI8riH0OASkhb9tF0CCE7pRKAqd1usnL3yIi2C0qSsju8gfTQ/
0uMaxn5AUYLRi+nsVRgjHO8qaRHC8KjObPy7L+4sfPAVpbx4VvoUuiSZESdpidBBugcuhY0sBXra
NZc3xPokUEmvS6HY0qhFSnlQocpL/5IP7Z7nkOUPBS8LN942Df/aA3CPWj2SzG6i0mtCPIc1gk5p
PSFIjMWEQ9pnWWoAfPgFX0wt2Zj9h9DN5RaAahVVextfpJKpT161C3QY4S3Q4mcTUYU5L9y1T1FV
bKwBgy2MW1EWcAgFofGwxdLk6uX/CZFgcWLx7RF31xVvefHJOIWQgavraoOmyo59XD5kH69R/frF
25gdpK6RgQBLVNWANbFRDMhXXQBXGO43U2wJrd7CfB66cR8sN64ciQ40JoKoUEq0NgPkHKDpjfZ6
j6QJiwNTmQ463Y4a1XCgyx0LbSBwp1pOOEo+dnmOecIIv8QJ3krV+GwD78dxumpTvseUeToBGYss
CuXy3iAmRdmPqf0+DBSAGD7V0VX8JgVtHk5NyYQFmSZ/mk41nZawAjxgbq1z7gpv1gL781CrrRrF
PKZoYc1o/F7wnclYgwNl9mvNwF/K+w41gpuGejOF6rMoueRzh8SYRD9DRGgp0aiJ1m60kt4FBCPS
UOCjJscQL4NjNT0UDFHchxsqzvPvfslLfieGMGGwTfCrp50GOIKSIlWv74Oda3gY4DqoYtBfNFtB
McuSpS93mvxapHmNy3ePISW2A2YCcOX9jZ77MdtEDu5A7Tdy1kc+qCVUt/KznZgNLsFaIaiiHlx4
Olwgx2bC7sC+iA4RIFgFF1jqb8ocxEeuXy9FBNJANXJAWe5j1Z3/Lxt5i/tH0qPXQduP+YKFe3bx
unCQHBh00tVxzXkGAQvTXhYcHl3mGJmbBQ4Iq023MDdj120sZfEnInkcFlMqDrwV/24MgCWGP3j1
QefAz5h0zgwV7kwfu1RoJl2mh8+xc/eImyOwZo9gC4lYTrrw2JTBJoIzKt+8QMMBVtlGjZ0Ul6Us
al0dxyWMTgddX8fRtUGX6nD1x8xS7N9HQnKbDmcIbiYoGcdC9/HPhVrcH83eRfqRnJzm2SQiW2cJ
mZnRTpqvkH/Vo3uWnZAYcChM4jAaYR95WC7OG/Cl1WB99y0mRmoPIuXqB9ZtcquHhncCkWwj54Sh
xlh36448SsHhZMfEzMTolQBdjEp8RGJkpMoWVS6D9O+B4HaXJlLAIzGOdPv+GOm7wqJutd3jqA/b
VmPeNrqjWNrL7g8UcBwhs9fVgR3NZP5/rU8QZxTzh7tFRwptYacTotuTwDGEijnYZjw6q8UNyEeh
BLTGydS8dxmWe+ubsm63fCt0IPQkSGnu5PrWwmvyJ8SXAZKR+IdovzGDQNa+4nC2TG9sZ9QFuJ0f
WzgcGXLz/DmItiOfe+s4BMCBmfwNiSwdolXDNqMY33UyXaz6FuU2iijsCRjhUwsQZMn2ADk1b0cD
kzCgCOfT9GnX5cb9zrNwXbB+XhxCGAFBy/J1NGymjEr7dJDMLRPauJHWiENu+GavcZPgW0NFGyEp
x2N+NENzyxQwdw8y3Xc58Je7jyHBuJUDqg6Hom79SI2v7KRcDj0D4miMG5OAhdaHoaOWX26CxBiX
+pb6yMMAua4oyA4sJ4Sd6465H0+sdRTYJ2aE7eR+Tml/0gzUojgR4EOMGRr88B8Lqn0aQSUzsIOo
vy0aBbiHkaFv5E3a8B5rhceIoX1mP0fBUwBqymVYtbgpkD+8KofsFLXuoQccJO6oIJevcPMXSK9F
r+1HJOEF6z6vJXBpY7Uwo4NdDhMG91w0FcRncII6/CaccjpFFjSX9tXhHg/mI0/hxOoyhA/LF1Gq
2pnuEtvKMsmAW1nNsh4S4FZHfsB6HE5xrdgbA3hCZ0tQJs/Er2E4Pv3eE1TDhQE7RJIacSBUG9uM
+Zom8wF6qp87pCFTrqhEFduX1lMfsgVDRRN2vAU1pNtVKAYzPw4zaKCM3DAKsNNgZ+fwLGFnCgTE
+lkB9mnAXyAlDvNTJfJXlxaLe95R9I1tDOclg6Jn4W2Jaq6HG+sSnRgG1rofHL9idTOgRZu8/tay
4otVZTuR+9mxeHI0/WXQPgRB6KvEt9mK9J6GSuhTbgyOOfUSMe1jkBsbTtErj1yfvinVO2hFa0P9
rau/rfHo0tMoCTleTkM/ws2JTpF+HZKUDPXIsKTpkGNaU//5ruVO4x8Y5LOROxkYh4UD8g7UbXwk
UVhs4vRQzCiAQJKayuLEadDOxHPEwri2rGipSR6xESXY7L4YKhLY0Q53wwK5ocQmOhjqneY1eL/w
13eE67iF7+bzq8s2lnOag7d5BEBw++Ym+d1fjnFLcB5BrZmpuKD5sfNHKRHHeA8hvNff0B1evUCW
Lkv437Uo343UWI5QPyIPWZBGzA+Kpe218BzQwksb1qSfHsIv7NfHt8lckCRCce69Q8QUWV5HWOX4
/S+YhFjgdC0e+wEGuJlTnTrvA/+CfVuljO4R+Ea96G+lQHOaeg0zfAbsgvP3GRh7r7paINkJgK/b
YfLDKKWO2CTpG3xnsT1KjyL744sTqS/35hxgZBQjQzXuUpfYf/uRAvovjThjQ/XGr5rpX9pjI+nh
jGx11wmihaW66HSGR6X/a00YJmlwVySyBl5UYr4ZsEfM4q8abS0sbekJbOyDTBLmqx+gzK4qDyn4
V0xkRYlPcxZ8LuxOUpLbHbwQFaTSIvwkq/HSVofYs08l23OBVzLEmGK5g536dmDJwlFUUI1UpPNI
1GagMaQEH5qm75T6OBqDP47bZrhOdXAyQQqagY5T/K7hHifP0nU3WrT6fZTTfee9wrHwIzb9iSMg
ID2+r0HI+m1z0/ak1ZQRcPqcqVJvu1sTLTcWtzYNDl2ICvc4J2SgZkd2VDQDAxFWNE5xqeCkz4tD
nckB3I40G2xdZRfElmTAAyXBbM8ytmJEJ4AEFI6rCj0Bu7CFYUTJkarq4VE8cXluePLhKkdcvYqK
6Ng+wtri97l8y7B81vSWm7vbgSAyjZq8m9j4klUNRdtLoalpXz2zEBR3WBMl01z+uw8a4aLXhCOx
xOYU6960NW2y1OJtzAyQa/NznoakSd9hBgwTmS5Ir+PHRL7R6CTfhgao20GuD3qogflZOlyWn4PS
k4lw78Cn5ai1HgP0QyI1l+FOLf+FTzDdxbGFjPAbM+cU4sAw7DSeniE+M9RvG7DXbsRfDek2qlX7
dcK1EJAuy17HBTsgUrm72Q+4IFweMPVk7nScXnFRopcb2dA8QljcEtS5wtOt/LF4WdK+jGwgJLpA
oOggWd5yUmgpNbr2K7KsHXcbF+eA6ObCGA5RUx9VjdY44Sr1/HKcZKSyAHGZwWnjaV6l15YPoy5w
LWjcvfzsEO6ZVr1JJ6wazVYWHgod4A6CrtieG4yAUZRtO7Sw01PYoRPGwen33rZeU55CictpvimJ
rmYexA17AjrgM2qSzof/D5yWGNcRhuwyWL6A+xOlsN8qjFfSlPAnsdAPTk54a8PvVAXDQ/RtvTSl
vJTk23RwjKHragcL1Rkva3kVLbwsicC/7U7bYRkD0iPrIWnVDYsEk7CC1vJtos7nejgJR0Qu0LS2
TtiV9dgYy+G0QTr6Xb/sKCdi0GGwnplZ8yUgt+7dau4WKKEM0L36t/egUCUBzRGLt/KF28Hjh3LQ
o/KfbfzB+ypXv5vJXAF7yeMg17CsHdpl2TPAwkLnHg06hRPbnwQQ4PQU7A6lyE+GtdeEWMNlh3eN
GJ2Z6nANShZioLIa9PMo+JKnPwSYEvI6nd3M9iU2Zj9XQQkdtlN5/l7W1lmQ4DAN8Mac9mz8+9E9
z8xKK8wXreQWlI8ERZWTjdtsfcjip6Epz3BZNwtDb28pOyWnHsOCAGvlIq0HLHQoGHMaH7G4QWto
Us2DlcfM3avGYUCdKouI1mIkqEomazK2ofyEPWunYY3/H6gLn/gywGkNsc2hMVUBtdExb9hOg/y/
BOyqC5xbOJyTm68dFRNoSMUJa0iLd6s5vZAOozDcYZYjSFPKdckLROEk+MPUowLIT6YFvcVkowrc
rOnOg704+6n0l/pdxViYFQTighxXupyPPIYm42GJoBgjsp8M7BK+CWIaWch4yLONiT0ayfbH+N32
ycRAYrgVqc+2QDfxXJ7TAzkND+iWhhUFCDfab+WF1R3pY6x9sP9SntHNvbjvHtKzvek/Juv2RPXO
LjC0Xs3v4TU/Tbfuw3muvSs9v+quk4/G2uZfSXBZEGf7yKs8LADWNzLPiTqKoBTDOcIBxz716RFn
LfBj48jWw8BpnmSk8tQue5ibS4bdHZchosmVhQSMk4POZrV0BNWd1LuKagPy/52koba8YYk1fWVX
mvLups1/+GwgIGTVPoOcvYfrmH+ykKNv8DwMxkFDEZGSb3I0t9AP2Oer0cH5RsH9Ul/6R23fnRa4
e3s9fdDooPguIPCbe5cdkPlcV+e6+F50Jo4Hg4cURA527rNBr11OlyJES3Dl0DJ9RBgPemt9eeyi
My9o7G8ZzewdtE8y3FZPw8nYkbhGzVxDwMAThaCo/AK9GMzA53fycW3QSFM113WyQwdV4VOR+Qy2
M6EGq6AiEf6opJt48jVE5qo/GhiR4HC0hXBnNy/OvC17QupPzuts0TVsq+8YfWHiwA1BTaj5MHMK
TFQJdsMtM9lYG0BsxnwYePZHXRzKvfnJuBWircTABofWu6vuW+CPYUUe7iULTpaKMcu1DshpwBPh
6hsQP9j6JC/1MG4c8+aaoLeEfmzIQy1fu+WPOR9LykgDTTLm8bJu5mv0rDB/ie/OmnZ1DtfwlxJi
pbfTX1Vzn9s3giFL/Mg2JrFBR6J67pg3tMUWLxwW3yzI0DPXZM2x+dpkN4CjjySAg4J/8JB94q6M
VY3+xcuxm4OtEVwKRoGuqGfZwcIinVh+N74LfLXSjEM5XPiS5df0Z3+hBTGizyC0d/Cc8uIekDyn
aDtX9VnDI3vd71gahTvns0e9GkFLcjdhtHX94I2gv9LnQi/33SPGqTx4YikJNWevHXF5MNJdVv8t
rjUoQOsrzkZb9nnPt/IV5+jJd5BRG5a1MIqdU7i86ewaGKsifrx2hRlp6Tscm8bgy3ZntpdkImSg
dW/lwLT/p0SJnx5ooWBnMLIBU2ro9DcY0/RnfuhIEss1mE5ucGHgJwO23ePWkntU0dOMMkrrONLW
HzvcNJDpe8iy/Tl7av+ioiXCAI0O7iaI7NYqD+tVI56BlnJdfEdU8UOV72eej034zhxL17Vr98ZL
f1pe8isJgH8Nc5McM3zzgYVxVSyJ3LzEyjFRtkm6Z8nX74aHVCQu+rxDs9LnPp2z/V5jxg5HrdM/
Mi7cfJ1SrFYa5Psjm5+OF8B2lM90YT452slr9JP9YAjl/Uy75NhDf1nFzxZWqiyQt4UNsRILBAwE
Dmx7l/aMXR7h2GyxrsV9JsjK965rOJ0KDpnkRu3GF/pobgUVsK/EC9pXF67Qc6mtaHbWnroflzfk
WqVfXFgFkhIBur38m2AY810fxidjA8++2mghf5CCQH8grg12CaMSn9k+/3DJm3DJ9qhYpNRlD3A/
If66CgtBseKTGroCxjf34TtigraF+lM8yUDIIC/ARYjEAH8GFUSFf8T4jBqcYIHENPPfGFzngrAG
G7N8sO2UH8AKomRB2IC3KM2T6x2nKsSqrNyyt8CxYos6E6HmQwiXanaVA6yWb8xedtjKVeqbIEdt
712k4UY9WKXCdJrIVpDh0OznW0iewTQe6gxXMaxu1WyvxFgDhGgAHVTmrSJWNNJpC5YsrQixBHjx
oXmnexLT0Kp7miDFZfVDnDxVqbkDe5MudnbqR6wYDkY+wm6fIK8wWmnAJxbguIHtdDi0N9J3t/LD
pEUPuS5B5UwZDYuLasM/igbMTndFjstkulO1tyQ7ymZMnyJfpklplLscs/P0Xf4Yv4PYdQtc6LGl
yLkExEpdVa2rza7NUw8THX6HSgyeWcnUNNT6XrqwLC4+5d3wNZnDdztnL3grBBd7V0XbwntF6otL
f8IdeAMJ4nPk7wkqjG7v0UNNZwjMyLWo7kGBag7r4YWxIhsw716lJ4KRQ7+CR7T1qLPVCjIufiMZ
+zm68OrR1TacaaM5F83TgvMLyqWVc/Re8UMHwO1IiPS1U7yLL/TvcBEnsbxdL0fX40+53+2huSfX
9qDRg4+E8Db9l+FesX7tHagx2yxgcH/OGT9S/Kz+zSItCl+d9mvqXu3w1dwEMMrt80ioKe7UzE7M
lNy6F2IFD/Mf1h/WHe/XboAfclB2KXr89AxDAws6S4O5w4klfMifoFrmy3VyWJG+NXAEwdlOMVFT
4Jur4ZQmO2sLunO1mfLTA4FzMR6CRAI8s6khZCba8xCmH6wPi5/W3jfBFr/UjJP7IhYzyyZmMk74
hNa4p3T7EfOMXXwkuVcu3eWY08AD0Om4MG267mlMzjjYT4RmwtOyfN0iJWUXPhg4FuD3BcoKk+sa
7eszWxYPeTHBRY0Nw2cfwF0ydwsUoRO2Ig8GQOMPBC33UBLNx5DY+HyqmEUl9okHfXylsbKBj36C
m9b4cJh5IyjF9Pyzrm/g9A52zTOlB3XY4/jBgSUhIyVqEKUFXfKGooVd/j39gJlGdmV4QLdnr0he
iw9sVuzxVOgE15Oeq3xhwY8dH2sY/QXPVjnu5R750BssUnBaYizQVan+nDyV/VFf/IqgMKAQhHgQ
o+Z1EGMABuO4W3v6nzQx9zPmbdhtmnzziosuDEM+6woJHysQgs/Tc+49Dtl+qe4Ib1A/FB1QN3lp
Q/8YkTiiNgdwTLpXxm7eJRSFDD0kHOVdF06+K7lTs3VCl+8MCqFKP0nUbNh6UPI8+g8PSxv6ATa2
LaJjV0FVJdt81nnMqMx12NW687EyKPlcEiqG/wFt8PKopd1GeDqMd1NTYMOD5wYDRwJfw9oTHv5X
ZSzAKmA9NcNdUGx3xKPLfrUtLpABz1ParvQOvRvbymNCX2nDDYVjYuI94Nj9Cd8GdOT+iJlR3b2n
Y7ET0UTJ3yEqBtfGiybGO+46GhHBs4QkIJ8Zgups5xN8BOPkGRnHLDmYDSbJD2oCPwostkW16oAh
uNC0oyehAsxRsYbfH1PpZtCccNQOifk8khcIFAP9AIoRdjwjZhmsyUvB+ehsAHp7F2DoKycIwhYJ
hHiUB+eKNq5q4k1A7RSCCzijgrWzm5w9QDJx20wnrFNz/S/o231gpdOq/0w8NRY2GVDNX0ene1Pn
9hErxaArPoMZgDlR0LqzcOiOHj/Ays2D4mRfQhDI8IIQ4hAIRjJPGLcrBxboB1FgMawJJ4cfb+Xa
k8n40DQ8NVrZXUovOCLztt2nrEqeU0gQoeqQhcjVkg9Yp4tWYsJnlR3oU50XuzGH76yzdtW7XWaU
myWcobzpONM6Z6HGm058Ikt7k1NUFiREccqopZo+X3a2aIc0TelKbjUwMOSqdszvllVeQl37oxT1
PjRb38GQiQjSvdiyB3XJGh0uZ0z4JdYiVtjsDbw7hatuosXgck3LL53GlUA6NXZ88md/SSeyBR09
EQQ4vH4N/O7TsDdTkl9rmwkj1+CS5HtgknsRExeatpSsvobOqcFJMndd9l7E3tGoUC8j3FHL4WqI
ZJMnTvbJSlKjXvQFzMW9NLd/yqp7SazqNFP0eTclthgGdAkI4ngN9A7blL9BtBuRAZQsfSDj2K5z
ihBa4uOICWaZJ74gk9jqOUBPJ+XNvk/AMfrOgPRHiuIz0v4HvOrK1xaD6pVJ4f7tRo7Zs0FiKDFd
W+UttUjfA1T7yVB1jQeDpMFC5qcLE5BZ+fwn5Mz1t649zR96AsVoS8XDj4QVoi/vH0+MkdyCTU9P
juMMErHKJ4DKZDWDEpNVMa9iZE7X13W2bRGy7iyIqR8LmeM+zufsdAc8y0+4FdFzqe1ROi/UXigH
9zDcFeUY7zt142LbAb0VLOsTjTdZ9+EjafBFdqnT7UxS/J/sYzp71Y2KQOc/1UfTOCUdT8peyy9j
9seALeDb1bkr3tnl0B6303p6nm25wCtsDKHhkOuwyvQ9U5+O1Cg9OVf6hzzYT3xd5DgcRgiGzvAV
KYT0ERlvTeNGzxn8W5qUkmV1scULhyXSbajPS84u8wHofmVrzwTfr2NxuYq6td1AJ8Rlsqrf4+XJ
wRZW630IUvBfygy7HxjabcHWFUsXHQ8KwpFBHtaDEq0q79JzLCyHKgjOR4DtwUNo+CAccROjb0d5
6bAdVGiNTKkJePc1xKSNf6L6UUM/p+d/y5KjMz1rDEWiGfE7XPTBcBk5N42zMzGB3qfzvlE3rM6W
l4j5HmHrC8C7gZ/SlugtditZ/tqPT+a68XCyskMfoMBibtgr7DSdG4rQZninGuJpRflSpx19NlMx
TcFyaxC2t4dcvQhw1n1DUmqz/2g6ryXHkSOKfhEi4M0rSRCGpr1hvyDYhvDe8+t1aiSFQlrt7kwP
TaEqK/Pec1/M+hEyIh3nEnp2hSMywYuxV5nFcihdF4NCTM9f0jOkpNTPQ8TJorigKnbZEsitsMmV
h2ZobqZH88oVP4XG98Dkvjx3eNqfLdd+VHzeXbz6AVUQnw7r0tGC+/SHaDTOvOQbyeFYH+/DhzE/
2jUO69/mwfhAWHSo9ppvfbCJ+cqOsF5fveYH3R2n3UCyuUOJvJnYdt/IIA/QPYajP4dNEHngEqLH
3rdPOuckxcku9hcEG8lO2pffRYDygIipo6WB23TtE+EuZfyU9L4ZucRQ0/NN3EVjxLSxCfukFY6F
BUxCsplDTdvipOSj5d1z9fCh/B61V/LN4TfvUZyTPRXKzrbL8EwgKttmv4ZOEU8q9I6QeHosJ0gy
bBEysJ3tPKDd2pjOC3GZiAL5gEEAMYMQRM7sjX9FU6gmb+8XY/SOrClKXyU+z/FnZ/3wzgHEye11
LM9ZAu94/IxxvG5m5WRz8YwAY3iZtil+Bd1iQQJI64f573fysV4kxN03Gi6dX939+aidiDRKHXd+
I5gqQsoKynJjWt6o7PV2xyMI+wuYGZk2DLLbTclZidVHOxKimujHRRXvjJ2cP7y7tLREKXhCi8+n
cqNTzERoU0gh/y8+0SAvoHhQbD/yEdL65E3fsQEejMwFjl7VW0MCtMu/8VNIYFrQz0f+9y4uVxvj
z8Q060fxY4HV5K/4zBjWAOoIWQCO7cUqfl3Axx6XEf1a4EggVoumZVA4ATwTtfDIb8PADAYOWzuu
s8SNPBMTNNgxAV7CDn7JFwaWF9IE1Uro5nP6XXiqKcX9FJdMYIY93ywdvF8ZJiZYadpJ6RaeHOjk
g0qNiW4ICeryNjuI871Ec3W4VBQqWz7rdvVW2434IJ1T9Dl5gPugsdCikhhZIOHaRCwvunshPS12
KMreOlD3NFfaTfUd+bSuSqLKNlgJwxwxOXcGcFpwwgQxktLZpicOn4fXsEsicY9Bp4SlxAGAhRSt
4njYEjweynLA17QckVeiutdZ/wxVQmeP5vRnuVme9sR0E1MrTZJSwFCS3y5IoAJ5k8/8PiyORS2+
NG65cjgm+xZx94Xvca0C2cOy1PnOj+SbTCJP0g+EBHBPoDY9/sgoJT7HTUNw8BmBqDTDa3G2LfRB
6VnSEpnJGgn4cGlKhZrzwD6UYvhGbwPslSbDRmxGNz0k5gwJgxTvJB9SEAUGf8/SoxdTc1nd8lDh
hSAJrDomv6wH7t/NkflHcqHRyI2NNzUcWZgjgUrWroJ9isF2M2sXVjGderpb+m3k+sGdRuPusGuZ
jW/uQO5jigCq+u8x/qy7d0WlZcnDR+bpGxLNzPH4uADQaXuFyZNDrbKhUF0RVnCd9SkzCQrl4kiM
esg5YjvnSjrRe236XXXhJcY00m8UPuw59wRfJLsSTMaH4ddAV1nuWaNxc+AlYByVmQB5tIPr+iBw
J8ORrWocjhwoM+mPRMNe+bmS4SIgQ1cvh+Ud2cShbn/t+1cnhaz6bgiwOKUAJlH3XzU+EbpFgcp3
27CUWPMYUS48I0u5n69DdyqOif1dg3lDulO8ICNhCUh78fzydOEYv2gSi5uSlE7Ok92cEYjHZ7GD
Ja56W5t3fiU76hrqYN/arRnypaGCGa/ylWWhXlld2W+MOJAm61fO2nHRhVS/8UK1uQXsT9tIQSoD
wnHm8RrC6pihfC1vFpew1WrwCJ/Mp6Z9mvGODW71yBfRdCfec5ycVDVMXmODL0GGSXxSu1/Ia9Mn
/dsKQ4oOhmPTjZ9GHyzOtz5+5y0SQYcWMZ1a37rDaHnV0r2tHqRzi0iUW9PRZj7lakxm6K5+AfZM
bpQs3KIzi8ttqe6ZeTgVekd/3KssU6InXqvkotCM8xSSIrYopnL9iDTmB2GGdO0ixl4BOpjjuAee
Ez0kz/1rDR0mRKnMrnNqIIXWRF763Fm+6epSUj0Mh+LDfO3BWz9XB6I66GMTn8ilDci9SfQG59U9
QIL1Mx2eS7osm9LngsiA50TLE0kHwhe9YlBH1ebjcGvnl9r2KqTvbpYF2BQQHaBacZM8tNsAOTYG
s/iEl29BcH2p0ZQz8JuuWKgSfR//ybmHo528H9Z1MCtYgLZlBVoG8TDASWurPTm40Jj68qS1J4Nt
LD8aPBN4s0e4hb4Jbgl/xQvYYsor3ZXzfXIjtQbn2CgxX9pTLyOloX2HZ8VdQjIcwjbb0S5oT7k3
rYxKuBhvUZns2BKv7Jv3G5dOCpruoIWCLuGzRQ7RLvKHK21QoIpaKL2rvUu3KFUgpm/MvXxBGwMu
o2yPEoo1LPYOHa5tVrp8zLkXIdf0yaFiz45+6p/4V/IYUeT3RzrZvM0ldMRmjEoXqg1/SYBImYee
Gq93EeDyzjC4E5zJCyOGGYNxu2Vo+B2LVx+NfpcR/ueyODKOUYtouHAh2hVH6Vb5QutPUV/jMd+q
F9pB/KtV3dGXkJ5kcVgoz6LGR5WzSz7SIA/AO76rsbdySoD7/dH30w3MTaC5KjbAanenhp+O6W87
hrS1GnkbX5pQ557H4YV9maFG+nxcP+m1phd+zFR8yMy6SK76KtHih4zMmrA5teh0ZqZLfBz5MfXs
jl7uuWR8RHf1NYKnyHZGWXgixQRRV50FBPxyonBnd3DHDN5wmfbmygXNQwkk30YuV4yKvpufJmQv
qX02FvYPfrf02/y1PgUT/970SBtgRzgpwPY3+XeRQd9FerhTWK9ULGGqBBziNvcZfjtNI1ZgAYtv
K0zSJFbed5QNkHlRS71rRWj6VBvZn4rgPNtmIdJjO4x/jT/tjV+G0BuCJmrgj+LGF34h8k3XdwAG
gvlVPwD5MPdSUIRC1cIIkWPceTf38a/62l1bjKE4S/03iCWBdmkfWHQcHy4tmwMIOGtreYwL+FRZ
93xkmhx0zPnCCMDVV+qRPvjOAzv5LOqeP0F+lV9pCKbB9MUAnDvMx5175WOBSILwGi+6aY9SQLuj
OTmBguUbEbPPZwURjNY3q9SePJcvBFnf/Zp+xsjWueCgc/BXz7hM13uYfJRB/KuDy9lO4b/NwozD
WNwjN725r/pTku44Uv6i3wxYgJfzEjwEEAABXal6yZInpvl4CRVPVY/1Kx0DfGjpHxOchOH1lraa
aP/Q7NiJvIAX5COSsXe8Nj/CuiFhtWNkFZTHRVwrPOQozHouk3/3llsfTB43lUC9TERAUJby9LYs
cNRykY9rt/5h2Qqdqt/8MQdQDynGfK7CMrSBrWi5YbvitkU5q4TKjcYf1M/76io3dup5T/+wdWgS
sU3wmKnL4X6riz2etJmqf35hSDzlPsIjzDKwP3mAAYorjavPvnLg00n/INkbhziULzlgcYJrCQoM
7+y1pGLu2HMWP/UmpPwCL5yGgy9FCJERj4JbOk5w4fzumgNg51gcxSNvqqLqjX7YOBhPjfUDlC3d
IaEVo8jnwNDrb8KP6lfhQl1B8wRY9QaqDc8xxQGF67Ibj3wm0Y+TBmTR58GS/GvgSvWtuaLk1lzn
nahFg0DcbUd91wfz5d5tRgRf6549IQ1oON9v0xXpEsPIhGRdNg6mHPeQPjADT8AgRBYx/sY3R9sc
p9KCtgPIHI8KGw7IbAaSNO7Y6ZDbhGq0s7Gfoxa2XA14duxSSpXn5OIIo7BH0Wy8kNXN8Iep+hhB
emMxU6yzPcTf7bd9ohoBBYip09kYDyvnqUvRIYNdvqW3z5wqwh1O+t705cPsE06gIm9wO+o6fqYB
LW4DsOhV+VwuC3qMLy5+Y8eK3NDEnd74Y8Y8oASMGQnLhEjvaLjaFfQHGHQgR0xaCrvF/nZ+2LK4
yqTX9J1HalFvFDbLrsWCEMJmYFrzDI3lh+PxxGbXoRSjkbjnZfIHzDwx3AW5RWGgIZOc60OB/v6+
KS7Jr7j//Jp05F8L1sONP8VhEVAs+Gi9QuN9+WIoCaCKkceh5XvGEfCPyJv+crLPvNXbwjfCqXMj
2cbo+RTscc8kq0YxFd5BZjT7IT9UQLharq/bbr8QJFdSLytmMELhZj37DDd3cwKAC23UVpiVWQKS
J7/mx+JDeo8DRIwOmgyaG5vxdWQkNBxmVjWWFMxv8Tbud/a+w/fuqWxDkLx/WQbQAzBvoDIOLS+9
GDcqEuMmGp9gp3eLz/HnE9RF5cp9PbS4CgiBfui4yFqIHuc7FcbCDccp8bF0qN7Ly5IH9ysUYkvC
hR0wNtBw4TQP6aVDqB8aGL7xPvy8MUtpy+15qjzO/f5nvZRH+wcsbG+4DmlKaIIvGv1rckhwE1A9
pF4/uDjJRamAixqPwo6yIljCNXqb4n2rPMqv1Yk4sYTTgpGnWMcuvdLzEg7Mcc7TRkNbbqo7dC8r
LtYHR/MQMLBx1m8LefEuknbg2/9mK0x3NtDpNIlL2+tJz3fNISFA9r5bi4/02XxSidhkakHpz4C2
36LSlxZxmRvQ5V7aT35+vx+zo/ecn/RHEzIVIzCWp+Ll6F9W0bXXf/QuaFRvxP8NJRs+4SsAry/q
kYEOwesZ5UPGdfSBLaqSfXFKgx+jUgOmLD9ipy2mPf0sPijmogw0tvdnQgSaBDzVxjo7V35Ox660
U0LnyaLRIbm4lBFBM2D7XF9R6tYBSjt09jYFHffykOHxTP48WbPzttyhoOS0HgUf0o2GT3b/BRYM
JgfGglsq5ImiFGmdGN6RPpKnYo4EhsyYCXcEkLDVP/tY1M3OtlmR8W8rnA188MyoGZuK+on90kLS
c9PeqXDAjLs2LsEgce9/LYCDxsW+YxLxKAlcKVkgHa9udKPx447k3Zj/ZJt5AY1aW693EiNgZX2T
vw3SSkYi6U5K/hc1iG//Mu1Cveugb5Zc9AFJqQOjbUCEcN49yOuB+bbCiPWxupZU8pC9T2i4Q6jd
LP0rQy633isuH5bzhMX1OB/L135HH30judGOFL3tvG+Dcd+4KT2VTc3hWB5BzRdb+dPw1If8yDQx
wEiKaFD5vn/EbrD5mHiv8JIeePKTp3QH1XQ3uOJnnt+6zQcHJP95frwgK9lFG9o/W21DWctfb3hj
Nia/DI4P/3D0x4OENkNilJc963tcE165v7ttALXZW9w+kMLyEWVGsB65Qm486YSE/yHaP1LL7Uo/
3jx+mDz4PjTI7bqnPPGQc7tULUh5aH5sfy7K1vbZ6vbHYvM4bP69pCRc/gAQ2IeZR1zoM9/ndOPg
UP5Ep7Q1N9e3Pmjefx4/ztU2jFxE4vwXk+uBWzdLqNsyz3hIP+tf5Bc0aZerwt1ttn/04xpob/a3
/A0r2Zo34/15wZibblDJVp72M7v4Mm7Wp7IfXUosvgFqRi5zETLu45NOIrATvG3BXFxIrtzy1b1d
FrbCxVW2Y+B4VHreBa/qusdiuyMy5QBFCC8U4bTZA6jUrblFi755XTY/Px/KlsKWESTcMA9dhL9+
MGWp6GWdVh8sCRqJbfhUbdmfNvLmytFDZcT887zu7M35uHmuUnIPd8y9YpeR9896Bofikg2zWbYX
VtPJ9rk6uxVxW6gMNzjy+F+OabYzhvuGwpyf+C/Aa8EAikUjJm2DJw4DO5zT8WC6zlHRdgZMLgwP
m5lmr8vtzXxRZrykJBjt+TZkriAhbcLtuiGPBnA2fAMnOeYHUly6ngICI/WWkdkdzRQTy6vx0Hxq
L47f7FCqbeuX7o1ygPQwwpsQmCev+ReDHSiELkzkgxGYrnqSfPy68CYo1/7Mt/XZfOuIiiD2YoIH
cVh203E6cnXYMzHdJwHpCAdpj3wEwZ53w7wSbb4ZCXA0oR0kw2BLSOTLjIayPt/ivfWH9ZmBVH1T
n2Oi1ygPTOcMUXfDT4HjMm+Mi/0xnFqaZIimKQB5y18ME5zf3NqpHjEKP+sLGNL4llHHHklfZ5uu
KN8RbKmbzwSHLLXGKfohaWTe/nbqy226lYyWX9T+AAfxWcEIzgV+U91WtA2kk7BVYdffG6XLnbuV
MC9uAPTn06f1V/R7Lg96HzBpVvcE91G0iiqW79xNpw8uoi2tsOfcdnNZdCNoKlStV/9B9xw+UJfT
O4Mk/Ukda4QjdgFXQP8Y3BDIukcMYxPThQKLjuWm2aDG2Ta3FYu5LuBVWu633Q73b3FLjwnVEVcG
yis67r3rnCZotD0/y2WQTj4AvmAmr9xupSfb9pLh2EgfU7cfp5e0umRnanjIJjlbw4lmyKNxGm5s
jZxVKQu329KiHJAa0EZeXlVrZ7+Tt3ES7oZGvBYB9OeIAJn8lvRnWcwM9gTEkKaD0dy0iheEpq5Q
I1ofRDuU5/hQezNbV78e0gfG2vvJS/ci3poKlTEUAihODUjUsUv3mtdEF5QuiUMYCh+9zzTA5e/4
b3OAbgMJ8RFRWfNdHcyAwT2GI/7u0BzMX+WsnNVX+bc+SWfz0Q7kxx/n/pyKPZLb07F/UKuN8UbI
0mOdFz/c8owvje52/SA6AL/xZ5PvsAJS5+QxLjYYNC6OJ+eJHlCNhAZKRmA4u3EfPfD8mhBYPKZZ
nKLcB0psGOUOIAoTrWdSAgkFoc9n7uefHHAPzQ0Ed1zBRdwHiZ6UT1c+LC2iJxhm54R/6ahPWB5E
AhrVHoYkHD/E8txxtZFY4WyKa09HBxWcRkMYEfUGJ7ub4d9l92BUvCF3eqTvAKxKpzPh4ZymVCPL
r9JCuPitE6DYQ8KUnPNqz6noENQ6eqr9hnKj1l1Griv9FcicCu9hy1BMG5GPujq7Axtw7qbOk+18
ad3Zlr77Xw7/rPYQZuuOp4PXV+HovkwEpzpXm4TNYKavwbASsNcntn/aerhPjb07my76O3JhjjEl
L3cS6qZNYm5+eMcGXFvgyvj8dpwTNo/ie/VuhdPzetTNcD3Q0eW5Aas0EdG341KG5JehNPMLmkbx
0/jIa1pfkUjLRDbvrOGhaRC904AAlN4/U1HS42M4KYqyeSc0Lrgyhe71MGVcMiCd2S8qoTZIafqK
0aDCBdTRYACnrLrZWR/TaCYXVdk7Tu5jzXawGwm7KP7mcITsIxw9gvA05sWuwWasTNq+sj6NJH6T
HDIoGDM4URw4SyGUDDOVo0peam2O0BtXUnDx0M4GSWkRQ1hOHDQNeOmouynplvyfWF9n+phg8SIT
gHKfPN1sr9U9EGDYNi3AByTyw3xcx8vdPCl80dl4FMIwsxw3OZNvQAB4qZFpU8Qg0rTlaqvSu297
uoe6l6PXV1EuNkjHDabGMFOigshSKsYuELC6lH+oxXdsQLu2SYJKV/fvisQpGjl7kGop6luHiI8e
2keflnQa8R4PfplhMKLkdjrZ7ef8rW5+BMamaLWXRCGFC+kMtJJkTSAGI8DD8a5lgQCIgl4MVEU7
jBmNQLJyo0BYeSU6Rtmdzh0FGyWWVITCzaAtAQEHhiOMvUfDYdxuigTgPru1lKAClttmrGf1iplM
2GvttXnRUs5WAyGodRDyVwIZgW9CoJXO9kKqMJtBAQh3fSNAb20+JvX9Tho6DpwEtMICclOXDj1b
Y0SXnHfeY7wysm9wafu5YWWjYJHy95HLx1z/8FHCyJH45vjN/ziiwJd9YcSs9I9YDxa0DA5fotkw
/KENp08AZQCM3VmbuCmQQAh8oDOQrYqbZ3jEgXcVyo2ayEvk1UWC7IgBEyMACeU3IiBy95ycrLmF
hi7lPszKoXfVEgwLLQP4hGlBsFHmxqC4ALVs+bSQHQnijGU4fhW1XjxpvxJvKXPSnYb/KNeEmuV7
QmBAmzudXwW8ZcHAIsGud6zxoePCu5KPlPbdgxLPT+Ay5wV9m+w5EOQo26E3VgiS2GlZm/l3zQwi
T3RULiZ+sWfs+Arqb/humC7wCMfGreIUrWXVXWjdyRlBK11+nDv1wXBqqnmYCG2VetICBYN+c0no
5tVW0YnG9F4cgNhYfNfkWZAJB2AN3B8rnAxzR/yaNW107RnmEYQzgaYFp9CnHqaqgbqK161yvKHA
4kMHYlH0aIkNXkkMt325CiGLoOwiqyE5w+/xgQgmocAyV0x37OKAGL8TGkuOL42Gk1gBtfR4L8GM
oorPMarn2NEyjLQ8kXcaijkirQJ7e4amjOde7d8ApESsvaLg2IQWIbAnhW2/yxNGQPEcso46zmkI
PwIDBm56hTHjIDzJVft5yiQkBvSo4waxNEY1pkAQHmaJLpDy0T/2+JTAwcbrdwuNSIr+rOyHMwJE
4IoPSSaJUxr0LfLSeraRKlq70XgT4lbghywpZt2u1J4WegIQUYqX0jhy7820IFmtU0yTJZe3d9Pr
WmkvESzIU4q+TNMt9z5dLf4BLKKGWgl/4BwzIoW/Ons1MKm4jFxdFD86VjAcGSQgp85u6kOdrA45
2WInxE684SsUXpaeQQ6+bcvJMWU/wQAXfqmqMvem1aKJYlFr37PWHzVAfhVFjik9Jmx8dR0d+W0q
lomBKVSdmIBuYl/ihOOtd2QmcdF1uMpxc50zWqAm5FaDjBVCVWNKJjnegERLge3fY/YcptQI4OB6
xDpXevWdN5uzlQ3DW4wNdqXGW9tPoHMYhExYMjHSDeIg0QKwI2BAGmBTmRXwR5al8gVM18QiIgB1
LQJcHGJwCVAIDk36lgwZUNqXdi5ODfHjy330q+oLGlLE7ZXfTNGLJlRtkATTxpIdIGExcppIbBwW
oDG+JqKsaJW1ViCIUSMKbsRqJlbZeLK3+Si/AUto+HrqSWYBX0s+46ZhJcC+g5fA3tCwvVpMqntA
mzH2/qUYgNWceNfwJYQ2e2mwppNBalGmaxYAtktKxx85bblMCFuyDaIWYUM29Po51vVtKdwVKxv+
1HnQJIXz36JpV6rUPmsaqPwoIdXhs7PxvnT1073lQqRmD2P0vHRC9KQJoJ4lHjxYQHxT/4BhCmon
vacA2iuyHA4VwydEpwrptxors2qRpZgAZDgcO2TwDmb5SbUItgfEWf+25nNV0oLBzSUIeDRsVvur
0ptPgaFGVE+3OsMfHXVPCDkHiSKGUkIH3vC/w0XW6RPTb4SQAj2cSRHFgCSDGFcRphq4zpx2H6P+
6I7Cs7lk6FvK5NlYMMVkxAxj18c8U7Obw4LBda3jpsf6xHehZiDanc0wI3iGgd+gziDIpq/5iXdm
o3RYOAz6+LlbkGnR7mkmoZyMdxrjPz7cHiNPDItIwObEyv331+VpQBSD/xMEXIa4rWSkWQtAjMUx
r3Mdh/G0isEnFC6BWpKLNwCYghnJPlc0n6RduUg6CzL9SJhlrk+4Q88Vq4QkwSYlVORdFu+FVnLA
/FmlBYeqJ74kIWMVyCfVLvZDT4IdpH8JHTE6WRGVxSHf1UDZxdTQfFDEw5pbZJmIoR9C5NRXpPWR
49hme5SwkwlmRYUyTBVQFegp/LaV1oga7VWMl6g61aK8qgonI4j0nVBPtoCBDWx5lfQ2R0xIBlpr
K31zg6hukyUL0mBc4ZxI49aJ9beewYDCfJNjFOvf1DEVJQrMYwK9L0ZCmMedI2vHngupojIcMgK0
of9QGN0fuB4cmSIwoUtDq3KuRV5j/SPUArEAGwStbi5QMRPMgihPFbCZQa0miAs2LnhBEiVCVBdW
wQ8ZkejUqIGTfcOUxsK/d+ChtPxSQZddgNRX2AqzO+Bn4sgkRT4mVuLh/xt6CBgHDqzmziZHmp4o
CUskyvHCwhkfuBHU0olJJqeCILxxlgrDBXjehbpJda4GtEQBugI4aM+0Uc93VNTWV+F85+gOJ+Ck
QkfMJiFqTChAx7arAyafBV6umP5362hofbkqFKdkScUS40wg9AR7JoocoWdmBms/UZo5HIuRg4aJ
UTcf4jCXxykengDwiYMOUpAAYP1Te+ZFONLbsTmKyQeYbOlgIVSA+uEVw/00G9+xeszQdscIaaZD
A7NK056hOfQ0xQWSz6m+MySYmvMuNSCdsmuuYKV7BsrSALHCSepwGXrvD9IvQWFUn1RaPUEDqEJn
0nUppVasKjqjJnax/LHElpHlhxKpnITHIOIrGUSOb8InrYy4t4awXjmtx/e12ViU2xlFV1uLsTb9
Tra+OY6Q4zb/eBLiCBgd6lIsv0ZFIoXD6DYKpneBkgWzWVvEKqZo7bTHksAKkXNRR/dwQAedyxTk
NSUdw8OJWS/dnumDT5ccB5Fi0a+UA6BGSUlGp3xvZxK6YJ3dEY+ixWnsPxtgD+xRxmTJ8AgyX6Au
M1JmQUUJ1y/1M1ieDcDI3vgT1FFJt16LpQvmovcz1oCELmYke6yHOIYsfta45LJAl/pt1R5qDhQk
PLkN2Q9Jo3BTd+Kuh7KDSdNIh4+4pwLhgtg6+TME6IS5JO1tisG72e3n3d3CPEfJRWgaHEZmEG/3
+08KdpAFteSJJ5e8Xi7CTaby/8Os+QTwPfAKsiqw0eT9q6gErNG6zvL4tHKISdTHNSARGasw35iO
XFjqmWIR33sfbOhuTvY0yR3Px3fOhmOlx5QwG21WLr3egSuX0GfkgaOfC8qOFR9s/zC3CzwJUAck
KneYomLyUz4jrDJ1w8Cq0xFXc7vpU78Efg99qqSm7HPzYKSDJ6IoVHP2Ft3aW+IsSRfAkEoaNBTj
WLBjbNEC7OJIaLhawk51Dvv0QAmAt/pFRSQ6TegGCAKJdI0TO35YJd/CLIyjUy/777kdfdpGnCus
SR7xAiJLWy2BQLBr83wQtWZjq2GdWJdsWXiD29ICgYjnXDAB/3sCCL36zE25iGXB2kAfrjA8ZBDL
M2sHNnY2pKnlDv7Ens9nsluPGO//n0uMg1os/0NU7pf+2WKaStS1jVN/WPECrZhEs3Osy6/g2wqy
v/T+ZKK2kbOE1MKeh97kwfiq0ugoIIbY2h+7IqkhavTnVhtcunIGsJVMXUMIXI9y4pxy7MVGnz6z
v6DosSh8RCKC2KcLtm21fbJU5HIcejIpC5Idh+1s8EQAAnbaW5/QpqgJzZaJ4FEXIpG5dE5Imbop
OWe5wHhe68Xycu7+MgNjgV5KWCB619BEI8lZoBAFHqbiWIe3IBDp80SnB+EIu6ugmkwj3TrmLCZK
B6X2nVo7iOoHOKUOckKp+4ey+4NKwb4pYmhskOUzhMc2od9Efbe0XjSZZ8AKpJhVtEmS5xz0tGhM
LDWhms6MMQimJb6LcQmzkj3Aig4O4ycMJAzZlnNUNDs+r0kkV6tAElY6UnAKiD3aArzbTWUWyONh
is2dLXZ9CKPV0yJj1GEKOA60nIcnjoN2LvcQj3CORfA2ADr7MBMFX43SEi0T2df8NOJ/0LQ7Kuum
++uyWxy/TXc6p4juUM3U2BxricEPn64F8JOKhz/Cd0l878HHwwn1+/XtHo+HWj9RNVCc25vpNRIq
Xe7GdXaySs5Vysayvmbjm7qchWWjooo1YPoLoKLUoqFoek/kF90h3Ap2Jm46KhOeB0xImsXOkuD2
A0kcnQbyywsO/GQrfqggqStS+tSP1ntEbhnboQO7XzyZ4tBaY5+ttq+iTwfFRQ8B8E4NlCI/HFDd
pHIL4LTkk10fuUhnS/GkWuuTieS7pzmp+brwTDvVU9Zy341MbKURc1QaRPC4fFWf9iqp8CrtBe0e
uR3xtHpkUNH1O50sKlPyROCEUTcupamAQnNmDTTRBKDQBpO/iG4bbs0O5rCZSRd5oW/Jr1Z1v9Np
37MzybbEp1nOnx3dmkRSTwPCfmdF0x+oWvSQ81OyWjspdIDEImCY0w4NErKHdEU9RgtkRUgGjBOY
MYhODbF3jIqQh39CaqFiHVyWihPjVkTrI315QM4bwGnp8Javz4nccG+CvURtaT4YPZM2cXukPqgS
eje0J3CKLlABmxGulXuXscUT/C0iN4GVNt2vhUFxwsF7/+9N3qQ9wLujXBt1M7By7QTSYM3Qs3Dl
dLocoTj+b8CdcWb7KRd5p2ofBKRKT3DVFeVFDB91RUVOwtCHBobe8khlL5mgwxFwEo/Qx7hRW3X8
2igAwplfru8pZftq/vGqDRam6FQVy+s6sG8jX0LDs2pHHQtEkdNNBbFUPtVos1sGzTEUIzs7DMgv
8/b+VWALiPpQtBoFeiGDsV6m+kPalE8zvBWjab8QcETOD5cpz0A9GhEapJbyc4+7knXwKspxEEQL
0Tk5rwkr6nGcUZplh6WTcJYScD09OwyFojEweVproz23K8MfifaUJa3eomHPWqSHdtKfW+Tdnck4
eArFgzsN0XGUpH2PMk4AFgcgvQmy6n0fMQLzlDuJ7YKWZfrpDIffIQOG+U1KLdJi4saQuIainbCi
vUXh29SHgbIUhAeHr+j0UHV1Y7Wb8c7cm+VcEFHQAq5c7kfJppajwhQdbCjaUhTtRDeLmoWbB/m1
pgETnDJdxvU9q3SnrL9cIh1JPTn/+jF+8pDQPP5Xck0/AsItmCOcCrSPJNfJMM0w5kaWZJ+H+l3U
Ox1ZSMpkBjOq1mmm9yEeBaI7xcG4CCGTucIecqM79rLTRKa2E1Xv7COC2prAf4uS3WCA3admwt7K
LsFoA4cbCJ89m0sGqzimC09T2gYX5mTroUDlw8kgwBh3wjskdG65ln2Jwynv8ALhYKbUpENNRAKW
2JUx2H26tNIhFlbaubospo49aQg4PBe6ImYH5xgMOeP1lpNWGxV2ClFp6uRwS24yGAHIgXepRUq0
6s/GED+0uUP39UkAfCIIIczxX4Ya8gA29bRaSAfRHiPaFQLswrOs1F+paYXrPL4OLZm0lMRiy+rn
kQkVs71MicMm9zOpIOSWxd7TfbBl5TzMdL3zaj02LXkagCgFz5FDpKL17XNMcF+abDgELTcW2snC
K05LmXgyZj54NR8ii/sv/Ks1GoIIeaLR4SmmA9Nwr5jo+YOVqu4Dbd7pPSaxpoYEtRa2t3YPUUKi
fA4iuox4lufR2SsGNwAqxrCacX1RiKGjKaoPhwpPK4klxpHGXuTYK/RjdA79psG0OTAeAYoXShro
RdruqvZcy42PL4O1PZvV8S7151G7gm+tyOYggpjOUVK91ynwwP51pokqmKGU4RMTOOHnBgRUCvFX
dapDbm0Q0Ids9o78KuIg1QUu6P0CjpFG4Eujza8Sd9ei9haOdUbKNnlD3E2Yd9jU/iIhKCPExyDJ
yn6f6Go63JwNVCIw8PISv3I3PUd9RaX3J7JRxe8hZxbyjjMpr2bDs5whh8JtL5npQxvd5W0BgC6R
S2YJeEWzfIJAQnOQstOumfWiauwSREeFpPekrSlPJUEz/cQ9RkflqOkBTV2ihzGIv83D979whfku
fLHs3hmvZxK1OxQpE+7wonJymI3fCbE2T0svwSH/XglXB+UkK6o7puppTMNFAQZt/c0NYT/LA/F7
Ms3zkuQ7+h50uAWBCGBSzVM1GBgLGAPUMqmCdfeoyutnrconVa++dMIP78kSAEhDtEwM2E+O+MhG
fSmYbLrBNXDEYE6+EbTgdGUji2CY3PmsSzMDhWB/FoZElwq5CDfqoVXAOjBmt2QwcyNeos8lL3m8
/5VjtADGWD91kb0zGanc0SnquRgXoehy3gd8EQXWAZgBkIzI//yHEoD2VbK5E8mcOEcb36KAdA+h
0jPD4rs464R5NgTPcEHsmHC06VWznsaIjtlgkHZR+Nw7D5lOYk4B1ryiEc9+RL/F4AVExFckSrNX
O+MIT75d3ml+WzyhWoW5VSbKj8vY2Jx7SjSWsgHLuGGUnmvvy0hglSDPGv596YGsvZndR50+685z
wvBO+abtfuG2QocwIkJ4cGCYk4SXjU9NJaQPTsjJrCMpjAnWNSbKKxh1SY+PG4qATkkmbpz5jAYQ
vMHIjE7iPi7QqvJcBHQDpCe1RBmgDp8Mb8Tj2DMpHdX8oEjUQ3wBFlwi4fUsY5yBaYlwvqOl2zUQ
13zGMipz86bhjzYxXwo8rfmy0udP3RzReUXzTODNWqTy4gvRTJon2OUBweh2XzECbraiIqEhJR60
+z2Uxp6EMwdoGXnv7HeOl2ajsDl/1bxdM83dWBFYhol7U/Ek2+Vh+A9J57XbOpZE0S8iwBxebeVk
S47tF8L2tZnTYebXzyoPMBg0Gn11JfKEql07CLw0mac+dLeh3+5Gevp0GjY1kXIxJi85/EPw3Zaa
OrDZzCg6WWYee7UjogNnd4xWPfRUPNN6w5+NSfzBN6p1GMTBjrl64yfaZbktex+rbvN+Sims/uIp
eqIJ40MHzNWCPC+mvkvBnUeTMgWkBSRXT9ydBqyIXcxcOXDS0FPEy97TmN3UyIOLJX7QFDwHzgnB
HbsuW1lwSpsC/4kFFbsM7hzuD1rndQGaXoEKztRuLk1F7iHArbx7OWQcvXgWS8Fesz7HZHjiMpn0
S1j/yIVZ0xQPtf+bUb31z6FerTBMffo7FCjs5Pm5oPQmpbpXvyhCBBheMcJJi68AOgrXa+Jv6zbc
Dem/NA0w+cVQCSKmn7/HfDVxRYtDZI/FKF0/tx1JxDwFOJQpngg1yrUH0jHYi7i7Wc0rID+TIjYw
/yag9K/xpHI4TYa1Vu2W4bGtkjMW2fdJ/1313Y76ZKP9Wc/fW+LhNH8FiFl8DBLoawR+k3Ue8uyS
0Hvw/PzZmPxD32CzjNa789GlgBakJDSlPrP/eHj04aUkuScm+qCmSPCAIXvsRchXSCi48CCeq+a5
1n/m2VuLW4kYyprEXSWYF9LQHcVYc8SAO3WN9YAhaxj6F8n6RpkLNPoo30ue7WxiM8Jh5pjJPk64
VyPa+6XHXgc1Y3BLqvoxRxiCzUo0fgu0o/xHjiNBSyWykd66x3AeMRwXNldiGIWbeNgQw323ULjS
mlYWwi02F5FXEstXG8T4EuyWoXJYXnWxiKcUNJ1pK51jCS5Dudij9IyJyZEbwinRIWj0y+16MeHR
1Z8zKXA6c66JS7cLoOMk19jF2LTH7pgAc/FQELcYbNzc7kje0V4cCJqSmS7fXsd7kdOzQ8GzCCrN
147xEsUNoGXiwNAGBxUt6PCzQoTKUk0hBTHbWputcyyq8WLSC4wLUUtGvK807cNlY8pj1/VojXua
6PIZbX8NCZksXX8Y7HmrmBlotfbaBfZdlPYSjtS35aONAgwsIWnhDohXMTkC5tUOzTuOVYoIeSme
O204h0kiuxu87MUWLDTXH5P2YHDoSlFaqd9wWOvBsuVt1ElxyYdyPYfQJWYSYlz8i4xH+QlzB8OZ
jkqshw1M9DFb7gO1iZjAMjV3NJzU6bLgp2R/rfynvLVOz7d5pth6OAN8msFDPX94dCdjzJmvbah3
R+8H14w6s8irgZTywzdPlojUKQA51o+cYBxBgXHlobpIViOf6YLy98DwpDC0pv1g8jBwupR/CY5A
3uMphCDUuQsFI/LcfIch6Z2X/czePmAsIMvNjnZo++OA/v3GbIBLjP08M0eFKlJFhMA1XAgvufoB
/WIx1QwtddLqBwld/1AT/DsmTJyTJEF1VOOdCbEJzppNITqQXVBjdQUnqf1ZZnNfQeTF3JI6JO2m
tR31qwFzPWgC+6n/JBeeIIbwpdWaG+HPGkJETZIdeESRlTAQntNDyEDY6dyb8o0HDdx2hiE1uRfJ
ca+ZTLv5e41cXuM7h8W157emKVlc9ZtJuxl70doK3U1tkt/LdNCPWEIJuSPxPiJKWE6UyTMP1JBs
sLvWy05sJdCgeGcFxT4Dl8oUVHNm1XTtjaN9uRYaPfyh9eojQk7aDISy2ztSwHYq2snX8aLPGAM3
CiGmj/a666Hl2KzSHpUWjgG0L7JJE9bdgMrSHg+Sk86nZdzt3yAqzgBdMf1LsMkm/54cEWRpq9FC
1OD5UI8YtBA1orEs2KlGcLIZaxjoZYmaRiCUPqQhkDo0AS5b7jMatcmq90N5cRXGBZp+zJRxEM9n
4lzWTtymDE2hFIIZxhTTIDjqlljHOUm4JvUNpUkGuNA2sAS61wwvLYFzfDoF6KDMX4jpooaSrbMY
3rPfNZDkFA3vsx23P0mXPodjedMw1sEEMB+Z3kE1ccx7jsBlKDYZAXKeNXMKk6jKWu8itZGvjifZ
GrbLacGNPUHaqmzSVj1SArCcWmKERSYuHcknIxe8SaSCTJntG/G3FBYGhMJ5bP6+nVTYVjDsoiVY
eWYq15CO0sXceZiYsOB9IHMDT6dCiwHJO8AI1DvFVQ9fJ/hPsQQ92uT5GWfex3jpK/xoK/fg8wRK
+2O2ObLhL+V2hwF59Q7kGi8Hm5GA8JNsI0duqD8OGScClbThU4ol+snS6hOGyRke6Hz9+CC+wePc
HDB93zvGgRVCWz5Yn4Ok0j1OT/ITmBSyf6jD70ysxuxkoG35yBb3kujV3uEEhKZWcj36DYQzbYD5
RnSFpuF9MXNI20SNLnpT3A0cUGV0rbx/ifsrJ6PRjCspCXxPbeeg2OohpuYYtRicI/Ajm1Hh1xhx
kPy6vJDZoACHon5Ogjd8AirmUQXZNKx090coRpFDRKRe7pJUrZlX/jQoZxNOD7gRBzlF5FuBvnIz
aSYk1JBr328fJvMw5vnW1MGNPX7hRO+aPBkuhemIqw9Fh9UwqHDeCwg+ufmBWBcZ5Gw9YmaMIn9h
UH7utPPU1PwBH6I7idDPJe6lIZaYg/fTlTudSJJechGKg1bBb4WcAdANEZCykJm8A4aFYFNz312Q
Pq1RG7vjdRDOROla4bVu7IbgOkLGLMMRrTy0Spz/jb3mK2aSF05sJ3xlxnftdP/U0HYPGHeNMQg9
daeaXrlTeJ/SaKqk/fJBBJiI5gN5OI65EWPujkeuaog5iLO6rMalL9bXVbnA+8ECjXWt3qc+uf/P
z7W1WzgYae1sF5MJesvQDXc1PBAhCinRCSSvAPBtm55sBEdWlOzxpYVA82KQ97UQWnOICuvR4hNI
3Clmqtb6D5CR2gvyD5MHN3hL2fAgdtiaILAmMVhevGnif1tqj5BnwjT+z86iszHPO9a8jTnU4g1o
3Nk/VnQkJJ1+kqS2cSf2shZ1QUjxXcGyzMwP2UikEukiq0KFmLZs7J5HDKEnxjdHKTwFaERApzi7
NEqEKDdOA9xEu433PghQGzMVDoC35O3YHGGZbW3y6KOJUQPVZEVjdilvVuuaAxO7xIeEajBvMFzs
OHuitHWCabkgk/ZB80WZ+I+3qSMaixiGga8QFgSg3L72RAyUgO8FFV+QEH+Ysk+IGFmneCw2ob+u
ovG11zCv984d7nz0Ec2YUQpTbWJQG8XXHqIKl27Ci69t72/5sw6kk5PFMZNMQ3bmYuFQVaR0Twdm
dSs7m5mlgU1VD1r1OE9iVo9OdE4mfA5r5g4NpVeAsa2ksUfftKVwfph5oI0150vOcdZh164tJcwc
567T9P/kCnIY7wTMGBsXkYr2q3SxnJh+lt5Yu8HeA9sNcelLgL8rhkMNN2Vps5VicGi1cjH1Lxq8
VCJ6CukN0fXPTKIaJiJEbxlRs+eoWbXy2Y0ceXeKo8uEPhJzNjhVcggBtrnwHWJhvqoZnS4mtRB5
pvkyEr5Oj17hkVz/ko6Rz86hsH+nAPIHGWCz4+I8jqAbz2vp801QeQE7ex/gpJ4POvpJA5a/F+zy
BjNX30PaDNkP9ErX1/ZQS9NtRJjcN68WgSTa8iEVlXTQLR5jDCG6IVwHIF7i/KdsB6zmQ2NMuETR
IWnPiXUZGu0ko1NhyzlkkYdHEwcqYSPZabKjpmsI7tDIfNDPDmPPtHtII6yZ2rXtBff8BJ08Vea3
twxifYIngv3b4hgxiFOOQ1inrA0sN8yLDT4i8N+cYy6DlohiqUulcoRUy18vAYDC2RGWI8jKRqJU
Ezov21/WwlYbGGhYNO8Epm5SOIcglpbVQQuq0X9TP7pHNzt4mGIxZAQPf0yVg2/VGufFiHJMikbv
o0vTTT3/hQZA9cFqeWaKuPVx8Ycq1zIIxe/K0PaA1vNtqF7Q4nbTYaAZSbYWTiJBvyfQoF++kv7R
LPYzRknaHtTLdw5wATz3xH+aqWMDGz8BGbhVKYYfJIMR4fKCQ1weIRJ/bIYNeaS0kDYjvIJ8ZxQC
jzkq9+5x1vHJP0XoeucLpT7BVW17np8hbtCAg09QhrTRi8IofeZVHAF8nGnXlEK3ahTX8gPgbqpe
S7kWwidmjnzIgFEGkohmL/L3eRuhPmXBz2vIDE6DEOxcaw9iUlH/N+SoTw9uh4PHuYtOhrPj/9W4
pbNkjhfZh94XymnoXgwqglXgPHgE1/SXgjrb3mJf4LDAWjpX662w8Q080jCE+kbBcO83hXtSHqEA
R36gvk9RdDLynLAtSWF5OETohVrHNTx6L92MKaHlnYO23dsnj/N1AS2P4HFoTFoS2NpMqLV61SfM
CdQ2CTZZdST25D7yxyc5GhRSD64Egco4ZkPIXZ66ZVCzwsihXfsjFSctXd90LrjTzQgTJBmCSaSr
s1wlGqOzrhpK+t6BIJmcXfM1yy4JW9rEvSAmwU2TQi7rT1Z6HfMSylJ5DvxiPb1ZRCVYOl61F1WM
Mr8ToiitbjNq9wbXT7MUO1nkqe9hGNzsi+nZHj6sErZ27H0ubnJpGbcrko9tMAR2rFHFG3G+9qiY
JbB8VtlGL8v/ao8Dg5l74gRHLaaPxXk/TvJdzj8yVXu0hb1nYtjSPWV83ExaUEIl6pfRNsfLviCN
upi5cmoHO8UUhh21UkTV7HbuboDVg+5IzLahhwjVwEEgNDb2e9YTosgpmCGNl+MiY77IeSmG/Sre
DRUzY1rlBX8rm06i1Qln4HN8i+mrANIWVz5vmj8o/nZYxnUE8QUMuuP0lhC0NQFAOXAoR7xDJDYp
KnCdtSTnY8B68DVn4pZpkLMYq0oWl3OmNDVBMYDEdEggLrJYA05u5j2mlrYZgGgZDD7U5htpmgwc
mMQxvDKNAskPXGw2gXCXfPNbnFtt1ME2h69Qndv8i2+UYzomp0sQ56fAmLYhSmNAF1kzQpAZKuXf
nTxvPoZ9tTGz6Z/X+ofaSHB9nl6sQF9bPIS2dw8QxaCCa+4XRfCu6W6Lrt3r6ubxbIQBHfFetKo5
KeGjp8z7zH/ZfMiR1ZA6DFhB/TYwnx7xKw0IRZgclj36R//JwUAVkogkZNsJCATqBJ/Pa7E/y6vD
38fhLJjbPbks+r3Ms6PmvZC4LvNWw5GF0ItDu4Evk1jhZdnv6KfbhElMjiHkq5zJFZvHN5DzggxA
pmpDUBjmBTZq9ay2HqDAj0BTTKptkqElCtlorwFh8FrEPplfgWI84nnGT48QwyWk8OhvIfINhmkL
YAJm1FZUbyMdRyvENiDdhutz2uFQGDsws+pDM+uHkL2WO+Z3AveEoYC8fM9y3wMnfTJLyMb8rD/e
l/9Pvh7NmqpfY6ACRZETtClxXTMsPPsfXGBtNr7hLsZ9h86WeZFYZOdwrIVP5RPPag0fQnMjqVT5
EM9YVhWISsI97+B5Y/NBLWjYmD1hE0fnT8yEy6Bmumrkt89fuSWQDNSnafwqUJM6DuZGVXkMBxwM
UPbBnyJ/wOZXO2wjEAk9o0rkiiwZyFST9pfKKGx6V7yPp/yma82mhAiUOsmRme0w36BqblKudkup
YxirYwK5oPHQXpR0GuEnUI4GFWdxQaipJokLQXuawtzi8lu4pRlYNeObNX9hIxqVOCqBswmxzmPK
M/4525mbqie5fHyTkekAOcTQsG/SH/0gO7V8zXK5KeZaXOpw9FMknw8OE0MBmdycaSHw90jaVotJ
UmSvrPSpjWAFkykEFF5rxm/BgN8p6w3kiFNNukEfjSs2i/CmOXnzbHz6e/6BheoRRnQfPDN87RtQ
IoT3+mLjsVlhoOE+EEJ0X0PgoGR3JywaHOW/6PSsDUZqTXNq4a8SuKKC+VsCmzSDsCkNG4yiwUTH
WIRziusIMDbDxRPiCx8TA/rq2X+dw2LnR8se+Oxbb6tnk0NbTFsrkBep3t3nqA2Re/2q7mXs/QvM
hjuveLOQ+FstgXTLvDdqj1X6IvF+HiXPMKebCIsghH/QwoSsSi8nTHR5RDZH7jgyRKumd/wjBQs3
9DM9hiTNvzla/yMD/BAzf19j9AmPXEqhBEUUZPQHR+J9sdIwcwVDxYMjsfWVtg8RzyiYS1R6FU5q
YZ1wz+By5wVbmkZ671BOnuoiF5EJhVDO1ZoCk9SOfsleF4ATJ8AnDTeGxOWfQRMj01nnyHSY0wyU
/wn7ucLyz0zUXnMZsM7nwIKwMCD7nQ+NYe6c0Ic29G39sR2OC6rpgzCyloBrNatcDPHjj8IPtkJw
HTD+7BamDVn9m8Dl1uxLX6IJHH7k9nNZnHVng8EYax1rB0DlsYieW3aolUIFHA7m2G4MaBP9dJBI
LouGyxB2TEIwhwbAJQIVzXjvIcIyQ+bdUToRSpxwmrZ8Gv/LwmnXWursDcuuT+CsmCYZi8gyyXou
kui9K36aRa3NZtnPFtCzY3YvVFl0knifo5f3BIDn2tNzqFkj7Sj3GtWZ0GoiSvRYsHqvv/fwPFkE
C7khSZEXqfOg7G/WY97gyhuATMmkKMBgmIfM3QyK+2Nz//5ZU2rFaWG1KYAlr8erCU5LnxwrRnay
QL1cPyU+9Hejdq7T6L022nydQrLp8k9Z0BoRE+h/+NSzdNUcdcaMcdBQ7+botW6gqnH6lsLiv++C
djvK9cvaCCwS5ScEwvhUj8XN8C4yEOh+U84uobEULRJi4CCCb7yJP/7LUrD/S8x6x3+azBODf7wt
LOhFPkRxSGCALX/FFxdGkriwvtNVSCh0238P+lP42hVbhT6w4ZzAN2AqfDLIMPSmNM+Yusa0QHqG
7Jjk12lfpoggOe/GSl9NWb0eh334jJU0HLPo9jfECx85tEmchXvuNZfZEg+96uAF8Vl5EApmD02p
d5zH7tcvjXwz+iGfEmgb2+gZgJHCMvnzN2DlOpj6Zx7ZDB06t4p1neHtoCePDqBb5/9j2DN0+aM8
cQb9s0u2Dg/eWHzGjTBDqcIDmmqu26Il26F33V3nD6u4eU/6Swr9pbWiBxMWPvW9hVdNQ+TGQHWi
YjJXKga5wbovPxfPZ+37cGKBNres+XPzl3OBeAdD2zh5MEboT+UxdvEx4R3Bm5Z5RkHVSm+6XCKE
BS79b6//+NObq8x11J4leszoMWmxvbsS+aZF3MrO5HXAK7Wm38qu1qrDaWO+0o5hvIjfT6+/sLFb
SPMQPM1FYX5KUEuVP7U4fpjt1XRCoi7ezPw1G55y9r+iLpCCSbgyRA3+15smces6r+3BAMkzKmwU
nP7MLE70IwYgtwMPyFsZofPFBaUzXAzkosJD1Y6FBSKJo7SUkvMUNIcZNqsPK7Kg9KGWNrhQtTA7
w7mrmU2gc/PAnnx1leFIbuPjPt84AmiZPDgVLIVVEGYfYMsSKGcVhKYzypfj2SgYLoOEmt/z0hyt
xCQx7alaKjxGqQNK3D8IbUJL3Z08czorRKLCwGph1A43i6c+odgIWwyq4TIBeZqgIMy9AkycREPT
mG8USPITxluB4QnNMAezIgiNEjWo/9USOQP1yXlwGyxU43+NV6EUgRcKC2f+kbmETUe6gGFmwbTC
p/vc6AuksGJtlP9IQAZlp/Bq1Fduzlepf50g2zdQRLRKh9+HFAUQuh7gUnGVjtSYtptgKeFG/xHV
8L0kv3U6/bEos+E1ASRSY3Yzy6OOlxDQU6KBbBSfxoAtQUgGUjOu5V3GTfMQLUi965S7xrMGDmCy
LzO8JqeuwUsGmePi7vUKrwLLrPfOlDx1fv0I6sx9JLxtCXhywSTMjtIlgzhspNRxcptZUbytekxF
6Kg6t4RxuNxX00REC85rfV/+Di4tYuA/BSAhXj3CqvIHdZp6wiUxuDLLTU+Jk8+4noSIHfWHgP4H
vYYUkKaB8Cbp6crNYzGWx9pKjkz9cJA0g2fIpYdEw551iTY+0WyCsbkRcT9dmF1VmlJGyXE/ovkb
0OS1+PwrjcBxL3iF2XIdccHTNcyAVN+9yGQoGdNb2Rq/ul9BC52+tTnYZ/FANLJGPI5jHIG9v7B/
JwACpKmxRjjWfONCg6jO/NpGMkP2IJVrIZptllyOhc4yHfpa4zIeqLmc0+D6FPTcPmhaZKKdFB3+
CrSS5fCVdhAju2qTeemDOF/33nSKxfmH9GkHQ4ISoN25RmN4lNt74VFXvUMqQ/gpzBmYJXTuwjmL
G/McvesotnQqBgK+IOM5uMKX5U88XIKiX9noKWHa6LW50pkRjqmxL8b8ooBAGgknTwKhVVUuI5MR
Nxs59VCUm9FFqi0OkH4gnoRhEgtiBAtT1AY+9ZllwH4M3lDI41vOkNo4/XGtEGUvS3uxI9Gdlsc2
A83UkbRFoFFNm+AiUmE2RvLb8+JX69rE2acaevtuoG9taLenwdomc/Ov8M2nvtZ3XoGXBup3VE2o
FYddY/cbC0fKli8pYVVGDuOoGC+VJuaqEBpCgQwmG1Xms0sQluzLGIKP1uWsnZcJXjFb3OuVlOpx
/eTHuNBwJk71Y6tzyjT6KuQ4IubXc5dDOxzRoSry9so0/c5tfY8UPoyH60wS4ewY0KFSb+eV1utA
XTyaL2U/7gsoxQZdg0OvS5YZ0+EBJ8zZRbGMjQTIAqqWGVi+hi+sTw/1qrOewgivL8qPZQRcQPY3
XaO1oznXQbNXDVa1HLgSkyg0KSn7RhxkDFzeODGmvt73WJZKuOKATtnzoOAYATzYLru1CW4hMgDk
IrMjMr/Hm8KiPPEh0iJeJTR3zDCGNsccW1OcY9AmVHF8tmGGOPXTHNofnPncdQM9qczqa38BfnAx
vnIPlNR4qtbXMQWxab+YC6FZIC4mIbJA1DiUWC2qgXTGvHXErIqBKRL+8ROc1bUC0uQzNH54CDMK
IbGkzrckM9jIzEU3lDIGkvBBcjmlQIrVxcB8kX8SIa8dXjROBQPcsZGwnpjvvplqftLBwVRFJDBu
9soon5eYYl0x1pvZ1WHfXBGzShFnJtgvZXeCqeTpu/CWIuQLdUglVnl/cS3xiJqtugSgmgCimg/K
lvcbYX3M3D3+QwVjtcahTQJDGyovibrN6FSXboS+/BM2B8EDOmw6HO8hj1GYGHf5gA2pjvf/awuB
Ft+RYT5tTS9d5/anxztquxcrRWgdbH0wnxJAJsDUXBhYTaiezPZO076Ih4DVPg9vwk9detx0jxOg
g6/0Y16bqNL4DkWoQZ8Ljk5cveoIK9GLhmDy7bSJxcgKnhxP1aXZy3q6y+Y0ZdeJO9MOIPaGuA8L
TVRoGkyfypWslj8xFRoESaYteMs6GhTHLzlGm42tIEPl7qrwLCBHMLOXwfhQMApJvrtfoAEbLXRN
RpOmS3gtg4dmvlrmy4zAc56YI3XDJ6kU+Ez/KMx1kuEjDMtdQKPu2C+iWguiBxeeY2NTNTqokoKG
jOxCpVQhEZzsPXHuJzpbGQCJLIltwuhV3soCN84EflOZT14rWlRrgqTSStLB2eGR0ZhTbEeUGpqU
N+UVmNBoGPfzKAKfoAAaq4arsDvyFWK9vBv9FzVfSVD3zPEOBlWRVascrWx7hp6LI+I3IOBKnhz5
xgcz/kYPuHIifBX5MKHmtZihethzm8Et9P21+Y08/jBpsNJAQf+IlG7ybgmnh5/5R+ZHzmtV886K
8JRlxwOt8jzgdBnwThDypp/VCMQMvpY6qA5wJaSemK2X+qxLuYtUGVN8lyt92ulspbpusf0nNILC
OQ+2PaC+JswP9VUo71pr6WqAGD+7CyO4dCexREI4KsOaLlLfMfPmBiuxECAoJMdvOfldRJ9Hc+t0
62LBWeM5braNtzbojuYBrF/tIjvb4zBhhFLa8kryeR8j9G+n4V8XmicbZr22JKdaD04hc8XKcHFW
O2e8R5cud2r7W47pJpVE3D4lRXHS4ewS+CiFcNgkXxZ6wZ4hoGiidCbMFgM70e44DKR9G0o1mZBl
YHDLMe4Y4RCP4zlorJPp8poLe5VJkOOxHX1ApfQoEgfN97+6RnGPIjNR0HOKYOc2Lrg5lTxnuKQa
i78HDTxzJBhsPkCtnqMgWTC8cVCagwVXvqzIfphuYUE+Y1DvXWgl7LnKWf6LF2/d1eUu04e3kbsi
rqHqpgGekcaRHnPN3VTqX7IIR85y9rqlvnp4v+pnBqUAVLb2Ggg5Z2iIcoowEvDBtug3PcdsEVK3
G9N0aSfQIAcvJza5UKgqwNK9Dbuv1bVdx2R90FH5eu5HXfC3x9dxugbI0Iq0PqP4UBHQcv7PT8gY
oqTqq25jpSNmMQsp8jxmt1/XA2pbyqAcvKLS/zUYX5GaEZQYi+bFmcVPQ3f14WjIuTogt/BInUWk
L5qETiNqBN83y7IfUg8gaXgW/NXN3WPjEk6JqdcQpmsz5T9DLkd6Djua3yuYmigRs2FjJGT3wtyq
UETVpM9Z4nMEZcoEIG+xscpg5Q5QBe3+JmRTufMjHCkJpJzL4X60wuNUlojsXCZgtA4AL/IOQ85w
mdoO3QxBCnxHRzs0UKZbD0GPFtDY98r6jXy1msNk5zsZuRuKdFGwScYCuAoUSIIrT62UUueev16k
3DH6q2r6EXpBzBSxsoaVw7E2KZyahyNTeoDIttnjL1PaGwOMk4wZpzkKHpiiagdthJPB9FPBf57g
gC49o/QMLUS+8aznwgN+qVC3UbXpIzsgwZ5nwc+huHmR+ehRZEzpE2YWa71snmBdwUngROKKkTJE
VnVNBkOVNKthPhtGuXEAgvjrZewltSW25Vh5rmbtvlHxS419pCN5uORnJHjxR3a7ki/aUyXPtK9C
OoXLuB/6R1wIiSdC4wJhDcmDUaptn+MRH8K9m7N0PU9vITY5PDtIpalbfkwmfQtYHdSK+xRmwdLD
fvDN06Ci60DpPOrGxhwhdWFsk7NcdHxVfL8zV6px7keETWndEfzNkB/smj4SMRKuvQSs+BIyBOIy
OhikCwpEGM+QnU34imgut7HycELSGe4ToxJWjzYe0ka8QfMIjIQ5tNlDBh2Hk4lpi5fh/AR/tsxI
DfLY+Uob/6uscZOmzDk/5h66Sn9RKATANVD2Qt/swQKj6SI4Dm1n2dbfgw8tMs61z8wf97JrIhgr
AzbIld+/BJ65CWIMt/tzMrgPM4TKsCRyw9lAI72YBCjrzfsCY4GahOpDxelOq6tdBlsXBCTZBMlb
ofe7CiC6hQqRUIA68NuSwBaXtFbDY5Szj0MbuoBpFUcdK1J6D71/xIw3PXKsjd27SWJh1NzLCgmy
76lfkY18mqiLi9jchRrqoiR5DoN2B/voYPfo7DAULzuCAyxzY6EnszxoFTmjqgi+OyNKjJIKB2m2
iCm1kg2WfkPPkeqLCWtXVOcAjyQhOM8RfFK27fRrRi+YvyhzW7RYYdYVwxKMxXjU0kpxdXduvrfg
BzsSzrD8yAqJQSBqTvrK3g+dA/hhQbpxT3lz8vJvzk+0kfJ3CMuB5Z32FyNxdrh6qNCUDptC4XkY
Hzs4bjX7QUrYhNm1n097KRlDx0FX6ZmnzqzP0dA85XnHTVaCdeJLaaSrx0W/Nj2hlNXVZhPBhY6H
jyh7zo3p261gpODlrN7AliIYpHpuPRFTxSIb2vylYQ+WcAIs3GbhRGAgmuFfCXhEv+IW5uOi+rVS
xktYoglEtg1BHhGSH9srrVl283iNhFXGweBY79XiwrvzrjN2sRgmMPsCrjm16a0nbM3A2ABTVkEM
h8laFzZBY+5/dvkYEnM6M4m3vfNgsdhYNw1QubWMmPIZq57MAbMdnuVMLsBEe/0Lkhzyq99/Qdi+
1xNC1BDwDWMvxmJU6Is5vCAtufBzbahBdd3s2vTF6uL3xoW6yITKvE42HvlJdLA5QRQQrgajsXKC
RyBpyE4g0XQ7wDPctkvjfMChw30v7otH2ZYCtbrd8F9q41vFk0XXauFdooPY022pZdhmrn7pwUUM
Q4dyuMFBzUrrbeF+oQu+o+2LaRxgPyCdSycdLjjA1wEly/8PW7dmsQM+4TFDw01pHNKrJ/aqxIim
BYr1MBngyEXcXd1E4elH8OYakKYYExI5yWp4Mksn/qk+ZucTHj/JUYX9MYc4Jpcb9afOAVc3waYO
/1nGdqzROTE51d2XUr+GvrNH6fCsz8OWrrsoK2Y17yDkAaB1FngPAHxocc8m7m5tqL8tkUsFS0Bj
8zb6NmHH/kritG3lr73KPsYOAxLYkOM5RK1+lw5PvQ/72rlBq9BbuVvlupNNkWQ4dfzLyAGxEHvI
Gcmo6f8dYLpAsMMZUhv+y+xPRiDyIMP0VS2Em9LWkwVnlLBvO/SC2IaGSIV91Wxh2FD5Yu1BbTmx
RWTIpONWIstLoH9YVPjlaLAP4ZlYbzCP4BK8hjQAulc9U3oLFceIBtI5drEK9jUe52DWEcPOotlI
EVAv8HZovhscl3Kd2Gyu81HHQJWBbkIOrVviSFndRjtZza0hfiM0RE7QbFWEd6UP7pS2LlY31llq
34YV7GEzYvPJ/O2iCCnhgkpZinWQVGs4PAit9p/mTbsFSWacVmthhBYAqXW7C0JzbywaERnUBuFy
c2x713jam1yFGYwmac9zYojUeAwVaFuMJx8T4zpYjfl0bxpQg/MvykgW/B/Gb3wsvbsTPWvS58iI
otecfEARaXLp8cIDakxw7aorVo7GBIl1XXDOOtgXqITIhvbUV9/ZDBwvB6TXTfd9W1w46aG9xagS
pXiW70ha+ElRO8k5orDRpJlp24EWWmMISN0PCCYNbgBp6e/wLfAH6cB0MoMGAeqoHMGVQ7oBbw4R
lc75qZdQDQBBLe6IRidWLKc/0PAwfp347rxtPP1+44HkDv7exIKA6E73BAEiOSMSCHJ4qzkHlylb
Dm8pcOnLIuMjsrC2gf8m28xTkGimi4YBZxWRVCmzm+bT9vVL5H7M5XiUe7icPdTNIlZhcDoTflFs
azlmTPIiyo+O1pRTKkXYaSTTmnIQ5JoGT8qN9sXykKoDksiNMBCFx4poYAgLIyVEXCkguM9k+jBQ
0Su6DTS4W+ZfzsRg8gK9PiC+NfDgY1KEZznR3P6OekdmdZ3qjrgxQBtr2vEVRxJzfjOn5yjsn2yH
3IquePS64IhJXfg2ipEKgENqQbD12RqKSDWgmhe5lJuMqFJCQXGVbOmMmes9A7o3MPjEhkym+5F+
5J6VfYT6rrLSO+V5m9Z1iByZ7vmYtWaG1yK07/yYMJgYowP+YAQZOoMDHLQBSQKwKx3/BIjItdmN
9A6je+PXp1xobv1rwiXUF0Ij/K0MllJQLiNX1KmYxwNQ9bgH5SFok6fdizC9RplHNbRQOoc7d7xI
/4tSoCKIPXs2YU13fMjcvXXNCW/0EU+16VUs3RQ4SwDBJlTfVnIjY8yDtN7Cry5IeMGXLriN4Ss5
cquUjSKETWPUzuVEap60jkwZQyYGFfl6ObYYAXPMofakq9ksgDNJlb/b/ObSDC6iybEYH8vR3+rV
jfBDLjd7L9siyvUjXzEHP48RQ414GphcMapiaEQP6IY3J+fimnEA0bcGI6U7szSfjCza9EWFW2F8
ESq4Dy2N5hDhAe+vfZb73gjQsNbjZnKHcxmrbWloLy248kgSkhlDiLvKitU1Rqdo0IaB6Hf+XjlV
pFQOp+lgMpaF6HSVKgctkKxsLvPtnE2ku79lNRnnEnFNYkdY37TJfsoWshKh4PqwHqJZvYhhzujD
tuNP6g5Z2RCi0DnGS/7sgMeNjosxfIq7L5p/wFgDgzh6/0gxaWjjmZC/7Jor60SQhB50Z8ua/0fS
ee3GzaRB9IkINFOTvNXkHJRGuiEULOac+fR7+l9gsbs2bFkaks0vVJ1yn7pQLGuDeTUubLTGqjNE
gzrXcl1DNVdXfk74JPtPVZcYZq4YR/g6lPdH3cJJ9s3zHTcbbx7XUJ/wwQTYuBtmOur9rE5nJbOP
xlSFfiB65YFDAUpeEiXbjDQkKY6Wm2PUto48jsoZqGZ4jPYXNluQsvzrxWcV26dUL6myPxCYq6lG
jVOTAoEuZViYNI/x8OUj7Ua/G0Boab/NBuTan1T+LyQ7udIBwkXJUJwqzGNCtgNuGjwIHfN/m2lt
HfFwzTtCrZk8Rj0bDid76ZmmiDq8zOW7oaE9wJGr+iFbpM88V6GuYwqmZqRXUXNPl08kxbZHHHs2
GKsq91Zm8Ki151i5nCjq0zDbtMRzuM/t/K7Fx9g8isinRKAKZLcE82OZK5fQrJ90YBHkC2s4rd2C
53nTZflvJwLYJTPSUtMtf6aUjWLoPDrghNTuPJbuU+XzXLb5sNR8YjIclDtDrZ2dSdnzQBwBqxp4
aUbJFW3otSGIuC4sXsMGTiwLU17PViXkDKvAhFIbtHfH7VdBBD0Cza/FQq5ynlNWm/qMu49jAvXh
yxBJ8Fcz8slTw9yyca94RJbUEBAv7pMuPizSmXyIVhHni7qz2NurP+ii10G6wv9CxXPpTtMYphEc
B4dVDm9IOX2ohb5emU8Ksen4u5bwaJ9MX15TQcOWlIvTU/25FKdGr7EyfTMnXK2s2hNWvRKKFNfM
pBlxa/0W0FD7o7o7GMJ4+J3teD3iKIn5QbX5YHUoxhlXZhwaEzHJNgG5ldiha1610fDmoeXKM8Dd
76hBcTvF8ApYV2GSkDvZQaNHistER4na6yTm7hfRR9p0BMHBPWPIv0g5y5xKbEEeLJTfnMXKotTs
j5AzO+LsNnKCW9xhhTIez12KXoGAJ/rbwjiaRbEVZfMr42FnIHiq2WR6+V/GZKrq7GVch6fQNc9M
m3l0G+NNhuFlwqdnl+EnR8QOCZM6jsJYnKNr1BMuxr6hX7XYDXmgdYs8Lkr1KfyqdOcWBsW2ottC
1wnzvKSb7BKXl21BFETz+I9e0D/sFE1DT/5AI0jj7iRevIeqbVUh71krszr1jX4eaF9y95/B6R9y
d7OxWuGzkef/RiTeuNAjtuBoHJjp8aEadY2l7onxgWO+lcxuU7RGOFuwgy9gSXWeRmDD+DTkLpt6
/yHz95niy8TXKwHaohirUp/ZvsUAV+/RMmtrv+RAG24NkNyouLMYpdQIvkTDTsMsqpsdkjxbb/wJ
pNCBBX3mjTvdJQ+dsziibY2xFXS4fsjV6jbZtDFtbiBdbIypeXOL3iLTmQVEVfPA0CqCcsEkVBTD
NuvR2URI8eb5LcPiqqxf6gqrYTl60ln7yOz4NXERlqPGV9WLF1wlQrjqrw/OCLRBX5ANOxK+YuGD
sEmBDRp0dOldjZiMO6OLWMj3eUL/76T3wRhYqzMdE1v1nbddf82IK+2qmqwS8ziACxry+WWiVEey
8u4M66afLpWGqdSF5IfTNEi3ZTM93FkudaNaS8abtvUvBC/ZvFUkxtvFRT2veYGvkyNUgwpnTNlO
l9V64gXqoHjk4RxCf9tU127qGbk4G1WjtJFxnCCV+SQQOyyCapcSEm2G1/IBzdSZ6b0DKuP4+Ce1
5wAB9ejtetIrSVnf8n+1hoB3Mqxc9BtHnXdISY5op3/yksnJBM4FwOeSg4Q9IY6CETCjBBQwMdOZ
sBEnxXvR/zQ6ilcC73nSpyr8HKo/rRnuCFRZJC7Q86NXQRpTEcoOGpkvOpEKwssz6FZhD2pAxhuf
2pJO6Dft5I8f/7m440VbnucQsaRH8ovv/Jkt+MfGw4toOthFGaaK8JHnBCePDhlHrzYMxT5Mzso/
FHNBI5Y2PZNy42Rx9Ht8oCOjb5/dVtqPmzIroVFfSkeD5NRONDeM8uhvMNbCkLrPWcDy1PEo1rhj
c1663ewezKT5soPhwjhxw0nc9UxKZHxBicQBCYiNzYs8euCHKCopfRCKUsPXev4I7Z1ENmN54gKq
9ajMqlpT43CkUO9agO5O/CjacO16zDTrXzHBxpvtngPDyr5YesqeIUBVTKcw9PYd0gc8hsIen6MS
mUftLJtyerTCv8MqJdGIroBU4fESshyZ2B/4yItntvPlnJ5Gc1rXZfgQBq//+G9MGxzX6ClwCz5K
gHgxG/OYM03mxfHISn9f9uk9kPInxrNS6JgZfMe9d1NxmQaFlbiEUe4vwsp67myD6g9hdmo8F6xY
mowyvOTWagj+yOU/ZcNLeNM5iGHLpHoXku66yKZVmL37U75RYiDm2egRE0Lv6x0OIdwq9c/Uwv8i
ckHHOgSBOrHjF4UuKc1pU0CZD6CtVPFwV+4V25iIkkb7xuy0HOi3imxHVBY3g/JN1zkxugwLaof2
EpISe10mCSlaOcdEu0rbJTP/IHp7WQVf/fijEtlT58F/RinvU6awCdNe1v2dgpNWxn3oqDZ1HRIq
lHocPYw4IzbuEy5xEz04A1MC5rtVP7tUCsSnagSQBnIx9s0hdg9l659KEzocQDaTtZSASB5DUeyz
9K/is1QwuY5N0oAsgQbT/7Yz+ivQU24yrUQFpTMjxjAhrj0xLrIB8jro7jaHFFfR3dnUwzVZKGaQ
L/QgeMvT7GBYBKjSKfZE2kOFDycyjXW5TkRDYZZ8j5g5WFIQ8qzFAvBkEBytUtvOJjFbOsvMKKVZ
187F4NGsL8MZRJgiK6XjqnWsfd3XnxQxCHnCpRMZFzM1/izyK/AprmsKQfXn/uPjyXanIuSdhIIR
5ENbox8hcwo9d5Eb7BTRG1FjW53khDBwWkmLlZ63BWm/aCTlKp/C0CK3ysub3s0nvxrX8wTUhMAK
h00ebXdDnUAGU2zfio8qt9+cSd86TfWi5JpG5v1zsebq1VVwJOj9Z5i0974ns0uYawarPLuSDTZY
USKxjAhZS78LJHxcHPnLFMdaM5GDhw6/5ggP/M9JYIsRnJ5oPyKvOrS6TwJUhwDXT/vjIhDjOuCm
NiJ/7/A8slyVTNCjMn9Vn0KmtZ+dY53gDDTtNRFk79jtIi11yj9bHuXkrf3UfDi29jTo+RlNMXtx
tG2Nc2v5iV0jhA01LKJy+qzq0xyygYync07J7ffoVyzgOIjjyy69es60FdOI62dYoI3ah7P2GRrx
zoKJhgL9xSPFoOl9Gu4aE0TqPasLNH/VUFPmHjVrMNkUq7zJcALiwSE8UO8PvohftLD8hQYB+dW8
SaUGEEx7x9/cfdTkVBhW/On36XNZtcdWymNGWGWMIxuAFz01UXog7ouPmr0ckJez0xGlobvfRt38
WTNuJNd9L1AbU0T/dMeU1aEgYCwajU1UyPemw/foYdqp5+rPN+p7XTONY03GuC9iDF8j+Bo0eYjG
Qzpyes81e3lhPUEcPEgKH7NiUNbWj7gYb7njUp+0m75aO1rF5Jd/XZKSywhnPTXg9vLoOErnahV7
JizLrsccF8zxIQm7bUCjsIzlR2HUe6+lfUM50FqziTQfzBIS4JBwDrS0AVAvxRniQNh4Grkr2gAs
/mYgzuqvdRLc2A0zOY7NQ9Q166JyNnUUb9pGXJsw39SFuzSJihvSvSVaha3VkMypO9XjChiZg5UM
YYqmg5JTAJQGasIQODROfMTArtOOxNVwXOvwaDjD/9oI0lR8NPzgc1a6pBCJW+KACpcI0WQVndGY
xlpbPk2NtdtiyMRTFBAYyuwdyyV4RXYcSXvxLFZuLmOhAc1An2w8qrgswpBgDw26PeeDTh1SKQ5i
R2Sg19jZMrDjGow7NpYQlQDTVdAqya+PLXMbIRrvrfadzeIyaKpv8ud8OR5TPyNXdSqgYqfpSsdf
spkHlVHXHnIWOl3GCnUi/6vV0QOA3k8ncTOro69l984DCqSxeJ4iolQaB7WnDDdGWJJzrtDn9uRu
UjPYtHivk4kVVdBsRIkOiozBoKrPufGI4vSjRPCNsv0SV9xg1v+fNSuX19wqwCh3Z0Cz47zofF6M
Iy13Mh5RPSFYTy7ARBzCDSPjqg4ghgCXCmC90cmbwR6fpqXd2PrFARdqbrx06+Ca0rd8WfC9b0ye
cSE2y97DtwC8XauLVdwKhnY1E2udHby2noFhOBF7o3A39WW1ZMnNtHJmO9I+1XWynFpxGHE3eIH7
ZznJJoU1JzQolC4qW3MCZ+tXuxk75CKoKelK1G6IY85aVpNHbcAXSb2FU6Gfn91hXQEqz8gjbASA
4Lwu393C2OGu7xOCdeQyh7+pB82NBIoDGPy1qDHZ4kjL8QSn6Jbpoll+bGijNHblA11PHlkbo2YY
h2Wwnm+jXnxEqNcsZDRzAiQ73Qi4K8oO5Xq3ooISYtrLqG7etalcZzYzCREvLIuH7T0PdGp5Pdjk
bbIOeICLWq5474/yaPdYcwZqV3cruemCkhE0SbQO7/V4WiobmBJbqQO6DG852YWo4W1aG4PJvMYQ
ZOzQrBG66MP6rvP0oP7hdnqdUGk53D9Y3dB70VAwKPNtFoE8Ez1Qy85+9VgXZEzMx6q5qivFZknp
c1RECV4+zEU5zatrOLtSWge3RKzsgYNfuJBRsQ0hGP6T7oxZQex0D/FN1s4A40lQsYNrEvSLnmxc
/pLNtUJyxNBo5FbTkFWpl07v1Ycw0+4xaYl6Jc7wJ3/4U8NkvYSzSVJAfhuY4IgU1kp5Qly+knxb
Ra0f47D6ZzVia3flrdZNgm6nI0D+iM0akBFlJY/u6ve1LN2eJx2pg2G/+Tw5A/eU+vDiDuEom9SI
bX5kqNjtiQaXY4k3rOrdWWHTYRqf3CB0wQENM9/YhH59dnjv8/4ytXMJnqS7BUlIQFayUu+jpNpX
2i0PTdK14ksl/qXk86ri0BQ79YMHfbq32/Ck8TIz0dmhyWLWHtCXqOqqZ8zrc7gNgnCqApHuvFZf
NB1TDihejx4jQQHzPM3SU1zsRoZqio5eMzK1daIMEdKp8iScOgUxQhbzpjP6ExhFqyKnwqHds3sL
MLhMjnHHtSZj4ij1NwsBABrLUqkNwJpkDAFGji17kc9oChmwKE1xaLevBi2AF8I0JqsmZbM0zyfS
Z455zyK8ZhUw8f4OKL8sUin1jpEGsMEKiT1uGC2bf8KxnlaNRQBa1K/z9rviYRdT+jOYMCyl/cO0
cOcRC9eJt67AkWdMhwlDMB/uO270Zdn2h7hJ79ZQfDZYjANTX8bVsKksxMDCFHv1bR6VZ1uN0AWP
kVHYb01p7AJEHDAG11mkbZOahhHXZ8z2yed9IRn7RS+Zy2jL089J77B8ctHg9uu5bbiawVfhffY4
rCTJYJrDbQyxyBqpVLPsMZTFRQwsM2yet6l6aXJtl3EFW/CX4uAM4DQ77aCPnBURhp+SnYysGTkB
puq78qp4skjVKv3cpDn9L8NVGCPElpZwOdQHJQomHBZD8Oo3hYKneNW2SZKRbvhH0pUgPZ8UBUG9
sMAAV810jlVp9fAM0KSqjJQsYp/8Ivug3gw1NKtlngnGc9qpZQ5atRq6+2bNVve50/ZxiOO69DZz
Xl6rtDgiqM80cJxnxb+VvYGXTt+0yXvumBseCt7ZcVUeMjM8eqG26MAvPImjDmqZUvCYp3gIi/kz
rKniZbd1w01tmslSFSBxEvFJg42OK/3JzJpda8fIlSPFYOU8n68Jg8OQuZ1huDjqIbxWFYsU6kqg
2Om8k+F8zd+UwLNXCESe903THzorXld8aBktZeoIdeoDwLjiQ/FpqMP41P3mME9U3RYkKrrCgSlM
7B3hUyDYd2Xo7wA51KW77nJvifYCVDbzIyKEx/zDaDtIHun3VNdb0fbrdP5Sh6L6k3Fif4etuNGC
KB259M2DLS5+NHyMvCptopGrYqXBOgNascUFqL4BEwGRXuprQTVNnf8TmmjTN3axseqP0FnzYfHf
Q464X3qvInGes2HepU52GcOAcoDRpZpKp8VPPl6mtnhHPcU7tbyHnn4wEa9nICa5Dyz4lnpbENeF
CRzNxlAwnxpT4voUEIxbhT/H2BTUCQylsXGIBapu0nZ+tC5dqKfYZaOtBwSL8K8ZUX5i5x8b0VEv
i38Na9zBkF9ZPjsL4djPWkQU2ujV5zHym6eCT0efWxXOcDHC+p9Zk6TBCTXM5BX6YhNZX2rHpGGZ
8epgH6cRqqqQczO6DgXpfrqOUUyzULwXDLacyP61awboGoO+KcVOadus/n3IUpKsMVDDlrlPWjwF
gKi0wT8KI3srQm2bxvZzz5pYWBNIEZZ8MWVNAZWcliGsmr0nxG3AQ2j62sq22G1PJSUl+k2Ryb1T
xai2GVZk0l/H40dowWFqq1fFWIhtjGVNXX7KCpu17rP4Y1Bdg8CoXEIzTDiqZoM0Cfwb1OHIRvDE
ENob0o3aroL8UD89miiPv0OOdhV8Br4zYamxr8JUQjEW/awTqiJloormzbK3IOuZTpiknenf/Xij
GI6fFFAM3+oyk798+q0/c1C0N8GoBx9tZ+A6Q6hUJX88XRcvywjgRFa4JSSq4kVtpxHjSr5CH/TQ
GZvjgD3eDHXqqabbORZp4AS6B/pf2fVntgyLXAufrcw5zbq2ShLvL8pJJ3cuFT/+7Ee7wndfLF07
zg3zvhqtUdTcdA9BND+MnuU/kdMpSopGhAzCCjbAEaiZLs7eA6NSieLlw0tsWI1wPVqLC9+H7+o3
s6I9+f1fPmmQQvjbeQmuWkuQhDig/vDQUnVRf9/C1PlIcwv15MRsI23CkpqUjsWVzS4i0aPXkVH7
mYk6VPsaJWnPiffldvPW7Ymw0od4F2Kb4VWfOAxuxHckUrHvQu9vGNKYOrg/8uD9FU4BXtNXdKHR
onqbiq/G5QCekyuI4N9AzocunS+z5ZSLdK53VgxENKvhA0r5VUh9WBhlDRLvL4Q/gpw6VfUhFpSM
v+eyFLAGoOp19ukJfWuGwbELuwOal2zaFlr/bOI6mc79jXCuJI5vVuAw6mZEMRwH40fExoqrDwTS
pc+t3u3pTU5QYMcqXnI3v/sAyuXwlR8bMG9B/wmI8j8/DxgkPjZSUl9xkUQ8QLBeJEVgFfuvOuf3
1LCbRWY41m8euTJ18V9qZngL8LCVBVVF8q9IxYf6Y3ybWuSBwMko3Zur7zJjY4mcrlwLj3obbHwa
3DYi6apHw8nEZaOOIQihm7BxVpaeL/PKxmuabrjIexPzcM5aKBHwOF0yB1uGkrwswOjA1J5DvhRy
ascgwJDWyx5S+KDNKgGdHfniM9fRUTj5uR/oYggBnyOL6FsLg9pH7Hh7M3pNxM3CbLOsyZZUpn3R
MtnXQQ4HV3+u2AASAVIyTfZYjJJ2kdOg5xBfMI4Xs8nanaSYlsk6ny5mTmFo+BlKbOvN3UPHpPXg
ilB3UxixnFUA04bGJGzgHA+fAcBisKyBwN+v/Ripu7NgQ5naqixbenW43ey+MbpVVN8F60jntwtg
4jfpE4zlxtn7qHAJ+1XsfqIH2j/PYc+AqTQ424RcI4kjCBiZfnCI6hdm2OweE9ZemI944poiQD+V
b0YoLBPLfMKXCFPp653TsErFiJIisnZDgpJuyhgwhSeqY8rK99KiR6cvt4eDZzlfKCQ8di+k2XRz
f9LDEj4UYd3j8zQLws4OE79A0zw+U+Au4eJyDo4DY49+p3l0F5q/yXvMfphDxxR0s49NiRlCnAGn
BI9Sh95Oz3mOyWGmlx/YlfnUUu4RXY9wlIn6D08bjR7qcDdcR2m4M1hQ+sQaLKPCeWk4Bpm9dnm2
7UWjsq2cgns8pGhgDBPYGXaJZqEeoCFi6jCsYFqDZ2msd/pzOT5bFd5VEBm8r9CrHPQUAhavJZS6
PuZFrta6Nm+5Al5goHADYg44OSao9xKRscv2jHO+CJuF2XzbIOM0yqhpPxb3FM5R+Q83FN0XzYxE
Jli2W3fob3anbWSCYYgOy6abDwTZFzQEr8zsUL5Da6jKRy4Ji09KYn3a55mNUi5f8OxBFw6xzwV7
XX8UwzU1ktPQzyAXCdCYxyP7pRTTSWk1r4EbHOmc8UeUq87sPsxBvsXBtA3Hnk7y4EZcjdzbVvZ8
QK9ZFCosC2RqzylCHi57vrVKdJmcy8w+hXUpSOvElF9RwqhgtN+1hlUngUBP4I14wwIqr+rgEHCb
dD5TAhPEcylvEG8XRacLQOruhZ0aI0/nOOXRg3CYIRy+jDxdpyajgnReV+1hLCmHk/bU+zRlfCll
VUo1qhPvlkrGLNJEN53Jdee+TH6Jyu+jCHEaNCVf4BFm33H2HKMYoXFbhGFNIh3atzbZ1mbxIiSS
btpB5MaIAcZ/6MQCClN0qQ36ic7q8PfjNgrPEu0hcgW7Pgw8IQq1qr1haLQx0XO0tCBDZfjk/enN
a8RW3dAMpqTthQYR8WG6bQx/ZUqxqpDGZI254ECP2cFUpMhHDfR6QjcsScBNsgqJvHFHNDH5S3yb
PH2lKLZSLep/Q5vaDEjgqXSeR27phvwK2K2LWKDfgGNBM6FkAbroVsKJ7lFgwVVBhM+vmbSnjn1X
Yr7/xO7eFcIkp2ExHxU/jAEDtKaWEk/bxBzdym04WGcr4s5ZqoKdV5472tDVaPjmo9DdlWB95Bqo
I2wCNQaIDQH8b839dZkGlKF8xfSEWGA8dkHHLpneXjhbbqJcO8csjwpnhVe9icVnXP5IvT2bmO3K
8GTnKg6sY8BFlEby3I4/TYiG2w8dCsLXMS2WQx0dm/pRq99OIbJxi5UdxstMhzFGyMQ2K2NmImZ3
4Mn55/McVozqhtE6GgNctrk52lWACAtseEiQyuhCVTFO5hCtNJ7jcUCuAc8FpLVAU5dUD9u+uvyz
IdyzEeqdy/tbnVAe+4vQDxA0fqbnHh74zGqCoGE3w/T6ZLx39aYleUhlRrYV/kjvZHrvJZvgrsyw
agggrsPGtj/6fFqbBmgy+a80AIHHqH+LWzS0+nKIGMnC1Iy4GRwCcjMWzfGlNcU2GNbSvuCUXmp7
l1Onr95qrV3rDoHm8d3WH4JnPO0v7eBuRE/9xyrNZlOADfxkSR3kOuKFFLlau0y8U2b2R+zEeh59
SG5bOyf6z9Gfs97Zab3iJ1b3lEDm1nN3fT+6HOj+TR884MX9Pih5cSNoMxtID97HFFXfTiR2MPZ4
h2PFmj8c8nD4XKLhULORRkyrhhZYEDj5c5mc4ITuVV3Ls4itYFzpQbzWmnnb8vSZrMpYa91x4jJk
pKDIBiZ0+ht5D4tgfG+98h+vRmfmfYDJLoZx/meM1s40vKPT8arrWlgKyQUH3JtNdpim1NvTo4dU
KvpXsKNGDQ4se81t5zlpuZ5jQ31v6iixI45/BEOtchYKIsTL7FSV8iCw6vxXhJMnbw47kZ4qDJPM
7970ofkYye9CGbXmpb/QWzo0g+87gVptsf5YMMXajRm3cVB+qGZnJMY5ArjmFZg1h+FLPXZFWZxc
LnNfv7FC3Lc8kcN0nvhbZeo8k2uCqUBlz8XWTQ39apDl6h+0HHT8KvB7/LLq96nHuN5X33D+yzOz
8wjrfXgBDGvkt46wYlHIK3FqLywrNFPbCzF+ZsQfofllNfKYrN2gI/gaDiz+kYQTPQhph4kxG2x4
FBPXH2nUSPmYk5ebbyE12WwocbUrO2VDDGQY7MiqaNGLF/uhBDryVMk9M33UV2vMJ2eTHSrqF5Pn
DFuhDHCU7DWPu4NRd9Oysu3VblLeYpuX/9BftBzkIgVNrCD4bOefBl5+XnIwnP047Z1gP5i4AxDy
O98DFhKlSXR51iZv2OQa2rV4XA1YGfx3KHdPJvFbOZ9gh43GEOIyYCGDWaowOo1rsUtMj6Pt067X
7q3Bax7de7fcxcHZMMkJ8s4661W2FenOYNaUZx+jiZSp0d5k3N0aOGDVNB8CG7JRnvjLtDM3qbAO
Hve6YRD2o5oqVoq9H26FJb8cSZp3EifPzIAA4pYDBx1vNVlb4K474grW2YwMHZVgXHAxa7KIoBOp
6oTlKBEiCvYWIUix+XS5VQB0VuxYeZ0AI1fF3TJ2SjJ54gNzXaqWap8S1OxjReTLYL6L3gz3YzLN
EuwXeiNFEKCscroULbksGVahv2oLzHFDj9EStk+pP7tltwm5wgqnro7t2NM0xLQ5aPx0wwipD188
Sscnjy+AVVMMTJSIUI5r7+FX1ZVJHz/PPsAjaVMWQ/NkWu1vXXBFce5sB5K8W2iv+AWZlcb3Krxq
hFH684HbN0YANBEsgK5N+VMsOj82mBdXVSOGt8FR1FHuxqFx4nxRRXXY+TvaFUflEY4WlgJm+z24
jvmf6k7aIAJKSqafXNqME7zwmHLQTjIlsdJn/WN+lymJFxaTAKbjXJ7e06iyPHIYBOK4Sxlpp8KB
i0lyWE6FwLGaEK+bI7JjQRll35a7qVysGcrV17+h/OPNrOmCrR82xgJXWFnvPDmDjZTDvhqDbcQx
mNZU4A6O78F1FianPt+iejIkVUERSbTR/5GaWu0rjo31GJs/5sD6kX1BwOcRpRa22AxW9WdioUio
gESHQEUja50k9VrKb3XdDM6sqEFfjod1I1pa14p/IZxvFS4hJc9LkzW2H3Wj6Gg4dTt8LiYFEGdm
IQOUgKtWsz5hlM9sQ6tDEhfP7ny3hy89KpbNBPi/uBspguipgUa7V/MFvLxPbZNcI74mL5+TCNFm
5DFXn/vWb19IAOBLpHQFzP4XMVUzAitYFlAQo0/BSD+YunXgSUgczdqlKp+TQxsOtD/7PnozQ0DH
/KauuTuDQYt6n6oCC5WR6NgIMu7JuZeJoCXUwAJ1OVUH6RCAaD16hMgZmjlWVZiVxPATqtejTRvB
d9qLfxoNahFdtARuT+FePK4ZgywY/OzX3X9j8Dv5OCrsEhh5tWmDZhFrd+AJyFpMXB3vnLE197Mr
sx0/KEkDK8AnS0mlFiL9yvr8aofWzvfiR6wCX0B+9/MHQ8geE4VZqKxcBKVieJmtms6//7Lbcicw
6PZ0y+NHP2Yrg/zMwsLQ3+AYM5FC/gaRhJ/AKpPjKCgJEhNnYEK7jMugQxHi2IzU4gogR5V6uPKa
qzIfSSzmTQUT3miPQIBLt2K6yBmTob9Skyr2ZzystrfPIvh6dn8f2a8J+89LrW0RmVce2xfhITOK
SMTug2dpBOjjwTMYlDzqRcgpsmibM9bLUzeKlzbASOkd1DVKp58pPqVastEQc3WdcXJFeFdqOcVv
EtW0HEX50wUJ6BYaT5QqrgAvx4i4Tp49t9raQ0J4NMsTMYfHSAjEsgxOZ+uYtu7VC/dJQpa1Me8w
T1Db58mhBGNhcxnZWRyjZeoF+PrQRlICmLzMF8kQvvuBS3BwhIm1O0rXOnWtdsStuZ7KBpMslJ4e
QWFo081UOI3mVas7HH4I5Poey2b3rHHW01JtMb3gdlxA7Fir1JwWSWdM2BWKJsv/j26xy9Lq1lvv
FVaVeY74vk8uHZLDci9N/oUNSjgAmsrp2J5CYPsQ7MhP5Ib/BqhDFFJebngdTDppZtRthCoPSlxK
/a7JidBIdssB1dBy9radWMlxidBSsxc9i7VNqXES2bjGHCwBY41hK0JuYT+ldbC25089Jx4PHRgj
QndLlOXR5q1BA8iqoVnl5r4DN4kEpxie/rw5uUvamkljp9ieBllvXETJVuns7ADT/sEpv+acO36a
1yC+ca7ym6gtf1Cx6fHCmZcmdWWwDyTjLl7/0Z/TOOqFfS67zwxjdpyeNWzOxDygHHpWSAHPSk7R
DP0+E4hFsZhY06H3kHJZ4ckLWb6FhNlgV6xxhaNtYOX4GXLdPAeYkCQvetRRMrGgrppHwv0Puvvu
BZ99YB7cbuKgb/Y+fzQp/kJgN0aO8ozFKH6TgEI20ZFxMccjyLbEtDRO9tLwqb+0564AesJMPzaM
HdeaV9eF4BaaS8ZBpcusYzcg6lAQCZc3PMJYi0KRLicgW50dB+tTiz1Q9lkQcya1VynmXZLTWdDw
8qY9CNBcBqupPioQWHpb1xh2wCqXRkt/3B8btpWsfMGGIm6Jp/tcohgMvC+bw64U2gZXPg5NXsBp
/AfGw8w5VCUMvRhZuPpwhO7spKaTQWetRL0pNEShHe/3ggDzuFsPMcGx2X6u0elHyliLQYfd42Kh
4y8OXetS4ygYcajlc8p5Q5+OoqLX69OE1z/o6ktvcyNGZJTlezpJROcMwaknLes4es5KY8A393d9
ZfkxJQ4rutzaaEicVHouM1uQnwlvc6wgdM5ZGt2GGTM1530XgYWvvZUTBy+Dr289hyDlrL+oB81i
Qd5V1PdqkHWw3hMirJN6vkyu+9o6bBdSCO6MekxiFyn3F6APkL3guesgJt3zkaEfb2OPxs0wtx0v
p8r9NZkIZNhxhtFYDXO1dlGkZtw/ojOYVrCNe+2n/pCmOdK1eD2rLXnWH0lzZfTWwOQV1c4Lb5kz
EqZFZ4ahhzaK6evVRZ7rMAOcYxz93RgQYkAPpod3b4w/uvQzCrHfZLjHcMizPnUDbjSGEjYu4mGS
0AbPSRAgMs67F+oR/ylGGVF30TpM3zPHIWcUxHcR+zi8cxWAnCDWcZhHxJgfoD2mdr7NqypZGcjn
9CpgjoqLtBvXvk/6sNJ4a6vC75eO/bBdZwXnbZmRX5NbwS6xHLJm2HqOf5VHxqzID8OUdCByNXoO
fOkJ1BxwlyInpIROT7f9c1oVi9oGqMCxoF2H8mqIUyC2SXgSLV76p+ybibPv0fUtjW5Du2OOC8YA
An8pmk26NWK4lvwF2axb/dmZaDVoy/sVtYRKDYipQP0aY8I9aB8W/2zOReVvI8zkxbefurtZvbD7
jDHGwJ37db6441oOt/nV0Pml8ZkY7YGj8SB2VpacfDpIk/rYJHlDkeU7qry8kStZkdsDEYFZk76J
hmNs+GQAH/VKrqz00NT+Gml1oSOj4AT2b5EHlstRUEMEdIwQGLNprC379JBjldPHl/9xdF5LjWNB
GH4iVSmHW5wzxmDCjQoYUM5ZTz9fc7c7tbMYWz6n+48+ejfM7AQLoflN7l1K/xK2WTS29VrFF2yF
P0THW3yjeuTlPhoa0izV6b0Kf6zu7JSrWqGwE7fqg/9jEKPHmzaRGRudES+BMinoJIZVfNEK7ZbW
3kFls58UGk+8/hOoE7M38TycSWoBfTEqB904oCxmS4npJiKX3bQQhXq4/4mqskmVfFQq40kf1d+K
NWu4KAAAVh09MfimhrbuWR7dip2xoiVA69FWOe28VSpinaKPyDQvWmyuvMY8JpxAiKA+wqajhsRE
M7EPS0reaJ6Wf0jLvQVN5D9it+C47ZcpSdaCi0R4aU1/zxm7G10KDNJW9xZtEa/dkv4xM11kprnv
jS8iW1+yYO6XvYuMqCvJtR+Vs8Xhocfab48RjUMwFTye5ODyCfKav2pEPzA8D0pElSXp2DYyp9B5
pDLKxk0cU5W2R3Re+8kxQDoeirwpSBYOlQ+YGzD95PgplSO+NhrCY3z9uHlEZ83LNs3wFlgpXXFk
pCmaibUm1i5j8jkSBRMjJVLTlvoNpjETQzpCxIDcJY9SguYnzIZ7gKZANYkOyUJpvYuBIChmxUPr
POeWQUhqRHqTc61djOldsc0zQFSU2+WswNB1bwORPj5kB0KyHy9pDiXPUzaegzzZooR5DSJ/rffF
riL9mM7TZ0zjZNraJfXfzRt6tJzXl7V8bwoqv4m04V+ZdklS7XaI1+m5pQUdhHXRalQpoQMkFL8D
UCG237upCECn9p7SOuwhvqmJBWkRrC9mxXtEpf402y36pJsBDqCrCCYixILoHEBnyxkW33hu5uI9
QTzjFhu+SEq/yYxNbf1Lg+xb8oYpMZmJHAnD5hXtTlJG70U3PBbQB1Ec4XX0H1vSb9EhI70KoLlI
qUaByl02WfwxZ3OTDs9OWz67c7HOQvoe2Dfiodj2w6/jHexO3QBabF1k1qO71leJ9WZHayv4ndD4
4H+AbaMDlibTJi72flRuE7GAYQ7pnOJjisiKz7TzRAFSHVTbFgtGQ4pBM8/QEOzbDV8riw0Gsx8R
CPO72dEYUo27NMpIjuxoIEE6Y/LwBwibymNr+UcQLNuLSTT2p1Pbqn/kiRNTj0Z6jz39+oX/rALz
jr7/nHPxuupTEfCy8SDRSaURLw0RTLsNxHX1UU5XHRHzMB1Y11amGy2jOF6O9QjKgHA8soadCNeD
2QRiZMAsECN6DH0YIQ5JQpgo6EKhvoMz+KOPhM5HrxhjIBjM6jAitU0T51jY8TbPtVUFbcCIew2r
Yn2JkbdZzgnVK+bzVUZ1WNUTSNdHG2eaXpJa2eYtb1AIKMAX5p+CqKlp3Z2vwtBExr1HjY5L8LcS
1RztjZpHPL+PP4+O+CT7rkuiWW0LEZvWPIZOQvQYZqLBwKZ4JenJyP5R/gsH9tZZ6YlQK/LO4PAT
Rg+uP0+1oVSIdyK5101vKVAIUomlRwxDTbxx2vpLy0GNG/bwmANthf2LhkCsyxmjbUUoyoowkYn4
qrWXxRd98jdplOswso65MAcFIPXTYj9oe2q5ogQHyRR/+aH/7NLqUk4B3hcUMkWIaEC7onDgPGgN
e4c3Y+lNIdxq5CM8wzDHuNJrv/DRTBjc1BHqD/JwLZ6gEFAAaQ4+1dQjdkwat2HNyPGTikJQ+X0N
ihc9SXG1ojn4Bh3ygRCtpMHdra8BlxQGemKqCLSq4G3n2NqrpvM21RaSyXkbsyTOpGla0yL20VlW
KjIEcdy5jwlqRqqqt5ZKwEqOjJu2T2RL7DlEDvKTD5j3th7TEAE7hE90o7YmuhkpWX10fP8xtg22
TVT1gQlwg+GEZZgBF6AgpkSiazgqULHrYXZosnbzZ/HDHGpyk4ymto6K7GZxBemZf9YASTEWVplD
cQq/rqklzyjd/rLL/MHYdP5di+gGA2MHkOU0ngZeBRZ3JhCyJvj18KwPQOGFQhQkovWySiio7kjW
4eRHMbRTredo3A7s5Op0JYnu6PbWIwqRVd5hc87o1q3PJPd/BinPnRnvoq6EcJ4uVO5ubHbtPsGI
gzCMj3SC2AiIfQoriwyP1w5AxSPbgVR4J104SnonhGUBAwsyIa8v5ixivPdanhcO+CQ+pJNJvi80
NORS2qdrO863Bi8lUqiimLRTyhdKb5qD1ylXU3n1+PXIys6M5CUK2F70+RJ7fH1QUhUpjzgV3/5K
Z1gkofVIdPl7NmKz1Nq3nGg/upNzRyH0AossiasCFmPM4qTbx0O0sXzc+mJmJRi2VPDq99pDNbBw
BCYFitP3UH0aNKARZ0iriLG2ZDLdTRnE8w79b41k0TTXCn/fqFYlcSsVoRiD/T7OP5Nl7rOAFLYn
z4TWCMhoccjqjoadglu7c4wtNsGsNJAbDVf81sva+2h87e5geMrDZNsYJO5/V157z1nu+xwKw1L+
PPXVmEstBhQgWzqxEBIWa8O4hXvTtEhJiEgmIn7C1e0Nl8NPATvWKTcb2lOuFQf1i8OZbxEJNblU
iAzl0aagV83o9paPmbew+DB6CPbJePGb5Ny5YK/mwA8zp0ubAMabj25Vc29+V6H5mOj/CBjED8sk
n28gMez9iMVxrMJDOnOWsuwbLdoiQd0TVhy4gqBs3glq3ExoIx0HKaSb7eEkUP7k+hd+SLJDtQwd
Mn7tbGSUFjEu2YUo3Fa8uR6MTkmhbtT+o9VU4YURJtFEe6W+gfEQ/SYhMAMhyvXLDCyv2O9VZT0w
9X5Vggoa/bqd+Jax7Fcm2ZamV1EMWDwHYHltj7PSSa+z2q3BxfGvG2inPB5RMy3Jy29fjW7YFoN9
9sW1ZOvNE2LfGmmhpzw6gYIsyB/eZ20G9/PJPZ554alyV5z0xR8Y8+ZwXxXu46D4L/Jb1EBPaoZm
59ku1i3DUGPZv1Qh4tBLjV1p3TVIRklA50d882JXEh/UUW3aT7+RZbxP5EUbNSXYELBlhM8NQ3Ed
uMdMsXeeVa2VCEAMV5YOUGc1ryajadh2F3jDzqeUrjwT9j3BJ6IWBn79UcszESplsE+HdwNBlAWO
Y0EyiZ3WMZFDuTYWWM7t5O4l8TaDZBT8S0OTb7HEOirKPT5DLrlY3xLEC5g2dDv5MWj5YqiYwb2G
tNz9AeIVYtytXcLB8FU/qSyhr1VHGa1J28G7pVMkTveASZW65W1tliglJ4WE8C0vd55KN77VQ4Or
cF7MebjrkANtlHbYygo0huEvGjVQHnXJjn0Ka/r6qCQyy+DR0PJLqoKiMT3xKQBT2MNuLkBXDNI7
KxgRxfY2U4QMs4Y4YsdBjKPBJXf+/OcqLqJ2Mfo8Mb4x3TEjrmyyEORgjzjonXK6Nb22H0HGqYZc
BiVlnsmwl2f3DyiEPPdBpjSVerIWU7y3trp+5alfxFyFyKMJoJ897yRXps0ABCLcazYciUv9jYfq
99p4iEMc1X7CebZWOo3CzGSk0zJ894G2subZMXRUedhgO/aAqc3EWcMY812l0lGJ7XeueA/1EQgN
B2kEWKMmxMo5NZthmrx1qgFO0V6nCMNshIgMaX/QjRRosLqedP+zV919l063yNM/UXP+uJT1qqB6
ggp5CQWWVfFv8pDNz1Rp0aZG4PPGc+ltapRXoLFbrzW4B1kSbQ86UOUMnZE5mob51M7Zrkrya0D2
/8D8GXX6bXJQs1ZccheDcV1j8QN81npnUaDIcVBlFX51lBiSQuMUplKOGUt4O9Gb1zzXGuuiz3+i
oWPrUUxGGhpUZD8cUZxxES5cYg/JOe4S5EoIvCQsxuaBp/mvIEHhXI4pgYsoKNS1Xbtno+jPM6uJ
MOIk7+/cCByugtSfFRxyaIsMBQWE8ghUtFQsWjgwLhjWMypCK9UOva5yNUvvnCdUBpVkEUJXSDSE
DtTKOM7W0/E0WsWTPTa7YipPDZ3Go8l/5aG9KO0Xy3BOJf6j5uQr/Mcvnq09Tlq605ofH042q+JP
g9Ba3Oj99IpekxQvpGJN4a4lQSLTkm1SUa8LV6O9VVHwzLefGiqR+DNdFTTZOHS+0xI3j2SU1/dk
pswg7I4s7UWgbWOoqzpc50ejLogCxC2vRjs1qigrfnVTpOTQ997DzNofA3BbSfGcJ59B89KU/rnA
Q4UKGilZZm81srR18oWaKb2oI+YCe+mM2cmdracc7YIzEcaECQfl+mIwiOtrISoy7Yp4aWWgDYNr
M4gy6CGo/nYipKg1qT3CQRkK+mCCyy2U2GzrdKNW9TdI7tLt3YNNlWBAhnKnsZBBrYnwTyh0UxsQ
v9RLn+b3kXAxqISg5WXocKX8P4dKWwq4Fo7xDqHL0jAJi+xBHogAMCx/5SpPsAQ15AlBeK7tPQf1
az5bm5kb0iYEt2o7djR761GY1HTVHbXx2va5wBAewwwIYDsod1dHzN+iEVXQymJbCC8don2Xezrm
Cx1p1k4eqNRhV27dTeKgZ/sNh5ywlg4dK2I/bn8DiXsQvGBJ2wq9oIhM4JZFcFgJkWrSaa5EGCLh
Cl3uBhnSK3rtO+7DoXmv7b/QxR2B0iTRnDL36rWXEYa2yHza4+tNjNsoJpS425Ge/xAm6qPFHJtP
BFDq4UfIXDsnnUh7HyB6rAm5SLb0YEgKALiEHcy3B3RoECJblVB4/15P+gq9ALRlZN09olM6KrYV
9YE/qM23gi1nAGcXTYI5di+/WUWXpZ5gCqLw4QGJ2K/H7QsqmGx9NdsULqNFhOpCSb3dWGhPAvIW
TLaEz3LIphCy0dmCjPv7BbRFHRQnkQLEfCGaMl6ifl7CBmdcP8Rk0w2/s/GnsHuGCtgIkjzUBcDL
8lVx0k9NnRA8ZGdVZdNtcdWJNz/ak4QlOkCEW0uvv5DAzhvZ1ncJWBFFYMGBhzALMx7kLWFS4Boi
X2adC6kYs09/KT5pR62ivjddcmWr347hyS3Ukx20p7ppjj5gwGz4+6icN0Z071ljiJFYFxNpt9NT
m7LbmxOqEGUb9++tGv9OiAKGbRXlK1VF3JKXzmJGoNrhEQxYbCstBMiaPdTMM9/18Qj8rDonLZ2e
XTf/kGpqBL67JiCABorC0D8sl06rDDh2SJFIbONwDwOwKGK+v6m3n/T52QeQ0OIMMA5zLr+r1qBe
9d9IPVw6nK+94yPy4pKlLsYJF72d7SW+T4h/0sh3c0yuGmLggPFUB6Cq419lqE+R0+57jjrCHDUW
dbGBJVVwyNOz7SuLyPvmQVkSDLkeGEKAHRcES5CwzzQKe5gG8UMzXdCHyNbiA7tOFUmrqH9M5zSO
n4NdbuTKcLWbqEf4NnAeunS09sOwduXZ7RBCOatRf5ZXH/rhWqng7/RtMNEe2GavIyuZfP1ESjRQ
tcjd5rOEpwq2VzSw05QCWVbxgzIWCO4DhBdG91Ew/ZnwZDBtorBWWLJMZTkR2GCSZ1Cd7LHeto2/
JBqT+wIT4XrScPtB1IyNfa5G7BocY47R3bg4yFAyL4GaPZuwI2XfXW5WojyLgMyKsQgQII2iK0B5
4eotQTpMgly8azFARrrD7jagFvTvFlNIUpXcNtqyjf0fT3ni9lKHfAOBGHLqNt63IgMjW2fjXzzO
wTJWDh7F2Sty1LF96GuyEhYQ2bP8ebxM8fUVXJEdAVlO8x21W3PkUMWwLRdyIlnn4KG2oh5LvtJR
vC8KDRmquubLpIG9h5Gzbdx/XAAPouexUMljAGJk9vDpoHuKzXezt9fj2B4k+6M+yLvqFso/DLqb
KkYRHhE/GOXAqCCxLXm9CuKWBzK7dq4vQVhbtfsXh962J3jTapt/rQaekWnRiZL5TaJ5t8im/gXC
gSiajEhqXNG9On5jC33EOvos/zxOOJFnHcsN46+N2hfIGm+ziZCzqfqvljSWoB7fco3+ArrUVH6X
GcSbl80LfAlylBOwOW+T/dHMGXk40VeRJrsuy07eCBiMV3kfoseS+Ey10mcC8EjeRR+BhSVkjQSr
j6pdEVYnl1i0gEHdxCMWsRSZqf3lyNVtYG3GgkirY9fPy1nHo58RgYlpqtQwvTTdq6WEJx3DU4LV
tSbdrOaJRuh5lBBAZsYQLHYr4f3zO7VK9M7JyBurWznUuiS8qyDkQ49qioxTu/9lsb/Zkf2dFNOC
isGNlU/Pukdr+I/FadBI2tCoUNDpRefSSs+BLND1eIW0oSBzfO0VdEKG+5hmzbnWLJrMYahI7blW
PljF3B5tjLx6Wz+GvXXQ9b6nv9xeEHEaF+0SsxJcLR0XuXKj1YRc+KFlaPSXMVGVD33YY9MzRDdL
Y0lWPuZqhaaFWtF8OJNs2ZmnHJUTVVMLHb9f2xWLFm1C1RGWhptL8oQzj3Nk+AJBt2nFax3rQk/E
am6M1YievNStazsaX92/iNiNACQv4zLuIg8+S1E3bCEnx0sPZTkvQnWigQffBhFoVVPvkkR/TqPn
ltqTsFqInGAadROvB7keid5vTNY4HcHbhHklnhRifKpN1EdHFUUIMtLvMW0XZRA++/FAbBFmG6ID
OKg/leqzbjzEjPjK/eiKEJog3Z9EPXv63oY5mxxgUQvFcdPA3ZOKk6vmsiBmYK6Ur4iqF8tOVt5C
UY1T2GTLtOqO3XANk+fK/SmCEma5XeYeOw8t57WlkmGbrzq02ugwLOfdI8UJ+5BzAndSCPoswsex
+labK6ODYlpEIitruWAgbTaE0nAugB1H9mHgjFfMT9ciNRLsIpvehqHYtVr1pGgnX6PttKw3qod2
5aCT32nialHm8J8eOMsBToRUxK3IYPWeqhuiqGIgm0KF23S3vkWiEO/9iJwIDZcIZQn+WuPWiaCE
fc+QpWStsW9PBIbFBn0Bbhadg+AvfRU11Hxw2A1FgJPZL0bU08BAaFSFdiUkRDjg+90n6tJU9UOP
UskmihAJDSr5ogpfpxRPBIQtN5lVWJ8iLBsq9yGr/XOYXJy42mhyKLMm42IrynLLuE36l3n0yBLr
ekAaeBG56AjGqnk62PiWITNlkZkfFunBD3HGiuWpjwpoDueoqoyHKhiOZHqTxHdF0ojRAWqOsbbr
zK1eoeLyAAMYETQUTTHQXUbrW9wS5sLsk+O+GOf+xf8Q8BzFZah4jB4G8ntjYdWvaU56WIBcvLvG
yCY0UiNnqrC04KkXG0i+B8Ce8CqBxFOLs+hLnu8gx9RhEU2YbD2W8zwtnmcECtNk78rk6CGRadAu
OuqX+6+a0mNDHqUO61VG01Je/kS4mls8JXUK/IdYmvKEDEG1RaAqdVA7FE0BsZWJkx+cfCIjhFv5
b1yADxtI57aeok5MmsT3XcaUGGxOBLhHnRh+kkseU9R+5mid+PE2zEbIRtI1xi7vMgQxTLx2ol0y
mMrpAw0iWzSPezu+zxFRfzWp9gLC2hzW7N0UuoWbTkfVRpSA7qtXds6YeGDs2HuBHBvF3qYMSLLU
OCW50COVEjj+m4BGEwtdAhqJ3qxAnKcXl+etCTQmkfk2krd1akznd+75YXmgrgv2E4cZv3GjXYJ7
XxmQnCPKmLTic0YZO+rKUbA2DHKIpFFxaR9K01xaotF4TWgvJNQDslgN9/IN7fN/LnBpFuWon8o9
GwCGdRZscgYmkjvdvcWDoZbpKkW8kXvKAcUxqSh0VZL/D/TXwtbCxgosIcIsd6T3EYAwIFmq7h5V
YvQjKDklYHDrFzHB6/31JRhFpWbs5WJpcQ5Cj6O1w7eQD/064YB0ObzFymFCDjdjtZZjo+ZBlj6A
CnmXXGh8tmq7TBFKpEw5GqR74ARvZJ/tW+xmPuHNEaEjrU1zwDAdO4+ztYTr5AsczS88zLZiboRf
mQjyQ7a6cosUuSZHU+/RB2suS3erpR/BrP69q15JdiGMjAZ948ErKiQhR9PNKSwewGHH4BOV6TqM
ktWMREW3fqGFD7IrCKAja1FrkL3M+VkG3XXqT4RLbRFurW0XCxrCUKoKbR4XhNiWshrMFMbbEumG
kG5uV256wAPbJizFz9f9DHQV89i5+1Zm/IIsIwgpB0VOoXfbFvHYPI+LcuxIV1MXks3iF/2CbrUL
6FuYK89ZzDSmrjtG4i5lQso7qW/DRWK79SasstvckqxgETAfl0cvO47aTav4xpgM5kj0BzW9iwmI
9Q3Mf4kYfjHW/3ICekI9u7RkDo7eOcwslBR3t8L+C+zjE1tA0FYTcf6WLxWlf6rWbEPFXY7k2fHP
XzVYYudTnszol3ESVXRZJclBS0gwUTV09PGhnLHo2vvZJBeTDgW7oRiXFFt9TaaTp+orKXzVuCWm
hvGae+RPwc5CAPqzKC1mHX4aY7Udf6uZx6aD1956GkH2SeXZ5SXYFwYVCWtrFZ6EMbFvA7ImI0q/
Neu3Y9WLK+WmcPHpMSaE8VTbFsZ46pEgHQLiydvpVfgtwVBTp14JkO/MhBSwVowpMA6sCBnz96QA
zkwZrHhDVJCaEdeVbsKxwHwWubUqDeNhtN+1MNzINZ8W6pcn4ww4rgdjmekfqd29yB2aIcJF77gq
s+lxcoAFq4cgcdkqJa4FQ2Ni59upPM8xa7zQKMLel3V4qGj6bur+ZmJwEaqhnZKNjZozmvg5UDwO
tiUm7j4mZADBe495SwgDo1CRAlukKhA2PxInq/WXbPY+1WBtBI/ya5ZduKuK6ET9oB2mB2FhUlRL
EzhHzvEvU41lEzUpfvN9LapLf9hosXJq9GaLoPJBc2ukV+ZJcukk/tivQXbZljIc5EN4VVLrxQjS
o1v8DlZ4LiOkC0SVy4tNaeDivJbXWudU3TCilzF6iYZAPe9qWMZLSvqQE5p3B+baKRH4y6qPgkeb
f6j8/SPHUrziY+9c5dwVKC6oszfJC55w6dgC58IZxOhXRBOBSs+EfK8PDUeVCCzkkxBQm+8FNbeI
F8Mlk4ze6Bunb5ehz9bejsgITP3cIgwrA4IzkCKocn9fFaQ9JuGY6PAKbS/LWZozw5ErPCntgXFy
gTkhcO09HjFZ86wx44C4K2N9czbywBOW/GAm3cmHgnK5I+u8uvcwKgyFbfsi59DI2Ns4FFvh64A6
DkmtoFV4VfExpJBTCi8/4H4Y+EsT1mh2oaVKtZqVf3Umrj+SpEnTRTOeBl8lR9qsn8MUE4NDFDCg
UaX60ANEigVrzys/a71Cgl+dU/1DamqjEGG/WqxHqJgQ7QoOIxdzoQC6GdCNRAJ4fNShX75VlrYR
UbKceSYorsrDW4PIhbnJzQcaR/4ipHiXd9s+7yEim303Ezlc44FMXol0fRWfk5YTUpYTnZT8yDAs
d5XFQD/xoRJTc8nLmv85iwv/RfktV6DI1OFG1FLdsIWXETf/d6d8Go6yCjODNBE5e7RL1SvrFqsL
evKDq1uvLtUsfnvwXHdRZMpXl+DC4gRBFHwquEriOmIkfR3a8TCPKSQs8BFgxJzxZYVp93kZSf+P
OSaNCScLl70F4w5WIgR4g1mNl1/Nf96JvYA4eZ1ufRMQ4amzqY92+axt758CMhinN9xDqc/bHPGM
egNo3rsw7jEDUsBhaOlYpzvvDexmlzsoARHzz2gGO5ORCwFY6UYnGXoc01pe2mw8BLGxkgRdq0eU
4lKxyY8NGnLJWAui+p0QHbj0dm9QbkRYq3BTqjpRT/zlNJvWfO3818TQ9phWPMXjKk9fknx6UE3j
3FJsTv0MepyZiqzxOIy4WNgikVWQBTBtLHRIY9iePMlUD/9V0CwxpjKTUyfDc3GB3hYunZxJvCUv
eQL5mOpnldepT6sRW33R9pxCynqwg6OU/nXTcAl8kGaw/BYRfNetVAmXomalDDk5gEjrKFsbM6BD
/DmX+Q6FbRQr4DTmCff6CeX6g9iP8qYDzHd/sd6Oc7iUwrEJVLszpmtZuCvXd3dQhHsDKx7LXQcl
USXZHm/FqjKoqZiRBLqiPEOK6S/zKQUEds58s3imP4OKxpHn3FeRmA1P8NY+Rh17su+QM+S5KvSg
gXc5OQitvpYVrOCrTqkEGK+QUhYbes/k00NIzXx7ZeLxCPXKmIQYySjlTVZJiGcUysZnNzRRuiO6
npO9zJvyN0ksOhWEpbAWIs/KnisY6pnvnpYpMO73BJcdhZAdcPRExDX6g44LPLSRgYTbhKUx1d9K
5DxDk200HBU4A1YifYhr919wMK1iRajBoiTogcxGfANkpwFbiPI+5CmKwuymS+iaAaWt8eG0Y/iO
+uNNq+onmcG7Xj+kYbi22e3kJoSEYw/n8aQMrHnO50M1m0i1QNL4+zny04tKdhzfepGEiUhBPiwH
lYL1FKANldks4IDOs3Id0sfoaSbKfW1tIhCXNz6xDY6QvyV2jBA6TeaeN9Bm4K4imNEsPYbOP1Lr
1r7VkuKGFNlVFgOjV5bRHMWSXfZ7hBINJow2Zu8ZzR1nLrnL87YUiCyatvLC5IuZBljWA4dOPMmj
Y4CcN6brMn/M+F1iC11MTEYZt/5fnz1p5ohgMkKg5ZcCjPD6fI0NIJkhlmKKpzvzJxuNrabO97Ea
z1k1bTUQRpl2dAhCoZWN5LP9JwKCDGpSjeHgieRazsz9BeKuAqC3K7jrRlLZejlQgIYHG9N4tVds
SnlOGfOukMWkgG1Fo6hN+Z55pqtRVLSU66ahsQ8tziT2lAmhV4WXVD4XmclMRiy5+GmGkp/2kBU5
8T7UWAT6RszNHcTzPBXfXIktL1llhR7h4QoeVGXpO8ZJTnLw6qQjzRvphaZyGfV7QpRWMIK9Fh3G
KcC3/OWMDBmZua2jS86OlChP3MsSYJKhpIK3SDxcB8Gxh/ew5vRiVkATltgYfyPEIv54/zunK+sJ
+m+tFza15C/gnas2xdUUbXUHen7GHo9kX5xqHL4AScTdwA2bn93ooMelilZI1/QoOHnUIJahbkIJ
hsdkzf4FSYvaJ2fQ8UP308E2gpLPx/iGIm1ELy+ElYDOE//3lMHNI6RzejFRGFPIUCctibyLqM0J
5W5BAYOFvBqB0Ture/EAmXV9Onr4RWtXpPwYULmaKNXEDWEwPAtTkSnK2prgw7lvMuyNkCQppDc3
feV9qDSWEXS1A/5exho9cF/i13as19GgFEgCdAw+evmzGvkat6fqwDqICKjHBsknZKhvKU0TvLxN
inhxIo8jak+T85NaBY+Pt/ChyjJZu0hFITEHLCmAMeXDC5mWaueXMh/EwzAXhDQ7tbWymD1CNn+x
Zcuy6aH7lrVUjKyToq3rGsjEjh7HicaG2d/8kdQ2j2dsvOskS8+cSGlovUUMdGZ9DUvKEPDBrGPr
FiIsug2EVSOoJxz1EpBrpBW4ZHhCPS5MIaCpq1mE3bepogLXbaYa8sLIRWorPnweYLEzGWh7SOdd
DMieZYMrCAoTQAqtByfOXcPK5UIkDbn9VFmoEmhHD9Jk46g93Mu2w0jYa+ZVoF0PUPLPrj1sDQoD
BG8VZYXBHBQRkFml5iUtUBhkV55UvKHcgDuZisYCRFOM/EWf7GXwCmcH0w0t292PWuwN4EPZrAP0
lD5eX8ErkWisaUTeBG3QMiMtFTf8U4LWTf9mQMQK3yhP+2jDpDCPCNrGwGJlXzjvaBsId+RNLYxE
3Q1oobvaXhdBdVZj2rCq8BwHQmmQC4MDvwyZro3nOngLGTSi2r/1VM9VKKjm/KMFXkYlZ/o3jViH
mYe+pWxknIeD6AXl6HfUlvrhrz8tS3AjYnKJtwuxavfw9xlwyMSTe65r1LM1nhENUsrnd9VpfWZs
iP71TvmL+mfZjezXYblwj6XyJqvDOFAtRdhLqPf7NpuJOPrq/QnxVvNLLSMzGS3J3ItGAcqF/E+O
d7CUjO+Y7PA+DDCNeieDM8J1GaDBxyx13FPhdfLaLdGDAj1J1YMsDf3kbhsrWWXgrphpV3KSo9/7
yphyFPZDRGNTN+3bhukjG360+eh64dZhZnTb5wyJ80RpS4QRYyKch+epGbAI1vW1igGcORs685uM
ENbH6Aefxp/1lU5WmKoHS/WRNn3mzRmznGhN2eYi52y5CFLh07XPFGld6itPhaNz+Js7Kh4G/p4x
xSuZAWwnxqz3orrBWX6RmZyjbGUBwcr3t0HSLerCMSVSZcqJy2xQXBI0q3S/DA81ElE6CnLClEy+
pYZC1sFicJDscV2IaynX9I3HaVPUv7B8q65FMwOQVMCsQXqQLkh3OBkhwM+fsla3HFU+q1cOAYU0
Zu26h0JddTrRxab5N2jIDCTyagHpQhoIa+QYopOSJU3cfAJ4+rz3Bm1WmvLM/gl3FR3izv2b9uSv
C4kIuDDRlEwCNlEIjFQsslPzrXukc6O2DeMJ4ChblSW+1hZOFAgYuf05gdzww3mDyH/rN+M1BJhO
QFplUNNDcqDVOowWLqhPZoaPNuYr3OyePm9Cl3s0L/J7OnSPsoTKzESGuhV3W9WO71PuPlbkQDjG
/NIkG1+cBriYZ8d4ExGeOb+wscpd57q7Kv3gHV13PYYjphkzjTfOqz6wnpFUFATvXfsVo+oU0adY
6v8eUDADJCWkqq+zWN6Mq7xNGnMxsTpQVHmzlskv4ROy4XfbAPMGSImAyYXm7n10D7o/vv5J3PMO
g0zBd4tw27o7ZR0Vtdxos+vSiqjSfRXD7tmHgtlOPiMu5zkfbsTkfxV986nl5S5MgIblylXZug3+
eZ4pFSIDHgrcQkbqhsHCIURKLvXWfK/gtgPdJFy8ONK9+Ohk+6pBFBijVzBQKUxcLXVUnHPin+Da
VYVawOlv9cL2NdER1qswacv6qeu5ImIycjitUNXOvCk98itBH+XaCZ0I21B1i5GKGuwkPXd9Rk+J
0ka4kUoyGxz+xwydQoxtazZbYu6GCNGcFI/TBrlLdP3f1BuPjpXf4rDYKo7/1hfDYtQFLXwnjfw4
pPO19DAWqZlxdeuEvRSfBG0AA+mOD1wnYVHuSUpYp4jOKGDbT0Z+mGL3MqXhqrZvXoT5QASq1CTS
qg15EFkbiQzJQ37t0F+W5c+gzSTU4RhjkJRfTCTNeYpT+Q3Jx1F2aqf+6anA1kCF2ulbvnSBbcLh
u2e/Kq5tU50jPV/ZXXkcc3ai7knVBbvveWQTYpOzPeUjjKgBlnZBQwhx+VMhR/2dMNullM9GpX4R
lE/yXyggBz3JB4z85jXgWOcUy4DvdOiMKSJzq0CHlSBjpG4P/8YxRXRmm/lmdmMijxX0uTujLDfs
rQ8+UV2ezpexUCAlBzQaFO0y/SotIugYGQ6MSofDIsGcx35NeEtcrkSNI3XmXnNyOUlcYKcc3sdh
HW1K91vOYFG0VvBr4L9Y1jRCs0hpydk0vW6f5zNFTuG6VAgxoDzAJIOGeIS2nTda9paiX5SfVlLX
p3zIu2Gq1XIqcFrq7S4F64CRW+VU4SiPDZrV3AuJrKo3hE691hw5Mg3avLOu92Em+nZywT+d6kl0
L0NG561Wn0vylUtGSLCdICk3jadtRCFQ1QBCIY2vVMzryTIF6pI/khyIxp+ZOHGKgBNUyaWU5Jj/
JJ1Zk6LaEoV/kRGioPjKLCqIiJa+GFqF4oRMMv368+0+Efee7q5ygM3eOaxcuRLIbtqS45fJO4Ab
U6U8iyEaEsX4s5nNdh2zI1McxF3E9tnElE6YZoay2xXgd55P/j4PxVGQEnnKg/OHpjDUWujgxmYV
9J6Lrnfl5H6kk9OBItMRvBV0FEz+3+mRz2Uopi0KwVUCoR0DwWSLOeM5rBaxqhQm7qiFSEuzSoND
VfePTDFv2VSAqKop5yVyiErqFurHGtd+SzX4WzYLetXAEq0spwrUte+n3rxbuDCoNgFXt3dnTMME
OaEotdXUihusKJrfJrwiNCbh/QxQ1oc6406xbbcBrcnfhifG3MD0xtTpwVLwF+4U0NLJfd7UFdxn
inxtuv4OUDR89CIKmYuMGVERUXsd5S9XiBWJ9hAVVssYB6NMhO8kUbwXNId0iRu+TxVNMPeGmUAJ
etdI4nRQDQhP0KxBHOXlCfpTng6QOpXX6fP3rWTwY2r3ORj59xyyIUPpNqMx0DvMpgf1CRVGWYLq
EmUnleediXRWVTnf4z8awd33qUenpGYO8/e2fs+Gf0VyY2IafVCMS9hOK7XQXrTgn+iV2rxOVFWB
H6rHza1naIaIGsUbZq4ypJnxRUkFeoQ+4J+EQkjT3O+UPb/MfC/VMenfWIonxT90nZE1pdUzI/PV
sBPR5fqmY848J4GxZGavvtz0hhZSUq8oknZ9U+nK+D4v2pn5xRu9cGlld01JRZN29kZMtLRGWaV/
G4nnUG/lG3HAbRIh4WM/GuY3AZ7AhSEilA9jXOIYVRLRSkUs9AbHfTzBo5Wp+ynQ9+PQE+wahAxW
R7/SG60SdryqUsqVCgAZgODPF49ZP6dkXal762e4kxFKttmcsrp0U463svy50UuP/MYqkaYglGDq
3NeShpGO09LL3/DzfKJxyb57gmA+WdC7WefIHskjX+SbI9Gv18xHKQMpB+i1UEMXPBJRs55w+JIO
aRooBTT007TFcEuJdrgiystP2AkSR5fJUA0ZufMRUy7vDzPJThaaaoz1lDEcafOkskHf1oiS9fC9
nUkUSZRZuXl+kujRBePkCQG+mL+hdJDcteBPI8ByDTkCdB3G0FqHYtpPPS/v30AaIBZPG6q4TiQZ
rjfSklnSGpJoBCjAYCjOl4/vmi4q5PNgVNcptSvgXuW7aD+1I0DVvr5tsmEOI/sFgb12gMfsNq/o
x+rs5OvjAAyJutyUKh7gWUKdLPsMtAe7egR7ZirTsnNvwJiZBYEIm8I3fpVm9TyNFk05CTr6HVMl
c97VogfrLtBSQiYVffwp7E1pcfqMnLZhQHoSM9iDrT/97u4tBcRWfhgFc9W1nHWgUbd8gNvP5tgx
pg28KVwTRcoPv6TrIe/rfQHcJ/IzakVdojjp07vR6l1noxXlEDO5dXaRn463brZI01ugjsuwpmc+
YVjzIIPI0JwOxb2ye3Cq8vG6vF+08kMAvddk1W3P2JXPKBAF7/b2OuZPaZlTX1UAWG5ttXqo47/T
mNJu9dzVLxI/FApgyqHYVYdlPwpEMlhKTB9uJ4kzkcB2Hp1Dk6qwpYOHbDjy8H2VcLXCKTSsE1yr
oMiYoVs3+Cb4EAzmU4cXkccnHyzvq9iqjzx43hTnS0ZfT8AUIUadSAIn0Eae1h2NAgDAYlrDi4BI
/JjOhByY1KsBbCMlAUzHREyzIV/Dn4wPnMKMaN4wXmFM6xNJV6qcUZ0d3Xg97R8pyrqFPLTf9Ivn
qK+0DK7oT3NFSdhAyTzDN5+m9OWzgnAwMzVz2rwP31zbt6QETzdQj1zM5DP7lxgTRaxRbVlST++k
+7FP+7DOrCq6w5YoxqPl7TtcVWOQSnqTB9LEo/4naR/S0ik2cNpup3LYPp7BSA2YtBAqnPFRvW6T
zy69xw8Q5oGC1mtzrTsb+vJi+i2X0xucB7tSmZxpfdvdFEwgd5FWl2Y0aHkn1Z0gMwd9Ondn2z43
qJLzibc0eEIMgaFF/ijb9GVjXZWJJXfL0W3JeoPQ0vUvZ+T2kIDm34+bPw8vyiaa96m19AylJFk8
qfLrN6MJqiP6LRSboTD/SWLEENNXfCVbMvmWXlWt+SIoaEIaqs+MnOiYoYrTYLY7PaHM3ShMQql8
N97OZONNE/8K/PMLl1jxxjW3Rs/8BvuFHhzFYqbSzhRDPdGjo99+Pk+dOeMNJVpYayCJ69EFaTXS
YJKknNMLUSUzuDcmLL5PAAR6xWAaOEOjhZr7JaW6K0ND6FNChZHpU8iO9EfkMseKR7jqps/1U9qM
b/7zAQZE1dKeoaYOhgv1h45DKv4TG4y9+BpCd7f5t/x0r52QbQbpylxBY8DrpIQK/YvpawhNPe22
C5i3SgOvkIpku6LaKg2uL86ANGF6LvMa+6Ws+NT5HndXLirz3lxpgoa/Mob3CeLP3TQTxEfmKeRs
YiRkJfcdthNaiSP41VBk6esDJ7+InILyF+aTBRZVa1rTuC7t7jPVHPmz4TY5ZtQIGp2uNYlJuL8K
U+4niD9A7WE0g5ZGE/QXIWct3n+fAwkHidEIKBivR3ibGVL83SNCwFu+CaCjXhybiiHkmqgg2qfL
babBCJBTjd0ACYBkjLnwp7vFd84yJupSaOctCC6iB4+fuv/iUDIKjiR0u4LZAzbB3Dx1m730B30S
J1l/DQQ72EUpfVPHNGY0AKH6F2QRkQfGNGbuHQ20DfDE/W51YyehoIEhgu2iDQYiTmGQUCAErtAZ
WIwB4n34j/XmDbv9qTMrmyjuY34zg6mLzKUT8jM3rby08Wn/OXB7SFKCIbPiCJFxRyp1S3NGRQTh
Y0YpnIyTB2ukYnYMkhakb5w4OFlPnao98oS3kGF2QRYRFFnI/QbpCske6+4Xq5MpL76O4SVOqr8i
ec97S3/I+Pm57JROGhBTzD9UT0JG5B6He1D+21ijX+Z5KFn1KyNE5plbLsfmK2JKUNR6rGEO+SL6
R9bQRpfB+hGd9N7MglfwcRpn1ujdZcqTcUbool9O8HO5YIMHd3/qSMVxAWOOyRpyLT/jNZwbMm4m
LNAtemM8PaO3mUspiSWA4bRHer2NyXXqlbhbniHPF2YKWQ5iRkAw6Ok4SCv76uYd0iC6UtzUe8Sn
Cx2g+sxA6lzes9anDY+liDkPKOfVGxSF6pgbxELRwgfCvEUQg03OKIJ96b7DdKNeuLTTvl+/guk1
CdDcnrNz8wsCJPJltOeJs/5ZXDCoSkNHVFo/AnZqGncLVue0r1eMBt2cLpwMdoa4/LgMG394YZNP
uGeuOvz6VQSj0Kntjz9Z0Au/OJkf6+mnLv10JkmvmVvi/6zPnKICuX6crQYGT40XyIunNZsjSD5v
rT/J/C7oz7SAQeeMvjQpzLqtXbAF6DIhBp6tOcoQQvdCPsUfLkeavBw6qJq7MyMxSTRd5MF8OJsm
wIPJNDEXuNfB5FsIHK5b+7H5LoZG5qbHoUWwypHNHSbzmIWdeClqMw+zszsHcSX+HCyUdRWDfW7e
BhCskc+B/azarlcfNiRcg/V3/vJ4vc15Oaar0V7+zRe5RW43h+tjJMHY7PanzUmfmJndruQlrR1O
sZKd1JadZFPYN//uVyt5weFlPDoJYIRqCpkVLLs1PsVR/ZcLxBA0i9S8+YSQm9xP9T/FKFbcCrsG
G+JP16XPV62ntOev6hX2bJ1F9I4HzV7e4z/QzKBPKMqC2UNL7aFTRcNLv8qO9AMu5MUr4C1atx/t
n2F2vIWUfThJ3zU7bbabLDBwdKbSaHKpz2WY2Sf9YeMCnbFZco81H/eKMpv1dphIqCcbhrX6FERd
1vPY7MtFZ+cOY5htBBSs7zLzMvfGu04+SK4rB/SLHF6rz2K2HC3SSPUG63c4YCtwWsT2zOIkaHMt
W+EZagjyGqf9MZcOX5/T1exzn/t/xZM9wLzYqmzGGPUD/vVRAYv1CusNaS2WTDJYDAq1KHeyYFad
c/PhL3Obo8Vo3+0ne7QJFyhf+639WnVzxlMvEjPBMjNzY8iWy+ke4dTKe2Ve8JQh45nsi8X3wvz1
aLigl8UvYhb53/kUBZiYiZ5WxaNAX5IvZ8PQ6xlxbdJKXdQe5W5dtQZ2787YOsUqWUphuuwC9YI7
NZkStxlgzZl25ua4JwXM4NiENPwM9Xr1CoYOs4LY7OJxZPZnf9/TQ+bRDESrCO6P/2JbRBlpN9SU
A8YWl7kj4BjugXSw1DBAHqjxgoaC6Z5vtZ5ExbGPx4dPiK7hDmOA4TvtmTKraJ+tFFcR7LbRBl7q
ohLDuDQUjQj6sSl6dny4uc/I44OC01xMNrMDZuqJnox4IJBSGSrFpMO8Ak2gjgPHA1uHkK42PiCi
tsv3zNOJPhuMCqEIVrKiCZrYXfuume+kRO+wtdVNvVIdDFYWfanbPVbvUPIJTeSHzv5jdN5RutbH
OqD8+r7QdvzWeSguu3e0r4MqfuKzIDUiiZcZMVEQPhm992M3V3aY0QaeFePtOHSJJsna4wgchO1+
uC2xCtPFyZcXeVjH7ALgfv756jkqD0RRhehaCdXaZkwXdj37eW9wZ7c98SMGP7e+/vjADkZMDnK/
cs7O7Mq2xZ/NdvQnw/9ELHsz2bKBpTgNOphtwl2OD63dx3TXM63+AVEHhRpvBH/fo9SIFN2Qn3Lo
/QGP74fmpd0T6t5DD8DOuQZWnhNxoF7dxu8h1iRxT/vJ73THuf/4Y7wSRrfbD2cG34puniJrBBks
IVacaBHPxQaFHIbzYGcwNakJkZNmO42jbNOFrzO6KbgMSHs4WZaC8Hr/DvO/bns3pMP08Px5i13e
nm+/JGmBtPr4j1XDeNtWQ6OKTy1iZllyEogCSOiqlUpXAPfsz/74Jc4SRiy1IGIQ1EqQnw1YsjKk
dQnfqg8eBovO9/NpI8LqI4ativI/thkT6ViubyiteJyk/4NlecEARuy904W9xuxtXlwc+QaVGWNB
FbF3eU6fkN9MXZTLv8bLVT0CWZcWVwYATN3hkjmOZqGR3R9m3hRnAh3OrVck32Qo/u6Fg3hb3QID
t6hsVae3wmBKsqnMiVnmSTRbs5bDCz1iCIzP2RnJOlum5oODnfsjpPP55RsrW8T3X7YJi/w4VrF8
wdoR502cB0blExJmdP8WmpcQijLu0FWdZl76t58X9p0+tUB4b5bgTYN3s08CIDvnGXZzAd4KO4Qz
XnRhtmJMN/HnsSSMwrKtspgvR+8bQBXoWewMvDuPledAKPGstDQY7R+Lir5dXd0Q1mTHelPE7dPM
jry8CYlYZCyKQ8wiNgghTExk+ql4/nWkXrKYLZYdCWru1sfKsByjRXLE2q4qD28egweprB4vUuIb
scgBo1OvxgSqurzMB4RdAmwJMeNlyDPj9ll4+KF8LSaK+HSgjyPpPFjTDjffvxwVi17wuVi3l5sE
r61ijOfp3y3swlRHfZBw4BXQ5LsHuCVsSGjbWU7X6Eoc2mNyvP1yQmS0xujhTIn9iMjKkCPP9pj8
vH31MrxUURqzzsqBG8azoO/D86g3k0sZTvbNpQ7EDnOJamKZ4OEbJm4Rv5w0JtjBHHA++5idCMt+
P9z3u9rjA0gIvmuMQ3Yk6IKxuMk2NLkRcfMvJoZrZGA1X4YmIMea13PPhMe1ar5mSya6MNtW9SX3
bs+CYtOjWUpsiXGo+dqGBSRORNmX20nP1ermMxKJhxql3uAwXD5Ik1Z9zCijWF5NwxzxZO0R1JvK
w0zESIWh1acPaJijHZOS944rYbN8L8hLEQ239NlD3RMHlTyEiLP0OeTi+fAyaOYhGn0kOBhs+kw1
xHSmNhomxZWuM0/eD4/0cUWwjV86ejWr4fbuy/uJQxc9SOZ3O16j87WsPDxCv8uXL68SO1yKBttm
3vw9KMfctXxPDsY1csJYW3GGye94VJesJUHTT8xgmonVU2KcCQq27VH5KxB1yukh1sZXZEmVbc2w
DupiMXkNFMpXTM423PK3imm5FDTJTUm2TDb+cMshIZEdViIDVw5Dh0fx5BhNsH3t6rH4hLeQxpUj
Yqf7btntM7iyWOxVGoyPiUOTedQQ1slWswQi9IH/yGeocxmDA5Q+E1ky8x7ODp8FSs9Wa8vWza+W
DeFHar90up8dfIEFiBS8l28L0dG4IUrr19+wiDivWUCnYR3ULqb5Uuh3Y2Ld+ISPTwIRv33lAPvE
/l5EFgqUgK+tI+J1AkUWtfgZIPRKFoHO9KU/Z5squPvdBX3oCMeNXSBk4LFUEZlcuUfpjKDil+yt
jSYXVp9jjyUYx98//DWPnvOADemonyFkQTcMIfoX0juKgAElJObAzBWSZwXuhch4xBbFwZA6U4bm
7B/xPozFQJMPqUXR08vYTuqcLACk+Fp7/uIFgX/+FRyFuaEBAoiHT1H3ecjWO0qxwkKre7Z8K7Kx
EwoXcNiEu2IrCPQh17ihdsdOIZggimljeZkF3Nzzp13hKB32XOt1+z7mw7n9209xJNeoj1gf7h2B
I1Ku2w/cCei5WwT9I74JfR3u+4/YrxErzpiHIz/lrp+/wy0ml7kKjApJ+DZIswHmlWwXyRH64Jh2
L+aPUjoHnaPeDwLDbG+SRjQJGRRLal7QGqVRuuQnqsrnY02nuE0Elggl6DWlyiZp6g8/eDBCkE58
44SCaaGfAFlQsoAKwiL5TL/pVXMGNSJzoL6MUR0r54gbvmlkz8BdTJ5Df+SaqLvSPEz17emdFjyv
LZ6NIYkaxkF8BXHjRGMuKXDS/Yd/ZT0NHaR+FXoIGiG48EZ2t23P1U515Msz5K34kjx8b5uF7LzI
CJoQN+RDalyNd5PLnafhI5HHeTrt6ascHx68bhwxgnTPovJg1P3d748ccxYSO4N2DV1A5R9vEI/h
+dtjPh4L5mLMpZgZnEsl6M/Yt0ux+fhprC7ouiECfJEEl86Xz84XL4eIZAG4cgPcef4MCeVHGsZ/
umL2x+Lrl+x3D2oLMQIBTExSdhiIgGocD3DHHwI77OA+t2oPXi0BKjad5MFlh2GJaEWbUEXAJuL6
N/fd9C+LX8fTRVohC1N7cCsIUdmZF1AkYSv36uZFmILljWqvjuF+ucNtccxDjoUKERdZO+MZFmfS
3EvrFUd+tsCx4qXAqNagZ3y7FHHoyou8b7a4nygJJpvpebJ4ib1JTudgxtBN11oiJfxIF1bH4fJ9
oHPtFUMkJKsixub84nTJ2/u4Ppa1uEYxJPJvhmJYRFLFN3LS2xcEGK35w1bExC2QiYXplVZPFnl6
EEeaUCE3u/noR/V7s7WJP73vtnEeUeHREhCpVgIy8DHgqK1nW0a1B0QCqySerdVFsSLkJsvnUvm2
4TJZNFvGpKzRyrSkw3jNgbCGzsO9hcK4VdbUJ9i9phE5FecqyuJxmDj0Q3h4JGjPiTZd1iiaE0z9
g2iev2x4plRiF4TnpAXgd7YTXmzZHllMDsHpQmIACorpoZSD31V29wOkgHNPPvg5NH7tIagSVeTX
k31JBptt+KrWE7/OfbEF6c93iCHCCsRqsOUTzcmKsIwkoyLou89f3DAzY480i0T1Chvyvr62jB8d
0K0DEI2G1jnb94Rvb3TrfvojF/ALnhaSnrJsb6NaiYPiMVnDycEV6VQTYREJcR5Kf92eTTzE14iM
fnipo49PLBKoG5aiZkODdoBRheT4PgtGZC2MGtuMg8VfeK48YP4OwkVCJ6ADcq4F0UvIYwHejr7z
ZtH4/BX/yIFTL3nYR2woPoz9I9awtkeX4siXYn35HTEar8Zcq3s2KIf6pyBcOGZHvouHLE4l+UMe
ElPhSNqYxWTP4TdSYYqAMY7fC2Y4De5ffsTuwq0SYPKYLuw6zPH/946AK76N88Zq3BpaMMXZw3jg
5KQV1zc4iA3OJJKw3vBVcM7Itv45ApqbYTueaMqLKUDgZeAnKrXPJsaI9pgfTB5nF2/xbz/Bcxst
m22O48c//BKYSithyhuHZi3ErdZon++ezEV12WNjxeBOboVJwvfOjPdAGAWG1u1xPO/fihSwSzTR
RsGe4yJZoNsvtnNBPQa7iX08ny7l32nBtSI7f+wuvB1XSFLNlNIyxMvwkfi+6e72y3rWR3Fsvoiz
U1/Rpyi0PdGbsvDRPOGOlx24mdYj6MWrIH+DS6k9cYF0/3lc7heQSxYPARSAZ6LyvMXhRkbqyGmR
qDsTarJ9kBIAnP4rAjyGvO/m7Ocj/JoADBTXjNPiL21m8dj40D6SCDZSlyISG4HEgQ14BYlgY8Cs
m8U3urZwvST+IPngUkclkuJxhBFH4gf7KSZC8dOnOJGnkyEwjFZTVWRJiHPb4/DCT7ioYWaQ1hVP
G0C7befsh/EXXgt9ethsYnIcM3M/2fIbMkrcKRh3ifi0iBc55KT8CkpuF2JdFQFwyKGlMebLiWIh
K3AfhUnVUP1XGKI2xRwmMdPuYT2TNc/4hOAMBY+ZmbUO/+zGdGtbKGQ0A4NmBx4sl8LVc2zZjmz/
aUx0hAQJgQ2xP0wx6Bgs6N1Azbh5W7QINrVeglf8fnDcxCA47H8P9sYHQhBELfsGpUsfkVVV+jiz
iBYIeSc8OnYnNg+JwgfPQZwkBL0IPSAts9Nwmkp8/+cxeQn1F5nSwodiOWQLkzSC/Us8InMpLCZz
t1g5DhWXjUXAiuL8BeRKHNYbGHqPywcd4SnDxsOL//N7dGBDvyePllrUuHiAiICL5cbs8sz4aHIm
MBixhcgWZS1kGWC0TndTdmYPvM0IFEMB+oQ6oqf4ZLRsDO5CO7vR0j6bnr30PN1ehsvQNe2Doweu
bTqm7pqeY7quHopc/UTWEvV61GiRuzSvbqK5B88+DLXoHOnuQ4uis8sfheaaZ911TNPzvLOnu14Y
mHrkmqHmhh7vcpauvky0ves2mnkO93qhnZeh5lF50MKr7bnBOfS8QF9encD13NC9EoGGjm6GzlU3
9dBMtMBxVS3UdV7K/Wi6KS7m7ERc2NVzdCc4B6brgOsbN4MpZBrYo+6ZXy1CTlAz+YxDGKEfpx3+
2AYabw64av6r6FHQaY7rBibfqetnfQ4jRXOuYaPxg6cRpprL/9gG/HiknSF4GQEbUAsXbif+GXih
4zpX92uIt4SeGS64eL7Jde+WuErv6rg3I4yurhuaUeB5URhew4cWRngbzdOvYeSexeLabqq7f5Eb
FXoE4VeLWGiyVCPkBSwil2d6LiOYvSG3fmVChvbSw068hltMtCu/dVxTZ5EMl//oSzfQI+3s7FjT
iKV3nafFNXu6I67Q9U5apv/9vbW/64MHhV8DX8IPB2xUmVwM6FeAPE349qV4iKGxMbBFgH38vx5C
gsr805b91tL5xc40sLsTQG/CnRHUlx8JmSyhdTNJWmwzU5hMeewzH0Qpf9QRFXGk+iRkF6ExjVAu
RYNyyFGbUiZMyp/so0Btw0uVENqLHcpEDiwerf8cmY10og9H+RjI+59eu5ZV5EukiqRgxSSh4jZC
pQi9FiDvwcx496VTvj9mOusXvXDxmIdv3lh36WMPYbttTh367zfaXaDhIHphic65PEOqr/jr6Isf
0n8AP/tbfleiR38m04jbf62vcl8lTenAOn1k20HWwMF+m2Qe6YluHkYITk4zfZqGXcc93Bt3RkfH
uC5o4Er0QacwArKmAcG+j5lPWdnZLNPrcYC6tZctevvBQX463yWnWAs7hnJDHEfUA+dC216J0FeN
BBlXZfEsMFMKBlZFJmtkVvjx0Q0adVuF74SS4cTNJSZTp2b33c4gFLandfwbHw42HlL3DmcvOniu
F+ne3htph0jVEXXnN6Q8RLCMIaUDlDGOej9dMNuXmvlpRFeANX0DdpvEgHQqlNr0TNKMZD61OAHZ
3MmB2VmpAbWvZPzk+rXpYOZr7RntPsK/M+RtpmXzq+anoLOoZ7aq/DMUWMX0WtLpzYDtkfbagDNQ
bSzoEqUFaWJy28RxSi5ypUyf0LGvQf/g5iY8Lgl1QB1PMmsNghYytkbUV+lEROBAponzDmXShNwi
v0Wu+Oh0vNmwhL0J10QfAHmRd20p0XskYIiYnme797I2CUPdxs+XzIRyq93boj5BteK+lq0hg+G6
fUmaDByJIsEJiRSRzamonnF3zF1wlCudei+tut4PEKNpU7vbzPq2Qbi73ymj0yH9IuLwRpWOCoKR
zzREkpgnoskHyRswEMkbc3D+RtviOghos/oi3EMrHJQREBvOJz3fxFvE3YgRnkSBHd/wEsEYd0AY
8ArIfU+1Vu1ad9qRKNNRuPmspV2+5pLlGk4uDbWMW/hAT0VRS9Z5HwQ+2iwS+ub4RDSToXeCC+8U
Gxbq5ubmq3fEEKEz7H8buHxJ+Gre1tPNl0RynfjtfuxWxE673p6ao/U3wmPP0aRZJ5vhL1Pp0ITH
bhCZ99HLoUdUnzOgxH1C7tTGCA9hYJ3qTE5UGspqRPfC6u7z7oGmBNQ9l0NA4WTXzFOPwWZu5Q23
1eb0w+ZJ6dVkYY5VIO1IOfF5rXk3hgu3jaghReW6JQPILbJmC76C1ZudwVQHs4i6ebm+b8duurlv
ZYMAzOrmhfkxstXYRL2ShtSHJ1tI39nwLmzKv0BMUAkthD3nZ3i4+sSI3vOonM/csdnMSRUXg408
p9P3J9uoTnEcuJQyf7MNkMgZqUr5cJ9PjJN1jxI/8SEU63dqL4N5t5S3M4pQlISYef7T7rKNvHwy
7/rnvmx+buscpUYNMbkTCqhUHlubmXLLbJOvQbO3dMP56blbQqlZj0kI39sTTdf0MIlYFP6fh2Ah
d0oac+cDBK3xr7mAEFE/KnZkAMy7qNz3k+IooeWRUb4rxu/6AxNpcPSEKqd2p+ZAP1fa3c6j+3xq
i9QrsWh82dx/b2sa8UxE3N2RU3vyoptPLAIhPmQEpg7p1r7NB27Kb04e+MBnm0TtKrMpAev5Uial
vR0Sh6+Pbkd1KXADdY16GI9BXjxssLfVwEPa+AB7wVXMrwX/13iFk3UZTfXcQhNzMbYZBOE+PIG1
wcAIEyDxL8VORp2vOKrU8qqI3KVa3ZfZbmB/lhNruJytngd5PfHL5W35hX6Akw/S/cyrXNpVVhND
XTbW2B0cP0tRG0jMmYtA4AqQ2S72mYNMFQj8w/sYg+BmIyJDPXxkgHYY/W74k1N1Hf7MViqWyoPL
ZBTeIOAq570Hm87g5ebQQuuaSAyygjlY0RpDESN+2yy4/l0OuP3P/G4xo4gNg820Jw7Hlz1KtZpI
kT15zplUCh5TC8MzaI1c1pnCi0FtJwwVgmtk03iHeLkO11+lPZPTTKs3Rf2RMFNEmFgHeiMGiTCn
vAa0mTSf6V30U0Cb63UUWZKhIBsJpO3cbN8HjDuTBLERWNDHzarFcDmj77Xh7/uAvv7zFxMLzg+I
Zz2QCdGmV76AuNdIF6Of2ZvYXWMiJe/H/Lap8f5rzwwBoQIOfvKL+Nh9mwAaA65/tBylrOuM6s9D
w+jVqlHS5lSYBeI4mPbSQKrlw9AUzDWjo0CZ4hoe19vCclELBUPjIzCT3ZzI5faDJ1J26j6NHoAM
2DzOkRK/cArQBtdnYUJpUiPwBo0RKCA/5NOYN9Wf5T0yHgKlTWg/058DZqWi4C9qa3QD5FNASGSn
NBUdNe29JQcEQ3/fxQNJNq+r4k7d21baMO82JBcbo7L6c/pFyUfZSSCk5Vb+pWrP3Fsan2hsE8U5
JZ5cwBvw+y8HJktrigJ7dZlF6aL3esrskltsihVTpf64d96Gu6l3E6NbFpsXHrjTnnjaP5ZhuAU2
/VfWwc4Pl9Kuvo6W6o8aQnxZfLe8mAzGka3Rj7SjURLU+8hWE4PFAPc+Pmr1HvnpHWaK2zJBRM92
mYdvVpCw+Xmv252ya3yY/oVX7CTyzB9RNNxQaGDYxPF5eG/H1+p8gm7Sk45xmsLJb7l+/uTUOsfX
pwAnmku+FpTNHa9j8M+VjjlPWul848fPx0aH8hbroeMpMQMq7Ib8IrhD5b5fJUSsAvhRbOaqrWQL
jG3+tKXFJ2r1lzN1G6Pbpl6yqDYcexcIRTw1EupXUAS33/H6FVc2HQN/YJZQBprlzP5w3uDw+mAg
dm0/SJk/RkclbUGilq9llu+z/i4oQexqO58/nOT4WSdHYB/kMrYfoLfBfHiB3LlkiJs5C+hAC14e
kJNFZ0vYLCvYCIhsarJxM5kAZUw3o3lPZWGmzwJQCqOjMjqZV9RCcTv61KCAsB3M0R7CiD7naFcY
w/1zPgiiEQaj1U/O0IIJZE28JCh9EEi2DyU3yQTs23RzAJyXw94YLWu8Ptr3fm5BpYAIwxPG0D+u
gE7ObF6QBX5xLWjtW3TTr+tdGs2Ck1N4qYmYrHVymNjEzyWPRtKAsMfpN58/+JnOwE5NQEgzX/Jt
/iN6eDPGevhAYuwHr3Ym/mdNOdV/b7mCHvxNtfJDPmekhEvpirElP6PfbskxBESPoBjANYAkBPxx
GVxZcSlKjqk7C96svArQ+vy9KUAyQBsoXF9HCD/QurrDk30OEx7YcATuVntEoKQnW/7AspFds/vL
kQ58AHpMSNzDQ0Q7LDNweSijDKmggLqj091pMP3uzI6aaQMmcPw9zgOF4O85l3+mq1PYXpHayLet
iQ4vARwtr1///ltRuOVRgKoxMR36e494mlFtpjvCTYABsDrlLEWcCKD0L0BBxPJ6wyWn5EYdB2CQ
oVEAg//CdjghoEJU3nr06vAquE4ibybBltoY32xhWv+Jp2l9PKQoRhJFpYBem4ZWp1WNeu2/Ekwf
UcYEdAU6+aMCQT2DDSyKDPsHFJS8N7hkkCISNCI8LC7IQ56bU4bgNg42sRCsUwA6DAN40Srfji6Y
ewCtMc3b4Hawvge6vCdyAzIDFQH1k7SqQeHbrGGiPQ0at0Z08sLK+6WOyX6GogeZlZoY5E7eTejw
gychWiV8AZ2BT4OB4fVVIUCS7CiguF+WhvQQ/JDVEQfXO+2h3PDTk4DqPuF0ByJXH6kXCXDTo1gK
eWYP4AT7lmf7P1gESCIIt8zNEPIPJuVIQB4gaBLCdmQRNZORwFKArwXUBBkLfI3nQizPtCnEuVXz
3VikBwn8v6n5ZJEo4TDq+q7XjQmjdDDRyEaKCBgNLAZUkC/uGxMsjCKtkAWiUQ7jCtFVEkUpxmmJ
7cdTg0NBZZa1YKUXZAngP/Kl8UcOsBh3guc5ARGqiH3TNIOaNPMABcKDohQAJAxgtgVXQJjPOj7B
BcGPj+w0gQJCFqA4OBEpAeRU/glCTyoETAkjozgqV76LDSA4QDBYKYWL+iBwwdtnTOGauqeosxBA
U+WCuiKwTHE6t7weaskV31dNBHtomJkTdtmbcWWieIbmK6cMk5K+qKdArrRSr/ybxmwbcK6iMfsz
aNY/Vi24Gp9yBxnDlaKs7DbhgB4HWfwbPzwVtAbqYZxeNmkG0vhX7T4ht0gZh53qo6ccyRvgCFo5
6CUXZX5unX0MoRIkm2cBhMeD4Psg7Ix3eOznL7/gokHyWBB8wOxh8jZCC8rxifbYMGoXmiSd14Dy
zEU6ctksE3uTp9YfVao2BI1UZVYso7yvj5CGeB/t/yz4isctanPJguM9WFN+x1Q9/SE13hGFmdb7
oA8JDM9nihIpL2bXC7IsDAZFEOqIeyrqN/yYpO3+CxMefJCnCuhKbejyoPjJtbJXuTk6BjjW3BzB
mETlV6+PHKLvSBfXqhgMfeVjXjiEDzNCjZqxqOyjXMCIffwfSWfWnSgWReFfxFqKjK/Mgzgboy8u
TSwQRHBg8tf3d9OrqtMpYxDucO4Z9t6HXaTuzS+COyrvJPoJ98hos7J0zMCO6JvcAQgffgzdjqR9
fSqrgC65BVhKobllg6FIJQHKOoJTvyORaWM1X1BXGxvBFYwj8090vMbV0s74UKQe3uQvRU2MT+GZ
mwU5fhHyMUHChlBrAFpGUpq0O8/MOiRxxM4lbYrV4isVabKdGKMaXWMqwsfzY8/a56whucuKEZgN
NLWc1r9fKIToX/UXDXIFdkuAc4DGQXLjK6bnQnhHQzzOgwNwS2gJ+qVECwzzSL0YULURp98Cv4iv
REmi+GGRtMvjmc+hkmh4wrEHzO0LG6Ps+pl+Mvi/xmJktfJkdBBgKB08clGyYVuh7PMFy+5Cqv0K
LwiJBBx83gcPSeDPxdBg12hdTFFKEVcQ5X4WKRv7wIpl0Lo1/wewXh8UkYjffnD2SOq85pQkORrF
QbF9LCZkJjAX5H6b+TPCjrJu9Qvjxj7gBOq3XJEkDBMtbNBBvbDL+ECSev5rBwQQH5UZcbhQxMAa
rDZxYNDby7Ck3zqhZwHOFTH0ZVhjOrkY08ciAUs2LRY53TttIskg/SbjRI1kjtNWX9JvSXXeF27S
iLuwvQzhcYd1eF946uv3aIP/xwDNzIhnqCOgFfi6E5eNROmuWLNZ+AzsDXAbihxvKmXB7LHB1aQ/
Zaxi6i5PcvJiaRHRTk7M20GUl9iZlWME2rpYMJxKTNFoywiK2JgiBsPLsnxsWh94KDEplU7iYAaD
stWBmsiZ9SVWgDhUxFHazswLn/W8vFeqgAfl0TGuD+RIGCTcDpRIFgV+Ksf8gfmYbD+ivHMVpSIY
6Z2oRhB7lD/YZ3wQPpzql1jhFFn3TA7mlXem3zwDe5t5JZ5aGzve9/rlMVUuPxYhCO/jL8cqJ4Ze
e1fZpfmZXMPWsmvgV2S4gMSZHp1CmBlBhWBBAcMEW1PTbwD+ujgJaNoiKixV8IGoNvh0v+lo2IEo
LM1WDOc948wv0bHAPJK6UuFJ0VBe1PvMfgOR4Ql55RmpqJo/F2+k5x7xO0/0a0QX708f0EI4GwIO
sxepkJRX0Ob0Ggh5ZQLggjpPe+CqLLDiO+vFCUTpCw4P5DaKSdSZ3ib91RCBcMofuseOe4cEFK0Y
SF1ReCGZyAOR21MNl4PzNXI4S94Ji5xqDaTA/nBzRUUSdg47gHFSHfoQdlC3bsKrIx7FWOZIwOQe
578AvfxVYTjrOUg5oTnlkXeGk8IH3VrnlaOeRedOdFlE4YryFP5i4Y0beiSI0hvrv089kUJjTE1x
PlLq0Wl0oDocfxw3okKj+uwzkNOYLQMWBvwdmW6qrjiMZoBssJmUZfKbKOUwrZTyoAxBlRJuguyS
hjEwfZ1LezbwsrCRQDMwDngHpjfuQRzGj6NHhRWrkfdo3bqsdLOI1Y9vEPLewY76RjHtm+nt5rTo
fXbeS/NhhtzJgD3dIffwBPgtjBK5eVHagjdEV77eISua0o3esBhtwTihvkQ9SoDOuC0Gj9uijtvB
wcYuU5DrXX6143opHdWBvTgE/J+rTfgs8DC4f6pKV0Qf+XRcbTolsqjLH5Y1L8vsk28OJIMDBUYl
VCUuQI0ZI4NbgmQYImLMIgQCegKIxcf0ROCzeQYxaB9/MCLGh/nPWDzBrQ8YMPEV2hmUECpgkIFY
h5zcJNRePoBenb3ydycYoHbYUFGkjAYsyOwSTA1zLZwY9lbMFj2y0KgFUBefoA/hYUaPOw5pXiuN
qGMCJm45cdUtx8+k8KUCTrIzrI0zBb/7x5faEJdbgg83RKnpNZyot6QA8F67RbNojM1RQc0+bHsf
4vLL8NT7VL/GmukgwnZPA7CsAgNNVwx1oR3jVPUl8ixljRyo0yuzQZnnl+K5I+UAXdisvO4KDRyJ
NEHRkd7zkQLaMn24JcXcdZfPM1BQVm1Mm2Eq5X5dTydSwBjhdUrhDT7G4NfEXdqCAvqrTDijMxVl
pTksEPzwkl4dUFS24wXY+5GoxTP1CznALUk5FTdPUeUnx+Ydm9m1nd0EsBT/BMducuENwGeBbC/l
8/1CIpHwaMsJyHEqrCXAw7+gBL117o+rAIx/Hkin4OGD63oe+H1iFgKkHJga+IIbMAlov38YCowI
OII+AYaIK3LF2fxsufX057HLQK1CnpL+dzi0P+iPfO7O/cU4S7k7FpAQTo7/sUGv9YdCJcZ5p3d4
32Qh95wQcHUWtwOo6i3MjpFVcfuEGDiSXLhcd7vbQRE4EGkCdEHdQpvjdmo8kTOnHW/kXxmKkth7
wHe7LBrOnKEsgsIuQB/sqrnA/AV/HIb7FutPehTcFUXleQ7ZVbDdeHRiQ84Nfspz3sC8EB7iYRMt
AD3jZCjE94DJ89ojOCDWw50jaFDE44tboFMR1IA1uELsCXfO5RlMwi1+Wdq/zuKkJGzgeQiBHwjK
hpSTAb4x26KKT/BVi8AEBRqp8l5XhGddAYtTxaELrJhng/69ZWkj1JkZUGzZ2NFniB6T7aj8fhc/
D421HL7gCBQxV+dUg5+QHwBO0ahEA2YuXN7xtlrfkhffXF5z7o+n5LR+boVGAMYCp51iIt23hNva
Er2hVk3ClLgSZANtGPB3cP1wYjHm/Br+yJsqnAO0nqvgqz7WlAp5LyuK05/R4rDkWGe9tUvihzPI
Whxo7DOTDCFznAVjDi7WruwBoDlzDoI6PoOW5tQigBGyAsJVZI5AidBJBLcacCHROZECIS/MgI8D
41GWXcK6m4Aqc96Bh8DFYXTfWw6DdvA5xt9wnkLyHNoBgiPYpJbYx6Tab6X/Rv4LCgIZu8GBpo1K
NUe4ibQ/E3rB8UZnoLp6BpzHv580UEJEwwjRXP7TUVnkgLIb2mn9ikQkSQHIsCMgiJaM7qVC+wuH
pKcEBFDLvGvrOXm3LGkmOO6jERhp5+iCwG3Q+6TG16bs0UVWS5ZmcIhOTpp2qOWWwplEYyek6aoP
644YGfHK++i70Q+6QS/wn6NE26SwpbRjUhxC0Q3A58Rp6VEUs1sJH66mx1eYJQ0dvSpnwp7MHVn0
H7fpnFwdCXWjNl80alIM0z73O3lr5Ju0/Zdme0xi+YozlHQRzI2VBr06uqrPtBkqbQqNIPrpsfHM
O8QENifimE9M8T3kfaNJ+NSn6BUMyDSxahpj/5iE43ZZ6EsG5PHwP9ev1+dsKgtdCo8lQkgrE6rJ
sOqITdrlWHc16pU4R7S5R+UBOT8H1PZdgCVTgqGPhXkkF8OuE+2YWE9orzxpcA2xtO+WbKhP7uYU
2DL79WWSHoTHt6CfcCQnR9BarFcgkShAKINTws3E1DJWaC0B5c1dOjdxXSXzuknQSgFwcZnMYBpx
RnxE46X4mQY6N6jzIT6TPc59eRLoOT4eTHv7ReMmtNLQgMjjwtz0tzPM4Yea9DmUJa+kUXnnYnQg
InKAdLgeRIKkmFhYmGqsNhuz3bLYzT07RyPbKIVanM5hM61GO07LZ/KYK1NpAeOOdDE/aS/cPWP1
78//Zw+wDdl3YjOz14JmMYrbC+4Lfjan6mPOz2TiKcItTAEY+oo6AyE2cLolPrTodaBy8qN+IkJx
/LD2Gplf1RzfDu7eFJ/lvSVUTtG7eiKP4uLB4HzhBAw7jiNqgPwG8SYnERAnPoCoesdHiiuSlcJJ
Bt5EdAnPZyssRY5tcTtkt0pKI05uoFpGkRUImo1Vx3pNLuaFo4sYiyI76UvzIpPc2fOp1EtwX67f
+pcgIevCQ+PV8k5nB4HTwUY1tUBYCSeSsrgm7BEBLs8NuJMTEIfeh4RL3lnkx/6POlkVvEzK6SBo
eQEiesJ+kMaiRrVkCmBH4w83CPJgelxsKkGGRCNKi0sAdaCcgge60mDfQXQT2W9ewoaLoIqSN8+A
kadoeRbwxB0HljhESMoxLcQkF8YbSqQvWEIJvbjn8Hm2MvGhRQaaRwR5GDVxHr12OZwPFPz2WXLz
u5j2AKs86RfKCo54TsBniEUE9lFABi+cjHzLQUW6EQ2gMwPNgX9dX9cQNR1j9njZw3kkULtLEIVB
DZJYYHjvl2ou7flsfVHMWV3AhwVknoxqTO46waEwf+VYWnCzhJocYszRdtjpEYnBAKiu/4AfIM5j
gGAQCzsqQBR9ljk5erpKgi5tdjnELYoSB1bHc8li587Ic2o77SxSL+RK18eYHFki/VK0WP/jFQac
yWFq9EUTsJAYeGInJodv6Kq05OeQYwKQC+KB3xd8ruhOwR+xP7ZLvx3t3sntwFh2Z7YvDY0Yb/D7
r6D2sQ/7msIoqIoYOsH2vhW/MtpxZeg3WAaVyHdhbO/T1lOSYXk89awQbIbicEpkODWgZzqLHMzR
HsXiUQxvgkzNnAnJDuO9+jvZs+IZcoZm1+zYeBAi8wTp1IWxyvC3kA6wMpd2gTogarYmwWg5f0F7
LR3daQI2Soi/tCWHYHfAp2ru3ZiNYmMF2T94xV1wY25uCQ2Pohu5BjDWSeERFwb0EBEAX6oQNJl3
byz7K0RknOekOeOvPs7KbBI2LvBOx7ABdlpZolOkyPxX/JV6OvRgipeBNiN+cY2VxPU587FIUReo
C0enxivHkFnn6dp0WL1uBuuMXpNwI0qHPtsMZObm8ENEEYdaiE2S1S0dQJsxW5RkCL+FiAQAao84
DbYH7eLDXxNsrukgYRvfE7y/LuBKPiJzEHHhhAXXNQK9obHi+5hrkkLEkEq/twsm9bhiIrCDWHGc
KswIfjUODCZFOHKNUyCw1Xp4PzhyeGoSAHlyxyBx58fdZNsfyDAtJAE2W3ZTav2zfPU5yNb6DdtX
pSzUC4oKJS12PBsUsho1+yXmiNpyTxka6Na6Te6kkOqIujLVZQjkgJXfiXwGvyw0FQgz8Xu7M9uK
RYwJZJFd/9wvReALcLmwCBB78Mo4G3wk3GPeIbbQC16boIPxlxWCY8Iigd45R7iIVI2v7/kBZyAH
EBEFRgAfhmwGzB+8t7+NLnxdzpj4ecGWkRCBIMvGXQF9T7gbrskNcUZJe8YvP/QX8gDamcCLUB7v
CxMLqJYPxktUQAWoC8b97WBZOIMJo9gPA6Ycriwj87clcJeZA8zIEx0KsqGdcEWYGNZrDNid5Ufi
mXOAd4u/Cc+JZ4nbzLafkEATQ5OTFEKshxrwn58pvDyhv5VFgFxZ9EQiINK5h/yCzEiAg4d0EY/B
N1yYZ8de4JkL2QNauNt67uOs4ueyAPBWh6NgYKIHqXKqt+4k9wfcdrAViIgcMOC3C4wp3HYKPfwA
V5n75xnpRpGKrociDc9POdG4IsafK3JoKMj24ZFQ96FAAbOEwgyvs9QWWGP+BZlje1yx8hfHGeT5
LT4Gl+KZ8gNDyzHKfVLwJvrodsIrgGMFEJiqCZZrR7aDhcHn4s0SPUJ7ErfHeuKQAVQiMoWD8JVF
BhLaFw43h9S79vTBf5HwIBFM09hP9IL7oX1prwBxVjRhPaNhnSDkf7kJdC95Vo7fKyxjX7/FpTqf
NPTORbxnlkHzrk8GIYyxROJWUmaSFKjK+qjOyS+M+6V0/Cc1SastjOG30+a19PUnZO9qr3VP99hu
+emSD7mdmsbO4UNBEYbex96o/6VmwTcGgrZFPKENHsQZao0TnBnnA2Gimuqfb+kqcuEuUU/bkTcB
d9hyuBb9V0YPWhlZlbo6Z8iqtyM3IhfD4lbTQaC9i+OShXPMJkDJY6aqqC2FVDpAJxo5kO24BbOx
SRcJi94nXUGzOYdMzEun1LAwdsy5iLNfSByT8eBzuwuaL7c0ZAcRzI+AIHzo/YM8/ejYeZ2UInf5
9gsKfyUwwUmDGh/SSwr6xPkPmt8giaMrsAHEDqhMySdtzEasUAWlATjbKKQ9JdrhRAqpHPQlItV2
OaKjDMvZLfVYml8N+wmMBVGIJ+1n/fbJ3vRkdBWIalaG5JXkzr9UJJIQHW8Ab5FyLiArNhX6zBrw
bC26/2R0CaD0yl46BjX7apVJfLnG/A/I9qsKzMvzRFken/Y1G4FLke2iXOlK8rpPZfP3U7rpMOvR
wzDm71ge/35SS32fPs/pDWlpGZuiWmhqDu/oqXkSRKEhIcW0ZFuOyOre2FFwatkaWRaRzKtpao21
jCZEVzday09fo4HCROeyxHuCe6LMswHVtfBpS/joRUYdOmbeJ3hr9Ld5DpHE8d9vmlyhJRd9nBqL
ZM+x//mstZy07h1JTbJ2slO8M3u4eooSEDjdBiT2Q1lNBuxlQUIZ7WlUIwYRVEkEY8XXLbvI18E2
7x4F2kr1MUPajfQncZ4S4M5q6V7OJ86RKksWlZ8pobt0A5HxiEZXTyghaUHzXA85vZK5WK9EMqke
mipVwcjYjP9413pDFTAnwlVxSJHCO+ZzaXG9wpZJpx9jygLRZXDwoBhpHUyZiMN3RBosxurxs6fs
cbghY0gbbL4KY1aiQFNHIo9AMWsscBMs+5L9aJMvQ+0eij5WzHjFyGmTZFCUkGqTuMIw5abzIhb2
C8NTJpyKGIwUdQhegfH8jln02MhB3haqj8EaOEWJFboEuRzqafjcJirCwPCSo3bgBrGcfAJqY4Yi
tFk+kJkE/djBBnE9ck1XdX6laRwkWEID/qLhbkwxlWTdmVN8GO6AGixmhaaQI8EhR+upp0D5cKnI
TfA/kOwke4j+JRmBTlCERVn8LUbnqoZkiqvbhvx9RV6UCA8XE+0IMtssavKLPK0cqxVyZyFR/kiL
SiV8IowoMpu1x7Dd/zIdJGcJW/i1fkve0qQXIrp99vDUfY7y4yvjWeCnT06SVG0w8GiC5VAfClq/
I/aDpyADnMBhYeXJE/SxgEK/L2bGXJDqA+6sfcAJzkmIoMgXsImpJRM2fdSZVn6LbGD2Sy4m1ZPu
o4R3OsfnyA8pHB3mlxAP0BJFx/Hs96lXdLOiCek3rUqzkWw/YYJri6N+tRVmxTju89vXq4+HcvlG
6HFdENQ3MmccQnbB7YBtvI2/sfBNMyuHX3Yc+wrn2SdlrqCN1U1cKDGfzWAGb2ndpAhZue88BCZE
5JVfAwIqztgckOQQ92mcBgYZffoVCgqdTNK63zdqqOKkUHsYJ8PP5B4Ngm/ExteQ/5+SX9XD69iu
GFJXRbCEVYyONMWiQEY5Cx48+BAyCSR1yjmt1P9YHIhXMU+41IPp4eyI9Nk+7wTwMU6Rl80Eg5GZ
lEgMZwuRxo8pmEDOo4uAI59xRwjTAFv5LxZQz4mUe/chynw8diInY/fUdj04jEqHDdi+SaahcDRC
MXXba4ONi/uLAVfQADA8tiEWkwmt0Hh8tIsn/buAmpATjssq7IsFTU63OJ/Ge/3S59SO6Rx3AiAz
QtNsoGAGLACvCIICoSXOC67zRMQ6nXaQCmJKiNkX5fOLBgBdH+nEuCxzkRxAnYy095vuqmeqM01L
SO9qrSDBHMlKg2DsqXEQmNMpdPykGnndP6vVQz+wUTvNNzgsuzdKzDZWRTmTDM3nDr7obft5HSgz
wiWngNVekMTD54s5BOuAbUR4pifq26NVJuWBPCN7k+SiEwCm5OE+tQVeHaGSuc+WeOTYQxatCwWt
lCDE0JuWCI1Kg0hk4pJ/chES0NkQb+2Mi0Li4C/R1297KofwIEBcVsvK6SqVrghg6e5Jf4vH+eVx
mzdaqE8wkwgWkUmEC5xGTwriKnu+3FB9SzmxJKlxW8XX8tUYSBHQjopeNgNESJocTFWJwNzkrigW
y/b7Eev/SI6hMFjvwXeT3LihxvdkkdSu3m3ARIVkwKtVjbUiVT/HwUIog60xeQk/MRWaifoiLUmm
D/u7ObZY8OiCC6csqY4kmUALXsqj97xAq2sONSi4q6eS0WydAZ6wQf/KSto+8LkEyh7f90lCyXug
A3Vkjbc5G/0XnZZnuQPbXPl1fzoqF+3mlaqrykuT2liTT2kxNP4cQF+2NButvq/NDjT+cMfZDUCy
1mUArukjuNwAqaGVA7PGAVDwDuMrOWTfQA5xlM+bdkEN7C59ocGoEFtlgJSAXtEfd1xbKP4WP2oR
K1pCW7c6ISnA9DXmMn9M88OVHlktOeCEMh92+97OnynXPKdyET2q75qKs2hie50fz1KIG8vSf+Ot
jq//lDPlSW3esuMm0ldVa/T+wFxe/9FQir4p26JK+NETFASNAeF0U4CscfTobyRyPJEo4R3YxAhL
5bEMaYIsBZmGqCR+oH8BsLrGAcmMfFXwtIi0T7MalgXuFvjNchFho+31UTCVNOB9Iyf9I1/B7hFc
bNmqPNhAdvS0S7Dta6qiHhxeB24v8ts098O9AG94tKKjtT/drZngEOGJzFJ7u4autOfTS2d8KgEf
g2vftEsWGARch/hYoAxoxoaWlCCIIWwQ2bUN4wTe7zGO7K3tvl13YS5d1/Snrf10CQEAuqLRRf2S
gh3ssB6LR32euP6NHBccHZ4d1KHFveKH+QYc8eIb3Zo9OOSJS7EaJSEi1vi4i+yJXTmRehpNe9cG
NAknTPMyxgDDAUIRx4Or2Ce4IN0G8COVV7QdTpAIbJ7tRFXBOvE3D2Yj4vmPa174YMqo1vU74g2R
+/9lbDCIpcO4k5hxt1g663RzkZ+zxlxNsONgxtlQw0LxjqAC8Qk3wKJiHvZ+zY/Q9uDGxZWBhkLb
hMHNnyfAS7x4IS3GH2DlCNEwzG50oiC5/htRMPEVv8WS4DMrHuzmrgGriOF5MmxD2CwqVD2Iu2Cf
PW1IbusxjBPZiqib2gha5GAWUttfgywQD3RCSsBqIEXLzmjKe27BCCKYA335EfYuneKsLZwW0KF0
M2V9dOEEkszEZqmJlQeFLrbHrvjZxJ1hpzb2HaUexQNpC8xwxo9cEgjiM/Ro7PIa/HiGIQMoW+4B
T7hQXDb49N9ZUFvT2qX5AXBvCUtCIBVKAGbuMNSfYLzENAu8Kmlznk1lpirEtcgms4Ps7XbNvZt0
LfS3NjfEOvRYuZRYeehbAAhctcWjR8wo7VM2WQBaQFoW03eMVoUN9NMmO2WxmPg8YlU+hw6vPoLF
5I9eSHzg0DJbFLgp3L432+HljEoBbgQXW580nr90RmToYOjEym+7q/xDeDhI1vyMULyj2AfOfhdE
pnPezPkeg2htViDf2LWD04M/rtiEMoNNl2ZXMB9ViJa1NZvuFoufhRaWNl1iLcM5OqnFr/EfLpVz
mVqa83DoGWbhaFsPxo7Ak1cGDyS0vRcvN87uE5HpsMHmL1tX99nPbDIL8pF1Z2uvpyfA0yStwDQ7
Ixu+kEPvLat35r3TO7o1smnMg1LSYDeuolpUmuetR9XZfblPvsKbtyf8LthhFBlR4CPDRpqAVB4E
L8v/QqUg/b2tXhu0HRfNYswN0GUdMkbQ0DnOEq3arc6mkeUDsMJd6Kxc8QDdDmjCjq65NLa3ISuM
xnRWByX3Id9LnX2aEwlYyA2/rRUjsj2GE+dqhSFHHLdfWZ5kMcimxQRwYPLf4NJ3x0VanO97Rzzh
xzGZkf7vWQ/wA6x+avIbE2/iGdHgPkPaLdP9y7Qes2dYcVXAh/wnrkpzOPfo904dttMHK8YTL8s8
x8d5hlybN4ICsMlLONy2jYQLc7MzLMZZMOBGznbLXDPHT2tsY6VP5LaBbEMRwHrDAZrY2Yr+kLx4
tEBI8CZOKGHYPZ0MHgQ6jze7vXuSvSwoYI3ROA9cQqT/M6OPq5Ohw5Yq3it8SrMm5JDY1IDSOwx1
N0WicXHP/G7XnPUFc7WDvVyD3QKFTcNB9/HxlMb//Hs1tkrtcV3ai9pi9XDrV8d04Pr9A51fwgsh
q/plLhsUyBur+5FDeU9g5GbOYs+zYg/fJGn7S31A+Y1kNY1cFmP7h/xNonAg2YThldBEQRxd1RzU
/TWaHFOSxEyAHNQEY+pDaMQUw8Ozz5lzBsVid/4AFyR5LVswJyBwKScbeBbOkBRxZmc22TR7cWEu
aw/GhP2yz9Al7YJZZ1lYC+zuCWyebG1pkYxmWARHySrsH7r/WovW2t1hvMbYrRny6QBQBLFZnKYc
Ghy+HHtYfJnhz11ItBx69gluJ+fV2Ob8otzKWSn5lGlsMZ0k+XwMjzveTnfQkHM7xvmz7g4AHG6J
e7OeaAYix+I+vbdHBd1VfHK5EfkZthUPbv/LuEmEA5d3Jn0Nn1esHDBDPjyYKEtBX4rTxNlS17bb
KA39H2E8X15rrVJrU9Js0FrNH9b8QDmZtXmYp+Iha3d62nK11t8GHOSzLfReGxrvrLVnETkSZ3rC
6uzdm+U33ny+CQ9hmHigvhfZvdimtUJDUsh640RNPquGrCz+4tvTsO5OBzmZjHqqKGuyHhi41Oot
z/uOW2+wW+dNph1st/d0gH16jf38e+Yv8aKK/Xi5ZNFV67d1Et4Ofvv74TYMkGrJibBM/MuKv9Gy
tQG2WcLqEBRavM/pVBq0ok1XMJ0OmTXvisc8163xT+PqVoOF4tYeVoJkeUjCxy7COZhrDD7Wj9KZ
ZUCYkL03j2yFm4lHv+TZ60uLtIge8ChNeCNXdoeT7o2d95wlNZ8fDhthvz1G94yr/fent1b+3TpB
qBYOhHAH1pzODixtcdgOoT2TIs2LxLaGgsNCOSHU77TumP1tne8eizXVrWE2zDpfY8mr0wkISwvW
LmxHMcP2MOfImcvrj09r+3kDT21BrmsKXoEfm1vIu5jc6Wcp/iGvX97YN7f9cuzjUpK9oQPj0h9H
+6k7tVTu1OIb+I4uz+/uqQBYCLJC3hCj4d5m+/1e8oVHOYteIRAqOOdj97aazf7O/RknuMJq710u
piea120gduG2Sf7APgE0br2mavL4QVPjG0gF21pxfggHlMzuIERq1q63uUHr9YOm0XxyMIRvItQ3
ex+qLWlb7cvfsdhtC/C5VQfZGfrjjCFO3dXlZ+pegA+jiBHoM8kNP9YGPJm16S3Ep3zJpQVn4q8w
W9PBm/bnK8fe0ad6nM0efhF5G3GCovwI5sTa3J3DuWShBuVMi4xIHHXNv6NfWZWVUDAnGsVef5Zk
PkjdyZzwvbWJ317lwoty2sQOxvPOzqek5oXKciSzhQPCyKlqfX2pVoxaKHT0qHKX4kxKWIPe4XCg
9U4w4sS4BnPa1ForjKJd2j4T6ex2Pw9oPT6eCGXY78XO94nbmV/DsS4hOfvgEbUL6j/22YznejDM
Qsni24lz7kNSd/b8uFT81vn+lpel9f39fVDwFVb+jy9thfq0ZrnD95TPUxPNulyu4Y+YnsX9afnM
jzzf1W5rLxRn0dq7nzay/Js1/bkylzt5TVHNuU6n/o7d5aJT4e7e0WIx5detse/7P1d7+mKpcsM/
u5eHJyfum6bxFj731QFR6Box/igu4zgRAsMRco7RWsaZaylQZtZyjblE9cFdR7XtoFCwtQtviW3a
uyDqLRaggOljlfHmtxO4suniMQXAnsMaXBrr21d2kn/6f8ZPAUnI+E5/4Sb25ZoSQFXaMM2U7/pr
9C0lqLNNEQ/3ni4p9zkldjwrUAu28Kou/Z/RgmPGn6s1T+YxpstDyN769pK5F1reYjpl9fYELbhW
3yAFw6l/aS19ptsW2WTcLRpnQsaSktvXA7/i75i7NoBAAT16NPAeUkdJXZNyIeEnkntLVbWUeRoe
A9W985/mCGYs/ZBtyUXJwwGBivdLO7kIYlmE2mx4jIufnkgdmBFZD0PAqfmqAksCsPQn9kEcj07b
xbyAmhUMCHyG0nviBFwXYtTMpb40lwVgaPKaEXgKcADLfuy9qVk+4xtgFl3gURqOJzBU/zpYTKye
MUwaa/Kb7hAGBDVOOhqOBBILNSBPZ+ipM4RpPwes8+49+kbKjOBOXqmLPBEF3Fc8XrT7jI6q5BuD
8dPVscUDwCv7Qf2z3qmkPVh9tCR8HMb305HG3kAPpT1YOajDlBbJm6Eozek3QnIvZ41QTUAhExoW
gAcqs5QLeRG9XY/IMSFq8qLbSiYeiFAsAV6xEJYMZWhiJyKxpE5ED0KKsehd1D5FuoUoxBoz3dFh
H2eRuRjO1FJfZ/0XYe/VC2II8UWoLEf/nggmIJAmefc7ByAO7gBrspfp7QMT453ibUDFmOxS0iw6
WgJf1Ugg0SBlkCOoI1nBXW4X7+LK0hUnOgUbQBSf3iXTe7tR/sx/6z7kr5aZzpj2FMAz6judJcm/
FMOlotPjROG0oPtlb9MzL6yEHuwDBYi30xkoG5Rf8nutgwHI6S1UyWe1J29HAiOrzunwT0OUp523
Kap7lDA+1uu2VcnCPSDzG46W+eQkcnrDvSGfgiqE8e0XpYe7l0qgXEM538omsoShhkwBsqpH1CpF
JpvSIhl1YMLUQbqGMPa9JlNOCjy9JeD6wA+WajC6kqZ3qofzoIH0Pm3CdxaCds5oNX4h10meHJ0L
KYtkonW6GbiQkxTQWWS1/FoxRJWyEwnIjFQ7+QJNIw18BIVI9QJwN4zvw7XcwG8aNkjv0BQVhnJD
ftXnim84vbfSBVzfHH0BtvkTVrhWoFjsyci+4hqzReErg0r7g2DAnqtqNwfCQKGevCQcUlKtk3/p
gt1Y/0PzGN5t/RGGBWrw89/wbVIv+yKqjyto4rdtuatAG6Tr8RUFlM9mTLkByIBSJjXw+RrB9ed2
Un2s3Jj2I9x7Iro8prOSe7/+UhUC2AFg/K7OMtqiPCKWfy/RyXb6JLd8/+4VcAEhmzYNKcscX2jN
0dOTNtxk/5U1xR+pmlJpBLI7qLSHj80FEA5Rtd6pQJ14oPax5ZkoctT1yUT7oE/WwF1IaorMOGVl
0HYdFCFbXcQU1p7NXCL5XbtcCkAUxWF4BuQ8KeaemWHoXjlJrRy59+2IErhJS72jI0rTkL3wxYfI
bIMyU5BFL8pEpiShzhtj7KLLXvxQEHgWmOh1VixIUD/EhZyRmtCHCP7aBhwto5MxxJWGTVJCuniw
llgvVJ7ZYJQLmmLzSdek14+TYMKbqRKxiEnT+fXl0waqtLr3mwE9GDBqDHNb4JoGePkETwlZYir0
EC3a7ZV1fH/gfG9RIESVq/jJuoD+MFyecinFGYYtnR+LDaCgzL8tqQw8TEpF6J/61PD5aWF6oFVo
JPtX3b8lVII7MLvkEZsFRaY3whnKc338rFTFyRDTSwNpz9yx0tBoIBBxruu62z/wHRNu6gaSpvTo
QMRHYi4yIhzQENQBwe70v2b+lbKW37MjQIDPZA3+Ubkl1BoA6ZSjM1aLkjScq/6Lh+OpUX6vViT1
M3/o6cwE9yhfmLRA5l4VJE3l7RNdFeoUmW8+G5cmE7diJmf7wkT/2XDVPIYbOkl/03xOkhvxdVYE
cz6iptjT2TONjgTxO9p6AKFS2n9k+ido8BDnMITSyhx7R8A4JO+AgZb0EqRHEaWwuxwXBKvK/HFb
spYyV1+ArFJOYjTfDmU+wNNxfumkuKa8GDxb0EUKnStWVDbMPmI4sBmikxL1RybTHwmiT0jGH8h1
sQH6QB32tpQ6iN/ppZcu6ZxF+8y/qGqA3/Kp4gEsKZnDC7cGqAGFf+Vk8qgtAvipOgcty3kB4JX5
6lD/21e4aMayun+n4xWPDq3zKKaL2utRBYa7IstMHQ4mLCyxTFnrIZ/0AE42Cc3JGqUKCv903tub
0CeRUePEoWjjM9VR7jc7ag3DbjwALbv71xrN+JQbEx1YQqatAYtJcVkKRmOXZ+yxb8ciMcZb2grz
nk+/fymndvRdNTSyAS0TtlgnNifDBjqPVSij+hLQQAQjSwRXxDzx+HZGMKMFffW5rwT42UdVqW6X
rNFs0goGcZMCJ5r/1TewxKPdPWFquBgQHZR7H0BY2/tKmwHpZqqp8lA3BZnLY4ldyC6GhtQu4BOA
K4FbAKBTMTes2oHGHXL8YPivoiEXCFh13y4nbP4RYrI07BJa5xTHyPRxggI+FbqEHZVSRF+xVQex
kvOlvGrkLRAXaRyP06hPo7pbgj3DXabr6BrTwC0y8ALSPtopDAL0QwzAH2mIMQA/DdVA2B02B8fn
hbrowGq/Y+8dvJU6GmOPgYGXCRX9rgqoLzN6wLU4pOWYGj3FevAg9NMqOIOYBIrIbH6sLIB6DvVa
pXSFE+S8tERUqGkgREEPxWmxvAwMHUVraNyATwWvT0CMMLx5RelfTBFw1WoEPOodq/uG+hh7GLrr
lJsAKEKXL+xFqnEvTvpwjyM0BAVSqSU5BgJETRgsNhcuy/EOlsJ5UgLCc9NdHJDRYwdQmgYclOew
ViQriHSpU+aQhCK+gh/Ih6hRwtsR/SCCPmCrJA2lgNZ4IPgp5DIcrTGtE6rdT6qs3KgJTiO81dMr
jWzIUFGqQ1ed+OgCaBVSQUYNHaloKDn0rulCdj5r8oMbWwVvOjnrEUQBOmZA1htoEUgTtgDAEbBR
rD3rBIzVPYs4eWBP/0fSfS23ruRQAP0iVSlS1KuVKCo72y8qH9tXVM7x62e1p2bK18eWJbLZDWwA
GxuWDtOJNQqUKy3r8jPIrZWGCzPbEYHd/ACMsEsI+mqd4Lobuq1z52ZoZUUPt8bOcc8LMZNNqqbz
UWgtVu/OxkmViC8DORXv3cs6DP5CGTE4veENorhlfQAPzdzIGFgcWxrmWE8HHiR0Mpt3j2qtdk/L
rAGL7M1T25H96t62KWyE+1aQjP0jIdtuObwULObTgFN1UuZK6ehMLrJsKF7XZ3Mtx0X3rCKlNURG
o9i83HqKnctFl3Fwv3hYxejT07/NhygOzNHcsB0PFcDc6PXoFE8DnQKnVb8gYy+jgeUQ90AyvCqk
wSVxE/SewEEqK/VKfp+GocqM0UMSw9dtqva4jRVDU09jnf1nQJyuKsQENoqbsuoxxqRP3GZKNwbd
/11W8C4ep22Cm3wJe/NB85aF9fR22782VZr5yryq3u611rqvqIQ23boDoX7psBz/Fn+HBeXiMTkK
f6O3EP8z8+Xmt/aEoD+Ucho4mhbdCC00htzFADMFQdEAqWassD3BBC3vME8VW3bet75ewLHjJ0Fd
VbXRQOmOJQY/N08o1A735kmFtvortCpeWtrJWFltbbdDWx8b4uyLvuud+PuqXUk7qIJQwJQDiMo3
Mf/jipHwFb64FUnR+GF5eNHPqyeQoLN2SyYvN9pga8h34wj+yTJ4lfrF4vtSrFur1dDOqEp5sKTf
1TCo0PJ17/3Dz102Vn9aOpdfydFMa0JBpiaEHpcGmudSWLjr1Pq3H5PGUrISKhMuQ3wIVGHD4+Tq
hTR6WIac2e5N+tXeHBQNZBjEPrxvB9IOFVy48ajS0ah2ubRuMhPg/aVZ2z6WordiGEjVmJZA/aDl
qbjNSIdeFeHuol359XGe7TUG3BONLNEe07hhX/oEPAKgEKbVxUgTQXn7IK/k2rgYUW6uey2jcJsl
Gro0JyYPzn5LWcrtLCpLozzU9jTHkM72Vf9hXOnou7tdDBlWjXmbVRJdiMfoaWkY5t/TM/h0s1e6
o5yj8V7a8xC0x0gkqBXjIXlglYj+CNCrc/hviMaelJ0EEmUfU3pD9e32rIKOZW4XHyZhdJy9uNq3
GTlNeZ6fM4aKgd93w1dxgyzbtidU08My5UdKrW1NARRNzYddftze4slDPFV6eWnW0wNxCxMw3Hno
VCcVSCKhY+ZXGC4/pWwadBDgNt4LJzeE89fE5RALL/5F/Xd1umV7MWnpIVgQOo3T4i61+Yk9YHzM
x5tK57z72myTuw6kbaJxKrRYFltFqTm7EL4rtXy0Gv52lniD8yzxgbo5dYprXZ3uQue7vnJQq1hN
tZ7HNYaCfIeJR5ppKxtFgMKDTkXdWUi1msNnP7t92+5YvFNA0OiqwEYRrh72q329RQ57KGjmdAqs
atTYRw3dwkrG1Wlrm5f6O/09JNIFXqghqqhbCXe5lFT4HXBcooO4xLeD6/OEFMU3frN2GxOQ1YQu
bVMIc2n8VeB+RX1u7HYaeBqLSsdJAd+jw5vodBqn1SzRiUp7GU0KvKHkHVRpNV072FbQva6+PTUE
0r/++2MfjckpsWz323NB3wJFj1pP8+e8xGjVj7cxaqV9C1VdK4OYmRaBWmO9GTp6pWlIi4gM+DDz
4HYpt+2hooz4E9GgUJAzOa9OdZemF8qfsRdw/R02ai3eQ/dbA6cpqKZsOhf5WZECAmC9qnWQbw6d
5OcXuysQBvKNVeXrqcQf9U9RG1V2nlyK9JzQNGpGj+tR3dT/Y2FyI2BMt9Eu+uQ7+Bo9maHZFHm4
VURDCwy6xHLYU2yCjliduarFm2d6T3/7WbMo0mOXZ+dLMJ7Q/HRNk0PQRKOd18LtPko1zdQkKpG1
iVvpNiNGZfPiLkhHCcGPpbHTefqJu7MnCkAXD+Gvh0j3CryXzZL5vR1AoqAfFM2HZu7ZZYCcE/37
vwd2gbNJSzMvNRiKDOw0oX60RAVEBLGzPGy+TmKS1qMUTVwiEPPyIXOTTJ7X/ybPBP2bcedXca45
bZ/e97fm+tK4LevLuH5RBrzVDzWHu1FA0ik07lm9t/1vv2rOEVZvzYXazXDVUxbTJON/gMz7otpY
+SVCzHskoySRvFLXWIZ/n1uHlMFu7Xvkicfmqcu1SJxJq/k/ehlqbPXJX16/p6/H72rvPhIL3dsG
UwqreAxFQVO5zvXTtCubub03cWG210Yts/lCEe2cUVBpEh2qXBr7mJxJq1BttfPv1axemHeO1Ya0
pwRCGpFLgBKrGsWkN6NiayrN9FR5QwFO1socBRXPZUuzsmLE5HXu3taN6PUyiML30evy4/KILMei
qraa3a3SWPnamSV0+EHtIWJDR2G1DSkUeyWKHzxsVGXPz/HUGEnVSLa/5Xy0hN02I7tYmHaAXb2t
ShJTaYjAhkcguqVAZsBUcCwzz344Um/QF2L2uV36A3/LMepl1AUzsJiXCHFYtVqNYA+DpQ1KTllP
cYSBxFzsJmqz8t4IXpyE0Xu5DxaFCA6DFnrmq0NevNDPc/Wc0TZB/nOoeaiVfacJnF2+akA1Zbw5
iz/RgOi8Ot151gypQDXxRN6dEWhqmDclfrp+Xn3br8XiY46LuPXJzMU50xefd3Q6as2rKSH2CIiy
qXvKDHF1+Rqcq70eB70dx6+EWHoP6jOooSAcX7+ta58gYGAE6eT6I8qIluPFsQvxAdlV40pAU5XK
SR3PELwXv8iVzUq8QLo0iUhMtW3U5u37hkZ4eShNspXJwX86GUbBr+rqfhQMgP6IktINt7zNVSy0
rpiGgc55XjXQd3P0rCp0Y47deJsKTzwfj02kAxbeSSBoDjfLif++PXt6rEchy0LnHs/PqVV/kcOY
CcYK6VVvHCzMJXFDd40YBsXJETKd0yejujgpjfP7a5jNKEi4lb+8M0wH6k3KSZD/RZSU+uZVtM/f
rv9dwrjv7/m1Q1tqc+pGMmNkLRjBv45/o+XNg+RDbv/Nth27MrZ9b23UOpswPnYDbCejgAE/+2Nv
88D9eXJdvm4uLajoFH/aLv6SEASTs54ZOdm8xCnxio3zc4WsgkPbmCBkrxa+F9+FX9oGZMZ3++Z+
17LFNtELluRiCkTXI8rk0yBL7hCQi6rvTZkLDuaDR5H9LH1VasJ281+p4pr80qBK6FxFx4TIAhPn
r9DmTBU9v1Z2BMibN4KSuJx81qp1nPWvq7fCHbALmoV6AQ61ZLmGNpLSukk20VSRuPhQ3XbxVsvH
ZKphc6XDMi8+/FhWW5aMC+L/A39308ldOsSoLtPe+QLeaX9w3IzMtRX12lU6Wv12+KZGVebqvooX
ICReYSxmDD+ttWT58JaX0JWAxMt9FdFpQAT8iqt3wTDgDzRKjKL+Tu89vPMpM2O3OW+E1xwFqWuM
PU81m6XVaUeAxYc7n7NvaNRAdU/XDPY6guNpWwvOY7HtAP87hOBipQO8hNeiUOUaBNtpkYBZdCFo
iyyjga3HVPnJigfZtsoojgGaJnQh1tfkuA8T4OBFmMGWLTZ3Boddf3fTXu2S8N7y73YqjFXLxATN
g4nE5qfCML+FVZU+hk3ycDIV/Z4yQuSKjudhVGvl7+Gc3HE7DdwVBcs+lG4hgwUPY3tLw2Ij+sZv
g/8nCGeaz6J5zpKKrJk+ljYIDiAHTRKz445hkIEbqviLbcca2bEeks5DKiVZqUsM6qiX5Jil4YBK
C7kTBHn12eGt+M/FszmOT8CLMAU/DP3Tj1JbD6exA2pZTDgFC53VdePI+qFXW6hW6pblNq9oHEF1
zRpbJQn32+3VSfTNttR1kWIqQYW39VYAu4jFBYfVlcU9ddkLttuC2G6A3Eky8NopIJzr/mh5kp5K
wAOLH9AzNKxoMPHNKRApN1SEQuNQ47gkcvF5XjbJqs2N8Cy18bjxGAn1Qwb5Yweg22iYoIB95Xeb
DPPl0Lb396X26sf0k9tTPmuKE04/kCYQ4459LmZe7m92kqFrGJRxikRaMd7X5nFe2YI4qAPC5UTa
drqPsOLM5Sm26VmXVwBQqwie1uqzGV1Tq2MKG7q/7E/zUmnSRL7mmvNTj0T06PJnCzKl5I7dltu0
9Xfc7i15vFr1/b5uVvJJOXNCG5BcrtimNUONevfhX7NJx0EuYWvRkWMBKGkb+F7t4oowEsuVDgrX
WF8gh6xCySI37yib3m6tS0wpHNjuH3h90qV+iH0Ww1OJv3V1xQw7z6cKnVzoolw/IXCKe0thpBkb
BL+5sTlm2v6nsHZaSJ62y0Xmy++tg7Lbla52GbTrQC6m3Lt310RRykVbllKJJIvs6HhlJCmGMJ4D
nVI4paSyUmkW8gkpGqqt0E5u3d6U67dT6oMgIrUqN+SNMnwNBQ2a6Bstaq6nOasltSXnGTR2ovnp
oVLofN3jRjlrXxUBCO3VxD3t2r0JUq1GQRr10CoWw+yF9bpRebGR7EFBJhTroS5L/XWpvV8HqTKQ
lsQ32Z3jtUlHkcu/Gd5Ilmb3WPv1s0upyaqLEQSMlWsHasY26tV0mX4TMefdqeTR+ztfA8zPFCv1
Y+7rU3xPgE6EWkk4CDFRYdt1Z5efgkm/YMRmxMjng/r7A0hLshx6PpRJ/vE5l3uv8muo2TR4A8rz
cVcfByAPiEs6lONPxnfRgpBjFoHyu21WrjTJW3uUdz1Y5/qy0AluIZ9Mz1pIH6KcMlIDvXiiC1z8
dkP6st9UTe6rkXRIdh87cK7TYRK7RaD1vYUNOTk26bVLOfxyb4tvR9CVw39YqltDRLRw+OjiVK9G
0MkMAcExufxY4AruXL7h0a0ODXdo/gU+sBx2OnuH5JeB3X3CxGspl5P/XOo8IKRmOOevUMRlLmth
rfgzCRlbK99TBw9h6PduuJwOwx4jCe+Ti2R361EmW9eyds7O/NiSJLkck92hsS4kTq5wpUqTSb3c
2PhNe39saWtDs5rHDVXYW63tSalfsij5LBzqySk9PO+ebUW/kFXa20ql1P4HhD3ObdywUW9Zc3+X
QfiDxmKAmhtmDpqVrwlZrWvjOKvHtKDXzWOhk+lMPvUiVKSdvtWf1fdFH1b8MCPwLFlcuyZggz0T
5Rt5vc4qeYIrvNRb3Sz2W6mhg8E/WS8ZhLIMlky/7r+v6ycAEW6JStexlVsb6s5ZrhRnevnj800f
DTYTBexNk9afU+1RsC6otPlMP1VrXmtsnbFZIyRGTmlYuVJ7V2qEjbxp2tEeurMnczJBMso1oQu2
zd7C6mcgjncWpG3AAE0nFGw5/NvLctoqFdvlOKmSzLxqYEv2Dm+leSylh+qMTm/KcNf+WzDdR/yo
68x4ALMc24p4tU2bX/AUbBFBnwwKfHX4s7pOBc0vJ7nginLs1eiI2bHWJiS4F09ZLUGoybzs19XD
XyXuUSZmZ3m5J5No1B+mYaTN5QdOz7DQMOdVQmbtc6ltugMra084ZBZgf3lEeIpsu9D52MhPR9mt
sccOdolyM6YutLPjCzsgc8ZBiqGlC8zBQNnjXZR4idUELBJSi1JAZD+ihiCXCpZeVDfmowlKcwOm
wRBE87ez5AyiyJlcw6IX1dGRssv17d8VcRbTWWNSa1MGK65ala9gvBAj9eKoEcza1t1jRSBh/ov0
tPqO9tQcy8DHWX3QN3P1QqDVdWQQzZY1UbZm2ADZ4yyFi4ymk3ODdEPOLesEKa9HqSefEjHk+3q0
ql/jsPbHXZ1zMXljUjNqweryjmwRhoIcBR04AJmCl4Pi5O57/78jEVFpltjP9MCqs7/j55GfVjRV
SVU8UMw+aJspz2n+2p7hmqXfaM7FfnhMeHSqcYeo6fiy+HZ5Mf9UWKtkNP7/1S6dmalUeYCmPeLT
PmiuVpyMUqtcVRrTQ6U7geC2wT2ybPmGcAUQ4f9BjNKL1wd4XwpLRJF823E7riVPd5MvCH8OCVAY
W58bAfCT+rWB6H2INzedkMkw3yd+WDtCp8SqSwBaEoP/7teO9z3i7JtVtG8KCPOV8AL7jwQIy+l9
5DCrX6CMjWojMzni68MzmB/dW4uo6RBzfNtlh+/S7WxJbAubxxa7IvsTfBqF9UspRm5lRqehCQ+0
zEot2Ba4oZp278Ni56yz338FWAU87lpFIkEXoZxRrIdKZ17qzuC2bVIqdrUdui/YGEQriMD0fgno
eBwP2vIU4q7l1+qzgTXurcMx4BXWRfQyWbWcw9X3/tF4DOd1fk/tiaLpHr8wD6AAickP7VLd3bLe
rIkWHpGQ75fLpjyYTDTS773tIUZR2+DLqnR0Yzf9FL87rQCHVTZJsVJ5qgrt/dlfmBSZe87HZc+3
SP9yXQ7TDU5UKVUcPKRLAOx+KOY5Un+oNe59uMX5ks6AE8UFTiRATCYP3q1tezKZig5bs7OGh+4+
/x7Sb9ckH7X15MkJyr0pEeSvGmPDIziOPc3ztkeBa9HaTHtx+UslCBr3IJC1DoJ9zwq8l6NUj5bh
D+wF/diXZC+4JVQiclYmRBtfva6+USO9afmoBbmrmCkyvyrxVLFb2hK14LqKhmTuOq1kv3uCLipW
xCZ6ux5Y6G7I09boWhHBCslUPclxGCNHe0Q6FWFdkvE2lueO9GuySup1lcFBBC0Mo0dckefouhDR
kqRIJt/xoKwpZrMhZBoJHp9DjkW5TJFJ6H+iIvHpeYilnHzULALKCBFRv1rsWlOmj/EQssnZTeYt
TwdPTaxL/VMEPG9VNt3piFWbfRsGKeKshASDfShto69Y2t8zMq6TgCKYPzs1nY3Crn5rZZDSX86P
THhu0ZF7NJCgtmquMkIW+c6iX1DrV4jvSwgKiA8/3iTkD6tvjt7MMNAtpQW0pgfJpVbgiq0N2dOE
k8Clo1y7lp546ZDgWrxvx5Gme2KhXdLknWKr0tYBX681RS9k2aMGTBde6CRLRQmteM44YVIUoSSd
Naet0w0mHMZqW37LayQ06fXnGlz8TZhUNeOeoQ0D2v+UJ4Nlcmo8CJ0++iQyWdRw97DFJYRN82Rm
9M2tVRpr/+0BbLN3q1XuMgELUvnXvpJX9ZYuE0aQGpMBo18G5Mh4ahIIIKkHEvKYDisf6RuGVv5G
QGqP65pU3BHFeVz4W+adBdnHGoa656pfTmqFojQk3GcMgtzih08FlEIAsh+ZJanmIbfMQy9ZvYZn
TXoplJZEscpcl4eDBo51qwAg5ZvsI2N6qgS4E2U9oLNyfShxgTJnNXnOtl8B0JPba7H8oqixvn5Y
QFG03HjpN04meni+aqldGUQPKh3G6rpos8a3Sid607KvkKcYpeDBgkBJnGMcm/8rcvT4l6V29ctB
krEKEf60U82CIK4TQy4S6oAGV9L/FOYrY9trdVH4gnMYNIlwr4JGd3iCCkhR06kJ8tWS6VSh1HGO
rcpvnrKG5LnG8+99CiaKXlbXVulLWge0ta3teoTWDDNUVNhjAVhJiIaPsDdwpLnGc9uJNnhhQJGg
9lW6JaYvE+9kOreBvGRJnTxHslZq8Qgmtzxr8wiFl2vASocf43S5WaWBYpsv5v5DZAyuCi0o5Jzr
wfbGj+VJ2253Jm0O1rOY3kWr2NLbYG2ZXfuV0bARqK4SK9FE6YXyT1ErkO7uTTdyjloFsZjJrSaf
3Jv8s893P7EUnKzAsu3IA/GHSVv4YmjTRti8bzibm2m7kNX3OoWW9Vz/gMuocqWvCDe13Dinktsp
30r/07aUQQr5iyzIHIPLFpIPzKTOPSmIfRIONdlTHwvbK+2sagkXCl06e1fS9CoTQDEaMWMR0Uxs
wJm347OV252acS3JpQuxRwmeOQpFtwHaFHuh6JqsB1FNBr9ukYiPuMii5huf7KKUgrdjk3pEWgIC
IZ6XFDqwWXX/w92JFa43llfBLzUkg+0CkIv2LsWSYwjwREteY0lKFZyGTmYCQ7FxoWizlH94WL+q
l4n3D6MQWUCBRLi/X6JJW6JUnu3YcuOFLSUUTfx1g6Vg9dXD5mXRn+BaBkI00CCVKERzSjgj5UDV
7lOuAa2EfMrNaYSW256rrQfO2jwlxVieeRJgg+WU+YRZPIHjsisdsxmq8ktKs/5SZbK4/sKxdaas
5iLfYlBmUVOstY8bu9WnSFPqYi1u5uEV8fL/7pkcQWozqIezbYq256xvMkt1h/O9zusCD6BRLWjx
fW4DPMa1FHvTp8Xr1KS1h9lXTdagM2ewqPugtfxjUKOoz1lIxqkSIBvJFzsfpBnxMO7y1oqIEomy
aA6OeRRDxcDPnX4+6XZZtr2hdWaH5+pm3n7aa5tLaCAGOc2ONeIpeAat0EM/U5NiSI7KgZgOjEcY
BKfLU+aH4RudC0bxCO6Ip6aFV2BMDBX+ZdudX32ZP2rPZsJ7N82Ir/PH+Hv1jE+8HMwPLaZ52coG
GxOMhtd8f2PG0KrHNNht29d1snipDdpRp2QM0XpX3+aHt97BtJGuNzdK67jsnI5j2C9cx5rdx4BK
o8R65xVF76qmHWViGfRdhXcL4zx0ptbqVMod8MeZ8WqyNVmhv3eqn4Nj+OADNV3Sq0v9Zjo69dzY
YC6OQspGfNWBq9vlhKWeV+TRdJkAN/NE12QhYbWKBq9kjfmgOv7489O5fm7s1LMStdSv1c8H4v+r
v1yKF407qTZmo+BwERmKctXJimzukBndB+3m8BgW76eO/S97EjwLLTANx2N7Ot/DZry/hiMUzp1Y
03kX9UWupewy2eNP6e7ppV1WUmsJFAfrR2/1zCRGp3r5fU/K62ixrauO6Lf5cDXejefDQncXRke9
hsvyoZDidiAE3Oivy+QIEvK9hmMUw+zkESL7l6ElJlRhXc37898KehLdaz0uUZJ1o4QrMUZH1myQ
PWaD+Ck/LD3mBoFy19++Fu4aai3cmHTdv53R2sUe2IGnXd2Yt7YeyAYagdKKugCa+bzjbUrBvNS4
f977EAY22rxPP89Wqe/kJRRl+0WKmvxT+965fM2pYz9no9mg9nTJt1eat1RYU4qivY0GrkslLXWu
aKUf0SalZDW7BRpxIK28VD9Om0Rp5priW00mXQyi6JHSW7+Iu/YbDXY0fJ8oiBjk2t++UHukoab+
vRhOJfl/FXsQnJbjfHc5Pl87LOhi0YoTNRK5agIlTKZRkC/Icuk1CzoDxlUVD22h2p9vrv0G1XXq
M3l/hO7S0qzHob6ex+zdrSPn5ylvpFKzaiMa0g1aDi6d2q63EXfJw067OrBy6SRhBEd5CfZkqxrd
L3du70uTVOIEUItsqcWzbSmr8joR0wzm2+7iOX4S0M5DwF8bZedOYTQd3HuXwYUREoqNy/1Vtzoi
bdidPtHUKY0O3WxMdcLdG/QVnhOa/NXEKzki6R1E8552kcdapR+PsAQTzIx+dQwbGqeODXwLisG8
uAlFYRhhLvwnnT6VH7NePvbgpoPy43GunSKXlIab19nAFTxOHi0xqZxr3Avc50Wz+sEe40xTWR9N
n8DNYTw4VR8qo4yunMjC3c6GGNDjzde1d+egh6fbwyU9peVaI9dzg5LTStPPq8FqcO1tR6vk1J9+
bmkwPm3G995msIVyd/UY6Tg9FZTaFCrr5LLGMypNlIH/RlmV+4tNWvmZbdLLvjudDUkTBZ3qx0nW
omO9ujfyh+7xHFTR0PmMsO6fVHwRJ0yLo838x/xAhcrGVH8/8/8Q6hAWJ4N4oIx76ia1UXQaFE7D
/Kp/VzJa95VQBWNTbX7SeaiWynqo6kz5Lw0bW5HFGB77+34w7vS40BM56s2TqHMXh4HmDmVa7CoA
8jIEBbKOyb/fCmH83E6BPlEjKkZtn7KJU0wWFMvheowrFiVkJ5iWREBf7tq7pJiiUGOK/hGhrgSC
DZkxmoWFF9t8LzOMJJyGyHPTMZ1mMVw8XTYdvyp2Z9U2i63wiJxl7gF7J2us2plunmKRkLAtVfBB
vFHk2S+7+1KICJk96O9fRldC4TqmPIlm6gL0R+0SAi9ETvqcvMLx/jb2Yl4gdqsSDCJKFT+ZCdVF
1UigzleDDfTWmHc1EexG4K17jZLV0EoYVvCidaGv2s7y/L3FrXPuc3YK74arR8nUMSj/KxKlFFYq
aJEGx+jLI1Jym7umOw+MtM/iv2Kobx2d9nyovZo2OF6OrfvmKeoKoRdDLADFewTubU/nRKmLVLQa
YgPlqynwDJfzXIc4RbU5PNXZIAKRQUCyzHq44u6udRgKJDwO9tbKsRbhLOZoUQZfhy2DqDcuB9og
pCCyYb4NGgymW42kNs4hfshttzgREYF06tH2UahSFZ7RnDz3ZX3Ws3Q3XCANvPGoZ4o6xJHy6JXJ
xoFzR9LwQ/f3j5pb8U35SLyvCBDWourG7L2j+X/kheIGIFl00vcpD6iByrCXfG89iM0I1d52T+eQ
aWrpcMnLQQj6rNHC9dvf+/7Z4IylOvRDuMDFkwhP9L5WPewvX8wwsfE3FQ1eFCJCRLT6KPTDPMvZ
KEx3PL+KH5sy1mJxEaRS+mGYfztNe6qasM/b3EbSHxLpaYm64iVbWrADHa9EjS6KiayansZMyo/3
CoC/WWamUiVnObZ2PFyY0vi1/9o819xasScwPMJIPzfTG2uGWC6ei9935ASAPibQQoUiHCKi5TIL
udGupY/vVHfj4RluOraxKmH45vs8GOCXyUXrEyIOTT8s0JWiC8dgbld7KWzzLaLfrXP/Wo0mceLC
eOvH5QBWCZj9cTsAlKHQ+aBYaGSD6WhRe6m1L71sEI12iEzK02OyUt3SYNmdPV9DS9+i5yrR9+wK
h0rRyb4/D2JyGhNXEfCHj+sX+geqEzVcTUhkt+2sx7IcYXPdP1WRAp6xei4mTC6x+vBJETIMSAoY
hAd4tudj3Dj1toPV847DolN3BPdWu36eGsGlS2PwLcMr3/Q2L6vfZTUt6iEyGXAcj6bm+p1TwwYl
gzUgdmc983+zgbxA/L4vpSC05NeglmiZZrh15BJ91ei1eStdUwwsWSh2KN8Nc4iUUWYnz90R26bz
eV+8DpKLEwOSXEJakrlEcU1ziJpGEjzLSGbSf9JmAZuBObe0wheRx5QlwhD5nI8xBxDQDNCb9lZP
TNn5d33tnMMgBou5TfPTVyZ3tXqW5QOzu0LWk55DSlqt5eVfbvebq3YVF7R15o69YqknQbzI9bcH
QXM1qem8K7SnipNHczs9EYrek1+thXrxSKDrJtxh/wxKok/8p0M3tO+Q3UJPLje2JsoMli8cz7Yf
HCV7EOiesgazZPUtxy415FCCJli6eXMWT73TMbm2rYdQEk3Xg64W2+tCByw2F0lxiw/yLthIMiMI
nEU7+A+z+j4EH4uGX1GHosPZQOv7P8cN/YT5hmnl3SUbrh2FPe15P6dTmLSrAlW5PbBKYtGdcNSM
Ogq6rd13DmqcD4sdXLAsgi/oqvZ23RojB1mb/LlIdU/dYur86TbYkml/1y90Z+NCdzouDa5Onjl+
IfehPNgRoIdQgBZy5/5eLdWzkdjq8Br3i1BOUMTqwhDRY2gnIDtP9ZUateFHhU58MEGXjPowGq7L
7cxvQJvwKAhwk+nlUp6FrYtntmbOELM3mAkrviJnAI6hwhaWPR2zkNVRrnd+vxTTpWZa9aN869or
vdeG697lv9rwqvdzZPJFJ9/PqZ+pYn3ce9fe5it7jvvROJr2o2MvGx1Wje2+sVmkK1Q79Z3hKZ29
3oe7rL4u9I6tuypEN+rXerEINclp9Eju+e5ei51JA+b7NU0Geyy5kHWhSyU+bKasrz2mMqp+wPEV
xYCXM2HkdQe4nwyI5ldH2je2/c2/ykfpozyoIcT16Ao/o6riO01JQA+qH7nEhkNzmL/sulmvlqyI
Ha9E7O1V17tZBUCPqLDfbKgQA2l0krsabacQWDVZajbVFvQ4GVeGIFbWi/qXfb3aK7Hwye4t1zP5
m4pjcVDWGnRr+O+GrLbtXhzMeyV5wWEuKT6SbK+EkUrXXiXcSq7nWR7ptUvUTdRSevMXOErnyMR9
bcxUHABnFSeqf9L/Q+LFhA4y+6QWL2+TwVo3VsZUOEIyyf3MDN03EozbF9NKuB5EV8rUwQUK3p7A
v41E4wnuDIgnN9JqRwVRcni8C8z79dj2DyB808k0hH0EAWbHTnvHkLwpjCC/Rs3a/2aI3mE2ElOi
vP8ixb8ev8Qt07RgbYfRm+S7xa68JVrc7qZZxVxD1N4npBrZ+JmOpAdZvWWKD3Zu49Bf25BHMNfD
cvdwaHOm5cR4+glu8VXAn9cDJbvUjQ9vZX49WL9re/bNaoF5sLl8ePiokQSr9zG+SXiyeIfesIPk
fMGQSTcE4RzDrgU7vCxnAB7oiJoU1OvxpMtd97jPnijhOw7SopunUxiVJeYNPQ3hXo+H32php/wJ
qmFj7acSkqKzWVuhcHHuIml5M8S5G3Xw2VOpnKoe78r/VjM9H1j5pfa9OpCYK4Tpnlmbnqps1pns
w/mrqPO8un0gAXCv03/QgwY2v2fS4nPVk1a1MWU7ERUAkN4tNxRcr4v9dd5Ywplh3g835I1TU5LP
LHQFB6WuKmYBbtm7kqurvRwa4nvl8NK9edGLfyKX1jncuiG5kyqRx7PHywxNcVictim/mdEdTUyj
aS6y5hV5ddnCWCnSJvLb5+j6lGX9eNdfDrZ3rMvr0wxejmpfxWOa+UFkiuf01L7uW7X+5tC8TIlq
9veFtLRUQKifSD+hAJx6xhuVpuNTYSQVQ3VOtQHSKKwa8fcuN8wXRpz88dGTams3C/RyNRFDaGhP
C8v6mOXaBAXBR5qsKx1Dot5c97BD5u3/nxIdFMY1/lg73uSWbubDEqihOfbf3BQVCrEyxzSVB4Y7
6mSclTvj0z+RI7rv5l/uQ6j2mKs2TXbZGLhjRg6j81F8u46WL4d/25fqz+1NNL570/X6sRhu+Lrt
S6kzHZp9ITQyYnkQP8YIOk8iwCU9elewxBAJatGZLqtHLUNH3V3MxqrvSOo4mo+3L1eSp6v+7N4L
DT6yEEMCnnGvrLkydXauPGMZynFclf+26TEY9a6BJCGukbNmu4xATuzyZBH3d0IKR4gM7P4rptR+
76shy7q0g2C7CgZQIdCZeAfFT8iIfLyjtluHeLeWnhed69cpzJ+69RR8L0N8XpG5sskLpxpqJ5I/
m85cEqGucZGn5JnNfH9ajyXz1EsUJELJybWuhiEcmiWEof+cDr8esPnmKQhpmtFZSeAc2uZO8T2E
SGVmI+SHgmpRAL+xpcmu5pPREt8Ng3C/wEOfEPO2e7qHsaSVX3gz60g6R29OeX873sn6LJ7yPUdh
/yj3pIM+TJvF+oklbKSbhozE+XOfKj3QkItEDgrrysE+AL8Uee8JmhxvZ6mKG/bdNUQcSbZiIUWn
2g/WYrhbR8inqpaKgrzXVcjISLBari7YmHKX1aHvePtQZAj4CitHLsSoZq2m15bsl9zLbrT6dni3
VQLD/gZ4ZtcCmpUr8p3yS8wj+aZb6IeMzESwGETlPfyk3F1C3WsR37EftgPKdAi7QnBltHiqs99t
WVi3JKpchho00hA+U00x7difflv+EFe3pHuXyZ3cLgGDMKl0mURJsXfvKxuwZdTsbqKC80BhJOTN
BKz5Gt53GVmpI9wKXAKFx6O02uanOoVlLiQ0W6sPU8f8XfxmA7FCcVeC70QUu16UG1UZQaVFHCAs
ku4MBS73ZOP+pjfnpOYRDHrrqoCRM/mMW+WJqBC/FoZDedbo2BZ3FHuHU7MkyjA8pV0otZlhg7XB
CPF+b/px62Sl9uFnn4o6ZUKFtC2ZbUySfNSMPKSdhxT8w1yOwCDQGJQWGan1LKdv+OfHWYITfSy+
74Zok2F7CW7h7e52rONK5Fe49PWScBlKVDrzQvHpiWb+0+JpNcSbFStji6Jnk9yVeSBHsSCWseKJ
DVhBfXboZX79wBDEPj7tdizgw6oWqDrd4sUwqzQ8XUv7YpIvnLb+PYr8WYKDFs/PDZvxSZj2c/1b
/rdZZsDs9mV3/c8Qr91T/u2sN9kzVzc+DZchUAvVqlBY72a3VOv5vM96btCGX84vB74MyVtOcKas
F7TIOwoI57akiQNWoLzgEXCfiJ8SBGr2/ZC9KrVqvyFhXWpy/BZ4OOuVxjLlFE1CLm/5mLs0RFdZ
V8iK7rG4tLH4dmJKjzL0jCB4xMu+ppWwd1HQhCxD9ZpLMHPll7UJxxMxesl6WWRWoZoabyLO10Dd
D12pfRRms0A2nTCSwjnsy+bgKbs02354vbdD2f4vPowCprESIW2yfSkCm5JXZ+lC084kOFzIvo8O
bDJ8lhwmYylfsboF7J5plUXJBiTZppthSIr74ZNrnWsF2LVYt/KWJcbZkL0IGf5VTGb4sBLp3IzQ
U7c9aMZU/suau1pSVNTdPaNFTSq/OODnZbr7Ub48Tt93LGMuVROSjThUfqr3YXnZWlda2+L4XGmt
FvSlSs/nU+/e1CZATa7HR+eqjfV2VFt3S8dH2jSmuOdJIIbyINpkU9OPnEZ2J+LdLHjBVpEADasT
7zrH/66V1m0vG9QUd6/idkEjGAiAK6s9c6IxsnmfUJyoT/atteB3zz50L+i9gRakFSeU/GJru8W5
5hDPWiWa05+1Zp97/S64r+N4rr69l95fOFVq4CpzpvNqZp4ki1MeZfvO9vAeXT/FBeXi8J676jBx
QujbzA7Xh/VLtKyZvfR8Jkuh4Cs1tepX9e/LzExkbGHjnbaNoD/937bUWoNhRXF5uUIk+ZiUydhX
Zc+260VrWzi3lie4X/hbLH2WqZPrrz6RJ0B8X75kY53yn9PhChLGoy/FPXXM4sFUGMXizQ7lpH7R
zn8Mc5LG65eyFklCzmMHCwIRPeZDt9rGkVQgliBzejp+thqaamT+owyyEKtvU4S9VLaNFO5wsW3h
DRcxReoIibhM2etcGcwprPUdbH3rV4bgaMfzoAKX8hv/GRLy4Zjcgp//f74+PY6DIso2lf2Sjglj
lEwX6S6UneaqY+vHJW+wHPMVHgXLFtKNciAsX02SaHRuY1UhDeZ7J7EOC78ZoULsV6m6ya0rf3F8
PSmGCY1yJtCHHPxoU2lqg1J1ukfdmsr49vVaTNXLVE/mg+3XkdKs+miHg+wS+IEiMqz3UHEP7iPr
IijRPd22V2ueguEImP/c5k3KrMU+nVbbsgvm7n4BqPNHQfzmef2oq6KWdzOn8v+IurOmxLYkCsC/
iAjm4ZV5EBARLX0h1KJA5nn69f0l96G7Da+lcDhnD7kzV65cSRRwgcaAuSq/22FY7Kjd81mCIf2E
e0qucKWMPcxNB0/x/mmz3Vq3lmN2V1+NccWb1zcJHPHUr6167d1avMMOVgvnS9SAhLMcpN/JD4sX
1/p6/fbnp35JmR5EqLLrQBbmlly19Jp+yfYO6aZQXKnEOyqsJL94ca+Fj4TtS6pVehLJ3jbtbaqT
m9fu0gm/fdGoWDAyASI6Lixf0AK4ztp7HW5slN2qu9ZObr3oXd7VS1/vAHDuD8gPVA7pZMsHiyH4
2sA5dWdtnZZkSyPjEW5ieI9R3Mg/kulJoXY0HPlhiMFc85fVM8xtBotwjJKZYhRvT6FBO+NVYE+w
XIox2uh/QVirF2AYMT3poChse8U/Orghr087LgJxPCSf5y8Y3k7otqbdfG9ugaWteXAwC8/dJa8N
5CTpy8Gwwqf987UtPSU87k7zKAwEj7qZguj3Qpbq2VY8zpD6Q5xmyP/W7UlV/C3IBfw+5jws8KEv
ndxWR4TjbcFGfjNt8aRjzSgi7kmO7nsYzgHZW+p52JAQstjkbe67cx0KM+qvYOiJDmDTCHLE5wOp
jt+ZCJ8wCJLQo02DiMBsWAJ8+ajPpo+tkq4HW+DRb3TIiv+CF8Yd6ZL07v0ijdC4iKFmNrI6cTh7
Z/lpdmclQp/rT0Uqq6Gy/0BUr5A0YDgAl61sZr5OTDBLGb+U4I5DcBL6yXOZIwU/WFZ9dx+x+yN/
J/Set+nfdUg3pCnoxeh2WMdPlbWSyFBt4J7RjlDpWC69ReNY5Zka2OrZ++Nfua/UpDDB+tIVHbVx
cv7kbbMNHAvJF876Kc5WFWpkkKQQqKrIZdF414w9urkJnRKd38woFh1w4LHwJEaPIIJMFA6Wk6Kh
2zvDFlYvQO8zA0tHaYT8s+0eR0eggb/qwRg3CWXDM8f548dn1Z8qg/mOxgj8p2znYUVXSt0c88IN
ifK2zAf0PQ56oqlSFlogc7CLT9sRoSZWGZaAEw92HyW/7YTlpbuduJSmHIl47dKpDl6SZujKGLWB
BviV28/IaHOJIOOdX2q81Gi59UVS34Fgb4Z7UcajkPHODVh6EYZCIqaAdV71jR162NWOUTR3DXdB
FXrFrD7YJtyDha4AkBOdzorsqGI4E3RvhCu3EgFlmwSUAx/MraqAeKgcFliRQQfLQLmeJdoAcYnW
9NDZaccl3UvyxMk1XA2n+cZ+ZETYhK1hkARZoGq9O3L2o/z3on+drMyRmx0qUAYBOaJGDiNuJp0w
vo6b5/ApzHbkqSGW3OM1ujr9nWHi0QPATIkG69Nn7XEGc1QAmDod32cI3HQYuWWHdA8o5SPPEWum
TOS8uxjKGy94chHHnCfi9c5+FM/rJKWbwUkTpAJ5ALcd2ztrQipH3dDWnll/Aa6t7/nrm4Fm6yRY
dB5bSqNcpewqQjbcjt8fG2wy7nlD12D6pWCPKdsHbyV8y8UfEXCAXdKI7XDV3ArGULiFHMoyn13u
iV51V+bycfzOB1gnA84YYopzAOwRNx+xoNMTKfRYMRawDvqYTv2oiw1D7PiwCuFTCGYu67TWxe5q
FOwtS19CShWiTanJIpMYI2Zw+8vR75AHZbUx2QfsQoNKaGbcAyIMOQ0823h7APvmSNKvKPZoZ6Vz
PEYPS04qpg7rDfCWdzlIXp4jtDCj7EFaNCPhst3QcKgZjWDPdtLsug4RWMOB53MVHjubCk3H1AHO
9cpTpSPUhHIrWHnQQBszMaoYMc7nxbUOe6fzTwhI2ifS88XvcMFZ9e0TPMaMEbvRt+LZyLgPsz3u
kRjLZHtQFEN5aqH/It0EKyuCVpor1qXY6Ntb3IiaenVc9E+6i/sTX9xqaQ+XbVHWLrA4s/A4YYQQ
QekRk8L2f7AyYZa40iRLvFM6VM8weZXnhN4kZTIQh05e+zn9k2l5hG5ZQZFBzXyvR0pt/aIkAtrD
wV8os8kJUrhS/tr3bc+SsJs2KDowoODdCCLTShhkJuY2A2K5tTK46+jdeKH15e7pOJoP7HD90tim
a9Pqk/kbpAVvEZZYp4OrvK9F4PROR39p/83/fjC6Cwe23bhj/FlQj8xQduGi/gNKyEaJ5X5kBtfC
/XTH+Yp/gSwelQx7yw94a7Qp/KktaAaDYyBEmn36NcRopJgp5XyLEsTuKmdcV3p5gJWG2fciyRrn
Tir0kmInzRwlIwIJvGEPPu3vCRiMZpRNLL9wa52YMSh9paHRuGdSWvT2oyxdF1pc8QHJzun+JEIa
7GVmcXYfVGQMqd828OFUbG8/T8MlG/lbdIbLCrau6+/lJ3khFzb20z65sKkeRm3gl0eIakdVknmR
5nlkD64/j1ejaTPswDTKsfosgvDcfmVWBdIy2RNIsorMzVB/xktsnyENjujICWonDGGZIXk7KNNR
6wj9mG6Cde0MZR+V9lQ44M5cXFrIcLrDe+KQgtBwC4oPHkLQaleXHmi5iNnoibEdb5dn7Db2JolR
GYgXI6vTq6IYMYCokE1cNlD3Dv3tgriA7RSpcKWPypHZMvgPWMiBc7S92S58Ql0ubRM6UF+RLS52
FK3pGW4JIJRiEqTQ0JeNzFfpjQmLf0R6DIoyS1akmqQc+WV2PubgrZVVJ0V8UmFOBjAzW1cDCjkP
xOWc+XU9/aSMJvA/DCan1rMqgsOz1MBOEFZo7LV+aqYydfgQB/GX7Pe5nf2tXXtXqiUdr1EZ9UqM
exx/Y26wqjL8t3X9FkjeFtK4WTvKdjtPJviwZ22KEBkBc1nGcS5KO/Fcg/B0aC/eVsXK4iux1PP9
ef16xRNyW5tOKVXd/csq3+iefluZ/vLSyaTKScUO7Ww3350XWmfUxfbyzx0FOPt9ap8LjXv/MpBq
+m39kkhOK4Rqn9eycX9vJSpc1ev6qXRq0ZKTbjwHE+ZymqSO/RW6opRKTxrmUJCHr4RgnBJUSiCt
0uv4JYg8qRot0bTmxJnWeqTpOg0rLTofx0G0AsRor3KTDp15cKz6mncVrm1iVwTDNmS+DkQfexIh
4xcvIt9HD5sYMq3ydQWY/kIybMlL9Hfu5u0p3N+HKlfGfvyeoqno6EpRsEkmhDdjrQZXUpRxruv9
hY6AIrDvOkmEMbwoDiBnV1jA0yIZWqMXcCPKQuEcvjomOfXC+CkCkG/eaW3K1zs60S4oWidY3qK3
Sb78FoCjPTJcwl9qOzJJOV1ZmgShFv9n8PDPl8jTa2c5s8RK2tGc1d37HJKg4ctd57PasrtLGZa7
rvdOz0MFuB1uwWz5Zp8qbVeabf+dR7QWAD3ngi71TNp6gH8lIua5AMWGPCxZIQfByanY3A9gnfye
z90wpwFoToafmbIo+0rUcYr4hVcAVqSvwrpRdXRIRZqwuOhu3hep2qqTfZknIA7lo6axnRyBwMTr
pqNhcG4N2Ysmj9mX3EfhQ441g815ejb98oPyiEomhAjONmk6yYDE83xi+nMffhgpw+eNzxdvpc2T
GMLzBkR3172IiNZuNGV/YQW5Ra/onDYOCdAoc5cIccsdJsdxkrq+ZgHekh0RRWnUeovGmGzmozPo
TCW8mm62sZjvkiaLDL6c1eOIcRrrd3fWtk4SvaI6XPYcEIZxPih+k+Nafu4nK961w8HrYvFQ+ki+
j5eDE7m1MJyM+nz2z4+ecfZ5+XYYkJsbkvydTOnr+aAJukv+23EN7uJtMHCPPP1NZVA9EI6ZcK+l
bF0BL6w98OJLHT8qGLuZEV8MIeTHea1WgjR/1P/JRPNo4F69w7h1naJZY2O30ELUJK6JJUMnnpR/
Fu415xyBy+/Q1QP96OdKWGMoBjMPULiHGE9O8ljHJ7lqqf5zjeJYH+OgVKjtRAHCz0T5n4hPSLMa
HnO9JTkP0afsTko/8kTnpFPgNyJU8el0+2tI0h1hBJ845mHfBeQ6rqm0ifDszP9oRI5EMxCYrlPQ
UuPW7dq5UyRtIDm+C86HLgGlxMAkxEh453uBEa0GGRo5LJy7zmcI7i4I9Lbi79AGgndthf6rIYUi
NRL6GXa2oplZO6P8JuhXy08++71NJ2BxUvrf3vNAuk4bBRmPA6dECmSUynSu3V3idQ9wQmyTaV0N
gakBLG2wic63j9mtWfjFy+SiYgMRlkA1efhB7YI6IfFwz5bZypBdyPmRNmXsir3zRehX+MAjLdBY
HSw5mPiIE0pyETvE2unDKjgKpAy4A7LOgYDtu47pPHfh07pU1RGuuVMb+H1rXyK262XmetmmD5on
mgXCsgIMkF1n9klnqYTNKZmW2zxxxUQsJiJdqjuY+gLY84izQfNAsWfp6XZ7On2Pe4Ly7fQhiXdZ
DbTnXhTbV6BMt/iueCXbyUT2jN0wrpunbC+Bo5RpZXtjzT5m5Eza4lx6lUQDc8iRleNEF8P5rQ15
tAvUZJH1s0hSvjyGrgmaCgp8eEr8JLaZ2VoMOfBbeT6ubfhd4hARaKTF5JLXn8VvG4XiAxNu/jon
8hPdiEiuQe56hMTqAO+g53OD94GbaxfdJ8dB4W03LHZSas2Tr/lvmYp8luNp8SALLWrLye19earO
RvOR/bvt5p5DkPHDeZL4sE+ALUHcDLbHXh/qIMql7g3ALBoTf2jRu4nuyXdwvvo8ZYR04XYG4LSg
zjEQzVBjxQDkfIbsPjcp++2egaKxL/xMwOLQiID6II4xK+hg1DTs1hGTQ/U7CvJFLTI7QDg4nYpY
VV7FUqvUzmm7spa/hxjGjz312KlMe3qMwuTTE9BXhYqQPddNzTvWyXn+nPmwZ4mTYW5EmDjOdzdc
aGVZVHDbQHzp0OTrKP3kbDocW2c6unEBQhr5cvZYS73l0NNIO8Uy4XFz3bfRND737CCVUaFyB70o
UQZRSXPltZ7G1EWieCV/fBUMZSZql4sbojCt8YJASnVe6Mxexn01X7Pq/g13cXqsbWa1FAJNqpv9
gzp0/lr83WObSX09KAi/1X1P5v7+yZOU3uP0rx1MGyjj7Gl6qRaUWKhqS7eSvR1S2vUJbLYuPHE+
NuLts87VwDKDS5SSA11Ewb21iTSyPgIY5wVJag7BmRLd7S2on7TO6UdR0qMJt9k3irmG5U390EOH
Hq6DjSQgy9PAowh3WKiLAGaOO3A92xewivvX4oM6rBGrYEyOWFGMJS8vA7CeD5zdHAC2sjEERpwb
uszBn1Bt8DmoUD6qeZelp+uvUnfqwdMWewCxwiek2ebOKWT6aE+hRhEeCJyQ6+XlJxFfUS5DwEUZ
bLFtg6hZxmNEQudRrpL11bNiQVUQzUuLlIV6qQ61Z6V9IqduQP6begFpsyfNH7rcqc4h0ZGPZ9mY
ZkhaoPyFtmAL91IoMz2+A08y7L8aSabCsXXsCrbd051BGqy7uwdGLCcRLBpid3G4Q6DapEoFR06H
7YgwZmSqkYbxXQR/STTRkbUpP2Wn0HAxfMiUrLiMCPDv1zo+GWCRg2Br0fH0LOh52loNeQun/CPh
den6GOHp3ngNfYL7sAYIb+09yqd4ji+Aywxt1LMUnSvWN1U4tkQhNFovLcH70zj54q58lS5dHJwI
Tt2XbosUnB6Hd3WPD3qn3oJTfWMFnHryyiprMrXLkIrWnfVkpgo4zKpuItGRbygzxDeRy1Kg2ZaS
lSAkc9qXadvjL7hHmAsHMRwVfKpcN/1yWbXujECynFhTHLWmyN8TKvhjRZsexzFSR/7QSbQK2R5z
xjjhe0z76dNz4gx64IYSsd1QGbTeH6TgbBixjvXI1Fo2yXyDIiMJyCT9OrJICm0iZhQ+3lSLS67a
04L4eUfNkONBZuUY4bFFHLFccJux0y1txs1IYjiLvndNfArQmoZsymWHjJl6rb4yHoH/vW3ADqR8
KrmRyEdJuriIUoLQSLJvFjlGmkp2jEa8rP56ADmST/Q9xrh+Gd4I9p06kq/CWnlWvsfVaU20Md8g
d7RexuR4NMeGzUDKiO/MeJk0dXdY5YEVcKucJ2io5PtWXWvavsxNSV4GNoWdYVanP6wj1lOH4oEr
i8TsWZWWOaWUBgLTIxD0APHiorectLSZZoJRZjljD7wqCBq7B4kfQaNAw4COSkMgmHyCkRhuhNTp
Gg358tf+DyY/4HEiCa/OSpArj6ygWo12rol7Jc9tVrhr1yb7gmSyo5HSVkFgzWUmVvS15XgEBpEq
Gnh2aQWU1n3XVRTRQzsZF7zvUHlsmTuyphHVNJmJgyqBB+PdVNqDBiFFyJ1/AAfId5Gz8wG08vN4
VbABJO6QEQ1Ov8oCd+1jpcU3hnvRgURD9EETQiXi99imQY4OdWAf/NtkNDDdBvxL3kFswyIRZW6M
hV+KTdW07bKJdZg9Wy2CLfdvvoEADCn1vfmjujXXVHdtRv7L6ETcIowDJNF64OlzKEDsSn5egGe8
uaDx8GFYEHfPYEfixx64a4J+6QKUGJg94riyA48B6AjvS4EkOUmFDHoYOzbsmJEl7kXmmsUJIMla
15T4QeHxPoZqy5AFkAKIkGq3Ezfh5EROasVPaBdoWsGjVVdsWnINYo61fmJce5m2IBC0VDOmm7xb
z0h9IpIZPoghhLQGaK2LlcJ45saQRBlr30BrUbAOU4dCAR3jSB78GcZt6TqqoTj4CQGPivVgzwpO
uj6cm44uDTcC9SgmGRKJy4N5uMv8ArdlxDgjcgDgXQKbnJvUQ+/OBoklB8+Z1xJ+2PSpA9SZznwH
QViqbGLzpKimvUvAZMlrgZXQAtCpA9QForu/IaUAmxEzIlkKTQPxGVEzPur5zEWBa/MZAHlOQx7g
Q2GE2TSgfgZv5d9nS7ql1esEon/KYjiH8EMA9aJ3RzaOFBngUp2nxnLM24t8HzsjdHOJOhKYIZl3
7oUAmlACuVoxiocTFmgt/NvkLaIwu/MtUiLJp+jSnM1TEsr1thM6AI6Rc07NveYK0wlN/Ns39enb
9xbDtJoAUtbVUGiPzThmv/b55/knKCGUEobuzIAoNJvjtZBMaRujveBbCT50gQOB+0QxYPx2u/wT
B69gD0QEAdrvj1IMLV1B2CNHrPtNv1vYkAuFa6K629/1gJ2W+rZhUM7A13QVFXNl5j8b1XGXtxPP
dK6FS6kum8S3jb4dmaY4RWgoRKeI7dgvXV5hM//dYyR3RQk0JTb1VdZKpt0eIsINO0zV7Ix1T7TU
ZN3a/4nj+cgLbXXi/5BRhSPFd7gL0bbjhIg2bUfKecXiwBSJnqObtUhaIAi9gaPeviNM6IQ7806O
EY1zlf4WH9qpXAgdhZFOuNHCpgMp40VfEMkfE1luVgOeEB3O4+aFkfAWv3f/ZI25dFeYpru+cyXK
i31jgzxjLFQUTdlrrionnsAzd8ZdQADkG9OXf1reh/WftnhZM6aGn0Yk2O7LPy/I+wlD3DZpWx9H
SN6VQ+VT0/WFVgOF379E76/6yniXgGzRy9MoZayuZf4sHYMZmqew1zzj7uhBAtYpEQ5tMEZq/e8T
63hTUGVE44L4u9cZVRHwAZSmG89M38Tx6/wTArGWjeWERkS5OwzZCr3svZZ8hheVNuGlRlHa+G2h
HG5mv+JUMmy3Rxt01tuB/W1G79dXGwXpiiB0YfzGa/A08ALuWV55Gll7EqehGh+JdtSJRIWcpAN0
qp7gUidbd5jX2c5ltF0G/QtjLfTk+91HTYzUKh/Qu91oJdnH6uECtEq/L8S9+Zxsl98LN8daXnvW
pNYzRI9TldPqjzhsQXHgri3B02mJNk4MNhvE0znnSDfOMxm0eqFQu2O616a/9czmKRzzc+sEz89/
GhaFIRfdi1JXxTKDX3Z7ShiUVIrZ49azRUwXYtdA6tqiVjLsIJaYjv3AHAnr5aqhSDWoj/YK0la5
ltOK1VrUp0NzOa5xS5g7j+Rontf4mED26O3iEf/lO+PSq73IZruw+jOB1lW9fxg8T85FsutZSefd
7Ruc5Qy30UOHZWg92u43uWmnXjaig9EYLyZR8VrYDKjDRZcDAYJgkiRiCUKiVmNPaqhvmkEcssKK
zPrj8/N2xCax8LZ9oPSQGYjW7ZsNPncphCMiuUerPOIaf5dwBMp2KRG3Suea9SFPH3HO71xnFcuo
pc5GAADWTH7LHlvzCRTSqo+E3dg+nskI6CJuUGaLN1tJ/ASoPO0bht0O3nLDTz3arXw1o2wZsobr
U1/jbsZF4wYP73ZkomeU+kFQVKhTN/yiylUzFeLV5fupGpIz4YPZQ+ZhUQfc7/RjRxysZJ8QrbyU
9g34CBJk//u042Re0493klZ1x+bM2eLbO5ldyajpH7McUxT7MHy436FshxhxUxF2t9mbeS1aU+OU
bJqltXrhNQV5NKSspvQh4usxoI+f2QXfW3arfl19z899vxVkpL8Hud1ICd3ss6pvfIelJC1vFewd
00HV4M84rx13eij3Ts/TdUXT8UT1vK07/+RciT5VLMTt56bKbHvLpYP0IWWDJpt9wte75bt0j4TZ
433DDxn+zisN1c0QsrvuWlj2oxUZ9N50MzJmlTu3cPKf2bKXw6XqnT+dopZWcd1iWwfOSLfslYuG
TWviE60IeY6fwVGe3Eek6IZyjzLwCozuzn/M/U3FUev4oSxFsbeabKqcav/mHwwUZT/9FF4Du7zd
jbba4+hBMZQ60BKZhfPbSiiNXK+PjlwycX0zzHzaJH7H7acmHDnv3ChEFwi4DDy9rNF+gOvKUf7a
v1z6+/Sn7nqqMI/YgLDS6mI8kOw55WvxfE3Qvk3FX5WX9lEjuoF1aeVoyVPBmAZJPXMd4qy1YCAC
5X8kFIhvuU8E2K2Ga5eh7fr7A4bZ9u6/g+PLPPpyOWsZ59v3oqQXHZfO/Wi4vVt3oZ37AX0TlQqp
GopIRaaqHbVaJlwx+jM6pfKacU2HIkDzenTbD9XjLI7lS1Yr4qRumzXR3e5drcW4olWMs/VSliJO
sufEKpaf1m76WxrWWFmr/On/emPVlgLUkdN+O7F/D1gtCn4ciIsOg33tmnLdAOCHt85chw19qM6E
aAacFvN2aUqS2A4kzZfYwqPt536wqquJGKFBw4PYDymCSBhKj46AIsBOxzgA1N6/sOf+yLms8v1v
yZ9IcHC4jvi9QLLlpyWzDUu2GOoq5lIBb4N9Ku08Mp3Ie/HB2zLRFJrhvQ9BysxvpI/trHcyOWuE
7qEcALmW8U+oFyI3k15R+vU1fa6oNyzSZ+jld9VjqQegpaf6oT9EuVDZ1k7VBm2KGULErTVMP12G
J83OLH0rpf27rXIk8LO/g1YjA8Gs6AfEr9sT22KFN9U7mtOHJIeKvNvtZZ9opuaN63WgOGCjT+tH
IdVN3+vYo6W37ee6uz4L0RQnVdaJxnHuPC+nb9HlZbcAA0NLFUE4taal19z8CIl42mW+tEHLn3QJ
1CFlrJ2gzAvXgrOXvOvepdhoKtgZ3bYcjd+PdOn1ikvDkXG63c9NY0tRO9D9619NTerjXYM7WLwg
eBbb4JncaB4sdkqIpEAJTqiFBHkiPs4q+xdhQps4wZ95B95f2o2Sl3/3CZDNXllpZSJy2+T38gav
DMI4Q1/omaI3hGA3xEknVX2lGpRrzD7vpAfZ3yhRzO8abplt1BUkiC2ptzvadEOyDEiY4mHMb43S
Xwmz+fZL664s1VV+XOrbrzekygUr9ydJjttT9k+qV3zWR5J+b1mXhvy3NjuyK7Nzd5/tSfitcg35
v9y5pU3ZLT1SzKVRkwUyLg4g4FPynhU5qdX1DasuXwTOlzO53i0zEimwXLowHFQWAky4vJz1Ldn6
Nvf7+Hmet7LBznHULHcvIWHpxmNvNO7zzp6aicZrKozwQbV0yrbm47fT/Ye8e4mwFU3z6+XDeSXm
ozLkB1KhxScbjtsKggQyLHPvF2OrcEUsSBLsDmbM3t4SGnM6ZjU7JDZIBkxMqA3AvfC8SyN5DQ+F
z/y5rpfgSt/LYu1+1gpoHr3PMiV1wQPHfwRA10t1N4fN3592pUGON+FwSr1M+ft38KO+fL+TJcqi
BWaQ7ktlytQh5tcNK1zgXkZQzKVZLfpOREiXdpSnTtHoCdGmTwAbUmZCw1JuSM9O+HTJN6S89eED
+6sP2iOWcU2A62v+1uXDHgIgOJZcdqOE8FzjQaGXeMX1YtX+Maue6BClah2ngQN/phTwPtW25+Pk
OcRslAZZfYuWdg9RyNVmUJB0RzNY1zOXb0qDKEOLSx25g9CoJy74QORIoMQk+jnVnN6PZiSOwuuE
meKMzgecKyMDEJTXw+WHARQ7XnCIoJSFszrmA0c0TN+6D7qr/SPRiggE6+B5OL/8vgZ4oAQSOu/k
lkkyT7SKmn86DLj4yl4sa0UilfXEf7zDSRW92Fh15oWjK7TiujkBHcbRcMaB5wdljRMRl8CMYS+d
mwTwHfvIN4mzxK+0UYyz/avHp2FTCZV88UIdxebtNP6AD67Jk7FhbDSTrlsYZduaSCFOKgsdUQ92
y8ZPOF8eVDjiWDf16mrq42+79NIH3blaWdnbcBUZw1wj8SxG9LHLESeOI8vViYcMJFrvs9uesGgL
SXa0dQKEpkU5oiM1gV6Ufhe2jX8//AjeEYaM1pVkU1/XyNc4LsFUVsWdw2oWa/fJqn5KVi9K1yPd
owy2u28va1xcQOLvD15IpCzKYIxDyxELKCFpuOnTCQzAESQGt0UJkm6lZB6lRIsAWmxmHo5Yz59g
lSsnYcTjs0AEhVzo5kNLdB4OjiXnphyTimvalL8T4ZsBjwqV42fuahkkWcJ3TlZNCOx8O8J0FYiR
K2XEyoU3YqBHnJWQTaJwXqNItau2OaW313uUfBC2zYwKX2hjpbfbsPR2HKxDJwbX43f2VPyWG55t
Xw59iGQpVUcUw6n/zqXqVokmeco1c/OGKudslbtglK0lQTwSfd1i4oifbKABMKKIEJFpNi1HJXmJ
CCSy7wAHJ/e8RsARGicd1RDriC0UXCPpPF+vdrvda4bY7r1DAwalhmtaPn2f8Is1nUjX1fm275Nk
CMgrv8fwq408tk5wrXtt/wkTjfkU81DlI1IGqL5wrcvBdmjvG0K6U6ZC0XBFEO3SSLx9v7T8r1Fv
TcstPcxfXlsvZY2M9ZHWwPm5XH4qa+itbWm53W43L+XKrNxcV/SFrDSrFsa/aKo7dIyX/w2G24qf
/kVL3Fl0MK+1m0Pd54dNnU5mZanU0eiGrWSykuVhG2Ljt6OhF+rE6P9+GfeNqV2LEaI94JfN4XBR
bw/jpc1hcwSu5D7Ma//+wfPiWu3h4216RPu7d1SG/0Ze7U7+3cpkJJP3n93iFR9+KnK/fW/e8R7I
adLjBKIGsEX/z3hzOQOHssla4sdErrfQPWI2zO9qaYix1Qg+IvepCVmfhSqIiuR/KJktqvoHUO+0
tFSnjUQ/8Ns+ygdVW2ZSJySi5I1QhweoVi/CS57pDy7g7gWG/5upnT+B0gkPcr92Pe+avg/lApDp
Y4tQ1kzfnxxIsLN+sKWFn2JLFmBR/sddRlyvf6jFiD5L0jk4NUpDRavrz+ruOtH9eMQq3b7no8SH
rlo6Cd06er+xgn39nzgXAhZhzST9nizK2vMGpYnITaotkue3rxc/hmzfkJzWOVAfw/Ws6S/eCauI
oARF2p+pVImomzCLcOph5IpKOul34KZqgTZP2OqzTdz2QXlJcLyDZEiIcl7OkH8YgzN+OCunZr6X
aO25Zzmgfzmt8G35Of1znjwgXJw74h19nksy8giErI8Bmt5HIY+DP3DTIqUpslM4plC+KhewSFZH
YmL5QB6tLtQnx52DSOSVr3unrjh262fbmutxsUd6ExDlLNXXNUGc/0r2Q+KXbWh+kTiXSYKJQV5Z
WsV3M3VNiHqbrQ8cv0+TVZEIIZ9Se19eYp40hbB01zyp8k3zp5j1U05BnGbWLn00a0itYAiMGha2
ajAj+UBjGBwFfdEh5q5LA843ZEms/H4cZCbTnxzQlIVEpP45fwqFJjiZEFNwbSDUKpVY5umZCtve
jrtIc1aT1d3rPOx3gqdd2ZMmPTVKx8/9ok0Bpmum9eHjDHZ+/6z+zl/yfw6v2ddUhBnLyhHPMHtt
R1dyBeqFWkYZjCanmrbwOn8vwslDZ5uXqdTmrvnbB0rcHORMpRG9RHQsz28mShOOGwcrm6yuNHP/
AVAfJT9W9ZCCU0y5/7TBwH66RClavXHzywmgp44My5/ZlflybMhkgB2uukRpH6OlgwSXGPGbhujY
qSv9c62X5CKvIfFJ8dp31pSIKUH9EJl49FUjDzIr9NZor9fano+lsOcKs2pIp+kpdRm3QiBz3JgT
w6iotVSITifdNWj973+7q49o7oP4/dBiX33grSZEQFmHeAiDH3upL164dlHKe2hJhyb8SppOgzvN
NUO0PpkOoXfviVL2L2IqIIY9MCcYBQKw30xVSYg2BslS41Yt/KNtl6Ajp2cA3/6sAie6MFAvUWlH
EjJRrPhNPlNR2a4vXWZV1eRBddCsSS+RDMdNkadY/UILsm7Pbg7v4Gm1BnuNqy4tTrHue3rFLqqY
a+frQHJP8KV9toY2vrMyID+eF3yV1yCrLQabXifn3LsTEVybA+KJAqSVlJpBG0Gnfgi4Edo6KG7X
BvWLRiMdW9I+LahPdxlKFJVNbV/NXNTXpeClYKFDobJDbP9GsNMopZ3vrf/ka5rmcrToO4ARlFj1
sAw0ckF7hqDkkElEtJLREjKKr641ki3JcfNiYyi827RQATayRFDOza+Gu7iOI8V1uVX5aJ/wfB3J
ENsC9KlT9DmEN/DqywXttfat26VKNmTfGj8l6BJlnDn3yrl9qBdfi5wlE46q+p2awtDrZ+6L2IqE
Ir3NsDkdBk73UK5AelY/J8qpY/X3Hl1ZCzNdJ484+M1FpnnZtM/H6u1W3fGgTlyk6u/1Fui1Xcyy
rSMHYAdp7Ax/BVMQYzIZ4DVVTsnm5V2fq9UjUN6K3YG5j5aG+ljhCcKsiOlBQRhowIlqPZQmXe24
X7uP4yD/kmxkeGzWM+pk7h2dgtiT88UJhitL37xUvrzuX4gRwfuksmflvLDA93dmkquy1INcHYfz
bHQN2W+7cv8ZjAY8utHvh+2S+kq+CiMdaGpPTBWVVNq4D6F6hjAwQtDPyC7bt1HyVz/Hzwu7/HkT
82k7KH9HXNdW/V2/LiVRifFhNdFTRLp4Xv0lOy1GsrlspeVLZpSaVMbfDKStm/liU099NQOuFzwE
tERqqjDUbyO7HDXz3/du6S0aoGzlc+8T4bh3pgBNLduMaNdf6oofnunYiJNDEbHdijBMCPZwHBjn
6+j3D0uwhqEYWtrg2fr1y/69NhzWq/p6/o+A0eUJsQZh5qAkXA+vu/A9VY6G9sgSwpXFx+H5vEVK
AvEJWvYDJ9T07+pjN7yRVEIV0afw37KHDwIJIPJAD5e3ehEu9ElxXDUXeZgOrZ0ycv+3p8Xz7nnb
Sz+NO8ev5QsjQmV6Vb5+bb+K6DwyS40v0r3fi3r2W3y1b6ygBZBsfMYdRUeF1VGQvqonSROBK3nR
Sun9ECZOtu3RgRSeyYPncIT8fgbQHJpp0QLSAe/YsiaNWQmtl1CwI2Md6k3gJS8wjdZFpPh4E7pv
aLujKExTyLpOBQbemwxEZtfxJn/n9cpthht/D5VdOIl7SBfLQk5vtdJczC05T5wXDpHzi84KXqUC
yj2ZLjNFAPo2oysVL/FJbtyXO/Dl8q4N+aM8TNvdCepKSF0kAtyLhJ3ruCPtKnxXK+wT3LdbYNEt
OufWX/9ZbR3UZbIG/vDfTbolNX0ewXWNvbcVJphftWu2g97jI/3Gn9yT70H4kfFABpzWvR0xzI16
8XrV4Qn64GVh6De+CAQ4aX2K2zIjno0YtCuYmsyxPr3EPxXNeh5Xdin23r25snpVv3EpX57T6/3S
673YkaS01CtNvivnTEv994+L/vd5/8269WoG/c0/0enJ43ipu3GX+XsHCu4B/NIDx81R9uE3a47C
tX18pO+zZOPe84BuwzVc3iAQfoj7cTEvvFZNhgv4cs80y/bgtmPVNf5bSj7NlMRci4Fm8Xbv9RYL
wG/+Y+a6hRi6x3jGE0zrKgVM23/LzXt9/Xez1oQpNFAeXDuHYpQLeberxtZ+zKcPiaHF1u3TJ4G7
GpzH3fo4P//3Ujfga3qN7mYxVBJFWhUS23uoCpujGO1L3TNql2PuXN1QmRqXdgPx+sdU+u7G/vsU
rzGKHsQ/Ec5c1hd9C2/5b2a90S2a6xhsvivDo1DOP26Z6ClB3YvkRXzAPVR1/TDrpAOys4fMud28
irSCj7HUfLmW50H/MYj/LcS7wgfTs4o30dD2PJ7KpxpK7osV4wfkGGPn4q7g7v1Az5CjQnCQRV6s
ojvOf4OCMeSVpAMQaqKhcVyFLBhu1T2m9L9nHV/qBMr87A59NljjxzgbcDvW1LsRnXUtDCjumaR2
JfPlV0qk/cNnPauwqq4+RsxfS6Xv6lmjp9K/w1+NJLflzYdebo8FN/1RLXL8SkVkb0lu+e0h672I
jxqtptXFn92HHicaZ4EHGqdrJytlsXFmUOgK3a0kXiabgi5l9bfBFTJ+G1E0yLXmRNttBgzyTe8m
jBM56FTMdfLVbFvFURgnWD++OGoOr4V/fLLV381fkKSkktoWJNLoeQHjKToBo/cJZy3ogmL948jV
HcOcN0thuunmbgPi/UGUqtp/q73WiEps6qdjC89UYXRmoEtYbFrW7CS5xGjZvE5EUkoE2aeyWalm
AR19Gs8P3GA1j5ua3+t84INyI+6vkvr5puYdmv8Vjxo5xMZcHZuFQ31Keyahz1yNXt5da4RZjby6
PlynWc1sFAo0tfSckgOq5igx02LXuSxTKSVbvwCqcFsRZutbzXmONR5uPqeGo0a2ifL4hrh/8Gbr
V/T46NKzmXbSj3r5gx5dagopjWQnt3GfbFP651Afv+64VPuyJm7cjhdLj5D++EBouKb5jxJvRHxs
1tyhflqJkJvrRC/l51mNu5yXT9UstfRvd9SQtb04txZnitQatdS1YiUVT2ridGjOFWN6wGlDm6fs
VbPOuBpv99TWM3V6f7+cFMG2T6XWWouEkPOtLXQU25TTmcp+V0FjuBIan8mTVrc5NM/qjBzFOxLB
02k4/l58b//kVV4tq/upVir8Wzxhku5E/irnVPnYPzVmOX8u72ncf1076Xx6tE5nNFTu/QoT8yvl
nPs/2fFn6TjaKvi5DeEPT46+br43fdsYmJmWzpVtqopUVvZ11kCBb62f7RmuN1j/HOsLGXrTBKbO
aNBQLnBOrHuEiKwMtiK4loSo0sqKKS6WXmec2UQyRbfrkH4pnuZKHf5Of5L56n2kSivd25e/MjUu
aadQJawL8vlTHGU/r3+A2Ad982rZGcZYZfOvcNRVQrRYzUklpapJt/bzy5OZVTe7yuYFBSSpGa2l
8ZbKySk01grKNIj9mDNIif7tILSrXixh3vf77OfW68um6NMjgAZJ6QMgbtYr3gYA2VVa38f+NlNL
fE+d+58/xb93Ih7OxQJzWFnPEXZIbViIlduFxHJjxkbyjvFapLU4Wuw4MEcysrOuJt43g1JnShHv
7Vqtd1N15URK2EXSWn8UqrdV7QiqKeIplEvrj+RKylxFYvlWuawa00I1k6rmSSb/W2mw6Uh7uh9q
95/LvrzTf89pMIv3ERw7eP1gPNr/KcF+UtV9ycU4XCE6OVOYBQy8VIaKv1F4BCuo/pt28lYtresq
xBJsilQPvJ4mJfqF9Njx3Jreq7D75JwzXbny919zKJ2lKk62IoFDJ7ctZ/flPxef7dauuZdbrp5M
1Db408i11WIR7ahKJhEcVNaFuFYkMKL5ccmK1u+oml83toeqKTEWnN3y2ffTqroTvxar67+f6+fs
W+m3bCFn/oytgD0WDhWZ8u+1uvpafBV+tn/3cRjCO6qCsOSmnlMXYlaAgZu6+Cw9b5zHGs3+j6gz
W1KVWaLwExmh4sRtVTGIOLVz3xi2vQUHRFEQfPrzpR1/nOi9WxuZpKpyWJm5ktiIn5FbAAkK9AM/
x5aqR8HT8hmvHHD7bVJiprS6Bzn5uaE31Ym+oRTKjF4RaVa61gCeCrpWv/fSPQrjFj0Qu13+3aFm
LCN7RF1/LZeCsTaBOIJcwwJJPz4HoEijGBcetW4Z+bdhciZPlLNjqzIswqO4IG6LVAjsfPolMxdo
4HyAGnFauK+Kr+reaYxQqG/uc/oe5NNEbrm36RHuqyt1O+mGd9oVh1dTXPpqrbDRDvQDoavMFgUx
zFs0X1NtcvhwtzB4oBjrKfq53TYdmssBT0NDQudKtb2oFN4UWtDtInqkHVqHHi0w5ulXNvltu70A
eOvpkJk2Lw2pjTryi/DyCxcpi6SpY7bAZKHIF1GypUFZst9cyh/YCWw4+jHk1uyJVNZ1h+xQ52dI
hbO2Eg5scVjRx6jgBNms6ClAfAdSUKciEUF3fcvIiZkInOttoOl2YHJwSQH0ayr/brFPk3YCn3uA
Vl3lO3BUF8HXcFtBHUnuPJxT/7ikxxs/eMuxXktnbPM0bZUZ+aHTQ4gwSRMnOlgqczNz0i9Nw1Ft
KYgFScnRr4uhZtYnD3LCdECsgeQOj6vMrbkPnHLT0349Ajilbkfbxu4zVTi45j9NziuNngn78WIp
/rjo6IdixxbkeHpqKVId1d1n6W/9Ix4VoALcnjXV+yL16dDZEvtC5H3FNb9qeefWmCOJjdQ0E2Uc
OwQiIXH+wNxnQJDxiaBKgG1HgrrGlzSgST4qnfUwZ6KqtlAkNskG0lsQeCSJhljG7F5h9WnYiQXV
9EkhG5D/6SG/eyu4GPgBZrIcaTIBsImDim+dVd7p5ZOS3sHD7FHiDTBEJ1Jq1/8RP/qmPQPChrKs
mxFHHfgImLGgos1g31Avjj3UAmkDiIj7RN7wqwGMqEVl+iMQaVQeHWq0HGqQw6efRPJZVt7rRdQF
+ltqS+ljHkPxZOlz5cQZmJy+7htPXaNZY8NU3VneMdtdC8N163QtBjU6lCUhdLeTDE4tqvFGyXn2
NANIEmtPbUMRdwxPFe2cnCu/t8N7l8bOg/MOACdJyDDxaj3q3BeRFTTvuttE7QOj48Po7GEqmlTs
bKwup7lsaqjYNZhsnxQFpjcxGrjGJrJpG5wmtIsBvnJOxJM9oitMeKhI/KJ/ncSTdLe2+UYTmm7t
yQJU3T3dc0elyULEQG3WqnQhLd15OPYsO4q8KAwEzEvm0DR3ClMYeYdcpe+bgpFYI2AMXblMe40+
VN11nbtpQhW0q3MmwBW3rsk5sfdv9zIvzHBoHdGy0dW09H1U7yjWfB20Koz8XoDm8M62fuxsxfLV
pYkn9BZcyw3CLHSQvy79J6ul0nH/shYlFFT6o7Z5Wcq1aUWjWW17dNyg3PSc+hckJlr+wz8GHY7F
O3lfc2mM4dAtastmWUGUptLtiVXz92eO6clhd79DJk2zTqISu9N2jMVK0wf2R03JYXKMXPE9proQ
qk3dIzKDAHHaqq1eEDXqGDoy9TRoT1mgsta5+iDX5LZ8lmxbXgOkAVKi0vA1TKLGoNOnKmbR4gS0
1UpBJ9TJVP9wcWLebvtRcA7ww/3MJ7/dtfV+a6CnccB1N4UiZq9ylzDdANPCJTfFwXRT1OB4RPg5
nPCaIiagQRwI38jybAP+W16pobGmLEjRK43KC4X3aaIFWXaTQr2/iHV8iYjFpeX8d56cJnKuab53
1TXeJPxcnwpTRN+AE7kbufULeXp8h6NzGqfDM6S2wZG7JB9idSd+y608ibSYnJA87zHsxjG8yqvm
AnGOSkPWOvQxU3Tx5n87jPXppdLg3UfKG54sGQMI9ZY++yKyoS7otxxRBNBPsFXEdjFnmwZkoSQP
tJkpR3d59s6Y+ZVzZ6NoGRYKGmSXHJlyDZf6egxnHMxlbWPvT3OYE1gdb1fmPurJPMNnSGtw546f
qu1xheXB1ooJmzDn02V3/8C9U3WsLrZVrBl5pUefpeEjlvfPi1sPnuZxEJmDOdbYV0zpOlO3dM9L
dACkUKY3zHmDmHnpPOgNu5kT97G/cDPGraEolKcByWDyVKJAgodzW28XqRMzxf9mKdMQxHQfhw8n
x3pdoyFQoF57lkE6pbCrYUJHhNbc8w5jYdQLeCTLzl0XWx7LbV6J6UD+hIGk9oJFhXiosNeBmsNr
yPF7zufU6IqGVc+0Ze5TRKeuYbqsWKW9KQpQvw6lufW5OJ9YmXnc9YvZx+XiQtvrCmsrVYiRAt8N
K8H22PygF1WQjs6jp4mIDqy5MD3PWNfcy+dBimRoMlBZv8krVuObZ1yGDB4TJeEDFmuPFzEgaKBM
ErNqBSIattP3urGWBy888EzgJUZayLKDUPc74rHLo6z5lzVMvN+nsHSf62LNF2V3RGDEV7gf6tMO
R/YWMjQ2TNaMAKXbrGtCNoigIEWkVJ6lBrg23Vlz+t6nZ7/N8MZzi1u407ekLrPlDQbLCeW7iAwt
uFsmVw8Ge91IlcwRjEydhQjTsdz5nyz9e62NZUYVR0WNGzsyB9UZCWp6U/wOHhTzxWE+MZtSjAwR
ly/9+Z7MGbhwGTvYHHI8KESQzJXXVG7/8xVUemEqsZH/fz8iszJXnKsTk6b+JVLvTRqrtgHssA31
Y/Ua5BBxY5cPgLyB6q2JBcECTOEA+9gZYsnTenrwpqdASgwrOKVuD3c2L4QcIu6G2RYOqvIVoJV7
Sf8s//PGv9YYaTS8oEjMOWRamM6MZEiuZ1Lsek0jDCdGlI97ipmjsTVD0aF6uyY2J3FELBDw1inI
ZQD734ok35+jqXjF5fiKyFWmqfOQb4KS4GGIGfb6DIONqUoyu4IfkcVJz9w9z5OHcfcv7Ee3Vrax
aI08Z1TI8CO2ve3igeK8MBjWWCbM07C6eMDMKjmRaCwiFQgMRiWOObxgKK5h05PtjwNRoxAgg/1w
bTOZaYzgJRSpIHcldqVolKfBuPhGcCBTtsMn+7Eio9F5196zwvad4I5JWnHezJRjGb8/Tck6azGC
c6xfJs5xxLrmnphzbs8rEUjtFpeGAgAyKNY5nl5dE6rkt019hbJROk486aLsa3Boy1rgm7GrqNxk
hNH1JaZ1DbCr30D4dn3o+/m5ILSR8IuPAgpIUDKNH0zCk3kOSGD2TytyTH24lBTdIFT7u6XIVWcs
acOHamky+m99h4qgjr+pqQtwcJYI6KYhhpO2vZon5iKzqy+TuDQtpFd3nSzrQZsp/cRMBjjX8LQ7
5DAzH0TVZaNsx8Trg/GjpUhs1jYXO/fTEF3kiTajUZc5onoIiPoNFClxaW6PouEAnk3dCFJpTLJ6
rYmdXTj0ZeBNfNFHg7ipepCNzMQsdbw79+9E4o7prmBtd5Bcf+4MK36dyEqVIfrYCowuHuP6hZX0
bOnr/NpkgJqaiok/QRb/ioyrlluxB6+TXtA7iL4qw7pTJHgmlFv+dgvENd3yGAP0HCy+Oh+JVcgY
YLMsYfTVaYBexH15ju9TPC8Pa4BBOmEbYDsb9LT7/gyauD8ITPP6SoJuj9EDnDFULDgNVf1Lvs9T
SALV20eEc5qHPjLWMe9xxPiLd/rE7RIQMLfxHb1/denvF9zc7kpmA5UsBmI3k1NtFpCiiHVR+8I0
CBq+/E1pjE6/sVw50Z3LioEjlmsLL04uJmATA/PFNoZGZhwPBimXfvNt+BYc87mo5dcxT/Dvjkqu
5JCLDPxrbCjEsDywPf+15HMqkmSg5bqP6fwqu8jVzvh1MSkIPIhYwx7BJpLtqBPijRgcYofIMxLz
Q16ZKAPczgGYE3uIT4rq3OBEYoeIu0nLXd7H2uXrJWQ2sPFKJm2/hpSpsf/R/3utjtSGqme/FN17
/nqy/HBeke6UCiDS5Z1skcGz/GpI8ZfOuDsxX2Q/0aHMnHj+ci5z2S33Ws6zz2J/6+5e9Iuok7/f
1QGwhuMQcR+tY6NHZFpm/YxDKVFBEMQT0Z2vZRGeJo0mSrQ2hlUHqfMxYLqqsa4EQwIXYsUxDLnT
8a7huYZV9BEspsiRM63A7dKcWKG+kWMBqNEqHl6QmrCGT+WGMHhF2XyMcVEsbRYzZI+6W3fv0t3B
RyxPrTG1suwkZjeIKPK7l+kUA1okNvfkDurTJX6yOL/04vqNDCb94EpWznVInyfoY6gKz3/sfmRy
f+vYMGpsOU0JKy1UYkgFyjSqQb6C7k/FCzKme3xKEOkH5E1T4UD5guSJXOABfDwV/SCgdCCqTjYP
JwGl4Y+XIo/MJ4PshVN+pNjkhXbBXMLvBZLuXz6Sil5q/EDupbsQd9Bkhv4sCGhxSOSLgv3iYpMd
hOrq7bn9FSYFgfXH/KZ28SCT3EPB9ZF5YrRvFblUCMye6fWJ8ARiPV/dtyoGgJgGj5s7PLvkA/nU
ClKKknl8mTnfTtSCOBonHClQVlYRa8D7m8s1kLFXkA7SQZvkLGtHjIwLiaAlO2eNIPUo/oRWlmfE
g6MBA9z/fhtTRH/aDkrjQQLA/vWLJGoiM6rm0faNbCxaczs1skMsZOnRWLqxhEaLs4pQ/rQrJLtn
QJjYAiyow0xDaJATNxzgHfaDdpy8yfuM/gzkfjT9M02pUDYLqTSRXANJ6YsMOCNZjvQJ+lf5PHwa
qxl70kPT56SaxfTw22oIamx6f/x2cpeJJRMOXNEkP3XbNLHNmHEtUvR0oy8jg2MI8vCxe2hOGtww
pgNr9gCkwQtBA3p0IcFOn6HGQaZllxi2rDta+s+Zk+dcjrEO5uDkMsytjiFEivXF0VtS+rw8IPof
iD3RIrFHzHx0lu2LsSHz3PbBi9SJRSzWAm1y7yi19yx1bL/NLpj2BvMBK+QJkM14Ykw8ss/FmX0Y
wLgY8unN0u89i3KNAod5mpwfpx6IEUyrOywwPJloVIm9LLZoXZ/aTsYlIf57k0vD7KCyIrj8IpcV
nds/Uu/m5p74bCofXoxoeXuVBCeXrCDi1spaiVv3HkTOhYoPN/Wq5gAOsB/K4oaoD147BGN14sWG
H/EbY9K4XHEYTzO2/P1RrkpxIuFS+/iPzHAQViJYoqpWciQZ6BN8SvYRVZYMIwo/cBQ2os6iqewv
+xSrihXaf580yjyhO8/Tr9Hixbz92JWrEY3khiKnGHA+1lHCLfL739akAPEDaqXpIXkR0wUNI77z
e3CeAhxex+KQXwzKa0AP2qkoLAtFcBvDX4FOrK3EhrBwWDsUJeGXItzrRzQ3ME21e/Os8VpeBB6B
PHC3SE8peND1us9TNtueTkadoOcJ6II1RofBM/gH9eLANFhve7EpZKzqmm4nmG7b6QvRLP6WmBYY
nrKyHwKFY8phD50AroLC4BzB7QZLem+YHCrdomtcy00rZtIDDb5/AF9eQni01HkXiw7oi6Gba2Jj
w8Y648zRshxvkXMvw7FihaaHOBQpDHMau1VTpm6/0U8dVgOyXab0p+mQSGZBSnARZGUJZHKDAoUX
pv7wbxE1IZATwUTJMEbHGjCFro0sDWo6PSAY1iKBQgFRxFKPlpLEwWrJUQSdBbcv6+4lS1PUSYrL
KD4MsmdBgWVoQY3NcpLr2vPe6DH42PJc3GL14j0fEYfyyKzxmw0EIb5pxozC4haYPZyKPBe+EScW
PSR3DW/hTPZ5uvWROIIExFpD+QKEs+SpiZtI8n/CjdSnf1I+Y/X/AT74CDyb45JbVGekklBdd7CQ
sEecGldi+YcQ7CEpLp+n21ZAkNi0uPcM6mK7aF5Mayr+/PabBpSs6ZwG1rpct7fBLUx2eLs5LjH0
MaNGbConHbXuzC5AeKyLFkTtakz4oL1VVwvNXj3UaS3IN/3gsCWK/m3eXOYCgEcD5qXOCp2gIkHU
W0vBF6/IAkyOHfg32M/HKpENl98GfoGYPOVc/reWYoEC3xJrxCogd3uXY9aDo+kuIc/drd9h7lYO
JEioSZo4wW2PWVJUACDlHsy7y2MVz0yg8KU42gm6FdpWkdM3JkQm+hsWaSQlpYDUUsDp9yZNh/IA
cqgW1E0g6a1Nb0TA/gQhHk1b/wyAyLwGkYEMlbAiEgoVv3WkBNTDcHAumhILMRI6X29xDBnrnLkT
gvalgBvo/RFRQ90aNmbiHDIS2yHoCLWqrFDMdqAiWZeyXnHidvJ8YDHCxxcICZ+P1Vpj/QIK0b6L
aJPs/HZld+y3g82SQVDwmOhVS3ohoBjyQLAtzDzgVRhAkddg1OrtpjtG+Q6U8nI6B4JYheEZ8iED
wykZdoBf8TUy0hk5ScWVgUnwRIBH2u7bra6etRZI60LPdgS2K9YgQA4p9qPH0rI49AH+4v6HPtBz
AN9V7pav0eMN6EUQfXEIucnzt7udgkBw1aAjl7qFEmMTvFRsP1Ff0MMipGhSjkiS81zQMg8aizPN
O94wWco2e9zdn0diyWZI7x1wGPd3X9p4tgIO8xxB/so+khWDgclqu39uB3a1TXLuWBwRy9CnyfqY
wIIpfnYAM3xgEpMaTVSnw9MRZ0nCScCETglHzzexAv9ICROxbaZt5Ev4pxGKmZzNJSglMpxESJp4
Y52DScem+dZloi8YyvcRa+EL+z9M/NdXj5An8Tcs9VHid/BuTQpYK4pS/JSjQ4Bdd20stQYKRrTG
GdvtOpaPQMdARil0GuCoUAyOlW96m+eqJAUWnpAAHRmk2sJvgpr+hXN1EqW23RD3PxnemOjfDbsH
zdfaXFcC3ybDbQ1PizgXeZC4T6/FD48swSlKLjh17QHu+uqOAydqnMV71AQOKJ3/kgfewtwwWUxW
uWKVMjzNQFyAK0jF02DxCDYhUpeWh+pK1cNNQ6bPqi2RkJPjCv7+Sc8REF0s8iYArLmv4n8waOsm
MFLs2Zg3LdA05ONU5LOY70CViE9CyNYnsPWxmOekGv0Kao8IB16TRnGsSi4uh8q7nE8EvZNIWQ1x
IXvcHYiQDKYXLBtE8rU1a/NWYnD23X+IrEdrSHQfnfPCun2Zzo1vROgfGft9SvleHwW4zkWVonce
Tnd2PjQik0ikbgC4tRDV8KcYyITiLtC0IS5RAS7aEP/n5SQ7YJKThsQUbkJdGXo4K+tAs/W3bgeY
Eao1vhvyncE9jtqavj2bRF0ySfUdb29BFQvdOPZV5FCpSGwaEKSj7CFtPAQzcd5BY7qlXcz0qGsL
jAsAFFIGAzqeTeNlc5ysAepN93vrSzMUVbKm2O/dch+mYM2Bq7G3Pi1JiedYW7fppwYgwpxWDxdY
RN/Xd/MeEeRR1siiEcmkwaQFE1jdSY7OS7fLfTd/6ceuu5yiPr76rEF1XXX69dNfVIAErB+LxOUJ
EQVlj5qb5GTsTNO/DeIR3ZxdFHw3xCpItwwEQmkH4thQcNl/hbvSee/u/Yza+eNGSJJo14rLQG41
dV7Uj2xXlBfcSOrF9RqQJwCnHnpdfDeSGNQVZHFhM+9gctjiAVIwnRoIZPHg7M1rVWc5waoAZwo8
pQAW3uzmzQ6U/RGFRBkcTmiPSh2NX/4jZYjM2sMvSdXU3RxN5B7OcDhIkQ/Uvy7pD5LwCoWwWhx2
dLGAZYVaOkqvMPbV4SCchKTq+ql7qNRCvLKZP330bSmaCWbcr20osJ4dcvUrk+hODFEcX+ohPet3
+Z7dcFgGv3QNG1933dEDBQ10tYc4j6nAtJnB5KPrBH1u/h4qEWAsihkMPlTJ80MWFPhUOYDRsnuA
CUBS7Lqk7/KM3/hpEZm9+Ia4V2369WX8pwOX1LmSNjaufGiIXLnharZdUTEMn4Uw99OHEw9VoDdc
Z/6Cy2pKdg7G2A3ddAG4EPldHfJlM8j6BChBpbB7kY+ChRTz/9AcBB74iyBOEtX/L6b/8UNBZsTe
fi3u2v6RtAt8ABFRAEB8gOxEWN2R8GcfHed0x4Q+GHLkgConyYrHKUMjk4PugTAWMEywEVQD0quf
3xE+f6be0DfDHshCzJlXJEH+fZ+e+774O8gEBVAmycLrqMZU/sqWrFvvTe5In7RBui3tUJMTWcAP
Q3ux0SMkr8xiiQOaAQjKTEagKHivTIN3FEASPv6y6NxSxTjnlJevyRVUyTwjAwx/PSMPZZLOGRd2
IwPKnEbpHOSzHaRketM5XVa8wJQkD4YoHi23Fs3ZuuyN5W9uMrjWh5UbzZM+pT5oXbe5TmNu4nrX
0WRLtxrGvxtQqHH6Kp0H5QJEu5znrum2XCpc3QY3Ht77L5ITpAKPftCj7f7VNFSYGIcmSBxN1iuF
HATwISW4fCXz4+8bZBkHNiiWNzSAuoyiFvslc26J+Um5qHku8RYEBOArVi51SzuSujCu3YetGoyQ
guOa77YlwQ+R0DJ7G+vxqz7hJkY2OC3JTzAq/HRM55dWghtajqQAyIXqfnUzpBXpgIvCp0oCTH1A
/s3oPGxs9e2nuXkOuqSmmCb+ObgkpdxM0UXs9vqRc8MImKRHnAvdpXeJgY1gy1UoeO3DTfRiXTXH
16UVlCC+PNYlyXKAvL4FHpFR+pOCyIicAnqHfuBvFUCoxBwia9ohyR1coxg95sCI5Q/MH7Jg+Jg6
K1l45EhtIjJEI02F069Mv3SSvWEhhwkaWIXOcCqfpJuUyAjnk6XZGN4nD0j+nhgmZMeXy6hDfx0S
NOU2yDBgSp58qslYkT6ZqyQs8uSZr+SKMBtJhXcr9+m09vbU9mBeQbb3+EnD+r4dDSPyDNVt2VzL
3I3m0OAgi5m1nsBLSRiuaD5jqjXlCCDzMK263YXlyV8Ue7hvrxMigL4vqjlLrpScHPXWJ5ZaqmMY
r544MGpP2vCUBLklFICmuyhRsqUrCuep6rOqofL9c+tIeMcackZfgPgCxgVr2pm9PdQSSvC+l4j2
5w4Cag08ZsUTE1tffUJ+GrEnGsxml+ymGb06+P7NeY9KCqleBK5RTQwrGb2cgnoVQ9tOXY1FZR11
xO2LKuqKSL365MXoDmqx3qd4fl6NZZebfySu6MueBRcl/xPNWfDa4PZo9EklFusZnUn+pMOhs/aw
CCSgcUYT6cvgDHCErNOdME6c2lLu4YHC4y7CCweutnfaJbC+5bYksi5Kme/d1fk6OzzMO2P0ZN23
p9tZtZfBzbF9MBpaQI0sdbEJoMGY0N9UhIAcTANXVAFrRItx8ebhNjA2ANLgnqdWkMF/9MFg3Irs
X7aS7BHUZ9TxKHo4fXAOMbXt8X2ZLjtBhusiKR2CfkD7w9e3AtKxibtJOMb+PoZkGvBIPoGSvsii
UudPphAl1ISNeaF4RsQnEu4RFgiS665AVoDNmxuyGZiuL2EwklJqexQH7gf2NempeA1PXKa6zvEN
8G6IgImXJF4IoTQkuoCrjYCZuCYZmkVwnjN3D9JFq3B66jint0v4QFoihMjbhOpjnsx7fIeeau1l
BXTWL7BICrEmeXj5Ap0kzFRnuT7JZyL3W5Y0hCwufGkZuU1Ubku1/urGfdM4hwr3zLuJdkT3HXFF
abgnDqlDnNjUzMvPfyhedsi61VB6aOibP8YiPpxfQOsEZlX9k2gKpvk3CSLTMykaFMjymEXDZRNJ
URCAPMLDpcijD+zCVxaAuEIoyCsFJBFPj2JhLGubZ1mXVHlRe/QOwgwiBhvUfWp5ZznhJjKeGEDL
t90tvMRyo7YRLLoOpzvGCl9xS0CHs4FGPFVjE/+z+SL0GW5/DHjm8oYGbFzpDWsRgTES9Nn5NbD7
lK6LNw0/AdccHmEVgOQCr5q7gPYLihfZDNTup4NnLsinoM98rWEpniSmuUSnJcROdGFPcLGBTV4F
Er8Dgj99buI6zGl1ztMQh0M8kUs/C+9LIphriJRcUaZ3pl6DlBaRifLXo3+30F0XH2ZixGqT6d9y
P5qX+UjrNMGeffBt9rGDBo8TPdeP9E4EepMSXnLHBwwrpdFNrKLXWKLJJIWKgYjJQxvZzytG30yy
4uSzvM/Vd0CgTLD4C/R0TZ/WsM7D/6yYbEnFUJ+iZlqhMVURwE3shJeRFcKCRIjs67LUHUyB+Sai
T/Hhgv+tTztOQ4HkToQMqdol2db6dujC1ki1J+ICAb0Wg73d1dZQdrqbfF3GyAL7m1D5sY8N6O0R
G4jizgxmdJB9741vjXQA5ESKtdRrLecReRT1jyznC74Ra/2JIHsqR2QlEm2YhB+NfV0SiHclLGpN
yYNLIPnQ14MInlaEZLwBgzo5uiHfs+Ujxa1h2/GQCS5Jopj7Im/vZjK5sa45MeQG2J+/CYEvNDAy
Gxudk4nAbw+J+6v3lE5nfFjfPH1Jb8LuNXe2y8FFQMdQ9A556SO2z2uUbkZDtqujtw2Rgj6JS4Sw
gXbJhiICKu72FrcaewBmtx9xby4raEqpxFnZuAqqHJxmoMjDx5CsJZDinExrIOUrRT2sIYgrBmQx
g0sDBmN18EPYMXJKoqKkO8UgxBKJLPFCQYOPjjVoU9pdBzyul+o+pZY/8eH5CoHFgA1ktbs/XV/O
K39j+/TrToYF+EVMEawE/zXiM/lc4uoSgsQOnojRzOManAEqOkHbfbCyJRZ74x2mDiFTbH5SnCWH
pwWu8EFCgCL4FGBfTuidRKAT14Vzi9gpLBXcAYXjIPukJYvFfQze6hhcxiKZCMZ+ZJYg5jxPHiB4
uSSnpZ4EnmhSgtPqXNAL/WgoVtlZt8k6gzsOMMKitQeuSBBNaw5mJzpWPkWzD6TK9rR6vXT2Qz5n
V11SscUY/deEsURrJ8w8+ItGErG/DOjCy3uZAVQ041FuQ9HAuMhRyK/XuuHBDRqS4ekQF5KV1WIK
RRkzpW5pWXuiC5g2zm233ctSfe6uX1QnY/NjljVVd0n4yVAZ1mYs8YfEvRFXJ9KUHpt0Ej8xYCvT
PJLhh6iRj2nO6yCIEZtT/Fq0J/Yaohl2QKr72eNCI242UuJZYekVEGKzmX66YznvYhShaqo+JBhi
OVI+f8VxhGwD6SOvlINByDsVtk6fX1C6kd9KjTpqgOTYMWKIGnbMWmJiFK3T9Ujj19KFU3/Y+IT1
2MQOmmpKpSrbRNs+GCdTUrlEteOYLt/DTuEe3ecdUhYqN49oriZ+n2hXcauzBfE2CBEoteXTHLmF
JWsBHknDDaFFQFlQosnRcnkqMlkVlGbDMLNAG3yLvjqiNuluZG7/OCFhUt7pklphztf03+RnEkdF
fgYCH22FBvqjxyTKibpFXQxECYsqJpOYEiSdRmhoCk0LtZPYpNjgJMWrbEnntmVDLOTrFwre7R7u
/daamlQNc5fkOtaGYkWJtH1/kJcTlSCUOvXv/ZigPhqD1rkP6gfUIxSBTG14cMK2jvDyXqStj+1p
4ST9ak2x6I0TddZkq416TDBOYkRKyemZd2pXrat1VIANY5tBVyLTjqlG/krB/4855GTSc74CDEpw
uKI5HXT0pkDy41cBxWp7aoGHYL+k3BlOXIgVk5SrlDgOmSAo7f25H9Nbdtae8hdqgUv/X4i/sBeP
p/DpZB8x/QweBiE7FgMTS5A1F4L/gCeRFXwQwZ6uj/RcxTKGx2Vtl+oZXAt6pDB6sVuSVJCaY9ep
W5Lzmd28tPWVPgOc0hwW1xahGbio8UpRsuSZMuVBfwH4ct6oG6NjE/w+3OyVRUUq3lcId4ju/Oag
AaTfFMB+eHFOgSBV0UJSSDu/t0FC1GTrR0PspNi9rkri/j9Hr6ASBD5GgM4Etl3TpULGicf0OQSv
9GjwC/We6ZnEa07gGoHdCnHc6afggieSVLvwfTowDJhsVasQHQzPxnZekCmSJltz8hJw1f4q/Kro
t+k5Sgciutq9yJsEWQZ8Q+C3mKtNqE51HQgBWBlhqnPi5nfoPXQbJBd0dUi7HNEZ6nFHD8hbfj7K
4pNlg1IhlRcdwasuBxEKSeSosRPAsS23whdjqHB9v7buniKsLwCdT2wfSe0nSL2tezeQYmx9yraA
5bxqXDJRSJITkMImCxmPlTlEly1c9Be2DaF3JiCO/6EF7JFM/uLusS9daZtG0BsLShKY8KvBZcms
ZkGJ7Vgjal59jGyiKMTXc5a3tK8R2wj0xOl6rbVYCywsZF8nRRCQxA/NZ7kQAymlgzlRTbG0cWev
3mlB0EVETNFBIJyFfudo4A89A58BKoHVID8COTX5+yyDp+p6YqGJdX2EcgAZwspcIYn3InIpNZC+
bGKtVpQYiojBGudGEK1ixxnbg7hHenA2kajAmqZcNDAopG4TaIi6R46Qlu1iTWGjsMg+7hHXF1MO
E3pK+fvfLZWkGpAUIAxEH5mEpcdfiZHf9ISjo/2THEMSInwkj0PLjcmNdpQdtwoxJSWXI9nwSKnI
4KtJJz44CegUDUUqrDwtizF8fG9RPu3zHhEurJ9TxGkHJmGsT3m2dR9T+/mvB+KPjKS6/4MuIjKT
GfOI6uOmC9M4pe6UYkI1CqExSRFQZ9L4XKBJGrF9WMDPBoqTjNxSzYNAsnL/cFRdQO1JDwGKgO2f
X0IOA/v2xUnHiUHjwKYoINpiRrk9PgL3L9oHMm9gQlSRgIMMNw08RUhLGUhngMxmaECJ8C9lN0t0
W28AVSe7vDgttZ26Bno36cpky5SmufbFsRbUeua/nRZFEsqOp3RRi+ouVAQv8rufzpkgJAMLVLeC
HGaJfq6d+9SKHD9Fmc+OSy7KeQ1sRcV4tO7InIMbDW5MWm2glJqw/JAhejNbpAQ8owTqGKUcemyS
SU2bKNNRJ0cHdDQDWFhTzfp23ovHmAIUMjDoHU8m6/mnHLdpRJxafo/1yjwgUf5FZavwhcHsUYAW
dTQ86PAh0IAROIa5jD4iOQRZmTm9QjWAzecdF+MhbeEjO53WsnagBpcj6qwe+hggFkg/AL+Ao5vq
PsxD4rI9B8IxiHqFOY/gaByc/sVT2LpgmithNIRAj06HZ69c1NCraFxEBNDHvoxnKeEwTPpNBuST
UUzinur9dsuNqfakYoRkNAxNjNr1+be7pHg2h2MsWyQkOUWQbVDGqCgEIk/mITyhEivFQHEeBE4o
rBcOfbvmxxBGwzZHRUxMhaKU6B1HR6zxfUnOzlH3yOkihEv58ZuiTdJB6sSh6qZquha2IWGjuhul
Tq/u397QtvlEEelf33KO5KPgU7ShOzQW2Rk1t4PFD6vGjfptvwMkcIWR1aHYk2tL6QZpASePlm/0
G4m5UTglC2T1jR54ZKJBNEOVn4qecMf1pq1/11ltdUFjg73n3rHjpnC1dJhrTsX4I+jBbUEgsPQo
psTxLs0FqlzbszIKd907VAXVIkvcV92n1xNklsvalpYVek2Wzda5E6+4Qa3nFvvblfSDxozS15k9
OxGSsv3uvBtyr9k675JiXj8FsIHeTRLj1XZnF2b32U8pDA7r5BJ1w5uxZ1TO8CTyjDyI07CSx03X
tMEl7M4q/WSVYQuNuwTyxtb+Mu/2/IQZh9+wf4Yk/SY7ytG2k/fY9s8gWD8FyuyXwNqkNUypjnaP
qSGLYN8btobVtD2n2Oz7hXYqCI1cR3bBAOiYHlGY/qTe/FyZdTTrWfgB1BwD/6aDSs0CH6nE03f4
9bFdg5l4xAHCCQN6sVhg5S6yYLHTI62dUemMAmf01qPRaDMaYWBzzEzr2YI/9CjQ/nQ5HQzM75RY
/y//fl/KH0ynxvjmV/PL983UBP7U5w/Nn4Rqpr4/O4C8TNmozdA1w6UZ5Mr8Gm2077puooaGkrpc
L3NtSMIYcO5Bz+GkJ03c0ecCg/W3GZrlkrSSXPtn9bsc/C6JR/5yHs4FqQOXlaTA6a/NXUx/fTnY
LDnRdPA7kNuCLM5fG2504ZvCNf6StwNJTf41U9TdlH2goJM30wGwih4c/IM5HI0/4y5rvPi+PswI
ER0WPBKeLNIbPbpIoNpb8OlV/858Ik/gUGQ/upAnO4lh1496O8TOAQsdoVt4T08jliGpm0EQJipA
jp1KygM8RBTbiW0v/yWrcSqpc1PJc5zNGK0Z130pHrrmASyNzzlfPrgT7HXBTvTxKKDGTXNeCZf5
Rk8cpQQyGW02zqahHWezKR2N6eGEYejUDVoPAT9iYBVaHbv6pkbcsCO2iFgio43jqM0j5HAH4Dk3
anNBGYcEN1pqpTzPU3DxbTZXxT/MjSe7OTm2tgdHh3I+URHBTJ8qfJjQKZ2QOaZ3mVrwyGfQGh62
vV3yHZG76tVaetwOi/nll4aifvvojDu7cm49/eu2X8x7vM9+X0gC8Zax4p4DIqPnb0RssA27oy0G
JzD1HzT99rDBMCNp/TFIF8Te312Vomk7QBerqgEV+ryKDo0fop4/gkCUEoqosKcB+BLoGFTtuxGA
hFJ/g/r0r6Om+3Ye/TPpabtiafUgpUzmuCFjaiDGrch57Ku92HQkg6WqN8vXjek5JJgkbkR9TeE+
Pu6F7h8FSMn+scYctBtza1jvV5vTT32DoL90p1RyeZSoj48LxKpLWMl7YzSPQZyC3r7pnucPi3PG
+LORaR+Xwmcu0FljuSXQsLOChOhTTFPqjtsb4IX6yeQV2tN3ULmEH4go3UP7XhFgImPfjSbYp3QQ
v47K6THE3xrjQtEJ4HBcbGfxqB3Um/SP89/dQZ2KEfysVw59mMpxJQ4JZLKxecd6ZX+fMJ0G9OOZ
1HYZoV5MPNQxIg8AMDV2nbLjs3el/wsAws15kElrQWxKgafhzT4nHkXQ9iL/2t8N+EZ6bhd3hmQx
3KqrMD4Uyf84Oq/mtLktDP8iZlSRuEUd0avtGw0YrIKEKqj8+jzKzDc5OSm2g8Xea73VfHOI5nPx
Kknm5zqB9v7VrpMFaccwKTpCTYTAlQmN+laJKTV1xRoAXGfOOzIzctH47zjjO1jDjmTO25ZCqwJR
g4ZjYLkTAUK8IoF6b7QJmIsA07jO0Z8Avd2ZNBLkZOKYEMPAQswv9mJUWgiF4CrYqD4oBZLcUa+M
BwRkMLf1qKiQrCtQ29GpUkxiOuFjLGE7OKJDg9SfcpwYq8rXj0/D0U7NfLt1KgqljEq3Y7JHkTmE
ONrns1uEQZ69gcmMIQxZHhlm73nbGewtmuJqmEwlRzod2VByGIbPOuBS7VWWOKOTcEt7M2FfQ/Ye
Brg5AqdAHVbhSVsD3vhNvlD3tWK+c3sQjQ+72Dgk/fD3FAr5kJULZnevK+OzaZ2gMzJCJuNDU1kK
pCY5NsxAHrr9hEQadHImYJXC1MSaxdrI9K4YOi5x2LiGGANH7ZFBZYieNwOMN6THzOiODcv8Azhv
SgmgaPW8WpBeiRmwX4sojkgD5AGgqcPQ4NjGZCKyfM0XdENrjzOPmf62L7PLaOW2NcnUwWVUS6NN
b0ZgA0rdeY+x5Ky5VWPIsTn+iKHZ0tmEyg3ui2lP6jDLEO1r2xz7wy5e8OHTDaA/r0XPbH54rqSt
dBcO3T69TPk6mZwO4h4ULHArcnpnZnTo/PJEsEN0UBA7SnbFyzJdqWAZqqmQhFd4z54WJCcg1hUM
/aHDeqH4CR+f5CheXpRI3LrjaOP7iu5CZk6rOXNVyVefznnLrfgD2Wr6/dFgx+p8HjH8gk1ppoo6
C0VoPi8x/ixfuItaJINEbM+Vdl7ckgtkHcsnQvbzCEQjKoR0YQsDa42Q+Y5vE4Tekl1/iFaxOK9E
upIMTFkABFplTyf2QKl5yBLvhL2twnWjSFvkv1PZhMxVZwRAEMrHROc+C1t92x1DPcg3HCbkdz6f
7DSWWrjYr7etYsNg+YL3ZYNdT4/td/RX/s6Qhf6Fx8ku3k5pQK1OsA8SeChrFqNrajGVJz3jskEe
9EdbM/4TrvQszTHdRmxvL8FSIDnfVsj2eG2P9bbdgAkyqA+2eI3YfNhBuBpmRhxb427Cm/xDbobd
MCPyeEjED3k1nOzULuRFCb5fbvPJirVF6+fdy0kHi6SZ4eV0T/fd0zlyL98ckgyET7dvnLxft19d
Zdcw1DjQGdgrWyLp5O0Ilcn1O47vY2S9gBWs50u2u32DNWXZfk2gVgk4SU2Q7ikprCHibjsZzJwg
eALaGH8/ZphaOtwBcVqcvQTTMIHSi6jYJd8YxVax3YbmdHSVDKwiwzy9F9+A2E91nXFmwmx4PDVN
YZUJ31izbt2aqFvAxPaYDPtXcuwSQHZWBXqNPl7w8VriZzn7BjOhqe+Ff38lw9eG7kRyg7cla3bT
m9PYVHNLzK2m/dUnjvDZzYwhXxQ3mYaNU+NzrsPsh8SDBEbC9xBF/sTVRTtvd6RsBKzhK0W58MlK
3tuRzU4jERxCBMKWtMRZbir/8ZxCdlPdnmUen0IrnBica2bKpISgYU9M3joxCsrcDtCTShYn3mTd
XNJbdFY2qqP9CcvXXlyUx2Y/HTvTVrrdYdE8vQ/1PeB2hB+ujAHweImcYKoj8h5zwgjNJcOV7Zkw
zySj0oLBR/l6b0r0KtsitNVhPOG1ReLzJirOhBAFqCFge2obochMZbG3ys6Pj1XNTU0N9ab8koEb
2yUWtoWE5ESf9+T2kZO3JNaoOA/G8/gfpeRGE/8I1qQU8G8461+IBbaY13bSZoY4pCGn58xXQzjR
B73GtW6s8iie2RGB6aqagKK+sYLfHqiQmLAz6Zwx1Z2E3BOZgp9Vm0NdUyK5/CxIWJ2cwEZ/rfQq
/OqHwEUVsJBILT283JcrfOkH7UfZcCcXboLi/jilzGB8zS2B4IjAfCmbBA1LO/d0dguiV0+fW/14
LopDenjJV80KT3XLrTKx+E4pMck0pA8RVv3/IVBMiRd7iXoAiUGTWZGwevZ2hnMSKQFJRRoZtHMZ
VQJUV85QxFuG8FEPmIX1mEBXmYtINVMAmNxlqS6cmcIPY2+DPk8eJeTR6F8tHkRJNLsWz8e8rU0d
pgdgD3BON8SnC8DLEn+tj0SYaUxGhSGfIpZGjdwGVn29saKZIfFN+ozJq+39A8bTmRFmhfM0tWck
5UlUCtJabj01N63sAfYutQZS6PTSnJ3iU3kS36dkMWUa8z8V1Wjv6muSWeJPpnK94FaE1rbAgXOA
XtmZrN7/GbmRUeF4WpX9RRKZkRIj1mYYLTXhq2gZotYcPX2KmLm3P88FP8qZk2pmogOjetpqTLTq
QL40U6HrXVh0xC0Xju5OHNCtyCb0mCUcEyiilOvUEpbBEqUKET502kCdUwuK4Alm79Pe30s1+Puc
y1UBc4jI5pjDm/LBSRtE3IlWmrWdcCteWjSU0AiqUWRehPYeG5MvbCCDJqfpV0OhV7Af7kg4yRTq
mFQiA1U+jpsUBU3E93XsE3+TlNQ67NQysgKREsdRs01c6cSfLqSVDpF91/gd8FpcH1h3GCVLfDka
zU2Ex2qLcSR7gL1URPJzk4JGh/Notp4EIHhdgkZKkcxqnx+Ax6of9zBGALOewW6jNJeyubbVthOG
TYN5DPBkGs417+yTRju3sYlkp/gx4rokAU2syXrCZtH4z1Xn7tEAb+AOIzivR0kCmnsbHYo3hPn1
ulu+z60V3VerfJ56H3tUansoTGCr52MwRm9l65cXSk7hjUrsUXKaeOG1tjJUP6kpMTsx19E9ERCW
V9sdfOERPNwcnH24ivic3K7AzTCWpuIdp+YFmyQqEdFt7UeAHmzUOSKrRz3IzY8GI9wMWygrC2/y
lo5ht8f3ljj3UeqAgdVMeD4g8RFpNCZydUt37B6pLuZ+j0Q3+MbU+5PnP0yCDgpCzCsjpZl6cEh2
5iRYDpA7QE4+ahhLDAsYGr5+UlvCTv/Dl8TfjjEtPR3yGlweAw8nGH9bYlnPgTIVhzHERIyPeGRq
fEX2ivm3tZol0hkrtqlK9ZslPTgO9uzFXw2CiicepxvHEv9OfxWS6VM7BI9ar02T7N5knPJKHyr+
jVTOhNbLxg07Nfk/xL40Bx1a5dEBCb0BV6g3Au2KnQrSM6chflFxtApz8daKTribVa6Ws3h8ic0c
mwNiENbvyZZFgIbxG2DWLZqky5jJ/4MJQoBRMp7BQ3YeVjf/JWAZgvWB6AyIjoUXZMdCmQaFajNy
/6dotQqJ+IZXZH78QBf/4D+2lqH1C/burL9TK7IqI135CJUXf/B/TuUwELujoAT/zsjwjZC2Dxpu
/gWA8RCaYAWYkOyJCXATWfcT9wy4xWgnTKD0Emu9+xN8OlN5DPzx+SDyaZ44fsGJIW8Th2/VqmT3
JskUJKEY93TjFJDHb10i18KHPUf0lDpsfAfe/P+NiaPHcFQFOUSCGuibGOT51420Gtvk3Hg5bMw8
UxCTC2n90QG3EvbbcRuYPyMOH/G7A39PRkBGxX9D/9fP60FXJB0ClLItgTp+RCudfzOL0sAtEZWe
MyDCAZGtiO+TYMcwsxTqcdVvaoY3MWoVlLAzJ+DhRSDmKMdg+VyF1sT47u3Ch7Q+co6FOQ1b5FIa
wb1xi5u2jx9hSVnRfMYtZcLbIxyAZ7b0bXXD5XxiIOGiI1TkiZoAuTMisNMLLpDXFzIWRX1vIUI1
2V9c0R8NA6qPO+AQ79JN/gCTQySE/Tr/qU/vVbnrV90h3x2jL5E9IdhymsCMqgZgwlji8Z8X0G/V
D1ppxA3YRnWC7B0JYwvKA+RhpQXcDL5Mve8sdN/cw6Wj4UFHJY/f1J2xSKPWX0YnkYr2yZIO3r2y
zm6lT4WdDzWo3oW9tO/3IJzhJZoBcnGYnxIFHXMEMNx6NAYxrpVzLtD+IEGAcpD+jyQlMhT5sXpl
btLo+VNucMVvCFaEA1TKEiiPKIHHeZiX9yb1yKN8wjnuKT1xCahBHDEfZW2cpdxxj0ds3fTgJqvf
1aKWt/Q/fbLfZ/+nEHitt7xkhG4Wi6Dn6YCYfwJZdypeII5FiSiyBSjmDEwPGG/kvaMFCmFlnAaA
28cEZoZnxKajMHGkzyRqHbJoTson/fOOus2b9YfR5tRfGBl4kSPpS9QPg/C08+znxQ0yiVJit7ZB
DVTyoTacJkmia2S2leHz/YaOvSjCvHvAGwS37iGiXfzRhyXfHA0+Wxvz9MlJFBgXATwY63/f4ATx
LvFFhAeZG0b+c/AjAczDZLAgHBbihAj4HN+0TDWo3WT0Tdp55GQAvMS2I+aBGo2cbmqrf6/ceStG
XmNhscnIJDYS8APemwBKiRXAgir4ICripZ7Oe919ahDoNdHgsKGWGO5Y9DTRYTJ986pIi1lm9cGq
jfYKOjSECby/kfO+58wsYWTW2ER+2VYaK7miaUSWlOne65wAPqBHRshESsaXdOD6lzyJd8C5ttGD
MseBsEXityY44giSUDrmhrB7yDdw2jEg/eicYWhh/hiapsv2Wz+Ka3WV/Kk/cQzhHLjRuZyQIG80
SAuYp1uy8cjuswowGhxC1+cvd2MCqAddBe2OSQfFU24SfyKgKoNsVg3tqG5jmYZyY0gsoHOpB34w
o8QpLzKpHolDo86LaNUpUOBc/2LyZqZn6QPW64iG2HHgq1AGooPd6lMdsU6uRBzjX5hOAMqGLxJv
Whx0rOT4D6/v6wv7sHwYXYDn6Kiv4jdFDpbK9QnjR/gTWYNraR+uX8zPWD1BCUbLyZi0CE3DitaQ
cbh4NdQNGRnhj5rNrTRghNDPNaom3WYekmRuLFNEQogfU8P4NPYC8bbNYhv7BPHqIasfyOppODdr
Ga8Tu65IU3bpDtsb0SAXUYG+5rP+nwiQMYVgOm7VPuJ2z2Si/2S+tJ8ckRTa1NQf+JL5GoW9dn/j
ZbsQBSNhqsMHvoQu4rjuuaRZe4jZa7w6NftgPHuOKRYVM3h9B6CnRbeBsII1LElmmOwUDNwC38pU
xL5Y2vl3jQodqPI5c0NxZmkx3rLoEA+IP9tLR35ouo3RpUeS7CZd5Qc50KF4mZ2FI4S1db2OEh0s
GYcBU/sonwaRPqEwMUEyUPzIFmcOv5S49R19GhrAkf3O7Xbz2Z/49Qx+9mlzT4rGfHmJja3zMZzY
cByiBg2kBA2jyna7XV4sy1pfEZKOf/T0cQZHc5IGrVe6mdSm+tpPXx6B3rNHMD3L9bUivFNcok5i
gcwtul169ap23zROOhKGMnX3nG3TjoJ2W8KI37sVnfA0FbDYHprZYlr6xWzxpGbnni5LEutT67Mi
rw8eUyV9C5RrcMgDJtp6PJNx7kxpyzCmBeSgCUuqEtbxtFhm+EWi0GnFUrEWh0aMBkd1wS3hdqHR
SdXnDyAEgg9ibpYf8kMFQ0OkS9qKBLTPrACL7owTA5cwsiHsMehBQrhjMB17lIaOPPsHgmj8k7jG
OIoZPVAaHeB0Rir88KK3qRiLUXmlc5vTks/O9ARfr88bElo5BR4ZM2ZpRr1LlRC7HcgOdCpd8BSk
6wSA8THZyxCSMhj8JrhYK0RCKu878p6vh2j8Yjn7iFWwieGlwaMhlY4kGybjt1Xf6X4URW82jFzz
FCo4BqNnee6u3Tr75vhk1fuQ24kZkx893f3so5HRNFif+UtMGcjiQ4fTFKqX2IMQoRCDGaQ13kO0
S7UXAzaRGpM7ZAIT4dugRYfqrk1Acf4L7yyunMycyKluKgyHhT8F663tl7gKP+SZzlnN2dHTtQr8
jGri+s6MuFoBbPOrAlk2+9fAlj+LjOlXdQXpzr7xlKTAfThwQ6S53iB46XvJx1OaxXfPXjr1K0R6
tVuoICZ8/6YX8RTY1aX+Hr0ygAG6EWW0cQAjFSBFlFjR/rEAV5D/nvfZgle/aewqtPmiZwsAdd4+
AB3A040bP2hicfgCEtrDB4oFyb7dfH5m53pL40LAUblBtwqz0fIGZGoZnxY6RbkxyRyiNjTzWOTm
/Y5sA+KISbJgYKN6bV6smtOUjWUT7Gt6mg8vesSaFT2DDcwvrrdVjcz2f6Na142urPfIVHtEa4PN
M3KA1XC6lKSrQV8T9P4g0HI9WOX2Sk8osMCog+sv47yeb5TLa6GdIx+ohQdn1Fxwi7x2FDMgfHvE
v7NHJ9vy4/kVwVAIVnlPe+7u8O0iBAAnGBDMXPM7iBCtB3QuNOdq3ZqEZr32k8Vn/dnJ5/cy33L2
IotE9nlHkABoIZ+5vNm6o5cp/yGDyD+GRshHQ1S2kZRrhVtWmnfIcNCJj/JKdJ6g7uzxPGX58UOe
eODHNueB7CE6qVajNpFlHT0dpr/u1MGQDEB765lmUmqeWaWn0o0lbAtUA8SuvJdVeeY55TNXPNbg
GRWEF8t+xQfinfF23kucQvBGoAestzV1zfiFMnOWHkISNIPaiqKVxMXSq4TorvjNWB3/JCKlLvfb
2gXCer2skEiT0Bnak6qZfCiRdiiGAb6S0KGqU6hMhZ74Yc1TKjR0fo7/4gbYIgNl5XAaP3v03vNh
I0j6N2n5TlaZk34zqYDxjym/jhGEzOMetPHEnxmQSH3VmtuTe/N0695GUPffVNFoZkxcCRs03q/M
Uuslgj9+M51sGWj4oHpoyqr/6uci9l2CYSKjEJxAwCtZkkoOVYHcn4OGIZYxgQgBtGhkeICNJiZp
zpJqBK/lp1vqr6XAb3EqIVdBnv92hdaZyQ5zLv93krnvwMUpOeqhsQGgb0VDLxsIt6vIAPoqUdmV
Xhd7QmnKP3XK77ioR6y08osxG47j5qUfU3UlKGaKcE41RgaSoDHUdFjTiSmCtCQ4iowopM8uMcQq
TAjUJrr+F0CDE6sfX/Ulr3Df5jCkq+YsgtCz8O0r6Cqa+prlwJdUYMFTGltWFzhgpqhIEo7oT/33
jn7frTElupwFuAfg95vAF0n9YZgi9ABn5nOXoT07RBsoqQjZ7IZX18XUPGZvTAj6CFdKwU2OI5Yb
FRwYLXXCRLxrtvBVyjbcycQulY9wBWNMDM11WI2ap+Ekjr/AgsXBOFuE9+KKIh9ycTn9zRh6xmw4
rpsZazDBQGiaKNJb8kym684Jf4sfiksgu2YuGAE2ZzIdvGilkUyBnOjyV60Un3pBeATuP65V7pZi
EcnOa88pDp5LfORftWAcq7P5p6FZavSlKqlTKhtN8uv0IGJDRGZX7acYQML5IDKXbSLiC0iZ0q2x
TJeSL9o20f+wSXVuy47IqeVEyLzQ2Mme1i4ClMm4JiBmQMKSXxKOKL6uY5u/zYdpP7ZLx/N4+CEM
piwTnB4OD/XiQPzL2IyUUzrd3ztGtMSWowVnl0Ac4TBdS1OHQlc8ngUBtqD9OEhnJEv4nOoh8Aol
JYHTA2aS8MmBjRudRO3GFWaeyqXGoaQTA8S2QU/s8INk6aNbNM3SHnmgpkmebgPF6143pglGD+YI
TRm1h6x7w4yg3LGVosIO878Qg88WoNHE15wuOORQfxGzz53GZyC7HqciFym/iBmxxScB1ss/AZoY
GTCtXA5mlBdUwDDGkNfsw7iNoQixmk2P9WLQHNQ0HVAKwlmiThK3YnmFNgGwYOxhHZB/Kju8KHsN
tM/u0ZTbQ+mlyAUbR6upEpqXiTGF6KNTiexkTmgcuu0iyxdZQRUBfCInpZm/t1JAqxwV9GyoaGVN
lQE94Ha9P7mr7JR2qGAxJmbWzqTaVLHPR+XjCdAUJC4QLQTZEVAJSVIOZqHOKW/NxNUSJjeTKVhW
GM5tanGF91a48J2lSh2pJDI3EIiEDN3xSeB5UIrxySp0KyeLn371YkFLlsSDUNOIvAApSNSRmRa7
YxCOlfGTxKF2vOrG0nAew2KVQE4TvgfA3X3ztcBlVyuJrlWP0ukO8j1dRzOr4TlVTtnU4U3BX+Ri
58llre+xgK0+J/6HtwpPVgVP3f3/1R/mTv5YSupoa2fMDSjdh4Usj7U648+JAeMnIpiJXbdrejoA
DviRS5sfeSKpTqFfBBkhNzaP6Yf/BEuYnj/KAq2lkP9gnuQPlNy5lNbExvhYAd6j/2BowgKBYQG4
hj/KxsxTx43MI8f7mBsxG3kdhfFqmK/pC4Hgg9crRE5aIxFdiL86s3n2eBPkH0ebWDz7HepbPMJQ
fr3/0fzqvWTEgwGtSU7LFF46czZsuNW4OOmFqmsPwgcvsQy+WXsp/WfqHmGBOrjsxPxE0dG1fuHm
VZloibQoeOLp07Ew8ktrGOL+7b7BduHq+M0eSpsA+Qv2vzektGZyfUXSLkEdTlYlsYCpzZXFxYEV
CH1FzQ2SWZ//H1WP5h262YxpE6Eh772Jw23Qtw5XDvcQOD0/Tqq1XjuoBOGE5R5ltMP7lledF1iG
N/sYvOWS53oi+HLsN9xw3ZL9jYd9mMxD9kocuAGPkjW+J3IXBSFbM1Hj7Q30fTxnc7uQkP7NQaGA
Uqhc5Cf1YPKA57jDoS82JHtHqhlLVirZvLVpp40gI7AechUp5gS2kWOQx1+EZjZwodGb+8pu3E+U
O/MnJ4hDyPojrl63+Nz1RSK4JDffl/7Gp0UiChrbI75GgzkQxj1PH+18pID6RfNobwWNkLnLO2P8
yifAaHP+OMdoKVl/HK7Uy2GG05GgULw+8cF0eajRhxPe3NKLbigXcDjcsDzSJYfT2H7Jx0I5Sl0s
6A/CjsKmUZpK9fr2eq7fmCORWqP04L2KNv6bnTyZsr2PzNRYXY2kuXIQBIP7wmBVtHtyOTB79gs6
3XHoU46mK55Q88Bz8pCHukJJyqvHl4rHQ7mxr3G18OObyt3C/hQ2U3YsmDJ3yEVCcIjo1NRvymV6
4a2u89dDQySmB2PWZWCkPLFSUi0KFFbz8ICo4WR+muLpkHRWXBHRZQ+P4BKT7sg/+kt98G5FAPzq
rOx3QE254L0Wf/H0MN1y5Fed9T4wH38xhncM0gIS8PeB/ZKT/PMz4eIiogqomZu9IqmPnY+EPlpx
xhNlNh1Ft3xNo+7qwqvLLwCjdSQEoQigg0CyeD75wHrJlmpm70P1g1aXc6fe8DGqGRPejh/pAuMv
t4cUNmt2VrFf/b/eof7vzHAPxLTBRcFrHCzFh1rOGdO7Hwoh2R2y37I0heVn/wQ0vScuYlsAO04v
vnpeAS42OtZokFRau+hX5XdBnUDgoHqGXeJIek8f4G8yzO03cBElNOVR+0P6M1noLjXAYHsiZklj
3HeXWrwAztAJveFdxxUH04UyhxOL9Yq+LkaPcbNQzzToQDYGmc3q+cEAgVlHN993CEwEDrIVE/d/
RdvAUcg5mCK8zSiWmoMdsvVSg8RWwocrv9+xCbA4jnL/AdgXodIzn86mluy+q4C/G01xO/ZS8VXS
ow2ii3z4W5za4XcK0oqQePyUHL7sQ/n472jvSJ2k/1VZ4uDwVY97IildB3auDOYCFnBqAXFSEMWL
SUGWzCKOfWJmouf+7Bu4U2ls5rvCOH5BnvPyIf6e2tCy7EXoqVO3WTPwshLzErAtgcBW+xHkxLLN
2l2bLzZ0FHLVGp0GRDellWzp7FYoWNQzZz/6cY59rF/oGTLEHyrUM7oTjkPyUPhiSL1A17F/3lls
2bxYyxUqhBAhDVZ3DWMGZNSHxZpLAw8DPDMu/8HndeaD8tFp4lRR+G0h2rM7xn2+VGIPdewXipEJ
l/ouKcwKu1q7kwmx5bPyZU0WXFqI4bGekahwx/7VXas3iQX1L6+AXrs1SIX8nZERVmyCzmcHHxx9
SaCBxuFhBjZSYUu/kTwCyIQRW7UCyQym+3d1hMsvi83nvdTyv1jCtq7iVCnIgAUN4KF/OVxi471X
uzrE5+TAhlgIG1o9yX+IwIutdcSUN1j9dN8QsSGuJK40+TiZ/pfzYbT1KmYcyJ7Eav3PGTkQe1tb
mQJLBwN4RTQnWw9HARa+/FspV8hjlF/qzIUV3vYOg8niWVHz7BMkEAXbDlk1txjyhZcvlURFr6Pb
rHRq9PfQwph0CkPbzBipCkMSeYVD3cv2+JxNjmA4eHlE/ShecDvCUd5+VewJo/rvQRvP2UMmX2vR
yCex9Uw2wQZRWO7xs2rJpbGeefHz+FRcpn9pr+zSD/HZXXJtoQoxdgnOC3F6tC0tZdF9FejPkBFx
iYGuOEC/7Cy9NTlIa3reNjPsNMZzM1mmDl2M64+VnNtls6pdSn9thntck4Q1jasWdeIahld1P/48
95LT02ZeQKybOsMKo+Pcr3bcaeAXws+nmDk80drPPPZ0Tjc8OaMTPUXhZJ7+l35xQ9c1LFqyo9uP
7WUGK4X8kNIgbcG9WOlLSfHUbaJiieYmnngzbuUs5EtjUK9OY30n+foHZhyO5qHwBRfCnN+ivSMa
h3RAApVMLp4oYmK8jy9jgwq9F8Z5zUbDwSSpW5uY9/u0PyKei7vRAoWYSxoOCK0EQupw2tYwgmB4
nyUKmlXRuZxRnA2LnCMZ5QOmgLWidHTeg8givtJEL5yei/igIjFNMY8EhOq+TCFw6GisWb2lHP0G
K4y6UWhUSeyJTBcQQDcM57n6Q4jVP08IXfLBTqr1WzjUgD/khZfL7iFAAyvMuMVOKJ0ZrJ3ArozH
rpXdyXcSMvajYhEzIDP44HNSrjJpB2QvMynLJDKYIsKCqff5+BoVd2QKejUFIfQjhiY58B0kBvF3
WCDLHTr/QGMOt/Pz8J73sJOQRu3hHRnt4OmvLVRBvwNW6Fc6VqSbSIfaapcusNqfqOH6Uf4GhHvw
Iq2p6isV6daq+vhPxVZ2yBuCmVGPUwLya1QQ9DscNQCnbq4gViCrLIetna7qkJ47So9MBglQVtGW
vWHyO+AKhFCgP+K9fbNW5nRJLySmdFX0RWUdYOBgzugRnskPgLkSXzL7BlY+fFhcHPPqoXmMSLNv
2IXMpioInnl0HkGTiIOVHSF8kOdeuMnF0BZPYM6gSNwnWxS/7S+aQDQ7aHgEUwTGFGY/nKRK95h4
A/hF5k1/UuJ9SCUzX8jjvqNT6yfsHPW8gb70cp/lq2WLwWvGQHDk7mlWKkMYf50nakdj01Eh2JJW
en5QPUi5PeDekqNTx/a+ZfSyCLGyGmuyYiTmBOXgRN2X+iV2e75yKeAI+G8QZnPVKMAtNLDex+e5
nSQkuCiXkEHykKxqeZSxI1P/XjMpEzT4tNdLw8AlzDsxWM/QS7TE/o7RvxObsfLtQ7xOuHW7Tb/P
/3DRaF/KX75/bakrMjysEpaz956wJZ1JdPUqx14vXZIfGNvmW/1+1n7HTl2QEyuv9eIgZ9eWdU77
lgUffcpkvKLNyEkcqB9NMfvbFPuYZDCZvfMVnPDUHWaGfA6+NAfb9OyP+Sh8rcT/bZIN2ZQxqNkc
nFtChrgGSZuSkxUvYfWkXyroalw7CKXJRnjaDOy00K6mLldifJwAIsMFYtj8bd9+C6b91HmcN8wP
ExDW+wB6Ckb/FC+d/H/pG96/IsvSeOm9dB8DGE9Ns472E5IfljnxVYJXBtw2FrikpI2YIHi0LiNC
SliHFH0xLVxcPwxH2YTuFsVlI2a9ffs0Jk3XgmjFG3Rt1qiPJN3bSt1kDzyNBtKOrNcpvw0HIkCp
1tu8NxPzeSHrzQ4seWolTs2qMEcibbTn9Jd3PczwEuksd9j+eVV/S4Tqu+zS/Ja0PmIzxAC5VOGr
5um1ZmRpZ46ITtcmzQERSOUAdn6Hng2qS9y8Jy8mfyjV9a/eRpUDIla5emx6P/LvT7xog20JYYix
ftirNPN41VVcAJjFJDGfp7sQH/0oUH8I3+F0KUMSHpHmpfOTMLOfF+CkDIoeI5IrL9oDKzUSXF85
znYMEk8f1h+Ued18PdfS34QQ0PRGLZaRA6tAvhFRx5SKdGmjaB5O5OYcHxXRLLcg5rOFYIuRof6N
LYHQJ58V38pp8J1RhosprJu7XBHkpbVGViyS+P520WZAmbJohSiskX/58rd25OYmZ+SowAUizmJl
wYeJku0yAeHQ6bsn3zM/qI84W2m6BUnVYwZV0M431+qcXstfpA/dvPHfVFyZgLRYHtjzLcFGpDam
fTEznYWvySLFoO6AyMkYuNlhU7IvBu9zZUAt791VCTbtF6xxSRQEig1VIC8oJt5rCWFS4RH3J5Et
7nVKdVl/ZdI1RvQfhbOOfZ0mlwPrteQNCywUX0DkjCnwKx9LGz3QT6J1BzsidWHbLwvQfn080+ba
T7jNl2T0cY37iLMqBs8NtQTL/Ivv4IBD1BS+U4QFrC3oHZKDxkiyS27Jn24CPwFkPHmAyYiIknm9
mmkoIhQiR2DsK/4BFUlWD/6y3TishuhUzqyJfwg6S1u51JdUtEP7uWl2jJkvK9tgUmCoI7VnTxyI
bJAkch/3f2Yqp4GQaO38l8gxzUSeVyK8xGDLcqZ/d5gxQv4C2IkXn2QOXUtf8o2ovzCKUKOO5/yq
ObzaBf+61sG4gXV7Nl18KPVozihmX2sECEdlA2ryDbnGs2nyEko0oxhoUxP/hSmZx5ajcMzwoWDv
SN4gkDXtKPhL79Hgwv+DS4CVA2kHsT8LfK10xnr0rbLlawsdXDfJoRkCS0yOU2Bl4AECIzoDWwDS
4ghlSPBZ6aS3ZbJDUvToV2xRi5qTl5czetLF1+Z7FfgLjnOYR5PvFvhB+AoxOvbJeojZgdgUcvNG
+L2ZO1I7eionL1PiECH7vNvr0rqOHV6B1+UZuGQ18v18ImApVtU1fR2mH5YwJxQOTB9Gsa63AiVm
ghUrJ9Cv8vBst/XUQ+rUkp8luIQEEEUJ9fH8wYlSJB5UAJKJ99donkFtMnb0wRTAjKDEILNquhEF
RyVpBTE/LpAUjZmFmlRGK45Jvl7oDHDhEWTo9QcSNACiuBkPaVtbr8GT9TWjdhRYCO0nJ2RJN1bR
0uf1Gx9hhEZnrL0k8Dn1Xqay6ljuxEXli05PDME6sUunARA5BSv5S96UnYm87RkvyW9BIclcvUup
ruidRuBJnqebsLVesV0/pgZabgYMFPGTvYb0FNpO8D/o9Rgqf4SO1qhP7pK5bcZ7VsIVAR8eLgk+
FVkkqH4SM9uVj4hHHa16X9i4O9qpwScUIBQmfqkvn7up1936Rw5fqyL4MF7SqcRAIom+ArzeHjkX
UbVHRLPtXs8Nx6Nyp1KVermnmf+oYzlWjcn34+arfjtlXAfs1ZYZCnUE5+N7Oe4cbS/KnlB91rFs
DxNThWlYaNxUboCE3iY5HLALYyD8+CY6zNYDgrGGYA9T/025LxeTXfulGfpWm3EOZasMnQkwpfO5
xZDijnB6+vqYBTpHAyEgj+YhjlfCA0lPSyG5y0fTOQ3b+edji0hhGbYrfk3RzaQ2Q2QiW5XuuSN5
3nAqwFgo7XCIHz7o7BHDV0gwODBI04yIhegW/XuFJSMqLzA+Ne/t0mNUChCycf8yDxSiMyOQi69e
RW5q8KW0Wz2xtHX0h8qMlt4oBSGGTsKCBcM3Mtla6rdgo4f+FsnUZm7TU6zb4IH6zNL3xeOtetIN
nDnNQkwXZ/Uql3tQC1m2U91/Am2EawZCJoGOCZfdGaWvbFYv0ggDnwWd/ZoVKDv2U7wh6I8YqR3O
E4G6dPwiGAxxYKEGFbe48JsfKJLZ+X0kthHEyW0B0YETt8zIxSpdqVsYL8WUOyddaMcIgR2z1nNL
6TcyU1ZLyQInKJxgL92KH+EC9Mim0DMq4zVEFAqMCBJe30Dduh+gW7IdmLNeZkYUJF6k2AYIZy9j
cEZsuOdJQ4cBx50fNJSdm0T2+9rBwjJ2GIN/AJr7HyfepLvXAxwthxP/mS2x8I8BM9qyIXnjSrDW
yGrMaPo1U82q+CyFJd1q/x9JZ9akKBZE4V9EBItsryqb4r6U+mJoWQICIjv46+ejJ6Jipru6CuFy
l8yT55yMd+D80Md/SB27NQhm5fROfOdEpM6EWffqRaMoj2NJmIGevliW8B/QRRFjYL2DzgxbpzFQ
qfYTk9ti3+8OqUm42AG0IqZ/tQtiTANC712w1YE2BRZ63UrQ4j2iYkLNbOj/PIYGqH8ZTOT4fEAH
cAcH6MIMec1aka6oMNcsEoqIxmdDndycSGz9aB2QxTe4aSw4xqFFMelYL5Z6YA4A7RNmZmvzSI2b
oQVzi5HkWUq8BJStMKU3xiNhosg0xXZwgwXX1R3K3v3efAL9k3UQ6KqZk9rEZBvwfdrZx80gYEwx
f4H8BuKEhR1QnwoTyMI9DwCJdEWUkIN6MkoAFOtYJzXjJVS4ARjC9LeZkKyLPsadMqbNY0IPWBLN
Jt4xvanBabPXxuAUWyHyD4fxBu3sXSRIMINPTHASjuFYOVY3TvPSB8cD7+NtwAl8XdodFXBY8FM0
+RHeCX676X5hrSHkkWR86KO7oDstVpkUOCW7nGmb44tjYdEdkA2qZxUicUPkvzF9cPR6oLPjr+yV
82GBwjNCJIyYa5dgHzotj+qaAgYwDpvEj4Tnm1vuchclPchucsBOYlbeacUBjOyMVCdnZvwBPuuc
CocIQpWM089vdWAyTQ0UTNB36aphVdT7DrE4eAmMIht2Bza+uD6RIxYLkNLopK2obUBmcCAD6Jxl
Eb8IYK5Bhwd2n2r26OoI/1Sj6AWcJN+SxpDt9XdXCB+4EhWUttv76K6c8SrpYLEMlKcYew9++2oH
6Nk35Q78+co1wZ8xi6AqBeEP/oND1Jpw3Dkkr8sELCPwGZMdu0a00lnQ8cqcVhRCSRWKAt1ZM4Uz
ImHB9cEpwxPiNaks5E0GNUAkrXmgtSjDEpT9gG+RBZIGqeh6Mua8zXwnHaibRzYIfoRjRObCOk0+
PuPyugj7RthS1AWd0e7ERdqStRTDMf0LQHjIqldy7oDA80xF6/Y/fW5dJcAre1J97Bz15L9QWjkY
Bm3RgRpdEPCiXdS4py8RLq1JvpYfV5iFi/5O79R8Fa+4OgE5whhO70cYWyyfelePXAUx7R9czMl1
4aoVdPFyRic1q9xDS2OV614+R5tB+AYb0UswlZh0i9flOoegNVNmhk0lQ9v2bukiGCDGJ6273mmz
86CewKxcAO0/3pObHmLFpxzqOf4m0FVg3yrneHrTyNUolG6TA3P+SHhBw+txtGbChA6ehVOmus/h
t4I29RYQmxM3/GFLsgeiHgvrtwVdE38tcc79MQFsVpZJqS0+gG/iDQkM4aVXh2brhPPxv37rVUeg
gTzuokOJkh0FpHgzG+rNR6qEIMCZVzyLLRY7G7x17fgsmbDTuCcmDs0FqvOH9NyWJ8kdPzYLPqmC
txdRoyVzWLqGVUSHSp7Gx9Cr03mDlaTixPpZ/vzI13kQnqX3dqgYN+Tix/o6HSoaNKHhhEo2IZUa
9JgOhWSB6gzbHxYDeGMFY7aUeOQFO3x13jMiRdqQO8IjuPM+ZlD+WL8mGM0OGZT7cSDtsSFFk6cK
/LzB4gK2lHWlz/cCwkV9EO5sDhnVvN+vaxDXo3pQ/Wyp7p6jeM9SxhOLSl26IP1DhshqxXqpdzLZ
qiM7jc4sAsjOV3qulzsJJjv0/z9Nn3XyKddW3EWEZKuGbzhVUDWeXsA6LBBsmLAVXn3PkGK1AxDr
zVwlNKJwTA9bsBdSUAoUDk4tEKLfLZaMOqAEL1l1VUB/4PVfIm3VqffNhvqyGFIbWwOkDxK3DKJe
s82vKEVCNut9OP8s8wG0wI3uwPnfUqsJ15QL2nrWJG7NNFMR4ciXbCXfB69wyvUD4YHKhGF6kAPz
3JVunbT4HkHr4VCH6bBVi8YMgrboBquk3TDeHLIUPPL1sOp9Fad9WNVISFx1K2xfnGdYl3v4G9N+
EK+gaFzh+e+3q/eg3hxY0yR/ivvG7Me+cu4Sxk0Gpy2bSDkCIc5R3iFhgiy6/MwRsidP0tL3k83t
EDj1X9Av6gUvcQCEaXWK1Rz4OYf+uBmyOQZ7ABiEY9lSL6UBj7L8UMojqwIkQ3PEeY8X+QGxAfIC
BB1MAAcy95LTEPgn9qW5CRllxdVmkSP/btOP/YIwMpG23Q/yHEsjXGXJrLs9TLNTudRutRP8Fatt
eETqj+0h3uNWDzfx53Vivx2Dp62zjTIQezLO9CeGThcTAqPsEEvB3YSbPi8GvSmVCDqW8Z458m7d
bMl6G/k4s0VAOdTPhHWeO9RBR3NSk8EL4kobq4qnDm/KrV4VS7pKn+GsG5CxppQyGOVh2yDo+/yV
q+KAffk9tTvnixsCvZbn9V3r8aRlG6rXUu0rxe+HuYB9C03lqHKKyEptCry9+0LLpJ/Uchq9aVT8
8oUSCiKgQus3nOZnalglPX3KHTVUaN2z67YhXHVrT7Qj3aVer8yAEYx5QQcmQtMfAs/4h3s7RNNm
U+5bu85xF1Cs0Q9FaswnZ/DKBAGeUrCnOyLfmMjTXpgY89vrhsv0MrSIy2EA4zm5bebMNZKgbEF2
pixJ4Rdf2sYRU+7RFlJ+rm3N+8A4v/fYSKKYW8EPe31m5PFXAEJ4LbBVKHeP0LaE+MLAI1dWMmCV
OtVV5+u+idguCpMTbSrztMNkE0ZiiEdGTsCNHwXaeKtR3YwwDvMZYRnj8vAZ0pYPVlHpRPqVifHI
OgmjVS+DDOr2AMS+eDAJip2cJoTIeT7WgERY2KPliFV05vUbdewkXEmca6g4xwK5wO/Iy+Hk65YJ
sfMj3yRSmSyGQmlXeOZwJqsrFQNwUKLeYY6/Hl+P7e6KiRiIDt37RuvBL6fZBVaP2j1esfgwwPzY
GVW/Q6BP+mzSq9NqXeySh0Hp4kLvdh6Pe0f9DH8smuRcgFgJWskX6jRGDVCnca+EWEfzELE83NGC
9KEXU3bCFI5Na/MmY58k4G2/DR/1MBxtUyubCEsP0C95ky+vx85vEQnH/ghx0rN8efHzRbnQ0v4o
Z1j1+Q0eSXDtg3O8n+F3kSCnah3NG0H24wd+9WdJ14rc/mZWrPkfZSW24HNP8DF9iURJgrvPAaMu
KKKx2zdW+TmE2kyq7fdc2iLVbNH0GGdDWV6ZdGieX3bl5Q7Ca+o7ob6SYE5XdoQ3aW+ePnt0DEk/
jwiljblx/OypTZR/+dbMxgq4Tj4WvWJeE0y7wHVIUgMKChYSf7K0aFP0fibbySoNni1ZOa3mOFEz
T4UvsuAfDBz06NNJYtp6EqOLckql5QAn+nfGx4ei/aq8CGl++StSX8CnlVIqHNfGQe/3i7S77Jya
ikZJTYkEFTtYsHPcSP9emZv9Kfe0d3jjqmR1FSoXnCE4L3Dr2PT5uMKNgwZ6xKxQ4EAF8UoMfZwz
5KNIBRlFHGAPUOmWiV2sG/Z5asB4BUBPVm0BRuX5XXBDE3z8Ns22uNQgeVawi1ecZYXL4TsiwGMp
jg4SyHgC4LdgOdWxJQ/ce6eF2RHZ9YEO2uVFvUeH0oZJGUa4Nk1qeRi7cpFthApchtLRB8wj2X5N
dxQt2tRVgnm7TMDg59k2RKU1q3b1kqlXPFSq3IlrU6xM1qaMGmmMlFGktAvRug5sHaiJx6EbENk7
OzLIOIEvrwzrgEPHrtd61f3TPMABg2iuhrawzHqnIAQ1/DRZVvAP4YoVRJCAhCh0hsHEw5llyNEI
25OK0PDQ/JBI4wFt2ZieRAtV8DELmZxihytmTL5t0BvM+TnsFuUDi4hSL0SM1n39RuDCnOA0OAWh
xxDW3Is1pKMxPge87MjSEA6l5FQQUxp7gFrQltPxkyqY9aqXibao/wwCdDa6DnZrqDkC9B/qrzSI
Kud6vX7vwJLeK5MYcuRqhj9sGfnM/Mm5IC2B0LBQgofQNgMqrPPBDKTZ5eTUq8Hmlz0V9mjup9hW
5No0u0JpuAhgfjdxYay5Kv8qe/Xb0imYAC0DF+ug106GnJHgk/7n2AI/v7RkpJC2lrRtBgWbjPDC
eGWHFl5dOW/pjE1pLxyHxoUDOT0wh2c8S0kNK6RYDQwAVXH8/RGp6FFup+tqjVXMmbEAWms+XoW9
abV6fabVXUo2FXAnnUBfaGkeL853zfHwSOFp2UDf+DmOXEIS+nBQ2MlOrx17ZN56HA2CMNkHhc+u
17EvGWuZlun5Gruy9lijc9+//UgbX+mG52ssAYwRsFeYZofw1M3Tw5XI1rA4pM15Q+M7TOOJsjmi
Ff+DwTwYPktlkEFM2GcSPAUg1wFfD9v/XMKHh5KNaZXbArZLYBsd5reTApcJbAPYqeqlxMLkzDAy
v36tjRHqqRVHBRkALjfJhm9H4YyDB9kFpDBMH6g82EwfI/d5A4G84oMEKK7r4Khm9EO7eA0ksXgK
X0dyVc5UWjtRNvJW1UMFA/B7DLuHmV6BZ+SIOe8gXlhAEImsQqQvdDUc4cuXu63kapjjcsxRULeo
Vy/aW1yOX+d2S2s2gS1zmy8lv9h/zqqvznnJdDrxdEYXQzrg54dZWvHtXc1iyaHtGzVt5PC4x8au
0NkKHWkEonx1NbRIKSh36t2jHNi382CWGpbEr4neu3b0Jh8/tTKe6fVZ4uwH5QI1JQCTCLOoLeJH
IY8VhNVHGUUB1IlfmTgTRSDNxnBKVlGyTPRT5b/wVqcUEwGgjLGa42Wn/DMDQUyLVKEZ58cRNSU2
ExU1B7dzbwm4zvKtwAB03i9GBx0k5tbe6iVP62fbCOdtODFEnEyB0dABQLv+tPK+MW8ySEEa7+rZ
GyNAfZd15OSw49iev+vQvEkUWvqxgnRyKmkuPQ874fKODoKy1bK1kTotbEfUGKNgUUZvu05m/Q3G
FIA77he/bWIPjux88YFjAOy3fUVMDUi1e8OirVdBPNdaci03dcTgrzyMiONN+/U+vdhxNqyXlB2C
cBnBKxrtzjVuQbqW9fUbath3XmAxkzJHp/KtCUFyIShuOCReoRO1pKCzmPIsIAetKdH6lFjCjCuY
LxQiiJRYE5hnw8z2+8xq9lJ6UbWt2PK8TgQvupolyrHAmZDJB0Py9wMjdcvpV/gVV1G3/YxyZj7t
Uf/ktt7s9Nyjt9DVukYEn16PSITO6tGPrOGEgUs2nOc3bYDdHO9CMjBiaP/zGyD3A2RUYWclU/Vq
w0UIebvsaIIfIxf5bAT6PxCZvANHDawrs6RDERRfvhDxvjWu/uqvjgxlVG0Def82nOIKokXjCoBa
5s2CdkDL/KSPbEpCFEePOuShR7FKVubh+5SOOR4Z9OSLXZNIrXeES206GbgYglx6g8qUgXr2CBmO
COnj5/eL8Xl6xiviU+9TvIwAnWq37e9q6xSnd2/POwA61Eeab6p+jlJV35lwQgi/qm3dHoJ6mzDg
xaZQH7I8E3CKuCJdmRoLsbAzadZ/vbT06XiZ8ODjl36AS/76ruFuRKotopyK6dBJa2fAFHhYKSGg
cMTJhsNRLR3mPEav00iDY0mIwQmyMPavY3EhFe2sTmJKnxMmZb/pyEIJRsjDxGhIdadtdcwBu1/S
eiQtoB594FWgv6rgFzvsDUSXceoazxLN79dm04bufriap4x1aFJvpcZO/RPG8eCOar0/85yt9WXX
r3OBwGQcPuVVdQRX6hZoarXf0gN/x2LQQ+v+zy9LC0m2bY5waeTV8bwRbQ4wifdNBoN0P3DI2JL3
JMXYNBwCsFpfyhNjxraKYy0JfjZ/Jz57eQhVYtgMRAFn+B6H/+PrxIaYTLecgfF0nwW0WPwpoFZv
a3YTK96EdIw7FJqjoLdoD/Uf3fEKAw8ZnaTi3AyRN9FIsglmVwBD2EqwLoJBY5/RJt4hkHphjClu
pWZZwemkgUC+iFEVwD70cK6Vp+BdFiKQFh7qNFpU0iGNFgnufJJHY031j3zMyCyMRxO/sl8eHZWs
DrpLLBBlA2cQPs8Ab8OUMITWgTgc2SLcdMiO2B5QCBVgFELwADHcKK7q0pvZNdbmFyoF7kkY8hGy
WS2YLaV96oZQ6z9TqowY8QJn/iuyMuc/w8mMmG9MzHW/YkRAuyNLpstk5csz6Tdn80xoqxOAVeKM
NYUBSMsAw2mftPzEG/vqUz5cjrBDBpKz8YzZY7kF8mfO3kt9FnuSk1OVp1eR+VSe4HUnfWZBSjsm
dOMqpiEvYd/DXshKV+U07OfoPSpKs7ITpLC2nTi11XARkTtLDhSp0f61ohfE7L2KHWMF1OIoM1yi
uQq0QU7tL0Qaom8fvcgbU4+RPwrm+ucJZx7ZjPJ2PrUfiqs8Pnw/6zS5gJ1Qv0HnGEqejllRtLgG
8/K7a7opRREF15kXoR35m7AYyZjQWn1EAr2XMSZaAB2r7ZRbVLM5DbdA/Mj+MQ9DLIatHl+wPvA0
AuKH1MjtvY8cBtt2D3swG9iRX9gYq9EvLZwggMpjgV0J+O8BhIjSTvxNaSTTnjRaHaBU3rGPZL5E
3Q7MGupEdC4fASwTOJpsUJj4pVPKtWAX6M8QCkA7xemYD0p4aPR725S9n55pqMkIXNfATh+0SCbe
YgMblfs0LxRCRidWL+TgSrAwS6SWh7vXBNx0KDLQYwUbl++gzgespAyBTtBErw9/Q2RiQtF0KSA3
xfFFRZE8FVCdK/YrcWesPjdANL6B+rS7Gad4revTt+jRtKSnnWEP3gJ5wXxCUGZ75hkkOvLgH4ev
3dcGAqtEF0zl+yG1sFU6Va+zhX5PFw0dvG3lWSIVVHxEEBBxP+0BqAupYgClspnk0EqUSUAFL53w
YQK+J80wABBBuxuUiZg8imbgYJz++5l7VIEe0TC6U+R7zRMyCtAZx/b3+IFbgYVnNOFAKMPBzTHJ
JzgohagHf/pVsE+20uI6/x6ppLBZ3Mi0mAe4qnUvD4GrSb+ewKEfGXiwvtB8cZ0ePlgs/lzPCu58
ozPbOBVb35iRB5TLdBvMr17IUX9nG/luP0e0yBgvQcLrp6x5ZQPavor34TZcMvVv38HoAs42tQBw
QSB5+plhKlH7nxk1mT0z503ezhYBk+jJcPPFY6IoYaxwpWRwcBVAGgnxSkLWkbPRD1gcTwl+yh9Q
k+DS9aS3Ea8kZxYwm8MpFfwrkKMxgSsBKGubl5jWulTTnvljIG1Ggz8BA8fd5BhbUuyCXgrWTtYf
TTXqFFeAiol2vZnBYmjhRDvRxGYkU+r9jPz5cweJklcIHN8rrUIsCVg6fHpQulWt06jq66DaX8JU
gE+Lm5h9+1rPwJ7RKAqiH3GXMHvTwAyLbkwAYDzYyLSdoeWh6lERIQojufwxZ5+b6oDFQKQrpwUd
6GqYrKtw0zg5clOKXm6BXQvkzzmUMYBtWN2vbQGJoph9WTVPbBgYJ1rTTSQOhQWuSy5rYW541Rxr
JytyBmcP7HGc1tXXdCelQDi4RKleehfn6vF7a/85g5Y2zz5LHXga1tA2wB9b5+X5dsBxt8W3N9gV
f1/2IWAcZy7e6Qc5G6xEanA04OFyL3KeFD8cBPULt7NJaNopjaSonqCdD92GFlK5lccW1f0FHU1c
2qk4EaQu7Yz+xR+IaUMBaKus+aw1GCe1OWQdyYWq6vWOyJhVyf7y3qo3HFKWgw2/286ibbEukRQ8
NKem+oGXy3X7+UD+yVcQ8i8w7gSajA/aYP2o0z9FGUzKmRgjMIF/uwFQyYjOA3TLAB3/2g1V+EGx
PtQ2sZdD2HtF2Gt3CQWUMYeAiA50IIhLJLKwnboptnIg3fRpSeF3sdnJThds9PinbRxZdcHNO7rc
yWOmmuyjAEBu8MWXGDmDTrHMQz5oYjOh2yIR9LJ8wOE3cUGu/JF+V2bUfSG0I1+Q2SL4iIa+EE6I
uzgkDoB8KCq0eP+uAFJSG04mtUiojTdcKhFbJNs4WDLNu1sr2nrnYn8za2VaFKbSkm0bWNI80eOl
yxzCrX5fK1ZGy1kieNYXceZtNtRkG9R1HqsRsZSywT3+A/krnX1pqSR5qCy+UHfgKEuJUzV+Ji05
oRA/AeZQrda6NTfO4zbE85UdXD0YkpD59eeyF5cJ4FgCLNwlrpI9qU7nIQYemyRcVLELoPBKoe8M
gnvORFwor9jmpJMKFxXSSTrSLQXMA41BtYFe4ANpP51yel2hxP6i0WDbUcESgFwLdU8ZXMUauJgE
EcXbg36sBq8MiB3ukhCKV4/oQWnuza2MLOj/ZufxvRfARbVoA1AjqODwjlL6GCA2oPec4EQ65VNL
QbtK9ZKIghrXPxa5SQcZOoEVOLrPemJCEzmfnSADRFakTTQsboh6gG3BkEvIs5skWfJXWCC49MEH
VCA5HIry8IGMRU/CGAmLtDWFY/O+m2CyCw2VrzEUxCFoqTi/HobYWUEaUM+ryG1BBlVqZ1WSTCZh
5Jq40JKYV9pQ5/zSAAct05f4qYmdOrc+l154nygrmZKXx8bkOt45RpC6guk3/fka+JLOs4vsmcgW
WmPxJalVKPjquf8NaRryp9AdWjQueTXpIndU7Ss8PjSWeG8LCDNoLimcr/dS9cLOzRiKlna6M4EG
3vpPpy0DCkNJ5/LYb+oiLwDiFvVCsi7ix4vuCF8HmZVJXlhl9xYjMugTfOn1NEZYmUCNL79EpK7x
8x4K5zFmqq0Vc0k6T1JZwlUQjWO/MPHzaKDTRZ2dk3hq0lITphlYU5fPi3Rd5xKpXTmLhE3O7+oM
91enjJfQrmUa1T+sXTjBxSJsVwJTAkUpUI2qfJix81w99LD16T8VDotynms3IVnyM2kx07AMTnuE
OITM0KtSbapiwMj7CDzeutiH4+jjZtoKjufAdEjWKn3DoayM3DbdVAmG2BYkZSHwqL2gmxPARiGm
8IC7UbMsLvwco1D1BgfnP9tN3CFeUBzQTHULxGpMnpi+7CTxjKQpnfTW6hqU3xLoI8VRmZrkT0iR
S6dNCNsrCMbsQ3deiHMcbjFsZbpekoi0a4SPRuGg20RJZzJtltF7EUbPGIZGTwwNR0AJqB8XpM6o
Btm6slOPbapil/ksF6ewXiJj8aHX4k/Qrfv++K4vUd9OkN1J8UNslnHpdGB8BsDLiM/RyJQ/dipt
P9ou1ry+XcuMYA6yxUPFvHQVnFMAaABhxDMaQEc+y/I2exP69y5j0QcXZFc6jwbxQYzPMn2KOOZ/
BVGa6R0sRGx2vUKxK8glMtnZlzoGGM73/NJtdpf6e8SletDIcS1DddlZvgD7soFp1gstV9BA5TrE
L3FWQKT4Zsa6RwInySeeQwSbChCVvU0/kU/JrJa2Mp4UQ8SFaq+lUq4Z0AaD13SQD2YMNbQt1S3q
2BaFSUYgQKCmfLZCROiMDiZZv5tVjPAqpWWuY7bdURApCZSFW3eCnX+PCEmSLz1rNZCQgRPWpUso
YtRn2SdgVybijHvD5BX9I6rFr9PuOPB4ru8f7yr6jX/JvXtKe7g0azuWME/NT+E38yFAIGb6TGVx
OhTfVSgSZObAgLkLpaTaQJ5Bv9IoNmRFqUOxvs5LUCSgRgvmUKA7GR1htamk2NjtmKwn4zNVO0jv
AF1QQpDxWTBQZLgQsKKAl1pb0Jblih9uBfaTgX403CK9+/gz0H+yYh0OzVeGnYaPgjyFaBraFGcd
bj9IYKgv8JyCSkOknx4LILbSfzcYyVtIIHJrR4qV5Pb1R/ojKuXipTjlK4XZrHrXH7O1qLIrkMDg
2bKooAPR8TJ3ea3cNLw1g8IX0FGAbJXoGbSH9TxBAEr/MhgAqWLxK1+2TLyBWFKXL02qA+pDi2HE
u+GrSJdURvls7iWk2NyuGE+ugSCB30aACV2ub5ewsxiQUKTA7lQXk5w7mFYJ8miywvk75FZ5dv72
Bm8jwYcnhoHcvxuocru75KtPTO0u9JGQ5u89Rn+MNkPF7Zf6Ck0qLgd8MfiCtuPqvCEeDsnphx73
/+SmSjeoV6/aytDwQxnuSqAqhJ9mYbGlR788UzXIVNFmMk14PynbZgjkw8vjJfC7pjJn6gyX/W54
vwwJr1NKBuU6gleOzOrCP7IHyUDYm5h6Ub3jDVKbhjHZXRgx5qUCnM/Y8k9cixOsf9kGipE/ej1c
mFm0lINxwD3x36yYQaOLT9GJ4KUiViYa6eUJXId2E58ozJCHAOhzaUKQEHklD4/unoLM0O4EwoEN
r4kNmRnNYaDoP0wKJmhnWiwbbq/lAc3gJ3rvh2MDCtUVKuYlPvHRuCax28D2zyDgQXjnPxVUIA31
4S0+8daHfjgHJoty6Bb96N5WE/Wv3xfbkc91dEyRmRiDTfVQZedKhBgIQXuEmntcb84gXw/SKJOw
6AHF2+4WFZVh9sNzdML8Cc2rZtcr6FbQRUXfQAVAIjWIVYn3pKP5bPdEKuAqJyRJ6Z6GNzRAJzTt
psSd3wtMP24iPaPgJAEHQic/F5a6PgcYRp8LHouogtgYahrw99cis/f5AAEyIOctvk1srQ/a1YeO
/kwfXIAg1zxCNANVeAS/2G3BmoFpn6+bLVQVZMzFQB4ZxLpgmQMBr/fiM4x8tIGz+NTvs8cwEPok
vPro6hD+FlCYAA6IuOJfWFKX7tLTbunN3RGb4U6FlTSlqGWzHeSrgd1Vtvk3RIY8/Q2qIjv0G1tk
S9yT9eFzLpODK1OILNcT9u0qTNtiwxrvd98L/gh4WvNE+GDG53LN29q1D+g7/J3Qkrie3KF8wLX9
9+bKtQT/svbzNXKRfpedIeOQKGLDRf+mQ3BqV7yz6FRseRGM1OD8aEx7T8FaOT+rfxynf7Kfnnt6
D7EqmGbXn+Ec/2Uls07UabarV7g/oKKa04vLGHZNdgiGEGvE9JenZWjyt11tRXbjgX6RRITl/5Sz
sBk1/EuQI6OP7qetV+/iX671jVx2uB5ixlj/+16QI3EcMrgMDdkCr45n+17qVfnADr4YWuUMVM50
TcLyvfEWm2UN+PNLEMtNstCZ/c3WMGYsNuKWergu2cP6NW/3TBpkvDw3y4EpAO30exlaGOrDVqL/
sY1vYPeOiFc3IzZyHuxqs8vyjfwM5wj5M6NXXIqZ8YPMBipxM9WIsxioYXPIzyH+D7vmwrne0fxo
ooJJL5lYAYsADUyz5OkY8D8GhOHH966Zc7Ijx0J2X2253xbR/nU47XlnPDWZ0ql+QJohguRoH8cn
4kceoMOA4pCfGSZ+h6C33+l/g8z9xG+Ke3E/ZB17fHO3r3m15YWwlpXb0LWc0Wamsr8NB+a0uUAF
5UY0Cp/QwUjlaqsCi2UaNzMRw7bX8BrILdVD9Ms1uAMM1Zno9QPxtnnE4o1dhP3kjHwaMBFmgS8R
qqEWLdfozMQ91y/3tLaL/r13eGPUGn7ZTmWfidfcmAIPPvafhL/loLqR/HJlvgUqEmtWMePhmi3r
KvptH6xfleaE1PtWhTiYD/y/LfFMIs3d2z1rBbB5ePk8B/OC0Ut9nOSYLKRTSN9QIghP2c7X7Z6d
lllaY10Cww4x/HikOSVKmi36dBJ5fiU/s3sxN7jbUrEG5wKKo0QF4wSmKyIdaDWD3ZLHXdUPRq2q
jow0AyuWzhX0jGCQqUKL7Avj0mwFuJ3Yz8dwIDCgh702BenmQXnc+jGo7GXPJGhhG+foCGKbk5wt
nC8+kZcTKgv2CFY9ngXo8EV5CCKZRtzo57VQbuwILy6EUxlLBjyB7zNPuA9GlNmg31iZyhFXWjwV
pqkyiPp6mFKiTcpctVv+TJ6vhURH2EzY6o3glA/r8Riiy44xbfds3bwytprey9bf986s/SGfBc3F
qh7onzw8mgoQS8lVY4+vkWoNHRi4D6yIqMminsdcm+mE3ydVamVTjfYYt2SpTRrPpodjk0kpAjyW
ejWyKsptmMRfT+9my1/5yWQJ9qvA3wwtmNlIHoC9r6fo/F4G5wGRkJ3iFqwDMAFc/sYv4wyZVA9O
VwD2kD4nSBdv3yMTlTu5qtZXs7lhcGSQD0CHDCU+bNDKGhoBtFOkZODDBTfMYUJOSs8v0rJ/sBod
H3wJ6Q4vPxsjwKMjPPgtOF9meAFuEdRsMI0BOMh4lRTVdBeRBqxBLPz4NZw008QGaXy9QdMSl32D
TovYQs048gkmqg3w97IR3RdiP6BuHFPTockGxvR8ykBghDZIPxsPxpm2TkxbPFUxW+JonVQ4rE0q
WzsUgqOs1FV2NE3K/yPa7YCtkyS/8X/iwITwVBHG6y7/bISTKz57m9DP0mk5u04gThZ4BNFiex+v
laf1xThsCsAbsNc+GYz3kkiGbZMSsLnGrtSE+P0H7TzYEUkb9qicK5mNF3Q08nSIfmwY0Ms/0xIT
P7r7gjficfsUVMR7BEdTLHKAfAtjYgFmQxEFWO2e/J8iQVBBZB3rm+7ZPPWDsc4XEVglI0JDnNGv
Sk/CRr2ZEdgtNle43AszdQMFMTcHDDcLrO9nkkNKI5Wi/o4PJOA8XdbZ9jiBGS82VGr4P+iE1GWv
+cKXmrOjrV/0Wqf0/4f6H9MG6rjT4F/XUHgJ6DeWIXCgPNYLkPhs+oGV+vb6t5/ce6h+QDlYuY1m
Gmv0odFgAtJttWb0ywnMF4rsNdYAs4wOQFAvUh/2D7WjSbIf7OM/3tcWqRTbi5W3/+vG3t7bOv53
bGPmSf9qaXxfxS59+Fyaxk9NgPapPMkxWEe/52eW/MWcQlqIPRYdPYT8GCAMs5b3eydTcBVHx+U4
GWPp/Z3Y+LZaaA2ANSXaamcLunRM1iwp3WrYV4fLAj1OXg/FDtzGD1zF7q3CU2wI/7cGf4pxuu38
dJtuC49QzS28ZD38ubcgKiiQrU+10G1lnMT2GOCvv/yWsDI2b94LDijUCCADTDsPLcz0PW9m9IcZ
io/JNN6G62AO6yHfasdCszoaeg923thsTrS/dFZ3k/qPNiIQd7EJoSH7C42RC4piZju20ZztHqEm
YQ759JltqbiB24fLwZXwqa3eT0yLr/lUDizMlcLbdcW6NNVT5tPIBtGUgrIhgdMGhXHBumU6jszB
NRnTpphyszQtmakUZUpLeVKm+vDk6/4Bce86px/QCIrcvD7HvrmAut56n1myEX/oZoEQAv+krPIw
ToObgGiAfZiqOtIuFC9shmyPeJmYz2xP/SUBlaUm4lMEI16l5gB3aK3htcjGRwAMrkgt/Mlj8fWm
uSz1DrBBgn4KbPSUZocMHaoGAGLla0tFTsYcGjT6SMQDKZfx6lMYvLvmBmIbcmgQQ4dTuPrfG+Ug
zNX5L6Ek1miw+dlCxR88U9/Fut+/UAc3E7ruNMGeLhO0FaCdTrAnglUkjyAsnBZHZKHX0iuIxIjW
pCP1suhB8QvInpqaMqx3dmxQaz7ne2MnZnMH2eTY4L9s3Xi3KOUv1fCcuhVVU3KBzKHCJlCFpLdC
A/bl8Tzc7f/Acd84WeVSaKoA6JGtUkOMBhsAaprs79Ltre7Z3svmBHTMIGt0jfQ7Gnmhy6UGD/H4
TTlmCiLN8JNyEOlwFYBfji+uVW2JnOOa57Wr5S0fImu5bcdg0NEVn+3hnb0Dm3MRw1kgX3oMMcZg
9HxSIaFjhg6B0oRqI68YfzKi/W4woimB1W/djVSGnzWPHNcgwNwuSD4vjerd1XQIU8jX+OCcHwa4
T21Q5Nr4ZdpgmhODMnOoDkjMv5eVG7ANMit7SBZ5kUqY+2p8HpnPlfI/rUKRCyHGNv8dx4YOGYjG
rGRN3x9B2WjqkxhhBEWAghMOnxQTPnPGedDGGO6HQzf/Q9qj50tIziVBAExyCJ4vsHRlI9cnvbTJ
tWLU9uKKejDZBcAWRcvXlhksJbPiphw5tEMYITHLgfpY7KXUqYHE6ezG6BBAKRAm7LpYMEF7Y8gd
zCc++NPOOKnCDmYEtynCO1StlNKZAIn/OUQFrGYb6Ck3vfwRJ34hIs/E7VQ49BgM7RFUoCDI6Tr9
BlWPLEmZEfl1n6cowjtYsUqGOnR9z5AhXYuNVN/TYC6adx3vh+sy4Yn7sfwLCIMR04pqEV3GHxWV
/nyozJkFrWiPrXnPRhNddDFdV+jsWc2MbldUfpbYCk3LIWvRgYs4RnIpegm0kkbTK64iY7A3OnxR
JDHVmBAaar3hKpmwEusZpAd+WlQt87MM8vO1dHNopN1hELWX+PdO0xIHm+kLsTj0PZZ89PiPprva
bWTLwgD8RJbMcGtmiOPY8Y2VOGZmePr5dh+NpnWmO1Cu2rVhwQ+7zcCz7LqrmF6U/lgxFmtljl2K
wXqRmrOnMCMh1LeaJjUar5ts1cWJQ0QmJSzsiaBIg6RCEHb9QV0fZ52+M2EnKfRLlPWho2u8veVk
JtBDOskzPPB4Gevpjr8uVdFRaNbeB7nW9fazxdLCCMuR+jx9LbOjHST0Pxk/0kiLp3JO6JEHrde0
Arxy/hQTJxqBa23cqHpnC/AMYPrx5zCYx+8PDVKxfPvigIb0km+nVmJnF9xUr8+BIG35+NHiPi0q
UbHUpkYTN32modC55AbrPb9L01ocGkVVae661JPAE5AB3x//sQEt8WiJo+qStkxZR/JLomk5C7SI
/5m9O+/PFqFVWkzNoxFsEEwN00JHX3QoXjwZSDNo/YGedrpUd4nm5vj9JndCfv/YfTles7XNkaCe
74Vu7DEAETJo1Nc4zBy3ME2LYnxXtiMCczyjNfvngj601wvKs67tVh+UqhOLXvzVSAk6I/UjUnUM
AuMMVgJe4XjInL40o0kF3C5VLYrsVKNPrw2kYXNhXZl/PgbLto2e03iT9hhmJkngsAyR9/EntOdv
dWqd72hLR8t1RZea+ZlNNQxgtNt+nHrHn/vPTl/YQfOsnhvZMMd32d+jIF+IxtvG+W2S4mZFhEbP
IoxHDoYl+7u71K6R4WXT3Ce+SQqnJx3Hzb6tXGTi3MgxGERVvkb83X7ruG2HmTetG4ML1lQ6Zhqb
zWB7+41RNrlVYD+IUsWitTWF0B3qq+GdvImQZF9lzk3aTfPvIwwh1N4/TIfp7fXtf9L/tFD0xH4c
q6Er79zMvsnoF84/itb/ACc3bLiiQHsp9rccqfGrl9edrhnUlklf2O1PxDiofvuAC/EwQJPzPNuH
ZaU6wZnv07yA0Gn7p8fffN6/QDFCqzpIFkOS+U1S2o/0h96sL2dXH7Qo7S1vp96ymB6dmsAPCyH3
JeAeT5fa41INkDpmdWadEdyQ9lSqCCoXIBhykWwO1qzpJkXjuo+SktihIRzYfG6/jl/7nwSSW7QK
kAGSEh8tPvdfu2ZyGh/ZheIjAbYBItSyCrgakfZ2W8eHoyU8F9McSINnpz7J5YJXmcLcAvmjDhty
hDmWi4CD/iw/ziGS337cv9yyXcAAAygI2MOKEmdLNXIVD+sx3Yy5Lah6nItn45olfS4F8DzLOHPH
cPjcvw4cUC9VSyu8OI4zQGo422036A8UChkMhojJ6YZRTNaCJxY93/642/izYW7quUoGXf3mJL0R
d24tBBsvqrkFfWH356EDb/gcsilf91nenFFNjiYdpF5uqWKx0Rr6CPOR9vqtYKRdHt7iPTesNhjc
D8Ja/37FSzCFX33OcF6iSaezm2DAQRX/EiRIXMewmM4e3zTjRvqB/+ZLPvolXQMWcqM+fvnhSScd
w7HopkfeODSRL3v7PsjLdcNehRHyMV7ev1ltj/KIKR0Ud2SzMvKJ78WfnSk7yo5IvxlZCATxJGgA
SJPT8Prllz0hcJA0dpMqPRGgvTRppduk1zP1of/d3jKmH1YI7/8FcUZtu2jogD79XnrkTEiOvGoo
IYeKNHTRlYnn5vaU1By/Rbs+E9AISrOJaNVXpecmQSzAYSzipSSkvf24fJ6DZADyBbny7NRTWw/n
HxNGvEc9yHPDPBlsA2sAjYRVZ0jNBC/Fx3twN20dhLegS5hu2IK8ZMeKuePN7wzkPxa43c3yNUT3
+T1VTmbCy1lBd42M5FKMMn/PJZfCzU3Vzy33pVwPERK2PQiwF3IBP+aVufXVsxEd+ZH01OgZ9UXX
fFuDfv2kelaTS7jHlH19m9/8sQkwJb+c2dGbxWRfMIzveC87Xfx5o55j+xPef7pxEH9v84YXUMpn
3l5lKYjtcXKuQvBRcZOlKDEoI6yzBSg3cwGPciRzzvX2Py60+js8K5S5PzgW/8tQzAvyRmS/of+m
25+wbL+MS9gokPPUv5TIe+evNMEkCDTFDWC0UFnITEqP6dV0m57izWt4V277+pWau+Flew9csVP6
zYPruavr/DzffmV62U585CZic6veSZwOj+pj9pdymLJz0rf8Ml/4o1+bQ2cSof5RCQ+0xWnJg2ju
vw5BxobnjLWthe8M8+c1ioyvcz9huN3b+uc5d001lW3Z2FuTvnj8wqWadKKjSd+htYxVMrE6xNNj
ejYkhUemJtXz1wf3YjDk5tqglJP9yBg0FGQr+uxHTSTI8kxVHOMryanAxn1kep70PH8JbdtLInCy
PhrAy0MjfrFReA22MfthOltRabhLIAMlPpqzWArHeXx6/mK941ner879obUgJOT91tl/SSDP2H4R
N/FgL9vcDzE9gr3Z+8Op+OVSDFJhmWwdeIq3yr+7gEFU2IgE+xwku+hUmioGjk9jvZPFeK0EeTYb
waW5c7pQe/fufJV1YFoz4+sxMlXSHT+aMqUejaM9OAVjV6Apc0Z7UPrKZ4O9D9kef03eelkOQXOt
J7ifJlcgfV4fZyaCF17nvrn8UgQ6h1knlKEGaegi402ytAgbboWDbI5zne4pmu+rEKscS4lXDWlt
wfXah6/UzyLKXw7wEqF+V5eLg+kxn/XPyzSxqrnWZcpcoLQRqE1Kx3mM2vKrEPnaDvNnNdIHelkR
0R/x+lWI9reTQmrsytd0Mf5HeWgiuMKqBUVWk14UH352y7eRakvk6zRlYi3ESQEZQFsY76CrFr2S
LuDcAN4fAJj3uaWxqeM5JlqnHDZVfiPQc06Mn6+aMtEhh1tHzKXjWYENE5WJupJBeHWuAQCJt2CG
LOJ0RtuZFz5igWR0JiQDqR6jJUUoZpyeleIQROT2J/zwOYhkLQX9z7IeDghfbpw+V09nJUWUoMqT
1/ajaNAy49S6alJPTrX0sxxslvyBlFSR7EV+VqbFA/Qaqy/Z9zIfyZIZ5ylNDnd8J03gfv3ieWeV
72gUHkwpyK4i9SFX3Uzq29RoPykFuPSmnODlkcpbP/z2HjdCrOVdpnal0mVFoU+ZwMpOzdN0BdaA
MQzbeXmxqiicRjTT9ueyv7r05kKWtZKg5/EKT4gWCT79zBRyOpdttpIpMDyjpKx2Lrt4TLefuwF+
pL4bdUeLzxZ2LqUs2pIF/NbRvYF+Ggvwpnyo3qV6dMPSzU1E465gXuTiNcDs46F+zwjgWfPqFeej
3+k/+MJCurihqFqNyMA+D9OV0JWreS0yXgsLBun+u7dXIax66FjvluPafoUiJcy0r9KedHd0PSs5
vj7JcfQPw/vybW6RpTdpPADZNTK3p6pxiSTKuZ+TmcrqCoC4l/vZY28AP5t4L2CDwvIrxydJHRK6
j7zXs8y88CnpeqmPaKuHpyZT5uvcsTy5W8iiLPcPMcI3FPKLL8azx9IxxU3VbH90Nyaq0o11l64S
2ZwA63e5Y+vE5kocMHbER1c1bHMr+pIsJXAZOvHPHVFG5clgq0yEp6BqeYuQ2C4m7ZWxEktYA7rw
M12DEv3bMQNddneKbGZQtk3R6t2OdhOt3DhOf8QC5N65byuH6cLgKKiELsu5hjpjDyVy0XoEEaLk
H20q9OljrsEF3p9Uz629d0FQ1miQMpOApYih59eJmideAx4elH8rMazOW9kt+C9X0hUlzM6DqlK6
Rx9dGfcG6kaAjCAbwfmCtZuhl6sHtPhw2Rx8b8HrU/S9URo5UF0PCH5T+Pnh0e+72uM7vmpk/5KP
eoLsj14I7gGr43t1cgR8GiKi4gKcBnGa3ThNnNEjyjMCsPwFr0nlv5csXuwJk7KpmNtWdomPq74U
Fi2duVPRa3lHVWaKJNGAc69wlufwrIl4zW3s/IyZnKxso/nUqnNCPVCHKb/xzNhzLI0bcsIziubH
Wbu058/hEpTvcsXIAfm6bEJv+Rn+xcAbHHsw/sVFfuV/T3uvXo8fXZa9jVdXkMDS5Mb8JEk+vvG6
FrN/jE/IZW1wy8EvEzX3kDP/5Zj7WnJd2Sdr4Fnn38yrGN03XxgQMfWu0ol/M/xZokqUSk6bXSmX
9KL4avfgJL28SLg/06uui7ETeax5C5Vf2A647Yl8lIUwcu2keLw6DQAEi6mPK+ovtToG0lQzFcio
cR6KCutBdI8EVYRsMLF1DsX5xaKuAgfUbX1fWA8H/Qbj8abEkKj5TibY2KnY7ht4q3lS5DMW1Ulp
N2Kk3jnBxUl1q/6cLXrhC+6oi78nIr5k8nudLd8y0O2CrDBcfu9wKMcyeXcLXLF9/yYPA+xu1E3z
+WVqWA9rnEYhRGComywm5gQs4vsUqWGSHDJ8b2ZJTYBvXP8kU5lkd/WsI6kANvAyuxaj994qUt1e
cTB9BM3JwKXCRTkX7oxm40Db5TjVLlwvki7arMiSKPR68Ay3OLbqJpe8ndXMG/WI9BGtXVpz8T/3
gpJ8cBismc8VYOX9oss/DuVEshJ7fTxYCCzLE1xhOqap4Pm78nBDX3YhTjkGIvm9HT6V3j/Nvm2D
4+m9T9/PpodebNtlFP76t4qImN3N1o8sF2wPlivuh2lu8VrUj9qTbqSBL+yTlQX7+PUIFWVo52xy
Gj/eZvFEnpm8CbTv07QY5D6Ms99dRxorM+RCJK3o5Uy6mfYxVrgnqulMKZosJr1Xf0Chv7NdryuV
qr8O5XisnP2ORz6oCB7vZf41tARWumgRPJSP1KmyROxifxNp5GIIOHf6SQ/CPsXn0MhcHi2nxI5V
wYzGXMp8eDZTHI8N3jfCF1bqklzpDP/YpILzgO7s1R7JPppq4lDdH2rInJktY8DiMsCrW9ffN1L1
LGXm0TTlYdxYkhal9BQDyyr4XizsROPFqnr/jA8eM6qRxAxv1LEGl5kbXbzqBBP3StW5b0Kky6fE
OPCk1rBZ1bQ8pTlBnc/fIt1UvHmabyR4n/EfdGCftdbwlAnAOZWQ1tG2gHiDipREKRA4Nx8TYgvF
yau0/tSpOXeisxMRvfGjtSF1mz92KSQYFixsWJBM6TEwv69UEpPfPj/zi7gPmjHdUZv9Pna3ataD
2EUfh00NxfmP1+xaTXzQubswd26mIYMnxeckiFPYQbXIDMeJog3AGMppGpKpGuOO8ZNlBqoZ23g3
n7V7P3Gsja+fKfhj4oBUM/s2QkTR4quNQn0Y0OwbPtISjUJk+C7qI1nNsYNyTXEXEsK8nace19sa
IFdHbBvpOgjupZDs2tNTqF+EOhMNeg2cexges9z43fcP7dvYZDziWOZfAwpTvfuvPdC7XsQaztVU
27S0/JLf62TtcBxcMNs4RNFMXFRtUK9n+KeJFPvVqPxlAiytE7wGRvdhVX1zfoNrbmwGtCxtCun6
hpqiBXJoXpL5HdwemGj/9kYDLz1h4CDbIJC6TrU4i6l/WxPh+NXU3L8//gLFe5G/DrPdIK+YKmzi
ZTRo78xjjE/jRPEujf5kDBYKMYENfFZbkFGsSquPK2oioBxdbaZVgejOGSSqAZ1XUt3UE02VfYik
73M/Xdt+3Zq3mhqo1MFBGQvlsc4iUr3QQZoUNoP4oxdJyub83rFzOwWCrEsuSd8DdgCwl5L3lobY
I+Pca2dipWs9N9YxpRZUtdU8YaYw9rxg8VpO66UZr2U/8eTLx447PPZX4wuRDktmX308K+GwsWOy
yfq3I9g07Ij7Z5NeKH2R9W22P5ZIZOi1crCyme9i5QjHZLY/37qymV3N8j5OWBAWl4kqLUXb4vna
3t5nt2cF1W8xY4Rubto17pQmWou6yf4wFYhKgsUFMczSZYbkAODxc/18/pNiiG1E30G09Eh8oR2F
KASWzU8qPEVrz79HJfsz4sYM/8UtUTepIlguXDtni3S27d+5kX8f9C/Hh8GBhkNQFHImQFeCvcBz
FzzfCgsiNohkeknLvnI4lp9/4YwIWyJHjTIL0nJUDb2e/Ev+7Vqx39Tva/AaOxY/ol9bEpar0lJD
eePNtjdt62wBTvNDKPX5e2kRHUk0DoOjUm5kW1QilGJmyJmjdyypTh7qej81qJi2uYGAqq3WOnae
w1x5Vb/QLv+l999ZtXzT2uQpQo5cf//v8igkfq/VVzeuGQgRIT4O/fePVDXauUyhmcwHdpftzYwR
ZAVs/DPaRJxZ9pgOVNUmYveiuHf5Km3nOBU3vJ66rFfnfjWpy5EE5FmIo+/3kdjviudT/kbgONdI
xiSwh+Lje7KqRMBsUEcds2nIyJKIdy0lJHkTrzrMjkmvG4meRlqYTfhisX11f6rEu4KRCUP5QzX9
qN4GueG1c4O2aSW/fRP4deAA4SJSSqpcVh8BWJrfCcLHx++r1tfH9TPWTCntxVr3/iZArvOvr3Pt
XiM+kPvANcb+fObFZURMt5HCqrebUThp7BJ1CIMU4yH9UGvxnReZD9NfO0C2DqO8TeOqBRJyFTnh
wdlJLHbd2P7Kq8jb/CuXRHr/CvsZeXeIlbXURNPDZdACV60u4QJ/mKblh77Tpn7NCGEfzzxdSAeM
0RiKHsQAgv4oK/VrUSSwE1hD6v2+o+DveZv/9ncfHaycpfXM4HVvrQbrC++Scrr7rrihF2m7Ar/t
5W8EaQRSvHgZqGYlqWhpP98KsV5sLEDfN8znODn1e+tyK4aApvispr8z1UMFhHZJPdmNabVFWAWv
ZvoO+iGJn207UcfdE1LJaVevkTCHX98b3j2smFWptiiReU2vipOakpXtRamTaM6rfSms6mJzvf77
PFpMfb3oe1+Kb/tzuhFri+0oqt6+hY0iMRls5VTHG5YHNN7zb6ghfOHi+SPdWU/jg9vo8PlSR9yS
Ar+2T4GLhFtMLi0W7GyYcDB/uJezMjsydxgyz0uJ6krx/U1w/QxlDtma6e0+4yPt4sufSit9nt8U
Z/TgsQQWWyL759gdsyn450KxqF8ijXN9001i5Y7PFUKUKGyQZ1eabflFJzrcdSeUYmrPf953xO0i
NZ35gDGFGcpqRpqcP+lqfKgdXErUInhUlAsC1xEwAvpw9w2790+EO/4ox2bXbUWLzCRS4Iz0Moq2
ErAOilwG5suOafpnywvIf5ox+OpT14FC/nfTYJ637kRxXK2KNkjBfaZ5RUXI75RyNFiEQCQdWZ3x
aHoGRLAHBW9ehQL64m8y4mQ0i3X3o4caSkcrvsVOGHmcCgFEZ0JZNgzJm7AzYOEg+pnSMn80U1+4
SbEBiLrhh85d83OgRL9tq5seRpmWHPtsVgk5q5lWhFLr61Ob9dYHi1CxVLE6zgWvm5pq7aoQEdoo
VR/nSKlWjwSePUs3B+ejMHz8SPwcatsG+ewglBOobKxXgDMS8/OhobwCRvIZ0vfibmSbYYmpHqsQ
W74Pkr/HTfl1bY7SvdersBB4YfY1dh2N1bNCX1ZFyNogwv11HTDZbK6+6C+Q48zVmMChTq17BF7j
qEq4dHnvsLuwx45VHr6XJTSHF5IfKlNB6dxYHbovkwFi0XuJiDVn6P6gCR+bbzCApGpiZd8zkNHG
meBKpMq+LiuPeAh3Cwg4Z3jQmZEe70BZYq2sRFdrv5Vprua0/risbkvPUrp8qj0690Gsi/9RtKIq
+oCFOEroi4CkOnZp2XhKSMTQxM9RQwc5kOK528jN7rwxVp10lWsVIX64ykr/8U+PcJjjtIWe0YAE
9A4BKbNVNnXeVuwUoLpms6wnXbjjriEcAeuLoW6QAo3ErZP+tQoZTIHKYW0EpH750XgMj7oMo2Rl
ExWzBy/k9LUBz24H7CUbzzaqDx8RDCUSt8t/bA9YYw5SaBh9/Y7xrh9svDAB1uT4g9Lue5Ytv1s0
GxogUavvyQhetI92uOsqO8H0Uis7lU4dnM8nN6lzhUNz7qV9YasLPoqQoh7IsjnEC4lTfjFiTCQi
oMU4FC99Xf54IJ++TzGwX35UvGBP/RUVqsfvcrzt3TP8YwOjxdVfBmIdXNZeKV7DzeQwIVBBSrE8
ZlGe3fHGelnbfWeruutAyzgC5E9z3+uxw3XTp3Tr68nmhDSlpx0Hw4QziU+OALNL91G8NbPlRN6U
7mTLy7YDrq551Mgw4jyP6BJV7hVWqhU2YzpLMH69+DAavAzz69mqSDPFlRAC+dZY/5AUwe2NJuu9
fKUjeupef66lWMHqo/1Rv7YManTIDQjIs0TGaKwTi4aco+PBvsB8ZfjNAo1OxzAXTh/HfGdVVEb5
U2XOdthOwBNOQbmZGryChLMpEP/NHMhrwq0+PlcKLTMPu3YH9uLZmb5XZv6mGXFvJQbrqvFIJ2vF
yDe2bCmVbuzby0ayeR6bmXIM+F+iPKNl49qGhkgXtuNTOVuOLpq3wwgJxnxdNxZTs9yUJPOSDnPg
3oqx89G2El99ZrhvBILFwL46WIn0fveD3BJC/MaZHBJcn7vxyPeXrbnCQ2fiXA8Kynoiw9iquu2d
x4spKPp7gBq1UPwbXmen/iIwNCB/o6F3f+zt+twi//NK9unneookKXgakDmrTfWDv900Ur80c72H
DfPcjs31/W5XCJJCeqrRNxndCbY+ytH+uaQdaxfUzVH2Dv0BCgKo3AGc5XXZ7Z6ndoCCaTb9Zeo2
xHvJ2RhZ1zeP6qIea0fGzae6ZyigypBeo/SIHCsDmfuuDlngaOtFdFnyyzH5KBTqC41gUMQxckL/
VDuYHkT8i7s/dZ5KpKg30Vt9RRqRrqKPXXnSfLcVREtZtoCvWuxLMyz2k2wsS+QGm/C+5VOH6xuY
f5cmw1ATciypXHfI4RciPWLT+3q0uG7rHCKVyDlZDggberEhxvmkC6lc2n5pw+ExpCjED8xKk3c5
NgnivKNtYw2bcXHV2fUvlHrU/wuPIX+YAo8tfIANJMSy9aoeLNbsmWdovLHx7lfd22eyuXhUnl92
Pt7ZAaf/+Nz9Qd8x2p4b28wcXgPSGBLMwQnGpOkmew1twtT8UcvNtEqaYcSJylSz1bXGEg/c55vh
WgHQiK2Zb2Z6l1Gqle6saovPaNlJirWvS9pb/9wzAZ2IJAoZDIFwaubG+hD3QugWGvxF7cxo4Z9A
vNYz6MOX83B1qeoQPCYt3b5oDN0tFKzvr8JK96ypklhP/Cqj5Eq60K2njsihkmjEhhdMV5VCo5kq
SI5Jzy1Kgi/lxm35NDbWlfVQ1Ksx8+VgdsffoZbWw3ArpD9XgrFnj8Dyp6Jh51oiYFFIDmnnlC+a
e8d8IqAucqQbzPd0efV560cqkRZ6ZpnDAWuMVXf/4wTEOS4Sfa6cp7QviwBOP4tr3cvuAlS0KdLZ
d/QRSbyPrtfyo88Xa8hlq6JFM1kUybPRrVTkieBo06/EQdCqvNTulXTbdnutnNuRRevZfjXTfZFn
E6wOj6IOrFN8/UpjP4H4A3ItIBU2/1TrC/BFJaoykyJWKHzIn7OZdU/j2EuWLbhvEfDk00+n5uny
ukpp6kds9gkGWFi37eVz98qtobAsLIvxGsT5XKNAn/HSfDQ1xFefWe2lSVVNO9fSBhoruL8/RDwD
HQ8F5e1wdS9tWoseQcaFiIVh3O/yXtb0KhAHSuTt2K2MJFQVwMb/6FwzBbFYxWmejzRTn9lCPP8o
mgLuxncpEZx7F7SwVhaZXQVpjBpny3ftYqTpYChmOuvmZHAtnilFTHiBnmf7Vq4KzVVghmBxB/D4
pf9snz/+Ec4Wwq3RNhDhwuOqCwH0nz/C8IIchE9EvrC3A2Qs2yFOg5WJ0c89zpGd4tVFaz0UrZEv
idcW8fKxSrClIBQoLI3cpANwHWnB+3dz9Wcl9bN3hoW5qsHHuJwtz+qPRH31WMh1V/Zza+VpKacD
0yjbxtLF52hjzq+b7/7Ekbav46LECbziShYetVN5y8CKEkqRYDWtdPl5/c5dgBFyL9KhLOCBeXd8
ynggVVafaest0tIJJprTwHwAq+jdsoVN+wLmiru+/ABdyJaFO+H3Ml1xYDdSrDNa8c1bLTUwwg7S
4q1mctnvcG086K5JjKv14PN3bsH27o9O+H9GAA4ixhY/5BKKz8LrL9wzPhVOagNJNKX2NMjMnm3c
nRuNFcEd6gOMbWpR3tfxMl81c7gJFZn4IkgN6c5GrnbxeVnEj9Tg0r915Qvfj8//WDOPZAFi9YIB
EmDIz3jlmqjH5lyUirl6ag7TufhzDl7ifDPqZEfsRdAVoDSPIlRbF7qpy3vXY53i2uGKDmnN7ACV
lhBApviLXv+ueZ0rRpiKQISRVMM8SGUVrKqnUW5wLaXQ+4uM4cqX77h+Vkm5UyFjfOndeumfZzMG
mVk2f6SSjMAFqTSca1sW5LdPcUk7MluQe1R32VcjM31KGXM3MSkoTsodPyTaoT6d+cDL7qmxKW5d
WgTBuJfYBRe9ZfncUGGflCvDaahjyXtjmfKzGgotFzoky06As6M7tOEgWms+h5g8NHuwl3pPiueh
oGYdJX5iX5dutiysL6a6k4JeVfFZkf93n9ZGWBlypIljK1N3WmTLJxTLXWdxrF36Is5jS2i7ngFT
53OoHWCoiyIz1l/T+9/67GQnhe2rnj7U2Fwcx/cZh4erafGoSQL86kqqxeW9lqgdW/Hf+FCcxIKs
tfnFb3q0rlxamZMAaVoctHx173CZl+Lhov0zb9IQnSgcYoH8fJBhtzZTpzA2E57S4+8Zq6IM4VmB
hE8UdruWdMSFhjmq7J3tLNO1BDG4iguPQ8daEZ9JnViyeJwlL6L0S59/QQ3j6P2F5iiQzhya6Q8/
supcZ47oIAugib2gSxqSPz3HFp43hcis/gq4NnqU9CXSzLYFGo1b1/4LV/WWyycER+dWiCYj3Ukb
G8VQsBjYcoAnCzFOZ90lAnw6V04PVx2JfHqYHW4yrRUeIaM8IvbhCZ75e7DQpgtVZtEu5XGLIjWD
lVlWD9FibBCohMGz0FEBFVA4to4zZYBtfbNs4lzvxzzjXcWX4sLIyk4iQ4mixarrH2P9v6wkmd+P
VwJvLc+eKkFc2IOo3wHs666+mUU3J53X1KneTAc1lRp7O0/p2I8vK3EfFa5fMMbL/KaTlk8OCWi8
/+h5LN8VWZPWDQp9+9i+fb6cmrn6y6YQeF0WScden/w1Jdgz+/3rAR0MX6u4ypVxe9zdRypVeH+H
jX7d4mJiMj3KJPpqyw9gsH07TNZLnxG5UyW81/yak0t4u46HwLU36SUX4S0jQNtOJ4VcNd1Ot7kJ
1LH+wstKd+7znO061jq3zjM+WevxphxOrFP51gQgy/Xec5pkmBtW4KEJHFi/WeGZexO/OOJ04kFp
Od1qyeZe5OYjKawsun7ThoPD5ImjNag2Wi2QlnBnAON/Dli6TTbW09+jk5otnp4jDtZvLItHyD3B
T4/82qN5mQTlDnIRLAtdPixF6Z2RIvuB0v67Nn89e4SCuQm9LCUbsVYsV7K4cQbw5r6kWl9Cv4VU
kHnWpiv9CfuvCs2+ymYMzN+gHBoXexfpCEvFmxeEvvurj0wH/KrI0G1sbMPIpbpEseUosRY3gi7R
jep2bH7GGx5fyI4LxxjRCxZvNrx4G8F9Fv0Nac44+XuWfGOBfj3bl3Q90r3OPEIoWMk5WSX6oPiv
pXpMSy6DoXt9MsopJvfTdgdG0tY+MwR2PqXnOKaQW1xXX9JIPQ0hmbi5gwN7bVFUztQNUObWWfUX
cs80Zf+QxN9b6aFRi+Z60lhS6ZFHLalYnrqb5JFlEDN5uQ+EVnXHadYEzpb5yCS+YOVVsf7xt+MN
QjG2KFWkyr+lG/+1c5n7JhstxkK6oUYw29Z5TJqGJbU6UI5j9a1OV049qiazW3EPTDpu2ZBPnmwB
/woYIZ2X2fsvpYVyKA34TOU7QT1WxEq99FKMENnronzcYMsF15fauhq13JjtCFl/kX3UHhrk3ZqL
v1hQOOOM+8L4XJzriYGDWU7xz0WN2Ql6ndf0FtEwHYTM/0OSRGemMpQtm4uBKH9sO1oTc1E9LDgg
KexsZv5qJr6sXEcxmTGl86ANuEPsHkeX7Wsw/QtzYuJ06d1n+7FHjP8arfdA8pwtr6YP54SCpDKb
i0hHojbtC5vn4nns5iixJAbScaRtRGeugEoRpiitfT8xiQReNS2G91g1UGny2ZIuj3dT7zwQhkfY
stiu/kqgQJiym2KjCjVunz4NS8X5EGMahJT/92pGoHOVA7u53rU0qZ6XAHR8toqbrscJR2JU/iKk
acpHcR6M1Kmb+lE0gZnRtZoeP3Z/ElYGIQJ0D/D4XKhs/SO6QrWzhihf/jbfioZG0SqZOBfuVOd0
fZqKV74day3Mdt3+1v1ZelOrErGabJz5TuireydVprtuRbohanZIR5mRO51l3X+5LwRuIgqJQOAx
PrkQCbdudTlidTOaNA636u77KY3OCeOL/htY+LIN+mgKoUGewR7sgUyoZBPtl4ZJ4d48FxN5HJwO
M6Zkw268mqKla3d0CZVbssjIXkmu9Ap+Cas/HBMYtvpagLMZ7etHuaj6y7MdMopN81+MJapaC8I4
k4p/CBRWrcUiZndj1aFsYiOJ+uQ9S5gQonGF6QidWhwkw/+lc841irdBQy4E2q71xMXq2UnVOv2L
7mS2fECqEukZjBONfOXgBszbY5TrpQndAw5LYWzZYkCgUTDM6XUf+G3LWHXT9f/PeUC8Nld/u8D/
BoZsvabr9sZM/vJiQ6QZiGvKaG27b1PEluwC7XSx4KqsJAohVKUFwBzcktu3wtHldaoCdLPtZKJy
3hYghCAowXpR0ARMuepyHJXBQbzZPtrxhiqr4vZZ3O24pL6/KTv4heYU96qTBoqXzhYgP2Oxfzjm
ZYlUo8Rit2niw2L6ZuqeeNW81i/T2xTkkZteX0EEBPIerEQogx0zxdfUXx/TCuDnpgzPBYwNIzcH
dGe7YWq3D7PIupBrR78FoYuWDslmtu6LQUm2soXswSZE2rFYKYle+hf9huxIfjpyDMIKrqS/agod
q7uw0Znx/ZDq5HRm5UXCQyVSYRZ0nIDAg85sbrYokaE4KjETsFBTUVGfbkZmc5BHUK1qKSOeHmUb
ot1QAV923bJfHmdH88I1DXPPDkwiNVY4z9K/m47tNXxeMfp71edsbcdigOSkeDoWzy1Hod1VvbGF
qj7RYPijX2Y5nL53U7x6ei29c09gZ2+62KIfJZ+76myO1mv6oMbo6PAPVRrbmtqbByALxuIrfND9
1SM2oyxTUceGLBwHEQSHB8CDVUbWvsqNjREe4CrsXUsRz++o5L0r556o762RxAenduqrnyV/47/K
7+eWSNAonhDmgkgPcZ9zaxOi7IZK7llqHAaNYB9mPpa/T331V1PV3sSMBEi6RppFEOR37oPztiJe
jhLzUplUx5tRZOk/SFeXpdirqe+9/ym4LPiDjhe3hvpCYzterMvHMYM0ylmk1IaRlLRb8FoUdu79
H4L9iG11I1ZToG+hbZj6tBz6ma734gvjff0+praU+7KtxBtxL/vUZzf/HTJU7JzJSOMB8I0aeQh4
mpfPS3fFj09iUF21TnKkez3syZhC9rpMPeHXSOuxeWiltGCWhDIrFHpaHHcYzQYlybAKURRZtsVa
trxja7Kv5rqsyyaFSHPtEO8gf0d/LTVTwV/D2fQSgigyhHTgBQrSD3x3qVI4NDmpfJ8/SFx42EVH
uwKn859ixKITjxYWHROZLYzU8dn4f1Ans6KKiL+KHkLCtKofdW3dOmsQXPUFtf/yo0l3ZhDpUSuo
nr51yOyA7gPyqmHeLZyIFD9a3NvF6YvpfSZPkL00DUp7rUVPTiPcf5qvHhmIYzW7bVlTvnxT57nE
SyIqojqmXRaKqujNpRvZ4UUjsZdJt49jjQAhmJDmPrDx2qz+1bDTw4u4NlJ3y0otAtwsDHcNfXk1
7dMKhHOrq4B2E1hNioMSQfnMukrcJmI2snUeGeycmleIP8wqwMmYsdrX3wpK2tchQct9OTSUesYS
uY2OfIf8iSE+BnmLZzvk+Ll/YnXWjLM67L+GVKlyWz2VHZiFxKfNo8sUrIJdY9eVcjhDuu7RjyuM
nsUadF+MTtgub3+PT+W7+vNHZ6Fj0h/6YKA9+45Y+Fc+euxRBKR9yIdl+JYSd0j82AG8z3aghYUD
6hX0HiL1XfcFuDK6buvvORcyc+7f27IXKLmQIOpdP65tZExkJmwf544NlXLvnMBE9z3HUIicy/bo
Ijr2YNM8gzH7ltCzcOdDuxg4IsaKA83zhxfQzSBYIzfmF/34r0SjFlKNkpKtSh/6VisQGsDbW8nH
EBzb6bj6XKQQB9GmkE+wTVJSURxxdC10ibkNHyBcEescAOHpqdpKT1dcVXD5c59P+ihnjtlwROde
tWg//gk9EcztCHtTCv19fdPDQCIP5QAOwVXbun1A7ABOOTsFI05b7HEmymTdN3t9ZLrOca3hRogt
9JGCbEQp1KFybaB4dsnFkJnd/MBFybNzm/u19r9qQa66bz6bk95rfivd6tK6kBkfHUWhGVJdSz1u
oTIX/tS/ibwX41PVuciYFfy+eqIkJGxxmwKHqiuGJtKjdxxNZstWUhre3XXOYyF8TB9I9wxmUqy6
60qz4iPA1nWBpaPuU66uA2g7zNVvn1QduofGVXmRMc6xkB1sH3XnYvMNqThMUO9Xss1fhssZkTnt
6cy+4N+Ra9F/zaK+ghqID9MakLbOvk5KjREZ3V8sEevm0QmlO7u6b5BhOrcs0I5dwmmBiTsjYqZY
Ib6yHuPq4m4NxQcnNj59zpcZa1tR1/eaYb+dtBfJyonGEQzt3r/sdrMFalE+y653NgEibv+Ppfta
TmRbggD6RUTgzSs0RngrJF6IQQbvPV9/19a5ERNzdEaY7t3bVGVmZWF4gDTC5IjzgSSoc4lWzdvn
epyFOoIpDvKjU+t4qP8eMu3zunMcJFrXrmAvpWA6oQJSYRec5n2egqQIY4Olz6WVnoXEaZZY1CF/
o7CgABhI//vg0bpNpuNTz83c+LK15jafHxFNugHL4Mc5gNnkx9mZ0+/Uy4wu/eXn5R9PrLZQ+9p8
NhNwOo1iQMFvcd3vism3bVMV6L0JcoiQG+770l+NNj/R1qYFcrkOBADpGUjDJt2/ag7CB1UcPB9I
jcNpLRlrpRso5lMP/b/+yP3bfqXkZDEOoQ89hTO6wlHmcvYryVvZNIo0AlqyqMGqkjOmtPnwPNLN
lbDq6zA5LerpmTAkbJ5CD3qmnJSouJyliul2uhCBcwE7gfDcaGMkGokFIGMZgh7Bz+nnErjBjE6Z
BAu79u6fxapaQzGX7g9dAEbAUgLoEusirjwj2rQV2FcYEy/WuJrQ0DqJF+XbXWKfDU6O6Rnu09mU
bsw7O+ccFulQOf0IKAVG60Mt9awmZ/NAEDmpHR/4SmMmvIEWwP8GCNP9UcV3uKrp+DzIzuA0dkgn
4q4+HW9NYmZxfRnGdbAfiIwURozuHVyiR6GJtptPIdGYrGH6X4cGGx9V2vJViC8P4Ue0/+QxW2A7
0XQQsBkPAPTt36aGzuwWPMh0LfMzvdXD1JoE1GnTc3QJZdbTymvThko9hFz0WdsvyVE4Qh33joAA
p8MPG1tGyMKhoXzvPtzJExsmSQiftgNn/szzTCPMzrq7omNHRj/kHnKpRvgWiLcDVZfeF0J+Wll+
ZEbOj2YoUH479Bk0EALlO1s7ISnH5NwMkAYIWucjwJNQJ1pqdPgDrx88m/WCTn98pObdu0MuImV5
ccyXl6gUU+/mh/m3BhNJO44G4eX7G4xuPQC29E0jXTpXPVZ6uX/3VJR7P35eO7tW4i3bnrbhhfK6
1LDQTOKKPlFDpqbHm264Q5z235keN3o9aT0Ji5mpihjFIKl5S9eONTKcxh5aGBCgvTb23Da+YqP4
myYvmpUHcjW2eONpOh2bC4s/dDBAnLzQIDYrQrWSKFUuLQi15G4TS+KaCDGOTwIEyEEkI0yFHEoK
vBG0Z1BJmf8Fr2P3qMWdJZCE+OplQOnsZvsCB0PcBKDewyI+88e7DnY/me5+vB7YNQe6oFfiz+Kp
kuruMCKHFq2IVeTmhf+pVdXqsApxOmLILfPRhL4DQfBFlhZ7553cP3iuw0dfld8h+NSzbr60GVzw
pziWdv+Ita5fd2WJOgA+LcbsR/Lr8p5sThvPcZ6svM9KyPljxqeiVarqyT5lH/PGK7gfBBcN7UKZ
JNihswzpU9pBhhNqOmZWtCo9eY4RUr6inJKGV0TIkXemLmoCN3gOfYu8BMlraxDpb0G2xvVU3T/n
ekq8kYxMYxrnBIlIcqyFMaqJVVuy8siXVxY9JajNZJKbvtN5AMf9eR4iFsLxe1cY5Skn/ilkDS4a
/w1IS2pY5gBfzUbH5nq46ie/Nu9LdXadRV/AWvhVKZr9ev1OvyC37Zh+mRxTCr3DO+ixdpUpnPq5
f48qncJfeMQDTt1AoL3EybQqHYHAlRa8qdKXpcK7OAWly6Fp8y4AMfyKEgGq9cIICFEiuG3FfnCd
fMzJHmvTjlnqcqcfEHSIJ8uZZD3wvArXr280Gjo6XELRfKx3+X1+7X7PXxSrfP/DqS2unn8bpTd0
l1OVAKomkb1BJtiC+Sgd48SP6IlFy+H8PFbnVr3ktOuwZwWvFqOJIWu/0Jhg0MIvdBSaAIUNaAFd
Qsg2cmDBWna2q4tkhfBau/TvpA0iPHJhqG552lzM3EeNCc278tkMLR7W9wTadvVhLw+A8OMTEoSi
4dtEyCVyjGKNtWKg0mpUqN1L9/IlQu81yTHO9fVs2j+1ApSn23UblCnZCsOPNMTd158VjVm4ZKXK
WQ/wmkWz0ROteuLteTfzex2KYssSlGlJ8a6jQuAsbg2XUegGpqZCQNlxPK076Vl+5l029wmz6/Z6
HBLJt2MG/bxv5DqJgTe0HuvqUo83pakSkXiuuBrJ5A+jZDgDd0isB6LALP7LJaC0LZoph6gDcOJ0
vf1s7xX/csFMrHW7xDLFGze41ql6GVkEtDCHH3DYugrTPR0qz9BFPD0+HyLNmTc9r3Asx2XDP1Oe
VUn0b2SHkofTpgnCXQlbFedSHFpInhTRff23fTnKmUH7UPuY9C7hvB05uZIz0hH9iNcdO+h1rEf5
/NLwWfdc3QFraQFPvS8PMzgyKn0/qZSr+6zE/W1KdK+5yk+hq+KB7lxPX5mhOAhIK3pb37t+lpYd
yE2gP06sH/ER8svuHJqoS4M1o4HpzKlnGot8Ocu9SwMVtbka6+pb+HdrkpgAHwOI5aR/WqY/yPQ0
WfWAHbOcTliD9cA9Gm+wxu2H5skFX/U1J4XzQ6x0ynAZKG4y4XZ8xOknsMaHdRSG260lIAxQOrnP
H9DszeHVxurvnt3DrbXKtkEvAgJbM+KJgFLxLjA+Xwx09ewxLzHV5pG9qa8evPXsg58G4TLhT36O
RcH4Eo5IrskV8CNHIDQ59Z68NSEQh4ljWVYcfDwvEygEIHjsDLj0Uj/52RnPJGVlR+g891XXbNXM
po479fLjFLZ9sOnJLCf5sYDAYX7vwHGuQ15revQGyhePJDqQPYZQEWtuo3pDzJ+FlNdTGRoRABSQ
W+leWnTDigsrA0cWGJpXfdoRgfpuIZKoT5CR/Ar4Xqz/shb11xUU/qkGYI5H3kegvH+C5Q5aQhy2
qovv/qj0Vfc2XKCn7uVte98udF5f2da5vs8UL1eIUC3fWz0a+d5f5zR0fK4T60xbK8y9YMUpeZzR
NsBV7j1r9YRfRfe/XG55Vc+Ok01C/tF1kPt3mgfKawDwctzslRDda9Nl5SI2W1WAh8LW/CwBE7MU
LR/d139CHFrWJuJQ2fSySHpYs7jH6K8d+/SLR30FH+HM94SgqB6qgnK2T28GWpbNfNevA3XXQ62J
NB2O6dk8FombLH85QD3E/OaRTcXL0rPHyD9gUdhe+3sTAizQWYDCwqjnx6AoUcWeBmwUYE6SulT5
wJjbt/B+DXRzEjqz7kCaolNdDOKsvzzKoDUEwmAXUoy7iq1rI0yI5bWx6G07ZtB13rz8+CIgigWw
eA6BdXaAbcdx+shglAzS7oE3D4Tq/l6Zc4Ymo7GWoCM/djs8Vcuwec9h8vgxGn49TZal+7ACM9uo
HOgRUa4mbvwuhcslQWVyzMwPV2kImirSjtOCK3fAWib5WYDRKPHEOoYoBBXSpeWHUEocLUESPN76
iRFfaErBnyxtK4juNeELSz+rSJi89tFGSB+/SUARrPF06aDf+qIqQRN64DKYShIsf4q5b0R3pqYG
JUNROQeubDAhY1rFO8lRuv9G8aRYm50D0RP7DdByMGMLEjsOMM/lvxCumtrW0yvYY4lX/53EE6Br
jTyDGwqkgc7Yz+QSdBULGEWeyKnODqmAz+C38SwfTjBVFajN/KL/sgi21TXPJBINrIwYoJn+SILr
0uVmetVkvIgXyEt8J9SAQRklpuPJUygCKUBsh1FseB8/GzEqdoZw5xD5ktbVuOX04zQls/m5sSZO
VQJKC0FUDy/uPw4jaVg4QYXkwkgxY2Dd7ZqiFWGYk2FZ2XfuBxUZpfkXg+3/Hq6Zamu8/Jeq3bTc
KpTJtVuvWwsCDI63pmIlEVE82Fmv0e8jsaOQKzQYWQfV3PIbFhCdy5ewdFlquQDy39NPErXo7WDa
6NzELLXzHyuy6tcg72AOJzyb2E/i8855cOutu89pCzkTGkNgNhz8Ku/hPVyzhHUEn/Vd7dGz5y2k
OnMuYthU5GkrCxQ79QMR9VHIRctv5iehCQvZFmOJZfPAsnOy/1DT/WJCSldEnQn0XvWy4xAeQNHq
tM6H1rwSb+xGua5Rd/QGgFvyXsE7gS6Er2Mb+9+pJhgC4JmHedA87vuTlBCLb/rFXhxNi+zmdM7i
87l+K/y6kM/TsxZ7VyOvwfQllHjcleAoyIhVH9Bd2FWshYcJxI16+DWFQVAWpEIhgVRn4cgtPsf3
QKUmJX/YoofM6I+9n+RHIMIFba+whMD/inyHU4EMnpHsQgCU66bb+fbvb4AlFanW5I4QgBB6vQYZ
GhhtbP9EZYuhJ9tcUl524lVJEwnyNiBWXC76QvptZkK7vnTiIx3lHZh0tZ/+fGeAv6ni2eFS0Km0
mFHk+4yoOEmJoWT13US7u1aYuQF0lGjbTlA9Ao5Av55zoH1uqS3dDBy0QamTr6ioH8PoVyD/mnmz
akyxzEsKJulzm+oi1PsXgYNJvdCDcYxjSRhcSjSf5W2NzZCgmHjHtmDjIBZNdQtEc3P3qWNah8Ob
Bx1mzK2nrxiyMLAdqU0tbdBtjfJNdmVvq/6cYzektRXwl0P79Y8vdJNxoOQVJFbjQWmWFuoKAYjJ
Nk7WQkeVF/eAbxabID7JLTFoI9O5E7thn+A3pxb0YfkZi1KbyrlMeob7vFULYi0MRYMGuBN/V7xR
CwKhaaKquKaV7aU6Nz4FI109Uysc5SNSpVUG1wXUUZGLlrLPUMGxVYrwe2SxUs+jsMb3U+mIrFOc
fy3nRBns8iA5/f041jjLQwsMhUp3TKzqu2mkhYkCPi8xv1JvuU9x5etW/lZGGND/2628GaVUrc9r
j1X1OaYPX1OMjPyq8Jn7VGlNaoGX0hRE62hc01kjSs0ZixCZhdJTZbmGdR20B4teWFoCv9iqAS5M
lhemvyFxPMCcpcjx/kWd7SMQWQ1mQBr3/oXU3ikuPBKvKWR/c6ynX5Fo03dc2eiKZcXFMdfm1+Qf
91JsXwkT2wvjkg7nvlMY4mN/upemKk3y5eVggSAFAhF1dPN8M8r/oa4030QJLmziojfrRvymm3d5
lyQMWYjAVq19wOPxDqvRYWST7SxaD7sZtY0go5fUhRpZJoDtyG66GtsQzA8owkZp6txYcTOyrbjb
oDHJtwN5tL40pm2/FJjT/jRCYcAeE3KrildKuUBrnwCby45Bx3fk0tQ6HtQ0XT2HooQofGt50xJZ
L1oB15S6A2kv9O0DiMHlB9rTMSSFSMukqXmVb5/tporI16XFBIi34Yve9FQz99LvfXZQYlYRv68l
LGPZ7c+uNx94/HNnR8toqWSZeCI+Wa6y+TEBsJu4x0Z8hlHrpLcfq1ahuyE6Qs10YLJEot5tOBZh
/OFF4UEwcQifSFtUiDaj+7mUXw9lWUE5Zkb3iNMMtXMIrHvXWSIQmDVoz2DaDkrX86WRVSY4lQBI
FxxmAUZLziS3Ymyph2h//AeK+p//bsXfhF7j3SQ5lrXBO9FFB6ndAD4Rno8IaRGIpX1lLzbxiNVe
YFwEQjIEGdDjB8PStGEto3NHBwA8iF8nuR/rBTp5Btgi1Il5siapGzEx/W02mweXkV1QihHwz5Fi
KknWlEJ5FlgY218gOwtdlqYzAOo2LD4i96rai6fAWjGdFXEIkavirT8ICYq0+LG1pplj6MaXqFyP
1c1o79ovIQQ4Gg04KSplVXqZGVBU2XamJEOUPj5VV0lfV+H1r1ht7jZ41wwWP0mNoVxXTshYl1dS
meHcL20beYwbg+T37+35tu3B3BOMxLpe7/qEHAYQ6h5PlHcjNN11o5eS2LaiNZvZqgpJDf+KM2+Q
s+W5o/LIUNumhnleS54bvie5j9yu6Ca8Xm2oxpHujRaojcIwFQgNTUl6HUo0K5i0ahql9s387s3s
9QCXg5pF0vXr3LwW1p589BB5WyjX8evwCXRP95ntJsxV77LVhB3j74kd7rW/lN3msbvXiDec+TKL
XYa5fvHwhKuAeQY8hC/Jim3JE5U9m50ifzbO10gWsN32rIndROcux8d/jNZ6YBhWonI1MgdIAVH2
HyTtHa6otB3o23T4eRyaPu32I4guLGqwAnMsO5M+sO8PbbFkfXfDRkobsgJUz62U7yjZqaTmCMdr
NK1RIKB3yLd2MkpVSXuVXmmMzu1frMfwB/I0eZTS9POKG4gdJK6xLo7A6d4WE+NDpj29tKN5X38R
J5EAYVlZtVa0qtEmunTzvWzvxXL61n2W7+VM53Yuy9uyvUKN7VrL9Fq+rE4p4oDIKTR9lctILQMt
fid+VymS65ypuMunAD6FhJe46Yx+IBT4AZ8ss1WEtKxdft6D5BFXV/LyU8Xsm+8t4JIiZ9EsdFkD
ULiQFobN2nKOfYs3youuNpntE4T4Civ8C+JKSWh9oS4oe1RhkttBXOypPEvDiYXqpve/f5XEzU4U
Zu1cFFTki+65jDSxNrL1S3e1qyz2SrY1U60UagXH0I4KUU/Comj5EprSiP8IGqRM6Rn9lX4c9IE8
knqrJuIaQRsIbnmLWovB0nmd+jj5cPVV7XmDP1LLDhAiESxG0JCvNNot1BIdNay9k5IUbDlddix0
/8uX9FLroKOwojbGdMMX2zYkp7e+8oug2bqqM3j1vnK0eSiHRlqRwbqZaa312+SBLbPHb1Vi8fpW
QMmn10nZpl+L1XPvDyI1z2vb2drIRzfqg8EeRYvx5Gwf6N/wXoKuWEthS01asqmt2hIn4zptrMrE
WBPkRKJ1H6hkyL70hRTskAM1trVrP1fb8Gu/ohGmCm3IPh/MUgnQBtrpifM/r7dSkKEz5v2dU84Q
zJWT9KRew0v8QZW7qy82VeN9l4iOdtV0f1M9tFbVWNPhlS+d69cy1aDo6TDKl/1f6fy+7i8baLT3
wKNqCCpzwa3QmeXH8carm7e0+ufZfXxvTPuL6vspiptZ83Mxepae1RwXIajk1T/bjd/CtH1Uzu/6
VWmLWDy2n+V5I/+bIRfmY0Xj1rp87zoXg+xUHLwU3k04fehYqZCwfWU0Sjn3qdn05iv5s6ksLDdf
t4kMbw5i9hOiLx+Y4bVxLedHoWBD2RDzjn073xM9d3KdPKsuhAng1+6XjeKTBSusa3n6k+vsidQ+
Ll8JLkgLtEgmFa1nKLgw+SkC2ZyVNQ5pnn99eF99QSkTIggF/i082VzCDpJq6Y0arfvJ9yUCDzdW
ig0EgcbsFG1r5/68/2AdF5g53GlhUOhoDR5lywUmwGGQaOziK10dmZRV5p1A9A6CkgOIGgo907ZA
c/5afjBH8v6UHfehIr3odBBwg6m6Ch+DGhY63NqLVCL8t8qM7pV80vnus6yVQiX/c20FNX/yjbdA
N3mp3IbpX2AR/KnsngK8O+0vnfvhq1d2mGf7EoV9R+giOqatiMLFKiJzOSHLtL7dbvvxufvQDbOZ
RmFEOIyCl6WGF6szxO49ejXnxMEpnCqGXSuA5jqCbXoPFSEmI0nAaD4udOwYzk9QqnD89I2DrjKG
+acFrwew+gn6L/rs0BebCcG+HWeVqG7sa9suaITAp7BDua5Qg8Fxfy7IthsvuutajjWGXqgaZ2q5
xdwiig2mPT4m5umTRTOKYUlhP1y+yk/iw2Vp3t+2F8OUgjKZDsGQXr+/mwuHquDu74dXtBv6joyp
1PA07rSmVAmXt/i/a7aSogv0/WS13+f+4m6aZ3990W5bOr6UkpYNx+67EHwWi9f+MlfZdXPeIQ/+
urZyNQ3Kq4UaQl2zgMt3zGzRGZtkVhKs9UEwpslzulPRVop93ThlNPL7Kkd0xVvtc+sis68/tCp4
VVKdY3ne1o/90dQBsxcf6Xt3qgYTlt5TB+97dZ0p7tuOg2AZxfEyWqgSekAYM53kb2yQ7lk4tcei
Ma0vuvG8/Gn/mwfWfBdUhfWm3eUPf5O7msV2EkmhxwL3DR0V61caEqFJJSsaDa4Y559XtroZzHuS
BVZIu85xAmfqxMZpEr2mqbnppnixnqKdE6e/6z7oc4ZGXZ9x4tdC1S9X9Arv/ilxrV5oOjJOIP1W
TXjfCR3SeUsQyNvuWozNbl2Ol5306ERhlIxWnzElmqywu0e70oCFjBJpbd+EMIIt5udKNkvndlxN
Wjf9vopXkv8W8rOIWbonDvB4lY79Wfb9/m8LqC0Z/VeF7cya4l8DLNzgkrd1JUyJ4eL7QG38m/SY
hqfuVvEMYnPMEAWK0pn/PPqY6C/63tDNpUsirL17G0bFuhIqtXnvCldh9kJKXPSdsjbi4XD9/Do/
KrxOHS/Pr/NHor1ppFPR1QISPM7mI49itEiWV4OcQPBeuoyXvaezgUYbHDhyBfl/Hlf2/dZdfb3e
tnV9PirzcmVdf0A5q5tKQc1hZ3uvLQaFZeWukaame73d0SYh+BjO8WkChc/UzSy/dY+TgmR0VblT
kvh4Zco/l0EOGKoiiFNlvsnXp3FtpWaL6FXbT+4TY2yW1Z/r6qM29w7RLsnG3qbuCjO+WhT23w8d
15P+uXXT23r834LGOa4jVvPwvZ8XN5/nsH+Yp9lsY6XNWbR/UeSWj20bae5r306yU2ju+wnlekMH
SjvTSMxSY5eXA1cszVTftIlsbpNjj/1I+v3a2/P1mWtzP0xiUarbQjP+M5XbjJa5Eqepx6V0n9wG
2/qCnyWPfIi1xBc/Wn1SVhEzMdwhsV9XN9ii+dtDEdJUhlzajzahkYqUB5asiR0NYrQYKFLsmkvD
/LHG6TA49TkVhGd/pn1NqdY42y2okHjU8wPM6onBek8JVylHX4iW7xf6/NboeL9yLQovarmvWEtO
p5D131pRh4I58CRQ2tcqK1Tg56II0Wp6PLMZOmba8/Ky9WRNcyoe3xjLNrXpVm25KZE5P36XlzL8
nGpM4XC6ltJryFz+ZAVjR1t96/06T1andyb3pTsus6//aY0VJOlKqrLpLPWQHr+AZmDOcWzamE+u
o2trL3cZPhbN+yQ+YqFjPuHTcdjdnW3o5yEZIvTlRLGrrd4Bt8vhAy37Z8WWH+KrZCYyMilrd5iq
3d5uzdUwW533wya+KGmP106+ab4yyE3O0bzJ6bUkkI2u9f3vNm7bzHRz3wkNeBEAxXQvlqXkqi39
2F7BWLopzQB4wDnKsjOV1PuVxFouIp+4JrRVC4nQ4Ycg4DmWz53mb3LUAJlIKqhTAS6LuuR7MypE
Ei3oDpiYxFzatoQJjucyAClhDrmaT1U3HprmFwJMegvpZ4iwWJB/TVuZdHnNE5x783siEd2w2N6w
/5MXhfjbt/3J7fsoxM1HfnQpFJ+9bGv+7+E4n2+Lp+/0++lN6MCUg2k0KaXtww4X3b6evWTvgmwf
PpgeFJqLEUSjNe/bks7vq+6+fekmR7n9W/rBjau44pSQKGZ/CuNHvnj/eY7si6fOBZQ4UGwuc1R7
O36NHZyFt8NncpQJtdK81/YMmnQDd4xIv0Rp4V15tcpdJkb1ecMh1Ldl33lD15xTST7O4USvcMVR
czfZ9lbHEFCzU7qsW6tjNU+M1b3t3rjgHW4Vy0WIVNvvS1lDcRPxsL8VG5Z0nfWVrmCD8BjdW7fu
VHuJ7iNKv9/714cbSB2iwnjbU2Vdn8Li6aiB4qNFaVvbLarO6dvQIXsarpc+623KH2BR2iEkzuX4
s5wpcI/VKiVag8QzldXw48HBNs/UN/IrL9viJC0BltxkJ0zwL9XcVULRWb7nOif1+1o1Fe+/12cx
J95biQdOxdUiSi5KBeCl3k8+bRH5tIvwT3qnocQiOrMxzhQX+mlto8u1lGTXtmqe563/UpW1wE1G
eBvFvWZTIfLfXEvpZ2n/m16OE530pmqGbxU1a0j4m+7N+bOoL1qWxbKi4HigMEzMBQ4sP1PMbx0O
pg1F+5l3LdtfFXX5ShByv/vvlFZEEen48+3Uny/LuRSb5j8FGWx/3eS9tGkoBHE/GsR8nMrJ4YP8
KjdMXbrPRCOrmlO17FDUEuURIyOOibyI7lT8xT1RwF3d7lZFfzpWUe96boZeyiHNCeV+6CP6xdXv
Tra9HS76TADoizb95dDmxHR6rX53UwlsRFuRf7Zzeieb2n4facAUSSyHTLYJg3bvpCeC3//oFeif
pUY/5xpmYIHTKAa+m/bp0Xw1MmNJSb4ZwQJ2E5yENsnPHU+gUF4S6iIw8X9OR4eJsBpeQFXSAT+m
PkWmRjAf+J7NaAnpUeb27/CRbLEq3Er3D4muIOD4PtXadCB8vDAB0U6oOk/W1++a8BUnNMXNTKH6
eLMJts+WYvo9/W/6fqwbuFjxDl/5UUUfiiO4ZvysOosSY4ZyrjmfbeA3xdtnoZlgJTDHCdw4WbYX
I2iLx5ps3HrP5jzeLtRXZWWcNU4g7aVy8U1NERR+rX9C54QeGevu61/wY8JxKbW78+sltKjHJ4lj
baOKBOqdVFcMKi3lbJOmt47WmdKJjdTZNlNbcX76WtrdJttE9WrNdNTzDDMShAzhgm1OKFhLt+K9
tPeJKCfpXu6koESRClwYfDHaTeuNdM/nn+shlXLX5X379rbo7gO8fvk6faUnBeW3V8bMeneUFkrE
ezv74ygrVcmVwdsm9XesQWpKwVeyBH3R/FkusJ2BEn0tx8l2Qd0xgKXOH7L6jNJNygdSVGKDC/RX
8yveCoS137HvIDzJlSH9bEVlhqtF+XGKWtOeBRULx0cldOL4NSYyy7soOtN5feSr83ay59cX5Pv1
Hu3f5XMvR+fHvSyKth9nf/O/x7PQk5HlablogbaSb/uPwoQFgkMVmYU0ieOfVv3ltxZQcx3tmvpv
HQiP0h2Wsa3txyXnPRrqRIX+rsEVfG6bagkO75+WXvDL7af68YMtlEC7xkSMP5zfKh/iN50d7H71
f+kFF4F1c41eSeiohDsNvgPLIVVosvPqBas5/r5f/9ldZ4eQDteGn931T/1CaNC1HmpJsfjrOEIk
+75J1IiAbKbN+YXeiwWVAVOupGHJrrH/WHEhDGVVegn1oAi4eFZDaQ1zyXABK2TPSJNzA85+fOGV
5TqBXlBkO0/XYvnmsSN0oU/2dyjDoL64GxvwD8MXXSUfNfWzStjuBJRLrjuuUz8wERDNIQ4TX4w7
tkO92GrsGkz481f1Rycr6Cj2j16rwYODV+4tN9r8Gp0MtoYFxU6OXt1J/PbdbTPwg69a8OLvh5pH
vRfDUCkQu6zrKzjTnwt+Dt1sEaqmrOZaDMq5Im80XmPfQ6O4fgzY1qGZd4joRUSa/ZGEQ6lxLGY/
Tu+X30LLE4j1br8cvz3UjKTu+4naaC8hyavSsnVo6NDHjm9bTb5lNuV9U/eJi7yLvusV9kOqADo1
l6KGjTbLgbAr6xPxp+5NmoPJur5Q56AxgUWXD2HHUuF8+YGrYkFyVqjd66BM9VhGMqAMppvWc0ZE
SDs/uBN/PIdJOk59I6U26RIVuX7UjxZ9hRL3oMwt0DHem7Ft9Cif8MzqhxXcaF5zC8LHNa1doXi8
FfVjSGpaoTGT7rmh8P+fArf+wYVBx0BwLyKCc1dlT0PYRUCnnvhPk+EyXR9C67THUB4JZKxk7Okw
wbYPeJETt2HaSclhdTrDJ+xK22JWDxCVETJ0fUIjNPVD8ySqEOnxmDTMxq539z20YF93BkBmHInt
Sp4R+Lj12FGZHSUG11K89+okSNPoaQpK5UePz3vPHmipb3/jJEmWeYck3la4SDQyy0ayfWBk+UFz
ehPAMAnjoqLwVogwjp2rrysjRkGDBopFZ/9TyDwv30+V24eDA6P4hGao2lPfeG888a8fcYrdTMWO
YvPbHIkDGy+TywZ7b5w5Y0gapmX2e9OWcOUUdkihhv8Pn8BMKfNxh1wVuBw8277x8XWXrWe1CMjo
S8wMjFg2WghHdADU34IoglQqXb6cavlRoTP/5zXHna5oSsIqIortYxJPV/aHr4Uwk84AWgqvLpD9
lh7EExyuOLOrh82mK5lrseH/RCZ38zNVOrP0l+PQGm5FITDYCpQtnY02H+vfV0LAVPJn5aPomLNR
ajfMcGDgLv+xdExMngfwUrLlJIIS+8DjtpwV+V7m5fOUjV/5uuUkFy+Msz1QrtB5/n7MfPjK3am2
/n2sK8nJ2TbHxP+jQA9zjLRMi11Knt7V8nwWj3KN7Vv81Fwkov3yzd8xwds8Oic7tvicEqIH7+Ti
TQSyqKS+bypTV6XENyx0eIhR8BVvXMTBI9n2Jh2tGdQrOxxf6eaZ2xaih4ibP60Wt58rPho7TUSK
ty/YZGotqx7sAGfaLHQO03pmP9z/uuxwh9PyKl3eb2mMy4evaaF8VN4yjx7HKKEtAFpL4wLHcaq8
cckORE0PBBPl9OTyCEh6YnDHCBaKW7LNiRcey4cPwWd+dPtavqcn0/gw/qzdvnLLSe4Y+aLDx1I4
bkhypVSCArseO9bYkcQqRseUXZPJiINMxWdxd6kevsQBAgLPZsemYGJdrIGKn5dUCDUTqejxSWYC
IrhWHp/L8SZmqtcen7djbStBUl7sypsubT1+DfxymRtmvkkeDtv+ZWdcDfXuwz3ec3qWRoV4dNmx
e+evWzye+tkCFrMSPq9z21WmvsRvrpVrvLTNCSxLW/XIABm1OyTSbT3vuADpPj25pbrxfXmOPCgn
++m4EOHtwOSfXONc9EzC3/syPbTHNj/onuaHt6w6syb0sltQazsvNjYrM41sneYNj1jek1jjFkQ4
4xxpea6SXwYN3Wtg79hn6gcEI3IRVsN16FDUlXa7qABft67Woaw6f+Kfpz876RbxxsvHiB8Jct3C
icMx/pr9MvunJGNTUz58lDe4Rre54l6aHdpkkv3bp/+5gln35f/ml+ocOeZuV/I1pt2ZssIgpIqu
1PvFNAsuUQACuIStU11C25z2OgoTklF2TgCxTLigNWOfsyHYH8qmcvbY+HsdgcP0X6g9MWa5aznx
7VFRPLjA1Pduq+vOxI+Xz9vncmYnTcmqa3GyVtIdvQOIXfjXA9yvbz5aCLmebSio4FuLimt4xkdu
Pbl9m+/rF00Aiy7qOC0RUVw+vzP3euLTUkulbJBD/H/cXm3kyq9BcvIaUGX5N1eXbBWWIdXx+Hzr
NNlJ7CruffOhLLWZFoHMjulqsjWf7S6EaFYuKN9p6khZtFLdWCPcoLe+eeT72WlVzTWn/xLfF4/z
AitnHcqcmguIbrGy/PJaE9prK9+eJt8Wf7Mh9535/n7aT9wF6A67Gh6+ON0nHEGwn6Q8SqUevlyE
HICa8jJVi1KZ0pJVwd0fyxBGrHihdJ3R6qa6YvIDtmBmyMxy92VkYigHJbJjIk+3m9PzvOyPob0u
Kh55qNvY9DCPUbrvIOsmLuxZ18+++zc0sZQGwzofKKl4WzHYFs3Hih7zja9qP/PtULUSkCRxgChZ
Ceu5wjcGGrttzAmSTunojuwG/pO37GoJB/GelmZ3UyQeyUYSXddLIJfrrqf0i2qRnWzirb8tkQU/
FQyn+W2xZw0ZZk/R/y9GbtpXhEvl1P9t3HKxapi1KFeAoVtKDvwmXBtH7D9aHAPvTWKYgmiXZCp8
RbxskM5jqQddhlACMsMSQkEE4hsvFPvez3y1a+YBtmossiTK5djnqj7n15Hopr63BA+znX1pXzf3
zLaj38Nu8OkevT+Jz7P2xyxQiWFDoEEQpKpWFLZpZT6308gf7bSNJoX1zPUnvveFyKIIdbU+pu+U
WFKFevJjEq4UBY+HbQj5hcdq+4R6pTD+/sUFw/q6K66Mz2rQ99EriPqPVf6V9dunrcCgFL7pGNw7
dQupNZ5f1/qRNJcCIX5qqAwxs8JjMtnYTwLZsClbchT9nUfuqH80lrehcfW8vH3+ilKrckoKgXd7
yOt6ac1gZJruw5DZIVqLkRLEi64Ktr5s/ZHu3nOBN20TRT6MdcDLrvJokBkJgNohFWNwnZq/DOZD
33Z6he4OADEf0ATRH+RogRJvDzlnzlkanWtrucK1cjxWb4mKZ5W0X87rLvGwJ5uJhIBuwMftCdlp
6isy8Zv1QXjwijLoCgRDagCGs5RAHXA/kJsyPbPiT8+TJ51g/2JH0m2Bc8ZrNidBeNSJhxjae96K
F3fh8++J8olp4yrKfae6gSTPtl3Ec18/3cp+zRZIyuhDFj+X1GAzCpGzCbIH+ZZdEjHX5TQxAKZG
Ltd01WZn0m4c5Fx/3cNfNwXjbiL//1kUrX6OM8ueeMOVnjeta7aesjzndS8Kn6sYZI4iivWJOVSb
X1btePLfXBsKq+HGSRPwfZj/pOYMvSUpnBQOVA7zQeY0ia/0Rbl07sl/t1gtdu/lOHns/+XgzXE7
/QXsRXa1v3WXe60766d5zSR23clY43KvUVIU5vWHu4JiclU5ZEGP0qgcq6vCrXVbvU8Xn9vUaJMZ
526t7RXyzjDzfX3tHsdBLrPs6AZ6uLVMm/SxGj9Wt5nWDuWcrxh7+8f23IjAUkpJ27bF22fiOx0v
WzhO08el9f7qPPvhOJrZ9uz1ykzt1kuayFKqu8wrtydR+F4KJqY/699zXcym0qVQo2v/Jrmkp3R+
ENi01zPFvv776vrswtATNLfWs1yTgquW6pqZJ+wnE8nd28sBbPNz3NrmwLim862c1LBlEGseEkSa
OMo+0jWkT+ckJER4+if1K3zT+aT7u0QlNrQzWMFmAjFoHzZjFcpXzsex1e3nSzoy7ywJ35H79A9z
eoTA9IRJYj81mX26MSMtEpr30/3VrWzr9IHnRgzOFsBm85uU0F5n6Vo1rtV1W/RBGsliirGnOS5I
vb3HmUpAkFgROOg9SuVmEmv8hA42ytttv490ECf5TCK4bBAiGR7yc/pNXxm//4+l+2pOJMmiAPyL
iMAU7hXvBUgIoReikcF7KMyv3y81Gzvb090jqKqszGvPOfc7GjqIKtp+3R8DDcZHmdWjl2lgaeX6
rNi18EKpRMMOfkYMvrG9zE02hMWtzKqd2ntbMjVCFlovIwfRjxeNEWJJU1Wl9nxQkwyopCmQhyb2
/Ov0idODe1KsARKkvPgcmcviko6Wl1CD2RgEuEiyfU2B/zHvqf5ylv3Of3vKwjDx5oFMxmgXZpnA
uUBYrMAeq/3h4sD7yCUXDYJb2tq5oZcc7NMkhCfNfOB1J96cu11Xdhi1n0i9rYdyQ/2/iInbzPZ5
AO/tPLaqmf7NkIdZjtyh6FaEOe2lJr7FO2IholwLKOsQOLLuKEAHcIcpJcg5sesD+oujCuDiVL6D
D2iSVzcgrcB0YE8QXrB4kQs0IBBrVQari8HmMzdO/bAy+zo6ZNAnCNI6qfcAYSb+lZMAajj+S6Yr
pHHJByHaXYb0am7K2ZVVDy0da1Tyqhwka9ekD4BxstmSordTuqWvSJbvd/4NQ0cPMnJs4K1WYAyL
fhGpu4AIleo+8F5WjXxFyM7D1vKwmkEpc9pVDgSspfOXF0D7dzXdS8Q6yZmX4y8gRi/qCv0KNdzl
F4W9QHyHjygGGC23gO6r6DSfnPt3uhGnn7h+0yoJkJ2CSITDBs3uB3lKAVJLerL/I/Jn3RUYfBAQ
2x/LphHoCz9BoLSGFuUnxIEiVeuIj4yb7mITgZNMHjnuWs2t4ZyyLyAZMCK3+spPPL9UEKWY+Wah
CzyggFvZtDWYAoSb1CJUBBrNoOB/EY5dzO32Vh0JatS9fxUhCExm2fS3jWzDxVREFSYr+ca0pRa4
+oZW7h+BRbZaEB4BDQ+YpnWrolZi7IGzgNPcO8wYnEYz+wJYPNhY8BANQE8Jt1PNVeemTLpuXIGo
BsWmtXFKC920NFtBvh83CwU96fPwVodByP1G5eLXCs6LZBbwNqQN8gW8PsYuyI2Cw+Omod28QUHA
Z0+CseFGmZZgebQ3Cdzri4+u+5YD5u+ABQ/dJF27DoOpsdY/t9KfEov5WNB4bi3HEo77hIahvRAN
t1DtibdQRc/0hSw7xkCgwBVug+W77Dsam2/LWSR7Lh1nosstUHbijbO7T5S5x3mV5HDWp9VfNaGo
J2Y6zphm9+dnlH9yVAdAIwNGNtT095Xr3w07Oiho8IcB1kzYJLgJFntLQuZPPKJoTRfd/aOS7mXe
wn/hEIJBJkW1nM0rB/njvm1bw+cT5MlV36UrmTeIMe+QGgKVSpA8Rl9oAO0GuouNdUiBaOf7iwGK
FN1I1TTStULaZti58Ji1RXe5GWT7Aohtez3m+Bjn/xzMOT8QxBYrmUkw5fy9qHKW42QYbjE80vuz
wpm6nRH/wFazHuqmxQps+Dg8fpWhJQSxNz6G+baOXFnuWrNthIRzorOq2Sn9v8KQuVpnuytTnFGP
S8CrzihJY5mhgE3k8ADBA9Ibbrq5mEiERsRQHqJDMuEI9qdX5tqynsf+fVi9k/vuuz0GrBB45XlR
YhPy6BhgpZaUy4Od9UG3xZy6SuRVGIzlRMID+sBEujJK8a+Hqh/wWgUGU32MaTURnHRwbiJiPqkw
2Y/J1v5FS369Ri+iK7dvj3Ic7sZ+KDIyfSGbeI7pFce5fbU9MPotf0pv3xxF3zwHjAjLFwyxhUwA
+PzVn3HXQhDne/9o8vmAjhahqkiDqxtAkGp7WN/bP88W3cLQLVt63s6yu8rcECqyB8rM4fsxE1vT
6pVwh1Xm09xgMVVbjcR4/cXtzUHy8euMB+HnM3FD5PBfxvIYn/6kHOav65BXCHamFdECj3+dgfkm
+POAyn51RY8DzOvthsYWxAV0If4hLCF3cm47qIKC6aX3mPnZs+6sFSdz62WI970oMcSQyv7CBLbe
X8BiD6kRcvcHzZOKlxjqraoBIlIiQBDBqyB5wjpszSvDyQu70z1oYlfsAVWrkX9x/Tpr3sVEeGDV
cBNg9zEDZueHnMsSF7+FYwR0A7w7z5YHKGh6hqLh988VwdnSQ3B4Ll93TRe1UrugxLknhgA0g/CK
IRt3i4znszLIN+2FVN8p+u/1khamXMckBJ8bNphrky6+aXTUbFsOTb/uPLbmmmVdoTjQsIlf0rNU
U8EgIMwsIx6zyDH/vajvRrleUXsjFPU49yWic6KzbccTvt6m6IvTwy52+ZTi+l+TqfEI/bdMoC3S
DvHj0mEIX/CFXkhn1IZXldXIp7B6VxGGyH+pFU5ESB7U2+qg1ggPrzdAEXiVvuwuke+EeOG/HLYP
9kcSU8Uiu6yH8sgtmFOHRTes2A8v11SiVV3mHiyj9d9qoQu1lKj7sqIBvknfxhxgWWSDwAzWQKFq
c9gliu55ZJ3daNHNfwchKGuGQpNoXNvh1Qpjd/+u4xUUtrZ7uhoES316dI9NKgxZYbhDxKVlzcH0
U+GqMtJ9WcQHhV1b/Kx+NL07ytHL3q5ZaEXGP41MmznWkm5Dkl/JlMH/4bqBwAPU/AC+zXrdRBx/
djAIqSxf0cdn2xmLY/MZVCVl+45s4TklU3BHmTYbb2sRFTTnIzFJTHY/DLGlXwZcLww9dgIz9rqQ
qtXnxvQpDCTeAryRyV4HBOPwFuyzvaQRglcFYtcDW8D8cMlTF098/mpnncch48dp6TA6xYmojQOy
7q9h1sRNArKQHwXAvldrJSV7zDnGSXHiLT1X7yGtDLcanBQE7Ri6wWfj6kkgFDUA3EMCvPXaiqu6
9MjfpprRUKvCAWce0FJffafFCBLku+CgVVaMF+EC+Fj/bJgAxuspWZdVPyqSor5tOglP3M9PmCYx
m90Q6jXGZyCEOaP7WsgVaBOzrJPVuu3O1VCcXoHnISBe7F0/6sMRKUKhtt8oa4VUZbUfXqbv281g
VegwMeL6KNPwK9QqRM369ZCl8HL6saRpFN5E2xqmn8OwU3VdmVZ5LhNkHYvzBg4B6DCwksNnCgi6
QaqWvbeCLUNgcZJ8uesfwq9snR/wae/W7WIsBMqIn5NiSEA4I8UijiTi+YxNUCOAhwNm+7nbmxzZ
zxx9oGKbeTSfQq7AMwx+8bhrKh04Q8lMw53Z1p4/wXiSUXAX/JIPwCfFDS7bTrBy5yyFzfPMEqd9
RglKxVVab516v8Zksm7qD5ngnVhgSVHu9n7GAdB43olca6eFkgU5jvCfJEUey6//PUMu+7mMmtba
koR6j8iPMVfEMJ4GyeJZye9riiqrdM0rnf33YYvDfasquQFfKp4aZSRi+dLqUefYuM4sBYlV/Tre
x2ZvMhzBlwbeG/e3meXMivJHnPB92cI69gzvYl11VfFE8CIA/qt6Lq24gndEwFCgc6hYm82Pj/gg
B8Kh+gsJjddtWWwwxForZfmy80awE8tvS3DPvFp+7yo1bxyX4R751jxvYtU9Gf/KH8IetzbptjPF
0fnWwDQxNC/R2NW9a3QcL4rzcm07L/n4yqy+zghllGYoILFxUtW4JpdMiKHGLAlB9e4tPSrYQ+J4
N7cqfW/qKgXDYuXcpgzsluC8gLxWhSp/8cfx4Yl7rPaaxgKfwqv/cTy8jARGwmbEIAkbvBLGxgAb
vwlLF7T3gl6h95SYt2hMk0LIpwLT+HIbWDbvq1D8g6o4CBuuOHycc77tzEM6tzb4aayhxQ32uTA0
FmdXYIEpPPR00e0ftx7898QG8SeLPs00vEXX9p4WI4HS4SdJCeQVBIalQZpaX3teg6d2x3wA9+UY
hNjvZ3M00SiMttKAdc+JeWPzaHkPzp3V5ePpm/xexyEmV9m3UPbYeIV6OPIkIQYPrwbJ5u/IhGCH
Qk0cPLCEf3GregHYQgscRx9zCWfQKinM/dk2O2s/9jRqWTi4tg0M4l+s6x1uo4abVDOckyf3WsO5
EdiydnHXVpOQTHyCGXannpgp4UOFKsGQ/zHtPPmfpJZcffhfMKeQuAzfILDw2sIJtj0mPu8uA4Hu
UXd73PEfNzK8ayj0kQNOkFHR5O04U6Y5zq4z5a0TB2cfabMfgm9nNvknQUfAp1+jJrowNjHJbAsR
wlDyta9IedZRQdjFXrwK36m2pKHyZ7aY37Apb0Kl28zd7XGxVghoRxvTqLpC9TbGRhzlowoTa2dp
loepZFTF6KapXTxmRfOWQml4/irhDoF+NYuvjH+GPCepHwT8kloQhN+dtSslZ8rhmF/IV2vE/bYd
FRKDcdBfPIwEzU6Wi7tBob9N7jyp+9wAS0viVg9IKAT7ztvc/AgF3KRTfhE7OgRwVIm2GPk6Duss
lRce3EpOvkjO3wiaPYdl+68Ay+54ue7ij0da997CQgq1Fy1yRrssnEHYxrbYaeS3hitxv7lWiI0Z
NtwyXsDG95W3YhhOx65n4iDNw2e7Z9+quhNYtqi1oof24m3/fqxO/93p7q6GdzPAVoNLGOlJC+KN
a0gW3+xcD2Z/ob06SwyQjYHdKMXZ11hauZU4/jC6jMJ0nSqowcWJpYC2eneWSfMoVNtQ6t5xNYEg
RVdftmrm2sj3W4Fi3AzhmuX9860ZZkL8Bf+wCLHv3oDAXNkqBXCqkCwcETvDifUXwbytqzvcGqso
MfePsNMsOUdYj06Ykq76Me0Ed+sjwB4Ucty/zW7LJ75lIvtCLVQn+zkIU1PvZu5cnoEuZKFv1dVn
gM7RhHo68GWft8fZLCffRiaCUZ1PJ/lD8C7h+1ZVFKyuHcZmeUXBR/6/PcKg3uT1TvGEG4gWIRgx
bGg0HbobzxsCBfSVdZ0Sl4NmD5A3HydneKH8NJTu3RXsHCOzQxggdww2i6fYd3bz37UAxlQn4j/A
c+yc86/khU4eaL5mrIElh9AnUQr7LHTnBdhaBJp6lpJDDeMa7Cqv7qaoJEqY8XkeSMGAiQ7lOn6g
qLjBs/EAL6Sy8FsV99Zvi59AY7W8heEqxJthn0igRIZScHqghQ5vZ+dpoalMC3f/Ihm7NmQlfzbQ
glsMd5Bw4GuIkf6jJXa2bLsH+x2I3U3xtO8tivzd2kH1gX/DNcLg5DFT1e2js4snvKc1UVsau0xw
JIPDogG5LPTyJ18npPCPC7GVDnzwPplAx/zPGAQqsIvboanoNezAn4pDtfjxtUoOds1spxlhyeTW
iT79vxcSapG9s952L6M7ktKlvRqQVvIwnuo8y+Y7PBgLsgx6D38wHwYxLPanyuY18JHDCvvG7GHk
KahEFvS6nCbGiDYcCYAgdBSOEII5zhHmaVpeoxQmuH3d/bGaxTN97inR91OyG8bQ0oeHlxeZwhbJ
9ZhVwyglA/mSo6pvg5Vs6abaTeve6UaLeSBZ2w+9ttPII1tp9z8/VsMyakJBShVKcaG6f+G2HIyw
SD+aRpaQG+QT+HP2i532EIm4qYYpo8ANdzsszj4cHO9gl+1t1nW3yZLYMSJFXswZZ5WEPo655VgG
kiZYOVOulxyVQLREMJw+GB15KqfF9g+uHS5a0T8EADTim37G8qRnhxvKvQvOzdRUQYtm4oeupbz8
OJU2U4iq9CZoi/qkyJeLSAcMmG3rWVlfsbQQE+7GpfcNP+5Z1aO9rot7+KP8smNe+X952i1q2o+r
9buQzKM6w/8dJb8e6CKHFmQoDtg8ntZt7/ckhT/ycdNjb18SfQ/mv1lpS66OQTpl/upGwgJLyuC4
vWdTSFxCFIDXx9BXeL9rSJppmNnhuVxLFONthudH9/1LaX2FTaXY4sA7lGEkElknvq0WndsLgU5Y
NgvJS1pIHxbzOQMuSC88Ta6hKSUTxqi7yB8dC7GxDzn/Vszr4ikla23Q4P8+dUINjsJQwPXLdeYm
iXhV/iowsuKgOmEVgvUKlSVzQf+s/l+k50OJCmPqwl4SK0UQ323+ZztdGuxVPdCNbkZs2d8RthYs
womRWr+F6Bp1f19bvz7GPufOMK1Nsxx5RxbfBX2W26A1NZx6coHq34KzlmEp2TvvXVa3V1MU+FhR
6b+3oq9pcWxnyVVoqVY2P1xGdoUfGt7sz4GG0WEkIvlrr+5GAmsiMS9egUsesEVt9tHlh8pYvo/2
Tt6tT6HAT0dDMVd4wSjfhzXBLBt+0b0qXD2HtucqiCUEnx1alkbVuWEys7umPJSd4F9C2u/N50Ok
a9rKoeNsCjkDYpD+799BC1TPP5C2Rxd9T3YjN1Tsh5SDqNzlT23AsFCBZGC0+1te1Oepp/yFFrsR
t6Wi0hck3KgzQEUiT7sbB3ieHFpia7vWmIdBRL1NhTEft5cEM4PzgQOmZJypXfsLh9MggkeHx0+T
nqLGcgqTXucVWgWvjuNgXlOWRogIW3qF5hj+HcRu8Zkls/2obU5NEj34Xn9+Pkf4yDeHK2ta6TaQ
VnA220F1wnJy37AreIp8NE6orqgZZfdJKG4jZuvtfuKEP8kAxz+01gpjahiC0FyDdm4o10qutIN0
EgkUilPd5mLg0mZ6GNMXBDH2ofKlJDYNI+POOb0Z1+fRvM1ZQg2CoeHaqJir50yHhXJy9p94Q5j8
FClb6mwNHiQDUmSp4kHy0NDeCdFxrsd/ow7QScrKdZxjNM//+OYg4d9BEGfu66l6DyDaNSbCDOG/
ISg47AuDc+6j5F65Yklkcbka5uHLHqopzWj7CVd9CKDHZkxGFQzxWsmk9A/mzcXyZ77rZh5viWVr
+RVtu8tC95Rq0oq6BhT0/msDqZmvbNKteVw+JlTiwBQK7fWpeolfpISZQ614/gTltgBM3i7RsIuU
Ep+JofrB3M5e5yeP+4wnYeFWcJ82JSPGkvPY4Z9zOa0GYUcKgFJlTx+s9YV8PeOlWegcKk2YKzlS
EG89Gn44uB/7e94Mtu3W5Yr2YXQTP8sSKpkV/stVNe2rcjB2U7rhV2+OJ/2zAsGB/vGTOZo/D8mU
0iMSmMhjf9gfMePqhzdjoR3l3fLvjIZoh7qGih+jRBemULpoGU7YrAvpMlIO06Egih53OEcicVp4
jTUS8Mt06BQfwrzJ3ecehN9gEbbsP19nCzmpwdpHDakKi+E8+/XwMx0Gnyss8BPd9Cwe3k8l0Gbd
iTVJItN/b07xZdXm9kL27YfFXZiLxxphdLLOZo5duvLRPxUQ8WaIhpkKdbheaKFMeZZN3bETfUiR
xGh7YjOr7nmsganWVlKJZmAdPw/oj8Ev+NHBo1iz2KfPi+G6BYxpFk/SvGilFg0aA0kP8ufk5Yxs
qXfJiDtuweXWp6d6EEykmdP32jdrJX0ropI48kMmK0mGsMqI8cugd3oL2zZMxHFc7CTe8t96XGYz
8NamERFSZu/Hob+1DcM/7GfGcksKjs5T41wAwDUWo+Y3yRkhFJHKbuTO4nQtWK9p5Z6uGURqu96D
TuX6VqPTLyRUET1hbYhn6jGNbeILBcEH+kSLtN31Fp6byEsK8r1qJBkRzriXHrtIYRbT9PQx0n+n
up4XAbL2pkUF4YVRWIZzTsqXPt3+xYVo8y6zDX+b+THeakLYvwtdn3uZ9++/tFtREg6amC/PFspD
OYZwB42ff8f/Hs2tOK61nADiGwVOp/UfvPP77fVE3oCEdSiHelVWOmqYqlAopYJ0XRgiG3+awthi
60AA7sTzw5glwqPAKW/EVzO/RnkbM/m+7ptou/zGIbDHSAtUo5cJbkZxAKmOSm5q4+n98J4dXFqn
qqm3f0L1Js6bNFshUNfLkhBHp/glLbt887llZ+oak/3HYa5VanRXUIm8wMef2eTR/V6iAV1GOFI+
VPOUUni5zhpx2ZndYa8lTJbH37HpINRCy05DjF4RpNK+ptcBeUTBTjj3mC0rkmtTfRYsuaMcjZ+e
sVCKDhUciz8hE896CALZS2CF7x3hr8GFUY5bBp9835/EXsq3uJy5Vzam1PQoAs58jaTPsdFPgM6D
rsqAeuoWw3QjByOJs4oGhl2GO7Diz8tX+jN7qkaD5OAKsktaQ/D9HgDOrTSRizSG/qaSvlc3H0QV
tOlbqc3wjsUQ52Z4NEvzckAvs1I2gLJaIo8/W4NszPQiU2/MRoCY1SkoKJiga1/78/jnnmwfcTVO
jVUzt6lEz24R7qcwy/NWi/rt7pQjxy2ql8NbfKk/dv1sobuvnovtc5ZMCca/MvW8ld0+Q8HnuDiU
5CEi30TcPS3UHvPVpEnq5OL0OyBQEmf0hSt88kvGEfGnC4hF+tWjGHH+OA8LSvYRqHQ53r7sG8/T
SyZXXRWO5UexDcl+C1br/Lu+d25gTOXc4iWO+gmhiOmJ1WVykMk1Cynyg0ScisONiRMp9M3Xe0Hn
EsLeg4J5gsbmk23dctjcYp7c2NkLmUyP20p+J9PjaB/mk4ABl2Ayp/t7Kfmo5ElakLEYePoigMM6
5XCdatviGOT3QQNqAYEh4Yu66adcYJVSNGoerfFp2ni+5h9sw9eRUGc3vfsupBysR221YMLzDWQA
XPQ7Dp9gkksmgZIcHNwibPYt85mnzc4zc3zFez9BCgCGIg/df9u97681iOHt6iPaVNObyvMKo71t
HNQJIKP9+fRyn2ZK6WO+lM2NolXrhleD4ZeiuwdxkA8AWyBo+Oj5mJMeAoU/l3V4sLM6nUM0RA/f
0bYLqGFAg/nML3Eq1DOy314l7kYGdq6kbcew3iyBlnOxcs3T/F7lq4Ya4+UCF5yvdOXf7frLpWLt
LaW/mUuWtCrhBOTcNuR63d3EDT+hOwMwdC7U1vG7v0le+qn4DfhoTr730stfG+tr7RS/XmCU9lXN
Os/XczXXAcWNJc/x4DmBK+yDu0KqZ97cNNbAxX0OKYQdSpBvqW+XKHagkt1kojjMfxc7urvuHAA9
eoR7SO5crnS8/maf+B7fqf513c2zp5cb4/IGxZzLNBfGfx5fFXlE3rt5IxU31ZV1f1VlBceh0wFD
LJBO1cD1tmMNxe2ltwD8ywc4Y2G4S7VDx1TmHNC7Crpzs9Oafg9F7S4hPUAcL5Ul46ngJv4RyIF6
QM6heQkP56FHJOlejPTnHoJEmPxV6O3AQd7jxnL1pvrkb1I4CE/o1362iWijK/W9TP0B3+TU4xy9
/UfAbbvuDVwUIkLzONOw9nsaE/OA80Y4uLVQAkCOnEEoeQuLjWMPLBSrZVbXNwgV8O/7hIzjKpAz
Dnrr6YDmWKRqJxjP6/9xp9bYrvD2MwF1Xt2r5t7rrp7I/HEOA9KC0o1pV4E8EE8CRj1TSplAhADg
Wo+KjQlQbMhM/7Z42avp2X3JMgmZy6R4Dd/nCr4eH7z4bU214xelZG87ixY1oMZZNllz8+ux/64Z
Vcl8g/bPx/GyvZzZu2EZ8gHFmMy29ge6lzPuZJhON85R3VYBCNdkeot6DxAlv8ODargc11GcNjLN
5NDS2OfTocjI276OfRlkyn+3c5h/6x56lI265tB75HR851od2QKBIh7byfybf3sjt0UNYtJXsEGC
wP1M7HTa/bMZco/KxQ6T8A/t5efSkDOmDrWhnjA9ODd0AjwpKEU5Gz+qheXbJm6eo88M8wqsNn8C
Yg8VZs73jiuF00SiDadGQynAlqvAJb6WBfGdkMH2tlabzWoj7cfWxfvYwcSolGIROHUKhnHDPcGe
4RII+TAjHANd97cMTf6o/owD9O+prg/4X/HSbQ/AFT+qhaa8Kxu0NQEbT2Cj2QAftuuCOzaELNPA
EPj1aNtdM1xgVb3f67fjeIM8c57BcATzessEdHNOLcGhPAfwgXJfcvOh5PQUPlNoZURIjWqkm+sM
YKsSq6uQjUPTzz+053YLRV90vzkhNPihxhPQ96iQRkN5/X6fvl/FpfmW2Et06p/nT6S+T7PYtJdA
mihf3s8VkZXhHtvS96r6L1nLDhRMXk/1XTWqHZvLZnZwNADl0faiyqM04th7KFsETN+mSbypfMS/
Ql/5eLSo/fibc+neuI7o+lbh7q5VdqtEh7lC/7yeL22ru6bM5/6lXPQv6dPGStSLpQ9ZaS35HtcO
RR+51CT4VRZlnqpadejLTWn9zhBgjzCIUZ2pve/KmDJLZWR1qL2SdKh1JNXd/hMgHxB+7SmB90wb
lvQjLDWLdU0V0QglpwpuWv8xAJ2rL38XzeU/lLn3FRAhdOK+pflIquJRWsdlpDFmAXhc0LlZNLOw
kloC7YsBiPqLu8rC9nvUdRADnec9/UsBI8q3E8c9tl+PtsHmcAivtChHA69ETB8G+lAe9Ke9TA0F
vneVIySvNwHe6esW9wrZJlH1R/x7uNXnv9LwR2d16CATyIn26cYhbgrYAYeEdPjyHWSI9xTeExyu
bbUeJ8+ddaqqg6IXcToj8OU7yzT8ZwVcap60Dp8PQOnJ9k2oODhma7hKK4iHTDO7feFoCtk2MfAb
Usk1awRfixpjNtM7JL5XMf3Hw9eZmGq6l029SjEy7/tD68ruCm0V3VTvzoYvxHE7tR2edcFotBte
sG9QP+VNCvfOXZLDBhzrvNxh/b4ynWPARCSSASxxJYRA/tq0tTnVN8j+Dx4i/Wx4zRmYxB0ZPSWH
XeMQVc+UDhPsGvdUlQuiKxhFbQrEYTwPkmZM1uk1865slg1pSD0gch7Ny/31QNFEHMWPr3sFI2dQ
jkyCPNWWRTNEyktCb0zir8vSTjoXx1YTPxGR6vocHpa923OWTm3rOfquIfpVnL3HlUOg/OqeZ5+0
MgZQSPG6jU90vX2vH+/rcaWQgp4HYv6YRstyhvrCkVzP4vxJ42pZe+YWtePDIUzNopva3352vTQJ
LqcytcSmjlg9RXkyy/JW14w4itaLEb6ijIu2svLlbsiMfPn/0IAHnlhI5953JAU25WS6eZINu8H9
KJ1rmZzypBuxrSza+f7+lwZO8tGEWZkGnNVaZg4n/BJl3otkaaqh8/dESmqkPqklSMin5x9UFEix
3LZ5/r0aMvdAcn29PGu4pcKuDLmc/aOzKR8SocH+iH/U4/bn9oEDPTxa0tJrhgDE8u1CpxXN9gus
ef382iR/7/lOIteJnkL1T5yO2yFRc6Vk1FAE10fIXX5P+3/LTZfxPF57OUog2XQNRUWQwXhmon6a
ntNNxJrfzBZLPvn+llzUFDTwsISUTPJTMqtkuPQjoRPWP+z/FZf9aF+FVdUVW4Xnestcm0aGq3ve
Uv8Sueox+5ml5ZxemAK3Cww/ig9BkbyQltRpjzyOLROLDsvWBdycv1sbkFEMCjDe6VJI0srk/8mR
RIhIr7Dfuiq5bGs3Z5Brkfk0IYrNZRoLANFovNhrnGbBI7dIAcu6cPQUjVNdBdnHpZ3CB4VwSew6
V9tuv5isiYkns11ssvP9a50ZbWX0QAeXxKb6yHJwCZR0ikOLNCXM6TDO9hLQOsazrAeZW+sQo137
gkxiYUTPN1ZMfH/buO/TfSBADWVh2KCz2RBJKInKfjpZRRpNYZBe83p6VU7YS6eU7Y+h2X/T12Hi
LFK6OPATZ2lOohcVLGXrQtvh0smdqyeTg4Fdtx0oxy+zGhzT6dnQhoDowJtOzu6XVvY6QV6GpcSt
XRmBg8icGpwoNaSj1kLdYHDmIEzOYeO/5odefGwyVDoqJgNm5mTg76XCtH4+NDMavMJFNl+z5Bt9
+AqXqy0k1GsUp62pakMMGROigcTtFW3JFwXeZg8iH4U1Zw4PCXFy14xElKxTYkkmyYrVp6kWNuj2
+35uZfMvt3VjSpjyO6JCODx95aRfDwMLSk7fw5gPRJu5+mTqgoFaSRJHGq8ZIVQRGWVrF5fPUv0d
THeu/iTElm/sXo/dO4nkVC2iN6XYfPJubia0PHu7EzaG4Pnb6sx31TWFLEsDXk8F/0jzvvgvs1Rt
7DyPH8VUQEXYrNfo05nS7Mz+UzJUaedqpp/T33Ur0uauXpMjKjWLbyLXyH/k1KDzqtkPRHER5amz
/jw1dx/bf0I3qzH9ybHUmmLlW2/7b3o0ereZestkfraNuXOGJZAsFz6vAkDykqImQXU103NQ9l9F
ThpizExkV0NO01isPreTM9bfhkpCOTbkJ1vOjQrXdwH4sZ2acH+HxWv60OD8kpkORUsQOFqU82r+
6/wZ8onfGyWH9q2doL0DLKj6Id1h6tx81Eq9UdxJD5VN7n2aHDT+MHDyzduhn3g91PfbctwVRG5P
r/cXjzfgQpciz0fZrdNguZVuBkvXN8WmivvuXZYALJ0uvOGaCHrjxVc6h16Q17ZP9wSQhIGXqxd4
7cgIuFqWbTnkOyR9Qwq37kEe3TIjkv3+mHrZpTubVC0ALuC09nx3G/01j3//YeEUVZ92daJRZIDE
OexrHmXhQXIvJLK5aYetw2eWNZx1vs8vhQi26osHi6X9T5rnJ9TXRDNaDwqxJd81MrEG+q4xp9sz
v/3s7WWYQs0poVF6fDMc+FaPLi3cH10iFdyX+FJdvu9nR0J1SupGhD6zypA6Ecf6dKR+/jAM4dwQ
YFxMcFKm7HCaSRKgYZQ4UDC6f1a7MR06SYl5tfgs55sX0Vo8IoO05PnL19WYsqMbnVefk9AVmWZG
xWfLsIh7ZYdpPVPRVhK9fZuGnq3qCHyicv/k/z3fKd5lj1/Z/bdHjYcq8A9MfNs+Ud0NihPCTCQx
U/QxOrEhPFRRPhyjeT21rYSBE+DI1nu4MuHBjE3cxr1jg+BdM1MitcSiREUgxAOo+7X9zRv60M29
J+tAo935s3SjkMRBvx/6u6BhXHnGupyYDLzr8nf+LDvqhU01zn5t+qeX1Xd2Jm875RoHLBBSTPpx
/eO0k5NFpmVooHHJlmbaJtE8jE6ou+BDpWwALT5e12ZrAYscAuPJUT+p+EQV1XAzuWiMzqtS14cx
ZINlthZla6kP/vySUXuTW1VX3xmyZ8+v5L/5McjvJToGkQgxu05N7jX39SSX1iSnoHlRXtduNFsg
LsOooZKvXluRm4Kk3Fxfy0SrUzUw2nKmiYVhQGqFOheJZOg+CrZQtc9jldqi52rjuhbKG3O8Gz6R
rOdaZP4OZL2W+DXnaojEmrvvUB/DKyGw8yHDzySJyYd+aO5T9ixC3WTGKbn8myQqJykp1Bb1tFJh
KfUqm1PQOT5nx8xL8d7LvK7/bfp0BshS3B6BIe83DsrugxlLC8Dr6dkiOyTlX0xXWKRFoa5EppoQ
Y8jeWs8tdIfW878VnXilxYtkPXphObY5EqfxREa6AFq4xJMbPTToAqXSZNxPMymSwEy+vgBPEGU7
W7qKSnE60mdF8+dQk+e0Cf37mEpVpi5Xo3RUuWndm6ryh7rjyNGeokGarNrSXymVZ7h67ZfCohYs
Z62Yk3tTD6g/8TZLt4Q5g5Ktg/FXl9Hl95Yor9rzfjw6d3YGiLSit+do31GgTJ4bIsD4Vkka7Cyz
jv/t2VSjMGN4zvL9WM5SOflOjPZ9le1FzzTE9ujQSBdD8ndGZuqRpJm+uM/Mz+rMKvCkqUHRwRrY
hQHY09M/zH4bW8FLa3pENFPcNTHNalohX/fGcIj3RcPOOcE8EQt6wT+9/FxbuVo0MA0SkQnSSd/n
37GZm+nIiCVOP3Z9Rg1o/2FoS66gzZdsaIrJ9i/zRqzm9/2YHRr5enFv1mxKuS/0u/JNEWT6eDfG
rTW9dfZRLVtsTTdUPudTyAeQgGz1+CwtW8X153Y0bx+7m21Zi+BlP8xNskZM2L7dlF7d50n8YBoc
CYhMZTOLWtvfS7oyp2F4eIm/jrnSkyXpbPTePk7nctzfv58HZNg238tjOW6c3qhNQFyqHGXKOYEm
KtJ15iwfB3SqGpmPTOXJHP6uqGrU5vNSqAC/PJqGCyjiPUxBMI1VDkzS4zthNXB4GoZ8tOIPgjC4
h00weGi9bkpz4trcJwxI7Nx27SeZLrULAi90Wn8fPUpv6WQ3+t12DdJrbQoNkq/ZRWXxIcmGb3zL
Z8oriC2Cdj0b7/KWezTmjWKP8t+F88LovbCnlUOTOMjbI/DNxKkkKbdGKFK4glczA7JmnVKboLCQ
HB/fjg1qazXDxj8OffUPyKNx9LH82o10eE4BXJe0474f3avm6lCZKDE5NqHk00xlnt9Q9KEQoH9f
nn6sSLqphKjEkoYZJgfnF7EJf7UlckOyGEDy8/KuTqaR28pl24oM2ebzI1HZSN+JHiONBarEslIo
1ovfcs/TSwFwIN1NT6upeSVXOzYuH3njQTfl/Y2NpKK2KD86OpRe7KWTauRTJUTJuERO8k8Xrb4y
ebK9COD3CnHP5eZF0UtVMh2wLyCzNZIU6rTLZzn6FcNcB9d3YrBbbFY19PMYQaYurssP2X/PTUf4
k2BgvnYNsyEJwF5b51JBP/TMXpGcK19AwIxhtosw2LFblbS1sO/FOqU+p+5YJYVI6kUha3uqmVg7
jPFXyWnehAhB7cRAQNWgdHNVIyJ4+BT1FOqF++xMj+qcal0bi0bUUyLJjrMfqdfje7qqUF8+jmgB
T5trN9FNtm6F9mayfM9NlLQ4EJPn/3F/5w9qm9feA/ruPS8mqJFRrdtQoHkcADwZVogQVz43Ha3e
FJfswq2wKSP8LE3rW0eT5y+WCMao17ZCRVC0p7wmZaeoc+lsW7e/Em2Ko9TvW11b62f1Ojj/btDl
HjNtsP4cakDAGthbuBH03YKOIvj57uN5q0HTo5G/HiEAbt1EL1MTS8yHfsnU5t3sF80dQvlVz757
XTR3tcuhdR6m+ptmUuO4dX4ECSHyyc+RrXr5KH45u4uXJHTus7SuXmaLay3Ru+uVlVIsybxLjSno
1SwH+95zrJv+c/3NTYySkdTURYICZ4Lk9/60e9KtsienfWL3ujXjx/u2u22LNqn5vLjssV0Eq7D3
Xi60+zW7r9qTUNWP4eb8QoN1Uc1XaMpWKYHodtUk7dl23JiPKDVRpupETQLGKlu150uySvgr+Wq3
CVSPR7t5Olr0jVORy9V3L1ErBBwGLRlnYOPmazIPJYF3sxSa28F6nOkcrk1yksRke+n328Cr6i7f
vbHkJ9XWXXcBX1qiWBKm9gTqfSn79SjlO6fO446lXT45Zm1iLB2prS58NVtj3ByR5b/965Q/DZrG
xd5iW1ZTVu931tO9R0Nsb9Hkoslfau8KHkMDSvZVig4VFZwbIXaMLeChNsnswueZ3ryWZV6O2b61
1klwxhK7YBNlXs8zW6i6fweRKH6n3qPZM1CDf+CFK/vf/5F0XsuqYkEYfiKqyOit5GDO3liGLSoo
iCLC08+3zlRNzdScoFuEXt1//4HoMzxfiyGqxC8qoQdUPbzBZl/0ogGKUR9XJDaTNnp2SREEShOh
MfCRGZVo1npL+IdVqEGWDtnd3c+YF/3wN2SXh+MZ7AxbNx2sbTFZUaOq71/lyec+oxrXNf5cfOxb
4b8iJX4/7etcS32GNG54nDV/PCK3ap69jp/v1KzPuJakzbmkd2HJmEMmNEZdkbysqfJhnB/0w9tj
0+ACDLvrrbP3nxA6yCOB1TmxjVbUNzZyLqzqsptbVw6md8qFPpsoe5pKq/Ik36InOAIyQ5TjTNJ6
AR6F2F4pL+e3g2pC6FH8m+hT9gY0PQbRyh5fJuhYCv3MMxLORWBQbY63LJaM4KngBXtlSeDRJ+nH
WFg/jr8TS9FsJax9NtIE6HbB7rC8J3cpZIug3qP9IeN+vtm8My5VrF3gt9BHgj9q1ZT7wGzZbfpU
OFym+4ojGiN6J01dfRhCP6/hd0OziUM29qg5kqYb6BMOw87PZITApBR4XKwSSEANv0d5x8UvuuFr
3a7JrJN30qSDDOIYqmDPKUBkHfRCH8l7NkcxwyVJ7yErh9t13B/fXuC7AEl4Bgwq+DCLh6tCAVTH
qmYDY34D6+q/yqRbULqfY82zcN4lwsvwzEtfd18z7did3uSeQ3UafCqnxa9YiR9Rf5TTGdOwe+K+
n6Vht/yaTgeouMs1skcdkzUVj7g++Uzycx/2Kn6Rsx40x6vT5zZDy9sF7cnShtk+Kt+j6uoZuW8d
NWx7F5+rg68k/2ZK+5L73HNyadyQCw0b6dxw2NsdiY/y0wXHxMZ8H+G/jHutCYoqUAm8aoub/T4Q
00GX6UoiRKAP0H16ragouQ67QDQ6mPUDd13MKeki0rzblLn3hMGwSUdEcuBQ+OWiOrRqSTpjOOoR
6tvZmOg/SCVgjUPQGskZF8qXiXkmRebA/ytVQP/06gKNNLN03VsyyViOOmXUTA808HjS5Qmebe2D
8+oaYgPKV9wbciulvPW19T6b24rmRQJ/u9yroMaiZ85fUij4WcTAwT8YkPWxQRvLpqMoFJMGENGu
1XF6YeLkpBJ+bb25007Z1zOV8Gfq50iV8ZNiQ8e9QVNHpTZ649c7MYfq7rZmmLviz4IqGVIYNJFK
2L7xZ66acDs1lyqS45CldIULoO6bsiteIvhnDlCduDkhExQeB9lLxLctrO11eB3uLQ/fkTOmcxJZ
KrB6AD8eILQuFUvof83bwrieQAQoLsIijg1nY0R9sTl+1pCPvQqJjTZiFwuuvkYjQ+FgDyUlKmtN
PNfwdGLNAFN++oNzcPVZuYGnpEGKhjhhh8emC9yON0Pt+VLcH2YcjJawEIGuK0ZTXsxjTf44YgXC
qU9LwgYZJYfFGmZZ0O5o4TvOhxZqUZwZN6iXpbM5k7x7woFqLl8B76VtUVpqwmSELo7dcTcxWORg
Wvb0bh8ks8YZWAnc8HUUOv/GPtO6sU0LlS3TnzamGuWovI7lHYhDmAux3eKHvHPLwcHAAgTL2yJo
YpyZ5ukYlj5fEBof4NgDm9zsqG3pqvi8IBGvai0bvsXfmRmTK0sz69/KGgIrtkHfoZhIvuJV4XSY
M34GdAZxc4TnzZYP4RTSuPsQsKNuT5BtMMjZYzH3z9+I5TRoLAAPHOCMIKrfqBauJEhQBaXt1iVf
vob65faO6QZrkUB1HhPLF7ntUFQHPJ2zXgIu4sM4Hxo+cCtsKcAWdf31dY+FJmdoWB0w6ySt8LNS
oltIFDWAuU2wvc1Gw5FCKyRt1VOFkTPHDeYTV+BzTraHcLMZGuM2aqPO2w8f2G9iSZ08Rh/E+1Cc
vOWFe+NS4aeEXtevA9P9OADl6w9/2hBHQNKf61BCVvg8YkduE6xlYr2c4P3Rg9eBk+qUc3yCP3LJ
8KrZxeJ5IGuzWt2gTrHfiUnHDBvnjo2E+5qQ6WlFTKWDPsOnZa+ZzQW/vBzyQ4cVyjU8+7a5jSPm
lL6IFSHGMbE8MrjPODtYUqythTyLOQF4vDnkR58QVHdg0St/NjB7CW6B8xvC9HSseTpKZ3ki+wHY
KZ9MXKEqKfhF2rT2cp1YnuzCo/Eg/bi9dvAJF0QPDGSXm5H+i1U4vZjq33gPnRLO5ODeRpLiUMfw
/tnQulHmtNN+ept13uqCZVXIHtu+0EXQOCxqOZROaerBLgpllqFFDBkDpfDdpcT5WK7qHo7KdImL
z670m2PP5QbaNDaNA0Qy1WkGK0BaomkGHy9bpTN9WiUsA0XnF+t/0CtceFuuIC1Orr75HmhzgolJ
3ijDrBsQ6uBIIxxjSU+00xWujd2Z55l5h5FrxmBF26qd4TrhsaKItgr/OuFQAA5UoS1CVgHn4DEA
zQY7l0eMEZSj1i8CTG9CvKnuMNdjVu7XzBdMzx924JD9bpTDPx3PpyYgvhNGqUCRWIs5KZbQZAbh
0POkAbBJnoVh933CQgKT6C7w2IbGb1y5VjX4uH/pADTc+dkiPnIDnXnEJlTxieSNMqh4KzNARLIE
eKr8PCABnQHMM+z3QnWeUwQliLsn5lKCB7Yrk9uMkWACmP0v2SWNmTSn2DKPVR+jzG5Si+Niv9wP
i9VDyG1wxRVTxiBdFWLtC2n03NpPUgRUu0ua2WtkHLHm9L5OnuBP+b7a6UU7y2jCYOTwRsLwEOC6
2qg8eFzK3BbScKh7FEwomPddI0R6kCtRH3Bt8t3Hh61yxAyQRNESqZWnZ0NoBQ3wMRpfXCixxaD9
YL5EeQe6+u+CfW3lop7uqM9Y/PGRl/cpGnBCr0DBqX1owWMqjMMTRLQgljUOAR0s5zGuGqa82B85
owQSwhgNyCAOoNJWfyyGUfU9h7kP9saEd+kF/GiCLwtfFXDWzieyKy972CWvskD5uB86JAseMtGR
uyKSYHajvy/tp0gxSWdgdpzUFqh6t4WQNdSHCHBUp708RopjxdpRWePAm/QuhTnIF+8LVqwtz1QV
Wh4JK3TaNFAMX+3ot0frSeL2oDi8D3sMaBuHR2FUHIwTjQhGtNKcx7A6UdPqaL+U2Fi6nMatT19I
DvdaCA98yBM+NFUYvSyMgjysNnlonNRoP937v8UvwS8s+B5FqJrmmf4z4WstTz94RcDBHHRDXImC
dCSN84RmnZng+0x4ec5g4Z4igheQO6APQZYBtw4PjuWDd2bEiPcuuQzT/Q551RHS9n36nOZTBmhi
V21oNS6zGqunzgMdjoxQ2Paw9wykOT0S8LI0/50YFQVDCUQLI13PtJxyASrVyyP6st7UACydg7Ir
ZLvtXZxw5VFPDek0ipiLwCEAhj0HLoUvcCK7IrsAArAJm1hXDnJANvikacCNJjgk9zjTA0J9xZMN
iWt4n96wIEYhSmwc850UaPU4864Ri1ZYwwbr0wAquhx//4xlC5HPq4+lX3052UzcgjsOCrJgxvxU
a27sV/B2H6tsRH/lqX5v2rqQV112OW4xVAL2RpA8bhc8UaGrrL+GzUfgsEfT0QgtFk/6t3bMWDsU
HttaBIBrNWhpLPhj+qzn8kjhwsE2AMsfStbweWK653tSxmyVTP91aKMHow6VVR0YG+PtSvP+XFzZ
wWfYUNCaKYplEjIdEIHSI1kMa+jt9YzT76R2G/vBpkIZMxJh1snd1BLVKaK28HeXYO8IhpkSyv5v
0x+3rm7fXC3WXe4NfhcbUgwT5kDWgbLtLz7Q4PmKZEGTQshaI6AFLHs4LCBXJCI61aWzDw/vyVob
+l83vobKBlxo+Jww+cBfth8wRe0M8V3wHn+WNXfFrpxdZ5rBMa4cuPKD31SbFmFHzu4AmoCrTe4R
lZ/QZhAhaQj7HTAWotW8H2rbbstxv6cCiOMvnUGFHRbBbdXNXzECPBoo13S1sUlmEq0/Xkb6lNER
J2WUtMJXj60Hm6nhPWGI7s9x3B+lzmP+9F9YsgirWyy36kDy2in4O6Pv15E2mqcTaTHGcQW6ple7
OXd7YbGiqOOWEnUNwLnGVcQqxKbTWCkhIk4bcGx4uOCmiRoAzBR4GMb/Cah0qGDG2gaF1ywwlV7T
HnDqALGxuFppm44Jhe8ghsGyZU7Mp7dT17ehOGFWwnmReh/7Gv0LKwayJyltuWVP7+MtMYCvjqAC
jOBJpeR5wI2Dm3gAv4m0kNbd+9+5TJpY5zEtCmhlrvv90wsk5eNxE+ZJHlIsgkcMKnZuib3G9GaJ
HjYfcLjJmKct6buNwfeCtT8qGvlI6sISjAQ42FkKTdEf5xWdifDzKDfZ+kYywm/yAhJakQrJwCfc
vtVKDDmYum5LcvRqRArtmgsYk4BBgIN782oO9HptOJxq/vMMj/AMeAKv0ocM4tKz0fkBPWMqsr05
oyIUXi6COTZ6sYuL9zsGPk7MudIfMPvrQxOvsd6Qx6fB8J5EtW/y/drM/kx/Nx5e+eEQwMUy6sDC
uxkqx1f0nOj43o+twbGLQc6d76lMetHPeQC0FyNeO5B9bCTsYnrf9jeQ2KOnU00gCD0Jj9LIoepj
KQpjBxpm6VioUvxbAG9sUyWs0qtwf3mvIGvFqdvCnwNWBFRY1uzO3ysTjJVgmbcvI78Z9Df51rTJ
DcMgiejDX0BQjIiR+QVv/xFowS9moN+mQTba+0Wku+2hCn8e3tU3AXmYQxY7MdwonvnKeayqzT18
iyix/pxbeo++KR+S5I4L2OPCaTpn5Zat5EjxbgF8nKBva3Qt34EInzYvFiE21Zj1/uUTZox0HHHk
Rau+7j8Xj5UeNYevU7hfj96Sa2Ct9/7VNo7XMT969rd3iNDxNrgrCw/IF45wxljxxhrdn2u5kAbt
H5jVoFkWP/dOkzd+jr/z/coUSYKc1B64Rj3rb+RVteiu7nv1TTRPfI6NemnSKWlNN6hdLuZ0wnDH
YJHpa2MGf2UDL0S/QG0fqq6SFNOOrCc5vCUPIh5aTx6X8fMIhWA/UY7GWheRYdfTuyJE7r0s0Ont
lKDvpVi9wLaOVR4Y4iQU/+NBn8OAHKPyOyiLcGnGtoihfOARQQFC+dzingqRJyDhZFqde38We3gT
WEM+/Bafvb8HuOgQzw3Aq2kR6h+2kq7Zgz3u6pdiP6Kbk9yG/S9jDXEltV098KwmFwSUzS0Jy1sR
clT7shkLTPv0v5l+d1+2/ELFIhHPCVbXfn/MThVM9LXqci8dZQdOa2qhRpQJL/xweEl4ff+3JY+D
SPAAjCknuk+ugZ8dqoRFt6b8i3KVo+Lh1A2Ogc09NPZRofimb7CWWJnFRNFA7NAa2jQ0hEOQS1L7
+yl8rBNdFI+6cO/fUIEFgMxiZEpMTLXpTmBKTes++XSbivASbsKBdupNSxIUdsacDfEvBfAbcKgW
lzxUha1gf6OvvpP3NGXAQgsT34IqbLj3Og/DglD1kSU5BI1h72Ft8Xh5Y/EGhVCHBc+uDpNn9jAl
/tuCnIyve0nFxzUR+twJtBAq/p71N6NPX7xnb5+0s4re5rUC7VE+MIQI3bNBI6huDwRLnN6CBRxr
ooVrGDXH6uimezKuk1xcQcLmjbQFwTX4F8qCZMZgXsQtUQEbylQpMUwErJcAKJhX4GrlOE3XAaoF
phYIhRC0wBho2eD+cqJiLc0UDpBRQiYWpPqIRkOhVZZt4reLD46gcArvwy9s+wktJCuAM2cZIy4p
pTDKwQ+OIBI+NKjZF56tMKH9nxEN7g3eQOP8DowFKEEtkBisPvAcZoMJJPMDXdk7DpSIfy+vhdA+
cVLzRFJqCU6IvarwEP1wwjMzYWfMA/460n+CGryFzRkex9n6+7+MwBL+A6arjFmdx1wRWgLI5N+t
OkNTgQYBNEt8BATjfYfeRDtziRhF2FLrkEoIfqL7YFrEbQ9IBvW5Psou4OWy/7pHNFsf7MKxBGXB
+F2oXDJ98oQ7UlCN2xl4yWP8WrQxSA4wACyVZvBNCkGrJlL4WAdqwLJGEc5/1oJr99lSYlofczMo
WVQD77HFjobLVoXXBOAIe4J1N8wp+fTwOy1SXOtQ7l4167Y31b5KyOTzmWqC38QKGXTfC+S03n7K
HTpu/dcEeqLmChg/5mh7F8ycWBTo41fInqENwenpM0gyfMzu8/cs2+WS81vf5H+C0d4SsiYqhJFe
2kbGFPpJIFb04a3MuSztDIbej2OSbtHGFfS5VTbNriRvcGehwWcbhQQaLIFcMI3tFPlV5UJhg09B
jZWgi/uzav1ZExwTEz9OlA+hnZ8fTm/EbBKAsiU9g1QviDFvk+eIZNhIcPqZGxWn6x9u9zWeoTQ+
LH/EHaaPICS9uuF1UXpVYGWD2Y78Ux0dUswz0vV5jAwbKjKDBaKlQePUG9GxwN1FTsX2RMjm+Ybe
j/DzONz77G2bAQcSPvhHY/Lc3Vkr6kPpRL4FflNMqbT1KcHa2eSJZwwsIlI9WevR0ybc00y5DPnw
PWhCqEW3I2pvWAw8AjQsb1mMQm+UNytWyj1uMuH3/g56oPwDBBjw8BvUQJqDsociwX74cVHO1ALU
BVBu0PMC0n63ggwCpQY3Ke5/dgbcqeichR9yDToBvMkKzSEKmRasidqpbtkknEEy4Qhrfg57K/7p
QutoeKKMWzbr9F8TURFw0Icxz+u9zB1Ww0xwD3Ys2FyesDXAlNOCK89kBMep570ar05Ipclncuq+
QhXba0KjBnJAW5t8YMEBH3RBhmWcgcxzjwFwenysHm42xIsoEjUJcASch5608H7Y0/gFACDBs9lU
WCYlPMTEmCW6gLWYdeTZNfoWPsyY8E7yF0ya4Dq1zqVvRbJw1PvAbcMvB/EB3niq//alWdF32Jyk
x/uftMAbYwK2APoJ5jm6+g5F43FkgHrrQtnEAfc9yRFueJcO4jrInU2Is6Ml1pi6kHoon1GOMGlt
wH5Y5AGRTnt5CMNCwmbxSN1UTnJn7yHEFXYN44fcrNzPGeq5V+5uzQ8X5Emjhp13a+0arsF3SERm
5vbIL/Aa1GZBN6t9k/0UO3mSB4nZQ5WGejrGjgA6br5kYzVuDvewN/s1QZto0XdqNVtIKOgUUEfP
nokxqdeqsDgFjoWPRAiiktR/yNqespPVznv6mUjHdx+eOOcnNN8oAw59/qk84el3Kalik6dcJ+Tr
yJZXaqPsLnakWLEJUBi5FtS+KmaXlTYOfS/tCOxCkK7n3X/lUwCZnv2eCLCkoSWd8gO8jwLhKpPi
SDQzu0mO4zvxrlmiTnENplPn79MlcsfjlDpeefvfrKoXtYa5U5DWAmCv1zB2UEyjr+0Exi1Dx4+U
vscHmdMeIf8DYi6lC9Y86jNU2SqgT6E8vvSlWAZeRw262n9ybc5qHjfwgB+khCEwDcGBEDZEfeDi
ojxqMOi/9C1XP6qZ/TUHrzkWqT77ILb41Qnh2J7zjsOKvJ04XbwX3R+2CsxoRwg7yhARZi9A+/Bb
ZR5pmHMtMoMWl6rjr+N4wGEYJhc4Tdo6LNC/Hr8Faoib/f1ORPOg5O4HVACUBN0TXklMisAcGzxD
1Jm4C3gQwSs4be5UI25rcazCMQQJGhpOf/Ne8dl+Hqy2uEvKzav2eLnH+MqtPuZBM7agA/1iacI/
SgVtIsUdoEBhNSlvk5JiwefAlB3hTVtP3sbwfV885COYx/U+QdRW3QmR9J/oJ4DftRH5AgVmBMWh
ZlLo6WPqG8kPCs4pwvjCQQt8oxcd39sBSiTde04/y/eRbBjsBe/wgN2nSwQWGYRYRqqBfno8bA6Y
sTqltpyBxTPH8Dv3tVDmfeg/3Gf0Pp0AfBjWI81F3M+Gi+52IYXVEh1WJFUhI0VMKg5X+fIHRRz5
XZDCKgH8SShGUS9iKEpIOh/3Iuam03dejH6vIdrWt+SqV/YV0Hxs9vNZB2geFMyeGPO3NgMkV4/J
U69HVG6uuIb2KeTbwpYYEyjsW9DFU1CqvxKmOiV4zvqG6gkhXpM9inZzRN+vakHvtYavuD+an1BZ
PpcFUzgThyNF6fbqir2bxc71TTtj3ybPCB1ObiOruy+beQ96Hg8Kq4f9TPf0DRoqEBXnxqHp4oxF
zCNE4TjfpUD310lveB/it1SH+1MOrU5YLCfGNt+AO46u7ouPGgCS5lNwOCHPAr41PBJyhHe48P/G
kTwkTut2sbDxbv3r1vRZIRIxqgDtosGhW99bOGv/Eom044+H64l736YHsqByLEiN9ZcDIUK/4d64
3V3wEJZdyrznl+McASMACvQ3dps0UYkg6Hv3ubngC1PHkO2cHGdP0B7DKUtH5l4eEZJK8Wq3N4xB
DmmU3p1ybz9pA483Gkeatp/NY/VGQAdp6OmqT4e4zOfep/gCkt5P+dUv601OwuOX48KV0021X+ol
kdzjdD8yfnOLSV+dMmxcreClRFDcS8MuN/CQodq1Lr9N1aIE8rjdxo+zHPSTpnGoT15DJKVvTHjG
lsr41TgMCUOCieWVsikhc8bQ5g11ADfyOYcd/g8mHAnuzVyn2OF2Lp1gb4PBoZzg/B5fp/gkzKFZ
fRbV+I1tawiI2VCviDcbZ2gcZhqUcJpImoNRN9KmewPKwKB/lGkAhlnAghriWG+FS8GlIaszVkAG
Eab8MQGKx4LKvBK0XXZbSZ769eW6gMC/NEbP1XNlng1kIeN9oG/zSb5lHpr1ITRC2h5pPAprCQ7j
tt4+ofmOPjiO3IKuRSg/rYzwdgvMa1joUZlOdJNEx2VFifuUAH291yrrOeXVrfP54+mSx5oDfOIt
7PcenFDrX/CNvzAAlPgVSadPIo3v4W2lkCwI0ll5rKp5Pn9V+P3FnX5OpXVFL3nVkkxap79uULFS
S2mv0i/xngkK9lbZ9u6BUm32IHMEgn02H9lkkT1+I9hvn+f9fd5ZS+gXbMakPt94uOc8+rxIh3XN
5yq+A+WLhKz3DAlD+vChkFFoGwofovGb29N8hPdGFemPif5ZPn+jFYBxJ02ldEkoVlv6j/qsEeAg
wWGJn/ScrQyx11r1pI0kIbsba6BbCG/w4lWzIcxg1O3Z5yJdR+3PJcCOIE826U9FRJuB0Sv7v0Yf
Y5eHKrei/rrvhvACNkMyA5vdO/VXsFeoRCxCkCT3RhCwoOupA+peMzLGAAd6lHs3ZkuLJgsrfKq+
MHN0aS4BWVs4nowmZH7io0jHBPRLuedbhW9Nc0KzTc8IbZcTEjQYvTrTEu0atoSQOsI3YDVpl5Ne
8ONRhjXCqTJ/lh4OVELomtQja52J1cmzWVSRufc/h+u0klAQ1h3mgYNHAG8OUpCIv6ZjBDRe4g1l
zW44HO9o937MgYXHLA3xr99wWtCm0dkgBnhHdLJUZ82p4BwCOzt7f8HAe1v3mgSttIr5GHiXxPbO
QekqmwvwE+BaV8V5WuyLAkYBXhv5L70ztJcmo5fk8sPibEavvyoU/GfoEGJcfwQ3ZiyqL1KVh8tN
CbPmawW9xtmw4cwlzBZRr8MvEiOKfBF6itcx20/AO4BTakwpYhrEXmTirY0JGfRpxkyMiNYAF0hA
wRuvNqDD4rrJVm/wAErrASoKgowGdScLwS2CBYz1W9lH/K9e2G90Noh9vbICtBNquA/SKCtcWCqp
FZdZUv7iqsLF3M0JOyK0ngOaRnWX7wNRtg/Q9b8bIGoWw7DOoJfR2feOtEt03826ZsahWszJFIxf
l/0SHCc7EOa2RrUKuX1cB5hcC1YzW4TqlOKbAm72XWMu1Ao7AZbqBCvi47esjlrwnFCPgCz6CxzW
cDRB/guK8YCOwgSpQrzMv2Ns2f+BtA6CkPkD4AOCFOyx67ZymIYeeggcwA6wJa+LfWj8ON4TId9/
TosxAxX2WyQTTu7CihZRhra97sAwbocSzJc5gLH/lCeEWPHmNbaDUT8UIwx2ABgXqXMRtvLzCUfC
mppBgzu/LHMfE3bAHGnyAnjljGPQZ9LVfW4/2kd6sH22YZgmuEhFDACz2lY/k48SN/A3S58JEqSB
exBzoE/r8/NXsK/+QSBPnjMYAyV2BW5+i0sLK16irH5JiQCwefkFXs2wBdOoxYICtymd3WuAzg7S
CRxHjRAc3SG5JMDxFUGoDmx/O1JoaJyb75kODaYcnBOUjQVuAVizoik9sphjp/pY8+z3PhN4M/xp
tEp0YVLCZgIYAtNcrBsK4lZG+oWMIP4+wx3CmX88efypW1Ywa2G6eGYsY0293+Pa4Kml0y6IH4Xb
YEL761zN7bFUEBr64LN7aE5vc1JGuD0oA3yDAt7Pb/7JInK8LlAgRN22t+MJFW4BrQfdIp0pRE4/
ydu0m12Bq9D5y0HEfDpDY37o1hqFOWFakGAhhQShZWtOBpOt5RBr2wlaHqxIJQoHGyNGGtCzvU0Z
K388wGJDBtdoXSgOu5MJh/75voQSxKula5JXluqpisBoPni0wz/vPK5TNsZNjPs7HVWevgY53xYz
dUlj5JzFXG35UASYPV4Bl5eG1jUnmN1Gb0H5LTnyawScnPOvdXbMDreVsWDDSgtBGUFwGDSXYvri
mWxtUs6VU7EHGgqIYKYw47DyfhATZZcPW2Yg2ApJyVqDXpKiIrqB29akloyRRzwanNLJ7hbK6MZ9
DJ/auPkDp0eTBjixzefPLXlQmJaIDJN6ep9rSHom5VoL6hHxxkDiRZSN3n5+tIa8U3664XE1a1Zl
wkoEG1Aok63dZd4X7R9vJbkVEovtqj4+tlBOeCasBVgzt2565L5A2vCOs0Mz5RZKTdYhAcC0Kse3
SOpYZXMBGkedMWBnK+L8+O9+p2xa0yspNrN6lvcGt59tkjA4NxPK5Z6iHryX+vbYH/2iF0hMkjvt
Id/2MdT02r8Md0h4L+MSxkNrcwwlOpTvu/N0vsl+10NKPDCO8irf7Kfvg+A6o1ORycDO528JLiBq
BTOiD3lEpTW4A9GcICzm8x8KyIEp+bK3h1DuwMGBhwVLkuT6gFX764vwC3U0Jv4McCgokutjl/2c
1vCkXgCN9oqLIp8Hfm/mdn2cjH7mIBJeuq+5Jbn6qUDQpXIqOPjfmz1Qjwq2+9aASIo+HZUZ6yzc
xj1l/c3savseZX1brLEfzmOmvEgZHdSr3qqGOP8daOxo38C6QTmpf/RttfcsyRwYf9eclP3dD0hr
mepOufrET48t1O8Tv5a3f0uPvcFxwpzrKI1X7kPkmOoSXWVNlf8zMFXac67yGNRZWB8k9FK9IMO1
DsKmsQJjWHcm9iFcwNfU1LfvG1VfEH7zL9u9GpVHPWO0L2sfuInzsDdcZS9GK0gQ0NEgq1F+zWO+
BGxJu/BGYlHdjTkMSL29HWh+7snGjITmYiKxhFFX2QG4H44jvwVJON+WSLsYvF6MdfZv0ccPR6gK
bbsB6vDHt+kd552/B2lcx2KYq0xJHrngQ26o2yNumT716MZqvee8DhDLNzcEHjhI/Kj8ztNcvT8e
ZFtlsXv8WehosiHTRQduYu06cUVYt4Ju62s9QGCNQZwxxscM+AoJNkK56Eok9I7Giw06E2MxkYvY
gJB93+63BlBXsbJw2oOfvrif+iSkQQpnP7IxrIgrhmRf7DiAIhjwmb2uEEy3lAyoB5pHa01mG1zc
V1yGeZhF3dXHNRQi0fwx+3qv9T1UHOMItfRAojBBtWjqF/kQbBwrsKdT/mEjyI3p0mQVZkzj9WLp
NqGJKN9+qQMrzdK31xYrVDqwmldqT/B7WNH+BDWSoTD7Z3/SzshEgEgCfQve7bb1mwvsWErchaUD
mmC150FZdO5T9BZfCI4RPEFcdvhXYTOidn8o4Zt8cYN8AFlFeGSRAjEoJuRq/kn+U/es3X2UH9uT
ym+vpWllDazMNsnKg6nEcBdwtNSxNqZ0cGLCLX4mUGjhw8TwgCK2Pt8TlThoDfer4MeGzxFPIepW
N+tCY1PDgILMxloCja6GvzsG6rGJGAMbA/urwr2FvCPgeqdO3i6VAcOtYled6ksGPWnBHIwk1e+U
0X2CsDH1Rdn9t2jKr6PXSI2AUnWOQYzYxJeKodA4E8D4l4xvAVxoXjv5nO9nUqC5tGKvAL07ZzRP
rL3H8ozWk60TReuDpsVWjveNBJNeo04IqYl5wV8h3xR9m71hb/th/KNZjj86vOylfPh0a/WCFCDr
bJZcBmas/zzLNcCq1mb+zFwJOhc0kz+zDirFxkdv3us5FN/922N05mI8ehsm4j6GTUI3CeUJ05fx
dWe64GSQgiH10NQxzGzTJnjNVAuXix3NJGs3yetPgESsLdy25x9w6tVXEvbKsisB8Rfw8vHr+dMC
M7rFXBsYUJT6Peb/skdJ0V0NbFeo1+EFyFRYwsuRIhDhDsXajAqUYMP7GcC6OmXsyVVbY1+V3Beq
q5KNcN53Q0al7twnRrznM1nTEYKSpmvRomsiTbimXVroQ1CL38lYMGOVUwzyrkNzmM44d6ByIwRo
3f6Cz3DnuMWveNJEECvtj0iUYWxg3c+A1aUR7o5kRNw4qE5kfmI/MmhiZoprsHf3FzQ9TIrK8Nl6
3484WYAMwI7aPR4FYpN2XeIsMFJ38JWAmjDJGRqaDRLzhKqWOyjWYKHyTvz8JgoPTHC+7hOggC0c
K0MXQgf+YovPFJalHL6j+5+M1n/YW9K88RODEltO1opO4ogX7Q0WZ3qBSH79hg+kE2CxJ45recfL
sfIjV+2Hl1X6S4Cm0t4AWO4dU2ieu2tQHrSDMld0IR+jKLMWWjWQHHA6ENZHdUR3G0NZbo/qkENe
4on/MLRN76SspxEbK/oGJJaY2rEnLIk5t8RGERbw9XXg4VKNCFuVL2vpgXmEjUSZwM0JNzMwT/73
1rKP+A2KrbzujW6eOasifM1hiWaj/I+tQCe+H7f/pVNaQRiBFfD06LVVa0qCbXGPZHgLNx+gDteC
Cu99BLPr34QmjdeA00w3qHE/TZ5rjHj5YQYdBSXMSCQdfKY0wlYCH8arTorQbkHivSbalnQYGowJ
pkEY/kL/5vaC4pnZhkjY4lslpeyfj/ijdvV1D8/t4P4OuV0psoyLwJVw/Yc93QNNyr3P24WFbzXr
iga8IcoPEyNQQBKLx/hZDkukap7skeaJ56BrDYXNAp4VgqBts02Kj3kIiDnSzqwkcQeGDzTJXZmH
zf5c4BI9B0qDEmMN1Leppwb8CAfApwdbADWincasZSafsMMWQB906ydUT6w9ObcXbRHLYqJDfMNc
MMIaAQPCGVIkMTORgh0+eyHM2OS6Y77LsQHcqMNr36+pyPi3YSDwsdEpO2CkCvidAQUPjnA60swg
JzBQjZB66HSBcCXYwozaXV+K+lcXrIprLLvtsng670Nx4VNdJ7QTHE4wPeDjrIEafn1R1RDdc+pw
of8gJGLZi4Qa09fw/cdR54DKcfFNZiwXC5xPeMU/DnS2jpTUR7tB8/SGwriDyQOHQTp9YSrErHZJ
ECTUlPt2P+CXOH0pnUhbmpfNGQ13EkLpSEMNSyVKXfO3k6lJ744mBU+xsfIO2MuYnIZ7jxO2rWYo
+Z/hnhmflfXjUHr3Y8tuY97fcPsxYoMbswbG4+i76U3Fxq7BP5ivHzdHJv6WGU7QLeAv3DqXSwiO
D7++11sw+gkEGPHOFg9oaJTMUQuY+Vi5si/Hfk/Q/6o1LqcG5rtlgJ+3rgXgBVodUIHUSEZ6iNUn
FkhYLqBkaAiZrJegCng3Agl9byfV2DHX8TOxz9TbBH/TTOajCWv4L+RtM0LlLrPYMfx272g9l+Fu
jvPpu/cPXGlcJiwaXP4QcyHC+JZNl+ZWMFFY5focnv3IgGBJ769iDG1LO31TbDjk8SIGeRiLMFyd
NMtQFv7rcSuhW2a8p6jxUn2oTd5bdd8UBgO9E3g7BsMqaQ5f78MsnndRU8dvaXqN7yN003uKSyeU
SwzxOj3kdwz/Eur0m4oIeAMdIHmEf7/BbOCF42pRIbBb/tYMF+pc6sJ68Xx5xsrYPVHSF/H9IP3c
QsII0HmfmD2n4E53aIF5FqS2sRCrVNSOE4oSGc7/kXRey6piWxh+IqtQkHArOWMON9YyAiYUFPHp
+5u7q0939dm9XCpM5hzjT0PGS8I9CFgkCM3AzcKee1H2lXhArAFSeMQa/jXME1Jena9J9/Ixq+Q3
KUSolv9G3B69NsYaYQWStKykRIuMzRDwHmlTvJ19zdbqnSSnzTrna6/bKUEmzpNsBKtxUes9I1IA
wFzMxoZs8jnJmDLMGDiciOjw0NZcgpxutKV7mWDUesgmX/F+tzUgm/QBQjDw+rjC1wp+a+pyJs7Y
oItKts1wTXoKJZSrgJ/BZ03k8S+fqRlRLVy2HmuIORhHclfk6EEC6Oi8kehfFEYVHrbpYL1FM2t3
oNcuZyurEiiBmIYnTjhCZgQT0MHopq+FMlUxBk8NVAbYv4r4g5hccSuAeFREp8sKIo4re6tEdv2Q
H+nBaTDosgu7qEHNdP7LF132xjb1GfFPZfXBokL66QyhX9wL355k5QjyMIujtAEwWeLkq0Ezdeuz
tasEE63f2EQQ6fs+0cLzhjg85GI1Ufzz1+IpzOkXMKgF2podx2Xf6UNRRB0R5hwHXK9InZ3969XT
jhqRBCpwkBAp3JY8Ly0Cu6w5SZCWud2hXQWohXVBBb80jpcDkfwDS0H4QkBxM843IMh987aDAdXR
xFEy4uRDI36tPZxhlxOn7zUaxPQb4DyfOWhjwLmOvfyCWJXwPUCHPwTIYDjI/JY/ZDkmrA278IWS
g7acCL4ZJx8Ex/0RsUSSLpQmNBz3+aWPDQlpjYAbOdY2irMlcM7nOeuJGSg+KPOTwF2qUQJ+nMK/
JvCpLe1cF/Z7LoAh1pM12Su/KTpu0dxBB3Ii3VEI48M/J+KULOxcZ1hp8DUJgjrPLrpb625+cweI
xclBJiRMn21htXquLLnDeqRmt6Px9wX5QsGrgNQmej/8wkR/vJ9A4zW0yzQ2nPLohEisMDUA0uFI
GowKv0shFB+rOvsF25Shmn+M9z5JUYUVHinmy+pvyFO4Gkl9dhUSLgLJ+QkrzgejwuzbDwYIT6Ib
EtC9WsVP55JdF8Aq4hmh4yGbCZwec+ysxcgXaZtz9t7z67SnY4y3aft1VMgTgPEu+4Gpq4g0LIVa
HLnC9KqNJLCMsfEdqYdLz+Un9Yi96RbxnFBzohjj2Ni1BNpjM0ETOfBuq/wStyjDxQFqi63sVDcW
8hbQgheraVGeBjPEBVdWQsXdi9Qi+RLxRWajPL0Ty6W49VpTYqllCnx8r4KLsagQKbxkz/3UYdG5
ysfr7/T75E6917uTis6s2Dvzaw27p8+0JtEZP0k536FHMn/ffT93pHL3PDMSgBiFWYcx13mU2Fcz
40bCHJlA8IjzKneUNRVWg0rEYQsZfrbAlPjK3R6OOeZiMMf+/vdqkisBANxUKikKobN5W1XLCtEU
MI/h5Fo8AO2omXywlsFL2NnkbvQ9KPn0PBw52sCW9eBJyFFZuEXlCkYRQT2B34FMqAs9hWLK4vGJ
ZNntXl5NsYJKTRqX2kglrV/OMLDXQ9PAxMSHKnz+2SK3RpslzTqKRvoApvC1vIX5BUdA9qp6kmwb
CMm5xW9fq6Ne50kEdmkQ1KuB6slozvf6x9Ruof60Bo05eNnFY8SK0cbXkzHvf5nLEGxhYuqgTxat
O4wvWD0Kn1/YtdOGor0fDP/9ftRWoFusGJXYCZyPyM/3MnKnUE56GzwBxxf9STfKNeu5V1/e9XRD
07C/PsKmS7V7wvyd3OyJHGAHQQU/B+xOKayZBkpeBJKr96roC/hWVpw3tjhkit3oF7xOj1k/MI7N
zz4TbhmAho9wQi84Nygz/22xeiqC/AfBkFBIbJILmGmiyviz1vmgRxqSA0xliVyMzWv0prK6eNDT
vc48Q0y5W1AUAxezy+nzhZF8m83dNipCVNqsR/WIcDMbjkmMzZpuRJxedfHKv6pLq7trjBuMZF2q
Mk3AiL+nkib856tpnfM97KqzuzogQnEArJAzej4poL749HtjrJ0G9OWgUJtH7RvjO7mIOJcZLAuQ
BlrS2fwS6rur885tDUHA8KCjZO3FvU1xM+9enmg3+zywhh30sVt0YQ9ZA+oDhoaSyE2tTwIFpi+O
pX/1KAUaZIWApMe0Igw0hyExaPuvpF6gfCYdg9xK8B5sz4NIArtjn8YLhpEAq9sgMm5rcr/RgA5K
jy7sAq9cRBrOEZYFelTIKRarwbJwSBxSPhBDJjMbXLqKHBwIf7I5ZBAc9smb961TNmOAHJAbziR+
8l4sEKWS3MOI3gGweKhMctLx6K0h729LhGKBJAwzoDgg4pCOIDjSGBux0GSOOcaYyUxTj5TNl2VR
q0J9QeB9etadQhwHSmTo7g1PWB0ZXaYjxf8nYSa9j5KaEKeG+vxaLvoYlag3fxOjTFCD0FsRyDsV
wDGxDiA/+H+J53l7Q5xRZN3RNqqT7mGpskeBykBPwA04kM8RnmQAvv90pQQoSIe1QSUKWGsPFr8V
5mViof6NwmbeDjTTAGV/WP3RMiCqJbZu6KtubUMBShMpeWgjwk+4sEAzYmbsigEm3+C7RiLKOPuO
OQCxLrnKhkTCD5A9eekbrtB1rn+yzwbqgS1693CYKjFhDlcwPECvbNM8gNcsIwhbBDhcYYiXjvJA
Tu9HsoIRaX1IBjgpRkiWWUk89uR5jd9VQH9AE4rcFIoGPSd1LcGfCEhVpuhC7A3IPwLwXRGnMXRf
AdqsDmcSGiZEuGDfmIbXTI2jpr/Hxuw6zse4LCDcRD4HnQjDhSf6fDhVOcZOt58pVdTuNpHk9YKK
zJUMbDz0auq4N2trIiwQUSLzTRqB7pQBFDKT5hBkQaD7VFE5bg2MKReEx4ghaEvrEFbIVgL6QeD8
43fdCyGQ6fURcYIdgEnpGyo4bJh3i7AyGBPmzriof/6p8h4eAjM6I2nDMmAiKTEWvTXEHJfxl1EA
8aXoczX8HNSTtAd5i5aFNNCUBAdwL7RSgAH0ktqhxIXOZ6ls7jqEBawvq+hWWcwDpPwhH45gMyg5
ZjKA6mL2QvTcWIPNY1mg8KImwsAjLfP4t2rH6oQW55y+3C66pRpaxsfLrQJiIBhqDuzi18z4GQ9n
kMqvMRGdPFqffT+j76M8q+aMssGIdEkBIBiKEX5cbX1zSDfaw8WteIz8XyrGeu+ukTIxvFZBaCjj
MRdDRra7StAHDNu+2q1HaFA8YIT6zeIRJwOl81DmRIDhTNyNrmLy+8eG8S7waI1aaDxeVC9fDvKo
ZYdL0BseHsLGKGcvlyn3R/4GPpZg0OCwGYdyjckoDrnARKsuGA9MTCYI7jMkHfilZvWyDfMKt16H
7YkGGoax7z8FVwj8VsseylptZswKC7CXMh1t9WVnWFpGbLg0BuGvVjBDLE2GKQEvafZ7R+4zMloM
rvw4xDj/5BuDScGo1Ts+MtAQqNT8PtbwkFf2h0oUJy/GCxRHl8mLVHR2lKhzQc3r0kPP3eP936zh
5+6xBIYSSJqnQNzb6glbNNR1Ppdegti/Mqew3prgQmeHayUlDVPr/i0/AYk5j7RIuWCfdkbDN2F8
o3fZgWMxkAbpPkomYCAAb+Md1yyumNhZJjmpEY2J4GvFTHJD2KDQjzxdmVRruvfzAU0hymu+46MJ
UU8AyPM52h0jynkihwd2rbKdtcSutnxgxUWbR42ra2t8/TT724eneuV9gpkOYOBdzlSIQsbvoVbp
oTz+ugZZVcRuXmO9nPELQb5lpsJxRQWW0KNYOZOUYsDlU2mLqNw5L99WLksUa36dOyWaDVSPjMT4
IC+w3tN+1i51gCaKQW42XQNLuQ8IKK5E8sEU0cwBfuO+vuACctrBuELt8Mz2XiknDT/6Ont5F4Cd
ahe7Yqol3/BitbPtO2ScJSDsa16nrBXV4+RtaJz+bo15nrJDcOtKBIJzJPaIEQq3mxgHkNdq3kev
dqBpX/UABm8hGywJKTraPd6afkvZAIJXKwGJpK8YNp33Q9zbIMdsjl9bSpW96BG3DE1zqFboh79B
tXj3ra5EJOwzl4XFdUm/7mteTaSZlnHpgMUwey1uXwsCEmfidYOmknMFLgU07HP12CVqMkBW6FV4
N917OpRNOcScpa468PyrWwlsasQJjgy68SmX2Nj9anx1mb94xn7KeBnA3RSIiRlTUAnoWqPSRUmJ
WICA6qQ/ZTwUTVcCdvvGRjKtCCgdfbJcTFEHQ4NWJi239iBYkZyQ+wpGDgjOU1bRYNCKDZnOUnAU
zv4ZPUU+4o4/JogT3z5KA7r26Sdmg3Jkn+B+NQYJu93DjsCVf3FgAMsI4SgdcRv2LRRBKD0QK97o
pUh3e42HN7OlLWe3Bjag8Tz7AwQ1VAJZ9zc4bccvR8N2YazR0xHDphA47KLvMHoIFdHPoLd8u619
XlRjplLgWZsN3HMnVO3Yl/lGf0IaFJzh3QK2FOxwFKlP6w2iiVfSB5vhHcFxWd6EsIrjVZqARv/I
j+a84DXOz3m716kcXhLFLrx6TJ/o42W1B1/vaxH2IWyaA5ci0+/+GWA5R7mGrYc6U+eY3qMMpC2a
Qh/uhMp6ylghzr/+Gs5nnpNQasxUGAKEtRjHesvWffeZaMBJP2Ao+TlVYmVcLLaU7StSa4SPFSE/
AObqkjxsGn6fOfAJBgGssRsqNRoRFPvkrkDd4fmuCvtBVjJEfUfouBJwAFMEYdJ1FBt6XV2LgMat
BdUP4k2qW5M8AeqcKttaD5cEBKB4NgI8J6u7c8fbUU2xzXsSrPsQ+NcC3CT5smBBEMHqoObrr961
049kwKkDWUR6MyE2pyUq45FQ1X32L5dHkO0oPzLTYjs3DuoOWJMJuOx6fGj6x98KTugeVY7hSIEC
4fGYFMHQeZ7qU9vD5C3jVW13b4W58CTAQTJj5PSMWE9hz74T5GxjymyF8pMQuCnQXy9T3NynWIZD
mEq494Bv4Tkhy9TTZUPGABwbZxLwifNIgI6JmD+QIZ2wxQ79b8q6KLM20eNip7qkl4RMJoyxl5UD
kr2J/eDDnkNKUXQM5FC/AJ+TzwvUhpRzk9MPAbxxaJeMOrOw2JAbT54SMggxCJQikQqNh4dSEcHQ
M3eYD0HxSulBPWDj7OSEBbulehyeD2BlFjQpam/+V6ED2notUmKk7c2/WvrsVUjr0OBMOeNVMe0R
T/zyvh9a0tsRIQ0ONYXcIBFe1sQsoNljlgIY3BT5M3cClpj0EEwfbJsMbZ23noaQd4mqDxERa44t
ekhmDQcESeNLxnF6Z7FNcllrFzfduNhRdJG7Tl2qozFXLNAiUkDvoEpvezCGnrkNAEVtKewL8IVx
cyYTXzi7GrawHvTNjt2kQofGpDuEGwQVd4KE4cjIjzw00kQfI086kG/+BZ3f5QOHM4UBPrwBpzy1
tDQgjjGhZikGc4baEOmLo0AIrphv2C6I1X5WBOGNmNvEocAapOrL42HGH1H6MyyUO/Ciq6wDaIox
CYGfMvkW9OR1mCvJq0yo+cTMMWJAt6G8PXJry/mznFFPMvcA7uekslKKd4bPqyozPP86IeE55WuR
ksuvox/4gS9TizL4TJJ2zzKtXy41cI/RoD4nCp17Uszg95Pa5298xnRLcQ9TOcMBEny4mMsxwjh9
eH9jprvS3y+UQ5bd5Y/8JspSMnfB4wqLYqGMBqBl6mghdthJGbWXMe79OVakHs6l+JwCt/XcIuuW
uH/Y+/it1OE+XdmN0JEzUUrDg5axPoX5kMZ4RLoERyLBPIy1BTHrorca0zLQPOyY1o5UszxSgquI
7XyCeAyfsEMXpnUKgYD8Vbwb73t6nLhn0AEIPMm6QLpHXsVjyXyCxxToUV5TylUbmL1+/JiqobSr
gsHqE1+PRYbjEEu4h7uc52RWTFkOHKqcZgNHR8aomA+AXfeS9lwEYCgoHPodpuweqcifU4pTdt4v
IyCyltlcYKy+snyH/enXkfcojxgmhNVuO3mGg1NBFQHXQVs3wEyHEUlCpLT+Hrn73VieQT4ttlzT
E1FsUD5ABONrb5K/08FzKe0ImMVSziKZMjbqgs1ieYbhRY92/J49+pz3QdJHjComhRFQ4ozBRGwA
hLrfCIuMGAQyJNzPQV6PzX/drLZJ6cmQDpR6U3VDP7Qs1sz1DRA/GItX8q65FM0JMTCCIGZQ2t20
isWAxx4jRit3Tv6I+cd8RTZA1ftMGHAFU4BdxQRwbp3bDDG2hcOULYy5eyTDviOsneYLR9oPoQ7/
sY0a0pVIGzaJOPDxm445OJz1vl7j3/eHAPKmuoKbIZ/ibtKXFOk1KDd8ITP4wJKCJ1D9cDzh7aaW
ozvLOChHKAWSFfK75BEOxliNUn1MJZ4RuhBWMZn/IblHOBrI7nWuAZo+By2Je0IF5hA4KOYApK+5
ljHwTiEuw7D0pcoYysYlWuCvtEtvO4IFpjlnHcAuj5++cfzOp38fVwxTAUsngMV78YsGCTsXoPCS
6NcRqQRgK50lL84HMsZIinl7rPoKx3ntcfqLlAxa36k8JekIrbfT88SBm8IIqm6ZMfJo3KLRQE9k
fVGg35K6prZHdIGOmoQg1kkz0wg5T8qViprQJEspInAPx+6CtwEkGIv8jtLN3W+GUDvqRZj7fhka
Gibaxu0YSGjEU/JHPhLdHqLOle4e3sTa0SO0qEcJYSY4gJ2Za+32nUfI0wrqiNyGO+hjxQ62du0R
hBZ8Y2aStsQGU2A3eL6InM/xfUTkcXKnAdqJDt5yB2u0i/hmsZphiUlyf0sULtfKbGefRBIeRw2e
gT9rjmeaw5d1j36EJwDUjSWL4Q4OkiQfvczY8POjDHnM93UGMXNk6TqpHLbj3vRM5wiYwJOo4VHC
bsSQ1DJ+OcQbcK4SLTfpRzcP7JKPjkb5BEREykDfQi01UgPlj+BtQnBkCx9d0PeQ0ENXA0MLLpRU
GyE7od7ed3E/hIQKkTk36cPUreXbmrymd9IRXQpO5mrZ5/BqXWJCSgpEzpS0duOd7VtAXVP5OAcY
SQVPkJHnSQYuJlzGt3E+Yy6JAAbgjYOHB8fBeCNdRKytNTE1CkakN1XCYiquDeI4xvSw+ZYzok5m
aT+84Ke7z7Yus9dIptguSYO3kecnhD25dD2WxvCeesTKPzv0RTgH7Gb+GoNkERggHNWGDwbvjPUQ
N6dZ+mVGc0WCTkaU8YiRFnG9axwRwXVnraBHL7NVHgf9xYdga4YWMu+nDpgJm6EhIDL1GZLnQ1Tv
eX1bT8mlQiAefyuhG+OYNoii8ziSzyPNhkuw3z4rYNHj7gJ+gFENxjwcDK5iXBSyHTVBM20Nif3Y
7t9hZY1lG04opASxrbs4xpkaH/79ggCrJnETZj/A1idMMS/+pc3QGtqtkyfr57KcFw57iU0DS0Z+
GUu7s8XKSgm9I/KcDLoxVjlHQ0vb869jvMoMgWYbIyyO2eccNzMRidELVR7aBss+xeNCGPx5OJAK
mOCiVIMSN/mdMJaZdUHU6l9L5DRVE/lwVXhztxkdxqi/b/yBja2FJinBcol4i9AMDw0o67Pxh+jz
ML4vER0XR3IIuQhvbgipjH/39TDiddL6Tr+MMGGKdV1oIpsI3WUxkRav6Mk2MDREsFBtt1jLrrN3
Uk3vTulUP5Y5sGxQka6iu5gTGBFCVgPjLcg9OP0cfkZH2pGwgqPnCfMtjwbhNd42+4TbiP4fi4jB
uf5Bz0JOyM29uWfo76VKS6ePPl6XvUi7paRPqfyde8ZWRcjs4ACTtrU0l6PFMpCmExBRzR5jHp4K
oHeFHjOSfPB1Bpwi7PGB7aX9Lar+mL+5+ZiF3x+XCx27lAkSCCPtlyeSKx6j9Q/4kTkhIy0xzO4A
BphUiZTq1jm+twvZkh0M4DBhQeWgpPwxGM8k4zx4/vWtx6SdDJFICZUmotuOatEzXig4zduEUYVT
DGVuERihsUTJi00F4zbRvGCEFlrn3W2MkVZfvzdYbZ8E+TG+xsmtYjxg/u/mPn0Ed1R5mjP0hssq
5dp5bxpECGeNjULy+65UjRgtHBzRtvZGYt0wyGaJVYGskKe72yBiPYey1br/MkEGI9UcRtKiIlWF
T3t3ckdE2fVWmkPaXWEjFOX2GuHVcQnm8Fgc7/U2guNQLCOunSLqsnM0nOgZaaxpGxd2D43EpiJV
4Q5e4KWqWT9ctHz6CSLswu60/kYdytg/5LOEbEQ9JmaB6N1tqk5ZxBkzFhQ4o78SSINwLjrlQfPQ
HZuv2ZniCwNu53bYfmxaQ7pJjrTcxRfjaxHISIxdJ0ULmOqnbYDKFTCK2WwUoMNUJGJ89g3Dr0FV
36MNFK3DBRlpSOGY6A01g5fs6ZYULuSl3LmHtYlLUjVJac+RIcnOLbnZ4m4mdxysI1p+zHgMbqV9
5JahkRFp0hi9kT4KvSu9fql7w6sDfjAIZAEO6fAVWP/YW9FkEvEfsOuzw/6ity0eD9pnsr7+4CjP
ZG8XSFuIHXCQCRkhQnGf8QM8jLQW0z1QtJWvCiQH9bFHkwCU6BhcPO8F7z7fKlaZPohde7jf8BEQ
SyeWqI1D3zNAwZfQl/tqXUz4pEOnvbCVmYCmNoFsHphQfAn70QB90jASFnkqAc6wvqWgdYlpbkWE
wYWzAEMbTkX0yuWhJe38Ed4RUrFHhCkbxPQMm5XUE5baN/qwRdzGL0Jb19JpgNlapKQLdEaPrxHo
BRQ/3gauGP8OkAOvgvKI//smnwVN5D9Yod8he2Up+MARbj+rQw9k9fLHdItvhMnFQne7j2EJSCKM
6VH7lL/If6mCSxurySDpH3APg1C3xBRxUABT2pelGrN4hlPmd4E/FJMaoESyyVVOYQ8AZ57mZiFO
pwNJ5T5/p+QWsCSW+VEa527B3s9fv0wjF4ATV953f8rxHOpug/6KtBkYORO7f/ibqV9kIvBijlKx
ZRzEFHJsSgLtzqSE7DQimIrx7hXJPG4P82K/1gonk6OzkRA3tvlM71MXiWtCzrqNUpy9nI2VBvY7
qkAR0CPtcNJ/Zj3iMXWi6nTOgNriPSfGRKc6mTK6cE82z+Qc5gPu5HtBeD+/h9c6yCRY+GAkzM4M
cgcC26nSr6cf2Hdxmdh5XAdo8CbwyRbtmK0g1sc6E7GvHDkimMS2/L5F6kSynSFV4PPj1vRIGbcw
sKBHckr+0PtQUOFBzZClnTk9pPhqPSfC48IJJDP8J2TN+i8bRTAy5Ph5zKcFUGi6hVtiQ2Eb/vXt
6+7HfEXy5Bs2wdK5zV+44lpbxl/lw7hMlTmJQu5HHGwzhgfT1cao0a1Zja95c3fEQeE+Mg5Z++uJ
3HZu8IUHAvNCf/ZB/aGYpLu9mYgXSnOE0157xOtjgoiRVnd4HYh/GaEYpkzsnCEn01CUQ+zvGYkS
2G5pG/ElOIHTfEyqQKxmvAjRYcoJ9+QxHAiNLM9OWaXqic8GtEXynDatuf61jbQbveQlQfIyhJpG
pgI7amsp+eh1gFeAW8RO1lpPMDl0JJeN6AFlRg+efnuUy+iYt4FgKkkW+5PGPb4byjPsl29TGX/3
UKBQgIQWctAXhQ+/2k8/K8p0YRBpDs/k6mt7PiHp1vLqOrS/MA3kOI4BJYnTfmpWsdDA84pF7kNL
uKJ0NjKCSqnHKN4Z8OAb3sc6h1hqYRQI9/V7OCm8a8oKq5l3S72GdU7zGbjQodkkYRyMBvq6827w
zxtAZTV+YI29ZwhGc/+sC3k19rvbn9i8mTVELUCUvvhe2KxvNgF9XI7e3tgjkeQ68XkRCv1Wtc70
ABozXkppMXxRUs2IaiKcRB8TjwR+zsi+PxyCcMtCJ81fHDS64GjOtEBggnfie9iW0Cw0AWFm1CIC
dWWRIDWKWQpSAgK1RWAFrF1gAMchf2XAJU0QoRnELkCOU76c7ZwGBx8KMT3/2G2yTjRUmKkYX/n0
fukvfSJ3eCNGEwMWSW3OmZzrDbegkyb0A2schH0NjcfWBUoBxEX8zxJwBnqF6h2ma4A4DvRyYD9E
EDxCqtekDF/jS0qBqjYjJrDcUpomp6WgwBMyJOvzLNAK4G9GFxprOi1ghuzpCV/hYwce7vyY2PE/
6GHxG3qWsItVMZkixLf2siauYs1nqP3H0xPYXzhLPgxg8ISGisE0evJYgg+KeCiE/WDbQ6E6/VqF
19aOgCfJRGixXY7ahermBp1JQ/IfmimI1wDaZYI/kJaSpi36strRx6vrLQ/v5JKoLtdNCsoZQKlf
J6AXVu2yEwHh3TafZeF1kzNNd+21NmfNdqTM3zG7WFauhqEanD2rxuo2IGCUFpNwuS4OUZWn/bVq
42vuzQ7bGHWx/TvQDiwLq5feIxIAbeBHafPeYY5ox0pQgtej40eHPascEe6HGdZNGdwIEcHpfJ82
Uz7x35ewTt8I2wvGIs68ibwS1lr/ARFxImWh58hU+Gen24nMUwGAaxmjtVJQHTx4a1YVB5WYJYzB
sbLJw8HYyEED2D6FnW+/WBcvwIehOgG77FArMyVJJBQ8bVBPdL+NuRCs8lKewUZDOmJjAwLor6Fb
kb4h0KVIwrgbtao1iKEClh1YLujX0x3z7hxtmCtWbcCWs9NqlxAlWhoEpSL3RAy1JoJcxFgqwQuh
AdSnV+x4y2avuFDbd8ypSKxJq+TEnYCTkmTO4mSy83ZCrMxObDnyjDGNjIwlYpvv9ZsaVGz4sdX5
a/+BqVt+SR9gDYXPJd6/M18b/AVoUUSQD8STV0LEyEi0TBYQeUUiOgTK7I2Wj5cXS+3At+1FH6Em
Bf4lNugAMzx7hNhpBxN0EEscAfArOA74F5BeGHoSLAm2wU1I6tOaXHX+1ODEYWo38ZcMlRqKu8Jj
qan2Tx51/BaYIolhbvaZiXD/mH4eBRBoPsMaDHN7843ZRwpBVX9rgtLhV7d/uYtKIo8xZA8S3g4G
Eu5xyAVEifFitBQx4e0/JoewMeQZkvhs+AOunzFXAHaV+4c40Sjcyw4yH3EBP8XYTnYGsXyW4muD
PhPYeTcxAdAn85QT+oXpQVwFXsLknAnkKKr4hDUHEu3hqM9d3kbeQveWNgNF4ZR5N6TLt77N9gBY
8sMM+o2UYUDp9FjSUzPbimdcEABPl8D5fI7AAOKTsc24JlqTICcEOo8lECvfknmc4NjcUtKj8NSG
3zWJaeydfBNes8XGWc4gUPg0TDe6i6nktxD5+sdWEIz44J6goIJDIDhtyULiCUGUwmo1ZrwWwpvv
usvvEz4CypF/P0LOUUaoCB9muOaq6ZPOE6YtKFpeRVoy0h3iXAl4kjPA9GdInE1+RBpOhnKjiEAk
gnzCmr1gm+QbokkjIueg8Frz4d2W+kRbX6akgTwsNBU1xlQR/S2wIHTxs6EPxeDMuYsjfhWWDhYt
NV7PEVvjBJyd2r1BN45WBsXPG4ZOYBrcEqBkoJJY4IWq/VwiakDsULrYHCjx5wh0Hsttcp8j2w1k
6Msv+fOt+e5jggNov+30pNsBkJLhf9DRvmzJ4OJ0IJ2f/w41gJlGzvQJZDlhTK68RjnEPw4IdUDO
wE3hSzFXM6BbzBOAAOcmslq43cxD57Xs8MqkoploiXQjCDdr5ZQ78CP2n+vK7AkeIRTPYlg4vuQu
BHyDSdrhtuGG9Q4Mh0cZS5kQcgO0DIoSxN3rACiZc8lznHY0gFTiIen5oN4g2FD+IEBIeSYU3My+
EicdSCPKCJ4fBh7OK+tNFu3HUtjXhwTE0lLbiFjABhGpc4Xp7O7ubZpv2BfQafAnWAW+GZsXl/K5
w1ih3z3BZob8Ol51cSiqYepJl52zZMrod4CPUhNxTvY8jVoS9bBTkCIrZ3wJQcAwgQbklBhOMUvW
gf0uxz3/zAzjHYtiTcBExGMFN4+BFp3TP92ODjv3Dp6h5hdTGeGgoOLM64rPATyOUAm1F8oP0lWw
jaKdMgUsig+d7y26Kkbu3WPx0C35nSwz4kS51Ck2ANGqoFLjESAiPCOH6sHx+4LNho4CniKvBdKS
lp69XouwzzCFYH3hs1fW0Hp7KDG2SW8GyC+gud4sR9cwzH5TNDEe5gkcq2vN6vN/RfyWy8now7m5
bFdTdYmwdyJmyOUBkyrIw4QGYZNVkiFGyAqcXJ1cY2ZR8jz6qMM8RmKWY55S8vsgrr3n7h0K7I/K
h2xj03zvGvfiEClpsW32Mx7P1ZCDFyKfJEZmMIsaZug/l6h85+LnBHSMTAkwcUBisVUQLPiNG4RK
PPo8dFH4syClTWQSovdfgenhVQgEZI72Plz+vWgR24BjCBX32VlwStqrfD4lgsdGMgSmLtkga2zg
bBnfNZcXQQ/DKD9OjaAIdpgFIXL63yH7PpsHJ90Q69bTwRFCTEATS5ay0tOv3ZJjh666HozKSc4R
6pJMXIZaAHjhYXWKgUiVERwBecUXtmbs+WvSIXmexPB3wcpQHNmyBUFL5WnMWNwwDKNrItsVeCcB
Ajz4qAhYMb21GFlBMgFBnUhsvbfO8Bpn4OUbHilkF8QDb8lOM9jIeI0MJfoN2FGpSwwL1LQ4Yax3
NRKXYFQR9vEhllLI+L0pFTzqRuuP9/LOuxM6LxyCpKezLyoB8l9Ln5MlAm5MfAq6KrgwYi3QeuXB
nSDMS6p71w08i862ALfLzintCkcJyyNqKPtmcZTPGVDq1rvO+/fNYFHQY+GGHu6R+TSjoGMKAjFC
Lg+DyDCGj7qlmANNFXSbkQ1o0jIODKjeihTfzX3z2dxATEbdstygvS83iE5yYOBAIcSZfbje8Rly
Ow8JbJm/Yi49uVozEWx9ZVQVqg4mxzKbksk2AgfbfekTO+yEIq2+WHzThoF08D+rweQWXlH6pqSd
toF02grAukWHPiLQjb3T+TAzAgkn4zfpeKm9iDoF3P4X4Io/XIsGiXHASRwACpEYHFCP9EC09JiR
nkzaln04GhiFNZ5ocrOph+z7HhOdX63YyphPSTUY9FCw9iLt8EaGVLmUKbDV1Cgc3wxP4aAt+jRN
Enx9BjuOs5LhAUQYItkicYPVo1hfNIAfn4CPfyetCCSFvT2iQM2DBvF/sdZOJI39DXbzNmK0iN8b
F9lvwVyclKrPxT7qTMnXNIN78DpCyPF4XQm75rmbtB7bzGgquRRIo5jCMIJVg2t7WKfSFFdoCr8K
vID5j7R9AmUpk5i1xL2QwlAwJBQ80GkZS/tIjfRlS2AbYrWc98hWOOksVhfLmxEokGiViZSPZ+RA
1pq53StOxQjcEHnjFpHP7u5CE8BQUG6j/TFvUIusOR51Zt89Rksj4YxYKNayTORTt8dfB5UoQtFv
2TVhNFI2WEFU3rIBZEfLB2dKAKdOyafesn7ZiQAQo1PpYdkkJLvjWaQPh0th4vDo6dztF7QGbw38
f1mQHOzrMe0q6ZA2Et5Qim4Zq/MaINb7A+8jpcQjXs8Sj5dTuah4LGbDOpxdBbaXy5TrejED6w/3
K6fSkjcKP/PKPTxO71E3OolxOxAUpD1QYM1RNdhs+fR2VpvKzFHgqVn0921wKKzTyyKoTMQ7l7MF
Jhu+yotNdaotMNcFj8xwifImlrPEXmE2R3Gz8uyZ6PirJ2yHyFAhOsKbA33KWVAJI4l3dRfw+yYF
r61StJQbuGm0YSnnMxv35p1+OES25jclTEm3ux0+Dxt7tv3JZJjGaMFxxJGleirnHAotdUL5tSK7
btbai22yyGc3BtEJjukx3hLEXYSvKWBsf/dZ5sB/ZHD5Dx5GnLTgzh/zFjyZqbikFWQrJGG8GJPI
ihiWwYZMU2vIUbOemzYu01a3n/OrxeTHN2ACwaGkZBNnBjjdMIbuMiEYomaINiAJg+EhtDe9aYeo
XuCVTPosn/9UYwC7ulBvSZ35OB3wPJqHFzP4gDkbdKbDKShBtUKVgpeXqQAeare4OG2PnCjsesAb
dvEnYpr3g42Kn35C4UXkAd3IGhlWuaIEe8DZdWKylJ60uyvFJbH61Iq1XUXohBjhIR+0lr6tOgeF
xd0ImRW1ycckM9DcU+jIPmuSKkMgnUhSnSFmewbboIvuheCfUxoQHc4LbBVN+D+V/XA2mPQOAuTh
UP72qdLRHVN8yj4T+STJxpRZQ3NO2MqBH9h/N4pHnRi1ThNsGZA0wsg9ISjE+yEmDJpJO9MWDx+L
2RIWXGWDeGNqCRjJAjNbOIx2Eg9EbtNYmUBROxF0H7fLdldurkey+ITX6sW8X3SNu2fYjr/rZ8jG
33D2ZqoF/UUDlOw/9vx1xLpIi/zFlM0MACZiccrZ57stjlIad4Nt5zoTxO1vL3zK6XBPtOYfYaZ0
Z72QgIrZaz/mJCYcKqEBtBo0wrTT8F5y9HMODLeNf8c8eIc3HvFHKu168Mz/2gWLwUgkTPg/iApk
g5FhEedz92mZAn/IjJfJZCOdkPqL2lGjUmL0QaAgEutsegx2l8BgA6EGJxfTJUzLbU0iY8V4chHX
Ne1Pxbdndpz5QuYxCGjU7c1jjNDtFzLOKesTcDtBaQ6J5S3A07ggHEMwdDCIQI7bTD80gKAAfbt+
CF6AshC2ZOuuWKmstyXdqpyizfPf5hSGCI0FwcJsnsIMbUANtLZwEF8jFn69aHx2D4FoiPFJBAC2
AfTLiTXRMMtXBNTXE3ytxKSZ56TitBp/Vs8TeQd6x2AlxfyPpDNbUhVp1/AVEQHI5CnzIM5jnRiO
OKIgCHj1/eTq2L07+q+1qkoRMr98x4LQ5H7P+RGXjwShdUld77YEHkIfdMMLWAC7xqgXScf++CU5
Vaowzjtf77rRd8WYM0T4ctWE4+n4M7bWDBWCdbH1HUFzOxZqlPhY1tHipu9pEyHSS5FW+N2FQE0t
/ERWyC7UP4pwI0JlgX7X4iK4rNfha987str+RoTTKdRf58GHY8+s8rZhbi8UT1DetxQpjXslRIZF
GDY4Eh8n/4OwbiEXvvL7SV7jz4DyWBTBYYBmxijkGOpW+oaTlkJ1DIM+9kyR2UV/1pxD8Qe7Jtp+
IbJRIY8yuDIiOUilYfk07XqDTch9D7sI/sTnzEzmPJwDCw2S7LlyzpdtjCuoipUA66iOsQ5xquhO
uu2MNd0o3E6jx64vNLloTLyjFrj+fbSdEnAHqMto7NFDPi0dUqsyXvDA8u8H9FKkBDyc51IWrAFt
UoiNfeZyRzyk2nqB9S8yEcbw8sQ8xjyPMRj6dt3Y3Rw0ck1QZALfTv5cDgfPiY6EisvA8Jgld/fl
Y04OFaFL9BTwE3gr3ayOZlc2SWU0ecTlsOIevHGM/vk9dAvM8D54AM+7HnkofRLyotlrOO27Qlvy
de8JPtAVYAgUYQNr8RtJszuDSbpdsFrQN9g/NHx0HXfjZQCmKKFyKAc0ZmYwUUiPEZHwDtmDhbl+
xF/tgMK6mA+Y9mO6br3LHJEDSz4vloA6blKY6+iNmpYNTDoQMAlfM26WUABk4imD6/AdoR1nvUW6
Aw97m90DEZE0aU49HO2AAU7K6IWikckR3QMp345goKTDbQOfsyoQdrQHHp6AOM/7JOOAw4wrWg8E
eUzKgWCRVi0XRfLPIDvMJdSIDWlx9LYoCHCNTKzUHAkKFRIgxGHBOnOhB1nkQlIT8vMFPCp+sxa8
5/IZAUs27R34eyiNuY/ZG8BA+VxtjjlkIrP+QkJiubPXDHODDLSvGOXBBQiK4BGSY/po9Anuc786
j/5MN4iakMPtkBMS33id1rQddXFjCgVqHfdnxKc64s7SqP94gzChAB1YQYnQiAtc+NXimFSDijus
4tszkCMmAaBObjgZ2arAsomnCDipIaPBW8OfNV4V4YsKZOYQPte4BhFGXsRmWVEsIk51/VmLqklo
B4kIQZ3E8I4a5N/4CfuqYmqLrgm4BZ89gUNDQdM6SGrUs3LgQg2uSU1xNxcKiuDL/TgSsKpPTDll
I+Tw0kEltC49jlvIOC8s4KIsj4YhG/7EnEHuDrlLDK7e2qIj78HUgmthh9jWpm/K6cO86z6cYYy5
9z0miILRgMKHkYiJl2eWiwZOn3ZH41ju2edP+rBMngu8Fsl9QhE1CKeH5uEZ3NMeWXJENC3yESle
X4zIzg/eP/3X1cM1J8vYVdYdmw+PAT2con+jrUjRcsDPlXk+LomzJazeismpuKM5uk+aNB9BOFrQ
YBDhFLUQzDP7hdcAcvk5gW66kl5RDgS9h2RohNcjfVd2ljYYqOE046dHQ9gZaoUc9oKoTqgiT24d
lUiuibUkntYg/uIsja4M1eS7qKiKMqYnjrw8jsh+JVtVI3lo8kmWg3ywrHGAg/wxP5boNsXhAVzc
I/w5UVEDAFsMFOiK35flu0eWhHOdWeDQ340+Bui+nAy2empvBwKjk458isiNfhFxrCsk4Xr4GqIO
GN3W3VIwd5AQBR+tkGh8mF0cJGy4UU0qk73nlFkKHcu8N6jGP7E3yozKg+uyRoM15nRYHcDdAWQZ
/4jgnVR3H7sCX0IouaPHgrWn4V6lGM9hk7cWPzLu+7Mccw99Xx8UQcSIoh1A+ceJE5N6tuewiDu3
R4onvweiSU2by+iZ0OQ10kfA/JxB+9j+cUMhS+L4x83J6oqhKeRVwGE9k+3OaoWVgwrqdUV8x/oV
chgNgUmA2JieDC2SxndsEYavDoyEjA2gHzYFHvcVlaMLfh7pk2m7wQAUUmc5z1FGoRsNJhyqQKgY
efHbTLnNNefmzt9zNL36uoAKJLj8Bsq2tpav6dND4owxQaRyUolkpUw6PXRwhRhK+TcNHvfV5eY9
XzFYOKg7mvIHzkfAKDbe8/tQYwVGnrNT/yiIfUaI22YMVEMAM/mPs7lFPMkTQuX5L5ULLOhFefEM
4yqQ4Q3RbZ1AN636G+gt2GmmL6TA4NEEfAJeasNPzEwN+AfgUk4vMUAB39CzPXJwZ63zir5Li87a
kFBV7zZlt4TE9Dlbxk+fBgwCjVWGlAe60Ktf7FFrM5WOy8WTuAKhlWPoYxq4IhjVXSx4LmFGTkHZ
HpwOuBP0KhjuQnchaX3qzAbK+jplS0jIyFwbfEa1vW5CydUEpGIykZuDTA8AZhVgMvQKpPpdbeK0
8EkUwk5HSDcnzH1pABN9gF/ySUkIN4JuagECpj6T0zm2huu+N6LR3p2J5Np+/DrmWOMAVgCo0arf
UmP6E6e+gPoGGUJpf1+99hSjEMjIfis8WwDiaRPrlIWS9WXQx8TywSaKUrEdKKhF+kMjov0geHAo
HarI/umZpaRB37cURiyQPUTkRw/Ultom0QnFMW9jDp+nG1Y5Frpy30OGBTcT5nvs6lXCHI3qRQnr
oN1fCcgHBUMa90rfq4tfLL5JFSpTVMxOd7NHiIeSK3uGiRjh6n0T9lL0cylrZLtiEeNt42ayH2N9
z8IV5L7YkixO0K/lI2ribNkeSnYChm7CKbdxuek4jmXLfG2kEsEPcF+c6ZdqDPLj1qLcnvVbwoeO
1pTIYGLHmA1bu2/ZW+6uP/K88Q3d9Ij+9r00RLTHAOEbUb34rlh6OJM+O8YzzHwc1qQ9RyuCFtGI
aN7PRRgCphuzEbR7ihVTY2wRFApzHGrcrBMNyDSV8AuIYUm+e58/k9MVEQNAZHuJgaEXqjxGHIfj
f6vz0ykCZa9KBDw5j4Tx3KZzJGC9p1BS8d4rrp34gsqzajT2Pb0uug1ZA17tyqPtPGNK4KYy0Zw8
UxWsdvOAFMAa+PLzV4jUbKTAA3DO4LNunC9uodXl62cTjh+ndvXet+F2I5veXbgcRSIKCehlqI5v
oLMAt+E7fIKgjxTDrbE4TcyUvAiSPOcqgrPOJwji43YHw/34xogDcpCHtf+KikEveIdbX52VtEOP
JBa8QT9YVYkypFHpn0YY7gKE5xG3C/Ilx4pXOoBKlPuBMwrwh87qwEpUNztCEo2vR8Iq7WyjW851
XkHw/8Li8I2lP3ChgRToE2miHkx64jDhH+4RvyxVSvvV+cbssnx728pRgleEdOOgzXB/Twi7UPkd
TK764HWQD+Ss4AJEBhYo01/QOrXfjdUI16Avv23y3lXIj5+tPO3LaDuwgHIJ6FCwP/hm+khKT5vx
p9nihvMjuf9dXIVIMPux245IdxF1OcE90uOeUA/97HzIUz0v6djgKr10rxiYQTHvWQ7CApD+jogw
s0PTRk+Yc8GZjxL34hhAOEhSaGWFNSkQOXt8KP1cJDm885DfW6KFiB8zmG/O2e7qy2kilaM3wnTG
yDfxsM+0TZ5/79EzqPb9nTx6Ot/wvtD4qIl4KNmewCOIfOb6MJKb4OUmm9hZIfDg4mjI+TrnRleX
v0VlpFFA8VsXL7/UghrI1HsGvRX3WD4TtWOvRa+yX6k5lKM79zUa19nFh9hb/4KM/9NGn011JiXR
gVWb14jO4napxLVPoGBisgwz6DK3E4+HyFUFQGIZWJBXJJIZsDY+SGaDxjpfsSAUkeUzKAXgzCCj
xigbU5jhcntCLjHW8MqGqK5GqLH/vgkv282T+2A7w+/5m/zi77kMjTk5bZG87qdVbNEpfA2fXpvw
IBoDSuCdT9SsySt00fLDTQGT2Btr9iW1aEYUSQ1HjmQck2+9KbKw+aKQQkCJqWgk4cemWeXn8pWm
DV7Oe3OPexDKe1Bdp2Z47g3qCU2mCZY7RI3kqFG7NPnZOoaixTPg2rERTqwGTyOp+/fgvfo6vxh1
4GI7gPmKMTC55QLjDtw7G5w3NGbgPLaJgwWwj40mtEizvrs91ByajUG1c4XOlkb7b0yqBrcYZ9Nr
dAcJx+uGs8d0DCM00dduWlmEjsjor4BR2uBdBHzc/W1yrV39zX84xQlIrzAcopfQB87eM9V7zy8s
ZQyYkLwiGXEo2RGrF2sZeVp8ETFeZAVgjO5jbiDAM8Zf6HwO5yhXL8vWo3XERWVGt7aTAeCP9RR/
7HV8I8wUDbS2+a4UdNAS/KOjnUoiJRwhRWZ6I8y4DbtLqCBY56FccSX7GPSJo1CdJlXooGg3CjGm
mn3BgIqtpyUsn7wVX080Bg7G84XKTk4olOyae8NwjNq1ahcDaXd6g6oWfncqKZGnElE05hHzn5uj
LfLiXZOWI/3jXkDMDzr3MnzVw33RYFQ5r8yuZh9uEORDo99HpIDLO2WAEPf6tAugCYbN4DvWlgi9
PukDGnto7NQPX3yGOZDd7kmixITv1gldCk3fpBZ03tFigHP4X3AdHoi36tKxix7L7CFSEWYPwkjJ
SH4XKXox5GzopnDkg6Mq89uG047mMVkj+fvZbYhvIbROmodmnWNK4ZBLS0llJg61aFBf6f3uUmb4
xriKUJxESCLqOfqzPq6szTUwXDqfQybwV4r981Vjf+BRsDavxWtx59btT1ksEUb6/dIZZDzlrWN6
FTDly7c2KAv56K9/z0DeVEmbSN5txSOkRnzkQhmu2QQhPxnBabGYdQdiokAhD5VJs/ol/A6HSmyM
8kQo/WvfQkU4zRZ3LHHj29n864HGCJOa08HW2EiCla0zJd7ni+vyQWp3SKtYeuWIwXIjgCE4uRHR
E+i3bHOijsy+V2+sOVvUPvfxpVMRYrhszy/N7tNVTkICwsOAIMNIsWGthwwtlm0SrpASN/rldBHg
S44pGaWgvEdCLJVt42v6S9h5CYqiYGzBI8REwhUFKSSRdo9umfkrO3U3MXmw96sMzRvSvfgr/akR
lWFFEnrBT9YWykDoGa82xT3cKkXf+5hUKvr6za/Zp0ArmCEyGPh12aME8N+dNlXPAAWFi6WdiCLS
4ojjc/heDtXmiNyNLLxyUb4hwIquMN2w2oTnS7Dd0fAHjM9rZi2cg9W6uJVjHQ8CDz3oA0hYZDja
8of6eTu4427gpcHWcs5ATO9zdy3ujpn2F9eAsNgVTmBLrBf3RTbZjrmZ2CmTrct/qBG7ZlO57FJs
PfLhtizPTArG3ZcWfK068yjbYkAKCleJF104NA5fxK7ZiQtVhrrXT/t/8qE9bw83Em0JUXtRDsK2
/EK4syaQ+7Fkkd/JEC/XN6MFwZlSY2+ncK+A+8Jq85uBU9H/RxXlXaQEM4E0iXQstf8LdEvsZFgo
Wy9/BL/f5FN6v/tJyuaq5lh8FPybCfuC0z7fNb4clQhswBpwK0Zmhz2BuLyxPPtNlYmMcI2WY8Qd
gHqkBnN/9oOeh98y5UDilMM3OxdFbmwyHkPM7jPWYyYBpq3gOtdGMNj+FyEpKtXzC27UdD+uMaIi
iSiJxACd7DFkWGQUyyuEGijCAALO2ChBeRDYYBJGIKqLZBr4VfQkBLRR2ESQI0sPVYjSAG3KiFAP
Abth4fC6pAzUpFm9T3T0CJYg55AEXytUF2TB4zFDq4hzpowlVxlbMFHYATnaRl14H31WCuKCPYc0
slEBptHJIMpAbIKXj/MzcYSxkTbIScKcYz+CqBiuhXMPEw1KPEQtCHxkmwoxcpFZtr1HmklCj2VN
dSRDJEgiEKrdYg/MybtCxAVh+uFG4VJwmLKphEOP+TVwKmtTFBHSkShJxLIyDCQnShRSsLmUVazQ
F4FhWUjObIXDGSsa5P++94slDoDRvfR45+WkHvP/x6YHGIzkOZKZIy3X0QjY2im7QHbfGYWSPjDx
FeS555o/54akSvb7huC7KxITjnB+zdZ+IQ9Lyp8Ia2igrGyxroG79QYKcjA0qDs+XBIhaFgkQQ2Y
cvDhcyYl7Ufitf2c0780yDSmnx+Kftooz4/ddQxdCRbu90+4qXk042qST8tpEQGx50OssGYsljpj
nUWvgRJsZznCltFtep1b65Ih7+8eQSzrQX7+ehKzaelhegx+8W8iR9qR9DAy0SEZsM0hOEC2yxCB
q33SR4sdcubI99agR0IVk0S3NpCizIqBOvq9nU/f7g74YtN3YqbmpPTyRHPvA56BLCpIOeXuJ7Lw
QgzRBn15FX7hPFcZrJYc/IaI02YFcJBoXv41pIfxw8vzNbIGRqSOH8m9SSoi/W2LYBO2b7ZMAsIX
/TwsTvqqv5LEBA7Js/pETHhwGjgrCfVqXMY09Azn/3+vWx84Fnbgw+SQfe5+h1QbVS4gsrQ03Gq1
HbOtISp9na46XZR0U7KECaiP+XTr8pdTDlyKHjA/j7+ZXbNBJjUHMxR8QmzEoZZSWlIrDbR/KPkW
90UVVlj1yX9zvnt9ek/7WMXM9DLk/aMuGfWG2J6M2XVAMQLfpHfuE0aNDeHL0YWJdvZMC6JEXSPq
NtiQLFugieB5k99e8h77a5rvjYGJRagnggXfXVhwDASJRjYHcjm+L6zBN+ytbiS5YNfH+EdxL4lY
KXvTd2V9vc/pyc47JZwbqDJ5j+r7v3kq6dKuBTZztMUFlpux769j20t++zdhnxTUQaX+4WtxpGG2
gLSHoCV95gItYdnExwljkoJVSztaUZ+hh90Naea8xwYQvA7XAImeY22+RLdqLscHxg9lVTK7AT+R
6+p/gDxfpLNhRmJIvvk/QEE3H11GGLdWFm5LiXLPq0cqL4ejSfb3C03CAWyY5vYI1gWixb41eUR0
9WErUVwIZ+HOKSMN3PQVmwA5ij2W/khkPNHzxEvbcHr/7jUu/bCKmzXinGF/941xWXWcAtlu4IFo
PLsNn6glCKSDAwQ8YBrZqDMMpvtr8CXRND8X+DBpskPbwdKLRBvEg8WgIovczRjKkfjyuDLR8l7/
TZZfceDP86jdc0hQqkRcaWPYK8gV5h4NxfhaeroRMPgyh3InWMyx7NwEJSC2p+HaPitHokQdFJZB
t/74RCyfH2fu8ELMNhcYqdI2caLQEjJuEQeye2RzKe0/XM6y8rEZqzCRBHEmzfgKmtYMCpfIPJ4c
GoGRzIdT/HCscQGbMTiDsbHEXZgjWnH5kNBaxTwCGasIplo+x718fK3ZxQl6/QVEMzbX5ZW+jG9k
bUPOVprm8kMYmuq/fEz+MR404hqmW6KPxzKpsJz8RZW9Fqu76qgQuyhWfPs9Uk/Mm/LLyS1xRWl5
BYDh56CEXHF3aWOrCZqb2+63EbOFTuKiFNQbojnVuTbnFPzY3/aq4V2Di/AJckbgKvPq9VWJ9wnT
vP+LiJDrNUMtdxVYAJ4DTrEYYmoxXHHjmJpTMhniwQEw7aXfOV1jDM7fKOdW3imwhRuIlxYfNtaz
XZ+Ik8H15YmxLUt+nFyvnk7PQh3nBD+jmAQ058iJzk51Ma3wj+BW6Lr4efUOGufH1xgtzlgcOx8A
bws0Td00DmhyQSfFGUrtQugWabj0j7C6K3PiNPBmQJi9MWVXHvbxetlD4UiCINI3dm1MEVFP2AC2
E71vP41km8IZo49Q4HaKUNCP2aGJiB/wCR15MjLVWx8V3z1ErzEuQwVHkbwzBEMFhrXW0hKlOPr2
1b0nkk704xd6YHgHroLfUkZvV/1n6uOESXLDvtszYOHfYMfc60h11SEB9bgKCgcqAmEOQmRZSxGN
gxe3lbqqEWrAiFsksf77B+qWr2CheWl+VQWEGf6alWbN8I/D8iMJJuODMD3wg1Dg4ogCeD86Sixz
0ydSP4u3xkkZm2A7CJEoQ3BklYqOQZYhFqHB3ANcgug8XoeEKUYmoDRxvTy+Q1hS4gIHFaEDF9Ap
0ltUWNZLooNYPbY1lp5QnjS7rGIXuRASS+OszP1EssFUy2emeWCSjbLh86xhtwLSIZA7hW03R1Be
kEGFB73UFyMbuAJHMe4XwQViRYSr/J+ex9rQt3sHY0LCPOYhIt8QuOhrzhV0zdQo0Pqzcg2ZYeJp
u5zAimkUQ9V6wypS7FEZ194W/7St88JEC9hIX+tIUMEyJ4hehN/DgpHMhvmaGcslgG/SUXjG0RNc
cahgQoVUI8oIocoA9JPVho9geYNjEmrFn3uDwZRmPLBYd4THNcd++gtP98HphsujWdAnSxkjZtwJ
R/MLFCsCoh1H45WOfB7yxjYTY8lZZIhLCy0GUuVRK5budoDAgmMH+g4ujTDXc6q4gzbzrGJKegqb
lrKuBvWu8SYlUVXoDHAj9OisfqAQYeWMJaedgkiOsOj62hnni+L36PFpOfhY8WVjYsaG+Tg8oWpl
rKuwojCXBPKQOIlzOiW7E6eKEu7fA2vSeZhB3eL08CGeJx+sgqCll9EFg3dCQD3Mn7R1nyl8Mk7U
r45H9yXcdGEWaZExzvfUaKAZ/UTCzKzOQWFBWpvGZofQPxQM1x+PMBIQyHEvrQ/gb+mbXlNuYtq7
2W+fRJaRsQQEfXo3/g2ag1GcsnqDECUBMFw5ROAoJ8Odk/wrgEikbfKubV6AX/mslYdtmXaS1z9I
hx4PTCUqRlhv7rXg27+QawQde8rDB1i/oGdGgsl73d0QXX18OmVUSFmLux2PblyWE7E8ker8c/qH
ktX6QgtBWl5cnKJVb1C8EmQ+X5R5JElJnuihsEUhBXoj+Rax8OAmbc3wgauZPxXOV1EUgyOGlavf
4Dt2FDIwTVhWj/z3hofJkTSqMjwVDA2akP3J5fmpmqR5Bli/FMXNe8ePEufNiuaAPwisL2rE9Zcj
P1zcpz/rbSl6dm91QJpUX3Hx+GXqnGXU4vRvOrdu+GAqfYhz8vYEO4cdK3c4BthFBO4OEwTJTeov
uhWR8MJ7Fy9xjfDmgmlP9QRYnAXsa+xxBjQzLN0zui5wiZfaqKbkj0wfAhkJiSRd+E/sZ5atepiC
4GJBJ3TmFxzZ74XF73+xDYD0rZ66yzQD8FjZJ3mmzq3oMupU1h5q/4AGOEYM90X6WmhH3VMCKQ0C
lqaY+ZCDIQeJ1pNi8mGLAZnZPDdttP05vS1cNs6oa4h6/ggndBY+Z87ultPs2NRYEddirDCCPiIN
uItJm6BOw/ANViFYBXTtDL0ryimF47K4zD+/BUjD95LgLWTYwsRnIo6d0+vMf2pn9h1pxlW+Ie8g
aFMfFR4RS1DxPz+byli4cSQKJpq/Is1oTSc5Nn0uu8m3H5OgpYbK8a6GN6QIj3l/ZMTyskEAALkF
pMQaz5NAoAuqgmGX8q7MNXw95mkT5InBwPsF2wispeSle58UlzU4WuPlyB+eUFeXEfjWM2B9ZcGi
+EQUSF0Y4jfGrpobBGZ8XHl54cR79T4WjaGfHQ8UfwFbOf8uaTudUj32JllyiVhK3lWV1+ze7OQC
d2mIekjtSMea/VqUM1LZCO1mypkgJtmDY24RGaVmKPGsFvAKXtGyy/Ot3U4ntQyvA0jMsJrj475a
rn7xPsNMFIXVUGgZxfY3/EaDIsYc/wX6t59/TevAHRG1VuP7/aJIADEizOTIYlBMMixRQH4YhTmm
bF5Oc7IIKUUk4D18whKGzEKY0k1YdOQxWOq2wFdzIbdW3D3XD+Mr93brgPCjIOBssM9nLKYAJX5/
+oxRDlQj8ZkQEdq5d5LJ8UrAHKguPVYMOLxzxAxXVArMRWSVcNTFqjk26BRn+bDccoudjiRguyHM
ePq0RIpd8wi7HVUg4kuoSD8u05X5S8pjvatUF5t+MSVzgSQOYboWn2LmcQSyd2gtA2D3lQpKhF4b
vtgrMTeATkkMWk5epuahOxekEyElXOfuzwWxwP4txP3w4Zz6CsyAqyMYwuQC8vVN8xQnN5Ihiiwj
NofpfQ9Te3rOmn9Cy+9Jch9If6CM+fPb+OMZyA+FSgLLF2iFYcTgTCKac6xEKkCy7ACufHCIZERw
iX1KJX7v2wY4qkI5IQrYo+1qkJ3lNyQ0ucKPILNwdpBxE2bEMeVTvGDSXCblDRsZsrzjdUXQ3YDE
ufl2QbQnyVtMwVMpipU41I8Qyj7ROWuZBwq8h5gcV0FHvUBqFoCPBttJ5ffD96Dl4Xz4N5GFWPVE
qmGFm5RBztACiUAGOElGqTu5y/hmYMFJ14v6hE+z1TM3rWDUfHmFEBAvhbUXUb/00Pg/D/Cq5azE
jM9tVTG6UIa5rkPsES4EddWgPPoqpN22h+8BU0x0PVP8lRIaQBq+hBXOxVaFe0ayeQEa2lEqaEi7
NW3SLwUZw4dkzum+JI3wsy9vIjO45gZcsXrrOP9IJ5hkJM+tKRAcfAJl9SPg4+YbS+zvPyA4/O+J
tstHb7J1enz6IKcqcLFbLOGQR9qkjPyPw8XcXOlB4VTCPGLFLBTGko5I+uc+3D790LwEdwB9lruf
DVpfT6lZ28k7KOosUb0fDX/FEjD+wcxNfxWw57jy8qEZEO/MXdktOaN+WEWEBk7EyCInSW+e6pLQ
lXEqJVaHImA+D1Rf3tWDLIqeHqdkpvcAN2vCoMEpqD4Bp7f7j2afhrKN7LBwLQAK2GJSk/Yc77PJ
ZTSGNpy/5uq6cE8kbfsETvQA9F+ckDi8iVd2YIw+c9wFzKHGwJEZwjeMZ2xq20hEN/4SkBpz+Ebv
yb3NHTvLJoLau1ITGhSLZ/yhuQ8/IpvNlg6dDlFHHuSZgyqXtGJwxhoBxtYtON2Osa0c8sHfFC0l
tqwBaS0wkUWQxS8yoFw8oMiqlQ0RpVyNIcWPfk7mHLQEWDWAD5q6CnEjpucxW7NfEtN1HwzDT4w6
eAbjEXL4qB1z9PEIgyKWFOUH2neyjm6B0fcuyBzvZ4R47h4XVqCjhlgAR1gRvZXBN3o51/Tik6ce
qM79D3g3MEe9A2K4uSi+s4SFApExJxIhSc7j7/DuZmhHWpJyrkNEvja3ZSy756OwSiB69vMYScue
1LEgnxCjgaMEhS7foyb1qJ5X0yxzW1juNqh5m6zKg54SPfpOCRm0tQHuULGySsUGjLrsP8I3aWo+
YKAvu2hJxAMGgb6QQWjZGdj8QYmI+1ESa5nZwX3c7vrI3LgDQ2XxRtAy+hzreT3WEnEQi3u7z+iL
nDcF5S4XcPEhrpKpxYlgXLsgUTtKY8Z0vSxgnB2yBwb4yoC2Tt2+SqshGOV9cx1fhtcBCYTz6xHi
c2hZ4fvlFXMTJwbwaR/adirFz/F1897x4z/2J/qSFj0m4Gs+xE4P3U0Ww5Cuj8fTJR0XpLJ2SRDb
lcMnQH9AuLiHA4AuksIBIZepRTESXQQT4Lkal4/YlFNIwp/XBwYhRmepg2Jm/mf+nrY/kezcQ71D
RM6KDLvJNyUwkYIf3u6XQCQgFqaYGf6UvHZDXXNZbbHt18TmQFu/6dt0pAuh7Whm1YF+Mls7W9cR
PMPXK1y6WtzWyVhKDsihxzqR2Bma1Mr/nDOKmbyPMEVj2qdgpcZniBMXhxnUz9bdYn7i8LBuF4RJ
P99RS7BoGxHqlwEtMyEz10iOcqr1kN84rLwdHjOXyHqH4G8wjJY4P/6mump4pnHHjHjV/JI7Wgt+
iSEqiLZErEmORLWL7D7Ro+9UkJxlPS+gFv3Xz+e72Ffs9nRX6REjxu/hdTgKee/vv+xg7bdJkYvg
wf6pmVsrXu/10EXd0zfRh5PmqzkGGy8o6RRl9qDBTPQZdfOKTrNLQMd5YQY9BzoAw0vHCRzI+NAR
1V7IrgxNH+VTrqC46ch2NlZPkD5/S3sCI+CE22gspNMZGWGa30Q95zn4DPS4QX+tHVqH/gx3cSMO
Cq9oDXjaS9XRnaSGydZnuuWu2lSetu4FOZKkh2FzvuF11GsF6xeEP4zobnvoix/Wnq2ZGRCu5+/g
TJlC582h81+qrdnP9JDNQfY+6693sxfDzn+c7xGR2DLryc4ayYf6oP9lIvytbux3mCfb8N3RlqQh
vT6YE7BtGc/VQIGXRF7h9Ca9VJnckb2SpeBCEy+BnPPOLs+A60/aWLFJG24zDh7nfkrDBwlje4Bi
JjVuKdqWyfXY92CA4dYkkPLCHS7o3g7kqL+osW1+Q1V3OHx+PfBJPcd6gYSCGZjOoOE13YKWwAvj
fmbKZV+onL4W/zr3sWLJe9JVHGoEuXEV0QBchqhjSPkRLRt8U0O2nn8HvpsS3saT+HbKznsisCwc
ec4HVhrEv9oyttEWTYuVSDGqQZ5DaUL/RaF7r3FvaYQlk6HN88laIfEAT00wAkL5llJgBt+Y2la7
Cm5/T5f6rBhFnr2goxl9F/oOmmbBRNj8LEeAMA/R/kxkAf7ycnWVWAsEkfeYEIQ5vI7Rc3xQyl/o
vCp5+NY9p7dQE1ygGCaFlZlCuU1NRC3v+CQn+LRJEEBJt5DgjzfVQto8FvkJe5TguHBlxhgXQjIH
WHvjywKlJUT8mNGKdOf0wpSWUZPXd7+byr8vSWG8T3iBiFnRZcIeFvsb6x7RBP1IpI0TghpafsdV
wDuJoZCBcE9UZXB3rSk5fNBVHrMmIbycOKlmIsSD+a5q4/6GmGcp4knG7wrJg0UzsMidyNyhNkJO
gIMOjcbfWYLIRpQ1a3igYY6QgWbE375gaSl54vVWa3oBZsxggRTMjjz7AwA/xAKdR24H5bYsUsh3
5ox+br6GKiawpo5JxyBxD1+hcOzJk9u84v2QlrfA+CL6EGHNFzUEoBRphPFnSHfPRsiWQtp0kqf0
l+PmvaS492k7h+XCnWaiC+5zWQQLSOQra2Oxwj0U4vMPwWvsReY2EySQRBbASs5fnvVXvB1wvnbk
0j67RLfHH6B7B/pE141jfQ7Ji4FnJiz+aMR5QCcGVRrgDCLyEtobXTMYUCp3zF+/w++AtYCMxO1f
cu45E5xTYG06onsLbb4c8LUjiawj4hiH4njAlGuQuHQLKv+7RqybDy6DNwcR4qWpAUUBgvU9+Ou5
26BBKL7Uic0Smd+/DdSvDYXO6/VQ3qGEPpNQOFZmDLiAZmGTtLhscRZjZgLH87IdTeTOmdmY0ldk
nKPtHyCIiFip/AnyNAxlvIWYpCDyTYBcxWBzN6iXv+8u25RaFSTJsLadgzBR+s5azr+Fm9HlB64s
om+2+eHH1FJ6PW4LlpqM5jq31pMSZQFTufqm1Njln+wzJZfoepZNh6IU9X4umXRIndqGknWWONUI
HzocbMForzuguj9CXNBfEezFYRacitYLsr4QeFMyaKE2cNheVYB5wCsYnFZ0IdEvZlK3q/OBIBib
NwOOCBhaPe1gBvWAbOp5D9ydWHys9ezMVWCFhNfmcEmvaIuLW0Xn6/cDYBmxMZhQhbm9yUNEZFiK
2YoiLjAPzDsVeihyFVaPBa8M/xo51ZRGkCzwos8lTy/efS2LkNsYOIaqoeeAScu/MT1LjGzWkIJJ
NMR4arivhSz4Q9gjt0jhpTQDuJbzd7XnnIMCcuQ5/bUCfHvPqVhA28gaH5C1nBKvpJnOEfch4Cw8
KjD3pLVdH6z4gdjCSDllrP9A4wEpgU7sv4zq2xcibTPsJc2CXG3nM6QwFTgakJaTLLMvsBn39JMC
RfL1g1bzCKeXSL24kd4katNwMAPjdxSI7eDYBSzGoi6JAJJ8Xa7rDqobysnmE26/CSAyQVI4aQZf
5BgipQMZhJRUgL5ktWLj5eUQUvUMHp+YBpvmFn8653rDAVzwXvpeC4H05fSG8FtFKVO4PRyKr+TC
c4ypPNBdE0zl6pGUGbTAotHjJoIUAC68alh6GyuElI87f1GHsx1DszNrXMyrJOfSdR9YwVIsZmfT
XfT4jLZJnZzJy3W0ZEhhhKcNoQPQD1DvC8CXoe6l+goknHyf/QXjNrJ1Ccssayp5J5w/GvKaaUVB
h/kQG5CKTmaDJu77Z620fd+9pLyy3xF/HQfk3+bfERJz9w8s+jkUZhnqv0UwWD64I2RdkDOO0wS5
gkZaQ1iAbJKUx6pErhHHuC5uR/CtAW5qHH8SkQtgAgLOBOu6D9PHGNwP1rEeAtSEENX0ySHGonpw
Wc5QsRHQSNJB8tgT6uc/Q86HpJ6jhZR+Q/CSz/Iyxt4B7niXkeQGRHD1wNuAZ8rIUGJN86GE8DIo
1CjhWzgSPyJkGld8qNv9c9aeykkxw4OHtg2AVpTOZC6wbkjsyYjHIS04EaFynVPwl3B9uaGknkeK
FvcU+CyXoN5xtqC1HCSYwIGg9YlIid4DoqHOlw2iJAOfNItmhJNM6LDBcK5Je1SXhPcTTlQAYiVs
d7ghwIHZXTgVyv+RdF/LqWRJFEC/SBEIzyuuCm+FEC+ELN57vr7XuR0z09GjeyVBUZUnc+c2nks1
f96yNfqav1EDMMd91DcjyrruS207kWbWyDW11ZZdtUCtcj69pb6ZLZF4KPbXsfJvSJvXDCkucaK+
OQjysbFwrpVq/JWHmTEO3DiLcHeIqEm63o08hkB0fzC1W0VnMgrQPqgkGCJvXXfLLp2Bmrusaqfa
fMRKqH1vuX66lpuka6lZ2DkevxBp6c7WHTKUfXTHCMG4O8eiZJmZeSRh6bqiddWaqpxoZRy9Xloi
V07TLH0vxX18TKOdmUWO52qy20aJ1+h6aM327bM4ZTpw1eYSomU8ysFi19osGH+l2zel0aKKJHAx
KPio7938ZJyoJxKt+6FFRNun/1p/5JTO8ryMnIC1bMi34R34CVY6x+69eRoVOkv9bo/2Dg0uxwp7
XjGhvxvwEmbJRHXeJ5Uu5eOgJ4cpVQmQ6dp4Tujrc8xN6J7d4QkP64VQz3cxKbyhWC3KI9s7z38e
PKRlrBhYSv1wVOc6X6cWZYOMo1KNH3CDAXh5EzEyK7NMbopj+MWhb2/w4rE67XnieRVlfoYVe689
r5DDeN195ZZZiDafK0xHFs2P6ovF/bbhne8pshyddnHWBe7TdYkcCWxjwy1LxNlwK2d0wo9S2r9v
whoA2nW7la/OVM+nFaRu7D7ve55Jo6wLMnYI6LHTyn2cz5WcsZmOb5rS0LsKj9Ic8mcLYnJ9VInO
j+nKa65mIcFW4Xasbm5lvzw34MD77cfdaYIJqrgx2uOdI6SL17LD2irD8/U81YnOZ0+jcfn2bBWY
0nKFVHTUewSDVKlAApRzwNaziuSpYt+hCSpAPxBA6/78kq7yqbhlBESG7aJF4POj0A3n11UoeeUQ
c7OohJfJAvTGvcIZcMgUFYvp2/mbREeQm9XDZoQVS8h/Bs/YVN62XS3K6m856792Ej1LlbvdbbZM
NrWfVVY8gY990aa50lk64Dh1b6eGN3sSQrVCmd7plaASQNVcW6NlJ+dvCKVxkGnggOhJfV1RMlyq
XI42DDNK8yYiXh+uAiv952gnfQk9orUWp6kp3wyu0Z+U6IhE+sO9WEyNF0eO4Kv3RPu1Q4AN4g2c
49PbFUlx27xpYSmvAjeMAKSpgS/Eoj/wGwrBOkIfveaEno+mvw54kSYzKiAMJ44WB6L22bsXLxvs
wAcr2RNdGkxfeAYlihyVMM3yInCW3K9oa1ynsI/2KVW5DN27SQrKMQhz4b3G7Jzsx4OZ9HQS3NqT
fl9ZnNG5Gqobl5BjoZ6YQENTw4wdnha+dfmCIXzIwqA5y7ZvummvjfcnwnvNb37pBo/H3V+Q2c3f
uOJkhtdFQ1LeYrT9PpbT9W1zyzjuWh2nfChqsfbfQ6gdqASld644Hz51LNMW8/nQnbZpDXRXqIqU
eQ5+HU1mjK9ntuAz5DnfNOjTbhpQrTXLW73QvJprW+tWIKWYoQ/qLL6UnXW08RJDaBnEYv5lbCsS
RnFG279WXzVBqU6oF6/dZ/cwLelK7i/R/ePKx7bpLD9uOr60V9eklfAH+8kN8QVScskYIFU049+c
KtxYPs7jrdg4c7ZAYt2Vgci+26zj45KjllsE04TtogEDXpMQsCL5Wn1luaIQmphk4GjZpgHMz3BR
Q7Q6/md6H8lpyms98iMhJ6v3dEKEabhBN7tycGq51lb56mXVylrp/bMvm0czNjAMW/KWGwcJ4Xe1
P2RfPYNlnhoS4D2+ShzOg5zHnRXO10yXCULvFrNu2zXybWevSkt7/v+Z+9rdVe7VYOinvJcswgs2
YpbrLdaTwEmKBw/Mh1w3TEbvoFBjv+Sr73R405Igg/SXrFtJ7Tas4g0ybXNoMlYeW/niZ+5emosp
tnIspypb9pNBC+C9qU9UasSZ8Uy+FI2uW6AOblHhl9Rzj+GuK4GTlb+8Zq21aay6Nvr6nPkfiSQR
ZuwOjTX++qN9EN8HTxWkgiw7HQp0HhJH1SoAAFiim69ZNfnOkomQ0bajKEqjildk5pdhkWQjkG6w
GsOLilODMHnv32ZCQ8rXe53tFNO7j4d2/vD+ZNbHiqLyCcZhwosq/sRwI7eT+uw5/pj/Eah00tXU
57SYGAuZPlb2jcJbxlrBv0JsbEdLUKY2u/Eo6Cg+0/GDOC8iyzM9YBfVsi4PZwmp8E61vMSQOds+
vj8itsBi23oO/6hyr7yvoiZH/K9/QePmDLPP/g3eMU8xjFn/7lvryTVig8Mu/9BgwmUPafrzHsv5
+D7Zg/ozlAOt/e/BhgoYd+loyZaraJmsOumZirGba1F7qiF1MxAdFvwySzQxr6e/tr/+DkILICOY
YbluZ/oadlbs7d4Vlv23XjUstM0yY0SST5v6fMtaOz5+r5v3TnA7Fjyn+fqX8mPD0i8MJUbQ0hPa
z0X6KPyFOI1VHm/Hz487O7L9t6c5kvjX9rtRTNC+KN6xe1+GW8ul1TvBYSO4K3gqQiPMz3V8+kz7
oDSL82E6+tm2gmGZQ+nbxtkohi7MO8DjxxmglZRXNBslevZaY3dTWR4gy45bRQQY8beN/b62rx22
HK+C7RCnnNMgVcrU8wWcCiD3Sz1vPT8uRPNktLvyCcqAn3bQls5NZruusvXAQRdW56bNDZetvwfR
WAJyue3d39JNhKIKrLBJtHU3InyvhucRDzB6s2WfENbnfUJ9zVaDVEh6LskvmkKRuGZdhx/bbSQ4
SLYOnQXJbOPCXSXduLZOP69w7NvwOtn38kDgd7HnNj/d7jXeHZAtUyqSVtKiKTE+s4dnErgspelq
v07V27gwL51Ht+ZJ8pwN3Dq2/B/c3aDbYj4+FkrANV4aeclqDBoyHH3UA1DQexJY5sNRkTXGgT5k
ecPFAztaTQ0TPPtJYx9td49+PL7XHqN9VxBadbiokDUItJ2XM8VeoshC7NgbBPc/2QglhsM4yX/G
RrETDE2Sn2a7Cp4k5/uX4sW3cqbALS3N65KUOL64E6ALeozF6Po9M/NTSBPbJoM0RUe7GQFTmO7o
u2ZJmGTVPbMz38x/bBZ1dutTrVAoHj4vbfv2qW7avtF39VcpbmepYIaePFUtz6zNj5vSrLHvrruc
sSfPxteDzUFKcNymfAhEN697kTCS7BDJSUP5zIT8DSch76ZKWPDJVZDSQhUytv+hhy2flaxp8Xq1
Nd+Wlx9nOGDQ+j5rx9pyiNTwZPWzRkuwKq8+myZyBmuVZ203uZIbRRey1Zyj+ssy/ztNvsbYPWt5
xcOB3UEXxLMBeuU+8qXQvZyREmaxSczBv7KKXovu2lXC3pLtauNLNHBn9vmvVw/zzk3OxJ5JVHsx
cy323VxsnqxcD5Z9jrdH71HaD1/H09bic96dBXpUvm4vuf+4WgdwwHifkumUmSCXpkObvTllTH0R
pUBhtcCFSCTrhe/5T/rP1BbottPa2Si0J+1dDzbRg1Ok9ASDULQuZ5DCtp1Z3V/qEriS5wW97tJX
njw2EUSe7+6IamCwzTvoWt7+9zSq3gIzmgF7oFbbFeb6pBpJo+QQt5STMtHN17SXLPXzkHIN9Kf9
yoysWA2pngiPdlwhMJcCJ+0V20VSXXvvqoDf2y9jn5ep67W8HCzqgi44WfnKUgXoHyhPAqDic+FQ
YSkbrov0h2ruXXA4KJKjDm3anVXcXcvKQ3sa2aVHUlFl7Wz6KAsYH4mKOdEnRaU2ycSHFbeqFbVX
eTytrHfEBqkuczEKmENrwxXrxiWKeSSBb2cng5dFio39c/wv7vZoYnZrot5cDqU8lXi7gDfCpDhf
Z1zSDBbDleVPtr7qk8yFvu38k2meei2pSDwlA9Chhbna7V/LVgDq4UsjN2Cm5CLH8n/igtaBpXaF
+BG0wEKvs2isO3QXISKjhqXCt5mUriJAgwRxXuL74txiQhlsODgXFgzyr2ju+EvNRfzaXHlZIhCu
P4XxKsa6s6akcsp1kn+ZMT7UzVPF35ZjU6IudaN97nhufva1o1xChi04HInSSDOo4YIuA7HwP4zg
+XKWuUZsD87+4Q5XuHqksi1N8gRny4J7APFgDhlwDq/NwcO/0LFo3xeokxUso2kd3WRTz3c9qsUJ
hXglUz1EzxVW+KuFMr/skoaolv7M/tphy+xpXTGkhCLt0UWhL5tfFPrz+/JZ5pyLnf+7+X1pB8J/
rC7PbdE5mioVmBg/6dG1g75rmo43dWRktw5X8TqecnSLUjH1uB32KTr1QZjv98attWdSQYh19VQK
V3DSVMJFu4uEp15/VLbVy9vLOwaL0tB+HRe+r80NeiHdVqb4demBE0ERQw8v0kgnUEFnKPN9Ew72
JQlaUhxF7yb7zZM/LdMZNB/fYfEvi46rzczZ/HVOFM/EuEv9mhSKRc87nqEMSqY5vmf9IEAtylDH
FaN9LG5pHRj+X9+z3fN7rr/8Stb89O5Liy9JCShMp4D5Jb+tdQV9BHUxCkMrif3VwBIK99lrc1Hf
/XL13wTiTcUV3EX7AWb+ejCrr6KjHkUWMg5BursZY2hFeX/0/rIFAeTL7zPIavGcl5fw67OosIwj
N3mbdQWaTjvr/ozbf6KzqOUiq6Rr5VqfnsqKyf6dsraz/g5I6q3uVGavwpngX3maD7JdS9zOFa49
vBMHP3CR7PMw3PqcD7DzsvwaUMeVvl0pfSlLaTn1EpX1kFuRNaQZZ77hI1Bo7GiSkWfJmoo3DhGe
73VnXv0Gy1QP5VWti3AVIVOUcn3tWVFKzNB8HOUqilYNgFY6R89s8f9YMFgJnVtk1KvsdZ+vsILy
dHCvU7JVpt1D64FAkYfXKJycbQMdNbDXLtH849xdESwkTLdu6t9nHJIkv0/Scouz4apGmlDJ11YR
x5DSEI3auDdDplC2A5YoOoYIz3+4Mby06S75PchAHeRitvjqnqP4XpY/VLrHN+PHb7YMPa4vG01G
AyTlL+3v6aCbo5jsdQutS7WAxk7hBlrSp1T3RRZBrcTXjGPUuoIbaWmf6Dyqn+g4NQqXv+a0c/zM
zVt8pHCv2lNMOF6IQnHt5Qk+9FZ+15qisXgaP4jKi0c2buP13zw4XzdO1ekwo10PK9/j3+17/7f/
85GmepmIKq/Snsb9o4p/j+nD6TIS5WNvMzjWuUeV1yOb2Wns6oye9Wn8kD616OYqBIYWoyd2Evdo
OtyznfxyDBF+nC2mnuUX2+oPWm4SAmp/KqPwIKEe3YpPDTbyJRIWW0dk5Et5JkfkEaXZPIuhwcy5
lO8CXc+NAzKPcoNLrdIRX63KV6LoVDUt6aJQvZmZnbbkx+8pL2TyYFNPhT5JID9I5LjcW6tUiIM5
U3xtGk/W/kTN1cy0Nt2+UxwXrvVX2jkExrMMR7zNa+l8S/FM/HRQ5ROde/YXg/E1jzRWPixaSwQ6
ugUxwlzO8nE615jBByWHnb6XLx2MvMyxpbVirpQGbKAGH1uhUmW+GY1poUYq/HIIjNSUg7mVfaTd
vB1MofPikFjU1ul+tmcKqGb7aP3dNQ72ubepcpPtMYm9/tqsOgXZrC8tWc/J6jzY0cpgjM9EeQ6I
71TXQAmxLxEXIsy9YsgA2VLf1/G+eRz/87lz2tvc7cezv1QXK7d4iCahAaPoYcGF9dnDgXKe1F6/
Tr1zzStm9dfOVZ8mYqs1Tl0O+lVrWrO/k7kIcb1TRVjo5bqn2Hyk53myYZxOoGDnGYvXdF/A33im
i2tkOttv8Wxfl6/zRWxGmWKy+WDS6T2sQhgn++1UzmEUkoyhDFQQXJ1nlYJVTHQNTd4XWEFMJEN2
Lqj67/dX41RqcOux0OokuApy/5k7Juq7Y3HJeJ4Wzs3Xlx1ukfwI+ZE23SyAX7qLTtLbxCnq4YJ/
7rrzTRE58KVrGDP+Mwh6e+muezd8u2SkM9IRY7b/Q8W2vLZYOvVBn/t0xYcZvG5tOjjjAOtK96ob
gJtT7UwqRaigsnH4mBQW5aMu0X78xeoGZM9E7y0j+SfM/sf6McJ4CWzJveFPtk/DVkBTogOTOjO5
VJZNfFRhALeSCCuIJ3+xYF91+kyNc/qTGzJuWKhemAihM7pxuBQ3+NzxP850/uFyYb3AKy0yAJ6P
TB0Zk5XyjYFO/hJwTjgPxNHm/RZvhFdCx6viuNN3kJF90Q4paT86Or+ibT/wW4LloAIVPZgiNrbR
k0rCGQOAmfaTXw9OlUEygovQK/xuOuvW9s2ndXeyYQTUMt3g8fmoZEvbwe3Xc1XMmSmrFCGj3AD3
S6rqsZutI9EuimN7bVgdpEc3me2/1PLtQ3zQD0Jnb6W/dCP9fgsGpOVRrydBpZj5mlxQK+d2zdOe
IB168iXiTkTIWCTEDyEalhIXbZy6n7AeKsgFsLe1oTi02CuMlWtFrMHlYPyrgCWQ7fSHpXv9jknX
XUSEYo1E91z/1ppWNszJTm9ngZ3P6Da5p8qCgjs6iQsbl96ptbqX9AQY4i/jS5uVX/FPIBjwIwu9
xGH8FGCt/7XBGF95CWX45Dyd84XKAVHeAZJgaZD0fLauMcGjRiAXbdub7mPIBKWUE1z2Msr0c319
Qz6YfMWbN5rAa0MHjoot7IqJV/Dzspkw/gvKpFm6cIbTKhc6J7S9R5hRJbEtsLsPtqSbeFq/nitX
jkUmw4T9yuehna17nlbte1NCc9to+pNUteTcRrlq8vfc3cSHiZCQ+np482plf0fJkd/4EBp2ilfb
yhJHDXuJM++p6l/St7fnLHqs4rn12QavuZ/kVISEg/AjexFea7INkqtyYL6XcofeZlM2RF9EdrHL
XjavspOepTBW56NTpvpqPKPpHSiuFhOZW8M+aLn7eDzjwjl6PY45t8EJcvFJkB2zzGdNTBfEf+sB
OFX8M2VtILR9A80q+6eJ2m43uW0cnnHmadnCRmbbyZ3qz+M4bBXUdCuKS4nfLeQ+uYy3uI2J6BWF
7d5m7+0Dknjk2ca57F5xapIs23bvJ77dN/LKVGMzQLldWLFjotSOrJjth8SN3ruAb915CZ4AMCn0
DrVTbdnYQb+QP94wEwaPKNm+dwz7ludASodJ91i/Bu8fi/9YSi4/ghFLMbASF/x3e5+aLpjBL7Br
/LOqhvRZ1UNfgM8QwKZD4zy+j3ejI1KJvQaIPo3IQfX1MigMpB2W/9CZyuD2lhvg35C8/sn+LX8O
hVJYgrmhm7N+MJi1LVnWntWEb+H+FJls5YDa6sRhf0WjGweUI9W5l+3DbaeDE5H1YnyIqZOqoX3P
VDvbzoa05Tw+j8NyDBJX6AbiwbENOyvPOtym44d152sXyvz/dk1sQKpLiy8jKdQUBCGPFjdt4HYf
GqqbeYnka1VcQc5fsy/LPsBa3pO3tXwLXws8EemQlf1HhoNsPhWcoOqrSqExa1xOlnuLClq+5vtQ
ntZS8ZE7xdexI9GIQdfP1qVdOC6pnxqp2A64kiXRO5cz4528Ne1Ma1YcvlKHzFE0qhmbL2PfeSAT
08HAGdRO9Z/KI/unHGfrxxqAIhZh/86ha2Kwu4+PzWV32725ucfZEdOeoHy0bxm3qEEIEMVBdo+1
i1/LApKZ6UNW9o4jDHchjGYnss01TGhkis9Hq0+PlUF93r19EoXWn99YDos/JT/H4TtXXf4TGpKT
/e6+GODxyJe9YH90YlXwMOm862t8JMNkVBAk9G9N0Q08XTf/s3QbMUIpST5FYf1Ly6QSBtTZiZaw
1s/3L1+Xd6G69+IWGSTZzraCAbDUhEArPlYPvOycVhxkWY/rWihx6qnBDrS6FETFq6772p06H1Ol
v2D1uS8T1wkT7YV7KBhvM8TDGuGkGkb0onMCw8yd/VqaDXagE4l6IHBT37I8Cba+uZDActrUrh94
xmgS2qPkZDa62tIQe7pnj2C3mzd9GKw6e9MD329wRiXH9D0Q4QVI4D8PNshLLcTlklQym6hsDwDW
ev3JtjM6JWeKrUWq/NKY114GSW6d+bfV36M3SrfsV7KVJer0sve0Hw7m/evSHxgTa4MDWqq8xUqs
oof5BNP1cSIiGAgcGPFhlo1VH1f4hJPgL07Z3j38p82MlDUvq2ms/qEHRL93YtsZQvfyjj17ewzw
kIq7D+l22DHXqsVz89bL8s3k/RYl2inuu38ZqqKnVkeiRxxO50BIWAJH7KFtwO7lJC1L2EV42LPa
Fn1FLVMDlYQok2R/+uvKVV6r5xp0cf6h4cZEZaFXUyi5/ZXw9i004PeK6z8lQ3jD1quVdXQpCqcd
Na7RUv/wd0BPYZBZ1nfZIFqNl68hrxl/jEhxRPkyDNtJgLbDP+n6gHN43SJJFCd3z1Wg9is0gXT2
z1s7EQP9EzFjvRZTIms4V78WHGydEtUruki4PsLWa3fo2tn6TxHdM6oPKWojzBcbgzfZ9AYxXJtI
M2MbtSqv7X0S8WWQFJdhm9FXc4JrL78RMooXG8/cv/W+/acb+Sr5NyRrWYRzQvRsBJN+LMMQqb1g
R0mVpsYfxD2dWZeTRUJZTEoleBkCSFg2riaX1mvxC6/6wm7XLSnh2h+FxoDSvr4oaqrZLZvXFS/o
MVJRsjf7lBYXgCRpDJJ2k/rDU+XvhoFwiwMD+oxy9/OXtInCemKPjVKDHBVenf1SWENhrXle5pEc
skXtaS08+3QgzxK19TD9d1Him4XxoT1rJFQ6+kbEiPk3QPHnXLv0z50rQJhVtV77I0XnEhh8LG1B
jbMGsYfYVe5Wr/Gi/trYQM28FU16Omid3WSOCRGgL6Vw9+JtFwNkc2Rgm2vcNXG4RtC2Qn9fWVmf
2qwHrV4p0dkuSyi41zqtXPF3FV2/Fq187RRBphCH76G/443wfiBXV9Pj1W+WkDRfCwRfDVBr2mWX
sB7sek/nL7wRdH+r4KLl6xRX6x+N6G5WPHbIsz6DEnY/YG2m7j6rz3GyZ7vSt3gREPNmRe/R3P4u
WyFpbvmrCjUKP/g/J8mCyVaiv3knZ5JQo9icXWc7I9e6EIc5bFaBUJuJWpboL/wHsiERKtUVqxHp
2/uP35fi2u0/9/yne7x56cvSdTGtxd1bx74zmhCj0FdRPXdIjJspyOfT2WuD2glx7dme5bi9OU3x
Cw4OhuV4NCtjBbD0zf2EvWM+Ci7FlNyshpclWmc44aURVqRKDI0DWspeQFPYqk7QznureuHLVIWh
JfPImyj8BG+jjPfqZldmnBqQSIeGgJZ9c1G+7qqW2Hn8hZz4n+mbva2Grxo2z63AIOV7WR7bYQ32
b7cvnLM65qrkxafANsNw8IqsZ4qjXdUk/Ig5yYbTAlf0DUulP68F9lgLIYUYR+sjyS5T9WaaIRoj
WKFuHCL+5upr+x1GA3ux4VTvET4E1L7KpRNu/EAlhQP7tOs5Fcsn2rZi9+e84DJ/ibKtrY9XkEMD
wckGo9Apn7ryV3GxjmNeT0AYQ8cqPiNOiJIWLoG2Ba+fRubJQlfOSgg8wCJMTnSICqNj8F1HmKmd
sfVSYQP/6rXmrXRfSs9fu0/JBMgiY+HpxtQ5l2LPQ5n3gOfiWrPT+Vv97WmsHy3q4zb9FUcM9/F8
VRJSys1j8o9lyz/fEfidReEO4K4HrhX+6r77LK6ir+TfgzfgUQ31+l+q0jGeg9Rg9jXaByRw1xaW
/UWfUZz4ZJkg5a1U9HsqhObyTju4764CWy3xbxvERBwZ9l6d9V3AZrK+G5EXde9dbuXfGGZH+r1k
tNcEHS2NBR+HdhPpl4WI+wjX+BW1VVU//hCnqLV/yb7OGIII0Ihe4gB5l92Q+Ez+0lPggTr9Elja
XfTAUOOIVQPHbGG4fA3O0aZOh0iCO9cFX03JIsL0NHqwSWXZmjNF/KM2LP0OUyD6TPP8w0ZuUZzN
ioJTc411sjTJR/I1x5mBZYLMHv9FCupsRoXBbBsBljV3fkCb8PIzoCDGUj05R8Eh2wjLVeN9XAjV
41XPLf4vuApoUAo3pFYtvywCYt09QNbDa/5bVDcTaNfld93J19L2DnzjgBgoAP31d5CVhiSSF0gL
Cmo5+74b7BjzktLwbKki5aZbdhotF6umpWn56j93//rlq1fH+SUDYZ9IuGizy2jWtqGcHTyqS0S+
dkaDxNcGllvF+a+fK4kOWJAsJF3bNvjHKaHZ7qz1bG+a1Bu8lW6wY+RJbLrx5ueE88o6PE5SM81j
9CmWu5uBrX/+PVkWh8F7xloeJDDjhXGyKp9jus3a+Qh0IQ/sWBZ+21k6KXoBCNE9DvhHg03CI6V6
cpjS/Qc2/O3dCvv7Z08S85e0IaImkD9GwuMny7vEB5elVRUBeQUuQyjOUu7DKY02EURrKVSuvDEC
Ez+atUfqkLP9pfWsmMcGKPr4sC+gl4UiBPwU6wF45LRaqG+Gh+7O2b+jOSJRVUwj/Lmq+RJlIDSe
YSlcaOIH12dUu1WsFYsWiqItmqhus6u0sGIodCylrPuWw4viHWox3b6nLNzOWqfMeF6ajmw7apI5
jsWOveBwI5bCVaq7ErnBrF/oZAZW+6XxaNqf6qgTXol0mZca0gyOWKpY12sYni4NV869p5wLpspX
lGfli52XvuOFKEPGQDfkF+nhFXs5enba7yIry7lgkAfFcpujEXTBnas4wc2dND9M5/AA75tdeBVt
KBLGURu/Bj3Ia20hBSHRu2sjyXu9twx041oeHxrLVuHnIpfi2Un3Q0iURtZqzCgqjvxN3KhuyG+/
xH/T9imWMIWXkzPTaR66JpF8P0FvKHdkKCXm3D65qAB6Pohw/19Bou+vP9hiD/2AnE7exHqk2Q9k
07H1k+2fUe/jLLJ6hoRyUz1GWU9dS7CJDvPNP5Jx86W9am1aUJcylxauPNyGy2/B63o1OMTOYvX5
9r7rPBo4zcsizynyaDyb+YR0xWwRwLeCTJLgrx9OiqvImEdM3dsIT/cf7Y2JZXKZPDzKr0xfTGju
/Yu5JMm7tNA5lnue07+cj3gb/WQ9AZN1tK2vg74RhXYpetmxhzIgbuYazTo0HxXZo+Ve2r3HdMui
bAKTMWujYskeJLUvbUq73+P7gUhD+8d/5VwedlRWGZk+huSEATPJuUVSZWIv0g9pTFeTuCYYK5V1
QGAE6KsrqY/5HfvhMVzXsc2LK2ePBeP+J2PYd3sm+hIBxCvE2T9i5F5oSDJ+jIvakODxbzA7tQ/t
ZyDBxYgrQGbMydL2LlCUMeCqiv2TlDvXyZeCiXUuwOLJA6LFv91sN2CIownPgNKuj/A7PJqCkggL
gXQpJZqJ9a7yl21InYtpE6ew2133PJHGVMm2mCLEwVj8tZziZhBfu6p5uIwzeO/h7PnWCTiVNUD0
i/fIBFfAwHk1b416Xt/8zXiBp6fTqrTOkwPJT+91NCj8PESnTN8K9pjHJlC8+Cgmhqm3ICqc/vb2
PbHqmP1Q4ge5DOUCqsX4NoJ7XUaW54Eivq4nnM3RrZHz4cbzWoghyY4wBOYYIHfx0lmNBTsrLWBI
gkf+z3so3Or1WXn65t6vXqOQ0PWINhY7fj/VpVkba9uhRtkyzk74caDF3UADJ39Dr0GW7wFihY7L
yt0GeYqHjk8cXhqHpEasepfMBFpuhGu/fRuFh/NebvycpXBp6DDi7csBLKbHOya1GQ7QUKCcwe+F
vwXsA4uPHEkr1qYiTxDdIbWpzk+bnq5OjXfgOkq+/9DpKUHIwKWf0GoFUhJucfxnPV2B7Uipf8Pw
ikhW5r0XpVp/V7nVsnHsPCMbNhHrj4R0lZNfIB/5U4H9KY63Mq2MjOIRSn9OE73HyQGG24hgEknz
iK78MR3ozUxt+bu1qq1kRkHrlY5ex2In4WbywPMtNc8uoyRikObUzI9kIH+jp7Is3/geQeftAd9I
3y7GbcBCrriypXGQZwXQfU0rIQE1xxPTmJkt7fkg1p0hzedfJlhuRlJ0Abg5nazEGZnwNWaAmx/o
aHc5kdxnEPjBdC1f+1cxkCHviWUGqWq6h7C7+cG9DR6bVP8otIkotGJhqFrE96b70I2izF7jx/tR
NLzx8gKML117WFuMFA/dwLl6dLyKeekK7WRPgehRnkXTYGoCgrANrKacoomGutma/7MKPI13mI5B
cvXncD9cS6cfpO5o01kNXApIx+Er0b/UxT5ZFlgoIETnI3nIyf7METRto+ltOtD/KM/MYfqWR0uT
I2Ms/XuW9x+Jt/X3QU6URQpZNXDLWsMk8oFZJSkyVTuAc/GGKrnhKf5H2kXsW0uODyEai8EL+EG9
a76p4wG9eTvVZqKNLkWkasACwzYW28kxr1+3dbr9UeAPCl3w7A6ggeEGrG9M4q63Gf35Pbg+S//I
mrL+em8LcGwLOw3tNk73kipdfVN8O3TPp+K0QVqORnH283bVFwS8vedgtBmd/l4pJdOsvAODc1f0
UbIA1gZhlYzS4bnKfOhk5BgLYNsOkxvHxj9MhD+ozEWPeUg/+JmD6FHiJXHTlaxLcL0wi0Gk4gwV
VzURcltSTbHdfWfx4sl/k+vdtXjLl9gwnLVgBMWZaspGXAcYBrNwogJgarP4IYnRxNAWGJfQKlsJ
wGwQLD+YXj1wfDTFpsl/E5tkmvjYVSWW5hEoEfHUauQX8guob2I2NYkTB5YMbkaOPiFmPreokxs8
i7m3VeT/DzAjavkPVjeSC4KryJX97/Rn/cWk3xBfe9bCKzgrSYnIdmxv+3FrGZXMuetijaIqbCRa
G6STnAHj9Lnqf2H2xy/vlzeTa6H0mNhTTh6/YIL27FAc2kKUuEO9TwUVzCpIKNVDi8Nz/D0NZO06
G4VyvvYkB9PMNDYx7EfGC9uGGOspJhlp5MuFyqZJ01L4Mja94WR12DeFKvYqZZZsKZhjgU7ZPs+H
5zFRT/MJCg133uNL86SuAeVTZDVbSJ26JLAVd7C74T4w3LRdtYDbU6GxgOiZjMyQEM7m0S5OPTUS
Tfmin6Njy+JuQDouyC0PKLWZg9/n+5svh/2HK4XwcxktvFvmSjAgCinIHIQCnXM//JpXvzxL2+6h
yABFbKD2SyAcf9Sf2+e5mxJAEchFWbD7/SMkZO0ZsjxM+o20iAvDTTiSGilHcZKLxwZIMP8xJXW+
Ct+apnsxHf+ZQ2AAJpyB83p8b4YJ23Lhvion1EyM2mtrBhw9RsA2pOoQkxRyjkLi2qXxZOoEtPQ/
KwoBroUfEGpkmP35mayr0/LxPdMeBkQPbcICg6UKSFlgHp2ym/hS4RcEduDP41SlfjHrYpeFj0Bg
by3NaO5enWza9tiVqTc3lTB6fm3YQpN6hu9cdzqjU8PwSsD4z9YMXpPqELtme6Plm0yjNJb/DYfj
JaDnFNNlyula0ADjHE6w6U1jgcFlkIxm9WwZOwmfTAS42M9gIJeAXWVlKTS9vvayuml1GgHALdjl
2+vmXARvJz52FnjCUzxdYe+n8F+mNSdsOCPWty2Txy0cQbmybEgdP9V0sNVOKtLx7S/BZNwz615a
2u4E93vRVB3WMi5Z+NQ2uE5iON+o7T7P7P6PrEZSEDdPbu8IIjp489w70uQQ+fbxl8I5EFi9tequ
IZW5tDEDCWa2F/4b7Zs3fcAplu+S6g5SVlWuiF8NX7YapNEh9a97LnDUK2mvJw98OTcfnzJavQoQ
dEeBatz97ARsdMjCpVYN2XzKJYrTmR6JuV31Gc962Y/z+5XT0iziX16dl1MyI+QoSFruv77ffnPx
ri5BBYVjsBQqcJukGufOM6AYfrcx2qA/1aKzh1t2QvB7bdUHPlY4FGKiZT82LQLZ0olK7RRtgk3r
272xeHtypQ12YZV0DXJpHCqvv1ggoIA3cIi5YdNcdjO+EfcHT/eN9XwxFW81zvdTmT3c8mN94khW
KhzLhU6+d/1+dpg0grUrQfk8a89G0FJIByoJ7BHQsR3O4hfZuffqaWQVAw2hR3DL9BijcDsJPwYG
5ki3HDafhPqwHS7ax1oYGM9yXtgEMUI/d3alaRVHokKQ9nHszAd8XH7Zynw94+6j/MtPNs5UuG70
5gzT5x05Aq2VeYBLV7kQ3GWYy0JeigdQTynfDDWQVUtjBxwZ06+6ppJpME5lc3H+bQA7dbMkb18h
5yCwGEMkyTVedg6MbuLg/XUqnkEVqfdbO+V37N1QHnGb5ZNBTq6jjQLoXvqXkx5mGAItMLMC4oxY
5rP7ohtsSMUR1dPbRPPOjnmsR7ZusOBRh9q3mOCG8rdXxBHDjh047MkQ9iofRvuibKy4at3KGWax
C8Za2fL2/fIBrUj1C4lSob3QhVnmM6N58h7MykkNIAaCHHXL+6x5560bCc7x878ywTkbP+9WTiOD
4fL2h5wNEXxDAkq4E5xvrND2f4hVw3lfztdH4S0Qqk7VbRziWvLldG1Ws5fvfW9+FwoUM7RurpJp
PaqBnGbRWvx16xfNT5U1R3skW18iNoiAcgx0Epp77RFdReHvpcccz95/MTkO+P2OM1VvPN5+LXrr
Ku5x1zucMV88fx1NZYoesk2cK115d4mICJb4op4vIA+c9QDQN+dFRL8+3uZvcLIzLUfhdnBOs37P
/6TN00aQV8zIc91zcRY0dPx69kMMTfPxXkf5a86QyeJ8dz4I6R+5EkvuODmm7a7NBsg1ttQsxPeV
Fwbo5CqUZol5WZDIJ7OU5vwU3Gbu1v6fYKP8dzJw09KV66OUwOH82djEMSy/FU/b0uuj/Og++0dB
uqTgU4G1xWxYzZ4P0WbXzHmYLtVUvgockzz5K4lo1itw2+k8r9UVvE/o7GQxK6VYmJ9KbJXvR8W1
u0KyaxYOdTaPeYlta9IKsVvxMvOWy0azW2cqHaoohurOZb2VWX0cZKZPjtqeOyJ7hpJ5WeV2qkpQ
+YRKhFf6usCIryaQgToZC/XapXfrX3rpt+V4ZnriUD5BOps1luNUcxNvKJRoaFpJxdHKoj9dlPKj
BH+L/smIRND9r/V6KXPyhG1PsqOXZDH59kDnJAJEd1yUZ4h9w52Nw5B77uuQgjNliO1x1g2TLaYC
Xq1m7So9rDh7lPfo+xaiwbAuuwjRGS/j3LiVqr42rbeL379DL3ZbFoVxrfn5M+DjOS4AU+Afj3KB
xW2q7Fv9XhzcLkOu/1i6r+XUkmwLoF9EhPDwCmys8AghvRACDt4bYb6+R6o6quPeqnMk2DZzrbmm
OXfig/j7CRfM0tHbfh07+XJieORnHqBSJVrvLVe6XXmjVH5/R9vl5Hgp+ZOnyJHBLT+KX6sZdTE3
qh9foUDpIWlfUt0Fwy81NR8MH6ukzJWSnHH8lUklDIONrs9PDx6oo7+V1JBx1IyCwQQeg/r436ck
HtbkK+LepZR6RYmhr9zDc5MTxWzs08KjQJVweCyfRRIEU0y0kzQCQI/EwTBqVVrtSz4wx+qINxnz
gnr87+OxYLgvqkZqQY8diuva8utRW5IJMmfsuRitS+vQe1sVJagUOT4i/zm2NRMLywi9pm0opyoN
EMCmB2HvMABVHT60Pknu93UeiJJthw/4hCoHIILEdPxCtP5oCnBVPY6N+F3nkRn7pXfqufLHLxVX
ruRjD/GQHWkEMUu8gg/ypZfkJyvgD4e/6BpeDTcOBeX+6HuU9wWHwvemt2hsGu6taZsGIGlY6yoS
6vlL8GN51FRLagOQwas5QTKrUsa6diEpCi61JpM5aOACN8vZMnHE4M9X4vHOXfGfyxWlqbguJ1eD
Vyolt6TTXfE7CbD2FkXff5aODyv+4/05HAvoTGuFO4ESYpFXNqw7JPnhP8I8K8skOcxObA+JqDzi
uVgcNUdBT56qf8d95JNhUYL5OgKRPPmN5UVSqU9EXrrtze6q21m47ovK7cc5+P8pZ/LWckQOM7+M
XnLAY5E8v0QuGCk+k13/NzY6vbVvr8h95BR93/Vz89SymYpF+1tdWacoPCG/MnSdLX8rbAR0Wl6p
2DP4v2VjzWs6MjdYkks9FBXzNT7h7a0aX5bcJz1bbk5f4/0Z64HRuuWUrvAMo9cyCGQYYsaacjlr
CSN5PcGmF1QEPQD4gVqNQM59upcuPz6N9eNr8x6OR4iUMpHqWk1pBDHYD+5/Dgf5KXfdOte9clzC
ntrrOPCgttzr2GjH22u65KedLZ04gQ3SNw4bodBfd25vNU//g3ZiVSSkP/zQx3BSvTAsHRfuxI8k
ICFZ9lq7D/2JX0/eig7sKPpusJzteq6EUcjlVfRjThGFixtprrsctzFgdq1AyJ8RaqzeqshhJu1e
xsTXlo2lFgNAtis5l6c2Nl0Ol4YdUrySR/3Wz9RGuW58xKH5Z/EoGcA471i2mh03D4imN3hhdhRr
89Wxv3LEha0i4BIeetWPLWXEYfi9+wkeCvjLTB7E6Q7xY475yvlWIRhBwHnGK8lrPRGcEnivz09D
Vy09XV3Kh+EbJATV3Yq4jJLbsm5NU2KoxhzhKeyimaUglxnUcskUxGq4bOmGk+KR09YuKr5+S/Ko
Ab9V4AgxIThE/CAAH5sMUvmsOfA2uGBzI3c6i568sfk5V8NlVUASu+9cD99hmCvq+1pJpQucKu75
/ubk19urdFnf5m8TaFRGT08kx+qZz9bhK3zpuXR1fe6l5aH9S8vwR6/bLio+itLfV+DJjX0gWTPm
PH7jn6EwGX/i0MG7Wz4aaW4a/LVIaSUeyvSuux8xSmiEJgL6p7e96Vfz6gIe2BTWTFoFq6R6Z+fN
WnD1gZmEX65rvZcWXjnyAc8WIi+rhsT7b6oXT/x7e9VSFN9T3+XsQCcuVOZV2xgy3htvr+Yv6ECM
MnOwVS0vAkaWRb6w8BtbqxXWdE3PEACOVqob7wd7n60Zxsp9cOAMSUhxjRvxkvWqPuk7U7FtnYaO
0CCFlC5wbhY/J3xb7Rl6HRop64DxPzp3uGXODJyZVjUIbE81S3ZpzQ0Y462yrRw/ts2U7YzZCdQZ
IyUoll7am3FFpxu1QWO1w1zSJVma4Q9vJiYclWuz/ix0U9+cYA4A2ATTBwZLagtuKyGG+m5Uwepu
mvlYNnXMp6rc2C4CzUZ667JPfF84apZdhNFqmK8G3+MwTCJINYzrhes60hF6imDuRETdUyPZB+eU
mKSiSN+h5w8rImH9Ye4ChSXXwLtwYKW0vJlM+BaY6/K9iyurvdoPUs4qnNlo1TbGqr36KEOu8ISu
C5slYYqmBdN7HzX8OFKd4YPZOjt4OBrPdnDmo2n29nVrGELmeuh/7+Miu8lRQuehoHdplEf1wAaC
hN+HyH/vmeZ3angn2XjRW7FAILTRt+VqvRsaakAxbBMeQ7sB+Vi0awpAaB2rsegK4lLqXExoWA7g
j1htGmylauhtQcNhOn8vHCFJ2qb2sRwLek7L4v3HTmBBshBYS72ut0zDi7GJV66p6Eb6G3v3yJ+l
B6fK6WztgOqG25AqL7I8er3eUidq56Q4geIFbMdWYeT5vIw7zXVyxlHHv/GtiCvloj1k0CzY7BaQ
wqm+tjbLwSgoeAwBhGcm8CdnNUlOFz8ZGNQXuhjYINclfuPoGnpLi10h1VqVzGD4Y1t62dhLZEEg
0rpqAsoOab0KKLYHlJVucSc/PKc9XwzxCIIA7Pa5aedBMKmehxZGidIBjs53ELQ9MTV/BQJJVeaz
lLFSfBrQrD5BsDikPToC2Znt+lBgKjRfV1793ecN4emPfeH9YY/BXp4nk+n6pbWiqrk3DxDDTQ/f
mzZr0VszvT9yjYEKwsWew03v0Cqv/ECszRL0w/ywvLv+0afgnZh0jCdOt+CX8pmdJXqhX14ZKKHW
yWy9M7vvBP5ZC/FmEASgDzxy2HfOhPY4jc+gs2Gslq/SNzT3OKrJ0cKw+V3VcGklSwEZ+eU17PaH
Lal2sk3yJS8tOAdFzw8Lg7Bsbv/N5CD1/ZoeRylu/5c5Yf40852VP/eZ+b8L8cm8T0qbbC32eNbs
Fjz7+R0GYzYPIqUd1H2F/4PW1fk17TSCpGY8fHpNo81PoNFqx99jgHyQrVf00AusBanmJXi83BtM
uUeLD1cl03uarQXi42wPvOPYWuTVaKYSHOwWps74v1QIsdlCH85og8VUmu92YfEz7jIl5tlLYtck
j9aga65NnXnEFieWLbhvcKUQQEA0pnGdhH8naET8CPjBpr4lOcBoDbgLckkqQlXxDgoI9W8nw6Bg
q+bPcC0SAV/QhFLJ6D8ldksthEuIvYNYidd+NH4bKyJJWEL4FVDK7C42Lx2J2Ugni7/Pcnb/tbzJ
BTwWd+tPiH5uXY/jlNxLj2P3dxGdWLScqutLnacWUhP1gJHUa9ljTLNmV/Ls5hGhsoU8GPlUTmWD
gUjmIYFKHmB3xYD5iIG/+YzLPAqOIjGJqJNDI7tiUiNyjoC6jGlVmnhEqiHPvvIWjdByu4e5mecK
5xuGZO7XciNfp5K9ws6ymoz3pfMV2yONUFjZ9DMMQoYHdrtHo+Tc5/b72ThM+KhVH+3dJ4EPczzt
RAn6eIDxowWWcWRzvIzb139vn2+fe2YqgUh26QcuQWy2wXsIdKCQSB2QoLhV1pKNdsqnF9HSmxEh
IHwlJvdgXB2ITI9ypj5C1URVJasiOEgbh26EuuVqsWhC1djG/DR2c/RVFFk18VyZWE4Cg27fE3i/
xmpV+HfUMO4HIAVQiJacmRYg5kYWko4HdwoPkX1psEQfShn5H5p7nqutHR8W2AaSX+NU+W1ny7l6
aBrYvLBtOmXDeYPGzu/ptmlbKwlgKm/pkx6YvGGYNwxWX+sKPtl28MuO6fzeQJk3M16xdTAbQpgb
hLCWnDHztWIWRANS3Xx62auhUig8/jHiQ0LAzvMcbrDkbHO1XVX6Uepj3wnaeIRW+X1LSp5rLVvd
dbUcHlQU8OjW3X/xvmnf/+3qGwi65WnVu7dSQM+5Wh88fe3d5pZuo95cMR8fjrmyPRATBNu0T+fg
G5bP11+Z6j0rpeadcWBqG23W9Qe95rm9AcsgINWzg7yX9Y7aknN7XnjNSgDe5dJBEeeuo4OJ5tLE
FYiGE59kc762MQcVAJ9sI7LKEhtm2+UJi2wDJa9hdbYTT3TD0i/JTayT/rpN7p+rPmtcPm+bT9qT
Q39ukl0KSXH8rqygy3d7hXl13GzfgnPlReAWMJc61hRTnCWUJM3AFthL+nhVJ7vWpBeoxRO8dy1j
0A0gn3PrX1Vpgks200BoWUTN0/y3rAwP7xEEinc/RUqgjKYi1WvwDVCDjb1YfBjRhoMaX6107+p/
iOGmGhfPlOVmlHrKJtGU5JwdAwwNkMCJTxpR5LEgKqmnp9l2Fs4yHjL+rFiNsuEoNi0cWVwrurEn
tVDuIznLXVooISxX+mw1QSPt68f9lz4qUFKWtd+R+n7Z8U37waa3n/G9qbxw4ngk9NT1VvHUzqm2
TaEMXhRA+rVgm5V2QkwPjf+DnVLmwx6bffe1ida+OCN2JhHHBxzeBZg9yjGoWIZBcPHeZRhkKIZf
N3XtHyNCZNfxUla+XXaRrbrB2Ce6dExRPBWtEx+lpI1IopEx9vclVT492uMfKpNNnCIna+mlAEW4
NwsNLjlkWObuK1z+1WQ7Ok6pRk4MMRUex+Lri8bLLu6Np0BgX/L75Sa2LF9S5jVJAc6PvWMuNxye
irCXV+jxn3h1iDAIlT/R75KzW5az0ObzeJeRbn5zaBxHCumzemwSu0Ur06xgekfzd2WCNHvbjO4Y
HoO1/7iZrItcJ2fy2OLTT5CW+M0vPzDiUH6Cbfu5sq3eas/BB8vWxqq/fACwSlxhljxaLpV1Nlpn
qusAoNRfrw5bNxKi17mmbdFJKbQyIIWsTC9DZWrC6u9USxEQBg+LxYZDwJDIfuhBLd6GeUYKqz9q
4LoD4OGv8Ft9mJeNh7IuaB3Pq3I8WV0dAqPGuIE5fKyYgHzXtBGHYby87Zzbp9a46+8+2cFv6ofu
k2dk5vvVznojN4XZTmEWAnTQnw0kdkYLmJ0kwxDWhl7BNLeUrHLbmSa7MZTmlLBrQ0EKhvrZLOMN
srj7e7GOX3eDCtC6yYf1N1ER+8A8AJQBZqCy0kbnp7ef7ez08zbXs8WniTtK4oqAK/FWS0FeElQ8
67QJJqon2GAez1aT+Fx8B55zfbjcmYQFdA51SE+Jt3bHjjAb7TjVlaoJr3xX0p8nDjZ3HMl8+5Qu
6/BVfVvTM8uhPk8H7wV4dRLjz6DbAp/unt8JP3SuHZx0a594P+YtqTb5qQ4tf6rZ37c81zhiSL3W
pdCAQzrGYYtfDc+lkq3Bc6o9iuP1+ZLv1DfKSuDZNcOj+SEmutg/Ygwq7gN7WnfSzWt3Ej0LWuXn
OpQxUuhe6un+oz3/EVtTC3vV7NrMMGhACwld5N1m+ax44JlG4WiVA5vVohYtMmA51EG8Z5uh/+JU
olCrqgCTffYjZdy7ZmASxvpUoq2jqRfSfhixrt8fI150+X64vyOwz6q1rmFwBMHH6KRtUQxHnota
mLrzV4DIBco0dmcjBZmD0k5XVeUjBgplZtFDPLj2TfZthFQ9zIY9vNbTEto4HySMcR5Zyy52UCDd
xqfhsaMQW3/sGv3U6OdeUKG/p7pWnlwrjXEdxB255upvDvWXNJOaQ51ScyvnusOVpXadaiOMigxx
zPt0ET8YMBUKLJyBUSj8rlXQqEFEObb6eJgLWHptWpb5qLvrHGrJep+q7lx+dm+QVnRfxEBhWU/l
LsZhdGx2zbfrMm9rz6ZXoSrOrcS5HYl0eNFA5rnFbSv5AVJ0vM3Tt4lQWsJZRTB9K8xe/XRtPg6i
md3kYSD5nejG7QF7942aDJOrvRmm8wUPLwZ3mO8S9r1GSg+FZarbRCLr5opzpI6Sg3ywJN4NT8Pt
YNGTr6Nrnr/NQ67VCzniUEXux6baIIbijqi7r8XghivQrBQItwKyqizxy/wSPCCJbqLOI8/uHQQk
iuIP20+0T+AS/L5LhCpnZLImTfkC1T/bCnYwodtTNAZ6nEeNT0Ez1CqXKBDm0mbRHo9Wcl+4VbKN
e2tRDUjc/DRPdGPBc5aHlNU+1g3Upmdp9ZmjSQAlmwOfymesAeOHlf7S4dMXH7hM2xZiNeXTDDBS
uP6ArbBOntV9d/u9Kuu+d4jKMg4bUoIi6GVvP8iW32DIgbySU6asa8nRc3gnfCPK4awnZg1t5x2Z
chCjAmYrgh0UHhSeSES+xi6QZ4AFxDgRgCMbMQGQuUk1aI3+iFaNebD97f4AVIroDa9Rsp0Wb7I1
Bdf/pcN1fkekXf6jmazLl/KuOkWz/K9A/c4WZos/461FaYgN5aaKaifSEWnwboZfznW9sUXyM71w
INAlehccm6MZZ8S9vXIYEKoiygLN4or2YH2dwG4NQt1gzXnp3weP7/tgHXWN6iMUN3BF6HwV2if2
fvF+qhlMqUOemjVUKXrEIUr/qMdhRpXA7xx2fza4RtBE8L6xdM/BF2ZmwqWnEw7zcmpxAMqOxdBv
qStUrKFqQOTH7YDLq11H2UAyqe3Ih4MqCrO8YNFRC9RB5j52HoNiF87kafYbt4K7RpnTsZnrw2N5
aG0Hw3nGWHGW1jNiaTAnDNf6jYgXSBZ9L37uWsFXaXL4x4zI0bEPCCJJPoBKvHApzOb+7aMUB7pZ
EztnXRsiTnkiQsxgrruuhTbC+IzUgP+EWUusgLyYb+D+cs5kkPP7TjtMyE7MhMM/ikn9fuNIUk38
aDwvQ3/RRgNo8Ifp5TEwr5zF8EBD78lPqDuuxav3psFhx86iqcD1403Z+G9cgupberyva38+Qmrj
pbYICWZb2tWX/cD78BLTToaBMmKf3SHbT8w3vUcfEdacXFfrHDK9M8jDHWNigGkJ+W5w5idRtRlC
Qp74bZvPNV1P6OyN/6nn2N3jQ63K2Y5Xgpd6YVe/vk8E2UXDIFBEgSTuoIGfjSs4nzQjQSB2YQ77
q0Yq8wNW2fKKj04u81v9mzAg0130Jt+KNC3VphX0tawlPWzbWdCOiUctbL5PNB6Eol+i6GKUoKYj
3oFgPqteXtPhBilFqN9hhWGNUF4FqcjfvQmqylSFt5gC81g7/FicfEAQmAXX9UsvW73iCRY7yW7t
2rEMK3xbpAd908gb9di4HhyMqLArqwZebfXWPRWJFCYjACnUUAw2RGhf2uMYF+EGSufP8OQi4TBi
0OEjIOJg7ftx/KvQzLgzZxvpMwqjnZWTDUwmFk/N1WRdJ4hpWowSrsWp8A3+sNMvgtlDjLpiWXur
59uH4a5l2BKbSgUCbXWvRetyhdwzmKVZrsiiDOtJ4uDGZl2UFQakBVOsVWszTNRdwDTFfWwaa+Ov
gxvDgkPGWjvoct+P5U03povZMb+Aybe2neMXuYwrzOAhuGofJjQYzUe5W+8fEGaFMU0TlUBZnqnm
UVuwwg8ko7r6j2XtApb03t4b+XecaNQeoBofMwuI8qE+sYwi/JF8gn12P+7/roSIun/3WDYxlZoq
fBb6OGjtsKYeQyAPeCLp1iUM0XbB6IIBpohAAyF+U4lgUIqrdcAgg49Wdq8gmRkC9y27aZhj49VW
1ivi4VjK4jBl2Efp0c0TwS2H8cep2cm1s+AcDhO6GucvNMq4ECGc1s12Vjo0d9+XTDHTQTTpJfqK
8xLTxXosyhoeV7IfmdIgx03s1vMcWVIQMQBGGTZ9ssXeB+bV1UygEAVpgY1h0WKLRQeiCi6rZQP9
cBN6SbVQvh9UnAkmVqJ69eYToG/wyQPuypayXwa0dFwJpbUU8Gj7PjlUVo+/p+lkqrnBfAo/7h2v
iFeu4wJUx4NDcVu2UL0F/VthfYq+Gyd5nw9yMaF14e69qqcPqM+mHnTUOOBc5N7jfSQWrK54WPPd
j7CI6Ju7NISDPGAL1jIKD0Cgs6W2pb0FHtwRkr02UdtMxIFzY8MOKS3ex+VE2/yhSI45JqXzFgj9
GrLts7nH2lnBnvjqRBmKPjMfE8DCpjsJXK89qu+xFpTOOas7B6wKzPpaM9ju7FwIo+aO0UDJtipZ
4hApIgSppZocsK4lpEb7h2yFXAWZyHGpc7yZzcmpeWteJHMuB5D4+bWmugzu+W0iJISnhD57skXc
sJNaMiqH+h5gRynLKRF54SPeuHuYjTe8O6wyAh+ZJXII6UqEBMqjomMQaiLFX4jaVZFJWvjlS9PM
9s2LZhT5MOgfYRP8jukin+dinJdL6lssBNQvOT1iqaLGNkk4wEH8hl99NofwTPpl+W77UfhXGtZl
1NVsRy7lZvhnhBLru+a6INNqSrBghYCvaN34HV3mFtL2Ok9mpsZwueOVF7LZqjD/OA9/VIRxS2nm
Q6/+7I4/UhavDpO4Dj9lGB1arQpewcXmYUXNNuKNPVYbsqbA0wZGNl9ts1jj2qYnNzyanLScMXI+
rej3jr3Y5D7H3q16bqBAle8rsHOqs8qOrFhWPPuhB/FvEU7yk0wQ+3+pw9o5pIBARWfLTnB0iAim
CT5cFkg31AX5HmEdNRwQKTcvPSOoL2Nrz1loNl99whzlTf6dhHGuLnxMHRPTszmMJGgqjWyG94oE
4uAPsfO+IFJ51UxJGQhal3jM1Sex4kCvZ/2kMx5qElMcRXc/rrGFrmup1cCAjVdNTmILKzfPRFLs
0eXpg2wL+fKx1h4z1bJSqIWOikA2GiY8jAzC8/jzO/CIly9d3CgbsSeyjf1GnVL8NbtTzzC2/eu4
zSG9SecoBVZaDH+dn1pbEoS98t1elKicfKGgCM2WOD/ruzLGJjPf1m7DoAgNdeEY2idbe0oeQOGN
uXh8t56ovIknTOt42dj3Csk+cL7xQvpb1Q2OgnQ40ZHyI/nc1UME8zgXD/IuPtdvhe3kt5GZpfqS
o6qp2nGCH8VCKWFXLZ1NgudjvcB0/SwcXVimcIvKWbB2rpZuXW1RCsZ2CmHfQnqdjBHGK6v3dOve
eXaOjUBWNPeUkJWWkRAhOE4H9gG76qrugRvkAk9t7HE6sZlppXtGrpUdv7R0862T7uVm18/jJ36X
wpGhdDXBKz5pHYa1I7cm8bxQuFuP4jRT+6U6t1LzgONn/O/5lZJzL+f7YCLZeTyifIiPL+CDveej
VOeCgrhtxLuPbgocyLiiYWFt7JndSRX+yEbx7/udO12sh6SrWZSLWYw7qGc794649lKwoRPmSnJ4
l+VXD13R25COxrN8L+5NafhIDn3nqsuuVQqvj2oJbQGP2/ZTkZxezVN5AuRyX2CUwIxbT1YfEvDc
igXHNDAKxnXtrcNXLd510fnjucb9/fxsmW9mSucJh1gJrJuHLPJyMhG9pUuHZY3JVeIj37ifyns+
Jooh7Cq0iuUXT5vk1HgSpRWg3H1a+/KtmNI5jzanGpvm6I1tjpUN2fnuY4svs2FClwSCqefNSIA+
2E2tM8+4eM+ZmS5VOSBm8AOvGh9zPXd3HejoJQy9/fytHe8maj6t9CiuRcvOf+f3EfJh447UJ3ry
12Z2PEby4JGJ3hcfoPlH704uM8l01kiRH6tE+WyaQ7e9ayZTtfutlEqUVW277+ylmJJn5pHfRql/
qQeyaAZCTtxIz8a8CB+ymTC2eRTvwXENqu9fr8BLZs28OHKFMykZYz12SajqqSoPp1gpd49OvOzu
5dwvU1Ll/aMY+3ywTM11zufokSj+Cn73DqMDz1FBW8FXIyck0L6Im8mJzyrASmxyneSwaDupr9Ta
PER8GyPqR29ReDbdm011PQsJHn1j0XqTE5wPb6QG2ZboONchN8h0OoLmovgk38u20tHq3TFKrF5s
o0s3u+Gg28z+qkCWKricROX6YlfgB0oSnCVjRnrLXiNy7YOt/NjYkkwGthQu3vWXqUg7nbIYHRHC
aEWejfQvIcahtzTCf0XnGdbYtnP7OfRkhKrrJqjPte3XL+7NickT/qNBvzpozoN0C8EHnwMGVtYq
vKCYXIs5CtwzWNHejrbaFn2y0iYdJfBKxtKnK2hJq97r3MyPnmgi+aCOxWnJzBfHBuqUQgcXBmSM
YZQd3d7aF6GhippbtgEzH1PPMhtdjFKJevY0OJ67HIFT7NmfeG9tf5h6tV+ZKQPVF3fE80Dltx88
t/XrpXZEJs5WMXjuN+XjeZq+1ley8SRsBBLQUYh7M4+Nsee2/E76klHdqYKMRdB/p9tY3e64ub6b
6jHD0z3u3zpviUHCsru4f/iLWCpC1cmqdXIf6yuDXjWzs9BVpoI9028YAp7L19RsfV+WMjtqbn/i
J/zPQBbVWhZWvLKM1dfjNoOo+2n6hsx7TQzTsOUsOyjtFoBJP+MWjNOjxLiDuxI3h/eG/n4srr3H
uO5z/NDDCaCDKUUtLAriEzCByP3O8M/0/XiuJhmT+EQQGjyIevDBoUDdzV013U621UORrdUKVLxM
th8Sp40H2+dg6GbmbyNzvwSyEAJUQt5SkIBZ3IYLWz+yV8p4/BItm8l2LFihca0oZArTXnMUPCaS
xo8ZOz/aiM9RZU3oiIqmxurlKcXJCAzj10wobra3RKUho2vEbQO8OLpLPYRLjIsPKaEmMpchgg6B
Ubr9mOK8ZLrmD4q/qQH4ovrbT1cNZg/NcSndypWO0XNaCMZp16rQuubC4nOM0t2fIGyn+DA+jW64
g1a4JGPPywcx77+MN8sAYtM4LJgwnrrJWPHZdClTj5LX5m1TOyEVINvdim/HVnLc3tGN4M9Nj+uP
gCovfnQl1FI7MtPRL0MEzEgePrg20o4SJDY3KoWQFOwolRG0Dmq/8F+uzidDdZK5R/Qs9Uu6HNaS
8OGhO2BSHqZjCiUVzBtUBTpQNWqpsNn+aQ/EzpQsjJuIa2dh3f5e1r6vvJcwSLqWT92Chtasy+/K
RlM+LH6u9HNICcFfPyinBuMS5rKpKsPbD/mr4tfYWPXFCQWAUDdYSvJeW0GJYVQLDu0LMGwaVj3u
jpthOGCFKD4+B1ymydvGvTpXWKYQEu0bM1jluvJzRgwC9VbJoPnFmIW+b7sbxeq2FsA4xri2IEWX
M8RaLVXaYSi/iH4bg5C27FsMxgmKck0TEE8ckFR9xOYHMZSMctXflPYRqRzSAnwoQb78B6jhdGVH
VxCQmCNCpN0wjmi1quPRXCq44i4JWyEeYfsPBUzF8IjLIUR1yqEeIwZixsaSHwGCS9AE6+LAOuVh
cH5S12vjXQNwyhV2BEtCB+Gt5/MbHHbLz48My6xxcH9LhPqavUZaStb3y85j0ksZRpV6qq3yn1k0
qtTotxyGbRC/Dylrd1E7D7MtLt7JTs4G/inSGKBZcL75G+EgBNdjw9+n8USxYEbA7jCPIvLsvqX4
Vt9RZhJmButaojg5Q4IDA8o4HnKdLb2mDy0aRnrB+sRCyeYPZwP1Kyj1oTtx5dCpvQ4s24/144l3
GITYADdRDoTJVrFBrVlEYw00Wl1eeHL1MKZG+q51eUQ+BYwSoAVNStSBeaLFg5wG5E+xnY3GSinA
ezX9znZLp7AqPDBA8q3j+nv1bGdtrwL+Lr14QImESGdKqBG8tfrWCLc9fapdmVXOb1ghvGAE0Kyr
id3M8ORUlpb9uZRYORXzcmCZvvq+bsRw/XtzAmgHOMKG9IILxeOuahqo/VRRbhCoa0tCYMQdbsXD
ls0YrYNv2eLZLC9eypEZKALn41U1seVNxKHNfSgvOWdq8XXilev07TuIxFatdPs4yld5NFTDBjE5
l8Ik7WRKXjdPnr76L40XC9nRCn9obRC6+OROJugQTv9tkcXGuG6LlmamydB4P2INpv1vvLWAyb6R
xsrfcuZ6l0OTohQZxTDcLaYmbcL8YJ0eIRy3ToKc9vfQ3Wf4L5bPi9LjC6DOoelWfc2ehHyCjt06
6kawjk9MtHZBZ6ZeEDz9OwXB1R7c7iVj6V+C9u1YuX6IoJRhPNlRwiWqxq1/n7naweeumXenNd5V
3y6t2222ItC71cbJymtfXq8ar36eDDVuNuIRBu/29cA47ftiw39xTMOQSlBF8QT9stu89eJtl0f+
jZCQySr5Hfd8qQvLj46n+xE5jxcvCeGm3ksuRPVN//WPczD/LZYDEmUEhJ346Vwa1zUBT8jGOX3G
GmK1Wzd5YLDoyhIMq4c7RnGEE7OHXt4SBPCvZRhSGO7aAZwd7QoJnUtkgZzup4nWGb8o3j5OU+Sm
qZ6euu0HDKsPUcq7hloD0mi6ilgtFbZJQWSbpUV8P0/xKBEJkDhJPIamhad52n2toAzM8gJ3O0f8
Rcc0eVTbtsTgt3uYv8rwizydD/CUr4z15dB8UWAISqqlo2yU4ICAYFZVDzSC68naqLiw+sja9D9j
MrKsGjj8xhe9E2pV9dH98z/+hS0OyHlmT+2c+L/OMbqRR6nnr9RRX2feoARQic6bbT6KDTMlJuHM
wFf/+AF2fR+ZyrmCMH/u5xvmPPN0/8/Hy7B30cwMBrb5YJAujbCraDsWBsYG84CQ2pTtqtfPHN0c
Q+Qmo6+y0tLUgK+S0cCt+LeSAm7/BCAvPCYNdb4Bf2PPpQEehjH3uJ4zoYHOzA68YT08lo/BebBH
2Fgxs/5WByDUedDrQEd5kRpuWdH0jpuqrnwOcU1IjYAUDrednMhGLffA1sNwr5r+AqkHeA4QYKbg
NAIhFxAWRimQ7xABmIACLT4N37oiMc7gC/c/9zFuhj89RKvhAjb9PgmE3nyx9207CXzGVTPWatPy
60zHpURnDGLI91QilFGPbCHZSw2ChRcX6kf3zQMNHNPoeTpOpbd+qqZfton+83To6AnPKol/Y4bd
QWxkc9/UYy36SFOs0u9s0aBiSHJINpFxxce1bPEfO/miG3uoPFjFbcv33qWSraLQfYTpwt6+Cr9k
ouHuiVW7z8UhGEiMa6lODF6qpUFKc7wxzeyrdNft/OGLfJTaNrZhmm4zyPcRU+uyC3uQtda+NDFL
ZNK7qb9h5YO9ifgGiaFHm2HapSLI7Y6htICvhoQOE1p0Lt5rPGMdYEIMor/6XHRv/wLuqW/rsqv1
Ilwnmk09yNex4frcLvXj/DZNDJ4CHfjbqjgrF3m15Xvnui4mBslWnPanse0nzGk+E5uK3u7a3wo8
OjTXTEISteuMMAnPllRHBwXofRsS3yA9cis5D7YMNLVELMAG684GG1dGXuiflyVV5n7wulRxETQr
2dHxGu0H+xcPAFvZooe6oNNNhJDOqxqxnQGNvtXiiwo4fzlIsNdz+evMX2mzM4vmgi3JItDqc11M
9yzVPDQQk95OcppbSZLt/amp1hcWB428vQKgBVSejv8lvzKyoIsPsa481tEOcON2P4efbPs6UsIs
B7QCh7mSXddyfAehp5Auh6F+LI2/c6vagQqde+40WAkCs+C9mIFMqrpYDqpX0nYqtybsOD5FIN5s
6qjWyTY6o3GFsV3YMkJkXBRflK78aWtnjcYQUVGJXhczHEoK6vEa0rwy6nquxrMftnF9yjiL3537
XqjcM+IIQ2uB/SgJzgGan+7mj+nrWvFHTiCkhZKP59l0OLaDBdb5LCLWn4d5FncPUG0toH5wHCNX
cUuHwOjQNEZBfS7Lpct82ONsqX9Xk//t1srkSwrP49SBnGNlWXln3dKztmZy41ymigqfbyNejKME
by1sqY/0oalgyyajcT7aHgYi8s4C7BLf6rfNPNlPPJT6qeb4J91Xfd352P6W8snwoYdn1b/4yNei
ZE9TlijrHMBtXc1uyk4M6/r3WnEzsv3sqcRpW5Klv3HrHVXmVM6lGk4AXOtXk7P0lWFn5tsOyOj2
ua+P89oM8esl9aL6QPzXcVr2w5tb+X7+q2Fgh/ne4VlaX+XzhanKL4fGdfAWP6DzBZEAwvHr0D1K
q5O9TlC3LECMfVgs/b7DRFDenMoHhElstUcnk6yc8qV4n+e3NXes8y9t4D4CsplTCVus589RDr8g
/q7Auq7Q/MBeN2tgup7ieLZX3T7st3lRrdFSflm6nr42n97V3JktaG8PKqlsRxtIzeJWHidD/mA6
E2Vzcxl8NdZjoTxoMem197ONDwVyxdqNVD48mH7yCDyUjM7jteEZ1VAfe0MeTwNqYyHRpGJRbc3i
X8F1JtAugeTR8KR0Npgy8H/ZN5IqJ9zGZO2tB54/qCLwy8xD+QD6m2fPXLQXRvDK8KUCSyVWHQar
+uAbvCk0hvg+4egyPiyrYRsXYwxIdXGBV2fO/qzg2nwHAvoB7p1xi6JsbYY8wS0D3QErQ1GUHcRF
3R1Y2PnWASt0xgCsApEqQ3iYKklt74TJq6kWHIhvnoRDobn2dYE4nvSAh/L+6EB41TcEDC0KlBaB
qxZjnPD4Cm0AgD0c3QxM3Dkp17ODdMk0NMkzEAnJqR5c4QN0/vcLzt1WzStTG6Lvci605Mwo0Utj
3OlwfWE4RIcW6h4floGOay2aAJMA94cgv/w756FMhCo3DnS6XrCR5S+7KQxvIRgy3I9wNcM3eopc
0r9upTjc/Q2EXCI/Ev4h6fDlcfckDIpCOxr+1PbNbcUgEWvPVTDGcnZLliMKODnEmagkqb0xZgGU
c/P96X3puqRa2VI3XDq4UDjXaqoVzi08EoEDgwVciZXDAxT+NBXM0BI91x2aU+Zegz9sDYvGxdml
2r1Xle3+YUEUvhxp3RVl4+QbTtVZOKRYw/3qMS9wpU6Mtdg7oMgsTFbDb3a1AeFoZzJDC7N1cRY+
bPnh0RFC6AqeomG4o6+v8GszapUqEiM5hYf9a6m33X1uPv17J9ULv4iMw6EhfEdg6sulL1xRJH1C
+P2MXwonGg9eGTrjvycW15xpskd16HJ6OA6fSmH6uBpz42Nhlq915X4Vu125mN68dK3Ludq1dqCH
aKi4di9cRlyd9Cwcrq86SBXjbOTqdr1kmVboPcNfhWumrSreC/PuDNXVkxGvuWSBkTAuzr1bLj/r
GANmT0GmBz0goigNfei5FJ6CtB+d3atdAUON4Sy4I4cb6J9+OJVwdgZKf8czShcaJ9j7ANOllmim
mm9SHHAg6ifkCxTWA2uUt55pvklTeEzlgMmZC8RzM81KvNYMjv0e0+6sWC3GI/ZXs5/+hxDEqulq
KfH5LFS7XQ4ZRtyFoZs2n5XieMk/Zu3NxryLzRawtFnoh5fRB0Sk2JJf/VOv96vIAAskMSRAlBbm
EsVqtQEjG+0KGm3/eNa61eLHj/Wu9Ip+qnWBzORJPsiskA+eMHhv8Nkeey8COIYzY3x5TwWLAv/h
br/PNtxnz7cVL+A4cqGThWG15Ryi1ke9P/f7/jcXtoDbEXsPx+mx8f6eS0OLppeutLOKvFUaDSfb
d7Oq3SDvCD+IZuJH3Y20q+4VL47CBcgwCC0NVV3lkTnhomo6zd1EmpABLI1mif9V4X8knVeTotwW
hn8RVYoocEuOIgYMN5ahBXPG8OvnWU7N+ebMdPcowt5rr/CGNfeE/ZfTXgAoQHFWrLnjFu0TWYct
a8LuKhogEWovnqC8gJ6bKMjw7GGfZ0caZlxVyl/jiZOiw/3hw7rAuyiNaD8InpFHLs0J/o+SAl4Y
VyPDl6c7eTvpJE2FewtsATSXQI8mce3Ek9nLTeWH+JEf3Rc8N8N5fD+BeKUzc7wEXeM/HxI21utg
FDjoEj4c9hNv76R461gp/RSMsJnNyZunCOVlXJXcQJ2CfG/B9uG6BYSQpjyoScyVzNLhfxrzLKWf
kkrzdGL4kxmvlsY8qsE6j78IngAs4cl6zizNssrme2AVHcdLnSL1hh6Db+6evO9kNktTuQX8vDRx
seQkLJ5/W+FgD/IXunATkm+bHRmz7ycfxtpHi84QN0sulS9xkSwmKJTyR+4ZqGMvTou0spycn60Z
kMd54fDIgATLv3F+1yvK5WcLTFDMBUx0x8myzGNR6FbBm61557hInVnmgWvyOKXkrHTg5qTyNFWb
BzvhpydxAVaOw1hiBhudyLpLCeO0CO0zJnE0nlAHF9w1PYuhrFaoYYxlOcGCTp8ajYV/su9j/Iv7
O0Tu2HccmfhavmhO6U794kUhzdD2/K6LXS1oQEIBh45H/OHrcuDQ3QbhdRFFHnl/dNC6my0vwMAK
DbYSgTJ5OdMRqWcMCxzwarzmL8dwb16jS/wTAg28J4bnXTl8SDOwLFeSNVryEH7gMYimGxpuv02E
wFx3uyTjMOBXE8TZhW41usdwPrEAAU8Ag0RD3pwb4z8JJevr8n8EPosIs8hz8zlRA5NTBA8SKqHA
4Mkhu9WaylnZFN95dI1FwwRmqd8c0EBzihOPXAVrJoh/KikQik0IKb8zkJzo4cleJN9atlHCODCm
HvIJcDymNx+s5b6gbJEWPDxZJJp/lFjw7jX6xfp3f4mhDz56sCbXoDnCxZAoclTIR0YXk9vME+PV
4pIueFOejXyvFZ5oznJkt0ISDXm87Z78gD49jZ5jnuWO+97aoWW0HYjzKLh6wmeZnfBM5dP71ajk
ey8a+xJUX9w5MbPhvbu8SopnJYQalkds0jUi6uToWwXtgYJMDUrs0ccXlc0zSSNuXLQiwELSLRZz
AtkPYJyYcQiOWBTb6SeDldVy+RpjHu7Wg2CFLBDtcp3/RMUJTDYYCkSuLWNGdBPkqPilV/BW5Efl
dzmz6CNzh0jMSPIQZLU7KEggFMrfyfgdUtVfigCzEb6kApOusUQllfUc69BRX5Yy3TqbBtD7+MjU
N97B6r34R1TFo130YdRwGaFZexl9QFdipBPdfNHZ59wBXb5Dsl3Wck7yGNLDYr1ye1HsUxIadW/8
bc4BfUs5jIC89mUsg0srYXh4jvmB047z5wzyKL8HqPaBnWUgM5VUUvIZroyeNMMMfD0+vOXmEPHM
NrmcGxzsktyps0b3HoGoSSCC09iNFOYQ3F0PbJLoezklTaFLIogcbtuWn+N4EMV8IEwI9XEPwUvI
EVS0suOG3hvlDXGan7o43wEJFyHutOKi5Y7uxWUZRMnwGjSnbfp8Glk1tiZLxFnY2exqUIZPDii5
XGWKyzbLSA1uPq5U4BbxMOHyJQ7w9Zy2HgtMXBSwlgCaD6COER/oEJbkiVMa1w+Qkc4trSJeJBbh
4GzHabx5jWFApXBQYnZByH1AWxyAcXNQgEiVI1RBd1r1BZiPXjqL8ItQ7kuEkKO2pCfgjD3g+b4c
u3v2lyygb/bwFO/mIcTUR+qO9rKAZNR2RPJBwBPldo542Q+5PCZiV+9DPpC3f5sk2DRiBbtuCWkN
jipWgVRRpLNEvNIhqb4vdfYLE5+df5ULJ/4hrg+xiwk3kWwtpQdHuC1bn2kEIVASQUppOSHSCQKc
UDmxwZD1I/mmhMiCWGat0RPmJUH+8Q5y6zE0jxFkJNPAUYHsVdbSmtsFaF1W2loySok4kpzJ+SCr
DHMM4iGChAH5KkJtCC6G17FcsdFHd1f+IC97X6LiJjDWn8KPvB6V1FoZtqfmmu+O+VFebUzk1Kfk
VVNkOf+wWwZcTsf7JCrUwIHZMzh7sl6IWFzf78D5vfiYzw2eVmR2yVubbTJ8KSzEK+I4JolPZWew
keEDELFAcbMvAllkLBVg3HuPbIxik/Df5iwhTiLQyTEgsYsYL8GTR+iUrEDUCbhMlKGV6QUgA+cR
IU4Y+VyV/Nz/jFxqIFZ7yN9Y33NEko2+TgQx+sKuRS3G+fDQ5RdKvAIlb8QscoGFclksBr7T2xvQ
OFEy5UtbuAOHHIBa3oBFcs9q/8GvYyYCeagsYQguqqpHx96w4/lEimNO5ebdGcthRML9E2Kxwp/l
pbml1oaPzXyQcWW2dZiIelzA39bRgsid0nxzx1i6Ds/ivXxPcPDz9KjhGKiNMjdBeuDiI3xEuhks
yKVxDsEIuXYf7h3wxN27e1//6rR8sfU+dHXkqKquye+tiN4zmbbcVGIuyZvEXoR8uWBEKYGki4rp
DnpyCasQ9isjSkJofMxQIHXFOABVEY8L37L8oSq7JO3wHA9u7b/ou0RA86kg6GBJYEdNgEkhUZ+O
GU90LQ4h8993YKKTWzFO58ST3auwSdCceo4rlgEaDZAaFiUuH5LqI76c6j1luGMOdwU5i8IlbgId
9/67p5xj1ECciTua8IyXj7GItBEE9GRPJU1ugjrBzd0Bd/tY9Uof0JGjBzY04NtQCyBWyVjnYjfo
3wgo/TGlmlhTpjPblH632lcSahoyRRJMk+ROhs6kpqZF1o0FQDThe/IJ7lKHwlcIoHDb1MAHOz/T
c+At5AArQWjJZQnNjm9JViTHw4G7vIHdJ4+DL0gwkfJDGcIjfXrm1m/12P08IMqy39xS/lwUAma3
STW4KtCDKEPT+iL50AckKzVjLCIRuZCUtpLKKV6cty0Qkk+XFJemnhwycsTIjAwfABdNjQS6bswZ
cneLOGchTv0ETsl/MQOopSlqyPm6iO8uz6kgJZbuxLsHTSSm7JX2AFkj4ANflXRFApKcqMpQ68Yk
CHRDsARidg4kEicacKBpqlheWFrhsH+0+2F/SP4OujUFCEShIcGtePCJKYKkcGYf8x58DIICPSZA
xJK0nZIHxYY3m5E3zyhbJpOYhkwhxaPUHp30AV5TMnwJ4QTTzeAjd9xe07bgQ1BsUbJyavLztePM
vKy0uJgzpgNh5qFtKCpKWRbOZpMJUZIaKr3wF4B5YCTOdhgCLWTFWUta8nQs8KDB1bbpwDezveVw
COojDvHIAyyKg4esFwDXUNEsCjGKKS6XU5ykX5APQOM9XIiBfvKKXhjWVh9DxhkF2ow5F4pUcEQa
ES8yW2ZDoJTukFGYR6Y10UD9p0C0PMoN0NY8XpQkgNvB7ObyltlSrlFcH5iDzNBMofhyOAfl+M45
kegfbPLKZ3IuDDZSkJDrgfvtkxVTb3kFq0Lmr6L/LatNskJ5OPIrjh09WtiDgbOWth01Efm1uJEB
goddNGdOdwENcWbKkspT5J/wCOUHKbxYsVS0FGEiXCtZpRSrv5J0xk25oBmBUaNF1SUEq6uVcb9E
X+rIDZF69GxxgTw3UM+zuxXiox06s0nqZdls1rAppPie7FcuASwzH10F/w1R1NbQv4K+IrQ7hrFD
MGxuG1Fab/kYtr3ZFvifvB1W1bzJTW7GE+T1Dbzx1aJGU0BFIEiGMu9vhUrZLp1B5Cs4aAyxSKIv
JrOITldQCELjueJozonPJhRFCNaR9MHIGjgIO/xkCr1fd36/Sakix5uEBXGc4cyb/u/bSUEmdazk
w3R62ASPFRGB2NnErPLTF8akCL9SHA1p+8pVcLLTPXsShtDq74p8iJyR8z6WmBQenb7Oz7CTpSMG
P1nSCKEowJwkGPNyOLxJCSRvQGCL5Je0sOidtriOdybtLundyZnOkKlPEuEcG2QZ0var4PTncv2y
6yT3PfmSMNJmySnPOAN2f3JxkgnJG0sjmTYsqQjpxK92JYzIG0iJRDLUI+OR2PgKNqTWcsOkrKU8
JTcSVophszyJtPR7pZEtwVjAIP+DMj3fgBxAnCBg7Mnb5et8Ixf2/5c0+Iyu/iuvSE7kXUy8BU58
HjmrKPGE9yu1MWdAg8pIcq9fJGZB/8+/iMzSryRT7UtCT6scSwO9zQOAu0aq5ZA+knMi4BGu6fno
hPoyM8Mrt6snbic8FlBC/58773ccmwmsPfrTNMf5HMwwPv5lciOz5YPBylheCEFJhff7L/XjprWn
//PGO0nJmEZqthtRM1N+lKSzfFHHYNboSxdUX8Pi/n/bmZrkp8mXxhmdKxizUp3/Fg/nRvl7SQWp
QCRkQhp09HTRySd5mv7PTyWMNqfnseSaqA1NIbOTtklLm1uA2y0Htsn4OZR1LIswl/yT5zmiLm/R
xxpLWUR2SyeVbA8eMpOMy+TdK+CZ8wFZz9Itr7GbkipMNswaq9Dl3N08sQ4xKbg0clxJ4iWPwhMM
H8YBSLLRhrKDnPJCi0LpvcihpZKhJCYFc3Jex/71TBgt7Jccy2aCgxMoiWpXUB/0THQZPj8rWhNI
hOydAJaldJADjfpeBgNyjsvK5JePWxgM3T+Syd/ZTT5HlcP2Ov9WFw6ydgFwkJfHTE4H8UUWSDpN
bS5JKk+9tJ5Lkl+WtvMrpaSEii4UXLuc/6dPSoZFqk2pKN8gUw3lTN2hJ/t/7SqIJ1Iv0MEnbZLd
lt8pAfTpKyjRCuJl5yw5Set2Obh+MBh8whB5/L5cBU1VFJ2ZudyXck6vNxtqI+4d8iSOkLbE1JFz
k1dh9ogzDVkY6WGgxVjCcDVie1tihCKrTOKL7FwheMoj4RfaOc5OCgYqcgx4cZ341d2DW0qVLv+S
CEg7iUfGcvU+y93efaFdqnrqGVkXr4b9t4/VrVfTFWr7J0yiX+HtbO+wYEVK6gP/xG/uXeMcPDTg
qqhKc4lZ0wacbyoJ5rbQRbxrOKL0ohIKBqhgkq/enTYrAArwdDt9Ly79y9d6DhDV72EPn9zcTrYr
LkXDU3zT3yeLzeBWHBbaoN58PCXVfcRSuk2y45at5Bp0tU3Da7Y9tAsjwMrRZ7LlfAybEW7tO0Te
QJImOHdrpvXS3Dmj3c0V+YWBOUNjKi7D+UDH9+zrVwXpdDD9+kjUKnk72rkfayH/ONxjLG1/F+ep
AS6Ytqbp6/7HYf7o3exrBmgzKEFs+qYONqW2P17Du4eHQp180aXL66PTRCVnokdKfoLKjRQKgObu
c26dug8IAqfg4T6hyyav5JkouUAFvSc0jNpW8UsXc9q2/3AfqNwm97DsYXYPxFX1Pg5s/lDqDzW+
gTEfAxQHEGzh4Mg0FxbFBURKdAmM7O5dXG2whbDFfsbZ9ph8Xc26Tq4Ozu6Rke0WL+/tvry7lDbt
l3MQFxan46neNcEVd3128nneNCU1pbJqJLeFZKIklgm4FFCGIaDkCpHE3ZDGswAoX/xSIuqWCFgl
aLIxkCkL8MB7xdpfX2xy2ZZ9dJBlp5QVwSxJ7lFvRrYLDTWgfm8wHfTC0UBh7yQoA3S1SEfbKAFl
w4he9qx7CNoLNdkFVfzBqUmi1wGQ6u/kGrSJ4xLNmHkOKiCqz+A0YiNgdPqMNxdaywI7xLiUIEFX
hG0mzUMIZjhGQakC5SQNblicpHoSNznbDAhCiM7gZz6B7ku/ipcxoQUKWn6emrgPIS8ezdFduVsn
A8Y82uRvyJ6Qz0S+O9JmkjSv2aF0XT99BVE4cjOSLURyuQ1HitkLgMldehiVmbChdi6GMm4DqhP6
8ciJoGrU+KDY8p2UXR1BLxQto2qo+RfI2ujKUQbvIi0+FjWRnmqesi06e8zpPQjRA+x7pKz2iF5i
GCHHJneBFtaZFo8OZqYDeQAzTtEeO/DWCNjQGJI4RZZDsiyV1gktlw9tUIiZvooX6QNUHhd1CzWI
kQaPCo1zFmSD/1RnP6nAjsRqUPtG0PFMH1FG+8w3qZWxcKIZ6F3ya6bF10ygxQCNc4mLG7Ivmb+Q
64i/DhGWME+9EeBhzGf80ik+kP4BlqT3ZLhG/7+22pjeKV2t+ZIo/p3ewIyCypAbBPuvX+LrJERI
yFUA3chVQc3xZItm+oYHTmYrNqMINJKtiPY7lpXDw3COhgFaY4Zfgs/CB6j7xRgCqDuaZaIqxLkS
HTEyPczUgM5DesilX8WK67Z6hQxtQRXS/XtM9AEoEzSRhqgiJgBCRJyzQGQTEaCIPzOe6IFo8OQh
woYO2/jccn1Ughyle3rr6HAJLxwaDfqC7ITkzCOhjcuLsSlYx3jDNZiXyOaRBsQR6PQx/gBxQq+P
zr+o2n09cbpi/+K4AkMCdy+Qv84rETiyahEKJpd92HLrv4NmPUZYI08/GAhED9vAlBDXhHYP3h4K
JAOVjvWent0HkqlmU9Ah8V85vIaBcwfyB9FnXDJ4B60IfJ/eKXjzJzAjQNGSxzIQYfDzAZgPP5LR
/wu2LUI/NG8//+mEzUQZY9S6ZlAjUL0rcpPMwjJM0C6A97H3mjDEvA0R4USyZIkEIUAPlL0RUzdd
IynDXZG8LWB5faGlq1Ow1IfsnLeTLQz3V9FZXAZXGBBWE2YQvdyp4VBwbCESQfgAnP2wI5Tuewpy
bOKQCeTWC1vx0Sbud5FLzb90A5ipOELrAvT2DvWa6h6taoCBgqqS3+loEMe/9rUvz1cMfP1nirIO
Ik3Z7WegB8wpuSGZ36EufaZjDKisJUbE5dfaTR9oQPBy576xaYv+xx7NRXjkSCXxoWzT5tJG4M0S
3mwJlcytuiHKpHSNhshuETWJQw+nRje6AT4QdHgG/eMwvNFCuqOU0uEcw8WS9r73ZstyuY9Q/qBP
KiiIIpxyxXn8QhgDEAoQ+jh5R33QmoNTD0WIYXtJVFNtZaW6LUw+OuHc+3vju90DBwfqgf9UcnCy
H3E9uHnAn4jcKLMh6hhvlwJ7fcGKFWv6Cm30GW8vAnbgzv1HIlpVezucwFBAJwhmgAd7q8JiETUW
ZmHYExOntf4nEntpDN1C5IQmaBe4SJyFnfw93Y/NIU3KyvCPi9aqhaD7I1QmKQAd6/wGbsfdo6DF
gQ7GGpDfztPDN5F6oiJ5JbkFGylMGCogqqmV8D4PYXPykDoJMbRGDnnUwA1E5r4dsJ6X5JGIeKGM
huUHQSQ7MwSu0OilUy5SJkzhmV4fwmIDYNtS/HsPazjCadkDCpbDEvzQxuPMDI+ZwXCE1AMvoBKX
Ww04PX3KXjkg3+RQIlAQaeDG03erKeVTksDRYfYSHTr8JfTwGIOYymlz9q5rLd6vzI020byu4Z1o
/c1RNPz2biuC3rHQeEOFfHBbAPQ/JNcNJ/UrNKNmYQQ1cwI8w6iMaWzQpVkwwtpSiewXeJyHB2pN
Nj5e6mKXTIHN4drp0lo7koWuL1RkiM4KgglAGZIocClgvtIfCBiyvZpUXlVE2XPz3y4pRbB42++N
cARMpz2kDUW4E6dA2/W3dsNTcQcUsjcCu8N5Tlv5aljYS0BxRH7kDVcDLjCZecdDTJqbvEtv3BJ9
QmfBfg3PABcwGqS4x4GFwLbjUnVCY3sCeI1xGk1STMkgrTKujrk4BRmjI7aGnRSI2ZnOvm3rDMSG
bbseXUjsRUUIkTxOUowVg8ZHSv7wxkymFeIoDZANsKGefTZs2ieaDviS2DWY0zl0RSRQx1fOKajS
IrcBg9M50qaExwjrAPxICqQDcJLgYw6mpaK8idq9NMoYxmONhfiVAR6kA3HmyIY4+y1APmF7qYGD
vrjiD4sHwsWdPyROJTgTsG1gTnQbo6evnb1660Hxq7z2soX4yKfGWuC7fL79+2grNuYwgtvgoG8D
9e/ex3/3BJU2Mj3e7kMe0lcXLYLIQnblaTCMmTEw5Q3btnShAYPNBkc6LJxEOCMcsiUpDk4SGA3S
mhHdIvC88TMVOh95Ac2JNg1pnakadw+hdkh9PSjj2L3A0SDjQLPAZXeSmD7zZ3pND9kL5tAJEq7K
5jVhaL+a7puBKDZsbxRMIMwjOqwibYe1RvjI5lF6ZVKKogITY6IP+KVjrPZvaoJKm9GVXaQPOQ5z
BYS43x5KPU9m+/soP3ANDo5WCysxuudjFTJswGiD8SHKEjAIldVnAS/Sm+PmikwFrGOC491HJwBO
WAeiznZW4SBxTDtTaQxCQvWg7qHQiobjAOUVh3+8QmO3sXhkYM40ul3Y0sC/2XMidEKAicHUN/tb
v45WJiEPivMjwLhv738ZO1TR9Q+9l09XLJuO+VEON7IiSEi9U1bH854evMVO4pXuslb/Doi7dIkR
aL1Cgr8jq0ZGyuLBl2Ib/e2cZcsjQS/EZl747sfNzg5c4g5B5rgRrEEF6roadmDSmLJLyDk9BSnk
srtGBQ1GjTj6otmEEA0HRKaJAsDeVURbBjxw8hrpiJmoG+hRQjwOrmkdfPt62mHD1nT7t/ZOcMfP
xYU9AG0WZbhv0ByL7cwXLWP0TLUNOmkG8mB7EpoWi4Q/R3t4eTUeFPu/bMIYEp8Rigwss9yDgffV
afy2MhFf3ZN2c662PQxrQo8xuY80SfAODFougLvFaBOjlxIGfpvRKvcFaqLA1rcBRPmwOVbAXNtX
/4YgJ2xzxR2KOk0DsPp+xDu0s+XbWrLmkKCWIgrlViQ3aDdvBAEOO93n/1CyQ+BufOKyaw5mkco6
TGDkSE+JYVLG4UOc1LwBGhLGCEtYiBGckhajkDdBaj5jiUINEvUMkWmf5/ej00AYzYX3nQmBg0DG
rcDAiX9IUcunO+btoBVc/2Bl0Ogirr+iHGAWQx06SImWNtFME/yoOXjZA8ODpQ5WTpRjbrRyRVfn
7wvUk+ik+aaFSAAeJRK/eqvapkJ1IPM5pEfdeQIJDlL5aku48cMh6widLXKhq4O2r32w/hTw9GjO
2n+oElpiI761NWu1t/sdMgYO3S5LPCCMp7oNsf1mvbxtOF99hsfe194n327pH9MyTQCyTVAkLpp+
Bzbn+OntkQVXfHD1N/e7OQ4pueGTvHp6V++Sxol/CTRupdtAWghtOYQEFHEb8toBPTO3TGnA42wZ
kg5iTAPT/AoZn0yDEWW4LH2hXy7vhWL9Nft6P6Of7TM7iPi8IQs4pqOBf8uXEKzYel99We+vozEL
a9rvvpnSU5kdUGpoEaQA2N/zR/KdsBaW/MckpTE9+gfmD+cuXzChLHwRYfupJQTq3zchaVxeeO3P
mXTzbaDj1QoIl8XyD4+DITKVrkhun/0Gkjh/V2wr2VPQJblGcWAEr8vqkZxpXGMmU3IxW5yEW11k
AwDYwi5oj9W/Zx/GCk4YRitqIh+b3Kmm7sUHsuiGCDVEs865B1D4FFyTTI5t2ueA6oEyYLSe0Hxn
qIOECtO5X+oD2BGXhHuXG8t/c7+aInU5xjJI2BEOhZS9T+E14Nbr6bQK8ZZmAoG6BFFcGvyMHRdE
9MDMls1gx8/j/oEaDzhuYIUCt5j7H8mJGc+ULK2hFJzL7ABKj4QYpN4ZOgZbjG9lDE5mUNuv9ixd
LucyWIkBC7ko/B+7eJUQVL2rv0Mb9QjXdk8U+uszlxq+rb8/NnfG64d9ROtJWQAfSte2xQhERlMF
1ScF8poWOmod1FQZ3GQ4KxS6pPWKtYSLit4I611WeY+rJEvnimiqWMMhNAokKPeMe872cAgjVFg1
KAwETY510RqcLZloKeTxfr/fr62eLL8KXUt7tVp9MpND0Eh6iSVjDokIJAJfx5sNQzSF9ZtdJqg1
YxJNHEf5nuSZQQv33NfCuXOJG4MaER6TQ5iPB/XkFlQoMtmXgF1yiR/MkOCR0Nwadoa7DQY5iClg
8C1nhMlk02rN7kh+VN4M9OCG10Dpfrz9MzFHZBpOSMXMgQfRhaTBiczgCxgBXmwPYDCUeFtUe2RM
Y4LX51D7QqMGYUT3hliG3orODdhas0MoOhOvrT2hI88N2+15qro7TfpvK1wiJIQ+qIomIZkUKRKT
K7ReUbGCSmYfR4qL8+Sm3cW7jM0oT+Hrl2kdw9mKvt3z5OI2QvQbaGsyEunq/U6odDkaIUdEKl7V
f6RF6DCbtrZN7wYePN6WdOrk7rAZowk3t1qlL1qCnG2YOVQuVTJ10r3oAFL6kkKcxKMQV3Z0AZ6A
kWktol65OBfGLoTAj11HQwD+8Rs4TdvlXLzVtDchRSIOX89T0XP5oOsTtlF8xF6cl+JBbZBPvSjR
m75K802F5jX3szfF2aoD0cWuAaUQV3ipj1fzgx/vgRidGEtEbNUGueY500vey26t0FzdoDlzNAfH
l9M4d0/mglYHvhFQ868v+Dz2vkznp/XzG95u4ecblovdx2td0hc2E3C/0dLcJnSYeJRCvIGScqTn
9jDhbaLcEfMdJHZJfm+n7HTK+GalMwK7OhoDmGqEKDNZcEf7cVPTbRcpYWET0KCPKDtOZV/XfUoU
g9libsxoZsDJ+Oj2G4fim8v/oLl03m4TvtxbX5RH/2JkiIAfzBR2yWmC7mLbSDUtruu41RzXun9H
NeS+DVVSMHzEaA6dnObF0l+QYHqvjtMgV+84umpz8B63w+spmC8Mk3ZMG6GMOq6nJ1I/WnyMhm6k
zPBT/CNKaeSPu1S7k/mdXV5O7V/pSI5b4XF5R/MOzRW1a9aA098cMRxQDe8NwknEeoE28YpNeiKq
zGs6lHUozJF7s+xouu1xF2zaLwdz+MVp0XRbGE9Zn5DJtz9S6dyeovfffgBdb3RK52P4NtktPTpG
DJl5djQsgCkAKUBziCOv0BAFjzxC3JueIVhVGnpg5fcXl4Qc9rxgtO70zLQliTDZNUUNuQXP15i7
d+RxgKvRL3SaGyVt0oUzHeHWMvsgeCL8gMwXSlxMB7g4ohc+WUGNpRdicP6GLlLe0WEHK7G40e4p
gTujJzAiYEVoMXL2J/HbYy1zfERUSoGW7NwzupIphLPsCOSMGdOyFKjrgBvWb9saxasmsmnPUDPF
zZXawmT6gpHx8pACPrkiO8nXaUkPb1FdgOKgtqQwhOKkCrxi1one4V5SOjJKOn3YnzRYPc7r7NBx
5lgT7Bt6neBRejIDGu/V31BDgIdzw+o+nW1oDBrEprDkeGJccYoYeEyOQ/hRDIsE2yJmt1VQS+P9
Ieg5sG9vzwiuPfA60/t4xyyfupaOW2cEUK4ABxqNqGrpaDcs1TlS+jAvOyHtgZEXLWAoZm5jfKaj
XA2ug0tp7xvOZbZ3eOyDB96utJ/06P10rtrii6ojrnpoP1aWDuKfifOTAM7E4dE9hrvFPZlP0NHJ
yxeuGJZZnIoP6OWIdnj/OHwUGnonD3fHITmcV1+LQcu9cq4ADvAxwU0j3tvGFA0wvxxue4c+zO3A
QCBdRejlEdydhXRkd6M93eN9705CUuy6DCXalc0NYzoTKheXSYfZhYr7gfK5TeqolaIUVC2Vv2qj
jPTUSPjraXyKO2JU61fdXf+LCxgt4No6Q5pHyOHKfNfZ9RlrXMMDAnhwNWv7W1T9azInAJAX9nYB
airBdzRH2ANIFU1RbJzLqepdit2C0c/JVS3T/24atD0rKC1KOLigcP1NW4tHrgU86SrnCT3HOrJ2
NDE76Txdq7HoUc7/GNiz8DZ0IVdlQXnrvOIp+sts1hbNBHDKVottxJ9A6ADl+VT26O2uAXyKmL7i
RbIsnHMI+8LekJB5xoAGLBS0cEA5yTUcM5oe81v8fvsQcr0naNTXsko/y+oPWB+FKjIKPSDdbOJX
fB4zRr6RYgqWWBBnLKOpRifDobFInwIMX6d7ql02EIN9KonS29MfZl6AZgYnxSuSFg0zckiYRHAq
udFjYriQJ9m6zr1HAZd3S4RPBjw/es77npjI8ozHld/A4o8iGpgqQRoCWw9EYoX9iHhO0zQuSfEJ
sIOyOztlH4AtTGoZ2z6mtL48crEf9EtD/27TpPPFdANMt7SKv9NvpnjQ/zspBw7Nr1OBBYV7KJ4o
Jl5JEMgceoQyHMqPnua1Nmx1VAl6z6TjjVQAFTSxOkEVieRslXx78C+ZGkGnXpDsQz15UcZ36Ocw
63TNaDu8LT5J+4eb01gMDYJQ6cGfBzfImHjDoPhDRTiUaUexdaYtaLAkQmbOlTzvk9fT3oYNjmWg
u1e7WYykZ1FPX2BWwxe4Teg4OXRWZCladJCwaaFF8cW9leMcstYFw1FcbbC3OTcY1b596I608eDr
OCJby6Km8FqrPk2Dt0QWgZiv+Qt+SBHQe/qU0FhvKzPRh9JNAzqruSWczRYzXr2gMVj3+Tzjbyo+
MdIcb64UmINfUuccqX3gCYxMMpT+y47VFn3/NhC2T/LoPsPWCAOlDB4CM5WbcGw36hhkZUlzr5Js
Q3vRN0bx5yJ6N5w1gRGc+vP4OXjSNcjWJPETacagSxfNBEgDsREngR06QoiXY2rOaFfH7lFs1Ko2
UyCtoL+dYMd3d2gnaTw6VDxW9Tkj7VFMC1FzE2kLTGwwk3/qE5rGCA+9kGRCyPssPny3NbmZHtxH
1z/p1Y/vKK610WQQZqzVWZfJNy99HWOasE1xAu+6R6TB8wTa9mPI5aCOAwIZ0+aEopga6YshCo6V
7yWv8Jq+c3wufdSsSIAxYKGlc3mQIO/9yhnSVECQk3J6tE87azEARrORmnC3pM470ySOkc5y2il6
cb1tbsbG3yOE+r8gV8P/xkG+8Rihczpro4xH859UFhVLGytF6iQaB2JWhwOOjir+mVF3fgUQdh6V
dAYzZPZxAETMGx7yGndJ/lk9vAxpBWAhKk4g0m2akRgyzerwbBfmSnR/zzOEnKYvHLyhBfkIwOKa
Kvr5yKfRelKRDqwYIReMTDVcZZ7pN0ZSFxoAg9vfxPMh3cmTiGwYdCw7fwiBFhfE6UlAjrQvvjDS
AFzcAHAcfi7IJkFxBV2dYnSLTN9qV2i0rPQ+iPu4wbj2IV4LLIS5f5geCGLFM78Npfuie+f+sTuk
G9MroxbEYibDUyQ5OtazlR+mmIL04GnTqi3b2Ezw0/YbUj1WGPTjXPJFJLZcsiTGosK6RgsKJ1Sh
jrRoPlOctZDolZnfy62m6qYMLtN7us33KWIGkcDtAJe5SA3s39zPfXzpNQp0n6hrya5NcHVICRyM
UCW9Aj2MnDRkszNcdTTJiMEVNVbWCcziw54R+h6tULAwjYtdbtQuAXO7bPVIugqeC0k4iX41bIO+
uADEAv8P+5fs6KtYbfgcIzFfgIMM/j9V1uQ6b8ICA0+Qq6xYkjrIENhH3fEVTe83IJXrD6USeZzs
KKoGD2A+CJLHqMGpILpToHVBvOLSgG1SdsOkao+YaFm00FyVuiI5kYurcNPZdMB3nOXVn3Gq9QTc
t6TT1kMemM4ptxjoCJJ8TOMIseT7NKLmM0C5TLQQoe6MvihQsHoeyze2CrQF+jIHkFwTaC+KJLN7
pJFMjwENJRTEEDUBRgHbbfUULhkVNkCGGAtQIu5dgIKiGM55hqQ5xWUJUeY6nlNpUvs37R0AtFjp
PbGvfoXq2C57ZiRThcveffx9ryzGy98tpTuvgYXafh1Td0/p/sTZh8sLTCUEqGJQ3qTC2yNlCNGe
cgam3+IR1hmNh0FbxyWHfug132J1dhExgRZmcvX0kzehgFQ25H62IRvuATeOI+6MaCuFDCqpIJ6g
FecvgLNASW4WuN3apPpl3of6Gg/oPXkbI9Z2ZbeXjwxYGCuJnDu8b5CdFveT21p6jIpNkUw7AScr
1IbegdlfPT3dbfQ6ySf79F5eM5pnY0ZvW1SLEMmI6WsdxicKEv89JvKVaVsNoeSH7WiM2iMV/g5H
3hl/vNbucRcjbsL4jPId4QKr5iwfqzSpurdlBxutKaKGpG0H3PCYoN4165hexvI1pEmgaIzVkOEk
asXxbXkHGb1s9cfaBG2UFSCelclh3VPB0gFCDWg4JLtldfVRZWHCUKPTOUDdGYgdaM1e02+sK5Lj
5dZH19N6UqKLbAf+tsimdHpaD6GJ+Bqd6bh+phURCknUnJ7Fiq2aXf0rSTSqHx+XBo/04IjzCI2/
g05v79MKAlcBczNrGtarry1EGaTC8vnG6kTDCnlIJL4DcmxbmSgkWrjIJfMR/dhuUxAXsJfz84c9
cHI+oxeTCuYvUqK2gEHQSI6r1Td8YwScvNfYQtzEtmGKHogvh4R0rlpMcF5s/HuvegTX6DFAr1EF
8ZbXywMDJs26jA9NcVjGecE70sGQf9pxmv4WdZxOrwN6JzmvavpiSPJ2VbSer+kj2wdMvF3sQLpi
uouF+D0/29tUDb9dFePr1Xe5/9t5zExxh6U9E2hTs/+g+VeXlok+ss/TI69ntfo8XppOS6RZZtvZ
/W0x8qEp1sS5iZbPnlMQ87h6KEctrdvpC23xdduj+UaHoK/H9DP6ILaz24SfpGLXMySlu/uYeSjS
uzmdDwDXDKUgnREptgW19I0wwS+gLwrKd2i1sK94JhXSH8BUkH89y1GOaH3INAs5lZ23fLmS/qAj
jpkYyv+CZDGz56YsyLDQKoFidFvtN4Iy5knRro/4cbH0o/8JVdPoPcZKV93RRmL4MFEZxA7uaRPi
ppxMl8xYABSCT8C5Z5DVRifnMLhkTBnw32K4rMcf8O6fzTzSRnTQE3OCIXGKwl//kjVF/lXodr/J
VJWxmLecqQF7j7OIEIFw2ebrtAM+CtOEoE5K1GX2kf478iHfpZIWa7m52jMRfI7kHdsNdGrKPym5
nvQWpp3eNp2H3EROKQSi6YxrbfsW86mDl48JD7MdHnlyB991crl+q0nE9mu3M3iuOla9ENAZA9TF
E1Bd3a+CjzdtFgi2DZ/AuSGPbB4MLmgA0ONYIzj76bG/2espi6pt4AD8k5bGhx451/wwqAO9L7JA
B1QR/0SIV+BnX2S99+mLvbYflTPyIVqOJDnWkwu/LLUXpu+crzzJFt09wbxXDExolWMnCVj7jhC8
ZrN1vxg9E/IYj115MVTcmIuomNBflo2wDRemw3Vh34equYPu0/QUnMbnycfb2vX4APSCNi5IjE+v
Hoti75tWtf0aHRoJth3fW1RNzoS8lq8wccP/F9t6upnoT6GqSQyegr44rek/MsZDnf61aFLIzskj
vcP6afKtK03GNd8EevHin39RrCWIB/yOIy16OoeHyxcxy8XYt408CTKoBUKht4eLO/FteO1eDfSp
uzXSucCeGDb32tjyQpbaytwWJ+T7P5rOa0lVdYvCT0QVGbklCmYM7fKGMrSICcUEPv35Zu86O6zQ
bSvpD3PMEa4heb/4g0K/eK2NMuvo6c0K3Vfc1BO3jWBjmFWP9eJM0/uL/Uyg5aO26vH1N1YD9cCy
MRp0egd16Lz85hC2e2DIy9od4R3Deo60TqwDctSqB+w7OqsXnAC4Q1QDPcouKo37Xod2FZzIiuS2
RayAiBIO9NXLIRDlV0xWX7EB3c7qXXAErrtMXk5mfKnced6JbtOwyS5IdRoKAA9wmtFUYSCf/9G3
+r3P35uaNgiOKp7dd2hz+M7QWLnzT2ST6g64qzMbT0zsYkbWMXXmbuhK10aIJefFgxR2Oow49i9x
+3r94xssXGcMpJlfGnyPgurWt1BXA4fwYcWKUWRfKSI0X4Xs2PgWMhfETvMH3wluhke4ui2hfwH3
haxs20gJ9bXY+AFE+S/b+zCWcKCleKgDTRlwJwqes0OoGH0CoLlT9id4QigFeX2mLg8G+dAQaOrv
8JyPXrcxOypXC6w8zRmNDD8aU2ZoQYo8k2Wb0KsjX6CCXkWrLE9dSh0Jq9LbkGqRXN4D6qhD+Or4
7B3YV/FawvqY0SDNnP3vEsCccBx5a51ZgwMh7QkwF5oseamXEFzWpOp7hApVHxrbE/7itLhJnGAT
wrNQXgIOD3ge9yE6ObwaX0FKdy1mR0NsFyBtgQET75FjXzjCwe6VAveCI7Pt5UDd6Rd3kGOK6c/n
2zXIdcFnD6ifQX8IXnt8TMl4qsPTHogth+alpaRKPesuO0us/3THx7ZVRa1k9a5EqiPShfi/IG9K
hy5FrFu5+uTYEwJFBg86VxBcdB+R7H3fpnyVT+FYAVaIkpux+UWKvKTWfuwJpAKRdTxY6N9pPuA8
HTkQXA/zKsScY8r2Wx+w770JnhgejeGBNN02uIgGwnrS3bqcBmxRWy2EMK5Z/sPoGh/PeOJ261Wa
b1njy2l2OHRVettsH37v59ndmOsbqM4F8tnBOVRngBozdXtKbHgZB19LG2ht62r2Xui60JiBx1z9
33tRWCFIwiEDxrpmzkJb1MPm4T2Ht/Q4cX+Lf0C43RxaPWlNNGBRvHYxZ6NBcovoDLEjBskq0TXy
e4YaM0LlmDz6WlgF5/S4knYu/EWsgI6D/fwoWgO3v/DnVyA7eO7zinwSXC6evHMV0toVtEUXzKEz
PGNwnrabG31f8C9ojifvn760/A6KymJ6gxMFFK5hvKN04cwk4vsIBIuCG340flpYh966RczMyxtC
k9L3HYzZzugBRw7Kl5LkI3Bz1Cfj21aRuAfU+kCkkFbPSzbKQGXwnubuAOIgIhxRx568ae513+zQ
mMIoQCLGh7pfMoRxl52bkTa4R/KXz9T8UUG90czNwGBQd/BMoNsJUJ4hakXGLGiqJ3TSgl5R9UPh
lHZW9Lv/SBZf1n4dqhnIAV3xyStV43KRr/gsUMTPBICK7ShVlFRQeIEWWRtW3rQBQDNjtvLkTWE4
h30stD2iwKYNugmOBZNFcSO+zA6cCaYy2dBKa2+HwVGarxs0rAtnxEm5UHvNiYzY7UNiERYIxllo
QOKIZAdxf0a3fs24gVPJg09lQKQZJEiOnEUYBg5+bd+4IRKXSHbiVTqBQ0ezgs9QpAqW7147xk+Q
oYGF3EbjRJURsfQHn5Q4OkvG6CBVLdke2Xd8zrsAW2vSvEf1VpIPgd/LqfOPovT9D9MZFnKaL0wg
fHD6FMsFaGvAJkuCQwkJ6UzyFSnjPDwY48Jeoq+B8ZBQ1PZ5iMEdnN4pkh+aQN7u34UTHzwCHREq
ezYQRaW3t7unQPlnD/l1Ai1u8Pzgg8HjDeMEi9wewPgYy3O/mEIrB9Mj/1vWskzyF7l4zJJghZ0l
1G06AjAT4a4qo3tq9bRZlX1nn/gO1gWcnHz7FGrkz1EjRO7WeMUyHzMUgRn3XxCs+8VzZzocj2uX
DMUvJveKTAhfzLh6lKF0IwgXguOiRQ7W3g6AQPi6pbkWvqwYCEAzETS/Nkwe7RWLh05IcqLeo6Nw
w1GDG3RNTlXyhtFZx289ss3EpBNaRoD61Pj1ofvSQxD9+8kvMHOd58AzBBp1UuUU2j/1qlzeIU1P
76QHEaREbtBvxYqYRzlySyCdK07NvobF5CV67bRzrM7cwncXee/QdeN734gv5AuEX2BiigzLM+I3
tu8l0owgnz547OYFe8fb4hG9irBdgnAaFKikzdz9Fmhbp/dhQuU4DAXCvgfkKVQJAdy5d8zsqLrQ
wLJA1WZsUABaU1zLs2b4jG9zTg+UnDgwv+1z93qQVfCBAMSYs454slu1cH1QxHlpymn52pzRxWw5
0eK8awOWAbXur4uPi1KhCZtYiWl1suBRGILw/e2Iyzl7fCejmzozUURcfilkr91TXxkA3176OoSW
mv0PmQr/rPS2QI6dQFzZ5P1n2o4uS2NIVZY8U2UtTpeURR/Ykxsru3Ztqt1/kLF7sOSu3XZ7D8r4
R48amvNG7A4QVsc74VRzsYMmTMW0WFwNRCq7mHamb7+YWakinPZUEOMFDwmsf8L7Bsbve1D7dkSH
5pbRUepxg+d0AhEsVH77g7JGBIiYUHhFx4P+wBHN8xCOJcpjEfDtD70Xz2NMuYMHP1CyeoW6/+am
N4Pj5B23iftLe+pX70QubfeeOql+vuPPBKcJmKdcQZrNI4B+NZoTRw5U2Fl9x39MUfHAusOUaAG6
kMhJg1Yd0mKDh98BML/+ojYimgPcG1yM5gBESzSIjENcUfCUCFLM/+bY3KGDI/sXfT+y9hDGL2vN
pwv2Qjp0190ffgHmUhFDSrcLZwGsYJAv6oPvWKxoSQhH6I463M4g0QtTiCflgJQ/5+/txBzgWjgq
f9rJRFm5k+v6MnNSN3UWJ5IyORCcJyIyUYFWxuSsZbclWrYyKjGLIvnZzuiS8ahCtKdigy7ZdKFS
sWxTaJY9/JVYCAhdgYpPo/MZ0fTpHwmDEmUBDWxMUjUzxNiCWQrw4T1lJrQ09ijggZab6tDQyG5k
h8WMcll8R7c1t7xFDFFv8YX2If7N8HZdaLQKxKJM7Ebu02tqQ4m00WI9ueTIoaYw7bq789wJasLp
wNnUeHeWPYoIUz8TddMU/hQYkmWCKF25i8dU9xqfJpNCn1AaDm/EcDCqMJGjLUNZ3beXXyR7QRVB
eMyYnejkGS0qHewVBsek3Bew0mlxyZr56vATuHI7Pnx+jC6hcc6VSB88t8wEa0iy5K/9kqZFAjam
mexMLciCsl15sUrT0hBKpYho8eoQF6DxeVnuucIfNkbbevkK2fZS+7VetT7MuBVv5A/yL5OtPdez
y8/znxz6FNgMbgEv6Kz+tC3oZ2jJfdg/6LRJEfMCVHfiMgOZlW4PMJpnpffkkVyCO6wA/A2JL9i6
3WJoTtj6cseBeHbAyURcwqO9xw2prxUistIf/yaUrSDAmXGOqLJuM3u/wYCWwxiaCXxDeBqjzdJI
6FqD0T8G9c6En3mHdGNllwFDOjhEkAjd7PrnDdxQwb7wRLlu1ezIYkvfkK43YDsFGH4cxwHbKXf2
+SnRlBrYFRojXg/Qdx2B/oOPsuuHwCo5ON9eHkCqS2VvZccODL0GhqVYol/gSZ1WMCjBbNnRYkgI
IesLF/PyERCMuPRDgkPcGP0vfH/KN3dzmtznR5y2f44EpcCEFHL/K8N0FI9k8A6koRCzIAkuyhEi
YQal2AVoI8rE54dvqL6DHtf9x8gykjIiLljZYWgS7KAfPLCv+qHhV0SqN9FGCvPgA1FrMbXGSnL7
dSja+sry+PRfpNjCDIL5gN3D8PQDoM++pBiSQfBlcUYqsTRRFGGAI1R4VnJCVO9MFt8zahaeHDDq
T8gOqLMnwX1CpPPoTPrWmcYAJopToIM9dLoJV5uZiVaIGRdD6A0H0gMJDIG+dk3AF3Eley+P/Rt6
KNhVszxumAwQu6NixcaMb251kscKKGsE1DQ/z67nzE2IVC8AvfQUK79GhuUxLsCURmu2cvi8QYMm
0QUpCvcNV5xqQVA5EMF5TGRZ9x5jg9jVYTozvYW4KndfWb4nbunkY+SK3FHsQXFZqPukJSZF11yb
oELQZ2F0in5ALK4aIbiO75nW76w/RCsj4UIfpCyLruT+WX0V7T4Og8SaQznBC1JM0e1MbAwVqM7C
9KCCQtN/7zVsou/shjUstNMjLSQ5MPQO8aZY3T0DaMuv5oSy8zPYGIAupM9uHjVMkFyqwWnY8PRh
jQuXlsoSJ2yrjz21GFRzDfBljvOxMuVOteRyMqGhbA+fhB+txGiUJEykrQOWnOi9QomYUcl9xxRa
p80bYthIXVlTZmC9xnediYE8kzIDJ2n6QK2XicHH3CdHNSD2Mb3N1R9WR9oA7O8Jm6N5dmSJbJhu
kMSjPXtQJg8wiKUqwJ1oY684diDkyYETZGZHysExiuk5TX+ofV3iegkqEOk4kzlpX30beEowY3hR
M+GmAhmBXlExyCa8fDA6HULKFYy2T/Bh4cVyhyQFQkKmaaZ46InIm4GyTMMxl9RrYcuzq+pVKRuu
rhNZPaEuHoMK3nUncSMaa2RpHtmVQ4efnKBeH0KM6tBAOSMmuJQdJ4nH1+0xNmWkSZ1IABcqFXuI
tBslb4twv1a8CSm1AfQC7Fugb2pjY0SbaoYPvLriCrTwDxq8rLlgUxdL04ilD2PJFjd+F7NgMZwX
9YK56jDrE7N2Jp4XbSLWCoxZTHbh3RC0iu/l/gf+Lj1HSrI7SxA6efF9I5Qj7Azox1kzSAH0t/4h
2HBTOsYNWwDMRmgOTbm7FPRENmAoUWZ4uVGnIwkLjGknRLSiDzFmxXQc7U4EEJ2+f8jc7tNtw0UA
1Z/exwpZ/G/Y1/loJJf0PpnBVJ8GGwZ8DwY651kvCULAU2Df0u26oW2WJ8okatKeGKM6emCfV/yJ
80H5NRHtQ454kM/c9mjLxQSywySyEvp2PSxt4UujxqygfUyvW/Gbc/qmHTRLeHZQdvZM2Jors9cL
UuD2jDF80XN+TIZ6QWqw1iMCiZn5OiPaCD+K99iKDEGlafKeQ61XhFRoGDggzvzlOYac9OhBmsLW
7Dj/ULKSforCXP05z4Fuew3OU223np+p8eGF7Fng5Y5c+1iqUE1i/JiIfblQ5jHbCCHZgYExjGlw
MQGgphb3Csy4Eo2UVusHnMz9kWuemZkQQwjKHjfJAw3NlGSyrERAh7wNkRUisT7V/fTAYUWXOYoM
4gmtqJlRDo2aYNSB+HqloXUasv8RX3S/nt4HDaOTFCrm3ItJurLNJuscKWEZX/9iRmBWfb2NypfT
h084wErrsj49uwb04Q0NbNatZru5TH71GbFSQ3VMGIC6YGoJzVjl9JlLQ2qX0KJLSCtHD/Fe1mDd
O8NrT2ICbmHDiFR9dhJNJIbxrI9pwRyeRy4jj7jnASRRmNR5ZE0c+v4tfk1Nyt49PE2+AJwF1vM6
nGFAzh7LO7EIm+MGQ/meOTbpVQOPf7XQpl4OB1AkRB0x0JZVBoYKVM/6HbiMs67KHPr0VDbSgydF
NRz/MtR3h5ZlKtBhB9MjAdtbNuiTIodQxJkVGgDhfAhv/aS/RnsBMV23ppfzRebNFiXsTI/DZ9qR
6s0BFQbiS+F0QRecs2qCggwfQTE4g4cG9+13Ul+o+eq9E7tslXmMJ+0o76pjvs8ZVryyYM8K84T0
+MmDcgan8sEp6j+7phxg1bdH1GBq4ji+8muF6kgS7OwpR5jAuPj8ZezVB19nOGzVKTl150WRqNN8
qgKCEok1OsPVH54AMrnK1uSIWBJVPY7YTNKzw/3HoAVMa/Me8G5cISgb7dicXvruhFKQKPilMi8M
37n54Gdo7aHf6PSmmXkInupaCz0od2z9oPySoMUjcYjgMyMt6KsjYW7ABo5e28/YXdmju+7xX7Gz
QaejmovxxvLbd1DPwjl67s1tGZuAFhSsFnis/4Q7BcvFPUQfM1AVQF3yW3q3z+JI9DILV31LTbl9
n0GnWudv2idhq0cGcQMFlBWk9qfYanbKefKCrMeqZyavTv+mh+zDnhLcdgT95tEiniJFgvMZ6KG9
B/HpOfk/yTp4xC9oiXpE7kDRJC6MKvrn4EqN9yp85wFk7X9ozzZeK/3NWT193aIDTbOBu2kSmhkA
VncfOAWLYybOvjNCu0cDDnn09jj+rK838nbdaHYb0TWlTu5RrkVvCN9M0v1L+vptNjzFExEakKoY
MG4Hdc/0xkQsgLnTrztPL/NnTxsWAzN4RHVoJtdumbyA5mjrej/vHyXsNzCM7uMzcEgVITAfY7+N
eirSwnwLr+8DQ4+jhKw+fZ4DZ67MzZlYEXTYUpNphejOL2mrVOywrp4L1PnwrUxa26c+3VPSExiQ
P+zQIdY/jhTr7vCqMSWQTWEjuaLHfRgZVNbT6/TMbgsNZKgu9D2btk56grL+nDJjoCcmdva9cWGF
v39qfu9QfAbl4PL75tYAp31hkYM5sP2QYKorDfk8UMngoBnejqwHDzGD+hGRv0cj9o3z8A4tCT4a
A9ryLdZqyQfnErZkiUsUxbAdaRlubywGLcBbkzKE++3SYtrhaRnC/o8gNPlFDGc3sUdFcthfPh4R
upTB0NcPLQgNO/UN7RNt6JClYgxPTBbMGB3LB8F4UVV+OH7ShF/QKdAaQBfrfoRERIS1RQMjrBq/
PcXajwYp4Ok9/p4l9ZAaefB5kSSI+DWoT/6j8Y+fSP+EN7go7AonPHTfz/g85ZlTYK/eIlosjyYp
yZ9EaNUk6m+NMSChHGVafSk9k6YmzIqnE4uIGiRrVH+GekMeUe8ByFbdI/5SI/VvyF32lA6gk6dw
l3C1wNSOymZqlwTTeWUTFuR5/j4/sftT6371/WflSXld1C/v0kK180qebhjA2N2NT22QI3qi12oj
vfZV0IXCP1+jdmUE71118/koK4eUGx5g4KEyY3Etooo5ufCfh94dIyVlw3cfWFbVw7z0Nd3n9coz
rEGpCBtcG8/EusxrmBDEhiDDQkAzIxP5CNv7nUJMu7O0oPxUQ+MR3HYF0WESyqHgU4ZbAn0JOK5v
DK2qetzBFwNXRTV6CUEEhVxFL2TMzIGk7sIDEpN/2FkYHO2wXYBUQ3ogtqkMj6+wdDwOldblmfS0
MjzRj9tVly45it8nAVy9qhPwtduuxe2d1iJQB63jE89J98lcCyw1voECzdxrcKQhANzN7Ms2+F8N
E9TyDb37PIzO4Gh2n2FVEZbZJp8xS4G7ooFcwNh+efryhiJhb7XeCbKm2TfOrGfd/BC+9fhGDxpo
lc6dG1vYdcHxK/0WVjB20GzezFCcVqiNyE7jznnqCGBYTxQmngub6cv8S3Im9iQP34FAXvmqCSPE
yHjiafqOmAdvLuESQbPRsCbcSIzopGGDQK4m2bHIABui82ixMBOkN81na4B1x8erkZ3DdgEKZCt7
HnwGNPl/K9RmICSD37fvxLf1Y1bsWF5YQTsj4EIj1o5p3nUGN1FSoRxRp9rKLiBqyEjOzERWZiTA
G1Yt9Z8zdPFSSmwIgBW2cpSr68PmvqXf/mVSH1hDSD0xy8W5p48BL7Xhl8d6VsbkZq/YWVHqqyOb
gwF+heKGtWGn2+qeSZ+ZjuiYVmhbguXAQH+TXxJW49vwTXLdWIkPXVC55ePiH7vnIR0fUPZzStvp
Ra9STTgZ/gMA+lCr7qGxOnRdvBNbju2xJj3pvFGnBPY8oo5Mg8xjkOCSKvnJeaepQZxKt6S5XzJX
uRM4tKHyWzpk0NYEN92Dw+IDU+eFTJG+Pu0QrH2CVwZ0i5sXu6ONbcpExALCdomlUZYrXIYiOPnP
kUkdAqE9vuGKu6tHx1E5ua8a1rdfQv+sH/cW5KewTJGMBcwRL3YFiHnGIOP9E3/e22AcORu8XWf+
YLCFIEqmjxcHXgHOMoemtYd9Ct2ElFCWygHj4Dm7kzJDonovR9mIoQZ1IH02MlzhMQ3KKRth24F1
hskaCnA9LHtoTj4L+sD2nuCcSCXks+Pd8sgBE4R7L4RBHAW8wyMpyaxHtVr4pgJQ4OOOYfasBjJF
78rNM4Jy+ZrmG4vnswmdU6B2PKvySfLsbHAbhad4hOR2mh5TiGqPnzt0KXFktf59LV+5rTCSY1G5
slIk7ZkE2JFwk+jGgtQuzEUO/wSh2RYSiP9Nr7XsJm+MvsUtfESkEftm4A7uffZgWmpOv5DLWNGo
V+s+ue3xff5Z0X5/BnQng3p/WzBez8PDkDc5Y6f0jYmCTZQMRhxLhbVRIdhRLwlQ0FGAuSC5uVMQ
rBjDTtvxaVm92U+5gxOtaeiOEDkjCiO623mZlJ9AceJXHoIHEkzqbr9MecNqDZ+Oxq0UbcQ7chCU
GLGCiP4xqjMaC19cifqEqkQ6bUjYqVI+aoFSpzQN9h2Rgkcc3RGR9Sm+x8/R7R/TOf+575huv6N7
mGdYyxw7Gvgn8NtTGA9HSahbaBDYH7iZTehlv0AHao/+2NsU2PFwjgp2CG0Ix7HDrs0v0MXSeizC
F5V0Oyh/7FpyHo5mcKwivcXvui7wHaPn80DeCrlxhmdZK8Dog3kH2kXHO88puw+/d+gum+uA+x3Y
SlB1gIgxBnMCgwkR7nobEoKa33ya77ALKXMRn7NRO4a8yfkENXR4uQUIf3REz2y14BwpvkFIFHdH
j4o7nVy0LPeqWzJ85GGmoy0sSEIXP/4bux8aVnnvg3AOhUPtf/+BLDto0Slifr7TI6bVxvaxp55F
9wUC/CCawIyuW2OHroA0TYhjF6y+YStACukER0BxUMA3UcXRA7sNKGIold7+ze2aX2KbyOULLSe7
XLpHiP86gfMeiVRQ9dYqXJFjVpwT+nNyj5qgodpDhI18mi4fbnk4Xq2/7OuIWTuPTz1oauYccwSs
HstB+cnqWX2enzLJC2YCpYXP7vQS8VZ8kvrOHk1w15IzZrpvr6akfMcG2gJYP4eYFZaD+5IH+Qha
818B1eeBVIylkRTA4Hjun64B3Lcqg7hze3YdNE+UG48IOSBskdcaNSDrq/ZIjjuWcjLiTwcoDWGj
jSsQ3P4dGxATAwXGh8qgQxZZYdK/p2jgE2fMIYcdx0RQA4K8jDOjrwyoC/YZXSD2VcPzjlZl34K9
TX3cNekb0ClMERBrmPS4oO7ZGdgOqri952elzuSkH0MDSMpdyovz/bdPhDEjJ8BXkwYxjllkTGC9
QN4zZJ/z7j5UIa/J5zKMKfo8qVUxMApuvDORYOSWPkGx2XlfuM5cyksmccbop9fyuw1vBsaxABoN
V3emEiOm8vaXrBo+YMmcIUACzGYYoaUE0XO8WgThHdYYL2QCyf8ORliYFYetgU0ay2cf1XEKEynj
yvCdTmrg0CK4osHPyqHKheK78i5F9liUGVM09R6UfrJKLdHDyieCbEQtkgMitzxgFg5UTgIer3wo
ByweBacM3EH+oEX6nq9yM9Sw6JliuEqgRrX+EB8xNBX4Gv4lO2VG9Fq8FgZ3T45PfqzMrGW1tpZy
NXDDAMfjPnKCt1k9w0ll2KG4jzimvy8yiRBBjtUHBerwPpTP7h93x3FFCrfMo3G1Psv9lAO7DC9D
eAW4hOHA0UdNvbZTG4Mf+vX7CrKvAh7MCZt7OXn00lwAOPn8iMSk8pT4cOzhj+ToAbDt4XmhG44d
xJhbae5f1/CJ8IKhJh5A8ptcdR7XWUNzRD7kMjzxL1gzX5FeA44WO/4fN1AuQcZ5NZRkkHkaEYh7
9b9XNGBPT95O3lH/+3z5WXnQ4Famj3XFKYmsHcgekQQBkZJO8iTRUsypuFBwGlIQnfS+huXprx6w
T+VR5l+xjcWRFkxeW56GMKrE+Y0o836D01aD9oh9gFwJECG2t/IEEJrCfMBngB3xjcOY+8+3v4Go
yblQ+MBc+NSahllw43as5aLJ4VoHfsHxjR6XusfQJTCWRYZQQU5ZfpJ1aojxnbQH+Aqqp4hz4Mka
wuVzxEGAK43GkHcjhFEWtr/RU3Rr6I3/nQi3mVO9JYDBNwwHigwiOkoYfmzGi4Rckcco9xOI4sz8
YxNwXqLs+EAuFmnSMxizKV7nvPqZnMd5XCcu41auE78vxFdY9Tn6v/9NXIiw20scvjeAa8aK/VnL
C+GkwRD874P5MXyG5WwsDIqYB9gRYNslcTCvhdyk/24Up1lmjIzDvzx2OYVrwk3j8PcCcv93F4Uu
SClErnwnlsEu9wBiNnVDIiOO+7jGAy6Vy8enO7zJny5MXJEYcdj74CV9X2Dow4VRRnxshGUZ7RSa
gIJiwE7jQFVQdQRnQd3PJw5/+jsSLqjLG8qZ/ve2dERm0JEXN5yyalQRLVYeOA9/IRD/f3DIrVXp
RZ3WBc/CSq4idEH2eC0KFY1uDrgiYwBFPBfuG8mnyu1mbunzvf4zWcmBo5MOyRGW51q+8wo7EzP+
C9+YmWmZyZS7WnViTJ/YazV9BSNkLgonVQzzgdj9YY1Ik4Q4tRAaNYeDczOETQ8T5RWDAKIOT6Qj
uRELsa/FKSG1B5Yg52diJ6SVBHGJs6JhuKCDiq5fZno7doVeJL45qELAZiVISGYE5mIeL/i+g3cE
AV+E+hKKQ1sIOrNM53DGh6uGHoZwok+9zeqzkJ6GSfoiTy4uWTwpTI4Ntto2X1Dpbq34Bb4DzSCO
RT6Cw+XwUezC4VJgRPSW8iR8GAE4YX/JG2LNKbroPLiHpG+upCNi0LzacBMk82iJGwe/YnCnTOVj
uDsiOx7gDx3x7AC40aIjLZIPw856YSWLJWeAnbY348r9d5QvqOUrfmxGIHjjzejPe1x4GdpvLsOF
B2nFg8nz/N89lW9cE8jejhdtkHVE/AMd3cPeQQyJcYDAl3qx4MzkCZOnooWNzP5OMpFaDo0DFr90
0ZR5kdd4Xvxz9fBokE99hPyy2lB39RJgQu9vXuPsMKDvoB5d4geOobi8scvVtdMlOUZ8DkwEGct8
Wfp+g96AlxB9yd1fMki4whgF9Rg1QjaRYzHjQU9uJhlcHLjc1FuyNJYDGcVyELz676pKGBMfGIiv
8+Lv45HaJHxgh/H73wVZRRFuC1nc/9f/ibNkYzMETH7sOF6NsoLTi723H/+djHha2D5dSl7AzYX+
J48E/1RM9zITWpj9YELDnw87ebAYklwAeSXjhjk9GiAnYsoYPPaYXcn3VfoG1NCn0GBN0shw/1DK
Uc71VtWiWTpbiNiQuGjBQRjArusZE7CtokB4LzuTFW0hHQwRTx17crciVE2X9ZMa501FSdvylEHD
lR8dndaXhZ4yuZO4uyx7J5IQQPZhDbD8wB1jglreeR2DC2u2iTkZFGzOgVUJRP/smRn62N0hsbjh
enGLbjtk8GB5zIgUY+gDaQK9Kw+aLoNxDyc4qCBZTmpm2KU9UfAJos3JzdbJusZGfdmS9ssKyUDg
xPDhbkiv/kAixP5nIS57WPSP2yHAsOgftszF5NNiPko7fGRsqavg4yLqn3ww9LkFJk556O94KCxZ
n2T5UnhZkdGnnG6U0S05goD0cXBKa26GsjW20j+TTtGxDzMOuQZN9ekDct5b8k5RQ09YFNgxwLaY
33gzNBNk/awMaqkL+6D3CI8OT93fF9U6UHALEFIIVxBxY/olxHKGIaPsSXlUjjMui4kvPhsuRCry
qdIAhYfGng3oimermdhBvitiMInWt7EfWBuZPftC7K+WBYweugpNBjcsog+ywbpndNgbAKbsp2jP
f/6h1R0c903W4W8jnQcXNMwD1fU1Otx5aG+lJIZ6r0XiXTgA7uSmI/w8YzdxCh3Nr9IrGwZ2LWv3
R1o+AKoXOkDHKQVDAMQCQ5Eqt29k4Eg4Of2AK4HIU5hon6gtoBzDv7T9DmuqwY4EzFGfI2ihmYZg
E2ToV0fAVvv6OqdUKaUwcZARvOPzTml74J0J4oPrDpkNPHTgPHrvzKrfkF3s9xvh0sMW7RtRLl20
BAEv+y2V249N1R7Bz4LN52FHBUPtYi7Ys7AvRzO9b/TgKF/WRHdQQ+ldUg3LO+K7ucCT94hwngdv
z7PCl3gNxQIye2o09kGX9XXGoKE0pj8PNzzlY8EbSKUACBW6MQooB+CMoq5bDb+0yFGTczQQVPMJ
e3T8ZTJY81qEdldEFO0CBcMHrwcEMufxZ4Hb0tpdIqeALoGKSt1fIWSgqcBiY1icwDq8I35dAuJU
j8jYimEmWIy2xLaVHcg3vCgha90RHyqkhuw/XrjzwpXlE9iAuVt2NGy22gXP/IMR9IB0q8PeFdsW
d2vvL0Nl+yS8BHAKv1C6QjB5ZMSUGeCRu2Uf8t/nnyPOgc0YZAxDJC74lSyRZBxncI846kM9qZMP
xtIwrNTBm0AtalbUUjTk9+wwbE+1e/z6OXU78Hw6Poa4oHHNtP3rzlQLw6Ia8T9wUM/f4RtSygxI
QtdiNkrqM9O/XUXvX9aoous/e5iargWkHXIh1kisXxp55sG3jZQax/OQ+eDG4ULbpGDa2zHfLoda
J7ZgcKFm76PbBeHgP4t+NY1CWvydhKH+NbEy48rxwzUbtghD2Fa+ZYFTq4Mvi9PSQTu1fAJlLs+J
i/kCtgrQVPbKlCkkurFe36FSPKP3knAsC05WDjPwMIBHgHRUJg51L+4XO3G6lZAWTOnWyNINJKoQ
8tnrOL0ye0di30bBItnP2PeS84nevmXVJwu2Sxk+wy+gR1sNCpLIfHmVNYWiFDxZ/R2pXuz4tBd1
6tO3YQp+t9DnTESouPwlTOmyl8FmBydPEZo/QiYzPhIKxHGmLBGnpfmKQXCdYcz0xZjHmUKeYabl
rKsOoI8PIvSNLpSDt/5pAV51kqR10ZFfgRLhRKsQvFAZw3pnjiRGB6ZBfwHTPn7s7/hx3TpdFQ9l
9u8Y8L2jfe1NCZjCLgV+NMSr/T1CVSYqaTlHt//qwveKNhsL6AvtCgbBUPUoJI+zhVhVsj1FGCH8
xK6NqSuykS7EqQgEB2LUO4IrSRQt3okLXXp/1bozuYd7FSPIVx/uJq9vIkYewpdbwq6aWRjhEOwE
kC9f/N3OEZhH8CuVWtnF7g59z7fXDi9pB8x+LPZjTniy0Pw4vpBo78GvuDHicNY/pWKOdsBSHOtw
RGLVHAZRQK2Eig36FM1+Gu4BX0E1UPrbL82IZwqm37XAK62wBpcKPvE1QBGJ5gxLHW/L8InMUdP6
OS0IWoQ2P/zsqkkZ60nd7RCZzpv9uRhO7gP1FRyQyCF52r6oZCGtLelNfT0bCBOXuPF9+JwplMPM
iU81oOMEgtWulUOgLM87qsh6BoxFkgKaLLCdeufqEope3sePNdhPGYIKMT++Fs6yoLb80qqSWZSp
Ib8N1UdEeYxCnkmU+pJHBlfy41jZakt1z2OHg6FI29FvYYgAbPx8dPPrnpqVZ/2IAzaMFyadGT2q
7ZO+sBLWKFTuCxXNudM9F7HN7Qf957k3fKaRug6YA//7uq7PsO8pvsykUQdmIEG5GOnS3//juYEV
M2cwZE+XgIkCjhWvVOsIfZAIhrBpwKSJWqkO+FXGOtl2dZeVvIBaDNvm751dBcjRr1t5JaRKhxe0
HpMBkCljBFwQkJQxCRG01vevU3r/JuSv84KSDjF0nFNkPWM2U/wBpylVS8/YZBi7BlAV3iivzrET
NUNX65Pw9FAwiMnKU9qyFyBge1UwEeDsY2NUIwIEmdCCGvk6rtw84Ri+n+iMBN9duTkj3aTqAd1n
coB1dN9A5NeH5MHtjoOS3gJhNhKMED8z7EO8u4D1F8w/w1vaDMwNUK0GqQlfHQ4Kt1p8ZXC6YMjR
IVvD3RwfQOQJnUx6KIMbrDSPMzoPiIe91GY5pemKuTpm3Tgv6OF790K/CPU0rLLbDpHZG0eIR5dq
hWUv+dRsBaNTRoWP910HDkke9zpZTTCPoAHids4LUBjiFRWyiryhsUATw/fMiEp2pLCvmT9N9qWU
3dSLG9nBWt4eA28qFza+fajXnuzZlBH1H9s48ADYSUC5C/adi507RufRYo5O4I0xs5IaIG5xpdXl
n6ag0tb4TsGKQpIfqcLlMcK+koIMuRmkIxtNC+YFUA9eg9e8RAOKpJrJHIsSagqmYwp3ajLqOrFq
39B+xwMQHxplCiIRocx74B2SsIlpph92RnwPATvz6R0R9mNxHktdCcULX32YTuxBS7g4WJp7fIva
dvzFfsPosnJAHXxTPEFX96Z2t+W3Q0J5q/sGO8ymq/8TsE9dOwB8oGOBPfngQoKgJvj2zRDZ71Tl
7+jeQh0BFX2CwGQPWHRpM8BvOqXX6DnCLXoGzEjhSeIo3cQhzCx4vRDlX+EK1j7sJt4b2T+OMp0M
4hjV2Flc96n3OwPSKDfk4wwOIYRrCPGd9LLWqAnpfmGMAbgJ5BZ9SPPG+YXtKMco5r9favf74rgD
6+02gbG1pma8gyOEefaTmqoGdmCgsTQIePEKJb3lNJWsNnAYaKFlekZlhRARwx2C4d5YU6hpsT7t
9dVBofx0qFpJRdQamILouGZAR1iFe6nVehdl8DpgnrwnvpF7ImucCozgeFJMX4YfaKqdFKE8LppL
a1sM0QChEdVpWYyqRbVgL1UOL3sNo3oH67kiYxfnjiaPWd5jHXTYmougHvFPgJu0T7wAj7Dkq+B9
G0Pj3zURWzED936DZxbn8T20MiC8lzgkPIZVeuGmn64irGQzxE7vkn1+zyMer2Ok0zrfnEdG940i
H6z0OmNuxbuGzQHustW6Qn3VIEnBPZ8+2ZoShemab/ISJjGkkVMeTlxd4MKxZfofSfe1pEiWBAH0
izBDi1dEomUBJV6womi01vD1e+6szWzvTE8XIvNmCA8Pd/1yrqxmMgHCfcQT1NXZ2v6vIk5RZNpV
rqHCsCuRMPEvvgl12RS6/wtbbLV9e6Ys6Wb41wVIIhDQAq94QgDPtEt1pziEl68kiOk6wkWzNItB
JmAuOja1zJ2SQTzC9uZuvjtHp3mcWeStFkwEaHU1xNN1PXS02KaJ5o/65mEbpWk4lu0j0a7TFf2c
vx98/UzklsUEds2VjuYVz8sHTrT8KUmCcJ8g2sjMTscKouOjGdwB3+vyYzrpLLFsmSjyWrWDYCK1
IMxFi4kSnf3hySCDF/4ztvBfnO/KhDH3o+Ar4bRh0bZXeOgW/6sFjnLBBzN4yV2K7yte4GqrGAJP
91YkyO8kTeh0RCcLJtImHr8HWHSlYlzqb7qWXFpjstvFSSMYs9kEUrksIlY42faezd+2ntPAxhuz
/eh4Kk4Gu+lrQNTWsoKXsnA0R8gQNstjyaOT0iPVkpRipB1oG5c3JTqaf+si1VeQqZx/qsZwlHEY
Byebx2qmNEK++Yz5Uhd2XQl+WavoN0ZO/T9tFasUy85v/5nge2+BCYv7qfPo4lWLHuJ0ynKielne
DwrRepDfVZGqzxuICTIMtODb+AJTC3ouk58sTNdiQSnZW+r7Ad3C5tZSxQOJc9IOfuWBPb6p7UKP
WhWNGJQgdQc151g38WdMYhVSsW5v9jc8d/k5G7lUpAlKmrb+p06Nm7Cv3cqf/yx6tbWP5GI9q6Sg
F30iCL2HMUWeSgN8sK5NWI1JvmLXg9XLKR8yZnPzyP6CYiXXC81PtvGTxLtEsRR1jkPoCchi2hUM
jA7Eiy5BbjxZgR/F023QdpThBY1CEEvb/E76+7rCKYwoQL7zgOkmzINYOVp7se6nH+afSZ5NCpPP
FiTeO8koJGNC83itAVClr14eLYPf49izQqCl+BuP1p2czTL85zS5f9GtFIppItOt/SyU5ffQyVxb
TClrBx1igwSMFAUvDZxjgk0mFj53fUVJ1Bpl7mvzGySrlaTNsIiRbhgOVWAHieY+Og0ytZWzea2f
SlGQenAFypaIDa7Os3iBYAM2aPnRvvSPvVsHzPAZTtqyS97bBVrLYqno0r+M0MyCau7Tyyw/FiMM
NcsxIUDKztDCn+D34Tgfvx79s0oVsoB30L1P7/byoTbOBx6UVWB1zPHftv2ySmyTtZHXBAXLUIJL
liDLDzvhbniqOD/V13QhgnJTBm1efNjMHdjQe/qK6H3SPDjsDBaQw+0lxZ1Cz1BRvRsdS7N0FVNe
87YrowAYhwGcS/nSR4ZfAK82S0F5axX38mxswOIVreZK5hni9sGy4zGH4QIo8w0t/qLTbMSLzaTe
DFq4qBHLcNrgBcRp9d3O3bO+G8AY3nXP6jGiKdCsB7ExgxY7c5BN8H2pC5qSqd/NhxZlGZGUco4X
NWduuCPDgfy2o5WsEFDKTGGg437Ia8nB9evYMmYVrEJl4cRGZCFAR1iv1cDf92AUpwCdqC/+lWZw
MvPFDM0WCRaoxRNT0G4FB4tbkyCQ5/raAj8KcCboSMpmwpXJjzBbZPjQW4R1rKbN23l4N3M0Ym03
tyXI+OCnXP4dGle7F7jEMI1WzrY2/gdWpiW5dYVJT52XVyPzjTIyXHzlI1IUH1a/O7vPmLh0qmRJ
I1XfXzktesbJB/KBC19Faoa0fHyEAAyGivUyABW1biCHgJN09a7/1V14W3TIgzDeZeqVlE/raA2t
NRJsPioToHOwKWQiUwZOOg6hdYc0ktaiJHf+TVQ8hR5jE2kcN/tI8roje+2//MlnTwvvqV22l5D1
0DM/v3baGMpdTIzUoOGw7rlIpC0CxBtUycNAz7B0kJC9NWVWQBB4Wnxx4vMX7Ca0Jp3ZshGq26Mp
2lo9bMos+pXvCqZEtOhkwD3zZE2APXgufp0/rslYFLE6ZdFG6p8S/2PFbynI4r3m4pCrDhIjid8P
BsjL/q67+zj383h86hNUo3Q/8ZfYWqAsZ9IClFBhr2d+bN1chksMsKkE/PJh6YKkvlBvF7cWRAtM
dBlv3pVEoeorIA/ELHLQHyLqA2oJxyDsLvMXeQU9iVuwwpnvK8181SeiBOIyGPqbg02qSfANvk1Y
B/FT9A0nxcX34vtQngd0Op0LfarQtA0T9rAPdDc3gyZEEgVfDpx5Evcpk5evtSzflJF/E1+a0oIT
s+mQblOUGOSPpQMeMkgCyXlSMp6H2vTVWP0+jb9gJSX9USosb5Sht7R51s4UUaTOW0o9/j0Wysbi
d1rjYV11ijBtlKEoqQOfRRP13bIyk0kk80v/7kG+jZA14WvJxkMEsV/YCPWDEPEXqtcsz+1g70TR
oBd06YM1OsXlykeiHvxIn5Z9yLPVXZac2jMHFILVC5yxv5yMsS2NkkA6tmp2kZEQqwQmeI/N/WPQ
1ZAu5UYQIvEUR6b4k1MxL6RXpLOgUZfSalcGuH3p8vAQZvqQkEir54gjSYlRcMuQCvdDHIVavJL9
1RjhyxEEpGMfMBK+GLjRz2IXm4eaEMWUuLilumtTBKrYngKj+ZzzEd1KXiRhCdjecdVAEAzQmzTQ
1kzfCx/HerhUT/opsRIKE3nY0qb+Z3mC5ku8om8u9QYej7sfevz6Ttbd9SvZ6qTKMUg+fRSZeKVh
PtRcQsJeDBwVW0jWMTYVGBuam7HzuyQeq+xbhc91FyzqG2JYVfizkxowlDBVAHtQJ+xCc0q3aFca
mic/y0OU8E3pn8KlVPjDSxkiJZnSE4ICTjox1flv6bj2oC48E+CzfLgim9/jrRorDi040shYBV1N
B/ezW8CQplVyC0qDsXbs74KwF4oGT/4E/3Wa+3DQPWSXMYC8khsMNag7ZsBE5SvLMbn+zeDefTbl
xLrMPJhCa3Ss4ZA+qqGLNusMcfvfuZJqDHRtnEnW5hBOvO+U66x+DqjS0WWA4xAZ0RdzFOKlmF3n
QvI6XARjPxI3/3AKDWguPz9yWmnRSNSAot13s1cI7Er/1RC6uOlfp4niv0T131PmChxxPO7PYy1b
D0uY0kgHiENh044SkZRbI1P/ChIa3HhDWRPuiaAlttVDbp+F1eZwLQzBIJDL7+ANset0uQjuuFpN
X/Mlu4+9KrMwzXITOUle0mjnOLyU/mVpMfZiU4muPVByNF+jZ92RHZ17qZbx2lpAxnGhh4drtkDU
nwweqic3hl1iOqI7cyy/u9Jj4HVECXtfITppC0sXfJ1DtYsUFEols3qPDBolh0VfF7EmCLMZHf+Z
5ZGTXlZD2XbGaqC7kPi4wVzE2jnl5uJsE2gbrnDIBIXu7OM2PEsghDBgPbpN1dcg9d/bWwkWhcI6
I49dXOTqsYcPEGmGHqUZ6mQRGQKzRJswc7Cv5Vq8vK6NxiLdrlhTCxf7cSOMO0yUhtN/fjRIqAgi
5gpeI3BG3vV3TaHu66Y+t3vPEf1/f1k8br67/7VdoaGE2u/KN5M2tYleKxn8UMK6/giJupWhlk0m
WP9R+GBgpTfb9l5GIXHV/gqLCpfAR5QU9Y/RpG2woyNUUvFjxjPpStv6n1Wvf8OM4ZoNFvXK37nG
aRJ0o4fzlW9LvegvjlimHS79U+v1/1tz1m17iTBMXW1ruWXZrytTJHFQ6Mg7SUxV7t1VJdUMYm7L
CAF3KGccA/aZ0no5KDjnmEvi6vpRjE2x076e3wY+4GKnyXzj6Ko38jgmGAlfKB/h+vAkzw4SHyY+
/JJDB2zp9Ciyv8K9i86fi4ZlMZSblF4FbuIUKS+YO1fWs2150gjaUDF/TUwCLXLhSxCwKx/nMSty
dgAVpLXY9NbP4ZgclqXF5/JaNgpWJDGTtRjYDlfNbl5MORUVPs5DGrMEOZr7unY/XZEfriozeCPY
0JcEe6P0Z0SdwW3Mv+sHopn5y7dXat4kOlFj8ravaKmadkww2aK1CR9pQB51RXBP9z6Vr4d8rOGF
7Hshnf1rvvglKkl1PjWp3UkQlk7Dy6S45Sl55BObgttb/uel01xXyBGUD0P+fSts9kCQpfIZ7eoF
zHODSxWxWkskSZYRPs6thXLgFSRoXhwHtTl4JWi9O9vJ6tSbtvEwvvnTxsVfOIURcS0XWMysbH0h
ZlFf2cajc5ljQA2OkSU8/BU7aB7ckAyWjES3YXWmvGkcGqd22l77qr/9PGkEH/kyeSxAt8EII79n
QflxIzRwqhsf6ankKpfH/h38yTU0mo6yf6vy9S+MePyvrNRPV+1ftwr10MgWSL7cmgdysRLConM+
FGc35F4aKcNb6SOhact9bH75QHjtVZQLM+z8SKw46wKDdnUchawSb7pYbQ3NupUZ3pqb7jFscpGc
52tLmLx8+0p5oZTpSobvgp9TIXGlajxQ6FxUClGVTTXZm0JzuoUmXhF4Qd5nHrfi9gK63cx1Ip2M
UQ2JnYYlw/qLbOJw0TpP39NQHvEdzVOeswclBOZDFVO5orosLWLSJFhBZ/XX3bWuJ+CGq46PjVol
gbl3jqgeoXQaqayL/+1jLjqFj2110+PKahk29ScREz2gXb7onUvLdrCKTFcJ7qbKMUwB+Lz9pCDi
lPvDasRUxXKoPvoAtXq2eR9fZXKUrRlEheprXtsC3f9LRjDemgo311V7uwaG/mNEr2rubxnKuEAk
REXIgjgD6xdAuJk+anFl8E/cVJSeDxHnFkbE/Ut6PgHF6ok/8dfSR1HPV00O7n/hjrCe12FiyoJq
pCfVgJqrKyYZe9AWhvSEJQVrDI5QigAJZY3fbD/3NyYvX3JpwvPp0Hq+ggQKTzXyLnqZg4X73+e6
dRk/flPNyW+MzMVS+ElMWGIuyr+pPtUm9SHkHA7msX1FNIJ+zDC2LYOJ9aJqxknx50pg8sxdxrlv
2GmlV2I+N6mIHkaz5rCYcPRyaVYSNcs2jUZjX3f4F0S8fHPXAsJrBOJh8AfCqAN/QgmW3NT0BcrC
AjPCZPF9GiqcjQ7o7wF5Ul++VLKfaz3hrrYplmbGDIP343z3ZknDZhkxmSQE7NEskORIFuNfkJVK
JiT9SfHeyCmcLIMnGbZKcCFXxmqX+Q6gC/3RbluDGpNLKt99FzxucH0W6oFAWzvKYm+pZlU5D0MH
bH6/o00NZAnkYo+DzVU+uiUwJVhcx4IGudO81XEtsU9x6/miqqQm3UXz1LHnvO1paJL4HXRtrFIO
9sPNr7rAiiTFd91jd9vIRqtJMd5aRctG4Z9fW6j81iIoayqigsMaOekRiTtfsGw8lfnaUzss5xQK
+Xkox+RR1DpnmCWyalzn6YG/se3L1xbGd7qDYGV7iJzxe2fVfeo6KcnMb/+VCLs2DgXjlI9snzb6
qUwF4ndVS316BsfpDZ6GhXrXJ4yPqeDt/2TRXTNWA9uXY8NX1VLBdVJ7mcF20vsGs45ca/Xs5uON
s/LggxSdNPAcWHXYr8sLRSWgg1oyeoGctWtqZldPiuOTKHGqs8l4LIfnGOmuXOV6t3lQea5721f1
8LlsbLk4xnqkkAYbcKb4TPSFuF/1LaCywt0C7JvmAXXf4e/4hccRMV4QLpUzcBKfPsK0eM3jfY+Y
GwJdIaLlqooE1EsCx27SQ2UUdl9FcqlqL1lrE70LipzYn5q+MRlrddTYQaEtBx+yms+pGJIYwOOA
z1hXrD7/ztE4PdDSmbCFoYE98s/DpJz6fvaOX6tf0STRNVfjkWL4sig+xFYa9nnMNB0fJYGV6WPl
Qi4tH8WGu+bR0nngBZITWVnW6hzCn78dyqlhbtfdqnN9+/XP4iO1Jt5JXSvs+y+caWIMu/H1b7mo
9Tf3sZ2YwowAvmRQvZPzb28bKx2jQgovUbk5jn3YQfnyvFNBmUD50z8O6PVavsaCLULsm8dCg+3K
xE62syMCJX+EvhpefT1We39PRu6+z1kX/n5y7IRffVdSki7oLuPaGQtZGJn4W03sA3iRpYBTGCUw
Wj6X88fSZa6qz3QTH4RJnNQ5SQ4S3MkiNkXsXDke25P7D3nCVbr6tO9sbmCH+kjzxcEr3UyobrWY
x9IwynTvy2VfHSv7vyvTgN7mc8f+TfH1tB3kAp9qt6tfXrloCfj4S9iL/QxOwNwtW9fvwpXNpQP6
tvY+3RBSg11/urYrgCq64Hf2J4MN9r2m2MqLG85mL5+vcz6iQRCbnT4z36QwjKJhcM8G6bPronZN
d9aP+hHbahWdX9Uk3W7iU7DT0jNOeq26602mtmsGsIniq7mv7HpUwq6GTfgcOK0Ezg8RLdZuIVda
1rJdRqumKatfJIjh7XNr05S+XTTpqoKWNSIyyFh4ceNtSRLQ/toZzjRko20n2cxSgJNjlGPKDmf8
ZkT+QbCCPFDV7SZFSUHysqvcjQ2E+IHjIbGtxhsevczl8iX5Okv0b9m4tyfo2tXrhQicqfbmV12Z
76fqARibH3ovpX1wAxkx+5M/IkcjS1WhmlQc6mCaQXpj33+ZUq5bQdD474F+pTVB3NuWC42M8Dx7
zCbdZDRp3tv7UXqQGsY+hCyX52iOco1cAoc/EEMQneaH+YmHI/BjVUsGHvHcTFKnEPgktLw6GoPC
lw0stRt5fKNfw3qzpdLpexHdmtuKQufaUpjeULGD6SmQrvHyDfb23Z7+l6V+mPpQmX5QY4vinERy
4czKV4iLpvx7ITYe3ZE3hOjo0EuMsuay4mOyT/irdaRXlqo8gdQWOluLAqMQAzRzHpFGke0p2LeM
K37jwDvCqdUnh4eWZK0spxJHbqWFY4XbDEhP5OuXLFY5gqFRjuSzL1TdTp8EKUHMICaS+8BMWOwr
2QdtG26HBgbKiG2v8KcnlGHxv/Qssljz3dr2FEMno8mgNL38vklyJA+rwiMqFrnskiI2a+/611KH
Tsf1bLvw/5Fg9rSSjsmAAkECpT6/qlpM3Xe/1kYbh2Fn8U1NEtkaY3HcXs/yrkWSZ4EcSxl+rV1P
V3PXQNki4FHJCdWWN0CAWEOVW64MHv8vXLP6tMFpVPCQzJGTGCJtC9VcrkZmbKgrcRpx/Je64+CO
CeCYq6hAU/LK56ocq/IWK6ah1nbncKQNuNpyWYawMlVyO/Wkv6L375L3QVI5eJm/GK6HtY08RRmO
Ww2V9TjbWDUxD7xIcYGordDLoprpcO2LZKGlkX7lWloOXmUyYaaH2+L4EJCzgCMv1E16Oe3frXqL
VVKgNBar6ZIvB2jOm2bJ2oiAGZoxp7kfBYTDQrLlKYKR3GSb59JZzhLyfaiIUBJRrHTc/hs6I/qP
5o6tslpsW6gD3ewFBy46qAsNJ1S7BuX6dJMDK6Cv+XkoOHRXCveVrX4t8zh0r+UVMGbRP3UsdME/
Gtl/2w+q75+2Pt0cgQsMcypNbZEZWRM/rx4/7p9sw2if00C+MHZ8Nh/IhGEaJF1RSH/C/88sYjO9
9b9cmR5Wuv8OXWaw8ok39fC50nwCAb415D9PSdOJcLhiH+k5YrB3HCXKiqj9V3vbckLS/ft//x5w
8l+3IkmOiKRlnRouvL9OOYy+3al5m15qoedX+UMpXh18XQuE8vVIzULOyVfxCCnXfp8qe8hB94q/
Rzy0ocAlJKTrNehaWEmwFk9onk5JJ07v4yPdmYzScJlcNYyDTZy+TUK+C7VT7RoFjazsdZDpQhyl
En7sXHPi+sviitN4wPEljHHsQUM5HAmCMXC6O0T5VmwY1MUcmtCmgfOTxeuYmilg2yMNq/4V3I1c
dpF8MQlPiOnlofZUsYbaM1Z+/sYpRNnx1DTTAJyrfdA0eeyiN7dopXe3Q0goPsVtgCfTD5jb6h/N
9z9mfKW3sgxQehmn4Nin9mKA55SE7QaEezvcKc4DNZyyZwWBz8FfePrDFpdVOb4ihpaVI92ih0/+
qoLbCrQ9yZgfZ7kPhWkTcpIqT2QgOul+XUOz030PphCRn2PrCmh47k0UyrF4MU+0UHTtq/yuftc9
d1NRzc9NLNnWyITbj62DiQpa/sG+t7OJgTQ3E8ISKb3HornrH1OVAvEFlbqVynw5uQqbyycEKFMo
wZmezbJ+KZSW+9JOhX+3SaYhHd0/7/FiYhpPk+6AstzernFJ03RfBFLZKdbz/OKA5S+tPRVGUMGj
mZc1J+uPO1Lcxs/lt5UMQJ1UEoPUR0vh1gzWeiqkfSmza70GV8MZK8+PZZS61bP7hn3RbwV1qk78
lZO8P3n/zsyIpRaf1eeYrgNtwznnKnZPwfM7awAYb5ANnpSMCtvW3WCcdEIswgbBJWl195n4Vg3G
WgqLzjltFhVshl8Uol4lSvGZjuumykm30x2bz43/g6Fh6iOVb8aWZaVJZWvA7iUI6m/BNFRJG0qI
1ZjRilnmT0Ay++uaakFAl1++TmNF9PNr7F1EMKFctizqy7a/60FAYfKlMUoSmoNHqYwvta/63a91
ETB+N1PZMCYKtMhjlAkrnK+5oLQYoGop1C9jHjzVmwx+aVzM1KECHXyQR9MzITfYWieFxvdLjN+M
/UjYV1cFy0Efq19HxBfRc8E3Z3YCHh51DaqEVcGLfRRzs1tt93Gos5xydU/N9OA9ezQyXQd40/Fi
r36me35+5HPBroUtEJYiNpTT3T0FMvUiD58La52Fbnhn2zXACO3zqxT7W8/sOFfdzY+1gW4DgS9w
VbLVYIqcROW2LxPG3buRGanPzmuHzRi7zKoBbdBSuRBV+jtX/uWaGRbgT1KMFKqMdjLlZPX+VZD/
g5/3sA0GTCQCde/9oT1rq7IzkOW+DwlCSfxRBYSEhBnm/DJWXAiODR/oVFPF57737ThrdiI0owVv
2+n1Gyq9lmXKFsz3qobfwoU2l9st1+MMUhiNIfdwdf3Vk2Fhmuio59ZomBYXA+15NyaGrnfZAJfM
FFUyno90BGXVPWnjpc9XcasdUghXMrvu1ZxKC3ZiVWoqWiinWNN3VqfqzToaQrAPak1Db83u8Bal
HtVFPrrwCcORCXZFSRV4yODzgkowUz9pAL5XiZKvZn883xFC7xa/hzwq8wX6w6DmYkq+PlaAOP1Y
L6heXyyEmaFmf17UGie4ZX31/KWx+XycS3cvVvEisRlR2TyBVaBdVBheGkfVPFCXFmi8dptqTLdV
FMhOrI0OSjdzpaJN9dIdCupLbWYYrZ+5pBokGN6715ORRrtuZzyu5qENKriVnrTVb5H0iAxMDuxu
XmtN4YPScXYSkOA11dd7/TRBPC2CQHyN3fSdBhuaBkTbWDU0MlgY6WiVaU5ynWW2dslFrmb2Osvs
h+v7h8hzn9SenpZ48XivH+gDISdIW4a/334vc++/OYkbtNHdgiEcyrfaKg1vPP/b/1v/I+uQm9lc
v8AgxKu1pXhMp/udLq71+GaGFfeRilcpl6skEtF8Sw2LCLx5c+nJD/5ewU09jq5wl8akQ6b1243X
poEEDolK/vQRP1aW6c/U/ncZm3tx340iG/e3RymZrKXZxq8AT0UN32sZrRfh8L641+iiSS6ly1r+
AxmIfHQE19JameAZ+e2EDkLAWVV3U6v7G1OKQ+vw+Ntl0nqVC+wuv6isJ4nvXdIOwPROIWo3udez
seZFPtGYmCblyoQEzsASj5tqS9dt+iCeLorU7/1miAhqTgee1IihTBi71vDyS2O/8eyupoUWFBwy
lSu61kkwQgFWkS07XIvKpRtLR9/GFW5h4SN5H9kxrGQyaPNEjHbR4UQeab57gaFf0Rl4C+0VXo+v
SJuV3TQEyeOkfae3dma7+l8TqA7M1naXweE2ij8r7FkTqcohHW3e7US+KySk9OBoeeQ2JqNtLBI4
bHuls2XA5zLyEOaN2A7D1a5KSNgGkzW5W6bJ/JZfRgevePOwg0O8d/HpBjizbNcY6FDqIEgv8rUD
RGdkY/KA6jibWLneJsFK9ixtS5SRFpogg0VkcWwzOPeMWXWKRl9qyKZNHdUFTDD0EAlUVVEsSPdH
6rijzxHKkNM4pU/7i4snSBAXOqgVn2h7aWhZC0vtujHJV4ZBp3pHMysE9Tfo/ph+2IiLypJNMGs1
9xy4ev8V4xOL34Rg/pFMR5ncaDOGSpqQqsC9D3tfnej62tgRnyO3EYtu+6a3zpLmXY5keSOL3auy
TZUKp3piE6VX9cOk4h9Od+oL8X7cVf3PJJcaxyFe3V6rrHFTuaDxERdiTqv6JT58pQSf5jFWTa+/
rvHm7fEHpzgYMBeT116c6Ui6zVXByP1Q9tAHhQwUw+pKMry9utlt2btTAznb7SVvk3psSukrWLAM
aXqs6stEK7utwIce27IC9mJeRHzyOtska2vS4Jm+fy0sf5KiRW782jc8b8tc5XSL7oVBKlXOjhLZ
2mr+4pEzzv48coSBImdJWPFzYs210N5/Uac+fmVHp4kp3KNxnjTIXlyC6RDUTZ+1CYokOJ+hAmX4
wcMGLBr6doih/5JuL6uw4L/syAX6yuWq5jSpP/2voFk56JTv35g/R1H00lA2l1yhmiWq1v1LvsHR
/YgLCKzTHtZc5WK1+NoWLUF275sLmCIQ5pg2MH301xhFl0oW1XsyiPXSzTM+WxigXak5iK6lwver
WFrzZfnWy09GQUI7d3TGhSk1xo9uJ9Am3fJ5HkxWC0Qtmh0plf+qrAFYto5/JhfgKg8Z+RUyv5vf
n2sAOE/KtQNtXe4FlZ+Cgp/a6GCNIsjaznxK8JSWpKhYTWT3DvhOMxBMGJUOEC+1eAWldrC/3RBF
UVpZaHuVd76fTEadO1uxVaM6kk6qCK91Yp3IF6YoD8ewtM6P4VSxCbVs2ZKp6WSQ7cBzZHlwTbSE
Mf6s5nACqtC3ph0f8bIclnZOTWKZOrPF5ws11JZs1U+dmlR2qBbfPc4AHFeIf8zLKSrGbZgOUz25
YaWS+Jz8k/ziotye3Blwq2Jd4FTry8E+hVi9HD31Zb6wuJyomC/lQa1Mm97FBb3FV3khA3VALJHv
POnkeofpsbwaw1FTQ9n6+p1ryV6KARPMfbq3Ncc+Fs9rMinj1aHxKBCOKkv9iZk04vPEolysmsdQ
r9ym+c4xV7kVrC1a+wwYnuskKzrIovurn8IsQY+9jd/fuaGk+kYKr9+/Czf2K5GqPt2+fi/bhRmo
LzyO2HK9XDzK7KNCLf9zqGw+X4PzX6oe2Ezxxo7zysZBsc3ytf9TqjwftGuWjEglk7WnQamxjJhZ
51oe2VCgYN0FxbDGFUqAxHKLXvBGy1nUYtFGKWXMQfmW2sR0rALsVg4Gy2i76sCXn7FqYT/aP6u5
3e/tFiWX4eJdaWivq/7Be63mcOnsD1TdDbx/uzEY7bhcq00pp5RwikeJXvzH4524N/eKaFspipNT
Waq4kK1XEvh87l/SFKGUByXS3rIxvYlSp5qIwfDbLXmuKzvmQflItZDubMO+SiiDuscv3/F6Ksd/
1sHivpNnF4bUSDIeW+LqNBOJjVUZghPipm3ohwcYu6+y8+5q7KbrkdLHRXkoMnoSPUG91tmp4gaO
kzX1nikDhU9IHI2f9p54KqGHxqaXqDxH/VzZ0Zqg36NG41onPh5+DSWnCmywUlWhW6gaa+Dh6Q2J
+5v5IkiQSIm+NTelxHW244JbuWWgdtEG/uwAoWZXsPNc5WkNYNO/kzoeTVJ1z/Zj+sBauldeao5R
yl78EYAWDLzjnsXhifTg6PntEM32XAYMgU2lTPEWxY/SRx9beda33WxOFWTH2ZdSDBBRb8yAisc/
7p2sjF25dGfxyZunkutNKjvuuExjhxi6zXmBAHLWzLCzvlcKszmMqxZ4veb8r9JX+wuny+y7H0Yl
sVpywFPdiHlQiMste7J1VBYhHfloRz7OQh2oFwg+RAmnpXyIvO7+D2BGGDg7go//sWR2bqpHymmh
2C4MKUEjq9OVukbBC9rpn/Z9gv6835+UxqGL2RSbkLYarWI/CJd+QORiAM9bcfygduCTPko6obB6
BG1/EAzAFkWXzI9cAMdzxm3e/SpAhUvC2LN3aD6M6Twxs8yQDNNuav43sL7yd9Yo5yKHZHJR04sS
e215RzJNfF+aEMF1Oz+I4zzVHSKnsFDjP91PY9j3BMol19X2G+TVy9X5dg7ZNKBG0yYPRsI7mSiH
UWL3vP/uFR6NJb7w+Z8ObhpWCeOKS9INRNkZ9eQ7dhPbhvyyzFDsS1pIFSIZSjCIBMc0Q3+e+nh3
FWCTf8uWvq1Qu/5xNA9FPdSc5sZARtWfWuotzp7d976U+y58x8zNHNR0JzYTTdNt58sX9eTkhqj9
HcOPzs27M58eOYDgNZGYA8vsqOSvq/T9eQ9X7srCxoRjM4U+ULHWipnZzcITUXHCzb87hdkmMXKf
/S2gwjKW64rrRWFZJ5dzpSSBgfedJGtu0c0tppspmdCOsn4f6vNi7gGijBQxjMKlAIFQ7x2e5/Jq
+r6W1cce7Qx1yntp/6Wb5fNDZJ2g9NRwR/7gQLoEwbJxLhC3jg1V8++Mb1SSWNypTI9KuWn3hyIE
B3NXdyG8PD30jg8dHyxbCo5PBlCHUmNuLafi6yW+T81ApU0xHVpaJ9t9ZnqvwbMb76ePpXROq49k
ckgQtH7cIjuGOqD6YVr4ztSZ/lCGT5JSLYWH5dPjZ+2nuwa6+LS+3vqfxucyXRAciYsqqeFqmlg1
LxT+853MLEfg7yt/6dyN0yjLCpn63M/bvlaY2XvCTmu7nedwepf3WmqW3tWveDCr3mp6mJQOp6qb
6ecElEmFK1QH9NlM4WJ9H25RW80wKW0JsEBVEiXXO4Gp/p3F74sWXQF0ByxZMTfzJnouJzBN/dN5
GLpNV0zJZaQ49XZPFCGf88z41SNA+9MNog6P9ut5VNDwxdaO3NL09RLfGfiGau28D/nIgNO9sPcW
39eW7cOnkJdDh1+EBkhznp2UPFSyHAC+tzCShlfVJgMfLS+8tR8evBHNvqAnDyhuiSmZoYf49Nln
tAQ9KOXRz2dXDdNmrKRN9KCyTN+rxr0F02c1RXZEQb2ZzxVdVtbv3Gbq/z/paBngpNU4zi2B1o7d
vzEiY+vWvw+vM5utSf4R5DaeMOBW5oPaTelnX/5HWj5XS+BetM5YBWNCUKb3jQNF993cKAKdAkj1
H38+VdvVkmOYPTA+24ffB7I0PGuP3W7zsBZWp6y5d74OzdWnUpcCTYPsw2+Qx3q2KKOhFRE7WnWs
IQn5WDMQFUI1HsuWT5vG7UZJH+R6mun//Ep+88wiwub26l07WlbCb27r8t52KCwjU3Ft2ObWMbZI
wMWQRQ3tcvlfOV35cf6Sl+M/sRaIs7mYxqJl2wzuj62hOLnjVU/RUSOODRLQk5I6KEt8gHqMyzFU
bO6WFO00uYj3Y5VTyhRbXW+n0+P6GZLBLQxkk+0UsKZQz3ae3x65U1O0ES68zq3JBWM/ytUnVEDW
VrVzM7wLgECBM8xkcB3FGMtRqVVn/dhbnQrs+2cDFuTJfmUahVU1ty/1lwE7wwY4ABauI/82GZxH
x39KDwdvMPn3alCJ0hoZ6DwCD4rXiv4A+n/hCC9iaRD+g4pkN9+AY+Z/Q1BWfvzXcJgKWHcZ9LD+
rv9mIMxvNi+lmGdxxvxMNLPjG8cjjg1oSecP69Hn3n32IN5G5D33uWniPgcxuNsAJs25Z2It+tJ5
ftyeldcvTZZ9+fEvFx2/bUjbg6jBwLdG7TX6EBhPYMBnWLB+tOMVP0xBMxDsobT3r5P0k6urXH5s
+BavH/Dw3uNfpobyx5t+wNHQH3snlwGzSxz7K/vO7x68emlmYo2Kj7TBuf3fa3UVBtIGpYYkCeFl
sg+ZUnaCA2y/RHiBT1Uafm9Hx19hExsqEJTBz262DeNaTA/KmuAKcbFdd+gkSLZajGaT7Ug8/4LO
C/W9Ufw3jXSBHpks27fH7zH2MrvQX68WZjy+mR0uZM1EIAdm0EgA3z6uRdr8KP0jI4on+wD5pXcI
FmohaGzq4zUwac+E4P0DOhlc0asCutfcc11nBmlkiCK6nuW+bIpDQrhKHJuJAQVuLhuZOxomo1Hs
T5vYqq1TH4UGNJxbt8hFXHM1y7dqLg3IZSCjeNCzCNxoy8YMz1yYdN63UcoGExU0Sw9Dk9TzokoK
Q/SwJQmFMJYqXGpWFXxlY1OUbGMMP/22qL+o5jcNmDqj+smirbz5ItZDYARfNivr13Z7bIizDU8b
79cJBQRzVEgul9LMoSsMBbT5o2C8bYUQiRHfkdcCwve7lxKXW2fsrLpR9Gv+AGB9WQdP/PmgwJjX
HF5k5P84jk1fMCHvxMPXrc2ivSeFtjGvS/3ZUz/NoVrQDc8K8Ctx0cko3vM/kJOX3lYg3VWIkbJ8
fmqq/au3VxwtS7vxZhy7VuOZ4gpX3j2EC6dKu3Wdo6UPmL4MNon+PcQNPHDqs1hmOJeLCcMLnyfX
new769b9z2Glgnq5tPL7cVLrcOwfEo0NMqDR1q1aKOgS6wbcQHXvAQZSjnrdR8MQalGOb8sScjvA
4Okon+ij09mg85LJdS2VG8Ft9gY3r7obuqy/eazpr9cNLdVCFDXoFRzfXmVdewNRNZt/DmUK8rcq
mgMkLNaScjmVKY2C2CxUvItS4u5Tf2XoYYd5gnHnJhUTpUs5V02UMr9kRZM1MJme4PIJ9rV20Y+x
UgyxFx3QEgiB7OU3eTkHZ2Ll+z81+1G+/saBtEX35Qbn/oLF76KSROsx6T1yj/EQhAWxRTMsO6Xn
YbS7/nZoLvtyisEM0kMphyqNvQtEE/TfX6sO/cmgtWN9rMIBNdQ5xjhVy0RBAekY2NQqBW7bhWmq
vGSLUUYrLhcoFe+q2+iqMsAeQ73LF7OlFBLnpl/IEW2+fD+l93qeYghenWDVe/aTH1sPPJsKe7+l
wuB6rBzzEZOE+nXOLrW3aS2G6S4k3sSwyfGmTs4/NT28G3GmewzZwPvIyp+PwXN2lF3YE/9c+rd+
jCio/I9pGq+k9xWrIJVH54gkuvzInaoF7QJMXpFP2+LdZBc9fQzWltuYVbkQPbwH6pVh2zBRfo2n
5Pm59ZSvw4LJsvBlf9P/NTKM0HlNEMG2qPCqeHxT0oDfM/relCn4/o+k+1pOLFvSAPxERODNLWbj
rZAQuiGEkPDe8/T9reqYmjNnuksSgrVzZf4uF+jX3v73IfDq7fl+bFwHulzjQ/PlN40Xl6/qzmKg
R2n1k2leZaanovu33CE3eEjNZ04i7URLYeS3jvHLmBCXKrAcPG1zX9Vz5yDYIdsTZ5Ovb7EcXsBV
RE3lzPS9kE2wSxKPlxeZSgaadqrTEcaoAAi0+7AyITYiKeRXHAtvaipRiBGMxepVB6sGaQ70ABtT
Or9q7PoyCS7V3TPCzmxlwUOyi9S1cpFD+ST5APkwCUI9Bdn6MVYt/NtAK21CUtit8O8ppemgLP8J
up03BzpVApQmt9W1QKlEA0t9SQ/mOTzAuQGoUprcR55NUroFRcCxnDNexawjbiUDaXX7pAt45OqQ
iuVHsurnIrg0475i8qyBVyF8hr6MzImgF8+35+Kn1bCW4gWJOlvyp/FIR5tTDTphZa5C9rEQmsX/
ieD30KY/E1i0i8GydAc6ZetXhZ0akQ/GpjyT2RUuPsqdqxmh8mZb76BG9qHjMH5tFbZt3QS0Nw6L
YkGI3RvGEzOavlk7/MwNdc8HNyTKiiP5WX6Nb+P1OsC7t1RvnWlQNGbd/Phzc92peT010RMGHdlY
U8jAehlNwIXgjs17YVVZ2N01+QU2uLwfPg2zotkSSniMJlw/sbq7cXetu4HVQL8V3PMSepYS3jm5
azyTNYq0WAtEkjxU/cutG13c3aqfuwMJ/oB5Gj0oxlZUeDHAzJmSmU0VTUpUgmNq5XMzIk6Nl+Fz
mh7EB5b3aSmDpNWfVyedK3uurN2iHOJ4Dpept1sUZF79SJXIfx3xeHKovgNOzNB2AKFN9KXgdrMu
ejB2LDtjUticAqh23mKMk1SY2twtNpG2UtXo3xK/l+QsSj3QavaNVOFTF55oyOOtPDEC3WwFCBDa
61695KpBrWEOEtQTRHqGF0CP9jJ5jArz9xglK+ej+4M6ODFOLFunxEeCWDKrcerrhsoimFJ147D3
FGIFa41Zm+rdd857qElIWK51yX3vYQfn6iZXmV9wGQhUiOIp6guc1liFvvkECzHRZiaRN/pAcRo2
qIXck7ucJGU6yS5Y1or54nNDosDCFuexH+cLV6vKvlA2UoFIKRCHKDqoTKylK4vNcjPf3eNZn0db
i6yWUZqMBhwJHSPV/9QGUB7lKiDP13hBNHsPsGpqvB/5xg7MerTGRwYUSrcU1P0gquM0f2qCXW+r
6jZVcxgOj8YKdTcD4er5t6M5HTn453TU4gXk2xsNF8UTJIkxOr5raubnnzkk/+HMG+iRUV/vjTTk
nFDq9405nObm6W+L4j49qj6Xm1lQZJw5fqgJxWqOhM3kKk5k7trXg1r7hlHPoA8CFCANXBqjlXT7
8t5KDu+YR+GRaLnI9J2hBdlWd4f+LuCVpUJKTxTkyHNn69kLH+EsOWklFl/npxyg4BrafZpkUj2b
BOdF437iTVVCqPi+r2PZR7NC7cw8IMtzJ0boh59Oju5Pyv169th8uSwOMnwqOIFMU8uTTuPQvNlN
55yg8iPd1/gULlWHWbE672bndLSNV+P9w+ftWL+JoF/WvTYsnIfboSHzjibfSlBu0cEjXHcNJSt7
xO8BYiLtj19QRUuH57eG71A8tdnnyrmxuFRVABn+z/oRBexF4FxcxHHv1q42x8yyq796gSw3Is2L
t99dG4zxEloSggegC4uyhjwlRiElL6x7wG/kSr7lodBYqKRfbArGWikR2h+xzU0tJIp/+4d8y76r
ktn37NfGKxH9DhN59uaPr/wKIi5kPqErWPadFoh7btH0kCUu7MuYTA2mYr1iAnEzxavAPsqE7MNy
wrJLSCRn2wMaXtaPvi8JINeCYig2kQSzmnHTa3IH/ONCgEUeeU/6Y5BZNHexauZaiS2RZlWPpMOa
yVbSy/5yEZ1iBuNBeDCNx+FhKF3GNDnmimfZg/w/yOWJ8IAAmjd7/X/JHySCw+dRXi8i+LmXHf8y
LwkBO6srFbyE5SzLMh4sc44j60vrfSNL24i5noXlrLGmrFo1TSPHJy73zJJ3WMbx3IHUH/cN+Fdq
nJZXOpqBdsLSdZfa+i9pNbrSQGljVC0bCrpnh7aSJhBrF+qGjXZeIPn7ok8dUC+M/d9pAFCKGrXK
ufztp9cz/z7zRWPf3bVPfh0ESKx3aodp6dy0DCTy3l6iI/iEhujXqkk6tOCb1NKQ9qHd5VNcK7P9
G9SgYtj7IKw0BgVoQhHl2S7uujcJDMFvOSHFejv8nsWxxaLtKGcxnyt1RK7mUBDaZil8zjaYcZ4m
yl2p/98na8NiZlzbwAS1jZa/qeZrWtB8RauftQyC08hinGbWWpD7+AXPc3QTlctU4BA43hG5RZKD
hEzW2YUFntkCyNGpT24axi/d/LcpumAJUqp16F16yY8tDxYflBhIdut51WA4AY8sKrREG98F9tu6
RD6g7h44LCwjFsSmxqaLPlPmq93AlTd5S5F05da6slqXxPO8vDN+8XMTrRCFMBH8WS9QmIXidPGG
YjXWMEaHnVrlSw1ZUz5EguGidJnWgofoxPBppgT1s//V150dAEjMd4iGtLWQdinkpUocw1Sf/8iv
3aAyfb7WwlzX97L1AhRGLWWs0ApX0L6MkOLT4kIlNvCZKRkc4F+urlTd/R9AVB4Mb+U41jTrVie/
++l25B8E/rG7r8598juk6LbYBzOxEzVNao0QJa1FRPIbxTvJVNHi2BAvPNWkF4fH0rq9mf6MT53S
plivJ2qryLaLa3lOUfE7/82PF9S3NJU3JjXSg4/8R0iHIlzOfD61o393nE/QmX0Fk/AptBYShgyp
IhStXSzUqLatAwxDy7Yjd9OkfGQ2/nwyZHSX38oCvTfC80eiT9WstPzwxYVCI/QOm+LxjxPpZwJz
MfiZfoh9qkZo7Wq6D1Xw/+vakKLnqQ3BooE8SMOARIGzPV8LKOUklAUNENwDBrlypxKnmLluIXcF
71k7f53fpWQI4OTCedS1rn0r6Wqi9P2KZuSWnoYt91E+iKsG14uHTbebR2LD8bOqqL8cOer09kPg
LK51yOMYb+K3YiKQBFrhbdKSYulTrmt8EDdrOydt7zV0tESBUV0Ip7W2XT8vca84fVn2EgRm+z+3
ZizKvidto1wy0u5s0pCtqAkjtIURxZ/Fq8AYH3h3X3KNoyOKyfdzdS1Tq4uB/RcnMV33t+/pFWt3
/E2yIWmjNYLkJnZ6HkgPQaPFC66oa/KR3zrnW7kX0/myHJyX3SYbO4EL7Pdc/iGYfwL++bn7UOzf
I3cmP385omJuxXn4B0AK9d6QlHhGKztrrtV4AY0VgAoC6VVmEDQYngqQA7uNS2FSiR3axgr/HZSQ
+NFG3j73HwQCTv+hrUJBRH/yX0vGtA+Q6+QLzvFPhEYst/FMtbNfB/KZbM1ldybZaKz/5Ve9Pk1E
JhaNd7IDDXPbfJ7y1UKuGkSQqt+5EUtV7K5+LusmHkua9CE/BhAzkUllwFAjkcC2dg6utJi80/tS
C6VQVOCiIWYGDzDcG8NOMpUnjcNMwf2Xx0NmAgU3XLTIUETK2scAAa2EjF/zpngFD2qU60m+rsu9
sNYS3hr0BXlmuOUsVSFxbx2IBSWb9jZD2njh8SGMbVl5aPkal96rNg05MK2QneB7tQrlfc0WllH4
nveGNsUJIgIQxhJugNVbbMDWOIKYRdlqYkgp5Uagjqkfv0Oi2N0SjNMsZ29gef93c7CXrQv08jP9
RQ2x/PCG7MnTGAMDjrL7eYIR71UDBrox84ZEPtB+JNueNbUr3L2D5Ne9v3ApZ+jGimuNi4EHpC95
8lnOzLTDmhyklO8o5vgb3QC/JNfQMQQgElJJyOQrt1O8pqEnFLp5mQLlHg9gJ3XNPFHSC8OOie78
XF3fhqXIbSK4kTPfuz/nRi77Vwcy+Zkl6YgEyQe6/i7GtuVHpGbEgear5d+2UE4XmttRnk68dxv7
JRIz7qJ/HNXKyqAhLRxqHDYQj1KzW6b0TNUNU2Y+Pa6OEvu/vkbzfSMz+9ilqS5Lzys7ZeIfZebL
lpBtEgQAfPCup3ov6joTQa6yPzcxJrp8v+NtPEk3gpTrS+uIHYFp43tCg5Ad6FswL0ioFXXj4D4F
oeda5DE+j3R7PuKaigdxl32ClRU7o0KsEX6PzQw5en2dr8H2ic/zoLMwdLw6/QgxHS4nJBveLcQp
erX26TpLGrB5A5weQ7h63/Ote7LyPFZehKpkf47OW/LV3IkyGK5vxUL1G1Janr8t+paN+2shbcmL
/PWA2H/bj/8RVw11S6uhfZQDqKbEp/IWP7KT/6HhZ6MFI/oNvHGmCB/nP0b1XnN33xXqnTnuFrny
EOM9yWbV92cd9NLN9fwK66mB5cyddR6dRymWtatatZqlWsIQm+TpIQlHAGbA/bTIrj4hBx2Z1Tzh
ZzKNtp5nuhJeNb3agXYdPIY5oKzGndo1z5LQFRBtwL1/WI6hJizKZ6rqD1WMrah0ETvMUXNoAfE+
VGGqcuDF/PskAlct/0cegTtun+oVJObqUtuzZsBJr41nn8QQYJkiMb83df90iop8Ih5hUpE1+gB7
vz3Fz2Kb1ZyGV8P+LZbG8nCwOX38rgsXkUFm9zdf5DPip/Bsmh/OLdpBbUJhCV8Icgndslk1tmgm
pB3EIy12ppc3/MDZho+u935v4be/U9u0b5KVBokL5iZQd0UiTW+v6RGi6AS+YsVlqmbAdEa0Jlwp
Uo0c0sS7+y8XPjnSVxqKeaKChWQLjXeIfE5z6CpAP9HDLf8byGhNGF7HC3KZWKx/+4f0Jt4u2Vpa
2EXNfHel+kkFEICyQ5N6uBdvj89TTDVI8haZLeihVDUCpmuFmAH/6nWZTGnsvIiMB3BKCHO2L/Ot
0GPQtKhp7B2BF6E3Hj/uFLCUlgJomiBkeVTWq8bN860zMa0gKf3euQqVKhZYNcOoz1LD049QVZPx
nPq+DjaiHMIoTzeVTX9XRZDWjpgq4KsAQeo3khM0mrcUkFptSHds+LiIune4ZcF5bd06orm+EUIr
GuPVw2bSxxFzNdg0zZx/yXK8fCjtqo82FxsXhphPXblEoJ04Jsva7K7JRTkBbROp/M+/YNqIxZjD
19+GrRBQxiCNU4N6fQuCDjkmWpxUlPv823BYUyj4h4t38UUz76E97WQUwP8RYV5tZWN2GESIc4yZ
5v5QouoGrm6urpixNn/kWttpakzrElJ6Qi5pgd2SCv5bNlMswPsOI9zFxAr2yL9nhbqcMjKIAAD6
sd/DOnLafYCF2aK9TtXDTIYXhCEbNQ6V9TQBNxiuR+pBKqgDQt1FUz/GMV1kMAz+nezSjkcNrzpH
pBVcw6qBzyDjuxZ9x8IsKI86qrxzc9Uyw1wkbwiMcctOU8pkY1461o+U3ytpYTsQfmPXOMxLt0fp
kPEiykkr+/ac+kwb+2lQZ6shYC7XeVjYAWo+RDFyLGRWZWONtah5g0yt8Pn8C5sd7ptezPn7yr1a
sPZDlBRwdIShJ3uXLaT8EpbMpqaF0f1Lj3WbFIVwoJuAfklGu+TaPSCSQCCgSKJjde+DyBcTNUsC
j1+vENh8qyeYbiC8RP5MalqwXDm+q0KU1amQZPkXXA/3sn4qs2od8vW7LKyJ9DWp5gb+xaoFpdvH
bMvTOurU5jZbi+yiWRTA4vf7NVunm/7NuXJBoj664FmSYfcrfA1OSalrwCcriX+dfi4/SRBP+PQ+
fcUdW7QItIpdacddBydUqEEHqgj8RVtjazCro9VMIn2QAgMOBPUdLqI7A6Vtp9upZ28+mpC8gulo
O4CpIK/mLVY3mb/+0c9x/aZYnmXXKvXJuXT4uvXPBCeV+y7ECSTXpaQBQGaJM37T7+AK9DgcHyMr
cyO5w2luCAsbhq/h6ocuezUm1e8C3QNn6cWCYktg6G58xA5kBsuMdRtAAs/BvZacCi1Ad0P/Tp+v
n+yuSSFgeZHsG0siK/Fs8TGcSA3sWqVgHfHiLWW5rvi42VFKTJpTJ0rIxT8FBtVY4ck1mbagBLor
1V4+AyMOG5iH8W0yqsEJ/Nm/Pd4Lvcd497P7ZEjrhmihw9tWsqIJyG+oEfWKXPmSwSgbN26L9Tf3
pyRKSmkjrCsuIQLy5/RzX9Wu6ejyY326WcDzNSMJgFCm5BwUMVv76Ws8H8Ey6fq2TfX7sW/TOkNu
Cap0JbopuszLWE8Xu1dT90ZuUgu29WXzUJgHkVAh2ZlrfoIUIFUHQSqprzcY3sm27b7Lx2Po5WgM
zbjJQvmIWxKrOE1pJqm5YpLy4O0FRvRjBExi53aLEF7tqOXUYh1k0BUNrmCtK2MiQBWk8yD7uTdP
bTL2p/+ik/HLMAQ081+5orMlsKmn66KP0YizlOzghjWwZqznLgPT0xm8xoHE48AE9dU49SpBzEYt
VHFyWbCepEcn6X6TPnDAELuu5WqZ4FDjj0rzuBi0YtoRHVkm7H4fpR/F4Wq8mWkjeOMk4XVpVbi+
xwgm4AVr0dNaEGKcCNseps8gDw7kYGwqFfIX4eTM2BZL2KyhYYy1VY/7D1+d7+fb4g1ocrR5mcAb
5IYLM+OJnfk8CPu13C4M22JUoBBW09U54kHSHOC/2X3kVSZq1/cVUvzX6KwaGhQL0UMcCzpyyG36
L3HC2ra+aBcENhFqILIukj4Yd/c9NDMSaovu/CSIze9PpbVd61C9VWOV+MOxO36meLfQ6yedLQdT
jpjkZ11Lk+wc/qlVjhGUFFdD1u56vx9sk2ys+Yr4D09myIrxIFMYaFxfxB2PiIHB34ewAijB5rnW
2QfLW+VUBo2hGj+3r3tVzCdr2VRXHxDUiw2RApNvL8fPzQha0ETEB3PeVhnv9ikGsZSztG+mNEWz
Zz/7RdsOKz1kSud1Wz+vUq2qL2LE8XLk1LIA+g5oI4+AK0y/lFtC/Lmcrg19XLxzWza9vGTHus7W
MWi0Mz1wvxSxfko4tYa+J4toVY7qq7prvtDKdnQrh1xrL47bkde8uLtFCMAhg9wzzjsFHTy0Ng/v
ZnF9KV3ha+QiAQE+/Sw/0C0HQXmXqtKR/GrerrUsET3loEc06NGAqKkh9DJoj+c6J4k1kl7gbjFk
fsVLQxNRws10e0aR3a1WsDtX4CwzdyABVokwfvn7qu/md12mO3RiOM0/n2X5ZNm2SM2qW0QloSwI
a6hyw1xdGI8whE26GEs057nGMvD4pQyt+aN0ETG5nl3LSVtzU41XhYFUO5Ov3PuqAr6g6XnrUfvy
IyHdTFWiZ+7sVXrQphea52t4VOODWDMM7mip7ceOR4DYBKNJN79t3rNlcxOjkJkHyHPNBd1ANatp
ihL7FjPWZIJnq/EGLI0wNc1sKFtu4XQ5c/paMIgTUdPimd04q37XWCMsXlnwDUlbc9cHga7LoLQC
ufU+hAGFkU3gjGaYYyVoWJIZvG40uUaOzVkrGqTQTqjOMx7klUrO3FZJU9bxy5lVBOlCLz+ab/j5
mx0e4lD2UzdNYdnJ3ltU9/69WJPPDM+L7BngkiZ7GHSHLe/Rax8VxlzMecD2mxflz/rt0l414y2p
MdXQlpEF4suM6drWuLna4JyuX1ZV+PD48aw+Dq1lvHzsPr6SrUPnAarfll6VReXa9DpXJi3zJN4l
Wg8TUhkG+YwzWsoBfWarZk7Qel2QlcQrlmBfehFwsOd5zldg3s5JR+tcdDlVUv1Fx377j0z10biW
HxW+6+6E3dAYLEuompMjDZ0JyRGxcna6F4kE7P9Iqob9RKkRqxd6mbrL6kfC9ZlL+f7OR9/rTo8y
JTO67JAH9y+FbjEzEkRLINda4Ha2tJyTBlniY5xzz8KqhBd3XRhCuRd9jSw927OBCb+RU0AvrYUc
3oZ2pIZNN0IECBdZPs6TUmp8rHFjuLgT5cXnZQcBlajY2PLZ2zmJlH+Zb4VsvuE6IJ6y7BCSXYOf
GqP4Ck0c5YSMVM/9jQ3Ep+ltupyXtl/n9qqbJ7TuxB3BTr4VxwCNb/Dnsqcsx8fdyJWW7TUEz44G
kNyvHvI7hPy7cXI1Eo6F65vvoFAq2MV5uzak2/ltgXVHeN338ZtQbpGpkBVd3VVd8Nm+K3PCMGms
tODKqhQd8ra54Cg3vOa83wI3rg2D+HpKlvmv2X2Z3X7AXAiCpcgdv5HWcxMFtjesAzMaz5elxTAk
trEZDIPQDSGLShi+WqfZfl4saGctBpuzuzyK94fY6G7erTIAI66GhBE/ph/So5vNVwKV2FAfLXkU
lpF0n4S//QIQyycYraPsVL7T2D2Nd9zT6MJZXW4WG0gMCCYeZp/Ori0AeJAdpAcLosdLWX1PtwH/
LwuPfcIFJuLykjNlYGr3U2CYG0vlOXt8cCGhD3kHKDtX9wIs9+8rL+Lldn+U7jxv0an27IajrDi3
jy8e0YSUvK8dxx4GoniZXnT72ZK8zKXAT1F2cX4Ka4qEYhYE+fmGjUN3q8NsHQfxj9jnNd0/Fkrr
OWFb7CeRLD+AOdn7d9qR1ph7P5Hor7rlTFgTcz0gMND0938hrQ8W72OJdEu/iOeTJ8mDqO2XX+Ea
ls6tjUz05/N2VvH+5PsIEEPQfr0gkvmqS3n+rBjLtdhJsGe+ClrLngbWaRuf5n7VR+SJTK8cqSKV
vqEk/zuxxfbcECNzS5Kjm7JTwT5Tc5Xl2ylHZPKea3m/J5m+ggxPJYy2mcgIR33hOsluew8HnN7h
Cyq4nBrS4EP+c/Kb7OBjt6MPfpPlNPnly5CehuHd5/PJZMKP1SzMVr/oOMJTF1JiJkl9XrHnZxwu
thH6cETfuCcV2/B4nYjul7uaO/qVbS1uffcdAbWvU0NE+wEPKKxd/vN12+tCFQIbnqfS5Bs8ubcM
WtXIuTuV9UfuA1G4+XTvG6wHH/uain+JYJW+vCAhj03x7RKrBujqIY8YmkmoQrrSTA2DGnPsKk71
MHIA2+mfG+deTKo6egmRdS7qwdlVexm7IWCim+qichncW0nF6SJ/alWJlWf6O7YFQPMXXdH7ulxg
5stKUoPiVd9jX7viGzj8Lz4A/ZV4B7myoZt05Bczj8DrvLHn2TdXPDSuOn6Xpb93IeZFYy//gi5i
ANnVgmXf51Nuhxz2/tpcVN2jJDkPH+22aexhrxD3eoloIJQd6QgVUKYbbAst0ESDgFaCHHghT81H
z8dKoxNrUaXfm5ICr61zCwxVFGE/iLVmtrqX4vXOopFk/36/l99jdYVIvBQ6M9L2Cd2wN6psVVDn
8qlAMOro8EofLmarSuIfuaaGkfVChnbnYk7k+nMwOlQV3tWYpS1MK4Tqs3C/zBx/GMahKt+9OSna
4UERGZgEYsWpgcE2BxDmothfse4KLOJgSdYOAhptj2qEPQvp/mxV7AevSHDrfN+5D+ffId39ZZ2q
3v3HlsokDlwssz1cIqw+L+LG83isjoxC5vzlB6NYFbNTPvHqvK3Lm8qrovv6skZH9yNNahv9sS0u
i+1ztU0klRT87gJiKWthP6W+Y/DWlfTfvPkon8O4UI5Xposy3Wk91a/KeqEqjv0UQnI1VbQ1Rpni
m7iarHGw0Hq9HW1ToQ01QtFD85/Ga38wdMIlQV+8ibXZvmJfjrRE6ipW3OrthxXHp60hK7SSbVqI
3Jss6ntZfDjsVNYQ8rfyERehjxWFk5bqKPz813wwnTcg13/X79UMv9h/NadnLDPSqHL2EtdWCIS9
LtsOPMoonq3PUSHrAaHsuvaoF5r391X08pZUSI5DCi2MbRB+xktUcfgfm7Rqx3VxB3+oYS9fIjC2
v0FsTc0/XHeS/zZMLQdYKMo7ikisILoUi1RYsgAEaI0sTdbLF60F7DWq+V6fEM+C6dnAfBcchgs4
8mE+rG8qQgJ9zUtThm88N1LD1HjOwPh9Gy/eAx/ufMeGuzb0gVuh5eRBBuZdtsn6JYJa1iYNkDPp
OgPPO1pTf0/cvGpTpXIX61JMNtZZYHEtFnYnf+bbX9uGG7R3aDVfkd7hVE5IwGwkKqcqpWbZbQyx
pOeoyyQXNWvxnEw7g9jgg9aFRcuzvf4g+bUEVevrnc+L2Q2jY/xvDmo3jTB2eyR4IVagLKEhZby/
ZHiOy/A8+RppBnjPD7lZfRq2NNvoprLWLOUU6YqKdxUzpuvNl8DZ7eXXY/QCTbfACvmvWHRsTuSN
ZvxKFBG1CwR8bZfLIzJ5dR8emHPF2cBlL+pJWXET2XZz2R3zj+A3vwwXHKObonTqbDnXllYrOpt3
I5rm/0z9ldNoMl42DuTx+ca/YCsmVnaPVEufER09BOTsP6QvNm28oi9i2rENTKiYyOniBHmTiqYa
xhubMaZN7kghgtRlRk+YEASquPTWL2uLHv9Rq50IKB4qrOVwW1mfLm+6kJZhXvi4Ru7HqmJtx4sy
QTKqTFjD2nBXNlexEjQn0X08bz9q53ZuhNFWD/JfX8P5+0Rb8SVzqrqdxgfAGsupj0iCLBmFmbyU
7SUPxfQ4Sa03OtNv8Sq+T0Dwb5npqbuweyFXmmSLsUwlGw55SbzOZ2Dc83Xa0eN3wAuzxa/rRwgY
5xvxxP6oBGE/qqTcTlD7UK+EyiA+ZP0Nlt3nyqmfpbWvSAvNIEenG4KjJMjX+OM/H59zvkDLgRdj
YkiYapa7OxZZDmE/H4pWa4AcpSIl70PKiLuneAim3/ggLDRaiwZ2zdBtY7KFfpR5yNAP54YS85Ai
J8HX0eWKbPRdFSFZyp1UP1bMbUIkfXqHEjWYS8B2SDz6TzzvL1M+DCRfipxO9rNVsSyU0Hmh/nZ0
VMSPpRgU2SQZXy6+G16mZqVWqdl/jpzWtB0NqfopuN2fllHgwdwvZ74nZbHKuliZCXoh5jo3kv73
6GmcfyTqyX78oxBKURmUYVB49hNdZnkKoGh2qO6qH5dP+YaDKxgno/3RktpRBSmEjc/ZJj/D5oUH
F3i+5EJtp4a6n38UZBJRIIwrwazJbKWe3zuWKFh6xJoV8hbEreqKspXULFfHqYB4qIaq2Xclajly
BVd9guu/SaqNY+QKS9VlZANoxZ5wz7zLKSxroNS9EBvEkR56/EQvELaQWg6w15gGj2sSesmQxYwJ
dsm1jIcGYWEdPZe+cRE2UGjtfkirVlU/J0F61I41jeiHyqZ9Zc3luh1ZARRAQN/n4HUwbwY1be04
TXd0snLy/ZajdKDDt3gMAK7gXib76eWT6KId3IyZHihOGyFG8fcmYmT0mlkTxnFvwccva6T2iWFx
xLKKaRosfu+jTTU3jAVrqCjIKv5JwkKChSwzpHb1ZnjZiaBwNCUsdIfLcNftiCi9dzv6HjEnLvjB
samUv8agT8pJKhD1DQgY5BlUMQM13LMXzPtdP9Ygf6zpgjlyATR6T2ZyKzcP5cXvsqsL64gfjw5S
m+I5fMvlPb3QQdDLNW0jMQs7ZTqf8jhWfdbTzVXjWstZIOQCQOaI+iKTxGnreAh5UDwiApZFc0re
PmKBaBarGiCtC33jYIoU0x+TwaJ3/GB9c3/8y2sigLUqeP5uO1q+L9xnE80bPXFu3w+786yQ6bpB
Rdfu32Hf9UtvzhEQVhHR9f7u+1RVtZy7CU5x9cB/AZ8srcuMru+PJva5+mzvS7+A41KuVCgtG/uq
OUd2XK64fH8BEQebabZHQn/eG2NKmyRfQPH8PvEW34uPcylm55Y1TysExpKyhC+xtB/shqf6iqer
ECLIrt+TXHmNoJkEvxT1uz1m1w9NhvSO7m4jPmqfiRb17QiO4jY4NmyvHUoDIUBmh+FIORY6oBHD
6yFXO/5tQwx84U2uMVHjLRQxFcfFSZTuxiLZFHJr6LlEFO9KjZLyrImqUBYgKydu1BWw3V6v/x3E
CI5wq+2n7NFcgHBdbU1zP9Laj52kg+2B2Tb9d7gY4Urj+ceiFf+i3S20oDTJjq5UzmiuaFs6hoiC
k5i2ufyb0Dy3P+lXw3OcAN4aKF7d5IDm9s1goR/Zih8VEWCOCeyLircdmW9MpzlMrySREAlAIgbl
Df5Jul1qBA2Lg67k1v+ARBiD2uEHFFCTEDEWgNo9uXXdBGpctgy/lKUqV2E9NXdp4D3OIQRh4J9g
S19jeGlyoGiz5eakUcrzGOKkMaRsqZl/caxGqvM011vZ0J3q6kpZ/tbTLFmmKT9e2j0iilqq7YK1
zVzjqsMqFiRr/kg6AKRibcGsnnxlyB8IEHsgco8U5PVGrWno8Cj+5iv278Tq+YHyBOQHsJ2iez9H
ZCB6OV+lcf23r7EqKNa6iNNP2b9iNIUeZoh9+N21OnksxKItbh7CGPIsFtWrNZJ1k+Rymq/kB9D5
99iwRq4+yBF45uRoi+xTDoAy+Bax6bX1mrcYXlrftUOdwCMQ/Ksby1yfTfK5k0xY5pUFN6dmilBW
Vyd2x/xo7lMcX71YjZ19Fk4JgtykR3iGiBhrGXeTgXNhhGJbhnub3YM+P31v5TvXYHJmrsYd/jth
BsZnM9aLhTBV+UM4VT8TlZLvnJEmM/U9U6e76AD41CKV0NurbaVyxPBlhheMyAzjH5tNOpMOrDwA
n3ViJ8evB3NeTv0zq+nm4fWL5ED4e50+TeIWeRzHUQruUQcDt89TQ2BCOc8ME96L8zTetFExkt0c
mQObqb9LZ1J8NfK0TNuo0LMVAH7orMvd6ibL97po5eZbnGSUeLPyvuyJTfrdNO76jNALAHe/81+F
Nynxdj3E5YUHhosJoZQYrYX0q3yH3j74fdY1XU53XU2Pl8VPU4v7jl5KpAwMzi57ixWhVlbICdMS
tHroPmyTy5ZgKKkoU2M4UMo2mhF4cifEHFn92tFJvocFYrv6tnPo6esicV+WZhB7pkart12XCr1i
Vqk+COLHicG5nNJO1betc7SUrFmYIoMfF9PPsmlhWYK+YRH2Muhg4n+IJa8HiaJK21XtP6Wl/qP7
MHTwNGGnIc4i7Ac0/X4LwRMACHrJ9FjdsXOVwzuNGPLAkbO3B8rXw9yieragvokGFkBHmFe5/m7b
ic6+lGkW+GnKtqeTWNJSPrBby5Cgp4k5/JjvNBeG5lePHCCThWznTV9RGIv1qUqVo/djW0FQBgcF
bIjny3ljNn7+orgBT8QHVs5929URVill3E/rwfEjCJDpBCJZYMUdeO37m2Ip/EjkmZsuV3dy0zal
nnPCs6UZZEoaEqIFYgkziumJQGtXyw7URXe1E26WT3cYiYD1FsQCAQi1TjQEgbNA4uy9SY57rKVp
gfhkabCgAXf8dSoVyCGaAedaLaYt8vcCnSFNtkdD0ILU7NqLLx3vODVGFVe2IoN37yEWOqOZhOyr
SUQJqdme1Dq5FhZRqGUUOiZnei2iGG76h+MF0DnhBLduiG5gp2CyIxosdDe9NA3TpvGo3ofP1ll3
XszZXusiHN++ct9J3YELkLXr1Co8o1ghbGgPw1J6YF1H2FC0uFQsDHxLfTo6rsByuKYnVfs8kuV9
x20Kc38JkX21YMHI4Nq8X+gcdGlFKH9t2143TDbN+MeLwJJExU83rIewkcvnmWAEBmsRLtMnzcSy
ePwrE1AuWhCyRyjHKqAOSxW3uVFk2PYPy6WoJZ9ljiM1HUkvkCOzNBVmRRn0fDjuxUxvMrCioANB
cumJ1e6kZQbVkx39XCCYVk3KufOj5V3yjvnDC6MNexhS0yOEmOKW6BkXlOCrYDjhK/L0Bj7alXe9
t960Bcn4REF0MDt4ozOANMsExR7tEkFb3iPjb7sAFFlSkhjCeVWxjEXYhXiL5uWGpKpIriwd2jur
tWo5y9iYzfy1eITK5gN4pMv3/FCyRWz54Zuw5GiAk3YN71t6Q8clE5wEYnkUwtW70HFM3zDQPxR1
6u7gcCVNIExcEckQKvj3bnlRLtdIHg45zGIrAGHy7qlIfukpJ6ku2ZQa7H1IjW/99K5+0hCaAvaP
j9z9qENpxfO3hp6Hk+TNicrBOSfXv3V8XZk8J0wti8+0eMBrvuiWji13HWDtojBIbCRax+Mm2k07
m3qQjLUfx4vGP8i3frfglHxhlEjp0jfZ73XsJa3CA3K6VZI7MX3ZB7Rzn09Us2kFKZVOVTbbfW9S
0DyfTsJmb5v6JCfSYv1cdh7rR329LhQz20epkI8fi7dzupnOxJ+UIERJORH8t2x0W2wbq/j5PZ1/
VWKba/dknyVSe/K415eOzuv8u0g2l6dlaRVfRefXq70z/SR3z8H5nkVyb2P9zPL9fP7ZZtM4+04i
t67HzrvODRyzjudtWihUNjdMdnxVOdsaccqiO3+vsbydFk567tLMguZvL6Y3du2HD2J/YG292FI5
v7FwnjI/hcN6uCCaO6/WP4vkhbEwDUorbAfb9bo6yRw1pplTf1+It66xh+kycU40PJPBpiSiLtYp
bC2xenVTKT1pYv6beF7/LvNn88Z0RRs5nzxGm+S5vtrqsFbd5SRHC3kqNA+5LNgq056kjq34/usQ
2zdOS4CHfI/TIY+5ZJhpbq8WQBk8lq/+7hzO9FYWpZjwh0W0kxQ56TYxOq5008kkBZagxrPLIy33
9hnvZ/e9pYWvFyzbPl+ML6+D7G3bWl5a+ZfrKbX0JBc8SJedgWuxLh1jzWyGPCMBp6OmWaxvtG7n
8jP7Kj8sP9yCzcTkJneT+lJ9zLlHl+PEftX0pifv0PtMJoRVTG78+YCC++tRmk/mrBUWDVAxTPLF
205IV0ocaqG8XG7b11M2Cj97tbOK5h6tYr/7uC78gl+ZRPsJSc+BlXKU3/cW8s9/zvewQ30hTF+m
MgXSfAlj2M/fC9lVLX3dtLexQiWWISl4RfckwO1jwmkOnZDPsDmPTglJnLnrVzxOyJbitivogY7H
4n5+b989y5cNp+r9vbDOf4Zn5i4L6LH8Ph1jtd25VnjuKsslSUjqVc5fbKndbTqb3LN4+Vy8ToNN
zCqc+7y8P4N17uKazwC4pRCyx7MbS7LF5G8/D9vp1oWDZJnXcQ7Eud4Q2G+p7S6NjY6VksfqLZuM
cun/aDqv5caRJIp+ESKAgn8VvSdFyr4gJLUEFLwtmK/fg4nYh52e6e2mCFNVmTevAfDxyALvaKWi
Zd8Tx9YxBnTKdcxKmd+BVB2tkY2qwSHZUcswJuFssrYy7T6GwOGvN+rcxdqxbT2mWP5WGDLd6C3W
2m58iXDYMhLz26wNZCnGcIwCCxiwCZlrGOHCsnl1wvS7r/HHqJ36LAuCMjqtolKItkGWMgfnpIuc
rt94Pldt1YRNaP5G9vJhm/K3ztzFWIqb12KVnTnyuY0YBdbN1asZUxAikMfZxSK0xM/7T9fB7FyE
EMoTPDHVoZ2NMqvvgOYwboZlTikaY7lBX2xly55l25QMQQ8fpYBL6/5als89+9AVc/TprjIIb9bN
9g5JsvbKJUwgSdb0uIuSo+HQLI9nQa0cFJQW+d5vgIpi6wetW4hdm7wwR/Im/Mmu2JnBtOYDonbt
Wf9c55A8En+bw0hLmWxbIJgp+QB/pf0jKXApntz2XbV7j9Qm7wUDkhgA0/0CUDaD5yH8x0utqROi
Sgt3fflviHZatp/MvUtMBMkUvIz8WzHenQFdH91PP71xAXZC1NS5HF4K/cyP5qq0fhdka5s4ak4D
xsDTyv7rHfKjrFm/CUOiyG6V+RKFHOjAWuolS3cOxB7GfkW8VcJZ+KAhOFxg8VjOVpor1yLQaOop
EzcK47nx3CS7qvuOmI5yjDiryDyb9Xsev7DlCnHCoN8x9iNoRnU0xDrHsMm79KBbPlxwu9qN4mGL
Iwvd9l9G9z3Cxgvkx1rZxmvZkHU20eBSqerfEBPY8xrzq5vb6W6poIKwvXm3Xn44pENl66ZA6HeE
6NkerGLPnx/L+3Qt3I8IFEXHrRSo2XnPin/cdB5Z7DFPP6Xli4Uttvu40eDHeyu588g7E+Wah9MY
n3LNqrWwHmO6a+ovp/uZjw+npWBOGEnPbk8WFXvNlAhvlprhkXqrvb8wRF18oMRJSkxK8Z+F+njo
5z5RMhAf9nnyarmnGnsCBlZ0197OL//FGEpFVDg4/qVQavgrtFD5tFHiTzEJZXLIQxBs2fMWDaWO
j9LVj+b9sor4zEaupvDGOxGQ52XsjeLA50c9BhT3HMipu2bYRcUbCgFpYEwhLjwI3gEV3l2+kLgH
fUzZywm8Z7JajZ9Ts03rXQcqPfzyFibtdw6B1JG/SfDaOFecAIyXvP81ow/VbGJyksdNGb7G0VH2
H/wzKZAsrPv/xiMqtDgVL0736iNk80x9vlsCF0d7CQOPc51XcqbaoJOxDvMV9sEbN1xqsF7Pcnyo
9pRH5zi5yH6bux9TQVovHw0R5kNvfiv4TnEPy6Oi0cTOleLXm04NJI9x6wRHXdBxb5S/ysqdbZ7r
4JldUwL4Rpe+GGa/EumfPR41wT7BgQfGspk41lLxKNvnCnv2ivBzfEaxOaX9vg3ONamZGutrLoKX
VYi1LA96v9Sg8gMUWLwcUmyL8M0tdpFz8pOXuPyIzOeu+BHilkg6Yzuh+bZ0UKL0xouKthrFObok
eldTXGvog+G05wy2i23seHzyk1Mch+TLMh+BaDe+wMYgare1x4LPnMdcZGXGBDsFdnLrvlVd8tOy
PRpfo7XL20+/fE4rWE0HC2+RisN9xT43xRtZvwnzhcXCBgSAZk5rljD7H4Nvro0NwCg+5l3QLW/C
OeRAhLCsYOhXS3ZCfdqgdphvX30mOGr8sv7gq6PtoflCWdLGZ9u6ij6fN5Y6X7sHDb1A8iXh3/qa
v8hEhicxU8OQWB/9XZlrje8k7q04YqGLSJo9Iw2JwbIIIcNewNop5wgxIa9OdMUc7sG0pcax4msN
4ggIAaoSky2869KrQqRahViO9JuiN6Grm8zVWTHdTr52dNZR+eFML0bs7Ef/N2KPGWDy6b11yCp5
SO30ZehDrDEp8lCHzTub6B8cMXmvljHMxfl/nYHMOnf1Dz3PPn0v/Zd0ZKOMwXQsSx34DSNjaZza
vOeIjOtrXpv4NpXpOdRCatToffBSdu4EuUWn3JPG/iudfJVLuij4304wfguJJlIh34cm4ALS1/6n
SX3moKkUvcLfwuHtQYgc2GiPu2XNMZkEfzagxBAsi64FyYkJ3Kvt9z4F0iE1wJ8SekxbW5RNPlGa
dnj9YHeQJI8xr/a6qb7ayttkNctUwKqDaF7bZHFrw5PmYyk2/DMSnN4nZCQR9ivqt+quc9VoC8rX
wWB4xHAqcDjLOCI0+rfRe5L2p8m5zRsTGgHaGIVQy3hWVMk215F2/bKgkpwwVPB44zsfMM9DXRYB
4gJU1O3Kn+TRH9TZI7qoxUd2PLrJrxZTMTlw3aseXRLdSmWuKpcDj67NUvxariirJ+/kcv8qzLtw
BufGNBo8cwcWzZQw3uDn6bmxsY30o+C1NvsrHmimM3GJmAxmGSBLLDVMEVqk5wj2UHWTedlmrw3D
Ys/LAKbP+QRLOPxt2xcHVK1871BBpcXHfE36wWJ6x/CrVNZTzyg07s65RPpUcF4UhFTE7rxA5tsg
3R8JMN73cDUU5qOshQK8zZD/KIxWho6FuoHwLkjP88LRZH/xtFcfuUldRfsQDnFiYTOc8TM1tM3w
GhufojRkV7xX6TPP+ok/LznTMr1aGe7wJDQqVaIkeHhqALQuN3rINvqvsnVezumgqkfFtzYagAB5
81XMWBx1FmyflJ0vMPdhDPrHvdWKN9WFO82VlNDVMUaKU866EoahHZojuE6s+J0ASy58Jn/u7LJC
1ElU7NKwPlsR0wu9YZ+KSLeKksPI9jOXJnJkiK1oJUvMXTP/HCXDNlf7ALBs7mkGg7M5ibdONC06
OXOU+DYolLKKYHbDoTLlPpttBXdZu2Wp9qnCAL88/AjYYu1huFdC/JnUi27KvC8sl/PPqaAVV2yY
6qXEzGio4jVbXlu9Z/rNDyQJIg3sLya9QltEGs2Lo6+jEYAjLiyY7NqbGikE+qk8OIG3z81yi1F9
U6TPQSNe7JJpsp8B/Ih7wkY7L6kwhwWNbkznJnOg1wnMKodZ/OBRRLTBy+APIBMCO6ubWcAPzcOt
0zankaAmSmZsKfCAi0ximPSj2VUAd0DUhsQmzkc/7KFr1N0PpUXgvxM7QVg+FVb6lk3iUsJkD1iL
lm6eQsnkUApe6zADCwlMbPJs/bs+jdFnKfAGzghOyZ51yWDMZUJTYK/CTTYjhz0hhyFS++sm9NjV
yoUrlhPzLIcvEnStw2tifSmfPNREnd0aloOJhX7LIiO9EdygDbAhbOplLtyNzkW1NC5+m/lPSKVk
0Z6R5KtyhGkJZioCB89JlDZx/9ApXuxAXVQTh3AacyypLLKKwvjbjytIQ1G9Etr4ag70S6at3X2d
hdtHOBPhqjIrXKYXzS63OksgJ5eDnkjC6C0BAlIL2yQbTMlHJo2VA/gEXIwqWRbhwkeQQANAhACr
FXVkgotOjQe+N7xMOcOGRBgHMZSnmg1cOcSm1dPiM42iS8TVer9z99h7rOOiWedMkNr2PedF4uS0
pnBjhK9F4VGlM0NHX6aojBP33beGdQuiHcyM+ODON2UbQTFA6ZFiO9jmfwM6TelWm75kKOsN+7FJ
E4xl1CPrkFLxaAXryRg96sQGwGoGWTo3oS9smn+lM6IjGCAAcZhsADfrIMRerfBefEHv3pmCpqdF
gjNmWCR435Pv7UJ4F06N+qG/pRqoTYaMHgAij0hMk+KfJ3Cm3vT9q1VtLMXBGRunqPC/XBMaTqZT
t1I7qBQfCXGwbTDqwX0bIrrWEbN3og8A0YKe0DFEBypgJAfYYgSY1Vgm786qL/C/6PVvurURLZJV
5W91tegIzHbw/9p5sXkwouYW8IP7Jrsl7DcAMM9+ZhEQgcFZ/26QRh3wtbUYD1mNJsnnWCQ3reL3
+uknTeDg5dAxIAVl4IPO+C0l9IiyW7ETc50aq9aQvDY1r6/RvNQAC1TxnZute3vaR4OHrR1GPgyI
rcl8ly5tVHk2/bM2XpLiIotLMJ5L/STiY9fuNUan9loX1wCyoIvajNOyE8NJpZgRlv02cGCglbBd
/7wUzlxL1USiRjf9dC7h0QhSonLpukSis71zJI7NPUFPQKE6Y2PSZpflOArR7hGZKLJ90LxiJDh4
u0zV9BETvvHe2tBuZqStupYyYroZnEocAoY09sJGSY/sleOavckM6kdtBve4DDaN8qFGxu9dS5vN
SzJ0GYuDRNu2QYCw64k3LOm1JqmtXI10sb+82dNL24rMj0PQ7cKbgd3GdEF4k/6BAuH4tNWGc96E
iz7lsLTkxqBHiAtirVyWcGCDIZO7x0zYoQjysw719jUyXoEko2naSRuDp4RkLDIy0BWS1Fd6t9YI
FpXI1x33MjDGTQrUI6kVRIwAzbx1oj+OlP6G/W8MiHQhoKFNPvX2ZbLmfegwMLdrRqYZKj25nLZK
Ws9OYexsjoxOnQ15SwYovuIwBAxNbDqa4VM3NyV7B0dpIB4t1q1anEMp46CyoJZzUOmeWFOPWiOE
cIM2vNrV/E1nz+6gWOV1D3PiGgfkLoBqzee0Q8ZWFl9ZHH3kollgtOK6x1xvNn2E3UijPdcCuhvy
mrQS9+jDA+puK7mBxHuU01xQ0gj5SQOe5JxGFvf8GCRaGQcBznNNZzZ/Zpl0S5sMR4VmqsM2yWz1
E253icUQn0pF67JtAWCWmRpJDZnZXH0DYjYAU0WNoRKuT5SbZkyWJg0a1NjCwEiCDqBJ4p/Yhi98
a4PlQBVLNWvGxOjm9aVt0QO9mk3/iAsGxE1A/kOISqXOH7mhI0PuxcEPtdVg1XtQdlOLfg1vei4d
f1103mvStPtpUItRc34zt33EUpD0gYWSKG9u2Wwt095H0YzXtSJfGM2laScYZXgARBNY/5hbH8jh
m9avT2bX/rbpaygWmUJNm261Sj75Y7ekaBQkyvTWMfOBVO23qP7Uu7+0hQpF4d2jHoyhVc/fUpBk
M1naaYbtmt59lkDsgosmDSmwxjV646Bnq2dVzpV9qzkHW69XHieJ3jHWSk5eL56wo9MrwrBavHbo
5X08+7ppxFX7bUzepoySsflNXOjgPifAeGlTfa90tUzHg8MLZehnT8olv3QODHXXoejb18Ow+u9E
lArZ8MJT8KlEw9b681/ZDJV8fua1RZD8UC5iYS/n1qzq8U0a0OOb+6QLjoPJ1h3jxDHk2PJH6GLq
blsXxg/qLVNDiqhyeMzpOWAOA4lDJZyNSO2w/lAEmaJ3+g8u4SuaWrU2R65Kj/fePM1h5OxVlNV2
sZ+rDEEZlFvRylBbao+5weaWzLtJHcBqRl8VGcM2RkCbEdMNBNO6NcDIKsKbJB6+IyG+pjjdZfqn
HxIi2XhbeoFVZKf/5n4lcUPeg3rvzAWSPurvpSUkVrMgUEG0MztaXAck2Sp+jHrYi4L1ApoS9iDS
ITNwjROYNbY2/e8ksJ4Aq7Qufi4VElppbJS3CZrnEUHjqBsX9G0QQS+Wi7wT7FG45UuZ2se54nEw
6OuMAMDHx38QiVwcjFfDqa7KMmirzf9Oe1196+6rRmJsbaptofyjlcG2TyGx8kwrMH4P06+uZ3Zj
hc9CwnOhMJvw77YajjKeXmGpTez+eZxsmltfkj5Yhs8WHUzTJLdv6zf9qLPks9FcOMqq+zaV9pY6
yYARmYZrQ1w9VYCrfpIzqi6jx2ggBw21CTKgHJFyVvatjftiRaccPJUlQ6EB41ZWQtMbQKDsVHHx
kTb2uRD+dzbg2uMGEDN0zUZGaXe7KMirJTVtFs50gZusUC6G3spstIXbgjWFyLMgobADFyXsToDP
CblTWSA34TCyaF5iJpbTj3BfKso42tyl1zcH6YjnuEf97mhY6mCra1mnuuLbNQH6YZ5UPBXk2Q/V
o9EZR0baobO+7OHBSzbfK/tN01NmIuN7341bX69vjZy+i7Je1A5tQp5S7QGveWSEtqs6QIFN8PqI
FXzzU8V/VpJtRl7VnLY4chWZ7kRfBulm3ioj4xzDxZhBqZRzzcjzje9YizRxb3bU/BaNdTdpwz2E
QUKKv9piBj/JbVHpcNG7aFvXIVyvQUMpggwjSXjzRXJoMkYQppuv7P49SyBE2f70KsT0k5tNxJas
HzRNJE+FGSEohwhsyJeW1NHmLH0KGK8mRiV/C6ckWWixAwtGkrZsExMtlrIn+SNWx4RpjhTRo4mM
XWcUePeEJLgjN9Gcf4kex7NMKh8Fdscp31RvvLU/yo0w08cU9S92UMTrLovvpuPcgyg8GsV4jlSD
tKqGqlsYMdFJmBE09afjxtWyTDFQE+CClsyWTd+v7Yjg8N6OPwp5mpSLb7fS75VhVovWLWdfbDNz
16Uioyjv2T/shll4jQfUcJ0U5h8graZstqFGhgtzQtWB3ydRta/6yFnUQ0lwxeht6+zT0L1y60DQ
aQi8GkpMohnGLcx6qvfI60NQfyPUdkGHmqWMDnYY3XWtPLbhBDEi4gSt0nE9ShPmACFHbZx3a+YL
u9p36k0p1VXlpvc0Kv+mcpLW0gb1QIW+pBlyajdAnEHlh9CY9LtvtZ+NPR6k3z6HptevKaIuVt4e
g1iblsTGhrn2KzTtMb3H3s5jRsYvebs3GI0h0dfuY7Lnd/T//5P/LOhP+K2y3afebv4PXAL8PIYb
b7FK7RA+uI+nr9gbmW3vbUOJuxukAPhldy7ieUiqaNfr9mfI6Lz0HKqwJonjjLMuwLW2OOr2IYmZ
F4clZZVZ21TOwB9W6TxTxVmLDL2dM21CVWympnKIEbKHpwFllrC+AgGlt4vfkQhJrNrS/EWDBxsB
AXrb3CC4ljS7YtCXfcmPyvpdz9zRhn5S6NAhPbwdJI39MK69ND3ZAY4Wo71O+nF8UnZgLeoSmlrv
Xzvoe1WGxbDDosj7tyhOsNQJkEhGwEiScjLXtVNoikcf4FRgVvkfG/vaNenk/QqyV0NjUiRftDld
4jxroX8uRcoPtx9ZOT68oRiWhoekohIYEkj6zuK3r4EM9cjaeo5/6husQ8qgsehRkYlCWWSTvriE
EvIZAgiZFjbTy3054cbc6+mutIPrKPSdUVIPlUN1LqypwVo3gorqLCxJL1owQpw3ElO9lqlg/GTh
PU270iT6r0r1lZ9RTXYJO3dJZThWH702fKR+9aOZmHdN+Ezn1OVFw+c3xadTNCdZjQVyu+Jf38pV
MWFc4UPa1NA325ywccomNDGeCmyxdDzvalXZZ5pCE2zeNd84TzHuhQPMsJK5fFe2R1/PH5GV4MfZ
LH2Ms0outIPXmmU7TcCXN3Frc+DvytJnsEboQOpurUTaSycur02pDo7jHLXBWORQOVpjbcnmMCqO
mDr28GasmWBE76LQf/XxcyyRd/TMnTW1rSQLNxioP8y1NdAz8QUWbV/sM6+BOKC9+HlwSF0G8wGW
HTmyqkzsdLNcd02xqb3uVvQJyLm6u2Wd7PA7Nnm0Q039Zg+Es/XcY5vZrVMmX+0k3zKNM6qL8AkL
y9tkhvd+3gaUbL6snPNIc45B+RpPJsBjeAqcuUUHguDVKD5y99vO46vV46DMXVG+8R1MYOcD9bPu
z8Wnu2pU+lw2ynsS+shsMj03ErmNB86u/IujDeFTX3cPg5GgTMZn6WDJ0Z282tlkgb62FMpcJ0Ws
Kg1aHcO68nq7JeG/Y4JjXgwGFN+iyfnWPWIDjY0bf8Z1SyGXMzTQA5QwZqVdNFwrq6i98Z7D1Y2y
DWj2jrfCakD/LJO2uIifVZEBLYYkedITZ7Nloqt9D4lY233/0NiXfdtbZR6qIRZjaPg/Dlcd6MVL
5xc7JSt94RsA8FLHDGvMr13Pog7Hjy61fub7w6l0ziAfJHFPHVb9tEUHEJ3Bo/WmTRWWV2bXxzTH
f8fIn6MRF79I3+B/CPTuypuOhKrJjq0ZHBy/2tQSr7gyCBChEevb0gGGqQDG4A54ZXbUsZJtfPIk
k/JmYguZZ8U+mZhfuM0tLq2/ABaaSPArb1L7lulQfYQtTcqq4GiZ48PG7dUAn4KQVgb6w5NDsimT
T1EHdG6pAdOCQJ7RhYPRaRfP7XZeIilCa7RpLNus5g2f/25c9zvPNC44Pw528d5W9ffUI7DxY0YJ
bTQcEl5Nz1f4+Hnvjedv61JAgpDmexNojyaByMUek8dYZXrhpQbjSPRyWUb+Kqj8W1j0n6bvP1wL
X4nQ8q5iwplGM9j14pcwmM7zm2zVzAcN7SkYHMy+2SXSeEbYfAxth63KWuNpGLzfpCvhqJQ2LyD7
s73qPHmxSvdcpOFLpFHyd+N8c3PYnnnxMaTud1oNe8nD9ToeaNn/ec7B9BD/p7qzyq3spME+DO0I
4S7dmGetbevbj+ha7G/NK9BeRojJhHeP3XkzA5/TnHYRcjeK2haLKhk//BTWbQalHHDwGVMZ5gTz
qCj+4EzbGwYW/D69Liylgkzr6SRr/9IFBbZrK08Ut76F/mf39ClleZeqfXEHgfGXMvetT2IBCdhS
A6gMqmpYKGWCEQLGO7iUuOqToA1VIZjGPd/7c038d0DtXZ+2H9ZJYwCMaBXTEK8mDUA3z9KZX8CE
pN0cCFo0ZFNZR4NSUkkfm73Uf7GgXlPQrqack0CbIH+y4FK9+uCRq0Uhk1fgks/O1He1BUvesNbC
nskD6pKEgE7hcNBc9ZqNFArsQY4oj2CZNlwxXciL5ydvY6hgepH05mqnoeWICy21jfIQ/5dRXBPO
KhkbqzHwCTvo8SupDbxXIdELyyKlI8FhpvrM7Oqtl9W1HuH9hFqF+SUWeBxV+VPp5Jve7de5H8CM
dFb0vTgr0WjWaUE/swoTnFEKOMwGa3aIOJCGv4oNNI9+KuHf7Wr88lsD0obxIGsbqqC5ybxqFsIC
/o/agClS5r6ZPgBhnshfNeoX0RnkGmJZpFaBaFhvIf01Bzc7NNxpNRaPkgFC0AlU9O1I9Ouwa6Cp
eTmOco1lX+EpCmYsU5dcEvykk4Qulow+wRxM75jtEmXAUOg5MWD+tvgeKnmyKmc5KC2gKPKeq2FC
Ip0skgFlS5Nb4H7+b1kz8JsgnOBX3Hj21xS1UB1t1AYhLWjPQ43gU/V+9Nlj/VSOOCoWLlMFyeid
dB+v7V7B0XLmw/ckZMDmh+LLaiw4kUjkqugsGFc+5ZkQOOWvXHPsNgr+X8KIVI3TNQxhlP/3xfXy
7BcVMB28QlKX4gzh8UiytuNslf4L72RMGGhqAmZGhfjFaCRhHlRdkvWlqmqpFcZb3XjHqdE3WgZN
s7aWhmw2rZlstDImL8QetqMjFqUQ76px7/ZU03zZVJG0bWH+bmoGhFEmes1kblpf7Ez/uY+Y6Itl
OMi7E/u3IIBH2vIFevwM/AQf8xRrLEv85e1Hj9UBs51tjFEUBxIFdb+ro/jPnrIPqVs4uKNbt/9N
mrHOzPHbr73nou9+6AIWBoqONGQZRQ7gUuXdB6O7jgkM5yDrfgseYaalG9MX/8KYWUmBBBSS4k/h
D6+Rj8tjGWzTGBR3lnZOVN6JTHFTUftq1Jep4dCoGju/ilZ1B1ZJ5wPJKv6edDwxm2Nau/tCONh/
TD9MNV6CijIibaD76RHkKwjdbY0Wg+hQeruFSBheZaX3N7SYwPD60UgvaRePqrM//IQlEZiIzw+O
oNwpsIeg8Jx06mK6anKUxUpLZvQ4KLYDXLluxlLiexiArrSSN8cCgaMNbT8886SidCkce5E5RAeR
OcZZj9NIxQ4owR4mCp2ZG+r9dvTQMaEbBhPGLjr3WrHziwCfOJhohvqAzwObpvMYbWn74BbGPGwP
UaIouCjm5yVejOYM54aLFmdHXPbmD3SB4To2RjPFZwhufqsqgi++4DGF+T+mW5u4BdXl/ygK3FlF
DkIMlJL9Vl64SCqyYPBJiyGjU8wGBt602OBqt9iYlkbcLCeeE9NB/GrJkYd+YLoWDrJkdU/GYqrf
rXhbdmJzYGXhTSAR4eNvGKPtA1Q1xgT0rFv1XbzzxR+m8CZz2K594QeGPX+eS/HZsL0er2yjfaYq
OTthcwjz+eToMHeCP0mVMGYU7O+ljiK++Gm8t8SoF9DZLiNkVQ0RZc0cPYaN2TBv1bKP1Lv4w5XW
/SnhL1KigitaT+GbCbyvYWgfi3lUPqyzTD4VFRORoxMCGXL1TfM3xZyOv2H93fpIBhBtNq0gaQ0R
ACnrBn+Ms9QpfusInSQkQ0mJWHEmB+Bv820XcLTAc5Yctz2wnJzzkvmg+al01OY5XPhCwYtDt1Tw
4ysOnxLxpwaHcJq0E9B5OJ16+z3ymLvkjBQwg+hw2S5Fu/LinkG2vjATsZufDEUDap7IQjvV/oZ8
zQQZcp41y9JoACERedPyjVlzpxAMEopMv+7uUTZse0kkFwcLiLHXmav4YYb+CqtnEAe/aS6pPa2L
hpiO+c2NJfYwsHeYSQQ2w4lxyrfylSezHMoRS8BuwKQC8dG8Yquuvot5XGFnAQ/QoRBtezxzESt2
xEM5EMpKjempSt5aWjQMMwp0r+Qv5bmJxlEQli6y/J41TH0w8fKjFwDhnWa5m4o/VLjao67i02Bw
se2rKbt9OGFCVwbvZa4fbAQcroXphzmi5qQzcl34VWWrv9bRcxqmeybr5wDLd8dXmyDsPysv2Wo8
WKfxvwdbPdtGt4kn6rgkUyuj+cjxdGqjemfRMdSF9QekucnyTdCHe+rRsAKL03SLFZcYb7mwd52t
38O5KxvCu0eT2GO9MboAMSz+KprWVUL9VgzgmvCnoJ7caqQB5DWxtfaD92YkMzeu+xJz3h/mnZZR
vFpa0j/NW7rBSLoVRE+RFa5vJt86trlANzjp+OWgxe4olHC5KuPrUJNtZwr0iwGKB9Pfp0lyEAUB
NS4ggp+lP+QxQHVmHx/zk1S81Rni/DnMKX/0ufM8f8hkch9zCm08dXq+z3zk6ZTtvkkYW94xRQA0
IWUW9XmC5+moR+ekavfOMFGoYY2i6eaixBbKFul30MltCjZQFDmhQ7q/6xqYJlEJzwklQQ2p1A2k
/O9SRu7YTFmwnGs1lPuODKjSasKtevcjhtLznaLa+any+t4HSLH5BqOFuj6PP/Bfi1wmUQHkmBDP
usxArxzq98ad7m158yZ83P0Jf5yGrSXRsrWnxgNbbTBzDQEnt4OhXizBDsVjKDp5MKtqXXqwpaNa
g47D8ah1xnFKi0sm7HWArWIGROH5DTqOGhK6Xa0wAyvcVmxmnLTU1VXjDnhOA1uqp8uT/aaJOA9d
iwkdHqXudK7ankdk4/9GZZu5xTnN0jsut6KOv5tKrgzkhYGs31tsvY0Wv/DMDM4akPoUEdObuIm+
KSx7QRVZezmh5SVNox3XrwMjvTLcDMW0A0IjRW+qPoBlTkbDLtSLi0HHMpf0ucu8jLc8KvUPdnyd
WA0TCk0+TU+Nbb5VRnEbARH8/CMcSEkKsDWX3VcUiGsxIPNKGWgFXnZEKNYkr2FxiFOScGV6FhEg
N9JQUNoHHKTX0vx1+25v9spYRAlUblDlNBvPBVRjwX7SdCBeodc+Mn5aINCxZrwzVYdfn9/hdBtj
3Njav3LKjkybwLcye+Mquv90NBbvsZ+99Q3upkbrXlQUoJS61236IaIIQ06D/VW91OhW+7F96TpF
j0RM/LweZm2Kj90VyT5JWh7crPmSPd4Vuv5oemSMBrieRxtUhZWCKa+WPODUrx+2ovLrMg9DMvp9
S+ARFdVXJ2aRtJOeLzLgAxfvR43x/6IzQ4x3DAVWB5+yTHhwo+I1iPrqlNJ9T5I+prdXEjDfUeVX
nc9TIAVEWMjyZTbagRIPTGCdJKP3abK3PdbPftsxgJxQ5ygn/R7T6BpHLvYmEPDZU/XfmYdh7VNN
wSsMOWeakJELfV5tMdAS6fgqoM637kskCkJ2EiwDsSQVyv+xE+iFzVS++SMbezXtRMnBkdniI09b
lOQTiGagjXgLURLge+m1F52TpogjxpjoA0AnQyPclzNXvMWKLjZvfo4QMceOpcsuuhacWx0fMdRJ
uEhGnNFZjx+gTPdBnR1SVTpPHvGBQ52vEpelnUEeoglIFx4Bbp3OKMySjMT/x9F5LDeOZUH0ixAB
b7YkDL2nKGmDkEoSvPf4+j7ozXTMTHWVigTeuybz5LvVs/eYI1zkY47NqUZ3bqXDNmn6baz8yOXM
fHjG1qz1GIek1hkSk2spkJkY6c2xQUtvcuxHY04lAUww1WjQOtP8KErEYrxGbIU2tUChMCVlj8fX
+kstMP1tybemkdQ0wYca4dZyzyQmuK5W3FSm9WU12kZD7MjUkDRx68kOFpLSpFx47P+GqlwSYrga
owrajyLhT9NHvgNMaXl2TidkchYOQ9MiDEq6LTVknpubVjERBsmepqmUVioMEN84tTUiwcTM7qIy
qMs28S8JUBAYWBgpxKI0Qi+VPHu3b/wC/f4yFqw3bVsS681IYjVZKNvgpWrVp4X6UmeLOAnBeyGF
x76rPnrxLZZ7ZW3o1p8xj7iCUJmYo2OGIOnCcGJboV5qwfMl/1grFcBjKuhy+TKTK+a8oGhOtHY8
AaA//Q5rVVN8p/5npy7JF738hpjuVpcGf2axpIw1H6FcXeMo9wC/KGX3HkqLm8yk0JTQv+YiM42W
tzXnmossZK0FuCZupzE1b7WOl9BUHkE/eYRsW616nPT+b5QZXM9Aw5YjXeqvNZdylgYQwkSvo6oe
DYv03gDpGhoCo7MjWnffiN/kCeyOTDvchc3eKsFDz812Ep2R/ImQZynMuz81bUhAw0WRqbuAe6rF
FVzQQyVjeFQTicOEKluPfnqamRmdbNPp25Bq2qjjW8V8jYkTMWNSblvUkvG2l/1LHo6bVJ3ZZVl/
LbusFsWvRLWpix3uCaYcYVV9qEJsJzUjcKOi4M+So9ogQhSrugAir56ZqvB2CA3wZGZQczmte017
ma36MyG2mBSQkBrCAe5sLCEb7tprgfRFCcBoGeYpE2Q7n/JnY0m3zpz/FY3w1GGL4sFolPQz8udj
lfP8gpQW6PYTk7Tb0rSXz2L5Zy9MB7Poke6Rfmt8DRmMHl7ZDI+gker3EOyFb/i/2qRD/E8vy7oU
ddRbn8CxEyJXz/9xmzlZ2NpCjpXyX1zUO18BUs+UNW+D+zi/h6B9u5GMG5xFAeS1Kn8kCA11n7Wg
kkEragZn5Mot0VUKbeAx7AatUpGHhHIQQW7epeeetnWqYTBEiqfH2rskNUy0UnvoAWWafr03gLH0
U76OuACkJvgOKFxzQsUb/UOWDdh+5T6pgNwl77EAyCYwPEntHXaqLJXGjaqrpIvCRolChrHmphCa
fTbVfxnvZmSa9pQrTiYkxynRr+iEb4o2eylOPgHNuEk1NGL9bmhvy15khDoSUmOqXCM6bE6xu1S9
xZIwO+e80nmdueg3IRoZwmky7nqY0vNlJh4DvNe5v8HrqFvqEtLDuId9vitN0kN/qlbyayYo/HPe
NlEkaZC/IJ+mOKOeN438PrTUcR3uZ+mVlMpzTBMk1ZJ0mXqEM/KZ5cZWMtWDoSozEqTRUdXiGAq7
tGDpr6oyOllObJELE8GzUyJKjMRnkvrvvYkINUmIFwY5kGSlyypmVSnCiXW1K4k4M/38yxqLxygQ
IjT7D6TQ297HKJmEryYzSSUrPxAyX0wTQwuuKoySRmvsVQWaDLZmvyt3vcLut9O6c9UTQO3D5u77
hTGCLrcwyMBDYSWQVcXdFOOn76TuX0tgF0TtpmIkJjHPB9bNo/tbDt09SUo31FF+RuDBRb/ubJPV
SxKSiWRhnqQDHhLsBPJ8GUfdYfsWoHY0bC1jeWmIR3/o7wN/tdbqXLksfvxMcUSGqtxIJqz4aJTB
iMCJrNheF9zOyxtflep3iDgkgYghqtF9qNRvrULP5g9LSuk00inWNJdGw6xLaKKXYcIKo6Aaea1a
rqSAIhMz5bHgxBSz5ijhthzndo1oLMi9At1gHR1SDnKrim9qYF31sPyVSnUlW8VlgdPN7WegU7AM
E10/6WWJgFvVCpi292njscx9ieOIIwG7D+J3si95C3ZC01noxM09/2VtVYsnu7GeZUFZRbfqRwkT
GQQ9AcUPiwnfnRTFM+vSHSvfa1N5K5vjtmhgFtLsaW27nfIAZXResPGWVzNV6WzJm07w3UASdoZJ
yrMSc6kTOf3nG4M9W7xc/LbSCGxz0Fn86DQEfaltJ+tuXov0vlTl3Dtwu2J5m6vKuTZkAj0Yqijq
v2CwkD5VnEbtYbSSQz3hmEZ4m9V/AifLzHje6Ez0g+PWwFCz6M0KfzOJXz/HqAhvijJRnDTBXwM3
rsIg0+I0F24+9S3rVVxISXIpZ+0v9etdjRGQkTJb8IFaLSSwtcJgx7s/ikQMmiVJF3F7VCXrMg1v
itHcChYGBZ7sxhq4+jMYRhH1Rj6OWBM6xVsms73xGdXmqebctVJlIyHWXOOwiwxjPVYKgMj4a8rR
H3HI9mjUiyaBqStaXi1Dz+lmBxGqMzNaQy7GnHSZLqZS8TASuPmGceFJO6B8PsxVuhQN+9EYPZXD
KwvhZZvScRwQeNVNyeXzFzAuAK68nNI6CvKW2auf5OuW1j4RqIFnygaKAiH8wVPWIeUgrUDifIDT
HlbaDXgT7rMuw/7G0Duh0oisbMuwGl09T1SEjsJ4M0skein5Fv2jiVVXZddrGdtEnUFj+g9BVr7U
GuONUNh+2rgqJC49D9d5HryL0lMJ4jfV6v5JAbAu40dXc6gT+lzbs+m/BQ0hVJKVe5Vi0oCw7Ug1
fO+5yLCWudq2KBmAdPF+SBmORPqes3c90aK4fTE3toa/uItyiBdmsStMfocihzwqiohSGVtV7cxB
Zcj0jaGNA9+feVECYd9IzLd1E+NdM/x09WyR/Ce+pjr7C3VyxGbhvY1yRuNzxnNGElJTj7aCpocz
KRJwVupfTfBBfmAULgTglSnp7xW52JoIaqrTWiDLIeoepdwaYfxGko3fYsRtdUZTDEvqgXy8BGNJ
MaooJ1iURHN0HMTm7qtxYPcQU0yifEp8foY0M5eNdB4ODQSzgc8oagECaR0swIJRsuILd1a7jt7A
HzbIG2tqxkfjuFgOvnRTugSJtBKC/nP2k3UZ1Wt8UlOnk7SgXwcL0ZXJDSlgvbXzynImfKB5nzwE
RfjgqnTmZMhsJCwsafX2miW6jKt1Zxj1tQjBpUUQBXXlS+LyHC11WPnRecSKsuz73DCBU9OYniax
AS9E4rKQQQvhwNq+Bx6QZgAzixamgbJS6/yzCvyLpRh4qb/p4rirgstSIZat+V33H6XWgYEnMyZT
kTkt2jooBLhLC/LmAEHn7Xr0RzbahAz9kxNIlgU6gt7lBYA0SVdk+cTfWCHcm4hqXGnPmuQm2udE
o9sAk6DHX7XFl4VJRbXwr1iA03AqfPPOMQWfTFedWIAV7bouWNiqrx5HK19QYT2qZsShfJq0wGVm
wr+kF62TAuPK1RefWhPCkWOYXvYbON6DARq+h9W/l+KLPh4YcK7MgVtI/GbzTJCVn81ug/g5M3Zt
tOlwFw5cWyqeBXWFc1Fd2ESXTtlEI9cCSy7h3yR9lVAHWNByr4u3NGFahEYL8552jHySSV5hsKFK
njh2IYQgcaX/45QyIHAN9Fj+B6UtUU4iRmZe6fHBRzYsMJ6N9FsEznBvE8q1Nes24WNBbltXAxWF
uW/OGV2dedC5E3W0y19575gRVsQPKf8yiMczHvFTCDd5smcu35K7gizdBo/kf0LbBa2qwZZlaD+4
uFaAjRGAoWJdwXSUuN2rhz4GmocHl4CbkJBht3wXNW9O6clXYszIyXAM8Re1k9xd5AXFhmfhR+r5
k4pbwUDGzIFd2NqlNA58VyJ/+dC/AbOghQtqT9AvwuiNEhsRwHZwXYYPagDrB4mFTDEmGrtGO8JF
15qJ2cVBmUsirLK1BkCe+dJVNmA0rxUSBWJsCKv40ba4tDj5BSdtd+A5DMzrTAvDQ0ECh2D3z3jY
VtmhTgKHJ6QEMD/Q0P52wIDMd3o4zhfhEUHy5+RBDKrdOXK7iQTIEwyHMO1ciQrxG4JSI2JzwjuC
0pNR1S7VLvWvEe9NAmarw6gif8ST+kXXmir3uOPBB1q+qZ+FvMl9/ngHWpEACswNATFCLSHJOgZN
h6oPCn+JVqV32mUgaJKuct8p/HqogdYHtFkzug586sinv7N7cbZ+BXxtTz9Du+RO3zxogUlP6Mjd
G4oPqKCkGXTqJiOdJmXiu9cg8Uwu4oD82r0QCiMsTt67h1qeF8pE+cPXmdX31HTYnS+/GYmX3VVP
jmLpQd3F8lTXB2IyoPTz5zClkmUKhVcz38LhXI1vXXdRurOeoC8EXS4ggcMufh21VyazPSgOdbib
+JZZuahIfl3kLs03ZrdYq1Zz+FtMb3hKRflmfmfy00gw/DuR+S/Vbf1E0vN0hVQ15dt+PPIAdNUu
O0/fbXc0sJCo6MYoEyi9VtWFySwGFC6gAPw1YMAfXMCUjQwFpsblXB2gajSkHqwlY2NeeylAQ8bC
i2EdQEDQLL5B7gTD5GcCixdJhr9Hu40/PTbWjQA/ZM2bx6wnbHdwa3T/IhRXmOYDBl3sIEZ2C0y8
V6eQ2IWIsbe6TfMbr8Fc4TfgTRe1s88pN5ZPSb/I42/N8nrgsqTGxeQirhLEsZC7j4bpULx0zHj3
5SdSRHYTHk8rWkKGIh0+lS95csTPeGDbukclouUuG5T8Z96CeiJnDW9EbveYAMlFQqszKw50IKIe
NP+mYDbbcWxhb5CSPa7dMjrZYYJSYpvHbMxkPsqXlB2Q1GnFE+6lb4PlUkeH/IZYk11sXjwoDZtC
S+auQ3XLMCy2J4H+8Tpi/Y7p2DasXfnISSzhoiQ6j+e7jbyK3rg+ApZAKR2HXsVyr2XisISPIbhT
r2W3tUZPLFgheOGAjZ0R3xUcTp845LCA4P/JNu2l5UH87hueZYCD+boybWyswp2YFhiAVCzW1zJ3
vjEPAaiAMC89Mf33yx07MU4LfrDEOGbFpuARAZtcESn7b6oJg2AEjXg4+0Hvvx7KdQrQbkrmDYRK
Uh8BGMgIZttfMTzz/8PK8SGmkMreeiKDckrTmZ8L+Ntco58D28Xbn6yYYbdXDXhWdSRnvHgNmsf9
FDG75nuN8Dk4+MBQYixx9tXS4SAUwU093VRUI51XvJGYo14mi6Qn28JWpNMjxxa0vrJ8FjEW85eE
WGIXtPeAEG+weejJCKMofiU0wLCcuI3HC1+7CRzeHvYxbB3JsVRoI/v5FwxeVO64iAjJZCRJZib4
P109C+E/n8O8BL4giw77QlhsfIvYILEpYxnQkKriVV8RRTn2Nm4YcjU9YTsnC3ESAhYkfAjcqEZ0
L3zM/i4WdhUxpxXajb9muvFX4aOP+FWKYiOknFM4Vz/0mOMD6yfuqOFLJv4i3bXqIW2p/Xsgv6T0
ucOt1xzwygvB0pJe5I5gd2wmipgd9Wz1xjfLbYEDGsttjQmycTH2aG/B8GQ8gPQABcw47PIcCyUu
JDLD7HDLMAmco4L8VuEU4MsMwSGbLboegg3FJ3EuPCnGx/2PQK4GdhFXi8thxz6QD7FzleCW6htW
n6R2RMWOcXRbreh5T+q7SAEjP9GmeaO2LX8i3ln2puS9s7Uy+OBW0IkgYJjhGeSeEbbE+HjzGfS8
dmbw2Es2Ihe+Oa4YRLAojWY8+X1HGEzH8GZJASMJmxtnKje8XfDUzescOhZ4E98pIKU6U34SscfZ
MW6YLYEY/NqMxL0l38wGdUW42y6ONgFWXApgZ3at9zhy0FKT+fWPtBumZS3BI9D4Ent6cYQk1oVQ
8nk+sSCMHEIgxC/dCwaExJ4KVVxbbuIm4G/H8Ok+11ed8HASWzbCj7nm5oaoZm05inUPEZKIQva6
kLImlu2oCJAF8/OTItaS3dYvDxlz1ZmNX+BxiHLlLDFbxqcqOc2+2fCOky8nefWHAB+lX8u7mJI/
3PNp8cplUK6cNthYBzX1On3HvA6uY26i7mN9zisJVPaJars8cmTXzDVtiy4SONfKvBHjI/FYADyk
VozQG+Hv4yonJxBUJWBISPXiDtM2kQ1EzGBisWFmKwd2Q+mBaY7MEueGtoGcaMvNgi3ZXo6C6vU+
YXE/XDmNskN2vnM6KAiWxM0ywbeVfy3AStf/k9pNRTcFCDuBGra1EQfqdF5EHp1KqIY/EQlRDCqo
WmUnS/fCd06mvXzklzJDj8WX2d3446qroOorVjx8NWF5BSMBc6+AWE0mwjKp81uTWg5WM0v5FHua
hB9Bi74n0auSe89HLvwLBP4YbUcGOdNotiGt/jTM3xh1HrIe/VNAck16FPdBc9ZiJ3jpn6F4MQk/
+wveNLRc5b1fmOIQPS8yLw/Tfnxk28y3qYfDB2NrlDXAOkA6Qym0fiB1iidjBaOVeVWLSYu8XE8K
HSYnDGR8cuNt1E3IAIr4yrqj+Lakvep/xBqYLLeroeEi+DuPp/YI8g7aF+ePuqHvRsKk7keysdKT
CgwJjORBti7vIR4zmexsa2fcCaqr+3UQrOKGzx6adwRjjvXo0ee0EW4qqF1HMbGlYKYiMPzEJG5A
rNUdEPLPID+ZsE/3bNrGF4W2tj0kDJgs4TiJ20TXmINWCLz+WoaQZsO8qtoG2rvQsryRu0Wz+ki1
79Yc9qn8w/M/0AFU7Vco04ay222ww4A+YgyfeFP0qNrTaL3pMXExKiiFzdhjgJZREaMepfdpOLm1
D5wmMsU1+emWHT7j/oi7RyfmBAwzk/0KkpXILVTSu3YoWdz5M9002acc2phOxT0O4+wfmRsXIjGw
IDqA3lg3lJ7x4Rsu/LhiAhVwoGTih8tsoWP5sfXNtfSv28XLuBV3+DYB/77k7WkXeT/ck/SJEINt
3VLVkG258cdbyEZdCf5paKCOf4ifdP/hn4zIo1infWKOg26CA/6P87S0J+yFpLyH/xg0Fpg4hu0c
bnnHEWuO8BDUvS85JBV1G3nCAstMiHTFnNrc9vESeRSYgsFt9yoTRnaMcZcNCpOj2hE3oFAZZsme
ziTuOoIk6nBnbNDf58pvLP9iXCzhVAPWG3ftcPR5dolFQvNcbfE5mmihNG8otiX9D217cYuLQxIc
onvb2t2eX2ryk1i/hNEJByoFIb8V9+hfL0GGeUkQn33q0SuIgszpvScgQ+MCEGCjNl4dEH9A/Qb9
Bg37Ksh+WwvYE2pHgklzmUgq7RHu0t/yN95hTpfuoqdxecvoI63vguoqAYQ5fGbgzjqbA8poHrP7
ljUHCJz9JeNJt4CL9sfiV3tViovSPTav/OVGr3zpptN/9xOap7X8YF2pOVKzL66kqyxmiUPqP4LE
7vcYT4LRS8qDaWAH+LYY/CPpYQVMNAsUKtWz0qMs3zOPDWQ+HyJOXNI5rX10JPnN37KMo1Cn7NDX
FR+NpnsrI3KF6oVxtiluSINQSBPck7EsgPhsed1tOBZQVgfJ7Sj8E6eGfQhwBlOx4vgHCzKThigH
RyRhFzz+KuXlPLInvwHb+x4p8w7ShjX6KtBsKrSJqarhtPE1k+5I+FM7YtTZgwt7j8haIe6ksy1S
PoNyR18MVe9peOlbre3r8t4t4CrExly6tOfC+FYmIdPns7Qf6QxnutuKSPrhQy1vZV+vMqx9LeOC
AIOi1K2gBtS/ZkVSZ68ePvMePY6f2RWdlwBntOeVBHYqEk8TBxAXLxbbzTZerFHbvjz3dOWjqMGy
H9hjIC8mScnqxt2oHMIoJ8E02yUozYUZ1RVFrZBgPKLRh39G4Up9XW9raIWSfIAGl0FUZMRu3eXp
LCODRwRSDKwi0Fxty+U2FtxRxaJ+ACmzai1qIfaaeopnEDrPBICAlHRLOCjRQdcx9uMurnxU+l5D
v0SvQpmH9iV162ZLZaWha67YEy9uhPigmV+8AWa8hPCxhgtTF5xXGkLt50YZ/2Xtl9nLmPROVUDY
uaCtJiRKJotI0wRDSUlWccsC5Qtm+FYQKEC8AhVYWcaZ/opkGQQRY70ySJMYSFJkk7aSoSWyTF6z
9AV3TRqk+Kl/9tWRGyDwe6+AD2VRdwyiukLzrbJp6S1o2pOCkEcvNhE7lBhtSi5QRQjvVPpmvBv9
fxA7Ln5ARKKVMyrDnDPX60D64iqTqeY09ULBljOEHdhcJa+cERSLaWigJijRfdIwJuEQiy6k3mni
PglYn2AfSXLYzCfGXBR8zIaUIdrqCP1qxqtSfqio3E1mMTN++ZhQ6LWFd7HAXikMu57NkbjPUay8
sEpbjybfLDF8+RecXQO9Qnaxwg2/FAcqo9gLKYLAaEhRJaaqk5wYua4tfWmTM23Nes2emr63Ve74
X2AKkY9b74HfMqlOKYNQqq+ZIhZv0V9b2aa8VQvgQKeCyDrV5hwv9N1MdA5VKyvkXbdTFS+SOfKF
PzP8iNrlhKQkAo4/nMpn+CT0xJ+c+KIRBxy81Lcmgzq9r0rPejAPCbl1h404HyrzmFCxluTObSLl
WQfb3mO8LmA2e8uvpBlUDExltxOxlqKJxWrrZgzKOXvaQ/vP+EgNtz9qxqH+rUtEF4g+180bL9qQ
76AYlP42JORFf1T7EMR0AtbKxeUI4nJgS/oX/PGAz8/avBAUSinXaIYzsxlhjEhXbByA7VZ3SzrW
t2EbvM+LkdLp8c1D4LoSUzagC3oAT11KdmAc4wnEe6q8TPMBLKl6CWz+ygNyQmDuVngrwqMsHqv6
TQk8DPam/GhMUG2uxiiH4ZhyR/7D1URHOnBczKCAV+zAaKFSCuFklxpPYjkajgOT8og5+8ZXwCPg
UPHi7MsQtlwu84cAz4qJQUAfKuznuwn33FpFkwMB3v8lPVsh211aCzR0xHMgtvmIpn9Wd2zbM3WG
QlQvA5DkTWbgQErd8oEscWxzRkH8jyqB7rBAAdCrl9Y4DAJbd0pN+Z2ZIYPFLNpaqLCW8n3aL1Fj
NAnqJ+Lv5jUsAz8CV68V2wvl2CxU3+J7wF016of8XdhA5W83JA4zYGTvQBFCDBLlpNx+NeJDCt+g
+xYw6cDswm3pXLoY0naC5GWcS/UWI2VQSlCHtkQ22hDh5P+BhGWZjlU/EZ+Qz0t0KErJcc0jXf5j
6s//wECkRKYt2Ok712vxlVWn0QS79qlJN8Wno93EdIK9Qsp10x6Mc15dFwO9gM5aRZjv958t5X7E
a9xIX37Ee8WAZFg3ImZzXJEPOO5avFenm4JLUYtYz2T4gTUGfBqiCxjZIhuPJjpPhkkPgzIuIZpJ
vUSZvu6N0AFIvDgkSmbT8IoksYHih9qXSnqQCFFBoVW92sUpz8DGIMBPnnctC4g0+V72EZSTtsiv
gRVMNqQMKlDfZWJrN1XvLMuMaL5dMcLHVbIpmdo3tXHM+UTxM3lyN5JOY6yGyku048T+OQlQHvTZ
OrGMdc4XQVAHAk3uN/BYN1YCgXpGa8yjE7sMOBlyWZJrwkcaflrUpsuEab4VDN4LzpiuDtc1zhFL
g6mzQatN54pwegRRodyF7oPZP3+qvGgr8nGdgmbQG3aY6zjb6BsFDV7A9IrLGg4RaBhc5hvUDcuu
zATKveYTlUbeAkQ6+PiL0KNVn+SvLnpMJiyYdTdvxJL1EPkqzYEXIynvVMDMqTWLG0j4sIQbVStr
Adp9ult2tTI9FmdwVY+rlGleFiPm5etkRyc/KxnG01bL/rUqfP2DbnzU+RewM0Qla/DMpfnWy0R4
GAJfC2PFcVuXz65gimbQSniAqXH3cufdmBsB1mT3ANYuxOgVid9FPzpEh+IfWhWEIZImlh2ZejaM
xmAe5Zsfhs8YZUVCccD4B8iGyLzAFsZcLTnzAxo/TUGSSBLS4q2HaTvzRdr8mLgaWAcE+ZXRksA3
MyKTXdXTOzMBMhSm0ps/hled2MzwyT/TGJv65Lx4qIjC9oxzktW2Fdz7wVlgZAzeAMIx54FmC7+H
/2DNcKMrJPhVNE51dyz7a6iekMkTYUuDh7dG64/tsWJExCG0LFDRyHFwgoBgfc+8aJ1AyNA3cupU
qOyu5B8w655kRhWIXaS1GJ31+t7P7ws1E5vXkXkuf0FARTFTzii0uwn2PxQERbtYsNowMPMYlI1r
gE9ia7cK7lziZbVtwVPoB709cW6yJ4qMXVC8lyKiGRf1cs+cOwJ06RLVkQRHkiogrv+F1ZHhgfZT
H9v5gUm6mZgM2NMGqtjv4oMJbryv5FIwTMXnxlWYTZtU3udERSjvKn+3DPMsnpTe32EXwMjcGqT1
OEr/ioQ1R2g7bFSD3FK2A/Ns8LawwifMlFcE6IWSBjZ4NdLU7IykgeWtKiJXK58srnLgl7cgcsmO
lYlRXXg7lkHXGPou41pNuLUKcKowdxaIXlXuwlxzWeuYZEGancyLTP2o3jP1GX8K8IN9wqXFHUko
/Xqmi6/ckRUZyBncK8vQ6G9mEoqrky412tbKYT6z6hIuaf3JKFJvN436pcw8VOqe/+IHFGKkBRi8
9A8s+aX4pIyTcLMSmCWz879N5XVg/505qvCc7ihvKrcNEFNzFXCwLflOBZkex6S5idBP2Sps59+p
AsN9E9FFVqv8t4z2iBln+tVjGu1MluvAIUioXR7t5qNBZHVFlNpKn2P3D9TuITceTeDJZFMON91a
VSifGQq6oGJFmCbotVYKH5V0zJDnWnxQ74Xi5NODLlTm/GuXOATzqgQO6N9cvCCWy7JXUb0Zxblk
Zoov95Yy0SdHA2xwc9IJzuax4P0QdnxxE1jZG0K27EXRxyC/IYUtcAT50IxPpjfXND2r6q5PDm38
HO9QHcT+YSJhN4lMic+9cazEnTHtiy9NQjmwJA5DdsBZ2h7CxXEi/3ZEraiOKLAw2/glHKVbp7mB
tVbeq+JSqoe83k7MZwmeDTwrccvOo9jDQkClAF0XAvWU7Xn3cC2LtvEhkhz9hYYZzw5ptOBUV80b
vx9BrUxwUjgvNBKgW9hA6C3UeIQnwHlAqAbY70j75OTrmJg2Ce3M3ZRA4YLtX/hxrTluOhh/ifxs
tGitBLta+JsqfluwCPOtozoN2Or61bzhkmX91FBpjspJ47mP+H3irD76quTxck3tBQwO73EKwc4i
eobgmIIt8biS+abS6X0c1j5xHiY6je6X9UzbbySOe0kloYV1VITCkZThxZEVQn0UzEWRAS64/2Nh
LbPsGkg/GH4xvr4Epi8+O5GZqWcQn4PpkB4V9RWqr5x5QV51TrW0iorCWpk0kP+vitaPnTZjcs2A
jv2ZiTwisCON6EsN9U2MsgGTJfCwESUKwi2Vsp6RbBuJ2yah6YkjRBTXPGCfG8DkZ9sM+5DnSGTY
T/PNWk/5CubDZH3UJQg2zfYJMJSfanSW8CfchL5cB+OPRkzAkLEVvSa8wRPjPEbYmbXTgsKTCoHx
5n1sPtlT5aPFg3OjHB/4EY3yOfDruc9WBemlHHhhMa/E9GrExNjTeLfD4GxYCUqA2JhmAYJUgoLB
NTR3ZcUpagqmaxCGqSR2RGvSmr0bIaVuQaiKp/5PzM9j5hWcEQoamoNo/JRfM/UT0vL22hBkEtKe
Fh8zO0KSIiRb+IwRgfvNLiEJ5DdAaZ6/A90J3Ul0Z2TvmOjeIDyVX8uOEGtTsBVJE9eOTP1DSjJM
+XhKV51A0UqXwM8nq+uhJTV0/KNmZ0AP+Ch+EOkU/BEFwiiK0PCKoHHhTYt+cmZYnHulsg9GN+kB
Jx9rfV/ZRX7uNberzj7eS/9cNe9JBckX5Y8ITsJtGOnn+T0JvdBonLn5J/GNdhdatqVxXkYuglMz
+G/5cbnKE5f8vOI3SZCHntOLUG/4GBpajDdGNST2mvK1TV0tKtet9qfzaSRQ+lsTbZIbjqdM3GCD
ZVuKh64DRMMb6LKKkZMjiy0ifdgqjXz1ASK8NEeY8CnFT4WDJGzfu9xu5zdDPFUYFhi68ON9osnI
fxREj7p8rXJbSjiD1tNPSwwZkCKW7XnwoeUZ/+K3OEFU5nTl5FcJcle8gUQGgRQRjfMKy05kAAkO
1wl//+KMfo8EED7e5n1Q0v3EdhReNVNUnz2O9BfxfHSMCIyoY1yAor4XNwOHdMRmTb006exxD7ex
Q5T7EFfrjDKNQsGITiY9Pb74kYEj1YFZehQiCrJY4jny/IutqDyiUDZWoQICuhlwNaJBm25G8cx5
42PqjfYcHiNLWAn+n8ptnojfnF9EGOx5KaqZzodNCMH3GGsRnZE4R45gjAjcHEhl+y7RR/bFk59s
jk5Lze3T1VVI+jbo7ojsgP5F2Q87hLvtKvCPUb3QDJ9K4VcyEMTHbxKmB044imNa5IE6XuF9GwQ4
MCJP3hHSDvteZW1KQJWoKIXNwOC9JAWKWgjmI8I/himUje0q/p2Ur0gHXqtSw+RHNiEmg7SQzLIt
ihuluDFSFaBHq96oXAjCAXQ47+LfFM4UrT4qctkOL2R1DYynrCMzB4DuI+uLxJEALQXb5D1DtIFu
1i6qY/NP1w4vrLgaNsH82qNaouTIhl/mSMG3Ftnlu/oHLHF2UcvpnzSWJqIOhnWB3UGLnlzJeEMu
4UMkXPZf0LnO6Q6u1WGJuAdxYkPyUZASoSTnbGTRpD34eS2vrNjBIIdeWH1sBo3nkNKcnToWKAvq
T2cgVqFiY8bFJ8NvRyzSsGO7fqxI0Xnv2URYJzA2x2WxOcpu/Bx4shjL7lp2txA0s41KqUJloR/b
s4lkiPXLkUzxQ6Kt+nLbt1uIDoKx0azzQst5YC2LP0wiKit3mrfBX8mRfVpsmVvdOjXVmrQp4naq
D+V9dqHgDcGxlZA5n3iKiLjLukPIlPNXpcaDPaK+OhXwcwBMcDVGdt97WKJ5rcW37jPaBfy4d1q1
Hpt0R+w4sVXtgV5y1YJqm/1jUJzMT5N8dXJXUAXrWMZzZvztE1MBrb6QPyyf9ajgO1XangqmViMz
1AjhKB23/8tVyHpqREvDME/k2KExR486nYi2Y/iGXI5kGYTbfIQv6ib6G2plf7DZGDOeo5RNSaPs
/zHwyAOmCjhxmd0Nu3f1GuLRCI3vSrjQKqfVEfiPDE67+62zL44dKoR9yUP/s8yoxjWCGpYVBDSR
bvaOSQkvC2pZnIaCf3vL/vARViweyfT6VLaq6skh8WGRaacoewoFNdmHiE829nejvsFbh/LoQ4ou
TEqKDXr8dgB2uZqq18RBQGMVaEej+sSfkVX0hcLK7CjuAJ9K3TEZYlxGCCW8sfuPpPNaclW71vAT
UUUOtyIJ5dxS31CdFjkLAXp6f2xX2a5zyt5rdUsw5xh/3JYt8gU2ci79DrkdtpBOpSgBTFUIMAfz
SRI88Iq5XnzZWuNgpWiCPks2IKvczCzBFNklrAUGBp+diPUmYrwRn/+sC6J+Dp0RTZ150/mBFf6o
AU8SCBHsD06v7Mh58zI2MiKGpfJFSyTyPu3apDVjy4q35hXw1rMZUTgPD1HarU1gwBKSc8kgQ8C/
5b6yXTlu8783IQhgiz06C6Imgu5N6uGuJTy5cEwKuwReTxDMbYa+TIscaz/Iq+nfnLr1XupbSaHr
yuIOzvHZhOhpqEc+DmpiF+F6Aj8bhV9LYVHwOXOGD/VDTtxMixbUWorGsTAuWe9N1a14fgPYmeU6
EZfFKSlXT9I/oxtzqoVBotqbRAhwBSa+proNmgUbiR3QBuEsOqs8FSEIgfxISWzOQv4rMhjIlZe4
1JE6wvqyQ6VAShw2k3WcAaT3Kkzt8ieUCHsG0jLaFZgYOop/ebYhlH1QH3l/LzqPoKFIDHIggk5d
IVEfmp672U5GNmDA7Q26CpS7ZFlH9BC+PFIQi2EXURbjsIRpjjg3bRfDtxE67VkDGgO12cQn/YHo
wYxW8Cc4rRf1yXDBYyo7jJZp9zEyWWrTxgovogLkzlSG3C3k0fCpryGZBgKf5vOGzfPdY2slw0OK
Xl4q/w5Hvubom/pFLX8Azk7dbtC6tTasinFjDCjt9PYRSsQPbxKT1D1LcLSSsq0gZ9VMTM8Ed9C5
T9C0vZND89Et4/cdEbrXKUuTSyjjW8WNjKiXaCpCJULVp/QP8Tb8wa5lfgZUhTKLZa+JH6H+aYKG
h7aK3RXVdPgPyChLPJGU1vYgNg+kPAMcOdiUvB4f5CWK5S/QXUf5B3HgnO67AhFCs7OO5M2G0JnG
klwVa/qMhTNWwyzbR2fG/oEEGef1JxNrO+sPlojWGNUQB+tHCtRbZ6SPcR4fE7vF7tYcw+epzRCJ
C7nTGcSx+tN79TZBraT9S7Zj8o/AkbKdwfTEj0/x+iMUHfK+MhV91QEeN3Uz+ZzAJKoLI7u8vvcK
yhlPkQ8GAboVSv81tlq+WfMwDAAzJK77Nabvg4rj5mi8drlDl2ksMPQQ/+4/9YuV+7hM3+YOb3ph
d+1BTv81+XpAap1UpxrCtQ0f5GeQ6hdx3r2dKlmOHzKV3X6x6cOlFaPQbXnBEZnZ4xLT4kCLBgHq
uPCItsZRzx/8VvdWu8542qk8yHxeukvSr6GkyNTsj7HmK7SeUZjwrUKBVQQJ0f27VmrMWLtnepox
2Q8f33ntvtILaq1/MTvb74TeheooqpoGSsDhkaL+8qw/tHETxau39E0ueBMFBuYXwKFkU9MEZJCE
ahIuyudTQEAWLniUGLmgpwNKYqyWZrjkczMNHxosX6rov8iVECDoV5JybYgJss3gpJ2Y4lvkmrAu
JK44NAiYtPkpK5HDhmPCeQZqeSYX2N7I2XWU/OIgFoR4Y6dkb2S8KDxlhdAUzXvnyNbyZTrpSf+R
6+00rLWpX4TlnmO85O+OSz+ygpzXtnSRZ2Le+moAgKqToHAPozcmBmWZ/0qF/cQZpB2G2lNSaMZl
vo/3BRKBhUY4zF+4pLlp9qXCqDpjRyT0tB1CX+kJXjkWSLWRymS2ZH23YdAXic1nytufvzdEbaL8
NIl4JAnx/SloS/XGBnBu4YFPY+Upwf/h+aL1LP27ZnFdVH4+MaWH97A6kkVg4NXOb5K1e4WHV/6H
FzWC2DubHCRKe4ogRxNwin6xoUADsQ7Skmmvxk6I1bNw0SgU7/WY/u6gMXP5SGxL3OO+XrfPAy8B
nkjzll5y+TZ0nnUSu0ctEXFInuSBdk36drvToK8B9Hs4aL1fGoDA7j6E6TuZlPOytrg9vefjosUe
jPK7vo1kWusL7YkuU+RXFVRb1+3pAUDTZZtMmAOxp8xrQQKHlXEtnwfsVfXGwqjGek9AResP6Voj
R/sUcs2Q8HUaVz+Z/aoC7ijLWPCjG+nFYs7JG58pUsz99wdj5Ysvais139Di5VcHUAphwdrXntpb
tQH2/MCSYeiXSqKQiOkD7hbyvtlgT6tTj6Q1EB02ELI+7gNkDUh2TLKP/44c9agNa2ROsDfxfbjG
Jt0FnFmLyNhowA6Vq0D0ueLAVrfBKkFvnNhhwnV4e+UAmfYieoKsUwZ4fam+yEP7Cp6T9zK/AB9S
00W1DdXDAtiwzHVuZED174dd7wMyROUmxoapnPjUbXMlFk6U2AyvL/55p5oXKdfaiOGaql7YHVSW
HH9dvxcJvPy2FJ+sXeKVXkvaHUzsD4u3U1+m9sdEr4W1qvLT1zqVPpqRSN0NFvwwKNeDcnufhC+W
f5ESq3j5JF98NQq8nZhB4ErcHpX74FoAX8VK4nfttYUpBmgTzRfLOb9yTik0EX8LGiQarlzDqQM6
5cs1AmEebhR/2fw06fiLroTvx8kJJrvIVBusPU03jOW9vEQ3UQ5byByNMX++IEORT4aGB9X8SJqz
mbuj9+yC52vVKau0/NSxnZsIexqQQzMIp6UG3yWjOybSDYd2Bwb4NVAOJPlUIs4dE3YvrUojIEE6
40Pq1c8crAaov0EwWjn4oBZlfWoxFhgMUbNohW8p3pifevkHvC3P5wbC3QqfCb9TRe8KTBfSsp4e
oIomP5N+6W3Hd/qujwR5ylhQ6kslHLx3v8ZOpWqIauHEzm/3/RXCFxOCTtctuRCQdtgC6augr1RO
6Xlcivk2jv8BsevGhU2VngnS6EbqYcoTCisImFYgYN7ukViRii939ht1RBKB64NuAq/Odo3rROuN
cE+qHzLLjGHNOI8MrnSJhhYEGvTovguIRCto2XEZUyPT7Qe34dLFCg2rnvDENe1VSjD1ukUMt92j
LYbbFwO6GZPkTpdcM2xRkHuzw5Dikaj76/kRmXlGeGVsR1siaFkhjPxaiufsVREf6Uh3ogfU4+gQ
+V5rvlV4aunWyB5Aif5FDXVB/bfZ7J5B/Cupv5ggOVURAHftBpEjqpOXgWob5qN6RDVI52psg/Fe
9ZuqPiC8lpQ/YfKyXVYwwxyMC4jfsZIo2YT4W6r/+Hvi2FV+zOvwESK+pBIbM8IaNds+UT51v+19
Q7H5FHTOBUxX3lb3VaqDdiF8VCIeW+RUqdOSoq7IHzQiLugtIrNeZmfFFjMOF8gt0brQVaAzmiWO
wuFCfyq1gWx3lI4Zexy9PfUmIKfLd7+FFxX+G/ifr/UxrFZASMX5HdGeQ3qC98oCqH9J3D6/rH96
6AulX49AJ+S0aedZJ62vkGMzJEfoIbq1MfhvuLiOFKiOrHKc3gAeYNeWL/FMirIzfmakckP3rODu
iHlH/FAC85xM3rLej3CbtZuOuZumENTKrUP1uvpbMldzZ07SueH5WRpoTUCqDT9WVkO0jlFBqOv8
vcrhlJ5OTGzXyx1fx7zfQqNCzaKZmDZEYqno4WTxBGrS2tLVIrizO1bvjz7BdOY2HtXmfGLiXSTx
uoHmdPBXNoWXZF501okoFXFcwqdYjmx4sLQNsh8MOrXbwS9VKJQjybI5PlKCb86o3qIlMg16Uqd0
SX1fpRzDIwcBb3MD2GQIsOvvJVbIEW1Mspd370O4A5QZzQ0grARlHzYrvgLUH5n+25FBdDFMamXG
L4Me+vCaKPR0qBtMKBb2NSYd5LULy5G2A8wtQRyCq4sHUklanzet+n01t3YOm2+9h9vxmU7we/lH
kl0N8EoEkqHXozEgGsc2Vurmqxd/nph9+HM/9f98I0Sv8Lhv0slPV9hUKNvMMz+/DmQczUD7rH+b
4yUnMF9aI07Gg2JeVk3t8SKPgII3spaNWQMC2VYwtnNYb6MvzroeVDswY1v1tR+JUIolgov3D/Y7
8TSdCNAgFpxgt48E0vwR7XlwUorbizUm/41BwfFjfJB+fkz+vX+AaCrmj3nYt593hIheh1Le3PEN
YNYFNP7HD4RJCx+2TzFLeHxutI21Vm2yWXnVwH9y1Jqdp9xBx0BTh/oQrUfSowliJKhA3ShMm1+U
kqH0w3C0GEjvXcDsPltHuRt76Rx+MrRAFyAJYZ4RD+XvS17wL4iT4Yau7m2nh/JgEuhDtNclwb06
85VJ50WRRyqxkoBj2cWxFuwnKxn4N0WnqjN+ZPBM6LsDGOx45s80BJ3zf9rDr8LCBUb2MEGGgXBJ
QEMe66r3kVZRm6GruqTYTRFMVgtjW7tUMO6Jw3jGBIXZ0y5NHFpo7OyU6cAbi9m5uWiASU26aCA2
0l8GXvSmOnHMka3RPchdcx0q+/1tPsQHjZTs2Ttwlv4w15ktomNJszR3dnZJLrUdb/NteZSOiPqY
aPz+N99NPx0cJ8DJJ6EwPIF4kEl4JiVR25jkhKtokojdpPrcOsFhdBd4118Qwu6XTp6FsRt4JzbE
80B0uO/bcy4t1EpbpI/t0QTUADfYRiBHZuSoRov4iYKJhxaRBBQ/i80c/buoc6exFsXGmMCYF8Uv
yK60nchpnLMObeEfnRp4yHhRuT/4yWbp4jSt0NDogJYfaUnyj9NxgkGdZzTaLLNxUVwVpD2I59E8
oLlg0LhL5C8ADZMt+MOOUe+JcYh11ySiGiPRKasQ8HMK0LXmSC1hfa52BmTHQzITa6Q2s7MaVOmC
sduRRfw8xAbKGGLtFuRq2neeMTKXhpPwEc0N1Q7ovmyhtfO4FlCh1vrSREbD3/RFY738IKVbSDeT
CP/pNTCtuTckpLPYUuPyYZO1WcoQp/Akdilx+xIc7VCCIJIbOb+gVQubuSKRi0/kjHAVoe0LZgAP
m933nkGKh5fbTe3y1yOo0rfMPEa7fJtocVnvg6Y/RVIQT+tZsCRsQVzIlEVU/nrvivceao6ChTE+
MakgspYI7dmAZhoPRsHWM6rDmxBx/jey03beSMWk4A4I7Pl4dQljVPBipCs8iUCcfJkwQLDP4QGB
FgZgeXqasdZKt4vWBScFp1k4s8K471BxIV2wBld8BlhOXwwSmBwyO6LhFmfLDF9g1c0hsYI23AIy
Clxgst/Gfq44YKW15VuoP77mfrfJI6ZogUC7KucHyijmQxNZ+SxpAT8G3O5cg+99cNLSncxAknyY
sIRlI6Hxns9xwUMu2b35QKbG3+SQViK/T0h6lsaf8hXXHDfNppb2PO65Q+kiPyp/agEalB1SoLAN
wQnMbGLiigwnNo+dyNvbbj/IBnCrEJ7E68i5Xvg6+8H4QNid41jIAmYJTOyoyt/0PsC4Vs0H817C
2QTpV+mf/xDza58mAR05dtPCVvCkqPIV0QN3vVKcmu8UeZTD4DeaEtJ/eq2ugDrCc2/RLc566+Tl
JqWZRblSckkqQ68hQkUJj4sO77xfvG66dNV+hd8oxANafcd4PjSCcoW7jBMSnwF35prc4rS64t4g
t5AEt0i8Vhr9l8C5iZ195pbXmK7Q2cO2C++CGVj6KYnuz/eHQFfpJqQDDs/XLHI8WcK+KpYsGwTy
5okLbP/OPl98dU+p2Rk6StHiF80a0zmxu+gKI1KDSAINooZf5Al6D+7zxAg8slzRNEsMEd1NLZmT
U3eCM5DaoOF69Uz4QEB1wqpjhxJDy+SAuCZfFsJoPDbZ2dh3KX9K8WdhsOD5gvCH2xMrIgz+Qc/E
rU+HDLsnR0RGfsfiHtI34TackgnW1ff9BW7eRhzQM85nUTMjnChmujAsi+Q+WR9ow1KoF+BLNnR6
j7R7NwtXOENLR2AhdPJzo+70J/5SMphVwAUVg+01pfAB4+RaxhiDDyDkNBCcdz8CGp1lVl9qo3Lo
HYjCtTB9lL/IC6qcm0V5RCKAR8VgIZGuUx+MBoKJa5Hi0PcSiZSinQY2IH52bpDw8cy39b7DPWG6
GJr5m8whoB8Pv/uXCf9DZk68ZRjA+/RyNGsh3TFt71C4EIo4xwmgZyHp1jHI/n9joaYQcIbnAQjl
Q20uDWLUwn3eXJTyESJIhobgbpYMgfT6DXR3UnEUd+xnLoLnrjyUga6hFuQMVv4RjcHBJSMcZlUm
RF88MHnE6kkhiLdf8gpbXzU4RYoGotriQzSe24RXSVCkLU73F5aVBiBXS9awXZTlStUVxcAvlmkh
pUjWseQ1+YWL93iRIeT7UKZVajeYR9bE4hu8kS5mFsQWXbWy2Yo2s8hsb2oZlP24ueC3EBRHgYcc
Flpg8KkxAdD+wwWyF4ozVDRzov7emNot5EZVHUhDYO6cuwDyElsUZm71eUKvKEXLZa0fUgp/dbRf
qEiPdHq+5JUhXSzmsIYSW28krhPZ8mn24AGtKh1JgUetJVcLefWUojg9qrOrYgwICoo2seHrf0SX
hMeU4SQt95RqN9UaI5WI9UqGc1oYjCfiLlp2SL3nLZu70ABNUAg8Sm55ehAhMOal4TtUAuqnO6LV
6vivFW6Gep5Yda8DUnHcS58qnWk2aT8BpQ+vJQxLC9c1q6j2+YaWbFI3MIOX/NGDjg0CQRI9SlZy
m1F9kWr0ABrt1ft5gKwGEWQTHama1pF9PmmAlkl5PBH2T/TcpZzFGWQ1wPUyqiJSRK0maRcTeuqH
ArR6Z/JgWXZFxcf7pyjvBmcx/eVW8OahRJZQyacQL02KcpZNhQy9idBzQnCDSVsibe40luPArI/E
ok2I8mg8JhG2X7+Ln0gP6vGBudkaHAtH5/P8yv6qepi9ooPiCM0/CRGSUTpajl7FfXXIbTCaem2x
inJqLdCdYTMnlxSArvppKTxNN4JIWp6IIlng/1yJr+NTZ60iJORrM6YfVFkSYEdxTuGy79SAvItn
tuoFT6LRcti8I/p1bIovXgbXHJwUNh7tUKBIT4V1Q8nNPeOlqyIM6UE1emO3E+SgdauG+FkEjotq
MwlMDAALAdBB9y2pOwAIjDYjBoSJ+QMXGyaHafHOlk/iNAPBIYelyS58wfjw5O+8XCHCq6h9CWNv
yJHsQJg6L9olvix6WQueTmop8fyp+BTLzRs5IFaksy5fqmIFEVxuFC8U3CZbKTgAOOFLpqIdvMaX
Rrbgs7nXClUIfplddeyKYlAT0IUFWWKHBuofHQID8L6WJO0/gC4EosWSmYYtLwiZQqAeHFIX8Wj+
q0FxN8WXfKLsGKOtQHAW2iLisdLPN7044t+ozNZSAs+M6AeZNkI7Ph6JN0QT/tCrNuI3YU2om/pu
neWoj178jxGll7G8LdDJzCoaGlfdYQSgxOUUl0Ri4zQT8l3RmGTkO5CSuZdIB+M4yL8ygq4NWSbP
EKEjsOcGvFz8LSGTivX089a5JVGf/RvOhXKbhW9kDFRuXkO9XdvXpt0BYcfvgKdJJY5DWwr8SiLK
sfjbkr0XCr/6tbesDZAEL4pjYkn9x2OHVBU1JBK/asGgPow81Dbod9exbOI2ApVfoO/r3MoIGEKw
02BsQ4/CeEUFyLtY9ehEQCnfsUdJcbwk3wK73QeahFf+0xxiWprUm3Kro33R+W17+OLKfRGHJR4n
T7UW4T1+P5qQ7wiQ78p56qKI0FbqMwAq4CmUEKXI/FbYfASn4UyC7DJrkDN3tDgaP+L8x+zXOr3f
e8vht2hMr1mSPIQ3Q8btiUrHIeYOnRtC7HRJ5JUtQCJgBYBbJACwu7yaLb6XF/ESKwLpSBcZbBkg
RJN/MRVQB81N1T9whWu/M6dKHtVw5ZppZkUHYJmu8T2zHR+E3NN7yFl4RzIejskNS/Stk1dI+k3Q
IeYDt0eB/CzLdYbzJhegTh2x5gXJ/qTgfaC+rCmY8nll6LmhXXjqd6C1aHYAcSmf+LyFzdp4HVsE
tRL5GAA6C6M+gTbqvfePtycTDgj9tOmAdRfIg1eqb87zf9ZnpeeKOBm/aGkh7kgSCZXrXDZHnIUa
beojTweH+btZWig70HsPIklR/ht/iQth1FCyxsEgwCaypsyKnR2Pyoq6RKwFrorcd5lD0hZuM2CO
ueN2QJcIrPpMqf10tB9VXo3NMQl3kvb37FcKhnR6mwq3F1fFrTnlNSnA9iCzDPuxuY9EjMq/88nx
ysBwQsf4latVDS+efZuIXjJEhNorUOl7hHV5bQlHBJmHnQzdUPqeok2qrpX8g3zjDpnaUc4v1EzB
TDMeBERrIxiFSJzOUE3y8wL8NPGGqtry/YeVGaX4h6F7pK08d2QAGn8vSBdZ30/zFEsycEjP6XTN
uVjLs8mCqP/SOM2tMgzEXVTrIfzC6/DT0H6HSAbV8366p18ilpnfoll1e1bmmzx5qGHzlVgvJbTO
pO2u3+jk4k1hFCALy3i6tJ+ogaEa3Sc6ZHgGLf8mLAE1JBoE3fReI6faXkl+1eknPrLBvLPfvCFm
jquMGjNXwH4ge/l4lHpnTmq5vMdtxQUsfOtwRa1HWSvpJeKyArcGYGWutdtVt9Gwr7JZnUsN3ZJt
NsfGK87ktMX6odinIOq9jdUS6pmWVQQri2jP5T+sLX7FPyYZUDy+K9YwUMnQxPxB9CwRS359QoZB
KkHa7SPS7cgMAsiLi1sIm7xLr1zZL1B3kADE1i2SGHgQcoRvTKsuWpAe26BtvWlRPhuRz32XarTg
oYhq9hEQJ8uqvBLO2g+apR69gK8D9aDsUXOksCdjH90idWu1y57+jBUBIDQM4cT9MqyVBYvZffeY
32MXxe7YbAUi8t/CZ8Gro/GMDD81giGLA52/VHUUlCMo6h4o3+e2BE90lXCrvD2wwk03bPR287rj
ju+Q0x5nOaknyQAVr43ebQQ27Zv2UzqYATAl4CxhBIsPrES8CZxRwrwVgqd6gDzUWFFI9P7osH0X
5KE6KR8R1ATMKVJrLjQvWrH1m07xWvK88O3O8a20NDkGOSZ8Pg1OyxFyV1Tv0b8nm1wDdHJDAsUG
Rb4SNs3KactAVp1nDgm8TdVAl8/6K2AFqP2SQh9r/wxJ2vEwwNOXqmDlpTrpy6DcbTHtosgG+kgX
EGmO/gWkhlwEqQvWMcnrFv3pHWj82qRPwHn8+4SuEX4Yi8OjsQ+3CZnU/+QVUhL+rfyUh2nHb5yf
03NxhRuZ9SAU2NjFX3I1duiXN+m3vhl+pCN9jOOR39vV/zW3eqP8hJ/8WZS17EsGyZ18atbNh3Dp
Z5FCvMVz9DFiRvHewsIIjEA7vB+z+ZZ4Af4JjmX6PxaAMuE2+6d/zugHx6Wt/TLVc0N5Om6Tf+Yx
3TBX8PFhahQrCpiDgRIiKGbunWV2r502Jshhj48TtSuUL/M1iKe+e8IKZWCBsCb1Ysq3TgOTylvC
NlF/It+hJKny8NIihKKwDNPbrJld8V/g7zCCaNwU5koumXjh9GQSIjZ9Tu5Y7YnUl1lLaZXErlb8
mk+4UiOAMlfSrQXTXkSc0zZG0kU97ckjGM8pree938sO2Z0WNIi+X1+HNdOtnmPGm5EnEibMKZC3
2AhMPgRpBTJbzAkoRLQ5hAagIn/yG6/CT/qKqVuoeUZAsgMa63LNycdHQ6ztl0HOKgidA23fkkKZ
uy3wHvrO9z3Uj/FEhAPtOPUpsZZd6A20aSQotGw+xuB1zT7q+41vsjSWd7Yl5uYjGvZEDSxH3WFc
20fNKf1Fbp6aEbQWEnof89HAPvg6UqxUZXcSb/DCz8JOLJLx3+xriVXRrV67JxkTvfzN2TOpe2l4
DGtCf3o14IisOZoCTacgj9sL/SSfvvzycp22LjtnYpgdJUSgicMvUYRm+OBrLCae53DdYn3RiQhD
BRc+2lhx2RnBShIv/mzrTVUc+eWOGb8iVWbML3H3hRuQ/rVM9yctaNBiDnMmRcWx/zHh90S4Vrna
PlVuJptzcfovLcoBhNKC5w9kLu8yEFLiQ9LASxgibkDx+61hoWWybICj5PE2ZggtI4Zh0qXaVfVg
AzHvil263MyzdBO/Xdh+xCgz0XfUXAsPPEDadCEJoOD1kUlneDekacHAiHi+cSJDtrb4S/X9U7lb
WVC/TnSKfhCek7BBbXkhpEeEwWz4INoZiZ7BR/jOfkLk8puMSMlFc2DvWcab8keEP04dhgz+cfLE
sNlVi8m2lkI/xzHNUR4L59d49AmZE5QqBRWxJ47Myopy2BEhKRJtq1DdRaC8/v7GlT/LUA88u89x
hx5p1sfdooyC4C9Ub2iSHhmzYrriDyEvBdn6gCafnNyBUzw/Lv8h1yIbByixw2kbfmBtgqMU/vqE
WuTHGxsRU8j4N6RehiXG5ymmCBM/Df0G7co6pMhu+YyH0Cl5H7uzuGZE4RdP8n0//jOCWdetzkkN
j/b5OUx/Y9Y6T5rnRE98/+Q+quCctNWMCHCJHYrQW6qDyYKL/0I3XrH0shxoAj9/R8H2sAv1LU4s
/VQmB17K3C/26nSburUKM4Q9C9yep24I1O/CgU4wa0dek3ak7fHMte+VMZCptWwthXd/FR+PRHrE
yprFTMUjzy0d3iQU++HJMsBR5o951ZQBujnePan64odRiPVq3HdLtnzvx7K6KjwRmcbENZWisCL8
Uf5BdEGgfQVbwkNqvaBC6MphuvCwj3NO4aIAyoS6idhOHA5jKzkAPvICEggnb/jlS19iKfpDEsaz
Wv7p4kUND5JE8DHXPvnuuJM5KMdkp4PoLCefZFNUkIt8TyCWHbHmMc3K5xBKQ/PBJrz4kN/7dU/A
IBr28wvEye1uOO6W4Y6cWNdacAUvlXNXYU6Cc8BsuJdW1/Kq7ohr0IvZpFb91CRtOOov3TLAMY9+
WBjuo/5ScTIs8Y2KSwzO5EOQHOjwdPMo1sRgVAdUsVjPqM8ku2bTeOemWMyVZl6KTOmzWOONG9w4
XakQlWueSJRuKMSJP7D1795c9RSBZuvMY3jloQAGtIImXpe8HiXombY3mxUPa6btZfRsqS9wFUNv
GtS/jLtIthB4fSk17sxNR9RSDhAV9JZv+KisLKaZtHAqLnE2aKi8BYXBfEJIbMV4/spI+v9pnsEQ
z4Agm+re0NcT/8+g/gocnvn0SSNBcTdsRl1p1jnhp9mCBZqSl9iExBIr87YjI1B/ussk29awlLm7
Wl+Jg+E3ovkiJNPqZOrk65x6JFdmGyTAdGh76i2t97InOjGYHYVJHJp2e+VD5cupHgZRDYvk6aTW
YU6HhXfmXU7PCgcOsEnlwy8YqwKyqd6Ppp3pP5TDAtr41kRAhc2mC1v7vNAM9bZ1ArkYjGxhRwWg
4j+aBhREOWaspLdXeWiIAjBSVj8aXUEB2S9dOT3VbxeDXJ+dxpt8jz+SFcMJ+jrSVvpFi2rYLq4m
ZBcWbRwyF0RZTNQe4q+GegPWwXGdmmdkKM/cgVkN5HVEB6mT6KseecUnwP77n6WxUmAJxKn+QGUe
BvLDsoU/8QcRAkQIbnmT5C1b1t2UeyLZ0Q9CqdrAgEFIh4WEf2bvmogqVIoFPqhWydZAHzwZtApg
CmZjxuDWo4C/pN+ycKqLrTkLxVR5TdjZFhZep3VpJd7TmzgdCuHl9Am6lS3D/cSHQC1S54aE/hAi
ucAIuOulRX8ud+FPF30JU0CazROFrKN8lA+wQq7fbs3mPbYuIU+595zWDVr5em1ZgZ6v5GuOsfvU
XgwehC48KyZCm4ThaqHBCoWH7hHuVc+Mv+PlNJ5ZRlnYUcVdkOKJE2Ux1fHt1mv60iuW6xB10nv7
pM9AZJmTysOTJ7fYtqDt4T2NPhPGSPi9cp8z8kEjMI4jG120BAh+9T5EMh7VCAMf5hq3Zql67vRD
/cGiSkqW/JUjOMjc6kSIPHrL/bNjDrfWJP+YN3QkLiUNDjw3dRZxkH6+tj1OSW8OzSHr4YO84bk4
BJSHWeblIce3crA1BztOhiaDHRLEZhP9m2gqt/5IyGcviWlEASjDm8oH4WER8/ky82N9Tu/lHDCW
sLAhgMa4bi4sy0nFE/N/stVMUAX62Qjy4Za3kPN7w7TEw2tSExNgmOTHIwIjC7Il77lhfLXjiuEB
v6K1Hn+oWQu5LrDCVUHl/8EkIev0QiaVNTweEpUfkmYtbSOObsLnrNMrxDwRNa7TuP28TUCBV271
kV8t+IvWLXMv4sdHbZH6oejj2kB6lK4qxckQaYb35NHL9pxqSvuqAkxIkLqxTI0/EmRo7FnIvxhC
CCXdKlvQHvJbKpi9ueEBJSLRoN7rglxQ9IksMVzt1J1Y/VWvORX+cNCAcAiSYtrFfL4Vbq3CRAiD
sG4/cIfRAmzx9eJieBQpaDYbNDEFwrEdQQm2AmYMviLQu52899GnTxWuUvZeZJtFMODzRCRceUhs
ZxEE4rgF2J3PeKMsw+SiRw91+EX6DEtGBpp6xAnK08IyOeemRejiXQyl2B/YpicMZt231p2ecASV
a+xIZcPkQvKr5Jb9elxq7sBHsm42KdVKp+5v2KV8duuasNqFsOXNLBj2woAekU0K2Y2uOMeOooEn
bzvUWiOKsA3Zr+NK+4io2OOsegz/3mdykzkI/WG2UuazA5oKEBJ9dhkAJKquy7eyywEsqQ3m9kRj
yng9nQrpC9qMHRi89VR8UvZUSQpLiBuf8/F3KE45gYcwybIXQXg99X0r2X/1cvpFBiT5PlphrlLC
vreovOC+ob07v3HJKQ/GxWTcik9ljueTPyMoo5BpEB9H/y/8q2Dvy3uLTZDUVvNKyEe9IbXkJ/Zx
JyIMwEUHboCkYNxCXL/zHWc2nIL0YEHHjfMkb98pdUJjmHLYsTqEHr9Csgcw2lbX3MNJoVruDLCb
2/rpzIHzgZIdXjEO6nHPksrTZknkhgWUxErVhkRDkp5pr5OXzDLbxvCR3+PM3cfBrdj16qpH3muP
Tv5jdPYFe1JIWibGU5fkoxAo5hrzqpfCLBWx5WGDoIagLLJgoQKNJbFycEOUw5DG6cDc8wCW1/A3
hZBXdsk1/X51h7dP0eqsMJFWjURoByJdl2D3OdirpjAOxsflvKBX2a2e7N6cdGJi/0irQwYS0CNW
ofpaSJYk6TTfpAsBJEOZTPoVaTWn6wJlcoa3dt0ouwhd+ynblrWrHt6mlw0ugeQSj46F9a4tKjTc
gUKERXMbxaXstSYryp7mpSjzngZexVHliyHrkLOAIL37IP90qMBSixpFTnsq2R+Voym5Uxj/2pJl
5Zahwe86J9YekuyHADDSIWsvlLHNAqf0fU0jTwGx+SkmL711qD03DAPIedujvJnqe4wr2fSEt1/P
zStEPFnWvUscySWUrQnamzjHHNkvgcx4Hhg9ItDT5O3SbOv1hbQ2i75rqpDptmmIZN0heRYSiqmP
A4Mj9wbpnjgHyDcsfLVz62TbdAFx5eRVl8fJ0dVfVXPjegcvju/rmv5hUcJQQ9nK4D8/0aHHSFjn
6Mjwg7VlrMk6YUNccK6RID6uUMT3G0SIMmPwWQPJKllXWamanc5cyXth4JhGK/80HO7wJHLGP7wo
RGc3p6ZZIdjKkMPDG+jc72QnBCPoCgsDbOkLDncWDf+PpPPYbhVdg+gTsRY5TCURlHPyhGX52CQR
RIanv5u+s+4+Pm0F4P9C1S5IjhAUS80Z0b8hbzC8YoaqJUK/OdfFRbkKbayxOuYzXiVbE+RVa5wZ
dei1wb1rDuIaQXx/xMAWb2Vh3aTHT7F8a/d6OEbJPv2AvCYjapxgxxeGoX3wCOkl+88NVouCIPaH
CgkjqYbBaaohkssOsIOLhFpuloz7WW4IbJ4DiH3vHWpqLHgEGukUGezFcW3z1VvzLAQenszTCkxr
ehQGlw6Uo8MmqIedUXXxFYwJvwwjWdQV5aG/oRGk6ry0lGjd+a1cOExBt82j1mvX4pkCb0W3HGJ4
aDdIrvotgVXhCkX4dyl+BfVyco1PXQPD1lF2rB6j9sKfC+wRrhGP23vgpLDDlphuGILCLPigG1+w
zZw3FtyqRYweiX4ex9pk8KTGDv8izrvekeofboOzREVTTmqlc8zqJ1NaICHYVBiY0eEQeGTNtezO
XBtd3VlA+55CQuhOje+G7euNQpgxqhxBbiQ2COFvtiuZDhsgIFwBhangRMIKRkM8LHkZ3A2ZAHlq
LSrQpcDLLNrqmslLwwBMtaefbYWzrCI7p7b/SpwO2Pal1qGhxtweVHWOBgJkMRruqG8IfayWSeZW
1iZdWfcW9t+i48FHlPPRLzeW4ZVkmi7YxXflTUOlk3x+R5Gj7rNvKqTpFLTyJkGglSmnWPdo5MQY
ubm6LH6xlOofN+XsV0nHhIUKZYXPH+aDFrsjniaHwFcHPY1rFkDSIIliQYwODZ5xLGp/ZbSIkw3N
a9GvRci0WKM/C2uZdAckZBBk6sdHXuXVT8M4UH4GLUyZaMEnaDawviCuW7NYfJj9xmOKhEKZFKND
xyFbBFDdqNmX8MdK0CSJk/0fJUsWFIOapTDhLuCzDOvigaIeM2U5PsgHnFtP7ufgjFaYmQB6Llgg
RkEaKNpmvGOTK6rfSBmcIifTN9gNMbDh5aLf0hdkMgyAJ2Wezo8sOWHYRO3V1KfWXGaj8+bYZ3wi
IBOs5v0r5THDjCCx3ks8IlHJ3k1gmfv2GjQRGs8YufjnuxxOsuxGWI3Y2tjbOn8Ww7T8HJGFogsb
5obpShOCg3y0E9b0FEEsm1M00C1EwNloeAbEWzW/1ZNukccQWEsAxXBMqh36OkQuW79/iIjzqBvk
Vx090w7MlDqXtGV3wrNa1Mt3hKGZhU7SvPCGyoknorZKP7cc/VqlYZuL2QF+J+hqo9NbAqDHzPAy
Ug8HygrxC7nJzCrgVCH4TjzWSR/MnsBIPlsGr438HNI/iZlZzIAXKptZyfPssySll3ijpzrVvzh2
QdCfMQEbGbGAaAyp2k1Ki7jOuD226A666K5JC4WdQ/5DlMQc7wDq6tLhW8vRI/wAwMQ68Lmb4rcg
m8vPpNxg2/JR3YnxxAbELzDR4C7iYqE0Ln04oQk1CP8OtgJzQr1vJ4cTNQ5MFpE6q6/Rx/D4mSL4
6h12coVuLkSmaQSK+0/elb1btsf+aZI01IHMio+hmc175Q48q84BhBV3IqeK9oznEtcBj2h0DhrE
Y3opAx4LGvUeOZuPsg5nGL/aBeTbsQJmkJhaZ9bqmCzVXwzHyZYAEcuRNGLnP3aYPhrh983Ogs6G
6uupsNnHAs3/omP8aiK5/v4gcLlGOnfcXw8bXeITR5Cl3qwutFO+W2twDBqeTskWEd+xNI24G9Tx
kEKodx7RZF5kPp0CpTeXhkaqHqrT7k1etCeYrz7ZVLcY/hK6xmWm/CXFzQxQpU7hkzCOuSq74O3p
iEASfkGMV8koNjLBDL0TmsveX3U8lrPA2hHjNI/lG3wBNUUoiQTI3efDVr4x4wi2I71NhzJAPFQd
721yY0AvZOU0wOwPBYYXkU6KwRqx/vQ8iLDVgRJjFiSQxgwDnaoCmgL4T6zVZBvHvxX+ZA6Peif8
K6MfxEXuyDcmc1VU6hdexQDoVfR+9NnGFwFnTAJQmaEJWQ0hj+01oEN+3Z01Mr6uIt6ZXFv83fEJ
ShWnc+af2OcZ6GtVLh3065/kD1DCCGAIqOm/Qv/N5IMeLtPmKyTb7JfYBlyQB8JIiGeyVsyBTBT8
XA3dokddQfnduXl75GjOlbOKggdK/+f3k9ywoYoZdEU+k2c7A/0NKkBwPw0a273cboPPtRkIG/iL
7MiOdUZqCE57ZlAswea47WbEU/bRPrv7/wLBy0E3mRcTJKld60cAHQZO+R4ePKfvz3uN5XCtPqX3
tr9z56q7CAP52SDHxC3FRT2NBiQ4PztM0BxzHIbqygh2aBFMyg6wNrEPJhL1h62HZxRH2XjTioW2
VrR97xnaNn9E446iiD38SFPFYsKe3CJc49W5wWQBeiuYFxRImktxIGeM+RE+KLPkr8opJr8HigLA
Z/1kKj4NLS3OfBLKU31UqkfsgSi/MsZ/spFzaeMWGMHF0PpLS4XJZHtEiRCX36iZC/piJPQ7tfvR
lIPZfmnGPl9rzTF4cTGkMe0jFEZAIxyDdXfhCGLIT2oL/dJNEib6NjowLLtad64f7EUJjOqJHVxF
8X1A8x5d/WrT5btBX5RO6FoRa95wE67bHYRbHItsSLH1sxgEaDERtxj2U/kpN8GcfzaR/pNsAmhI
M7QATy1kxHNNwOMfoiUuRYFkJ09korcPb2lxTKe1HSorBMLfDJcLmfwwDvGK6/YsM334RmXZgxo5
MQDI7YwAc9jbl7I7ZvkpZXnII4X+LbzKJ0Vfssbs0eByGx3EBorfQoBRtMgNR05cvsYo3n6SJUgS
IMyp5CHgyTnw/1D+40gRoUE8BWVTZE7DFmKm2XTVwWUqbRfNIU+dQwC1YtW1aylDD0nyiNPPut/8
vR45m9mg2gbmKCwMkHPm6POJ+QiW1df+pVrz8EnIRQaqBpwclt4tYQnN+9z9Mc/+HjbfNPGpSYtp
U69RHxH02vG2wi/9RJn/rZyzBzMWLBDpCfL0iOscuiPD6h+yxlg+syF0EM20LP/YFr6jgzjAQWen
KxGfcEW3L4PZTneRtpgApenSXwKeKxCiMpryFG1HQ4FOyyv1DUEM1YqgM7wqNLLYUoyf0ETGcEJ+
nt+s4FSGREjgcm9RHSLevyPJTWfS7cNyH8bo3T9r7ufCs3ql/wdha4xZ/cyELYwqknUThKBn9qG+
HX+hfsKuhfKDIdZvc0REjbb9c4v7Myvyqj4x5FGP7KVL56/zHeQlwT5a0AbAaEfP/ynRGVBTwK4m
LbFxNci1aISy08eseFZs+r/qc5GKG8pn2jB5cD4czsHnUg8YHhDkI+/7V0JR0AV6YAFvpJfOmXm4
lEr7Up8G1SnoOI+diGRr+magwWvs4scKtaUqk+NgE3i667m5ZHElYVJWVQfEIRAQHCvw0DhNVLI2
EPh9/GeErrx9AyDgif+vfUqScNAJogtxuhpHHvnc4Ra8OCy80GR48moXKn0tvg3JEdVonZ5inpqN
6iKLVviw/ZSMIqpqrcZai8GU6VeyncguWXxgubju5Gsb7+rcieknhZ83OnwojJ2yjOOfCTMDYhG1
Sw+nTYuASzvSU6G3gDhrog7ZNvoXhnq1J28HF5BnfnWEQM8q79PdUm2aAUrn+MrEPCFHmRG4dfm8
j3D3VMruPBccCwmgBS2oZVOFrmOYF/nmDx4nxpWKM4ZEE8gjLLX61QdF5eDPjUPNeBhhVXaqUetR
ufZTWVHpjqRAfd0riD/ykwarMW6fH2HdF98spRL9S1eXcvbA0taizmk/11T/ihA+i7z75AdwVtlt
u/LcADTCA5dF/xI6q/EFpSqEidYGVGAgPY3D2LtFBy8SCYpkBwuV8BqJXbor9BwmE5BK25aJy0In
bPEZffIpaSTRlu24UvsNS6XkaGzwDOxR/Ikl+6JJosLbsvqVVe0JkBOVZWMe5faQsYl3VHnJp5xd
hSUyIPFVkWoDXJhALa+rgBXA4WAOvIeDo7IH8IsJRoHfh50qmWicAfGvxguvwz+dy1DD9YKTZitj
ghaYuPADHX8L3FYo/LFyJ7AFkYJKISn8crIE0bPG0cl+D+MFoaIzTXy8RTg1TM/yb9OSXBEA4J6E
kZTXS+8TMbh9X+haaY7ZaLK9lF8NkGDmC1LM7x42RNIJlJeant0ygMKLPvhD1iU3JI8ArgbqRKP/
qvxnSzsKA+j9G+rRsmEBkpfC5vMGX3BPKvhZhE8vapbMedfa1js691BoQSaK4o9ZjzhVmF18a/pd
RIF5tHC6yHb4hqLNdD17wC4kxwS31XD8jLT0zC8ka9OigpPRUKNZK2uavgpuOxhsYSF12JxgR5BO
Uxr4GOO/uGAdn65lLJGPHpWRjDqpGIKvgjqN4T/rxdjYCdolGm9p5/rDuo+Ocm1LNDt2dKlglwyM
DRBaBhCVshcvzgxku00T20IvzXhqhGpi1ISiH7L6hjIpG1wJoGhj98BJ8EBjsWw5vl3ATAkzYVr8
szUgWZiWxVPgVLQLznn8DA3HV23rN96SKDGKv3gDSwt/jEc+BMbdzx3acPbls6blG5ibaCT9bg+A
gw18ussZGTv0L5/UFeJbqR1ClcGmnhY22lv1/ramhWNNKcrjGj161O6gJxMQlo3HWJW8IXkvWf/p
8RsZ0oUZWGg+kIZyT3LZ7XefXATfxNjUQNdHdxBowH+TMwdmiVsd33XZLhTR0ykW8bkGSHwOeXUs
cAgPN/9VsmmVIEHjQ9gbC6sGaAS9bGoowAyAAGziZf4NW4vZ3bHySi7zgKMxYKksdwI32lzqoCp+
C+bg+DjV1LmocI8Ya1/7VeofVQcJ941RAxDkJ1rLiPUPGXyeWcry0iMt8BMji/eYKOkMJVb9gNES
xj9s3q32PvAVShJUkwGTFWMVmLpLUzyYyi/DUhEkC+ZyK1tJ6TpGpHvRca8w/UXv1hKDwbiJ1J4Z
G5CUJdCcYn7gsyGgm3+gftqhOUqX0+DsfbqhpQg27DJN/z9VpGUTQuqT58KaIC5VxmtGpa2giYOP
58BXyOR9KemdSUxUPxgz1MAn5haYA1slU9GCRyeQ3bUa6fSXEc55UbVLGqiEAUHMPFfqiAlQ/j48
b8oRqRekUV9mAIrqGQNqyhZmW8tHieU5X4LWj7S8myhCSPWHjqxjWftGvHzH5ZC6Se0i2zXEo1KS
mGr3mYu4w6KF95PNNe4YR9NB3wvlgR4wLnn0tTgQ4KSxd0G0zuw3OiLc0a2XyDaAPo/dXKs3tkwZ
ilTzfRZ/uNP/LNGV0WbhTJxk6e4Q2GQF2r2+aDD/K7PiLzhMpDprLktUfY88OJiaJ2teUUDtdsj7
ULBUDdhWBPILeLxwT56Zj6n+NI7NbOWG9DbcIuDXQ+AnwIvnGTQvWtSFbnq6zpUt2M9w/LKA5eN4
5ku2QFuhYZMWUX/24Wq03abDMe0U0x4osTXGr5gb3wumdX/hTsRx8l59Lni02t9kTxOOsuTdbxm7
jvgmmd++c5cLhOcyoah7prol51+0FciR173AX6FnDsBNjQdNf/iGx73GxxObKLuOhm+nB3i5pLso
NgPjt7yK+IkmBP+5KLFpxOcKIiwhaCx9mZceOCMinGAKE1/ggjNgHvxUIa+Skn22dJSCrV8trBQp
P1bhaKclD5HkCuZCYeEpnF7sVlh1hq4wew1bxkYtgdqkmMMKrfyb8ooGdJyvKDpCFRHfN6Vy09U7
iOfgFaIdeant0mRxqDC4ddrNGLo98t/RPPn1F3Cr4e2FfALtfhTmzVXDUDYdbkzwjj8Byp5PhNJN
P0gckZPz4x6xnsRsLdO7i3aI6Vn2rHLLZvVGYLTEpTpnYMt6GHWa4sj9bD/cCP4hIhdR0otDhtLW
6O+jozIUaAPXly+DXUEFnwsP332jM4yfqZchSdGhgbT0pKjOnPc/MSStUgb9v8mhUdxJgpWfmXVR
AyLkFumJ2vwdTy7ekdtJAaiIJM4/mNJFC6/IjsgRN6b8ISEELvUUsc0/NR67SJTv1Tb5pZWo2r1k
rioeQDBhkAH8QsygddqQtAKfeFUa8zGzx8ApV3/+m+OGwpYbeAZwBimc+iMYXJL3SNkVWIIamEjA
fXZFtC9yL2udcE+WRSexSr8BQFCffrsspdeUk0UN9RUZc17tFzoiKVgGTr+v/6VAKaNzVyFDNXIG
puERGUV7ldfUcRVdpunQR46O6A7qErYYYQawDdfhe59RdByDoxqvjdGHO7hN3fQKu0fvXWAUp7ux
hTPhA3qEYHfGYE5mF76HeTvMzHOGOsoWbkLok0RLTInwEPTjhyJXYfbKZK+aEmVfanwzmh0HdRXP
/HOYLT7cdboTMKRahf68K67Rh0pkDnCmP7XVXEcVS7lxtugrxp9BnLMzQz6GQ2v4Q2JQPBO8sCab
2G3VHiv0cBDL3996c1ROKbngPUJhRGYsf6faFQEog5hBm7PkH1rCS1je5kinpxfHfM6/fa4dY5GS
88aclcVK0bdveFdkqjO2nKvwZME2Ae9vV4zg2Ra3DiSZgnUIF3krPAv5x3iRhBJaq8Cmle2g0SbM
qDwCZ/ujvoQeemR9iWzmm4E50QzuZFy9B0TRnIDJARYMXgtzF52pMRDY4MXxQs56hvJ2PK/WCsAB
Qq8mUNoRP8QfGQXjMxNR+Y1oPl5Wt5R3zI5F/cliCHrTpUrOyefnncJ8oc/IHOAX7DgBxSzkYfkZ
WCJjdiCrVaE3OJqZRxXJYqN5kWRwFh/VAmGbKt7QdfDwYuHBE8tOfcx6u/+qF1v+uP0zK1G4iQ4i
bsDk4Bbb2jXfbsbYk6EkO4xEJ7LxLloHkPCzIMDTLv0ahAHsgDv9MvaMVZf6is90xIa5CxFvkTjX
sZRDyYTO4iDUAMweSW1nO/mBjB8+v3QgLkHO/43DnWugATw1cfxDSZtRX4MhxHkw/EUntrfBf6lc
8viFMx++J+FTy5D2gDhXpwPBiMNtEf6xmBapvnjAbAJHBPqPI+8V2vWc1SP0iMkAEcb2NKKHvycg
FSeBQuK5zUiOtT7dfAfYhOFd+fma6Hxi98NSZklQbsDp6nep60MD/UjfFcpL0JwXthq2jPAvNhNm
cC426+SoiuuUWFE4OL/6IWxvHEYxFUfxcRX8vD0cwul0spMBrS/82Or+9o8SftJFgg6GnUNEf6mQ
BW+TdRNktTNoQPzrwTZQYjGojK7DgBSJWupZGOzJFvif3sCmn1rJYt/pPcvOlW0E8LP/1ak0W6cc
sJc4uYDFcCXWi9YD6/KbQRpk4U/1iqPIN/8EPIQWG6kfVfkZ8bZyKCXmVcr+jdpDR5fRDvtOWsSj
Jx21PvNG6N/sAHXhmECWrxuYBNw9pPokpAD/Qx6traT2XydylGUrS79kCLRJDn3KZ0Nc6UyJhBH0
vd2RG8jx7aO8UPzNmLOAyJxQxtIm/jXS4p0frC/pGLCHGmb6cMitvZL8yfpr4EoV90jH3eDiB4uC
BC64DPMllz6AlD94Or9E1BhfwXF6WP1mCyQjMIwhH2EiLljxo7lR6bFJsSh4LKwy1J+f85sxms4G
J74nvGPC2jJPD1YD0pU7JjKcQGQ+LKlSCOPbmEvefgg87zSmyzT6knl47SXYALYYuaTBklXvgoPC
akS0Q5ht02SRXxmH0mXM0UHE0V6YfyDGJPML4U5duMJs3LgWWaKja+YvqFE1UWoBVvGVGc7UZbAN
VCiol6J18v5pSFeZvtvIaar+snuuHt6hU6PS6EF5rso7CwVSbpyMXVW0JJjZ3CDNwTmf7WthYyrT
5/6p94KP2Xeunw2Eqadc+MNG2HvhPY3BhvWKM0B6hAS+a0+6xwxFv9OOqawX7219KqRjqTqD7mWT
ZKAUr0HJTm1B0BO9I5Ps2E3UO8OtfJEyDT9GoEM5iNeMPymRVXmOnnEKfoW3Y9hCvQ0QWCtXpkWg
SXPTBb6ssas5Kx+HaVChrcF1OT17dTqbGKd14TYPBpnf4gI6jGzLCzSA6quCt2VzpZ67cf7+wX8t
gRGDUVfbqG6MtXDj8hKONJVQ/SeB/seTTyJRMtrCuiFs+242nw07as0487brxAtQjU87fRyzF6m/
wKppmBCTv8X+a5bduF2J0WrY0kH4Y2C6rG+q6ZqRzXaqtlllLsraeZ/CHZNX00Bz7xgYKpfZlwoR
ka3QMbtyBBYVwcLoKnnsDyg48baQX4FRP+KUgJ7lfudQAvaI/bXgiDMvFOcDxmN6s78jEtRusLNH
q34WoFCK0CXwOfaMpfCHGIA8NZEpHaJHpkAzNLf0vrnBApa6grIVD+R72ZWXEkLDg2ra6w/9gzAb
1WW9yGidBKSPrV1KwsnQMTWAL7Ot8m0VhxxjJIw3h69sJqynAfYeSCZbc0yqD2MpRw5WAqNlQ7cM
bbDpGsUGBPEVyQ3GX7UJGFJlv7y+nPWazUaudjuc9nyR+N3qBQeLLC4Q7JPXVR+7DY00PzaEtKZY
hYcT/ctK3ho6G6kneZ61q7jlG579IYa4RmvqZFfmhgqy3gUfvt0syx1ZB4ZpazRxzZL1C/XaHx+g
zAOJFFrIMGSEzPrWU2KXUUUArBAZ2ZynyL1w4/kHNKPn53eopHXP/YQ8D8Hwps3m1gVJu/5CcCGs
sFrm6m99Isrzoi1u/YGtp3bu7mSInSY5PqAWXhoLSD5nBVULz4LIeWMmaDygitbqPR9hjzCQbH90
27JOHzAkexQnFLrNGpocwx2g5aFEJCBZc02x0ghtC+ODsJxAy+1WR0lftPQrj4CpYIMUjCsJ7ZqO
4LHZw0eV04c6ofDguCQ7lQsu3YLolLvfssPLdSzR/quURNMjhY2RAU9W26vkyPE95B7FBZVzc4hj
E1fMpCFdfJpdmbBUo+wxpwO1vA7x3qKClV4WkSVQtss5Ad+s36JgM4BjYWTAaKXuO5tZGWO8Wj3z
Q5MsfoYSLVkDLrmRWPBLpEOr3d/hiikbvoo2ObyDeVtP/KxnmPxDwSONNIG8QJR8H8vRNHICebsF
ULyPdMor0OjVPWMuxDtaN8yD4SHxKydlt/WVa8sx+k2xR/Au8x7QMUNHaY6T+aLT/sHQrLda4bTW
BsQeTiv4UdiWFKiORxl39PsodVtQvURsowJAWKMriKzJI57j6BjqdWCuOq5kIKgRQLc9duLUWRf5
GU1UDUUAXSxpinzun/aAH7OS/qVs1NmgovrA8kLNfzBa+30E5q2tlGxdnuJjqR9oNLTJVFJuxVn/
pbD3P8SCLV6GGW3hHVTGZ5hJXAqlZTftDjMDmyNuj5m8nzT4TJcCO/zVOiiqq3T4x58zZTOwOgxY
614q6cMcTgu/PnI7QdhjkshAvPzt3RDfLwUzeTLtot2R25VnX4F4K0qwylyljCT7J0uw5lwgSP6J
JUzJDAFkdyj2Wj0h/X20L9Y/FEH94Ok/4DXWIME9rHbxLxlVsMoCh3zsAgaPipzf5htolhFZSN/v
kjT1F/wUFoKon4JdXN04LHhoyh+yT9ChwggOT2GCWB5M3jUgWMR4ttJsYqnA+hqQD89tOHMcNxzz
dAGK+ym9ULhTI2HNzydFAdVFcg8sV+muWf+dENqFUEAcHBlBP+ZtRpkMi3jQtiAC3PdOyXfNG4f/
AonRNzOLK5IT1Rnt8lugojbAfbaDPQoHS3u0EyspOVdID46MDaivUsqJ8Ujn/wGsdqiafVo/zfhQ
v4o7p8hHQY+rrRH81dJFnIzvX0qIcZqaFImDa9nBbElhwO7z8yujn95q6hLDeNDMnw0wh9kOGwKq
eNbZklvLXoNHIPZ43flCXQ93tgtWY9O2BQttwXPEa/6V07uoe0jsagGODHuHgzpf3LyxUBxTplmX
9FAcb1jXVGMlf1ZQlDbjKUAoC4ISOydyBtTM4c/7ik5mG1XuwDtrbAWOkT9rNhiUchlBY3ouMI11
5J/IJIwIDrpYNpIq+CfAb7SyV0OyW+bd29DYjq9wEQYAFmYKdHT7TTLpvLu0dtTetexAt/6FBsqs
VnDohSPagta6Kz1Rl6f6xtGmK0vcv/EqWJIE4p/9EWdBB86UlDHmZlglFDZp1wKwe0T7L7iHemV+
llq1MbYo7ARt3aIVoVkvGSm6+LqM3kt8Z0zWiIk5kcB6y7tkOPXsvrwJsC445jU1nqnm5pZTa2el
W6KnqUo4/M/pGfu+pU6nLwXO+4V5nRLeDX+JWlEjsCl2sn7pGys0/NJW6HknNl6cymPHUaMYB3vF
CAUsz9pKV3nw6tpVjAdPOErXbH6rXf9OrRElp/8+adRVncEo0iVszdyRrQHIL6Z22bIHdxrFJqt6
i1Z52nmAMwoWSDJrANiJ1/t2ZLnmmluKJdkRZky1xAbAgzJtbFIbAQZCXz8KX6Su0sFzQQMw3/YF
MLBTi9Tnx/yBGUDilK56pleAKVVgUjo+1CP2h+s3W5uIoqCaMS6Wy/1bdYrCLT/nRNnJEPpwXVKf
1gwEDTKL56IICNAZMU0bTv1eMza0cof8sbiHrUVK6AJHzMG7rgum9lj3uPjCK6OOybDzq+D3lFBD
U7tm7NOAR6tbtf41x9fAZixZNxX/Zb6qDkj0KmURr9g0mN4I93VGY4wtU1kGxgUlj0YCqXLIJMYX
TgOKDbRlhBOL3GMCGFAc/xdT3bPCZafdz+uT8PZ4goKByiYvRd7dQ5Fx0ay1xckFWaFZGW0gcOP7
0DJ+b9CzzHjCGjz5on955mnqLm4uxO7GII+AXfXrlCkYKAlXgimjLkr5jqcLzwwvccrf27Of+A84
z/lOWntEMPLk6vQRB+BafsDQqYy5yGlK7eZo+VHbE0qEoCrwvqr8rDOfhd4DcIaIXjH3ILKWc91t
UADpRDDOcl4HzomR0b+D/YsmirmJ1fW09OQ6HTD3A91h8XwbfyggCdnTtBOhehrhzAzUwfbckl3L
ayaPgKcQt1Jr7YEnmHz7CX5p/kL1R2v+YdOZ/lMSJ0bWTevaYTUv7qxLG8g2d3J+WiRnU4TTRJCl
COYk0o3ntP3bcgA2EwQWY1Z35G/MY5x1yTrH6AdT45oRXCHcKJlMhSuGIkguViNlJ/eeu5BVl7TH
aCHWc/VlPDNGR/uWgObhB8eVEP3jLkB5Vji6cGEBKTJwTCK+hlXrAmgev9N/4Bk1hupyuonBtTGJ
dIFJcTxCslYdffbKXtLUB8IiBvgyY4OV3Sbj2/s1MrsiMuT9wlCLrAwxl6x6LN+3Odz0ZcB6SJu+
ZuXCkDLCjeVbdk9bwV5btvsdkehWsSt3ySNYIFmB5p8tE/Uy/IEmgrhDjWrM2MKjYg0WxIdMNkLA
JwWmVYVfJ19NB5WsYnOIqd5YbII54WsOWzphEb3ebgXQUPB4aD7CXehjBeS1zUXgc78+sdVQu2ss
RonNroCSJey83F9r5Z7tr6Ue9KvRnfvPQlBPZc5jY4+YUVWO0oPVERBVU0Sv6AQ3GXbNTv9r/zXb
GN1Mu2PG3NQOnTpunrUxZwiTYgz3rVWNtcfj0GBIUFbr0V/4VGh6AgL2iOyGkXWKVsjquS6Yp5Ws
deJTzBxZbFBf7wLk/BxyxGQ0/iIFyBrdWwbwZQArLflTmBvYH/ZAArgrIsUywp1QCQ6HhKe7onKT
M9jjA0QqpnAcI2jHb/gShQdGunJ4GLEdIwKPVA/AJdwhaS3DRFEPxMUkPNDaX0P40cs1C3/l0PHl
A1im+s3R/x0MLISY1kgazr4JMTQagiwJVMqnfwmPgF2wI6Jaljv0S8V3Ga4sBgwUlpT45rHuL8JT
DJ81dbq+qllqwAQR2IpMq8X3o8ZvG8rrAsNy0t9CO3ONsdhn/SWzNvhd+Q3T0mXMT77/9Kl0KVjV
9gA0tAhXJMuV1xE3tc66Clcqu3p4Tm9EJNqugiAQUFb19Hk1CJuFDE2x82FVggqrqSVlBCS5uGlZ
NPnGNjeovetrhUXHxwYDyDUjwjuGgl7f2rerQF+qL0VkLAdY+Sxg1Y0avsrh28zQ75jrzvLe2T3j
1gmIMXgIsPiGtVU5DeIpUT9J/bfMYa+arzw6jYKtjR6LroqJPRdsTp2Dzj7L/+T+LEApQiPM0g0C
HTwokzlM6fU4j5KvyvBWtc1FpuV29xQpsbH3EMkF8SfDs8YsJCFn8Mr4hNaChT9auXRLm6cJj6w/
MXLgGmGMZEY/5jMxbZQD6PXGcP9+o+ZAfqUsrZPEzW/NI9pguzvE/loiCR2Tx/2EFQ+A45mvidqn
cvQzmGwU4RdQl0dEhiSI+U8dPXHD6nlNHSz48/aVz/0LS4nERahEtpBJHivtO54F3Jk88L+hQVFc
VzQV8kUuF8Glt7Fr127b8XXNOqSBs55LfkHRyyqUhbK6IPmgV5Y9WowX/5EG1/BEB+Uj4i1/G39n
8uojb4yUGFGx59Q+JgahgNJvXb4Cay8rmF4uAh9nRUhTd4xlm2kaRSuavXl8EjHcUFImjpXMYNKj
SufVMZLVIx69C3kpnze6avMtCvT/ICdHMuy20IHRmOn+miQYOgyuMAo53iDvD49tQMjM8PpHNDDX
p7Xh1XEZbDEUWQzyUtISSV8H46vbIuY/QtP/tSS6L9XO0b6R0KIuwQG3iv6Z4g6wCfJzWfEgSUKP
ttM/JhUBGRSlV2tMVVaQnXinU5jPf2CrtbwugbD9EyAvgZYWHYwux9yb9CE8r7ZMRxJPPcrMVlhO
/6qDQ0kU7rR0oQFXWxorvXL5e1g/yJzwaPqR1MIVt9M1+h2kDXPYzCUAxCVch8yRYRtgnfn3dnnG
rN9v722uI2quu0XcJeENBNM8+pYSe95RleAJMaE555h/HeYAxvOjQkRnatGnT1pcqGEwZhbjeaCZ
mjXpdrzShf9hAjqwqedzNLHOQfSuvsTOyXXXQmWWWsfhjud57gWVC+ljK6h2x4iwTOCrztNbBXOH
0REwZRRP4UowptzkHOEP8gCMCBoDLhIV03aOp4PiSH9pE5jDYjVhOcSxtEzNzVXAuCZYzFl4kK29
YrUrNOztp8qaUQJd92eqceYpZWpxfYNLV5fhVcUIQ+wKjhYmLwNlqWuoDsYHfIy0ZxuTlCkmMnOR
rIZNseupak9VQMdHkxtuONAZgkx9ebIS5yY0q26h0dpxK6Q7k43GFbYMxUMBmlEHCvxDGlpBzFKj
rCiAWA6GjIbQwROTkiIn6JeV4lj5MyLXLGiczwsStLUUT8YDKTzKqkWA99hTLgZjwfmxoQDaiS+O
AL1AfESQHgnVLe74CzOod/Bnho4e3hF169MEyuQVUril9DIrVqwhvB1pMVKEeXFt84cJJFLBlpsN
uoHyqAqECN/zYCa91CsqrzfCmtbxCS+qKZvtTPbaxgnjvZzcutGt6YjThfSDqWJ8mOXPmO8//V4h
YmnWkxApz6MdsFzKLVDHUNyW4o3NO1nA3wt8DgFkmhceC5j+Ja2SB8BRJZSJeqOn5+ScLxFsZM6I
rL9ji4GF4ZD+sRCmpeTGHE5iwQjMqp5ifUXiTGQNWpp+XpBqjHVg9tEI+rClck+rw/9CyTf/I+m8
lhvVsjD8RFSRw61AIAnlbN9QdtsGEUSOTz8fZ66m5lR3Owj2XuuPVB4W+pEuO7w9ThmvAAARRDIJ
896CwiGUwFLCFcvla53JcTlUmIa8N4WtHu93cAaGGtyVCRlFa6a6DG5gEwlJOz/pm/YDR7jWPu5Y
ejaJe1cWPR2Swgv4EjUYImAGYy7n0idfrN/0m2q4VCEx7bP1h2T6+wsRA6n/tD84KM71dKMSqgi0
4IZfbf6gFA4BbIz0bvipmXXkL/BKxCLkkpjdXWIXM07p79xCd5JrnzBCPmcSGBLeAr32+amE132U
b5HmFNy/zK408Rr9iW1TIJQVeRjKgRVHmwIkwakZtpuy2+jqbUQnQx58317M2hnp/1nRzFjsJMjJ
pVkf+aWNPq9B/SBGQcaGCt2MczHbgU69VBuxL5pZP9qh4dziHoWPRH5I7o1BKfLSuJurlfytnzHs
zOkGfOkmpYdm8T4Vu9K1fvXJRXMRfekLkv7XqbQmj3D2DjLOuMhot1z1il3ctZNCZJiDdGfcIgEj
EoB+FlYpu9qRu7kD8wFHQYOGJoNoD4smRlSuyAUcltAwdCrwH6X7TlQK9niR8NSS5LVBfQl+SpYk
/5ejpvRFzQvs1q99gfUN4bLqYkpmxmIvLNzpty2JUqK6fQGe2TRO8kAqSJH6hGPzLJAu6rzLr0xf
T+Kn3Hp8oUz3+Pdjth8EZYgb8gPDKO4j8wao56DkeVGlhVjFLpf9KYTvWND0bm6VW0Fi6jY0zh2j
QDBDRxlMCpAE9k413tadTyQAcDSZzIE4FwmW8orZLw1WJBQJ1/eOdBnIBsyzG8KCTRqLVyVmjc8x
38CRaJeqOCHoLR8swMz6Dd58YfHeFZ/TLvtXcOpKO6AukSbKP+nGM0S40OWPvQGtOFPmNK0IKgBH
h3QvNS976Dtyd15076EIJ5mKw5qWxenEL7SIl3SS9Rz62VNYl40PfoP5USdiuYJ5JK1vaX2k6EI8
i4UXhAOglPFZE3jkUd870CZvVNWNzPy0avaF6RMF5PCxl6CjMRsWaglpMhZahhvrCHwY0ZO5tIJt
QRMNZ3Sd2eoWZ7ZwJd8Tv0yc4JOd9U0sQmhpZsgKReVk2aQBWLYIyvkiGGfWCleMAiSfs9dXdLlE
LeQSvcwKDwhhrIKTNdcQep4GHKJVDqCFGaYyDQmb4mkw4IX8DLIb/78POwCximwPglA6fT9r4S4Z
4RevjYbV8I/sCJPrgkuFqWCke5VBXtgsBY8EodlXhc2VvCTOkp3VOixcORKE4utNNgk1UctoJz9i
oKKD1oPIPHOF34Y2g1pIeLgu9KMo24ni6OUpjSCLbfR1+Qyg+fIq/8hIvat3SnYxBv7WkWeP47Av
SeJHoc2lyQ/LqUfWc56e3nTTMgsYHzYQxvAhrrTiFu9wpYyFwzHNFG+Bl/R72U/Z88rbZGyl/mNS
kWjdKYLgRAYdeSVXeV889Q3NwfqwZGySlR1pmeanBbTaeKP+EWEMZFHnpvSxh1YerDu1c8MTZ99r
2pXjITYPDe58nRJjaJ52XEOxo60mbROg6aik362yFom3kb//u/uHdo02DAfgjhwFwnA6HaUPmw/c
IZ3QZbQdFap4RdKiEOEPymLD8gW1R7KNDer2X/LJYr8vdOIjIGcw1jMshS7ET5EdFApEdzgh/yYq
BTYISTSFT0wiRQIvBWHICLJvHKPmQ+J6hqCjMQVvA3XCt3CvpNsCrRgqS4MhZcdTX5SfPQD7rOvQ
KF35pBMP89ngHMkryMFCGcZXWBITekXp48nW5hLdZChgeQNgWTLCML4q7XVEr4EEAYyDW5KBiNrk
9lCVNy7bJAMU4uwgqJ31PmF9n9Um1eAKQ4hDH8HV56AQdadv+Lnbb34r1CzrgCcokEPKPDci0Tzo
UXAowCKgaAZ+L1y+mHUcZhdsYPkVtyhPP+RP9Mkx9opdwAvrGIDSh/wdpErrikBWnDgAHPacbrgw
7iRHjlBPTuRrJ463tDzyoa0K2OjClZAjYJ2m5ggQDXAeZZEvib6qX5nlh2cxkO7gsUWnONSfenPk
AHz1N4Xt1SWWqxy31g9bd6lR78RvEUnc5U3Yks+x33zCIq6FHwwabOnAvqQ3ZuMnG4wOclpv6PlB
xKGK3gQKlzC2g1F06lkc13nuN1tEMwZwdM63mF8lyQmLPU2jUvZpYlh08KAYMYmTbCKjW79sJsbo
dcuEh4ANdCZg8Cbq3wJjz/DgSyTY5L5SbRmyyNiUJLfZP6U4iEgQv5jpgCyxLnBXSX5ALILF3N2A
+Vz66DIRLhobntBeVJnJw1eRdjLgIA2HHcHDd8x+zX5Ro+2r4YSITNEGUHPu6CVWJ2TVynTWiHxI
PfNNx+D5HVSrsqjBWX8CHieRDA1j935D3QBeg6fFUFN8DAsEDJHuhaKHDEggFJPyn1+REML766t6
I8vDCR2vFbIJxv3LAG9i0jAdgzuMmMbws4oxfy5Yhq33qmA7wR5m2GGzAVnfE4k5a/roKBnXmjf8
RS0tfYt48UFWzAILeBYtxXHP0jr85Vv9XxHhjrkPox/S0pBWszOF70OrCP23tec79JpyNwkcbGht
A97thQoypsRbVSLt5RRH3rtZahxyEnJd+oK0141ptEPhIci/hvFtRV9v9E6r6QoiOoWfoJgDwGu7
7xNvsk5t4mNIwyw2VV6GUA69sMJ8xzvBZWgQizBLmy6jOdoh/+1WWR8jCFC8av60zKsxxd4IDSCe
JgXgkpxGpZvMsxo3ifcGqLFuLHVKmRnZWmpN+n9e/r7Rc4fyRg4RXWLmbHzBPA1+AIZHerPQESy0
QOpRyDdAL6Ia4MXN7Ct9r1UUDIG+bZI3idw+bJDZIXRjDUCHkCyHWZ3PqoGAeiFe6HGDYMLMaID0
BCsE/RPs5Ez7q3MARTVuxfxLHT15zVeTGPYkGEwQyTW8823aoxys/XWEO8ptfooOGeymHQJHLH5w
2SVoWS71HxO+yohxf+V+N8//iD+Iu5EPBWdcsmBbQgdI0V8SrsgIyHcvzov3ih/YfHl0DepIQpY6
73lmi/qmE58h8QJvDEXLSPNHptRG+aIgsyIqkYBM5RbANSvm+S045ehxDbMz7yJ5SeS1TBNAcdWD
Tx3qNRDvI1m/vfmlD+6UAeT8a0jGyK5W+U9qb6PpvSw8scSJ1U96xjUDrzmQ6BzjCdIwUvsIVfda
N82vbt3rxAOfHJftn/hp1ouiP02Hzvk2HpJfh8MhZqJ56Nglid1MT1m4qVnPFfGrjvepq+fb9EJv
ECJnLCntXhrueXuYNToxtJ/6wefGcyKGm/wWuZLKx7CtTwKXSXjEa8Oqx0x8He8NatyCDqiW+whK
jwoxk7/Ge9E9xugmDHPJymsN1/0CzBTIADoYM0kdIwWNKHP4qiklZlHqdVcRvzvNA1wV6NHS1mgb
Q1Lvm31TUlq6T1HXadGHOpwqynxzm7NqeJSGBUGGA2+VautMJZrMyzw53Lz0hxr+6cnR/ECZXi2V
B6olMCuSRfEGI9665QpjKue/TlrYYWSTUOaJN9tE6U2J/LTDm5Ze0UGV0Cd8LwSDvD+r6lDMtcfk
bh6aiO0VaXLSuCJRn90251anOiDYBImT/P4qK6l4mjWy4gUGxQEDdOHG4OT1SsE/bsCDtN2tQBnH
MiEYayv7aMyDkn8m30hPDBNtvW1Ex2rYi6NdU6u3l2nWqQ6N8UOfMNB7Wf4j/4PbOqYV0p9DpDO/
V59l8Y8ioZxsiO5fPdCZDTiSakTIH8M9wvnfOjhP8SZGId1YNKD65KtQlVh9V6TMqJe48pKENlIu
UUcM/zh7k1Pt0ZlgWCuN7VHZvJimEfYw3iF9gSV3jBtqfp7Mgg+1AssPZ5OoZ5bHUaSTayMhbay/
ScrnGl0U0z6hPo0whn+ANFm+LyModtGr4tsoe4O4pXtSB694HSNSHGU3Sg6aRvgXtObOXBPyVi4Q
kWTq0cw/h2qL9OsP6WYMsJPqT5C9l7D+N2xeWA5oyArosLFJ7UDCkm8b9LnxnoJJgxstWqcY76pN
g5dS22PdTOnhREATl7u4Wb2HR1zvSHSIcIdoC/5LoQ9OQVVYtWSlnn4wy1I+pXL+gsqwgz4qOt+k
k5HMNganoOOARGcu+URswL0B1DOyU7XD22MA7pZwcehL8M6ETLlHGZqUg5cVTSPoGzmHQ3GvkMxi
K9QMuYd0tHdLgID/Ui1DwmswiJO58bb7CijNtuCLyT5LWmsBGcIh8boCu1Q7BsiI/VcV8WS6rek2
7ZUJN5Soiy4dk/Ssl2lXz1e9VevfoPun4CYD1aTqDOuUkIHcUlxNl0rspYlv4uZ7wbHEP1AkMBm7
ml1zFtLgMdwEhIOv20uEkJgESGHVQm7V2W7+awMIwXfKTypzndXSvm43VXgC4ceBQXhGEGxwEDaq
C6T8LojxmK9i8m06GgNa25jW47SnDxBE5Un7jpD7JsUM00H5oyqwv6r1lWo81MzMUCBgNzQfBvWh
rIuEWBay35sbDeAU2pBkO/CDYgV3lF3YjYAflGSZJliSSHrpPiXc/4NE7CwXKCWx9luk8sAzUH3i
szSvAU5rdnUExtBI0Sks1gze8hkza5vMIYc21mxt1+Vnoz2UMFoT6V0tn2OS7eBCsGir7Z+kPugH
SC6ldVIJKy5+KadIsS6G2m7o/v/vIXYY6g8aYGh2Gd6E0p8t6ScEfcswlurxycxW3cuLKU9af4bC
Vss/ofwGQBjKmRjOS3pAaAaJEs5MBESzzt4XhPWESpDRmvkAU2HeHJFIGWA+KQ/DT2cuA855TbgT
9ltol7Y75ul7+aYXSD7nBCh9SPl3AlBWFk/YavZX81MmZKEkr4VUGFhunmY5OgyQYIHP8Dc5DLzo
XLW1Qv1WtCb/QhyQnVEBiYao0Usc/H7J3PKgodwIVrjPLI046a/4M/qMRg8slT+ZKyRrMGZHeH2z
EsofeQVPXYbWlG89b499969Rj32zn1BlkC02kIhEgi/JQmtW7x4sKieCGSkasYjTX0fQYhJ9vkgJ
W7DA+p1IHcY5GdyGmKYwgsWg21A+6yRRN8Y+MX8jbcFOZqRrcINCQZ/m6cr3hP6oBWXRYDl0ZG/4
NbpwzW+BD10mVrQvl8RO7Ub25krmAmeGGJqfXOqWCemIKqHqx5oVqyGb4acWvpSv+r2bM0tN4w9z
fjUv7rd+9Wc4iepmbEIEtFBruLdEh0Pd+DDC23vOa9s0oPfDp8CrJpXawhD/8Is4MjqTrSas54e/
p2TZxc2Y6DuFrgpMBbhe+u80XPPnTiK3G2myKzWy+WDapWC58HkJMv/q9C53nF5GswumdQ7tbpB1
s0y0S9pT42VtK/ATMktHDwwX9US6fbdeD0ZrrkVlU2Q30OiBxHkizI6J4VTaPwJdKDLKHtSkDs6A
cCOCZHSJwMCVnjEcx+RutPEjfp0TcvKsC8PyS/KYjZP2VkubdNzrGIKCT0PD88dCtKT4NHMyMg2q
U/b+K4PHbNObqw0Ec8XJO/hWsq2IsGPzyKm5EC4RyR+iRgWEsQqi3bDNAW1GP9IAEZbRx2uvBJuq
lpjUvVg80igPfCojzib4MXWM7Kt73/APTC+kV6euOFWETSt7MQO+I1YXnKy3qVxlA0+3eb8VRQod
1LOZHzMKZJQzYDQceakcwizZzKYGeLekIZYgV+lIpCYLOJCgAAdGNGb2i+xM27U0Ei0ZFzr9nL+9
QccPYZdM6Rx+4RLH/AGVRQWVRBIHZeioCKljQO/Rdq6+L80E1QtPH3YM1IEtMnncB9uo2wX6VSfO
B5iyOxmvOy7jl/NXV5RvomlR6QnktCVClRV+D0bXamvOffSwZOjlKJkQfDgG0DN7XfysGxS7drsC
1yZekaIThq/oOsm/inhv0TdDa+HpX1OLmBT/dOL1QkCHzn3zlXJy6+YIsq518Gm80YWgywHc2K3Q
GJISGJB9cyY4m4+XFyn1Cdw6Tj/yZ/6+C36IXaVBG9v6VCoYIiKdBUBENofw0us+OWyQ8DL8TLEX
t7uGmazdC8eocC9AG/KDG0knn+RCSooRsADZ2sKRLoLo3DlizBJPu0NatojcUyyeiWzrNOFhnac3
tvix+ssI/mmxChD1swbazrXNhJu8sSea2Zq9ZCyBVZB7xISxqFgs3iQjqLvot522JQXwmJwp0Qoc
cnpkTGJbMC9zP+l2qSy5cImTQC3vZITvDmdylbEFAe5Pxl4LL4TxJt19eqH2w8jiAo68/qEzHi8i
qYOiR9QOdVVCvZEktvynsOLXGXHPTjh4giXJLEqPiugQ08EQ3xGtJES/YI1FmoyYCMUAZFd4eNsB
Xj3ksim4u4CuFrk7OZlQYacBIQ6TZBbsx2ln3lIYfPlgnkfxnI67t4d7ioSrNTmf8JrqCjxJZ60k
6wiFcYM3GHES8yqkpvyP5Drye9kSSMnm94MxIvR4iQdjRcoVYeUsdeRudy7WRmFDt4s3nBqmb7u6
41479j/8olu/RKZABIX2T9C2nIVYXtrOEe1k3y4nc8bc6DyFST7Jn8OBlMRo7nAiMstPbyhuM26H
xFFZ30jLMelUM/+LU992X/jr+bTJOblQPnrEDBw+McypFwi7GjUGXscdfGCTXkD1N9HLhyIJCO4h
bkCca7kA2tjGSHpg5aSaYTeh4yZM8B+N3fo+RRGFR+RqytfA00+Dhs7/2TEhvu4DsVuD12lOU9Ei
iByno2OeOxQ9N5NpCWROU7jLRM3rmbsYgYrEK4ylQhY4VfXIJghrVhqbti9SbdbThffCCm+RvuUw
IbuSPTFjz/6oYKmUi4wy+02M5CpxYVOnxtEVb3Ap4aHONnIHDNobSDsr+HqRZkKWo0v18/xGxBR+
eYP6qwYP2rVytxL47k4IrpAClUtUISUCDfGUyvShL7HNA3Zm2lp6/bx4vCCp1f8irc0I3RJhFqhH
3m/ucnzMGq08n1T6fQqOtaLRD5pXmOY8EQBXFNrRa0Wfbk8YSOGq382Ntwx0NdJmeHOgF2APHzmS
vJ01fnyrnB1XJZ5+O0NiNmucK9EeGhAK2wg3ceq/fw3idcggvpFbGLqcjIMAsgbZXy+gJxT79UUe
vWntEZDRk1kM+Aq90l/1D4JzntKGQmKCZwjmI+OcRAeEHbYfHeU3vn7qRfge8Xo4lumjS4aNSldN
6VK63X5Xicc7DDRoOPDwVPFw9qD2p+2Wpuef2RmBRu6VbrkPyDEVdzr83eavg/TIF+x76TOw34pr
rhTDf2/4KmXlMzAxW11U3mK7cKbj68DDlh2m7qHuMBxI2CwwrZjlcviqaaabFn9U7FK1OKfb9xeC
JNf8jiEX8mIJ6t6upKN8ItZMHZc9NR3AzUNEDLeXHMAyFtwj/2VEoqACAhYftEICf7JQoGo2qOZl
wnNyDC+/2bfqYztZZNfRtTZH7WtO+KcSERi5cEgpTJC+L+WapCj7NX9CXo4iPP3IwEL3vAREFhAm
GC+2w+4nXhJJBKROXRzdDyQiAsD2bpgd4AKIugqXY35nZINwFRxSJEU0ZOhZKdigVZRPzplt/Oxl
V5wOZOJcedaS4CgjEoNQAmKY1elLuFSCKXkeWQJgdskGLnUEEDZnhD78tNqG9DYw+VWd+SwAxjr7
nslcYEGIe0f4QDZFn17qReoG/bNRufW6NnchSk6DXstNBT9HLg4a8J6UJLo3wIv3YsdJ7prYgoxj
cpRMR/CiwdG+BgRqnExw+JFLnztvluBSbSzHBzhBvf/FAiLoew5qg5jE06zpZD0sub+bBJDrmv52
xGGZLjsm364FUJ2+8Ar75ANRyh5lK6U4psChX6R01EDti9nRwXSIkkM6bOZDep0bpBKTU7NI63V6
7a09sm5Sf97WKmKHL47xz9CsjGn/UjaN+pOGvslRVR3mJJmFZLowcYYr+fqdc5+ENCoWmUAw6fXu
9IjmmMBu2/69Mu+9Np4trXLgseaqi8mKcZDZNQb1zk4zbdpV8BsB+qk2FMxULVMgPmSK+lK1w3PU
cvvwC/yzMAEhZS53AYRQ48riWv1CB3YQhFvBZFpwRGFVo8APZ7enew5CfExI6RXz1YBAqd4DPCHa
8KJ/EoGjrFqLqPNEODbiHpPViwg4C/nFnohfK/x6K7heKfVZ6Khf/kBPCuTwDHCcDXCpsMtMGc1r
L2RvR2JcVKHQfchqIv6MD44X6AmexGBH8PYcC0SxOdffk/JajNXwr3zIpHGNxOm6JErVX0UHPatQ
4xQ5yeBkX6WwDZpzWi8pmCTRV6WM+c0ru5aQR52nF1k+QOn7EiO3ehFjv7xZ4zYpt9K4k84A55Br
T5icGI9+dy9gcHLOpJqMZo+4HSne4fZTzI+WlDMUYIf0+QIrW9ToMAjbg12hIYkR/bPzu0eBU5sq
PNrcRKhmexw84NCrYJDe5WgTT43NFdkHu4KZb2kR/ZAJBMDSS1OznRR4jWqKtS4yqcKEvhAWKaOQ
UFD3439/Yw2dlFXhs19YuF5PqKGl5IP4q6HywFRJbdu1LtR8gzpZuGclH+5DqfjOF9q3qFzq3/iC
Bi675Siui1ViLTsd4hMgePO+hvKGJ5XPsCxcs6dt9VZwcCkri0Fj2jB1USmxkoe1EVzxI07J04yX
TblJzOOkkvAFqVJ5wHidtg1Lt+53hDljKcAB/2L+HjZ14+DlFnHdAAmdO+HQ36lClpHxSeB6bGh5
sonwPgaNOy8CXPb0+KlUdLFjbnGPC27CxYs3AQlX9yMxR0hLJYfy+ZcQxpc+TVo2YmMVIlOgWI+b
PKQsmjVJM9fmLmo9gs6FiqUHYUdIT7Enn6zAlbVTzZzKRLzHQ0UWKHW8yO8W1Xec7MToCMCioz07
WkS5no3ARxaYCjTfVm12lGoP0GphjptyWCPVYQsx6dCowk/S/I5q+tBgJwZyC69AaMDkMcl4ysNU
Lkj9gnxrfvB2RIxr5Lcokmfg2m+QXAX/whC+jqe7502EwSjRI7AyfEno/TcCKFT/r/kr9RW9kwVi
yHsLvoUx9VwRzl9e2bHQqc3OxcHWfjneBzs4YHXtb1J3w4AUIfiKKASviSED6Rsp110MpmtQjffd
lUtqcPVjy6hnSn7X+Ll6mfK1xpi5yn4TSVg2Q+cwd8fOWHwOPC+vJTC7aKELwWzsjOh90i2ok2pQ
cIXcqIemmPLfAZtKsuV40gIEBwcRITsRQnQEp19a8ByHp0q6NtmwZF3Bsx/XsxXnJqtH8XUn2g8X
wQgMSaENC4a+nQhiTOFzq/ZP6O4DMijxOyfulYJxfva33WasVEAbxrlq9iqxpzg/eUC0vTk+Qws1
EGNMSYl642v46+a5IPwz2iMskYr3kehS/S8XLkZ57VBpuEX2VPhe8CySgrDMfgNo2PdK/Zj1YgPa
Nsi7gByqckfIg2Cc+FyRAIjS0wL61ymPQdykruvyFhRf9J+JybHV7Zg3m1/Xk5y48DSSr9f4Lbnk
2uN9WfOcA97t+EtFcpDkZT4PFOGGYIwRXq2u9tozlwYEXTrIpfozcq5KXiKd8uI+t0yuyi9gYwxO
qiW6GneXBJwBIEsrGkXfI8V+4o72xPxfmTx0GKXxLzxP7sg/MXwW5prguJDc5mjEyYinZPRhhsjx
IyGXl3N6kpFOqn1CQ4IoLJPyRwsSRPDLhCWi0v+RIpwmtwAhmwWrkmJBIV5bwRZPEEp+H9hxJmnL
KN4N/GvIGvaMT5gAAGECgjciZkbS4WE1kCtxyVJox9rV7IOzOp2zsKQ160NA0juH5g4/yKRBFq3k
O+nvL/UwQLIRhICPhD8yclaKFBhsRdYWjYMMDSmR2uQSl8zYOZtqCuMW8ZgoMhOZDMHRHFA7cpKA
m7AISrcBqWXsv4mMDz9iGgppHtLxYn6o8lfJ5hsTQ7+ZNqKTrBtQCGqWnObMosAYQvdq4pIM38ek
fKF32aAjRT2xaL1hPdriqebQIoCXYPpuhdhiXMpeNR6ZNHhQmPKzr7HH9haw3E8MuK7Kb6YLIdf4
d19Mz5Dx+5y2h3dFce2s6nyIQsk5+wQBEEqqx4+6PteVOZV0Ubks3gT7YmAKikujEPuL1Y12t+Ff
zGeJyiokRJCwEi8Xz43w1yOtzcnqQ8Bw7r+Ll0Z7il3OcoWdRkUStzS8IbTTE/9GAWrwPs/p/bjL
r3zCJUrWNPw1ejJB4r2+TDt6SRdEW44ioV26o76uMgPJeGC/GZbKJeKQBaTQfUO2x/Gb6RQV3qv7
la0PCTqTiKZqG/zOuW4r9axnR+snigtHR8vInDDEBhqO9VznFVz1mhsMt6pUwgxhuEfCVTLnNShz
WDYN5Lmx4dLCjnyZtNVtGzrmAUgA13rugiHBtaQNcY52jOaeaRGwDscxoY0wLlPyz4pBJfs1sJsv
REensNBZLDMECgw+IjVhL1RO1VwZbr+oXFBt85kcw8yO9hOhI+K64fMOfPgo8YyxYFL3DLMPIDEj
QP624vsj2Yuk/VVwgGRt1wIbe32AVUEd3+oQ0Q6lk/+4hEhcx1UfRfajWVb3GH/H2arY5m1eh16j
98tWwh1WRyzpXLvdOUEQgw/OHfHEI/TM7Kw6vY5sTGD1+pQu6x8wXZrpcQ2eVWYOKCXrkhELuFIx
mRlsBZ5y1ZeoM0zDHcdVTgwAP2WBuOCAvguOIy9W1UmzMYkGkCgE4kTpTystLZP3ew7NIYKsHPwS
ZAsRQc4Rg00Gld5lgJhdmk/UTtzTAIhok3kwpnyHZph6BuoPVnw//UzRoEsmum34JOQbq3nwy4Zn
MYulNoOAan5gMM0fVJFCwLQObNIqUDizODWqcC6oXBAfSezUS3ZEfdU+mZud5BjT9ljaFnEqbGGH
lhoC4lU8FFQe+pUiBHjK68US8pTG5c2br37AsFarZ2KcUmUtfeLAzzjIom8utj6mBc1Jv+HYJfMB
/TJWpxyJA7Idov/faL6c96Oe84eSPQdNlR/aM7ftdK1q7KJe6Mt2sG2Gf/JrT+76ngRFmCiUdo9B
ukdX5qJZIPyM1kTC6sWD2JLg/WvxYJoLWYct8WPsbKWnYmLo1+ZH+KLAM8cq8lW3uwKwxcKY1HBz
LjSDQvgM+poUMof8I03cGpbbtXZek2JvY1bLAxc5NvHHQE0UF0DRvrcsiIJLU/C+/6yRxHBMqDto
bUH/FPnqKMAxlyQ7HKaISK3BwQMeEcruDXfNfLaslGOx433rum+jofccfxrVyDyUyQrvAPaFrr/x
VdqzZV0sSjuanUxoS0fqJv9iTNhciT46+cuJLE81HzuBjr9TNdZij9FvKaAr+Wekc18Mgx5+jJ7I
Y4nXYyHou6HFwnlV8B3Wi3/YGcjpA24yshWz99yI+tqaBiEulo8vTVsqFHpgxmPuGBm1Xwbu4Eei
ItB1BTynf/WRZ390OHeXBXSSTffGiDhM2BLRIm+6e5NtUFfxwIJw9KTtsLYvXt96hB5wMYv9sZ6Q
Vs0zjQyCXVS6sKxFvC9ZcBxVJuMDRqZq8oxkXR/BoDC7iB6pA/EeOA4wlANDA7kSVnMpx3jmuQfd
hrU/si8DihC/OOPTGGgJN0G3AeA9FjyG/BmdyNIKJvL3RMFh391H44QKRIe7wsIekelxojeMpEF7
DsFk+FPpCkBebR1Jtmc9VqJ/Wg5APyOz6Y1va0SzwnjgYJJn138te+VgMZYXWBABpu4qemtlg6I3
sPtH3e2RcwftTxrFRI7vyIpEXdz7YfzRRaRI+knlicmh6/AiHvAQTkgETRJO+z+rX6ygeGxKNnva
iRl63rs2/ZiRZvB2TvMIzAVl0jL/GIbdi5Z2VHb9/U0oNVbLgGmPdgDShIz1y7oCXftk/gAk8e5c
5syh1pXkPYc8j3ZLWgqIPDFaSxbWEYVr7ZXtXUP1gIw3c0phTqoGBonWSGQZJGaQqbUbaKv3MZA3
0VWhWcElEycON5O8Nz60DzKPm7285ywlU+VkDJv8kfu8RNSPQoQjvVZJKpDseKPcabuQV28bgjPX
IfujA4owG10rrNzcu97vHOkDwwjMhfXDLBPvCHhK9kq4oZeiri+ifMMaQnEyCZeQDWjra+NSap+i
vLbipUAKDAgtXBEUhY7S5nuIv8sHKB40JoEOg0eVbPFbUbxzmzAZfxlwuQvtI4Ad6Feo2QdKh8EM
4ysQyQM6EovOQiZ8w0ER2FeH95ztMKDF+OYXWz4SglkwcaDicyPcNXHsw5cMGP6ZiqjDSXekiEab
C72dsa18QK13RgFzDBhOJyLrrkRJN8snPypPO3TsPJZgqujztSp/R/O34hTAI7alSqBQIL38HmcG
A7KG7QzIoHXTXywivDK1D0mGXEivV3OdFa/RuGF+0z7A3unCAUwLyELxoCs1gFcCSsXuD5CbcM4S
TPVCkG21uyBkSS/RhDcUH4Ar/5Mb6qKPyOTExAZ3YgWVQUBCMv9RZM3+EyISQHqtwlWInEcBMZMP
wGBBQKysJ8UeCKEl+pQ5gy+PGiVwLrm08go4HnYtHFctGR6yJ/6J54h6Fe7HPXwbZl1orm1g0Tmw
RHesQKo78//2Nqs+fdPEMFM7bZJHaNBFZ3cebwk2Oja/TXaRgG/bo9LSag+DYBNIiNdJ1D6n7so9
K9AYT6YBykE0Sj2KNSL0HA3dTs9e1SH4xqmRPZqPxiGPdI6itPtkpWN2Ytit/EI7FuMzDRGnYAf6
eBMLVy1VDh+slQ7Ggd8JwoCLxPp94y4gRBUlLz/6fubXL9bG8BJKqemwOUD8V9HqvaGXyZeWVMM3
99dT5FXDjvPQhN83S5HgxwKOwN/xveZBT4drwAwPe/Lu16F8A+JV9R36fqP5YNJHAD+fHOqaL6XR
AQM6iUSA16rpVlB6kDmk3/0DRG/xQpCKPf5Y3SoV1gNCkHLHDBnheqJNm2JoX3yg6UrcFhZlvBdA
gs3NHH8SnshliIA//lAfE2VhKR4P2jHwA+nfKbNiOnkhAzEsvt8gQ0xbDPtLmiLZM1Ue6H5aBdbJ
KBG6QJ5hufrNw62pzWmxRLVk4x8KAp5GE6RQRWyttW6GWi1W2LhoIxVV/40uNCUVdTJJtId9k15/
YqIua+HDqD/7jOwJml49nkjaTTOyduGW12/hroKFtem1Gq6vYqXn1kIejma5CSICNXQY3lWNIDpT
VJtqmS6v3CYhqZcwW/2Y7rpfhe9lojqGlixSUSqjhJYDTRmoSj5BSkvPRHQaKaY0mNEoWhcWIZF+
dhCDj9Lq1m3xbC+JU15k4gkR+5b4RxOE92bDf/nRK6acEZfFA610ouJChFsi2Z/LSAg3CBDe47VA
6p9weSQ/5cgDin2QJ04EjMTLVkT1QgfEioKt3vhSfCSowomsbZ4erPsLETjZRsMOA2wkr43fvHkI
A3IglAujdtORNORQyhIZld18gnBFD8lPpn+9wk/Noknpks77t7nR/bzjHRs/BoyQmCld2dfQjSvI
nfnWeShe9eImouSqMG8XsgVKTk81sX162wCaAIaQHffGUJurSyn1ddCyJKpZpykfCDiCn7gXefeU
nk5hXj4j7rcC1NH8V4LZsFdjHsT/J/Kzl/musGyColAB7UnguMwMsLmcdpbAdT3ucnMn88fk6S8t
bJnY0g5fgTHwGvKTFgRSJNQHBMplbB8wRlH4P5LOq7lVbc2iv0hVgIivAgFCOVnyfqFs2SbnJPj1
d3BudVdX9+579pFlWOsLc45poGXg3hZYHcgLmgnukk158QkGCeDCr2kwfCwQE0AoghaH+J6QJjmd
ejM4RU88U0sdHwK8OHbt/bf4voeXjEHoBtCE7sCBjAsvqP+N1HpffrCtgpM8X7dLaw7nqg7o9hWs
6z1G78znAvAU5MTCfgidaQ11DNYbG81/XGHv5rdLuJg5s1pAhjqvKrMNyaHVSX3c1m/eUf58bCWo
abi9zSUYY+WiHoG6hjmcW5z27bphBCWk/wCoFPBmIbdKVrC4L0fOiOROuga5gTcsVkjjhIW1jGrL
3wYdKXIvmoOoBGNArF773lPxSdnA5EBAdwLGjl9gUZxLYg/eOFJz5VzDh6MAM5UFGhxOYFXCu/8j
IgnUAc7A4QzwiWIwxipVgImwBU5NIpc9PhGi7eSAs8kNbUzLxGipuqsfK3oOMCga740X/PbDT9d9
VgBFKWQQ64EpMJyezbHLUwFGWLLeH7NMlmmQhf16yZzZJ+igeUxIEaBCW7mZjl7+L1Pm/TdAMkWb
C6mwO3JsgxqYfl/KH3PCjIXyaMs0svq39G920ObHoprTX1AoQmlYsHtlVhPsm83yC7wXhnLxYpBH
L5GAyznAWBdLIQIVVl8sKrgUaInX0jdSG+mg4EHg3BLOQqutEJ1gF2lnY4ZkvASbZyxGY3ONGfqO
wJdX4RksxjzUsaT2jztFwXFjUckZtB+m8sMfV+t4HS2/5Ifyi5As/RfZtbiN0JJwqtC7M/HUbpiD
+V/ev4PiDi7WlMo4tbtCsdFVEOrK6d0GxMxLzYEV2VWVQR5RxJHbTN8RYSSa5RN4p+J9Ypz74I+1
hkz5F2+JY0Rh4Wpf3NT09tixMB5SUUXhnq3KuK6XnL0sDYyrpm6eKKiwFvEctwYDaTo8TjsCGmIa
GUp2DUmtI98aDq4t7cZD9G1lJ39F5NkggF9x8ppv3sOEXoQJ3QJOjGyLYOEYq4FANxDY48/fyGze
0SbEdrsjsjFvBVcIIPRBL5AegAvyngykbZbc5PpRsiNI92owSxdH6asQSKdk3MDbBaspcMXhnFz7
4TMaP6QRsLyVveRdRRlU/ISuoLMcmIXpJHHIPzRXAJhj/c2GHzJZfVKEYye87Z7kIsuf3nww9j7b
kXZZ+0wlV3qqrq84qb6rrpznwRHizjcq39iCdEJMw/z4vPgfhat/K7KH/oMyeKXf63GGrTPFRUdB
4c2FYM91FIvCFc204JFL8rQy6BhvD5EfPYz2AUdLL3hSoe+t5W92B4CttD/xTycRkuHt+4L7uVpz
lOMF3ye8jigVcOKMHjadjG9bu2F9AhwyjnNf/KdA9Wtc5YpWmfPY5bFAHQiANccGHACLvvKkkvrz
U4gvruROYf/C1DI+Ctsw/wjfc9HKT4CnKuTipyjnC78QDOvAXqfjwK23WfgbHTc6ZtTDwuJHQEwz
fLfDhl/KOWEzOJjhm/4hRkq8EQT29Olyi1JImj5DgEtw37ZZvhfvsQu/esZ2RbO9UGWNi51COjSL
XcrpvP9vqcbDTD1V8VzMoVm4anio9MzplO2bLSzYJhKzn28cWA4WyT6wtQ8c7KgbTOEymMgKaW2C
D+ILsuWR2QvNgHrg/4PxkrigG2ItGty3mQUwpoHOhrBc6IZxlWkYm5w5JU4/5sB22evI7E/GF6Rl
Djt12tEK0BkT5RLfyS11NQbsTEhZIerpUz2wfHsz6aFsHRx67qCk2vH6mBkcSAefZ24N5Tx4pkwK
h+iTLgI8S88SarxUDZ7fqy/de8BcA0+Q/1XAPaImBtcn3Ibe0X7nvHYG0hLZenxwJo4D0sPgd4H1
JdPOanNoVLy5p8Q/C4iM/iGtR2HNvpSOQEdSeuipgJmNcjsyK3RpSOhwER4FbOjoiDXwUzSDB9Zc
etV6AttJdHUAPLaichh1D3NjIqNmZfbRkr+HSmWTyw/g4NrP8phFG2C+hPXoN1SYeAbmFetpWP0t
T1jOmItDvctJL+CAZkgqkoBL96i0R0jDg0tgEYAULbHhFkqw5651s+YoR/Hb1NsrnIP+GKh7EuQz
DBL6gXesAf5Lp4cw+SL+19JEwi5PnAaOZnTgRB0vDD/mPS/6ssWp1q2RDfIeOLNU72oIiiRXrLhP
WWINP9iONVQ6n+ghmBokD8Q4hJ/YgnigzFl88qJ1uRsUL2L3sm+23IAwEBLdaF6keltkz3FE4x3f
SOyVsydeN94y7owOvT1S8AUt8Krt3GTagNSEynwdhZ3Pl9evMSNozDExLnFBPhf1Px8xQ5OchdIp
8b29PTSyjLDPfAREwZAHievlHrLrPX+KM9KjiSi+I4s7Ur0E0w7FJ7SLYDU7zNMLSgjm1njWfG6f
7iSjBGHel+75jfKaQqMy6JcWrqzeEDAxfAHVwpHHbxN9aOeC6pA5TIcPXH/i4LzZ/X4iuWEETt9n
3T+HDSh/VMeRzSnTQOqJ+9vschgdsIpMMZrZcxf/5rPfmesw2DCApY/nv/mATKsjVhdmyWhz8xcd
gZQ1W/CTqJaVE9mMSDzS+2zXZUODDbNYIJTDvI1Ia4UKk0EOkEbR5phxeGyj5gEQaNiqLs9Zahqn
Zku47lvl2Ut/56GBaCv9GU4lOvTBpS1GrtlAGb10DzqaMvkA9jh00spFt6xYDVoX3MkaM7v43JR0
+AJJi1S4wMJt/4xCr8erdMRKsMIT26ZrRPneQHfxg8SP7+6z5pViKhcwGMg7q/ueu0NC3J50+h7D
TGJbxwdn+sx3TJgbUA789nuOoOuSDTQ6GSG+AXrlVPB1TD1QW38QQocen5uvl5kOJlYifRBNOELo
FNkeQScC9pyJzxocntvyr/vn8x9e/PAMcqBM7KZYirDEpTJqSDjfIdLEIk0pzItvxxDsS9LCSGHi
6mQjgev2h/dOC93l4OnrO9IcTk/u3SC7FTH2VYpEL5t2P4uUtSztIz8Ukhd2W503uBX1J3H3iNxN
zMEK01ccRwhPh0+UL9Nyi422ev8Y4H0OyRW+ppIckOSj5ON1LPeJXTHv+WLeInZHI9ki46lgNuno
C0iHcC2u4IIxCOd9ZfuY06or6zHUvCmqcEcG/X1HjMElto0dkaDh8t4hka9xTlTOIjnpw8dAm6Z1
/wghpTzyD3T5aHzUNT62pDgp0Cr2lEd+IFLA3AzeJ4bttYZOhhdMR9rvLfSt3mzY5Cw2nAp8/uZB
N2r48DmQpW15GhNU43zl/BtThynaIvjjOU7EO7mp2Q+3ZEFze1hqTv52tIxcKXd0eIuxxiLBq2f0
uCQd8fLg4mIDOe8bOICW6on5G8pzyLJje84QVSpYS3758y7fv3GKGSYBweV8TC0/lWsU7I0564Wm
j24Npa6NJIHJrMg/hWiNdeoLOcBe0OyGyTwpuCyZVoC+mQ5wloIHKfqfNPqpvvk4w7ey+ONAo4FF
osfql0bQ0p8wfd9nzesRE4EgWwm52xu/GqNii7HDBhMGYTLaa1zHu4kEewir0PclIvs4GbE6KEtP
uNXONDhItpdU8+99eAe9vdz0FPM3HlVJPhb+p86va/RvnLJJ7CmD17Ax4MyZygs27XwJTnE4U6Iv
1PUSqUtCYWsau0beK+iu4SYXpF35yZlLBihMGf6OPJi5mVx5zUuoWX/veTtXXGgWVWZvaNyD53Jx
AMw3u+DRaCavORoZljDenuxbZUhKJ/Am/fV3vjmxshb7HAWHxeemtkJqgyZvxCC0InICJ9Kdn6Ni
z//J+8r+FbkxYi5hqyEFAC7FwocwRcEk0LTwCgh75OQC1h/wsYoTzUgTf06Di9CRs2JbIpCsH8li
m+AWJZSTE79OWJQMv2m5mwfuyPg43OWvnPZz8cY0jv1WXsD3cOkQP3NxnyLPg8nLNJeHPcgcWfs3
j7fz4KZ9ieWl0c9VcyhmKVC/Xv6lSB5sRrjiTkHL+t2Xu/xOfpfI6Kn7lnBKJh8FOAB2qWYDJJOh
Sf/VNndqKEaGyVNkGwBTGV/Z/EOtB+okQg4dXuc3W88GopFaeL60UZaz01OvbWHoVsoroFcZRlNy
mHM3JBMQvmz7PCp//CeIJUPddV4a0CruMiiJY7yDO9uiO6YRo0vCyaVJPzqs4JTshtiAmuGVixR8
wz4KNSvdC/WVaC9fPg6YoOxFsVsmkEkZWalEBX4b70+IuSQZykdOLf6WtshWiooETfNgEvg4uYd9
kt1KwKfEJSklshHoEjrKqJ2KQgXn9k/FOkl4/435M4JSCu6Br3Hc9TWbNKAk1MThZIpQE3RL0P4A
B0FXkOU1cCG2N/j1x9oBWAuaxfSYDwl4M4EoVV6BRKy3GmPziCeoD6tcXY2UTKgH+EF4MVjPEvHE
Q6+t0ea2700FkTtyKgz3lZVwFAyWbpAEdxBC1uyH5e8Pk2EOSC7Q/jxIm4gNOYEkRM97eNipwhjE
nAFKZwjze1LRVnLoKN5MWPp6lagCjHWD/nG8cLppE6UNosQ/3ge6ETvdl+KuKL2A0LNtSb9VesX0
mmHa4SdtZLfpIS38d79hegnPhbpvav7twbUvaVVgwxzE5YM2T8OW7s/3EyEk4BeJMFteg/fvxAb+
B8ZALB9ggwAeaAe3/53CK+UUyWRxfZ/zkGMPzUBY/XvLh3x5ZfRt4OTl1DpCEIjhcGPhVD0ME5m8
GbpDVXp5so6opN15rePSw7M/alwRTj6iAhgh+s748Am7Tyy+4c6wuHL8xTZXLFl1QIPmS1BKqIrQ
6NxV4ZszFlNCI9y4F6Qt+mEsgpyrcxqicqAgIDgv3XM1+LMTgzuE8po3lo7hd87aXhkTzmBL/EFb
BSAH3MeS5A+RaAeza05Y+vtNDqsabeIKCijzJFYeWGkYej3D9TkkfGAFf9bU10Xx4AqK91n+bH+L
8TepvJJFA5NjNOgPxASgHeHGqr3NPktDworRn2sNhwMkpG7+FvfpenykOtDAz6UO/2lbIL7Sz720
7aYLsN+tJG/a+o63iRqXwU3itPdZmU632OAV/sTPUgZsm+dYotxsqBX0M5QPKVEA/c2fXj4Ij+gq
bJOJCZTqluMNlEKOd3gfsh8Oph/+6gRjIhUKSVQjS1D69PbtGLcFfCx6toH7vv8V2geDtQmRUvib
vAq01bSqyy8y18hv41jFtvE7k/1tqn3O0mX0wlDPIgZfIFP5+gvwZ+ex2lMmB1+hyxeLHc5BWoL0
a8BnRCANz42yKgzMNM6ouxXyK2ZAKpt5r+SXN7ZmqT8XiKhWKQY2L8GptR31/6wZDaiGeQjaRbZx
MrpPNqa6tsf3qU7fcnLmp4jJspvZc8AF+4uS7xAf62jE4L0WhO7iijFHEiG/uDg1DQigmd+xIzSM
OxA526rPG7VuNIePiAM1f4V3iqUrdhmyafiI/+hSpdJqio2a3tirCieG0g2MVeh8RgzuwAqxGMb2
H/VHMboKb7xmdzIW3oOPcw80/D8ga7SQZNBijmADwlBmy66KAXOeufxswuKTfxZRPtdnmVsL3Yz9
Q850B0QV8VOQ/vuLuOZJlQnvc7qlWzOZSOevjiEwur06YAvnTYvdY8eNUWJpZTQtr3vhyFeetA82
aaHKhuK2qDT2C3OrPyHmcdFjtN0OrrZGsuCBCLGFo42r8DCzwTm7F8RIHfyYwpVHeQu6v9qWA79x
q1q6nDbvjXKvmGOlxJfcVZJH0n+0xdWDGQoNCrPa+q4MGxzgDmYvTNWcR5ltts7END2ye0yaVnTN
EQrmk9MjioQqy2wTIR0jBXD2hDrsxeSXhd6wbWtuQeR41MnCMSXvJf3iAUL8NguMWar+tuOe96uV
Nqw4+VWwdqkoqv32kbWPPtkKbGKyfaEcqQfqaJaYAF84ju+TSmAcmwY2HJ3GMPGzXDrdTfwajjJ/
CWokuz9I9b4iMmJNtSlt1BeKgwPJDwhQsPFNH6HBkMO/drLZTFtm//ESEAgcvLV/fOMFhBwMZ7B7
Yn/uFsew3yHl9F8c9IvqzpCvzjj5vOJN+paTvmkBw3UtuNEPLzv9HSFa1+zYyZQWmHln7nCLyUhm
kwaYvdn4kBAp7dizVYhQiPRAbZoYDk2YEm+EzOTjUtOzeaF5zSCNbiCSknwByRiChEz0pYtoThcA
AJznCTjDDFobmsR8P4rMlKcfMJ7tHLSRGf+IvRh+Uu3EPoHaiGlbw9+2MooLM8MFz1xIDs+wx3tB
L8AYujJR14SXDgY3d3oIp5PqkCOSYBtWv7MOwaJoEzgVuHhZhOpORe3gsafkFf1bll88ftzjdFm6
iDrOkuX3Kvjp171uihOCd3QMe+RTvNTS26ZG1Z/FjTI1zJ2W5o38R2IakXxd1ZfQuDHjw8jqNeTv
p6pzDdHDdlSxbKdWZgAOpM2Km50m3SZlZrdk9Am0DKeC9ex4CthmBpbQrQCXK8SNWOFw1982bFK+
8XxmlbqQ3OCS9RI+yQ2F6ntdN9+d4Q0Wrx3qQZ2vzDC14kQbNPEYPHOGSOeuX/mEJ/Oc6LilRWt8
P9pyO0uX0nV/Li/QSXz1u/yAElW0+y6zwbD2HeBi1O9zwGH6Jf5La2a4K/+nwtMEJ/ENTAdmCbKj
6VKOblaTNvmjOcWOwkk5CIwiNfuNOq/msVsLLASx8FRwRdcteZYpLRNRfjOjr6N5091osqdxXbze
xCsqbJO5PExUULhpFhmSLwvLmsXuHpW1gcSK3F+CptAoAxmqPwrhoPyxo6H0ClGkXRtjZfwt3wgg
EfVQv+FNnMe7SIKLNYP6tzI39IgCehHaCMxaU5xVR+sKiCO/8HFNyGP4jTaVsj7RHEBE7C6gWtXk
AOGEngccPC8No0gMqDwMDAXBymhrLJYTp9CwjjXT+EHZyR9oWKhFLsG1jAwBRglSfm70N/732Z+S
g8n461sHh5KPVYAjZj76txHJ01xCqc12i8K/4MOyjgac+Zzi1bmfET/bFqAQGziY6LjUwiustTa2
0uhAwC1BuGxS0p77WDFHwdKUAxePmH7hmEcgww3dn0NKltC6ByfwXguH+1b4Hs5NhjQHT8Y8C+Nb
yYo9BYf2x3yLsRYIYS519BLte03NE7WmRZcwAk9CPrFK70b2neDVArf15j1mnzXLWeCPlm/0du58
PcJeV9w28PiqesgSTHdhcVrIe1CYgCEgbinEYsjr/hghJJv8AUtDaKQklgwrD1BY0zlcjClw9Yjw
OPusfaKEkwW3mNYsSvn1CiJqpA9WR1XN2hI2hsNvnkTFnGUWDAlWww47aqXf0JZzNUXc05Mj1R/5
cIhqU3wS2cVetP1BEwuJHj17L5iI5lkIL5V1PbCE0S1SojM2NE+cILr6DCZE0EdgnkYMMZ0GDMLT
8FqC+tUaJ128eL7CBZf4gHKO8eDEGGdaHlTxi3pTF7/k8FhhNtBvE6gLJspLianUG56whFEBTWaS
cXdPl5lmFv4WBSM/5V8cAxHY6+AGepnTKsPbwLsWBHMRSJjvUkPPhYeb+4itd1nd/2iRoiuo6Pnm
WYpPjR6URjKI2efRTNYSiC1GBekSoWzPwU78wSDffFjC6UsTyP/mbxve3A/l5R3/FLSNKqTo6s0r
SFU4nufYc0LMj6Q0Z8GunDz+OWBh4nhuk1NUuVF+TqLPoXCnKLJqkBiK/xGTKjVuB955xsG+xbPd
4ROlykOMJVE1w5JbI74x1JMBTA1dBU+oqF5zhWQJtG/4cEDP6bsy2WLr0sov5GWV5mQxqpj0liX8
Qjp0jceqwYQ2esni02DzLAZ/CsMrlSyvf0AS3n9wrZka1f0xZfuSsusPUVQGyr2BJ1C8kcwwYJjH
iTrJM4nl5/M2nKEfAyMalDp8+NqZG9tpMhPAYO5x0KEoq3bjNneiIxyeCCBB6gU/wQm/DmbceSdf
cQ49EJGkTgsMbT2gc7Z5W6lGKluY1WWsi8tNHGzISmpn1zG7IhYHGT4qB/wNRfh1HDjCHj1kI+rS
eZBTHyLOihM/HBIECf7FTRmOcPdcrbMwXzJSL0zsf8zFwWjwb3qn6zJBd8doAce4LngF4dnMJua0
gWTehhPJYZfMXCp2SVsyjJsjVRiW9HsDZ3umqd9D9z/Z9sRf1kERpx7flbkzLb3+bxHNUafa9I9w
cMR3KjtpE0DBF5ohABGMRJvv5iETTcAEageCevpPbUxaGcIbk83dyd9iP19Y1ZbRO6EZNVwJk7th
iVQajwGt3mbcBM2GfFwNTS3FP+OtRQnvubYWMO2cej990dTH2yw762yWKjsBZPyeE/raOwkd8fkd
eh5RMsVuRMVsMohD2tuqn0Owk3yYypi4WTy0kVcxMedM+yt4vkkt3tCpFfYC2y6pyWb+Qd3K+/zf
ML36xqOZ7Af1zB71j59XNo7DNT0jizAuoFoQkEn+RhZf8xjMTmfewhcZkQD71AgD9BxQrl/YOYRn
OlU6QBbtjBY7C/ss78EC2yytGe8zYQQBOBx+uY2HZH/pNTv6EL/elPM7waMVVEg0CGMFmbzs8BfW
o0eJAtqD1DbNfDvLiGy2itjUVzduk1M1b/vFr2XokjqpeaBs35rDBHFWvgFsOaptYjbDiStPzm68
rAViUJchia67ouzV50Z4kfAGzoe0RInwS/XBvgyre+tyrWflRplwklOdX5hhdrd+IkWDZg2oBvqX
wWWVffOVH7n3UMMlyFh8jWPsPw7JqLjBwL8Uurod1OfuB/w2lqxfOiYs1O91rJPhjZ/S4dzk5t+q
lsFWU301RGY39lyCVGZd/VU37Vw2dnZDWzsYG+awNsNt/ZAvnGi50U5YMfUSFwoKpED+VjFBbIpq
M4CVIWQxY27MHf2I+Q4Vh1eEU0n+lrYcUTO6UeVyJPO7Q1wg6RcJcb3+ktJZD7SCROAvCZDLV5/+
iypbfgmai7sDFFKyX1wyRlANop8Dxy/iHjP8CFimButuQFYKq8BF9YKYcSDEwpZvNDm7HHeXYbG9
YRbP7HdQnXyv/cBDWoSMuVn4RDZTDrhVwwKH+sxORPEqAaudc3eUwCYJk+m9v7CSp68cxXAjQhSk
HSfWHA/HLBnod6X+ilwh8+qfhhhcq0AXtrxEoQ29QW4PhfjFJqEePiWfeS4LMSyo1iwap6cXVoKM
AtFDBApBNiutxL7Su8e2QW+ZNJ/aR9J7Ved9CqndUmtVF0HdF6y2Vky45OmjvxhkU9l8S+U+YGpj
JjddX9FshMwzZt2Z5CIJzEcYZmZUYXA/516ne9zlcucFEEf48CYkZwduTMrnlreqYIXFVRZ2Zbpp
fEZ0bMI37UhHuuJRX2WIx4GSQaJjaA2Xb72ITB/RqCx/0yw1VxbgjI4wJ/NUg4E9EgCUvJgZJJ/5
QX6O9V6LwK155aETHwVSs2lIVzFudvTI62X5m0+zk42sUnHdYG5NQxAW97v+LfZIGgZilSwNjdl4
x8iN875H8yhvALRTix51cvQ2KTjSr4iqJxQ/jHCLmAI1Gl+FXd3ew5F/hEtU3aR7v/TG7CwVT2P0
mnCXp6gy3fqfF87CbXkzB1blVvSHgES41FZvEViwJSMZ3+xKGa4sx9+4Io/S97WS73J6A9EyYwTX
Mk6kDREv4Q+P90K0GOIyqhf8ZyY/c8zflB2kyfFbzynIof5yQ7MISg7RkQ1QNBxihnsMbTjEVTrV
HZML3g1gKnNWNruiCu2BudzwN6EN94GRAu3Nt2jahAuf2DfPCJGYs06nnF0WZu/4xB3OvM+4Ed+j
XyKLHAqRwXYx7dikI6Ob9nSNpcwnQmLD/nhfhN8tgSXR29KZK3FcjePH6NtIvOXFl5qZ/YEDySbc
9T4XGYs/9PSlZsbKJ4PZUKMDXNdmV60NKiUg1tRu6Ei5G43FR0RzJK35IdLhkk0PCmzWdrHyYJMT
uljp/C3iRVORnKk6vVGNaUgU3FRyYtzmVATCYSzAufCzMkno5uk0Cn+B7ssEXbugGgv/cdjwCzZO
NdEz3P1l/wno3jhd3fTsVSp5bTs+JM4aZc0RlTyJYlCS0wCYBddKB9bsFyka82hUOkOwJbUdzHG1
ESpmTSSMIqbDuWEgB06yHbdP7UkPqfAYrUfs+MCiy3NrY+DIsiL/sw1cCAmUMfwX0xAiXU4xs0NL
BCdQLM6hfhoQ/DCQL6gBMq+5QacpCAcZrMmgefOa8rj0r6X2jLVmTTpIPPPoHoL8pwz3RTHXGXPI
6V/i91aLiTKpzgrvN4ttpVoyJT10w7Z6XyNaahjVa4lY0KRnrrb0pvA8BceOV4B+H5ln9oqpkcQM
aSRctd7DQMVPIpJzRr4nlVD+j98mnIIlTw2zXECSCT4vJGphYQacMij+xRMLwVTbqNhZ+8GrqhmG
BT25xppJq2iwdcqOGUBoRZu/7b7+0pl6oRfme2JS8l58qKVbLonaiFwiOSOuPnxE8PJgYlLbqPgE
fxdz64KRD8MTY/LqoXR7RpHQUVCySBxztVeXF0M9tO2HyoIt6jYSt+/CjLPv+l4sv7mgLpHsTKhg
ZfAAGyoqHxFiY7w0cW8Uf2x9qWQ/2gpg9kDt2aZc3KixaGO7B/F4bb/DWmuQJGL8GTK4d6YFWJiF
f0W4o5QC+EKLP+FrwEC4yg/94tRlpgiOyoLNy3CQAPMBwzpymBLHprRLo1/WHwwJY1coSI5bfKsa
1tuYvkU2JWGueoWALKSPCAZM/8w5JNV2Qw2JDuRL3BfZ7Q33lfwg9nPpYo2sE0chyo/3RmUWGm6D
YIsqlFIeA5jiCfIx6U/w+0Gvh+9zzBLImJ7s+1szLNbjt1BY2CpwVZR7uLJso+JbjNyR8Ac+zLq8
JZWJZHIP34vNdx4fsoLwJxQe0Ku57d0BdcF71RDHh1wCdeZ5rjt/jPGEloeKv682o2HRf4dgfQt+
N7bBPMejMY+1jX9gq+yvSX7Xb8k3gOnPBexqLB056CsGmbJmImXIJMjQd9yPCvdhzUD9GTEWY5HA
Llu957EjX4AvXIvM4cCF0RUV68TFwprc59jl4BOK6Giw99VWhKlARc14eNcdVGoGtEtXHTyMT0Pv
Dv0+Uk4BoINMOS1zL+8Bnr0kupQWiUZLlin8+ow1ABo66p+9NDnRdto1b4sJowIl3C7bNV656Qns
BmU8I4tjwdD3pTqhiYvhc1Fd/Vs4c+LMyjjq0k5feBN9GxIWr0nv5QczHGzNNThZ0lyjRxJeGs4N
jFfufBo7oFj9R82RDad3ug0ySz9+jIPhE/Vl1rV1LKtzllm9eArgPsygfL72rLniDmN852UfSBf9
yetp0Jgktbcg/GQBWJpU8JyqjNtRM2AgWy2OYDCN97WM2ZSa0HYkeZ8vXLVizXbI449ZDLD7if1j
CZw+c1JiOfMDIRpv3sc1CkC4k0uAFNizzuC/+h2SAA059n2gcbtOOISAiCXbxfuDE5UGutm+6d+w
tynpeeIkR7S66r/FworO+n4yfpa7xhnuhm4Pv8l6gRwTZBqL0SdbJUFyIaUAWBHMJ6heHAVEqhJh
EkhPjcpn21XQL1bNORRB93bzF3Yhp3mJ7gig6Ij5yBSbc+SWdvha1I6YA3u2h+DclivYkKLdfufX
kjRzBAA2l361ls9yxK+SceypYGBzw8wG3NOaHsyUE/P4XWdm114mIsuIZLKhYxBnUJkoTfE7dA5g
a3QFAknMgEtXTNf95Xn4UsFoOHLs6ItXyFSwfSzlTSU/kt+AXdo/ZQvcF8/LWmRyyejpmuHfxWEl
36XxNi4d3GnWyF0GUhtFJ9jRe05SkOFUsK/WM9lBs6TBkprvcXIncuCm+tk+0Usso38zlqGQbVnw
sH7mL4BngTLPoah6qKxQ4DL0Y2unrBAhAr1c2ssd8L1r8cvT2Syd8Dn8dr2LWoT/uxeoeTeByoCT
bVkQ0V27GkFyVPscAbSe2SbWWbh0e4noGfovkpTR31YfAk82xeR4lFlw6fM5imtR37QZzcJ1KUD2
/paZZb7JNY4H9OrkQKx+IxbzmMV9u2JsiBXGt+SlJ3GrgP0jIcMEilWzezj0IlgTW2HxwPY2Nkf/
RxG/UhFH9Rqde4eObem0iJCSbS1+h9eoZQaFMZDD19KvlY1XmNtxOL54JfbkSeHJjY9ArCcXjgQg
HpzGswET1EvKK+wgpJMBEOyWN4PPgA5Y9eQFg4KvyQcTopEYMGA14Vix8xQhSEks0yp9tf6q9W3E
70qIDe6gdM/Y2NTToTQQj5g6857UeUvX2NwaROnQ2QEBQ+f8xMGlDbjVyECg14nP1fADyErwDFaV
Vt5es181esmf6gZANc7fFMnRnLfFMfgwkD22dnVBolsgQAD2sD6GVzpIjUhVKyDt12kBylvKNr+m
8fH9HXHNyod3/izeq55dDRBCeVdv/OJ3kM4+OlmSbhqbGDroLiB2253me+km43fRc3cy2ETTvJ2w
ISytYrj00VotHB9z7882OrClN8V7K9EaKjsOwZlx9Ah3kbLBW4iM3t+StSJ/ZM2tu9WomdEKWep3
fK/IUeHTF4tTAe5u+hI+ah6NQODKSoIjHOQw3OmhV4AWWW5BP2eBvZCZ9X5m/E4bCJoNrMrxnkOj
LwPMFxvMKFhZ3K5Cm0YQ4xyAjbSobh123ix9k4OK6kvC7APLqvs/j4q5es863Q6x+GM9RdOImlad
Xnp6kwPoHA2eITtNiZ14SJbeO4hSmDWV6im7Rgb6A7xKeFWXHtmhJHviqpuXmyQQZWbMloNCr2Zf
IB8bC/8Iowftz/gTVTsInZpR8rDpKb+mkdYJppHdIP7VsK/nPWLzV6rcxMlZDK7wYIjCKBALVyUf
J2ioyIZINUDUrCbeLHp/M0EhVo+8OOzkLMlI4A5EmjSorvmnz7MOQEm7iJE18Dar4S9naYvlghYB
9Quh8SRzXWrh1Cuvbk17/FKe6Q2Ciid3x8FBvkngIPjUjyVHiEwOGC2ks3wG8UYfMaX/QCjQ0Lax
c5hvk44Gi7O9IceKSbJE5MngaQyPyuIeKdCXt0QmM0KEnPumYqZmSpRf4YascK5H62u1pVpgmjRH
KlfWVJ5Z8+p0X1hVgKPLx5D2lZVDVnjJqkUdg3h0cOcG6SfRD3yKLx3VCn+imszZwdnF+ZHc0MhU
XdqkPSdp6SxzW77MsDcyWlgKmM0pWVDmoVLpMQusvwhFz4hGNwlrNAsgXqbcb6VbwdCxwKmxGzRH
JFb+kIRr9rtvb/EhogLZEB5GWhKcOmZruOAYKZVH8a8utyrmauph4jMFFFhvUr/IRGfipWvTilM1
/gYgGS8AA7DuPSEA9S3Esz2nk2RXwR0PmuTbyXBiERWQuyczrARS2BlOKPKduTw2JTvdO0V+gVIh
UWHc2MST/etKxO1YOWKJEY3vKF85HTf9CsVuRp9yl9Ijy4J+SaqlpQ3HeXUt/BCm0yNPbznE7/5W
U2zdQCR9jN6EdzIi3yxFyO+vhGCPCcHUWomufG2smlDfsGoqMhz16b9gQCWA+/0gY30yoSbkSLL4
D0Fqpm3LSC1k58QoBGxhTaAP+0u7P/MkKedC+O0PDGmL0NEY9ghzCpKkUDLNIbHs/pkfE2eMoBHN
AdMEw6QnoaSVP4ob4TCU0QZbl5XQnBl1oG/I5Ruhv1HrzsN3UJEfo6UEt1BYYwBivY3jqbHxzLLx
0i19cYObFvt/HZnlmAyM+JTQ+umfDQufbr6IbwN1L1Lk6GOBNpDytuhmnikpnY6OfvQusy9hZIZx
m8FrgVfJUB3CRWOPPVjnsgBZ6L9IvMbwFoMHAQlY/5t8txG+RaypAnTPyAq+K3dkN8NsnvQLmHgs
mH3tRm/sv3fTaZg+y/4qLn5xSyJUrQmEZOydHP3GVe7MojHd0UrjFkbYn0S3Jv0fR+ex4zi2BcEv
IkBvthKNvFcZbYgyXfTe8+snOMBbPPQA3VUSee8xmZHHpD3BkJNZNDFVDedLiCPBa+c9pLKUiGui
rI7N0Rf5qL4z5VRoF4tV8WJgusjKqQk2Yvcp945kPPzCLWEbayZTASanTwVJDNcxq90QbSBJHAJO
BBuyFxJVlpk2eLcb8Wo+BWzc/6rxd9v+zf0v4DKyD75lKsWAN6cHPtSyJ0GHtI+Cf6PwEQp7FX4e
rE8uQPhKhN7yBbkRmljmhuqzDtEwMPQiylVtfqoO2zTpvcQBRydA9fW31WG0Z0dHT76GLRelIAPW
kd7xkxAJokN0ab9HGnqpOPdoAuKvZQPWbipyeN5kRL4flQR7FB2PsUKOLoVv7Plk8SvSiVEBZ6s7
+RGtZaR52riRN9F0Y4JgcD523aXxcSM+mbCitYCUsSO/BkhhBF+eGoGJu4lduHBb4YevV6BED5+w
R63uyrbQj67s3mblPbI3ugRncKPhd5WSH+ETos54yU492hQqdZ9RAghb4O5eA2rrpQwwLv5NwZHj
16lh7vj74juW6Mc0G7uvgtQpVE7gXdjM0tjxVNLXxCwijrKXL8IKfSv95uOVES9OA6vm3P4uSJNR
7dH/YwgAKpsBqVycGnoECnb2nhjQmIOjJwJJi4sakY8g4CDnh6RDIikgXLOHw7V78vMR14JKd8Lj
PhFusxbxNYGWDx/mjhpcZfzMErnfmPjHlsGD3YW3KEAdRHjFEGwh523HjY5OBMakbR07RkKoj7gP
v/vbTL+yln9hTvWrBFfAXjfObXERzS2uB5+kX7Z9a/Ep70hdYX4JZJmTJ9kJ/k6znvR6OPkkXss9
/l76Tkpk4vMc+mZiwgGKsHp+r1Wv3IQ4Idkb6Dul2Cr9hSVixnNGszJdpchjWstvPKxVAH0cIq2H
YBCYzzKrpnI6dgzxByQ5vyHaJQf3MoJvM4SIyLiMoeEQP0jJnjBWKdvwiLLKYulZ019VgJN5gJDo
bijeZ8XBZpWcsUvixkObYT1KvlwcQuno4L8vVwfoIFTsDDm9/hM1HRs1Dhtxo1vY21kcr9fBtvrw
Gy8R9+V7hkuDl3xL4TEijpi21R6BxWrYz3zCrKsANcDJQvIkc2gG62JPCesXjrxTQhYvN2QEOCXG
7tygJztQhTA4QNf7TWmGRK6x/0z9aMq523F3AtiQtmwJ+dupAb86KriZhkBbzl+Tgn7fEAJ/ifO3
0gfWSP8L5iddFVsRr3dwbGOAe6tEOFeHhE/teAmQPyLwoRi98OUIA1wnbNwb5n70gpTRPHTmX0JP
x655DzzTCU1kMyTTYpSrqD5whxwb7kDrgAu7ufoMyn7L6hxNa6kC0IO+8lSQ7hURs0UEAfgihjIT
Eg136ilHdkDrIgnRzDZmV2U9O/8Hhk0nvVX4QwBQAqGFoORYsHY+qmAjo3R3xejQk4U9IetgIq5l
vwFjbHiK0+TO1076RQwGsC5diOUuik3lKSUXRClDt+N6Q53UVmvEJlSWe+2pzIzRGEXMSM6PCt4l
kyxdNA7xxSImG2EPunEOO6ifF/OhXZNiHRG4EhHAM1zK5VCtnWo77+iOJo4FMGz5BlA8IFP01W6F
K+Gc4yV1Ad2zlqFKvOg8uyBFlkHjrRORlNmBwf4X5uebtBwWN6g1JAFXNsEJyhJrZ73HxM0WLcHc
xSOPr5q2C7OP7N+S51LSOnnlm7XLXNqCsmbzRFwX08gtlTtR3yalEQ9JRFTxsio2sXec/yKs2na1
KHWZg1F6DPq2Ka4+D8A3md0bzI3o10Q2rPMiV+FjzMD/5Ct5k7CIeh9fffUvrk4pmsKQPm2qQAGh
lF8ggAkKI8QM8KskWwfGfe0o+Up0blP5CBFYiTAVcvwuqqPnj1pi5f890WUWqDXH/M0a0OzbUbEe
SRmSnOVmQY0K+PbdOBESBGmPz918lJMjHGl8ET3hXdM6igx/pzZc0gh7sxkPQKk4MoJ3AyggfxRK
j2o8pUThDIf2nbSRebZhGR6ZVS3ibIKZSUJh9GQ4iXIrEaBLTCwdlexfkaW8y+lhRDABEMxDqBh2
Mz6iQfDAj5w7a9u0O7zAfF81IYWBw5MkcyyZrFrhy6wClFGT8G3s9PG9zvcKTgrpX1j98Jz1cO4d
65pcsp+iwhxvIiDj4aRqKieMkHcrAsFxwvAw7tLhxdXftSwpbjXcW/nPD595ei+il3LyXQ7y9luD
0iKUd4PMrXX1kUpILFeauG7BRq+yp3HKwrvGBo8gNm0boy7iwrxQTnA8Qx1lsNH+mzVsZtcxvgus
OSa7/Y4ZkfnxqWnPOq5y8ZvXkfXKCNj3JU170mrT5OWj/IFPJmyxEN2RjpfRpn4mmicJHjauErq+
+TXUN338Hj+RhBZLP8hcEymggco4612Fa3SFuHfihgMMMr9ohYjtZI+mKs70gdfxs6JByZhP2XQX
3ZG5Fo7aq3LvUfbr+46RVw5P1Gnv8/TWUZ9ijMiTBWVb0ZFr21xep25yjYg/xHX3m75LNNXEzK91
HkC4GyjYd3p1U6RTpD0mPOUzo7wbHXkvocimzN7R0om5E8ZP4m/5+gNHZLbYuTaprfyaer6L4k3N
22nw5KGLgNaSrByABfFBd8XVGlDsmTYrUl+hsLGsfzgSoNkuvtxil2pLzmAfHVTzjkOm2vbdumq+
5xqBIThb5hh28N5ktrUxyGwqN/5eNWF9u5VxU5QrajzmQ/2uCTABraMjXxwjVPFn2fsPzQkLj4KY
pdgooKxHj7wCNrqsnAaaMsY6tGHw/BYZACRhHDR/LQOPn2CdQS7CUMeIizSZgLVjQkp2ezPgRCGA
6FctM41VwggeemB1lVnrJreiPshcG6EjfZDsly77PFuYPNwYA2VbRTDm1eiJy9n464yCNv1rGK3y
WTKdtNbFK3J44MDGRnxENjppFANYiJUN1sDh2L/r/i1is41gyWQ2hEvfOzPBRkS/Jj9CWYUsFDCC
iVtuBxbT8Psu7KTUSzDFtnipcQNeNR4hnAPCPzMgrfMxya5KskL9VcHFZLXF3aY7kvoRR1uDXdVY
ITeLiCVwoDIEz9HHrNEyeHY6QiYjjmyRoQbRwQKiSN9V6P/MeVgpYuBOCimlMUs+onqeqkr0yrdK
JVUjgFI2bsX+7WRqe3lngngDLi3aEUjvAh2R0OyT3cjBzB4ishW74hI1rzorfMZitbFTlKdAzhby
A48pff4udH89w/ZMJeKBtzO1yQw9kwnMY1925EhTGIYSq8RPLZscw38q0ObR+RLqnj2BMst/ZYN2
AOhhvSxnK6IjXI16bo9NBxtGh5z61YafMHvze+cBeJce+WVin87FyfRq9jovvZdImbjIao/JcqSt
tPpYW5uBiKDSletneu83IpN+zR7lp9KwFAeaMxxV8JfwoPBNM1FmgsNxwGznyb3EVSPBJ71ITJ59
J+FsgcASOwWr8a3AFDdlw8DikVjmW9z9GdW7KO1nUr8KXq6GI8Xjxc4lTxlJl4I8/xw5koJ1CKsd
L/66KY9a6qXtpQL1YejXQKbmtChr+AsYfZ3VaA+gzZRAwS9gKOSj6/lnRjnrtdCdb6m1Y1DqMxgh
9kK7yChSf0Wd4oEv8XOiDdKd2nCH8VSh7aeyByJNYT62zxbiGenO9hD8TvE36tr2HqAegVF6i43P
ITrJLYFXhPIBfP5XomAINvV7v5Ktt1r+ygTmSMghMaWLBxPM/QtGHba3SLEDPnOWQpZbrWUCNgVe
vgNJkUy4B7LZ2arU5MmxK6ir93a6pfjF+QlrktYJWXgEDvJDao+Gyjltt1PNlYypNCr/UjQ4+u+c
gBLSbUNc3MoJsET8ujFWvvoRSqclEItUx3uhAPF6Y/lakBnHc9J3TiC9SGhRWKN3tnaYPNZn2uqD
U+Y8EeeNApsVPYKjafWGJwnk4648hzBb40f+YlfJlnLxjlbzp1ruGfkGxV8Rs35lVDJ8JUK/U1wJ
bY38J6+PMJ/kz547vyEZEAjZOO6FfnWpfrrOAxaNA7Rz4RtueT6qu7RUr6YCOYT1RHKlB+LtZyVT
sYdep4wcXPIDIZLmxncAHax30+g5sqQT2Eq/t9228ymtdQp4GYMRx+oKUVj4A1sUpNsswC9FTBsH
9p/AczBQWaUSbmJhFVevSKE/zZGxwFxjNmj+6+idyCk22dmz0vhnWDv6PVnekOpUqnbIaLVCInNB
xY545G8E8gKO7d6gE5p7l3OKO0xwVH9zMQVGGMJPrL5U5hUBgjC0t+g2Z4SzY6miWvE3P5Siy91o
Hov8oCO5WJPG9shie4wel4YjK04+wvafyDlpRt/akrdA0fUhNuZv0B0NgqHZOWWMGrrRy1VPf1iO
+tviphsPHedHGJCSwPzwsuyj0KAS2lNNu0In6/7UzLux3XfjempEVAqMLpMaxkhudwLPEckuY++G
dFczErQKdCq8zJlyyLiL0l/VaLY0HyM4RsOrW/A4+4DHIbf2msIMOwxsRX8IjGd11k0cw010GG8V
dMDw1TeXpr+q/aORERoyAkYyk5GtQP0SU24ATKAlHci6vVlswFjEyQeC01i7cCAH8X5Wz8up2sWn
nAAd4ysFRa7RbsuXnKXsIJ+QrGb0MXX7V9KQ++w/0coygjxqiDSGq/lp0oiSM5lR0qfFjn2J6TM/
3urMKcQU0Xiw04UN5FWajnKGlIkc+2WhvJ4OtfUwWKiZAgoBfCO3TGW0u5UZiM8kj7IBwi47EAA9
jORbfkbILeT8PcnvPm1Pt4Azo5gbz9NwbuXCusPV351KHCCssEY7N8ajNu8j4z2gj2K4I7/EEQnN
R4C1UvfYelhW4I4Ln4G9on/NSkC7B6MHTnDSym3VPIPoL+/3JBD610rcTNNL83cW1KDQi9TrKEKv
OKRsIwl6oV1fROS7lkCb9lgphEnKuZ2THFSAtHrnPGOLx2EqYkN1w25rqYcctkxaQUbnO0IUkdMp
P1P1KUY0uis9+RH196n8qpLfeLjo+ikwTmN2qNLtyD4PcRyEZ1PyyDkYk0Mn71DoNTcSAprNNNj8
jD0sZWZf1rOp1pDsjNkVyAz9y+Sj/qZ8+5x7ATc2XcuwjzIELUCIZYuzmKiTQ/eMspNOkcGvMHIR
dAcz3fZYHmI6248iugwMyHlQwXZ2fN2IsQ/JIWg/zGrTgrNWnZAUz5/o2BKQAKuVdaN4UQgCCrG5
bKvwqxye2UP9oZWt2HmTHoSUieoX4UuNZOo83YGWpiwiyXf3vfK1LKJ/u4vBP/Q2L398LFDB/OnM
coUjc6eWYs7wpgVYxrDxAB4BjW7L7hBfDjo9bWtIZAcdBrQZM0Ek17FwxpdBdmF7n+5Dde4JpOQO
7z5aVH6Nwo3xh9ZffQzSRRoiSLEhRhe7zHZp8BF0OEXKf7HyKLN7nXuhTDALayLwjv6nRiRNvhlG
N3/ris8OitazLV0KYzh1AfW0bMuYgHoRVepGSo7ht3jPmUDfxbuAAplxIIKEdicbiPNX1leYbvrM
Gz6Qw+mNJ6DFPPjmLrtgTTEyJpweYnxDPEr5Xmw2+jlqHNYBxnUi+ov9KD3BJz0bYDhSHOQ9LAUB
j6bu+uYW4Tn4tYF3adwbf3PFzR14se6OzEAf2S+YL3CFcc4R9WRCa0y0OhNjA5SYPyADxY+W8IVx
HyJsQAjHoIxzDlEuXvXQ1rqD1Kcr6Yk4iF1dx1gOlUouEOuMdxbtpfjhn2MQrSkn1F8ykv3Zw24U
FvlsbhBHghFxQ5tWXAqiMTBadfja0+z+OYCDMTdahqEDN0H+NXTaStH3g7IeWqTKiTtdrOhcAB3G
Uw5U1GhO860ozkJ5KnGyCK6iIWeFvPnXGDf0xLuhXHKwZmFB/fRkJOcbnP8mECkfqdtTjlwMlRE5
7UTjPrFyh714aKHwND4Z6LgIVfwvnjze0YhBV+m7cg14Ad8AGwglPCa4kXBpnjT26Ag1mDf8ZcYv
1DR8UCExtcWbZqwpNi1khpcw82rJazEzvSftmTkRWurr8DPTjyMOYgxDe91ODsW6iC/6jKKH0GcL
RD1Ffg6Je10HD4fkJR5FHqDpk7lWwfju2j/j5ARhREKLT+KQwP6R/+DJ7b4hHiJGsvrsMXXXXtC+
F4jY6vNkHpsQGdS9BpVXp16FdqaiqC7rv2TRyGVPOXuBuEZyACk92UYsam5+TbaQr6quziQkhObN
BF+6NvNpCEiiv6Owxu1F+dR02xE7N5kSi7otIvqqcRNjU2f/mABgVwP3+4oS2v5V9Ymsm6e+/Ecb
lyUfEdASJld3aF/o8IlsrNBOcWZQFugHAxzVX0naMney5skoprkHQBi+W9o76zgr9xrFFvR9O3tg
81h3AkMTlD2dgaJ/RNZWahYCJApbDh6OqnqjHhY+x5uJbYDJ2b76rocdQ2f0jRgjzJamDdWCx7iJ
8eZ0X3BI0zGNuCIR855YsYhn0gx8i3QxV09c1TqigQY8jUsLE6mZsICgFNFAlOCpUW8d6CJrY6oO
/wdZln9kG1jVHKOsfp3xJlur4kfNv+rmNHWrcN4mzAd9PmKiltLuMJI0Kx/H6Jr8dodEuiDaC0DW
VgRkPCvs7z/tUSCrjlXLJ2NfMHnjpzVe8tau6QDy4tD3R/6wQxshHpcMJNnToOTGNxXeH0O8/kw3
zctE02vUV5Cj2b6aydxdkmTij5bfIXT6fBVUoNCGL+08MrvFXPxsqLdjytOLwiXB1ENhgmY64wOF
S5Kg498hrO/qd6BRjO/gaM+CG2P+NhHz7oZ33uwA56y4lyRbHlF/OYIMlgvIjYRAZKG5ty3CfycZ
XOGTtVr9wkaJ8jESLhlDQbJXCdmJbqj8k21K19eBRVkbB+liLmZzQEKECeL1IrEsJLjPQKlBdie+
epaeSrId0LJTWkv3SdoxkEZppwh2dBMzQhOw7BKWtODwcsx+xoFDFlF4RxHf2sB51BOg7vne/kTW
CQbpQHso0+Ff5FcJIKi5jtM97uh3+WxvBVy0dmd1az13qDiAFIrFzcR+s4Inm1gXPkd+h2F2mOwx
bwi2PgtPUp6ANFCrodoIhkNMnO6VMOThS6VDhbqWeF3Obn9LXaAy1hWOoiSvzTeKJ2awKXHRldOZ
Doj/Iv0dB64CO6tgmhemRgoqWomTgMESBnrK7v+umG516+XDQN+v165PmET8JMKCOif6YxCFeAdA
3Kk+p+fgZUFbUWCjsXtGm7AavspHDuG9hp7EXzkIjr8b+484PUxvKSeDde9hHP+wZorUwRbYKy1y
iHnZJxlQBvBGS7jqV/IR6/WyG2XVQ8xK4NXNI0zgX28M61yYewu9SsXEGTUV9hYWLqZ0FeXPkXdE
g2vM3hXviGEX7GfihYXFAp9l5xoTpHwLGMqUp5HxNCgM2AXxgzKDAxP0usanzZEz3+CCZx4AeART
zczZ4BJDLiqvhNEhCWgEK8Lt1VFtwXdEg80zhYE/TZ3ivkC6W3R4blseWXbRFDd/0588sS6b7uLE
v7kyENuipKJyqnSalX7Ni7ZVfmV8L/CW6n4zFXbZHyeG44ZxmOiRzVfzbf02u0R+NP4Fa2NGfgP2
qcVT9ZC+RwbXKngiYEkVlLHO9gc+/DOjo0pxCWQrjgVFnMWyH7Po8IwKEMbhTfmZG0ZeDdhXlqSm
Z0h/zbwth3el2uYphYL8KyjOyAQsEmH5Lu0gkndt9JLOVSXObLYYSrTELWfViHzqLMfXGltKGna0
h5RH9Fsec6SOIV4WbglWlH1E6uEWmgTmCuyjc/4Fl1CHk8gau5C/Etj8yvtmx+/f6TteN1TxMdux
rNnP+cxu7QF0WBbB3YBy9torN4O8lnvSzxZATbekN8jJcdG6W//QiDCTa2EqOA3BsQxSyt0dKEOZ
vgX2vWZrxc/YLZOyGxQbZrepccCeCbOIf3d41zGs8pU5MPPZo0MD+p8zOPW/YBRQWORI/nowiWT6
DYQ4M0cBQXJqC+6kPbt0AgQjxnKk24HytIl17JAHzFjDlhw+4FXoEHtsEQuF+ad9MimEwgmYYbI+
AR3xGm0z3qgTWZWYSmoPGKyYHhuUsxgIkm150BhS4+160OwhhCf2cD0/5Q3XVE6t6FHb8H/7lyCw
dFilL5wP+K4RS3HZ4QqkX2JBcho/I+x7DvTu2/wyoTPT78E2FvZIdxlYIw1HlEK5CH212yaBx7uc
0N2eg0vPcIc73VbPWbrGX2P9a0F/2MYnKLWhf2NdbZhH61LqjBY+pmXFK+xTjcRBIvCot47iiaOP
HdTRYN6Ix2/8l8XnSj/mV6YzSXpbnkiKxthu3jEdbHANWpc33xGxq7zjKrH2xBRLUKUE5FJU1W64
RQgs7DnLwUbluIycaNzzuBjMXR0IeizhfS+jfuAw6y8I+fCitAYCclul28c/M4bI8eC4u/XJ+iPT
teOGsqN6M1hn+DSRuo435j4Nl2eDSfwMmcsmjmiVf4BMbKxL2i/s8DJxY4Y0Mc/5h4ADxLCnbGeA
Hq7tQXnBgpuLJzY2jrlpOi7gK+mesaDqYolLFGODSXnNC+/fQPRDIUc/rGIki/8hL8Ls5XO03jr5
ywfzNRDYDS02q4m9Up4dBJjvhrLKiPfwkaqQad/wKRLcM6M12/cK2zd8rXHy9qapEBXjn7A/Dwwt
al1aySj44/hXknvk4+soxAuCKIx9fYxOQizAJwTkJ/KzvPwC03Jvh9qjw2puuRCsjX/ZtiYq2Y2g
L8T43CALcQqQ2YznU8G+wiayIma60zivzsgfRqybkKyzM4Q5Za/BRElATWc04bp0SxqvpqAYcKZm
PxPmkLaB6RN+EOrQdPtFHR0dQR7r+nkQEZ+nHgock6NJASeD7CBcN+GXQTZGx9JlzxIuuqjtRwZe
xL9oEIJYtLY6Mm/VNSNbQj1zhhXAYR8hUl7Lw7b5p/Ii29OHUqG+2WhUZ5RzSxdhUG09s4Km6ZTF
TuJp4jdrtFkl08mRltfJjv4xFkvtT8TGrFu1cl898ukldDjX/EPhqReCQ9YdWArg//m47bbRQ2AP
9Vvy47CkAZ73nLZddW2nLVEfHuC9ZfwIDWSNb0HD7fN/Th2chpO1s27RCsMQC1HeLqJG66fKjuAZ
Qiae3WgZyu5b2BP7vNgrjMeBxPf7RN+k3wBhNcWjUcpaT/vjpWh7BgHtuxb+1iy8TNRfUOy4y5h4
8I3QSY9MgRfNEW4JAttZeUmfWHyI2dCgMC/mFwQcsOnU0BXIsdOOqGHEDev6ZjMAmIDAdRULbBg0
LtUSSnUrDPkt8YlJy7iPYwp2KLza3MKrZojSscP9nKM9Vn3/Bfx7EtFEUv4/tax1cc6pyisonYgH
Wr2ow0EHA2iFUG7dYi8z+dyApuEBleimTwYiIYbNBMqsI/VYxpBvTv5gbHJBsdFlEV2MIgfuHUPL
nq3x75LMwGkzFTthZGmsbFu4++3AVY2mNoO4mWgEFnZ/EJRYyFaohEVHBcMyjQd1/raErV6Ga4aj
mADZN/1/dxOwxMJv28Z7qQW9zjvY4/4ESyMtDQJR9giWzP+raQtW97pHbqF5BDchIAlJ/d1G+/o9
8iKnv+zVRYiZKBtjRE4L6/IHrGIXMweWsFmz4FRf1PjGeMV7xJHN6m4m8Cx+A0wU8ZIT/jB6iKoO
DAPgYkkx12QKTxxpDqOvngblUdV3zUITx12TfQ+rK6iFGsVP4QbQF0ApCfEPC7Q8v4GikqVniGZY
OakTG72WjgdcA3lw4mpcuDYdBrITR3urXbhtO8kA+0HmI08J2bztxZy/QVVwN+HJHd6p67tPicK5
f+PuCboTj2GL8ntC/qRgzrG8iYUmrbWmT+te+Jt05jH+XzUdsHmyD13alILsXDgQHJjyRkKxcArD
XY3CNUuv2LHyYgaBftQhZfZuZhprn2+Nm1rQLi2Prtzsg3McMCylb5DcjkNCxWxM3YoYrySG1l/H
4xWVXNeduP7h6EJRsuI9TrWJ/D1hUVgOi0RAY1Qn7MXwhNxGD14wXhZ+RcOFieLl/8uYGTAsWWHw
sj9xJ9WOYfNoIfIKjGOsVty9q4aKQfNaHFcAYwGCL8cx2tPCXNUvZpOInfiD8TdHfY3IHwe6e7W2
hIvz3IKUQbaES+T6ieo5fRPd03gqjzKlEjPsF96r+CCgBbXVA+5BoI2XkcfMw4dGhQPdEM9pfGTW
MgjvZb7GkTgelbUBRADwNH3eQNYVHKrum59AZHYFRMyJfuXwFrKQNfZFSymLSDngrrTbGz83X22x
tWyZ0aYDQ31JvnUomaIlTOvJ78mKR1kieJaGvWJWjiwgPakC2/ynCkIyXAZIou8BfLdsi8kY5div
lS1m5UVskDznI5L8BtA43RACPEzkpYMCeEs6qDd+8sHGlIBIIMFzYtTWQ5dz4KIqS8s3LRaRjLKR
rHB2ENISAQICWPit2XZMGRiFtXkDowHGgepM9MyK9GN2RcSaFWj7rhEzbPiIQIxAQS8UEGSwsKT6
8Bceh8GODGPAN68aK0VzUaMo2nvI568a14hbsWKs0ztJeiWrbaFRwDmX2Gn1TF1bfF48W8BLbzEt
Lnxp+sBmHSZoqS8+cEs2wVL63ZBVd5G0C8ExtOJWyd+MBH2dcAqxWL6C7pgBADz4DKixrQDDQiYR
J7xZkFOwRKuc8bCbZhdhR2aHeU4CihSAs0DzkJoGf8TQdTYpSHV3rvw93VF6JHaCnGU+ECF/InYP
PT3bRN9gRIXPPHpLkVKsZ7xPWOOqQ1PupHk3bXVOF+LiOWgBvpWulThmsw/5dk1XiC61SF0TMWVF
d4+iJiMcJdvyVrOo141rwySP2heDFf06cfSsfA0iS9fDPaAHf1KMDxj9H9LIyoHenQnrhlluvKci
NeJd8MjwMpNKgNIHuc9E/ApJGrw95Dept7B/Z9aHlttnz07u/ELT2HfvOYYvT1+dNIPgq00KL/LQ
7RZ3p+6ym6JRHeQvET7Rhs8TDlu1x54ZJM8GGcO6I4GHlq169ZD5sutSWCNf5LZE/fTkx+YD+tbx
TLIkK7ETOPCHUdYv6y+eAFQ4w4oel8++/Add61afqDdpJbWtfuNDgCHKNAZtZIBcAaYWvxX9RHjE
vYK2jacsf8r6rk72xlf00E7WunKfG/2b7DUmaUm0jn/ZOv7OPIaseC6wqTkDlzof7M1iEsIdvw6H
o56sJzT9/4r8itw7otHetBo/eEpi0LVkAAqlIo3uyySeO9NhIje1JwnjIPqXPZPw+Yi6TywdOg8t
fBqiixixE93aOMg3DlM0ivhfoTJzL8xPbD0jG5ieJDampEF6nlwthmvB0sy8ySdz7X8pZzVzfBKu
Ronz+S+7swuMEPeGZ0C/1IXolHwKYIZ4k4NTm4lslK2VvzKll5mZTSzOn6A9dCloHXJk7QYA3JUo
dZrDID9V8ZYavmKlBU+KocWsXpnfJ9/9J9++6c3+E9tBszPFtZ5+lCyRvf4KFPsw+AwBFgq0uW8X
2ifP97C2oX5gkex2iNQz9HsbviseYB7dGGUiQUdotpV35oSEPdCPgmimAv0U8aC2z+IcAmCw9oyQ
uHTO5VvQr0jOuk+uWdv49YdN9g2MHdUmw0LmATQXPjrok/A75Xu5fVrEA20gACc2WDwB8SueUkp9
w/Ed4cHRQbjXctVqBN2KUEzQQ+anZSm3ARFXm5cM3BZb0m3Qnua7iEQRlbCNOxlvX/IeH+sQXq38
pCGbSSpgztfyrnwgBC2RK5M0vNGuVu0uItT8TpjKYh2Mvewd3ToPcw2y1eET57fgpQ4RLi9QDabp
KJ6WWHd1pw8ukPBgAPPgKZ8hdv1V9iVIL0boKFzRaAAO4G5eUj8xdr+4nL90PtGVAZbeLi/LsDFG
Hy/QqhYu9JrU38X6wao3GfdEvWl4XfgaWEnGJ1qnDhkq3WIOtwSxPEPXbYQGLL/2L13EZmShcNgU
+d48TgTIOr4IHFrNXPLQEQmrW8TV0rlO15BPeHH7+AeiazCi47oq/7gS2ysZh0W7AaShLBS1GxQp
PGK7ZHazH610SWQYFxgI5DAgyAiIEdeUKEFcpd90hBKSBs+0CS7UlXGBqG7Dp8ypww1NMc7sUjhZ
XmTRTm27nqmSA6d02GDhTxGNYJor+M+A64b/0zn4l8npUxLWKS58TDF2S5R+TBOfKKHWfNHH9BqX
X1zhFDe29KfSCYELoUu5dICbwakiJWsIOnWkI06E+B/MWkiFOXEcrBbbx5AeoguaRdbfKnOMp4VT
xGUvyYjYOFFV6pdxwxIW8hd+PgC0geZU6OuhLUykrDlk1FkX6UiyfbQyXhOjBV4sSHZsbKo18xhm
WI3N0HSnvLNlp55esxlUl4UgttVtDpOGTa9H6F2MEkBzs2LPyJSlrc/wLzzqXxjSCtERTaBP2Kvd
BASrfsYC1YJXIwp1qauxFcWPrsDj9YXURdwx2PFPkb3O7sBAMkpK0aHXRXXDsAv2RLOlo6X7WuXS
thQRPS6VzpzthHQzTHsVwfnW13HPYhIk3Ja7ivgvVg6QteBkBYKNrO6t/TPIXofG0YM7IAaGVVbX
HadzjSBac0BxEWYD3ktimHkNdyBrtuHWP2Ie5ZGjBpBv4HDzE0wnmG/P7p0COjlnwNmnftVjKxd/
+fqx2SjkH6U7IuhS6cz7CiqMwpcG8tH9JjA0bobHnHbm0c7WcmVLzju+44uKlEljiMVhoecbrMEU
C/EOPED1pobYFzeMIloXUDikYWa6OT75LuQEo0KBgzMnJ0zycnPvFLu8ISNLmKeQ/RnM3/RK0kWu
3AmIGzpZFZzJHqURe2RmuIGy0yTgMA13ucQ23S3UI+WWhGCptRVOWAspok2ACPqa2o2rY/CunzhT
KYoKhGIwVhGZU1DStgXmyRDc9AOpEWWMCj1eWoW/7aMXtnjmmZiRIoiblGB7RG7tVuUt4q895ecc
rao+buIzqqy8XRsbTJhuJV91k5NlI1FqVFtteO8ZppCBYbiBeMXxxxpA3qkv9YWH2tiy6oiGH9Ny
hPJjHDxGfKCWS6fvHwEX9aeI+C3bouu3LC99FMU/rhLbuKeH2TxLvzROTKPzHcdTYrxyhAAsSwhL
UDGa9NKKvzuPf4QHMF7sHphxIA0wEsXzKcqP1roNm/afluCYWOmsRAm0uAYaczZw90y+HBVVAJNL
TcBHiBPRYSiOuQZAXmdQszoi0ySS/LZwIIG5Vp9Bv6cWmR7Vlh/2SMXBbn9jeNGlYHuJ3AqiADGm
fCbkh+KCRdSwR/eQjAuAqIpdcT9cDdWxrK2BbYoKPvnKhnNbrtBwnyJxo9KAchN1vhNSlN792h3e
tI8ZM+WH0j1YM/Fjwwxm6CBYb4VxVIINuGD4USUWYsr2yQ3iDWU82XZqzSPl6ldE2tJq+Ie9U3AK
lLP8r4E+wadG30tkhz/8BBiYMugTy9TVVneKSW7XNflq3sb6KlVHjo5yPgnC4oDvjD15QwJZ7qwG
qxAqKWvpvUFgqyucMbLzuYQORm4lcmIQiEipi4M14ti/KifW263PWMHGDewoB9N3mjd2KPQINiP0
zEC/uvbJTMCs7OGGDHFbwa33MBOqFA77jonSURF/hPGQY7dTV9+Y2vNLa26Cxh2+MMkOw1kubgHj
DFv7AQbf/LUm8dfcfXbpP/KOjoiJuyfvlmA7G/yhgeu64Mgjh5N9xvwfR+e14yjWRtEnQiKHWxsw
ztlt1w2qSMbk9PSzGOmP3ZruKhec84W914YLd0Lmoxk380WX/13U+2jCYHKo2gPxRsEvG8XKM/tV
Xm2rGu40RYjX+a8pX9PsCAzqM+LyzB06jRqGAihG49mo4CIgTuD7YXUJhlm+xXzv1K6PUGZ9ynwH
dx7Nu8Pi8l7py4ZSY19+ZeLKZ1Aen9BFFOXJetD/0vTQ3BNX8D8bcWPNId0oj5NlsS8Ys755L/uZ
1N9vUfoSpgQwdtlegAQQM4WQZ9vMbAD0NzBr4aphCJp4H+2ewBb4MP9HMs0sd5BA1S0ryZhYh/V5
Sj6GnWTfDJZoaKUZjNFJKvbRwk7BIw8qX/R4OUIucVu/+3uVv5USCte+9uPXbrGbQbjI1hCQRmiq
WAfQNs16PgzilNm+sW9+ud61H0LC82jr3/GjB/zzWw21ouqyQueIWLJYkdHZJx7ZpJ+IQpV6Kw3f
BjrAC8qyHh5kQO6si1YUW5iwqE2nQJju+iBeZzZSsOsPkl2Xy/4PMzPkiaZyfJIuKatZw4+uUm0k
nAbFj4myExmltQweFIn4mNZa/gzbLTvD8Jlw7EFPOgo8843nczX64lGOrhOnqropsRgh0V8qCIU2
7AyLlBpoH0VeuVTvResh8JU0px28iFkjM4puWxYXptT75jt/wShIwrWgeXUYAKFC/DSEH42wQTg9
H8TdEdc1r7fuzK0Kkokl4tqe6EMmz3t9iaCssNZhS8Pz09YUpmseDNBPb7CKmTPVa6p/J6Z5wno5
bZWMz1Cev8/kQqahhOnP4+szNAdo/oBJ+hZdEEe11Kx7hb8AVHp2LN8POuaakLgXgU3ENqBQ+vOx
vH3r4nmqHArDtytyvV6aPafCnLKWySvRsAGLcgD6k4NbJX1yJEwf3MvpE4AFoF9+ktnSwEul/MmM
QNFN2ZxOzGCO/OgUVj71ZazcYs66RViO1Zhws+lYPphWgdhglW1EuzreKD/qxdiFpGF3i+kbgsZk
rJmKossrvtlz0Xfww8hWEvnnHxgyuxmfnmPubZTZV9ZnaB6mXU675uvY2C4Sn711MaeXfs7zI7cm
UDLeTsFD69yvOvOYjoeUA+KnPlgQhlZvHlu2HDiTlgbWknDZq/seQIEVHrLRCxmr1jBs5QzJP0td
JNR/NNODiXBSWGnMTN/fOoJj40UnFSATnPt4m/+EiRDFR8KKuP19BxoMgQninfkg05fU98TolgOm
OPa4fOFrHKMWt/9Wbx7kuk0/tO6WsfI/mW8Ud1oLSv238qH48+7OYhws6A8NQJ71y4iH5R+Nt/Gq
SYal9UvvjLgZm3SlR8T5+4/rjAMqvlcs1u9g2CwbYpa2pt1KrH/iuJfZMOXRLsdepx6hdzc8jxaR
5yKmLn4r4z7N5mEoDmW8fZXK8UgLbMxOdQytN4X/Vefw3wKkBrh8hwb9P+nkGRLlkKkbE+aMT6zk
FQNGH9SMXF4F6XgYdqPQjvlj3362rgEOliYaI//XbP8sEOrDo1WPTfeyXkHhadSAES5bKSSexXm3
Hmu8iK0P2oP6Mkk70F8ymwkiM4m0EZ/UApSNzN+M/4vHEeOMNNnqq8EUHaJrCp3i0UkbIjMgE4nK
DvBxKX8xkQyOQPLZyjF5rNgLWcmB1srqbv1wGZgaCzdgghDQmjOrc4HLWzupFMYUNukcmgOCFiB6
JNElWqCCydv2BoSLs8kQM3kDRDvdAOxTkx2ApCFZ6eaiuMQCoZwA8Zb4+qZPsoaKdf5xxTOMHQaQ
rvP+eTPQH+zq4IM6mpebbxc0Z9zvNQr+Q/JEWpZdscr7cECnlRo59e0k12vTXxE8qtJLL6oHpjGG
xOmqxbv3Uv7a4vYWT63EmYLhUZiJ6p85uhUk2MCmOmqIAtHu3IBpiOj+8SSIwpYwNeKKaH5xubz/
9tAMlI1wROac0++l91zjktJjmKnY2lYPiuG+/KMGrR+MGTooXVlOb+e0gKhlcrVp4VeS+RVcALKC
spoDBn5KT+GTW7INsUrECBjJtZawHVuwQXm9VPE6G/rT5Qh+mOK8ypfGIuh2VuoSgBfaCSa0vNlQ
wCOnpdbimehDlwaSNU+1MhnkwxkUdJdiFZgwOEIqaHQYYrmRVHse4zCdZit5AKKFnlFNC5yBXJJ2
v7gm7YHtkAzLqQvx7jyNeDd/YdPSwlsHThBK84taTsl2AIjgGL+d7sWVbu4raipYJBez3/GFJN1f
/L5Tm85LmBJO5ApkGu09H51wIw6ZVphIFOMHSxQrGrKmJujC/i/YPB+Jswl9w2Hs2kWnAZQ/K4lk
mKePC1/2JuYh0haHe3yP0A/9yAnkvW0wj42DzQ/CoQq7H8FVb5lBw2+4D1wGIj64piVbHiarI0HU
8+CQOh8F++v9peHFCL8phoEEElTSY3xIqDd/1a0PwJRxw2puGNDs7N9fHX65WToPTrpuTuJqGg5E
yzLLEqHZQJ1ZMje0Tti9aVIu45b/ly89APwR/tcD5Q8RfCFmEPVZGHysdy5X0tAw91XJCQww3bD1
kpsDgOUd5bPwwu9LpnHHbvqQR3+lW/8kJyWzybry71VDE3kfxD0FCvqE/ufzjgy/mwGbvO7WgZUq
+i7ZRqlIn09cC0Ik/NT4oeGWT8LBx43Ve0hT0C6V/4o7nIgemTTwPYR4jYv3it4vditoRlBCqTmu
wGbbE10iyHXGdawz2J1ZixD/pzOcjPSUk/6MARErCr5x/2G6o0Rk6pwHC10wO7NJNCGohWvV4hkk
7da1PHonBu1u/s26a6SOYZ+G9ApYF8MpGkLPIpgHS4O2bI65DdmXr5ZuwG49OsrxonDfkR8ER8d0
eWXDD9ZpXHuBsYE1ndvKd8Ql6WZf/qGYx7Y18/db9YzRFf8Ixrp4wgVnIpKRE0u+Lw9QDzKDRGRm
7M7/f03cA+ZfkU4RaFtiWBXWLNop3ZSVk8BsAykJPig9Z5Qa0DsotZiw9Q7fJnAlduPFWUY2w/Uv
zwZerU8WCh5XE28jHBxrmeyFpbwWj6/kBP8QM9EMZl006UG84XAWft/fsgA3ngHGLsf+uMIFgT2M
s6Vh5rIGJ7rhZayp19l0a2vwxv4/oMI6Nc/gSHgj30eE3lSmC8ln0bA3IXBeE5ZYwN0P/vGbnERC
a23Sv6k5WHvaUP2RAfOxKg5hFzul/uD7MQCUiHbP98l6ESHfZ/0zPQrqBhM7yw1PSHcORBdJKBhx
eFdLI8WZyXG2zz+YVnZ3iJJs64vUay61CdeHROL73AIEQMwogJ54EZIHJQX8iwGDABt7Pr9Zj8Ga
KNygOAC3A5Sc1/btWOpXPjy1jFWCR1GBDnpOKSw99cNSnfK91e/zlJEFQXrmBzuxX6YlFY41Rjc3
ia8j5I7Wwa8xbDWs5gRbedYThKdkHrV1Smu7B58QnsL/RwsgPgVAvZEHdt5s8CuJJuJ8F1IEwrsh
PAizONUW9+UmK1ZWwDLeBjEm2r6NY4eOpOV2ggMEL292Mrk9ZqKYVOyClM9t3NMDbDXrUyqf45Jo
BLT1j246ISpDOBFSL885j0b5BM+s3zGK5upBuFVojhQqSiiAcXTv5zm/x+sQCpf6/S8kaLZDvrWc
TEYe8ZxtQ2tGhg3iNWHXRCu26cCraDX5vsZTsUPAJ1hHkxkbQ69Pc1Nky7K9xEyCd5JFstBtSJDY
7FqRlQrj9GpOF0B+F0e8ppCl49mz0Mithxwx44wynfF+Kze4dCTze9q1OhEZaxjyJnIAxnd7IXul
O5E6ZVz2S1KSkL6mzaqGO5c5/H1hxBDX8RtmRit+dLK256nt16wQ5CdwxsJ0gBcxZOUcVn6MAD8T
7Rx7WtEDydx7pXXmrBrLVaf8Y03BW0Qc6oI7FikHpsK7rq4TdZV1PwQigfOgl8fFpUzbEKT2okSi
5tbKVmHYfaTD+AGzp9WbkblZctdqBy1jYxe3WHSDj4am564yGLzLsGaVL4Wgg3QfXzOAZoxFtG30
WaCXcgV+FsFGCG/46mP1UwIDX25lALwI0m2cW/n3/wod5tzd1uC1OGueVmNI9urxvdAfCPnM6BoU
u+QMo2nMV0zNxEcXQpLttlV6NPuXFgBXWHXCHcQJjb+8BjEAqzveEAz0r4LTKqHEQTyxNEk0yQiZ
KX5Ei2UB+x3xwH1gLBvwHQfs/SI0m1bwsrOoX1Uy8Pw1clJknpS58vC0DvmVjR6sJ2dajyxCxsST
xfURFrKa/vOZHbTOm4k1ZOVHAG3ivQYXDkHxC3YAi7PMk4BaYUuA/tNd5DM/I/Ey/k0kGyO/+zdN
dN0Vsoh6PZh0NhQGN0tYjskq8wJYnDNJr16+71Lo+msePZncNx5/AB4MilKD2TJxKaP7Ntbsm5M1
U1AOPGzvDEEm9JXLmQIZHttXRJ220dG8AJgOGWcSE5EAbVgI/L5Ik39X6Idzt3jR1R5CoAgHMXqq
LJrfXrIZf6srwfSMXxKvZ7Kt2AoVgp7Y1bUGx/FU20u+pkVFutN4iCRx/gyCC0qEio2jHjfZQmGk
shsVqOvcwdRWqK+cYV43SS7rGbvX1j5Kwr0JbTJkLCUvozl4zZZXNStS3ucFJoNTwdOKgha7VUPE
o78ilmTDscKcs11Bi5W57ROuTWKtJXEBzsQzDI8RQs+HSTwB2w3e+v2XYnkaa1TtwKSqUzwztleW
o5WbW8NZKy8q2hRWIQ8kMdjsGD0wpGAbXvwDtw1YgMcgAIiJfzY++SuGGTLqAcWdviphi3EPth/m
bbXzumKD/9QcVxg0B3+dz5GUm1zY7KHGDSeLswNHs7mSMgIy1+yOmBa6/iaJzsN1sED1n0N9NbRb
FdbXKTxiWz3n6TnFZ3tCBTTaceT2upfQf1vGcpCRhfkehCHhkDYkPjApoQ5y9HXfOQISOivYZb3T
1Wj1twND3Lhd81zaRnl8a3xeIfAXhuj8Wwd330yPqnQCHvl9AyZaZHCNLHM2HvleiYB/O2X7Wx1u
JOhJjPyW/ovhxvsDIiESA3/XYW86tWjMB5LimRoQBs3ghcHGEuIe1Z7sgI1jJrMo9yHZvBolFrbx
9c1iZydc5PDBJSP2aFx5tDt3PXn1r4DSpqQwYMDdHWIgclycNORwNW9UnkyoHGVAzPIxYS0Q/vmJ
Y0Dryfb9LyecDgfny5K/xPu0ZkoV1nvdpPxbyKiv7rACGUWdrAU9ULMcsI5/ydqySpYxk29kbR7C
KvjOc0g6Hg+s7fDzxvFsTDgP2V7CH0tW73NbugNrNcbJGouEILfNz4mxvIfmp9pme0Jm3NjcBONG
vSv++t0fCVfn2UwIMUYhwq42GBlfmfB+njInicA5QFQcviHGuRlBuIaBc7szIA7t4zg/iBKnFoO7
3VAzO1Z/ankTCpsIKUNlHYPiEfNQ1O9TkMyMf92BbSSBVDom0oVOydJ2LQhZmRsDZBH41ITgMqcc
70JVLITMxcmuyis/ZSIj0INTP0XDXN+KIz2cujTEUy9cQx8BzZpVDsL0lnhoW/xlNKnsDAq7WP9N
q6PEcq+mRbCrEfUS76gOgUT8qItfC3K3v+mpt6Qj4Ieov5NpGBsP/SwDy8Jv5SX4dMBfcA44bXFJ
CBpLX5Z5U/pdgbqFxR+XVltup5HfGe5pMiJQQ8lh84cL1qcYe+AtYfAO6EiwNnBVHRJgHUQ9aRvN
YIeEmgn6K7ZB4SqSh/U3gPym95YW61u35bvOx0v7wq8lb7ArAdLNL8JjgntewX9E47Ts4XHQRrWo
TJa8pzPJFtng9CwUj9XDHzmqRcIAkezu+exIee4FTE1womCgn/EqROFVZXDY/9aM3lOGbX64AW9b
pDs+dknbqdotjhwpf8mEOPBnfQ74pVSSn5bsdCbqLCKWdxkJR+Gqr35CHPXjWFKG8FAx8ldwzPKA
sugF4BhtsxjoCU+luKzqvdU9px31j75Bmd5pF7P8EplVjQsQrvhmB+kfiE7WWW9QG9GsKsMogTn4
wjJCbnflRWdtnnNY996ImLoQXmnOY95trQMHU7DC09uJ94HdBIxWbcXxKvPd4h04C8lSAuq2ElAh
FMcBThIP+IKhZ/gjLNJXIaAJZTDsYCVnqiXhP3utU1d/6S9rsocrcwcXdShBHjiEFHTJy47cqcbV
e3YWLCVgo5rQ1Zk9FSxGaT7IKix3ePwT/F4I5W0GVUwvdWEh7SqwitS+cLPMXR95WETw4Qd7aeLc
3hWouttzG9sV5A5SIzG2IVFcDuVSWfUn6oEKVe4//loYhaLD7i3CA+Vimq31Awv1VTYduIYrZzpL
gwMXqcWONELo9IFP2xkiIj726/jRJSD6Ce3TnT44ki3E7Oh/3Jv6+x5nw0mPomMlXSyLgvuh5Vsk
2/EnbAlfPMTKRqJN4usyyV9jNT+uB77M0OVrqY8JASSs2bR92LkiJ3ZRXWXFHja6uRrHK8E1pnkU
prMY3cODWq3r6NOqv4scs+qhntObqpU3kj25CF7saZbTb/5BkJWsehSadc13xy7HIZEnpIemHGXM
MK/7MS5jdMkWITdbguESOOUi0z9ADZPhVK2ia59DxV5lx248s0wg2aa+SgP+Syzx3oY/Sifsaxdr
57pjV8X3EToaHJYEOve+ZkQvu7TKDDZ6+hXaVwZPEh7abdU5ee8xuYg3oUYeDEA6DZtoNodTDXfK
eixO1kYZkIJ+8L+xJqTYOy2FdoXbY6REfA6gLf668ruWWdisg+iQDa/mizC0nfJRjteO5Jv6e3rQ
1zJgQt6wNpj//lnoCnKbIn2WTrBEOg88Aj6U1iOLS/+r4PjKN1pLEHlnVwQvPhiLYHchHmRgQCPi
akAzrt2ZL9NezXvvIt8xh5zYEGTbTGEi821Wr9HnvsXdsHkL4O2ZWua5D7nZa8yCaTrTlqcElvY9
89B7dQdpH+MFUZUoC1GazvKyHhUxrQlRWZ94LpUW5N64XabkR7y34zNixGGCfNHlGknFQQE6jAdX
AAIkjZ6PgVDCcFtaG9NqPT2/V1xolniv3hv2Nq5xUaOHCV6OIdcet2c5T386p01WwUyjxrzAPaB8
mcV2RDW25uSqJSqNs1Ht025TMVJGIabDnl/y8I/TsjZREqRotJBN/73fBplh4sL4an/f8DLApBX4
oE5Dvs8wmnMeyEcG9MGvKmA14kREfd9CECwHb/iZIqesf3ITKwsLKhuD/PBjTT9idK33XMAWQExj
GXGWvOfTlPpkVa+VzykBdpeuUVwl9T5hyI8LUQQwbDxN3ERgsKr4X6ejTl6ABuBAj9H/UBVVZMEd
ScZE7oAJWZot0EeNvmFqjIUCcUjj2wxVlmGVk6NvzKGzoen3EKyT4OWaa2tZsb/Uz5P5r5egwLi5
Ye8gpUvNbqLoZndXvz+6aK8GwUpMPvuO2QJ2VBTrp4xarRSgly00rDGELk1kAdS37jLqR6s/Ku0u
6FaOlIBoyB35za+1DFL5kkanZBhBIVTHO0vDK5iwnI0XSuYNYClZigYzgGU8lTaXicpDUZIPTo4c
4Xm0WfW+U84WvCp+j4ZBGD9GTv7w0dJtMh5r7I7lFpPNpYQtnnJTHrejTgXWEq/zVelYhsmRjpsv
fjuWNoWDRxjU/uQyX7FzSQcL9KRa1fVLP/4rZMyFTvyZ6F+4nYlTGMRzOTcOyjKHb8TVnkHkXmHU
wK4VdeeSirUbnTD7q/BDaLXChXEJEVoVVHu1T7ccrUBk8ha2v7nF3HZfFY+WaaGWndToI8ejigYr
Z4MbDKtp5L90aV/930EqxMLR2W+V5WO00V4SJWgg9kWPic2+wRQwMvF6g2+UXOPA1qQEiITcQcUQ
go++HweK9GvByK+9YVko7eEsNnS0CzGk6i5/kKxG0CAjAKQM8PVjVm+C9ZguIwYRB1l0o3Ivc+eJ
2OE3ibQzUXAoK8qMhjeVmvPDugtvx7d+MNSaKG4JxqM6LtCUHGgQYz7wavFdu0B4SnaOwy5F9Den
ftHHAY9M+rNWukYHO4lIa+4MnNU4K7AUAS+EyGzX3/lWzXcGYaTQ7vyMKK+1Dq4VxuYyFVff/g7V
ALwS0+YSS/q1BQXwF7M/f3cBhDPaloI36Geh/U3LqyHy9FXXpFyjluzeJw3fH3mTNYpgSpISSQpJ
CqLbYKGrtuB/y4IYnJXecW6c/Bfhw9BP/QcNDk0W+MDCvAr7Oc4XnftK/aYaaT/jRz4eCz5+osb0
3AWP2gcesCIh3YcIUvxbjQWYpA986p+soyX3faDgYO0pBvuKswpmDG3Smi5Gu5TFnxuHji6uyHDv
bal7lrAR5gE7ejJnnLFXEsVVJ2ws814OHzGWT+WWiWu8n8BVDTIb0FZJ5orNrgWPQLjD+8ltfyW5
GGFxNuc8OE3UuYP6Yym7AMbMo43+oK1I+r7fNzf0XxlFeJT+a8LPRNm0wkHTfutPNUYYLq+Si6H9
lLw0ZbcEaLvsi8NbrtyhVJZCefM50Ea2TikkUJ9CZ4zoBAtOkQ41VYuPkTBEXjNK5Y9xqVU3k+Oi
4harN6J/MojJ9En3+PBRueKm1hlC4ZO1LWhjx2y4R4d8OgX6IhGubc6i/jdhapTC1dRStxbXFvcL
vYxGGsNIZyLOdRZfs+J/Juk/6LNNFi+H8R9rjQGMhAchuyRQxMQpqJME7CgTG1WBOq/SFmNF93Gs
MJX/zWLR0LqUrQtYNjPO+Sr/TR3iJXY4BoPv9xegSG6CbKv9GIiDN1Xwy678hLi5P+e4OKToFHEM
DYyS76jnEpe9A+bBfiRz0M6+0zfQ2DtqQCuG75jeGHzOXMDzwJqeAW7L66pxVcTd0QDhVK3q7JZD
Co0+U8/A8BQ9ZDj9BNQslPnLhSGrpUvlG1FnTUYu5P7e1lRKF8dsmGk1F2gn/ooYIj9gF4KkPTga
4xYdGaaVt3xOgrM6cYmZC0F8KHCXgrc9MPWr1nn1rKaT8h1NR6FdEY8bd89Od4oZqLGuMwuGNpJz
/yCKax7rzrz37ef8cDIq9R9I/ZyARIC14rKWS6tnE92FwX3HOJwr4Fr/2Iyj/YWaNeyKH00jotLc
A4TX838kuiaSBzzMZIlky8vgEFys7ZtUDFqI4NP8KL3KHhCViufsYm6a9bQDn+AZbrJpFu8dgsG9
75k7jsijaQ//gH5tS6zpjL4Vj3mnLYoHhR8gDu61rntTsa3JFaalDYD9XDLdU5C7ZmPnYsJil6+d
JRA7IQhqlZIAidWif3AC6bTB83J5x1CiGn8i7IzXXmXGyWbQoXS1mSzaFJlL+ZqQFXupa9uc42we
DatI+BnJbYwIOOxWPK1YQ30gQQFpp88xsNtX9qSTHd3qYVrofAjSW+Cy1F1z4RTB3krnSxA+9IyZ
475nIdOfRzyAO03bUzto0+LUQmu3G8klpjPHoMJOZl7U0nnZPPu0cMYsxkIJ/mKp0zvlw2gcREeS
gWZxob+EX4AogYBs3m73jbmIZadmxoBccHRVc4UCExzElK39kznYQwzOYqdVa4lp/5OUjBiJp7Zk
8a99z0Od8a98xD3jxVOK4pi13cLy0r3iqEd4sWBlEUTduJmCJSL4RcFKZWETTdYv/liwIteWL5JE
hXluYPCj8IH0tszOTQMnG1+h3azNs6qBTfAdEr6/DJ0H948NzOXNIDCskH4sRwZSX+aLtzKg1Yrd
4V/k/+TFJgnWzPLKDx8owYmGqeCPQlUJzUrbhhwTuHQT5QVxQGfmDEp+QRzE//Pwh61+vFk6Hoxb
tiUCD5IeqAT+BXftAxLSwboCwkLabtn6qv+qTEgKDl6i/MpkCJ9lHpwa4ViZ35obIG9qnFLfKm4I
eM8lZUXUri1ixuYLNFMbMBe1/W4dfEzb4QsBEx8x5gXrV+t+VJuBHZTVJbfVsSi8oLpg96rfTDeW
lr5BwUafGt199ySvUawiSi7rJ3ysCc8yw8vGY2x8V/Y8fnSe8cgIl4IZ1HfkqM5JLC9Z/NWKV8rR
AmUqYvdZm73lPuOs3NLF1lkLTPAkMavaVZ5VrMZ2D8YgN934azivF8MWZl2PP1AhCwjE4UHC0dfV
W+C/+D5jsvUg9AOg8G3piyqcSThjDoZv03ZqtvCpCAKoWZBSiUOT2iA3X0mIup3sMN0s+tIniyUq
Q2NLrg3JGEdj24PuQzKErZ+7mLL/oWR3hE3v6QXoDAjXfqj2OIqBviFDrKRvMaIRpJMHSiPCxJAO
ZAjeBBRxBVeqUwl4gt1uHWd3X6D0NDGGZceezyf4PyN50P6I95C0uwYcpEMyxsydUgEV6gaoQGA5
5Sb9ViUvQaJlzEItK+LrU9GM+GjYN1jxNL4NPnE55BFYMw9RbCs5JmflX/vLkof3cP5INohhciIB
MTknnG/+s7nyCE/4DNrM4/nhZg+oBPG08YTCDEJpwsdeqDsVdTRMgf7CFJI/fKhottmJ0uy1OzYI
F754/kzEKKF4zS4y3S5fo4iMOnZJJGkrxll4uKddU6IlhTxquHG9z6pfH8MaeHnxOJXEBTshUzet
pzCxK+OYZdux/OsZVwjjP66LgYTsiSgfxooJq+qCJJ9FcuEC6JA68iPCaYJqiQX12pqpLPq2IiYH
4cE5b7WF8a2pjJkAqAq9M5S396dCvKzGZwIA+xl1nzGnZj3lC6IuOHZphSwUjv6ndQWSMSKOak2u
WsnyApoQBcLS+4/qIlG0ZTEeeoeiM2Me5JJVIRrY1S9VXR0aUO4ms2MdF0DpFY3t1wO9F32a5Lyj
fmEI81zZnQ2XPvas6JUkt8ac2d/0c2+EJPgylY4qpFtNQFwjp+8xadLSMG/cSejrbJIEnuQ/B1fi
zEJsbMyaSTSCjraIR6zmDKuKZ4gQK7b+MMwKN+1koJUJNmgH1OCVwwfkPCA4g1/k/e9of/eGxmvL
tJK1Pvia7hiFpzeTTuUZ9zvT/OiaDw2PKDSI6LdXEBme3zAlsQLG+w6Sardt9eNkOvjfmgYr5B8+
xljcYo5i/oIrFuMsMINS8QrQgYR853dTOcbRA5Mr+MFKItJpxZC4uvkcl+gNcN0QWal8WuqKNz1k
/61ci2sC7BPZ/qGqjp3+mbbXibyIGA0qvTIja6vxhlsAOZL407OiLkNya/CZmCD6og/Z2IkdpK51
hS0VSB1nBfNzvkw5YCJyigldh5PKz0rL7arkMQ9cvTiYcOm58EWQR68QfDtgjGw5hnu2sexE5Dk8
yGYU92hQjwo7i6l7D2qDQTmG2U1UXAxWq+aJMfpwSwBj5ihhiwqIJCWlaYFkXfQNkZJoJtHv+aCI
RceXn0OBkGoHpL5REErx66CXC7rLZpEqa01mpoLjfg1UsmIY0x10+Kb5UvmAYFTuooho7G1bewrP
dxs5snXECfqE7zRJN/qPAW2GxOip+06wr7c/PhVH8suoMYPdQaSfpK4B2Wr1PysFeUOnR2rjgFsX
d2VoubqCs65bJ8VuQF9SFPPZWq4G61wHpedrRCV+jNG1oe/vk18EpAarwcMtT2/y7CWCCQ+/kiWY
qp5lBvSphr/bosgXjnH82RfsdTiEi8ZLR1DWtbyuqS+K4mUkxZKjAlAZg5cej1eLJsoyvvNUBFrM
rFnQ/zpD58c6I+I+pnajkEYjhFQkRr8T4GKhDw3gv1FLzYuerieRx+TRf8z39cARBl/UX5C6gGCz
tP5p0Zcqeymhi7PmTnBt7FrSimEahqD8hmy2OsGX4OygzWQD6yjfVrgqgkPGeCBjfcejvhDAO+7R
WSJsMmi24zVpQFSVjlI7rLDqluHbUsWmG+DTdlLGklR6rraDCYwDgyQ4cRXA3e0h7me/ytsJwI/X
gDVYYwJcBiKqHTNWwzqb/N4RSVkEc9c6I+u1bJk083qXUV+7exTaH4SemEUJkqA0uQfB2Zz3OEwP
6LYIguFUeQNiKvc6g/COYa5mwjlCu1g7WQIyCcE9Aj/QiMM2Ytg5/lHJ7FvHRCbiv08Jnpq+nP10
pNpkM/Goc8n3YcP8GBHBNw4uCaTi9fugDrMKgoJx2/8B3BTfPwNvgfnFp9UwHhRonEyuxA71o87w
2Qgop+ZYBpURKqCLcSB8m1F4RUYP1eeb7gRtKASo3CWFJSIeIqMhV6V0WeZcA+Cr6Bl7ilGg4h+p
siqrW5xfVZTjGBU0h7HlZGwr4/C+tgg3cWkQDKrmHl+7KJGSRLnNAgA8CsPR/8WwrMH7BeOmIZ6x
MjIPv+zNqrz9nOOi8I4Adp65KoQcHFpx2SPTTa/4o4J8G+P1xoPRn7oeL9RSEg/dLfa/a9GjYY0V
SJ3cMqp5aEa3GLZx1C7GdEPOkp7Oa4+A+alAvo81YsPSe6fOfjTfRYEtbkvyF8b+W5OoFnDrkqCr
fQj9zT8gGOqNjyi7WZykMoU8+LD/x1TTsBwIJCD4SDuRno5X2s+8JsYwvIrSvTzaBko3J/hL1wFy
4aLyqp07kBi/NHDJgy8eMguVyz+rf/iwG/7JwZHig/OZ0Q1LI1qJrLVl9Ch0Ef1AqsVnl5+l5DKS
B3FMxOP43nbEtOAYwcYOw+9oULWhks7cnrHTngiyYZXyN5FoYDhFSW7cEoQxsGh0GISXamybVvwj
EHOH2ha7r6xlH3RolF1X3mjtOy7s5F/Z7iKodvK5ZRqnwihFzdoVXIn+fqIekCYo6BiipKcfAWet
r2F7TZEqeA3YDh7Zem08Y35edKIjQwAGeLyf/fuH1liUk7MO76lFQAl5712Cp1ZJEAvmOZCkbVJE
LkKBko0f3sBygzvggvBQlTEYxWBkGf6qWfoIme7rlrYpEenyqFjrIDmKNS6TCPQbzruJPZMsoXFx
umBu6+mYekdFlVAML3XbJD/DPnWQsiE3laxnw+5AJpTTKcny0kny7vlnERbEws5vVpFBzcc7GpaH
iMWFhRIDsxkz+pX8P1NWIKJ2tjJRe9hIMiXrbxwuanhMuVvyzxhZ0jYCkSG3BLGc41ieBbjCCdEX
cetEueLNM8H4/JP41jqKGjXdQ4Igel2MbxjtLX5JgDrb7fGOV78146x9xTTbSk5BCfcWgIH/5k2q
Ng3UNlO2JfEjYxFp3nOgH041egYen3IdINXwP6GGliiS9invfs2GYYYfvY0L41jhfYilFXGQxNdD
7ojYeBRI9IS/SZ7LEsLeYMGwXAjaa4sczLQZCRP2Afy9v6fI+ih8uDxX4KPoGAW7AaljPYhuq4jv
wHxSlleKGGXcEDcWLkheJVsmeAyGp1mwNTb0FYYtoG6hZuBY/TDchoIWsR3n+rhlrZyIDuGP6Ixb
62BZe4FaiR9mTo96Mj/L8hOBCdt0gchKhjCTg2GLsWS7z+3+g0MiZw6ncsDW7gfPgMY9eTGyPQlP
hTtpx/J3IsaH3UZJ8hQhB0d5uOnTOajJ757cN+vyQQ3Z7CCwKg9m5Ro0OxpC4rnQNRlY+aFMtBl4
IXXGy/A4in9oBqA1ApuYHJ7EEfATqvGLZK15a+tko/N10T7pGrrmCFiMz6880Nr44irm+3nvS2wW
sd2ELmvO3n+IDFbz0sv+4+jMehPH1ij6iyx5Hl4DtjEzBAjkxUpI4RnP46/v5ZZuq29JXVVJsM/5
hr3Xxq4vfU/ivjoqji59FxyDKhbXkdfWocQS4oc0HPtgtixdWTKnKHYK4F+IMfi2wz/D9CjHhPQb
mVeerH3FYXjJ1EduYUe9bUZ4So3Jj2GTHa0FFhrSldXiOURE99EZu7ej6Df2ySTocucrCNizf/w2
hSkS9v7w0QgPXSKqCWDUT997ExZnkNDvR1bdmRULiMqN/jahD5EUqDHRq0KfYvBJzUIUkQ172ZF7
7SRQeuXxklbm4m1eY3o0gHkJeIhpVugavxiW7jomNMcgDwkQlz2qXwN+/ugYUMpjHJUWobbpmC9A
zRIn29SY97Xjcsjg+d4Z9MbBMSZBO9X+2MAb0yuNH7lwUwwmPsoul2nDZJTkj8bgpg2X80dvYsTH
bStNR18mm5RxWvLH8pl9UxLcVYtbdadiR+eJQ+JSoye/EqSTfY0mS0dd9FJtFTAfGkhAFIQN8V3K
74fWbAoFDfbWrG96+8sTpSZo5JDPQV1noijjwT5H4oYlUh0eLVLhgsrTVNbCcFAJ3J69TfVFQfTP
9AlxD3KLRH8mbHQJcsM/xw6iDZ79eKwbFqmauGgfAtJgshmQBOrdssRggcemgsLzrSSXliwfJJs4
hqleShUt6oEJNuYeHYssF358juFE0P8ggwzgGYu1E/uemq41Vsz5vNImLpFQoh8adVHckYc8WWuM
pcDQ0jlKlXsfstIdfnUZ/Q3aqiMrrF1AHwM+QtDknJdNtCYifGIJd3KBhZLcLfJf4We+2cSiOcBV
gGhq4P9NyA0pnCi93nx1ofDTl/WmtcWXBdByUHhTeVAEvbPhQVNzcsCFlGiz2uar6k686cxmcUXq
IFwLRAolgDDUIK1NokL5sUw2SmnzWW+yjhJE/hqGc4C1sEWJuSCKrYLowFopOyvgDgvxV8ROU5mn
sFh2WnYuwEaKTQ1zHwtYX7iH8L1rQdSm/uMN5ZPVQ/FpqSufbu3LIkphITZ38pQknB0nGNbklJIa
vnyqSzJO4MajgfcoYJtfHgqMLyJOkgWzpJp3izEQ75xFQhoQcz4AA4uIv323X4Oa2nT+KkMIme6/
FXH3rQSgKBqFvs+7WfKy9x1DasIIli02foXaPiBNZaKkr+AhyDqw0+5kYPPQRmf+3xTvKDRTig7+
ZTKCa5LvIiOvm/Yo6E4ZkRj+F2IkuwHvZs3KCTrd8H+SMqduueIGY2o4G45PgoUfbldGgSMUhCT5
qoeI8k3AsbEIvorS4FAC0Ilous33ZvZx0kvuFF7eAqouUwIBd7j1J37rigv40kQvSTcuSH8GqnNM
nCwSqKApNsjanMb3IjX8rxGGnoUy0UDchgPdMNNHrDJbf4Wa3Wg6N8qobCnhKyIdRaBHgnyT+eWA
6qpn7viOcdPG7a6fAk8UjjVDkKTY/H/+uYXCnpM3se/4YRr3vNjP1NY5OIzJvynualgREckjhGXj
paEw0phlrVvilU2PjGKdiYnucrchTfiOWtB+9S084n2UcTqOaOkaW0LKmPqHMf0iwRwzHE/zyAoJ
4yRp1JqHeKqKfsr0U2Cfy9+d7VkyBYw5WAwsq3bxm703nPUAlSFQ109quij/iyoH2mj4Nz8iaWMr
xspXHgykap81I1k8A1+lJyHsRN+AiomAPIwVF7/YtMJXcammL+4167O51zheMHf/vzdI8s1uHmjz
gP/hjqzZAolL0bp5zD0DmNLMY6NzV53kFwnsaXXinmctkg5fhSeuNSx3xRLLxS2cp+/ZkeiayfTA
l0TKKf7jLNmSs61C3ko3ykpd+++9icQSLu5aC44CMR9g482lfrt0h4RmugZ44U8Hxf+FLgVD2NgU
+j+yv5lJmV6bb6pHWqzn6HVmmuKKLcrIpAtEPPOACP0OJqEN/6Br38/xuidxZ5Luwohz2AzVKpg8
hZAFwsHuvkt3nqLjJOovctIAJ2zGVpLC1UFhv6X7IwcCOX6gXgR5KeBd/JDaffz2WDnhz6dTXDAS
z0+BW6yQIEagi5yCi9qEaah/0TsVBxZ7csVXCcbuaITQsr2B6+XLgBrEGjKZFVtj+leXrwLCWI77
4xM7p14xr7O7ykPDpaarNH/wiSGflHy3K200xPSgsIGWc5t7Ula+6+DK5EkQM1KRKPs83EOIi+Bz
xh5bPxr2IuB+X+LAYlHBaDWaXbcf2JPZ4DNGn7tbRVwOODQ4q5ODatO3qi8S26e7Bt9wVcoXibNO
PHD4BhQM2+REyFNz6HklALInrH6c7GzkB0jD/bV0jcJm7VyEewOlxvPdupjOtfcBu+R7wJ5GjP0h
vOZforWcw8t1VtWgRcMdejXYBMmqkF/VlqqEvpufpo7sqFhG65DhJyqOBQOUfQn4FnhuMLvCc3BW
S4Kv6mXCFgoQdeWpJ/W7eIrVpsPWhE1qgBTjjueEXp3bnNWX5kzwVI/sNbidtC1vzJvUaFfz3XkY
4vF0SyQDMXZkqEbngSADPgcqKf99rMoLtxfDZz4TRjaBG5yRR7vij+HQMaXFKicWyuMsw45cz/FG
qdtsefkNcBYV2dQM3OgRY+eNkY0qqLrLBh7akiHtnT8xYzNnrnD1KnycCJZK+127FtSYasHk7MJw
n0nTkmhYZV1sQ68eeZPZr1qrak4D7uYFdvU37sMHzaSIop+BF1Qt4mD09mBGi2yHNzTF50qS+uZN
P0IGUjJ87Ky7/HaLZEvnp+C7a1rMkR3WnOQzVm5ptK2ANgyIKMwV6jOsKiftonmifK2HQ7/ejOuQ
5y90mWaBk5vvdJmwTXuEJ/yD8z/ZNeIy6MAh25datNk3CZZLcEdOUtKKh1MJ8Fuu6/wm7+pf2nZo
ZBRbD/+f8jE8GZzgcmTGaEDRQ9rODMCRF74bQKSOWMMD6PjUm2ghVSuYHYL5oxPgTEVXej3zssyG
wDUdhnEPDDE4AHTmh0WoECqQlL0eRzuyxYYqn4kJebdzCVHf6tzF/kJ4KiOY5B+CCbacf8m/cpf6
jnAe86sg2domGb08uHR/KYW+zTcI9bkwz82FokOwh3rXXyVxSRTXuVunH7/NSpIQ2KA/YisNahlo
O1swUsZY9BV33E8GpHx+6I/pF/X/BnQMgD+CgV/I4wZHLQBw2NMhOWOo53rXGZ8vNP9Y0dQyEflG
F6FoTBw2Sbbi5hLuCIb72XKuAPbB92NXIKnIZmD4xiXTOb4FtBzV7U52zcy9Cw4wWf27tLMf5rlT
QMipza7FX4OcZpoWfnZMbMZDL0EZpyXg0ZkjFuergTmjuooKhzOYxQb2/Lr6Y+LGtaap+N0PFqnu
Kl/pjLVdhkfCXlmZ8m7E1jWevqpt9jMgwzC8Ub8QEcCz8z4z90UZ2q/fbHQHrJeol7b5wCzMNeRt
gXqIQx3EFeYvplRoMrplr5zmlfl05COoau4Xg0+4WinmNYLpra98/8vKL8Pg/BGzRXz0h+Wp7zWQ
DbpXsT7m52KO8Kp3KMRK4dyJTGHo1fBzEVSS77O9+r/UgQuZv2Weti1NIHwrb9zHNBI8QYxkLkl5
ZL2hrPJ/aOowe4AXf/QMBgq2pFB7TtTUgCaWEDETxUVGFyfOzJTRHKuHvbZAWsaW8YVy/XM2ahWr
8gyPhtPZODMeN7+nJ0GVjFuxck2u/wqA69ji5IEm77IzLHGd9Lk1vSAnYIKBeYKqtrc2ocPY6Ef/
USyn+kMxXfDqnN583QgTGzsQ50g5Wl+0czVsQs5lYUse0nBAVpyY/6MteNSGVXVADFD+I8RY+l+4
SlQj3yR2jPcBaYL+mGQSOHSbAQMI3aUGnwbQvUvUhdX9CEQ5gcVaFtaDUK8bml7V3M56UZq6yM4X
jgXZBFeQFO6jcVlTD7J0f1PiHPviNRBwVT4aBVxj7urExwB4MNYEvxAjI275/pimEm9TApz90IwP
bkMk/t2nYS2K33xYZNaWwt8wFE6ltWguY1Q/+TwqZ4Ddzwr1T0s8Gsm3RHhA6Hbs3RuPVjyjU+QT
TolLkPVNhz3Eo92y+mVo4Bf8awebn0/KV5kjo3QYrknzgekQsPsd2DDrlVXogJSAiN5+N9sI9/pN
C7fgcuoVrr4E4PiwFGfAi/7ydZALtUfnlgE9safGQ15JWiLukw0aeqba7EJC4UA/NxAbXpN+/JPj
O2DaZ4GAy1iTc54o1UVUToUHzFm5vP0DlbeF0CnfSBV5Yvmh4PbpWHY/p4hnnrlHyNoei0JNBxZK
CJJ6RBbGUkdgZcqX2OKxrXh/4XYwhwx0kZ8Gon5AdHMd4catG03cKxwNoy332PZ7qAIpkWP8NbPp
q0XX3jDDJKJSCX/0fmmw7deLRXXnAS0JRuXBC8udb32S5zMVD46DSTs3xq+GO5HvLMUMBet6QgNv
udSnNsxK46PhKmbQ8jRI+fQiZXT7+WmoHkw/mJ6PxQaZORONNvGqWSWFe4a0hi1wIObPfNVcqkUL
LYM5cr0ua4c554+l/JnSRR4PEHvY97IqW/CDzs6zhkNg6pG99OKmWTst3oaTg8WImyQEGkVNqTm8
OgKKyIHgpXCuFGgtqCpEejN6gdpmLyqP3wOWeWs3joye42s2Z2Xqf8hbuw6aIYAPiJ43DjWWLSAS
sLpTHMF8f6muyEGdvf9Rvs0nZtsuZH7U628m5Mopqx19uFb1HQ/FcA+nPc03BStp1MUtmryuRsGx
U12JnX6ffKILq8vfKWGi2uxM5Zs2rSp2k7kbAAJbHw0zKyk0ITnqII/Y+1DwsuKJVWLhrJ+keArq
M9c3Yn5T339TI32IyadYb+PiMoqPON4W0j9F/61fwGcGjJHtj+QLW7lorjqMPESrIuaAkIJczl5w
RHKk7+hlJguh8i0HjF0DKEZdzyfHG1z1mwEXTMlnxJMl8ewNgdsyvGPdPqj/ONQUXtH7MGwa/Zwy
zIP51Pv7mor9+eZ6SfB7FF7TMh5BfqU9zfc/4bPHWsOXkVFG3UcGmBKz7CRGCqo+J38dZUu2VHqz
zUkfD5B7BKhYkh+fFQFquu4NaqJkhU4n2OTIEtLPkVlb7FG38aW/GXBxD3UZoygAaUDpw3PPc648
Gz6DkcFn067mRnRp4lihSmF9Y8Rw9ZNVHpz4Y9g+ZuwZ/OE7ir/896YjlkMmdpQqTAOM/GHAhhhP
OcWtdGBSWNEITsHvIO4nZuPN/Nxpxm/DV5jQptJbltnrrfxRRXDOS+9HXJ6avrBNFGWy8UlzvqRO
+gjR5RYSkLUKk/D7BS/JNMTFN/qy2YjSn8FEUDoqWwbeeIiAiykePUcMGNs4tCGquhpMH/0SkneM
97vaDQ9PSoKaCXeyK0kxSl4dU09kC2y9QT5T/qFpILMyICtOqlz4VMG/SIcluGyw27/R1AEiVHYW
cJyjAthhzL7Yz9dPi9Wj357zyZaa2o3ibhlgk+FZCUXyZUd9ruSyEe3NSF0IZvU6jnzJBkzfjtS4
FYpNjIQZ4WskhRLasIo2WA7puMj2ZRBk7qLCxVcWzhvTvd6eRXazOoc8gozRWkzWk7+7Jq8xoljP
2R0F6LsZcGUAm5HnD362b6wddXBlC225QH2p7IqaGJZilwFhC3EQn+pwEaEkD7FTDyJDzfchZulG
RIfHeK2PvvzJi6VjfOSjnoDJBLXimDhOY0gJEjGBgX/cBTQw4CQHGRwJNHBJxSZz1ZAktEybdGCF
PWsW9FM6MmoQZqgKGcohAxfuvewJPtruZs2usp0OUKPesm7D7hm/SQEA3kFlJOUXowKVDs1tQwmu
SFuLQeabLZuf3ww/WBVsJC0Vg8D7qDeMMH+A8AiOiDcb6WD2b8RKWcce5qktkQLaU2DFJEVXud7K
hIC2GEq7ZYono+NisKet4TClE2FCc51xLnSLSKoII3bFtT/tumrVORkLUqYVFtsvn+/G58EGA9SU
FIGU1aS/0UDeM7SpYEcjFE/hdNSw5ZTsc/etAOsmsFXaaBpHxTpI/af2bBh6ldWNQcREewY3kJQa
tgkG5CPIn+KB71cfXUld0BlLjKSsYLTnLDuu52YrMIg0ATXd3tP+XYDzvb7pFyZnuCeTBwqeApE/
SyqXYsiU50e19hLim4FpVYyDUqWlZh9lvHOnvd0izAnk4ZCQp4c1WuMZNe/S/UzhuaLV4rH9mAi5
gXnCfL1FjBYu+NZ6EqhaQh8s85C/6hoJprWr7ao4FQyMSgRjTcnLiFNb1rCh92xwKvICAcTQvBG1
oeTpnyFSSciIMjGzJQtdv6RMC2KZF9Yk1sbLpbnxo7xMTX7gtyj77YrVm4Ipg3knbv3+t0fgQZd2
Bx6X75FkgI7KNyClrAiaUrQY2nKp3JPi1eUPWb6ggo2Gq6yi6qRMxnoJYIuOpCYv0HLD4LcQGMXx
mXUG6gXOLbwIGqd/R3+kavcmfwwISJTqJAqfTH2UYA9MsnaYUvUspKVnBXRH25jiI8r3YGQYH8Pe
PL7VJ/QyBZx/9KUtZYqLL6UGqIluD0ifzwARlYXVc7rIUCMzN0g+I2DQvVZ5HbqxOvYPJVqlQaaA
VIllaS+D2N8YS+qQbYvvEAZzecPLo6ZHdh1Uhwm0bO2XEnwS/1VQ3+HCIKQh5xQZ/6JGK3CMd1YE
IZgsvudA6pjMk93wPVawo3wy37Sx3GjBj2h9KsBYW65GGQVTQmn8Dn96A+ID7wC3aKthuYQB9h5Z
MBB4nN8SFAImUvmUucTQK/jlaPX5tgZ+XWeB0/G3panTFRcpQLWMnYjArBDS8tRYy5nJRbIPuDIE
C6J2zwwMDECQmjnDdtz77LjfoU+I3oJuQ05U9r2XIphZNoBvxGJtccZxkL950QdlEemYrXo8JInd
Y+Go4Luwbha4K5jVss3jfTJkaQsLEnIn47uKvBUUtxUFfJHXSGY+asWwc4oOGGQD9p6O2wsxNGZ0
Ak7QYtAg9RSgBWpz2HEDE+1qK1A+LOGtUoEK1OgJju8WTTkx9fyKB2TaM7ji0cCoMGvwGJEM2pka
mSbZ0g++RLFmdRXiWxwKfswI9i4NXxkOrJ6aDgImKD+Vk7V4X3tgxvqpYPYxckfL+naSZUL3DNy2
2sJvSDr4VBcETgEiJyeqrn7ffo6K+GNieDNm/ypqwJ1c71P4NWzm8SOUkJ8MFveO9lFLbt38qoXG
NPQl4ExXonNN4TKoL+B4rL3io4gxgJqmTNe1jwoPK0/6KYNnOJOUxGfArlEpPYVMbZapb55iSGwZ
VgTxBF1NsNY95hF04QldIytVG29Aw2lkyqcC8L4cTXxkdl9Awgu59DktmGj8zE0iA92IYsRwW+4W
nskCueuqs3D8y08UzpW/7kiRAdzAIry/ta51Lyx/1UeeboKwZCTNPxw2EoWFw/q//BpXRfkx/saD
BwN7lgPOqWwfOtCXjHBf8HsHrbUF/uhO3wKZrtgAN48MT6kS0/SQJxSJEBhgVkBRtAPTQl6y1P6a
B6egYTB/avNjZf3M5yVXIsoJetf0zsuHJdjaYKcGeqSCtgaKK/h/SJEqUEN9zT2XX0C7TvUdFL4o
RYvJuL1DFHvx3hhcMuH6GDvwR99eJUamFXXWGOIWutBc6BzW1ngcyruR4y1bGzEkNWuds/QagPWG
KKb4QaHwSaTL8D4M3RcVniEzWtQEx/CbXSRbK6nF+72T4y8IeIxA8DhPxa6BlZDVCfKcu8nHPMjw
m6UXqcgIgLahv2t5fRou0w40uULry5YB5f+ngoD0/06KvRayMVOfXT30EEw59SlyENiq2cSIhim8
5FbGSo6tRcSxINACie6YYWS7a8WuY0sfsoATpFsm4JThTjTYCDHEriV6TPCvxSJh5cdez55j0koe
6C7B18GugLK9bGnOaJKnYeOHFakl0Ltwf5ZzfRGsNYq7uf2TmnW39Edsg/uaVNMIUE+tXApWEUSn
05unKHCHq07nw0QlMY75CWFspsSuRjNceemxlEHXuJjTC/a8pokH0s0gG6b6X+gfAuXEaWAadLoc
dfXL+CTTALRPY6OCWQIC3SRO+ZvS8WL+ZOwcQQDQkfIq6EmjcxGdWwYwjP/08hVAmSxuGVda+Te0
bi58qXQKrFFEkJ5xhYuIWiVYVnQlFvWKO9EhAo9kK4UXhK9Lfpm80L7oaSHGP8Z9Ad8TFm9OXQSV
s2iXg/pBIUx4nkrENCGszSoSveS9SYltBFYec65wKX3E3IIS/G/cdgwpYzA5hCcwJ8fnt+VM7Lac
HT/hhX0KK5z1IBxEhOgwiqF2Osxp2uQZAS4lvpXz+05qXV3dSnOhtte5FVeShZmuA93hmxuujXeB
GNAQ+QNmpFm9xVlE/gErAkKSp8Fb0ZjNfiZ03et4W2HFsDERXxiEMMWiUdMF5KtcUCUoZeCTBMWy
ZCRInEkYhJhQ3VYz6uSZvVobWe1iIpxNOkr1iueUtSGVPeoC8l3+5OBiMCoUGYoDiV3GusdakFZ4
IQhHgfmIlK5iJj5XT/9Bsc1mxxdbmhAIcMNV4zfSrc+33/Td4/RLaCJHtB70+Xqww8Gk50yBMIXV
qzZtD3rGIAbBLWEIYJiwyxM3UqLndsUN6C2BbOgPXMYsW3ggpou/1MOj+BgQjLJDmRyDcJNw0RbE
4W4qxkcijHJh/LDq4sNHtGsyg0MixZIu0zdsWFJudpIdtiaOX5OYCbvGqsHnJO2tO9puSsj0kpIA
waPyrjnf/kJCZ0Z/DzOiIQe98Uq2RKv+m6yBZmE5qg21k3qO5Hm2l0XmDNk3bVq0klj3x7uxvmn1
rsmclEx4qlVssW+P3QX/LaA//Ikt8GyGB8jOuD+GF3OrnqVyPOBBc+RZhcOxR+nEmaKjMOe5XjKM
s6VlelRJpF4YM8B7EY5fQ7ot976LHj37YXtCNA20cFbHqF72yq2RVqi0Up7eLzQLg2rrJ1RR0x+w
fH+4DWz6DsJTITueNwiWSUWUwh4lJ6J7jUFB6mnlg3e9Hxa4Wt+bpF30TpkysTR2+RxnDXKkdIEO
xOOWlSB/AppLHuV6sufBPqVZjfM3GXfBurGfmlv8aP6e3z5TQsqNAvM3qf81MenQi9G8C+oLQXH8
E5X76oGoG3cf9gnCwHQ07aw57h2ZGV9siN13cm6SbZ1/pn9coPl58tLlITtJ/jIHnQwkZgaqyIv0
ggaJCU2pOaRWUgnJlG8fb99rT4A7KnUlo4JRL1X2LZWHTvwK+F0ZpBfNpu6uOMOpcTFBu4b5y5xB
iDFJbUTpRJ7RhPXxTQPEzU6fRsvfyxe2L8AiGBU28DTE5ltU7sBuZGZooJx53LcKvq7ZeZH8KYU3
Ijt5QzxDIzi/eZUy67ChLQDgjU4VpBIw2XSxnQ1bweNvK58c0KwkWSmV0g4FRUita/wG1Ccv4dC2
5573ssFzcH/PoTjtwpw8lgmzFpGYFcKWx3xGUh+RnPgi5TyMW5Ca7BPpCEJh52NTwygC/C9/WPeE
zSuyc29XiYjS/4QnsBmUOcGutGvmHS8AXVzeIt7OpfLsxnnSB6Y+XdzLrzI8cMAVVbfoOduD6sYa
S6dZ1V2AVzpXdGOzT37G/vWGv4N+NGKqTyoBN0Z1QzfEiADhVupw8wQr4+6fGgvJNIIIbuEYo/W4
kvvvsOAVArYP++1HISNE9N4azhbryh5WlxFO3zuY/RwzODtblbNe+ScMGw4hWmiaY+Y379qL9Sd1
XgEVxvAP6KJbu+I5TKiBZa5Q4DDo6uIQ3d+WyZYE/WB2ruIopxvnBkskb0RBz6wI5LDdoR9xQUdT
QHIFW8SXmx5yt0DchdTeTkTfthIueCqE1dgBqP8uPM4vazVtcCyN/yKbjU6+k9gD5QsmidpPdBpR
WTcL0SJcdinK33oyM4Ey2EzfFkP8DQTZ+CgPXjIgT2tXAJmkbi8PPGCgOnjRF+X0XQWbbotYGiHB
MqBmXG780zeOlv5WcyL67kFy+rVpk2hDm2GtdKc9wFgMEdCxPFnRyScIfuR1ZXkJ6R/cnHayKa+N
cUJU4w+ceztEFKs82usPXibfMVxcgYOExTgm/HozLiumfCOpLUsii1IiT9nbQSSZtfCjxP5rw+nx
AtoyoreTiGbAK2ussZ/zsjMloNBN2mel3qxNds2Ysq5xGh1l9YHDjxnpupYwPS7Z9c5hsMorDDYS
+vTJE3u2tXhP/pge0xjRA/BH22FuM/d6YFQZX716AVBXiVuxfmZ5uiqb3hlQ71IYvKVjx4oyEr8H
87cT2u0oP4wZ9XCokmsmeaqooOqn5/+M7/GjrMYPVtJAyVBPOmyAZekk+Duqi1yaqWeDzwLxnLd0
kOMpyb/McgvBnRihn6pd5+OVERtyDNd02/RTEdZZumbrJT/0kcQP7RyIB83fMT/BU8QqDotGLEMD
cg2l+hhohgWMdRbuAWgdhVNYF/MBntEKHgrWSePtdQRTprfxX/7NmDoLv5rhX2i4tfytRisI8z7Z
2XF6iIZHwedYOlG/xaXlhtgkLHZfgq0RLy/84EjWnHFfa0v6tdeAi7c/KDnR8tYqo9E2z4Px1xwR
g4bEvXmNKoFFQD0UbiJcY9ECWy66TVSoVCYdBjjov5ytLWP5zMEvo2af8ONSavbiEq3mbSXnf2z+
od9p9wUixVYi8Y76f/8GegMzQzuGxtpIL2pyFI1j9Vk2zCGx9SHS4raGBpesAsJ3R2tpmM8WFVeE
yY9jda4Kez4Xfvw+pYbGTcrObMV/gC2tgQYx2Af2g9psetvwVY6Fo5WsqJXvaRFdHmrtwkAVnzpc
EdJnmA+/y4O8wE+csEh6x+d5bN+ueEFdfQlmNzgy0hHv5B+Adpz2KsavHoUw4olRW9LsRwv/BcKD
uVibuggyg3/6vNhq+azNxQ1UVJqo6GMuMWPhe62cKEbf3qYOTvr4PennitHNIOO+XYs3QGKr90os
Tz0mZ5LFiB9IPwuQD0e8M6gHYQMi6FfX2f6dsLQmdbZY/EIvwoZ0DQBldhelxi7lJKHdsISmdYnP
yGtEC3Ub2hkkBxUGMAQVObrQ1CkATl6kZxxe4aijaaMl+J8AsH/n6NFW4HQ2SeFUvx0xtfq6ajbg
wRKVkVVH1PvCP5FQQ1CWcE5ENglMYZfqKWToznxRbgayEsB/JqdCIPKBGkEhWHRxndcSX9oiJJtL
spkKIYJmwrFEtn+AmBE8tWBBflB3bTdQjznIUcI22XXCL5P8za8bc7y3nQo7QTvLvOKasC7iLfM/
fuDhZwyA5APKAZzYaPm+USP7TmBPuIXhcoQ/QbKNb6j+WEY8fGxvVzBNWoYqFkaoGzRL2dP/Guy8
dGb/BvaA/Hduwk5KdSJtrYxHs/6hpcdgln0RqTT9vXJnX/HpzzZt5SUvzV9U7sjWV+t63am2yrBH
nEmy0s2vtxQatJ5L34HsUQBohugE+QH1CjrCGQrgBSsK3UyFTb7JTt201MT1RKccnwd2o/R+jjrs
qVdymwWtm4Rrvbtku5ik1nFhGM8etYW6YLtrlRepughPeVr1jLME4xDMwzrEKsZHtYOY+JZd/amO
Tsg+jV7a+lctEAz/q9hEIpwiKQK8FJmuCzLJ1A9QdzMOIUMAqC5U3kdIKXSYxU234Z4ki9CVvyma
fULf+m9pIz802w3WCPARVjlWasdIWx0edVFx/WFxSQ/1PZR3OTfa1iReeAfbJPNIFgLJZL/ZdM/6
JaSWOjVOdwABBwx66QWkaYAAgKNlUQKCSPBhg6JMYXU96we5vDBwMLQFHB6c3hfjjqBW4vqap1z0
FgEqQBB0TGkI0whmPIBd7vvcpvFs2vlmj99b/5pyOBqzD+3S53vE1TV31sYooZYw5iAt6Ya467vF
GMCc06mGG1YV5GNsTbeT5DIQU+xqRTeDlp4fKx0U731+q8Dxd4HXdRsyk8KTQnz7CXhBuraUhc4p
iu4ppu9NiASwmXYN0fIX/dHC+iLqlzH8VXGFzMUsQ8pSB1mR9UR1aH8Y+GFc9eFaYVDIXRObuXHv
YeqKR5ZbbwqdjwK75Ee8xFWXMRNC3kDg+898pbKlkdaiuAtWleGGvmvV/4vZ9I1ePMFvkroWuLWC
n35JJAkL2o6xIxtjZgoUmzmkAGyJxZH4lzcLQjisfkfFhkjgbSNAnDv2ve429SozcR+h85oZDyb3
0EfnwL3dhcUWH8ppuTs0n1G68QsHjaYSn7FZ0iRVxEpiT/xfrdb/ZIkHNQ7WB4zW25u4j7S2dXe6
6P2ORUVxGzkMo+GH3aWOwQjliNidI8nzQcApL+ZyNGlSg7oJFR6aCVvZzHEVzOEuaLeRQyFDExoY
wi96Sjq46sFlYM18W0g8EAgPAs8FMlipvCmou+Hsua5DQlVQP9U1FbnAcpqhTDBeuxp69CIbtUX/
rQ6sYW1AJ7OmkEX1oLz0eW1tepV/KNq1zllM4ShFPwWfRaqfGetbd4tQGkPzxtLBsV8nK/8GWQ0B
l4qEZc3yjCsf0GBm5py12Hv4XOkXeVs4CWKHw7WIMZljAVTW/ppRlWeJZwizVceebaNefeKNfy3V
A3GqOdFqlFZF/Wh1J4S19TPWV/aS2LpzrEaUZAxsDzw+8dKrCyeyqViT3OXVNxkUQ0TaM7PPuFZK
/NHo8NHFsIlzW3q3aq0Gis3Pv9535WFQ7Pq71b9CgpRr5tCmPiMASvVDIzc+wSrh1GcNnQjtNW1Q
na1xdM2Fes36ECGRuQKSRbW6gFM2c4dbnIBS4QTKriyMRY+QAsG6rmO2cjBBvXVmnNjpfoHdLcQQ
uSYwT4wZCybfALK6vx7eJQwHrXOphCgVMoYc8R12Q/mv/7ebHCU7sItGSsceNa7cfryWqAQHUgAc
FpbenPjcxn+CfhCSmWWi0Dj4AtyqXR8z5MMEj1wCPt6x3v967bL4YakIFo+k6Lh8Ni3U+IfJRzwb
3yQ4XUXIBnADvgPHjP8pNxGOmA49rs0mYF5GzAIXagk5/4s/NW09AB1Y6C+Lp5T0AQr/TUQD39nA
I9V5eTBHiqFfp1W59JuCP/bCTFB/pUQSQdGCm89YjKkCS36bLS7aXRWkDDDAfN26ExsISO7cxi7F
o8i/uYuyRW2w01ia+pHJQHbC44wEMvYQFTDWJxtCI9kYtR94dMhzMzwD8w55FvptwKdyHDxkUrOz
HtT0si2vpuANXyMhCi0z+PqoPUS0srkTfBqcBL6xlreq+jdbwKcvAquI++rQW1KwXbUrRYKxMC8o
/NP6q8pXgfrBOnbECYiPkN5tXTrh+mU8omqTMKVXjX1PzcnXDEe5gf13qUKXKBmjufcdGOY1H3LM
YwhOY1xVEaAOoqz2TKE4X9CwMZ69o+dmDYLHl7BdeCUbcli1dleKV+Q+GRN0mRyiD7Z2f8lwbqKt
Qj4U3kIWxNXGB6ZCpgosTrBbqB3hDp2ilwxbs0Y5n4Kz2LBPDcsHBRzPNMMuSTmr3c/Ikcc6d00D
Wli77AM/UDl3bJ2Jr5S22MQYZeizPaCQWd2wW3mxy4Xax0sv22xDQYeoD+oBE78kyEbEQDLiZDD9
eA2mA8KmjsxNByQOcMqv4Vjcgwz/4LIvb4iqjMFh93sUHsnSuokh6E0myy+SCUxbxaSwEwiLj+DY
sEXr9KfV3tHIM+ww0325/rX+F8yAGUWMKJyt1hP/4+i8dhvHlij6RQKYw6vEpBwty3ohbLfFTDGn
r5/FAS7upG63xHCqatcOgz30nxqbNLo/FqtQNDd4ALf4DWn31OEgz34wwtb+0soGD1kSrwH0x9uK
1Vj2rX0gjMTtFt8JFnudE0nbHvRziaUNfqpA1SIQkMxqPH3WhMSmK6LHiKYjhJmTy3j1dAKMwOgy
o2+GTvb1GaPaGfeMpUpmHGMJYWJbc+1/jIDq/Fdstb/hwkJxwmYgdWOS+OBYtBAz+Rjk3OCjWM54
KgBBS5ywcPGflDxwGJjNOxpXgkKnmQVK+4rho208JKdd0/JszC/ig7hh/neGzJ6N6R1g3zH3XzhE
MIn3W91aeEAXCT+b1S06MTwECXjBPAk9K1lt2OE1aElsGZMWCTx2rq2YSbTgAFhi23wyfCOa37ri
qwLXCK8ZMgaV5bHSIUA4sBRgQyCLZEhi3QqcyiflJyEoCBX0QC5yXJDDynr3FpQAlDoRlY3dsO6A
l9+RGLHhmj8ZgakgR6xNEE6ge/df3a1ZdzsWK39Q7OhYoHeO9/4uOxU1olxV/6Yd247xJcNwh2nE
XugXhxp8+7FrmnEhmG1QZ0PkNTV7XniUKWYTC5tvMpTkgzsYz+cwGHC1Yz3YWbBNJbxhpBXKeOhj
O5kon9BBxROvlL1wYBnMpjNlVO8tJAd8Tr+YrxFYP0/A4sixdaSkgbBSqvDqWGCuwSgm2hAHj2jh
WjhHJ5plwn4M4klX9ZlAHHv8ZrtA30JPBiOnt2RGiPlbkDGkaMQm2jk5Q3QGyBo3BPLcMpRXKwA9
2qL7zHhGC+9w4HnGmnkEr7mgX7HCmV1EjujXWn6FP1sTTrQZlYPMp+ShuxhnKFQS94cpEiNaNim7
9ql+ij/o7GdiZvEZSEuUUiJhqPxpUGO/mk+0rOfadfB+JI6wsWPo6LS3LYQPNl+rgBC5L6Bk4Bku
OBekuiInIFmYPTakH7watCUcKK50CWgPGszr8gq8Ee9n0ev3yAR/q1Nz6p8tn20lIaynoUHVgcKN
tC0KJgpVTPxIuWrQyW15a1DXQxvU6Ifh8GVXxl/AguII+M0mDRByMeILReTkkjN7sYJGkQFu40yr
EKBCNRAO2vznU6ORIJOPDcOd3cYtRe3VwHLAVX3VnIgNAMzg0XBwalmRvOiUS5w0MFNgmRu9jI96
mx1x7XcgWt21zfwe8NLIWJrMb4CZgONBb7T6v/dZduCAOD0nXjvf09rmDSTKnebuQfcecj9e4des
ZLjVTDTzYmaVf0HQHtkyzUMwNx1qGQoGh7OHaLo3VwNE4SJxd+CwMoWq9KXL5korzwn1R0PH7a3K
myS6vb7ElrT+x/4WW4I5FPVi7DV0gVQUeFa1M4tOeAyxGMAdK2esw+sbQxyPnhhRrWpTcpvGBm0m
PzHnULGfPLKswzkKmNn5iDFEbohUSwNrPz7cXBvYv3IaEJyFNyIkUfxEsZGgU5SAW7mqUHT9F+ul
U/niYEBHXJzQGfp3qJpgTKQFyMhviZnlZMe2FsksQYEjH5TxlMHkhrSYPh5FS4tX11K5o2IBM8/O
8g/UOBXnpTmqhEXCCisC2PeLyIFYMkNBynzl9Gq1gN0ar7XKrlmREo43Llkcg1HI2I6xDqwsQnb7
eGUcyP5SUFdjTYAiIsGs2G7zdWk6OS4NhY2wmhcbvy9G2oAMInqawGZOhDXNBpotDqjpfGwgHPiL
4GJGTg31+M1mgatiz7whKBlwH2DckNAaYW4Ha6ez9mwS12/PPAlss9bnliBr3SJl2V1cjfPkPLI7
uW6U9TewMg8+BuMlhkqchZw9kNSzp3TMdkmGC6tlwCvGY2xeLa6IkOKF5zqj0qRwmoDeHLtMnxRj
CNLfdNvNCe3GjPMz6L5Y6I930Tpy37CrBHwb/0G3UYE1LkQ1sNnhogbaCtiL107A7QC3asTT6oq9
0G80Lqk4EZgufqg95AKAP44k3mV6b58nzJEuGQFZy/iDLPo4Wv7r/6FjJ4nVoMH+87+ZO2kv/DN/
ZeymtlBIkY2ywjB/9QccFbt9yBAi0H6CTxE9ipANATcvKJR1PtUCCwEW0vNTMhV2H+PDj6PkXAl5
20mHgtFgtnYoWoZgA5zyozkT22/1s/nRD423xsbBJ50Jeg1NMYGthCAPK/OHRWTxxTZlAkjBy2nu
bla6F8+xKSEUx/npwi5vpZMwBVa6pMwnVwVy5Ve9ZW98xc/T6vY1yymPnuNT2gub2ja94UvjKGbj
Sj+TQ55HBInNFGV2Jf9Tj6OduTEqB6ymyHp4on8U7v7d/AQ8Vf7kHVbX+D567V1f7llW8IhE7KaX
6T/lqf6aDm+e8EFo0hoaOqo/bZ/8/9hwN3LA4Rk9gO7HwcPchwURpjlnyIGkZSyTe3AQNqxr6vWe
0Vj4v/JhEhfca0gHK45yjjKu5wJSCwgL/JPYg6rF/+BdzAmCPowVt1JstGRzjGCA2yGKmdqGCG0S
jodh5+hxFkSTR22GGaGRndtvYbl0RKmjl62h4PNazKX2oUMKZIlMm2DJ2KWysCYkDGM3nH2weUxu
hf8tpgs7MOFuDv8M1l3uhKXKipYGMSgaODphvDPRlnOJwlu+owC61rb5Gkfr/bagsbzhPt20/Zuj
HJ9ekV4F34gVwzPc2OCvqleA2Xh6oIpsVZL5VgXFQrViDgWyydfjHSHYLthoJ3Iwd/CXPBErxGnb
bIlsOrGVD0oOGPRcCwbNZXkQPnweDWrVXj+4/Vf4PXNQlyPa2oPEo/QdPWfKCv57d5IxUWmIqmP8
+rNnq/rJST/rwcimQrK1Ev448SqRv3L2KnfMhwD50URij4Z/wgbpcyJtu0PzFzKQvPxmlSGP2wgP
9azW2/cHyUL2zEU6tgcmzY/4t7+wfK1ixvFVcQy20h1XBoG+i+6LVeKrlbfVcTyQLLXFXgBvQPRT
LLLe+E0i6eBIIOrDIBKQ0f4oEu1QrB0EnPNwHD90p7zwAvG8cQ2A+cF6+P/wtOecBn8JM7iJq+Cb
hhtnig4s8dX8jmfpWTkC9r+b4cH49AjuJCyQDQE3Sb8Fn2K/PDMqjj+shYneitia36vP9wnIsCys
+I/TGRdUEONgZBcsEKRI9WX1hsHAb97Zmb8CldihWL1GXviPLgU5Mac4rQMUP5A9Ur/8D/GqImgS
4GQ2rvARHLg3MGFCTmyUIEB9gKYY1/LZOdMolLTBrKHCLyBALq3WWnViYbHBYw61Y6l+cobiF3hs
jizrnOYT0wjTFpz4oiJLXxqNFe3Nw0ScTT+Hmha8+cT7fIZgsjSs9WwbfFnCJl3cycOCGhaBAJF6
yx6Z5Sd2FgGjAwxfCPa5Db9lhjeQ98KWpbrc6s8MrsZcZuCKXWdXsT1B3f84Gctv2RGt5tTcpHm7
BqhFlws93v+gh+NyUe5puEv3FlwGq7zzO4bHeKnWole65YZHFdAfR6pTcepu4Di0DFiszu0Kph6U
KzjXhlWAOkED6KDeW+z8RWduu5gc1ulNheNMNgHqHfgimN3MujWZ9w+Xh/2a90L5opHAdFm8wB84
+F77S/sZ03DhSLhsLs05+x0OJcQNgDGcLaFdLIcNaNu4bGGoaEjGlxtYXyP0a3yuUA1Q9VjSQEKh
U71+fMeXEpCLhuelcxJhrwvnbq3hp1pGy12yNnGC5gRJcaUSDyrOSy6SDMJ/4df8vM/o0v44BmKe
WrxsDtV6sBLM+KDvDWC6d+0+vvy9uEN1SC3TNuzTN+WeXQpKpDdUzOdsRgvjKsHoIe7QCuKIMzI1
AxGQAYFBAGWMug1uDJeZ9rocKdFcqfbB0kLCiyqysVFEpEiNHNvdMDufONViD9CCuUh2wdyxPA87
0khdbqEIAcmCwQF/Y86GgCClfWObgvsOGnGS/hbkb1hRcJYRLRk//D0wT7UXGrQcDH2VSvuftIjd
3aaZh1iL2bFS/lUx1viI8XFvSrpvPnyJQwivAgQ0cMYAsSG3urgpuIQB7SFKgtGuIbugseOKiM6+
8V062B317zx7pZ4X2PwBaCYXUdgV0a5DnobuhGgDIoz+dxOjq6HrofRsHzEAwVePI2y8HAWboySG
dwNqNljS+wVHsrpxwkwkt0p2lpPfi9P5Lx9eXpvWOf4Lw3lG1Z79SofC+8zXrcySe0aroZCznQPO
bao9XEbmXJKSnwW3h4KIbelEJImNWTB0fByHNbp0KT/UOJXUn+pa/scWmAxvQXJFvtWi9Rr/2ZoY
PFUEtVtQQmDY8nwoG3J1g099dPJ/5YEVc/iLx/mwNNaRHV4x2LWqX6M+6b6DkZ1FM0GUppbuCwKU
CEJVg9mMAlkG/iTQVpdtjFAPzk9NBPn3IgQ3Tx544Wo99uHrgF8ongakqXQ0VkqvUnRsUz3ImytD
PQs8P3LzpXWwFDWefvlo2JOoLj2NKuI3p9LQVxkJsjDb+rsubvPh3HCt1Or09t7fABVVgrsN6LaC
TMcRRLSU2/qzYOtNtzHJW0bxxRV/4cUudTV/RX4e7g/o4QxrdgqYz/WxfbXdqxIeQ+4wHUU/Rj9i
KuMkIqz6Iwnt/VS5KgShbavusfuL7cXXKv8owk381Eh0ajwztwf/Eelut483Yn9We8TfbHeq6F84
3EKA5nPAclFDXjy8APUCZzFs3j04omHPFmQVas/PanQLNt5YOuRgN8QNklLPSjD3Mh0wZbzotA+T
ziOAUTarCVP8NxTLV0J4SHhL8TUikn7lI5ZPMF1dbukN8bniQSd2yFHU8yRe383JUPbkUU1fcEtU
FrBEfQTkgOKszeKSG8jlDt2Sm1miKhCgxx/Feb3Cln9PpJ0yrqV4Y5QOqZXhbjiVHJZri194CNeg
/vOwN9FI/vwTr/A0TZJ3dsEnFmx4lUhPPpLMyYJmCS6MvwoAviDZICgjVVB1cZJ/k/ygWMrauDGN
dcaSOBqOIbz/3rKjbpU/FZJr7c48k9aKVM6SVXpl1mcNQbHBhSGAbO9vYlCfl7pUUBxCNRVhQrmQ
x4OCcIR5VUblRcWM3aGG5Rj5WCwAgHrPrKgpliVySI/oawJbG5JkJ7zFV3Nco4bvcYPKFpKLxdJz
sdNvtVd6gtffRjImfL7KT/VUvAoh2lK5DFDFfsYLk0zwZKf8OYFysts+j/ueymVeO9zIl9kdoKEC
38ZW/cYbBBAj3f3ZC7TETRZ9J144kyU21ggDGjHpcw/liRupOIxhSEc4FFW4dvig/jAuTlijMxP2
MwTGHM0Jle/oh2mYI8zBYsigDrzcBupihBbFk+S1SKABwp+FV+AeCPVrttonVmEVM2UrKwjFfBWe
Pp6J7G11pSVCMQUk7py0hHNhZ6ord7aO+w7evegvuPHWwJKsuQykHtw67aQYEFi8OD9OCwfCkar9
gkxk3LfWwd+aSZXGsbgtYPK/5HVPWisu/cvgYMzipXl+DgV8YywxcjgFIsmRSzcwbKwzMDvgqHun
NoAwdBJMATsG1sKGUUFjywdh4vi/fQ5h2ZlbFM4eYpfL4hflBnSrollhXxGqpGPvJP2U9qdB38PK
yKLN0Kx+CofDnpXSoKFfnXe6iUodR+duw5Jhr/MePIbOEUwGR3ZKgt2atrlFMVumW1r1ctzo2kai
vvWwnVaEraV8CqyGCHVq2aJ1Fk81BTuRkSe6WFI2MS8TsR9WobnANhLQRrDG8qXjaQKqg5VM8G5i
oTaZcxbJxH572GnRqKz52aSyTONOI8hZPSb9vme4I6TBdBiUA7I++r2knVhv8S/4J2meyYafqF+/
x43I4m3cYUZqMisLDDfsD9uPwliuuYzDiloAllLwYVf4k2F+gbXGfCc64MnNhBWK4pGAF8Noosj/
wEG9Qn8BMZXItJ0s/Y301uFjpjgy89UlByuEXPHa3ps+6S39NXUGxJ1pmSECwJxuH0AZEwC+8XwB
mO5XKvTKklw73MEwBp3BFT5M+aSXmlf8qw4tE9MQvEnBIuILk8PWXKW/YC1MS9xCJHxYEvKFtD++
NnOUxn6WLgmCNSVLYWW5TIH/KMhXQC5cG8FpQBw4xW5MHsz72sAjvWS7we/YCBE6/oiWdXhJGrAn
CJs971MhTYeeJjq0WMkfnTahSF9EPPJYTryNy/g3L4loASNCArymK4WLYxQ4rHrDZ5DaJPhNZ2QQ
e7dh+5E/eDQXzdYHMJzfjTSyA3o/DNGw7wPpRQm2YAxjecVTJP5MEaq9VUn37FsO7Ai4nLxfb14x
TpsSizybzB12kz5UuGiG9ph/aMfR0b2VMzmezLWQRTF18d2cR2+PGc3BwUSd9EyZtCIHAw3GpXkV
WXt4vmGmBXERt9zG4fOoBUJ0ZJPzuCTUP36IboX4zGxhO3W0tnBQ0Z4Fdu3JDyJFZg/Ep3yn2TRr
WQGZDffMuO5bL33GkhPvkyslaFJhBB0DkR3yFcgW+QySFGYyMsVfrU4TB4gKP55D6ZPgdrG3JeIB
LPPtTslhCJjo/w3dOu3PuYiYw2tIB8FlN3Uz3458ZExOABBdcJUZnJ023ui7rfhdFd8sZNP4HiOX
QyrrL1mdrbIKKgp+fquqXxtYfbKglj2Nl7zlZ1rBZ/JTdWtdOdTDjpRaCc2jzqpgxbBIqu2PxtY6
Ch65lWJ2uFqgRuFNWqN+AeHz17isx7+YNpcfLfGR5L/vACGAt65s9XcqW1FkY8p+m5c3QXShK5GU
iCMaTACsH9Jpt1YWNooGbvFMnYSdQfPqAwthrPk/JTGQHToVZvzyIgP73cv/PSkwukBcMSs3iXhl
4wgTz8c6cJV0u46S9exO5oM/ZTTwN5pNh3O8tENbyaHL2AhB5uUDmSgo5IQ99BWfWd/QnEKch+eB
ZEAe9ht+536/1klVhRNKr0unBbiXORLIf7geYria6+RJ+W6q+Tyq98pHgsuhgIhyhWQpQJPzzYwW
kmoYODInc7DhyCkLBy59clxAsm1WBXTuYgdOwUsc9hA+sEmfgwuhy2OC2Ao2K7kY/zaWdFj/0JuV
Gz3Yse2PgnUQrCF1pVe+9Si5NdlxwxmvPhya/qTErkeXGXMFJjR/a0O3ItaEC9SMYrmnz6aBnFdI
d8NG1wtMNsU2Id/vT0ny3pKHRxmtkZZvmdRVGaK3HW3fg62plg9b+sgHhG9XyXiIOzDQTcNpGLh1
mzzcvMN3xVnDuQcupDvMnZ/kwqgG94K+Buk3c37Cflex9cqLGhzcSTx2qP2QtkDNIb4ypt7z3yGw
x5XxVFF4oA0YSYVGTAhMYh57+Qu+6gh6CLiiehOdpLWfeYuoLj1jPE6NV5zkB4tjjVUNj8mr+MVR
Pjzq1W3AsKABS+YAmNFNKmxm2CLamiu834B9YmFx1mfJ1uQVZeH+w+RCOeTIQsRwR38+8xZhVZPl
N7kQ/QBq3Ld0q8wf7Gfi2vVbq322cyyix0+DTyulW2CuKXaiBJ72z26aXQgBL8gj1q1CvxBhiefO
qG/NyeGxIYoyqi5FeumCZ1R+q9lD6G8FRep0REWaiY8x/oX7i/sntzuUyZWEGlpuOFOhiMBCbsTD
KEJ5+DIBJfJhJ2ENzuyGFv8gwuZBHXwoQqxyDlhdIYN1umPGcjw0LrMDNc3VeVB3/C0KCIz/B+17
MbxGXOe74VXiNi218GG2og5E7KgYnKq3KEP7waeYjd6a6lbjRYHSVbhWWusUkFQ1jGGhjOrKsQ3+
Ovlb6m9p/gjbrZ4TKc2mhRsTndXuEaMN6TZCuRsiC/aZ7BTBVu4erbGddMopmEEHI67L+6Uo/EbS
kXBnxTxRUCCyGd0PnNG2ehHFEJingEctNvZBvBFEzyhPMBr7lOijI/66I3bybJeEBYzQA9Qlod3B
Zemjh9FfyHHzxTWUSA1yOqYya03cg07hZCtwCJyQikKm26SmyzHOI0tbrrl3DOMLxerRGEMYIO7q
gp5o0Ts6VZ5NWeLNSulfaMuif66MPcQmynI6O9bRJqke4FnmFOk39Z5Xi8CEPHvUOOzaeLJhz564
sEmKjUzMpRvmZ9Ll3qPrI+k7oU+Zdoti05i3Cm/gays5kCRoHuDODPljpKHZciqWl/btCt1X/xFc
uBhK82QjKAAIoRKgbxg2vK2Cfk/17eSxaJy2aexASnrjK5DYJbi010jYg7lBvycuWIrujOMEg2gr
rBtpZfl3ExGnzVEcLyIaZBedaNJfDfxEA+U6xm5ZfiAyvtJBld287KUdovVLuv0iOpIE+a7/kcJO
C0v78sa0YHIczieBHeu4lXmzwc8Z0WVs7p5BZ8MM0kPnrVjAIzRwdMWo198tFG22pktctFwc5bjw
s8Q+3KnakecNW1Og2bLzKqgtzSku7LrzYh9WB+IwuwDo66ijD2xNrYiQpeYQVA9fueTiHpHMqF8C
fBodA45SQjQGce/XVrzG8TrkGUrQm5EbWq8izINSK9B+s3bDaquhl8am9wwXTU03iWQVwSO9L75J
eoC6PkK1NUuZzTLvpmlJPrw05Di+/Q7I9oShS4bDyRwt0XBAtCJURFlKS2z1F9CoSJ+7+LlRZOui
j+JSkZ5+gNnBipC/N+I+aTuyXyLjvGk/lf+T69tkyzNM/QHLEfeI6TLt2g07CixJp94bfUq0j9ID
dYk0HGYwtoMCfsbbxLT3IRY6gYvoituDKWWXOsYI9EjNAjbzkKJ31T7+J8x+XkJxgtEISAddhl0a
Axsq8Tk60qvoujhDqfcXJC6cdRzPur4BZYebSTPL6x6tcszQBtRpl54rs4qeCRaHIL74uMSEM/7v
ADS3y5fyvAevCzzEUqgo4Z8xzhQneE8djj5WQVQCGTfsbvPCG+ahF+K1K8dOOG/CWZh7VCXVwHjF
UeYcn7L3aMipk/QWrL3H/UiDz8ZGOfr5JXoyD0Gzw+Gn/wPrgs1S0/4sqTsqCiEUydUqTJzF7AG2
kzl4l/DmqmtyEHBJzjblYHNu/dD2As8PVstqEqqcaKwRJXBO01RAY/gdjI0/uobCP8x4Ma6i+RGn
br7KF78A/m6W8ZAjC0dUs4mqA1AZrYyKWwkmlWyR2UoOlr7YDO/Hm1GTDY87xvdK8sDa5vOlOnH+
0R5Av4YGSQcNLixkd5B0TgidYs0NUDA7E17QW7sGFi+mB8sjp7uD/B2gCdEm13lCClbB3EKMoTnT
gjy41PT85ICf3omiDlLRRd8ImkiwBMQL4LFGXlVuxv3iV1AUduZ7rI7R5WEgxEb8MJiz+7G2Uh12
kTX2idjJ5hYNvZDbM/MF82RzPRYsYbwGBzm8xzw1e+JtAc0N8xXGA8gfCbHeGIHGeLI0a/h2RyJ3
yO7lopdnNtOlcobjKZWvsXG41XDmI+hJbqDPO38uHRg5GXAST6TgLXjI4V7lVEeXbQ/GyTmotiZB
PyLTz9J/ElI0VvHR+PYxjZsD1Wr6SpKwl5i91eVBL7xU3xCGx6CCSzDTDZ6CfDlltohAw8YllKQN
YitV9cLjuzrQ6sIpEDvXKSdXtKRvcSIYe/5ubJWjLTFAwzrLN7c9+k7T/+DHMvBgm0Z3wXjEcgBe
DtWKmCEGstqbVDALl8GFTnNRrLMJEG5N7Dlnos6JTj4lsNUSWRW8OiBn9LNgunB4mf3oSqqTooHc
E/5H0N5qIeERC+gxCziNO58S98+5NjcrAAwxIiljLmxIAt+ExbJR+crlZbyLPtiXrbiVY2ong6eQ
wWKrn8OVCb8EWHivGpLKVOuGZyrJzel2JIyWaFpb7B3sx5BLZeaWk2AqN0zULIch5XIMFCtFci5v
IAT4F/Yob03UemwZ2JjbXEJJmxm2sINNUr8DhtR0eMF35jWndKwH8B6olKhuIxgT9lsGdtwqX7w+
lOQRZRM8GrwxlB13DIGe0B4VogaYL4gRV0iQt4XAqwPP0G1W6ZGHLkohHaXSnmmyooJCtDlFydwr
oPljSYXPliR9lemnLpxC1uoLjKY2PnpSajpzNEBJuM5kR2ktDj2lcAx2mQlZLw5ABYSLkheGDqF3
mLaJXGU+n/k3sHmnTa0eOIOIeUEzW4HLprZqbN7mDqP3HmlKA5mgR8nYzjvsbrpzg2paNR+Fp8wW
qyJxU2FUnaZ/afuZgEq38C2VDwYcCZkhUzflp3lA9g8eE2B8QpXt2LEOaHiL7lGjr/YBHhA6KeJz
wSNfswZaIJwogb15DSWGJCV4IJwip8Vv661GuxgD/SX0rfJ6fO8Mmv+QfyEU343+RN+Tm+fovUMb
E5SXgBbkXxb9JQQPiXPSQQwopyAA/RCqg9DtcK2IoHwdGPXhQfNTeYg3TBC+a7yQ/J3auwiVqNlp
r5EbgpjawO4XQgvqWfY37MaX+FZnkBWJnuqsaCshoUNgwLpr4aC7xNmNCA5Q7Tn8z2JjggCEYSYe
TacDcxfBfLB8Jeh0orsqiLsezml8qRq7Mj/SdNdp82qEg0MhZVY6jbj/ZoeZ1A4VC5P7wsF/J3VV
47sFvBK684QJibIm+6Uyb338m6rViuN/MG9U+4VGHKXsYZtbflT+VzKcdU1f0u4DkNTlLklgItEL
bzqmvxLOxEeEwUTImBpuA2lNIBnHYdJeqB3ShuQLGqBwG45bkfQcFn/Qu2JzPT+kvZXoD0Jyiuqr
Ej79bFNLe9wzEVxr8pkQMKqO+WvE6zwFUVgzGsNqKDM+5LGUbhl23i1I4F7gLjMJGncK+rtwARxx
vNSTW9cecowye5iX9HwfyTO23ntK7sK0FjlGUVj+fTYzxeMvpFWe18IyndrakDw9caT9SIOTe2P/
V2SHqvzoF9te/lCzI8ShfFxXAS02R3u6z7ujKT3VaSO3VoiMG5+T7Fqla4VIwGSNJWo+2fW/Agdj
oqlZVS3l/kPfTAj4Dy0HPIE00L90r1Wx1KbkfIqGJb9MmLWoIxAeyKv3urqLNE0cUvix95apOvw3
woVDHiTzQ0LIjwvIgT9VNyx/umIgaVZY4FRuUnhN9utXbomBx+SaoyuVeHVbQ09h9Cw5s8LyYjQn
Eahw2wC50spLWwjLwbHAJVqy/dm3bNkYNhs08HI276Lk1Dp5vrj9rOMZ5YMPv2p7553tAbkX8LLx
YXXM+FfzsRd29W4tyV4M9R50LbFNvNZpEJAa2vD3qmdJbNsbA1tbKyydYd6dgnnBAlMWD6pjU2du
pHrlP9UAudyb8Ib9GlXhTX//rbiKOSICcISRI88H9cxZSCZOCqtgAfUXojnel5uwuJei5ffxIeq9
Be7K6NCZGLD87p2mtcwvZrQcOglvJqyijkRfM8L6Umy7w4IQi1+9ZasPr/y9IKClPChOpTlRwfSH
nsanMseBo7Y7Dd0Gmu5FeU/SY8CBAZMln6X18iEGEttJyraDdJARKlbiFupg0J80r0n5rQH18ND6
VwPiaTFmXWwEcvRScQv7CSRGbL9YY9Zg3N32Lf3m4zlO7m8KYH0Xea4iwPl3gM0eS5kKEgvqoQTD
ibRf5/gDddekxjHJRmKmJp4gQSHYT9xlo9pEAjHqreapC2ZQWyy2OTgBhjxPvXRalifaiF3bwvNr
HK/ssbkGJokrhyn61YbfJNvXHYadboGXMFJlSdlni61QXWVhO7VrdmWw3lmJhO6Q/Ezmn2h8l4ud
4Pox5FSnbfYtMl2IZKBxRPxMPK0dHfJ51k8N6VPKIBLNNK6MDS2YNckqjJAFWs2zVP28pyeZfQgZ
tH3a7os5clk5CfmmJZW5kT6zkDDj+0DwdfMKieViTcZ2baGT+cPa5Dn4l3jYhPmlx9xTQthyjlhV
IYAZXPMfZwSPIvDuVecc7Pcjbs9MPccisfgXEvteW37v0uSQKgwumyBfy743CY4+qxHG9qDHWyG5
BWiWFS+H/V5s+HmB4o0CDhNwJTYDNRMNBcFkqBPA8Rcer1FUuUXIgeOGJlZTqwgzid4e4SDRDa+K
JylNE6CI3236jFYO/VdtygwI6WoiIPANa6ujjxpveX2S4AfJ8bmDB1Sl5+FnTkrzA3aLylGcdm8B
538NsmL4VzLvA2F32LhtJvVPAvqooWY0G6mGLf7VFV89Y9pbgLYT4TbEPi5moRPjx7JQbmO4lSq8
9aCjBlv64+kzk9B0ht+KeFigUzE8M/1ETs+v7iCX4V4q8rcjZWvMj7SrOlZyQnkz60uzNvXX6M/k
nh+e6JWWOTpPNJ4dLdG1jbtAqq+KD8EL1mLDIDmPufWtwp+enli+mcGtSK4GpbvtdxwbUWCFgjcF
BJ6Q1Q3ysIAoFR9L/ysNruNnmm16tHyL6THWfC9QHAC/da8eu+EcJhjjtd+j4hgT8JidB2vsSPAl
A6KWAzJmt6wwk+HUhX8R+YEuAlqDUvWRKV6hHmrpu5IPMkSg6DAQmxxTJzxexhg7QDQERX55s5yB
z/I2zmP3t9Xgt9bXSdyOyjqM/vnpY8Eu2zMTqrWrsRHQnwG/7x1+CeVnzn6MgB0QGKfCerz33mih
p98i21QzNttjnnFKCRMsXRXwQJlf+zdO9MJqgFoDURKgG18eT1CAUC3clwJMwPPdQrZwUiedqBOd
WnHxlhfaP9kkD2l5DjrwU/wiCAO09VkVHr7G3gmre1FAtAjgfEJzDRW4zRzpPStgdskzdR4yU0Vz
gVo1v4z5GnMXVp3JfcHnYEhjTUTxj3irKxLJWb8eh0Mc7DNEe1oFSal1i/ivyn/xdS6JhSa0G7Lw
90QnVuB/9SnIHxzISnOtZHeI/3X9rYI3Zt6bYpc/a/EkzccnPuqC3hWbUKNRmQ2OysMgb/RuVxCt
lp/j/kudHm/xO+6uXfnw60Mgr1lKL0IvFm6yes0yxBOcNGHCzvEmYAxSHGs0jOt34xpIk2niI4s3
uIkOuEZEB9BpvDGNEjjsJ4QqHTSfY3Orup80eZlG8WdwmL3RdWKy+VJG3/WVZjUAX4hMSmSNQG2F
+QSXhsj1sb+S08kGkAGduA1T5prS3+aYdzZAAcGHTJ85SI/FG+FD+F4JBRPr7NmVipZWH2pys1KW
tHqIWyQrOoeJBB/jJESjeVbm5EubdV7HcZTc63hrmrNDg6GikXDqFF3ApiluLULjQXyp6XcNO6GG
DIHbWCDTVCMebO96adoKW4QOj4GO4uQz04i9wVYfCBK8f7dI1lm1qTFxaA7laEWGI4MAmbf5Z0xj
untjN/D+yQ24KSWdhHnStC2QfcyiGgj3vW+7vzc7Y9fUOM/vQ3/Vcq4wkWQF4W943UcKNBdXMAm6
2kX5PkjO7WKHX2A/2YxMHGXv4jQCEyySH9WHlqTvFtFv6/tIWPNlqDO9LwPcb3vPp5rXkvqTkBau
ZI+mG2E60LQtYBEbTHRIyRIxhAUFg5YuaoSoTqZLdCKgrgDU0zQoWz3lp4B0PZLtA88hDLAyDc+c
ZdkAMwINthDuGvmhKSy3cHEVEKpl7BYzgHMmtooZmKsSDYg0wORa6TsjnKJAiaTs+7mQ9WtFtcee
+sharSbATKYxQlrAkTbGPXMEzBI9v7bvrwLajQly4muAAtH1HT4J7yF78kS2mJxuc5wrmIaYDRkw
5PSl+L/pTMqoXwqeXQU77+zfKL8E5Z8yJquFir89j56BBLq6imKz7JhY2vkMCpmuWAR0jNaQMUwN
Tw5hHlkeA+rmkdZwYRYrlT+6zYhHg10PVUBiUDLD2XvpsypQWIISSI2XqN8Dc22m/PTXnhVvPn2r
Fb9P5sGAfFkuFEj5wNXigOVOvioKrJwgvZfspBr+LEn7i9EZVi951ofRaUG9VRGUD8xs8U85/Qgi
kB9HiprefdLcxQuxiAwCteKo9G0bDPdWkaq4CRKhEQbkxGI8hROLu4k8z6DHBJm7CDvLXaBsxkCz
8FpjD/0CkjdAD0B15OBjQuZ5nN+llCRBPKrRpMXe9JdWlwSHWoe+L94m9AcwWYQvWvX1mxSsUyo7
AmuIYnHnJLDIH6mwIC720TENvQi6szlnaKqQcafJlaD+IT1jtVUQn5CzgrtPw7ihpS83UmHL/6By
FG7lDpR1xXAiji0deXo77Tp0byzEE3yKzlD/5Wn5Xg9I7C3/P5LOa8dVLAvDT4RENHBrY3DOoVw3
yOUqk4PJ8PT9cVoaaaZ7TncFw95r/fFHled14xOfBYZcj1Sxv4KB9VAvRhaWRGbHHFSu2fl84Ma0
8MkfBElstwqalkq7Zx41sNo0H5DD3RNSfoN6beaI+LD6Y3DWowiqgFUsYXtTaQ1rrVBVFv2EXIRq
ggrq+40gm72ChAZiSckX5L2xhcTqKIsnNNU8cqjJ2l5JVauPlVUXEXUjBlMtwVAXrKoahwNXWIER
UgNjxl1dbESy3tETTmw3pMlnP+H7FfRDRUCMXVLoBb7OJZUW6D2RWkom+jbW5WS0cb/JXS4MNHWY
5wTfSWocY9JvhMZHfypzEoYKmU07GpPIeNg9qnh8qACADOJC2ke3008ES843yHPIIyDVysqDlYtO
0RjcpchcJi5CCtUWPEkz9kJN0NeGFzA0se6rNPdeCcWruGeLbukJl7Y5CHwvqvZkwA9kiL7QaeOL
eO+Y4vOTwoNBVOmQPd1TI6/xDWWQiUtKmqcrmr284Z7ToPZoTSgZBREDHJPG5shBbcw5YBGFGd7W
lVaIjOBlCaeA4g+P6TfZCw6ow2RLp4zjb4Nzf9Fu0o1Mm6XpiHbHfyus8pYkLmlxnQjbBkcenXVj
DCxe7BlWE+9BFINcjueVhxqiWmS4eSFQ+N/gdwg2URyxJCDVIy5kKl5UTGTYp35BsJBX9ufJl4D/
kO+Wj60ObdG1tc5qMqcg+xHz47LTLjStDszGiHaYBhjKBGbaRCd/81dNl4zwSvyjkYPfUHVzUjLb
QP3Z0O3Gu4Ty36MbfavCSTRLBcM7AROI6lEBCrcYAYlk3gzicUp/z9JIKlq4ivWfoVoRa5jc0HJq
ny8RmwxITkR2E7de1LyDGrmBojn+2JxSHwgcHcXtLTlGY3TRkrq2rLfEnSEzteLLypnKHG2J07+B
9CQQGAJHzIm/wa5RyeJcR7CgS7jTuYD2n3BF3lLHxW5wSZnBy//T9bnLy82BEnP6K5ihU5+WrivP
ZfDKFIoKpiwwWHEYK1UOBu3A1qGMF4X5YDnCNaJQg4i1YZQrzDRGindHM0Zmr83AmrT8lA7Stgmo
VkXrIrIxclc4AX0E/KmMEu6dI91BFD5wJJaIJINHEu0zCEmfT3v6JufL4bfPpxPY7bqGWpC8JVWa
VXhL/0qe5Nr6ULuckTCF9Kdk7alRZun+2+Pp5Cxk3dccswDRkNcTwbALTtoOkC6Vaji6D/E8nJnL
YtszuwfI8ISyt0h5QWnAu0ROppWugDBq3nsRZWHIGeGSJCFrBGUNsCSDo0QHflVa59xwheib9kdN
4C75AsPjuVIw9bPr3yLeM2Vigy3O1AD7M+uHFYs/LcFa7rvrLbJP2b48fKgOdGKBQIjbu8XhOpO6
ZdqNOI2hzOTCqvj58WW7c7JJBNIYuNNwH8FVqfPSg7oi89PyeYkK2xfm+UBex6wEl8OUr/KNxDjb
0G0FNitnziuhQgtYDYYjVIJEXXL9RBQvEb0K8cPoPX7qRmZNfuovAFDw1TBxsoBcYmJF5zhdwCSA
z022ABqiHkTwQPWRCS/Wl66GoYVP4xInfuBIhRP3O/m9FZptb64deXm8hOUNYnff+qcyNGirGwdQ
hGyjtax4atEypmDEQHH3miw4gCVuDzsUFp2CrYHbt/tC8F4Iv572/VH21cP19iXNQind5q84vEov
PbsAAOvFmpUiqSzF/uwgtSSZWFi659C9oawelSd4mQj7xkaEa1F+1wR14IllkBgtegVj8o8Er4VX
HpoSKadvg2X56lSnBoyyKml2rDMuV/wUdpHZ7FFMcWpmmYETYyNPpvxpBOMafYyGbUCguLMSISt7
2AnsrzbsBnDLsEnw9mgopnwPP9FAihk0wGxUbHdo+qfei+9m9AEioiEKAQAd1RqvMACrN/4+ZG2V
5PNMdQixpqQxg7GzWSNSn8N7xvRIKAD/lsoZFVyhjbLmA8JOIdFMpx6MJuEY1HeGtosLU8EtDRnW
OKzBwuqZDtNanXEq8z94lAwM2iDlgCusqej0ubeo7wMFwIbDXEKKOXo7Yi55Se6MavxZBKU+Vp9g
WvHH8YGzBy+lJz+ZfM/OXILJL5neuBAxsKNDw7KKqShFNmUpVK4RiDimNvDATpOHT65gYCUP0mi1
P/Y85jHzNrnHeM8YTd7yvy/hlxg1iTGcaZrdqnxC3E14eqf5U3qDjVYUmMmW6c9Kat9WZB66BJ4l
M14eHXIRdzDJp2h2cBl7cya8CiewZnNxm7yQJW0wVs9KzJDpWQpVedx6/IeEtyWtwBuVk/+CUu+3
r6wW6TSBjq/klzup/uXbIC2Ir8KPOeBlxuadzJPeLpUZOUvMn8UzF+Y19CO+2o2kfVXEK2CeQiKu
W8RIazpFWvP2IO2KhHcNsZjFrMCBUIOioK65BA8ZIw+y8mQdkJ+PNQ7GxrfRYhvN7IOjFX1aN2Y6
9b8NXjtiOSEzx5XaGt7sBwIrRUs8BLS8I2N98yG7HLaAijBu32kHdGtTQOAPBYPyLBNmHJNMni6e
Q6LOGW+6aYaWGNMuHA+8IKklJE/KtoZTWkKPDcBm8ZhTU8d1xP6tIL5SHWAQ4p0zuLVzfuUhJbrV
WAO2evQfFIE7JY0XXR1FL0SFyqglFq7hdMOCiMWgsHKdREAbT5rHdZ8QBDSbALoCB41uohnIO5NQ
tmHi1wlDgVLm34E/lTAYgvNYAcgzVVY87dEvBwvPEtHAnIggl+msXci7bK7DzOcA9bNuxr04uQO1
hPxY/KD45tp5hgJjy3OdpxagiUfQU2AR7s6hDZxIeyfz9GBgqQXf27oYeRKoT7tLLZO7h385WaWD
rUYb2tl5VCOmJCI7IU9pkMSdvAO03YBCk0lkGSo0BgruqSFuAqAMJeIXcPNKiy+lReu+OIPKaOCQ
vwFM/UJfJwT4wrpJKBIsvx6lszIx0juOCoYVRPGGiwPaytG+RvMudBKJfWjmzylMMZH9c04gNbH5
NEEb6vKgikfORTG8x8pttHF5PAx4djZ9wKBMxJ1QbDXCWDB9kbNQwAOM8YSeOTLBBBahWMT5R4ki
DWQrgBHzbGCM5jpquAJAxPKXTiWOhVET5hHm35pA5DMZoClm3/wzAWclBFC3tOe4OAsFPybL5Ff6
5C1H605ojzlDMsCyofmzgXYKFe2alZpMXTOZHCvZSiFNzakP0U4ehXKLTIcnnj2OsG/2LOxcw6J5
A0Q3JqAQ/CqPyLR7+ovetwR33iPBxxqFMJbjjUoALNEYQcFrlI0nrHD/k4O35LOkLtZm7NQqYke5
8j6d7atfaXbw83PUQANclO9Wx9w0xw7crMOQ1CYg7Tsm0VjxHfBtsfyGcWvK+z/1GSVd6ASQ/qvN
SazKZe/+/ahceKSRw+XyNKADWiEtbnHgw4LnFkggfvLXmNzADwtypIA3IMWYofF0x6BAvOcWOr6x
WIQ42xbh1zZNNgZE+BTdCTlDCI+5Z0epwDxkWvjGdx9ch2JLZERlTBU8NtPgr+g28Q/uZgTd/lkg
ZJnpQZrznKGQJmlh1Et/egfJO7JxKhz5Y8QAYfSHQWDRxz6BCEtdhnf5FUvPCjyRFKpa343FHPwQ
Hn6OjC1rXsVbjfuztv93kyaSTbMyJV9kZGE14RUsr3ylAizqJI0sQGyByZNE3DabyTCni4oASETH
Y7gMlN2HG2gqXWpGKDYuAm44WMZwLB/zDZkCFDLQ0Mel5M8avKyclzxStY2JOKQpkt4SfifEhkCw
8ph3S4hVikZ9Xq6RYEWp0HdW/02uG18G3yoAx0xcooHleoa5MI/+GXGTF1riZ5kLB7181nRV7jWa
3suNjm65wiMokaKg/Rq0Q9EWLCEKNnXFydHNCvKRFcdHhKG94xyNklNiwJAiR04vWvxnlGQSku2I
QadZlJ1tmmtoFy4r7pkPCSzVshZYGHz04QlvEjGycnCdDB/CciX+wL8cKm4iRf1qqlNSLCu81p9F
hBGFKDkPFoFZvFlolB8I6krIHVX6DYWN6j3rYqHIxjSvn59LXZBxB3SE6nuacpB6PHs98/Hgvdvu
r9bo6Nr38rwoMQ3C92lfoHoUUS5Ibg+XJiiwPaFlljIu1XymUWW5/qlr95qw68n6Q59sMIjIDpdb
Jt8GEhAVTt8VunkSWuJ27WVW8NQmp1C8o4Tx8elWm1z7SvnFSdYHVScZahfNfH4o0CMKJVpKiFi6
Y8PjWBLuMjiGLaqbT7E1qg8OJ8aT7pk3hHeT/MYFYMzFx+cYtHiw1buK2KjZ5rm5xgukZtswpDhw
r02s4QQfIqcczy12HgQfmJEIr/vQxNlQesJCuTboo0vczzrNuGQ4Ev2Bf0wlr4JThGnis62846fg
ZXhJjc6IBth1Y0wWo2+DrWgCW5aqBnbUX5E6GApNSv6KxCRQgWT0U55bstzCBlbfx+f+eZrxtqde
MV3p9HhzIOWflywe8gm5MvJR85nhxHWEWcu/luC4c6R9SbQhEqG2Brok0ImH4lwly51IODL2hVXB
5EdAPxhcm+0F1eYGnVBtkDTL5IOhYK6NwTEQ9+B1SnavCbpAfD3LCLDAjt7qex2dKsON3+VQYes+
9+0yvH7GCp4PVC+XNlYob80V67JGQ4RKykpRttzyI0GTpBs++DRx3I8LFHqSKfbtYWVAjxGrcISB
hdbNqvm39LAwh/SyP3pYuLlAxlcxLDx8E3yddiMSKhTOcehG6Z7P6mPnwmmQ9otODciX/RBLsqv9
eyRI9HGdjXAdoC1zoVpOaXFSUFTddQyTpAvkMNXeHDRyYgIYjkWDiCUebrYHuyK3hA3X/dGTeyEz
tfG5+mu1x3bKA3tq5hv5VQ0kl/N5TTvEc1yFROPvY7KDPoegcYjXqNDW/ostZ7kilsxwCriyYrJ+
SPGq6q+GnW8n7PkGNM9GHDaLAZdXgPoB80zRAMf5X5MObV5OxlAGPLuQUU7WBgWALpDqt684qSfN
sgOyZh/JIksJMiOuVPNddWSXJNOU5EGpXU50qr75phF08elWx0nzxajjTvNTXy7UgRwn5V1rv0K/
/wRXTrTESS0yu8gBxjBrGVgMxwAMJrSCib65lphbuvInbq/uZ9vbPA7pMyHnjsltQOHO08F3mDnt
smxWXjgN2LNE5p2aPJv2NAA9awk9EpeE+bLnkpYkdPP1Uo1mLv4MGcyr0awCwS8dhh37CILLroXe
wEukMbO4JCp9ieTfh9CjCZgdST5rl3RX9tvenUbElYV86WzpR867X0ONRiO9rRFPMg0BQAP+CoGC
36/Sv5h/2ED1UXQcOZ8rKgOTRdDbR/2mxxEQq2z6JAzwpFHvh9pXaZ3itWasQXND0IGZESFg/yjk
Uzrdr0F8GQYkGP6tPLIGZGMA+RSjiMGo1qqGNpPZmYN18JlBLOyJLopPODUo+I15N91ZTQNyd9DO
+W/DIjWvVsXcQRBFq/JYoUlDSnCUr5ObekNEGtn6wqeEcf2HglazkQuuFqZ8Lz7bIruA0xW/hLN8
yDYA7Km2nHNcuQeNcDNnGKz2oK3SE48sbDO/jKmx4/xOzu7C/0lhRafVwlPO0odya1rZ0MfRH/U1
BkY5+UaAwd5H7lre6hAbU4G56Yqzeh/bY8pFhSmRtAwgc2KkxDHmgADmFUqFNYyi1hJEsf1o207o
pj3itL6jJ/NG8QGICc8Bm7cRH905niQhXzfJwSXAgvoDYZNg+l5xufEcqheIW2WyBhkrC44Uf8ee
UYp3TSYgmeNBnAv8xvMNRDqoCO8ny3e6pXTJ/xXvGFC1dsRDBB8RWLVP1KVZ7UOerP5VokkZq+8Y
3dFAPQP3gpLF//Z0VgN1WqrgwG3j1AtVNh2g20icWmXuyM2VuFdZUniEfw2svjF9N9PJoy4p5DYc
2SUpOrmycrbgklYwx/Tmk/YQAm6PX3jMehBQo5p2P3MVB4SkqTzHFTIEYMAqd/zxWolrc4Z0MT+j
ea/Vg+qedP/SCk6osi+rUzO3OA6pHBb2iMyBIDzLYEhgrycObFeC7kyx2VwpJ8Bj376JfNLc7+Dt
x/aAqYxMTY5MygJiy5YaXuB54u+j6o88lJbQxvW56tGGAvC3CGPRttyIjNx61qK8i6i5ja/gK7Oq
a1UzuxPWFMVfdU4ELELiZWzuzfHWt9LXZ66SU4d5f6/YfLUqP/vKMuZHvlDozbcZzzxvW7+7FxsK
iebbC9YspNoY+c3TBBOS2bGDk81YwvNOLh02kivqSWrXralxcCdzpsNSOJFeNseggaJVwIJ65wLV
fcdkPuBlzKDkKfbjBl+RU/vw1Xl71x7uiOqICT6lTSXB20+PnD4ieUdG5/CQ/Mhzc2rHY4TrZ+dh
JiHKLfjxo3Ey/wvTxQSBAb4CVHvyw7X+ivuEwCFbR35HFNUUU0wVntCSh3wPAurAV7TDkYjro1sw
qSqMpJGxs4x5+RPgSDg2J9Yg4AWwwuGvpZyeFwqXZjVdkNEP8z0n1ilsx2wzUDoGGpaP1KbzGOIM
2bsbreo5v0jxO+ycLriF7bE1yVc2pv43uQPhFM1We2EXNi9NCI6CGxucSiB365sQP0Y6mhqn2vdk
wr78FZjvVucp5xiYhlsDO4U9iJA+BuZXxuOQ8xZT4mJWYV+7I2mr1DP3vQ9yRV6XhKefR2WiLs/C
AwFEhhaRR4T8rMh1QIVNYOJ2lr44P8jWJpI14IBQdzVHOKqpZo7pruAsR1fFyUG6nLQEGtdPbrkX
Puv2IfMtgaq9OERbk2JtxwISRHhNkBaYPCDl/BCfHXHPVdlycE9myHOFeVtPr2yWxtmc7Tu8U4im
hM2AQT7ayqqliFPl3oh2rN188G/oxxfS8RbtvN0qK5DnJb0P5p4XAf6vnl5SGwnsUjwrMrENO8G0
UYdHcxwcFZkPxpEyBlyZ/mQuAhygEcqonpzFAEKe9+uzBuMHlKKNuSdfRtOvA3MhCY+drRc4Hfia
awHk2Im3MY9cCiux6Ikuntc/KgN51hx80mphNTqcJKT5iPlqIv1I0ld8DATLgBHU4l2o0nf0qxB4
MFthNf9T64If+duI+K2cBoZVIJotoDlQJANzY6dXHjRj/NuRbaDUlaZhFjqwwsCDmF0e/lqjMAas
n0MX1S7P5kLDloAL9rfo6d2mf2lZ+Eu92A3CjuiQGAnLnBX8DMLAEh79qu2MS0UGjp7XZM2wFF/J
r3jVF1U/dQas+4zvQuoQaNqTE0OY8ABCEoCgxBO4Zn0xpvP85qcL0DooGDe1CesagSoCOWPcRneS
AAIeRtO7FsLSzbDzXbN0KY0ASOwwZ7QuKn27hysMSWhbDWxN3m+OQH9yjf0ZSGAnOuUXdX3yD2Is
OoqRM3DGo27pj9LkLpLobqyVD9+CRdMrXuYzJKRyexj9GdRKP6bTq1cuok1APdVMfhjK1HjwiHTY
Zri4RPoaEYdzMyzoJMarQR+MON8aB2QWdBj19jBjtxj2IkZgYBkrWvLvnE2WkNZsGONTN0cQO4gb
rTwqmxwBPis5V9kI0s+grelsPaHvaz4HzTSmxB4hLIlfHp6LaJ9jNuU5ILf4WhdO2K8Ei0kJrdKo
UOMtZaY+m3g3ORqBw+ItWPi/yy3pNhqifN4/Z/KWLLs+hdKJZ1999wwjqChwsfcYURg1ZzwTHT46
BkymCdUhrDZ2ItpEx82+V88qzSXuX6sdRFxZ51j6Rb8jjHgDdVWZbEs/hPQh05a0J/Z3LOxJvU+U
86feBsazdBfApR9rg08Z2Zn627urz7DbTL4gCRFtfjR0FiPgxu7R3QQsRk5yqfbIndpk9X9CPSk6
s7EbYJgRztQs+behifPwW2y0I6sD1iHdykCp0t0OM6IlS4TTLePkPmD2JY5ZoF0adwMKtaNMHpud
S3uvhg4BrSbOnPi3mBhbC7yoZbAeDzg+dadYPVvxzoivat20Uo8eN3JBUKPfw6rEy2xCaPdk3uL7
ffboQnsSd/xjb74y41eMnmKmovLn/+Hsot9FW+ogoor/Nmms6BNOFhII4qPJ8Nr/9MmXjCyR1Pcx
SytfNdGOM78E8fa4SzLgszPkRQ8VKVHK262U5vIxLk32rLX9R100wAjkjH4L7QP4ll0BmUd+rRl6
0BnU8RHSM1Ku4IYoBGdmh8dVJkht1DFl5BF2D4K89uBq+IcRTHeQLVgAuDoxRgQ3hfaHNWa6x/h9
w+NDFkY0M1w0f6GG+/g7gBtUCX5AYV+t/S0eog+5YozKwtvgbybdvH1qLyyRDl9UHosWZrH3Nq32
J8czNsskaB6gP/xmzTLYV+5Na7f6Z7oCKuZIp+HMXvKENUgF9BUxad72Vcyjl7wONbZRCHT3Ia4n
JWkRVjrKkWs8QyNAy22I0FOUnp+1QKskdy3dUBy7sH/Inf8Fkaho4TvG3GiX03P0pTSP0n2YF2EC
FkqtwGzYEM9AQQSTJGAVuzZjDWVwTOnKAvdhSEkbaTRK95c2hzB86GtaFdytou4CHPE9rkDWbgY+
Rq4WQo+CLAPsCt1fv2jLM2OtQl0q6mpzJlpA0oKBRtCqHOIpx4TKdBsbGy4JbADRfiavi+9J45g4
0/tNYIdzeVGepTkG1oP64BCp+xVXujALHHgwWNo5Zi+hpfcMud0M9PQ12vL6sZiEiLxROw4eBi5/
I4Yg2qGc4LtptWcmbuJm3ofkVYKepk+Z1K9Ni+MmXuffxSjtsikjuysdHP34A4zT/2DV8aUI//SW
7Da6bNei/zDEV+7xsb56MtUkVvKDW5yr7tILtMeyvl2GmlP0qPjn9Ft4xH91yKH5mRmnJFuVIr5h
0p+x8q388a15tz8RuvHruSKTXvgb4HvBr5SWC76fxd0j4Ckv/nymx615wNdgWvVdywB+kaxfeTom
FfCtciXZACYaUMxLr2W3SX7KYozUZGXvor9EJ35hMlV9R0tWOqOkIDsdG9tfPBiMLjqq452Z6LNe
fEG2+P652Yo/8Xcj3PDzs3xq+7oYiBx1DIQXBScwsD1UKIA/8CTGd77oVCm+S/EkmDe1/XU5lcZ8
zBkebGEJvhGd8M0o/5q7Q3n+udaMwmNSMSqcQF8xqgUpvpV33myVZjGBu12NPgGgj2Mlzj71AuzD
mOrOs0WWPiuOlYw/3OrEueQI3KfbiKg06jNoGtf5te1bCKN+BclZ1tSVzZlqQfbTV1NZZrjLzmBZ
gHDhjJVW37tUoN5Ynkz4zbn3JBHhb4VBy0E596uQVeBENrok+ixpxgTRbrD/IC8nCtkpkUhD1kK4
anPct9q0NC/sbapAu9j0bS4VCFDm8Z1GB1+r/fo6mTMrYM9a+G6rLRycMcIk+7pdS61lTHGgecem
uxY7xHuy08r0rKTfIWKniYSZ6EOAYw9hAf5QLWVv10HHl9VxUI84iTKo+eRVGaEDrJWRSx1XL+MV
YKJGmCKxhU5hvH99dg0UUi7YxyRfietUuIGwlTpKNYLl9iy3rE/wMv2UMzuwIuPoq/cC2vejfjNb
U6p+rVfUdQ8oGtO9Eb+JoSWxDyPnT66DouG/JN/o1LiLxLfD+lLOGz6mqZYi7FFMKIJfeozdBVto
SnBRpH5TuzzNMAfABH4r+371kRxiEyjOpfCaTnaC6Cs8ECQFoG+jKgrbSHwPm5kn7dXbPsDUcSc+
APulOOEjQwWTIqb5C53ojhQNbGHJPw8HAQnoU+TKnTDmoXgGcYkuZTvhSczWjM7UWWHzYhWjPbtb
L3RH9lE5zdpl0WzETQQkpIrnwFiN7hhe8cVE27r8/+ZDIYvQe5T9BnUK3bBS8EI62y9iOOrE1v6Q
HEFyeGtVuZUqhD9BLs4EGoBcBQy3nSP5B/yzxRqEMAK0IfGq88nR8q8Vk++imM7NtwRAnmwC7afH
kBtcCDNfpOGaBZ+BBCTy0Jmbrn9wwAbCNTgwZTVAIdkLcwdRJKrd9ruYait9UaRv6R2npLGXy0D/
DYOjStQ3bUDf5X0I1rqASYHIma8im6tkIa7QReTCXdQXNNEgHSBsbh7/ePwHL+WrJ3JbuPYuBTxb
ZM0eGYP1T6K/IHPVEC8lo/SbjPw5onaiNcQfSduq0c59pPJTZ5nyqXlZtnha6BAy96ThpotKn+aL
pP+iSQ0j9/fHclR8AZ2J7Ho1nGRiwqlAJBmR9MBbfjOyPXQ6bQbkpg0LOATAhMMk2A0famPo/ojL
M35u01zoENp6dRFBfQgBwkhdXLXhL9FYRCdnvGSkVEwYe8myqFc67xRdcO1YUxdPHHTKmLpkTHyt
+xb6k6FvyJHyjgg2P1vUUwyGBreiU0AT+LNb6C6iUTtTHto3XVEkYUB47umQF5pf4RYC1pR7z4Ej
Hny785iMxKOCoKSYEFGjP5ThoRxLuJo9zOSsv4fEWHkrNEocP7X3bPK3Ij9I2OLBdaf1oSPHCiAv
/q2xYXKTTG5oK2MIS5xGn02hrA0WpMl95O7OpUZlAlASmlRjHcSk2roblwGiLuny2zIEqupG5wAk
fBIwt+soInwadlLjHP9KcwS1GFeRUL/1N1AupaXasjpxNiErNptrR2QYcgUWKP4WwsXuWyhYRze1
uIt3gN4dvnXEQ7S92EDOqN67qa+s6fNWf9K/BPmNaXuBg+croOuGYCLFGfW6WHD5czhrYgRyqTVI
C3BqYXJGihegAEjsgMGp/2w//dqIrm1/5pYYi4sppuzmQbWGVQc5a2T+coaaNN6J+lbgYzN+Aw/V
NSF3rbSruiVfBTWzPCC/R0+zT0g2Fs691eWHAYW6+flF4G4ynkTXSUkAL7wmsS7Zbznw1u1knTMy
ywlt3mXqSc6+gwDYnj2Yklt5FRULv7BNPmSVyz5+h7QIpTs/gV++B/2uD36cunWqzNKkn0Zzig45
xuQ7wb1EskHl2zURCjBYwhquBSM3WMwgETrwCwqLF4HUyDFAaUx8xmtX6Vs2LtcgBTuas3PlwrMB
gymAGDgc7Qiw3oSxQHo5DRYfAPtq7iEZ4Ub7PHDfy8Ox77a0S5CT3n0l8sLkg2H2S9QjRCltbfS+
ZLh606Nc/gq1QwsDsJttPDBwAFdn3+VnLc9hcwcDxQybKiVSkFyQ8Ryb1L8VFyKZCR/dfbXyqqTa
OVVuCuIauX5G5DXNtTHzrytYRqatN72FzHjhK0DNMkbgM7gOFFwVV/3AhdT605hAuVnWzkUBHBOK
c3r6MEewm6HQBz2bzIBd8anc8W2wPVX00IDpEqMLMTPFFj2TYzukuLU4inj78VPnD9rSGuWBzh8C
qsQ709qqS5uxw66UtA6vWn3wKM+D26+HtVLSwBZhzy22THRluaB+bnqMfn45t9AMSoe2YNt9c/un
jgYuMRV8cqFQZW10bHirKH2OLO4EIoQo/TlimiFY9er+04Pqkz46R9eLcIg4EFhmjn7WRRYDghWi
P+XW8pYRBZABF+G0WDSxhXttbehbSVrE+aauV/zO8JGazdH/RuCkreJT1trex0n2iJzU3BG7zdCc
U8AmGJjkEAdUS6/0wPKVv8EGliaBVHfR6ls1ZRuMBBg5Mr7mguodamIS2QmUlUe41LsdyZTY0qNV
lzqCtkagog1g40QLyNWpCU+1cBBRH4mQGk3yHQ9306btGZux4NToVeQNz4HAF3a3g/CMEYy1wdbQ
EXsQo4xv5hFC90hOTWqVvOq0uahcIsava+c5CglFlI27w3eKvhlNBQEgFaFOlhLZ2ksVF66yGltq
0VRMqAgb456o6flAo28iB9htAEgd7qSZJJMdsVCF6E4Lj7aHYhfIX0N5VtxLhK0RhZC+YfBqa3Lz
SJxzJoFj+LsM5oGZksuQDtEBfc8iNkd9VkmXAB83sXwL6MkudyIBEdi8hb9lHG+Ihxofx/4lmPgg
p62CeWLWkVrdoleZdWuKnv5GUlT+M7Kt0HyXrw8qRfNc6otmpZP5Lb3li+Gvk5S7XVASomMXgQpF
dUfeKC5f3lb4S5Z9uaw3ZbEdmp8Q2eeX0M8D80fVTqq7iutr8aYdCezHXDJzyRyZtKlP42dwQLer
HLMNfzcvbkyJNQ5H0kOOLcPyxKqmDr91MOWF+lka7TquTxChGzi0LrupsELEalQbia0HpZA21ZM1
PhcGbuY6TO4zrvFbKZ0kxamOHmUUBR+Z8ZLyQyE5gIMT0Z6QucY/BEKJ2qQIti7hT2OKC48XF/iZ
aGP0YJMOvkp5iDqqereel+Wx846FII6SJywrNc1R+roDLA6IL+iGGUUiWbSpJl9NfkDXS6sXOk6M
dEaOpQi623S6isdbB0VhQSfxuaI1dFpuaEYj0sGfabQPtYiG8LeFVJqQOUMCBmPqNczeE3eVktJi
t1+NcpzsRbD+xorqWSUtJzaTmSatVNNJhz03tu99GSSS6Cj2V7W5db0n43526Zprm29b5rLkzR7Y
CxyYB5HqVumar314Z8H20C7U+UV8Cf3MjBalvNFWLpL25Ls0fz71aKpFYk0kQjcNygWDflg9M+Jk
ylOgbsjtrcRleBpbgWimF+9petYmtoBIV9zXEfF1D8Pb8Zesry3h9jO+CaE7QXe55pYIn5y7+VAH
mxoeFusxPojS3SN1iodl4Dl66lRPg05YIhWZdxGDF+cQwoRHOdkJEdvgiHLxMVKyIhDUNCGOd5uq
NivcPEYCf1XINTR2vU1aFV1NU2WuiA5zaqU4Jbs8a3HJxHjKfDv25vG2mLX7IXOI9odmoXlyhqCu
ZDCBWkzDu4kzWCAaxTLqbUlaKb+NUfKGPw3B/ChlRRojO3V+lAiaWaDvRx6BpCNdxDQsok+xGWXR
psZQ85mTUITXgWJxwI+fvV7uSCpvtOmqt4Ab5HvAhP6LNgPra4HeizXUCNknFtky7p4hj58/fGtU
AHb3Tjm6RLnXEeVIJ42BANxr2VSb/jVGP0RLpKMpfA9Cn1rcf47G46P1OKnXOQRvh9aNlAdEjTuh
/KmrVYP+tJjL+aVXT0JL6BQxe5+tMUks2Hodxz3aMc97qg2PYu8RIFc7MmCi1A3oUGcb3ujgYvR2
Vi5L5U3yksDS/kGyiueLYKpaPMTQex9SVRIESQEpf23M6m78eBmB7Ze6dkLU9J1IJOvhMx7SENFj
uSLokEhE2Ym+QG6zHOGK91TyW3NLeEbA9YpLr50+0aZFH5a72BYvyMUUKiuYdnhzzJ/4s8uqr1K2
JuwMn5pquu7K82ro4OcM3/Zw6yYYYqgEW5n5X8nUoLxjdCctMkiPtaxiDDCzdc5VIz0jiuO+kMzp
xizcKW/QUbSswAL8B1sim4X48kfR76iPcbu1+xKOrgkviUZCGNU+o/KX7AvmefCFsdRttPry2kFC
pTcVERDfHmCfOe1upLAnBz1ajmRiCQJiof8FIwX4uucn444ymVs8eLBfchqsvAOSEl40lj7+weZU
L80/HCTILniH+Ek+l+7mHUqyr/B5p5RAQ8wO3258BehAV1Aj7pH7ZBHo+C9nlYA8YwEVoXzeMmJj
5UMR2Skhnzhwf4YPDw2KFRRkCsvmCtTXYLpSlGNyyOlVtx5cETx/k/84Oq8d1bFtDT+RJedwCw7k
XECtG4uCKkeccXr6/tzS0dHWUnf1KrDnHOOPEb9ywmybb0jPzq46rjF0JVRlOh8DQdWBKZThpGA1
5lOkNpefRzmnFysr6Q+RdNRaLipmfJIrhRjGt/VVjNNK1lE/11mTyrfHEI1JIEHjvkk+nkVnNPmO
Y/mMd2iucQ28+e9M0hTjR/D6YvfZtB13DVsq/6IyKW6vA/GkQCJBtYyvfIHCtrF2RvbrgzVRJRDL
RxRAZXjSSTS5SRW3q4uJ2PjhbEEjg6Kah4LlpPsINu+KAILeO3L89ZQBQj7V0a+WCrpPYsXQBRke
Ot9Wp1v3dyT+Y8tkac1u/DjGUyi/eNOElJVsR7ieeKfTdSxf38uACXK/2cBjBN5NqFLqJKBvUVzP
o9fMGLcgkHfOXp6nxjH5uIDrFtPjSBIIZ4m5r5jQS3NRKEdZ2Ka7iAhnXjemB6oPZX7JBJucbLcP
xuqJJS9I++IhzC8oyGU85R75Bw/ebv6CxYMTEVzMWJRoqZ8xzkn+UfoD0ON9Q4gJ415qfqQ58pzm
Ov3ojHZEtTgKXzPuotL+uMkFwbJVIxK99wIDgdtTa6YSTuqvomUjeRn3JqZ9mZweOGgnfQR8feqH
uWCLYBqhgSqCOqcL/s98lhouFj5lzsj0Rqic8s11xIPvOMikZfXUiFsNLQTyItUiPefQIzGayeUl
sDwnuNCRY8K9/pOUbeEwB1OCZgtRj8Se53aCVwphEQnovrFNCsdouFUcGJw3f+FpGFyUWuzMiYmu
ZsZpaxkAfcqVURgmr/WYFGiMowpmCoQjmO1AFQtLyr8RfE6vSUWh2YBvMSi+FYI0Cv6SbXqGsBqG
Ndr+kAmanRrVrLJKko0k7Jgdd6ycr/fF4rENO4PzCcWUxF+tYADiMNI8NfxisvoEHj6AWL1MqRXF
n1kfacJuvT4YlkW+jjmoeydDVDDhGZwWfncbSCjqikvSrycZNy92Q+gXiYn+NhQOHUrmnHjq/Ftl
fom0l3/OaG1cYjniUSjzvcg/QE12e2UQLDy8VPhb8Sq2/QKfOt8SI7d/kjGMchlVTvqLJgL/CTdm
2x1HIXUWAVxDRqkKH9eKJAsE9UVPIvom/1GIYJfBKba+I7SATOdh4NYEF2bpiVU7F2x4V9ybaLtN
hjZ4CH1LBgT+bm51/gFqg8xogXfKQIU0/3D+/UjivVtjS7aCFeaWTFiSbakJp6kW92ypjNk2QT3v
93HBLxIQrVDztti04AzqHduLAbpr8zcNjYMxTO6TfPgTLfdDkuVnD+TFCFOscYakXjejsVo6TGEG
M8hFzKoxdE87HDMTDzhmnXSfi/aa4JcMqXo55STz2oovAVgMHtVcyBbtjOa6QZQnCGQG/OHyFNiA
3N6waQiZHEJ4yERHbH4jrlOMWNiIiCoS3NL0pGMGxG4XKNQ306N1Kr853t+mp9IajbRFt0NKqV0V
p8GkFic0g0QbFXiWfrbBUawbTqg6RPc2vfO5gF6FVrCRv6S/eus/o7Qq+DfY3EbJ1pYAA/AzbL+t
Y1ntCnEtNo43wqaGCElut+j05jUd80NkLhv5KEkr5jzfX1JdE9tVCTZB89CN3E0KZlJK0HnvkRrN
VF3A58UcNiu1k6Ow8In9ZyH3Z618ojzSG0/xwCq8iBC04ZwT2hPHyHq0F5uH9ffB18ftRUIP2Y/R
QcYTIZo/Jkk3cCOToWw/HZDiYWTCUNqHOhgoHpaMbyk6+DEn53VbCqvJOP02TpFOkc00qA4wsdgs
BnEn1gshx32w4gZp5emH6ZMAOfetedd4m54rqM3WmIU1IAHx8mk8MEizuKC4V5XfIvPGY9mtM2Yt
7Hs+ikSuGUyY6UKvUPRpTg0sOtjan1IcptkeHNe0JSS2QJHc1aaI++Ff5YUYweP3WgiWMoGjrpSf
k4Z00ni+c4bPqkb5zTlPml1tF9eeTIPR6uyQ9lR61vDpcHZGyDzx7dRuj3K1vpvATOyWYbMb9Ut5
V8/0qqMEBpzpLlzmxQeRx1Tpu8eloxVOsi6WEQU/NvtcCLeI4WDGHwunivvtYFQbE5CIuUYPQcq2
ncvMq8Makn5P4p335vsRkNBV/Vdo8modAHUZHd5YQHdADdju0GKxHLlyu07l79ruqjvndXh1tH8s
+Ci3WasANmcFVjDiBLA1aa/J0wSIuiiu0pdJmdumw3DkouQZd/W5W+NsU0PXugABfVbjS9CelGtF
AM/CwpYOlEYgdNGsfYKhgMN53bO+0XvA2McSRTSiKy8zzMcbpMDvI9lymHr9m05fMWUlU5j8N5Kj
rerF3Gjbpl0A0dBeEpAhSegUe77NmJ2zrNwxpVhEJxGUof/oaw5QsfPUBXxRc0RuLnraUfAm+pwF
3viO6N19PrIdiAZKiiZCkzxruOU6u5giSIz6WwJi+8ytS0D8XY7VHICABEWXJL3MHdbYEj/UvOoe
NYwhQC5SmV/hVTwxBYi4C6hz2C4p7pm1mzT7FoVDSCSGQ27Jl4Dwey2vcZSqmI73HCQN4O/UKoUQ
Zo7vIu/tqUHFfsMvavNeXLfdZNWG/Rd+/faqxV6ub0WR64rkqLNCnp9G91C+UYTFBwAJs16Hf22g
hrA+B8BAJjR0ySgow7N9LOlX7q8NpJ2UDW5LDWAP8zvinZM5CjOc8WEVr/zgJxjXOSKk4JsoKctY
C2A2nfUj0XGDT05368uw4bEiIWXYsKsLvGYFYBVGJaBMxCsK9yljZIou52q8UbBrFxmPTsNxONAF
0lkLPVhrzUYQPf0FpEIv7L4CbV1p8jalqHp0BQ/BM5LhMJxXOCU3PTGCILJk6XEu1fZg1wFCmTnb
gmkBZMP+sOnxBbLK5b+owxvwWubxXfrzS9Bje0Ay16A1mEdL1lhZfVFCE4LfZsslK8F74z/DNyow
YsttzOui7nwIAdMavgL8rS7Hwah4H855aNieGKicQ7ShEpycJGk5XqtdwC6mcy58ZJbn4jemsDzs
42WVQEBK2+rqR/8Elu/DOzolTMNBf07rEy4kUAmsq9oxGHZCfqCVJ4G5dnFs8GvhGjmNeee1wwNJ
w//zIG11bI/T0UWKyrCNhJ9RIBl5UoTTh/pBfleFFzHtYOfdsLkq6pHMt5TpQ3U/sE8GXp6UHsGm
O4U4zEcs8xhwiEqqQFMUMpVMa49NKYftYnIqEo4S/Mr8KbEqjNi8I7XFpFW6nfzy+0MC1TVLb9oJ
dy8/ID7v61+yEy13j+phJc5bZMgzmnzYk2OU/gBXsNdY/9V/IiKQQpwR+BI3O1x51UTzrhtanSBI
p3S2m++/ODQloICQM5bFueYY5XTn0C+x5SAgL0kWrtXnezzk0Vf4E08+jjX3YzESxUUQvT1k0BNf
AtdeDqOuzZG1GjuKvQSVAO5Zw4rccmtBvS00nZxolmnYPb+BjYRDyoanGq8bRIakCyJZkJh+96KJ
ytM6hQSQ4GSqu8sb3Tlfp8E3Xbmygppj6jwAC9aXIh8zH7wS3CPhUbV4Q4yFBmeU1Cvm1LJZpGzT
KlcySyT7qtztEA1EZHZfpGRndWR1LkHypW4bDExc2bKfEk/Img4CXBH8J8O/STpscZTqWBf1/WBs
w/TVBrcw47ssH7Wx9XkrilOjd5iGNvxIjZTMZI1ZPE++UGn42T0Xn8jzJNPJ2WcYoqn4Fgg0kH8k
El3p8BiuZn1T0ICS5auax56U8VFe56gJSHmC4ELIk/agePDSYavOOnXhM+qVZAP4bOIZQUwCm3MQ
u2rpfVoAoPTumxeFvFml2UO8Dkzw/LsaUoMBVwQ4vfIQqQ1gnoggmumj0aWfuP+eKATEPYH0TIdL
CEc/lo8xWIpUmMHBk6dCioiFJiccv008pmp96fvvgvqMD07osyC5Kj+3A67ls5JxB+fQDkGxKIgc
kwbSmAgbU78UfoMBQFdB090jBR+0R0jKInGiyIn4X3qAOUe+ayiJO3EjFksR2RZiK46ATLsw37ML
AhIICrwBg7r0NJtl07xSa91Rp2z+RjLzY8/1eoAEmNJD/4UFKhx3OIfSvvN5YQ0HZMfPqZ049r/o
J63BS41pFVxFA1IH8zBEDtCDuAFKAbwA+EzHLep6ptpr8ITAFDy8hYDw5KxfotBjAgrrU/YHCwTz
oG5El8NDr1ckq4FpEc/qCvSTZaTamp+GcZ8i0BTePPeXKkDW8AaPvZtT3+mv8VA7YREqHgFs6IBi
cdkB+7Dlkh3dHzMCnsuvkYCA4OZz5wwwlCldAQGxsCwsdV0ivOfi+O3goyPxmsLVXHBxke3mn30u
0o16H4sfBQQu/84cPBQKRnh9y4q5CDEjcBajQTOJe6NnGxXX3JeTyTfeTIjf54B0VCptH5oN14Mk
e5p/TgKGgqVICDM6kQVub1CfS1LMMgvBR7sK39Mmb9ixtCUgwSwvCWqV/iHeAdYrxIUGBlW8Wwt6
rrXMBncSg69Ou1pmsArV2OsfOXnyKvSxafMQ2+O11ZkeCVxi6iPNpePWtzyuYR+5dftelsQm/+WH
z6XJJRf3AHI5Qur++vynIPLUSQIiXWlGZ5Cb59968jB0QunD9Tp1pkMeifonUtcqsgaZg0jkbV8K
NgJ68ZX6mxgjsFIdVIWoM9m0E0L56kvU9pQT0AQBFpoi4aoQhw0lqUEX8McZnyGgyBs4EfVIHn8F
JrkJ9jhCSkzIb93d+f9NcA+7B05qv1oY6l0i/rDjhGhCxzP3Mn/+Cb9KC7/KMgxJy2arRPba/2CE
a/NF274yNOT4M7L0WHN+3Ds49pl0J2HgoKFMs12Xwpz9JwaNthUWGmmKpkBNqIzbCAmXci0V0pRs
nzrq+OfzWWaVGyibxt/5TwMj8efOp0seDDCs4iWRg0C2a+YaIrLAwu7j453pT2KKynWpaeh0qX7l
ust2AfkeHRFb9TFXDnwAqYuV5yAxq49f1Xv3PozFTu7uY3YGMfOR3/BCxsoFWniO8xogTWRl6XGz
WeWh/tyjtxuk/5QcBT3jB6mA/BPAn73sWdZdEM5iS6YDWQuocQ4RL62EexQIM9axzBCKR4g5MBee
K2P4R6wNsPqUGdCrUFSLIrm9US5zvKBhw1827DsyYPJXA8lWEWxU0kOwTWrCu36I65fvhgdU9G6J
vsNOHezacPsOnU7+8yF4mFHZTtTZGcuL3+3ExsHd3m0IboCVrL4oS7OQK5J7j94COIZ3jsogonvF
Kxyqr10bsmb/OvE84lrF5XkTib1D87TwEXYHU+Kr0HG0VLep+/x8TdxhEWvncShAFDkh1wpqYM4Z
GR2cRsgWfXM1KbpTPOXw3uIxN/Fq4GmhrVs/Ru8V7zb5M28R7OIRycREL8AloSIOsQXhcCmBqIV9
zpZIbBJ7o3UnjxxnUzpHkgo5TENatRTOjbxRzZ1PLCAvxt6/Emczk1gAfeloop1DMQLSxzLDJM97
PJLavoLaFuVLlX/HMgp3ouJmYsW3DNmYrYij/vxKwyv/F0xBH1NDSmKuJfU6VkfkWiWvAWlCVKGQ
9tYIexOfQG6QnyIfsnCX4nVKGafNkg7FjtoVVO4TXE4uf2ehwDHQHLJMf64DnnZM6S2RuWwGWb0c
cSQxK1pIoFmXFEwdNc89kA+jcUKEF61jJ8v8LX1cFziK9uDPCfYD6I89zi7MhYa8t3YNTeCEpoLs
U8lSrkpiiP4p7TrEYwVuVNmG5Vkq0tdDRDlMSRrOXYLVq6aiWdHDqsOjaLooVAX/RY3gEO3Nhl+v
75109UFidas/S9xY5kEiAj35Ylklubzhfw/CjKSkE/kv+PvxkLshenq8lyBQ0ldqha5ccz4Fi2oS
7bTb+FfAzou7nF64lqRAuF6TSguKhJjudy9bP2GRC+hCJzgVV0m7LWuUJj20FQGE5uY63d/NukZ1
SdUsSupICmjb2Sdux50UkL5VLATCs0iD5bSvZtdb/u0j20t2rQeo2QU/hDKgveZB0NfBJSYjgiF1
e2vbR77kfQoQCOlbg2GtQOgZ7/z4+xwQM01RCzS0lT7LPetCqH9XwZ5AZSbB4bdHjuz55Lh1ih1T
fkpsFPEqEwzLTNFpX1xHPV+HKe4mPJmUB4C99dtchcod0evYOf5PO377Ka0DrsW0okSBo+oedQc1
zuZZZa5ZhhrtgiL2T0Sxw3NizUguiMV/PlA+0G5W/iKrbI5AKDcjXFaxNA/6HaGRQn4WaEkYrw8O
gw0o1EAjEGRc7VpHLKRSOSc2K1xQC7iKdVvF+/9K2OGSbzGyP+WCufZ/XmH6F2prIZlr41G2a39t
QIHipUlX73pRkSNjP8tlVDsM4LhTutzFqc//iPgmlXn4AOnvaCGlWYqtUrxxgQ8X/gPEvFjIf3Q+
RD4M9JTV7yCjGYOdAImMj+FIAidV8jvFmsM2E/FUC9857W5fSu+JeLyzxYReCsDGOMGcDCTuJr6P
+BGG24Dgr775JZwVWXVTxvwPdKN8k/mW41f5IWdjwdEF/hjIvSNOSb/r0v/J0oUyOAU0Q2eTzk4H
jkG6UPaP0eOzKkjdZbAuaGYssfWX54DvvGBNb7NnZm0+AIKl0cB7/qgjgW74n92+3ZI8PKy78elL
P3n/qpj1BXmuZobXWReTRgV1yqaXf2IBoIn/mO3XOPlzPrBmTrnQ/4yf0a1yKkV8/KoFfChhcJ7f
rMtiqYDs++bqjUqpUCwnEtGfreWQoJwMLKEOWAW4PC3lp1oVnb4JFGHTHAvSzytCMEbE1EuJfERT
v3YESycgVAmSLE1aNIC4tTnxKBaUiTrLiICyeIynadGa/B4aulSS84yX33ZT7NrHZ6CcveOToN9h
5brNJNOhy97OgIGBSxdwJNoCOXdKXlv7efI5z0YmwY+5IHM3eGkE6JfSoSiverEliQZjElsQa7Nd
v13RzbWfoVpo4pY+5YIpjEMJp/4SAVvg9Q4jO4wqysLaBbIiNkXIzrCxKHtz459FBxjHRCdT7LzD
18Xnw5O9Lw+VDIC6Ri+Bg+R9k+YPmbdBEs5S+y9ely/gZPRAI90XBPj5JQ0O27biiqR4B1NZQmZ4
nFL+Vf7xMlDN1lzhyj68mWRaT9bfoV7XLClDj58e4RlKfPhHv7i3/YNCWYFyh0VIfuyMdODBn16v
/mqSNnEirCcNt5mBTFPDcPbS9V9fvZrUp7N+TABEEQDLgOP4zBs5r7I/zXEBPzyGoenK74aWzQhy
ke2XPh1kpWAKLVoZ1dizO9SIlPvyN/GX8XpVGp7y+SdW1DNPGDfjAFdTMSwtHpr8c4aVM9Qj/9DI
TeiT9Ev7O1+F/hdVNYsV4kvWlIQfWEM4p4g+A3jggw54OGrfJA/BjmuW7374g5ZbstW+SxSOuhvm
SM4osEFITnthQtJffvmgnTP9L83U5sEraQl6StAbQY8QWf1XiaTqrYSRiOQppwTgtFLxyut/zLhk
pkZ8zmlGjg1h7Fj0BISBfITNY3p46zj1itNYcw4vixPYf30deootWdo5z6Lw8AYjaRXcwIAqKxT+
hGTnpd1I+xXyLTo4iYs3/j6kmpBA9uFLFwl0mp43lAfEMfNKmIQVZbvsNJ9+UDRf+WtBO6epXUJD
CD1HOI/NQZG3EVVU2oL5/835av0W5oFHUiao4C1UKGk8I1ykK5YtTbuwD3TciVx63EHqGlXIuTNX
jbrWxVuH0ZOWpoCBOrtZyqp5X8NCopxJmIHp4OyEci/jU4NZENV8swAU0PplpFGut4vbjc8vg076
vRfMO0BeE/92n5ssn6SkAXg5SDzeJhpLPGK6XSK/3Yw+L2mzIBYMeWaB2C2VWn7PbczQygRjKps4
s5NnrtMLymO9YPnG4GSB+KPPthNCc32AdOR9wIp+SpdJdBKZp4FesfWhjfyp/GmUXeetlwTws9qG
Z0xsZzWjk/zxTB6iiSAM0Iu10Mlg88rGDIEW1GBlEPaknTQe86wL4JCIzYwzN/Z3wcEAji4lBoAH
pK/cr2mMwAGsKn9DeSk79iADfkIqnKho5zoFHh8dFz9qIO7m4SaJJAT5OSGoETKUvxURA3oSz0EU
AHUgrvN+LSKMQdmWaM+eapcSDTVbhmSdWzA568MA9KFAIgRPlVEV/qvlq44Gvug43FdQNRP7axTP
CA5Ue/+q9arlwx39m8mNCJo1YOKUyGcalFdGLhERaOqpJRjMJzKagBDQ5djI1031I7/hOXlCw+do
XGKJ7rhrg26/MIFzXROgyq2pcMpduSCECCRPhr3HDO1FMSpqyrzLc+qvK7x2QI9UmNFkMy4NEMlv
+Sv4bVpkF/W60Ggm7PjKVYQ7mN0QpMnyvwiSgbdfEAHgnTHc5FziNGFIvhuZNzmij+eITa4skRfj
ooU7whhmR++Hlj2VrWK47SJ0o+M4/FrDK6R6l4KGR7AcnnylCLWC36jd4ycSTlgAgi/hvUCGJvLh
fLB9U5jMwcKngYZ/02IqDTu7NvrdyAcgGWe12n/817KnXgZ1+EIqMJk4wwuxTFPAXdSaPeTHiFCy
D3Nzd1VIaQKFDwIocqKedPn8Tn66N/Fe+ISdlDipftPgs5oZ8DAE9rR0RmAxqM4GHchrUzgpXL24
QfNHktOZRfUhr4YMHoxyp5m9g4uUbVHqKuaRCjv6f6mDHEiopC2StLiVKrt0EjIY8wBpFbq9ncoa
xbsuwy7BYvJ3Q2z5L/mdSnpvQrsTe5BeXqs73Ongaeqij12c21bPNT9cxWFFWSh7FSxjRMYQME5A
8QoBVo4YspGWq5oYMIwLLQToFdjMKBw/h+yfcbZnyqPAN6TzKdTIp6zg2+quBD4Jjm+rGjlqCC0n
f7M6QOiYtwiUBHDdii7heLL0Vcji538P6LkIDuhdnbCrAdx4KnQjWoy+B52sWp18tO6cWKdU/Qcl
A3zac7Aw5MKMlM9oSZKeXxxNENgQ7eIU2GZL+konOQdOdgfuAuPz1k6Dxsfl3aDKxO6s5pdOekWG
A/qPk92XOF04bnL7jZInDTZUdw4zgP3efaOxJ+oDTZn4NUj4cmyjBaRdlUtUcNLKQwH8LxFWirg4
5DTh/I3E9SAgAbhZCeXhgBxMmaPCsM5lf86oVzGwO/FaS2xrvCzwF4gy0PLYIu4IZE2bJCQJbQyO
Q1J7YsHQGB6sgMl7HnFl529QcOw2Ndegcclr3EDty990nOPzaDv6/Vwndes9uYwZ0LjxZTQ89B3U
lF1N+W8/lc62x+iFXyBuP/ORvhs35Mv+Km0zcPwsxoWUu2H215Lt1iH0MTSGhIqi6HH5LpCpkHvE
rO8UTGU6OhEpQ07xp+TX+BoRmhLqtDDMpzQePuMMFTGSLPbRipoY5DZN6qScWQN7m3ThfQw2ZuWM
OPjziy8os0SgCbzCMML827OMSCLHrk9pGQ6v3nD5LFIcuGVPjn12EDh1swhIiHGoikhvqyCxonEZ
oH3Wid/RWJDwVfUtiYJAH3GZUJQGBIKCWrlF5b0XvycnDWI05aDkpIX909KMhBOmtx5p2zgjI4uG
FpCU2LxUi6LZ4Qmzkq35qcn/3L+NdDUot4bpqPHXwVcUHz7d/CREyOy6Yyt/gV9FX5D/6Gui+KkR
WR22f7VJmhh2Qt8G1yiB7SmsVCNAeZTtI/iPtrWoGyQwKKEmkj8GdcGjYUobVuRSPjdTwXt0ICqm
vyUea3UELezFOo15nqQUbghL0kCt1OtUefAfTm+8NKCU77s6GSGZZ/Uv/na5eeVd83026hoanhl+
OHQaNy9LXdiheoJr+1LyO6kCVnUbAHPyR4pBlWAKxR0Suwa877VtIy9CwU4oU5klvzRKtvolDrdE
k64HiHbkCf0RbfetPqQhQVBUCFB4bY+/9V57dMwa1/SKvRmLpj3cQ21NfVjO8curiLYzmbXoU7bW
uH1vvlmnZ/EJ1gYkmxQ610HyXvNlMpbOP8bR5ACnVqGnUf3rAylvSQTPuZ8wdiI5W6mYUtAlT87G
m4wC3R9flgnQ13I6GO6nu1sWI28V0hmgzJmZkQhKbyfH8gYCLVDnuEE90V+VYk2Vg7rnGaTerFmx
W6IvSU8Q4u24jJvTkPxDDFT4DuZsWrx3HHK40u6yMhcMm5GCjfHcnVnOhzMJk5ScMt5qW71bxZWn
bJtr/uESmDoseB0HJ6aQYHq/HNQUJV2lc+nIycEdhxKDXCNuXLLIKKEkSGvTcCLwl90i39VZijSM
RXcf4a3T/dBVQ0WSRQoP8PaIgpsTwEEkofwT+ZCQvEVuafcwhii6QnmF2crchwuYmvmEby1k9S+Y
5OAlvxuhWtINfbVE/B697DZpahHB8Mv359hMXiLYR07rb99yR4SNlzn5mVcUiOYIr0kehKP6C3Am
ZAtFuRK/UbT0DvW6HF/j3C/t+MFqF0+0bL+yVDcQIM1ZjHZUGAA3EyRjLODy8d4Y0qquVzntQekC
iiQ/69jC2RK2kqOsyumA33EFhkyYkwY+4uvb8OFrDGMIHShNGlwHYT2osoBLweUfId3SgZFGCVL1
DjUpYbq2Yke6DtUW8oYqEB4jYT5+IWUtxbPw9ngluynDd6z3eCCI6lbXYbcJWZzpwhRn+Z4Db1XE
qwpukuPTDD5IKiQwUThWoKFFJWAxsCFd2XP3wwK1AeoEXVsK/dL3j2m0CqsT1AVVBTIsSATm5BU7
iYz0nrrcxEAymC4Occ4WMVegKBB1SDkhPy5pz9X7WijbWFoW9Da+Haz9pJDtMVrh5qKISr2L9R16
OdKIBSPdkfMXtWv3ohBLxYmwKLMF8SeZV2zxQob/Us4lYr7xvshuIk7JpHVMz9WsPlvxy78FoHER
+cExUJBEjH7GnFQZxCGTpRX49EBPeLO0K4E0vjXx3yhtg8PIXIp24XRA7ipuKiRLvC5LjWXBZ2gn
ihWwMaGvEpsYeT7IS+kgIimxuqS7by5bMBYUi2GykPxDfSeVUObBtfZGNJxqjSKap2LY1jG/d9/w
IjKVtMyCZBA9kcnkAHS1F/7V72/pXdH2QTXrrMRi9cBIgNHg/5VS5TsqoxOEGMmwaNDjP+mfJu8n
n203j4V1Dh28I9bFRRqYfI/bBhMKpzOlf2zxsOpTvqEdQAIkXvIEmdJJ2WPoVM9vtsAzMzULuzLC
YCA4dyWnTkiz9vJ2Dux2sbbkRNIVoCDkhoR1a33hU6HFE+8fZDCNj7EE8QnJcxbX9TdDUpO9iEM4
tk6zM3/K9DJXF+RvsP2QSTwvU8IzkeHo9Z3mZ3mTHUE/q2P9msCKjmJtvEwH3jvrKFHSc/LvvXxE
EEwiMnAlayhvRLWlOf1MHxL0TUvSE+ARQmhiq42L/O8a1RsuVnCwBnkHLhgm/mQ3AWZ4843tUHmy
SR4uYG/KKCtvSbaiW6eX1z7ZEVKpuSmUbTGU/Mxghtu77P86ytnfU4ymi5GQ4jOvRfOl8vqzW2sg
tbrXczfgwk6cT88X1zkddw7Yrl+sonLVErGYQvhCgVGQXZwSDTPvkoDhj743ByQJ7E4Qt2ZmwTtT
n0Al2W8I6QRgwLX4ufGa6hnXpKcg0sn948fM59l7F7z3lXYUyTTQvnJ69LbdPjjE8opPFaYPC1cJ
BGb8Ya6Meq4wUk9dHlTjqMFJoSGVvXGqgrtMwjq3A6qPCdG7qjXJUph+GazIU4esnbi9N5uxvhsQ
+CLtfv/LAQhS3dVhhsroYchHwmLT3eA/kLVEk5LVWiLNwewCko/ZRv1VjLsmr0RzqZZHnmN+VwQZ
w96iH3WW/siIBavbhMWYToNH7JXRquPIe/GpP6ur9RdWc1BngkT4C2i0BWtLDRUQeAc9DjH50MOS
8KQ4WkXPbsldg1jHgusu6geAF346K1oVq+BVXdu/HlkMXw/2gWeH0PzByMgyXv/jB30o8wzseM08
fIDmAts9yXSEQworDnY8FfNuswB/b9844OkNIiVwVY/4PmgpwUSaNItJQLtnGoDKRq1Pr4q/ho8q
rrXmgLpS24PL/adGz4gU21hzUhpwmr5yjXVC4qptm/811+yB8K3Kfys2cW0gCzrHxoT1x0W6Ti57
50E+5L8YzErCfGbNGv8X+gjwQv6+tTvJpe7GUVoxIb9fiOCIdKI1ic2ePV2O/hlHwl+oWf4sOvJy
ApfSrpqcYJAizrwswXVkLalZjHtjPk3PmGksz78nGCl50sGgesHBEQwHzbzcDnOEXcgSljUuJM+0
HjqBFEAaNGthMcsfKFYgow3LGZk7ctbfmTKNCtTTKIgyXuo3M6SPoLpcffrZr/LD7zMcsj9sB4z/
RBl/UMJt2l+qvOpzdNebCT1s4cmgw/6K4mXyhuOI/BILekA8+aX9k5+R9ZWTIzFJdEI7+eK5Ilsu
X3GE98dbOitOXLdMXNwZI57/c/ktjMQwLTT6ISlN6EhmnR6PZIPsVD+H15giDxoHHQzLtVMaX8kG
stPR19m/lE9sSaaoQWmDR+cLhh9WBwhY0i3Dbt+XrkXcxfCgvEGj0zBViNzDbotGkZm5mFfvZ1Kt
cCbjSCT6fmF+2nljgVN+UZ9FYS8ffGgbqw4LTzmvco9KQfRs0Su6ZILT/qn1HQFpdycSVzv6+/SE
KnOpHPhW1zQ3HdBmATNJCZZaB5dB5D+4TvhmmlWEnYbkmv8TimkSzr/MjpbJ1fuXlOF2zVN9kvfI
glQw3HEBKq8BY/bg8lMgv4Ia7oES4XPBF4d7lRpJqWPirwCe7tzYOA5IiU+IdtV/wnFJW0PDN/1e
FovhRYSPcSw3qNFRhCzFpXkpiFJ7NSvzHD44fsbuq3nUF4Dm8QrhD3/E8bLGBtFJNmgHy+GU1Utx
A6s+5t/Ky/DVf0DK5v6rJNeQ7f0fIJbxRyAJzi4ik7f9V+YYK/5QQY85nKW/9wUj3pRL7yFfg7Lm
rhf+fe6gbCnTus4KQoJeZOfqIYkhEOmGwlRqt4vmRnn7KvOP2o/yEzOKotG1oGrBgw5+ZnrKKTec
Zzr7trzW4c3jSF21b9vYZpBC65SuAqbrCGXmqT/Khy729M0TDyLHI3n3c/1bXUZLYGE8L460aDUu
EpIiG8xtkBCSo7+EeUaT3pyt6JhQz0HUAdYR++2fiL+E9kXp3YHkuzesBSLd4Q7PvF38Cp6yY2kx
HHVPX/mKI1Fe0wH6iwN+BRLKp+y80Z+oay7V0aZx4m071BfAHMHk9U5tVzdrSyAp8yKhkviT1ryH
nz3PzKZ+ak7eLrIZvx0N9kukhyQzSPna4UJCA7tiJbpDRKOn0nhxQF+8otuSOEMlgc2svRnebrdH
DkcyijfpuvgLVfhtr0B52+FmdKj6h5/iyNC7I7sCPjk1DkrPhD4br8YfZiAWhgJ5A6P0r04I678S
1XeBPmoHjVkPa1DlzwWBGwb8ZypvNQArHu1HdhoNgmS/8mBNehW4dpwuK9FBsdPTGdnXiDrvUn8c
ZQxAdLb5x4JVLB62ekiqve9WhK9tVMxQyCiN+qpB4Yl7WXgAARnPgiSWHrIg106xdc4Nwj8GBqDq
BHTHPJ8p2A3Kf8MU3cLG39inyRDhxHss5T1T/JOsSV4/gxGpZzWZvG9TOcJ/JJ3XbuNYFkW/iABz
eJVISlSOtqQXwi7bzGKOXz+LPZgGptHornJJ5L0n7L32mffGDwlldqdV4iGABgu7xIoIkms1OYQL
yG6Gc7tG5OsJG6w+4JmI7lE8jVEoBAq6QDuUmcKtg3RzUbAjrQWoHIv1OsTK06+LaE0vxxnIzcUm
bZ9sGPsxQmLiUHFc0AaAv5iXYOGaQSwSZBAwF3FbNjicVg3Y6Qx7AG3hjkB0yADkHJDRhRRK9ciz
bcYVPBFFO1ByDeGsbYPYYKcoXkkCRJxNKjKwetP47t6OdbbEFX2+ruOxYSKKDXztPxl7yXxcSrkS
GGLkc53Lm1erpzQ+Q7njPmxdPXHz0Clv8q6O6LF3NJLxa2L0CufTuNKUICyAgFW2h8Z0iJhh12H6
do8QcpxAR2E93eD7D4afgq9c84JgJ41ML9XJiUMyKmiZZKfACGKysTe7P4VXoPpUEsTL4qPMH6V6
HNldAOdTa8xIi+G1oygcveQIBpp5wY1NeI/q94rKIRB2CABb/wmMTNdWxV3+rscPQTvpn5gjdh3L
BFijyExll9AJGdb2BMYEGWLEUoUHCs3HtIbdiT93Bh/MjoYgsiWsr3xkEhj6RXxmjj50N1wwY44v
e85HjiMvuLEHE799wt3d4VfEQb4GTKC6VHBI0irw3icNiTCvusmNNMIfXlbSdpYxYiXnHsCt6DJJ
koI948IxXDWX5IG851+efMrIu4xlP7yU4A5oMIPmHSzrZoMpsjsT2iBIW7owNi06EsQPnmEG1EvO
dwsWwGb65U9Bf5NimF/qDjO2uf49Vukuuviqa/gufit52oGg5e9HSlVkKViaFuisEA9W9le8eMKw
MfjBjyVjw1C5VP+Y6QIWRmyEXoUB/5vhk9cD8EX3Eh7l1J4a9hK4Wi9xcgAbOhgggD+MzqnJkdmH
4W8fPtPwV8JyhOXkjsd0BM+pX0JeznwHA4sfk1RqkkwH4L92Y3hcNzWqBBvarKnbHHjiJ6u5a09q
d+gUB32tpHOUnqpvUKKUOTyCTfVbFwz/jvq0jZq1pj14P96gJCHVjju6dhIprOMIpo1A9+aUw/0Z
4Gpy78BLsvWVBJjmy2IFDbJwaeAX/EI8VG/0CwMvop+f08m8c19RMaHXyVze0XFjIbdGWwAo1uBb
wK61nE5swMvnm8VXZ6M+kJplzqp5QYTCmjN4CQaH3RY/zDfnuIUNwFxhfZFxV765f92yOAwapw9E
hcopbPmgE13AEHQHMSjGkgDaIVlEADjJSUBRcwBmSmtl7HBaBZ/0KPX8M4jxVeyJK0IsiNCa6DwM
McaSBUsEwS1xNK6trw5DfM5KtbyNqD78TWOsH6mn/TNDINXb7EPWzvJrwLtnALzAVkZq3Wyj5xGx
3nepo0ddj6y3CVMOJLJQrtozGNEnL6M/rI9AqN8aTYD7JtPs2bG24PsFgnGqiDW5oniiNPRX5eUV
HIbxEDDtYU68CBtYwYA9MTwwuML+hHnwNR0phjl24wNJJjru4WuXut14jcKzZno9C3YTk5TdCWtj
V9kxpwK2m2Rd2RmVKWBvnaGifq/e90m4lIg+OCcdlEQilYYLqV7pVnxmPBRgv6xNgyvyPFJTKHAG
aE1Su3sy9yEXEVsECfOEgg52g9p2iZakMrx+jR6l/KTEH//qL/9ORkfpsBXlzjVXBkNWjIp/Mue+
+m94EKiDNuXNw7hS+TU7FEPEla5l7mrXYPtAZpsKwW8Bq/PPSJcFQ3/HOsoRDAkUlZB4Dv0Kk3nF
swivlXKgp1NjqGjn+G39oyjuVdxZbfHDVo1gRWIakiUggX/TTf+TSX3RXEmBmsFsDscl/b3rSzlc
HycXb5IAyn5ymnnbEN14XwxMBwwR8k0co1u3zbPOG7vcQ65zg2+IvAfCg9NHySCnBi/d/+a/2T55
0XAD6FIQE6LLQ2MgnrMv6ZbB+/xB608KKCMjenImFmWwiABTr5jTMXV3kH2Zy/FnREvrozpwtK0a
kMW1Uo2HSQB8S7BZ9ZNi+7hJ6U5+ryRrEWP6xmeDJeOX1RXH2eR2qK94Hi5msH+TV8/TKpD8xmze
HktINdFOWAdsYLTw3jHk61j28JpJoMFWwaaeRwyo2efUj2H34gFVdvU9RDV2R/r7rK0NOyGy0dbV
1p8r5MCJbZCwnuDkKOlO2aa4prYKk5gUC8Q0gNGCU3kpLy2L/RBZLMAXO37KJTf2R0AE08Hw70S1
Y+dlhJtu4nEbdqv6S3skOtqJdeAfsi8Z/es/zmbiBfDTLBSBgd9eOfI6ovlgOLBo//IPJIFvT99k
hz7x0DUQo2P9E1XSXZdAri3GjBuRT/Ckr4r8OLgpEyJnTpfBDLPgvCW/nhsarlvDd+zvB/TeS5VX
Rl0BqsfZr654YRxldK1/MROGAvc9DOl/0yP4YouiwRlbdgyW+KUeEUNoYjmc4GAcG6zAwmuuBQb+
Ze2b0AvCOLhK+20lJJtMxZ1apI6ITRYjVxQvy/5fQSpVCe7lXSKqNp1IfQxxBD/u/REpAOTQubPW
cJkdybTYdQu96JxzzqTme6lxfPrtTzDMo7h6W2IijgUGtflGS4DUK17G6/Ne4W0/mi4bbYT04lZh
IDMz1Y4WQpwni8BkAty5rw234aON0F2Gn9IjO0j1quiwEsDguYSARUIk2z/kK1sKwEOvbk+oCcpx
HVxVEDKMWS4krCNMNBSIpQdO/9q4gnULf2plPVGC4Qvt1xTvirBg5s75Gn9PgETVL9gTsPMEAqxZ
QPNqW67wo3n6uG6mU40bv1qmsSO/11l6Fm7QtiMyMdkpEZqRr7mIbZJXCnRma5kScNIKmrKVQvgc
GYu6dB8N3GR3PQA6qJ2S8V8pbMl2D/iBF4KArh2X21aLcbo67RVsos1ZTokLuBEmNn/vRx65kWHo
GHyxP6yg82gHyQbjyj3ouPuX6ZO0G6FdpvkeKFXd7iSixfIDCYj6OeTSpYOQNnz7gjJXYj/+iBwZ
ogr7D7rSmzwtRhz9/35ifgTmISSW4nVcYNcb7JRbk94AwVTxrwk2JVn157hz+Ln4BJlHM37leugr
2O/oUrhPCVz8u1LEfpasmjmlR2ryVQjAc1ZELQBZvjdM9c5Vx8W5ysjEhVoXr6SjeMbzg47U+hHW
zS6K9vqZCEeKtm4tVzuVSC4AIH8NFMNLjKyHOFLUG9rNdNTWje/kWproQ1eZiy/hwJsDN82Tqcqx
UAKGQeCPt2RfkYHK2ukQsRhY2MVOhp3hGTdejLthnCjyS8ueYsbiq36x5ccJfzgoe9nlM0VTg8du
OeXuBAv7r7mNcG2BC1+RVSIMIXXaHVbgtZRTYXMIVP+mHip7uEN5LKIlbXASrIKLhrWvvxB4gcpU
Xon0aU+VqYvE546MqCLvct2beIRfPeJBlCsPQ+K2sdG6jS6r41R1/Gg9xueGvagdoCXQIjCibn9u
Swfj5/thGJ58BsTJGgrZmUIawbkVb4FhvwUkBYtGwzh4TYUzwFNMm0PgYNw+1rA7q2unfVonmQ1D
zAkjm1sOGwIdxsV2kNwGYBPbjYy0ngblQb5JPsfMEdhq8EQWlsdRmfhsbTjlF9i5cTz3eIogfzj+
C83ytUMDHRWfdAoh3i5nOnFidIENQJwQOUt0O8aXLG0Xhg+wA4c5O0N2Tfvq0TMRPPIZppSvi2wP
uQUyKqel2t75PSs4S0u1/x4Zc3g6lruXIqEeWfAPOA6TyNOGbQxLDA83ea8N+SIrgzRl1GVwMhjo
Ujgk7U4dGZRQIU5raj7+Edsjc0GWzV2XNtRK+ylaKR5L42BRTrb1lPcYsdttGzlQCw/DkSw0ixt3
bjAw2KUAqL7GEdUvUgi0Ia7yrz2P+wqajYc4nHUGfnSKjB0VLoA3aVtCmd3o/a3L9hLlc2QXJ0xv
fXGCK+fvs/yAqr4Cn3L1T7z4xhuKMvN2WxMvgbUlLAu2RIOsPdjqv3JyqBhp3+LugZxejH8s8i3l
vSUzVmCnmFG9KI8W6BN2t8BGe479CernH4jH4TtObtxFylYnt2rGR3pQ6HwaTnnWhyOU4KF+a06F
R3NkpQoEo4xtZTpo8zKlebToAZMZ9Ady2YKggMUe8D2xUHyzb5xzIeWu3BgH8e/d1auex144db5J
7ISxtkDBpj7YQn4y9ZfDvhScjKdYA8o/C9d3XSxAde9YiZU8W+xZQKuStpsXhxAIWSmBPng3dlzd
ogPrnWqd8O9ELQIYPP1itoojpjr+vrKtK52S0X224qrBN1BFL3MfiXvZTNbzG4JIsZ9Kp5P+Eh62
qeDISX9H0JA8EMqLR2aSr8F0mULUSRLThQ1SkpS8WFilp7fAllDc5lScxnCyDPxLoG6a4MdPiKDB
bSGgqqqukaA4IogwCumPrAt2tV7Y8F2N7tz1RJHtpmfYMdoh5zXYtJyVffeTKZ4ofkniB1JeFjMo
l4G+8XExqPY3ZrZCJyOjTXyf0mbVQN8JukOqyx7ZxTZqQc96u/g7OpmfQomvtRLZKZ1TJpquWLo5
qhnRvEYA5EJoQ9Lfmy9WRUMUmQ2uZ9nWeHlKKqhN9pq/3LdJQsmMdF0QX9v8BsY5BspLj7OUULqA
VEMjMZ2q5mJYJ9bGqrwEDA/xySxJDoDB4FSDzUA0c6kQOkZg8BByTTgR5ODvU7hqHYJJ5ofmKsqu
OQKbFsrKKazWJttZ2clDb1DvU4kbsWu9dKSaRRfRuNP71luPSeVpZrSkIyeQ2/d16oEf6ij/fJRY
Vb4beH9rfCQFmQ4YT5Rmk/fdNmJpMrff6OFCynwpkRC9ASsvJvyEFK2W6bxrf9UGe05xL0ivQzMu
VS35y2h98oQjBd2NLCVugApHP4sYlWtpTsxueOgCFIfCVfDDv3d5NprBNcvZmgpNRcZLx5g5VlG3
EsvxfloA6HAavY113UauKb55Wnxy+bSFpJcfgix7UdXZ6SNOQzdL/rr8XBlfVhCcBPBXmRkzz8qR
2/W8zgQEIQGFzyJYB1Nh8aqivNXhWRyn/wbHD81nI9nufU2Gh72KsKXerPZpMVVNzoB3magon6mE
IinHbEfkaCpRzRimPWh06hnRGkRHZ2Tl5J7KU5tLs5zgk9hJmeFyOmzqb4YNvkrDmdtkWqT7P8Zr
xjlBb/PeyWAAzfeG+RXoTSH4SblbCDvF6iZUj4jbg+7SEjbCcfxL9Mfsoh7R8QO0aogaog6v+dgz
GIGmsCsIRhsK2HHpr1EdJeQW0akPnuE+FnFQyutAdaMAoBFNlS6D5QaTovZuh4pSuyme8Xan+Dvn
xjYFNlmkIEsEekUfGvXsAHVMZ7jZkeL6TsZNMT00LjABtgOvDWFoXLzhng00Yhd2roPwWybJqlC0
hSZG8OkWEfFe8UcvWvzOIUukJ9w1FcYKkSm2QEKoqJE+I1/1Q5F/adpS6M965g1HRHdAs7kzerQM
6qkd/vUav82H0onYix4hAh1JPdSA6etryC6pYzxpMjlSgo3QkhkkQI+PD2ICvz6bBWhYj0golpxi
Bu/SOfch/lDTod59Q1Tv3pe6/9BL1AElMiM1XJEFQRRyYiIPZxaIm0mnnE3PZdJzedsBafPZ2UCo
i16LfpyR7Ptu0PdrByI3iC+eCfv5LuSk6X6h2bsRm90RqZSNcgeON/2kz9Ut8Hfbhhz2907Xz4Py
Gd9NDdMebsbwqfRe9t7n4w+0CrwiouyBczaMHXoTWd9U+5KL2TiJCbwH7l5it3h4UMjR+KDvOM+d
MqpuN30kqBJ0r8PBz0iWnQvYXFKpzxRwUGDhB38aHhORqdvzsqG13wYu3BVlL5067vnDdGLSMJEG
I1G/U4c3Jit5ZZ3BH2LMk51VyYmyVUgj2I0HZaRoAl/NlBBnPRKdiQQFuwnW1g01bsDAJqTlmfgA
OL5B4wHlLeEUIb9EfQfyF/u8Fu1i5s6kUHQfghsjtkFrIO9E/kwmvsKPsXPR8+5FRgehV/xrk31l
fBiRY0i/73m+qMBiBr2ujseQEoHTtKJVYlBXHAJja8zzoPaSlCcRnlS+aqeV//4WIV6QCOVRamG7
67kAw/0MGbVGBk38F+jCYeAOmcsV3og2jjUuKwQ30zUASjzV6wKOg8LUGZ0MRXS3SA4pOmiE33Bf
RuoyBg1tMJCdxtIwBQ3PiM4i/nNL4SccCfukABaalTaxunwMLUYLfY0MfnhJEZlBbELkPxW5TYDK
xpTYUTDwcf1sZCkGTRppMCmBIgO1JAhX1aMiV6eu3AndcZ0fxO6eNpvMYIXB7JoQPJFPXuWYTWpo
A5SCpPRYqIxrDV+ajJCJtRkDGEvHJL4JayRBh+LH30jhtw7cjwISCQbeTB2XpwGnZthWUCyrmp07
+3VJJa/p/dOZ99BHxoa+QLQOw0Qdtsl5qNAs15/FdUy2jEvKRwM90k3J2KJqAUoM7SFYT/2P8K7d
lPfQb8tVQHBDyAqZQ5yBBg/QnnV9/5HOVNj2lKL93mIlbK1dF7w6cn/EAXXSUjPnKGfmvsHB3OQX
Y0YKCVfsWazKWzAdEW8j0imR1wL+4MlgiqyqN3OwA+RYFxVdwVsGecGFvGaOJTf/1Ht3rORvC8+I
ehb0FRMQZArSVhF5WLYxAtSG3KtqwSpFYSQaE0AP7YIruREvTXzsDE5PFSQkODaoteM/NNW8QNZO
+lbE7+g3g+/pqLcp2/JnTTgq319oqMnrKmTMw2wDmJ4h6knhl37IoaemLePT26R5mSFi8FkKwCMg
hYjqFa0ae62gpkZLfuTeQU5s1Mh3bkW8TlTHij9zVJFQL6lR/GkR4nFAMKU7MxEjoK0vZoR+rK9b
Tt3NQIhqyzyY+97VUE5MK01b5YgwO0AmlaOXB6ndhAWGy0shbGLlQ55f4g4XAZe71tLRSTcdhETZ
5KtmPHE4gaGfkJn4LK3VSy7d/eKTVYaRDpR2qPYFTtwao7b1G4Z3/X2IZXDAr7f5nZcfNTosf/7S
8l9FtkOopu1uBlQNeyZcCvK9BNtGsiIxmtW3gYTd2qH1m4SnliwlRH9vcOn07ee3GzEowr9S8Q02
xktotung1inrLEYM8spQdgMDzDniCqF50bmmgnaXRvpDD//KdGVNv36yTS2I/QdeOdIEq/ppGqe4
Y5DY41ihMDjqw1nb1rIXIK/rbLk9GvJ9gI9h/jJqcGgseGQmT3VGaa3sOPJMZZufe9Q1Srzs70V3
eJuvBsSFbvOxlAcdoc+OEZr0GoWr3l1qMClDgj8TBw6W+JfBzgFUa7qWpRXh1W8byTILbTSs5gLD
HjrAjMVeXoP5vmfKKgixbxBYsFI340TkqzQvELL3yhq35XC3AF5vmGDiOXDf4oHui1kt4zyTlwTP
hH/UlZvC8Jar7ahCc1Km67u6yUu3gZ4u7XnnWKNJnwbclCWd6R+G4zraq+FeH+9t/a+wWDZtZLrO
ITHIgdoEqFr/DOObZOhIOA3/DBQmMEZBHCJzRQGuMhu9qwGO7Et0gCJtLdi6Rc2FNLKuYYPHgO3D
kE5ye8GmwWcZyrue0dZ8EBd4D0x0zVsfFbkJ+RaBDhsV16o3Bucs2Im3kyGAYjVaTo5Qe4luU/oU
vq3Yqb9ojkQLqPMFfnn5Z6It1/W6OzL6c0AggfvcpscLpmfDya2dBq3M2CrpLqCJdmJSPLi/uBvG
5h+GcDHdYL0uMKaWFyFzB1WyU1y78P/RdG+b0M7Kn/CW+DRsNLCBcGXno8Ay21N4zEkk7o0LZ9Su
fngOiRD7COkM1own1ek1oOXogS/SJK/y88A2zqFv3XGwCQiVwmX5oTK4feyp2LCeD2RlodnN6QCP
LSI45c+ne5Tqh8oybcCu2zUbIEhOhISkaAkJpflf0r8304EOVuB49StXxKUGnxEp1fztKDh3MFkQ
AJq0z165IsgxkS+wzUKzn/e3SjvGpL4wENrKOSb76mpxKLLbu2u7lAEtt1FhLRXLq0cRMotTVc5b
/S78M5K7tSAvhEd7McSFhK6mnY/aAPMTEuRz5lCPS4sjlyG+PpGhfbvhVQluHeCoK7I7B8cPEckN
M8o1LqJiKXz2q/ED7INsxyf1j3F3WSVAxv74gguy4Hge+F+mnYUFSUoen33UuEL0VR4S7ZaFD8n/
ltFqUyH4fMmUD2S9muvtUD4D86HN0JTRsgsPR1HswX93RLZmHtOaoV6z/VOXA80/A41yzeJiYGqT
6ajA8See1PdKphU76dSfuKjt6cbhqWJVRt4kt4umOqYKVmuGNztT5PhNZj7ytvJw7XNL8SOjRqM7
HhfcUG5iLQ1jjYupRwSWbVhsTNVeaDwCXxa85yGiowdxtsLhxVOZKytwHu/kPtxwq5Wv9sLw6NHw
i16ABR/xPQYQ+kwvN23WtnQcqbUm8nIH1+CRhl88jJ1wz4a7Od7ft/ojFbAkMMzkufHh+cLNpatL
XpQRYNOCfEtlUvaQ1UIEdNhdsB1v28mhny8hNccXwWAYuK+sOc4x/tGqMyP3d7slQ1VUNtma3CHk
Ozh+rli2ki3jyvgkAG2Tne4YGnvzC6IiS7RCsRvkAwuMjJrr/w02b7BwLbTfsorg2//TMhoH+v2R
Z/uRAcWbpJPRlTbDdd6B0OEcU+TT4JOZa6ctEQfbsXTJaJx4FimOtOlgyk/yt9880KxvqU79+rsI
Vgm3EwKJEaY4VYi1oqyrwZ7W+QbVEhLJNNkxlu4/CkZspBWtXls1+awYGPmaWyl/YUCRMMGwnXel
A1oXRUOxtm7B5tn9gQn226ubXXJQ9H+gyBbqPDDgdwTxoKDGLOFBaqxj346+goVQP/wk4xDdcjdz
CAQAvX0Eb2FCSDVZoOvY/6qI5Z5HUrJ/JVoc8N1h/NCSl8ZZznruHLo1EQjCR8uOdD3gekTpJ7mW
vCawZKhWOe++9VGlZ7bbrzG//LffwxaWnItrlzFgp3mLNobvqfJ+xMbaRHO+kY9KDwej+KonZqy4
JjGQPUBFiNk275sVJ1KHuIl+NVr26UkRQdb99f2zsm46c+/Y7p2S4U53qbxO+zDEqy9iAz7l8yRd
+wg1CqcrqRI6+JOGs40hCckB2vfU4Ax1zY02H/PMrBdgEimAY3hFyH5ohC+oDhidVsG2uPH/CTwR
01a2JTHh4UpcmuGm46a3XqSrqWhQV8LIm4vnaWX+NoBH7PyAxZVRtc1hxtaxAre8o2RgJ7W0Hv5G
/yKolXhWianoE6u7BCVqLZicj3vu4Qm+dgOdVaGiXQaosBKM28L3u9uY3XfQfNS4mufY5e/GXAQb
M3cZkVKKMZKapk92u6UyUAXZMeNTlZU7njF+48mV9EsduFh6MvUpd7vipEKOTeBlVMYPoBeJJ1nX
TQBh7NreToESyXrNd89axYB8a4ilCFuP0qbLXMn41/IVjsZ2/2Ivx5e24nWuk08+8fnS0385s1U2
HmR+vkVb07wZhin+tOr2jeIkJVTJcEM0IoGlsL/xFMTMxnVAtMcJTIw9gx0neBVIMfAm2D3iMKzJ
wtK0EcCmvSutoXCmMgO+c5tyNfseZXo9QTpBZlpVG9IiqhafCudtnqGnxGLu+oRkPvLpJReEfBx9
+SYZBrSJYxDtByRTIKAEiEYQE5EqCdVNh3JTHDs8PsFtUnfzAyUzAaL+HedvNmBWxvr348iY1Cjx
bYAOk+nu6d1ZRZrcIXCStuPH/FQz9M/oCv4GicCQsF8S75KFxVZDunY3488qeVnsY5jrZJB72AKx
oo2Il8Jlkx96gVIdU3j5LBA3Ji91gmW7iH/0v4y4oumqo2fXk1+fQJxnI5wpy8WvidclSCs7yK8M
snSDIpf/JIC83kKvvjeml8UkzTJakwzw27Ca2YJ9JWcm1CVTWuvg/8TfWDNjlFxQoQiKfpN/+K9i
Jmlknv7TN91CUva8fFWBeXI9dD+Jf8F/qySPUQBLBzt/2ytzlCBKGW0vlVc9Indz6fuXkRiZiPaE
mYy+mcjza+183GCa7TjSmeIo3Ntpiur8FbyklBy33qHmnjA9F3Zyprxg8CyX9453KhmepArP/wk1
P8Ad46QjlyFLOqrtdkaGaR/8A5KPdXzeMqmUOB+QZ2R3cX62teaqE9+VyPu2u0RrmUuZlbPrR0sx
WbHhXR5vCph0nOZL7mkq0Sz5hJ4fXs0vDu4w2DayzaQULPn9/QhPLdlQdranRYje9kuBGrLIEAH9
mfpWcR/ss0Rs3BzfCUyCyaXq4jSnh2MJQjwEQlHYF+wHAJ4TJ77UidaBt0EvxtDvXLizAkAoNqWI
uR85kzeLE3iRWLNNq6Jl3bVvuIkM5M8VTD/T7jAig/Okq5Est1xxEjyBsFrJMxCddnrOCZJ39DJh
/GUlu3TEUHGOny0pwpckJJIE4zTzjRba3it72+Z06zyaBZ74Bh6FufHlvdS7Ueh1FCGMBIl7kA7c
sP50qyRiFD4n4gaWHX188JEBJ9aHpYKOUj+WK87MEmm9rGzjRzBLaW3SifaRftUZWGTNQiTdOEAg
yvvHsFoNPBMepfEv4cHNBBr3kN/uWp5hLg1ni9A+Zf1uTwKOO9pvClEwdZxXOpe+1+I2CnCTLHn5
K8vTFIkGdyd/UUkkNIRAqifMXNBLyCV5WiENhaM93oQHJF7JhmsfratqrxNA222CdtdY3n6PLdjO
pL2/T5gOPzhV2c25NAmFF/4UE/libtx4OiXWm2GT+DeAYhdObwXdqz21pOEwB0UrvUn1i2nYlF3x
XFC0uTP+aiQtZg9L2FJcoZh5l/gIUG6w0xtEC0PLqkO7muABosH+MzfcR6F4NcV1Xe4UfxVAL2nn
y6Udv3ycQMJhImajdtkJSysclNK4zaW9atgJ/ufRSZRbSEHMFubTb4Cr0dV90Ilw2BUROsSNXt2z
1EFoIpZb/X1N67NhfifCVZ63KvBxc35NNtnKZkguAQLb8tYSIygjWKecZcpiwmJMOHeRlPfHGLiR
+y48ob3miJH16GFNW775CqpORtgFT3hj4PUrjwLqjfkXrrmPI/BvVkibY7bfunpDssNQKfyhtrXI
rl3mG1k/Eb3WIqhMbKNZB7A0dIWPfxmbmyj5DQPbFJz6w8CUmX5OIvFZwMxR7pGeom10OlRglk5C
Qsmjpn0MOdUnG+Zhfx/Ta3KgUBNUR5QYSHN2atj86AYZ2/kUcXPn5H9ZxjpNSO1lIVKVyjK1+P27
ezcBwkSpymw8vVZgtOm4SHuT8CZKbpHsukYm6A/CI0l4ZPFJp9EJf8KopWBDP2Q8qEF8jNhG/qz7
e0ltJsxrmOGqWvUyJXTZIGgjji40ibngtBR7FH+B6PHHyebxrpggI+BAZwkp4GahUlF2SYk6j8vV
gNZRwMCTb6xf1ZCJdkc+KrQWGfVf/ltC3uowTFakpA7lXn83u6lWMaez20BITG5SUhPhPK+Eee6N
icEymO1y+RIeyH7M74KhEjVl0cHGRqpcO5ZcOU3Anx4vCupkSWboRIjRQLT3G4arxUU2zxr5c7NE
F8KvmF6sSjlufCA9fxHsJPhmFjbjZD7r2Hir+AyC4DaXSuYiWkW/FdVA4oBnRnKqM6DzVOpLBlOa
zgsfrqbgu/eL5fxa9z3JABS23cUETM+0nIqMhTbyYWTiTlw9A8krGZD4n0nMGsdGMkSgW8IEECYU
LlaGJEV+LuWVjHCykA4M+7Lh3KuMZxfhP7m7MAE1WKW6JD+lP3Fop73H+cuLldNI884H0BHRVRhL
49M4qJ6EXjh4DXgq6qWRXNJuW6bk25F8rrAUPRZ3eMnFVmYcPd47GIqly7M7LyhggKLYLNgkQEZG
VbPS3vs2fIjdSyQYeYZsknBnpV4Q06k7WvQkOtjnHQGmWtuwk5k/U+n0KCdSAwCA/hcbmBiW8D3e
OWkHwjWKrqZ6GzGlW1gwPKM+J+XWx/Zo/NYjpKpTI50Upo6IJ8H1oS8rnYLVeY98gx+oIAOgJiVp
xAfWwazYMmObpm04HBprzU7bxE0rL7XQrSwyTNqwWgYxM2hJEg38kxitv6P6NE4QJjnV1yWaGm28
djSOwrEsT+14D6R1NIDKcugmVZq6p8YA3uMQbWiYJC9DnuJPK9R9gpIgYwUcISIC34olfg6m9i+O
Zo6P9tuU9tUPV0nMOBh5MBucdUHtpwn79guJUHmgYa8RwX+SRKZCaTkzUQsGW9QffuZMbizsmail
T184AMaT/yprVRdQOdjAINBiwiFvUEdOrgFdD/+h5jTqxyxo4P0q4CQSbMqgyR1chqEUMyHrDkv5
Db6YMNNMM0uxJqj6DOhQMymPsvmea/SlEV4o/Tq7/aCsStd88vl+UNbwJBjs5cMioJocaLHfKzW7
duqu5b3S2aP0/Lhn87c96+MX11xJt1Xw5Ve3jLyD+dO7WdoauMl4N1BW4rTIpZ8wcPV/9TNZpXZk
OQL3m7Z7Gz/0kjRq2Vqf8FIcOxS/0ZdJUsm05Phk1iWx1uEnN7dq9pnVH0cJNQx86UU7RGvFXDNb
KYKDxZP2baI8lUqEPRSKXnxi/M6IDfM72xRURJ4MyrJTiGVFesN3P34VmauLe5PsF/YgfPPDQKBC
vRaDM0Tbk78Z9D9fQPXv8FfJGJFz1+pDNxT2lM9jFnz2+nbCnIv/hvLbONaQ8JGd8DLZ5ZkjzTn6
KPYumA9mbaUGJFGkRxBB5Xs1XmE8I2TDtfPwRPQGGT7EooEjzFmHH3e04PXJ5/m2Z6Ko/AwIeyYk
k2y4ua/G4S7V67w8SWja8/qH5kuwvjtaAomrspSBEWyZLTdg27YWZ6lPkE/icR2/GAgIyPRTjxcF
8cKWy0HFw1bVHmN5hp7MXvnzjJiDuzuHucGHgt313iMLNK9ydRFlSFYBbO7+1Q0uW9cU97vqGNV6
EE8zNg0v5sgcngtmXS3jDankU3+VgcfDuiAq75fQjSrkT4VdjcytcbbnKrkbsbY2nhEkB9aqQQN9
U2TF3wNNPkbEa2IHNqtr8YsLWdVhf/Gwbhmq17wt4qdMCXMsjaMQ97uakHN2wKt6xLrvsrMWMA5M
D6K+YBCRDoJriGsI+9m4SrTj8L4Y2vJMQ9LYYsHgZokPnL9GeN4bcVHjBH8hP3zl4iU7xucAKWzI
rhV/tUiCFfJoUT1WAW/XJQzX5MKvE9Kzl/rn8OqiMyD4pNnq5acNx+C3/h5IDfyjxaMCSXeNTWrt
khDemkvMFbyEVW/x+yduf8btHdtIiYX5V2FXfOcWZsGzhCrvPGfzZejgieDuaxgX92tQfrs4h5fu
vv/lBC/+35e13+A9nWG3CfjvtfFEiAIG0EAYp2esQ+n1odyzGkZc/j+Szqw7WS7bwr+IMUBA4VZ6
FHtjkhtGTHxBpJWeX18PX52qU29GWkXce+215nymQEeR2AX+Ep3GFXNtHMpQyblMFccfOoDRBYtI
V1gG4hk7AubE/UIaghMD4viQkr9JJakEeYIp1f6kYJCxinajPDkqEg/QQDTmlzDsJ9w+w2owEOxI
ehvpJ/e62/0XcNrDZLuNDH710EXy1KpzC49qBooLlEcyV/6V6m4UEdkPRxiGxXRiiMcmX8Cxw365
CTnauTVeIlRqhIWIwpe48pPXIRH+IegY/vgxXdmhED/35IQq8M9Npvz0h8dkP26wSzX4BMtt82DB
ZlzychLf0AG3SAd8LldGm82cWO0o9+HK0JRDs4RZSnYagUzU93ZaMsZOLy/OA+ScIGZId+H0EBmy
fVP2q/Zew4zRryK8RrOyNN1yWwrdBnnfUPC6b7IzD716fT1/mY7t8GPuqkMBeZGUS/XQwiF/zslL
r8Ng4fNenJDyAi8YT9mdN01zfVbeikC2j/5XPaZkdNH6w9IOyF/PNqgY0XwPRNJ3PFlm/1QNECXH
jwwnBfFIVBv/1IkxQGRok53hCki2aBsI9Hj+omp87ocaSDQ9JhI1TCKrO0f5VcoLegkr3Ku0IlF4
bFp5dunUyl73UOR4tUueDa1LTlssSD7VHa/oapgD+iIVfZotvEHnGHAGgIUhYwMMMMyMeuU/C7Bg
Ycqnud0w/ZcscjQ0ImJBwWE3aCfzyUmVGo2Yih8UECugSAzwB0NL7BEqvEU2HOd5E+dx9DvBNSzc
kltxceqZjRJ+w6SUJtPuNetUUagNmOKllX9i6/9+WrJmP8lpWo3G6jiSsqYbI1w9mcO+BKl8wT2i
+AvdK9Jr8SduY7a0Cw0hxZyNpTp9RuHGQLj44onyZ6i2yMZYlTZykB9mkvVMzoeMggyQ9hNY9TWs
k5oA7cJ/I7bF8PJvgpTdbLOGRMY5LB7cUIs+TCcyTGhtrhdvRWJdpOagNAzHTjmDBcUVWMag7rEm
PSUTRnShOdmMdUHU5i0houwFaJ9ou/Da9dtXEFOk1Gu7O7wkf4UE47P5YxemA1260FTew2ngRgC0
WOHE7hKLwyXDiBi5I6A7xBhr8bXVKmumKUkW/Uk2UBn57puwnPXiJL+2gs8Z9l7AKXipyLpJHTcj
xPdEKU1bIpiq3JNYGiGMzNEkuFAG5RC9GJTjthUWdHFpypVQUyZM04jzAAZxZM//Tdo1GwkfMvkv
Yur0SUaesJ71u2/kYNm8v6UBZT1rEjLuHGm6+JHrjxaPBSo1itcVAengszkRx6yw8m155ddwmBBT
FBFIbSBX+rH820vgXKwUTm2dMBKjpwL/V7yy2+ut19UELpfXJlpxeYOkJ7gWQ+OTkhyZFWDnDrnA
UG4rdom51azN/42kEScnFhaWR7yrIjdIJJhPGpY0PJ7gb2rotyh7Voh/Gecr0+/Y8hKFl7G+vVMw
PvWtZdhazoYAOOXczSxBSz+c7gSg9HSwwEzMri/64NN20R06zHtyf2m7xztZMSlkGiJ+atJM0vJf
MFRZl/US/pjVwqtAXVjpNs7FGKtcmX6I4SWhTfJ+/b2jWyZ+QFbXI69aFsaCmTV9tYj2THrRJoZC
f5oI48MWX6dX+LuonUz/HqjvuRne1TaJbiMfyRCfn3g5jq36U8F4aJOvvDyFb0d77XX+kKBvdbr8
y3bTOYnoi0uLhSwhM2OhnaRuO5ADIN6y99eKUSmtFlS2MGFyZioj1c0Y3oWF8yKIFd1Fq35M3baj
txOyM4WcFYDhvvgHCPqt6zWyPvbCcMxIgWiIseoOaYnb5fXL3qXhjVP/Y3dkES5rUGjj61KkTEjr
ud+XOJEAT8wuKolsqq/xpvFBQqufvIknXCGNZABeY/n5iJMHYMiSt/4z3bfDR0IyEC/duLivyi1Y
5AlsgwzFRMmCjNtgld9bCvkKoMgiQkcWdfCKjmG613BCAejoqu3Y3FbyJkOfN/0LgdaxQ79XoMvT
A9iMVQ+ulUshQATKvzMbdouluPl3ycdvp3HeDkQVlm2H/F70/qVTmDOKfHTJqmfh/4Ic4IiueJs1
+wRr2wu+sLiLN8RSy5vo4qzmk6JbPt7BYoMrUSSnZwbkM0nzE3/hLog44YP5exBv598LN/Hzb3Hz
st8PHouPhpuvcI63Syf/ZqvlryXW8FjeMNo78Ifd5Z1vcLIzj8IVN3hI+YzC/8/f+//vX/AVOlnz
gk/tkPJXS+f/XxddcoP4i6KLy3WjKmueKlE9/Dz/Ws388y8CEUir9qE6ujE/WtipD336znfONhao
xPSh6Pha0qNzUn4GX6bDbupAucr5TmQj1PXXjuupuKnf4xp0Kz4s7Pc3Hgqb3wePWrvxWjXHxpH4
aTp49vwYUmt+DIXNJIPP5nw8PLjoo0tLWOQlELw3VduNVFnJB4gGE3qGBAHywibfnfDHYmTH0+4m
pRHepetS4Ll3A6/l+5H4/Ub3Vp5u4hAt1zTNMaIbACfcaxck2LelR2ZjqOS6wBfJ/dSfH3HuPz8b
B1M/HQOH/3n+5n5/fv5qdnvmGhT20u0c7dZxdefr3XHtDGRlxtuhPcDTWcxldurTGWBPf/v5saAy
5PwFTMnUbrhJnHrPrJrvBBNuZNxvmcnJk7P9N0V6d+JazteDi3VGAGFfqSltTshr+LXYNvq9/JPg
BbUrW7NjV7ZiN6TbYLMN6f/67fSRuDH/WfmxW3mqTz3Dt3r8Q5yy4Myffn51P5WHXdlF8P+jUWC5
OTgwwuk85hC5lXOjpEHJe2HkX6bj5JoACQkExJ8c63e9K5jQPck5JoLnNFFkgivg0GnKHyoXt/rj
k/NTc6RHey5h8vOCEB7l0ib3h8diw2URN1yN6Df1c59LaNFt4m34gqWluAsX0sX8zdgfEBwxtN1H
v8pmvnECPtEE9Z5xBi+w4nInV+diz7fyrpv/5S3tj0CJN/CMmHGxJHFrvgMMVzZejc1r/e+8WN92
g0/pTpQm/zGZ/z+463hT+jykJugCmHBux9LHsUApTXhdx3fA+zNkbKTxq/kXwHxyxNT4Oj/P8bG8
ZntOUDxQ8hjPoJjMd/A6Z+ckwkJW7HlzBenxxbc0wfxIy0DciBsDqcjxdU6OGVJxXvvRee6fe2zk
+oFoxYJmDg21c7Qv+f52I3h58DwLBx1P2OacX8sgOqudRUTbav1EZXoQPEyneGrSoN+EJ/1Ql/5/
FiH1sDpouwhrdIHaA4fRJtqjdj/oDPECvpED5GG503bqQT8kgX44rrzVQRUQDKvIqhyE/uhN+b3h
STu1G0xU8TW5ooq5FbUR8lPIh+FEnZDUhlZx58S2QX3K92u7GjUjNm0+PEUc6bltkgALdxDy14Qt
HjSZR6Dy4GYv0X+frTcvjo+yGwf1Rv4CFcBP1ESYzYdLhMs8oHe/FrZxMD9qD7wR2miv3fBQD9Um
CeYnAe2fKLR1dYPRfkKPZ5E6+N+fklG97NgnAXoE7KWvp50EXA6erdmuN+fEWOHtMRvoIWDfb5wy
uNItrQo/PHECxNJ7DU81W9lVO6FyXeXG8oSJWv0SLrjVb+1/f6+/51e2O+ELcsbMimcWc20lY7y3
N45C82XSobhvTPeYXrkfdysv5aWdX1KGnKgceaTqIQ10D3zGo6SLiAV7Lxyi/fw5t93wCvNLdnlQ
Pe1ovlWEw3zPkKgAcPIslT8zM2vksNr0+ImVG7Sths7zgurHgxQBh4HsGzAfDm+fPFNtjnItOs4Y
nrzASbdOEZRFSzOP/gSNfkNCs3o/MAasW4B9Ce9JTnrR2JjxE8SEQr/i3i6/9UVtSgwRspgYzEFc
qwyLnyMBlYPGaCm05L4HQ6jYKrrP8jrquPSbPXppcWkWRLtGylcvXdJog9+I4Z5G3p8NOv4lb59/
0tLGTteBZVBZbGDCOkS+VeYtSR8NRSySRt7sawCB/qK0MFkjfLGTYzVtehwAalC+f3q03ErDQLl3
pXr0G4bSY3hJFwkWdwWj5j4XdYsLjzuzf19iEv40wRRgumVn9YO8pAzEKK8+MairLbXfC+SXPKU4
5iDAUrrlqq12RzklHi5BzVBAnaATnnaNPaqrda061NhGxDZvVggZaLpohEhIdvo8TL3zTmaHXkVz
W153718wbdUu/cxe3oQNLjWFr5p6EU4Ryb39/pkGg/6ntiU2ecYciTNKYEmgH3eg7Bhb0rNBZsBt
2ZOcpjk1+tEGI9d70+p23lyHn0X2HRNfYcdLhLtMBOUMTeiStQNCRgViWt5pHGZCl9UrJD6UlgkG
YxrVsi8vjA/EeVUOfKO50iNe/fSvK1HvBU0nUrewtCRXrJgl85EXKrUQvhPZmM2bPK59gUH7ynBE
TlwSZbJfIVYtRWHAikYw4xrJCGpXz2JNAORz1w+/3OK8ZKR6SFgVRZ5R5YXTFfG+pFuAntJ6L6yI
GP+qGWHgfSS6gIFtZ/Ok4j8Y804X4GBggRY3zZJK0wItkgaxg3wAz4BR7HQ0gZOJUrB3GfdvhH9k
JWIPqk1u+/XoLZZO/E2rh3JXL36gleCZZYCES290lrRVh3a/4HSeUzTjres9qHr9a0+Q/djtKhwZ
1XKfX7mdLnN9tRFtLjDT/LO4Fx7TcXH5TRNy7LBKAqoisPwd7ti8WZBUryrR29jK9zI3i010bpxp
MHOL6vPWDxbvxIT+JhAihwQVTk0H9ffJOITjwrr2ewIWjPSBVRasI6MmAHdQiRGOBzIFcAe0DAYF
YZToSeB+9oclmr5AOYCXfbtQwwBsUsxAtTliR4Cud4V63dHZtGs6DmsKsoUnsK28LJY7qbMwZJQU
YxwYGCxwmcmKpLRFwsFjoGNBlXuFqADzEBQzr/oaOIT93kE4rbZz+DK1yDnfjL3RhXAhzSfZYWsk
RJ8oMZGmrfMH/h6uY1Ngy6f0J8L83qBRGE+L+iEPdvah/z7/oQmClHDKTrTQUMdg2DfC7xwQYmS+
CLJVN9EH7Xphz9ifo/KW/h4tFVF2eRNP0ibSjtxPOCdoeWJ1w7AzHHBNfgI9uaRfypVW9r3aN6lH
hARNGs4yy6BUzVo8sRa4L3SSr8OYYoEBvGsi3lvC/mQBX67W3ngWb/TSvtt4vzmWa8LLACgG8Wk3
7Kp9UZrCyqJ7q6i8ZryvCwu6e7umoCGtBeRgF52rjLPvF9vrRnRmIoXmRblFcTj7VVEgHePNOdy9
bhnhPXhszhx7rIODBWhxeW7ByF/EC+2L6u1TJkXk8C1sbtMGrlhJ7IZkvGB1kurrElDDuOvP747F
PlcxoXxle9jA0BNxLBaUKVfuKMyjc4FDLRze1Z5MbY/jInXPctwW+hH/sB4/1wtazO+Ys8bkD32w
0G2yBLt54wroRvUCkHOPMvBBwYzNGK2B2gfc6C4v6bzhlg6ZMkzivyT6bxpvABPLELHjcPRQVTKQ
Jp4x+yS15HLiIXICZXBlPIMoSJhsUDjP77vayI2SXp2ZOZy4W/iRuIsfwr291q0pnFRr+BfaSxNi
dQcWxFjgauOGQLLr1IoF6ghbuvWn7vEL3eVD4wjOqzzSuoEkGE23lU9DK6S1hRgsQnL88UW4C2kR
D3HbfJCDuPwUXnCfsW9Otv5vTLfxxBEalc8c4xx+ztVWCNtH3Jwumvd29XpNOkr3A2fWkUBG+DM8
G6PWOFfOFtFC8ABKU326Nfa+yoZRHAOln0zuLgK1c4WprbDW6IysxW/1CwrOXOWpbPBuGWjKvgZA
vK7unEZGUrK4I2mByaayqe4NZqPnrvj330ABT3D8wMmPFYnjXUZuB1Uw7VEOPnR6Q5Pi41pGHm9E
jO6i6HSxrybmvE8xMoZEAtSJ/s6W+g+mU8y2JayJj8MqNrtMcX9q9hS5tHIzpGC9QZGKT4tVA0vW
u3ezkgfE26r87rNglPcjIw6UJvcR0oIBBE1Cd0OHmEZ2vxbLOWHs+SvP7cH2vWVIQPuWAosqigTv
vCVGxHyeyyPNtO4buBEyZWL1hsZe6G4EjpCbmLQh1aPFXPDsnja/F+ADpvhK8UKON53Vtzb/bWkZ
cYP0BmUsBB2WHhrf2JhY3N6vuTrvWnPkyqCBQLuZzByE55kTAl6XTXdaMZGSUEavsdSEpRsTUwdj
rXcpIpm0A/xhToJnXdPptBHQA+F0jjZF07lYruNLUoDTs6h6m8TJJCuRbKxS5B4TzaohiaZJl1m8
btXKRD8MA8CHX9C6XMpCQ5VkhfH/H/fc8qW4pRAq7hwI+Ap3zbu0iTGYsby2yIRe4voZ4Y3bbfZ8
0CLbRp2fIFVMZnwvU6JedVggFfQ4Oq1vpkDG88a0n8B31GWgPhhxrmYYl57AQ2I4ZC/QuN5ZKZgp
LJ42yyoLau1ySljcuGSTRk4FIgtX1Sz6ua+G8GUHfOvAEtTRIuKcXJNXXfkMgciZ7zj2QNrmGEOV
RRwOG2miWUsc2rjhadIvkz05xb2E18bKAx5r39ltZ1crf8bGjtts5S9yT7zNSZJzUpb6kwyW9PpI
G5NKRQU2DLyws1mE9UPU7gAH4XJMQZO5Scuq+KqcHO2FM0ZfDGVwORR7qQve4K/7NTNU3Ff4QGC9
cylwFIDfQPDeeeAcWNL5mMstNfsw92UZ957JVCxhb9IJo8K5ydTEKKUNHkVYHwMUH05NTOyL7Tvy
IwVV5YkdtfM4bnSQi5pDTnpk501sr0wDoVJQoEO5WFjYVrnpsl+Fc+j42xQ/IvV7pvN+AjQQtv+e
8VdOJfrmtFrPrgA+G7+QqUNynI8gaQkYyk/wSFSuNKN253EVg7G2/6eUPj1OCmSum7ZdiRJqUNXL
UdbCwlhY5eTrxLZTquSn5fv2lK8qv7vpvuTuq3mhKdgq6bFdBgU90fyucupQOK8L/ZcoEo7e7Zrx
IgMZA9kW+zE8KlgZnO+Ejfa64Fme0E3LVlF4dWdL6YZGJx070ozrmqqRURWqGqB9x46w6xRVT8C4
iIWKcRKu5Xd2f8LkIA3hUv7UDH+2CthRqmMW1xpRASM0Ir1i0XrmYPU2vWBmGrEhFHCoDlFZwRkJ
+vurXa9eiFSOIjgu9p41gGL1feCEWTD3CTHCJLb+RbOU9YMjN7gqWbm9ut1bIC3EDXW+xa3TfXzN
YSA54hNlvpmDdWfLylwg1qy5FCmV37SnRnSHFA/qun/aLL3zARE3VLIHjX4iJn2Ye3cs8ZpNiUVn
DFY22pUFeCaTXiOcYcLbxNf+qVALQsMzYQKwvlOLOAn8NDy9lJ+9qYOyJNFWxcmJdxha76miv0Z3
FufH13sDUZUJSDKyf1pwYxkxMQGiD0QuaGf0l/HCvBp97OtAGFZVByv/+cdXswzFrKVJa5ydyccT
rryhUb3BVmQWUlDpoQD5IU/Vbi8icyuYGYJVCT+JZmYsNX/ZmyGsG2G7fjUxg8eF22bRXu6Xu34E
DwYnTuw4UWAdHLmjJ1h68YImx/lJv1iERAfrfGavhMDrJEj0j3K9BbTJQmFeCJo08xP1+JYgj2iv
Ou8NIdhr3fpGTd4HunGj8mQaTuVovNza+SbBhqbdBuQ8dRSYTkKeY8V5EnoHVO8j/KT8Vn2+F9qe
gVgaqatGZ6EBjmeG2zT9XOYAfE0a/j8UC60NK55wqBKUF9aebi++WBHdLBATEJVOiSYbptkCszG7
X+Quk98k/GqedhZ5IZOeQKJ1LkbnZIEedE7hsDGt4UYbiT6lHjuCZYtn5YhJCaQDQ1SRAuBVAk4a
oPJflDhuYnpdKGlsEYTP4YY4wRyGE3bwVrEgu+fIGggDYRO6xhIBrG8o+ikK+S2e2dff3O9qOdoA
FOu2gmYqbvPgfZWDpmzJMoEnZSpY4znjXoGsRo5m1vLOSUqrBxmRiwCt3grYxY0uGvJpRbAB4yOM
tBwHkFGZWuOKKq15t5Z2ZBi9pX2yiT45BKWnsbEmdIAaUxXeaxiBvWWL/Wgdn0hLpd6VqfI+V4Z4
yO+XPHSwuICE6ZhO4ZqgCjoRjRy0tLJP9QdKNiQeI34f9DmnSbjiPJyYiOwWqYOThvjEzwxFqivd
S+uteR0vZAMy47ZeHmqHswTjaZeZDfiKz+SDtBFTvoP24QsrCzThdprzBG7TTpjTwNyIWCzmbYon
ghQyAQDETh+E3iV3t6qjHvvneveUTW52lTMuvtnCPLVA6iB+rBef7G4mwVZWMhtrVdnjHAjHw0GG
hIfLwBHGin0PL7gsFytLjr5WdNP2/E9N0UKKxuBjxpVOw9LU9ine+RPK5QV+qvpH6bD2WICOycNT
/fyD5qBzbo3PChW/Gy+5CYw17WpKFOGHbDeHde6z3iqMiRuL7Hp9+i4Hk0EzqydZweosszVqUsUm
ewGbz6zUxrhSPnCEA5tuyT/Io+TwzEGC7C4yLEhiX6zr7XOrmYcSDrG/1J02MzhNpYaZ0KafRtJ6
50fBoXAottAJmmsecO6bJ2+sLNe5zTautwh9C3NxT3EkuJz/d9E8/1yne5wqf2B3GTJzqaAr8D4/
DqU1DL/PLUbw3iwlOuO/B+AsLCLxppSy9RNWovDcFPdXHbqUf8OPE/OExOcHbQtHh2l+0DrVG9cp
XX57bkiCwBQ/NtnI4lCn5mv5iEETyJ1iRPLNkZ2YTltZ/BGa1fPWe49W+kHQlTXOwGb+D2Gi1Gx0
5+0v4i2jtzXg+S1XiDHDdQh0H1uh+k+5h5ZgryqT9t+x7ndsVSy6bOvsxepE6zmGnKHPfCipPA00
XYj0/ME56C69FiwPg/CD7D7dAYvptvJ7yLlr0VvtXt80AYPB4165Q7kMelQb65qS2eXovhbhYODD
DrJsV6eWfVnPIm3OcDa+omvhN/2uPQ7wR1nJeSdZYblRBpO4GDATBlIm8S902KO5zox22Hd01XTd
18xzg2GzgtMsX1T658sN+tk3E+HsI/bqpy+CjZ78ZSBU/uvfyHDrX/H6QjF/pFvVH1JI1XhJbcay
gvuOveOgnHL7ksEwar+/1XVz/vzEWbD8JjUzsszyE2fuD8wN0RmkNdNCN6zokJgwFGE27UXm9DxJ
r2Tq8PmiUkOwu1/t+2mde3KN/hgx+itCXGRjdke1C8yvZGheIuqimHsPT79dKubSwJ2340u2Ts/5
A300PlNs9JfaPzZN8FhYXnyb/Wk0OjfvpxWT3wk9304YkDnSzGMcAySqjWzmh3wvKwaerQ2SVaQD
5puT1XbJKDNyiNljCRNkgxWt/plw/Q6m8gKzANrFQd4Gp1PMHawOTwmY3br6QdG90u9YJyS7YmYy
wuXGqc1ZyZjddJfxQUdS7WYnca0hEjWap7lypS03zuRjystOwxZhX9du6hPSP4Ag5RaftgRxxX5u
yPZK0BOV96Kw8OoRUIANdCsLJhHDiLnRFEiX3ERAqhPgnK/t6tth1UcFUgDL2DDXryBJGBIIVuZx
8O9U90UKkDLDr+J2vbhKdx0/iXSLmI5ZH+2Z7gSxRP2x3iytAqMHwsu09AItK/+WE/ovo74y1e5P
i1keZWIyRRRfnOK/9K9WvvCrvU5gmiIEFwyukjVTXWTJ5JUtjXdmQDsSLYTLSEiV1BsaD0Ft39jI
K1e1V0bIrT8rzQT8CGqCAQ8Rse7r/cC+86fcNq017wS116OfFfb8AJs5B6NDUge8lNMW+wlqBv7y
jMv6klsDieOAg4v4DyC6WCqQhnNwNiIXaxp5y7wQMEq/hvVzQFFgxEbyyaISeMpgfI4OffGN5E6h
Kbk55kWjOeulT/WT7qFRCLeXH72cMCGf7d6fyEOOZ/YuzpFmH/naV8FR9muUNqyNqEjBtRraftJg
q2DSMXQr8tG6SBv8PSN11JRNJhB02M3OxDM/ZcflD1GbvtMzaSz4fqbbCD+qe8GbtJW2B97ouhVj
wXuTumwqibiOKDHUp0doDIlNNCBMOumUrXNPPnMq/myEFrI6yuP3QKGR2jLPQUfEHf+ME9XDG8Q5
ftgcR68JRhaC0tDu5FdNqKCPRBSnM/qDfaZ7b4jxVQKEziSeHVJTPVsm4HxYc+iakX7CkaM2GTha
GO0GYdzqSyVejYxnYc1JMSm3LQbgwtO7IAuJ4t7IVPMlnX8SKwpP5JDz/Mrqcxga0NA29QVFFt3O
SH3UXNvJKsigREXZfNJ0R3QQ0xqlrpgDUwYox2tLXGsW+xk3Lt2XbVSdOch1v03Ls98tTnmLXYVp
cWFKoj2fAWe07ZqhPgZspihLZBNrWfpUS/uJ/xx4G680cw27nI5z7mcWf2coD89N6gx4c/TqlIc0
TeFhm8SiSYzfn+cFL8rqR4EWqp1Kwuvl9Zh/x5sFwE/kaNOPMm7oJcFSWSuAYDAFzlsLMpt/Asqs
ypjza4gNyBfOiLuGBkn3A8RRFxga/ITrn7fA1q17KPhoDMybf32pdQ8lSrhGVLqdqgNT5A47/79y
55e7KrwCFodRirKt3DWUMo2PmJxtdtF+ZtHOGC/sYo2x1EiqmVNL8lPD264ykpp6967LnBgfHMWE
f2T89NV+Kjd148WExjbkdCi660vTlXtmwEhO6sDwfeXcyzFEnhVs6DvZbCK0rHlwJee0Gayq3SD2
a0M7161qQQ4n1+QvHwJNOk3XOOZ4TfrH4nNcEb93avNjz2US5jkOJwxkNrSl0pToRQYBSEfaaJst
uJBeJ0Bv5KxbISNEwU1+1RB7iYgXXvplwKxE2xRFP4vyUYj9NrGrczN1jFpNQpAWnLIkerxD+lv3
GKD8uL6+M4qLBN8Sq6TVjo8J2U+B5jC/yw9SA2piOvH5IklRH8vSUxm9LueBXSywWwkmKYpT+vFU
8TRCh5r8RsWKDWtgTic3kZpV/dxDROaCKGvFAcGk8YMAE64Pi+mVtu01ErdCH3SYf1/oLGrECYm9
yObGMZnU+kc6Bj98QPfP6Shd0DWU0OnWyk2gHJBtul73QcZ1/ygYZ+f1lc6RXtrow1L00g/iqpPB
W+BIy48pizPUcVILFvxYtfQAIalLgzdBqHi0zdH58mz43bMO5CQ8KFeoKa2qAhiFvJHueJKa2hKX
jcuOQeZMgUUY6VX+/CfCv8B6tArQetBsTmU7ajdT7EfYDNgPEC2F9a3Cq3OMv2MLlAajoZf5Jv6M
NtxxVkIXvBsBfvDkv5oUyANbGHs/VBjG+LG+rRLyHszOKQ7tzG8Kh4fwmkf3bHCxL8W+QmdBpMMO
y4QGI60zLf+kOu6CGqQ6UmaicHQrFBCs4Qit/Ez9aUjvUj0ycrgd5EfR79DNPH9rLeBFNZgTUsVH
730FfXvldB8o5FBGENy7oZJFKNMQ5oKMOju04jbXDhkyOFb2dQY8hPiXuiWRRVkjK4V/WpsR8TvJ
aZUS6z4oR6uOgXABDDqP3DscGOF7uzQU0F02R8TaXAwucqUF/lynplZ57LjVZbuib15ZSC54r5Ve
vTDQs2iI0UAAPkiYr/foY/70gZxtZ042NkrRX6LFimCggoxI9xXCvTwIbytuiXn1FlozMwmr4O4p
qPiIPCbBFG49yoSzPODCYXU6kYPVTM45lRl0wDbEgAD9mY4Z6jPoS4hI1B/lZURvi9D1hsYVGeUY
Lti7JodxNW++PW9JFl2ptCXo1dRwC4uoIlYG5R6TJ6f6qZuJ21doD1c1+73mg9cFSK+5Y/ipeH0t
LrwpWbSz3dw+XoLkhAWzV3j7ACDoHdWaAnJUHuQxIQJCs/dgDXrviwMNA07T0RJdKkslCSpAxN4B
7Sd8EIXDTHrQPnvFiDllt1v2v6+X7uisGMbKL6QD/S353/hJ+wNTk2DpwXKwUaYymG2Za/+rtuIv
exoy2H9DwyD6Kg6bSOFGEUJeXfMwoBCbh2JBPQEFtDjkyYaUW1L0ye+eYOawaZAnjgqb3faH8KEY
W6q4l9nkmEBA5sD9cHmGDsHji2gnLj2lcZdoaemmkGRp4c4alW3egbnllOWR2Qrj/kA0OJZ4SiGo
zT6NdhSM2Vf9R5wRmQYMjPYc6viLu3y5pmuENHf1T8SI7cYbBtZ8ZkvbHAEOQRSQG0mwYWiCZntc
ntrtiO+Wv8mnX9dUM2Pd0HFu84SJR/h4P8lEK9MbV5bveNWmKgVcWUS1s4CAZvdfnJujQt/cWELB
hwnMuXZlcrpFSkwo9OoH8mRAFUEjfYakonZEaEu7l0nkaPSz0Z7TmM8AAscAcAEF8ubnnI0Ix39J
3cGM8bikcs84rRnTB+fguWaZDHk5txXZlhjA6B9cvsnia+TZ/XvD9wXlNhoESD4XJlkZEVnx4oEP
WoSDQjDGphibimxMxvAPnAAZPi2hl7LRk2BXW211QZohEPo4mB3ImtjUfpVPgjvANJHaNdOezTkG
jUotDPiARLF+2kl4TBdmx76P6pvkKdwjtB5mJAqo1/lLXHN8EeRpMwvgyrfSIfzvM1x6zLX8LQ0I
lWA1H/MLEf6o5QEhdvPBIZ0Ms/oygKJgRIt87bi6QDII2j+VeIGQ+2OBMh45GHbNaV/SNXG0aVeJ
B4iay2If4yowCxAvu+XAJNPITzG3veykDQkhFp5bBhm7fuui4gG25Irs+NXfQncYIDtkYK6uq12n
XaLy6vWU0IhyQdY60Xq1oxOJ2hNPErvIj+BFJoOLIfojuZALYNKe3ssf3NDcIsOuC+hrK0hV/5sV
fKuauTAJi5i+SdoJ9/Q38fCijCSHETsJi+ZMekONbtb48GzE6NRRZKxM9rO1GDwtWBb+ib/vD/nl
vSYbFw29KjoRLFWvLwRBkpOcioaASlzYeIDW07UJGH/E6QETkTxeepLtyhMLqTwEvI0iwu1TPF0W
/bP2QObT0qYPYKC9pKde2OEGHQXZKYReOKVss3Yym6Bcpm+zzpdfDCpptY8ea5GBC7HFfjb3eGZ5
/rk7pkRlglVEnyN9jqpXMn1mztgE2o0qgeWY0clqhqSSNSLkVjKRxciba2lrn8pvtFgfkl1Nk5CE
p7WWsq+imugY2+P0JNyNcqr2RpM4ZcEJz8C5MHVml3BT7dVZvmByjt8x7EQa+JsVASVx9Mnr0Xtc
WvxnLOull5f2RLYKDAePaXVI85vBcewjjmcHqWAtinNaZ0koQH9mF1nGjtIi1nepaXCaHvX0QJbc
VNqtgj7XFxA4auuXgD39XorYhmG+Ul3EG/oOcFUFVz68uRveG2YDtAQnb/ARDC9bg9GY8snZQFDB
9B0jrz8QBpXe6ODx7iy8HaOH+lC8/Yg6/ncOHsmtdj9kO7JEus5cDWafbqef+i8Be0tZqVY/crV9
y+V62TOR6xNb2UTCpXrty9WBDYtXkQp/HpB05N3hmkW5SOPWjNEqUwYRmUNdydWRoS9x2zIkm/wQ
yKHT50cA5suFlZVugSya+Ro6UiH75aZQVahVLqLyUTST1Tx9GzU6MqY+HlGPC7HHzc32z6CZaOoP
9m/aTjKbWijgBalWTlSZ7+aqoa9bGY3ol6KV0bpbybZ4ITdG5ChDb5UsJ4O9lxoCRWrM4RbDCGZ1
BX8MSlVKHabnhErFJgl2F3Il8RjhNvU4jbwZwXBGB7lEsBgTT/YESA7vwzxE/Sx/WIFkMIM7Wf56
dj4g3ggtYW72HGcQ4GRHEbOw1Rzp6PP29lWfv8Py+R19dlD5jsgtcbKZEnFn2jdOFK05L3AxX1Nd
pv4kzNwvKK21A8VMW9HKjbepygzN0G6YhwZH6vccMnjqiXYLQfSLZyn2RPZ8TC+SO2cBs/2p/1jm
1Jf3hGypoYCAxf0/js5rt3VkiaJfRIA5vEqiROUcjl8Iy5aZc+bXz+IAF/CdGUuWyGZ31a4dbmzE
8pJ9vMThhHCtH3pxJGrmDaSBxbrIQOjX8rF8fsSrDl48Ed2gA7GNLkTwUBH4epM7qK6nkT8aIFa4
jDXr3LvxQF7lrfXRl8GNs8Q7gYFnzpW8xGaXwfV61BOOCOtI0w80KxTO1REa666ca/fqxN58MqC1
09UgGnhNRIPcuI4ck9SkxL3JC7tk7Ij8miHGygJ2nRYC52Dxj+rg/5vsbmuiv7zlBoeYf/HFpMzo
9SXBnVQTEKuNP5rGOHZ4Zog8RgaTbUmuNF81CTNEDSHD+ZuMOIl/mKXfdtJv6z8MzoCNbWwvxBU7
C4dJtiYVjt+AC4KCOn3I5HYcaMkDDnMO3J0HsnwYltgCE/8SyTPYjQ4nMRZZTN9X4O7mSzLJ5rJt
CFvkx1a2/jPiY8ek4q6tEAMqzNEX6K3+cWmb9biqCdsFVokXSUkIF70IMXCIifhccAAmjjkfqp92
emXDLgcz0UvmVN4N2oMLCw4mBOwpuJFQqat1464oRLDOQbg4y888Bqk8RevevTl7E1Lv9R0FxiE5
WSvQgRW1hLjkxlEBrRXqrml2Ji+IntLuNHdAByQaYj/grWHmU4rSEgVAxmAJFhjbDM+AGZWJtOek
oewRYifi4H0MV36jXaHxJO3Hh6tcckLqU6lPV4qqt1kEOsUPschHymuY5bTJpHUz2K7pbpJjrKF6
mMtPJL7v7KjTMBVTC4IYbU1/qG43ZQehud9T4vDPI3Nl8FNjLn2wAd2SG1Y4tH64KdJlmBuLJogB
JuMUKvk9w1sikJmgWkDMVP8tBJfkx/KewQ+ILdjw1OpVR9GYZtIpUkKT3J496ioMZcTZUBRcQq5D
CJ8F02p0hfBwRmoDfhJLGfmUhI7KvgNkyViuM8iUvKhIpaGtqSoCKhh2kkjlW2H17dQ0aFxqnoBw
xlUHYICtVy38rQWL6l8kQqzXHiX3jpmkyhWlMY1+kYlhxisACLmzQygVBGEPuwqTPJASecfBmZtb
H5oJk8jq16ZcFWAorA44YQpHYSVQ1u4OCo/I5sALsfBrV7mMEGoVYTaQ2GR3IvlG0Na5kAQccQmR
VHipLZRy/AelJkLdf0voRZObNRylcZ/3YKvBHR7/vMXZQaw3+SOB7inN/+VkaRiLWKKeGGfFehKn
GQSHgdLlj3yAdxZvtI6jGw8QjMhA9kpvX1bKshtPBdalBVZN4kdfuOnd8xdwIy0kk+fGrddeh9NO
jqFfPLswtupfRDZKCEmO/3odw5aNmsB6Y/6SZieBdevqlMKIMhBSmzLGMMOyDPFSeikryAQJ03KP
KRyjYFjlrNcB6TiGW4xLXjITH+s2zjCJIHXwmMBrDKH88uFKpdok5r0jQu9ObG4ZQq9L+uuICUC/
CaWVoW374RisMTTDGndT5XuuVl0vQSfXWYrBe7cIGv7iEkEjG+I1+hVRaTarmlEQBsnZSIDmUkBv
zESByn+O5QQt+cjYoZbLpcY8tCDu7U+Ud3qDCsYQmcQ+XLJ+0CFyC1qqQcu95n/+YzgOmC2Qq5nT
iyJE1cgP2o828xBEeEl04c738ZWpJ5el2kXRFwVVxCPtn6n0R+BTD9cMLEfSvxPx4OnWxOmIqjoD
6uu9V9l9Fwq/c/JHaLHZKvMAYj9N5VjTQgRgjrBd6KSTmNwq3S4sAQtb3CXGp2QbELUEgrJyJhiU
ozV6M7AUndyOUH1yVJuvfxXecyLWNyyryf0sXWWJckp4eBXxK03iP9V6iwxhRveKdwz+CODe+cds
Vv6lt2vlJhNAOoQ8gR1fVJv76uCUJhFkIxi4NjimXEPoefm8fXwxCLwySCVfte7Jg3PaaDYvNwX0
xrj/xF+h5m0sqLG0V+HkeEB9gEtwCv1Tnga3tgcLM6kSp67w6gFPNvIHRMKkwFY627rc22pd40KQ
9smuYgrG0qX9uarDFBsHUmJLdgR/n6qOuGVZWjSNNCvUT8khylIypUcub6r+mUdXlpd71X3CJhoL
u+1sNrLejymxSMZ0rHF83eSZirsUQuLgFjWYk8+kYS7/gF9zrmEHhgsW58lf+W1gvX1IICkEO+sP
cCP9kh7mD0TkqFyk39mtcGfBTc6OXbuJpJOFVz+WA81paOwuWLiSLd4GFZHQRl1WC56J5pVHr0y5
DME2YWxVCrvhRWAkiYmlidjyyy3gEBA61j91FFRxe+9Nb15A8NKkW/dKWbJ9eTA0c9b+5dGGUWrU
XSnU4kVzbHYerYaK2y9mGd+1LQDHgMEipCSvEKsgfTtgrg3vPd9L6QfEfFwLhBhQQM+iM7GF5SXD
Tt96uPE2IO7sNtTrXD+hHxhxTMDYvVyaP4YJ2AjmisyyWA/GJEvuu4XYPjXp3PPARRKdd72rbRO8
AbLvAtVqcy/xl9jReJmzH5Oy7CuNrya4SV6RpenUj6bH9OeGG6kJpe3c+Cee+nTgwGhWA/tgw8C2
xb0NB+ygXJdw7yIibCemm0EL6US43kf7uNpmcb9WpWUPUmHu65Aljza2l78tm1FT8YxBt05auBfj
FI9jQq8vmnYuU6eUWYiyU5WOu9SKLaxniNUptXgn/TX0Lh4xro27r8vfILkPbPYtdYDNQF+zQ49M
pFVobgeGl+ojZT6qLRXRCSpsDxzxp81OpEMXnMeLDo8U814MV7O4jeHanaaa+zRZB+Ehxhtlwx5W
Jqv6MOhH0pUF9+RWK+mrtKeieRdfgGRi8o1mDFr6RpiF7ZvaJuUj5FPuBIUahLdeOkMWzJbGgxjc
Rd4tWoOx1pjOLeyeI3YJwCiZGRSByYz/F8mwpL7vpojmjY97UuQnBF5+LH2h5nvtK/2LLCxjl8oj
MX64j+L6J4dgSlmK4wy9qpTYGtuktPcsdMDNa6zeBQZ/6s9QvWjFOPximV6Nrr3YddqvbLw5w5LN
wLA3LA6ydiF3rVphiDnPDyWZm/JC+h7NU6FPENR3pP9m7s+ENFFSEny965FLInJC6rKiLaTlMy8t
WM1AptwJDM1ktNFTZvIHg/IIAKbsRapR3/lmm2YkImywn0rt6DdawrxSdi7PHltTVNutskRarWTf
Y7+GwCUYL4RwuO2Y29yFIYNgKf3zi7++egMHMRQZeeYHrNypNK3oiZ/GHHtEY19Gjk+mD0x/UEhS
t43iApgXeeE5zH8tkmISmFf9tVkaDekewbfvXtlgAIxCMn05+T0R/dtD5hD2/O8SbBwvmXb8qtCY
1m+6Vmq0XPjAKgu7i4lfR7fqjVNNGxiwRzLDcK0vxPv03lO1hPB2Qt4EpA6zAgMt0iVGGF8bbVzR
sSo3oILewwDiOrQnqmBTO3rUJ/VN1T6GCbJXQxu26L0x14rPLpCIArkpwEwiIRlCcIp+l43TQFbB
2I55PHZfzSEg2bEAQ0BiSQiMecCFKDV2VXVKihVZfYw+KTXkJapc7SB2cK9KLD0zh4FBbO7knE6N
MdqvUtNgrjFqHohuxlhIn3fK0Tznh5w5dIRrNzlllKTM4aDlrBS7haFs/subY/wFFRMiUi0c3K3K
3CfcJsTqBsxgIaIEW2Uty0fMWbpynr+2IW0fydXQGXZBeDbozaagn+3ArLt601MVHiizrWQ79an7
y0C+0YvL1dZaQCYu1hB3m/rUQpwU2OK/uuqd9puWIBp/Wy6mIVBxBl3LljCUyWlQI3ItcbTDss2u
HGwyRMd0SYcgOhJeNxTpMd3hlTDrMTUdVhqSLfQZZnMok4ve/cjNAV7tsIds3eN+ytZKeQVdYGks
fmmD2ZYnsZi/EfABhGJRMboFXFwr2I/j1Mxu8ZNgYj0pcIqJUq26ax0ybrjsJDtegfuJcOYXco6c
BKeieZPDcyfTbe8ywRxWY03m5hQ7Oo1JwYiCFXPcetmZ/8hGhh93ABIjowhkh9tTvFWFQneloK6i
9l9JCg6Ijh/cy2VLKB9yQE+gLv61FpwEGibXFjmq0GnxHJ35UGHmyZvFI64kz65cpnc4vXGe4kDB
fVgxNa4QMY7chUNLsAdGYZCB53W0NA88Bygl0KlvPUZzC2/JHQ83BJk2/Rtf5VQ4ZrO9RkbnrSjw
4+ej9a2jX/CXVqQdwYMqZJutsYb5nfA1NUZmKFU0Plr046fHbVS9FROQ/2LhYCKehQTSC4so3MUK
0bMnecN1wsjE6eBX4dmPn9rZzT7+jVK4mnjFKWZEebTUwq++6hjuLQDMyGdh9qK1N4FlkJ+xVJxH
0UbXls03dBL5DJgmOiTWEVjGQOdJxo8YL5Rr8+e6dk45wWMA/AWGOEJncZ3eXLWlo+8rpp/SCi/l
IbE9ZGZ6X9hogFbIFolG41XtBXkyWm04PCRKkaIAPz6FAvtsNkSxieM6qZZB9z2ETyhLvvoIybz9
E6wj6SoFet0um2Q2It3Uvh4OsQjENh4nyfGyhShWbx4KereeQW2+F+RHV+2+yNnZVxf2gi6hqsZN
HQnsuB7yxxQX2BGv1X23S5/cPdqOsjjDB3SdKsVfF/SQ8QokeX8+8ndUjU1zPlCIYjc2LImnOoTG
HfI/k6+MR+hk7i0szPLxGlEN2JivfQnhjigVPWRaum3i9VfRfauEacpwSn2efnTd2aZKtqEFJWXP
Guzygyz906k3udR0H4z5rAMPQMl2vhwX42R3OGWP4KQ2kAgyHqpv69UqO/wfyVOj3PWx6Mc5r9c/
1njCGR4n+XQl/Lb02s+8GebaVctAiGwsGU0G8aDJwf3VLnmsw4K8H9j0CxGJBa0iLPgA4pyK/hPY
byVco2/voXeL194nWoHMtqO4CnHMBa084VTFFc+yLSbgxdzckBoxEJRHamHZbo1/jgFiLC2zDGKG
h5n8PkePzLPIQx1m/zKHzrraBvKm23QDD+a2xh8n2rDHO5O9zLRnjf+sNQ4jHgbR6I8xkkg956wG
5wTYtkEsxLNsayzxH5JqdRYgnZf6DuMl+P4KIUkzLNSLsMMrBWc4acpRS9ZwxzgNyF1RD+qlGugL
tiZiHnvwloR04GzC8sV2lKC9vsalk84E8yTS9jzFnOnADV54U25ltTHx//2OXG/RygfYYd2mUF8y
YP5P1jKptlCevExb8U+PwdpGsKH0/CpJ5CY+C/WLvWZsb7nu1MLKqvcjIbmhZazVbtchKVkXuIi5
S4OxephcuFXoODGmNW6EYBExiDuLC2KiXEjK7XAoSB8Wsvfkd4DxmVTg/RSeI+FB6qsBe5JEmD78
+bjbaItcfgrup0IvhyAjFlZ4HQw+FSsg5FKVbfXQ7pQanIHjGTTLorBYEK0MEYzlzJJsyOiCtmSX
0J8TZ6S668xn1i2KktQJpvc0dwwyk9++oWB+Wu5XwZkk6U66hmuOAzy7sHzjf/krdC/oLmPlqfmY
qR60Aqut6jiMHO8LWuhB0FD1XAGmCaGFi2OcIRhvZTzP2/l4jABEGdid+lNBPCZwDZMXFMuDLRWT
E6SUn4VmLYcIro51gqbccsSp8ZjrCI1YodEmOLgDw7qHpO+8i1cetPb/7cBnE+mPqkiGJcbbUE93
jWPpOzKZZErBORMA6RRN7lQLvGS8Y+aRNE4ea/IUcUKAJQlvPF553/CgYSzypESoWhyYC75Aoz0T
OAJxZ12ac3lYT0TCubAzlIbUom1ZbyyI9/EfZvoE+0XQNDs4KZaykoWTXxAxS0NaUNY0q6xcxrSs
rOgFJw1UWp8giGYeAU2OTnkbyEaKnI6TelkJO/avOvyK4He6YOe4gMFfjcmL4d4H95xaArGrv6NS
GIWlf5rOINzle5sDV1sMA14xt3k4HJqtSS5OuiP/CJMwGBPCLux41JXmRkQHmtMKcwj1ZF31xMGn
FAqmVB0J8JTKI/ZibrKWDIzyZzIBBWtDmWWD3bdrHgpCvPp/uGrXiwKAkLOVC1jlPznOEtpPpZO6
5GSTzeNGpa+VGSwAQbk7VSVElNICb+OICZkeE5QQvVKKNSv5znISl+dC+Kc6ybvQmD/axkshmTqe
BX8tkgYDIAtVFDn0/7Q/Zpo0eO/iWWLC+6V/UT9vw+bo94w0HrW1H396i7NtXWJDnKM2151QORTB
s0TIpuB5h4yqFgmLZguUUP+0t2Yz+ndX21QO82L/brkXLwf8XFbdb8PDOVoQMcplJ8AAwbjD4yyO
3gTcIW4GlBqAlMecjQmtrqo61m/j/cPoqZdfcbQQYc5Xl0ZfJH+FbusHgYleucbFjLAp1JeSQmUN
IW+D6BPuNE8b7zVLf4L2W6M5IXWU6kRslx0Y2lkDeqMwCr6hSdYo4uB4Er3QeHYCSDUwtUtvBNRJ
aGSDuT6Sp6fO0JUlxBHjP33rAP2XUbCvzbUornBqzNJtX2uzl+AiJbP6NbmeHSjhhNU+W7xocFY3
V1Z+1mCgSz9k0Vf12zUPrXgY0k+im7OEKRaNmYpTC7aNHr3T1mcHNx2sCNrKqa3NGENCjK+Fcmun
YAnmWBkSpeMQrvtmI5irftiSKlu4WBvARJpsfRWOaW3Wtca8IrnCI4xuqh+zTx/ceXYtf4eLA3TH
X6N+EeVsJluVVaDQmKzYhod4Y1n7no0zn9jj1dtNHGM4SMV6kv9Dt2YJccaLnMck6hAFQZxHlK88
DKCst9K9rPIc9jzobBL5r0GubP7jC8xGBfa/w3RYvnhuav1NfIlAZxyecssZdyQwcRUa0lC0dwT6
OUhngxmlzo/2KUiz4c8VGXvuy+BE7ONQwhNOHC9beJdBggtN7ECsg+RLJILYPoSYXvurlJeOu0JC
XrZ5g2UuWE9G7fgGJcRqH4TxrdAEL/AUy3UwgHOjnqTcVsJb+zZcwrx+W4FyfxU2TnvTEIhLE3nQ
ZMTyz+u/s54Z8C42sEUv2nnfrKhTxkMO5YTG38Ru2GA4j/9mTWw0z487DZuyozWlWetLztp2xHQa
9NHcjgOuVqkDdzk7UUXI4GIKTkfcRooymXje3h4ZaGbAYpZE6Oa8P2XGApdvuV56GEFBbBu9ryJw
JObtESc/6arGR9mVhEMgsMTPqcGHDl9oIcwdFobys/fNe035qeBhqyEJLvHkKh5EM2ItLkfdAa6c
7SMQ8q2LGv+5ANmkRxHlPuj1UlJbsprepg7qxTzKZaIwZ8uCib0JCn0xXi2i3i24EwKY3vSZi4Sm
mIIn3IJlC+hAOaWfTFRzip8jLA0Bdz5cRg0i3Sq6Vmd4M09T0f2xWQxv9exHOxnmrhtex51PAsIh
xk5EuQvq0achRMO09Djx02KvgqeL4qaJ+DG+EamWVPkkz7d4VeI7vM2Rx6Gdry6RssqjY4X1gnFv
cSVcxaajWN9Kz0gbBSzctGDFWCCqgPHnQrZpoD62Mq7EWOemq8HOhnxRFUCTHmyRmqJaucVIukyQ
iyb75UDK+AgCiI4eAe5cUKSaYIZpuQjxCZB/py74Z0QIS871tKBwa5F3QfbokCHFGFuP+H+kxWro
dkbHnpfMIh/697ComnZN2gmRgf0x0Nj+hVeC6koPOAFmhIAx6qqONeS3VLoLZOE1juH+gPZSRxpL
/gU5570gbiUT7+MUf0If81Yz2gamgvlLf2hCRpDdT0/UYgLzNhrx09IxlNNQ1SnigUDUAwuZurl1
koqLK2C/G5fHPtcPLb9nYQgSpzphTgZM81AkDwLcQU6w8HD5Dq1h6yW5T4NyV+sEc3QakSxejpnx
NGFOqS0wklQyzwKM98e71MjPVEQPipPKaOxMNismIgAPha27W639ZyrrXsBFXi4uoV8/4/Iry4Ov
MNtNZ3pPy+VPVvAm9FYUZZZgkJVHKF+XlUhjfwfupGu6P6UEIbVVspurYn4uUrF58CggEls4xmsw
+uNIPfc02Qmx5nqqXFQ3hD2o1tDoTemf0EQXLfgZMXZJrH9BNi4afi+BM5Gb/bNBL81jrrDrNUiY
DPxhouYkR9miUI+y4Z9JB5em2mOAqWD+6xuXIB7z2FYonxiN5obF9/gQa2JXQ73xht3Q/fox+6Ro
3gKz/BPgj1ph/Qzi/iAitMMAIerHrei6SDb0uyPU6ta3evDwHNXnR0rNcya+YzkmxBFRSyLsMlKL
LZxShqH4NHxq4I9Ohdbt2giLxVhjjAK1k/RRV2E2kGQnky67McVdMSY37xrL6pEMzx6gSd9kgbZI
XXMtIeBi7SJV4X6RsgAjiEpFkFtG4O4m6n/R2EJJlwWM78PqFKXJaboyulpcRNJURTaPpv1zfUCq
MfJzPgFbKTvG8EPayCdtAb9dz1ZQgpjF04+Tqxve1Ij5N00qjfuQlnbhsZsTGyUo12Qy8xoYFZPh
7v7hypULqIwBDEQYfVz+uD5qFZ45ZfaduPK8NG1Nyi7o2EUYbk1sIYzCWoO3L5QSQTZ7eMmAXQIE
V4udFx4paw1BWztoSY02Xmg54RZMZXtXORk+PfZz0ODZ0fJ6mLehQAdgpGkjtc5zsB5QMk5PAk/5
MI3yndWMVPm8I92nAbSWR+1G7iBr9781yYBB/9u8B8jUfJ0K9aGG3f5vpRlgFUR8pmS08HHZqHJh
ionFHof2XXFGOlAVy3tVBK4VSZZFgYEZjjgwUfJKDCHnOsTbnrprmL4hQGG1jcC7PbT6IviIdx0s
Qn5IacKwnO89du7cveT8vu4iIwPhSz3ooDiYSNIjjey0P8f5t6W3O4yjWIEz3kCE/PaSeX0pUza0
f5MjLh1yMeCMY56rAJ0R83rMoD0ggRdV4WA2/79tNC4Gnn+8JwEj/g2sBHx30+ybfycg2HBZcgUu
BLxDKA627P+bgnNLvr9bME3EpldrcG+wlvwXP4dSiWSEN5hSfom/hEI6NsdQRr59LEJ8B8W3aTLN
9vBKw6NW//K/RNZfy9eT0gvfwMfTw1KuYvunN4fpTneMSdMQ9LD6MuDGEm7mEaihqAfNEokY0exz
z3Nci3iXC1B8m4kTedbz5DS0f/jl+h4KNXEgpARiEhP/gtZXTlGyVKTQoCblnkcMjKYlIaiHvjNX
OWRRL7aFRS0v45DCQHFE9ELTtw29awY4L0D0hbNsnlnJKm9SRpB50KaQYk3O06LmlnN9WxxTVDxd
VIsdflr0ZdbPq/7hVRiOLe6uci/Gn2j4kZXvOMM8a+EBPdeCv5icTLjaKRarYXn3ht84AvCaco5r
vm4l25oFMyDc9nxQVmatsyb6WwNhNUze+tgsy3xXfvJP1qQwi29IQHJ8SUz6nrEHG/c2oxduQFIx
PeDzuVJKfUOqId+ZrwqlKsoXqUzLJcjTH8st1EnDm6FYTEqPrB3V6IZGPc8iXv1Robko/F8suVk/
LJm0m/BjPNqX+UfXEF3Sx/JXBPZZK1zx2iHFH8YMFiVXqQSaQdDoEYMKHOltdIz7wv5i8vC5k/1F
NKykMF+M7AZ99NPQgWJipXU4Xn2Q5mcyqHA/MyBsVxXqXry0lU6kT5vHydszmNzn8OXQpCDGiYUC
/1/RcbN8ZQ4/aPvL6BF5AkTV7DTB/wa3IPc/Nbw+LbvgEVKxgLHAeYj4GIpA1X2MiYLGA3zHhiOi
D+p9oqRZNlJOqNzY73CimWaJaMmNjonWk7/abYP/nakHda2ED5dv3fC1IoNMhnhushKxu5FQYOPW
TShzRNvIyGErcVXK/lZGJw3Q9/3IMdES0VJC5miJ8Z61nZOKr4wBAK1AyquUSLPdgtOGgZmLC7JP
euxV7D61ftLyys4qXJt4GlXka19YqXQEasbRdivxvlUJAtPZLceKd82/dPM87RFWQ2ZIo7LpWQsn
Ir012gpEVPjeOvQ3FUQEM1iykl0cMBSwOxYvRm5q1xFNx7yyKbGZZ1KCQVUbIcoina3XnlGqb7me
afI2eozytKfOlQKMN/g7EbrKB1biuD4k2VrCxBywPTLBw3i7fiaHxXnsmcpqC0zHxYzExxUBwhCQ
wvDXHX5095/HZ6l8PJ4ZPpziz4hV4VXpHFw5pm0PJJTsJWhFWodJmwwIvsYlIg28TVx9FawUn+c8
56sl+5LkMMwPy5ZNFfFzy3gpROfOzKMDlbXsPFRPer2lr5iT390XqwIZIXdPra41NlyCspf8j4H3
XQxxwCOuNH3V3V7p/uHhVROx2tTMzvgpc9XESRKUZpg039VmdJD5bh6gTJOR74hxSY7apdOXek+q
eDXeTcNfVbxCMUkvntyPhv4jcVXo2xX/M5Ck3J788j71dFuD2SrWQxRQPio1eI/pniwwMVhqLE0B
XnhYo6+eG0EEr9PW4YWWd/Gp+NZa0g4aBjVcjLD4loZNKsHztsmywlw32z54p57BoQUUgQib4257
rgDlS+xKJw+yCHnMOWepVNhUZMAJLnc2CkEYayRLsGrSAEV/2awqmChhgSQaJwFS4PHNCdKZUn3h
MJwNuLfgnH9XS3jA6neELqEnBLChTSzgvXP/8JueD0q9EYKSgBcYQf3H5bOE+rOAcGQCI8Bf9PQ1
Xl/DOchegXoP3H9l7wjZhe3dxNdEXlY6OrhgaZrlwoAlIbAaxAIEbwu+zUOFP5bB2w/Bv5H9uK6+
FHYgccpoj/pPh1tEngIGdB6NJeTI6V4x/pPBWYdFZkz4EPRiiOa/o/Sq0/FaolzOQMZVvniAtLKD
YDrsCHpP9xXp7/gVkGmdBartZk5XQk5KpVmbGHMZvllGjMbIboyhI8/pvvx4+PBYUDoway99B1ue
6CAWqI2JRaZLoZuo4FISkgcFd0S0zbXvhBsirMHbmRnxBi4WrSwORAcZy2aSMklvAirnic6xGnwi
gk7kHkq1jyYoXLq07jxoUFdF4V/pb3ChlppjosH6wnRpeIhcyJ44pZTLRZ22Enmg8FXpsLGyYCgw
VJszuu/ek2su1ylmlCtRQmXNeBfJNsgxkIgmn2YQJk8hfREblI6nD8o52wUE6PKDbQ/iJm5SmkhH
GPA9dNiwHRaljC8LIKuU0Ig6OFIY5QpLx3nMtiBdVIQ4Ouk7JTY1DBu1+qv9cBJjXajDUGTb7P8h
u2o5CTsAwwSPokA09hG8zDJaWp4HoZ5qCs4fCE0cYjC+1d+CwRx/yXqvPGUrI4wIUmvWMU2uI/Vk
cO5i1V89cS2ETi5uO6ZojEBHjaS4+igXpe0x3q/z/tgyMvE0SLoSM7ECqdNB4anEriayMOBGkZJB
BxGKES7FcHbdkbz2lhkCQ2+zheVPO7lpUJYZiQp0nm/6FBkUBJN8AFTDW6BmiugkV5OfBtcn158d
1oQAI8rAfJIVHiTgVjyjCe7cHHk6/IBerX4EC1uWUkKXgsspSAUMeO5WUD9La5dkL/zE9VKH8Rhu
R24BSIgdJcbCKO8my7ozhnUpiktPzBwUcVr8EIYNXks6kY2TBjGNHxXallBwNwFJURofqvXXAWGQ
/T0g5iTnXrOtJUtjuIWMztHFqNHeBImsFXy0uCgKX1PAd2LyjtYtPFjwcZ4Yo+7kTRJMptFF7lDn
WcFeAxaf7mrA2FEhfIz3FnrdUeiUIHyiiRu1hVVWtuAzYc8vqMGChq+gEYthzvpiB4kdTeL4Ce0x
xgmSopG05gfdKazpcKbWT7egAyAjPULF2TO4yeVXJO76e2h0Mzc6mlxvZJJQ/id30x4zaHEd2gIu
NApHyuj/BdE/DiA843+F/FKGn2bstix/rtqA6Z9J0PiXjI6eYWQFfgxnxoofEgl8MB0GD+53ejZw
v+N6aFcBUKs7hQwParFbVMkNhyOuBe/m8VJZvaMjFfAaLTFoFIWbywbb7gfhpjTQhOKThRkS2bvd
oTA3XAdo+a388s0TpuXcicDfBSOje4ECDqA7TH4yFobS26KHOrn8RgIhR/86H/4xKmGTMRrs2TSB
doqfgD7+ZeKjT8H5yk2svOL2S7a+PDxmzNOQv7x+RBxy0nl/xMQZdgVYBPn+0wiuBQzCeIC1kgDY
MlcitAYrkAbxsabduvocjvdEvIb+LbFgQHuPMHt6ulMhVqx/zfxlTHJhAq0iZrCSAHIgfsj50PHL
rn8b8aNBvXWFt6q+RRAn8I+6XHXGx81Nuqi7Frykjor3WZi/pvYwi2MHsF1Wv3X1K7Yv2fgN8JMc
73l3UfG3b3dgzlDWZNlYiLhzpRnUj+HumZeiPucMw+UFhtiQVnI0L9WZFnBWCGQsHlHqFVMS4q0f
7hVd4fiowksu5NTp30m1h5Sp1D9wEAsXF7CT0YHB3CTvJhsXuetmsYkOuX9npGHIGlNi9a1XqzsM
bwPuUUGWmoU+oUDV0hAJgXcv+0t+6fyVlP0lmX/0tIdlmLNTDvBeN5CPPFRjNtWlLcuIMmYZvr8d
UF1+FPy9HMGRKG5WfpoIV/2kICv5zqm/YvQJnUmO7gVESHybujvFugudzZK4Fbtw0tEj0QKpqbWl
3pHp/S8Apa7DdQ31cZAxGSmptDhBOcaHa06+4uDei9rxmRWW+6rINqqLJZIuEh3B5mA6EFUZZEC2
ksCGD0gWnzG2KvWlljeq8uGfW4+UG9iADSVF+1fjPVF25GbWG40gpq5GHJr9Jghcxk3VPbvwKwRh
l6p3nv+WerR0fXHV5BqJaRfeqyCVc3y2xrbzkC0+DZB2EQU/XCQIV1DREQ26xxLzRPBFCWwwYilE
oIM5XKgQWYBSXVRmdZlk6+hJ8vwRS//GacACrTeR2IjCK8zhJPzy1lj/dcUcrNgTlmW1o9fwE6bt
JZ6d2Ma7m1y6QSgG5JrV9SXzXNb2n0wezchFOpfaKzMcRYS1wlYknZGM4dwb/4kaxkXaVpYfGY9l
mUCut3tAWnkDjQ8xZ8g+AdU0IawwlFf0EIPhBC0A7Raq9YD3oWl+N/hQKqCmYol8x8R0/K5YiF6Y
7RbKHyxR6ro5aoqCFzA55CZB2TTLtaEBOHlTRsaTJjEuf6Txy3cPcadwCtJl5Sf0+V7AaFzlrCLD
UZ/t/vWBzHGKwx32IyGfL6leJvNF0xORKlIy9MvKeDdlR+bsPfSj40gyrh9tQtxkhACCacZ8cWdl
28xyGh4tPjXtKA/ttXRt2fS21rAOQKKMWzbHLCTtQZiJFJMhICtEv39LtC0ioYMM0fOeZK05ybDA
nVs1hmVq/Jh4sLaQPo/tBSIkGgnY9XW6IN4Hbg/bj4vVlTvbuD4pQCRcsCQeVgOOY+sv+TX+wa4T
XyHWKYON0BV3TTSQhKTgoiOiiZgNMOJQmIsLCf4bpWt6NQS7rZb/cXRmS6pq2xb9IiKoi9cUBcRa
U9N8IdI0F6WA1PD1u7EjbnHi3n3OcinMOUYffbQewRq/Ll6/bBpVmg3PMQ3u6ap9UL4ZDMO6FYIE
vfz7vWSLvRkWIAdX5SK0F8g5uuYI6bVtbpp+6BEa+u2YXSjhqXLpMkd6/qn8VGk2JNSxybYQ7lTQ
HG82+8rhmEJagyA9M/zktGXUQV+LbuLWhdskpI5SzXZLTXANi0ADYSBYhV2lhYI1mfqNnujtYF/B
toRAM6ZHAUm78AQ0nSx62gl+ZG6nNMDn/Jl3dwOgOfan6A4VQ6MZr1V20wu3fgzsCYnalk9nsIYE
23k9i1c0XkTTj4gyiC4hsmqM/ifzoKWso7SCX6P7D+WnFD17ilSCe9RkL6IruNkby2OCf+4S5F5F
/0SVST9l9sOG/OGPhNsZULlGRTmuARQqkNqoeZv+mGDRLsCVJD6Wj6S/y8hG/c3s/0amQWwgg2dk
0ZxG22D/aob64Tr+aQuPb5vFb0Bp0Dm2Cr2YXkv2VP+wlvdmZhYpdEaZp8VbC2rPxPUOpL9y+Cnb
kLSaFULlQiIOpRA/JPU+4DWqjmP00N5cJulmp1Wr9wWwpEHJXIntDJrgjyjgI4WXlwGHNl+xlCKx
GKSsZIq0IlhJFs0z+ydTvA7yL1bgWbXsZyyDyaCZ72O8WPEfAi2zB1g1ANCCDexxvNuJ5BLTOAdJ
yo8IWxx9j8t0Wgt+o8aeniqGyXbIVwVuCtY2qZKYBzBHaE0WKgSPWq6tWVU8Y1oc8kVtrJQzZHLM
A5xoLMutQjJTneQyrlUnqZd+E3/3shdidWxXPHQB0z96cZL+2KwkIhplQUsc60K7YMXjCuQ9Knrv
zUoiHswkXVYIUir7G/ppSg4mCl7Oqq0YgIzlcS4HcVXjv7kF06noDnMVn6HXRcd8bkMyayQLcvcO
NwKPrj6xnpqCF4lt/YXGNFw6cylie+wyUv+SlZHihtgzqoMEO67J/KFMnkc7lL3DsFBnEgVlL+EN
wHVm3+haGLwy270ok01C7ufSuNZaouxts8wx2mxVILgwwMWKGl+beYttxVL6QtJ0PgAoCzoqgZO5
pKOcfLk+BhhHmBIBdA10L2HZ4k0a4/ApcxSDT8kszmG8/oSggBanIfxn4YpEKkIwxAnUosA8WEXH
et4IS7E6drjzuBiML9iVnOnMGGNsIm+yZVnbd9Jgnyn3fiTCj2VlLlIywzFs8D1HxOQGByWnnKs+
PixjVX+y1nqLYb0JoFjsKd2q9T0YOBUB9ZorHWol42D2BAq2ZzbA52oeCNjCi5RSpGABkf1NrPmZ
HzSLTXTFLHBqYmYhxxZJL3HVZk0VEf281d9Xu32b1xpj0Q0eYLAS6cy/eJlzF/G4gzbeKW6Q7ugO
Ez2mUcK1tKseWnSvtx7fDgZDqM05iusHSMS0XFj9wUSF35X+JLs6TrLB4S/IFlDbufITwgrHBJxk
HHFLFiYZH2m2h+wd0qRwvixgDMOXv7+rs7AW2YH2+ZqRoghGOov6BfZJzlSW0kH7IY3DYdLMmYD/
zxlaj/5U+qx2Ve5QAlECsx2JsL+Z119EIu0TN4tvUJRH+BUmC3Ps5ZHcFp5bhkGxJ3kYiumzP9G5
JXXdsyBY7MGWciStMdBH3UlCLxVtOEam5cAYUNFb5VVvHQONRB7EH8FlpK/CMSFirzX2UwgfZfSD
OUnX5hoKw8Ogzw8Tzm0FUvlsusGl1H5sdqH+G5mL9ldHsd+b3RxCk8zuYrAiOPa1yaOkJL2H9go3
3YF/cl1DB+Q1Yq+RFSCX4xe8rX5ijMcpwjkOjlSLntwZ0TcXHVEj8GjLNQpzMq6BHyONDqGHL5IL
nhcZCflc6B48PHi6QzOjmMULDHcd28sa7yBP0ko3jlQ7LERrGRZ/n61uEy1gZInwwkDHiYQTLiI8
ori86mybKzdVQo2xa3WfsZyeHQc0QX3AT8AlgIje2iQYFKVrHfC3JYR1ukiNdNop6k3TfIcgTYTr
WHr9pd+UJF6dR9a3mOsEfsTymi1LEDKXiLKTClv2w3wwKbJfCcBZMr5goKHqHmTANCBe0LYZINC5
lqta2+PH1pyhPHVsEkBQB8t44C834mV00NJfe9pHCtGRMfi6IZTOrq4oXNUivsqoSVvyCgSP9Uou
bw5puiPi+ZLZkp0fpZ9cPkqL4pCvJablrwWDOTYEF9I+/8p7vjtymfgsgAB2sAOZAf1A7cRfAYb+
rX0qGBZ8HMsYhvQJCu0HmFvmL2gfunxiDULCZodfnr6rwqfNuHwNRRXVJzF4331KKAAtVDHQFvlh
rIPh4Y6Tnh378ewQvFcxwZaxM0JaSPaG4GK1Cd5O94d2VZWMlL4jwrHwtky0yWd8VDvkl7k8cutm
N231zgm5kBtbkXemyK4RIcrLV3bs/SRyn72FqsiTSt/e7l7l2tScmiWpdAC095Hu32gjdX94c443
HGnowCl5PNBW8YkqwkAm657kjqzfZ8AQBTCP2Gk42nNzGTZ+y6xg323j4Ng/R2jrPyUTv9Wm+4dP
hsOVtfLMrb6PgscHsoSjAK6jI7d5zuRjZtPC3ba1hepbAWM+fOJU31CXeyIYCPXCEQdXfNE+uu3E
Ri9JO5onPeGB43KCTdjbOn54B2o5DHAMFiucRrmjIDYQF7k2GRVYGAZZpUF7tPWlwjYT3aXLeCZY
UorOVat/bF3hPm2JSqiJgI0gaE0EuM8a/0x+aqY1nAlKvMwvNjVLWGBPUxu27oUh+Qp7E2OcxXBP
fzSu99KbDYXUflt422TW6N+VV+OBdMRT7Q8qSxzDa/nD9pmSMnurfZ9lz5XxzAlDYokWP4YFKc1R
yYyeyAkwDjDJp861tBvb5HPcFD6KLa477FDFErKB5nUszndLDpXqTRmIQ4Z3C/qA/MsE+GPkhV5E
P+ZXRtLGnE5AogszHbAo1AaQ7UmbxTJjf+oJXvq3L0MkawltQjkxR74y5suKE9qw3asjXzH/DHft
ADE9XcPEn/doWEc/9I8ZMQqVlf+QFMC/+9RmLRE6AX3XJ8stA09MviT9bslnGv51LztcAIQJgY2r
EEiQj1J/1hYm8s9J9LXHFRNhsArdp8RUB54x3mvqUWRgS4KBzws+vUHEfbjgDfEEpAnP5LqJzrMc
DsoI0lDeo8NF6ODkYqlfDauOhlcjw7PCxGZIdiSjEOY4KpCIgmD9g4Bnpa6GYXYGmfKst7seEEY9
Pox2+zllj/mLjZM7Qm3qWPfsE+sqN15yGN9ncoC1A5kPIks1HMvvT4tUTiMGP79ic2eGu8jJRtLn
ZUTrL14N+xYKwwoTSyv9yCrsyDtJtFwV4oIOQwzQqBeivm7I94y+2X55yycI8lx4EdvBG3WjiW46
lznWTmLqt1DZd2e8/dFDnxNXuB93vQUS1PAofDUgSSeThRtYOSssnWhW1r3c0jU+ME2MCss50QHD
IrSbYJk1Ht4cHFNwSPXY06q1Ip2H6LcvlyQQ1CKV0Sr6xjEjv7bNkdLH9KuEdfobc9c2ICqABVgI
Jdq/pvwbxxXAvCLG2e42gf0mYtu3ps+YXII5Su1zfMRERL14F9g3rY4V78+2swtX6DDRktyQLN8G
/gAIRAf5C6Iuww/OUjZWefCNA3kFzA9Fcs25V8oNbQAuE0G3OTmxvjDMwxj4b/gi0oF7bAfX5Myq
60flYfCR0B7oRtxCJJrU1+RnWrBzxYGRvU7jiL5qE8FMm4grvUiPYXt4gRGkDh0Fnx+HAUjOdRiU
a+430qwa5cxhmr6+mtFRwjXhU4ziJrP9YhrdEoSJPF8Dc6fdAaYlgWWrK65ZNFYmSOMAxMtha2p2
GAyU5ALwIpKM5lFgw/3AnC9PfwvjO2R9K34d6SjfzJg4kNTkHvGFkh7MMc7uFLko5FWEq/is3qRp
zbPppRypHJj0ZOKXJH7FMUN3eDYG64lE5VQTGAntlkUuZTw9Jv51KWYwjiMi6NilBWN7C5X93Gzy
G9W8CqoXnuf5cIVRlmymilaTL6lMrlLiJ+FfwH8CAlzLEgZlp8iqn1Z9dxh5QLPNzQg+KBa+ImZ9
GRkupDlkxLNW54zxYETAz/AkLkiwK0ahqhsLkPHZ+KFHw9HQw4xUvYZYDNIOBE9S+TdxehFPHKo/
EvtyL+P7xXygB89A569Wt4HQKpkWKZZ0dhQ+BHEPnplODsM7w+603RVz/g2L08mulT85t8inICDM
e+Nlb/15zF90f6P0+eZfvQhNbeiRIV3iVLe75LfiVhy4CwWPmbMUDK5oXZQSVZo+UNtJzTdvLtVS
Sj7TEP+NcF9nbb7FP2ItZXxpv0XjmGfYOPqpPmt3CNFr040vzCUxWxKty7baUqITBSDPAGGR/+Ke
V5CWtFX1y5OmLPllEV86IAwUSowuHBlqWAswBGS+juuDJ4TiJ6IB+iEIKGKxmrIazusPz7m6QTjm
94UZxY5CfxRc61wQa42vYzH+TF9sfkSsbjJEIE2qWRl76qLrcDizH8/j6w1fabQX1/DAWeLjMlR3
AUFH5SpYYjXUAyIGMA14tasFp9kBxKGG8p4ccqbvKhICOlNNtbVseaHvYMW895Pbs9u9mvklUqLr
hKLSLRnPdzomPnzM67lx9a38NJgbFlCZjPNezveSAKHPunchrREV6sIcbWkOiWdFOPnfzsOD2xJl
zFCQw+SEKfWbP59a2DTW1mF0giPE937Zn6y91twFNzLd6SwdMOYR+MCmVrL+tK4d2+LrhL0Jn0NJ
LSu+kV3kk9IQLC1nV9x55DXDYT7PzLCc70tIqp5+UVW7XOrwAXovm31vVezgvocz4lyTTwXLoEgA
4jtdsVW959TGzG7ejEu9TwRSOg0sMf9v1sHEon7g8tKXZG0Qkb0Lb6pKGrmL86v7pg+GPCcUH3ZY
uNio6vrMdGYBDvATDFZ/JhewWxr1/v0Yyu83gduKi1pgEN8yOJ3s62BF1R+LBpKHlr1Vh92R4kZR
vgsgz3OGLsR/kN2ZJlicLBf+jsxR7Nwz/AiY0bK+ah/KeT615hAGdL33zaKoQnKb7UPEw/TTL1NB
fEj1nkwSBjPSUuKBCMplpNnD9PUuwbl/tG9M7zZnGzTvBftHh9aj0cFkuyyYe9rQjfICT+GCNpJt
X3p4hHb+PSHplM6idLObeUh3xUlCLjqx/uwqf/oXxfJJ3kWfsK6X0We2gTT5yQKWcUDJghDZQTuA
9iw5k3Mo56A4G4bu78S6LxtrtzheQ6fvDSe7sqewRfB53UoaU3C63U9zonPmqnA0a5OnN0Yb1jrx
qZxyY9nZ8YnJaFJ+xC4fybi0KFgHfLm5N9mvNbsL5VrNF4ilB3bv2EbPvq7Ih9WXDA7qI+UhCPfy
y4s487B1hJTbRc+m5scI3ZJzDlUL+LlbA6/cF9ivC+oEn9AlQPUj9Z9TX8AIM9M11u5cdinDguSH
4KxMH+pdoB9aGJ9AnzBdJ/awnfm6sH8gtjCOkAcfcTRYit+891Pt9vI994I/Bb2i84TYQaODsLQI
eAcXhJRGRM9hsNAOyiVsKEfSeedb/C7giLYr8Gvb8U+DgrhE7yM/enLpq+3Qr7d/6P/YeBvg7xcZ
dPEewbFd+CyYUSYX6hZj74A4d8++2CQCjwj+i0WMrcYk/s7uL1VG69IBEiOG6Wx2lMbZhawjmkZa
wJjk1yG5WlgvilWP9vQyncTHQGOs5O8MGttHRYWwGd5bHZ2ekzhNMPfYYnGQQJnpPmMelYr/oyeZ
lBW6cN11h3DGvDOK2PS7jMqGUDSEEA7+p0hkGD36WZXcMbdbZS0Zv/21vuprJpwSuJeE9ybsYkay
dmQ+KmH1LspVKdeMcL+7hKU7cCQq3YCWhQupgo4j/eWQbRkws3MEQ/A7xNi4NpV93BykZiuI8MGl
H11cvvnza5xtaP/i20mtC8se2CosG2fRG4tOsZJPFo8sbWCKnC8hVHf9BX+8ED3VnnZBw6sX9KsG
n0zQ8za3TMAiPCpRsiTKBefa6Bfk6yHmsc79LXBol1hYitbEE6O0e83CsL5LP4hApnOQMVvSRejT
YwwxiPQXI3gvYsGnqU3xVgcsqb7R2hZts2vpjnNMXw3JaxzKmGmLWyD94F4NY+LK76TyoKPn4V86
mwrRto0DN2Z1VnEVa0pHOPVswIZNjqY9nyIFVlqVtFXOeEPdZfRn+EtpKt+PEtOfNOcO9lGJ8v6n
Z18N4ukbAmHtN+G/GB0E5LowOyiBJw00axXMG9JwMgO6n7b//+3BGoe2RI2W4eIpoWPkarprR1Cw
IrCzEf4k5Xa8Vae/gbNeYN06+EJV1IzRebVfIHzKHlZzcK5b2uzhXNPWVN2PwvLjixUJWksZGQ8h
uFqhIDHHKq2b0FxjVnsfFmac4QMTyztaC7fGRY+5CbsJh024brfDjTGvxhz8nKw6v/+rHYPlxgd8
C7+8vT/1v/pP2DV+ciuDZeWah+L4WnO0g9z6S/2X2/nyQTxr38a3dSTeZasz5F0EG3TXzFdtkCJn
faEfhnXj66QaqCz2HTs/85Ujmqi1BaD523vqIzzzRfDlkyNhY9LIPptj9BPC95xtQOV26Lb8n4YP
tE+WGijgNcHDKhQvtVkp732ECFm8Sfk5WLBHa+1DVtmJeScWlGDjvQ6qgTqYheZVY9vqPw73J9YZ
2nugv7Rf4FaWYKXKOVWXPJxVmK1mdEU0LaSr6GpPfh2lO7cPjDZw+OSVUOxUtk4+3374aAj4tY+E
fpUzURLGdL3MPn4IOgUU/SnLGEOWItGn4oohAuQcvObYGpAwXkwdNAiOuMxKZ8Db0rOt37PQK6+6
xkajaRcKrCbQVk9sM9qi2XMcvkc0Vyb9m0SYN5rDR/vyxaN54gspt/9kH7AFmcJt5KDqZI6Pq+iL
yr+OkE8WvELTJ2B2purtmRG5QUU3zsY7RCWol/Sp+NHSS0urzSDESYRzTn3FN3jjogTrBx8gzg9I
QKxJ9iPe8d8qAc5ISvX8VWdHDkltmeuonGtEeyvzeenLX5aqDfL2IhbacX1MCXH37MWG0M3gPDMi
XfHnxXySwU0f+H/RcjCN4riMFntfdcaSTAZeWpwIER737byDsxbtOaVkWqJsvwuPCduoMQZYsM5p
lGygj+KCEgKVvznywKB0SfcXOoi2kLwwntOBeZ9dlvshGcjftMtMdNiRUajls2UlOLW2ptCvpHkh
ujE2fNRXdxhn/hrYZfqNCB9+HO0TRFLmF93WKmbfqmKwJ1P7dBothqgYJbHjtvEGhy8OChArFYCD
yI7CzUXgp/lh3GXL11hUTJcytszRi9YFJ4ovrMhDwuOYuoGDYlMxsJEw/s57iNxSKhtHTXdM0TUG
Pop6mreeqVTvYXcIMNLiNkP/MmGEyz9NerVIk9O/m78Ar2m7NE9xyDYqrpafnGEZ5QFaMrvAhYaU
uepVhwi1kN4BZEm7xKjK/hMa8BTvzNxTVS/iiGzJDNRY3VmSeYvLiyodieilfkfJL7nA5MF03F5f
6LiMykTNodCYg4GocIGcMn1LE3cC4AFYYCLBbTrx9daUX0L4F8M6LIcL0iGBmRV9H22PRHOEw3j6
tbTDG3CP6qXxPQNCmOFuNTmlTUNa5skVbxp1YVGfucmn/sLEM3l/YvFnwKhSw9B7lqDmgquq0KM0
/Ern+VDm5orSAw8P0jh/D72/Kh1Ltd0/gf/0+CYwNlX4Vzo3Y88clVvOsRQQxVy0qx4LcoRVr56g
FJPptbWozaeOtCmig54aaUIGQuhh3n4osPHS0TAUpL7urfvsLXVdA0Vrx3ycwG3SzGQuIBzjAup5
ubxm+kHv4VX/ZcUpQSjEOaxj02404l2HBbmQyYJn/IZibth4oxkizphygnT0emJ2DJ4Hg6rcdkuR
Zir01Hiuj0mzpL8cb8z1CtlaYFKWmcMhvdCDt3xEjPv5S98Imjjn+uHezbcEkhPiNdtoX1iJe/pO
9NhOAHMzLND7DB4HKOn4ojAi41WfTIwU/HdJb93S6bFNlM8fKjbsREeLzvGNMYDGYWgzW44AuE9Z
f4xZ8iTAYSp/JsoGBR+4wP/OuMBVjHwBIbckVZacGC8+dYH9nm9d1Q1+UVY4iVPP0W2BSAP/Nnn/
ZjInpCrgfbXL25CUi3cHm3hBrGbhMiSYpyD9McRh+7piqpyIycT1LjDl5LtKJ8LcsIxYmPnIOYze
p9DCDejIN6D8xDtQk1bDXQO0P2zn+bT6mAfb/4/4FSZ3NAvIRQpXu6iD/F2qj27+Jpicp5cY0r4q
jd4U/QXGuvqjXsjTg44qdTfiZ/4O7YqyAXq9gCsXPRBSy+w/DF7HYrqWTMkUBsvTu0a7guesgNvl
Y6u8Mm9KpZLbs1zzXLFSYOEbbnsZ1epmCozBmMMNxy47pF9GQ9b1M2VQ1LsozEZ/lFCGyF1s+b2j
MZxB+oxh9G2m7doXcnVsx+B2cAwaVuypJkJTu7bImX1fmKMRvOMh31tbUqlzgNLo3bXsZp8M5SiX
2xsbKLXqqfo3DRlollFfmjAqGHq9HKJS6WvhJk37+AK3yQDbXRxeV7YRQUSM7LftjITm8AQyTZ0r
BPaMN9pn9s1r9Y5Wgqsqa5lec4dsarLpZYG/wBrsG+VnK56G4YjgBL/7Uc3OWp59uMFmdUspu1JM
BnizJSIBqk+m10Tq/GHQC6WTyf8Xx4KVPnumFkOcOIK5wTF0G3m3Ywy3A5kjxKd12i6K3DlekFZB
5AXiVKkhYpZodOMH+hKNgwRkMmOrIKLGzRwIXzeTH0tCLebPjcpThG9XhsMpY/Flzz4mREMYLqO1
gtRqHmL8xsV4tcClVfMavtLtQ5KxMfyYObHk2OzCG5x++h0mWqxEMnQciIEmVG71GlYTuSWWfmvH
6zxImSWrCKxBtZxt0sY86w/ixM2pTpnwRQRYNgPHEgCylJO6SSnf8ayqXcQGSYwDG2wnExYLZBJm
J6j9Pve3qR/DmcLNlqYeXUaKDxZB3/Ww5LKox1+h/A6ZoyqwizgQv9704DjaCVBmJBWvGNnNh+sL
pZrJ39rkqSUpcNqkeIGrJXmMcH3rF254p0f16JvbkD0tyRWE3ZgKyzDapPWtnqej/U8SOYJ6YlDB
J+wJC4ENhH2SIU2XgBnZs1lhUQyhkzCoLj22buvdkOHE2r+EOUyX/Ho8HjuwhCNpX0cDr88MWXCx
tQv/EDe5bXG+JEzM41PQnvD4K/HSPIYN5NpVNnLqreKfK5yBNgHijzTM/hVjNnU75JuEvNXcS9Jd
qm8pNSBSUcgXrkW8T7SckQnkG3auwmzTWGoJzTxza1b6XoKfK4xuMfPwYDHAw9cvpUv6D/5KvcpJ
dUIMY/eSBFrGqzCN+BAFJyFVSr22ABfB8ntDDF/J2baZvhL+6RTZEaQSb1h1z2WvRpDl5u8JnAXy
d5pXwBNPka8mKB1li04dcx+8z3V3beJf9mDF8sz7mHXsr9BpuXBp5rEEu3oDoTBOk+OT9415D5JZ
ekd0pCIc+a0R2IT2qI+2vlNnIBWUn0vPQ71pGGiqDoqc5Qmedhc2r+lE7UgRwJp8nXN5G8skfUwH
/u2Tgukytd/um2Jc++YpyhyYYqKLCFT7mnqOJgf+dSH9Io62XIBUQ8GO7B4ARKz6kHoF+H8hnRE/
KFXQYB/86R0L+RJ7bzb7hnHpRdIXZ2eYXjiQSZalBDPJcYBGfuF640Jsis3UYRFeWB4q5Scv3bQk
7AjXS/dRTUvCG0ZWZNR+A4QQPH51AglFOIPAU8QaUmGbO64z9eW9bxQzrYb7RIJBUQIwa0zSmP7m
eT0alsCTi/+qPuPwZ6Igu1Hmy5ZLjcjbEOKZXQbB18gZwOuyZdKXuOk/HnR+QmTH7spwzHpG1lVJ
dgwnqjMmvB5UMXQZVPxiHTLvdOPCVfpFS0TrZ8rCK7zPj0DbEp2GWsldzEA6PLPS9WbkHEsnjFci
2yiajdTGvL1hpMY/R5efazf6E7oooSElov7mTJnYFKHVRdkvt1QD3ND0N/T6UmerQJpaLPhsH7Gx
pKmYYNhPbTBtWE90mRoaI7f+cJEfcu2bTJIxPTJx9ug4+IO5i04VIWy2+m0zJKpaV4vx4YU2TlrW
lXOP+Rbsjhb1B7gGW/jFrWHpOyzXfXUOkTTU03owr8qhMC+8yo12CIyj1W6tHLbeXWm3LcCzhwqj
7cYAzCKFcZa//1HIUj3jvKbimez3rWUXo15E4lfmSA0dGbGCbn2LjrLMREbAJg33CeoRc4mo+jae
enPQmXrhnnAhyfslVWTOUkVA863vtCeouzkTOrkETJj45fVroIHKyaIVuJz4BiPi+YyYLcfdk4eG
cUjiAP11SomhDalkpSK6KspPNq65opGquCkwt89nZbWEWk2aQSZt4ycC0I8ccytHPCFMuPotTCDi
f2Ngio0bZCsyYlvYndQJu7plSd0LGl98wJkP99N7jrKmqtjkDPzndS55bhauONVQXxIsbo4S03fb
EUzpaCFAJib7AuLQAfJDDa35tVQ+GUFTf/e+kOzwI19Rm5mV45GFW0BJZ/pv/CkZ3g97BEl8EmgT
HcOjFQTNgRA6f8lUw/Cf9AKGzxVgBr8sx7vU+RoMW9YfYElw3SzLWf6DTLDunnIKe2Kg+mSilu8y
nO/vrRH+mGG00MIfhpBih2nnOje3MecEAbYEtSrxQUiHxaTs1GBjYinury31iNCvzWiltF6GqDDA
TCe5KD30bCdrjIQFFaAKCjnz2bYDF4N7CfsdkphRsBQ2hyBUDqT+kdSuP6ysUgrMYdnGNqVQzwzJ
ha8kKi5ejomfcIM9f8SK2v0hgJGm7b0qx6EU8amaILi9nHq0KdJoyN8PLeR8Iczk3C+G36/eOofS
GhGSG4qAwH9avcy9pn7Tna+ijawfmTSNMlkaKnkx0PAwfjkFh8N9ZgeYzT+jXRpvzQ6AVFjdkeNB
SEgB3/U0DSNIf36ujytlXHz+Vzn/4Dua32BHtSVsJQ6p6s+EQOMNVzIQfoYdHCcFs/xHvhHJPbNf
aEBvFIjZVavkD7D2TX/kPqHsNQYgf/zItD4CAhxcPrXygZX13TXiLHxVt/F1ZEMypSoVcK0mxYmx
qdhjpkf9swyQ/E75pzKx3GOPKqk7Js4omgoOjZcTbc6tx27jaFuTJysbA+MpAA9cRcDsEG3bWzzn
Gbww88y5SdRj0webY+0DU7D0VDUihBEGFpr/mtbvNU8WcU/pP2bI9Gv0dgP1D+4nRlj/zGkpfIWn
+l8CjYcOqVspz4GkHomzAIwlKte2vdGpJY2tHqevMXWRhXWJeDdnxi3iCJJupbBqycQEWNyskXYm
aAG4XIuGYajEKxHN20EfLSfFUR+W4OYMa2v1tPYMC4I2X2l4fTMwR/hwQdCAzj7H8k9ibKb4N+kA
4BAuDHklxtfE+fz6DqVLw1CTB8YKT6KFM3MLEJBGdZLPZr4rQT1HSz5MTC1TWOdcvmYy8EJoiuA5
sRxZrJQAITPPUg7ws7eZHSrxxpD+Cu3LHMG2rAvxQsVkMWgaXj8xX9bAd1zy6jYR77vOXhYLK47+
f7w63ue2PtTTFlYPKBSt2lcgo6Nr8CMT9tgdR+NeY5hX4l/sOcJdf98mAhCHI44lFugAD7S4CUvh
aT0lfH8Ze8+oytZJFh04VS+g8OCrCD7cvbsfSwBFeWYwYDrY4OOfgG+SaWX7ORnXhqu8bVdau0Xm
ZjSGjUX4SuCf4Rz+YJ+0sQBUoiyTDuNWULqLy2RuE6FZ+EVhC0/cIUQPUjUZF/pRfF75fWDOczJq
F9j1IkCOQK1kMfJCATxjJtIEtwu86xrWpR2gVGFdX7AtrIGyMU8vVvFapvWOSIcnLg3jO2ZbmpDP
iyR/lHAiIi6LQiZdcBf0xBRupJX6r4bFiPlFO00pJtAKuDK5MEHABdj+JKHTIVPeSdM0nYJcIqpC
OJ7sBE0yZU28fFU6fzZ6R4w9lSEaA9FggEtHIYHizuetVowdst/GOlbnB4+EVy8BYj4NLzmKKKr8
/YJ+A+rPbA5CvhKjva7zGHs1upQqfAEGg9NpWJ8TYxGTfUto35hRWvn+uuJXFgNAJmvcbqYy2qYE
JX340PaB0RMrj8LNtGA9uwJC8Av9t6GcAkVc5Dx9vcjKUnOJwoLone/5N5RL9mQD/oY1O4yvHzKs
6YXsjPHqaLP+kmK4GNEtnboPMNwHuPyxLaj7d08CVUg1Ak0gXIGBM2pMh8v+wYxIAYndEtLUYHWu
CG6FZ2Gblp+TVFXIoI5Y1Bq+5Qz4GSWutRXB3Mp4Y4F0v0KQQJ9tD7JNWDXjAbl6WMUahTgGMCbp
gk+bLFGgvik5+etEQM+6QF8wm3ljJGjks5WYj6KB3I8uhs+hpiJgDtSnpK6zgmjZbwTiKV/14o/M
Ux6xZBOiQHVAPmaujXjspI0wyK5KQG4l/alH2vVs2V3ej7bdWR5F4kQUciB7SvhpiKTsHd6AYrIR
XRb5JOxBwrZuJPzS+IqFvlKpQvF3sGI026X64aSmoSsVWzw/+rLFsR45cntlAwXoGgNGWrIBTmT6
1Vd+/joFud21l6q5z00E5AB8RLX4qfIXidMvU/wM4jdNJicukdbjLhZCu4X5E/LWJN0lkmeJ9TLp
m5oiT3aB4E73mElgwZ6FR08iyeeovUfhmnPOLB0WNyVyhuBlvU7opGP69Qp8egAgnlGy4yqMOo9L
EJMqt3DIWIww7wF3zQoETtXYNcHC0jw9khXPyDfhsDH4C6QkolwFwTtmHSxvl/lSQFfJGBoXUYgh
3S3pW9CeG9xY3ELeOR0278Cn24i6JdceOKOEGhEsF146bVFzCZtX5lchjqUSAXNnVjA21q3i0QAB
pDVVhz8fPk3A7BPDJbcqRxTIckRAhoh08aqjkNvOgmruRszoTW4m0AwfAxhO/A7abDyZ3V76mo+b
88nuXO9J72JwnY0q72WQu0i8dAciHZq+KVQHyxPFf8K5x/mQuzXmOBAjwT/mIjBzYj6p4vE1IYkj
8UbyCrcrC1kcQkiI9JdU4tphfLCCstEpiyhe+S/6tHYrKbuenyBaFaikPII1pmEHe6AMR5TNVGUf
zEsjPm8oxdT0/uYbRczh2x4Z8NU+3aZFKtAwcz8TboDQxQoE6YJhDUBp8J/avb2p5ESPNvNLekuk
3JRS9aYF7mwWbrGBeSzIvHPCkbwWWBceH6JKILaqTqptC21rdBcmSGK8V8dTqu753vkMxUMs1rSl
WbqDR4b5hD8A0Rf5WK2gcFFrnis+C45TAmuxduC6NT7YWRNcQJgVSmPhDsOaVPQRVnJrzxBnzQlV
780BMpMNQ3MFoo63GsLiIPnK4HC54i8krIi6CcWHiQWEVm4atWPmbRdcBBaCoJfS+fBYMGjkhMeH
S2MMQWXY8E2ivIiBz2+POeStf6fWnXa9S3YdE/cnfzneA+46Hhs+JV4U/im872W4ZvGChSRxx9h9
L2D/IC/k68gTyJSVPqVRbfo8WjP5JP3qDFFZqufMEBwt3xiYZoLuimrP+2YEbte5WYKMcVYKRmP8
rLxu0n0AajGe+J8Gjo6H9URFYZxMy0aDw7fC74YRk/9pPe3iEe7RD6xn8VAOwvPFSBrEZbKk/UX2
YCsmUc5t7s0P94MeUj8Zzw6HI/YT4ckPQGUrXJAOkLbmP44X0mBIR/N5ibYtoWXK3+gnC+My915P
7FN8kzxXr0fvi3MXyDqevGt+Cx/uM8KULz8WKV5xfLBs6CC59HMDKQnoCFd+4pnO2bCBJRotwBdK
rNnmlX2FQmlziPDgInFgGGMr/I/5Vg1f0ljWtzKBjup3EnmrTk5kn3EHAUxTfRCxkAa2GTRHTUCo
4rBweewY00UCprGlYFYsLe5xLWdJw4wOtfs/ks60OVEsCsO/iCpZFPjKvon7knyxNCayCgoo+Ovn
oaemq2c6kzYsl8s573kXRuHSpLWyucTbFuc5S0hw1eXzKc3h9tBZfI1VSmfjbUnTo6g80B6l4QR0
Yl3UO5mu8AZrtqb1FZmDT1ma5IVM7t6EU3lQzpQkEgpgYTz/+nvbYGOrfaljs8N3F6kCwQajaQg6
GZvxaID0kXA6hSMw1Kj5X5RFTIpqie4H6oGOtTrSJ3eCemCYpuZ73H2/BGZ4N/5Gj5lYqm8bBh+S
/sX0ChRAZHWpDPbvwt9NB5CDWPUqO3+kr6ZMbyAr3F+Q4FOGjsrDgPU3VlhdCuFpTa8vC2tUUrM7
qA7CK5v5SgOLgJKscuqbxy56pRRSkq8TUEmrHHjBDx3N+68obwAQ2TV6bvHNE8QQJHumQbcYKdfI
O2RMJqZowwK6uLGbZ+ECKr1IWzTpj0c2yctDeQFQhUBAw644dT5wfhSkbxFDSA5hdG96Yd/4kw0u
gwk2uHHD/qzl+5otggNg3xAYjTG1o/GnLKO3BSHjUX/7wxRLQJvDA83BjAQgF5olnyagIszsCRQ9
oOcH0czEpGD6u6KcgUrEBWCbwA+d4+S1VVRjt5e8EZguKyHkHG9PF7UhH1UMLpIOEkmYe+q3gDNi
dT4L3EHhs3i9wjvczlFEJnDxd3eF1ny6VHCLY7Y2daFjccJcNaoRPivTbG32TTI3NTzvvk4c3bTY
jPHggcLH1eGggaBKbeRw0hzCzmTExNkOswB1Ik/8v+e3u3AIfF/ahiVUS4kkynFL4i9zW5iq8cM4
IVBWWjQ4+gg6h5PFleOn8qZUM16x2D+OG8j4/fSglQMQi+6D9fS26VEzQmQyIG1Mc92J5lSn8Ru5
EPdfBodc5ByO58m6c9HeJjZejGzRtOgtNpXuaDKFHwaENMyUXg4fzYnSpnb/lgogCFJM6kpuzSeL
mRSzijgBTh1dD2sJrtGoIuF0uyX3lBvE+4RHePis0ejAv8OLiAM4KQvhvdVQYIFcT9Z8DqetQl5i
7b3mXFTOmTMAK8bajycHGd3IwUfitefVxk7AUJgXIxA8e1YxB/CDeMzf4aBh3HMOxdvDcwEpCxcS
/Iu7QG7Y+HUAgtqWBQZBFNHjNYZGJvCmp4XguWK6BVsDvVNJ9BjRm3jeZabMpeSao7D75aHjE0Ay
+Z9oAuFUou/B12Vy6S7qF9SvKWaLTcga5ZJBuhQr58WjmFusRa41SDlrl+U0njaqMjSrvMlBMX95
1hL4OWPNZ0PlpI/STmNJ1l2wIkl6ymX3zUxkyi0sXGyhGZyKv/UvE3a8ya3xDYNVFRNivGB2jOxB
Utnfp0u2sGKHG3vlQCXmFxOdnEWEbo0tgBEGA3o6Njy/eNXAWoAzhe8HtQMnDaXvQglGBchhAJ+A
uwoC3TtDZpvb9MqW+ILwVFKicO1Y0FxmWAqcqMRi1ZjY4VaERtLCNAe2t/BVIhGtA5Y0qD0r+cUy
oeDD3pSXBP+B6z/XFIHM06UnfihIvccVSpw1l4n7wl8Eu8Ski89JCLNmm2Fm/fa41rC6QbSePOjo
npG1veFasvS8E/UiLjJ4uTCqAdDAOUs0cQNicbDAqwWQD5NDWYFFu8S+hc32gVeMGjwkmyVeQNfl
ga2DDxYumo3AivkHxwj/AikHd4ggUFYt7MS7S0LAh+F24sHxxSKOQ8RM6MOGefM5Q1jOmM8yMoG0
ifdJn7OvjIUOQhJuxb991SKS5KNFdR09FE/p4lG1Wkc6xRrr9BMps7k6BEBpnCE/CxqEnLktJu/d
QlU2WokD61Z+gw9uCP5GlAXtXmLiDO1+1wmWpI0QdvuLWGM4UDlzVJz3RPGw11LJNk2CXiZBr1aX
T6a+3dTvJBavCVM+k0fcjjkuU9z3GKGBzw9bDMoBuMTvSUScNYvxM7UKQranPoHiSU8YBoLHMdtE
xZok8UpKPgaJtaflC8a1ECn4nQTPl25juPBUEffgEgl93uTV3X7MFpz2ZQ5PGgyjhuZ9N84M/Qg4
5CGfQF+C08Bsk3GCT5Tl1C2fKwSHBGnV+89tTujci1Qz1ZsUDhE4VeloEiMuPqQ3IVTrjHX9l9vy
0mSWhEJhlGFUW5J0sJtQYKWgPBaDXnESLN0VCEnWCb0zpO6oc1LooUzyjZlhY94HA4Srak4WHeND
YoUyCUDQkhq7Ub3C4M4ZjQNMJRKYNwMQe++kUb5oFB5WApoRsWtY9V+qL3I8HxIbQFUkqesTkNC2
qL2pPfHdA5vPD3RgEyKQjaDREl1ytwngQWlH9NIYTmyw/4QkMFi98dPaz/Njmy8F6NtIrDGC+oPV
jWKHKXUGKALDpKP7NXrouHDQCUWASvxTxGLAQFSkWabeMxXcLgu8dsySTG+kXU4P10QDYR7x7oxd
Zk89U8IOCPElWT6u2uW+Q32/ejjByYhSX/hVd1gEMPmmwi8c+CcF07Sn1xw7p3Fy/2VykZ9nj6mu
N7hopwz2ca7HQSQ7GcPN5XlgropXv/XuXKYFIaTmfIGCpaTSvnIfIUHg4sJaEQIhwO4FpwmWCOdx
zlEuI1wHJTLUeQmxC3FLbsVnbtd0Ja8GS7aL73FnJyCZ9Mbv+5xoBzNxdeu6CTLDjllXi2q7QwsM
chEit7Gmy1mcrFpy7oVA5R9xn8TqHPeJRbmUHKJFV12CVusZkIT4PfxMV+QYLqWQGCE2DMaa5Ihy
1/XfciPvWNIieq6YWOoFNqVn9W8MlXaAnBi7ac44qsDRZrWTSOZhRGYgW+LdGSA/MM6a8VUY9iF6
W7sNfl7GavQdhbc1n8WPw3O+iTVjDAat97flDazTyR1hmcI+JHr8KATVF/4U4p74K+ZxwrU41sfy
j4mEYdLpEoNFKU5HgswNcQJiQOomi9dGdYHkw0V84nZEBbG9r7VLs2l3A0+S+9qRUjK56F9vLrHm
lQss5ublaMRAWzX2BowcfPhTvr5F8s+vmstFyDRDMop4JNOfkbUPfoJ8k4JzwqyLNxm//vkKwjLs
lpWj7/mJITUBc5qHPbOl+cweVpj/M5Okj7heCZMk4YCwZ5zLjvDSwuev4I9Kjh0lI1Q2KITVhWSz
3+7CiSSrDYgYbxMkWO3oMgHeS5TibQ+8eztDLj/9ot+jA4UELwNGp25KfizLjr5+fsT9z0H65cJ5
w5rmQTdmjCQj1dXm/ULwqpAB3ji9O4ARwMCEm3H3QFzJMtG9iTuJPzxYZ5DH9O+2F4kxUTfpvj0q
39MrR0JPBOT6IDSPlomGnM/hiwy5v9HtwS7my5X3GnnC+pd+Bbp/X0ApugvvfPVrfHWve+D8g7ws
L5RJlCt0SWQJVQdxCbcSvzHUfECgqkVZgBaD+R6IAjUDb0leCSfmO6vOfwbtTljSJ421w7ZfMlhq
aJO3ss/zz9qQx+ZsvJe885kDSNws3DwOesZ0ybjvWBk0XPBCdlicXSD+4uwmfOHU8fUEVQNvg2g0
FhV0m5ToYevM5ukfGDOTf1gYDMmnMB0g9Jr83FLERt7mdw6TThBwZTLg14Na09QaQ2YJq2gB/lK2
LFw2sNlAfIqbCP5/pUvmlDZXN7jWP/6yiAmJ6qQHVth4wyix//9pLN5YmkMecNFvmY3B6/xMcUQ8
m3FaETdlMiuxWh+/8bO2etvZUo4wYfGZqvmtR03P4Jww9z4k+bS+frayh9u4k8+JMnNei1Mgg9+e
y3W3Fi/NTg8/EUiKne/JjtBWA75Hf6c/1asxGDokggnG/6UsJ18zNJ0XhAuuQFUysXqOaQge7pti
7rf7pfeEXU86So4ZwAXe83uu7Bl8b7LNNDx9zCooYXxe8pVzXzSMdDDcwb2Dx5B1gpB8/0Zeg2rZ
4LuIhtYP73n99Vg/1uhtTZxuV4/gsVYPVSCG+Q6pWeakq7uDzc+6uL732VJ1LqnX7Iut6IjW4xu7
nXUaqpdyjrx+Ceq1rDelV2JZbzxWMlx2xiSbcgX4BQ92o9+M05Jr1vw27KxgSq1xW4mHZjf89pfb
95Tbohq/t3mN6wLaIOiUmzcORD1lqKXCY/JEr168rrM9c4UPBPbeePwCowrrfFXN4V8Fil1cX9vs
Klq4hZ2CxpweytV9vEbNXCXfYHo8reQflJ0zt9rf0Xu5fVRs8zXWVOHs3Gt4LKL/NO+o22n9G1pk
WD7MGWGnUaOTAhbyOxMvJpLVB+r7uZX2Kjh/sr6T7KrH/Wc5mR4fw4Lpp2K3lsYQUHFqAo7IyiSE
QEeKyEP8q7Z4VnkzLW6EqHk6eOqV4lfN2xEW6bAcJqtMxYkIQM3ptJgMrqxeMYX6qMxPiWyzbgNV
p5t+vBR/wGeE7Ax2FBh3x7gM4eCZaQE6SqbKosGGoY7DNm2XRYwaSarpddi+mJgY8HTAvR93iFy4
yhvSXCHSLHFBkB4qMKMQwozisWLnw9+s4xGl/jGmR4Z8kCzEcTPmc/luLX54CPBvT4fnEA4XXQPG
m7BgVViPQMnshRkYVUgUko39EkgSlBkDujCzAkZp4xY5AdDhVXODqAfzanyw3+zC/GSgQETDMEWP
4wbsdYd6ly+SlRaXl/txWD9/8r/7kSklrBF2yocnIszGAIOuBcAHFiiOuUju16dfaZ5e3sg7Mptm
eeyI4OoTh9OEe0wyDKiRBlQJgx3WZHvmcQPatjpc+O9+WcxBq0Ag7yL2UuRuupNhXYshWC7gLUwY
MXyAzNzXTGPemoPWEDUf1OETaL+vnELA4lZEeuQBvj/oZ9RV0i6A4D9EAcD1h/1Oe9tHQMCDaAOK
ZzCbS388BVyP36MisKCrByl7uCnYlwfwDYYNMMggH4ryANDHltAu0fXy00T+EqC8QjYFqQ8G94Cb
yRKox0Zh5ODzyqOZw7ZjTc5UMsqWnj1N1oLTzAnCgtP2Qc3Ih1iABYC3QBsMIMD4NExoXh4NYXXg
fa1H8FBHbM5kDPBOCQg1eZHPdKvPiJ13wH5HuAHcRHNKHGrZhkYPehhJDHp8WC9d93e/r0e2dwp2
hl8klHDWGuZQpAjoqjm8fmGxTYW1lK8SWKwgtgwl6UnXSvy5ztaC/0F7IIX//iGW8oGjQBYg819n
2D824fiPEAmIzjsegUuvIKSAqTsvnYHA2+b4Ptb7dNltsm/W3+kMhWrshQ80FTh48hCYog0+eQDX
RC5OSDkhd90wstOaA8ULckCwld5oPF66XCo8uGn2AFDQMOT7li5UI8qaF6P78nA7saVoEjZe341D
dpWe4+u0rjaqYuj0gBIDNL+pPQj9Gdl2Y9UEQPBGYXBP/ujLchXuq1sDV6MTXAFwECFFuKh8t1AB
5C3JQKvPhN3CPhWmOleWdSi7UFgjoisopSn78QQor4XXE6H7YNg9diGKhuGAjeuZ0jta69LXPNia
4mmgrrTNPSYa0dNdxcrNF2+BNEqjF9V/aeVXZnC8sfPz+28SA6xT/j+D2/YFIafxtXAS3vGZICo8
ZhTG299XHGyB5OBkNsHLZbQyFn5KnEQY4cSd0znF4ROnUXFOICTTgfP2Z1RsweuC5xrgMkH4+AlL
VtBrAu6+tbno4waxIMIivjkYOsTJXFtTvK87AsuSre6dYpreACsA5xOMYor+e7iQvaft0jN71oMD
1oN7jO8OrjUjLsLQB52Lww3OwhtEHJiny4nX+XQe6CZ/bktyRDYy0j12sduGlKklLogFUXzQ/w+S
RyMBWIuBzS/dSHuuV9SJJlENzsd9+/mm4lgZTp5RxqO9fHqAjKbO/zlRAG/B5PIDJkd7fndLfDFa
smhPhvlae0/oqfTrpwNFrNsEH960ZTybE/PiSBbWKpVF+LBdRHQWVrqsFuiEKGF46Dw11mCKMAfd
VBdxqUeF27vPoF4lK2rtKhSvPKN8NksebiUzNZzSIXVHNSU9AxLnsW/pkc+In53Op9WjrXeqRREA
89rNJguAZCngpLkUnIIp5SlVuPYcI9mIC+RB0GJY7xf1yu3i28QvCACkgl8YElGvr9nKh3WKGTu8
C8QzTLaqg7qU6Bva+XA4rakVMYqXvJsFqda7cRU1SorEmVnQ4/H947kcXH0jYLSR2BKtRrHT0Anw
omIrAts/JHZnw6OMdYu3q0320frh6diqtiaWSePK44PJ2VyQnDimLIxoy3zCc03zEzJZdXjkE8xv
C7Mz03UdfX4+i2FdsDZA/G0ogj8z9+QWvvJdZeYU92hMas0HPSTUVZxMBu6TukiizMcW1898gl04
lrcX0AIHU86odnFvsBuYjtjzhSLzMthzazjUceEKOP4b2fl9JPAnt2p36hdRig0SC5ZY0CWOW8W6
8GjJrJlbYP97znzMKj1GEwZNrjGYGtwPYzYYTDB0Dz5mpiOPmm4aT7PZpCEm8xguZq4UtBb7IASO
IZi5jX0l795cSSaHbKHBn1/JQXURwoQIRQMgD/5URAmZhVMn9U6rCnMm5BmXOmjjiYd22psEE3fP
9eKiSjH1ktWF6UFZj+lmlVUEtalhvpRbyICtyXpq4drkyxtl9WD+d5W++2PrP9ZATA7C+Uhx0YZ5
z2t2TQjd1I+3kMR5aBOH1scE7ekXyw4y9A8urOLlPW+jG39CwMoAK+qj9x9SojK+O5nTY0MMGmvq
tB5TRmLcEYAEShYfvZsJN4MDwlOLECvqP9QMNmNDMJ3ae1jUl1vNfQe9M7Gx9/zNAw6C02/ZJupf
wEvVn8T53/svWSa+/iN4iLJZc08/9eTwFjzmhZUtcDIzXxHDTEzcRpiUnbxw9Qgbf3caI8+ypCBj
iQDFWxiyObL1OLfIxO9c4trv3Pw7DyST6YirOr3TBaDDa7pku7I7E2DegAlqE5BtyFEa1s7Lq4nt
JkqHvi88Bc8o3auCA5FLvLnVWcDEY8o+1NiDKfw8r01hK/gDgVVgB4llopeGyP3sxw5CzDR8XetF
ugLL9F6bYlG6GJyhjUQ4a6dxFffjlbFP7tsVOVl8nNyaYx/4CjCwm1CAAtNiiw5Gf2BAFTy39+sw
Z48wpRjpF3MIQ910NoZvi/J79HI36i1rbslkg6pkjXks9jmgD5eE2wHFvLTkn9lfl5rPmV183bf6
onBH7/omhEa1hEiBppsuKRAdluiS2D92uHlvzoyHOx7WJxK3rw3DxHZRvMycPYSGEQdHcjFBEXby
4RFT7Gdb3vW4m5VAApJL7AzFq43dHAu/9emXZI3ABxLT8GQ06F6Xmk9XMqGwXFVxcsy+RC40RLKg
c1/L5xZNsvdvUcW3tRilK6q9db5uO5fJsuSCaC8qAAJtjscuBKNFeSAALRyC2xrF7l+Bg+n5ERO9
x6ou8NXmuYJ2NX9471VJdCEK3lW6wPIG0TP7zZu/SHKGo/rdYUpnrriPfR/R6KmLjiAWthDBp8v+
fEnfeAkj/YT34kK934s/WH/ct+JR4RmCCcN9+Oq32dfJrX0msSThzf4gZY3bDJk1KCbAKrxiIWJn
cFV2KL87mkEuQff9iEf54zIPkXEFp9WY1UvO3RrLa8XuvZn/cLNl4YsWJqzmyaUYtk9+tgFVdODh
Sn8vXzvLR3Hxh5CGlf6IyxgJPFaKawKL92xWNvFmcQvLqzQ1F0q+Taq6OXH7pbYqtuwaS6iq7Zam
BHYPkwCD/MT9hGBxI7t+ovc8sWiU+XXfNO5sDwjxwzy3myEOtYprs6/+ukDhFdE7bxtWy4eig57U
SngCY+wJ3U8IvceqoyGo9rjhuhDiglsMC4IbqK00WLpYe/+8V/0Syg68h/br+TOs/2JeBwENFsWK
MwUKqNx6TLd2lTFily2HTNcpo0Vp/zwOKyESlx1v7tSb7G8xuAUd1OsHZIAmi/Z0VJAV1gwsvXUf
KHwgp42x2jdeOKBhwXulXjGoi2Zw73mkBdwb8Zh4HsUNvRDCcB1toZlDXcENi2YPDyf95ANqpZMz
jFkMQGjPgFx0rwlCcQkXdLLqSHpq3VlNGgFpspOYGE6UvXBcZBx5mM4AGtt7uRsDqllc1BHiF8S9
O7lhUPBQ+dg4cfLDn62L1oGOjT0Gz0yiwL6AwYCzCLN6XOii+CRAPv4Eiw2+FOHA7Nb0d7xB3gdY
YGF6yXY357G5f4NyMRKlTwEYovvIflHUUyiYvBsJvw4t3l5LHFuQwJCUfCRTQNxwspxNw4KHQrAi
psSExQnse7dBJo2/xFhh2sPbFbDuwPwcIPGDt5eH16Il+p8NRYHZ+hC9TCWuDqnT/wZKlC4ov3fk
bjmQia1qbw0rS17UY65v3AUzvlZjUNU6zFHdiTmbX0ffC0YpBCckxvVpHkSzjKb24eb3wcRggzGV
OawK83VM/Pdh+oO97o+6qLe1ny3bL1bLH9XTggPNViBm/hPVb76A9nDIdt3Fk31I1sthrX6xsgIG
X3hWISEe7b3YDdm/5C0vPWFz++Nfp2+IoZ39Od7Ot3ghY2YKZZ0m90MdDW4Nr/6Y3YxqaQM1Z2tq
5H9NOUQKRqfZcnTlqR0JiyK2abwM3b9Fd9CX9xU5w5TSgjulxHkBnVlamISd/9nTBm1moJmaJ0TE
83rIu3IbwP21o7dhLIgcgCGhyQx2nlsk/S3aceJGJzyDz7hh9mokvwg+qBYGamGQP8R+N4u13GfL
v6mF+N58eCxUS/eZPz68WZyZf2+fCYD5RzMtRHRrB+HK6uwUSqsuHCefSURSqGlNDjXaMFIPWZ1U
YgvQy5rkh9OFluo+B/TEb3i63ZM1gHMi9qg+W859KdlQaOwG8G7PpfcUdBN26oBRQiqOB95peKZQ
WSbbkk2M/UXDIDDG9sBWOVrUJi4bPB6GXCT6BURyO9mr2Qa14L6AZHjfpPb41m3OwnHKu5fXyFE+
VnEXNyvVU4LJfuphor3oN8/G6qR5t3rv0m94sNiD76CCYyKSf9fMI7HnZb7G0fR4mKKPMCaoxsJq
1/AGZ3J284feVBvrfXOI5s7HrDoLUygAJExFjrNvHuu94ibb2YoFDQMFdB7KptHxhFRYGXVe443D
mtP8c8wlt6dViG8xlnBcKXXJzC96sllCr/EqmxLqmEXEDcPey+wUJBcIYmwAsghHCPcZ8eryUnoU
nhF3/PjeSbawrd1yr+IREynfTfB0EHDHPZWUGt0OgOniEh5k1cHaHMGt5890A/lwoCSnjPDzixCN
6yLxQXUCYTkj+QQMxSALz+T0bRFw54OBHL4tt7/pFuI+jyqMOX4+75rBBpdlTXK/eI57pwpZv5OY
V6iZIizfZBE7j5taRIV90XRRP8qQlGcB8JAR8tpjuQgbNngyFJ6OEr8DZUWJbifRif16fC1SBQUF
Vb3u5QfirJkiWPl5LCxfXwBeE1pJ3ZL9ms0EBiQLfKAvSp3x4iIG7X9SPlLewusiLY5OpnWVSHBn
bEU49uPs2nnn57rAMKJfDisKcIYGW9JKw2I0q+MMKRLsOkquNXXtDHN3HOxmLimlXKHmQhQfHcR9
qV9ym7x4K3F4XUTthsyYgjn39zCXrU94+sp37/kUT0wD5BZ4FuP7QwZXQjQVDH1qC6LSsOOLHmbt
i4op8+W2yy64bMzbLSD3Rsb9TRl9NWDmbTDT7SdjJVbxMqvMZKMwGgINdmdLGfqBYuAREWOD42o+
lpKjPodqGHOcdbWrVmmIzSVfAyWhJNDDgQCqzMwB3VFL0E7ydDZYgxGuhaMBIwqDZ0yFdpG4EwSs
PxDoiW7RjzLv5yZWdrnX+nRUW4oPcMl0X+5L/iRactjNGzweR5ycuurGhkaFNewhWNI+qQYaN+wj
GGkjejGelxZqOZQO2jyMd1Rbk5mMG1PmHbvqB26iO13ffnEf644njyB4jFmfZr+afFUuUS5rCiPn
MZf2sIXnvJoXUNcc+WQ083QHCxqWy75zpKW+fqzSYIZjlm6KRKAgqKxxRLHkKXGZiCmd3AP156rS
NjX4RQD/+/VWCqC52ugI/ZNf0UJ0tBKMf0zKso2yvNmZQ71tVy6utYwtTv7UhnnitP/cUPLgE7be
J8Qd0xujhsFoezPRnekH1oBxR7rN/IjcGXzeAPvh79fWUJkg9vl3+s131yI1lZnQsoFoEFbyW/7m
8zqEFkrR+ImkvbQfztT2Ybao5kyw58kmZ6jwRu60ED3/QxX55ADQTzmlKwI8miI/EDyQ4LdypYei
17jZpke8uhItuoAz0THdvjnX29tZmatbYAWmsHAcstWKrCt3LIhzA/akCQTuiIfPIQ3y1YPttG82
fHTzm3/fF8Wm2lE4IlZlkcLNY5GKjdnCr+JtsVC92V45v2N+esgQM2ByW8fIdWz8p6xbUK6fm8lO
PPBp0PsbCT8GT2cSwasTvYfmyNqq4+mAOQStGfPYOT0HJMLTvt/KMAJRyz1NbYYcGTKmlZ38RLYm
e7qCfiNuVYxW2I+I9misFlRSJl2AdYjRXZSvVToHGYm+wXdJH7Pe5kz/GSnz7sNwifqIBJs/iY7r
5j3W46WjnVkqKIizuN+/4rvdxgRa9BPvUwRNR8yLq7TwbRgWuxIiDeRYtFsKs9IhNUso5aU0H+59
oOkBGYv7dnKaF2D/HeDOzH7LlNz35cu/ebRCtPWajx0i27Bi0uLozCHiV3TzGCW5HfOraWLR78d3
Pw0bjDoM3jpakO8zAqkzH9ay+Ymefh6fgtLDlp755++H1zHLNneJ8GFURUd4elDcO89tucaYql02
cXPGlRw8BSxHPH6c2i/t0oM75JZQi0w6tR1OyniCrku3+h3YcsgymLofKt7DY1U/7b4Lud+fCztA
vhO95Cc5Mn47qKhzDs9Qj1keyUZYPy+M7LbpXFgLcbLQY2l5i8a+OZ+zW9EpVtgW+BVZhbycreeC
M/C6X/XCcIwJXntIVzwUcER+GY4RMV4ccGPVT+wqBrk4L1jgjFyZrEKx96bDVXrbDXHSCYRNm9la
qduPCbw580lMKAABjstUfcdqPXwnR1o1LHa4WW3p0OrePlh1eCyxCjCMzDJorYZ8bM4o6r/uX7mn
YaOZWj1KkjtMV2jl9l13ab1oRXioCkzhBfv5z+6srH7fosvXaeOUN+bZpphYr5tL+i1js1d7FOW9
fOR/Vsy8cee1lKCwSu8UjAM42knS2XuuevWLyUF6fmBMTIaGywByhXfOWv+hscpohjUTTrZ2Yvzr
olcqOnemOJCkFFtZUcDS5I6Dc2k1m083+gYrFXYyWr7S7d4W4WvUvVS6p2+0TRg7fii0JUYuUS9F
j2FUk99E3CNM6gjQMX4l2y7uN+0yR0QmOAju3qU9Fa3+R9hwOPcE0QDeXuTWINhhCG1PiLPPfKA3
VLKAxLTzMIhNlcQn0rTBAwfz02AlY7wUm/jwkok7sSf8x90VB6zkLWZxY0Jc5qcZ6aMQ+p2mtPVq
mz6dGS3FnkYQZfwT0Fg3gAv2XDawBjCuYbB7uEWDXQ9OUS0qKUC8yWxObYNeCG4fG5fWaRbV2Y5Q
+rxxKghFyJCezofzB4vU3FRCaRGVPFgop3LEXwv9sXp+Yv2zfJ3mTDp7ECG+X5/f7mHDlcDPkYZI
sd/gCk9c2MzmHk6ejvbxNAlPmt+JtOrJKA4SROPlRjwtXqeFxHGdYqVd9/8+Xnj6HD0ZNIPDTQUy
4dLwslUxM+4wfHCI3m76RTvzdCAx0UISyPUXG7smP0eOGLcOmT/o8afePtr17LU7vXYvbVcVm2cB
ucr5PP2ypYdfSKP0z2dp9un4KEyPNXktAhPYueTeo8Z+gkw8vUR/WZ349VQ9/b5osWy+L6SGNjpE
h4hJ84TQnGmoi9FNZzO6nLpzKW27YTGVr7fb/D4g7LzUwFkTbaNoG64T8A69e/7HdJURr9o7KjFC
jS2z4e3fwb0zT9+0/Twbyl9xlSOevvcZQgEaY+Si6MFUkyDOXGVjd3Hybe+jO5f8dEgPGCjP/2Y/
uBHHD0ehJ5bmk5giE0CIcJP+YRVNIAJzzzAQ8nPFOWEIzHDgxAr3MRNk/dDLI79kTUkzS0LDWvJc
TNhQtTMSxbvMj4BvkOcbCXg/jfhWBJB1iyoM42QX648XaDULUXCm7PMMgnIneXr3d3iv5896LlMq
Y843s3JYa1nAfRMX2RvYDWTgxp5gI4JMyYRvqh+NhzalN+MvPbxMsbFE4cIUrpqE2iPsnpHaY/Tk
nmQshuJ3u0uzDdLlKcZqRBvIDBXHaTJ5JtBXEIbTD7+jYuapmLmUfopuhNDpGqIp8eXGZ9PiCE4M
LkJlIsgrWyAfSvJh9fSdLWGdIfjIvZhAK98fPDfQ/U4QSmLM5VCajxbn/QilqGXE4JRfN2qvgrGP
+ekgXEPzNvki6uWpbKHXxsZxCkOCbk5aJBgFMc2FOoScV/3CrguaSpKGL1L3Ro6TJfLz2afx7Epg
5Cz19yjIJO8ErcYnxQbCRdCAiqtAs8xrf2ImKBGAOFMG0eQMj1+s7l7/Vcsx7mTYYzH95QOQB2aA
SC29+lHQGeyGQ8sUUb8KIOnZ6t2dCN99W59ue5LnCrEpaIdIQ2X7Y7wODKJbKj/tNVqfMOS862uB
KhDAjX4/ztOtCgCLQAspyo3etXbR591GfVrc3ndTKe5Qvo5UZI8boaacN29SXyl51UT3zq/xQ1cc
7gdTCalH7+QUrYv0l3yyT+fLnTeT/PYdiPzoGepVG6iYXKtRWYckDmuziI/kj4/S58M0FCFYzImb
Z7eV3lGKDO/frdR0SHbj/ddklwOk5exTt+a6dx6ezC1zkprBO5IMW367o8an82jeIRKlh9dXT5NY
MyMUHLZW8Av45Zl92wjb/MD4HHQqkeNTszzxkuez0hAaAXMFUK77D2uNxpZDAi6jFxUmsJGhXpN7
aUGt4KhG3Qniu9ubKey4dqBgMZjnINJRp4bb+XjlOQCODAUhnAMa5iYbCVD8fb4N3wTU7OPaxPLi
SQlqafi+QUnCRzKbcxpZN8+UZZGGLNtE2nxKVLbkyeHNII5SJh6eQzWsW2U5pFtBgFYf3sUQ7RPi
yPTu963FTL/jVd2IO7wCSs1RcUfFlaViQzcYjzLxTipHeLtT7OSjmeqA47HEBeCgiQkPoECDn7pc
DyFUN1NGqPgsR89l48oHUrEod9POcqg2IJbgjQFz6zLgmA8mFNwDBSQz80aUh8YWdgKqJgRsjA5H
IReoAZ7AdJLD+gTPpL1HHCxCNx40uTwP+bysAj0N5RTVkAXbBAu/UvbQMd74Xdt/mgVPDRQJTgyM
UcLCKYM5ZsKemEobaCD4ZIQZkpdmgZd8z/2hpCvxdxGYHo33EuYcF5wPEx/fGXEGDfqzPmpHa7yR
mYHCEhbGG/Vc4oyKPcYvcN8hA0gbpftFnDeVeTBGHh8/HXJE1YQwLMTXlv/mp8Fku0MNEKAoopLk
a+qVNQgbpn15ajdHoXeSF1X390IoVBbHUSw6vPaPEVoVrngH85f4HkweEPx0xF6gsaAg/1iJYnBw
Lf4Pr1WTbSFm8L+eL/9F8S9086FllggTKxt1iugrudC4Nz9vwfs+2p9z17PTX9XGQokZsqf1UTOd
i+x4mPprGIPbiHxO7E5jqAA8lICLVT1c5JQzxeVAuCCsLCg4cBihB94W2N6iqsEonZJW2yuYdqFI
vQVStpU+lxd8EOwZiIAiVUWVwAfW/BzgYiTvMEhglgy1zeVo6WEz3BJJpnNQmqJR/SARknEzsJHY
cdpIuD6sVfRX2vaNOeDN45vf+OCgnmBRzAJ0Oa+XXUMSaULCUPhw/XZtMX/9XGDMgKgguADZRI8H
JxGai9RH6eRy4m4IxHOiYcJMFz4OwkLUThi2QpjEiGjK9/KkkjQDEAcDQiX9GWNZG1sfZuHiKCGL
OAq+ArJZYrYyC3Bda7N9jhFxvn0J6w/GyH2AVgZ8GwN6dBYTXHzR+DtPJe6UhSriS7XEzJcAtDec
8CyU8d1mXCXS64e4sqM4wHXiJYbcvsnDJZEGZddM9mCksBZwyUH6z6VBgdMdkAmMYkY4DMX8Ba6N
TiFb8gHIapASVTBvMRREYIl3HHprRoDvVc0YsZLPQvsfSfe1pEiSRAH0izBDi1e01hQFL1hRAq01
Xz8nemx7Z3q3uxCZkRHu16/oLDniROduJjGUX9lTEHetFxKR8PgwNDg9usaQGk6Wg0x33UpQZ8pq
jTekujaPvX3LerCxXnE+b2FvJscFe9Gd4yXxXQnax/hXBichgp9ZcNnY257UcJReMeoiz1sHKo3S
iweE6PQIf0A64ycO9z+sIjl12dN4KZv9EdRamDjRe5m2gm7Hp8wYVdCzUrf9k2X6Pc2xx/FG3bWv
keb8T3WyzLhnr86DZWKwvU8I6WyOSFHuMfJVItY4PnoRD2QuVbBkwyjD/AIehyZM0bxnpokB13SP
ggnT4yd5K+/GKhtCaGPtNSJ6bY0Wde0e70qR2oGQz7YZqVAY2kSwsXanwLay2DwBFvX+3rJsV5fG
IsWYr07A6xnLMqvCPk10MiBB5Ai7jyU/45ofKqPAqFPNuZkQL2fLnsELSUrdo+DZEvlAdsQGNFv2
IAZzHyKrVcM/9+tGhqb3PH28vq1QfGm7AVJaZN9MKooI/MjwJrfGbmynfhhp/9OJ+b7ewZJyU5JG
+8l8UmWK8sqExJTr9zWPDBcfp4+kXkZXATM1qzGRB+syBsP/QE4b7zrP0W1gOkBE/XOrawriPRrX
TuL7Xvb63s7SdU6rY5+PhjqZY8iOMxPCn7OMY/uqjZyG7if8/U7LYSJPzw8kwme+CBC0o5Tjh3p8
vkUEuVa2NMGHjrCM3qMqLq4v1gMt+1metXQk7/IUzYqNqA6w9TDUIfbpW3eOJOW+9TXy3T0wKDQg
1svcZJ/iKTchh7LKAjuNxy0YMvW/ysvWwSGuiPGC0IV4juz2qMLJje62tYRq4+wTdTfVfe3wIYCp
R7lk+UM3GklzxswPv2pERTj6bMRkJpyd4V3zZlgVpZ9ZGFaSx4xViIi6POsGFl+3TQdPLFjsjA1G
SudPzoqv4DA0+10Hm4nyG1fY1DYXbkAaJexWY8kUxb0wPrRt7Gt3rOxbe8stDOCyGZKpMQAmlXtR
U95rRKCJey2wGcu+VxKXko/sgXqBfGHdEH13hXmty5dOarRjY4psSD7E95o2qrWeYoYnm7efgwH9
QNCNFfM6ldwybCwPtO3vVE110mI7GjlmSjuzA+N7CTWQjvrKkDlaN99b7UQ+Ywc3X+Iozw3HD4uB
DVWiIkjZ7Q7NzQztFTyss+F+rAZWLoFbqr7/1pCd85e/xC1Mgo/d5+Alsy/gfib8ZRObpaDy/PnT
PK/pRxw590MzmBVQOSKxfPOvxZ9NfWfRiNH9pe8iPYrvWrg529FFlp6yjWsGUsq+fMWHY5P27Cvz
351z+fCn2WOHMxMocipoCyELAJZ3srT4OFSXI/Yvldfw0Tl1VgNXJPcTRsqbLx8I+OBjJ8HlgBRq
nBcOVcsLMNlBCtZpBbKQ9SSrDvYnem5T1h7qetSi5wUBTuAF+5CRoT3OxvCAjAvGRkI5lkjYlj2V
2WWuijLslYlh3rLVFgli57efay5bhJWjXWMmTa/MRUu7u/9O9qB17X13K4kO22PRixDW0le+i2Wi
uTLWncWMpWrbygzJDpB0ZcUoeGMz/hXDzK3WI65IyqnC97VnGSP4LMc60qztxHHhcZJ8tvokZLkM
7x9HJvzUIKvu5udZwpGSpxEzL8mWWLBX3510fzWOGrIPl53ZMZ/rPxvahoop2ge2SFmET/uOYXNt
Hto2X6MlhkEppmemySU8iE/XDLpjOoA/pBUqROvoGYhSB7Pxh7nRo37DdxIZkI/Uj6BSiNpgM9HX
lK5yvkxrFuPZSIuK37mBLNvk8Op6nlsGwaNEJ9JI/Lw7eAOjZdOd/lVH0fR7aG/zkyyyY8kerAhE
pnscKzdFr3jfZhjDvSwcg36v0lp8zEbpaTrFSD1/Jd15dlP4pNMn4KsYFSRyLtk7KUr62dFNqM8g
0jEdgXs+6htDNKXhkFn7YP9pH35+pzqx7/sk2X41Hg0BVq2LMZEpEEUPCZqpUMBKOJ65FlhXlFYf
9+Z1eB6+/pa1WYFFyDAlWJ2heOUU5lnutWYRofErZBh85IbZ9qoTn586sdaDy0Cmlu7z6SpnFh7c
gg4h0tm1oTOSwj/en7HP5fBRf3ef7AKwN01WX1hr53LiO/FJFfenRzX7w5ILm+/yN0ZKcqxwS8Q0
3beYjWLIZfO2ww6pIH4kVHy6GKRYBYZlhZ4en16/E9/rYWogNKGWbr/QfUS7tZLtDfTddMFzvc6n
BrSdNdPXbP7VStmbZbZUwwxwEYQyrEM0YCu9S6YTSDrsWz6NhNJf20m0dK5xRGo+eQzmTwJhVNrA
nvMwUQausFQy64tCjApsF8abjh6g9pwcGmZ935d6nI/kvul2Lf385e/2sf65NwOnLIWrJiOgfuug
1vXdp0qso9IoAmMGx+n+9zLfjV+9Q2PZ4m3exIgxk0187vqPNqOh7fezyRm0s8DUIH7JmD9mgkmR
tZNuvfqHcbw9+wpfrJ9tZ/vuU5n6q5woIPjDYk/V94814pxIj/AH29sCWr4O7D05fiYNC8DBCLDv
agzLUlTW3zNTSVOUzVM/Oh30jztXklXZ0UcZzcJPRgbiw/kjXj7Vzl/Yq9s2OSVlWo4vURJTok+c
/OsknbVRlsrOs1vDQ119hQTjeD9aeZcxzRjiJ6ePXrQnA+NVId1GZzq3rq1kdamZPDTOhrnJSiDy
UdMgJ+3dwWMtNXh+zlqHNo3oVMlQDFNbVLyuZOWSnakvJ+iK3uiBitbj9RCxkW3ZZE1cKTs+mc/j
h2YrpCTv5qqNlIQFJ7m6E+8tPjAE62DGxapw+Ng2t/h8AB1t9AKrILBYWWrGr1zkouVc7wmsUxiF
0O4D6V6mfv0QV5Qilvh5fowe5sc8eZb8odyy/uEj10S2qew6ywblMB6rjMzisvoupQpKGIReWBhy
5apMM4gTu60okeqqPhBznmq8FOvuv8lwa6/6o37xmKzlefUj3DgOY55Nn+va5e/wkRkcc/n7pwJ/
9ZUMhMcOSn5J/FrTmLjmP80Lqui/z9M3+Iwo6j5usqPsQ+nWhTwi8OPWnq+PVfv09+qnJrEa8Xjr
bNSyFiInWNPF/mZX5knvLMbgtHgLZaXjYAFlv/4oeNBVwfLITpcPgiG070cxh1P6KALU8eOiHMpJ
UrJtCEQd4ZoB5/lXkmcpauJ/rj1xLu+282dzV02ZUF6ru8pZXEO8Bv+tGlVUV5VLedFcVExGG8/x
ZhotJevhFjILqS56z8ax+q4E9W2snv1eDNODZz/dTLVRqGu7Sh4fv+QMLOYqh+KVCvRSe5awx4pB
vRqt8TAYV64KMLfbEJYYSxVBnzv3PnVkmUDpar9fZXtdqoOT+/pLfJ7MRFZfF0yHdP3eVAIUDGOp
iEuP4qm2pxp5FFpzdMW86PGKEMLjR+rQjkhbhMR6gkPuQ/WAj/vKHz6zTQPm7qx5BCboHSEPsfJ9
bh4cBvYKMGp5hLDOmRjU+PgmcqdqKJblsX5EtUz+nnr7WP6RKz22pR2fkX0hcy+kc4WtrXCynuxw
uleFiwhpq7tPU/Y4VNJWIr+sOJO75sNaXJYYr2+yxaNJOjPBb0sjk2jG9xWFm2kQZsk10sptywn2
oV3LQBdQWM+wayqHC8AhWBnVIqdeKlN9HBqZC7vz0mNXpMCB8BpY7grJfxzei8lTyJAvvjNVJn67
XTEFwfcWnwYZNrbztf5Y14rpczka661S5bWbb3qxqZttHL17smQadIw3N9BPL/4q0W8t2ume814M
g1IKW06Gc88A55VqvJm/XUpv+3YyOpFEccmNN5f+LtveIDKlq+op8DwBZzZaAYKnBrdoj/wqNQvw
8Pqqia5ELbL1ZybRjd6/IauX6CiC870PVlxaPm29gmsXDyVvpBsjms3VDoMnScdYPGuD907r3M95
IIaRms71XI/zuM6v6y9+YOCUXFGF00t8JuuS7IJrefHwLJgdphqPyq1t/pn9c6oC8/bN62em08p1
Vl9bD/T2Z9ud9dC4v9JTVY4ZDl6wfiNsgqaCnuF+5vPUTsUxDUohJU5ljByQrS2f1KwVE6f4m0uU
yDDJlPSkVEqVdLoYu9QNAU4lHk5iYiHe6V0tmjPlqlKqrpZAUObiRQEXakHIWLQvgXVoWHVRASMz
KjMeDTOI7LPkrEERimYKnNIPf6rix19K/a/QfRRNvbZU++aQAttM7jIVozGVDyaPCVj8+LHZVE9/
x0Qha4qyEDJdXSDPOQBXH/trJ5ZpingAE+jTtYORH/gK94sn1t+ms1M+8uL5h8ax1dIu55N89b2n
EcKrvI7UTQC9yXnfObxrhiIsSu8cYu8sKwSMFbPaZdYVrb051QWJPYH1yOYUh/Td3VyaCm/YL0SS
wRjx6t1IYgg6sh8vkVEbmjfjB7KbTPUfBwhRoRUfC89oZ3gB5N/f0elurPbQVNBsKRdDU0Gef8iv
Tz104eFxaMDePATC6/Yn0zgOno10l7M4UgOODUUqfeRBPFCWF20+4bS8eSp4EMPmw/xwaTvJFI2s
sEyzrfOjkXOmrcGdNfI9eroTMeFTGZT5jiM4zChJzYVYUFTPJ/s4QhiNxa6WurbA/o49aRuaynCM
LcLsLmm5TK+mV7m8+aFrosihGVRAJIO1oPkPRfRuV8rei/7c9Oz0qu7iVRarZgkpFGkq5nvD0kok
uJOxqiwZ8CxZm2goKrloecXu6Efd4Sfv6eo5U2M8es3hfaVqGPALPky4J8UMl4lUUDlil0oUbcvs
krcTo7UpCy3xK7cfmntcdUkgU05lyeCpzd4dYKKUAev9D++b4pxE+3Deu7XiyVYEXA2ZUXYm89TN
EAJkVXX8i61y5EdZD7PAJCTmz/yPHZQsu5/7I+iNtv80zDBD6DJg8O1CH0uRdHP7rOxXXYMf0yB/
RAMOIN6sh7Cj0BwkqucE7UwjwI+Jmt4fQAN7BTzxwgM9X25l9pMgttVFQxmsjMIvcmPrPlPmowpr
9jqwMw8DPO0tycOQYl+DB4EcorESeSK7NnjFct24rks8L9V9TF9oKGd9oFbm0WNJw3PIwg2C+rFJ
gYoP3AvhCkC7s0i7rlsCdbFBgn28i/pmCBMEih2Oz+3DXeaM/OCscGTOOK4LHBdpE7S14NfNDoo4
5193FBm6PEBuCJY/D2irWQhw5B/2Am1lc7hJVMG4AEhGVM9NO0SigHfXLGQKPg2yoLQbAYW7uW8V
ywR7qKwEhvxeLQ7wzB3z/unL88XjQDWgSgTxrgaLU+kyv1V7NgYKd0ifi4biTB8YeYToTZ5KpzmI
UnNLQgZC94e+hF+gIX83rA4eraRs+5E1sh2BfEYE+VbJlHfQ+pc+ajdfojfnalVeVHBMRktCoUNA
t2MbeUrupzA2BVUsyOvZAV9/o1Iv1xpxH4kwftnSvMziVXg7HnYA/sEcMCDMYs9Ii0yvs25dqmou
/g80r+CaW/5K4kC1XMxNODqwwKhkbTncL/Qbs1aqk+zlhpmAnqGA1JlVVS6EBbsgY+rfCtF+uvVP
tJD42cxdnnkQw5D7I4QF8yBX3NDBZ/LLmgnbFoiBXISrVU8shL+3/w0f7XfZOwxiUGPMKZxaZke/
rtc/X4b4XIN3C1JgfnzdVDc3MbFrakjGqS6QqSt1bIQyapJY45dp0UV+HnPGPOFSqYbVOoNN8fzE
6QhGRaCyw/g5WbeOFSPrxq27lUKh9bu3nvSJV76k0iqlUX9Hh+vq9ePQjA+FgowXTcZdQdCYX1Vm
zTQt4klWQTFHMnUoYf11HNJE4Y+iZvuunlPBZnvnz9nI6DcxePUyzMWRzQcO9tKzG6NWedD+1qwD
jb4g73G49KPD+N2FB2xQTE8No+zmZrjuv4qBF84cra6jm2zmeldglsWSGS69Wsx/MzqkA7MCoPVn
4jtSheMgig6Aq93ntyoGdzHWOXjL1/jQuXUX36z3O3IagiuaSWR923PDK7fGYSwkhRUpJC1WjGzK
6Wjlgg4KlEdy3OWDco43mDgpS6Xv1RrLelqA6JfMFBHlL/ydykDjXY5pFFQYmhuU2uXo1uCDjBse
pD6Thbd+vypHVhzYwd3HOOPfCKt1dDK89Vs10b2YVCjqKTmrJt+TxU/sI0bGprPjlSSSrpGl88WC
LZ9VR4kfjr01w0W074sPlA2iCuIKjUn7VE81FEKByblonOpMC2Cr+dkEfW8/oG26D1Yu+w9KM76S
omLxsdGlc8VgxUiiniwygAPm82pTbx2ntxpvoK8M2PpS283y748zsik1QaZpi9I/hQIJh2NZwCDi
44G3ZlBaNDDvXSqLUq6wq/AwYcaD701at/xZ/ih/62IbloXoUcM7XuQ2gx2JyqG3H9zZ7XLX4hj/
zF/R978jymSfdnJgdoyidSnGn1IUU7yq8wry+L6UZFZyyauyaXXeuE0oX+fikYl+vHiKlO7Z2ktC
I4eC3ACT54zk867iEjmDla4+8WZXUuWmnsZU3qC0/Bc0WRESdlxVxCsmomUjd4yKPS067qbcIuQy
gqN41fB7p1tM1FQ0BPG8PMMMFOL58xBqy7dDi2p6wSlOItkjb1+066Z5rmaHZkxLVoHPCsjYmffv
JGmkDTyYfMkiaj3GJCSmFqeU39qjV2V4dxWy76zib3silQLnxBjf6scgKgZe2NeM/3ivBVGIkde9
FanZ7fe/79FyWT814L1G7M6kR+Tz2TFySA1oY8lMRMwKAQ5OIcEGuKJsYY5STW7JM3NNxQ9kPEAz
eurVpnUCw3CEFS5USYCpxM4xPYoPnkg8q1WHzBY8eRzgGvi2Jj45VIbJDdI0CeYmS4fHuuccdVr7
UiEV3Lwg9OomOy6D8fDB0O4RXAq41UYJY9p+yw10NwZqm6Kx7TMnkxobzFoiw+CbOXSsO3tPV+CN
2RNPW2vYTgHjUbKsK15gPQK+3uSPnXKTw0NNphrcHa6lHdZ314DNy5DsylQw2fk33qB0qFzmrOox
AMIJsKhm+KybRtccsD/Zvv/VFVL4CPZuzrMzTWyPDrciFKSTLfnmTJJ4iMpKXQzS7VhNMdbjvxBv
e8AMzByAZMGafJqkSNHMxDjMo78cmazkJjYbhxwWBqcg6p/JsrVuWQpMRssms9WgLAdKGyHEp6t2
7vtczg3TzJ5tGr3s5woEnB3l7NBb91KP0KCJgkrixrO7KCzGcVOeE3RKysroPUpM+CYUsJlEth5F
jYwdYuf6c3pt5brukBqDzrM1a+e6C3aXQ2NfIb+eAuy1QbrkFGxTr3zprP4kzEOspPEBak5k0gqT
XdBaef98tLjo7o4M8MNmVslG86sOaC28ZObn3/0L95u/wG+8r7xPTQyy3VEH4baiQoD9L8r4eyoT
U3SyqhNvP+eGyibWVfrF23yHUPIYHQem/09mkvYio3DGtlSIUGVZGiHg2TB3/+tSe0EX+kIH83+B
4Cb+g09N402QURc6yeo94Eojp+itOmPbXzA/cHvB8OXX2KisZE+uXlu9bQvLsXnwZTxq1p26me6i
deioiqCFfKyVOb/7CkeI+ZG5Qzk+Ptb3X7kP5lHVpgKtfC4MduV1L06Xg6lm2U44j0yvN15Dtg2V
e/Ah2hc+FK6wWvVQaVcc2AxKH2tUyOqtcR4pxoz18pJMWz1n6hxsHkouRnH0lKH8zi/m6t2MJXvu
JxvLnqH5o7Fg9tXLzg8Ded++pwdA4UKRpILl+NQiAXuWtSgvkkeNSgsY/5wwZ4lSWKj2Ga8YXBfS
GuwR/bkq2+WeJkNsnheDOD/ymR8yFS4iqy8gqTI+V31PPDh6wJFnieVzur+8l7KFWDeUPA12aSFu
IlSpSF41D1B12XPTBQhkivoO+92MQt9NZCnZtb2sR2K7tF95c1DE4oEwvCtspm7qzhhS+eqtuG2t
O8uSoqya+BGVYa+I+5YG5qKiUx+vuc/p7NM2GahqkkyzFimPWSEsx97o0iC6xcvgQRN8J3O1SJeX
wD4/SiqcjhWxU2ZlA04Nxnr8L57JfNtFaMw4n3aSWGdml7mqrR6KDMKGfWOp2fpqan7suuWqCR1F
s7YuR5pgax45b2G9dU3mFdgPBXT+7RqVdte2En4z32hYardxmgrL06qEckL+wrzd4s66J7StjOVA
DP2gM3d8R7rZds8Gd9uFRsiEmO+ALkINVQt///ajlqZjy3VzXf96i/P9jY4x3qfRIXDV4HcSz9iR
RkSx7P26VBq8xViFSa8JNXHEzOPnpezA8sVjNZdR5uoXNJ6p/Lm9miDX3H/VU676v6mBTS73s8Zz
FKFMfwwgPhVi9tJI99TZl97mf2j+U88nJwucuNK1fGx+QkfMdTqZ4Hfiacrf+08SyeEVQH+svPIN
pj1V5rOtHIZxk3djzfwOOWK06px+bKphchaK3vfXtc2tlM9rP96L90C6kOagRTrAKnKDM9T6QAri
fPFZTWiMwahaAUezEaXVv9gp41sJrHa2xMTdcDwyrEuO97+cYxaFV4PL9amKb2S71EIei/GGCU2d
63OeL+2yheiohM3fib9R7TI/5gp4Vu3DurNdVl9jFJmFwXB+M3ie8nJYXyrEF7fAjNOhwf93aBbg
QWj4K8E4d1aME53IU5ljtN6Knp1w9G56qAkunQYuLp7EuPVWPszFXaViDX46tnQNZaD1qBYY67DT
HMbO0+ysYSQvfRzF8f9NqxJDpKuwf7+LiNHoIPggG0Vm/WCX6rMJlOj8rTxeXjFBdGkvEhb0zDRz
DONS+y+mt+Cky3UgU8kS2l86DuNZKQsW0RI6OGfS2IwhkaNI7w/9FauaR1VLHAsO9rozz5X349AM
JiIJRoLR+10wAZ4YGqDlezV5Git+4lLTJLHGRQfzVnUb/CWIy3mwjpc99bPiy1ietzcpWVED7TlZ
TFw+jSXGZ0/43aluucVoG+MN1/26KKSKsLSP+4L/aXBh9ZPLTfdfI503+z2AEAJqKvXKefqXZH7Z
v8Trhz9Qja8VKQfnjtgo8srnKpIQtxKr8/hh7djIx3ugTCCDeW69Z7yRnMeD2qwO02O4Z16W4caA
gaGw1Y/dwBdhGiy2Jtu/tjY/CvB48XgujFK/l9r7CzD6GkpxuH4thplR99mfsarZZ4vrr9snA64s
erOue/GX4IPzvelDDZfdMCul4ATZoOimi++sOD4zq1dD719b89TgPPsYrC5SscQtta8fDxTyPFyY
duC+LD3Sjci2fK2ZINOtJ8o02a/67BnWtRI4sEfUc/9GLDHMMC7WsmNTem4oiOQDs/aAdWhfeK6l
C0nQSg+s+xrMEoXnKNM1FNEu/vIyfbYchJg+qKXL32tlsyq9p9de4Lbdfv/VLjj3YUhcQLRLLELy
2YltastBxlWfxywTIQya1ILRzDLK47yZq2wmEW6kuH6l/S92DMbE4fqF9Qunsv3G1FU+ZGhaO5c/
G8nmXcocO9SHPPlzxXhfvbDBnRoczhXd+rk+E9YbjOAReOz6ZSyf2bFz+JFalqDwCMmt+AvN/bUC
pUQMYYXqpKEzqaQmHHYZOme5XG8KqpjnpaPECMthpmLK5tX9rtIlXQRSLYTDtlIjSa+5j3Myf52+
zJJEwGxrDIVyTFX06tlyFCCQMG4yDYiQVywL0N9nppYdQdgOY3uvQw9dVXG//USUTy00g3W91555
dLokKCAUWgd+1yHB/bg0VckzyGUH7CHk/v/iiP6P9pjIkTNhby03RqVPoYHxLx82SyiSLUmuYmS1
u3UVqpflJKSne1fmDgYEkL4hQASJMmBbaJ4YP1iuY/SkPfkySHpD/TCDvReRUuFbuHtRebsvK/eU
kG4teXnWX0im4vLYZYD8evxs10FPyMDxBPbmOjt+B2/uBuuYO8PhcvY0yNJFXJDsBtdIf3Hvhn2M
j/Q8sfwOk4dFPcWnREV+GRgkAN5+JDVGzR0PmVIy1UpEToXqBuHIEXQksjGOve6KbsEZHSF/rB9O
RbjZr1WxG7NORJM3BI7+rYevVz4xBI8q7VGDMl4sJlCvoiSxs9iKrtiN/OhwEc8bGd20codcJX3P
67OVtXrDuDLLQ5LAuNYOhmQt+w8onxDDFzS2FoEUkEJ42raCQL4xKJC9aTawLZoLpad2KG7ZGIu4
iNuve9/PKe3wSa6E1/fCe2Qj1dBqZRLr7huDL9ZITqVjUsLmgg102PJiBQIJDeyMCPfQ5O68W5eX
CZ7nMirYkxQ9dojdx3v1zDOplVvI5C7xejNDXQcxRJ4DBF27siiGcpYoZp6Fu/rodw3XNHXKFALJ
G/341qEylwm33RaPz5rN/g6UY+TzKF6JCqn1Uvm46Y/B52j7eSEZpmGlXoYGUjYc8kkN64MJn+Tb
fP6uSPi0JYbJENQ3UrSDOMr5WSxc7a4xDmnS9pOw45B/vwtnsjwwoq6QvBa3D3XK6ZjsKpPTmx7h
vXPl1af9yIRuAamfkDyC35V/3EMbY3fZm5Qf2kROsYmOO+CreiNbRLT4SLf4nd1lJOL/aFQlKC4K
V0E4zINDtxtsCMmaphpqjfYdhLUrgetzPyzMp9kxIyZG+q714w7SRlBUEYkycwdPXDxZ2CKsLKE3
6x9beoD51Tiab+PKbE1xF5w/JZjS3+wCKKdMDG00X4DuYykxjt6jnD0bVgmriGyr2544daBBQkGC
Ym6QrWTBEC/gbCCcHTA3TPXxIn9l3/6G6g6ynSsCvOP+7hw4lppYNxbZz6VhA193b6Pn3Mz11o58
L74SP+vfxT+DLWSqsHD+cYoTndWpkPh0yK135d1UTiZM6qodUcza6sTbPemqaS9KBmZEGG8lVY8S
7bksvv7QvPRiTkQ/Avgxb8XaKsSrcfyJzMBjKIFqz1FELa10pRCnIDF5mr4a0OlD8PkLVZylQaNg
QJZruv1BCXAsxef85xA1gPSonEktza3oqIatix86YPqybMHwf0AtxbUSlyULMIegWMIbOH57R22Q
Oiz0LJqSYQz/6EtZvcrUE2A8p0E+rkKoLJ0lk/u/UYn+U9EcJGRf55ndn9g1Dzsy441/rXhQ/abi
aPchQ+KofETv3xXWVDaG1e04fSdM9+89gc9oWCzAtr0+nPDh/0lWbRU2ONnLX1SfpsAWkG0oQxq4
RYDgHHSe6h4YItWWjecz1H6qsVDWKtY53/4e+NBsuGwz1V7lE6N3rLIm7BikfrFYUl0qPgOlM3dO
GO8dDUOUbjk73Xyc4/iC5+laDT0mcXp++2yXqoo94QOzou6EPEePfNAIZMde+vW976m/0P1La9PQ
yeU7+bk/FTK9aMP4zI2yKXlwXs2TiZsuIsVdJf/QoU0XiUL6ExbpQNJbKTCZ0EeLq0mcH0Mg3mYg
G5nCyu2gwelrhMP5bwVcF8XFnzCBqy6RgbI8OTketnIMW+W5/vJYV1l6bqNydDIyzjkUnr8TMRMz
TruqIaMsNTbeedi24ax/zEwjdG+nmik5h1PasMO6ajabi34cIp8z88BkskXzcJYsmh1CBLMGORT9
mTre4ZLdhE+iMst5Gar9MkxNgRpssT/2bDDDA0pUE52CoohZ0vpcBagksyP9ZpCiom/aiJid6LJf
OpR93TaFJTJZBtJCfvYZnVvlOlyJg+9m7s7+Ut6Kfl6b6REOcFMyn/ryVUAhmY+LdgcD4PZBVr3O
VpEkHk82oNpGz0yEcw46HrEqHU9getKHmNqg+qayxey2fD4VcgpK5L+Xat2fm+eL1Ygitk7uPY2R
cF8gH0nIe6LnfZzErRZvKAHuQUJkdXH2D0vACkhRt6TrjsDzsn41gEmUk5Z0qBfPxfXfclmIL0pH
e4gjIidZPP8eaXNzyD65Sezn8KegnG6nV3khn4/hq7Ztz0yL51uRRG/+AbNrIVUh0Cih6f0dvwNv
8l55y5vMp7/3dVXhPxz//O2LttPzxMdkX80OTjU1y0Nrcq68R0dWx1xrsA2ZpcbzyTiFgRt2HTm2
1nERPWGR63duyFkk1ti7/7Dpw1e0l+mistVWLJqGr4YVpl0lXS2umpGvR/eR8yqLb4OB5ubv/G2z
O1TBMq/59veUyW9r73Lmc2NI8hH/2w9NPQbUseNEDe8wEWwfK/H5sZWZXCcmzHCXGO9ry2aV7Dz5
q0wvfTLwSz7zjZz1qKS/EJSQxJJfs8oNBbd2U0IuigbSmZunODawo1ORWY7YvmEFedt/LGeK9lD6
0NMkgmgq2FhmwH2HMWjmd91//yU/dd25JlQq6wHqGoRO171jz6b94HdsBlG4T3ddFFl75Me/DNh9
z7VfDXNTisxj2/m8mkSKoaX4hzVmp5nBgkdP7t/03XE314rOz79USGzyv8OiS+XvIsJ9LWyxV4Ml
biOQ0NA/ksiCq/lpPvudjcLRkbEP2RvYnL4HYrfQAsnWGpdxtCiFsMst4msHMMwne3cjJRWp7SVQ
pl899KWZ80VjJk+3Rh/8lrOAD/iuxlfjFG9QXbuaBPvnwYugnUp27Ul7YafRJIBrbNXAaQD3EAks
kvxu1kU6SLzaCZ4A0hSi9VNUGlfrfJIN29COKJq1NhjbimN8cFth2HnT7TeZeoxdliFYN3g/gblr
1IR1kr9SpEb1V/h8fCDzRXuXula6Jp7O6KW8NEhbdjGTeIg51SOD7DQ9Xc3TI+XDm2/m4ntXvjTf
fy+nj6jVB758brCLlHJsCfmKsNJj1zbO4CoLQu1Efs6s4tYtupLKG62QYSHYZnqfrhset5lwA3EU
o4Guv/CzywMxVnlNVVzMrTMHVPm7rl/7t+YVWfjELSj2jUQ0es1xGJvChVdWTCVQIF/9NzcdXz2K
7Zhtq1OcFJEGqyoDOGNLsVxxPAt40vedFDDm6177eAS/Id9s0xkNxPbwNyXzlo6mPAHnTKO70hSD
hil3mGmo2T7FM+Zdo4GKAouK9wlU1xOQ37EoMCNN6eaAJirqKzBQRGqc3ce/qIx5VphWmPXSBeSG
29qSENBr3NSqzmbNH/DjVVPJKSAvuhzT+pZhlfYoy5JCYEPPIR5G4Y3EL294D9JjHm0jyeEltTI1
fDQSUBZ05deA5X8872OTyV6q3NF6hzEX22l0r7VgeI3mQD3x6GftkLaO01jdCnzOaSE/U0bIjIhK
aezRbJ21bNP2nO6tJ5doTcU0ezpjS4v56sP1qVIAcIdJ3QPp7QGkQ9fTpfx5lBVDkPUnP4pcKXRA
CpXpS/iLdBCbdT6ZLShcsqPt7+pJmqZXsCVrkcDHQGQESBQG+EuEHU0+MnpjlYs2wzaL53M4sfqp
Uroa5ff5w7e6s3JrnVcM9Iz2ZkEXwLLDRV1wagrODPnrN46UDclDot8BM8V+b8Pb3MxBbcpLC7MA
PSA9v5g5mhVAtvQ9D2Yp9nt7nQc82nuq25KFNNtydVKmG/vNfF1HNmPnyI3Db9OxfjbUJULlkm3n
+xHOJSoLCACZlWiTgxyU3jI5lRvqVRMXX7WbcCYe87YxR++rafeweDqJIetCcRCrQRa3IO3dhaKH
K5vmWueypBtrF2Qnuj0vMHCy+lPIRfB134Pebrz4W328uZ29xgIiwvy68upF/1wTkyUM3cJmEm1u
e1JwLFIg5Lsz+1L5pudH5jRsnC5Blbv8pXMyBwEzndk3XMqzDGijII30eGTgzoojM0+rMxaF97FI
jV9/DyPjRBJV+PHxCJolvPd3OBBykt9fgZq2MBDO/OPntHVzyB2P8v9zfR2JHidTE/razQ3jU0G9
ykUG6p7nRflY1w/qJDzT2p/Mz9YyasFyaOrNHFz3rbntjvSmtL9UY5EWb64r09m3DlTuJTlk+76s
bIfu4XpZso2fGe4HJ+owu7nVoJpETsLDCXNPtItxJvIA9mLgv/OiMwv8lbqpw+4+6gaZ9hNQ8cla
uc1hfCCaqpVHRIIOmbrUI036WsXpqpHsk5TlUMScxsm2Kj/U0q5xhjQqYvTWeNRTp+r9VFTBe99d
CET0vJBarcan+T2wNByUMh2V4d5IzJSGk4V6pEkV/3Q+WSCk8mhLtgVOua+KzfapKKTz+V/N/psY
ejfS+Wt5tuoZWjxwDncd095UAVT07MTTaM6Ba+9RVBbZ7UgLPs+Goe31tW7SzdJMeKa+OGOjKSm+
oBTPjk5LY4WterwzNynyWTMvpG1egCvvFuYUUq7kUd+xDH53gy8n039Vyz5p03zdpdbK1P64V84t
x9H4neJ9HAx3w8Y2WfeWrA8ZLGz+jDHxcH/fHcfNqbqtaMX7PgkVjIvK5GKvTg5qEeez/g3vnOY5
KJ0fhR9/Yc/02SBxVopzhQwzP1fTxX0T1did1+31Q7oEOQOU67Ku586l+2PgHoqvF6IdRwWT8cvh
sYOd6hP6rcZ4SUi1lt7R1/q6VzAy0o3lsYe+aq6fQX++9VbbFh4aFN3smkTSbyAGh4RCs7pI9/7f
GfSMOZFG62frMohwoPp3haPtc4KhwOD6TbS+Xndd9xAPS9OZGPxcZ38XR08IIFaCq6yyHtNMUPFp
ZxJ1FeXL7QJ/QTPz5z5/73P5/Bg8NvQ3+9HzXSG/Kz9WUwZakfaiuQdo9Je/sy9F56yXy3nEGTWz
JoL9vfPBB0OeFOvrdHN1/0iPXmIVsq19tpNrUkAiVaEeZe/5gwNkan9U2qF+sYERPA13oNMV3ZkV
M1W4v0u5UwGuuu7btd+hE3w7dLWt2eo9HJ0m7U82Eu8gdgpXFmbTj/Ztb7f5gm0FvA3xcBEMqJTy
6+oOdfIXPEoyRgnzvNZnlDfHJUeX2o3HwZdpHMyD9OfWfSZU5/c1FpV+YrWrvK7NjIEFhFM+2qI5
m1ud7vr11kuWLo8i4doteHBL4ZnnurOvWbSEM3DGgV+WGUrkTEvSeUFXb9AH39xs2I1iRpXvgl/H
G3++InXr/tAXs/aCiC2azz2haG2zK9ivji0Nvrk772GJN83kF40HMiXEmyZ4/6gxv/dz0WoWDh+f
PLOwGELxQvzfr2XwHionkcILiZYu1dTrWF+GpfTqpacAjq67uLFvkafw7HPwKfaW7LyknHeTKGFU
1tBrsiq9X6SlkMeUwW2FDUS1zQljg7CcthXa5juZfF6jcoI6pf9j6b6WU0myKIB+ERF480oBhXeS
ENILIXPx3sPXz0r1RPR0a3R1BVRlZZ6zzzZO4TDQ10Q4IzxZYJPnDi3C4WpnEwuXe8ViW2D39UHR
q54CArCpy7dBl3rpR3VZiu8/2/Ft8BjaDow/q/vRfiqd4MBI5/P0CmpHYHu79wV15A4NZVS+fJu6
So7u49VYBhkQ6+dYX2vMWex1D9/APRX0LtWcF3twv/Qg96jteMozefgpvj37EGVFXvoS0bu5iKd5
xV/caZPxdDNiZqOMyqJ6eDeonvEr1XBB4Cn8NIfWHuQwWyv9PLpwLG172JrQBcUhlVDRNi+bX791
S0t4bs61Z12M5g+9z66+/byOZn1B6/Wjz/4lWMvDg8Ny/nEwIW1b8NBgl5k9ul5U7ZUqw6XQo43K
Ui9z/EBUub8gJ0L6bD33rF5H+jvVDOLw8O0YH/pbq1mkblAiGnB57J7s1ZDJWsZ4HJwuUeLlpg9j
IAKZKpQnsO2VmiTIZ9U4nCWyfz6SqvxPdw2UoTVNfydz9eIlzv07LzqbTbT63a3a6YqJTMzt9g+K
U95yUihGj23l8mXqxA/Jp9Kx6jr7k0IZOcfBMGEsEOIQa/fYxPsdgRlLJCfA5+LlnJnPfiuAnqgF
37LviqXak3Q2X0s5FqGz2JuHmhYmwwpQA7Tsw88y9hjYocpKgsvsTyVdsuUnl40jTohZPPTMURZS
2THl25cDNLaCEJcPNiEUpxIyc9cPqIDdCZnOSGU9EGL/TOH/1ie8Qp4MvuoTcxftkm0lMZyvYpvp
hop48CxGR8W8KCcT+keyEjgQxc7ma4YFMsykyy7KaTmwmUCAGUBsE0OY/foOdVdd0qlnJH+vvwF8
gGH2H9I8nEohWvtaP21YP7MlM2nd1q8zL2DADOdPt4rv/OIofNEh4PXLbNdkw3M5cTKxfDXgfpY3
gmxbApxn1+7lXaL5I/U2N0JVquebys3Vrr4vtmcvgTiwb2a54h18jGL+c32X9hodS9XVi5fE9sW6
wE1ZRl4o2AQYIyVkF7oPFDWXyi+edRY5S9exosVhiLpvQqsVQ6WMwihaUknpbqSEBgn3cxUvH/HZ
3BMT93Kb5ucfsjyP6y6Ow/otCz1rQuFLv1btLjQZZmcOdsB5AaU6iS+0YF7oqhhM5wIy4OE0DDI6
eg6Fpi4D48uEVxV5u9YkRc4Dfode/bVN1EPWyqyZxdDQ9CIfp1KtJ+qVbhEslK5CDRL35iCXgPCm
ieUeZUbt0ZusxVR6XFqP9v9Y61hIQBc09wUrxcdbad5f3fAIrlh4jX2qNaPlJszGFV0P8g+ujxxW
Ti+Hax8eiNAmj7a0VB6Bqf6VZsVKTmhfCr3D/OCMj2IGZ1WSafBOkRvvFMQkRWrLxfdbXbxmaie4
q8hA9se6Wzx/l9XLuXXKECTdf2fKY4dKCO1b/yOKnmzqbjluezATQKK79GCBqXkdl2V3qy3vVT3L
3LQ3+WoFyXZWY2P6FT7YMNxrl1Jwb5FEY8WbfcJ633SBmLn3VWwThuHydJmLDBZW64eSkZhaM3y9
A5LH5P30m9vySw20Gew2vLhlU3wS4fRRwTcr73+ca9uf9FBOL4MRoN199VMsNHfnqFAaT4qIysN8
K1tPZ9u5Yn9BrvKzTwhJ2b4d0qbYDUeMBDd7eF/toyZWCjKaWe2bPqdNLLl8p8YrRKeWXt5JAt3a
JCvrT0G8d5XI6iPzNZn0ihr3bDB+Cflxnr0VXnIGN6OBVXVjPApBMVG4MRQ4NFFy8GiYeCBY4vvu
q+vbK/ftK/bFPdpORoVFwbNbsTndEpHFL3GE2dEiuPuktjXAbA4/9dHc72u3hPiimg0ngfW6beQv
6XKC/iE5fF7DY0BvYIwotHTPWMkRUFuuW+SndVXPIdVUpCo4wWWKf1xnfs58Wz3E/2zPbnsQ/itW
jcC45c8rVDvGbMkB96eBelMX7qgsLuv7BBA1qAUWLyAM1kF3KeoOZdIhG9XZoKN7/HnKsLIttO5v
uWdEWfGO2OlIV/Ea7ypkNjE7PjAUCQPz12ujcO1YKvZSY+jjarRc/MvczHvqq2QlKREkBERXZpqh
PC79opsMOk4lOIMOUovCrJ64h5BmG5Fx8WFeS7EGMiZRg4fi9k/WAlQJJcI1TDEODotESIXBVJ/D
33RGxhykNAwXSiysSoH6eL13Z0FjRBc1W9ZnvrJk1WnSy2+ZHuePZzbwN5htX+kYyum2ISN6Ataf
w/LeDw4H+BGlSrGb+mVMP1fc21RK97GbSkdhJ7v/cxjM35KfDFlM7LLXVqYZCDMM4kBYT+hifggf
mfxDO0DV9XcyFDBROLK1yovavuOxy39miuXPY3vVOk2G2zr8+Py9yEczbpfv3HlpDA/V1+1HYcyM
GmqzAWcRbMW4iaEbGyGUe8RAZtDZMLEdXMeq2j+9l0si1+DavjdqLKGuL1rLkVErdquxjMqfJb5Z
KV84sX5svxSWDv0+y4XioPAzK7Fs3X9k2o/Olofnurd3JMbeGDZ16/QJdDwqP/27nxtb+0felslO
5tRYJV408jRl9zGZdqGuLpABN8cX5PG++GTt6tH6g//RA1AQpD6fWuZE7pxh1cRUp+D0R1PL/eqq
AUwsTybDVB9VgsPhy2mQX9I/RwySmxSru6MRZvm5Kb9yR0wWDEmoW60RqQJkTvbpQzgIA9pS0Wgj
UOfMbv8IMqRC1w/z3+acU3V1/rv7QtjWUrBZKubi7MkYpxDI6qcQkJj5zco8uHRUMINz7+j4PcRz
RPnOcozVvPqajUTtoNRoq7ilN068ZRO5DoPhhSeinEkobSrnfqpyA+mny7na4SvbFKguVubRXLdd
cOGAi/iXjm/2vf1JNUzYkoGaU3wzBO0YZm6+XNFSbzIQTfziIVwNwWabrywWHBV/41y7TawXdTqv
CPNC2I5Fsm8TEQaJX+tZakp8eYFDr76eNd3ysmFlHNuksreqZ/5Zu/JO753Hx3EHHL794dsHALCT
3Jp0XIPbvTq2kEt1OpOAa6Vjlel1vGUuPud3DI4khe9sbh2exqadyfKDfJv600q4hA/JT2HAXK9/
8+iOSi8Gr5OB1kDZHiDbCJS8eFY5h3LmLHGjz1bBO9lOcjBvgJBj009EU7kx3CIgDqysaUU+D4/g
x5h5zdGTt3bZWMnmZNm92xh+BXCitGucEuMAJgcSpkwyzx8pEmwwX920Dny/uLRHlgk/hIe0Uc/8
AzgO7EAlxf4MnOgwsWyFweZTCOAQBXceq5D5AJWCz1bud1e/WfzbxiEbm0SF6a4XgkEGkVKQLNp0
EGVpaQC4v7YVgaHk4qprZieFRpA9YXcUfjWSjqnE651XdYhYr+Q1ai/bu0lYDNRk4nEz1uJDY3uH
Z5yqpR9PHHA96W5HiH2K1nWbkQ88cV3DogIuexHlEVjdKRvOIYOKJ4T2VrGR7n/PiahYjAgaUr8i
kQzwzashFB+mGLgqTA9T/fQQXrL51riyz8BQ1dmJEbCl/XnHxtfvw72cHuGWcdmkV88xnVuNQlsv
xlDUsea5rW35LVELBm+5+WDSu/Xvg9urPCqOKqtRMtqca7uRp2Y3pZ2oXcfmJktw8GDeOdQwvfv7
bt6z9skygr2L0wbsdmpO/oH1kGC6gL5+zjJT7U7eNs2lCUZeNsy9Zm74fLFCj23dqpbCpSA5dIiC
2bogGPuCY6NE9et+UaISlvUVADDIfaA7xiQWu9F8vG84ddPx8pWfG31MKtqNbzeexlDdROiQHsPr
x6l1+HYL7RGERMAvPJnBXfyLgaF8yJZkdvarHUyswod7GHK5yKruVYgli+DiVCu6NwJEXUEek9v3
Pm+kuOD2XHmvyJCci80DwG6X30zzg1V9Lilo1nLzj9KvNmFp8tdwxAgwclVsmwZF3o44KHRc8FXI
omelEe6tGZrHNxDGyQjd9GGpP6XgCBTgy3vgroMbtYz+POhGtVHWv0belqw+M/R78yNUx8F81MtZ
iHyfNHMdpojYOsHjxpHod3D7xFU8tBhVWZ9Y5r/5N4AC90XHLyNoWzplX8zN00t5DcS+gBaY/q6+
ccORiWzSh3pxmOsvYztwqaF5mHRPGAVWp03ROQYt/85biqf3SReh3RL91d2xxNiUR+j98I1FiAdE
dWEQpCfqpvoYaIvjeyCg8gKbf6hluj5EcQhJmlXUKR7ZZXz3mutvFMIiPva5O6LGUhu+Imty8kTU
uNRxjmBChlKkgblPJLatDrbEU2PZF9fm0WWJp3VVeYO+ZFFmaaZKo1Bb62ppNINTX3RojS4tJQHo
mJNDH8GrZoeq6q4S16pu5ffSGvko3prMeZuXJUlhMW/uY4BAE8yS/TZO83Sj3BmjcdTD3ti9o9OO
SpVdlpAc4yUEF7yU7jFFyY1MU8Sicr0Y/LQgzYmPBehztJzVgOyNOxy4c99FGqcRyHT9JhmxqRC+
C2M8jR+1ze+lP/XGXVW9whtZU+f2Att4/IibD0scqWdwMQI9hOKE3cWELBS8axpwKaf+keS98/bY
9Z03qIV3wTbsoSUjV5QjON3G/GZzt3eTeb8+rF/kOzYbLVyx+z/cxmxdRXwJUsVthyoCk2qgBC8z
/2sUpvnWulMILUDiJfcCF2/OySBRKXl4USiwMWI5+0BNzPW5/3lb7h9CAnxZNUcxvRjef0tj8RlM
7hvPHr03AtRCAnH9ymXOmNg9Ak6VVVCV/a/Z9rVyX9cOTCnWNcYGMSVFdij5el9NaTY/30oN+zxS
MZ+YTYlTQuQoIcZVfHMfs+DLt7J3E51rj0XD/mjfcfLEz+gNmGZOdfhAJqoKndnYT9UW5kPnmEOH
2RznBbwKnYZ9TdEy8LDaU+wcBA0JR2nfrNPyXlnPNg3V0Twd5uwsd6+FGO9P5rd/U5qZH8DKSJBG
Hq+RS8IuEdpwqi8u3Tdd87FIflXPiXWROU4+LxxQtcSYi1tetlyqrHCdJym8yQooOksaloq0hUAB
ggSzh9m5Zf8YzSrPj1mm8fxAzUJaV+UMR/jkHjF0SRRZsWDfq2/PRKGhyXp7vJ87+7ewyMqPE/+w
FszB7oDddXj3S6/Xjscc/yygCsvgjDn6c6k835t/t1WvgfuqeLRZnR/N1HOMW1li2bBvOFLvH7qL
2cu5g4CzZhf874rlXXuAzN0Xx/3r2pNFqXmoJg0qnc06G4pzlSL6N12y8RbdOQp79sUHnw9M/2bM
obKx3+3rx6ULolgyZdMzhSh2abSF/i/cAz3E5Sv0C7/hxqzjSbEWNNgAfReEoBbRvJr8tne+zQdH
KQzm+6K9+y6etzDzMxx1lVOO94g295cSX9pXRgpKV/K3bRkvA7km17d9jYrdkUGDN3K/vSKSjfJU
6+cWdPnSkmPg9u2rCFtNnHpR1lxacAyjN0Tp4r6SecbIn5qwROV0qzESTNUecEASmTOV37q6KzTJ
LpKqYoZKgks5NDKG/N52mptNuNDY7oZWlwpFDGVg8OEDGCQaQCRSoJHVcARcrK792aO989gVjmZ8
hebb9hFOjvzyNU8G5zIkjBcLTT5pWmSyBasO6vGIveu3e3I84X2a72yRRNNvAQPKdUaovuYboGVv
KotBd+nu1gNjjzcQ2UIwlD783rQp+3uPW7Dw6ANRrpfKXZ7x4peSdzZ928ojIzF/AYesbrHNNadx
fYzSk1eQ4iJfLe4UZxxjJITFwYgr30LDO36SbDWWo+uDmvg5RcN3QZRoQAlnmC2s1H+5tTKWSeXN
gVVgZ+FhwdMOO4NtqaLPpfpS7RTaWB1f6Xf37VyQX+OAWVZHgAwAQg2dcaoJtSl+3D9UP04El7hI
83Covvh0k3duHlH65TySGMEA1NLT7xhL+BuOaqCYr6nzkVff0p10V4XsIT7HSSTjWQ2qg2i4sDJZ
QfmsKI0IUDAbjh0EunU0W839pDDIV+8f5o6qWWRqos1Dawbtw4yKCnlzXjVU2O4TLWd4GLm2Kdmz
3cIvPm7ofXfcv85xuh0SOWG9g+QQgnHG6GOEabEapBeieVN9kuymcOJiFOB6saMWnJC6LQCM0WGq
ECqyiLyiAIJ2cuODivZefMtKIZcMkYK2LtkF4flWFspT4ByZJ18E6ZByH+U14K3dOc9lQ3tzHJve
MB2oZnrnmtvymUb9UDy3w/eYpjQuzWMoCVL9x2rAzjKBLnBpJkP0s3ifxqGa9nLeHoo75xtjNfYh
159zJdhZOT5mIz9zVEqm9QpFIlfVkoN8sG4fE80DUbviAfXnUAVujGbhrxJQTmejS3U28v4a/I4d
mj0fO8FoL7iOrYIvSTbbO3zvvpNDavWeiMFDlH+U8+t6MRBBvPggvOecsvEScgolZSYHYLZvK2YZ
r/jqREnUCmRAdkXvQdvOuShXc5Ltjj9MZxgaGmgcK8rIl6Il6AOnqSxbiZpFU129s8AkCd7m5HDm
Xq4/mR7Lqc3U7ObZM9rhoaaDdfFTDaj9n0bX7Jj3UZj/AiYUy/f+AYAZOVMVdZTnZhUH3NddzSJN
9Yk83+890RKpstCAU5Wv0PrZRTWZMFrE7FEKY+4aKGXjrOGifvOu0OJOoZtjcfcK2MrzUtn2QmDE
yYTnWX6ex7lSvOU3pQwLkm89+JJJi27y4BB7v78iRyResqc2lUla4AmgFvpglmWdLNvO6QHA7lhf
WWmnFbPWRjL9mjtAKo61BC88jvovSyhhOXUUWq+2lhQScudnX+tjg1K0g0AyJYTxPLxYKbdSdxLr
5Lf5n1k6TvRKPX06rtL1UXtokx+HnxDzQYy5VyG3j7veA/HmlMKbPTV2q0au2MA7Dp2/iSXOMldX
GE5t+ZFMVGcilFeNc47UYshHh38Qxtx8mFq184XWZBEd170dUwhmA3XcEpIGw8F6JteT+gPyN7oy
ezmc253DqVacGtKXsu1JvHPkEGGJKMpNUSJmebHndSDLcjEssSka2Q7mtjulaOfeCw/Fo5lTTJnu
HrvJO+NJMRgV5psse5JxiN5IxZt0M/GSbpqxuw7HduJRc90yxfpWcBkVECbcnWMiDp58OgkuVVdN
HmYyFT+2CnM4RW0zymWiJB6P7IbJy5rP31N4QCWdq+yK7c3nuQEnwe9A2RpQHLjodtMN5s2hU2Tv
JbTt8b7SF26S9dS9xfwsXOxbi2VV6tllg3Viasj6ysfYxkgiyyPnGf5TcVoQpnmcCams45lCR4cS
lc7NMEjMheXqFYUpolkkB+exqeD2OKBAPAuKWU56i266xJv8d78SudA6t7OTl0P32C7Gk8FEKmT0
SA04Na5DTffQvFoQ+4YBmhEjax4gkA6UjpET1/jPN+uoaBb4RlV4a+Y/l21Ab7Z5mT4vceKnUGSr
EOXflrGqcAeJaT/7dIZh+mrTSHfFxbYXIQ9yDXHv3ShmLfSHBVrcdq8/6/s7mylZLcSf5D914c+O
ievLkdzSF5z5Xryd/H1oIMnXASH2BwMVVkDBdK7laFMaEkV2mABhgl6dl3oSOYIh1vKJIMizqTmf
VWGPM7TMXGQE9Zw1cYagKrolmA61VKHAGxgKtJ00JxRKVAwDsJDTC5j3wgBLbUhLEWW3rfOxYntY
nqvfm1Qnm4q/sVK+WfN0zfzCObti2q20jibF7mzq/ljjPO+W/a1D0t2hwRUy3YCisXNS2bjYjnBQ
b6nJasKICwn7Xr2NnrWQV+Lq1RBsXSXs5MRfHEbmhblcIEEWSo2rSHLpzzsjUOtFJsWtZfHli7xt
K9cKJQUqhqH4EHwrN+cF9eNQQcwjQ/E68pEKIeSGnSIbrGM9c2wsV5ghUhXKDC6yEmIj6UYc0ctb
Vfg7e+VVZWMHu9T272DYQ7z9MM0VZHXOT48LIp1WMhNn5A0l6KwWUa7UyNBxbGp+Yn9l7fgXI3s9
+e+NOrxxTVckpyaay0TnoFW4P2qn8xCdSoyCN4ViRXHDAwQsd4lhE27pfSwfaJ/5t/hKzKpMWdJN
z/MSRnzgign8MLi+j5FWl7Ji7u+CaRJ9v0rSoHBiLPJ0eT5OtTZxTnIxmu4pwiH/WBUaGSQN0gCW
2q3cezbKjuzR36ePY7Xk1aqPj3nlJ99fvx93zeS2ncZ8HA33pqcWEukcly5kiea1lfiS1tvb9fMt
mZDQu9dJj9N2rvz4zd2HOJmVecWgpPJzfv/J8wLi/D0oAV6aZ4c/bPrQTBU/L7KNJ/fGJd2Y3+I1
Q6xD77JurIDdp04Waa4in3K4yteOq7fHvVi5PKuZ7PTombln/z0NxNNsM5t5e/fT4ZYuVM7MeMFv
Znzzi2Y+cMlchHn1iQa62+HhAbUm1WVmepq8M/xKFCg/d6Mi2xPX/IIR/JsQmrmIZ12ZY7sRAfde
wh9o61ifjcxjHuzDzNkTP6f0RzhScCzP0CU+daY0WfNXOK2KJKQ4HWuz1OvmwUSObecovwkhQ+RB
t+RgM+8VZoCaIXFOiewCzUwA+qR8G+5fTqvqreOibHPe80DRo+JBwLiJJZwtGgbNz1tg3KGsrVVD
L6fWdswTLPuppHhmq9sf1SyUh1GLNtpj9ExX7qWeEKFJtsYp8FxoLGYdMDQAf+ugv8ZIKQUpZtiY
QeHukFERzX0KtaEAnKTVHWXydej3yUFQ5AsPPYpE1KWlIQKU3o9nE5bKeh7zC6VzvTGVua2akoSE
Xyp0S4D7RfuPs6W5niea6W2LK9ux8CbdXfvt8YVQb6pgzd2GSVmcK8Q4O3ih83BaTd6WjOOODse6
dZ1JtcmpzqG8mv8zes9mW0Rq3i09x+UvtiuX/c0+ObfF5/ToglmkNFoEPRC8kIwyU4wBj8VJ10EP
eQhEWoMb9yc3rtmHbBFymWSGNue8PTNB7TLrQtN5EBXq5K9Sk2f3CCY4G+LlXEYlI6LuNl35vlZ6
2BYtZ2HkJP68V3qYrsmpiQEqXBvwkTtUJp1QW/2+XvsS0UUUnnkXpv2U01kYy3fzVgf55hoInrny
lKzd3l4KdNvrR6qXKpVb23aLQ5Ptq7xs34TGBnw4wcEBznPO/jI6sG8r1kh2evfKad8q/QQfZVKm
Q0OtDomdVXTxbDmOL7/rCFEmcMOSaIbk2IFtUAFntW6QWh11iyInQ4A/qQbeELQS1gvzed2BA8uP
ZXPLckBiZdlIrDK6VtzHJDCr6Uk7fPXmfRej96iWep6D3agn4HVbBpCzIOfwCJAc5eORmGtSK56G
P5zrvh0Wdeh99WPOUoRYsjq18ftBKtjQmz1ahqNNsLkydz3OfhacIhhC4kkvVaV8a/EV/u1wdnKb
c3j579TrItyp6iniPDT3ro89sdqvaqZMrXGftea/s2Fv/XqtWLLmSH+ertdS58S/1/kfozIu665/
9lMz0PF6m6rZw7pyH7dEcvFlj1rC0+bRrpzcR7lV7VoZKUuqxcEoP2iF61Iot66VVj4+5WpsJ1qz
bus+Dm8y/JQ3UwkfQdlrr1xTVofz/XfyNvmX0Hg9FB28eh/l3r7RM7mZDEbhr57H2qnfpLd2qPrY
XtFL+SIwrSDhgK17DUbSHMmdQpP0/CpyVA9Q2quOodArvOzK4S2om8N/vB/vcN3wtXe7bmf3UYFs
ycfs+FSxw9o0q/xb/FxQN5R1iY/ObdEw1WLbGl0F4baSi9cw33WCd/c3Gd100I37trb/OY4zqgFv
yUbZu57q40XXANRnnmtZuI/IeGwXNG2Wbilj3uPyM/TudWxFcuT4PPWSkW/k2ciWX2GE/tx//FNs
AgctHIZHY6WmK4FU7v2BqpRYbBHbo8vUPpTeVF7h4yaVU5nr1eOPHWLlo/E2HocSdPvsKv/Gt6bk
OXY3OI6Wf3gKQEUaaGYmQKHwPPz98/8vArgNLiWeUQtpCsp3H5TBUn5w5iheDIAuR6Crpwl3XoEF
fOCor/LbNjzw37OyEQHbYUb3BmDR77KNPfHfHXH/digYA+8TNeUHbTpDNzmLC5NmazNS534Ufqf7
f+n69C1REQcAV6o0b+U3D4Xi+d/zw9X/QfiAYlf8Rvd0somTzXzcUk20QC61W9MQZlLNVX5b87fS
x+qlSk1a/TLpikFOUop9JtfRyjRM+QTZTv//oQuNlqGwa1KMprx5MHqlsJWtlWMt2Fjtx+ORrCRI
s/UfPtm8cRy7rs9aGHqXlUpRHQeLHdNZHArQF5ihUcff4og0LTE8K4QwtUH289cJ5BkYHtLR9A1Y
1M80sJVQ7QmaTVE6OvbhElXS5b4aTFmZj+ZoALj9AWmDXVz4nAtAcGn0ca4BF3K1xZeH8Na0W5r2
miQ6GS8NMDOetPIgiIlsIZmf9K3SSzd79xmjsEhF+qyRZIxMzcLtWTfCQxY+mK/ED409Ov89fv4w
G//9ocLUs+UZ8/z47mY0cjzYDB0pdsNv10t3JLaU17A1KQkXDzQ+lF9P5UXrVTaFAviz0LqjDeDD
0da1YPZ2Wp30VxjzLuL2v/ZP8SNTxw3tzB0uOAl4JGV7c7F8L+eEG/t3/XPmF+08M7uoiDDRUAWx
jfNs97PN3gkVti+Ju1rbRb1D5xYnstH1lVZgRRMGm3rvTfq9NVShnKpwTaK9y2OwWqLwxFmskLy3
bUVxSCeWuZlBdZ2UX2fo7hUKNPW2vWqfq4ZHNVObf0hKvdCn+eaSrE19o7LyJ/K2R6kfGZlav162
+e2oWAx7iV6Pjb9j7BK5X4oDO7/90xDc2BeQGD/XHxvT9azXDrvmkrvLuYaFYSWGezRze+ohtdhW
ZiB6wR7w3bCF/Sabv/Yi3/GN9SlUEW5f6cXWtH92/7ux1u+5JkYTzBR21d+wQ1tEKSszvIu/m98y
CRMh7v+EXwQohkdcRN2FLiaffEUsNwcvb8f23VzlFuU27fy1MsBhyTfQiAq9LD7Wj3Ph1hQgiKbr
PYYteDNyZhu2z+YdtiP6AK+fexkbtV+MLXwomYOnyxuSxuz/Hz3/d/YZGOKX46ScmqAxa3jsvTp7
nGVhyVGzylwXaoxlFy1MUVdVIcbHc7nPV/v1Xo5JwKNJJd7Eck3LJSek1XS0uErRrNxXFPjftrWL
4/2kUpuVZRsnO0ffS39txNhdFTHHTe078X6yyN5z3Wf80Tfq6iwGm5OoX2WzckgJpBKR1DnhxjsJ
JYkNHcKx2lVXGCTZ+eBAG+HlCWd6MrRNWj/3Zgct5t4ydDwx14pIC+nVCBu2zwR1T6N3GXG7GGVZ
1SuvgfNTnL/X8LtzY7LZ/KMqmHRE2dcq9VqCSEVQfgKebPy3QA/NaNsafjg1XlvLpWvLbbtnCPrj
zeqdGNAGpU9uT0bipcN1W6GIrXyU8u3t3CvUZG9VvS528v1nM1osIi9cQ8cIR9ffx2Ob93qvhGe9
Bz/qKQxr2efn4TKkgl90x2dbAwpSIUoylXp7RHU0p56+wyERZl+3cpbFhTqpXL/bqaDzwzvtTqp3
rYQA2EqGw31FYUGUiK4PBxvtzzGiMviGmntOXqEj/jdLUHNFdIFJmca8KaoJmTMaFzSMqToXArvp
WjNBlH6WrUwT/p2ggxdH8E8K8dBb1+It7gGWeJ3/5sIjv31d9gMqU6jAoxR7p+rELqtVfQgcGXv2
1m1HB7NwZkiNRG/dT9M6V2BuC88ULeSs9K6X5aQ/yLwWXo/GnSpMBScZLKXfRnZUnOupxs9oWSKy
49S8lkCEfLvtyXSAW6LHxYFHx2+dROUQnV9yNaLfXPVzzj6qt62tcYDf0iVCzmjCFaTDzKa+aM7K
i+apc8DdYrCQEZZZZ51KD9XY6pWEsnbz26mk3jRo2dM4pqodQRUCsPrnt6ySqoY4AYe7K311soCG
GmhLeOHe8P4SS3xN71qcJKsW+vXc1MBAKHqgWjo7pHYcGrFRVYX5SEPvULB7tHK2DqeIixb2kyBP
wv9hsYsn8Vd8t6ebb2PVDNFnc5VvtSCda1QOrU2yrzs5pWIoSaE8bj3Ho/B/MFCe+WX5obENgAc/
n7RhT+t2tyylHBMlHhvr/vl1Vk9HWE1rzjIoG6N75V4pTMqIf5sukZGjUArttNbhtannaK8KIiaK
j1CcgUkcaYHJgk9Qfjyjy9dtERVqNvjr7+7yAxTklw+9Y82ZmlcxiO4VpuQUQ7naa2fjIbdZK5WE
UI3vtfsYw0igt7oeOrFZNdZ6KZHMGuRnubet7AaFUg2SMdeHRbd/y97W/Z1HV0kTqNKtdH68GV7b
CVSR47kKYoLxOUkmA6AjA35hzfvX09dqaF+q7IbzmQAFWGZx+iCImaOFvx2KYroZiLMhPQYoZpKK
PaWZRBOa+/CwXNslnKfqPOrofA0ynKTX+oILhPTrQyfrzF1UkwRmNWhueYUF1stMfIzK631bnqxk
nIa/c+avUrnwPAW4wpz6i6EciZEH/Zb+UPkoOWufk1ifMlvXP/PNNZCMP1K5mG6qfM/nMZwN/Q7E
4LxKWETZzLZOyOKBcilZmK1WzYvhiVVZM26Xxuz5M1WB1+crUmx3UzmFhvKnFBjeharkygr2dZvg
WLsauvjJswHZa96oFjdRLdETdpCON88odQniPCgrHWVaaHbTEZ8KEdg59YD97lEE8k0d7794qwg7
oXhzbCdeNOutYLumJztWcOymDr3im7KN6rNoynLlJbPwTq7M8n5SP7CR/OCmAG2wmnsk+ttGQJ8H
CmAqmYFtIxvfi/Fl+ojGk8/8eUjiPDFsF6/QTYx7yWkIX55u0nGmUL9DjvvXNhDPkGLVzcfp6SGE
SikcAj0w02vh0BU/g8S0hi8EUhXq6QsGS/Kzdaw8luI1VKcAyb1iPzKqS0a7b+aGlNjZoSFsldE9
OfO8omxJ1WbD83HQwQkaFweyq5f1Uh0Bg4Nv4Ek7GQgQeSD+yujp82kMY7ZE6/qTtsPl43W7OFgp
tAs/0J4xFXNQ2BI4p0TyHl59lFSumjo3xUXYh165oDVzbKvqFtH6FypQQ71LRreh2UnU85GqRgzP
8ozCbFP5LI2du8nROHQ9kz2XwraO7dPTnoKiV82OJvde6aVzqI4RAi+7biqjai6ML3epmI1Qxj1r
i2EWj3xV33sjhZ91v7h+OYF0/hz2a9nqtZfPltHQdqwncbrqe/xmO0ofbfo1WfRmPcW24BlEq5Xa
/CGyYMTcUFiJw7bDqCHbOJvIO/1Xg9J3qty79ifNUzcdPab79uxLd3jUJTgWHFv1fOt8Kh/f8t1A
HM2UR/O2zJVzMKzIm36FJmUzvYQzBIV2Nk1/Clk2oBp6BDSfLzLnqyN/ooZa8VK+ljs3+RlMHR4c
VEScewQRt/kJO+eWqBgmW+NDdvB56D6ZP4QCVAG/smcbWihcUcc0fdF11j5Fr9mtM6n+ZPP0rEpt
iw7M1Cr5KYynJgERuacHPBo837FZzLarkwZQcBMlSpUJXqAPiejoflRX8fDqnDqUh417/fruX6l6
Fl/PzGsbSfponRl21dWrb5e32eBKFnJvTj6y93jSX3TC9lOYRNfHEDh9eFs0H/hPIGwZ48xzCC2S
5Vdc28blc4Jzmo83j0rOlpepHIazbHP5UbLFKBKlgPv8i+rFk1fbi8xpJ5jePtG6Xdf9SfuQQzLO
c80NlXZXKTVJvBuQ7cEA21cu+/HnY99dPmtPHFjsJTpkWpOvDGKJ74BoS/Ei07TDAhhF2qWbDyv+
uPncHZ0t//3CDfKqk5MaLT0b28ODLK2S+xH5wquk4YUxJw+3r1KhflVrYt5s8i2z1OfYTdS3mUzI
hLeXpi5xqTQpg71Fw+NJ7hvOL2OHE+nil/Qde42BPH7g4fXbsWYQN7NtfCBkGFuIibm95HrXoqbZ
We2Iv0w14ePO5ZwWpfqYD0uJmmLSnCqTwsEmuZ8N/X6HbcEoPXGJCuK8UuYp4/QhyqTLnQF1JNJo
pmk9Ddb9/eH1wI1iz7pgJb5H4lLqp3BqQvNEzqWJ9hMzLJHmZqSeG7wOPjM9SOX21WnRaqzb25/H
0HB7Uj3q81G468sZk4VVd01zYA1S3QX8zWlQaijenuM08pR6WB9jUyaVjV6t4GT9Lh4tsoPhDSh6
2wkKZxta5xKaEBxltf+8MTLIDWjjnBJ4XSsxW003eYC3DXtmtXSUmcTsHPYxeWI+FHkUvpPY9+Qp
uSguULzUuyfrj9b5g7TbnOUT7bVzrlxgK7MaN8LxLDikLublyuoFZFIHFVRmgIJhqZVpGRyvqNwv
LLWQnGfD7S/BdHRUv7XuQqSx2TfJQHA+SjODxmZFVDIce9nF2Xy0KN+/E90J4AkzBjOhpRqfpeqn
UWZeOXRLYxsHxtB0xyZrUvYMUOdvOLBF49MoN1bRQYVULSYHh5Ghs7aATi4plDHxgtaVDdlc+dj9
okrsoVjNqrB186Z0M1fGOK1ftszTN6OQBIILhi/waCaUrTm0OhoQGNWtkt927+l/ZoDV1S7sTTTc
DsJniZe7uBUhOzb9n3BaSgtx83K9rRA1Ino9YC44nMjj9vqCvu492CulYkIAUTUMXCvnn9K9u24f
Fg2g/368mfqzoJomxkvU1JCo5HnPxLIIe0nIiP5dLd4vpASA9AKUxvk2PbdtiYEXrDIG5b9T3ywr
7lkv9zGavWMpeAeXgrUduB2gmmPha4E6BZKcTfeVbaqde5UShPgnvizzckddSMYy+gJs0sZREaye
7hb5pn3mgvE6H/b0p994LTXTtsBjTUpdBgfmzyabsZtldR4hkGdyoLAQJdNPD5zaI53xvOFPMSGS
Q2dB7hydyP4Y/nag2Ah85f+RdF7LiWNRFP0iVSmHV1AOZGPsF5UTQoCEUBZfP0s9Nd09PWMbhMK9
5+yzA5TzW7lhYIDuhs4/71yboAQEcTHTDBMlI4tzPcPqrAXMYVBeoWIyCKbg4QiwQhjXKpCRFY0b
q4hhUksdPYu60x3M53AIcLQDqoHTP/IE2Ij5RuGQtX8owTlFsgs8dyc2EDNtbIJxGAvLzSuWSPGa
iGakKdNYJrR1gyUADL038U5nRx002gm1tQR4zi4/V1aUp+WH+MbKPO8p19xmSeGuxWmGlcwsieOA
bObWB1ZYiJQb3WO2ZSYMmNjFvpCjQBy1FVZsn/XzRSArYM0Jn0ePQXi9sD/lMCE60UkiF2OoJ/Il
lMWFc5O8vLs5JOUwrNdIjeQHtD23KIwq1nKOk11xdrtbcD9XTLm4C2lm6DnoCU+Zz5YQPHDia+yX
Bmf+saJZcK/SOxQCOiImHZTG/CoUz5NxaNI+eONfunbTG+g4mUsiDMkY98Ett1EGxVpFKwbeBNQ0
EfZoXGwzBDBoFlWdMBE/of9YJpfDc+6uUIoAH9mPoyLHFlmUw5kh70laE23pFMds9byDSJLasz31
LrdsE+KKgT0w9gWUy3MtqBJQKwOYSq54rPro5TZnNiHZLnYGmgxzNglinV0LAGe34AbvV55HlByn
YH4b1EvP9fPuC+DTeCCztOBP03lzaXyFGlc6E7Vqz3yom3U+ovNA5q8QaGFA0+I8iiWznQcXq4zw
D9mjcp5qnsNLYN0YIHryhHXpMMOTDijVfD3WTA2fDJfQJ7v0/gzLdWZ/BmFZ/HMNUjwX2ACxIhpX
a/paxCzj/KlNa36Oq58OrmJFJBKDQtkDXGM4CNTOxaU/g8G6nnatOxGvx2PxcNbth/T0MVnT5CXh
UIJoc6Iom3Qcixf1zUVBvrzE7Ry92z+2z8ozWMKkGDO+WaQsU5POSVwo4O8nrD3pdGdfWMC87Mzj
C7MpmwOypm2ViQ7voN8dlgGrooMR3WlLaJKhO1TM8H55TuEaoKVj1YoeCCAgv+u+UR54+nGbAMDC
8IPj56lUafAYH0HL4xVh0F/R8NN+TBuWVc5DrpE6HX0Xzo5aNL687B5CvbVrPsgrf7qv1aXe671j
mW4axGZgZZRhi3QI5L/B41Wejhbdbx/r7Irh69I8jiIJREv3FZM43mMm5F0+HjvFFaZ9giFP+ytZ
rvWu/2GHqPW01tzrwGFgsgeMf2a6C0PVXSc4xs9I03jkxqbgPuvPH55mhrZcYkA93cNE0dpTyj7p
bNiKGOGY/Zc4rVMsm5IL8Bm+fE1sGR6VG+e+uCWkFuF0uzunS3+LrIY86eUcPtPgGzWfUNh1x0jA
lBq6T+4MyIh4dqF19IrTBqnX3IJiRT3HetEpJMpxFAvsyWAwrQRrwXJD32AGTF1ZKygX4CTQVnDk
WKglzX2PadEh/bwHwB30UciXQCHgVF+W2092NCh05QfT3Ay2F5y8mjt3ED9qe82WCNUr0mGHhLf5
ucY0Viy85vp+neVVaCkZuSnr9T0Nc/UE9mEsEngYuIqD9dJ3ZCgQ3utZtw+cxAyYN3SZ0UP+IgCb
aZibHNNEJueUHZe9jaf+ihcrq4vuK3sQX54rcOp1Qa/+e0AIcmLONBuVVMs1Iprt55W1CrUNM9k5
QBMZPnxCahdHRPXPTs61KSSiUNxesiEx4aO9FoX4YrzR1yArjv5lFOEL99jy60LeDcyUT4wF+VA6
DLbbcUA5xsyZPcrACA6kUNO+JZbceb9i5Krp9NwO/ihk6zG9xem9wYB23sW3c+Zten4FyeDUhxfL
FmmVhKHhfoI4iib0GrCDOdlZusCOcOepFYt77RwoAi0fl7b3dSd6lg96fmVdBUMnsQ/XtAaDWofw
kIuyu133/B/xk71UgGUq/LPaxMuTh+91YnxpWyeLBmK0Ta+3a/xUjTXElC8x5GrQi/OuQyh7LKbe
w5E/iZZOHQJeYaPdIVhb7FlFOPdB5ibbgrteKrsbDtUvXQUPB3hkhVeHOmfGtOsMKau5KPcVMaQf
tLGNun/evEU2HWozLBvvBoqA4vyBbyrg9QMV20SnIiJPbs1vS9vpVRHMt6rA2O3ZQL9GPglAqZa/
KTZmpzzdFOO6uG4Zdg8iraDPLmanw2dVB1BulGUN++vuTjDjCBvM4wuCy0S67O6Eam5aRE5VtaaL
lsY9u8gTybz8wdqKQLMCmkRue5UXEjaxZ+63jEVNoO4z9ujEqBu7FwRSYjXpT3igXksaC4So44DX
WANKDG/OWkFVq6S4P0EHAoEsq7VGUSQqGBZ9SCqO7aEOMA53iUc5i9IitCh/Badsw6Tm7BmQA1/U
tcXXacSdGUDE1v49z/oMvRDEzAk+AZmgNsTUNQ27rzvGtTObprdpCKZQ9UToYaDU9yUgHqeRZ8AG
sjEWoDHa+D4cSVT8qlES9QTKYAsMZgjIuxAYIEE3UZfCDzA7VL/Zs20OayzoskfISligTC4rHOl9
/Yl7Rg6hnMwPPbMA73kmtJoFxGGFgiUW54Jz00+PXb/pmJzA71jx7uIreEofL8gG0A4h3zzSjd5+
MRVGkcKIPnus5p2SrEg8IHiN5+eAGumNp8SrTrjY6aHy+9qn8GoUbA2LZ768S5glHbD10GGnljEK
KvTKVwICHjw0TJkxizi+YsX+J4czuZSEsSru8MX07toF4l8GrrNh1EAsJ6sf3dA1QKc5f57iqIDQ
aesqDe9Qsczr/iLHzEGvPAAiQAo4SCLPVvIchQY1FVWDhOvE2gIsAmz1qsrWB+deMYDtQ1hS99/n
OFd6JsZTJa4yRtSr0LntO8XzDaOqb+O6vqIP6OAUPG2uRfkrvdyOzHOwfTZA9Y+6xZQPbfu0JTWf
5zbUWzIgQ4Twg6mbj+MplfO5oQcwsLK77HqcRDunzCuQRPoxWSuWlC2ydKBCkQAZ7zHcg6cWWRJ2
2T9pwsidfRmGNHv5AFdZbr/E/N0cwMxwMWFg98AlEIcNOISS+pOB27bTKqfehfT/Ci7PrZILvopl
TvZlshzOvEWuVwU33E15jLppXfN+8iGvHxA6TEIOWjwQCAyywQTgLGZicJO3yXMFQQ/c+/P62x2Z
sKoZ4AxK63WFfM508UewDjnnf4pH/ON+2mvcymiJlD+RT4eV343q8UaGkvX+qkCWHthCtZiE8DFa
oDYDkGDOnBLhgAFxUux1ObVwV0VQTZiprkFrr9d5n5Y/qabwKaFX+pHPA+f5NzfhKhE3m3P1KPSU
o5yxUQujM1W5jQeAsn9QcXD6hNyekQBrkT42qbRl9tA1bt86PTxyhFqBMtJ1BlpGNWv8iOgiGFtM
A6CCuZ3bCw1ZleooJp0I2Ge6Lst1+0xmtyZpL7hYThd5AA76hDr/OcMEyYtx1+tUkyEO4WkYdtaJ
XoU6SmS23NsnOoMLbk93uz+xA2cG1Qf1PgWDMF6iUghUQ/LxWdO3ozUEMHgqxssw1Az3Qm018dOt
tkSL8OyPGBaXFNvNeF2PHy+W10J8s/AsxX+zG6xlA0aQf8/UG2Vzy9CTsz2P2NBejml31Gf9V9Tm
EcbiKjCIWY/OiJUEfL4WMnV6W8GoIo5XQ888xC3MB77VYJuZudDKr1KLy0lvSGKD/t8OSP1mYybq
Xspc6CHEa1GeiQl0ZJk+4o36MzZO1eGyT3/T3ycuA6/K0XDMp2i+zAM4UD4UJRBGMKR4G2UH2EZf
lvU7ap0Rego6ImI6VboapsbNdd+pcbut3zCvQAdynCUJz3N5caAvMz2gx5w6ZQH0bPrF3Rehi48M
KbqwxSOqHiMViuGCOODH7Z35Mc8lRVltvwzfYEZX/uXWSoHN+/iFGT66bHftCaKQiifErJdnQoAm
LGy0iLq4Alwl2j1W1jKWhxf52Dy/5Truys1NCgXpd5oAGJcgGXwwAu9n+UqzeVoRloRtd5Da5DnL
cl0VNUNN/kvMTcBtXrHgVILXw0umC72VcSGxLmWNS+/ekWDwqLCQoqbQp2+q0yZV7fp18U0rEg1X
ZhCJduPauFyRGx4VF8NCLnLluG+3rWDtkKdCn1tg/hCPGYN11eOKCv5ogqKW2JAvi/9FZrnXX5m2
XWDoIY0tfZJ35C8KUDSjXA34JMqHruHj/Fuks7k4qvIbYP7joswG+SR46vQTU75uQevOjTa4qHha
ULAVBICLO/D5uRF/lXylvYgtsWxLxEECj8Idf+AzXXK8s9fcGJOIKpVANevH/YSxPwounFM4IjZQ
KHoXpBVLfF5e2pJbFCcFCj6hIQnWuz33dylKbxCUjVhr1+i0yebtGEVCHs88FnFihEV3wNzZxPo/
6ZqjXOzpVfDlCVI5Qo4xXVcvcQdnudcdGYN1UGmEoQofOuaB7vBPoPMehkXzRY1QNoG8vK26I3/P
yr0ofnIz0rCwjt7vLgnHw5npHlS3F3xnMquxpteiRwt97JnbERUNIyYkjRcWTAnNwpV7jL48ZBJj
7RmEgHOVMaTVT8x7ZjvD/qekQRS30t6Yuwe+KIYanbyFSR7TlbWAKyPq9judQQqKlP7VP3PsT+3O
qh1y2t6kvbxVk8kj7KoGfhFAIMlD8Ketdsjf8291pRzkZP5WMIHwBWTwRuFlJlU8l9psKNWJBRXZ
6CXIYFzVJ9pT6IvEIId6conhH2EeYfmC34VMfJhPIgiXme1gGBmhWdrLfCOf8LP/GX8wCN0TOhka
ejChdcqOE4cD1Mmb86fhgjElr30TYqYZ1kiIkDKAcIkEYPCfSjDgsxFZsfIrY3tcRBK2uQM1RyTu
cA5hNgs9k8GSvHv4+o67OLKQV++AU4h8vH1zTC7+NtdFE12SS6Kv5rxRUpliRvZzC27FLdFzz1nm
tFM2WqAFBoFzmekqEK5mpGuWMQgRRT3jRiUQfHRlF+8XwyuyDT+0w8i30YcjIvmU9vCo4hLA5bqZ
0zmnEJLxMffLgx7eVsAwSAmS7GuGj+f5V0WwffWLMyWpmq8T7NdDHZiE1o90EkxJhTWhTZsxGLyS
+b31TewlTlA4nHe7mz/GLW7H98NMRYBf8FpmPpJ+UFxmfz3g9ExdwDvvxnD4gm3I84ilwKE506BR
jSAV2xpr2mhhL4ZMyduYfraKQb3qGJh2T5MJvstRwSvCF5lUaIpSa32DrAHV+8w9QZw488cQlkN5
4pYKCbjmStIfzK4ikDVH7AnM2Xn5Ehj7KpY2uEsha2IEmn5oJe2Ytbv1H60j9r6g4rzvNpTnOvJr
jGILx9qa61sgrotACrMgj19eFutrIWz4b6ChdZNc1ki0IiEBGYqr1RP788tKSObvFN6mtY4Hz3Lc
4XDpPCgLfIZT3ri9Yw4RqIGxerwVSZFkiZYYiYDazOt5F7JJAuzRojRWAz3Ogu704DkNtVAJBXS2
jhbeNrdN/TWeiwAR1SHb5AcDiuDhEXTzLHhxCy5fE7aWa31dxMp2DG9BS6f8M5zyYGS+SrEYj+H1
eD/mgbbVPAaA/Nb3l2MWZ7H1dj2L6+akJGV0j6TPxm3pN1aDwuHfqdade4SP7Yqu823006COrOQR
C/x+xP05Z/QG7Pn1jDlfh/bMy/47dxVqeL7hFap0NPG4nE7yT3tukLRsb4hcF9PpfqzPCILi7JBT
Ah/TPTN597JS8JE5jqGVCJ9FrK47potrdS950vbl5RyttBX34vqFN+cDAGs3/Q6b7oNTfSGne6es
0ljBS2g+XnaVlbyRA/PfNXxtJc6LkTQ/D2vRuFkgr1+8IudhdNjxygi+4S6N5Y35W/lI3Hdi8KQs
wYxph6FsUEUTokrof8LKWGlODtKRR7mvnBjYU4yh9Dmw9lLEruog37WxgGPNbBFTk2MbVBhkMOVo
AzhzrharTmoiRxo3ajIH+dLDKwc4lD7SJCkYMfZAG4xzQwLfPhEBrS26cQkSzTN5oKoN++8+olYT
+Wipm/6aQfpRJGkg7IQVdzbqJ+5Q7lH8VvfCboxGv/h3zz3ehNUNTzUmzUnxJ+zSze2NqWb/bphu
H0HdeAeAG32GlTnz0uwzC6Xo8ZdvR7S2wQuJw2N5ezNxbwOcSngVfj7J39rvlsN5fY/+E8oZlSLv
xhdN0t8XaaB/AH3BcxN21g6HT+78Ht6QsNL//V16R9cWjngERQqUs1tirHrsCQYK+IUBCswrbBA+
k7ibO4x5fQz7AiVRgwzlz9XFnczODhPA+uaeLXQmxadx+S752AbjHc1soHDTcPhKIcvAAP5HBzLD
ycn5hnrzXJlbWv+e/uE4b2zFzFPLd+Xm+VWsaImtfcmuaOybI7oCpu9IYpKci6D4aWi5uKKFmj9/
3PlcC6s+qt+JIBE/nra6706YYyignRitLoePTfktwpjdpC53paPbjGDvcy43Rg+EOAKAqtvunO+q
wxg8lzesoLJltv3HvgOvXOgAX0+Hre/OWjIslD2445eB7hOuwlt+JqOEjfcOuyA/s4OtHu8Na91s
r4MzS7oSPrK1+F17ctTsTUIYnus+wcx6L0eDL3+XyNTFSI0EFhmN0ISHe9sjOQnkRGcjBtQLudsZ
pCnrDAi1DRo2h8wvN3pIQwQn5ivbIZZYMdooVnfoaffD8wvy1cjSBQiVrXiNrYjA8MTs9XmcQSh+
aEUfMeHsihnyPPWAYMpQmZWccgngPn5FrxlOwikUs1llpiKlYRnMYknmh8xjTlXrpB5HM5MDoaHU
MVa29vMIDJrQnVaB/Xk9VAGVOGrDEMATIQ+7FSyodFEdoGLygp56bo4QwnBngoAwvCGITD14Nbwm
8IzLrHiJJIHd6Eomxfyu0xlh7XQGfYU5T5uNoRx0VoD8fUd7ds6P1+A44FbBZ4a6gexkWnz2TPDA
SAAYWBDwm6PLi2cQ8PXTw3fszmyMno58f1H4CE1JVloo31NCjw8zoD181mzHqQeDDQKYDVmYyUy2
g6T1cvkbp5KueTUDEnNaHiMiRsSbNOGQmPjHUN0XwtpYs5OiZDtzwhmh5l8UAPeAP+CEwZOEA8ZL
M6ZlaqKeZ8NytqKZCdsdNXGF5Re8WAdKVBt3R8llamL8sL3bXDoIzdicz5EbILLQplbqcwn/gv53
i9Iw9x87YZEASxI4ToE/fx80TT7LEhJCdxxrm5C8WfWLKRZOWcxmjyB/oAU8dTQz4WyUdaaro20D
fAHLwibJZnqcKIVL8HTKS808OmZyv9MRLWMDR26aDxdUMuAqAtShS+CFjB+qizJosOYHPXmdZvV5
Gxer20xgBSJFqueC8s2iFuQDjXNKhPVjxaf7gqgwrwZfxrqMlZ+ZvSAvXfFrJnG/YpLUfpMrUmG8
09qZFnRsGO/FiiuytCSIjRjh62FHhIjpmR6feSZmkFsBGUM4qctyA+2c/4++arS/GaJduRGYJjIQ
m4FClJM9b8EBX9S5eOK0gdKpITEAJpc2KaG0pkwnEcrq3nCm5XBeTJfXs7MzJxZ05giKBbj+QmCB
Mnz+eWZdfgXpHGXA6gRSw44OASCGjSOdbKqfAjZIPWtrW5sIb3w5MgeWTUHtzq0GOXLmNPc/KgME
ulWAaujNOMfYl011eKxuq4rYFPAqbJ+ZaTNz8ThZ+rk7Xn4B4gEJmYiGTAS5LbmdIfcx6tR4tzPu
o/NEj2dy4vXg1vHsTG620hqHl7Mr4rjcbnHCpAePFfzpcSyQtxR5YsD9pORv1PdbaJQgSvOtd8NX
jvsCTvAB8G0+SW56ZssFqsfPDJYw/InIihj3Y+tObkGDheDA88Ey9VjYNECc8R4qV0831WE+BUNC
n43t6NKZZda8Im7OvKxnnACNCD6noCMEoRwXdvo2k+Qgj7CZcA3XgLEj04fjiLyN6M0IdQqnsXdv
BtIsMv4YqqJ5hBj2yQM3zAyZkwxlg4+hvVhA5teYxU0R3T8OPMU7QduXP0uP9d0LG6aoIdjKv+BT
Y2vUC4JPcq590Uhl55OytPs5809g7qXp8+BbXhfnGx1u1vlDYOXlqY4nu9u8EdEmBGwSOpSjf5Ym
NZDiLC67/z3YdtCmFFFt22hauU/KGPAMmBmI2Fhzj82uVc4VnEhZRJhaUbEzfmNlxI7ofCeVfSaV
4IiFL6f6jeJzmeIB+IZD6zInuJX4NLfawl8A3cXyyv4idwk3RSPEC1p0r76y/DLOFL0ftc4M/+Vc
d+lCYqK+KHVXdREpryb7eTBCEUwSpVDmZqcXw1Ywl78Lt/38y/qr6yXElEV3gLeGSTdnYsHQMV04
vMkHYVujY5w1aK/2FGvclW8Zg4JFBZUWX9RFj/OCrRI0AtTuZR+y3TXADstug3EUNijckQzg4U8y
qto2djpt8qVA/E3SwXX2LJAWPztImGb8DPx3eSwLO11jtV0cVgOUn9fiR123zhMzlMKGcYFlskDY
L2YvGXY1hi39ZjY2MlyanfaLPw3OJO8pAykUMBD88FCsA57WiL8p1uJ0MpPT8H0u3PkjGhOO9EuQ
EYaUa/0Z1KB5oAIs0svnQXT1H6z0Kcfx+w6y31bndLOzgGouryHRtTSaPHTMHHS8v9k7TrRZ6gwo
TyGqZ1zkh+Na31DcWdH6W13edtIFRz0mTCUtwJG9hJ2WXVr0tZ8yIF5j3Df9V09WTTIrtcxoPPME
TZ/ZJsOndPjCmJr1VIeF4PQNvdcIW/y7/tEwamTip8tQkabWlYgGZ/UGOq6AMZ+zloyNougosCVS
qp2LBChSa9AFHkZ03+T+BVYCDVgWPY2oQJ4MT0rDqSBgWz+7eogTI1scgkIHKhvhuBRi9rAS8aDz
CO+C8oFpgzPLIzG9gMAMnxIUmCw9TDe+uodjXDy1RBzfqAeI1/oTXrt/yZ0npZEssTo39xAYGx4n
0C40Edri64cms2cVu5e8Kaa3TElyX2OBRKrQW95z1aG1v2Ab923+9Waoke1ynLlS+ACwW9b8gXJ8
Jn3KR4P96TKnY2xBicpsg7a+SoNkZLYEQN36fUx1A/AMjIWvLTp/CC8HZAUyviAod+z7wbjuoIRK
fnX7mr5q7Vjhn9/1uyooTBvbCsX997aIEuxcTsrrjjFfijJqOD5wvGP1JiAP6C18dDvgcyjIpscE
iOE0h4dlwNh4bbbBNHU9aqgdl0UGyeK5qz5eqd3hdiPtOtZXmpntgH/41e1Z+I3b+hYiIMD42sZ/
ZEklRA0MWbIZfcILlcq+t0uGK3DRntg283z0IVairlUFA/ShWZpOaibxfS1MoXX3lj7jPnemx74s
3dehu1CaNIfbrm75I/VmtwLiWH6nLwb/NzVslLC/xRBeM4+bCskGCzJztTQhiBguloh0iEr1BVSQ
KC2UhbgefyYD1yKm1ZiPhAjHQJCH4PX0Xt85jz0C69Vf+V6Qgfqw04eb3TZX+VsYf2W+qONV6WJU
ml4XGgNX+CnYJUlOnu0xjaDZqoXlMOLkcySgcGZ3To6r39C8cKQA84fnxX9ef0q6Qzb27ha17fsl
/0ByZj7Z3daGuKswL1oEqS1UjlIsJoF5ym85oiMsab56QHDBmSRXMrbysDWV/QUjTG0jSSwHF/Ii
+InB17HB9huPy/BITBVbfUatXJyRlCzSGt54jVpkSLokRXI/j31N/NSXYOn4ylzxlbwuWw1BKbwS
x1DW1/eRBfbD/BU/8GpPWuZejKsgy1qrog+e/XYs/SI/Fv3hke4q/GdooFDT84vyUQt1vCNGT3PE
/dzDp66FGQT6k7ndKpL2Hfp7Dh3rG9sEaLo0i9U3f9Tvxspa5Yn8oUHkWEwfLXdhrBFxMTrWl3CH
Or6sYdw8bKOO6gh8VVtliWLZxg4h/s5Y8XunbtpvazcJC1VZVFEV8VLz9xkrdZO96Zv+ndt13/zd
142nQBTmEmFTkbRR7+sBZz5PeGm/jjoUMZNdRS9GHcKi4bKvnlhTfdSRHtS+jAbzu/XzZH6HFEBC
8Yq4c+G5BY2rOSBBwA6tz6tGcMLDW5K6MAr5Kv+wQASPn8q/f+twk2v/BZ/ZJX7Fw1gvzINOdUam
xmzT4QzLSGEKEydufrJghlCKU+XPCEk9/46U1fU9FxZAKEgyoI/g5orfjH1lgVSc7udSuyW8QQRC
LL+MT+Alsunir69u+HgvHIxo2LCbQSTHRxhcnlObMM5A2WV/lmULZO7ixdY7xezT7+lipJdxNywn
HP6uB0NNSu3z0mIJAWOhcy/09dTOV08mlAkL7j6QDWcYPaPdMGkGqzNdNfWtZmUOeGBhbKzYueGY
OWazdo7/Gpm9FCvn++Rk3FLQ6PC7WVE7NDKPnidQHJaeBJJE6QR3FPtKnusXXItN8zT9yUz36jQb
qolcXjGPpP4tY6thX3N2rHGZI+KRgCwbXhf8vAkS198jzh4fFmEf2uIPG5H4clS8XGAHBfsyb274
F5KSWdFHXsbFfbF/LS+gXM2weFFD2OYPeSVW/WNpi43oxhsLa2+4Jo+NMFDabcy1clbC0eGobC7I
cGIuUp7fK+gb1WLRwt5elscGShc7FaqvxUh+hry9frXDm0dIAZPIButLm/39jX+J9ZaQj/1Ttt/v
sELqQF/EfMncL9vC26E7he9IQCyCGNl+nT96GOikmmTee3EorX0zQ0+/9QuGfDLnihn+41CLgQYp
ZXFdLDzQv+1yYxl2L+AFuanb3XR3OzDgUT7ceMGXbzKJ2Go1NQh7DsfD8GPpvc6HqvTEk7m49YuN
htFcdhhwLVm+AcYu0h+BskNTF57lbUb6+YmU2QnawPzln/TnY5NtFhsirBz1x1J5ODjX5bRYMplc
tOdbYE1rFj+qL4OCRpAOCg5zCGIWr3B1PWYIrsK2dpfLul6EiJUWDALXlbNEHtH89OG4PIij2ymb
6r2OVFTmf6YN5e9dgz+xvLyTEjHXWBYNqa0RifY+bMjPOq+AdEOm0BRgF7zfvoREphPA7Sng8jnV
Y6VWSVN8IA/Y8MDAt/JUAN4rbvprqV7eOHw7I6AJyhjQ6Q2hr/MKu1MBoz0ZiW1lCUPu78bT8K55
iscE7YESZJniAc8W0PMkFp71JhvesOGRFpTPUk0MBwCTev6zp/VEpHq8Pbetcws6Eq7wklzQclGn
1MFPCHXH6U5LvFu2AyU9Ay6vOnPza0mGxcXi+l1wu/9pO+Csh3VW9EOGza2nNH88fZWfeSM+m1A7
FkXrdS4wbUYdOHFujcTS7R5KeE1PaXjKJ+EKC0k6vDw8Uv0h93DsdxesNqFnwd8NKirSRWjiSW0E
urnusdoDLjcprAvJDlt8NbYs6TLyiXL5lI4HgmaK302PGAmSAzk8XZD1/u3qCEfNWN5w5hCVVdMF
wqfwV/tdN+caFvh4obL7Mdjkr5/cfEbqUIkOtoU9NqQyHtkR8mYTP2HowH/ovLzaWqjsgO3fMjgU
2vgtkh57kQxCVNDWw3wgFMKE9I87D4P57ShQUt7pPAj9nF3a5Q1r5cYsvpQ6YodyYDlKk7VUu9su
fxEdzWyj/hymk5ZGLR3ME8pjprGorW+oxh4MKEzJVR+u8QJW6s/3/MMofbhEVzofcoU/SMikwBX4
5ddq0PuW+VHSHj9cEbK1OxmONMZIjoWdetH//ZSEbyfx54jXzY8cVJnpvH+Fe+mbsuE+UdFYB/Hh
QsPQhT9p+Cv7Db8M2Gst7e1dX8tKVK3LV5wjHrDyD/P5puAVTveFoxCjdRTIkGTA9G4LPQ+RxZS4
8vGx3u77ix5oMWYfKixB6PytB/FucOpf+Ga4D5SbmRDBoYhg8+NfcfGnfv24mnY363Tw3P8cnkR2
LTT8k570oEGr+NcjId7p+GvkodjNbWfY4oIny7Z8wVjYvuguCSvjV68eChlvYGISpQlvODZkE/FB
6z9N5q3PtQK1hjxhUplHnJEmwoqHjTZ5EvOZLSkxJB+tIEIt7mZECk6l25uCafT9rbSW4sHsw5rF
oF5umDczJ3MY02YrQr1SzQlN06dTVayl9jdwD0irqfX/8Gm6kNm0uJLtgy4YseACUCmNr1Arhg+5
2wr6h77w1uplY5aLb+UTRdH94kqrqjuq3bYArEFGhFnHzxdqZVaTIdIIV5Vsz+wjdgPnT2Cakzom
VoqoIpd/XJyO/o8a/OrexgWJT2/UvNDbfB1gmd32CjxBEVXn6+rbMtw/A7Py1h47F/OtB7FdDjN0
ZuHc9csDEfQVR5yHF/ep2fc1llfCkio4QuduPwDKmSf4DBOYWlxc5mxOxswr89oQ3tEBhimxYtQg
eZzz7zZsXIhVTuryMDEJk4MXXyKzeGBRWFQUdJQQMAsfFyRk5rYZEim1h8rlCAydJoz4VcHuyZzo
En0DeejxdkEjgvJ/fEMIOsvYlzt1L6iuwiTs8ZPfXeGzsdnXr4+fLnP4C9M2vsZzbGJMWrFo6fKv
wq4e3mKWCWmrbIdTfb7uastu2GrbuKTYQfuBOuwXAgSFkDFRmpWGfaN3Uw8tuZUUk2qFjp/aLrdf
MYOXHU8zmufhjzq9U23kY2+wGMxj227mNti33juqq9JJ1Y1xoRmDOnZLH6F+UIwB9rPY0gZwJi4K
IRjXhZs7FMyId8YlQL1DqZNYOwrwfMsYp4HSr0Pn8vVjhtpkht29EsuM6for9KHOYBQguf6g0WuF
UJywAbp4tbCmka84eAdZyX2RRM9FYs+sA839JgeDjo0uDC7hEwXLzi5W0J4b+Gfu9DX7HVLr4WLP
2oCuDgLhM3rkkeXiT0Bb3X1We3p3SKDaCW50K8VwPC36Eqdla73LpDXCW7bNYVm6xTBnAmFS9CmW
qCEp64HLafd5C8rTHNfpcZ+iEXp9oqy+yrPLwlX7FZhsm3Z6HF5eXdAelTvZgPkSpqEGmD2pT8pN
VgSwBOZKE5xGqVCjQdWQTuDEVR6ezw3SM7PMXHOCnwbJDw0MJqxGH6moZXJMwWJJ8Ir+TcDhCjC2
/HuxbN4IRLtovwUzcRYGvuveuaMavypwu+kLrha4FhPJYaVXESe7V8kM5zP4LwquUGa82G7+mHSN
+5uPmLSXVqzW4v5R+NePWS8NZAUQ+DyaYeU2n0Xx/RK/uy/FvXMVSnGDO5aUhlgKcEPwEEJNFp3i
uQFdL1q6xnuIoZ4KMYvq58pUmnCTBmPDNTpRnv/++7pWIvWr2GmMC6x1liVVg6BH+8l1Mofl8hcm
kn4NDSRRWf8GbV8u2dhmE9/yShtIqfgq6ZDYrBoFk/Ld8J7va/FEDhJJ44PqP9eX668kcqQAckRY
KXh+7m7a59g7meq3gt9CiNvUwi/0mYwWQKS+f7iXqwPsL6KRXKBYJqHlYUUStP3zoHHjqJtnHVU/
VhqgNR2bsKEAJSdBLyLG//K8SoRK0DFlwZbhXwBOEWgHbfAE/Xg3YTNS016N4w2+Vft3t26Qd0CH
2Xormh2vbMkDctmQDGTbkGEpmmgEEWBdIxOjRrALHGIO5aq7xWXh18l0GJiD0ciZXxckjfqCTLZD
pyMWnEOnHu8w/3ntmriadk3+SkpQBqzWgNnL7PP2oUHNMNHCkbj6S3b0fzzd13LqzBIF4Ceiihxu
yTkYjG1uKGxjcs48/fmE/rOrtLVlMRqNJvZ0r149Q1cFxXoLTC6se4JoRCusNVhgIXVTNl7VDLLi
YuRj+4uRFFUmqB7V/rm2hy88frvBxvSYDZLi8dHsmer2LbggfkSxxF8ULwAqAu6XA0rDM8vEoxp9
1B6VJTnDqCPzTePzSqbbiOPmvNMaxStDwFKRqpe9SLE6rwgJSqFai3wjramC6lSQpiFlwKwAEgNG
GKtlW3yGgumghaJkVZ/NCtdv9t6PzKmxGG37qxLL1n3AF5nL4zbVvHBotUIXuAAKbrOL18XAO6U+
ZzdTuxgVht1H7BciLArJJ6QziyQtl56+ogpjrodDwuZeTdlQ7j+onzOZ5n5evxxKiH7jfGkRtQOB
cp8nSiEbKu0e5XEnMbwDmPJE0U1SAaKQ85qOwwtG4Foq9cSy+/hOL8pR1u5kdc7gre//MRDAVmVX
YunVs/su32zUCleGKOjDzOdmUdjQnPPdZ8M8TZ7RLt1YJPWzXL4bmYdCpMObCd9jk1gZD7huKJno
1xPb5uI2jHRF/8zBWdzq22UlAbUVzaO83ucK9s2tXHfNa+pJAZPNJx6Vxbgs/OqP2MjmnyE0Iy3N
YRovpXCkiDWsX7RB1BK/x3sZkmAcr47bY3RBrUv/fZdqXt/S3zibBDVnYmhrg9UbMoT2AZsAPfmt
yYlH3FZs9UIxVPemttj3afx1vbUQ3Wfm9cStdcrUM4w44kZdq3CYnCuBcWLdAJcXzWNdhaDZimOX
Ld0tbrHS/l648k8Xbq2G6f1GU2oQJSjgC7NdNUGUnVXx3K/n8HLVS+Bd8gpOIMgs4n+ehNdo4yz8
ULSseFfOAoAHSHd/OTMD9cMIqrXcb/pNqInHtnb5PjyDd0a+bijjBdCcWiwTl+KNU2P7PlwvCgk8
hdsK0swiAY1V4TC4fYhijac6KdrO+TPeQtsNK5SrRhm+1jDpm1ICpuHSWpb3ZcFh22hXhkhgNnia
zrXjABnLrp1+sLTmCLPperae+wT84NVuoRPMYLgejHvAIT/sJ+lWZpAZqAJslUfOz8cajBWfqDb3
B0Jo7dCal7cif7T1by1zHRzezoOcF7xtB6zWpvdJAG+lidb0upmN9Ytf4DEUn2URBBNi5E3+cW4s
Ys18P72nGqfeUdy0t3t/z2bxRs/RjFs4VtVz7TzYf62/tl9S9i5vkY97P/4OKNa4tPfd3dumeu0u
8pv64x3B3NT5PS7MTjPLvDfIDqnLaXWfg7kYQ8iClJ08M9p/3fvnAbvv59EC1x4PH6MT7iH6YglA
oBfF5dd5QEP9GGb/FDzVfHLCxJ/wNuZq9Wm9Upm0sKQwkT1WZa5/dZiNw+TUO4wAUXr3xm50eT93
Zbn/VUGYmmO03oPjACtGOeMN8AgU5shCtr/3wW1yNbMGEdbP3RgamxTIx+ztADXNk4Fr4uLtWAtw
OPOfKNNd8TxIDs+D6GT9NQ5Kt4pV4+n8qX3uppqraGl2aOSAGvCEpcoA16s3J3OpomT/stMXwy00
z/VXJeJNmZwmuJH4Rg9sFs1ypKGotiZgaTVTxBdxDI9H8Bp0Yb+Rj5yIxu9Ylrb9M3tYKfVNsN2w
l+Bo/Cax+z/b3TSzDdEaDCjocUNMuEPr++zn0D2KbmvyOU93/ZuAFe0sX88/sUWx+dNCzckR0ItE
CdJCgYGocaw/+ktQmvactNFL21UqKrqF+n2Y/Iw98s+/+RvNzuTWjFTmjYcw44/+uLF0NfvadBe/
l+Z6GOBbonBaz8q4mWodS/S+BFaagDMSikLs47YrzOqoWN6yv+kvNKmZjwvMezzYc6B+DCTyef50
QJBTWv9gb3mMVqLpBHRWuop1imU8ykkdDSFkHntS7ATgyWSjn19zzI+n4aqa+MjuykgY5M4cdZjO
O5eWnSYPdN7pa3/YPX3v6o/pZRQPfP2CyfqPnYR5GqnBnkHcboKFMFkAz2IUgC+5/x7q86/AUYeD
r/QW0zNKnmd+ZNVkWH4yt51qp3RAL8F0YxWCGlhY863meAdoBgmnADzWBLQGuXwa1pfVVdDyW3Fl
KgkAx1VSBfJPs+aFSwxzACukWKMAo3ceOcjKC/gH3HF+zhCFFPmlO5/WOI662VyJ95cJ1OPPRZNR
GU53sylxiNk8Wx5nqhWLmv8ZF0yUPIuPyG+i+3hLgUBum1cwWP4SOKYWlXQ/0oq9AY/RwMyHyVp2
MB6k2hveuwG7YTog+MPtsQQP4UX6AyIxj7TsB8wywHu8gmgx8aXG876eyRvCgcVaHVgjjzAhL+8+
lsqAE/gHYUwPsq00Lx3b6XgTWDEDC7TIx3Gz5e9/7Kh0kEc99SAgXv76RzUjzX5yPpVXg9nvbtA+
D/f0mm/pz1M3d8inLLbePck9+Knk0z+UuTSgpws+1CIt2fxZO/3k3ucf42a2mWjNvIir6t/pcz5J
9B4/8R97vYOp5uf2s/9LrEUDsrm7/cyjrccnVe/tVNoRMlFWUlVx2MrfZ3k2jLfc++Hz9Ln/WzFE
WsShKhV5QfTZF2gQhT65/dj4RLlS+h6+v6k87fv6b/13yOWTtqJg96PTp/8WzVR7XEsE9j/xuLn6
Bt6EUHqlY3VcpYL0/Cqucg5gk6mWvfAAIo4lItp9tp+9xCg7owYW9aU1bmbaGQDMefUkFgWHzQ/h
oPCV/XI4hd452Ebq4Lpy4J7KmSudCqC3h0fg62Y9siM4CRINAQM7A85wFLQk8Nfk+3MYl67nCm+4
C0Psa+Xlhn+aF7DrZcWYuBSQrY4Ptmhrvpwl0XligFTzN5R43FrAdjx5GpdEqfSCGY8bCj3wXg5m
uKzoTzG2kxFt/VBR0a0TVG1WSL18NIz7oXXF9Lp7W+KDTdaD1VXTgnVF0JYE9jkOO8IaAZX5E3+a
MccDEDBBvr6Jmpe39Q113K1vSGXfz8DdPMrqq7f1b5ZtfLIZpkdYARUpfS8dP+cgR6bFpVCN/Nhr
is+0ZhnikClGFw5LYs7+czG87BpgXQgRMUgY5EudnRoZ3fe6YOTHdeWBr3nCoSzraSS2YhvRTrKi
nwsA4sSY7BGnSRCKgwNFWjiVSHAQLqOX8hhLpmgQ9OgqtXVqiFNy7iWrQAs89cu5LlZUDiWW9xEM
DIsB1NVi8hg+a+KH2nqxtp4qltNnPj3ZMNK+RwSvgZ3bDyDmAhuzrcTPph3U9B9XZ4MYTAefkJ2D
ufXTPoGj+bZ5GsJuRfqLv/0PF8Dq8nM3ik5JCd3VJKgPEi0gTZzTS+ZTG11/RWnlqPl7ypXGQ7Ru
seZjdBQx89gNMOGgANEhNF3BbHoTCoSSTVzMid2g/ayOr20A0AeLtrZUqUEoApsSmIq/xWR8KDNO
tpKl1ej5fXhHhA7UMXhANwddxdcAwRG4usl3IsnxKzlJ8V+E04DSulK21nf6E40/zoQ1J2h4o/JZ
1PpNwN5Mz7jGHE7lFSNHQYwEfXyfC5ye95/PvivzLaJePr46yOIv+36pP+xxVsyGVJu1ZTeD/2FX
362KlplcY999WmlVPCHfjIER4pm3vbGqBAwL0Sr7/2mS/FNmdav8akQnJOLRFbgG6fJFFhK7viyV
NzSqIYo4GvXJj4AUp8m5eRuOLsPo33ogBPcnwY+Yx2ge+Zn/YszjnTEXfiQLIXubzqqcXTpG1ukv
9ull81+tTZ+jlXVxVDlxDNEiKeGafsWWuGThQl5BJojxPg/7yiNgL1NtBjU4HnUIEEjsWLXPDLjY
//yyBJJ6IfqQ9VuMMfMY9LxCeeHQM9g5P3+IYoo2q93txObDo4XeHl68U+Zl+x7EKmOgWjAenFUE
8hygbjVqoMTyTO6HW9GB6SVghX9hUJQD5swsZWxh0uBxzqAjRib/brOpoYtogMdbEJ2epzaygbBF
gyGuan23RcUCnXtt9GA1fV/g4jX7w5ux/TH9anQJ7Dh3eF0WgXe2xDpH1OqcLEcSpeusdOSNnOFD
WsDtMrePoOOCSWdaoK5OFG21AHP1GcU4g7o/gu6lMNwT5GznIg6QjdGnaXe16nMmv6CLMOfmAlHA
HHG2QIjtUAEBR7iCfeHIE5e2NZ/clWRcjVHBjqv8Pezttmh4Ml+ZC2URaFWbC9NTeIqb+KKDY/mU
hWnGpIQNZzxZnP+EiKfQpmQ5UY3w7XrEa/H7GzrqZfZvkxKnjGMUxW+2teNVVDrE+XJyrduc2tgv
UzxyNo37thOgc5+1xKO8nDUywtJEW/EUt9IKdRzILZUWAGfgIH0jw+2760f/we020RzSIDzSjQ2c
/dvsOUoeBNjrmEIDlF+0lazQNyHlnWJViO1nLP7v81MVaaYwKdkzXhcwzOHVzijY0OLNbJgbUvla
7OcwPP0RNvQxorx3pz/vG4HK+Css8qmgJS1onRSXGzSSy9o2937Cs1S+ret84BOIR7arUTJAM26X
70iBOtzMzf3JXRfb3vVUJZA3o2Ka9NJbVq1SfIMSsy7PXBBaJ8mHHOiSV6/4FLFHOQH/mS2w6/xh
MVjWAkwimpPJETLwBlqoHMKr4K+6QdHthsbWYd3Pjet7bFT3xeTeFf45iPgYBLpLfYlXEh8XeFMt
sZG2aFMyieKpnkKkinR3WaWEzB65Z3UymP/3BUF2OsdoDMcMn6nxooqpIAgrIxx5XLDsIjqIeS4A
nmbr5RUgNZXXunwHJsQPAWAJ0gw1LChOANbisz406/p8W0qO+fPu+VS1nUZDcar2BNvbf/Uuk8jq
nUZ41+jFVx+RfDE+pJGS7ZZOfk8LbsiWWtFVXXwENnj7DiQ0J5D7wbpmpSqYK6jj5ggljvHmLPLx
zNbi0ZqpDz5b4tWl+anjA34OR5aabGVDB7uqPjjAccPH1x1Berj/i2NSHQY+wuWb+dG6CyIEM3bo
PaBhi+f+rEQ5llxh2k1vQWIn0Lv9oy5Ejqfr1lQwtMsmyQyiG8wIbW6TSyYF2/1Uuol13e9kLkZ+
fxubFzrBSj5CE3vdQzuuu8MB2TaFOS9eP+4BD8rWLf0oCkMQqR+z1d8bEyRnUDS+IskhFcJhfCwC
6fVyWWq04KtLadKT6Eacp4PphGhBNuNinh4FisxVOWCWKtgoFjOAKQE76FA76UnXslPi8/ljco3m
PmxgzMvzUzAbdugrDf3VX7p1z1S42ZlSroluJtW0Gawuyo3YgIzxtq6VSQ9io9YWH6ptcIU+QG5L
fzPvmJezo9MSW4EA5bzclazyKJ04l3LaE4I41m+YIwlaaG8xQ+x/Uvz1iCA6IVaKbMuYGy9qmUh5
PDJj2LxDDW+QLSVLEOl3sp61JQGDUbNXilxM5GMO7wMDffzoPE+f2OXxryEoud8/uE2r1VW0Znwb
2mSN9V2EBZBiViNVIRBKpnr/mb3N4bNGmhCH0lDbkUu4O6uCT2IuqSzw5zajot+EYfHzo7v/FDfL
ZE4u1GnIp+Z+m5xz5c7NEMQYtIKfwJ3TDa/JxyMIk+Yb6MVQ6x+igx23hy1qzxJW83myuPlYLQvC
9fgRVwhCD+5mAojvLuVbtH7CsiVkAeYDaw20r0btsReYRIG4H5wd20weAZyxphvBH44rIOwUQvak
5lYAz0wxd6on+E5aSXZ/l22dKImpQFCCLptEEpM4EuQ7dVkzdaywJcWn933xif9K+FB2IGxtwJ+W
3ChXCoxs0GSQn7BqDP5Hwiw84/zzHCnOopXnvnjlQ3OvHUHY+QwRh9Ml2xH0PTnxWwuXaCm9qad1
9EhAQBoQfW87aUYr6gk+2KbcZsatWrA7FvPLzBjoYGZAiOfq/LuUKyXZwzux/GeK3wgm1k31xIlk
VSKqvmG5BUjMX7IshZyev3HdoM7M/JzqAb3kuUZxsyzGv8SCMlLxeEQ64P0xMBIank8cDACXCYDM
6JD56dKGynyeamhaV9tS4miwPEBEuxtg4UAgFgmmEnnLlPhvlU7VWOf+Qzp9zRmXCZVnINYH33Br
M32V1sPMX65NT3ORFZ2xyCS/gTBbMsDFbo/WOIGjBqopPuBjMtoK/Cbxj+TysPGZ77HCWwZwR414
jewH+2eZql7kGASjO5i+tXgE+eupiLiHtBEp4u2LsRWfqvqAkX0RM7Z3eX9cigncXDWEJFX6/7/H
cPy0ppZwMsGsgOExfZ9GxOLjd3QQw7jXE6CLPfcnDTw9/siWL79f8Nb5bX1h41nPTOjSLQZoctNF
IQurMVCSVH33magf+5d1CXPSUfjRdCk9yUSKauw0yai61Z2QWwFkfWiMce2SzjPltZYndvlAdSmC
0f1UiH2XjR5gAXtABJ2IZ6nyH39WlfFLa7A4lZMPFvbm4dkB1J8PTGpHw6u06Y3tRdfl44soW71p
OwH57E4wi2D35wr0I/A5hUiSWYRMn/gZi1KozbkS5PqWgLMALgQQTg1bAe8DXgqhwUktmBPIDA7G
yBJhzJUpIjxckx8DCY1poIgA2QP++nfE65mOPSR6xkfeYWtnwmCIciZxOhMwzYc8Skb2nMQ8YisJ
dAeR8toyGPVUJg533Dd2+S0g1qkkahyHb8Ht8EeS464UHRF1HCgeeDAbjt5ye8XUNRzsCKn9kWAs
KqC3i2+zNpIJqiJvck24dGECUzoXNi2BJCy7W+AoZnIPeRJcOGQ8niqw2diGwFByaBZ7DqK983wf
bBFcu69nu4P1JqwxN6/lhvCZkGK2HtRXZidCyaHOcPWqPBXqwkHYNbF6B54qvd8hL6u8pfahrSmz
EXGT43b50VBDGIIyt5/xrmAt/YvxMBtY68+IDy9/yjdK/slBR8IrzxrHZeWVkwtto82cfb3v8nIX
2sLhQhWTm7WOvYAWUROOU+AJorL3t+AANRW5SR6A3YEo8CqCsriwhNB/Kb3v9W1hNbjYTIBcW7Y2
EHI6UHNeeTTosq7twFPzVTVaw0fZ2P1XNvxPl3eWqv5pYk2jaiCVqkEBu/McQFoPM8VL/QVER+1F
2ESPobUU30ekftSykbDJB1EyxMDJn38sUzogP5KgK+oB/g4r4G4Ve1VJQwv4TXEduq+KZ0zB5ONn
9MhDbieQY8t8T2dcHvLML3c1NcgUN99850tn4hKLDMprLEeBjYVwjafJBYmBV8glWz68IhMLeMXY
E22k3teHvD9k5Cydi+Cajpd/KLcOXVekZlBm8zeF+cf1/XzI7/mFAUq/3iC1a2fZy4tpB1LSnejH
rRr9nok+8KFaxOv14mMw17EKCTKByaAUrR7r90q2GrUjDJzwCeRt8Vd6uTrwHw+KfOyLbHWrPlsL
GvJlCWnAkEZp26UoGP+NhznA14QgAsiopo82/6RPnS7aM0U9u7uAm4/igKcd3oeh1jiWhNlWKzcQ
1NZysJrcUGDmc83jqcMSteinhibZ3HCRKMZ4g/BkiIJi/Il+3A0I4+Lt87XE9IYPtbYoRpoL9CvZ
P9wcAkiCO2uvv2Uz0A2VHpVkacPnFy/BQrMD+ZTxya4WNcL9qY4Ck9VyLiQpapJ1K3mosNTdp0LE
U4YNcl9LPOcfS+6eopMdK+os2RbO6NldzsSeLNy/5ugDGMxQOAnZxbowXUHz1E8ducyTEnMIOpBT
v3K1a2vR93zsi5k1Em1sr1WsBDc8gzCW4qAi60QCne1dSrm+SAFtE8tukoVwqEU+bQ2SmBP6pKlK
mocnjzmrrC3zKDewz60tKJIbROx5jbwf6Wx4gl0Dzz3TfXocSI6JTE2kT7MxuCI/PDuNuIhH6sMm
a9kli+PhX62qvEsL+0MPGTAloDFI0Z/GFhsgIzAeUSzZxJ2WNeH5mKqy+cGjAKhtw3EvJHEUT1YV
LgvjQmX3fuQ7x9URqCJRXbWgwz42fJQB/2tnnSt/FkCWwr+w4tgy7z+udPem4n1pMm6ulpXSetW7
DxOUwJALgzuHtPJ18qQLx/KVv9f3pQFhCXY53oWbjLR+8rDOis0FJ1o2hr4O7dW1tphXFq0zbv8k
rGxp+Z1hSZecQTMH1yHkZLDaUk9ntfwsCBBDx7oRjJc3QXxWZNAxb97K9wCyWJnzevy6yvrYib7f
V4VL5dyHWER5yY9U9eDwGGJdOsL/DxZi2ub4JBSid4bbehAGsHnsLKYM9tn88+PYT6VAA9Nfh3j5
dCmuVszeRATK/WXncCmml5Vx7ZquM/PAmEILvsKaLIQD9zCJdFa7Cg403fYPFeInhkUxfdYY8C3r
6KECxoYnCKz5AiFZIr/elxOr0nxViVezRAuWISFrTwUUxt+YSepQ3I35qrS+9UTNHE+oRY5i2vPb
Qg8DW3JHWcdey2sPjhYygYOFMCrPubCmZRCtQ6xxEWp+D3rSTjPgLgeRRC2FIjVd4AaBaDWRqe+u
HTWxMvxijYAmy0fsi+44p4MXl6+4Rza9APiIg+tD6GKq1l01mmqJrRqBqa4s6/NcaXP+2DWOIDTL
ynNViSarsUtHtO/7bXDX0Elah3ICkJlXs3h9bFPFp6mycbpWM7H32Kq3TFUwF8Wu5Su/bUHc1+1t
prW6t0RBqZ4ijRvXmmV3duoLhJG/ChQeeYuteyeG2x6H/ag1sHBMdXwQdOds2WCBpcp7Q4Bfjn1n
rzX22nUnp3KA8Gel5dgCQcsRKTz6uy5Pvv00+bHtrW/CXRVmqyBA9RzTw9cJ4H+26jzxOovxlaUy
zZUXEXb8mvDv61V7cW5sd2/rdHd9qx3T3Rt69Oq5aJDuy9fN5zzxbn+SYze2nDQOk2CGPfSydULE
gQG5z8/nMqfwbpJtVyOnpRiHZ8C2PABYpJDh72hrP+tHTv2I+M5iOdcW7cQndtpYtnK6vtv42ell
+vhmaMiv4ml3svfho3ZLsOEEUIhZgel0aI+qU+4+HsFuD7b93Pgd0i/O7/aKqQS9KkSiKebeQ9AO
TiREihWU7oei8RBEXr3hOOvqHffCTae5th9xONB8ZDXYHyu7e4HdgvPykI/Wn32fnGr+UblQICGD
cr785XAsAJPXzh8MKI8RDMddiJ1Hqn3e9KLT25AeNtsLyM2WGCOeNq+zIPhoJh99u8aHiX3vfvvA
43P/PN/L8XEz4AXDuXKrp/m3Guvfu2x5y6n22tjAiM2Hi+/cPTVJRBvZba67uTWjrHOZbSliZOHY
SiIFT3bTh6/dM9vaFmJfwG7XGx7dLVfHwSpN27kWp7D8sOqhr8kE1ooramp2Y8xPYMGzIMz6Ntkm
Bk1QGnA5SO9LloEt93TFEDP73rSQ/EYGAY4GhcZZVE3LMeqD076k7wNG5QaJ3zVfqd9YqjBLVGex
Qvo6DESPbxLcM5Jftx7fcTo2vNDX2gzoM1bKYJJ/eyY+otkyvBc09GUbKNL8fpzVc5EaotVxrni9
luJMK4lOBMxnWRG3QC8Amf+aXbqbTO8QK6R4D2G6eBbBTlBKYXHK2pXy5yqsFmWAtsSy5GKd0qV7
qe4+1V0m20J2X9D8xxqzSOM0LvquDHEy3tjGy/p+BD/IobTYg8r0DjtcuKIkRr7WiKgbN0jOaCBy
EtFTFL9/f5B9VqAmezlv/TuNSVA8GT6qR0amwny6Zyoih9ZihWi+14MNKe3wIe8Kh34yiMbQ227y
y2p72Zgz8I9rWSbILTlyVoxZosuPxmZRju9L83qGf9qjCR8FlmPQGp9JIYiTbHHCmzRWnIsuoljW
U8Gc3hIkLxnNr+vxDxbkd9iZe2W7LkYqR7K8iap0pgiqII8RBuvzBmFHeB/yKW7smC5OdpHMcFzM
LmW47zfovwbHllnx+hPJmDxLt12VMrPzaMxL/cWnzBc/iWn2+zqKDgSrvb6BznVv/Uc/+/F8j+b3
vZgfCZLQDQc2fbIKx4LX9X267F2n6Y/t6NravxfZzLAl37kzc/olWdQykAvvifdL59gTknXxOfsZ
f9/69woSjkjx3uJDge0ixul0tEDCFZ+ch9dhtM2q9EXcTNGIk/g+iLP+17xEU2e3L2BQ9Pyvm8Gd
ZYUE6yJCJoRGuuUf5ilVcA9ShnfcdBEkeIGS/BQke91xsY+z7s06x9YmV/aTZMBf9Pou/OliyYQJ
ymSJJ1W/cnDHMFqVz+82/WWm5u0o/EEKr1fW6Me8no29kUEquEQLQpd/nn6h45NAGq8jN00E/tGZ
6eX3ieWe2p5UgmZC09qr0UBC3wO6sNIPHvF8O1pcv82+zpMn+Sbgv8TTYwr5Wo8OXY7RVD4LCTed
BOqf1S8haGnjZHrXqPx9p5vi7Adwfp1oVCOPCo1FJTd8jiBGM9PMxCsvv7qW0tkk8NNWjBnt6mtr
EFa72lN16ko9OyxVt75eXlM/fgpQev1V+VjJfo+/U+/RABtfOnTIIb1L35rzvm6fS+n+uIp4v3fr
PMjoMC35wP88su3nRufJ7NNOAtyvuirv+ha47P0jfJMX2G0ERhazHqyKKRN65XXx5A8LamMC5546
Xf0cvvyZm25+fLpqe/QV16F8nj3vy86O43TJmrsfHdnqzYKvDHz44UtlaJLJ4fc0WL/JwnGAmbaP
e0+ziH4mRoZG2L9eRfH6zU9iIpn2eHKv7Kx+n7PyRiyg2lL0prKKXL+2XZffbSvXYfiZfQczXTRP
5tePlc2F/p1FQSZa+LpltQI1/GNYquGTalyq6kCS+XsmSd1zmzI17MhIvKvOq0x+my5E6eWePBn3
Kev3GOsGV4BsKc3J8EjeeBzq0XQts6s8AFGescMkU0CZV2Qzp2F8jAEb1WysEGH6yDQf1+HG/oBn
yMbQKGqJbrQYbeCusd709qNs+5Ip2zAqvs2o0TefAsS8PsQnuPA5touPvhGQ69pEKvi/7/QdYaJw
kOhTUjvcd8djhlrYPIoUVkr46zpeTn7EWsmmR4xX9S+l6dP1oj8jLemXwT0Vt52Gvy5yQUvrIn4L
u2c4jpU9HM3+lLlfvctYVV49zNnj4Vkyv4Yvkvt/+TQEk25cunb7r9KHiZzDZx7VVQcFhT8k11EV
Ibi2az7MmjgBWsvR+d39i5mTEZKmEAlQ+dSFCLsPA24IK/cwPVj2V++pXqRO3mhSZ7TRdoNzz0fB
5NvPjvPXgC7iONqOgoYyjEeLn8WnvjvKTB4DS0OMKFbatzOAfH/7/K25fQOKwdZkf1HcMAB8ZkUa
wNjznZ3lH9VIUavM1UKlN3+/fWtEO+nsx/492LUaS/Y90/PbcZobWPtXlCL4KKggplCm+q/Gcw5b
3uQQNP7/GylsyzN/kNfwVRNGbTh8/aTeZRNW0nMqSdi45lRjKhwY2sKf8Y/l6HGs9A/JyWHFYFzf
9JfVmWCTw3MrsZsoYrqReDdbmSu30/Qo2tvx3GD2shcpzArsqJ1fqwMNP1oq01r53tV9CQDOvkEL
K7HShEUIuw9Gyb6/NTIyQf1ER9KupphHP9lcfXvMckT3FB35X/WFdSFhmI8LH+ZwEVh3Xqob5bm+
O+mCKs09rz3a/H77S02sypu+F8Qhx0bBXIZt5JKPVjcdeXgJkTgccapaGd30mLOSWZVUWVyHsnGD
hKI168BQe0KrXgKEDEXKBxx29UpXU44jzVA9h8FM+ALKMUqqQyZQboZV4oLFmbJOlACauiUnNl5N
Gbas/yosTKmF4qND6dZTtv2U4g/hMcr80q6/Rng1r5Dpsm/PLibR4rJyLlMjdiKD1OeTHj3QEt9r
uzYeA1bBTP/6uagmS8jbykHwLgRMA+qTXH8xSQwWb2Az0IGpz1Q//R4ReZvuEYX352lC40+fRolH
EZEJ9Jh0E1SSVGvxv2uiyJohzkRxMYmKcrFvppHMHMTTig633U072yL2bqfJIOi4HHDZ21g0vuXn
oN3INLIjijtbEwgA2snEPr8qjWEHOKH0NjR39gNFtLU1SJxQwefNhG1lCvAgbG8dt0Eldny140Gx
RDSC3rceQW/Y+dMoBuw8/6lRlZwafqlhKCwDwEayTkn9xUgKA42YDmzXpvSlhlb5jsUB02jQHHTP
Lp700MDzrxa099YZdRVyu2s3E4l8L7IPUocdPuy8UoSHidaFqdz9/bnz7zq8cHZfYye+xiWJXHkg
OMJOj2R//n6poth8TQLhWZefT5FvCt7TTnxlur+5Gi1nYgmgkF8HsPo1U3nBLV1Y91kaEEaZHvvK
33AKL8I+bgx6l2S5YurLIumZy/e47b9wAIQXnvh34TmvtpC2Zv3YsuK+Mb4eGQzhE3J0IYnzn+nN
s1uJQdFfE96qT/OZ/qCPW7b2F5TmgrvvR2pQOmUzwylP8IKXolQefn+8kk8Vz6C3kHiFFNQli76S
e4QedBn875BHmIFEkpoOnN13NiOE9WGEh/cNb+lzX3Yvr7WE2H2s7Ct7KqvgDbJw4Qif93ISlDmI
U4XslpzyXnfk4sJqkSgdylYe6WyTpttpuFKFz1fn9Xum8Sw9KBwvp59IRzDwQi9X/Kv3l9anxFei
lsBwu22kDrVUUVDe7/37cgQv51C3zhrSoVjBsrHDUha81bnv29WWK8X0m7Nr6aR2bU3xp7M0/nT2
ye74CF8T3PfRr0fCBGEm6sNPYW7/MnETbi/81vCrwj9l5UKysEAelLNswwf9GmxnXnXmRX71dheR
12Ttz7AkHgnL40+Hx8Oz2nQt/2CFe90Msw3L7BymP99K2kECdyR2U2GcdbRjZV53y8/+VhSvcdZQ
oaDgGQu+1IoSFlRKuYTP+9WfHg9+feUgcSBevM6ych2UG4rqW0OQuF+7t79D3wMO/lHEYC+WTl7O
/rT2h59lz7fsgQJJ2tlXwk8KixGYFV4F82dYEn96VJmVJ3yvbP6VRBayd18m89K6F8uW/OFQUHk5
wm+TXVjiPnnHrfAht2QQPP16iVcxPPjVhVXN/jUsjoe93CPh90jgwWc2KL8LiZ3nvieovVdGslN4
tedz3QlvOntSRuHFv2KGF3IPk3ml7EhgUrrob0fuyHDZe1Q3/fB9YbbK6vCUBMlGvCqRv6NkNy7a
vK1fzebaEeT4OpTA/Ud13/p3SwaK0B9/+03GYe16ZteXVVgN4Vvdu7yKIqHDTc8FbzSxeWpMhmgG
QqRE/87h14RfYArx2NMO61W9OZAcndHEgSL3dScabLKCG68vf7ze5S1S3V6pnD3qpW4GJX39Kb2b
/84LcL5XZm7awLkfPitv7RlePxCTve7LIfyK+PeumKiAUgy+niXOpwLdXGcmPXEYK5v98HoU0mLM
jB4gVxg0FtGi47gaU6uWYb5nYhUmy5dDC948mY+8U9LfmPmLdu8bIJkCSZkcyY1mYNJT/7IOC8mE
9nw1ofKEpf1XbD3eTSVUZ2ouG8c8HjSO+vNsIKCH7eGT/OAz1Dm1X1jzbsrOWRrHOF5y7adZouR9
apuiILbmQfdqi1dHkYN3yxowInjG836OB8ilvMrTFzSIszvJ10WYe/ga2YWN4FnVHJyJtcbPmYub
JF7qLEnY0P70hL0x+VKWbvrV4cJxOJa8xIX03rkU/Y79I7jnIRVIm6GYnvsvj1ezStuf/YSZub+w
MM6CBJdOWPhCIMqSz6D9Ay+14DPcyU29wJsuVJTB/7kpi6af1rmgthUzN/WEVspNPebwV1g2hfeJ
Ulx+vcCjt1/lkkKGr0vbr7CgKWoYSWkAhnFbM5V3+5XNJUjvrY4w69xULvLKTN1SwlOQKjfNTeWE
v+4WZOJ9t1/FkcL5FpTaT55/fYu/JAiL4dqn+MXF68PC7/+vVO140X35v4rid38ptQ56n9DbDFPv
u6+NzQ3rDIl4XklRfQtYC8mbT24KCQyc13ouXZ6Na6npuHGF2ThXd/TrYLwCGZW37fSmMI/XTlQ9
9yJFTHIT6CyWu9IJ331WCKvA/XGzKEYDU9hKkPh25FDgdbsoxRatE5Qcru/i7AtNzp+/tovCqZsB
oiaS2oUynuUwnLW3m3oUIuhUpI26IdvDGLqrLOOtC5Z9sIN58bpFAFe7pX9ui8lczOtEM4lif9Vc
v13G+TO/Hk4ZkJM5poX8orvkokBK/1s9y8tDF51QHDfLtnQEj7KRQL+JsYfs3ov0kAM8xfPtJeq3
MsEGI8qqFkG+//OsR8vRWfGMO/4Hf/axhm4ggjC/Tmm55Pa07if4U9gd7TqbTDUW63GEuTU310IK
Tiw5TdWX1fPkcKmM+5kHxrjiVRybK0fZ1g5JW+fQzACtik+9Ka7wdbdjtH/xXmrXzbT2kJY/+zek
hrtLBTHNUlhreAr+TQgaUphVIu9RqGZfIAaoGFj9hW5OEzCJFCLtRZIZcNVLDxYV7NFWmvK2wxev
cgl8rnZlXM6lxFuyqDiNWI+X5oRr8qZ4OdcRBV1y+YCAxX7uK/0b3xbat36i0k31AsKLvANfRn7e
HnNH2RRW9jqfCJGq69Glr5GO9cXnPS0GTCGoxOvfuMPPR9Jn6RitxobJU3W3Kc+xxP6m6vO3LZPw
553qsTxLYIIoLbpB5Vl0JziQsCyeMKU0ExWeRFx4uPjEYWeMgQqoXLxyqmQ47L3FrzWQDBTVg1U5
Vs/+xCBq33bH0m5A0ZbtPD63wDK82TDG8O1ozjHm/cV6vj3XQwXhZbmKgJD6e2Fbt9wlq1ck2YX7
BNvSel0fd9YoHtqJCX5GDEu7ryTgrLLU+tTl9SismZjoYLjHMmaMGpNliT363YhdfZ2alxpQ6q7M
vDPJAvv86BS7miJMMEZRGr49iuteNps/s8Gy8Zbnm9fUPkq9xybjH3PAPlMQdYM+t2joiQcxB0RB
ecOlrrDna210pctHDCv/I+nMthPlgij8RKwFKCi3goyCOMWYG1ZMDIiKKCri0/dX9up/6E4rnKFO
VZ0a9uY4n0AvoX/a4SQ/En5W9ULOjkUg9wFgiqsMHDJD7ZJjCW5JCS/F2TvONaoB6TrH4uk0XIEA
EV2KMYdEoz6GdLw/8FiNhogTn7I8qmaUob0nqmSOtCxhnfvuAO7u+aUh/qjQPQdp7x8f7f3p/fHx
r01VC2LfUUs67a852ZxoKvM97dv87HlDsuhdIIEnYHz5B0wv6mX5o+B4suS8rP0E0ukSKB4dHLAi
3+0XPS+hOS23LLgBg50c3Ad3ZSejwpe0zDE5B09KMu4e2FHkPG4kSScmtbMFALWjcq4ZLo8VCTu6
5jBAMG8fTJizSWZ0MBvM+B9YONz0AzDVcBLGF2cMAn5aolrNaeeeAtVB2SICHPmGWdAktWyIj/XY
6poq2CXP5B+m8ATBEv1eOFcDLNFLcA9ajjsNGhwy2YobbbK8F66jwu6DBgzdXu7t9/Oi8h6c6A46
IQ8Fo4IuoI1wNTS6vGmb6Kfdpvoj8F6zMnl4j+ngtNwrIZT7mBPDbQ+Eru+GnkfqSkLoDTqbw8PL
J7TV9uw7MT06vzKSbCO63QZffd1GZWQ69C6O2myO61NL3Td8BnrarOppf9UkL6AUPy/xhGY0u+dX
OCunuOfAfv53JstNEOKLfYXVxqHa9zjFa3Xyy9LiBjnLaaBeUNZIlJm43tz41iePo1whnl9IsoZn
NqXN/7zA7SNmliUkmyi1IUlSefqWKNdP93LB2lHZEEoLDVf7eoxhXdAJWtv6pAxxSh7zq9f8an/t
1GLTNImE5eBO+r3dNSY0R2Cbloy0SW/zczpcW7ldzR4zrDWWihUC9Oz2AdDqDTpktoRYkuZd6Ff7
A0M2V2JaHFnJow+MLfUSPY8FpI3wFJTf6lSfDhfZTTzBqrTBQrG0VbYE4tI5T8nUX8EptHsB3Ckj
2nWCG521U1VSFHqEyJMEDGEbdIc0NsqMBiGAteV8vzGvIl7H5OndCAA3aIZZlewp4d8OqLeAOHBc
fbFS6hrfUbnQyGY3i4qH6ZjTs4caAGLtv/hZ9KqQtbA0l8sYF/ABjiANFdzOSc7uCCLuf9QJMkqy
54uYuWt8P7x7dHDMqKvDPk1ibTwEG8DPMqru/cNnPd8/vCbdHyenX7HDZEGT3pjBXqCfknN7naH1
h1EbWB999+LcPLDJFApeJnU7PsEiaYJf3CMK55wgx+otmyibF1/sB4oNe48p7AHwzFRxW9Blzw+d
9jeq8O06Md3LFH3aLQbfJm7BNa6SLFsNaY90JNtFKhZbtKADU3g3smgYUVOLV3Xv2wYNKNQL4BbM
mt/xIzkt0YR7mrGGgQIQFQAdoEPQqATm15ojeUpxDvpHKh68ZpLlXmPA35HRZQ8KFYh+dAxCHtUE
/GRPIcl5V8FKyAjOojJBY2sbX717G5W16WHi7RXlRtHf7Jgos4LIGwg2dqbRShBoxwVfUEzSz2FW
zNXeXw1LzEf/vHlRP/CaHmk6aEAPpJd5qRvzbNiNBs1k8PVS7RZEQUqjgdrGDtN3DISCe6E4RY+G
wGyCb9gFvYHznS5aCvwB8kuvMDdVUikGH+n8KHYm0zFxf9WuoQrUVf50eknHFE0D/TymnkLomtxs
W/rV92nSTjb6z3W0sWbk911SNT4qkHYGwVTGVWafF4ZDyZeLE4AEs1uX3Jvorjna9cLJPAG0r9nP
UUFDCj1Ti4p6CqP6P4bXOaQJRndHp2va+64+dDddXAqHJ8//OO0G+MwgdlMGecRD0uBEAc0U8GOQ
IV+x8V3iXoQwJLhYKUo7srUKgePRr2eP+T04LUnH+/rDAyXSHG3oNZ4iNNMW/scxW/+we2ExIL3g
QGaJeyBdxQ2oMBhn7P8IXZ6mxfbiMAoM34auBsHn/GnB96S8DNA9Vg+ILmv2Y30ImvU+oIfhkwIF
vkx/MdcRG4Ka2zcKj1IybgUOTbA0RvxanvwW24lf0jhG+LLNBWYOpAsH3xN7RrHcmAE41feeljQH
BU+KdVOPdXr5QrJ47mUiuhSQ6zFHw1tdXDiEAxyVhJTjTOOBho1xtQERdVu35qQpAVgqNiRto+OI
a3DnkGAlzNguiFoh4xC2xBZAhc8Pc30McSSosAtA6HC79TPBZpMYouxsWn6j4zC4lx+q9EZWjEL4
fY3rsFnfvFWeFhGhWEZ4nRNR6xZtVM5s1beccpaNK/tOO8vt4P1J1G+cLwZL2ms7wrMVlZZoImt5
j87bzicy2iQttdW+3+d6FGgbqVKBn+xXUiH06dkWYL4OT9EYREKTlQ6lcSpUGXbuEjZddVFFXa8e
EdVZmdHFpbmYVMNxl1HfXpJmoJFj/Nq9WntB496K4uH4tnptOPuT6msAmJRHfLSKM/C9tnuiqMEx
tMAXyUGyv9qt6Kqw+bMm6nawYYZe7gzI+x/G7YJTMDFwes+/RYQ2JHi+Qc/8vCyqcHywUBqqp53X
t/ZxTvNfUAV7dr6pElDmns4jMeDQDS2vTvYp7tEl6JwXfQynlBuSd5Vt5S9pFF+2kwe902Cf4H71
bFWJVdqDlfGpP8mHQLlC08s2ovpvH/iV1Qt2Z7sEDaIjvQPdlomncL3+YBdU91EnDc11t7D6MI4L
XDaa8fkAkKYNPXwUfgcU6Ne/LzDxMbGulceUhFxQmN4J3gHD5adHdleNqyzpDl+m/lHVH3nuVXVi
G5SXXI+LUknbjiZxJe31YWrupj1KOTnLzcPwe2CQDCvIPynwvB04BDcc2W5aG7jd6o2b2l/DE+mj
3dOY8LoAQdhd6eYJX9AuaSFKEfjzzB9S/39OTtWm1DZ7NNIlvnxenJ7p3HCk+UJnfZcqgYYc8w3+
4y3ESTnTqEHf4c07F3M8Ln5zyb+5TeEiXg/hKYtrzbvWH5qV6F3yBO749Yp7WqiT/ema0DqAyOU+
6TUFdNVR0z533eKc3Jo57I8k4c5L8KZGPe92dRv4YIAmyYssqjFvPSvVF/WJtNjqdT1QBvql0HHZ
r2eDfnSliTJLa21m0peBkrjhKvco1DhQCDJq6LnXNky1hQfzZa2vRNPPFJpxPJjLi3KfJ5id3NL0
ibl4hv3MssHH608HXBNAOLiDETBECVU0rD2aPT1M1LBQxHTlAndY6Isz8EWDWJtZcftZ/d3bBffa
AwXPpo+LyKLkuKTuI9QXJILRwpgWE4SXAWWTI+ULZxs8BuWLH/W10Zq6WqHz3HSfXBpw+S8NaNWC
6oCHCaQqdy9wGcqPgaDx0U/8g1fffIK9q3xhtLmcPeiuwIziAuHvTgFUnuCVarPy4/6DB9mLm00u
OuyPYQGD2HxiNcrSHqkL3NaMBgxuBbQx4/h1bj+XK/Krtnkj7rL2he5S6JkiZNezD/SyPajLpM6S
bgHAE8A/Gynfp0/1vdz8qLuPWo7whGcwI3aBB/Mbfgw6ajc9MgDycV8F69Pag1XjPug0cwAd+9S+
gPcdrPQFc8hw2P/O1gjI1PYSNLnT8Xz3uA/KwailpeNmdyiQK5xIRxraiKeBwwRKlzkuqCKA5+Lm
wI8FDCzvtFaDFd8C0eJMiVdw+rxoXCgEnLrbe2DV1YORRcv6gkVjQwgTUctInAwQqQn8TbXgl943
/OQKRvjmBnFi39Hm9dFRfzPVvQ1YG2o2iU/Z/N1lT6kzwlZu1Q1tX/ETPkV7GOw9+vhGDxAVG8fL
AzUdOgdvv8r4f98xxj0QKX6eR+eJcwIc1lr5NicK+JKaAyQulxIwnoGhPhvwtcJYIGDUp76j9DxD
tU+ASz1mmuVUwK92gmGZwVq9D++ro2tEd2LtRPJXvcGo2nZEKPA1KaAC0MbD+xmA7ZfwDFbq2oE2
CJmmeynH1zMczqMqQ4QdwMIvNyIaTl244Mru+84Z3hDwms707dmncvzkzWu+caVo2L2TsqOgH4As
Il6//eWdxZuzGqzQYH5b5zt1w0d2LawYCJy+ucIQkoERB0i03YHUpFBGTketPVyyf+DbVpH5yx+1
s8MCM/YeWJ+ACRHqWPZ//4/0SgSBQgPDzgz74BH6iubsMg+rMxrz7RuDhPqtXB5JutJbHhxJ4W3L
l5PHr/mDZs1tsaUMngFeAF3d5LGV5LvsV0uQp1eCiocSzvzNKLIm8RYUDk1kkx/o6rhObMp1/9fE
RwB2/TbaXSNw27s0I6jUH+2GAVxxziHeUYvwWY/rcd/ZgY4OugVe4AYwzFU26ahQ2yhjwHxu23x3
UUbXqMMMg4n/9JqnR3V9lvkDIDBpZAXbE0ChX70eUVevE8KFloxEq72HEOwOwsbSwG7W4W3L/6vG
rjXbOjuEr6jR3dMfTW7gS1trEXX05eK5vpGMJYpI/Efx8zCfvXhmHtBWR9rJB4wE3NISUNOzdwgr
F1y9+DbtuKMwUWhMfgFpAFKz+6OTZAAGozSOgOkA0+fxlzLg21R4Ps9I/usMfcGoZV40g5SOQfGv
OdHwG0mqr0y2G6Ckg70fyvAyZ++jYa1Pw229x8Lwj9Rfr6mrZA41WcZFf7OPQVX3Bis0pabaaj06
nqn8H7P1HpQEXQuvjztcqhs9NX87wtjUP5cCp6/tgesV/PSjtuLVoOQbidQh83tWbzOYgzR6W/MI
C+j8LM3gbnPMTQbn3W0NcxvQQIcVHRGElcj4r6zB6BQ/omIoTHBDUOobVh88e8D55fOgWUY5TvDB
fq33uX2Og1eEqZ5SNTs7r/az47RcvKJ7bERsxs9RcYo9WojO1MdSJ2IxbfTN3gJF7Azd3dAxi/k+
fdK0WWyy9AHTnJne1izbcAB00krzL6vXNp8hCPDO7bLNIc6/mrgBte08q6ZA1sW9qAcmLWiwdw8s
irPhDA3uJj49lP3V4RjQbfKAIQN4Oad2QUhTYW3AAoKa7hx/RHEo/jB9rM1UYMi0CKiqAQUIONWb
7qvE/US4/crNZ4MECB+XoKqRaEnmco4rMCUB8BfgHrA/A9pK5yoFY9EtVFM+N5ib1OxsAcyNjAjK
cmBkdlTR+8DtFg5UfysN3P9DUP9NBFqbmnFIAnI4sEY5JI08dG4JXjgHvx9wbpAFYIyVEZ+Ne/Br
bf6fkeGyglng/Cl8hfqmN1dqD71QrSnnhztg3Uv6kDleI9Q7lNhreU0OqFcNoUAVPUEdEmQoeAhS
REXGPW03aCGU/yChkSNSg4KYRQC1RASO9HME+V8kBSvs1J6jzhp0v0KpqLYj2P9Ah2eTnuv9TPNf
L5wspMgsnVM84DxM2x0gtjMpj79Fu9oXvkUGEwPeCsehCXelEhtQcOpumTTUlZnT6sOKi8TwtPAM
JtkrPE2yRfnRuNZXBpaS8oHqpZfsr3rP5AXLZi8u1r24Bl9YCB3LbR2xNijR+6aXvMBoTdWFEC4Q
afD5YGIkxzWrCzLWvJdIJTZxmcwFNMuV5YF4IJuwUmxNsZal1OYcODOo1nJKiQsk+5U1p+XhtqYd
Bl7GRLgPbyB/5/xXGBGz4AQf5N4XBtUhAEX35AS5oAj0eZelHFErkY+DF7WE0TKhjZ2SKe/loQFi
hlNxFPacwtsWMtHZYdUburd1vb1uMX85V0s/N21jDrOE7BA2HgkG59uEt+NBGJk6md981eJ8JDBI
pEQDKTxgFiqKg9ni30VPTrvoc32j41Sk9TpbXv+P51fdAAuNrK4xnNT1pyI7SONNNEA9Rt9kv9ac
D59Gw1RvEVhOUMS4HlHTd0rNRhfBPOIYczQ1dB3zwRzGkGp9i4Ap7+M3xczDf6wPKxgn91+iZ9ZK
ctvyzLUZ7Ff4yEz7wfFAxyNGOTp/uEGJh+JswEq5w4Jhxeot6v1GXwm5CSXBXPA1fjGieouRZREQ
TBWzyUZmPjs+xwDKQhnz50DsZ+XnExXYI3AFSNTOAMzAhU6w6PBdaDPN06emQHqpUL7C2zUF6Nm3
VsfoEQpbKRHjaW/WX1S+OlVW+E6PUIPf48W3DjB4EIrFVYeOldbTKWHBm23Et1CfAnHcfJI4IaSa
O6+T1/0QR4ZA4ISQQ9xqAMWLE4jnPFyQKxqSUOFJ/emoILQ7U3bFH2KC0s8mV38AH6gyH4LWGgNE
7EMqCYcIXg/uHSSzBEDJpsCuAv3rt7hWPzjYF3nby2O0OgjRbE4/RbPzX0gQoDbBzYGuBIWwBPs/
vvka+kMUH5CnKPfDrMbfErV1jXqiPCZ6ANFIhPvCDrNxQtySpU8200qGwYusC1DfQkKScyxpvkHF
ZC69ch4Bhe9+YCQYUL8XvaIBfYgR5vAUlwuxRsPAmtPlsntFTI3mnkXt0jyUANC6uHAaoEJlYDTy
zZV5HhIlg6TlBeDjyR98nhNDBogWQDP4p3ysLx7hiwh3lQCXM1HCHomXi0tC9Boex4QApsOonvUj
AIs9VbGlbqaO99MsGc4PWNKk8CiT0xM6J10zoUkkplqSGC3hi2tMRWdYr9R151PzGuTT4dycH+Ne
8Nqo3OTW1hIoVCifN8VKI9hNfFX1bzG1HiALE0CIrnEbVTAQL3JeN0hp4UoLqOD7MxNebcvX4ZPW
UnN+jwhMUNkWEHeYAznjl6GMDzRb4hpKeoyVoFq161bCxofGhoR63kfjxhYjIgiRw7I40n3gmsmj
VOMyBBjYfxAvsGbckkiEJRefucXwjn5kMwHUpmkOJE2Y7LKvwUKJLv4waaNL1ETEXO7ACo3M+WVr
JrSQtrYFunfcwy5RSkTrB40bNKdQAsu7LTrTNJvlaqLCtK2Aqr6IHAvVe0ZLxHOQlqtjTDX6OpvL
UMuYL3TrPTU9YB24pi/JIiKKbJ4SD9iUEnZsWLkjk9xQ6T93+UKeaVIOEahezn2c7IIaUhIaZEk+
NRNeC8ydO0yIb9FT0wM4s4toW50C2BvSitqF/Zken30NUm4jGCbU67FF+loWOJ8K1d096nz4voN2
q0aHherr75XrR2eXdfTvwf5XhIXv+HVIFZwLsHTQRFraMA5w0NMDcK9Ol43BCPHVJNs9Uy1oTvQU
D5bPzQlGcMpaZfGG84btazXAmH3yW8F9XRGKgmXvvh7OKW4sVjcUV2vDFr6kfHI4kALBjJAWlbzC
xFeQts2J2PEnqr5wfwgvxkrK1KZ6rLiA8fIeE4m+b9mRCrk9kB+NjZ3KclqBmbwAoTucHVrBBkTc
B+lwbvmdR984taL5WksHv1pwWp/Wly1dXxwJM9kvKGTk1Ujfht/Hx5D8yqImx8CvcW93DIuwjYTk
/LI2Noh3wEpmMk9fQn8Przfuje9B361JYlzBxhpiLE+JslBoggYcfgKeAoctmw/Soo9YqFEdA3/F
c2D6Rm66SDbruqrjm9ePSjmzCyVlWagJ1dLOa6GPr2EXh9r2T4l0bhhJwYloIqqImy1RQzngQ35m
BPQhlDEHVqGb7by9MM4mukcUXua0fweMdpUlysQI6CtNsoSGgLhdc5gZBIKbWqlURa+M4BL15+3Z
6c+RgNI5rhgLUrQu+FxkzqkRmmjBCwFQJk00nOdTTm08nJ9ZHfBPJ9by/+P5XoJg07JDs8Z9K8eC
prXDtogHvwD8NDZnsIma9ROX65dpDDb8YDgfAEPBESPUuRwi/B3LbCb3iGNKHOhX+eUr8P7yg7We
aAEQ5Wkbtev/c+XgSaW1LMdlSwltseNLzZp4Pf8WK/nuVk4/JbpyGESp3FEzKwAp58M5imhVxj1e
bC0v64JNMhFrc17GqEoe0PAVZVOtZHAEcSMQ95d0zssS547Rjkr+JkPH3QmZogcZbuCwI8qE1gD0
zLqXythpVdkcUZf5AnbPGS1mocoD4DZLcdbZV9GdyuQiVJlBGZ+j3rSY8OeIRWU0F2rGRR/yO7pi
kCE0ZPLayO/kkMsi82o2M18wkMhKSTFyfqg+31S0/nbUsSpBMZKXisyJcuu8y0cHmog+qycUXpuc
8GqSg88G4clU8ZHeANgP2W/Mh8VFMGp5muLsXbECh6lKHURzgJaxH52m8nhm6V8ikCnObNSTdkDW
ClnyRbCQRTnPiJ4H/uFS1B+kKuCxt+GJbh4ZZ+tXKKI9j0LHxUO/DXpj2pFCev2wGFgNRCW9YwVI
UIMiU9E5eHXRSqh/4P55OJ3NfLVmlfgTGrSIFVRBL7D8NlR8ytQcDUVx5zUPT+PkoqWiLqwnHQet
nJTszXFFe1FE7U7UR6sq/IzWlZlBzna8TyE7muAFTaFeEYXuHcfHmGaehqNLOLyKDcwfa43CfW8g
iymWKAsfgeVqgNoCSj8XoPWra6HNmjD/+M+e3vyBA3L2UXVpnyZopBR5KOKMWRFfxqoDI/wNVUu6
Dx4hw3CpRwi6UAjcDUznnt6CfWJNsbhgUlZwTuphnnRQSg95dT432EuSoXSSIxNICnd5opTS0ufq
kemzlMkx2S/Pk4EHIVmQ4+2coREn3BAWUUVp9M2r487PF1TS0KzTQct9j0hP5AuRYXpBKZxoJ81E
iSXzb6TnaAgh/Nm3UrR54MixQzf54NvNxA0gyB+cgjqUvITFGimLHExI1Bh+dsgFYSbPaemwvKFT
eeXkNGkCk/a3R6zyKGuCmfdR7mhWzj7c6coU2PqwH2ff94nuiE7M5uSD7pNrgk5fSbOISrZE7EQ5
O/tX+O0JfoDfXU1OH9VEmxrLs39B18g4B5wLK+gwnPSZomQTLdU2Pc6o6F59fok40nLUW4H9EDXC
gaN8b43e5iQa6SDAeG94OwmiqJjRljMIHUBvFZfsDnqdzmDAi1jACieNnXVoN3WkPRCfAUXDX4hr
Q9RuTP2NCycQJoaq+7C/pa/0yooMXW1cgFUn0MIPkviUWygYIvaS71nBW3lQ9cgfODK+aEz4E2hF
30OB3A+PAbhBfoMXQPWMz0WbT3QePeBdWATyFxSw+0xRpPCOR0iy6EquCdUUKO6JexM/lRYCJRAV
oPvmljwpr+UrjQiZETygi0RJMUu0s//Wcj5z6/z/9fDGL3Yc9j50AxrbCmjjE2OOM9Ibc3K8Atso
ItUb93ksXh1I9wq7A6xAhNhS5ook3HYkrbB68ktxW3FQ7yiZ/+ah5fTJ5GksY+QKK/K/yL7zH7ur
d0KGWVEWsU8ZkAM+WXT2j58MHSgXvol58a9uEVRYXj0ECrbn9MfV5gbUfkfWgrwSmoT+lQ5gMzb1
jMZj7rLqRfg443qXKNjh9hgeyCzLykCg67XTHtu5/5HVkD20CAi8QqLnRATYPfhEQiN4Y9aJapBt
EDEQ6f8/PhU8EibHdTuglF3WVQnkXz7hyFdRnkyZ1CIbVf9cBYMhokPjgv+jensSDR5tzcz06in8
qsadL4JeMhZsPespo5JlOTuElP1iBlILJw1fmTZvKAWhzUCsAymVxxDKnqBewiJ+a20GQv9KG8F7
7p5hbgQT2uuFL4Bv8ErI1rmDgL1fS3uGwmPwzAJ0ZovyF8mZdVtxaFC1Lr4a22kS3ZbHiZW25JNF
3Met4Rk6apCUljuglBhXilVgtoqrBZdxlP9BZOw1iKacHpkOdo4/0Z7S+Rc8NBqNXYt1MvAbMCMR
SVlsGREK1gENC4DRe57EheRltNWVY4p3PJkvkizrKz+lCMSXCq0LwPOyN6w5e4GP4N826tfVVb/E
UQUklPMhA+Bvma54i/J9sYPyc0DSSKziVCLU79cxZrZGtk+E+uru/zpmw9QM+4KhQGX9lKLvwW+c
qOGVrBTvoNBmg33jeQfE5/9JZxmxdOc/6NVcPiKrcSZv3gt7JFf7aBO2herBQPOEwaqBixMWT5ZW
ZoAHFYhHe2MgqDdCiAEFNTJnxRNVJP7JW42Pj+h8hT/hB7n1j8b4cDz/T8ciW64h6h3CI9Kn+HLS
RamwkO+D+ZbrPsqROde7GpOrBDpVKAiB4soRRvn6D9OWcyvP+G895LgzVRBgfIrJRbmx7CZo3GOR
DJSs2+dn6A+G/jagrCT04+H16zgWqZGt4l2sCIeI83qPABoq4gcAfkwUuAOOVvreixJTb3KHwR1E
GBLZOzm173UuRv51B+w4siRmkWFE3GlFpKjyCfK1LKOD1FNPi6j1oCJj97n/0lUV4VWLX8mpY507
3BlzS0XxF+UPqhhRORFifrhSBibgmpR32TKelPFwgNCuYvr4onjVKDsU7PuMDvByKC9K3kIqXqCc
G67yDFqWWx4oKyl2//RgD1k0vF9q1n2aRtl48sw2Ny+eG3Ds5GkydNEm5vbObfGtVXwba9ZCDcVc
ZcsVlImsucoq51u8SMRcdK+YmosIg8Gs5dbRgoXDq+pY7lEyOhmTjLAIMQl/17P0a7HcnD9KZfkl
ikt2TvUpTpVbPm4qdSK40pyceidninsh53YgFgd/n+HKusgT/bYBy6KNeGQRHp92vbuKGHXcSHkm
6ygfwxSIxMm08I2REJESumAOlBEzYO4zO66w/IfhijDJYAeBtNkRu4b4Rm5YeLVvj9bAb5f7AP54
GXMP0sZ8C9+SYKIjRl7+AsESIZCbEjJFCw76hnXkH0bS8WGRWVlmdoJLOwNnM5C5YWYjAdzOkpbu
4R22T0yokopn2+KKybgQUD7D9QNUXtEzHBip5mDB8Ej4mMgKr2TvZOYsk9yQ5PJASxomXCaXu8Rb
eIMsLzKoBPspDjq5KMUu6rdh+C9HsjK8MKDnssf/3jpZzp2st9hYlp4HyaWTaw9wwYD0iMByICIG
x+6Q35Sj9768oJTlIkM/4ju2I5tEbAX9+H+g4l7IEnBm+IXAFqGMn02Xd7GX0pgP7Cdv4LGnhmsY
JwV3kGekzGU/zWtHBoybSiY9ZrrMnvZ9VoQ1Yaatb6GAj1zagBQIpBiGveBvjuwi61xwi3ib2eq9
RtkYt5VX+zdTsFIYCkdO9pKF/q8YcEg8enoYKO9GxrWzK5+nT4ufYvhQXXKuRZL4KbpDDMv/2xKS
z+AZwlsKHzsOy9cNCy2yLwv83zFium63lAPHKr7txgUFJcdblOyZe9rxE5YpBLgjIccrxZOhskgW
XLSXHECZzH9rIrbfAsxrxJYNuVLJ4EQ0WFKkgz8gEnKyp4iRTJD30CQyHNFgxJ1p4DXYCWRRKBow
Npx7noBC6hNgkgOKA4R2lmFa/PTtsbAF75gH4jDATxatpOJryNVJdpvwGndmVlR2TUQPuRL/TVSt
uAlyPhiEaEL+XpQXZ/wtrncfYRK10fsltMQEUH58Fe8WFchGi9qSq7NMHLVm2ATsRBHgZ6A+uKHw
L0LA27mWo1gYrswXn/R9rfmv+GVc8txhBpgXFggPDrOSbR+YFfi3aD3hkCHtyGNMo8n/k4am/CWK
4QCaDcrNW+7lzMqT3kIX6VxARdfJMEVN/lcEyMz/+e7dhZgrzJkcpTtMfe+ted/1RdwRYi7wIiHE
yUTJMmsMqoz+fdxQWXLZQvFzBjBoEaE20Ql8/FZguHhjRSOwyCQ6v5XLyttrQvDkOIlQ8D9xYMXu
Smi0gq2Rt7DFb+tFtxXTx4jJvtPpx/nYQakHZgafeKsS6nzkjrO9vrdxuO37uFSsHDFqhEROBSNl
xUDP4HzxHTl4ovJlIcVpeK9atfsvwY+dWF3ug84Rp0b8OfHAylCuRSSvApAgwPEqgq7xKLGeUUaa
YnhPkAj1AXsBeI4YNbJ1ja9k2w3/d78gno2fwv5In7XgHSjR4/BBKBP8wfNaDDAR6B01fbtqH/bX
1HasrCX6BrUKqQaUjJwditPBRneI4B0c2io+gN3iLjVRnz+z2T1zqvAEdknIHlKy1A5oFw9vffE5
jLQYfSgPsMAortOd3sd3Cvu3FeCe1dbngZyT9/qgFcc50iW1yOvPm/1JZ9UhT7O7V36b05r604m1
UwdhMwwzKCZoyDuDM1nswCUAaXNUrOrVlQgF8OYL0kOeuW4XNFHQ93KGu0o4p6/hwbmvewGoVKD8
rmocZjhwfA2um6t7+y5HK2wnaiLDn3H6s+IHrC+OPjC8NjBNyc2lkoZSd7uMEEFqmoLLhqLa7heA
IMXJxiwP917hQZjWJAq6nlyG0gKMcZo66LaiwJtmmMsEBHUpjbgT6HkeIp2b9HlBp4lOLcQGkBnK
PGM4dToKcTGQe/czm6+G6tixfkOimw7APa0dcrcGTGHo0f9bUM5qV9TX4VZ8n76H8W2jkef2xOGj
K9NXv/TZMb2vqNXZZQ45+f2seYy7L5Jv1GrOj1Q0qvYUngywYD/olIRj2X39gIP+ogj7QqnSmKex
B/ux8gNycE3tFSWBv8M+JRmUg31UQV04zZ8y+uUZX7PMu0DHS+MigAfUsU+VzzKtr87jNu4OPlmI
LyAloI87Kj6L1XmwWsCxCKuHZVsUS71ic2X8GsshwFHoPdzs3wGNkZ96ohfw0I8uVDlAefMU0qkG
YKK9AEGopKgDyAJMIMFtE3Ba2g2OY+Pggj9A+epzfKzGK6qLytFh5BQBmOxAgxtODhgX9UEAJbRQ
5ExbI1JtasdGrQeCGOXnoPtTokjZgRCQHHjxmouUryf3EWcQMgPhwDDI1L3Gg1Ec55CJ2vVn8cQj
rLhME7oxw9lxRyjUL71+BifE6A5oHITLxGeoWIV7YcN/MiDp+2Ftur2PFXkAqLhHxxUAjA2QkMur
Z9YCWUbo+SEgrz3wviDs7Ls5d9yZteS00pRJB/xgtD/OaBqgCJU67MtEdZ6JuX58AZ47N7zqI590
lO3DBEnMyWbWQ3e/wEgd9QUR6loAbjvVzs+OeXENCjCpIe4Fzn5dDWEzt8vBuNTcM4gWP7cF22F6
8Gzigq3AFSBQADkUNdAtCJQeJFjN3z4BhZ19hZcHrAst7HE2wSl1ylnbuouj90cC59YTFiRQNRrK
Ay9OBREqvAmT018liOWno2f+7efDL0AzgXbLwfjircmFQuntgVRKgtXgcn7diR8Rl6XzYS1F/xOu
wSUGkA5Yri0VyIjQiR4gQY9+flq5p8YacKKh/hBk9qVGccnEcmmfozyC1D55adLbXw+iRm0IM+jg
9zmtfi5RtcrmenJccRszNryG65MKdCVO7dcAtt/KBZ2OyP7LsPdrfgQCG4covipCRUShpjV93f0T
DTuUGsIWzYxq9+y1d+do+H0dAlkPwYsbId07J7XuQARzqFPtZ999gbGazWhsluyN3AvlxsHJ56KL
AaCYnPrVaWlNKdBpvqdgxF/muo1OoNAVaA4wPX1FdSCjgM8DjjJMqrK8b2uPCPbpQM117jiUxQ0Y
K/Wm3KhWem2zjcB6f6IDpvVPpbj67DZhSRU4AgiXW/txZ7fCr0HVf20/HFhwXkDJXqm6VAQr+LzV
gn5s0kK5AKy/DCKwE2t6w7xDN2bHAzD0vSuoXhU3DXUNZ4YAgNQ3R+GcCl8QDzad4VefU5fUn8Bx
AnCYKNMnLE6kAGFFLYbCA3TbJ0yf2dOHA8do+tgwgrocG4sSaaRZyYDLc8BCwyKCFMMgY8YPiKRC
iIZ0b79te9PePgUC/Gs/8MwL5JcgkY4PiwI4cKxtLXAXgF8M3Pt4n4/uY86/tU9YeYOuWrobypJW
sQ4PSXHEx6fizyYuH+Efaq7gBIOm85zq5M266A+gk1T7dRj4a/EC8jy6UTM4zmYd6LZoGu85Knj7
XA0jOEzS7Ow8KYIYToeqRy2Zbbj352hLJbJKqdseADE4E+/5DATigwUF9CHJEzi+0Ic6TUkWFIrg
yQIjUwOxSzIbPpsgBvQcaj73QUWXQM2YV34L5xcsKxrMPyvWEme4iU6YPpcbE8jM6WsB0MxDqG5B
4uz/XbSg+K2D66QEGf8zumEMlkiJpLz369wNjytq+Z8p3BP3UJmI509x/gxlYvn7qfF7gW2dhRG8
G8PtwNjWvXLyvvriNMuljKsYzlgZ6nhU4sUWIY7428HkAxJnge09IF8cSqpYEhsSrczBCnoEWah+
D/8AOgaaMz856Opqcv6rJreJBH+ryeFPOO8mMMjwhy7UCTPxI5rd4ntYTCReI3E0ibjeYTdWCCcV
xCWPkyPkfOAGCRDyHoBJgqBdiM6VL0isqQtFWwEfBAUExS2zgZDkRkNtua+itlwYCyZ7O4Et2r+6
5gx9AAuRSzVHGRI9gsAHujTnT9uQvnj5TyHtpRjjOm5ZQKrX6dmkm5y9nufz5ye7Nn1ArewOj16n
ju9UpY5ybQxWaENGsB4pS3L7r9JR6jvYUZdmcQX41WlhhFiBMjlzGuJiPlTtoOsHT6Zm+gMIa63Y
HFvODGaHqnMvRtRaqbsv7GlXhk8iNBe3X3t4bYQbrqBE2v9IOq/lVrEtin4RVYCIrxJZOdiW/KKy
HMhZBPH1PThd91ZX9zm2Amz2XmuuGXgr6pvV/IRLqyr0tBPEbpqpl9XOwJK5OFcYyfT2HULlnjzX
9f1bcA3oMN9QNmjD7Pad2uKWXUJ8j9zjTzs3NJonfytICiGRO+jKYdoCmkqDLe/0ZXPBjym5FZe5
iiDMIJgvkZNoNmIgKhVjRVwL+RObJ0SFbWY55Cpf0HdfLrmrn0SaHHH1GoMCgh7GRa8AjmG3bdWz
9MjfIqdcEdlRK+x9dvndNydYxFCz0FCmq1B2cgXxmIOVcm7YCVw+T+Q5e10KwdIrq5JP0bhTViZQ
MYNmg8h1JXgKe+R6SOx2JKDGJ5NK6nMr/jWqne/aAkbkMvouaqsEVya3nVgoSMhEc1S+cVwT0qME
OSgfc6a/J4oQ0khVWxmstfLclDg2LVUqpOb40i1frbfSFatoCjVyWYkba7bqtKvub2FpSxtxK2qr
sNrAWaSgE5ZHzlHUddNReTov6DLtVm2OBtEmHFwBebnVz52WqjxJH5d9s29oiOf44aTdSgRhVHz2
JUHtDftpqsHCJ3Nl2zA+8J9Of8X7NQilLeGlGy3cKpOXXNS5EF1Hl7Cw5xt1Yby6Vk0/NaxrfxHS
08LwPtdatZP/KBcWl6q+iIK9bdjytWX0cjR3T6rAM+Qa5m5kjagrn8sRh6Tf1m31g4bo76R317o+
9JsJGxpkyMYjFMGqSYaKHBQnhtvLrPEgORBagLJMuowduxXEeluv3XabZj9xsyJqmQYuWzroCFEt
vZbPxXsUfeEPshNXpE7119grWGu36Jx8ayNnC85NIxUZZUcF6x0Xsi+VkW3rEBh3DxxlFa8zy9Uf
DZyz1B3QYQjB3f2cAxHxM7Yq8+0ePJKr8m58ffK+SsABiuv/5DlsTMbnvdjtKWUrC73a9yRR+dbK
pxVwmmqyl37wJMQSUTzzG1cb4npY/M5aESmkcVyfUw80994+yDSCRayeFJfdXmRWE+R/DAiLA9nN
iU8FMKdM2nusk4tb+l6FX9nGPA8c/VS+o8nHELAuhr2MsvZM7JuEV//ixK1JrmZsUYuSsXM318Il
oxCkCZWQDuEC95B3RYFn+L6EimdAvrdGGQdALyMwAlkbmqNw+x5/qecHM2fS6IJaWxK8uxbAsFjB
65T0S4y50A6cc8W+O5DqDySSicoyrh29X2mlWxeWghzN9KF0k3CGFTv5tANHGbAcxwmN0uLPCAgB
Yw/NnMfC61HGus/IDolrn8dX9EoairpqaZv0f6sfRn+YIlgl2jdtLWSfBcclDgHCXoIyeuB6mu31
We4xA7Zj/EmExu8owsZyec0nL+6/+swpMOWe9pg+T/Tw0K5Q9tPnfaP4wELD3upzU0JKDZO0drKp
XAZtuQZMeNqq/phIzPRf2jWOVxoJ8HQ5uuEOLztpLFKsio2+50bPqxdTTwfrOGl0xJn7Hn84+Ytb
yLHH41uO+9I4p1gSyng/x+/yUaEmw/Hvfc63MrFXx5KOTmnai8giPwzxSyg/4Zrku31xpW1sg6bx
icWzOI/Dk+Fqz8fAwrq/cG1hF3BkezzjEp65qC5Wyi+7yx5HO4HkqFJA/OMqM9GxWu3nmDa99umR
GpR0jSXazI795krMKE1endsvtFVOaxfXuICw9dN5TXygivrBxZkF9sKRjyt+/1Pk7dj6BNiSNg/D
q90sJNZk4ut76XteqWAU+8hXjubZ3Beb+1FjqtvZ0DhcfU8U3HW8Ksf2T2cqDri4zd9V/jTbzAHi
yaa50vCRi6DT1gNcXQVP+TTeaCekM0P1rei2gfE208nA7jamN5CLyznY3zCHfMin/sb8+1TC6ijh
0kGogq9QrjtwQ+Y04qkS5miXuSrnfIVsSFC5dMgf8zQgJJ2Ajfak7RaMyBe3mWejMy5XDyZFDf+8
QC+6CBvoWTzn8My+5ok+2bN7UgjDP+KyGGzRhgQiY3j1wlTxArVwM50bBxv09XTIP/qbSSlSfMcf
Cj8x3YR/L5lC51F/YmCOkumyucEEM0BQaMIOCtYUO4F4pNpOyW/ZvniD+Wu3AUOrmfGymb+hav0I
mxFmh7ID67z8f13mGbZ0kPmK5oU7KGz4hwI5QDlJh9rj26cfCrRjvix1G1MA34TJk0Pcm278OyQo
vPcFECr4AoeauREyT96DNz7pG0a97LjzNeWi7ChBuV7/suQhSZUPqoeHdoLUclv48gmGEb2YsOYa
gHCaG+XE9HymbWooefwc+gKoAp1Y/mHM+2f6MU8u0gccTRie4FG4hYN7nRTEh7CJ6HPVi3iSyP9w
qeG5CiLfWXDW8JCo8xJYFnMhCFeGtUi3/yTcDKv3VzCvR2OLx6gr7aW9SCplkGxYUZuOOyaAA4sQ
VkAWhiNr5eUa7dJawCiAKhDziWL4XOIufMyUwpzdHPQGh9f5G/zMRDThRwek7AX6/3mqBJOIyyod
6GMu6k/j8C2kG/filD+mw4KrXzNaZQhLWp/PiJ675gETzANm+cQl27FIexUWInUj08nTeBBP9Kmg
LClLj68+XyGRizGxJsu1fqHchtYAMUzZsZDdeejDXeHO6Jf0wWcDf1hru+StfoDtMkn0ZwrPTMWs
STtm2APfD6AGjifFxNtMBZtVwPljpnUJTsSflA8otzueDh46ngBhw302f8QTN8JXf2j2garndcWN
+4jp5KEdwL5b/EykoKzjB6G9LD5L52Is4ITxXWcuqHQgHsZjAf4Ah8wrN9qON1peRsoMDeb3/pFP
kP5qJlZiwVfmc3zM7D6VVcNVnBFYuJ31B3728w2AU/gxIoHz6wfkt3kAxLcEwmFMSvUO85lLPuJC
v5rXYfwx3nhG4V3OPCfKe+VkXtQKxIgPz6I8mT+ziT078m2mjODuwWWZbtx5GKU8zePN3MyrmLp6
njXNTU/OGqnmWSuvfcB+hvCKGfl5Wf8WVN1xc59AWwfBEXeLy8Kne9/xvAEA0xAXzotr+W8TPOrn
6VtOWMtdwCEDbWBOdz13AZSO503fzIyOjGoDuvS0BABilcyrFHUaz1iBQPUIVoaLrLzjQGELvPAo
s1vyMMdcPuXEGoMvxEMJsATgApuPxTn7ftYeDTmAVwVgcgkf/54ufggIjX9qMPy485eZCdiCS2z+
Pfdck2H+gZItTDnBngVVEej3+NuZyw1NjfslVfw235NdB1vT+4onFuLeHGxjsD8OSKQ5iMNTfCLV
8yBtFKTTS+y+7TqgC7bwk3rfVz9kyD8vuZd7dOCg4fDQ251EHjI/9YRvj2CB/7EnOuIe5hvKyQIm
PAqCfQm14kUKTw+DNYNMfL8yqNoY2BOUVhVIX2agu3cHhRpEtMGdPGHb+oYDY2mr7ZV9D5OeKget
3Fr8MTZPGILeM6hwcfEMf7GuHI5lzDZoVsnY4dT7nklKL5ARVum/59qfbzjIE+kSAYqtfb/Gz4nB
3PaOHAiR2CXeojdD5nPQDuU/Qj4SH79/xLMEI0ECNnkIUwKEXuVq8iRSY7blNh+XvPe+Poagnx5d
Su/LX8RY7woYkLtpo3yZDuF7GnZiPk3GLyX3Gbz5tdVpwQc3kZbVnijGDwq3jtqNV0/fonO2p+YO
pH8CB6QFJw05P6FZJMHctEOMdA3Ny2OWD8qomxA9PIkkZT7shb5qy8jXTLRwvWfuZt0OeDNXf5Z2
6FuBfPUUu5YpCH2Ico4K3GQNh+k4yxrEQ+xqPrq8fp3sYy7R602xF9YEWpCfcETfQZ08zpt5uEsu
dFLUjgT2UIViZMuUhMEJq3WHcmY9oYaVCXULFp8oi1gO9F6exD8n7+4jkfJTaFyIOZJzdc4DIB8U
DoWXbkLe/7meJRHZvnxLA93JDglSosoZyIpJPUrVAMychSwfw10FyDAXjnIAhpfuzGvPQhx2ybfw
YbLHeO0WLywUSJvYYzww/z5qCWiVKaK3WQypejNOsE7ZZTzT0T2V/yGYA3dHx3UszvmxfSMejVsS
fiI+CsptcV54eTBLcJs9EP6whfDltS4vdoznNvnEt/T4bUR1n1yVbB8fZ2EgMpUjbd45T+3ws8Yg
wBq9ZF9vy09SA7nLBDDhQc3tU+1nkKFuW5xU1B5Y/3vcEbRrr5t0QsSFfOz5oe+eHrI79Gv1sLx7
oq+e4m38Fr+lW6RVHJgSHlYWksLKbj7C7YDmZ80TcpmQWYo/4RaZcbjl5yqg4AOqYsOOzhIC0r3k
5STN8vV4NJ7oY/TTKNmoTvUd0lydpdR8PB/Cqf8ouT/oH8/IIrUDMks+66wTM3fUqS5C8BjpUegK
ODrsECSxIjyNPzE2mi/zok8dARqPGB8l+7j/ZI9ZdKduo3cpsyp0LAvUXGwi08fdv/tI/H7EA089
mr4QlVTziMhg2s5SNoRsId+4QVe3OKHsPLTbPBi2uaciyPlFUMZG4Y1BxeY2q+u/kefHm+RDb1Y8
GvPuJKOLm1wEcxsRIprG36m7WSqFRBGN1hsSnxAND3Kp/XjsA2Mf+ndoUNnjBYS0HSOHL1ijJWPB
xvNF/ScS3r3Y7A+NtzixASq+cim85DGdUAx2NgKdg7qTD0iZUAw3yGnD9Z2cMOIHGYUg0YhPKRpo
esMg4QqAjwAdxJZCdW/eopfF+XsXbQ4ac2l+izbozqElLQNXduv4kr1h4b/D5WP/QQdvJTNI5jHz
8lYQHqNtwPmHdEVayqNlPl6mbfxqSOyltV4HbWHtH9HV4C2dZGHhWSWBdAYvWrdNaK7UKy47hk6T
TRPoV5daXwGawckAQv94XqmDSfa2QGdxUUJzwffGziCxY4tip3tw4kFJCQHVloxSgSZDJlNwKKCZ
Qj3QzhLboheiwkmcuPanlLBgB20Pg28CXmb9BOUcBcZMSZq1CDNpWqOYoMCLXCqJuf6ikEcBAZuI
shPNAcS63XB8HeXP4Sis9Q3VJBAt03GozDNBCxLD8EGsHAzwGW2dR8ezRfj8uuBTVLqgq3QrFOuH
mfw+62OgBHvJZxRAISotZtxkC40BHLOZYDPOJqVIc2SY7VAZqDcrkohOc3Eq70iGmOUk1Bmc9PLL
UjiJ6X2SlaxTz1OqQXk4zIqJaDsdqCc8jFX+CH6nQVzsOZivKgfzfDj/SwAFo5W+QX0qWND6fo4F
pWH7B9oCmWMfwf2kBQKL0M+zHKRjVgN2X85//HLlI60muCBTG1aaEcRrk4edQ2bdujk7uenUp2mj
vevOa1vtW3feC6dN9TPvmIu1tC7n/XJNEh4MavNsHJkHXMaN7uicvGkC7HpkXNGgfWzXPPRg/Zqw
sFQmCC90NqdePA04WlWbzEnSS8lAm2fwmR3l4fYkj+B+yypfkE4DGC1uLJ9Cc+syWuXryLDTmNXL
kJPM4C7sJqwcWJlRSEOEA1cl7pThTdNeVqgt09bp6h8dY7n8LYyP98LOM6+/r/lU5bDFXmLg+CaT
DkU5Ys+M4gzPJpZj5Om4OgA5TTYHeAg/QiWjdwm6gkVACIGe6OEX/IQXxWEQKpZIU4BG81PzpbW2
ibD+YXpUrBK+EjFnNexOwibFh1DZL+0wwTUEl/k1pqDINwksLA6Q+A0tLpY/CEOIMS28iMnG8M6l
CvEMNRkt5tsh3SV1kH9yrHAkGXAK7Ca202mpU/HXoYPAu9/fb4itkxWi1Qy6QHXuIMjvptqN1Y9W
xavQNWW71OEGfihvVBkT1iOgn79Mtoy/8ohc2wszdwRYXnGBSSmTgwdngaxvZruJoVz1oqX8colI
YSYwlTHe83d6M3+fx3JPgkTBII1mCe4dd+gsf9w/JgX72hWzUf4Q0I/8pykMAM67xGN1MBAvJY/B
sB66xKYSmt5HzFWdGYdk7MJ4FlcokOURGKreCkgXOfBC0idIxdYDIz1cgJ4Z6cR4C3LF9VUbOosn
NlCYeKwIM/Drr6O5BF9dAXicAgM/R1a8+6OPFxhygsJxZAHeCyqwpz9I23vL525W4nC6y6CGF+qX
ptiy+YZbgawY5yHtAhxY0g0JhjtcajAR28bu3apuLbCRqYMHbDtKIFYOBGGkiCwv4AGR/OcJo6GF
eie+mlXnR9B8cEU+PzU3iTaacSDDvjt2vz2Y1mpMiJDOvvuD8h7dtL/ZbIFEa+mjOCdnDgo4Bxw0
mFkxjj2WW8osYPYUBxiXlEWOnb96zigWiJIllI01/knEu7lEGthNS3UNf/dTG12f8exTcWNqmxMp
iP2H+bLynuQGp8Fkd2Os0gfXqp7QQ2gnYDH+zyYVV2B9FnmfbI10ljSdQAv0kJ/hDlcHMDrAbd6b
MZdZW32IVZ37NLEV41RqLIF0OIwVRysdTkNhjcShKBC3vOqBXcVcmBH/eiEW8QEfaR48Uzz0HvGI
PGgY5dZPr9FXww8OzzhBl/yxtKK5JBUtftBQwVPgKRCBJGiNWowZyLq8VK5RuyqugXSez33SWTVc
oinos/WYuTgoD8zXDzm+hwTSTss7KmUmVC4WwEifZjiQR+u5YgivafglLZgCg610BFCuot42TMvE
IpVTv7NlNYjjfV0GbOh1aanRUrPhADCAEncgZbRVdKq0qyqTH0/hFzt7qM9PAaslHYxkOsO9AOEn
N3theowzxn51h5HwRTA5ZJQ7sXvk6nLz8Ch9+j12h00gJI5pQil8663xm/gL4jVqgqk5oZEl/EU/
zY/8nnoJE2k8HYMXDr/j7gVQNGA94ReH7qu5wAyYEWbymb466ugCaes2lNyKF8DPtHByGbqvb7zX
v1SXfKjT1FsCeGezkX8GQgNf25EUEE5CDtObtFuAFv6b+rNrkNtu9Pty9LXkVyeSO/LzlxXdv00s
9QqXWStDHLBrbjpPbr1rOSympabRN9uh7oSVSzNRXJ7KKmxW8/gbThQQb84VB9yxF4zAf+PCMqM5
UFz543e5aEwuSWYXsLqQl4xW6tlFyGqZGfyQ2JrAF0r9sfVYoyDI7DUMFNot5SfgCAG4AHgaVQz+
k6H7KpHPWwDuUAWSjP7Qhjl/x5quOZKyKicfEHS40HxoYPR/sc34aPGE1Tr1jyUYfg3HDyHbc8Pv
CdVWRzfPlvDd/iH/UFQnYeL2xSw08pvv/O/14imxislpnnYj7jKIAbw5rqzjmhFAZ4vhlk/z4rvj
34FlMB6u4j6WtsP9PAEIDV/S6yNs3hUOXGGxylpPSXxZu5aiLxLRXq4Z0LyyoMQy+mkzPWOCVPWu
DM2+PUZoUya7zoMy81SWeSjTQZPR60x+DJysUUxY9yPrIf9qNu079512j7q0km29xCAAi8C2PQGq
Jy+6hpVQ3AZINXeD8+Z4Z/L63JjfxtewWBvk0igU3xVLRHS0W/ETXWKoEbvw03w6NByU4uJhJKOH
VEK8do0lDcwGHz3po3quWaFi7+WSUys2Ng/dPpoecbkxjUtiMr1fRaMzyjgyLLM/6VTO5qpivYLF
lw9LrFkMaU1oaLOKDC+jSvuo3eHE+SVtaPnB1ZjzrJqRTEVAJMpTId8gEMQ8gLW4MgdqmQ6NW/2b
6qs+Xcm84rhaJI5kOC0jUWNDmn2z6V/X7Nr9ZYd44dTpYbyML6fE7Bt7LtlwBYzmuLlLCS4R1k/t
Ad0O5qhy62cF3lB9ZVFnD4hC6G4nazhpqPQOCu6fbNObOVC4gQSk35fR4KTrlrWBg6y2LCtXx0sT
gwX8y6AaQPBcg+/ALTQ5Xd5yR6fiqBHcdxK8yKJ0xuR9cQdGEvVjdWWpStzl7Ews0Cb+l9tNdu34
2uSf3c5czK/bLQJqIL3wFUgajCLgf3zSZx8yMgZxdkudfrhkEACNZfGZhm/hnuHXgAqrdc0YewsK
WTJ4hYN+QxCLavsoGhzUPLJM0xoVk9aIxC6rAloeNygLlCowqSVnPA9OpNKuw/YjTY+wXuTnV17t
YE4xf2Rqm6GKT72hWf5gKBUI1V+cYY/I1D5BlSf1LjleObJF8Sqk7xFGUYvz8Dqp89Btrrq8HM7w
azOG55x8Lgp0bM9bbH5bnEQSL8t6GEYFhLd19NKXTzgw2zhxZgzvG5RNwYb/rOBgj3fqnwLQdhnV
A32NsfDAVe/FL2On/IM9H4vgDTbUMXgjjpHU/sJVqj8XvZfWboR1qkoXR6x6MM+UWDl1eHsnCbSg
86CG+VcpKbkHKSEJ7ay1s6shrszGDtmD5e69+O4VgD20b+Ka0M+ItgP3NALw+ClNnjEvZvwvmQ1O
vvCJcRBcPps518SSRBjQTXkJz+Ow6uUzb/8SIVo41cJqhDV7dk3w8jwxsu+b9o35NacJVniRVmlL
yqR9FtkVL9/aY2Ol9Z/Q2iSDEwGFa6holZUVM2CGxpNzE3iWICBamm5RnWWdjckQPleSvE/Y9TFX
hX0rrgx4xQYBynPV0GiUqI74yxp8MrLYU0C+8OY8MsGKNYeHkKAp0Fp+fMBqx5bfw4jgbQoN1f/p
vwvNCoVVadzaIOq3mn7mE/K6rctjiPkRYx+8eBJ72Kucb8pSgJoMEaS4dORcMeauLZKwPPNK0QJd
pBKtJ9YUn/03VyjrVmKInk//4TGZyGKAx04qIbSlxipwKI8DPz+h1kfd1YSrF65xtHJzrGDGWBeW
HQAq1rS5FeEs7seplx3qTz4Z033OP3KBnBxiRgLr0ZvSz6eMJind8LAzEf+3GUgKHDzi2MnvwkC6
OFAzDycCrLm8LEv+q/siwbnBbsNPLos1JWf11+MWC/ySvkuXHDEuueyKVRnYQm8y08HBvg4kzS5E
R78/0icb6BHT6npacjeaG99NH8+IjfON+i3rq9dfFLkwV6n0MA3onfpdo9P8TqF4rlTP+MFXMF63
3RZuAUfxnTwFcfJU7fFEIw5wL5sf0eI0QYuUVyRy05FwlOOjUfhZjAVooJbb1MCV3YY8qmVHRV4s
TYJtpTDQ+tF+JhBcy6BbfLXGrVNIeVRJ477MD7R5glE4qLFNDdYY7+brQN77+l7aMITikXPsma0y
E87IqgAaujFAh3jbD+sx/lT3C9wZ4XVYxgRPO2ZIXVtMeu6nKrXula22+05xAVagB0UdXfj9lyHw
/ch5/8It5ml3bvk24jQ7Sivw0Hg1XzMvHewFI46Piq7wZnBOYqllWoN+TJSlGJNi6hYLJCPdA+kI
j/j7s/VLfJzkTRK6c5vOIA/SMu6nauJp+wwgTLUJwkULRv8QZUi25XVuVV/1y6nS2QoeHWvn4Maa
G0t6LD21XtO6+SR0WMTKW8dJGx6gZEL0qHCPMxyRpt8MPR7ee/vFPmPSlTHYWCx2jE1e3U+E+Y/5
V+Vf5WMCoIq+n/2l6I995zNa5oJVNY7EfigcUmpkI/GwF203DRBpRy9pyYgyhC9ROGh8Ttk1+yt8
Mc2BYqJ3LkN+6K4ae90Cp3N+lNpgAVMgv59f2bnXHwvlJBq75+tQm+uRiHQcN8ObVp2nAxxjuXZM
nCbx79yPm36/WEM3bYloNwjINq9YCbjJsa6slghhZWsUFp++5xF/ztzA8TvZ0I5QTN7/EN9AcN7J
OHrg6f2oPhPTysH5e8KGxY8ImGx+ZpalrbFpbuHQhKojNF5mvglMi1Myu19sSeUX3fDwSXXOQxF/
6RTep34OjET1ZXRkZti1QXAfA0+HKZS2aRKXDN1KtWhi+Km4PMIVxc3kFTmavK8Hhoi08LmtTT4V
VK+7i9iVdBvRE7ObO6aQIv3o8q6up32CzEWQsHMOLV7oPb00S9mpTiNCwn5nMEVSPhqMeKYTNiiV
vsp+uyewQO3qvU3LG9YUawL55F57v8ndYYrfkfQxnBtdGX6+YjEDkmprkiyaiSl1aKl4eylZ36U3
Br6MetC6ELdGFggsxPLRS8sQMl69lpQDFHIp+1LjTZvM32IhbYzpLUZkAX065xjDCeQqfoZ/93rN
nt7pVF2w3JpkLfXbCOgKKAkINSeKU+35GgfeTaivMrTs/A/W6EAZFP2T87TJftVSkTC8x5bonzyK
nRxpJC0oVCGZi7YearZIGD5Mzy5luAE/TAiGwNoZ/3mEY9PKhKXqkZVBxECiO0Vmv6KNGc6GAprb
JXuo9r1hc9wzZZZqP3+H/h7h3c8wNrVFzZ4zZfAj1i1iV/JvftrQIMbtkqPhLP7aPbKJ2GWAHwXT
W8caZ0YEcaPePhHlEz26WCoGbuYffHihcMvXR35gBYbFGxpCATPLT91YRQBs6Vw6mKmdslrQvqkW
nuNpbcn9Mr32jD4+BUaTWlCNLixuvIK6cBN9TsJvka4xwFnglP2EqwTnxYtvheyKoK3KSklXfUfz
aSUjEopMdgn5EQRov6GXgL4u1m3pp9fZzRtP/6UKMnhCNceZhkuKYJUGwpa1Mm2n+NreoeDPbsqa
qzFfUQy3NJnM5d0RfdC0NWQgtOUwWfV0IoH9M98raAa1FVHUmW2ArAErD8cc1h42oBh1mmy01pBc
CsniyNUTG0VvtwD+c3oiQn4brsbt/gWCWHCYDMhv3EzfTCq0xTcTE0YebZr+Eb4yTkyd9+w98Fg2
gGHdt8sqcaklWABM7Y0ddvfRKwA4R3j8TdGf1sEgv3FVjJkKeoVsbWdIs8MVpvbn5r1B02RSx/F6
8Ue7Ro9ErEdy6FO7euOTVq60xRi9plIEUU7pJdOBrjO44+pHvZXuVGaBb3LpUx+Zv12/kiI/TU8y
zubbtmIjIQBGs+vB1bvToGxaBqM7aL5ujgluVf2V/DfOr08/XKi7YVBpOVmWwtfYnQhEv0NDaZda
7xjdLsLiwbQXkwtW0a/mpHGg/JDZbw2uR6V7d5tm04kWqT9kH/SUdygYEHnikFjCB7OH7CbrP7p2
XpQEfkMQh9AZrTt9b2YBOcuSQQNKNkv7YGUv2k+eSORnFES0KU//LqDxiK65YVERNtrjVaybeEND
jAbBHM4dFBqIzIYLjZuSP3/Xnx61wgAshJU2CfCfZQcJh7x7/NLRd1DOqjcNUkpBZk4Ix4iympqA
Cvm+HUYbWUSOuI6m0w1VoLn3MnIqoFZonbr94rOe0y9lq9/6X5BI8cSblh4eTTNU1dlQEO4cj3C/
eoQKx2e3ZauQCqenNl/4FCEG8LXw88r9VrInxRpL56UfVSCxu8jZAGgnzAK+t+q3hdDBsAGS8BVF
2hsrG9sxeOvFCgwq21Is3Z+TJ0uvpUzP3HxCrSewQREu0fOzNgJJdoT2TYEBa9pFtdLUr5qRD46g
7Hwkz5CweyV+6+mG9LbEmgp/hmzp8N9idodlaQaxhO3oIdV8wZjt1bXKyoVH+UPYCuFSXetP77PV
enpolliwzBKrkrrl6SmRPYmc2KGbm48UTOeXBOso8lniCXFUZElB/4i9KfTDq3bf8nIGxWZ9riZo
8Kei28xZUOO6E3dqt6nygBwsvd5FXtG+G8lJyQnMxuHCKsyVQbwSs5DiI2+3humK+Iy81lJ3on8S
gqTZfXXh2uhQuDwy5UJ/wb6XIIovb8TtkPyTFBT0e+F5IoAmEn2lWxUVPAfjkb7WPV0mZMIuOQmY
rQoPvbCJ6Bn5hS+F0zCq6Na/qy+ZITNyIhlfb2C0yNY1PtHsbc7eLU67Hsw+7oKKkO/GkaRbeFG+
hcSfsiBXbXKUhAMbNa7XWAndz2YatEK2vN3JKZDJwoKL3hwzcyVf+3eVVzfocLtVhGchrfnL3Evt
aVTXtUy3G3/mcxRPCBDrYKedtbupc+INFttF8hFN2Eacsu4Na3DxR2FOsLDEM8ia8PI5N5rIEWnG
BQfvbZyYya/oEhukDctj1tnCyk3YBQRpeONIwhyetI+kXWW126vB+Nz1hZclwVP8UuK1umAuDIA/
oFZylEOYkqG1NeDNAamza31m5zA8q0RDSUyZK6sGqSn2lbwbgGWx0Fw2SWA8b+M8CIW5nauWnKxT
V7k8/ygjn18Lg0tEYxSYxGLH/reKzjj3hRAa7NLoV90Vw/mQxUQXizoF5I1Wljb/YmiPuxm04nsS
I992lfNLdFJ3ApovfDjnsvyOPzqe/N/kgcTxBhNp/k4/mW9jgAu69LLTl9NljtwG1azLxauScB6C
CojM2uBwThoYt1ggvvB9getuik/ClX/R7zZBQ3V04u8Xf0Oxj1Bw4QFZJruGEBM0jeY6123TtPiL
HGs24wIMxT2OlL0Ixb92DfZCdacJS+YFgmSLHMZI5TAq5wkeOV68189yQhDzUGnxK7vnQ6MvYRzB
03GVjlG1q6sL3TDYSrtMf9O3F9ATXCI5IAbkCYifpF43fJTUDZCBdV+U3mFzxHdP3en9Z4rxkL6R
q7dCeojCH1SQDDZeb+er7BGHs1W3cgNJk58r3oU1J53wBdVB5mBj4Geh2zXqjtSWpkcHqSqywmFV
yxs82fn1S+0QVc8As7AxCFpgsprMkp8z1XEieDHbGtoQckD1QGOag/SJultaLVK38ygJI0pkuD2k
YajWGAKgIR+jygOF8BjNIrvntJdSDgksEFHZtiqByxY2MBVecYNsT7LTeRJSrtAnz4cSZ8DXiM51
/GWwFPV7JsWx5sJho6UhuAvLbmlVavt+PE6I+oX1hKh2fC/7AwXvOC7DDgj1Vxr8BTL0bBc1CFq/
2TlI2VHJWpJt/v3cgSJRXUJ/1dxKdxoS7ESL+qW1IrgA7YGsEbM+KU9fxbYaIFAhbydMN911OIzs
97CopS1ZPfwYwXSNsSoGS/tOno5R3cqXg7W7sTcFu2soKRGQO2XoDilTTUd5UN6guhPqL2qrZAUn
fkAsuJVMTC2gWjNxn9WxzeqFSix8E2A0ml4FFNGcyphID5q21ooxMR2gGgxiZN2bI/suN01uLmy0
Mb0xx2FK1tnifaRpI5w82pEJSEBMSpuwe/7lra+jHByi0139hqYR5X7y10OZTnF7QWbUOdm1nXyI
AiMwmjA37HOjgE9CwaCNeoeV0fR2DQGjtjELMDHBin2FC0wFZrzTyoAniRDZXHAzaIRMMEg/EX5F
mFbMYqAVGTZrScG0q1llJH3NBegTcCOhmfee5WlCWjJQwikfckK+qAUYxUIgfHqgsv7OdCtsA+HT
wDGYgZhv/soy8UkQ2pcIg0eyAb+Mq4Fwcjpz1MkPRlWLM/KP7EoNibg6TrEgYFg+2tLLnTI3TG6K
6rGSMtVqRLs0jhXt83PFJXyexje+N40uNv0cqfGepmbw5ii2XYLgfkOty6n0x+myQHeRrMCuFWWW
N0fNgaM7ysjM8uhMys6XfwTtyOXndlQ0LKsZ6WJGRHX9llP83qaFU5zoU0hjRGwdTvMx+TRXgohX
nMfORgibQHmGFVXhCFQyBzFySRPKv8XaphQgwUlQLjrmNNU6H0GWERb9R9J5LSeubVH0i6hCWbyi
LHIwxn5RYbuNkFBE+evP2D7Vp/vedtsgpB3WnmuGduHV/RvRdZJ+7Re7Vr4k8ke5wHW9vQ4crQ3o
S0AC+O6CbdR+ErtNs9UfzjPa5wiVYBLnNrbBGOuXpA8QRoFOS3MZ6XfyUWh+FDx7JRhK73GmgHjU
B3IcFrVLLAdwxYwA+uRzLomghiGhTdIgthP5E84A0e4OLOnV2JHR6LB74Onec2TcaSSbY3G3hNTn
OBFMiOGTEIuXsy7Ux3ItqS77JwbF5a8uISM+zqTzCM25covoqBJW8LIKIg9iIUFqwBnz3b1maDoy
DMNhXzwu6sN7DrvI8BqNhAwI03T4cSKGDFonvnTE4c5jVk1H9inpk2N0RGpFnS0nPKRm3gPxK5Y1
Erd1uTYeQZ6RmeG/qiBG14EOh2OjB/9woxzISSsv0Un7rAjG1ESzeHZpHx57eo8DANaIAnNekrjS
/Wr4ATY32LXLxUWBWY+osHQjfKhgw5hLSnJV5GAjCHuKOHScITgAzy26shxDInqfC1tPNw1gcLJ6
dHQfVtNAHNday494K9T/1HciP8+vn1axh8t8/drpq0Gcq9BPY+PGYp+S+mSlO/ldfSd3d8TWafqF
d7FADi6L2hDhGW3VFNe/PmDlrrE8vTEdVi++/pe/a0LqYeZ7bAuSwHVF4Fo9Z+ZIuD988q8EYrO+
A7slLAAWtGLIy6vpJGSP+RV0CggO0nXhE3u/Tb84fQ/7BQRjFGnvrDcxivPEyXblAZfVDR3T5P2Z
rkGH0VFz1BPwPHftIWhJM92jW1iQi2dY8sipl2a8P2FxRxKcjcYORCkr7PR3Pgdbp7hGb4KmusRr
Q3p7LWxz4chzL3uHkAS4P9+i2elM73nlLdoyVILum7MEdgzTAlzAqRG6UIrckxM9b3090r1UBRcJ
YeBiug6J8wqR1wE2a7RgKIYOAMzKNdrciYvLEG5KAa/2AB3vXfZXqaS3/3jLnxaQGD48D4ejy9CA
n+ADMtbrZ8frpVuDJINA1ph09guxX7pB1b0oNiXCLyZza1W39Aaxh3MOhxGORWpkd9A0qskFdwB9
oiFNb9o8cEHcQaAZwLnMxTgATJmuMISiu+qyoGMvctYpvTHuQP1wEC9Jg3ay8BeAY47wqLDbElHs
INlD7TMSdXEN0T9O+23hCwyFSgFeDIITML8FVhYUStjA0GpE4GT4KO4Guq9YTzcwduwYv2PgC5q5
7oycUtkxY1Gr0ctg9HFWzQ/mUdr1OcUTBLaCGnRNcNAbKotuhSReOSmg5Qjgk/X8d35rZGsu8mXC
6I2h1TQfL6RM7eYx2Vy5prj4CkOpQh7OAMkhCMBV+ma3Ahvh3YhXvZHRN/1jdebMB2+cFgWVFN2R
33ES3Jhqjh5VPrQshQg6y3epO2D2KME38jp4W0M4s9m+WmbFN2dTWiMC0yuOYBf3awRLqwNTxxfL
EiXTn+twF22QKLEFcGTNkgMuSPHiqHCI+5ofHlveOZZs8B4Fvo5Efx8L8m5T6BvKrHknNkB4DNRF
aEfb14rPk2oeys+fe+bRkO10nzuejhabATSFhWb15FVDeVgxl2m/vabjDA8H3ecRT8NKvuU76UzH
jrYE7hS0KATkIrnMB8w8dDEwBcAEaw+/0zNSF7pWoAGPksnECfTE6wN+PEsxnUY0QaNv9j8YCEzq
FtCn+ih2L2KQvlA1PUe3Zm6g4j8+X2wqToTMAyw6ufujulOVG8RCtD/GD04K5ls+bnvpg179eORO
lItLYq7z7sN4bHvaqomN6txMDwV6WdWL8RVUcXAijGUHhPagNKAW/1bG96saW/RVI+hkNNZmnqqg
h2O7bJdSY36rPKB88/w3QnWczZZ3WIL2LAFZuPYD/AdCQyYMS1TmKUQ7KaucZhbbs57mZ4yUpWZV
2oPETvcTqH9z/5XSfaltE5KJ1RMladMS6cbwMhbMQ6wE9FAZzrp5iKJVhtlARCW4y4hugO1lLqlf
fAY/S95n5MCfitcQeoTndaLRDfZjFuSXQTI03lQY2RlOw6mtoXYpjnd9R0UyIuhYiIuXH+4s9Whv
dPQbGS/TsTEdRbca0GBwjXtHqLW2kc1znG7VqCUVdDW7+6nAlLHutl/A62UIxAxYQa+mQLTMV5X4
X8tiEQ/nJ8izelKSlVyLLFx+nsYxpwzw6sS+MzxmqHml/vwScbfM43hKLDae+GlPGv4MJXSMdWy8
7IZhVTUU5rdUOmrza8WPGsXxyeia4p/mjtsLwYHSV2O1r1Ol+lMClnUPhtZWC38cL3q3n4ADjX2W
HVK8BNJLN3A0gT8LI5uUBggyFceid5X0YeJ0cM9XfG3ma9rWfB662DfjO5Awp0dSZQlT2VDxjRXB
Mx6DZ4E9ZLYpFdd8uFHpl+mWDrKhvRvdbpBX7czCYKb9Qb+ArdFGnHJ6uti4n7LggrKm7d+mSWXS
+vSilRY1h7fAWRCIMMGtr1pp95Dns0g9ziq4FjTNbki+6ZNBmZxIS9Bc/Ffy9nx/N8CQqaKwZMjh
pgBHwoChT4A0qfunHpXFxYBxbLzw2UFqAYLFE2BeWHPq6ASDJCZMuuL5qjziYaP1PvBUYtJI6Dd5
75fdh0yWw5EpUU/XotCt5/1k8jl6qhCXuaLgSLaatWT4CLpTj7AbdjFRj5WoiPdP9RTL7gBD4/Ph
Pt/qx4+xr8HiALcZWQ3FhEn2CJMUF4L0YBoHlkle2qzen/G/pj8nn7K6gyXIMozaZXbuEoeFB2zm
K6LnE/SaK0U7TVBcQRHGfVcc0NjSCEZQClj4cubhVIgd7X6Rj/D7Hl/o4+m/VSvki9jkoBlEvXpQ
5xt0pItpWxEWvp2/0Uttb3M4NpEjNON4TSx8NHbneF3QLb6Swkgvo5UcgydXv2FzbhPVydynD0Zr
1Js/wxnElCno668X2XO0Qaj0am7O+7PdjI9dCwu0Nhw2dX3asBcUlCC58ICd5wENIzYATkbqAWOP
GP4UEt0Cqci6KFeHSg8bBNFXbETwhOM0x5FY3qYcO2JHrJWv9QAPCzJoXrzlQziy5FM7NrKroKxq
bKQu2PgUg52zh4sgYA+gdATYTOlVLrWYgzyKLFZseZOZB4qkWN3CyFBGKCrWJYd8x6pf0F1eDjOf
ui6aWUm64rgWGw7APPtmxf5g4GTR7Y34o4RPgWAfSudoLc5Dsp1X5ATj0kUOdGCcpNpnR6GdLOsu
4K96gHlDwfbYKpxhcZXKAoifEVlK5brstg9DGJjE10UewJBJ6Gtnf0WDzbsi6qJy4aPDrxodLFN4
5HHkc1R9VB4fGqojVDpQFE6o4pzWXyiDaHaC9eL08Zrv4JGgsJ5/mq9tMcF59Fhyo/5SpIe6WIvm
aGVHhg2/Uir8poTP540Dm5Sb0iyJaRbfJOiXMpEv9Rd1Xp95sLngZpWQ6XE9nDAvsF6k5U4BxIZ+
8tvoXeYmaiVpgRiAkLuEM9fTrmYO5IxRw+lnqbfru+wNWMwS+RuFsFGhnXGXpHPbBypUzcwdKJsK
rMxN9G7kVr9Qg8HZzWWhJOoIBJzTIryvnjrYBW34TgewIUTPb4cd3A9Irqp5qlV5KX3DxuyIfH5h
24Q0mMPNjMyXI616dX6m+KUQRprP3qyqJUmreLUUm/aOksxA2/C69cPnXbT54aumpwUh9Ti+pafJ
8OVfNPxqTMs5nz3/paitn5cy+afWPPDPkZVqvogov4/8N0oUhfcSGgwQeunolaewsj8jiDwyyhR6
6uwdDQ7yKl2GOULmGKZfcoHfkQlc8M6o8jWaQ4XLyWAw1vEbAx48YRg8mmL9Y6dg4GE4tbqt8yM1
WSn4BJznAA7q2KJLysnoqTCXMFtTYDDhhKcJF0GFbdRWaZl+zJ+bwWAYAxnga05V58sPWH/d7yL4
jQEYxE8anJjGdj/kilcbslsjfWvjjzmH20XHpvRav+YLq1CoizAHvVN07Yv6XVCR2B7G+GPqeCRu
TBqxtploZ8/y4/1JGqLpRPJbz4bGBs7K29r0R0fzQBtX1T+TdJ9WTgk5z3SfFCGPyqlxpnNzePSp
h5gCrAQfOjZ/E08DmJmLxBvE9yHN1Vgn2CoRovUBC+9Yn9IiKIwwif0B6UU1/Nzxyfka7xBUu80v
W3yG4T0hav2mggg8iFeHL59aJhK87heqBPt8g9/T0AcFUZ/CYVP/bF6fxZ9ryjP7euibmsZiKVpU
eb8ptB29Ol5D4fRX6tarc+kEVtmmVd742Lm8woKvpCwy63f2KiNZ9S0O5tADydUobaBC+ctIPO4H
Z5iXGvTKLekDLmvWHzpzXZfrCZKEEfYaVRL+O9KR5ihCiNFTx3XUAu6+P4eD0R/uuoHsBfrr/Rej
V0AnEmj06du4EzH9IcopYrgR3MADSu0q+piDXEyDEK0E4+KcDCC3qwITFjSQLF2RzWccEFEgN8GW
ukxdpRzoNnK3aatIXF6FNcOMZzFGOZXyRmFXesUY2aG7JfY7pnU47/ZDRcMS3CrHS6SdyQSsw2bX
yELvIXbef1+vUzZ9Z7zS2P9Th0tObg0/9VgcSrZtUQGFDHo40ZwBMhbcGNa58TmPPjRKOjSqoqJK
VxKNnablxOrHD38R+7SIR33DXfszunG6t+hrui1w+fOUf7QOUidanJveHx6Yn5Q+mGxJXvtgRYWf
uvdprfUfg/AsL3bygrgmS5FdqXQxcsGkmh9p8jLUv/rsMMR+UfrAAjKWemQcWPJkn0gJhlG5cPWv
E036kzWnO3jLOKZDleqg8dKnLqTj83DgVcFBli9SrKk3RyO8IwOWfbvEkFL4RX2YdJycDDI1Aag4
VXYc0rxsNf1SaAwOjUppEJZcDDj4wNrupaBZYDTkpavT/VFTAPD8Spg348Qv6JAkzMAs4MyccLat
93MsMn7GYN67Wb4hHYk6nH3vn4qtg862BMZug5YDcuDkY4FkP2ZnatHEofZkVcjcFt67nB2k2B+X
YfeaLcMYWOR3TG8SZjbIhk17qt+U+k1C5nU/sRyBqXTqtkcwJvU+rUmFojYLZbpz9EqgY+UrumUg
RBA9iP4mwxa2fEOAY4nxG+39gEPGHB9bcqjgVvbfes4KvUvqW02jFxkPsz+xG52TCOiYxrTdN5wd
ki1UkDGBoMfh2x/Y4WFDmZTF0PS5Eky7sdDTGMUcHI1twr5Tpzb/AVwC63T/ug2AT1tg1btOWXsK
Ts9z2XkelJ4YwstQHgFWJwq1Ij/MnrQXyR/1ygOQjoudpF+cJg70Twesq8bes8QatfSen7BM314n
8a3i7yLm4H/z7Cce4f0us/nlit/iZYSZp/g5gFG+kh+eTmYDrD6d1wmg14H+4WoW5HxL5ndhExLJ
DyXO/78aTxi2y+C7tDRf50nB8rxYP4J7IHLMxJ8pfxP//xFMYS1yEwxPCzPsbAvxe6382dZnQcUv
CctzLZSxs194tElvtDdxXTlKXIP4jKmL2ygwl1CaCbXa/wa4QHvCfLUmFYS9Hqj8X4Okz2kjb0JZ
cQG8FW8pggDv+K/fEShm13tgbCZPIjBPI+0Z/3xuSMqQK7lZpHTz2lAkXQwDmGy4hXia1d0WwIzi
0odfzeNy1/E2C2jV4euPubsgmDRbYeoPbWf12lVutacg5B+2so3yx5XYmvfsf+lHheEocKUD0aOi
zdwGYArcImxY+OSA8WER0M0hE4S4cx+/Qu7K5KiujIs8Jib4hD22z4Ayug+Fdf8ziLwM27F6nQcJ
jExuEA64QXmoPUx73cUOBkPwDBJ8y0TOBHK8AJBJGDtgxsu+gwGesIPt+fP/0QMxjkCBCmO5zAV9
I5Lh31iFEdulGAo8EVD9loaZ3+9e+xKw0RHXCxjgDpdqr7r0nYuATX7OUxS/0yAhh5GHT8Ivkmi/
dUX2AtDxnsOaxeEgpImEXJn2qad4VSBul+JQ4fK4ax7FGFKGBHw4UfFymnMlGwI6ZQIeO1fhS4ye
kMwD8dxGFleGAYN5xIUYQRbLAaNCGOnTY8caOoZwweiZUEHyv2wifEYATXfkx9luiQjDYSEUs6eG
x8gMqBjnMFB43kWgP62MSMcO3fXscvc68gzvRBIUAWEgGiMs4zbM7fKorlusqGv3GdCJ0kNU3jwT
bPkC9Z30eC8n0ALpjrDyCMSIRa9/6MBoM1y/KUfIdjAwqxZ/YtMSIM3pfbIhWKc5GK4jT0eJD1ex
kVZYeQK2YFaNbT9KrxMZgdxOZilDkIeH+21G7EACOPw34JBysBpgx+pjl3tkfiNv4C5hk4LDyNyB
zMxw4bgXlox94fvNYQGnwhGGrn6dsTQs/nIU+KqHg8O6/b1/xchOPxlpn92wrE7qmrXBQVDFtBah
B2KNoGn6t24A/LBGwFtjYmKH+je/hOXdnAygRXSTw/43DsjkYeuzYYEEdwTyMv8m3PJQR2KhB2sQ
cTquRWKom54KmFsGxlVIK8RXx18VV74cZT0KdYeGk4OgHgGi3/ENYm7wTvxmGaVF2IdUHFSmPBaW
Rpy78bcXVtWjD1GKaxYrgFCvknDCe+fcBfHCkdecI28uNHJlIP/ysi7me1xaHcwvKHN0/LZULua+
Vb3y7z7mQYPjn8h+EZ8BbdCfa6C7CMT6y5qFQ1XO9NV/wXjLNf3ZkIsTn4/XJAVF3IInF51j/yIM
YOb87Rnge6uGrxtmthi36aG4Fcb33+uLG8EIEWNEwWqqI9sZryV7nuKamM82aG6KrbhH4v5R21Bp
cA4XVx15wqSw4WfFTUQEsJ5jCweEsvu78+7jWN1Khq34mniBhP8VH4X+09/TIRWDNdjV+HbxfMTF
iGAgfBhFrIyIUjO9hg+F6dgvV73mUwpDCbwOOd+TuxLdiCB5eDEnZlKlTPyAhPnh/FMEE0Q3hZEo
fqE+ZwGb8R3MLTwUMVWkBURKJjdFDCDemq+CLbJSjNjg/FkqitkS0r0QuR4iSUe8EIbtQsXMLzxY
xDTjAESaAS7JaK7+BrmYeSLfQHyD+AV9iUqfFguElx/hyBOv73QhRXJMIEyeknVMmhH+RtgYzYgk
+YuU+nu3BZ4g4qIB9bfCeYd/4e8MNSAJrrBlfv1dc7QRryakxrwCdbmPN6S4ZhEqA6jCjRCq7AxP
IJyU8NmpeD1h9FRhByXi5YQrEus+f2frygRpSzjJCFG2CF8RiWSslzCfxdKP5uL/L3M2Y8pCIJWI
NBf/BhmZ4Y/J/J+YW3xcbiLT0NiRfsKjLuHKc7b+G7SMm/bWrUGnMuuBr2fkFcvBNjEEEYPKZGjU
jO060HnkMB/YEBgWOFDy6e6/8idQIe4w6MzFOKB3JTJ9ohuuLT8V+BN6CG6U8J/B70rEGwnqNzfu
/8fHo9B+/sTqBJcIV3ue1o+4y+KO8fr4ej5ES0vbJX9jQ8x/cfliVREf5u+Oi6f2Z0MF5XyOn6f4
lbAGMbDQ9YZ/jxXKfShclP6Gkjcu9kBR918ATSyFQE6EDT8M7wVtP+/vsY3CcVVMWCKM0OH9LRqA
r81aH1kzWAyCu88y0uFCKuaRsDIVvhtyuNiJW5zj8fT/VXKdbL3MePb5Zo2tsZh4ZJp5sG+OvZdB
pddwy3i65yjAUSV4hAvXcMUMFW8jhxHeXZltAHUyJRiq4tMI69A5rqd8QNqT7d9ixEcVbyoGYcFU
YATxPEbx5mLN03mk4hXFY8QRpmKJ01lkVKF8J2eMq+Isz3WX3F+xb5So32LWJXGpEGW2uNP+fSax
npdrmmMPviSHnVQ7ybCSdsLXau7hj/Y3OcWkEUNB/Fl/x7hdPbk/LIQB0s1AcyHt/j1Fjp/Ftg66
NYpEvsL/KbG9w4QwFJ//vhW+O4y1NdCHSHkTxlni84kEHznEQhWHRUZivp6u4hrF90Ju585w3RDG
WQrlkNAulhGxHFEBCYAUbgh3jo/L8+VLDK8+LL8Vblh0m3vRP6iYzg9Iwprl5++by4B5Iq7t7mtM
DRZbV9j+LFzFFp9l7ogpM3f6LV28PZ2do2Lj6kh1IwwD6QBh14ebrLipOjdTbCsoeMSdFvfyb+UT
68XMlz9foSHMjhj/LcZtC9YWEXeksFo8GQji4d15K2Evg48u1i8ZPjSEP/PmYs6Kwdesp6DGOafx
/9+4NZyDUsKjhZ3By3uE0On2zx1uPf5D3w8rxa+8nDj06vAS8IVt0CM8pXAbkKHH9vSA9oD2G8d8
ixxvbWaPFDBWz1IWo76OGyu3cSFFLubohdimqyXoX35qB29GUs/JmK2UhSvB3dhN0KN8kKBo7uPa
WcH6zxA2W6ozBVIMYBZUoWK3hfNUhNHoF5ogVEbuE9DzBIuA6hJXgMJJ8V78iHLsEtcvMIzU0iG8
u/XMng/n4hN9b9UfF6o1rYeHjSix/zeCe78VpRtA48DS2omxyK9xUlymYRe5kYR1TsEOydlijd/N
uDUvPSi0hW3TAyR1aWSWCoLpzC9IXZF0ND80EB6EpuC1CkcWt0hS4CE0Bv2twU8ScFajehtv+q+G
gr9DWxV5Jt8genv5a/PaSu1VQmeEtlx9hmqLwfSwmudeNtjX4qJAFsai6WaYwVOBVIYjDdDZFplY
LW2xNshpDC37OwOrjGgJLZFybNRQumrgWt1au+L+DJ4yvEXea2EKLXEJZDtZm8/RMSgMr/zE/cAP
6WFxfEn4AcxoZLIsYJIYIRiSNrR3zZQllPUOyRa2DsJvn8aLbWAgCFatc87HW3ixxK9O+h7Td9Ra
BaHL4kVGwAUmGnNmcepw3nytJXmtRs5Qnntr0qMlEl9cy6+a4S+WNlfEMjjZDwKoHGS5utfrq/TW
/irfZCLYTGUWKI82+nDt7qg/cLMsCOoTqgr+xCFZgg6qIwRuPUN1ynV8joo9jY+EsFCwXHpq+FZz
Crs7qtdhr/g68mP1VR+Blr2Z/NNx1MVnKoQc0C3IBFGvXQag6i5wSzVuBse5ovrKv2fIrsGp4jv0
ZBJu+1A713xI3MsqqCYsU09v1pCrOyBZeNhEiQkuwsImLhcXSu1QswUc2wF8HuQYtgdiEAyrCpR8
UNLUT/zvDdSjuH7Xq6j5hSnA5m1EPo6obKFlu2lbV/sp9TUOxe1BCYR6CYvmhAnl4F6j/CziPSUJ
hnTCNbFPrxK2MPQEoMd0mOS60F9odKeHOXIG3vD+MXQ0keFmmVDW8XAuIWNA2aVrPdnl4xsgTttP
7QY3rXrV0u1YFl8Q2yKrkbCPMbVQyted5MqtG5OzoBErUL1r3Rm42XjtDJVMDTfrf+iJPfBGhwQU
o7aFzHSiSQ/pQLjt0HXBwwUl2ljS8LlxPivW04vjoSU/dgfokZDTOL4q+PpT36CAmJB/8FK0EdMH
tE27X3adox+JJW62kVV25E7j6odhNW2+jmIh5wNWROFgLYSyF8S4hPUBTrqkNkJHTP4yhk9AyBzC
OGYo/mthWCmNKdBx8yhPXzbvxDUMuSif4vs/IJzqq2333MZ3jajqdzAmfG4MB/SVWCm42JVHHk50
JOkINJZ/QMIBOEu1SbNREcdSnHGgiUjkYs9Si9V8/3s4SNEvbAQCAMe/Q7tPKxnGZ2JHR60LQGUL
dff0tI+nlySrH1refeX9xm/wCQ4HkxwE0Fj7TsOYqzugFVokzqIhG4RX4V35rpIPrKic8TALQvP2
3Pz4evePxPBEXyWzmd3c/41kruYVLJnSuvP58/6Q0HaLU0ixjbMQJRve/MqDjlnHdyBGaHBB7Lql
gZXGkyBViQ29o5ODHgimSozXQ5006DnDWfVWp6BiuXpIx/Xv01vUrdOmJAmh3SlqMjZ0Ey8HxEwg
vR1wsozdb51h+6gkEY3Ny8PlJCr3/14GHOCS0jeCE3Qn0dmcjnNIA/P0DLMgPoA4R7zcA1A0tWlN
RzWpicVgNaxA+BOl9g+A7hyOYqRkbFdhfMizrzJd0YW9/YDYNb3pvZrV/J2kHDXz0pMJyVj2Qf41
j1CGmTh7mPSIUkf+Er3N7R3XsZqCyocbQ8QKBN30JPEhSg7scEDEZ4F2W50uerZZvdQb38aakRfH
+t99zn5iQJANq3hJIhD/ni8v3JAfgfw2hG3BsQRDZnOteLt7GayKHV1zSaCL+eY0UKY8mhMc3nj5
m0zeuFwBseZvEoqEhjoZRL0rpmXiEEw2s/jxQ+6sYC+TEbQE/H8gxwF5pc7Vt4gtLtUOYrJGhx3j
EDJVe7s7tu9TYptIC/H9u+pfgJi6T/MKbwDTgT0BJcAgIqsQfY85UD8swBhXGo5N04Emqs4p/X11
x8vk+Yn4zgjHdxoJizvhS2h22opRZR+k4dyBy9AAMT5bTgHjewvJAgFmVKI/eGu4vrIP8id7cezT
CCO+sJ5fp+llha0Rgipn6k2mK75osVDC8px+Rc+yvAbkhfSczwmDYKtPdn3pKA+Rcly+kRjgZSfs
kFIW7OSWyUsFWaO0nCAawsLw5ohnndf6YcK8Qcl3pasLQ81aqe+qGtCXoS89Lx2pDe4guptU2MDA
4M2mNVrTZCkeYjcepo2E5jOEz2y+/A7Fxr4Q/FEBoY4IopflVkdrEoX3s85q1W2Vt3hpGTpNZMgJ
h4ReTbyUNhrD7XiPls/lDX3esuggGvrcCyPMfuq72xOTtYzqDbeczYGmEZYmV3D7PLORp4cVGZyR
DbeTkBk/e1j0UkHCU8D8oHXptbuwk9nxluXN+CwRXry1vMpsmWubaL3Iv3vSHuCAIfi26gsEWMVj
fU4sM4DwiqDBUn+mUL7e9znYfUGnW+XO2BKzpT0Vdo1oy5odMC8J8JqQ8G+PVufnV8xazxq4Byj8
VoikP7PMJCNr0FI+LT6lCc+Z5+BAxEOzwTOANNUC38zQcmnrfp/AEcCkj6OLuNf156o8sIyjXXYu
IK3uCkkZ7dfa+iVt7htYYsKnFEYBTp047Eo2eRzwSfvwE+cSspMGqi92ltoGAJtfdMV7qMQzGCeO
RhVGLPSYa5qpXjxepQ/Ge2RBWpGsbcc27LzOzGscC4x1QhVOKldpMz4KsNCXx3CM6NA3NvEXrPTY
knwwOxa0g1y8VR2lFrWSYgabK7EpBfJ3JCRzwW4IMeNq1o2923DAmNzHFlbCkH3QdP6JvbK4ybBP
jXWKwyqnzMnvFuFPXyDqPxyQ1kP5UzY95MzIGujVTevmbUUTiUVLpAT+KHuWb4zeS+iX1CzAkvEa
BrTUXLrPBhpXTGi9iR/ukXKkmq18EXvDhyDVxIFj9pMgtzy142WIsU4RRKAhDrvSbd5o57F2dtpW
NLs4McRixeLlVJzXsSxZTR+8+wcwLeSY9EQsmj0yV3YpggYVC4RlyMYKka+GKoNaeH5tH7bpprb+
ImqatGOhVAXDFs5KYLuoN7FUomZQoc1qPWwU4xTjeUPcHLz4HNMoL9e2rEYxeBSlEL0MHAeW9TJ8
BZW8HKyP/tt4iytPt8Ftmf1XuvK7jFYEGeCQQ2CIG+FjpLVkASAjY6WywtBMD+/Db9qg7k0Vp5Sx
Z26xGTlG34PjhOp39nSz2fL4zySJjLMghZMnbe/FGR8KkwcNH2zZr5OtkYQvu7Wn1/F+Xje/T9gW
SIp+ZTOYLCO2lMmnOqfjg+0KHZU9arL+3HfW8Pms13QV5tcILws3+8goCICz4i4o3quVEOJDndrP
aRokUOYx1hUqEYoN5H7w/YlPZEF49KL5E8pfcAdoEMLQLaSwhEiDBeU5ueb5ZvqSkVy8xZa2xjvf
PBgojgiLcCZyRuzipoD01C4GO4awUuuxSJGWaoWOG+smkRDEOlVasKm1jwOMa+Eebx5IF1gEVNIc
tt6v1jWsXkejsZSz/cY+0QclGWsif498FGQOVlbhEg8TBK01nEq8F83Raa7aEvN68xerIqwqgDgE
IZVdQs6WH3C7QcGRUIh8SxZ2E4ticJqc618VF/LUIC2jg/rBBYuMJ0o3h0b9898vbzqu8n9zGP7C
GCMmAgbSJsFpH2zMN4A1tIqazZ/z1bhMd6b0BZFATOCZ2NAnkCU7O3+sP1LgG2cGo2ZNY+7p0Fp0
4q1k+R+6CReEBbDZssLpMr4FAEUhGz9CW/Ga7ZchRv5i3+5mrEx4GiwLOEucktYTrCvO6GF6pn1J
33aPnHqmk4PXHRgCQnR0OY1fkFmD9JwGZe6gedAuCUdpWjqYZRzKzxGZq9A+GF61f+2SEA4dPOnm
89Uu230HUZhcFmFJiTs1UrIfeLt7wRZqvuL9wvDxRcK/ogOQA0zAuD8569EpTYOOTlG6RpE6g8E4
QVCBRncd7PI8LHzIRFAqwk7muKx864frhNV/2fiTa35yRmD+2TSficR+vqmrNhUKGZBkAXqRzXDL
Z24jL3MUnv3l5cUfjelH6XtWXRYR92yVTjvaKRlFNLIZD6OVCTM7eFXyJ3aNi2GrGV5pA5Ic4W6i
KhdxsY8vpIsoPb57chszGz8clQC1D9q57RemCT3lnCfCxxhNhDMYKG0CaQenXikhuxTU0V+ci6YP
coloJgElWoNbXEyi7eI1ohNP/TZxRRuD+H1UKEfC4V0z8GQienBHUsLklowP6YJKOSkdkzJYth6f
+Zd2yM6Pj2myeFQVjcQbHIBtoHyy892d5GR89f9gJSkbzZnD2MeciKgaPRjHraHb8HJaI5DY/Mjx
gH6EGVbuIJpHMYfAb274xbRFUqLCF75VH9WO0oFFNo+OUoIlBT5j1lNahQrEjwWQyFrZ45zBIlp/
muie4BNyMEiGF2srjHV6QbOP3GvTM9Uzo160+mNfUGCyg/y1vtQUrz3nTBs6CiycuUr6LnZE6LXf
4bhk5TJfmieFZscF0afQfsFrfDm9oAHb5eQI65+9lnsVHlGurl7uGKNI9jbk4PnDzYX2rYzOY9xq
hzR2HupakTf3vXDVICb75ffJsUH2o1jWOx98BF5oPPN74Y1PF/5kTNrdOboaITIY5qUBFRp88Do/
k3ezgunbkieEYgAaJ4duPM85E8frGK0MsSTxbtih6RYcNDyycFQCvai/C2e2KkTs2hUPfWxdoX1g
1ZdZq/ZmomBkR4mPcywhMNShQ5goOKsjo3aejNIqWPHVd8jHaDZGm1ssWARkXkGBV7cmLpSwM+Ae
zY84MUH8jsPmHySQ5yfnHKhWiz3+DIiZcHjVrY74CkCtL4gUBDvm2H1MVrt+fECQB5kRFHfk/hXq
xJFDIV+EKxvEWK/Djthj+UcQ7BtqfLH4cODBePpIawEYaJ0eo5pu3OKEkXumhZ1O1Qd+grFalYSq
djDlHa9RspYTe/Pzt8QquwUbioL6CpmaD/GTjxF/dvQdXf2QAeR5INmTCJxpXLgf/+6nX1ZXdAhn
dBTkOmIxGi1OECczHhDGoJQQCrUd/idzyWOJx3Eo2Q+BITqwPsbsCA5kmxlnBqx05jcKTuZOOEOh
zLRR/Bj5D5GCS33XEsSyRyqVsfJOywJGp6XarZv7epBTG3LqelfPxwk3TciHj6Uo/pfxb68swTaj
H4Rp/Kdiz4nxf4+kaSJyDrjoqBw5jFOcpbiR1U/7HnA8lpAsRl/CetS05/FqZu6vr/izl97N9gTP
ve+RtmxwGYFtVI9hs1jDroEMJfvIxABzLASAqJTO1FBkcNn1heVAp3bQ6dVdNYwwU2h8vihJWmlf
4NoFD48awpsPezwKnRPB0v1KtV/fzy8Vo9rEyVt3fiqd4VC1Qo/XryPFGnpKjdiwo8pWOI9Vv/GR
/B2MGZfxzZTWEhID4JXeenJE1p15UFzntd/bFT737QfaTRo+/4BpWrv0C31dpQ7C5DuZT5Ap9FNS
Y8hsKphwJ+8SurLBm+8Ni6q49CNlK/ehZLp4WRfZjgUrWnf+3qB5nv6o0XKy4MEg6SrZrSFGUB4p
mwGZCSivi63MHrZ9G2TffGCXs4Fpy5QbLgbENlivk+s0+x/24wod1p+WD+tj7rY/HJhZiHRglQAL
Wih0f4wHBAafAAEmB3nKUk5zsCQdADb+NehdbVw61a5fNZ4CfLQbNvFhhKrFuq67zCixaKlWB1t3
31j+6yQOQGz9jrkyBTnakVWKahe5F7RK2BcYGv3o4jTd/MNupK+ccXl3x+UBiFBdSsRevBMX7Ayb
wZOcV0AuDRIKId1dpui9w25Thv8RdV5LqitJFP2hIQJvXqtKHgSSQJgXAhojvAfB189KiDNzdZru
CwJkqrIyd+7cmVxzr0QYPswRLneOk8PFb9G+Bq8c20GnYdJ5ZoXsSI+IrWnRLJhxNEQpBtoUVWXo
tt2DFdmyvqGTwsunDw/t0i8JHWqto/PiS4e0h0RvwsXyIfmx3DsvqPj4qr1NDf6f2YLQdzaEZjun
Ke0kDHIr2wg+9HCD1wB1VtOEd3AfXPXub4uqn7M6OtsOehB83s3NBpRCUPxKg3eNMwbFAfW4Mtxr
59Lf1BenHqsCPKb50bkhSQR7IliPDg+XEI/PK1sVpOFFBvQx3Oy6BAVrm9IGujYMKX/Fkp3s7cuF
NFqtdqfxCmYjtIWqodhpXEMOSYOso+YXHeCfDE+QUukzOEFzh7ZF9EVo+S1DtHOqDvwbtZecFNO6
bFN/URsTo0THCa4yBIGkMV5J0asNRkW7YEQTECU5kqSvrRA5PnehoZ19H9SsKqwLioGouZu8aJsD
MffoY1nLe7tx8DPhQrRgAerbnEv6hp1ig7cmp7N/za1LAuIHrDoNNzYltG+VoHtBOTp1NqRUfGjB
cxgL7IIoADR2Ok2dKXXLiA0wTPr+ByWc9Zs7T1Z1N4TbvngTZ9qnITUdzPH9AJgPwoM6cSkDKnV2
CUHpxl5tHVb+YnyiI3eL+iGH4nXKl/UJRclXH+23GkChh7NDZpoatjX8PcfGubdICAI3AIVRaFDS
1P1ubJYA8qKiZrjB2QQ0xpXbL/lCzoymfPqy04YeQ2TF0JkMM/QQdg5DCd8KDPHNvMyssttCmZya
GxgzNxcN9kqfoGVLrb9LRRHg0pZyyw6fd3i7JeqLM5oN98udLf4PTQTsh18kGQwAdXT2UkqXDYCL
J9DbKG6CCfY2EJPMrfdICnCDzS2gc4j7+UMdxt9nf1djbhY6o4iL1Q/B+d17YxO7XDYqpesuvf8E
04KYdaB7IYC86FKt0QO1nyGDkGLzS6c5gmNUsZqsH/W3/Rn8Z118tVrNa/bEnNdNSzd0k8emQeRe
QwBmafr9bDQard9XyODoe4BDi7L+pnMeFlgwdMHaOTv4RtXcoCkfIEAdQsOfSxsaYRYwq1uivEl4
BK4HOYfec23ZNilwlJXbOe1DH9aTDn/3NnCdtw7WQRl+zCNifhkhVK1J7Fh4dGxvtpItjx8ykr8f
yUr+tryN6Gr420P2mjobauEc+bNENrFk5+YUPtu5OYSnMEfqrunnRvqH0jGTR7TslPy2qSrgj4bC
0TdXU+qicNF5EeIRk/KZ71QoX98U6tl78D/y+ZI7f83WLl9I9870FFfse79oIXxsVXU9Jc4j/1bV
gEFkFVGBtpEG53HLtodyAMwFAq6WBWtZmtMSQ5PFNdTfaZZslgsAPjJ0NzXpNn1gBVUyBKrwGbgM
9otreG0ThxDLPJEw0tkxenFD8LpQLPr4uUfFJD1KbntngzK8D+0VoJek3inens1BullU3Mr8U3Po
yAlMrnFBuM85qz08UsbAkGpSfYfxRnAAx686LLr1eTnYGUBpjc6Pwu/h54pa6d4BHoe2DoNUs7Ly
vrd315hKaEwQ3hLUMBGUaIyFJilgPlCV/SNACuOSdtsspOd0O8vf6m2jum0/zLC3fCKGAjVRt9h6
S/RsuFZU1GlJ0NJ5kTs69elVquWHdFDw6tToNrizGgHJXBK6dZ6f1+ybmuMFWesICGxASndwTk7R
EdH7Z0IzEOnSbHd31rzfRaTJfkQb1eWvbqbn3SfsIqHFSU78Ess4lOT01JFnP4b6R1Ply6WHIoWq
3GOwNgUB4nvbPmq5XP4N/2Q20YFao3Cgl4gu6TWXmfnM5T5wRvLCjim43KseGAZbXXHqch9ybr7s
Rs6FoSD3h37Qal615jgHChyG7YHo/W8D/kYWXYayDO2XRTG5+bE4nnT0O7dpDfAd6hCM2Y/MdUBs
SfkhMllGRjvt7iw08xnrvzkg80Ca4N3N5+9py5S9WGBZ9AiHLDiiDpgGf6IDj2CaRghcEzDpvdf8
sramzouJ95uvdw/q2wybH597lMvGx96V+bHvdYTQ9US199mWv67eIbxD2KCxMYwIocNMO81Ordvk
sdmpQMqodO9/1Ul1chxBayi7+PzFCPScsmkKhCs0+kmx/Vev8CdkiaK+pULGk2shJuBnG8CTK3mA
dCFwEc0tp1iBpnPsy6UavXVwUp35Tc/RMVHroGZ3u/M5PXyWGXeWZCjXuV9x+/2b7nokf763da+G
FMubNiEyd446PXzGJuHkGWNLcZmascyiO1sH0fptQvssmzpU1oIzhaS6D9+m4bdWBafhPy3WqH5u
XVNxe2Urw5Ss2ntIom+DB2eXaNaes1cug8e/RNekEVy72Z+QJyrmaLa2DCmUadAt2M+RSPCIATDS
Ta86/hlrHjsI0itPBhbuKNscA+iADtKjzSNV9PbL0J9arnCHig6l6hBV6tHDakaECTRjhdWCjYRj
ZGW93MiGTB8WGf1Q0vlirzfBIaYJSQ3qIIrzs2wwtWomowL/TUufbbuW0P06LdNeYj2DrANy/azo
XcpXE4ad4QrD+deNbtZ7pIcYsKOVrGfkK6LHiuq5Nk+xzqLvjoEtovest6Pz6OGnAGz1cI1sdACe
Ug1dGmUHZVrE6OcGeWCToh9KP2JHrDlp709yfbjvs0PH7jNdDVpWA/pnUyN+CVUBTg+S94ix7PHa
4EGAm4razgu/2P1QKSqS/2Wo16jFDEm4g4DERfRf1HuxgfzjHVo0K6ABJG8wJ2fbvQyKEFI0baQO
IBL7oNwECiGZbVBfCXN3s7erV3Pe+4RB9L8YgS5sMHzprf9GzP2pMgbjApmq3fhaV6W0OTrGYZH7
1q+DH6BDaoEZbKC5v0xWsIoVjZA5VXq0mye5RDJkzWnY/FFq6AvwDCANeQTGC8MISK73a3azRJup
EWagKnG1X4mzR1o5Iypmmn81R/6y0TjBTdF1ZryZH9wLi9ATv0jvAg6MhsAHVYtLIlD1wgFfFJCo
6dXbxYSuOHQ6anU2J8X+uklAudivgB3o60PDop2+oOGLMBOyjXm7UNTxk9oqpBMQrEHkGOcXfMcn
9CuiPksU3LnDln+ywtQNYe9rvShB68BHLOKLlL1SzD16qYKVoSrEESJacaFsgfW0MpwShXUpZ0OU
X5ghIAjkS1Lob5URPEHknGmDAtdlVphzly8OGi2mFpcXTe7T32l0G51G1eT2lw2RwWOcLcqL4/w9
nvbvw4wuVvm8v4saw3P3mpQH9SVlhlCHoB2VZ9vRDmajewshUpHECa99eFTwxsqaK2yLQ3LuM7RZ
TzYu7Xg2WhaYQ4iBXu29GmSMbsk7wPbq074W/tvpojNYG4o25iNavEAtO82oSMTxLlYJUjo7sF+k
auiM2FyCsReuVoMRANqLfSvNP2S1S/rF3Mm6h0kZrt6xxxxNK2USY53qCYlrGsOQ2qQrWMuGFrWZ
7JZc4QeeOCXOk8ffFCcA/ghSVutZ+e5cYPgQm2d6R1l9ATFJtDz19GbeDededG45rCKz4xaeNVos
hTS7QU10ywVmTDClKkfk1xlRajslO45ypD5Cxanaxb9iC8k11BkQMqCuipIa+9Vypq1Bi8KIo9Mo
9C6V9nFWOMBQoPjQzunKiLcJiABNe/Ue0T6jT34UDbYl0xcUniLWDIcdqbxXwWwawfoofQj+DmAs
m8PyRQ+MHVLtLTFD+/GDmbpT9DDT5+AsGVUPM2pQd/XK9Fnbte/WhqIxEhJWYdkYXMHEaEpRUX0E
sWFzokICKToq05Q0A4t7R1i3XXxF2BZB5lt4Xpx7ENtGcAxpOkwgWJKEFYRkJDZQMTUUNfOG0h+A
9ZvS2v5ntDs6tdHLqdCZbkMqsxGhMWahNP1o6Ud877/oJrHzCqPzApcE/14aSzyhf0/pVrYnf25N
vTKECFwxYIIXNM3HhL/eA1Kr+DlV2GDV2SNuBK35DUldCovbiJ8j6QKyRyCUe0jclufnM6h30pBe
jg1acqL01UFSi8pVarBy8mZPcH9dDhDHQ7kIvfYcthl5316GWCkQPCWzeBYwNMjGUry3AqKAdY8b
WeifobapQ3rGe8Am06WZ2spZwW8BGaMsSuxRM2SpyeQj0toMivNX0mCIk8MAzLE2tEAebfqUTbcB
rYFMK8tT0rrAwEMBC310MnZZ9FkSyGNSb0gZwjDgk5BK4V+0m5c79xGqKTQOpoyby44oNioaut4B
NT3gHJU7KMWiQorGyXq1m0rPlTvNeoGcAIgI8yFn1OCJWFgRunbT8gHD+uJ9xUyf0kaPesc71dh7
57O4ZfpJSUAGxEur52JErT+8LmqMCYNw1/7gBFOeW5zkJckkPTL7QxZuQt6JOmjkjnNE0f+g0zHz
q7S6DOsI6km1ABURqyKyzao22gTX5I0+D9m4nDpfMF6FYvqNVYBhBHqXWXD5aRvHJ0zeyEeSK0Tc
DbeNG8JzR9zpKpYcUVdidNJTF2tPHOnT6x1R7BOyJw9TmUKZHFfPsxM1YrWwEdC6KL7FrxAhqslt
yfjPhxSWzjYxjlj3QLiBEHKnFBe7JX+bogzV2/iVBjWI+t7GAGMPaR7yph1a+qYPIHORktm3GM93
CO/tOj5TEb5YE7KPaRJypWcFgwIKAhmlNp1BDgZn7zar2VWEubmwUEkHB39rV5mmt/FjXCPZI/qJ
NGK896DdHWJaB0Lv7NZhX1hTH/IdXVM++HXFAYqZmgK6hPQzFQaFLnaqx1qBodwe9c56xDSawvca
7nx6BS43Fll9XLOrLneqE8TFqFS+UNJx7d2Lye3oZ68QkqhXBOZ0DpWXbT0ti/UmRQ4qrY6mI9Tr
5LPtMnXdU3UNT7R2oAAHjE6qAhV/nPrbGIjnZr9GiIoh1mPwH3oA985uY+PdrJA9Z2WzH3XkhOMr
9381YEfQ2HdwJmgNW8vmEJT6SP0emqP609Ck8yIalXkNNLPcZ3QN8/Q6qA/JfF8IOIZl3MbFg3QF
swRvvqxOi/XoHIFkP5cFM503wQwHj61NDewjaaTk9Db9YzoFQlZYfHSU/HxEToFxjGQZ9235FByT
ykcUz6ek1MnZDyqDCy9SrUCQxCp9FnlkIBOocbXcqV8hKqh8nC1f7Zq/nz2orMfaw5wkufLVGS7X
JqBdz2UFugTipU3DtWqdSCaUm1BhkIZDqAx2yvlDGIw+tnfE4y9K48xGbnFC5LOxC41lbcmiQpYH
CVGS1UDZhbf1oHk3sCeDYS8Uog9/NwyE1hw4fPT+A/slabUrK4uUDUaMlPa74fJdwu/BUQT9pVdP
mdZBFhB+7RRAZUI1hLLa9xzK3Ofba0mAGswi7DtiwaOqota1n0iaRPAmRDrRGFNJAwIC5IuDbsym
BICMP45JelyR7aIoWQ6jnjQmlUkBhVgu/Yrf717DagxaED2RYFF/U7tlUY3eJdEQF8fZkCYleUw9
e02dRhVyhycFZ4am7iGL5XrMNLTaJWs9bmE6N/joAFp0k93MRQ2QycaQQq0PqgfpZ9KLJB4oeiYc
raCNKKkQAOEXhf3LZ1RsH8NWlfY6NEVStAcNszl+w4sQGVcYwG1+HNZJevQ/3FwKeAcozAyga9D0
j7SetBFQt/lreAbvRaTqjF8/gahF3u65rA+p88TdjCqDZkA58/KEkaN6GKyeUmRRCXtBUqCnT7pb
Ib1AFxoLYafKGNmR+7hO29+HHPidEjvkgkiKVFwofkK27GACMYRwDvaj6eB+8aoOjNopLex0TiNr
rC5Md/RKKUPGQFSd12qC2zOBvQh1e0jKi7w8ot7Uap82NkMa4IsB3K7RxZIu2nR0UBTEQTWb1xa0
bumWkpOFXDLgYEqWHxIyPYTym0UvoHJGCorccbfFYNbMowwNMqjVs1b3vaoyFFOkSYppBtRwmDzn
u2Wdix83YtwOuu9JK8uXRWOcPezt4A3fD23QIcvAZXmdE6mwCKvW/Dqu0Ckss+GVkxC6ORe/McyR
cuZzTzEBMxyGMWiQe5pcBruIDnpu5aDWS1zpK64H6lG07MXxsKW8gzKPDmKySbyLtvDvNz7fktPT
dRdVhjgdBEiVORTkQkxXhNF6RhbaoTHZ8O3CRX4npDiQ4JpD8CHRAMUzqxnS4DAN0JGB6bFm9MaX
OSm695wR9tMrx8Cz+LVG5Y+Ghx6BeWU9qhGgx3+I7VEFw51fF6jx1+Wzxq/6kBnlPVxkLiVdly4z
9qVmASALjhlE8I99wQJNiRX02r3S/tuh71GfQjrCwzJInrnbdXgbUnjRuHosw0S9ACCUxxFDvUj5
ojdJnwjqsErjqbWZHxsWbappOg+RLocQ5xdvLlAtX2FXFw2YdNDIgYacv2NacQh/dm2mcwFM+2qd
/h5jtAmb/asvuRyaJK8hZTTNoVea5R8LXyh3cuoTC6vd4nmzp6N9SFnv2tlM1Xa2lU5TXg28ktUx
M+/+6WaOgBwr5uI+aCaf8IX2FtqV3VfDvWQGJiI6omQUkDIjT4uTVD8ZKpWLc1wj8r2A7aTFmR33
8ZN+7jgDU/tMOzLd2MOCRphIZYvt4o1PPWaF3NXtcjqnvCDmf6ZVtQteKZUsDO/GQ9UjvFtSGwid
7eIPHs6KipUCPiLt+KiagrCyfASYQiRwatISGwOzm5+GEBpoGYFrgnvEu1pJNazDzBd3a4vd6teQ
NCSp08mXVRethPTQL5tHm8YEDwJi7CUpV3KTxTJCeu5GxK91FYSmh/jeCbEvOiHQoEGXyZ8QfiCE
3xBmTo0CYlLC1IcQy/c/vfUcT2yzeoDjwzGnfqx/7R3XBt+I9lEh4WinMM+TqbNLW7T4rvRO89ZC
1PWk8fq2w4jgFIHeeSw6kIIeK7yWE2Xo4TrYuQ3it6A6uPdenTcOicFne3fqS1yniMbbbRqYJCe4
xKRMsFFck+F+0Fo8EAIbr2HJwXqBUENlyobiDK4OF/QyBHG3624WtKKn3xqUJrlf6CCpTGaEoQ4+
OcHsw37vFvGixs8IMrG7w8fIXFrZGmy5x2h3y+1b7y66u6cE/z98t4/pE/rAQ+AEiJT3WXVUHLHS
VWUaM0//YC1C9URiWlKrCDNz1ZP6+DWCwMByCkRx7bASojbfPBuYj8gBY9xftPKD5SuEuuPygYbb
X2XJQGTkQ6wl58zz5B0HJG2Qer9SbUTMe4jrDpl4YDtm7xluUkanXI0ReK+QlUC+8JBSRU5kzwmv
PqNqZ00CyX9KhPhMT9D4zasoYiagQyTYGNS4eAh1Om8wYvIaJkeIS5Pex6kvuM/RbcVgQF2vTMvM
ssJ+oZjTJiDo09l+R4uWdqWPr3KY0Xcm+XSrk3oEQjVHB6o0OrPslkhe6xHzB1eH/rCfZDp4KXcV
RAFVK6OrOajA9zP1UFGwSE9gzeDNAgn3uwXF330umdlYlaC/VjFupeqjCgZWd9F96IyWzR59dqaV
FmBSDbB7Dt3XAsXr5yo+6Zi3yXZweHvfWytPniQCgOvngY0Iuh/HTryMl5mJ4+Vy48ROr4dJcpyL
UXEc93qx8+eMl+z0CYHgnYLGYsWxx9H0NyouWDEfK8fQ73O887n0Fi6pOFcA6KCA3Ymc57w7mXf7
kwkN1NRkIspapGDUaFR1RpPOSBDEMhgiL4AvWB3Ju3zsCa/wiZNOS0nNpoCMEJ3MG2iZPVCaAHVq
yXsY9BvyIL7sB2YL+bTLswJKXVT3proVc+7yTah2qVFg0gASUUj6bT/Ya+KzIEEUEtL34oG+/04F
Ow5LYOxRRaUvHbx0tDbRKkU6llqcszcZdeoOnL7RS9cUN6yhgs5BXjWjzuhpJFXUSOqIHbAPJutq
WMe7JZtyR4voQO6oHKac4ZWUFzLEnDu/nXqHNYFjJJ6LuCoHNUqhl7CrZMTkvECOeMzNpKgnnZcl
5y4ZB/l94qfsTybzKgVYrd9Zc2+ADsCnueEylOZzeYLhsLX78zluIKNCuByfgIFS92Jurcc/RgfP
8RpvjB1JO5CN4l39Lg9erv7kiad7cvLAkxEj8Jlc2JuVciVGDbX1OPEKR58SE6vRQ3Mdo0XDRMga
dqjqHdLsQ3FqXOkgDTaQJiF+f0+PUkE94vKnwdUeRZHLpD3rJOPmbNWgogcnMwsRwA4XW3VVgzA8
Kz8csISbAcknlx1XR73KrDdUQzdT/H8SBIvopagskU/zVySWo4CULx9IHUuFkusXtaqLOnD02dSt
ALSXwyo7FOpxBg8OJAp4i5sGAWKdXinJPLLY+d90UkbU4uaCG7iRgQloKOvZ6xXf5UYR6XqNqHJM
oGUhgfVF/0kJtKHNwt01sC6HNzMejul8a2AdW3X2yOKjCkGM2BzJFoyH1s287Hbvr4f8h+NstNMb
LiU3tOy1SMMScOmn5kWHnBJ0FrP5JsUc566YnPyrw7Tv8V+87tThv1D2b3jjX9zSznDYpkCgDZNa
Dcf0HFM8McaRUm2e5whSjmzMIVT8LZeYDpeT7az9tNqQkix5nr3G7Vxbw6HiVOQMx03ed1ahP0PH
To9DKuLMN9sB4Z+PGNDIyAyywG84t36TdWnXJ0tisSefFI754OFwObQG43G7bVnc6LNqk0hpX1WI
mVlW+V5aJuqTNyxxlONcO1VeBYFw2u2xNVVWyC9ONww5puWyHQISyJfOGCWEz2/kYUhd0F0rs4oq
WpFSlMGBJBHeiyXjpWVWq42BK7LixQh+mQIlt1dJghfCKh4FEcUAgwzf+aUWi0XE3jYgT7Ali00B
JGOGsR4ZaCYaDr92/UV0IEVrM4nl9yS3ZX6M0ocO5JkUADU8WVsdLSKOgUG+cpPV1lrR44uxu+6G
7VBn6A2JKlIQrAaM7FXir5KVu4qMDOWjThIowJAO3IjG5YetC/ZjtTBc/IiloLrHDh7WW3ewh2J2
+nMeG+ww6mCDxdpOJlgPcpk06bEx3rcOHgQGAjsx5weDgaFm8Vd8AudxN8xqdJeZIbKRL5Znvy+8
NNYvaOqUk3vrNCX5crE4y61m9kGoeOEdSG74ylwm/iFOgs23mHL+DYgWC1Y9DC1EQ0kZ8hFcqAeJ
x4Z88YTD5SnDaUmW+9mWRKuYO0lGihGdEHuTWfyuAv9sJGcJTwBL2vg+EnVyIE29SOEeGbSiqftp
8tVNHWQT8BDfZzAQZXKccvW50GAIZrZ3ZwxaAmI9C2eQJcbtzK3aIDdFQ4wSNPwPMiU5tO8E4EfJ
3eG9xDMKilMUZIM1YOhJ8Z0PBT85SvwkWqQBeVLZFikV2fC8FjfuKK9GLEPRYgFpL1xEgCB12I2V
O73jIy4t/1htuAFPycnOpn5VVsqpg8kn0TY5xLLMATqBeU0oV/kuCRu3oDoFrg07CEOARsaKezqH
0sLCMbl735sLIV2WT1Kd3Eq5nPKDCec7MZMB6yQ3Vm6zLIgVFbDaTWThGeV2B8aPPC+vTiBRsyyt
3XdKBhXIDBBSkt4kwz+GpYeFp++xmsS9+OuClJTdb5EZlAMSEsOagy1xKHK/35pVFF4506Y7ISyQ
U09ZJ2RZ6Ez4KhndaQSeq2ZM8gRHiirbgGccGMJ6EaV1q+KlkF7tYMGl55JamGXssS70pUJzsXop
ZnlmcbPonIy012AwKKtwDUOhYvGRF4r3yGYnwArPgU+8AD7dYBz4m5qF37vz6BzLIwYQG9X7I6k/
Hpf0R7cxpO0wDMUmIfhmsH2+VfPH2MTcCmchVimcAfCJbUoiPZuFCdoMzA0OhMJSGFmYocUCbb5e
Dd2PBlrbdWuRFmxmVh26HOsVq2jT2jqgGSoZ+Jw0Q9X3GX0y7pJVAc015SYzvkVCQqWpubKuEcRA
7CA6Ov4Te0IQgunb+gBsc+aliwzR95kdcmsAwVyBRA/GwxA1PNga7CmW9ELDrEpKES20/NlgxqmN
ISyznl2RkoPaj4bLDNbnqSuv5BarCTgI+VtDB0CoG/T5pUEPS0O9O6QQrBUBExmahpDvPqfNE+Vh
R47tTnkHxHfkbOVCgHurBXMXwvqb/m6QuSZXWAl092E7ekwGuj0xEIWKA5xLYv8M2YB+xA6CmeTx
c0NfTAQURC3jZt0sWltCWEDN2T5ZJwxAJDZANi44dD34qEQgCOrwB/r0cgyt74t0duH3lksOEEoi
WrZ1CLUBWRS6TXz9BNljaq3tghE7IpuQOKky44clQdwjlFoVaogyvz6whH6EEY6yLSnAn89Wh3sk
jrAQM6Bc+GK+RRcCdInvpELfFuMlnyyP8smEanxw52k6o6+zxRwZyfn+qBv06uJSSam7zKeiXsfV
VSMozFEtte4AuKA/uHY/rhFOfK6WwDbuwVlCsnHjAp4fz5107rJnt84c8ujM1SnTLI2oIRbyyQZX
vlvU2IKfAzcayXXGIlQJhcWMiOUih9CmIMVhTn4tWdWRZ0n7s0J44Gw2tJOkebIyKozYl9OL0jRK
mfXYFoyTLGCsVlgiJkDEajBHr5dlqku2gCshW6stj9hRHDLafMrQoZps0fACXLpIPLIpDPb9YOUy
1/0kcRNXmgrnzmtejqvhimkjBgUHZDgOZ1iDmc80dma+v1U+hVfhbHzyxPWZDcfjqRp/0DfovMgw
3k5mC+4GZaOQ3BZXgslCSE0TZYkGn0eJWJtsZwfqKomxNaXMss5sWmW3lK8tatjUEDI8ftjX6aOd
rBrWIlBOXyaPBTV4qvCtYujQqsQkovwALyscSMCIezuYffQFron4YMy8M87kne2K7ziFv2HfzFNf
LdTjwPjalD19mSBCLxJWSAHyFHxiQyApMVKfNkCqO6lxUSVumUN2IWKMz66Dk/nhRlM+q+JeU83C
nsR7UCjlbd+Yoj8cD+PMEB3AAQQq3DkgSwF1CyYnVJAvk0f+VkiO8sV0NBSejBhSTr+q/m6wJWB/
qg3qe3cr1w8YLRQdmFa06Z9T2GB3siYvG2syetl3clQAcUkz+Z3qlROuCKUARoMhJYp7/AlBV+z7
WVfvuMmyUW765bDtoH9vHDpAjNeD9aBg0U9LeItTsxvQK9OSYyt8Lw6UmIzr0xyTsZCB/z18YqS9
+jtbclmpdboZetbinZJhbsPfV6Q9j7C2zB/x83D4x653VbN6Ve8Pj5V/mElYQkKtRGP1eyUyHjOI
FDLR4P516PsCI+xC+unL+GOOvfDL8Mycgy/zTX6gfPEv0w+HlB0YMMRUHjM9IjDEaSPhSRDIBm1A
lmAmT/lL9PrFz+IlTbqACnbnbJhhsn3dKzBkYvOGnXuszPItQiOTbxTfgS+UlVo4PTeky/Aj8CfK
OBu4D01nMmE4iDWhSI9DtSnA+L4bepp+DejVCSxx/BKShBInpLibIBjO73xgB9tQFGzOhLMAHuN5
OR9h6wm1Uzy+SQOXRMzBnHOnFZSeRhLzyhnK9nVUn/iMH1xb+iTj1m7cR1yzs+7UDBGJGdbHd78y
qSZXBOx1JbqM6t13N5uXnKJ3XUvdRGHW7Nf77Kp3bTCzCE1A2PNhjvMt/wQg4LeEDRnzmskHdvXd
VslgkAxWq2gVkYtmxYQH4wofUpb0jTl3JD6UVY2/efa3JQdZq2k6yfPyyP8QxpJo1bJeU8LqCibB
UvuNYljMWYfJD/K6eNISEIOxfX/Ls80AbMmW5bncFpYlDEyz68o3wc38rvgDV94j7wTB0i/v4Yk3
S/FRDR1MMvKFCLVQOJcy0+7MtFJ05bHmIGzJkCZvR/QlTs6LigwxRChxkCoiIwSvjSo152ec9pQO
0lOW/YasJRmzf7nHJuVW0X6ZJut+IcKRJiAUidVMzQgfh0eUFinkdl52xa/5F4pGL/0qdDg5ZyHL
Sdxw1YO7HjSWzYAzxP2GUs1KSxYJW7pCw1UuRlzRuHAGtsGXESffKszRcypE0msqPLrvczhjwqLj
5n7QqywiWShioXe+CdI2tjr7CobS+YYbUtPPeBtsg0ePBjB4U7IBIeuiTRhKpCnzFiuxtuIl5kyu
1BAvN46Hze9sVzSKUdthSx+DqSsBet3UTbPfwsoc5/yfhyHSmAghsubKtoWreZl9lfLQziN/x/yC
S6pbTKcbLTiF0I6nzN8yca4JTQ++86FkhnXV7vWWPewys5LJumZ5h14qtl6sH4aKw4PmSOz+oWSH
uiIMEffoBwD+qNxik4QqKDRvIXyDlDNXZA3JdZZuvn4vuS3WG5Rf/yjXFyuNi9d9MCgelLbk3+8B
fviBEWLnhEB+0FyjExO+5IphqxQ5NoGfhPkqOOaN5QXpFxswylpbP2soplfYvbJaCFGW0/hazsbX
lF8MSRCd+5C4ZCW5W1x92WBJKAGxX21ZKnE3OVk5WjlhOY+yd2Q4VFuqCdXGqTHmEOBIKXpJWS4r
TjaTJ0r+Dr3UEmBFw0HG3W7xiGKm/Uynfxe6PGjq1Gr+rS3FSOLF/ji/wvvFIAc7f+efMWfEXqkE
W7KV0NikkB8pzQf3DwPGDRKTLJDmE8IpvUwghUK+gMBNU4Z0SvePvvDhyULhw9Hpm9hYImKouvi5
ucl6YtPlK2UTs/z1GPEcEXLR+FP8FvOIh4R3fIVWJp4l0Lgrj+ILyo/giuJMvzVFrhA6BWWUz5E9
SL8y8OYtJSjeg4hVvDlx8gR7lGjz++GEjVegjRcHJ1zhCy12H/oXdTExJSjBTkIAlKhYcADZ6Gj/
/UAhDuPhr+my9nOZkQnF9zP4/OLeCkqAC8NW6/3e0uC0fpcC+ASITuBXgRIzjzVI6MVCU5bjF29Z
POOHEpu8wOncejib0YJuKSGoBLeaNxLise09CgdxzJ92/kehsCcIhvjLcqo4niDPci1kEnLPvv9k
Nd4wboW2v4E/LlCpjFYqb3AnhI/O/3X/P353HRnDv+03I4TdLXNMZgkFWC4kGq8S5qCq3IycBQ/s
pS9L73cx7877fVw0IbnDVOYR12CZz5kwlAWQt2XFlem0/k6ndrvlEHyFQ4BDJy5wCoLgcCKjuiM3
tsnji1KBUYkY++ezy8uydfGxZecXMJKASXIt/4nryc2WKzH52pWL7va7guET/UdgYREo7wEnfYIz
KEkB/mGHPiDG3blcuYlcQMEnZNS8qdjIvwNPwhogH7/Jo0BBIDS/W/677XstI0bWTgYQ5LAyNQYk
bhhKe2clVVoyqiR83lusnfZvsAkAfHSorWZXWkixx5ZXJUJOJJ59q4K36cqgAgkGLACIWUSzksab
ZpjKtkcDiWIrCf+iJGFVTlzGz505UpPRynsW0KgIJz8Enr8BV179Jtcb+mvOvYMFIW4xOl7cHvGh
bmrnSjZmubZgfLglTN6vlKPC3xkDS7w1ubxySySglJH9huYsafJf7Iii5DeSAtfyP99btw5lb/lm
WnNzVX/zEYIZ7xRHj7HDv5aYDNQv5XaiBYfRKOtXKscp1gdAzUBFZC/hw79TOQ5ZW4QITijItvyr
46qyRMlGUyGWE9lorMNjndWtFt/d+9fDF3uNRffX/jYRO07Sio8iH8TVKBkuSIkRKvGG5LPE0ZMy
DXIwPQGsqnpHTcwl/o0T+xTKH8i0haKRW9dCZafvLZ9YmENy79aC24DBDa2fim9aZSTNHgEtqFOH
VMJaSl2JDrxWjPvrFXtnFzrBfOc0rKp3Dlr0/qU5o0tXCvsT9s8udcAW7CGXlJdX7iG0L0zf8ZpB
4K8HLasVl3GdOOonV4Uw4RtFkf/Q+PgbYoeCVesgByBeknGm7QPFpWtqUdcduueaulf1Lt+F/2UX
9J980UaPP87NPhO07Gl06NDPjdVJYggKQi2+3Dm0n/6bhUhKrVC8Io77O7ohIh9q9upVeVLiJkrO
7TvSh2vinZb19PlWr+QcA3HWNt7FbLwc+ertJUTvaLB+qab7bJq3uoxBdCzxUVGWIi7dUI+DmjO4
xwutIeSFnh7pCwe4DHWyAptMOnEii2pg4Yoh3jFV4EviBUFDA9mhMEditz8GiRi5KvXzojk9PDiC
JaA+5cBA/d8K/htJOB9kPXZohkj+Q2K7h7kZeW0/JDTriadU5Xxldd9pIIoPY0fCR/FnZJOgSRyF
rZHgQoQid9Y/92FrS+h0TY6GYcKg2WGmxVgTghCYHBCYFC+qFlwf6g7QPymFWZNAnnY5GirGDAEl
R6o3HkbqkKSGQwrlxAMWXwI2WbifoXQiu9BX9OvuykviGD1MEY9TfAbIVCWaz/mwypp/J080L/Cz
cbdv7RezFbPcPnhZeGqTkM/CBq5IDW9DvlDe/TYh8BvRxpu4g/JXSGvFZDf5BJ6MQ6wHM0g2Uuf8
EDdJnPRDW9E6oRbs51ogkewUVx+bBjvmg8L60xS6gpXJxP+ApUM098WLQEyHaFMK0DbRJhI/LLOz
RH4D1LLooYzBPGaB6VwcbHsPDiie4R8YEGnleo+4D9IvpqNJyRelpfjiLSEl3Mtmv3j2blSt0xHQ
piXYttvstc50p4fpo1t/h9m+h2I7k9UcgzVS6/vZcbgbNNtE1vhoFQRUIhhuGyKW/pMOdeQ+0SCh
jVNLOGU7aR5vcurb94YKizOgBQ06P51KZ1uy3r3HeL+qJ/vVG20QB00dbnHDJYuELDZuIN1IHygo
qCItidSpXRy1IvESs/AOdLJPxZld9yUWokkwzFpb/Fy5x09L7lT5j87TDFmKu7/3C+kpBzKE3Dn7
Agx8t05tGp6FWSgDRibJzx2lcvwbcJwWxfZaX+OyatoCOaNF023Sa1aCO0rk+M18c7+BZncbMf++
EzWbVN2qW3YhVrtnVOS3E2mYIIpE/yXqTJtT1bY1/IcOVSAg8JVesW9jvlAxMYhIIyAiv/4+M+uc
upWdtdPH4GTOMd7xNj7WTbgi/L2iTuXe/q+luYgjsA590KyE6yMW7uKshJEKZ4OFJQ5IXr0t48tX
9Dq/zgnYJ+55OMzMY1TmkXDbv67TrUgF1aJasLp5sKIzEobkNy9xGNmJxmd27J0jANMndzY3af+3
QMXyTFHQCc3i/+p90eiIF/F/9lZPXpmuviDV8E/JB/3KZzlB4G5x6VK8EjTPv0LhHyj1RSEvMKL/
bifANaJZADQJxNIVd7h1bDl6SOiSnAzGFvvJOd9rp9HJ0AIL2zDsl3Ck8ORl/ooStoAeyrjomzfx
B53vCCo4eZCYQ7EubJ1pc0mqhOhT71PxfIhawwEH4Jn7awPFFij+dqA7FjvxDOLBsRGKgzFDLNDZ
AgAS2/bf1sifnKK0EqibKBFF+8NthUPY34u4qVObcoopchGs16CejLaWn1RaQCvgZ/zZqw01FXIz
bjXJrnfiFBcqK6F9xdaVV9E/1mhJhLO6UPyJW/5M5SgAuEsKOPYip4dlbqzZbD3971+xpulhOANR
9tAB0RR9iDUuemWo7hsIZzBfaJj/Sc9k15o+J7fwxavow8tTs+J0ZUUQ8LVkTa1B8ZG3aSGqHKT2
hHMssfjnMo6PtWOeWTnMbsTcgQXO0KMG7yfp/iyW899ZtEQZ8oe8iyEdVn4U/docGi+Du9oXbQEz
w0g0JLiFYcHMmGwi+gjmbH8dxygSRaF4nVICp1BbNsEXZRwo7tdiuhcwgoBNGIcIkFj8HDhcwtGT
FzG3x00d0RCloqgg/+AbDEdELSmefyhc/GBglcv/PiduITFUIX2BexLRv/MjAG8Q/xqwXrQg4kX0
N4nLjUwF+u/+FBkH4iYXSMh/gZmQkyCaCiRCvIzAH0g+EleYq/fcqlxLgdzogBz4SrhI4v56XHFL
iKNXnLD/kESBHora8+7qoR6J/7PCjuLYgHJHPdpkgG80LnwRwkUB4YqC9OZmn1j40IWLYzWfC/Tm
fyik+N4Hi1U0Gaxnna1SgJ2CK/D1xQ3BQxNAk6gTbuTzOfc1ZN6A8eff/iKe4X8o1JgdpNmOwjaz
u7m4AGLR5PzB4o8WXy6gKvERk1H9mFcyO+fi/ccST4K/3UuZF7gTwOVbwVPjBD4e4cPDQpidmK9R
lpBIP72FeB9OxA7bbhjhfv2BTTxB7Fulv9fFLSzeoyVlWPhzYKIvGoLtdPq1OHkCH2GvUaYmdzag
OgcOG7TuyK74sSSl8JZ4ff+9cBax5aM4ok4gqBEBJ1RQvz6IiZ/MR4GgQCEA5hF1ViSNIMunZjIB
TO7ACFOcEBHpbUSVUR/giXqUDT33ovjtAulH0z8RuH+6EvCaCgAlnvbYHvGDVKfYiLIk3yHF+vuM
+BcKKJuZmAS83YJf+mYMgX0YQB3uu4jFQul3QE8jcZFQ1TDCxswIexJu8j+QQyTdvEH9BAyiBgL7
qYG6H6540VzD+c+7HDXXuKwbnAJGL4zBdLxygoeFxuthw/ql8JvihIL9dOEo9fGBkTW07HuUYyLl
tVAue9KtnIfu6AaufTaO2DCOc/SQpAY7qPPUDNHW+oXXPliCGik7eKTv3wEUGJh0HKo0iL/37wSY
Ol9o5boZ72mbny9i3BwIxukwHSZXApyq/QC5B23CKHxVzvsXe1rpvhxmz8Q3qV7uu1LDJSfhIJqp
uCytnk5qufhYk5R4RWTXBqXuD0mgsu9ybj4ku8eSdETVMkGnhoL+RZ+uL9P7t5F/8Ej7Z5Q0+3H7
mV2hQKI4Ga80hO0Elo32uvJVmKe4+mxf33nC1G3EwYp5MDzM49CmGF1/yQ/0XlQ0Fj9qGONTG1P0
IEx6ElZlj0/v5UB2uDckpM5ZuC7czvdzaxDK7fDAjBq1Qbrq2oWZ04ql6raECAn9h0mtcDxn2KFE
KZFqpadcGXHCZ7ZvZ2tjoIVZl8hIoIlbfq1NailqWvjXGyL4gBfiU3wy8HQ+t8f2XB+Ti3YyOKb/
0GixYYmUFlEBYNxD+IzqsbKChqJHmo+X0txcWmuGvEtr3k2HoJ2O/rRyCck6olu8clwrx5uffN78
HiJZPIkn5t/Lv9YzFVCGJ7oHMZkR4UeNP6JzS+bJPJ2bEzGeFN/TR30k+s0hGiJUtXMlYgVlUzV8
Bnivo6Ikz9gXIBm0dIqKZMpoKjLRmfz5VEhUH9Iin2PDFF2X0ka8XJfNvPCFeD/DDr+bmJCoyRcg
bh1rKDE2Fqp3NFp+5yah4edwZ96e6NBfDp9HKmEuTJw98LohyKKY1wF2VX/bBUekJ9J+CoJt7ny+
iW6EXtxEqUUuxN44GafmqG1gh67kxXM6Rl8AH2c9HNN1c3nwMpzLyxWc42Il9vu2EqR/tJibwfQx
LY+Uox69F+rItb5x7frICA/LfGPEjJr092CEuLSn74cHAKuWEp92evkaO+g/40mJYTtUOGbVp4z+
3cKLzq7O0iYtNiy7WEHs/JMoUVG6V/OkaIHGHmi5FxnZdUe8OIIjWqn8sz3fUQk4fRyNJ+pvS4B2
7yYj93ooanvAVoMutnVN/MANDosj92hOFK2tA0n+Uv9urBniNmtm/WiYs3jqDjbzfWfAnhQQ+Vc3
CjU8BzGCDSmcNj3RTAaYulJ6xTFG7QKPsbUx1+KIKqYtEdfebSDaD494BoGFsi5nL9h6WGUUfgqP
TwuKfCJPhjc2518X071sKMj8jRhRCnrdjDMOAeGKyZDoSAfmdvIEijhr+ErIN5trxJ/DmyRryqcL
1lzH6pjdCI1SE1y44h9iGi/VWZZ4SFe/iB5uceAsoXYhV54wObyI6s7F1zB1lXlCfVBNso/4aIbj
MI5qY5F+UHkqyJTsrPfJP0prCBKgkmO7JYihZJ+gNb7i04wERtmb8jZ9eurBDGGqSNMh8WuC0ZR5
o+85Zw2aiNno5epb+bOu/DdysTOk68e/BF5uo6tPfHu8YXDeasdxHGl/QobsjM15hRgYjQBWa5Pr
6AtRybzFK9ZXFW8sMTCjbXwEwhdh9PvCIW9Z4tkEsIcwQrsU20JyH+tihUQgno/mcKnJ0sGIPEAn
M7U4Bo17GJYZYNVbCEzbEo5XRdtnpN8kG2IqZx2e8pm43lDExQt7kBjH4VN1KdtowMvmGmIL1KnR
fQrJMnPzbb4sQfAYBBkrQLz7CiUVQaP3sP7EAUl5UfOInAcoKYW+NVCCaPDSLCwDyCQcRbm8yeuj
1hdLLO3wLoF1Hv5ikurIs5LQtWyn77GHbcB5EeVZ0Pf7pYzYrHBM+Wziku7iJKjBLwKsvNm8odaf
KYX2oB5NBOOmFsToHk8Vxb7crvK+8Dn2ihCP21yY0442+GfczvIoRDB0/8i6hjWOAKSHMM7CwwSd
qDk8c9BeteIOfEpmWMh2CcytHl8mdYflcv9W5/tALsOFXqdHFYxITTUwYVQZB1NHYZrljmRKosbh
Dq5eh3cyNVfEpNu96bBBr4ZjfEo4O87qGSnRZ+yja38C2Drjn5RR0MWIMfujzS9HfkstwvwWQBXW
+n506qKaWT76kWN6kQ7xDxVmiQCpJ2rCbSXHJJ3zFcqEkePNf0CuM0VKPuDNon0NO2VnoQjSdMEh
ru8+tsI3NNO5+3x77GLKcQRIc6dLDjPPikac+8fH2JHBynqnzKI3dgMUD+EoI58T0bYAdGqkYHhh
IFh3dQWkA6lIvbO+47ddrUiSwLwaE05cEX67o7bUA4tfRMu8SVZvF/dT4aRgsvksiDsP+k0SPPeQ
OlYJjlbec3FfMS3xRoSwWGRiwQPajKfKEnfHUNmYs6t/x+x3Zhw7ap7L+0s/Fkt5ftt2x2Qfr/QI
U1pntBqfunOxLD/1Y88OdUyrGUXRMkVCdVvRuFYrA3IBoxRBdUpQ0cytB0CIr0aJ0N5X5z4mgZnE
DSeWbLATngOeNk1z+SAHdkXuBPX7fjhqWDPssm4+Kv2am1X/rBUHULMMrOdKKzble7pJAc30pZhY
SQCTQDiP9KRX06IO8utUQTXW+Vxc3njorsqTjl+v7DYXtK8kg++f2AiN3WbzXBiUqxsFszFEY0B2
N7sDCmYSc3Wrn6Ky61UHDFDa9Xc8Tw7ZF6KXz+yzQqYp46nNpRJnyFlHcSQiXCQGhO6t8IedxhFi
AuFVP9rXPXfQvNU79obiRNGi4xCFNh3XgjFOTOTEmHZLajzn7Ec+xcoI7a8aNfNyPcySr+yAReRt
m/e7/IkNhssvvdUExnAtOPLasD6fk+kVn5KH3Z7LvZ7TMKlMjbjGPyoguwYLRI+jm3Uy3T5UN6CO
VBpv3E+dByFX3+xy1tsfsWp1v/24zqUdGznOWyMba4KztrgJGzVEVeV9PrYiw7puH9IUTJByn/22
VQ+j0V6S5xZ36RSpz53mD+8+huszvNQAELzy8EaLr7vjRMgrn2fkX4XlIChf6S+ouPGnttA28UKO
jBUGcudizheWy8cWsal3nVsIDSsQOAB4aCxDZCAC0320jAmVyEifaw9gTwUBOrru20LFi1d3UmTX
R1KrkcS/NxwR4wW/KYGxflSYb2xf2EPJqCdFMKnB6tdXiVsnoUwgxNNvCaXHLf3j+csuWZ5xLZsX
UzCseX4W7oZIe5+ygx5bjZhK1XBMI6vDgyGqX1HM8HUICdB+vp2WXfLmvNFk/eWE6bvXGivx2yRJ
MUJ2THA63ilWJdSNpQQQwynJ4oADNdPW6vct3hDJPl5ApkyJ50DFyciP+4f4iF1/UlY1pfWGHBMJ
MlnORB/eGeJtLhiTw1WhvR3Sx8LrXFs8YeNywPGNpKJhlRFAD8W8ayP5qGMZ7qlLkuyzc8t8Fqs2
smYgwDJZi50Efgvb602ITDED/BleQi2LkTMdAGWO9YPgcLxJGidhdCgLATRtAZeU547v+H3CvmVv
ojUVRDW8snREkpbh3S/Po3ViSZG8bWKm4PCmwOmwH57LiGgJlkyIdggITxhzf3FuA0B8InjaJ8+t
poXXbmnBaciCV1TWQUcWuyYiRNSbi0CVx5mwABHioVJFSRaNATOuyRaHQ4JFkLFx6NVWTbbyjO+5
YWZGOd1N2nKmM+xoVyPcevmuhnnehD9iuHmGDEv+xWyzdaXZ+w2l+S1jBAxlj6yXB7hcHBIAQwrM
jmeCrxtUnGdtCRdpTOvzzXMMsNN7FkYjUHrHsxtsYQYqOYY1OS2ciakjgrZXhSsi1zCDqXqbXvve
brvtfcs+USzZa6mkps85uwK9APm50TDRcCXS8Vgh82oakyT4z3BKeLmJELjeHzN4p8qn2u/8FuKo
cH6r0GqhDqb+F+NAMT7/9yr8jsSL7J1RTzKrGoN7qm7+N3BAGLulMF4/9qJLSUBIMmdI/fyScEhe
biBH/Lct97ftfalDj/ibFzISLAD1OOg8xSVUDE8sHPUJJxwH4vX//x3+LLUEQwo2C+lYmChPGXrQ
CT3mcMnmw7E7ZmRLiedUF1pBq5lq42gwX05fna5IQ6Wz9CEpTPQan263eNKh4xsIv8PQ5zXet/ry
2ovNe/JgOJ37ifL5eI+cd46z6/0+NeggKzaMd7G7GzB+jf29U13tM7un8BthEOXRuN9UDRhKYUIh
lWn2mdGVvpKNw7rj7JJgC+DAUVczXer8wrRmzU81VJexmJJI3pMV9HoxNdYg6nEYCjsYY3CfJ/ln
YDKlOeXuuh5/5r8wcZln9V/mMplUi1tkHGiMsTsAYlcPA6S1EX7nKcaLS5xf1/nppc7036u8HH1D
7Tb7bdp6CHUePxVyT7SiRaaFzXVjETj2Jovm3N+wXKEcxaRiyLZ4LPUAXZQJ5Eo1QBzfWRJZCkpr
eXKD65ahlG7XKG+1+0wlKmMAKst+SNyoMJDE5zTsOPEwGYWxxC8li9o2F5oexiRUZysdmEQOE6DI
97TW3YQ6F1CdEw/Je+I8tlsJW1H1fH2A2sTYRQ5BB93tQTvlNjCfTfsGAknXBOGRK6C6V/zOgHd7
V+MS0Kgd0hUWtOkPNsM49U7j5fs7myFDD9QjgRjdEquuX3yAwnzfnhtqTPbU6M1VAyofK5jpUnU6
A+KXb4YxXAJ1ra6VdbyFEcMxH1YP/z/qaPzK2iZvd7k0MSznTgv69LIbwVluZfrJa5LhxUL6geLU
8CNjJ8OOm1qI3SrBKiAuvyQ2avZklJUMxBcNkvL9nexL9k34BMwEWrciWQZFyFmCxEEpOMdgBJG6
vsnndMkPelrcvvHLofhlxHBbYl7SXJoLFXgeXLeZ9wqoJe9baq4tCnr+WsLU8jU3DyVbu1xmUbPh
GJnWOwbkvgVuS7gyY0Ws3dlAmkA+4OYU/9YYMHMifFhIW0+PTc90cvM+iDRT0+ET89fhCup3KPj4
weJ4etq5hy3dWj6Y03jdeGMPi+55Nr2m1Knk0j8caStMBlRq99odX52R8InBfybqflrcC47FlnPj
KB1z7in3Ac1VtMnmocO+CBjFcEdFoKgOCmPsvzWiCHbFFqsp7DRHb1sjxGD5uljH6of8dbmdqeDI
tV/jx3R3iD96UDV/FoWA5bplhyGieaE+Ywt9XXS8MohELRfNQXjzkan2+m2ZAzEx36QLCvgwXTQb
DI2GHQkYNHG2zjaJTw0beUQTknzRwip+OxHEj4q61oAVAtXA+9OkNAdYT4DOVx89K+F9fdhhIsa5
hsXScXEUTLY2kjZY2V2kRKyL9JP/m5wzPM3HxPSGIyCGGhqYhSL5ZxqUgfXQjniJoIrf0X42QeE3
2Lr8ORMoR/be+CQtpI2F3doQlcGDdfDYX7c9yFh8qs4GuFB/rHFrWJqzBtD2Afh5dS0PY2gcIy6s
U6C55FM/N3MJBPL99QqsqGKn52Ob2xHIDlKRFdRIkinzFiqT3huGh/HUOiZTENUdOAUYv0ZjI5Zd
u1OELdRzgV0u0eT0hW4tTWMobBq8poLMF6FxKd/cIF7NKHZsGx/ZAmHxEq6KsmRXAobacmB33yAn
z8P4FyMJFTnpXJ7mER/igbCWDFhfsdcl3ij2WuxM4JSA5uBU9/nA9qD2B6JNGcoVtvFj0HX/0IBx
3DIaqVGTiWPQ6pynRLyfZ3afRe+r1G5g1Bg0IAj7zn7rDwxfRoOtA0n/JJVH2FvHz9lxaOOHwElv
yk5leI2IKAuL0i/KGVXxPXNVZlKH1vFuYfepYTfA9AEv3sxBUf7GAa5xCUcf4+vUCQuZ67q6CC+Q
S3x877JT+s3+SMkzPtO83y5VP40E3T/22EFP1z0xaQWODhqhWIhI/Nz07zf6lqlKmrnwmlEYfAHA
E6xm7cjCGevBg4QU4rPnj6V289tNtXm50lqoVkAih3B4C8+8BtZtiZqeuBrn/RT/dYwtGg/3sfrh
vLHrwKfxGZgfiFtUaJeARnBy2bk+1N9m96Q/IJ8dYN3CyUHBv1HQTd8zSLWL9Oe+weAM+wZiFmgQ
aCLui2aG+Q9ONillDiQUuArwCq4eOzpbezH2LTTxg18OfmdEMg8HCMPm2r06MA5h/9C0nvHVf+Wa
Q8z2aEbv8Cb1Gq5n5+RUh/lUHwUyP6+z8VTRnLfuvWfKoaUMga+iunIS8K2FHBaNb1Zzs57c4kVL
sBP6DSopnh6miuQWPKdK7lGONTMZOtLVq4hISAIDDqJGYJCPByFnRg68OzoYhnMvFv/Rn88yG6t9
u7sfDXjsZwN6PhQbbrRvi6EwvJyoipg1wDbmYoz0Fc6V6EGp0UJrk2VeLdsVKoPjddud2RWeXWgY
gAt17A6RhHno+rpkFFxm+JFw5uJJRWEUPP4YJTegU44JMR6zAVv5VznjokmbMGWYzLviNbE3wSUI
vldHaMsLpk3N98P9bpFnYE0JgUcIbZmAQ2QW/AFBIaJfc6EGnRjPMUwSozKmw3xtL0z4WcyBsaCx
xFKaDQWsPQCFccu54A/S1EwQ4ff8UrEbCoZLLDQIPqYrYiqe8UnBrBLUPyG/zi/40GzFIJn3HZII
9xRUxH5+Ym4L2+q/xSTI20JjHra3FgMWXS0gSOEC23AGlut2awF6zl4bgVQ0mzzsd8XpiTshezin
GhuLfEjCSnN43/x9H14H61v/KBfVfV9Le/zDfl6vL5G/QKyFHNJrK5MnY8OddZthlyMtbyukHtvr
B9ZZqu4NI5ujjS9ovjSqj9/Hl4ZPnxzqpV3tOFGZZnvS0xkxqAJHO9S7+LebgC2ROTtreGqmnPDw
sVRkamf1EysmrCYOJC58iqlDPstp6BmxY4TTQNY11tZcWVtfL66EamvQ4t94vTJVEn5x6lW8m3Re
A4lhrizyPdBIrDsPgPzKyzVXefrQVLJuEu/S+RDkEynAU24W//Tn6zLdxMTdxu59kQYFIxMmTiCi
buwj/wjvV58TQccPZGQRHfuaZeZRGeGTHQ8Bjo12fHg1dq0wCMKITO2ANWkZ+PwyZR9MuSv9HN4e
7ShgYIo3vZs9XR1A6ZOV+WTTUvxk5F9J4wsU5Swgr2F2x7BCJXc1hw4E0SJ132UwGhwKepgCVkBq
bLPumAbsmGYpD/oSExgEq80FqY043hMay0D5ipOYC/gfVyCXRGoPRFAItJ7KTLfcNlQwfZ9pXMkb
ZRcIsEahJc/vr6Df6rNhVqyozjjrSDbhz0Mm88N78i+OOW3r3X7SqIHwlTrE7mi/eCAdUqzi8jVJ
OaJoimFlhY/P94IYPPxdreBJ6Yp1C5VCKd4ASRoIo2YDYA5N64FjF3Ay9yerEmVm43FUdnh4qeCn
WLef6btTSFncFrWtg7DXvgrPGEiBahCXYDjDf4mrimKP1opAGEW3n5zNvbZmJNGzErc1uAcSiukD
z9v0F1N+gPcBwz8+fRoRsVfCCLitTcBzpF7fOMPwU3v2akorRtQDUJU2xoUbK3ortjH4pLb7wHLo
52E5oNFWFdKyXhmSxrYhuzWxxQY3LNCZfBGD+vp0P+F51TqvwT5zGpCxmNhGbOszHHWdM7Vdcdtw
10z6GTd7hJup9ZFuyCV5yGE5CkrIFcJgnIpUn+V4UjCqukGAX8VYtl5yD4fyQ8XhABsOoe4+lR0K
1W53+6Gki4NhU9yc7jfDL7Z12JU7Zj8MbNjITFtMVbuz+fNkBPjx79bK787je9g8P1IUWPtXZY+2
AwyZ8OUPQTmCkAxW5IovLWbSV+zj9Cr2tyL1U2Z3/M1gno2Ag4aFGBob9j12zpnTH1n6usdIhfAW
jb7CWVXH+qxNn4fXFxPfYZMq3HElZEA2cskpr1Mel+gs4hXtL441y+zlMe0VnrQi8JMRhOQZxsRc
Z42vQHpNXDK9g/dalwKefbw4TgR0eIAxCQGJLH0BkgBLAWIE8usga0v1pDzDYfu4faSinG/mcIpq
+Swp7En5a010XNjeyC0KAb25WU1a8esos6mpu2wpX/Iwz9yupYk44yOZsgPB7MhO7TwDUULpQjAj
IxGiHaIaBaLghbRBb3pF6WCEpbTLhKgPco6IPVI+wI38x5G2HjymABp31ZUsDAVaMn6eEP61tQkm
yR3R8TASMMb7rLbCvFkVp4FI9zetG4UXm903a1rG6JE0ROoFblbu7nShANZgqIUgJOp8EPMlwEqh
O+BnWo2VMAlxNgORYv8oCJOb1BzOFcCL056A6rCqvN3c/KicgIKwUGqAI3MYZ5jN8kfm6+pFaEk1
3Rdf1VeNe3oaco+kv3hy8FMbgIqxQ1LoO0qvuNZ623vFg6DNRqdTYWSBJIaHWODvBtz1WuYrZiMy
OQFtuiOJhYEjsGL1OZANQ63sWGgWVdszGCwhXia+RjoZ0PhWyjbhT5rulXv0AG9msma63Gu5UwF/
Zh956t7pmhlt22U3HXfE98DHwIBsxv2JmdkBCZErbLvTj2ZH0ZT7tN0UcJDzSDcqruHL8g22Xleb
Kfux5vAlxKBRA1ZO+fS0WXxUwHcaqlYYKc2S5EfSQ8n+K48Zaovx9CB2N4o8eEMT/s/JyN3/RAGk
TZPSayeF7rEjphuLwQUmnrpvfqndRwEB7jl9eVAmutWbiofAT8zZRgf5ThJ5v4VscWP4uKmZtPrq
rFrJ2ID9pqNgqOcy2zbFCj1pin3DePOcJuEYtyWH3fHJ+AHXNygav9WHUFwLjUSKf8UoTJcgmjwf
+COlZ9Jn+llzxPlqAmDMSgBXJrFtRZnOrLR39K9hv8Wtj+f19IWT9WwEF3H9WHabdpGvmolygCYz
e+6UuRlV027P00UXcrsQnD6J54/D9adcqKQUilyTyaPx2albOEBv0iB9QkYkBQsm/JayN048LXYs
Ft47Icu7El0J4uLm0Byw0ytgWm4eh/IeMnICucfiu6cCw2XRvQ9+72IJr5lOIhPM7dZb+kQ70VFc
pB4p29feNnZAvIdxHrzWBpmbw4cwN2MRKQBacFaZuPpGOmNwM5rnx7TAtPknk88GNvp23U/TyrOk
4NHaarKU4wAN1Y0ZNfYLswd2not2LoxsCoII4ENDhaEmRHBILjPX102X5RJCHWtmRxAjJHbmDfUO
+Gr8YWTTGtdawgWRUUCywCoSpyvz25iL7CNwKaeRJiaToknz/VopG+gw3OOTZKKvbwedjsYMJM1/
anDIxzP4OzfY5oDc7df4QwE5IJ01bPmLkNv5bzNQ2CaIzmnYoUhHsSaZ3xTzpgnqeyC73UKadoux
/4BL6VBprQBwiZ54Ow2FFxT8lNI3DW6CWaIHbI39EZRhpm/6deOnSAw7r0bUDH/Jf9ISm6FGqCAM
qZG/kIJXLFzErptsZRFruUT0QVRgA4Q2l07XtbA25fj2aLPeu2pRgJEwBJHJZdsOX9UCc8sv016c
8KrBMaa2PahUDjYJixMONYLQgj3J1nrb38x8n3zmKQwcII/RpI/sEzY1fKOgWgnFI1YOiaNR7gEY
wtgCD8cfodlZ04UxxfhBcbzZEx0Zdn72CWiM8QqXn+HZBA6z9p3vHs0ahzbIWk68eBwt6mjOKYal
nM6PICxEcoxyneLdMNUiUjS2VXD3Rna7YaKPK4UW5RyoS5KF2IQZAZE2dKUrRtrCYjHIc3avvcPC
YTMlichgKk2fLgs3vzenCt0C0Ylstcd7EMprK2ywQVEuz20Peeaj/zS+uHqcBctCdrKV5pcTBg+T
eDl46hT/1eG3VzjW8V5/Sj444Dhx26nSuZorDytWIJv6FzSHO83c5j0T3/aq3SOr+zGT1q8ZHcDh
ARd/9XJJGUxX6UoCQMwm5ewxkbmIT8oVtobxNwZycL+tT+PTmEt7bfvGGRvtH3VHQnkcO8VDTJjB
ZEAIK0TejEJAhvbAQtKGWrbRnbwP3jxhYBeCgF6P11B+pS9yfDuIqLgJvZzs5sbU3nBTWMmxI/+M
3ZrKB8cHXPhyFAoSlhhDaMwNyJTzIoQ7zGPiTrtHxe+7968HaOXtbdKZzpgEvgXe5O/rF6cQR4Zx
GDjFM/8BOZtTI2qB/omdDeXj/cLTRZeM8CHADsu9jXySCUe3Jb7jFK4PfnccKjePfbWBVPAzrrfW
6vZZz7sLBWnwnuU8xy7LJYH3DJO6ckmlerpUKqRjneTwdbyznwtbVsJrn6QLSbjg4Wv1cj/KL4pm
QwwwnkiVxxEm18YSlA6ovqkCvIDfFpmo/ro5q0AlTLMkm60cReG2jKTZ81hhRB9Ox6F0YgGB/rCw
eMQDNpfp4D6OOF4udbCegK0be7X6km1HZ/l8I8vKHtGo7/n++sKirQN8R9YdShfCl6NsqS3gnksO
UhWGVTje6pDDL+OOSeQI9gXK2+VdBElN+wOoNRFzHOg1NxqMiT1FCo+ihangki70SQkjfd9P9bLc
9B8p9r1c6m/mv5/VB8KE9JjABgNa+bC+bzumqshLTAdwssbre1o9HUy1jfpD36KxKufq7jX96Jf9
C/JJ5R444fQVQ9Z6e8PgPby+vPcYeipQFD612arc6g75Ur3Ors9hgsMYdK+X8940oSqig6t9Cvcb
e/hJf1LJ4MFb2SPpdTTvePgMD2fagpg0Au/HIhBqWGkLZdWd6NZsKB8ODUYG89laMKa10tloXb/F
m69ygVwU5amHEyJSqo98U59STznCAxifis5/dfOxtsg+CQEyKnADC3SSCRT9nqCbhPSt/XHMKcuJ
tCkT9Cqu4JNRkDE6Q2ijcwwx3Jjk1UzRl8ZtWZITTSNezmEFjLXttd12kkPIDgir26i+hO/dFBNH
j2LjtRm6QNnRgzBBAkkY3cMxEFb4HJy55oA+t4N/XXVvf54Ku1DtS0aCploBLSzcO5JgKccm9xXo
wvg2Md/wQJMvrjnTv29O7hSj04aaB21n9lXXk4aSlrFM5uPc2AYdGxpDUN9QvRI0Sg7eHNhvzzV4
8DX+W2DSUIHg0KKsCZQtS4JjXNman9iSnG7QQb+eUxrH5MBXMzhmSE1beWQUTGBdSbsh6m7aS/Zp
nq13RIFDsPMa5r4cZVvi8/KlFur7EVDXX9h560hBRoWpqOv3x30zPoskxWMfSMH4m7lKz/WCQqVH
cjzlKIcZALLBHgua1h4eKx1eF9vzvIZW+IhgvRuMkExaArfwlOmwuZHsZXoS+SQPEga5g9TMrhhD
OZWnIeygfhgfs62+ekXwnI76hDiN5wkGkUCMlEibcD965vdjd2NkBGNRNR1jWII7xvh/uxUYE39Q
fw/zFd2gvCwpdSA0lysyns1sVj03iJweIGYpWo0U/tfTvx1HqmuAlsPSIx8F4YaPJ+sqGU9KShP2
gL2UXPTSf2sTvExdZsjleXQlZ9wdC18bOBE8ZthPkBhr/vhIM3D0VNvAHNOgcc+QQSQf7n/3DFLH
RbF6v+1S0BGiv62n6wE8HW3k3VkmNKnHGsnh5soVYacffA4p0NnXh7pADlHaJ9RYVu69yxNm3XCo
s1nCpItaaaWcnrYrfFwzE69Y9WIcuk19n9AMdNnkCiMQhNMeS9M3tLs7aI/dTlEnjbbtb0MoOwjs
4Hjgw/20OSmMisHIQ/4hpAArmtb+1jgzhZxdePfRMCKIEfQMc1JHfJU2SWG7tvARDFv4qbRwXiEo
wpW9YQ7xcHNwkdEsVznJ2VoWDL3XD0qV2H50XHPnDnlPQWdordFISXMEZJht02bniC63DX79Pdjm
jsgBqgSGb0vjudDZoB+eHvbbZbfrdsWMe4v7rFdcMkzx1MdRe2w4kOC0YmqlQTK4GUfDeTCXL+uY
/6a/QAjZw69OlRDZwEqYDvy9slvi3Z9CTHMeQnR630G+tq2ry0xJAt1eNFjenuOZuas468hzNUQW
Kuw3A0tK0Ccjs2c3AsxjT+UMNhzJ8hLs3rwhA01JL40P8fS5yLGMZkT9qTeO6L1xI+ntB+odphZn
wNYHFBxUkR7kt5HhgWctrhAzrrsXqrnAQPUHAW4cmmwbOuQb2JXwwrq3jcxLdVJ8Ib4MTp4HpHsQ
cR3S0O9j8twxzqQ89/Gv7l0gKeQz1NtwdhasjIyej1UCKj+hJui+ZPQNXYBWZss9iNkXRdgzMiYW
VtHwB9kMsHwvnLbyVULPp4w51uu3HaKLQdy83//z7KDwwTOMkvSLnY5mFCq2NeXtxBGv2BPy32IP
DxtWPxNIXprJl4wfBt8Ddt0ehAZN2HeIVxZodTgiT8OOMqUWQzN+/NNxWc9fMlnAx4WQewKhQSE4
7YzZUiqkR7CycYhKbOHrc7kk88vF4iMXPhgJVVNvbwQ+nc//cPNdOt2lHqwyZ/dfiB1NMJRNF++D
zhVN5DzD3fDnp3DWKHS27wh7Rmwaq/nzeNu/orXwY0SlEf784CfIAUy9y4vwqgPi92Xn80NohFEJ
/znknFN7STfMRwpfj1SiI9fPP44zJ1X78MaUFARLwXGAlnD6P8LOa8ltJVvTr9LR1wcx8GZizlyQ
8PSu3A2iLAASJEAAhOHTz5fqODHaJYUU1VtdUhmSYCJzrX/9hhSaRpuXKNbQlQ6kN2Psr0EouE6q
+xy/8iG6bgHRiibMT9GR7r93kwUhEK8F2e8w6Cs3/aQdKjNXBrhQ78vhK1lBogwHKMP75j5N6d1k
jpg9PGuz9ClMyRy8Q+gjfmd5Qls8wam7vb9oluXxW8wV8khm1/6du/ADMwMXc+Mq8+rUHQNC21wJ
zzcfdthW5xa9Edo1Oz/kj0AuxAOcJvmDvbk/pTNZ8ro1s4/eQm8RnxW/tn32CwjelhlzeOFu1nt6
GnNjwAkEbiNi6ciWi1EiGb64HVMO4AHwQaI2FKtE3CShNqLv8Nll4CbUB03fwReinsti/rCx8oDb
RpIRrKM7aRRuiZj3oVtyeh+OB+pcQkbhezFAPMmEcDXt+kgsdBJK8kwG6Zs2b80q21bHyBnB/CkA
J4PjmwQ19cCo81Kit3V6T4MqYSIlY1JYvaCqgUb5fgrMYTOgSMAPCr5g6urPIy4UcFtBhpYGymlt
xhGQGKTHY/r1Q6/gXglaeORQQbxI0jJR74hWObrfro/DM0PKEVKXcCMQXJ8+Bu9dYeZLQSE+hBCt
iSHswgKb2XDV+UZOf3z50PmuhSitCV0Kw6m5HCAGTymOofkKf4qnJ+G6INhC2FWW04j7SsyWhPxP
GCVAeXD3DISAQn8YPzF6EvjofxTPYhp05nQQkvtkD1TOZ3A+oLZNAMNmgpVOwsN9eXzMp9jACiNY
Fa76+/rzc5tOhIj+xWHyLgwyhSkAM0LclYXJo1CpHaP/ccMTAeHiyQpyk7kZoD0VRLyJO61lYLFg
vMBUmcjtaT9TZ5dNCm2PqvfqHZ05+bB452HScCBOljv2chCGRsK8Aa0OBrnNo/Bk450OQZImcKNh
AH5Y7geXyrtzwKpLLapcca1mVLoWeMjHUuxTCuouoa5+PpnvDFbVBuN70ZQJQjWaHNqwB5TyERP8
2WUmf2RvLbNibkXwS67oLPGv7w2I3cpYKAGz1iCZARWseoR0w7J8zp8vL/W2WUPUflIOw+clVt/G
t/azx0upVtnTHAixFg4djPXYGGvvPE/C+1L6/K+6tjTTqSC3FDdfpf85AFFz1kDFvT9eX4hLQPMu
IjfOT3OCrAo7wgGaeVo4PHInakhjKBA40smKBtz2oKKrHDqKe5ynSO6ZJoXFnKiuHNqksUvHiUZw
sWdBy4icmpbfr524x/Ll3f4adhDNILuUUODIv93X963eQYI5cupx5qHHiplKPFyiEb/EHoPWA3GJ
G450oHAUGYK8keFpsAYWDMAfCNGtsnBTQJz4OE7VrTBb4bTv5U37fIF2gDqFyS6GGgwhSR2Ixewl
ltC9QnzARQlnEsI2XpoNp7oNceayZ8tKJfIB8yUzPQ3xog2TaQovXxiLCDYvsNy4NT6ooGlUK4yB
mBISxn5lBvUqqUweYgVvPGQGobxEj4ChOsROZh5oyd+5BkSZ5dwz98mlm/avBQg0M2WV+F4oQrhY
o5Lp08+jNCX3q3VBDLgo3f2NOsjkqBV8ecosNu7tiLbt6tZQ0Ln65IS+4QOpTFX2njQ8ndxGrPQJ
iDbStc/xkD1RMDX9BNAOdOv2dPnKvihXHJqEcSJjK1TglT9Hot6kRL94Z9rhO2ls3LlUhGYTOQEZ
zntzJz1Iq/MDpNUO3WfjNtmCHLg5YwUw1K0xL2DixW3lwsZJXOYMfQ/hYKojihaUaQjmEpW+d1zV
xGLB55wqbwy9Vx2C2Cw8IQXXdjpMzbC2OX6HsKcY8ZIHBkk7QnUZqeSEbGV784DD/bg5vVFxax/y
C3zjCRyQ4pAslX4Cr4Ndn9YmXwEwHOh1MpEePWDNL+uBhF9QPU+xJ1XlAKQathIw6gWeBgpRHg5h
NRXwut/C+SNAbmmR+TmyJnlAfWI8Qnu015C3Tp8SewSlLzkwJvycjKkoh8uuWmmPrCR6QepHpsEy
JJgHtIKczSkqhjfmlvaa1d8c+sVlf32QdtclL4YlxRLV3lnYounPH4onOn4Y2f6deLwkrimvyuca
KH3PMH5znOVEgtGOgGlUh2TVfqriOJCeQdLAZAg7616qF/QlKxWVH7MmsGtY/wDrz9ChM1hHa8Yd
zD9K+jGaPwYAtxVRPoHug2Jon32FqIfZjsA/Qg6f4wsxzwt1pqN3PruvY+4aYP+Ed4KruO2CIArN
RmCd1Yx/4AeFujTLsjBd8f5cnAeIwemusufWc7LNAYU1RqMu7QnoCUxtBCOrGeeTTJ+huzdo59oz
cy3l2am4ya15+1zMRQ2jPOkwwXYyFXJMpc9qYrqMaOLIvAk+JXYPy/u7bU3b907jxAJi15jki7DM
MWZrmpobG3YSaCTsdiuUCU1dQIZ+ttZQxBFp3+ggYvudokoVwdMz8jWGZWNGzhAm9qS7by5VUPoV
p3jpNbubwisdUQD7FgxHLcaVrcxdqfFPAHmZsjgymomTsH7ItmBxNoutmMqrhoGv7vXDzOhJOyGL
LLjcPQMf6HtY0AGe5uZ1cWd/WFCY1bTtupcLkipeD6HaTjMmah36zofuFfaMZCAApdl2qfVP1FnW
FGjucgk0thZQiulNn4P5GZuBWhkTLlL30kC2wvE4r9mC6N8YImAvjtibEfH8Udvcl4oYok9EOuB9
o3/ogAXbm98ulS/DIKaP+KXa+/e//tf//T/vw/9OP8t1WYxpefnX5XZel/mlbf7734qj/ftf1X/+
Pfr473/btqUpqi3bti6bmmppmsrX318R6aXi2//r1DSJdLeVfi2ZkXrhz5CpzQnvO0olZqCFajBV
uL8YTP2cemHr7DamFTgOCe3DQgFNNNwR3OA8AVNlz0AidMaF4eZBCSjpD42ogxnds6HumjRkDyLM
rKUO1m/UgieLdw4OGK9OPr0jJS30V/O4VjsovNqu0R/Tan49Bp2+ShHFplHa73Vrnpbbc/esSyGb
gDHOLWdfjfOxiwowpn5vN6u2CsyeCUGUmF4LUU7Bc5V2MLw2kUaXzYEqra3ksUkWNe8iTY0TXCTQ
nohFYVphgtuHNteSpVEIF5YrrX+FIJZ0IRRarqW7JwLfsTXuDnfdg4cunxbG+bXVlhDC0iokWA3k
k8gu7t70grlo1OjhLXdJURtxJWFYiJXDEORV3JTh/TSrs1g6Bcd7TCaZw7CPJQ1rHGQens3RlzmS
T16ZutrJ7fUotWL1/GQN8ZVKlCQSoqiuDJ6hNsdaGhp9dIUeUHiDEhbIwQ2S3ya3CFKW3IQZlsCc
MPqsccIScm8RQTPWlEDhkuC6oqFU9k84OQD75b6hoSkOSi0cynkD8e3kGoarwEpBcPB+01zKd8jc
Ol48o38FiCBazfaa3M86z7qFf1mjmvJ9jeqm7sh86LppaoYpvv7zGr3fhsv5XPTrKzTCexsfbZjz
1RlGzsYZtJVuIR7vFNQcPZX38bW5aGwaqu/oIrkm39gdc/jhoDMTvN4xo2zprjuIixhbK5WfaUjm
MI5IKWu5gLVTHAYjw8OggdZaMhnlPj3bxUxT1zoChLJDWHGF93p+MTom5TmK1eroMG5TvMThqBuc
1NdUiADnKyz2cpHCtEmHM8Gj+YguDvYSEpexua1P6s0/wQ0ZSdnM6/ohxULKTDzFtMg+U1ETWuC8
uQ5fj2FJrRdx2TPcvRPITPzbJYXAe9ECuzpv+jMh1l+OjIxqGHnHcPDjCaX25anQ4x55WsusgTBi
E9JeCqjZ5K/J+NmayOmOOLNkmF5llDU6PaG+vBBFdyHNarwqwKGM7C6Np2eOm0ML7+5xIxF/CscM
cZGknSBBoRDl84Q1QWhdPVISXh8MByuDs9fDxlSoNIEmlO7laMERPCp+rm2tU+1JCgDT4drrcyPf
qRfwR57zqQHFuFbL4UZLZeXTPy8kQ/6+jgzHNHXZdgzNMXRdEV//aR05J1npimq8Hy7OxF0M7ov9
CmLuFfRetbtYrIg1xfmsx83Mn1ze6sfgU6dOA/EA91/Oe9d7ZSQ/urzRonMlfI4AgA0CWEru8+TP
z1VRf3mybMyao8m2ZTm2bv3YuH96snJuWGpZGf3BXtx9FAx20Lrp9u5j4Qh6cdznYQIZqpsjO1kP
8PCcqPT0gNm6l27lmO1wfRWcawxdFqctdjqxMisQqcO9yjBToqRFjxZaT1BrJg195SN+NwFC54lC
yosdVR4hk1OBGtr7S6gxwrJRNjsLogti0PgZMZ+BtEa4gTMalBTMyki3fVCfaoIpwbKO2x4J36vw
emGmBcANHLKTH4G6o8I7+/JsqjbTmPkW6KNMiYgDyqp/KxZO9OfLqP6ydfy4io5jOJZuKsaPq/zT
VbycSlO3Nac7mJs2qve3hQ5bZE9ZLC0Feir7RsDUul1ae4XsLeokJuz35788Ccf4vvB4Frqsseos
xXEc1fnnwuua+zk5loU9ayuaiDp97GvUVS2acHyzGqiluhkY+uGI7FTRcdyAYaWUL1kD/mQzndGp
umt1mDQlFDA78ZseKpo2huwk6NmHuaKwt9fZ7CzoaBpmnMNrZcAkzBmXX5R5mzO9sV7GzHT7gnP7
tj2fvKRMfSuJWgvOH/1Fkb7JSu1LgOGZ8XA/1fNBoQ2qE0/qzosqw+mWImPwjukyueXTWl6fm4f0
zOJjQ1LwHhgQ6Zy8zIAQAad7QDNNyp2TzW9n17FV2m6emmg+IFTJUIKzSl1XWRmd9ZRwrnTSflzr
Nrz2eShe8aUzvXF4rROMRsh1a49aeLukDI0NhHScO8PzHZKDU7CjnEqoVPnq0m5PDO4qzPGc68I6
DkElHRc14v+Mjb1qN2khR1274Fe44x1X12x0j/Dr9OJRrloqqWqRkd0mn8OeLFKeunEdvUymvslx
MjK3WYn73x1ep/qS2BhHcHZeyue7rsXSFf8Q9Ursns3G2BvwJu46F2hem699hjFpew6qyoyrc7cV
b9iZXV2GT3+s3vvkobQIPAEjSRItyDGXPiMxLi/RaeTV5sm+MI+Mvg5JgQrThI9emtMbFKyxR6MO
rFJuq2KbMATIt1IXq7RO1+ur+KwH5QEMPhsMZYA9yq11IRK6oD49wsahdi4c2rTx7OYdfcG6v2xU
5yVFM6DleZiOTmzlEH5NGti89RWwvvOw67Ot+Bfbbl8qZyZe2nAMlaI6DCKBGOmtVDAVbZmnS0MP
FZnfZjjksWSYdapw7SYm8Itq0cveLo99OUCS6yK5fFFU6kpqxYxceKeAV3L8vCuYM0KZsy8vrZmF
xiWd34FEzjVpNWjv7QKfPJiLxtmMWrvH0A0taaPMnGsTm+rgsRW4LXWYpCIHTfwxlR8Sim9lPEeJ
imdJrUGx4sf1PKwtTludQLzxhjDdmcoaYRNnpuaSBfppAdkfsffgv4abSDa+LLWdj3Uem5kcnMt0
WQ/3RYEq/Qax8spou8StwaChGCHJGKjRh2sftCY9l1HfCXwGzcCnkcxqFb03Nv43UuN0lWxzq2a1
3Tw7qz+z7uL2rYmsIh7k0/LaNX55BEwU4A3zTPlEsXEuAqkbQQfehutIs6f+5ajkUPzdlqXIqmmZ
4n/Gt5oL6fxxHBI2zvbqHteEgL+iiA676Lg3p9WqXN4WN7weaTADZdbtDGSDNs6VGDLPhkdUUgje
DTAj7qPoht2Xubv5OWZZ6XJEAK8yatC8JnRC+Fa+ttJmNsETfSwCES/P2fo4z+J0XcVy2OylCBKA
j1PWwgmvD8P+HonvSh/0RX5n2p2vhsD28WSgKd3VG6KaZsO7EPQSuGZynJwf7KUTnpY34IbxsQ0u
sRExui0WdthE+K6EV6+BmU5INZ8579kH9LTl7fW8BU8ZH7LnfGmsko0d5QGJqTH+M6s+aAItrEN7
R5xpdFwTX+rJT8dQf5dAcuhkkEVwh3KLvVFYaaF8UDDD0DYAj8cHc96+SQuoKNR6HERra+lsoYrF
Ocmo2MZHWCus+rUNMoCrDUaPTcBIfoPSzme7Q9Ukw+Gz184UXydiKchfDqAN+fJOWt4Dpl+QXYjG
Lre8SczSy8BcLSfJCp77RvK0kLEY43Nr1c555jHUqlmyIQXTF6EYAb0a4KcS3ARDLIJ0k08GJH4D
lYTumVgsjvOTT+B0oEZdiJJLeJdiG4pFCmPHNjbn2KHeYUOVs4TZprbA6sov/SsWbs1KvEFFbGI1
DxdtR2YkkxphaIatGX5/myNMDmi/OEfZvFAxQsNf3j9H+JR5Rwyt2ni5xiIcFhFpKvPUb4Mz/J8y
qoI2yJaK94qf4kqCbASpMGg9yb2vpfnHDXPUZ2vPjMM+5G+nx2HFYH7yIgY9RCN8Vrt+UUfXpeOP
QfdZf1YH4zkLij0Q52mLRMTP4SGtpd1x37zeHhjgjIIzXp3BRZ13bOXui+sacKzZn5/xAAS2Yq6d
f+jz4aASAqPgVgmFrGGYf/1LO6T/rmPXbVVXNUWxVc3SvxUTQ3+7Xi55f2jJkUHvuTw/KE8QJZLp
NWSkHV325x/GRsgaNyxVxmaMjPB+vfkDHc88xz5mctrbvMv6k+2Xa2VRL8eZtermSEGXf+3edIEg
/ANhoOq2DMtSbEM2bOdHifZTCdbJvVHU7Y1tmwpTYLBkBANY6rEZAyVbT/my4i9FpMdqTDqUjko5
X8r8Q4GgusL6vOBPojnVGD8WKMj4GP/4U3xZ/NwlSn/8BuZUoXBzRcMXiAk5+iEviQDUiQnQAsJn
PawugjoEda9CIqzxhzpFN2xXgTMC4WdWeH3Y4pye039MgRd8k3vMikb8NQsYvcLI8ISYK4BeqMXD
lxLDB+C3xPI7Bq7+ea7xsPdYC6ovkUtQ4X+GHdqZL/FnZPCNqk9//z+enPHlsw+lCPvc8BZis+X/
pehURFH5j+suumZbN20uumxZ8jdkp7tKpq0Xcr8uGHtZKLUNe1i8nEe3sF4tuLAjHOfuSPciUf5M
wHbrZzmPL8Q5n7BjPR1oFVL3SEfbs1VpbciZLubyPfKIW0PdKarAEdC8AGuAMYvxxBmUJGEsn/FD
l3EmafMbSNhFgk1p7bSB0hNc9FSfCfLdGxgvNMX7DR3QaXbLPzo6KrOiVFPeNKYxVvelIHXLVwrp
tvBkdb+Ds8Re1Ad5P7sozxeQ0SucyBpW0PI27GyOfqoCc57c9vf7G4N7u/QzqH6nwMGrpfOxR8tw
GyGr5oZvwkQ2cG9xj9UyP/swu6FlVT0AyqYso3F8r4/vBvVEt5d1duu9rb6C1xR8wzFoSm12Qs9u
egWipyzCTiJppnUW3u/xtVjlMGLMQMY9+rxx+gWUSlwW4E06eBnMGNnLZA1jkZJGGCzZTBlvy17e
gmj2SUDpiKuXlQe3zldx5NFmWr7sKOHUBAotzHAp2/QlblXpU19lM/uW4UJ/nGbMFO0pPk956poq
lchUQfcKw54+wtdeCaNvyKnF8O1HkPj9U+BJnW8zRIU6ykCsccVCKEE9p3cbErPQ5DWC9zuDhq0w
LW1nPOlCnQ3pp9auLqfgrE7Pmqf9IBs7EP6ZWsI7yfeqclC6SNXCvsR3KLzi6YzLCrZIWaiAFRBC
0Xo3J0y44p8m0DHNvhQOWISpvgEz5/gXcFP9pYbRLUVVafR1zaLJs7/tlOfCuJeGXaaHp5VgIEBD
6JiQfk4m2yjwvGn4I62rn339ZYf+3eOqBrM8w9TAVQ1F7OA/7Xi1er62SnvPDrjyMUFdXT40t1sh
+Z1GkzXqPiu+dSKDDi8tDC5hM00gK2xmf94ANPM3L/8fT+Pby7f7m6To+Tk94MeMJmCC5OXFJroH
XKpmqsyyJEzvEU0RypcAQTUhrJCjGfMyql5hbhp9XMnCU+EQYlSHvX1oM8sWLvGzL3gnP0xPqXjc
AYcL8TO4KnsvFSayR0bP43O+eHthkMwoiWjYl+sXTtIMpO8T8QjwsFC3+iIZ8GkhU0mO0w+UE8Kg
k5Sc0u8nD4Ly8wEN4Dh9OcWESWwuBxJVyTKrif8iRB1bVEVjtvnAs1v1DM2b8IEFTneNcT0uiMIw
H4sn6Dwl1tMBOfETTEvleHF0t6bQsPHYlAN7IoUg6xv+W+Yj7wzwNVpdA9RF6Nb1uI0U3DiQQz7C
XQTsW+kxt80cJQYDNUhwiKeJMbaj/X6Yk3kB+AfhylgKRhYCMbiVnSuShvYDnqi4zR3ugTkX2U/J
7jrX35+fmSQFoO3rggxBtCk4al7nqBt8HPSQ9iqcJSLplZwRl1IjCzmrPSvAnFOk2OBDG2YxRj11
sLw81JMvi5zZGfF/7hC/n/E4DlTMjxH7u6CG02f0AlhUaxsRdaLPYfZgvxLY1AMa5ntbVFXunrJn
6+ECsaxxEqW5eFeC7cAQMfG34N4/zLBb7xkPaBxvU/cAiz0WyTkFkpsdnmdBPd3Uk00DlS7xdmf3
C3rOF/SqaREY7ubrwAAYW9fS/cKXJkq8rypAtsPn+z+v+1/rI936x7IXYMxPd5+UJUmtlIm011bn
peaWmj9k82KnoGpLcZ3D9WO67R5vB3bvbvJGATrDh0IJujiR3dvTfbqkmpNsUots+JXI8bZ2WMN7
P01rYKric6QogbPFVGDz5yeumb9Udjxzm4NaNzi2VV7EP5953SuppOdFdpj5+pQQys0HuZWCuSSi
Xi5Rtv+Rt8GsswvTyRZ/+sOW9w5yj0FcKV22h35v4vDdWPFNP+CB3SYPdx9nIcYfk+gTi8I9pA7e
0+3eD1haP5JIyiAiO/eR6O/JdguHDuoG+CfW94IBLcIvScHknBFMYmYCvGHQjXhKi+t0m0KCeTbx
16zePq/v69qzpstsEi7nzK4x398OU2heU50gX7QPQuvMn0E68QFZhVmOTwT09J04cTA5DhUSIGCE
BSO62snAjJdROilD0zbEmuHQhVjEzog6qpHqOT/CE7BSTBd6ZK7TBYWe37HZPBheN6EdIV4BN9qb
P64aX3fnwndrCIXPd+ZjROxNv6DSuTUrcpecJ0hkjvEZvysZ6kiyslfPaDehxE/L3e60G4lkJbYm
Stz9C1vXxy48+2duvi8ussOOJy43s073SbBkerbB2dNsCqWPu/QZJQi6keVxEu64DQSL5YwBNS51
bGCYQPghCeLECzKGvYb4VZFMg2x1V7PHPnDDhA8zY+K6G/JEOL/9a2h6ygfOTgE2118fIs1TxDk2
4WnygD6VCPEpNx2ppiJ2Uvpx2zUoNIB7/N1XwZhHPOhbz/Q3gtLxl6X7t5X7/ai59rbVDNxzRQRJ
u9zeSMd5OpKdd/EKoiRzzENxDqofMeCiHtatMLuH56jAydpFlIRyZwpZ8nCjL5SNEHmKvVT+ggQD
uP5SD//z7vq2L/RKa3XGyN0lDi14MTMuG5maC5ExIgINOLsGQk0UmE6clGD+aO7JbWS6zDB3Pvpz
JD+TObjt5DTLxYKIFFhSMBLnabgKJnOb22uletEK+bFHchX322PQuJPTPBAe2+K2e4fX672+Chv8
s68+7ja8FyFLYoMZ7vQwuvHu4wYz7IPvEjEeNbQsbzLdSHPxTt/+MmJQzV8viEH/aGqKrTiWZYmv
/7RR3h1FPZUWb5qzQ/N5NSfqSE07RSXYTau5XE0XVCyfV+wfU7x3LWhVbIsKx4z+3DUTdVYc0sc/
ryPT+s1TMjWHIY1l2HQu34ByNSvuidwdswP1JDahjv8i0otffPN1VU4/Y2/d8b500/VpARoYcEWD
NR7056n/tl9FE4CH5fKH2Gq5466dueEGvsSCPO6vJrTcns1rDDf29M9PWvtlYRmGbNOLcyVNmQm7
eFE/Xcc0G65SMlpEzHW7BDQuzV27/rQBjG+oce9bjKHz/HFUThxEL3K1vLd4ZlzfE7yljeIWaDD4
23GRgJWN+I9r2eSdjkepi4kjvwEp34+P1TENdW1ZlEtaAIu2c5T0v6wG55d28durENXkT6/iOPTl
7a41w75ArYhxIHWH6kr6XHoiUAgfDKzSPCQ7+tKZd8pEw6wnxRaXgY4NDAifZhj9DNMjXE6bB2um
Y3Y08XGDqt3xQfaareOXCwjVtojxcU/LMwpS6i1c22OcIWG+LQzbv6kRjJL0xexhsafB9TKFr6Hq
XkeNxO5NQ7+5KIEJJ4xevN7LiOZzfLwMsDNogt2ucd+VzZniD9VZGoAYWQBxmScm8B6iCDE7n45Y
2NuQ/fzcryC6fDjzkyCQBkr1lwtqiv76H/23uKCqqti6aiuWYnxbFq15rKQ6heRmGdvydIxU5+xf
pEN95LEx+DbPWFK+lkxx2np1vRiws/pJ3UT30/yG5CtRfIZ/gdmM8YUJ1Yj0rNAvbJmE1ST44B2h
z2A9ON4GZEmPSklBfHGLxhWfJa09YVZxo3w+HYWnX9XN8pGAxHRpwDwY38/8RuAB91oSk/KaZJib
JpFUOHEzQrTOn68c/XqylZvNLdmr7czGRzWT29lN7UPrmM+UTn2Wy3TXXca/wBb2L6Oyb1ft2zJU
paRwmsZJD7OnpyuViPhYrRa0byJiABnddA9Ta/IGPxXpKWGzFNfSdvXivuyjiPSMLaYBguk6TNaT
ydIT1aoofodpS1Erql5bRHF4sMa/HILUIZpykB6DL1K9R3TXWUxSWNhP/lLb2b/0YoahKJqiq4qj
WrJif9vYRtYIM0q5Q5LwZLfWssF/MAVrTMynEd+Kky9JwV1bXphSSIsalBEJIcHm18V46V9S3Ijp
6WvEbMXNZYQDzymqbWVeodNqobFAAXOQdKK3oeFx+dmhRHo+vo7FumG860x6E44WupcGgKC3Pszx
sekIrcNhG/sLp4AvE194k+8AciZ2f+YLxFBNW2HBJueH0j4cm/nA4BvHEQUqOs4Zl1yBFe9sWoaB
o+J23atm+BZEphoNhsO0sAskZVUw+i9wGE573+mQcDTUOsRgEPpjhpcc8nfeBCYmagaEglXTM+cY
p7X0lxvxNxuboug2W7PlmKpsfrv0vVmVrN0EDhtInvRY3oOqeNLTQ61t2uRBalZ/Pg5+sAi+3fc/
P54l9oWfNtJbXkhVavNWt1gmqhsHbJjdDaweTZHzxuu//61z+M09oyiGoVuAwRrH0LfK5srYs7zJ
WAYmxRnChuIVzQMuDH9+Xb875hTFBL/lnHNUpun/fF33a1nVddHjz+PA+5GT5Zhd4qG6LWw8wxGc
wTBbmFX1OdRqpF8AozoxBIbfpcjCnwYxtPYod0GeUb7m0j0exx5PGcp7x57pNkFBZ8uenHTGD/kN
YuvkXsDXKquHMwIM6aT5+Ulyj8e/VK7qLxWHuDF/elXfei5ZKeyO2T1zBb2cZHYWa8L/EAOoyig8
TT/cSCTRNs2V3EhgEXiLQzq+moKJiohc0ma5ms8vWCrq5XV2HZFd25go154j98uywurNLtIdt1XA
Uvvz+6GI6/3LOrNUE6RJ0QTA+8/3o8l1PW2SoZhzvtgGlJCBepS5j+kNd0qnWvMuV0Qv2KebGDf8
+cE167drznIM1TBMirXvp1t9deyiNPp+T/x6JAdyfP26zG9f6ZLHE+GPqN3A5uVYxbpIDVQi6OWg
JglBDmxgsT6un7AAC+qo3auemGrJuKoagGUASPC+TX4qi1q/j+GeA0FlpKBmUR/3sfg94itHKODk
1SeBSj50A2KTMKNrmXGJ/2xMvo78KjMQT+HIj47x8M4RzN+dVfXjgQ2SnmUPbwzN1ebjsvLbFfHR
wYV4v57WETe3+fFVBrnXaCVPEVGvIs5LpA2LcQKg/js237GIPlL4T3wO8u8RMMAUADmaEN6J9O/T
ZxqfeXr5Zx3i4EVFL37c4Hc6gerbTwNEGzH56/A88qGxEh97/yojh0Hi+803d+LXK/xiFH8eXgq8
OCQ8QTfDjRJwzMe0y1NCYUrbbMUllHHoqaOa7hr3P14nrKG5/FVFd7+eX7i0UCvlmBgD/KMD5V1c
G/FX6tGYfxJ/HWMKjrmKQfKP8Qvvi04GXko4QvFIPAEfliD9YLADz/NOZCGOVwGURDpww2v8lAuo
uxUvs+JvzmF8F6G4eOGTZafFTgDKL14t/6c/XTBmoN7hAug4kmpf1GdclGtkMNIUMxndV7xuK1BB
oQLVfZGjIz5DLU2CCHr2cGSAIjFgTpY3UCfCVxg53iLsf8kUwTCYnxcJzWBsfFRkPIdCO9eECNwz
FqOyE0vrPwtNLFDxoiUmQNiYENhhelqUIbMXCYfikXBMiYng+AQJ4ddkgbH/68jmly5a7EU/3VPf
ap9U1ushYQec13k1td7V6kM+x0e2PQXzHkn1uvaGnR7Zn22+UTHQIKuQxDzYAmrnDeopzCusLk1z
ZdhX5htfY/aCFdGfb3zn97vO/7/vv52mpqXUfdZ34r4f4+RF/nFri7jRYyQ+xNTuP8tI3PTi4xiJ
9dV8tdz8WZSGVzIewUJZIWA64YWwFbECxXahkjoovQvvYsO/Qln7n+/EwJC1JG4bhftNpAzhLIGC
RygnLf5/ZFpsU+HziRWIEEYZBw1bGErc6QGE2QYpYrHDG196f74aym/LOlt1oJZpoHY/MIefznot
q/Mk65pifjHUCUQdR23dut0IvtR4XEgYD/YW3FLuLROXkxvKh5KR0DjTigCThOaY+pXa/WVv/t1z
YlcWp5ptKKbxra23VVkx70N9nOtEsmDMgMFrRiN6JUrjPmyUc7L880UQv+/7OcQppKtwdE3T/LFi
froG8qBeL/esS+clyZjtRlZ3XfuWnd/+/Ci/vdQ/P8y3skql58jSpDzO5eLzeAJiB6qQjIfuKq+0
M+awyW2Sq9hSSAxvkxqi9UZqt7r2WIyMuyByi77nz0/ptxeauhKwQmfE/Z3VJ9eZrqm9Vsy78TGt
XxNUkWRC9DqqSv1VS8I/Pxpkxd9caI131dQNGglZ/1aApb0y5rf0BDzckx0hDMaTRQ7jypVjYzWi
jH0B3ZQQkNmuSI/dnggNBP0EdQXwxeMIV8xAtE5813E3zBAREjoN7IqkkA2R8QwdFvOGBW7imxOK
W5HjOYC7ChmhPW8nawSIeEfSWonoxCBawy15XnqPjyYuN0JzJxLDsPabyW8Scy3wzd1hR67yLvPi
5Y+Jw+vuI8wmsUhMu0UCrTkITxy6l+kSmBlfmQOdF4ogD9rc1nEb5uIC57xNZre4eyZKyf0rCKb8
bvlqcIEVU9MUFvC3Muqq3Iqk0e0UWPAGsp2+ilkWgdWaDwEEsE+k4JVT7DR94KYtV4JL9omeBrky
njaI4VfI29ESi7h2cWm3l0kQ3CdR5O+ZgEW+77/4aKK30f5lUU4WfL5f+Su+kfGXzxXdR9s16GAU
7aMgCLwQwkscx3gEPc+D+efnfM2VjpBRR1Ew5+ud94wt0UhX6/E+S6DsgfeMlz19rdBtHw5cX+sh
5b3AYtY9xGoYCsB381FMhaTUmIgXt3jb71dvbyRFCjXnAzanM2hrXNwPkWWI1Ug/AxuveOcmhy5Y
Hppo+Tr9f4SdV3Pi2BZGfxFVZMErSWScjf1C2bSNyDn++ruWNF13pqdrujAmSTpHJ+y8v/34TXbf
D/CpK39Y2L8TwXN4SQlpQZwM/qUwjW5BMN2XU0+A48/ubo3gcV95OGKvBgeqna2126v2+Q9t5n+3
d/PEgKdzecLbgniv/Y1oZQ4FIhAnmcnzZbBATCy2tx+rVm04KhJhVKS8fakaxRgfvUGHJKYbpl6c
FMsedi7AZh7WhxCLEx6j5rkGalV2iC5+JZF4OKqAuFF+OSAlMIZgUzz8ieX8brkGBBITSAPXIcn7
n1J/8ZS+HY6b5bILzPNk2V8Qz7mA/Zamtf+eld9NCnGSqHlZdMp/EZvbZFcun2/XRfeQIQ2ugO4D
bFexFOaP/dlk9ofpiHWVX3mI5tN8JpPJlssZJaO/TUc2cy2u8pnU+U4CTvJUGYsEwKK1OUWj580s
kG3EalC3A0CLdR2siANTFjWXFKyh8siVVHPCawoh+AMBLtRJk1jRLDBIBOaRvJhpBGjEhFK/Rp/n
AlHDNWzYW2DEbyTqNHfrkDQK/rIUm9zWCGTARQKiEMkNGyqcXqqELRRuGGoBoqtEX4ATBQeBl7Lr
Jsk4RHXkp439ph2AesRJ6+qRwmZA4YAgFTX+MCO/sTNnUPPYKeli2lX7z0Eq7abZ2fW6Oz8lmtSh
ge31HWkdYf9AMjDSU4nIqlGYQ5FSE8jWgwZo7ojv1BN5vzTBuCT8STXEx7K3DG+oKFbEU6RX5UF8
wgumhE3UPqgVs/7pO41Mriw+Gu6QxY8Dy5UasrRANg6QkC8E9hIm8N/3mv/Tvbp//7Yg0oXJYZ7a
IGaqmhgShsFYDQagahBSqLVRHu9A0k1uc0ExwABFRBFRGTBAAgwQElUifJbDOG7rUiewkbubNsqt
P3VYGwhd+tca/tv0/CIZ79fny+gWFc9P4FU3dqipZLrF5f9STdVWdlKsyM6/VWBVhE/jQ6PYS8eq
MQrxePSsYksRYf4rOZd6sy7iTpgOzyrDFPRAH551F10+jGH8KMc98im6JbDa+SHW5NRmIvTcRAaP
WggGqN+ZRVW9zkOyYYzPolyuZO5XezLA2hRsQu+b9het67fyhD9ErSU41bzxp1U3eaesvur6zRZt
31WnRk3oXdzANUQW7vYSVYB0FMIOWrlxohVMiOpLJP04dC/MtssDr1rknf5gX2me1uLYP9pYgLlq
9F+6vUNGobEsIVb0iACrNk/rHM2A/ki+9CQ2QLfI07DBDctl0fKOtCdQeGvgb/l4v1DePLFO0Onc
2O9m4J2yf4rhvK+vfQbch1djO/lcf6SJ/KC2BCN0AO6cEMQCd7VqsSYjajEYiejRmByAfeLjrkuy
ljvTX/xvUKMxjsY6qojvKM1CscY7B9DPlIygv7bmULjCHQ77Te7P9dtoFK/KzXER6uG59NsjrG6M
iW1Pify08ypS8z6NRz/Uo7QGaAPwbBuyqjtIuECQ0wZbKf1ts7vunNO9kEMWkxNKrPNm1wURlpGy
J4sW8MYO6rR/I+agGObGiZnH7yZ9O3D+njPUSU/pNhfipxK98iTvatfdvtA3O8oIs4j4lRHbdHFA
UlYKoaWdg+9ypPd1pnPaklid2Avigzm5530kE1uiU7vuYjSw0Wz7+p0aGAvqQr01XC+58SRul87u
6wxqfK8/zVNOicYmRsVBXnATrILCGGK6oV2X6wlMsLgtNg4PO7xkKSTrc9KnPh97z8XuwZQXgn2x
Uu2BV3AleqgPBpfQpeQ7w1snDFQEGnUInt6iFRBHv+p6EfvugneLTfrBgCu6nL2AE2Iv2C1xA/ja
v710ydTqVTcfcq/C8lHbipPt26obDNjC+TAYjN5XXIZsVW6iyJFcjKRuqYLKe3J7DmuZGKl0+wgN
cO0xvBqMfHBLWojsRt6eSzBshetLHKQXfrTn9GKGsQ4qFK6/NSlJSlbdq2oKoxW1TmWiqLTqXcZp
SJDp4cwWI7Cgh6OEenBFCVSceg5B0ypFUdIudG/GlbTlkUoAoECb+nBeatZNLJFSTuia5kHfSI64
MnJ8lwMX3cs44qrYD+mG184NYlsXoFhss3aqGbWOEOuoNXo+8onklwxALtJxMAJ2fH9onKhXkQ5T
zdUw1dxBqHfjHTHkEn3CsWlcgp5qjp5lAEf6AOkfHt4SpnBsU1sL0xKw4rCgUt3zUrCK4rPfJo9U
gwTdDiYoCpQbg7yllctbqrH83BJMXuC7baeAMcPoDl8LreRToaUjaxbmQH8kbBlDF8Yu4lVRogDq
7JEB3As4dMEnLVioVR1qcJCzcow/p34IN+hFZ2HSEGeExX4Urjtb3hl/kmvlWkQ+LT8LvImIWfbO
vaNyM7kvS5v5vT2ffnqfxWcQ4RM2yNGHt2sIHgmx1b46KifuzMchVwGhrXkAvQIzUao523GQpx44
lKzGcMFwFyIi/s6Y56LulXGewVJ3Q2D4BqVeNtx+F1i7zp38cf4dM03mByb7jtWYJUjKDq527Hup
Jnj6tOZU2/FYoOpMXqlB4MVZWy4DFuN7lol2LdsAKScyXQ4ez1F1h57tgrGPByaNW3p0+omYbMv/
vYpP2TbFOv/6ZOfwnvvFX33Vyo0YsPzWtu3y9QQPdyTgwd+5wW7sTrUZOXipp4BwGmPRSczrtmdb
LNeBF/XAiMG5hsAWboYRQkQsFPzVojeXCBnF3m5o16MWwoXL3enc05BTxyfejTDAOwM7pm8BuJHj
lnksvv80zbvME8N+PDRchTXylO4zk5647ABF441lHtOcs3Nxa119dwDYUzZ7ihtyYryUM2vjJ7xA
kAbvx//pcAPsupJUPgR10QnxS5dGgSrS3D0fmqDiOO9ePNnZEmjSDroQr2JMaiByT7BhGWxbdgvl
5woQzZ8PCVX0BEsKLeRE2N0dnLUN48m3UwNYIEbKATXEuUQeTptC+AGp5kEGLWmW8vs0q6F0L/3Z
EviouV1GETwiRzxKnkv30myoJusWvufhkk6JeMIMjMmHH/CS5zJX/CteoHg/6acekXz+T209anSf
GmRIrCi1rUwHig7hV0sEGVJ94DkJc1dG6I3gvNFdjopKp8EK7wFQ3/O6Jeeo7NxIfx3DBV/iVGij
Mswph3JrHr+OZP+/UgCJCkvTd+BXqCCC5VbnxqStTmFl7sQxkH9CDKfasZ/RKTrFp10z+4PyO40N
XoHZZ76Wf8qibegRUBIH+wsqRK1ASJ8kAXJBWpgmeikOpJEELVeLRFJCyPxCz4qEjYJOmSIByOe0
sfrSQK8rwAepca3Um0eAxECsHpmnK7WaRrqxBURHxSDX3hPQtcTXsuZ1C27zop9uXOr7p3NXDSjf
2P/lRYia2Qaw23gp1i0Qh8PpnQpFjEiMkZlSuTdM0lPM0ROAiPHrAEhcHMxb5fsMyVMzAnOjfsB3
PjVfewT5X8R2jQbzrq6R0mDfXXxv6hkcS7mQBGuut8CGnbiU1uSAXXELTWg20WbiXLCWaSY7MLc3
DC01MylbopG8QOaLpvVNM3jGLfMOiuOzv29Q73RSaUQv93Jc6fDtFTSia0wPwtXHitIpfTXAbYvE
OGq0H8JDD/Sa5g6vyn5wba0IPQ7wT+XJdyMuYBLOXlMvtjvtkmvTusXF1kdNMkPwV+kK8jlqqFr6
LVgH3fJzhtLYSX/8bYMDyZ4lHq4j1/K4UePQPrX3jcu976fhpnN5GDW5Dxx8fOKOcbvFDgFhy0CP
fqS89uuExDTQQxmRpP3j2J5453egbQGaRFbsU4HGXI02eGrboJk6+Vruvfwc3wqnHxuLb1VJ8nc4
goQ4Oj5h8qjD0760J+S8eU7Qu/ArRuUWJSHsFLdYfgbPmmHwuhkWhNNzaq+HXo3baXttPRlTfgmY
nMSP6HXth78eG8n1PYp8YI6zn5f77CO9xjFZ/vAXp9ohorjM0Jb2jXTrnwPvPXlu0mKW2F66kjRj
p5MOGhrLOL45IH5rJ/Q27hkuR845/el6ObWnJPjbdX1/wfMk3DRvAAIXW1RfYhYo95F6udyXn1fN
bK4+bW2Hnk3CcjPNGamXSTzs57v92+X+0A6enaX9W/7pC187zUs38Bx2KPTDgdKSbCsb05JRY9cs
AHfRAf89LHUJ9e1TmxVQyuauEzxMcYUeOsQntbBqPFMhGcqz65D6Pu2BG9TPQ5yKdzsKy/uDQKj5
u3I/eQ/cWxHbxzTkKr0csbx9qpRzxAEzyaEJpqL2vrDUWmMk2YZbUj7TPWp+onogS+rtVoxMeO7o
C/YabjtgLiOMJbJTmtwG3kK0EJ6UiiavmAMwYSsIq8SZq7a9z9VU0RDrw/w78uBz8X3XUOWHFxJj
AyPZwYbkUgrjB8oH4GGDPcH44AWl+1F4aM3rW1Aa5mGeMdD3GhOBvh7wU+f6BvYc06031mk2Ae5E
ikIpufPYC7dvpF7cNm7LgPF32pwHpr4J2Pmmvsa5e2iW+6l+Qvj1Z+PXBgoJHuBgTcMiW5O6dbvO
FANTHt8DFAgqtInZQL4GSHpic9p1dtifDoG1rGjMSZ+xc3fN6JMcs03yPVeogd+Yb53fnHSXmq+e
mW9d3/I/dlx2GvrKt50NU8anmDgkznGnek7hcop0dciGJV5+G1KekWp487r/Fw0fpEa+JlN7+3TF
QRkgh8vWAeJ7xha2ZwlLPlj0cLiYcoT456GMm3AVbuLHHN/ilnN29E+sXdsnUpbbOhMyoIP/Vs/g
3zZ1EP5T892akm1pbGg4SfAty6C8hiEG7njjCBIKk0QU3PCnT+G3S64L8ENj9Z1hMRL18E0pNXrm
pk09Q9Lf7anb2D7nK/Goko1Sd/FQS2KMGgcotsbBCeECpzvAczELLqhkNqtlGCoZ+oXyMuwoR9UY
ClfJqemkc1B88O5xzynGWxh3sKU2otEHe7JmyozvrLEilzhTA1+CmAyfWiDJvce8blz1AawS8B+R
c9TAE208UYhPDcQzLDuxkKaqqcJVrBP6vqrnG0btybnx+hKnf0VbicLODpsVl2wp6yT3qPaqlWKK
Wp5kk2qRWfdL7Vxjyj0TTPnlApjTKVJBmrkGhaUcjkkzaATcn3fuPMt6HUt5RUKFXF2l2heYMKxw
VzbpTQzShAk//Vy0k15iWd0RKFF8usZrFzgcl67bo8TzwNkQKCbUM120xnO4tJNjrm/Rp6tfvgZ0
x6vv8k8AUtZiTvrM1oZ7bsF/FrezwP6BdYFS1HW1XRvTpxVoARVLI6QRYKwQWAYovNAmYTUg19XI
lYTEg138Djkfzjkzegg4xDiMcjtLxAQp96xSjaYGv5ArrMMdCSbeHLrfEzc8dZsTeYagDhY3oDj5
Rh4RK8XgJcyswIYCAvfFgZTzZ8Lr+Mx7ujouvyvtIO+8+9/HlFRc+dI5ZpExi31GXGQEHO/iUzJi
OxakYqdU2ZlUbj09ZmoXlpdgNxi2KPlyrwklGAQA9yWWk8SQ5QLJjQ8kjcZWCs0oeS1Ly/6Oland
b44orZiMTkDKcXwySzKxe6pGxFaePpmuGHm8pld30ZVo0UX3UwHQpmaO84idmkfLUDVQCL9+r2Jr
aKK6ULoaLf2If04lXsV58urCv2oowmq/D917a/aazy24A+u/vrk0J1TAUgo/fMoBteLLrKRALrFD
85qqlP7iehDcJshdiN0JEc6+eUBMJDnF19EPl36AhKD1XKIVgbxgtplp0QbnJCKwr6OhxCzPPCtS
J9/vPjCsE9XzU8TGZQCmTkxHnVaLBCtI/BT4YpGQRS1HKlDdcAN1NbhJ2gm2APfiXbMfodtQmwao
JFCVQuP6kalNm+AbNd326jC+FhqXbq5BdYpR6FY+kGA+ARppdpf/9vUAdUjXqaxePz5QWI+TjTHz
Me9vWoVGmVW0ZXgZzE4yKnaB3AK/iR+nz0uHDgFNndR9BCEwJoc360LGuYJSQyo/ArrWyPAlWEvQ
008i1tuAa0I81+HpE+oa35o73tuctIGvc94kCG7kROYcrSpC8Rbq5WdFIeVcZXgZcqpcpQYapMMN
YYo77yAJxpshKDcT7uEG2w8LoeJ9Eq3mDExb8n6ufRzjnupmCBTmbTFTcZ/tvs1RV8CV5eyHMpLi
HavnLemcv1FuiCsi/ZeJrcqQxC4PNHV9FV6JvDo35w1yqIDpWKLVgZhMQhpK1JualMun3N70je26
1ZOAutT7vCUGKq0rRitZlntZQroWEB6Yb8xOR6BhGNQHuNQQuF7hqGLHFCg9tQK9nX1k2mcoxuVh
3gLsjrVpINmpr/OK1rulhoVydWRJB1FeGJTUu7RJXUvqpEblijdgjHoFoVglpbqmLpAgQvP+cYVx
1uXec/aN7VBBymUcCwbD69hYIxl9gGgQ8D7xO10bFxY/epwRg8TzodLhRJ22yjDppP1ksqR7Ukcf
ySuier52KFD0k/j+SUwS/SF5OpO+n0LJC5xq97ONIuM7A2IlWwOeuAbeFuOcp2O2y9SCVYAqYrtJ
C9fxHEleQSNZHoWQJATYwJnLetG7PLgfai9KGk7PLRb9KbDEYKvAepqyyrx1+r7yzbyV5pIF+8h9
5qjMwlLCPgOUh6fMPuQClOaZfQBta5Ck/XC1+UjUpCmNXdoIUXCLqH/A4lGu0AQjCveq7piJ8g9t
nRgEPzFdsuh24ZlyElKgeGapd836Vp8/1JewqkSasj9LagOBFPLhiAWMiXzS3toFd47T+lNyOo8J
SVdP8pmMEF7+ZHpld+vuhfO99933mvoz6XiU3TTyVq+67HqcrXLLf4tPY3mA6sVoeDrTdu+qs6MZ
KG4cr0bFtEbCUqWbnp9rL7teM3k6SR7qw5BRyXQRbs1uQ4JMJEr3IbEeHSy82HyD1pYoxcTGqRUF
nQEbara3xk4pn7k+aJ7GcoeNdTXcYXzDVnjgJbHWcjB6iFa2CPBSjkqhzJQ5NoO90/hI/19ppdCa
fs6Qhg9VkCuRhBUQEp3Y9buPNVpve9oCAecWD6DEyfFVP0SWCSP09kQbUB84oheiICNEo/A+u+iT
9es7l9et7TQiWXwAEcOQ2ExCK4ndjRWMXSxVqeYcOtKw+TOO71hJRGmMaYtHGEeLkgSNnwDsAymG
VlMLvaW6YHFvigIr/6q6aipxc2chKQVCcy7QMbt/uZdE21VFOsU4aTmKT0yhVbBdY9Gr1Df75GdN
Jp43xabgjbkO3dGrb6Dc2HcQtCGrMFE9pBUOpfd9JBv7iPjPILpRl62oj3TGD4pky27AmaKQpEDl
YTggqmXEJ80vBAujN004WQ3P9eSWkUIwTxA0TUXqVssvj0UohflILOwXe4ShducsW6mepqjiOCA6
V9mwwNJdd+s7BsdeIoeOOF7F3rtdoa0kPCp/J1+HzzPpkkeXfhzsXKYDa2xg7HFU/1Ejes2/KSVr
CNgP5QuTVnqQjgUa5OMfDHPrwh5CNUPxcb3ExkfmdcktwjHjiUhU4NsDuCBvE6xNO4yNCr9rNpNL
09spMFiSAd+7ntzSycZ1P0pGHOCfBAPUHEfN3edBGtDKSM9QRihIgUK+YH02CgBMN6mB9+iUOB5h
0MtyoSDcY110TtBD6TQzRZUNShVh2nJcsJFyg4tXVOQdQ6YxZEaGM2XIQm2x1pyefql+eP/ZFoYe
1oT2Q7YTk67qOe+6Mxxehr7JKw3AKxtp4AFUNKO2fDVdk7NmOEKrSKLWxXHp6vHzr0TUwQTSMUbE
aYg3IKuZZI6nTXP2LRu5ZqjOiv0FsQXu/K7Zwcl20hPWRO1jKKfbPjFBuZA0+sZLAS7kcnVcA8oX
Ge4OMWNGr+PgPQMYweZjS5W8JmWFo3WNDEIAkfuHzqVzeo3Ac6sWPo/n+vIeoGfTB1H0Xmbkb+0q
SBjfBLhOx+tyYzm4gtsGsgEp8AeivKcfVrY6As72ckR7VpjfoCuQYVVoFBpZJEuN34iAQCVtQxLM
UC2UrEcUQTp0xIl8IDFx/UVv5r0dta5GVWKh8uh1y9YNA9C0sb2fPmT7+NeQlg+1C/juZEZtm9Pg
fgIszIHaUHhK6lu8IvrVrqGuxyTyAhfFU4QbDJRi3DkaffA9QbsX0PEdloE19gJqtShQYTRogKMW
+9xwuAY4LfG7UHQi18q0vGYW3US/rxEdOXxAqy4DUOcbHOzqJlnsRTqTtKLj71qC06W9SaagF4JH
N9NKv1OVgjKiPctmJg5d3L/6ifVPaewqEo6hklO6P3QD4ibwPHBgHj/rBrOUvqn1t/4bOceot+HM
Yph61FSm4SqNn8U0EbM7PC/AHZwPL40hThHcKAY8qGHZIZwnvcMYv4l5Ivr1aBeHgA6gHN4+4zsS
v7G/FevTzzP+sSIOb7yDqFvqABoZbFc3fdy+vmxvosTtyNiMrnHM1NXyoFGVQldEsiaydR0pGkwM
rpgT8WAgRIkeThlnByDN7S665ccNfjYCsbjegqvxLTenw+2AC+t6n+oYC6SXDgc2ICwDQ3KCR+aw
dL9ppQalcN3XOJFHCZkNAvC/2VPSM80v8x5YVSglnfydqskOS+ekpxKXI7a3iEJxaU7bK2AN1AyX
APC5MdUDy1Rs4Ro+SrHeByw1KRiaoJSIRwiFCMxp9o0y5OVFRc6fYs/Hk5kTC+z/s/oSqX5Rn/Kf
Wql+BqOliERfjrex5ESqIMdQrYEYxH1afvma6DUjNBN4P165RqLrJ9ZlmCCcXxqeJ1YZ9onxRIVG
nq/lOWEWJZJGZLs/I7lkHdJwGVMRrDe6UVU/lTEHfHtpV+SuEzRiqnCQJF5qFSgUAJktthhJFS/t
WhtGMaDH6p06EOw/lny4p+QrBX23Cepk5e4333p38McgNWj7kXI6wJcOgJWahdXKE0190dDGiB3p
AdQoVpFpTdIYl+IuRj3LNEAB5R1YbUVWqAsuj9fQSAtDTsjaSY727ETjzdUMcCtxcBISowUj2YAb
9nWO9Xl+uRkawzIifjX7nT/XFkus1KOQRmgVWwdNljAoGBtlVI3HqhUXsImV2idMFDmO10ao0ULP
JcQFY0WMObxwk1WJyk02MKvblWyEmkETyZPgPIiCVM01PiOkQxf2iP1QevedQR6GYkAK7j0m+Q7Y
xwzxFtCMcDe0GaNKpAZEvXxkxolhhS3HBQwJk3QlvnEpgcZvd3TUyoylA2w0Lus21FktaUzcwdCW
+He3pOdJWDTXmGPmiBhOpQHSK06IiHFLr4iAwaDDMScqpo+AUTyi3i8auSYol0yG86bjOFfboN8T
QtlZ8z5TS0z0xmClQNKTUGiEoh1IyBpvsYZ87yrJYkuGJBmwv7Kx7CC2KVcD4WfMA6+JB7lF0pa3
q4Vp8rGv4wSAvuIpkAGQiNQCcbJK8Q0iIaaYpmIuIh/JUW/I0BAjO4LWohdrB7hJhVnmE3p7qlWm
lBifyGmacSHjORdD86IcQttLBqg8Lo9T41xjx6BcXzI4blnGrOzrR47/LubyED6DsXnZL7aX/VPX
18TE4lBqAfbzgQWIU/1b1/QoJJDLU4FZiuOinAnZlLOdbmfGjp1GnhybCojKzv4+X7/2Uq9HGrLR
QAipEgsa6o2zhK7GRmVWsqvac7UHuancQtP4vV2xQ3GAX5Fz9x9OULwlsAEiGLRKZMu5SZwwab6v
BJvyqxsIc6H8D1u18xW7+w3QkvDLA/1SjkOVLE7A7MdGPrM+NA7dmpkO+VlQDy1yes2QY5E8ler3
Y6UmH9oCcPGR+5fo7GjmJBomdpI1thkN/BI5f5VKKtuqjiqiijOojplWfVZb3yFwqWPotks03UL9
DgB5ZDI8sbgFCeiDXGbC7JNXzD/FBPFJRymEm6PSj6o/iUi/qS+HI5xFuof0zaaATirHOIvaFjXg
JVqVDEtm4CfZlqIkeO6Qeg7z1uVgEVAQ8a/+jzU1bJQePXtVBZm9JrxBa0vqA+XpcT30JiTbsjl5
BqrLe2KOIMHdgfMe1THgbIhLEfDiemkieBdACLx0jAkog+dIfACYP+GsN8Pmuif6YPKK0LaLo25O
/DeqJBGUVKPPIP7gooElgtuLFE39GCxTa5jcqbn69Hb4rOR9n+G3G3erhKyNbx7CdWRpOyYLq82Q
gR7jz3wF7yIEtgS9wKQ19DhMpz5OL7A0FSIs8VmiFbJDdTr5UYpbVWmGlzKzIBuxYNIsjGSeT9+y
yDixEmaooO/R2UenKhmVWEtsRWC8IAMQDq9ti5gJTXjxA6PBmfGRDJypR0aIxYJosdmXAWUR/43J
8MuQ0Om32TtFpWMdJF9TF5uGox/O3SEeD1/luXooXENlZPsydjcMfni0OTjRkl3Irk+TbAMqIBaw
Ltp3k2LNAlVJcIzS+DX2XZRFdKnS+PSt8u/9JVawOaEQGAdnmD/By/lWv1Cbi/qJlQDNkstzFY0v
6rlTJKU5JH0fAgBWv3yqrqkgJuYYsOtjxU/d2LHDoMBG1ZejNqQupHbv0lMNc2zdinvUNn/VA5vc
W/FpecDVGlA99PWAwJDYs5cU5zPVWS5v4rNyH/pHUxlCwwOD1jmhf83RwpLlM4rdz0uM1pcuBA2j
hGJdbO/nXRyD01tvK+ueAhf0BUT/w6CsYgMBM7h1hrGG4C3CafRG+5BjpNPVKMyhC/hlalqjMF1d
NcR4PiOvDNFaDdUOZsROgk2JZA1qc8xXN0NfZev/D2lPgtCUwBWBJx/b72sbCVf5QNFbkiijVjtR
fjmQ52PssOxRfwuSD6IHIhA0FPqpVCSPTgKTE24rx5VI+ygo2yMwr+DAu0ccuihte5y8xi3tv+bY
3pPHMiRWSV0OuHaM+yACdra4jSyEwEGd/Rdmf/zDScDT/hlu7octU+Gro+n/fQ+fYY0iOLg9V0zW
sq7zU98TxWwW+Dz1zpBMR6Mak7S1SJrdfxoZAqRrjcxiJWsp2jG/CQWUBUAonvK1BRsFAsL6BDi6
8K4+nSwr+YEXks77zoifKQt+C3itevOFcicx1Uuswnpa3FE+bvyMqchOaMHWdMFHmcWsH31ozchi
AXKdJ5RTkjtBvGUhfV4+9WpYrfkLtQJhVC5aYjJVak6NLYFoCxIxklmSZepLlcXLV5Gt4vWhmOdx
SlbEZqJ2alVXLFFUNJQZpw2q95LkOefwMMjV9pSCRoXnOx8q5pmnVa0Yq+o6e3LIrGl6o08n+lFs
p+vGul0J7C6GN8ROAyOIi+T6pr+r1pN0S+0sjCn6q3NU04MpcyMaARAi2I3UyyNzQYHS0xUpPRlh
mMasrYGT0HXpKS7nyUeSX2DgucJR8ouLfP/tmvWOQPNhDWG1gA5KPvDRxsTKGZRwaR1xfi/38YRL
gVwx2UdZfsDU3x5gwxz2/8e5kVrUrg3M6nJ1LO9Eo6kYlVDp9NZO3vSy6JbTNlyCiqkSodeR9hsn
2MtOQNc3kO1bcpuY9LaYlCV9LM7Ypir1TCzSuH0LFKli4fLOIhna/tKNBaD5kOEtbMuYMYlzaXCk
6DHWQMoFwa/KXI4V9pCLrYSbD5vUCV0cpkLc0C68ZBFq29eIyI/3RyAvqY5Ksn62duY93mvi3qZP
hNctEWw2LzYZtOUQ8gdj8qh0veivMYImiz1Z8A6aYk6yXxxvnRfz1uZl9KhcpH9T9Y6dg3VxP8RE
N9BUKYk30MKgFx9Gn8WYC4S6FR/nXdRbfAIjCP+ytWouh9e78RbBp3yp5Nm+mPneRw1lJgt3uY0M
c9GU6iPhhfBEfIiEcXydsO7JRBSFlLaIbGtildPy18xidtNUa7STxEIFNfo07GNTtwRL+cPwslMB
LXcJ4nJY6BmGFvTmOCYU9C64DFBbi4RvzdcWZRkwo21jDxU/NNfqP8e3dyehSqQXjAXY2NRrDZmB
VMb93Pdy0LjDwMCISbM8PHVTJns8maFSpjojytL8pdST5GfDy9Bgfqk8WR1PargZSOWN5X95cOAo
P9Uytosl3y4w/LGLp/C9JJzSdakTQzehEQR8Oteijwh/jQj1uxfXkYsxjB628crYtpRfFJH2LI3i
QN9l4r9M4tMMmCu8GyynfB1LtTWi01wWhqFpZMCiWbPOZ6E+gztrp6B6rDKs5gEjMXxFwsTUIlP3
m8Wn//Eh/DDY7NBR7iv3R63RnSVy5uAnYxAtEvLmkitwW0BRd4HTap36q3oOZPHEKZlk1s3fZg+F
ti7z+R2bhw3CLjgTEItrobkfAGJRyzEm69qhn+PkEtKnVpsS6OHZ2haIC9EDrUWr8zWN6xVpNtWK
2lkEVSJqMfpSwJpIJerc1wuU22Bsc4QhbbnOurYdILvhRbNwI9BQBN8SbEvIf9Ci5j37/UaIo2sz
34rHD3HLHbPHTj97oFD2UzlcPLihs41V38244L9iGwIcdMQpQ5zFGEsIilG2x1oR76DSV8SBGtUT
lQc3dGzkIZjkbw89DzabxWAc1LfoX7IW0vs+yWNEg5TVa/xOZEAFPSdflqgUmGmfqBEgeSMxE6qY
BQvkQAX5Fbe+qGee9ZPppd68gwYSppvUaUwjAx/C/CdjeQEFdI7R3KG1HOOMcdyF6Y5II3x+pWhB
fNa1ucZSTR3gNOD7msZ2eCP9P6tnOzMqGlEbzXk49A69WXuKHuKZs/qhtwmz+snruzD7GWsnvdiq
dqlu8HCqqCQqC/8pe2CIGcVrYsObcc5kZOPcmzdWnDQdXDuoNL4hhqxnEDS6zjMlbDhNrQdsu3DT
m12qacAASA2epqqL7TPVC1f5yhlX3rq7Klanm9pUmNMlwWDzlxS1II/9zRclArb1+6gNODcnf0ft
xeR79VW23uV1cX9CrKOuJFmwk2VvhIF6Vkud6poWABNPbZ5XX6la+rVGdAA4ZdX94j6d6rA6r6kO
pS+jc49iPmlsx/P6KTupknA7r0bn5nYNrnrlMhvb4pZ4YyquN+aPjErmMwIYc1GoHbKd9ZJyPhVA
W0kiambTFY46FKvNa4UyObvlJ63szlaUoATAth5x9cGSstjzDve4IZe3WF3CM0la2rRTd9PB4mvS
ONOp+0LpZXVqZu6y896WIlfVE1j3d9NNPdovq9PTj2NlcukuX4v1ZWeNorgmMyffT3U11CM8xz7p
VDfVNWaA8PQOCTIbvA651ulM/Ge+T2B7H5RBlCfMMN3zjCLGvjFO1ASa25unxGI538XRo53MXZLU
45F81yn20bz6NhWF+T6iPIZ7ykt06QoCuzkPV2JPp6+KVmhoCPRdY04V78tdc3AynOhnXAXEvPaD
FldDDdAPgF+4WQLmIJy+Jvk8mozWHdDkq+AhrjkiDmGNlYdsH/c7FzYtiYHo5MC/ybWy15p3703Z
rslCnuR35iUdgRIIqK5cnVJXim6SGsKopekmhIc3QBtTDbUXR81CiHBKdPnO6wU/tk0ynjr5BwdA
739RJwu3n7kzYSDDdRgw8K6xbQFuEBC7YZsOWtbrEy5Ah/ZNGvP+U13nK6Z2DH7gLEW9ZFRTXY/N
3dH1PtCKl6BuQxyyb4JD+7bvQCv1qB9pXH/3jO7x7JhfZZaVEVxkQ88qZT4GdzPMa8eObvhFL2Kj
DPTJl1sUOGueP8UbpqfB3WRw7OCkCu4SaxwHhzMKQsRX8cJgY4/6QBMfO5yy0nY3o95BrKyb4sC1
UNctH7FikVf8gCmPdkdU8KCjmFd4s+gdzefCzsHUoM8Lf3RskiCGnu9HUsISRCTHJckm24MuVDPv
a89keZfEEcQD+3NaWZMzRpsMr65jrT5p+oaLJde6vDnWiWJ5Zbme3twpSSbbmnXhUanG5DU+5unK
mWt8N0RFA5NObMGEjQb4x1BFdPL6pxzt32E+AKydSefzlCIBROGfOeWgJ2VzqXkh1Vng4SRJCxI6
RRzCkH7pzdOf/53B/ltckb+1lv8FVySf317K5fmRfG0g/1IZgchXldscWPf1e+76ctq0y7vHw/Zx
H4ClSwGnSxF//YXAtdvztBD+d2d+B9ZWKmTLQRFEGlAdfrnza2qTpsJWLurOz9lqeQv+cOoZ/KH/
buR3+e+lAhAOwOUVC6XSLxgO2/UytUxNg2k3PWuuqBm0qh83HwvUr2zztHvZMdr/3d7vkDAojpjO
ArtUBoVHCIG/QQScy9nrYjbZRN3dbpihtDyWj/SqUvzTRP4OieDvzfwCrnjdrqb7WRDMu1GpWBll
JtX0/k9VeH9zJ7ksmD6gO5SYoFz2n3cy3+yL03R5QRM5VPx0WL49XIPPPZv4v0fsN5getMPiB86v
lCn+irKxvOZn0SmTATFw18wEIAWSUZnL1oJTvbQ9/gHB4d/lZwqFHH8U3sgDL138FahkV1rfJodc
NO9SRqx2Xt1d58Paft3Z5ye1IHWqAZZVOhSq52hDuefB8lTPXEECKtaz1D48Fi6VHPjTm83oD736
3QiAV1gELBP4lHwMif23NXPbH5al/RW8ruXx8zh6OZCglrsvzMarP6GA/obW5BjjLAVIhGgMfsFq
ys5L08kqV54LihWRkJI7g9bHRjh8Av0Vzf6ARFX4d3OAMFLmhD1eCJjfX5ublmb703k/BVoRN1r1
HWSfqLqv7gki4T8Quu/DXKWzaJ1qQ34Czv4pvBtTBbEKAD+BDkDtUOoZkNwSVcCo3kWQ03P/4xJS
oqwCoNCmeq3AYjUS/veCjCGy/omZQb9LxUKaOingJP9KmC7HSfp8vGRuz7vakKBr6gz2t5VC43RH
9OylMwHJN6gvKndvXYy4xxZlgb6e90D3Nv9AujL/3uTAooE/VKQLFFIp/kJLstfiZbtKL6NnKi20
z4zammyiaZUQU1Sm8qxGnvkfUNMy0v9/3jpNUpoG0KOiVR9+IZe78+2QX95y16d9FFVnUbpSTJHu
uDp3igrDWao7pshOn36nzpM/cIO44tYvTQN5VBb7iGFPp3+hN6vTrVC+RevoudjDFvs9eRDEN1Xf
Y8/8Srew0xvui2BtAPi0WmzOa8Qx/PfMA8D77/sHw4ZeyCtgSb/Q1RM043gZrS5P6XdDJbLvuogF
eNGtp3FO+24MUINx1aCcTHODDVagSyqe6hfEMkj99tr2XnxKI4UTCxsAklUqDKIr4RDBRqDfyMjd
SXh70CqgRq+9Y9IuVgNMFXoJceslvnWdtsSghORBPxQpXmjMDslZsalx2gwalx+JwZLIC+y5BCOg
x1PYsUh4a2JrtQ9aoW4FjF2aycyn1COlecP4ijWKvY9Z/dY7DzYUciGeFRFugTqvCKeL5Yicp3Bm
yOsMLcEE+ULtDzPw7zJFQOxDntMs9wIzEfwiFRSiwiy/Lc1BfGcsHUOftzix5/xsfpB+bTyYuCuQ
kQg20OppCIDe+DVimsnhpCRjmdeJqq9WKz1eTz3f2IrxG5DOi7Dco0jy7OuI8KcRdYEHZEXS0f45
iZ3QKr9/NuiS4jlYACh7gKXAQXRItYIaOakZ1cHVk+XvJ6LoMDtgVzRhAQNJo4zXTA9OkWcc18IR
paFjXoCgLer5V3FDNZuIf2Ds+hnJ9g+jWvo3QGY5U2BjZ/IFCpZT7vefzDy7KV4nuRNlJlzXRJ/0
s+T5rcPG5Bo2gNcrFasXABcsTIQ3p70gRr1YnY0nQeVC8NW6mmsuBuveuopLtkDJIiobXfGxvc76
1PWpBu+jR6rZj9dHBgDQy0rUX2yr4KreF92wWaLnXrLjXFQ91sCuquMHvlKhJ1vJYDJkAc4q+U5w
h5Y8GBHUsa8UmvkqWfpbnKOsurdVj7KMz4de+nWCBqB7J2ptaqXqEbTBXSPfy8VIB/PXQqtUx3QC
EoAFS3Y19gkEct9JgeN3rmmS21Ju8O413Wh/PEb3EJLG96La7OEsmVYG7y+UYHjoRN37x3vLyFSG
nR/nCqVQ7pvV+0ntAnRa1J08EBYVwDGry+YQbINw8jiv3XrziMJw9RuDsqruZui3sz/WDPtducJM
wKYolYJStoiq8M/5W85yhVFmNc8+zYkqpzTAgWCdcpYqa61t/fiCl6r0fiFIDryKw/gqnB6EYzh6
AORoMEdAXNTS34dj9TLI0u3xMoWOTQ0w8Ayfg2U1Q8GlhymZ1uEpV5328SBtMVTMa9sPEFtTqeqS
Inyw4GPlZITY5P0cBsTA1Se7SmpW3Y2D4TnXW+SbhSEevBRQfTCNQmUdVQvb5v6TTn4e8OFQ7H1S
K+OFm1apOVw53gbz18nLsdynKkN7mQWhmgpd0Q/MuOVcdbmqrT9m6f5pVMkHtUlmkKWo1ap+AQMN
dFnqzgD1vaVs/Z2FtIqVHeW+osqpgCVugRni+j/Czqupra3Zor9IVcrhdSsLBAYkg3lRAbZyztKv
v2OsdXw/H47LLgobUNphhe7Zc86+y466g9dTH8JZ9vumn50/bk6dI9WJ6bWdfppta7Spz9LMYl1N
n5qkPPQo3X55r9Cmq7fCRBIz+lraRszJ/gejtvxcOtYK5bsCvQ2YqCz+WYwNM7QAoLfltkbDH7qS
7r5dWAq62H3u3kfHJIWH/aVVekg16USXrs2/liYPqcJLcfR46s0mNYBxJMY0/ezkJ8n4NXNtbTuw
j1PLH4MDPfnaAyiBg6f0Ld0EM5Rpjl9O95svaTrZjxqpNoc0fWAS0Vs1B50Km51Vd4YDpizoV+bU
dkbRf/m8uTwNVg+TD6CsWYa7Vzt8OdbP3VwWmmntkMHvPhn8OB+ak3Rtuq2uN4/7+gV5HvWAcr3Y
2pWTyphGYKV6elfbZasleHGwRmnhsJr+Jf4v/zfmwAG/hNFiMVPJlyv5T3vufLc+Z1e51ZnM24VY
rg3uE9TrrPua4Mv9x6TjRbmAf7Ge5resJTlVvsoC2vo2U5PEoCxVFr2Y+fpdxoNGmRZd/Vk2s0zg
Cy1o56fatp79UPRg5cp/BY51Y1gE9oMgt+vzrDH/y5pcNp75d7zz79M2//ol6p+XL/NUNjv3tPeN
CeskNl+IgWEbKiWGiF39YrkFJRpiZ+guj/IoMezmhM5oqoX4rcQrOpx0VMLuusvaPrA3pZrOG4Fk
CRpdalrGAO9vRa7kuplPgxVHqRRIEngJpAqwdvuKzpurf3x0AD36+OUA4f0N8vgNCuGpF4vlbKZY
LuVClvbLqW+4ToPxOnXprTKO9G4eMsGocdzWB+PWErnG5rmyes5CFZi+VpbNzb49zd2Mt5e/xBp0
pv3dLSin6ZKDdW2h9BkNKR3H00GlzMhzV1zVde6xZCS5yoq+9WWruBaR5FIVYdGlhzvGpmRbxtuL
teMS7h7UPDTjBuS28mHsJHTmlRWLku0QKs+QceN4lQodmVlyCbXYk2PoX9RBwytDSDmgojPrQhnl
tjtuZfRIwODrZkvlJ9A6qOnF+pBMUIpIgfECJTdQPibWzsJ4l/WCHOAKb9fRo3JTsbH6RcMoIh/M
ChehyORLrT/5AZb9LEVaZsxQ3KcWXEhysGYMg1AqUOSwvreCQgwTplDN1C1diO554mNYOqJ7sVYR
eE8/hAQF9QTgnMjGtCf2bINtJvyHDjyZJy9YrleuQ+shYKbjgYJPGKXUjJSuX6H7Xgi8LFFb2pJo
oH7QyiTeDt/12IjVbBiyhGyVvpYXs1uLa84u1wMoBXAkDe78bQ7FOl0/osdcN9bosK3zG2cuIUvQ
SpdFoUQpGYFTJ8Nn5zCAX1EX21NAsWgjphoDYhDnxuCaCDKLjF+/Za+J4CFoIzKlYt3VawuT5W8z
qvibRklMqUquTC+RXKmSKX0C9gbTVeU0XY3PPYzFaDm8qMv8QOLZOu6qQUWPVpQlwxHImN0IQOuk
tbvJLiCdGQ/LshIrF3MnQhYPD8/45z6KhqutKvdXdZfmyVBG5ha3SIk38vzn7dXX1P0WDkOFSHpN
YCX9xzgajsPD6kGFfiSsqMJfvSqUVkkrpQUeREuiBYFm49QnuMDD5/guLVFmimJgJTiR0WQBVCeJ
BRznSH7VEMlpGnnI1nqX8J5HdCSUzyKh0crepbEdHpDvqEBK410iu2R7k/8WPDWiacQevnesgsdq
ePitLxV7HWhVVsRTX9V1SYxRwTzhqpIHorlFgGvmcOofmk7hyou0zi0LhRMbDXddgk6xmmWILWs4
ENTxyYXxIZ9TCrBMjyPLAksBBE0rjJGYqx1eugOntZaGXiR9RALJDh0yP7FMjF4z77YR1BVJahDJ
J2fPlaztnwJZpYY6+asElcvXIuYER1hN0V0wNlTATjDYd12Cm5i+Rs5c5jA4vVkfLm0Mh3T4dqc6
dCJcXugFWq9uc9pzbRs7HqDw7roIo9i1LJCDGW/lvr50wRftIxbnPaVIztYY0OdhghiIWDThuoOb
DIXdO+K9SH2Vkx9vvpr7LXUbCA18v8eSsPQEelvwzDfEXldsPCQ7jJoXDT6C8YqLZnizPp45ZBhs
q76fT2SBo6Ye/8fDBwapbFZXlHW9gifSoCX3acTq8pPU5DIoc4Hu3WirkNJlCMV80PsPRAAJON/Z
MHLzLD3mhJHntx5K3qCTRp3EmmWDFAuOJRQCWp7rvwHhAKJBIEYVEuVcEqGibNSsKgMXBh+mkIpK
nrx8jHh7Vl61sArFgiYuUKqsOsvEwYDy4wJuwfqlSDrdgOriW0pQkPITK9WKtqL4acexaZlwLLLS
ysvxS3JL+eNaL78IEuxJWClCI7lY1catM2vxnK+44814fNdbPhowCSNMOSnFGpSrWxfqxAer2nnq
w6FqZKShrTE5b/AaeJ/2rVpNCetDAUsSrJWzaXfUsKTEy4Kke/mDGhUbiIaA1tUsSFoEC+Ujd5sy
tURKY2MGryUmNxvcBK2Q8f3Fap6r2jrFukx+Ql88yk67VnZa9R1Z8wQHNjd6emkoaB2v8r3Qxk94
8e4aKRhigcvytvXxLTfTinv6Hb8vCmpTinTB7zAUUNkLPI2/ZPM0iv5N4JLLZnK0Us+WixHG+iWA
OmTzh9XmsDn3hDMQGHQNKyJx/9jYDV1NBEUMKqLBpqajEsF17ZQAhwLrQUBkfRskFQMM3PT/1DJV
pQHRSniST/Vp+pfMNrQa5hXtOd1Mb/FH1dNC2rnSKaYzmUxPSdf2Fr+LCRZ0PqqAIx/cTP1//CXP
3EDkAGXnp/kqrrUr3o8MsLM8ojfJd0aP+1v0I/44aE4eXQ9SH2VI/BOIcjJ+oiqEZ1cQhbh+Dh6W
sHwucOTD63e44aF84B3TQz/SP2qTpxrFg9C41sPxnfTMEx3SGCO6wpZPyCZ4Axl2Cr/g17FQY68R
9WpRjqKMjEVLBz0MPJVoeJHilXBB8yWjO2zyfGBy58X3hXwO3ndYu164eoo9lBdI3st2jrVSkuLS
a/HnX3UJWW2qlwupPPAWh2EIOrnD68/LyvXHUqbDbzIe05yRVh46pZYwGImUVu8nGzKEyw9vbnSW
9RMu3FbvWTxBl2DHyeDhFJxbS5jPey7oEjV7yo9RNcaDj1KduGd5lN6IbOfAqzzCn6aGynWUu/nh
yzaDgYMsk9y420mkZUDxfvSEwhrXd9zepjDD44B80ehx2UYl5C1Rj/GqL4b4nfcmiybDO/nzjvlX
cT1PJQ5ufWIduf9cJBQYPu6pa1LoVdE/xWd4qWO44EVVpTFvhyZR3kfPwJHtVdKJkXdwMkHC9Ib7
qBuWH6r3rQ9O2/a8gOOJCaSMTa8wspovugut3vgw7YQ9B7+57Qv8of2SjurnuFmK6HqvddDlKPiM
+LGDB8bZhPnpdPVtU9wg3+eKAEuxnuqoMFyLuF77eg403GPvbySJFh9cHea83M3WT3Uu80naHnNT
6F7OI4iaaBnBG/jRSAOBSQgYBxh78hhHOEYcyVGSeMutk2WncNC1p/zq8Z4bjrMBSk3fCy8w9FbY
xMKyxjWcN+XieMplQxpeatC/Rx8VDww77ZB3zb87jZ3v0l2lwoq704/9kcA2+D8THnXY9GvGZFBU
dacYkxCpkpWJboqfhfVuiOZWLUKLHIVUwJ3S37SS2wUanv9CsUSYXcS566caRHpsAVa0aHr8OUpc
xHz90PSTTHu15DHBcKuegQd6Ojizsiko/Qt/Dfl3FMH4F0m3css8sgmog7y8w4vplBlWqatYBkq0
Em333QON18GjfI12Amd4i4vbVLcIBVRvPfXaqAkJWIg0HowilOW6/UbG2KJxpqukVLDl6+opj7xi
Wj+SsNg7yu163LInleFBTt18e4LRdODa0ufXnM6ww5ZjEDgRdm8Qq9PC6F7ROuqEBx/PNffDQjPV
lUtuBOIzCuDjRDWT5Ahti6M1RcMBALKe98Lf9kMNKKXmje9U7+saYGMzYyUMSvifCgVCchwqOus3
CYD+HVn28Mingc4AuFF8i7GJ/08xieSIZeDxGlPT8JWD4ZdhoTwmhj++a+bCj8L04RwiY8/rHQ4r
xlz6feCu0pnelQiWEMXfzu9sCnapXb/KMda4Q4ZwiTau3GV+CGGST10RyVUQul/r0oA5Gwo9XkPP
xHPjPCCGKi13FE5Inr3zixfvn4aEJqjmJUAdRdLuKAMlApX5iEzk+jhonA6Io0x31fvvyGa8ojki
xld/INGBCsf1g2e/reFZouOH8adHKqJl3cfKg6HZEQKfYZa0KEMt4/zoo1EiuNlXS8wWj2f+nKfO
IZHVwNMjRlvyqmnPfCj1P8IBheZ2aFzpeRlR7m6nd5qNDu518NSei5iTuhSQaLMYnEyNf/3yBuYx
6zK1H7eKwb5JBrnkcOiZiGz48rIxBFULlHhEkieVFV5z6Nl/LRJ1+Q1NTh6+dxl+p3eAS+DgWjKI
jIMdPGFQg/CC923am7bUbio0gbGubHfyPZ1Nlnyu99phKXUcYreDTVqpfm/xnqMB+uLwgFrKYGSY
vHmm2jdELmgcXdHSYXV7HMbZFC15XB98r9SDA0q91ZTDdAx5oMUPlUW+NzZpODUcdFnpEMsD5VFG
8uM8m8G9b+ZoBnzhJyxkh1w2YvMlSwBNzutHKniB5ZuuLe/OZB/OLe0tvBDOqDQzVddZp7102khD
D/eLwRTHJyuP5G5vfPopqsn0UVV/lyZDOz9qJxK5zTLHTYUq/WjsIYs95NMKTAIqFdV3ILQ4KJwB
BzTT2gBHARJY40NNWYHdfWxn66b2WcRJdFph/TfpNakS9TpABmiOFiRQHD7t94Cd+N4/YvXyjysB
hOPX/LuI3CSU1kTnXPYsZGruCzOUzEBqmy1DKkFlZHJrNitPrPA9Msik0QljSTgzLTAxEP4o9nO9
RYFc4S+Rffp3iGShUikWc6V0hYY6Bv6/BPbZRfa4XY1TJwJ7YRxl9FdqwiJVAjrqetVV7QGB4chT
ngMFoZVt+Uv+W6kuY16OuErw8/sIUHgCirjiqk3YEtkQb82H1VCKlK3xIlnXL4yVPVbEcHhZDqQD
UuiHg20jlQNsQdDN2+JdyK68GGRD7fKdtWAfEs2zQiwAGl5ImiSxTsBeb2R5pGZbhb8wNDK/w86L
YMdwSyCWwNX492U6FWalefZwuvRGpWl1nS4kqRyU8tzDMr9spHYzTA3K9cLufZAdPJTzb5dC58/3
KaBpn7F7kLYsbRELWcqpn8pxs+tmVD6Xp7kvtEd4zN0Uq1DnEKyNOG+K9hVqCJPqvIY7Nx2tN/Ty
HN9/ZE/Jx7h2LlWL8PPXLfyJE4qS1c2P0zXB0WP8fPgYD7P3RfJscufO+FBL9VK1+evxdXn3kevS
DSUZ7SG9sNlR59ykEyj8LICz2um5vKdH9GWULD+m3fI1+fO55gMr6D8nCyWjUmBA5qkh//tiD2bF
5XY8nZx7u84Ci2+kTNzdFj25x+0dWSCIlV1kMM94Je4F2gueG8bLpD9mBpWnVaERg2ridRIbLhFA
9+MRhzzREmNtZYF0hMGNfQqHmBHTCyOnS6LPb/jZA6DSIpPIlc/gZx2iTN9FmgOHlJF5wCA3KT9a
wTDvt21AYOMyu0U8JZtCFq5b9UJWa6MEgXcmfF90q3SbuhHIAt8KuHS2iTMGgS+nlybkvVB/Yk4S
tfIANiCkY4TABNI8IvOg/ErcTEBt9GwidAkB9oUA3CTPf02ySL0uSfFCQmVyHGJ3InmTBHMaI3Hd
BlD7k+WKpTmRroG9ap1hGtYuQXVuNvhEY4+FThZgpMBZmJccb4tVlYNR+bffVV0v5KlkbgBXVSXW
Dn06dQIUZm4YmBYZKIq9j59YiruTDjcPJPYA0+hyxoHdZpcDwsvp2zTsw663tkF1o4h0B0HVoOxW
yGTcBSAl6IWkhjBP9Y+2T9E8VlGFTlmGB0JhMRA2NPfv1BPwvMTyzYhiOTRS9EmZ5j541HWnc9Z8
n2gjXB2u58jTlSSOiEs0bEv1jY5FenFBGlcNrA34UHQRnEawS5myb6yPlS+LwXz09RNotrISnZYH
QW1iqF/qWw4pUy9QO65/t0csTGdIKirnTykCd62XXGezXDEcwVuTaU3/bjZC7Il+5hFkDDuQyuuj
GmWCPqSV5BHCyzyjb07xnOdEF22diAYfSq9pmi5j539f56G797G+fTNy8cvIaV893mW6mycZJMsQ
zVmMkMy8hacTyNAKBVp/Xh3KFmf/uzjk6VKYo191Kfup7jDKTjaXc3p/oop5RJQlsp/OM3YcRpnY
RhWAYLyo5junr4WgwdoxJMnTkCKGb7a18PWeeZ8FWacWCdmvDtaz4QPLXB6OkvKj01OW7UqM8kSk
bYwY3Ru9Aqj9AjipnmVLNpZlw1cAg6IGzcwCxcv4dYlm/K9o3O/K1zAy/v8KfFoec+wSqQIEDXJ9
Z9+o/mX0HeSZi/7nS537/QeVaLGWy9MUsvKJILcbVI6bxSx16ZeWMFxuXrLl6rmGENgWkJta8zZT
vXurVx6ePyAo3NKO8eH74vnPh/Ab+iyhSf5/h/CJHpgfFNeLWeFw6olY6U27/QJdXFkbkaRWq5Um
hB6CiR0xwJ8/+zeszH9/9mc25HhdHCzy52s/3629Ujd+6Y5XCV5M3ZfXNkSPb/PnH/Ob8tNzlhbO
d2XafKZqN1//fAy5/9IDOYZCmdbikHAgSH4a7cd1ZrqdF6iySTCT7GetxRqW0mDUYASt9u+2spon
4DJvNVOxZJlvjNb4j65Izxe1GT0gFEUtiS3/fIj530HDRTr/0rIwV84Xip9Co31mdxyczukrpNtC
8rL5mq4iunzcJJdikkq2uVpqkJQ3t5nk1O/t8rRYPb73Zt3mPMHp7Ft12+kUjvcTHcS3cHQauerb
8WGc7Oi6mU6Gl5unh78wLkvetf+sH78c7qeAN7fMHE77NVd0ay24ozvPuJ3DhYdoHL1+soM67J/s
nZJ/rbRUe9tuJbD9LsE5CyhpErC3JQ3D1gAitB54GgVPuitrvbmjW4d+D6bO+nPYbIGEu/+BPoxV
Nw0ehGsiD5/Iy8zXC8jf/nZryoHC+p+TLcE2gIxHkB9g/V+i+0sml0sfU4HyUWLYuPlaedb9d9QC
gQZvw3PMYANUkTBDzC7b3A1HpZqOY3vU5IdxFXxRYC7UzIgdRM7tEeX14h2EMk+d9YsXSmgt21wM
Jcro47bHJxM6L6i5tT9inxeJNNfvRutW7C3/mt4YqhjICKxeCd1AJWl6ZrMiGmH1Y7mPZkP2Bqq0
Kq35i7WU0vfJsy2MRFsxUAgtBCc8Y9/Qliw254sw4p5bbchl6GUoV2ntiHTEYS/DAShtibO70JbL
U4h0AMM9NzFrK+h16pwkTAmdlMV3NSCyjDnA3S3UHCNaL9QrDiuB13A0Ol2LPuvvEBFm7K5g0VLq
Zw9i62bca/xosnQkOZXY65fz3Or09GPNTHdu69V/ZlfX7wNuJ81VFKnqbzDDwVxDX+SpDYIW3HZ9
lAFIqBAwEGIXURRas3xIR7CfgDY0OHPsOYhF99zaYQZSrOol4cdoOC3Nx5J4KrhLWv48P05gb/Cy
kHyDRMpGJQVkZ7XKbupcgPqawRRJ4Nx7ZxwwDkQVqGmAr2CzrGA6EGg9v6UUsr0t3Bf7YkA6r2Yf
DoxCbWdomIR3cnOWzJLUDboolHmR3JH6XqKshrJN8zttFtIhaNz9WP0g+iRmwjTk2Mp+I+un7QM9
GDjE66PNA6zAqm6mChvM4/YtK+kLYiyX083Dol4AEZg3Ds0TCIGMag+VZRbvOfy1Yw3B+oOFHLHs
6W0Fm+RDKBWqcPUcURVCvtg3asdG+ZURGG5k4XmHpaLV5VH90cjDngw5aDdg8v018a9ruc6L+p8Q
Pt8oPvenCTV5IxSBiULj8EiNPsAS8hw0rdT7RGaCjh47nu0Y0wnc91nCstFcQiaEQIeUDENO8bXA
r2nonDf7IV9BRyIHRP47EDcKdSPE8wPq+fY4mEvnQDk1GYjh7foro4uK7+52kyVQXN5p0xPRK+N1
ar4ZHs01Yc+XwYvEja74bGugMOmJGaUAYv1JCDjDa30GES1a9iKlJjAyvVV34KVCTGKJgmJ8YgRV
3fZlyDi0fwLeYkOutLqcminMQd8ieOxEwHbPcW93FQJq5ouRrbiZs6JExC8ubqJxrkO3GfqzyOkW
CO72BFTue/oSQr+hZwg25wlHHE3ziGD5XhMRLLPNbiHpTOtmSsrNd21dKfL0DyCIdDd2P0YKh7Mg
ls5GLnpcEjOySWvcrQmAr3H/Xj9q7RyjbV+2Iv9SvY18PSCqvhnEyhwwvIiKEGueNwKValSwOAo2
4foZysXjQTZ/wahYX7a0LNQkzORXTFmhTjCiS+0FHCgyvdrmi5/lYR/4SRTXN/fRJSgQcNTl8c/R
BA3Hf7c/A7BUMpm0dPxP4cT4ki+M6FJ+7Q/OrACjU21XL9AftcACWavQs/t1PMBYFFluMjvXyptq
vnp+ys9qveJbun6tdSvQgarnxuW6RMFd5bmvr7nbXpLtYfI1L6GkqVR/jGuj+hIVYlJqvHbZ/C7V
l26j105+LG+ud6ygyajUek7BTts8gG5/yxRvQESzyS7VxdA/jxnItnZl7n4caiOCLRaMWm6YW9TW
SZo28tXBDVqhp223Vfn2MNsnh6S1KyXpSu2CP+qfL1bQ9v1ne4fTmC2lIRTSnvrfQMkoPVtf86fS
pV9IahWuyD1luyT3jmaW7uxZdqtabtUpfztm3mgqc8UkZJ7UM8P6+jHThTP93FpWW6dksU9KtfGq
sR21DsnsfZYsi631x2GUXHNJ7i/YTmgo/qcj/kS9Hc+Qbk2PxPPCGteP4oKusXt0LNZc4Yo1ji03
OHN9jBGGkkb2HXeqchtCrcwuAVzlMCWmO+4uDHlrTzL+pEcsm+groRAxsA0s/ny5ESX9bmz+cr0/
jc3BJpPOnS9rpCIURmN9E22A7Qfd7uQh2b900IW1Xni6dAxGjHfmtyOLtOttbQK1gL0fkGTRLVb3
1KRd093hB5yVbqGapQioasA9g38lq21Eoy9APKohAgGjHnxvPfcF/ilm6c0+vkt1XYmWrM2Kfay+
WNnzST5tRhWo0tWC7PBhiCojzS+yXXhLbu/R7RjDOtb2OdcTGwzqMwHGMk5rFXriV6vW7Fm21pJm
n6nG9ZvK8UobMgqviKuZCYaI7N+S0Uzpt6lQuVypVNJZtSWfAvf57Fq45mcMHUPLaK25vkVFIJpn
5JXeQs+YpOrWyQW+vB3TduUpUwEylMwQ+V5p0AEpi8JXPjEGvRbU+QuiJ59JXZ4qvBVve2tbE5Cd
KUcTCwW2VBmbOGI+6Na0vzdqguxVt9SEzObWRVMT2UhuUnhjYYlyCuM6mraJBgklwa4KHi2HAwGZ
WIyojFXkdWvAus6eFr3hrW9cmxsYqJuXbd1/LZvkOtrF5V/svRA9D33P6BoYm2mwL1LUybD4yxoV
qFFStYzGGBRp14AVtqzwdvtbnERWLaZwsP92C7PiBf+d/P+7g59A7M0shdpkmr/0ly+Fbf1r9763
kSpqILrs5NFc3k2TzqiGMrZW+P79L5P3N43Jkd9mc+hRATQKmc/C7HVqvVwPllu41yQiop5+i5ua
70mgkJZo+mI/HIMnEdQLLcV1cj50rk9WYi48cw/0qccVhrc/DLWuBHRCS0Bt9QOOlQu4e7PbVJ+y
5UuahcrgI82Us6kS0QQuRZbRjUcn0PhSfZl95oygc0z/CiG1tZc5vOAddSr91tZE5Yt6+BSeQQ2F
kAM3lHBn3ah/3juYYQkBQjBXMawQmIqNuuTa+u1WP8FehPmpqs75HTtO/uVq/24X/+ViVz5hVMdJ
Lrs6LyfX/qVz+LpozTr5UwInvLlYJ1iknL/9+eOyvwMFUStlc8h/CyS7nzbCcblUGGdTuUv/9FDB
sC2ZvXXvd0kbq6If+Z6q3tnt+pI831WrDw8kD7O/bGth7Hwe2SXlu0iq1Rh8Ot3KdFs5bRZsDJfm
bChGvyXxxbkD2nmKbFUEwVEHHcXc2BzRttzYvpLZybAV1TETOP0QKJfVawpyIC3LsOPJssVXqSfQ
aysAaJjUsM/UrgMDnpr0tX65HW8TDJ6I/g7t85uRsWPKZo2uFRI0x9AxlP39DWbIpH8HFP56+k78
X2CGfXZxLOe3+38wFU6fugrT6Ay72MTaCRbT8Ti9ClimS7lxyydFAoo40+lJbYC5r5mkglQt9/J8
K4FVhGkvtZVTjGWUUPyrKJexsS1vjMaXbxan6X0yHNwfh7OeZWr7oHgp3BPJI9gFRfilLqB+Esp1
ZZzWTzAxdeTQh0MQ+8+js6DW8U+j4xOIWbhWRmB8rDwqbuAWvmxI5QqBSn6Cpj1qab8bfbChr9UJ
VNmLisjNiQ7OTHg727kZWA43zclwtoUO/eBo8uN0J5MI5ZLz18l3kXljfkmyOqTs/oK/Zwu/v9kl
UKVCulCufNbS5Bez83mUOQBJEu10d3XRGptICQsVbT3mhhxpn2lXz3D7vfGCPv+soQyLbcN5YtTk
Rk3PdultUiBlOvqvPLUiwL07PBUs92r2Zcmitog30HLLdom+dJhYx+B36H7uH2P1TyAi0EEh5qtn
iSDJrJ01ZpK84h8k4YjDYSEHrqJlathcKSn5txhmWf8og6qYizrGpENcGvkPKECmqLM2yS5IzK0F
ntRX/VKjjsAMPZIOkInVRXSioaMju1g1q0/XJZ35rdWn9YyIEGirSzwImOE7YQ38PY3UsrULO79J
sYd/adTR4LERwEEhFs42Vr1oSmaaOvoeazUc69CsOs+sGfDs6Ll2rusjaE0jTahifghMHKLo6Wua
SoZWW5jvpELhHUMlM0WniAapGqX+eYrgvPHbOfL/o+pzWSdXTKd3Y2w4eowByqWL+dMu3T7R34Jq
IFVsYoLe4GG1baxPCVZbOfxHSOC+nu8XlWqqtX4YfS1QzeP303MeOczTYFpdvsywLuhNvg6WU0Wb
qE83mXZhWkUGSQumQ3Xb262q6Uw3c73bTaqZQ3V3B5yHnL2EH0e1su6WGltu8iY5389vj70CgM+h
OrhWL4tW+VrNb79k58kGeSjk0eJN/m17OxlOoW/vkPXsa7NdQmJYrsIrHoOakVOuq6O3VLo2StUP
i3ppXr2AZyKKmj1giDPJJ3tQ77fprJoZJdMva3SYjJiH9aWa/XYFfhzXrqubbalWZnejQc3kdla6
LQyq2O+vrs0SuXB3Rt/1a22zS2a4peWTSaV+yqFJyX4tYTd+IdVdH5Nje9OtzBtblJcwlyBND7Mz
KB6AuOebbG9zqG3TtUm5doCztqmettXNoJamuUipOu4N3rLzWnZ4/BhA85liB1ZbpOuzSm2TvTmc
kjkAHqHqpX5OJzimFkcEtOhEEfZOk2ypPsXNrFDjCpzKt6lMNUUJ53mGIpiy0qCG1HeFa9+5dmry
6vPtAf+/fv7Leljc14rnZmmWFO7KI+zMkgHen5dk05twdQb19VtqcQMEdR7UaZRV/ihvapNealkd
F+6mo+p5VD3SfW8xXHbGm+r8Wodlsh7V0uNqalObZ/H1TBgjme4hW8ttkt24Nl4kI4COL/NlvcS4
ySfH7na449FrNbuoTvH/3ye4gR2H6dvL+4Lh1R0Xa5djM7tP9sPDoFa8ITLv77+Vr7XTMUHte31E
rItd1f4xt6kKH3wvj2sbsibw53KVc5i9XBe1PXn2hS4Nx5V99CBlwLoAgi3Uc5svpW8wevGvSzJX
RMoob5twfkv7Gs5T+Ra6EwS9ENy+TH/gA8doOmcSvPygKaG3XdNC0mFVXW6S9RW3OybL8vBe3tSX
sxrmbBcankOzPjdH3+g+X/g2KCPurfKS9Y/VgSOqFm/G5xqa+MKivn3NfkxK7XS+Pr1Wr9fqmRbA
6fY893A81AqnhP4uXMxM+X5fvAUT2r/s7kvnZPR0ntbhhqBVJ94cPRXLySZfHVQYXwly9fE12Q7p
hMa9gSFZOdWW5dpkxlD7S2SWo1T225Xlf7HZp9iwMr/OVud0XoaTwjG3FQVbQqMuybtmiZ24zN+k
Vgtcy58Q5Tf/c2Nja2N7gTIh6T3aL1sIcMUe0Gwx2HSwViubrIAwiqQiG4I4lhaGDhuPJDITADzV
nm3xtDAaNlc70E3PbWg7hI0KsYHITjjUtdpe7O5M1urF2Wdg3IDyGDTe4+h3zzRzTzk8VkgNrBao
z5LaBpz/YwyQIrVAwZgiTmRmkKymVZIUGBjYW7wL70vYWnRXiDbjbmNTDxaSLkY9akHtHh1Mtt+P
2GyzDdlMGOhCE+EMG5WB2s+rVm5KrY95tduyGVUM/cyxzK5PfJNbvQj1W1vzbgCJUVXatmcclNmN
uRQSuxtK+sHNeMxmM3qPVII5amwjiHAX6dDDz61iX75Kincs9qNdmlFFAX62LPpVcgRWWZCxp6Ga
TAgeozjw3LJn0wR1tpfLzIr7T77H8RIu6bo37TKsa+RKN254uAHyV9VAZFDYd5gyWReSxyd8OnsH
EHk5dQZ9bQiVLGYyiQdqsJPrjZ79o1iK6kfxVVwP9Z4TrgoNjmhhZzixA2teUxokX2xrflwi6xeM
L6EzO9ENbkmGaRMq6Ruh7SWP4LhLry1zR1uZRcNPh88Z+NgkAeASBQHsXweZ0KZ1ICmVQgW+DRnF
NwmTmMK0Tl+mjE47v0upkbgq40FgecuBpp+FB/Dm46Qr7Q3ipAzeltClBIoQLt0QJYApv5+IHsav
x/4SRFtaKFauT3DVkSorAdeVk/OWB+m1np8AkVMMhQOgzhqAmUsVI3HuKQ8U62nIWNnXydD67Oi5
0FMU6l2P37neqj57DpSt0N4DWBvS4Om9IkEQsqDKqVNrwQHY3GP3Lv7xMw/2vcnoiUwdn5vhHJC+
k3nK9eA27SBsWUlUFmz+X+wP+oxpGviwPOQ+0LRYEXVUQ0OD1AW6xJf+LyZ05uwGe6JEJjU6tVs5
tASo9ELkKd+sHPg8YQixUCeHf9S8279Y6jx1SsDtEBs2XDGbY09oB28nZAlIokAHbqwYKaDfGFDA
O2a2E4FBoz0hAhuGio960QUAZF0X6LglrWuMzYgXyPvqwM7DMTAbI3DmpBm97RzN2oXbxkxuoY90
QAzkbqvPdUwHydkBJZrUTHVzk0awbzT3UMq/WUDhs1p8/PA6Ga6HNTY0x/HUxdwU3xSHEyqsJoTb
3uyR1gBcTRA3rp3JYSXkSxDOwt3y8DZ1Ro+T3zq+ZdtxG1cDgclNOFEVczrUGtoW+ZcvChcWaNZN
MRKLNJZdCJwDFdyLRcnpYTs0cz52XHrlHIvbZOEhs2hHMMeioqJuW3Dgl0CeIPNaJ1/Z6KCvcMG3
Qyu0FVjtKa6e/SdlEQoMaClRyFbj2lWBYuiAi+O53Hddo4/Xs0ZHzgBHuxf5/E2DVC9o/Mq1CYSt
jNNBqFfurz9+MumdQL4QGh+qdu41z3HJdQk7rhPaHBSJ47h6c+VW1N25sx6Rx+UzAVatu4TafhDh
eIfS9qepa/rg2mTqFBNS6fouIZPm5kTjPurZT2pBZaG4JGVZygp0U7yS7AqnybiMQKtbg2/s736U
W4ajv0zrMiVgbr5Iyz4kKgLCUiKIojo6z2Cx7zRyMrk1R22Yk69IsgfMwheyLuaTn3R8ifwOJ/lP
FZEnJ+3awag0yNHtuI4blkfiOLfPp2M8WlTQXZQBJKsmssDcpUMVkb3ajNCEzOzwFFj1sdWAHVjM
w0f3rvux0iYy7oT2hnv2EE6GboZB+SajALiMQ/WAPCwyaXVSLhjOPpR6yCazzc1QZRRlcb7VXdoo
yGDFfNK2AKc74YUMV8rr4nmZDrMpc81sCRBUWP7JC+2fvGh28Us2jB2a9j1rgbJ98YrRXOrpwJSe
3FPhDubLboPqVOFl4wwmwdWrKYoY5yLZ2xruCEsJF1Wx6KVz/YgL26lDIcS1xC+DARtqCKp6Lifu
ngwST16wvvxwqC84ey+HYPQ/W0EYQeoe5Ye4AHsVuL+vftzyw+PgCtXxNhxq6gLHdw771dZ6dvLw
ELmyrMJ5j40P5jbzaOEeNw4mgwdi9yzfbP8hHyS2IyR7cCvRCe1nxdQd/vhhOKnx1wap5551sxje
2nHtebiaC3BwgZlwklWmCOgYxaEneqYRAkuH8j8KU+4H95zZybRg6DsJDsMzlgdi0g51p5Axqm/I
NEetCFTSnKM5tY+gGIo8XwYM0RL6eM7Oj5TpMs1SBjl1XGJcVFYtcomgiZfKBEeH6/uTi+yKUOR5
3lHvNPMAs+FVi7yfZRxudHt8m2poBU3fxuDTLI7sAsU3z3NMOMLj0uHBelLlrpYUPuJa6IV1qLOt
ohT0GrE10MgLEykslnipDGakxOoffdzgzNfmevIrPIZ1hbW+3Demj0tJmajQYck211VTEQ/J9VIL
YDtZG3GpyJgyDeOSd2TACceuQ/cOEmZg2AMZQdR52kVDNIsFJywKVgOcl9j+E2pv70+PWeqX6itd
fnyN80hBrcOTIOF2gX5Qcp4Qj/fKO8H9BtgT4HSCasbAM8H/eAZVJhQYBPIytLZtjoPo1DzF7h9i
hKKEcZiNwA5KoXud7wwVlEdiZ5if/wqs6kbnopCtb6hNBYmTRAzkSSij5HAo5TkP5fuWP2BZEE6o
DKz05feYnFik0pEldgFSgWh/3ClBjZEC7Uj4YMWuhXvX3rjqckF65c7qLls/PlU47NCSL7QxGzQv
nJpNUsycTpDnoN6QsZCjICUZNfFKWLyMn4lza4PbwuMEhrQJlF0gLYmGXsRFxCV2kxpBrk692rTb
iMc1WDpJ5IQK7aK1Qkpl5yg3clkuvp3mK/sMTCGhueONviyYfbQX5DbloFqhuVHfuhvHAPC2py2C
7kgeUeXNSKCAi6J9w054/oMWBG5lsUXfApb7XN3m7/lA4ih+gE1gLB/YMPRuiDgh0dpriUrO+YYe
GCSN1I7e9zd+XqprQ9zZF/+d383vpncbDj3us1YLY23PPlOxd7OnY/wvxm/YIb/Q1jVeMRsoSSez
Xx/n9qPcHt9fEY0wurhhQTHw6s0SKwXqCrIJZ5tFiTDvwt7gZotxx632OE5pp+yOAJkouABCN1SG
4bQtAcnGG++OomrYdUu5uYCwq5aPbmsvy1uQJrckNyXn7fUjaKAVqGeYeriX8BLKaw9xH8i/Gp2E
RAAT9MhYqbTTYTK7XKPDl/HUPELDdA1WmT+DUwbs5nk6H8P64ce5E+Qf1tiBFBhxOYROZ0YcjclU
MDnGithn5NE8eq8d/JEGpReIwLsCAKNuRAA8ssSHw/+VxK7rRorS4pwk1vvybSl2y5vZCZ2wjKNk
w3v4pQ7qn+ZZXY2RCCC/ObLt+ByhXh2YABIYl6Tudz7DzPt4U/wiMQCaVp9PZlL6r3fcY7LCo9jY
JE/2qdO4eI8znKafEqOsG3DIIDwEsPp/ijvs+CJzYPosqB4zrhnh+1bqLtr4jO8NdfPIMD3DUp9n
8a6KHQKP9cwbFekgWm5zBXG9s3odPUk8ANkGHpbdSxzAlQtw+7Uz/epEnTFtnUX5ngpLZ8WifR4a
TCnMNHXxK0p7d4dq/DUqCGU7Rt2HSc9yuHvxorpmKYkw3bUihjbzBf4ZK0FUMeivtnyz9L6i27g1
oIj7w/3qe2pZtNWxH5unLJ9O9lxsscSYGq7bm7tcY0ePxz0iQSpz9yPE4BQmWPoZVxBAY+9cY9Fi
s2CPROI1ANRlGxAC3jg9mHBKMMA16jDm0i6tbCMPQjp3a19wCWSPEgurWZCLJpFINxX4xzbodQci
ZKWlrvmmc5HwgrRZiiwKJ+gxVIZvHIc7WryQI37zzvHVsvZsF0JXNOl+gEGMplEz8wqawD02w7Fn
T7jflBm39C0cyZGkG+2WPj2MTdZA+ZLr99Td8t3LxEh/ovNh5ooRoYDXdkHfcycAA5QDKNUZY/Av
a9m2bWZGsCzzvKegGIpA3mvO+9qe1r+YOIyaK/IZDmTXqLxl25fvLm2s8sFOzJ+9M6DhWitFrQpd
WG6vQ7h4Vzr4rtjJsnAG7fdk70BVuSV07uPWAK89/sIYQD5Nmz3KO1eC9lITWXJoFGNo7yoORE0e
WKaomELlhlkO+WKmTi2V8qKbikPK7ytIjWN1+kYnHgZaifXefTUW3fYwKtZ8X27IgU8tO4uEnNgk
+9LyM0wizDNTzTNblMM7lijNOZ3NJpdeX1fzeLVsrj5ivciTbqYRenQn3cF3yln8iepg52CSjDOT
pF1VLrbmKa8TVzNvx+pFTZQ7iQlqVEYxQvpO0Ryf5ie6blAW7Weay0s18+qMkBHKh7JGOgRKCzop
IxqkNgUAqAfUlSaeQmg/GUuuAH7QhMUkjXM2n0Yy9LajkC1MKclV5ky2PmN079vL7/5kwpKtX76O
WkZEGsO5c9hHbE8aojOY4WdMbVMtUzk7W8dUjvkgBEOIViGNXeJ5YoIjoGICub6t4FlhymRE5syT
XM5uwJbHL4Z8scXl9UnAyV4eqCnf1y9OKFwnMmAWW+bX/pvxf0w/ICXfZJ5G7HvCNQa1uKyEyPHY
E6M490qNCudzuoPwwBlvHo49fZVFhVTauVdS1w3nOIMItm1D8FXQUVuOccGdKLplSnij2YKo9QMI
fmj+ZMcoY5h1mKZxwjiBMZ9i0GRo7uUQcnDGZdQqZfnDTmWUB1B0Fzq5oX2W1m92kHSOaDBnzTzq
yJ0xUVdupVyHBJdfXRdO3E+3Gu+tgxMi0qtxlxsixgBaRESzs2sBzwiN8YwX3ZbcHvUZGISn/KS7
RM6ZG2wFSzIcaDinuM0YyDhgsUY11sr3XJKzvTAM/Z01hMW62hwsUYa7rrl7cUF4hmucFObCKz0k
XEFckGxF6tYdFrfe+NmjcYkTuZm+uwQZQMUqLcJmrvrEVqYA3eLscgxtgCgsbfXVsMBJuUXCoTum
u9qpAcuAK+TPAkR+Ep2vUNtVPUFOlXWthJqPfRVC94yxnib4LRCNZ1j9Rbr8ffWYr/8fYee1pLi2
dOsnUgQII7idUxJWCG90Q0BVYQTCSEIIPf35EvYfu0/vju5greoyGJlpRo4cOVIEH+jNeY6MB8H6
6VQihg+S/+QiPmokGUMfuyWJRaTF/cfhcT2LlygG9pjaMrDJiDKQK3TTeEi4fVSPNz8WL9HJdcQD
Twq8yQP8CKiQReYDJQVm0kxR1ggRRQuqRDYYyEohnoYAiLKyZgkliW/5GnS13PO7jSXjaI1DaD4S
0ZOMEvlKM9++3KgLtZEMC+kbx+1os2UIrV206PLIExneopf6v4pNcU0UHbd8sgwkGUAUWtJTVm7s
YWHJAInbh4UkT2SMycKVj+RzIgCRfEfcwsYjfzNmhcVnX2JcKYS0errCykmcUOOeiQuKjD2BIfJ3
AThkpIT9k1pOecHniWID3y2d31Ak3r3dJz+kq+AbeW2tBdSSb0QakO2qbDn4UYtoXOaPXD7qMuR6
iqWD7BXCN9bZaUQbKFGZTEWkxfJxb8sJ+XTBQHVf8vx4UCD4Qt352ShkP9tneBHc2ZuqTOYbFgvY
uoE1uGCWJ6uwSBLufUhhq2Xi3yByEa40GXI4qhoFqnL88QvJApYUhIB3qj9Fn8i+iAj+3YHuzYi+
JTbIvkVoIwuHAEpORbBkTI6Iyyf6RCb7Mj6rtV/sOJGp9CUs0L3L6iKfF3XWvni6rN8nc+yv29LA
+Six5lKuj6A3eZZgvI+2Qg4YKHhA7lpikj0I42Q7F3WlaYuFjGgrpfxSGN06ind8F4jyJVD4UJ/C
AyTtC24Lh+6TXTeys1HCe3E4jERZX+T6yr2gj56cNe/OGQi6lLsVLSXEEtQhM0Pa3smWLCuUDFS5
OWynuFc0uw/a1Zl2Tl2suJzILS2cpxjv4xBi2tkgHedodFLdAGJghzxCu0/bOnHI+bjk3CAlhKQW
Svrwto7APBmeTUSaz3ZhILuQ/JZQTfKQOEwCoYt3DmJeKlhDEiv8S70dhubC5ovRnaRlipW0MhLf
BFH6v40l7jhvWmRqJIUjWRChs7BdpLWxZLIeb7cKyZ9IqHX+IVlDUzXxwSttsUQncSOJAqHB8NaD
78fMxZOMSgi3Ih/6+b/J+6zHvBuf8nHWk3eUh6SNsHDgUEBDPfF6gIupkjMyOg3pqcwXAU38lV5P
cIwCoKQPc0h/P8FPlqF4Co4Rgq0+58Vz5PiN73dpPp9RtZB/87aeWP1xBPzA3Qg1jhviLiopPThx
vq3IIb2v84VT43pzEvLRQg/Riy3RcsQjqZCA2+I19BvDtYYuCCSuiYX/Ln956wP/VyH2X/XLbwK6
6Hw2m0ejHM7uTmpHFNs+tVFWKQ5thSv1lE2VqC0G4Aq/aVXVeAnqbSfSmf70Kxm2MvVF3xLDW5xV
vzlDGqPpAaQedkPFaq9DNWvv7R3m8d0Dre6aCGwf/zDVxthfZGz/cxI0UWiWqvS8wSSQv/+iAmzm
x2PtUaKVBdF7vzoSdlsCl/1YWNGGMD5jUWQLIwpLOt1TASXJsjspeIGIj9a+x/NGNRy/5LXCngpl
+2KbK0HWAsQAgLLhQcB9/B+w9WpOhIAQFhaAx0LPBpf2hSGTYEyYUsGAcV9c9yru4btG3l/24IxG
0mJ+huXdruZX+EjhIxpezRfzMGgIUBoliHCjgMnaF7TIGPGZ8Hzl5XpUeatx79774EcWgWH4DdeA
hdoHG/KZPFMSwJIp/nRUF5Oyd97rzeCVYRlhHJA+02HZFtxLHMiRnygMkwc85Nsp8PYf69SPVl3w
o3A24vUArhUB6RstFFNhCSu2lH5JDVuCcBTnBcLYUzfh0l67tW3kPMfCJ5ZtC6pFcpJcC5szgTqR
yLIxY2hLpaWQ4A8mnSTRyBSSVqWV2/e5FW2Z0FtDJlL8I3VGMSuCJIYluSjxk8RRUmccEjXJniGO
nhKCv0OzTrUvLSU/KQTRIp9bmGbKP58FRRaxk3sJ3t7NzMNk+24bd24hQpOFSSwuhYkWN02SZm/r
tuY7oVgC3gv4J9g+DiCYoKDqfKn5kpbo1Wyhrq5tFGSXpaTBxKFDYgr5tai5hak9QhpFhZaRKrQt
1X1vIp6qTfIt4pr4touEzpUwQuplBfwzHmCy3iwv31aalNIaE8Fqn0hEEjLyQnF0/KhKhPeSEm4p
APxPVP3WjH8YIRkLgnmlv6oINiBWboTGR2ilt3kO+EacJoSVFfm4bL5S0PiJA+UFUtzb6ByhFQ8u
v77BKwoX2PjeE8fL50m1o4g/Mox7344cjLOoK+JaSNgAs03X/BH2WUBwis/3rdfcZHhMiNOSPMQ0
7A382AY/GyQG8d21G3HUUlMpwaeIYDJCRKHYpFRH5MvSkVwmeTIDVJ9o084hpISSnwJGXPJ7kWfQ
fVdeC8sLF2ZESpB51SDqzJGsiEYj/wYdL8pt0etIamu9u6zSoUSUNXKTYiNSYj7KdxU7/RZiGp6F
Of1JQki89mHpJTFDOct7vzt7JuhArBse9Nm8sfDj4MKoEXJRwkB5VQOiWphTeYjQ5hPFNt+KfOYW
XP2R0FvO8vifnutHjlfskTnuy7vzOlgbBWLrjtRGzuXYRcHz8yllEkPl8oK6VYKPhrAjgFNBO2Cb
h7qCIv5P3SzWYBnQVG7Buk35I5QfURrFBFJScAVpCeddpderkBePyRXYVnEuTjJskLmMqOJDx/Em
Oqg8BH1INWFEE914lEvRCjBSaA7xBDsOoVaYtgCkQMKAcC4YFj89Qc48UwiRHJL6w/N9EuTrfgmi
R6hPibwkUqRdNEeY78RYWKIwqWoRShMmgaHKiBL/dGTYIEuEInJgrCV0BxM3QfkhHQmKkuMykbPU
RSKDDgWy5o2gpDbx6t5mIeBHEJR0l31XUtKlix9ARqQqb6361qSnrbzd+03tDK8yKZ+Ukz/SyYt6
ys9C9nlSyCcIKXQbpW/ZgHzak0bBUvMotZC1TU3TFgPEJ0ckJT5XlLOC765gPX7uf1IsYlkjGPg+
NIH80g1c4Ks49L0A7Z+fuL5gXpP4nj7JS/NLylYlnpDgViZawdUX2okyWaKIPRPtfU2DDApHJiEm
lHKZZTmQF4Qvgin5QUItud4SgopG4T2lmFhiKfOhkwhI36kDgcE8yzu9lwXhHhBIUXv84ZHeRS00
4JZIWQz/eTXulLJA8Zu3KvlIcqQ6heCbEmcTBAyNOWkOIYmlc7HcbzkeOWqhmB9cG6lzxfn4vdUK
qJWco6QVyOqhJ5EqMxFFGR3SzXIXP3uLYFzZVd49DmjkKSjxbRv2FvQIigPHyS5ycMonse8Teq2Y
i0fffiW3O2J6yxuc3GwWt1I2LHnI24LCaTYs0FZQn8DXsyeGZGcPgPnqCfa9gIJLtCk2OsZQ+hGX
emabIty3GICbzr53bqc6HTeI42D1ZOK5Jq1RBE2n4T/EjH8uJPgFYYmI+heElcRFGMUprarESUpw
1Ee1AN5i+xa1h9RdlFoCYcLO9U1UCdMllBpEAyNDxpLoU2QP+UTpT/eye7qpI7GjMZNNqGpfv2KY
XOFjJPDHKRDN2r9cbCp/FHz/ci6/lfOFVrK/Vyu0+XxqIShwVOvJeeRujtmKferddccgTcfKaTj1
1Q8bxrjRh2h2Lip3boPGsoJDSH5ydmHrH6VipgDVvwDZd7XRL5c5PFbTzDAvxaxnKS9qF1Uk40h4
yco6marbUk+EoBZB61DcThkoyK41PW7tv0cFjT8qV+u4etCikV4hv1c8Jtazvq/fKe9FCqY9ynsT
5efbKapq9UJ6rvxtpb1X0VUXiib1pyBDhtsuVLYGYhxP6uicfTy3CuUftBfc51i3k9f2uLrutNMZ
V79PZz206nYYOXheDe/UF6gCJ02v77RjfVB6dPixyq6Rt05lbeWIAKJEV56asLQ5ZErtzq37QuT4
FBHHV/cfd6EiMc//3oX/nv1v1YL7+7V2P5uHYkZfpGpNoWGP46nRlMrakj7tyl/1s4pXtcV99tj/
kH9oBhmAXYdUvp/5OrKC5giZcemg8qqq1XVz36UNTXNF++m/36d3W8S/Helvvc5ux9uF0XwrZmVx
RW6G/fhgx/RVutvPut1AytocJ8mgbA6SmlpfnWpw2lQeOsw09ezUCTRiaSiVsh9trpzG9vpTxdqr
2oEVpunUbd97za3GKkXBdZvkleCKlhHOF5L2jHl8WT3QBVR0WqcX1/RS+Kbhcl+Ll53d9Jr33PeM
qz4EjbKTLC7I6Q21b7oVOEju3GNqZP+4GH++bQ2a6ZlUpdPk5rdQ9nwxrOJ0pNhJZjPt8fDJoMOD
4z3eNs0ShfHZoLYTVCyJG0hmugx0LzvZNuCWqGWWUP8f/o3mn+f0L4clwesvc7qcnG7NpJbIYUkG
DdUhqJRpAoRmaxwewGtHOiESi3GEwrt+zMslNyfiMQRW6CaAkxbu0yn7layzomcRxxLZw8SdRbIx
5ERkHyWxX97e3+D1caUB6YUJen+rCWQTrU9puEyaUeLHC4YpH4ZXgt530ExMIt0ERSBx5FqVKBGi
UG4uRwWm5UGTDwjrAk5UysEktyNpUMnwFMBBgRGftCnGGShW+bPgRkogcc2CqLyq20YAyrWzxvY1
nxtsmQKyBJjsvyU1IBYc+EADVyQzC0cI02iRUD0DDz9090cDmMHfJiKyABgKKPyANZM0rOS2cvjN
CptxChCVqPAF6pZkixgemrB1HxtHEXBVJvRIxL/n85C/vDKbrvDsOu+u5MSgNE1fVQcfOuzv09f8
U69COkD+d8jKfvDL2Ljs6+ewLF2ZYsiFC9e6gZmKtJWR61zypDhfHuL/U0X2UiE2l7YmktkRMYvo
bhpYGco9jd8x117uNFlUpDL0UxIIJv9/Yj7punl5JyCQ2eOljb2MvIaY651fk4AnXduESAyn/VWv
h1Q/iSEroUPUrci4enffuhDCS9eXBOMaUf9LxoL/39m5T9hV20rq7UpnvS5fRO0v4V+jU8IWh6QJ
NroSQQqzGS7EPlBqFsB7hKSSG5ETkLBOvpeCYxN4Lp4AgpME3AhDIGSeiL/ltyIDBzUJlfZqh4HI
jcNu5NaepFYF099GcY7pCWrcN2cgIYgEICmALG3d/XQkbw8FQAXKm9I8UJTOn/V/IhXeAftRUP+n
h2XZE1++i5O15GWg/3fDj6MrXeQ5kqFwBcj2336womkVFgkVIUKV3JbeAPId1YWQKRLsCQ59K9cg
DCEH+CpchBy1RFHwtUQZF85SJHXSlx15GnjTXAiLKyLiF/zg38ek9cfN75ch+Rs6Sq739T57ZPns
0V16l2lQ2IlaH3Wtn1Pja5f7l8T29pCxqrBNnVCs5aAXm1KqNimrWo8aEfcnV6XhELt2Utm+EYgS
6floORszU7PTcma2ibWoQTrp+nYSVRShVEnNrA3AV+0Oo6uvjT2n3m2Pzppr+Q8k++di/KZJ12OT
1r/1twvML1OuUkru60oTK4AKhZs9DPXGx5+4l1PkV3IbKA8r4KyTQQ4JZALPojZaT0br8VlLd0b9
/SxNWSEq6JCcatSeG9PeevP3O/DnTf2XI/xtH7s+HudsbRT5rGyq0PBfTim3EzbvOmTsM56Lv517
MgaAkKpulPGPLPfLWesS9cMbJiy+IhOJX/pVrfZDupZ21urVoVbNq/byk51MGO9dcw05e0q8ZuFE
39Xqbp20b4NBhqt0rK267pa9zYvIldZjnRktQeXc/3GOf7LUsH45x982xcbxmqTXWp4DME9UzScO
IPN6/XlSgrxvB+XpNu2IrcxLW+pgQkdTMhgEd3VZHRXEBdxGa1ztlGNtJEDHUmcI+VzsaO66LOvb
ePDKdMneWJGN+5EOe7NYmz3ddcKx1l3phjp5qNHfT+jdufF/kNgvJ/TbSn6oXrKsGr/b1EgIJEoB
4YCEPBZLX9l9RP6KFwuyxY/Dt7BxzcF5K7TFjf1UElLNUdKXPF2TbfPaJ/OGgUc71PO/Hy290v4E
cX853N9m+atqpudb9SWzPLaX5a8K24udU3zycJaYGxVBFk+P19bzSEvU6fYEejzZ4ZMkAG7PYa2f
fpcN2gRFqhoNalUdGq2MjAA5f4ZoLba96VGNcaJpPVPwgJpSTK8pdG1ceyV0t5dWSiceq1cqdFYa
PIE4es+VIn9VGRWmqlT36uUQcTR73OzR/Qfv7+bgsijM9mtVWKpRUeQfCBhUNJvCGqpSgt1jmLAG
oTDUlSV+mRnKHhj5HG8i16+1MQZb0MD1YBtOvHiGqjzep/YwxbbgpfqMmi8antbB+oZnuutl9+LE
elJq70hEaRpDH+jaO3l1Hp2S4aeFs1ZWzR0Yu9XqhGqH/lFPf+CcprSenVzEbGxVxkmydVC7tm1f
nSV19zEjuceaYT/p+DQx25O6YZdnJoWQ9mRvr8d7+5t2voP50mt+eY8BDbjXowdMp/Lr2j92kXL4
3gkZtV0s6fbydJrMkWKt3ApnupxPDhzhurd5lQZm4abctFePpTatrrKGzS+v0v5WnRNVbPba2jw6
fO60n6rWuFgcMFQdWnqY6wVB5cHhYtx2i1WSqbIm1ux3z86kpCaRPeiu7v1+N1T6HOSedvJY9Qd4
Ya1VSpdbVdsNMhir/rNThXjUt3I7VnUITqm5Mjpr3RhgvGjP1wGeyc59LizqtWEHDBU6IkU1l0Pk
rJ+bl2NUdOGSDFn22t28tcFqYIM3y2Tvj6ya3ru7e1nN7qFbUuaRXTLLO43toaZmBUW8TfiQfN1P
9as2r1m9a0SNat9I+uSiEueSuKt+hgfxC7/ki6qUvIZ648N2ezd6qH+EkH/eRZv4iJfwBGkSkfz/
wC4MG1mzuK6xfOm+nBqpkne/7dbjJ0QYK6hJrP8kVSJ5KHCUnbRurrX4eHB8+gQKsgKkQ9qKnFbs
XqDmAcoX59lgDcM9h5SFwIX4594Au5Tal0AYJ+mJIv8K/7Sm47bgGDFqESzx+IcnQ02Wtf9d9v57
nr+t44V5jaz7qSzWNhJ13aiciZF9U0pFCRqSEih+kXWKqPSIMkOULFU7H0mOW1QYolNh5cOZTyqg
sKWD7cJaXhi3D70quB1U/vbIqKHJomHvPzKg1h+5jl9u1W8r962a5fv9Nc1nV0ecH5c0M/QOGoOg
qVvue8FyeZy/tF12PSItt6OGY3PY6ZSVz451s9fBsqR9cPk0WFbJwtBOO2ETvkOM5Iu9QpFTaKuh
Gyqh/xr2GuObeqxVZR7jaa8nL2o9R73vf2Gcaqle/WPjWeuX0/qNsUvXVvJMwmYxM3rx8tyvh21y
u92TCs86gsmISBoFUkpMF7qx583J16vnaEl76bLNClpvBe6p51tXltarImc7GsFU6tG8mMyrtA1v
jAiTrirwG5uA5HjXW9qx2xtRM67Pyx5IFweEu+EslxU12u0mpmpPdodWDyGbWj6dDPtGtYRakQZf
h6G3bNBpvduzJna0KemX4WCbH6mK37t8gQ4WNZLSOYdNrmtvU8UnK0TA8OqV2ZDiqUsjp5PaNlMn
hi+rcMReL3bJoI8IkrEyucQktqseYVxz+k15rd9mMZrXWEhBFI8B7NnyZrdfCvHARYdee3ILJhc9
wogWRaT9/T0vtZbk0XSU25IRX5Ifj8iOe0GV5ug+2bddU/l+ot29whUBXTex9cE+KmM8btjjq26s
cK0++Awa27PUMiS3xPX19j0S6vn7+l43dDHvc1sOak4BE34AKGSAPtAyqugHEFA1ehTh5aiDp+PZ
ePuMnqDlEtCnvZ/sGk6oI0s9Fb81e+1RO/dphtK3udLuYbWuk8BvcWz8n+hp4EbKDvu2x2XrFO3p
QbPyGl985oCapwqf+nypxktn5IYZzIOAduXrVmYve7057z9/tXrLJtt8uU+rbFVZ8peXpqKniJ2n
rgHVSF2j2eR+zmni8OzRSry3uQ1mWu+eKsOwQSepGs3lVBvO9w43golu4LYcekyHiR6w92hTTeze
gQuCTS7vWZ70Ru2Jac/2R3uTB8RcoiloOI9Qf5Ohteff9QS9SptkiZ7lju7umh1cGp6a5hE3jbXg
grGN+gDsi7XzfjIqH3s32/RKox7ShFdnMiGEJF8bu4lD2ZuMrwaoW4NKlw9w0bxqcRRLbIUAqaq2
zE1GPAoZ7U8TD4zSvmMOSfd2hq7z4B7FJF2YQySDGeowGW5N1fDEIVpw1+MjBtO37uyA3dhOxmPT
fqj7dtTuOk6/6TmrtdIMxfZ1ce0hHmHSzsvcx6qJOzFDkGFRU43Zg9pOTq7XbmtEF7nmk+yV7lbb
E1bO7/lt2VuWXtwESizeEw4sPS5t/LK6km2NclYnY5vQrMNDwTplB1Zpky+ZjY7BouV8KwawNGbZ
6pspf9GRP+kxk2KbjsgPbnq1Ne/ZRHEvsIE27NG36dWwp7YUHR8YAW6vaU9KvR3JDHteR1gSx+3E
wUgHeUnZvpm4paRxG0Hr3DoM6VRBsULZOdpP6dQ9yUJI7ZN/n5i9m7z36BbaHELodJ39cDDbJb2L
x6I5it35oU9Kd0eVvBrpbj7vzvRF73rf+cO52SMN6LJnzONv5nGo5nADzCkVasbVMlKXg/NwemUW
PRwtyPOrUhAddFzBoKvWGbWJP6FAS6rLnb6qzQEVy0U/1fdD3+y5BPQVn9piTd6g3e5uDuONqXTs
7S4tdt1uOndmj8nG2m1Mu4vRZWHwwW3GJkzZqqEG3duoO7C6DhaYvfYMlcxNbbo7w56MRtiOX91s
MCupNFccwg73GbsyRC+AC5E9n2hnVUNJvhngVc4kOXBl8BJ5MoCYDcwToHc4LeBtTNWsaE4y2dVb
y/34yq5UPtoALbu6C4ITK2eldxzt1dicDscRW52/ZW3i8VBsaIGb6FMXZD1DP/2y/TDVT4Iv1/Px
32Yc2M0+OeIS167uLL2CBUQUQvTyVhfwKrVSbodV1Wtw7z3X9V+EBVivS2/kRGXD7cWdhiyYym+A
EnXnqq29+ikWna0fPCMge5AMTH1MVFCdGSV200S5QZzxoy460/ykE40IKf7e3kdbz8tsj9XYXy4L
F1OPtG3q++ZRwor1Dp70wgv/5gfH8/1OY5irabnd6WSUev00Bzlvjfh1myQcPE49YcWpH9p3nYyO
DOVCPUbW4hic3S2yaiYMI6G1nh/PZOPzflMxw5FSYm8DAuaLmfQvd69ESTjuYVHLfPnnR8sgm+Un
ovTI80lKO4zcxS3I5rLVumQPdw+/zVrdY357LGIshzcxJXhd2mdN1+lYzcMEAhsz1CljPPTW4xHN
NH9GDGnBQbgFVe52KBMT3xwL+xvWrCDZmKi0XgHOtIm+rfaxLrPGX0fTaVZic9qWD736pnnuW+z8
UaKA4enNPxteSdP3dMPcPzW0edPW3T6Bb9oMwu5r2m1zSKPvy1PdIkY+ZDQbYOBn3MQo6NQ16wib
FHtj4izvdAMilOUMHgobFkJt1njMcCZvJiEO7fvN+R7BtanuoTfZje5MkFbl2aJ+lgUilLRFqO/O
PMKihhXndtZLPo0olUrZl+I2ByXHP7ud8b6lOuzCr9v3Eypk7zGACf8q+lY9qBoLTqu6djL7Xvi3
6vcl7+UEAWQU76NyihrxNi3luY5Y5ru8pKQfiRubEFcY0mac2xUttyoMN83dsOo02OSsCVsdt/pi
dE8192WhkEt21J7gRnJq08aGrIu6M24j9uw8buMJmtpLw1+mDNzjnhHGNVqP2DqX8PlrS5/J1CRO
TGch7HCsSY2FmK03aj2Z6dQLFIMG/t9S1fMSupBng5Us2WvZms86WxqTeN/iYNY1GYJ9in36Hi5U
FblCBMkvVZhcjqua7+fLZRixbL/wEuJPcCwbFkBuVtMns2fO+JrZpe4VUdF1TpNVHZwjXhh3gni1
vUzE2bequeo7fnPvTo8Oep5xadUZX9n8CK37hrz+pVgejO1dbQVOuH7kbJnZ04M9riyOzlFN6wzL
uwoE0zQnEYMlCHgSWLlVEpdJkQGMDafpHGxzFWljvCeN6PrF1J9OD4gJS+qnWu/fqp6BmQHIArOh
BYJ5HR/U9LCELcAsnWboQ1OvX+oV2XBmF96Cog8a69gXGDASZOrY9kseyJ3DJcNacgJrGezRO2Ut
31DrefmipmebThELd+oHaZ+l5bRbep67pdvA1b2SjD2S+jtCPhS0HGrfDB2f9OvH4gd1QJHRdKcV
bEW7BUbIa8LjIYvbwq8cgGAE4HaNVMipXzWc++YwrFOGcmqvY3ePXTRrksIG5F60KS5JdqWnjbTr
KGZfbhrb1MZUdDS/z4tHy0RSo0pzmlysW2U5p/PqMXYLQ0+PLFh7B4GVn6uDf9U19gp7/dQuFWFY
XWlo/uPsZ00ejv2emeBUeskPC3vRI+F3YjawirNaksg1w97eiZ6rhJpkYlfGABg7GhZAHFOD3imW
GZYNLxNBaDENTFTXyrcWtSuv5UrpbEq1LTQdl8m2OOSC8QSOZLhhebNgEoVqCiZ12CrWdtzGMroz
rHiPLyz8Xqpctw8HDUFBbcS1OwY+t4+jq46qXPXygvXj2ZHXRiebqomccqN1/zmsBamCtoV0GuHt
hXOfwrksZxg4A8ko756Lm5402oNoiGiGPK5q3/2Hr58wHtaIXFU16S7CwWBTBPBapp7x9QsacXCh
qmLXUOdBQ+WWbX7VCaDU8eYdoCqO7bpNYUJycaGTDovM4sIyTpns+uExHuyoBegf1PuZpWOnz95P
u5arKGF36zHQpKSKH8ibWD2nprqpZ39Tmz2nAA7TdS6FrqFOidVqSLHxT9O7KCNWTrM76D58FJBB
jEJ6x+L62O5K7e7dpZtDQ9E38cIVqIzy864S9/Fvy5/9YkDlQ8v0U6c2ui6/wmSQ586wqfcq37bq
9qK/KrmqGB31BTyfqBAHumDRB6gMKrPGtoTL+wDbsE0+6Eb+BUPTi6K/asOlDqD+dVG0FKXq6pEv
qrepSfqKvqovpzCQchH0GhA4KKlMPOijaUMVO46BXoJ7u1m3q8iqQtXUCVb0ugrK1McfmHhW38GQ
qwUtx7k0vjYhSPM+eU02acJFumwadJnAzZRgmmb076KdO7FT3krX+hTapUufDLQZqkw1QscY/xz8
tPcjCnpK9FDEzyK3i4Ss7+AFO2qi3mkiPvmKn/bDPmVqwccmiYOGucHe4FaaC+42Dnp066YWXx2H
DCsWAGVgZa3TQY5Zj7L4g1nRmZPCdGhSynsS4rm/f+jhUY/HYA7fDVh7cX5T2VeFdjSanYzlxz3b
ndYFewYZUg1sXpKL/wpL6vrASc5dpNQSq/5qdTxxL+4mJu/5nAAIvIgGvYOkq8EVasAfsWDi6cd/
X86VLYG0axy7w3NvWOclQpImrYOuz+vzpsi5rxenagyjzUunLCms3AQ1lizMcB6hPb71ACPL3O0V
k9OWPa09p4WxtqpOj37JtGxh3T583wtNH+vMhuMud+s1dW/ok8VejZwmz90kar3WTu01IBZYPvXl
oueovlWy/ba+e8QmAhKq3aBi+ze3rHKgYhBEG8/ya19sWBsMEw2UtvJBsmtVW3gmxvhcszWWW4fX
5HjUBk9k/TN1bXkCtOwHSezGTY8gC8fGzH40eF2+TL9qpp6zeHbnV4dE2W5/RS+CddShan9Xri76
3rd8pDEIcQd2MqOTvj3pKxVF7AXlQDGQoN0lEmjSXH6Vtf/gjtER5lcb9StyuOb8YIduY5WQ4tQs
SdoqO/sugT8swF0i7roO3cOkWKxt6lUf+K8f9+wUzcKemj+ylxS9W+bun3R1emPTe8uvzsoKOc3Z
9nz2B8T3JUdgGljN5V65T7wbsYUsVqM7jsvbUU0ue7+3PA5YNnTC2ku2v8zqqnDogG3AlEwBFPED
nOBTCi1MF6nAZ60m/nODPdC30HXCVid5h++v1si6aLpgIoo6CRsW0OUrtN10UrqrcXM8Dn3g3p34
l/HCpv5z+mHHUQdiWH2bTLPJNvAqMsz8F/AwGk0N2jh4HfDDYQjHYQq0UhU3oKP9EpaXTpLLFz5L
KB84WzQ+bVZ1mJNUTa/C8b83iU6zpKweaih1D0K7vE1Lqkry2BpVy7QSaTxVpaxF3YuuoHWf3S4q
tA0o05stxMvaaCnuRmfKHuwXqpK5vuh2was7cciw62hVbnpeObl0HqoHTfTZveaTgTHCMZA6QygG
YrAhWrz23o9/0PQQ92J3PHkkOp6NWMUnF6w0/cmeRk7sHM66IK4PVW34fVzgySxwDKvLMmEQyGna
iSAL9hdb6ih8xofTIXjgV3doqOM4QEfMRaXGPVLUwwOAprU+cEB3QrcKg8HlgcRx5XfjzrAYqE7i
3fX21Nu+jmzMIExg6ksH26bLJWxsqtTzJXNwccEKfaJpIwDbnVeIenEimR2c2+xoN+1vLBWQkwpF
RiQS+FZ7C0KCz5A8wzYhMNgTe3FgbOgMUwvgPWytkv5q8fxKnbNa+C55o6MODkNApbl2zJfD/HPr
a1x0zNYDJ8jOMdQVvL9p48ZOeYcEgjpItdMl58AWEarCm22MVpeYVrr66SuMjenNQYnYXWgj1csY
hMtjgN9mSxaQuUUI+v1s70jCq4ff7RdkMUYLhD39gUaeJOrZm05/mqH9fUP7jHeqyodP4vfMvVz8
p4Ziw5WzosoVJHX8vQ7atrhtT2WtdjdNEmhzgnDoEl0/VQ92EjZFKBUgvzQH8lwIvVNrCrXvR2P/
OdjeJlYPam+MlEe5twaUn722f4xIjQUlC0m0Z1Uzd9i0whJbOHVqcdqBRci/mqaOl2Wrs7x0AtOZ
nhySb1rQJiOWsdJkXU2de13dE0SKpzYRdGgX7XHU+jE73IBTZ1HCO5MOpYp+q5lGdTNMuzTApenP
FAA1/lpnOmOvJXfWsIfPYav/WDbZiFWjrL72/T3Bbb9Ox1ZJruU8rgyrx+wYjDmMKqqN4bDKnjsE
0G+D89B1p9YAPWJf8kYPu1/yE5uNk+7t53nJpy/mYV6dlsc/1gAZCdg9xGNT3U+k847OGwt3iCCG
ryEC3UUjbseRs3oc1aCsVxkayypYZfpzKOvz2ftZsyJrlCq5Sgt6pxBa1uwjOqhDfxpgp6GsL8Z8
Db8hiUcNdIqzafTDnQRTCJKlX1FKDGC/5FpWbkTExO/PsWvqM2MVEvOhA9+dQtbzaEyP+tjH53TE
Bl5z+/2n1WmQ08sAld3V8BarxXleGeFwq5/DMrJ3jFlt9AJmTTf6WG6ce1+UIzrVsl1QeEKJUdle
XDZPW28GL9rAqu4Gdg7GuaxJ6SIgAVetzqB4v9D4694brfKIGmM6bKwYOlPmFOy7N320puOf6vew
HOCNer4OHna6Wz0Iz7LNPe5ktWViN3P/2PSjfp3dlPborw6AtKHhclM7NOcR2sOaz4QE16Cgfuin
ZadGN7OpVGmqitm3VA8RoNi10egWOsFijGMqNYWh9qeSbQdjr37yxRXESNsJn6Dj5bALH7Bi0Oza
VAbOH84habNRc0FqvJyNly/k+qInXXSe2LvOnwcXHk4EeZLUX5aZEyG5QlVBHsxu+RORnr3qOhMT
4omGuzoQgvyR2VsC0rjRDii6mPjCA52Hd2Kw6fQy6Ww9/zANAmnxJ4tTpk64Co2JpTQDZltAR5FZ
U+m3FemoTiSvs8KNMLLXFVRzNllWAg7Ke0VZkU4fgwulOhBbtCjWl+/t0ykRat0Fg0BDHPm9TVSf
2WQNoH4rPXZ06P52EBwHS0QKmV2rfhN7CzASTFWBwnLJlHhYglmdObgkdaHiDPgaKFBCVFa2Jpjh
TlgUDoO0s32wUkzLvc4e47qesdZ1/FXWvXRL+kCuzh5lv2I6ZSAGrlBZbSF32MblUl4DNszxZcsG
b6nWT7bYK7jp6Ytt5blJxl6wHy9pFwNcIu7OO9sysdSa0HyQlvQPgh28VMqOoaspKXJyFyengN1z
rZS0Sq/oJ2ysg5cTPbYX1E8dOh1VcvYZnEaw643d2v8j6cyWVMWyMPxERAAiwi0bxHme0htC0xQZ
FARk8Onr26eiOzoq+tTJVNjDWv+0flM8ukKVwad0tPIbYWm9Fyp7TM8exAqPQsuF6+/1ZhXitkp+
4kJxbUV8/GYeu7tBIhRDFOoQwYEUuSm2o6bbjzqnzMSLyN2dttuid3tSExcuV8wTXAiJ1zS6WD7f
SCfiAaaRRoEYYida01dyfvKTS9GF8JDcsjHtyH5crpVEqHsj51JefXyNYdLGvwdYaDxSg8aadvfl
6AliRWFXzvJqeGdrEknxlqYuNAmxNZY44eVZZ4H3kSiP8lr2l4fkfqjwPC9iARqNFTIiygrJOMKU
4vDz3k0m5ohioamoEggY5wa8BQXcBAC09F2eLP/8plEV5+lpunaRqIA5vxlZ4W1HgMC2ay201a3+
Mb3ksUxU/8AllIFz8AJAoELsysJi8rRBFQAQRwHc+zgB0JY50tcvm6RBIxf8jtObSU2eVlGa7v44
nBX2CSsq+rcAQoeoXv0H+5fSucn8jZ8gWj3RA+JnirlG79vXhLv51tnuty9iYjN+vg3W1s+ot3oz
l7sef2P3MY++CIbSv8jtHH30HhJ+TWdL1heb/eEaqAK81BLeMR64Xn/+NU4EOBy74Sz/ip9n6QZO
w/BrDITOjE6RUVqvZWbPafP08W9wI0j4j4tnZ3Lnv8mHWHmmI/v53O/rQ8JXH15Pce48u2qdelQY
htMlYlJMFq/WhVWqUfz19osB8m2Hy8qDkzyDoLNiXPJS9NHoLa1PFeTZ5LlVr5E7AEllGKhT+eCX
8DGINCwwodp9Ls7TNvS+p1w2UUbiaCtYXlSGzqGcru+vv3Xg0UI1khmjFwQxOXA9z+jPv0ATyeon
2P7Yfo7qXVzIyl6I/t+zP9o/Y+cSwng7ISrASkzq9QWFxeWnGz4u/YK/K3EA6yN+4gt9N2KNy0+1
uGjz6Ddfowfk68Iom8ylZaUsbvrGEhVmGZoeLE0DJ54n1vr+mD8M+Z1axkS5ittT/uLEpYaNz52j
KiIXr1A008JweJiNFxwRqyh47B0b12bnRMxhH+PwTc69xpWoSL54jDrwi9gbMDVKgYR6OJYiyo+z
VyaFEzVOXwQGcZIIZ/gRtq9xykzstUWfOjhz2beql5G5SPLPOD2YTt0fEiUgrf4UFZQDPcaayV9z
OJrbNxDqy/lF48HsntDpE+9NRwaHKlbB6C2f7ReqvccotH21ruVoebaLc6eexwMuCZx03h3v2de9
ZZqXilGf9zOs/ybFgMVRLBCbOC1IR/GPzMGN7fAuc3DwBuLLySWPp9TTtwd3maaKg8vm9ZmH14aS
sOcrPTnKTBKNGTJBc7GG74M2RhEBf9GbUXLI3hkQ+3U6GEQHX5nQpvakGP4+gvoajbrxZRYvXs4x
ymj7+5NFPvnnLcPDP+WjGSfTkRYUb1EtgLUSp9pzsrqx4XA4bD74C2hX+Cjw3tuC0BvAIHnU1K0Y
jbadU+zvzfQWiBuC1PUBQYUB78a/Ci42D4e34A+j6vIgSeHh39PfXUEoZKsm76+Ogdbnf+0esNtZ
arLk2RqBHmqk6A8fSGXdkpre/YAHB4drH/0hKHMbXP4VzB/yH7JbrZwD5lLSAz68Bviz2F3brX1N
GdLrpksEcecPPcZDNLaIbBrMz1r2qHmPm6IlTt52d7tGkjNtKWIya5znBAqLLAqPO9DwwhgKK4HP
es7LyrV67qZ1QDt34JoSuuxFHsC07XSEGUvYQPWu5bpeIa18MOCz4t3kTzr8p9YKbm4r3YbpxFyD
/b7+lG0NNn0AyviuqI0Im7lT2RANMvxCFl6Dzs2uA8h4lZROJAPfGLZ5QKt+qA4E4KzlHEqy9nPn
HTgXfYYccxKKrSB8ANUOjvhQRK6U6li6JwFBTUA7HpErusrk8gN8qYnqAtTz/8a3YZIYHB8fSnoq
J1b5v3Nquc4Bv2ThKOiIHnPLdmoJsmVsA4QfjjI3HOpqVjbM78py9j+5o3mLPUItFlD2kidku7io
urOg+4r3B5lyyb12skhPeYL+1cxxMnD0kx9a+SWA4rSVpcS32aaDUZrvzKc/sOdhf9j00S6ULLXq
7SganzRYmdUlV2j82mW/twmthbpOJKPo1cMvOQxec1eBcCKEBwnM8VZO/euNb3bPQWn7vgYerdf0
vk3X8YQ77RoO38dHNoOEnc4lpal6JlOTo0PlVg8Q8nZozb9bgifw6a3x8Qm5QaBfTQwIOErdQ4we
APL2cBulk+1oKvlSZAXp+n+eedpbHqz9VIpbEme93vJktiGjtaX0l2uO9piJsKPoIehK5Q0Alo3e
lm3CrXqKZ2vcmwvxmX3GF8EWPEhVK5TLnVXFP5UIbyTN/+Hn6PNvKg7lhK77GpPPzOefzxkVidL6
DDpjruWTpxN10mZ6oGSWNDcN78DRTtSqfThLfvV74iwLBQRG1if06RupUzBfCxizVFh48odU6vRb
bIlg3MECjJ9UyFJQtuwWwQQ2itLXhMYD1cuo8RdAQ7LBhsZ6Yq28a3hJ6LbPeIQOfJrp4/dTiLxC
OUHiF4Ul3dWOmRkadabmfELkbbE5LgWlc8/N5P7NoBpLnzvq7UUerLBTNf4Sp7fBHq5M2ppWpG69
BVPEjm8uBscqoeGNt08Gy+eyAJXelRTfc0vHcdWhlZ4drYDh5G9X/VvSxr0JfD7jNHNjV6rO26s2
yhhKHzn17To3gKNKtwjAmtc2VBhkEIKzXf/hvdAGD049GkN5SjGPI7VGnVnDfL8JqN4+m32pzj9Q
R/L9mf6bRCS3by8flP48sk7M+0wN0BBFcymmBBMxhUjCLvzrpwI/OXyBBS8EPN2Ec5uApZRJJDTu
htRUhdm010yf1Yan/nT+HSfF0FA9a4/LLBftyTT4bUZB+1VenhYCe4v9PfsOw5d3oqZ+31GSmKP2
l+3NEoReOTOahv//8HbMOxqhFi5OR2rI30QpJPXTT+dgUq44rFep9WoW5whbHjSVRrX/Vyx3fQme
eb0K3B8OiCUServsbOF4/JALBf/+AT0GhJCrA++fak5VS2hDrRy9VvTfQ47exleOhnz2/JTvlRNa
Mu35VDq4F+VsETjl7oMoAwLM6x6eov/8KAUDIzPSoB6u9p0zOLrtvPjS57hGh2oNrgZcuaHPONGK
96Fl4M4ThwfzRV4Hoka6cxn6GX+z46SrE27uYJFWlWOecsxB9zrYJs+h0riRuoh7ExUnbr4MnIct
nrVIN1V6jNAq03PBzzXuY6M1e51dFaSxsIpx/M38gtE6n8j9GA/pY9NPyncMv1F5QeWTbWnm889g
XHArcn+70Ay7Ryleo9XPz3vMEYqKRXRSbHSBqfB8evLUqUJnZeQOSAylpsfS8p/kidWCrsf7Cz/8
kGKENnL2nTjH1/TPRM8+dSqv9qIddXAAorNambfaCf/qWHS3WJqbPXTGhXPZPsG/0tGiVqgNCKFd
cyRACdbCBEbnlQf9Idt4mUwNr9jCknLBn9DYA//Df9INjMet82uAt7hjDhUiwZze5IgiOBGEIQBp
b8BTcf2xy3dPkRfbP9kfhmcGZ7xFvQWbDIG7EFEUtS+XIwuLP8YUeg2CDRSo6++Mmm8cD9mdk9KZ
z2VcNS2KiqgMmahcWpHT/D3lKVbMtN+PN6elZbD0brk8f4f97T/GgffAt6ls/zxvkMTGZBHyNa9L
zjGJK9fQDNa58yveDqvs5/YSKa3cEZJ3dbBHbE0yLVfNBRytZ+GleqO7bZ2r9XEfhadwdoA6JYhs
7WGESnbYtLALoqJhFN38OtAdBDM7GvMNXgNYpBnpu0rnZDtKU2dRrjDo506PsUS/9J9LPNnnPdMn
kJ6Ns6FVkongecESXukEd5YyBdj2/pQN4IEpECUwF/it4I9n9T1i4VPB5xS/UQg/VXioyZzZh+m+
/zQ6MZqHGnUD+Ru/xngDSDSWHPVyvhs6r+mxPFXOiqYe9PDr7DYVJ4VLAFkk/I2c2iJ5CGQ2qwQ4
kf5vDW6wq3Znk/aZGWbNd/6SyE+0gEKfl04n6QhZXVNjOt/M5aVaXjU1xm8QHjI246MEWfR6RLdo
lMv8+s29vzYWMXbA3Lfj9YO3vArrUdhbMIkpR/G401eEnvSW+e8BePnc+AyKah9OMzgWH+esXvJd
CwJUXfECUCefYk6406nm2BxwdnHubXs9r6OLrewls1fn5zF0/F84j6/8/AF9rITGOYRcgD53eOZH
uJ/JVPuZusOE2EcLMdf9JvttBRv3ivcwXtO6OgQrLoOzTQATyZWSCev9coPGDw8JJEvv5XfZVI4J
huIeDjnUNgArNdfZe/7Y7naluIKdHeTZGFTsO/2AaJaFcx0OSvyTw50uxmMulf1yF58AKJxNsNq8
LFoWmInVDlRiWM5L3kW5YJe2u7PMa0WFRVmhdxSsUlZV/MDlFOri62LD0uWhjoAjRSxyQkI3RZsg
GTTGfOG8+Ai2dM6xnH0FhoHda+ZK4YwEGHhybINkcaLKIEhk+kwcuIVlD7gR6h4vEfeDnBJMUZYt
4AMP8pdLbClH49Nzvy413S/alkOieAmqzBaCLnVO5+tg2htd9f0VkgDs4d6SYc5NhwqqlVVk0Hq9
JQdOTbW1siNX+6EPvQUBR2Sdie2W9qxzEtV9TfYRJhIfx/B7m7fOxH47YjsKaKhDA9HUDcLLkAlb
93C4rmWfSwn9mN+kDJLvBfjLzLSrJWFeq6PsWA4AvBUChywI+xcqBekn4voCm2bMmugkQ0Gx1dr7
8kntyAyrU/ea8qDQehvrgSRp7Xr60gB3oEzCdplz/xhkcZkoIGAXUBGDMjBklE+CArehtqtaf90c
Ofjz9RaJlvx7KIVPUg+EMA2ixfkcpNiyAhH9gPyske5uqULnJ/XOWcwDhR4r5FIHQsVg9sAljaiv
W+enQeieggTIVpYZFfLFxLGlPc6mfwe96Jz1rVkfgrn2S93Yo0caAT227mv1NYSpbBES7ejSoISQ
cyysSJTIpeVdcEXXZvNrBO9fx+3FuRFrzvjh/jELzkYNtUx5O2hM5nYCLm+zy8aUDJAKpN/AXpB1
RdpSnxeF2HrU52MxJ69w388pUMh3C+c7mo5Er4XVkU144DGQy/KsaDT4jJj2/Svzxp6HBHipcHvo
dIFEOw44jy7rIsvmsHNQwzwPSHgQQN5bF+d6D1/aJkAgNYw2yKvsjyTVHYsSUEhi61C/4HhsFcm6
eUb61PaAyJLDR2iECNIsSN07OiqpLgfmCUYRaVFAelisYKYHHz6QPr+ZheA9T8OHeECEpd66wGDk
f6ZaPYrj6SMTtzVCNSC8sgRU6HNP48Ch9b49pzEUkPvCybCNsnHLlJtmXrAfaWHdyH14csG/EocV
zEK5f4kJZB6gGylufH44AChfqms6OTeO7tZRf4BT2eQiti8/cAyexM5ywh3NHfmOCCowEojWlyVH
tp3ssx6ygNgWEx1trkfDVIHyjCbWMZ68E/rKYi0W0cqTnnd92fN/Zk9M3MA37eWSkIbCflnXEM0o
CkFskC6dFpPBxRxOmFN3WWi2wDlkQBl+sdG16jm88QmA4sgBcCtqETCyA+qMhYIU5enu67eU3ESY
m7aNY5AF7wE6aWRoAvdXLISA/WGhevJAPzPvCb5+eiOlwMkbegUUdT5DuUfWBqUfJq6UpSle7B1A
dbkJOP91zLVPjznujD5pXJ3iHG7x4ea10xauxODpVIft45K80dGMWoKEUQRQJaA7IUJHm1jsMUg/
jfrXrYNJYWxqpvd4L2UIFzclzFR8t9o4J/AIZ2jnml/UkLGnGbCDJXsQfJqrNRI1xa3t9Z7DJgGW
ZtwHyjP4gaUE6IdDTugxAlhos+i8s4fDeeCfr7sQjfFxx6kLvRPMUbBSl+2eiVdYk5B2AmuT4hcU
ihwTnJqBANPOglnb46TTl7Fy7cJTQtNBeAC9CRucEA0qdjOcVPr+SY5K7EXqXTk8FYcLOannVrwq
6oUWwnsT9/R1QpQ+7TSyF1016/O6d10yTgGY6LzqYcbVZHq23AqfPwC2KucW6A8cENjcInjb6yho
r/bmEy/6+rKB2nsRfejpPc8mr7G3ejHkE4mW3jiVSkmeDQfZ6FNidvPazwJwvchGtSIg857csE7j
q7EbrtPHjDaCz8D+fq6hTO3+RCNLiPEvpJLyRQaDYWQl7vvBqQrcWq9bc/clmMWhMi0Gw+cH86F4
TFPGudKO7jTsQ+q4TIcGoW7KTCUngHFZnxGftUQzwKmXchDdNg8uYlrUbTaH1qYsF+YNPg8OxZ6u
KAcAFmVJUfYXmUkp3JIMk2ui/xpFaOZomOTd7T+IAC72CmHSELxOBF32UtwPFNHby3WPD/zlRxSW
LLrIY4C2Lba7x/DRHF5A5iAsTpq5DQZXqViKbIeYnFmpOz/IjF401c73OcoLcaGtTFYmg0Ij5wgW
81sAbwDb+ymaMzx14YYgpmhc8N94EnNmg45Uvt9f/9iouXwiOXT/J/g1nF+kaIycrfzjjw3t6vci
+OMQaZKvf4BOY90Hqf+4wK6BZ69JV6Cd9pzZQPytniKAoAPoo3QhATLagxs5vcfPmC/y7tGB8QWI
DkBW/nBt2Lg/faWYa9qeRLB41ML7padAnT8kSZw/zxjoSOlPdXE+c9b+07VgPSUjBs5OEqBFQH3L
vzCXc4m1kP9Bj7lUKEjGUqCZCVo+8gogxwYbDiKXlmkWYSySErifRY/oh8kW8unhtfMJ4Uzx4nhs
14lAynXkxQIODjQx3tiCB9Cbz/xF8JuNZ4ixyuHKFvRZq5Uze4+9Y8ib4CF4xBP5m2hv3fqIM7z2
SAXvUyf4Z0PIzLd8/NhB8QEzSYMVwnedwWLwq7Pd7rkP3KH0UYF+SroAV4vXQ50om+ohlhxJXepA
0XIBMS8ja7yxT8w1YKQwbI7Y+EDiray3QzqpxNuMf7tl/+xJNRqNx8GjUeTOSF2Sz+aDvT/+2zEf
RrqQ5G/kAPwntsVte8YD5QwogvXztIFXeyKuuA9+P29xrsflphe5OxQ2El3dRdNl0ZsNTgAboFVI
jCD4pDckolVA68Xzm6WxS0r6Yxoe+YmDH+qgh8P4U+oRbnrxvOpMccWgEnvbEEe5SBdmD55Ddybb
yH2mVC9k+likiEw10uFQfByaNcPnIHx82sMvDTmhKM0Gzc6gmkaEP1zL/f/8ME9Jog6SsANwaOFh
TX6jm9VzkwQp8Zx/klW4ZqHCz0APxG79RpQ1ro4MIxlKvRYwQ3CokVxsgYzPCI2Om9Um6nyqm3zK
jIqtz8NU2GEUfY/y2v/Og/c4btwA3oPZAvQ9MdSvGzGxQWFatvOKlqDOtve0N33jwwU0e9yNwlu9
oEsw1IlImXxCso/tYBXY6AvapbkkgdjtkY/+E4oPPrJVdYmhPhu3sBfcqb+QJfni0n6dC+LC06wV
1lYdQ3eQmZZzdLnoJbuXWOk7bW06cgS0+3Ppi/3g7cCV8Hu7ZTij/4vpFTLnaPxiLvqmDsyGxtX+
xtWy1Adjj38wCvfH/E3BVVryVM7vbKcPZKLzk2Q/DltPgf0AldVHwSxAX5W69pRy8vWD8je8SkGL
ejfXCfi0BAzBYeXcLPM7fhSugi5gQJQCwGQAN+CdoIYfu7R2ygMakmu10pwKyIIIQmulbKybQaqv
6qjaEE11t8m4q3ldNhq1l4tohvpcrj+yUYV+p98qHRZ0OErUZbVbQoWXc2TmYFWDkXSDW/cOdA91
B7RoyUzkg4phSBlqPzcWKaWR6twSkK7AvRVD5FFUxe9Jtc1Jpc4Yi6xdOX9YOqw9azCDbt9IWSpT
K448afSV7iL5uXjfOyfnLBJ25nE2bmK6u8F1F50RksTOn1ShBPLMlIrRRYfnfMFbSsWvfSlpJeYc
+V8Ap3ECCcuiR8Y+TEQ1YvpJxmzfkVpxgpfcGnjj8WmIL7nCOFSi4YDgrXWbjUIJ2YUJWEslEVaO
ELJaoskTrE/1SnSp6ewq3TKy0+jW85OWLcGN5ya4xctr3bZ23hvafKQTVPxFM1SYuOM8Q2w/2MPe
/Mcm04QNzdwRDuHsDFuzrHcI/0KRNgsdWHuC47G5UOswNNgLz+VeYZwQvOy+Nn3T8kgGaUUPtcIQ
nBPHgoHIfFx8J1rjWdk4F4npo8ZcS7XIac57Lrnv1oMpWCoM+n0L7viZBs1iUu1HqKVpBNbsWgy3
gN4Ms+l2gSZ63aTlovVK4gpVB6ZrAooROhctHV1gGdHIpJNWpfwYFypqWXleIt2d7AeHkPJEDP72
VjXFjtcmU/UYPH628gSDyBLvIyG0mmd5+oCA82gKE0Hnlqyf6dwAFnazY6AKY7D7cGGXHyaWTSXQ
Oh8+vTHwF22lk+xb1M9wUKMa6AOOZmONQ48vSYTSjEOVFCgSp+IRWQas6vIwp8FeDDsUCwwuRuhO
os64kdcrfy7NGX26ydua/qHbTl60CiN7dYOUYCW5z77/EqGLN/5zpM8yX+Numv7dE0W8/jIQLb7T
usiEftwmiN+aXQOvvYU/NKbZAM8lSUlgXTSyBJZPb/GcFkhx1qmPAa9nOFvo75Q/TIWyy6b6gpYI
dQxoPk2sPklMLrXzmeVmO0+UJTVOJAw1eifkPQfTw/nnZPm2ertvjzWQgJQMbJBXMIxe5JBhAE0g
lXF058Uc59aGtlQ5flHMuPSo+dD4+obtGRyh+IxQw6mOSZrGMo2X+fvI6PLgPSsDWkM2a47j7VDt
3hZjvN083QR85UxQgtmYg1+6F39WEXWQPXxhBMn7+yzcPpnq8Rm9E7clM4CxF4oYxDgB9xnD2VuR
EQYdCotRxc2NyTyUfOaYC/v59V4fPytnXFHtFhiFAveRjc1kYV4AW2g/u3oV1XdLFW3j9yM//iyf
1u6zoqoLA8QM6ONhRZwy2gWEm3LerL7A1hwDt4woADTiUoKEn4T06XDSB2sxlnbiv8tKvBrmLOCM
IwNJdSy89YqfwK9/abb5C/XeQt+Ak603rI1Jn2nZzLU6fQqvwy+HpQxho0YZJuqGuKSV2c0+LaC0
S8dJj5p0M4PSlpTD2uN6N+LR095Wlc/YeH36sN3nUqncSNLnFjIbUc4oMw1UAKIZRVeEEEV5evRI
Y0FZ5jwT8aT0j+eIRl61pydzlWD/wDW0Tak5pjHrAI0zbAQUsy/1h77hyW0PGWN6z6VRbGm4ibDE
rCRKjLRojNgEsALVwqzSYYBVNODM3T0ML0+GyfXla60TQ5kip6iG38EpRkSu4GXxY8rtdJGTgIBV
lkuTLftPNJOl276xKfqbhIAYXw4ljScZFxtXHkD911jBouuQsjUluqvZk6obVlUn0MxByajvaWm5
ZUEnuXrloxehR1QDyJmWjTY2tbGic/18Xtt3/vDVYIsAQHe0fB5XkyJYpoBstBW6GxbM6JKuvQ7q
IxgPdLkd9D4O/LT2HmcGHC6+Np4D1zKGNdhiASDrcsvqaPlS85q/CWTpDRsd+ILjGNwl1MBdzy0R
Gfq+btZB3zcfP1XjxbnIbjlKc23VpbsOrnyAgmqNZMlIXSCmx/usQycZLtmj7Y4j9E1oA+1gn9LB
/RL3igdnH5LPAKveuRHKfpozeikdTSR5DXxVIrD5Jk/3C8C0pXdWbbczZV5PNiHnAklIOWxAPNTi
rhs7oJvuu+wopXjlYXmtKdHeI/sNo+Im2aFpvSelIwqz+kehpsvcQbYJyX/7ujVzpkD3+MSYYofr
dW910JsZ04THh9fslHA8EmEwfV9vI7z/85Ou+Vx17cz4y2CMaNI9TqT+KkdYcO02j2pCgdwb2vWq
SbBRfX9jDjD8I/pFQzz+k8RQzfq5oAqgLG/cCpCJwxxRPMmB3EzHxwySrjt3ZFNYG0Q771EzqcGY
ZtYUXTg7FYkGi43QcjZTie+LiJQXFgbn/dONeq14rLV9CAKSiH5MYS102MBJN6s7pxznPHsZviis
zYCunL9/VTd8vshl9ivvfanPUi7hXKSTDKt6I0zpBH8gQj9+VN++deMmkhsiOGaGMBgv0PqfWTIz
qfVKdDftpZtqt88xPxubx/h7QmFnMfpVHYEvDFadb2tS4Ezxzhi7QGhTsGia8bFCVvfvE6lBjsDM
tWE6uDF2GLt66Lr2zEThbp1yB3SCi03ZEgADhT9nEXdkIFmTmHZ52c7IprRIrSeP8PrQsEu818TX
3St67lNCuBxTpsYD1uWip3tcA3g4Syc8UAqVjI6R9nN9nc6yBU21NlPvb6zRy2BdjxsqpIO6eNb0
+w6CLLAd+1SvakYpzBuqvQOAKhZ6D3Fpb4qHzjV+UmhV/TtmLgBcIC5kDgFUm58ROHX+Wj5wtRmu
seBBsBBb3/IoW5+kYBJnok6+PQ/a+J2O+rPeUbGGueZ8T/VvJZmu6A+s6o5ThOsC2oUbzJJPqLl/
fBW9zfpBSD4PDGj1LzZEQmMVS/uCBXlvOHEivrpXwyAuicO5Wz6IDVbY0BksollyVm/RnH9FOZLB
1I7epByLj8dHtJelT4FpME+t50BiLdU1JMIwMpETaifNbW03Cyd6/nLhd9t60WPgXuKhL8XGwjAk
2MS+OgmRAT6TYUTybiwYU0kpWAKKEK8cCuV7LbJEpOA2Md6iiR4JkjaeDD5gflE+JzSgS0cxMdqo
OQuiUJSnUBkv59Eo4AWRhEE4zwd7a12sMEq+Nz3a4jHwJNqbQ42egAJYuWaLUvGyQwABN/7uyBlI
JEdBTAEK6c7TaBepKma9Ke9uqN71eGTjzv2pKZiWKQFTfN5szeSF9XPaXbW/bmQxQ3imbNVLDBzz
Qi/KY99Qg3xzpyL/7xjd+1AYpktUJo3yOliXk/7tdQpAKmF1Z9iHEEYdC21qkuaxTwJBTtOVHqSZ
a2SSbZ8tlMo+mocYI5BIxLsPoc0BxuPM/Q4mFZBs7JpkRu+qq9o/BtmMVWLdK7jCzcdHnv5NdgXw
UDZmLdhYEjTnSTFFPtVPaM8osl+R+25d9Kb93kHPKX+1ldlg4qHZOtgESlc+4Lj92qvn6hRRreQf
ERXcuqZb8zgDUur4qMCYKELzaVGDZHnRd2RZ2PSkxqk/LWOfcqpcUMN9GRjwRnNYClBZ8FDuHYjS
kYpIXSfzL/0wt+nxdc3YfTYe32PQ96BVqtx9T9KVyrr9QcTjmbr4xCD0w+dfTrpGJrpzr/J0jnt8
TA+aYM/oxBtJE3YhdBlIDQgzngPbDlByLuJS4r3Fruv5Nc2MpxLWaXJKQ+lUK2JoEbMTU/4QFeRc
n1kQr4FQVskx5Of1hDl//JkVpIm0wUiwnnNH+U1LtMrNur+qhn0WCNoyj/PeY/V9IPZBsVS2tUeF
KocoUIEQU4/TSCXu8DFC2hP8lcwozX0L3Qvspyig/Mh/iPdROuJpv5E+r4PGRawDOAWmiln3GY+T
zwZL/bP3U3O6DYYtoE0kKhXoi9f1FAhYtFLwC3CzmhGSiQHn+59x/576zXbQIWGqG59P/yGqge7V
TxBF2aXXP31lBcrTxoMK+I1kXht1dIYWIhRl2SIS1T09HAKwWv1diGGXtoJmiSlRiPdJ6Nqh9Vlq
WM7d3u3j2cNKEcqVyaew7yDrq/rGetYNF9FAjYAHbXi+SHcPfaEwoJO1oLgaDRbN9E9/imGsWCEZ
6lB9UMqUeJQR2+Og3cOhf1rAaAzYYfFLVUjd375EeS0IdCwm6tXc2Eu0ODWNeORaASlWzRq3OwbI
2evck9oxbclVqUDfn7JkxG5tUU0dEwt8SRvbXCAPVJwXm7EpVcOGpF6htjNAnCb0FOZFod1ByjzX
zuGcr2/e5eoipgmaZJcvE4ZuMDKYwKnl98F1EP1RtrwRItzpW6SfUe7RNOGOqMfZJNnb1R0Ym7Yb
NVJ6LXjPG623f86r10QNNi1+IKCfu9lsn5BElTBdzHwquZbTAdMdSsOpStHvjXVl/O1/nRrStz9/
QVfZxrg+PhmIOEDGPLXYrZ25z2BJXgLbV4/6NrtwOAcxlbMX7pXn6mEtHoEIWz+L/Lz51bUjl+Tr
Un4mby0Rya0XcYf5wZGJZHCHK0txVJDx9/Jl3qCMc9VlksU8/peih6RjwEply34RHoJqY0fkriW3
PhZK8xuxWNWelwO8kOYbTgIeb3Ul0TsenOvrg3rsjFjH3ifnahttqEy/NNm3joolBp3tEQ84x0de
HEHRQUnjoYJ3IEE+2KNNXqqgc9zUZxx7DZYQYxGt8YEjVUUXkfh2IFRANDLKeg5EJcafxEAqOEzY
QfY4+mltr6u80BC2OtbCoSxnSMeBm1a8EPyVSIr6qr28/PKRQIk2f6lj0/JhLvSVte2DvYA/Dfus
lnGe8UCyNeHuBO6oJB7R3luXqHTbe52tisAbpJ5WiNe14BSnFcxmMUG55RZbhtLeoscEgwDf6Pna
6MHocc1mfdw7EWSpBWy+Cen82+Pmj+LJJ5hSjkn6GIxRRDt2AyxirMGftdrwxAGum8b5Q73gG5qz
0itxNJcz6BYkRU68wNkLELj1EQS3nXN8KsNa4OMGY3fAv5fDOWWLzF0B/gLnSV1QZFRKxLBzPuO0
yuZ8eh6dn73EjNlgISEzn9WlN0G1jU0rmnWFB4DEAIXcB9tC6bFsgR04F1owU0oO1gNYeTD7nXH7
VF5FKO2B76esZpX3txmOd9mkwPvunOfRpnp48zNLTSbAlgJNCuqLFNkayjvX1l3MRwo+HaCCwQh1
GAUQgQSmX+QuCJ808P91y9XxdV+tBt4Kq+OGQg3wP1wnicuvaEkNYIx4KWWF8/nzchowKsmdn0lp
I82FgAkIp7/WKb7uZlOgLFDGbXLCbwIMI8HhnX3Ebwm5wpUG+eVt2H9O9Nr/2p7+I7VYIScwt8GK
vIF0+k6GvxtKIAYU/kEGeNjgxQQ/wR8wijN5Bo5X349hNyw443bHhZ9zmWBaUGc4QURyqhMQCtIS
kxUD8F7gE65883Xqro7Wx1mxQrCezzAJyx8q1uvoilHgrQKZc9/jTHGs0US5L4yH+x9J57WlqLaF
4SdyDBUQvCVKMmD2hlGGAkUFxYA+fX+z+uzTvXd3VZlYrDXnn6Zi/VCRB6jn+u85kMFFZno3ViHS
36VxtjCqVY558EE/4eJB9HJngwHOv1kzjwmeGABBnx9OCznBCoO/9ssKONUmzjTy2+lXZ8SQAkAb
PlYtgs1EFp1W4xK2lbONYrfXEz84d+UXFSD3sq21sVN9KVFzc/YNX9vnG0EAgK/HZvWSVHU0Q7nV
TN+ZtWVXAKiFjP0vf70Kpd8K99hGQhnzRNon4prmgaLhTqqlq35Ia0n5cN/OI2psnWnk50GBN5lL
nrDAr7K6YWUir8DOverHY93aqeR6UzxLglEPsN9ASsRieTMWyGtnjuedQ4/8tUbIS34r4sLilqS2
0GszEhLtkjuesxsn/tlFx6My4cxsGfyGpg3s9ogHq2Z93WHuHZ9Z3dpw13+4vaejDCEtzcPRWnpR
/rWICzhxWFttUE7n/lOs4PE/Xk8jc/fqzNusjQKV2PNuqyqmF94oVpDHqB9mSBE+7LkhBURrh77V
7bso6bQBN3E9R8SEh8LkOAUk2zxaWNZa+kCwQHdEQ4AXHRP1RvQT19UKIxvzFRRLXKQAcFDf38+w
dvSGwHkNzOfMsX/5Rd+Fdwqz3xnsuEG+ToTQS9SmlmFp+qhFLpDuQqtMBZHcVIyFRgbk6LNJ9hzm
c87hUJs9ICrNPVBj9jSDdtvOFKJScUbbyDMx/VjPHudbdL/RqhFNVL7BV3K/1kiMG9GOty377lKk
oRk+jvcT3Fv2G+kkq/4oBy/eEtwnZw7wq0mX/Tq8Mv9eANfnhfkrg0/Y8PY/3CDsR3H7i/alv8a3
gtn6I5btgZpaQAM58f5kszUILK4ooflXm2FoqIXttzktQXvfvTjQNDt98MhgFYSOZTbIJ4P8yvBW
D8NJvcQk4xDChiR+eE6cYY5x6BXzqn6ZE0OBBN6iU854LZS4NCYrwnNFLGYgV+ZLBEjLR0rWGxFe
4eIvK4nwPBoaNNDozxbKA0IN1LttwZcgXnT5RQRhN9IyPrfvI2ZCg9UifWqWoSh4WpSD6Vwd3lS/
u/1MIZDQhZxJ06G55e0hOvv6FHEqrA9V7GmknkJKzA9GSPa7EkO9+Xk7b0+8xE24ffgURMgTcFk6
jO6r7d2BfAL0gFeEcwzykuwBdslNB2Zt8JK0FWQVJjLJ006d11jn+oZZhK+p6tyChocYf+LH+DGm
E1iXiPlhX75R42esVJ8atN9FIcxfzLKMmEn505EIniykYzZze7NpTQ2PCCYHDcbsdHR0cmFraD1c
/tIgJLh6sHTGDRZRv5/kPe9ZRdjS90+ONvwthVXN6+mkDo2E45hRPOSx4cIiVb3igxQ9fQPnQfoa
lwfNhpv9EmqAKZ9Bsy4YwQNQmp+TPvTN1ymLTYpotlJtlQ2QmXDP9WG+yDoApWutrjPi9idt62tX
vkqgDdPrMIeKoZLs5Nl99iViiP9HwMun8YMc49UxyQbn2RHFzOwsuf1HoIgsORLW95uPP+LNQilH
Lsj79+zL+MUnyjoYcGZSk7f43Z39r3ueSd9gqgskqw//6cgYXToGUEM2fTQBYNFkYH7/ROJnFA9m
5Y9mOlkqo81i8cbxBajFJtG4SGYAypWdOiEG1GpgpRwD1gDYzyrD1wlZVt8W9RpMMn/95DNJSf3m
bvZBWdBXkcgFErN+Qhvro3fQJlsTlzwl66w/aCc3RmR6tCYkmw2PWz1S4w7GRlpSgx6mWmlIaT4T
oDCN4LLWXh1ix6f4Z8QeefZi86gI+FvnwwcyJXRUH8aL0vGan6jNPXrCBmVPLeKYrdwjjEHuV5yX
3GmLNwDI1yVRGKbhCuvn/FYHsUr2/Zb9iIHZcSG2WSjsTejBWBrWM1wgq+EH4GA6LhcY1usZ61vu
ErzhYe+ghT0L/gpkDwGnK5kXsO4zYRX/GEU52B7MZrjaZ7v0Cg5KQGYCBcwZncwgn7R8tqOW/Rnc
Y4ZH2djizJ8bEex5ko3Xp8HPlChDBGl3d5WPGzQDKPI5+owJgFIxzIZU0IyP4eKKnUObqh7ytQaJ
o8oEwPq3+MHuPsIukoJuYvZHu/mRxp51BBCEu6rN1EkUTisaqbfG0JAW4fTdYRuJLrf0A/UUiiDx
1rRmCuTRulzWuB1bJpdfGVPDhmL9KX6vaOOxtcT1L66E+E1sBFkOHmSqQbMG7PfaaRRgtMDPu9u0
SP19Bi9ed/yCCJOFQzjl4G19iU15uU2P4ektTPGEAbKt8bCb40L1iNvI734v/vYGKP5O0RNNnsW3
HbEBIaC+AergRW8zOW8FI1L2bfLhyjD9mtIdzvp4NrmWJefT4MQ+hwiiIiaWHJd5NS9G4D2hPhZU
/MI7ArvDY3UlAZ5kEaxhSBV15L+Y93SW0d/V+qXOt6dHt35wWgiD8n8cX2iQN8WwbGJEysighiUg
JgvArbrA0RWCJNAt69afwGhq8/OCzoPKVgsgeekG9ODWc7o3Jz+8DG5SOy0mH32WI0rQgwvjpShF
Dg/ruP/Oz8VYLe3sFmTX+OhqiFV9VG8GWE5nm1JpsIAzIllagQqTcDgXNl0vR92jWLS3/KD6hNF+
USvpE06oiiwzr79WQxAH3s6jcHi978e8CyTfthCYYmNjl2CvOt2Zg9pl2SPDAyRiJ6P6J8HJ6jPJ
AzoO7PQ8Juku9YqQKR7qT71QkGrRm9YEtlkKmQvVoiiJJedj5qlOEYmNHaaPE3hM9OS6RnfCORiA
mWQDfdjpzdpgKvUox7kJYcNUVpBrPZLKje0+hFF5H450sAPcSV/rzf+HNVlvttoN2eN4fcjDyore
lXEjesPEA06UOPswwwYvEHBkebeynotR7aJMHvXky3yZu23U7p2jvHarJux0F1WJEOm4zMjWs5vd
jWgaDmydQAmrdbM7K0gNTrc+/QD00aIGGFoo6qLb2Pc1ugAS8NvQ2qxBbIDIDa4S4wN8m1v3i9X/
ApWEgiPs6qSLG7QaHDfkAsUcgtfcK0gMhREtWQZEVmCFgn/H7bAnvYiwNXIFSHsPU8ZdAQZytlHs
3eMz7GgARMe7fwMNEvvdC4lGPr88ztF0gT0n3133vAww1S9H4y8V1tdH66IiVlUHNQark9kzyF6g
Sca2/8L74FFidAHCCLlMKG/vLxduBKSKt5RhtPmOaek7HdzNXdpLt/2c19ehcne0DrLI1uSIjfhD
pXU/J0YXLsK6hDzeU3erZ8wyyzQf3I+TETwHJIALioC+Rn+2/+6ByMiEO9QJJhH8YSBRrdzOZxAK
Fbvx2ykGMEakVGEsQrPIaOZu2FL8ZqlTG3KAcTMAnG2NMWl7uua/Ga4V3HkrTKP9PgMDvMSEmn1j
nPi5tf2G8TS3QWt63ZNquNRqpwjR5L22RnT/WMALNDXF22wQUjKwlZRU8tx4VO+ezlhgtDkK0DgT
HLp0N6fu/EmOEtXBm9A6q37513KgHd2sco09HZbG/JlVBZWPsDy3kAMZ91H95OKSQUKkEO4FSgBM
1QQYdoAlkNbkQzIg4MrI6mAHnfCV/Ga/fyjNa6973GXwXEw5f3g5scu0Zsx4DOmovqGeKBSMbetF
wf304RHae6wgQDIIkJApFoF6MFRp0mjWwJw6lceLLV8D/R31yjmyu/5PQ3Rkz14X84wdBLAPkWEB
IeC+b3Ooi2th+UjqzqnV0oJrx3o+7VPpPy4xLPiFmb7DJpuf3PScFE0AvdHpYGVBXNTZ9Mbasvdz
m8Dx6BgKAXTiaysEZeFP7BwFE5wAdBh3SepKZbc6fPh4h59fRDsWyBpkjnnaaQwPLmOWhZXuuz4N
GOEtNhoT9H/YB4j1uvqKyANb5n1KSj6VWpt67eNsP5TV4w9Bn5lM4nXuKzam38tvs4JrypLLMCY+
ElWYi/6/Ndq44A0pUq1adz5cUT49ZobPmAC7NnzofSfFeQRTQNdHlAEvZrxsLG98KOIU+Qaj9hDr
QTFN9YTXKbAaMkZcj0EzbWZdsReBd4G4pdQWhqfv8HBGNwdd/ghxODK6t4QVvOkK2sMwtmMfs47v
MhnvEyAEBNURNxC0NIgEf3h69aShozvaNcO4th1kb+geEU8jEUEO4WAETVKkxTM+ybbzWVzAvs8U
g9X+mYz850Ec0kgTZxJV/R6+RozaFWPPcFt7Bds+wgOnnHfC07TgPw4sRxP0sjfG3dNHkOQdJ0yS
BUHq+Vf+ei2gSbU8wfsRe+l7Y9OqzCgCT+t4Sw7C4PzT3YkeCp2bdRqdRq0q8GfHg4GVYFi7F8zI
/mdUr9UZ6qf2vocWPreqAbM4PnCcex0fAu+8RScwfATo7Bg6Onnv1GlDU43C20bdgTI2X7Q2ZYQn
r/c37fMRHA5kFCWJR8/v81RGhLkvrpY6yl5ug5JRtzI2lyXWx+Xo9RU6GpbuFWAWSdfl5fRs1Fv9
H+YQigUPZR3wK6+Z5vE06hhuwkjj/onYG0KUQCq9Q8Hg0hjNboK4y84gQ6MZn15jHhTRcO0qErut
Q7XswmzwEXvAcFY5B00nDTdlNd2YnmkDnCsaK73wEiIL1bFhJ5e5f3RuWGrRi/mJd9pW6M2qbTJW
Z96yCQCSCEDomWunttstV3C4yiQNu0tUOmmIuygiQLCInnVwM7wL2QG4alddRn851wV78YKaXqMQ
d2USU29KfpFkJ7J5LZfpoIN/TCT1J5/FKuYTnYMpdp+TLdI+hu4AME6P5vsw00MwGPTcOdbRATf0
23BE/9qzuhBINvsArZZCVQ3TJhpX0ZyqkrN2SSQpnfAxYR+5peN26R4e2wJ20k6bICkl1rMijtR+
bF9hS2X9HA0HNZxmq9lhpmApZbkjAXoVXAiynG5ekQ+E86XLBe1i8B2FwEz6SR+zW9QJtMn4Zp8h
PeWRdXXAPeIfmEcrIlpLnRJE4R5yAUdR7aEOIHy1bdckyWIhiw8IOXmeOPF9BVSOlD+hqbgzt5Ch
EJUDVNyvECUzixWlloRWqtw5J9Jpi3lCJNHN0iAeSBOztrKH6aDAByVh/6MOAIobjXHuIYXBfcj7
uU3gghajTZfYFjGS364eTqY04MxEFwyr9zUhCW/oXtmYac2Zo3GxfMmcnz3bkiKGvJNIiemK6N3t
LGklFyylAk2jzj4Y76BlCbCpWYk2fF+tQ6KzurFZvy38p9ncuEYHxOecTluZPwIIdkIj5N4Ur3sL
Gd0+Af/j1gE2MPjN93tjzH6HalA5Y4b7HjzdinrEUQQB9TVjO4eOMVJXjVOM7wuJso+e+ExzOwKr
9GqbxbnrzppEd9Sj112TnAXOA0NwsiUc2O3YW5Kr4cslGsw/sEkQCJU5As52lszRQPs6RgW7a+N7
/JtxmJnG+JD09mB6dGhsUI35PjlcxaTYkPbD54/uWnA8c1SNt7PZzEzMmy0JXhGEJZVSmzZZdx6Z
ueNzOXHxuUz8eOmxo/goZ1PraI21SbS+8SjGGFDe1p2dc4nMsQYAXnoojQsyi1FHtrZHQAsKG48b
+bp9wLRY7GL6aOfdXuwO6Vp20gk4/ZZpDm+HKwb8Q5DUZvNMrrYGLUtqb51zj0DMn90TBniHahhz
s+X7x7nnycEegP73bNyV/BZ7S123ejdA7tQdH72SV94B66YhJU3pMxzhfCeot+8d2czIgv/L8ojJ
mObgIPbYiomtu1l+Pk3u2xZlC5fiBTrMcu523GzyfIOUNwOQcjboF8QMWFo95Ja6oNf5DDJE+CE1
BlcSNRGz2m822053hT8BUab1Q9DOZIjz+y/tZol/DMbBGBIo/oTiAMM+MvyGam/YocIm6WcRLUHa
EUwzhu2Pe6AqmVGFd1um73ERFI+i3r8JGpfKb1iiW5BY/no91H5+FOttt2Saz42kL1oQClAjMDAD
MSQqavWp4jK0wpa+e5MmzLvHEN/HZYIiCGk7e1Z/VQ7jar2tN1u6CS5Rx+DoNX6UCLmyhV4Imb45
ImIahRifEdp1w66MARo5SOTKuiOF9ihPjkOocZ+nQsV4ZA7EuwY8QCmGa5NxOBZboVosEbLUBGG2
qV2OECV3dlYOdZQLpXVVwd7KMoKVKucthF4EcX065I9HWBFQRFMVI8md9GwGnq/ZocQrkP9VIAfO
I9rEIn5CZnOu5MVMw62U268jxU7SdxLv+TSvF6/HGW+ddbu2z79PFSCgmrCIEFGyi5vfk7/ERlPb
mvdRrGW7Y+sGimUC02t3jVTPXtLXkqRtMgSWIymKsCavFeu7ILZPIRko+AbHSJ+Tzbp4rjEJH+NL
LDJiFMAQL0saDuhw4r7kHZ9G1DhQqy8M9GY7Zf/GREfDeeI8prToQNZcwyc9r91et6yzLEv4zP4M
GxX2djHvWOWGOQCZqSF7lH/f4hlxMDYkrTfKgYol7BtlScFlAhyJX11bw2ttb677Lu5g48BTzikL
fZdWg2r/kMDV0pVSdP19rlNmP0vEELvUU5cbmMaXjShUQqTOEtjZYTgZruKK7dKfPTnhkUdjiXTq
zIWgNLD+voccScIrNUuog3vfTtjK2NIQ6MDQsP8Td7ZHJMTU1xYqGibpwDuQ84kg0ywmHJZOvmJw
mcO94D/668Jw/k7fGSbBCdGSVM4cvBJ1fIarhahLrgDilp4cY2HwsokYkVrDh+CnjXc4ZEFu3/AX
cVDLTUBvW6tutz3hfhBTrBB0qMPrBKrlM8dXEdZzaluPBD2grdl39o3w02PBFFP2RQXiqS/hl74F
s2wJqubQ+dJDbth2WPrpUA0ghp+ODizk0XjGvYu9LQYcj4TJ8utmQVoBWbAxwf9wxxj2X7XxxI1o
qydkWY/oTgY8ieh2FnbBlDmGMA+b2gDLAOQhP6yy7WPoNH1RqdudAbkmowJfvwUyQ3osn7ZLckj6
u8XlfONzP0FqvsLDI4RlluuAwZUaoGA5GWQOPvnwuho32mnZQ1HNB2pIuvhstiWBl2GsVv5wKFwI
zibY7YyNYjg+PEZbHTeDzGu7dyWsmANZUa3nL0HtCOWcE/ktwqUA1f0lh0ATYOgV6HZ0JkZqwaCf
3y9xyZLoWzvYa1blD8zLZwEomFB3WPjEZhkWUU4DLkZwHEiVRVALaPbJ/wh8HOP73hD6+yPVV+PK
383Bthl+E90WLba8TZtHo71FUUYVRjXHAOvhPcKgzR6FtArSz9NA6pCHIGIZ0k6zP1GPMM6IUBAB
ln1SzqmzvJMk9A9y94i14SLFFBFxMPlZwJnDK5znLscIjbJ0DKnNVGNed+6mPoo1GXSI82b04lQZ
cQtzxBUbvkY8hFRdGBdM6oDT9EZ/2TCTrpyna3ZFcNWpDJ2l6aAaD8/T04gZtWZLai8HLh4P1i1+
cep1yMMxj4m8udHWT/gWxgiwfIa9tbyOjpx4fahRP6FFebten/skpdxE2XCjqNqNOZVqbj/77abu
zT4QBpNkByUz2+vHoGIsrZxz5217/aIvYp2McUcfekRkqL5KYfIdvqzUxd9GkTluTykOKWHn/YRP
wgbz0q0SAocS3Dly06K7YSwvkocLKSl8XAUprRd6fNluLoyNygJhO4i5d8VHJy2oumZEx/a+lN6A
Xfupc4yMzvZfCzggyapnXZw39+yFDH6oJCPueuJi/7oKswd1IpYbm2OJD4ev829qSgmrlotkbmMF
cOSHNQiA/qYEpQ7b2IN5EFRMw5r3YKL2AKVCeP0tZI83giixpvuUHQqxNA2ONDYHiCTVvlbOeZl5
98F1SZeUfPaZv0tdvlTbFN62zulSuxjs7N2LiPlL1PGMKSFvywaW/e683fbOGF3AXH44g9yX81nd
KQuIGO7tclxNBKmirTeJeFtL2C9eRj1eUl5ZPZLtiVmM5L87AUUzBsaHg2jiG5AJd148nHx4JLMO
304FwaBgqO57P0M8Xjgp7U8fdQNHHo9DeoiZPlGuOLIg7tiWrKddpkTusTrauy+P+OFb1ik8Xptu
xwAPMhkwwGQqZdhB1/cY6Ww6qG7xHYHOt5HzLt7smW2rF3Dj90cFpNErOib8e9IadX/vUb2Qm68/
hZ85++i1Z1WE2ltfIU+17jNxENJJgZijNovFs/e2SPTmouZds4d6FMuhwaSe4RlVFUcjs6ZaU7hd
N53co+OPsoNqoMQZPR3p715Ms8qGRDuMGCcCok9sQr04JnD0Pw2r5BUx0tehlmW7dNI1x5fVs0aA
LNCVL5d0kIg21l68GZsNF+Bo0Gf6FMLZ3EMAV/PfSQhSQw4pDRHBu7gDB4S0vAnMJDANKoOvtcyY
CUVxcuCziPubTKp6bpOviSKY78VAhrxWMprh4xCYs/CAyCzke1KtjdghMZ3AX3X8dlIJnh22XOGo
Fujfh4vwSh+C9XUqeZkzPBQkmM5bY7KBwPgOJ9Rz8+fyHGt495adl5M6J4+8Eq+XME56D68gnu9y
wLQq2HJ10p8KpdsDz+NDRmG7qPyNpE+fZn3updGbUCROTN1ckKV34hWHONTYXoW9hOKc3NDCQJH+
3TbEko1gvRE7NLZL2U+w+pOsgs4699QhKeVcVwWOro/UFnpY8dUhrXWoMPnwuDSYx2DtkcInMjCn
sMnfZPKMzaQpRFQmj7QgW2JMvBO9pXeKjHkdKLAiPB1n9InvLZeGQzS/DfAWPpAHr7rsl/vu8IMt
yamhaeGExjkiR5ghkD/4td+cIXIQbz4S8PlUjEVnj1/WKdaYcN1NrideQMfX7DLc5zHckbZvRWqi
jGuoFTjYxeRil/aFn+vbPAUhS+MT4AUsBa94v2/GiBEoORhVVGAcgn1l86SbfQvpfWVmidUhrePF
rNzvdE/mGLe8KAt6w3LLvO+Zwizs/sCYn1fPQN3cHOZi09cgJxkxBIJcTzYOHO3arqAGSblrpMwH
+YOXNQKqeGYuXN3XvsMOppBEdh3poT5QHYljf3BEIrh2sfRv38TSPqYPKnX6JIqgcSdCZj6UrKIr
CUry7Ucg1/tUILbb0PhFh8kRRJ+Qro8BKf8S80RCkuTxf6Myaa1S7zRWA+z9CLj40SG5RXC8HK+a
q7m0ahRAyE04yng2G4DTJj/aKQMIdW5C9gbyk2T8OqJSIm6+3KJs98jwKEeD1J/xfiZaSAEsj6CE
gCPHCZULH+SM+/noUPw4YmdE6exhaCI5B0hhSwfr5VP5Gko/DmPqUEcOP4sxHP2heKrvg+74IFgX
B5OEEDeUW9RaN14Tz0sgt/9XCYe2GqjAsQBGsTg0tyIw2LAfEeMMsoHdGddmcPa7wQfZRG8jh0kV
qdwR/MOZdYbTfjugk9JHq9Z2S4PImC2Kk0BuqRlNA1W4Qd0mA3XyqbEm/SucnQFJYKncI1+U3Ypi
ELqWNiq+zeUFU1VSCCRlnACH7MZkMpEubzPvgCPoZY3vDJhP6aAPBqiKStoVpy2h+zLLnqKEkxn0
Z86JK30BJeaRkxkYBNX+AImufBpICZfXZeFdPMO+b/tOGlWDLOYTNOyeXb8oQUhKejH4FA8sgF7P
V9f0aoZ/Xd63IBvUMLn93VIiUSZ9/9RppUeTwxvgVx1fJgRjBmf36RGAR/JPD3lF5QoRXbEJEX/O
Zw0Fam6/7sslbWBFdh83VoslAPxxdGjhuXJgak5GH4IQbjsSoKmhlDcCRh99bcUlcmJAUIwP+gQG
XQwfEW77BQIJjoqzD1BBSQmy/nQYgvlw9/u+/fsLXYXt8Dg6w8K+UV1wSkLsY+bs+3bu1YM7oC77
cweZAKqvQdUnrEaZ1jzen+hilfsnxQKJyP2SFBiSnZh92Z5gG3m4/cG+MybIZa8Aa9HBUZFI90zB
K8jkCAEDBLPf9pjcTs9hy99fsfcSu2G9+a7GVb0HawrhvKtQEZMR80Pr/7cB3GfA6CFAuYMWcUw5
tEg9QuCHPcZa9YLzTBbatmVeZ6KssC/Ji6Bq2eol/agdK1HfhYJmibwo15iAQEypx6cKMBQe54n4
skuuJsZscHJpL24kOe/ZnmPiU3VJ36P4ssgy4AT9WPEjQuVBPA/AK96lPaoExgswMdIEY205LBeq
QZYdjdIWYgT9EW8p9TiL+y4aSHmz2qh2DHY+KBazF8hzsPuhDomYLqZxmojQiiGXyLYGkmCrTSV5
vRw8WCgpwx8isN6XS/YK+3D7gz5G5oQ0LrJc675Dojf87nuO5PdAwo1FOMFctLnuQwD+SS/YivEj
OJ+kDxT9t0oaF+0yF5oYD8Y067YcrtRHvJ1Bb8Py/H2txLyAfmdHoCG9KATOD3sTi7/lzMBg2VQV
In06rhpQkbGJyHsT7QP7+594gwOCy/xddRjXFpDOdfaZeVKj/mBsFglmDRs/H5O7kO1EXgtv3gJq
Z73olEQyQJFaiuF4TUQ4Ju1NgDUb+aKQfGDKZ3gCmcbMC7MksxeziY8vgIEYJ24ytIy8IrbrvRYh
wxuQsuhsLxwc2GEDbQk6YFDVS8MjNnAcTPRMmkvrCvfNpvj/laHowPdLARfDlSNDkVwoeidhCBiR
LNEZoAO2JPXl5M7dgDroWgHMU9mlBrKHEGSDMp/1JWuNfYpVVjJoSrgp/iRI+ROs+MQ2dnIvG9G2
smjlYcg4CEFPWD4ArfLe5Q1vJdmRLYGuiXkiryVVG/8BZ8GmuwFAeSOG6lHLSm0oibn8/Emkkgr4
tljs5RQka9LcIpQiCqfhoirAH8eww7ZP3tyXSTPcxX9aN9mnhCUQ8EEu7AvFElWxd5ohEmNGu+xV
7O+e724WJBTzFeRxPWae6nwzV1d+/q+/a/x6yN4lnx0HzJnhknyOZ2wdK/T4iI3+7iO5/58/irtV
LYZdoUamxMVa47fM7WxUx7NtX0aTvfHBM/eG0gegmkiz/ujkr7aKnS6eQ9x+vFb2GyYW4GCzDO7c
B7eUYU2whoc6wj5uQ6RigFuQHLJCcv+4aNyz35C8JbuwnGVnGth0TG8L20OCCZ8gJvq2QxNlaZEc
d/yFQsctUiSc02xgL/cTpIwMWHWmPXhDjRmQPu+JAQ0ylpmkFERU2OCOiTAtNAHtgLj99gfqJQPE
A4mITrPTGPLx727W4XU+9HV9Pnzmxo9Kuo3FQmKM+WfHNkT62SM6aSI8A8cmraQTdewMqMl6TN/z
q52v+gaZ/gAvHMfM31ofwyMKDcq1IXcLPH1ccvJzF3A6bXX2dOvq8r8txKwcVW1HFHXdX3mjymDE
SKKGyy49ARUZVxJNFS4XyCuCp3pCIT2TTzUu0MTzXt+L+8vaNPY3tx8VHWMat7tBx6XKPhIuu307
V83ZEHnfQ3Hub/Aprb8RtjTHWJzX1bqejJhqbYc8p2S/wUbRgbDdse0zq6a/4hzY5XuVtY48hW9h
jS+uY57NrngQjuMuJVl/hTYGHSF1IG6kVwRV+0t71rWMX4WR9Qod1GovoYKCK0syX2tXvTh2RPAH
Skbt+eZXPvtYFOnDu39nQnqH9iIwMJxxwfFo/S1fI+j9dtwr9E2i8zALHqQUmwu305e7DxeWC4ym
IlVJWLML9PaP6BG1dtqqFxwTIcbb2AX5ayQQZAjKglKoKoshaRoo1vqoMUVEyLaFFaixqccWHRrI
YEubRs3kwAdBJAOqEetw5GDquB+H8gxPMrsDH+1tKLdT6tEkso7k+VpyoLGzZBO3YMhEJwIDZsPr
2Bjsx6BS+foVXWRRpRN5qfWPjqz8pzXqeQ9EkpQaxOJVDGwUnTGfMgcyvCwIgsk1b3HKorKjLpnB
aOPc/O1jnySThLeTc1JIfwpQiQ2d0CrzvD+GeriFvePYdWOpLYEyN+hBzuMe08X/D6fdUET6ccx0
7H1ogTesh4Rg56Y9iZUVYblbMtrYPwozpCcmoHyFIFgSkM2VPQiDgOFuQAyZH61V1zAzywGMsAa2
Da0/GPx8mDL446DUsGDGEgotthhoKiwNEK4B4wmGNz+YD2jGmGw6gfoOZDRym94Pda9oWG7lIY0F
GWC82b2IlIzRpUMMpuwS3yUC8NslUCi+gU+MsGQ86lr9yfPwSt17cbPMhZQ4Pwbt9qCjOagAcjyy
pcfN+OyJHJSWhyhVLknTilm778VliOl2OKJGp1R9YL/o+rvE5fwOKbsAc+ntK1shl5B+/SZDJm2R
pWJiXj0XWuZVxENzkwCpp6PUa42KpMjj68OhU9ZXBXdxbrMKUSoJo0mdz6LnaYHgS+YUKAFGv5y+
nou7RvTjbTkolz1YXXysy2r6jnM4SHIQgTJg/FGq0SLJzKfNK+I8oqBse6KCr7hVBPT4WFQUU6kF
dY7qfocNXduBOfspT80hwzfInogsxZJGQ0Sf8qIAUXuTp2GxwktybFH0Mt37PENNSn8uYCFFRDnq
Tfi+I7UMnv5pVyrUrvdCW/Q0v7ovDx0T/J1uqD+yBWdUH1XrmzxDY9LBsk+kHco4RIsT7lx2vACH
KfHJHe983mAbvBR+vjfozJUo36MA40e4WWCQoCxeNoAlGOxmw43LWaLjBllVs5QZnO1BcQm6uHGs
Nit/raBsrPyiGXyGXGyYD9RwCXfK5nLlLoX/kiT7rP7bj/JZs8PldvtFNNqbfDFUAuBoJqGXX679
ZcEHQIIzFvFpBt7Ee/eNDYZLEQwz84LgG8Ojbu96CEz1KQbwjLj0x06fnqNscbdp5zrB6zP8j2al
MX6DGsVwsyO7UuJMK/9Cgiki8oNQQSLtEWhX8lpL66tRPB8D8OMivsxRJh0P/NYFZ0C1PaALY8c/
UPe88I3De5rpHpdtD18e/RmZ0Mv70qBBVYRfkbbtsSSLrEuFsm7guw9f9rdXeF9CkBRzjWpirsIx
G/syfgyyQzomVhkSiBwdyrgjhC6zbv5qQubaieP7OEkMGyY8dytMLnNmlqJ7KOeP5U0sa7imX5Rt
zRaVAHNfHUxXFGoM9vxrIQUnp1vI3Y58TaBX17XjMGTgApAOldAYAN1e0CSI+oc7Bpz+xFhgFDTN
kq6csoVwkhBU3Nz1/1gwCszRq23egF198pGAi9Ef3EWrjwdzgBg5zQbpFS64oKvVunOqXIQxlIbq
uFnywPVc5mE+wtawYV5qAFoRt4ZSDNLQviiHpafPJq8tLr4U5rkZkKTB1SK1UWKKtHKAHuM2T8fd
kq67nBAoP1dEFYSIDqnil9Gz6BIxaB8QSBZWCsMDoTV7JwhNsTiXkwY7DQDJLUBkVRMzULlQMNKv
d+4eZF5JlAFlXtdljh9uKPYGWhb6lg2eajUfoOLp0oNpVgGjyqVO0q/zTuBcHgSWXccatwqZzDQZ
vYmyy9GiTjDRXpikysLm5ECnNTDWCrUkiFuibC7PSab7GQwy/OjgtMVGOdI3eYscLLz0SJn64N6r
tmLrN/eJYfDsELunNM775iOl6xOWZR59hA0Ebd3Z4fC+gUe2PYIbH52AUL0HQ7xp/FYM/f3GSHQa
iebTjn7dIV1DJpjW4KwPS6ms2+px9CvAEtAbgi8hx9zKOS1Pd7O6m0070OdlxXhLhKCDFsbpmsim
u3vpAl9fi4Anu5N1wUWpJooHqU5AC1Ru94yV0+rSZ5xd8taz3LkxX6RLPN5POnpyAueDTseC+8mG
rbsPPP2yVwv+B1TFbk9fVS7wkB8v9j1HaFkMpd0W/FmNuxNBGxdS8ZwoFb5/xSsbYI+/J+1XyIQH
rSSKRqc/LToYqdC4y6b8snsUcNiw6YRqR508VsqIuXejNp4wPQJwR1vXNxGDMxogs4vf+wqYoNk1
fc4u974ii/cNPqR4dLR4/9DF5tZqcbIWPcRWtK9gleXiimm4nOHXPt0HxPTTPbJ1nz9DHun59fUn
QOwnqNHABu+Lo+I34tuqmGe+EzFwRdDqPFZMVupDSPztfdUKUfqNy90PWugx+USwIZ0CXkCXwMtL
yLjz7IOKTRzljFzDR4/mXY0fEiSBQPYzeWK4H9EIF6dpu211wM4FSskjLLI20nxt/4e8PsO+n9lt
RoEw4XT19huP3AWvT9YCvAWRbtzy5vVia2DgUenjLWSonJ+HLY/BIq/F+eqkuy8CB6/nctDaz1Ea
lmty69pmE3e4HJ5OcJx1n5wn1+DuMdFn3PIl0iEPSsNUt8UIy7XXmp0MB7mhDAH6gDRjpSDqDdal
bc4bL8jNu3f1WuNJapUO68vr9wb6qEv6g0XzJXDzCUToFE+eSOsBh7BQTVk9KO9Bki00rD+ZBdfp
MkOLWX5uyxbo/Qv0jfvkr9E6cai+275GyCsY8U9m2J/FIzoSR81zcSSLKSL3uxOmj6Cd/fZpYYof
LQ34QywnOfJfu/KUu8zTXV4X/a//QFeNqthUGJPFBfnVvLddztSPex5+bNWVAQDqDn0qd6MSveH+
0Pd56qxyMu86QCAquM4lbp0srUOjr+MN0elqnh4hbChnoSIBGC3NwTdglpDxzK5yUJ87PVPEdg0u
z5IIh5whpOsCR8rmfigJ0CAcyy3fbsZ8Cx1DonV5u9eue9Lsc1csCNWNWRAEfzjpUH+bZ7bD1P7H
0nk2qYptYfgXUYVK0K+wyYggxv5i2drmDAb89fdZZ27NqTNTPZ2UHdZ61xuse2BScPwuhndot0qL
LGNgYk1xVZs9LF3e9FP/gndLbn8ILgtPf3rX35d6iLxHBh78z7Z/QTezxYqqOPQvgQ3NrXaKfddv
h6zPJqju3jvBvvGOIO+nhwoZZ2MUFT2AnAZVKrDlFicw4Iq/wx/eKNbCvZCpcgD8u758fMjkv7eq
muLgGzFQySuAQVrlU9CBfcr7pwjh/Jpup1Y3Qpqvsba+/36uvml7BwOHG+xrnsn9V+OSR2knH0ZR
WE2NKrngeQI5KLj6l8JI6j4XYv9Z4rmjp7sQyagOzOyasVacIMmjkNi524fSVydcEgZHYk99HAwY
CnLaav1O8GGiJ6EU3w1CDc4WWz30fkNsdYR3B+QXTlUGexClIE5qaIGAtWowecpmg1SqakYTEhmD
ywQtdgBxInJ54mbQiRfl191lcxkovjytf6vT0+TlnbK2rwXV6Kq6XeeIVpLJT4m3tM+KD6u87Wz0
5Kw6H+cBMr0uQ7g0aGCjZeiGXS90438J04aRwhxn9hMvxb/O8h8I7zkd4pN3VtUauxsnY6zJXPTL
V+P5c0jO2lg33C6dj73e2f5xXo1sDpbUpbAmXPzr9Y4RenfjRTK7b2KZXnsX/BXawa41OPVcvva4
h+xIJYKrnvpMzMrfrnWqg1WLkebO0x5Od4W/TzT/2nhZ9ZttQN7GFQ7tZDEz431Oerm+87aUhqSE
H8Lv5MDUyWtSLa6iHcyLuAZW9bCHd+7RGJNbT1cHfPpUB0e2YQuFc1bSqEmRxIQOPLgjVncP5Mh4
SXIk4amGZzapu5egPPok5AFC/4FqcgBN6jcysQdCVpl+vShTYGpn6G5YWpBToB0L/Z8SqSPMR4H2
MSB2hkd3ZTkIwB9G8DekBKJsezl5kGUhp93J3cTZ9G9Ii8n4/49pC21u8tCgDLkAcwwawP6QXEKp
gil+7Bu5oVYXZ2n4hMbRReI7nRAKSKz4WwWAdEGQXbLHvv8ejeuA4wDBnZ0jpAjZZu8Eg2nyjiPY
6Yy+OCZRxwV7/6hKXmw8lqetO7i4BVdi4DH32w44AuIspdkMol+oMoB9/EpAed4D4sRMRILMAkIy
IB4BFSBEDExQpawTNFuSSFZ5nma9+DY8zrGGw8VkjoFihdcCpxebcAFRZkCirs2zw6oUl+Xhe3QY
7sLDEMMWTkNE5lQ/lmOQ90YKCVM1h+G9mo85YzMJtrcxrgnYqrdbdsztLsa/bmW42InNb1mrE9so
3jseV2d0GW4rdcyv22Q/v470w5A3ST+7T/6MMj3NDExT3ykWI5OlrlgmiJbObgdTK6CvGOFJxKZ+
qOOoV8D4DqoUZmBgQVIDRFD6jJE9pDUyJmnXL9APnyrzDmEGpdMMJCBr3uUksYNmp0ykg5l5xtbM
3THCm2kBGX37daO4jTlq5M69ZFjdOvwOe3efaxQAaZZCTJx/cG6taYLJ7fr36QfmNcqMt0SV+Xz2
8jyqUnNzRnJDnbahGuuuesF91CYYz+Zysm9gBds14qWJ5d8kOie6RxjzbcTod/5Wc9N9p9v5OW9j
EPCBS+tAn2vTDapbVo0eQySGl8zwdXVELZXrvFu7EIN3k8cm36tJKTe9ai1n5z3fhU+YkDfnu6xG
fP6ejbjUUz3F4h4ZGcTUSW+ygIvntdMmMsdWFyzDhBAe7KimnXhLffJx9beszTAkB6Pf8vt9pUKs
DNBP4GUYNs6jX9Z94DzVmuhqbH6cpbwWyD0Jr39pGJPsxCj6qGfX2suWYDIeRBDLsYNDeGEmcQwf
y3svqs7+7RTVXVlP9hI+1S5AGbZzRCVexq7raUXmtbzHKULyFMYlsyhVJHZKjWoOZsC4Mga2S8GG
/D4sPoBgIORZfxKiDLwFaBp5DYpJieZzb4Xrg8uIne0XZ9lbedQ/IXc6C89z47MfswVPnst2/rpx
3JvDSWmHbkampWZBKTk5cyo0L3bji1uESTMMWVtfd39EQxim+yjN5rswO0FjuabTvFVgMlF7U2oX
Kl9eOe46EGJhWBo9qgrh9eM5P8577tN0c22ymrbIy5QIxgM79VEYnxJuDPT+rGl4xDB+n5gt15+x
VUU1IMtFLY8dJzZM78RKNniuvKjO0Sk/44YTFE6N52b30fzaC+bG1clakywjivPGqsUoC0sW986Y
JNwvSCDohj2ScnHCwEYwjWXDmiY1VDZuv9zDi+iz5/oKoZNYjBBOzGePyQdrGFjo6y5vHxasLMOY
CPW206B3JQ/WPeFwvH+Vp0f6FT4f3EnF1X7cB0+93LXD+HCCcBdzCpUE473c3dnJzA05odE+b7Ho
93u22446Ue1hakHJVVYV0pJzpfHm0S5oPitUigH8qpiybO40GeC1iiBlbT99eP+yLFkcAbYM0G+d
1ILixHAzIkRbKEe4ptCDFaypc275lr/lh7Y8dgQvE92YqoOySfRfOoGwGHMqQJiFYNQLGhZCuuJC
sZmjt7I9fCt0Na6dScFou1+ItO8ZDzDS/ceEmTSMpBZgl7e8rp+ja47XwVAMRUhuHqMPj2jV2O3n
qEIJsTosdf8anSMJr7pHz7RR1ejrddn0vUkTYU86PI+O+QI7To5AEgXDXdhmA57Cq/oXyak7Jc5l
LHwz7+ULqCY9xUbdq/IQgE3ycCnVJ1zcFB3xIT5B57B+j/7Vvw+sBEMLeelUusk7REZM4gYb5dN/
8GwfLpVm+CoO1PiYNiCDRq4JI6f3xqChQePNHtNUeeJefjpxnFnOlOMn/cSm9/A4PLkCOOniy/Lj
tTjluPD5lugfPf4OryVnsqvRV4CZ0SkhL+deLraDRhx8n9yFoCIkT5y8Nod+ncWQlt9qiS0eZhIU
T1ylfB5dzp8WYQdB90PuJNXrAbzzHScFm0ZqwmeKoAaaNCR1tx1Ng+k2/3hVasFMe0Jj6/3cPI3i
j17exY6Mn/Td3KNGHYZzSq/Ra/JY9lDrLAa6j9Vr1HV4Lx+87tu4HaIJpw2Sdw/5oC/mF9jtoRTn
8qe+gyLrFEKZ2fMPKJ9/igmd9ThweYCXbDG7cay/GQfw3tjBMbqdKTTfio6BY0lXD64jXCH4/FOo
ETGpBZ2N0OrYu1+CHZX0XyLQwAQPQ5IRrcmck42ekXr4i8bq45nxKQPQZQ32KC6pxxKpOrEVdSVo
5M26gpnDwTBctv1jxe1rx7o/nwKfrQDT4+JNOzthHVGUqF4uz7+NS3F4JMYRMtNcx8CKNxxr4vFl
/AYBs4BYg3fS8FKfObUBEQRTy9mTmQnbP2X7iT2PePic3d+WyPDhkbqk2+9ds88nYlM76jpL3tfj
7BTfiqtfu4+hrPO22OiIoQBzhuBFObSucnMJ19c3QmlhKRhv/ZprbEyaSfAITjG7zF1wydeoifJ6
YsbH2vt2XWzRl43fCR5y9vMcKbjjODbC8o6Si/NoseDrCPClJg+NpNw0yaG4uXETURjQUVpddmhv
C3uw7S9fhfS+F7QLO+wfFGf7E6ZSnVpk5fpH5Nb+U3XLqUlD6FroJJ3gqWg5WIhV+pzdvDsdfP/M
eBoWZQ+RMNUpnH8hkw4f4dFt/TSn5epAlVbvXH5d7RvS9O6QW/CE6akmy+UrM8Q55fBx8ImmUwt7
60nrHVveXWhfJ2SJz4THp09LA9W6Q04um6W/VR+yr64s/fRM0IvTHqDCYY/oPssxQ20+RplX+bE9
EXn6csGiadj4ZdEzXbrXi+GUxm/5HmDLfXDGWAk7rfFRIW6PX0FGabnMthBhefrZxYsL+k85J2IB
QcZs+DaGFPujG8ZE4fIyWpselEfYO4zCaKFY7wWgxFV58R1EhOBg7ksrAetiZ6BOaNRiFr+G7Iv6
jxp7UMRbFWIcYHPWhVY4phLhcO/6Y04mvF2MX8SNPnS/kOjazH1lWE6Q48QkhNLmjfck04XZpN2f
PNAu5UBQn8HlguMNDIgnwmfiEPawpN3q+nH2v5f7zxndzBC+xx0uxveDohp1TA7Dbe+H1wGSSkEC
CEfYbHBBn5wbmBNQbZ9IWNztLcaMQzoY6WRsyzMtb/vE1OTFqVfFEnbCxzUqWPdJCjGkG4mC2nK4
1p9Rw95ySQQOJzexvdeb8OV3P4PZNttDX7wsoJ/vcgW9h9yY73UO54ODFZDp7H3sMTJtrCbuhV3W
PWfytQPYIqg2GiA23EOdB5TDt/OCi41TNqMvg4ghILYrRxYgAdho19MTgZmQUT8xjjY4eQfHtre5
dznMK0Cp2JtT3mx3Cvv8bP7IGME1BNGCXnGGsImgH64xNF53PeicmgpDGqSgLPlpa2NIpHnPrd+g
RbJcbZhVfii3REZNkI2v/rjE/GGucYddfm7u5h3WmG+5nbwV1XN8ecBW/wWx3kMaS6xucc5nqb5r
MTl/HZ0QQ6INyMdaEMX2xyPNqXZ6eagnJcZpNNNVlJXcnaBCfpHI4wQgtJT+s24PCSb3OnMEMvnT
SQQauz1dYV/bIkBh1Wh6GmoHZ7Nph1A3dz+3ceMAvFG+9kshW79fzjIO5ZbqzVkPNtsTzwPoPQc8
8PA2PjOuVzgrr58tjxhynj+sUPG4KC/90piSE27iUgAozBXcsdxYLo2sixWtWn6XVBWHj5q3KEON
lxO3xqX+ewk2bMLy4JDejdUydY7HjmQnxJRfY6AQBpe3GJ2DN/7+xFl1lnMtprGJuyG/e70FIgSX
ARxkh2t5WHFPB+teRFwmUKBzgUjEq8BMeUv6pmdwtxW7gpLT2WjRZv2Z09M7AKPvooF6usbX5Y0M
3tmQffjTMpx/+VUbgDBtXlyKo1rWLt0U+AKHWZeiqYbu7WaxG/IyGFpqeNQUVstbd/JiMsEalXjh
rcIZ6YhKi0n+GlP3m7cuAKVjMu4mExPJCaOvlx2xs4uDe54esCwBdIswZ2mUrC/gAroAEHda7Xly
nRbgX+AG7gRPJhjPO4TT/PtOneeZ6/0lYreT/XwI3g6eHCzgHSyR4oCjTPWHeyKCDSD5Px2lFvF3
z9ayuipuRH6Crnu8E05rfv81Gr7Qsp3yZbk3wOSf8s45UbEQQIewLHeMUNfUl+NlNuahNj4WcF/s
mJE0NNcB01IqwTrrWNSMHPRcc0lBpeW2GZ+dIG2nANT8fOHMGS9OtU/+ejuTBcCdu+tMn8ArCZSW
p1v0oAlj2S7Pt/679cEY9ORUtKeHH6JZrBhAbxfcTF49Ton5ZbzwrMzIniEvIYGZC+vrRJ2F+YFv
5mCMWBB5LOkjQCPJtYGVkPbC5IBK2pqhJo6PYAyfCUmmR3UsyaCnruR3mdXEdeBFsrYj+MjkORAZ
QSAgpQV56fHXG+993aHWaihwX15WWtMd7OJCJvhPDybEC9dtkcPflxBM3hO0Lg68JAzs7sGCqTbs
yIv/3ruH+SPX/zFImcTkTPwYeLf8R4pRCkEaLOBBH1ol+YB6wMSzobn/q2G5pZC0h6yRSF6oInfm
9/FD0lTQ/PZgEAaHAp/y9m+XPVFYiVGp74/1zu+lTpgGiyFuuk51Q6fnXMbP5AtEpU7jk5tYQTWR
kbXMn6EQTQhxXBSwe9oPR2klc1jC4zvlfrJdzu7CmBdmMNmGNUU0AqLskXfSe2Gm2MM9eXLY0CXY
a77HMJnZzz/P8Yc1j35vS7CyjfoQng90SHP2C5UDLIgIEpHeuKMb1krhs8BUof/C6g9b16Xwan4R
cSPUhnTHnPs766w6/JYy4GlQG2Etx4iXcZBsL6YnMhwXSTNylB/hRokEXMJjTChz/wSZndWD4Rmw
P8zuwhwweGnrJFg5TNPTJoZD3s1MNYPsWOEQrvEdIHXArnpyxrGk97/CPb0F58FmvYa30C3upL2Z
DpOHCdRIBhLagJE+U/j+ffNh4n+JYMoESNcm3eAG5RoZVW4F3QATvX2GXVkoIcu4/cZv0+Fn8Efo
hEKWgVFQPHLAAhv+qTwhwmSeMY5ykMHAS/MnP7iBnnPIn7ARneeyvZEXey94G9GCLd/LRUxIcrjt
udB7Gng7jxGzCpi7AxQBq+1yF+0QfxV4diMaZBJ4EGMTzKwM6NuiFOAYPQTtDNY9y25U+zW/Zxvr
NWg9X37yQ1k/jL9eqy5/MbTrFpig4QYVQFecQWC8YZTOJ1+wdIZjtURiAZFRfDF2cyEKH6GGi0oL
6reE1KDlGdZTdORo3pl99rUhH2ZTubfkCdE/w+JD6M72EFax20Fe2PO6OYP6Y9AFXo22BY4ZW1jQ
jxD8FB3Tsb8P2rQIGF4f6ajuqlO8IM5is7niakZ4QyPjUdEyR8mDOz3z0/9Sb2ObWan2qpkZgw9z
PXqU2jP7OOp6V868U3JE5R0EwZxmEf+JDtaOotK8MaeYL+Y4x94lWldm/GYX2dmd8XK7nRw/kTBM
9LHQDuDM+30p7fyZMJl6hFpAf8N+ArI+1MDLSOK8Por7A9bYK32k7VgH5IRmZcPJgJvYji1OG5nh
oYnINP+KddaLfwirzBYsR62UhQj3BNI7dCfJS9Eo8bT0iZEQTxYQAuu1rvePQu1SqH3xCPmBmPAL
cB/bsx90//w8iGMQ+OB4o+7nJSJS69sJnEIFfI1NK85kySOXkNad779+mZ23eDWMjzni2OsRBngf
CJ+g3BGBYjW91NaBC1QIpbqHiSwSWP4EwXSB08YUgJsj8Pc6Hp1BwHmLGTUz8fEBKzO47uEOSi+U
+r9ogNxFJcT2MLl3R3Qgf8MEh0O4ktgw7gosnxMuNfi6EL8HsA1HWopz0rQ97Gb2nDiZcD94BNaU
6VTAdIqZULVQl7FGCuzBky6RMiqk6QCJ2w4YQrrbTc0brGcaibegRpAahaJCMBysE+QhkVbaq+sZ
xkh0wxY4hpqHGq4VoiEUFxN8eSYmUUUNLEdJsNXKClzyH0WH0/VShUIBYiQI4Q/G30rIunCNU6IW
iKHEdBr2mzHRoY929hApQWyLdoOlh5IUXnHMaBcLZE04bCVbupeVNcZ4m/KHLp9/myPBFyCCVyF/
zX76o3oqfjS/dYlQNcQuUPVW+AUis3zk/NJdbJSIoCGTnPuwOCADxAt+cCq3WPtizqMIbg6eMH+/
v50Esoh/jA/IVv6YJfpDtMIa7Jj8HCxQujDp+ABSwR3Zsg/Pbs7AKvhPgIiOU9w4TghjhU9HqPCw
zltt2LyXwfmN1aIxrxOUIYPOtBPa06oYneG+MxEMSChNMH8F40N7aVOdELglPhcHdSsRBa70I7S8
p2QVwwy7Ly2Zkovg5aUWfVGlXaJDdBrhKYa2npE4rD+IpiJ3sBSh2EJ4J1hMFLNyHHP6xXKGnVKN
GgBSR7cQMp+IdMSm8YvWDW6iwVW+RcYJS4Ub/hPhiZWeh83E2CBKcTEr2SMDdA9dOc7+QW82Z5GW
nfutEIjbX8TnoUjye0LFzO786ndcjI9xM+6hLhm3x/C8q+E+3GOJIcJs8PyMkaMccLTh11WnfwsX
oaV6hHltgzZR3n/HPzScxBFAT2Trct8l0ISvw9+zx9tz24tZ9ldB1GNb73yO2OE5uP9BI/qT+xcz
nmAhzCdURH1RWP52QQywiQDJ6J8USzUXH+P7eDSwNlYM6w6LyaGJkkNYuPcffYycqU2184owNIdE
KSoaeXGwf6Fr4M1OPs6Sp8IQXf1yqgwHcCaNPvc2JyCWURDmoYRxxA2g9MJ4yF4pJHbPWt5822dY
+uGh49ik4AZ52BBY+efmWTnOJH3MiVij3+TeP/5UQfWh3EIe9I9Y/yhFniRap23YUHScs45/ytsT
G4brAu9QOfR6kFmFHQI/x4MN4jMT4FB9KBmsVGrLTaGvV50A9GFxBZYNzr4Ml3p0Kaewzl4BtQG4
gMWYZV6TSOsKJgYeFpPHjmuDeuHH2IRPYjMHoE8tatf7dGI6M45HLgChGMJCH/Vn0r/IrWsreurB
tjzhobk2cST85xfBKfKGQtyOmfCy+2f/WMVLG4VswlzAjNs7RfbU7MzshUbqEdwC4VHYHGJ3sAeN
Tpkel8J5BGXFm4RbXzTiQoluvDs2Tx3VyDt89p7D9/AbGeRB4DTAtuhMUQYnuGLIgPHDBbD94UgY
cQD/VX8PEBSQFXYGtlAEtg16KXwZoMOYVrN/LE9wPoicuvTfYS9i4OFqc3w95/Q4C5T/qryCppTN
tAEfq3mX9ARQ7lqWzIp4Aw8OMUPIbkBNxFlRRv68WIorVFq/wuenFZXzjoUFAFli0wlw5NKAcKTv
fcFlmSH43entX1ca90BacXXHvaPLlAy3EKpkAH4GmWCib1BSBuIAmtXgSDfEx8LjgFg2sCRNbRiw
urH12w75fn6rf0jAycFTgJn9N43Gk8RmBj8LrwMFQWSLjOXCwoww401oBR++8UN5t8EfDY206ITw
3mTFiSjWRthpNewIkjC3SeOdM9EEtWFfM+oVenq/P+sr4nwxwqOnJQtE0VQOcZkbGdkdPGTzIrOH
d2HLs8bjr+PVK+FHCc+pUx5S5FCiMJVx1CEVTuoHTupDHaK3u+YyoZDANah/WT3dHuaph/TlTxKE
m+gqRSLaC5H0IKXoha9VUpQYlCizr0fsi3k7ZBjB2KGck8/4wuo9gzPi2tHCLctlBmKKLRZw3l4B
lCo3m36zYM57DZJAF7em6+aZFdTNCxeVgfzGl5x4bryoIZvC07I4hKXWvvQZElheUTLbRciGwJ6+
M5gvu7+E01ZRFdGfZzGvnBrdu8IfNlWbCl5m52lO4gJSO4BbvqDlXZXMssHjCPFwd31t3XX1jMqC
ex1gzZetxJVJlzev2Opp9U+DX9E55lrGKRMscmoOOfKJo3Ha5RSHHEbeQZ6SnuEsl0A0ehg7KQJ9
yYQlhdaGnxPM+ZbAELgF5ZoqyjkDt3+fIVcCJSklaHu06nmMxNwpI6tum3cGtIuVbiH/0C2FbeSv
hp9olUw0H19cnr+GnKoLz8lmitKS13JPOiM9635YavSu6ls+Zu0CBZN/ni0wYvYbrHowOrFUV9lD
TFLQyY8r8UM7os/pkQ35QcbuPZyxVA4sBhR1IuCyI7IPoaBIw62e06J8OFMbXBnM3G2r2/Az6UyY
hvlMt3EeJfjNvYAJG3xS4IG5Nsl+INvx6r9H8Mcx0u64j+Wt4qsZ5dOUML6gsx20Hriq2cWZThuK
m/8JdCgjH77zAx+xRZPtstvkrV44imWvje5rtvownhzdlky0g5r5+z3FrgcZvhDWshgCB/PUlMWA
+WovuUMCmnccAzHYdikLvB13ZhfIh2/BYni9cOGsocVfmKih2n6RWwXCztTR0YLFQOtXwM+1Mxyx
QnxcYhi2mwwvGX7eWXz+MYe6pK75DpxoLjMMSwYCQRPavOzp5a9m5hc34caA7gStad2QbQVEBSJI
kBDMtwddju7IhyIt15N2+O2D8Lud0eftfiHytbw2pGj4e3NthJMjiDkHO/hJV7x8a/aJmApLUS21
DpbsR0cdia6Di5ZWMSl6CLtHrbLdx5EdhEI0ZbU6UNLowQlGIIgLaAKNNHfOG8QRDCTspWtwVNDO
4cW9Dkj+44x7Yo4M6Fb/PUC1wce2bKSDtzn1Iew5gO4qPMQbVsnczI2sNkBLoFVVUzElp0POzeia
XOlDhEHPaXeKrpNjxm8vH7mh7k84FZiSbbousyowDPApXAtBYWMvyED6v25WFmvOpqJxgM3WHMgh
XzJBpzTg3QGvPKXVBsHoUuSEIkrsBselAWOfE0akj6ayxqIx0Pz1kWvgjHWAhztNO1qsb9NH+OBo
Hv0/+HjV+ae6wD3KDA5L5i9zYxA8sdm4rlYWnGbsrxSGUdjyZAbkHgJyO4HZr3xrZLs5NBHfGZKi
NYjEr2Pr/eUBHI/pKyYTiNXNhJwpSfAveloENujeUMxR0b04U9AbRJiTHF1sCsjjONMfIWmCwu/N
IMg+ne1UWjucJLmSt15XcTbABmPoUnSgoHSgPzF0ZdID1O7Z/Cya1HdqzDj6AL0tm87GebJLADFP
WZrn3IN2wOAzWITy8yZT8T28q0tCaKZqDz47pkEWHfaf6XV+FuE+7Zy8V3xDBT7UI71sl1/cSSjy
kXnLsOzPhpC44+bLW3Rwf1jh2e6CoeKBU7ATrG5eN61jvLii7oAZF+RPv/F7f5+fOoC6Tst1AJB9
IBSC8YcdQlNYfTKjwVzQv+HmT5BfcJrZKUttXYPictuyQLAWsIPt75Ura9fvcPdw9o/W564P/se5
DgMwfE+hMTJ0ZuT3RCqMpFP4WQcXzJFrJkGThq+zsud7/4HRAfAy5LqYiy3GzMOlolh4xWQXiRPJ
vxN3/v7l3g9u/cvPswTwBTEdx+9IfAeOq7vfi80JHJbPcpc8Mi2+wxwI9/kcPJA6fR+svkNLrY5p
e9AMONwY2zO1hY3QgVH36v8D7y4/V27VhBlG8vlB8RxSyjFs/PcDaOy0SEhZlBsVg3z25O3HpuIv
WwR0oIzeso3tiOW9//3kvfSFsA6g8JeSlrLDHHSLxu3SGcX7JT3h07U8vLcrwdCpNI1MAJ9ONFOF
63lzrzwP3ixZ3oI3XEh2Ypf3RE8+/ePsyVD2wEJ7+g0Fq/tlzyrWCvPF8VmRXCCz+rOKIcfcYRBc
11/+V9SaiGPaNbqPPhY30yEhCNdyKyDJ8kLALJP6KRcGaEi++6taLpTPvWKM02VeWvetEDYHF8AQ
sgINVUQEc7TbYH4LdRIOJTNLhYl791d3uASa6B/1yoaDS4qrjCNrj9Sr1OaLhGu7J+8YO0C47h2m
ndwrtyUMLO9IwelUg7NPKueRY47J0oUL8QTdtApNDtbZYDDyewlUNAYnS3p6p4O6ebHcHbw7KN2I
i4SZwtbfrC2IKsNWvjZ+OmX75zbbAcTwiwxqv51tp9bXYfYKZk/OL3c8RyJxZkdEABt7hvgN2YrM
/Q7uftoGUnWSvhxntAdStgm8YZMeTTGMHv7iUiiYAHpPd7JeYP4ow4wFt1o1xY2bOpYMhqDho8HH
UDvokny7N4nUSbGnnHS7fgluQqFa/ltfO2/vP6EHjE8Z0b4yXOcqBRem7uhQvIAU66RqPHwFmSA0
sg0k4G9+oUCGjsEcmfsBcg2XRYHijnEdo3i+4aW/gHTNP7i8Dx+14v5i9YqJiPQmXY9H36FD+LkV
La9m6AIx3k2e6K1uaRK6LDKzuKdMWzW15s4K6Qv4ytEuOP+KLpwZf0i4l9xyFLKiaGcCYvEtnjyK
pzN7KJSSotStYaunrRlNGyRC4X9Crkj11RR3Z3Fk5Ry74jeBV130Z4E44doZPqavq7r8osbAx0AM
DsvzP/MoPM8EEXxBN5x7p5gJM+QFl1zRh6eNF/7eDZiHzDtvJaerBsuQKS0HP/Nr+V8MHjUK0U/W
jLrAztS92Smzg5tQBdlrsIjwh9FSU3VyKWK1aCfY1Ky9gykOpeBBMyOu/sIifxTjFom4Ji6XU2vE
jdSO2gwJKCmF2UVZpmwQ4qIFpbz+59QXUJNXfnvNFD/Z4XH3CA9i7/f4FdH/l2jvYc7MIOum7znh
x/lrCs8ck5QXhV3l2/KZeA5csbjQP4HmDvMAXi2zkPoGpaOZCQUZwYi2bGXYyLJcWXeb5+w520cf
nNJx9yViy21mZgFzD6Bsdp19rx5TXnAX9qQgsK2g8ltF5ZveLREnLeTm/ouXxQ2dYI/2JvuP2xdP
pxbmLmQatYJj+gIIK49vB8D2/S6PDKkHZrHLTKB0z447kyqHHBAK0eOGL+BOfbiiVm/YJZIvhR2k
MbCQ0aa7yW7ywhdy9nG77XQxgL6poSAnrjzlFAG0WzGthOe1s/xneoOL0uPYF4rQdtX76yZkojIm
B3QBqFbfPgHBpfSgEMdhXZM4B8P6uIa4ykLY5rAOOF6om7qeQaVDu8jkmIfdkcp+3mGYSToPnR4I
lkx5LvHnL6YK+sD8037s4jLZDTnxfASbgbGCeC5UC9g9qmD5H6n8aMOok5IJsByHbIfC6wMaSt+Q
GllyhWho4nUBAcPDD5Tam4h7F9xU5ktsH6nZWgPm7z/SDxWKOcduL1L4egbe/0amJ9+KuCtH/y15
kefBK6CVgK3oxkWPH3z0x95UfjvtxyhvG0muR/7jV5EMh6WFbIG4f6WQbmHeaCBqRAjg3jxhEvcK
eWHVjA6z9hwoVXqXO7kF/yUsNv9d3J28O4SLjcUS74/oVpjR8umml0raFBIev1e8Z5dN6rkFU15k
OXb6HdzUlTZSoYqcvYB2vuBDeKEnLc7DWGbCvJ5Qznlan1QOp3cCfgGzbf9iytkpFlibSJ/yQIo5
2+YoLoQJBPE/8kLYm2tOzXZSB7XLYyIma4oT56qmvy6NkiWmz+CEmFCnu760FTJtSOfQksbYIj9R
Z73caeq6pRQZHd7d1qApRCjfxN3+BRkKcxfRgFp3vwkkHoXBpDsHakoBPba025v1xKzF8uKFK5A8
IgEZjnwzk3KgTaMsBDy8spkjcIlDfUeqk1F94IxNftRc4KsTJKsncSFzbxoEtvcXzFMP2tGygURI
n9bxoH2XBiQbmJNZvWQlbhrOl7uCD596y9iVU+oC/2vB830qgyowz1uxzVbnAdcxlxslrpVO9cGU
BRC/U92HIyCxJLDP4QEhyJlr/kTeenBxdgH8Ptgymx1nYY+AJHPHJXZl4nGh+aoF1JBtUsDC3/1j
r8k9/Z6iX4FDSTPCvrzflXSScLCX2K9xky3cQtMcOPljpgQANUii66DhbIbbC03zQ7mbZmPp4sdV
dEGrwby/4VFVsxUxAMoCaDyP94XgpcegM7RGrQxSftTB4ELMgdMpq1R34nl3UCkvpRK6BeNYpyXt
uBCAjhXFqTFc8Avy/G7xsjV5fJQW3zL44CywkPeMK9SZf/qwPYEgKOCR9qIXU6flW1lY0QkRkz57
GnTgdaJTXRuRnYl3OCX42Ob26lvoYbxu9CFCB+gDw2kQMGWMMMb7NeD4vEIDGy9MXsAm/qmHdMiF
T6ogGnd+9BXCNwY5gh5y24+ppofn5PwLtYjC+eK6me7fqfyqtRRyIEGM1D7xNd2SLx/t/60ljjdW
mNApX57NxcOOrrgXWGXUZ3G54ZRB3nX0aR6p/5/pF8xhOcUBjxLMDnqFsLBjNsbTIYnHCK2k8+Gt
ogIGaKMgREDkji8eAwqhL9IRXvDEYLV0PWtIN7g25635car5ao15JdMgDgpChjCO4b8qDj6imskw
iluiIgbZf0Ea2WNLwV0ru809859IIyEoJBe2WdelXAvk5ERdObKVoJb0HJi1Pfj0F27XMAk1IJfH
CpUyU9msisl6AlYF1GUCcAfK84FSgdvFLwluzopiqSvGahj+DbvDw7j3CZCQbFnDXBi02rdxzYvD
dQEIu+hh2zHTR1e/411wRm0Hht+dEbb2jzIs0BFukGhFptxaMt1s8k72RLORtLIFN+RIj5pXcth8
i17f/OG+va4uIV8VtbE+JJkP7oJ4ueEbS/kEF+kSdDOiyA6BShKrL/jSIVhfgitrddyh3glecNmk
aDtT2kFMIzrZN4je+QzYmt/y38u6/h76FDfl9Z8CbBdDS8gXvPNGZg07N3hbuN4RReIWV+/lc6NM
Elg5lK2kmeNxMri/FR57ZS/95NLL0crkNG59yh//NBZgVSM/50ArKJP9l1IYwU3u3pNSkYci6i/y
YOJeysm3OaSdUkbzjxR7s+V/M4htSNR3cpi/cUP9rGbiznTKZdKJhRXEuv1US3d9wQR7I1N9bk5y
7ime8ksCe+6/wGkJniA6U4KXmtxmsz561d6qGzNdEauaPZ47YieDoQwKbfyPgaRuiTVnNvahnJT5
yjm8ccTTJMQtKj/xo6AgHZwnL8a3RGXleCczBCHChbON97PjfBGp7lKW2zk5pO2A5o05lu7+9HDX
eWDi9FJQIkTtbhSSjQVd5J9nRvGRCLTf0R5aiYEdUI/1B4PAQ4BqAsfU/glYWBrrzmDS/hHd6uDU
4kP6EA8tsJ6YpZ3wfvK4twMoRZA61JEpDTY7CqEFvIafJ1+zp2/nHdvCtr4hOJBbVMyLsJr9H1Hn
taS4sm3RLyICj3gV8gYhIewLUXjv/defMel9456O0927q6CQlLlymWnYJST25xb/K9G5IYm487Ds
kBlHe50XuvVUBT3bbg6a0CunFSQBv6yPnbWc830WlhWofMWC5OCoBcYNh62TF9LzNj4wJU4oWtwY
alDcq56HrlcDFpkyJbDYyZ/Aiql7GVhdFpedrZDYXlWJi7U2ylkYJ6EoC0QAWiXk+u3VZVgLq01M
/SmKzwbXjsrHGwXko1MHq4JQWYiNHUpAswKsvqKP4S9D334dvg7K0f7jg92A+SKVpLcOMoWQweW8
kxNCa1uv+MNIPLzaxKmCBCIn7UzIefNHAw7+zZs3wZSf0OJvf/Awod07vbqbWUDVs4UrXQmEnwb0
Dsh/HTewPAcqS7H+K423wLSvrQJ4HXiJSh+b/lLzlQKTCWrv5UN7a0vHmw4u74Msu/OH6/C8x1Eo
MRBi8L41p/lIHVpwloD9qQ0ZvoXzY+vq3ntH2oxGhozNWNpUqFDZY6qpOqAxmhDcU/8WnmlHUahW
AWvWERhh3WqAVXRX/eFcJgp8J5MVYKFrYKVYXkXNvBnRZIirbRBaara3hhjbBTf235Mpxclm1+25
C9knE9r0WLWq7eeoSoP+A3OZdPYSlubUv9SAyo++7Bq5RjzBOJz66zWKslc2EBI4N+KLBDJBxrF4
qtmT8eIA5mdIVT66U280rSJoXMbI3oe+/50SltrZYEpStQrsO4y8Xyb4wfPMcW4sDhTa7n4FLA5U
RPcavdfWA6IhEiDrzhWRmR0ckw2qNqusTiyeQWmX+gvYKBJUNFIRrtEElN9QnHJygA/TJh9TsB6+
/x6B7GB91VBNhuyyLCPWRBDxONClLbi1Jv7iDYEIlT9Uom/0CTuD+3LALPnJBDzXs5mkcYJ+A4/V
Cyg0asHBDzxaFtyqn8DUg6d88QyQOdBraLMBvYubHYMr5s5zOMZo/ONgExURJqEF8nfIvtZ1bvQx
1H3ATyFx4xczR7HwJ2OD3gYvo3dRQfvIHzrD4eMPuRBmWYhA/aY4pejVRqOrc8+dcn87P3YKIMdK
NIXazeE1J2ej+j5n4EM1NH34cNUg/tIq2nqtT36YIUBD1v+Kdh1j1gxAXa+zhjtAZNOGUHMbut9g
DYmj4lbSbds8Z2Kf0XOnPmodnItzZrkXAkQb3HVYtESRQ7k6uuR/FF1baFR/hZTRrf2mG+S2N/QF
vtgUP/l1pVqtJ834G+wwukooF6H2XvskJjEzBn+S7HwcTjb59u/bekxMDInYVSg7QUVawQSp2CT/
N2wbZ0UgKH9YtFZqJlLBAGDVkV3lp41JKgdYfFQIDvA2vtRDI6NJGYSjAPkixMrgSIJBFklZSSpd
CS7RpLuDq8NzwwNARKj+1y64gBL72z++OGNkcjNf+a3z8nULbnmNpOEYvOaQ6p6pCCyf6aQt7upi
xzQOgegE1j3VAvO0BbeBjo1Furv1SjA443P6Yib77NH4e/fWYOMzyLKtN2gJ8CAqLmj6P3saqMKS
ZK5zp+mGYj1wF6fbCnq1Op/x1lUxceSZMB1PkTZ3XzkFwyZfZ9sMogsJ8aVz6FT+CFxjnjKPHY54
dpqvWs3g5G/boncWrSekfbgTCby7oEc275zTKzeGmTL5H605KQcQ9BSJOIOcJR+M/i1cc1JO2uAp
Jq3EHANJW1Y6Kr+AHYtmZQFMBKwQcFe22FZ5TDOpBuWllJAlYsxmwDudWcy2hyyBv02vJGEW8jbB
DkYLqjCtvU1VPwCiCtQcPUtKIkgq1iVa5Uj7zm4+kyDvbBBvS6wU1s+T1iOGHz0a/KTvJLo2yvju
rgc49jrYP1Foad0HTbIp+0W7jpFgiS7IytWf9QSaL6UTEndMrhuutAPgGnIVpRigBVIGjIOdTbK2
ix7utUeXGNYYvbxjDKxpi4PEFLxB+zui7feC+wwpppga4xp6BIiSpXcOdEpTuvwgxb7oYWlkIt1D
Qb7f9AA61UycgIp3mgI9Dgu1FtGRe6vF1NvQhcXY2D0yOZ8+nk5zdMbU3drH/Fy+B7xBl3XsvWG9
j8vTwmjVLU9patC4f3Hu7F2afzYPgFOARl3BSfsxrXhyK0jwiDHC/Say40tDxCQ+/wGD3HhMp9HE
UrLOWdBX5xQl6IMOjMfaYQLKfMeuFlvGNq3NJ7jlIcb8HV28a8nZTQ3Q2J31O6h0ns/0MCjxvdjE
wXRYaQpXz2ojjqtCfiKlmT8LoL9EHLviChLgV8mIv8c1gQAul1hNryl6AZAEOKsWH5Q0qxZMPG+F
k/B4ZTHq5W48363GYk/3c3W2oAixVBl4u0i+OJ8B8AgIex+re+AIhl/AEJd5hxBsNfRzXq10bvQk
OVnEW1mAveEBobjyEpePaNV+D7+gNSXCuSTvNXrIYD5Hx9mGSRvGXo6F9mgYo/2x9TfLJ4Ji5+EH
wUoMfjkQrxuTsWCDX4e/q7XGIAz4LBIvZh0+2QyAVKcyPPwd2uSl6xyZpho9j/Rl43jcWn1bgMVg
5ML+YdS4n5UmAAx3bbYMmm77XLDFDfBDxKfQIZwVA5L7cnpY1selbn8Ck4BEIx5KsUUo8Eqi5gSU
ElQaVHIJxqrjEum9MsYBYCN43isyRT5aisiVNCvpSNGcA996QCblGK2RoLH5QNhPc1V0i6lZNOV8
mNBhtvS6UbhmksRxL3xGPWN5KImUHoSOxUcrRLm5u/Z5WgEQG2Yl2y3taHAJTZ/0qBEZLbZMBbHp
UJ8QSK7b6AI9cRKmdYlTGI6bpB8NmtT/iWuCtCuPX2nJX9N3F9alb/WR9JK+4jgx+lUbpwDsOmeF
5HCgjY8UH99NluidiUX2boqm6cOZE5UYHQDCBRpPhgwhRbWiKBeAYEe36dbtGzZwx1CAgEJ08VbT
r5Qii23Y52bx1zTC1EIgS9Ji+n4cRC1qInrVlG4buw4U16uyAudPgiDhDMrk2WYfNOZkVwVShpD7
QF7EP21wLhtcQuhozBMYzVl8B4WQR5PSKeSACsOQUmA4rJj9Q3gCR4HjKdWSA84ORZ0TCfvWhVU0
ALCOtBQYVwA7Li04dQ/DNIUS5aXp/EYur3deR/JuDSFV+IBaPFTwqoBb09Dz1CX9sTa4JTWWLVOB
FqxvUJ+0Z02ez5xL5V3Q93bgRtD2lyo68qsuAJxM2AXDhlkDt0YIojlW4C2vO6ec02yE9wd7xCe5
AYpdkxpBQdMsowUjgxhFpcvYmhIZh276DMJfLLfuuqeBA61SsYHUN321+nwcYWpPIsm01bjXJ9EI
gtvFxTAUSZn0syQPhBi6tReXEFJn1pmVgEOD3O5VJL9Qp1KmUzGAsJU3Qa9W8hO92wt7JAPUMUOI
6DjcgpXtTva0b1fIx1xJuLcRCPZKUvCuM5DcJfzkGQL/lceF0IjPlJrwVMlEAXJ86BXZ+8iIV/0t
TdEa9TYlJ11guhhE1OE+AhPmbpjDk0syOk8BUng0NN4OqR85NgcGyMrqx153VhBCh0XQfH0jRqQ0
QHWZq+Wm8AJwCD/g+t1i6oW+S/pJ+/MlvWnqSroFMpyWsbwBBCFGVTNusvVLhP3mrAKeHdQ4vteH
Nml0cSkAPgCkfj9Nl5R3Py1SHNxaSRwDY4nOUS0JUWOCYZNuBpMF3RuWPFeBsQHCUmA578P3jOt+
LMFxogWFuBxoTlL4YRW5rgl/Lwc7cJjXfDuq943+O58guFlGA33iGoGkdJvDbWffaQ654CfzRobn
FAGQA54cmNXAuuaXP4TvPn2MZQPUwQJUB/k596gypEhMD33h7c9RASuEp3OMtDsM2itIddFCUTGu
xwfLo0zIZ0Na1axmPUdXsqaUoopakt3NtlErio4FVf5xqAYvNDqmhQ80Fff5ExSILCg5xq2Ntwul
iXn1L23ERL/RBFSybmIjmYC/FmcAnfpIdcEYAAhaU1LLOgIIORLP8Wbgldx9MP4W5lxePTixxVjo
Ih+BWrfisbNh5C/R3I2bmb4zTTL0SIQCoOZuhOi1Iq54CfBHSnaQPYjekqN3j8kZ74KDKim9OpmW
eIlsHk0TzRVmIeSPBs1PGykbprLOZy7oVr3TbOOUtKYeRsq2gkQQpOrFJ35lD9RiNq0DoNj+3f+C
iKUMQhxizuH1AILOIsDchPnjhjLtiyInbfzlna1A9oTymM6rso1QbFpdNKdfMlJMX3BWQzAdzxPT
7ZQ+LeqNuzlz6f260mivjxiSIZdMm5WCcOsgjr3HHAb7NPgw0HfAQe+BIMuFQd71wutKtOkBTrli
vekCNjk6Ad5uzLwET+OagOv1kP7HNO3dfSb1P6CtYN8QlfLX6Ml+o32Hy7oCWkZQENlMcYnuKJtu
2lzTrV/HZOCKwHC8BracUF1JS1KO9ozNmVCf5zsYLzhOLZ/+JKDnVJE4HmtO4t3Ck35s8ixQ4BWe
9z6vDStDfMF55IK2U9hC8dhgFaIDhYMSKLEwuux8RKw/0JwIWdbROmNKlSQWCUp/zhJZfnjS6jg1
icuKGOyVSbrKNlk1UEIH/Jc3kvB0hZsDq0fvcGC1CPPHCIrCvxVrBSOIaguPO6GJymfkhUccSpCb
ZH3qT2nEsXLtprkKdxl29MQDteDYd0jl4mK/vGXHDvyriVttoTav2/ZF3l9kmU2mO0fjDMMh5L6j
XZsPFSi6UYJTCaCbXXGe3IINbyyN3AbzlIapW5N/UZwV5p96+4pcfZG+3z8p5ZzRsQRgUTePZCmg
RDaOx2DEAVtzHSkNg19voDYrEx8U7vgB7ZiOEaBvvKr4lH4JxCfiNDwX/f9B/Qw+mEyYaAQa1MCg
EYbWRzH80H/TLiT74EkSvcEH6wPS0Dz1ifOkRjSkSJs+8PbRv6PDSbx4kXcNx8Ci//0QycsrIdnn
8pp3CiYJ2JgpICcnPn3g14NzTvHfLyQbxeF1vmoTX64EoELXIHAaqR6BBPhKTp2w97HHBlFzlz3a
m6NV7j9Zen+v7OysSOP7pfzdfaERji4zchhqiJfJKdGjIOtDilma10f/SjQ+/dFE8VgwBOx+ZShT
mn209tc+ZzXLEOV1bsj33+rBB221wget6VSJ1jsPJ4z9vLrE4LpEB8+7+9hu5w+4W2+1NERFQhOT
AkfNY1UZFedr1UGTuE1WpRZCc8at0IormY9x/dT60O/07i8HPHxK3DknhwD0J1BvWqrlfp21jlXE
1y+gD9CtRcW4MJhOYz12WaolHFBXmmY7SbazNm/cSpyRZpbE7zlG+a1/5fk7YJuE4QO/R5w4EjlQ
HYEsiN/hObgsENZUY3ILKqyHUPsvzCIonGfmouNDroFlsLN3CIOKWYivEPH23r3CiIDJER/spkPE
FZgeRivhqOaM952VVwMNX2b5cgeiGztj39FyoH5BK/SIH6Y0YOlKcIr8W5NoNrNMp1+ipFg+RZtT
xZWFgEJaNSjAVDlh1pbNmOR8maINXIB1G/cYAnnHq6JhZ36e0DgWgLWuLDEXrhhEIWsSJB4LU29E
idfWQUXG8Is1DY9Pj+MHJwj/ggUBm4CtQPWBnGOsklXxlK+1HN5Z1QPdVz4I0xbiyXOO5qLX8E7B
uav/lla4/JFIwxUokNb+/RfhuIT6/Js6F9OLC9OmpMId5Z7Vsdv4jPFCJpSXPCwxHIXtNWLVdI7P
Ti7nq5uZkNg/3Nxf+PC6xGLg/PXeOUaCFQ4DMbywH6TlzLnB2O3L8MMyOhw18SWGruBeYkRW+TdZ
AWC/aYnjgrS+u07gieGcYnEChCh9IeDaxOec41IGDZy1wWl87aJyeoak2zsE/GIPEPiJmUwohhVa
1wq0/1T0pcFdZotOGzx4bbYykVa/gzoneOsxkLA9MeTN838nOXdFDzRDmpVWBuCQDP/UTMuvFELw
+YEUhVi+M3Z/c5zDJvnZcUk2gz4SzwTCGG4sOYhpBhmciWRsZHrMJMycdZvDLkFRhh3EMcAisOsY
z+r3KdraLb1KGtsiCOkaforbLbFhOEdtIoy38RS+dAnj6RRLP/7M47GW+Rhdfn4ntNJ7Y02sO1zh
cEzpNkSnWauMZpZugD3GELXYGvLlcDj++dkqLrMstBlIX79WwvOlzhtP8bgVm4vP/bs/XAACYDDV
VmwZgEPMC7ZOjpMy217MRq1Yrp1vl2cBF8rl5gmzIb7OW/Ly//+V56hk536S56LAcuU7+/cz2Nu7
IM9yuHIsLeIBP9vP/rOttbN/jwk7Q+IEHwZnBbvmkVgoJjg5i/z3BPnJU+dLPqJvd/I819qRP8Iq
4GG6axIafYW/69HmvCtutPRB2LDyA/p9ECVe8u35fWpsePzk/z78Qi/6758bbb115uNCzatZL4tZ
RoeND50nMRfwwTr4d1tKv0/Gg55yU3TvRCZcW2wEWD3YoGNzAmeKMMigRo5xLC1MLn7UpDfacjkL
aEp4/L0X8ZiIqSvdW/dkx8BGZCX66ydeybVzG5K9kx+8A6keLhsOTgA3YgBRO5rCFAs+fZ60VpHW
Eg5047HSCcT4y78VIicXEkYtC+2apy9Z8ju/6wWcL+whFswwofnuxE48/LU5DIpYC+29IpkzzZMx
+LN4HCcEJhlTNjmsX5yb4wYJeI1TQB5jYPgmPQAq1Nmi7AtIR3naZz5C4661Qo//DHWjyQlxCajO
YcKtglPczEAuDybRBcouvAiGAXGRDlVn1fvSN2HKHhvMatwbZNF2JdtPi50Km1iI4VenYdcyI6+t
zKtXibcwLvxvWrXO+HwgNEj4p3fs1V+oCvJDmE7lBdtc9Va9cucFE6Z3DSfPlL4l6DD4uBUmP+R7
xCXYvJ3dAm6oU/xT2FsFxqjBz76CRCiNgdSF9yltz/qoVLIlXvhG3c58TuW8WPH0TA+I4S+Uhhsj
P8fmcHEcyGM5r9qftqhgCEBbk3wSYUbrPIN7UIvB0roz6Kby4IAeDYNsGJIHAxl+BBptoNl0ZkpZ
iPa0UzSppB/Qot1AUUDewmZUnGo41/yDkT2Kp7F2ElmLtiyKv7ayJREDZYRAjUqWCq2GeTOVMw+O
yKKHaaTKS7WOoHHixVAkVa+RS7D+2PaKM58WVZN2GV6QECJbowgIFOMl+x4U/o7eITK6mNhCJ5am
zt0zOuwEX7dhnfB32CcFjMnxzEpWvf1AfozGaMdEGf4iGt243nNO8C0ZTpYwNA+tA8oCF8xdTjEG
8PvkkN4yJH38R7tBNgIvMV1zzQfvi2UHFwVl9Y7zndsMX+1Ldsl2mD01wrPzxIijBl1Shwm5ljdZ
Xm4cntuObsb4AS9VjFXd63lIQ8T7wCXoy5tEp7mWuQ4YDeoFRkLtnaSbkFxNmdnLpGISK++pum/y
8DffgzGQMT6TV3/w7oAe6+zSYxce6ODYRXzc2ltnrBdUKuhtK5z7O+yTKFUp9Dbt2vDMng1eS7Ww
i4GGUxtg2y/x6RtJlWyV5FWS9vQain9C3uPygqRy+9QvDTdtHFI3f5CxkueQtkGzW0l0eqjBB2Xq
Q0vk6tBpFUpEcF3eiuIB3Bo4j5R2nhaFmFywtFkBLBZWkE4ZragCh5vyKgKSfYNiSVxD/BL5JDSQ
pw3ESds3Nht5rH1fO2cI5syB4Thd2c1lCEir3j+3rxc4E9wt91Nk08UWYMsb86f8i0ttrGV3nMU1
+4KOM2RFCAd8Q6NtWKX2FRvRRnvlNtsF4JSVjJi9eE/hqCO7kBmQJ1lCHtjW52DSYQhBaRt8Q3BO
wF855Ue7l7/liFlkrmszfIGh0VWht5TOGiJizpkRTRDYf1Hk+lCjhH7QoUIiY8KJJZU52NOEw1X3
ZBWOlZTIg7pK3J2SaF2QnZeYxBWGB/uDjPKfY4J2Fq3ln6dNmTgq/eVioNbJbQlJOZWcIo/GZiZL
+TqG5iteOd3Zo49MMNdWasVHhMKYsFAOIA0JSbwqXoFHw5Bvc9jgBdupd0RL930HQ7Modiw/933X
d5EFttyOS/bjcwD/O7fk9abKXyfhgvjKrOY6KLD9VvZj4efTW2tcZlzakTOcZE8JK5CFOIkIZ2oh
4KGNBp+SN1nPKsm7uU+aeYSF6YsJe9F+oJn4bO24MYyIvyGLn4Tz12rBaBb7NzKjTUhao8J3Fx/R
1+Zfj86JmuRg5z4Z2gamNXJZrovfiCPPTiIUPAfBPlM1bsDM2rpyJ0vyMcfj13yGcP9VOxYBMRxA
fB7otN/pdZe6q6//Ck5sOoJorVt0v11gKPV4Mq7XzDXLz6WpWJphwUytWWArICmAuCkISCJmWk+b
oDqa3fvsOgNhie7A/e5+k/uwf6O/mGIXGZOCR59eESwg0KPup3fu3mLY0twbD60UhP5PsQQimhn0
5ghvs9aO/08ctkl4HzwH6ERwgsAFxxHB6GAMYb8oTSCX7Pyb8xpBNIFqwfZ6jErtun/VAwDkhreA
95lfvbt3D6GiO5fWYjFjI3ArNiYYPmCbbgbnhrpaYW3XBvbgwo+0cZ9j4mhtGdIALf+tNdlKQWPf
wHxVfouyA4telQor+Ylsyc18uVNFQhw8aPc8iBswV4GdmnQM2yULUrR8V3FLzT421TudStb/SYcG
DZ1S/qXOfTEhnkOkXp7zn0+S0AYMPVZ1M5aeAB1duWegCOHKfHUFULTqrv4aiXq+Y0gr3W9ynKH+
EB0jSX1cnTP9fnBwzbwRASn6YaYK0K+2ERr33TLVDedH+AwnHeQtMf+ST8V1QH7mXKcHCpbTYkeX
fwSkZgIoi7jW8BB9qd1ARV2IyQ4cBq5+gwo54eFPaAFIqX3pNTjkllhsiW/cSB5Lefzx6Td/m/6m
v90IXXwdrpbMKSr52kdDqZpyHKyYxXZLyRtBk7jkl7Nv5wSnFdMPbAy440tWEX3IHkJK0X1IU5fm
VjVlxPXFCWCCSMOvY5LSbyWrIifArRCPqZcLITx8kPtDt2fAjEI3oh0eudATAgJht3kNK9l2+qGt
z8L6jOrzSX4Oa1m5UyVeaFmekwtT0kFxgSc4guzig4ZYKrL1wQ8tVCSqIyXVgjp267Q8yWwCbKGI
CNmMOGCusnkahupobHOsImjTcKhwdBj0atfzJ229N9089nkbgQZ6tcozr/4qQ8mADu2wNMRMF5nw
biPRtG3rCxzG9lz7Be9mQ55g3BHO4RojSoXPOITb6IFbqQY8DFp84cIhGHbOpRCOYW00sedzMF4n
LE3XEehGW93/n+QUMEX7O7+Q3XW+XcDSWKBqXAswdMVobT4P6fxReeusxA6MoE0aFmzxBWS+wDm6
jyax+tJaCHBXIv0qHzuK3bJAK5NZnBAQOM9lpaXbRhuVE0MNDWrukAIYW0odnIeUUpkbit+0q+9U
O5WeZr2FHfWUKqXTBOZ6D24Oo/b4CZT8Bh0JNC8uFSZt3L1JBKYyKbL16xa+164rCRhkQPl3NCrQ
SN39rDLfph7klpMjA1ZbpG4izx8sfrja8ovEik63fRLKtjq6ho0JNqb36S5eWyX2OZk62U8x1kVg
csoRu7YSd4JQBQD/K7kevZEPBtJMzUMUUfDX9o1op3OYBIgpIXMQSqtFNgOJy2h588N/lMBNV7kA
kZakRCkONPYizkxoZdgAbdIIAAiQcc3yDKcGTK5nG1+vkDY94r9+ATjLiubX8ga/4kGdjgJHi5cb
P8AzZtY7ZdjOdJw7rulCA45q48r4yyn4DaAW8hP5jkO8ooEBDud3xNMrovWBhIe1BcOPtA0ObgOy
xfanLeWAV1uF+ji2aC0wv7j8hORih2QbAXLXtuVHXujDFSRsJuVU3WV5m8YsUBJqKmREktVY41Dg
eOO5r/iEHTuoD/bw9XedHi04Plgno9R0o6j9V43+HsBR0FxFdgR8PWScCLFG5x2cQfns6cVp4sSC
FE1UMlf8gNkW9iZC+mikfHB0kls9wlNIMqk3ouStTg9U2S27j32GRBMwKdw/ySChfeeqXLec5Cee
n2HVDqaSNRqBrBEOYmRQFtw3zG+sxxGezILgl0yJDxjzkQvKDHdrfRaHYDr91+GQvolmJdJQ11ty
PJGgIOpx4C2B3pAPf83FbVTsvqnTDq0cKBb6PO4D02o1zhlmDqRz+vKYNIbDMI4TsgdORHW86Aok
9BYcoBMgLyA0LgEICgcD5tj6ILgpHXiGfZ8VMQCwc/gh3dXUGcA92QMWoX2ZeDOEwzJDcjjumgFv
GdQfTOLfF0RXW+PapFE+EEID6aIy8UDWd3c67bJmKmAdjsibXWRWr3hAnIhkRkI+kNV7YKjB8k16
X+ZbV+tDrQZT2CE4Ebrq8Ie32JcUHEQPqORAfgIIfpkvqPCGLQVR4GxYQEjUByx1V+K6yAxAKcbv
5OPqkk7hbnAKG/kEJPvWvYX6JTCGVHCBsMQPb5JxroMjf1PiIzHUmBsCRhK1fnGRs7OONaI+kaCI
+51jNFtIIzLKDh4NImaF1r867ELgfn8OtkBs9lE1BR/t1BFP0eqDUkMiBOB1HR2HRRcILahVxVyK
Cy8UyOFOM6qSPMHnombtUmwAlJYgie46WuVmnRa9ErYbA3GL+bc1BwXgqGtAJOa1IlPr6/qvcFhs
76M+c3i73kPvTLxpauF5ijynyhgkx1o8acI3LyRutcjifgXSL/9AdWLrIyrFW1ohwmMAOEx8EU52
f2ihtq7u2DgWtY5HehXznJei8cXuAHur6ZBGPeq1UV/i+MOQpQniWcWxzrmpWmx06UBBdlT8NX85
OjwkcR8FzJCMGyuDlaQBgzr2BrOd9RzQNBOriUs0Cqt9epn06cZDTfsty0FqqtFyybp/zUelZsrZ
CeJYVe/pHMllcJo/6ESpTT6ldX7ukuASvfj9N9UsheSe49sOm3VUj7BbQd7qN9EqtpDmo34aAo98
9al/o2dCfo7CD5GVZhUfQ4cgLT5t2CahGt6c9R5slROYOalqga4uhwxdGXx8e8wr7fvgHpaIYRwq
9LjY+ipGToSINwOIg426ahd1G4v8lzxMQmm1dtkXdowMoicd3p07AV1HIVnOKxR60uTlBszKDxhL
nHtngGcLUhdRXed0ImlYKuRiPtawVxwRAG5NtKpJSGbEwaizVylZ4EhTv7ejZFv6ZpSS3ipFVshF
1orXzzat07A8vzOqJkJx/mH4xTmQMOV10Z4jpVZzlMZBqM47SGtSdGSDvGNX0n+q2uGkmWemNtha
h2v6cw/euUIR4DAVxIxt2z2Nt11sacM6ohWdKOghcGHaHD5Nmx5H3cdtjCS9bUu/2hLLVOIsXaPV
R/DD4KNjNLtAzJ04ytGBLFMjLC822HHXrX9+OaMRaT5/tXsIiypD+MCJhx7MXZaTLoXTixynjzhB
txhwEvA2lejNVngQEjSjfFF3ErZH5CE8NTq2IU1IbpHR2cSdmSJ1wW7Az6mhlAlReAZ2VP0ZetF8
qk1rRQKywVv36+mZMN+hrn+2XnBk0N9ASQ6BSpOqk3dpdeRHEAFGdi6cT5yJDPolzCaWw52gAcaE
LjkgkQeKIxji2O9ROb6P6j2CBuAIaA5WPGFemL3VqIH1vWoDCls2dR62UAF0xDjTuQFpwzl00ZEE
eyO0DWpxanJ1AXSAi3kMjKzWecCfP0LAgZYBtLIKpGodb/m1cSZtXoXl1JdjUkfEl60Dpu87gloe
kipWfHB4nD7CJSkrv1ph7zRC/3iJjkX/H5mjIaEyoYFIZMBtYQM96VGxgHVAxIwdvZRSoWATqLyA
ahA04+UWMYGl6Utf6JJWKEIIFnTo5GOrw2sb1zqNkdEWnRbSAEfZBITOr0mr6II9bKvcLxD7CLrE
uYY5nR6dR4+ZPgk7M4V+c6jkuwrugg4eb07NEtS6teRIyUWa0E+hvLXmonKfiWyQ9QT+v0PSo+72
nzS7kGE5QkfBiQ4+5TB+Enj7kG3Ma+9jwnSH4YBqeRe6E0+S84lj7K1zLSWVNxE6aML2R/mIY0ms
YIPT6MpzlHqQ0HLk3agtIzo8FpIfxKK3HpdeHF81ALFL4ftRmY2F3CjA8a9SPfEo1px1IBgBN6Jy
hNcKUuj8FAktrOhpzn/VbhtcJkKriCvUUZipdQx7Q1PKoh7i0Bm8QdkimAc49gDTjhrAK5pLydWA
ul6Bv+YjA56VyE7BlwxKwf946OnzN0k8bFls6/E6eGBL5FwXddCQaO7qnuyDb+8P1XcbPQheREEi
7Jz0SfTUSEg8cWLhJIiOdgkFTLsFgNPaF481z3nRxEX56Wz6sFwA1dMvetmAO531UBJ1/tcn0vQo
Lbxzp+ZswgvqYlgl097ceFfAEruwwfDKL2yYKIO+wAf2lL1cHVZvEAmlaIf5dlPR3K0gJlqLViHo
GsbHKl0e6bPz7u40rwxo/oB9UVZ3wwOxERZ7tYjhEaUy9rSPfnM21qxCsz5JtZU4KwH/A1hjK//Q
PiDo0ED7LKuskDZlNOghfCBoZHdfB3cfUfZVhDw85qd2GXwUscX8oiv6YdDfgEDcFKb3PSyUdDLK
MJduWFFvZri4r7KSf1KmJCcPNGYpK/tQFHb9Nd0JGhCKFx/7CL6i/OFnnKPdhXOPSpkbicircwbn
CVzBoXFKn2LlXdCxBRqFjgYoI6YQNsyhvBpXusDQZAUPdQ5C3A/JOmuQRAOxbnjMVkDtTC5Z+dzB
kxmjJ6tec95IPZIQPQIQX43WHRWSqn1veDXkQVnzVXSQnMYa4QBUzO3CiUO78nAN2Gmm8bKaa6va
+0AeIFrt3CtAqot9QwZh1XrCdERpolt49u/Ux4ZV3nSetZhhfu3eLh1/HaADR3K1ILvPVr1znNJc
t5q0jOrzLw3DfJIXR2/2/xvpUcN/emT6z8G6W8jeMOFhgo41xd2llfAV17xH3ICMyVEHcuDYpVJs
3Wnm+Y456LiTaEYVIFfOGfXUhlxATVraWpwHd+Yu8sCsgiZkWsf0Bm4ipdvNYX35qik0w7u0co0W
aeBW/e/aqeb0wrZUCoU2Z3K1+0mkwXG1Odz24aYY3ukp0+ETpJyz7cihj1p/e+JII7XBMXSzJITW
HsykICgd09rehdeqY3Cx5xjCVVjnIXBXfWzD14i3qQl0/UWWgsbpqLp173c6QQjvlbx8wmRl9P5a
zCB6t5j7v+U4bw6uYPKJ1J8F1RKgBtSrf/kYGRFVdK2t+Z/K5bV1hrfS5lPgcf+nDp0+FpomB4IK
ah5UcaUUKaboEa0xJ8KaYOVDIs+eJtnHxKrOGyDlK3HpiuOOifHqzVzwYHt0D+kNttxZhwp/FaMo
S4enytUwrkacB1vXCXb25cWrp2N7RRlFisb9sR+jTasSy23j4A9mgwFcEAT2Nh0YHn+loHM3B3Ra
0egZVSnPlGTyQd4mU1NiS80srX+VHPUpSH80sY4E9OUGITLwEW6J4wZ1W3qonU3vPL0PmGiNpJOp
dhpAhA9HUkd9+4mzXQ6IvK3sX0EIdID0RjkiHX8NivCq4/3e6ZeGQN3ifRcN+5tVER8Ds0Z3Y6Aq
GD2HnTsjkXo5g7P3zlZRhcoX37S/y8ssoD42gw7qHKKbpaZJYbFyt4OGfWDV0PSPZmUfu4dJXs9Z
wd+2aQfMQ13b9RN6eUy4VqyvyVw5qoEoEu9qPwH8wJU+8wjLpK/KcT8d7KGHhb9afEU1o5JNnD2E
ZtPm/p0AK5UwApkkJKNIJPXvNh5DV3vdfqL+tVcbA04J+hhw5mdfj06/umFvy/jgIYD5K1XHNidM
MY152DDwjr7IX8BKP8zjVImwDtHYnE6dqaAPPuNqhnqozSb0XyWTCxbAfoI2QCHbKtv3JKdSnibk
saQtuAVx6q9kZg3YJICIQLWkwPZY0oSkAqZHWYWUC5yTdOJDgcOcgxxHAluQKpDprYssRmP0Q55R
B8FQQXUyPngCqz1BcH0JjvCuLPQVoND1Kgm8NatGMuXSEo4ANUgoCzYBsblPlSZzuf6aq/IOwN0R
ub16D04IrmJs6VqF8RCeoR4zO6bpmrMkdzwadXi0vjOiR/7rQmjQX/fVWnsbJoMbcnf3Fh/hurE9
g126dkqDxsQqTUvhKT6ympEL4Su8yx5x2Fu8T44MB08p+q/8G9qPlFBavs2w3IMGwmwXyFCJQ1QI
mEYoUCToAAWSN3r0Lf6DHorpLzZY1mk0QkRro7sysTSfQmQZ8QAXXRN3gEAwAiDQaTc9NvSvo/Lq
DKhVjrSngGYFEY0q2MlYMuMPbMGgd6vJ84ok1ht/tpukCGYNBLhKUsiw/tDGoEdU9u4786ej0jI8
yalcEAGg6Yaejom7CNKQQYVXHPwjeM9HmzXDR1/wAwgEKAOO+Breo92m+4jQB6l3ayQfwvcXySTv
IiQgJb40qB3KvXd0ZJpD1MxKxKpi99mSfhwfxmZMx4wJl/QY4KBK+n1Ej2AYphObLi0N725ILktR
/sG699dYYGNxiGtcoBL9R8blowG14G7SPaI+0wzDRdgLcxd4R6cIsQDuE43AF/pIXyTrnKvZZviM
+BeiNoblZp2H4zMRxqA+povA8maRt2nX03gC0cgeGW9BCFYcwWsNdMu/7DhQWoZbo8/TQN3bJIvY
gIqMJz8wIgvwxId90yl5zoR2Xv3RI14tpcwomWa1djTd0wCY3xkEqclTgP4izwMmEmSUqYo6RCO7
akrV4JsLql+IwgK7TOKlze4WPGCNv4d8wy1UscKkwCq2/0lGCsoPN8xdru3zu4UT7MEBYLxy+Bsi
H4h2LdXwOt1NC1n/JYHDTH/5f/J2/l3E3afFoWQJpDR3RkP9GvNBuhNCU4JTyxRo4rJNRr/3a7N/
UUQIuivjTMY+U5q55WWRWpEnFxR/nTI16vbEEQ2Jua1fS4CGMVmacN0H3g8AFhPxfyg2cEk/PCz3
iAKETqQGy9IUEFbUoXTOp78foo4LG35IR5/SQjUBtz9BfE5NRGa+dLbLHYTHOCqOCOowJiaPoTlh
z36bir5DwPFJIFCz8JGCYSShpbVz9tW5mdIU8ZOYv9ZNrgiAzMUEsvkCLC36T8kBHPOhrwVokwFW
TNcphNbMc1nD8t3dzX5dEozIBUC7EG1FlRB10PDS/31qSj+eHA1GsaMsa58fsnJLbxWTHTvx2Qev
9shurcR/hsL9/MNi0KlRN3SqoSjwHw7fnN7Iyc2Yx9qZWyXaVTvsBGZ/cY6HeqZ+DIcZoz0/04sY
UPFCau+wGTbBQSpuUijw+xS8hr4qYJJhFRh7g29D7rJuvpdvCnpuZ8XccFKvky+R8ZDugt34lDb4
+w2kMdzpBgwmWq4GwDrBK0mcQ+4Z6n1C9TTwHa75c4nsVDNyJ45fpw+lvfViUE38BhtJn43V6IV9
rt8nJ9Wx6vpjIcCZCjNPbtLIaNqfZ6Y8XBB9oczXrfEbRMN4Ana2+Hdpnzur0Mkzt9Hm4DVtaZ/w
roiwohjD+U5olZ9gmiK8wg9E5e79Z0Z3Rg+7BZASA2DKypfg4dVWe6RukoDZ7UHUIQwr86vgO3+K
6UtbCShXlcVMtG4MtT4s+fHdZ00PGRQjS8aSH49jMPoxnu0cQm+vmenP3KGvBj4CLLc2w4qI8mbg
hVNCbch1AMphqJPdQyLb2lLn/H8sndeS4ugShJ+ICLy5lTcIkBBON0SLBoRvvHn6/ZLZ6Dhnd3sY
QL8pk5WVlT1pr3h12SBKBn66HUJ2dai6GxzOXa9/G6hiBp3b74hVmKUnFxTQgbbkwxc5C2hUOe1B
FUDSA9cWYtjfvL7RIcGi/YG+DjrMaCIJXvT0fCvnYRnRFm+o0V3YCwZSKe0t6nRZqqOdOVZhGAOI
k2oA2yKuixev4tT/fF2MdaIsqrG40AgFxlkG9hD8rWLYWkCwcmnyeYcry5gB6Oxy4l9Agh5LTiYV
/bTUYx0KE4vC/ECWfLnE7SF01EMl1lhCxKJE0CslBN24F5brubwNz1mJw7iJBSfu4ca1PKgVmzBH
cQIpjAppY4eSI3Ar6/sByZ7/jPddWpyq6ODuqINgR+GclTHSj7V9WxOa/FnV6ALCwd3GR0SYlkoO
S/FIRrsx2sJxiWhkLFpw/f/xgfbUWpWI1xm78UVWZMRUDUBanZVHGRwjgh5b2d545NvH2T3ZhCkw
IEeZzgWyhe1UtM8bQ7V/CSPI0xkA8une/CsNGsYfwBsxHBrqqrThXHHOJ6UuXw6j+Fxkg5BOuwyW
8p+9xxDXCFH7Wuam72eabnBIZOZowOBkZLDoiWPv8ffN1jbEAio7/aMKdBtXNBnRtjALquPmmSBo
ub9CpCNRVOZZFZCfWcw8o4j/NDEZ5Kuq2JaZonLpnokqfD10e4WnTLRQqn4/arRebqs4/DAOf9HH
G3KonL0Z/8IHvNv0Ga6VWnEdufU8ITxKvqoOy5rmHm4YPmTtwdnNK+wkPTIv74OC6NJt2O562UiS
Y0gsxbQM+0Ilcuce6SPTk1mkqIr7wCKpWEPr9LlFvIeMGe01lMerI7i/a0JkKvse9B8IGrDQIBrl
oLUbp0KD20x2qWMq4ipQII5bIw0KzSrxYpHwXRODnu3qdNvbpIrre5IL/mmM2t4fAlEUXN7GsGHW
wag1ZnQAwVn/UKDydppTeuqJX8ClkWWkUEjyxoRd5mhfuzMKfAiCkTXQDY+gArisux2vyRYY3mfX
os7RajNpyq/TwVNxS/HTQqjLrDBe8TGefcxWA3mnu2//AHqf0HZ6dwzCoL9JyVyQggcLpP+a1p9H
/khISv4pJb3T0RyIayVCZNiGmGUPqMTOPZFcWccef+0VLBTHOfnblm/8Cz/dJ4Qau32lg2ZN+wFi
uSHxk5g7YQNYL8VqUHchzilsCdpIwwYRHVXO/SoO/2RXBm0QId05LhwhnirJ66QxPaFh7YnlUP0X
hhj1keivzQFRnHEkJZyzqWlOM49TsaIi1XynFW2vxs5X/PtwpeWLKzrZdNQRKlTHoRUHw60H7Aw8
F62C6+CFdSm80cZBxFG9GGq22NnvaOflf2lGmzwsIloOzQNfCwBzjR7jlXGD5UUp3o9J0pA+fID1
MXUyrA22NmXse383/BttR3i5F61wNA37JB1/baOU7GwHyiGhBMTzTq+PYh2B15uL1if+xGcnaRp5
lDNAKX9/mVIiEYp4hNZ7PJ0Hin1+Y1TAm5DkjSNt+YojaKrAOMPcpGFgCiMX8gnDgYWXfpxiwIpy
2/4xFqIs3/AR827ysHKYXmTqhLzfASMNwxKn92S2VLiB248Ph6uBXcMVi9+u2wMhgOYnGmYgd/Zz
yJZUG/IpK1t2pxGXClZm298ssdGm616dRYsgrGkNSCCU0zISA0dFfEXCuTYAKOF5Eqednobb0I5j
Z+W2xFMlyqIHEgqbxO4hctW+RSWNvehH1jv+lv0gwhEoEfagNzzZ/lDWV94k/jU+M5t2hnWODF1i
FUIGOd4rowRwBlMFPv/AZAmuPIN2dnOaI9zSbjwlXyYWsnw0j1WgSkn1mCi0/ZrfOzyMCqe8RCMN
0eE+bbvzmEBgIaqeSot844w0QhQOuICePJkscl43W7wp+D1H9Mrz7xoKLfWg1YBMh6ppSsVi7eUt
xjZ8uVDMR1D+UepfcOH1YB4Dad4Zp0RFjmS/HByvNDE+Abm5QjAx4URJCcyPx+GafrHXdArn1ncn
3PXl0s8hZLNFT+5AOZ5Gmd9PAHNggfil0WBguEnfZ9VpFlLTGn1jPzhvasfwPKf9qs3X2KHmoiVr
EH2dNmb7QNhxvzo32uK+K/mjpkwVRw8/NU2q+seoe5sWRYrvMRRIDcfVrCjQKLvz0RaCHSkTt8Ni
+g6hD12V3VIEPqjyKsLPVEXmZnxlvCEO5BNVo3p0sterjjc+dkn0RX0+Un0u/Dlj1N7U3VXPKNEi
Tmsy7ei1GYVjysfYjc4Q9XO3gExkNSjwd6lHP6hNUZCp4nVqQ70VcLN4rsgtdWjMtiLCNwApO+r7
sJB77a0BS0/pO7XOtc0hzVFamFyGnA6nudokFTrCkYHwyl1yZImDF0EJ7dg7xp65DOhCtJP9knBU
6P3vjkG3O7Nr9K7pHPW5AJFLMjQ0o/uojiH5ccsK45zW0ELZzTSp4RkiSnwxR7O30wua3rPfMPkr
LmM+1yYSI2XnodnY9gWPc4UO7GjEbA91vxrKLKR8v2NSFCVrwkjs+Bre8xprRwXCGKEwe0FwSlJW
qif+FMyl8Aj3Ov7G2Tka+L1vGEg2wC9x5rwjU5Gl5Yk0IpZ1dvA1fFsSRqBjDdeejX707MwHHDxv
hje8909OGwVQ3hUNGmP1oKYyfDHP1mIu27AzQOedsRPDoeQzLw1GJjDSdAZJiUA9CPjV8lmSYotH
+x+N5ObwEuhjkaThzS6x3TYGrQgmTMVu8hJ+vNJsnkjad/w0sVxEOG/sbIcTpfspusYblIrJohLF
hftDxcs+UxgXWqYGmHsMvOA8iGXVEkmlg9wvymgbpxfhRWGA4CO7mhbEAaqwjLJEr+aPWeTEK9bN
/LuYTF1fEi/PioARc67Uk0toeQ0DMInuDBWTk79JX1QtrLeEqSwW/21s+jfUWW44KcQHURXbI8Gn
1FGggIhoV4QaKHdeKMw61QQkjEreHgnlNza6W7gxjDWblEozjK2m88OivJ0XIOIF9fLq8M5IL5XF
T35978x6P8ERasXHXjNdt/AQ2UrbznVw4N4g9AWMLgQFkR90dY0BCPmCLKqcVrsI0fBFed4zVYIt
uQDFVQt3SJ33px02ne+fM+MaIW7NwmCnkOIa/vwEI6ZZs9sSqHlOSv5muIoZ4DkmYSQp+RInGqQg
4RPi7NMEB6rR5/9HwRTBA0QJkDBgBh4lOg0uvjA6LRB1hyPl9Ji+aDFvs+w8SdUAcYWMMeh9FgQ/
VeabiBB1oyrH6WYWTQnJmPaatdY4GOq2NMsT5/Jr8bjL3hGlVfQ8m+4fuKHDgxI5HA3E2FS6xYGi
5sDSkMILqyGnl3Lhm5vBbCHN8Gw7n/E9RU7zqiwFzdZ5yKXsuMBOQ96eD4gRfBAXk2SiyviFutvO
rkHNR8DZP5BohmcnuF55M6nq1LjI7CGQ3SU5DOoOQprOjWhjH1QZe3zUKHSUHJrhzqrUGaplbhyd
w8aMTPftVvx3cqfEMELsg6ov03cmf0iUrsZj5Zu0tBNAc3otk4GVFlCcEmJvVbBYZS4/G2tT1NRN
pbg55ModGeqK9hrqiiagEmUJXFS/TcNvtmUzKkuKaG2DyZDMjPkzKegWNrQklW3vIdOOJbklxVyk
RxkGXbNlPqqAy9Zj/BlfWPoRc60Lr4YcVJOZ6RzBAO1VkHFOMmNsPCypCXmXMbHbmEfxytq0oacD
tXFuzE6/UDIt823PrNMPpgunZGHUvueNLwseVvL3LnpPnFDULp7e6k2PEWFZhPI6D/sdw3N0h8xd
9/j275BnR0WOU8NkURQ40INHnnZvBtg8OyiQMIVZirR2HDIxkEcbE1SC61KSbdthOcF/sOwhdWrr
2znBDDbOMo2fEuBAtM9ju/5M+AbZFWt+H1Si+7DcRqYOAsRwVGGm+4vmFnYX+aUG0+HtA40GJ17K
mNYAUmOAhVBW7qJDV52g1S67HVxkKSWD93uYtLEEz5rXGhSjee+cn65mA8lRat/Xiv4EfX0s8WHx
RjOLTUdQ6uEycf7N1N0jpfmb24TrYxaoVaFg393iTmz7x2Rs98UESYRIRWEcVvgXqFQJHxoxF0Eh
NKfEaPyWe+h3/N4n67aB8HQQDO8TbpzjcUnQMo0Y1ImgGmYLgY+7ydhEyngOqUG4wgfczDVErNHw
7FzMcz9oOwHi0cEBB/KKUN5aiwFpa0a19FCXWKDwgAgu29rmK5BRPDXHhEt+RvwJVX05LlSouTTe
cYc340sui6A1EHnm1cDA/q75dhsk+uroK/owAznvkOQaMyL445IzjhuEb4fjBVNlr5FF8VGHgSgH
gsoB9aj72egmzVkS5PYKt2BoJLoy1ajTPSE5VXKkZKP+tqIrAjF00PEY/dU7NgRJfaByk4AEGAXi
3xc+7zK+1iTMpUvDGkMWXIxV91gzK91qVMFM6tGT7rizF/8jRogXwNOxyM9Jy69x/8elcDOxzswa
R5vKiKvAwrvVQzVx7A4Hx4R7rRmaBAOfKUXzcnDZwF9ux4DtB8PJMgJlm95zwBw64B+0AbRQR1LS
IGUZGH0YROVrRDCCow8QsYm7ACXipoAPSWxSDmIW8I0SjyVxvZu4/swp9aco9dvX1cupx+T+fJ1x
xecirX/eaBUQqTvvVTSmBNALgU5EKKwHexTaepC/mV4WASQyPreP7KnUadvmZ1b7Y0N02jEMOsml
wUo9bqs4FuXvDPkP8s0A3cMecB9e1luJa8HhgR8DuXB85qqs87AcW/BNtiZym7Qv1oMmak3T8c2B
4tNBgzVG9Ic+dYbouNx6Alxyij7twQNxzC62QYmXpgk4RaDWUmPFHLBDNhEqJL5AISnzee2w1ich
Y475FHaqQddev0lyG0VjUU9IbyIi/YiR1V6ICsSU5AGACzTSQKnaIA+h/qySed8hM7Yc6tLqMiIn
IW5GaIGT4e8Hms1H8m0y5OKvSy0FRVGsxOx3NeYvRVFqLPzEYZ2RdhhXV7yWHYUR/A6wrvTJYMzE
m4E2ZOGnwPsZUOrkRP3qH1YT2VSfzYlBIImfFjOGUOzuT/8odBDcg4476jwG30FuBAkLiIIW3wdt
RtjPNE0DykGgNogtbJ6c96X4sjETlwxRfrtu2Bjc7qIgdQSD2Tr9WjdTI+HcpdOb7gl6FBExoA4T
twyO85Pp6NHY41uDn8cEtazZIHHoOLxt+BJbH1EXhF145TyzHOAod52o43k8hhAkQF5sWEligU4L
9bRgeSsZRK8oFKbFCRZoN2V9Kt9lJR15B+L0ikb9h56ONurNiQnj0oxNPNttwN/6l6PGivCsjkMa
xdGJWF5vHNH14qbIM1tTTtjOyJKFgU6C9cvmO32D787HPMf0YCtUffjZdVzhDeigHY9rvgoIW1TL
3iZ356XhR45DRRCEKHGsiIv6WoBQkgO77tFg5gEfjqywNLskjeC7xIM3w+hDGhWHjLSth5CXTWHA
oEBo0/nFhqjXc+NV7b6/Az+u21K4Uluo+taElrVVsLvbER1aTkYUATko9GE/5MqR7iTVF2JjTjkH
v0NJgZMvq0GQvMaFhYU/hTPLN3Dwj2fPisIoP8FNpWuMjAqUsotegPvxjAknHy5+BZYGo3F96uiw
R+jxTwaJr7ZUCiSFlfZrVnpEN4CCKZz0jp6z33bF/KYWB8RunWEduhieVJXgwtEHQQYHT3SNnv2z
IIMLNrZPaRNpc6JKCxBWbe1iVLw8MAlYi7nqGWrmhYLSdxxamylN0MJuO0JKSujDRkDBe8cAlDNc
vgYU9pE6t3wmwg2HVDm39NU1zZR/PKhoUHdCnJo7kBooxXeTwuKWRMpRSJA1IPeRFw5jKpYbk7j7
Fvgdmtv6tFoxdghM/2hdhtQgIv+6pMXV5Y0p2adZ7gsuFU5aQJFwUqAHPoKHZBUTqCs8KT8OD5NF
xLNWDEF+EyRJt0fub5h1j1FJE4NagSP8dJkwYDJ7ed8COeAy+E6Gbwrx91bo5M4y+aBTTuRg2nvD
9myD5WDTkomU5N3jpG2tRx37urWaTIm0H9BB21YdeKdEf9HD24zoO3TZkDkGDgvGaqUOhUPwbwkJ
dcIU5gWXHkMrO5lMCLqMCk2ANJohrqRmsxTJA4cSFeaE/QRrevn72SlR5ZXpPc0e2IfjABDRH98/
9MjgwYYsoleaZT6eg4oW4woIGAlmv2O0YuGT/X4tV/OBivwa05owpQ75I8MVcfpj5dI0iS7ddVIN
hHqTQQZhizElYay8Tj4VxsEeCULAs3FlwLTAAkBO2eg3lV4PARMA2mUS8Ip3U0Rx36fq5Lt2zzCg
572AGLmuVkgMsqII5mQlI5XIBvCN2zUZjnqwwQUhuHDpbbgBiZ/mVGcxfHdz/FqIhBhGgISPSVSP
uffUpCDNcjIAfuhHwd/zan5ft33f7gJrsDCqfEJuwG5bY8413Bqb/RRBHBUOaokwfZqG63IU1ngN
yh/pOkb8acitBJ3hHdEsskJv6FHeeXE94Nnjga041B+EY07esmNT8IKDQuGSg8yrC1X45cRIuDGH
FO/UhS0T8Ak3GPoNpbV7dBzSmBoqjve+3jGi7OJ2GS6G1aAXnAsfcqPRNhFBQj6S47QBq93RkYh5
uoNggkfjiDnrOfc3Zx9FjRf9PVfb4s6GkoBNMwz7B/GKfR8I0ccIpHCz2Sh6VGtQlFX+WAKN+Xnu
0Ffn5D5Hd3nxsLPZlboVZHlr+htj+3kiCwWGnQ0ISRFggK8FwHNyfCgrwerTeWC1DCFhqsxhok6A
XGxtlwgCrgffpcPHYVfFsblxSj2OaobXTurGwKck4iZd8g+TdCTxeaLQp1NSnS3QNS1UJgzeAw6W
x+WpuyBpG2O5ABDiiDksRasf8VwqGbOsEURn4ly6lzEHGLWIKpb2MSbw0CKp+ZYiyJyTNzNYAReN
V8MHkaS8TqXI4LXsAi4aQZiXh8rF1kIlzMCA6mt0EROuoWz2pCu64Hno1qBoD8ZCoSVZGl2jC9WF
OoVPH5sIkHAE2xjliY4eO5FCDRkkH4/aFowu+sPB9xeQ9rHA6KaALNdNDjUok8E6OMCn6dVlc1X6
SsUowHbgb1ahxSKS5PaRqKA/eEFjKyPFObUNY+oQknDmETYpzOhlca5vIbqzFLw4dGinc02IAJuI
IVoZDQwA9cRpbG8T+4BjMrg4fVaxnAAQiiwifR/cokj9GHknuwl7H0dOxoLBDGKVOC/JwGd39kNs
ADF2DMIMXzaA10NUxGRhPMwQ3RAoZ/sQxhxdcjwdbU7IUg5D0pVw1xOkbHTBDF3QGT+j0WkqBJ7i
t1pHDDbNiTijwsIz6azgjxzC1DVWfeDiEPCLionDqZ5EAH+fcI2X1amyE8ES5UbOwD86ib9MBt2u
4agiUPIsgHZE7Meo5EQpW2+hAkqjOBcncW1jhHnGuzpA9HwhNbqBewdrow9Jw6FloXDktfs+FSN3
E/G3ujgljr09AFUyJzN+8+CtmJIKJY6LkIC1w+NJqN3zb7vgONzR98iB52Yi7abKv8IXfGaDsxOF
DFQABkbJEnVcXRrPHGmcD2SV6Dd0cI9Mj9bp4+zzp4FS2CGZvc1EnRizvfUzJ2d30eCgpi6Y2iJA
C0VmwkTzMFQoNhgRCkaK6B561drO+T5YCcwHx4jIU7cCbm6KDApTW7i5DmumSEFWL2crlj47wJGl
4kHzjeKEa6T4PccapO7SnvAHCOGwSQA75sVFptcCFyTBDExbN9uemVCwWLYfuwubk653vD7LxO8w
DVGEceFLiLvB+VDr3WBJCYm4x4Kly4cxVfsC8dfbTvMyXUgq3sphcTCxqj61E4hvI0qiI+ysZDTU
Ee7aP9ocTBRR4gt3C3EwC1lsNASjlMALLgXWy00eE6LFUZ6BwONjMh9TxYlKuRN4YASliD85L7bJ
HCOcHTbLz2E2cLg4TBxKVva7Qxhgny+jV1LsxCxygDcxZ4LYeE7g9prI0uOYaKoR1Vglc1zKFeNF
8tRnrTl9X1GlYIlx35hLpiBdTBsyKIui9Okg6m4Jp2QmJRMq0NJI4PihKILaCN7vjkQDl390iBKt
wNU9xOk5eLr9KkUNNYgjIaCbU+EnQ/KKSxchoo2bMmHNcQQxOODJLAR8IM7FGSOQ+UuIqBVzcCWK
dbkXyC1gkX2D8/9nTHx8RsTETKgyiA/6rMiQN+mzl7gNridrRJyCJ3Cw8zprIhWQP8h5SxlKBtdI
HLDqPrExip9RnwSCGJvD0VZMCoWLncKUCHjk/SDSYIHw1CgBKcbgoGpmEBth4TmY8ZeydC6nnlCP
w0SASPH94iOYktcQ0OLJOADYUB6d+4C8GR+glD9XCZb4RHcC1YsaZ1JTK8NxjBYwiDlOiACC/8cQ
TwnuHAOKz9eLcmTEDHhy5Sg1ueVAEQFOpoBaiezTi2gORwppGZ2oFsurmKPGwigow0mkFPqJnBMf
qwVbZuPBX6VUG40pFxIKKjFkcCH9pwQNU0YyYCVYcOUGfWfq+Fva0tHyXCtfisDtruFvieUmPAn2
Q8UrIIArmAkWVpMMglvDNXBKNMKmEG0Ki5KjHdhJWymWbQ69wGBWOFTO5OrwvhtXvdLQEdy3iMRU
ztts2NFL+K6dnkqdrCG+c94lfknnA78xyUVpwp+tjeyWipgL96H4pU+ClBrJF9oNRMitBxw+nTdx
mIh5yULVltjgC7KhgmxXPCluiNTyPso5TJa1EtBFdQQMZBxVKb2HFnFCidlpWGmShyH2Z/BAhF1P
YlK8CPDiLo8GHZJf/RHxVy3uO986kehXQtYIAXXRtjjLZcegt/ls0ba2dLuDF29CItNFkIUZsG4Z
J4MFFOkBn4HVanYHmBQuOJmRyylb3rzFcjFxSxnCtdSKy9BPcVsix8LcpzxI58GLFxMGMAeC8gQu
k04G6D5kkCLgIvsX1LCsf06tjQw2dgA2zSDPSZ3QYsv7UTvgmbWyrZDzGWXSP1MJl2btTzdrefmZ
Q/dGvOhGA4xEAslqs/NPjcOXoVGgQRtcGORWSb+luMpZDTSTvrSQ5u0b0soB32v94gU57tEahhF8
mF1CC0eNv4+EhaU24AtynHz2No1QAZm7ULVV1yW/YrvmJmAA1TlXB9CKVxA04+jc02cRSGAJLqZp
ITAclw2L/BkJBxjV4lym3NwpUQWYD43Bg9UvxT68NZFSNOUGEtkNMU8xtpssQYQk9aMeB1KEaNKG
l4MgEPyJLWDlkmPpo216NonXUeogO9LH4wDrqhlzulGK6ecZgbsiT4F+tEZFUNc6PDFNaBZJCKEe
cjJJQuxMHY9ZmnefIenQdRkhSLiDEcCqRMp3IjBUj3yHe4WX5WtzZKcATpkICkKOEH7jvCHelXAI
lMjCTehPcRsUt6EFkiPejAQL59LI6KLEQwi5Q5Sk5eBpuVwV1HaRIMMMUHUeUvKlBsx/MAmPINbi
AapuxJuJfoYIDnN0+Ogaz+2j7uqwO3wv0gJy1TDp531EDikbIuNBgupZB9rOjuwIBuWgnidhKzKi
6SFgZBVJ6zmSsXXyPO370PYy4k2i5nVGVmkiDPS0wY8i4qZYY7qMGBOsmIOwrS/LE3vQjDOArwyb
oOz4VRg3cp6d3clFCRWLrdSDH+f5yZJLxl1LSPiTSu5HLK4jWT7ekBAGU8d/y/0hSyYfhO+dvmPM
8JduiIXB3ub57v/mAM4SXEG3xaZTpONMipHZDMScU8LBzkf9pPhCOUTPDmCmSCYOXu00AiLid6Tu
XGvCvLsFogDsyGmCk8I+TOEZQs8nuacxHOv3mkC9QpJLrWCgvdXg3LIaffRTNrSxgQ6LHdBGmJlB
TqSHak4sGblIf8sTRD+xuiCkDD8eXUdnEvgX+k1K73JwUQq7h2zbx7bZIrKhSfBNzaToovakLw0f
9/I9U0AA6QHOqLrSIOB/THfOtuPxe/Rz4yu5COrWafqLNocY7BZqD20vj/CF0pMghkbIxkdk4TBr
KuQq6EYtuxPCGJseHQ1UukcSE9RwpceEmaoQnBgoim6g7dQQncGR7Mxam9lMCUEe9Z8Red5gsAD2
lealFLTIX5XfTAncGc6N0tESqtagxCOrz4m2KsxmYSFfRahT6WE5oW1N+BzBqbv4D9DfbjaNOULd
7aM9P5vtlcR23+PneNO2aO2+098wh8PVe69qIMMFev0fmjR2vQdwwM/Rr01f0PreRh2OxKJAiKf3
1+30i/Q8Lg07DPLS9AOEd19OBR6MVLXfcLokXMXE5R7tjCgUpjQKNa0H006ZkOnXjQ9wWC0Wz40H
oLVbfL2dWx/cPJpq/P3cQl7vll+ZFWBs2Ns/u1z8bh90DpV+novtz5v4kFopyYPgnPcX0lERk9qZ
TcUmEpdiDbFQk/AoC1CHHVHkm3WNGj3fDXvPYMm2VwfHpGfbEp3hkGrOCHQ5kSnUONCmk+ButeIL
QeS/dpyrNSG85kcDMB9SXiHYPiIkSCf52mViuInPB9nBKolFyQZ2bNy+TJhCcsBG+GzfSJReO0hP
I5qf3AMSqQB40oBkPzmpOtcEBACCyG614SAhgQvpmD/6yuBKhFtiWnhhTJP+jZq1u+Fz9PMID3TY
cUFvk+RrcKkn0nL9Ve4WYIp9FMRDm0/w8U80bZ6R9UHkxOYuBI/8BGfPJg4+R0C76nmR/AxUF/3r
xq5NVHmYk9MkTWIWXUGRJZV5JGLi4tJTLgB4LG5ZQmBATF9GJV9TOo28DPfRD6ceRGIKcE3ap1VO
WA1//gzKj0rKJJKh+o24Qbux8GqO5wvd+QrOiPAWXnBlstfUrPiPGZOn325lNV8ce+WpygiN+O7c
aR6czOCmMGFxFKy81W/hUpTeUqJ8GyvKQB6JlYfbouAl0/9NKENuL1yLXuyZeJLFV8MEiLNrj0Y/
P6owq6S8qt80R6kPRcBTNCUNDUo4TNhao6gBlTA/Uo/+MzfOxb25R3tv3+DyUEmmfHphmo54CBtm
+xXLee+aayBm/UB7xl0jOiQ7tFaYVgauFPtjDoi4Ur3qPmHGI/UpphJ6zGDgSdwNHUpbGkBUy1S3
dAeGRIfyjHRBNL5QncKvWeGKbYR2iEQ0wqKL3saiDJF27Rb3gNDk7+McjnbRxCAMKmnDOwNCYlHJ
hUBk/8ny0vREFKpaU5kWWTItdkAGkVoBlk/iyAh209heDcAXhNBQHCXEGL+pqbzo+LixcaAjGQGW
fv9wWObfcYv5RIzIgGf1hFOieWsqE6yZmL3jClEvLmKN0ClTf2USOcXXtbPnRRSJqbl2rHNe0N29
jbRg+m8qLN8lcI4uf77mzec2y2awemT8nDNRh5jDwLwO1pC/MbtDT9jCtNEM1hXFaZFb1lab4yi1
f/3IaPA3BRmpT40BQq7GFTyoXwqhg15HFv2gbQZ9HETG1aDOZBNUyB5O4TfRg7lRLwW9qbqN4Y0X
nhlJ0qDqqShMvSBMIO43+hBKr19z2WQcw51eZf09ikz+y1EvfwORIKQcTYl60QH9P1EfFkp3zAv4
auLP0m+EV61JrSbLiKoa/PAxOgZ72uNV4dJ3e8B1U7O4GHhCjCC0cq0oZuJdcP3QvFHG1GX4o/Of
Tns2kP/xzppa8uuxkCva9VXekRYEBS3CByBL6k7K+iPfMj1rzO3FFYxFCG+7UjVUORjwCAUCj934
d7C1APoIcjnTUqaCQB9HS1rvXG7gvFRGp68YUHGO/D2Nb9AYlwmoUA3FEjE5BQTpSfTTIiqrf2/y
2suUGXdCzW17+byFyjp0xLiI4zaph5xNKYFqnbRSDjNU4Myych3EMYmB4PdbOcx7PlkRKDIqWG8J
F8LbJzrcz4CdGHWgego8+iugyhU2MRqoBZKgNSqN07HlvVyl1BUrbjXNoWQeqog87ewXctyksRVD
LcFEKuhZ0qnsRQ5TExEr64sF0OJriXiMxJQJsIEUHrX0MXloQLPeHHvWonzh7bEcF3Z3biL1QzmP
LR1bVTVzQatCpJ2FIXrssPrS7CBfbTn0BTzdFxExzdMJ6COx6cuo8eoZEklE3TVKohovqpJffh+9
Rxj5OvE0F/pbQyI28ohN56JpM+9HJ0mBOnF/uII1o4IKk+M43BLU+T4BqSChDhtIAk6oC0aJweA9
NBeWaLKYG6pVK9IjTQlXt+gvuvYPQ09hFEVe8hsyf7U6sEjE+hI1oeIVeSHAxRnfqO4Hmaa7Wzvy
f2T15Z86gmkw+YHXEIyFTU1ZS/JSbVobCAhPwT16kBMC1lFCdunFdx/fdi/K95SKyEZQ2WJ4MW1D
VpY/ifs96q/TfrqxO5MXrGOeQEpWPqhTxmHRSavgSitGTbCLehOZK+DfHAreqhyBzeq2IB/CTlQc
C1wPOsGVlO9NmZWofUCGJhorjGDQzSB6ko0VwGGE88azayaIZsc523MmtaIyBA1EB6RHapcslwbM
6F/2gNheW0X6eXGAnErif4eOroQVrpgWRKMXUTitLFkGzR/4CQCafIO/qDkltGn+UqxnpWiuSDeJ
php9CRNtM4QhBVkPHL1sEi6AESs9ofDElV15ATsFBK486/tLkAeQMMo/FAojn/xUfdKRMnD+2qNL
Is2o+xAQhWJ7FcawQ4aalZQwiJi2g3S8DrepMoGPVaMqxCVXyI9Cs92ZErHuZztyAIDXnIUlzE2v
zE84KKZValFWDb9j5H9OrlpgBJ7KwaMIQ94vj3XuMZAgoVerRPabbX50ZcjEn0zcanN7uSYrTiPb
pYELJOSoG+t9xC9WL9fF2iCLgwF1mlHh16Oz5iBjV5HxQvEhLnn0Q++nBSEyFAFc+g8gDVyAcPwZ
1nglA2g5//vuk8YcnIJaPwv0NbHcZLyiiPBviyr8WyY+bFYNYz1mBNqC99SUnDexNf+GsL/TQp4X
oWfu3hPJvQtknZMtsjNKX8FZ/gBBRKpL3P0GQ8wQuiHJwlXrYKIhzz4AOZ/o96HyiklT+36qfmbk
ooIvt7lCv/Ihrp455bmaje4w9Zl3dkjWaIco9DrYB2+7ePcebFSekr5cSSzUQPhi3hdr+v6a9c40
a44fjIB4MRSAib29J5x5Ztac2pgL4c80IhGFor0LeV/jgxBERWamGFTbLFNNU0QBV4KsjeaVmm+R
VeS4qhWUKSfWe0W+Sa/dE0A6V3WSmLcJFcs6RUSwhN3LxYaOPYXZhVXqSSd6D/J4HnVuBokipoEY
w05lD9WPzpAU1aJ6eXX84itX0AE50/bIskmHtMKfct66AotuAzkVKk59J6MzoU1LMgP2Eh0wiBPm
OnxQlZP2l8gUHGLn0iBmOkIkPnwlV/gVw0E/aVWdY1tGHTvtVQNuVFohNAJk6RW/u0RTZlAiSd9j
AKtBxWGMioaiXNIazrkZNN8GIVvZfK/WCanZpcBBaDYe3lxjlhShgUyBMKGVSbys3nisqIxWug7I
FUDSE8ngXxH4or3Of5Pi3lKtgMAHRjugFt/y1MEOJwPUmWmuNFVm6L4wUYK5ElTI8o5iBSoZ8L7Y
w49VHq9ZR2HvHDGzgYnPqdI3l98X4Gs33vFX3//idyTmuR00Ax6b3uops1Mg/GD2cBhNdAfFKsnA
En2jz4JITG3ncRh7ea0L+JsjUkSJu/9MaqhhP5NnItHRPMe0aM0BNsCchE9h6fqdyTtatziwp0Dz
CApZzOqA+u0SnOKr0xwq8uGnEaICENSXz6TjbLd8d4H/agg7B2+c+IcDoRZNRUtI91qP7gZCGs+i
kX35wb7HlKbQ7aaiTVygEiwtgp0JQOQdV1SmpezbAWorgduZaKqQ4d3g2vKVwFMUfJ1i+ajSZBP2
b0O1/7Ucdf5J0+DEeWhgCVEq9z7pDeha9lZzM3aKHsATlJBt4YNgGBvdGqeWwbS/cp3qmm4H28H1
B+oH6/1gWu/0q4AHfE/ury5dhVysXtbSeVcYIGjGxywk69E6kjRLCR0PZaQX6ZL4Zeju9NQJTFks
bNjWraBnG7On04rcC97YWKx96C3kT4DIdmm0XS3ItCdroPAOya2y2Q7wG7YH+JZp1NbrbKOxcF/u
rVL+aPNwgF1V/LbgngdjeHV6dQybq+qqw6NpRIFU8La/m2RDp6ODHhmXj7pMWvOeEAf2JWZfr0lh
OhR5AETcU/QoG8jA+Mv5TGhKe3DJSzZMlJn4KTf6j72qf3xb17NVtz5xLfuzd1jbxZ5u3+gWNKto
qm4hxiJ7Mvu4G7S93M5oTspf9ms1ROdq0Scpjdduu1v1iwnAS4qbc0tXAPA2Kf4u2o3IvlHvB/1I
wLrX3bmzJL1kHoF788DXWczBafFKmmmZhjvwAlTqAHA6do0SgpZ+CXIwgFsjg03BIqfUneow6SCt
o1YyKHG2TujecyuUbvvLPwZKEC65qMwNFeZ9ZfXNO73UTBDYserICMFdHy2xx3ayPEUsygRRDALV
wX5CseKCSC66epuo7SM5HTbAjEGmqcOD2lTszZK4kZ1MkOcf0OSEZA7m94lJSDGRTQOReEaqMcPt
btdq4HdPqPP4QyTPCbbyXHwL4so+ymKr009GYX+vEqQhgKQW7UOj6D2dA0Em4wsQxxuc23axj67Q
zCrG7W1XRjsofiRx8aUF599PzqZPTe9JdOJUekVe9e90XdLhYFwqZvrYYZRSABgkKAYHzsCLgTYb
Orhw1SvQF3pinfeOjp+OwWpzsuuwoxrEKNQGJlK9wjT3buAqgGiAOtbpzy4K90Dyaj7j6oEAr57y
BMJImPYBtSGbuw1ynotDXrFx9jCnGYvseLFSIoR/cXsNcpOcUXugumwFV8YlHUA4i33qn/lsXCIR
h96ibVZQ/SIBa1kFyS6sYpgmamejIkEedP0aAKnPnFl/xG2O3vrbtysLhL/vMUWtUWjGUZNrRGiM
jVrbFAvo2+aoNMiBkBrrN5nVeTeIMtpRZ9jOXvwaE5hpyNCbBLAyRJUTa1c1c8TGEIXxoHmqBwLP
hAYBhEhAIvpmwBu2GodOT/CJFIAId1kAvx6W7UEN70h3OMOoSMs7rO1iDjYIGgPtHFyhTNZw4M8e
U2WqdfezaMZPyFNMHWvTNq4JUR2D0E3Iu7S21LvH3beePZwVU9IIxwX6w7+JmQ4UAX0Byw1asJMP
lJDZzsnmp070xNPAGaYBntAOaU1EOuruZvygoC1F5k/3wSCyso0LQB/hwLOVz8YNOONlNKoEb78Z
RY3y0awOL7u9M0d3xDiVqsSnxDZjwlzAd4MD61yTD3o8M17gJqB4MGfWbg2x4nl3O6FgK+8kDu7F
PwIJk4MnqBk0TMUBk01S/mT33Qn0f2pF7wPAu+PvTZRHdu9uhTb7hlevg0bQXmluJjenvr51oRQz
d6vf2NAOqCz6WsWtM4peOc/aqD4BKE9ThKDH+3VUBM09sx/sYsV83TXYMW3uOUNLIGJaH29vPaEu
b4z5g0F4HPYO9hPhJ+DXBra7gKRWAXTkJYSFPoU92ovmkHdQzZyBGtYopcMaoGV5sqS+eacMSq3+
m1jUujeuyAc96d2IZLrLxBtj8KFsQ4KlDC761/7+wueBF2LG66M2seHwMdDcmkPcAGlSetKaKvVB
jo5vTOZMhfEfuYzMfsOu4wup8+5L1iHoMCGtgeb5h3rNWzIdt24H5VjMK/8NylIg7rZONOnx5m+n
p0BIViZ9k359SaJctf9+X10mhWzJnZrBFmqIshFv/x9JZ7alKLcE4SdyLRUFvWUURcXZ8sZVWoo4
gQNOT99f2KvP6e6/ukoR9s6dGRkZMW5yIR/cRG6YsmCF8/sBRqC3Z8xrUKdIVZ49g6bak/Q6XaAg
h/WDd9i8QPpFHOsQ7Gc7UlEkOzhiSUjWaxF64vC02e1oZ/JFBXX4Y5/AjIi1L7SzP71l6zh7yn8m
29uv4ePoxrMc+uUpmp0RyYTY0b6EHwS2XsAkliMnDZjSLiGRIgGdIR4Rd6tZQb673lnx9DbmgZYC
kMZEHVjRwvR0xIRAW+3nm1asPjNOaM7lkfDdCwpvyj0ui8NC0MyJEmLvPlGRHl0b9mO1g6B+knXO
V0IOha/7JVj+WcNrGQBbMPH/AM+HB5U2H6376o2QU0Ar7EhP9zBRM+ZGW1mKZmiP0AsZbgSFc0nw
RR8rXdxxdDjYyQLZ2bYWDSeDaLsypfh/FtJaWG9m8Fme7h0O2gyVsvhyhA0Dp1VKKGgFcVrffOgk
uOtsThxtljqU5xa0o0344vV4Tw5pBt05iKDfyzuhEabd1xItGYit/IQ6SdSV6SBnfh8QRVy5/bpJ
tqUMmsFwgVCPyODYds+Y2PsGKTr0DPwBhqV1UzbQBD/o6FcN2hbTUr/O16zC+Rxp6qsSlmnMw63P
IXWBo0k7CLKGJCrsSoi6PSbE6WpgTs5rDf7eqCYp14GHls4WXX3QOU2bTJvjhmYED1vJLQuBOHVu
7WrvPSTbklZqhvxJyX9S5k4haeC1CovKBiQXXDhlNo+fEQ6FwRgmcHhzUxnc7+Sl6Et4Dz4oaIwo
UDf9hXQXKjVPpAiuMKgkLwPmthhbMwscAE4s+KTZFSKFRjyDLrQdhQ3s1J5UWzMfSd5+RXuVtBPq
UDwr/DgJ0fKTthWi7vM1SA/eW4BtutGMTyOB3FoynPmIcF0gSjK0wZkonBnQw8FQoT5ivJcDTecc
ZPw5hBT6sMqcL85YeRLyIEjyXqiBiPFf99YV/m62dbcf+BmhKAS9SL/UWXt8Bylv66tHfjGoL5b+
jRVmBRVnwsxm9xq0GLt3ei9aRSjlECtrbD1oCq50wuqoI1odcbNY504Mccl099vC301zr941cqcJ
5mY59S76xo6BRNWePtZ18ug2Zpd+9dtmyj1j364vZkf7d8c42MlnwtR5oO5uBOV+7qFeYznMeCOy
SMt1VhtZ3RpfiVnwIaSg/m3xoL4/wdwl3swu7qv97l+v9vLuWItibXUv8+P2eURCsEa2SiD1CgYc
2ZWwleKUaf160Lz6ddTDfo12ef3wmoOPJLUkj3Oe7nucF95dIsq8NJELqUiizZEhEZrliBzWh/XE
fgOF2zGDhj9Z/PGabSeLnycfGYz6xzkP326zve+ZBp+pcmiZ9/bDe7v3WR4CEJb6NRCBNa1yowg0
YW1ykv3dwzcWAVtQJdbi7uc+JhaTx3XVpu7SHNcTzpG+Y50kbD9hCBSp3TvaQOxHIISo6lmt5VSq
wqRB/AKcR8J3T1IzFclKALf8Ym9e9iaXkwuqvEYseykqgb7jDp4PrnuyYZAyrsGWhTTY+6/hxIEj
ve/vbM4L4j4kuNabcwFPYPSeH31ZOKRDlZFV78ThcZuWp5wpAWcwzGuEIrHMQNyXjQQbufPEURgB
AR9PXOCzd+/ENLO8ajHIiHKgJjVZQIAK5+/W0eAXErRdGlKdGt0NeVmQhdMBavSKslSYiCfPNqYu
qKxjpMGczJ1U10TAgP3+W5lnvwhU4aLCASnlFiB8/729TBsDdd/KxJvbtNiiBn7mppb6p98rtxa8
HcCAXUQ0HrHKv6ioalf4SlslVgIFZMqVDE6TS4DvD7XJiiOUTfHqwK+Fywex8kkBY8346RHVs3/r
qQr8b+0LfeYXsM2TRYjqYFyl/Bf8Csg8RJDv0TV5YJUFgxzW1gE1bkrKJ/UPzXA6G53Ue5Jh6AxB
nNo7t5rendlRxoPPtuoyUnvuaAKZ4mRXnkQvFqWZkubQhqyIC6dvQcLi4ja7JoM0GvtqopKC9clX
eBydy8mB86LpUSN/HaxMAleTtnYjwn0KDhMio4G4XyqmdMbekROHPu0mG6nU8A36NmS5Kf4s9vWd
SFJB4Q/mYj24uUZwidQNEMXhyIEH4qNuKoRxnUZibXBzucEchNCi5MCUqdBmJ+908PO7uAsq1E58
ncTp+97ooIGCcTw+vmqazeGJi9Terdn0O52i5hGsqNppaCO2assYqmBgPUogHqpLQhnFZ4bFLoLC
ROdjFd1Qmex9UPy4uDf/5jPt4n6w3HvwtaUvoU7EMPkMZB78CwGeQJlzL0ndyFfuduGj4d6AJ6Gu
9uxJH/flpGHhPtc0Yi/uxf3pRfsqTkbOJTz2YJcY3J6rV6fhj7xCWKPP82OFS++0StyRGq3v1nNG
i5E24667Y1ZQ+8FF0uocMADsEEtd2AxO3hbkf6RFu9OAs58790k2uganb+NW49sjh/YgA6qTt19n
6Nygr9tgJrUeFO4FfZksLM+NtkHgSv4a6ADopQx1fIPj4Bpc21XGalFXCOhC3lpNrgr9Z6fOS+bB
nlHoo6frwEstqvpvv+I0gyxsIFzDgcOnk8dJAwopOMsmBTZl6gmdyoesUb3/ywsCIUfSA8lHs3+A
c3dA71R/ikVXxUvc6knBshLJ31VzHa9OFtRb+Q+SMkQbVv4F3NTo7PvVC0demX2nvYIhgA/m6y2o
lIm7QH00YSCHwYshXazYgLP0l7wFLOl6i3rxEIQGjDLcJvvZYImKa71XDtOoWJe6J/jX28aotEiu
rhWY8wp3b9cqM7mfRS/HCpiJ0lqzK8MQhKLeM0t2orQOwgweKHVQvyX27oRXBlWRUMcGIZvuCId1
Gnl4oIUxdA2mCBN7pZ7jGPqh0eaE9l4D1hAJ2BQ7l/4NOseNO1NAiE26eefcSoPKsN5DyRiAhnZ6
r45JmexwuCuDj+xKGS6KCM70Dg49BPlEhav3mZRVviGOgjoAGUYSJ7n4UrWD277wNmY6cNDsv8Gr
DnQoUoRoIY9AdgNdCaqL99BynxACDjS8GcwmsZMCoyyl6Q67021rwBIsr1KfZRs2esmoMYS1GT47
WzECpgwfdSxOsfqyv3Tz3707W/MAyc2UYUDJYAsHBcCPphGuEIsAeVeYWlNAgR1B8xiUhnuMFdVk
kl9rFkCtUZmnJKy2KQsUP1fopjEwR10AuLgiYuBCyt9a1H6wpEClAgGp/wE9ATc7/0BOvqLZov7H
CWT8GNS6O1BwxOj3zqVTdNiNO/vQZwQ8yDeooXeLzg6ROTWUKzFaAXvnXHNPs0qcQUII8vUzx//q
gb/Tbvzto9OC4pZLvf8YHn6P6L0gDgRDBwPpF/i3euP5uqB/ApJR5xBs3dGiP+457j5/ZQh2NBTV
BxUHdJXJ0vrTOsCFq7Qqq4wsMG2zOWY5niTBHqoXlHD5K42zbtpuzg4DwhWa0KvDxvwhatsIpWn3
HboAjYDpEGwCqjnK36P/AB31kdPKOzCCHjQuvQ+T3WA/RNpy+O5blBLS3arGVYMxj3MH4NA9z4Cz
4E9r6srD5GG/GoK5DYcXNF1Q4nbrQ8pbfGLFOFbklw8m27bh1sb7FXF7Ap4ZXJ4O0sbrYHaHJp+F
b3/mFdHT3U+RHYELc7aXo1o/nz59eW8aAwSRTyBqOe+bdM0YoBJNNPrdA43qJpzYlzYUUu55oulz
Jp140EmrdCaTq8amC7A+15F4cy2UjZOqJpV/jtNl31wrKkqg9uGVFqSKdy95yGzjxUAnMcqnhp19
giQ8RLX+fnr1QCloAdtrMkT70U5IZxl/RI9qA+84vrjrZ0z0TzmqYtJcO40+A765NI1Lk2PHRGhl
WoVdvM4J5AEHTTWc6ajiZfsSnM45NhCf4qdTHgoBk8CmYpMuoYanGT9iGoibngEU2eNKp0g4miQ1
XhAZNZDxcma6aLDhAjKf40wQRPjFPOO6aJPx59/Y/HIuEXe419t3ym7FQ7WDYJ6gXPFbdV/BMzSq
gdO++L3DX6Xh9H69I3IXH0QVqpCKMkwj7N8eW2HUM/uiy/K0vN7dac88PvrRpr/Zh8mUueKuUeoj
yvDQwPTLOdvgoOm48OvdRzsNlzCp5tbbISEvDAeFOH5HDfj29ne9A8BHUPXhWCUo93hLtmn04vz1
Px5/9BxExgNnyGOHSb/h+GZohwEHeLZMCKhDMmbNf7OHBHA6AcRGc8+JIFkRBkKh84CCxOwW3fY7
os+MvlAkqxyxf7z22etl4BG0XftPRG9qc/SJIu8HVjknhl9CJJKEHkLr8NSlcaC6onADZpKHm2WJ
Lj5zo/YmSsJPQGFIj4ghmZ8fhPJ+GKyYzd7+R3fDVK2St0CMr62KKq2c6F4I70aKm9yAuh4cAfoZ
42ohcWqs4m586kpRdAOEPNSJNmYek7UF0SQaBtwM9Y/79PBxoQY9BhPgsOLtL27A20ZrlacBlJQG
o2zICSueihS7oi+kltQ9XMkHXb0kTROO9xy8oP+L447uK4NBBliwrLYWcK6ph9U9wmUwGGqDE1tI
79brWCIDD+fIHVnCTeO2x9m8xhZUXYrgH2GA7+Xm/uBrK1aDtVL1rWna1eor9KiQbFF7q8iBYAxJ
V/PQjVDoDOrmQ56sTlq9kP4UU0YRjkfe79NUAeKyNW4CQ1hzGSb0L2Bg+XnTcnJoGtO4OboQK8gq
0cgiiHDrO0i9bRQaWUO0avr9FX8H3CYIru+wPgMb39EuMyHAKQiTDRk9IuNjBTAERUsZi5vNcGZH
tjNi/Iks9DW0JkSEc0vObIUvNBOVHS2/BCLug81NxoOiobY5iI17Tey8VYuJKKBIHgiopBQSQnQI
3ETiojEX1qc+rd7UavHIuJhkgLgvIVCAl/7MKB8oIDjZuEnwJ3WXRMWkaaJDFh8EstSNVeY58Vw2
WNq515b+RdYB1BoEGmLJi6d9pdfFYAxTAqT+mN+QqyM4+Ri9TJpwKkFhWGikhtkevKs0yzEnUfo+
t/lcGYKQDPERVHDuwyn2lYy3UI7ZK0Y4LouUfByWLic4MJcqiQYIYQpHGGCB7puC581nyxGkpJr1
20NZiPmy0VccGl6Xw7xyC20xCWt9PPvlGW3EvUsMG7XrgfzkvrhGd9mi6o5oruAN0DZolsh14Yzg
vuJBHAv0MMN4U/f2kCPwylyewYcYsBmqYchTj68UN8GxQ5eQrYvbHlOGCTgywYbdT3uaM023nEgz
5Pnwv6Fuo0YGKrMlxaXgm1Uf+Tn6nGUsRgBzVCvweGTmXnJ8+hMgTrwnDwuwvjHNWWfVNtMEjAXB
N2iLZlMHoaf3SX+bAyAqb0lu2wsp6snpqtTPq7ZFZ98GRhJjrmhbDJrEJd+CaWmEqI+IdaW0BsRs
kPjI5gTiH6tMyNw23XnpB8FBRnvm5DNdgyASJMWOrNn+KrGkkEXaooMCJ1XCDn+o1WF/DrQA9yS6
IHLk4FlJH6Roa76n4UDiTID45swuDARJyDZa3RJJ+Mt+u5jWCL9s95T+/Eq5G65MOL4/4tUtEIpg
oTAL0qtf2aKAsEO5rV3b8vE7bldwVocVcVnQvQ/EijqXGK4SHWDFjVVpRjiA+FuffWY1HvgFycue
4fSe7sOzpP/FVkT+jSLFcEpvWiXtJaHeNzjiGd/Njf6dZortF9NsMKf9lMBMdw8fes8NuFfH8Wss
SsEH4oVm/J8Hknozwbh7x5BciB+1syYCxODCmmZEFbYyGxNOwiHzpGGvzUKeFKMsLmKKN/vy8+RZ
dT+cfdAdtyQh9LzgwSCm8HZpabIgH1DbVPEkzullr77sQoIuC6zTeHb3YBWWkzUBYdNKMB/8Dcjx
UcNB8GN+jgFs62vTcpNj21ifpkeegGv9vXlGdXpyxVf45sT0dslXv44HLUmuUwOyKVhCiZaKzEqn
U7fTBSviFm1ZiCQiVE4oUZz9VbPTmD4IOCgeN3svA1XMItiNKEeob/07i8MtJjVvP7/Hh1O7mNaT
4NBrHpm8p6/oF5hCkErXPMoTGnI0UlD7D2ioWWBbR1QjvTffqUXzDsyJDPYkyY7+UAhTVCooTxYm
uigcFOUA0IuSppt+J26znuUzC6R6oA/DhLKIeaYGM8rjWwneL3UY/ULArDO1jyIU2+mKggksLt94
+/txfa0qCGcfpgnSnv58VhguQY+R84Q2J3RkmNIIqjDtQtfx0FrhID/T6bvRsb1WW2NGxrjEU+O4
2q329Awh2ofvP/5o7OwI4xRqvc16w0HMsQOyD7BzBJ08s273rKfH6AhdpEYHEqVNDjQIdUQZ0pMN
R+HOt4cREx/I8IJnNNzjqulUhnAHGE3+4YwpdY1BZKcsRR1d2IemZMvMI8mjpQSeouO6wcm3W51b
sQLdgUoMSMatbiDLtdJOikUasYjePwMxqNPJgQAFVNPGgqbuNPyK1yOn/FE8/s8OzwMY52dqftI9
jcOJMqBBA8n5LWB2wQATF1U4JP0qZqs5aYIhRjQg2hlQIbxRVapznyndFyN88fqruOPDkWH0ktF0
IEwarYw/cfLwIJjbwunAAFrv28NgxuUgRub9RByYGnDEI4WoTUJkDTTAZ+rgZUvOGLfkfWhTILlJ
ptjvq6e0748pFDbf5EDba1GYeD5rnloU5a/yA4OtcG1L4Azv6QL2cN8CZrgSCYx5Nk2Re3pgu/Te
5lHaA3RcoyDlJli3UWl7jz3KMeJlS4ZOWk/ivAvlQYARqb8R3gcBKlDIIWar5G5ns6z1hm0CxVsw
aIZGWz1GjtE/dUotk3FPlKSGF3lBx1aI7KJ/6EM7H+RyUCDGY/U7zDD+vRv2p7HJWnuF7b8LfyLa
NzZ7Jew5RRZHBTqmTa+QbtHQtcIKYtsQ1nHcZJ60Oa4QHPlXHKqQRPnD5wzCFbSWlgCpN0cXYSKk
AWyEddLzisMkwKfm7if7zXFTMBlWx1IMRaarX2pB9oZzvud+5uPSvEqIFnmbEXUwP/JMcjctvdWX
MMqTXXIcisv5/jLowRzgiGuDP4kE9NTxJr3Pb0RsdnwCrkDxC89dBNOn5Vbbz+13yJ6jRkzpBc9M
+sQZ84gLEuj/YxP63WLhfFKm01hNom89eXQqtt8OJEc6MpTs3fICMADNVX3FabZQRUIvnakuIgDs
S/BzxvLeQTpDEXGMtR+RstgiTYahp4GvXo2pYEBqZEx/1edRbJG61Cf8L4N+IXMFYIJmqhPdbFfb
5bY5wLd28G4b2DfLT/S8vv+UkFNuELNLPHGtiB3+qE0MSSUJ+vLxAA987g1khAIK7zFEAI2oNecY
JCFun5jf+oDfK6dTLyVBxBfrJ6xjIDFRMHunbglskxIkJGyReipDBwPuUaQC76r+rMZCRy2MnlLS
sho1rem+ho2I6djxsaPGzCFs9B/eKVTIU95/c8mrllHe2ewQOqHwDjVTvFbG2+T/nI5ds59ibZXz
1LqHCD1uM8rmOzK+L9PPl/kajHoSsKa+e/D2QRgjmbe8MGhUoYoEo5uhQIuBfa8UWEE+3fVurjNi
IKfCHNShSv/nFMpQ5RRV+1a33L/NqbWxmKdMNIIP08yvodF9DaE+/dJNWu7sz0Dmw1cqb9kQn1t3
uqLQjDSbhGVWC1v6QKjmO74BCeN8U/rWH0oz6IwoPgvoBmUEi04p0My42dN4vkYXYRoJ1U7IyWkI
MzpH+tdK22DccvOgVY25MO11Id7igZKMg8rj8xSuCc16QfBw7RcyIe0WwaLQOGhC6t2ZMuMEGHIZ
qxOXDNH1wWAnK5tXus70KmLapJNG/GDUXXNe1R94UEkX47UZ3uk94TAlr/y0j2AYSAjhqxaQa1xn
JKOqNymRMN4C45ng19HT33ShKTYkmueCG8D0Ij5PrSGVIOeSOgb/PbwuLkNzwJf4dbqnmEzLR0QT
VdDrEOnv1t25Dl/B3ZnQmwsaWP1IwRPkK8j8c3v06jJWaTOAK1CiapOnaqRGuarx/bYUO+S7I0VR
6dJXQAKQF0Exvl1qV/1e1b0DUffU6qsEaXSj+fGiHSpY/9y6/Qi+wnPkR8s9p06nE8/jgARJS0Jl
r8yeFvC1uddqbsHFgakGwwGQTPcwmQypJEnz6UyGYx3MKrnVd0anuPAoOoXYqXyEGiase+mrwlui
ZYY+fgieRJu/ZoOg6V7peWM//UfxDJT1PxbqGadeiYOM3ehx7ubbGlUhxzh4lcbFgp+eF39opMpC
Xe1mHM7WtFqP4O+HUDg8zV7eEfIFdAS6J9S4vM8ajDkNAzRNlH0gJcEComwU/eHQRmiKOOyqDlei
IeRkyBKD+9ZQkkPbMuZfUXSCwQUJS/xSsjfqkSrk4yqtPtkLiROvCH+AbUV+9TW+JN5zhitAibIO
Pb09h22GGByigw2nlnDO6ODRrJTGfupUGrturSfzIeV+L1+ieP9f7EWo1FuoonwQ47+c8SZnh+in
ZyjCbA39Uu/uAF9NQIY+nwACbT5tF3YKWRUJrKppLeYvYNKlUPm+GiRKkgu9HTno98DIbGockg8e
rJ4wUx+SzMR3wx6kfjo6d5naokmigbBnK0HUNtX/mdH6P8YkRe+pshcdMx+36MnbApBCV5Z9wYv+
kwpG/8mxCJ5zGDBs3v2/4/VhsJ1l1lGNQ8ws+UUuK562anBhMf/JzCSu2I9hUp27UOPo/Y4hqvAj
b2/1Edvj60avJkiTL4obC8/pS0IJ1kPdHcEEoj2JRVQMZI1DaU/upREQ1fRcPqR9TjkemSrKdGUw
DiXVeI0JLdvnsTgkMtpQC7niWv59rG5qoy1ARzdSH175rPC2E27Qb8QGelYr99+9GlNQ+gVJiS34
pTuIKKcpFUEEqw/zPwjiMNFX4cQ8ebfAgECs/xJuxC/ineiMbF9eYbwZcyNRwuKMg3zTXOF5n77s
YrJHC2OluEma7kEznd0uLACFWAGI2C0RHjcaRRXBmqUC4nHY6G8yTKaYbHEpnfnFk6WwPo34e8WF
d+Up0brtQid95FwWljzaRWNJfIB3s8xYfV82hcZZBeMyyzO4H+Ccn8HvKzO8iXiv4lv2wqiGrGW1
qqSd0AVxX9Zg6sqYPYBdpqchXPTdg9VepokKnaSErkrRfeMEd1p8uMCMQwYzlJHsfjAhhP4szF8Y
/QakaenXXBNQCbNjAMEXhml3jrwZ1tGtMu6MSXBxjS4dY/a/BIi+Ua+Fiya3SUt1iKKGcM6K85oq
1ddpDx4bwrnu0MmKlhzNZ88CfGuZBPufp+sV1N2n8McA9y38O9Ph11Yt3Cg2Ce+hBqArztCulj7n
Y6sMJrt4QTOnJQ5DBx6aHJ5DaNlwVT6kFncSCh2SZrg58Xzx3j44mebFL11jxfNMCNX63Lrkofg9
CMphLUyXnfvFxUI04zyvd80ooUFINb7HHbKI7tM350mZdLziVX3SCioGzq+2jnzxUhA1XLrlvWti
W+CdNnCzP2RRGQgpXPkP03B1BuU4Cy695ye4s5tbn4gNQdtzPzotdv5pQnMfCbhJmYR2dCIWy00S
zFf4L9fL0XLHQPJFMIwa48+wHBOfJyBVKxGCadjvUh9IEJ8gJOAAics/mIj/HL5D2DsfztfswIUR
I76rW+cGp8Gjs4wvEzEmV2eWfn12ccro3zIylrSeHk5wjLzbBkcrvcUm5yMnk+LA4A2RZHGCsfZl
9cHkcBqbx182TBsusoXuaXORbOTqOaxEok8IFQQwTBjhapJMas2ziTsW0RUYHAiEFZS0GcSgpdRh
MyQDJlrSxMm61xRdiVOXe0K20gMr42lB2lul+IknHFVMF3YqZbtYQB9gNk2FdQ2FScspXR3O1v3s
2jJjslrBvoJ9hpvoTk/Vi0BqiV1f5DcIG5GgZk2Tf1WmRtm67glofxHVAsQQNJBHxS7rUNh0AVS/
uBFe9h3d1SpyBYIjUYyBM8/dwkLYPb+djP+8uBzsDP4foCqytu1d1trlLqxSgA8uhkbm3b4xwSdV
BoTzbgPzVyfS+eej9PXNLir7zcXVqzgkrfCwqFCXrUqAgwFrVM41Nz5sy2AY8geUdlwHBvghNwQk
hJfJUmWK5KdOofjHhYpKzb/id0uKdoD2Jm77ueSk3F5zzyYiFi0atEv5oGQNksh62flqv61hoIOS
3Wbz/KH5x5vS6GPQAGonxhFSMQGvh5vM9kd6PqDT1l5CQKwREtY/5yGck+8rSSfTBBeHtd2XvZU4
IxV28qeF7E32clguQNFKP8FbD06xd98Af4s7hyAbHwYMpqw77tSl+yYbpbPnbvYkxwH0MvAU774i
jWZpqU8sF0TAdyx4AcrjTRXfUu6n0qxD8Fmx6HSlKya4yKo1tBF+buQy8pp6dbhry7g505gMZyPD
a7Y5vrbO+EvGdF2WkTUhJwL+e58pco60qLw9pA3S2E9bbQBCFx3JTlJzy39kkMTppfOw7AJ8jjcS
beQOHa1JOIBh/HJ2U0OLpAZlTauGJcd/scec2w+Xe7Dj3WoZ3XX11TCbG4tbZsd0AOgdzhHT07d+
nBo4BgQJ3tzoPviU8rh95ZgH3ymxF3gmEcn7yxHh6ogXEyYNkM9YYhxiW3hvxL9e4e5JhG8ujBSf
NmViPwu8Uwo/Davr0uJbJIXX331PzktG8F4ft+XC5i3efzs0vPce1wYwsNInr3jMWGQPpjEtL4k+
Ae2Ms12ib/r0n/OaLqDydNNxGj85h8LmAC4Mvb6nn1IDUsEHh7A+aC4YUwEMY1CiNIETfGLe5+5c
1vVah3KwfvGrfeiBV7tY1wp+1BqwfqIzZMl1wfjWnLaZuW4ODuGt4DB4Mv7SzSBCkjhANhtc+Tl0
st/ebV2i/bA44sMzSaI02pEY0649eferTXex1BXp0RxdocdwvqPTgGgKOgwZ05CkN3XbrLjP6rRU
8/V3fAEgs2cxPUke0QsgDz3jk/sCRQaYZ+IML9rEM2rw2j0aOgedLCeSvItvvLyH6XIfGcd5Ad6/
vB3D5Be3NHn/qcsrdY6zPTkh0fCbxB6EGjqIJSTqHl40DFfKwjRRoYyX7aK0BXlJB3pwxjzCLzer
wSlMlvUHoPiEk9p0WTj1xYdRSC7Mvsx30yPOFNA1u40CO5f2xXDehkNvBB9aw0kgDgEVQnGtskhq
c6gtGNKQX/Qq7UOp/WhQUcElexcONzifVt72Ddi3ikkXD/izzW4NPL5uaB5H+hgWOv+74W54qQK2
Jz9Vv96+RY9pgzyBbOHj1SEO2eryM0HoPMOeOb+EpSD9eUaX+AHeZtq74SHGIyVKas5ybrWxhInO
vevHqWb277718irbqo/Si3uf1pjZnkPDXM7znukngMautV3iS5K5ZQ10n2I2EGylO7g9LaKqi0PD
s7/rNI92gxUZVehmn3Em6X2mWYyfhMlSs71s/PFMLDpMH0tZRPwTp9HJh8ezW0JgBQRxRrM/Jj4/
/RvKBEd790vX+virPcZSh5YXnunuUWBR8fqfbTo+hNz+tw/HJ5w93ezbJZ5Z3Rt/xeArMPuYOPsm
P3eH2nCc3twk4hVSKlEWx8spLVi3tzmrmoXGX5//kQrWcLH+vB220G3eGBU+UXzEN5VOHWi67J2U
nWJXLOfTMxbNpndkfY6Ikx3YQ3Rfzs6d4omBmOBDld9EAHbvMPeVdxJG82D6KlbVifBGr8xxY0YM
mv2YLj9vMa2949yhMbu3SZfzDl1EYkGTHueTorp+9B5YydhL0BC31q/1d/AkkgexpzSZYTQG+l3r
W4ukoAbd/zbZg8s+63dU6qo4F0eRtYdszZa2eBIFuErvS54B0he82vUBv2+xOglZsfUB27I8P0Eu
AUH7rmCCwK6XVe2Ee35h+4X5lLWa0dbo8j3wgFmxyz4/0bCjx5n99cK0ATS7Uh2Ya1xY/Nj2Lw6y
opTQXnSJSvswz03nSX3KSyMOf/il04mo9RmvSIbuPfoS9A0kpyuDq1q7tH476e/LvUfZ7+G34JH3
ajwnaoU9uCIipEPlRn1qTHk9VYfy82H2UxZkDIHLkFPlnUYaz1EOlHyb0mg4gWg0CWl2aQ2JLLCQ
Im8EGvtRGS3bgcSno4qdGcX1tNq+q9WD5e0gpy2oUllmt7BDfUy26L/lNE7MQRkO/7zYHqPT9KRe
ITIfbkUXD/P++0W7BumPHh1yMFPxV8FWsyscsCVuQmXCYRo+1uixLOo7jA1o2ez3Lm4+XSPMhdXu
MZGoDY241sMUqWt6plf5uczAkJPVn4XgTD3O955hRnvn8QxqQ1NWDzgO0DcE5jVJYFFzmLpXVOv3
EXA3NHM8EAZGX1VXjXyQKAc6bHYNxP+BXNPpnjyvTguy1pWqSWOANzFqHvrcORCDqEDLCY6+g3IA
ejtnIv0c1fFWE9dNvme3LQoYc9p97m2LqgleWlbipg0sJmAMI5vylsGaW2yFP5cHNKWiz/rh73Hv
Qv0RtTUEIruUhOxGEANkpzAsvXkGj/gPshhtNXHkZFhgYFqKOtla1gU8CoT55E4ADjecW8AjJ6wp
Caen3wNMaa2HnF8PtzQCN5HKwBVPZ2tda1vz9zQdfjAQ4t3FHR9v7NnZrmKH4cukDnhzFr04VyCj
0xV3dsQm5myijEmbws2p2gyiU8NergnTWdRczMCAVivWD4EKPLk6UGtFhtGyv4AYw2gtQxbHgKei
ZYZ4CKRDZHK5rmO45zVskCGG764oJVyobEvS0qe/MUCyj24haoNQrT/RK7rckO+/ifwMjqIRJz4y
BbxKcQwFaDDCu3OeFLzsA6Aa1SgcOqg138MnxxAczhTP5VijJjcPpzrqfIidzoqDscN0JcUq6edP
BRAEInulSqOmBjlweugx68wIBk+nLgXF1am9Uk/gNGQo2q+s1T8X5HOjZkGm01NfQE8WFTBQizei
Y8Eurs9PvUY7j4/xPcIudL2LX1Ve0k+HmkRmFpCL0n5bBub2zdifaPW0p0R0EOgvWKzZFwX0HOr9
XvwI1tHqCVTY0Fw9/CNB+HzbHKfS+IBUyngXL4HLRFWvz5vrnHH8D6hU1ZXPXaXQJCjP7PB7IKf/
/vXKmTgwdw5/vvzKsn2HfOEcpvvQWN+26dEuL73PnblEDUrSCL1GnzmhRtxQGvTU7SxCat3B/hpW
ByWScb60PtedF5R7DqNypxzgAfN2rMLO9+617jwg/D/d17qcB0vacFTRt+GSsVfLTc/BkaoeriIT
qZfupRS/0JMk73i6h4ZzfnWqJyARRoCW7YvZwVoluEpNBAkFwzHWSR0fMOfVJFDWrsTLZt79WIhH
8MJzQmq1LRqleUQBFuMvbVg+wxHert24cVp6OxiJdungN7rZKaBfjLNht0NTxWloj1K+c04j5I7g
L7jCEBop9R9156KEt4yQerDX0YkL6oFqMwBGO3bvHCHn3ZzRwHrSNpPlCuMVqxQmLKZiuDJhyIS/
kdC+Grzw0P1rtri2Z6NXYl+46dWH2plMq6jfTB/rp3wEGbUdPCrRvWl3PoY3rY+ybWPfyrbsmcu8
OnjT5SbC7A3nXvOy3yUBnQ6+1Cb6T3m+SaFRbeN1dXxHjuPoBE9ldVkj+Kly38LZ8feBUJ/I99q0
QLLbpmLFeAij5UmOdfyFZsOQTI+6ArCU/vgSEcqhMGI48Xgz01gDnbXGl1bWIlwRncuB2b3ODZQQ
UhuJSaA1Moha037OX4MmEoR4d8U2veK7N7ICyIdBd4z8LlU4piGwRqK6/SdVpjukzHebCbEyolXS
D3sH2n5S2WVUCgor1Z35R27Vu3xp9zwdKWLQcEGnLi2F6yfrsUsz6eHMzP5je5vvb9E7ZepwfUdz
ZbTfXr1qX+l9o+9hKChd1gtbCiYtrb13m4hq9MV3QC1wjhq3z1I/y9sAzk9Cs1xIfTa/+c94vaZ5
4qTb6su7NDsfYGiKBLRFWOi0hLMQRGoEBowmPYSYKsLBgqQhQSXT29bklGbO1kZN5OUbERBnH1PT
+VzDcmiu8o2osswfgMIQJDi1+x+iCWrQFxeRbuo8eCagNGM1X4iFAT3ubhd5tVKY0O0UkmxwaptY
nWjImI3LZyMWL3GD+VBWAml+AP2oeFv5DWwJt1Vqz9McGIbuDWg//ZwxVIP6qgSGB0WAKZ6kSw+k
habaGcRX0ClzqddZI/7MlpDVGBIcgjreUvnII+SB9vO9bzJdxUwNrpc8Qabkd25O/U7DhhqtDlOC
dV5Q6E1LwLRbq2+sNa6TDE+/y0/IQCvZSrP/3IpqUSXW7FyjkJYj8i9EMDKu/GEb6yplXdNO6MnQ
TW2gtWr18wiX0LdznycQDK92sq1cWhWC0vx08paW3DARZzpNk16m+NAcXYgKW6U68z1fVyTcE0Au
V+U5Up3R0yDROcEwqPSx9rzTV7jiS+xU6dfry2I1aSuyepk/5mg/kHpYnKJOgQvR/acZgb0A/NPu
ztHbyeefn0pM65s8pbCrvV1AL9ypxEj5/Rl2Y2JFnx/ccdGcKtvN8R+ib062arrLnhoGyx41HI6a
o4kE5JhSZ4WpEUI+0SF/Io74FLhtrM3zbinMne1oj99bbo9g/WAUxiCYdpOEqTvbWmcyqnYawzzY
eTjpnfmBZjzBfg0+e7W1syfc5vY+c+SY7jVh0mBzCWgEYAAaF6sdQ0ZXA9/gs/HKSweDYTG7pFGJ
Qt3k2D70l7162JRz6/TSOQdMclZC7Kn86wQrszbOZqd+6uZBOjJbNGzDa49a0evVnQmWd4qa0JLc
0k9rO3iihHeenLn+qUmzu+EMBqPBe1bDLBCDOHVW2GiH2Y1NAAqK6yZXmq2w12vneBdjCPq2P6aT
b2q9PxgNnUOfUJ1jsZY7OA8urps3pAuE8pbOdcNP5t0n90UDDdvRla7xtljtMnzumvGhYZdQaNzX
7N3ir+EghgAS0sknR3QMRJVApJo7pedSsAwusiRdelIqNMJBg1HxksgUTimaQoC//l/ib+fMMAfr
fQ6NAJ5LSsi7tDp/Sb+VzfbdwT4wh1p+Msd0thj/Rc2WEdfjotXZ0d0Ziv8wKPTS1V510WE4+jdD
7/4/xRkDK6AB5LgG3AF0/6YM1c9lfTb9wzW6o2BBZYG2Wwty36hDxHv+I+m8lhRXgiD6RUSA8K/I
WxDCvxAwM3jvhPj6PcnG3N274zBSd3VVVmYWDydOyy/XfBXyOpkupYAGo4SeFqsSsgVGfx7eZkZa
4SWJuZKlFf8Y6hjgPXTMRe5wIgJ5VnG+BgW6gJajF3EgbLPZqHdf6lP2X/amfwkWcMyNiYHN5CGu
VjlNL8ydakbb5WqT6jLeHMQojLBfwzvDBxKqhVgnfEfDCdli7x7SYJFJz2TWo1LEiLhxzuC+Dwl5
yJxBt7jYTAcMOK/u4W6WeywRTqsJW6YBZllhvT5ou8eFFwR2MPy/EtrQIutoruRlSbOOWFizniFn
eXfbLXh6RMUuazw4O3N2KS01AxPFz89j0sze7N4Hqa57yH2WLVgfAi2x6eQi2EKFSeihAItqcxL+
46j18fI6Wo9vP/GDrd3bKVMBNOa2+B63CUui2i2na3q/XbhCORuMhMOs5NyRCpVOMk8wRKQzWrfa
1EZ1ZCdXjwmcWGq0LdbiIVUiglSMYZMtCHEeO/o+nttweHprkhfoOrQro9/98koKw47hYimyPJck
9bRunN+m1aahZM+H8r4vz9hAv09oPhCH2DMUDDuLYZ/Lu4SY0lqnuz9FAUKZ3ZyyNNgRvQap+Tk6
jzXdVQNQSwNIREumIK87R4QYfvUbTkq/LKdt3WWEXX/nfhi+a+u6af5cg1mT17D5+9umW4oBGA1W
YnDcZg4tlKZExqQGozZPCEddJGjZO6kON2HhP9L5+GidZsdsQySgslybzb9WePDqo8+MzgYEz5WZ
RAuN5bzAsNqQSIr7tItL1gWp6RUZOduqrygrUxG9q7m9kpx5C5uJkOpezKBwrn7ZQjddItTFLyqj
fYdIROzdyLyQsfDB9BNEAa4ndskvQtrCjoHHKnkwQXfFu/YIIyzMmzkPRWUg0OGI0gcy7ZyJhPD5
eKFH5+DVnBPyjAqVHJJqNujWMkLGCSK2W5urfJmOfonlHm7BTD4uWTucG1iIZFE7sArNGG31t7i8
bpifSiu6mxNfmN7sbtkl26zAlYZ1+4dQ6fu6DCvf0Kk7dr9UXw6EhwlS2FuhAjSngZfWmJrwn8ZN
yeJowo+KcPGSqt02e5S85UoFfbWb2ZMK3D/gAtfGVRkjssWcntAGz4vXgPaki7yV5hAsF+eyIaVp
cZBCXQW6ZV8iZKFXl6HoCs44Cu9oVn95NPxggITJvarBSmvPxYT8RdcXewo6g3RYUORSPaqVhp3n
B5ucBhokmO54BaFdTWC94D8x79GHoCtDw26/rFc71xFNpRduqPQ9fp/D69+N3lyyJ3Ym0LxWu58q
GNLONOhi1ojb1hwM0D0MLj6kPvKs5A7SCcvrBqbTnMgg4RFdT3YbLDVp/7w1SY+CCtfIp30dvWgC
Y4/wXMEkXZEs8QDyJz/5nwnADjxiSubKtzxs0rGnWryuRSQ9/GqEfMO9JldsQ7benDXSv/W4qn0E
4yOY4Di+wLg99+UsULYPvxXr5l+TKhgAeeORXvraQ8YBV5FsGxczWHsjQUZliGEFAuwjxNZioRag
yHSl9hcsOfJCyCcpGGxet1R9F+b0kOeCO8sGFLNzSlOsSMgzTxGZFHxbAosGlVPfZFfse8nyocMp
V5Fkle1rfnrsLne7egZ5eg/QqUNPgFYgx+I63AEcd+zHz8PZRNU1hSRwyA8+E/Rs6XjzpGLMYY9F
2z/j1i+3cZnTtY9DeJ3JtcMGfKYaxdTZMl5ea8riYiOhM/6I5RSLiKROJDYmV0TMG6eyPA61xppL
ZFOz82xDWT4uYchMXx/eeT5s4x+3m+DYDuQwqwVtYIXZgcofvgQrWZSTA9Q6eYRS/IADlH6eC1AH
COD9Nqf3EZ9I0JE2+AxcUBgnHuzCPcvSxmfTwnPIMB+D0wVzNVTdkB7IYAMaMSRS8yWN5+gTN6hp
+vvpZ3FLGkwSps3d6HwWLax6Qo1NBzNHavuxr/4T3np1dTxqlHlQQ8JbdnYg5yDs5ntGoIBLvzev
MNrQcTjHbm1JunOHO7h1FBA90jzOxQJF7yVu+22LTxp9gyz4BzF++8JNhMRttxIRRAmTvyRKPpnQ
ltmsHEPuZm3OdwRH+UWTrJRIpl5/Z6fmySy65bQ8ukTRcVByK2YLki5su60vNVj55z4B8s7qMYiT
35k+NJwDjQb63zr8vGoCRCw2AW862EctWMt4Qphq3+xW58kFJg9L8eY1Z53D6m3eCcFCe+krPTB2
8d8t87K4+60fgqO1/f3Y+bxjHmEpF9YQOLPTDm794caDcsZs6wdODozYtgCJrLsvG4yTXVq1vBty
s7KV+/QYospHE+VPbhPqrWdGiis9LMKcS8cgafTojMAWOPNptDenz0h+NtC06IYtaLEQA4L1b2GV
0imAhfW2tz2p41udfGOVDat6d1pt92G4Gzyhn2El98lUlQyXQ4CFMX7FdQ7Es/0rmnBDMo3mNOOk
2ZmcB2vIuvOk6d+5GycCNqOJYxlAK3c5/G0dzneWlU5TzQptJJ/plZmw2nDzxc1qgvtgwkAuBdrr
bpc7kmvcu4+ZrsUw0xxVRp/lpM12aaBcDL9nYoB2LOedvMDXzukPITg8Dw4vCp9Otnawn4WyYSlt
Un3EI7ZMb4gl/dsODLDIDcQ+1iOu4g1WjbIPlpT9DOs7iot5cnDfO2LGjbnDRvybs0g5WFOejbbY
hcOvwnT6KuL5xfgtGttg6+Ysn7e5W5TSivlICp9Xr2no5IukYhzC9GXh4uQI6zfMpK9PyZ5+oTRj
SmVNZirT5HW2H92iVgoQD0bc7G5HwjmqJFVQnjmd9bYJibhmWBilQotWYVZm3DVe76Sj5EabzvDS
AWul78R5HFRhd7/csl6y1oIkXSfvh2auCKz2sEInDB7St1UMKsEib9Oqu9GH5keu1jmHWlrtf4Ct
Pcj7Aa1CAASrOvwwinnM2PCfJqUQPejg2X3T86pXA8NgudGUK++GjR8wF3uD30K/HdSiFhkCv0LK
TSKDlt/wMA5g9Pt1eXil1ek8KflaOkxC54MAypqHS0tDVY0r5e4PcUHMSooy9Rf9lG9MLovqquAo
aHnPiFdWL2jy1YPtoNZBnrUjY2H0QBmnBWidfPIUFSh4sqpn/IXpPA72LarMknXNyuE6Ywz4yTVI
41EhhUqMuLTfAEL2w+pg+oFdhbNeis5hvWqdw+uyaVWmJYtd8InNnScIO5+otagR7Jj1OS8X8xly
q6zoFGOeZHyZVYZUfsyff5DJa4Q36u4m64oECk7pJza8s8WCJkJycPAW9kRVVug7rsTG3nxRgGNq
r7HlQ4ImL5FLyd0lSqRF1qIhxCzy+l8lFmvoFg+LDcqp+t8rzvBh4OdYJ8op0wLQhlTGWl3M4QP3
hDUfukL/QfgWEcVwSkx5bzlKbOdhntHVDVseqzoqoidp59okkjp1VldOd6RK/n/AJZ9ynJ3CHrnF
TO7uNNiRZG3iwE4XDVqeXAlqA9PL9DbYkHSKvC3jJbjzMf8Cblg7yklLJPc5Uw207MXDFJMRCQB5
d9uT7UoZEyf5T4iDz6onJS3hU9/2n7wKRovzh63iVygElIlqtAAFGBPv2xYT6fFhljyniV4M4iAr
vMPV4YuUef1NTL5PXYHpP0GWFJb4wY0aouJAVJI2feoZnkO6sxKbbZ1JNVFnCrp2IgGENL5uFW7d
kgpNPEQhnUh8XCHsbUAQ8Q8l51EL6H8HvcSWlnG1UJ3CpEERhk2+pAEoKjn5Q5WvQkv+VTjMOCp3
JVRiBjaJGx0EooIAIkUQ1cpti3NTV06J944rdzAvQ72PM/MWYj5c1YYtcqEredCToCreKJXuNSxF
dewerXf3yAuitYVGrpkdIlBGF2yLn1fHThAS2RUXXJdBXlqiXArCB55li/BiRiyGUIAJaZSvAd6V
bsHvYcNY5aU/UES8HIKaJ+0UlgR0Huh+fJmLdRwIxbOHLwjtSgTUr80K6c4S59WckVJqSmyTdYL9
od8kVVRX8gPkqKd/gsgBpzOR/OE07IIIeSaAC2+Il3ix091U+4Hu0ISZAlJn6BbU0WDpQ5P8NH0B
gaPAyxvG0Nh60wqClITDpgjUUvJd8CW+9AxMa8WvX/IS8YARRfWOuncdPpO99/mKtzTcXSqNG+4J
VK9piVr+4FIeq9ZjCa1e7id+Y0+1QKoPFNDuXYbFsryk9rp3W97bPXfZ+Eklfrk1asfr9BTscVFp
OcM30Xd53DmNsBU+hmXI2hVzF5zce/gh6PncFhJf4Az/6tX9e3gEoTpQY5nDOcy4TlAOH/jfE0Bu
w5KVEgBWq8MfNSEUYc5tZnBoMxfga88xEzmynXseb2CMjVlJKHLm/ed37Dc7gGd6cpzThahPudaS
ZrZ7m1j+MU9gpOe4zQbi2ImBgYYf7LwIAAp0BPlOe9RyngODRATDGGq/XVADN7sNb1zEzBizYokL
AF+X4WV2YntK4I+NpX2Jjxj/hvIKOwUNDz4F+eiO/7fGPOjqCfHjbe/nsHIeqx/sS+m1H1a052kK
wBCx9oOmu0mwUYmwnwkui5e971WCwjKcQzL/uY1ui9sVKoK1hoLKSdeCrsF14tkF+amhsnVAw1bl
TpB0XEwMAIsY984wlNXGfg1BYLAe5DcJF7drxwwgOS3wlPd9yuCh2AYN0rE5ngv2Azs/CSrsmt+n
nSBnPVJQ6ghZPWJwC2UOEpv7JzmAgZHKDzQPZkSaK9MuuQVsfeIvhoXK3/4TdqCCIDiTdeEN1xq8
G2QMcbOV4mGpMIbej/mRhR6/gBRCpUea28PkQVZiiwTfhGnEA/FJAHS2NX/GJJYfbMROTL92IzcJ
TI/hZ/P+LkXh0KmkNQ5Z1Pt0bBhEihFD8vMK8A2AzBj80LThrfTKvTuE0AaV9MdtwuV0cR3A+CjH
NgZ+bgc6CDY1ODa+0dOI/LVGLZxOk8XeWQwzUrSnv+4daRG3Xd7WFfmAEquyA213zlVkafR37E0g
iQA59jCp/N3Aijydcy9AlwNZhI5BgSwPzikM4GaVmJ3G0tc4GcM7WoDOqeEBQ3ASzfvER6AhbjHI
7gbY5ADGQi4AZExoZwAK4/44Q1bXFlNmsC6ldNmjlyuH2y4rQNEQy8DfAxYt7UjjZoRIM2kiyIw5
SSlbsv/k2GPyx28pUhR+VACwhTRzgkz1BEKy0OQBOrFrl1mWmb8biAu/HLF0c/h2G5CUj0KYLPY1
m6ictmIjJTFnjGRhAi7qQc5k1nMbHYAgnwY27bwl9t+uQ/KgLHxtpS0b7Dbdjys+rI/kzHEwh9/u
NX+VoR9cA+UpSDYeWsSQ/+cI1wTTpbaPeQ6dRjB7/ii3nSffE12HLvmnSmx68i27TVq0t/bOnhil
bIcdxKp7M5m2iBa4WDS++BEEOpKwc6ZZPgVShcOw1NtagNtKt6gA0RRyNjX6BLOBsHiP8W5hSljx
G18XRyF+PB0XZqBy4gJ88g7K/Scj5CKvTnJyy7blzqiytqqDw9stN+FiTKiAjbrDmBFOvFLDbyB8
O5nXcXNnVYiRAW7OclCaM6mV7TAMgBat0c0apZz0Puk7N5WgyP2nICIQtOx3r3AbzDEvz8puycuR
yemaIpk8gOGTEAnSrfYuLpGi0dcn+wrYfANc8855uyHV9fL0MW1GV078G6d89fdCMWwfl+Vku3xM
Yal4o5ag4Ss8lXmSg2cCoxJr9xmdCDh2ngE26wKgErrB3V42CnkCEdY7CcDZU2nk0cIjkNZK1dz2
FMuIYUCEaK1p4oIRP01vZHDSkSTQs2JW8s3hdZP77rs56SsVZHzhb9WDrNODr4SDHMxdfa2XOASo
wO3Tu1NekvjzcbLro+PUsAqMoqNXMu8Ex14VAsSobD39hHxZ6dzBHIH8F6bc3/fc7IDpGdO1V3XW
0GWTq2Q/xag2kqoRThPo2hykChNDVB2c5MHG3/jHmjM52zVc0GA1maOKL3edX6uWnMfAquSH8GzM
LSTo+ICYtaCR6qy7uz/S9l4pqsH8ztmtJXKZxrARg7et2VPCeescgfex+kY8il1lwpGueCr4Afya
VdZ5/LFa9laTvhRLhFWclVw6VVw/0tZfRYYblYcuN+r4aRlrMwSAA4iwLzhleAZhBQF+C+HuwbzP
4wAi2CH5wI590f9xxO8fXyNMV2mL0ntGIdxBj2agXqBsBb4h/VY8bLsY6LwX9VUDohnE9jA4nBGo
d4rsrNzgwW1/zZp/JTCM9Hm3guN0A9Jnmx/OfhaOZ2ATx/FhpgxvPjY1YgnzYGpwoc0574k5pZQY
XACIAZWuOjAIofwrxog4MXTewyOLxTx2v2UMpruk15uhNgfneY2lwqIYCum/ByNaoLW0dbAYSQvv
azPAzPyngd8Ujo+oruCaaUVB6ZFQSZBNw6F+dXaNTlC1GyS3EFttsx1cf9/upkN5RHTpFmF6XZJz
dJr++2RS2GgU2I6+JnhB7x5WyX5A7akqdsDUa3CpOiZy3GOnPW32ruNShP181oi3I2PGEvAJdyXo
JFcy3I/DDL7sRqZN1FfaxJH9tvHJqRPK8PyAYGInizX/1GI/EGgVsoAcmPAokRgblLTov0GFIIqN
DWzuLz4mpGHSA/1aacpErs4+K5b7rjEuloe1uUlvEEOBDv7K411aCx9/D9dY7rM7Jfqbzt8mMDxl
SJf4UlDT0GQiXM77m78GMegJ4i1B85zRNNAIaOPAFQL2PMDbuwIiGMQmsb4AgGF/FcFxVUbwxNpn
uQcXOFEx4Dn/nU/uZ/L+2Y+OR2h6O0252pH3SCTeClVRAyPVkKJUgzx6cGzTxR+9R8de62erwbSl
GAopLnS5UwmmT0weqzidVFKYzNB6z9HcGFXg35ZQWDbCxvfxRLhtEnXn4xcmgfpzSGveO+ZdH08d
eqTLE/p0aJo09Nzb35r1oYuhDNFQo3XIQlje8BgsExfzMeDNPXwGh+jhaIYH1IqwjQ9f+ubEXMC5
ww/9PZnPnivDrc0as0YMwwiUvHuHHoAHRL73Sl0Ic1QFVbO8wu19IZ7TyUczxnKdx5WJ+mQtaH2q
P9pdjHJhLdbiWvzp5sF+tR7xgNA0acndVyV8hhhncw/mwzz9IKLeLuYFZCJRNDlTLsinCf4EcLjt
3XuzMxpt4cmu1HfFVUpkqioQLxAOjEuCtWol9N2wOVVX6m6+nAkvvP6TryaM5pnAxGLysr2DOD1o
BLXVOZkNrqaPGzDjiywARzPJjk5g3v366jEyeHgy6rtTRv3IoCzSugZg0BRmHj34D8y822o9yMHZ
4FPAd50mCZW9ZVoas8r4HjWHtbpPpnlJh4lNR5Ua+RAECfl0MvTMFGH4cYwtu7UKUDN0ggV+W6vH
akNWjLorgjvjAupAwM0w52xkFTcyIA6/yOhTA6bv3RGnH+duGDHki9C99/56UPxsRi/kUKXVfvpO
rtNPfLChRfNu1kezPAH+6TFzEswtOSR4+gnlhXRL5t2tct51G91WtjU6sP95i5B3t7AOC8z/8ujg
bbzz4Ok//SJ79e9dGAzJqX/sHbw2UEgz2FCECYfZIl91b7PGsrVltB5ZoagRpIgOWZmnHqOKdn2w
ucCtcY9N9K87R9yCHady20gOEyEY7QGzDxiCMGz2qNmeS7r2y+t4/nQEVVBzbWLZKdyXPAOR9kZW
S8hthRihdalOpsMa1Qa6GhwbOFPhXayotphSlXpeqoh0tLKMemXeJ+tUHJ83+R+vzvRoL3vp7++n
dw7L/Yb9v6nNS8b8mmNdxSPjEgBIuMPmfnWaVLN3d1Si03v2RjWwyjWH47sLUjAtU0JznwmUZJy/
LHibI7dpqdl7BX7NVqAvS3x8DqBeNXBWocnq/d3wqss2HEs0976NdRCJESOYNA/9bUG5KUb3NjRL
DbqdkBnVrd9UCA3Z2IilB0AS15mBDssg50zBAWHSYn0sBJ2URwaV+5fGJHthOAejaif8xRASv2zZ
dNwQ7qqXQ/k+OFmwR6nSY6zspbbtlqbPFbOYNBe5ncH1o7ukLEXCXiOYcEKIMKWzq50JPYCiFVuT
WF20eIk39pYEhmlHg2sTU6rdJKcQsuUjJMtteGeag6WNAzV4JhsOyMO9CmImj8zbI4GtJUbymD6J
GMeCzq+GW0FjOYiWc/XK8LJUamJCEbxA9eh2uLf4RauDdCOFSDCdvk3kIpKP+LR+f05eNJ62OsgE
IP1DeX9T0CHB20Inw+3V5VtT1bZYZSdR7eezqk20c9t/HLrOiTYmyc1t9uKuW0akwmnTpxpLp5v+
doCT1R0HI2pdG4DvsbpKJFA41Ea9wml06yC/ApzHPz+k0dNrlCTlgWBiursP94qqxUGR4awnedYc
DT/x2Xr0czZfdfEgXRSGinQgwNPFqwyDxbG3782Rm0Dz4bsfWitU9FX3PlFvZgtETPk4ubdRpF9y
S9NK551ElnYJmo/eYpEI9DODKdYLBpV+Hl2g/EjC87IT3kDC/6d2hQAGBbnlgiKXAMffCI/m3pgL
aEuqEez6G28xlBnVA77w4kYbCxS2iBLFNlgcZYuvVe3vRiz5Qg3LOObSDFf1xVfPlgckoMJt5T2G
xvI0VNHDxrBlFQZiXw/sVhczvPHVws5xPEYRiLydCb+y6sP1jDfEd+yEq6Ib9rIXi6PVGKtnxnaK
L2sqpB0F740H3QWUuMyspHqFS1L3a8mx5lZI639P8AvYTkLdwM7El934hfvuVXrQ/7AOgW3NrEyD
VqPmopHzcehn8EeSsNotAgFtFDh+KSpEvBX3izoNLlZ3D3Yu85g1b6YSzH9OZKk7Ggx0scr4FIri
jU3PWLZlrc6C4cAjFk8yrbAiN/1Wl9yWVc2CIVdbXDpBivy17RaOAAN+j9aXraK+ZBFmYHEBJ0Eo
cx4u8LZZHy0Ide+/cggmZKvI2fcK65AszmTXsh+o+T9RkpOhPJGtXewjdBaupwVbCF4aAc6v5hbn
h7CTCFGGZa9e/XJES+zvmbX/hDxV7EX+e7CJ75T04Ah/hqcyCiJZ9+IaPK83NCzePShczAzlsXwh
DMsErbkB/ocb+8CgW3qgF8T5G3pEM6Y8IoCcvfpnJxP6XMYRs+4mCXwKkm48klFggTuUYcVwrKwd
BWUxVMTsmnOCnG3uJkBsGhKnZowEIFBFuPS/HGaYdkbwueiRVbjNMNc+WU7MgXjYgCNxhtjLFAGK
9diC815Cut6NqcNGo7oVQucHo25qRDgYdflG+vJyLEgl+BvFtOEJcygSQiYhMma0xpzHCcMdsaiU
vl4xl7GFFAaefprJY30sErFNwlj2FjF7ZW/yBdkYoMgnm2oFjGG0su8jOx1QVp9i4AEfnoVJ5ywo
gq0q92ewhrIE4IlWXpciBDyeI3WRiZ+c4WdwUC0rzDyLp4WBj09SXJjUG7I6ggP6ZvYVLydMYwut
TB6QJMGr71/ludy6dUifgJ+72yQ/Wlv84yeaNCig+H8t3iAqbyEAA6qL0KfdCzmrW5/mYU69rSJW
Zx8gBAZA0E42PqeVc00fFMtmk6PIltuybAZgVXBZP7yIMIYY4jBWjeFgbUj9gNPYBQXMp7mCMyMP
4KbMkBCBgpdwQj71IGUAKDPXotfm526i3IHVPL2mBUpPRcby5HTvqy1Rowp0W8nmD6bh4Y8XSUFe
G+Odx+QmMGWs5gAEteeoJukroe2wOKWLNN8Hlx+1F1TyAA0pq9vYjAjOhsMEIR0h9dbxfaa1YlnJ
cDsE3aJAYxcLFHgXn9kEfCS9HHIKfey7r35SgpI4wOBOhKQa6m/4IzgNjdjo54314UpG+5Z9gcE1
hA5zoSdOf6+OS2KrQ0IT4N1j00lbfbNPThcyxXr6CZLNou7Wg6e1ScYf5lMLUIWgb9cXOyGVH4Yi
reh67kLBDrLGho5lkpfe3IzY9IkpBOlEJhyKwbDsBarnjtZQza8dHmUd22JmNQUfbH8nMV/uncAN
DsArOVLBV3hXdA3HJ1id8DjIcsDB8BVRwL387TC8IuDy0m1Ts5VV4R0Clco7WFnpEdAICJE8zDMf
sWebEWsHFlwKhWFY8sXdz1bqU4kIuoc65pmKh8xP1S2xPMDZjre6L6GBHsgLN2Rh9BLOJFpaq5AV
390dPDg7RbyAsPUX04eoylhkI4BGweHZfUNjaRISlCOx/kUnkSsKmI4Vn6wZ+2hus6Jkoc2aZIFO
Hg6SNmIHjlKqLkhhul3N0yrMmCTnhDskmyUILTKzNCTJUksFMQa/jHDZbQQkWDH5mz6tWq1g78kX
o9/XeFX0ONDb6ZvAY8EJ3UGCz9iSmOxPZmvoaLpLlKaL2+Da19QJWExFEL8QmeLmr5lMlwlVawva
VAXCl7dZ203u1DE04gO+L/GOriVdG/Y3p6Knn7GqDG9APXPsrJ9OnqIhAfkrn4I6DekbxEZ3u3yD
cdEvzLl2V3DMpYzIkG6uO7ky2jbya/Y6Oa1TeLf44T5Y2ICfxOtMg/uiqWlmNBQpllOk3+YwwtIh
6mkp7DEOu3Jo0bk4Aj9xAFszBrySrDOzfQj42j+4CctJ5Nj06VGiQ+/6VcnJGUxhv6ZPTQQ6/MnB
TPiiRk4U9LqKoO1N3nB/NNqP8EsYt2h2ZvginjtLB9M8XCoxRZBbDvoSyjbCOGOg1FfDAKf9v//V
ac2MtDWctPj9ameUrtj3kPGAhbgb6gLW6Uli9s+vbrFdtSYj8vy6/zuKrQu2YtSc8HsN22EBjVpI
56CfI3HD99Fjou0qT/Fn4f6ThkMAjifonSD+7jqQqXMEN71GUv3lH6xfMNPPFOw4qv/WB6070pnO
59Ip9/nryB0YhNCMn0FIfTW3yZOx/R+Uyk4Vws6HkAjMV3p6Rr/WL0VMT3vZo/vO5FGJl7Xk7hUb
p2F4V+DAcgdix3tnf3ms94pNW5kIClvRbfNEJIbvqFLyzoBM0YHGyDBTXwu2AEe3cad+ucVGeMGD
ensSosrmtssek9aLLM8ANcatcE1bPnz6G0hHOVpj6sxHgQD7k9YgBfb9WZtbtZ3BK8TX6Sciuu79
0sV8Iw6G1E+7hjyP+EnODXS+JpchlhKM14CWc7sANAL5Ei3y3r3FRB4AtxOLkPHBEEMsMwfpt2+B
StmGcyY7wduPPoCYMOoF807NxZBGH0AdLgJg+VuI9zUeMFt577xTpZ1Pu7BMB3nwIVyc2HCM7uLr
oMkn+nT46dPHY7wC9aYA5+ovP/vlSuewD78/XuWeFngrQtAS4zcPS70znH+4H/QXTzRbSvALgLKQ
UF3FGaXT2OqvHQF16DTUCxjrBVdiDqes/rRe786hHX32iNfp2Nu3YXl5+3uRSezt25vL/yD8l1a5
/0qvXCtyajpej06FKqwEMzkPxeYBrz+BG4ohtkMhQFuEwh3cjhcAjnvq0O8hVeZGOnzbuZDENcY3
l1aPBlhokMXwAFWX0pXu6eVv390FvCXvSVp7NpX/bWZ7UVxnJMFjJfzHbE3XA2bROxZVquwZyyJU
sbtDKCDtA3eRk7neAFjjN5l99HAptCp/raX6JSKBvOIcvMUA7P159D9QOoLm4vkLq4LaKKDxy9nN
88PCpZ+yRn+EfP05aFIXIUB/+lHD2UP2+uDgcRzIow5RijLrEzXRrn/2G9gT4kpWX50HlRWuGNOy
0/ppu2/77Nd+sDbYLY7+BuCY4UwCqY8+SAkW+pzdUYlhHU0GqeAbWrNvTesNu8V5VVwxq5iqTj9O
N3lPcwcMkXy+sGjaAbjU3Xn2PjJPjDKLqnNowAjJfWXsl77h3BZtd9O/R4BDT4zuYegh52dyW8Nq
QJq9eQifWgiqxmKTXH3gK+jPuXWPaBlSYSLfkK17w+PGhdkq5cy82hgMt/osgp3JMO15J/OqHQ+4
nRopSTaJaGMIAmhXpxu3aemuIClYhaRh6v9jC4z0QsHeWIpwQzMrw9SSFsL3/jLv5JW+3BtdsXO2
OnYPaZYFNj72GJDSaIOWraR+73j013GJDwHIsDx/mW50G+XWMDlaYk9yaUQF3Hd5ESPC45ferrQf
+MYlf4CddNbq4KUlOw8WioBxxpljwnH2cTCiAlSOsUEejvSMp/5yzlgUqikK1uWRGomCkUZphZpe
jKoX+eWBnyvu+OsbVo0UKWG2gUkZC8jEmyEUzSAUcZVAYy2yH0pK80gjnIBDV7ZONfyxsSw+AcNp
hsvefwc1+WyAU3f4ASDMgUopO6GoOXXwQEF+x+rSylDBC1WWGpHA7mSkaBWIRLu+0ssPhbD+Blh/
9rQqxC96qDbysDOjhqaDyy7IGeVFKBh+hm+XRbSeAFRAI4jO1rXXgqx+66vb8maZISXEzUCQdJ1K
cpxb5QmWCtZ0bU7Bpvd+ow14nfPD3DGB+a+Yrec+Ys7v9Gl8u5Zg/qVUe0fQ5jW7syEPezqVcNm5
uM0zINvDhbCBpQNvzodApssYsvoJeGprUrnF9OpI4GrJNeQMbNmMDRYVRqwUDEjBkO9QoJ/2PGX0
BhqZu13ywKHA0M3bTwklwHZJawR6zc8ccS5YL/Oo8+8QlI8jH+QXU9Qpxd+Iu5pYoNWSRnIPC5IK
coX0qDbk6jCkqlSdUre+DQ0GJJQJxwHeVTT+hQCZgZa1+n+UNYTQg03KgUrH4uzXsPDjYgRoIOkL
gCWen0QqWidXG/0l7erRh/Y03JsYAYZvJDQ9KVRoZD+96rRxJFuF40W00hqiHcwSEfGSHjJPx84K
vN+6sHCv2r3x982ZY/tEHzQPsFS1ZVoKVSpodnYDVVFM7WYkd+vGp/ukgXIRLffg9YIhPnerqA1d
Bpox1FQ/JEqP/l6Sts4a7sWg2IJ5Rd0p4XaTWlS09Jo50ziuY/Ic/R8/3pZLE6JypqNr6ncd3wrA
GXUl154sGEmo8ni5lF6a0anJkpoN59ID9KXuOjQwldaccGokXM/upL2aZFnAFpISfeuR2SIloAgW
nX6ftEiTcOzhTwXVtbTaF0BsMmjJ3udxScbOMnpuctuPyRZ5uGyXNSRd6OV1VHHmTPFBTHhCf1hA
8IcHhYKRJ2QgmgrQ5gYFOJSpVRk40ZFjS9XSQOt3NA+6BFhoVnCbDFGreP4IcTdcfoSVNoSrF6U2
MCcZv17km3nlGt/OFeH3a0jKjQCJuD93K1zlN6PZv+MWMbOgKueb/BKjpQfb5OLjq87wQLrK8MT+
s65EhqOONc+M/vzaoz/dGcJ7Jhw8RzPKZeZ0fy+SDAXwDbQZRvembmm5VST+XCqNUWLG6MGXscEJ
wqz2EP4X2Eh8OVwwuwL0BRMZzyJAHdHnmUgxWdAGo504fZrG1y6DagPNmm6VvDPlLNa2X5g1DVDJ
q2o/DIoVwrWFJO9aDHeWDEww3TzVUbsBgnoR1xpU7XdMChkxN8M7F70/q9E5o2nAko+30gq+WMtF
42prAZpaFhPebdJ5H5z2gwWVDytoDJqsprrXxnVvY9aGTe+JCZ0em4tT4h/LpkbYdd4DRtfZaAO4
/CgmRtALaYnHuwHw3KhY4cGw+GDMUDafxGGk+QXT+xgBh7cxM6BYqUr+NWN98N/elWFEvPWWVe0/
mKB2hMMDA4nz1NSUgDrni3VNNWnuzotqcrsaC4HcVWc3/QAB2OuQ+fT4XEq1gGVhda0BFW+WVmX8
ZkpIc925MHFAvo6VJegGP3niFTCcooVgnJFUocwVzybzjbEsJZ/jYbCPtxiom56HO0u1ijbIjWt9
GZSe5gujNL85Qd2PgOTNQaZFwnsdUXGE3dnTvboDtI0YlW9tEP2XQ1d/BtmgSum7k9sIq5GBR4WN
YwGNg4+Ddsam9Vlzq6Be3GPaas3sSnrmnsR33OLgTFuYJkABn/HTZUiwDDclPaoRAutN1wCfsXfM
67IemIs7OVVZq42sBP8AZoVecWXvFv35Artm9KZMRzydzNuu8/l99x5T8NUqVdA5JOoRBsnQzfkf
YwvQmu0gGloUsDiNELn1UfRf0xoX1t+PyxgVmxAdmMLovnG9BIUY35udBqootL/i8WyX5f6uBqeo
jnrtSmVEfXWmE3ykk1CKjL4kcfq5c/ja2bX+JkbwO3h2tkskfkyfbsIE7cHvXFIVwEwa3uljVaZI
7igFS9EduwS+/2YeadLqN5LrUtXE71eTK+osqDCqOlpB1IkcPvSGxMFHagfBUI/3md7Br6jZrmNg
sx2CdPxKdCBKjDR3FVqq3+BtBCd/3ZcjBVtHeNjFvy8UsBVj6wALHAZwh4iR91EFVgqx88UdoAWL
m4nCJteEpq/hVhlJmiHWpqJtxc2MZi1pK31xWCCErAm82znaEerZQ2Tgdo0pgHNzdOFLUEmfTGwH
CkQUDW8451fA4P/7jl+RF8/Z/IERF/2RbHVOkby/LxM6ZNMWCDpnt5FOZI4j+w71ji4wam8gIA3I
qGrprvvxNtlitlJzmUjCKWsDz56YW3K1r4A7WrIbWsqVbhlA4BQJFJjPdn6l+/hhCkH3utr5+Cau
kyO+GsQ7RnCOcNNI306IiIm7zSUHjqLjrE9E7N35RqDmuEp7kAS33GegLQTdKu8FvRVJBe2BV9QI
MAsYFSlrEMIvFw79MEf/xhdIZPQxdfU3USnMgxL9/PhZJwe4cbFEDdYqEf33GVS7zUqnvQYRwMvi
+w6fVLo2pClgbKp9ZR1mdQrJJmzyBwZeHs4TQSKlnkXliXv7EPT1q0+kUUg2tcrg0aX/tcX/e6PU
dnoU6dJJPn5X8rw90CmD98OXtmT1cJWEaJbDL21L2VD1mxGxBqiORYpD/Q7tnEcRy0caANA12htU
BRgakTFBUZ0B4OyCl6i0d0pGZsiiIihIaBtOJl4rTSbVMzvSp4e5EINFKTGiBXs7OPoRfTIOak0N
Wz1sBvgNVOfAhrSAGlcN+irbETdBbGFWQB1hCDDP79lrY0tEU5m3ZIoQDgd+ID6Ttte3oDapdVB+
Hh3a9zbl1pFy4UH9cTMLH9sBSqt5Z5iovutMdx1QbCgtXAXKbAT9ylvJ52MDCUNukXqX8RWr0LJJ
4B+K7Qpjl3T7H0vntaWotoXhJ3IMFRW8JWcEzDcOQykGTIjp6fc37X36jN5V1ZYBVphr/kkOIFeK
NakO2wHIIz/lNEI6HTbavXUsfZDthqmAaNYe9Ex6wT7whfDf0q0/gkthfvhDcFpCK5mO7ViBzvPh
BPKAMzpomqesv11MQfembwsy1JnesUqbt/QUh2ycqUpaqBAU4BggKshKaNDBOe1M7kfBEh9/5O4Y
x5nQPdsuiQ+qvxyN6s0bFUJ87enLUZVwVKYFgap0nzfojY84+jVQSlGbcf86bmeCFNeAboNmjKMb
PQChftYIAajZxQ1KkGTo4E/Y37g1ebSxVIpIKsMWSxawhSwrLHYU4ZjgK3ThC6eJy9WBIpjeHWup
18v+0ZWUgbx+tYKjhw68Pzi07V3ep7WFl+igz/ZnN14U0C9cXEb0d/gZbkLgqkmxh5PBx5CzFiG/
HJNbDr7bfXiVR2w6zyjPOIqz5XO8o/JzdI7LcHLCli+Hw+aa+DYcMK6/JwnV6EGZr4eZeNfiJCxG
phjb450vMnpuioOZ5kPPet6e9Pk/EQ4R/8VWld3Z0PHVFCP3wd9ERWzf9UVp/xQZFA/CBtcE9F3Y
PMEbkjOWmemTrSd6B4/VHiMGv7CzvwFw4GDyVxpl1KImSK7J7a0TtJOT+wc0a3xXiJAIuFXpGdcR
YbYptoxkMx19yqWzfXOUyfCeXObqSgqNBhdyJZbHR7+nWZ9Rd4UDb2M1vEUYGpcWkYpuBYObQqOc
V9G7jXqzxNC6nH/+HrTQKFbBZ4izaQWwJrmTlBtNvTPD89OrOdRNGtiTqBl5s5CQcdXEsCdT4xu3
yeBqNJPPBvUXXHdH/DD7y/aGVPRqtrDVaLLGIMaBsWRnujUZcYrM0V4TSdJN6W/sP5IKgEvkZ93L
NTgiJpGe/A1BG8aGXV9EjmhZWq6mJ2APMVmH3z6BPCNKnUYkkuwl0SeA7cz9mWAw4ay5PrHG9HhA
a7vbvGgnnsbhzPpNV/BWYgUxjvQ/6+vdPn90RgFedDVHYauc4tqHO570e3itLtaJ9GKmpH9GH8ir
NHl6CW8AGeTH5KUe3HNI57O+E4Zo4EjForUBepNreT9qgZ3jqSlmzvSGTnrc34pK9IVCeFAPaZDI
inG0WS9b0dk6Tg9BAe3JzDnmsyL9oPU8/y1VLGdGzIjfbeDNDpBMQtKtWDEuszdBnHBzCng7TbgJ
yNQ7YPt93PYbW3Hu98GRIULa/j0qUo7jNqf3u2Mst/5t9ojp4AqPEi+FoAgKV7665JyjnV4gq5uo
AkfL2WyJkCzGhpQewHI/UB3FgIzO6gaCdBdt5bLNHZg2oMMdsqaNGnb6NiYWDMEPiDeXbo5NVUao
TsXJosshI+zOIThpiZZ0MESR1kMrUixaGSDIcCyeoq29xsQHHIdMA/Qa4wFzKRxMynC988iBMif3
cZNNgwbLCeq9xjUm2QIuvdPy34RFOF8fG0EPwMyazEJcTIflcJHw7XFohWu5eXY/xfeRcyZvd+Kg
E2ixxk5k+SBTB1Cj5wrfYQTRwREA8DjzR/f5Jx892CUWWPQ6Mf/GpfwD0QBZMdqhdJuhHZMHzv6m
OLUtkgTLaXrh3cKR9SdC6K3B9XzpVdEZkja3Ffq9AP/s8csbwXXHtVO84kLYJTGZjTAz4geG6dbZ
Zy8bIcVwXdjhOR012lw3z4rdX+apCh9oevDoTgBg43lPIfAJILZCmdSYwixG6NZGqGR0nw6ur7Ik
irmpPerwrv160AsU5AAU4Zb61+Vkx27o8x4hI9B/E/o+vS7hVkk/7JI/8ZcpYUIqVp0XAZSLOyJl
xJ4i9iuHS4WG/yOOZ2+LXhasMj1mLSYHYqyKEkQ+XBclwPqQ0TkzGxzh0iczkIv10SfcwfDFrshL
bQ/jt/9NWdQRQsX0Pc1+diRyzZHcDuAcDu5YOV8kD0Gsk/GJXDdnuPCykP9JCDY/QzLCEj5QjUwz
F96gb+wczIkzqMcDtCc6wg+i9/pwZwDKf9gE0pA3A2d2gb9JGgZzkc9J90gqmZYlC1cbZIlJ06Eb
5+TE3XFUoXdquJrtUylArUUf0rNcWBC5JjKKKwwU4ZnTCctxB6Fgo6TgLKAMpPKoXQjGd7h7OcoZ
GDee65M8PWd/NlPqSvES2Qjnv0HbyHS3lIpsw7uxsCCvVMC7sYj7j5PNBooAHffOwnxS8kBscejt
PyPuMx10gLgq1xjOAtuKfUahn6iO0TZeTKY7k49u6Mc7KnjImqeH3QGjPZs9uIFns4aJSl0/FN32
F83NPX6PO/xmR3RDTHwplMoN1K1hBV8Yo4zhHfNbOpvYqdBcZLFkIdeUbOe97Bdt0geGum3nynLd
iER+05liPTRWCYKiIjpkEjcSTpS0ohpkLIjBd8P4KzHM9zIlRigUa5sebhL4S0+krynqGUyoB+h3
ZCn7tzai7wKwuvqa3US60CHO5GY/0ovd6ppwiw+YsvAxnbsW1tCP+oN6pUIgxqWjJWYuQmSEVss1
oocLQvEYaZP8TuN1wQ8psBMELyLMlP6gdMp/nMKY5p6Z91yQpnS/7rjA3awJ1JM0ljGuBMcCdLdG
4GHDpvlETErzGo7NDVZlz66Gz/iAn5m5myFRP7i1p9mxTP6X137qWOE+l1Dn67DLCrgmHA83YG5Z
O1wuq3A/kI/9CRfrU09X2n7BnFqs4e7AomKdaTioV9kCbyHMMzHxLWGCUWn/LIVv4fJMWVy4B7fF
zULWD8vKYm+Em+1KD13uKm670jZ/pqC8jHW3CU+3b24CFJqoInXO/1cz6OeAXvTb5nQTjCquYsXG
o89aNfgZuKPVtRVzXi/3WTEQ1WIvfZhmbw5sPSYsrj1veRc5NF3wsyMtwEhReFMHMtCliBSGLX/G
+JFZEbwUeaUWGWFQG4uNaCJUjsvi8KCadH3GZ4ZgvKfjyNHP2blNpnnYXWOLJpRhOhcwa45MH0mn
ooKB4DIWDtiXplZnS/B38qFDNYeUY3WWXUzOTEkPoPdirebQUX4dUUH2RRdJ2QOh4xMt/pCgxpXf
eILEXuE7ZO3sFgCxooGaqOISVK66XsNuxrSNUe9qGTFg0g5W5cQnaVLee3bjwIxhBoXzg1Suh/3J
jpRDdAvMADSk1r+5MrzhNcBes/1IdBUfAYMGmJRLTAPE0ZbPAk4NCPlCMN+mT3hbtiEVoCUhc69t
dC/0Ged9OgHSyUR7Kr6O+IhS9+Mp+WjBknjy+9A/hZkZdHnFu93a0EvBQ/bmHlGP4DokgBKmBW51
MXuknq/uUGiueHq1IWZDmHjofIHlU4NPTWuvg4ORCL56FxO3LLX1v+vRhWqfqXQxTn/bDaZdqN8x
C7bhf68ON/084kRwOlpgybscVt+sMTiN8MY5oWF86fce0w6Hsebk87SZgH6BzOcafVZyOmgYr0kx
f3T0Jmk+fzyUL79wVI7mYm+f3rQrzEMqJPljwxTuGpCrIBPOdmv4QEd4Dfv8r72CWt/mhHdKD3OA
Y6KzOAW8icf2vjtDgerzBxrE/6v84Dd4EY6B3b8vpV/eGo0aPtJzo0930jm1PbbuB5wq+40pAI53
264fd+yYNMmbtx882f1F9Of8oWuUBD81+vrFkuo3gqTmyZpmuSfOj4vMQDK2JsZ0QJJQGAIwWiF7
V9ur7D7F99/64T/1wd+QCHaCxRem5h0Ig9WVjEgTceZnGSUhDJao16W89ERmw5IgbO+DGx+y3aCR
frFsZFsUbwSRPYbUSjhFwlz9+jWW1wLHo0TJOHsuu8j6C1dqbYpd9wJZxl0EN6pKdYkQCoLHApYn
DG0MoZps9ytl9Jx//97OEdR2z5C3aq+NFTZ2CVLUCmIJJDI/sQzdZpitHL1ztnxb1AO12SHGYY2X
PBvHdQzk6T/9BwsbNWNzSt1ZepchNRzAVl/O4LV3Ym0UYFWs88/Y63bkIeCjLKjX5YNeBGF4/jVW
xmA9T+uQdThBfq2O/Vgq48vTOLnCjOqCVXJgzd9v9MV3oP4H1F8oBGhP9EN68vsX2JzvUWFx8DYo
fk4WDleMCmW0CJ5IkpKSa9EOSmpMbAzKGZuPnMiDBzCp7OVs2FJZ3RLlzcZUsW0IJ6A/eGJpVVIU
0Jeog1R46wKenZ1jIpJLUVRiL7ZiEqJh2YoUCQvQAFJrJt2d7QmOsjwprzXk73md1LwNHCogSQv7
tpjjuQcshwCSvXx8B3SEy0uxfgPZ4tTr0O14Qj0jaR36xRfTLFBLbvB5qfh7TkBLCloecBzIJvJl
76KGjrHgBUrcDRWfYxZsuuPwBohasmuI0UYF4s2N6WKEI1xkBZLqmYNLabeQLcMFYaeF7A9E1zgb
L9BlUHIbm7R7h6pTel8Ky1RMF4sWlInVKesmsjI5L9UrnLNGNbLun3R08EIA1Z7wJLo6VEMNftkW
osJt8I6b4W6GeYRG85wDstGenhlGFHfWF6iG6vQgusyoRopHrFmOcG1n1yweKEd3JqvHHvG3igBA
mk9g002d4Squ9s2nXuFBTwVOYYQ1PQ6+wHnk5mnGEwaFnAh3HugqN9ichHR84sqj9ob6uofjgPrK
VGZ4l0jrE0Hki4Gytx+jCmw3Z9ZwupBKvEdT31S2ZRfFgsszfzp89icZCxwkz8s+dt9rSDWdtdax
cGQN+6XVXpMH0FuX5IyVHFLw9WlOd0+99bEe2x6+2HcPGxKKssrqJbshxypYZNPnlpOwIvSGl4n/
W6jlYMJJH5/dl7nIOZVftwqHqmdpfaZ7ErlkDTkShov0gnSH9Dw+UaaLj/xJv28JvHDJUIhk6BRL
yed5MAy6xPN9ncYIU+sj7RSOjrDSO3kZqpxoFzYDC4tYQq4HHL8Ga0JWort1dsn2mSvS8eLZ20N1
RGfFU6PmRmUlu5msBTzLKT6GyAUI7d4boTTJJCawDOvpwu3klS3c/EWIVIb3NN6Htb1WLXLejD2X
iYE76RJxuCbaMMzeJKqKwLyHt4qkzUxI+HV3zjnoIOjSzC4hKm3CNTDqt8LlBGiH6DhzER7I4eBB
C7fHN6pF/g14VtYyb0b7wKRqzzqzFpVR1pkpWZO2UYya2OqZcK/vpa5EWMqcJ62slXW83p44D0yV
jLWCRzIkD22zi64wz65ElmhDJW7PeOYLy3rpZD0uWNcqVj2TX46bG1HqFiuJiry7f6jKSRWUUJTO
UNo2Qa3oTwh/Tj1bNG1yU1a/Hx0g9V356V0lYoWTklhxYRxMxek+aYZle4sqe++0Ykk2yQiQuQZ7
Pqo2vLv7CHfimARD6+42Z2Kev4/+2If25OZ1+H4fPSRiqJ/J5gMKZZPwK0a3JCfFEup3XpEyU1TG
hwaTew9eLQzBNJIo7wEk9f4ve4qMxp2YiT1W4ozbgas+IAjvFwl0I9UeQzqeugvtLsASGUhPNjkP
mMzdz/njY5tBCCKmYkRYgeHuQJ/toX1I6nTvYuO7Ih86vMXA0zGtTGpIzDAKo28L25g2XM7pkrFN
LFjHuGX/AJZKr1PQPQBAQo18yXw7geD18Gh+boTPSQY7r37KLyNBk28RXbvkmndXpaUGCgFUwIvW
2114Ctw7TNZdBTqMSSC808fNGhuEmyNBbwtvQR6TMtnhyEeINCj5MeDZwWXFW0Ns40STQAdWCb8e
hEYQdLzjPtapI8LgxZ0a9RisurYU4j3BYw0Q+YirYFa/dDbx5gC55xs+K5pv85LxBMCjwPBLoGoi
WCCAc5Jbfmuw9xMQCCrK7T5ubsXgnkcCAH9NKekJAgGEpWHIRZi/zeQTybMJpivBfYX5h5UKBiYN
0E5JVa0IZOvSxbwZJzgkRougzRYfqmOVLgGNwKwS7XYwGS2c6KNvwAmeldDbpQWr3h/5QKtdSljc
ziKRbAUkS4sS3ixEgndQ8Ps3h8vEKPgXnMdNEtvwHZFCklzGqOCuNbBj5SSDdbIMS0mCumEjTlQ2
8ZJHq5iKaWE9qvkZ7QW/FSgs2PhTy62QoD8ejmedMBaJjJL0s7crn28x4HJi/M3xAhjO8xwPd+lE
HsKg6Bl7nVkEJ1OqMCwU/+6YP99X0rLYESopzQuN9KXnhP6Eqc36MSGAGaOBFCmgY7rRVnaw0T4L
UJ6RGcaakg0vhufxDzQ/ivzv4jDLJE+wNLKvvFgG14FbwIn5ZmTyuoQ7OQS3cXF3+pEUNo7StE3k
c0VyryAIWxywg4LkO0jJLZ35djAhImPdOCwN0Gmb5U5y8oaStCcZV8gpSZvi7vGC5PsBid8MghJ5
Y2cT+zyOHfPVgtOXmPxcsdX/WD3ixaGdmAu/bbWGxPuaOxc2QGFAb95DF5GfFDMEuM51qE5hNdSQ
Omjpm+9QiBQ7F3g6muNJT8wABM8mrBRRkSUdGB4IHebaWGWRYRgwkMTvXIaCwO6SQsfeb6wSgeoJ
hkabJqi/mCbSStLvG2QQ/Okwj29+0l4yeyTWMGFUvgiSdlvmSlgqcxwEV+fBqspINIh3QUUudsXv
v7nZfTsB9N4gawghXRtPj9nAa01lngKlwzyZt+CZ9IznEIoJ3J0lyH/w4T33jKFE+b2c4y/A8MTy
Qg47V2UoWZJnkx6/aAwg1vAGC+OR8zVvrmZJ+kICgnn+SzKoU64in8a3YXG8veZSuCSl+3Jq3BWM
r6Y3mafIZ50K+26jWJdk6Jl4iTdW7VFndLVrWbJyWe56WChC5ECo1wrAHC4+P6JOiXhnDB4ZQFVE
yv0eKIHVjrY473zFksU0rJ0hCWe4FvHWWbgYMvTfBHm5u+wfN/zW7lSXxAVPpRpQoi47fEUbLFOy
J0gKuYGsccQKDLrZleadpASyWS/sHfs7zoPmYSUbIqG4xmly5mtyizGOuQdftsiGflo93C6luMw0
thS3Ik8WTUj8d2f/aBgnlBWTHYdIeM0euw4HIjbEET4zzDtFb12tBbx2D5oG9GymSz9+TIA+FuaO
JZSqhS2cmfkM2CBpmNgls6hLxO4O2mnDaOH0wN/QtvWKE6Z51/TXn8J2cE0e+bPA8VFPekYXzftv
3VXd0q2z9vKW3SoISI9hfyp2D4T+dUXMkz5R7OBKLT5TtfFT0cKbc8fjp30CUqdnckOnerNeaBLS
E3QeiVZpo6vGiXmKvTQBHJhJhJ2C073od0TKsohFOyHChI/R6qOYRsOdFkOYc0TR0NiAz+Mfu6zk
TYvzNWSbm0BOkzORgl3gPQVS1tW76YvxYcrAuaEV/ZplxawkO5Spq7AjkGnhKUz+s+RnsmqKv2c/
29Obe7s7n4BFlhvWIond3Ftd+DvdEBswb+++O8Z9c5i1reuMzRZ9BrHtNUauj72usW44+wtCjl5p
vT4/nuB9fXHfFPToQU3u1+tg9ig4GBjOYqhdWWPvAWgaBdfgir0AUc9PdzFbDMo/kveqSKIWWxwP
4QGJHomoE1YxyGPS8yi4dFj4OsLhkw6JUMwUFhUWD9nZS2y4jWTVwGLGEntXdmbfEwNd+lwdY/VI
CARghpTGfaVmEtXd9IoH5U2fs3cvRGnXTNYd84UPIqlNStb2agi7YJcUt5S3iVSlFYT8Uh80PXyC
CIlEmEf5ijqcv3Qyu1AUgh0taLnioUDzhzKYn9NZ1IIj3RMt++iYZQu7W2jc+AUc6CV3AlJwUSM6
+T6BwZpWCZxz6JrGNVsC3kBpJvkKUirYNZpEvDQnk9JrU6O/yKyB7LxUjGUDz40KEN3HaB5HH7R7
emoGD3O6EQf9DSCtu9kgl+pzjN2O7nRApN9ZeaJhFe417xD2IETlK2/8Y77oWjZNNEd4IKBQrYif
7gOmoHKlfysxpT8AZC+OeQLan7OusbzSK0BeUgHgyKmSNQEaMcAc+s8GIN3e45losLqMC7Q/cBKE
b92xe+SmCSzbdRSHnOn0k7ScN4dZgAjkWBbUYyxfsLPnyWdXg1M6sMzI4m1bIw1mayySd6SLZyOn
Vdqx2/bjbFU0RsdioLXnEEhXbf2RJLr2+klTJgSX7ANDfqaN6O2/UM/WazkQfanYqc4HbZxEY+pn
R7Uk0lbq57v7CCTxmpYMWVJ0fu5WSzV24Q60mggRPTtip5sROxmsD3edJtCCYY+IcI3GOZw4C3Ow
RrjrEODIqHn7zXUL7Zg0bWj9WzfsGXhwL7luCQCkBQ2OGnIUn/ELyLNcJPIlw+LsY/GEzuoaQE+3
OF/p1PNZY/zN0Ic+uH7ogK3dAM0wC/jT8kUHym3sHx16ax3IKF6X8EE0uACX8Jk2W6SbwFjgfxhb
CdnbMLBBEb4wTo/SjNj9UgNSZYjaEtMmOhBGgNU9XBTJl5ZDveFC0dho/LgJ9UkK3WkAcwoAFvaN
2DrJPWkgFW3RfstzPBHpDT9tGqYyl9mwo+lY3IqkSY+iIk/hEqlJME5zDFFbBt0badzjJgRbA1+j
HkTk6ZwuZvK0mxAZUMqL22qwg7uFleOWLoRwTeQbAB9au3vcXMUbURXDKwILij8MN8STyH03aJCr
MzHnPf96vLxV5EyNLr8lLhDVpDujz7kjlseokBzYGNl6i5i+DwaQOOPNID8I8aYAWugPIOaP6HsK
ZLET74+9/cE6gEmeo7XIPxOk70LE4dqmUECK9CpMENGnXExsIQadcL8WcR/+Qxkubtx6fB3AexdT
+RpIhzYYMG6ebnDwQqABnYUACKBFa2LlzKabS6u1YT7mp+zMlGnq2orm1R0sEmgQQ3tupHGN0HGw
2OwRjAjbH7wRYZNQ8un2+JIjf9Dp7AE4+fHPd6wJ3R8lOU2OhmgU3ZnqP+LlNW5ChBHhtCBNjLUQ
z+Dp7CX4IW9IPDQFSwTJp7VPd+mqz/ofYgghtCPkC6/jA4tBEZeeWNu98NkSqfgl3A05zvu9HCz4
aXDWB0PiNLvTHTUGxOWY6/QtSo81s5FCGsaF/kcPoERx6DgcZ391MNt+hEc6xToFtfzWMco47GZH
B3DK6ZhMz2xv8I33oODBU4A+Bj3aEUoIYBxak6JFC6ZsKfwHQyxRGOxzF881Ix8hrsJWLgfmS2kE
PrmE0h3859uGUJU1XEBX6Bmw7HMulGI8x5ZvAPiiSBZThC09ez1glH0IEACuNvI+d6UJgL3FLAxa
PvbDJpZhNb74BrYRZNKdRowdoEHmWH6al3Yn0CZf4OAeMKbIblAUPMCdMr9mv2nRsAWuc7jg8Zl4
iZaP6PSfjW4rfbX0yWP7NjDVo9gTdSqdpAKsSeAkFLMkQ/IfUCvu11JuMC1IoK7SNAiLlOemLYab
QDpi/X95Ph8RIA/tzMzvTLCbkkCXYDMeQ9jTNxdg1W07wM+InQZIVJqpiufmD+fHrUQdikSPJYKP
Jrhtm61DOr4Cf83Cpbg60EtxVF/s87oMfJG/TkJGz6yFT/fTYnMRuwY0HTyMgUeH0/lD+QNBZ2Gy
BoKoiROuCwGSViBD10em6vqA2LgQYAxogouZuS92eDhGgCCKsgNnCG6ZtEP9EfoPuZ9sfXEYC1UJ
PsoI1xaWBguaCRqE5WUowa1CcRHxyFnX4ZQg4gDUQWzUd3g2h61O1C9L2rk5uLxIR3y5w7/7m5oG
fKeav3c6T8OE831oHvDzuOD6loa1waTNWRGvkUS7AOm5vDu0bOZIll2/DwsACy/D2A+RiGChouIF
lhqkKBigc12E6qo+ZmVgOImlqSTywMnVQalYvytWTTq39ErxmwbDZnjBCMQtDMtMbhckaiY4Gyrq
eFnEt37XqCkWhEIHJ891x6z6VpPlbUs5QRd3K8UYq3hAWsqUV+cPDO8XNWf0tSnghAX/O54JHe1r
Jw3dBpOUb8RUH7sSs1oSzIgjUEjrAkIsu4BUeFR6LMYGFNaeJa400NJwVGf/YTVvYFu4wTbUxMUl
I7MG468DG0UvrsGvEJ4edLYlZttG+vEFvtSSzzLmiRsuwxX7MABFCJ7CfiVzKhDeL1uDi+zFBfDD
K9DqsM8MNGhxXFqiONRZ8Qfj00LRXEE1cBYZgqsEa/eXDpB2GEEWvkmIRN/T2H9WKhT4lsUOQM1X
YU3aGNQV2kSQrI8Y3v2zJlxkUBspukH6iRaMoIzYQv2hxx5dEWBg2NBcCT0UiA2lDkYNhc8XzVVh
saMf2EUOaZOJiTYcMOyrWYAZaGXs1915M8mj01y8No4H++yf0jO0QJtdRyRYIrW6U5nSfj+hDbxD
IwIesZt4pllV0ps8o9IGP9lN2271YNSTYQzQzBogWi0NSiWw+dl65dCgvtGNZB1Apf305J4s1H3U
GOaCfgHN8XEB+YTGfkWPnxj7YZuVpWUh+6vBHsD/i6BlXWx/FLcpe44D8cpsmhqNPl/dAmlDDYSN
QAldht30oBn0tWv7RiEuLKKWI24xF9a8ByUxZiN4yVwQb4GAKVTcP+W903XANpzKg7VA693BlM9G
uXcciBvpy2RjEj2VlEtdXMDgZrIvMB2v1MOiQJNV9oTsbD+7bRDGvVG/6ScKTIKv7DZXhHJ7uVxM
ZaOM493wPhbLNNUB8qIk15IGvX/eHCCNuEnWU6gzhNLeiXjtR5XdzG/mMeTT2MVWlb1NEsFfV30A
RAm8I8U+TvvYjoncfz+ovGp4G8pVusYFPUZsVfvOEp+ZG5XCx1yKY3jf6U3lSj7H+IzzU7zL3tSS
EhJAp16HLvNiDRRfEWKlwd5my3oIkMafUaGPXuxrbC4sUelYlg88u5hpHOCgqf+6JKJukbn9MkQi
oMD57cQa4mZlsKNGctt0gtF7I4o+YpPgIa9VZpdJB3ZNKE90Y3ccNcKdmA1QPwE6o0mFSwMPqpfh
y7sSHrYY+wp5mOMLC1HKhMeXv8+02MPQEYdfIUBzfGou2FpwKODqME/g+OyTw5yxm7sbo4G7jcYW
AYkZiIrdUCR4bNUUhelFuD24nYJr5VDqKIFq0JwllCAwxQ9fjlrGbMTeQPWkH4jAEd3jZfi28By7
hcA0GL2azXVI134wUZ1J+PT7dF0YNkimoZAJPUny8iaTo6cRQQTJrStABuP16d/M3hD8WM6TWt7y
f7vw7IkB38ulkk0D2SZkw164M1FGwjDCs9K43HU3n51Yh3F1zDurUbgj+DhcPpw3HCLnQUQFJJiV
kcpq+iQfU9oJbHxpCkHgsyLi4O+D44eD4iQoRhqMjXrbIgKOsM9LvEAAv24l5xA7UFvo9uKw97B7
1m51RzVAkY2GgOq7a5ZBd3hR9f2kaNkP9ojaRrbXFliQBIzBi1WJheecGnjswuVh+6LGx47j105o
/Fp9mYaoF8B5EXzgR2D+CrLoaxNFdIkNc0w0sPS3K8vclqay9BkDbhuGFEcA8XRhD4CTPyYpzmpj
dXeB0MIHol3i9d2zR2RteMPPVZxVDyPq9R88KDbTUOQNCBLBYdRFWcJhYHb4O0QVhYqE/qJb5LJ5
z6RtTTspLfe9Rb7OxfgDkdHojl8MdaGrbXM+32zp25TcChciCuF1+tx+oxUa8r4wtZGupq4kYzg3
Y+ZKhKCg5uTCneDkvRhBA4klZ5DoVFh47hWYTRybJNrD+ZO23MqeT0kD2i9J5kxBenxsmNdUb3vK
4mZS21lttSTj7wA2HzMUYxVooTE9DVY9o/TnZcxuT+l14kwtxULN5GXxcU5AlAM+1XdSRXCRaRIR
9IkpA77eHvs9rgi/vBrjsn3bLd43VjqIsk4b6CH+lSMaKazb2grGJK1tMKyRA+Dds71TokKRpuX5
Ar8Q+XHACcztBWnfDGj4AjpYNvuyaQJ/mN2pwlY/vCbvQPQvUR91DPwXIAl8xqYJPX17jlYUfw3p
ZdOx/fWf/oYgF9Lhej/0Ie0ccUIT8ct+S2q938Fp7AGREsEUgWKLuQincE68kUSszbmOGDqgKN3h
GL9bVtZD4cGirOnCouHBU/wjc/p0aMSnvVTNiTDMq+1iLpwjhIl0cE3STx/TGxyeU3gndE5UWOLi
I9rOD50PHOOtgkbUyeswgv6ZW5y8vQjZeImPTyysWE086AXKAzCsoPsth9e3Lf08mmT8ZsdGWyLW
jM/1Gw/Lk0c78bvuJgecrpoOKWlraFQkXZ7CbiJ6Wmz0k7e9X2LlhiP9tOdwkkZzqjHPSUB72mRw
ErHGhb3rx5cQhUhePtKo4OzGpz543Rbv7feHMGVeiyAqjtFcBcgm2+eaN/PylZb+wXjwRLQywiRU
Y9NjicRXG70Ica7xUvH7+YFxymmOHKK7qeYP+7GW9DViobGtLLcqoDmIw83D9CnpRQ8kakDQpdXk
QkNjWsxbuLwcx1rUm5Mb2gadI591qxztxZw47S2GlJct04UcDo/fve4wBS28i1tjscQT8X8+3mO9
H8NjIlOIPFEaokh8iC/Ib7zi9W135jhVEhfp1bAS3WZqnnYIeLANwtuj4bYeELa+myfr0KiLJYf5
zdXwulZDrHnn6C39DkYegx2bvF1CdwNsG13olpOhhxCuomdxs58UNP5i+fjZJDbnrIoHzOIRW09v
fZHV2ZXfhKlqq3RYLV7om2hvvUddXOhfYG+0elG5LUJtxEthbJAjsI7u60/Kp+ESI5xKuRxIrqAa
cXkJBnCrwjigLs57qTZfzJW8oPVK73mtRbhLbZ+YobynnY9BaicXDnJYga8YWaEKoT9Wfw1ceIzf
VCROa1qNz4QQMN9EXSXeADtb9URXhu3AKPRT2GYU3k8+fVePQFeLJKGil0aQmAlUVnQx5qTaMruF
IYMtEmswNb87Hb+oD8NlykItaAp1PonPHX/6HgJlznf0SoJoSgea58RMRG969MfADsCKJ6I1I0Zi
Ly6IH4OnZaJRns9llaj0n+TS9XYB2MiRFYKGPagu54k5JRPbi2Dtnp3gITPmUAkBJJRYvxemhW9c
VadsJk3OmX6+xfFA/9PDJS5gHIRc+KWUBMGSos8Ht+ZWyWamQteVz8bBBRgZ/wtXW0pyrNsRQjFr
q8E7haJXulgQSUvS3vKDpnEeVCnpYJLRfTbVyZNuntEaAsf4oDBsf19gG/ykzJ6Ppyr3EUdvJGxN
H4IiPEEJy2Zoa3NNLF5LcUTj9F+YrDVkrWNqYHBpiN2jFCRmvRii92xC7xhzw3n8bvxdP22SEGXz
fq5V3j9ec2E/L7zjVr2Z7QL+5JvA7KlC5I7XgKjDxC+3rB/065DWMXtkZDGq2k43P5Ob3EKl9TIb
NMspWlmDpgw3NWdliNApM42f7Jbju43fjsN77c2baUd+ncVOlIoijWS53orTuKAhVBnPtTBR2ylf
nvscSXdf9zltsuRAjpZw+uu0CM8IYMU5zW87fc73vsIe3bhbWsRnfdg3joAdIBQZI1KDLv7kgIhK
cnQILyz8vC5P3s2/ScNdsHGl7ZSVkwlWs5VdOSjyyizl0zcecSJU1OYC0xAWZEpy9seX52y47Ui0
bUiwoZ76TWcPe43dhN1VKK+sGezoQv/s6mJ22QigpZ7CXipK8ftaHGZ/ZFkl562hsSwuKN3EyYje
pGHQHTNgrNFIWPq56wYAQCdvKkEFMMC2bmwwaOlTxD4HbNopUzPgqM2vWTh7bKknaF3QrHApCTeS
vvRPm77P5kmVrubsDrw0k5C4GionVK98zzSn/7QwpmYkoM3LAnl8DhiYTCqAwEPuXe1XdMUGFHiU
P7I0CHG347D2kEa458PXJ5Mru982WSPE1p8cGqp25A3hButq7AA4FO/sragOXpyXi788p6vQ3xCI
lhGoS/s+pyzY5n3kkrw7Drum8iIoWJy6xlKQMacIKsAPL+IT81Bp3MpVi6KEAOXIJhZapNDTcTpW
6Y/V7H0lZ3sLEUXtb9I0xaJBGm9Cd76bU554vvKkQWjbbPqqHo2pEnlwgCUSB+9gTBkTRPg5cb5O
kUeDoyUXPepYCbMsCI5f3oFmQOQzcQzjf9MowMtJdxEMGpEZreCg0BjQp/P5ffAkVkWozciBzY1Y
Koo3UeriVM2LSDtjznPizv3mfRUej7NbYY9AAeBhd+cK7izV09RMt6YRoPb9xaonq1c0nCfRfEqr
yhXfHwO/JJYjOLJX3cbGUMprOjxlDKFaqCXzVXP0irv8040SBQezIbwnDx8JzK7aTnQzVDT6J3sY
RTC6geORrn/d7JzcHG8/AgmEH6BzQmVxzS443fIdcilBhAd3y0GTcXRgmwp0MeGfoOgIfF863tpz
LM6mFr9LNWgzJikNgwwmT4LLrM1NIG7DiHVatPAdCCj3UNLpHNDDUM/gLmTrIw1J3uhEpH0a9Y/d
j1HS+4kdXcMxrdiIF4Or8RoAOIWQJ7JrXqWveM+Vwmht4ff106A/vS0hBh0G7AhiGKGYK9bnhYMl
BrApk0zN2d2GbA+pKu1d7nVFGHgw3dCb3KZUUOwGdLS4poQwc/noWpkRY5BrzkaTIYWLHQeLN5tb
zzIs7mIMKMZWKRaTU2kncgIgFUlAjYA7xiCnk4wTpcW6Awc++C0+F2tMS28TBH1gXLGNYKeM2Ftd
jt1NWsIlRmOYVdNK01H/Su4U38oY4lpylsKdEnJXwr2N5uRKYGcWRWJNF4DSBGytGDR62cPPuOUy
jjip8LaYCyCnEzprvE3s/lJO1DI+bHI+vcJmA/Z4Dly4TcBqud6R3Q16Bo0ITx/aKxZqsFLhMkRz
IfaXMb4ZiM2nDH4mETkTQgwXHzkXKEmGZDQfUsZDR1nhpJduclyA+Pc0ZXL3GXc3h1cLrlwbXgnX
CmkBXpZ9hgsozlhWZT4V1920Sa0E16ZPGKC1NLyG/vQSMf+kr2jbw6ESdizw3gYMsZfTGz88tuhx
yi2L7JVtRjKtMebDoY8lBddRvD13pMP3E5YDhhRfyyWhfg2iVXTnbTO78JygMmEt5KaePH4uDoPy
kWyvEctVoqT5iWkpAVgWdN2RJxpiA8hTBaZmpa5t7nANjZgHkTdktn2gwBgy58RdhBGnGVx8qi+T
VdQM2KNgi1DIcMNkgZZDbW1FkSJL3tTEZZBJRfklKwnjTlk3aaQ2LfgDER52tncbDbnZHDW4HYK8
nb2WLa4DBSfCIQMMmX6UPFpMCblbskwxvP5j6cyWFUWiKPpFRIgjvjIjo4iivhjXCXGeBb++17E6
qqvae0WEJDPPtPc+AqVnzvymLiPBsHgb0RCB+iHuSfxgj6OY9gv2VPRDAFfEpX4btvwMDdWvaTOP
ECjlCuzMY5YgmeTZWYwBmn/ZKjm2BRIulJAYlAudaQEeUYTHMeWPFGdib87Ygz566Ec0RUNuZqnq
OIPAJnnoWbYb3QxOuMwEDncceYTmZ/MyADVfSF+rucolkPqRJ7MMuZGpzXS7GTwQihk8FXm4qhmy
DbBsOD3ZZqBfDrLZVsgWtGdg5fLMuQ08TE8Ni39ACdoeOxAXhxANDkYNqiC7jBk80EnA06Vqi9fK
rTKvJ5gmYnYy97Y8Yh6FYJk+zG0eEzMDmCvLihk5RSaVnVfEUx6AuNLUCUjGOUGaZp5NNbljUTbe
KMYX6HF+oEi8YCvem638xYwt3GUIqkvAPcwSjJBMbr4WPBPflpJySnn7ZGWMawQej+eR8igFnMiX
Indr65uexdMRTFDatzbcpTwZ/CBOtEgAfHCWPOUpVabtgdMBDQLIh+tLHC/1YltGSHcO3Bfve44O
Yj/g2veAZ8BP+DoLjeu0F2ByU93J5UOCrgAOurJ1sYAyxkDgeD5poEcsGBmnuOfHt7H0IGamWKKx
8nCOcaanR7xzrwS1xq5TA7piIp6dNWmvNcVnrC67e8akASiWgeSKs9c4i7HcxFtcB3gt0F8152Me
OSiGy3wT9uHbBBPWtznZVjTTfMIQHAu8g6Y1Z+X2MTAUCo3VSqc4xJ3L5xjNLOV/NjOIJyh5iYsj
i03lDhyAHrmUJhl4xHgArLFuRGNlKhwgoiY75k8YKuzZpj/PUiqPNMNyePwA1loBUeuA4fSgjTBd
vQyo2yWahib2TnIUmCceEHAzbs22U8XyYpJDIS7r/2t2yv4iipmhaDs9HIZrLpqjndWVeIGeyHu2
ETYMkZlnOr6J46aARBsDgc88zcu2+EMxBOfrjt8q6QUKHOLgk/gwfqomvCC6oNZT6hXWU5qM3Czc
/woBr3orVg9zivQX55qIIyQhw21LSqSyNRhj5YTO7ViJLv6iaLF22ExFc6AizSjpGsmHSC7jKd4/
uRYtVAnDcLXJmxARifaS4n6RGSuiw+SyfUCG9LQQtqMWdYl1CXc0wvRiIsmDIbmAX+DUdjQSHMRU
R1Mb00Vk+gYkdTXeYPCJL4Bd9SU5ce/r6N58SYMEZS0RF8M1RlckpBszUYqkQXZBTUh2x3cmNYRa
SRlRuvyu76RyqtUDxjaMQ7ZDUkSrLggw0tfEQL1RPeyG3EEgnQO7WDEuMFfOyE8PpE/sZ4BGBnIL
El4R+eR0p4FuMSKFThRxNQvAzLTlomSqWiMBL2yhPIB7WETvsLDHN5riDZ+QV2U8KWKxj4te2pa6
D9XrvzELZNvbwa+2EPSlmCd8jTWLLz7bTBx8/jjDjlYmmNt4OiG1d7YVHY0RCyIxRNm/I6om0D0a
FLs1usRL5asJf3CHu4CrTjKx6Y7W9OYzSbBJXoA8siTvMI8+k7KaHv4kdLhF2mAx0CYHMHLs7fQp
L3XJ2kkGARw4e82NiHjPZgEULPFYBAbIY4CKzFhWmbTSFegJmeCkPIh8LAHMhSS2hoiNNL9BlmgK
bzLr4N/DLDQhAoLsJJ4mrmlbTwxDZYvMzmMYP5HRwta9CU5TUtQsl8aANgMsVXxfYkdwfKfBORaQ
WQtswKot1gfY7AlU/8VZVuiake0zrqxUAigBZ8te3xG2l7lRfn0XuC1Auo6AG2+QDhK2zYrtgmX/
IZauiK+w2OxFlb55ICWFUdQnvxXD9xRobnE8OlCQtb6gG0gAZ+Ab0pgr3Qfs2zuzF12tVRkm1YDu
CLyUcToZFHGSSg9rQLOr5OBB0qDgDehheBo/2DTB22MN5FrTFJI9o8iBJLPM3yQ4DVPPoVTO29im
eQhmiQbAujrnOOO6xAj5h/ln/HFOBT0p2kZNVx6SgnR10yN3/SG/iELR1NMTikknjxI83xIDdzXF
6KHfy4gglUFCC9kgVpIvCaQpUOQVHgJCXj8Yr5goLB/5FEIpyS7dYAynb8PLnmDDFcQ2iDWM1L7a
NermmlOZwHCAzKEgLllWtE/dL7K++g9pTZ6+ZFAeAu7AOAuApLAcAoVZAk1FEKbS0vxifMYlHklM
iuJNp5lWCXj5mGkD8ucd952hHQcFlhVokFOnFyYIebyNoQiPZZX7GO9sTt4FO1sfzA0Wce55evay
4gMz5E4+z1X1Y8xw78wM7HJ4JPkkHjztogkTWiQuH3TUwTNCt4qtrx6wxRO1SMMjtvP5Elk4MriO
KJKxupgdV+y+gDOFRXD1RNvuf0MmSfV3dhAqxW3QA9PeNVNgmaK5jtMAnt6BFcFryg9YtxfuRg/H
5ozxkkxvmNmbysU7K8nYoyziZZon5ndPiL2zJZkv/R03xaDpVQZJubPK3L3NZWQOKPlReQBnOZkj
fEXgAmaHJ/7L4LMpTd8jFr35cjgxyNQfMQCa/oUTqOg6ve0WmxqHdezjumU/gdxzFf4lJWPGN9i4
xyQuvbu3m1UZ+FaXObwwf3j1yu9HKoB3zUylLYmsua53Cvd2vEhwQuxe6nnxfJktPOwwnizAX/wL
oJ7GbvQA2BqS+kBHanoeKfg+aRdE59XqgdeXzjANJ8RxvILVh7hlLvc2a+rnXhBR0lSAzJy3BD9P
DNK3UjkbE9S4UUURIbw9nBUE43xkVDZLccgWuIA/t4wumKiX6my5ST1TDAVBhK4ndcF2olhXtsEv
FBkcsXEboowOiwate0g3yBtw5NV/5osEJo1+gEIP3poFXEL3gchiEobvhHzg7cxHGyeR2hSpxbP5
BmivsmU1KC9R+YsuyDSKgjaNy1DrJApgV0qvrtfxCx0VBYCJXP9BWnUCo2a+4MvByYAScQhPG8YR
KggkKklYXhzBjcv0Y62Do3dO4S0sxhf81B/DJy/nCxxvxkY/jdlVMuzKBKcff9Q4hLRzAT/JrJk1
EjC/5h0lNxOS6H3bG2r67A1Lc0RBdu9IdRiVQ0yu4BwRQBB66d4vjOqPfP/6ksCzo7Us2eIhEtXZ
0a1Ht9mXTvUN87UujBe95vvOxVPC/QSlAfCdZRuaPDA1u+PsbkY7Brm74mX0tJRQ0JYVcLTp1dpc
rX74Kix1vt8q4yayXwwIM9g73/UCz2qqDvvjwmuTfY3744etAIoJTtNrLVDL4EklIOlbcJk/godX
rMbHeOZvH+pJB36ATPKPNCCwFCwlTmEYfrPXkGywxEVTqV2S+bkb/VI/0rCQnPFtKEbzstlr+p6I
V8a4k/asDljv7JnXCL5CQmP3yJqzLlMWdSU0G2gePn1Ovmx6DdAANeqwFHvIhe2sLqyctFBAFCMB
2/TbkGSoJo5oBPDEVF6M7vKLydjpWk4jb+sdNU2tafUF2NaFzFxAT6U60Fy2l9TSf53LgA2iTvKK
IVdfoYVfjc4GD8w/QZTcUdKFLToG19EFMYHGrPk0TshYUFavXeT23Mb8C39eyaTRjKARaSoqvYEA
QHJAEZNBjKX3XifDUXUovFGvQS2QnfNpn4N+fJoc6bYqimNoCuNRIj6Wd9Ytgfl4PYjtGqXri99b
18j6PfUOXsBTb4HiflLd2I0BJfQ6Ro88Izzdl3sO6QAZlqN62WRVNoDJKFwJ9wvUZogKyyWGzO0x
NFV4H6jgEUC4oMR1x/WinZWNkDvKCy3QIb2JctT79GilVIyExbFvvNivH+Ylga8MLG9ype7w8mC0
LqbFGjozUIIOwJba1O7mw6sp5SbnSMEFnnanNFtUhp0tohtgx1e0BBad6+7qOXn+yUNFr2Py3aoD
XkPT7a76TolOjoryTkGLtF+CDeUaadNwnPQphofqoM1+ABOU5ne3u3k8wfbkN+/aKkkFIn0L1LpH
CYFCg116LMkRHHfklC5BA5rpEFx0DQwFZevhcXLegnKYVyThB6C54Zu35l30zGEgdkJ1+Bw87PN2
wWQYLej+A6yF0tLqCEZZ9hporVELNgj19BaVoQgjP+6aZ/iZziJRgB1juvgLS0M108QaRB6bLVFN
giRlDCWkyzsn5xDu7F4EcQT/kW0J6tJO986UjiHSO4cxBCLsmOzALRdbaD79hVe+THD9DUrfRIyD
ffxg5mt6P/9sLoWRfXE+6spQSTJ18tfmMKjHDzTJw5tzHTWJ94d9v8n64JnPOy6iW1f7yMSGkjBU
Ll4PEdAXFSBSkfPyZrd8VTE6eZv0LFgkEtH2B9OHb+B9UZ4wvkHL7Oen+Q3VVAq87jU+jrBf9tGG
8hIVmyJknwR4/nY7FszLtJfi0hlP7N4eoypktiVggy6+LTlNeIHQjlru3tQgtB2cnQnhobEpB6/x
cXSOKTNiH764BY46v7onTtNPGfcvTLKPfmMT6RnqvHA+oPjhb9j92izH2tloC3FT6enarGIBtPXL
ZjfaHzB3n82JERZCH6FmDz/qNm4t1fw8gl4EBuAx7quG8jCqq/upjL2q32FrJLuVtqmp4+DWs+mn
VUBnVHiJu+Rwts54vhkAgL+K6jux3PByMs8YtiHRIIiJMpLqk/LCEW5Su69riu4EeRSxiM+IHymE
8iNBIeFfPXza6oiK6TfuBSoVAaCOOdRwePh7qjSXfwx1cHPufihL/dfYzTmOSxvhHJSzpQvey79J
32+wShrli8Jm7zb2QQM2qN5fqfYhbU250NffDiDrzmxPKh5m4Qr7pm0AG/He60ckD7jjdvIDeBBo
RI6SYzehK1ZkRIJAGR6a+okeWag2+N8Uj2ERdAodHi2RXKH3YbTYeGskSWA4FWOxzrt4gd9B2LE8
zB/jz/hCQMn1c7x/H+0B/mJetezsJxtiBr+mVdZhiUuDGXk5l+HiwtW9QhhNj3H3YPHhBxd2MD6Q
99wH4CwLDh2+ZRNlXzpEQJ4hOIYJ94iwRaTr9qxZzesbJEF2s5CkxhppbkmGQ0rV30u8TbN/N8/Z
7Q9G6wRnet2zOwEQFgrSvj1FDICylpQGRcGErTdG54RiZ2Uro9N271FZuvbZwR/ICVDqLycgEgL6
PeYAiuj2x7XURhmw2ZQePRwpFgCs/SPGvZvqio3N/dQEV8ApqNepRPzAHFYIjZI/APMh2AxUZv6h
DMBtDFBn4ctE+vPIc6WaPKgdBFy61JfVEaXHP8W9km4olp9hM+qvqaCdgdG+Z11pWzXueYq070j7
JmJd6QRUBsDwoWJPth+3a13Nb7IDL/sQICz940mtHkbIoghEUkG+i4afeutPZJtu69sVCBrYTlrg
IaoiXAABjy+MYtQCEwPw9Ndv54YnuXwsT7ik2KseMguXKyVnDHcRo4EObnQs6PKtFtF/wm7QVBW5
RW+32Y8/JJ6Szt7qRgWbHq3lgyIH7hC0LxZYhuWC9iRA2ZdHMKkN40V5NhF9YcRayUyIqe2sUY5B
+XEGLI+GRcnHF0GX/bAmXIffT3/ycR/2nvPI0RvFV1tjYHuU7qDJJ2e6GxXSPxyNSih7iI4SzA93
lV4DXd1j5VHVehlg2iU31A77eN4d0Dfq6knxmpQ1gQ0+ZC9n5hGycYXk+m/4mMWmOuOULrx+1ET3
zis0603/nRHEa+HD7mOoYqp7gRjKxh8eRUF52BHbIVvUZ3yk2HABF2qwI58lD83er+Qd/86k726q
0RFxmB6hUA9SD3sZxGwwh1iY2efv6QHd0BWidnaub9C0UBIP+rqyKlxUfKwTrQONIj2fkMeV3AAN
xVB1lsx75dFY5oOs+YdqbS975AT9xIrZjeiK77e6M5J6RDtUnPegLMhpssjg6holQcOcAi1gK7Rq
HbBxJHGGvmR8eoBoigh3Ma3Imtzm3Dlx3sK8LmHgB9BnGYsXCu/K9En1tiwR+9aGN4sEUItqwGPS
n8qeVVov5w29ceGwTPc2/josb3IyGxi4GBMFKuBnoxLMCuc1PVHdI1MvRFMEorCR4uU3wpeTko8k
uun5B0t1HxvhXF+XRJoYJeIIopTKPdJQjC3EzQ5+HbbISHzSs9mCibuYvKJ3Al4sfXq7ZLdgrxd5
/HtAvkb6aBKLxGQqtEEHYjHFPaemTZ6pBqe0Yz+TBsUnboiYbk+eNybRbCNqZZ/07ICXkWVfE7AF
vXMBuHFB7y/h4cnymCIwPME0SR1rR9aYrL4w/JVIhvGbQxaX7VZKTJX7ghc9Oswvm+NIkjvCor6E
cNIrvRhqcP5yzvpeVkt2UTx1EddMsZHES7BgN8gk2bdxOSBCGrzdCpJ8Z3mO8SGu5ERIqrgd/zo6
DAHhDJp0CW9xhy0i+garQhvS6Wm8jPt6l24UBM5KCuzNZ04jHHqNy8E9ruEZkIJuLa8jvsS6x3ec
+QGRGETeBsfB1S8HLRpkby4HIlahVy4ItI9xMVTz93KRQKHF3uzsimUGaZ91ZLdnsGhJbI9P4eID
PZ9YYcmqGxRzmJjre34l5URI+EWbYARNfviGIIre0/A0uAlM78RVHOaNTZeZvbcPgw7uUAsfTOH8
xD5Oh5kg7HpsXE2re8QozuTUkJGAaxkR2NQfXai/ZVaM+wzgt6d/3paE6UBojXP+mbXCZnabIhK5
RfJTRVDoEnwH+0nhdZ/G2cWOPvXTtOlB2XyQ1z2C/dbixhRWCFzQtMXx34HqXAHQuCUM41akmTdF
r9lAEb4yjszHTNXsPsIgJG9GT5Wd5QR39mOcWAdVziMeAT280rhkqPo9vIjNZd64QV02esuXw4Ri
VoU1tOzn01DyEzuB0LlRPDKkaoJKBv/gGHl9/z0Cc/F3Lp3m094BIE9KKp/LyxyhWPeGPO1aRBGY
m8srpS41uKRdo8mGOnt7l0hUG/BzhzuWIG4dQ1eMWxSqXh8JBitanSAUTdajZTymect5k23njkvv
7O6wk2yQzsJuwPl56fXqQwbc4u3HSmOzatkrdXiHruWUd/D0/a6J+X2enAcKRmY1aI5KtucdJSr0
cRsx4ipBaTwH+wXQVcmtCT+rgB95dw/GEQqvsTmF3aQMRVOkb0kf+C7ee3tWqzb+J74tzqUnygkL
8/TLWn4JlUXRn4SGzBOyHO8c13WJHEBOIpPh4130I74kNkUYArGJ5WOMjyWKHuh65C288D0+r7p8
hGrevBgvEKXMTNjDeCIa/upzVG++iNLTA8V6bITCvxRCMP23NvJ/kZO42osJrQbItxAIaCxWorHN
i8l7tpvUAJKe2/f39EMHL/c27rMjmWX8ILZqqsXpLW1POjsHq0F+2y1dNVD0wqdrIokQsluRlIVE
eKN0n1nDumdXdjEYLhZBfxMcbWPShRq7Bl3cnGjshCI60LB2s5qcQeOvaYj0gvSWaJLmRiIPKvQH
DZyBCvGAI/vT/foD14FEbZtc8h8diP8ulflA3YjEUbZPrtkd7ah1p3Cei/FLDdtItaN71NQrGmY/
rUNlIkVyPBmd2r6DagfnBYgCztKHDhyFX7JzH/FFLyhXiPjwzr5tTgO149XhHpN+5Zbv2Sl9Zh0W
+6R+BW3Fevzdvc/kEh3Iy6Z0Zj1EjwkCEawJAPKDFp2IaWfSm7a3iwE9ELZl2qDkfjRjdr5fKYvl
taMiLn30Tuk7AMu+bk8u6fHp1hPS999WcMOcS2uLaRd3/UqzjppIFrX6cO6Rrc3mc+rntPFrufjs
yMb0dWmBzmB1QD5XJiOAfWy9DGCQinX2gNPix4KKtOfLMOYxL8M5TUmpLVxSQeaUURXMhYc/ndMr
xegODunbK2kgIa9rruyLgXqb0mxDo8JAQmd7BnRIteuN4qA+N1Gn80GZg68jnuBMbeNqx1TrqCPO
UZ/or97BJRL1Depoq9vkmJ0z+PpqoG15pDceLlHTGa6PR8aYKXLMQJA3rcW2u6Wx5REt/IgoJJA2
HnVIzHkGXfTCi9farBkyeHln2Wpi+AEyrjAZ2AhKIDUqEoyVCKUUlidVZAq6B1HK8U9h/+yVHzKd
2JWL+/bvPkoNC5MompXJpzknf2s6y/iXMCNbK0CgvdnvETB2mRVw/lF5QYtFT4vxk0Xch96af9ke
KDdyEtwWtlr8L7y8WS8txwRCV9xn9t3kMr6FROkEO9ZR0yWYbZEKfsbF3mhrZg/Gor1P8LOkPUgH
/rPdoJUOsdmDP9LDgnT6IVJW1D+zYxaSd6ZaocTqtET/7obPa+JxKHevak0Ww5d1oSpNko38Mloe
zFxIVgeX2PSMZCp0ILo0tYF5L8JuM9udjOrlLNDlfti4rL075cw+pb7VSzO+YBuHbwKlbM9nd9bh
4p+/0Y7H//XunJkGQjiSiC6wBk5WRYHBvjZx824Ht7gmV81rXiJa3aIC0doHu8LZV/6iNhSUB/p4
0m7Zsa/PgVYb0yZaULW+v8RVy+hds4tm7MhCAjrkaaszzq09AvXjt+DzNTGG9mPLpDv7QJ96phb2
e967/wdOvqYb7ZO+tRQ+UakkBNjdzcVRcKX7u0kJl+Y0V+O7osjaQlMHSPwi/MBApqyxmJeTB1eA
ENgctCkQ3xVtEp7EWF+g6Yv5k2wTLZAE7QkSHNjkYs5Z+KpjwP/5VT0oJkDsBar+nL6nnJaPfEDp
3zikM6Ige24ZvAm0nNd8AchTepjwb4fUP/R4PMmODsaUdyntFhNe8ib/3oF3E2kCkwDKfkM71tpR
Pf59ggP59GfAL8paTsGH77DC2TB/5/r9Xk53RPTf4Sfqxh+y6BxIq12VmF+g7sdALory0u9a5Ciu
bsKJ+Y/vpJ+E/EtEBygTTlctr5/Tw5b//f+2x0U1SWXJh1ojroDPcJxcSq33m8ZhW5G8AHmMBArx
6Ptm8h8YWHq18EKw4Y22X9fhcdqYV8kVIU7o9X3rczceJH2J5+LqqvffRiNa/L254YZRLNX1c1bF
b7hsDYPAr4obae1w2KfQm6G6Rs4UZhjc3Jb5pAMJiquQ05/mXTpsyBmTL84vTV8ARDstr00K4k09
q0oaaYPMLHVhAsefxgfnu0gETRUQjySpkiPdKtffURV3zDIv8z7dW5rpKaepS1Sd6QuMUkhSzToZ
jVAd+pV2vF7WD2oguJS3VfqA9dafNlWBm99DUHDv0HITnlkbjmc3UtbdqIMuOzGl9DZ++Jp1yZWs
0dO/1KlTcsFyPKGwx5/kku9ChfYTe4pxt1z+cGA3BcbvKll/3fM6swUHa9Yu3IUPaKI0Cxt3Zrfl
fvzdm6gNQzBN9mNpsSH1vA/aCe2UTFn0yvlU2kr2dKEBBOv1khdtS255a3bLKzr4hVp6y7+0XKEj
Q2cmN9H3UChMbrS/pbMl/XA1WF9a1DcVT6ho4GVN+iAjQ/DvXBptPmGFkY+CyuNDr07kJtbItBod
tOBMiAfoLKLjStRekiaOlKBdm3cYrTM1UWzcaq8DjP6bNHv2zlH4C4kWVzyoXl4jqtMdjjCEiBpW
LAn3+XPVRJNBwHHSF/pFPVLaZImLhCbYgS1+B/ZQkCbGEdcKkgKyQ8QcBHxEKEh6qeSdSgslrlzN
b+GFKEhClb3tIbYG3tc6xsRJx/gSomYFo4dao3NC5oNSl9iFL6aFYD0k54XOWigqYUqkJbyiWEUp
TyI54+0+8X1Pv3rcYXwaIzWWn8aKtUj4KUQSgGwyZXPIWImWHEJUyaxD+ORDB/BLfB2BDiEa/yAt
VFBg2ZlK9PbFmcQpFBwPAe5hjk+IyyPfKUVxVE2DjqVGd18jYd1KqcO4b3TBcG3pknAnuyqi5F0T
6qZGBE03CSicZHNDzVvgruOlmnFKbMpIZlSQzRPiBM/85IjcldAWpE7o0cSKIh9SdyIrJy+lXlsK
GKFAlIcYVXJyxIR8HPSEDB2h9XEE8Isaq0IgK7+QM8s4SQAvDidUA85WiUFPlfSEsBx6VVS0OzwU
XGFEtCSDjANABZGcuU/Aw1eIeF3B5yS7QjmbqJ3ma+RmGCTMPl5BtsxS+SJS7ajeIfCGW0446Yor
j4lFYqctOn4gjQm6+SKpvv/CbcInVJgIS1HWM088MP5QTVSsJjQNmx/GlX8Amk797M0QSxxxzzXg
riJ3xlDxcLXkmZMcevtPwj6CDcZ+ESgMS8qVQUphGHzJp0tZs+DJa4ScipH0IoWnrvBMU7pcpDLs
5YbsqcfU4SbfxJpgv1C14igZYs7KryU5wAOg7tlMNhvmbLipdH4SVHQz6VlJ4VCBA8An0eyVv0++
6+1yBiqfzIi7/Mipf4U6gqTjsp6VwMC6v3nVIDikA2+SUHKPNl0P4SEu9uy/rw4iF3Vyv/sNBKd7
OtXTa94jR8xN0CCEP1+Y9GnbI/iVCsHdZ5yokZ/zrnf3qz2X02VPz+W3be9JYQUoozQEuRPcy7WV
IVQU54u44wd0gXsldjsQ9YOC4W05SP4UqHVxLqZxJgVn+RWaWRErmNQin+k99NXCls+WoUTh/tUl
d5ipYBeAkkUoXaZkH+xWSB0IuSdbxDRbXwDp8mX/Rohr4Cq+vEkEu7BPqtmay+JZ2A+7juuY78PV
jG4r1cEMG1KQ9Qhc28gQU1PgNuvk63RH++0d0gFTfpWUfX0BLAEPBoLY6tAPvw7xMWxq1HEcucDG
S4q6pymHg3D3JMpdnabt0uSkJxxwljvEsPi24pT8d4YNQjIMtBtQbAgR66e+3/K6TpA6c7izLkIv
pLjPJt/Bw+vpjxnnYBA4erekS8Wc6+FHRutADVxGEXiHQ4+EVkjK4orI5tVVwSR8nf22EctrnrzL
Bb1m30iZ1AkPjxkU1HFrzpXfCMJvK6RIRcpDpraMZJu+Ca2QkakGC8i3YHu83UQlPtcy/Ha78GjC
UUE81yr7RGH4Y5Im2R0lWaLM95PXtEvRj3R7d9TmaP4ekJDm/eO2MmpszOoUnAIY7Nx6x2qPvkNU
mQY8CWroL3s3ediHQHVU6ANDhlOdq8PvcL/tcnR7xGNo63wk4oA5h664ftgzXJKchefUiNU5Mkjx
flt4XPbXaY9U5sR+e9zWMXmHp17HdGp9Ggwjg/YdKn0yD1eX68R1Am9WmI8W6KXTVNkwaAxMxM/y
Po+BN3kMIA4Okh/haSkTFsaClAT5uqhO2uzbX9Yg84xEM+K1pfnvkb5mPM42iQspOMqugdwny0IQ
Mnf3hUZ+8qpQpOlbmWCQAIY4itFLUwwOaJueRUbWW7Bq2G3YvLEVRgpswfU0L5Nj/O7Mo/qJECom
RixeQlZEeHDsXWhgYhRAkcQU26hr+oSxEvZXpiAuJ2ua8NHpYnw1Bn8i0ox6zLT+UU8YCkwykGl8
UYg9mA9L5wbsTtRmnxF5XND8b/e69JC0ygH2pyn5IzBmYr8PAmRCGY3IkT3e85ozD+Mo2UsynPIS
a41SJntsSjprZ3oLoHvxzgb6ivUgKyXxoESatCLiSGwGzudBp0D54NdHKp3fPN3HHA7glXQNSGGx
RcShJJXF3ngvoNRLbLAUbgF2iRyr4OVS8Ni8EstIiIi5I4ufZd4LbcSjfRl6cjj56YzSmZjLox1z
+ffRNf78fq7Ds/lE6pSkJMYua6OXBwpeZCLj+JEefMECkpC3lyqpjgbtP1GFNA/unM6VT7JuC4fo
nHgdlGNt7ZIQDsYXOBr4Lpt9xukOAChb01DqZhAbwrA9AOxNbPNACrA2QB3BNqpI/iBGSWZ5Z8RL
Kd+KQ3UZXEHLy62ypHlcZ5wDcp7ke3Un+5Jw4iIA7MlXM9vgiNRc3NQOHxN//vuqsAuajtog+1DP
EsCYqIAeGYpfe0r07yxJmAl+TFwZkESSuv84AHuoPeuppwM0lKBZast7bPWG60MqUbZ9UvuoJfSt
NthE4w+uJFEIiz9o0MZMz0tjA/IN/CEob0wiOMDxmGbIelOHf/VEAu4KsS1JIsMd8PnEQodOeCFj
gMRGSVcj3aKRmiEqcEaZoJFnGEhyeLsUaQX0ylC4ogVQkQQNdIuC4BIghGDlSFVoI14RdL7oMAUY
Jz5ur1YbAQv05bgyiqr9ccMDWkW/IrAFtpP9mJYZqKzf2CATBajLSSw6bbTjjpWXnvOy32CuHuYN
zbdv9E9qCm1CByvy26VZMdwlYrKpFOlLEnqSp7oZoDGfCFD9oQ+4kV6fhxCXkmeZ2ikL7o7LkV5z
D09BhDxkq2FvIEvKEsSGrTD0XYTyKRTFM9TGgXLmb0OUmCz0NnsGzcksaeWB0TBAhlt5lIuO9uCP
QeZH6y8gwENxacSADqK/FiJxr0AEi2geEkQWwx3xq48nvY5QDTQq5w/ddM0uDNG14hFBgR3vLfRg
HDYRxQNqtcXMWQB9aOREV2U0TDTaTxVIAsprbIozOluji7mjgGmP5ZtRFqN67f/VoFcKA610xFRa
YI/YjniLQ7qgle3oKP22kUIS6RTd4lSwFqUHtQ7jdtCy5FpsNNN1epCjK8jtRjo3QLt2gw566ITx
0QDUyiygk9XLRC3Mkh/f1uz8N6u2GnrqyrBEf4mJc5+cPCaJBbnAChi3mbxCMJyTigII1eMy44w9
Rxki+RdYNKJbWfziFlhlxpn7Q+v4pwxnGuPeGqCf4kS1aOHfJ7/riehEFqAsZTEti2xmoZo1+52V
huxl9gj48uZUFPSk092MKwpmaFRd9cAKRGo/mOkRLy2uBcUS2+JIvuTi8ThFY6Y1sOg1dZ70HAOh
FufPYRSgsCB3hYQX+eugsmbS4AjFqZ7DSeW8gIS+hgzJPso1mq1xgXwB923x5Xw+ZyD4aY9w1e8t
vp/L0g2Utfg9tyEXSU89LuHgfcxZf7j/YxTUgVxm5LwtLUY3JXI03YlOiNnI3WjxcfIle4Jc/e6P
GsuKegzrUYufHxNgAyUK6em2MxaF2RuWXmuowhOOmzH92rRRkC/ct2G15t/0me8u3hEv+2m2AEBc
7Cds+bxH0gBYRAnn2X5UzoXGR+eo1TN2ORrpb2PhrjYEcAlrszfuQQUl8cG2JLUEiVQEGE1Qkqaq
m6bwbrC8SFp7nbR5xkHGdwZfjJ3BWhDFmqjM7vWyrZOr7ALbJ2PBvntzKOUhB+5COCqHokpO8eDK
upaYCEx4tFl4Ho6/l3ke4vFEGMQN7iX85uAeDb5CIgXMLgLWkGrYZl837NE9frFFFPOjeT/rS5RH
sZ5YRLM5rueXQcsVm0apw1UiEDeUDdmy7zF2XIrCoTBLKE7Do5yfoNlBuf0Rrkp27S/IX5Da+LCE
XMvakmKTDdAiDN9vlF7FxtABmT2diFhimJBRTLlI9h5E59niAsfDkuwDH1CDP4EPB8lkk7K938zr
thnnM2Nk6HilORNVcfa0Kxo0Raxy8HdZ87P7Sl5eZ9LI6Fl3cY5s3w0USKkRWfQuKtiCjlEuPvsq
gb0Cse1tT+9Bc4s6LfawSMGgeMJdeVCnhViXrhojEfLHaaS9exeEKJuWHsApA9g7hQ5OSszaZTBL
SFsSXdi30phDaICWlEgXgmCmWtHMsbxUXR7tpUjAk/elxC7yJwd97W/PtGAFvU59mRQ91jB6ElUi
M/PZvglYoyepdUnOg63EdNdgf942pHrprAsMyV4Ppb2rlraZrwbFfMrxHK5CEgQxjoH5Utc+U31O
YQPBL+vrMV5RFoOIV2wq+DAqGWAYc6BXfPR9ALy6nEUIuiBnuUkw3CCH8THTDaNGz1V2U4sJrzsG
yoDsD7RBCNj/RUBUMHKkzilXMRGdVelOw3m8m8rMBlLf10FpS9/ujMx8DBQ95jvMu2dCFYS4J9Ae
yb7AUsDv8T8UDhTQVwjtTOd4TAx2a/XjG9nCjRNhEyoBqQJcYa4wIeVFy4bL2Ha4I1j0UCohO3w5
WpSFyf0asCspe0kVBPimH5IUx0GFBYWfA9Cdm4aG4SDZMp34UEeRPUDl4csp74G0AyfEgq2vzUsV
+k3NjAm/iUYGAvo++CVQhbu4n/XWFRKVexo691B1+5CncL5Ps90ZaJYGAyjabxbGbqxyZl/JaN0J
+I+yPbhPHr7RBgMjbtEOqBMKEEX0RmKCBeANb+79LBkzT0FEbkeqxVj7U3MOwVAowVBfDm1IPZ9h
DZsEV3yKFNJo8Ic+H1yZsenC/6vHUBoAJvihEOVASy/TNFmlIKJh7m08GyasOWqCbx5C3RKmMd1E
XNwqQ3/ZgXFY7X0EAXwh5h6FMQjDsDmfwOiFZUiOb3Abd6Rsn1/jfdx6QhpLrJSxjgWt1WFr++bl
IAWxJRuWqORD5oZ2DbuMK4iXuM2bN0gHydhcCELKj/tckjNiVwVkPJaYhbapDvtm6iSbu2p08F9/
tVwSXQlV6wTs5ouqAeNgygxq0SyZbfRFuo5Skm3Pze7Blfbme3LG+gtIWEH5TFh3TIxdQhGOgmdv
ZwmShoqn9IAv3Rd1L9jJ9icSHoG+wpG70U+yhcsQieCjNR5j78ZPA7NXTf72Psq2xlh8DVH4RZ+Y
siOG5xh9tz2Qg4VTbbt9Pb8e3N6wuxj0hnec0HwlaZLCaWaX6U94C+nV6ItQLhjW4GP3QsDgfNi+
Wk8q5f3wQpNL20JsGO40KCWWOz7+fySd17aiWreFn8jWUAxwS86CmG9suswJjIhPX9+w2n/Orr2r
VhlgMucYffSA/Drs2uKCJpYF0NSx53afDr4ZuAZa5GXfCd3es2GwrvnpaVjYIc4JzAueTmFbGc88
p+tzK2a/nwCGLYQ0+wL4HH9Ljrc0FWTgQIebYlrHpyt+ASkNEiEhLnkp/Tj/Rz+tZmXbmejxpEfv
irrnz+1gYXrmkL3bBxpx/pr9R5vapvf/E7rhwzmYghQxTfZ1KE5iXK0mB5ehm4oQH8tgAxztNBps
oED54nedpu3+XwqbRYt0m6n+yUzTtwlQ8Xfn7CLnBdiGljIdSF/muz5uomnPVJMNQFG6SVFd8mXu
gkt2/Ta4SHjiq0mOQyfRcZig3y5tpV/98cVb/U5pns/QD5qlqbNpA2yV3kaMWifRgI8FLoS8KlZ7
MDlZdkINEAAXXYVs/AgnCSvpU6h300YizF/fGADWwXN5tK1r0xZa1N6iPQf7VTUBEdkDBb7U/OcK
LsGEY1QAR2Pzt4ta3AxXvhXPiJjio0FCLDUxONoN1g2P3AE/8LalpJ/BcfVFyeUhcuXUhxSjzTiM
nkbK3+BF3SfWN2YnhBGDLSh1BMc88xF4xG4T2oFYb3w04xZ8csWm0V2pkYzZcWLAzxDSjA4iESL/
6TsScLcIFJ4qNlQEciKebPbZftFN+T7ikWgXq7Ty0mVDHo11TijO++7wPGmgmHsYLV/jWEIC5KYu
l/U8AYkIfw4LwKc+H5eGjzEPTpbgDZkawta9ZRfvngoUzvyLkojBIMvGUz0lLsmnuyPegK/XdWMf
7/890TsgoT2zwwaU8I8HDel+wn0GvCwnIkXeAMuD+QLxaumGfzBAAantrIqAttdcYafPhB8m1MX8
UruAlU217d0vfWc4KOEXJvumnQL08fz6A+IxXDeNODGNiCRZl2VopO184QkalT6cCdGzE1oIcRNG
NgNRXcjyCZ7JtfdScZmdce4bvkDW0LyIFLmZqICtn4522AzJaAC+WAG7BMATpCbUDLzE3oE+so8K
0KlI0BZCwdsqI1xb5rL/0pA7bHPtH4uhGfqDNHVdXAHTNh+BGrU0nrR+YN8UhXIsaEC9J8yKlZR8
hET4MX88MqJXTm0zIamU0gtjGJo629zbwYgmQFRtpB79wKEV2ppDIEw7x4Gwa1FdxSDtXMoHZYnO
bnXGYkTqx705h2+wgJNAZVibuPfReuGDoGSLUTt+v4hyhhTbscawbKG1UlLTtMrL8W8uNRt2K113
P5QyqsS5BBE3XyHuJcI64pkmyJPKfAPNJ7qHLC+kSQO+iJAD3U3b2LQwqk0IHwLT8ncvoZSJhkrY
ajvUU2SDUrofIcMRN1Dm4hDwlUfi61eFjY4TjsPeRLh0B6R6WKcBZMAWQFgppMHhcbhouur0Omzh
i4eU7QyRnmcQscZA5SpARzpOaLqxKla9ll+UyOClWjwAOUHWwK2l6zJNx32X83s6jZ+IFWnuB9Dz
GJ3woDJHaJGojeV1D3rfhRYeYj7Z2iJjWDg3q0VoPDIuNTmz/O8hvLIBB+iwO1T8Pwki19nwBBjs
mfUMCMDt+n+pHEKMjWhXYAbCpjEXaxkNyN54GL09nXDu7kze6D4RWblMe4aMl2SSIS3FG2AwPs0v
O7/IGI+z2E4hozjfIS9y0wyp5/rzMn0NVOcGqrXYHmcnHsakSpqUEtLgiAnp9kIFyOcTPNDlfWOp
A/1iwzbAI0qdIHp/ON7UsV1T1ioFuBrhmkApi3YJ+EgAQpngDXlSbDkEkXey/GDAgI+AboGR9YcD
zp8nMx7M71fgJ8xTjlxVIYqADl5GN1Grf6wVOx9eEZ+fLQkk17cj3ohT6kUaJZqTEDMSaAsI3lnF
TBxXc/kUsAmo1zBLwh95+2JmOqYytMdjRtF0Bv5FTONzmaZm486ap4iOVgyT6aUFY8m3Z3lNk0cB
f6UjHFzB6BxxbZGxqhhYC/WnRzGyAn6luVrMdgEfV1gvWrrPUejK+QAsCmWWg+Evbc8EJYZ2Csik
UZyDbLoyHqV1xOQxJNiHOwMFV8BOpwigDDI6/cKwrTGgeSTP9X3dtlUNX5La7PfeBkzoM5rI/k+O
SrndJ9ujpjgfMkpD73KhimMPNzhYRVpDBcdqGwgDh6fpleCcQ93mnjbttvUOFZSAUgiv2jyEYlfz
872ZOyCQ7FjVoIAVlSnxM1fJvGoaHCk4OKSiDFap1vur3uqIoB9yD1UXBvHzNmTzNp/B+s4LR5IQ
cayBPh7q/qFNut8+7iZdRvmzBQZs4nAzn0M/lb3Tv8U+KxQrIm6sNUXgl7+AFUboxjZ3vP5R5czL
oIVyaI2BsH3Onqh8NQRsl5x3jO4YF++DanWHoIez8nGEwz8eZllOBU0zwCFsnUdYkEYP70i+wW1F
6GjGOmFV7VYU/fM7jgdKoGT8iob4ZrezSyWWaw4s66CBShlKwgceP6P7FYktXDSDqf3mBXUAq5T+
dSPT9i0ppiWJ4lcXwby5NQMzbzOvIg3wYtUGHIo0JxgwrpGaNFLMsH44G8z3Hq7nhSOrcns3WbZk
LuDsEvZpC3pOtezWUsKQio6cy8ZYA9i3M31imflM54pJLS3iYB6Mfr18YC0JJ0jByRH20tEXhbsF
1e1tLShTlxCHxRSNnprV0+e52qf4XmAeA4mZ4kwW5CaN6DcoiGQvYthLlcZuT/Mp4qhCsw8B7Er7
+eTp34AoEyukxLSJS/W3KKVpXMVsuveo2vYgJyU7DJhuY6GmcdrA+Enq7YV8Bp1jU/hs8JR+frSW
Jh9rqjqwjcgOJh5HjiiBOWjKaIfOUUuSeitb9KoKNASs1Kz/vHec7/B75a6hqIdNKP5xcuK5VKQs
VF4Hb4uz2Za/2J5jyfDpS94mvmtIQVSxnpxJUDFqwZ/BJ0x8lstntndrF/vWCHYNHH3IfR+2SYfS
wId8jqMMZ+D0xWsV3mKJ/9u45crecIMdcpvg8VNNuvyliRh3owmMMee6GSZAKYaN5kixWmSR0srd
+QpC4qcloOVk3csnCafMTWIa+T5bqoXwkTVchOsM6yRAOpMFsqdWwpu7OxmNviDWHrqJuyWtxXqs
oklZ4wvFmA8/5EyhmWSNW/izj8fc9tUcgISahDeLb2imrMwkw93ee0kRzbC3T4y/v8Xw4ELZ3wxS
/iTZe+CciaTHYxdBz/Lf162c02MF254/fs6usEJtta/n8dlvTiGIXoiXo1m39RYcRR0erOrdkAXf
XDWsC8wZcetpKoZ/IHf2JEoOkLYniaqf4L1qXn0VTTmt5VUfHkn4PFo1c2//2oNAmt2xVPy4u1OC
CMkJO2sgCEeDg4mbWWmd75P73f0wn+nk2jm9L/xqqTX7O6yJsxM86cLb94I2iQC34HC2PzcW9+LN
P1YwQFUhw4L4NJkQEtHRg4M+uQDw3e0HKNwXLu7BA0P7GiDFxKZnVwN/IFjs7Ou4HEewYxcujN2x
BllV19zXGNWf82wZexIs3+Z+CHdvtyynHEBqHgLY3JhsL83Htnn3e+SPnaeNOZGseyD72nGrm1VP
i5Z1asD8SuqWeXgZTbD3ndmdlNl1VIfdpDW4upCaMIy114d+a/KJtZV+MA8N9wyV7YhmDtbPE37/
KeyAG3SsbdOPp9rXniuxglkx82AFs58BoOBh8EhWxxdjUJ7EFmSpVduY8dZ7zjjO0MbHvR/ZxG0l
zJWn2cVOhHNvqvLblVc9zPUbJylM5o03Zz/SdeOTfFmeRgPu0rgedAiFhdFBPzevghiHUSwC2sXf
VDxhiq7TwVNx3EdzQu4n8N6yssOqtElq1it2zWvHqlYv3dkTDE2tXHkFdTK5V2ll4GW9a5rnrjnu
UVuQuHAM6wtOSUqoDosq6s7bQU0EE6aey4ahoWYjyE742d6mNyJPx35qsKSNC/YHxTcYwEZvgUMF
bYjyxJ0bZVQYi5vBdI8wt2DORsbDHECjK9HOBdUi3N4wkWUJ+JmKjC4P9BkwUwbd8GWSarSkrmwb
5i297+O7cfbU0ik047hpUQANs51mYB7IDwe3t5G8YSrk3ZUyFPk6kDV5yWjZ7L3i6dXouvzwDcBz
kwLuCeYK7JUXi9Rjc9ZzFee+7NTGhw51S1jt+You27s+nEW/hTbNBn3nhQLGP7p7XnYwku6INYnR
4Sw7Bd8AeLuv9Zt35wvYgP24yxDh4rPyet4H7ctQj58MP1p/eMa8t8crmH9ltRyZuylOy4ncwfDt
izZogJVBSuqUffAfFjpGphQYH9GaGGRgfEmzsJ2BwbRhye1anpMosD3WtYFLpTeFYNp2QyswjeuZ
SZ1rOGzc87nDgJjJub1kXPEOXJqeZG8E+CViweYlNhOacrzo8xULvg8oEEMZII66P2HYRxfpGpvo
7zYluoVhhTm6mwEjDXDTDiFOi1yfyzyNBFoGmAwrBVVRAeulASXmE9eIDxO6/WqjgZ4KiIYbl00f
uRFswf/b/PB5MTz8ZGiZ7zZ9ZDQLvD2O2qOuY+Zhtnezl9iLx00k9jD7MT5wGpWJ7o1odPol+0qX
JaFJDWh9W/H0PLrbvAtFL0cYd463LUgNAi3hMoktkZN7eyzmTU/3a0ToW5R8WYZBO9gxPVH/1Jek
n+26+iGYHDlI2ePtVgFELK2sMVzYwihEpDhbr4sQRyBSlyvjWZB3dEOdeIRSWMBkSD29Yx5HO+eA
LPaBIo/zinOn42MCC7fxGHfBU3m716RiJLdDTt5YY9ZrIPaHx42ZUMs7UOO83aNdrzoVZTdFDF+R
MQ1PrsuTwRfe/pz8a04S3a+M/XxHasme2ptTqkFJuMbPeTzGnhzBo5j3c+Aog22Gz88rFH9ASi6F
tHg2aDS4IcgwRXkv7VBJNdA98OPEt2Cp6KlyFcn8eHD5HsRYoOPMer5mi1Yu4/Uzcl4y3t/FlLgX
hQSSrMd4L5D6wb4yKUJ+4Y0bTsO7Oxo9UqAolKsUxyxXmo7Caziq0Z6P1xy3KE3Lv3fTOOAsu/dV
PGXFcxWnXpOyEbuB8a7Gf4rz2VGI+G4gb6Rh7IuH7Hq8sInxAaj54VMXMx0AWNAfGxOep0gm6zT0
hh+BFGCWDxoD3CTDkjoo2Ja9ilfV7G/Oy+jrjER5TNxgvwPnCi45HoMBjTU0mJj89yzqWo+rEZJq
8IDfquMVtetXq3JzjbFkDT52I9h7t2HbaZBmc7b/xxZ9WiSMXG/EzNAt6RV3Pc+lzMaGld83i/62
CrdcdxK+0G+yqtaA6I/SxgVegraeb7s9aFYQd9uDb7oOz+5l8k1v9loziZkfc3Qd/3ODcXJ1X8Dk
Ov6XC/ts1h43J2b5UkxlWxIYriamVw2rnN/6JU4VNbFWxntEsAiPFDNsCiweZWLsWCOid8Wuk4vu
wchyOSDE5DZjwVpwcymDMho/MZNlLayPZtaBhru5bjCSYjVsd/mZ9Cuxon1BXWY2Iz9981jYHj8s
6MjR9qD/ViR4eYtkW0x0K9vLC/LflGjWlg+aZ+t1WFNzjeVz6GkXXnA4Bu3N+Bt7ORqta8x63W4t
2tQyztcZ9v8+N+sYY+bJ3bK8kSfTPHaI/OEpLFecv1mgnSFMCbn0Id6Y42xLf1plKqchiFCwIEIl
l9KPfVK4+ziGG2OmOkwL+9ZcHBeZwoSqTzkY/uzj+APWrd0HQxE5WiNnJfo/rz76Mczmfq0CpPzT
GFdcKwTipgs2pRA1+XgUrZRfAgahpXlaYF84a+Klju2nrHBmppTDBC3YHZzTqWN5VinjBSUI4VWv
aXBuIOKgSk9MCJFQ4cwvfyy2SBfjLjoANBPzBtrSDDN7DEUrDq/gMmijnyvRbD7ooWWYJ3PMDuO1
Dg3qI9aJNGPVPsEowQNEEVWTd6mScFwE+BEx2IlhmgoSjArUowAQJEmSI7uBhhMsYg6dnQv4Djhz
R+8kBBvpx1lGTG+E6PoBxcBBr6RRLJJLTbPxst/TAg9r4AncrxAREDeguBzr9BRkd8pt2ONNLxbz
R3YIRAMYC2nYw/+hfK+sYtno7wZdInD51pjwM336To9QypYKh2NP5mn2EQyHLjUgp+Hsn8Y14t1D
Auef9gEjWvFQV4I2r45+5LFV/5ihyVtjpdr8TUYVszN9t4zOz8ZwBRcbqGvFXI4QJXqCJ2gG+QOY
EmO/d1heccNto+el/MG1kpQGdBG8Rdw1qSU9qnkavbn+h7iqZaLFlXvwcJ0en5ILPX0wg4iQ1wMZ
OyyPa4pz02sM84mPw1Csdi0WMkAhTFqfKWjDIDCVq0xniE1eYknWgmUxFNTgChqvLQ2i1cChnjoR
4Ohl89p8pJhvAt2KoFKnHUhnRmjBzwoie9UmF/dxIe1AQBomsAPUU6AteHFJNANdYy62gdwbkEPZ
GznksPN1ps57wegX9Khb8QEstDm9/t4XrJSai7nU3epun6iNp+KSNl91l4pd2cQWj2sCDWv7llyw
VGJtyNZ/jO5/mO6P9tE3X+ic/NRyaC4p/sKeX3kLQAcxsm1gGN3Jfw+FGL9iIG0pc3gAJrPLzvr4
tntr5pb8O0w+W2Mr5Qy6rNia+K5k420ETcEkR8N4QLcU3PYrQ6NKeVl6g/KbasI6zhWv/Bi0jM+4
FWpeIzCTTnAf38fGNxCeFaWTsFtm0K7sycfcHQxaTIr06GhQr8FYqZwb6Tg9MzIg/9RIFrzAnDH9
glC0mHSoeODhkCaGEyQJT2TBLWhvMj2l33W3HXrXbUWD68kJT0KN3bW5KcWAhYfZ0Lx2PXY6LFrX
bG/sd/BCJPSHsESqBZxvNXPN/IS6QUIF2hPyd8h/EpaXfQRSag+w5yHwRcXbwCSO6O/ET/6cgvyc
t+M8MQ/WVoJNLYBt2W46uFnQUMu2xHUiNM8625yV+ILSM+ucDVRb5A8ccu+Sm9c5TMrEgLIDl4ZS
MaXMs0dMDkxbEulGFLECIu4xbED0y3kgWYnCgvJyjlsyabIx36X27mKrJKF4SxrtT23MGEWav0w8
Sa9rkmTVgYgVKFCmRpSyHTdhrgh6FCWN4OETe2UFEKmWgWSa1lYQyGH4s8Q6u+Su5VuPnTTb5sFI
nCLkjN5uAcUAnDgMtzknC9Z8260YNrXkE0qRxrA6ZFS0XkN54JeTkWecJhwrcqyBf65xV5cazKpX
jdkpP1k4QPIFOlwr+aKUTrzzg0SMeJmQJztjzjaZUKTPbBCDGff6iD8PKaYJ/kYehDBOcD5dySqU
0q82Xqt1x1h7nKJZfrFuzjLIsX5gv+Q45EZ7ndGH4eqo5oRt+Lwl0IPNxZtxkcSl5WJxtO+s4J2d
vWO4OBiN7c7swSo8pRJnWjloIq0/SFSRsM1sWCJMpzfM5xh2zyJIQ6QRjnK+xYFrdHGeWc6Br8qa
+hWqFcuKgtXNSSnLtxz7LwICxbIft2Nxnefy8oOsLY5+SkZvmx/ZRTJKwYrNHh0nd54vIojJlt8e
U23yocuYAoN6aD8SmFUOB8qbkD+SRbQWzEbnzoD9gQaSuCrVDJCIJbS5WWV9zcrZJ7uWpUyFEWby
2rmk8oyxOMmQ5BEB0UI4O2WLRR/FXsti7+Nk2oN+FXdxrmb2HF5h7O+s8Trbb8Q9FPD8BZ6NfIpP
jo39Gns1Qx9SxvMD+rDDw7hmq/EavqCkcvpTwwgc3uH3wcWf2FndRS7EbuSOx7z1hzNcO/9+RnB3
7FpXrx+gXHBK3QmIltMUiquYnSlM/VHYntNPtAK6Hgo6LQCkcE5XUo7A+Dg7DbwMKbp5Ycbojbwm
EsVtkmEhJrHXR1DYmKZSaYglK1MGgQdFS9028Y+wieXOiAZiANa0/hOmwBcFHKyZ2EsoQixWHG94
vitOn5/fRsRv1pz6cnT2H9t2ZTAn/gYTxm9/jEo1/DaF2PANXxvMksGOEAoxf7d05j/U5+D+5ikT
gYpoWJln/MxucMdmTohzyUoNcRDBZQJgPdEwnDzhSIrAn8siLm/yqyCeYq+NwJsLgLn9YdmSj8pJ
rtjDByM99vf80DUPc4wFmbh2meX8SGtoY1H8Mzz1LxvQLvF5FIpHL1St8+yavhLVYpjwY6CB1ucy
Ce9A3z5kN+bdTGb5Wgwn3jDjJYUEM0NyKHHvOGN/itU0Mvqb+4qFxIRtHz/atqDRfmGLwcdgXC9o
MQZ+DDpwwRTTOXAaZg+gyrFG3PuBHltPzriw+qfNfdU6wnlf+AumZwnDP4xFHGOD2auYiQz4rz0y
Yb+J62TJ2EGf4E0Bp9yk5qP4eA0OnoMxggBs3Fu4SKDbNSwxPD86TnE3IRLh1YyfYM3V5PSXKSEm
ICtgOgTt5VBHZZouAhzYvthJUnmsMOYqAjGoaFq3wQnZ9hwdusxjGJ4d8RyoNzJb2Zs7Fo/BbZUh
DsQrwxZPN0/iQ9nk2MdnuF4fCHlGzSLMAMGWMEeM4dyAkCwcogwcwANeFdNr5NSM64RD0PU3+75/
CLA3uKA34iJ8wg1ULe4I004u+nCIjbWhLYH6GehCHOP6U8szv2VVYAodi4prh/0z7s/dQNxS4Ypr
Ac4m6dPvT8mdtxhD88kF3aehFPtZYaiw1mGrcxRfI6qfpkW55pDT1Ap+STMf9GgUiVIPudYp+Tof
/gfbKaZkw/qcN6H2cqWc5/1Pdo95OdeYe8HLgIuPyY3WGcOpuVXQ5sG3Cjy8xERbI9xV9jCxw+Pq
yZkvBCk2dSJPTeyRTWrJ+GeYTg/J3rSPPTOIXg4JqvZSoIe9rT056TJ8l31s+kjF0waypbIF8BGE
+gGfMUNGwKKRmaMzZvsjIkMCbJy43+NWDgcp3Lmu0csgVbvpDnNvfDUWwRzNuHzjaYs8O5o/pF1E
dppi8E8+LRHicsTiPkUZVhnQlTkT286MVNddZNgzDPZyixMXYzCXKheSkBlr8rnA2UUxeQE64Ow8
4ZRI2eBk5jiEFoTG2r0Omx1i6DUENyQyWQ36EtoX6vRj7ohnPWuUMS5tDU5FwqZazI79pnebn7IP
h+PTXEEH4/vBAXEYwbLEdkyl1dUhY1GBa7HqGK6JB96AbWrzh58RFSEeRzUMiVauYkZLog3WW0oA
CHrZqnnLJWd14cqU4ykbq9zYZwqF4ICZ/S8tgxikDU0oM1+4M0XFbw/weH+Sv9S0sCaBo4mlGwX1
Y4zbbcqjd/Bug3KNFkO+AOuHtlMsDmSyBZRJVaWODe4dLcUh7Hl9h660ti9fbwwxj6MauZX7bBvK
qiIke0SoMUumdK/xPrjl7YZp3klFpf48292w6D/6ba9w5Ji8uvliQuFwd+/ze6xMQKpUipFHbr5S
DCtt6j0BsfibLcI6K98soQqnd/NGjvqeDHkwJYX7fnCoFLYmzzqzGC8kGJYnAwdmsw261fe56KvG
H11OyRCG2AqeC4Bil2eFxwTQUp6AM8gFdk6E8gJOMMeBXc8H9qo8gbVujqgizGRpUwuSCE0RTl1u
6G4nCJj4BFA7IZFThxpVdBoupsnsEZ3SFp0JgHtSRXWkea1oZKoAmyuQET41r5fnDGCf8ZFMK6+X
mtuL44k3WB0Cf5nbg0X8IehORYV14qEiyzIgHTOrQBgEzDHhH24vD1MfWlvEyDYoRM+S454+kYwx
Dn2pC2D5/IZYxKgJN5NBlkYXWQVt8sdoxAKM3ShMoXDR4E2PHLBltFsqWzpkDEmEQLIHar/9EoWY
gTUx/GplZTQNpxWlDavvZIDBkbfEEBmGymF7CT+85LrKmqngiebMSMGHze2vzxh73zW5bfwAZQqN
sWp4eoQWmiTDp4NgfbAHbJ4yVWerjAUH4Z5YnTXsT7zQ2gk+bpZHPBvPt3w1/DzYNsJmKpDMaXVZ
aYPvjt5LsCs2tzrkPQX52hFcNKT1SigpATuZd5+cs5dzzUzWFqnOrM2cQvdOB0VF+ok/bmesj/d2
KwKaVlh9aDMwC4VrAqwJmRhDehqebJutBXGtpODdu2KJioOQlT3Ioz8h+ac8bUUft+xJzxUVJGQf
bVbspX83WxD4mZyzlE9/ijHqLRcTdYxgzVmQ2k7+K6SWHKDIzN8u4abRFxHDyOMm56UrT8roKAKS
ZcsyTd0lmzidFWvVfKKPlV3QAATS0JL3/APiQT4Ra9qp0aE3Z4CskN2sLjweC6s5ddYjEJowVglS
BU/+EHFdms22QX8WJE2Cthl4nfFIZejtVcj4Vf8AsIyRrhwsbEDjePwIpBC9eeCwdGi6CfClmU2B
9l7e2tIjZaCZgL00WdSgAtKuefiufsyHLHm9Nw1/CqZHsBy5y4R84oI5YGYGGhjgWs8nBmK70c7w
ZMinpDOke69dgaRC4ZuwieNe+KMrY77CcpT/f89Ka8/v2VgTjCixKXlBSNh8qT1H2B4y9hZNHgjO
uOPcghr2IeWGoS84UOdgZeBsKPg4qS9AUBjcM1WG+4Av6PqI/TX2ZeYUNxyZLH4iHb+2udUDoREE
o2C+XxLLiKmhxFDNJTkFYUKfDBTHLzEAtE9YtnFwz4WrLiNhKYxFJDa3phKCegtvPIMWLg/uc9aG
c4Knwu5phMwqwJGtxuzKig6vjF1dNP+YX/iCJHXFCgVkJo41FzBk6mDYw6fRiI7ReCfByBCwobib
tzY3JmZXCswv1GFoRZP3qjGAkz5qJHeEjrAtkfc10TW8XD2ktvyG8p/opyh8VQp1EDkpVPgfX2PI
cSGl6WfFOBzcSsQZeiJab6mEVXgunNAe9RD+4ysdx9D/AZy7nwdHL38FRE7QHNTB2ILnw5ALuPhu
MCaatLB7lmx75EIj9kua6QznQxAEbcCkIue5dWn9fkePwwDid0pQabBwlwtqF7yVaPzxC2Xz9IrS
usftyS/mHEuGcL+xMhawSC6ouCgBFxX/Inq7q3VBRvkaUIqDrsFSykdvl76cAHeWoBxEa54cwRPk
N2igiKvtpIx7aL/RdXpop+gqGQcZRA9LD0o8OH/pmPVYg9ALWP8vumgSkkgJkQBjeancTBouNAvr
O9I8eNEUUhGj/rP3ZEMiof7lS170l1MHDqGf+v2h6/JT6SS10XYwhtl+M2XdUg2NAYzM8inTYe4C
SkU7xOpS6EMUdaNZadT+YfrAmrtgL6JYgvZDDrq5FoIgPNVf6IF8Qtk3FVAHaqVxL+c5pcbCoZks
OG2gAbm5PVw1lAvuzS+WcRsrTqPCxLWTq6DDtKze+BXcaSY5aysSgp1rzy5Jpya/enQFz++QnLi4
hG9m2h0ILFazMoDcdIRxR7tYMTxPYHQANGDJF96neMlIHklhX1ang/NpOq+be4O1M/gC0OCzZL6o
XmNKQX3YHZzdxoxHpXc0iFDn/DzhjLFqMJKGTHxMP2+vhQnoEGyR0NHm3S7/9AjKGd4mBQnoJLbi
atpyW/Onc8SGFd/qT9oalD37yFMc6uve8NtOC7yjG4PHnkn6kWOYF2c/9VqER9L7VsHiwQXErrPf
y1GYYFn87QYNXPjD88VXyQf6osXf7YLe0aQNPB+dO+RiMmGQ727wXWoR2agYFI2vcUXaxWUDy6nm
wT85u7G+j1TJeKlpDR42MZFkgu7coiMtE+D7q0i+7MlN1HTYV+6YnXbgxesEFAAQnhjYDfbUsGJH
9IT0AStcvePPV2rDFgwPzf4oxgXdD4YGSYlZRHZ7WfSxCmP7jnXWg8MObzLCmtGTaMhrfCgMzbw4
BlVgXSH9nv1atx/4sFXOi32y3162oCle7UaVF2wLgwv0y2HZMvi7cH2+tAgEpohpjNV17/7zbR7A
ri8ZrI/73mgyX+2m37e5I74JFzdkakf6cvvdHXYxCL+zzCkhkt3HfLgU0kDhR7cxgPzLAk/gsbDF
XUhPYZyQQ4/q4v+Bk7Tw7BCtVa/ZkQqtG12O4QEuebjAzsk+ugXHAuauGJayP5InXhNjrsF1YiKd
XE92u9OvV+dT2iMI02weE263hoPNFXA2uv6B5GAitVsuaq/JJn4Tg6C9iFZebU9/27u+MoEh8WG7
eN+MXGrlI8ZpjEJwDHTyc1BAOCq9V9712tiqPj0lwpe9Kq0r3rP27sXUdlQ+2FlkELcYyEz2HkO1
O5duGzuHOWbwN8wkmvblmeiYcJJ8uT5d/Ccozo4nuftyQGlrdKg0Ni1sTuyrrTmU02xpWljcbM07
e3uYdMeRWqSXsxM97fcTdWXLeVLsP6cNxP8mUl+782Ezq0H3Hmjw8bl5g75QGg0pzTom1UYLm+gJ
12LCdkxZUeHZ32Zst34QcaDA7cyYZkfV3pkqSTnFRBEArfBLe3GwdZ71wl5UwaGI3m0XZtGj4els
NYWHXUWVvqb7rvFObv2Dw8h6v8HPxzystMJWeqzovqb8fU7ppd87/4lYtShwREx6m7JrHfkGC6OL
sonoiZP3IJlId2d3WMfgONvvuDXVbhbG6pdF3PnQE/y9nEMDYTEnUQffrco6Dwpm7o/w+nEeVBgY
TPOkk3Zzs7/f4QWMzWvAabw5bcJJzaB1d184U1DEH6xnx+pQ3kJfqtARN836awmLoFBtIH8mope2
r+45nzjRd+auF7foaCrvDThU+7BKwBeL/P2yXt/o1PzDl78ONDwZSVQAFsFJ6UDoedt5v8xbJ2zF
r9K+kS9ZBb28Dqq63zhEi55Z/sHWaYK5wns8uTVO4qpRPLyFvmzEF//dcaLLkCtULPDeX32oJOk4
WGh3jrdLw6xhbrSck3W7GnT0rYniwS4qHMhYoL9BzvxCMGO80cBZ8GVjgYJ9g4oyoEDtrAGfX2Cs
ICKurDeS2xP8E/hWeE5AbUEevWC+wb1Cyfx0RezcoS7+LgXmFewWuJ9jgQOTkTRz5nNMnFGP4pVR
NA7NJCCMdv2eEAkWya7PWMHhI/N5ZN2JLdOCvy2fiFkw7RRWzW4rhFPByXelnD1Z8vO/GcoykTvw
CjvwHUE4OHLoLpgqy/egdhD8g3OKSZTwALWkzUGFA7R8VWFMHO3WpIQ9eB01cIY6xuoM6xLOfcHq
GQxR4cLRSNmeIhyhqGUbPk5R/LwOdoKnVPqYgKD0fH6xOE9v3sMT0yvVX5i3sBFJObiPFwxm1lJr
0AGyBfAX5a/O5A/4ZJSaJ36XcFL5iD+MmHCEHq/QTjQGOjd7HynZPsL62u5ZpjY4js6bXX7dvLCZ
XekNY5cf57C16gkdwB1/XUZSDa5/w1d+13mX77DC9yHKdCnc43rSmPGDfGP3isEAHrXySNKQ4sfe
h2dLKV+HIPI0oNSnOpMSKcRkrsH1DiiI2JS8dtjyuOsj1ndcZmXwSh8lM629d5mxCCyodeklxSzG
/MbNUdvrrtphgNR3JSOUPS9zzeCzhE9wgu0WuEaqmQvAATVYz9RCPLeXtFZ0cnOO6uDmnGXjUkd3
3qf2+ZN9eCuNQnFu66BpE+BgLaZVVCZ1VBOhUbbc7xkITHFE+s26DZTpHuME1a2cv1/WEivgB4bD
Hcf4xXoak7YhBgcYrnDofiAvnccUuP4BnlUH+PUPUAd3B6rNLk46oNJSJwM5ItzWf9Uerq3xi4eE
fQqXdFj+BqO+F0MFLHGtycVHRicpHCjcpIbbmUu+NziV5n3BQFM2uq+9e/qntYoMy7wnp5QGzP7a
bXhpg5vfci7DTlDiQukw2qK+gR224MjCXbeLZcNBSGu9GgV7t99xd8MLvjAYRvA9omjWZpz3MS/R
H+IpeyK8l4lNNeH+VIZvI/0T3xt0GssNKNaQjoBgbxyLW22wU0wXLKYFZnsjHYIoJQhg4mopaN4O
8Jc11AkIPK4TYhPsxRA11g5fGM1CJ6QOPnAMvB5yPgy8SJhwkDf9Lo4I6G3sbCh72YIgL0HapWeg
TW5BcbzaR/sJlwmNZhlc4YlIJU6DDW8WBSLDJBYJu4ujgO/9GnuZ+zHIsR5RsqTpZR4UouuFCSEr
LYcQbjXWwnC5ZgIt8uuICUdIlU//LYiRzJQKxtakZyN6ZX4uQBJo50RwG2He8DRg28EOdOjTW5dR
GcMGg7CQwYWEGbZikBXXjHS6Kx4PW4aMt/SoWQSMmLwLO+wlH7WidmTyFEweOQ9Kf1Stm8vXUOic
dmPbwRfE58brrsms74Sou7YUp7JEz32leeBes5hr7uPNxwHhZdXE6Vz8jst6Rl248A4MfzD0ER+s
NrombkN7rcYL7xSdGNEZ6E3w8oFH14jf9ocehOufKCxVbDXthCeQ64SPxchbC51erBHw+59xwRll
R5OZveQ+jBgLc7AY1VSW9QwxF9AVPMGrIVPDL2YiRy9hisZ/B3I32R9PTs5hynXAV6INbp8kMjDO
lyA03LrMymLuE/otxL0SrQ3KD6I05t/tWTIboRZj42Y7XzOAw7g1HJucs3I74e3JTrodH8FUe2AH
HZD34SfsN8HFAchcnVa8dFar1ZB9ApNXmvjpeEym0c5hcTATtOgJOaKZ7HIKEfUrx4OMr2U+u0X8
K8QaIexIZ++AUrEkxJ1PwtH5HeHIyyBJ5IA9UKwFGHM4/YU8WmNpvIBMgWOgaoGUZB6HLIAWq1Va
sRfzQL416De8hLXg5aBfrFXepLL5FDjYAIvz4szifnDHT3fzgJUjrrbTK8MUfmF2hvgAUonk1UMX
N1vJaSLvzKFmo2yQ+I0xh8oXBT66M8C4eczghZflL48bMGemqHlkDFa5K2CLhSv0Chg5gPh1oCJv
pJ/HlPBEracADb5AA0J1fSgCsElY4oQoApYcrXHJ29/Dc4W9obqmkrzzkSi4n5bXpBC/ekoNqDe2
Hnxjmz4xtL4q1pCn1UHtH99ZXf3dvH80nddy4twShZ+IKhGFblGWABFMvKGMjUVOQhLw9OdbzH9q
ajwzHkxQ2Lt7pX49UsSIjEaqerURL2R1i5KAVnpDdlVcIO6dgETzq06rxjiL3HsjhfbfTfvCTUpg
WWVemC6FKVX8ZUZ32kRS9rUy6CZ5eB3QoXBpBVbgdQ2fJvPG0LHwBWgIotRHohYTooxI5NrJYovG
DJkAeYAzuohzNZZnJ6A15F8aiJgH215zUSdC8qagyQGwHHDnxblU7R0uK/pHhw3WCptco1QIlDSO
taDTrgBMONN/l5g6ay4AznF9jCmZNpUjz8V9h0GS3KzRW03m4jIavqKP4Z5q8Jg9cPCCS4XeHqSp
omH1T6IcvFr/o+Xjarv3rpM/RK/+scdnvtNcUSNRDIFJUItVXXoIcUV19LgX1QVAnpZEH5A/dM6o
VC8OwsU8qC44+A1LvDPfWr0pS+pflCYgdZK7iTNm1Knyi/IhOwOZVfR5RHSAtLE9MDrnHkPLEQ9i
o9utLhlK4+1nNZBhqMgMcHL2hidJlxbdvnODooCbIzl1YJH1R4pIqPQOhqFjy2T0rUgmxSmQsiyq
NraCqShcq5Ng8oQjYWg5oNvTQW3CHbRnJYeLDwUKyfi/dSCN+Zr5MIMj/2ljrIMIYSlgV3LuHhEQ
Q3BWlpSxRIYMVZFKtGajsGMxGquehHP8MOtO/FmdHPnL5/wUJhG2J51VAS8q4KbxL1gH0lZOJPG7
jiauShrF+UP6tjb4pGCIFwyNil0WZ4u1ATQSiPwze0zLyJylo65kBm58YkZ4VtR/9Q9IDojOfcuK
EUx52XHJyiosWGKHJwZJ0fOsbkCpzORxSfnFMCocldsFhZwuOVg85zBjFRM2y8VPlIYQrgNN0Wkc
IfSMgodvsIXB+A2ncmLpp3SgeGnJx1fLK08mKZwugSpzNYS91pGRw0QqnkMTcS2muPD2YSkUZsrN
CyooYr3k/LHKwPlqCjerGlIAWIeXFsLpJZAPEM10yUZcA5Nm4ZMc4UMb15j8zFEcW8ShtoaZG3MC
dMCWyyVRCsAj/OLoMomSd6PbRS+mAbccAH4EDPj0feq3/BZkit4LHRQTirmWKTrQI6/QZRMXy4FO
pYkaqz4Y/jHflOsDToQF1KIROzJA9zYtnAbjMd47LrhzWDAnQuI3i+su1Ep8ZFDSw5PoQYfsM0WR
wbvbgcHnACXgQxDDg9uV0y2KRQeR5RcY2skkj0R5iDmWQeewzTrTHDw5OrUJAUxLNJlPFT5GW2ev
zXidSM2wXRBQLyN9QlJOBIQrwgUNKJpeJn6ikNOlJIrFTmcwO/5hxSqt6/WXONv4n8Bb/MkeafHO
Q4tUHeDbZIwsMll+OovSWRZd4ZMsJv7lnUfqKoYBrRwklBD7OedQM3QbQ51ktCtSniT6PFUgzMNS
KhMy3oTZ65D8iw9hFfriAIdbrswLKpF3ovMuOeuDIJi2/+/4HEluL7xVr8r/ig2IC6f8e2jsFBwT
inGHfbgO4fTyRX5JmKJ7TfF8XI5cj2hpKx5342eO8FTflRSm6p1GXHmMUSYDft4YsgfyzycJ8nqP
Zqcy5mMbfjwvOPNz7j30O3p2HUkMbo6yaTT9RTrColu6jy40HKdZa1IaKPxfulWi7JWxr+JApJsu
V46pMnCenKCEhD38l8TPR8q71/xRTjiWpU4Ms+mgGENAx3OXnG2NgeL+0rOIroDKxSKNmEVaEkL8
UgLrmkGi8HpkpBJoiBVh6gBGQIgNBrc8utrU0WYICiccmNE81aDZCf5esK001tSq6t0fdh/JHbUb
g+7sl0K+XkCMg37f/j4Gk6cPj4Wi3+bO4yUosQCbuVlO586f8zuPj2GzjpP7v2KkMjYi1FIMg2r4
b3ju2pYbG2+jaPj5cr3mmKuomsZ06cOpzj6nAxVyPdlNW73C061TH7OGk5TDudRqpeWFHU9VnBZC
t56Tn43+M8TwhRQUuhNJrwOQwmniNP+AUJ4zgmU4LG41LFfQaNvSHm4R5HEplPaUxa+kZxivQJrB
Udwaq9oKPACnKDKJ/adwAJZ2Ki13i6xpNznxWhCDC1hB7E0UdmdKpQerf5MSCpHo0kDBWbHH4ypq
VT8fVL8b3h0W+ZX6Kb0eUXGWawTHJpJ0hlV9yo0HoAOMeJ+RyrPazW8S080obvsNxVlBDvxl7RSZ
cyyDGlRO75RsmanlcVpM1AsYVt/2MYiMq7O7OsUGkhuVz29jna/3RVh/9NrLG5nvxjD9vk0ZIVG6
J+IouHCbLJA/pXuuOU3Cxa5ujVu0RqJLA7qZlKyb/Tp5dyO4dZsEuuYVr1Gn3btR0ptNmhqc81zM
KHtwbm6ZXvJgxWcVKjzSZ96rmJFQeLVoQ66elcXA0MbGzJzKbYFe6LKz9z+rASjgkeKDDn94gZAi
GH2ywZdomO6Z9HAiQppUSzBqOAw7tYt3RfFE28OtcNhUv96opg6d0FqjmyLkANSbFCVwSjLan50M
1G/xHBGwa47qo4ZjThS5QR+kP5BSVYiFZr4r2RWt3/qV+sLUpFe7sB8407dTptVcp33sXjdi1jI+
MOxN08/ndc1XHB47/s3ZdbtGWPtqfA0q9P28AiBYZWJ9p8QEP+m+8IbRvy1KxJHpYDfY97/zMCNm
BFgDcFcSJmuBcSJNHr0sQbmK4NYGSD7h4/Zyet1yfATSrfwxGRWbFo1f9e+b7jcw/2rejYAvRdRd
us+/l1N1CZs7gj+AbTl4lhC3RjjDoEpIpYZvQgfgbzcQKG1w7eoghyBKx39gQVf70XswbHNMBw3f
/Vy+vvC2HjqYPOwFFrLLILXrLne9+w2YmBagf2/b+Kn7u2452JW2//OIfowBn75zsToDY2BS5/3Q
T9qPF++Op3iDtMA4v6fHoOY9Meltd7bhkQnU8BqXjnvxcBgyctTP6NRYvoKqnznCWro/NeYy2r6R
cGDdn5EPyWJc8e1Tu/H1PGM0b48DnU5GN6eRlF7XReRkJLy8v103nLtb+4F+sJujw+Yw4Sqo7u2Q
qDiqrZAgB1Ab4p/wUm8Gg27mnEJ02VNm1DKWoEsyTMeMjn3ApEHp8Fa5FuiXa78mz1f+NJeN5NA1
e61OPicEMap1+t9PevDSE3zRAQjmOjiSgXyMV12DXiGFqRtJlFasw8sEMRB5IYTMHoic5P/ucdrj
7dWFk8Bm3TuDEljkZ3DwB8T0+T/+EW/wjnSVmc/APYGw34hSQA5+3pHVe9p1lpX5Zde5Ak49/pq+
JoU2h8ZPpdf00a8SrghzVPW5giAqPNO3hgK/2vNLmO+4WqR2fiJE+O5/1zoRcqoNv6u2rq4FzsP7
1PCK7zf9vZLmGCbpV6e38MFhCrkgBRwcR33oWcrhRcfHpY3erttZLFApAzVVeW38iXI4ftnum2Gp
baolvxVM7MeoDoxzpeNGMM5gVP/u8vkW1Sl5h8RBHga3r9a83vTcmqdMR/YjgAanH/X7OB2APjhF
/oILiam6B8AtYdJon+CaX96xM3tHpDoT4P2ebZMH68iPpJHEJSnqczAjuIVPxyTYPWM3SWom0EMS
Pd3FhIf+NLl7majzyYynNJ+kEb6T9TZphw1NTjv4El0quB45GCqAU2QGTeI0lHffCPfrbDEYbcjT
2Wx8XuxAZU+Cq7Mh8TsWb85osgRLbIo4wK0gV7RDTWW6GsT/MFma2x+Sd6RwfGbrkQHPaHMort6e
NzdTllHb2TyC68x/xI06i5jbdsjibjlZ2TFppPb29o9gJnKwqymhXXuQOfKVRqx6Zv/Uw1pO2Alh
Nfw5gI/xduwrZyevd3b+Z73KPCOZ5XMlcHfpj2buKoFOcFtexX9+ExgFfe0ioz+D2e0GzHK+c021
kz08NzfLAtRHF9h5uh2hjgK24puo0Qk4xeXgz366ZHyislelNnQQ7VFhAGeyQtqAP6mHkwFNCsZ6
TJ26nFzDQXafOidQ+UZw5l2Qddnps1ZRi8XO8C8as0zlg0lQIOByZwOCU3CeKp3HFuLWZVkedbum
3+bCSWE00Iv66Kuy8AaQ1qawcSNJs8BmZFvD5kBKbp21k07AnpSMt+QiEzDW7tgLpiqTbNZH7W7X
OmMEQYDIgLKjCxj4tlOMTLRUUWt9XdoFapsbZKCMbxgdWAYHRxqp1uyIasEAX2cPD+xbSIfF0EiR
DXQazHS+ONdR+QXyNkaQhDfyL2KxJcmCKLox6WLoCJ4QhEJzFPJa+CibrgjthpVuYC9yT7cISDky
tA0Tmyc13tUwwHUG3BFh+UPbS5OPSBzVDqI6sI69i6RpeMf0gFARVkU6eAhM1zYXIgg8qTCM9crm
bKnWVZgB9zlGQ9RNM+o/RWuk3i/FksQ7Fkoxqb/UyOjBHgAeZmMpDire3aPlcJH1dOKUjujpISki
KDl3NVGJUgSj1gSkaI80Rokh+AgRSW0/+O4YwmhCXw5IiC99SH3GR2BaB8V8MKTnBRDGm5vHlYEY
ojvDY2nZghaVEAcAW2ISoNmCwXDwG5khwNMd0S0TvvFu8Rc6EDpgNEowGBgB6P3/GlAbOnVTBqkM
i5+Many9TmhlkMnN+Wk1zLA2NkeYm/gjOKFR6fZO/UOg8p4+Q/2jsiv24d0h6qLzS6Aguytl4plI
Dklj3x4mQKSk9KooGLFwPR0sZnI2XbstjKa0vAnN0mcWB/iHJlrJS7edk/nTeXfBOD75I5lrRG8+
DYGmi2XBwOE3hrx11StCQzMl3CV5d08vboN+7ujMt4NTZ/+lpA7kf2GDEwtbj2j498hkkzqSIznb
np6me+eYswLnLxhjjcFlvSNC71c9mdNDbyTdPueMD09jizSBOp+GZS2IlcwuPhHhr6xz9LGNaTYi
s6vP8I5o0x58qTknXEgyIlbEDblGtO2Xf2O8VhzpGnGT1HsJ52Y+T0fXcHkcNP5kJnwx9UQ2Mvrl
Zqe1RHXGv4AlWz3GFklGC9jyTu5eQ20tQ4juFMxMxMkNmwurNmqMan04OKcAc4DBCuqD4WnW6jcY
8VKtdFr9nGwHy2mNUBiTJN6nmWF+DdYMNH+Wg3ekjyMDUPfoQ+LhrOLbKY9zKaS+UqcJBXiZfUR4
GHzX1advOQ00EGUHpA0pjoae5wygtULr4ZiL1YhZMpvWiNcjupSfCOrP6Li5AEn2mwvknkCEI5IK
6sS80IlX0OxTGDE8b7bT/X/8DEbm36JIhx/NKC5uayDFIoEQqXf19U3dQVEZ78YGvP42qqGVhznr
n12A+5Onf4iIM5yKv6A0DToR6+biFGJi8zGlMQh6tDvZGcGB8+YUcyRzaBzDIdMgug0m3zklKqvk
gSgS5T0ZioUoNsrYgSBuefvRNqixGLEIJoBIsQ07ePWd83AciMNpz7KkaVub7/zEVsKuAVtg+ekv
gQtE1MKCifKDJvnXe1LlEsDgcSG+WRAhtRgFOXqjkIT6gJbACkWDJUPRDsd8NkN2OjCBMD5t+pmm
c4taN3mNLi6gElbeT/etnk8gQyXm/g7K6AVEWHgyoJid2xTdnU+S6j83DB2nphmrtdfKBqAG2oF2
Ke23e2A9zx+LXW/48tPpwzvF78FfFZba/DJxCaF5reIXwF6IJexj+Io1Y+v+k0fI+LhnBE5dw+YY
b3tcS1mv953A+W1yfcoceQluoAsaAg06QCKvg80XyFvDiHTd4Wd0uUC5GmN8aAUmwPEfavu7I6+Q
+PQyyGL+jwgoj/b21wwltATkG18SZHQOex/kE0OQ2TyjgrOEbIRVlt1NrLv4aHDQo4vxzf/jVbhW
XcSdQxJ3IUQEj2kz/aO1oIPhX4RMsdS9aLlLmwUB0OOrhxQTdIqA/wsZqQy0Qd8yRj5vF+M3qAWM
8ZSwGoTn+F2I3kF6n7Si3ejUB9lAYflFcCJq+5CgUjwomkKwc1l8Sv/s3UGSeWZBvUjdhXxdcKUf
8esk4Cio57+VJCJUEpQA7eQSN2Iz2fXl6xVYwwRgEDisn4hCARdf/OP2l0FF+jGCILsxND/I0Qtf
MeeVMyVRNPPXEKV81xMeErWGR0yqXCk9rq/VhssHYIJdqcvpi9Fx/eXuAwyC1Sxzb0ytjleTJnx7
kDMsPSEVqrcPywi+B3RVprQzx+PSSZFPpC7OVVIc27JrzQz3yP2I+3jPx82HBfcdN4eMOi28G351
nfdaF/IoiwEgG4lPdyB1myigFDRgN9rnfv3ngIIp7d2QPe2D27uXZqPnLTQMP2VS3+ObuVStc2St
gnYtaG09aK/qQoqjc7j3t5MWBAnT/FyuA6o43uB8550gVvauuahckB+578UBeTi28JQ52OH5kbTd
W+7dTATlWHlT0iaZl4cyzHAQ1qUjUpxb7HzMVw61mlsghPMXXfLYytwzYycOXoZa2qIKjg9rRFp3
CMur25qs9pGBCIeqGeS55E8kfTim8Wwf0Zw1vNqrc/vOLcICcwLvgHqIEX24t8wrp0RUtDrtfXhs
kIxAgNdqeOFwp30G9K2Gte/Td/FztDrnnzrhfPa+8lN79Q5/z4ef7WdP3i34JnJWluoTeRt1qBoE
cK3msrxgTWcmCgFB8LzjY9t9HNxyhR2YYVpo1Ku44pEZyPzJcpouaiyggiXc7hHWdfqNSAv6+tYt
G+6ebKMMnwMtuEUJVNrplgjlI4mjyAl6B4bgdPLB3b9U7Cpb/WLP1n9j0avatxMaSRL0+aAqRvZD
akuGrL/Dp3MnLTtq4stlCPrdqSQPRjswPtZhPuCTNFyAz3rnPb58N/xalIOf4uu2/O3gk1Fen7/H
Te5uE0kn2CeJbN8NJmN1j92P60/21GzMVhUWLEa0c1jimzgaeYpjd8tkdjR3NnrLJomE74pd4gYf
FNwZd7daCZ+stYRJgeqRTYYEZ79psK0O9ynVIUDrizwPiDrEn7Vz8GZA28WByMggFi9a9Szev8+3
n62usdxT/Szfi5TUKuQzW5uT2OjDa9k8YAXT3Ucm0BqsuIPJs0Dj55Km4oP6cWj9g7webfY/5RlL
MnSf3GquQb+1LJPT4ITOAF0FQsVrZw/lEb3iPRyKX91IUfR7npf74FR27x6G9xbymwP1bT3ZXns3
YII7YWh3tDztfqvZoxa4cb8Q3LaHQKgtM3d5f3m8dRO7d6VTB6O6RCZS2YazJam0EqeGg7Kwzjra
TKxq/NjB1gB7gRYQ9Vb0ViALyEqYZwCeU2FVo30dMseVLhBgzmJidd6/hxR8uB2JE/mxxm8reQPP
3bduM/WLcD8/e9Y+MVm3bg4DVxj/YPaOP7iczPnle8t47H6LiZKcGcIhWbsr+ELKd6958Bomxvl7
HrTQ87HeMu0WjUD14fzWfy+PbWeV9bmmGDePE+NiXwn1SYp+e+sWlJTE9Rlsrq3hSXzLZ+tjSCzW
JO7VpntD3vGVu9VWsN31eQS/krJvHDTdLMri/bKG7BX7OcKAW4g0uXNuOLfq5M1UVzjD0rUKxNgr
9+/AVXPokb9VMiy98E638W+1+KrskJHalIWV4PGTuU+r82AqnkEcR6uzPUxwWzG+/OE+kVMHJFVU
LS8/xAckfusTeAk3+fgBZkzub8W+kQr4gHz1d6z7G2PyGBuEWCiVL2l2n19MKibz2zuPSey9kHNB
0gW1cN5/d5uIMtkGM/JBa/Z5cBqV0/OXLFvraidZC6a/cs6eoPo3WgPtmXgLydU4EwhRw6ZW+2vD
V7VQrNunNnvSvm6/E/RlECQqMMC1QbwV0WcwxPNqdd4HuCqRblnUWoq0K1AiNDvTZ1INL8G+1a1/
/VLiDo2Z4vdb/eriIcU7t1qLbYgOpyQfkLu0Nclo3FLuKyjglulBIl8uToYA7qsmFr824tDmBAzM
tpNfmDvF6SsH9oABrRXtv+6EmuKrI+h2yjRXuotdB84GG8tw199vHXYCHgFkf8NpRKDqpdPgfmKr
xf5AUF/vDIkA9J/su+yaMDdY++6dC4NT74T8vIY5F0q1w8ZaDt85uUCNXh3CZbhjsDZZE+XQ8FtA
upRQ1HSdXpiQoakxX5sUg+joSymMZdXfh88f1klWiW8pHBqk8+Hw8JnFbFNrwZHL693wD1Pa1P7+
94Va9esZ1rsF4WkPQOFO2cuXTUTOJcw0B32S+Vmn5hYhwXYvAnAxAHtmTtqnlVQoQHJXxCCpJcik
b4DlQXUAXh0ccRGPqfdXROOjVrgR2iCGXTSG9aOBjznb2CoihPS8qH0XvzVL86RUMfEpqD/Y0ihn
hoojUdPZQkwgTjF3d33uOxo+UU5yo1jeZ2oVe1hOhfBwiXT27920/2mtRi2SeqYcRKUhijrHro6E
gawHQobl34QQqPO0EpBAuJYcCzJUX72SaU7N7hk7XtJbzoljj6lL2yZtEkWHa5E79C8FApYQW8g7
iR0ruKNBSJl4eXEfLPwNv82Bv1NZPynJan5ryfoUYqiPtt0S8vKN8QxHzIFUUBn4UaTwNnb0h08H
dqPG+6iymKku6qXum9Tis0dOLnccknQCXdGDu1RK5GUz3wLX82F4m2jEsmYuoI9Pl80dsxkPbsGk
V7c2WcOciR4zvo9I9yLxzWrZWaT+nt6WlmLVcrji0j+xjDKwP3Ebspww/oIOtvQrHdM7Eb1YJIe4
GDzGZ4dS16VwLf3atOzfB//YRTjjboP4GbUdWEBti7oQmIFc4Dtknehh4S4NzCsmBfFHwBTWKW85
i7w58GuihRr2DcGFTDkJrCqHhQvBhTGmMmYyeTbCcotjHt+z+6kgMxYWLUsYf5zqeu9VZ/nEnFUZ
Nvle34AMOCCRXPsvl2ZIpLkafUg2XYiIhuQe1cDJkSKtvUOsuHRdVRUZhtbX8deaWru4O5R1Bv4G
ijyJWAAYPvQg6gQ7mPMkeP+BNEQO82gAh2bSXqbT9iT920LyPlC1iPJThd72taoRdMnMX+h2yu/R
E8mAjp9ua2XEGK6ofnka396LCkdjLG4Ywwr8nw90Sla3bYv7zlkKZKxSkg3bJo4uoAGGhgmsAszA
LhwTbBq/WTo+QSW0ixJNrRhku2WRpPZH3QPWhbhXfjbsJhBLYUqjlEGyIZOgLVLalSLayMD9fD3T
iVMdeufetVf5eOx2Hv9CSawwKf4+5ufJ5zoyf1bfUeSGOvMyRHTURzALF1uju24EhQ8+SZsNdURZ
41Z4YdS+PJW00FtkkHcQ7dRG4M2jjE4LzuebbbyD7Ho8/iMvlHQvsAPyUyTcleYUuFOPBCYDULv7
18+bUhuH/oeveryGh2kYlAxPvCa/ke8JsddzkP3Ls/RXZBnmyMCpK8UW8K2JnJVUt/3+YpXQ3uvh
xYbMl0j44r9XFGSgJ5E43HDwDfHrDhnxQt9Y85pMs5G03BqWnq8UA8u+QpIcJC6FKtzB+sDnAe44
kHFQF21eNQUfPTjkd/ARgF/2sLhUe34LvquNbqFOrkabjwaU4wq/IW4TTEY0GCimfu0jsM8OHjPQ
7akUwgp7TO0JssWP7Nui4tLR/icPR+fVbSOgabsVr+XuZic6Y2RwFa/t1sMLdvMmgNkLxYuuRMO/
/+hvMvUBUX2uTLYl5BPIcnRfIYVZayjQ19FrAuAZeJhB+WDwn1zXQA47bkGTuXanvsUuf+0WyK7o
Z3C2K09MMIJueH3VUiJNRBtzsDmW2EPqDPXCshBpnItwTAGG0kdi9eE3FIZ9HO893Fc+E5b4Hskd
6HslLFHgF3d2xh2+ltCg6aXBnURYSo6Vfw1NnlRPqZZaagjduiskIFouPBIBEAK7zAV2RWn8m4hp
8SfDUOFQxFxYo4O/m2g6I/1FDE+Co0cGqkmFlIbWgh6OIfcSR+E9dBTm/RSD8sn/0NdLD1HyRzqF
0fGe2fwUc2O3HhOFJyfG8IlyI0Ij+Ac3pu6TObiMSxTVcxEr4zDvEAkW430Yasw44880W3AKRv+6
7/j5mcmiMbxKYEbmzcbCc7qpW6HXZcwuGCajFk+04QrQIFKdYbgn+zPaeLJ10HVJbjZgKrJPTC39
uzPaeszHnUnrdeIRG1jBxgApARkmz4A0e9/6zDzmf1HOVfjI8EaMlLlMeJc3dNeQVIRIqHDRIb7q
jwaaCjDYB8CtznKPnAgcnRLRvSGaNFSGWocZW3BVPKueVwSUDowe8XWzNeyRp+XaZeCujot0JCDP
WtnBaT9jjdhpGJ+DIkvyI6pLFRtaNueO99GysS2MiPkZaGgFP605kvp5GFMbuJWk3nIKYr1ebxkb
4JpceGsGwQd8YVSS4gjm+y+pZJ5sCew1VLEs73wWZHJIHbcD7cArXxctGiclI/DKutpUhjzpJpRy
M5f6SCm3XI3AyOhiaR47S16AyLGegvSI+sNmpx31N1AUAEjW9FfTi+Szzdya7s45Cfu8PY8jPAXr
niOx06tpI8ba+UAphqlq0nTAysG6tE3At2HHR26IBBKgrtGLf3/v3hSRr1KtsEr/BlMJUSQc4y/M
/B5LniRNUc2/M0BLd7J+S9rENoRq8SPEQ3DsOBRGrfjJeioWaY86zyVvUMaIqBGMDQKvogjUFkp0
C5UEAluyjmkFF3OjDwy+GRCJRrmkl3/ZcyROQE5go5jxKYhRQaRDnXMSKuDvlZvCPy49ygmF3ug6
AnrwvzgRCWer/hknTcAOJkSuEm4EriFCcDSFURPc9GNIVPj98RXjjNhRmZAXyOOOHuIvUD6WGt11
VB/AgEw4ZXBKcP5gghQm/125vDR211jTk3gEE9qun0lKPJDuircVYYXFrnwGODw6cCi8Na1Xzdgk
OOfgNmO1XSd0cDUokPvgHRaDapeaLMj9LXGFJV8Z/LleSyrXoy7TYAbkzrrA1mJZeHnKEy2QKOso
GJ0dQi4tx7qkpLkinRjIECEnbcW/ddfC17lcJi9UjVq794sms0u0yKpWk0oPwob/gzLw9XcViksD
bZaeDSmzy8tXfs4hl7tawUakgvPJ6AbdFip7kAbyYkDfKJjILGHxXfkv5pxdw9pfj5+SxutJL3hl
/oteDqaHMhI2hfpc95IKyyuzNLZf/9Xu1E7ccyJc1tIj7vqVRHxc8Xk9mpFAt+KOXECEjkeguoxM
e5pnT1ou/RLz9KSpPOKJV5/xnBt3bkMD7Tm7WvfcBYaaH8NiThaEflo6VMSiABlwT0AAkoDxHoBH
MQXyzKrnVfECWnEfKnZe+S1XhOxAb4oNGEsrwEY9q7C/l1zmqUcJNtBOr+Jm78u3SBSfgzy7+2t1
EZFLYN7GG9XmKw3mFxb8uEbP9UVXQimQBVU4c36+OVCJV0tBvPFewelQ/fjKsKU+cLJZ6twgFcgy
2IDkQP6seN+EimG1UklF+SC5juwm0fe37JTtzvf35AGRgUwOhhADHExJxL8t/BSUGHV70o/O+Mgb
kL7HSIbzMym7Ko4+kWu8uNYVFLpg/qpyOfksnWeambyX+8irKd5L0n9wiHy2aRbT+IWddk3Utt3s
KsaGYU6cWl0RJqBrJalBE6a0gqoPdCrUIP5DYGv+kRj/OzUD1IjOlFoIApxYx7Uj3BkWgn4iLOIT
aoTKv0FGyLWH/4Q0qwVbHi0XZnucutpD06F2Zm197LrIHtizAyUPaHFg9xzu2TI/pimg/N1QBQiJ
oppnAGzCV9aKGEVirAwtFoDhQX+Sc8ncYe7HunOmOVG/o7UCPzJBMGpnhJO0OBrcUFizAfL4RUNI
oFGTgKUP9EJblvPr6H2OIAFgpreKyu8t8410n34aSO8QCEFruM/xM8QFwZJHbkDNXWuGUN3hq37B
WTD6iftY+w47z1JojRKP3tycYhKk1NRNpR3qX2F271rJw7HGdHPEnQrLKTR6gF5RnQ7tOa5jgqPA
r3gZ9Yq8DC+CvBGB3vxfHfh2rl/lVKLP8jsNGkwt1tpi0s8oqFXdjgFBevjT1nL3nolMetjVf9Ut
Yy+AfiIrrkfGw5aKZ/NZ6KkG2Pif+GEQRUEOxlQFMf0xo691wqoGBHTmN5k+nQ3/dY43/whZQ0Ma
6CC/nUS9Xxo8MKbrOOt3hZ5U/Smk79PRKtWICAVjXatwerTi6eQU4Wuqg1Vlmaxzkp6oUiWVLWg4
2OuZ76w6VZpbLQuS2f6/xm2I1NayiPDaA9jiv/6rQLlXDOB6CcWVxKcJHFIA/yuLmTLBpqv6VLpv
KAQM7iVdt8AMPVbomo62wTr0gNWGz0ZFe/5szecuxYH6UQExWiH1EOYTOh+YYNcZ/QxkVqjIm0/i
nHLmtA8VCe0+O5Ca5Ab3JRvV0VurQLrYNMBr5idwRP4dMDX5hMsR4dTgSFUpqlVo6fipvJFlR9+9
/JP+cjD/tIOsGHhddNtREerIZ2xwO3e045VZFpiYpB1KmgNpYMXHgWlws2g4jsp5kFfnGj66VWJP
ND652dUZpspkQyU1j3lPJq2IHgmLz26rfDZy5Gxjcos+YzyZ1bQGIuFSbXo5qaPDd4J7hTTgDZvs
uHzzU97y7T08qMwXopZg1+5Ym2wG6vv7QHJRTQg0MUAAUarsdL+e7PuvoLNk+7Mlx2HY3hDoR0qH
Gd8LDC839FymW5BacqOni087+8FNOSeY2K3gOPbQXE8pChAv9NrRfc9Bs7ioneos68HtgxTTBG8R
mHvFNGNxpAGFU2husIdSOna3F7egZm12Zi+v/yCEFFvpadZGPdk5zIthFcBicl4aD3KtjsP76Lbq
PIbHzXvcGppdRt488UeScLOGScPyTTDQkVUdvwgxAFeC50WoHidnvuKPpeVt8hgD0ebFqTPg+YTC
CaOFVwmtgbnIY3NhKvl9gqBgxBjCwXaDEYl9LY8zYmwV2I1EJixjC8lLmvCV6EtiCIAFEO+QQerc
7Ysnt23D2wbnvhmZbeRGb+YG1xkh8IQ4qnlmREJQWIaFf42qk8fwOrwljfga1TdtHJ3Bfajf92U+
zpJWQNhRlI0vD3s1y7dEeLVnenDRa/FnNn6nhHYdXXYz067F5+VNJhKiwAjFwYDZJpiczB/CmSoD
Yltm2YGDu4VQSR2x0/ocjORJVn1+sZgBlFyQDEBd+EiZHz0juBMM/ui9e/vA8jUo4eHWGbGMvpBD
55NZgM1SHx+jNk/zIhJxcEbPWhlwvCfGGh02xuZyDfoyroTSXmDaZDpMGdcHeP7/Hc4KTv1JHtzi
fY/NfwO4AlO7IMLcXKTjhlQfQDwzZZTza4JxOuGUc0XxsBQfK9D5gLoktDCqyn1tLkhj2m74A2nR
+Djh/FC1bEUUfhAbJOXom2QGFCSj845eA8MRqRFpssN2LXRJAwjyNfmg2OKRiGBBR1WAsgABS0a2
BSYVNFCNPu0C+zbhG5T7tEXabkj94NeFxV3j0dTwfX0dgjreovVIqz++NHZnvpvQzTnTX4RRgEmS
BiBALj8Axx9htKSQ6i0O976ADnYRdhjziwN8fdomb79pt662NVbNuKciff4CgMOc5OzOxPZUgi12
H+YT2lnO652YbKoem14cEKfAiNwI0UMGTMya7Yba3t/8vVa4dxIYsCxiSqd0Ik5gYfUN3GeLw2S3
acAXnzrK9MFAvr7W3CtKB7JWmI+YMt2mc1jyDXasXnXdLKgaSmioNvXFhceMy0N881/wZlzAk9fB
z1M7nwDY388dNjhu1gbfL6nmgYXQ/yZkOhl4LOIbeDP/e+uYD/0fRNdrkjF1cd1cX5b8JZ9cxy+O
yPqmCKah0WsG5oyQUWPzmlgzHl5O8t45uY/1jQtMAaSBNTtj4hmXQK+XJSFVlVnZuwxfkysPuwx5
+Jhs0TCn5KFtoh1RKUS3wy90VOwoJxd9V9kzmUR5iYBooibj8S5Rk5aJ2jChkvIyJmpo5k9UVWk4
OTHREX6QYsjkz1dvCwtYbs7JKXpNyl5GMZHGSv+zSORk0KRQKFqnhK0eJD0DGMp6+Sbz64E2CWUk
nunwAdhpRI6DTwA5+1FBFdAkDpQtb/MYswH1LVoyGE7/EgkOpz0LTi7HJ3hg1zN6VnzVTE2j9+pX
ZiYPPVF+mUGR8FA+/3ZeDF49CE0fPi7Wn6Wv75+oHB8JP2oGZd9kChbTL8GiTyhJSPtyzbgk4Kpc
Xr1ydPXyJSoKjIlIyYGy6g5jZQL+x19NDzzu+HMKTryfA2mtVH3hif+rOjzbKXgDlx0nrftgj4ar
cuBjp7xE/KIpPNr3xRGu/DDaVuglk1VjmLzIsqAnRkPZfz1+rqV/GV13TmNa29nPB1OCwzt0aBHd
bui9qXGhzZZZf2Us03j5vHE/ZNPyGOxQEtNwt50XHWbbuRZRFft21rmyv7V/Dia4C7ugEewb3dUh
tMC3md769pqvuEjjNnpMPJ0P+0EeDiVYpXcna2rn1tIvhmqHB8tusqYewh0CPYLmG4tbiwqi1zCC
CwQJxNeD5hRw3z5tLCoyM/XzW78Fwod7laYtjVv0A77VIAqW/PPodBtcTtEJ3aLRx9pUMYNj4dfv
GOFo8aZwcEQRvjq013n/Et3HR+BPitYcOJToC/IrsGGAFNltpPATWN4psg1kLibX+End9yNkNtTr
rwi5+GzyitJIAz+hOrfu7ftRc24az0SKmBNTdJyRK9nvaqe4z1st5wy+hriBOY8RmbTSDVK+3Sv0
1JR4lELk5GGrU2l4IK8189Cl5CgwuhmFJVqVAMrzTlV5/DXnNREi/rlKm8K9xJhTy7RnJoDf0bt6
7+6VGD8Wh/w62JPtSKEmrrY8+ycDtyUSowjlX0DcDVknHvUVbtjgHqJPVCBIDRpwG2aUDmiWEFqc
7Wo3+27YRmoXvwcAFvhotNHP8eE6aD1Gt+n+y6KVM2rRgRnux+V21blcB2cgpQxCY4VBiazaXm1o
3hGrwObmKB4cpbtU0ZDs4VBoc5mgjSGUtnpgdnJoIZhNenluforGDf6DB58cqfmb0o4Sl71keh3I
R6Xhjftuao3noG13jqldABKPIWVTRCt9blWcutX+4+hYgEZol4Z1DtgpPnZb3yu/jX7zEEA/lQWr
2BuH2jtgXES+pAdDiFNGBnI5rof9pI3aYw1//wIoODfsA8ibZ85XLHHZiO5oCkCQpNPsmVQMB93S
JebPfWnfgJT2TmvVNVvkoqRrnOFbAFEPovnxU5jfrVPMECyarG51XCdMFj3yDUs6A3TiE/gd1U3q
1E5IdRsPr0n1G8JLk3hNxFVW6b6rjmE6sO63OtguVeZtKlC9RPUx3jO9iGzupmYAAC7OzTkO1cRM
mk9vXlu57wbTENA4F8RcgXk0zP+RdGbLimJLGH4iI1QQ8JYZFFHE8cYQt+KEIojT0/eX1VFx+lRX
73KAxVqZf/4Df183q4DVmSc/ZLlM8BUwDig2LCkVrhuKLAlRBfDvErSiWB+eSGSvXShaTovp4Dk4
bfWr+4D8MS5eSYND88u692G5rnNK3i7oSwM0A5GgzQA7Og+FbIFjBRkJ9FhMTR8WatULbiQVjkkM
+PNM/zd2wldNCfBEmwChvtyWC6sLewPVzjd0k3RhAKmfAdW+Zcwqtj92iteU44ZOnuO4lbQhHH+X
BYSIcqXNJSIYniuwBkITW4U8yRzR762IHCOFVIPIyhjrNrm6faf0N27rglBKMPG396RQqT1NMT+0
SgYGRaDpR5yVov57fPvMN+M+S2kCjBDqi36RsvXTFd2GSAujJvwwskJVFH4dNnb3Fp/ezgeOFAk1
IJPHMijAbFhweGM6LRzW2PKwShnDbyCm6MqohgadNl62meR1D48x2CQGbo89ko/ntPZ0LP2OISXA
AztfmTQwL1lfV828s4R81MzhDx6OT09hJri43V0sM+Epb+C2V7lHBuTxrx1+j1Y935AtfcWHin79
4sM66WzM4kb/ow946IM3vdvkMVl36enp8d/ma5ru2g0lU8YmZYRdyoGGOSU3FZ6N28L8HXdyV4Na
Lp5oRMbTEKGS0sIf7mBKUIvFqvUlz2K7uPesDV58IEIQW9DnoXDZY0lzRNCBjsO7EztM4lN8Sdnl
EJJpv9Fn1LIbH+7sl73VPgb3s/9tXICzjydMBZnXi/URXqKdbYX3FevDLYb0eagwkdkHt0S7Wrx8
H1hu2I/Uf1AYXICxamQfpIVENaE4cevliQ62MrVdpQ82un/ctrkVczYC+urahEt2h/sk4Ou2XUBm
405Le6ybLGbt63DIPcwSE0K4gdYXiS402npcrsllmwyVSSesiV5vx68KadqxbT7DC/MNu8fmjx/F
vtOCYK87i3x8BQtxrlgCaWY/kgC1Fip4DMvsnfjMt8DkIL4wUvtnLgLOIYAG4k7gWZX4GuhDMoY2
hCpCkx9D1xPqd28MU+dJxexqNIiMHwgLzbncgz4MsGMZkiD8ogDTXU6Anq+wyNZteM4MUof4oVqf
VN99AhBxEJrxmdk5aDRTqIxDLaPR6q1gjrQTwUwhtXrH6XnR5wh/2i1/c7Mjxc4hhE8+yc9vX8x+
9sA/Cl+4a8TwUw9UhAUl3GgAhoDi5ZHkCQbSldlicxes4Wz43wnN7ps9CpSW8+c37AIuw0DgxJKn
6se+x1hJ0pvvkxPSkpurzriFK+IlKexYvX7e2DVH2jXeGPb5aamzzvDU8QvdvYCjtKa5r+s7Qarb
11B6+F9Vmi2YCFtOm6vI6GlsEJIZgYZzCTTSi/so4OmN21/hSr3nr++0PX/FN3A7osfbgf5xNj6d
J8Ko47QlTFVY6kNlY1LtvIZFUs/P4zLgdGMnhpzEyMYIqUkH7wTPgBMUGyF7tKaCyAlwJGIG9Z+v
BHMRKhEongnENLZ0oogwlaFFj+7NjFuc1qVzoOctPVSWNIY91FJ7HC1JYZLxS+fviC1nzRS5a1dp
f/CRxoL+bISuq9e496jwqid61A5g24caLmVnOCUwmn8gsjo7rv51dVq+PIKn+bK1i39ebSbfSQVg
rTmXEeeWXCEeYWx5OTjgfKasN5ZjPuKYAmfhBXBKQO5Bf9pIBhRm6W+zzfaPwc4LhI9CIGDGV4UG
b9cBf7tDLywGB4iroeZAI3WJqdi4dy7kH557GazaC2iMsN5yUgG66zxRXGPbdSh237gAbNjh6UL9
07ozOBvmDSrEa1iPAPoMrO/b64gwxCF8ou7PbDjp4fYjqkQcdchPAQTD1mCdTx6MKR4CZjeh30bQ
ROYkqC7W6FJzpGvxK+6b6WVP/BLAdeG3wLtqX2Ds9kTnKxB6qzFMyveatW6c7rpDYFTOWdgfdOdF
Aqo1ua/vkJC6bvvslHg/wOM8uT86Su+F1ukYNIaD6pg+MbiH+YCiDB4lWKdrTKDTlkFODlMBOidW
Bk8GPmB+EMWwGJhiqMlKPjrUFBtqRz/+DOHK1px0rLbjtMsUWrG790Ef+415PrgxmzxblBYvIEnq
HBoronKdZYsQC4ZPWPugl/4eNrlVJGdUixxdjG7hIL/7zi2+GeYVweqLE7Xfdm69UGtkpo6vG10s
/fL6YVU/mNLmEdaSQ4P9wvMBQ5ie3QFdJU71jlzdeUxonCEZD3hmb++/Z9uscYjgdIaejv5ocWrs
B4Geqtm09srGwmUTM7BpCXSqjXov6lcFbIZpr+LSgtTb29HTjeBWuPctTzLALmgHzs2j69j4ms1m
2utxUo0LABOocgq9wcfpLU4hMfSMPXH8hFZSgkYgzIP15uhH/w2DGAV1y9Owr4CdGtdwxn9BK+q6
jz/OyB5kEJzPIM4wLFUHJxvUDndLhLJ5WttIsgf0+WS8IzLOAyY1o56FGvIY1wxyOTGsi+G8jwjK
ya2l4fvhbedw6J8geubO4xX0T36fi40s8zt+qm4veq/AC/PhLWvc/qQkAhziPex2rniYw+MucWyO
N8PfqLyNO+fwEtwDxcF+NGn9/bXs+7Q/0ksHeguW4q5gdmK+9QjAWTdwCnn3/oh4TKu170fn0Sso
h1HrCe3xf5HB3ZE4stP2BV58caqOxRveaHDIEdsro9yrUC+5Ru1dK9x2PqEW15A7gf4eXTMntWZb
preAmpZJ/nncbJ8pc+5RfwdSHL/PIYsueUHQs45Tddyc7e6b7qfHo36SxwRR7dEwWxDmMF3dK1xR
1oOv3t0vEZ49xb8yJPshJoVOHHZKh4uK6+0D52IoLtBo85Bl+WBcB3WVAxzHMtg+lHGH3txwN4sr
tMqLZLyUi2Jm2IbNcT2WE3nxNMd54IzCGWVPzPxfplX/jwdkCoPvV+ZqL+dUulcGSTkVzGQzfr+i
e2+srXT4OpD/2UGFaMKHe7Mz8RoxT2GPLYR0mdwU6hqzAElGt3PCth+DC8Hwlzm5XuUr0DvuFVMl
Kh/Qwks9LblR6ujzFhvkWrPZkWgJC77mqOB2ZXkRfILL+sxRCr/QyT/p8Rz/EEghWorKqVbNqhe6
LIaAhhjXt88ugT9cS/fFGOBn42z9XtxEX7b52n8FiicUehpmK9xj9rNP1mK4AZQAiwo5XQXukrX3
by9uHkKn2lYoTQ1c34D5kSVfrBL4SrT/Z+YL8CrxSDvUbPOd1RlLNnVQPdxPHout9oFMj9zEUQvT
LXioenq7YULzYgJ+PwbgQeBsg/e8Wn0vdr3/YQPLQGB7B/Ebb0Z0WVYJdO4Wk/uM2F+wL25G1K6t
CvOc/W3dU82q7/xol57TTgn5DcD0t3qgD7jhQt0FgMh4g57fna1pYTEnvWQNHk+AqLH+xkAs5ogt
z07NdeMelC1c+3Cnx5+rzySMUg4DJB2mKM41D0eDjrD+8fRzrpx8tBRXpCqYDVvPGZTWL2M13MKo
kKFQvewusXOkWGhODYesCFR4Ti3v9UqprWCzdzGAnX0HT3YJ1twNAQ6TB8gY0LQjzLm6ky8OKODZ
7hHeIbXT9wyXG4vkZntenkD1jrYSVfBtcb1zHjHbXUh90jUXqMwHR1iAEJZI97lMQOSSS0IJTSEM
JmhesR9oiPQApKEbbXt9v1jAfZ+RuZy0Gy+HTmp2RH3TDLZdQmoJlX1jn/SzaDPyH+3p3/QFOTI+
M6HrWAjdaAhTRjfUKHpUQXBbtPftK/zXvqmQlY2cSAFfM3J8oIH7jkTFPxg8QUfL/QuHYdMbl7VG
6Amcpu7LNxpofp/d+f13Yt02nJ56et4MtC7X7JwqDAt4+K4d6zkA1e3d8kHVX1HqGOx2uvPIw/5j
0bkuv8Cvz2aU86b9+ZnZjTbu9hbHVlqUFh4hLc7xwlMa2hE63lpzezg5XE0KGoN7Pd38ghtMbPpr
TQhLUECG1zEPIk4nNNF4EJvRCZ6cYqkMYG/pQJUhn+TDaF/+QU6rGvZNt1wx7/IUIZ00got/ZJP6
B7natzg2tlQxAKAZR8I9TDfvIHtAPyflEkHA9xdm4C7XV1hgdJsyjusCl+jTo7S6MiF8zItriIwC
4Opkrp8vhp9VoCEmZPMpvjSHfROEE8yvZ2edtB7BvJAuu6tTXA4eAusvqyF0V/QQWcq1QiH3P2GE
RnYMWnwy0yOOBPuCVEozoZ5HQ29eZhhLJKmKqwF/pGPDYm6INWL/5p1gcd8ot4EUCUatZEKIJY9V
F8530ru5yGZlYPji44F6aCHNxZYGK11DwaXmgD4Q3qCZ5ScrYiyt0Zghk7FyUFl41r3hnQAEnkWT
e7SBZOMVBdgB7ZuLSx2wAj+CYw7oB+nJSC/RMQAN83U3X7NTcbfWeY6Ka03LvIyWmJmbZeHeNp4m
fXBGOFQImEv30wcKhoZcrgBznfSxz81nZuhMX+M1BxrMww+pDnptuU+uzy0GYbSTjy40uCAFFmA7
/phjfB/2z8XF0p1OZe1VdOXiD3HO2o1DU7xXV5rdTXXrscvJscOfSQauAYQpNRgfsXbwnotbx0o2
Gx9Xay494/P0sn7MkClBOwl6laWd7Ff4+VpjTCaQApzNPRFbr4WevMwPd8Vq9a193wnuHmQoKrkw
A3Zz3O+8a52hmv+xMH9BGhQqlL/sttKslFH9/oEXkI2RyQsbC+86RzZMhrYMn68QX80+SgzoW5sx
N7zk+3LjOX3uESXbjXGnAVJsCxMQpuLPLNYpS+1nRrTPN8W+PPmCqAhpdjq+kAL4G1hTQLCIf13b
wMzTjOWPnwPOf1A8Jtg1cpf0h30fs5OTCUVEI/gb7MGcOcR2B0LTcINhLzITTtQ0y2DVLTfrCCXI
3Ywz0Xx+I0QZ+uhjooYvx7n/mcr4Kv+/67ruSNeA9AEgX5oZRhhBuUjYwNq0oPFmnoHbxlmWJMHV
HG7ikQf7MGBO8zOrjb1vWeOqMHfnr7nwaOE1xqwv7z3dkC/QFp7nFMxJxwn3Q0nYVhkbk8Pgjc9t
L1FXiAR7UZJ8jblhU+eCrWChkZslhy10FkSsj65750l1Gv7xg/rJqcV9Qqyn+No1k7mb2iAL9VXU
glhCDUuKQ9wdfJUBdgdzQy3g9vAvI3ihw4vV2uqYtOqOZm/c2+DkXXi/l99yTpGe9EZ9HIo0e98f
PQdVRrFymRUQYS8hdsPex8/XgoYJXwPCq0Olfr8z13oACTH6RumAfxJbN6uCMp6hjXjDERvGNIhE
DF9lZALwwrgn67vKkK3BSrktNnOQN0+d/KDQEzQrFiUWzycEuQIcHFogHBB2QHZLKIBmHbGDwQxB
qNx2YD0IT/gCZ04SAZGuRPWMORprlqSVO3IY7MjMjBlOiAeOcAeBb2CdQuZjQsMW5XQWrBSYB6yz
xAg+fGAhVciiyEjGdTpmgi0zHi9UhPiv4zY8Nmz2N8q6vuXJv3/He2cx5D8C65A1hlD87S4WJ0sZ
9UZ7NcWRnxbdKwddsKL0/6udnOOCbyFExeuU3EDmEKD+PqIQ4Kro419mRsBY88N3OrHbtSP2Sue9
lxg/yFhodWbAhXfcqLnajN46A2XQGzBIvE+KCSCDZJD0GPY9PDCJDtO1K48Q1EZXGRCDAGXjQbYC
VREvLiOYLpqGPrQM1bkM8FsgMJkYZaFJcRGkwHLgg9EJD4oQDtg/fYgwQBjXCbeEEd3wyOcUDklK
6COgGNRGCnhhKYFAch2NFS9opUJbhmnJnXzPhPEBLPEnP5D9iG7UYULJlE+uPKNjDMQxgVgKqxGG
JE+pkHiy90j2U/mJf9xOIFEWmCyxTMZu8sYd9gzca9iF5dc/yrV8ZrYOyLuwgeSDs8eUU6ZifHjG
0kcr4KbnlFdkqHHh+JA5i0Eeq2ogd+u5kOgZUtmB3/ljIVMLPHfynj5DjA6HqvXEoHtXLcyqdOh/
e/L3hRBOfb5ZycMiK/If4+bf4np4nYxHiUsC05tHHIY3T5uKdwPcbXb2fE09lnBsZEKiNtIOmjlG
HQ8bRN9ik8etSjwMfpaGmzW5ZI5ufVedRIfhLiEtCfxrb/xvte75LWTunKY7kWtPUKXcE5IGkbuD
SgrDGSqza2Imhe0T5kE7iNVipyX/a8cPbK1W4n6EUEE8YTr8Et+jHgn0GgY8+CxDLfiamCcUtuN8
kEaU5kpUIaFYYuNKLVIOuC9i6w8/JYJxiPyjQGkCPQEviGZYDzf8HXlxiMfqgO4FdLhL7yhKCyXs
Ljthnh5Hzn2Y4/qFC/6kwHRJBXkatmNJJvmFOdkPqq0N2cysHhdDxyy9O1bF6+0H4TNQRjqXrOL1
NjEqNH73sDtrBvBu6Vdf+5Wbby56BPC/AyfxOInH492CwMAgkENwk6rBjwKIShQi9obZU+9uQxl4
ZUeXJBCNmnqGgZOZcTF77GmZ+JRz+Yeq+Y+odXRZDWhKetRMOqFGqEqCRO6PCBYScUkfizhAWIz8
GOIFznvdIZ5zJnfT2+33hWdgeH41V4B8Ji+rW+3gnL1XGvgN0CFfp3HfmGN9XVA7j4uGf9I1Ec2x
WGa93RdnD7v90BjiHocb3Ze4HCkbLlwWdixgDDreHV5VlDbmLg9UrJz8cqBhh6vpTpW9Bq+sRRUg
J9KL4JlAKHuPmbIoiQ2Bu0IpE7LR3JkkVCs48NAIoEdM4JeEBr5iWNezfcoyajkAXVDIhKj8iqs4
pn/n5LhOO5kQp4qwOppGY1PU612HDBnwoyvDnXjzIOPEPC8vACAoEWi+mO0D1GHLi6wEydgJxtbz
ZHfnNzI/hbRYjKB7UcF/CqvNWBFdS01OV5FEFc6WwtaUXR4muPlO2P2A5uRE05MTFlpftxOW2+Zk
tiJgIZyccEAf/ZzZI/jiuMZEGwjl6bQmRSrmTd+TyWTIfTrvJbWpYl23XdfAbG5r8H0N84jdiPiK
oM3HUKy2hyWKfBNO1Bu0aTHGt45L/3LKOe5QW82tJAX4eRDnkZ718Xo8C2Rq4Aao8MS9UStdxsfE
2N22LwKrV/L0j+tVO1DW6hTY2VO8y7DbMSsmpcF7CX6FmVufpXeK2JM+CJp5s9JEqQXzis+Ox8nT
IWDAOvP8gSqGT/ZWr2nMdvBLMI6M+lKIsMBZLd0xO4zVmr9pE9n6whxJHMyNq6NECicHBaL2zx6+
GUr4wAWPO/HG09BPQcnNPqZ3oZEc8OB57GOzX9JJ1KCXtIPjgirEZ25kvKz+zf7x0vXu5isA4WaO
JEqx7ssHLmkdHuKN243bQbG8Dd6rjcteG59wduArsg0oSO0OBY0Qtx0qJ348k+Oow/5RBLKH1OSy
HK3nATeEYvh+emp8Y8hknVAHhr8JbSLfpM3DrwaMbG7Zv62dZ1t3NpTMP8pBlLYM1EOYOtP/D0+N
wSINwbNjNslx9Z2TTjEgLSjUyAZRENsRIWV/yAtB7k8i5XNWehUM4ug6IekiFm/u8+wYgQCoIzw+
hx/idpCknrFjquzuRF0b638E29qhDwJTz70n6kt4pjLTVcPnsBiB1WL8J607s33mio5UunME0KJj
fbmksEc6Z54Iw+Uoky2KQQ08c308R8bvtZO3teQA9YzVB4VDExpO0caDvmcr8YfZiMqDRManaayP
VG5+Eyocn0y2dKuoICFYfUxRHjYfHA6AWjNFbw26ow/zp/prnQ73r93T43L5ym1l19+BL4d4E6Mj
bC80VtkUR98+3gPgGwgnNDunwmjMF0EkD9tgcpp11/8uCmps2BGAz9AuBNHu/rMvEeMs1HeTP0Hk
Xjt4xt9ZJmbAqmZXqJM40oTBHvPb0t58MMyBZ+F0YJ2hH+BVKgDIubJk3tGHt8yuvcYiBatlioS1
0ImFC4snlDERRi7CBIAS8DbUsGVw/mMGx/zJ7O2O6W/XxZmF6KkhZi4M3XftiRH10DRO9JgWVgxh
iuQZYFEhpBWG3bgc9DBJ0LBTpuCwYnc5QYQ9L5e9KTDKm0E/MocGoxY7ki4e058jrGEQnuiB++uy
ZpLHq9NDmc8dpjDekz4ZZIF23P4T3ztxhBRp4wVNKMyzGG4olYLC8X4aYzCPgPHJxtG2DdeAGTp9
g1DdB39vNAV+CJbwg6iKYtOeQN3WDsXohupPnfA9YfMXTAuYfo9JLCxGeZ/BAODCHwPy2twc7uhE
xh8s2A26eBlbLhXICe/5UX5cw4OGeCFKV4YEiHBr7kPX5moAzFfYRhpZ6xmee877QA23WbSTbgSU
9lldFsBqjY76H82/CmPDKzLNafkldku9FeRKsDkD8rUojzBJg1WJ+zxKTBiK8dGOMbpGDYLnOEUa
QCtOIdb8HRJ8BgghQkYishiXwY9BctEXfvySh8isfX149DCkt/gUYwUiF17Pp3kvVuImlL/QzUWm
r40ePkykEYyNscF9XmkjvNAT+JWad8WPr0QUaiQ3rzFJwUHawStPXt4Xey4kJNafhE7UKLw05z74
epAnMPxqoTGpb4GW8DB94lpUEk8cubv296CGosFRQ3EUOnPgzFvIDgqn5LeYcNbOddgurfak73PB
+v4GbjZCdxVCxo23Jlnk6AHoBj9gcNBN2hP/c3f11QPuof/BvQQ4lIwCkc33sI9ZdiNsG8Tj+BdL
XPCGZPkmfE8+Y0l7x55s/fZFjDxuBZdYVhDI7Q9bgQcjH+x7Hv4VMBH4849tAgwGkgvDwYaNBaHa
GX0Pjwo5JyhROcJxppDB+v900q8jYa2I+9fN3MBQgM2cqv41bLZaeE2hd2EkfAs2k+ZwpmFi3WPr
gAy+wIHkNmbEILRs3V0zL9+hiZgrFLhskopNp2FmuAhirAlgxSi063Kmbf5I8XuDXxDUBhvi+Ydz
ho1zBlsBFiawpPQdiP1+yLHBCc053XJeiz5QBxRtlRcDsNgMpREAgp+dp7lTwws0tkgNHJa6KBFQ
LRIFqExVPH0uW5EJgGwztDyvus59wmOD9l3KEGlj3h6AIB2XtCokKI9u6Sl5DtsHfdcYSAE6FExw
AYVU2EQgj5Rf8oOystXc0n262V216qTNSJ137MugT7sh5Ht+mDg7fkONJtzKjv/ERxJm4ZdiS2Rz
P//0Me8zcG0fCOs6JdfeoXuOmOIPmKWKzhRFKA0LBFXhxmUw/0cKAzT3uFLgxXHNFMwYoN560pmN
PYhNl+Cms9O83Y7HSdu4xzlJDEpEue20/3oOxQalps7Q3AiqrLVhZrtpyTV9+S//tCfWkKHcnUmg
UAn8J/QCflz+HxaKCG4ZFJY1ql4tqBF1Od8xtwFowJOYypPXS3oJDRk6IursVRHxNzOaOxqr4Dh9
7JkNu7mwIIINQKY6rnw1aK/UoGV10f/2mPUSXkqvhwxpQY1fycQDHgTiwjRTrTOFJNJkXMJqfDky
aeDPmK94jM9+izxEeoSHGB7n65ShCWsEAe7PBoYbXKIykzbxZP1z+8Vbbi7NUs+j1D5ZYDIOraqr
LKRpHZ9o8nYPAJxnCI0kPAXt3WKHJ/GJ5lhcK2RnEAsHkU5dRl/m6F2MmMS+DXLbZEn/sd/nwDoG
GaoGYMXJuy7A/jxy6BwqncYdUvRfaT40nI5VqravewmwwyXXm9mLxlMlSDAnb/BmNE9UTWnnX4zA
2Q/a3tINpHOFQgId+Obqi1ZWOHeiQTwKIuUmzEKceajxq7RI5BnguS1GZXDhiFrOsdlis5YdGAkS
Zgtij8VujCE+4LmYTWh40otKRdSUPfc6Pv5p7H368ppyWG8K5pCq99kxqcapTngcRghzQQtFtctU
xFmvwUwBVHelk6SwPLDREGYFqMFjK4x1rNJgoYsxPuLXubKak8Ei1mhi1sAvsbHnrorai2auj9yH
8927zzHnO0D2KtFV3QLIDjeIcV+rs6vRySI6xNWKcmPYHBTYeyG78l0Ap3Qt+LUIajKEpHwuwQxo
z1khHiI2M8Z4yhxcI8jvavL3vyND5YkfKBEQOQeTbMiNEE2vyzqsqR9dRL3LVnxMq+EdNzLadwaJ
IaglbjzhddifEnDgSrxPhcsFtlAhX/KMoepZZv2cipKBUJIWwAfDBxMMVaAOkWf/7xRMgekE6V0g
Dx8M1QVIuHhSNiqDLNJws1hC+K+5OoKS5E5nwPR0JgAegNQPp6eez+iV7cNvZtfpI5IxBugakEd3
BhS4FNGskrHbRoIoAtaSqi7X3Xojr8RnFkeE3P6jUiOGWw5OPjDCTAowSY/F9BILWS6IwBVgZYJl
CBTJHmVCiCADwDI4VK2/wZqtXjAgLjAqcs4TbqhcJh5OWveKrrbyjT+2EXSCx7iVtJy+A8TdZSiI
aOlpq3SsYDGMBjAoaUefIL6SNxjE/UHraabfcgjrya446D9sl+kGd+bpd0SwSAu6HIUeoec1qYtQ
S64cTRvztVUsLDApCFBkdLrQBL5oGizjZ58vhEGa02b6WIXYVLcLCyVQOP3igsg9W+l2N+lCrXAq
vMTHaoPXA7NSY9RK5VJIOErPdFM5OzCggbePvP78P6jTtVwNmHDNAkOpJ4OOdYZ6igvGaGK8X8CY
c4beGLg9YYRDVrX9pgZAssfVXXataP5HPCjJh8TxLKNMNAACmUKACdYRPyV2HYLphF0bMRGCo6t3
+EP4GiDhEBchuWksbPnBO4CROKBJbOHbfzL9xWpN9CQMTvmCuXuJyxk+Z4y1IcrxFEKJSfW/hrEz
6Bx2wg/cSgDUoAYjHIVELWx55vkwTVKFJFhJoScuFW9fXRHFKrfc8PCjHW6YXEuvxEbJSjp7py1l
gTGhcoYqrXmtuBj9aHGEwdqbbtbMVNzLvDWVneVyeABA4XMgx/a8G9EryTdaR0wygSdxaRAUtudX
MbwdzKyTZ6rDHfKpXYEV2qLilqkPoKbMmu7wc2jUUOVlihsFYKBH20XHzVjQgZ3Hrz4U3TtTLwnb
EGzyZr+m8GwS0fCJH0Y5Ba5Fr4K1AtMo9kUIUD8b/98+SkiIsAi42zxG+DLMcVWCjksjHCxrpzhw
mEEW7IZwbmhiRAIIr1Zhe5WyqGO/4hYb1QeCI7EyAbx/2XfRWUYdcn1VCbuQXxTFR24nROIjm6GE
f2UCp2N/IGAq7PxZHzrIP7A0ybDWRUO4nLzZwtTFycY7FlYS0uKkm0hjiTC0QSYI23IlTH12NhDp
OFsupQC8s2TmNkWPhdXiEEL1F3NPlSH3a9WGdzo2vEzQODcJGCSxq0Liwt4JsjjfgqeP/8is62JV
cKrYCUDnc7PeK8hCulucEGmLIYcfx+gsQJu/jlgyXvi4x7Ex0cfH0SW9p30ggXnfQK+mAtXN1YGB
eOtBQ3JjDkb70MBnbBGM27KnzlbcYzCkKexR/eJ5YjLmCWiqxsqkIVEA7oDzz46dcemu5meRKPCU
vc0Q92ywnxn0JGxMCcRisTV8/YNP8211nLPfs74pcj2AWKKyAIdWAuswCqe/64OYloQtaO5M/LBP
YgPklbNpYevb8l+OYdslNc9w/xf8gXMMHvHdnmF4Q6ykc5leMK/Zc5ivL12aJQFotQWABwZBuSsJ
Xhi0YR9uwBwAcBwAOAP8lJlhX6xFL9rBXxqTbMv5qo+AQ4e/5GR5/VCseHoeFCuvmm/i51xzXxj/
EjOKfdEp++GP+yWAfEzb6Z+W5wG27rvr1mDrH1ajd/oZIawDgNmexkb8JJVR230OeYqRL7AwALI7
OjHVO27VHXXQF9yKAwWb+PvJ7NPVxY3L1E2JnuHLUsSh/z00YJg6X1tdajuDrWrL1aeVwIP45nSc
2ygfEycAxWXwAdXrIi8Izv7H6sZi5U9RRsxnBTFqS/tu93EGWt2Hj8of78BqL15S1wQjttCvYRAQ
bkvB/mzN7c9fCO5BkMzb+hkdw+n04XaHXXaDf2ZDI04DfsGqcDkU3jYIueglDVflvHTRwU1FgEdc
OUvk8PXFTQPHclotuCX2dEbyrTMV6eEmIa3+4T9XD79H4rrc+xZdWB6XbBji2nwAAvU/H+scEu0J
z+dwxUfea2cn98L5ykf2n+8AmR/9KFbtbLNHWL9C8RpoCf7VA7zDp1Cynygsv4OpODF9fUI7ZmV0
ewfUOmEVFVM162YbRhIVA0hqFD4l5gTIQjOs3/E5ePhgcrzBm184QvviaPScaf7DvZwxYDqyI+EF
Dzts//S0ARIMOUtwxrTguFlbSXglOHZFUuyFxU2/GeR3HjtI4Cv6zNp/4dc2+qw2UPu4CMTQ8lao
z3m0avSEpMq514mWwVzkKS0jPjHtuDYQu6kcDWM/OLxIe8EBoSDA9+HWf3e7S2cD+Qet7N3Flx2m
IXwFPAkdvzzvviZxy2TbNFnuHnoqJ6VxdGsYXWb/7+8M9aDEGvGLJ8TN88Nw1eA2DYER8YpXBB3c
Akxl0sXz+ey/7bedI7zFDomAF1BIUVfZnVDbMdd4owbhLFuK5zWLiohNwGLJii2GLajhh7svJ35P
3n3EEgmnDjxWYObhik/eK83jDCEpdLGDwaUUq/1iJ8kGvRCxcT+s45fHq9bBSB1iCNELq5N1f6HR
1ZbFuHmZ7F93Uhdq+PUDFkxztyuoPn+wtxoNeGeIHGB1IvJFd+8lkMumcTsvB4JX5zxoKVPWVkmy
+7CNWxhBBR9v+0hXzild9VABmQUzDII1tngBAzzXOITNrv70up4ivdUkfaa0mp99OGhtgKfSsgyM
ol9eeICrxeMy2MjedF5PugoWWocWUk2bnwwrmPKk0FhczeFweCXYEBPS3B46xNGOxD6eXOS+IEIn
e7YxzK9is66AtSU+u7UChaErnhHAGj4ThNOzth/+fibPTHcAykb0L1RUw8QsDU2sD8dyNCCHEmAC
zOL6J34pWAAAaGBRSWmA22PPfVuDD1kCoCGzlu0L0hFpbwqASCFPAgme+aNydjAU1E2ldmgl7p3w
NKdr+CEawrZKZtUuTFghUmCfl67Z9ysbq4cguFA1XO0s48DbyoluUDxCPfdOhxvZ57D8f+05EGe+
GBRgZL9V7w+R7jWSZUJXSrQOF77/sXt3740P9/R2kS/WDP4emIDDjVn8pt2+3TpxDt30YftuA/J0
3FPN4yJMxMZWySuRvHExkMvj3CXuj9vwL/v26d3W7AoX5wCVj7BaysJyfeIhJBcT1PSGHdE3Q797
OOjjv8ndH7yt6x1u9cC/ziaDTmB/6rCHxdKa8ll4/oPNevCBBmA+uEzElaaD1uC+QBez7MRLvM3b
FmpSN61pL9IosqXOyG3uzDJCsXq242y9XIILLfED3ES4D0GPEj3Zl+7U4macN2SbQkOaiHPLxbTP
qM2iAbkD3cF0Mj8O52SbrqNO6tKo4sa34ls4YuOEw3Z0Ga1rM5W7oSk0/AHTakJLea9ocMooil/u
UvMiOjKI4kyQmbaLYyat5A5HKCZh+H8a3vIyx97dVedQxU3cAivXqKy/J3ulhXkNVYxLo8gaCPaV
Epw8qAUX4BAGkAIL8JKT7EPTJ7XXclnLhWPebQM1CPEdiatLv0OlQtUK8A9gxIQ3SY5ZQsOUYUEA
V9MCYKPKQkm3YT0vxetDyIDJxg5SI3TdALYIkTqbMAXtSjAtjUhbQCeG6+aB3DhQkr0ny7NJXBOW
SBK4OdEb+5vPnKkYjqE9widpw4GEUbsPehS60NbXUVpbQQsDSTfAZr2ZRzF5g2K0BHlxRJ0Mwjcv
tjwXrXLyobWHIArGgVPoOnZdQZ/W6woU02QCQjRvi3R1OGMb3GoUmsEqcLOT+IpoiMKZ6P8yhtvr
YhRjwMkiEW+6KILvEwRBa5QYf8R58uPiojloi+HHkcRDhCiAv4cIxDiCNwS5I8C1VVgBIaZpxl/S
p/40YbRxReElrettX7A3cWeqCj5YVo5dqF7ChoCxhQgF6hYsFsS16lzcWuQO8WdPf0+IlTUG/974
LUAmxEN7Wu3kk4FTLcR6bmPzVtKooV0RQw8xa8L3jlr33vsXBIpQ1cT5EZ0Up7YkEy4jyJdrrFES
BsGoSuZsqcAXaXp0SRvTAiKSmDIsy768BtMNhwafzyKtkkiJakd7uMxP+HzEY3DDWFtK5eS9gfEN
lm4mlOUKpNPmMkcRD3D9v5CT+YDMeeM1iO1mz8Ml/LmMLw2dh8sX4M5jed5xMT4F43aw85LTrJeA
fnDx4yfuqfK68G32KAM4fd4mnm8u8xtaL57byE3F547PmaSkSeYHwWeY0Ew0/JyR/yMWeidpep/B
JvHTRDg4zAvHgRhxEaYIbZTv4cVlLBAGYdTwb5KED1RbiEZAzpbPHU8PV0OuVBAAQjrc2QdXJ+Qz
6LK1L8FbNhTPkBXgwqJhldQ9HA8UGuQiod1ON7awKAQjejsqU5rlUp8CbmmIV/HjfnI8BtAFgOb+
uX+aT9agChwFB3T66djRnVLMnPxH05ltKYp1W/iJHEMaRW7pQbBBbG8cYYfYIrb49PUtc9TJk39V
RUaYCpu915prNt8Rw4UvDqBXV9i2DeS7OsM1t45mJCZrci37fR5SpDFX9qJb4LBG2SsX3HTZvKQw
YDlIoRPwYHcTxld9WXAZDLEcyBcUpH8VU96dMzsQvkk8jgxLoIDzodiymJBoFvuopHbsDv7kPZwg
LKGgZqwHuFikixeVgnVV5RnC+WnKPYGfQAbUwAszduV3aTMs4lktB3L5JKe1w0Wc0cvSBYN77ddQ
ik79b8DtWb3O9K8f9JxFb8k55gvl8yWMIK2bqeMCmRPvWoiERx8JBHEdd8BY/nqYMmmHeThdG6qO
HzoLDONlmTgDPa++fvfehV2U3VcbtCdtnbylEEIfcP7s9hCnf6ZrqI+H+2UAJ5TPXxMXe4TIy+mM
ZHZPf8zB5EIEY+CG2mnpS5d453niTdIBn7yPZh8NHpj37iNiwAU3RbiEPBZ9MBb0QwrUWugtG+yT
2F7Y7D9glG/4t/TJUHVAMQWNbGOnYD0Ygp1cMgauuCoZDOXrpN2oPEambczctN4XdTb7OBV0l4jL
x9HRKP0oUZ3HtlYkqJ7QzKMdQaixT/SRy5TEJqg1kMcp8Ymy0glcItllRKWk2TZ3dmg/GAc24Wk4
Go0NUlmS6Y1tbrd4WjTn0IKx45ZpblP4BpSRO2ZZlPK4i7KKZwlUimMP80BqjdEHe4LsbbWRYUyp
x2gleanxoUvj+iXRyoAIxsgL/Iwxl4bGcL4793eUETtanfVIXGPON3eEZYwTCTDJl9EVHiIqW403
yliGLkZl/7O/G7BZnsYQUImiYEgkUz0lgeY734Ap7d58ywk82zU3lC8MpYgPeq4EtGJqlz1zy7zT
Vl9+6QbslV0CBKAZSWtVeV3OjSacwS833fOqETt9+bDEVLhfpMJPAeKA0ga+F/YTQoEEAEORLNGo
u1HhPKdGWHJ0/AzGxZCPSQzh75gbyoxAHksR3Yd7ynwMCNH9s5+8pim77iLhx3CKZSd4IyI9g8He
Ig7gKlz1+/fxamWwAzNKDWez/RWw2pngsO15dz/7nZ8hpthYXkPGaCL7nC00Z7HQvJnQpznQYEez
nbN94idJAZKdgz38b9CW9WWwWHC0zU7xTaBsSwPH5eHkJPh0heLU6JVN+LtByC7IVm7QNOOV+sDt
GuPBH8pzdl+oCJiiEHHHuC5tz8mP7p8xcobPJKQeSLeURGLCim+q8/g66ZZCaYmL6tE/KFh/c4Di
1sbZxt6ExrYLxUcMDOCfA8z56k9/zlj7QLX1oPYzNmKri10eegDuNEUpF5+AmaFke8EgB0IDSbQ9
dvFTOBGQT605E28rRByyXFoWw3SxpJVH8eNQAZUjmQhfJ+ztEzM4ATYQJLZj/dEqk8St+jP+WN9x
+5474m9358legpSPlg4sxTpcc857WdrgSOEolNLBgBpRObMPLp5SX1SBlfUXki8tP+VMGnEX7FB8
B+Efc9Nk5kxBA8mEiqxvYNLAXeZOi6W+pAK/G4MbxBtvPxADPYUjilk/+LX4jS0jxpIzvlayt05Y
G4BfvIBH9caBupglzNUxZwTk+7mKMJMQ7oG0KuC/XztpTsDqogRQTUZHCxOsj7krmGlIHA2vhS0x
9oughizde9QdGuGQIrXAnwRnc5xiWdyoVzPW54Jk7g14znCzkWwzxubE5H6yBZT7EhdLbiDZxZjc
AYmLkxgaHTZ31hs1vhGs2DbNWYOjNitZyVRdxFgwCC/jD+/nChVrYTBaw8OTeRpmf057cCmhNcJf
+TqoDD5Pryr9Atb92kw01NMW6ajfFKYSTMfzWCqbIxWbfpHp25a3TFnzW+SUc/xnKrgsc+OIEOTs
PORzZX1TbG4fU+IS0+zEcZkSrBrfIC380Lb5XzPu9b67t2PBaDpZnXY4QA2y6YRbLfVJkmXaSOwM
VbquUyL181wKj5DaeOn4/VaQhR2RLkMOJChtcesxs8JDjCUL8rumSL9boS/UHNiifBv1e7eVdSmp
CEGxip6oCyC+hx7PWxYy2+6rH7KtLpRvW1SLVFDQiO2MTSpR+UxeiCEbpyXvaIuE/OGtU4kfoBAz
mQScrcGyFS/j6uk1CXVhGtUkuJ1L+yAq14ZjyMS0JxvHM1l1JkDDKZLzWZHCc4FnFB4G8OTc7LNi
/X8UaEdnX3Y0qMpSdafYB4+ykLzdAOnrtad32C7ht/DNKZS6+3qa+9yrbkq3IpUfmweIOHtwAlv5
RySWY990D1corGjxGN1SqMMGvMH8cdVT7/317yf3juXXuYcg5nELOp8wP0RnvavlE1i/RGmwGyld
4eqqEFnvz2wJnAJPNJyfhE93FBoeMaPpnnVB7zF++Y2ju8SaEgEqrmFgUB8yfSv7DqEDcAjufhuH
3ZurBnr37OFA4yyV3huLPEIpL6qP0cmVM9UzdzVzEBUg4wheVmLENy688XtEju5LST4X/4Yia09Y
MUS1gfm3Lrtb9tbCS8vTkJvO+K7N+fL1GxUGTM1xO/c8Uh9oh+ly3n/FV/T/j+gLrkpGD/TqPCjn
lK0M9KWgLbrl4PVwq72/UM+Oee2/YibOhVthDAodHDfVJYtsVbvLErXPvccQozHVujyTcBIHaZ40
B2qoEIoTbxvAMX77428fQGBMbfqv2eQ0y2++zJ7w14Oetqdwq4nWiYhNoXqyh5vgBJp8cDEDAQ+l
/fdHcLOE0vaaKyOjcpnhYRFce1TuBrkRX29RhffeXSRnZt4rVJa30d69SCSGfdQtOxtTKos8Kwu3
9aWHvTINaNF04cfCkgZ+wWioMWt5T9zT5roWLeG/7Plk9d/9wviWIfEVZsSuI8Of2oY7h1PP05rU
NsImbJ89fdgZitdtC3lC4dzaHmQLHtkw07o8RkqNaTlHKU3UQ7EOlXuijFk3gPTIIgZfQBrEyXM+
BXVhN9jU2MColWez115U5i16A3Y2UD+PigKyMCeFQnkgGARtE4I+mVVMxFZXXED3b4smlQYFDzO2
K/jZKAJkBt8SSkwCAQw6GlXAa8Z5R63CRvoLILAPD5c9pJiw/1KNlRxSOoEch6wd4Sva+RN/UXVH
KJfs7EyoJwAWhsXWjwLN89pbBaPPyYqqo8nR7N0+tkdeGqrJDcIv8rBJx9FwgmhVgalwFSYHNees
EXvLQ1acghIOV3/WHragQ5HY4prIRG9QfCaB8ZNFPpf2h4GPq4wYR1E5DwApOpOFMaMfyDLCbTlJ
7uzF7AU6BGQTEq9IKH67mZNhXWVnz3GaYdvWnKcMy45tO+x/mIhdU+BHWpDnOPysxCCpsIqXkz23
B0+Fipmj7bj6NO6tFHkGzO1VA3SDG5R813Rb3IYl6pJZArmyxUxM7JMWJo+BU85XpqU3KMf26DdV
ziZ4DC/wFNZFzhP2HIJiYCwZrhABGZgL2ihvFQelwyQPrj1QH8wPPELIpELhPH+7C/ANYd1HnVcI
WcXPKMawMsOxg6qlHTV3aN2Ks0N+/JNG7P1xVXb7BPuLm1XQwclySfIU2NBJknfPW3i3P05ZaT9h
VL0jcRtXvGR1xEcsM1APWhnkbC6p0Jep0Zh833GRCR8EykOOgxb+xgq3zW4OtNBFSdQsxw2DxQl5
xSs7/AOhoTR3z1SJ4WRZbwbXMEqaIY5XXKW+jn8XckdHoVaiKq6RcuB0KUeFp4hGUEPepUxFZqHt
KTvRKhq8CspBaqGoCUY6YrlS7IG7coGd/rWDuSeDTo8LA6q1KCUhhZewSri0PAM8O4NWerQ/0Gc4
Zh5472BVcbbbG6ZyavgtKTdbR6sdFw0ZRTU1TjbkC3dyhNfa12JCBVVmPbg3IMo/IUlD3jojfF8K
7H68WtN1p3AG1SEowSYkEG1+annTTzT16wqC0lplwMYa2n8dg0jkeqY8EA4ZMuLsvFl2xtXhWi6x
cWrypSW8qOUzW7fYv+DSzHUPKrVru6j4Uj7eCm858D6pAYpoe4RQ3XbWOr5RjFgetLM9nXvKbfIg
5Py9Jsbukupissbkq/kAwS82B9ZNlczxG9jD0fU03SvN6fp+8WrFer/9kvTNLQesE792HIF8zLKb
spv89GH0e+iwUBe9k8yETU95eEZxwlFrqW9rC0KkWM2xgHyz9mLmcRQTUF4jNYJHdbUJNbCRAsQd
dB/Rm0nxbdLrNS4kd78mB2xr5K8DA7T6FexrQg9C/+64pDArf8rHsQHTAyZZQ8C6AAPS3rz8M4la
svTam1du/fA/J6dNUgcT26OOqxu9Qk59gc1eR4BL6raEqhMdQo7gocOoCLslrAXIXTxl1MDt4YF9
2uD50UqGMcP36oN4uWPtdsHODGGQ3ANcuNQ63LMaRzBj1vUO/Nfk4X5QCDgVRFIZfn+cQyUVNkZk
PGR5sGBfDCF+AT65FIYU9goz3a+/4GwJsN44OgX8SRAUSobo3CXR+IAqz9mPf5lfvy2v4kkSrjE5
TuS727gnlS7tPCU2dp5CltRT/MU3UDEDcwMZqjupFEfD0q6vsl5/tubswx1IMOyL9rVD1qRPZW7m
iHQR+T7x6OIkbTzlpDtgsM6/nWJw9XKmlW/olg2wCusmTIqmMm49rtbm9tqLMn8JzdNuhRu4nXwb
ADpV+TtdfY48+ycDPPaGPT4UF0xGHO/yEne+u7X4qpag7opF3YaTswlet77zuL1kuuWfZ9vTtAFW
1xmE6BJZuHthUGlxX/MWfADCon7zilYF25X7v8TUnWuDnxlW1hCDYUd8e+0I+7X+O0UOopnUNm2a
YFYBrydgOMLX0hial6ATLrlM9lbYPSnWPT4cvo8w4EUgKsoxbEMU67Xh3cpucnqKA7KXhfkw3SKI
lTL8KFS1u31dsD8fnA4m1Hh+tuc4WkBCDEXJijKQvvZJSYFN8BNSRCjiE+Aomyf9iADu4nw2ur38
ctSfsjyFXMHx3LQfqpyLEtEpSQ1X9O8T2nLE9DjxydNPrQfEutU3wKxIFKz2H9jhh9LQE8tj4y5o
mdZV2GFfg7xrwuDh4FQndQ+IIAFckEkAldGerdppoOOFldJD2suL4n965qRL2G6evmKdDXnMh4j3
ZFu2Lne/AbHTWdVfeEDyfgUByFNpAfsIYn+y3XSrQ0MYbCveIi2+1GbWT6IUt3x2skG4bMjtD0sc
qOYGKklQa4NtpmQkNATZp44FpLEeKzPlKjL3dXytx5B94ZNaX67Y0OfbrYFm8veG9xSxVjh4vq2Q
14AT4/Yz5LwgCI9BPwPVs9L1B2ZBY+z7bMTpGq2Utf+7WGjT7ppkrrdnc2uah4P3AB0rRYTdAkRn
qudS2rMtTdnWjhiHc3XccFtOQ7moqPwA5q9Rn0d5T7mvPSmmL0B1wCIcufHCg7fIyYWulBM0jzKQ
vQq0XXOyN9xUmi7GPpxCz4aVPlb0WFXQatpkscjHZ0HlnFHhN5Af69/+vL6gmlVJTgUmuHsrVAyu
ynKQYUUogufQb875Xw3NLEsQfFqYWLnV7/hUwrimZ8sBhEE+wSsAAwYBuoyyzqRPHSFXiokh8zV/
uZF7dSM0sOVjPs2nl0O9CaSKZLmJ7ZxTPjBLrxHzZ2ebp5ZnFg16ugLeWmIv4TZfcIpykgY/Tnl3
9siY9r1z8IA5WbQ99WurHcfc+wfsmM4L4z6s8tWpMTbK/l2L6EUIPalH12a/Q+JrkdwhU1zcEsLl
3s2DU901984t/XFC7xbqMBPlqFQLd+bYRvnLQQfXLyZsUDxD0F9Bbpfl4Fsl+k7pYO0DckOddlYh
jEf6ddswMap5/zXV4eKGlW0Vfj9Tg80YgGPS/oYvZKJnV4cmobQF4X3RXkPFz77OQoB07ixae3nI
pJbkia4Je0FOg3uiVQtic1ZYBKf0WHWXW74UQTHDrpxiiXqaxglHoOZA8DBmkMnTbYzkXec96IKC
7wMmwxEjx4HDZsYWKkuCi4zP5oCpArM3lho0As4btlxGRn0v669gaGJKgzuuht2agxQYhG0IjRgF
/gKnwZvPi8ieRUjTdfsJthX04QR1IJWXOIOJU5iKKPYRvkIvgfSd5mmyz0jg62NY0ag9JlRaGbRh
YGCKjXoOQvh1eCHS4BctQCABFpCdiSev0y9L6jUIt5JmcO8VwfvvEXomNKtOhIeU0Gz5hyg+aheb
Vwn66ESdyJyZFKYVo8Pbn9DXyjBRMf7kxkVv/0UVTD0nzL39APM193122CQxIoSoD2aEn6zYTmHf
GXEi1+5+8CBpCjIaI/i4io+9Nz5jEimh8R38eyqEeLHtf7qLF1iJujv2uGecMfeJpJCQzovMpgxP
qOdx2iBrNipjsH2sjMTZTTz6P57QfNETIYmQucfeb9C5kNFK0rWwH2XUQ+4OgYCdYYLxF7R67Xe1
4I+xCJq2g7HHCgwJ3YW7aiA/lA1XLJO/DDvPUNGoMv3DYD+A0LfD8cw+YLXZe8RisPGIceuUTNwJ
cLRMMUmnM+LhjEkLEwFPiJVZ6TTQGwh4WVk4BPfpfylZZpN6COrWdeqdxxkz28fkOdNniNv+jf/V
hyob3Aw0p+2wNg1hzsoEBto1Dz+e0YnXYktM2bSZWdBjZkVXAmPqifjxC+/5MaOa+t6c9oL5U9Ls
VbnjFLsKeUorPNi02hLy4JAowcvmmNcy79BhNmMq2rFLmkVDcRhgAwzzq8u0ILls7lywf75Jb2ik
0iUN7smLuAcRLnDGU0sbaG/PcroQDfTotpILZI6LtY4hxTcmuuacdk3Fio2h4setRWF/h7nP+LQT
G+72AlNe8kIABh+WVtmWiVU/ux/iDApRToE9dW/4uqFlIKxjjKZrrUMQN/r4xybsLFAtrRtW2iVQ
bjIhFROCQGJaCTmKISp0ghT0v4UECs5k65DPIhFUjVHCgo3xv3Q4irYZz/asjuAGJLIS8DzAEhN7
BkKAFiyiih6eFiRArC6sVIZa9POb4X77WjvyJDxR3f4xsJzNnGB3hqHV7lIybza4lnrPnYitMHgZ
PBGGLAw6f+eUtdZe0vwDQwU113ecV4lXE3O0DCmI2PkpN7yn94yb8Z/rQlFgLN2GoVlB+evjLzrc
exARl/23cyCHHQYwwCVlUz3GQenJ1FhBs06aAmNN+SmMKo5bjkz6uQbi2C9RC3xApWlhWKBC+8RA
thpUo2PLYeT7WJUvrxiLJF4PKbVgYNLUH1bqgUNvW2xvmO8JdoJBNTXrAYCXLZLLp3grhgE/LJq5
r03+jsWIpEmDywHGGJzJiWJn3sxxgudq6HThIFxxncQbViWbjbEF3BRM3rXukVRKPL5djr4YPQLd
dsJRXYKsMnRw4b2Ob2AJLzI4+aTiP45TBFtE0dMk4o7JdT1uIuoR/bHUOXQyfvhLjgKuQhJwmjcn
5AfrE1wQ8CQvmNkgTepY6rYcLY8DnFjg2YF+sXliUQc9XNoZUFgqF7ZixpVSV8oxJK/JG0/3/WJ4
6eu61UJamlHRmjYVLV7F4JjQrAS3eNuwOBb46GZsNHafy0HrDmhO4GkwLEYMwCAEAGwASjHKkanL
cVgMvQR6xBQePMwAoe+ylbBwL/ivyRAkA66NuPSQGZCBUF1RudC244ECPEHtR2n/4oplBReTN/ZZ
3cbPrbKiHlc5CfYb5pcwpenGYfjtEyl0JwuHvICWxQbpMDugneGQYw7FBWZ2KqceYiX70OfB1FYV
XlDMM6nQcKtgNkaylhao24uzWshHNvhhmXF3Zwtm2KhLENNwgvja1Jhid5EPjxyD120+vAP0L3jE
74nWXUnM1XvC/j8QdQ4j5WGLHRWUEi/8iMiz9Tdnwz+hZIQ6gPucRglAPNczbZJu9Gbm3GBysoy+
bEm+MisJp8VRNdqje/zMwOOH727hMRnXwiG0SU6ZGrMMpmnssrm32bSHjNJ0CjN0OzXCmoxWm9n4
Vuf2k08rRz/eyCLfWr234rTR/LD6geAQtXgNooJoKrj2xKR0G3TfYZ/pCeikt5I707BR62M3IZlI
BU/4FVdECerxCEHyB6W7BbP3B/HTkWZ8fg87QW+O1aD/Rkwcl8GHHjDNF69uMe7M24PtwPJbvsV1
TFMr/tqGXztMUO7e4OHq65oDwO5A4T30ING1Kv7rNClCoAXvutaSb+/mFOE5hgwbX/5MhJtWw6+9
lj9nwAw1DzHA/WVTPw2ESngMkUxgCxZi0oBT94uNnnlX7ezZH/GFsnWnhf0MdhV8aMM9TPUN44kT
NAwZGGIfGuoQjin9W1RA2AfcL8i9xBdByt3Dik1/Wmzbc33QcToZP421DV0c3eBjxXGAHi9puJcV
Mo+46l5xYZtSL4+1pIIBAI9yYTKehWGE0U3LLYEod4edlhymzZGOj0KNGmcEndga8Jd1b1gNwZdq
29/p5+uwveNR+HIPhQc4Mv5cAyC1Gk/Z3EIxshwgBAtasOzPktNwGVF0yVSlza+bEz9cw4dLqQJw
2O/4xqtPdFh+gDpUE9gKDG6zz/AVxees6u0R9hFMeuldsXZCoEUr5X+G9SCPAcy9xrYTA51wShr2
ZWeWOFHW3u9V8szwlegMYqIMYT3POv0OZFJtd6Loth8EraiWUtjPgQT8lf5lXAfnvo7EDZbsrd+i
oR0WnmSAGPMTbayUz+hRKYnaCDa0OQzTpODvXRVOhUlDt3j8gl9kroI1AVTsFyRx/+0YETkFCA2d
xu4Z45MQfrATMWxMUvCOwhGJXxLi2oqerEL5ARr8Xh1/di8XvYh7YwExsdFN69DDOhKz/+TmrPEe
cFFgkvoYz3t/lQ3hAcI8yqZAs+f8wCSejz9JbuOgwMfHzdY3WH/Y8SR52OSXTq9EQ4IdlAU15sym
ucjkAK9ddtaDx9bHJW1hpSGeJ+LZ4II+YOJUwwzOqSb6uCunt+kbz8T9Ih/dp8Z8j4C/07t3SWRl
6Gxi23dEfpA8hvBMYWgAF1VDNcY9z7uFTefmNbNDkK+xXOZ77wH/Z7kt7Era9PMDK4LOseztrT8c
Pi7WJ+LoYInncGQlJIs9o/Q08eUBajkCwewZdYnxEjjVuM1abvbLYDBQIvE5QX/594X3rtM0m4mR
6NYV1eHdyeMKbtHdLUIzMcf4HxTMJfi0GFoEl+AzzJ/w0tqOSlRKJ9QZIG1aaiCIpdh6zoFPD3u7
DJrhIzKSGzjfkIlWEYLJ7R1WX559XODP3L7N23x0KOhRHTyDNjEyZiguMNGY1DpXR8fZP7iP8Z4K
bkD6UHjwb3gJSv3dNZgG539G//inRkv233fUIFSMWD2Sc0wn75dJwVyARUsrYRfzfaDY9/gDGbrX
GM7b6NsHYoIiucAHFge/4POq3MByXMBSB5dI9mNjgOzIqacSfazga6NgxfUl29ePBYvkhBGvFjHt
zEFeHAOhJ+sVbwo8ZPqNxcMtUL3CUzg7EkN8j/ep8s9JozHcpzIoFg43KcgF8cDj3pylZCYfu2xZ
63Yfi44FgCoXsnco7PvDLXva5NHDwQx++nbvVhKiXDviG9IGojxZ6lqL3ntnrrCs8Us/ewUEXB5P
B6tOysSDuIGKUgo66wo62QOnDlIXzFgJDzAHfYWBBqZ1S7vyHvPKo8BfMpsHp0bgrW2MTQOSBTzu
kw+r6EzkzlYvPLWLqLt79CoIQygTOK5Vxpocp4h5UCpiagmnpls6nXEbGLYz7M7MYHheIjMYudNp
6b6BKQkgoxS9tHgIFdglyAnNa7Scf1ZaABDEM4zwXBxTYA3iRsAjB0cGhQYzLPYCvwE6zfEf5AeH
tcZLXZl2MpqzjUUr+eAuruFUq88hnQTnLcid2TPT7XYQE88BBI6NETUMfnoou6C9QRR15OCUHDmA
lVe8Pa3K7k8g+knlcPtGZvKkYHn6iE7wFucUtQix8ucEmrBRe3fehNpfBnevCC+srN1RtcSgpSEy
IYNt9O9GShRk/+jhmskx/kYcokPxwK09MTDqcfPezqmHnEf1FEyP5DeMbIQFiIJ4ithnREjXRC5S
zB9t65g1hk1PznS1r49uyIDlpOzwSOKk44rpmPyTGRfpiMzvETJ2Mdby5b8kdXcPIwef5B8CCqyL
Lh33PVCmAkOvMxbZVBrgpaQrhiKf5E8cQU6FykoIILUgyno6Hik5pXgTlBAjwoNjYHMlQ35eW/zE
JA6Vag6R5xia03IutTY2P9ixcEfxG1oGX1+eIQzFI3QMaL9pdmB68alEenydPb3LRIxveA6UCFVT
+Ee/4Qjl/xCp3RNmFKeAQYKLq+bG4BvQ9TiGfwxFCMW422U3C+u1ODnJXyOGWHtkMp/fX//BRh/Z
+RlDnBYyDDlj8swcHkgG0GdLK9/8fcdX70XqV8u+hxIbUPUuaQPbpLb3dStkQu0AZgG7VOWfkYVA
meew9KH2k5hmgqGjxHQBsRzYZqRYEdSN1QvZYkio9lEzULu3pvMa6nEVaa4e3wfPcB/wltx3bGIZ
3fA//L7jK33DornGBIvvIiDNiL6TqveZyDuSP1f4Lo1loXuN6B2qzlncZKKaqPamU8fyHWWPOiJT
UTxJ8to9jBDi8YeypuSX5L5dBwqbDIEe3juUr2toXt5hxYqDTIm8Hc0SSi+iFHw4/ivOU5LkakYV
khGfY5l7oRQgvbzXhiM0b2R3Ist+f+CZSCwk7FSEuR37jgjigcySaTn2G7KhX1fQB3uSIfYmLY07
y6atdnUkNie3s6ooF9vedXCSZLs7niiRuIo1Z08HHd3D8qlm8bqyR8MAiUJ3OBqNrt7Ddt2DfD8f
mJ23bcU+crSGy8pkTkOcT1wQpECHJMMjaXFKSsH0hkXlnQUOqYjGHLkhHntiOkVurxhEkyPK2BhT
XNSVEW5seAOARPZxjYakMhL8mJqja/SID6OKW2YFBkFtBPUNV4MXzR88utDfEnkMc6jcL4LGGTWO
pZCVZ1SU1G2Y/IyQHCo3zBL29uJHIpCmCBtYQDnBdr0zAlstOIIi3HGjkDiR6wIjLEYRQ9olFNV0
OhdcGDGOnUpMl9bl+2ifLv17QltOUCum4Vja8QWs8UCwEVrzKEsg8pdOC+cGX2JcGbMSS3ZeMPb3
j0O5EkrwZJzCiFDMHdpcKmmOl76gbyYuQIKgYS8SCtses+/JdSdx76f4jenAA/lJwcQLg29QXb4N
bYMQfuRXBhMOOz7xB8VT7x8uLdswd4YB5L83JMpxQc+uFPXSp3Py0uPIL24F7BJ2HX7chgzmnskD
xfKB32CYuEneGDQhQedbz9RCYnsnCkXZGaXwe3FkU7035514zZWnLHhFN+dlFxSElSvF6NPh9KGq
pshiCfESnEhYIRDGQEX2Tb84XakZvTtF05H944qrjrjtiSZr3kGW2fSW/RcBh/I6coRN2dDpplRP
ComO+LQBr1tj3KnZwA4ICUWPKNs/zyCubExBZ9UEDRV1e42n2NORc6Yxxt2POplpBsrRu0donbNu
8745rah6qGF//n9M3aYQ0XgzJFY577CB7JPKCj0b/a0rz8mhK2GPD4Resmc+KVQ+/NAatf8/48Qv
d13sDyXNnuMCgEQEJPIcQJ/jVF1PcXtNU3AQCO7SXiMGlkZWhqcLUAqwaxklC5QvT5o0ZULawqea
jRgBVu1QEeEmZEEMHu1qKxAJYIX5+MN/JNI9NND3SzihqPWQJyK3OjpwusSrqMckzn2GTEGhVGns
YJi6cH7y63dtYcFY6MhQ0tsaB66cBeKrpmCK+KX2VTAXk5smp6cQ+OQ75Frxp6wDFLCWOmI8ZY7e
4LCEOyEdX0r4Rw+cmBDpxqjg3z6eJOkKeitwPcACMwTgaZYfH/vsAr+poNkdGOJYEtsHcZIEV/oG
sFo4T1msXA/5LVaKHY4lJdpTT3DPBoPB2xvIl7mFUnSKAcjcX2K0E0kLd3cwL6NgH2LSVvP+NXq4
5rrFISalppj5XcNlX5YhIwLQ1WwFQk+gLMFDwnWytLUA3c2IzJdITKOakQ5NGHX8UL5m9D+gG8Jt
xeWakG18pnbkeQl3XT6pYEDCamF2yHMpjGeWCyaVRC7BZTyMCEOiIQcg+vpIWGfCqpBrreN1KuuL
ByVuLDSgWxAFvv5kVi9P29cvUdM67NSGC0O2PNBO4J3sf9MObRqvENEYRvSkmMVUPEl3VuyHCyMP
0u2HbPBwcD/lXr4ddfbaSasxOPSaXoEtJN73PEXt9fztxXFn9J6dqa6pwX/VwsO9TOTpxKIcG0R5
l3TzIWugPx3whtgq7DV+y1KtQJZiO5A3Dqwi+8cypm3P9lOdh1CscmV3EbMfsZURRz35b4H2OsCF
Z5+v81zQL3DS/Dt8aCc5MGR7ATeRJ1iF7CQGIOSRTh+BnCOt3n5KcfdbLfLSJq68Dbc9F6saLHDY
6kg85LfEKBa/e6O6sI7+dP63gNvNPA3ZmzDVFfwpZNok/C2RCBIeLHEDKouWfZMjBf8GjgtxEGj0
RJtlprBAhNTODwnz58axIha+TKeoAVnzMpOWVwY3AGaW6GXlN4URrvZpUMN8+sTLKGdUKIaqZVaD
Sn2d9q4iEL7jN8xxKyd3WkZ4/GNxeriMCz/O809HJ4ZdEx6SjEkOA4kU/v+FxVrl60k0svwuYyzu
IC6XEM7pyplR7dsuhjKTAjLSDkqzzCBmjFKCksbp6OnBCG7G0TFL/rX19YkAPkS3fmmPFMocpOSS
e27/22iunk3fR4fvluzlmGFUOJpG/FPZ9Xp8paQCRDx92VLVTQ/4U1Djoa9GncANGYgRysHGssul
BHI27GV2EIDGQmqAhsIUGKMA7DDE5aKTInys0cxKUHwLLrsZSxI8PxYcyFl9ix8A+lKqpuQ2/TDs
mV4V1+E1mj3tZ7MBcmmJA8F3sKkcjV1LIFeHv/xtYcqj46z7hWpnZPA9iM1q4P3CQDKkfQ1MChc4
vbKlf8DVqFrCcgXrF7uSAJg/aaRIzrpXsQ+njeI/G72tdEpQb8RrtyX56BRL50islmEmTKU2uXjl
SI6OX18RiXDKpEzq5wsoCJZsfWLHCwtugycRwDwjbCoiEAu/M2AjgT1CycN3PJOQtoGDB0EdgDJO
VFBQMsIHZISRWwD1ByofpuSgvyU8EH5q3JqSAUF19IGGTvFjEzZhh2Sd+n38gi4MJSCq61I+8bgQ
FcLQlIXFzBIyJCcRgjNg39qVIWavE6mTxoygQGxAWsLOZLHbjydWE4VH/hQqF0A9LPSsCRO6UWS7
02XwsKZvzzUFXDrHsXsN5/esxW3ATcK97elOQNk4sIZizmT28fyZJDO7V5RWseQP3lk9KqPrvBPA
LfaWRHv92MXTZffzdks2pdGz5ZNGiKw6dybdhI5eoB33jO7Mq6CD8BkeDHoNQck19DEsjtkCNJnb
LecsaFikL60X3crF/f4dYNt5p+iwOPfLbTGqV8dRRTbttjmtxk/yaXiY4YXRgALTKPYYg8pInR5H
Qd09SakOLIikDNIsIKQnNh+ijWI7mciapP/HqiUXb7tE2ggk+rQKDSZrPLMF7NYXvfROWaN0BRIb
NaPvDBJu8UdGw5p4ByhXXgnqua7W6gINqvjL3XZ7YMYy3A+WQ239pAdkUveckGxEUoz6BxNYnXyp
8HZXOHYZNANjBiO9WbHf7p1Wj/OFvBlAfVDr3XKmF5Y6K7gqjJGBgSZ7PB4hwZmSEmMS8QDYB9L7
TfXs2/vCvdcRtS4FaD4mLczXH7TPecRg8ekUhDWZqxbNQmP6DTECRJ4WGlDvgEWXw4oHcg0JFhw8
0IdK/7gTg8A2fE4YOb4ZGnNzIOgXkqPGCzHTtQsaw+N6RhSGKOJCJFjOR8Wk7bb6zLV5a1Cs1LTO
gW32ukNDVVBs1BZpEiLOqLGBcpjRwmoYQfXCM/PETltBD2h4BB6g1Tx3P16T+Ss8c6jN8ZI6EtM1
Zl9cllnRvRJuzAaTgIlU3QvHWo5fUaYOIDvmCeqcR/dJmBU581tlitiHg2uxb9ifqT6vyMV7WyqG
fwgHBveDo2/wXg1ILJqRD9P08geRfzgouVj7XLVAZ38riX/pvUsXHRuxcAZTH2z8Pr6enhW79baP
UM9pGLE7mT+hI31ciMadBWIXRuGvWT6p1vfoVtuqT2QFH5YctjuPYwXL7e7mE8we4MqMWjcHfU6D
TpOkaInckJiOG9lbvfuu2WsNlHC5ZbHyF2gZcp8YDSB/w233QocC7ZDGY0f+B4YvsYYREIrxI+qT
1+AWsVMlefzBKP2ewpI5T/DzbPVhB07KvUvUB5SOP8jeFSAThJp4ySAQESgeDuj4/A+2q8v0Su8k
wUCEDOP/WYZfntpR8WfEWl872R/EZ+LlxeRzGZopoSUA0u0DLWR7U5pOm2RB5HNgjjcfdOuE8Czl
LnFvOqGCVSP40dGvUC+SLrg+Zdxf6O7DWmSJjX5Bm9Cx24rfwpuWkTmQpqQf46MTQm59oICBhp3s
nxG5SimDzbcMYj/T9G3ghwXZDsYKo16IS/3Vp+1qTr3lmd6m2FCfuoPOSNVsc7bAxBT5yqiL2amt
plxUossIijmORp3V3lp28a/qkuLmnxmYI6Tp2Oy9WqzFTK2hsRewGV7kEQzbzJjIZF2/Ixw34xxu
7t/9r4qx8n+PyWrrdua09kxi3FOX1LReFbPcCwoSHFspZWGClPaB9rRiY0SmhveW4pjekWLlGCkp
tKu1TtDrY46ajYGgOTqwJ3BwDe5/n2nuPghIe+L1VLumd2tD/zpO+FM1KolLuQyOKeJrJvlHh1FO
q7tERcHraSMlRI32hlWPCyY7CrBCKU4Q/L+8xube4zw8OG8YQwmXkhF6q2vMir82DihEqrGQHv+x
dGZLimJbGH4iI2QSuGUenGe5IZxSUFERBPHpz7erT3RHVXVlZ6Ype1hr/ZNpVZn9+TOPpgcS0ZFA
zlajnoM8h5c2TE7ZzogtVGKsR0YDthuLQphVMnbFrZvbbCjvnzOQ4HQKgwJi2SC8b0DNVmD2Y+0k
k6PE1Id7PrNMhU1nVTQrAa+6P68iZYm68tdalBpXMfO5R2npEnWfvH3sYH1uoiug48mw71vOtXqb
j3+mOIE4hzrcsrFtPXJgsfO+XHZJb/ECxvjE11XJIJh5C69RsylK9OXtkNIbIqDhMUy+pvUxGKwK
LYdxrqDDHX/LHB3kz2oYUPBTbFWMgjI35fLm+8te7UukW3wcsw2eV4/7qjr8dhyZP2XelA7OwS+K
pj8JgQoHowHrnp+n57VQL2tfv7gaDntU+UxdSaR+oUjDmgLaL5X2+TfS1gOOUUAlkPHtAwLqC7KI
XWPDfnqcPwS7WDL74NxF7R9PSpftlGwVMmP2OB5rjKVxpCEtEYLhyyYa8po5VKkqDk772xfI0yVQ
ZQX6r3C+lZCfoHTyOFFtNYsugSxfgYmv36yvaq0y6/YuMVoC/CE19gqS1YNxwcj8Vzk1/9ZBfz+g
0KUdoVrFgA1vGq5SSJ2EpYIIcgAVqHdn78KG2dzum9MbTjB4JjrXEx96cmRVMSa6wruP++3NWQY3
B6c9fIM0Z4DiCE0Kt1lICDphEdXsviMTYgPJVbi3i+iwmXn4psJekX72+Il+i59CJnK17nBc4XvP
mnDwV64fNAHtHGPkf/k80P64qCGBcUy8ZVRsGDtQBICX6Ph9wBmCpoJ2kT4CdiXmNAQSsMLw8kVm
grLX0gCUNqi1X1hr2wrBgSeDmdNZXVU4Ii7ViQz0+AfjjDwFEFBGKesO0zGa6crTMpdHzkrrfna/
tHUk27ewV84wWcGTb4Crdv5H80t66sSgmcQlfawvqujG6JLjaoBW8rI3MDBif2Q+br+sUfcyb/eQ
Mlp4ljPsDb9LrJZuwrT1XGPUmLSjDqbYa/kpEYpLH1uocPciSYPNf588I0h4xlqSyXJq0M+xbR+2
uoPRLF+x4kQx6baMw1Knz218aplMzL+b3MVifMQmJ8/O4Vtnx/6oORHFWMEaZvL1RPojIZq8BOq6
Gaq2vqE6jzA2XTyc6+mODKgG6jxh6pY5gihXldQa/9BJL1AsNEpIntZlAEm549rlJUcGmx2Q2SaA
zMQe8hI8ht8jOcdThQRtRDCHAXZuaPhV9zWVgg6FCCkpgYSHVs+uznl8P8HC06GoTzR+cAA33owR
5Q65ievHEINN+DyjCzBSG3CCzngAcPCCzH1ExljGzveyR6Z0xy6aHOQFDGsPjRu0PkuHEULS8KHH
H+3PkTYdIRQn4hBo7kt9B/oSXHFTPBgOML+64AOzj+DUwB5HG6Qy9sJyitxG6z2tTy39y7+TQedL
jH8UKSVURBwLOl/bFQcZDSWp7CtqHyaqcoWHMc0vlTfkWG6uy9PvcHDKUaU4nC4DPzvJmE+zC8QF
rCLw+/jUhAOaDIBqNBFOA9jMh7Fm4xCtAv5cUj/jXwYS90ajx30nTTg3P51zU0fmCaKm/UpuPKoq
gF9BXKQa31lqCcP3YlN79VBHGWoOq6ghVpPI44gLb24ubvv+rN4+199Y3ZnuIy4p/yiYKAyMWTPk
eaERi2knxpe54WfM+fAYCC8Y1B4/BN5LwTu+x+myT0SVZcLfD+oDTIcJJysGBkcYoI40LzE3nNZk
xRKuEJDyG7Rr9c+EIFrTsJdjJhSMwX/EDwgnuN64xuWTu4qDDQeiGC0K1RS6HoWhGlbNTj6S5u/g
saHGkWI96EZ53CZXDHf7PK14sPsKr+IBF4F13fW2ojt7UUpB/9WDHHHRC477imsz3SED+mGm4LRT
M3nsu222fiJBdtWT6WJCQ2F1O18HkaC2Y2606aOcIljxsMzRclo5Y4GcXszKQfmLmbZpsNUkYKfl
Gx8YbY7yhLsUghyBlIQqATemw2pH5NX7cFmZRBEAHPqXo0CpqmERmsmXt2pYgc5g3wenJXXedBED
G40Br1UoFPTgmdDUJrek4aqnghZRQxnB5M6A1paRpsXBYsIYTz3evJeC23NKlQQbCKr9EGopC0ti
VkO/2lVW3dgXWgk8oY1A6o8/Eq6uEK/vgfKNGxCWb0w9IyGjgsfznnW4Li+pcZnGO4/axXu9Fd1r
gEWGKKPTUYOXk2Bg4S5Sn15TIdSyuHlkjjOKo8aBGouBNWTPvn2HBYZxlXC3TH5YGpgwvz4E/nG4
0FVGLFFB504m8zMqd/TuxKFB9c9H+AbnwmdlUvIYmuXjJLJZEza6ckv+GehTqam+OBx+U2kRaw5M
2A+VZRwPfHwNGid5nLjoOYgAAHHnwwwq4EgSLMKcbYmtxRTpK6+ZOe22WaqribzmIcON0JkVUSJH
n2qIWXr5w0PYJHT+eFlzqQ+SApEgNyiWTFusw/4Y38RbTQ/Y64l3YwVY+ZyrhIlrfzThQIWDOcIV
hcdweCAxORRzCJMTTkWMn61qTrRVcNBgjn+YQJd2Akc5uYaQRPGaaOfwTaC/EsCMNozQJcHDF+JV
NAm8ESbtPoCO0M8d7vysqhS2Beyw/h63BKpT2ySg4uEaEEgU+yXzirnNyFUPKbGuISVbTP+pcD10
9hYpKF4EsbFa4/xQh7hlccHGcMtM1hXss+0ItmX8QaNEqbLmYPlNhJgfXiqWE5CLKdzXnz0eV2U0
0Q7wItEzxJjrMAoQFlvdn+zDsMP2ipnhlSJrWuz1LWtTCCh5DE4xhtWMr2eBsQCsk3+5FRyVGKVM
qA0MAlksFh7a3C+zrSv0D+ZYD+4FXgifhcZ9rXNNbx9YEoiVxncRiAPSEVNQ/gZ/CY8HqA+ZMLtV
vEl5kIywDRVlGgcgGqM13xpWPtEY1VrQqOtQXX/NwGOKAqztFfsR34vwB4jPgZFgqbHWh1ebcFAW
gBR2PuYs7yMr5SOMp+C5T4TXAujBklmAajgdDvvMlwZgWOaGiA0hxeHkejLsws0bB7mdAJCkuyMS
+Y6PDWcSEk6R74ROZyXGalLPIeNGstI1tVxexrKra24Gb0v2QaLooOw7sxY2Gnv1W47qF/oqc/8T
Oe2YGHDQY9e+bzU8Fso9FHphnr2N9crv60JZqi9UZHvd5N2HaPMaDVKsPO7ZHOnc21P04OPmpS13
WEUTcj4YZdhVUoPp4AEPc4+RbOuUfzLzLNwetBNY7nyQYu94haO7ZvXwONT1/dQMzWNCUjtyC6fH
sfz4Zx/xZF5Jm44I4xPNiCfnU7DgQtlL0xUeCDEFsLRj7PQSJtuwr6TD8pB44vRJtZjRj8afH0PG
RB9x5PCQHIU9hEPH2rn1hXCEKobjAIWWDVPVQyc92gqLH7pSzMX+8WHJ9+KRMSHu7Ng7QGWFDS3I
9OyF3LC3lMbspgEOuwey2H3kIDjb/6DGU9MhvYbSWbCaOBjKzkLT9eMFJQklweEdJuI8zDgct+0t
YA7dQKnzRu+t2BsjHLuEqpUrJllqAaxngBFVzFTZ0IfbPeJVpiuubkGS9eC4/jblatmtFOLAEJZK
riBfiyS45IvSITtRdnzxO0RMe4kn8s06UA32R0zoxwn+QluxvXBJo2iL8bkoz6S9MeO8YjUnwtce
8PPrMPlSC9oTwFIhzhPJNcsDP3lps3bFymGZmZxkzWIi/IqzCi/hYpzQNSWmxSFb7kmpVxxpiceH
42xZDKl7WvOW0EMRsY2/TA+TM/slDAs5Rr9HYREEDYkSR0xBGZiVKOnuO7iuXLQgEu9drtt9+gtF
qLm5ZLjXYFajXyM2yOFMU0yeAF+bM6Y50uYL9SO04L0Auq5LXhvcYCYnfXcQ6daz4kd4rnX8H2A7
X5diJ3z/2Rvjc8Zlg5jTI05llrqxEkJbGsxQsePYJogCvDcZ5nRiRJKzn8T1yFZjAD2GJqp6YNri
ukur4e0Wpa9j28AzUJt/mfcbpvLBLO7m8SzHrnIEssDsX0gxRtSEVHwxjRUm3gvsToEh/k6nlxNz
OE5g4QjHmpG24Nd/cCpiIZp4kUqAv5aXUGizmrbvI733Fq8+Z4RZyeVtj4hjp/mrnq60fHjaATuG
BiIPplpMjcKWo6b+HlKk+KeGmhkxJh5d5fmf7pyEQeTVHOBa3LGEnolOCcBxTorC4j4pvzYJBibS
De5+3c3PiLsh7r7nXGmm5t7vw0ZDc9OmY+Q7PBN6PFPIZDmF0XSxgkNK45hcT9p7xEXskUk5RtrD
95iikl5zCyOBmQuG/fjAYIQ1uFqW9nvyNpiUcBhS9bWiZtLGejXNPidKtbmxI0l0g9rxF/UO/buL
WlwRi1TnwFc2y9vKP/cXR2UGWSpMOfasls4EKhAHLTRRJbkeNOZoGgDd/VBsVYBULHydm+m/BX5s
Rvu87/GH3XCDSNvD+gAxMPYAYk07Kj5aIUwSsmKFnoXSG6P/EzYipd887BP2Q9gHkGONOXjJhcs4
Nce6nUf//CuI7hIOFAmN9VelzfJ4wxnrQGbAMHxD5bpLroS8w/rOOLuyIw3s90SBp3u0sDmwYrf5
3YZfbnM2xqtyEmZnnFkQNTW6ZrU/GqkEAD1JsGG4zsRAcfEQCLfYonMgC1duf/kifw0K+i1mYpak
M3HQjTr8NmCEAAWSpcnSaVdLLqoMcaCVMXy0e/PztbLT3C/6JERwdSFHEGoECM2wSn5BQbTVjWvu
5fU0cMjv8n5SSIvsrxMuf1TYQkl9CYy/PIBWzxQOyyzZFiYIIuKEfQ9/xYSW49I6HwQOVNqw5cE4
uUlfHh45zxUDRggIiwIXAEBKkczmUevTyD2jItBIBxV49I/YW2rIW/KaCK/FecMKYazh8vHxe8rU
g3EJLVEyiBBNILbmpfH0rG0czwRdKz5JU1Ghsklxygmx+RmceqguJh6mlHAd5mYF6TCFBYp5R8jc
BgC2mlX+BCNNcyPgUDrnCh8GCuop8XKYVqINIfTMfS0FSnJ4Lw5bJw4EL0rkN2ERlY+z6Wu4HSCV
+nYebeDPe118Rxg6gszvxQEpisMlXh2vIeldfED8Pzzk95A/PcJW8qk9RJLDc01cxl9v8c+qjrr/
T/V/Xr6vGY97/MJEhY4O4QyEO1xGZYEPcNnccbgXSarxKHCADGOEYR78hZJ3Htcgz3MAMPFVC/C1
w3hE/GdqB14sjigKMX7jmhKOJ6lhTyhbeaocASNqeibJgh6C2gRbuBEOnx52iHxWXLmO17OFiwnV
lTCYTCaYnC3n4Vy3zzzyASKH8zlcLkfYPApuKHwIZn2USlzSPF4K3QuIJLMRwew5orLF14KMlxcb
bAsjBox+MIE+AcKjz76Fq/jZWqHEDNEahOpC8h9BXQDsU0wjjybIVp9D0eJAxM9UBfRGNyS03gJi
bETsTFayesHCydu0zsbSxLed3Dro0dmfuS9amAB8BQZ6LMsE+v9jIcwuxIT8oMTvhSBKvBYiK5Wb
mUqGgd+D8h+jQ06qn0EH/BTUKls+M7xinM8QUPAsPdXy/ZDqEK0acDxf9eVVI+mAPvaOlh5bvo3o
SKtZBqf3xHCUHhKqhY0LmBOzXEXqgPA+c/7iNTwWC2XPZWZdD3Ped0hZsefl9ll4F/xYhh4dCys3
xunGow6aWy7xegReitSbm09n9j5AXojzRIcDVbrq+b0j04ChOjM1mi2OpQuTSYBNFqLT3xeIIruV
wJXz1f1qq30PKkTfLVQHfcdRZUZJ1+bhaJHBSLIAmjyxw4R18vvu1W+WfuKhgy+2jQ3n92rAy9A5
C5n64LISmP63cH7QeLsKWg9O2MO8sIeKZr0Kv+rR2th9JFguuYSCmW4WAWT101xI6l0BVZO16jWM
w7kBT2DJgBav7j++9W5fAr3W4/ELmvAeylQ9k+m3bUyX7C6uYL0lnbV4R3YxZZbqKFjWsznRJ5C+
13npd5x1IukQ9w554F6L8Jw3s+sjyO1BGkCLgWALd5jix9I5KjKNmqsdScE8Z0QJZ/74tUsYrdyR
y32vH6hwT00szVzZCH5u2ove+8sU8UT54V1QIBmvd92wDU30ItDVSrah3UN75yujWxUVr9nQxEuB
EYOdLmu+M8Zo/d0jrrwNoUugRw4THyC7JrX76lRIBYjqaRlkUIwsWlgHn/j0apaGvS5dY/Tmx1ST
q30V5AJx1+H1vG9nZgDEhmFm9XchKYMiS3iqHmhEnmR3vkMyw+mcEPFAUxMV3qUQeb0imH5O48ik
WVhSbHm4ljZlfKVB5T7w/q4U+G2b4d6OJCweGHLY8Cxa6zqq4joNbnBWT4ClveUzJm3oPgh6BmOe
hlv1yYzwg99vSVfYwG8ZiBbI8E0MFiYQKv9xPtOd2lJRL68plwdaa5i+wacf0KrIKI4oc2u0Xf+A
DYwoKqAlpmpflGH2ExUhgj2cmGvncT0gfLm799ovQeKefz8GoTm9uygsaUEPRFyHvuY+H5Pe3T3i
WUDzcVkbDaJhWfW0iY4SW456+Sqro+6zz0Jcs3L65LTEuIVj7mU1KF93SETgIkFmw6tfDb7+j8Tw
m4fXvm14Cqzcp8jOCIp1yfhQGB1/nWvt9umf270qRwpQIIxw3ZERjz38WhmKnEAeNKCUEZrlLE8X
uDWNwbwYxVzqA9fP5WffcDkiRxF2EyaLt0Q7vqFeIQQjElKFbCAm4jSFjxBaWGvy+C+E09m9RQvB
wixk711t+6nb5ztVxI1AMrpu7jVGhUV16FfDKzEmxZ9URZfqUP6pHayWp+z2KgnIIsjBoOGrXhqv
V5pOzdFyf9CQQD2ocYt8LnX2tlHm9u25Zs3J5J4inrrVtX9V7l6/P5NMLABYKpQs0puBTIoO/Tt+
pEl98555qDFRkxbio9du+q1fboFf/RODL7lsHOONGC+bVtwLenocrCoJs/PL6v0JtfSoZbr77dF7
yGO1HUqX40//klrGxLhAKpZDVatgyPXg14PI5L42CCUCKpqOsYWs1UPt0ff4CgyC5Yl2nz95Qvds
zUS37G0H/dWPq6mFO65lHuJwmste6xuVNYtrkGlMQhrm/Z+A/9Db6EPhkC2benfPjvkLQTd+t+o7
LsrFnR4rf+FaoYwb9JNvphs9sPF5Kk+yJmhrgJMvRyX5JB+vRUpm3a4RsZul6pkl13jLi8UxigIE
fJP2ClhjAOnOaWjjiMNhUixKek5WG2E+lvPKEFMw4ewX+rnNUDeqhuMUqM42tjsRRUuQMtfinOai
nlKU4xMzsDKg4nKMunGtFZDG1BWzYkLSAOSo8imxqZ16x8EfPwg0hq2G4wSnNeWdXWKx3oG5Z5TJ
SW/OFFiUnzBkYAdAVCj9tEPE8hBtDlmapDQNpW7+uXBzXHZG7ivcyTLpl93hR7khwUoE+smU4EWB
3H79rgl69KQjfn9fgMVgwenDFoNujmpQ1bIJzAFq/GwNztpJOLjJgX77wXLsT2+9UEXHjwagCNMM
uyi4X3IovzlGvvNXf1k+Vr8ifGvR78PZAmKV2tdqnL3jN2Qv0+HXX7Z5xCy63tNtRS/y0V0daNSW
If8N3Aszjre10e9/9xbFDAlroAKeUvikRphMPdLRRz/8om77S93ChDfA8zwqdG0XfaU6JfzOK27G
dnmfv+p9c/vL7Ra1TTW+Sd7tsU+hdajWj2jwR3B/Bi3R17hWBTUcvW9kkHXMhNk0PB0yuG+O6QZu
NmYm+rgHUJjmU3Dpc/H0VPggUMRSLvsP2jzJVetJzwbF4gusJM2HnHWLqFjw0rl6gvsIOLAJge3S
q08tQ21FxydtnqiqhPXhhYB3JO0Oknk16h0TYcjG/AUb2sLHAKpGxWSb4MhUnM53DhbB84ZYINm/
1EZHhMz/FVeI/1mZmJDTQXx52eQfb3pI3AoTNd0MHHdjjsrXTOEIh4o6vEx3e9LIRX/eoaKH0LXa
DW9DZDSltzEka1oqVJl2xlE6CPzeHgVNjfJOpPm8+Vo+bvglPtnRlqM0Hyf0AqH/BSsEPIZzBFGX
usRBdIb2l9L77nxhIiNNMBnH0n3Od3gafDVreC/tzcCiepWczb9ASb04U8pO2btzHMif7Dc8cx7x
ULzgqLYDSIEkOHBj22jM/nltCbmRvxHRyhteWUsN2Q9x4iHY78wlGUyz9QNYSnDPo9KD2hhMv1Z+
hrN7ZErpDPt4WCS7bHzvB3w6ODLDLtWrGZCSwB48OEN1W+q7R+i0w6EFShP6OoN/RrFJRWNs2LtN
BwJnoArqQ0/fyJKTMqXU7Wk/pHOSQbkRStjCrc1FeLFG5yZFw40y8v0vDJNSg8z/jednChQfI7Tz
EyD9QSb5VPJ/9m6MZ9pwBxW3LZ2GtO3xlM9iMKFgprN1KHqoKGR+bWcExIVOrCwGK/xxj+tLhrsE
skFOE4T89DYvTkJOG/kP7B0rTKJEmQIyS2S7hcIsmexkZ6sQuZyje9VXwFyC600bxq0ST4SfMR1D
AOeJtSH6y2XB6USZJQQCL0KFLJmZuSUvuavYLwwwnna9kVhahieEy5eeRcn12nzxrUQsZ4OcYYTA
iAGHPpreqbBFuNo1GXiaraRDU9m2uv8YcMHaX91uEW4vhiysRvPuD8RCndeDPk4NgIIPGunw9g5f
z2lJ/OrzvW05KgbPZRpcWSJlaCxeAJQqxhLM3XpTVQ9emvcaxBpUGWLN7l4hrwdVJF0D1ikBBL/d
NQ/z6wFKXAVBSJnK/fiM+S22c0PXwg+byazjzfX6fBTigztsUspm5nAANqOLPrzcDtcq5rDNR9Ad
6Ky6q6+aaxWRPQKOFQDYj10KHluMTGiiTtnf6s1fg93ABQ82mLquSZZ7tpPNNW0f1Soc1DDvfLgw
HRn3dPdXWqqqdb+/IYY3X1sh4hKKCnE8Nu4PmENwaQi0lkvpM+65cs/iDeeA4AW+Edy8mS/OGqBt
F7qHKaQQiAIQb1m/vzs2edAERSqT7JlcccZiQ6MJegerGwb1E773zeepwv4hS4snB/CXLUhS/Wr+
HXAZXc3d6SPof/PE7AYy6YA3iybtU3vGxfsws8MrWFBcsq/3gQ4BNw3yR8TfZVv64Uv0gtdlmWTx
0BZy5fF2Q8Wl+bPpyPC1ml668VuKJBUZCMGX3lmeTq8MPKHoW/2jOMDQgi8fAX/6e62JzPogNH5Z
xWlFD8OwZiAkm5DzJ9dgfDt2yypMrWyejWme/wYTsTbAFDomYzQWFwWCurAL7pNHgQAEWQgDmiVo
qMjLBdXAGOJqT5u3fbwZfoqzGmTbJxAininYWVvKfO4dvBGE2fxgBtzDYnhKiQ0XGlcjETjw1wYI
GlIH4Gr3gAt9x7aFEWlOjjMiZC9vHWPUQ4Zy8XsLSns8qUU0AMOleR5ow2Z5Y//TVevM0MR8qAIi
+ySf8WNKvfUF/tlLOJKSwAAVUrpR3SP8/INvZWVcYLDz0QsjdBz2ghtiuhgx8RKkkQsaYvE/d1vl
SpjU1SYthMY+LFaiv6d/X8ITxlTfnojAV8Inog8dG1PQe7AtlSXsCDEBh3qGNt4VaWxMV8iHAEMT
U3QQQ6bZneTfNA9ycaMCv0jgao8qpCNh1jv5jG4zTLHYIDdGJPfahmlhvLzMiPj+QgHVHGCksqTP
DOEOV0dTA15WHugxTm/ZhCu+2SyfF2Rt14+lx4xATwRMhL370jCHzyQsztxkOap7pNP69DI5xdpU
+TgXyZJGtf3hrJ1Amj8XkuDFl62HUAfrjc7GmIIhBjOTG2yBLqG1S6M6lBGsTYW4AKdXbARW4+uc
ior5/bGg4UHg84Wx6F+JH3jxiOxuGUHwoFS/9OCf6Spvzx2atzXY3LwKHYSn9iAZZwP7BfxpqepK
4kKSD9pHCMXxkgjHqINf1heNoyOTSvSm7XEUzBIIr9Qg8MAGNZwfzbO1Q+7B++uaMz6jkB2j8/a3
016jwZ5l0Ebo8fH8tw001VCZPERZdxI6jHl+83Kkx2hfoUelPpFsyK/6LiF5BJB11mWx+DYj3jmn
ubp4NWlTOE+WPH8cYcPVDnX0BXzXB20HnBSYxQdEk9Xcm77fQA0yqajfCYhmRh1JRY4VDg/X/XuW
7ss3lCB4gxr0DPfxtYPP4eLw4Yvz4drZkMD1g4R9cwwVQsjfjH2CqVKwMILVgB5axWjHqV5RD/KY
834OB8/o8wLQp49Nx3d7cWNswmrjTX3Y8uHKeB/1ORowtKF6pFz9phf0teT2m1fvRd54chXrUCWu
Y9V0ZDmoGAzRtdP/0F6ATSNXKAJDQM3VuP6XMwWrWL075mVeO5DftCfzOONl0Vmm6B2YcPxMS33Z
l95QTWB563C2Gkglv+n3HeQ6IWQSJw53sR7o1+SJ2FsPDS7y50Rk8FwwryNkVm6cWOxHlmwJQt1w
4FBsaD2o/HbtkZOBfU+9z9JIp6HWLzQyzDsHPlz+u+xgsCvEKGSCFOPR1hh1tphXUo2GFnfaZldS
3fhYqh8SUkNFIKdLgcfiFhjbQXWbCSaU5j/Dnr61fGuUIWdDsTiUz+/N+Tv3j8aCVLNwxwocomDS
R+QxNu5wOKVyHeojdEjYIVCDbsYurqeuYQ2P+gqMyTaWQggvZHW88ZyqV8MKDwdJuK5Ownm+OgM/
Nlgk+/p4jjXOZCmKOywP4/+Ea70798AL+0x7CHVxt7uc0MRtdzeZjkxlInrv+4zjkO5psbCA+bys
zXXdVq4Eh9q6hEP/FZyb2PJ5DyBsY7s1rzdfyxfF2vPoD0WI5ctyN8Ifl7TCPuykKd7lcG4wIewh
idlJEULvQfB2p0sZJ7UPYtQ7y56oJeMPCqJJtfZDxKnCigOX7oe06IwKaL/53f4dU4IkYPWl0Vdg
/H1NZHAUqEzpQ0XKAdFbAwJhGacLUPofW4LmYJQI7YFjJAX1GVBGOpMZwyn8HZjdP/zsQaKIajNr
rp24P5cmMUcsE3sAyysRo2hDPsTlUO3O+SzJy04CRIS9QrvbvBEXMcUiiwWkByay4Y8wRTtA4xSC
Vr4iYO0LTLm6BTTJzClYoDT69hWQCPmPX2EuIug4RsdIaiTSXtRbIJgyF+jXqCeui5M6N+zXkRTD
NYt4nflYM83iy6EKTiaS+qdX5N6iz870rudZGZtLJhyz1s7vFvB5fBqMnbtKAWFdS2smNAVMyKyT
SPmBlvEKvQRnsHqIQzvvstxR4Va8RdhGb3lrD53w9fs6MA+tD8wx/h64CuZGYa3JVbFns+4wIyju
P8um7VYhfSnAFBwLXqreCK8y4ZIIvk9awnb7BtcIInvMshhHhTdbb2HUwIBngqBYAdpNYCm/q+3V
eL/7oMCrXdddcHDF5gK4fv3XC5mgO2Ms+Ifu8OjjZQB2CaPkGYVzf+ry6a6J6HswcfdBBA2NWYml
zhlJPg/Yyb/INWRIbl9ni3fSLiAq27NPcFKmfxdvcXUXYLHSFDkUoUa4jnBlt3atWG3DCABa5z8u
C3Kgeoh5Y4RCgrsPO3USXNpqqsnjkgTCqJ+HchFDMVCvQfEHW4y4yDSG4cHVgez5MlbxhLR/l7ma
SFmiQecXJ8tb4MUfNyM41oN/BLfGtATsYRJBN0nobw9UfnjtwwAdTlolmuCgKIh44MylwbylN2HN
S/gzPCdsD5byI59L6QSdAU0yS4741llnsw5Zf2RCUXFxx7zQvvCPTLiR2DeCmwDTCGQVlsHx3lgw
NyA5aa/lFRTSM6CeO7/t4DLKus33utJL3K2fE54d0RJKA2aIc1q1mlOAogDTnlEd/B5Bps9yhHyE
kdGvzH2f2phjokfPqcmcZaC17lzI3EFvfo3jc3rp80FLQUvlgvPs3VGRL3pUNhSPyAoAmQFBciA1
IcCCyFYsMkaocFm9R+ZUf7RneGvBOq9xEWMWPyPXyCdfswctSYRJAbLSPoi0nk6YD97eICHFvFBm
TzgXsImY+agYAbwhJuofDFTxLnUH6qx82yV3z2D97MIn4RGQ68LnrB0Jb9iIwglhOkrdM877jyeI
0Lk2lsZUbbBMjPSUStzMyLZRm0BLEfqTeVGpzuOyY55/3/ZcZuz/pjooJ+bMoFo/Q3LdOVRcftta
F478Tw0O8eCwfToC5NHn51fgWjvSmVpsAIT6nZ5/zpgFKllllQ8aRo1+AFBBXgzQ0kEztTcFw2A0
wf9Uzrflvh2OaQ1bZ2dsU6uY7qO+tbgs2PuLPvG+YBwXm/QJ0H13TEs5M4Ay2Fs7IV4vqJmdByBj
ud5l8/zkDryIusruTO+vv/lsuhSvacg+OgQ55+99czO3xe0+EqmbwYIiJbXli7V+Bp3PEcePMHwd
2aEKvQtYicOossUFiwSnxxnwDmECxox0a1bpRWORCPqoPNTQ/KDhXv/ZY/3r1LNocHgnIokKgIug
nUPUsIdTDwho9Zoxu559Ddx0Hk9/9eD8OhG3fGvgH1p2SnVtpW9HxbbFxfPiCWrTQY/3xsVprz6t
HdG/IrFlKCHZa53inlwrFMIDuFxuRfuCQeH5euNG02eFLHKEERtgoiEgK2UQM+O8RcYFJxPqF4C3
i+P31r6vAVOntfPVZ6mwjs5pC9kdKHfmQts4X9KR5tTuLLmevZx8ZrrHOQ1kjC8rUqn477FqOXkh
9/pADMn2DuMEbozitE/g49/wtYRR+KY6dwjgFgMLDusft9yIclxI3f7lCoJAgJwSWlbQT2w5SATW
Lsw84RCMD2UCLOcuM+9rzXO/H/ruLkL3unicg98oIlYWfoSPLFTA7fcJhOEnxKGc0x7cPWKm5vrG
UCBz1w6TLFxW7r2hNCs4YHhf6NGM8JNbm4/XTe5xdrhDu4ZkQduKUDMA4MRhw3RyVIGuHiyFiXIa
WvfSr2j1bOk7NJy2h/zN/elAhj3h6EYrR0MPJ+6Ui0R0oanFEAqfsT54lP2MC9P5TVsmMs5Ma9zT
rVnDzqviWbcR7kRsQMVZYFESAOdh54C7ylj4l8Durq2/mTBq6f7FR2nLZvfYZjgAIu9f36cwt+0t
VYZShtrXezwmtRkhKlGwsAX0oIcUGR0j1WVYzXSHSYM1fzYBux+nHcHn5YJE6VqtChdBwJ3sMYm/
yi0hYlXgfdZLkTtBQB9dqJvkAUMA3CMxBq7WdKQyBKOtCNmYfuHuowIKDvxfbzh9tWJ/a1/BPKmi
hmJ+ZElTBrwSWypL2pJ7jstwBpFBHq1va2qovz6eu9AETgzgk5xChQ1qixedQiWvNpLsyjdkbAiZ
kOySlsNLsX/vaPJdIp52MSOVxBoT+fAU7UADAgegZlrwBRDfi+NRREYwmlxWM4V3AQQcplJuoSFL
4JsAD58SZVjNVBxTqbBwRSb+arAWvbNg7zD+EZYTUM8FycipRIw9/E3ufcJ4uabAbK98G7w9LAhh
B77ny0MJFScUVCL8xqWC7ERhnouv/1T8Scfb2O+j9tKO28Fn9Y8YmiTwDtl1wq3lnPv+tI586ww5
YXmAv/AYki6LQam3RPGKvv0wUQAdSK+gyiH1Ikx34aQdYz8Or/NnTagcoTmEBaMoe44FOMbhNSD/
w2mmEyouYjLZL+ytJfNRk2EETfnPyd1eiclJwU9WcZXgB3FzJzAdFQ/clJtbQP4ulJVSsJ+es8lr
x6QIo1Th/ZgzS4GGuZp45hZStph5JI9dfXr+BAG87zIdE3VWdhpN1BXzLQe2UweCLlzyl78NSZto
lIIeaia3muOuagPIMvx8gCK4b4F5YqFN8fzUnRbtwRbSCH2r4B/KI1Cn+3YtU2BoR0xQ18ISXqi7
+CClwWc8qbGXd9QBFKeUOxilEKHQcIRvYxaLuIthJwqCB7bDZMmyHvMx5c9XD9AT1X4/Emy8t4zG
CVHmqwpakDREShBIUJvQCwCMIYACDUI5ItAnhj1jZqXTElu+J8w1D+eRCWkMHqiP2IKTpoFYRTrB
mQ0CSDBhFnCDi3GDF5S7/ZeHXQ5+MuItFa66UCSTHNKaEAQxtyhYRqkPUgyF+0k/zXvwL5BIs9LC
/3Uec6L9P7AMsFnYNp/+/zIVKK8ihQHM7B8RC2o00bJMb1hgE35P+KJI0HDApWugSFEgvudskYfD
rPnnsamdNJ1Snt+C7bZ3E/YGRKSFlOOiVKcS4n0b8AjuadR4GdbYOR2wmCGJsctzzh3xj3UPdTwu
3WdnF3/Qciq2gcm0BMXkh/NG8Cu/Qt8usl9xfIUJOaolh7ZaX6z/R9KZLSmKRGH4iYxwV24z2UEU
EZW6MSwtFhfcQMGnny97YmK6a6arbIUk85z//AtsNY6wgcg2/24rHg/OcoQB2W+zgCvep5RV/38G
Mx0N1/5OfE3L/diF5uxjUSYLgHU+ODLJH2a5fKlYoJAZ02NYE6bzxFobc6yDRw3gtV3j02JyUD2o
/LXVUc31vRL+V1cw83x4x1olL3sa1G6b6b4bYpilj5QPN/pB7S7Srmd76y1nGSXt1zwZd5Il02Ku
xMeyVj+S2btleo8jeBsXg1KhdC+t/s1kiUOauQ/uhQweBLpPbXd813derLllkHC+T2ltMVxLtJ4F
+gvHYlozJhozt1G9NCyV25AmuXtImIwYmxvVqOkPt0nQ9UHG+PteXXFUrOMGhxL5RCcFisyTJrrA
Qyp9ZBfY0e5uFPOcTXruFsfgkxv70mDnRs+f43JmjQF39XJ2i9yTprsBFRht0qUVG4hNGzzfBPax
x0VtJngL4HxVGq7L1aED8TyYoBd//XLHRhjlob1m1nuSEb4EH11iNBgeG4qsir0HWPWEpSes/Fl0
8lo/YHzU2m4Ml1DgjqeO8FduBJAOSOocxMBJyh+xlJpK9D6FnUW6mwjkDw9KvbKxkF175SzN9OOQ
VgWvEXmMOgub3Opyu/4m3gmR2Ej0DijTIWjQJFsf2fZc0Jy7ALYphsqOojTRxtpHwmXL2YexhHjZ
mpPS6dALo7DSWSXTE90oOvGbUQ717Bdd2i8dHZLV1wbjcYgaQO/WLgBDfs4A4kJa6hEY8gPFifKE
TM96ynU2j5Pj8UgZi39hDrsnzm06AqX0xBggMLpC8vmuJh/nw3sYgG/xwrCSzjZrG5Z47dph84cv
Oy25pCGNge6WwT7q6ChRVL43DtwAyDRl+jigHQ2xt1QOT4ThSNdORw6lQHyP77IP7lmXAoz0lmRy
j1ybpjl4mBF3at3rmjT/aXgysDuS1T5wm5+gxt0twg/pLPEwAbhj6/6DICqyAzwe7qCCCnszMJh8
mfTW1f65z79GneuBNCorKsB/vnqUi6kXTFz3ZsY4ldAcr9sr1Hta0dtai+Dld+zcOl5mNpeL9YyD
g1ErfPy8CXkwo/sshOGqjWTNVHiVW5PBYqTvgCoRT9N5euGYco6NWq8bv3vedlv9WSwGSvNL0dtz
wRa0sb2bPRizCDgmP5cFqBrF6nWZH3/mhYfZcnzFNpuT/hn9Dih9fjhfyFSAczC8kArEzgWtJzw5
lYlSdfcSHvQXMdwtHmebpheJqKBTp10mzZbbgVjqn8Kcdn89/RmjnMsMlfjGd60B2YGoQOc5FxG7
vETP/3eKziC0v5VFCloIwBpFIerMQXGUjdPH6sYAcY/g+bJpoondozyq3A5YU/DzdvpwkNl0t9s5
7G52QeZp9FTkq0rSOjtQXhTPhiQKrJ4nDiYYyF+e0F13Y/HbY4pN9ianOGepMht580q/ZNTgYrBR
I/PVgGZJIliSOcwgaHqkyGH+xPu+UPnJn5oeqDQgW9Hp9gcrlL28KzhY0EcnOpzjGYUlXUaJRSDA
hMDwCSjqjF8lDPKnDm7jymktAygVLOtPxEpJP4LeeoAWgcaE8QYaLWdpOpBbKS5mF8eb9ASwdmfe
n5LePkA2dJ3Dd++YV8EnODP8pgOZ/kMmcDYwfwoKRYggoqeI/Bey/+bPqPEYEmITRBMAM45KD/YL
1O9P/KnB8Y0aBqHR2zz+GOBdrZYe6sqY49+4Caa04cBWBlDEvkIyHcOf4m5bzJ0PJ/Xd1cBe0nr9
Mnp6xT3xHlPVmCQo4uZ3FvMGBT1WB7myGj9BVQSSduaUHYOtDmTTuutBVOE6QybFhfqcMh3FiTE7
n+3BoTe1gLoJIcnsPtW3dx1R3NVglA/jbwXXfuf89TFB+fjTFSE4evdNeIqNJl3cSnmYHvEoIZtg
ubzCcGc5o9nkaIMLCU1cQXJ0e/DIPmhP7fQ5I0hKL6BKbuial8R7D8TR631kOKmdYauD6o8wX+HU
7LAO9V9WwjvqNlT36IB/PzxY49LoKa3bm/JIzxeMBilTanV4zxRmysKvUOviP2EgMfgs77+wBC5e
1jFzlbhOZBAWPRlMa3N5tZw/6BVkIHbhoy5hvYGKWObq99ekOun4R45f5X8E1MZTarMFc5il6o0f
G6joOl6KzvJMW0nHt4KUirZH7RYck1wCsrfBZY/j5Wgkj8dhcGwHDlwLOub5G9aeYsU/E+jXLyro
zxnviS+1Ht4G2OTD4L1KGCuqy26TA2QXyP2892IGl+UjV0sknA19BL8oKjjFPw5GuUMUYS/haip1
BtsVB/iQM05Fbx3BOz+hCtOY6fM5jvIrzfxtfN4GFBQQyebXubp3KoR/KXSo50Y6NYo9RVwxyw2+
hCenH7GuE3G/VGmXak6UVlAYUTrZg6GeRlQpOLvAAoZUGnXtrrjqGWnKOPe2bF8UANAb3yXN3ouW
n+5R9Uo8EFgXPVTCn8f5w/5/MdzBHvWrcG8dPbqjqgNvkEp6My6di8XnUOyHj4tNgyjpQSo9fFb6
5WShuwKxZOYywy3k7Bb7XmZ4+GSAEw5d3tVKE6OBHFDAtywdra8/HY1gtG0Nid1H1sn3EBrEM8zk
R5E42c7r3QJ47sUXSB/EbBdqoqiBheEFD9Pisqm/c1iYavsGjACSOBUM2jB+pmbG8TqA7VczwxS7
3Lx07JddMyXVWyyDcM2wH60k4PphDoggf6KFaLdd8uNr84F9aaUj03421nU0IzctzA0IWJnJd1Hf
tJEblqoW6Pjrjk2D8vZnW76wO0kr3GrJ1EzzNT16NpyiXY8z3y6nBllVuh2ym6E5mG9VXeztluHr
w+KbuNEOMQRYVYwl7Apy3gLh3V9hgmNh+qVhrfaS0fRp1e9AhcAReM71nze8IXQaYj+1S6UGvkqD
HdaJ+aEfu8VpqTAZHVhqFTQ/2EYf67dVgL8W8kvjcsf+Q37xe/3iwyG0FJ+otzXBKZcwoMvma+SZ
+Sj0sarewNQHbqJNMIsNekZpxJRuGFjzBYgg07fcSKp1QEN3FXivY66C8p7JqHJDvvBgL+n7IS4t
LBat93TJqqCUGDTQaXAiHsjYrcLA2M1hMPVCy0+IBYi/M2ggieHvGpOJa3nGFVk5uf8jZk9ux3cr
oHgrc8XvR4efBIUKzgKZyIcmPGySV67703tYXTkYgJWe+uaJk+ztD0LtKtiP5H64i5uz89E7jITw
3Q3aoexAxbheMXbsMU9JITJpWC+KQS59w70YuOyqWaymcuTVB5dGsvEti1Cu2fKQWVbSr6XvW5u/
v6mSGlh8NLzBV5qVXHBwNf5VYTuxP9mQUGVsdMKv9EkAjiiVeoyA2cbYLDDtZvxpuwkl22Pg+/si
UcBjVw/6A78Lasg/8GdFsUoa4/uQwWmyDSjklHVW5PaxtI3rBfsCU2wchvX9U2BmaWzucNADaV9i
e2hffuIr9f9XPtf73XaS7iP0F5HrBtkCW8dh5BsKsrNl6FEFeWEY9yjfDaZ+zOlypr+6Qd9A5Qgg
MnevemD4jy0REo4/3gbx3u4sotjlkrIQJYwz3+BVky8OxYDBX66tEcQy2gWR+lHfV0GYPky35IV5
vrzqClUb+piWW0OxgFW+GMwsI6j7erLpM2JsuLtX9tnZOIHQQ9vd8MvIm9O0K3+S5vi7qjGckaet
AmyQZy7USUR87QQFrvkzwo1lQSza6qVMh0BTe8szXBflFQm5vjb7zBd6+vAARn5itI5Pc1AMRKB1
f265dV+2/uuIVL+d4QnK/JSnR4fvSfvFqERnz9kCFC/xHL2KYLrtcmqCeWdvRF7U/3cR59wMFqoP
jCny7nyQEgY9WA9cY6HFm01SrKDV5ZK0SyZc7MvzU5iuCQXa9l1cBmUvOXL7Im6FsLo4R8SWSK4O
aoKl21jqFNDVsGm9/YeoeZWpqq4ShhEj1YFkWUmPSlmPGksmmmW0vpoLQw3MFo3RoiU17lP93zp6
4HA7i856X9Aj+siGPc4+Ln2HcKQvDE8RSE4TmxOAvojeyZbSVYuDZ5ij5/j+yGNm6nfJNuYnC+Ul
e/klHFWRdnzw0T1LWRg18148U2Hk4D/qKwN9th+XvvDB/4ZheJi+pd+4vnHq2vSYsVvKjsO2e3vo
e/ce7Nm5VBPJv00Q82g9+jqaCcwYULml1SAM7rixCEYNLUTiaNHtmIOeO4DmNyZXFe426DzCEHH5
znb2YbwCBWZurIhi2C/DRuK4HwW8d/jxPuTHHXevgjMmGbARWCduiyDZ8EBdF9PtCKSQpYPDpzbj
LhsfSHvaDHr+QgW+8xq+CDLJocp8QU4LIQOfVAUHkFDwJwafqQ/B0hf8lcBpHsNI8hnVF4t2cSDN
VDFHQ3opGnzVrzHVhHgFYxQ2VjZbEi5Yx6ToLIQhh9wJDF6pYr4IfVbLczxEgiAOf5InSLrRcxbR
K3LLDaJZKBfrjtNS3U9NDRwM3hfBifp1VpyNK/8t+4uDtbMtojDIGNpObgtrEG7IRFyO0ThyrcaL
JTy3S/03vYulKoWBeEHxMSOSTkHc+1ksrPHiSmQ06Nnf8Dj1/7CD7NMCMuWyv6DVVvejFHRdKC4E
EPyeMQxj2EVF9U92NSYWGUwrg7zqooEpyV7kq/cQi9opxYc4kS/xJaCU8Yk2699WeJy+3M0Qxrxl
cO8PyQd7kInKpL35b5hwZ9Nv4EvkKKBZxl92xaAK9khVtvi6qh31nc1QaE5P/mU9xox5BMl8Q+YP
63HMAOYBs0NYbOOcV8gVqF3Y80ZPTF1v+V1C48U21u8wthfQOxRBvRTGuMObbZ6/b1n4Yx8f5ctO
QqbYXNZAfz8T2Y0ywO1lO2CnK2LqX1bWP6CxVTI1rpqK1xw6kAi/PB99pnADeLx5P+SxroF1dQ35
dF/PkmvmfQGP2qhz1fexjHlHKlGl9fKfgsYPvjfdO4AY4w+HCbwm3WJ7D8GJwBj23zVIUVLzByxw
N+sJ9+kGJQEVubW/6W5hniPIAUOxMzpHoiv090c8wWrkBa2I2U7EEV1sRx+tqNIpyjkh33Zhfjgq
wg6dOWpxDy4R0EBXH+17HLyvVcPR82Xa3s1xyUVcpZ1d6CxV6j/0bmRB/9FkqbRV5YbAYH0IPKOP
lofDN2BdVVD1nOH8taVQCKBGI74HT2Q8sixtsTk7Qg0dR9yy/GyrqgHjXSB48WCABFPKeiH5mGBG
Nl/AklX82f5iCRN4YixeOkKJcfQCxGzkqJWbpGWUN+gseMCxDLx5IDnnVc8l5wXpcpFZm95IaEye
FdVA0YcZhZ4fOoPATsp4cPrS3dPNuqPmw+YVxdetJUTj+zIRX+GtP/rKAWeDfN8wBNUnNHJdvcDT
EKEHUWmyCdxyGZAcLK4j5061n6nrGEV7SGkuwQCkdAS3N9vH/gswkz5+1Sb8NSi/Jgx/Qhduwji4
/EUulcQk5Yw6fY2GoaqZjAfS4DjHZOQ8d+GmUZ9S6BOUcuNvgB1k2Rd7X5IH4sqhP1Xj2ahb0UvY
Zwy9b8tng/WUVLhTZoY4AZayh9hOBQkP6B8/q/NdwUC5y2VuCfWgy+dIoD8ArzKw5IPat/WOisl2
7C/XzNbOp/AMz/5+wboxU9jcBw2D7IHeVY15bunx+zN8sMRkgB3WumtBvxpgOGkBwiThGUTMaj6Y
pG4hgZBl1hgekMpuSJeglPA9Zz1cHl8ukwPCEUXtTrDqEM1hvfu7eSDZyKWZkeFNo89KcmcmEqjq
hWPygHhQeu/jKcMzeHl/2k1mwIYZOEc0WtkcC73MxW7iAyYYcv/c6nDy8SVY96AryTNdB9GEfLQN
42SC2ZVFAvIQ+hw1WoFJwIBvQr3EIxR+RBalURXDIglx56WLA9jh3QP435CvjaLsyjvmFUFviJbE
a8XzvkeV8U6HPf4AXaevCawpZwjjopbTL+QfhCLkrlP7XCcerIQunk8YIymLCFBGPVuCEtGt08ax
Pxk/OZplY346aN6oI3MiwaFv4jrVU8GeCkB73hNkk+pHaMiYtCi+1XWN0QZUlNu8phyOMDdBHwJg
/1ozQUUkl/KJvyBzRQoKxZyF4fe6JmGefgXcDOoPHgl2efDe5ki84arCVyLr7ArTomEKJNcdk1gZ
Lit/zDBCUVihQHlVGU8LGxdTEsiPk8JiWWTJp7fvog0Bg2VLYp20lkebyayIHsueOB39SHhPl0N7
YqpRAqSq/slleJBbHzHoiEEyDq6/dOTvA3nUScevAdJveADqvMd1hcIdKlt6BA2h2vlFLgAG/3h6
DDPumgu7qmNPyEZ6GjkieKhdH5nBrED5dNnfwdEIzxAvdFheC5RyMpqJEda/UbcPhgFWvJNhxqNz
ku1TLfhxAIi/THP14ExVQFMZRzeeJahIb6MLY11v/oj/K0V9PIHHYhC25DlVQWmqYHI3oxf1RGLs
Y7X7CixPcuAtMxz+QmatFyMZ9EcAhubjZYPDf7YUoYIJhh11h07/bSp04oP5MyiC+qyw6LfdCwQR
midoygYhh6raZsIIJQtVnLG6zf7+VBUK82Sz5Hy0VDhygnKW16VFsBbOsCOWLx7HSwdtCkRjOV5c
iEPCK78ryA92BL/DI3oD2aCYpWSPUB1/8dvbMKtF3KzsTyB0U2EC1IfrNXYr5pz8CUDW378cP/jH
hiEpM9QY1uJzvnpBnxTTxXNzw6ie01wpaF4mUs6uBf1UiXw54696vtxBBRkfYPE8qT2bE/VNQRAb
mlH8qjDiwVPRvIvr6l8LS4Wqfg4a4sPh6kH87UFIfDlD0/0gJWWiiGc5dNqLG91jxgMY1TAbKGXz
scC4PiKPd8uOU3tFxE5oH8ct7ESIclzicMTO2F8SMlGZaJi5+xpCOhYGQqMTWc/+cPmamvwA28LI
xfchLw6f0r5VwXlA2h0wxjns3/TugICr3Ztxd+cIXJfpgzoZYjRy4kka/ty88SnE1reYv7xL46Jq
3Zxu5rcFtOF9XEdW1bE/BQ8tGAV0/jEnjeaEI7p9+zLj7IZQnXL1z10xwVYCq3Bim8CVijkLFnns
pF5dv7/vDE3GxJ/ovNiL655FvZufnqB5m7vgCPAyNY41uzGUTh6II/BIzCBhwDLnZLwtaIy0vxs+
HKgYRQVRYejvahdQg/G9aDnDax0CKS6lVz7setAlhsnYGGd/2pioBt6InYABhvNNuaYge/kUXgkC
pmBs7svWqV/QUB10lOe3h9CZgNsiuhjN7HUigKvXJ/HUveM1fQw5XR4GhDa95hLgck7re1cnwVTS
0fAQIndJCxP6H3ntKGUnFuXgpkcoC6mvN72G1Cx2K6udW5taTwyJh7XdcQCNGBiWxVrTOyP46SEi
5MniCpos7ye9pum0Boz0PqJt/KpxH2/42LBZ9M8mo2FrRfNH3o4omR7QBgBlCUjVX0RXosMpz/9d
Ty5iDzrQa2TeGJRuKTlBGXRl5H5AAhdX7SPDX1An3I1Z3DSmTzGIx4zcThzhKStHDj5u9rCOObIl
WmiWYS+ZIJC4oj75+mVuZ5pJLpfKRYperBKqi0xe3n7uwcADpNXHY6vQYL9MhrDN5BhIqGC89c+m
REkrbl8nW98rqw3Z8NbonWnhOM6++FYQzQLd4QL0ocjPCmMeKMcSRZLkaJtw0HAv2LE5mAc9f5IL
rVnUyLmnT34JBze2OcLApryoxmT7a0JeAF0HLiafmMlCiMf92MANogPgN54pxumQg8biJF8z/p4/
OVo6LnMdzmXGPxqz/TlvjMEvCmoIU1Or8q8vps0qsJ5CQfEXJGbTUziXMcfwfGiNLaQFDGKXNcx6
eSwP757POaJnQb81dj9M9v/WKrEowyl/FKFjppBR1cq6SXjAuTwFDv2Q3sJSRmlGtSpDLjX4PO9N
+RaXqgz4weCIVDLxC3jPxH4C/oNbNKgpVIyWobbYpbflV6/f+rximMj4BCCeCCMq3v/n6Bh1pf9e
g6Me0774NedBixEd8STKQveUwINi5HYKb0AEOoIZXHsnFo+EbVMqlt6dE75B7b+EHRiM9TrpQjit
gmx2uG4f26+LmnEVvFb7utCvCRqSeQQjOgRE5r0ZI4eR6hMLzY8cG9QJjf/yHlVwwQaYbUW7LnFG
+e5S6qX2cMn+ctK4qlOQkf+XIT7kWeAs0/OdRqwT8LZSGNScUprDtcKViRLiI78XDkF8WsVkgfcD
4JIBtTl3HwXHWma+piHhTbXSLPQhMrFlz7t29XfHd+E27wKicyUQmWAnTAF12EHcIyJTH1DXd82R
q7ETgdvEnynxiDvs3e/L11vgOu/CBZ5u2Cw6Ijqx/iGdx9pXjuIYcxzIZfpOPXxPDiWFrcE4ZE7O
/eiwZjv+Sdl/opSopHsZiwDxLLcCU5CHglYUIPjALOrY6UInNDosbm4qRSGUBOquVkIPwxdKGX1K
6kX8bKN1xx/w0KkKKAJRYC5DpJsLKxlKEXuXg1YZCm4CMNN61y4lugFuE5JtCIfaLLDrrK0u3goD
HTK3evAgaatQFigd2KM1OG/hUcC8cT3iGcX1dQ/kzckMQ/okr94aktNgi4SBIcZVCXMJ+xAY1xGG
Do0E4OihY+94wSgIHjSCDsq8A5F94p/fIaNa48UYD/UVy5ZCGb78OeY8m+B2DYqF2rJCGsXOPSzm
CE44IeelvH3ScJJ8KKL/7SjCrEqx4lnIKGZ/YCFTphZ7UFPL08PIrhQUBLcCrABgel87mdTWHN9c
HdbTV4TTYPA2aInqwuSVb+wGuaEigaaV1x/EyHe+iopacDuwB+1dgmzAhIO5qQEzqeG33pq8joBV
A0RAq/5ASw5UKf0C8JchylPBb1lEaXdiH9/7nFlgbrV4wrY6m1TUYMXXeCk2VicEmEvOFdjC1d/0
ljtzA9l0rRS5PImShpo3o8jmmOduidKZ4AFA+pnab7ubgSwWCWg7J8a/fwI3pnPX9EuMi+vUi4e0
s6gM6Y8thSoVOp5k1KOgtCC/freyVFZQJ5xuZZCL91l3YYAYuwMmsNObCPoqIfI8jyTQuUJQhgdt
//f8hZqXR0v0Ile+bQeP+ETs6ApVyj0FqBElonnx2L70/AqgC42zaQ3/czFPewTFrXF7cXw3IDJJ
T8aUrDjN8jmBezn0X4os/DR4X0p7TH3m+91a+AXX8yH3zC2ClwMACkzLBAoIdjBhkkDrTsa4tpws
J2rGuLzBMp2+ITljWw8UNpGZY3Rmo7Az+0DvY/gHuQHkcK/uIP9pDEIIMWT25PBZ5SmY8qeAfpLN
5mYwp/4pFz9MNz2kEUosZWOdwvfsTGHsDUg+vuva9qUjHvOI0RWVzcOZUFKCGAsgqA06xxO+Sk+B
mHWhPIE4VcD8QDV/VqeIUjuYBIdXsijTM8poLhwEi0539qqtaWY803GmlynxUiDgpEcO0fyI8Uj2
6TGwEQBDahCBbcCq0jsGGoLUI8pgTnF8YplrjahXkKoiusmYsYznNzhq4vbxnhC5L8CoAVOD51oB
Y5s38w50NhqaImAONb6Bgqy4O8mdORNDCyNPh+oiqXjIjcqquSaMDBYPumfd50YZ72B/anTjeXEC
labFC23yNV0SEqmVsMbw7CYKnEk+PggTHFoQBWYe+1ZnqpHl1Nto2bmX4BleAHWaw+xpJiTxMg7q
6rkNv0mt2E9lfbZVWqZGwr0/M2umMM9kwSM2AvEAGX45RtKkk92i1kFtjE7LN6CTUiMFBO7R+Bfr
E2JP3TYijAe8/kKvnFnjf9ga8Iovej+WMZqAUj1LI4BjwVhffPd8O28FEj1iSearj1Kk15sDdyaz
TmSBQpslZGkKLsQl3oxcg0nH+HdKI7bzWNwKd8eVYfGXk/KBNeNu8fc3kco3R3+p0cCWqQEX43N8
Mnm20OcxFGE4812fR/woHHP/hrMCgHTIA9mK+41fIPxQlo7Wj9yim1kkWFAd8J/7uxv8/ZqbMLlb
cNdXy6dhJcOtWvI9Ywx5lKqSUynT0+NEH+ZmqjnAtWyw7BvH0P6C6erY+HNOyWB3YJLAnkBP2lkw
bIXRFism0zhTBu4xJXYlQtXEK0VIgcOZl/vhcAkgW8nRkZhX3qO8JpGM6DayiCMOJtA7ht3U0RUQ
glJ7YIMpnYnNpHLqYq/v1VdrCxUGZ3M12P2n5ZpV+FLiHGHStsy7UGSUdKr0EdWINZDLnApYtdf2
RP9nihLa5C+BgqWpB/5wR0ak2ccacbVowSI0iLvCgxrYWlNOsRzAQ7GFJpif6dgnSHCanlPult8R
9LSsMKnOOTEmEE1mzRCAzY4QNSItBSe0w6iB1nHbv34z2ko6IOp9VFOt/bi7UBWK6I3i+my059Xo
ndw0M78tXwqU/YS9M2ofi+DmtjBb2kSVecnvXpR2yB4mf/vKIaprNOWXcPL66TBcef6pD/nQzG7r
dzcF0h8vdzunxRh3DfQf5l1F7JA4UMzL1oI1kLFbTYYR9xpiGgZn44Uif3z7XtW61dl7zqYj4nlQ
J9mKvHfP3aL/C+ngab0vAcXJrQarPCc0ffhHsROo6ugSBBwQ34/BKgQ3mn+OUODVVsL+0mejZsAJ
4UdA64q0gi/6dz2mb7npLbFXHTBs8sRR6fCdfi/dBx8HOCPB+WFToHumKJM3PY5omx+/KNP4NCRh
0aLq91nFYwhjuDLzLgHMoFIwnuC/mh99fNjs2CQ5DtAk3pUVxeiuEPdFRqoRZ5I6JjgVVYvCa6UR
DZUVn+x9v6Doo+QOoe+XEBN3qEpTpQajMPQ/5vs7Ux8Y1ctu/nnMQHSBlYdPEP9dJV/bN+e3X8HG
ZJuCts7f+gVtGC+fBI28nOJrDlykHfB+TCLFGS8nBqMw9k41QPhZHFTK/IJ5OxZsiu5+mwH871aL
A8Wu+IA4sPnwil3nbfgvTfjJXR2HOFeu2RmN3OsSvbCEf7clHQre+Z3YLYoUte+/5eG1m7HPPjnc
Wp8yhfOHSfI9cOlFXTZmycFWWsfbLx5ZaNakQnpnrVcjlNLTXkdMnLMaBpK6HDExZr5/OFR3cvYm
LC/xJQL5T02IUL8EjYKeITlyOmw4LXyDsoftiTKKezZPh7SF18NLA7caKjIB87dToEa87fyvyZgU
GRXE2fOKdY5cejvmuFHnivFZ3ZcovM3xhfNgf10MzfPU5k+CfTD16GApyvRo4uBfNME8ilOP8Sq5
5TcYA+yVcj+2GbdxqA9my+XljOke/ClhLfy3gYA7gCmx80p258YKgMV3c+1nEzAtjy9coLjPPP25
3L3FXs1yJnKxnNyYe5W/nN5DJCiss+sqYBCJYxUxCqBYqnKnNrNpeNjuqE6hAb9WzJ5slpyiS7Br
Ur6l2s2s+zw2E44+gZZEOykGRPMwh0xaK2OUz8pO0Df7FOXV9r3OjlcEQMxKagYOEz34jqlhFzif
DkU8ikFMOI2YZ9ZykHbctzXG9LfUfwuvgSJzv0rzQ8zmG4J/TzhZaDkj6AAPMgNHfZF3jAT+hxyO
lhCEr/odvo5/JUzPqDWKrxvT5ceiDHIsS3sEdOuvct5tcIPgZ7qrUtMPu9WSU0zMM8ZBkGxxtmxg
wjfY7Uxh411gSVm9pbrcIqhmMHC8vXrw/dd2UzHK1wxuiTjHJ2WlgaIBU1Xns8D7hTIqD2V0QrdF
KUFBzaiDFis6T0UEPybg8O1vkzcm6ujczdd38YbKv1BZiDunbH2sgzqyV5vfiWC2k1MLiXMDx1fA
5+LtzipIctTV6mUREyVIrjJs5BhBfZ42zy/zQC4FhJd/kxvcNyTzR7WhiBG8x551BRu/ypiGD6rC
pmC7kWz/6ZkARcWRenndhxWd6H+fFwMPbrXbsHsn7MY2phNWNJLsbmNO04AJTyYlpzOlTseScQXb
HH6ztoiuJsWLT2+ohs+vVaFsDp4uOWlVfLfOqOsquX+zDiAnzUtWq0hEwb5rJPH1oWNxh7ffHl2e
Wo/FnHD1X45FGlQ0eWxxm8xfkOQpZfrakC5XYooMsNOe5SdqHTc7GqpxmKfUUQMZROTeqwohdCsr
zplB7a7CBlhSStogLiEBw0Syg6Q/kAlgdMUojO0qZGkU0oe8zHtQoDqXY/plDMgZkShPw+E2cF2o
TYr8jYkgvT4Xk5NHppc4/J6MumfQ8segqjTyY+s9lhW41WWiThSFUTGwdlIZfFPFAoD81Pwoo2O6
dI4MO+1TSEAt4iO77nttxNJ+eaBs9Po2rdg/+pyb23zYs8mr5WfyEr9k4tI5LFLu0GseRbwNBgt4
Y3CJLj/NiGj6S+MU/MYHwsain5v4hm2wjC+go/P9lk0r5WKXQ6lPPQzmAPyOLEVXAgvSCWxSGpnS
ccSxcRRiKEhkDfbURgWIicvbii4zr1f6bzyJsQdhHIYdYNq1IXjfl41FqjdgA5fk9vvAbEEqLvvz
D9zkBu++opvnFvVx1RSQBIfsNMB7oZpndDz++u32uocBw5SG/wSMoQDipnwOuEmgYmjIUD6D3EOE
Ek/0Osob/Qmmq7CKF7oihQ59j/wUgDkiYJRjmI5rYoYXNtSa2v2EVFAgvKgslHCatV/U3Ekm7QpG
5BQQQzZjsLwHZ+7dBS6xU84cz5bR/9umndHXH8GmZc/xZtvT4meK284Sy9CASU50FvDsFHTBS0Cq
Hwm361eUB5FMvQ5SerMPVLGADvxT6V1XTcuGyFEVuc4eqyvBRXnZ6wk14qPl//YcGFw/LpC9Rnx6
bulUfj2zZOfk8cZBULydenlZ0P9k1ox4iXb2+zNWIrDfciB+Zue9yggcWk/FBx+hqR9fF+ObUT+9
aWf7Ku0GuOJhfXpxrq1PnWXR+rhbKKpqepHFlE+yq4Jh6ahhgR3CK4wY12oJMPsQWp3MtFUaRimo
FkzOehOVN87oTrlM2UQWKaOgYR2c5/BJd0NHBWjFcANzNzfG49mt8p5n6w414/cJm2zEkmUa6J2Z
RE/NaPjbBbyN2UYbtEA7tpCWCl4OfzsEKOa4jKTRdyb3k/b/EQfNwd54W5XMKqmE8/cl21bKSQWi
RbbUUETIXcDmoQMZ2trltcAPNP+qrD8gKtJpUaLA+CdAi20xXUOSf9j/6mEK3K6nxlL0fA+jgAv4
cLKPuEOPsAtKTPayK13a8EEaNcAelKHkuvjXw9DGujR2ODqoBvXFvzBr6EjQ/s9c1AnkYPvMp03M
I9hZW52DiyP+fHCDitIEHK+LVMEsYzt26WaU31fACe5GOdsuxgE0jQF8PNB5NitK6jGwyRjYD+ym
BFZ7wYyA449ZK7t9oWsLxePUf5DVz6DN2mHdFeFtE6a8kxvIAE/C0U7LkBtrQ1uHsf/TYqOCbbnY
rtchLCt2OnYICK0ImmaeR1/FBsg2bzFoCLEDVCh39QlD8t1UofCwkaEqARPAja0MLJRXEMwHrKhy
Ha3fj76e0p2wFwC68iaxwFJTWIxDRKbmsw25NITlVEh6sPKc4U2mq8QDQrCc0v9mRHrYaHqNLg8M
wQ3IaUivElj53nWNPOtcEjuGb1GIHcRFsvv6U+M0kmvMfaoT3dSNH4aYP3QxmOecdZZ3uiTmew65
CuQbjQ4zJaZzvvbfDtI/QesM7X755N509sYuKf95Ht7mTUVjyRdo7gpRGxJFagpYvd7sTYHK4Hwc
Kuicy86H/+Hl6N5caJIo03KHv5wtCXK/+YMdE5OF3uqpr98JAxGkUyiIJszNuRBoUtTOcA707QOQ
Uh9ag8NbYwBdMT1eara+PQdEuqwwtgMGt/GoriLsi53rbAnLfN6X5QJ9qBJQIHJgJAngqIlzMPNI
ouTb5g451SeBdfkVI2Bnmvy1H/G3vGEXhe4EcyeSZLafcMSbOXctwMfRQqlgnvqpEGvkViy1I0ya
GMQY4Cn6j6UzW1JVa7bwExFhj97STEBAEFEpboyiVMS+R336/aVrx45z/t2sqrJgNpkjR+PunXFv
tOyE0PdphE8GVuL+2G24m5xRbaF7usdAbuOc7B5mYHurHTEI4WfdcmX5O5lbwLjIiw1tuqm8J/bM
30iWE+6QMOKMmc7jDRt2mg7AW41buJl4KXTKMKN5/0ai3H+wd+44+KnnrxQ/TTpxAXoPbpSUxubr
KiDBQnAq8bXDzMYD/3OUQuxAYBtvocDn/EjEGJoFuGu1B1DuEwA8f+FviVx9WA4TikhPacbO3+Pf
jbMi5aoEhV7v8hSrMcpzeGX6KN6s/7CjoUQ+Gx4x0kptYuxHoq1KkhvepUCfTfbn1r1Y8QoqW+rt
/zyRRScJkd/txNuo1KudLBSLUVzloCMjD4FxJYnBpOjoxRtx8W26R6t7j+qEl54w3Wvqat/2oNp5
l/Bms6hLeBglKmTFMO3Pz4/iM55DyMhy3S0YHoFso5L1cogXok1tjMOQtIGSXypVLy/C0gyWoo24
JBX7NhQ6eS5yRoCKi4EIjZkaOxs/eFqVNK+SKEyPTZ641495LFDr5nM6QWfF4y8G6glpGWqoOhJ0
h4MgIzO741ju5BVO1lIKqK9zU/isjHyX8Fb5ATrAAVGpzKkhxkOAt3EXkVMVpoZk3Ogn2VBqt9rj
V/QinhmRAhpqDbVpTWIQ7M4PA7dbtH0hzHq/+OqaezC/8qaBTE7bIW5nJ3vZhtjAtTs/0koKDZ6e
ii5LWEhaTSUNiVOazw7TGsqr6RjfTUNvUqfU9gAMf3e08A2/BviOyDMsfzOl0gSX0K8mt3bYnXAo
Re0hYvAbf30jgqlxhE6y96gawKMYg1lVQWEEFHMWsV+T8fMWpIrayqeYwOPE2VkTZKQ+WiyCax7m
EjSLpAxYQmS0ogBF9drESd0Kd/OMI/zBAK7791iH6uEoK9MDIl6xEoCsksna2N88pjO/vLymGyHy
rW2mCYYkUME2PpnJ6rowPS98ophNcUh4b42k/TFiltY0efqrl662LfevE7NmPdJbcZfCxQWM7W1k
EjcMCYi9yqDyPbrk0DS7ltdBOGiHjGPgbHBf9CgZtcDiVbJG+ZE80DczIThVU+qPNd0JsrMfTLmR
csxOXAo+Yng5La3PH+dGXroftkzrZEa4Dy+Lw/B/VsXPAXNGPpT38RSGIWe3xkLTSz4ifgbHPIJL
4tLSwWC1Qx9CdRvQX9cWLcLBw5dq5cHRq/9FUHyImcH0qWfF80NQIQhwkpeBjDl6bYD1npRfMuWM
mjyj60YMVRZjFgC8jY3NowjlUyI9Sishnb5pf/hmdHglfzH0aZm5VhR53s5aiN7vwRFArx6le0UY
zs7GX8g4UfAtmSMxY8MUUFt25PUd4LlLDTgwFKajJyd1bhzaHv9QqLyDWR+s1oFZXH+Kl1XDKbbv
aTfgAmLfzi7F94rl9thSYHLaLpDDU2pnW3ZvaeS1nbHvfFC1KpsyHQhxXlb8NA2DHINDXwbQkqem
uzm/2/mBBFF28jnlTsKek//SbVmEBODTACzDXIb/R6/Nql/tzort6fRJx5PjYGtxLsNzSnSF4K+Z
MvPHy+A7On5IMhRvyPkL4F0y/hqOUC4wFmFodiOhwexIpsrZG2Qo9uX2a/op9/U53rkqPU4KbX6c
bFUNhMCPTqND6N0N52EF+vDH1vIg9jwuDRRuI0bo07PIl4hj340jANp8j+kFFTYPE4sDq8VNtLWT
GnTE7Fiw3inExA4k9bheeIvDl0EW08Yk62cxRvY5GL2pms1eJdlied/JZTPhtM/WT4sBz7szPnph
zyQGZmdSd3IWcfroMVIr/o53yhcQA1LJ788dh+cI4DMhdObHvThNQyvwz/wpeJddXLrwSWFGhVCF
XwFXNoJ7cOsBHxb10hOJOtZBDBmHN6ONRM+BdFjOskzlB5fFtRtfpviJpl8dVf7uKqz4JvsgJHej
7333GBWwcY95cVwGVc79wsmS94f4paOezJV+4zU3BNoWUwyyeu9qabrDz435sk05SQnDJHTJXs9C
DJtyDoj0Ep5Mtg60wh55UYjGpC+L9n9qU9mLYa1nGEChUGtbUR9B7G6UZaK39Dx8JVKsIKA8lMlM
NGrrVoNGHK2aMfMRO2F+AfuBy4sT6IiLBOAgg08+H82RHBdy1VEnMZC2ogF4dMT59pp7sWgFHK/w
equiyg9TgjmNdvAlIxZSq7GqXlBRFdYAZFYvzPUZGHtdF8vPz3rvgN2bXWZOFmw3yFRCiYT0MUMY
zaPvVsbmiddI6T5jVhNj5bc5uypEy+BvwoX9quF4TOPxYzjLwjZvh1QKSqVC+xnP5I4K+06IGVPL
7rCXWxIskZOD8XUbe2Fr2aCHBY5nGM4AZ5RnACZyfkJOgR9p4UWmSKU7XY3mBDQcejX99bozWmq4
evKdLz2i+2hUx/fQraEeWifSgIrBT4vW3PVr+R1kXAuFVWfu+mXbfe8ZToAN7EpFkG97p+rKa5ck
X9JMdy0k/o2edf4TympGBNUngwyD9yHfqi2uKWEF4n2wYXl0jb7OL5hVycEYl5Px7IDYGo9hliCD
NI6AlOWlcLL9+CrFeJEvxtaHHBd8/fnyDIIoNw3ggNuMIci8dfOuqInx8HpIlurb3OzzB2MobBho
IaywXufHlH+YIfFEQV0Z1XXW1UhZ0vCYTb7vu2OzgugxmXlzLDEiLqenGv/hxJ5jDw/+6xwQ3qC6
xsHACC5Y0nSY0js2Lhy/K4EFJfUn8W5Z115RUuLG8XFTMkzCC1lBhGI3OlZy65nEa4WPX/0hcmUO
zDTbcOJRVkacDThJtIahBOug4KWYTJtHNhzv4EEH47ZcF7k/ivp85yK/5MoVT6I7/smOaIq40vgq
7GMU/jWjFx63LBf4BV2FShpi4ZGNWrqqptZOUQlfTCJGpP7KBngh8b+U3nwiakEsBGWnf+bHqMnf
AfxM5Z9xgGFLEz21kAQqINRjaTWhMR7yT8F6MC5h2mOILhvrxAdCSiIjAlq2b9oOpcg3EAK3Rjxh
TlQTmu15BdGNVAPvNYkrUCF/iLjhGGWsKY3DaVS/2MBNCJHGK6CBIVNOY3auEGyJe9EUl9NfWn3K
RgAiUaLtT+Z6+UBRlOOBEtFp9i1P8vIyjaXRsvprnDsNTskwbLwpWVUFDmxsFFrem4EpyRbRhFFe
uZGjbxl3fRJc5ogd4CXJOXdAIThdSjxdyanViCYa0oTesJRqkzyWcCDjMJNi4pYWDfubnkGpsmML
lQn2JHJvZnSFLHG+L+e6UFZofdqKWLD3lAaGZPUZm1eMlkKE8pTofJwFtbu/9VrEUZ8QXI+yDRk+
yPWp6hC2zzpmF1yBRbUxqMtxSxaZOWgUYPr3nU0pO4o7d+uHUoGvoE45Zm+uE3YgQQbM4x0iQnla
6W5Mit5PZbxXEW3RbY19O8UFBJuLmXB78pryFOFCE3+Z2g4jeq40lA+Xtf84Xc9srrAz5iXl7DBf
hNbss/5KuyMThhJPgHeOLRE07psnoSDRzi3Sy5QoK3Fc5D1LW895IHnpuow4r8Hl958pDD+U0gli
CR2SEdE+5de7Ta4HT6llp++Tick11kQXrg1VJUIDOs2opilCpaRMwqYlLsgIVJJFsNpwpHjPJhfm
bephLZfgjbO33y/jLruHbZFyJoinWFraLWrIEj6x2FTR0HCH02Ck4rQiAZvU/TnNHMXlypnj2t6b
oOKkMCYs1qhpvMncbbDVSjrygV0RnASGQAWwG6bl2DO64c1asWvpTu+C9jOCMDo/CxqmFEmXLMrV
vsDLlNdSAToZ9GOre8FXvybMM+H4YQfhN6aLnV9JXMCmpujHhZUW3xGrGdjo7zEIA7GHFFUCucCs
qNCSSO2Jd9JeLWbFi/OBrZZm2Uv5A+rxXsut8NgjClVMQxlV4m2QWXpAX8FDNWCSFHiUVXaJ3gqv
P44cjqEOsd3C1ZMHH341DPFtCIiM9Y1sQMxJZJSRplcCjT6WdOJ7vkpKlY/iAJeZ9ts8skvwrcjD
jIXBh5IJuVZal623gMh12Jiw1WUD7UZvu9j50edsgdJgaWUgRIYzxYbHryAL+yYMr82Uw6APnIy1
CDA6Xs7xV8Oucc5NdBTj9vluw1EkrpLbSR/eCJ3gfJN0hF7NA3q697l0EQn+DgSVIk37eygGs0P4
FKC/GjGQ8G8YRgbtMUJM4mk4Z4AOnJMpkYT80rHIc7oY/sN9DxC/VZpofXvigc9UFP6RpSVdhogA
DAgqLdN5/HW5R17wadjIVHQ8W77JqjKb+ea47G2M+dV+JbFoyGCGQ8yRkbbW4VPZA4qJ4e8uG9k0
Ls8hYs1fffb7/B3tbROmwhqcc03FMQsgUogjBAKk4SGX5j75JM7XayxxAoYrz9/f4FEyzUa0lf8F
o172wxewClnSXjK3UUEGv49g9HIuR/U7hHs0sps3TuEyrq2Fpq5kWet2OV31SuKVQPKMa59bRtpw
3vlfz3xpJv6RW6vEicQ4zuNEXC4JWtywI7/E+p9YXP75j0k1TVal8zdnUyHWgbccjJjV2o6zsbzj
pIlBxiFk5IyidN7twlix45duILfCu/2PES02vo+/0nM8CSiLm6M/Wld+FOX8wWTodsmwhkeImKro
xUo4L4s65/2Dr1TjzcYgUSIWROcwLo0OVw8i8MeYfY4BWtK3SLvgm3JsRZxinreINRPs5qc0kCg6
yS6E7RTvj+738jvtrFOPe7YISyrPfRpShErix4NrhnhZ9vwKmCnBRMHFmFauxex2NciKI56iczdj
xyN33CxuI3FQo4d17N8RtBsYTL+/04raNx4y6cVFeZRs5o7N+M8EVDZZcQkfezPh8H/kaIebFb9b
0ZqmpKzyg7emh5rfU8k7poBI053fBDl6Fl7RoWq5OEwl65+BnXzkOWO/fJhi4RgkJ9PQfmNCDuN2
KEl2e8UJancdEHCzqpGExjGRCDtqpqf7/vESGZHGSAUZwCdpWkiCcVi8gXGlrZAi1k42NxO/VNyh
LL3HjHYw4FnKcStF+A1ornJ2W+fOMkGTSWaHSOCCNj4QGdpJBIpNNDxdSTOQr0krl66CTjyMinQb
OclNxfAUaPtkVG6wdJLoxMJPeCqsOeC2HXscSnDDm99AkcA5eK+aEWXEQlEYZeHB5tjl+Fp53Ote
os2A6kQmeQvmgZdgjEeJxptr80fMFfylWrX6zoukJ7gGddOAjOKuGIZYlBtmOaLeOCqU99QaIZep
Ao4c08yGMr8BLFt17T90fjWNMv7SnZ8Xn5ASsuAKwR0F6W0QdIcBF2FJ0T86hbeVGA4vPOqsCgcp
IyZUqz/Mo4fz4Xld5yzzLXrBeLOd3yyoJCx9pLfpzn38Nq3aOZEaiRSdU4BjIHZ2AYxo8tNGZ5g6
bGxa7c88STqGwaLCIgyTVIrdYE/WCuZQwqO5RTb/Zr73HdiZMq7pQe2BOKBB8B/tRbR7sVjZ94ID
1eikgp38z5AMqA53UzF73RRHlxGJKc4F0GBaHWSJOIkid2E2+2mNW8pmHioIBGxhfGejvskkhpkr
cdUHK/gZcN6j1z2PqvQ8OwSQIe4oInvT3kJpL7qhKnou/LoCLnFWzaa9gPdWV2er73WbAMgeKAwG
h+cNTUbVHV1eY/RHcDEbSE45qhyYATD9w8eKdPtnyz6qAYSv9/jJ1fKMyj0pW/iuTqm/oi3DbpYM
HcrRYxZALhjo3LhHdcSLRptGQxuw6D/mZQFb+H1TebEVYizvvUmBhGF6yQ/SixtWfs3gg/fRrD+M
pNFq43mi07wNu8aOC23hdq/DsyYDjL75ict1NQMI1Gi7SMt8D/dts/8mld3tD3CVQ+sYEdTyN2uF
3JIMJqCQIBiRuxVlH9RZ8liJXfLGMItQAUaLpMR3nIYaTeC5HqIK0u1lg/v3pSlGLeJnmKNYYBqA
w22w39rYf8mF/6KNeAJ8Ia4hk0Bh2qNRiOSVlH1hOOv3wPjhfWNzJAUgjkeXX/YDvvu46SwkMpl2
rBD0Wp/TbhdR3ljTA6VNljE9LLOYPl10iyRfj5qHkj3PiZiift3pFsFrb3irfZNaGr9zEouzs8DC
C2RYTa9nt7E9MH18qdsevL/bx+K3QyuJvRf7m90COJjsSXMFnKdVoRzomY9xsZ0gg/2w+9hd8Myj
iP2Lwb6z6bl68EFqsyUeHbSMD6EuPaVhHN4N0iOogtLmHUypos+HpgsnUfusWC5NY0td31WtC5/7
BXPBpFC6Wm8ZX3HeUwSt2yg6/dm4jFxebOYvxv0wwynY3INe48e6nOlHmSHlGLRzT0g0DxaVOd80
kBast/rU8XWQ14gXcSMHZ+dA2UkdyT31jPdW9O4TxzMBo26ZEU1uelitYNAY3C8gXmb+ZCJA2Lig
TBAojUiTecEFV03LiwCxV9LwYUTKtOZiX6iTrSh9Lc9qyw9naNo3kghwhiUl9eHrYjPDGNh7TsOg
XSmcPcfMvfhuuFrSD26k4t38fSVz24cEgMqlRGjHlj9KPUkXk9OJAkmLG26P0h5/pDyjnMcZ3vdD
Kl1azAPHByXUYMRO5YYF+gPF5OT3DA8KqZ7PK9NJ5PpvgvjqCfKGWSMC6m2bu5tdU3nRiAg6/myx
qOl0ZKj4kPTbFzXq9Uz9ymWCrooNZCnu0Cgr17RuND6Xldw2mJMix6bd2LZAUZLbqBvcDEkIpsYX
4hLNzVaBCir/I3FytGy/cu11g4KBX8nh+/Svc+ktgPoACZGfDkJ9Qt8D5y5AIyEq3SXMHp05KqK7
cSckVIruEQx8ObCW7ZTxy7rXYHZdMx1ZXlzICZPeHBHX2PV3a9bnOSB9HU/VesXHiEL/qjKLbhOW
K1G7R5mM+qBAVPrD0Fou33wn+DRX5+2+jeVmNUYuxD7RI0CZ3YhJTNRoO+DU2xQ02+wWaAmsEGji
wEAORce3vCG/xYDx2qKkJyTTnKGZrl0NGyC0PnM01D7gmFgZxctlmzktLUX05qkM+AbMo7FjcuBa
7MfCUEVZajJiyhB7RO9Rj8OVVQ9f9uTO1pAreRBgSow7gpzN5MvEYLlGkgS155gLQacGMGFIwp27
858TUFNm2TZf4/YSEv/M99OaLflwIgtftAgvuYdi1yGxIbQuTKm7PkuZ/ujosfHDnZBPsHzEKOmr
Q9FSEJnH8CNe8vwUUifHTEfDUM6lbAamVsKE4DsRcIDp74L3HuYWCncXOpjmye+GGpEfj1Plk2m1
fAWhm2jhujBuYDfw4btQuUyI8kPc6ACF8vzugeUUF2A+zuGbkIc5BDiJkSoOtjZcE2MQXzm+yEoY
uPRMoKAfq1kZmaZmTFLOoeXygXw5niN6OMY9BYcz5A5IFA0x+vABbbc57CVbi0sIPW8G/Vn+Yqpx
5nMM7PRKof5ypdk5u/3Agbg4xwKHuMPEOaxInuPAbF5sNjeb3aEuogATYwN0JcMzJQyoyzHILRgA
bFindaWJZCfRngp+fCZ6mIraU+nJwWxDCpNUsAGNpSVaH3Y8PUJS3jEVt/mqKMw7KIqZdVGEY2CG
YNB4+SqqDxa/4D7I0FQL6bpjA6KYMgoH6kjfy79Eeiv8f8MBQAnDO6T2zMR5Jiq9w0OI+Ty6C2Q+
+uqKOsgre/ltb83kD4LiPoMcru/GKN7/ENmF8WFohv6LeThdM44XP5wq4A/n4AXggj3EhlfBtKYv
5Ygxy/aeZLaAV1MuMHNpOeVVbS8eMKrfe3Fn4qgOoMRQZdE1fDJAj/dhV6gER5puqEscSaQB/4lZ
4xmGpFm1nPzWZ/TYWbf6Jsttv7zQbIEIfYz9BCQC88AcJHxPFRdvBm73M2n9giGYlzHW0bo+vIwP
9h1OMFg3R9YhdFqaQ3yzdwPz22aHoYe9uffXWsa9NvOTB80RMN3Tpba3pY8/qvvktYQkcEerD/jE
7IL5jOlV40PHSP6NvnFRATZpM04ytpPn3GhK87mI4fzSJNEdpjUHS/XhckPGPmcRkZrQ4y015AID
O0BpDQBEsfYiMcDc4RPopFHLLvqyAKLPt8kBlipdzlHt6oZi8z3zTRc+k7HNYWqNZyfQZU6z2ma9
VEZNl9NnftHhnVKdZOFnER2Y9rassJnJNWh4tJBXljpSeWrH5O6vKEcAdPZcUE2DrgJrZEfoIE1Q
jPDNGuPlq0IghJTejeEQ8AT4Rld2KhxmxruM/nOi3LnjaKA6eIbNOxa9Y5JUMDfqBAd72iXK8ZbH
oIDL1qocflQHrsNa50L8HRi9dWvW+JUKhWGVtXP+gBVkNwr4+lht+oZKQVuPKHT5Hb0B+YWwu7np
koSumSx4NgOjOQXc9iH716UZupl3JjpgdJepoK+rCzQAIlxIIaCDwUhoAPkcmSQ4q4G1zNntWdJ+
QDMId7zqfOfjwEviQscmLdHRv23QC8GGbW+TqQ6e8fvznAl9Vs+1WUybBEzC+KcaGt7c+cEEoAQ+
zWBMNdQAjTqdw7Q9sBmcYp0GqtuEhifE0U4wRLLUyThw9PA15orV7QX8cQPaIhzYB1mS0vX3wbQ7
lmbqZ/uEuRE9teBc+scCuKb6eeGoepWjmKGJgzUklzWvN2mP/nYlYZAupR7n61kpQoNJBLPyM2Io
ftf2HHZjDZqRagcoDaz9wejk7EBEq4SxLT9IXDnpk3lu8YGzB3HVivcq87469F4yxAScWC0IxTz+
RDTNSQsteWkA/1FWCXYOqRenSpa4lXhtYr4YnTIE/s17v5rRg3gqVfRsYVrD3R82VrCh8GLkLGJe
P9y2gBN2GJC7+tVJwVaMDaRe7DcxfRzwruQM2NxNfAr4jWmUFYzwp8ts3IqxTJtOhjbn98DsWaje
4t1UiDGAJoyfqRnk9G30jN7s4Lb7BiU9w7lKCCPsGu4gigvmmvSgPU+7AWK4wDwlhEXhU++tnHJ2
0YI+DLvygNXFmPoNO3azt7rWTBSbPugaHyNO4jPr5feJRlunPbADDPHYcZ3aSxcdq80a0MxdaZ41
duItjDhFolMiN0bmv+I2BwADE/kkzJlpxJRIeHwOdHhiQ0FiL8DFbdUwcdmA1LGkBgrD9obIS74H
sOrNGTTxjMAXN3mQq8m/e7B3eFTah/+l+WBw0DD3cSH+/sw12BX8hcO6l4lYOtwjNN1seU5MLze1
wbA99CnAhMwi2NuS1AExcuP+B+9+k32Abofj/c5RAjlCV0UlA5Pm/ABO0CMk5SkDJiznbMgKPKV6
tHNbNoxep9O1xCKu23MWM2oZSu38yQw70WwWDeNiFyRdoOaka0vHvvFHcKsFS2kGHhYb9t6AC3FD
g1RIFbr/Y6brJOL5J8gfy3H2GwBAOkBdMAjOMe2M1/RfHMZpY7W3btOTeeCIgOADIZ3FAz8+qEyO
77Tt71smMAn/Xlh9t46Rgho6iHltdGsDU4gSPGdKuI/HH+aIg00xSDo/XR2YDxuxX7zzDL6Ex+sd
xlz/O8HgOAhXHZSyWwJz2Cc/H9Ysg1o47z/DOr2bWPg5jL+S9DRmjG3SeymurQAqpj7EsI8Uj1i4
WCnjgsrl2AUeAijGpSIteI0rkLzkjzywwIhpvfeTFDARSlfUGypvGyV30DyogDwhgs4MR9BC/iME
k3RwtSB6pIpjL7BbAVmtKwNWFMkFEmuY0xXIMcLmZgKYsPdVBB+RykEjug1nFQNW2t2jG+KPAYye
uOUqQsvAvBkIUgAdraMyeCvcsoiB5kaiVBFSG+UK+o5Ac5ivspjCCiUkxCKeu9w/1Ku0KH95foXE
zE5gtNZbrjx4MfeYUZQUyvgJhhE3kvSMgH0yhef2LqzQaqMkm9EIUNcQ7W0urCTWpys5rXnimLtt
dSOuM8aeHFOHJ/3ELe/ON9aOW52pLMdgHrYcqqmOXagbQHHfSkQzSmnnQeDiQMUDOJVbsx7xE8px
ciMHGSgq9aASONz5zEQAWjcqgYJP0OYMXTuXFo9IYcPD5pX24EivppRkrayS5mhFPpBGQZd0to5A
Y5fMcVQjBNCBXQJFgCERF/z22yYO9/RiX3LHt2qEr+65teF3QsQnAgPQ/LI8ExYpPrmk2Uk9eTKd
j/NWhkdGGNAfgGUWAfOkb3GXqVjhUgucgGwMlfWnVsav8fKoqdkBbd2g7yaIQcHpymrTX2LeD/1T
+krmeTnHdl5cmOk0C9pDiJ8BOXtJf5l4OkFPdCsGrH9qclQV66VL7W8RqYKnLtIUFOeiVGT4RoUl
n4FHnOjsbLjFzvE3MI5usuJZk2/WGXI7nIY0smDPB/iKoItXbgTNvLP8Hd00kNv//NysH81BW8NC
RRNOALWUIFurzRM1xQJ6Y3LYs3omzPOZlNDUm3kjzAbpzIK7DRAE04BOUzIc0dvvKbU5g3jujOTs
p5R78p1KU9N8Aq9V8aV9gPx81y5qSEHc/fYCgYp571BRMv6wz98Pw819nUBuPI1TDyMfYN6kmQeD
UBv/NBDWoGVDfcJv98GxLrPnpVM+4VdSU/JOHBk+MwvH2ZjxwI891EAvR9CmKR8eKt7VgKJXt695
qx4F6ClLku2EJ7mJ1J1Ek5dLncuFZu9RlZpX/1YDXzuMKrh+mLBROHNOcLrU6mX+3HBGR65r7tdk
WaUNYPF5cJ/Z1xFemiIt62QPmgXzBsl4AhhMwiSkFPP0CJtXf/BmFzRqU6fe8lkyzM/NZ1EOu5KK
IuQOTz96adm1uLpZdHa32N5JGIJsTVGUU7uUHT6ZPWh7b2rVI3JC7+k+CyCdtwZSz5z+Zp7C6xNC
b825zNLkUZ65rTHc4nepShMy3u3tdEHgqfqgdMgPwe0IDkELot7oiIfAiUj44XWgdBTyqC6fmIQM
ey3VvTqLnbN7hVRGD9isN2cftXa89x1hIox9OlPefveDD8rJfPD+cQfq7JwFlCeUiVgb1Hb74R/5
G8rgy5A33QAt0sY1iTF9xrV6Kz5q4555bFuvj8LXq6h0Y/uY8KfIsGSGpD5Ps1+al838yTByO+yB
+RoVvfSyxL2fi7+tOjur0BvwwLFXN2/JtefdyfvoJ/tDdK+zc3/5uf7UF3+7U/yU3sm5IF2+2p1V
8UZlat8JnuzQxrRfMX/o8IaxDCcbh8jkDWK5IOClCg8DHwz3iJSmhz/UpD8rGzb/9Clj/uY0MPtE
DmujXakaz6QB4a30L33/xvAW538vP/fsFo5/Z+hIWNNzPl+tbu1f9pNbazwwtrGkBUHRzt5jeKTs
9pUn82CwMMhu9yDnCCDwJeSyjtiIhKS4QqLW6AAOtCXcCBqDTs6Agvsa9H0Zc6Yl8Lxoh5Gcc1br
85rde/WkuQgBT88YzwD8bqFX5nLKfI/F1PN0zoYv3kefIPwCyqG1/qeD+fJ/IBNQmoTT4N+Dp0X7
B7g08/Hpw+FOuJohtP1zGvV/uXxp36mrEgZ/72XcAOynTsBZU65AIRifelblw73gXcLAF45sgRUc
dKfiqN4XmHMdm/Xx6ofYuHdevFhn8Bi+kfdfbsvjsiqVfpchdB/07ozwZODQ7PINBkbz4Wh/eeu6
PGrRjpBdt10W543TGLAsFh/z8bIOd2aQzuYHNlrYv8y2tzNm3Sju9EyDy4nhVHhp//R7mNbdPF7/
nW6CIw+PvW1wO8Xva5HplKMax4M6wzhDa0yOhQtZZ0wLH3LcZd1JhapDUjBa0IbvgGAophGs6zaa
mncB3/gHrTBz6iVsKzpJARKKZ3RU/Rlg6GMGPtIybuvnHwOHnAQX1JozRExmSP4nTfDHpkwlAlRo
nC1Ua07jqpipI7Ehp2Mt/OLTmxqAawqCCgNIBiK0IcVjTDvIbBmUZFpApI8S3M5YqbAMMbei8ZeC
g0Q2CXLo3+A9UOPQF0FgSqk7Vxw7fwuKgsGJl9h8qlJOHW8fKTxZzWNBdca5RcbUHdrU4RLwQrsq
CpmR1DOFjx1w6YD68jP3jk+O2r7XOk1b0IsF2N1EdIn51uogJuc0HzBjkLaEY5oj/mGdsSzgHDWb
XGb0S0QxntW+F3Xvxru2aQMa0wKK3yN/9Wm/LW1OptWoZM3wm0abI3kVcMedlhnt/CPkkg8kDmaH
Eaz0POz/HtUhB6Bq6jR71PV0VOlr0p0LuXQLM4cvis6TO2pN405pe7v4FwpiFi2JwtA9JHydoUXU
W3eB/EOJ7AhhHoGQgpfuxtsJ3+7E9f8ehWBzDA42tHvM/C8Xzv/HlIe0wW3HOJcUXBfIDh8wiefD
YRjJYBLwuItginO92aCtjIvTiLETureFs1mgew+upa/vglqckd33waogf4oKzKel7SX1Ob634Sbi
JIV8ZcDoRiI6rzAvUK4IiTrVEkLLzEhhPyazHP1CcdjKmT6INPjkfxpqS/ZMaWHSvgZzzbImSoL0
hfPGrDN7eocEvtPG2lI3So4ShMCoPTmRZMrSHArBuDabE8Drde0vF+YJ4jfObWA1iFC+oD89JWv7
r3E2L2hDnK3geG8zZHM9NEQ2uiEJGxkYFwMhjFjgm2TvIYzWuYzAIKGYDUHVukobeD2TnpViRnrr
GqtaoyiO8QOwYPRsWXm2wHWL0kuqv7Dk44Uyk4bxnTYhRGdapPPheyEI+z0cr/3lwKVUDE+/MLRw
3SSV4hcnG/BcYzmbwfRtXCmv7wgTMBgav0VROF5+5VMy0KdgYugPpaW5pw3NI7pFHBaIzaWOyySY
ShRI9wCVEMg4leQAvY1ClsxG5YugMuZh4akXzQg7icEN5yWrniWGtF/gCUl2x1mbEIeSjpGmzwNQ
K6JL0lWgHbffzjm+HpgPwyM17y9aY8YLEGEQAIB+PkWKRH4i0b7sOb5tgcpkJ4S3vBDe73u6hbYI
fziFf+sVKnzQ7ZOSALSsJMQLNuM+Ov27cUgpB1nhG+uTjFxirpWGTTFdkQZLjkmXrd4E16NPbEh2
JxX8AVZA208POI/Q7RVIJFK0PGrgP6ZFDcFeWkVKMZDkpF0wi3s73s4FEFmzVYBwVNL/SVJCCQT0
SJzeku+iUiLn+FUAPSLI58lOZ/VDz5d10WJbFbzjBLBixXoY/A3YlKx6aXQE9lg01ekUVMA2Aq/d
cvgJjKUAZVaDm3EsVsAbErzBi2iwzRee8xfb0GFwsha8GgaIXeVNiFkR7V/SD6jE2hbyy0jgB/RW
v4x49qR/gQMSZvelCTKdkekniw0R2VjW5NumN6TzXlidMyikiJIEWQx33Mh2dRk9UN5W4W3EVK8f
frx2h9tEnXXn1IEYxkESccUKtspBCSjYxYFLbdQbHzPNofDt2qRb73EZ/pm+FQLu6YWBxkE9V2Rz
4DoQONjd3Cr/vZxr006Eg82xT2SOAjhCvyiuw7wvYOW+DOVYkWYiK0Saqw1Pr2t6Hg0NEMxLhQT3
VQYRJV5y9T3aKP4YNuFnF89vwu7tYDVIHLg+K4BYShih4lBdEIpNi0SrXiFHZakAwHDxe5CK+H2S
yjZW92H8/6/35aw/fvnzsJMA2jqG4FUil2jkENxV7URY0C0jWGHHqLuwIB4xLOTbtN8WNThoHF1Q
gHG0MQI38ASIo0CneKUvNw8ZRQ8yKPYr+iHPuUInHAF5YBGa7Il+oUBRediNQiozMBiQDABWxWvK
LjakUorsu58QYO6wFR/CRM1b6z2jodDvTiiKqO3TncPDozcGAmPD8t1Q43yrLn5lejCgLEALHQ3U
91BEA+jDrkNhRTEPaxY5yccigTGvRpzeIVf7lQ4Moo9cQaTohec058HdUa5rJNm+kLWPWjROwGsd
uCoJ16ZbDunPoDIidVDPmCnFEF7YlL65Zjd9RnFAHw7rrMXQdAubgSFO7+LSz22Nvw2ewmixeUWn
8bdS012PEGDuf3YMvT6aMeTbxne41Jm71pKgiLC/ZlrBh5MWjQvd8255BGTqQOvqG5IAYTtzEB7W
V/R4mW23QJDGTHmI0qcXwj9nNMfxyPneMiKZhBEETJsG7cZ2gioGCO5ETtwBbC1X6Hv6J6AAMjzb
UJvowVL22Xdc0DXIn+Jwv3HtEW6+xVEifRIYvmpinWMgZR+wG7+CThgMuM5wM22X1IqMGTNG8n0n
ZIPSfX0SnE6AmLzouuTTvEPasotZXJJCqtV2wSbUDMf50CxGnABCsE2rHpOyI6MEYBLYWVayeo0B
eIheLyLQZ2PVBUbl3UDw55hZpVJoyeIGWY2UzKmlyEiTZMBe3MwX7tHVOE4FWmGqcbVQ6FmXELND
66ZunJDoOB7M7LlabZ0T9yVxWhxJurkb3j0YRAwfWw72xC4+Z6gGKYVUx5H8akD00cu9u9jbDmsH
hqnbH15+y+S9HkS9sRrszVOP/NR9vFjvkt3ok20DjKpTLdCCQ3ESowE2hLMPL+4m+Px0xleLbFqn
MyzdQdQgIO/g4SXndtFoInkaAIy0pG7NCbFx9oqbe4TDrHkO6EKJxD3SHOnER/acB+SRvdXD5Rnp
tbmRjHH8KSdtnjvjEpRv/7F0Zk2qYksU/kVECA7AK/MgzlP5QqhlIeDAICD++vvt0zdORPfpaksR
9t6ZudbKlQr/xmDSjmAVHNVt+e1vqDLjVvQ/oRrAtMNCtIWAK2HoyNfmaSSEpsyqQEYp9qwPczex
Ov5raEpOVrLV0dmRCrcv3JWBbe2/bcXlKzZTf42FmJC1b/yTzlCoxH4K38HpaNtED0L4kPgoQ8pl
jhyqYbLUzbephD+aNSTj/Hgfj4AIsDtEJUyohylDSL1T54Oe/PpN65GtWt6Hagb3lkX6N/QVV4K3
mjG107mDJlaW7Ke7AZ22d1EgZp4O2Fy4E1ex06VkUyYzt10LCqLjff0JX25vfxw8KGHJRZmB+2r4
OH7Wb75shAIDxpamUYrOIaWCT881SXfiXwX+g0sLzhc0zbK/hEhGBryl1YUv956+WUw0EbFjgbtS
8rEuyHcx1wDmDoHu0c+DWn/RelUo8/3FlOiviyGYlQSs21ACRgYUYOWlS4A9Xm4g9GMKLHoBhJFY
RBDmZUoLcTShV4a2IMLiv5Iz0QpFvssmt95EzwEA+eVDdNc5XeCBGNVkCkoJSZmFJtUbI6EU0QoY
m5/jkSfYT9d928QZhZUhEdw0fivhnWU8l1+88yfkMHQT92diYWjk19QYeVCjrHsCxnMtmvu12lAG
Fnq5yIVD5NdBB1LZ2LTG8T4DUyR4ZPRc4cPOvdFSQaD1cC9ipcje3WHigKmzP8EdxfBbE2CVmbaW
ymuGTiW6z16z97ScaX+6mU+Zkuk3TopWsqbSkEPdVLe32csvpz1WTVzh/OU3/H1f7Ix8gQ+PM6SB
lNcjgp49Wb0JNstkqabuvpiGxB2yCzdzcQYwchfdam+9txVC5HH0DYTTGm5g5piTmZNmtkbpYKrz
1tmNcd9+BoWr+g9UB8zlwmuhtCaWPaSxDlDNxuw75LMsvJss4cAAOW4OnN664Wmguw8fjbGtLr+B
Ho3mqf9huonop0z4I7tvMMagcYT99WVzhqKwxPMFE2OqAmsPjqqxTkyudH64IfwJ8GzZ/qD15U/H
c66dxMd/gVvU8NnkrJZuZvMb5wkPj9RAtJVnPA2Bs2XWZegxmpPFlYjJQHsqWThmtg01PrZhA/TV
UIcQLmBB2HazJBKCqPhVak1Q1NraXk4jIPHVy4R0g7Up0ZABtZBgWTGfwn01F5KxeROATfwGbF7M
7f+aV1piAV6wFudA3p+C3ukduE1jX7o1w5t3Y87zO2/YmlcQcApnTveaAh46io0hsaTf9r7mO2Fu
TZXJDSqBCEjHzAVHIA+sslclpTES8ce/+7RAq4GFDTkc0tUSnySd78yHubSMcUtE409tT/im0Ih0
iA2N3cehJdHcjOd3X8x4RBhtHRoEODXKixGfIDYuoDO/KKpaRFC8DWCwJSq0jp8eQsVZU6yRWsK5
A67zf0v3aWGh6cSL3J2w5RW6wgtbWzNQAm2j6P6oiXk5t6rjIMl4jgIMvqQRJNOitu67bNdhb0kN
gZHw10lsCHgAOmsz51yHkPddJL/WeaOh9oZKqOwTT2TAMUFHKfKQnPXMlNgOz6l/S0TYJG0HrAWJ
t4ytC3IYY8EzMK8aS5aEhwAzPTFI7/o2Ljk5IJpFjuZ/r4WdY1/tc9IzPlmMSE7/+65f6yyCCZ54
Bnrpn7VoCRNrl9EslyvHFNmPqDg+QvGIPoa/UL0BCYttKtMpIN5MYpV3rN+HtQD9wNAKZb1xQoXP
Xz/cHYGX8WtMoaOGpHuMT4853Rm0CabEiEGWlig6aSX9gmnwliN+SVhkTsCFqZAB6XgefJJLpZfa
rSesXMkMwEZGbAARu0QJx4BEHgIbBa0SZKItZsViZ8vZwzoMHpHMQSoafEs4FFQpaEGovW4OQIjR
uUkQ+28Wm845Q2ThAgqMrAG/zYvQGVU4JMPDscTEDbpg2nr6Y5DLvy/+cDq2n2y+/Lf9Cd5BMlV8
bTOeDVejISVYvKnC+Hcg0Smjz6ggM7aBl0eP6BvKofE4yh5lx7J0eQhBAUpTb4cMTQ/qbdfZzbZA
8FDN++gV9FGB6o4zgUP96YzD2sWxIUxCzKhXudf61eaxSrxiQyYyGyMkaqetL3uCD40X7/2EGvQn
j9RZsh0jH3/u42kVDhajhUQyoQTCkogSxlzgYmdsc5cwQvhq3BJqTTxGJgeE+kyMiblbhBmocuP8
T+dEsHtwUOksNsKZgBE0VsSDVFj0HLJTkEL05i9rk9WbmiKxgQaDtWX4HWKR3KX4RA1K0LaG1jm1
Lz+iORiZLyf/WmKHK7bo1+rtHdoWHlvNHRBAQAX0A0zOJ4g3pt1AgAJMvziXLjGVC5iYV7qFLyfM
d7j+U8VAOC4NQJOjls4yK/VodyOuITDh+klY+wjBHeGn40EjjOLXMvI2SrWBNRVLdnMVRY7wwiHM
C2gjF1oV9+dCPkBhCeS5w3wD4xKx8cAY8ehiZW1ZifwSQw641GlNxFF5AdgSf+h7Wh4vrXEWC5zK
kSOKQphrV1hjpNT0Z4oTWIAObOnrdSMwypaVFtyMKc/NEcthhLeKsGQRRxp1jLCkvTAc6Z/ShOpx
FLCZfNJpbjRVCgTTvyNBtNBxszt2LFkQRLj3wTdRRNGGtAlqHUZU7KSS1OD2y+fQ/a7yiq8tm8yZ
660cvzRxkKOfIrBQ+lAiD+bMs3qQS/ZzZX3bv8OUZGTCSUbD2LJxySs9ZC/umHUl1tPTUfcT2tbw
Z8dvnkns+LSS0LHTNJ6ISHOEemFOJzMVq2z9Sn7O9aUMbkjEJAe+N92zVomigVMg+NcrFtwR/onT
Kg7SSLWx2jROGCke6JIkgXNw6HHI67nbcIY264+HfbOBbhEIhiIUjtwMwESc5D+kjLS8sjmo9jjg
nRsrqoxGrJ6KZ1TyLqgYHO0n5gETdFtHM5nSa1TOaEaBYsPjcYZgzWzlzKShPmfJf0zNUWeaX3h3
kqHLubaHoO8SWsqSw2zCQFmaKAh0HHCsvDYc/Lz3t9wc0jrP+XwL9FpIYnqi/Hx4rrcqmeGcf8B5
NZygLEfzzpx1o+cIHhkK9ZgAsiEVqe3YLAOr2wodyIfZY3b9MXO4r1HnjfcDVjlauskMArq0ASVS
ux8TWdPClAhuEn9VsIUDZ2hnk7HV6zJm7D/353KY0yYS0wghmmr1ZNp/3UmTO1//8QgThP96Nxs2
65TFkh5agGM1hk5zXndfikl6eeNRen0WfpxbRTfrylWmw2c16z4CTfu6NBpoiS+dq4GVfJejdu6o
ahR/gy6ePijF7uETO4WPp3033awpSAiYncFkVrOifiRHu22GsTOoofM6wWTpCPmTzX2ym+AIWv3G
d6+K/awNmonzaKdZanWPYCL7Uvlz/5UVQ2coRzkrpZl8s8eN2z3txLuDVvfhaOK8SSMUJrqHYNay
iKX9sT5+N7RW3UemnBCOoJxCBGp9RNkxhNS0vmzcMbFPHduNdtAor+T516rvXr7i3Zwu9ycD/1Uw
5G1Wwas2T/slAwVJc8gcmrmor+BLCr8aJfCVfkyT+nc9drIBc2YoJbi3t2Le2Q/tkKkruQ/VJiiQ
9EtzFD53cjDdvb89Dfcx452zQ25PR65dOMoey9SOg+q+rYfB16rqzTHWTKXE6Vg9vOXFcHyVaXgo
Qevv9P7nH066apmPqVeeA7tTAr1cTl6zgezWymZY+V8FhOIeB7Lk3PX5W3Leid28UfV+DgMUSa1f
ML+Wlue/L+IoFq6hIC2+4e2M8RnH6ssVzrX4xaNFcrfIsKwhvn7YXQi88RAWluVxzGBvzLBVuFqz
xkXRDNbrX2nzW9o7Ou89irh5tRmTvBkObCjSFnIvDKScJZLh7doD/KYBlxSDfuoQeWt1kCaemCQh
ssoa6gut6vzA7AjkWCBZEVYw4dAIhR8zH4oGewUI7YENhZz0AqYFMpbnByBjAsTiDicKGsLMka2f
uz6tYOFc+CHRIC68gaK5IyDp7MJZ7KUMbjHyABcQGnEipj7pQG2V9WtRGuBv8LIP1udmIaK44Rlm
LvFBg520nMLhKdJBBsgKD9Bwa9BrQld0ZMLCUIfc+/Ck06NylsMhP9tp2zDCask3Ys8VmT94Iz2x
natc+6NQjazckeFiiG2TNaKE2QCPY4C0AEyMcCLC/ULQHM+NcEoC1OSVzp5gtEIXZZ0VsxDOKTm6
8/3rQwYP9ox5EP8TlJDeMMlcYUnwrcwL0BtoUYnQkyNI0KXkbKdjNyOtfMx2PFk8+9fLwZFaAvk8
JHAZCJCJm08RDkN7rH7uPyD84ob/Y3FQndio+54b0aAGvjTCjAp5EDoSgCs249AB6hfZ/mgJELqO
kNEehMIaufacbn2R5ffLHU3EYJ+2aLm4oJog0YcFjC360/SBfQXwSlD5IFecQwMeaaYJj8Qix1dG
RPwv9DA3itD8OPDhkH0ArJTApXmAcKQdT+fTnwucuTLEUiH8DLhHeEDjJ8RQdDZElgP27qDPEzha
4r4OYqz1ajFGgyYt9xND2u7vhhhzCHIj7UabizuaT38UbPBjr3gYtKZNxzOGTtI0S24rL3F0xSqc
LEzI2LQ14rgFIkVXOeMKbeAZbBPF6U8lgejW5ix72vHa3feLBcqO0Zj2AsTtTNZ+PpDhygwKMcsX
qAGwJzBE61RCXOjnYtWSZwwyGodxzwdbpTCEetzww1Fntg2IavzDGhDBG/kzpqed8T5ziDBxBAaw
/Vr46QBrqxSmQj6TLlF4EnXpYn7LJgIwbrohdKiVTBoEMmpLvFSkoHT62FUFcUMUbLavMTOEXEDn
u/P/kGag5odL7fuBiRYCHR2RvkOxYJYPKMFP9FhK7/C5vmeO9J0WcxCkjSqZlWSRBSJ4tnG2oW6s
7KrnlC0daHt+TO/RCFyhtD/o5wFNUUvQyZaeB7I/1n0Iu5H5LBE0P4KYtmFj2JrH7D5NtfD+Mzm1
ld2ssp86jY4NPaQ02jxv1DBqa5apJ1FCn8aYB595jyJ2R8lSkdYyAzetIUIB3a8TRynI8J/ybAC3
aKg3+zn5lZoDioCOetkYqh7l4p+OH1UhiswUvbU6pMpWacUQQ95eN5So9Gw0zm8WdSikDYS4iRP+
4qcjD82RMFKiTSz6IkBIwxdnJwN+2BNf2J8hklEEG8Cs/hkdKOQ2D6k2xNgPqQc1KgVrFNFXhxba
7MSwlGIaQWGckZcD+f9bEEetRzmG/NUBiq4f9N6cKeOODm1HZNzaov6w33KFKsxfpCTA9rRRjP3t
b3EVA+G/MXgbyw6oEUE9u1QW+Q+iTnHObDYMjm8AXhM/D7K58tloHQqs5r54lA7JifINkPXk8xRz
4PLUuDQMyEZBv+Gd9rYBhv+696DXD4+w20aOaYBFNXtBsqPYY8w1cz18vXdZ498mO736KTTq/ObS
fywpBZOR53o5J5HQWbU487ar93dd1NakCInVX9zrbQUHcpUgRB++stNGm4T0tpy306HTDgtbboIn
/8VuK2f1cPmmXNK8pAjvrRsTes3bGC9ameky70NaUhA7bbqCpPKzDadjuho/anNU7kaIOw7SOo4y
OJF1e3ntRAcjPQbUPfSK4AkVFRzBcTTGl+vuSYzy6o16d9Dw3bNG1N+CU4BdzQQqMlk2Md19Ub1D
drxDOIGeZwPN0l7eVvj+GczeP6PoXUSFHtXjkFEzdKBARTR/9DUzCEW2EAu2jTuhaR8ARkUlKJ+B
VIdWT1Ztf37H0w8/f/ukF2WzEg0ywgBLpYSfcIwg7VqKxdXNzjlyH+EF9G8M4oueyzdSIQSGjPkS
jU7QRkRF2Mds3wcHXbTgHCmXYnIoGxWJUKHAdVA0wMoKTRFBlSaP5XCNBtG0vg5rE95YQLUemk96
i8+kbRk0ly6gB7jb8YwIDRPLVkfkjIkAhcV+tRHVE13RUrgRCTJL3xEctBDAiq7Pds/BsB5qiNt4
ABz8mntoIB5aK9u8pwVA4GFMBcFxwghjWoNAjkpeVc/mj8I8w7OuBGEqOi2G3pjTEHJuAPMpWBTY
AdiOisks134GMztiJ5A2UOwticA8BfIKwK9gpyomfkz5DM6nCyLI7EMUb3eD4D8oQBGGUo1NroCy
t5uC39O9dse6ZEz76xIpAksHwkSoUEWniuohwf1aOsNj7TOmjfMoXvYm8xFQ5bAej+c5RQVYhCe+
y/iico50MmDxawwON5yTsuxIjISaZD7AEuan5KXExrdCtEfB9XMWfVnCrmAYg0H6G6oUxi+IwMJw
LRaRMHH575Z/kMew3YFLaNOlbAAKAQWg5Ot3FXoput3EZ9zRhgHfU6ijh8pG5k20GUn4CJzJOkRD
0VkP5+f3BmXvfLgnVmGeaOZXIBhDPQsjNgVQaz7PWZmguELtQGIB0kUn0ZFYhe6MbOdYn2DxgwFY
awRrZfQnNnLzZX4nZy/ePxMjSk67Q3zF4IPTWRWdlkjnZ3xZ6MtPWDKCAtbTuiC7XF80ZrqK0Cpy
j5S1RkFJQKCuFUYiI8bkoVLD1wxDUAzh4frfBiOjEyo64h/Ja7NDbeeQaBFC48U/iQ4XplxHQscK
fiy80+a0ByCTfFMDGEKpIRr7Uq+fDWu+zj2lqXXype8Tv9yMm10AdtIVQiZLfz+pk1iSZ3ol2Bc4
sZscZ4rpdAiBMaTCMg83MgwJbnMdsUHMjrnJ/B5MOMfamZvFmY5t8v66GSA9phOVZHpeVuApqfeg
QsfkZlZ0GHYNTG7dkQ4sjov7OrUp+3CbEdQ2fJNM9WZPRHeDThqawmie8ZDp7YQk7Ca6xRJ8NNFX
E/7gs4RHBC0J/8KDHDqsYUhNB32N0F7QIwM/oQQoSGqx19Do0SzHOmNhCJKT00JiyaFPzEtWzGNZ
Ixe17ggz8iuPCnYW8yAWPcfxZjCBhNZO59HX5HqGFtnB02FjgqI5LLq7R1JLmUne/PEJKWK/AhX4
ypi1LpEoZmuQBEKXzV4X2DwP4JuKRg4ZjHXTnkmaMXUT/zlil5ntr+hw4t2E44d4V1yy8Xg3tRNr
v2rZZ0634q/EjmY3dsb0aZyo6RFL0WoqFhC3X9wq0g+UFsIx178M/jl4cPvOZLECz0rRj8UqB6NI
v0rXR5EGtr+iq4JtQB9YhIImZF+z/5HRSIfJ0z2OnfP946BVp5/C6orpRvtpgDEj2LzVzYnBUODO
WU/tegRSJZ6CMByoORoOkyPgUuV05odCS0xAO4o0nl45kVlzAp3PlQ8bj85KIUqpAMQR32YjtJxo
I4+6A5jElZ/9DR0aZJsf7GCSVkxoZQ6JoFqGD8wz7tEKZTfDq1GIkY8iJ+6u7zUkKDHWPKoo6ce0
CiMZC0la+ADRgwbALJwDFZT4Pnd/wlU/PMUkUoE04eB64HXggXw1skThalsnWOMgVr+/Scgc0E3A
QZV+uLG9Am51DXMSMtcHlkWZX1J0G0Kbip59P81pBofMkqVpMsVJx5VGEWm1IrGWi3b3EOM+PfWD
uGfSMQmHb4tc8UNeqyH5N0bfA30y9AFRiJBJ9zfvAwOpBn4xsBSOr9ihbOHicrFoIQJtbJFVR46F
WYOlOt3EQRE8lqw5HZW4CMjkVWi3E1vXlgyfTY8oJe7NTILM/VrFyBuCgeVuub33vxzbYc02u77P
q8HPVT/hwAfBDHdtNpdGwOetLQ+w+vn+0UTHLI3orhaGDlqIzjThBunmc08DIPyqJ81aj/4Hd7w/
a1ddoLaPCem4LJkFGTeSHeN+nlgv3G0zq58v9no0vZ0y6InGTB5OM1Uz3/4uF9ecdPJJHCYW42yz
6OeXR02TQWpebgzZoI0UMIwOWHN03dV23Jvfy6GCHyo+zoOB07+P80TMR0QazJI4olfCdO0BCkdO
yTXApn0Z0+ommo3z5D8x+r4VPieZZKIrerFAqGgCeZ+g/lTRtKFB7ScL3PPEw2HTYW0FGMrXyWfd
zWs0trn5pMU9G/tK4r8LZI+p+XQG1+w2lWMnhZYaC/FPwa1k7AVgYLwrfkWoHVAzsQOJ5dL643wO
rxqxIanN339ehXBp9NUFoyBLbcTaGQ2K7nfKsdZdKaKQEZz7aLwHWRRfi12LnpWz2B97fFLCbrU/
G4SQpLD8WEV2W0dZu1BncmsNZ9k8F5GOh6/bKsfJljqZEwWrOUDnG3kDQl7n/tv6H5/BuZAl55xZ
Js5nL5jjpOTd+lPqEaCRCZ4bNBwtUYVEGWC6izbcqfo4uQ6n4ubjt0Su7uTeI3EIiq1mjIceuOd3
vNWQv66J1fuCsZJuvChGPp4MZZDVVrtIbr52XwyiEUfsaylJm3c342zmCNYwSKiRVgH0vTcfeaFK
c1C+8eXVG9+1PnBetrYduMlOxpTEbKdAatPnOr8+q5BDW4FRBfntS1//GHhcU0RjssJuP5fB6GNp
uze6gdZqloRc+WbQ5iRQ8XZPigeeTpsBfQu39TAEg7bfIQdSvEgjkYESElV2b+wtrgWlb7pNIESE
rtbUQ0weSZep3zho4HN/MkefTX54SB9oo9zWnYJnsUFcwDGNgkJnXeA1eJLh4TlOnZ1u1bQPC7YN
YS/ZGWGDP6S+QpP5hJF7CI4LEJxMKJJWE1QP4sJiawIlNGZbPrhETgIsqWdfL6fhoV7yDaff6QAf
bOFYBKdJWoFWWBzutP1x6PDlj/IeNJozB1gZmciYPrbbhTcPUAz9U8gfd6K37OlTDNFkyKrEy5mi
0HQFDJKg2pnQCnrdNw4kQQpBgwfUhwghvKgkc4PzNjg71ScXpoM6gBCYE87fMy370x2eAx2MM0el
J5ShVA7/QWLU2BQNfGXBZg656eKMfYvJWMFVIAxsSOP+q0Mal+hEbqZwRRaT0DrKaHUKrQSdZj03
980XamADMGvx+ARbBElRoAmvXfS9riLKaRJIcyUIShGwhZkOSREhcS6MDcjczCucvzukfzX2AYK4
IAx4gTQ4qQlagGuCXyQ7eJto3KXrKOWypReCFXxMHDqLVvRCBSm2zs/w6SWcBKaumviD0K3cORMI
VdkazIduf4jX2aybak67UqwbXaibxm/mQ4Ss0wGwDdpSfwhk9KfNx0Q1vzxI28f0S8d/Y/SH1KfH
xZV2ndVPYeHdcp87CqwH3XO0SKK0QHbyQRSxR3HTmish92uph6AVuGtitADRlPrU3KBOMN3i9LYv
E3qxeWa7FE1Ui3Zp6FAa8nrIMjNeywxRZNqT9XUrqjM+vQRlauy31TrZdP7BGUKDYRFqVGxskJo7
tyncz6X8e5wavCwbxvmBfPKc0tlnyDSTgr19GB9es5aHA9AgaBiWS4lIjOGBDCGyki24FjGu3A5D
ei3OtasLGgZNz/I2p9eITfa6QrTzy74GPrxk5ZGNQsAJsfxL0GE8FG36dV9cLiZfbSAkNRobSzz2
Dj+RHS2KZzz16Oq88piiyYWAf8M9jEk6ZcxcstH8dip2A6f2aQ1wFUdIWCAJx7Yc5IgwIOJJe864
rNI9oQKFvxigtIIVmyZe99cHCmUbQA3Gd07rD3a6Q+kz2n2nk4/18UUv0x4/g+sIRZabzTF8Ji3q
mLSb/xanr615WaCEOFJBkVWYIgjHRgHLgjVDi5FBBjG+8AAGI9ajGJDWMu7L7JHl3f0Jah9oVlXs
MofOLO8ZpuY7LMI2/GTsRk6RTnQdo0cGdqlBflObnIUocaBc79zrl3wuHPixd9+MKuOA/RIjLmjS
QsiXPC0SFfRdMeqfl60fsCrq3D6e3p/04vYff7BNVFPXguRuv7iyuei3VjdJGn57q+cTZQeABdyx
vMKDfd840voqTYBeR1cCn31H6VJGN0fQg2J0El4XvtAv/auqXQ3kM48guq+Qaik+yiCDBPPMGe/v
82qdooikDeWzf3JG0MlhSYS9BaiPTQMwXC3hWkjb3XE0mCN9CL7LluUGjfsO5Nnbm/iVJ6j1q3jd
nJPemCLqGbsXLmIuZECXN+6LiANcjBWRAkEZojYzv+hAejQVTFFDFfFBsPRCi/hkeO5JKJHIuNRl
G8Adhw1HH1kyb4AXpLAQ0JFESILeRaXycMuI5cVxRzoo3MwFPXlZkHPB+C4K4cPXOMzE5DRI/AXq
I6ulV7gyf+gsWxA+uQtk8tDumsUIVMbehVgHCGlNhmhVcK7XqLBw8/IfO2IhaCAU2XQi3LoY8cYs
EhopSF1W940QJo4hL0ibjJ1MwSRx/oIqcFKKnJqpJAbq1gdoq8mxAbTKQ1nUxCnw36UooMQQMffM
jWb9IB9EgfSABuGAvVDn0q207AOqkulzevcLtIi9S4o042BH/qIh4ZGFyGzw06rIyDhrUfPd1tSz
+AehYGFUkdmH2qztjMHq7Yznyd/Y0jcgLLP0+AlHdrrqcMyVLaVysPKqLpoJvO0uP44YAEPQJfwI
KQuTddm+tH+5A4QeOIiEJIfOWei9r6KgYhML+oJZEOjpGKRECJQJlXT1Ix6FUIbwFvqeIfC29QgQ
ZX1Zi+jvCFQ3831WbZgCnGBV1lfhFTJCCXEqkT65aoj1EDo96qrSbi06XLzn4j0dXtIZOlaSCUZg
/t2n8LODo2bHK8187ItIPCCELgZNkubvJ+oYbmZ4WQiOapXw7hkKGCHdzAI4JXR0+PpiyPTcMoYt
WFbcggmmbD1jHnOZ0YZ1KFnKTJ/q+FyPZuqmJ877yGQ8LM+iypWCNc1q3GhIi2f0cpgP4dzch8V8
NriLgg/IjIkjdHcJUy3I0s041KD9thID3R7TrQabcVKsIWMlqHUQI9xtjb0hRzevMre9lXkPq7cC
eTuwPoj4Jg6qKZysp4pTT0tEOsnmthpy4nIG82nMNkJqNLCA3N3auSA2ZA7b9uW3burkgOVQmUyv
EF/9HhX4mpmF//QHQXv5AJLDvpo7DT0KhcTfG9ei2i4Osn+L3hk04Qshz1yyxouMwa3xw0jXg3MW
9F4+Z6h2yFAZ7uQturm6L5zKb8squl+ra8EHf66pc7eHdsZ8bIk2O3SoXMCbQY+xzb316PdkB26Z
TrMcgkde+E1sIDJGnvf00UEJD2H70QdcSIPPzXG0fS+ScOzJ034WB89F64sD8TWbBFqgHtQDRvgA
lWxvR53C4YCl9nbxOzqBkH/91MOTm2YSpIc3k7gyKTHtTcPR7n55rzmTZ2C5YOrVQihsyYNM5dRw
HmwGkKeZj+eerx4Gu4ZBZfYtyIKRh+zXvAWV+Y3es9JB8ykFVaBeRzdMU/rNc1kEyvRR0ObA7Lj8
8JlVwXt19yCIm3UcjhnHYGTeyEkW350U6H8Zz/ZmtLPMPk0MVoIDrdy6VRSwRCbrS8mB26CEpLRf
cnoHQ++zfIYiW4qN+wkbl9f0zdkwU6YQJ9hYlb4cVcvnsj2+jxOveJkKgTX/kZH4ch4+DxoEFBUL
w569anmDJCZmsgrPauLfqaRpAGbE0ZUJ4oyUmmBKA6Z33qZWTX3EPFKmyFhVVCS+cn5vn8svpo/M
Ee4t6Y+CfzG0tfMzMSdUxrQ3oh1YvubPKB56HQjNi6ZiS140QBOrwar0MreGKOdqDjqcueQWpma/
PB2b/GTFqBlYybPklHZ8THe0LgsEbRyCNyEYoWytS5Gvd1vKS+WKl6R8rhb6HmaMLunXUYqtBnce
4ESEzAwyxbzm+ABJ+/j6aPt971/9j0bz4m2qZPRKM14SwfQN6H0LHTjY3lmmh+zSoZ0wbocywHhq
cu3BGKa0TROQ5yOAFvYzEQ5qy0igaTbNcqPl1kNlQqE5SUzAd+3E8mVUAms6NnrUpAwOJ3MqDAn1
1oBOp87l4kfX2+V24V2b44RSgHFrOWUjv87LMcmfgIobLEbtFGM3OqOWVBC7c28TxrFYg6id+E3p
ACjn4aA2SJz495YFTR1Nqob2mdgvhvFasD4KStNDvBtOeev372dDqdxhNtWu+c1+pvOxdCqftJ2K
MY4OyjmcQgg+f2mde99cis/WH31t3pn/XyOYE4lQ7tUu6AGeFJw8NxAtVTOEfGb5CSfWnQyJAesz
dSv1SIdAlcYP9IVT0Kazjx4ITCik914UhLpdhOo2940L4kIEWFEekW+RgUGNGuhRSB/JTio6L/It
ekmPJgj0l+cNtc/IgPpPF3ssSqYkaELQCdcIvbCKPcKlcXoi8xJCZiFyAuVtoeTInEcd9oTJlYSL
LGWLAx8yx9iiUHMWmnHBUZR8gCZbu/LSSMGVV7XHK3JwdyGyyzHFNAUQUJhmIRJAgGktBr5CmI8d
BFCqeecEY1aXLeE3LgSziwW4PGk2XgjI6kSRfK28wZNoPsINARUhyQgJ+Yx9bes2uc6Ej5QQK+b4
5+rkeUNi/ZY47+SusBIKXziJVHvMez1iKC6LouYi6cUXaS9gi5ZpAUKylWMtRnEsagBRN0x+AKxQ
Z2l+ta/OH5JfSmb8C8LrxIodhhVY+4+pXBrrBnUXlHD41e62GjAhcTMMHpue5GRXnSgCKL8660cx
gs5qfBGJMEmwgbrst1u5FW7IyFrGhKQY097s9JpKEX5RI+TMzG7wGJHZ8gv6lxzj7QL5hgnaW+Sy
41AGzbBf1sNhpCuehs4t+kt5XNadLm7zs31HHCfHN6Wr+wzwZDB6X8e2a3PzAFzC3sfOwn0xQurF
4Ew+o/eBPqwxihuFxhSmYaEiMn40RjiTKm4Vpvk+nJzaadeTx1h8J20+mScMGeCarNFcZloGaZg0
/a4mjddlBoPS6WLULJCnPBoNcQwGMU230tAfMG3kPcPI4+FSRpwlcN/tP+RMT51hiHKt0qBfGfoq
7HoSpHF7NkvpapDePBskrszEnueiogPIpzG7SbxqfAQB1ksXgmlED8vIT8RaRdOCTdSHu0F7rvfZ
C4rhWbvZm6MfyIbEvHMG+e8diV5hYTcQyVPpoGfbYjMp/nTS08qsqXWAHjVL+jrQ/I9yhlCgUY53
3dMmjiLNxsqiGjJcxbgLkiAPR0UIjvVAAdNM+aceQjAMJB//j2mji7UwcGbFTJbWOBZ3U51UdAgd
SZLq9zKTq9uRA+yUYdaRWVeshTrJy0mzaTRSwni8uFfuN3VuD8pWRfK4rTGNIYh1jyO8V5iiQRPy
lCLvSNolOx1DWiYMZX95eMxqs4S4SctZETA5k4n0NwTk5S/wwDiQniHrViGFx5VnaMaMGSFfmsfo
M3d1ZRV/44I6fZ93xg11s1dbrHcIrukLOOrwXT6apX4aw8MzyfSoRy3Ca/cJSJAA7/pMgkb9CmSy
rZ9GFia/94+FOUrfmACjDdIQzX1KQbPT/riFqIQzFayF+yZauxsmfdE6U0GZWBiIxciMZA+nLaBM
L/dkDtVTWVIQ9BXN4kbDObJMGrRohlI62nHEiEc64FFpYpH0ZZN/UEsOF/Ksy+yPTtpN9aTPPrKd
jd3RomXmq2p/B2bz02DA+5k/5SDTzInqa4nVInhHuq76cWMAv/S/9dgc95bK7DGSvj4YKE4TIUCj
ZUl0VM2HIVrKYt1EhMgXJCr8VjDonfiQM91gV5O97r62wlFRzMeTMN2onPW9gT+0X+Pf/7WxpJzm
dFnE9r03sZLrtOsAtehtLs1iq0DYLGM+g+NBL3ycm6fbyG6pmVntMcKoKjc6zTuARbVXPt37Ji1R
9tkqUgLQsNqXmOl+kqeEa0Vo0SAF6mUetPvK634mqXXfqw//vs/RNjwDBA2DdTzxX6oPVMMeLytr
//PonRdxhOsvp/Y7iWg7WQlBcb7RGYkJNp0K51SdMbgU+Y9VlK6q6WjJHEUUKCltb+AcNDrKB11z
kxksMw/u5stzJVunqY97MUdFx1QT744LzdBqfxJy8nj1vGbIYY3HvJ4zF53N//PAU+ARfOEHFEtM
ue+sVg3rfNq+wowMcoeY4kbzyTR52894plQ4Y6y5uZ/ZZMDRYjHiV99kYggT/d9G/wjHnxkiRtbM
17m9bVwryntQM6XbHzOksKbz+oYLk4qmH32tYr4XMJsKdCO+mx0Y/uw2suKn9SDTH4DuSVbvvf9H
0pk1KYtkYfgXGcGO3rJvoqLldmOoVQoqqIAi/vp+8uuYmeia6qpSIck8593OnxI8J1+aODcYViEj
WgOd9jW3dkZ08z8XC3RL2S5Hw0mVfNZXJVJ6+1r5uuwYmLrqrKR50KOK05dgGo0OwfQ7PDGHp2w/
/oohaarosiA7oG04PnN2F5ur/lmXDF8nNNdkSDIjp0SuU4HENEUV+4Hrb8bFDE1EYJb4UOv3kmNd
yn/vP5yXQYm/EF+FmREihuCjgGpCh4+MIbo2qRyidi4tIhGYtX4vPHIEbsC4td/FzSFnbNrbe5C8
M7D0zY1UjEf0Ckrwl6CDuprualt3utnyeVJAiYCxZIc1eoGMBS3mLlPWPB2ZU4q3dnOGqM6nwoKg
dNSFIvJOlpLRARua4hU9c6Gm1LSwXh4ABQMr/sg4R+xBrCmj+M4ewzDPDicfWcN6eLm6EFL5+B5L
s3qdh19Steh9VKybMLHGYPkqoprJLQT/wIwA3Ksc9rvpfYwBRgvhPLhaugNBBZVBqJarrwTQ/fQV
xfO94o/t/RzlTvMnB2U0Qr8FTfxa7ma38Lrs9FjbfrGZBKZs1YC/w7Bl4BDCLrqnm+Q8/fagZtmT
ic7rr6/MtfldtY15fpK3cpa3lgYVQY0BgAMlqUQt7orK/f5oK2YAfy7+t7LbTctxzFRAhESzLnqD
IUwe2NqB9Hzy6Dur1MPW30cM8qZK3bTw1FAUe+OoYjX750lzFLbh48c2jgNTHOswesRbKnF/6Jiu
09GSayuVMJbtWXHNDn96cCayhKYNQB0QEzEvLcOT3llMDP6OebiC55wHrAJC2vLALMhQOmiJFvCN
Ha3zA1MYT5uP29PG67kYYF91tJiXMKh3qKbnLfy4vO4lxPrD9FcZ56E5uRrWfeC2CaQ3q4ZH1JQT
9LxmolFcL1iQNOADW314323fBjcUH0yXaZg97fUglJbipK0+q7tD9/vJw0E9zeOP4T3SnrooLV8g
X+r+jEEDok2NWsN77vyutWW6iOT6W779TkteRG094tc5vu8gAC1OtKqIrua4eOfsSopkDVA06umo
nbwJBNT9lufxYyaI5civd/TWoZ+jLdTvuFy/WqqzA1ZduHNfO5tv3x6JqvOck4M1HhozFbH+DnX8
G47ZVaB/s89UK2avf/KrR/K9b4j0fgzGpAdJhPjbsMAXcyLivAf/fAgfdxSV0BXD4DptAH/ignyN
l/1lZJ/KvBa8HVKsZ+oF3Zk7RLIeo/aut8X49po2UMt4p6juQ/aju/vM2bBloc1w3rfxizxqp6Ve
7hDkWc0fIkrs/tI7GEj27ver+Tnx1SA5s5YQj/mTUZ3bIXvINWBRajO9SMTi5MbXhy88LBK2ImvD
FguziS3kQX8+cpiiOnJGqtV9s8pMXnFTf6yZffdacJuXp+HDfBKZykId2XeswtMPsiuKTz74wyuH
1nDnSMgeOTkxw99gx9CUJWfDktFlME0KqLmP9OSKCierQrkOUe4SfLtgtz9/UXq6GK3xZwxt5rG3
Sb2oNwqB1049LeDRyATZWVrNYHdYCBdJEloWqrfBMf+VvWbfueYE1J5SRIuUSBxxR20slgGEIyLk
CybGMUoIMpcJhNEXTHwtV+rUQBlj66Ea6hsBx3z463l4XhaHm/8YVz9Pkjz++kC9OGA+FcbWnWmx
UkZ0oxD3zu2nByvLZ7fxYCrQzOrvFZsbGgJzKmNCo7zKLr4OAAdCAIep29+NQWx7tc6T3V83a+id
PQVbduvNGwf3YWd34tAGzhK2S4BZF6qNUchYRch7fwXLWItQUzs3G8/88pcTwH8C8bxQaZv4u8Gr
vNsPDQgpgcxkt0FF/GescvQRsu/xnt5uDrEQvIIL9t4uqPz8z0gvqGGt+0EgHB1bg86T3wUN4nzs
IlBxbQjyS1E5v+6RlAE2g101e8k9p/rkS7zX18N5fwKT2+981KHzRRsOjtgS0NNhyPaV6S4B9tPt
H+6NnWcrckif2RDhLfU50evhJ2Hm1xTaID7jeN9FKN2yIlCWeOomF5K7vnQFyl4E6zXw1jYWDoyo
wdBvwdVyyk/h7mZuk9e7Kn/pGnwSA6QbrgPhJtu2ypTAEk7xjgiyCGSH+cI4BRQGRoBSAXKA0SPs
FSMA5ZB8UhB/diXG+OqM1QXolIJeTIn6oQTHgPhxLwGggIBKL9aecYmMrff72HBPmypQI2yM8XNy
wy9xC5qwzoDRvnv5BIKWjKIO/7vz9CinnXf6AOCIjFhKrtNiMRhLnuRU0dCrmVPSLS4ZfT3K1UiP
ZDujIILdEWTokbPWM/BMEXpcOtcpVG9jHTcfvFc9n1DY9DCi0FG0yx4/6lSJr8yjZwTiL0tQ4Joo
lRf3VY9tgeXE0SrseSjehQvvCgTKGX8ywNoGIcFgXhnKTHT6pMM4nyniOjgdXTvAovwOzCngWzOB
TGMCi7bSYnnZzi6RyRiNX6o5CEJpqb6t2nBHGNYwvXE4hbslYj9UENlnzq3Xk3Z6R6lLeEJGs6dh
4Q7q6ZnV3QgDEcASq4CfQ6+tgtNcNtUGjSQzFQN+mm6v2iDknr5S3WMhSEiTSTnDAQASdINevvye
Y95AuzCW/Mknp+8XHtpY7rhKxCogWtxU02FEcAXWScyvFeSyoI+l5e1XW3b7OxsjWg3Yg0x2hPpU
95QlX6XnuN8rrrR8ZoP1NVC9FwG80AopL4gfFOINzJdQrqQXCzwT712sTCAppAJiCtqa8AL7inwS
7QDZBek3eaFt5gVa7LdCs1WDwLkMyyvsCw8F/czvVrz6zsfoz//dGif+PKQusYC2cP+TvQbCwbNH
sIJd//MzJj0+ToJ/UMYsr9nOxw20gADaC3/vcw/+zF+sQ55W5E1RmQ6jHSSj7BUZk2f4zWaZTy+w
GLxP8sV45tky16onVHZRPi0y81gnGDxeLlkYEZkcM2K2WsInLiEyoKSPcibxMDWA8RG/6kaYZLYo
/4TATqDaNxIhYGYeSFSUHyib1CRjYrCm8kVg6yI5BzOqGIoGG/CxZS0AG6XUwz7wmCNVKSOGb6Iu
nz7LwHimrC96qG5kjwY8T/XkC9WCO7eQGBsTcsjoWMgQ+9STUpkMhw5GtPeiftud4t9U9odbSATg
hwd2Y+5+NJif1kX232NCsxUa26HTtd5oGLwUn4uAcFwXwl7h8ap4ucddtFow+Ndw0EbXW1B9OTiL
/RXM8SJPe1iEkvy+I2FZb1hExUeNzeYpczFpYc/rAUiqe73Cb7zct+aOJkU6mpR7fGc8ukSCLr9S
WhOnxyvDjohPZVrDIroPYxmItEYxTQxpQ7ZqRgZ070BeoTEr4qs5r/WkfjPpx7qdHR1CcZgRWkt+
HmmS6Mwkj3nKKmwh21QeDwaT6rovtRlVACgK2m7j6xpAKzd0UtH97le8eOsNcif/cOyxdB6Y6xGW
fT3WbcmrvrTF/8gt/djrGoqEtT3/CvyVQMXNUMx3/MQdQ/4uJHBVBzSHb1Az9EQYWYSdHTzRooHt
g3wJoDE6j3f3jfIcl/3840pN8N1hi39RFWJmcXfHEgiToBVYv8ofjgSfcBqwpBLo5uCjstPdQOY7
ViUDRvBYxOWB8q6J5V+VYg+zFwfhAB2TlW8/9E5Xb3C68BDcvFHls7spHvsmkzwA0QkwYhePzoSf
+JgfJMTAQCOczNjBy/g4rYJ+akgxoEa5C/B2G0krsw+jz/3E1ciTK7TsiKlpqzqrGGP3uWtOvpII
mOSDgJh5Cow2nry5ElYro7OZs4MuTI3NFZA3S481fPstAL7WTXqb9qe+dP81bDRPwN0OTZC8+qyg
WcdEV/08x0JUVkQ60AxWzadg2P83p26xWlekPP/TAqclitUjo7Hh5r2zImacq/E1hhIzLXBLYeEn
WWfW7sQZzyZOmftJ6Bd/6vnIG3D/Lw6+DwqKMhZ1FGXepQufbTza5D+QuPLDknCVbhgofD9V/AXZ
f3uSDys1oJqhBER0IAZR4TkjhEP3DNNBHghN+ty5D1QvTJDSYomKo/BVtD7MZ8H4TfcoUgFV/XAt
XQkO1/7eCPCzRkf06N3ysYAkmJgw1O8DJuGhZ4TIHYGZ70HOLICn+zqHw94vcfhbOmfva6ZMH0Ov
p3lDpJtdqHkhc5iKRdk4YTQBIx3KH2YlEFXQkZobtzHyuuFbaCrwVuFQJkl1aKvTEx11GTMYdxCb
v9B4R6ZXjaFeEWmx1z02OkkDjDEkfxrFEocUzk5Kkg4h8Y/pmFV22rmE3uphcxg4V1KB0MxyAVFm
nC2mk41pKtFqST5dVhPJv8P0Nh4W3htFKpqDP1ANvj+FzHMoULtV8QhYs6COIW0OZ71J+qgjmbCH
fn11ujk1Q8lTFunuI2hMF40mtX7VeAaPddBNoNBCcIN+F395Sw5s/NBrkQog1aMMPeP8Idlxyh7I
hGBOD+MeM9Qi33/6Fepu4C9wesDCJy6X0qXWp4K/N0fpxC4gJ/fI5B2OX9s7QjEOrY8zmrDPEffQ
8Fskag6jnnnnqL6wzSNzQR3jyg5VWYWTBUhhIM6NOQpJkRbHCX7CvaOuEcOxsmZcH2Z5XIah6E75
gCrus38rliAnhtELx3RUoTTiDVp45CHtYWTcQnLzDScl3ezHEWOWl+yzWqS+CPKitoCqi+6ulH1g
Hhl155icYFrUIWpAaVMi97/LoZw7Um/dl+9B1NN+ah7TWXbb3awOX6mxfHgH7HhIl7jsmUE3lzNd
nhbtn3o4Op8tQJ7qHPMhwHla3M/fkf9mDDCejXNc6261kDAB8x5FtNitoXiuHcWQnPvzT6p/pc/+
fAMZCfEaPJuLZVZMSWtIG6YRPJRoO0vF75fsxlih5cKpCqD5r0cya/W2i9pmcLryPtzaBSMs8OVo
yIbVJ7GdFhZlBJZNRnCu+fY5VzkepDKqqd7IrkJhl33e/gdWhvr4TYi6b3B4tcFLDsHn329Lqpgz
m4qDYz+SSUVOW57PevneAUVjwQ4KbZGfYzyspuK8mX7Gg3YLykesXMNHH7fYtJDC7kegqGwUyGj+
HcasIW74UPcew0CAgIqvVT77Bi0iH/P2ij6oJBvOXq9tQu6l/LJbYmQwKKBDG9pD08G8x3muYUaQ
aDid8ho+Gw8zVDNwgeja3D0TE7Hb12pyzcfdPW4YwNcE+J7oN9X1DqEt62JnXQv7vqdbzWmBKp+F
Dpr0JWaLHTJnyKnLEnqd+FNga0qb4QIzn7M74/z2KmoZSvaRPzi7NbR73gQFZRNVBqqTB5QCjT0N
tf2pndHA0zrM/W6zpFPBV8wjQhDZdnen4z2vgGVBmUGb4U7sk/OY5e7s7NH/eU9iHIE5Oop8Bkvg
r7foLcVYmd9i8ozBjSOFfVNgPoQLO6/D0CXZO0LvFzIgl/kDMjoX8RPCySwSHkZ4J9EfKOzjPecB
zx76UkRYgO6gIRoHOmwrteKQxvQzyek9f9ltCC1AlPC0TVrkDELP/xJYr7ivPdztuMzAAk45l5sf
mDOnTFwX0DjvFhZg8Etl+7zYLQdmIofi/JZsRh1wiM0Q07tX7uGE+UpV+jl2JwPA+vdJ5fylAzyL
BGc4phETwXymp2EZQcJ9I0Lr4t0eUTlDo+k+klxBu7090CEEEBsEZdGZrRBGoxoyPVwbH69F/EL+
GYLG4Sk3Qtn4p0WD8uXhxd2Ih2faua/cBls03Pf8NSQa5orZjoyWA31RwvSWglhkd5cwKCKfF9Eg
HbnagvniqBE2wqArmF2kWsuP/XAJutBJnyVNirEVLV5KZoI6QnMYlIzFExMmeYfIlJwQBRYDby+2
AierjwtGDaGj0e0PHT4FbqQTnLX9ppTA2SMmJm7+DPNAXd6nkldTsJMb5B+lDppWzrghq8YnnQpJ
1MebkOeCQAurgfOcUiHwXoQCmHHhJGJByEJio/1nUClTn639LkbBwV/hsrGa+NxQ00rYIxUramff
zjik151DhQaCuC+QuQ3cjFC1OX4pQstoUNaPJZljtpbILvmaiKEHLtxozpa8Q3X75hfZ1+07bCfz
OEPEsB4X6WErmBnQ6fEGKxjciS568OjrI49s/sTfbs4OGcQkBlyi80SpQnjqWNqNyY2a7zw5NZw/
VGjswwD4viNiWwQx+YTohgNz3tk7re2zU67MKZ0CaN1jSWE9JGGo9p98QAuxiWccpaOQFjLllqpJ
3EhSM2FzI+NYnb6IWBm3ztV/W8nmxtsovbNdoUPOGio93VIf9mtN/OrGsDpIQhfuICKRA/Os10bD
RM6qA1DzB93ygoQ7FH7o/UrGJYvYNBLCEFxPnmtucuN0pISERyZvweFbl/SKDtPRmuDtwtUnNytp
XYJvENa8qGNvdlW63cvqXi6C5q7FGeqPsu9t3dwTkEN6LOWyfI54EUyEeCcqksSRS3BUNHAo0O6N
dw3f3ClYcP3r5gx/o4FghRDWgwJtciVsyUVO0yAmH46l1lbRplTiiwFibh5uUaW8U82TTy9H9/Ps
Or011m43GXQ/Mmq2NeQG/gDb9IfCXEJQP7MuvRFjOcn3I/doaPdapv37WsNDshsXrasOQVCdKlN5
hrIWpbUBliIDu529K2PBKlvJHg5HnwvvBFOHrB4VH8253aV1SNc/0+ev0w7N+jl9e19yJnuiPrfF
CSiRioPBso56JDLdzX+RNrOLz/Cy+l0k5udRCoh9iYPUCks7mwiv1Cw9xQGL2XqMYabacccGCkHw
sNtZm3Zz+YdlYM0ffzUa7gK1cXTJisV9qq0bxdqN0FyQh9PuJY8P5l9DqEc2kZ47wANnQweXoEBf
F8As6JM7gHmdfhguXqejiGIjHMZAiW7lokaC+I2qnzwahAKTQpDHaInPqUtAt2PJ60iPG0WjSLfv
zigqphKivPPUjHbH4frGAO/d5OXpKPpgy6eKd53ubp7eW/RXheKMZgbG5D3rqQWQJXHu1DdCCjuc
w8ZSNV8hqcDmXWOiTboj0LaJhET11ZmCzfXs1Kj3dGIulM0j7uEzkf6TB0D7T9gSXDRwGXMxcA2p
KbUogQmfaLRN1ZO23pP+YaABSoF+ffRrmnW6gUoKBeWXCjAFnQahx6bkXawf0ghFZCBv5x2x4Mmj
fW0uB5WUqVuMoYTtg3Xn1fFjJU2VUJro7CZfthf0HntoZY//OR35Smb0AtZrppz009ve9G+p4OA3
5+kNgc1SnRGLx+Tyq72CIvJei/JXwxGlR8oarQnXtMo6xTFP3DiNiCiocTawnrQbq9ozW9pg5xNX
N7/7MjpLefzeMi75keq2EVAM7RFEpoo3tCJ0e6C9EP0gsPO7hxw7bMJu/h6/JkiwvfumzpqE7TDH
WKsrLio4Tu4eDRG9qfMWCU1cZwTNyIHY2clTS0xfQnxHiSnil4JhfPWEJHIwHWwuCEBXDUHqjb2r
feUR6Jp1p9gmqqnidV9vm3Fr37s/OOlLCXkXYsBplV0y5PS7tYyMD/NQ7Vzotm5BS+adEsltgn7B
+MxHM7EM5Bn0uTRhNdTUyuxtM7VzypD1fZ7q0Xl6SU2ePGlMK18DjJzHZVgq1oACRHOhwnrVTvjH
Gd1hb7/o+Pft6YHwZxi+XnZtOsrxsgdTBQJwIS5h+NdPkul6j5busnwjH+jABb4zad5tpFB6Mk5C
aW1zW7xIWrKqmqvz2LnKnM9oOPpWZ8Rjx4R2qt0jShG1SmuXQwtnYS2whvPI582+aduZyIjvC6l3
6fNv+eJpBnwBO4+8b92eOrIwoU7PrB4T6+In3tVhsRAL7a5j2Xb1SH0un+EXEwq8uSAEzdrimiAr
ThkyGLa9GIlZJugeWvS0E1KlkTHKPgSScSxz98mZHrVuTdwkSZloPojNvDWe3P+7yaMZJDVcC9Ou
pfVtP5ixpzwIOjwz/6faPwzrPFWjpgmuQnq76z0WrACZuTHAKk3u8nneJ/RNpsNP8PhXy5fz73t8
3Z5aSIYlIgx4r2M+5LSWceECnbtSF4tszqfTHM98fvsi+RIsHQ76aWcmaIz475UbbekHwD3mA4uh
DUjRecqFz6tE+MTIaR3lSMhyUX2u5nkhn4ppHpTTXkOe1YfdhC1tjUpVBMZ1CW9/ovuj8Zkz/cSw
v/BpECko++zQcA9iYNSAdAHRg4kyD+UeryfSVKq5HIt6l/HyV2JlDbujBcdfRIjcIL7dnct1ZQJK
wXSx3WfcSRhm7DbCnIUqPvgeiASjQohEwlpBLpwcoy1Eej7yXjPomqCd1Ir9RcmHBlK8CkgNP+bc
5vJKDe4RXMWelJFfIU7vfwhNuTpfHDBvdA2eubOJ36BVdM20+KGMrg8FthdU/y1QpqOniEPRIa5g
v18Oohx1QBVO7AkY5y66Z6C6otkFgaJCwc7AdeTBG41xSNAg872KnJLZDd1eHZhuNmZYbuuoILsY
ydFj2MUYhdcZa9hxo5Jf/MeJP83OjE3c3JnjhtukJmdwONlNWHkMPpo+Wb6X9AOqaQ9+2O2rnftR
QsP54DgLss+BtyGRep9PUL+ibhgTQBPgWpMPFByYeUlFPSBPYzDR46CRYdLicUhIxoqGx2IU5mas
Yev3d/MBCBIeL4I+hShxJTY3MdOODpu5lhpu8fJntxkBmwzESDGtiNUyZKf22+tCPmjodDEdMNdN
ZnZreMbshSlFqBPloGWI3+G7oOXvl6AQBug67SYN9rgmEv5JkYVJ4WfEbZDIkyywTbUuh2G9fGId
E7atlgDKCisOo4NWwkSPwZyV8gcs50EJ7IHRviqWNazXa/RYDiAQxgEq50x84Ef81eJvnV0QXagW
4OKAoZEvUlDRkx/lq9d6HWg9tqzHy4ZlG80b6p/dhF4SHrqPZIJENfQBzCGmZ7jHuZFJKAoI7p3v
9goElibK2vC5QqjeMcy5QtaGK9J9f6OfC6Ek/XgHymeX3oW0q2Y1SDBmDgmgswzTGlV2szJS5PjT
uxmdqtlTsV/zOtOSywg5+el3SS+lLMclgN6bDGy+uFrB7Yd5hvnfZdwA+Fio8G0o0Nx/QVx+J/H4
MHRuB9AD3Jl3mzIa+dWyXDIzCpYWnfWsspFEWXM62legTiFnAV2WpGx7j/F10vqqmAQFNltHvAsG
t7Y27Q8iOl+YFtAzgH8SdoRe9ESDTQ7Llw04YnAS+RR3cp7ZxHX3ZmQPyprr9t54tHG5C0IWDcEo
ORLiByUSUJ78K29aRjlDkFb2C0M11nzX6O37NxCdqwbDAcZA54rnLoIACnA3YgTd+a99s4S4pDsI
b79nAKvjc3ldPl2E20QiZ5yWoHCvcCQFMowvaAHutuD5Qv2Jinry+V+eIcwpFKzWMhZJBthQEALX
JAMhr7N6tPdvdOyDsLbfM0RHrDUMD3zEgMfMlfCAvKKbfZmpP/8CNS1MbGQSGHuh14Oy2n8SQkhI
zAKt+FKA2i2R8PLa8BuOwBHYbmL00EI5boYl2hPYMEEVwQH77xBfDLUaB0Hztjhnjo/gC0NXLzQg
NPb7ucaIJlclNR3bAVDEHTrqkdyX6ClQJ4mMtXswTEEp1OmA+GTnvT11Nl0an/QS3SmO9NnXrqFd
yZv2u5VO2GR/ArG67004HZsjN3o+6eBY7/T+vhCxjOYGKbLCjYqWh5BJtKpCRhsoOxvJE5jeB4WT
SGZSIqDq78MC2qRN4OVHU8FwfsA8jZTvY83ImBDM3/Afo4MqYtwQw8wKbt138sSmHkQP2uDp2V+l
vWW4fAqiRcIPzNZkYPdT8P0sO6wZt02aPkIn8jSZu4RAjUwgIRAnL0RsI2IobOkvABzAK4DjgBME
46dEZ14INRDrcnIJtVn8gVTrIzIF1/0OQwECSobkTPKkcRE62kvTWYrfZlfBhiVcRz3rFykgx8nH
e3u6GBU+9AluYGiifyd3gQeJye88sbsZXKZXJ9f9AREJwDY2RR5HtOzwMDh4OdEm3jaOf+dYZqbw
d1eA95oYoAtKgmL+Avb/RTRgLcc9okFXisp9nTxCsj3Y1siHMEh/2RIfwagqyAnvnfRL5JxgRNt/
KT3AaXDYJCKQAW2jbUAj5R4msmQtiILhuo3gPhU7/gV9Zoyt0Fpx82hfJ2WKfxlrquLX+H4J6+Gj
MnXqwLh3HhHOgqs/cimtjubVUsfqWEfTfgIXeF8i5vBycswb3HxbxZdm319GNzCwG3UYWjWeMeIK
Y5Xe7jsvVv+cx0JEIpAgwxWpPcvc18nUykQyqkMo14FwpIuvWssKi5d0erwRcZK0I3bpyaGYLcBU
F8bmw2RFPuMNmxHAC4+h6BsPhSWGWYJrHs7YzETIyznD3IPMP/dK2+RU+wRTg6EwAoEGWGPIOJPI
wMsvocjvGM1F6maOov9tfwAlZ4OthO8YoeTxQf5+Jts6dS//wM8a5sszevxwACwDjGvVrOBkykQM
YqCm7i29Tj/LNBo5P8ak88wxNmRlne+puvxStTEDvFksaIGHIuQZyOcHBIZLFd929mUFd3BHwIyr
70omJHra3kGqgG0ywwmAzhpCDIbPVmeFLUlIL5CLMckNSVtanKgE0UujO9uhkzcdCj0u09ejm9YJ
GnENXHXAnNUxTx4OakHvHhDIiYJhm4cqg6K+4BkzyHwwnK068HY0SzcP9qhK8jfmvrdz2ALBQ1E2
KTdlOTeCKOjQwpxhpj/H71EYxPlPWhHKIWOXPvBQiA2XfZR1JMY79MTWkZa7OuMp1RjPAEZE94b/
kz3P3BIwa0WFM0+TK7EXkHUUSYgj1/dwBEeGK0GwbhV7UQgytTj/kCs+pSYYIIpHSX7xSeP7rAzs
JJjJP3btPRL0J88lAUSgpOiguKYAfJAVIxxqvODh5tWVdZ89CdUn2xzllnuH1Dx7DX3hXlHFR2Ug
Br83wFwGBdJJIayaxjEuTXVpKjXHi5y+h7+XgX9Zy0iBbKJeP3OoxXrT1vhORsaE3NpcdTXCoQIs
vg8RxZW/wg5VF37tj/ttZ19oBEHHYMFVAxEddsXj+OFpNjIIi341wjFB7G75RCoZtUDMOfT7c9Gz
exY8/+c9Y73oz4QiZ/28IuRQk3pSfMY5AOTV0aW5BmR3c5Hx4we4Sq4+FNh30P1U87fuE9/zD7IU
2iCK6R/05yLd5h1eppKL3niMIrgRw1cuC84utvM9IVGc8kVapi/IJtJv0H4LqBl2CIEvblKItVif
9R7SWlpTpBg/Mp8c4nIGzMZsdJQX2XN6R2KjxLerfzNWbR7dZq2vMfyS7GHykNXQyG61Zg0GSBkU
BMmvwKy8s1pa7abnfaF93Mrzz7oFdX6zXeOeTfTHTAfRRTL7seILsnSTo6y7O/qCiIwN3lBXhx1I
OCxCOSI5IHlEnOTpBSInbX43tN1vnCL7cjE4VSltHQF9zm1b4/EkZS8besVRSlBH3hc3V1nlW0wu
oJTyvvxF8MxN5WCugIaGzCik5mAyAzwXvjZp1cX3FbIx+D/egqo5xWoQMOUXSuHns1ueoScnSgDc
3P2eK1F01Wnzhk9xWsUn60CmUQdwzJ16//x6NJh51koBbeV72S4VZNAq0bjMYH0vz+BgcDQ1xhyy
xLLb/gmJ11titINAUgYzOXrgXcKg8ZoKmBiw73t64C6l9V/ialDYFP4XtrI1A7IWm3daeEOkhB6J
tuOL20xKD9SttlR0S9gDoo/bgIeypTmbPaJEFHGuQI1QzWEAqu0fsNI3Eq+zrQWGlweKJ7v/KmIL
QOaSSmJIBlinGbXpUE1ySkjinM5OHnMFuSug4z3VVznRO+sVgE1trj27mxkKN+nFvWJvpg7gABlR
jyh+lSg4pS9JN7utJdN+RYOg9pbQjJuXdRlrqcG8DGOszAaBPNeIuR2ivH1F8pxc300O7879gHYi
VJsoMYYdccyGpx2vN4iNsebDpzmCw8hDY0wZ4UOw3Jc1Bd6OzfNzlCdNxOr6/uZoiRwYfD4/zHx5
4hzkOBK7JGbqQNuSArD4HTi/7C20AoJaYY5LTZ8VkYyGombAUXYLm5L5rPyO4PZrb/eHNNFqYt35
ztWJoMf1395/RQYDsJBcjkX5tv5QmdIMOdfaWiJaOZmTc8qOwGggTMXEK4C43sgzHs4kpKDp0P8Q
cuLK6yKFEWMipIIKD2gUYedgDvkmr9GR8/9OlwUPd3eqERvMSLciqyJPnqRU5ItiL5E/9v1lMDKT
d8p0wLQKKXqehFO9I95Zct8LMd7xOsOS2SPudO7gkbVPezpDMkLoqcilYPbRtppX+EseCLmIxyKo
KPfaA/OPiFeFYZ7r+J3BETq8c/wRrPxne0R22HsipGxJf3cNlGAmgJwnJyMi3TCGru6oU4jMIYbo
Pak3PI8zxE8B31DwxID9chohpjG82/QTGqpgk8mloKbgo4JHC2Hoaw/ctq4TGpvBBJ7uTBQhcrkU
U3CyY821znBMBRmJn/16MICUKCQ4okaDR1OIF7umspcv1giCH/D6jBa6cTQSG1CkKgOE0jYsshKm
FXzHDPggbJqUrIzVuM40qrdbuJtVMN4llYoqjtbZIznvuZX3pcjj0CENEUsDaQCtpdexGtNvr0ix
4xoS+EOgmvbH8oo0tFwgKKRA3cQcL0SmYINZkaJ0uYUihxq7Q2/FYkzH1yP3kNtGeMiNIIg6FBkX
n6BhvhtdjpCXOfUCqRsrQmFdU8cRrfrck3Djs7xQSsQ59uh282T+DHEmIXgOxUfva+lnyhzYmTl/
ICk9cl5lRKawKaOJ1VK8E2X86CyFD5WPeYJ2PzwhiZnw5RPDvR7SU7xVqM+Cp42QXLYVvBMeyMsQ
RA8RB5JqfPtUy1wcYm1C5BOCN1X5acz2FJC6p+YOaj/jRONHJ5DzI9xV6TSY35LhuIRx/CGLjBO2
QxiAVNh5RTHWLASLOnlA0hOBtXSiuuYApl+jciTR6Aja8E/lT6BuZE4GnDuTz2TomsndvbMUBFBM
i8pVFn+H4DzMXwyhEH0U7j1MToBZb3Z5EhJIBJT+rvFnoSxFwOL+ibaLx7Bc8uiTbUpwTAKRnV0z
XrxKZLgRxiDwtPKwlcQIvU69vTz9KF4ksi8Nhnx9cJ1R8/E5l4zTrXHJGCxYcn4gMM7OFycciUwi
RkOQkgBOljSFdpjmYm4jDgE+4d1lRJioqHNnAk98H0Og2YkBZzlIiRAhsUn3yuxLAOyOfgEqihBA
8cn+2L8DpCseIRoZlkBLUKyqs5uWPyKKJSPDWBof7hkmZkRIDqgzteGCyBLxLjSLJXuZwjgHb6SR
CvUtuhUEx/RhglGNC88RkzplTLLI2iiuROsZPljHiGhoo0QruijsVQnGo500RJdDwjIuIe0IkmmD
SHj9KCSXOmxlhBbE9LS9CH7K/+lUmVHFfiyEyqIxafz+ZwSM+cJmP6AjWi95SEm1BNQkUxtrZ4PC
8rAQU0M+9BrEk1jrky27aKCsJWezMy5iLDtwviPIaF/HTi3+9I7URo+UZzGu8vpz6E8lAtBDGSx4
ZfewXb647CKRSpwC9QLri21sIRBck+yPpyv6WDxF4UTkGoo+RsihpEiMXSNM7bQ89TwOIr4YuIRR
b6ABbFPsRP+MKeu38yuyLSr794Uy4f8WSOQJCa9U4W4PpkUmPV57rglaUes2PnOODCYPCkGR23gQ
HN+WppKICJfepmVu4QKpYqpOtl8mIX7DbyBnxxW486JkFGbjMwBSPRzIBXkkQ38scjxZjOywK4nB
FGIKCmPcbGnqy9EKobq7uNshefMTEc04chBVGHTZRcATyGrj+YpJBbMm7CGOOf8Q6gAO6fVgLPfV
23lsRl7lZIxzn9M6fLAq8YjBsQ5S4uB7j/gttGjWkUFqbzcjFfwOeZNAhes+s0XIWPwECPw8xnqD
gLEXER4KKqNRwHOdiVv5j6PzWlIcy9bwEykCJCFzi5BDeE/eEJhCDmQQcjx9f7uj58zM6emqykyk
vdf6rXi6UNmCqVkrFjZw2xnWd7L1f5MTb9VVtk6fSZfxKZD2R+7YP0TPGJN4MKIJbc4OV/rp5Wob
CEQXNAcQiLXUr4G1Db9dCbgYfsMaugZdOFyKvElvlyUDzpSSY1pvyEy1y0B1m5PMgcFVNs9uJQQb
IT1MtEvZj32E642VEulTXwk/oJDkQj5ZyFMmTKCxLd4oXPjQZgZECYHrdsWjwImvEFz94k0cifQO
5GM/rwaupuAD/UDhoTXz9enonECRmCmjZIcPMmegDGepr8+PFWWWZDPyhYZTHfS2sUYbcl82tctC
M4a8RQggWc2OUoozkirAVCefIyrAMDByYtQkLLaEriPNSHYINEiAGeKlj5ZDPkqMObhyI9HEGy2R
lp165kXd+kdhECc1CeC2xOucUD6LFdimZYNvM5yHKNA0fJec2p7oCaNXrPEz8acq7P+g2Khigdy7
o7kQfxi/PcZ7Qku5TsWGyHYtPwidXbdC/2lu5BbYpTjWwN2NVVZ8i8mifMDxWNX27QOoeo1rwjyr
Qb38AJrj7bWFl733MLwDxTOMBws5wEsEBfrBtJ54hnduT98INqq4VpNq/vOq9YWOu87+LnpeC2hk
k3RGX76P5tAuWQDpgrtDC6S1+OnzeyOq4ruLZxAmtlhq+VNqDHa6SAnYoq+dkcj3nn+9L+cDH4nB
s9XQxcgaAFzhyVvchmzcwvSQn1qnJrHjFRxlCB+0s9G1PCVXc/0lr+nygILjKTB8UrEOjPyA8mxP
pIqwWWjLCko73oFZSj5uQ19Z49E/kDdDHpCIetq9dyQuQWUhcZDW5HXH9oh1hqonzR+55GVs3v/I
3KKTCQsxa/SUPx9NLzU7cxFhxOlBPrsossDBIxT/kxq6R3fKuRDZ/P04I7nnZI6MYgClc5mMLqSJ
5tbyD7yPI5hYDt7F3KJ9MMCiDhrKQIdtR8xgApa4tVROwR+OEcx9cQqEm1PoBAj1yRtj2fUhfFko
MhHrIXoDLOjGI2+YtSPdlUGCyZ3bAE698DZvu3aXpwBYnUMBb6zoLeTiW/6jd2xHg+0QDE1ENGPR
Ht9bJAMoUPha2c7GY2m9Ynvjd7p4H5odkbyDhGn8rxBVigCB+XFsyKEXB/xvstzcbfX0gx6CFSZQ
kMyNsa/zMMCQ8NHGUFkxB7C4xfGFMy+xKlB7RP69qAWgiItAOD55UZa8ExKdDm2LAHn/rewpkkT+
jsq3CmnEwHLrJkw60rbh/SrHyyUyIoQ9gqwXfCrTgHuZdQRZUCbTcAfz5Fp1D5Y0F5UdolE049td
6WvUJDZ5C5DZnD98537Fr6V0Q5RWz9UpDCW3NII9ZKofRgdxAh/CyQN7VLiQn2JoPjGwMFGAovOw
i2zByIEbA1HB7ECiI99+cdskDjEa6vh8rVdg0YB41BtCY6Ivqn0WZScEUHqNrwZkPak49v75sqaG
6B1c0D7YMVSG1mzGIWTyVP27z64ElrLK9uP90Po9RZrOx43sl8sd+7LR7FnbLXuw9fJ+NgPU/Si0
W6SsleSF8Nt+xiKrSaQfxgQ/foFkv5Qy81MhhTHjo+BAIvdDpTRRmb4RYxGdgcJ1PCUKiqxvTtnZ
Xsy5HBl8RPWuO5jrM+YlayY+HnknHQb+z5o+1wn63NIOOgBhAiOH2xw8LrOopaxFMKI+baCx4Rt1
nrcKyXXkEHeGMo48iwUCgv/LNs5I9Thz9TliUyoiL2PlIE/U2bSF8oDVsvZC2sILm8FEWMlVvnMk
XUfuh4MleSbPGt7kgdJb9n8boQDmXtU4+kmnomqsWv04DXnMLHXb4pWYE4mTjQcPgWSONhnb3ZGs
F1vlHMI0ch+uu2nLmjwXD6a01tfxSjuNrMtJBkqqH8WmW0SeuH2UxTfgZI73L37o05gdW6TD8EZR
EFqx1gqhBgttDH7+QeJIHY4YIXld0MhMkZnMucMRbmincobuQRVRhjDuJE0iSF+op9JPFs2TzwS7
7gyStKJ2j83Lh046/+xmEUEVi4ytBSqvicE/zkm4uyx5DhwUBP73+YLIWl/QPKGa0BC0zUK3xPLP
MsdJykuOzUaMCdyMAQvK7ku2XoH1H6GF+Yf+jg8D0cGMciNkQkR8HfvTe3ZGD0CuHTAN9305iSE6
Jl/BItOE81v3d3pWp6OXy9XQ2KiahD1xIVxsQjyT7vhmUIKTn+nL544A1Bz1xti8sYvvv55pZzQZ
l9xBhAojWztdPFQKwObijCLBg7CJy194vazfC7TEHKKL4RI2r1tdOE6fubDPS1CKxHVtMr88NLP3
AgW5AzrCYqwC58tTFjHKWA/sndq0fxIPsGJM4Fw2nrHHSTUbEL9ADQMv1lyMs/1CDzDd8msE5d4F
Ea5CpIEM3QZ5otJigJcY3dd3gpc3K3H5iGzxft/RRN7YXE8z6Q8xIOg7uBur3jLh9QQZc1gakVYh
Pynvg60O8BcJIah8lhXRT5Dvh8wM+on5Z8GZEnz4wMCHuc/c6GlyJuOoRZqCZcuJWD7obx5gLe1t
fHGGO9x+7vHhwlY4BVei2sJkL8FXx/d/NpmfLkjp8qBlpjlGboYOD3Ayv4K8ZNQIXEEO7rQ6G2tw
JToutv1m9LigvIL8HIyHvOYL86E/TLIexkGLvTDBID+OmQt2OCQiznsqYp/qGjdDqKK9+wwnGdCS
2EoTeuF5BSB2IM9ISDiFiz+Rh0iiwjyVx/GsPkMbk527+gbaWceUysJ9k0LRhvMhYWsDc7VO0JXF
QXFWQZ1IDfvrluJLCpcXm/Vc94dnvhr8vtpmhPbxrCRutn+W2wFhPtrmx/lx+zXeZUOOmIQfQwcJ
9ZK/hiF8X/xl64rQkRqZ3fuMrFNFLOB//1eNclNztxSrT+WztFbkYIi9F6A5H7r5U3bjyBogYasC
lVbOtXkuj4gV8Uux63ry9EM7Mk/YPp1/vPps5nbC98NEykbdTZvC7htvoJK0irl83DY233X47zJ0
uPvMzSBhw3txyGGIXMjcpfDRTEtEpyIjIfyQYXhov4lvSuG+rQ6dHIlZnZX/i1u7kwL+F1JsCLWp
UHWzHQNgjSbhiLy2H8AKoaNkjsI7CfeFAgwJGDSLWfq5VZ9h8P/OipjtQ4jjDwG5mCrEzmByM3YO
QSIw1rQ+cwTQT/qxZ9pEKF0M/n9znaDgkqALZWEsUsC5NBoqBnZyEp3vRHkwwbX0LH14pznyOy/f
EyIBI8bt/eR9BauAb7Ijm5iJvZi6oIdPCYPGe8ZAyCBfiT1zCrPI3L3a1ZNzdG2QSpl/XK3Xbrop
Dzgkd5DgF1Zw8matakae2jzETEwiFZIfphkPrf/I0Wlt/k5RwPFoDtGHg7866pnM9Xh8V88b0Jpt
jCmvRlrCrDMrbgNarFNbBiVfJDAOP84TlpOr1o/lJ1AltAjnB1jHk2QQsNajQvZGc7qsITMXGhtP
LwZCZkb4bK5pi4R6LElLFRlPTKZehFeaTYvBn4G3RnajZDYX72TEAAwhDnhGKJsTXX8woSqBWWrC
eybi/VPUlmnwoqmXN6cn4KJw+tRuiOmOtgluLH1aYtr6EujXH0AwEcy8JEtDbEg4E6IXPE8rmf1T
XuazkvxGSnbLO3QhBz/3yA8/ACRYzqKIvi18XHCtTzuW4eeAb58LTHHfp447FSE2fqYmBAVrAIs+
xGQ5VIIeDObOBU1F8Rsj0PgVCe8+aKT2nYEHkqAJDmB6GrkAmPIFkInh8wFrAVAuaizNnQb5nVEU
dplz8jnIP9Bu4+W1kH/ZEXosYjpQar0mReEN2DNJTaTyHBbC0wPqjci0m/2PnRawiH55xZASPUhg
HEucKZBTIXMv8mtgq4fQG4H3hrjULH54XTHp90Q9/hAmwa/SmcwR4UVnQJvBwP//q9dckFWlXwwo
6QaUeOLRMdDVYiEmNAvtkQgoNfkDYh8n1ofpM2QllWxSSaITYLGKuaCaK0RvGROZh55vKFvlpB4T
w/ULZC6Ckv/jB89ZS8pXPUE1KaZ/ApHdjEaVObnKXuxWMbWzDDEcQJQ0BJiRpvxYBWQs4F/1ykWH
+/Q1a6eDv9wrPZS1HFdQEazd2qRk5T0lO14IHeZ9mhEEMsyWvOSk9YKQE+EAIc0eCXL18kdbfYYt
5ePA+KNT4GKdgze/7bwHryW75F6sdG/k0ea+eCE4FWEVHSDgcbAdLBkumDEWHzKdY55xTA6xxVY5
RYPcgL1R9Ae1P1wndJH4/HyxujBqtJPuyu0KyABFbZNQH/51x15dfP4X+jbT6qQtB3So5kh6AfYD
hSE3oHDIRab2S7aD0u8fyfEjmnZhlJfZVsM2whhPWrzqgkUc3oYYcvyEPAoOIOXQPXVwdACuwwvA
pdgNThm60F0JrUjG28pw+VkC63XFso6wu3Q7PoifbFVrxftSXoy4dp/LDq9V+k9b6ZsXVkW6gpvj
m5XCJaELoZFI2QcYupDGPM5+vjJwLyF+hwHqOIOFlAufBpO1jL38vUneDg2YL/bnA8GP6yH72Yii
zw9dmE7J+z+nHWRw7leDj63tzEVDGM+Ef+VMYbN8A8GCWuRQTXUcYqhwQN5g7cDnOgSmk71ohK+m
cDJSoL7c7G5uO/lhal76zO4GfMWxawmPif4RMKTSSEG7JgsunxVCP9g0lIZ//YgQAeYIMNQP10Lj
wDCI613fKtvXl6CS//cq5ZTsX3v0KaDtURJo4bgiFsqXVkbuybzQSzkguWyJ92ulcCJvSqdcJnDw
F6JclQLp7VhH3gy262pCAFRS9AdaTq3aB0AJhmdFnRJdcj30AIF7qodyM4Nrz32CfdR6GQ5PaBPb
ntEYsolkf1B6q+3GRjkzsFpCTWAkpXah2JDWiVkFuWA0rhOctcg6KGgmzK5/lpH/Qe7ztUQipjlN
e/9zrnO7IVNAYwT64hYabGVjQomdAftFaw39T+GiVaba9VV63+1lRU7bUVn0Z3l3lNjN1N1no9go
3RCbM3QjtbCMs+qzHr63RD7Fy4w42m7Rktgjj/n3hFmTlLwdyWbKgPqqbQ/sAtZl4OCaoMgGgGGU
Qq4vNs57M1WAoejA9Um3Q5drBti9TECKv1/wRvGBHh8xb0v+Q4X3fOBBdaoOf1CMxRN3DolBKKnO
IsmwOxj3ZKEtGUERLsy0Hacjb3h3+95Yf9rWwvMYo1pvgaRFZuM1Mif1w0T6rS4rcxz13MtPygYX
Rs1W0J+Kp7Tna0OqSijAtr7nPNLzLMCwCxzWeKCgLCfz7y2eh/P2LGu2u7gwNYE+DZkY05mq2Lz3
LChIpiO4X3P9Qh03IrZdiNcs9eGr09E9m40kR/BUeAgNw7r82CDYe6FSf2fC7jkQSU3g/AKE4cKG
7wbdfJHGExIMt0xBT0hg1ye491JpNYC/ggZRduqiOuoTEc2PoznafWZ15chIXJDJ1ycaUpFMRRD4
LL2Ga0QWA6OE6q3ySAJ+OaU+ocRVzQ9vwEMEptjRl7/7m2xx5O7PCjMM4VPmxVeps95qYEUsPjDh
jc1Y2630aCwyprkEZyPKlwG0G79ZDQiqx6L5nrZITh+0MW5KEh4IJiUQB9c3mT9QAcYimWc9+b0s
NptC8t9HbYOGnqt2BK7RE0i8VPFgrfGqrM0H4Um4mW3VHZ4wZ/6kuUaASR7k2IFHFOGS/Od2wi77
4dN0hkvJgRhXVgMXKR2UV2+JVDQZM9FO71ef+2jH256sBwxV0dgL0eJy6dhmNA6z4KSMtzlJqayJ
Q74UwVehSBSlcbgQmWdgzB8YdpHxzHbLxDHgAvEwMXh6JKCQolFtqmsIAQcyU2+GJqzj8KSnTn0g
QZkUdfgTkjbgOkHtvj5TqOh0wv5DZ2lpywtl6Bh7QryRwNsgsm8h3Uv/KGRBPAAfZqA0+gvBiGpr
lMyGEOs1n3gMTc0P1MJWZH19VZgUR1uNE7DaMi0wZ0MCso/2PIAK6rvQre+hi/EJ7gW/1exLOBvA
H1+QMEmju2NBRW8TXM4rLuL7BUwC5AYeagLwhvEQJJDb9WDSv9v4aHaqOReMgcZIVCoCtRUeWDPR
0dlDukMMhhCw/ZI1giuTUUHgI8cLtErIR/BZ/+QJKY/wGJgnaUwFFQKoILbENdgwF9W0mLVzhEzw
5IN5GEjLlrI0ixC0DzQeOs2JxIRD5DAUJD3Dy/fe2LW620ROu8pn8SnaRAcy1hCf+7iFwPNYZct/
GoVVn6CO3Z6UnfPQazvC5vwfIaHSJmYmog1loFm1EpSpmxJKdAnMfFLud9Qr0s19zBBq2DzajU/l
wGcua5gW9SPfKKJzxsNiUojO9Tb0tXI2mHPBF+N06ONB1/8XaX+DXFkMFb9KJhp++KGToHjh+CYA
+WO9VD9BoE3MJEaq79XwkNOgjPki6Ej+vbcsX762PBssDTVhgdNjAzgw5R3Hpc2SVMx4zCHmp91u
w3RhSe9VDkGKJlMYXWISc0xOltyAmL245GrAzgH9L7t7+ub29jVCGheGcLiK/oSKXpj0H5zAzytk
m1yJQXL/mTsZhnPkNcVE2ChQCp4Y5+IxwTcaxNA0oeXDZdrki3k/udwvInFRJXf3tch77llzptWL
LxwFfPSU8K73doh0t6bnXUNZzHTPocYweqfq22VXzPHxgmC8+ezC6ZuHAzcDn8Fvwov1gQSTzrrE
a5TR7DnHlzuFYcjxdnJ7XznVsNWQ7PRaDugx4cVMXckQUAmRURv4lZMEnEyhAJZyEE5bDplpsSCt
Ot746spP4yfs3OZJENFGK6B0Xkik3i3xPL2N3RNwgpqTZpdtu8oaYXtANidRaMk5sOfJGOeBuVJW
zd1cisgqPn/qzfm6cxQbw8s6Mf4KY5o2k+gzfSNyi8nDRZNAtQcXpRAxtG6Y2swEOr6Oj31hCMMG
OySn/cscjqLkLFEXWy5GERj2HzGbpMrNJOwQd/VfYojhWDrycvKcDqPbKydBJlwNL7dL5RDw3e8H
9kt/ZNj02+jUaWBbyiQvQICY9amxf080GOL8mjyoGpcub8yeTpX6FVe1SgdfTIIeX8a5UGbtQIR/
oAOgoQ6Zxu8rQntqHRM84TADT6TVxDqb+ws551UeBUBYSBuRi5K9hEsxnCh4W4feSJ5Qso580DyR
OHJQSSKEhAF/57VCU8pThTviS/9TuSbpDwsSSetEKpnSJMc4jdGaR6+aJDQgmiJokZ1g+cVW+bIU
5OtPQYeTFJHrQfdb4I+vYktIF3HEfUE6gGlD5InVOP3SWNaQLWfzHVcZZSufhzmyu3qq9Fuu6+EA
gAVfp+7w/YFsKZ+dhHv/s24u1y7aqMhB0O1xPwsj+A8myBu83IqpFtkiL0jRuBTwRn1gooMknbQX
UylQRBo6yYknjaeLhwiZdEeQsq9ScTO0GamhwJX/Z5lNqi5UmppDT1XFMZOwotr6pqCsJsVki7oX
xJR63Y8NEs1DJHyPRr2k2u0deVnuvVtvmHtfJEqU68Ye2cel1bCVDg4o0N+dx4IJBzKJ95c4qLGg
aIRhp/MUcxURfLccQhCUMSk8aJJh5o02qDzh9dBdMkKQtgL8CrCKHTWZtneDT4TtUEMQrnlS6WT9
pGQ4IFJro00IEfdjFGU0unChG87X+9wGyUqiClgmheS9UYZ25NTMYsTMQ8lJf7XTbaIn2yonC6bP
eIaJWX8qz/RxPgM/QAh2aJBpRpHZ/37Q9vl4fvq7VXN5h+jbyTfIQQXiA4ECHa3Z03R8YmKCW83o
TGAOD6cyZmYy40Dn4U1Qp9x01NGJNQAmfdsRcC3mZHCuhI8kvzdvYRNjtn1taCoghZHQZ/wKP+vV
7oXpmIol9yztm2nCP8JB/MNe2KzJ7xni+Y5XBckknHk3QnfVCC0XSb8Y9fqFWnoKdsQ4nr0IaBS5
8MPr6LvimJ2T9iWU7zzRUrfos0OaBUMOmjnQDrsy6HCKLOst9Phc6bqvVTqhxVsqfH/bgTmh0vce
kf/KVP4knaNYNcikkfmCnNF/zaIRO5EhajW5yd/rkReyp/NXtZDtcsGeN681yoNPEkEVPztVd0Np
Gm5EefTozk9bujgPdkVqhTZ4m61ep3OU7DeiD3pzkUX2j/DwLVMLb166IL9LR0lhVraB6xIxT7FK
ardQkOTjBx98HEQOkJAUcuPT/m7Sy3FCZoX8m78POEUSeSajC6Pc+pYmllA3vmaozpA1bDKTeEiB
Ntfkjf18ufu7JNtR59B33GlewkQTMtykmKeQM/Pr3MQtVOpdAnWjwAXLQf4Tux2lJFzZCGLPQ1oJ
Jr3LzMHA3jjEW43LzJO4AYTmLTXJySqROAzdVLgmjJeLjK19vn/2+7JodC9GOH+vP2MEGkgJGMad
XNpyCmUi2+ON9VSackchuNIIeksz8oWQZ/H1vxfzVHNMcH3ATe6dOS/3cRhOxZjaE6Z9viw5/8b6
lQ6Mm3I1lv1qtIhBJSKAUqymWFMbpDLbzxvu7BfNL6D9QOCx+8MUDW+WoGAt3LpeZWRMMhvNievt
2RVFuwZIc+siS0a0jX4ac7ZBXfUSna0MAveiYi6Der2+3keTp6fvg8YkwvBsSHN5sKgwOcGtmbd3
PX1XPsEI198LZ+yHODMSTYwJG5yG1RBBQnyQHkDd8k07yq2TZdORSgKQwy6MJ1g1nDfZDHWQp3Rp
XynSaBQqMcYDfRpVe1X/A0PvwxnlGYyBEfnut/g30YZ20bsat3Lr58Zah7lA6hq346+0AR9QcwIy
cTgGwlUiP9U9pkiEW0FbOG26kOT9CLtMsfkBJvCtkIeEToKOssLvoZkHNrVURLilBpZhmq3LjVnN
++8hBWM0A0VE13C4k7Z5pjO+zrbJex9/7x+6clGIg47mm7d61pDxFU9d37TXL0oJNusSDxTGuXA9
Umb9728Ub5IV1+zggtRCuKXY0PgDB1NliZrd4xP0Sgj0ozwfrN8Eb3gt+oO76tLeuxjMUYISdPOa
5prznTEPCjy3gpYJ7XJOK2/oIUmEXP2uSPEjw4p3iMpvXjCw589dm7KkQKkehDPktaq4Kcf6y2ra
QJJnQ2IrvR+RICJi1VxhpiKNGi4brO3Zwu8DfP9lSy30RkMRUiSf/81/m/4c/yv/NXQ8f2cIRhGS
iPFXjQCPUUx+T6pkG/JaZjOmP52JZ0O4lg4pdGJM4C0aEZG5NWWS/obOaDYEX3vZwI0c4vGGPxfG
7sDOBxRvXTaTSgjZmh0tJg11Fy9wuwkiclQGKwTK3oWZ7o2ACaUbc4mrtdRgmnis2IdeOyghR74J
P46Qe5JnsDZaYYOFq/5NwoW2P83ZMISeAjvMiY8CQ8asAEwHpyenTwtM/gZA/FqL+UTS2YUY7WJB
b20kTwbPfuiyp0lt8FEfLREkQO3Zv66m8VKZESak/ZYZ6wiTO4LMshCpfSro/13HnIb5ke2G3uv3
545Fzni7+p0DVOJo47AJ+YgZtso15qb0ewNDJgW+hionAwBUXMg5qsGcAxgHW0WmNrFnSmWn1/r5
o8CHRRgs8cMQ5A/g0y9eWVgXiPspjXxj7YGz2OMgbop1jfZ1NL1ETgLxyuY7J4m2JKFOrOcbftHv
PljQJU+eeUUSybanec+vUb/9i9zwOBIOm3qMpIoQcWu45PZS0KFduKPVO0Fh6IVVOwI+8LhGDvmB
gdyhEAYp6FqYj5rZ6wGGGXfjQSdyhrvM40MhRw29ybHz5DMFuqnCzDnAhAqH6jASQUR1/o3dgKSl
xZBtrUCzRdeVp5GpR+7+GYI9HKMtq/dJRcYTPQ2TfsGDWRMz3zkSbOIi5trbo0OZlQ/mAUIyGysC
GmdumRIRXRwM0rw/jvq1Rgv0UOgFNHzCcKqHuhWVKbchMa74oNsNhpsaofuNeewnEgnmRb9pV8oa
/rutx8NecKcffoad/XqSa1Hj5Y8mQ2uqOYnsRz0qBd2FRTt87AJ35/AQPUfVlYnNeKqvTUvW6Ubp
hS+agekdkWsO2En49BwrM09ucs/6WUjRL3xJ2E/xB0P28cPOXusf+kakcKjw8oWoa6fLyROV0Ckh
aNCiohNceMuLB2PEEZLzZTqKjCo3ZyPklxmT0RFtUvAu9iG5v4rHb6mYu7BeVqypyr4kch1JP/o6
CArlRmxm+sVjhVWO90Um6vPjM3/IhxFOfEzZP5RCpcm3SOeNM8Rvx8KyycEH+bKYbjm1d82NGqPu
iOl6T8iR0bk9DpzCD6ccNsaKXCFEKvIFNctZaibpcMbYdqeBpMRad+XGA3+LyWhHjY+GBlnKyx4N
7Hgu1c4Qabk3XH6d9WQdT3QI2Flc2LlJt9ONFXmocKyMth/dB4f7cgL04+bULirRPtLnTgMiM0zX
dX7FKE+PJT9splumujqc1uoE2jTiGsknekGw6HNQcbwWQHQjX209XfU+ADaXfle9D+UcJgZb1hFx
DOFAp8vNoFgC7B41CAE7IMD/8j9ayv+wCDTci39QGRA6KFcMfq4umBJ5pZQLVbJT4vsH5Ii8AZs5
IX2wdYPx9/ZtnDhFadxzJShQNTx5ZCyUZD9xosRj8hBVQs3WnzsI8XA14OQEkBzSgeXHy3xoEe8P
k+ipiKP2KmBnNo6J7OAil53B7VOOt6lToCIL+IfQ6ssLQsFRk4U6AcsaUUkQF2b/SF/B0KDc5Ngp
KHHRDZLjnq0NipA5Fzpe/oqyr1W2Y/cyIa/kTUUr4whQgUwcDGkOz2v00IAkMXHiFaON3pZx89Lx
JJGxgjcChR/rzm/EjGCVRDmVLvvUizCXHF28vE/eczm/EuWfdrZSIVQTMCPYs/FA+gO/5moz3U6O
cNj5PxpoVPRc/2NaSr2gLB1YiBoSUa1t12tjSsLhbMugwh3tXEAzXfRDggU/VS7V5gG0ejA0A/lM
BiOpW90yTWxpNP3lk2FhJ9pfCnJjf0mIRj3dnPnoUsSjN3MjccLyxK9gSr7vU3E5a7wXKlGgxugy
HbR+Rn/IaBG95yXQWditi2+QlDb/paKdFf6tn0rmTmdFwxqcBvDtDPPhtBqe3qRG20OElPQgkrkV
iQ0OzANw5Zgk549s9wxDpBWkZAeAe+mrNzkXSXoO4+dXufXcvdWKY5IEZUR1X2eUbCRiJKR9hmYz
XLFp/Ag/ammQsHgCeS3/L1VaQA3yDcrHmJQKdaID/hCJ2k9ZMl0kthONZZE6XgKGerK/Fti5emfk
1l+XyhRJ9iv0Buj1SM18QC4CTDNIoAas7Bx5l+mmqsWYml3A+CTOGDwJbPLMDhq/I2oIEs1Nm6QB
n2EbUIENBj9eim4M1YX1+thV6XxpR1kAeb6xyOXXzO9OFU/mxy9Jdju8TgkQ7XcR39CMANnCIE8o
txPd6rga+rH0wQWNJ5zEJYh0Qoz5c2FVOWIjyfrgEX+j1yM6oPCS1xL0hp9aQTPgAXmOvOVHgYaE
1/kX/A9IfoOoIKZxRAadByJJmVYvxBfJLaSpZTRAxeOa5Ckhz2JKj8ZwRB9e/Tnf7dhqH+ydkOHk
pXKPgDkhfBDeWU6KCuEXesobyg0k+8i77BAnJVuA+FxqdUEy7Kq8y8a11gl+QbLMJH5VfpaNDrFG
6I5c5wtmWJFStzfpVUMkgSo29KJuZhKjRnTGUeonH1Jgm9+GVw48M7sE4ZxnSUNZvzcaP4qdImen
FhEjH4U3vQouK7Ne8Tb9bqQZO8rRWPG7EiSLrptknG1WHUfvE1am8LXgqzdvnyUBpXDWQepF7Zhy
am4NzK0zHTn5Rn2Y7f0NToOOmcH0rFHEgB6guHbc5TE4EXUSVh49q5RcxS2Bwjo9K25KNyuflEYG
RxlN31whHqYoFRC31cZp+ghH8FfoBAx27ePFnL0wJFsSUmFEOjTiNdsQlT6opeyXn1XBmYXx/HMu
gHzZA3K5Hn8VdOgGkN7r+Gogo5Rdjy8Ggv6anJz2HzWhDXRkYJz5tAFGmMBIZyOCIDmSNAKKuK+E
kGanCw/sAI8joGNcEt3Y0buurw2eoOFeugSob+LfiR9GRzDl5kezL3k0ZecOVtENutaEqUlIDprE
7TrONi8GzTo5DGvkemxb+SbZfnNKxv7C1jfOwj1abtXvpPouFcOpMqI4gdxHq5S8YucFy676crtO
1OUnWTbmOY6m3INMX23upHvOUOJYlriNyVoBNV5LVCtt+aXcLharyYWyGgAa7iHSCAAn6RKGH9sq
tE1sczrJWmcn28IFJgCaGG0XPwRwffYrL2Ijub8986ah3aNc7FNMU3Wrq+LE07RxcjfO4Z436kIg
Cw1R659H5EGObuXnla7o0obJglvlLvYIfcHNwF8gLtQDIDEFwlnw18aYEXrs6la3xnDE54dgnx8I
RgOSUsiUmTIpU6iMpPs8PGQb9TIu1iIxX7G7uVnMiCwRh7T3O7SPeFcsIt1qdyHkiBZobTBAV3Kx
FffcYJX/ojrM/jqgRqrXMLsjOIKRJGFtXw1gde3XPD6OFNvgZ3gsaaftM0+Nl2z+JQZUtLNz7t3B
sU+Xjba4MA1muygmf+w5JCqLuCplovPYke4xkKbpShLpTshWsaH240I/jQizsslQQuWHt9SEaWZN
2gusYPVbKFO9Q+8D7ewZJakSaD9WOs8suskSJUaFrnD6JimUm8dlikgGV52IGCY9plUGJC1z4FmM
+KZSeIZ+0eVebNBr83T7l4cM37OHRkWqZaHym/P2mXisju9TNUEvD6yaQszZ6eyNh/D5w99yJ2Yk
edkaIhhBmojqCEh9bB9cCFjZh9h5rQcJGXdtXnPqvQh+yFHfzsFw0tuATjQ4LXCPxcvNbzSokmFk
/99XwrOy7wpLAWZHIIBOdvq/LV6CtlKLMckNr1u3yfd0DqKAGw5sesHZOwDisVwwDJPu7BQDPB01
5iRslO/FqL1n0qmTPU2baT6p26U66Rk9EjafFKtmxGuZLogLWn6ZDxvChuLgi9if7V9p7m8SwFPk
DKZl7JjkOdlxsnQz+MG2Of+wJJPpHMg0qrXJJMnBqhdNMW2lzUXyavZllFmtZn1jB1KP2qXMamPh
JVBENpdOKSH+4oY8C5SHr7UZeXFmJf2eLHMqVVm9V4xCrPqVD1Kkz/sHn2ZFPAa7ThV8YPGIrhnH
J3p+SmIDEIogOnit3ih26yCkRp1wZ2RWoPRnFAmltiCFkflBCczL5LOVvoFw9WENGdfn4Sjoug1F
a0eJ0+B/VTrrUnLT+aG+fWDsbzfjfStuMufh0WgZAdxiaPXZLJwnCEMG4yjelerKoERRXkL0M63w
hR5FNo0JWWl8RCh3QS7kBU0uskLMQWjcOow2K2HXx0sMvomB0u/PWP7JvYnHDYEvz25DHnyLoUuk
DAKZ6xuuZmo+SFs1psDPPiso6QVHDhW6jK5StPmslOPg+r4qLyu9gsqnHsobtPu+eduBhVX/IK0U
DyIqoBWD1A/JaxEvFf5rVW/CfjLYc8shym5umcCXjQdPAj9CEjxLN16DHSOLxtT0OZoIAALxfLLi
enyt/CvLJ6x0ABggxsy+P338jwAPAEQwbRRYJxX7V08P7+53QimMxAF3gzzXH01jpz98zLCNY1ng
YD1pWkSR4lfxSGdye/Efyb4d50ekZM+gKeYf9Gd7KQj1M5ScOn9fbG3OkqmSTJPqpGUSXiSCYIT7
TQSy7pzO8x1fUzEe0JCSUwjgsZBiUf6hGGMKxr+2SyYMoSJwhDtg7i993pF/RMtyUan8NYM+yMil
hby7nFENjLsbO0z5p66gCv529XzH3/SISiBKEpiCNC3ulh3rIrEiwngqrg7CPhpyD8cRKYg0ayAX
KG1Sx5aERP8v2AdxBEUL3ozAPGwTNUUMyx12qvh2PrO/DH3frdnuoBlLi49ReEX0YtLA/XdBzDcZ
e+UYav2Nzx56DukzstPkrB54DJ3alVmgab0ZP6PplsCo1x8flDr2pub5uVYZIZm8Epuyn0deO8Fj
wvKaiBKfOXkktJuCdPLPSkTco4myUlAT1il5P/UAXCXR61lY5fbLe4YsiOisSJvQdOYU++3L7ZGN
j9egNeP1CMxlPr+NguV8TlwMXhFUcWC8fBYCwHtKE1HJ/HVHHcUVHpuRlbO98W5vmd6z8fPtZPaU
xCHIKeQ8lt2sY/AO60oWCSZaCEZ7em3NGyHvpZWMazQS2m0wtuhytrnk2Z0g95yW4ec/ks5sWVUk
C8NPRIQ4obcks4CION4Q6lacUAQV8Onry1NR3VXddfZ2ADJzrX/9g+G98SMWjy3XXHMheMPnGBDR
jsgfEXxG2kT/7oBxrqurLNHrzvR5d14dd4CFo123utFj1wKD3LytD8yG4BdxhezZ6SFmbN4wSYKS
3JlVIfp9pxBPGqERWY7kiZEJzXSZ70JO2XOa1TpZzWWDt5Ni9OjCSE770oLh779vvtj3bbCa4Ouz
gZKHx1R6wcMBNQQDswE/fT5cYfMMZ/ev87tAmnI5XbC0Th34Xqp5WT0a+66ZlxJSyOyF44/PLDvf
45wUjtGa2J1UDPK4uGK9KRoq01oUD/+K7QWLMPzA+2LVPdgVYcBfgRHN5y0YvEWG+BMNPnXf2H+n
8eUB4Go36nFY41ysHJ7q4opFiYqKi2/fs7tVdBthvcQTRlYcckK4NS8icGbXLgIFFxYP9FYc7u/G
Fb4VUX5ZDksEJ8DotuguAKlyQwWPjrCSB2UsgC6f0x9c+QZLKNjOzHDemqNMmUq6NWDxA16n4D2Y
86t3q12+U/SKqQKuS5oDJ7XLk5JbCr0fD5BmECw30jC3yDvRCGg3x7OOvZYQQOv9gVYK4agLSetW
Ot3MKB9Rt0MCEv4QFNzXC1F/zrdinti6VeoM0rVyDRqeDVkFNvWhgXmD9R1crbMm95w+OsDGfvII
8sj1twBxBfPQ+2hzpuzMnHfPYSD6njSXadPDMIU5Dlm1Yf6IK1rh/L7vc2PUCbUvB6D2PSJB+rq5
gnCVaobl3He1nG3n9loMi0V5DyRxk/wdeEkjFDHkayEKpgTOkYrO2QVX1Em6NgjuQ7YaZfI8TvVR
5tDl0IVhDJlGNAQjK2Ef2/affuZxbyB6329J8lFO0p+QVoYfrR12Sqagsm7maMILC+MxNtH5ZXue
Wpablls2wwiLRLjDLpgCiD+1wpJED6yWLdflIqF4T9JNIjMBuFFyM6Px5xXTyEJ5F8jNFsKxZIhS
vSNot6jWE1qEDPdC8Fda+qRxVNxwppctPFfwQwGjt/xGH6pevjNmgHdgCBJar9g582p4SrJ9/yac
c+hzJw+yIVpfJT2ONs57IyKblXiZXw11T4GAY8V9pq4GT+cOfMthyATmPqeNmNEYvITbc/IZcl0O
bPJ4wNlIxvCvU7jiKHCkOPs3eQX8f/lmzK+vEoeR/oyZeZ8z+zjyQxNWX0d3+dRWAorJZzbVCcRs
CQZzTZIE7wL+J28kLwR/0/YcNqhht8ATAa/3FGO+tA3vmaXL56Z4A6fm++nTK3YQP8ArjiTpYlmM
+GFMivjNG1wU+WNVwFbJt5En4Uv0vlYNzrIt+s7lfLqYLCTIcPIl7/+yjz2c5oBQnuIrHZMKSXjI
zbHVX/6wIhbT22SPDxE0NOBYSmAO3za8Hirekrxjd4SNoeUm8oMN9qgkg3jMcSrvcM/AyUy6evE+
jCP3QSGFDZbmcDBD2wcrRcHARfOSPSYEPBwevB+L9XK24mmT7O9GdzHNiAr3Kf2jHDNSKCyTZHQR
+wRdkXsc1V4WyJfIF6ACYXzzepMPh8yRk8TOPJfjWj5OL0nCohao9O1g/dSn3F9EqnmtRyiPIYGi
rPxwR5p/XNDMrqMD8bNR+3doN22tayFKFAUyJoY/FysmTmPI3bhtEwi0kHv4u2Qw8PputQCPZeU8
g1zs3e8+YUVSxtZyvENpQydZmMfU4N8xD6B2mbr5ghvk8MuQmghbdlkw/B4vkrD4eRb6etx9omzn
GZL4fgYpH8kKQuEvDzFe/5c64YscY1hiIOCrfbrcX5wtA6u9hijlOpfyW5dXcadg1vIVpzAN/r2v
y4N8Zg1lW5XYFlIVmZurzO5gpBxlocMq72Ndpz/2KgQRp4nbKeanJYQIgPXe2HjsH+y7RymoZAu7
yM2Yx1c+91x5Sq8k7RsuMrGzHvMhAiph+McsPfysenx2fgi+v7z3PE6cqchyWg+/lBXoCI6z3FA0
EMBkzhvh24EJiu2bAK8CHQ0f5yI6JZIQquePnF6k+nOzGzIn0ceaQfNZQyXPglaFFLMAfB8pT0Hd
Kl43vH9nJAx/zlH6hHTWoDB5mmecMrRlkU+yzkR7TT6bnH/f/TgPDKBoLu9akg9ehnpJgE24Fj/w
ik0O89/pbyrFofUaEA1MXprosKAG27PB/Ed9rb7OEIMrt0OBREgnOPct6HySMShyi1jyHT7LLRNX
vR1EgG7t09cuU/DZMmVWRbCHSNg0uOuyGjyjsObp5VnFk4aaF3H+RN+nrN5mBZ9RyuKvloKAW1TY
OILrslZj9mWXIwk8yYw67moFrG+FJvb+ekGk4PQzv2A0SjUIe0kntFSOmtgAuIRMhrTJrsC38xt3
CLSdA6VSzzkOZw4QrQpNHit01BcUnb2o90dWwgIK6+SM++nslM0dtmeGUjI/irr3T1JcU3Ga/75B
dQ9+0K//cLv4B7gQlbF9+wE0UxahiGsVRCCurI8RYQwoW2QotXxZyHHY3L309frqLzH4pAwi4fS5
p8H40/rGHHs6LXPh7KJF3BZ2QXk73sxmlz2ICqmPGBPzSWtdCGHSjleK3v/rPc3DxyJfy3z5Yeg1
YbltEQ+DZTxzWGqTqjLexNc9bTkK6PmPeDd0nsQe5lM0yrMJliHSeEfBo8X0NBKdYIsvyBKkeG4n
c5LOjZNW63+D6Jka1FqcPvTnzpUOveeiGNTOkg30gGKNYhRJL1QsfHmyiyv/gUbWmP0N6UuX4wuy
r5dzOjmhaXf/6ujH2E+GfSkf0lbf6AcHHtxNmvhiG/FY44fQCBSjokC/wcDWV2dAYSJSxhMwkVRx
H2R2kvr5cJjrxtfU6GJTD1RC9BQw3B5pOD0pwPVmjBiLQU+wcl1rrAfUqhQC7NxsnXU4/Sx4FL/8
uOtiLMLW+DKT+/xq4efhyB0350QviBt40YRjQqyIxB1Ql1DD6Hd6bpW9kpaMTV/O4eCXsH+xcjrY
NxX8LhUmqdCqPq3sDyWATM/jLOSYBdjzsKEAToONie/gNL4dXaqJjKwuSNBcfLpCSSSCsclPW9Ux
g7VZweTsSEDw5THRvZkQel/HitBOvkXOpss0E8plsJZ+Bj3pcSMjkoaa0TQT3L+Tly6TlYM0KOAl
HC4QlbweD+KZOfkWJiTXBN8i2J4It+DIG5BcGdm3lT4NOsSDjjp2j+gVklSmaxoRjh4Ub119avU5
gTMMPRLOBFlPJHLLu+i1bWF5tX7Bg8D6JsHXBmYY8wtQmUDVZlSI7Lkl3oqb7z5uJtwGWTCp+xc7
BSAPDzb/5YqH7pRsjRznBTfmwOByUYMZyfNmcnsgZoJPO9fMJ2FmbIHQ948fRO2uHHZhjGQwZ4Bx
hIEzrQEtbubsb84e3Sqnu+ok6Ut3j+AAcolyZtUcMGz5qLAox+bZLHGpXuxYbkE8hAyIsI0mGoz5
GSzdF9AFcmSgZS5aq0NyYDTfW2VnviWu1EmmJ9JMk/L5hRY/M2PqMY5Ui2ejX7NFjJJ4YPobDoGT
eJi7d5gjBVorTIcwjqmIK4E/AA0yN4eYR0DkbS2SWs7UNm/71Tfzfty5WeqHO9GYo/tmmC3Z8cuz
pfS2ELGwfP1rRtYNWY1hczl5LkHgmGBL/jX0V54uapkLpjM4XTBl1NPdOoBmTbUrq+iHxfH3FEd0
u4Uq7JiiGcY9E+2p/P7SVi61A5K7LqF1p+PvGZgwct1QHTLgixUT7O2LMirDDM1IqLDxLsWGm7TA
Doy88wp/ItSbHLsFrk21anUUKQWmzMKa5SUSKUXNfrqiT7UJi8se444h75BsHvAxhmF3tgriqlcc
foGUXc0wDn37sP/Xa6KAiDDi6E8I+qCIDdTcLR1+LTjKEXGFrFWCJCjy/Y/VnWoLBd7CwJMbKY9B
z+1HdD/QxmJ2FSwMeUPKbx1uDqJYKHExLNpnXEnvqqsVf1dHnlH3nCLwAWxSEH72gq+HWg0ygtH/
CLNZ7i4ctEtO+wjzfPtjtYrVufiIVXtQMI1feCep7uG9CJSGKAgJrR/1v7NeOkH99XlPlbHBvtiL
Oxw8HavaXNTjB6eZzB+MI/VlfemPqkjrLFRcvWoY2ouMDkxDE3s20i812b9Dl2qLmnUky9YJEgw9
IQ9+P9pNkR/d9e0Nk68fAhpljmHwb46XbPwB2enYxsiufmI7xXLr37qIGx0LjJsgvWek6j5jxW7y
wASpC0Nl7vvv5QiDCcP7J+/S9DkhtMRhcEJ7uzJk1DjwRuRdmj0pDkZrsoSLDAkEFiohhOQeH9EM
sVww8M9e2/HAG3bnj+7uB49NsK/IEjxRV2Q1uYB1NblceM7N9knSrBjKLYDRj1946ainIXPh4IS+
vlnRlIAouhXFe368z5N918TJh8SwobfF/KXHQoXYVcxl55Io4qiJyqrXJe6WG+2uh7Wx+s3I5VGF
7okm8GhjsT80WnL68nmrZ1O6INASsKnuau69Njv0RS01B7E2WJKOrN1vuYMBiA0m9V2JpG+om531
jbyIWWddYQiFF9Hd8hvqfAzhkTjJ0KDqjfeRhj0nH4clQG3MWQVSYvTnyuJtppfFUAILtaHy8QZ2
TSJT5WFdaHXZm7UFomHysipzQID3zdFmDTlnUJLasL5ChvrruGesJSs9th8Dr91AgVFyd/QJyhXT
KVqfAcMSceT0jQrzgvcbdD23JnJ3HFZG/oSE7t71b5fUEgv8gEefdZ2ZOPHWQZdxjNPdSa04vdzP
sFr2F2Q9mA6mmLvQ2MZpVCAspM622Z5uaKJtW8fH8zUv+UI2FkYk+kk13D0sl6AJ/nAu/afIW2fh
9g32flfuXVZftMvpwJ9izGGyqQH7Ot89HZuLUxMRf4ywwDuNKEMh8O+ON5jbsXfhMzeWRPGtJSs0
6ZtlS6F2xGgOK05NaI15gdMGU42JgHOMgSMo7ylDaT/FfspX4XwkLlG3unxjagUF39rFxWyPzArw
mAKog815JBy3R8log4DCERGcAvkCWDeNyIZQyGPgJFjIr49YvYcujxghshYupIvinxTrUbijAnTm
95HZ6nNzox9spgnSw+NlHCrD7AmcN3BYm7Wa/tGduWnaaDWin7eS9fADrZse5kko7U/xUbq8xRyF
q5HByY3/5vcZpcd6LuZ34ZwDZ0J6OPioscCxVRqg4KTiFyd/c0vADydnvb+ay/dCfKkXcMq2zmeF
xwhuKlRQ4mFTm27nJ8WFVDkyuzgaCYarILLfBWFePRESjg3sdLw2unc3CZLqnUw6Gb80B9vD7xpE
Q/LFBUEpgxkjJyZsqjCZ2U0WzNxvYl6vTt1cJxkdhNY41SsnUwVRCJU+O6EI1MlQ8jcMeld3nhR5
XoYV7hOTXW/BYgNPJdb7gQkGaXoE7QFVSu9YnCTUzQj3uwgWFScHVKU/rg4ocQXDyBg/LSe3vCvu
5RvW688swg/ebMwu9HB8Iumn4OpiNCtO78VwderoAMFslmNjJjywSH6Mq2s86P6AmTuTy1nn8j2N
BQjw7xQuhPO3fD+sN1M/8ZS2r19cm0pTwzbNlGaws/txjvqWeVthLFsP/SuR948/WbPgDjgKJo8D
rVE06wLJfU0w6RlbEBy4nn4CJvUcHH+JmcAWRCZFA50kFJNSbifp0GOpntpCTKOkk7xwyJIwCSiC
B3pgTac070kSTGsYKhTI1wgF7Q9TycIF4AiYneHH8bbu6/Kqo1vs5XHGyqDclrQsDiVRYrdBIF8H
j8Qh24GFXASO1KTdPxZKBLt4PihiNeOyvBfzAqFisaUr4Kp/9jOGKMtKA29/HAojR4gLx/FtaZWd
PY2/nzzyyDkcIhU+B8xb9xLPV4zum3+oypJXsrtORafKBT+b5Ec14h0MUAov4DTCtJKBS+kKKAtz
n4+Zb4pYsX/YjI2JGF3WMrvn/MCnTAk+69UQTzPpG3YV9K83gN3rKuobnzX8xtQlr6lnv09QvmzI
1fRYdyecZ2TQmMTK285biJAmZeNdHY93I+XhIcYbWLyaXsmOTQo81SleoAhEOFhfjsNDyco0F+HL
9TdfigMGIocM3uLNvwILXE0U2O1bB4F/HM+6XLbWCTLujIuGoBvSFXYejDOFnAf80Q6qglF4IXKZ
Qb940fXC8c1CmGn0wG8Qoz7mcEPrh3ST9mrdmJ50ekAigb60hHgiVG2y8eqRM+waCtxXGO47QOTf
w+SH8EdwOh8Mqs6zfHT4Psw7M6ufWUO/PZsDGDoQifnrjZxfVDWd+WrzkJ5M7CUvjw6HKjI7Qj6U
BSDwHqhoJjBPQAooIa0Eh/X/S8MGYAHaD6wdBJxU2No8XwNea3Kqi0uhhnKys7mPjYi4nPkhAlfD
q4u0Mh8vKAKtWGoMU5iu6tkaxg3THf3TNSHUslmNoxnJQD5jEDpnTLD105NdFqo+M5+HncapCbV9
PmeC57Bl2bALZMaX2YAb3CIUHWfxYK/C1cREMuA5V6pTCLzkUXw3Gpt/suTG1PqcXwmRiIWfhHje
sAtr2Q69hezoZY6AkoyjU4fHkdOODSMTixBe8JR41JlPUysOmR/5oe/xNKGZt8OQVnx44DquUuuY
/h07LgWkKsKRteg4ciVkzGIRsvOXt9vIpACTFFiEuNMZMxx8oZenz4RvlVlEXeoMv7r4XsBZwXjz
HFyPDHUYBNpn7xuU4pn0vBW0WiBJQpSlUVc6hQFWLkWIzkbmObTzudc6tTO7itPprIcMyfkwi93/
OQ8gFBXA0OaFMzd5LqdTTUAHL25qV8qlmhVxsxwOpbDyeUBSvKZJgA6ermZ7WJKxTeOCGH4mpzkn
BUcHweY6N+5+ZJA0Cpm7XgN+Re6SyHP5tF2nG/8x4MMiDQ2rQKPCdA/JIrUW3mJ5Yp4JNfKr9aoj
x/HKUnb/P8/P+Cpn5+4gTpldpmwl7rAwTzfrJJ5T5aV7zW7HMVSE5a55/f0qS+u49860eZhvtr7u
baGSqFgdenI805FGZgQiftUAzt1I393jvnWJ+CUS4thlBkzX5L+rnD6192efljP0/FluadgLTPpK
kK7L3dlhslOiBMT0/b0bPtgq1CD0FHBAxMgqidb2+GHn0eAcaJwXijnwCpYwrlI4QFrnOPur3Cop
K92DDo+5jwViSHFd6pdkYK9YhLVRMhG+xo2Zf+1+Zj+HKIH0Hl8LfduNKLG/IWhNJwxhsxVcgiWL
/pJTDPA2w19IRULRfonQuePEzg0fs9RxFFAgVLkFFiw1jJNuZo9heYw0LlHlKO+98pzcPl718d69
TTog/Vi/cu4Y/JOkagQwRTim1hhKxhXPqzZ5aLhG0HBghcZmTIuAwOGJKGzM5aecHn7Yc7tfPXxt
iBjcwLhZjabNqBDtaJ9eaLwSrTsrmRPis4aVVfMuiZCbV5e4l87T5xTD/FT3xsuwkLE32t1YkVgJ
+PX70Kn6GVquNyYcb4RZ77f/HO15paKH6hPXf1P5fsTmrpu9+3xgv+sF87cf3jBncwSCiQlL3Vpw
ynK8C7rE7Z11IfcTvAxM8+K2kLFnaJLe6153o1Dh9xnQc41CuCo9cWbSoX/j+au2To8bfjrLej+7
6ca64PAeT2SE614bAe3jK8mZgScLNRabDGSyhIBv/I/QPIrxOdiNfyaJB8SA02WMoFy99z0lImuT
9MNO0LFelct2neq/pcIkhBt+I++5wlWund8wD35ZQzZOVGdvhJOioz9ZFcUxt+agj83NVEYmlR8d
z4iTWK8wvBn7DLJbHn1qfOF5Z4/aqnlaytUkyxhni4fgzJrzPWc/ktYVcAUaSvwIOoTrYf0LmNda
52byqQADdHhG5D70vHY5Bp1CjD+tb3PAuTuACgNr9BWtg85waCAzuY5j1Egde/CdqI8Eo/pNN4a9
RCyHNus1XipKyP9nLMC6VILWEH0pvkG8B8eGbamgRRhPCCJzjbE0KLq9fTwcCLdhyKw/xg7UZ2ZB
cA2dc09HQIzJD2gpPF5cR8SYq/WFWoM+GOyBBtOHpQgTtkyuJTI7bIKo0ClPiATQKY1mfU3/oxQz
GNXyAH1OvBNyG9SJr32lWSUnkJLMqKAXc1DY3CLX4ESzPdGAYlSDKo3YC3N7c0CwjDeJ6qK6Gg0Z
n/OlMhlxeZ3z0xq4ucbj0IFp7/6wvGWDg01hMDoBgrdMAXyLWI+9nr34u1jUU7bY2Tg5Oc+olCWK
58yySswUwxOm303u+sonT5R27wrNV4c/Rjih9/TxkILRo3/WjNF3DLtiCIoS0BoloKWyaQ60aQAy
kgAWQSJBiYoxUORi0ghJn1mLDQiO3eTU3PRJkcFVdDUUU5TLjKjc/Hhk0sAUjPnM1XLjg9b3VlDT
jaF+ARa7nW2sXbeL13yhYNirOziiYeSRK36nDdDE4GxhM7dGc+lg66dYw/lD90lRLDmzB51phhBN
Pz/N3mhCBCOmjdg//rFWbuvFDzESOuyx+4WuCHMuF21mjwis/DGmFKPzdozDvFC72NPSluP+Cpqs
96S38S9kPqRtmt+mA1EP18Gx18TRWEPuRy3iN32rZAdj6zoPJ6/MZu0hVmK/ImgSqQDcwFbfvHi4
gEDW4Xf5JR5DkPGoK5rEi2AeuimsOOkGFmXo+moMd39nq8e7Yr3wfNsH+EvnVbE6st+WTyPCyIfu
kC5CHL69LdoXuBH7y/HCUC5loEiTqzASG+BIahyv0v3Bipnv92IMIfX+M/kYaDqQkZeG72NiiHQC
IxUwmkufdaF71BmXjcRtxuz3irl7JZdiijoSJU92Yay1Zwh8BlEaLdbtCanbxwZs5YQkOOxs76uf
XlOf0RYjBsGh1pJtDEHkekHY29VZd1S7+3M1veYBc2mupwqiBoPBbHeAdz3kA2z6qC6Nz3OC8OlA
j/ABjS6/II+StdFxu9guoriaE+sOQX6Jm8BD8tUK8GiGt7T3FNJ6EqylyTiq/j6IuPXz02W6ZL0u
GKA3OlZ811ECMYCpojoCCirnv4ml6pYxaabwSM72qZ/S403gBbE/YQ2z7ntBMM3Bu+WYc/A0ngvC
r6TVedC1B/qyl/zlewjPEUXPZD6ffVZ/wxiFrZ8eUYNsmbSMWgD2f2gEnAKUXC8R9ImZIwq4z9Xq
GVieXbYgl0y1FAa6Vz2i7MSfc3B17hXpMF5BZYCEVM+ufn/a0tOJ+3CdcSBRj1Wx+tnZl2IEtQlV
1M27Ewg14CQ0O33zOXIHUFqQ1FZrJFslRV6Wi4+BE/RGRfmGfSduZyjibp6Gc1VpdYGCxoyqzx23
rdbFB+TH7B74g7LdapV/6f99KrM34MqgZT02wwJBltN4ry4lbgcbtD7DCHU26lOWE+Q3bZquUXAA
dyFSFurmiQXnOFp1VENTIW4c63p+S73hE18E1MeMNzP0G+RBHuHIS/STNKv+Pu3hXWQUYxbju7+O
2F4yzeQijd5ivKNfwqh7cwbuoufFMiEdOki4xPHRc1kUjHeAaRJJePzMaIyFaxfOCp9KbIOwbBId
CQmzEidotNHQDxX9l4rO1xx+wFIZgjKvKCaksBNmLxic9q/m8cEPdCwQy2Oxh1AJqJR8MFF0joOw
+3eInzDjJO3leDxoYgX0t8Is7cBqXyGUQV2FMcDimAVj8fa60yi1MHfAJkXEx8yX/B7/12JV9gb7
iSB64ijJ272+zrWNU8JoN7/zCkqu06cVoMAW2tO0AfCA+xk+MqA9P9yx2UaF8/VKTMLNTuVdacFb
d0CmUBn/3otc9bMUq7JxitzpHuOSk9UzpVg9Vtz4cgwN0uDoGRrt0C8VHtpv0qBw755v+hHyX/SF
uNmd1zXo5OtqD0AEYS7SPhta7ZdQ1OA9sJ8rC2aO6Mp2sPBaZ3ZifDlLY9CTObgIWzbYF7hnbvdp
tcTns+l+He2+Hn42zQN8bJJKihnznqSq3SYPEMQj57OYiDH3YcSkfa0ES+XtaGBtpy8PsE1q3NKH
KDDIQbZ3vs/w1ERuoRUrrQM4zMjUN823AGHDHcymCGwOzH/fhpL04EbUQGonhJq1BDjutiO8aLC1
AdkZKfZVSzGPI7xd/s7lXNKW6tkNOQk0Nr0Kkj7MxSwDXRxP+BjZNk4NhidvRhT5wHih8rtYiJRY
1n3jDFTSEVyrByIODHaQHXwlkUJ32ZHeI6vVzFfmMYp/47pLSOLV5H16ZLTJHWvUx/tz+uaZU5u4
9+N8HWyZMMeSysm47cvoQp8yGiOMAGQMGk3FQi9OwMrnJe4WeMvCV0adHGBCXOlhYzNg/gbC/PjM
mzZ4Ky3kOYI/pr9CyqLj8rxZ9EwBVuj8FW/j7zTrODSTI84Tb1E+DADHdJ19PHLfwWy/+objI83A
WVhTF8frUN5kVrfnUvGc4AnKGnaWYdRm9NV9i30+dabufUNeZvTU0bIG9zDVW7b/X4Yl9YGB0RAV
DxGMNgYnbWb1EQmV4goZr5Ezxtr8joCfjEffQf8Dng+b2Eb7xsxmzDHyokWjesQzYZzCVGRC72J7
SICXqBfwQ2SySC4ghBx8PIDISGDsrIFCXC8IWbmvMEz2XxxwttIF8KVDkr00RkAFiCdulBFIqBlB
cwC+Wi/R9MKFbQjvyjCAvy3RU1cOYGNmI0YmTAUbcvZvDBj09izWj67RALDg9zIe6cQY/3RKUyaI
ADql81MNhqvb6YOyleaKWbMc+SaBcV+DOYD5wfqCyQFt4VQe78dTIa6eSCcL5ocAC/PL9ASp3wg4
J7fPt7VVANUbZj9tM+vfe3pSztGnZqI3cC+3vym6G86GN0ZAWFehKv08zH+4vVxMaRRHA/N6Y74w
gG7NDE9cR9aTchtbNS8X9vDjdHGRTXHJMJGrc1gox4PfvYvVa62Jcd8blt7v4kbKrh0Q8/ty34rf
63iRe5lJVg6Z5H8ETdv1OKDmHEH9R7Lx0vW48xet6nWfh5tjAGzRH6DfBgvgeSx0FgCB86964rfW
DTczndSBXILkn6vJMuCeQTiHqYaeImLmBz1d33a9YDqYuHEvjP0VYsqR5FWC7Nim9/Dm9f70Us1Z
Zsx/iwVuwn/ifBGbl7Zn5QzW7TgI32aG6Bvvm1Z/jXa/q1Pk9qBjV234/blVPekNJmUVNyJVtmd8
F279GCzlqs6UjndGrPU1XipJT+b7Apb4Ju61YLPJxvpLQXzD3lK+jx8y72E/dBYD5mQfbjli2tkP
Px2NFDKMqrnnjCNTgZ0Nu8DxF1cHWXTDxTobRwsK5FC4lN4cltN/W1KStN+g87TgLqANKAc2uyJ0
SCyteSkMWBrpYMqKYRYihxxPu7eKJbvKU2XAAD7CcrbOxit5gFAJDUuSyyTnEYGlHNX/I+68dQxP
uOTM5J+C0T+sMykQkpue7eIj9j8VrJlY7u2IRPdqSLIm7AsUMs1kin6PcTNmxwOSqKLqOmml1oEn
6/50mL3CFkVznS+SUS3jAly2/y0JHoWXZbyXpEM0+5fgk6qTTx3ICNPepMOI1nNJQqAUnDPFR8R3
tfiXmekmzIo4HPmukoF0lVzECYurvFptwNweG6/i622x/TRSgBJqNDlEpqhyLiivKBHj8dmCBQU2
ew0V+qxhb+7GVJkunD4uOzMeOCQNNUDmweH/OUyyITI80OtaFKLs/ew2XexL7BqOK7+Dcg+WJk0N
2jz+MKRuph4etmKdxWP9FmcQ5fE0eIyQ8ROGRTtMpY3vwAf/vdKHyILHsawTu39FxQKjebWra8jU
OJeO0zws8FUUJ3ZTN7cxkjKVnE/CR+n2wxcnEupWIyNfD8eLqSZjkggfSlIjHspWDJu76fHCfGyU
y7oAHfAFOdORCZ585hjDdyk5NB/6zTjTO3embwTCcJ1g1aYbCfLyWG2xM79Oz+waMIJLZmX9UEPs
+diNM8CAFyLasEO3raby43LGnQf2aJOLfw8vkDDwK/SBL7sfGxF5mvKN+bPLEYQpPCpxzBWU8gIG
3Ddo64Z8/jKOBE7Jiy5pdyNMsYlgUg36kBrfaJLojKeZSxsFvEz1DlRtORlBvB9xSmSTGrtnvYXr
x4O/T+CJBtsms3vyPFWJm7T2OIfxjETblkRaff2TBKIfs+isMRi4QPBBxEOFMDIOsu6p1vaDUfmA
j5nJPU0+JWnjyQsUAYWbDBcojrbvu97pidfdGpYug3H0izeVP7guWyudPimYmZKTUnqfXwYxtrW1
UZBwmWFmiq5ovP0JalYcQjHTgX8eE25uaKnZ1dxGbNj0fYkIlg82cFftzgAPw+8Ok2caPJ/2N+VN
CYhEe7NTcrPfWgiYHnrIpvojH5R2NOoyQ3JZeSRjWJJ0o7ObgpOhYbLSofs5yDR3PDqRNMgchnJo
5T3KgQI2OvD3hxGaUE+h31+/lwj/bFoGORboIyiIfg+7f4lTvEc4832kZOrsfV1dWixaxRiwB8co
ycnp8DwophaeSfPo9KJ+hPEwQldCgg+U9/wHmEJsRuvL3/3uMLPAS85i9rqXoDSTt7OzY44/H+Fh
AZ69edN+b0Blf7pXegKNA365znzhqUMw/ZlmnOakYwxyY3PfbcBbgvpFlM0/l/8XA1G+Kx6Bti6A
XOibWgu+XbrySbQB6oNRcoKcQy0i4RIDdsR41odIgVcSCP7wMCyNjU7fAOeS0p8T6zEdN9Nq6PwK
sfqW1q0nVj55PfqDdzkhrgjlWKA+1OqSZIGBTVDlnWLshemvUAJci+nWANKLm7ci5B7dg6gPCrNt
0JM5Ciy/kpmbtv8rY6WBpit8+RIbyYJswtEE56LtW3g/c3NJ+LjWAQpMlzatlB0OQTkoB0ZNQ0Jm
XK3LUyOyrvH0YT4hJzdWozkfAF4mQMUQRDX0H6cVv9jytKyG9Mi4OlHYpObH6rXO+dRlLoilBPhG
ZQzsH0EHQPPFqYuxCSmwtQ7QMX4sx3cszfeaZBDiZ1dTdJz3AzO/WXg6tHsaq4ulvtjFGsQXCx6M
WpENg7Tf/jysXlBZK8GRLmvV7nqlbZGS0Xzp0ZiyR189KYDDu7nj+2v26suscPkrLdW+yorP3PDU
eGezFGJzjn1fpXZ4g7bwBjg0OBjI7zKIOPA8RjsVCxJ6ma70K/nCN0HpFrGOTU94s8nAYGwvJ4D1
BAflzBAlI/CNvtIWNHO8dEg3t1mZonbmDAx54IbhbY8xbNzZduyPt0wFc4ly690diJ2/OOpOXwcZ
KmHqkFWXBW2upk+c0vZCCBs67+nMLj04lg0803GUYv9xF0vHqRg68/Az4kIdGt2DsQsUQbP1FB6U
FJZra61yzN+mvidmXY4EouFFNaFQ57cs2Ds7hgbLDcACS9HPXVN4JaP+0t6ZPIhbWD5c0dF884OA
6s0+k4shVUHh6n3ahM5JS/6QlwcX669ytGjmeO/gzFzy9NeNWWmMZZ5uyOBTOMsmGoDPUcwaJTGu
yx43gDpsMoMrgIZbz6P37r1jMvmtrJcLHS7p+Nkf/78FFzK03ODu49cKFKn7EegYSYc8jJuwCHF8
0SAXGKvDoZc7B9XW3T0SjTg+RGwWJnN8mNd+47EZCQat98WpneDHODFmT8cAxGb+xqigF9jmTjin
7tio9rN5uGMaFmX+F9W3YTObnZo7OsXTZ3XyQmFGrAYjLvbyxOTPTd2czz97fBvt2QvLAbizjM5N
hVGYZ4K4QGirSA3ThHwPBomFLOrhZMDqPeuL8B76fjvl2venZugIelKUTcZcMC6E5wCjAdbGQnvp
Igz93PfNHZMX7jmXteV2IELzZnghir8uQ7P/SDqzLkWRNAz/Is+RHW/ZQdx3bzhqKps7KOCv7yeq
z8z0VFdllilCxBfverUXN4d1Baeq/Njl+jxROaa5SD3YbX7RZ8ASSlGJS+vAjrxAuG/0eIANEEKI
qOYIctjx51Nm7g2G4i/foi4yOk0Y3c0lCteBQryhSqyuj6BtyYtMBIBbjO0xQy589TBgUR3zIdXs
HgypETI8lC6thSb8jBbcmX961tyw0TM3kzFNYhYNRKyTmm3QgS1Uf/MQQj/2Qqu4hZxFmL+djU4x
tQXgxZpWLt3ozXG+4Ilw86WNGuW30BY9FkuX+JmnxZ14CZCloc2CSNrE+HtZFBDPLnkuuz9ETr6L
NkFbDu3oFa6CAOzv6SQAUK604KrbO6qJEJk8LfuPj5LD7Gytwn6ESMh5UlnlQY0imnpWwcB5HG/I
W9EF9IOocw7RKvjpfKY1rK3F2Zp+oquL9D8LrLjYxO7XtcEiokVhz5oNep8P3MnTZxXhEzInd4tP
drW4TUiK5pycw8pYru37+t+8+/t4G9Ma8zA1VrRyeagHPo1SNrfw1X7f0VkP4KBp6IGQOkTubtrO
+N7Dwg6uvhYicnfNAXRF/vI/BvAo1nt7WNGDBZAL3H3a3pdIfHUOq/pbqLs1yn8WfJqQzdC88vDW
eN9V7tT+hYcdCRwIBZXJVSakOzBzluBldUhcfiXzfzcEPf/O/kmfY2s1rAy0IsUKQ79mX+4r5O4u
R0HCx+myvA2nBXIaj+1tTBRkHy8dUYvw+xoz+dK4+wcieiCg5i/NhYU1+sHgYrzs+7icXmVf+u0H
6L8dKFPByt0lFfILXriJlccwfxNNPlHqo0bcm1C5Sy482uBChxR6QsB6lW2676S7/K/+zOExtWbV
Pi7Ve/nkZM6o3y9XKoJqHo4YQlX24D7f/bAkBZIgcnKhonrNFEIPtbWCQ4PgQZoDegx5Z2sJ9sJP
imk2bMHTiCJeZoK2QktgzssajjS64ajjo8mPrKEoge62w4qQjP+VRjeqn/nAuo09ezwpT/2wi4h1
jDUZg4Pl+5q/G6s8i8+rg2664DTcljNiK6ZmrAHF7xJc34Ju4WCEZTgdTdmzVYoAD4CsbMPdn1+y
xHHNjeigsolZgTlf2BGr0Nd1iaofu58tMqscbMZDfVySxAnNQWhKhcKEpDSNzkK08MCprNW36TiZ
uCwuZchOeXPe5KGMZWwsh80AwKdhwmV37cYDTAIfRqtN+hYPNeRTDkFsOBaDLOq5DFnGRCaX7bqv
X+uOcHKyWnZXZVc9d+mbD5g743tg/MO8jicSuthHcivhw6cwseqPzR54MpHWk64K60PPb3j7xBRJ
xH3aXSybQaLw6Oo5txdJG3dnXGLdfWEqBaA2yepYQntIdcwPzsyc+Rrs2zJBsfEQhP2jI5jJ2hll
oG9hziD19Tksl6C754PowVKVc5oPa2OoPTBEwsVTZRg+YnMCxvVixrJsIQzmQ+x7UKBMd2m36ZtH
xguZuh/A0R/h9se7NPrcyXL2x9UUaosr0Lrdh/iupTkg4cSSs8MdJl95QA3Lup1PO/gncWe/dtF9
3NMsZCjK4wzlnuinq7HVt8U1eBNxSLEY77unD8cGJyFBVBM7qcT8ZKV6SU7tgWmKXz2VXYaYgQEW
4l6jSZx/MVHvvv4GT3JjnI8KzXQN6ue04lf3ZBwTQuSOD0xWIDVvVAyw1QqNmPT+0CzzgBp+ipRE
CZugzY9ColMd8z6IxGJ3cZv4qbOm+tcDE4gYNE2F8yPTKWM9VDDBJWhDn3cfbYPCYQJVQHmzi3SL
ZrHP39p58QY+izpKZnsgRLzCvtLQSvSSraRyUwIjiU7mZMULXhdxms/jHQxd8qZhrbi7H3B2RR/K
ndcR7CdCkCqXeafv9fmx30gG6FC9oMGwr/2Qj4eNtPjZ/lvzVMU2fG5JngRkA+StVgHrV6/CmsBX
lcnkbXAaUjorOfVmJNKx3MRGuemlo+c6FrJIRFTZ+IPIP59jBGPEcnH8ov4xnNqV9OEt9TeNow+s
K1GvIW/P5bP7kf3IF1kfftKr963nfH823rRciFsy0RjfOBY+qGOq8NWf3mXwRWDnoDtWClKVCYQI
34ib33hFKEBJRgQQ97fwP3xNDKizREfygBh9B1Lj8JDnJNDy5vhVk4z61TY3w0Ke0a2iEgP4KvdX
fQiuVrvg2R//Di8nPi5CbacZuZoaGy7CsJj6N55wOh1aDlCKKOblvMOx16CEZJmC3WOOgYwZjHaA
9zqdHkMikMvOaz58e3y/DysOyx8U1W6qzXuUWkzYnPm5Tf+NbiDN5ju+hYhcCpTJf5RlFjRtlmbu
q/OIIXwVMYe0DvaLK9JxOwDQFrFcs2GXG86rvFe52jb0EJOTBjgxvzOZdVR9k7uzGVSx4ODg1Qa4
eNYSr6e0+/Y+LFIeOAa8gtLa9LD5XhhMgNGp3GRhSUc1UX5O+6MKLWaCgoqpZHSgwzeCYIQN9Gs1
9ej0AusEsrg8uA/1LapKb7EYIGF4BMqCHyzVXG0urE12DVleLAx50v9TKOxQS6+9+SWNFIMI/beh
bj9VBNWNGxGqkdzdKvo15ME7GQE+HRHzG8WHsWtONQk5dKy9vUEXgE72WxBCdBc8wO4ADz6xnqpH
nhK/wwm1I0bgK35WMNAeebnIdN/Ea9mYELEyfqS4Sx0Gm6r0HifibdlZelef38iKoJvclHklj39y
2G98XXEQujW7HH9YY/+wz/A5BfIdkyxVOTaNe2RiqfmwqR3oMTgOnAw/sjKBwuBqCj/5ziCwJVjj
WijCr0c40kfrM0LqvXBAqP+ULC08gv8yHesg0eDHlMxjPk3PKZ6D7xz3DRlvk2KW0juU2Cm5WrlX
8liHLMrUT7R+q1gKJds7Y5l7n2Exeje2grnG+u3STedLU33cn2fPfcOyxxzL/p4Mu8S+jjoUbxyH
Fk+wMx6f7XeunFvmmTmi7Jy/MBdSYjJojHO9r0cmLsSBk436bLPEEe+MKWDDqLSMibY0VxXlc9oi
33S6Y8QI3tIjTfMcFDiI9DEUurrHgcuKV5110ZxZysgFnOzchq+A4AZntkjFgVR0gW4nuWt4dw/O
kuyd5A/gsY9odF346bE8oljRljXvtJnxDPBGe7R1UVff33dEG3OG7WNvlPf9+dupT5Cy3icioGZY
9MDXvJaq1sXvr5sjgV4qf8/CbWbfXRYbS6IbaOJze39mixq4RId5rB/MbHzWdr17X20D5bfXXMiC
N0Cd+tPmUpMDYoTZslyrIyWsQOHkzHsgqsfprQT55D0aPs+I9WoqKFePaT79gJYoPtR4f/tafpBY
cpRVqykDOrLkB1JQFDyq14oEXk9l2ogItSEMon95rUmwpXZjQc5fkF4+0SDnwukUNqDDhsCpd72w
wT686IaFfxsaQo4jeW3Mkdkuf34DUovYi6hFEImf8PJ9fPDyYTp8jCtI+TGJ/6MfsYw5SQwoJ0R8
BffVAC8t0YMg3UTgTg3yHSUG2CG7itEjb4kf+7slfwFl2RvTWveziIsGKEz+CiV8g/IOxjmG9l02
WQLGN96HWODcBMI3TndGwT/Ev1QuMYdXkv1mPDYt/mbEaJvUmUm7G8VyfjImnmYP6NX8UZesVyiB
VnnoQ31lG+wlnV9QnzK/5WPoBwV/lcjMg/kn9szllbDTQG/dvbJnmRxnLr91EfxG132Z74r9U8yq
xUw/cpqOSmLyLRIvM4K4rC4eaAw22qzzWGQIfpcLjhzUs2GEQLdC7H6y1KjJrgoMTdimkBxl43RK
aN3c4EOT2W/RK7IdXsfZmAOrPjFGZh7Li27CIgNnDSP+JAUyMAnD43rde/ZrRPL6RhJKijkFQOve
NonguVl2Zx+RZMaj2cyeT1f+6090EZ85VKIfNkoGNiEdYo7A3iPOh/d1ze4FUCJ6UnMO5MLWRdQn
QlLCz4HIEJsa5IWri5pcYOs3q7Ygb1RMBAOOMbC5G47O8BNszsQgY5tL3bmBBfB1pk/AyUfGXBsz
bnDsAQzodvpSpcwM38+SorPRx2P/4/BDFfrHGaPLEWZxFg/V62Jl/UOX2WLW5besORIg/DBm9J5K
iJlIVbAec4KgHO6Us8oAXoyBCNFn8h8oWzDIzPPPDFLuyYQpkKeiGh6HUyyoGrwq/Oy6Q15bWK7o
KB22/C5E9lB1blv2lS17DCfzgZsXbhpXHrowt6Z1ZHnd6Jw3cV44BGl63YmjTcBVAZpU/1JfujEL
ibAu9c+MMWZZk73p7ysrnBKRqERluDnx8iu6Vr/HhFV1qLOuo9sgTGIJiblEeqZSiwFH8QsM2plr
u5wJrD0f3TcGeCVjSqwuictGvaEu7qRuvenOE1bBaRIYLhUMJA3Q4Eb0JmxZSZ5BTmAD2oknLdHo
AkvKSYgvhDd+4iriWd3QFhS9CJ2oLGKgB4stw6iw/BF4wYoqwjq+x8dI2I1ERXTqJk5vLAgx/prh
Ayrqs+IvCURSlwCEkoCgBLouMJXyBZy//PlpPp90bojLlJgvKZD+UU2CM2LZs4/Hdml4SINYBESi
gEjo2vb9beutRWoSnFEKYUy8jV1PPvvXLNuCu6M3jelPtX9LKa6XxN+A5i/hsfY/6rVb5+ftM0Ke
IElgsYaJk57VKVEQR3EbVmRb+fXQ5BIR+EL6bh+VY6CKREmCCb+BxvIUYPDF3NzD8sgTjJvQwZ+O
MQp6g8ptm2pXLu5ICBT4alIO6DcVPzqZEi5skU1jI2QJPwr3PiMMSQi98XWC8w7aTdiMv97eQ7Km
OD9Hjhph2YV1gcwnDdTLqRPEHIomQSO2okDNBnMcpFzR8tweuVx4TzGMMsNbxzslIOJfBTFIeEMx
ITBjBO5EwsmVj1aUHqI1o7idmwlvckXpA6+EEVLoSfD+oqPwQ2+/5VY78tZcMitV2xPuX/B3yDMO
zViy4POe+Adroicgpdz5+XjEOeYTBgK/Q4wM9xcRauT5eImfTRHC2OJyvSKJd/5ZEcZIeghPqLA5
CyeyaECWcJUZHjbY+E5L6scV1dJ88jbKgy8b+Z43RE1cyI04CaeNdwKJtEHEqXlSz92K+lXRNXGf
GmwjhrWedcA4JAtaLcZ+neu7Bhw2rIm+ToM9DYfOa06QibXVXbQRXAD6dOYDK5uqSDlZmUu3O0gx
UZukfzG6OzK/PecmsM7CIQkoxxzhMYVhJBJf8H/7Na8so2G+rMA7kOM6NyGXyEKq1/k5UAL/K8Tk
qWWFEasUHPL0LKrbIT1BnkAh0EFwZXmf7s09sp1CvfZ4G9zYDm+74j/EQ0SIai2DO46BZiFt8JKI
B5YoHyJ9DI8D0KLnvo9faxprEScpKGmeMV7UXSFmFUvXCipbccipiaivIgRl+cLKLETXJF4n3lyw
h4DHrJwU1TFaryBucTeL+5xbd8Jd/P9lMHk48FpudevU8mfEtjAGuBRv+6CihDtRKMVqTu03qXbi
kRf3INGHND2reJLJTvW//KURLLx75/bTPBL6cSkLnzJLnsI1PYrnRDxZv+DDdeGoD+hKyYhLDLo0
PyN1RTqlLvA72iqhdZIHwyiWcBQDDIF0Zbhvpx+NuM9F/kFojDdS5F837w1CCYX99jQXumRC/0GT
kH7wat5ZD2ntnX+2bH4oLJYVKmkIckL0VIjap89Q3iet6/v3ZHSuUP8Lq/Hzu1Z3mLAappQbHNam
/w2gh/NRXQ3xPKIMgXlW+TbN7/P7b3XCNoiDzNfpS7/a2Q1ioZ2fMtQVDQibEPamvf0Nz7YUP38h
ukDacTiFIFFNjEnfOLyNRU0qMVekJdJhOjjkWEQrCJ3N07Q3nGnczRPAthBQcamJzTguElY3tH2W
L4JDgFH8RUoFHaWg1gNeShoNYMNIvXh5ZLFugofpFWfw9MWvtT+oNvYZySGobFJk1JeZ/gDIf44A
93tL9Bj5EJT52/i4a04Qy/Eg1gfOH8A76d+zYvUDw3MVXnKXoUkA/Qx6MakX8yu0ST5ZFNHNU4NS
P6LdVkEf6MUdDxC+IvRm5+hPANG+N/cWPwbWlGTijBRj+5lNzL9zResxldkb1BTpbM6YAeGeM3Fb
zBrFyTPYrhqftGbClUTME2IL7o1VOPlOMcfxUKaIORz+0KN7tWSBY7UprYl5GOGvJa+N+yjjsRfV
6FT/jCc0ZgHksnW/Zh90eLdgT1UUEqVqf+QKsETgqe4DcIxIeUK+zyGi4PbN0OrNoADfjfU8ybNG
ihDR0krO4cTVZKhsjiYqigw2rtYhPQXw2fu79I+Lpv43VKasjqDIbx5S9La7wRQRS2VfUD6tP/aI
yq6MFV1DetACQ4s3cKQvVAicEDMg+SfQgRxyVOsigGrPuBfUuBu/LOmDxktBScPnbvLaL8UqgQmy
N2ZlIl4oIfkL5jtxUNcgwcpn1Mr6nzNSk9t+8l2Ige6DBcdGFOodl8JGDq3PnmTu5qRQ1Jb3mQ08
WYQVowkcmmeCrIj1MCnSZIdJs0hEBbHysJyxGwt+Pae5k1pndsyHiEzNzzwyLDzI6jEZD8DUa1sV
sjbivVnTuV8iIXapVk+RP44Om6MIohi2S6cEV2PG6Bp0EDSGs1F7R371i4guE9FSIiRpeYWfRqPD
p4il9EjWEnONZDWE3fOZ82F/ZUfxbmyJaCtb9GmvJ3uRiH6o/5JowGlK+Cq+HmRsgtYtPTxznACV
i7k0fh3IHPHTIVoX3M3nz34wrKfPv3RoZG5T0owodhO2mjp4i5vwB7LaOVfFJWJBsURCiVdzT94J
rc69FkOKLQRGUbbg0pSEwHi/jUSQFvFen31KC0FpH5vSqVb/JhTipXwcjyi730NUInMucOGRsbVh
vicAhek/4xloA2gtgh5yvimZSsPjzQWDj2QWPN49HwLq7vePwAT8It5z2i4qm12eZ6cHbk7qmHgp
yHJBjP0CdOQ4GD8MkaTbTZATkV5BKAR2xwLbI0PEhOZlISW6c3satcWM8szIYHDFlLASWV56R2cw
uwQaGPK7mKj4IObmmhB8Hp9Z4SS7F3/8YuAz+mLq8q8IckXis/8a5aL7Qzmi4t/gPS8mZHdDp6NN
opr4TBviCZnpKQlYPeIcwq6IAU2fP9QioGFnXT0B5pkTNAvUGmLEJiqgJophnUyyeePcx7Lmpt2w
/cw/GKX0uc4BDH4ARpvU2iiTZzu4xMF18ZXRc5JwQGnQCmhfpSVTBdLcqSdECi/QPOTdv9B8kotA
YKV26gGkERNk2jTS9cP+CUjuCU7ZeSCWLuztU/NaBkA4eDqR70NwxF/Ufwdmz+vEIbJGzCVfXuqp
LhdPadmicnze/7LB5vtZGbTRLXvveUlj2s083IsAJKvrzX40fYExDxS/6oVqPXpzWqWV/bFS+9SK
aQNapd9f9v2en39nCSlsK8Vgk9wYczoqNHSE3xAVusGXGJ/L5+s2BR3UjjllT0lshAmSHsEZfIf9
3lntUVFhadibUGPPv0dGfv6HMIkKyJa78nZ+ZcywyOpYk1ly8MMSN+cVZOjVbz7oq9dw3xDUJ6ZF
1o1ZR5fYvu7ZJJ7zZCN2/VxRytp5Z9eL9o+F14WqlxlmATvoQpLXVyBOu/W29zqqnevH3hbMikzH
Xwcpsf/FE66woNxHyxtrRCUE4+VZ3lXS8IWgi1QSEX5OEYQ4xT5yHxnjhuCHdIkJbwuLkP7hJ8sR
ET2W2PrMBBbmWobtBUyb48vjjBmh4vnhyI7AtoPx77ZGZ5dF/P08HdK5KGCx0odXg+rvzgaZEbaO
mwcvJ4NOhuvKowUiJ+rSRsvOmZXRzpm/A8QlPF9CWWP1ZvCeq+hJisHqD5OZ9Ihn2EajAw78efrB
qFhVove4tbMD4CbNc5vWNa1ku0MSg2jKL0zBRxEKfyEY5vLsMHR5/dRllPQf8SbH0gBAH5O/o1uP
+E2eNtuU8zD5Vzw9oIYTAjby16yWZpWDbAkLkBlfj+d8RRnz98g4Zlpzgt6s0wZsGrYGRhDm0Crw
DY90lMAva9EfLlbmMBp38Q64AbxY6uzKQc801eOBLff8N63wPngy4NUCiu8WPCRUOmsGpah2fUBk
ZDMlsIkrjV9khmyel41Ltv0tc0XZuSUACgllUfO0plKHhF84fiS/BcHgrWm0vNgHxcWNbxcsINcZ
1UUUEfD3eSqTAHE4VkfXQ+YXQcY4pi6fZMIDkxkyJZVuj+FnrOa0F4Mn8LM5kKOPcpXzpSi3k+0t
ofp1fkcQZulm0MStmxQrnao7leBGzGVLrJ+E3PEPLEDbUnbUrcylV9d3DRD8JyRxEBJPBpIPyjKV
PwccpErFefIHOCX4FGXAvXjAfbgD4jffs2c/kKG9aMbNyJ4TbBaG09zp1dxvVFXOuCOfB32wQgVW
SKPbkrWNHi5o2q9G99UT7YKuYPIF3EkmDeuAgvXWorhA8YuDvL1no7Y3lS44Z20hn6r9z8s9JRRq
YKYCVTZSvi2TfQJwyOMfa4YD24RX5slzcXN89DR3F5q4g0CBmuGH11Zw9FgO4t6oBfDhE8JrFmj7
6u1Eu0PG1S1iTY7MamtOrgf8pr7qER4zTNyHEv5wOymcgF5kA8/qxzQVGhjp7cHrQBml0xSa1I7h
bJQfo72gtq49F7rHTF2Yk1vlvi98C/fAoLOh1GDLkB4+ILEt0QmibtOdGv9GKCNdBu5eFxgk02KJ
l+F9CYIxSGggMW8Ni2OIfPQH/YG31+iKbPjtfS8S+RjwXig/CSK1f9rwvn67KNjMlyOjEDP8XHX7
tf8WzqToY/rqK1SgIRpH66BmV2V8vZBV+Xou8ToVB7xyMvazcxMQsXeQZ5LimKMaG9P2cfezLxJu
fAh5+MMJwlGGmYRDSn8oz9W56apjUH0etzcrBI9uHip7xucWOx3LKE9u4xXjclkEePCIYMfgYJBK
QzcW8Qp35LXkdoYdvC6ghqNvdsT8ai6EGMUN5ANoK8WHvOGu+mgZYpfitsA7gWXYGEl7qEX0VdSI
wYoM1e3uoNKukl4nMjLg26RE4mc6331zpHhOBvpnMFZCTiEuvQ33kwlWMqpoLnDaGDi54Ph3hZsA
j0W7vIKuulkperbBSGN9Ln12oI9g5ORt39shJf+m9gOhixaBVc7MWJy7wvctpA21emCAsG8zYIIf
2VuqnbfuS3fuZpRtGx8GbvnVEEP4vdTPsMfqBH7jkh+xbG8bmrtCPQIJry50eJ+Mkyb60BNfHJsV
lKH07cLifQh8pypYYO1CS126TKgMorotP2j1DtuFwtQqn9Wz4TGvc2w/pxSicL68IWJCyho9XdJQ
Zl/J537lDs3ukFr/HGoEIrG1WY8TMCIbqTIsleHrzNJIse/TqY+MO8c32qUm+vajbtIn2g0mF5Wr
cDCxtf0ItLSr3c/HibRo3sFd8yL1SsmT++2PulMethGFU5yzeGnknbEoJPTdFE3VGI1sTf8dLjqW
kTvLFaqH1wsSag4JeqXnJWT9hqCDYCZgOK7B6Un8oGGn9lso/wqzTaecb9m8YpYBJikXvT3L/QsS
FQ6dxbBypRlvFhvaYARJuWtBM5k9sg1l2r8pAMalTze5FJkLEFUPTtHOV3kvfJxg9Yo1xlhe/uU0
U9g7iz61HC7b61iVKwtRHPjEpPJAPQRSAYwCYZgEzZRY+RE7A/AsAcQkDFMGhwPNEFH54c0Fm5eX
xpxTD6CqNk73FeZisn0KDDlCrI3Jgg6K91D+7NQEa6FdH0GA2bD6wD4TfBU2216gTsmvszbvm8si
8etYmnmYya6TUI4h02pd/fTEVgqPu5MQz945fLd3B40K4HYT0uG3MUg3JI2YNAmO6Y4acF7vKBAd
PSbKx7lNsihdFGdBu67MOXqZ0WuTjTg0CjEfkerD97wJSxJfyEcYt4cBHyLqGYCYv+f4PtYJX4DF
578Swy8sF6dIgnI5MHNwPPAu+HBQnh6kC/+noeppaXhY3pZ9x2QhRelU4GZagwUBV76Aaj5WVG5J
44BC0iyh4jeQiRGmxpPJETOJ7hRG1mELogYOd4+qaTumL9uuV09yQYiuj9f62HC0pbLs7/NjQaPo
9VwdTZcKMxtcPVl2tUMl+93m/f39xt0k9fHjiC2jPzmJnlxuSynKxvly4OtbmYmLVQnJ70SiGlvI
JzwK8YYivKjljBM9V1SW8iK464noKEmtW7xXpQfmgBuB1CSh6LyvMjgQ/qVwqbH2HlNSMMhAU4MA
JFEk9L9HNxrcyQuYDULCxpshcST3VbE3KYmYoRIb7ODrqo05h+Ey0T1t+keDIhwUHZJN1gBqD8mm
0TRnQk+N03eNsiXOcUUVoeIPZg37OvASw32xfPO5cAd9oLacgX66sTy0Do6IUwsmy1NKxd8I4COb
0FDJFXvEMlnwZFdwV27Kfyr8ee5WhPo+7HT2Hd4XYChj1jlOwreZwkQOIRNm5D22AcmCHMaGzwXN
DtztRLrenRdEwnsI2ERytfCM/I7gyjg3XphYgMJTcn4fo3qTzrLJF8V/s7sHdMyhskTv52/6hCuJ
JO5aWCDgHIh6CwwmW072VGfmcz16xi98+pd+hL7y1IHNcr0icV89TA7L9/jl0lwqEGEWZab9hqBu
nlFjRcb+hKId+DVsAHHK8MyUni85OCUL+SRUVLdQjOLpiDRe3zypp2TycxUbMMYfOIgX+x4nOf/n
vv7y3RsDXm0fqtBEfaBbMTkoLiU47bgXXv3ZH2ymfUBgjbLxNYES8FELX+mYFU0KqBnLvwNFIP4z
uq+RhN197ZzSwHVzSjNI0yHVOeWyNra1y5rInfohmdoMX2RZHgyff5dPreGUIas96hfdCKRfUP3G
7QVrPEXgp/btDWZmMyTE1n0NJskr1L8LjFf1Y41NWBEZA8g1KNTI5nrpUU1YqlOyGJHaYzfJUWL0
7QGJlHhysGB+kKhq1m/EVq+Bl7NFQKjmQ7kcSSEC6l83JrnAK14jmacaU4S4/YgueKFe2KP/qfVj
g+882pqzwWRwah0DOE9h9nC014gW1iuqGWfYrIeD01r7jXMy//j2PgCeZcgpqQUO4YP0qCkJV4EB
ayLrbHR2NU+i5NIdBFV536luu7jjJwESEIszKDKuqNcoO9E+4FTea5bTUECMrwdas6zWFDWMr8ti
iodc8eoFDRpROs5CJhNly5q7eJwVAUvcZnmkHOlCw9ILdMEFsingCtXoszYvjav7ovCEgunDb0vK
OZTkAS4F3GSTQ4QB2IQvjgIT+sswzIblOh33Jtm0I2W2775DzIuPSAkGzDIFob++uc9NW1y4CaMU
sRyCe79OuVishzzN6xez+1wRPbW3McW76IGcPlUwHzcdV5dn/MxArhNyaqvOfXQWh1imoywk754I
LV59zJHWhLeA3GFx4l38JrL/JBMEw/CcJSb3WHEGO5OfrEQRwMltnM8lzZWYYtdfUqNNOx3LNBBy
bvfTsZAOjUVAwAe8vw4QpXArbnNoTpQ7zh3QqllBXxJmwnrmPoaDuIUXevjlHkyK3JBhvpeGt9nd
A9Db14Eemn9JrMeff1ZFQjJDM0YzzZaLYnXBLsxpnA1nIMRAGbfuGo/0JTWpmHI5tKloyVMH5wjy
G7ZUuFvKS6kkGRF9pXE0BSUDkFgq2JDZnUfJn0kuOcDWYIhAwVU28MGW5GievL7R2fVPnRDl1MsI
hxRrGpkF0E6gc0y24idjq38fTbrL8hkut9+Q47dOABp8Bv5j2rwgLeDaqE+Za/gfURXV7mGTOCee
nEke062EB8MgGPwsjZsdj9jLezn9PwpHmT2nvX+Mtxm3YhAdzNEw/FiUj7xAb5y3okAROPM7+fXj
jw+6DOFHIxsZiWh+yAV+0dXMffUOjX1BjMsn4El/9DwDS4YaanMVuU/qmiGFnED8EA4zOvpQAxn1
NP8uiTSHc5CzU7KUP+F9I4IvUFQhLscl5/dokr0HX4r2yA7jYwprqjkNl0Cs4zvoPWkodH8C8GFE
ElcOe991kwlfDs+wUKZuTSdfAQKyL2dKUH2FDS4JccfDHPv68tUjQsAnMhrjHBmudF8CH91GVO8c
qZJsIIQegPig2i5VD8DQFS+8k262UlGDFDUcF1GudUP++UFhuW6db9iA+71W/8oRIZh656T17r+w
S8iuayNwsV/fbUCDYQ2M/TdxgWw4tTF+5dl8M0BgoloFUgzBP7ECpph3UiRx3RQlWnufbgiYwLKD
fac5ddI5fTNt2QWRVAt5C+M2bI/cNl+0EfzzQR0JtwS5vtD0hcvVux9NEr4dnLoyCn1EaQtcPh39
b6x+3bQ4qqH6x2pMNiuZn/g+S/u61vwKy8STFOBvQAJMBHaOv/MHK9xze2N6JzyKr/g8dPJ41V2+
qocDF/iaPE6RI896Pr6NEH2shJ0TNJTtVAomPFQ8lXPINcAkACVOyQB7JBxI/gv5Qwa4CufmJuEA
IPNAgh7wOLbFkaC+VYflYZaGQD1IdHuz1kW7Q/W7HHdhTY0a/xwTqjlPEGKkVGeO32ykCO7NLfOr
6mloV5WLciG2dktuZNjFL07TJKyA64i/kFEMuSqn0BnCZ8Cu0k6832zzcRjWaD7meM2xwFzIk88W
85gy02Z8gmilORqNsnV3Arl08tBcsDSUMWcWDgVraZaHvfsY7bTAirJ1wQJ2wqLFynIjFXahchDS
ndf2BZXuP7Y0jQKR+GkIlYTbmrjTrwi7ELzas7NfJw5ZdDwia+mtU84JNKDJSzPmM6zB+f+xaHd1
dD0iuZGndTDAMpL6yR8JEcjtzJATA+HfnAaGpQ8z2lAs4KOJOILcA2IrCNydO8EpEsy7IGcgL2av
COD1i/sT2rv+e/9pXr3s8xVKTFVtN86HRnCH0X0uXi1Rz4xv9KzcVu3xtuJgy6ljg7EVBQA6Ij5C
VIQ24r8aQowfwEeKAlPJXf/mU0Ktgw/yyJ1GF2Eh2fVnyloHtgiOK3DbDdW2YvLrBaTQg/iWqPr5
XYzJ4uwjuxVKDwbMJKR5tkHYVomzjp4NuT7fRe+AmEJzoD/JCCkGXtKzmELJfSjsZ04QFTIVXhjt
Ry1wEfXG47EB3yZa6FFFoI/MPmBlCFxNxQa2TCSHBxcXXaZjdmWJ0TRm+c/NVk+DUY9QF1uWLj92
9IJPnq10gFcMbG8s9Wk7cTj7CowcgTr8O+hmzq7Sd+oBNYRPsZD31sqM10F5C+YljaEJyhcmZvSR
MO2V2yPtuLU30tfJgG6ZgjdYbKlioLlm+Gw8AhvOmWSJTG9qysi4uEOAEeiNbpIIztzrvm7yRxgJ
6DcuaBgv8sKRnrzGLWGyq3JWUgA61kSLl1P30eVT0xBL1xnub6K9Cb+DRpvF5lZfILra0i7t5ml4
re27jMutZ9/QSYpLyFgk4e1RUSfbhIQk/WEf7wS+SPc3Rk5MbhGOQ5TwhL8TBr9RcCJyZMqH6sd9
oYQRcGgPxWjDfHgTi1Jv3XKJeQgY3+DElo8lPghWBN0hQONnw7wFz/11dHPs8eY6FCB03/nC7BPS
gwOWojqqwEQcNO/I2QnJAYS3K3LAPz3yoAZgdwrn9EAnDvK5Tl9LwMF3ESbPUXrfQW6gQ8YDMdjj
7UVJ2w42JrP1oF7hU+oZXrqCKi9b3LLjOTXUkLgS+5JH3665BnrRAWzEb/bQdRFOB4rE/ko/Aibn
h0vIk/DIimkCcIMw+ZuDFHowEugwiVWaS2C0kyy+dWwkm3TaAsxz2OUdu/rCoNl5xgEQ8BlBL3cF
ltPe4QkSermv44J79tCCqvGjSqPqaTWhervZTfxbl18fO4CqrqWe+4l5rw1HlBuB474WvR+XV3+q
n2iqRNj+ZQAjb46ZS1kjxleJktK8N9o2vE9Wu+bUoNeNhagev4TcLgZEHnOouOPZB8VmruegXkeo
13l0RGrVF5cFIucQOkqm+WLn3onqc8xToYOP4uFCy2f+ptk1wrTwrLxnGeT5XJXXwP5g0PLpS2TQ
LwTs5yFDZ/gLcaO8iIzEyHtCvV93Ll9hQuoL+ToXlIuiyjFhWOjl+9tb/L50/9F0XkuKa0sQ/SIi
QPhXeYMEwsMLgWkkvLdff1cy9xyi5/Qw3UJm7zJZWVkZpGjKniH9MSdKJrRNpfmXft26l3frKLwn
nzIYMR0YIA6YwvV21uOXN02PPx/cE87g47zXHBPQx8i7xU+CpThAP0QmjZbYm7kvBYc+1QuGBJAv
f2Cy9rdqLOUiWb60JNCLoDIHIntd9jko76y961+H+zkTwazH3qVAR05oMOpDnQUfVQARbuW0N60L
lUIkKCs2YcCdR3DmRf6GGvc2wTlBg+RGT/EH7FN6mNu0FFZBiMPigoh7P91bp+hFH7BXbpeoSrFq
ctsgV6qat49Zm5KOQAZ4v5jHdnKqPVLeYyu/Ei+Cv7qN9BV+0kr8SRsDpAkiiMPHo/WclFD9DK9Q
Wb2vkeQvaw8MQuvdXTrD5cxnKl1GUamRMlJ4h24ZLcpne0uFfbAbHAiO6UGrt/LezYi+bB3GfuEI
CAWLM//U/AN3eKl2skGreAJeZgTNgcYByCCcP34WlENo1jRdQBsaLf+WSxDCh7vDsSEOd3JqNCp4
X+/9wakby/3X2iaNNljXdvilJkT/ZBaXVSmmvAZjLtxNT+m1d+LOrQ2E5MbGGcDZLfhNn2sVLa7k
vykfUhRDT+XwDsEsMU10Yp4KGPd6JcKJ4yzwHmzlDxKyPiKq/2GJCGjV2q8S+o8eWDutFcT/Z/pu
7OsaSDVu1CC5i8f/lL8xiLIzpzm9YqNqrRJACJxN7PVJTIclsRnZ9N05EqG9BIpqaQTfj0UnAf0M
gunJfWCxwIfWCTDQjC5Lj0pFMwRzBWWkyQE1l7r/GtfarPKcGS9HyqomImQzgHoqMTn9CeicufR3
ohOUu6QPZdq6uXqQDTTlERF/OOeoAjWVuL88nZ3iKkxj7bh/253Pr1ZcJNv3X6SIwjPOkj29hjJk
vN0vfEx6SK8wCK1NLL7gxevfI+IUdNejOxOYzuJNYdmbnti1tyUNGNWT84Un7wtWr3Yh1ECGyi0D
Iho8ElEIdx5+rd7lHEmLDD0kFCw0T4JzQt3Q7IiPR2mVWu+2DTXAPwwaBZNiMNs6Ivp58YEQTAlX
RvuNSzhAzEk++LGr6EQVuudRhj9xcuIXxP78ijlCFjcsoNmgbmFYayKsQn7ceWrQZ+nuo9eEgkpA
VFHs1InESt0N2+I3juHq0KtMqwhw09nPGDRr8RxhUhWXIM11jyADmPPCuMIuloPuG2wA/UMHkvHy
maR9aJRaucHMYqYfViOkAFrEFdBu+g0Sa2zL1cnXsJ+RSfVpX4oEMFMNqrRLKXviOCI42P3N0BeP
YOC6z5Di/Zh+DCjLavB8Q3UiuyxOmHDM8NbkSUC/ZXwPkdW54V5H7xqdadHtD67DFuAL4cWZfWKm
eJFKeBUPOz1NK882QchjxxoPASjgiWhIefRlKAPaeVVpUEJ16Z6Y74v6Q4r8oarcJ3fz7pPTMTQd
TpKnsyOOI1IjhWt2G9R9yC/O6FOVzMozYrN0nh9kXB9760U1Z2wsqajdHfJ2UHskLftwI5R7d0hW
mc5Xiqq0C8PUO8CjJQxlmlW0izdx5hXbRRp5gZTHu86tBVGCOiWoFxyrcgsp2OezWwjv3RmaLUc7
z9pA1eGdagqtCvtp3j0PKenSgljGsFyXFBx29OaEd3Z/hqJSt5LNC8/Bdudn4Gs2jqvs4eE5cep9
pBTvr1+lQsGDMejjvNWZVUpBs9hETJWiKBOsIX0Aw20CBqHRG7UfVminonpRT5vVqOw9w30Ez/tK
UvIgfjDr09cSC7fpIxQCykg4UQ7pCrtR1mdD12NjmSc4IiSTP/Y2wafxw7hNehCf68q4Gp761TXO
h+CBSi5LL0fVBJCn4B6byd7o0xtGzzOdYAUXMghxJ1ndc1DfAWY2p8S5nPf1tiBuRnWQWu2NEyYY
+xDaDTAORmn4bY6ABz41HxnP87t9Zc70qNzFCjc6ORMZX39Mp2E6nLupQsd6NZwCVEsPl2CW/r5E
itH77+kxBDTE51aW9CB+1/s5ahVf34BajNQUYzeo2nAbC1fkWnxjieeGzMKA8s2pzSbiyRKsX4en
gNoa/UwACZ1XhX4Tr7yuQIgbc/tpRiyt3/S1msfkO3xThW/4d+/Ufv694RD1dksWiFOn7RTvvqGG
38kR1YQe7dRL3u5m7zozJM0Cek9RYKf7eZ8QF8zGd6mf7JNsZtY5BzAzZvduaMKC2dhvtEs7nyoA
laQlkg71oveC3llIsy8V0PK3fSIibeWUObDiBmKQ/rPQKYNYF0bbBGNB+QDWS6n/evfqKfFQf9bD
JXzGXG8hVg8mhASSVBTUcY/668ulurUdXh0l+YofU1oZyl5xeWjlJY+IiLco9tDssQlqvWdYj1kv
D3Mkv2O07wQimC7KlwUYrmdyd2AnhtjBscUA9ZHopzkBMgyYDy1xzS5KjeR0kmOCI0V2f4MlLTL1
MTBCJPZsaW3C8U6ZKgVu/oaVQ3YI75e9/1lB03pCOgHBh5kLfwquGFN3iWGSmyjKHlITCSBou4BX
GMmqHucIzZmSRHnYl1ZxeXY+dKSgR0/Un3lGp0Nfn1/uNr8m+RY4ILRgBwWbBB2yLL0MQAuFw1I4
wNuK1AYgNDpQiDhYda6gMdkNnj46fwT0hEpUFbYwnLdMjRMbkXO3ugS44d7dcQgkTtvk11GBzmUY
cuSYm1gQSQPQDQYNfuvl0VlA/ZUyJ30E9O6ob4EBQDogXdD0KTA2i/l7hxjw6o5nvPqnOi05zQdZ
B81z9l2ZNOTZglUAU6F9BAymSXyIYMzyaQKVior9h9gviAYdyhZEqYLVqdisNV/452mppzn6g+t8
EAuZnziYKsnUOvJnG9jYV6wHIg6GC5PjV2u/egZNfYzP+CCeUejkKcHAYuOiEeDuY6rjRwuVC8nJ
M4G5wvQw7xzvejub3NN8+VlPPVA7ZAkqPvOTeip4UdZCvoR6FiUrDZur0nt18W9+I0GT3z/Gh/Z3
8FpRrnizBeaFsI5uw9O7J9nLzP061qw7YlBMg/2lDs1BwaasS6IH+lGj1LkNGR9ACwEsIY5+Amsg
6Uo2/IGCUd2srsqrnGFwXUZYsJi6MGIb3e3JYoqOZ0THgbEodM7e8a8Yvcyb/50Q4iLV6sMTXV3Q
xkd/kQAbyUhoT7RNexXkGGhX6FzjG570bTXcQ+cUVNeklmW0K67D+xzhXpIfRPdiOqZLg230jbdh
Zp8i5o57DQi/RDS9E+11g9LGfmu4e8NT/bKRHAhSIOpDOGTMERjybX6nVDOUKhlfsB/oqwBBdoQQ
bd1z+0mv1dRwvi7x/t27u0DvBzNPizhptzl8gH4BFtchIwH+Q6uY/ZXpX1zDlOYLRYDBGfn+7wAh
PVLaIX1NbqM3wly87MELdYrnkoYVOHjWCs/HpdNbCeW0PSNUPSLp1fCOpBEPk6ncKwTtEJXY2EPq
OplNtnCK6sE2ffHLpeUrbEwBt2jho5C2zoaXNQ8CmaFsfhme+1jhwPCO42xUpuuzc1vkkIWdDJKZ
zdySY9XeQSNCI/TqvGj0Q1CsxxhN807pNcr9ZKLMUqZAqs9cbnAcqrObZlIrvJpc4JnFStpjn1is
GglTsDNmVq941hF1dEQhGvx5iVZrqslXj0pqbiJHlTQR6rr+0/7gPXV2bj3NEQFhot0CwfHW04bK
Yk+z7gvO7csB9qbRBgzYLVrV8ct5OWPYgTa+yL67F+fjsT6YOlMNNHamGtDOt1IT4oPeU1p8vT0T
gl6MsNdLGjWq+urUUXX5nTjppaMq8NXah1vnGe/solnxe1SSnIH+0JgViQ4dIClVINTkV0acI9FJ
cRAcP7y4YqXMIqAskFNacvk62bg9/g+RyyVNtQqh3r9bZUc/o59iHmcAq9SuAp0U1oY7fzsoE6G/
AJXgbA4GAC7cyJUq0S+fza+JHHSrXvwGc9oZ5sOGb3K7XyatrsyDpxUag5I7ucNkTT9nRX2QoyUW
pMZ+98DZg4zZUwiBEBXXw0k9/A71Bo9/gsgN04bmJStR191EHMTRBEF8qH2XAOqV9bJbTAnotCYJ
92TN/ePuEUjHxKzcM9AecJWSU7TryCqc+ig9O0ceeA0vDWGThhmthqPzZfbPkJmSyBzTU0o00a5n
dql98g8jTS1hvClWLnNf/oyHlvFdZjc7hYkeE/Ad443qHd6xj54udqMOBU9zcYij2X+UITkRRHeN
KHd0tzCFrAnWH406BR9pbYfR8FqPfJ3ZUFs0+1fI2XMbN+51cOppws7ODvW8WdQOtlU3j2WwdfyQ
f+XfJTm1Wu9ZPTNe0h46jSqJzyPggdTtId3NNg8EhRv98NVjPTnhYD4f9FDe1CLzmalE40TZjIfw
V3fmGHdhk3fSDnN1KYGxo4ecpgd7mAo2MkjRxiU+/a0c2jewsDaqCNYkh/tgjN9W544iVMhDsUK0
kuaIJ7FueqtoeDDjaLUzHyj2HD1OvueH3wHzE/wGRAlNCPqwj79r0igeKiNceH3MHmOWMDQ1hwmp
1h5PsA1roydCL1rgBjIzu07Vmm9NWBI137DB2p0ZUh40tI8103dQAtnSPA2xUR+tj+0YbkscmZHj
c48izIx5MG18Cf6ECJXmK5RnXV10BQ0YXoO9l8e3qBrkXrnzPlqofy3gaMY0Tk+v3mxxyU2DCVa3
3qPdcC+dk32wUXrj+eVVm+ej/QeiQ0uoSDrSFNpbK+BC9y05oNw7LdhKvHtwmQ7LVt4695iOfpSP
vD0SS6/+wR4UfY7XZg5MxCII8bo+uMvHN3DXJZheeFvdxQKhrMtQ3jvkkeOUJcPGOnRyKAdgjHnE
GHOnHr6HwrMYCMOuDrYEVoxAE5sq7z6HHxRc6uvahv1ntJA6dNlkrSdYKngWV6GVjC116asJmq0L
24fz9th5MinohFkDiAopGxsNNmgrHvOAnQ09/8epEWFivnGSaOTYCE4TAcxfH+qGSyxIJEhb29em
cYZoq+NMmEjmdMjsN9YSRY7JJJmfbB0Tu+Zyn0GcWM6QfroFTBEfULN0X3SPtCrDOQrXrQk9GByG
MUDseSAQq9mvOe/OCrE4Bv346UwT2mR1ZYcePRi2VJKY2LDaRm/v1T6nb++CANQd/Bm762/DXfvM
zCljsX4ztwe1NK094m5H94x7CcHUHKFHpqbYK0wTQBS67Dh9KVjNt76Bi5FhZ8s1HAxor4ev4krp
umVdXhXTmAN0yhjJg27WvBrOe8iyqbscchWBmKynU4nI0SG4QCmShdmzOzDHdhTDAqNuPxymqd/r
Fc3wwJyRu3dMtQ6LsI22qaQZpVeG6lvocHs9QkaP+8MTM4HxmkGz81rggZud3lrv0crvKILD9mHO
HyMUk7zS1oxYuDb7+GWh5GnRIyw+w835hNX2gxR16IeZ9mLRRNDLjiI7dmNk4aOCJLJpVLzae+iM
KAAU/G0Lejo7790Br83NYR4wZ6PZkuACFgtcMizzKbKNiBtHhQgNERaamwd3nPHDKYZ1E+49dIZz
UHK/brO9D7bBviUBaAi2TsPb9yukIvAzEgO4ZZz3uUscuRp8qZ5a+Z+u6BbJHvHukFim1ZgSodTb
NN0kxwCQOsw7xfU5+DjI7wRTl1aB99GVBqAMLyMhHCyqx4y8QpC5G+70dsqb+EikrFgYRITex8YN
7yHNg+YRKtNMFzZGb6aEaEGLEDR4egha8fxnWIgS1Dea3w9okDVToAdyPFB/adY8iNbftDY26Io/
oDJJVZmj4eACGEhBPT6vgf9U5QQ7fIelqqSZj5FmhGobaLoPDyVxsMdr31/56Sq1X+2y+ewMcTS9
nnTPLNtiIb0cbsZK4VM4KXmobpqoYdkMgVsbLIqtE1ZM/mMD2TbDUHqhQQxQoi+L1ratT8mSi8II
7FxukCL/NSpwBhyczs1PMQx4QZYgitlF7AmNA89phV/SDsOpmfcpRo6BVYZ/R5/jPThPr9NLD9MG
Q+7pQSqw50Uik8yCZWg+vQFhCkVirWY6GckT6xZimcj3o0eoK6Zn6UcHVqAwQ0ydaglWASLWIxgA
4Nt7h2K/s/fhrKP2pgeER8e35ThaefQH2crNzz1CGyfirlycs102hzjKlB1yh3XFtQ96IRJzdQ9/
N6/wgduu1oc0zmB4WQgAyvIDZSOsNeuJMfhT5lrXU7Tu3QdPx3L8HlEEpmiDaeLE5vMz/jTBHOBA
FZ0a7NskmZyHVIQOASKLcFRJBe8Qd7PgzgN5SNGHR+6i84mcKd7XRGt/MLCcCVHT15q1xYprdUoM
NNnE5OBkhChy2Q10LdSY3lafFON7UVS1amQltCWbb4SOmVpNcFtAuYTqiF34NXvn1qLq40xoslab
9YbcBNvdD7peR5k6n6RMnW+pCOZYe12+AsdkcHR6tcUW0byJgjgYdCQdzbTq3Zl4s9OShmNLO8ey
6njKb3MaUEBylccfrD8NDIXv4iyXbwr7WtNPrCYu0J7PYYWyNIFAaRL94AP+mXRtMRTuFT0TEjtP
oh7uLe1j+DYE+14BmhOI51ZcuUeDhYtxJA6Se16TLTi1bh4/fEL1ZBs3EqI/8taCDSsvPlYgVeYA
CXYjaSquIvwSiRMX6vyyZ4W9rnKODblzPShRTFgU+rlX75cCwjEyC50u0n1IeGrFy+Q3Az7UWq1W
a/opSad1MWwfRWe6MkWde6xV3a51y4pD+FK3t9Yp6V/WPsYK5UjJMUMKHZWOs6Q4DWZ2EHBUg9Oi
lijrUGgpSwTN/JdBsLycg/aYtyO43cePiI+K8z9F9se4MCl0st3vc6jZO98JyQzWM+Pg5E44RNJo
It9jvPeayPA0kjyuBlsPXRcC2zId5Bfn7hoeNDLDIxFOj7RD/Tho7q5bdhG9Shh8YjfJhgtLSKcz
b9u/tzZdin6tJwxFOhUZipPkyD3c6bmCPu/XNyxPtFpYki+HJvvw5ZCGfZwPpLJz8BqW3VuSRRvf
cKp8V2GhLkQGvvZPSZVBNJmvH0W4ifyaNY+CdImlPYP+qQb+Kg4p0pROnXrVLgWP8EWMXkxQASIP
fFlPtwpXVx6KMNasdpTr6PHsaS2ZERnKff1rz0fG0xxvqLpAr6KZlnZZ5gMPqX87VJLoFPu6NZR9
kBOP6S+RHx+gdno2L0HBuwXXX/JikMldSmaITN7PiiMCCxpyBY3xPx3oiVYzlnQgZdYby1kxhOyj
ouizSZJ8d8T2ObSqKZM2fwnyHPg2uCan1StAcNSF/KLkkhTz4rInKsTTeh2dG5EPiYar1YS+XaQU
WlgAGyw6xmgtMT4XjXa3GGnWIJFRhWBVP65XMWJBtffpjC5ScZvdoknM8hwcSWJni8GAFH3wjunI
YVot9o6pm7+LvXaZz0SUqJxNr3+XcjXpJcSeHrsVVyDsLaiHhgv8esBXHpD1+4Zl72JnAYO54cmV
E8bkUuCQLgCQI2UoVQOgVXmHsQxM3dl4WVxHLIaBz1hg4d2yIppkyYFJ56EeNZCptWBdAKnu4CVh
bRFhRdRAf62mGLbzUAY1YWdGBPJ6zayqjWaYWfDRFCaZO0RGfPJPftVu+h+v4EsTAB156+7eXYEC
QAvIcVY7ikEYGI2VqHaY5dJp0JuirIOlNLmNtLxmIGcFJCyvtgHYk7eo2JGZoMBtM1yAd7VYT84t
1Kc+OTbs3mC3riK1/lzWGI70CiuUJ9pXxERnMaoQYQGFoV75QZoDV5UF/ybDq3jPccUrLbVmienK
7hTYH/2Lp50xE+0DYfNMtHZz6K5kk7CuPxZlCcibx1YRuu7b5S17OBwSjhNtY7sCkrYNefIxpn38
tXiMMpxbD61WXFq85k+sDiExqwMrpBRX9ur6i8dlWHJCz57iB+WvTbsOgFK3q0EV87knI1Mzf8NK
ox6fNyybq6FQPGEsewWpkFEr3bp980F4Vmt1KvyyYiVZBWxsLdFXw1nplx9s4hsNDHlcSZhK/O/W
0uGhI3G8ZkvHwZR5yoUVj1Ie5q5BzOIXGXPD+wCOPOCiR7sxD1mvuytrUbU5uvxDZq/XPauVhEnP
j6KICSNXe6xjlduyFHoGdx6m7j3BLcZheR9vW8WUvm7vxU3XVzasxXTlwSiJi0k2ms1JT81il/Fr
zh0dY/vbOUQN5z4p9x+oHm8BAcgrnXrrPqG5wVyVuT8Fv7yiTYI7cFrcEMMCiwCBKhDmZL1ZF6jQ
Rv2A8tenQ9wHOd2NZpfFuTC9HDaE3cSKMUsus9U0xUpjbTWmBpd/d2uMhWvw9XSHWvxPV7G7liHz
Xy5Oqa2b8wrzAHp38Aq1A3STnq4W4LZ1h2lfQ+6kGFY8cpj03EL59kGAT1cX+iRab5RhbKbReGBv
7hXeBMtyHxDMI70RE7CeW7RJpTUPPjKyH26h3WyXxhkkQKc0BuchsSA2QoFMJYkppeK+iz7K1304
r/U+2AeU1b1NouQBmSSPZl1vH4yHQz86Bq471k/ATQsr6ZGPeayLB4fxaVWw/VZ8pPXk5MDs3nHG
h+hJ8OtV6Iz7xHcuteCf1sIM36Qs5Xbx4KF586qHGVhpyacyfUR4RsICUiI5u/88HeVpgreMpnw6
4pwy+/G7ZI2wQzEeVfbbNoBbAeatZfhytq3ScjOvtpEBYCviRzP/bR+gJAbbpnmIKJinDHVmAUAN
hwSERkQVyCE9cF4gtBa+rWZ/29TzeAp5X95Pknhn+w0VGtPBzIumP7yP38tHiDIzY8BzTBBk7KjQ
AmcSlopsDPWAadmklXXjqqVu5jxQ063gMAsROuNAuSjx4jlA3pGjIIOkdVgxwpmZEI3pi20iNKHa
eQAeH0ZVYcotJCTTp73rgpu7H0YOsVMuziHaVuzTiN64GCEQhLZDDAww3A9kI0T2ofP7j6iM4t2o
MrPswj/j2W/QDFNDbz1+YiUWmIP9oFlJjjQ3EjjxD8zbopQCVouxZsMGWTtzZX8evTeI65FWIXAs
fJbwRUE3TfFk8PIQdYXVgeXs+d29R2EDi/EPBV1FURyjd9Qkon67tH5yF7RjT2zSiy/Lob/DQjaH
GKJoHI9R0vWOAfeLbXTlJii+kN0iUY2pMHO/9clEG2gjEmj5wFLWt7daEYwxk7yA9TQWQEZvQHH0
oTcMYZ91mUEJs0lB4JaZNmT2jwhPg+ShMhsGuP5OCdlqnAznjrUScC3/IjsugGXmUDCxFGkqltMJ
6ZJhtrHb9Xe9pEL0dN/umy6Gu63N1OzJIzTbeT9LmkgRz/N+oVcaF4l4xiCLOsyGEeYsKL0UZgli
Z+IgHgyYUUjoydHZsNa1dDkf0q7xOJ4u6j7EanNxkzIQ6hhwih/SxGrHJ4BFOyWyXst9AGeuM5fY
OaVOhNC1V0DAREG5MFJFv+AsIGvJgH52/YV71NYVrwBQFMVD/yU2Ukown88nSiglc09XlXtz2bhR
xe60nIRZAqs0ZRhrMmnBvW+LozhyFBUYvlCW3no9HKL5adGQpkcu+JM5gJaUgQhhwUNwmJcRY8xY
dw3SwHVPuQAnANorsKbsOKYZZMjAL6FCkdIlg3k93Heh/YK2vmyBdwBkbFa7o54C8a4V1lDYa1BE
+yDHq9yfWhrnvzepHYr/3GGKCnMrCGPIkjVuhPRZg9FBgEifNuThpMMKy4CthOGue4ybJRclKxZg
po2sBIMkYQD5IDgsZk5JW+9fPWO93uHpVwKh2QqOgmKlHzyVPzJsng0wCEHjP3xc2TGJs+4U65VE
i0fAllrJ66c+6DAoBSI+L5S6lYjdAJ9AzP1SoHBIDocmXDLUmndt0V/EaFlchNyGoClVY74UwsC0
5a+V2dJhhOvQz9c85bRFcosf7/knFKKs90NsXhIOiaeIx3aKvv0A8dBfPEpIbg0oeRITA4r9g/5Z
pHa6Al/k3OsEJxfQ5AwxvgQ86AfwbJgKcFkolCj1fukDPqsRMmkG5lnFuSXwEoNjv+HJi33HXAzO
E9v97nxS3Gr7RaViLDNBEkE9hkawFozkuRoCi1FtkZvz2niwvi1UycCnY1FuHKjQfmBx6AMi5svJ
pCEJEUh82zUH7Q/MpYdB3rLoDeEwzMXuV8rq3pdigsHj51kR6pOSwh63LyPZQ4pyxQVIL2aV7+jh
UVSiEGd21QOmn28hn/QJbwBZzAhs18n8KX4a3aq9KnQei3pAGEUGTlL9qiOn6owq/UpwIsCjYZa2
WAp9bu2BykI1LSHeAKePfk2V8lTEoGWYfHXQZOGGkF8/NgwN+L5oXJShcdMvICHwG+VxNdPCaww/
Y3g/bZgQooftvDdK+x3jZVYw3zAHuHTrioQfCoZ3fzOAjMzMI0rxAhrgN+Q3aArGBAzXYfBZu+7N
lkVIJK6QI+bP0Yb6pYLAg7FqUWOxd+5dweLUdhb72Dghi+HWO/UJJPICY08mzQl5OdRG1N+pPjyx
QGUUCpkd9lcHby3YKPQjrLI9s162VHUECSDc+rNQH0oZDEg5U3JpJCcaO7n3lHLQu9vMVZIskS3g
fs7WfcptukWYOAmbYuW4Y+XVd0LUSjsjcyz5nQMKVwSB7FQFhsflC5hg+UGTNlLo2Gz5q63HlnNa
pD6QhPiS4fjQ5IiogWbuQNBVDjlpaZA8wgJmq9XxOl6rlUwShpIQblGNmxSBRy8BaWboME6R0dw9
pHLXCrx32GNePtAEGsvhwOqtVTgjYejx3xo5VZVc1/phrAAGJPKpb61Tqxf2LH5UksA/SMKTGcfr
cvH6Uew73FYb1AKTBFGB/7nNQG9p/iHfd9Y59DQsT2ZvQbT4udRnQIBicoq+3GD+5/hWmspB89F7
bqZCGTnAXy2T4244FNEGG2Mfg7VYZ4YvKB4ogK0o6Cm0Gg5xBiWiGyWlzL4tBBhRlECsTN4ZH/0P
XPw9We6JEh4yfsHsPEAQK3+9RnBgi4Ig5gp0gYAFxyfwcWZxX7hN9t2OhvhIlV/1hNPVUBGeR1g4
vDg1htloeRCKOwrQ9Sp6hzVM3iG+NKeQTQn652vB2DnASqklVtv6QRnD8YNQmz/+ZX0Ph2STkpiG
UuCyKQdSzlYxUCVLsgw+JjI8/NrHi4ZRNEzXPK0y3e54QIiwIVOtGZ8MqbVp0eNUgaRYTkEF9ywa
wYEqy80HCeMxWE5KwM/mqGRNMAocAI8mficj0JDFLLBNG9B0On9/v0GdHXBGKDDLzjNsjWim0BE7
zD5w8GpaslT1auiVMxkk1j85zGkArXMxKQ4lRSe0rF6KiJm8ClcPnIavwWYrzNlbEe4cOA+Xx5IS
HKeXUkpV6ATO8WjksxWycltZoyyWlP+p6LrGDaQKarTY9zi41X8FaVFmMvY1QYefMH9I5Z+UBS+j
FvbmyQ+s1pgrh5ppj/WTRivVIUkk7XE0jGOeOxE3gRohdHvNWuS1jRUJMkUdd4yyzStSnRp/661Y
3/CBE9LP1CcZ12cRBlJGRaNG/jz8jSuhxuRboTUoE9oyOoA6WcJQE8vH5foxweuYC1WA/4sCMcLx
bbEdbEFEtY9+5qnnMIIKjLcG+i0wljktYegL8AcIYNHI4z5tIQY3R/nLg3rOkBtWJ84QdJrKNNjs
85QFLbAzZSXZZHR0QGDlCI/GY8Ilj/U5ZJvpbm+5281Ans0dUk0e8uT0zNZr7s2KQxMqU9wxdcA1
1Sd7GPnrzJUx4SBsK+EB3IvUp3jRdl1SSEOZ54+mMfwFwqC2ev6UMLaUkanliLUwGJyJgNDbIbCE
meGpPDZg+RIAhut1HeRWG4oL0D5tJNpWunNDtpiwCz0uoh72vF6y8ArzZJ3o3W8/FjxAGFEFmw/u
gY9TjpEhZGcSpvNYH7+DaX0KsdAD2VqKKwk8eLyyoJhAbiUGXDAIaAPH0mX2etgX1WL0uNYZEe6e
n/jdxHLQkCHRmiEW4Ew2HIagxlvjQHR2Kpk+fBaiPbzx3JAX5TbzcYqNwb/5I/5EL34VoSeWxI8u
k2K6uBM/eyVQFBv8q7wSG6HqbvMUDtFuQWqEmRnzdNKUJVk0bTbY57N8+VpfeVxDQ+YSweTa0TeF
z04uEY8UeTTWXk7v0+/A8LZm9hkFCP5OICrEntXf3XqM/8Rc+oKoub50/SKgZbAP1r7WbfbxyS7G
kGibD1lhasGxaL4CEDOJzRUsTqcLdwMXK0Bf0VwEC5p6rRx2FhPe4LyyjvMAa8fIKDs9mLMBnCbR
I2R4CU11Q21qzpRCLpgkWgI+yztBSCFuQWZQtYhtSvBMugHmyCKilSGmiEVgefVIQXgYfoXeBVBm
3KHhnyJqBv/MEJgVe54k7OM1WwakAPowOqw41SaEhxFhc5Pq5gadZeDcHwWKPLCEBjLpIdE0w3DC
GgWsU0TcoJAK/bRJoYXHaThX8Eam45AkrnLmUqNaeAPB26aAuHkgpYoi6763KdjPAd8ZixkgfuZ/
aXKykceR/IS3HzxRdb84zdfE4MnQf4u6Om0TjBoN7izDzwIkEDFqLdZLexaVkD6nwQxeG51hFfoB
Eeb84u/Q013W0WE8mhT0D1dvvaHdwLnG23SWcB5on1MurEBj2sez7mP0rphP+GJWoXWg/MnUNjDw
HlI4R3SsqOQq7Hn0aiW0yxjcbQ/Kg4MoVBTNrjBCaHTK5zQiMfAEIjSjG16oFFgVpiqs6FNAWeNk
VQjbHHQoKGzWzdLBpyfsGWWpd+zNMldD62dvb8NYD6im9OduIHzugRvpodbMWDRyMsRxaW0L6V0i
5DdE/2uysqeaoRoUEpqTmRBTk+BArWoxJhi1RFpEyFNMBC4aaGgySNbKpoyxPGRhtezPkOce0FDh
ULi70BRgMZR6hvVEeHZxeTqXunPjb3hNWoch2CJVSPeyTuCrrrm/TofCIGOFRiPv7BDoKbxj6gtf
JQgxwseb/C4dDw61NliitZaBfeHkc3ThCgnd3m4+zEevqoUe/TmatdSMWqOlgDLdG5FGpGtquGcE
/yT4a6Hfob/QEkH+2lH3G/2HkDqalPKktReWI3pGzH43+HFSux6k1Oa0HlcJJOpW9+8PUWiy+1ss
7cdut6MkmPhhm0CxfwDeM7hoqOonA9o/Vr7YL2iCphuv1D36BuUQv5QcI6KJ/U+WTdnAS2xHwoKb
rXeVF7+RVX6yGm5u3fomV3gNnTotfdeo4Nxp+riPxE3pq7X/OHkGbtDtZGj7mctWnVGqzKl5OjTZ
BYxz1EQmBs1QgH0gSkRF5hGU1uLY3IcoKxLzUNqwVJdBlZ+Sp7oZxd+utGv0QlGayIAQWPeEPTsL
ai+jOqyzTwO3GqXI1supyjkacQnLZNJKqH2r3ENLIuhFegg+riohJ6rLMNY9gy5lyNz6EFWAfjWi
5Rd9IBPZd8llecUxMmkmQwLqezJ91cIr0efpWi3Gvp3QV4GnjPKm2eX21WMKJWOUw2qEx3t6ma5X
83D3+Nv14H1pXFXj5d2k4TvygBgIxFDmNy/jmU+nU2u0vPJ5A67Goc8ZnUgE14jWCA29likOfnLo
QQsciEdgkOPwXP/ZxvMAWhU4hNgE9jmeRYdOsc88TMpbyr/4spmnZMIQ/MftQlfQQl8v+djw5mtj
xmXZ87OaUnP4PFSiKHGJ17P3394AH/tzbwqkier8lGCIwMgHCaFMjrgk14O43wjh5hvVbJFMD8GM
kvWT3XMkXmKGIfwiwkw+FLJ+iScLnQ64qObOqflrcCJqbCkyzlT+VVACQeIXCfF2VqvFOC84A/AW
lDi1TM/rmg5ryREUwuy+HnkDHoV8kKgDLGZwx97l5qX9HNQgb965mn9F4d4DI4mfJWRE2ra3a4sx
uKWWmDu4PbJOeUWlV/AP87S3cddr5RpEIUQ30Auwy2uGVcDKuPAj8C9SSEqQhwC0SdcQerJBw4SO
0TLr6l4pClZtd+YQcumfMrcnLicVSsAanLAAnyINYMQ9fkQUQ2TSgwmyJoAMiUgOhDh7Mi4oJwqJ
Mk6ImRVuSkxL3A1hCYQlN/0ec/h0ov5aAd8qU2TEzU0M/FovVcC9MyPgxpjMg9jdjghQyB5hmEBg
ieJxDEo+Z+LImlLLv5dSmE+oPxlbjueu8/tkL8Wk4IrmaBPuFi1i1qoZoaKMm7zhLN/tbIGojFCj
jO1NQzUYiatf5ieH+mEhOjroNpB8smJ2RiASZuaBAHfUakRQIozl5znQzYmJcPk+flBIi34xhxI9
UM/V2V7ZPRvGhkNG9A0dFo5e2u6I79BEJHOhvBvgrlMxyXvIvFlA1mDwY1fMkzmqlgB+rCiHnY1k
wvzQOZtagc2Y3xcJpnGC8qD3SJGYPLFHjFErnv+CbtB2pbRyMePpwzmZrtsO+n9dTDK1TwjW7IAJ
bA6OThKnHcHvn1lDjKcjCdD6hq3J0oGqW7IYtqV3ZKkAZxI4KJORtgHkTjSLYKIPoeIgAISEYxVU
7YI9EhexTqcys8LQ8fsgkJT135hSdFds7BifXrLm3Ju7UxHSY2+H+VwpE+3FKZNoWvm86glD0qRg
2t5gwgi8AKmo0ALD2ZKcJEyG9IlWCbFhB3otkkja/aqMlhVnRTu7CV3rH2EHohV7G9INuRlDVMYc
SKQVk7ZUqSGh64akNSlFjFon43klEtfoYSjH9CrQ+vmmJv0MNevj1kT6DkzWZYINGqPFgF5uv9Fn
MAYqgnSs0UVziHHUMSK1KLcDTOF5ChZdJ36/325DT2ijylwippBaNcotqN/Tt+j8c7JXRHRp+kC9
FJUNUWT+UN2TCoc6W1D26OQ2ky5mRBp/ATBvOA+Ji5hLidmcyYr9bkxr0hp1ft9PWlCyruYeKvn2
F5+uez4poWWFCa1ty7+/p98lhuDWTs7mZKRyOHOvsX7K55lBCFdUUp3wgb88d8hvrX9O78HbRb4v
ePwjmmjwM/U5jJ41NRtYAIHgdEXECo5pMBTfWy66o+v8f6+LqA9vXKFWnwjhyDglYHJhbVle7/on
lo+W0QuqF+RV0DnRDK7eHW4PNnEg6vtefBesFXTIcBs+/5SMGf7P1qrgk8NPEHdVJWkR0mDx0tEC
IxcSPr9CWC3eJa2+5ED/cjkxjQi1wWJF4Qc0IiXK3EaS2SRjdYwgJpNkjEFXJFhKRMj6lW0pdSff
IpVRMk8s7lQBIFZ6W/kNL/AlGVwVXKhJqA7O0KIf7FDqMLQKKqvEKVfpw8caljE7L+E4foQb85U+
quNGVRuBSKRbyr+HglIpZ8M2geTDEQUaK2NFId4SEPUD60DbKaJlnDtBPbkKEyrJIOVx2Dz06Nvr
/7F0XkuKY80WfiIihIdbeQknIfwNAYUH4Y3E08+36Ik6/5nurioQMntnLpcIfTjGhsOSK0Qo1xsL
OrvRsWrhxzLEh8r901DdKR+PVoAO12fDYKNiyc4thKCagqEF1bZbq39biw6EPeLXKZvDcDFkF+iW
rSH7Kfs1YAqn+MUNwkfcJEyWZQash6kMDHI8pjJ0HAYr/9gcASV8bYCt+QBzawNUwKrLrAVXuhuJ
VUU/C2QQUTBT5iekAAogA1JAo0NqYRlC9sMqLf5RMIbWeuHdDc5og03uhi1kdLdBENjt+EJkxFAW
s+SIx/2614BFdKTXlzlk2ycahIUeDBYJCDZzXoyUbRASg69/b5lBDNRxxVwZQ1LoVe7sNK9NlTsg
kJwVeo2vJ0cvuk16gX9/Bhiio58jLNiIL9PVRqv4T6dwCOpStYpM5CPDhovc1peSwZ7ta3Bvfxy6
WrYzfbrrD10GU+HiSPzRhAwRTS6qCvyc9w2RJQRl7lbywcrIJlgpGLsJqw7Z8O+3wWPoSZNktQJs
ROn2AgOhyYdH0lJKZRhJIy0my+JWoFwA3MAUY/8jRFM0xj/+r5h8uZ3AZSSqgFvkLLSlGM7DQ5ux
GbA+jfjl7Iiq9uqoshBznQP8RJx5fPxokk9BuhB1LBoyc6ElJxIflJMdkX56EnQ+98SQ6X5omssK
/T3XfnMOdtGZ030KmsllJP4IqRpDE0x31kMnOei5S52M3pI1FQpSsrGmeYruwSHi5ikxChSFJOMd
/FOEKprfnWSTSkzSW3zA+gTJXor/qTzqcPsNT1f+4xy7OtGE2JoPLIOpo7j6g2IJCK7Hx85nKllp
9yOx26bxu4BfMvDKfyeeRTz/bvGvjt6BqDS3FEpGkbm6t0SmFnzxXjCjeglhG/rrzeGuFNRBIDlP
n9xKT5g0fYv7ANarhE4NYSd+TPk5n0Ha50FYZHaDtY7PxCmFLJvd21ieNjMoNOdmygWlS3AYEDGX
7XnQEFBQIbWEzIGvrqi0ShRd3FgSauu06hj0SJoxg9JZHykQwS/QmfFw/2o9SnfMlQMIL1RfZ5YA
gqj5FzZpleJPxuB+cbhRFjhhl3/SvvByVZk87HbEGHD9o+WE1LwUp4AvolTEC/sEmJssLJSZgmWF
6LEfsIxrhUt/MBhLnNZ15JA/F4fQmSQRpLt1AS5dRPI9RHCM/L6uz4R3nj2CUkKU8nDGzEUAKpJV
gabq9xZDGIZu2zM9S5YtyZ1O2JDYU9hJKJqf64qWM1AO8a6n+NkZChKDIaH8//04x8f2g8ED00/q
ygMGrf17O87Tz7llca4oUxhoyX7eXZAuDknLbqOPzPYUs4lZ11CdA7coGa+FcOc/EBkWmKN8I4C6
GiprJQ3S4EgbWfZwF1NGFUOhulDASGZVjSd8Yp7Ypp0vBfoJK9xlSCnycQoIzBRqdo894IpaC9nO
GvRZejcJ4QteM4SzlKZRbZn+K8XukAM3XKLL/4kAaeZIulTrxFsa/JTqijcTtvFb/lhi4eX6UBRw
7O2wxj4VGoNncRhRho6B9ylGPVYX3EY6qXQVdwBPtS3cX2y/XGxqDPYIiV8pBrgrfhefkoF3+Lhj
Xmj6dqbCxDkGGhfR1R/zttRCJeWsqNFEH/L3LWwhkqvr4r07lRavr83+VzmgPJaqkQx1bHZyiajw
+qXnp4gsOf7qT/UoWKAmpTilUFXvuiD/81dMdammgozyhfqLtfLQ8ROMLRTZVpgOHHiDgg0zhtSg
LaPGFUk6P8SOrfW3xODGhGKPb9Mvsf5SEgAHb/j7kDcxbIwA7baHJ2A43P/xMOiNsW+6Q85vsnUJ
eTmg+F+9xgKIBRUK1a0GN41of04v7H1i30D6YzDUsnm1WwJ+RzFmSQ5gBdg4aiL6algtbDZ0kVVG
Qa0lHlBFwKMk4QAXhhO6IjYP2XA92AAmg5Qjq270q1E1AEpllOlUu8Rryclfn9AP4DJFcUyNgJUN
wzKQwa9B/inldVUNPweSxidzqrHrUxldWgV3JX6H8ikezdek1NDwHyz+CZVTtMPLCsNSTGqdyuwT
vkL2HWLZY9EOpRmQIqojsxSOSszWocfD5862wBru3hFkPvz6FDmStesQjVMPhIpzUGrH8UOC5O6o
f7hBQApNnhQeGKtML8OnaKDrcV5Xh1zS+uqL+BwxF9KKJkNXSSzl1FO6UWzcJwwo8cuD75XZmCIX
IZMPWOeoLIMz9uvzTLxiakA/1hxjVkxyyPadV542DOGhLYVy3pZUoe0XubfksjfL0ELFoNTZIeRu
dBGcwqNsR6V4PquhWJPKkcoPl9N5fepgZ1EysUcBnMggcUV33MnW3/XNrbiG1MKMmeVTFaaXq4q9
9fXCJ28GtT5HzqYtrWiGpmnO/caWuPeZcN0/R9UCM5E0HWZnN50zqb1Hr9BvVAnXlh3/Zn06ZZvk
0IqlOogckuiKqlIVmxEyiDx1CsmZ5NQvW+Ml3FlvKhgKKchKUHw4GGqAZ2BQoGSTOj1TUPNmVddg
Q88triR+mlUxKSY3pxTXk5xQ+bhB0Kn13jqqLR6k+zA3KG4mypg9EBF8WhnUZ53LaNvlO0ibOtwf
GK6ppiTiLpiMkyGyhFCLq8sgO3QlJabYWtnLUgYh01c614U6STU7aO3jK4i8DAg42MdRuUOupVWN
XzTtLANO2VlkdPrzXtOjT6cXLbMCK6B9N4qYg+3e2rf2fpD+uu0iCytNjquFEkr9sEZJEDUVG9+B
ctn2Gt2zd0xeyw1XbYNTksWUPcIAAmRF58ql5Eupc2GTiAHtpfp5Mkf30jvjayvZTaa4f/CgoxE3
BlU+TI2sxCod+ZMmXl2/1s7KGHMiUFQD56Mwp+fFepOdvtQB7VkgQf+LQwxq/nlYCBAhFAuo5ZlR
y2pMDS+4h1WQHjH4JIDyLW3PMg8Uo4LbHFyWVcSAEhLykMAjcaOLXym4UlJh5aNy1PogEvdHxXYm
dMqD3pJKZKIKDyG2OxoZHqXpnx51/GSUxjl3pnhtqfE+Vgxn+2O/je4/RvxjsqDkJhZwPOZIn1hB
1EdoBfv3X9HB2k8gWWWp1RE18TqocVGbpNVI2q8DOwxwlTa7O9udDEtXwmaYGAFaw2qrnVRb868i
8dmqFv+rIWhV2Fzu1oa1HGBMW6leE74afcOP01JHWSej1pTgQHYOrY8iBbeooxF4qF8DRlM5wy3X
kmWLz6gGk4awy07GiqDVHPRK2BWkLO0IBvUfpaqeRmV7nVVEemh58WDsZJd3ahBqkiM+xlq1OT7V
T3ftYRRHevvfQs25EZP+00C2xVYVWuKweHl0x3WIpx3bym3MqGs+Ec6USGd3pXZFiuB/NLEu379j
q8XSlfM3as65J0MSMyopmu885rJ1aLyhvj/iMkFw/mo4dOVgmNqdOXPclSqbfq03fy9xsJxtbSNq
wed9biPuLhatn+iOc4YFyObLpHLQJcWNo49GzQerqvqvHqkLR2iF+0Yfi8X0y90lXRVJgu2Cu1+S
ZunwWyCteHipDGF8UyoCBKsTFWJDYCRVrgIxPhSsV4Z/CFz759LDu9Ydcpf8Cjpx6l3dRv8MU/wC
YkTuULQnlBwCUfXB6HL1QAEd8Fyw6K+yiG4KyvafGEQXAV4ySd3kn/yOE6U7i5JLX4/e25MNTh4p
+TRU62ldl41RlabuJwlF1bWS6hDAqFKvCujmEDVD8q+tKoPDYJfl57hhePaEBwh6EM346+l1t+tL
dzRRNxSipTZPv56PYUhuAaCL/hHnKJn71H0qlbqL6YelUVU/Ze2QpQ6uXcWxYGTBBHx694olS8CL
VDYqWCToXwF/cNuDW3Nd97+SY/WPR4fu1OOri6UPxPPL17+W/GAVo8u4zLkTRsKDzi0q2Y9uFnBt
/UXPkB4QnYknMr2bc0MEJwD4X58vsKAS7vuHqMCNChZAJ6WBdcYPExDWIbRBYEKHVguXvV5MJ0kL
jK4hi6Z5mVB8g6PtfGKG7DKl86k/N+sbQZO7Pk5h9+SX0eaXgcHU7ryCx6oQ5gBsZD4GJayV3L8u
ij5XzDJlOKRHsZMw7sDHmO1f1yfvjolk5zExIL70Lj3NH9iF+ACia+c+RHmaSX5KuoqQLO6tVr3A
oHmHB0WTpXF5UubC+B6/7QMZuuNS67P6tE81XHQZoXzDypIaZTes5EiKv8wE5qfva17waPLvD5ia
6Yso43dwYjoDKWCMUQQqwsprH8cb7SZXk7ntYPUUEUf/cIsyZ/d1rjTbHWPcZMgJ3SXE4dX5rh7o
ndhkC6Ai6SajRsIr7O2GxbezxVEenm+MkjFKMq3bNU2noAYt989L5uG8zfDxDA27ub4kKMLeBC/2
73TL8J+M4r60t3aJNZIHGTHfvceqSKYW9oglYWdQpa03TFPT+ry5ZWv47gsDRjJw11bjbREWj6GV
zIc+DV/YT9oVlAbtZ6sO+pi6T6k0OI9EHNpYSofaS1S+HlqLfXRgeg8jiUC2UY2VWndcnc0fBA7B
TUYQkqdcDiUPe3tT6+jwAeuGH2aTeUpAGGrzP3uVB07H1F1M63QUB3O6DRjBhbJzOqy1FiClQMWV
gEdowUmy2Ic+S7IEuLUlxLt6RUbdMZKZoyC7jmaQeDnrfbAIW6qcGHRws7P+MyTD1TqumSHVZzYp
8dv9rOjUosbq6DGHkWMtd0/Q7sDPGulYswYZdDTUanhELl+3SSGsJIXRW/j4pkpgqXmbhyVQPUDz
RvK8m4/JaVOYnQkCQ8KYeoWD30geBBrWgLfo/kZlhltaT6QX7o6sMVzvCXmRcXX2pthCPNYqDL9x
pUfIFQ9u9LW2fIgbZJ0IXkLEUfIWPGYzMbXdaZAlS5Qni/CGsSYBrAOQ8ujTNtw9wxz2g+fm1i6G
TZSpe01zIHz1xagY/mxzROji2i9X49UNqIqzpjJhfc1NotT4oHsQ8AYuQbZgaArSeMhL00cyifAJ
9kEdiIkZIttft72Hhk/5H1lwJJgxDzr42G+GJjBcr9twG/79bZ+dn414cZu+BkVLTj/HQnr07hPg
EuLauS6I1uXumULNaE8Zp9icU4+wauAYi8Rq0FHIclizNmPOkYK/XDGzT+I397CwMERTDgBUX9/L
4orttSP0ETF55nhtsVT/M8F9/sQka+si5INS8qu2nNwWHlmTSFIqHfGyYlDm8ktkD/Pev6xO3anW
rowfI/yQYIcFB+/baIZaMSaJCaAQSSzg8Dj8rnsFMRPWVuhAOW0KnSIZZ4+J0St6pR4WYVQEH6au
bAdV4rEawZEPRq56uOu/2tmIJKmdr6XvAtd1IR3JOv/Ymg8UOIy4W/sj1cmvz0o4xOud2x9pigSH
vp0USx82ZMqMHzABm7slL/DVLrnMT6NA/bSvXXJyrSa2w6Y3503KVgkxySM491Eeu7je/QK8Ch/e
rGFV5E+b/UA/i9cHK2Xl99xmThVbYz2cA71aUHaSD+ftk//CjdkgrYf1m60487Lul0T1zlPD4MjL
kLEWqt3lrOCkvIaV9icpExlwsZETbV0fxoIRDp2z847f5AhQ+fkHR/kUleUBKrnIMVGlr9+zJ0WD
0aqMpT27rpEhdciWiCot2aMpJYYs6R8U9gxZkN2wjSEnINYX1/6jtVuTvNIugCqX0bne/G9Ub3+T
K33ljn66HMlrJz9dne/S/VFO1afYnwe17gs9LIVqV7IrdN+ttCcEKutCs/iHWSFoTjfNSLvMmW++
xvDYrZwGFHxN1pwtDUzOQeqbhenJU+l17BWwAtb6GTai6QeKoRDkSzU/0CZo1vWpaI3XuNQo9svs
9bw65RmwNB0HpiwLLIEi+GWVZjlNcDXCzLSFubj4tW7aKg8ujqyWAtLLRDo0UckZ3XLA8pjgKwT/
+PXm1IxEG1rZtBg8wg8OK/KEhLFXe7jb8CQLNmC6wKjR2VFhXb1s333uW+VHr3B27xPJ+WrOJ6Yo
7kqwHxfAUZDaIfAWZ1SNRNAUBlUkzFfvNm4QQiMbqOr34rQc3XxC1EJdn+aAY+g9/1JkZXQ8Lwb1
SJHW3rVxD/S/VOU7T1ehgeNIXVUNdnpVaNVQ18lzyvAmkqEkIxmuJpndY1QZEuYC0MZzynZa65yC
xoyJIHztu3jvZDKTgdugFb+2BTozEqTcpMsGOrAU4lGJMZL2X9AVFRQi5qF9nhwpqTTWiCJ6AQh+
/kvHNefuQhrIHPIKNvzKsU/WLKjTCGj/T016gqMSs5lBv1iOilGp/1O8Vb6gF8exWpJiUOlgpgOj
iU/t64Sm2/0Aq3Dk4PPJqf3+w4PwgizIcR2qSq9eTVAaDPxbN2s4aaL8IYSVrV0HraAPw98i05Se
6uIb3UdodBl/Ze/apW7TT7EIMqUEliHeBfLxndqKWvn+AQjsIQQ5BNxg/SL87DKvme820WBWnYlU
yHcnOMVzNG4cU4lMWx1tk1PwLxtMPN+7A6qqx0Ywxx2XfL33OQRqgKigNW+Qgsb7xByrkuQon1Hc
8WgKYHna8xhCxi2rTablOLVr2Nx+8675WIjengRZnIb16YupXLwc1yRs9uCUgHxqGGmq00LbAJga
VqPCqtHfDWmCuFKUJzxu/o61484wBRJk6JuqQZHn5DxBX2fAYDwYXX4cZX9vt9jLesUAzd1+nLbI
2nuYH/WVtdmh3aSH+Lu7WJN9SRV5dB5+rV+c3lrH8XuacovPrQr2u+5lrJcv4jzpl3FDF1Z0+h5O
X+wLRCxZ3IkNw/kmvx9gllgr5wZLxzlZCjf/uKzoOspt82jtMcis591aPx2DeQElYqZGqKLsNep2
4pvI2UMDuqL1pMexSCGD5QR6q0Y38EXgunWTyZBnmvstiww6yiPuG+/G2PIlCMb0BD6S+/wqpxVI
/bsYrt5uZZNBhOycBamhmk9xC3JEDjmceIaQiPh+C+EBUyXdoiN10N7umm1yd5qgr9rDfXCICQSY
3IKiaYqu+gW3M2n5RGALABd6XnT0kgKJoDvUKz43ErzjyKDYrCXNTtlDWGf+VVDWqTqL1lcEftPI
8eBGScpFP8ZALCeisFfWtHwumfmHOCjwHOJQFIHBrDazvFAmChuxuA2aTDEaYsO1b6U0S+Y1vIbq
+YE0tZpyUlmSBa0W2tefr+BkpUtpUdUsCbP9v9ZtBmpPhf5uSZeAImdP27rokRWHthGXLPF3PWLh
BpZXwww8Qn1w7ygtRtyDcFVB7Wxd/ESR/5X8V4MGFZdeS7bxil8BzyJL9hoS4ei+kgtRWmopURJc
KC1KwG5qMIecy0HZGb67F77D14haHQhef8uTXUvcvwRWZXZrIXJAhO2S/QmGNOW5fVxxGU996c8U
6KVNfFHi53PSGn46euAyvdlvr771AN+dUMIoRAc9ASU/HMC9WheX0BsKeWU4gUdQ1tLLC77WmdBZ
WrE2IXy+tGhotVmQQsE/HPgT21ofS3UAMvzDiNWBKlzgCgFb8P+5znHcjsFU1Ka++BU15R/rOTm1
2Z0m9SSbVBkGbYKlaprUhaUbkrKZHEeVuPg37zQTvsmKdwgY6YglOw8xeUMSg66y6B+C20acqtzZ
LxIRZbZj8mF44/+LJha/LlgJUAaaX/2u7uvZUrysUi8+m3nVLACwvqGS5x29oDyj5/b7wqra7MlY
Vu+d8Uy/nCYutkOw7Yqt1fshk3VTibC1BH0sDs86B7wgzm/DKv+97QZ/KrE3/aPGdRDYNd4slaIt
WcbbBtsz9vK4wsitA77vBzBCw/r+XV/WfDaf5SHtJe/wpdsZKdCq5PHL2kXg0BWbcD+x4b6gCc6E
JcB5N6EJCn4FY/5+Mx8W/PNEaLWW8kJLDIFiHji/ihLhgvGsqPYQWFQfvGFrEBHkfcqPdFzq+jkg
AjP4zCfTMeziqhg0uayHdoWKvZN7JGYB+N1aBraOUv/+MfnJnZcyNNlq5UIsUl5XcZNANWzcBiqG
orv1rwgRKrjqz6g9H+2MJ/3Vu7GwXAZn6sacZ9igviNLakillNSnJ0xpIHyd09BYfsYYQg/QfQeY
m0NcQriLVwETG8Tflqb+XrNQGDapUoZv/j7czY4JBuQtukcWSWAPNOSRQeeNYhw96+//jGVDDopt
UpvbRtUDnSZaBtHi+jO+M5H1YuEzJIEJiTa/j0tUmJFyKnm+dvF9fWWMCVZD3gEsmfE39ofc1wRs
gWoRhLlcoMz7Ldm15T0zi5jpO7cerroWnCsE6M1ttCige9umuZ+U2s0RghVw3ARygd5vT2BzOVR/
pTbmjPIELyRTlEtufbNd0U77Eohl/O89Ih8c6RnJr+euynzEt7CokkI9GDNxXhz4asbznsHkvVRD
ClAULY7BPDH+EAdPcmKgd4vSn4gBhubZ5IcpVoX19MTTMNqIy72QpC//0z4sEMPMPdLZuXPE02jt
eswTTGioA4hashbhD9C83RhpzBgEGkKO2V6j/jKZzdHEnlP3DhzkPkrpSfS59qtLZNiFsMQedg2h
hvtE8M5OPlixw5VLOLvWkyN7z94xpDHq/42AA6vROk4YH1mSTPQaJjm36ce6jXZR4W833UXzOEXY
3av+XdvHG2tDjdKMypTQCfIFdpSS5WQ+nK+NGSUqnvAxG/oF8Av7IvvieEtZSHosiyqVBkbVzkQu
Vk3u/LaLjHFh/gAJbvtFIXltKPLOwWNz//vEYNQrNnl5+IU57tqgYi83s4afJbiTx02MVx5o1GdQ
Bk4F8ObhY3xbEjMQseMAT7dxxVFeUvxlDJKCTWH8NyRFc4D5pMZUgmg7LnmFpPliyomJlTazV7BH
Hn8vc4pqvebsyNwExhda1dyahlvqsfK0Ugd9nKZedtAsxLO/LjHpnRSa+SCrm7eP1WBKG+MmptX+
ddm4QjrZFR76rjHdd5gxu3635tN5dK9q4FbDvGTWMa5QU3Zrq1LABAxSxBlVtOsak+uoDq/TBRD4
wulWw+tiOyj1yrMoh42oWm9mHHyZTGzuwcCCT9nM4iJWABat3o2ZVLe/vPf6e1Opo8t/KFV7IsSJ
aQETEKP5JHOO3CeZU8JbW/YMxqoM8qBCONrde/Qq/on/Fju1ca1V4SDZ0bJhY/ldX2OSJz3evEP2
YHK0y+uSX/KvpENQS5BmWhk/wcQJXgGHZ5hsBTxbJiZMViKhCKFinwTLgtDeOeEJh9BUEFmKjqMA
gSCXG0qlNvl/bDJIRR2k+2VqFwvNt9QKT7Dg1xj+NzyH9/BMLVHyYoM9vOw840uy77EYsdEKM5en
Wk8BZbVjLA9OYzwfN8Az75ba68oYDFbd0azC2PFD3PDLa9YUUiGH7+H7ZtbGD3bujLh7q1hR7Bbi
bLHTDGeFQGVJMpa18S6kph7Cp3b2oP1jlG2a1XrtXFlgGQI73tL1UPKSjQEm2KtPc/Ba6xWytn9k
PQVqadVWhzHvAn0IwceP8YwGpyFLcodoroAOjqIJSrGr4AlswpQJ4nwotNavMcUqhHqsd9kmhJfJ
uE+YKRxhJAxSffVePPxuCJyIvGHv0gwM1Garm8brraBPPS/1KT08QeB89WgdqNE+SAe5bFySAjJC
RUpgfnxhz4cjYQt8u/mHbT0H171EhBe2WUY5ncSlwfVfEVqe6cZ4goZi/puS2XCDUCFy39KfKyEG
kYDjX70GR8g/+uSRcQKbwWUMyksEEh0OetKUw0QLMyS8oQWO+SH77QipRDotEnrCzNDDk0eVoPNg
8i7x0u5tiYkqfIO4SOAOLKybs9RCCUrsJrSin7lldOWHdsw9zRvso1J7Oz1zcCUO+xAr9BMcCEzl
M85h1+iQMF8z/yJ5gQ4XUFQw8wta5hwrQCvtURAianpywTW5joAtXytqmuBURPlC+QgFO5HQ6M6t
9uoVmfJ7DQ1+BPNQV06Fs1MDNy4C8HArhp/kAxevwMLyL7nt4vJiMLdHHN90+20SWwiE2QUXQmUZ
V4Y4l/qeqc8pxWsz1CznyvKX4gWaMu8+uP+kwadG6df6MiGKP96tCaWCVFX4hmq5TQPCh8vVfy2b
tMjcQ1zFqp7RzoXZctiKr5e2IPRLWKfhapSDLAu5JQjpxIyOH7XIFVs/lpzdiIaAH1d6J/PMz4PU
TDgF04XD6CscFC7yru4iCaF7I5vlgJXhtVSfQRWsilh+AqJbIkFDvQ2CHnzYyMYGhbbEPXB+ovbU
OFAaACLZiQSsjCMF4keHBn/Hn6tI9qgbWrcxgaZE/EkCq4aTjzfmoeH1eDNxMreWYJddB7mInKOo
axktCwxzU0gMWkl0iuha1AM1LP9F+dF6+JwPOk+bSk7E15PCo/8yR9SM9LUy8jXtkr4FF0WTpIo/
EXnKAe9JrEHHwckcr05eDeiEZ1EXQXVZc6WUUlqDQEZOXJx+jVdRNCHvprfXtWfNW+tssMlxsgmG
ZYXZ8kDwkTd0FDxDLBhUW2eUUCQcDpHirnjAia1YswHRGw2ppH6h/TxCrngi1ABHC6qQZy+j00Lw
dXT5KwwNkU/eaSZbh/KJtc9+L1byaxdpa+wbFSLcVpitUybZl8Y82MApWijp1Xju0Ee5tWUDkyCD
FehbeFwKPJQ8tA3UxXSW/mvJJYOCRSbQaj1dyZ8VxSKeUMQ5dwHnT+ztyZOwCL8nN4kIu+q01kdN
xE/clPOjFADkUJuVr4xXXMT8KEsYDdZPSU31x3VeshBRS6+B9mB/eGV0OFvuXdAXQBFod9ZDMo0+
PmiFYnMqnRUn0BxySnCBfuBCOf3KeSRCBxKNNZDsNk6U2O3Hzx+LBg1MVBwl6iC0NfkYwTibgcQX
uxgFXQstD3vEa450ujDd9hBM86TUDiSyCMFh7V436lzibY8dABDVGF+HOSpEbtUciGTTJfeubuFy
6Ca/f1IXECeb4UJHgXmHBlc0coNAVLYGyn5MGr4v9WWyc2qI/bnibHvDMn9ptB6seYpIBU/P2zng
N8HcNA4F6lzFQEsriV5TPDnxxQw/wevHQAa+JxC8xMS53IZ5CQ8LRuHAmzAMcdSM66GgaH4BigIS
UJ0zA4S4wjHymMwy8Lkx1yeAsMBnxXYOzgG2AQvVZIZ2Bo3zJfm2ObvhBzH+doucwhplIHEUd2eO
/e/plD1Sbz3RSyR9UVTCoyi6I8d6pSEOxMUCdODj1jBtWI8Grr6DewwrTslZDlQt1/DaQGBCTL3c
wuwz+TBZrtB5O3deSS46xuJ05AC7YUFRhEHuFjo5NMAZUk6/W0atUw4vgQHwv6WJYLbczxxYgs4t
tS2oCgCLqL4hfDGquQpfbLRoSMjIIC4cbRgPEsohryZdTvyk8j6Ft6QMI9N5DklsH97XJ+qAChtk
geuFqIEFog5pV2odYpqHmlzZLH4d6NrrkWX3BUxy5Aml8uB2pnlTjHQBUIz80iGSoSp3uZT5LBqa
pXFm6QeNSdkyX0BD9uWGYIwHKx+j01kw3pbH/8AU2ZBKuvR2C0x1gvYHHGOuK2wwf6DTo4jZJpgX
cETg/6XYorHZw629na5/QUkHNr+L0YkZfsg/ddGI01gzLpoXgZxeQj1jYcPAHIdYjdqLhHWdQk2y
XRp1aIGTY+Dgp1fazXh9tnJgbPY94P7VzmGp+4UNshz+Hn5qg3wM4SqcGYS/OYClcJ5l0wD5Vx4d
uTqbbRcs+26XGDjVJXw0z803+S70xXPzGdyYbvswO73y5Ez6cyWshdt+FpSRGCkqg2A5MA5NScF1
EZMzt+0eieG4u/c/mF8UfTiyOVWzLcAO0oGLU5mBCWdRA/3cg1i1m4N3XBI5sBko7KY5A1OYAH8X
i+w2d9uAj6DqT37JjX8M4H7/ASzYDcTsc6LZSHgDGvmgF8fThYVzIQKCmNV2FQzlw1BxoAxyTMmP
49BgK1P7tWkmZ0Icd4PTACkC+L2MCUysYhL4DNVyqDncCGycOoNqTnY+fHVe66MzkOvogDLvMkRv
D8V79YMvtY23nR1wK9kzl458iMkI6Yh781L/HO3NvdlncYc+Dpib41RbnEY7vhOxcjRnc09S96J5
iR8xwxRT69ElwN4yGHhyD85Rvkj7x6/ZKY0a4d4/r5oAghaRr1/7EH0RjAQ0hfxYhasTlRwGkoQv
WOpg69+D5c3qg3L2JJhHZwQAhgYRN8el+wyqbhbwjLhp/DDl5kV6v0HPzgz15mRO+lLR/eBNiw4R
V7/sPmrmRWaOKoAsasRH9zmYe4/Rk/DYz+LdlrJjcPSCzqRqtxjjwtyXtvEhabDIZg+81phdCGxM
W/U2IfnjLZn5gzpiy9HS6OBI8TLCljtpgp4i7TXGjdb2RtF4cd+/vqq6hukL34y61kxp886uDJDC
vFJvTmYaWozWA3xbJboCK4saunLBntEtD/Z3SsCnC/J+ncBIVZN301QoG005EF18ZBL7PbUujH1/
Dkqgx0xpeluXrZkl+axsz4GPETI+k9NfbW08zGeEbsW5D7atK2fl2E0XRXxETL1GRxUWXcOiTagT
BYmjooecRnkLVItiL8pmrWnXBynCL4Mb/GBXecbBxH46OngGmLQpm6lRdKB4mhHrCLtURDjdEjCo
gJ6G+CcmHJwxBiiqk0cfFQpBSXQExNBGJUrqL0SgJPGUNpSwb618L+JoKRDmrYbLrPB8bl4i9IuM
vGKD2hArQEO7YFhqmxWXNp4BMlWHMQdbUIhIBuFseJ5R51Opf1jREsVyMCePionWQuA1sPXDYtFh
AgPjTDTQ5D6UXJ9+cZgmpeV7/QZ3ZW+FWozFGT7d+Qw8n3vm4+wXMpPceC6Jw9v2DRiyD3Fcd8BS
bBw17zW6w7IZIUYXqmMGVMKyYrPlxuO9+VSErHM+8MRPkah6OzPmb1YCIkOSVWjYD2bYdY9RGkFy
k1MRvIJmWPC2qzkqq8WnfUbVXh01/HOICoUIBxrXkoKr4tqS0isyxu91aZlRPj4Jn1XwQ7PAKVfD
s3PYgOAt5q2ccWl4Fp70V1crHx9t3hvQmgaQ1FIJfhoqgVN+G+ExeuAYTu7vAYRLGiCPLkOvfUaz
fs3P4h7sCWBugOUCvFlARaS0EQit2HFU17MzYz6TMjQitThRjwzemL2WJEH0FBn3pMQ/9irjV3Ke
sU8tgW6iw5oqmDK8GNV2LrU7uamNzsfaI8zGa1tz/E0MrUohSDeZm0re37WK1DMMmnFSIvbwo5uo
XfdmF/kUdG1QTJ3j8NhP+8/BGyNlVJ9U0f62yTnfmke/aF6TZ682CrDHpl5grk8tzSQd3DUW8kDW
2Laj+ecNuw5mh3zFOiUMDesQJbENb1Yps5RZuD8yCr1hvw4IZRBVCL8DE1wY7psRdsp5A5HrgqH0
3x5KozvKCGXJf9ybXbduZXPvFUG8nCpxGtZpXAr2jHFsENLt8J41oqyDbXjqbcMnJX146CG3jssc
9zd4MYmhlpn5uuw/1q9OwWAo2jGzsnGRmJNTks7OWFCS8rLsl8callb2PzgusWTE+fphvZPGiLVw
729b87BGqImZBfimyK8DnuMSBm/QumJqlUayYdWJ986dJTPdll8iNBoBEBczR/uITuxyrPnHL5sB
3NeR3LkF2FFUNydmaeA8keb5M9mSrOIcsUL/7TZPsib25Gw0uzsGqT288jLt3Ky9w0y3zJyznb8Y
cb4P9zGZGHeKk9T8Lt8tcDSNXRsfknnU4HlrMfwtM2+dovngJHSagL70MzgzoB5Gp6hJSt5oHr7Z
KvKR4aR+0U5JKG+6DOTG33Va8UHbjN2yKxt2gBrsr5mtXrMnSs7efnZI6mj+1hzPgZlvB5cZmhzM
dxxsca98iPBoHDxSQfi/0sc6P9A2mZVpsW6WGA7DWsgFRz6IO502hyfAe/1VfhAvA8hBT+7d9O89
21EuLutUhDNE18wUeNiU6BfUfxkilC+r3DHKGGAMdtcDEhNIjCAJZ3LVvG5ef0TjnRzvsvcMEKU3
gzgYOBw1+5WnbTAE3i84c3uHMLQH6AjphkiV+5D0DmB79232exjWwuXROZKkxkjdO5Bgy6iYn3XV
/3iPozm4A4T0mq3D33xkdLjo1RY31DolDoSnIo94SmKET3GGz5tsk2i/QiK1Z0ooy+/XeQ0KG3Ig
ViLYzgzDXhFx+XSQyty7C8FZOa2cT1Thl6obTRfAvCb8fGyU2pTLQm6UnrmlrxgiRcIYbI73xIeA
zNrTFL87WnmME0HF/bSfXRQ9domXpH2ne2ufWmN1wE+LOVNv5LZAOIMr7nmRf3qfCrBExd1HhA+c
0F9eaZOpiK+gl1fAHnGy/NJmWEWDqcJf7tRh06Nvv7sJR9ONKvZY48rCmNPq8GTXoQ3wsl+o/EMD
vy5Q5xGyg7IfAQs1Lm1yAlDJqio4Am2hJ7dLPsbMROU8Nkz2PYS5iqZF88PrZMNkk7p0b3zUn/X6
xie9BGwGtCJv6IhyWPmTlo1h2dKxyT6HdQ7SmL7MGSN+484H5NV4olpSSj7u/Q6KjmZNY+H2CAEZ
a68oI+aNYg97uYcR1clFaW5kqCSfv7Kn/8JsoO1GIQYcGjRIt0TVZxbjRtKc5X/1mcGPva1zbhee
bjrZevXhnNn0dqFpPSlB+rtNhmiJYZBOZUq0+235yZNm07AON85kncQVZiED7gP1om882skGBnlv
Q817aQG3NCeoVeEOBncd52NYpPzmvGjNCNHx99yAwWeQJ0PWe8e52cVue/sx+cuj58eF9iIno4VZ
qcg1OSsnIPVNBT8/7TSX+cywIvvRNL3ukMbbJOtwvBshezbXux4rPEu9knJItzF6d+QUI61vTxMg
UHfGy64gMKvHvDRKAHpanVLuhaf1E+KxsiIPgLWXCYSzHKAfcTK6aUIWWO+vvJg13A7UXUshyCRA
1koZIOcmQx7HChTBpjelo0WbiYpPrWqRk6iAkRFBL2w2pBXwi96FAIhyyDNDB+5w3WROkQJ9ym85
i383bdd02ly76OGSisBLoJrkYHN3+0bvl1HYkBzToS1jA9rSY6YkN9G9VDzN3ZEqCFEzlYyDIxoC
Es1Lr+HNOkVKHIAG/offE+Ez2fKdXcQfIJYhieb8tCI5FDvYw7ihkSPurDz5jePq9ZczpoVJfj7B
gIvMp65pQx1MPS+6lslo1bBGpRAZ4Uhpcfg/BiztRNPzc/ID4+PZwRCfyeZQ6DDP+8uqm4We5FnK
9Kj++oMj2iZ5lWTn6ahuFomNKbi3l1yCQz95I/hoPjz9koZXIPHx2fFqoXJkSwSWN7wSAyXgHumC
Tu4tXvbqZiPWAWUDqcArYdpkhAXlBDvDLWYaLi3TfLoPL0fn/ST+++DuGWmDaBl0xqkCqiaEQgz/
Y+m8llPXgiD6RVQZRHxVDoBAJMMLZTAGIYTIQV9/V3NuuU7yMSBt7T2hp6cHG7zdWuMMCsisGuGP
qZsxbZmOIwowmx0TRhuu3rBnRNvFefPyS/8YXydV/ySPlG+tfHFwT2w2mHpX69207pv32TRmeKvh
3j6OKNJ5N7x9sagyy1s/jfePj9CQfbyklYfnrXXX8OzzRNoUOdySoJFZzFpekdQNmecbH2JdJMOz
kw7KR94mSM0FT92w4+3wQXRB+AyhsIkSBRNM+50E1YsrUVHpxyTRb6gBvRUjlRQfVGfJBisy2yRS
xlK6yZ8SIfIfK1LNEOELt+htw7ztbIdbSjd2NlnOmedKdJUSWB3sDByH0c/w+SbXydH912RWIKjB
Cpvj1RcPiNmstJ7trL39Mr1BQSi2d4/uHYWsZZD3toQTCG7Q/OtTuLdRQHyz16wm7332rl7T6pBC
HuZH9xwa9slt+Y9B7ryIZkEKmDLSZELJyqDmXtqMiwrUDqa+ckVCbKVxgpgSIld9shkbIgo9YF1F
iTdzsGbF0S7AfIImSdVKtCHNSEfMCFgJVRPOacuzftCuhO07G2wQfpkjoSENFWk6SdmMMe/vbzqe
JTH1tCXCaqD3InEqDbyjB4nv3AMEYl6oQzU8gixALWRNOO/wvYP6IJ08ooyEjyAGSeQsKfrKit9/
nfg6zUkZv8iFNWlFQvzqwaE1HAWBW7f+p4Y7PUtNxLzDNnnTlV/aF2arCIZQu3xpriLaiDAMJfn0
eGdD7BCAshzqvHOk1aeP4r+ETX+nD3r73uTjEt6n/c5ZgGGQboph0ntb9mIhUZQXZI86aMeXt+yh
lhC+XI0PuMFMwfZMl0MxqZbYgW96m7AvD/UWxW9rRUZsQxpB2OABE0SVEoxLB4D/jUDy4mouOuZz
qs+GQ8LbwZkBnXnQxkgR2lVb/JU3IPDjcoWfCioGp4beuKOtAmkhQBTJDjSHLTPO0eJX36FkIxrU
yjXpQYaOvS0dbqYnIyNQ0L20FEGTeXoCLEgWyQ81FkbSq9JsqIWsQ0jFe1oPaxBYvmWrgIvGAl6g
kgEemInHex1YuBbLr04TdAFYs29bPGtJQ9oWG8YCigeDQTXTgpyjthUNa66M9kEnXg4pt3cNhqTV
+Kx6SMLfr8RLr85IHebQwmQfpEkThMggewY1+Zq2YDpNjW4Li7R1mP+MXsFNyYaDMo5LpyyzltMw
D++9Y3wavQvLWF17GhPd8POQ2c78CFOy/au3xQDAc4Bpjl/SyiRcubpmjK7BePeil092GEQp49yI
6HdWYeFeOU/HuETkrjlnFnVCh4Tf6Z9mRNT8sWrQIAADijbHIPPIBGZ5bxnwZa8BqxHKAQbBpKWg
xx8vOAm7HqY69RluBciFuPtcTVHMx/lU83YOObCIctBlKRZLGKawR2f+tw6QS/ZLaz8N8HUybLgt
LkUDUEc6tMJX75HsWm5rCnuMtvu2X3WYbwxJ7AKoTgkP8bPqzy56BrtIHPLSOSZ3WOVNl/ATdrh+
qkrDArmnGl4lQVcPH93UB5uCGMESMcze2fp1uuHS6JoIBduSttQc9mmypD+24ZKA1Zw6OJlhVwm/
5ka30a3aWfT0CitB9+eIKYIN4lH/YXwzMw/VyvK253OJ49XNWoAw3hCeS3KhT/9kemPcxhDchPyT
1KVDE8g+vnpfE89jeq4x/ep2Qk3aUtwsltwzMKhc6hYZJZurEOF/det0EKuESdjpvqZHrNKdCB0G
3ZVFosoApAElMdgxfvIaaAxt1SEt5z2lH8QUSTbRjRZAKW28ujKyt/Gr+/45Y6YM98yQp5ybL5JG
A3WK/eAB7if0oQN2KDddBY2ooviS0ZPMNKhIXtTWo78jxv7sP3m9mJhbP/Nbbh3WGirxISBGUBIW
kEAzgYpPMeVQWGY2ceEdXIMPOIcdd4cX+Pqh55jBVO8pC+1kThpevWIo07HC9uGx6W6+Wpf4+pkA
/RHlMFdVdB9pfSf/GOxiCThWqElsbuZaf5NWopO0rE0SrFYrd2viSckXN+MmylBnD4cdtVgdqVBq
Ylp/a27WHuFddyybhcgJVnaV4SYLixaMCL9nj8n1z/KAqENez0QRmorOqAF8VVzHR5Jk83NVX+55
T9hxLqzdqJzh7F20IDmNsFgdLo925HnVuv1cuyaR24IRcg1XQY98BPvS4dYZMKcz3n4qskDAiiHp
hZVPAs5m74VzJkUUvUVsJ2ATp2mforZd3ZKU1geZV2c+MZJYpxln+jQ7UMNg1HK/PjhFx5U8aDO4
+BKsTL3j7A732N6k1iFKuT4pYmXW2lmrPFPjpN5pP1AFE4BUlEtQvD84p+BpsDtpy3y78wbKjFdb
bFr1Nkqz8Dr/Cmiastct6xRxceMLF2buVk/GzOtatx6imN16cOE/L36DvNVGA5MWSGs7McAhK2Yz
SHuNfup56zUzZwdb72Zu6mA2qbf1EKfnEhMCbrXVnBjjRSOf48Yve3ELVgswJgVeHafDZuBlNLyY
1aRp71fEW8mWN0it2YO6V6vHNapRzPTqcITo4oEXc7ZP/lpwVGq1+KKbK6jHqhSe/N3q5B+j0uOE
xAUgWP8wS7muk18paRB7UEnFloqmpJU+rrjUyWmWTurzdLIMdm6FXcDjfMwe/iPqJJWt+VjxnQE1
gBfQDLsQugpxtP/wAW24Q9QhHTUXNeGugXN9t1CNRM1TN69GrKXb7F78ZnDzOw4ioh0n0VZ9wYN6
+LnHByTtgOjPQSLAzSedlrlztXF28ZLDAitOqmgenLdWv9N/RESKVkIH1aCSFL3SB+9np1f9K7vR
oFwgi7nSuR1rXyZY+4HhLUf1GDIjy6TpAw/yYyVNJe1fpfeOjd62WxuZ+7+jT9La6gnA2nZBaWgl
olpIWYeWqix4kaZp5FrOhM5/gnI5RaR6uB+34lZcC8VaXfZoo7iixE4nQLcTq4ok3fYbMlM18hAE
dH2JUhhVvl1n4JLUqSGNcX509Doo93jcipdj07cRsJl1GVeZRx7t5sgPUN8ozQ2bhfQOFETYsHRN
qMCVwwZqC/URPC9GmZEjPoAJ8w1BOn+gQ/dC4tVcImBbR+34QPR8JkpPnWxx7SFvEGLEWPPdKGVY
7wVV0m2POpBUah9sz9xi1/AQg+U8n9w4A2yaoEFK0MAx573cE6XtAk7ZIlPgyfG+jVU5K/icqn9+
4cdJgLCRWCRC/h1WgidOYEOfIaIQur5lcIvIApxk50pIF1IbVzPWgvCa6mrHZxfWKQYQ7KWOVqox
A1PAdt29K9/JJ2c2U4P03D73Co8t7ty9L0YBENSnfo2FvLJyTwog5BIHmFr8UOGlTofNhj5tRAAT
P+IjAVbuIdHKWvBE+of1dWNEu6qZkwstqR1fGQ5ziJ6DFxYCUYi3Oor9kulX6R9y+hZyTvhYlCLI
JqwiJGMZPjAh+1WF2Klt7egrUQ56ifkYanDnxcltzHTDDGPLh49RGVR51FRK7RadlcQ5Pp02Tslx
LCCVvPmEw8k0ukVSw+88cPK6sSoO4Jpc+3yqhQBvag3GcKJL90pDIqlL1V00fMN+BOfk0d2dzHtf
YcYtiK+9I1kYfBYyfrWddmi0exEuUcdg9INXociKGBSWmKRgyvRC3OSRD7z2c85b3XqMr/2r+Yk0
nAPofu6fw9dvOT4hOeu2p8d5lc2q0lNABIgPYmdzEJWpHdzxEt2yNnQfVGWko/7Amb77xDawcBaN
7u675X+R5ZnnsP1zDp/9ql8gS/wIv0alh3oaxOxviqSUVcnAt9QZn0lBnwkRZRp99UoSM8h7CIiw
lCYUeLv0lwFRKx+dsZiPLr0d0MpgdZAqwKM+Di5j1gkvW/orQIoH+y+eUlAmkEfQ2cn8e3Kjx8Pd
r4HDw8eo4ZM7Owcy8/okJ5d90GqBo9xuHrN2txnsKMlWg11XU+OVm5AO9K9Wa3YenmHJjPLw2qtG
HfD40j/FWThAk5t/FBMFHys569WLUi17fGhE7wn1UxLwMPeMfmWyNDcFhwanQ+mT8nLQIjEqu+Cs
4d1DdTofvi54dWJw74J08cs8xXnYIuurcn8K04EHFBYfZ3EzLMJj3FixepieKKbUwfEoUJ6EUsC5
uhF9sib0YkTbMHuh/ixwqj/YOnUbeANN6AEmAm8v41xYvYY5bZFUA6ZQjUdJCDgm16Qf6dVROOLE
YhMiw88X1CviQiDzeXPgqGXDLCyZVzuWHDvfMKnygZtg0DnsHFIq9D14HNjt1AJ2eRKUrZ7eYyQA
4Mg5ykPQBBKlKmmniM0JK+dTP7aLsFhg2XCoO9757ah4Ydh8CqHZiZdm7Munx8MMW/w6Ur+iso3u
NqFPP/j+LvyWiQHSORQ9rDBXFKmXnmLKw/wyOA6EA7TcalfQABuOSMvwga2UOB7GpX0Lin47fCxp
nVDzBO13PFyMHLfxstYvPFEbtIX3poTvauH4FOgLU6m1qZOClBvMSWnyy1aFcVH0pY1RJ/euAXKB
rmDJpa29BEIBTcLRLtRDAmSmpqwrVAEd3yppIuptZPc1K0vSBBE53hgtPKd9+ARxnW/K2xQrq99M
ZyUvOzFjbulREOMfDvcsaXwIWozOkKoe/R2SzOPrPuV1f411nZsjsXLc7yep65X734/V2XGB3U0n
Bj185LSa1UTi3eKylIhHPMc/9RgKI8yzzyTB9A/tvoZZ65Xxaf2kJaXm0aNy6l66bYhNTHJth1rQ
hrsMxRXoIuhIParafXqvIIvKoONmTu40N0V4iRv+ARpAFuZD8DK8aTHMCFOPxPD0+Xl52IiKYU7m
Kphu7/KQ/WKzjzMCYMTskTFAWx2sZEKxrT1oz9sDlNof/nZDIMHQd0XYkJgYrsz3QMIn2aZJnrQ1
L1+Kh0hheVGAfitP5fMrasvB4VkK/v3wGwWhTNbLemwF5FYpE/LjW1IcjtLSVshMEMbR0lxTRObB
Mx3ipijt1eELE0BdfBjlx5sqSk1KjLhhFKcVCx9XwDz814p6DAGlg3f12rQYdBBMb/RJvI1+y2mP
CYFwSWvce6R/VAlcpUn+/q0DczdtorTf2uBr0LQpnxOsSygbdXdkEVACRrgGla3RxAHpfllww2gi
YDEUpZDs4JX7YpKwpBxECdzKQ28duWVKNZl1JIQ++TWUBaqJOtma1Gbeg2Y3h1EEhhVf3UavZDqU
Qt0qsdeV8dl3VxB3iUp3M35+/nX+3gbN0YW4TNrJj89ckuX3nk34e+rf+ugJIIS3939qNEOoyUtS
t0j2KMX/yI9IWfY2hfj+yYQrntQHaS93kArYczgJq15OG6a85kF1PP15+nk5T/jTffWSq/whJIO8
6Kbv2xSkELGrDLcDKnP7foHgXme4/5EzhdlPcYVedghSjz/NsgXgh66wyLqv8MF0b2JR/6tqSo3h
EcLYB8sHGKRYoCxFX62h/qabpUN+xOIMryzIa/jg3Zkd/zZ5u8vfctSGKei+rBsfeXdrdxNKua5q
cLYd/nqj7Kr/QtaeB9G0lz7Vip8fxPQEAcCuIQ+qUrxRaUI9KxJfV/tbBVIcFox/01ZHVr/z4ZFO
LpYDe+tTnOtDHBOmuYzxkHy9ESiB4M9LGHSP+LQ075SO7U32TBOd6iuaDNKNVqGPRgR0qWMhdioo
r9grfHlrqafPne5gAJbzYCcpb1QS0SJL+peW6vQlbBMm8pH5Ue4gNWBDfzIQSqGuMrw1ZENuTGP9
SEv4yI/a8JrpeHWyqKz7aPB9lvhbEgPsLJZeJeuZYnw0FqZNSXCDnXra+nfwVY1e//cuKE6TjlUB
bnH8zmV6hErOn+IR8tEXLoP2Gv52d7W4SbxYcUjbyjD1qjXnfUDlEmBYwXWF0jlKFSZXJqF9rjfW
ztArNRhgTZk861Ku+ggIzWAQsOWeNuORx42wQTeTtrOmG0sl/42qjABioOP+j54DnYqIS3AKrFs/
VTlTJU/KYjBiaMOevrv3QCMGwIyphFXhvgP5mZU6hbG+QOenXRkCK5Oy6nNuzmADpoYJxXByxukx
XXMOWN8PX1IyNiIab2Fx9Oez4IXKqQBM4i6cHsW2fzzkH2nN0TYEjgavDywNvi+9CtL6kV6AGkZp
qYDaxw/ltHpCBhJ+hcy/rlU6jnRp/e38nZ8OijGwd0wFz2sBD2DsWEnAAcLZAvSb80a3bh8Wo1sZ
aHg5Ss30ByEqAANYol4HMZMH0iwcNaMvMCrkNqwKYyPPLnV31kpSblpNsExCdzqsLQWVT+/kZuBw
IkSAo/BFVuOSJimNmUGDSLHusugrKg4UFq6EprDPGF4uaFpCrnWKSi+3QHRBHbY0PRPMwhQAWX4q
jxgIvWq4eOgv5wolxei6BGpazV0MVsqvM8EcQbESYxdH4RF8gpxCEXH2I0gQpGTCYXBV+D29zvD/
gUOkPZ/k7zkBxYW4R9sSNaTUObqfITif/yNPrKpi5UAUcHNQ9oB3JYr+JI2E8kRmePz4LHlXKRfj
2FfghU4O1rN3GS0BKpwO8bvRHQ7KgU8nUnOf5BuSOU/DeKX4YREnGTcgnBasitfxf2RaqOMeQTIF
e7FwH9ztRndCfBiV/h6nA3ORYMcTneGFsUiHuBdc7c5W9emfo9V9l8SPB5IOBUYV5a8klqjX4Irl
E/GMH0Oid/pXeSKCjGGeEP7JWS1B/F5+4REMgD4EDz4MmGoOLGJtN5Jvz3qAJT08MP9lFTx2VogF
09ocwa8JJt3mjyiQWtUd2wb24yebUjkk5mS0wObJgeYEHMlyQPKs2EHjSJbjrXfxT9HXnIm1fDHr
EDunuS1Yv48rbnaFcJNLEV8ofaaq6J4Kn/SFe9YKPwbCNdmYfP7BZkeST3xKEru49I0oNT/oJ08t
o0iySB5+IMu4Ndl7LnY0QYcI14ZjP4AdsCJcHxValu3m39CT9EGSrPegwxAZxQ3gJABdsJwOkWLt
Tl+bP2ObSeuRUhqbpWCJXgjhK9GXnc6s0lvnpDEpZb743OT4aKvtMCpLdvDZGo/LQMfqymULiWZC
i6ARxbqPSHjDC7TkKAtEKsZmY6fuR+BoxFctujbYEXzQRgGX0kMCA1YGvAjci2AqJRbr8KiEWmw3
FW3biAAQ8GHHbqwkmx05GKkPK0kd57O/lJWpt16htjhJV2vMrB0wSTawkDJOe7gli0lDVoufKX0K
rm4pLJSaZj48AJg2rYy9rXfSB/ILpJWRPSRAHL679wTwcRkkpBsFi+W269RoufbcFxwJMEhhhKcu
VEfZWIUXCzBTcqvV0MOn+SUCf/5gbjyZgQxwg+QMxGi9mc26tzaDIxwzqZrfFP5gcpbMvqbCTYSf
slPq1iXoQBWm+O2Kr4i4JvAU5XgqDoDl+wF1zqLfosiPdDYJ6Jf1ufoWN8JO5AFWrJJotV9M0uGd
ApwKtTxhtlB4Z2jCqDGDdAbQQTIaHam4ps4Lq8QJHj44UsTB4LzcpLvfAYFBrTqMWmTVzkkV63/R
O385g/dlTas9uMzqiGfPs14HAIHUChSFDTeTX5DEMd2zUIDWL+v6DXpXXVQXN1hSO0bTPMLj3+l/
2hS+dek3ei96GehmuDrXNUQYfnBJiNIFhw3qc2wAHDvI0qQLoJG3maGeT/uLrujV/tAjDQakTe7U
+8cn/ytuOLsZFK/d7DXcggP0Gdp7pPy67LYmW5CXeYuuTGPBYIlzx7yiV4QiGGGqET7d1qK12PKD
BN79jarpGecq7UEmyycZuwITQUJyml0kvsVHGP2CviICOLowsvHd3k3L8IsSCPEg84gQdFrXx2V/
i0VhBhUZCtlx6T97rchg+FF8z8xiwXqWFM5AsZsBt8XZecH7RuUToFTUl4rTSfjCe6sBg0r03zJm
OgkIGYQyjrFyWBlwCgj2fXIgA9OJ/QfgwRywx0JuABz8SkI+xelkcIUyoY8WLE+WQjslE+jp5pSG
eleinW+rN2bH0EsL5xF8Xrg2c4642wsEwfpAGVY2oYqyDLinI5eLoZHfOeBB5BEzXlasZZngVbKv
blFtfosuEeGhUic7oTIB/gzG0Re4qUPc+rzF+IylFlH16azOxJvY9B25ITsPlKHO171fVYwKz3NI
AjeRm9ENy8GVGAc5YB1/WW2FndX+yf9nExtsJN01+CmPgZfpWglglV4dIu8WZhh0rrePLeGQ8wE6
UJoZovvhPvhF+PjictHN5QM2cvjtT4AFo0H5l/wljW+cSV3/l7WiSERYDT3miZgm5TA28QsMWFYX
hRBWHRuGy8PpqeSD+QVOInKADA5fQ3BrBSYmoM2Q0IdbVA3sxcKz6shF4kCFN7BvTpHBMjLPij3l
q1jzz/jIlapGBOpBeQrwSQxLwh5Pnt/VZPsS2FJi+PBTQYbYQhSZG+wpbKVOct1Bgh8DL6RfV0BR
C4zh5ScgacKFOxQ5HuEdZTYh9AfSkRs+rAt2xS7J4IRk+BwMuAkiQ1XelsCDSlbQlIF+qDrj/DSg
GQyPsqFKaB0ADxhF/E7jwIeuRIAjuEKIE6yJ4O5pTTvmiRrjw6bn4oFgNKMDng7bV6V2CeNIMUPI
JPX3M+gt0tK4YUlkKAhII4qKGNvFg3BQjAdaJDwV6A4jxR2cohHkFUHduE+YL8RRJb4EOg32GYtJ
JP3BMD9ub2yAlbEwzh26K1VtFeV4+x7bmDBGy8VmYcOK8j9WCKZWF8lWwpLxH8Gi9wJvPOv/AeUo
HJK/s8nBhuohayGQuAPscqGdRFM0vghPISaI6KCpJJJ2inogWjyiBWFgBHODa0BTBB+pMEZ2QVFj
Cg2XWiiAcUmJEgcSM16GGiT4OMfhRpiTkQ8xvJyDCIqqpKfN3mGDCg7c+tokAs94d4Z4XII2/LP8
R3AcM0SFzMFJg9RhwPzdUSisD+RIxGplIt35g2DoXGEj3AzpQ9mpw+g4glfw8ed1jlAQjOFxrLQL
d7Y3aNG3xNhZtjHEVkBPlcG3kwbGeNvjxiwKWOCjEOaoBVLjsySjR554C7vKQKCCnm1yRhV2I21C
GQLljORJhEjUMtEiZYmYJShaGCfaV3Vl29so9siI/HTIFbzL5+hygwQ8GUwJpsPL/HpCtMoFHSms
xSQoserwBrk1hkgXveDAYkptni2FXkItoN87OmdQtNBpU3uq9MSlWFIgT1YNgGzPfj0pUYr6iI75
D7RmAHWAEZlmHlyYcWMZA7U7XiMJatGLmuw9tBbQ0JjlKwR/0aSSuuque3G/kid+xDHozpQmFL3f
aDKph7Xivr3htJipgR2FNWfa9BD0VBMJcy3prdLARvFWJFmndltppCHXsrmHEd0TMIROHEupAded
scwvVhIO80Ez3Il2/oFq7B6tiCIkIrrPQdmGwpJz9rrsEFkVNufGO5XYnwZiOnWqbhgkt7dSwNfk
Z8RHeoPDSvx1xzgRhrC43+1QAsQCZyH8wMgAzyzdJcNJrhgWqtHcCz1biHJWNQIA6gidosi3S/cV
wWCfdzPVwstTmbLcdKr5Lfu3QEKGW6THWlq1lY9uTHQNJeWLlAzn7cWsDzgyrrBfDXQ5dUkYwWXR
2uF6dAmaJkOtxtmNNX9GaWMHu5lFVE4eo+bnyIk+YbivK1C3spDaTxrhJ8hPMGTfFZTM7GZYo8DT
cFcovXDw9Z7GujIqWbm+VJi5W2s5PAUtpNCu5n0qYLr6XXUVKLa9G21SLffdhxYHMv+dkU9LGfiA
PA/Yik2gWOW9RZVQ3WiFlbUNqlaKq/kCj01x/jgXmWGlK3rCVTysYuIx5sqjWWlQI1Ti6wDejoEe
Z/3DGGQaIhGwNvS0oEVoqrS65F8X1qrqrtTVtfXhs3V3DPuk+6y0n1PZtDI4gn0kyuI7fLgspYoM
SjRqL66uwgfB8nS2hA/9IwwxarPW+Uef/xqT8AK+h/u5oAAiZtZUDBFlWYbf8KlTHuwjzutfCjmG
wTLau6/oTIkBLiVpF/zLuEKNekIYDP9CoKn2Nf1noeFTOWz49x6tJ5n1Ih6ouedFy6/MarQppGDm
vVv8+m1voHPiweKym7ft+t+1CZeNLYKNp/rwjSxxjKc5sZiUSsN8clkpTDjNdl9mlU3fbySEl7/X
V1hrWEtahbxTfH8GpzamZTmQF4ZbUmMe6uZJa7QCvKJudy7ER8DE8mTODRlBiEZkS9CyAqrE3a/f
L3A/eriQUbpar6VVLolXO/3LDH7HF/6yn/c+jJUM2z6kkHTaUW6CDZupvNUzurs1BU7LgLHld0q3
DL4K69g2c9i8IXNYe9VVDsup5ebOs7Cen5eDB0DOfTrnySOu/dQp/eY07faoeQ2eiwpB3e8W6lhd
LYW5cxkUyWt8Gex/b+NLoKYf6gffzLRhC5You3Xoe3g0nCtqSam1r9NXuEMSdH2fPiGkJ4fBYQA1
aH0voge4F1N3gTd3tsGQM7Knc6/Z6bcp0rxpdfMeO/sUHMftP9X4705l3aCzhFI7zlhuNetnP9vk
Ejynle+v6W2cQ016QbBUEUdpJzG9O8gmVXhbKucW/cqaK+L4dve/vAJKQ9UcnOgt6CBBRCtyeA3y
QSNElhWUtb+d0xri1L8BmOlSbjCaTgPrAJunSwgZ7Xg5MtDKwpdDjUY29W/JIfyuonV6oVX3i8be
FeJQ9FTFBVqmxuIQEctBrK9AkQANAB5HtlYYALtk69+n99KhZGozQisUdIWhCQ165tl0N79p12Io
/e9BHd5eOqEP22tdJVLT/G3/thIc2W22HLxmu9FBlc0b/L90eBxRlT9SHD2HhQmT9ElP8PvTt04X
BTaFZEnhyeSpgbMzJbu5CAtxDn15RbLEjFdACAiAAoXkeBN4QV36PgTsw/0HnM/QjPlprrmdn7fb
GWZj8P7DzzIWc/5JUx2hCqzKt9mCPtzf9cmj+C6NE/e7RVsF4kQcWUgrZIwj+ip6VChCMq/9tCu6
35sRsWe45N+GVsxAmQe16Mcfb1ql0V494/z1RosFKHIaGN58Lm4/T8WD5D87gR0D4SMY0kQNomHS
ETDKuygNt/ljO17G24HxJyyzShGD0UIiLkrkC7EvQPlJITkD6ug4UQQ3r8EZXULDYwKkGmNgDISn
KVe6HT8YpQcBzztSozh3m9TjYCCblWkNAEjIv/Lm2qhgXwCdM0EXKJunRv2o5QzIa/9UkqnHjCP2
0U1y4CHV7bKvAYkd6wVX6TgjY50057DZKEZF5AN++xdKJ9nQNqiNG85+pl6K3ezLMDeXGRiGBT0J
24P1EaWKaGYjfpAwTHIVaEfppkkoV8PMCKHiggo6IBRSqYZB2cuDCbYdWEwF/dMIw/nchHLdpZ2j
6wGLDWZedw2gBTmc4JbMris/Qcv1FIw5c0dDRtVlTKvbJvH4H8pExdBZtNtWjYAuwNw7Lf80Onu7
EYVudpWqE1SnsT5igNdh12PxCEgEXV5NCCogkWRENOBBByaR4Hg41S7q105JlfgywLqQTm7R+9r2
qA9GuYrGBCgYpqXH+bZvlA4gkk4yoAY4MzTC9SDAAoII8OhA1GrQSDZfjtvBsbTTyQUTTUEfoBtU
fnidFF62oMnAAHUiiI6VvQqCy33GWGvauXf2tkOyT/uOZ6WmLsGxASx/9+Ryml0iiRqBPh5JpwfK
GbhFg+daUrzY9o7RfnVD0XMAZtZPJ42Ts+caH4zf/LRo15zX6LUj17jyrrAV0LwfgOHglmxD7FXl
yWA3ePcWnYdXROBwI0C6oH6VhLnT/eVYFHWeO52Lp5GhHgc4CYruANR5iFEJEaHoHUa7zNrHxfCU
WVBYcLpxDUmKhWDXnUV8uCSphqUDr6U1uYUAjYqPU2pbeLNP8gsRBIezjYDV7ZSs619Fm3hKOYp4
oQRF0MhEIBAyDkLONqjC+TwN8Ff2c9KKsD3OeQgp5DCH9wKjJsvNCrU/inIBcVKHfDH1BfhS3afz
H5Acq0nFXe3uA5YaEFyFX0rOUKkhP/T/oSRAJ9zFMsz/5UtllzfCITFvTVyDAy2KWV8B4dK7wQtV
C//B3S6MqAjPV3OPG6ZuIAAGhtX17R0ABgSg56xZpwo5m2iE/mv26wOTexwVQ7WzlF/mZfRcdNrm
A65IlTV547yYiYi9xy1iF+01iOnNbs+zIfCF0C/KPYPL6oDKB7DQDBJnAPGr8vNqWdf5YdZE6mDP
Kdm7J6CQLz4vdS6jO/ig8pvmoDY/0kmb9ngbUHBwXDZmi2LLim21qBN9gLS2zYJ2lwqLD70mIozY
UYvEMBjAqjemZxXuLqbpdsKdEkooXqQ1ZnRgPZmGPoKHzipURS3/BAzb4c0/rGq/kJ3AZ4T9tKxG
D+zvQey5KAmKtr1l9+Q/AZRW9UETN0zFX0g2jJ4B89/hloto8SnTkVVho4DjE6C/npFwZWzegei1
RQ94eJL2qP73sx6gJr+Do7EAoVjue+BDgiHmwqYQNfOPkWYiOETRDjVKRsnSNXbw6dAzNxDY2K2y
Kw+GD56nh7G2J/RH0HoOrs8svu7lewmQkCYAU3TDEDWHJfz77YK+INmP+snNgS5ODvajBBxhST/A
Hrak0yfII67rWNBy64OaYdZ/L+S0EDNpWG70wXUuM4bLj5ZBOhQhIlEVlr7WYIdqVE+9grN6eHhI
sk9EK6O7amBjPsADpZFWAutXZisnXqA+QYEDGEuBKGgdho8/wMp+bzOhgsBMAIUQYYmioximc6Qt
2ruDi6gwhAm0OlEHvEb0RCB7knDAJyougEBACaW31NNg8fG08Jops4Mh72VTWC5hykQcQMqf8sqq
xnA9ninVAj6T0zGholR++g9It0eYUzwWRUoy96Z9mMnJpNZ9Tv8itB1BWoavHiCND1Xcf+Z0CvWB
5/SLvW+YvcVYRVG4qd5gnSgSWSh1WHDGyeRVExEkQsvXFhgbXxNmIbxavhLCmNeM8ggh1o4E9jMf
XpV5BgfANxA8YrJ+ylPpvyJ3Rh8roUsn3A8Wt+DxUDpibuQMKVbLzo1FgGcLuyQ6oC6fIiVwWCci
e4BTmoKrKG9RNk2L+/gLltFKVDncERe34aBgLjGaMrpOutCF79wDrlBlF/FmsOsRxvdKJbzKWWvN
GlH8BCl9TmToQavohOQ84nIm+5iKDcOPYYeQhswU9d+9lt/etDA2ROluw++QmD/gNeIoYAZwybuB
klngsQW5wAm+pAFFK4sO88NcI1xRpEDRjBlqzLHV4CItfmEu6vC6aEsEpkAX7P8JtL5Y/UsW6hbk
/U4ssm3T6fyiGYnA3KwyR5vi1LROmw492wX5OFI0MBc2R9SIt3E2Qg2N+TM1HzGK2YVJjue4ObsN
73H/whcKon8VL53fgxNUB/RXAyntoxFlpzENJEi31SSIj44cQlsf0YV9E0GFpdVCxeoL4QDkolKB
Kgj8VkmC4yqCEcZ4+4cGcLiDUvz4vkgvpvytXaw7iIlm8kpmGy1MyuIPr/HplFZzRwUuS9sveaj0
XCBSYEtyEOk+UPU8QqAbIWL6kiWP263T4/U1NcilF8w3nR3td++aAJ8T21DXLsJnck1gbUKvuoxB
Tfj16KKWo44IoQcXVaoUiDet2y/sfzbRpkPq+OkvALuEwT0iKsk2Z45wGbxJ0m4Dg61C8NOg7tOI
SLe9YAGqgjw+E3c2/+TAOwiDadRmB4m5Jjr4D4xxBWgJXTiJQtNC1bBfc2CVLs2aF7TbW2jvoMvb
iKXi+4T6Bbk6ndKyCogTGrExgr8qXfTHNwI6GkAlKElnVnrBKPOg9gvBNmz2UDp3bztbnVcoD9sC
KpfTGp0lNbL0L+fZXzTD6zTtMznuaUPoLswmMsTV7xy5leMYOJgJqyegIIpqWiKV0zRQtW6JXfqA
t8QyVLsddzlVFHbCFebgBa0VpVhHqDw1TyCPfFibdNw7qU2ffiKiigYJ589z2karaEwy2mQCwR+I
vrelaytNttATW+av8JYbXarCRlP6WfAIGvpKeb60F+r3OiDyktLBf3JpIgXYF8tsPMaXml9UJEM4
zxfihHNPsHuLgygbIMOLR+XJyuk9ZuPxFaTNJc1CiusdqwO84VV6pCbBR+9B2ZeGu1xh3dBMRJXa
SLK6rdAfEOA9b4+N/qcx1OgfZ2qp+Neite44BAUH2BEMOJyNEXyg0fXETiTe4T3OUNHIP/CQJhqH
+/6V6VTI1D4sFouiqvWEv1F1nvPB5W2rPr5xv7M/ySdtpyjUxFfmk6ybw8/QYKo0hJl9ary0tU9w
qt1ayNBhF0EoRu16PK+/W87MPKj2/Lb73aV2A6NZBqslgsudj6Bd6laBPqMm1VjGzEwkZIMgB0e5
ARzFwJq9c6UQOa8zE8U9fu/QaJgcII4E9DRjjC9gU/W3uf8lUjv9Fsh9Tw1yhflbTcMB0ka4AdcA
3Dth3lYXhP9c8O4Khhax3LbkLMCFLrTZEXC/F+8+6cXgHFXn1/A9pI1g2JZaWLLr8b3fCk4NgYDF
ad3kYtaH7nbakuR3DeWp9f3PgMjNbses0PzYBqiD6nm3tsnpQTNi+X3pNsMKlCzqAgB9VeLg6hiJ
YvwBLHYvi1Ka0Ug6kq+/HFwNE83SQrQHUWb8D/gfSi3o3Ylrw9Quu7W5MFQNTBkha0JbCNAgAwCc
TOxjYvN2ygxj97LnAtA7f4bN4fWPadj051/sM2w8NXqCvf501pyCJkUH72v67G9BMSurw/oyr8xI
OV4kCyq3s0ZlPcgWdwLCFztYic1ZFA61ORTDGso+vbrziE/uFcoLHpnUAwZnz/iiTljurdreSXtE
RxB3SoQ0B6QdTZKuSt0TR4DG45CIk2E71ErePd7Ey1FrQ7OUTXuBocKZ/bCKHcrW7Ofo3stD/VxO
0EpVhCouNfLK9MAhqs8BQbYT8Sf+McRS0SJooGhTJkRE+Fckz4ZTI/tS59NybJCFAcKp5DBu04p0
nTd/U4Lpui3k4PgnLmF1sfSv7nPA2KRZCj9GebhiJRVDMu82awakwpQzFBcpEdLhxqsSYqaOwWlT
319pkkBBZMBSQH/hwebgXOZGL2kTliBCRNa+nVwo8NTnn2YeSivEOZQOQXRI3RJvNmAkAfn/vzBN
xSxVNI6zS0T9Yw1rZOmuZ9RDYL9RRiZgUTlF8TRRkHCAhOZTM0lIyMdjDRFVAgY7CAtJ44BMEkkh
LTfj8Zh8m1PhBx2Sbj4HloFCVn1TJUOCFXKQgqKP8GVaMXhs43hMrUiBzw5nRLhIIs/Fw/2hDz0h
YvQoBsEj5/NUTyaKpqItnsKHDMWWMla0hjgEeQrzkkTpNcyRT/mb/4y4YF4tfACzZaXDMkqSYL0J
koSixX80ndlW6toWRb+I1hQpX0NCCBDq+sUGKJWiILoFv/72Hu653rO32wKSlbVmOcaYgyM7gNSZ
xg978u1VEhUXDGTNQNhbtzsLdosntoP85CPIWt1JqfeN1s22n/xbiQ+m9wNyhXWFPFWBPmXX40kq
ljzYCo8hRx/Zfz2TEbLudomICzG6p5VYym0sr229vtRRca2jp/gVoQKBuiKI0ks4PW2ATrTRoMak
l9OfWTmFIkcn7bu51ibvEaIQ3Cg+CCxKm9IyLwkcCoQyZV+KOj8Z6Or4Ct7gc0wkABmwQKWu8iuq
AyH6oTEli8HuBC6E9LkLQzGEB0fz7gWQE5dsUcgE6JzazASHDfCZ4wPmizRlXQiBhoKKBlJE289q
oA/bn7PmIYyaBMcftW1+aon7uQav9OUEWO5BHx2onXEbtAl5OV+R/waLWetl8tKatSCgd7vsWw5l
QKWGC+NiwAc9Tu0ymlQcawAh5ckVftl7uRp7kYSClp3XQdJNv5wyA3cweB2U2gMuBTyHyByBrNhS
mOGWvzxEWyAkOB4eFE3HMuwK6+6PHHj62HSygYGQLpbaH40efX9xr3ywB3Lkw/clAYBW4x4gjz7X
n9IfxJWbQlJoR6asEEUytwi/+cRZpX7kOtsmK3fY8ORntddXOg5ZI5Iv5KIyeI87WF2YlW8oAVAa
cLnjEytz3Pw5Vx5E91RIkk1/akWdB863n/uB0eD3uXWWvUjcwE1QmSkl8Du9IHfi+9Q/38Y58lDe
yffyz0ICxXNN9bY9RQrhq8H1ce+9HqeIM549lcxIbD1rq5GrG1yhjmIqS1iD/Rh+HNXfNcWJQIgt
d9+Lp+igtDO08wUkdYHcan1/9j1as2Clmxgl6opNv0OwFUznGbo9I9cdOgDCA/C0zA4/MFEMRZU5
AFkAMd+REPTsV3vz9rzcvDKEIV9HpYf/GPIYvo0AOiPcbm33wiUAz+8g484M9H/LU4ayhb9HVAni
2zdUOsa//cHH2mfCp0Ch/yLgtNSX+f3fcF4JPuDiOprgnCwf2ktgtc4Tfw6aANy/alwm3raXi+0V
iF19RgOmXU3nvm4TcTSm1aMOy8s6Xp26aRR9JoqcChiPIlSSCBMQ66oEzQ4/cAO8PWw2+fllZ/wR
MczEmeo3NC78zjijjD/R+eww7mYdt5nQjoIb0t6M7KG+io5ShhUnhJP+ChLd4rdPM5qj1YrqkQPL
mxF0SljG0VNtOecTa9Eoxtbb/k41rgTrabkWM/Cm0xkPh0N0/Q9ovWy4LOac77iM/gYJ6UaN1v1P
WJsveRAItcr7Z62g9XOv82kMavGVC4wilHHpOte8J+Vsz4kw/+zRqN0z7WHnTPwFa4OSB4jOwoGV
/wpYTtafsRG5JuvQZBWv0Txfn7eDGKBhHAfeP/PbUaBvjJudpc9g36uAdeehdZbvjJFjBRnrNmTK
KVe/LDfhE9gImM/bOPjeFE2eZjRkRsxwWGuyLFxPpzZustTRZkMmpFoUK/ARDfsb1KaQKGZOq8Mz
mA+J3C5Lv2k0fMDNWnPorBnkpRFZZOpTrYjkPB99fn2JQhBOutdrTzuI0CFSQOPgI6IGl2H1h5AK
alu4VD1nz4bIJPI4UWoeDsfLZdMH5Ma3MST3Qc2APLrEaFoibuu1ntCjuAUv/ZefWtgPXeho7vhb
MfYMbwgFbPsx/WOgxrndnq7/sdicWGIM7GpjZKs1tRNrVYhGFdadfiDEuO6iDjGLAd75uIJSCFRZ
oCGia1TSAIbC/6EUtmZp2u3WR8kID32a8neXYj6lGEU14EIFMzSJEAUJZzT/0/poQCUPE994JTiK
sCZaSH2JaY8gmy4Of5d5pAGU8B6mVHQLlnyAGQPUKmZLLwXWNkniOMZwlQR88P+pdHOR+3w6CAaQ
kV8xTnY6dDjfxEv0f5oAl3LplP1TCeP4Hd2YGtshnpYCWDYOx72hS+apvmW24m3kdix6TtGAYWQh
pmk5LrWu6UGIvYD15Zj9CaCCKQEbqDU8Dx5Cpx3FGFGSrjiO2lGtwznYh41hc7zs1GpDxyYwp1rE
e2Z0eD5WnqTiGKjRAnodDNbgR/lZ2GD9RoNX5DqngxjDjHvFyHIj7Q4GZjMU9NDntbGb7bgdD7hd
jgfaXMMhjHwyKgYbjpHaYoIJ1kbdL3eV1JoTUtfrHoFTlweXDIKYUzhgGmznIgM0gyp/Rf9/I1gl
3DHgr/mcoZMcIsv+7el8iiV24SQA8E2MVNQ5JoyInEnBX1LMgDl9p0dkQtV/6GZFzWFtw2o1GsMa
k4mXmo4DL62tbiM3908zP1Xia47i5n2ROhF4PkZClpDpHDPBZtyU2YBeei2bX8xdnmhLcYneJBfK
OmNNkejMN5jXi8oIAyEBfw7wiV+NH/Lq5Okx+ps+ky9QW/5oBffNiHeXyYL/DxIAs9k+YptFrCju
m9COhddrIfR26Bw6d5bK1d9omj2jO0Y8J5+9nD4S5v3Qrcz19z2NvlScQvaQ/wawXfyCllD3xZ2y
JzkPtJUMZXzElJJp2a3x7wQgcsz02USrBMEc3XUPFoJh4VstwztuxwSh4KwrIOiNWgC7jS23ftLm
IWolu7Cr9kU0MADAROR9g1Js+KwwBRCx3wFAhvrjjlMoOKTS3L2cERuC+AAHvGFUJoTKq3KH3i32
v8CoowdVzwgttJjMFwwR1r1pr0e8w7sCuooHHE9WlLUlLH8FLnaKnIZbpDtgL9IihXu/x6IyWTVb
pp96BiAuEEoOiPhYGiNr7AGBvjddrfUGXhHtqRrHHHI8kLATK0Kix/vv41exrOueKLc8zVNQJpiS
E91rgqUa+lRNQyrD0gdCoCJsPeNXQWVkSXliKyMofpGOAaEfRVVSNVaruxL3eQHhIouKcooPi9yh
2hkAGLZWvm1qr3rebo41h42nCgMmztAZgicf0ipISKBjfYQrlBMW6b6zqAO1xBxKMvRB08sAsc4j
gkapWdYsfoiAP9YIs4ysi50cP2d8LNS2QqxKvZ30jsWIeB778XZs8CdIwOUyNjPItt5sDkj9O+WS
gR3zG67EOVzn+P4z6bh4PGJRGJn0PgUY2jbxEQsBs4wNIgV4HLkJvEMuiF3R6xlAOHkCBhsfDppj
jMSDo9EZRct3jHnok9/xeZiLKWfc4FVelq+tR/oC8eeluWMNf91phpY8yfX91T8G27mOz3HtzD/A
ER4Cxyf578NVi5DJCau2y2Ca0AEWtOqxytSCB0RJAByYcMcAheyLtwArMkb6kC8z/dypeGr8OwX9
mQEnDrLPtzBUW2floEL5MqnUJsQGz7j79zE/gjjRDwA8ZPV+mSZF+YUhA2nxN3j6JWr7iJkaw4iP
zC8oM5k5e+IE5ijByHqnKO2cjD0uvxpWQPM9115O4VMARO2Z+g71VxjeQIARV6F9fotfGGdhkbwP
11usG0q5UQX8IC+EsqNjuxg7mb3N+FxHRImlN1IwRjgx8UVy1y57LLzjgqkW0b/4o3mmuu1yODcB
UXoQD9cU0n6dSS48RKvejNJgWkQeQ95g0oX3AOiuJ0qR2ZjjAx6GHn8ufGDICDfFP3WDhorGrujC
sFboaw6tLP9HDD0E+9l7xGO7tW7uEOx5c7hx6AQy15UIPYQArWIqnKstEyagjHmF+WDpdEGFSQ2f
hDLy0Hjup9g5FyyrEVvmEfjWyUfEmw+bNFIJms8Qzo6Aeu4f6o06c9npA4S6X2QZ7YfuFDuMTqOM
SR2aMpLTTtQZL4eOUFIg2+kfRabzyKBzFpbTGEEksamYIcD3tnXekRvKeJgMIcBT3SWgrkT+zB2i
7bj/QHF13iHq0DKAx/XgPPKGD4g4PREZ5rNdCCkPNVNfm5uWT5tlAgyYYaswYOaH8cKXKVMhBwzj
pE1R6Th1YBu+p5s8a+qAE2W1TwuETXkcgFaysZwX6phumCoD5d+ZdnFpnJkqQIjx2Hsp99yFFSjt
n/Z8xKEyto4N1biAZA5R82YuHcMReMJsX77C+Wbmih/evsctWw4GgTJMgBKgucliaKI03myQ/GYX
/gYVpunQTQrAZ/KUKR//MHdVEHcGYuVkIW3AlFm/zbNn0BKDjJIHlLvdCYxPYa9z5rhIZsl4nLll
fsVzYpIEMCpy47Eft3XKogBdM3XvYZaIdZjz/cshcUU4nlxw9jbcjpuWW4iNytUlk9iZTdXwxdjw
tZciR/29drcFnD03Kb8Ub/rgdl9e+DrCcH0GAjvuRl2Gl8khnnCFfR5hY5hDTJ1JR8MPfqmcLZ/v
lx2NWmZ+doxMckM5FpX3ZNTWG8eDX3FWyzB79pzsZjTukHdFtag2rpHLkAIRAvILpDAnzlBzg4kj
4eJasBncq1N+GoSQlNO5es7pcMOLfTOUC8EqrLOrpX3gi5qKu4lwsAdfAk5Qv3RLDSwkz2/j8lJV
D85z1wTL19ilR1hrdAYd6OKlq/7E7g+b0RyyMQ1JSnboStjRxLjzAbbFTu8XTIbMzNPfJ1TBud1d
3B6nDD2CCJ/fo8rz1xjhDM0QDvRDUZux100wD2hGEHc8eH0dUFzuSqG0SwogFK+pG31dG03hfNe9
3r9aTx9DaGBx0HrfoEdN9KfOCTQ1S0YjtLYYkRemVRo84BRx8QuEAc1wmMVKO0sMtVjmW60cpGKF
UQP8DlOcdpc8pF5fqLeQgnzKAEu8md3lLFprye5AUw/xPBiMhGJc254oyd4vl0WsLmhBcA7URhZJ
KDsUy+G9/MYFcoNWQOV87On9bJMeOldAbHoEkHO06DttLMmA1bAwZTxDIra1BrXHp6ufKy9+ul6r
NlBGtYjgyHenokr12fKnyy8+1zgjq26VwphvWmo12xrooblMK9msnIGRKZlXq+5nZr+QQJphNa3q
OB333k1HeUNSudV14fvUrgj2DFR4KWTKbF5mxVfvzVjXWhxXz+VAMrwHwe4YaAb8uPVJK5kEbbwG
edWzL5NPXmEe3qMi6os9Kgs12shK09/oOGep/N0DkLgfBjKrsfBK+N54YP3cqfY7e4OA/o8gg3QD
N2DqYJjyW9+je3BAPiDdJmVkq5wO/LWppsouu7L/xay+mAoFhDUGsdlyKCJ6xeHsMhVC8KtoR5cQ
qM7D70d/lgrIA8jPX1KDE4+QEoYGlMkzHG6u8wGGWhVe6Ge7gnj0dD2dqzBcNEf1jUpcOOr1FpEo
VZkx6TvMoJDBJh1VJaFCNnWDE09Nb/qNmTD9pP3ziU4Jf90nypbRF3Y7+zf6l5/qGAFwkLiDrvDk
mziEARRYZdrCCqdkw1D5gnqM5+kZQ4wPITKh+Y0r0DDjcWrNHrt1wPZyj0kDPpI2mdCTsrB37nvJ
mJ/4fa0qtCmSklrleD+S9K9FG0eU+5BUAiT5wVMNYvLaMl84h4/IQlkiL6cADylwUYbtWUd8GBbo
S/7LVCB4Eh6EYDpFySGcRx2MKBpEzOYkGc3Xm50xdTBMtVGc0dtmo8HFTR/X2trmGLvr9DM+JbG9
UtFa+gsftRfmUPGwnLm1i77iPEMbnd+AYdSyUuwZv0NnHz9R3sHA9o1VsmKRTv8b04r7TI/1Y/3c
LTBm2flbhek78ecRw66T0V9ueUGMP/8my/VtabwS/GHPkd3GuznGVe/u1vZCnAmECukkRHpbf7yj
9jU/kQV/Ia7NXq9kJQaqf7XOkhsZ18bqSR7D4XhoHHxoZlVBqxG7KN9i/EY8bG6+4oaaBBYL3wNE
KkeiTZ5aNEgpvYnfRGgMrnlWeactY2qCdUZjSWEzCAp7ej4UgdhT3yGloBUMOIpLo59YM6Mx0xib
hpG+0VGw7rSop2Erq7Phr1phWkcOfB/kX3+AzQvosYFIxR+eFnQdvEkJ5BjIN1XSKijTfa3oFKCS
h2iLTQNtAoIJZBDmmHz8o+ic7YtCQuH0g2nh/b4CuaycPpgH64Lj8B85fss5J06ELgeHISfMta4t
O+T/YFtRNgP1hzAsjLqcfX+xPWSF92ZZ1v8j8dN2D6is7YHT4Ma4FZT1wpGIHiBX4Dc8EHq8Lnoc
xEkU1RZ4FVshI+yfBtlck2UTZyn4Ol3gXj7BXI2BD9H/FKsnbc0fRY05dXaEGreLbklmGMhQHsEv
YMkrKaQfezSTB8moOF3xljJLnLQuedFEVhQGkiAL3mShLm8V3p0uzpofCsHimwRaAPfhvxWUiIV8
xzyyoaXNLToB9bjxSn/1UixaSrncBzymFkTfOcN8eM4m8vYsICrHC29Eqho8ttHIDNpnamqJ7+fm
dHmkgN2dODEyYWBNMRR+RIO2BANNekPwtlnIsZ1l3ZK+xKaQIlY+C1uH5JRzOkks8zsvqQKdDViz
cH8CHLLdx9FoV7t1VglBSDJCIJ2aRwaJIF6xN5ZQeSElN1aRHapT7ZG2WjK/UajgU0tFWH7aX7W1
+0xP4J8o+guf3ibCNHAe5AFks4UwSCimHhg3pXzhV/gZZcsCoweiJoNYnS71TcjxAa9H++znjCEK
q0OpT0i7Y5DLDIi/RB9tZ3Dv4I2reQpWua9lzw1lUPnKM8dzQ0QJSukFZfhf9BIFsLSoJaIYQpkc
c2CegiIIwRxTFKldaxKfiV796Fd4K4PGlxcfIJb/5dKczIh0BM4q8QfggbZj1t+3vnEP4jysdO/c
vsD33hpHcD38OBsRPcVQISgpp6Ca2HXPQGkkHT6kZcB+BdC4DgzZNv61gft0Cs3C5hfVhFbYaoSt
lG4yDEvIQW0gO9CcHpD4KDXPy+8MuXvmRXc1FJa3AzbnETiR/KFvFK2+2rAYkcG+AjYqQlW6oSUr
LOut8w+EulyvfWc7kIl649RcEyHWEuDyWakb1fLvcN8pg4+4gNR1Z+chitwgsiqwJQJIYphnCAwd
CnZPvAWQxbVKcdR7aJFm7cr+IachYPeC9THSWqFTMdk28pC+Zq0Ur3wMiDhn2Ax76K6fAU9uwO4X
nMv86YE2U5kqrWfvdYrMqW01Ts69V38BDAikwFgJE40Wo4ce00MMp9Wtr9RF6KJs/f/OKfaBH+Co
efQ4E6jTYaB9Aa95H624DGqBdy2U50T5C0+oJLIzNkob5pVYW1r34naHwR0m5EwvzxPlUK+mDCrh
4juaste2uEA8MM2Z/KwwXNuzJPBrFhveKtcXae8hEWXCcCqT7LIbuOJ1shziFZIzGwgQXFZA8/2N
sr9aINlZE+19Bvj0mkSxAxnm8NoOte4n0JiqUnZM7Uvp5wmc21yHEKr1XfljfVfAtVFapUtSoBNf
jh7m1ABBEmtifJQ8OhBfVdOAS6TpBok6GPTKtXYcETzauLS3aGSj/lIxug4q/5jCBfSCetnoCxSM
1PL77dJ8WdRHCI4rw9RBUr4TEbM514dIHisynR+TKIoTfh575qPFAat5koxeMUhAuhRiqQ6yKJ6w
H1zJHpD3KAOCkFmMVtkeyCAb/LIrzWv50PjmHyw4ZSafYLm9z+tIzzmLb1bNeja/iM2UseSS/bDv
EJPP2A86PjNoaYziSrkMz7UKpxB6LzVWZZFmsyrwIXSErFIrrinK5o3yoUAG5YLUfzJF8N8xXdY5
PVPC4GXUBu0gChcilV8h3kl+ekiLWXoyNKKxFoEAYJN9Uf8Z38GXS5z5rQ4bCOuaqDG8540w2BRt
iyCDI97gAcFsIzGfihGmMZ2Fnyd4O2eeUJnfoNSpWA0t/G+GK5B2wG0YvZPchj6peoll39UH7aDd
4YWiTsA4eZOW9fqL4AIcgUcBujPHxXZaClFaYlqhL6vRtXuC3QprFw38XbJf6ne/8BhrMHH6bWxH
m43A4CTccRVvnXXicGQMbQJYpQmVU4OGOwraj21J5d+Z+Hbm23FqK6yJGOn9QNL5LqM2SLzEKsLU
PCViJyUvgp6DevuVpK3QnhwDOvDW6IHyAfkNA6mDrwLq9Lp0hSOh2zTuQpqLBGVoxWDWYU4S8Ky6
Kwvg6WJ2IdfCNuZg96m4XwbKJrnTbUpfIWXT8bGS+78fKKxq5dxtkykU4aglZkgLNbCEVA92yEVH
XTLzyf78z4SIAYQgzkfDnS5WltE9766RPz0g5RitVgZk2eIBZoGok32ntw4GdRaXPiUvLRf1/isa
rwR4k2x0rd4RrL4oo0wZk6/c25B4NcJalBCgoGr50UZkkkOFlMmPfUOVAeY/4mcNb4BFSzT1Sdom
ZRkZ3l1o4ty/Z+8MlKZoXr+HQawupYOYk0+aRu47hctOR5smNCwfel8fAd3KbDcPSHRfRbTAkZcs
pNkj1X9ldRCuibopq7LrLVarR17Sd56l9SQx0zKMkkNFvKN6LyE7ZzV7sEQZ6Wz2rx7W68kgRiaN
9zDBd8O5OskrYJru3Xi4MndrhaQO4DAMKcHtIo84pkuw0NPLyWLbhqdekWdv9K/7vIcibx4IotEY
YtXyrfWYeWFwf2w38I2RqvB5BsPpWO/U823j0lmwNY195GgbPrbCGZnEgns0tHM+idkHHRJsHM8Q
xSqeqiHzZ38fdSnEWMpplxivy4o7NsKH4a52lQisMYuAsfC23cWC2IjnE6Ytcl3K5OEhejtGuV1z
Cyv7kRbvB0Sl9/BU6pQX70BXKMG8RwUsR1CBAbfmSdzLE6LnDkPEifCeRplI8yywy3Ge80rNgopQ
bV2MchNtu86Fpka19j4lXwCGhdqBbRqhPRTIpFKYVenrrSKx7Bh3sh+WvzK/12Z+kJKGPgC0jR9R
mNKESpCWkmQA52ioE91SEyMEK7e0I6BLSVzuj4sgg76fR+Ufi6APfiQ6EDdO/KPXEJPMt9k3Hk7C
ZC7Fm9CnaswfkBQIJSs/ozUOsLNja40jxA9Y4yrBBYGzAtJMLyC75ZhiPBJ2a70Ol2QdF2gf4+Ds
911r7HYi63awRdRvCmrRHqDJq83q+S2kyWwUQX+Xii7/07kSYJfANfoKFAkgENe2quM1Ab30nyjJ
7CbaZl1CnsOQT3r2sKw8gKj0QQSvdayhWwJheAyIbcuKehLP9UL4vnpNPsd3wggozyr3BRWzrsRQ
OQJwnd2nUQfIOrS0/d3MH5yi54Z4Pfg4LIOSVILtbN+C0SSIA76HpUF+i6DM+TkGU/f01rTHr7hz
XHHTQ/e0hu7+GVRsGtJ0IZMERCyH2m3GLtZd+Lzc/1oz81MdBm4gYI4FfyJfUplcE/jeaFhvW07X
qfIKMhMBdZW0t5giRkDbjp4DDGL6NKxZln5a6D72VRdkhXid+4K0adPeH5ode35qO2o/MEmuEghu
Evg1JczDs1MsoTyyyargG6pG8EfMI5huimqxjSsaBQwEvdEqO1AHecjqJCXmfnxElFbW79F37Nc+
GY9JH8W48hqf6x+R/SJGV9Tos9AXsWhjd0T5S6Kvc52RGVnP4ZMKC7QQQzLBXA9McbPl8xsKuZrT
oI9Bffyi7jhfMiLbO6kQS8AhAOKw5O6/QJO4ES0FqFgpzfctyS3uX7Od+Qv3EbCC8EFP97rnbp4S
mT+lQvDySlFRD7XGdavPC11UKvlgxbJ64T+22p79xBRKdCyfYJLf0SsF3vn+3mWm/F3AHbPL7Zeu
EYrNz+2Xn6Lz7Hf9D8hBdkKWlQa1rQotqwzHQiglmArhEHpeFhp/CINg2nCHUyYX3jtO3CvlyAr7
1khQ2K4bTRq/m0fLnq/hUEnnDDr/sW0H/uDdNUtOAKbKfobF1QOag/UBUN3T5eo/3JUUiiIUiR5h
cFlesH4wa7VeeNzMo6VWtQ0bJ+pYTNCZ1RdsQgoflHfY0t16a0JCNHmZ/NbSEGmiQ8jpHCX1cDZ5
KVN+tMWiU3jpN5q1O9Bw2oaZPNFXUA2jtDXs9xu3IGRCMpfRHHVJkqkWQXPHlXQpzXTTtFVtTNI0
EVhUE+iNGmAKCLyF4DynPTm18j3r1s/1BwJLSonrHyg84/PsAmp0Xc2swCNmV0iFFSdrjnuYvBeU
dE+01PPJic57KTEN4SkjhgYo2y9ghwB0+q4CO2kOHOnV0/zmC9p6DS0oTMV71yrcuFXYQOzL3cQC
p4PdofwDNWlLB9dOyjX/R73Zh/xIfXlbQ6SAAS/+nYd8Ey+BMH0F7w3qw6iVDpiMw5QYjvolmTOX
rjOPAFFNsaFE3lQFToGoya+gSm/YCY4FRmFlkBoTvAyE6F7SArhLNd7/wPQwFLJRqCPs2Yak2fe7
14yq4vf9F0eDee+qu1rbzZRi2XugmPEPo3SFvzdI4q+0HmtCbSKAXwveGVrJVduQE3B1j+OnnDqL
LtT0mOzHl7PipqVNOskFpHP5CrAs/gkvYkfaUE2q0LQo4trDehdauRneW6ph3xjjHy3IGdUf20C/
VE8UU38KXmq1iBoPWE536p4OF9jA8Xj5gAnhjzyDiy7drGBL99M2mciETf+n9bIZ2gHmAXDKtCuk
x88BLXA7qs9EZd+0Jz7SzzpjezAZPY7eGFJk6+RchRJQc8DbIJP+aEY6ziH6U4kR92oJoJLwM3AM
kGdjzxAXVDmeLejCdtI8oNRgG5QCuiuC3pCaTgbSQ/UE/2MChjwgfhVw5TmDom5H21GVASLaM6WT
3zjqm3K8G2AzgV6ROQ0KqOZ9JoW1m6JGNorvMG251SjT1pN4ajHsqcnjDovpU1p8C8qLt31w626J
4NJcuh8hmfcvKKFrgwDHoLy5Lv+iX+IheOLfjSdc98sNg8ET/Q3zn8FpWWavLkvdw+QJ0d0dLN1j
Uk1zi68NyhDfUbW/W16Ayud/gsLwsfM7/xv8xdfm31fwjz272BMXDEvDGwS1Ubm/Hf3uuY+iKrPN
U3qj8K7urCjUh7au5RsGYZl5YwwzZGvQES8m59Y7AJEOxTtoHzTMkPY4ACQuNv9Nipu33iezH+nO
MBG0wOMrovLwCJDiofFBb/wQnRmFXKS5/Byh8zSlR986Tw8p9MbuCVjla4Xt3jykhU61vfmOjqS8
lTZyeysqFocHJBaLZXX2YDvH7+xqL+9r/P36TgNmfGj+Owf/UhBw9ePL5wuXMqfNRCgmHeO9ex4j
VoVOxEfrueG5/ENJ442VL8foUfwiVlI91UoE3zewlKX5YzU45Jnm7cRs/v+GEOVvfDiFOYaMPHXy
TKaBOLGDDLVQUoG6PxIKBDSwrpgqADW/fdtDuyvRKNsTu+87ueEuyQ2ZBVcK8njJ1r8hYz/6n80L
83EoG9SLEMT3qJt+wwugK1Q4wSaBwj5jtzGu+DjakZ+EtNuOAH5PtU9MW2m0Bams/0NlgEIEg15y
jdvgqw7Jq3s5hr+bE9zo5DD65mB0TuC4sLwEDqPH2RMJ0egwgoO6fkbXg0Q0zwDN/eDE7AmIsFBA
To0iQWJpxKAzumeH4LMiextiUrXzN7iE+1GJNcPl5+dKjeZfv3rPG3QAlof1U/ttMIOI3f4bkWps
awj4/ox/00rzMjjM3yD1QfZMrvVi+DQ/N6qNSvpOnfYJ/SST/gnqNRcnK5zCZ8r5jwFd0UE21OKn
vmZndAH9g6f6a9FoICfiNNvCMLa8p6N7vF3HSEbCiPtTNZFtwmH7mRVTrCbVNMf9UT0DPoUuJ9/N
0mvrLI9NjlOt1FhWZp9JLi0N/261K6dWjgkCnKhXlmu7T6Jc6srkRr/Bdvo+YyLg4orECq0MhgKc
uRYqgDyN8jq/OY3eX1Rl+kM/FqL8+LmnBMKrlSsSAUwEmpwoUv12UNRENXwNXxweCnq/hMMomLQq
7Ruo8MHHCjkCXCgZJwILhe6BEPwU5JaI6JxnnGYoao/r6k+wSx6750ZpkNGJ911gVrjH1Xla/A2O
RCIAVyY76gP9Lyvkn62npDQohg+MNvgOmQ2E9kgNoDhj+wBKt1rKIqqnXKSziUraW/BSiS4NTn94
bLValJPai4S+jUwUGzL17mzigGNxL8VeBjUBFt6a4K4WJNuvVvSQ+SOjLqJz1poQm1RDRgMqU3jM
ThqLUerfaq0wBP3BBfCtHXzF72pADk4BkSoT5vpGtdkU/sqfsxnjFkVsGBmDSD8DLQFP8kvgI9WW
UzX7oiegghniaQAVvuuTSprvq6SmQysg36dcmS1eE+k3BOMmJ37jX105tUt0qO274lH6Z2TS3oL+
Fjj3d/3Ep094vwkzKGYgSMSpAXerE68TsUMN3iFRZ+dUB1lI7Q+LP1KqDrJ0UumUE7FBXLiy4vAH
MK8vXvJt4EPZxefGLi51ikmuvYM5DikZqJ2tB3ni3RyQs9/Ayc1i4MSt+FYAS/mwxo+oC2N11KwW
o/reO0LOta5vEcvhG6gWNk+9s7q64WGuesCh5587pKVg7rIo1eHz4qO9XR6S5/SjXey+4y67B46s
NSw12GhxrXz0jC3KdLthGlljF3NugY8adC1P1cKemo0kK2SeOkorxMa4433E0Z5NPqPv+pl1duTI
N6W/XUI7pfbZQqqSVfEeTyj24inADk4akEPYGWl3tKIHSAiIsIuv9NQ6LtRchvFIIfyD276Q6alh
TG2NAP1rZFFfJrkkKFokxOwEMWlrkmsrPnhuqHdeHpWiS8uUS3nCCl9/B1vlXn7m1MDCIvBRM/Nb
8VKkWJQysOXHOJQ90nNlFPIOCRNFsWAPdFWuyJbY7jtOVMYromdjtiDT+wrPt8xnl2i7VO7Ps+UG
eRLnVebIlbUKCeVRzx66e5zN3+YbFwwA3Z4cSzl6SNGUox9EB6NVIG19a/xD7oDZPMlzU80VZhyZ
iXpg3NhfIY77i06XO/1GTT4fVxaoECe3vrvONJMAiBrZbfmHaBidz/Bz+YH6INNZ0HjZDrYDR5ge
+MqV2X5uomsIQzfJdSswmr1QaLLNW/OMCqH//TQ9S6hpI26wn97in+ZndGg/j5ETgGb/icajN2zF
9xZ7Qh7iW//MVX2FmJlHZqR6xh67LT/9gYOMqFf/fXYFfINO5LWXg9F86/91CwtMGS/5vKRwvLjx
ZpVIXckfFAkqYPd+VubOPw1i2s0XwL8N+wjNgg7sk7CKROSuXWX2mSVnZsUQ3Qos5URXux/cWSku
xH/MYf3KFApKzQ9kkWyBaXl87o/1c4mJrxUadIoPMqi5fcKf5o+oGB47mVjiPjiMKsiotFXvg0uN
9MNjqLzcHz2xuzigx+Q+Osh24deO3BI2fv3wQoWPM8MxoWJKWa+ghO6Vc8U7bhw7wyFgN+woTqov
2ICaMKCgAvILrBV7Gzv4RjBgiwJOcyufliIMuJg8Jt4KjuXzly1wOiARdfClpAG16zhP7Whf30UP
pJ27aAskT+hgpQPggNwgfAHhd6gdW4+9TH8yzOFD3lbqXpR7INx+6pgiTovG8BATJDYqUaGD2Gfj
yAU8L1F+iK5ISmh7c3XwiRjme6X3lw75v0ztADxN8hA/dh/i0+y0zrX2yAyc2Cv2yr/DbUdxhTzK
Ctf1TxFbceL0+HLIwPY0mh5a2yAPrfxq3xWy8B6VWo/My4u/8euf4ZYoVyjRMSTDoUwSllAve4qG
TeCZ+BC7vW8hFROKKWZHfkUUiikRxmAXPJdB8+VGInswDbUd6qBPYEJ36X3fXRqPPUSpOl8I2XQQ
NmU1ym1WmqW2YfxD2MwH581VKrOYGm7a20eaPegyYRSvRHI6OQ+qbi43Q7cP21mlT7Gn+RoukMCM
bUXYqSjy8zcawA40Am13iUrpZAKqkrfAL+FCZ/S4CbUC3XcJLPRTBlPaJQqmQ9aPD202SbOSaoZJ
7+7vzUhN7NmpfdkwOYkN6HbPJKOwbZSHL5TUk1GcgJoKYkCMySNQjk8CGgrNFNtW1toWCzpl1I1x
5jKv8ISWsiqdaojv+m3cd90u4CL/a6ZXRwDE+RmX1rWhGDZ96U9YnNbMpg+HgCiVqjbtX+jUf5nE
7r0WAECf2jWIe3gcdESYssUPUSXMADc4KBSl7/iq8uDRGYJ7KlH025DwJpfYn/FPlhSZxgTV/PP1
D/n9v+nf9LraDZnuyM/3qAg9122CMVQT9mcFdObDr+o8cAsY+5uDFkF888xYMDCIiHtLQUbmu/E1
NQF1oJJU+jKJPEUMy7/8HC8bU419YDAdGEHKHnA+7LKZvyIQLr2Y42xTVUoXzpbuGTI9ClKTul7i
+k82etDUF7UgcEd7tM4O6Hkge4jlOEYPzBJH7JmBcXpiMUlIg9tsjwfeQKYPjotwvUaMmOsu7JLQ
snVStfsgNdfPMUVSf4AcTnAaWaKybqWb5ynjfSWa2TPOSvCEBCbX/zWchC5RnGdClTV+/uOd+B7P
xh2yAgUlsgFdCcECPmIbaxpWDShuVcOqJbVN4RgwPx5qTIp7aGAJb0GhWYlRxzt2FJEpNekUnhI1
yU7YabsrNDF+YoY/R/96p/oDWmmIoUQf88MBCMMfQ7pUi/ldWA22HueVndMzN8hq3uOZKyUFc7zh
rn5M2SdUESjcI4SeNeZ5ilar7Tkb1Xh3V1bGGnPWOiHKWHELM6FDrKzBGVdkG4hsjqaY4QRHif+y
M4POJh20rO/iEgsBKfPkAB1ZSDCJYExwVnj0UZ6JpblJV0zngHru6GOujlKBBtyW3ucfg0ddwIfI
Brpv/w+J4QJD2DzPuI1ExYO19aGA5t8giKaCItv/akB+s9NC5Q2HAuzIDm8iDot+GD0gb4Q+KzeK
yj6z90RObJEfiOnQ09enZhbVlrDB4mxZ4N6YnFVrwIzQGUDSTVAWwjMp17Vy3KxvRicNjVT0al0M
zy71GvoqAw+M9B1Y2D0dG/97T44T8p2fTW74OfnZlPrX2REjgRnVVpRZkMVi9WFznYoopFJLuTCk
rc4xOihkPtUF1eL1J/U84bjr3prmlMcAwcJ02z8w4xt9NG4727JZuRV0FS0jKF5Yh/1bjEL94nF1
GJLXnhEQgF217Y/qrMuRhCTtpkKpOIlGvEbgT+S7niYLtseWEtXoYpOjd1Rkf0xKaC87FP7lpVED
zQiTsa+xfAnBvPyZ4xw13n89w+JiWFI6O9xPc/VdXMQBWef9YVvWif/JzVqWdAW4gyUjZp3NbNhh
6mErJAXe8HOaeyETLCbmE9rZIXDISusMZ7ZdHD+3hmEjnLQOuIcDMi0MoCCi/Zy8QXgNWkxxb11a
vyQwJw5J/SvYvR7S9yyB2dzwkMIDbTHkGY50SYqTUp0KKkVPyH2FWTk+TT7JwRkglkfiFPL0nBrT
Lhhu+uRszmTUVeHZ/jj/iOBuKjxXc080WorAbhjAh7h1qovTNhVY1RtHYrVS5AQkUvQb//SZ6jP4
QwQNbRTGSiCz8g1f+zlEVw3ziP1B++uNZ422GjCQTwQvjtlMPchtb3GPzhftNQilDZRiWFL90CEt
Jz9QPGQM7eulv/BIIDB96x76gHjSt1x4rv+Nxx12fYeYQfio/RO4tWAZBbVTOdm/4psq5JCo0L2l
789O6qj0wE0UirWKJZ5cjbk9hfk+fuyUUeEKKqPSC8p2q8fBBUAM0oSV0cmC+xW51cFD7wLRCOfd
eRpUL1QGbC/as9vG/xDkoi7lKFydzJFSCYaLAuvCYTCUp6jSgAQc4+SmfPmuZCF34I7/txpWCv5t
rHDuOvKEvza7TrXfaTap7OKvKxCwd/23E4QO+lGtXEJmtoMWf6lth1DIPmu3FRSU4W2VI+jkBz7G
/KP1kebman9B3q4TVaYPwXWxnR3rb2GhMd5mdWmbTdX0Z/0etCPA3Ja1rcAWsmaBnLs/Sq/rV5oQ
r5UQmY0wIwTcXQlTS2nE43tlK6iXcIoe++gI7/iHLVjGjdQt2uhYwWCthVdD5ou+WgQCtCk7CEJp
XTT/dnZ0BPZyEtU5VOo4tV7XWjCDhnUPm3FjOv0V35NdIzCp+TyYvuq5e98RFdPPJGvuFYLfuZ3Q
Ki58AAYBW0cZmCZh7BaDQk/3gPFodASn9xaB4KYCwslSfwWqz681VgJ8U0tUt6XnY0JJ2vbFNetB
yvgFwMxoZdtptEGYSBtJyIHWxplmwyWIHkGiIzAnGKSvE4SdqAeZgzJzD13bAeyLJ1ChKB7aUOE0
DP4F0DTSRZrUB8l6zVK8Qu6liQpJReIIHkcMrrGpJRugeIsUbjy1H9rWrt5IeCy2jvKAWAesOc6N
pP8CylavJHrhDq3F84OFWjB/AZ6K1SNLBNQT4+qz1T/dCcGkNnTEDFQeDs1V+lu23xg8wXRo3kAZ
V92iHnCFJt8CDyWkYtHFu3HtrwP+JGbChBtxdFcrIYiMLG0ScuiUz1zDymAFcgsYh/+nbSEz0I1p
MoII413kTLgf4S42CoAKdWOHegL3H9wlxjmsJ6/sKwbD0OxDMqETLYFf0ddojq9pM1JrwNHc9npY
fSDXkG9r02kFtQ2bskdSkjHNVVs3UN/pUTKQDkPi832MlrRmM3Ke2hDXyU/yx2Q85J1DKQzfE4Z+
g4Xzkaq94mD6yks1ss0Wv0JSPRCufFMspbk++JrCWeUqGYvOARKHIFYv871HiDKQ4tEzpswpoMaO
mvvK24aFzQ3TveM3fGFpKNzCa4/YgOg0852vHqseLHlOSUpxE0o2jTIa+vZDt7hY+PPgiogwywFF
PTqKdO9s/1m45eJ9bcqhEZ+iFklx9id4YqoH7uwIOsg8rxSZ3bdgfVIBAo8zMMnNNBPSGd6RshvF
OKqBjHWlwiMUnH1AyQQsxQIYDjh04y0vBppF5N8eyi7gnhbupwF3UQ8GOQC1inFtuETMYEl6iH9q
9JmOkLVUX/p96plcWtB6+Q3IBTcvfS7wKcjHzk2HBUVZ0HQUYgjuzBe2tDP7RenvilDE5OF/PJ3X
kuJaEkW/SBEyCMSrPMJ780JgCuElEMh9/aykb0x03Onp6q4CpKNzMnduE9CPiZZE3p3UuSDeC5n7
ynIUNq0VUajB3No/4OcAdcpPaf2Q0L7vU+ezLjt2ECxHQhu5/ZM9zfCUp+CXHyNr+gxtQXChszNk
lUvzxoCLSmALEYnLcREWA8KPHk4Css3ITBOXKdA8rAIjn79/8rAIcLbf1LwriVSgBMkEr/OBcXkD
Ar8Bxw55nl6UvAARQgwf9ocUG6i/ENF1x4zwfgAecKVLI8cRTtuJ2RoXScbTgiJIVVIDBhSREi6Q
Q6IO6f5aUGl7KaQYbFPOCWp7nsmO86uCuiR/d0PpZRc/iaOUOTyCgnFJBZgBQH2Bt1RAJZBEW+mB
APO68ury+nLnRKSn29GWSeTPOQRjUH7JXFpOCWV+g2xmBKNgQrFpsY6of+z+b+cObG0MO2AJeUMe
DyFBHPizlDTY0fNV8Rt8MY7e+ttQxuEQ1XqOAwQuy0I+vcDBgjAJiUpqLBHLCYfrTLSJYHzlkEAb
UBvThmmVwccSxOztxotzB9tNWnSqvIVAphL1A07CdiogwI+ggwRByEl4P9MEyC/Z32RRsfwF+/31
f6yhB4YN9BcQys+oKeRhE4NGgZkEXvmQCrJ4dOO9qEc5Hexu3+93bD84bHsNAsU4jMQ4TehcaFlE
OgDneD7jWfo37+RafVwMqzayJB2NEuzbp8Sni2APFzItveZEL0iMQoevMM2GTsU+8jM0js7IDqWf
RC9Pqpr4vgnrkANAPJXEBReDdVHCQQKYNZ/8CVYRSYsQBNjtZRdBDyHsADhRbOkocqSZkOZTKF8x
V0M8zpFHylv/N7PgL+FJLanqYQ1lf6RLwQse7jl4pLDAn42jA0/cf9X/a34fikziH7sbnI5jKGf4
jkflw6v6T4xjsdibf6YzuRbANKrDaSmt6L9bIdRM8SrcSzyWRER/8JSQRk9824VmJsTRf7/kT8IK
bS05nOQfcekoaNOp3DmuKn/+J9OYdXhZUnV+2SUcj/I3cDfkN/7AXEsipuWXxrWXy4GBHA+ttG70
WBG1IUS0H40O8pncB8pjT9ohGUFRFVA1c0mHMkKXX3JO01jJrXxOf1fl90LS9PI1Ojuh7v9eHVCC
S09dUO//Y2HJn+VbZfjOB6fnlR9DqKAjsDaWiPC8bgwS5J3J8kpAQYQDJj7DFKnw5QRj+VfaitGH
oCSfLg4SGIsxo8RUEGUkH4FVMPn7hH8iLv2QgdYctSbiVK3IXJbVFs9bA+naQSaEA93NwxjavuWK
QSE2dXT3TPd5HRzuJ/+cgpk60v/r9HKQn/F8QEglXmttIRpSP03+rSUwmTncsjGfh5sm0txsLpjC
P3qQjIeZVnDd5frLXZZb+I9OJP+Kz83Soj7/NZxypUQKZRAvKlCXXHf5mhxfRLV7fzwHcm3kARRq
HZ+bXdwX4Pd4B0VjnLTgyOhwr+QW8LlpBaZy2Mv3cWVxBZFrQY/ClfzDy5knSO7fhMqLy+7LxZGn
SYLl5MSUiAyeI74C0MMP4AY5vAfeEV0FPD3+V3Cdn7qCz56hkpBPx4PAJ/33/2RFijRCrsOMF0cr
wEvjVS73gqvD1Rf7E7lxUqkIQR1TjV/wOMblvJ//Mz15B3IRJ4wDhBD938uC//H9UujLGmnz86TG
wCOyS5yVEGEufFEopD9Er8X/xZ1TSiP+w/oOFI9/I55yfGa+IJ+aeub3A/lrCFyyVGTZsViohvh7
frhc0oTfWQbsR7ww/nbWqPnTFvwWLX/Ft9CjARFS4kzg0PNR8qXcNanaHryofDC5pEAPezAo7vsr
EOopUzeqblkj8hRzWf8tJe7O79qxDcJvEcazGINICSb12TOUlObUE6anGIZBtBs3pxoEZlHGXuAj
/WwT4Wq2nBtexhx7DdIxHiujTwLh78tNdKJoyviBcknkov0unnMQDDTzy3EG/fPfPxVnv/hHGsVI
lGvLCcqHFRiUq+2cfxxPB3ED/1ncQDFMkU/MZ2fIXYcTmDGUlHj1inJVlAZM4wlhH4nVjRC3qE9a
QQtuSYvOqvI1x4g04kMkP1wyyc0gnklnlHBof5n3v0VCJjww+SW8CFHASiJ4KyhgLDz4EbmnRcLh
EXUwTEBpqb5uBhXHh8zjy498EcDyLx5davZ1RZRKKxDiZzy771TfxEVNCvoCTa5wJsVWTyOiReLN
Hx0pqyATuklnO9QqujX5sgX76wWLTPzgRKZMyQCTcTuUHywfS0LZaz4YBJTxc9FoQ6Es/GplBtZQ
6Qsf8x81MaNgEV6DVPgTE91pTqWOpjl4kN7e6ltAi+S9SPzb7wJQhcQdo089QrKLr8z1oYjv5Hvk
7kHa4dYbm3IC27FbjNq7evAUg+Pz0kQC3+IGHlrc0SahofAvYeupo+seNkKDL6Td9Cp/B9Lw4F5z
xwMTS2XheG5ncosTwj/+YWjiLQoCIlm/svfJgXr1NRxdhWhNbyj6KY5D8FDDr90roRIwQVZfbzsm
6IjeTqfhAzPELV4wbdFqxt0SrsJlYAX9jB3spxZjT5FdVAj0d+pfDdq8vqiZtnG+8p9QeaXbe6Gs
k/G00OPlLBKyuJjCc1TOWJfQd3LOFMEY5L/W4Mpz+q+AYJ/si8Fa2c2XxIJwSl42sl9LtPS3Tz8q
mYUS+HvjwYbuyRUhA0746rSQQn/EHwhFkWjTZIMi9tURV1OeFq5tCodS79RIbUjxIdRGLCGFDwiL
0cUX9YmrQdu5LmVPUxyZIuQ85nAfn0s6sUvHZDEB3dBPqXwD9G5urLwW33+B/AJ/ir20NSDElCNS
NiQptCZyo1JPXkbudcaSPA8Kvw7grAsEI456JY9jg25OCl5ZtZJjIqTdmPfNWMPFwlC8z0BnWCr0
hGzAfCX+8XFkdXy6JseuziqhrWPPYsfHMxXTXrjvkpHNWON3ojw49AhU4aIKUMcp9CvEMu63FLAw
FuhCNreII4nPTwsi1QYbotDxVU/EjcP2UrZIwswWRsjgXzI1e435k0CSX7EXbdf1ErI6CQe1rexF
dCgOrk3OtBfFV9MREQDnpJxk5C7iwyynLIyVF3WnXDf2Vz7JC1H9iz0+Z9AkNlJN2dI6CEokfY8l
yb7WdNXhM1RRKIiZQ5u7JVVMTvZQy8OrDJeExgykhryPFgbJdWzro09sy9dlG827QlkEDCS0gjQK
vke48vqIWwI0ZnrqcPTEF6QipdKc6MAH3Kllzg9RYDvGrC5SnLH5TcY3vNcv6EhaxJBIiAoBNyig
Z+0lxoUyXzb9nNEo2AiHCoqX4kW5+QhTwj0+nefIxB3+08kmZi+zO6TIybANlBu9xQfccmQONDjA
qIYBzK9DS8AkngtAVU4Qkkug8+oM9elA5lfF0ThuEiBqh8nK2VVIahoghujV4yzzUtyYBP0sNedM
wYnhehJtZ6Ruz+rwsPzC/Hs4z2mJ+7QY0RoBTmdyevSavneI+4AHoPo5O/voe3hAylBPrcS7gyY7
xqRUvSce/DDP3HTxvbPptk3beofJSgmskIwxHQOCXuYX7vw83v48XnCGwVAJlmOG1iUebe1reB63
R1uPqIJ7UM4tmL5kAgCxmfiWzjER/2HeGGzGWJHDHA/ef2SETSX8qggbIW5RE6i4TKT1yVGiBLRR
tdwyW3/iy47RD05B7TUvjpylPy8BIL7LdK5ySTr6/j7XH3bUWHGeOc8g2189i1c2R9cIBysw1V46
rrrvIJ+Li80fGCy2MobfBKPevz520X10+e3+R5pEwe+pX3TP0EnxCboNn5scpvGwd8MDoVyUhuSO
6Srue6V3jsdlPdRXTfs8aB4STv1ZFgdJm951O2iQ8rSdmrViv+nsCM9sHO9wCZOzXSuj79byVFij
SIDheuIUS0Ib3gONT2QdzvXmqXY08fIon6cPX3bqyjYqPPQbh0yJPhJDJsFmr3HAv1o+DJzAP4bd
1sYKHI0dMAWqRHirlXN79SFnXm/h89MrYU3FlI6dJ1V3Mnz17NfZ5Wco56atvsNP4b4Bgt+dphVo
1VCFGcCoikm5ebhShJreC2V5r6777f6DFs4E1m1grYbn2eJt+slZ3i2OCMaYygKKQz3SoL/FvtrV
+ulgO9QZaReuUoW6tiRXuRNbjpDv1JffbDnx1rvcbeMAZZ82J2EkjFEkLJlkfGauLZcp5PsRPVTO
535KTyZy9EM5ucizYLW8R9JL0Rk+bL1wiu+aQC2aMHGtvluzp+V/CaPDlhHTyn5ROJ8lMdmpKpTY
V+GAarNzAfoEyd+Tq4Y13ZjIkmROQlL3VogHKLoICMsnBcv+oJyMrFlMDsd1MDm7zWqFiiW3KIxG
BzlkypZ9SBCZfu1yrA3YZyos62BJE+2mo7vWwLIw6irsN+0cjSUfSCrWfSev3ZjyTLXbr6CRd5h+
vLt3ig8OjwtlKRdZPeDR4pi1nfJJYMwub2Mopu/l8zKsRvj+at5VdZx4re3eelBiCkCZMcJe1GlH
koeHr+acnxpfgxoTF2We0bvF8yakCzbC8K/JOGt2r7wzGeLpNKNIdkFqIKJCsiWoyovaC2zO1PD2
HjeG9SSH6agG7BWmx+bEcC/v4h/OmJQjWcPQtGVEyXFHpErdclPusxRe6tDot9tIZLPeY9R4+Jbi
fsnTGt4d9/sMm4Oj1bIdfKqKpXNPnHGx/O6rbmx27tEzG2nzRO2Zpvv5+zY6CYkEll2F74ZdQWIt
yc9x30GJeqtBNc1IzdMBSYZ3hiX9e9mZVnaYbgzd16pIz/33LfgWfhy7tydqhnkCrzAqetnbVcY7
aOG6nQ6cJ8WB5dTWdBu7D/hSlMMcdRjsUgA0bUt3vcT0ku2wuvba2AJ8HZ2jFN7Le5V6BVYay3x/
ZpyM3SHGoOo07qBH3l0O314reHwdlou6Vo/x1yFJb1TA3FudJ1iCRHKnn67KbfoTXTciCb9Agpyy
aEC3VRo3mjMM2KC/0llsjxaz59sMrrF/j7apd2OWiIHMZ7wrhozKwJM+qJu2bL7sHvbAs3n7BuTq
4T1qLC+uUtg3tFkNu0ZDuU+/eO2VXDKQ/NM9s6/vBb1Dvckf048xu0KyibTdk3XYfUL/iF6j965s
duPOTPc2r91VR+49aw/apC09l5gbXcMSwUbG/LaXJtIrfBkUEXipu/rq1jyolX8efCXqdMBu87pi
uEfuDttS85B+erUW3Mpu63XIXv3q3Um2/abeeza71rDR2kM3zz8T9aA9vPhBeLfhWGTatAdqThfw
iRrPIa/KnpeZh+Y2yjLAw/ZUbw/zZPTkiNdtvpE2RRubwVkZmePG3Xn1ZIt5BO9Tel2aQJaP17j6
EFmrBWZ6eLbcGFY7MpSD2pbclA3KGciuz4qLl9ta1mLk6heae2XWadR9DVWQNrZeyKYqa3cnCMcx
xh+DZ/kyzxqHur00H6nfmD5RtLb7V3VtwONMD2kmqq64cWg/Ly5NCC7lz5kK4leMbnxAxs9ztZNB
ot066teraD/ujKlowi/jBBJDp55YM6RC4GcDukiYNYTt7uFdL1tQoogjGzVGGQNhzEcJbJGO/o8N
i0pLeswSTaZEJQjKIgr899pwJUDPDClygD87nQkAONbCeCVGnKBC95oCC0/ncMQ45A2PwUmgo4KI
cHljmIOx4r8B9xTFSnT3xAQuQkODAj+UGaZkpHHcLBjbiX2tqDxEc4RMkL7V8lwkWNMxxrs4I6c4
BnGo2xiLDxgvxL6LOxnDkrWwzWRsNz2FwOiL7pghfsUQGtKUJ6xf8eCB9T8VE0HR6+BrJBML/4OJ
pSSbyBvkM4h6R0hrW5kmysuJjKOxosnttZEuySkv3egj/69z5fA1ovrEQ4WrD199L64MfQFFvfNE
pVm2OHbt5irjEj+9EiTibkvQlMqzt7iHg3zwPX4mKUjV4ou05eI8sHlf1FrYhpVy9U34TSQXtf26
CClSrjQUN5eKobKv49QpX3YMS7/ppPMYGJ4VSolIm8YdjDmJbdN0VErOa5Bp2EKxGza4F0BY/NB9
BdLR13jmlxQw+G/0Pjw8LyfN7avpPZgSwnnFQHGY9u4EIfJ35M30zbOdVLym+z5scXzh+9K2HdPj
oFtHBv22Wzf/qwZ8heAmRJaoca4dJBTN4HsaXnPbfbYDc4XZEJqiZs/AKAHLHT4PT+Dy9URx3q1g
RnRNof3G3oeoytWFIQzkm7v9tZwSwtGJhJvtZ6Ldem1zch5hYFNDI37bt8mbjfFFZi1wUr9u2UYD
pV2+J0KpUjyoTVafhPTRmd52fVuas+2cssatNu0LPfJl8uLOrLC3YZO0j0rv0wrU7vwzafqYqVNl
VjTgGN/47ZlJVwDGrjmtS/D6AkeHW83rXvs3MmKO5iwJE7qCS4dr1IAc9WCIckKMY79YTz02hM8G
tWo8PfefZdCs3IRaM8TUTIUOkAupxWJgcUOWY+LUA4MEg7JexmfH/C4CgXceu+YtbAQ6tAqkPsVe
W99XF+Yx7GqH8gDV4/wJjC8RWecsbJo2kgq8COidTcDjOfMKOKCAYp/og5hq1u7dG7ZV/UiF7PsW
LqAoE9rDJg8I/CD7Mi2bDuWyQilp2Np665WcRURoITRsOdwSpO+NUzoqJt85/imM7BnMvR7uZxvV
q9tgi5jW2Rv+m1PKN8KsAdBHIR0oqwp/hScb4CIFdfAbXtkIzdStu/bw9ocp8DFv2Qo00obtE0MM
q1M4PpQDxqgEyWI1wcsyeAYGglLQeDExPN7nHF7FfmuElWo7rWvgxMKusHHqo3+AKOKdoJVOzkHr
4papXTAc/Wt1zle31XCbk/rqGUqnbHnXfrvTGh0zKi/8kMg8QlIltNcvexg8n/01dj59k8lrtyS9
7s/5Eo1FU7MMq/3j5aldiL4oqP0HFTfoYQB3FgZf4eXLJ+/GZ1ZCICJksQuZ2KlHwdYE6JLQ08bN
zfqMeD62n+/31IJa4j5hdTjvlI7T18qhMm9SMCC11e0GcqoHu0jOHYjdF4VG5haoj+7Lux48ju/a
005mRRgm5yyxwENt6+nbfp0gAkZsPCQKGaFpdkB8emz22qWHb4wl9Xg8egFpEXlxHnCS1kGlsRfr
3+AK5R88+5AuGi8XmkWz28Tf3PlixAFJ5OXouovfoOXExzyDDBxV9mN49oybDeUFd0+N68bDUbHL
f4F9g8byiSB9ztZWAg3Z3KQYovEVJWbYgtosyX/1LO9toR362lTxtwyCErfxsBuVe4XkO26w8uX5
gAOuDDU/Jwal94Zgg6TmOquilIxEjeStmidpsKV9nMDLJzc8C8q9NjN1u8aB4mBtClQ4515z3oZZ
8xHf3SY05IbNvWssq7DLwu+2Pu4WhXe/NETxyeX32IS7UdPyI9pCC3TWf5B8NbYYPzPRhlKmbt5t
hvTnD8hLc1FKtGuvZTjJpIC5fXvhl5rPp/m46DR6jW4jpw7CmhljRqBm+Kote1iG2JCCuabIFAnJ
tTjbEsb3hxbnBtkZKA1NbfZdpQiWxjclAHa/vOw/HUAD+3Cwb7UEA9BL+1vaKsuIacMU9B8l1DPs
3TqXmaAlhfhPkiIdfeaN3u5O7sUWj4yKWt9pP1mUGuCVEW2/zloZV+/QGGuw2dGtOZYhwSza2ymY
w2ajG3pjXJdgdAT5Uluampdy3KF0IHh+9EIkVpAbHLV30IS/PocSHQGFQUvUJe77qC62QVbb7855
XR7Fc08dXpt2ymnJ/TqU+GaixPoEzdJvb8waDeev7gJyDcCXjUiFuhmweAlkeddk3jslXtZqeFU7
QcTYGIj4Pm2uGnGQDp6IWiDtsPju4YVD+dszmxzwg1IP7ggisnFhuGW/mJ4p3Xi22s6z9tKB+Vej
hZzkOzLP8Hnjiftrvigeyo3jiHSvpyIw42qQ0T3dTozUbo9eUw3tDGYSyi28ThK3BYbztM+Jw0hJ
xQGSf54McRR3qc0vQ7b8v+/xOkmpJ94VlUMG7tu5ZSHFL/4f7HtRo3fdfPrGnKqBfuM60FthtY3O
zwCMuyWZszzkJgil6WkYi6d9DngWptDk5409Ox4owAUZMMZrtDpnunAWNOK2c2RQW5KcCDfI1dbn
OZ9uWuxznM8U+z5/DI8ZEfJhAQKKxgpB18d9LeJJOauRGemTZ6A/qZy09cVtLHmPgzi1WT+irfUg
7lwxSC1sPeYIodPu81mnierWmR3t1u9d7eirMyNghQEAfgiDQcO/xnB2vjB5cIekEwHbIG/Spbt4
2/yVldgDs9ilO5VJ/q2XfPEttbYUHSwTX3nf7K0wwAEtcGnitrAXZZ15cXy4VKYX/JwvSxT6H3/b
h0Y45vNv4lvU2MRv/wUtz38BVl55hoJv4tZYP2ieBqvEfiGQTeBUIFiAZGCHnCYPjtJW9LG8q+6P
ccLkI4rc/1qi2dhOjtgUXx0VkECOUa43F9AG1ALE+oPJ51Om84XpxS/2T2aItsJ8pt+o2QWaihvp
wEuEVfxJEfoaVizOuQkyN52qyxvFHNvkSXHD7hGqB/SyvfBIBLCHL7ZqwduVt3P1UGe0/uZf9uS/
b2cLmZsdA9YDqkb7UwKXNeCclhS4L7wLrhteZIIgTi4N04IuP+Ynz5P6N6aMh6rpt/64dWk/9snn
EW0XMpgAIa+wSrqvrnKEiPmwxwBtX7udbD6mU2NguqVj5Ba+6LPrKji1R4ssxMdlfu5QDoILErt5
Q50P1oN1x8tn81mziJUHflklaLg+FM6eUQMEV2virehHRrVdNCSwkhkriVRP4Hjm1rNhjnfURLxs
PhkkZWiD5z5turhfpCcZ4ryhv26MyjlbDqdcHjVtWs/1dvjcUXRyYp10l7WqIKB3Lqy+g2ahtf+0
6J8HlajSjVm9gFtmdaVRUPdh0T2J9ToVdnPwWGKNf3WepV84F4JQ8eKizq3BRwkTVUC0nzOqVg1Y
C3J+QZYpMnVew46XC0pyNFr0SM4jcY/KcXylanWeJicQVfx4ehmW7PryBOB3z6ZzG2LC6gO9iNe6
xT2GZzI8TZt7jL6vfQJzSW6/uci3U0df3iDsCot4ev274z+qcJzCqIKgghzmjhrBfucOSrd9B3Dr
NhYrJhVyjf2ZbRqn5wiZAoQP/m0jMCVzUhjMuQtnnP9BkJwg7T++altnpGqrbYlOFuJUAaMYSXkv
o93qdY2m0GxOZ1w+RPXNT5uiekTbi5PBrm2nsz4v3yZJVEzmhJlvBdeZhkRipRnOpvL29Yc6tcO7
hTeVaEHa+8DvSAd0Aaty5d7e9uIchNc/WFGqTcWN28uFfyhq2mIw/PaNJYUW9YSLTEyD1418zex8
0aXq/QWtDAUBd2HRzjH3cWE3zacvSrwT1v7M/+aqhR38xX0j5yo+zvzqXSPJLJDHckrNFTW60/Ac
Tc9fWtKwrbCzotOCEkVQDA5BPYA+FuJn8Xv4ci9doC1f1yfgHsqisKv4YM+d9tBEblT/HgNl2EKa
5X0ouaS3VIJBdnwB4dQPl4GnUKtQTkdQKIkEzKAVMKompF4VvoI/q0QBwBDvA89bNJGpmCZ0JnFA
v38W4+/4DxcS9Q5v7Udb+7t8XJ4WZdBU4IsQKAfhkk5AzvuRPivWmXgiVV+H7q1zfjNjKdI+bH/J
+jqso7J0iw9GxefJmzQTCdq6EbITOzi/B06IP47nvRcDPEEiQHPJsdLdAQ/bQRtQKTGysdfm6TLr
bWGV9U1mDrfZA0wy40EEZMP1Y0YgBJjTi6E5fToFI8p4QgoE/mf39PLcM1u9qgvFsLa8FBqTW4KW
/j3vpEnUGyVSWm4bmq+3+3bEXZk21WWfY8OTp4fGmbP47pSMUHHGci0UyQV0xYTH1fYaq1KP1pyx
uzdG95i7HC0nCbVoGRNg06bQUjbUF79/mwAICvFYd2/USKfiG91rb31Z40yScDHqRbRrsjRwqxcR
X86oqewRELDncQVbmAPkBhwp3TeMd2u1BgXDW+duq4eSw54CoEfbSF3zcL8dWtpDJMOQaZNjxtOo
ywb0k29kU4rd1S3fEoo9xfFPFLgi9nb1srWe6m2KE8/KbWDwUKD3k12nBY8P6JQkkFMKjWtEI5pa
3jmqdf9j9cATvpC12cychJzry2q+U06qbr9GhpiYTKv9+28L4S1URspI1NSE02qeKSFkPIRAxJdA
HyRhmwjnGX2iZCyMtwP65zKYr5nRAipxXhED7F2H8GU6TJigJoB9opWE9KuZETBVcvWCB/i9+0k9
6GiT4YyRI2NKJmvvM5sFrX3aCppIN0h4xz2HhxiqRAMC+gMvMxkBX4EfnAs+Ag7OHIf3qUlmnVRW
VCtE1ev4QGHwYH9q7wySBc/kHBQdpmqY0XxnAxE1hlyC4GiMtm9kIKfp7kKJaABoURZGn5vd2L/g
7juAyWwJwQ1G4pMQ3y5l1LSQ6AWTQBTqyvji5nRg3pdmgAKnaAdeNpqzJKSOom0x4FeyHYm30NdG
x/dcmOOAarc6mLTWbaoYfUVWG99Mid+Xw+dDstQ5yi7+y1U7cGNyADg+/KAzgiK5NiLDAq10k9kn
n6x5CgydFi5BfmC5g+9oqof5+OMMzqF5Emf4GD8S7inC+RMMhMqlOKVw65zOm2RIGAPP7SCG5LBg
DdIAJO++Aq5ptz57ix0/wJQH/go4RG6vX0pffOFTy8XxIJ9Mn+NpI2MnBVgKrk1+aiFhLcNTwXo4
HrvbeGh8vQXCzvbsWFl+sjflSl+ZTjdEvL+oj6uKwkIIsCzIkTyHIBmXLmKfL8RPWcFNWptnBxMA
8n29seU0UaLapcACIsydAnjf6POJVJC4O8gj5JR6ujr5xAhWKw68lfmIcgzKHNoBKvV0XM+Nmxfp
ClvP2X5MT999c7L1bstyBNxldnNfjR6LNmYaBZsifWS5LoOd4JafBUVL6wYTpsSNwb7gQYXS8bln
XpvIlF2W5/eP8xVUInYKDnwsPIQciabFLgqbphedHGG2H1gUl+hBDzXbdoqcG5vD+haXthucyCRG
mWOdvk9vk9R2/7oy3Bq/2R4K6F6MP6bu+UK0TGByCvXbTDxmMWR4ohygOJu9US0wEXMbCHtMJ3iG
y2LVu3OWjs8DdjLLPqMC8AcNcIWXG5hwVMRsC76mL+SS6xqu5SwLZpCu5NG0m0qgEBks1CsoBORZ
UFK3YIgXAQzmqsDJpFlEpcyPsd942B2NE2v2EUT5FUcM1UgUPaijZg/HVCIDAX+HV9cv5kLqu4yZ
Yc+eU/K9avuxoTTA8cN+5vBxi0X6jTaQPjuzV59D3f/0wAJzFzsASoqnV9TEohtn/vy9IC0XorYF
ELV6nYTYfBtshtUAuQHvGBCsCbkwSoAmuCGGO9y8IOsLbtXF/WBvLNPpfXoHQUynvAtCLYRdWSvQ
xxAOTzlsb502IMOo8IzKb9tvfM+wzsZx4I76WmApBIUTyqvvGAwCEbDuppnbZjDYtDemlErtrp/E
zh6PZCoRPqMLiGUPO0ibAIXs/i/MUOjE4pLK+hQ5nzrnDkAWtNgOoQw4xZzVhLsT7wbNJtMSfuzP
l1qIH/BM/yZld7KX9aXZ/MuZ6Fr5KL+leHf9CdPCP2iEaF9/jCBwLScdstY2D7KVtT1TJQkox1Q+
eIxTMgaayOQNFW5QToyt/YQw9eH3/ChaUPxjmBQ6CcYD6CWLR7Q9UUtePExsMEwJ1RpnfZZOdYXz
YRWO3/FLprl3P+XuD7M/NXGK0m7IdRV6Usgwup/uhcsnTE2sb7ptmxu7YZZ0n7LjTWRl3t2c1QFs
mx9rNLUqDiDOB1klQgKRFhgz031jfiBuDWp02d3P3tn0qLY257XK7vyG22TtGK5kE2DKnHe/Ld1k
ojAIyoMt5jMfb2jwfF0PCpCk6gJEwo+Eq0tNSQMCenHn6xTZTgp3wv6AAQHc8W72sm6gXrivKwdZ
wkgd6iiMUJqWckKiCluEAXCqOxfT+Wt0GmtoREOJISn+9tfDPtkIb5sc98JhRI2xDs7FkOeEIheV
eA3mf/qSc7A/Z3Iw+EWpjh4rkJiWV3593oTC45vLBFuGxAl9d/e6n8R/7XeXWrG1daBlA6iKp/2X
NACGCBx93Hq8UiFv0N45OoMDkQry5c4r2uNtGoe32OYiuYXibZTVuwMMnbaDNnVGg/gqXs1u4bGL
fgPRVbTXocjMv2NcStaKPXxFOnuLR2szSrgzgXDtN+xlOzoHGpHNbPjYCJdM5fH/qYZjIeRi4qWg
GAKuFsV2lrDSSrDUKfNUWpUW1hh8Fq42vF738ZdhT3prozeaQKcZXWJPncKhPCLLpQqHnwib6+32
4tFn4VW9q91e4GOgJM52f7k7BrRHN/GLC9ibDmuKJT22fLV3G+FcZ6cLxuv9nr2bcpC0BXykBUZN
iFiTZno8eBy1O/GPVjjN8ORsOs39zY22FuOs24r+HzCSwvUZ5KR7cXTfmsEvf+ni34YMTGMwAwdc
CClfQGfg3lbzFhVfg0GYcapIo6DApHTIJCmiVLwBBhiDNnX1t2NR36YYsmFVHT1VLx9nw0b4RYfi
NGBRAkCdjvUaoB7tmtJ53DiDid/w5nU/atXOJXOxT4/FpU+DR2DwwQEhqs6uIkt69x6Y8aqNQtpg
0Pu06ZA58Cs/HsUj6yAxZdApKwqq1gMXydZY3CNzhpB95sSrp8IlE989ztuCKtxdptmELYc0QYoZ
zWmuqtpnmFZ1ovAVjsNPAEZMI+3hnOH+o7vUpweqSXAhDU6uBxGFosZ4MEGkpk9kTCjzOICy2jlP
8BsD5YG9ggJAhCStKF5vD0kHcEj0hTfoZA1h1fEa1gApVrcaxVevQZYEb1CDfaQFlxH1N+uScuiW
ciPi1VRFHvJHvpkMy8T/5MZDtTSYZ6D9xU0FPwH7ht2N7mQpRW5HCbWOOTOP2tNZZBHACA326bLL
3ZWv9YakzV+QEm36717aY/h8Mqf4iDZXA22x+zjmfPoOaDmlMnoBjuibFOnVs8NBhWUAyp1xdzx9
MFS9kglMxdll7ObTXOxaO9HFZVLHvfwpRXuUMAG227ATmcIjr3fmT8arrXjIGJFhYrKO2icNhP5i
UwDO3WNRud+WTabWPlnSPlO7u+2wAh/Tx6/O4LrzBuSHJUy8CemTyBg8NGkVflsLCfWUKzCQcMmE
aI0yDdS5Mbrvr6TL5N6oGGV+T9n0qgTug7s+Z2gz4cMwTV+yrBnlKtGOWNykN1ijZeZugqHuMrqM
LDQtlj6DBNKVSVQAsxqkky1UubCgzKzYCUzvC6sMKzYb5kqeOkzlybcHbrC/ZCsR4imE6kdhS9AV
UkdJ2JKGuN/XcNdgRDNBWBhjbqiBucATh+THDjK7POzZzZsEynWFKBgaddTriXz0Qg3M0DfDux8K
nFj/Gi23B7n04nwVFLEFaNPa86IfsnaKU/d0j7T+xzEWHwjXfpRvbqtIA21y87E3v0++0ERoMo7G
4mGQU8mHkrDa692taPJQrBtNp4Zbg3fW/uG+RTp3p8GJ1vAQ2MgMPi661DXLpg02d/MF6QGz4SZR
W8qY4qRdvXs/pDt5wKBUearJJWNN2wWzdv8WUWGN2d2HHHqwezolcEm8++KR7z1nlbeBzkioH+S+
v2bbqTK7Ql5h3xKvQpaXBHnnPcs7WdNXbL8aoBa4jY0Q4jlK6qWQkAD2/b8RpzXO7ZcWZGH2d2N2
t0LlcMHDcKG+HOWN78S9mhZqp1G4Oh5Z6OGst39/u7oW4ZTC3ML7sl0gWEwLqv4uvYMYkuXAMFT4
qxYuWe2wDECVT1l4jFMPLA6QNcAMYIFAsF69ecgqhtDRymTLsCmN8wa/l3FgUkzlQEmNSJz8KmeD
RpCrMGIFl2GnPZjJ4X1nkO3DpKYU3K36CN3aYX+Iw4Vn9ob954xrhz0Q7tH3U4MGNr0Lu1R1DATl
LV9/YNRv9V7XfY0niP392s+T9raV8TrKUKRqzgDN8oMstO9cZJMcTp69E2VkZfOoEhloROu3B5MM
8cRkQtk8wRHWfTN2/aOWh/h/g7bRswfj6OFK9LBwxXF1WI/045elSZQQ2X302+OpM4BD3xO/3zKk
+kCE/ECeI2hR7GE/cUc+wZh8X3aM0JdP43nKGDXe++6W4yVzF5jKm5fL5ijsYszxbAQxKNvoc/g2
ZXWZoNfNUoeV0lc4Lv0Xz6J7abFFOPrgsW+RjuQgUHxg5p8fKYDt1ipbCJr4pk4TGddGheiN7d+b
ak8IyMVkqNgg+ZTKdDiIi2f/o+msltxIgij6RYoQw2szqkGsF4U0Ymb6+j1Xjo1Ze23PiKqrsxIu
kIieaFGDNSPcMcvv8iPKhVvD7Tymz2hl3sHyUDfrkyTvq+Y2LZJizGaiQ5XC3U6K4/RNsaTDbLhE
s9B8cj97jWJ0Mb7sCFILjnsUT9YHB7TDeEzJHSe1ULZRz3R2gLa5CZNXj2w0vJPwVaKkMVx9RfE7
oqzwBJHgNJISNMPSFW8dRf0GpmRsn6hhFJL3FQD+5MN2+5hov4b08JvWdBLi6/7y5vV2ETb5KcCF
tYBCXbHd3LvlvfXiROIRT7C/TW6UV90A87DvVtCpoRfXbQbNR175kArTiXKKZoPmjxvWe/MMz20d
7R5tzDB+a6EbMKnQKLsA/E6O0OgAZosWMNsR9tEbRqZe8oW1zmNt1pKHXUU+bU16vtRSXLuf9oxW
C6IcfrLv7BA0fqZJGbPp9qP/6I/3XNLnnHVdAGWWdJwBZs+gYQOqbZcpY0P4ympNoPQcaP+p2+NQ
bnUneB9uECDFYhdqwOnpV8E77yF8VKSR/ni5xZSeEHHbu5iTB4DlVQx0kKMmOXjNo924eeNrRC7v
hhjAeUETzMxGBmgdz8tqHcLFx6OBhWaCh/taUC4bbQaay1Hb62TwQhv0Y7Asulq/+cnOQHVNO/E5
x8+RDvUFnmMNNZUvbKFdcHlaSYyTQi1puuMLGoAyE6L22rwVI6zGYDemsJ1gTcB4gszWwcnHrLKj
ubGRDwGIZV1rCWvIYqgDLR7hekikYeoffqEi/kwgIJwY94kzRg0ICI1FQOKTboxjI26QeW0p83DV
5gWr9ASNA7NEFFJ/BeGuaY0rlJ08BksfBsz6ajj8hYj2ns9m7NhfOAMzy802tCQ2gxY+sjBcj3My
eyAjUDI+8Yzni5xZ4gOe9x3EkON+ma3Al2UN2UwWGgYwHy3tn6SCTJ582WphV0wqaq9ZflAlwf3G
dQtkkA17rmWmlG8u1j9iYi2OA7FLmVHxyVhn6CK8MwQ1aC+ItsD+2lFVQQHp6FE8oMWjQKRStzLE
RrXASSYBd7a8eyj+eN1ZczrTc4kUiOAbnJbSTHvst9bIO79ilEFpKFxAENE90UW5fOiNEGKgoTpd
Sml+Fk6AEz9MK7agrZyRgBK7D0aruYAKIJ6AaF1PpCPsz7AQg8BM96EfFwOI8cO3E7Mrbix6omVm
DIuyEUO49Z9Ug94RSCUa++IBc0t/GDOMt90rUR1ZFp09lKDjMWcKMYYimSSFrpJdDmJ8NRL6OEw7
Piac6QR9SYTuUKKlvoKKM4733Ziow1NTkzFUgrkjvvE+1Z8b/BoeIG7LnmsYox6B1QXC4zJWGyfI
Un1Z9UJbaVHui/UJ7S7XOaT2wI3qmhXlbIOKF6e5ew9yOjkiSeoysWc9v4tXAwN7hCY+dpw8XCmI
sq9Oy3+iAb+XZVXQ7zU4KYFZuWqXtTqP5TGa7K07Mz9OiKaJ4hCQsi/I6Y1x6rNMf+u05GyAcP0T
xPiY1hAxUwvnMhBe8hVrdNZI3QH/2fs8i3QdKww7306BaWPn6ayg2Dj9OXlAv9IBExafI5HdWeWY
t0jOTXxujtf+A8CzUepso8vaLHjvZLNkhFQxPgyWMRcDrIhuJNR7mgAUrfrsoT5902rOaUNfZz+f
d0YpUFU3scTRKjPWI1AyXAlPgdgxUF6MBMxaDmqOEPgcXApeteBNnvYe46NZq8iePaK2o6T0GsEP
QYBsbV1n99k6eQ8uvcv42S3QBBvd5w0AhGc6J42Qm+CO8VnJu8WwSOAsX9iuxfjrc5qFRYhaImDh
VTubjLYEbbiv7/AFom1GrBkcskN2JapwusIB0y5BdPIP780Z5jHYHHYucRcoVo5dWjoeI0OJVo/B
57qY8Q71gf6QeyVHCBGMn4ofBgmfdssIJYb4dZIf3ou2xzp5BcRX9IhpbUDh3jOeujm19pniq0a2
LT/FUnhDdByjjxBHWiCm+aXXhYaFgsxC/Y/Kyjh7WlTqeXD3eONsgiOFF2YgDIThgj3cVj4h1YEG
ROZd7AinW1p+A1iZ9Mc8hKijA8ZZ3Lwldzu7UKQvC1kxpF9C/Zh/WTj6N4iFU5TRkcBTp9h+mWcM
2Oow+0rWZHQIVmFp9p2dei06toSPhr2efebX2QsKTo1R9Hn5zb75O7jBeIIXlVyZMSKMhNQlSh6z
MpMrOpqP0YcZd8Q4baB4uL90QHq32mWiCZ3gHvhuTFStSvYM1tOVz1/qfvFl3Ba8wQsC9BSC8KPQ
YTJR3UcH/GO+/u57q1yxzuAG5hVE2wCizg6LcsMuFnyEBOwvCL0RSwWnaHvyNx93NUZa+wQfGIGS
v/qwwe0BgwpA6Wg3BCTxnVb/EOluZC3eBLRlAliPkVPeCu585xCtAKguV91b9Fw+mZ4N9/0z4NRd
el+uaAgGmy5TO7s+f+MLC8rigZsntwjDszeF+9uOaq7N6O9smBe/QFPjjeT8266iU47zhZiiUkV6
wSv9ixjh72dpGhVR/G+36w5Qa7NsMBd7Yw2/Hz8Xl87Bag4YKOJVbt6wKyPFnZ6xGsVPEIQ7yldF
h2oWCD0VLyh0QgrfJBenmJeWPAN7IYHX9jnukDPLL24N2rh3S6m2JDUFhI0pZ5Mw9UHP94WdFNGy
zcAdtTh6t5w+gEHZkEjiItMnADQ6PFXz6iuXqtD2VqQg4suvUucxRmUg5OwqJ3JCrH9aTVdIB0DI
d+T2XvbYIs08eBw45LKcabSvgFdzfpEilDhZLy5zBLKIA/8yQ0dYzzuTLM+mzamD3vPFLiV3Ryqz
EsGQZ+4drU9aC7AR0ULndJEswplirmiuU1JG3KMefWn5TXgnCKhWhmeOH9o3qK2Cg3clGQ3DwSuE
UjitGZ9AueyQDh2nJe1Bskj81XZ0vaU4pM/A4cN0ERSA2iH9Pf4FUtm4AXzQB1aBhKsMJNBEWu50
4aEUak3+pSvED/rxV3x/+ROPAAwBQu+fGrLG1rxPHvRqo4OpE55ynsxHR6ztI3gdc+z9O+ho9FJd
APvhsEl+iT8+obSAzV370NbTS6NPhy2IQWQOZTCq1PGjS5K9rU1725Uro9AKgN04faWXpp8H3mz+
hGZIrpFIMfuSFvk6w9gLW9Y81LWMiZzDGFT5h8I0s9DOAYkj53PpmFKPSL8mRLlaDUJaXJ7ZwSvk
YWCLvrJadFJAbP+A5zQRacstwWadZvTYUDcZci25grSxHyj4gjYETwDUJ2QmxpSa74dzr4M7JdJ0
HXOZIW/X8ToBY0GMa8hqzy6DMkpW60U7x/LMqYlNutdhamcu6TA9ZJrsPHidf6qp4cOcf9O1S918
C+Z1UChSGj7xzzU+xmbQ55M9mKqFQD8kvMIwjuGaVIaR1Nu789PgMHsZDb+S8jcwTwXUWVHERTjc
pToTx2vJEmkN1rH8CV4oZ2G18uGk4PmlrbCke8mCXFkGaIRG1btiqdHq0x8DayQdIbqCnvRs5gip
bJF55YcLPupbDJaMaib584ch6T8QzF7ZBVX0dsoy4YIt9rXIT8do7QBn2kbzZVYxnFv+71alcx/x
nZ9mSCNMyKIbQ+XRZTIyelZ9oXa0cX6WY/jLaRNX5T2HFjAXQYmFn1A78HoAS+UVOo63NLdjAIrk
0LnhulBdGN51pbgCJjKFZc7UiaGJ1UJ58sbWlkIHAYREIxlaVniaZWcTRSSgoSgf0rAahl6n10ZU
kEHzsnM1iXtvexSYjFWNjj2K0rsRGTaafwoGukwk+JLxQtUop1wn/4vj7iymVOZ9JciAdW/GpD8j
tpCjqJohMUYi5LVAbIMZkDK9NEU+daFi+8ukQvpqwTGgyeiDzHpYF4LlaDoqAUy8RG/7bYN9ALIx
atKjtiOX4Y4mTVQ7B3fxN6DXN/F4EiWXF76z2BsgRlbE+Sj38yhi+OxDvgjsKIUqiFpg9bdCM1L9
9k9/Z+VJZD15/rLjuOKT2t2d9x8Fdjl4cOMSU+dDsGoxe2nu0cE/m53A9OZ9mEW/i/fpH37ZsULF
c3jqa5hW4JIlM0VYxRVY9QHtKt7dSWMmiO/S4+gy8AxnSpcPTGUlIiJDFJIwSgOOZ5x/O4zxXtDl
n8x04KArPyaprhCzKcAIi5rua47NLRe2RkwAHIIDus9rAznKjHk7kBCARBJX5r3/vvcIX3RYAaxr
XnA091BdGsilbwGfSIur3x96Hv0OWeIADyygNik1dTlU6o5ANB84cQWKI2gTSVGiQN7tkssMVKDL
BBpgOTU4eZqkSwrmcbZaACo/uPURHyCc+LR0D8yqRD8uaWAtk1dVjgRrjTITKFX8WwEm9VnZDDNm
782nFyyDUtBF7TN4G1qYAhGylzPlm5BAyzKRiU2AQCKKtTwDNb2ck7/ev9mqhmIbijxqEhZX31lT
tlEqyytMpyGVlfPm7cmGRqZ1UluTLIn+JOGuppUWfUC6A42rIf6Pmtaq10TAAy1ILqamaNL+qFOa
l+2S9Wjf59wBvjG1GapN0AJQsgg1jIxM2qaSuyBhHWOzpX/6p+9Qs5sRRFJG2XkXuKVh2IEbUcvx
2BZqkVVqqau3QTHuC/kcW4tyyu/Y5LXgtBf0KMeZOY7hgoqy3b90wUZ/wspq2T8qPPKTK9QM6OOR
Bf9vZ7f79/BRwW4gIdOiU72lAKcTpy/KCub4fMifSgQGonxUGoUtM2+0N3HlQMlCTxJJAaQR+KFG
volXvbWD/HKo8nqFwJ+wduDU+QVGaJxUTQdL2T8b16CBGpSSWAYs5VaVVWKZhOrydcDWaLfyFlWz
BOzw3ppJXSiXbM7G6HI0Hzgw5dDjdLVGtssrbVBV/zmoyytoZecqBL6eSicV69vOoccOZTdI0WIt
jZ9QCj3siJgt9YIbJFtAQmiJ0E39TgHL/Ukdr0E31xEgBSQ0ucrWoqp94Ovr49hAEMQcmWpVqRAd
kRkZyZA+85bEpvbLxjjPNRTQl7IapWI3nk2ywYpX9HSYJtpn+gQQiuwaYho6ASBvkHO8HQmn/jA7
SOlhXCFpL/ImCqJhJSlnzxaHy4TiaajTs8/Nq+SCpOknIBvShfmXZoDf4nnKJEBvZ9V+UI8oZYnD
uUV6hQPqkD3DIaPUgxX13ZQDxD6NqS/RjMtRq99a2DfIPLpoIyMnSEFXnWxpPyjjkmLZ2ozlZ/rG
iKBOdsPNDJYF4DN6cIJBPnTF1I+lx8Uq4VH2MIdjHNC69IOqlhu5bg70otm/p9oxoNAdksIhqWOm
rGiYOJxetMzUQkAyCoEoQoSddx36FuS6OnRos9TpBq3ZKmpk6ZRZoKgonc1Byj5SVNiN150d22jv
5L/v0ySURqWutEROfpF4TB5OfKVRYd7cSijZbIlhquQk2KNlzd3NjuDpAuLFSDJSPJooIudO4gj5
NVtwIekRBQUFG8ksUaERgojwYwlO6UiWIPisSrTj2FZc7/4DRyiSSYtJml//fDEkE6YtRtNOSakA
Jlfrg/y7LjeqyOzCombhJBm6Il2uFamxdFJ4EfWlWBL1qo963+phSU8OhjWfUYm3dKEpxPkeNRe/
eKR0QJlX0BSgD/PIlVQLeYEJAlkYAckpsQzqQqoZ2MJPYSx3hX33YUNpe9lXXgbXCa4bF18q8hOz
np9sUtqTBOGB2MjPmwumCQX6kkpCiwEtGTqT6mrpWcczbQS/m5OMcza0eJszGfN2u74NhigyDHAy
mEPRHdTqaFdy3/7yeM5dXRF00y0+DbelOmcimeaSQeQimT7+TVypf77b9Y35IRwaNBSg5MEUmNYP
Vo35NuNlRgelbmFIO3ebviPd8deHUZvQla1Pj+nH/sKhiapZPdt3a7Th/V2ffb9aVvzP0buPKIK+
0f3J59pP4MShavKeAQM6uQA24GExMAmeg1XUGL+w+j4ttn+MApJXu0RFjk2bVV/cmYMBYX6CxrRX
dfMKtfzI2YSdUb/QL6DSOmDuXQH5TKuqxSySyN2kJTCiXQzs5QCSAZziyTkO1piJfpdFv4lEKf18
WOdb0y8xRqM3Gz7w2kLBp8GlthveZbFOnAYaM3fCOhoIdK2KzgbNvrNz5qfe1mc5iT8H99JvhV0i
Lc5ORaNbsPeDK9MIM+fQmIM+Sw4NGlOnGAQXrZCqNdJY8ZMyaC+Yb5pMJY7982jlbeH4MgftHMaw
1vingkULalM37+pylBq4VR8ryfNqrnB7ibd9Br2lg9UKaoKkHOHTomdMJ/7pwvOHh45IxM0yyncT
FzUgN40e4HtjU0ZJJdp+zQklV9kq2e3WYgO4E+ntrwtloky61NnTUF4ArgSl2kKBJ9lYTLq3IRyT
W/TX6J2PyJ9EF/+cHRwgq2dQrd+a+cKuovBi53TvO0xRTiGM3/GuUx88ECI5TxvLe8NkBGtWh3cb
+SpcwNIjW9Pf47grx8VVOnr4DOzQSjg8XYCNiEa1fJj/QA3M/XRy7l6Gu1IEXz8dvUCFJmeQZwwt
q/azYb3xGEhAZdxNtETAzJj73n1RAyXMGPDgH1ouP1NDL6KQnvugPGGzbwGf3APISjwxchnf46KB
d1arve8jgbwxChO7zoTpjCWOVQoel/j+lSDHjiSgvCx9/fI3rQNmh5y1WUPxLo0uHzbSFwAh17zk
No/SIrhEk3P2RDZq35lch48tQF8IuO3aMbxsoxJFdMXcPdwXnAWmuttoTZfoSPMnOXGa3ZHqbJrr
U/vN+MnYI0tyHL1uhJxStwlwoFYLsVArUcvv0fjg8ferEVWTj4Mzrlty3zSnhu/gjl/6w3kHeyCu
rbietOK7jSIIQmpS/7zb5F78DpAEXIlkoa9AS+pJM5GRI+M1zBy/YOSCA0zh87KW1bJJR867Jff6
oSWlF9qgXFaIbxaFxMuR4hmzT7MM8DepZO/ghTCYnhFjP/ZrI/4GNLL813DjX9kDIPPiCv5l62nU
aOyteqlfvgVF8Ca166xQgOSBtHWhYZ4/kP0P5oU5D9mKtT8sH9aGrkpSLjjfrQe8uQ9ynve42Vmr
V2c7sQ9EyE20v85at2lxMr4Sa8FOMlk4gWHni5kups7VT7otZsey920fCHclpzzxXgJrgtj8YLVV
MoXUw3LxApMP90NVJXX8u9E2aQMuqAA9FTGwc5wiFbNENo3+onv5O9U9RtCVF7Clu3O6u9vW4HYZ
/p1BwpQiWIP1yt/+mK7Au70f8+aqv68UMTU+Xo1DK96jcLHunQlifoXrXLJQfKl9/UmHy3A/hrfh
99Hj+SdFktFr6K96E6eOYhWeAKsIeUOyVTrtuDLcvMbLmiR1EJpLSTuUswacre309B48rvBa3T03
QsM6FNPGaV6v5uzF98G+tzpVoidsrmLDf16dFjRsydGdT+1my4AJePmrn7MtnYP9cvB137WwvH2D
XZAjwROXm7+KK/UZ+AzGAAD1+A1oPiuv7EZ8tWE07HQrme3eEgl+CipqatueJLcIofDr2tzg/niz
uFcfJrAPKc2lAhDA44loMECQ2vWvyMSyTLSKtv7wqdRr3JVUGYnXhpP/i8gC+n7jcrKXopf7+GNR
EYTzJN61MQc3uqCIF1wA8rSn9DLlL81mdJCgmCBSwS3BXVMHdVboSZ2lEj/gPaJzZTd6q+hCKwJG
LhB3KCYbs/TxYXkRyzcWuTqHLxyFVTTQ3hu6C3Yb/73SFHRj95uVfga/A1wDQFPGf2Dka6AG613f
pRySnt15GaXFjgz6Ku39rDmH7KiWNHl6eFv4X9rOFBDcXF755LxnCE2i8XKpWhXyNg4F4P4W0jr0
uVttaTo2OR8ZQLtl0ofRqvdTGrVhrSAG2ivTengZX6TzHjBf3erZYICMFgUSjozKB/wd3+u9ea+F
rUuIoTbxlCsHVafgnj08sj9JAyFXG6TPk4/BNMy8zv5SIz1Ek6RpNMC91wL+796BzXySbdN8DUs0
oceHIT7I3rYPmwhTYdjSfJVM6iI5sBwQWBu8A6nJoajjKhxJ6XIiJIXf7ICUjmDoMJMgLNP6abpV
/sTV5iZoQFi7YZVYdUp2mVIeMwcPkJ9zNe8g+JhFN4IbshGtbNM9w+CcVghxYm2ecFIsdwq9qlXt
VDvnZaFHk/3y90kqHLtQStut6YoBGAICI9WBMF/P4BQu2cu9Ju+Che5tBjY8uHeK8SbchJhQov40
LR9th9R/B1aZoT4doJe9b/n3mv1i3jaGUHW4gR/Af4zSni0LeLVhCV7FMcVyXExgWJ+mByXgaD2R
UV/d+B+bdULNZb66B+fklFHleiTX7Buvhs3wGHx75wzc06IMaCurh7fOdVxbPDqlxTvunRz9XD28
u/A6jSkNI/dJQubv4EQ9nGqyiVBULKFWiR/7sNpZRUW/MJW2Z+4OmhzMCHpZm1SqG7vux/k4teCE
CWrTebtN5+Wf0nteCB7d6w1wpP5ajqafaB2Wo4dfhj2DxHt3Hda9vX1w7sAkC5guOtXw+VaKYYu6
0qR7VkR4/G7u3/b1mzXSMurPIa6ZNfxbwfbT4T5vPPjddwYMoxHQwmiygq9Mc1OkJFigra2xxxUN
IE8N7bMMhjqFnYrEJfkSqppT6A3BfnyNt1lxcO2hpoA/rLvPdsmhsx4XJVUgK4xrDJ0k+YTl8AA8
dNe5LjZQ/2joeOC9OJSRPjNhL0hHhaOhW1tAyil7KwSwBmWPb2blECkmCAwadRycChOUHp/Km77t
duC9jExNqY7X69FGzOi4gt+Gn7L3DqOGaLdvBjfcZzd4k0VnAvVUn1ANa1RXaNSlRXp1DbhiBdNA
zUn6nGdDBJefS7NGQPqnKXlb1vJpQmE+Nn9lD9oiVgNDZJw+rCrzOMItUuncxeK5Ae5jTWGO0aI2
zWjg0gmh/dF+evmCJswHJ9n1dN8nC/gYiNgNnqQLb2Q8wR8zFcI6vmTCOdnnIOVsb4qIkHUOms5h
9Oh+bTHT2G2yieddMo+SvMyozdDoZdHSVOD9pz0uvdSrXXKJzCsfCaDfGlQNNCe/Lm/CZdCEENqP
oNo0BuQgBGP3jlTJKGjvsIKImp1BFEzMm/dgkc2pYY9SWkSyn2qZNEPad94tiCyg0qQwHKG8GKnQ
3aaeITAQyqMm06+JgQ38AAEU8ezo9k6JJCAzAaMCDQQe6fQE8hK6lkPlzx2N2j0u2D8pHHVnuVJh
jyOFD/mTo38HSPMA9qQzqjbt4GwPIm6oEX3cr02UdaHCeDCRNZD4GHRjCz9iGBI5bLOzCbRQ+xv3
9Bdtyb2rxmId1zH6lu7Zvcbr4NjbLwrpcus22xXYGV4L+zb1JfG5M+e3QGS1y2DvwrfDOhAiOhaC
g0n7RUv/RjsfTX/vm75TOfcUHNooEH6E1d9GzbiahTWjHqMCByK1n31T7tEZ7fFhwVtNV+1ycOmr
sY0WC3rvNQMh/En7ARhMbY1M3fCrEx7hbjX03n0GCBMTsx0ckxdMcWo+z5TB3qaJmiETRJ8dIozb
5heXKWB5mg67kiXoZKAMb8wtIHfzYbjBB/88R1GHAAb+GrRGwglDy8NmzccNCBauxzdW3MMbh9kG
vKct9dDR9XBwMR6cpk2nkF4BphArdG9TrKBA9O49Y+C6GaUOd8+JXbwCJPvMgOCezbnGNVhpmrew
cETwzpi0P+Fr9uIV1tkhKSPBKO/Tq3kMnu2PL2O+uoeiA7AakLt394Qlw9XER3x6hsQG1XrJNcJT
b0Lo4r3EVGoYysDsO7pNRmEcWxso5BvYggl1HJpCCJgce+WBHMfRRLAVY84uRd7FFiP26jbDdxvK
pnNK4LMT4lbg3Rl1oZnyoTYendktE6pQ8mqi3ta+JQcHzKqiL3UeY7O0mW+048YNREZQfTwkt4LJ
Gh2hNG+RSh3UqpZ0P4BIzwrMmlpnOOjzdQ9hGyhae7dGFpM+PMRpcNLu7TpnhrGjKmfDbL8AX7+2
ebVd8oyvGVD/B61o6NLzCvj4fdwquPsXF49Ed7an11QwruikrliFF0o+dEhAo6KkstyiMcdVKKU1
nysBWsbfCDNdcJ4jOTCUXsyz0BdAtuDA6k3acoyBnMZul9bM5GvcR1enOj6jQKV3XKf76W6r1mr2
fPFcJbzfL3a47jXmKNH0mjb+i3GLG2mNilMPtm8sN0go+iAZfLp3dG3YxowHV4520ZZvr12Q0xoI
6xxCYmCeNfPG2Sh0Kyn+lVBWw4+EKSY2OPUU2CFE0G9axlexnlfzbHo0bA4VNxP88G0x++xrYgEz
8HY3lhuHBVs550VvGixRZlklK46YHkhmBACLIMRB23GDAwZQqc6VRB+AtWDYbi+5Hs659/H4GzJb
YWlxsmrwDhWjIrTB2srEpaNV/1t1B4eo/KfwVnELqg8J9Te0I0dMugjYd/Pu7pwAyxZZUjeNGp7p
9tZrOtxYjH9AVfbDviIXhhRMSLhxf97q5oWxBnwEZgj526A5XmA4QKORRhdJn6sYjRdCrQ1upO4v
0DdHKgqD+3xnvkaVdp3W/9X7G2BIxYwrX6wdddDBxf768nTdRVXFuqWOUuurZpIIH3g6lPKJAVRp
UuWV/YJPu//XJqXPQOtR5K3upzcTLGc2u6hVh5FBQH+WYTV9YOfVBlngoO/EVHpcA2lQD6o0efiB
Quf1gWl3sz90YE/0ub44Ccswt5bEYKNQ5cAAHMEHRuAtklR5WHz9WaIu5imQOPNu/Bv9ZUj40s2i
bDktJgyBmunB/MtBi9PJBZ6DjP0CEU0aJVQylVgZD+41C46r1DY9D/8YzzKRV1J8zDKrY7ItGHZx
088rI/jzYJC9sGJ4HAdbAqxiqUV3+WYzQ0VCIAyZ/HHaAhZBXsGOXg5SLsigc6xpuKNVpkXr4A3E
ldJwzXHwK864rNhjmR8I3QrIdXBdNYabvg/r923Q5GLkkAFUB7dVy8+0fV2mQvMyOvHCY9dB7R9D
468Sr/yJ83DINuktYPouzQAAdonxJ533Ru8OwoeQB92E8s9lmNoE60sbPpcxkXaEvKzKcHNwCFvT
F3OrTJyQwQtQDuA4KRqdKZuX4ztqUEJOlHQEBLuz2e54JtuUs2LEODrzbApFRiVMwr3AoIShxCU7
qviorYFjBZMhGBvKQFzsC8B4huCM4TX1Jt4Pv4FOclRxkXEkS0ZEwEcjzBjgnkVn70/tF8OVjwGD
mbfTjNc+1S7+NcJpWLEa+A9bnqT67DM2JwPfs3ejDLxD4QHxrR6dGZkVOLJMc1xfDM21aTgGsga8
DnHZGpFnoHVANpLnoOCMGUPyt5U4L8bvYAlduBGmHSAoP4LkgC0eFk1Or0jsWDO4hsyPOOeyg24f
k1nrh1foHBf07tIXB9qviah8eEnyyInVOVjLJadczCTTRjjH2XLIxwWLw62jE6vs4TUfRYh1a7q0
T1Z06plPMYm3i5b9M+3aI/S7cjhAl30Wc54tyZ7J135ohpYFbiHe9qC0kxYkwLDaNSC1HCvE0lXi
mQES3mRxo6kZ7JzOlU3rYpdhPLm5KF0MSS8ZqRGgKeFQoZGLIeTBbngZ9fwf3KJpAzH8gk9U32DP
PJsX9u6m3jwyQGWdn1bPtlFfMwZEEAYp8AWhcEIBjvO/Br4NBKY/FzitiTQ4Ez6UT1pqoa+BDvFj
3fzCOEW4Vziq7jY5BIcxM2wzT++m7XY1SGHa2mv6tdywybabP10Cb9nBS2vtEAi1e0Qr4zKh3ZQV
sv302L8gFQWr0B7AVkjJqEEiuxTHhIS3yfbecOuqnVEyqYxrqOfXueZT0FUlc6oSDQOo5cZaKnWc
k2nyRuQUoggJulvLxtShxFeRUQbTJSZdi4YJsX3Bh2cMVJlpDWS2RbFexePqTqvkipx6heKcnRc9
EUqg+nJb0CwoVvJrvxEgRjGa6jSDusXoPdu6nGQEoJ3DW1Fb+QOrZGdRbbDrDSOwO/e3Ya6G0tYB
TJBxBwYoverdnzhbrm6Hzq2cLFXrSwhT85quRiLjGUiOcG2iSoJh4s6GJttpQZ1ngJL/GirErZjA
4XQ16eK44evrKyqXzcavKO++rQq7H2wr0f/YnVxBn4C9emJItGl/MRxGSgZkluaLVfdit7wj4e9q
PormJ1ujWBHTh5J/EUjY93CLaDNYsKaLsTXS/2BZkA1b1YCDak+ckchBVI4xoexRug+EweJj58zo
dcdw6wCaZSF9naODH0t3wxjtEn9n0F1hYAS5a9PO6Kx3htl7WWx+eh7uqEcshruXUbgBq6P2NWw8
cXcZ/rxdzefK4Om+Tp4CazQ0JUQfnjHfkwmlBpeYzzF6dLqlAbAAsJ0QnxfEQp6HRPNqdlaWSSpO
n+7HjymDAAQ++Ija3LFyNw4CsoaUmMmyBuK8AyJBkdkIEBuhnUwkJwaLQXYkgNM0ZPrJIgH/ODIy
ZfREZhof/NRgwsqAiXEfeFM4U9CdYJePkzP3ERER5I49OJg+bUF5zvyU5e+hIv4fzWk7GiwWfGKz
zukpxf2VTQMrHZHk2jZLbUo4NW6CFkscTfcx+FBSkGCJGH2Gr+G5L7usPxdi78E62sqyAH9or7J9
jSngGjwJFc5/pTWKROan+/IPTtCrO+cA1WE+qp0aKnSNKdJyOHBDrqMrYnpAkeYhp1YYmMgqnblZ
lDPpOo0GSKtR29edpsODRmujPruaJmdIGTClYWWchi1jFlOglNHycgduV/He5geeNh7VjnOZlhww
cBpT+gz7Iz3y3y+6drzcvn3wAVfuUsrvkr322tNO0FFTxILESPGfulj7FVzcQVuWIiDOfn82Ro6y
ibs4/H3PNji7naC3RSis7YJjX5sJiAEfFLpQ52Of8K5J+NdyDkATk7ggt2UryRdRhB2q6nzqYf2v
7BSyssPHUNIYqXvzQLf1EsFCtPk8TeNjRdspoi1YTtaI78XoNH+3tx6tdJS3EIwhhBwpfbdxhsDi
oJG25hwS+S1sjOQ/3krr0rwiiZccShs/T5VGxHPayihocMwtKehovEjaT+JhnFT8BqSL84+YCEF8
dvP0HUmJUhZ7p9DytjqWUB9BQ7KWAu0RNfCXgoMMYutzDKJMdIyXPyGbrcvRCfUHP78s5NWWuj8u
YUZZHILB43RT1oA+p1FN2G2uv4nrAtRYXDyGrj5JL3/KOVx+QRfkB7t011PsgJXOIJ3bX7wOEua/
lAUTpJcIgOJbq1uiT7EfrHobe/bpS7IAWkOXZyBQglZp4niSAycQnBsAsgcAxeQ7gIjk6lEE3kK6
7PprKwcfnmwTsGPIETCOB3gLQkhnA7FoAjUP04ewRcpdT1s4UjWtXBABAPYTpsnk3+liC8PNBMIS
mB1dgwgZQuNKqq8EfO0cerx98ED4KgAo2bOTQIw7M0QD2pNAzg6AHBAMip5A8s/+o3/In5HArBWg
nD6Ckf46PWCFLUhag4F0c+lsvBXJuTA0OruEbgVEeANvxvAG/keZyfTH3s6hF/mXth5VZQKfJLuw
4Wz4NfuuOUP2HdC//N7lwWBafA47TDQ4Xsa/eTzTeJdKw+cVEz+NaLLtvTqtKwRlHuZoZXICIydl
pwUGFFxYop99JFmTkzxgHXMwEIX37t7d5SMkKYVy2x+oY6dWY2A/bQmET7hLr/26kd4clrb5Ayyl
O07xN+DzwR8Ndjx1HrBPRwEQRKwMjD+w7sTVqoPcDEOMo9ux7UHdGhBleugnq0FCNQmaip5ajoyv
Tj2OS5gUpODRTznZoNIS2m7rHKEfECNdXBLNUoihxhGxCUEhVhmQPKAaqCigYUZc1WUEPGTMEASj
ad3FjfrnUvSzATr2lRVA/86oU3a/FVP5I6zCP2yGsMZ9BOpoicgIc7j3iwHnb7ubL87h3UOVMier
n5+9YoemH+1wT1bxO0jsylZM/gHZfkI7mrTqfwor5gKOuXopS88Z4f3p/8qB83yR4959NEYDg/KP
1AXGSMDNxQ2ginPFYoBjAg7HPN/gYIqhWfGOAPks/o5hgQwNL2V8w2nw5aSyb1CZtttmimCbI5qY
KpX5qpLCeWb2cefLXplgQ0qNfMCVBrs0fcBVmu1ghAVSJNltT2gsDMwCrkKaMhEbROnZThG+TCI3
MtSozDlJcaoK8BJxqHJ402JhkbUAwROD6gVg/XfrMhBhgvVFQW+SaB8Q5+XuYY9cwK7sXJ3pzJM5
aP8B32meUG8Qn8ctcK2y+KTXsaU/GJL4Lvc0RxCn65DEB+CbOSHeFscPKCrnQ9P9BRideVtb8B3x
xagKkTAhLjhEFXA6ALMQdR6Pq4zZUhl1MhllSCITViYoXLN/LHBBzDB02cSt9gk6Ce+kkMB/Abbb
JS3mABcc6G2A+jB88GRAEXk5olZOQZTnX9hwzYzPMPstgQolLF4jGvCmzcRQ5uejNoRD245YMJT3
2fzC0gXEaJOyjp1CBUThjJazkzbMd65Emxkf9+rZcPFGW2BmWwnYVRH8XALVghp4D3KQ0MiOJ6Eg
QfiNCYvO6A2Kdsq5bKcY5x24Tkj9ADRcaGftxsDCcOoz/iCt8bbkSkU2TeBW2+FX4dnt6cWZtkfq
Mo8iMwhMziGE1PC/MegMfuBLBKIWj6K/P47aIz7FNA7cxOfCOrMLjn4Cc7FO47FmHEJXY1TsjEGQ
fYBgAU9yaGRZOtI5UGkLGdnF27qgk4dwbMRBHX/Z9D8z9jHANfIq4kOCdSxnmpqUZavXgfwBKZr9
EA9x1+G8B6RW4+sVDOOHfYw+UMKeYKQ5bhJfVc3vijD6taNIineR7isSr2HMjoTS9jvgSgLnxpc+
PRTPvJGzwBrpiT+MvhchRvmrR1F+t8iQQWTjgArID9C9mBZAdLMwJFcFI0cfQ/UqpzRXl6GYFwhy
T3DRPq+jOKRPR1sHEF9sXX5A5bFqhbPQhB5Qa9OZEdBp73D6ciyoqKDWSfOqtfBz3wE5fKLpGIPI
fnokzcARdU6C6H7Bust/i58AtnzR7qOGlKkpdwyO2CoFCz9AHUNCY+GyUcifyKXbrAqxCyEZVVz4
ayEsYRElVJxmw/9YOq8txbEkin4RawkPr/ISkhDC88ICEu+tgK/vfaiempmurspMQLq6N+K4sAkp
wg7HjRSOTrOLyh7NP3JjanCfexB/bb68c/F8VdxIb0D7wG0M10p8n3eA7lG2kFHcafmr1QoDBJi7
j0PMt1f6AYeRRgrfcO99yCa8RLhY2AcMJJGsIQfRIbUOvgWk3LgeJaObMKCX6iErkFQTj2xw/AO/
WoPWx9r1WAr8NYJhkgcQF/M7HHucG5bqLJAXqac7f7obskkWmbuLFjSaUy5kD3bxtYdyGbYWCuvI
ACxsx7xQECuOrTV1ziyHnXfGj03EmNSY6sNwZvJG9GSXEzoBBIHSqFWxCUP507ksF1c7ZWKXfu4i
irY9ugLOhkwPiw6OX4FDSra/zNocXZOfe6eFTt0nx1VVGlbHDm+dy2APns46+XCxRFA0uep8tIc9
IFex8/dXoHzG4QFfwLoklAA/LZpGxrEikl73b+yOvXbJYq4qTwxbVS/lWdBZIfSmpyKC5iZeKvEi
Mz1nrC6JTAzKjzuwUEdm+o7NreS7B1Kju6tOwf37wSOdP4gSLmrc7r2R5841SIwNgWAkjA+jqs39
xMiggacchhqZt2C9ZSxaLW3UaCmoLsaByEHEioq1iEfCtrvq61qEYHIEauIwGqM4b4n34ZIwnNhn
6c3nlPxX6xi2qS33eKBcUvwlA9VGr50I2TTVIB82a9jsV+tEKn+d/BqKfnGvHakv2fs6P2kGtAtP
IIPL/PLw0EZzTpXLQDyQRg0fkxkA3xJlFyZc1JejkjNXnFaPhxY/8bbz9ZlpghZXg7CU2XgOml6h
QziOS5fKlAtXyZ9MwWGK4fgYGC4PIBG59ps2og8o/XYOCUXc10nAncTBIPEHLqSvYnw5p7s0UEgR
UOhx034FPxSK2bWgj6dmtEinES0uuNPN7A6aPFjEPDh4PRidUCP/GvTRbsUCCuRSkS+gP6V75qeO
XyEPkvS7b9eOJz12Ck+aqwUnQ9CjM01+GwiaQaGu7JOqmcqExVbtc2uADvnuMWqdm8qJZHJ0CWOU
m4Umwu2hqQKH+dGNCUeiE5oRDwOlKQks6dhh5WJVSs7BjLZkteqGyZingwdlSIpJ4uhsSjOzB9SN
EZ0DV49LO3caIR05Dy1CU7oDDog6TyPvkj/lD3WSqaeQ6uLdAY1clJmr+O5UUOyLldUkSG4E5zCL
kTc+pOT5WrsMDjSqjL4Kw89t5D7ksgAkjRFNUVi9qB8/xC1+IL4Z2viioGzGPCVgtlyElwu3om0R
ui+mc8xoi4ADPCDW3YCGeuwkqKX5NO2YoxC/DeAnV4VINJbE0/VS1P1AcUs4b5KXKH1gd0g/rIOL
neIP1P3qAr1x6bz7n4b57Z8ml861/YjHHlcIUM+utsjDKJpAjfIOkZneRfaKPZGnWo9H2VfC7Vy9
E7cKavqOQ2esU54rSm6rXXXAvokq5Opr2qg8FIxSTFRfCI1BS410nHm15qEFoG1p2OWLy6HQWZTn
UCcLNNvJdiT/Duz3qXVDzqRKGTAJnYa0Q0hmoUqWsN2XbOcTYosST19xETgZcKrqpGN17y0CFKN6
n0lUvDUK5X0PeMhaEGF9CYxVk6275N01u3sTac44lrcDHHSHJhYkGzsKTi3Uw+jVgbK10Q/Wdp1D
+QeWixA+g+1ypMS44LDRyMtW5cCbzD/4o3QIxYM639DRAWoTKWwLWFPqzODGeZ1bhmfApekRQq8A
u2WrGEFNxh80SJvhaMORY38hBV540u8Olnu++Ynt/k3RemOEIudFryFR1PTvyIHMvOjWHmwJRz8G
6tHLph4osOkhMCETZYT2ue1ObI50Hl390NrEmMjERIWjakIyeopfGqk767+EZbmBlr9IiTOJiV12
CaRhJrgS+8gt4awtBqoKMEaJ/yk5+E3DGp5TyDkOLs0QVnkwpYBmwbDXU11J/M25KkflA39glfOf
aM42o9NJVHf+OAl/kel7pmUBIOlGPNw7kSFy5OcSkKOugtp508ZyiLce9ojDQTUPXKIrLx2fZTTi
hCCUlmHiiEjode0WnCtpJaPJiF2LILnemcwDjmESC2AlZIQ8w0sU/TlWNrnLf6gU7ffQiNlAms7D
hPYx6Z7+OUE17MVqMhBx+RB5B4/DcCUGSJrDWX/m6FlfpDU2xBIoWsJMep0fPL7aL4Z1UERYgv4Y
hDGhYYJmohpm8GzZU7ek6UIlP3EKRJwNL2zWVP5RynBlzDfs2ewlbDzvjvG3aDJIW3VFj9qOkabd
95BZkqaK3HPMGxILxfwlqnZ2A4Quj1YDZHhjY6TnI6OJp6iuss2oOGQ7vg053Gl9rhaXjpXycUaA
D96RDEtF+10cevG1d3eXkhpBJ4RP88td43dWU6ZIfscI+fPgEDu+ZYO/DVp4TkKDcpxKJ0SfY3jE
RbSeIYnjvq7vZMCqMUAzbsF7auY1FpzASuiGgHKVCIENq4feffPDXrQHUrq2RxhFz8ODhUstriHh
kFsVoil+MBQAEPh6I8GTrL4HNSxpuiGU0qdbiQjRLkWliFzJpDjbgXmph4UraFEJsnp/VfcBpkeF
B4v0yBY3B1pi9+/VuKBXr8eiEjtPtUQSPogzbcDi6aa/Y42VrRr5aZHcyk9jvG3Fki84GFbjlI26
N9eoUWwvBX54nWtOMgDuXF1HGYKLbo24cUX5aBlWqdN7PSaawlwwAxs73O+Zv7mqMlVtnFK3DQBV
dzwFb6sc720ndJSUf0rNfv+6ZgoijjI9wuxhmI9l7iYAveq2A9DnfxVNM8t6VSqenZ3phSBs+AYt
Dn7so6s9muEZnNO0iOozKbOWPRbH1AN2Wh9BmwBbyNvJvIUoG7jp3yhv1J/du3uFWdckRnhszNlY
n0LSO/aoaV7sZr8GAgr4YJpF1NoXtNhFj9ETvMi0CxzE9MbDOro7o2nnOCuF5OnjQy+bRvKvtOfx
JsMRHiS+CrfBRjo0r1G0XGInlf+OnM1fpyPjICcj7enQW/IU8EmCNEUizVViHmvxaxooshGxhkPU
3BKIqVETx9MwD9RYBhC3BF4lgGYJvDatd3y0K3NQ1dzcUOFIYwWqlQdSfJUowWbdY/dCZQIQwtHk
5LZJTaqHX2UkyBPY0quFdBeoTuhLfGth16DqeGCHINFDSAC+JgpN5X09WnXtncCONB6yEKkG1fzt
h98AVyVy0sZiQuPN9JuiabQ1hRjtCRhaAyzaQJlz+Oks+kxA5OQDsQMZyG1kqYi5h2IXlcnI2amR
wViI7+R5Lv4p7rRnqH8jTgn8A+CKA90/tEpd1KwfBMFFj1le7efo6ZLXcHSudo7cXqri3MVncOdx
QG0qbVuhr+mvCIut0h+jj9G43u0641PYInX1mHTp5ayVr1f/aTBk7732PhGSSp8wuqLzQuvTlyhQ
rGsDMNG+WeU+kZnMb0u4RTgiEDZT5EjZKAgkZV4myRik6chGWaUFtYitYJ4Nt/yB8LruNcmJuPZ0
cVCdQSghhPTObejQNQgTEyGsYx/a0FpETmJEBprBDxg+GRBv3AFkTqyInga/IPqO3jQPngEXcgrI
JQ/nDei/saDma8h/nCBmpWwnZpx6T9X6g4lqPBRlSn9k/jceJLnwcON1SqEIuik8mqxUF+QDYT67
BWUVobce2C+cUJ6UAIePW+tcM++zw9+l1xyBRenwawzmd6s+vDK16sr+0eRnPQEDPqEhwq7WOfJc
cebW+WK2D7c6FC01pUr4nRwbW1Bsg0pd9Zl6GHVS2m9RFBpWFThdzSvlL3fsHqm1Gi7Z1eTh5Tox
ciiWSBIeVlSSQYghdPXv1OkXnBrAu7y27TJON0vgN5kLGMd4HDo8vfx6+Q0sKwW2mL31fPBSvy1P
RMcLjYt5Z2flnaVVbM6ojFIEbyjrQs33raxN/qvySbb8TfRwX/glK4SjAdYwSIQV3HoxGLkR3oId
I5KLhFyQBcu1Ii0KVhiIPzDJkaYKIqDimID2ll3mJyMtWB4ZvlyMhLTfHXAHJH+/aX2l1onlIhWd
cgABMAj0sO68D+rFVmly9tXGVJICVqBvyrnHu8rphDYvNnoY1PDDbal55FcgqindqCb2gwqF5aDW
KXS1N2q01IuP8KAeu0UVHHHa8cvRJb2lSrPSJfuSsQhiVONCiZQgQh+dyAvxTO5qB727AajFXZ2V
XulXdCmiQqd9g8KPhRArokJdDscnPlNWnvfB/z6/jBV6J6xNx1IlLCx2aRFifIvEZ+03ePfHzEDP
ncAnN1ZllxTrfHZN1v4civVr3wgJotyEPqPwYg05verw6eVeHhOn0yL1anK3nhlxM5ji5WzMkbRf
6MZqVtOd3ydijQ9EY8EYtzH9Msr9SyphYXZpgVZx8rexB0VVHK64iLU5sWKalPdD/P3otQ8EGgI/
eDRhVYc+TBD9bSAaUaPHLoMh7ivnHBDZbpMP6Z75t49Neouza01bB+eaPgi8zSHy0PyzWc5egP1v
q9FF67JlSy3yw4tec0KnYbglWjrtC+go0rX1jLDjEAJzD4AcaHA21iuoRieQdxY3b3IzFJpTQlBA
Q/L1pr6cIRrwXkGCI/F/mTf9QurwCrVV0q7wrKF99kFEjnQmh+hKHJLUOaeo4pUX21lufWlH7gwq
uzqN/oDhf86FdkJNY9V8Ik0IyGMGxODRcZ6rF40HtTPNSI0qutBVemCOrouZIPkPPN/6L4WS1qxL
umYp8/ZfQT7b+kWbS84yUrS5aKa9b/CnZQBHF/zmZoUoViUFlOSkaedkclSS568SGrRI+mj6Nw5t
kFTrvRDY9qGVwhqALZQlX6XlL5OhX+srnYPg2wDxFh3Uk+e5HACEHrx1WyEiVHoNBJRj4vhLawav
2AQetOhkW60aP4AsTlqC178O5NcHUCTi+j7S5muhT3pX1CmNMbUQSBNqG9SSqSjW3H8OEbgCiwQI
blGnMH8VmfBrp9qMLpp+jZGDsOlqBBUZU2hjRHa0jVASqxBjgADtl3hpEXE1eilNhSuWuI6I4EQH
QU5Y/5qXS9QkL+w9HrT0tMkwSy8NWCyd2GfMmZssluSZChLpTV7RffaAEqxTM96eVqHL7qEtXWSh
iuWi+wCMICmkihPvAFL1IALunHBqGBAYVYrym1tg6wEVFRhqQIoAdup21ynoi4SbRTmjw8N9Usek
S14Z3eTzYyL+uKH/+oGi5+Q5OyY1gt4N6z5gr2AjIIGIchKsCu9vrwmzuCVEmc8ucFVTh9QZyeg+
9X5uf/hNRBD+PRywlU22JPq32V/f9i94zVEYgOSIvSKsG6WqDmsggbXzxruq45E+DA3rv+2Ki/nr
Ygnh/i0isgUZ7HgDS6Y+Byxl7gHbxTnexw0mHbjzCW0eBlUyw2h/yQd4EwI1Xgw9dvbNeO0TyWm/
o0fvksKP0o0yadC+9stD4MZ3ETlXcc7MJzhllHx1SputIASLwqia4MyrO6ouCrxZwEkM3PA5qJSG
BEije0H25F77EEjuvgM5J+1exQaQIB5DJ2us9BOCv+r2roI+Y4d9izmJjalbOfjrmGG86JLWLTw1
1+yUXrMzvwq/dqDu1l35r4sAhFQOeNE5P3UYKLjiZ07X1aR6FyRD7653ouYbFY5CGDnnhZYqF0Fy
tVO3Ojx38j4O4yPp+xtSRLvHDhF7tV/TQjodcH2bzMnJHbNPRbbzXXrMdmmVSMc9Pb52//DGeM1e
0d0n1dGhd+hNPQ6r1ZWFO/XqozUWosGHQXuk8Wb77JA+AvHf7xeVC3/HmcIqcdnJz5nBz6e48TYI
njX9l2R64s50oSbnDuZzKpUD0PuFd/egpdq2bt1nH/BprmaF0qfBHwMqBHXXGBCbKkWxLPF1CgeK
oUvaIIxK76REqOQFSItMmh9D/kw+s5J1uNuN1ccpQ2f28tkufR4FtnRqbKMfVnORRpkZELp7Gzsg
UONMf+atezg64eIwzjUO1HaFKkusDHsuVQNsK1TssV9PiOrliW4E07/TcDf0snRH7jWRy+Yiq+K3
2klskxrBoq70tdfFqkXGX8Xeg6aml1Y5mfYwPmMNch5MvmBDa4zrAFDoibGuKRhQ6gUidanWfLjs
TZdGuQths8T5TR4K5nJeWTFwryK5d8d4Spuxo7hiFh8zSFgGLJKrcwAQulsPKuUnjSKwZ1XoZ/Qi
00vXsAT5NZ2AV/mcLG3it5xtzVxnN3B09c3TDrfdKiNq5bgH48s4c5RFgwLErrJnfe1pCJFFSv7R
q2bzPYwo4gE6Lkr7aOsY0E570OEPdcuGwuOzmswXKrPTOj3sLXrZ8zMDeoE2r1Bow3ROBeUxYAhl
qFhtmicQv6xdHhGPWkBY+HQbUTEpWPMqXaoGukJsI6xJK3/8OZ7dh/N0hWlIw0zkKvsNAI624BPS
Agv4PN3Hey9N07tN3velajJGnbcGsphS5eJsjWmCMT46HgInmq1aAORLo8ckxl5CgndbDBgIe639
Is476WuwICzjPaCOpbcgjw4FeiEeC31gNBPjGNHZ7Dzgn+6a8hmdC9XFAvD2ARKoxZSqv6RF64eM
06HDAZlkNBgDAMhCkhUcwwYkPApIyaCuAXDzxxyWjw5qYiklc8ogQpWjD517A+o5vPbZXoMSITbF
jHXYAKm983WLPf50cFvQIpau0Qfybi3K1mJPyGqDFXUZojAvMM7XAJX8q/01nc0cy3AtGKqCQaWx
WLIFZ4qBudqLG27qK+pru9ROT8C22DSXhYTrnIIQ53a6YI+iH1STdO5dGcoyfIUMCUVJNaMJI8PL
6VxQlxHKVWlxOTf0UbRKmrFYGoF9F8MN+fz4upEv5wtAA7ZEXvZzpX8t1ZjH9Cx4R5wCZT4ebxLJ
9GlI++IxJ2bf53lCZ7HlzfBJ7+pueEL38TWuDj/9g3tn4ZJ6y4aT/3ZxkfV7iyjWrcVjKa83loMe
M/0GFfdNAp5bXTGjfpvKU1CsY+M94Pbe31nglKXKnMcQWhkVf+avp/0N32Gl+wrvdrED1keHSAuL
hEiaNEZsUlOK2UBriikXlzXTcoHEo230dDG6bxKEZqQb1lFafH8VY9WrUssaTPdl4NmJZMJteqcZ
JSVu/6vxCVZIc6fWASDimIzbE4gvUDkViVIDI/sGOztIMuviA7QxhhW1SN2iNyaguxiiDu92/n5s
8+gQrWeDJ/js2t2jjQ7D6pIpYT5Y58xwDwn35tfxRpD5V8RuVWYZkv7Hqrc+LtoA2IHEgeoPr65h
Jxaq5f4MtiixmKuw/QOz6E3NTYspd3g1qNETbBwlU4qjCKA04QcU+q/wSWdCPbN4h944qoZASycT
vWA03OLTbJjb3jqViQMf2htr8bT7BhdhgyVd3KnYl9//mFs1dJjieufh9VL0/ws2iIiB7lXK93Dj
MPGk33+mb96cg+zUMzmI3McfWLYTLAMWrQKRCs7LX6LkuRCXLipCuZDccRb3j5u6zDaZlKR44WgQ
Ro3FY4AEsHejK4YRMlE3SeF85k7tMl5Gqqhm+J6hjQTzJRaczuRDY2WScwAqs+0xfRRHIQ/0FvNe
MivjRmSb4NmJSN0/zdSTQympHyFmA7a25lqdKnnlFXgeBhw7nSkSCbblDgW6z9MEZ10Dc4bB5vNi
hMZNARHvH7mC7oVdAAtdwcZBte0e+hjsXBIicOf4edHaN9ByFa+ociH77tyxO83VMzoHjwZwIBKT
ayBN9NcickLb5fBG9TR185TLzxVbDHM7Agvf2QLCF2ycCLv4heiMoPwRAHPTQqsJ6gLhmXBzh+WY
mPiSm5qZ6xbdkUjFyS9GzxVqLIKiaW5IwhMN+881T6lJFhJ/RcGzXKZN5CqFwYtMxZu1perWvvP1
asy9Jjl/cXcvThXogqeLV3uvuCe/uWv9aWvnN5d4YIEzKhs8oyi0dYeqGv57Zy+lyHC+joZ5FFYf
+4EPrkzoqJMkyh7lbgknYYkx0lOBC7SRmE8EduFzrftCGZtA2yBgX/Szl6y6LHt1iEQyoGpLKh8K
FCAIVXuq/v5FZwHXN02S9E9MlNM/vwpp39Fd0sBDhbg3Wx2iKKppp+ZN0acaZDEhTEmq+HsM5/T3
tWlSQuNoM3oB/Re6hhjqpLChFH/OcH7RjxP2C1/9JIMbK8wCO4AIdDNYLuhPcfVbnmva1OXqhsRE
oaJgB2kQoEwLhjFGPxLiAPINNICzGm6Sf/21FIxdpTMY3Vdf+gs4/NxqfReoNAz61jtYevvBhqQJ
mfQudvlNWyvQ+2EfggJDtnhNyDjbdyyIhadVmZAkFf+o9xv5+oilJi7k1BNSilIX6tJUhjAN308R
7fZgjt32KI4p9jcADJv2PWZDpMAHQkDutoAqBZGGL7O5JIgT8IgQjEXKAdHvXb9khvBQPnw3rzgC
w5LLaZn1AFioMgDQpjkxPkAx7msuwwP7yglfDXYlB7MsC6ooDxM6kZUmzyCminjBtVOc8wZIG3fJ
NnpBbU14dwIrwXjpPYS79tpcwx9SjjSHT0AA1pquQlXmaZhl6pd4XbBEZIN9qtPgzCCutflcIyBp
u42leL9jFq/9Y3IHu1BO9KzhFbpPJ262Dxu73v6ENa43S9qZxkWGVLoML3fzlaLqH9i6JiNI8Olk
m2h50XR/yDZUVzq5ElDP6CIKahYl3wEiNPuS1HWniSTqJbhs6VZVPjLDgXEVizqt8zbZz+rtbVLr
1Nvr5BJhNsBNpuVb8bSAKx0j1Bu4RPmqgCRqQAonnCPtm1LItzPZkl72psfYg+KoXLbyVaNzi254
YuwB0hVmtnCifbuSNxqhcLS3e4JuvUVSCLZFVpPtF3hKi3vaTqCbX/aplOwLwxYmxuCMnFa06BO7
koscjxXENZ/wARnaMEaw+7W/DKNjdEktpKH5E23YLhJtTfufqS2tMLDqGrISS/CKA9hV0akoysi7
wzNGPUcxAtMvkSDTX9q3bn2ea0CqS/tp2BgApE1DLJFxWFqzLmWBdaE0XCEzsqQB0HJm/Ip37l+9
HkoKoTVY7czrbzYdd6oIX4fRwaXq/wGuWtJHc3uQzw8UlzcSmAsEglodk93fFMCCy+6B9YXnhlXp
IO0q+EeFlRPvgnY1J3H3W4QincMt+bhkUG//MKXG5EssiPdaqJDYBPfwZjPNBylXzih6mV1KHEXQ
CgbROi+iO1GmyJJH9Cyojb7nxoCE9UwNxH7LQMHmfEvr8mCjcy5D6ksoNcIfgTi3k0JG2P3b/xat
zULt7LYOZsB0BoGidW7JozcNn4nItm32WU0BaHLnlD7oenm8gBXgXNEKY25nl7VuySED4f9a6II/
NjkZeEuiNJPAA/6T55fuLYDaKjFpQBNdx16Unq3bsGHXouPObv7fRqmdF2xQ1TNJUOSSGEDpVqHV
FDz54nKhOI6bslTdTenTpaRBfFnj98s2URhkEA8RodsX0j3iC10MZWy9z5C2SHjBQkWFjvU3hW3V
WeZVVJzNGWOPE/AihM3wQL0ivM9wmcHJipUVswLeCXzopcZ47UmKTiqKD/QAQLJ2ylhrXHgc0WNs
8R0wMQkp9LeFbNflNyKT+VFM5iUBcktnClMticnSS7eUSwb0jtwLuiiMJaLu1O1d9zg6z1FpFD1W
Kl0/LvUuR+QYHnu6tksLuheizYBAaFk5/5ERow80ld5qcqRQzE8J4MZOgrvWSZm3QJg7aYMZWbBf
KioFVGZvfGdoSDh94B+AlDlN2SXRtujMRqlKHsLVdvpMxepQxWCI0LwyK6RCuTJ0xWu0Ff0kyvyj
AJsH38tkOniL+IiCWjfyR42jmiFohofvyKeGK6M4xaRh3by+znLiZdH0QG484UB5v8Ha4z0FdJ8+
Gj1OGihiH5BAkX7l1pVGixmy8HvlhIA2Hf8MuEKjdPHL2RoiUtg1W3vOcQdhriqGm2GkdGhv7g43
F/KkTsmA0c3JA1DpBDvyAWP/2uWTLFiONi+rBMGetjOc+GFS96T06VrEC1G2so14XJxmLD6NiBjs
IA7m0PokhfVgCgb7Wxo53VBWQ1Rdy8Cj8jeHemMPIBJXviFC9JsOzdyWPPs6+v4PqPcJmDoh2L5N
QgfkzzKlFFx1pwmEKLTnIbyxYSGKJB2IvAaLG0stJ2XaLqGgfa+wZhXtwwAXBxRi/QRH9xxXgEck
N5E6jCKHi9lkOXoVardv8qBjol/G2NknRcVlcPPL2WTXFNeRCbz/JSh4M3tSad2caoeicljDINEk
TQznvauhQoXl13usySRS7OnQHNZM6MlSk6+vT2jxn+zu1ClXezNQ0AdD5F4h+srzmrYYAIKRpjvU
R2ThV0gTPruIiyiFWpUu5Rz13IaQjS2W7omgH/HuetX3AebhtPOv9gu9g2u032GxCoPA65S65Zj6
Mytnxh8Pu7uPpnxVSCgPYwnqzpPwluTN+W6WJ3IKfyhPufrn0eljn98uPbXPqiDbb2NOCU0BNf5e
IA/WhAN10qsNBfwpstpYoO/O64O51sh5Xxu14AUyEQwX0BI6gZCdU1jCjbsz6zkhU3Zz1zkMqSpe
iwt5K6xYg24oPhj0z9BxN39atmu9aXQaVgLwzwZ49aUFRtEITCBrk3UYkByWnwgerAXbZWVcSvVo
HInGK7PkgbkwMA9Pw2rWTNgGSIhdrvHH8ZPSdcjQn1P37oFEkuBIubpG0tYzXUj7YojEzWQnq+Qm
roxmXSukXSfT8NsC4n3bVJsuu4PbA4uGi4zJhnWUKOwhitetQ/mFInW87V9+67pN8KwGNmbe1zPZ
k28gATGm1jpwkyxqDqUZ/kvcKyxhEZhyp2NKmGD2CTQKnc0bVQY/g90rY755GwvYyLZWn9ax6+MX
H8WcweDWbUQJqHYRqcSNFLI/yABPjsiFGr0Kx0K64P7d3Vr3ye3l3pUnREqhZWsVOF7knfzEos54
aTQBN4P8MSKTuQaVKnKBCgMFuSTreNor/RVmUOot7le5aV8uzgZBPXpdL91MLS76bWdVs3UfeUHV
Mvh2DT/ilv4Z4/LaZGiEMoybTpUxZ+xl/LuEeBW6lrL3WMFKdRoMlr66VYRPSh7mC0oEVB6BhzZd
rFFAVHSILK81yVYis154d3L73INSiz52bbHt0duQrTaAlmtYRDbCG6/oYisgv2hhyLULmmHhan3A
5w5Z2brKXH5Mbw3Cc+ohk+wP1ia532yeVaNs8ZtiWFmQK8TshUPHIBek4Vb7VfK+iBwxyHp6dfoA
GGtmFX4oPnkLgtzKziM7kklPdj0dA2pUZfRS0QGEDBC0HjoKl9mRfUF+VgvLKd2zUorIigy+s2Kc
M9B9r5gpUk1QwjHKwWnSxTmvyQPVQfUKMkdg+Zo8DxqEPYCVVUP402Lmlmm94lKLBh5v3gNpIM2N
9W23Bp1OI8GnDX/80cjrFuqGcRPs03/N7szkW1tXF2/ADUyvxOUoOh8EjQ0qlTy4bp1HYkxN8qeS
Jkdx/cYVze08YpLFySH3KybPxSUOBVHCLQz3fLDDEtWEfeo05g8qEqQTyE39XbgJmxX7/sVjWB6D
FJfNIk8vsTWbCUfnw9r5N/OKRyEPmDg/qRBtRYwlBqwZiRjLG7hc2Zkql4VTgL2dKTiflgGAzBQL
oMnX2npN1osX0aVmeXmZdEstppILVDi2uZLSW1zejL9GbWo1/P24OCuv+MHXtuDPK9FfL+5aUmZ4
oX+hCTKrRErRfYtqrY0uAG27hPKiNDo+nF1WX+3TJ8Nge5zWHNnXoLQ1b8n96H6i6tcyopy7Da40
GwO6ZJwuECKmAblBXPHXboSPHjwQ3z5DFL7YZ++INmGbiZlYVd3G4PAnodN9gGXavaVb/xEV2rUO
PSmSSnopQOiCWQelMfctKSao8NmtnLHVBIW+YXdCr/wCvf7yFRD6owPnn7uDhqWAJdqAgOjRHA2i
6kjYVIYBg2ufBw1UAF+mPaEn937iCER/qjVoxNUqimtDNlJ26RlUbTB+m62D7QiK3p3kzia9mm15
InX8gw4BNKLO5aBcE5LIXQQ/pU0AcXvM0AfxjgZOY1Qha5CIcp4/i8wg4BPCRSmM6bDsZgebPSl+
4L2yO9m7v3mZWSUV6/InCUUwd90Jm576LXqoyd1p4IJRgLRJp+EB/5ps2RUABuSeyC81HPkU7SCN
Cuan/1MZ0nPvGI5IoDcPJt0KjduNHvMWnO+YrN72Pmu6uBepomaSlR6dCvJRBm6Rmk9LxzaO3ekF
9obh6estYObHjdbNe/SvAm8Aq/CkhJKjBF6bn4/UoOrvO/eYGSj+pUsOL+08HOpKfbYsv3MkDf9a
bm3AC2nkT7MKEX9rLfz+BUEUz23FbQgAugBfIy60D/7J+U6KPHp9XoumB0jS8zg3yWnrgIuBfZIZ
5uddgYw81czlK0UNvJBjbObOl0S/1tVlfGdhdcrKA8AvJM0lGwzKLHAwZVMWmafcs80NXPVyso2o
WjNrCmbkzuY41fEeo4QqePdg+7fxUZWCCI55JbYuaIGNv6aWhTzf2tdxrcWzWUZ9Fp8mbFAMse8f
OlNCBNoEGHT74G7w3zj7pGE7hOf2ljHxSFRz4hDhz+b9796+dFaG/40PDt9mtG6x0WrQYfFN8bH9
GRIx174BnQyfNY+kuNLwhBmZKQ3uLrwTHtVwDZP4vjfyc+bents7XmMXFvulOuX+8nQKn3+wnxdz
QxghRLRh39LmlDRUFJWlIwKYyrJRs85vEiHh8hCqD3clUjTNZ+58+udJc5h7TcA/fmGi0COEPLFT
9MstvkZeyKpPWgWnHHlXDw3HQs7O+DbrGmMHDU9dRpzHUrrTZHeq1PNHp/eMKeiptIlb8M+hYrjp
oTpXpEvl1hvIlJaPrrzo07tg3yC96mE9O3fUz+eO4IXq8G5N0VTembLFprN69D7sKAaUZcXi00B9
Tld6rmpAKBlyrlUt3JCwLEFBhadq1CLWZuCOMK/xFVeY6n+DFRktEGx2qJseNYfs6meWsx+hFOP5
175EKCiTxJVkfzfnCKHgUJ14UrQZut3bG862tW4d/fcDBprRl0fnHH45UPxHG/nNU1vkK+WbcrXm
X/vSu0z5gULWII7oO5bZA0R9mcK8bS2DRx3Uj+GFGGsKQ0YZetRi5BAIZMM1KVKSuhMSCfdCCtQe
EeJyDliQIQW9b5gchAicr1H/1NmEnKDcJ3cTH4eQIvQ9lufQCZQTqlOLHqjGMwF+iXo3QUXtzD7k
psCiNcC6Yd7sKyxAw+w3g43Zr35IeyIUHeUgaQUIel54kNn9+hAawi4Hg3e74QCDExjFqXQ8/QR9
4cxBnudFC0m+yUQBR6ENwkCi3FtOexWIqydHX5eQt1rSyYfPOVBulqV1Z/nGAc6Gz/COtw9DwFup
Wnc+Erp+YkAYArEkxzdWRQhi51EHe6cWhR/82efhvSm+Gms6GdjHJV39Yhh5CY7BdRfIXsRBhbwg
e/FcbDGbyBinsERarV2Foxvdoz/7WUJ/JITIR3FBd1YXezwbyE1ZDJXhqe+HfWhCSBgSI5APS1F9
tG5TThH1E1fOC+SZTLqHTIVYZXvHqFditdZm0gmjq8mOQAd0iX4tuihhltv9HfIwMlNcKwFpyS4t
rXasYaQw6G80FIpxe5BkWWX1whiSbSj4pugHcHC6hUWxBNu8z05YpPObopFipCLU2My7TAKlvrPT
ouo/BfYR2OiJRbfcnnLSvNwLvQS/4knJOv3xfPHcgz7nKxenbfvMYKsToTTAExPy4eMjflzQq/gV
TcPG7BUgE5h8C4RcXQ2/FpKu2XxyBJeswoI/GuA+5T+a/4Tl04T2d9B1itN7Z0Z7QQHOYi52uEsS
OdIWSJ+AhpplAJsZ9umof+giw+6EsRdAx6W8/EzqLY3eqoxR/lrLdWyMvzxLnO44njAevbTlqVeI
+T/5z8v+M880dLENGUBGPpKvEcC3y1bGadWmoMW4R8B38LfyuypcFUIxm4VkgpKKl/sHr9tliezb
rFbl0rSYHxxsIfnwmiICcqX7kQhQD6+E+EUGhwp4lhX75/wEpEA4BCDPXOKfTp7QnMkkz8CsY0xK
aI24PcSAUU39LAMH9GSjrx0XMeow4g5wpT0R3j+oUljYHATiG3F8duQasQf/pJox0bG/C74OzxZl
CxcUCxCmsbEaklJ7IdSGxnNB67kFlpj+lXITcYV14ZME235dPemynKXFjG2GwUOApKTWuDgeI9lx
2EA7f51uwf7yngjNZGh17jcSg2/7WTANJP12yRtgD9kRqzd8cm1avDd5QgxrXiAkHr2cINS1f3iB
AB/S50wxYJnJEYz5yabYCprk9FPekCdJ+C4jbneMPpApopT5Z//b3g5ywHN6WB52lHijmA1WQskK
u3Tzl8LA1snuIas+DxIzzi/DrZfnjI1vKYxp7ZWTxh8lJdjfL1UCOzrX1pZztu93UeMZmJG8nQdo
LqHd2y455ZbLAVK1WSe06RL/gAegOz+0pwIltW/jY0JpV0+nP+ZlAppMc82ysv3DEtrw7w9mcE0r
sXGO3X1Xy+gXO9ryBy1N6Zrik9WAKmo3CinmpErDY843uVla4hQi2ybwnCFFGl17Nbq4bSo9Pjj6
JZzIfjliqAQDoSTJmbdLszwzyBsjk5KrgpNj8IUVYYIX04Ww8nCi3z1gXdbU2SsAWyb8H/9A0Aet
gjH2PT8vGUXYBSvYIoDqauZBEfD21ipnTc4pJhd6wDKEEkMTXNjzoP4MIp7vi2205rKERcIxKIDd
Gs6CxX1R2Jv8l0C6jfklrlffU7xwDN0oQQO2yYfH31zQIOtvThvW6LdmVyf76LAqtYsd+QBRyh8r
zpNOFlV5/10hDKy7uUeHausR8pJ8/yOkQP/wEUwy2Nf28yJ+0ujRe28jAs/55xpQIyy+7DuteM2+
j3dEsCGifyGsb3R3g/IGeNJz54zKiN/zdVjLzeyAZgjVgiYDTXuNAJVMirhsDsJg3Yst8k1qKRDA
G1BrXKybAQA74qJ1yBCIPnMBzfPa2obS4YnpLhESFNd6D3Aj6h6vlH7B7NHZZekyrfBO9pxL/HmG
m8Fh7C7O2RjdHfzHH7QgiUAlBKe6f+AmRRN7laJVmJlEc7RnFq1ULjfETQwEc1jbnH346V1WOhgl
MUv9zZ7j9GxRSXSxHo/1xTzwABZOVguuOaC1s+chEZgEemLxuDxzi3TFSmCk5yoI25G1sXpZm69u
NEF4/FGld2pt5pQU3jS6+QZXnOv6zog659R7KM79WzWLHxQWzGtAXt0uhm+GE5jSeuHtuwDxAS12
/qPpvJYTV7cg/ESqAol4qywBQuRwQ5mcESLz9OdrZp9yTbI9GNCvFXp19zow2L1wZVFC0q7A3oPs
tQuqXh1+O1Re2j72pTv7kXWzK/0dX4LR1WWvEqbfeJAmvL4WRt7hEZYzgSiScwkn2HlA0Heqc0hw
Uy5ByBmHnA9/tsFu1dZ3BLuwUwcGpYmlgCV0NLIJ9Be9Q0DCbxsgTnovLCzFtblAmsIAH1FEZyn9
HNtJnKqLLR0eqU5cakJYLq6r8awNiFlpQzfxd813dzta7QJ2g5DSDTRj6mvtJhWF4DjuOMpAEbd1
k35dGuB9mkVPFEZvRu9aeTbvqwI6E0q0AKwGQavGrJ1aknvo5T/XhwhHYv20dwe8ken4z39zg8TM
tD+L+vRKP7OuT7O1CZOYiwLnYuu8IZMxkbIt1HKDWVgfXNmBEMxMh4UI+AGWpyduE5s7ZgHwt0FP
3OKHpQd98rOssR2HY0Vx0/20r+NZ+O7kGdwQ1qsG34Q/A7N3BHwaf9plpjqokUDV4FngS79pSspq
LoFhCBdm/9P+hYrnh1tDkN4uyBv7OfSGqs3mlW+ShU/GiskNUy0YwrSwF147QKtwf+6hDBnrubHa
BB9oOnLA6UPCeoAjeGWYuxjSu3Ql/t1eseHMIwluBtmcBbQNc3KD7Ns1kSF8ZGRvTgBSD4HVNVPg
v4p7nDk8wLtq1/oacKBJVKpk8dpotqy4BQtojzUxzpPn5OE8anXZAXMEzq24l5eznZf6b2QGTqH3
T467a1LZQJDYYk4J62nmn8PT+BymsOrPIVdRKCEW/n0dOCt8cmPvi/yF1gu5iJ8haWvV/QvPp1/5
e3FWktLwHWXpu3+FsZFky7rpntNsuZ0U4BJnqWz4sAawEcsU/0B9oMrYj6jiX9JX/9bHgih69O+J
9Vfz9+E7qW2D6yvI4ndyju+dWSXYxxbL6J8Yvs9G1gAXCeTvl3ZBItqBaV/oN++Bad/pdFuZeg4c
TK7AV0X812fzc7xv3NEPl2l3gbvsP+hYhkvnIegPk/AdrpEvuzfAWUI08I9DJXOwlzj7Iah35DO4
NsGLBRvKIe2OQXYOQODc7l612KHAvzLSH+1wJ6Pwh0AXMvpq0VcEKVNJyCNsBsEXDlk4De5YLJEz
2Cu8PeigMfMHcFWTte7OJqr0UFwJ4q86xQ7zJDqf8AW77s6ZqkCfOeE2A55LhLvC84PEyByrLWr6
nBHe/0HcjHbDjGqQl+tIRh7sDoEoRTJh4gBS7kqJppyqNWhqDJgRfdnq+WqEf6cofqKGGxy93gan
d5EWZwnN05owXw9ZSyaPvNNIMmY5ymHOFyfML55YymEkQOyLAqvgZOwtwu2Vgs6MaGakVhyNVlG/
yPPE/mIOZ0dzPUA+FgnzlGpY80ve9tNw2HR8T3skv4ePn4pKB7corP+VuK01vAOYpRgrtDH6/wng
INN1cy4ql9gLP2z7HNAFMrQZXWmyNKrEYR3IONjSfwLlSBoGo+wpd3l4m7wIGBsZFx+738H6FRop
vZ+u81/JZxxz+pm6lPGlb5IESf5iosL1nchKEygKRx22ZdDV3SF4wWGbQf5kWkWA7Oy7t2Y+PEWy
twK3AojzswQTO/yxyo5wEVDaHbYs+JbraZ/pYS+yRMawQ2IKKZ8JtTCrkWQUoVCrrBT7R9IJKfy1
nFH2kzTXvT8GpH+8GkDU8lBTQDMMPyPoXDJtC1Ubw9QaU/paUR1lhbTYUjYUENdS9uG3XELqNfIY
OZJwy11l50OdK8ISjuTO7JM6Atcopt7Bl9bmAG0JqAFh2TY1aP2k3V2kEHoJ9vAAZ79RrK4bpqJm
xElQCMV1CB1ZC4sH5qAJZw6nADSSBzxN7jTUK627eLj5kFcigBzUPJTrX43LTUvGUFfv+2EQLAKY
dRb7ohnjJXD+pta0pBExrN1g273BlIIjpyH1M2dSh2HuGbLWoV/whbPfu4KY3/Jq4CGYG8dsjIOX
rXE8M0PQ5RiTvuTQFz0VcedEP94Kaj2zvYvKrZJ7WWSeMahwpqtdiTvheXDMFxWYtkfuOibZ3pMF
cUxfrTMC+neDkuvduGK2YDjXwZfqrYjVCbUzumh6U6XSEnC1BWIl1ZeYPagsnQ0kkC3ac90x+i7B
tS9s4FmGlBKa1A/PgXwsLgZJFh0PY2mmSUxqMUdRf7G4ABUH7O/5OiPxDhlrpgxMNmllsUn3Z8+k
g4YBzMhWdGQF0Q/2xx3Ub0hhDPQxiH0CjJEz4i5FqsKgRwMq31lAhPTRwLFC8HEgeWROMCyyGQUq
9ANo9scb8KmFJV/nFuEOAUNC6yEyN8556IEPpOXtcHQcQpZ1gPWBrF0jwGEe4AdwUn4Zsrmox4dU
NsTwgjnkvS0e5y+6OT27C5og/uxymrGx0ebeISZONGNDgJ8xVDHF82KE75FUbvTP2EgrnL14MVC9
GOs4A+Sgbrg02PGL3zPCarFeIK+5eOIsO/BEJUZVXrBSa/lqXBvXOaUlP65Gf9dmTypGihChnNKI
uRE29aWGGT7ZyyVfiTWrvQK4Shg0GxGY6SBvIW6VYZ6WY7z/Lim/EwJmo4KNLhXQgAdiZVJQhvUJ
TZQ6jNLBn/DNlmPL5Xvfa9+A9jgUK1BfXGRZ99wRcfqMvLUHdhRj6Ahg5mCQxEbzmEjSwzKvaQ9g
c7pEJ0y53BoMNQuY3PvrZYOYvQ5Au7wh6069j2Ga0+Qmg2dABPyEvXtAijwx48+dcHiGqZQH7rGT
D3rrJcpMQq2i5AfE6wTuqxOyPsY9I+K4zBrMtwZaHXLowS4FCcDckjhkRbeQ31OzW472QQWuUlSc
0J+XUWbVJ1gj0+9H1Yz9tjX6EHRiG8IcbI4RowImMij7Y7r199haHIb1ntxtK7hIsDDn5eX97UTI
6DeS8pW5jW0tZKORUQrfwqUF0BJg7N25w2XK3IdEp6QyQq/WCGhH9J1ZHIfijy3RRbidJT9hgrlZ
4i8QntFIHFPT8Y8TKEdLBhXRnbJXkDD7iMgKxIBCdB2rqqLYK6UFKn9SbwX9OZalEg1ofwKU6RuW
O1YMlxvnojuD1O2flPMlus+ygMGFKoQbqP6CFrZRslfnUSU6oJ0Q3WhDR38f7QZU7JtVPhKxPZ+j
aJiXohxfRqjrlGpEIK/crUVnfGg9uv/Rvndb5WwDoYnAAWZ0uZLx5YSogZXCzM82V6/m6Bfn14Eo
iQ/WpO5iIn14XeEeSpHwCEzMOWQVE15bUmDo2egx6OcREJINkJhAZyUi/dYw9kGg4bhmbatBFOIh
WEzvUzmT01rS2PzMS2QtphpEvsDQGUAyZCG0QFsQRXOsp+xXC2CBpoeQCBiGARUb2c8RX0gXzdFi
lTf6aPEENNx+4XIG24Udo5QzOBwI21pNOOd3KOnXqJky0O9DhBKReCfDxCeqfWxb6Ski5vtFuwVK
SfgM+nxZcs4VrZXD/575ESS+HUvIHJqs3JYpJeOfwR9EiqONddIKnICsQbm03trJJPdwMW16iwVP
wHDk3AirCV87Sh57QskOiNiPYFUx8qdI2rZBCD02LlbJx1w42TCMhKVfGTdTXlvNa8H5TFmveLJg
G1wDWmhAkCu+MMcmiFz3Gx2JlikNAW3fdcvnTdxg9lEpKC9wjUNpnJn2Fs0eM0UIAJvWyQFzROi9
xB/wS17VBj1tRQALH6UQ3OgwuRq7sI+xAqDqnOYdLVaOwq/UuWNM84pLwQNGZqs4zpqPtbkGSAXe
gdUIdwi6lpz8UMaKkZyjFei8xxX4nl8sFfq34Z3nkp4BikFz4SKS2VBd/S4xzD/e+MzfdHZi04kl
85nUqRq4ZpcBlAooDPQ1ZJQNmfrHF4OPx1yi7FlTQHR0J1C9nHSx2ETn9ZfSQzYDT75odciE0MLi
eqfEZBn9HXO6Wfg4O3Tsm4jVOVqB9pPNYCggq3q2BrRAX1h4xjZuHJtmvRfQJ8oU8Okp4PD63VFZ
eaIgpCboaKvgcTjC78kcq7uNJskjGsH+jLftOrmOYSN+wjvoZ6y5Yrjyxa1lJGvREWjwJZhPAcy5
GTcxXD7aseUnZcQ+fADHAVfem88oZzhT9J9NaeWIBRdwEt43wX/wZm/2+OUwieW4p11pAbXVmnED
BVYXgMHnf3SOmFE8AkBT0F7fanCR8XYPtcF715lB2clkaVmbCAZa/ZZwz992NpLq8RADrYM4EFmA
hW5n8Youi1Kvwmqtm28Mad3R4vTMHm9EUA2ew+ffmRnobvnAKAPEhYog+9ssi+sXcFnF3i3LcQkP
Iiwjaizm2PWL6xqFGsvPqBuLcbXzpeB7RPhBmBpOsuEruTXj3gv7yBKr3R/RxikxQFVqFOBR+8Xn
/M+guqEA3vWTMo0Gl49/a/3UjASKVYVr+vsGN55ubIDqIur1DNHlqcBd5md9nBXymd0utOamV50T
OmKcjDy2jZ9a+3a7tjpP5jtomMQqVS7oiqT6g7QDQPsO8RfHzZO5V7pFZSa2oarlCtwZGoW6wzd4
qPaEKsAGXlBhblIZWdBYRPuktriSD/6+0wnDFfHUr5SNxKCg1C71RpO/o0dR0BpQHf2d+i/X6JRj
y3m0zabKNSA1n7Hvb7kTzxyZLhEZ5YjPFHKOgIKhi4wFYF7jPsxUn1h8caoNANkMbS63MRP5HT4E
0LQ5lvMnZAmD0cD07LdzzIkLBPXHwIfAygATswpIzjLavGGUSpjl9a2qHjz0Karpa8jQANFzi+G9
gz8mOZtRwNaRGaThDgZONR4YEaxBZ4lUKxhjVhEYrJavkZzP7OKDR35KqGYlEFah3LuwFzCjpOhA
r0RfiSfjnQz4nK/YbOPNJl1SolrEQ2dL/t36vE7Aa19zj9MoPLeo/6gDuLVYt0L1fWGOJbOVC3z9
bTJK06jd0roKdnfbc7p09JMcdsxWaHySumcW/RUFKotS83YxypgKJE86ijBbscLInXVnrCGkBGT7
jvdorA3qithsvEZULfiFseiq1u1UsbBgN4GVGj4N2rJz8S653erXkwOEBn+6PFA21dmQYyaXUb6n
EpGX6TbYzZcvdk+4Wwq5a1jsIX6ET4GYje+gLveGhbiutb1moMXeauAa4QBe0F8YZm5IaNP48NGk
whueF+h17bWRiuiO4+M2MNCIA/XRPrLIrfMcy/wIJ452mf0CIFkEGDccrNnTZ4OQYMlCWfcJhznt
wIuG1Pp9d5ZOG+GzEyIC8pfMVekAzQFWH7Z7ZOEAdo8PSisHAIPNes244yUsxqXx7tQou2Vq4LoD
1KUHwHKeex69oz6xC8eouvvgFEx3bNA2oLjADN7ZrQaeA41zXw/fgONlIgyMzyj36xE4c8vQ5pHm
9BL/WNyNTiWkBbj7HEHWwLycBmNiZhhSduySI+VIgXexTEGpnXxmB6cC75SgJEGiHe/b1aq9wsWI
mxoWusuyyEZ+cQsTeTqQ05oAkheEuE7AuBVBl2hwFdDwasAuUbwL5ay8onf+41tqdiqpRmvr282F
Gh5KILcyvEdIoevjd1Ts493iQIDvn9GAW5i9gak2CT+IcP8q8ZU0AOzvy+RM0R01SQct11Vlqhv+
XfsOjU+jMf1CpPbz5fw6RQ/8IlL2Kg62DohwnpDOMe3g/w47cZ3we4VgXQvzjhneW4fe2h2OJenl
oY/ODTPDA/q9LdAk1Av6P+funNznKg9KkOS0vO3M8sGyW8RI4ro243NkhMUPUP9lOGu91u9mJf43
1jK9KXR/Rkb1iaSDe558BX2HyA28FBypxE+Aldl6YlegN38TQr+qQYqHem3EQJ2QW66p1tJtfFZO
tLWOhrFMc8DcgXfZ6jTP3/ZjZ4/IxX5yxazn6UE0rrcgkGhGH75QgfM+mSc21rj8XmJQYNGrIsBv
vV/25hrUlw/ONLtZD/4LM4lS8kH/FrpWm/si0izTsq+NdTli5zPD9lh9R4XVOJzUm7ftc17owGto
XGwITEw+3A0GN5SbbxepFRYcGNAysbYvjWI0fNmNbbPRibWm+k7ZQmHu5g1vm0DZOweDj1vgfgbg
gGSXSof5aDZLi3JQWcjqM0t4nfQJbfCptbAZ/G+6mM8TEhqWfOmstIy+BLLBy77Nq9ESHQuyN2Lz
Ph2ugbk4Meo95XhR6lpLApMVFVMrIgJ0MlboPd1yj0HD+LzYRtuouDDa8OHEbqMeozfjckf1sNBp
fFETPOwXmWaaw2Lb9mFzsqi6PwaLmMsRp87yRQbNrCV7c9mZe37Q9dSYkZE+Tt2PV0KPP26gvoBx
8W/jgXrpOgfq3b56heDpg7Fq6S1VJTjUEQRiR9NK741PR/JqsOctLLGMjjb80AbkpbwWO0puLkIt
gIBprjft2/w8IB7VPJ5BISZaXDwUXMNOjevDyrAlrKT4zBy8xVAvgCvmFzAVYtUcP4iNY+z+3nE9
2CUKJAD2QNjjdHQewHFZ0MCBhJTVvYF8zv4+QYacRQ6SLMYmjFBxW0dMO+ptZFBKpE+33oY7yIu2
+NEbt84WZOgY5+BGk956AYOW7I4xeYXVCVnkBh3p09RmR3cJzgc7DWXRrCyv83mfzkeYWaqagn/j
i0u1Ykcu5hDbSREG48cz1yY7WJlJNXOM2JjR1OJd14BMV+AiffAvqesx8UMoxcdoHz2RYMk95bJm
qCQl5efDjSi/R1ovhC2g+/N8a1uN05Q1Py5FIq3Uzp4CNWEUkDdpyHtv/+PcmHhXsHQoYRkiW5Q2
TRs7PPnWFj+Bp0W1IEoSxW54DcoUkaB+VF9lrzDR/gAKYpoQLCVGLJO37zS4eUPWRswyKFk1l1TN
QZN4BWrEmN8Ck5HFlYRA/ejS6vOM3sjI1Dvco/aWHpR5bhtilvysoQVMMfN+j9lxo/+F0wnPnAuF
zUivUeq8wVFxetKZk9KNOT6OZYRDGdwWmVrjD7Xtj3HszO3dB+OaW/zYEAeWJI7N6LusDG5cuI19
EgKVn53npB4eGCI4HYPlZRWol+5uvWVWFs2m3DMCJyCZDD+kN9xXMGgxAyIzpFnnyaGntGCQybLH
WbI9sK8Qy/R2Yc6i1nBzttecyzMCXTnD7nqHrQId2+4AVSDjAv04BariArDZEemI2FLwfn3uEy2z
A7fpxWxgIfNv3KVsWfZNbBzjzfpU8s/jd7uC6VUkFxyZWvHMq33RljOwESo3jXFVN9Ra3J28cz/M
f700iMggMMGxybLq05XDmmNfswl3YS1rAEr4715tuN3bLh1Lv+w/YAI1riL6DL8R0T+S38fj4uA3
AhywXzyZOoXv3p5hxMGF+WmuPq39YjvGCERoQm8P0FUHOw2p0KJnmJMsYKLKnfrVosHkcP6zaJZj
PzV9+WlPK7EGIRqTciaZieM4gdxKJS/4BiCKS5H5br7+6phcVWmPj9zMOIMOa789nNyxftj4ea9+
nFbj0wfRZAZAdszjKj6fbNK6trcxWbMA4ftInli3EPdCTRSv4Ru+Brs4h1nHxmTAJ7iz5OSLd8Dj
jFk5LjVV+zo87+zD34Gs8uJs5lGOV0rWl2jw0mdHDmzSYwPcJ6otdzR6p6AWnYJsXouuvMst5udI
zSh9uwe4ZdxGA96eygQZl7612n3Stf3aWHZlHwZ4raX3onOhOAGs8diCwpCafX3CNmQQcuWNah/b
P/kPugOrse2xUXDKY+E7SFXMyJOVd48WHFyKft44tQcKOBi/MAaGPEv1v5s+6FUhASJuhLVEYcAN
VycZbekDBB2pJ4cs8Vt1Lae+Jpu82trnZbR2EXqZoNRTCz/SX0ZMuaqtdBZarTPsjXO4g6xmRsVu
Fp7DEhQkiiNJfHg0f1H10txbsKIcpjffUtWgK1wZfxtR02m9ClEp2s9fkz1gNV9hCKWBGaBZMblz
spvMNbpW8sVz+OEXO5o1yfSLoVKTx0DtIK+Qxax/gb9cdkrLTZAWO+e1hrYF3L02ARtMSMEshMC0
OFxV3E0LKgKUDAFGdScVjZtdjDQShlPVfJerVmGUEoDuBYFGt4Xo3JjpwZL3BpJTuij0zo1zuJ0j
ArQ2dimzXy88jvMwC3eBHDzYRSi+wz08BGBGTBh0CtQuyvvyENTw74Rt4NdojmopvAuxNDyOAhOK
EJwwZWzIZf91VJwH9U27GI2H/6bqlsnvGXISXRP8GoYWAIAUr/RHAuxF/VPvDFsAgQ8Gi6J54vbB
Sgq8EZhAE9ZZpWPADaHXwtD89pMnG5y1LtuY1qwLRh+mAY1o1iVAl50TAEyn7MzwgyadbG8tRrJ8
2O5QE4XH8EGPJ2YFlB8odFhj6NcV3EzzSy5O2Ts2yny3gFbhN3X8chbwRPKGiRNwFcdemf4dMA0l
aoBv0FvobOvjgEWOUpBIfWq6gWHAxiBo8IN4A1T3ayE1I1eoRMyG3EWhrYmPjipHEaeDDLI+67u5
Dmj5OawfdrwIeqV9LDtgBWABq1TnBKEUmB0XjUktbQZiRO4LUE14L0CtDSGxsm8CiQVNZWEaAzZh
vb+nywvLf1tkNj9QQaDDSucyY3G9nj7m8jwMxIuROg2NcVdiyv+z0RVtgTad/8M9+EvA2LYkRIxZ
xBJDXrQW94nvDO+ZyZNspsC1+3IRqEFiKjVpMPqfLz6Uj79ZfNv4T4C6B3f+29+NkLkRFWFymvAM
L+ELar3lZ350bGy8nPWoL+8QlwEerviVIQexZ6tSpzgGFM6c6xum9wsU+sAr2TVFLIWQjaVg0c3k
UKYlrwCU0asDTEAfsQnvyzfmoSODbrItzzzIGZMi8v5R5eVcV4fwiU4E1vINshA6P4SrmDSVenrv
NtpQ0n73EAK8vXoe3OewR0r0mGQhrLC8PaY73PYfu2LaE3hcNHC5Ms6XSmTCiJYTUHMvA6qZFCUJ
byTyvVatncNSXlDShN39QhOAardGaISywYgDlkWvOn8vKw4vsDyC1P6gt6NqgxE152bG/gU7HMbd
N9eroV/8iDxCZKiC/11gZT1zOFLl0aHult7u/uZudg72Wkn9TlqDu0l0Bcng9BfIjubE7G+48buQ
Agzob0+HofO9Yue4xngo/9xDioo0XXxRN4bMu52sW6KJRitT7gBdBka3vvWB2/H34a4ErcP72TE3
zJMYUj/t71dmpuObax+aN0L5mBf3TTBJLE6PswYx6om32C6DK4xBtoerbz/3NkE+2nWMxPwBb6Cm
HjvPnsmZGMzfa+1T3YZP94UPcvbpqVGGfi8eF+U1yZj3snYHiXsN3DzzijBOURrW7eO5gcZxUwtQ
Ru5KaW0WlrlJnXfRy2h6DDi5PXzQ+RTmozMLqjr1g8GW3cQEpJ0izUO5zlwAxuF10N142WQKVM0x
GYKVMCbGxognUie3YKnLmoCnvUHFGmL81WEAzuuoLc+848uq86HIYNbaAwMIj/Mn4GVXbZ0ihUlO
kN0jeasF8kzUKLnfLu8qhI0D4QV6VchvB25Z+ZGj8BETlj1zNlRibKh++mixerX5dNQ8iJfDM1kx
OjA4x4Uzv5UT6mSYJE5KECAMNLUMw5xUAK01AqKYZpxOZCGMS8+Agp5xJvGXqYW8MJVweYq+SQRf
gdMD9a5g+eyIUOQ7AjskJRkU+0aiZFLlrOOmQxbFkb9xplY31MiSLZ/xobn5PRRrBxG/KBQKrufr
cGKFJhF5NOrnp8hi+AgVjT9I3UBsSjxd6H87XkXdCVKvyey3ALwDwFnGq1OeRBn5XaGzROjM8T9W
6KSa+WU+PUEorVByFyYGz7xFd/iI5oQXQJWhkM2bsxLHTjN9dxftomKMJhk4mXLjzQJe7aHiclGQ
9s0Io4Zycm4c+UBUtIn4aEIcRMPwrJLbNq2chV26bkx/0kXKU6KoCrMC/AVybMoLxm1tsqGwvdHx
wBCk47EaFXzSciDXI7O0iwP+yG4XzbyUV0DaHfFPHogPvgG3wyt9d4vJE8rRpJyslLdZmhxR7ULt
ioyEK15PfltEiOs8BPx2XLZwkxaYbyTPhpK3WJUYcpPI3yH5g8zCaFKfZ7akXwjsXAYrU4SzU6YS
cE1hHELux/RLy9DgHKD3JG1wefQw+h1yrXKQkqc+zVSvU6Qboyuj1mPzQPhT02BxSAjQkVaxt1L9
SdwIDcoF1Q8qGnQaVTiazPe0GBi6NaP7i7dZP+IrALB2JNwohtm9MP02DfsUSu/GT8Iim3aO86JU
J3bh4oqfkkoADUxlOFTig5qJO6PMmd0MVGjlI/IJG3QxI6bMpTwSj/yX/5V2NfT8530+i5GXoeaX
z6KWGVgMLJURt3wX9UadgkI5mrAA+XJON6rXw8skkijDKvEyFPn3C/ltjaSC9R3/1XB+SmDuPgjM
0hXLax88WfWCFLa/1RRoW/8gBQULfpAIfJpumam6ZP183uwfxs4gDa8KjVmh2VOBCxVE6EKH/e/t
1Gf+c4ikbW5QcAIccXEo2/Sub525Vlpo4aDWU0heQAvCByxJHuXHGaMvwlpiI2YLyY+tcqJpqlbO
gDmx0ONeadNNOMFKXxjJ6iiHR4aOmTXmlxevp86dSq5FIaL6vuQeGx8M1xVQFmJKnbmJKm6tT5Xm
bTDtNFNu0rAMp4iFw3AqqwkcnO5siXSbIkcm6TBpmKDjiJ7Q2/CZbF6JShMePqqkBGgyAMU2vMgJ
bG+PG7gqdgnRdzu0Wpfxl5p+x2eqzoJnwRdEQkHp0nqMFVsQY4+f8XGtz4mFV2GOxGalCqxYmQxU
gxP65pfLjkLY3lhUmT6TJagMmJ3BKNPBE4nuF9ao3mdQtQvtT/tLzIIZNC573w7zyNbNR+vc7YJj
8KHinLjRX63YRvtvHTwvQ3UPCeI40nvGKfi3JPH3vbxA9BBkkRRqwaB8sncDOSRno4JhE3pEyr5T
DbF8csRklIBA2c25FmjzKxC7ohLvvFP8oIg34I8B9yIam4tb/whAVCSXg2K/4167Muui6BjRKfCR
0ZpnvayHjo67UEUlD9zARtR/BWoAwTUIaXRg+DgjXOXO0AukH+EQa2vFjmIbwIu/VxASU+WLno2H
Rqt2pkupky7r3hm1w4HKFsNKeIxWomqeSIsIREX8cVRMCNtkQOj5vR/2C3neCl5j5q9v2MRUbECq
gKrszGB33YtyryayX4mD+JgUMCQ4zrt5KOPDKiVOlc6zDu17B91Idft+XuW5ksj4Sk7yU4pi//Mv
tdHFHUc0fIX0M6n1IVjTSwDlg5AzEqiQ6UtpKdWSaTVgmEfymiF7lQjbldT4F6MYBOpvyn4aKP3Y
6jhFpUZ3FtVeTnZhVyk+dKkdvbhaRoK1P/p1ZZHn6NwzYUjTGsZFqBbQq9VsyzC16qPKwq4Jt6Xm
ZbhjlQGhFHe0oM38wA1GXvPvsvQiNtfk7b6MUkmwZp8CzxkZHTi1TVSsiFjZjWB5sQg9EJ/k6VLE
eZB3mXfjxHWGh0FzSmzH3J/5BqEVSn5CnjxxPYKs5gM9OAUyrkGUom0i2B0cCnGaV+Lbz5Nh7xep
//Vmp/bK714AQGB34lD5jp/x9gPJeObTOfOqCShn3GfwM5+fBjoNV4sbqwJZRgWZUvRxRPv7e2Q5
HDHx5sH2y1MYRQFzUx/SKU+FLPmGlEnAV6R+BOBW4ITYXp2hLDCMclvYQPiifJTiVtRfBSNIgYjw
h2XKEW48W/0oRv8EAijRBepEkgOpnFtlikMpyKYHeZ9VYXt48OYQPMeOlJVAZe4NqqKGNS12HojA
V5uBGDEMeP/R3KiNCZoIHNC9IGanTpLxB4UL39WpTKQCsAN2wPyxXyGZNS/n5iYoMFSnk00gfqMe
eN8TE33LgIFU70LLXLL53WqYOIkiJq2BIj79CmtVMMeglYVfoOKC9zMEUQCa7mNHF5qTxyakRrFu
zjPdxYSbslckMNLhgtkgJLi0ZpuYJrTB0xyWm6fBa08vD5K6zeLKhJIA1OELGqTEqbamOKozEKY7
RYYPLxKnnLAG/qSSgxbWPsKx2cV902N7mXx4RHGhnMGoa2CFD1STGo7XQD1f9u7l8XoOWA4fQoj9
zXxcYi9KdcGrkeUNBbtbeXr+lE2RH8eX981oQ7EY2N1o37sGgL8ktri9ohrlHOBSQRmGUNfd824T
oISZk/twGsA0++/E+/UbTSNzL3Lv4r4hvkoelhj99OA9UeRQjffReY1Gk+yPJWa8lasilzPHiI4B
HOwYOdItB0842/JwL7cW6v8TmcMBz2OixycnkwM86scvehNcWrUlV4aKcD7F18xvjhgOqhyAGToj
x6vQwdFrA02bsTdHi8q2uYAGLYCp6klBQpzWL8t9JERmevvGG1DjHWY3B1kANyNHWJwkASs5U0kp
L/CppYWok88R77ZgpMWFSIIihEGNZ8GpsXYdwgK6hv0I9OTF7SzTn0pfMVBJljTMvm/ytBxWqASJ
dLjyIwh+UovAygKiqKUqLlWl3BzGm78TQfhVBW4SO4wBHj3BAXb2gxv5wOHAwll+5WjsVBLJDqqG
64Bo+Gy8o5xQqhCVXf3BwSuHgqIEfs6WFHU8rzNqijtuWPLjvARHX2Xb0YUI1tUeJQU3iD5MEU2M
i7SBQz8ZJj2lgTGUoQ0tCidPuOYdxGzGrVGnABFCaiQqgo1uZUJmxX158G6IFvPk6rFMmuRK56HD
KHiEcsvTXiYLcT9KYyyBPj7Ly+BKblwDsF7ruS8E17f3HmZMquSNlkMBRXHMb3h3iM1cxDoIP00m
dNjg++veqf1u7fxNb+MfWyz/ZiYwY3PbDACwam9bcL1hTbAXRSYHL8AxXIcIOOcqf8V/YN+1nA89
bP6BeN00OkzFmMaFBNPbwuyheeFQ3lzsQ3/knGogps1JSBr1HihquF2Xp9UBjR4qJV1a9mTYKYRc
7LTTC+auNRRfTkS5exu8wXjhEFUolrGF8FoVkKO5ttu/CW8r4hsNY3BlNcOMFI35CzkDIc640pT2
xsK/VimaA1v1FpfB6qlvoAdCZ3UisSMI2vT3w8/4keP+AXyT4RaCg9v4sDSNVtUY1U+Q9r24N3Oc
kL8dARNvqB8oYAh+8CxJGcXg5b8/Hi7d2rBeDxhng+psG1X8ocNjXMri/eoDbSa3jbiINwimrUZs
BCUmeSxmP4xNo3/m7pwDQzBbOeMleh1cT93Lm05kVmsCiALh0Ox4994DihlcLCCeBpYFmnRx85Ko
DyGbT37ji/axd27fmAZZNkATf6n83TpFnNKiE7u+y2PM8GYnd9OdBWdI7b6GQ9sjfox35nNQ5ap1
+3r2XmbnDI9OhFYgdV/TLJg6PgvC4/udVYbMMthJ2+/7ssJjq+z62KyOs603Y5U3+yEBspplHGWH
13jTwblys6LnV8+t6pfwxqQMbh+TRNGBuDGvQPfiHLycSodBsYunVUzoHlWXJRgvkycT1EHO1opW
fTkDC4NxCPWAIf9huEtYeXB/ONX2ts9ksQJ7/+uYGXQMzq93BRSxeFX28R2zZ+F9dCxSvGZm24hH
cMaMtJdFn5X1GSvqhC8WF1yU5I1NOKG1T3weiXWEzQMdNeuVGXb3WAgRVZuMpKpNLdYqEO+Jlz8e
6o5jrIob5VXFhX8Jp5Ao9h8cTpGr3UwlHPa3dEHSMIipqFeui1AJtIXlRv3MHvmogiZMELEaXioC
JRHIlwBClSVyyyVxpUH/UXGLyXZe7JYTK+Gf/8SYJqPBkAROawOpTnELUSYAi2IcTVajyFgCcyVA
fURf+qhFAjH4HyVkNGKGlhMQEBZh0eAkDNco0Vq1SQWOHvOepBIxTogKE5AwIQYsvp+8MV4XAs9P
Sbfuc45RaE+zM+pQ2mCQIaapDGxY6bjzPi00/ujmVd9rOKvqiSIHQICFph1g8gPJGh4hI99EgIAq
tC+4bDKbUA3REGh1N+4StPcU+9zTPO8VmZZn+Q9p10wOg3/66iIdquy+oJNqVZqGwzCFhloNJiwA
ZLJp9H46ZogrEqdLkyIjT7WtMrZF2UDFgZMdUeXnlowL4eJcowl4U/GsZI0vAB9YjMyHrke9qCx5
VLPAuFO3ipjALdLdadMLHEQOvyAdBlPIDgWwLRSK+CCS8ph8I66u2lyldKIl5HiTkK7qgRUXY7yv
/APgLdtU50hAiOYvRBQ1qtcyCZhE2y+kN67i0ko+tAubFsZceM3/DNWqCZJWujUuTGN/cPpcHpKc
2ggsgTvqYJgVcG4AF7CMFMOwwtewALhoiTAbbCP2UcI5g8cSQMyAmKW3aK5IhHyAIPD1v7yL3DRz
4ChfwWrO3VLlBtGQXyAHXdwKkMC50YDqXNKp/Fp+yrWfaKZKFJWTvKCIqwOsoTaq9g+Qgj3IwVNZ
y35CThEQPG4jJUQrglh0LBkmwUFkzQABkak8A6YvW3B14mnJoxHpix8D0T1mrgLd8x0/gOMeCznx
6b0UmvjvJwqRFOI4ozRSOUrfCAZop1jvkYTV3RaxO/kwVTdhkUiWrk1WXSjWzS3LgZT/S9y4wCl0
SEyMUJcS8QRCCucE4+ToSFotUCPVRhHBLkU40tACRVRTRNEGmypxAb3a1O4Ctv6epXZ/qV9QESPD
SK1pfHoZVtj0L70dzvVtQSd6iSeQBlVhGlyDX1FvqLoSQEUByr2oEgoVFHRxGWpdWOKW4yOCPoA/
H71znFNlYGVKFWG6Re8RXaNrkwattJg97O3VQVz7QklYJMdLGHVqcdsCe7CmYI2cHVXs+LgutAtt
s1/qz8LbguV30M5R3HEHlFi+t2H6ztqbXqX9QInDIr+JWkHkBUx2Gnj6LYBSkqvB0/8GdNag6BiY
N/ku3FmIhy6nHJAULeuupT4lUVX9TwVV6BXaYOdo7F9F92Q5p5tntKR+e2DmXoUmfKA2M6YH3DQf
ELW8wuJYdc1ZXG8ZUwRLhYXVmQECInzEyfty8B+P8AYNjdTAM/wT5sc/MUa0wAXurVrzNM5u6zwL
XhYayQISTLZc2Pd95wZeQpz1jIIHvgrhG9e8cu7w6cvLAZbGRqL/JuWR8Vz+fBnRKifDMux0qIKo
IiCGdr4tqoUjxK2ZU0F3t0T1gr3FxoXDyTpPmER5ACPgjWbZq4S3XrFlupi3PfpfjN/LXNo+ZpGs
EKkHh3TP/DCHglrBKfIbW9PbojpgmEW7v+GJw1w2CDF4eQY3nJE4yPpfXw97pvBdhy32iU6LKpzg
Z+vWK831g08stL+hyoH0Nf3HSDhRZLDiSs/imp4mz+TonfzK/NS749FWmt9RPFVGjy1mUHw6NNHw
GO5j9JhvIKveQjPZBrf/iwUhQuz779/C2GWhgQvODtM5k5dYawww+8Syrnn/2y333G+jLU7wwaiw
KK/vfxReVmsDEFCFO2F6u0StqrZVlVlv+WGih9nRxzHZV/aJzQAfMRUdBkvSxuz7ygn2JAClAcs/
poSyaXsqzxEMQym5+hFGrnTfkdZ9pNyAaJWQLDkpaIdmJsYQJO4ZL5iwR+JhyrNSo2xqHaZch/h2
tU+d8vwRnDoGQt6tbTzZQKb6otoo/Y+mM1tOHVuC6BcRwSx41SwQSAhhGV4IJMvMg5nh63slJzp8
+/RtHxuEtHftqqzMrAlezXi2eylIAxZOuM3Q4XRm0R32igummnISMWUcBrl0KkmU4nXB7kC+GEVQ
AnPIFXi3gboCzaQM/AYts5GO/Gul66xcO5ELs+sNi4xugUv9Ajmllu59A+0oPKwPLxvLdoxwICgd
zeWwO4a5EzzdASAGF/Fyvl3N/cOuBmc4ICIZ2VQJ5vrpF2YMcliDhYGlFuTFgcyXxbHr1735BAIQ
P9A/IOQQZWwJRxTKWk80YHGrdM8B4H/2w+8DhuCY4mDshqvbAItr/UzHGgwCt3RdLG66JjRbfsBL
zFnAlaYVTTaXroe0AO9hIVjSjsBo9y+MqdeYnAidMacBUMKnJQDiwDS+mYH05U629qp8Qv/ea06X
VJzAiGeYTWo9vH1an8BKvf2g1YhewJk22dC6nP+gbMckor5x1uWnITjfJ/QkscRoPcOziPRNcrMp
7Bn7kG8h5CpTEIiZv2ltL0FV0e9gCvi14gSsQ1kBCn/m2xHgmROCkD0H2JpqAm+PBloHIBUSYird
KLliIBiYjmxeWWyyZkz2o7p0Pani4s+RgXCqe9Q8njqRhnJ15eIHtRqnyLH8dcknaxJVUf4RXtRB
qDRRrVNaQUH7faP/qeYkXuvZCbBsWKfj0LXqOLm6hNInxjTHL/GWROgD3qgVNzrmCBPr2bFO2bKG
mP6jSR4iq/Z/+hf/cHQxgoCcPxpcHB5bGiWBZ3pmDHyRHO9g8UmiFPBDJOHApKCjR6HJUaCh0OqW
veCvXLlSiQUwssotZhOe0UlaOQwu6kPzfDaD+6nhXkgYKgj8d+ABiMUaHPxvf2d3FoyihUnwYDwJ
zojfI40R+OLiRM2DHbYcdgYGJMiDZxwrdntpVQdQiiDrWx4PGPBM0gpdIOMnYdVAD+dA7antsB20
g8beLMnPverDLJtxWWKnI8t1DF+fYNbET9ro6WVXZYkxb+OLIVHkJPOYZHod3Q4ONilU2kfw3dvD
f3Z87scmhdTQg91W0fS1/a3cXswXNKtfkGvj5tWM8L15Bu8OXFUMU+zLLYZgZ9h3mmQr9Jq/V4MM
eLuavH/nF+SdRm0gClXzwQzVw+/rZ0dnGRxtE4SdCJ3K6Nr725h/xZqUY2Mun3j/JH8bm3XMB23J
SxujKGHK9CFJWdhKy945kwCvQx4DKEIZLMk1rSQ6ny6pda5tpxxNLiTi51ScAwsuLiXxwYKcW0O2
XNZxD87Il+55Z0N2Vx7MngnvBTo9XYElOeen64QyFZNa6HNSaX3XbgTEK2oQzkPqpqePwon3opTC
jiY4jXH4hYNCL4IdvAQvhB2DV4HeTs0NeT/jbaF+OEgr9RFrDnwsoXFB8FHA00DKTk+h/xyC5Mql
Eal3LFE2pr1iCW3QAJBqY9G1jaeC35THq8mDPQLzdk6/p9/2uDpuoVzZkLVURq/wvGh1QAR2Sft7
9QV3oVOcFjtsCejsIOrCdqTCZAi6CBZ3sUCbd/IhT9CIZxC3l1GhqZBg8ZAm03JNOyRseK88yLiE
OihF31uYWFFgLnuJ6tO98w7ezOo6TsTHeffB/W1ec9gYiVcmdTjgBxjZrCZTE0MZKM5JWK5T9HGq
0NcGasRWgDYC/3it0d0qNCDsDigXrL2dYeJKbXsl08ciuTvIneYCHYkskIFlqEa5QUjeiwKcd/P7
R566/5bDuIYfq32lgc2hR/qt/wT3E+I3KdZBTPeDmogkezmB04BETQGbT80HVFp/gCmoGpqrTJD7
ryf3nPaFCmMCPQpNdqgKGaF4yC8psyOaSzzYFhXKNWCIAnC6SyLvhUeSv7b5gcI4OsVaj1y0FBdm
HZkF42GsKHoyuR6T8th0icx6QJVR7CIcnONX/libJFF4BLBvXOTNiPvkVf4xNQZ0ovQb7unQAMbL
aoLZk18V9J3PUDilKDxiaVXZPC0HagTtkN5k2PVqhPrTl2wlBFMhBQHNI0AS5ntFAJmORgS6kOnW
84osw8Lh2UHDRu3tQc95h4YLDronULJW1Cj/REk9/Hf2No2q+SiBd+kug1xbuF6xT6D4oFlFl0cT
p2pRjlB/cEYyFe9Dx+LlDJAOZrfOVj8P5lG2ogATI5B2a065kgQI+nhhgcDQQMGlVGkz/QWvPKGs
++ETBIBeuj5xwMMT6faP4K8kAi9jEhVxzDR6usgQwIo1vRTfhEZwkeBHkyCUogi8wE4o6lF3gvfR
3M+MAb4LL3vl15xz72zekxVa/Sea/VdogKQ52F9kbVlX+FZvMdGQJ9QMDGINCU//Jk+T4l5l7IEm
BSNIBzRfeHBycgh4CLoogy1n4ky3QYeJM39O/5cRaP22+2ayhKrs+o3KHLdEqHXwNjPmM+PAK0+g
KzVbrzqmgt55FAgmGruReJZvPylq+F8mDaacm1g14Wqzy05kQD+nPmfLjRSX4DjVcmfR54Rp9rr9
hvuRNYP4ykrYhxST9kUziuoB88s+DkXGrry+ZM0Cc2gZ4kJEPeWvwwMAnSB1agmmH6KogGUD1rNm
ccafRvUy4LqFfSpqIWAmfs/9t6dhcwUeXhRo7xG3p2k/4tOZO1LMwxpiEXqZ5eWBOZlVFFRd4lC5
oPxzwkYXX5kdBaDTfQc02qCTwdWy1zcLzdIaUyNqsM1vY0BBWJupC/CK52unSfMRvRo19qf/Tr2a
gTg94Se685QJcAG3plNhE+EqdAMB4wtD1AO2IPQ8H1Mo/bCQ6XoGf0/6YGJZztc0DJbemx7pSfVU
Jy04196jygxMlyQKZITBArg6QUT4Nma1Hpg1X3v7OWzSYUcDww8xMwBU/TrqvZ2Vf2M8rzrybzbh
ww2nTo8DAL92S34zclip8SQY9pmFU2T18ClU9oz9369WgMxwXHkgy2Ofjau+fk1mnjgnBb/YJ457
vAEDFyyeacixyayKBd635d499xYVb391Kl6L9bxPtz9HSu7md4MHHVzCS8jUqwPLXK6aaOSkKGGa
2hmHhra7qNr7mNh0MFnwFXSsjZ6DvfXTo9UaeiFN5FB01YsrS1WNKWPVgk7RMKaxwUop5K9Wo00I
UaQ4flfUJqG5M2aCzXSB1oVc0cOiI0OxgpOlecQD60rfoWsb00t/btWIhj6eCoMNgi2UK5bmDT7y
MbYQqkv1T21wiXbO5B/G8LLDKW9Yj2oeb2gM9fTgV+sy4Xv5LRbua7rJucRVBhbQZinV0wsJy+Zr
96UrMyY1xix2xsx3YD7bZqGpmBT0+mYDejdT7TgLgcUXd0PGyt+rtdXG8+BhQyzUfLwaFbB+U49S
oytO5uSIkkHC1oNlUPOWmiGDusZ9R2hEawA45uF7FZwZt11x9Vn/sg66NWR/fOYVe15yCbIyZLEM
rcP/glVRtylzn5NmthldS4klsDXCMMOv5xgd41eOvwS389K/4A5yn75jgWot5txssSgmLlMnIZWj
YuBQ/3AhtoMuPQcyzxXFAiTnj0vwwcUdeO88g5arkbkUqhpSduXooR77qA5fgPp6PutcnhO4XEzR
TVmV9IIjCUDGUE8Mydno9LSqPoU6PaOqrwEbWNXzaUjzB7r4Jw5GGNxvvB8WMQtLdwojeJOhdJvh
keW5Yeakzq8Cko7vhczOm+ITurYWNYf1MwGYwGKl6Z4TnItxgX75Zwvbi8HkNd5RO+CDNKgEm1K3
EUuT/h2sYIWlUlW764RRzhElNXvGg3iIua/mdHaHFQwwnzYlfB8tSb+PMASUxh4wuu0AUySHhuQz
gj46gDjQebvmgtNTqHGv4WGKzTcwHmojWih7/xrDkcUuDHNS/ltnlazSkRgFmjhcx6JzBlr8/0jD
VoDg7NM9eOjAe5NAuvTrDTwgxrcSUVCDhyEY8uBeOH1hhlJLbuwtFtH7WSvfUd8sZ8LSl5MK4yxw
lkzYAaIG6/HSJUw5DZkrwfAU7iIRpuYsagO0kVhfy3LlCjY3Ho/0LPX8tPjOCG+ONAArPfzNtKh1
9ImA2J3wSJbeKtta1CviM1LeAFy/+waxpG3dBgeGCB9n1+g63rOCzgGCEfADcDiGIdESpQCQuQGX
dfZBpxQ/nnhUerShCSg4UDJf4uIWXc4Z/Zi+VNDB89ObvH2ext5p2FWelFGIDLb+OuBPT+nodHGs
f0K8ZtIVkuLlUN+ng/Pi5tNlrXLXu9RpOMCCAnAEw8huWjOULFLanY5slePLZLD9q6evdxc0nwjf
Ww4hiPMe7CNqviuqOFmh0kBya9R0CWbhg6p3dVfhzay4G3xhzgBEGhdlhPWk4j4bfJuNrz1Tcc+8
t7pE54DuGnW45CgHF8ovw4NxKRmseGg6o2pDbrJaEBXuAU+PAx/bJkbBcp6Kh69vb8tVRFU6Xvc+
N50Vsvfr6Oq48LRboL4bMb47kq+MMV4FVa/qPbhZrx546qw5+3xKmHRXm49+CM9os7ER/dVnJlnh
NrFGQWS+sLLHvrdh9vmGOIZ6F9jwPy2XAQN4EjgnOm9LvwGC06Ksr+Ngon2j3ohGVle4GNSzwSxK
N5iPRNdAul7yaMnz6w5+HzUbu6j+C8CKxhheuroJ/24DxJokVb0mTGjQ/wIQ6um56tdR3Cqe0VJB
B7iEDTj7oEq02kdA9oPLZNchk1+dbHQKNCam6xIwhRrxWKOIZENozAjxD5DDwEUC9D+nm1UJaFjh
zuYgW1ldLIqbJ95wcJtAFu4Nih+SoWUTQsHrFrymlyn8gxcIeaP9SWsQVdBNtveo4KA4E1dBRVLe
QGqVJffoz1z/mZuW/MNgSVWP4v6C9NesxtUEa2jDC8JWVgVD9bdr5uSSRdtUB1qoO20dmgCyjbzQ
U5zdHgzpeQ9rFAVO481VIC0aPuY+XnmH3r3VgxIG4o7clrHfCamcCAJ7cKM1/0DGgE7DnOUYvtGL
nBchliiiKNSyO+waf70dQmxZ4kjKDrRelWCP/p4k7wQn+dRXmkd15C1xNKVvSL9EnN6j9Ft4x3Hi
fL3o7mJ4AiXBxmeD/KvL/TtnxhArNr4HFKLfJdWaqgAt4dSQXLLaPco2zwyHw8UtmIYmOCTM8rqV
EzzKspWQa37Y3XWYnQikcj4TcILItKAmVqy/5mPTW4GxRx9RvAjAHigS8QbDfLE8iJ+EYs0CZMD6
kc4SXZLTFOt9VvU/EqCCuFi1ogpD/+5h/qtf0QrvQj7U5mK2oIdPMTQl5rqDYIosrfni4h6qEtHq
FS9GGIeY7Y3BmuTkgdvKh7/JTaIdRD6M7oviARbwMogL+XUqFPKjtHhIYhFXrOnaqqIWj/WQ1ePG
y2aVUuVyp4pdNg8NR++xF/hA2FBfKVGdTvUTmBxoVMi8eqEXLESG4b5zb2hu7EvkHH8TfT6K3a2Z
ah2S7oByCaUUixo6cNCZ6pG2qdLuOSUxVkkgBxOiMD+n1qr6o/RM3SN8ObAc6JQwrYEAeRU6fnzp
ZoAXJnLI5hGqLsOHW1N9hWZr6h99twgWEKRSfXU3VokCoAoAec5FhYdmSbMY0hpAoq8vtcuWnNR7
7OOTpyhP6kRR0F77TfrJPPS+OtGq/Vkf5PLw7lBzcY9KUNicQh+KOS4nfEIpCZEXCCeiKUyIsBNx
nP1n3r0ghjVflM5Qc9grvNoLsuuaKgEX1EPfS4jG+M3SwmMZ9gvwiibDRtt2aZYVS/+DAixiIY6Z
SZkI0ivhx2JGU179MihLtoBdAvE144AQcyKP4C/040QGwX5dbZMYlhwtQGzWr7gu8V15rPNiyO/M
hIdAVPtQ8OgJgNRcAAM5Tw7E0lytURFaQaXZQfxJ2wE9tBa2+ph6DDAJVMOvHVBt/jPRvwTqsyG0
3D9DT/EAAFP3OGIdWX67eoXN9A9kq4rXQ/dbVIN/lGwsMkP8V6q4OEmKr7YIIyR57/ZHOb1idwGt
fFbLJmIu1dKME0409SsL+qX/Opdy+5RaDvQPKh4VNcXHE5aRlHRTEBLqJBWuVN3CNGItaYSE1Pmo
RLmn3BnQA+7YGh5PT17/xBZfoT8AoRPEeM/+AcNKnXQx/yRj+txAQhBAkYqQabBKOSSAgHZcKfeW
RqQaJDUzgINe5DrQzumbNKPmPlfkIPSpiQUKUaAqvI7IGfwaN2Dpv7hPx+HaPwcz2hu0WvRmOQ8G
Esa+9wZ4BFuCsXWHogWK+yH3cwVaOnTM+6JqgYf0RdfP9WQN98SR1+Ig3sQzOjrv8C9hjli6iw7j
LeiletNimGkbCMX7JyH/JxVgBzqkgXyTPaj5ndq7/0KUhx5kRzYG6Q2+IhykhM0idQ910xJPSy3i
mJirnuvqS4QoXCZZmIXhoJVBXUK9X5BEo7mCZ3DK8pRWORGD/hRyPGJ1Xm0TNO5ZhTOXA/ZnWa4n
IsPXDA4COAPYmLJ9W3RC2OrsYkNL3Tg51010ZtDWdIez4bbPN4IHC79fXfa2dXfNNT6tHfadfvWr
zfxf2HbeKgc02zgGw6bwlSdFzS9weka0Za4k/f5rkuqoUMPjD4bP7LqyznuHBjDIAmdrY1RnZGyr
fyTIUzbsTeaRrb1jzT0iVvgBiL0cwna138Ug8mg/KqLr4o55hv/OYYqdSpPRlVfkXtKED/5mtxKg
yqvzczpQ1EV557fB+89ZMTmcM3eTkSo8pq8piihyhS6uLtauwX3hQVSCKnAOPI+OK+YL2tgQL93f
h2rOAA+RIwIAmHgkw1LpXNlMGcESYvXV5AgH/InbaLZWGY1hECIawR/ZbT0GISJaQqyRlxDYXc1M
nPY3esLRg3Tiuum1oMHjzwzwg5SPdGeTIeVJGOGGlOHuA+CD6CNH7VdpoQNGXBlPAMPLJrmRhuec
wYvHWK3fOsogvD3dtbzDpb8ujY4LzX9OMCf1qdWkzopXY5F7UOvUOS4IQuhKiov9+qaPfgxFiwdZ
HjSQMzdNj71NUl1SFlB6j7cYR304Hjf4gIbX+X7R8j09MHwpn+PY8LeLw9WLmgY+t8SS66TjF70J
LAq7Hd73ZlHD8Fq8J2jwHKlSIsynJDxbEizKOBb+O9+PYBFbd8aZBZXvF/1wFJl/mIn0/wZMHoUM
dBnte/x/qI3g5zwzaMA8QHryIOscV59hyPR9gC59WmOiwbxRvEuoquxAxzHdBDBrZMhlgbisvJN2
kryQmnEL5V42vNPloKPBHzwouB8MdU2ZusSY2ef45mFWPhYXjPX1uY0l93tdgnOzr68rWm5Phh+Z
u7GRpQl7Wlp67h6G4Ssc30KM/WIIpfiG4xdud37A/pCx0eTw6AfoX3GZKTIXrKM1yLYZcDhylmiM
NG1kyoPzBxPAeGpGe+MZKEdilNcGX7wGof8T73LEGNCtlOysacqO56iNn6N6dAELQcIGzXeFafpq
bwv2/jr/dqI5dma/K/CXO2OgfuHuAwEGf2f7zOQCMLQVxSqgisesJq9CvPlXIBEno20Poy2yD7oI
AIP0g3qHX5TZ4YE+ZHT5Zs+DO7LdKl+CzFsJ6zsGcG7+YCHOXj/4y6AyQXTjZdwkzhSLTuCBiQg3
l2Bw+7P/CmiGpHLLUJLpyuI2RbFlwtRlOC/PY1jHHexkdeAEiIPAHKElLsQ7xAv9wDjSneKJEs13
brffXtwSeZBR478/TEWOIjICthUZbp9gcs+aU8XHzdxGWkOKwwrjCUcbRkywmvvb0SlCs7LY86R5
KBfrNRE/7Uiu24atZWsGB/4J/cbR1m8yrpVM71KCFnDuMEWoPIPwjKrla6KjX4wmPP1WQBWq7U44
9T8mSIzJeJ0dKvcV5yRnVFbL1QvVF4PR0ntQoWk/9+YMyXkwbwC/SQo9xuD+U6eTRXG2qKlU+QLO
/jel9GHf6H/gMx7UrM3wLJKRs05fmJYEqF6O4YE5jNAlxuLGKTFe5Ya1DOrpGZ4wiUIdBmP9ynfk
OnmxeH3RwbsLNI4IZERSkt0ouQQ8LNwNyGbXPQOaxipAJT5q4aTlqmrH66QWvDAxY2L0Gc8V94aV
KhaqGIY8o1fydYdzf2ZuzPr3gaKv85kKQWHcjbYLDC8gE9RB5SDshc0OA73bzACvItD2MHGlzmTy
dKXfSOvDStgeVhMjeOA8Ne7tbUCrw5tphH9Bq/eASn1h1uP9C2/mD/IKQnXyrjcbj9joNHn4h0nF
xlYHW1raspveYXQadfwLKRRoTaeK877lH7UNzpOVA8Y2wRFosGSc7apsTS/ZChMjXGjrwzM4sgTo
QNJJN374cGu2CGYwA2OEtHx7hZ5W6E/nwHLeNjq0LXyAgf1xlMIkHq90pxUzd+eYdVq9Ox2AfJv/
9dtnq5ECW/ZhzN561SFjt2G+PEDi4Hb/XosX7vzA4SAdzxiG7KMu/6WkkTb5PQ5TxJKnb8xo6qM3
bzI+YAGOZ03UrUGVrfdW6Sqto42CANKrj7Z4xHGYYD3DSPSjuV4ggLg87CaTR2Y32maDBhDkbP11
PWGn2xk8cOKrDuELdJx20h5uPFyPNs4SVra7mwFnRVu8sLizpsz62snyav40sCD/kl8O+MKAnlLO
4KMfjFNwj5ND89z6vQJUWzezG9J4xc53g+1cK2UZZaA56WYAcCcfuhOUBnETv2e0nJNzDj2DRhSA
HCHYHQz8jmMg/07ATtvDH5xVD72TB9pt/2LCZ3BKQJrb9eoZjAdxkueJzKgYO+R/5h69MZwCCM5b
07/sju4radGmB2b1qh13TeVNfOWluuHFbyLFmOBQ0AhuoMlc9MprcoQPunzmyQFYmZFz9MzH3QAr
bODWNounClwsJ+n1GCZVC7UvwZsKjrPxZt/6+OoguMJkuMsEXvPcAPA6gvNhGDSsUvhOnlOGDxky
U7COL6vd8FDB0rkF4qnbr6/98FbzcInhOd1wx0Ks9OjfKuGWAXNc3dnZ/x55ELhnWS2/iWHK5ncH
hM78UYSsXzSTEPksO84Sev7cvkBMBJxAQQn5ePg4hqvxkpGIm/F+pkJuTb8M4nCHaa+7nEPtBR5w
Z6NZzWp//qM06jNSD0YIxWYbiLrsTGEZIgZo+Nv+M5jTW/bJpszj6GKlOrhgGiAeuWyczyzfu9/A
X4hYWG7GDHlfaqg9ieqGfVh3DuM11IEcwGsVyzQSsRh7D3qQBu9t+9ex4UNlm+J5Q6lGwR3l0Dw5
KzxysCDKqS80AgUbG6uj31EJtvSr4PamPfc2afPrlhwTA+XinxfNcoDog90C0Tx6lGsUew/w5/0n
39chsx9te1zWfnLNVTZTO85DkgxwAShLHABr80HPFaiCDwPqIecbFQpBCgv1HkbttpVuqfW3s/OY
TJEmIP02kB+hYSRpwM8aLiVem6j+7Bs3AnxmDh3DxMgLoob/GkDbgJDNvEqqybxudby8xu8yrQz4
aD2A38Kt0QaRgIgBZ4+nBYGtW7N4nNHzzQgutb3RqtjtGCH3B7yRCj7lbmJWHd9gEl1/1lQPBHPm
ahJZ0cr1jf4jeQ2hZctOzGJe2z18fopXqh2mfC6UlaguBocDGpQsW2op0hqqun81b5eHsgukTZiB
XSIK4XjliwSnDfBIesfXgLdjFv1H2nODiMPNEKBkEI4+XlN5t0+tAhqqGvAJOPl273h6q2SsmHfy
JCFHFG8vAGuUjzKXugdvezVlTFe8BFqFOfL9cuRB2WQgQRNRgv4tUhy0uqLjQUHAAIBmBR1yHC6h
+YvaS10YNjmEudsce5xFw25xCsQ7v+NI2iTtS49fH1laJL9N8eua+HdBKXCuhK5H7wKB/UnH/W6v
F/uvNlbHT1fqwx3GKLsAKnZPURmcnSldcLk6I2yzFs1e7fvNnLsWp98b/8dVLGz89bkfJyhH4r6D
CPNx4hp/LdisSsH8hKt3DavcCKm3pYZ8sMZYOvuR3B7UM1GmkXPjRVzueB2QN3lhYYtBAio4QWwN
UXeg9syuY1g75FR2e0Ft2+59RwAeog7VMgXgdNvXnWcNKoVRDitD2QaXpluK5VP/hIZC31d2C3ln
oQf2tPWWXdfw1cBhm/l7mIDsPbgOvLQSnOaHmS/wLCcFZrGBlLsU+QgiD/LxyvMBeTCSN5kSwJDW
r/OB9hw6F94bkwDAGVXhQEZAYzp+Pu22WQ4ih2m3S5S48UwBF+4guEGQX5hUw+IF8mHG4UAXKG66
RsNu2fW3gfwLsK5q0X1AMGrzEbiF+vHjJNVv0FUSSeEfmVzJH/PAMeOjOSg4VJsU1DmBWU2NH3pc
xT/UlHvppBibs1C+buaAuwg+gbESY90A8krMy10WeQsuqYC+ZEeck0rjnINiwa3k+oWpCp9hmCFb
w6WdJrwGwSxI3cf8QbWHVRITCHAfiEpKcOQfAlJhMcjv7J9cW6wR5fkqaUrcP3BOIlmUOEwqLCoN
8k6J6WUTJDFIymhAsAFaUJLDyj5CoPNKJRhcpnYKaYh6lXoLWYty1jKucPH/fpf3ABhSQaDaDN1g
LEAcyHoVqYajRfOpbQCX9G4q52DvMh4lLB5TBmKGw/EvxqR9eviQliStnbbpDotpT0lbAKhTHSEb
p94GWoSkIfcVppOjFgBUgbJiU+NI7SFAjF/HTNUhP8ByCqcRqNSTyRAVaZ3ZMRe7MlPzmfEYDAlB
FUVbGlWVOaU1jlMK/J4WXl3PHozP4ohmTu2kNreNtJlSLIPMICExjEy0BoLlmmPEbJnIWDVPSswa
AmP19OtRY7QNjNHpCwKLixf1tzxetugkpXyMMTbmzgEVAV/vzWw61ORRfzJljhaDqJzLVGSRRGtE
W1f2TmUQmvDoOzhqDWtcZtXtYjh/oMUIy0AMrIQbK17aCZYkkA6UQbA9OJHECbpLL2dOPNwPpR+T
YIpjLVrZbEvBS9KfcALq5AGWA2yTxJqGiFROupHTB4rOFiW3uhgUjiwXxg0CKAOTdz4VvAIRMQNf
EQ/bvCwBNuXS2cnakC0nFr29bZoJZG4pqRPKeG0ZOYdx+nvzKVfDYsYEW+sy9ubj6XDjDCFqYDOj
Bbyn+ffwWhL+QUGx6ZrQ6X/irXp3Ji3VR/wMQ2vPGbZxMGexAsNFYcC2Q7bEwqTUFWTAK/F9rwCO
puLirkLfJR3g7mK7wOPdBtRPHN+q9CCUukkhwzLGcUypl9DCcuhBw9NMOCCJZE0hKf2INm0SZrTh
vYPv0DWeaD4SEtWCqYQ+LnX0TPAR+Chb4HISHvLZIYU7TY8Xyp76F9yNmvnwBDYCIa3JM9Ycwgk2
GbhSgWgg0QAbqI08AN4H1ICl1bCGY9gDMBazgi2gJvbXsSg0EywB4AyIfmmcPDHoe1izFOY8uR3I
vI5kRWUYfQh/0yp8St49AachOvo8AjaqN4UZ07CmbB/GAXHTxHyQNaBjTTTrGULmYnEyIb0wJFDn
Bo8ZzQ5e8jzQRPkaPv8RrnM0mjAGAcow3egUuPRogKoDkokEWF8g6RTgiXeSnLVlYfCt8EW6QzuD
M+MHYxzi/cdV4tovr704kfcK9kUmugy67ZxZ+jDIGxNB4ccA/uaq34WahgoXpkubFaFg0wVYaQxa
A5YyaBLfmeiJEY7j+GnF2AFwdz/II5EEeyFUeXaHpLhwkKvwurWeeIJMbtHkr3q4COMWcJvCQcEu
2IA/M81tBuo9q0rrn1zNOo7i9DzoLKETNUNweGHCGRb1ba6y6oZs/OwvnALZmtNaj3I+CAH4NlH+
LVUEh53AryWSvjI+mMNF3WSyzIKxE/ze2Scop0gZnDQoGDRCX0xWA9uBKO9vaMN8ZCmd1LuVaR77
CaIPKxVnJi7tzdixONER1yf5ZLWpY8Vn4EWhq4l6tANvIFKlYZiwBmUQRKgCg9cd4gBmj9E7XeXs
BbbQ2arwZonBfxAPrnk3AZZXPGqHLHn/xREh2wcoZ+w7kHsurSxjjDt23CQFHFdE0oDYgK8H3Kwl
ByiURy5XucebY52bIa/XFR8kC7mjLeyVtWamoRPrkmSbBL1zKB8l6Hwwqzjg6IoEXD9H+Or7AhOZ
yQsiIxLk24DXCLnRVk/1+2D70FYDXD3MSZsBUPcPRbah/qrYBIr3ogITqkNAgCtOwsP5t0Mk52Aq
HtDx9qExkK767bWh5BYcKppnoL/h1bXMFATx+kJbKMHXaQI1a9WvQ5BE/cz4CBB2ol7DTz4GhR7p
/ASDLk808Qf8jmfCrenAw1l0XJ1vIdYEBcxgmuffdHP29G+53aCPNY/3g7fvYIEFPDz3BUN2XY1p
3LEaWG/wbIlrDKYTr5rJMBZHNCfzI94YJt45uHxMkwoBSTBkzGy3J8aZsgIDMpLDFB/lBNtVeY/E
i+DcZgYoM95A3mq7BAVgYRvSEKwuXk2DF8tSSj7hrMqrkgD5jhl+xkTxhDLPS5OEcJMksJmtJKXQ
CUh6ID4ESYvDmmFFHOU2EX6PjRlrg420HHBwFnwAjNM4m6dZljCWO/w4e1F3zd1O6HG0SOgpcp02
Am8RfKqtUjb/SueaFL7qaeWwwj0sERMes9yCzo40kKvhMu2OGj0m5+HCR8QiuNL14TikgSmdom4R
4Yx89WICMidekjlT+QXxmeLi3OfndRq3IbOoVozcL21p2bhg5uwGcLXrN5OHqr2MV6RDTxvkWLkT
AtaUvcoor0Djqw1TEzcZgIODCRtTSZHDHFZeFpaXObw6zKjOPB6rogyh6gpZtkYgrbsdiIqsMvNh
Eqg1KsIgbYBzxyvswZJPJsucc0TGRqzXqRKgh9vwnhgbQA4fQCQNvWrDhmfQBjKsRiKUI9ofYxZI
61EiSPkLXOwC0wqcU+nvYrNT8/7IKtcsmtVv0wYHJnNg1CYYsCw0Ic2P6kFxhdsvXWZJ40ZRSyQH
ncxyVDrgYUK3iV/EiAMVnXoSV5IPfQ+fCK+dNgN+yWBWA7aqwyXGFnKi4z0xlUHrx6plx20/m+42
oe4hhT0O2N7MYyH6sSaqcVXicHQknFAfG9FVLlcMSLoqUOg+oNxSw1gchzpSez1j+omcjeTFOnsQ
RyfXbF2ub2pIflzT+C01y7cecY7Ps2X6Y/1BwpGUWKINMWC0KuX9TMKrKOi9fhI2vNIZWGiZCneF
V3UnqA+YvSTkG7yBNk/iOUNYvL0VHupnk5SPoKOUlt1CQJM1RcNOk5j5A2Qbgqi2toU/AskyPDOh
AhwBRK1wMf71hyHsYE06oHGxKKCZqAAQx0JxmC3FbZVCHYSMMoDo8aaVNJ3iWKllr1RJE3m7wzpM
eMoMwi1RgtUhL7861kt0EhFk8WRUGVAHDJR4NtSyFBNgl2kSqYZUmWu4bAD07h8/QUYBWLD5HDDS
+esMEhfiXxGCUN2jhaQRHlz2v36PeqwijzyDIGEbcxmQV2jB6kgpMj6Gdp5KNjYWx5Syc5Yf9kbO
0JqMIcbijT1F30FaDfQYJEw+ckiixky7G4+tuvt0IKe3sAKDuFtyQq4svY8J2dxjryqW59R+d1ey
6ipyhSAhcyJjPfnx9M7OGi6I7WuX3A8zeZ6Z+JPY9S8WOIYgtcApE/tEeaWQJpFpQAXX4qcJzdcn
XQaSQPreExQiJ6M31aO0a5TJpjdE+DBkCdw5OL87ZqhASc0aiRfB1FH+xhliJY2yc2n/jrd2XVKW
CwHxE4/umD7wCQhlRHzHGY59/2s0GhI1Yr5HDEx0t6hkHjQQOqHc9WpVxglBTeKXaBOlulD53+Jg
EdLkpceQvmJo5a58mk99+p/qp7NKrILoDm3+6mTNMQN3Z9rRckfD3ZEW+L88XH/KJk6ZqPALPqIX
ezpiLWjTXkGa01cpyTnDOv7X81d5yyPHiosO4ppB1GjcafCLqgjizsCxTx7K8VSW5JaO2JsTZ7HZ
26wMDkCOYWTaHy4m5TXMA8EYL0iA5O8k4qwZL9OmUMBRZBRj/0S+ZMKdwGhzyoSaKvw2Ws8D5Btv
ajKO7SH9K4CVvUephC3p8uVtsQ8pt1v7UqLpwy3pMunmq2/BgHWkGp3eimyiXGVcJoKiEllIG7rN
uLEynz9/CZSUmS4K8lpKIx6TxLqnXsvJbhK2bKoPi9NkVuGjUkTIGfaE8lNHxc1s0YY4Mo2DkRag
FLwEBJPo+FtFh2tg2o0hrga/rIcPjD/mnoiBJFY81HtPyUoh02X8ZUlo1EUT3KgTv2Ff4yCJuyMF
CtX6j2llQjotrzysaXQQo1ioF3u6Qr1WD802vJQX8+7s5jf+LuDyzG5EZen8BXV3aS0mux4212pq
7eGo7BIsFPAZxJQbx6J5yCKChaRjEyATsQtU69EB3hiz5KEkrKwU6Q2XpXxCOxD2H59BKA194TKu
0+9ak9G0IUlktHjhmPABd/yJ4xNDR4VDkM+YHoiB3PdYI58UTTPowJtEAhGyQolIVVhxUpeeGL7+
Kw+Wr9tOuPHfcA1horKWllIpknD4+IB9t6MGVcJ4uietFf8coJsRk2bz+y/M2iblHYx9Jp9LeSUq
j/bIn03mjtWSWCjUH+xdGN4/Pz8b6wfHFJopHEUoYOrMQq2vUUdMUZq40BOaKWlCX5BNEhfT4aL3
O2oOO9Dfe4snmwfKQ900dja6i4FayCpkSV69x5Kw3IyVjsGIo+gJC7Wwq1fKrZ1Ap6tPHEDpo0Tn
bkIDwn9RBt8A9NgiMZQYWvUd0G5lEXSE/TIomRvSGc1yNK5LbNOAOo98R+4UAjUjHHB1GkBII83k
ta9QlTeLm10EORBuHCVLL6lwAuG++zJXujcZYo+lRY5jgOBQD7hs10/Krop3SHrZYqjnxvKt6cNm
fl9oWb+OgyGgspEMEYxyOB2QpMtSj2CbNltO5vbfpGZTaZDiCSLgUo/ImJlC8n0BE2wBYjPWnUWE
9VeIN0FQAKzRL7AOZPs8w6jRoiTahhrxQ940oSP1w3xR+PXmZii0gHfttRxFSdmsp7PjYhbEZidS
ysNBo4lt22Fz1KG015aS9kdD5DSdmMM+9mQ+iTWUWyaKhOSkBmLAIO8Kjky8Qm9wIjsr+F7uotDy
+PRdFaVeCPjjoQ21iJ2gWcqDYK3k1enjynmtiqvzA9WPBwt64Mx/uoQqDlWCwImeNFgQIxUSaTJI
QxJeQdoY/dk0u4vuQuMI5tjTyYidSqKGT3ekYlTOiwI9CY45lCtWxBZXC8GbBu6Re+eKHqL7LbRV
SSu1S9ToXUKPxs1Fx9jNNjgekmAwY8yhw+hVbTmZ8cuH5I1uwMo4oFNZnD4WnZ4w/yYHF3nOsGMy
shGS/KfoKWi5IQ1Djg95TtWVuPdekpeAfMKZ0rtpznJEYk7MSACbZg5NfrjLY1Df44KG0WXxwBNG
yb9MBtM0CWFNzBEnMRWa9Jg7m9YFhBoczdFAyTsAWxPLTykvDSj+DW+ZNjzYQCgXZ42iis9hl4e3
TLbJPcyXvRywmH7pWOg4Ra2ZYCE+/sy3/TJAnT9AIWc/9ZqMU8RzAOXnnwh9J0XNOWPEJ2heGkS8
ECRcWDA8Nr0S8Q9ibYMTiCDAsEM+N20WK4nyJMARAeYxMUUOg4w2ZgPd8L+ssEvEHX0CFEfIbb08
KQXBAjdiURkdFy7sXwKe+v5Vh6LoavKEVYVEg8HD+qp2EGWoE0MLi3h76icRQnT2+cviCBZup7qR
JytDGUb5wSp5ipIOhx9QhNuMvwyEYxq8BismjTMSEjgwbqrYECs3xrszLsVXVHlRBFueQEjUo5ZV
Ok6FJC7KuY/Y++57XoycCvdfgJCWmg20SdQ7mg8k32mZyy+FoDz5s6VLUkhPoEeztSCMP238dxJW
pg04cOGpyL5Y9HHM7eg10rQ62TaLKg3iwDD7o76eiPA1wZmAgp9WAtwup2viaxHlNMX2fs6NajEv
ambwaJqWLLV0LJ84zPote2x/Y3bFbKtNcOtVfMOc3V3u2iy9+yWyWBX6QGS9Jm/jLdBzo++gywCT
Ee26BQLydL/znKvsAKmscoR8bKwwm+JhVGAjjisF4J4iPcTX+38sndl2stoShZ/IMURQ8ZYeREVs
440jdijYAIqIT7+/yr9Pzu4To8Baq2rWbMAhUa6wT+zf5nkpWRrcxsw+XtiPDV8MC31uwtriY3Bv
6cJ1KEDUzKxzzqLF628X5XAAX5cKiDvZ4GCI7cb+CMCFKw8fj6kEOl1gPBpenyuiOI4oBGl5YmoG
hkDOZi0JO6yGN8FFXI4O8m6gRR4ThOPgPZNRz5WJKEYacSSQGTgQ+7L8q63LWfJkTCfF7dPkmkjM
bgKwygeIL4Yfxf7cjaQdjYRuMDXlIdZ48MKxjRoPOJRGkO7qzRoLbTPYgk+Y1OcZm4Rm9DfIJisH
OiDeQxx+Q9wUOccYn4LZcaxSXi4yTg3YsGLzTV+XUd3F7Kfg8oi5N8nV6TfmWZcaaGCkfStn4Y8e
OJdRXjU8bJ8Ad6igjbKMGoO8uDnNJvMKytkre7RUTsqJm15aBYZWIuHHq0oIX7jHs2A7PkyzgdlH
gwZeDAa59eSMfFr1WiAyGm2rNxNRN/cIuLvPyfPwf22pPCatBRmpBJaLnPS2TpHqmrereT6V5Iaj
BDzzaYF6yC/h1pbmbV1XRonwuHY/cRKi7LsPX0aDcdcZceu5oeBQ8UFntuLgdDyW9yEOcsWa4Up7
giBWmaqcGu3112xNB24OJNPjN3YBNDi4xUnzTP/SoJoRwoc+7UODeo5FBiCjfry7Vo+e+VJMMEbI
W4M4WWjY9MASVI0a9RnlJbufdEqiAKkp6WB5wRecMxnfMrSg20bWQwACNQ061od1X6GZ3c4h/2sj
9eyAv3TEJ40db4yq1dgCTy0G4wG02i9TX35dqyHr7408FJk9pc6KGz7+F9UxMt5takzaDRG1Q2Hh
tyAucDuUZodOdN3xynGfdsrLcQNpAf8CArTfo2xxgYkOgw0qWUKdGuTAvo7KOaLp4cWu8/hNyUNq
nxyb22Uy3DX2x0o4L4oxDGXO5TdanQvrJq/Mi26eeUhQhiFH2o5uy05jd3X3TlieuZnAY0NKwRnw
v9AIeQJO4I4n6snpw6NAO20e410RTyhCABOcfAbcJs84S6e/IIb9RVMHj1xSEFgw4sh1HIDQ/hm7
IbENu3gwRPR8tOTQ/kFT8jveDI09Ith3zaZ4kxhQmTgZ/ro3QvvnHDUIljT6R+YjUa8OWgPO9mr/
RSY6IB7hjxi5UTmAb7Txc6BzNn9xuGsToBf3DnttvurAFbxNqso4gkKu/Lk6pDjlVLut4WZE9CMr
rnqbIztvmdWxRyMPIMnJTqFZG0WCMtl8TAsG1vjmmlntZUyb/4z0abfo5YZqn+8/z/7+dZ3Z790R
GqBOASsprjIaaQDALs782jHnt5zjgI7xbWnSJN68TXO3G2aBEjPRO95TLGWsbyj8RDxlcHLpIw4b
JsgT+7CJYDFNlw+vtKDzrG/smH5bZYbnwA4Ytrw12j9m3zgIbSxoi1d7+ZbwVNkAGYfHsuW1I4KN
2G+dEY6OyPcY1M8F3cVCcOvDQK0c6r98aYB+Pu+m25uAJRoOYjmY7j7TIJapNoGItGSiGeTGl0nB
HNxgdVPB0dtstEb/RE2Fv2bUHSEVNx8PQDIehWayeqF8peCFhbhdj1vTR7jCjZvhDX6qoHBW2Ozh
O/6ubFTEuhgy+75K7WgcY1I6GBKqYvV7ttSbFCu2sprrbAK7Ll4NUC/mbPd31cf42Fdg8wHbUmv4
95kPo74lxx+HbMFwHgtnhGWEQF9zDigo9oB+D8pL7ujFuLEdz4XmQIswe0z9PMfhhpUa38xmEiFA
xg90hbvF80eGxOK8BiCl/WVNI3Q7DmQDjI79MVdUKjOTNBJGTRyh9PoTXkQwcKAdCMg0YpgYIKcy
1J3K2dbFABlU3U/0kDpMUIXJx6fqaK7QCYCV/w0xby1KHkcQmvcNXRZZNNTuJeeJgYQrZuPr443V
tVS8U0fF8d9M7kwPz3YIGiCISPmD6ke2AraEbWOqLef1tFFVIoqcnlPrMMIrA0Nka60qRNxJ2t0Y
gkQ6oa7jhssYiOt4n817HL+waISpoexTv+N2popqJUs8oR5L2Pvs4CdYgjxkykSnYQ4bd0l4puuN
Rhs8I43bEfBeHBUu4Lv4uOam77TP5noz55Mej8+ume4wnNVmnGbfE4E9N3vFkUjl1l8ct3cnag7l
mUKCMSDmlXB0B4oNbH4x2v+4KRmNwO7mlTOeiwtm5BgLX3/ayw6z+7iG0MYVeMJmEaKcFrThYWJm
H5wvG1ZZYcEqpYrBzjSq3cmoDePwAGvvWhhYIy0r5JvrYrkmtFFKkdYE/hUwSOth+Sqsda4MLVa1
xJ8kY7rFnMWK8Acwxj1nbLD+2MeA/LgCasskRN2w7uFoN3B4EI7Vz0p1aVPZ/tjlbRgj5ayRKp9C
Sna2yeZPPduZrmmEMP4i8ZRHmA0ImE2iVxACcJTw4ImyBFOFoXz7CFvvQ7E68JYF8/f9BrjM4FHh
FzJ8pspnVPIYxXELfItqkG3ZZH+8eUhZgUMAwpaTbLjrBbpLwjElOV/i3ZP6w/5ZuJddLSKTCCyp
nZvpgNtvbLSrMaFcA/rgme+w2/deo1YdSmEEp3sVYpXDXCHnzrdGodrHKHOlv0QQgmlOewaOcpS9
dydVH5GoO+LMrTRCbUylXZ++ezkmdlxaiuzcK7m4befhU32hpaR93lFcuDEHLKZRr2gzSuK1Pno2
5pAn1YGUxT37OrircY1uVGSycBDoZGw2GPjR+vIcQpByBNfkLI4xvydl1UMfdkTXAfEZCpsJE5G7
SKI58LLC8qe8+GG80vc0/NaGRWOW1jUERqIcnxDLNaeOt+rpiHy/OTSYLb5SAmY2NAcrhgQl5o6A
kXN2ssHXYt55WcTJZs4wloeOAFNa1oHBSlqqUWYs+xj8WVLnU3SjLz36dcGmRm1n7v/4KXveMSII
UCb8jFo3yLC45slEE/k3+2eumEjonZ5Zx4whxhsazBGQNKsOcQhmrBPOY6q3jYp9ljnJaZvetBxn
Hkm8f9PD42KeD6DVsoUsr0A2J/iMpTFkJbWch7dFkUlA5tUfcl4dOglWvL6Kh/56fUMhXM43A4GF
5NOmCnU9DyLyLiifAVm+WMm1sPPixdYPomYPhB3C0+qS3+usVWfkK158vft6SmX2AcYX01hO0BxJ
1t0nBLy0lvUN2Tfn4vVmrkct74WBQ4zSnLntBHagO3ppJj1KCeNcfVmHYcMTDQGwsRXSemfLh92O
G5Z6at7X6cVYkiorVPUlwjoYLSIHSojVtr53Ogt2egiu16HwKP3Jl2XF+K9rQtVRp0rgur0fkfxT
AwFBcWM4o1GUv9En+s4u/RltygTevurAlIPB6i81eicelScHLYXIsEWVfvyOH2ulMeHjgmK1aRTS
lSwIBAwbtg0gsZI/FUtxldjsfNQ8wmkQqRMN6GBX/asthERCfgpnDmzQv/2GNNNOMHIwHN7DH9lL
W3xmIkMPcQQBkSMDQtrja4+W31ltDrl4clGrPnvl8Dbe3J/Wpusxo6CL4UBmv5g4E3qsYY6jRoPs
0GN3hMdNCy7VnTLcpyvQX/yxWu6vSUpoYnln7LdW+AwUPhQDmgajvoyBM59rtqL5TrV4dRwUaMLn
Yvf7D+raWO+X+15zEzvYIrI9Gi7EYD4v/qMhNKKrtYpiSHmjdE5KQ39RIPkxcBH7+1Znfcce0nR2
MnoUeXgbWQk2MBWlThcsh4kyPX+X0RoudUOfpQ0DmN98tybzDwFkpGxUP5GIvvYuzQi4Gb79UfvA
OF3sTOB0KWhXrz8TzBjiv2BI7GQqa+U20RGn/0VpYodxuO1OBEuTXxjY4k41Hpcm3O/MSQ2IIAO3
pnMTNAOpE78CPUvgIXTwFs9JoK9z4+deYIrJm1amTHh685iKOrMp6XqhHSomuWgBwam2yBVmDyew
9TWBreKAkljXxfNpnmZt/nGMf4e6/DP5+NhuMyGUAwDiJ8xP9pjbg208RPShlhEFj2VsMK09lsP1
alrexbkvCl7Gu25e7msBfxsSvdsYi/eUXATN7N5dvZhfcRntlrCAGh6tH+nWhMdHXcyAaOtEdNN3
IzDP9myKiff0jkHJKSiccQ3F5gHA4eugrPgy3ehqsVpliHBldKQr4kOyfoZNx1DFNATSHcme+2Qj
grGFmCHJ72lEI8/Q7GnZ9taoNdN+Lelf96uu7cdnNjiYUTxcmMuRsUfe0wrWB1XXxbQ76+LMIdQh
CjzqK/7nlwJ2QLaglWDZ/YX+cRb4+ra2Q3OxyJxFx8jjgas1q8d31Xfbn+HP+wTrr8vEAgyFTR2E
rF4LXIbqygUvKJeFbwcLbQcS/QvxQELIMapf6cY5/pua9a2HM+a5Urb04MDMsLCAhTuGacoTo3sL
u3gbP+fCxJ3FDggsKSY2z8SqSMB6bfUEQHOm1HXvIKUsKZcD6oJdIGyHXxiAXlDyuCW0RHtVCSoo
2hhLmqVGWmbxccRVWsal0A58ePc+fSzevDzHffxQbfPBePMSwdwKUGm5Hk4lATcgyIOOl0j2wMc6
gxFj1GAOptdltQYI6V6t5grxAdJi44VoBbXCausTCAqve/SGDgn1MLE7PUyu1BtqzvBN34nlfWMo
sHtSQuH9dodZlD5WN8W+mdwvfh8V9KRLqvGHQAsQhiqx2oX3IjYUmsjLbKNALYOs8L/tgP/3F1rP
vqfB8+OomO0ycoRmnVg0gBmkvmeUtVx0mcjOrkPlY3+mDX5A8LevNr8hBx5TLEyRNYwlnk7lcKNa
2OHyJK6bNXPS2/zsfUfNUJnybgcLFmx3U2GhCui/3E5y/vjwvVBb8AWdP1XzuYZ9xCcs9gVO/UYB
/d9S7TpssYxKNyeQAHlQj8MPEgHIJ+ZFo/bqWhFGOFGmCSjUF6voD66D0Ch4sK/j90lMljP/vuwG
4ioseqJL1HJ5RNhY+N3wNcbCKZJZWnvYhpnUxpiu7Z2DNnKoARn2XV+PLxMMgbynl1gUbtgB9by3
+3LxsV1cZrWX49bT9ujdHBypRpn1hiqA28rfV2oveK8MEJg8ifU2FCRG09A5w3Oc4pUkqauMZqmL
QsVNf7vuwx9gPSwJFvk/Y6CoH10XekJI9ZUqkb3NaNHaITCd5RzpC/YcoqQlLBoB/LTntoPtSJuy
M4YUQFeTvlMG4SiEF/cR1vhuNXm5Vxtz4tndTSb0GSYx6wTWDzAfEiXV1vzlOkpkrCqZXU57n8wx
RJYEPxBSmVECiYFos5gdnQkjHtmwjkoGYEy8YR8dVPjcwF380bV0e2vfR2KqdA0eDr7Ihyfk8J6R
Ynj1xqhL36uNUdLzr7tiiI2QUtUIlnnC1f3YK+lLgc2hGSqIt5Fwj3CY3PCUBcQpsgfNJPekrUAx
YFTEKq2w7yrt1YeYRGyep889UFqJuMxHGk1Z8eEaMvKGBOcCKi4AvrYkOH7H1U8JYv9mEcLxMuUU
aAxzRTkuvEpqhAlQrrg2Co1bNkOJXUzAOHGOVEfpCSkgD3zepbD+4fRZ5o9hm7Av5IKvK73/ezmY
Mp3FwYkAEjub99bbKzygEONtnLu6Bg0yVX++owznGBdgrnNUPCNu+5i2uYShBr+/V+9yN8fPOVrx
cPz7+57iOoGcbpCNMU1BfYVqbIh79/VElUPt28Zy26jE4sq5HxuPAHNOJG5QGiyKwhq/ezzlcAfs
YswgijnaD1UQA5jzTH391flHlbMSxxYXeLXbUH+wCCDTiFkG33FhBMhsveRVjRoFS/3LokQ4jdof
+v7D3hWMld6h4nQrE+Bx3VsclCgfne0angd+uKmLIIs+sQVEVuC1N5O4eGxfn4XZX/cCKcbQZwef
UBxJsVRpRDYSiCJDVC0aqOi0YUyjoOjsrluTByDGWkX3aisDUBqtbz6QXaAsGSkzpH5BPdVGBWnw
H+dy6m34hXgfBf1QlCQvR5mc2WV4dI3lYYkJEl9iH1aznjRGlIQU/Q1Txf0KMySrjSSwRdW2lBJJ
DMvkS/BVyb2SQlOmstlvJ8h+5Z9K67MnKFe8ISkJUQbSgwLEUqNTvMsCkR/tgOUGjJVdmXRTiDtp
2JkWpwZBZ2PeQ/mwvSnHddwHaDl8/R7wZc/M6UPQ58R59A2vB2x7yCpjmkrpeqUdSzHm2fxdPOZF
A4cGEAMuoFT6BxHTQ58T8pPImkSmcATp41iiqBVXBqp2GmJG7+TVrFwHPw65r6IsqkdXa77DX1R0
KZUrXxe4QPyBtvv/H2RoWPrpPJ2XIVdkmf0q6xfikbMpQ94XACsmbUiYGEB8ZgkjIofX+0e92v4g
Ib8tOFrJ7+bbsji5W/TuO5YELC+awY4GtoOdNR8TKxYIFiJBKsbnn3eYI0rKnRb4phHaBkUL1SXz
AzHzoYESFw6hGwxYwMLJvZ5h0TB3IO0px28Mt5Tj5+02sdw9YbOQE4PLTpfGDwas8z5c+L2gkIGE
RQtekKAwdCgbBJZldOlmdjmR4lvm8jXcDmF2bL4AieAi4in+dUSLRRuKEwkSM9yzxKJN+kxedwlZ
iA0Sbzwxkc4cjh5SB1SoBHJWkNzL/toGVEbOiQpzO0Yei9X0wG88jiS+ZHPNxbeO8viMmVyLVV+v
2NvZ2XukfIoZeWGDe1ma2wku4+xXY9HJbBsNAp0hBHjMaeBT0J+TNIq5zGPxWBA38pPOgBT/eYsg
dSpsRGsrzUYfFNRxNxTjlsuw4vLzYIIUsHSpO8zB5LGsT8lvd6a5mfHaqyiWh/Kcr0dipT7/Qs/L
nyaq77HkSQ7sF13djq35/ZcToOJ2wG79jRPCBsCduqZSmg9mB+ilKg+XB9nKIbd02YkblamOJAls
ww5puUAm/BvRyHy6ASRk2hICp+q7+ejbKSZFKxLTH+hXtHmR2igYYcZf3OplURJf3A/eSzA/9TmZ
ewXP8CuCw5IjhF5hzGNR01Y1w2WLH4NvDcW7HF53RMGwH93NJ0Mm5ibbIW4E3UT+365x5MF5gr8q
dz6wyswNtdz4RZ37lzE/ACO0QTuF9PcBS2DjiVUuAAbLYDFAtsL6Jq8RF+fXSmthb7Wlg2OMAMWe
JNk7+OTNHoA84VCmu9zQ1kxUdcgtxYfbhVeXLukQEUFpwZ3lJE/yvNXnyVWYqSsWoc2JB7FSkCG6
bSyRqYSEIoBlEeISkBAUCI2TzdMxQ4hQKO4aqVYYNDHKZznBXXQjP1vER8ioe1CoWOSikHT3Efaw
Es+FMKEz20fRsdzBoHAxUREVE5W0DMpy2LfQz/64cNBTfJ/om7GsrLkaMpoEXwbA4mkKhmuAemvt
jObABn8cNBP1BnNZsgIe8A6Vcdt3aQ22k/b6B4QdE57thL6JHojWcLBQR4hKmGBhoPRZ8Zwz9CoW
FxsceVfOSoK8RXQDbR7+Ey04GgvoGZQmtkoyn7LrrqqNsC5gmrErbAQDplTCcG7Eom7L+PmfwsIX
Nj3/81He+Ww+nJ8E80BczmCxiKMNUKu9eZqAxEukx+wTAihmwshw5njxa8iCPmwXo81ORGlCnxOh
wvdEAQF9YEVy3gJyzlNMgB17tWL0gIeQKOJUoDuswEk6uH2MumsBZeA9yM6H7x5cX9KKGWByA7dQ
vKAnoLNeyDYFsMH1dRRmGue5AojXtmWL/6dDhEODWfRRWLmM0swHtTSd2hNitjhch6F8UL5XsCif
uEN8U1ek067cN6U3+M0xEl7kaKMFbz420LeAzHOwBSBIQfVpqgkl5fXqCDosciyd8akU63Zgziqv
Jp/NFK9ZOwwB/vYxMhWYylYM8sqGC+7aY2YG3bKGoRzabUuIWRGElU5Ngca4C0o2xPGLf5dZLS+i
QKTtcSroBs7J5g8yIjGUmsesb3nw0OlO4KCPuFsxTHE2a4ykmJlD60Sx40eKi+JHuKfwgwXxEUml
FCh95/tClgmbYgKeo3JyMB3ycS+R6105EWxdrhp3D5yLP49/sRmgRcQqpgQ/aFtbFkG4EkaUjFvk
0IUe+if78gqZPukWa8RwjT+zMgg48qTB7h3rFqh3/KxREtiIr5BnwfiAM06/bU51U7enM0+Edquo
tfz5Temk67nY/PYmzwuzKg1qjtDYGTZCUctPQm3C+3YEOVkBQODtPqEi/kBN/1VFwkPDNND+Opa+
dThNvQBjekO132N67gZNVm3ZPUbj4iabGzXQ1cP/nlRzkeJhcJpNvYPneTPz6i22/GBwxV2iNL0Z
b7RvyasR02XasIdbHNLKmAsGMn1SXcgVP1tigVchuqxvXP8gmNmvINjC8n9zJ/vTBCQMJ0geR5e1
pkJ7WKXIHClszKNwFXhycCD5FcXJn7BQ5FqJeQV0W9IHyuPGKesEJlgN7saet4XifTKDtkab3jqN
O2JgHFzWv1+IDSFvX7Jfeqvr9GzUk8T8eXaMMtrpRz0jmexuNePPXNnCy5g/3QYfNuNeku672zE5
GGowtEgvwA8LMHpGRgeKhBjrd3kKxZNv4EBtWmfcluUGt88eVW6LlG9DUkMedokTw/i2OlTwLG4r
3caCdrhcw4Is/lLaYJ1SVGYUsKceJCF+guoUBxoO4rcj1SyFSDWGxOk+kNKwY6ZQlvitqBG7lEui
5S79S8yMwcU5loXK25JmRGjEQp/bl16ChZIthx4VO1sTQKXtwxb2cyGyJO4AAx+hSAC6Cj+ZYAih
MnKKifJDcBIp59kAdxMMOrG9/FP/sab/UcVF/Ml2bVLt2OwrMnilEjBCah/biESVwliXaKkXTGYW
AzDl3NmNGL2LJBdJD//bzpDk2K6IRJGz0bXlqxQODb6EOzIoOsKvFAWM8Enl+cBgzwPp1/1eTXDA
e/XA5ZInxTkXVMXpjC/n2jILhNa00BPSFzt2d9UcpchjOqgtRP/dQebcMy9DxWIsEGMM6GEL6tTL
0kfc6WZjUZogPZcKPtCmTbDd3Gm4cAhJfSgF+uha4dTKbJFtBG+il9Oze/YJQrWDrQpaAycNsBqG
JsUNYvaCZxZ0L6iB9IeQr6FjU8uybGmWiWJ2zn2rgX69YYFbqgth8n76BvBAVgULXKiZKrGV9f5f
+w7fDmFsxTcKz6vP1YVlhJUcbBtOFIoySBZyHO5h13KKntn/70RZcQ4EiFMCUKkc0E3nicaQWohi
3ICYcU/EpissEUjkcXJEVcDdkfqWZ2VCwfs3//TF/F6kpzasA9RcvJ6ckBwMTCtE3ZQB28O4W8U8
Tk+ntUhPpFD7bEvL87h2tvBguvYKtlYonF5++l88xZ/l94O5ugAWpf1glztxaSC7qrTZSUcCuyS9
M/H3ERNlLWKHYD5yg9YszTYLkXGOSQkTrSIQD/gz8Z49HFUOYBZjbG7JL4yhRWIGf9Z+PQoLoaa7
OTU1XfKK55fKyaFTEtoZJ7jvH4UdJ/JkjcUBrdrhAKEukAHd3L8jR6W5H/Lk/yAYCAS7ngF2Luxz
LETUPkQN2b5wr5fTW/B7vmy2NSHp8UbZ3zgwwKJHxeiNG4stbqBC3hLmarbE2GWI4dXaYTzt8GZi
yPyo00RP3efsRS0VP6BTmcfVh4iL6AiFx00gryC2lZq+/etI6G/Dfp7gUbYdypbPMSJ5aKCTzi8M
LzlQfjgyBNc6n1acb4K1it8hRIan1QW2GNvm9HQ4eOaY8wVlRMiuyWkc7nn7//QO0JphfR21+Xec
gxcBIcsK1l5yTXFWo2ok4hVEBoaxHGcUJDyXooehKKIoWZNhZ3WnAHlCLeOZQE0Hni2q0AjfGY8s
+B9Fkhx9lSiaCOUKqILPMWEpu78NSYwopFEbPm2Bq5iUOgwSjwaj1u80ckUSQhUcIeuT1WKzRwHG
lzwFNqvI/MRPlffSmSFVIPFpli47E3lz+4hOAYdNgnNtUul8Fbtoclhh10IXyW2WDlsexmbqaOUC
qq9cc0qw6o+NjswFmKZYzOzhUjeXQ2udjEeOY4i6kPNtJx4kskz0w/HLA6RZ4mgPgz60f72ZB4aM
dy8o2YUiCJ4Nl5K7wc2GAk4xbPD4/NN1idr+Y18cnIIo5SJUfgaVc+WDWV7mzJhDeL1stqIrk/AJ
57zr2uzrsMB4CVdUmUBoZtU1qUG6Y/2g98LMLXdbq7tFl/Hy8hVt1OE1VCGHvjwEsDimdmjg/jTq
8yuNr4iF5BXT1QA1MNciCSNZRB3CBsIPNmU3TADELA+W9v7OtEAunuK2J3gg8qGoM/fdUdlF2kWs
OQk0Q1qsl1UOhvrFBmEmH7LjwVO5YPIZ7fs23eMLLSscO7QL4YW+rA7FvQDDHT5kBCRICr2KhMZN
oOBUt1g8a1sm//FejfMV9LRWMWtpI/q6KxQbwugukVrRbL4JpVp39R+4+gV2QWnnV7171+ua4UpJ
ClaxeevO970s74QWiXy8ie+KySjcSwxs1lCOjnTFOcPJYN/ERyliDh84vnL+iedb1CrH8jrCUO9M
lwL/Bsyh6+oaDoQoKwDQ0uimJGZPsxpluGU++hrfEulpi5fFOGivd8MIn8iQccQP7f7VA/QbfO03
2iEZQ2jrO1pmIMh6TamXHBZaiIFX7j17viC5D+BfMwVdJt/uCe2oj68sdvjYeV0mL91mv3pt8o+p
t+bYDn38BkajMbu8WB85s/NFG1IWrQom+jc4rbPG+BzBq/PjTKE9MT4IKd5OMoEN+MTxq6YTuQw7
fefVwhpKrbzsYSXgvuHzYU2X/OPTrI3nl5fbsq/ESce5HFtmp2tWDPvxA9fc1u85n6Fta1Lkc6hX
bm+PG/XQxveHSOFM/Y3HIZe3C1sxFxLhtiUOQ2eSXjXofnAvKg44KIYUFCmbS0MUnZMuKTjmE2AS
sYn5YiLTcwEYAU4mg+FgR4BdnmKFfjbh3FtPAPOXfT67HMSMz+uzuc7GGzQMUN3wlCZcasAzpYfP
yovILKE0vYXp7ypj59m8b8PuSI6y35vVlG5KcFyGdBQwHgss69E2pnXbONUDp3RVmAhn5hTckrNx
IlkDiyxGpCYEnydLhPFdikYNU3mW+E/OwsmXSWVeOxQ8HszCFyP6uDdnaHa1+q3wVbN/29/2iKOu
hyYhk/MetmpruYf8rF+GYuMM4nJe6eBS71nKZ4XdQWyul9GyMEREswnCZGvQDsywp7DvF08v2xrj
lNS0mGGsTDBazBW2ZgdwYziT+pnF4mzXP+k4hMRyrq2MJGHzzS88QJviNuA8CvWi/6TaKYdtMmrZ
VKhkSzoEhlPFFTiaARWSanZRh6FjRsc72QNCdKetUc41RI3mape42/ZLCf1xX8s6bIcJzzmHFgfe
Z3o89vsGIV8iCDr/ovMuLaoiZnGIYEsvxktrazX6uOFdk52W6WbV2BXMcRuGISzj5/5CMg0/Or8t
y6ddUaszoRt1cakD1v2M37TV1elxuvCK2GbB6vDZQw7dqNiaB7Vn91U7E7lY379tiRHR4v5Botk0
6u/CIsiBku3Pjf7SBaDBrg2oVw2f49ENL/nvK1DEjKc/gz0Gsn7IgKbwkHsM77cJJKMWDUrq3bY2
2mfsYUuvNv8CPIrcvQPT2615cXEqT49bc4Y9YeE9E9hs6qwcjJLPBKpkY45Svz9Zf0qrj1umMt89
x82S55q+iC8wj6+ESCyeiy/2oiLbUQdel+xGKUJUGN/hU5ASPsIGUj7g1AaGA7GM1aivG/Wiutp3
0ZE144RpDD1P+9QJCM/9Z1Vo3pbgcVu7P/s6TAQG5DA+dZNldw170+o0YG0hFcIhoj9M84kCN7Jv
ZU8D4h83XbPrkz5apvCqhvxaEX2ISdKnzfXrJ2GfXgIIO3WaDm3GdZIlfq3bldAHWygvuU/f/SNb
stni0JmIejCdJbVdLBKeMMzyA8YjPdZzkYeImXML17Iv9WvtK0BgbEpo9TGHhYj8PH6QHWripMqP
prMr3v6LB55HZWEr1FIcqyQ6QN1dKDuB3+lAwHy6E/4K0N1xsHVlvnLmlHjoYWpV9JMrBSGqPv0K
O7GuPUIO23Gx6H8t9eE9ayKl8prvXvBOUqcqFiWsK94aBiU76I3Qn9s4EdqKxzbXZOOtNmvDcOG3
ko/KhnOb/lm1Dj7LnAXI50jsV2GXA6fJIkXzMNVMBmFTj8qH/7qva2YPXVLWPrlHp9sg8cIgk0QT
nUlAlZgftqYKK6sCBz+P9wPexDSrGvXER6fL2AoAMwPqWDB2SUzI2Z3MfnVARcdt3WYIxW9DufnV
PD72U+5NGxMqFFJQDe1H13psLtMKB6HG/eLV28MuUDc++hS/Kvq9PMD8LmW0kUMJtzIKd/GN6ImP
R4ZHL/Z4nDAP+0mtAO0Kx5+2A8i+ZCzFwXYCMZdTT8kXT7gjwzcsqdzZYvq1tWYKWjYGX1b9gOrh
lpV1maX04ugSOvZ5mnNGsG+RZfscZu+o1O37GVD+wQMH8A5DGHZk4/L3qjZOZikm3BVj5PpuJHsi
73krDSlBLz26MlOvmAA8NYwWLzpT4k8BD2UgSuJtEn2+bkGcIuFILevWsjLrDqAxTW2O5ir7Segm
X2ZGzgz7BTERQcOclaP8e3wtak5hi/dpDlL3w8Xkvo8z5uSJWboPVmUekNKDoAmvxGGHC5oZ4645
fnydYs4s31KXHLY9G2zkV3/5Kqy2u5UzBTFzXhFP347ZB2FeXTedh8cs/kbsmjg3QjZY3YhXZudx
K3b9uz+IxNYTm3o2TOMZ3dtm5d8uloa88hktXq7mlRzLKjL6xuNou5vmYjzG42AlQHEk64k5FhmJ
lw1D3bftO5tv5SKjec8nNxZHL/FwmMhoJIToyNT1ClgK1R70EGnTZdgmazmSAIc4JjTiuPW7fYNE
U2QKQB7MgyLaxtpZMZ4Vjd2jHH1PnxMg4uncIzWelwxTDsxfMoZzctTCVae0VcRNXfeNQ4Y4QjVv
UpGnwfUL1Nc1vyPKpRcIU+kOumb+9qeXST1UCnO7PsOiHpgL3ch/oUh/3ZwKuxzSP/eFjM804KXY
uEECuUjqF1Ns0ZEiOH1dnJhplavEFRB6zUJluO1CgLzOZBcbykQAb0jIvLIxs/GwJhS8jbAAEPBc
mkZfswsGfF4W3+IrHSTUSmioyd3meCFegtkeowVvU//eEADCKnDOTF506xF3GUwzqLfVkqZJLUZK
6X2a8eU6W1stvPwQsHXRSTEUbEU9GucxGACqszl0QJFBolop/BYP+NuiR4kFs8ZpP57wqiUROG+S
TzwGhN9x+4bGtetkHsgRbSplurkfbF72pzSoagSzuJMcRMseJ4Ss//OJ4OnDZZLeDzgNoaT/2cWQ
h9Hp6BC6+JuSXftlHc+4PQq58JYOYQOLOiXqcCf/iAGgwa2brzyCzNV+9ENmvqlwGOrQzZYwFGwo
+1oL7BERKgZL/Df4hcMC0hLPZJtTglKP3Q2g5pZZ6uoK6R/u/rHWQ4IF8d43JvMvdSzXxIWJ+XDi
lAKVRgcztrvmnyfljtOQzQAJ4Bdi2tcCi8mHEZQiVpkZCKAL9Q4jDaPYgLyTX7LlQeHhjbc1e9yL
6hBd4+LFzMrRfnd6jxQ6c9u1tlAhVYNZR+dIL6d4IBQxZcZcOYN6mU6Bw7L5nnyohEH7mCwrOIqC
OLF/zmh+OMdoO2TOX1b2YItyoCFJDYosKYp84qk4iVZuu2Bm8yRAa4HWSCZ8/m6zGVQmLpbUvktK
gPW6cUlKy97OIDphE3uwquBmkH2EjZ8Iy/srrhA/ym7Px53xG0nv/OGKgOYTFBN9GR0cdf/BL93V
Ijdluu8i6XLXX8LJjfUFpjKiff7TpI9HJ/LK4W6URvJIFagJa/MkTtxd3qIxo7WZVRiAGh02nvDD
fmO8z16zSgH0nEsP02GA6+txShMfp5gNXKzHEK7mZTU4XF32ULxvp6+RBkTIJnGGGG+c7d6OwgtX
W/aS0RARNlIA6hloERV+eRD2vT6zkzLo60HD5mVwbmLj87E1xhRGRTk/fUUt+AJjrC9didki6/zq
EhGerStsJF4jrIDhb3hDHcbBFervJd5soJvU3MoBTjHD4mlkin97ObtnB3HGmxgi1epjQEOTTrtt
ljl6x+2u0xkV4xsGcWPW9usGWKVkYfV7Kw5af32Oavvah9v0tJ+A9FB27a1ubgb7+8B9P/0KCRrs
JYD1KH+7j5fzIByyYyRES0AHTONOhvX8torfTMyH+QTk1FTC5y+16itUWSR/BrHEOz2H95GYJBQn
5NgenfE6I7BPTKYt5eu8bk5rPehg5W/e4vzrnC9WyU36OtpJp9K7mBnyj294iwdA1xSZ6aF3apY6
QStILQ8ZbAg41+xa14O6vkZ8Qw9TapDAsRY8iBnHCrrtXzDTid74eYKhC/wqzpQbsf7UgwfODHqw
7QT1MvexZIXujOE643suR88d7LWGoeTWpQ5nJA+Qi4MofuLjB2zTfQqcAOnh9vuC2oDuFFIU72ap
PO3sl0f1bOrTlJxIpwWFrPS16ePUUJYqxntflMZ2AYt0OD3NaAaAWK0ccXjMcxe32g5IA3O9/2g6
s2VFsSUMP5ERgANyyzw4oDjfEI4oiBMq6tOfL3f1ieruqq5d5VZgrZX55z/wTIw4l6xRiqaJOgjI
6kXGnTg989x5GKskVztMWNYc8/QAUqz4Gb5ry4t1IHix63IxUEdNXxt+g35O3Imc0B98iezDxI4h
DewnjKNWd9WEX3iFDKMElj8awdsxd4UIXD52vuSadj2NUh/96oinFD/lYOQn04szJeYxTOBqae4y
HOC/QuCCeYhG/Uj42oz+mzZuez4wJQR3c4Ya4uV3xjrstt1IPgqsGsIm8BDFoZon/YpqVxdj0B3s
eEqrlTDcrj4W1lynmlDJ0/AYPi1HJlCQcVl7bTubXyNt3BrsRol1deuh2u+6N97JFHxsZEdRf+Vy
sBwxJP7sEE9y0olmBXm1vehO1YTwzKmYzMLeZiRj921elPty5j9cfyhBI6gVkQ+TAVRgxd/6slpt
+PuLyM8t37eSqQV39Gkl6dOkdLGwIACLF/C86LVXxuoNxQdtpswjZSIZJkw7Z6MFL+9kMyEKdfs5
cSmkxScLKCMSP39anwYnyBQXNhToelS35pk8CczOo9rhOjb8pgkzw1zUjKPRBTq8uyvyAQlCK9df
ggH9EfwQHkcCOJkcGc/Atg0/iqC5Jowkx9MnhEZA8mgqe+QhimzKAZy1CswENJkVp6xTqOMORLH7
uPRRTF5DddJhDCJCsJwV0MVZn4wz94W/5UqGTlQ3NpyEWjyhVSyCr4Mm7C2586S5kWpfHYDm2H5o
L22hrPPOZZUhnOiENEGEVxlsofWhudCQ0uQx0QMiu7+G4pop7yYNDRrBv48Mxl1OJ7DP2egS/KbE
HuRuohwdFSMKIBouzgPxtjnJ+HszadqUJIL4TxhiU2NMhG2NBmQjwcVjct41jREdnKQTFeWR+CWk
HigcV5hZozJ0XWYXrZhDf4xvtczy4BKCFkBO1FDlgTAazolJE+lhMsfCbpKQUbqqThvHEk773Vuo
R2I5IiC+QPuFI69R7v9MrRC5CtD6G6meMX3g3oKPPE8OQK5M1wBvbKAvsX26YvKB2V4nxmWz5VHc
wHchpgTYiwaog02NJb4h3uXhXdC/dknWoFZpzsUMZ4+4kgoCtIfYwLLf/Ou57rVD+ZLiNH/06R4N
JuwQd2FbbYkIx7Haas0M1F+MDuu+qF6GZ2b3a24Fcbfb1uFjl+tG8g2fkIYpXt2WLlOuyklXbZHf
s6Jk+QsvTaQV3HIJBYLjseX4wEWL8RruFjw6N4hcK24WPgDwxMiUCd6LhcJRr3FSAtwFGCdcgtOa
R4mJ+IQbKpQrHf99JpgHBDM/vJoZCwd0u24ei+6dp0zWg9g6bCAsZGZ8vUY3xNJdH10gR5CrclTh
ngG4zl7/ZJgn9IDT+FUSHfXcnREB9k/43DiblsOIHtOfog9PB66LtyyODKTI2BKj4FWGegjegFS9
KF3wAGSgHX9S5A+VzIFAAhkY+RnT7vcm49aLkRZkZIbA3Rku09CFr9EDVA0yBgX8jYoe43Yeu4t7
XEyuXBZKPap/Os2cXloyNFC4DLtr4SNcV5PNMafKvHBvM+cRIdaXweo9QGHtLj0d7yKo+8+Z7vEV
rBimmwmcuvEeTFAEKLgpIf0Dh/hrshBwjRuUCLQM5fRnAhvIrEaHbkOYFsylMayZZeZIxrZqKvvn
DZX5Y/il5KeqACriomNuDalnQhDeOPXBO/WvdQPBPULxH4yR5ogPOiwTme2Gan9gfQW109xX6Q5O
MdJYXEuYtppnnOKbFsz48rG42/XHvfE6agj4j1x2Jjl0j2toCBOsWqLPedlKPj2xQrd66gDlagkL
RweMlMVoqOsfe8LJLRnlgzD+MUBgdHmsF+0dnJipgkcTfVJOMethRlxM69xDONKprQadWD1KacOe
IiI8AulA+muuWVoooo9LqJRFdNZDIIof3htUVhsddzgBX6q2XXlPGgJWrnPv13XQnF+BCP4/CiDQ
EdhGLOlLsbvPUdCxXyng7b7SMocUtRf86/gFy23DK3hlly3jDIZF4eyvunCzTHqy8yvUKJpWeW1e
KdrxnB+Wl3CT6dams/5+7M7sE4hReT19A0Q8PMAoCC3kK/TTCRnS7CYEabEIWNw4NnqEdAc8tF8r
vkF+RR336bo0p5AeU51Ugo9ff4n0uVxMvPDVDVZweaTewjeuoDQUIsUjbwp9fCVvRnfz5edk886Y
VvJ4hgppMz9IWc+3i1ycDy0MClnJr/XqJayocd0QByT++fBDWgEx0QSCpHjOrM1nt7mPfj7ETaZ6
GCZ9Rk9TIpAZ2NYv63kgOfrr6kerM2TC8VC9KyKUGYGu4+daPSjPcKkwR6wWZLmOIf3BsYMWqjOG
Zp/ZbRX4+CPB4y8/q868axu+iYrNc7VQ6bgRMcwzKrxQJlSEUvvPEU0tiYlHimk7OWdALmeLoAv9
6iaPjwV50X0odHEFpawewTm6DRVNkmUQ6fBpMKiCu4avaGpmNxM2fZQC9piD5/qu2V0zP/tVi8ne
iTOaik3dU1RtYBkGUTZHS/FxUeIh9LDrTfIrPMXkndyHz9EVm+aMMvDsvG52cmEQgGggt5Wo5dNb
9cM1EEXa6Kfmg9rAzJZNqwG9/YMBsPI21288gBjFzhCKnU2F/XV0azjL1tVcf3sP85uUNpkbl1HS
YCZDBot17KOEghr3YFgDSWV3bNG/WMq4M+0wPfC6znH6ItXOvm6iSBo/MlsZRZufLSkb0KpP+D+g
FKSooUckH+SlOirLE/44MTvWbd+a4071YbZUUR+SVkqZ8ri71SsCF5vf9ZBiK+ESl1yfJCkFNsqG
o8fV9f3WpqCB4zp07k5r/uxfVRNlR+EayyMCPBg+7X0BA3PBhBvurIkxbKqbh/Mqmbbo87kPUfKw
DsdR5tIdJofz9OSC8h2K4Re1npnc+lqUsFwhmNAhm41z+IO2cICtn9/dYntk+nGzSjLfbFBUQOQw
S5ToQ6lMXqufLure10Z5Mj0N82kVNXqoJYg1eliP3GnuNDJ/QKfIgWva33E9+ryc+xd0PuB364eV
92YVI9/v+C7MJfdBDk9nWjn3GQk/XuUfV8aSHWtApHRyXn3944ggbrZ3Ls6KC3hbXd1P/56UmnUJ
T1iQjK7Eh52jEo4Rs2w61sziihYX932hSdZ6OglYS5xVmubFkEfkBLHaYzclngcSSrjOdmx6QWmX
yQ+VGfcnrIYd//gwX0ezycmxrwNEJ+G0OcvNe5cmnIZW23xhLEuic4PId74hAjeCry1j1nS+zHvX
jbu1Nt8dl3XB9yt2j8G3p/Nozk4nGwyuVbpGaIRV3GXosL4B4UHcTL0jAwIq1d3lYht3S7NfE1Ze
Kj93jk755k85J179brU0+82vK/uKR8vuRgVCIOzFrievuFwaEBF+LouijNUOvLYv5Av5HxRwlzHP
zBGIb6BfSJ+nUdJ66voOdH8zy6bdZO4Qf3vGoZqwyI5RCWppvcB2Ua21orrBtzY7mlOSY+/UwwZo
0ZRHVF1noJCzj2HVk7PfdVOxSFadG7xQjjizyM3fuuO+TvaZPDG7i7ELM1X/QmI4w9rk5HYZXLNN
obZ7WkR85Ww7uAMC9DKaTRBQzKtNO65lDvWaF0MDCl9tfmqR6QN6n43ebZQWw6zpsEJaGHnh4LLm
Tp+evoIYac2GdflRGjr3xlrDstes33ezrnytGzQ7C61ppS2ELRk+h4/RedClgzOf2AAiyTP+bt8X
Vh1H+gPP/88BR/ARe15jVOOTd+Cl23erc7Thm4yN2eBHAwnpA3j1n1h9rWI5YL5XTQhZdlV7PG6U
kaY+47bASBlDenCP0brc1QCky6Nf76bQ+VC8KBHXYvTkPl3sBp7/sn+y37hEVQVdcsO/UZtTA9s4
Nv3gRjeNYGv38OMOZGdIVE0UC0w1q8WW3GJ+MMrrk0LwMit6+0ML/RewiggQ37WtqXZ2dNo//9gx
f7+h0YiN675kFWoh++jr7C5TXBmz8ct1brM24pSH26vqyIDFhkGQoxWkISgPhguoGTvDms2UuOpf
/6Lbp6PNoJQvePMMz5AGc+KiafW+LedShEafbMGeyJGe0TMaU5ZgIEDO82eMJrAxY5VipURuJQM+
4T3ScbyE3gW3YX9dzBH9ZoiZXvBeL+3oaT6+NuA5o8/9v6wdTBSgjtA1QbSCrds77QZNIARTw/uZ
Iw7yBVStqw0dPwP0BiI+NDUfW2dq8gxQELr2ttObN70uLiUcMbtlM1xi3LaFU1LW0PPiDEZa6nPZ
hc3WTdRQeKTaEAIHXGxNbPMbN6ezpKD8wjeBPEU8Jf7p709vn29A9G9enlryIYHwhIwcYSr2MYHM
KbPTHW+DJDkA1Zc4K5z6MSOfLfpwJHZp1/suuI3KAjeqIeaQPjxGZ2IAUehVQOXHsUxr2J5PGC7R
KYrjJW/53vE9iHYourSvC79cpgS/g3PleRXqvA6/nf6S4Wc3bC/eD/ui2aJcl+yULrJ4fIum2Qss
I6vtj2rO7D7dJFALlgfQMjt2hT1BSVBKFl0HD5LQUQs17kH9CxodjumHzzz6+fCLx+bMDX3oAb/1
06dZSzD+EQIjenkgREre0UVllxhhXCRffNqN5F5DB71lXlNA0wsvcreU1OFI9GoFuOO9xfWGhurr
3FWv5alNCz4KZ/P915ezunH+g8DA9IHMEm1UE1sR4IMS9NuVo7EekwqDJBB8UJ4uwtSJRmLV4Biw
ro7W/dAqQScaIMOM0B31S/CaC0IGmyJF3lRcQC3yXTloNkJsd1WAhDeFOmZlCnVCl2F7Y/GZCIiA
BIw3z0S9NBeAeTR1YyEV/tzodbT69xn7Zdv58uPnNhevAxYGZIEwz/8iTGkdgAEfj9Gqc7grfpfE
NjstnZWiBOmzd02Tx2ncwJD+Ne4W8wx6H5qYCpW8pUDBK/w2njBm+ujdj9aMiDijd9pkXdfguWVU
zQjYPr6dCx4N1l1H/Wb/4rZmVblvPK0Iw4LVu+du9EiItcfkvblRLbMLw0MtYKPFCEbIZ20Z+3tN
jSLqws7EOI2eBiZk5eKCaygNnHq4pc4jFbqMo33cX+63OEzz4Hbf3n5BRZoW/UaZ9y6z19c9f1fG
ZccGUWo9NpBjHqjInJ18BuDU7CafS3TnVj/8vMqc91f8034Yz/GXSSFkSyko2H4oK+vooyKT+snc
49JgvlmE7a//rsYn7XD8OhpK3Dy810kObpJCLDREif9pMyX1oHSoo2sVvnO/bm/U+sU+My3q5NRY
NRAwd/Ec46acnV8K1NO0rp0CslrWcI8fFLK8wptQ+Id1ysbXe6A/et0SorlqHg9le9PVh79ypzTt
hzIpXqOH4nVIJi3jjxZ8YTKc17+Pc37jfNPtKyVovUqhcPfLhnd9BUrSqv5kzCVEAAVjh2e/3dKs
hzb8kVXW6aCypiaM2xVYer65vZEKCxg+0DBMaQTeTwsUok6r5dUYXxqLbUOZpr1jy/tCNLyEzxYd
m2yy1eBq0CVTmVFIYdvRPc5UltsFKcS9xIvptC2KzaM5zD9b5YOM6e2rrdUbl/aX+yn6CIye1/DT
6mf9LhKs47b9HV/fk0eOw4tMraqPpz4ZlR2HJ+PwJpIwL4Nz0e/YNfCSdT957VuSNYImpHLLAL/e
tldz5mZgWqDQAE5xPq4Cyp1pm6L4a4UMgA+Fqz2hGPlk/1zn7dpsNvwvpK6XfWAS8rQ6jEyOmA+c
IYeuqOxehZV8NLcirtV+7H/0AR8rzJ1DKp0FY+DPdNpFaSFBhEw7zdTB72akfC1ytqvC73xJHeWh
S25fpOL+Me91IPcEyqiFoDCEqFJbF2rpIh+l8FIUhvpaGx8/934NFd38iRyz87ULkCqCgp1PI9CA
Vc7Uy5eePpGyWHUrNrMluX5bnd861+ZoZCxHdpc9rQI7VQYoksdEKnKDIHAh69wd93QwnsDtPB+Z
gqWC2053nwZfYfpudenP4TmNm3EzUAYdpx28zFp1Kv9N6gLcECsdMyri1Ukz9FjOMaOa6QPqyeaI
wQS4tDdqmrPWqLaqkD0iSgdC9yU7RWyKsbPwR0Yw0u1zn0PxY/lkXiY5NAqAK5yny9HzJteaCg45
EOwNkY635jerXdhdzXkNw+TJyNFGXDG9umvkgmeCBTw4FEJloOniW6n7Q3L2RjtGcJWzaOl2qTPk
x9by5A8BEar9EBi3vDoqXjiWQZgbsK2+fdqGysDAyjjryXU8MnkyvnF9Cgrzg7NOTTt3dP5mDLax
y9/oDKtw9gWNIZwNqhe6uAGxnjsF3SKYdWXledTm1CVbMuXg1mcvnda1BeUiaBk2/hYFLBK91+Fo
e1OeNSFp8sz1M4gWKqBOlNC5sIMiiU/qCD8NfL7tJo7K+YCWcZ7dnIhnVL+Zo9c8OSQIov13bclT
Dc9VWj0jSMluLCiRVETuz9pCy6LNFS7SydW58hZMrDNTlEPJd+INUzzTA73o71tuWE/WXTFrC5uO
Ra19UHNej54U2LzlNq2wbVi5QzfMfKWOWBZW21pTFJdBw5sCs8MsoZ1lF2NEQRbmpV/SP14kfpfQ
UlrfKgTHF8noaQzoeQyYgTDTJP3stWo5J5Qap/Fp8A0/7qoaNFy6PrzyS9rVtkUASywRtLh44JAw
uLvTQyOmWaU9vJ7tWQUblatD6VJZp+R5ZcF74aCIKVm+vdx/D2DaRYmy4crJo5v36X7zPQ9jGUXo
NVfoO81JhWlPyxmuFpeg3xwuuFNHK6LagLVpr2B2neBFvX3i0GMdJTHCegb+kxtZQxN9C8pLGcC6
nD1tLKVuvcsEC7CnbWvM9jkxmWk1luIXyox+nO54ACdbmITZTltkgRLkmzbWdGcAibWTMPLBp+Pm
7EaQVo5OI7g/TXFeYJeiB4W04hSBWOQZBODZc0jEYXh2DuAeeLyw2jiuPdjqJRXvXzYY3qNb0PUf
ta1OtMM6YcZqvzbH/bl/AHSwPt4g7AnSI5ooFqAdCv7yNbWf3ah5DDvknlNjcvJCRUGdJmx80lNv
8VDpY26FGUYLEY/iiRNGo/8Gz18VaBQ6mbcOlcnXrAoZWp29XUf2F6fDxdhc+oIf8Vjd/ESZ89W9
D8TCL2QX+wxZgUl7i39uE+WOAoeXukxG6DpP4tUtFvK8lnTJy3Qr0k1Mbd9WLQ57H7OAIDitjmTu
dUAQLZBeCe3+Y5pIkocnDxG9CFq0ceC2nID2gbHGn+v0rzfEGID6GhzP8cpeC2cY4HdqaDQsjN+p
vED8e6uTn+PTVwOiQ/EC0QN86poGKI+5bw/i59eW8QcPmZTUWI6NNTQkS0i7DEkA36mGYOamZD6J
lcq8PfrJqMycmAxECNDb5wDFtLUuVf7QQPqFHhSDzz/I9AdKTauKaqCbLEGOB5lV70JcPbIJoLMY
fX+Qb2juOswWU0enIY4fBA1FVwatPCIZmNAdX6GtKcLSlaCq3Tve6U0ZHNVT5iGUbyck14YPA6J0
+HREcQqOOY67vZatJcCCXO2WYcI1ojWaI9HMrKl0oEfkbsgFnPgdEvx09ar92AAsIkRljBvLhw0A
NJkGFcENFnSOGkHwmwPse+0IlhBpVOLojIk7nHvkcUIGwq2a6cnXPnZCbWng1YKDTZ+eEYFHy+4S
BwE2fcjE6al2AZ9NLmN3CEFppvHYI+ZtuddJhdpSjNMpTcIcExrh2YuoBftd2PjmHA/9pNcd/sIt
wh9yaDh2tqLnZa77Q757Xxj92u0a5nn9duYxd21HDw2TPyYEkXbsEhU0dMB4Wx1WVTntLHNX9BZA
zVGAssRr9FvDWDziYtaVm8Xh9DhqxDeritvTtYMXx59o4r444TgDPweJiMQISGCY6qNFY+hNY1pC
c8BIG5mXKAm6tF6MKLC612lL20783W738ryI2b5u9ZZZbGB8QgrIfC7hErjZtAl45YI2GOjkQ3UD
4cQe77cQgpvAAr9x2kPBNBmiq0G5ijQ03saS83RyxiTlIB0QR/fC+sZx2/scxMcFhQxK8KiK9Anc
EUSY4YAoGHk5wZJzJPxMq1OZyWBkLzqkJWoW9Dg4VD19WlawbsB3rtSDlTNsgfGO91+ELPj7ZjFO
SDjLwMwEq8usEgcX7KBMPEGU3gdEs0E6AtDPNe7wID8o2Ew/0ewfYBvunlMZ7yKj4Zk8h69hAp0o
rIN6WCWPPogdpzwP4bQRg9oBl4V1dPOu7o2jV/E/U4BON3OP4cW70Syal32R5GhgrvZgwBZLYlGb
6vImkpIlFl1+I8Aex5musZx6s3GLnSfaXbbALjaokspwIja8GX/JSgAXwAvMLQMAJVatLu7368ug
DcXCaXtLECRrWtj56miGg5xhOZjMmScLVGDgjWW1s5ub+g+oSbUw69ty/ql9PiQdBfssJe/QcaZd
36p6YrxCI+w45zXisHx2O1DS81Rf/Hg+59Efvh3IlU6be8XClU9h3zk04eVM6gkWSH25gA++m+Ly
sYjqkI+yBnyCVAkPBKY9NxkNMlITRsnIXCYqw86KcSOzRHF8YJniXY+c3SEt1NtiXxs0Q1o18wkv
4Dz7ulWPq8EZprnp8En0m8R+0VE1sepXEeGKBwTIEEsazAvIs+mwjl9/mmkUza3oBsp3+Jo7zhCr
gx/Qy4xgZjCqsKlDuYa8eR7Fx1quxF/SSCwJODHuY8TexfG8Z4XPVchoGOZXOKfFPmOjdCT+cHLF
t7YMkAdwPsAblSldtfva4B2SnEe/irsQOmskdyfyH194AiHFNyG/8k2FSPU119MvcxmLphO5CNft
vT6x7NH9vvsCyZHGBghgPrAI0ublU+QNZ7JCqa8DsgDCKZObDu5TnU2HsWI/TWD2v6x0ezKC8zVi
08rnZT1vnO136nga1laEERVv55oTe6UbPIFFD/WfKKIKkdLc9zeyDhzmmalEHe3ZPWKQnYrYU9gN
n2rMGdjBmumEFh1TVZk1XEYd3m7LZTGvCX6T2FLl6+pYxLjtUVWFNIkAK4ZdEz6WWs3Uymr/uWn8
0S3T3R2NKesFVkAhsq/b4QvmdDyHCmahL/AjowiX3WSO9IIdE/pjjZNwUwlbWHYJ4fGNPJuWWF2d
ckd2/sH1411AwdhXjbUnYkV5r1DCwT7ZVH4Ot2R55d8y6JoK89AGkeRX/ApJbYNC2yL2KShGk0nL
6eeA/Iuygqs2LPyA8XFOOOHVes9L2GJYhaqDbbVwuKVgmkyigG9pLUD98T+bpE8v14DrnjT+sTqO
EVTe+5N2tNHWupvOmv4m+9rAaVaBfVwkueQqcsPP+ENIXMd5hl4+my/fqMyNksGreabjntzufL7x
5RL1eFQ6w8va4RyHupNcrNpUlzOC241P/GMOwMnCjGZaXYP0Bl0e4SxsaYY56HftonYN747SspzC
408+rJvotILUoV5JNX4/oxQrDfZujGVPMEowRiZAmqVJIF0JjVLEOiB4nRnEr9fsR6b0aVY93LPW
e1fO24Yki/BiAfmngc7qz2lUX+iGoFKIJYywVLwjBjDMS3EwzJLDo59Y32TapaIgRuahOB8voU1g
Nhb9EoioJB/rD//lFErwwhEQEXcX0e9To7LGM/d6uODtWenm+ep2BsepUdM0AGznDmaDU65b0wIx
qnkYaACtJLNHNJrCC/tsFxfN7MJgNltFkCoBtWIJWlYOfiIRzYPamj3cq0M9gVzLreaq7hyb87YN
gDVL9/Cshm19+nl6EUwe88i5cqCndr9UDTChaHW7loGPLMhhW+xVP4tfN9Dz3tsG78sfhFFXM/yY
IerA65TM9lUbthdYxT7FSwAGG50ynXsb9CO1/qhstBZNXN9sppp+2PzIsmsIe41p3jBzG/ao3Mye
y4XGPhcedb+Lth0LPHBVSVFabd7DyeSET7FDDMgfWbWyHohUxLEIUgFo4Zfm/4sTsRoYvV13YEz4
vviw1pjS6MPGULvFItfGlpW2RPPAUL8WMKBi0ancDzN631YfqOAOlL7Ey79wfmp0aveP/QclVzvU
7S/FR3TDhROYKqBurZwmcRiVc8m89ktFtkbfzluXfPJifZygJoPX9LbLgdAHwTuL8acHnaXZg/WB
Jpm4peg8RHeyutbBHdE4+WulFVB4ZvDteVb79fi6hW7dK/zHya7GpL+wf7xDshfx0Kc2BX86jS53
P0doRPeHrYRK5YobgdjAKLC0DFhdnbAJ6TH9SyuXYPOWxaPPnxVxjAttof9h7qLCtdcRLwmppMKJ
f8IUHpgACYMLGOk9bIbPvZfJgBdnE4iLu1EdZTBhgTwe7h97i6cO/xT8ZlrOFZGxVDfJa/qGHd1v
zsVA6rchrA6JBrQYs8M0AsIGYBYfOHOY+Qub9Y7fMNtShA42xWPwCTFlT0U9JjNHCcRUhOEA560w
abhXTrD/YAjychHHYxNqEALHSgk4pCSwOR2mye/LOcesgSNldaOPH7y7lAm6xlFX2QqpnwwHyqCY
ADzQO5x2Bn/eGqwbGN4B9XLAZVIorddMiuIXlV1AoB8aujSZP6kKP1wqkfXkNp91bFjenHMVGXrb
a4bzeD7OwK7NL6jcdvFyWJHvnq2DamOme8hXXzNzRxGPogidKApPiMwU2B9HC04F0eDP4ZEkKFSH
3PhH8O76v16DFKWOtaHOYO/BfOoRYErAXAE4M5iI/S3bgKetwM3Rg0tWbuG04FbBtMK8llARrveK
Q3zJwG0OBYROBDkUN4SjgjxC6a3iWMedniMsRYR/p702ViIlLhdi+MD+w57EAOYyrPAHa/bGJGmv
OSE43ZnmglxFME2poFJKsCVhWalVYaToT9fYeRSBRmsxgArt3nuMBfGiYSEyl8BZhT6XEYg5kQqf
HzzjMlkicg7HcebW9msqXUXTP/OBaq9lXSZ5jKAEy4Xa0ntXTNeEU6thpwTyl2s4r7W356DjnQOZ
LmRksnG1euq2mJ0DvlyxifdSXkdzHkklvuTs8Ih6JynfTbWvIUdb2NieYwlfubBImpEmNJ/chRLE
lVo2Sbk+FSZp69VeXHYakk2Ahd3ikkI7ZJDWkwSgv0fEGLNQsTvg2scQs/w9IXYSCZIRvqmuRLhN
QbhcogjH5Ffc2Bik8HZkO345n/9W3t3B7SMCjwE5fbiGf/TUm2n/7dknpBRwlnwd8AyCuVmFN/se
dcbqsmux8/sdJ7UuaPuV3nR6GYlG50unUJv+Dq4eaxtSnuGK7ZHQ6GAGEqpwnd16EgXc4IjsLG+b
NoMxuIq6NRZbEdw4xL8dZiIu4cagC7iAcRXSWzwUw+agIGZLnTchfU02cOpIzSuxEXskQnT6bbiJ
9pE/1xhPivBjjnEGEWhFtTfDnw8Tk7Hm9oUDzM/bZiAHXI6Mbybni+QTk2m9UTeoESV4wMAhQnoE
uO3Yv0109BJC63TlyMbdSOXvyi4BSRTzVnYOSikUMWIwhyCFmIc+A5u+BAoxze9nZKdBcPOfCX5Q
d+eSNH2ddJb9A7e7Lm48HDMQrfeyYcIfJMHrL/N2IwusXJ3CYL/9cXH+8t+m+oCU85D3A+XcQu6A
Ogqi3l7bja8tmDnW+LEZl/1g0vb1aMh8E8jj7rH4cxN/tmCvQQ2iQe3GODsRMk7/2DPCmJJOLLUJ
RPA3r3HFRyEq80xOpXj5otWX/wdQpeKEMNoPWk3ztB8TAbU1nSQBHGZxdjfFYjpoH+hKwTK+Yqpv
Lhveco4rNGM4sQ9hyBicn6kZA2/g9Eq4wC3rN0uKzy7ZNewcvXqBJYjZDGFc/TBnhltRaPYT40vZ
VYoJ5IDzuJzQ3AA7iidrOQEMtX8OXsixQs/AsN8ahHBpwsf4MyjtywirY3poXNFngs0eR2e8S/MW
EjsT1LQxseCs/2Yo994WXWh3KBxwExDFM8kZXSMm8K/2dSg9rJrb7bjy75suNbh9Xr3H9+TmJRcH
qdlU85X5hdnzuDNoxuW8cfLE4xF9Ln6VnXElzGp8YWClIVNG24c6/eW/5qeh4j/6X/9pIRKjYcBN
ga1DdPX41DZDHENwnLXzk8V5ATKp+Zr5Gt6hw3xWxLx4xeLpdX0ab/fOQW3iippo89vUr4fT1zzH
N7iKaNd+Fl0lshS7aeEfK+YbzwG0IpxnNXPdcqH5LpwB4jgKYJtmNARmPtNUFQvNxxiKfQPbC1gl
FttODAyEhTZmTaq1Ncc8Fdc9gZnEs358eRY3G3ECqgYd9lSeJny2Mm+P/QFCzT0FMkRUvBBBgMXH
7MqCRrFU4aLYiSWwAJlIbp43uASZhJilOwINMeXbZf1cqHvivPPhub0pBMAAVX3wvwgaA9S0PugV
K5vMOvMIoEZyKE2ziO2lXOBcOg9vCcv1Fm/EEE0G5H8ptRQNOGwJYCiZZBluboh1bfaEmFtPyNpQ
mmQwMG0Sx7WruGfIOJOfs67hfwCaMf06RiltDEAWTmZ45OC/8gXkx4oXT1THASWEqWc3HcWlT6U9
poYFSkzBb3IOMVQ+cfL99z+wAvxuNA3JMpgo0xeqKXjlmPTlb/ch2VUpva7/2aDJs5p/1N9/6b5M
6yCa0JLPicctUcaJizpuB9PW8LgGk+MtdlwGrmdHowu+T6oJ/trL+XmGrxa4wJstDr9CSWoWn5Fs
r8UN2WQhVZJLKEh1r7eHwcHkWWb3NQU72vIs2ekTftaXEQKJPjV6X9JGpDQ47tp0kHi3T7gPH7Rq
Z3YTqkC8em78+rpS4f5MXrPWoRij72ucxdU1G7/talauUXQOs0EO0YbcNwUEj6NCPFBlVP/km4jt
Z+/tynRDvtdHuiZ04Rrn9YZG9O/8PpobYns2L9BziVP+TUTVJNab97BDrbqS4Yeocz69VSeUcv/v
bF5dJrdJAxEQSrAwDQFs9QjHTubsGgoeZcYFXOruph2B4FVjqnlhxrXCkwgaqKU4AWh4SYEde95J
MH40iZwUQjNp5bjEPObA3w4DhrPVSvCBuPipK2aS2LtwhDOKE+ticCNYSoB2PtGOsFmBOWEWyCAH
V48lo2VKsQ9HKAoGTQq+28N+k72g4HcyEJNZMZXtTGfYzSkHLup1zWhUjnjKw+EGhwb3NX55db/u
y50BS/uxhVkXSBPW7RpiXXmcE4GmYDrTEmks6O3FnD7CUHUGeNy1HZAQPqu9r2u4sTA/J5n3Joqj
OegsH6yQFvJbDolWy1b4B71GI4DtBb76cju5c4cs2vBYxDIFKNGHy1FNHWLvb2hVx/r4DVZ9h8Ot
b4ZjrDVkPIC+dBhg9feYQ/ymS2J3gYlNHSjRB1k40RWUmfN9s0VEt7brdBwJfQBExW9CMLVnab96
GHeabwZZT0HXuIQWhDKn3E6h/EG9a5bUhG7xcwcdpGew6hQOsPDAsPqGxpPJCa7rTA3Twf1nc+d0
OTAu1j05O1XsT6eDpSMgDDOJMT+LCue4Pg5Asj4OvFxQsmJBKRsmU3bzKqBjF43yyX+AvZ0kmbNZ
43AhwejHdT4DmRJMDhtqpiwtrH7wPVd1KMGD0AHZrLHkE+npzVeSNmDoCRTtZdOMlKSpMTDA7od9
qg3kuvzmOGo8/PNcg5v1NOfzMiAzGaYq+w3o6/AEzVWLZCQ5lV3sZ3k98Gst7oLdwULDCgNni21n
wb/8qvhPXvQdVosW/LDWENAT+dGI0UTLBgfCEmV/6rCnGuN71I6NQBCW66acSypFHuR0sL/trQfD
fkhEUQZ1SFeZPP1opFWXtJD2EHNH4m2Yps8eMNQsJu6LGRsO/B+XyEQ8tZDy0yI7m41Uwegiipl4
JSscr/UIVRfsbJvZem6N6BrTftd7ELVlpaN/wo0uwjo8H1xesONhWosCaAg33N2g/SBz6kyRzx+W
4GXMtp7xKarQJZv38OY+L/3VE4UrPNAIK8Zu/I7vraQhTU2JhMELkJ54CjPL3P5tRLqgiiUE0xzM
uSCUI3HCxbdglD/u15VblwC218GKomaCknaiUkzKkQcPDdtNmuQbB6LGqQnINJetn3w8+mQZ4Xzm
L/FiIJSG+A9Y/XTN/yPpzJYV1ZYo+kVECIjCKz2oiIjti6FuBexBQfDrz1h14j7cqjq7UYSVmTNn
M7Ca+JnQhH7QRVC5dPLCdjWPAP6lEgMv6xTzCmWLzeYv4BNbsZW8iAQKnNbHLyf2XrIjAhPGEW3V
ntosTq0rRu1HUWI/o8zB5WI6aQuTqTJLtLUYnK8+nayZ7pZQ50jWeVDIEXYJV+Vqs9XPGjz04/bA
QLliGZdM9bChhT5uJ59YjBslJJGGlG3VVceHgCgIyPJcKQyBoVsjEkD4sII3p43S+0T01aKPJwaE
7vk3Elz6IZAfy7AbPjTXYGAWd+uxRC4fY/+JBxwzMc+XWc1l8wLnnk+DTwuDazr1yp4yIVBiEKEJ
Lcktlo78g38IhACa4knTYHPCfERiSe6e4M/8i2NJtbEgAqJKYdbHSSnBKU44WznmCWfBozj12dcC
bVjI/ko2t05QQ2VYpMVV/Dg2IadpzZmWhTB97Gb6Ya9qXVklcJhBOBDDAy8bjTSv3WQBVTjlpGYz
NaMR2fJulFPXN3+wY9H1OuwPkbjn3A94DRRQ+xRlXsBJqaxSBLQhurClKJVpnESzxUIIY6lm9NZY
mSARmhOQKu44uFF+yrYTEUTQUe845v9gXbIT5PEF0QaCjyQnjpkWraiszcipljWUuvMbvbotcjpT
d3IdmJMX4jvBIhAPqRt4JzKkhtsjXQRf4jaBy5GeZOFt2uOYSujDOHsVatdaNhgwWfOKo+FVW82a
Wta6ZJwbjXXF5YAqts4S1a2jOuIBHeI86SADisUl+rGiElf8GmYzN32GEDST3oa3EtO2YHefwGvq
QY2oEHHch+MvU7BkMlie2pX4GMXWD4NmtHn+ifcu565UpG8WqI35WvXwdO4Hrwcokd5gAyCvSIEy
SFkwWZ39LxlJU+UyQtPCZ6kgGQx6TFPSwx/EpHqx+CPNFK/rdsQeWZUp4LVkVju8nk9tgm+rymoE
IjNJLTCfhxfupCfOQ4i9xKFfH/smvNxIdj7JYsONfY3F0sJwwh6boh+VhGJxftHG7ytSPiEO6G+L
JBgrB9aBr40KgNKMPZYUPyHwH6NnXCXRg2ryb71Cd7r65Jb3S459wYOFwEt3lGYz0KSGIGJmQSbH
+uEmfWXOu+OSlUCRNo+mMGaSyNtCLXYNb66OsMJUD2wt74BnHTsrNrW0NNcqYJS77cVyzLj6LAvs
H97JD6d6m/uNRtZ3nw/Q0lknCl4XpOoq2tdjY4hx2Ga3znACKdN6zIxHCrPHlRk7FXkr+ztTC2NP
ja8Mo5983pGbXmHrK3TCux82q/PByj9DPx8Go0qlAkBlqawFe/UYfjAbPfwVhqrHOeeMuZSKq4Z0
6fmSehqfPG4CMQV/RqenRH92IoYRedCo9IBGU24LHnzhDV0JGWhGnvSFEx6vnM/qPmEbYKu+fkYn
Xvi/9I7/PKcwULMYLi4uNmokxIkbpzVpkjyu8vHnfS4+7RbkwuvFQUQ2wAgtFK/lH2UEjNpr93zY
umSzBRvTGNL+pNfWxJiIKm/j+YoZUBDsNv1NjeulyWGAwzqVimdLcK0483bm9h71rFwdo6H92nWd
fMul/A+zUwtze/3Q7AAQqmuspswRcPvjS84DAX75GINHOkfQioc7TYKk23AEtv+qT3qg/HF4b6ft
37Qd/0QeXGF+h/agMyfTMmmm+hKYy3pzv1397xKOLFsRTtrraDjSlzz8V8Urb+IfIDSXsy7SnxaV
8Sn7Q+HWcAcqYdwDch5zpzQOzwMAANKoDOuAMoDEJ2G2yRwMiPXag5xW1lyCL8UQGxZxFBqluXA2
G7jgcVu7CddaI1QDsutK2q4EKRtXYwkeW4TTp3c8JgFRtnM0lVScA4fDkL48jqUFfhjUdRy73xPK
6ZfJFhbkhTQUkx8Fhh+/7avPng0XJUxs3JaGAg7zjpqOxfM/kP8y1sgvJCD82ENFD7xWQhOm35Gm
WEy9mJFfQui/HRYgq4I6vf6CjkG6EVEP8I/FLqh8eOXdvsENEldUWqtNCDcH1AzB6Pl9tyed1RfK
IDYWP7dI3oAeiGgjpGksNpAx32LD7J9BeMUL7cGgY6ky77B+H39smZf2Ep1RiTZOIZ/cQUXIjRRi
VKfgiXHMOF3XjZQh1rf6rHtvdts5/e9IurNnHMu8kS5gwQXTnyb7Hhw1YGFTma6IEEIpY+6NehyR
45S9eGrZMhPu1HLcRcUdpGaX08pyCOzQ1qDaSZD1r4kg9QlE/Yy8I+lbzSveaHfQB9FUH1lHcfIA
7kHt9S6d+UNlj4ojAjuPjJlokjmvgJSM+4iBC/87lLOA7RxCpnAC5sH1di5/Pm/eY47DDRJFc6Ba
eeQ5ZKomImOWAsLEIVYQjHs7rxwQ62cGYgkJAsWbMhMAWIfMWLByivUsOGQj2k8+ceGtnm/geNNJ
mF005TM4sGkh3kpMu/QrPZP6D/Im2p6+8B17IEHhatGR4DCm0ZSZQuxectDyoYFSDMzseebBGdAL
grzvmr305f/ub5D+tDMi5THa/YK2z0BXRMDI/Fgmj8Keioh5yMCC4kfGR9815rjM8QDC+jG7M/jj
s/s3BBLWPbDAP1l8aLjxPw7Hl3/UANwnD7isYwKe2evWJCKwFyG5nf7hKxGXisHG5kinv4M5yQJK
5FbzYUCLwwRQOP7+9Ejabu6G99m3rEXk/aIi5I1lRkSb6RXsdqYiIU3gc/mI2hUKfRakwrMx7lcQ
Cwzb9ytL7IXHziLEYuoEl+Ph7PdsnYHzUx5eqzrvpvxsxGLOYL1xTvgTOYGQgvYyTuc3sCbt1xbP
a2WGxpbV2Xs0Gggvg9J0h76bSEnyWO3+TgraFPTz+ZzPVfVF5siDDtYEGUqE0uPjA4Bmsn3i2Gt9
TNMIsrA0GnRvUNiNdQET3DTLnv386zBGhp/u6CRIWdXAgkhbS3D8WBvL1lyhwHUpL/hSxmzQ7RpH
0WhT9LmBeXLyBPNA+zLas2v9WUMvqs7DWY+QQrwViZ2CKYHAmwgsmcEL3uHxSEPCHZpeR7WXPE/o
gq2p4UpTQk9cJgFS91R7soYO+fTx8xjG3ei2+BtJNFS0ZwQ4cXyo44edMlUA3Yqu8zHn7J2i7G1t
5BI7bIetZpz5Bt45eO1ZB0B1ZDGdKF5JcJ/h4l344BxECSDVF7g31NUZEvl/AxYJJJBKp3gX4ICX
4zMyEv0rr7H9I2IRTiG7XRMlNwMD5KkNjdEJbJ+4zrswZ6Tnzf9FDNjtChCQTpUp/2Z/T+8J3D0q
nEsdQktrFWKXTm29hk8Aux2+rhuHPpxEJxRMb/Q1roNgRhgR83W8gRcSP/6HjRtrJOYjsaan1b6O
tttLLHZC61Zy1ePQzHCH4pofNWzCGB+xxEH+yqp6WPoi4wRdqVjssEJ/slqyBlhhsTBtgnzzLy1I
tb4YgJtbg20zY7hwwGGq1WfASi1ye5yvk7gUDlFJ7+L1cJPKzAGQM7uwkte5iyE6kPhxxeycD5aB
j5kom8Q6Yw+Ez6fLvWprQ/MBB2jKPTB1KfOMj6zcmLczlgLa6u5c1rvM+tEKqhhUA6L0yfPrQy1k
RftsfVnzu1NabNm9cvlwGYQoi4v29jnhRxQnXhA8OLiS2NIxDZBA+vOBVTIc/LArZ+TEQrZjnqQP
YCt3YB5SeWJSFnoypTN3FRjHRFgEeQ8HQsswLGYSLjtHCfIAWFNOPQYrhb1PKl5UXKJu84DYy8ki
rABAYXG9yrlQcEh45laymHfFxAs1lERs2Ae8UilKvL5NbAjcH+P8r6d1DNY76WX5WK7qNZQUJGtO
RVP7b65HKYghDBmiOViyhfflz/1SEKfErRKMbJhrxWuOa1bJwGIipSKnA+laILwfBzIT7IHrwq0f
sDRJkmKbBMxSA4gumgy+jPlFj0uPrh58toSurC+7wprejrjY8mDJhycjJ71FiWtDQ0dmqcKJPElA
xIBRVliL037q8xv5IvyBS4XhlyXtcS1kbvr5jL6gz/yaw+XAtAskuIK/mtACylYsFkiAAaOO+V8e
iW1l3zl0nF8o6zgjwGGY/cRmxnpL/vcCFPCLvJUxG0wJOWCZwCoGU1fEiYkI3HxjEAJLkc88GWAm
LpwPHFDqTUeonNi+jOu10TqrX0jIIpUawJNILlOakURWvd2Q8cS6c9SRb+eEiFf7uBX5r9aGFUmb
/XZWm4qVRPBdf84KPvIkBt6GLLfFzd+u7rTZ1Md/1mVEK+esuIeQqkizsxy5NRcbGS6PjFJEPVva
cvFPiC149IMRgPq/LS9W8kcBoxNGMQ+jO3942jBkH7D7hkyLFhuP68ff8DYeZ3Lc6N5Ec7NSDNR2
LwaRx91kSex4V9m+D/y46kinoZWsBF/saYvskJJlPG2I8VscCUqcjflWKpEjtWIXAD/rsgJA+UWw
P9mF9FwVDuDGwWceKumJFR1WdpYm2MLyrPiOrh9Pe8TKO4RA/IHhVb6dgeQqr9ntfpK9Kx34wM86
TD1qHdGsVfAyYYzf7Jyn8TcBL5aW76+l4PFOLh13+rv2k9NObFcaMkKAU4FZQPBz+AOELTKvG5yF
Ar8ZurjHGw5r++5MH96bYNIRmHSzqwapKSYe8bAcHa98vMpaPn/t6uFYkVHADtVtVQewZJpi2DoP
IoQQH2wUxYVmDdRHuy9PVIzvgROYlm4uLorcoCYgRGXRR0v0GBj54/suW2PV09khnbLFv5mFZCXB
b7vwLuC1s4lk3BQ7X44opoBsAm+tMmwV9ME/AlH3glVjjYez8Y/W12xudtxxuOMUfluRv1rYcRFU
jlITboI4CzoXX/S5sQ2HqSz4oPEYnkFLL6Fegt4aVhhQ19N06Fgfy82Xmxk6rMGdPZivOL6OgNUA
A1TmG/RRmsxY0H4ZtAL+PGb3SHfaG7NBuQf1jvlyXLejf1/WxR7RAhcxy5Euayz3vJJ0A5WP9/Rb
cQAEl4PO2D4GkfX5ea1ZYvkSNy+L+2w4W/Gd0FB63Knx9wg2TKAjqnCEFbKF/B/YfKKsCvei2a8J
mgET5bHCk0cJvDEt2ciBVy/eLSJRc7D+lYLFZdCT/9Hz4r8wPOf00p4Cyx5P28JkVEdvCoG7MTcq
Mjvy2+iohXTB+NrgyTTaGDhM9Pk1t6u76N/2im3BkYMfPJpje4cGvYOAjIPB6Wt2T7u/s84sHa3u
YC3qP8jFdawr5qKOszV2ndZlJtn36dmgVzbnDcbdeB/gAYYfHuwBbf6y6dobyGDvcAKDbSo2PsBD
jIvmGwydKMJvz8LHQCgWvkxbbhvw3+QgtwQs9AwPLaV5O8TWxVxrUx16mNCGsyPKOYiBDcmtVDd/
Kgv6gJDefEa7duNIvcW500eehcO6154uTm90xmMDolgfR4ewmu0/0Y60hMLKxPwyECJ0lZsCTUcC
N7O0frq1afe7o9HB4aEJBuRAWvijedXd+fzvcjpfwu8KcdZwcw3w9UQ8DdaUUWqgtQQ/WEjP6LKB
P7djHNTEAI9ndQX6tefcELrTiSyAVcQJDyd7M7X/7PePwc6rAi3zWlvKbWGgPMC8KHknwOYEc9NV
PK/OM8NvQ1imUKfBFymwYKIyveJgYKkH4ZhPxsrVorw/8X2nBaP1FeTl+5hhaXP9E2athrfJI+5K
AB026EhYZuHCYVHBzRBhTFCZz3RszJqK6J9eaavwwqkgRKuBXU0SXrMMxdpBEMS14SEErdSsU4Ve
DXiOsmqpVB5BKAj4MPFYIo0IRBOUkldWkcbiIvdgHySIIFdss0BHPQJ0vybNMH0dXVz7Tw5NxT4c
BiieaIRp9Vgx5zpGH863ceiV05TInDoZNtZh6Dbz3yho/eBEq3I6kXlm4hx1SpXF8CAYHL9UBCMc
367nAPFG1qI/CmEwO078qsxj9LqFY7DxLk7oiJLrtkBkb+eyeZDg2QEVMS2khD2xtFhikHYe4Vvy
L59uyKBB49akdz8tPeK60ykj2Vqf8JXSVAVDFbO4QU/lXsP0ucAH6SKqu4tj6isVTO9iAI4wnIp1
ZzPebj/xNGASFfwsuBnBN46dXclgkj+ciLpdY/dkb74uR4IxYWJnNd3+S954vE1U5cSuEurJ2teM
SSF92BO3yR3qAhZUTnJSe1ZcORu1Y+fLskmI0BUVwVS8SzkESbwByqZjgfd3diHqO/YQRzi0Op2b
p0MADa32GLo0PHKCNSLxpbA6VAXWwe6lY+N6BeFgZtbW20/gVvFhR5QXGg7sHTeMwhHOU3wk5gNC
GItXKJgEFpuEGWMs9uKWbSqPseIDy5OmSrT5WK6yJnyG4gOl4GCEBzon7pQeiIbVPBG74MPG7ECP
mvaaFHHHbvTgof5j8tLxN2XE+KD8hLeDTlZL5GxDp9UesrAgkpyBH4jgvmjpWIjLYB3JA5NtWD/W
BXMiBOrXdfLFZOOkCd8HEL1YlnFxMv6O2PhCCM9HR4520fGJykUTgtuCiL37Xt1fQTMoaMnmAKsV
x+tqZzAe2HRHCLUHIhOQ34hjmnsU3n591TYUyCiKCkx/W3n03tti/Oi7hdUvKHT9P+jpDVumwXjI
/tSqhkRxdxvKSZtcLX4ohIFIGS5/w80H2rVhgY/j8uYXX6tkxK9Vw+SpxIZFuLwZyVVxA+VrggB8
Rl3jgwaDh9KtYxbG9MIWnnXCi9LL4ALyi0OPhdH+samsWE8xw7RYYB6914H2PyXpuU3uQwdO8pdt
OIsWevpMdwQXc4JOK3cRq8c/vDCkBWVoBhy+uYi664meje7rR9KMGtHiiBPr7cGYAZHhMIOMaP5k
Ol3e792M0ZFtrukYPUd8eqwQQK2AONC/cNcKfqLW47v/HX8oj65sbuwETms+xy7sCuzLyquFNMfh
Tm98eTk0J3JCP7rzd42g+v/IoHnYR8PSLjN8i5/uCbzQayv3/z7BrEhIgj51w3aan0IHEN/5vaII
bX+psSpfsPi8my7wxpSdAjOvFH2ETqu5pH2mW4btgN6H9xh8hIfXSVVJJuxL7GL+7R+gAwZJoYtU
TSbnJwfhQ/VP2dPy6tbrD8ZwGR8h8boFJYZlPMmxIxr6BHnXiYV9a2rCArpld/3i1pGwqgSAQA0j
7hLkBHxO5Cb4u53rDYcWgBofgvOF7dbOaxKAa3gtTzHK0RbJG3xEOgiz/VoQXYwzDtX1+B7gVb1c
4dfibKLrH/if1aURvfw4XxIR0lmrGn4IE6ZV0XYKWJ/UQVpUUWt4mAPqyaY9k/2D31a8E7ESyX2R
mN7xKYHfOUOoSALhVTjKMHx5oZDtuzh5OYBFykHY2N7ID0G3OVRG6J3/+ZyfHyeUt4hPIYmX5syC
mWYSK3F0zBAFQMV//LKyM+UYcPdr7UClfIE7PWbNRD0hSY8jI4xKDXjUeSXweeRJjkh67vN9vk6A
gFuCSn5hAuTbFz/8jaToFWJulCMY91EfRJuymzPDKG6Z8sRlArrK8Ggyn1Mgf3DzfTMHVWFL60j0
sFZubTMfGJiUaftHfcN6m+iMWY54nnmdSXYO0Y5CfaKwMtT+xV5AkgiGo+MugqKskbnAk4BPoDPd
wcAaQWrKZmLD93kgXdiJe0zISuF+8xhkDOViBQS/EcEYb9J8Z8wCeAt+BHmKXBPGinQK17Rm6GPP
TNYCHm4pOWWM43A04EutAtDDeAdEWo14Fpwidmj5ImhNgDaCpE8jv8pICsHdRSj9onrc4+yKtPD1
ihQQ+TvcEhSGELIOsHEYyhE0HVmNMJJbODYyq6+BuWn1NCphnbB7xl9XXq9VoskRTjyRMBvmM4G0
rGJhdNS/TorHIlZ3mPfpXDGSn3umO4Xug7/4mpOK9TVy0n9l9GbNkTfNSr82m007XY4mr9oTcac5
kIRJYeZPRCMCHmwNs1M8gbC+NGcCOjDeKgQ2smOhq1S4OJ847U5T8Fpo19D7NVHs2FkifbVx/MWi
nH/tNPfnwvgFW98Dn+VYsgTQQ3kwZXOqn8m2himnYRtJ+Yc0ZW3vOjCgKdUhURMss6eXwjt8FCuD
ukCwzBXiK32OAtqSAM5wKqYPLMNsGZqhz7a6mNFBFPBZH+53QnklW+nrdqRqAz8LZIOTM2VT0P6B
I7keW3WSKP+nMhR38zDtsAImiAlNbzV/Tb+satMpewjMt2E/iZBhTilqoGCjp7cj5N3xI/cwcbRR
tL7Nu/oPkxQEhcb+ega6bmQADQRvuEc3bJMg4A9wzcaNwkovJd7Lw5Xo7y4S9+97kuTTE7aAGiv4
3G5WlFyAFiejvW/TblGeyKn+THvovSCyfa0WXtjAaeUF1S1tiN5xn7IAUOvj5+UVmGOlqrebatvL
O+pP0XyxrVAnvWb0+oopCfI4NhBYRchn1WC1U4+vb1/w9TnYdxmZqIM52IxGebr4WaDBVe+hA32u
hRCWHjgnzZxCRan6eSrPsjg5mTK/Nk4p0rb7zhkPWVm89cUb/3yScZ43N9fcAsqW9cKRE2GdHhSK
bfyCzsVkHeaqFO43eYJ2nSbUo9+IhZuUPkeSZUd73ffZbZ71aMZAwfjocdZUsq9aUcbzdxRre7Ty
lZgm23DFtwBJwDliZNn3x5hAzIV1ROZqG5r4zrWixWcSant4IAzpI1LMELDx0NJk0DE5J8iRsLS8
ZBBgd+kJVRgHL/IpMP+Pec6wHPh7H2YGOOQUQzrGVc/Q3Q4POM6czKFtL2aAEheoxmiPWZ6yF4XI
wC35xD3yBfNLoJ025AunUhy4y8GpJJDcEpQBlp7gtOFU61t0gDDVWBXKYuGFhIJRF/9AMDxBKzFr
SHNumVBsDwpiiaVg9+VcSqwMqAL+bRfo9xCvWQ4Z4NaaZoAmckdeYAC5+/De9rJgIJI1WB2FTOTq
gZuSwBBVtu762BXa7WIm4LTZe/tewE9VYetohSs9fQG4XDwcJwlQ/l4dXfIp0AQ6Cy9QqGh8mBfR
2VEo0zvcfjXg1nvbfYAPdCgT0E8lP8Kw8bS+9yOmHb4RaD+JDoZNS/Qa0bn0CCPc9DQLULWLB0Jg
All5DyQePuY7NCK2FvUeBM/Me3+s3tl6sWmREz68UvoTRIQ+Gi3xcGufuFaj1048LNymA9XRdwFu
Xr1pgekz5xb6FkiWbK1m2FoO704n24QXQcB+OFcj+PSCz3Ctd/MfEAE5nz/3hk5i+rg5smY323aL
xY62wPlv0x/XDHppY1gXlNs6po7v+J3SHnPemwpO/2jvICAhgu0R3AECQKhJBxxA7YS1zPP4htRw
dz+TAbqU2UJRLDh2gE+vLXSN0wxyuXCa40umFz/SqVJcQ+7Jy9P7AGW44BMPJ/wOvJdBEAaP1xwj
PLgGn0DhXjjWLKdhNX9knyfu1Hj9UXXFuq3VHcBpJlRdYmKqAfGdRkhCG7w91Xr8c55/Zbwwer4F
+1p7jq5F4jzLBulOBXka8Z7Jb7wfL/4+ozlBfHrHLcaCYzWoZpnBx2L9hpw1GV5/tEGxfAlhgblV
h8q9hRYtdB4iQ95wzGNpe+PfeUOHs6kQKvbS0kVQlkbDEMQzjzarBoPPfw5jpU0wIcb1onODGr2h
ins7P2YZ95juEIcJbEc3AHZC5tjr3/7GQWEKQPUSrVYob6DQLflq0CFq8G2vhRf/bfgIu9bw03Rz
/lZ4X4MVtBLV3FcDDqcWDhCkJajFpHSKUCuaZlLGmQg5obciTg530tJTkSD2ng4d4xP3FlwMvRGE
uwkuI4DrD1dCBeJXOL9ZKs0qZeFexRTv70JdVfqMdJ7u9GPx2EMH0y2A8uHVYTuACofGqDHZcGnT
DEW1aRDEbhs9t/Sxysp29qzj3AJE/OcTo8FJprJKS+i3IimESkeBdSYjtqFbgKXRWoZUe0nZrrf2
tkfiC1+E4zfDtS0f2cgLp2fpiGsVG10q/oXJtEC995v9Bp4GdEKWEInfFsBK+uSPVo7o5cRQvDhw
YPUtlgF0A7f0gwcrkza/nM6VLljHJL5OIMVlvPVDbzLd6mIrzCZqKchUBzfHKfP8Zv8J31c0LBhE
G/84FC/3+QIQtg93h8vTiZGHssL2+OoTyQBtkBM0E5NySvpSgRk2LiHCL2OaZAJM+Yf5AB7NNVZD
LdQNtHiYcRvc4E8/1XQXuQjbavCLPi0oCIXMXzS+7DGvJ5UEv1G8ZASo/FZmcejW/gVdntttP/P7
Daokx2/vDAmMQ3ns3uhzUT1atRrSwS51wUl4pRXs8vQZvQKkS6lcEUEXwB8hJ0INZRraMTkVPDsv
uKckhNVlnOmjohzVSQ8+2CfoSc5r01vmhndLNc35/qzm7xFDbukv8BzXly2HC0IQ3X5wb5ROG+SC
p9G+PVn6lyYlslPw+OVNaW/rxSDyDNAijZv4oWAFPcJx+IpyCxrfy3ZhfjHh8lwW4I/veapi9m8P
NaJ6b8ip/HJbYqhuRMPOJpXxdp1hnn3gNqCC4ZIO4iCrfl+l+7N+s+6oK2P2VD/w4jIA4v+F18z7
4XEo5imZT/FuF5XfO8ohbv7F+L0Bx+jNDYhwDzvD38zXWwa6HFHtnz4cK42vB8aQiJAmqEgtIBWp
FduoC4ULEuaOMBmBhVzaMVWDVSrCcaWIB82M+fixktH+ocUe6Zgb4GIBNELizgTE+LneFQ4jIwMu
wPlXUMIHY1Ub0crs34pZ9K3f/klAibLCngnLXFoxRtyMXqI4GLyYbtLBZkKlmJnhkNSiEGvUu1l5
jEiBPrpOmc3u8yocjF8jfYyBtFgrf3Aij/rzbwxdFbF891dd5i3obu7u/vAnkxSfsMvPD4tE/1V5
9wUMP8T5ZrEvkf33nK4VfEi2fVc26zbPzZOVzKKcAa9JI7I1h6y8k8CT8T0pRjx9AIY/f4edZ8qu
ZdWsDvrF7h5J02AHHN6936rGHeHnPbATrhZS6TBE8JBg2SDIl8TSIUMGYFRdouaelpwO9hrdfO/c
3R15/d7rYfsHo5P4G3U9vFnyLswVnv9n0g+5qsBCIdWU9jjbdkK9UOWO3gWA0kaq4ebK3B0RcNUH
iMJogmEd/qqpH1vElIRDu/exBE0VhRPYtBTcyHPI03aqdDYOx4NIxtvs6Q4y80ayWYnR7+oHvAss
uVXjCyl9m6rA8/e7rOGB4nqCmxgsdpB6ffTwdmCXet/zy1GYL270Fqk0GnHJWeMb7s4jgkVjfXQX
fRHPhVwyWv78K8oyi8Qoctt6NSAdhvPbq+642YxH5NFEfRz+TaBYZNMcGruv0z2dm3Cto7P8Lq7Q
Afj2lx/Aku5pdv9q80Mlttlc8DLM65E88LoegDzNEigwi+RwyDHVuErm8ytePlgrLxteLKcvj202
A8VhKmWXuRU7a55x5hYyLrkErHswzObMwjV2XqSAMhBbpAQJgTiAbxseIsUuEjyUJ3I7qvH1PRuj
kvhfdHR9OCLyI6Rj6mPc1DNf39Mz9/sMTzNA82+5gIGq0AFixrN9zeltK52l+0x9BFOZ/vPArduY
UxZgvLxdFk6bnjm9wzDi8jExQmFFwa5cYrb6WMG7JP2p4FOEu9ntM+gGcb1o33PxMrXVrp7m7qfy
uN+xxP/57Hw94P3vwKoqz62uFrKmkscBxRjE8xkXZyhZ1UZa3yOtthTdllnmBg+k3+JbyhD2Zosl
hnMBEODzjfGiZJIpWSRfR0oz7fMCQ8EL21dvu9z3lBkjYQ1DngWFalXBE6qxbvf3WDhzINYjg+uE
uHel/mxy98rFnUII+H4hn+NEJdrma/YN/DwQDVAocAbLcG8pcMf0NhrqEd4X8jX87vbvdS+zWTeT
w6XYl/2Az5jBoMPV5EVUDeQo1fwM3PbnfMnAefvXVGLvgFYOvdR0MEcs1x1FF4Pur7bwIUpvSZk7
7LVkzdXXnF+F0+JzggB//NHcd2PWf92/vCZ2a/TedEvIkL62Mh6scEQGJwwUXL+8QnNeIe3kW7X7
7oVMyMpulxgsx99RZzaz19PT15mA24d8AmO2atIEHPcZRGgBD8/p+28HC33CMPGHUJmphMyvofdI
hgMe8c/ygzTHmLcEL7LfxRYCNce1xvmH34JGeEgzv3MRZk6esAY/YZHhMNtj98Fajt0bR/cK1ryL
Aszn9oZB+eVQDxks7kD0tAml1x7AbBHDLK4QR4n1vp5uq/wgguxocy/LfFV/QQWJP79mo5vTB+3w
qzD7u4ykDaRmHjGwabR3h7/5d8XMJ9FM/8706CvK79PBJXv8RH+FkBeDzfh+dQ7c/hAlAH+7I7ux
K4egEfVIdtP+31ACZBs2k/e98iFyIjIsgm4K8aXB3mCPImcqKM4wc8+vZesM9+yX1aEtscJlRKCV
5D0PYcfAX6pGvT9WMt3bYZcZedYAEp5fcTLFN7oB/INx4iqgRwooEGcLHvzBH4vdHvZTRXpJcv8S
SafqrPwQtba76CJPFPdFPzVg+riSxfhDkd+HQQADErN4nGKcz/qF+vu8UEjMMc85hilASTYhiKxL
l9e/7Od2N7e6BEo/ISBO94ad88J4aEeVX1Z7DkEWtP1peZ8aExBQqJWgAeR8AK4RKg6avt0Bg5Nj
ad86u9WtsjHfhCcr3kPxPqW1KBAyePd4B6GPtLOd9fvbbaW3s4XpbnfnvvfEvtxS14rw6fiQ3Bp9
TWp0ycCPX2L5sqSxEb8mrXf9ezjiEmFAyKKICzXJmAoR3dOx9KbcybWIDjgO3n6ds/QhAhT/C7wM
IpzeTZbJLJp5n8+0QAHBWhhs9YEjJA6oqEN69Mx4YXrnXeVx59xmxqYF9kdr2zfn2uYH7tYPMx7m
9ec4WNAv9FZKz+4ddWanOu5TkJ7iHru7/zRQc2Er1gcBgl3HYib+neRJ3+UJy8YqFl3Ni32Em23d
xu/++nOEXtZdrG1pdKDZrOp5633NbKVuKrfs8Oj4q7EfsLrZ62Z9Z4NIivs4FfZ2gbK60BPJbkau
Bc5/DN9fqAG2xnJ30j+clxDn1pRsearycGg2IGDaFDBxUR+W9gf8wfqu0PG+Wq9mr8VK9GsOkt1p
+CcNnUbyc9yLYHyhZoXp8jvecv8NnTAPGxifWAl8VvUrKNb1FCt26QEfwe8IN4eEYUyEx/efdC4u
nOyWd02xLDrwn12EWT99nvH3zH0eFGhCO99Av49tlY1H+RCnfAQcTVjuSPsYQ2y4cLYJf3HNu2Om
8DQ/n/EHqLcR1JJuKoH7bXdxfzNcqOcyvmDHu2Rk7dMBim0BJyOECpKYOWrfzpDxs4AksoK9IjT4
rHlRFFs4eWC59PFq9DhYAo8D8NowoNfOQmEzhxVhNC6gMH3Y2BnOhleOj5g+7U+1kPFSzqhKXO0z
5ptEOMxUhjxk2m0f5FwOCUUVoYnPMVWg7+sUyUmZKjdX9n5RNTS/m4cPd2OdpXlS4pFuLm5+G7bO
G/eQLf4FMIFsmqNehJ9zDzaWW6xIZLUVXyeASoQsYPvYzK68GayvzQJcfQ2vwiyOmlUAB3K3KfiM
tQn9LjsDn4X2dcIJ17JPZ2uOyBZ4h8jTszJX0qIYsXUHqvlUPDHdVPbeoHqwzUh+x91DtTZkNHC5
vsHv/LGkr5k71bYbGbGUfosUB32RqeR8rzPWFY9Jf/VAxS0vjWVx1A8vLIHttxhXKI9OD5YFgQaK
x4j/GtpZ8GA1B0423aWD+5g3kjFf9anBkxK3MOu6oIWikyGa9ACI/0QUQGnhGHr5+VRdsRyFJkDY
aHVWuXR0pMMQxTk8EZMoghGu1LP6aVZ0glBnD5lzYP7ZcQQf77VFyAJpDUJ9uFS4jW+Qp26L+6GN
Fai54XdmpIQBEFkLwnPvuUruYPxUcFX2H4tlzZf4DXQgc6hjz7jGB2XJTwLOsnkcXjP2KJRTdfYd
gyLFH/zgzXqOZ5ZO1d/AD39iT/he10dnHL10Gzs3P+TQLtzZxZvNZyHUk/0tiRDKgPR/TSmAdubM
fpsRDyR+PeD+IkEc5OAAmIrf7nw+P4sr750bbPKCRjVno/lrYfvL5WR0wSkZGx5kzrr1V7bjGRrQ
3ug2w/YuH7L44Y2cCzIgL+FiITt72GAIQPd1yjur6VC4lJAUNw+oBKGxXIScyzNxeuCWPvkjjI6/
/kfSeS2pzixL+ImIwJtbdcsLITOS0NwQDCC89zz9+op11tk79m9mMOouk5mVtYmbR2cFHtV3vOlb
m3bRQvP1vNk24qnbdPqyU8z+zmynCL17mnniAhD0bHJ3EM0ilD0oJA1l7sspZB0zfnnRUKLP82U3
OMH9jgkBK/D84X7K2NW9p8aaKejxmM5E1ZN53O9hL1j/Q+Nxvap4axG00cekFNcgzm8n9vsqRwOL
RpZJ7b/cx8/u7aRLC5tiHHkHDlVXgFbTz6v3H/AdMjz+M6HZVkhmPGBjlEI8E4oKewl4dpTch20h
x6wMZOZpejJEqTf47YKn92VaQ76MlSnf6gHCru6zhUEpjQ0d6/FOATCOn+v0tuU9elwmwNEie4Xo
/7KJeOmEp2kI6j3lDLRwFhQTyNDs3/nluBawFwJVCjuhQsRtejWMcSlhLyI+FO6G8ICbslMHp0QH
dwpLcnewRwtxvjiBqaaskygDduuaN+VdD4a69VSW8kB13MHPytf4hqXZ7WNk/zlBqnfjQ7FgdJiz
ba4N781ORNipu12gCBCpmPj0PYOwk+NIi+hGsFDQdRI4DZNxlSWA66OHPJmY+9GshyGd0UL8Suyc
1nWAmqO4vZGVdjzcjhMOysvmteXbw8SMFY7iJ/heMSHjlcw9nKDJy5IvfInlHi83ZSlQOD2YDM0x
STUx2R3IMUGO/8YelgsezJ0UKT9PpzujF+H9dro+AjgSwSdvk6svHsK0zMs2eESbOG4whwZS7MCM
8k4VPwhzfjVYOjvlLLydijePImVIWjFewwzmgO/u2lCcfWfZNyo1YfFOdp47SrfcmCkAR/kbpdMz
3+PbWKeVV/Pkwt5dPlnKGIFzs1O8C4PQ5Lj3nWxrOeMGKCn2aHCRZvlCT6pwwjC2LKxsTbMHp3p/
0gpAVDj7vRtiLllnlybPSDnXwvG2M1WdkV2bEg+QqD1jP/ZwQ0MK9N1AyQ5VeGLqi7vh8NJya3Ua
V/M622fjylEtCGPFdxnG1RFT5hSWmC+ze3AxTq74C+YeHxY9vzqf7ebBWV59+XtLTCxlSxDGzqnm
DvKPi3mFg/BFHRCqgUV5PM+YWoWo86ZQJXK6IdGQUpMtIXJlTgbelKa65Xws7hZxknjjcAaQ1oHW
xMcTr3Gw81uNWig+ECb7f96xDGtIH4ti27cLIpSXefHacnAmdtS84XI1DouvTfI8B7KoOfVDOP5Y
cJ3QpN149YMHe9NmaOw7bNS1azXrv+Caf3w1B6M3tBB2OngrRYyr5CNLiMbk9ocLCATz8Nevv9V4
uFwrfPE6o6FmQdP4d58Mx49ZLpZs/FpMzYwHv7U3+pLD8KriDsywFXqjjwMwe7AZfhn/HkHReSmk
VXXvCPlFjL5YJ93NsApoQcfgin1GqCBbFdiKdGAP5/HopdwxoFCNi1HTATjSLZgZsbgG63uYg2gz
fB55NhP4XNSyanck/l+VQ0ldM9Z63iFNyGnISObZ3mJa/8mAjvE5cTNevxxG8QuHjuSsSF2u/G44
V860B4KuPC7zjtihpm9I84vqYlnpUeScmJ3hct/gc3EJTbt/XlxV8RIxH9KD1HvYalkSS4xXKFfo
nS5n9Aaj9MJF73nE1Uf4YMwQD2s5pVV8dLSTof0EVGItkTZPoWKgl6u/HnsNxgEM1ZtOV06P4y2s
jwifO0TMFzgMRV2743IUmjo8u1jEePiY8pZIewcTckKQqvNZe5MxvUEoG0vwIIAnLLcRfGWA1JwI
wDVNezT88JXP0VJhmxwYlHQzwp6pFAoOHsH3ITDH+bdp+/3+L97JWygfo9E1PMrZlcGKelwogMfy
KV4Ny67ZwJiZN8XsKFXKB3UrexWRJwkhJJ4LCDbFkYVVEwcGBpDCNg0swcPs4GXdPTYJZYmzgYE6
vXxdLcLm0Q4nM9QI5vrqhOb+yLAsM7msfkA0MWSxffPnBgWdXszGWwnhS11NWjgu7aJr2Ks9Fscm
c6tlENj4dkLGHN76qxU2QwKHs8uWI5wjQJgJBCkO6+HNLIEmkGBPLBQYMPgW/MMLn8bRHwxlQ7ns
5mQ+AvkkjJVKV6bjv2r8uPw52SpDpVsGtV8TKTwfVHEQ2A5GKmPIzWMqSU03Cd+zXcAouQkDND9M
CUE2UUvD+QQNL5jxwjYbGhX3cbGIdj6ZITftYPUHk2w+8nDlezTPCF6yTh7CrHgl7uP4yprEO9Mr
KY1hlja4sLEEl7Nd5rruYTA/75tSbvgEhOFvKxgNx9rHua/C/0Y5eC+JYYPvU/MQlRCUV86eGNWz
C8yVo6iFjOvDAh6TraJIMHchx8PR7SG/wuM7y08UOKnjdOluZfRT9JV+z/DvS15P3yl1HMfzsFX1
6B/yt41TW+woJeeNg4gSVXFD09i50w/6KNpJXNXT1xPTb4a5wwia4ZnYUcl2IlSrADT85zmi9rjZ
BOW4487loqPH2RjVSTl5ax7Hbwc7EYcTTKJ8/83jle0PacdZwKvnTyPFDo1MQNjOx5P4Y1k9yxr6
u/Fc8/GpBPkwR99JTWohHgv3TIl7Rd8k++EFSDeKBSdpTEK4xojJ7HiE53Q9qubHYi7lnAwCjvV8
k8V8/u1bncbs2T386LE+OvMWVU3qKRWIKzCDxHkRsleAG6zZSdGhCtQUg0dj6PdWxrwVYbG4TPHU
c/AvJ0Lsf15VUUAzRqyF3aysqCCZUCPHsf+J5vKROpq5ParDasIDwUPUyTwOHaVu77fAFrlvPNBH
cIB55yF5LGUvRfiaUvo/yeVpNe9R5KDZcvTF0kO2DHtD/23nfuVjzpm3KLi/iYQ3+OZk8U9QP1w4
dWJSBdWbEVYHLUMOw9LiTLL+jUTGoi9qTcffUSC2jI7mqDmVA9nsncslwqyHGRWv2Ma1KuxaUwY8
YKYdBQTeoB7zmBNSpWKonm/AHNhSGVBqm0BhfcyleZLXYq4oMJTPMgMn5bE7nDPNM/NzMS0YMjiN
1wR7KjyUClSoVKfc9uY49PTV8U/483BH7ua4t9TjfM+cmRQMRGCzx10mHoa3cPrCrTzsMp6gYv/u
5fCA7DdBEs8vHDh5CiHPK0CviHsUpSj2QcwEKiOCYeKC4OslhdJyVOVXaAdeDij/d6zzu8OFRYjG
ZyHEcZbEqMHmJenEuIPwQC3v+EPV7R2yyuvlHlp/xY5G6h8oCvRSK+qrNrfobSGCfsURTU6o1jPP
DDo25XGjbkfdwF5wibcqCmyTcl7Wb0mY59DF/q10mC5qItlyS05SdciWuFI2Q76Ct8OXwH0IS1Cp
kjacYfhfBk5ZmmnWchDzAYca4SR27Etc9KNnSTBLUGEp+N3EWHQ14YJSJ+65DrP/tqyxCNvjwLQx
QsFdBJraQ1ttJQQ7BCWua2OtQ4UUhlOPgBCvCy7KIaHIDWw7gQ2OIoNbU3J5HO59TCeaPaZI+j0O
E8uHHT/mXSsWcJaUTHRhksbWcg7k2Ir8WYRqELg0WBTTfLYlXRBYgJnd3SXtHJfiWIIxPRKGXK0B
aihj99svZLWKLLgZaE42aFxgHwAtvA9TzEni/o1a4NYJ0K1ovd5DUoVIoB8Fg1SoosW1jxl2ya8o
C3ZcO98rCfXmbFXZRkBm5KzLppPYBybz2XihPCZzYtxfPBziLjZPJ+JLf4h692aYdp9ejcjU4ePx
g5QgeS7+PP6bif+X9VT54y6HWWu5Zp+a4cTelsU8xrpPaNZHYomimS1pxFRVKx2/WacYAkZjZWM7
8KBrNQJRDB1+8e4mnyniRJZehtgtLThv9YY5Z204eWSIHZHxW1cWF+jaI9LeAd+Bbu7wuPHJY5Uk
4o8mQI0GKgVz1GhyAfqB5oiFZBIgWry8FVt/Ucnjjc7w1hrxMfO90GY3gBPDZXgRzSOqOCHLr4z1
WYZhlN/bkrFuM1TbCAnEWoWGzfiBgcLO+HlEv6foaVvJWUdmAJ8LKMHMOXfRjeziVOGXTZWBchSh
icf5IEr5Ppa/WzApAqfEc66GvauCoG6FpuNhHph6PDKyHjeNz7iK6XdODCWzDoUeg7gs/vgU9nY3
mCU35zvBsOfdLmk9R1f10yjkqPNPWWKHHyP9yvTkwXOcvktcdEX5IBmBYR4E6Y0KiYBLxT+V68nA
MUvdAblkMqf+l94oPXeOx1dA1+6x7JMmLyMtsD3V4P2WKtzeTf4FHNZ54gw+Z6CvYAP+UIyX+eKp
w3vGYW2cKz9/J9d6dpyo+R7PPt040pnC3mGku7ZoZap3g//ejk6/tGGMVmuGhUxOgWLmP+tE8bwX
5L6gC9KIsahmvuOMODKDJiDIwcwew04mZnw9Owh6D83OloBYlaXbERdXZkZp9vkLVqPMWydjjo09
ZcHGmELoTM9EcwbRjGMRM/FDOzftstOa5hG+1aB05dg3pXBbjup/a+0dYnAlYXMIVPhzdOJgEzLY
fZO/MkHsDYcW159PFpQeQBcV+V3H6T7tOp8PUh5YoCn+jhUrHdXngpKGVWoQbjULKSJ4jrjhX/IS
LIDtVziVMa8bYaf6iDktMP02KHJNc0q6f+z/VY/4djXO+KvJIHqTKvn0m8p6iJ5NcfkWu/1Jit2+
uJDVbAlWz/mZ425RGbChqlez38hkkLBRONKDx3hK/qHG2lKqZZ3pLVmieucbftjkbmJbNa/9zHG9
ZSbxbvbV+o+VGfNrAap21LQZFHJLUl3J0WBSl2gcyi/lJgMMmEE/BTpJeaRxo6QKfF7oiFoRCdwd
aMqd+KQBl2p3jDBwJ8+JEtX306x1N5F9S1z2Opzp6PoO7mId0/2jsEIWRdwgX3yqPuXNqWJMOyD8
WSXDckylppQk1ZIcTRYmiAz/NuOVGqLyGVKAIoilneqGr6i2Jn419w7tYNyFr1XNtr1ltRRG5Rw5
TIooHsCdK0DqF/t6W23D+8gdORHU9GTJ0XDiFHaBD5Js7B7FWM/klFIhDXSVNv+eOD93bUCqpTXv
MwKu7v7OftPNkxVY88BoCBgYIngzvEfgRvb1DPbEuuUzDAvPtDHk4BCpgSJrdO/UlJffR7imATyj
nNCfISFQAAJOGL/uBpWkHglNxzklDx5HDZhpheZcdrtyJdiZyqvs6BLrPn+v74gf3XZOtQGpyEU/
vV1vA0WDr5RCb79iEaNI6G4v3snk5pxbEXgqgeGtL96BXXg9fikvyD5W7APZDhi+hnC1suiY1bVT
jiUjVFlz4CyZ57mY6rq3NoL1TlumwKY1D4INMV4F4gvjCEI8geZgq5ZI1d6anbhr5H0QYjgU0PIz
97am+6IvO+c0bzWyR21L13q9MHGnmuOPatD59fRLQXPcWTFoTBjPbOjWSq2mL3W3ruMNAiYAS+jV
VbXa42d4LWdtd3Zk8yd648aew4+LFWscGNiaRMzJ4hMD0O9CcoP/MvIBD7k8GnZ7BAe6jFh7tXFw
fF0ZMbU6wN8mU0wIZNXROgpm1uFkEq57w/M7Qs0tEz9LRl4I4h0plEWPCHaMPwwDBwBMgo4z/kx5
2ftBzcntN3KWzTH79MuStWvVM7DuxkLPODL1uEUizb/wZOCpvLMS70oPuDJqJcHh9rvzKNWfJyLp
d3c4lf0oZuH0xOzgcDXcfthPoO5HvX0FeYM4q2BcNgv6hQGgJwOc6IRxybtrZh0An7dMb6YcxrQZ
TBsg27I6/HlDLfi5WYBoD4wDef7Xh0QYHvXBagxvYbtp8KibbLsPrm2I1PfKhrDFGNEKv6JNtj6w
ibnPrgF8o/mykUJ5uwHN7HFAJG/snBv/nk3KnfZr02MbNsrveSwLRuBxc6dnensUMX3eBEcA9oI5
TDhT4A9nA7DDbLtZ103oHBAfa1+DGTJfTEM07ScWjPJq9WAKcMs9aqn+2LtR4AAxkxunnCAMa2jC
FeXa/ufYVqeG21CXg9kjDMXYpl523tGtfRwxb6QzwEHyvkkGffWhHmYavGmfcBwb1l9+D5MX74Fl
wvPOLmoeNfUj4Dxahcv0KjY4mON0mRbgoBy3AZqEGo1UI1q2b6p/ddQnL7tYON3ZTzY67dNTCGg0
5ejw0h++J3xkm7pBXIyenTnF5SmqbdzaIFwx0lU22yR/3iuZvWE20+JCHffh594j5kERzyCVvtlU
nUthAtu0h4O122ODUoMD8xky12RM0uWWCl9mAI39AG37BNuAqMNMx4oBA6k6J6zQ4q8/R91rD5nb
1JvRy2j9JcybLXoQh9D+wA38JLPzAnQw+xr0DywMmff1+4nMHO3LsIt4CTWYP+h4NZPKG33MUS24
j72v0/eAKo3yx1q3jYQBKWP5kmIeI9U1ZX09/RaO9BQ07oZZ8MsFabYvZvHCRCf9vihvAXkRHhsi
URW3xSf7vdTL6UITsg2JIwIzyeUkkXA5UZgpm3m0RWujFujIWHw1YcJtQ3l+hElj1KBPcQ0xCklm
vow1LikLasaEt43gVO1ajky+A0RRTTI2DL8m+limdEYQrwG2Hdi4n5F/i8Bttvo7jpc3zbjlDWdf
KU3vTLBjQSaDqR8DkTWTD0Y3Z3pXU0cdMR9jTRr60pwdA985DnHzPtMSWbg/vKBkZe6N8vQ8dBME
ukFQhnQwb8PLQqq2C7CKfUZqbDdLFP0yhshzBqu0cUFzZRvbgnkevr0yoENjFtCmo4AcZ55RIYUk
8mD5xjQkQ3uHYkErhS0rpspIaEd71jq7rcROZPTnZ29yQsSnnefFn0ufD5Ng87hIPtiXIAwCOn5Y
yEWBiOUrcRPRyvdUQXWpcZtIIkuWA7pG8sF4h80ViX2HEPQjhueovPG/OGYckkX3xEdGdbzhGfeS
3R+uskVEG0ikEg3is6hSz1T2QnbVfQ/ScrhA8cHnxuqAy0vfLAMTJ4eOgBVY+O6ShYmhadzYyK4t
9m8ZAa59TGdpqq+GejgLI7BLzpuilFnCE6ukNtALvgrE0LRPsCAQKH0FLvTFuJa6wjqBoIVxLOb4
Q6oaDx9dnvgsSpL+ky9G9mIn8MsRTwi08EslUvt4CphnY1cKRlZ2ezrw2OwhANBGsy4K6JoPpkzl
AUdmYH7Hnpb8xQrN/i/N6Zz9i/gr6ViF7Mx6WqBZK+K64/e0QymZ0cJLAw4IJ+tL4tiZnqOwwbgU
UAfBSBAEagq1hNyj+YUMBFFwIVPQSGHwRUEIl9DT2z8AtlaaP8oYC76MRDwZld4URKdiRCV1pLt5
sDGLJbQctqAET7lQLnjptQBH5xYWOO3kzSGu0U/l+xog3GTFICu1QDQVhA3GUD8+bolNtcXRVTYb
VvSUqIDYSxkj+Ce1ymA6XW1K+wAyBbI3GYDSqEyxDo0VeYDrwqTN/T7DJ+TJwXweU5aabFED4S1t
dC9Segl3DBZPuZ2C1b3ZRZpDt0Ap+G2m8CxN088jd4C+BNmkgKRYdfxrAXP7wbjAcXhuFLvOHNjq
bkLnY8IoiKf3iGHods59rafbeTlpCf7BiAMMWTUoJVtHaQqeXkO6hweG9m7YFn4w3WDce5qhsXnz
gycKcRJsq2thxzGgbcb87HkDVmO/GSNgM2YybUZUb9Q0LbtYrQEaDglcQfiqbiZ1yoyxpa6IiQHy
ZpHMFMmRf4BxFujUTJB+LywomcYRIAP+7cmL68Uaq8MfxVDGZeRGKTrHWhDzjpUCGhD03uawKsCo
gYb/rTiJMd9V7JimqLUKJHBqmkIgCbYYA/2GeAmEHtC3abArYLGFAjIiA2A5SwHoUsdTYS0WOgCX
iFh5XviAUNgYOpVdvytb89IdVCksc9EzdsWDYdOLcpg4JqyhJX2zkKWJI9S35UeXqplw32P+qQom
DBGzsLJ+zzbQiElK4gdjzL0Qvx1XAi2a+K6MNUdEPMX/8ezuf4J5OULvT81CKNOLUd4EYvKc3SKl
XiAeCUE4PzORYrwTejxHeVCxwezkt+diwFuAO4Aici5iYD5BrNPjKAUvdeb7P1YS4bOP3Cwo8I+G
o9P5sohh3EJVTnbKpNXn93tUczfbM0MMKxED24mAC3isEGxJU7TgkNQm9Tko49ECLFrsMwaIMUY1
sHdRIXtZKyTFNE5jeqWylHV5rFgCWYzYALi2axS2hOjYZSJpsfOhMorm2LQjVldHJMxXQWZjXsCv
KbHgp4IygNNmazcwEpZ6JYZplOgcG0OPjc4AB3CtuEyPowgGhNFYvvaCehxGJDjVbSwUB5vhFYn4
J6mpF9mVieRbIUNiSFrxwviBS+KbJFSQQlw3OvhGIgBNQ/Z73O0fbEjxT2EPJJNlFGeBvBWZPyGX
krUKnrERnImhu7fJKUBgjx02AJ8J4i3hau/T2t3ZzUSnPGSjltuM84uVE0A98t1ZnP6IF/J852di
ZKVCbAkZVUZE4VW66mh5OKZtMxVgbwpwThkB3GHxjt5dzFt7wy0hZ7dSh6rYXFkSgOl/CHT/PfZZ
3TkA6cTLkQPfbkaM6CW2AJdkFuDbZWBSafFNXRym2Is7lrAghegv0C32g9nA7LpFSSzbACJxojA4
oycRN5kWs/AZqbz7882fxvC5A4JGs+2SueHdWYrmunc8MXYk5AX2uAPGDjXFGJgsKNPFyByHit/J
BNbh72HMx4ek0hJrPetngXGZaZtnF69aeJWbYgkyu2XnBEdGX7cWnKqZy7fFaHUouFCrTk3J+CIe
nOxxiSIgNCKjI4Kc2EtNk94HnJh7gd8r6IVJMQxZgKXOi5DfyqH6N0OHpRNEibvmI8vF6ERvAIMV
v4F0O0ZeRHJivwJKkYzd89wNNi0AhguYX9oRA/ouzhwTzdi/C4BZTkOYgtswRa3CjUU789ZTokcA
vUbONpI+oB97lRxcQtZSaiLS9U9OcR4zjTZCO8D/U9YTaczvA5mBJ9tbV5QqYD/cQEXOOc22xhKf
VdVocbxIP6o0DgwuH3mCb/h74A+eG6EdZgIhHE0ep3NzMWC9oHby18lAAABSgtuZOonhzaaD4hRF
0ooIe7YY04f5AsIiJddKsJHaD4iSZSoM+RG6Bxx0k7xM28g5Z4IIIAs2hGO9gYE9dQjVZ6ZAddT6
nbHwEpLPvvgPw2XajC54ym0Cqp96ExNIMuRZcDpI9V4M+MafFI6SgSy/7f7H+5VitMNxEKo5BBbT
nCFwTRYdojrYJAADRQYqKwqCjIcIl1wgTC7I0rJ4j73Zo/R/lAQiktUedvIJo/PAiBAa066ElCnI
Z5RQpBwrMvZNSXZV+AvwFDxoMOEQXyMfcz5OIb0xIlzqom0Bwc/U18lgUkbVw4G+/6VNVPskYXZk
EQphegIuVkBbKKUFPKEJkIp/aM3iOUnt5Tn0wcA3LJOD2fLP5ify4bbQkTjqi2qJOROi016IT9VB
8ZaZ04UmpTYCHPyKZEi6fI41ZrUsO2E/hGLzwWJAdfrghd/0e3KcHp7U1yEp64g2uQ7M+0T9crHP
FrkdM4UgKKChbDH7SLBbQYPLVDhIP+P+PAQCd1EgTMcnM8VBU2yggDg56HIWMMqgICace2emr38S
9nBFeOJC2CNtI54MIVqazrJhgL9QnU1GdqNjFOT9NTsrqKy93t+SKR5HPLI3mHghDuedkHWwXm+7
SzvaunbB0XH/2KAFI8ENt1E3EiaXP7RTK8o8TGgSOl0EORir2YbltjSO6TMmr2dI2jlbHAXIEMo4
TxCrPQPPYSi4rTRrs6QO0Gr8tHgb9A1FMjDt1UpFkmgccEItjw0hNZFEiGHRJi2t6sAqdke9g47K
OghMQa2g/MWf7gVAhOyOo4+hpyg4LSTg0druaxoJF7ObVWqRAB9iOfZz/BVjvb6b4K48Wi9psJjh
H//+MaoPoD/6QwUdDQl7zA/+Nv6bgc3AwYklNHpCGbHsQ/AhLWWvyNDAtVkyhMaGk/Y9au3UKFEj
hHuriq9FhRIgI1jKyZ+kslkWRW4SLfpRix6bx67PQ2Yq6Vy7LiufOiaduF3CDX79s6dbLI+zfgF7
NYj4GnV2/4GgyAlM5nUlO1Xp6SmCGkYBWs8B5xrjWoe3HM2A5MSMuoLpUDNaunD+tOvyKdjh8Olx
yhk4lqRDX8MwoMbR1sDQLkE/rKKHZweHHG8hMubALqgv6ZlU5fjHjfIdPS2xExPkAZY3TQUJX7Hz
oWm/xh1juApwl+7NBhh0Gb0U/uhWdvSziaya8pLMmBHx7XcZYQPSYhc6Z7o73gfczSf7rgmU/sZd
9xUD/7Zwu7sxsK5SmdAs1KJdbil6PiQJU28XhiFiQ59qtKHYG0cbVBDS4YRm2ObYBTSR0CiDX1F8
SImgKPrjuPODeM+KkQf5Q2h15Etom17WMD+azvwrf2zzyn1Owd4noT2gGaEO5jQnLKp5zTqwH6cZ
G/cg9yG1odhXRj4fzMHewOFgcqBQIFVIJVKezHC36Z6GTbZJgejZrYsV8NWVV32ogqIk2cKFOAr8
Whh50u5T8MAYGRIaJVBgfunaStHSyUE7geA/hl5W3vmyKCrXsooIl67m+OjSPioc2JmPIFcuo8Ao
7LesrS+jT1zwTdOOIjVI23/EIVFyPAGoiaJQLhS0nrJfHN8LZX8Vz/38ghJr3LcZo+2Ao6+iMWwg
t4/kTLy90N1AZKHD9/hagyctAtVT38r4CAhI4w9JTvXKA4UHCia4grqFVqBBPj27M+ggo+iL5JsA
CDtnCG6CR0/ypXY5YxuxZGwoTx1H8knwcxZc+zZEsIry8mdeHYaigfD1+Fl9pboizHJSaW8qBzYc
eJuYAdeBdOvNG9mpPgq8uOG+ExzmkKX8ogiWnrMX1H/P5gUCMkZLgecANqE89i59N9jrFeWd7NeR
QvKkJ0o0cZAXa+j/3sHIqTLZPMKqHcY3AbImPzQYQhbKCPAX9mATjrGcnqvH0sxr7OUbjWuWH1cQ
D/MluvKN2U7yI+i6fgmXzIK9i3+r2XQM86efHl5GdVjEHvLQpdV6ALUaFeLYPmtcnuA76nWWvv2r
+1IpcHDzLyXYryCzgGnDHebrCJ7OfUQQy4nxgv6rtym0eiJiYhfjlURdijcOLKFx/ovhD77/mzyM
Ug6o4AKGz5dwsfpkZSIxsQ/khDUua/eb4mnHyPx5jX/1YR2YOJBvhs6OqHfVgiwyxqMDsGDFEUMx
9D4pfy3bXxEpMOj8zp/mkB9IT9SMS40yOxn7L47YEZ0sbkU41NdDFDZG5hHe2inwFl0NuQN2/AxT
4xVQvn0g39IzEdaI+GLYjxleQw/P42GTL24dBALIYG6ZQUlFscLq2d+nuo1Xbo6cOIbOJKhAE/I5
5R/wkhhKcNYRNRhr2UyxQWdTXfTGBYW56byf+VeTozA7aTz7VgGiFlCBXqBjUfgA5PpIXBHAIaFt
o3OmNmYfAWgFew6ebBa7ahh6koLML4Un8BHAFfSfsehLkHuglTD0W91mN82qjRtS7RyltTGYT9AZ
qkH0hHvtTzSNKCgCLfK9z1BBnVT3C320iy9DZKNe12/2jXqThnLzu9aVhJLYz+8IwBvWL84UH/+a
yHwe44OjS9kIZFb+QhS3xRp5Ox0OmMRkUL43Y+kUKZ7NnrQhF1r3R43IwAqHdpBBRlIy8FVDmqJN
eQFxLGentg8RBF6T99fGVFaqNxmCaFpnS6WbmLkq0hGnFHCLJmSpBzfdcxs9FoVSqy+tzVY7y7R1
tA4cQz4eqyWhxFJqU7B44P09B2nHTWfUjZc8Y7XJoKa32Zm1vnnLjunjaa4oy63X4qLWZ2Y+NU4N
dd1gJgwrkbftdaASLKTZr3NwTr37XHo1QYW+ayIsOltwpaYoDTJnjsXAXVYHPrB4MFfoZ+66bKe2
1IWM5m5E5TTF6ZIlb21+CL9y/J+aa+TCGZUAvJDw0C8ujAEcg0ggaeLjhIVbOANuNRk2VC9bxPQV
8jl4Y5FK7dErKqL6hQh2j1ZnP7u39OYIfvQK2yCqVyMDBTpL64hgbbEA9v0Bs8UyjcYUIA4sz26n
X1RxleBVobKnM++4LRAwSbY3ZR5Qg5EVKJ8YK6Cg+pg8W3gYHM8MsCfU8fgTD35JEoGihnzOL6KA
7n5xEuQS2J4sKFVgBoGN6qgGRR2dEZpWwy0OZlqDe5Ig+WKI9eKQJXafd2Ckdjif3+l4uBUX4a2P
qEsvjLvlhP+LxkiT6uWusCxmGAcCmraKP1eXXY4B4GSP7C6CQQx49j9khdWAH34H2cs+xfR51R1u
i/m/M4EAUs4lYVabl0JhcDkq+NuTzfVwNt5tsVkxkrBnipU0IiWkceLNp0yO4GHkwwKH7fCEDvYE
/gSyxVcHmWt0jmZ0t7jAPRvfAj4cb8BncgW96uyNKse82fu7T9OhWxCGy6d9vbm4pXBmu3Q35KL9
SPQOddCgFiOHdHSnttFu0KZ02BeImhcwEFUtXGnvBdPKqZ4eEp7JaaDuN3MarghHusl2LThhY3k3
t1BHDCMedF1PunOa3SZd/acLSJuk95POUIwUu57e9VmWdMo3YDjIIYlAtE4ZCx1uJjHTKK4synCi
Tgi+GCYd+pvbXppCKiccUOl+sYEGmqNtqo4AYxWZ3gvfGvkDat/Lyaa2pOylgQK6k6+usWR8AkS4
lzdkpI0Xk+buLAIdqUa4VilLanTs0+xKJ+uR8ptsnNsysenVEd/Rj01pTzBGUR9WYQRmRxir2nDN
JtsTukxDKlHc7RJ3M/oBhKegp4lPEozgCwDhM1qdW24EizdhnPFWYXf2Zg1rJOPeZiybdrXgkksN
wkxN9ciAz3nfwxQgwyO0fFTHtuujnhzu/hOwiy9EAE/B90HUuopKTjYY0M8DjgC1Xi3iBpVSMXvP
aTHEf5gddFFH6v4O29v6zoudNs27AjOguTs4C2mtpO8AbSvQFAtRl8WnYfoZhpLR8PC0Huq29zEE
ehislFX90v35/N0Xawao378/NEgso2mJUyCo3OJqzeRX8zig8zAwbLor8Dam8wSow08eSAiBJYaj
QyzkvUUbghu2ilp/oOjb63TnXZRIF9MGcg0BOqTF4low1lCloCbo4ogoAY3i+2DNYAOLpjtzE6F3
2MhmvA7G38c49MkhDIaqGtFYbJ+M5FQINeUgTCJGQL5gMxH1fiOKPdKL2+dRsP6Q94xyA4iEtrED
WBf3NlJd0OgFINczahJTASugpqDSpgpj6IfxD6Pk+N1nQViGzUBUoTgPeh4TFNW5YPAU+YeHFx21
gGCCggQi0guvCA8QnFHtYFRr24TMpSk83cWXj+I2HJc3hetjQDHKOQKyS9ewEtn0k4eGHbmu7JZs
/Ix+6GxtVO7IB7MMYQaF/S9vqorH/kXTQMFr9Ye5hk5GOW+VN5bPAtLzMRyYIT9/emMGK8AT0bCY
kxH6K+cwRPJK39GivcQvx/rFUUX2EEstSXsgpjeUKs3QmYtaJ+MHMTen4QUsibtLbtHNpibz66Ev
v1UBhZsm7+ht6Bi0hMpxkTpXn3G34eaHlSBq7F89SpX5BKstgJk3SZDSkdUViIxEJjBJKnI0ZNX+
h0dB7Y83EjXQ28v9geOf/fnVowRGVLNPmupL5F0QaVOK09Q3P/5FkdTxXcz8+Mi2Lyybdw2NFRBS
XxtBTo25CRfN7Hgokvffq2yh+K8Yo6LayCe+ekfnVdJCuXNUNOu0/ofox4e52k0FLgc++E1j5ng1
CrlBk4VSTYgSSR8tj8uDuN3mGpmSGBPxx7NdDEYRv3trlhK8gHQBW3DERR/aX3GM4A0uuQqzzKm5
jtMO4d6JU7wKqlX/MIZss84krOsfX6nnBVHRwVJDHRz6dWaLnPgliW212Kkc1TWQBHcGfmfLv02p
VfuRMys2uKzO+GNPhGaArQ+HiSPnH0VugzPB7z561Z409+ERPIuD2pInHtnD7pE9j9GgeuEylATR
TjRjfEaPfKfmE1Mvj1p6Ubm2aFfrKSCQqaQlvXvNIUUeNB0iKLkyXWd6d0HGg4gp1sJWJuN7MAQ0
ZrSqW85erLoOu7xArekBOM2UCXlvTd3TN30SOAIg0VavS+8y7c5Kuzmiri8pbGBaUU1t1CcaBKjo
5disnOkGYAxvcKarq5WHsCSSL2M3RPIlY5e8Q4ihvJ5oCm4kj1WZXUfQfwH6+8CG20G+woNn2Inm
m/XhnNhtiEjJGupnPL/J933BRw+ZP1g9gkbyGrsLEWwwETWfb/DEpZXt6Dndh0gYBIAF2R9M4HTk
ESvoTMIVAluGnegC9237bqCGu9Nf2QDQJud+yvgtQGfGt0zzv2G9Xg/hb9PGcxCnbrZUWtCfVXWx
6fZBrRpqDtOzRdl+HjEyQZGIMISHx3OiReURL4FNZSIAmAaYjLEEXMIBK+MrM83kQVinbsHdYFCr
gSyO8jgF1klhgdO0a/Fj/OEiogyaM3TwxdSdW+z5957B8VkyO8wfVkzzsQWFng9+4hW/hAF0bjc5
dqnomcvgiTEV2L2BJk+l8bHIkdSi92JEUTNxVPqk74rcXcdEjRfk2oldwG0og0bU2U1SwpvuIsWg
BdoQJ0/UwQEbEAKaMShlVKScuVymRBnsdvNBwDh8SGkf/bcLggxzwEDM50iwz4uN5tOuln0ZKEqX
IwISyZJBF5eOnPDRT2Sp21pfFlWFQClFrna0Pgsaq82Cuv0fSWe2raayheEncgwFEb2l6BUVsVl6
w7BFsUfB5unzTZOc5GQnLpdA1azZ/I0UglWfOqRH6Qe70Gexx4XbZPH78SVKEvQXoAuTrCQvOVAu
S0nYnrA1cEYKbts615UcXlJ8oRcyB8buGCMmpIrUil41LBfWjjUsiEJOOW/CInkTr0OfWYIfb7jO
w9njKjdTAIwlN/llhYq4ornXgHssIpEP0dCzriBxSVR/cHr5zmjGcd++OwbtJK4ylqMrzUE2OwTc
Cd4IRkAE7YwPAfpSCIwUJRpi9GHYmgmggcH3jANIDmlk9RioswCaexdKC9cQ/9o1ye5Bmiv4Rzt9
WBsZkGLKpYjwLHfolHQ2DLo40bS4KF28FqkzESqyrs5xttkDzKfDwHV2CC5TbWEQq0sWL+vM/Vgb
KlCa7y3nynAeCoxMPsnuiSMyGzcJ9uyOKXXG9LdxLzAxONroLAGRPHk1TgkGlvuQuSUlqUxSGd3y
FEk3w4ncRQJPAk5CDnX+mnQMh4MfnI1/4zku+wyehVMHp0YaDR8uYFqydUv2jlgCbvjBGphGbrQC
MTNwB+i/ciT/dcHk7oAJQHZ2eE0cs6/jDehlOwlDATn/mGhcJ4d0l07Xgkn/lVMKXDQJryJ3ZR7F
dQKgBwhPv4CSkFdGf3+8DGsthF3l20T81yLq2gD/QRPsuA8GjaIYBzV7w6eTG7HZ8UEmWLyBX5uk
dLehccA8sATiJCSF0UhaKzM4rUs1mbBaQOFNmYDI8lMxrQ2aA1yOb+9Is7lZYFZAJ+wA4Icnf0Jq
AH5LzNf42e9PWPuSy8nLmNBM+iz4pVSsDMe4l7RKKHkEQciHmiSUDJMlRTbBnY/Q8+gK0/0lC2XO
yCx97XlEfR4H1dWGOzHl9GHgRbjmrNxsrnB1ie4xpcBux1LzbRInr0f/kG3HeIp9w+ibGSbqxUfw
Qc2nvR1CP0O+O2JaS0Jus5g3G1YBv0hQNsJT2uSEZzYcAZclwLIGlU1Yfvj0QXC84pV8DryuuCmS
izRc2sz04jbycKkzYppAIDYi/vHjdKxWKFkHQ6P+Rx2WF/rT0taU9pbMkDbTE6FZCC88KdrT1nQn
YZQD8UJRm3Gj/rM5r7DcCj5bYT+lW+cKiEXehZW30fooILLrdgfatBKXuaTp5ktbCDaqI6thY+/i
kHflsfHhN10WrIG+QOUirR6XjkDnhUfCM5a1mbCNWe+gT7gKknhBwbOM9x7NZjqwXFfHQjTaFp4M
i1bcB7vs0C6nZrRwXVHRh2oL0Y0nJkvnBX4TUpFskv9Pj4WmKIrjpMvdJ/SxUmTNCC6BJO9XPUBA
4+8TamBFOJVYwOPmrhJJogWmB5HNNcFXBguzFHiNvCMvEzASO8LFo3gxWEQRjDa/P1nKlZMwRvKZ
5Vc0MC2bH2xv0gc6tr5sQHmMf3WP3/hD948PawSpevh7D1SQTUee/RRzJtpd9rq7wp7szo2TuyG3
j7sAi6wkPOy9u28EbWhZ/bbT5kvli2Xzyt6XE02WG3xr2dHcUv5IOiQB5RFyiLEMJFnlUg0YXQDh
Gd188FstQHEz4uFB0LVhfU6nBi1nWZrseWIYt4sXXNgN06ksTSF9EGqAKX3plMlBz3IiJLI65Ke8
qZy50p6momBkx34RnDhQEZCjS4nmpEQCtUo4nlhS8lUgFfBmZ9oijSYKUjnMliF/putIrH6xYWi4
s4YAJkN02tRY1Xw4LiFhEXH7NjBMgLwk8hIQC0QaRslhIpcVx0iCspy5YmKM3CcQUJIogu1iUgOw
E/ARQH+Hxjq7/d7NvQ2fC6ibA+dDYrPcMSItHANut3y7C/eMby13Rj4e5wafRO7DSQkLXg4YvrHc
+nu3ra4zwJf2w+d9yQ34vOQRv7+gS28bwT56dNv91OmwoQDVcz9/9uwma+R3W1l+fHMd2Tungcr7
3msMW86ZQ6sZXZ07GqVC2fuoh3MKSqexfrsQt9gYxx3t/19EkMggp1mK4aYJDf3FxkypyMSIU0NC
7Rbsh0UvH1e2/GvDZfeJ1Kg4tvy2Yp1NVh79S1Cg6X7sX8YfR4LPy7kEx77+1yokXn1UHrSjO9o0
D0cSXZNfT/vS2wd0e9miyNOrjRBbZT8mO66InI0xh6YwapU1Pv3jR2GXTuk8bS2sDbRQlr8c5+xP
+SmfWNu1PfmczN7KsO7dHeRZuAH1sOnVw+6bwNOMIXNxdNUV052FtJ7lqi4av0G09zAyY6sO0BDH
kJ0hBxfrruDvw3DjPblQB3nWcs/tZK0v3KZyCUVyB+Sf5L4+ia8FpFXGCM6Ug5J//iK/ygX//5Ry
p7X491wSyR9bRFSJqftA4uzTLZVkquxdw85Wht3p7VlW+0huiMxdnuQqGxlYsAQ3bHz8fn6Pk2SE
WCwmkw+SGBahlzomsVBj1O0Yw9LSSE66KRhNAxBq0AlOkWzLzL2wijKyFbSDbTnOujCsQ5YuKAx7
IwcBT4cJDPGKnc5mZfHyi2/CiM4IZIHqw2Z/7/FdbAnVWl9yYh0hdZZgwW2gDOQSH47E/btz6n3C
B0+wHkKkBrw2rX5HQRpr4SXQEJK8BBW6sChfr1Fzm34cHpGOvaKmVguUXldkHTy+acv7uu1YAMJv
3W7TuGeaDcarxiy94xw9wWkDumLUDRZ3NeD2i+qtGCohdLtacVL8mhwZ/RDp5vCaBWvadm3CAWGA
I4uhBhwH1HL444SQIQEHCRc6WBwXPvuNO4+w+ULzInR2F5HeVK/v5HPvfjCIo3/17rj44+UJXpCi
tAj+dfDtypz57dcEEiua423G3t42dYfbJ3gLmdiDP6NlxqgDd0gZjh/woRbndAHQZqG4oGVOzu86
zpFHx/C17c1F8Xa4VzdQwr7JAfRCYn9Vemj7Mc/n5i0G3BkwzAsEJbQza7zoce9V2+MQQf3SRlPW
3LOrG6JbVpTsnuOzdwo4PpFCsgoeETX8X7PuIHX8qsM+R9ohs6sqevgdWGZgSMgO1jxotF/4UmJa
J3cIhKTPLGSiOtV34lMgH+yTBFcwIExzGqp9cFlkcTqTDFmoV7etLK0EnYc6i49Xgz2z4puU5Cy8
04RECW4cofNC3euS8eccKTtjOP3qIpgN5cRtYowDe4jmEWu33d+0SEE2iPTCkZ9OUSoxbTBau5uX
hGJzIeGZia1pPxvu5g2XBXsc+8sdtNKRfIAzRa7moOMv0u+3Xt1nNncc5Ei/wDakrEY/RJJ8AnMe
pU4bqyjnQmwQBYz64umeCwlPDcxrWZ7uVeZo0WdXV0+ANQTO89davLAeyLyolnCjbVlLCLVK8y+d
fAeokTFFp7m0uTaDxyovbSSxKJviNOWz6VXEiNBO/k+Wdrnm8uni6wk8k960tVTtJ22nQHPZqiEV
PPQTas7v8OpX4Lb7ubozvEwvNggsPiyGUjLyKwh+3vfomjhwW7XkFFQnqo69ZmVscqw8gmz65nj7
q+Z772Vab86xlAyCLoQZp6V7UsUrNrEKhUnSfeF+7iHUOyLo4GXGLDn6pEOOFWRhe53Sa4W/0RtL
TnK0FgUSC/MPC29h6hPljKSJZNRvanqRllra4jcgUUPYXL9GDNHtOmjNsrd7xDIbIiVIVTBkKsfB
4uUKbxylpAYsQP7xpipuXmvAGYxkE2OSA1hSp2aoqnI4x6985Pzzl+LgYNUec2PfnZpP9Gf/zlN8
rxvWXz7+Q9q5Ui9ahrikPP1iTCKKYnA/H4tj6oMERJ33fMmVn3kNZDx4WbYCT2Gbql/DxbRf0C9L
Nz8MN82OLYYc9Mf+NJmzN5n80ZLHSQaEoTxhfcjOanFXL37cbLCyXg0IkUjtMQ6n01C6v7cURF2b
2Ozuqoh2lCeT9YfGkd5FqY++It01K38M0vTPaDmtCGvWW1wrnByBx3SpFWqTAfr6oJLbLd4hZ8Br
us9o7pG1kUs8mJqzC0VZCadY/Tkg+8jmHdORZtfRkcXGsBIbud3uXIMP5TKJ4l/YsowSK4bBPi0m
Xk4yJlJjd96LJBJsB1uWdSzpU71k8wIrpPa45HYd/Xt7g34vr/raJH2XBhC7C1Z5HmhakUZkLgmJ
ESkLIRm8ZPOTPtFL5GUGjg04oaH36+TqM4J93MXrZjF9SY32nJCd/j+xDleUnZkdA7tZtZ4EAJB1
zE9DEAfSEmYz1WwNBUXnsL7E7PGqpd4ENVfIrnfg/GaIQjR/L4FqJ0L9dJ45G5PXyk/8znynAzlw
E76qZtOqushKy9xf3OKCagFpMSJFXWN+aNDE+ezdq89z0OhGWK8TiA6Va70mhDTV9D65T7phdKzv
+kES14reDUq96wy6uMEwW734lG+BQcRM0CZ1me5VMZRGJtUHdR1D4oA0qTCm1kyfwcueyccrY+TR
0tRTDKAAbiKwOvsxoOZvw3XmGAu8BowpBwCpXbphFMv0VpIDBDTmd12qsvISokDtb4gaL5JLHYvf
KWuurR6rM9ZcDOtN57GCJ/vB+Jtb02l0GUryYTvDHUIdU7YTOqqcgHb1nWEeU3DqIIF+hjmwRCjy
rhrPwOiV8V59JiUi8z1OtuDetiMOdwT9gIyCVsK4y7KfPGAMiz/0a0KpnJsj2mgZ60EDYLLP7Rz6
WK+jE4sr2Y1IwkkPknhKygKEIicv+uRqh2AlLSUUAwlitR6qdwXQg6iEgDx2F6sLUFl9Nl4hYXwZ
1xBEddrT1esb7v/wlQpwC7qDmUgxUpdOSD3EDFlTkUj5r64/68YSbKzVjslZJcGTkQcuaKTVGFFf
l5JonkV5/x007EWUjTpWpINJWKS4HX4FdXSFS0WKYW2e87N12IGIOFLSEFLeYS41lQtKeUJVqG/o
+cXoHXTsozhHfLOw9I0nR1mLLUEFUbxk39G7u2QInxEEc2ENsYI5yGFkI93Hz2pCHGWJcuLedfas
2olCwatrBvkWDYstfUJCAYINtgnRWukb+uVvwl5+tVifouWPtXT5sYx10TuN70tNIaa8KvvH7h4D
Ou4V+psMlQ42nmYX+77oyExvcMTXIF7pFWektQCc0V193mr1hEimQ0WFYkUWIiq/NH5JgA4O8rBJ
nYlxbGA6XzxVkfCifMCI7gPSILhH40E5YrawXLweuPk0UPbGd48jpdN0mmen5ZWGC9gNemn0cigt
FsVwEdXWAC4+pKqN1kS6E2g+yKHEXct9RDBQXOU0RHA1qO8wrNLUQO+xQqEnIDkcnqDbvbkKcs97
pHHMWEGt3xbzS1K1OHcbfgOTRxYS9Is9+QS8PgY1GAu9u3AYMgyryEBjMtCjiTHSeYGcMD5EVsMK
9N4BVgIDI8GfTWnatykhouoPT8Wil/VrLA/3yTLE5LsrC5enQlJKIfv8o7BzORyY9pepteGgjg2u
hybAB79cMi3iASAwvxMQ6J506dBjI2B35nsYFjevvWquiknOyUf0QjqdSaxV7ANDtK0AMQCzChvT
wspF8OMUfwHB+LzmpjSfMPSehE9wCAIpmRR1tOvcG2ODV3djyDwEagDJV+4YGW7S6G9LWVEDYNCs
hbCaX/YDLMnyEICp60EPoTVX2gZKibqHjMBT0MsQOjMbRKZGOs9XKPMYCKm64eDpofUz4pGh7rrD
hGcJQGAq/KCbdRgLMgtG9Q7xr0dwqg90LFlAK7xoF4dP3bu/PPNtoWhJb+46Xi5fmwnohCVU3T5/
bml0GTUMJbhkGoqF2W1cHKA+h2es2ahmtGB/pSKsV9cUZ4OglIacMjew460VieayX57V/IYGcidA
9/kPwu0cTeRrr/wO3+AXZbhwsUpY6eh73OCH4Iowm9zilNH75Lr5MsFjLNaijLyrR6/ZBiOOEN7L
LmtMlGCtDtFWse8ugg1Hu4jovQjegjMODYxdVlOJDB3Qg2o3B1jqfgj9EMuJe0zsptms+6RMRUeO
ZlI7HJwLlflUxR9nP6xs8h606BCeO1nTDmyGq2NQfaO77hl63+RtVGlEGpnOd9Sm7uMg9ptI1Tug
GWt+GnT6WGo03Nsq276qyrod47ZdPAE0nDGzjDMoh/kUBAQTbkGEFXUndLjIHPRmvqxF33gNy1Vs
1+rzeg5GHAqMbKozTbGbzQGJlxzlMn27wcMi4lMwMeW2j+CTofCi1chPqDncXa2LBMcxwZ2A+TcT
cAqrr3+f1LfHt3/MCENXj7+HN5VSR9jj9PbzUmRfPgg9xaBhvZNX/9XG+cLmCBph+/W2m2FHV9mI
1gYiEZduy9PCDhu1g4y+k4YEO7JC65no9uJ8UG61wbfcXAVyBeMCuJb1+74SFnofFR2X0gxJvxF2
HKZ/MX3T2ms2wvVvG2uUZxnKO1bDlUS7xmxca2NNpq8GxKGahTEu3YovUuT957Cpan+4lnB21VLx
Fcg4w8VZho82b6pj9y52ewsT67dRllmtXQEt/W0X32Tx6mtinHJCA2Gjn1XDcLiUqZa5g8znoHrb
H2eQz/c5dUtr17EaZ8WZ96a2LxDP11T7zlvmQ21XVYqK3MCHWhlH9VDVpt7uNhVOEfMa8c87DZtt
1TYp719E4lqC4UQ9Kh0d10znfFen+lBjOkYz08389pQaNiYghl8o43TRjx5MLWOF6QvkVqrXhnpt
A4jlN/ukKe3YLW8uJldjbBhWOYAlwGW4vLUQv0BewgjwfWLtg5FIyonGy3JbGN5QDn5uYLCOi8rV
dT+3Rafusb1HvPzk3r3j4nLjOVjf1XlLWCfY8/w6yChgsiBelOUNK0eQMniREWTQ6Xjyy6gHesja
W6YHqxrlXZF2PVARUl8xD3yCQohARCUZ+eA9H1DJkZ/o/k6EGexEpwGT37xMYbGcXokHzHDHDH0F
0YGBMr7p1JJ7RUHi1jvWnSrNbbGJ28H8UVn92sPFrhyG7jVJmjewItoMSau3f67/KJkfNmXuGm+m
4EQ0hAnQMD/+ca8455Bm6MBv67/7/v4+enpfgwvy0i5wc4B+zFzAmzDIEjVVhrt9kHSj/gwFYIqK
E+NJ9cCnezevdgwqxeASmfOLPWvE/NsTYtbTH3Hk6TO5f+jzrdo2/829pm/DBuYM32qbLWZntMkg
YtPm4KZnTs1hkXIWf/8YowwhbYKHKrrsxrO1rZUwONJgBOWxnXs1vgd2Ni4q19YZU71MOPDHqKY6
tN7UjfM7x4nd3jY69vqz4YgBFoY8hQ4Koo0V1Xs5aYFx7E5qHlh7CwVEIcsByQYPMNEZqYKCg4O2
bv3NmaI1mfsDJpw7W+Q9a2x2N7ACrtjjdYQAq1riCKbeC0BCHAykTsArQa9Mvjou7Hxlbcfsqe4W
d94YJXR+L4WxJmLVXA6wpTNvh6K20m5AmKhhhb2xLoA7OVu42IB5/BOwM6thWlvvhFcdXrqCNKre
vfRFDCxAgwCRXMN3WzuZMuDZArY7egha8r0QmOjf4MtheuI3i+hQKQ65DEVDhYIEOj9UXdDHZu27
nU+NlGPxMnUEdgG46BWAX0C6rCbUhVosh7CE73bFUZ6ZXliNTjzSExPP0Dw6MnkAr0ufX7rqKVmU
umVq9zi4yFNLB72iovxeqZFITqVtaZCjisA8pd09ueMv59GK1y4+FR7kxmZESUejoEPyg8WSZewd
Ym0Wo82BXEpFJ/fhpBGIRHYKhXWHw4qiIRp0uoOiB7KY6qHWsK4vpLWYPasPDm393yyovkLZnRzT
+i4+AuigW5+UMypWQFZkPwwa7oNP8u4fMBkUXOFj/LGBkfJs4rTpzBohYhePHs4WmNCDwYICfXrb
ew1vXzuv+5jCzmqRkYPJwQujaWGgcAjqJjC/066erG91EJDM2PckNa6RcbgZl/nl5BoCiyodzgJa
d5+ThfdBqtN6KAmUuIRVFIgij2K91x+a5IWGY2AoyWz2JOulHwhtEtianI1BJuoutB1pLcp5l1mX
hHEX4X41uCVjcdvdtjft0kfNAvGWlzsDxQeC8j5+kTd1zs6sz/bOzrLDUyt9dyVVIX+CJg8EKx3M
rCo0naEHIPC++KLxPdRoN9Dj1K92auN3WHNw//WOEwLsqYJww+dhq4M7rJz3KrN0/0HXHXyqIq5n
EHsRejjSycaOxa1KZ3VzLzmlEc2z9DhruI/labNqTwe3AefOlkDRUqNmtjl7N7m84T4ZHaNtk4RT
PK+BNYIVLMWXEHBDs8Eew7fyLbzdcr5ufNhjummBB2UrjYQnPR6/omqz59lab8zH9e7KpMcqebiO
xDZ/IHs6UDqwoBgYNBkpaJeh5t13zEU5yU+YtyOcKF1AmTyYbAW0lbyXAxJBvvayWXTWePUp0610
56HuC27HYoRv9xa/gaFWWsT55j16mvbsXorN5gPpexGXxh56+CUJ04KW/e3YBwiOraBJ6IY/JWfZ
aZAOR2379eSeP31CJLxiWHUU0mQadx46Po+am9qtyg/+p1P0vrObmyfVwR3nnHUN61mzTyKxNx61
a8Ra84EHG8mmKP5T5NwnYsVyjb+cZhaKL+z0BUczoFSe4SlqB9vbDCIgZASybtW7Q3l8DT08x0dN
kzhe0ro+DLPKNzhH224LHGIZdbA2gM5oG2eogM15+6JGMFb3OIOL5MX12jtO6OYT1T/ZFovK/ycw
/HbYudF9i0MlhRbZI+dA7j7pQ6GsglxIFl8641vlbvWPLaS/PaUGVzb+ik0sC681PzT7PKncu55W
W5RdKr+VOwLljLCSWZ/M36G+7hSmpQ2GN5SZGauOq3L6voReC+k9t6ETYECBQlxDKcS06sPR8H51
+dv2EHvQD5hD2GR0+js4B6jr96+h+4e7dXzF57zPDRAZE7MOXzBX2D3pruG07DJ3vBxdLqwKBFYj
KvHXANrweYx07816NQmr/AT+4XME38FKvEkDjPr4/QQxS3aqGlcOhXyWikF2Rg4FnouLdEbQ0N/+
8+qn82o1ejfUNaIazUllKUm/N5vU6dZBoqOT2gBu2YxAWxsU6o2H96KMRFH6BVFJBhr2mOvZ2/Ur
T+QkCFeM+jZIYiac+CTImIypzl4ZYevdfZB39GsF6UmJ3whIerZeQZ/5OgOMynIva/6JhmCT2/O5
9kZbkvDxdnydEBwqvzjGT78zQmHGZic3EULCpJ2Uk+ttIlCMKUMhOvfHZ4j6QTNzWjWMhcyot4ZJ
qWU2MjNU/wBwWI8dnpF9OeASaAUtEVN5HgaHyQvb0cqvV/7Zq91ntT7Fto/7xSHEY40dGeqzvY2F
6nFbHNw0KFZkJsoYDXHkQSphx30Xy5j58ZO8bAJkOkgPk7cyYuMGCfm0e9AsRGGJ7+tfOvbN/8xB
aV9N5zbTLmqb8ivjGjiNnHN0zWD93xmD2MgXG5V7gqjNev1aOGmhcqN0cTqqtYgTrPDUPlVEKd1/
4twCTZdAM9Mp6PJmkOY8I77iTTfC4p1xid7jP8u7XL3x8ejpswvKR+KsvG8xECojcactRfyGDEmE
bGpGSFl8oETL2277MmkbvdrSqFAEqj7qtpsVJqD6XM4/YKO0OGWUaMyZTQPKldwF9wiQqO3cOkZP
3yMZInOYi2LFHn5r3HAazlsKaDLaHNFF3bkP6+i4yZIWgFfTrzMtx87YrXePoLKImf6nCxwFoC7j
Sq+cnTy60I4RYNvj863fzb52CTIX9JwAzg72VWY6ZM+FupjqePBCdJAPIExzGH5Fv97DCsdqz9Ka
2j+kzDaZVut2y8Vwa958+A8NyaWvcrQ1iaHsrLdaM9YAJP3/J/vPFs4nZYc9n8+GawDeQ+i+uBAL
KnO/FD0Onj1U46cFxbVFOkYwpDKgvH9KEmWRqPO7fAn9UkmQS9dcvMND8MCsinfja2rA2QXSjgID
gDzExoJG/HvxVs6xNgUujGVi6eVpbWll23tcPaVDRkTkp/z/lXjMQm6scnfcoJ6RmSGv4nVv3gE2
c8v+/15DSSz3vNthIupRzy6psuSzwQClo2DMQiKCPf1n99ltzoUpq82zyGBOyaSy1+rtZ+1K1YOU
3BPO7RevCOyhoyq88anB7lmzeQ8+K3BtelIxegs9VgQXPQdC2QfNBXcfaj8ydUgSven1CHmixa1E
nqMRosjsodbEPuTnyBOV0jnmLlBK5QnITeQV/x8LXOH/XyqP7APX8jAmIRHia1u8nCsxAaNZQh5T
IplneJz8IBEhYcpXSQpOpoua5MtmO3/5HDN59z5yOXOUkuSzCh5tDk6MC5ithw2vAdgMbA+MUloY
1Db8j2UOSh4KKfA2FoY84P8fT76tLCT5m9LlEz94Y8GTymXI5/8qhEZodPFucK34Lsja/Nxq5fc3
JQiCkiEqoAriwjMcQhPgB68XKBnQ7CdyH6I7aXHBgM9g+u2sIYurx20WoQFeDBVQwCsUoIxBaAQx
0Gak/QbrynAbjOcR5urV1p03QHvcfftQrYRGPew7FHgA7K4WqgnsloYDynTe7/HdJY/l/s5mD7vC
5rfJeSncf1JEvhWoOcHJwWxAp5oKmOIAKQB+/FjIfXB9Ih3RF1twrkKesYXeCT2+TgRAjlDDFcEv
ZxnMILF3HG8tquZg6ZAfU6P1GiqJcCUAdIMWYVWhhIZ8YQCkcLQdgh2f9SzPClzwYIR7MgmknFHn
QEyWdQSI12GqD6jLB6jn79DCjAEXyRwXzFE83QBrNMnS/sA/hYj5pIC0mCHSJuyjh4fXElULnB+6
p5OvKM4YRAy6osfB96oAFtHKQnT+ZLHPpXKcc8+fglHKAJPFAJJESZhpFXhBnkPVpFWIL4KfTwCx
JjGzP8eZwV+nKQZUUoQkeDxYGM1N+5aD5YiZpCF+ib/AJJzfgzkkailPYfAlE3pcinlcwkNFXGrP
LoHEQxUDRqRuWtmXsImge9PexI0BuWkLaCeDex4EJMX0bwnTQmZZeXjEQhRstwF/WKbjJR2TKKGt
S1tzkfgaDWBmq3R3M3Iz+X+0Gzdw7EFWxsxcGD7HyaTpfwLzrQp+JkwJbTBNzMTxYWBkpY4ykWf+
70+uQx18OoZMgAD41m91g08GMnDv382wONKRHfMBwLORrFxYstXRaQnpDU0OUFXE0u6OW0gz+aYY
CnPhZmt4pt+MAK6s8Orm6jc+7FuquuPfY4gMQ7KnP1vOkPvKfDovoLu7Gg+wA69A2Ig4ZTHqdz94
ubJJxFmiccSIGMO+vdNAxZe0zKVDc8HeBWDBD4T1bHIKpn3g5zXWUZOChb1OT5H58eDB3bmBOfuN
mAQsKSizBpifdJHS6gMY5d2Cmk6vizK2Qz0LNIB24N9xOk2BvqjCBVFW5dw8hvZwb2m+OTWYVpyX
u5PVervris1Szketx2A4Kih8KrRwaT7VYnr/TYUr91uCn/MtrNm36ZrRgXBNI3bWnHN0oBPJPJVW
YovUnsxiVPgiBo4ePNX3GKjd8a/l5zycVtWfHP949pgGNqy97tJCqn97Tb9NK1eq5qdXwN5AnmbL
jKBQj9R9erV9eNoHB2AvzuflmjewHjkduG395hdvkjtmrNAUd98tQmGdbgitf1efMTQIGw8LU0m/
VqIyCnUA40vcuTFWodMZ3LkVXv0S7YEOMQl4udn68OAxIV1bHO1m93u3eDrJhkkxaEZMpgErxjzK
EjXlqOQoQJxknv4hi3nGENf7mv16g/BE+79lgLnnA2clThxESlkkPlP29iizfUhDO/rlQBkAR4LH
5ZZy2Jkc0UjLUobVaxKaOgR5OTraVtn7PHlSHtUxfpyT1Fx/p09aMlaJMJCQib/OMicPDvuPyqPx
Qhl9nmfqk4jmL0yBPexYwQ9KoGmvQAbA/61X6rPvtpEKfbB63afqNIJvIyhQTxyj93nr03gxvzTn
9IMqAcBsP+Ufmp+GwyqQDhexnX3ALvn1okDdyygRLMiIzRDoAe+EzpE+wP4RUC4dVksQQNpNdYmH
9+ViUA1pQTNtknayXoEdAhoncKruHwx3wXqnIwa+c5RXII2iH4x0w0Yk41AWm38h/u1HmotyKAtz
TjjcYyxOs3a6VwNNuQyANXXw38HqFZHtzkheyHdHI89U6xlHuKPEVMpQnR1Da4gMfQTIaHj2ep26
JwZAMCfZwUss3486lZOpRkdvlAr5z3uxc9S2hYTneYJ4JTXyXlprpKiW0Ud8BkWWo8ZDq8Lh6dW7
y6nzI2X2ZrQzaIo8/TcYLt6I3oG4ZRAviar1FTqz7f4d/wVuJM+KfQIhApZ0eUIRy6neQtPKNl+0
ByCPwpFA9USPUCylA3FoOlhnJmQfDPeVwawcOYjyiyLENcj7+XJ2QSsCOSF296XrsdXmo7OqVoDD
TA5BUGiIVDCe7cA35QGyYADtY6YgpCAhXnvfkRdIZkjBi506qi4ic+ON1j3YOO8+xhHAK2M6bbUx
5+CBR8QXH4dQ8mO8b+jyrb0RoxR038VZPcAy/aqOhArpu1ozOZjo7LHRpGVdE2+gHTsfNIiIlZdW
q1AABcBF0k4YBBGtfRsGUbeqBYY9BUh4EKhnbSwo1WzV5VYmT8VHEjIWFUWAYgxiRJcJ2H+BpuJ9
xI5j7A06HD85DiF4LeQVBLW5yMmSgxx7M/SfepRlM0l4UJKSM1OgIRhkcs4z/uZzupCbscIDkpJQ
dvSVI44NevzlRlOwjKiQtlva0Y9XuMYgxpKrYf+zDKHXcNQoWBp9pLiiHphAIM+iGEEuBSNk6TjD
Onk8nTzyRaFsJD4eACRUEAVATOPAQqHE3cZKAaDP4j2s19FdSGGLcW4xl4u1zOLYTIgODmsMHEfd
2vIhRB2fubsHFjoDtIZS50OOnA4DetliGkBZLgS7mnzJI/kETv80nZMpQv1ARQMo7YvsKO1KRoi2
5dX50F+ktSjUF+pQoAT1TAS9C27IJgWPNNvtX76gSpgB7/AILXA1e+HQ1A4fgxLD2iWb70J/uCAv
uVLTgbBawDzF0g4tit7sQadHxNDDyWVBcrBBqWQjdBKea/897cNO4mTmHySdgS9ATL6EryTEB+RT
Wa/ek6aB90Bjfo4HMKq/5AvOZYerT9NiEgUi8raqqCa9F0o43BYB8+BLMXFmD9cjnobJwe7Ms4T7
s9ncuziGT5sjsgxf3MNMiNPmqE7HwXp1vBTJJHpPdv+7ALgPWJCtlLmfFU+5WQ1vOKdyutOr5u0Q
Zc+9Vh6X1dRgighSCpRJF6qLnzSgwyL/uREYxFkYBoW9L8EJaDgEE3NsrRF3GhZzU5Hz5+DWwMea
tm4I6iezmq1xfWHYf4Lzef7AHi/Of/NA4tnhgBEhnhhOCOdcnJAa8m2szV8Ov0gQmpFgXsv+nsMR
IM2p7TPU8++jjnXuR5ExAIquk2aB9LQ28rABy9QGiwVQEw1qJQhfy2C8Z18zy6z3zhTbXBbNh7q6
3IFz70sHRWVyUMsAjHxQlNLjlko5kmUK3ccgXhlAFqkFDLCio/O+e8Gg9uQ07l1mJx+Ner6NXVX/
GkjFJeJM63fM0ehsL/4aSQGqIb2Nex/uACJ//uG/KymwKXQeUMju9reyEes5fmjjOYDukW4CeNvO
urpDXnBmVOmdYXox3W7hVw3m4E2gcxLcyo4sqaNNpnpTRZR25LkjeUFXnAkjaJdKmZRgKHDRzYaB
gwHYVwkmipXWFHUSSaQ1iLI9PcY1gkXGqcvMRpUCWEuSjNQc4UQ4Rv8RXb6BGGyYoEDPWsknP0E1
GMB/QvNt9DpWNlpEmrMa12n32nu1AM/TDGUiIah0VgtsiVzB9JkysGAYirKD6kpxMAX5fL8rBqzr
0okiHjS3fhgt6ibqw/cFPaIyMujpm762ZMz7YckBnBSTtT6MfSjT1STnODJooHlQ/KeocLfRZNtn
lJVvxwBk0fn6vSPxEgHLGZp4rzW3vhP3ZtRV9Nq8Uau3RiSHWtsBt+uTCiVobi7DOWqsbWSCwuOD
dlUXP+PHmKzkZCoER3JIDAwjvoy9NCaA6twYNt39ISIfWYbfxQQuDaBZAoukkOg8zUhuVjtCnuJz
S1V4oUnPsW06GZP44D4Ri5LRAQqW74EAkWXkQMtCxZhIi2rAsjeD58yjpEQV5KR4GHkta037/Btn
VM0yq6vbnwS9x4C/F4XLNn8VNiYwOAAZ0pY3EhhaHCtwT6Fzg9U83hzhlXGWYHgM7wOe5R0KCDM+
H0Q96QzZvIKxaBMhKI0YCLmcpg2IKOdKJLlgnXLYv8PC+TB1UmhnIgPeqw/TMckIamtXTwTGpO3b
IXF8WrNrb9a0fvrIAapzvR6sMNpdv9oFGsydw3z+WvOefXWBoWk5W6hp9Gmagcd8xvB+MrIJyUdm
cYYnHIt8+6HxJd/hJOFTw4EkCQbOfob65j/8TXwYXDhCiCyCPI10OwJkL8EDlFEXNF9XgWGZLN9L
lrmkNE1rxynFG6MhIJrnotDAEyHTAFt44NDWyCipwwsbSN2aY7prk2Qqp1eQ7+khfYBQ1WzmzJyJ
ocKlZ2/9MJecH7KN8DtBPWjviOfZfI5BTJdmh5A3/c1nNJVSEtCQVSeXj/MoboOPQOCYTogzd2br
NnqiB6+B0aej5NPu2MeZtVE2IoqV+ll44fUCpikATjvNduQgOdXo77MhDIe/GFZVcJTekghbFHXA
NYHQCbUGKw6VIM4pfRr6hdBOEfac2tC76k4EmK87RXoyQwm3znpmMs4KXkqpzY727YkSKBIXLFzo
DR4fGLbthDYiNBUg6oglcPQ592SyOwCYlUL1sKbeeP1j6cyWVNWyNfxERCiiwC3NBAEbRFDzxnCl
KYq9iN3T1zfcderEqoq9c6UCkznH+Mff1G7Gh1JmQIEhLkJOoS0X/rfurt8nCjUYeWW2OWe734qO
WZ/RiY4qQB3mm3SpnntcUA+1lB8k1QbwrevwQphM3pkcLTCQ4UDHTXr1q4/JMG7Ur4kHBrsXEmUL
zJX+GggEKCJfLcoxdv/BBz418uBvr08VxYHalIAmekylZwPpLVe8zSh3Yklogwv7nvF1O1hV8pDp
oHEiEyEhTHUpCll7cWd6dNpscFJ+bNE5kT272WcXtqxS/kapTKnaeGSszSd6vuaAqIbiDyGNR3AW
4DC7MOXD8g2U0daQccLbRCLOrFbHhQ8FOvtVlqVgwVQHYVXi0XUKLsy7+UY09+TacK+f9JTdYlfD
4Z3Sjhkupk6ZnBjyAUaIBggA1T/CuaK6hur93UfOa9HoLr7j3m14RlTg5H6te/5xTNZs13Lx35Aj
UQAGDlQvpxl4yz7IJ3Q8RsxfKjXbxtcEk5VxcCGfhoyXWXcGGEEg5tgEz3CLoXtuKT1jmTrrcAd6
wTMTYSxCaovHgsvrCg4GMMwCbJttNOZ6OUzYv5CNLYfrTp9zpZBUuPmdZAZkyuiU3v5dnUnSHBCR
fIQjLeRpnUGlC/sbFfTnNIFaHmZdje9267ngHEdJOuc5OsRxy0Ls/WPKKA1k2yIWBRUeqMtAVOsU
ucy5kN5tnjNB2u0na5w1kWpQzn32Ji5n+7eVLNwUj+sUzQZQPRfHG0D/yyYSURpiepKZwsXvnVH+
0cFX8CakS2kcQos/WfE0FMO2xExnZ4Y9gIRPbLkchkKTSRlNzxFUxUjyDmzOjT8HHpgB6g0rBMtk
Br4zCnd26FWnaHO2tkIOzJrH33vAw6jlWPjDkojJnKqizjvqMBCB4Vg79RpfpPV9525Duvd3n+t/
+Tkm0EuMjEicme6YlSgCpIDGLWmuSSX/pnY812fvEIFEKTJSQuwurjOUWC23s0NFbL7E14PCX8iT
0XHxSHMK2pqjhS6quv9s0+c/XgQeDv95p7FR4QipKapykneUj7wdkTROPDdnG3Pe5c+nqB5+eFSw
tVsO0nmdwQbH3zaEL7ganlr+p42TF1kHQspZgHkDyqL7EEDAl+NZFIoAUDQW7CX0Y/kLYyWgMJzI
YCPh1sMzFQc+I7ysKMr0X1xeDhnrETLAoT1oErsLbfF329zcRVKtIJp7vYMCTecsFdT0UNCiw5/0
e/Pr1I5WBrG9QixFlnFmh7l0qAkghdQXT/8k0Fzm7QHclOFnQMNX/QCB6H4FaYoNcEQmJts1FuOn
9Arldd6VN/NFs8RTWn2RI+AmJ7IbSCdkizE4t7mmWooEIE2aEUgR0A78WzN57iQ6zSL0I9DQ3DhM
cJhOHv3fF5JS93ZTiCmUttJsUHYqiJdLtpN4ydJkrmC4rMDFhxZHG8GOYH2yEa9u1KoLm7kSHxNd
mC7yKLYhbpVD/Kvkm7JpgAldpLhsUVI8Z6JRElD3PsQACn6R+J1h3Yxutps8p6jYszMEzkNO4F89
K0ea15pR8/65BMvh1G7AF5FhHGlCKy6U06TWffwcwudoRbx9WXtiC71a3HCEWPUUyaIWWBJRdfkS
9tIWaNYel57OXgR+4fqXFSiKK3nOVKgKlBiFJAa42mz0LV/PBT44FE3sl3j38Wi+rDVi9mq0z/qA
n4dTPfgRrmI5EUKjRtKxcy6gcLvCyekNln8imVvTecKrqehbzhxsz1kpwkOyRs8ZjFcO0tKDyp9m
7DucdLxcAM39qMY0YimYD7SNUzyu/hkI66XGkiMOf1aocL+JD5lL/GPfa9zLEhty0nPO5qskMZIW
FuyAsZNg7znO22rP7xpfungvAdyNZh2D4RxQ5Q0XJaZSjZCPb131IlBp9vsZkqCAWQCzImwYE4zC
OSiD5LLl3yaLFa4cMH43HDY+c+Ek0XLO1yOmxMGfBJXc+I3wxI/5ZLxMHMftseLldRd8PsysWPxG
OJxwJrWGcnISv0VXi0kVRx4amTVHJcxe9OjYzeFH7bG8eIw6vQd3KeMXcMQBnmTLf2yu3gnVjrDB
nxiS8UePB3kKzf6a12fDJJTaBVXAV0nnaQto/sD9WFFxkpLuHBkzBDab1BiiP52C1bN18/bgdBQd
fyGLDU3e9dXDF6xJZpbXX2xW3B1yYC942g5OwXj2ELvFLKQiDzFiOVF38T21PkbfXAaoRU/l4ear
4Cs9EZGuWVHRDqCOU7kPTjCSqpyNbo4R2ZF8Zmyjgg0/RuON5bhsYn4iiH32PeuRDWaCPyKjPlOU
0bHwabg/rmVpiZZ6De7D+bKJAGV8En9ZBYT5bSyTvySGEIDrG7Ht4VwWezy5OxSTXH/9pkbdYuXj
VW67j7+tojxhirP8E3HA/On/bNcdpY0IiSzadzfW06Ydidb6Rrgb0xpkQO+QocadEPjdaK8MmpE2
nRCvzkWRhGH800k39cVHx3a5yTyC70dQSV8vbiGHuigzlqszFhjswbJm5NDPdmpDnVrUpVNQSnXH
AlXPMqHeyxgcM8XNxpMTQwOS539gURh1oenpagFxHbREHH2/jlwyMAzRwYjXRGjigkdDRo2ctAPm
mcSWSWp4ylJBeTBde08IjH+U2hSxa3DPNRDMJcA1TLbFLFm8vhTQbkDzdOJM5RXh9d1gmdzzxWOX
/pkqc82ijjJssZgEOXWU0gNmaZXzK49ZRl4hclLW50YIdzodDP0QxbdFgB0EQRyIkN7aY1kzcmNu
CnYVoS0JKhR3ZwTsNJQ9Z+enDKEHSm8j/baIqzA7kFL6iWNnoCWnR8pNe6ANa1nqffHlAzncMv4b
XOyxKDrgLZpao+Dc4IQNs99tRY+O221jh6oH1g8P6IFDo1cAO5VbEN3pcEFt1o2SmcBWwaJOVlAk
WpTdK1gHLDfeS95G9wn7Lch6/7g4j0VPd5J2xuvXiN5rMPgRI7Qf0/mRDbPVQpu/zHVEf94qquG5
iDGw6Lx4VG8kdtu9z/5rs1jZSBtK9nG23C2sZvi+x4eyn9WMxC7h8ymDvQ5uiGSz1QGQyInKjKnN
UqMwpeaRynfvlTefCwzeGQqGE6bTPhxHqfak1cj2HL0MW26BLaf1VV0ZXqvP6qFhsOLn3wSPzjaU
H333V/vH9xiTsAJ0EKZUlPxl5jPiuoZ18fdoKd5u+3fOW6Xf3CMObaxU3f0AV30WKLhKblWH5a6s
NkVpCCQJNsevyUWSuzkeqfU8jCxleAcZ6Fjkl5arM78Gm6LIGB69hzg5AWyyUL0QCBO5mGc6jekd
+m9BWoBVlJq8QPbhZykY7vHPRxn/+Ai3AZZYxtiqyxT+2E/2/aocgI8wNxbLrad3npK9fFVHtmsq
902Ud4AKSEyhJP3cxLIoocCiWAcKwYWvS2gww+xDbHhGS2FS3+06gC30wjAKToSAp5xmLfJ7f4kv
h60jPExzyNiDEXInmHHZYOMf36ejCAFyr1wFAK+cGeI8Rw/KtodjOPajX/8/RiBkhLqgXLxqwlzx
SaoA3KLUAcCmocMIlveFop0OIwa3FLlQnNJT4305s7ZfhymGKeLFA2rNnlvLC9GlEF2HeJbAIgCn
4RolRoAX93t84Xwi6UoSksGRf/Wk0X0HMe0JUxo8KTdQIbhHQBgg03ZyrqDc0gTe6YifEdPO6xGJ
E2g/ViV091TehA0OYa2T3tmPM7F884ETSQuojv5YfGsF7t1AEuadcG4QlEVWBBQMlcB0Py0a4LbL
dieS8wGBm9glwJRk/u3ahPdQ0UYYEs8eTETBVyKOAggA6RbYFYOnozdkL0tuGyCGnJ2Rg9QBUOAU
f3LWA/8hkTzz3lDa8zYzFBR3X3ETd2OuYZleV4jKkGJ9jZJeCTjqz889wVcby+7NRt4QJqm89dhS
kafNtZMgC8FziqfSPjRnI+RwjMMGD29OEwycQpIhDqPs+rlGbACUcgn8rPwQj3Xbw18OLEdzsjjG
Oq5Fy9wC3SP006MflyVy8KVj3nQX5MgCtkFsz2zyrBJYwzuZq8hjAigWP8YBc4E0LlGGsd/jyYzV
hggVNecx/ZEunG0VabTyuENQQS478V7hRBeDpm52dF7qY/Dwv18a3CbMDDqTV9BxJdZw9fXuOgXY
+HzlaYzsHO+wxReCvRlWAkISehe3HIpDBpjm88OMsQmOHdV2eiuGjYD/lCi0Ks16S8Jw3rPVYwCm
WI/fyaOAjcU8Fo+w35eEH9ceTvq8WgQWLt6JK7G32LxxygwXR8Ra1PmygNtDKG7BZymBeag/ru7k
T8g1Drx/lzxXaCE9LChdwD+XdUVyM7EWXgd7/RN5KDcG7fxyoBYS1meJkHmkiWVvwvlgDbGEht3H
YxmfTrHQSFN8BSGary0QIUgG7Ax+0KaKdwP5JRGbFptsqXDQ54DiNaHF2jNNCYj5mTHQJ8E4d3nU
Atyhu2cjFRMv4eKw+4bYYYHOh5QOuGEuGG+D3eE6m2X8CwgSornDfghfb1wFiZWOObE3bbwHFN23
Ky9o0B0E4GGM/obDA98mZbjCySc7JvJThqnoHuO4CDcQRYYn6TZARGl/Gf2x7xDWAl9Ivi/8ngtt
hmx8PWZ5gKpp6PHAhbLPRuWyRZ+GFH+M57y0vebFEW8hjvk21s87hD6KdjampqX0dRfW7xLnZmp2
PoCBGss5R7fgtzquuXVnZZ+9ANZduiO7D+ICkKcfXEsc0v8m/TqYTpaLl9MbT74MRN5l1j69kR6D
FEWsDT+w3Um/yjr/GERn2JFJMQ2DIaN9Y5x3d0BpXxBdkRwDJ0AagkxzmWAYxnenGvnut48hl8iJ
xGDvTdNCjt3wgHOzgMR0/bxFBRakyXygTDXi9mNkgxA9dOlsnbqPgasEfcl+2uYP/BfZaCjoxIdm
zi3DxrIv5vd0STG+M5xYWHiYTGP36XRkK/aU42pAEeJ5bNK8FlF2BS7ZsLFTocPCLwcSVESTIJXi
ev9v/c2wceHakQa/ONMM6R57mFTKqIjxFmCyOMhAHf0EKhfGwRI4xcT3r0++FkbBK7PIsiM2GICv
Q4QB/spSeQWuxu7HIWjN5DedwGtxu2TV9A7O6JapfwPvruJww2oEXglWvS2RKNj7+ODR0bOfSXoP
2O3CfDurNnsj0X/FTaiCDC6PgIRkElNvYLc2oNSGGtP/uSPWLeKMQyIfMtIYLmOsrXkmHsYL4utS
oUhXpo7jydFXZGtxHI/HtF8yziapgCehjeY7ysSrT659mLcoF0KXURsxtGC3WO5xUuIWd3MEkQpB
jI8mtSMtF8PZ3i+MQ5jV0NoZpPOkdTwQ6DPklPwHPj/rZTOGSK4H998GETduNA2Q9TH1evHtxOCD
Mj6k93Mjdmjx3rpKX1Fc/fbom3crSQt4f1HMAdzHsRqIAP2YfuGt996/ulPDp3R5IXmMvWKt44nE
nHRBiZyFTHo3JF6Loy1efVqMW/98fikDVs2qFR2SOSnPKQb6UC7pT2sv6EZsm7z3ePV64SBeppAf
sYZiUy7wV2B2CiopTaR5cRiTiEVo3AXhddDNbDa65Dn7SPXI2Uy2FqTJcgwMgWrNySLaJ+hsFPxi
R9xAd7xjCJ73WPD0DlnKb38sOIlvDhucmQoPUujEN87blIiUdDAwUKNiQIbtgvTEAiDviQQJMbNl
gbIlSo68fBRnN0QZTr93KrVEK6LRDTha1yE3AedeRqEChJ7685/79EfNTacw6XVJsuXXf8aFRMrE
b1xFqv58O639+JNBuNqIPPrxR0RkQMYHdR5XLrZM8Xwp4zZ5SOsWAgeH0iKkZRA+5fsf6tI9mB9g
rA88NOGiNdBjGJV0LDiFd1E6YYlCV1EMYsTk8H+lO1miXoMuxb+s/wngd5dtIOatFYiF6zYhClCF
cIARqrCy5jmQPMwINYjPaNr5+z8yWhCPqutwgKZlrSFP345bDY9LKgcM6sjTYRqzgv+Tw6oAUeU8
EHe90aP/Q8ngenPpxASPF0qCcI7yx2QIFQW+ZQCncrr3nckYEuWiQz2J3S0TNIBZrFKkzAEhanzT
8QpgW2qrLFsOAbe+FLJ6TDShr/GABW902co8r6jfLpZVMq6Sw2dBL05Hj6HqJlwXJdo3j5moPFR5
7OL/OMcFsD/CDZcihQl60poIdaF4R/c5P8mYfM3BGNB8UN/mi0Bj43Nxj6WnjRmYY1OtUiAAqew0
j0IJF4gC6gX3Jh/6VHrQsm8U+jLtlGbMxDJXPChXhnIP/gatY+RAn5UVJ50yLxf+IuJAtg95D9nW
8dpkw5IsLkmdZsogLTpbG2USIeWAHyk5W3gIxIOT7nEM+7yz7QVeE0pTVieAqoCTAl5vx4ciH4d/
gUhjXNQ3x+PS2uMu5ViLltHtjjetJbjOumy7G3AU/Pxh3joWLuVYQJNVJKT0JdNZQN03o+BXIawM
4cV0BzPgy30A+2F8+4fGa8wEz2hTzFLmcAoBsAiH1swDnzd15SMiD3cjSgB7uin4eLbBvUex5fsX
8RPZddENivF+vQxaHuw1zeLIZ9gB0bCavAmdBpjGYyp9oWwDX+twTEMLWbE5edK3bCOp55mk05Gq
5pldIZHZI6iVUEdeAQWX9IjU88Uxpkw90Nl3nRIfOM6FuL1gz8RTiDxvcnuewZUCv8o3GIwwdhDQ
y6nb/iGohbpT4kbkbvbgD24vZv5C3PoMNo279q4hExAmjxKRIwXv16OF6RUrX1Se7tCY897SY7gU
byBD+PZz7PPV09OvGJECswRvbhUR7ZdJ983VzZj30hO96LnKxdANxr8anCLbJf22AX1c+NzBdI2B
tUxEUtDHMCMcfPX07ld3OdoOZ1tKzECqFMi1kooS46/evNmjboroWgr+jMgU1KIHSi1KmiVFYTAW
gm83Zw7jCfYqC7r9hofjJ61fCVcvx9z0G+bG4RO5Ak0ONT0mIz+oug/0CK1JPDcAqjGiwz9uymk7
WMtq6FC+fQpeJikiSa0Flrj1f/ZDJJcxOA4G6z6R3iuCa3hOGPXULEmVsU3yOo1o8mgb+1Kg8nKT
QQMyS6kVTLoTcuL8oDUXMqqk/ArNK91ACAJrDuk3sIfDe/fJSYT7PTwpYboMRp0Y/5AfbGcZo3Y7
npjfzY8rK+Cn59izY8S4bpiDbs4Qllm3UPmTDru78OpQpg560t9JatJN0XGYznYqU9jLLxXVy1tG
/7+qogUvjBUBDegCreSQ4iG9gcHF8UKnT71qUN3cWRYEL8KQY+rHUxWmGVuyy40mb2vcPXm/N1+6
Yi3glMrI2E29opBQHiaYYIHwxF4+xhIW01+fHuAg4Ncb7LEA42uZYGxJ8SW8IVHdfXO/MIi/+vub
U85aBHQwgUZ3D92C3ip/MRKRtBSoCgxi0m9s7ZeIhCU7d+8z5sG4oT8cG9lstgJC2aQecD5GD6JX
RIO1hGV0XGGv+vp9SgFiTNwUT6HtO4Afffpjbn4RU31MX+CQoV7UWa05T41kJioCyikFEM0RdaID
5tx2kyWBq+wclJT8EC5J3m7Gszp1uMrDXFLCvvgP5m8bWYlStw5+3iubr3ESK7R4QPXFaeWuugx9
vSq8T6jsqKGhrRVHXgRgimm6xnUKr2jO5pdD5EZEfQaJes7ZHHvg7pwh/E+OxHSA7aBHv00JI1tD
6cXGkE6IMwSrgrNT1BEQY0ZmFEcMcCMWk/uP2/gPfDDi+4LP6p9noLwH3DSY7r2Eq28vcDFnQsFC
xx7RpbZ/oppT3vymCE1eXvDTOYBhNhyNtBpvuH6kXdFCE6DMQUm1l9rGF+BnhM8rfZWDgspBxn7P
mHQWDOU8jMEzGMbM2m06AcrTjRsBtUl3SEexqWeoB3Cbg9gHkxBwqlLZ5tV4HfRAV9+a2EllhnVh
nfx6gA9Fpg/NxQVzdt+IjwW85c98iVe+nYBt4njF9Gm2bXMG9S8l3q9VglF/U7vWOdrqygLeqwJq
ruUlgGx+LG4fZXb9Q8frjpqoM+oNHkRMwXsZfubWwBjQ3BZt9lZJWQDH3hliiAtkZB8TirHyzjTb
m/22nuxd1/kOUiui9gVq1CX7NHORF38eAx1PJgTs3QlaA3CxT7S7+72RDqN0VN/65fi6XuqQjkID
g7KD12n5mqms8Wen6m34mn0gpJ2jcvAxgvYJ7Vz/ETG4QwTZO0FQih4zK7kg4y7qPvr2fQeagrY4
0OPsg7auOmW4z7AIAZ3Vr8H7oapcq4Ibi2enzEe/Pof2I6w4Q3VFiERbC3dgoUS8JfCk959Qi/VJ
lePecGSYqOMWgOudMWj3tfFtcDbCJ9vHzyW3kyZ6gWaMj1uljWuuqOlb6m66nRONcSdtjZ+QGl7B
seyfbkH508L6u1KNru6Eoz39zjWwYBLGNVv16plAF9fd3k7tbWVWAWoG/P9OunpQnlj+A51T4332
QUmCoO6jqaj+7lj36v4ZA0GgUcNhbs0M4mqE7WfYqQKmE7rbmtn0vANuiN1zrRZk7r3lfC7KfAdd
Xb1nDY1KXoNJPn0MpJgdLi7vwAh7uo9J4g15M9+Vu+99sGN7uftLiJF+TSz4CzkpP+La6DeQG4iw
w9UN9/5jPBRQBNIAkNQnLj4Z35RfeRydG0bje80zbOzB/NtPD5ONFiMUr9PvDSocKnWmtvjNqHbj
Ltm1k9fIqPFZcHtpNb3vvM+cf9T2bNW9O5WFjct2yqMyOOn64jKnhT1fix/Kzq5Fd/RmItDM4Cmt
/N8euY+X4v4mMbszQTX7mLGkwKWwu062wBB8aVxkiq2J7Kk1heTfG1m6yxhWG3emvHnsZrd+B7qd
axadp399qg9eusz2Qsoys0CDHpHNke9SA2XjRTWsqdkblXkK3dsYnRCanHIG42fNe3Rh9TgXlge6
hqv/1DwslioYjzYPofy9HPxP1/tsQ7vrYVDX3fs7ALodEoLn6PTDc7vt6USeaD0ilJRdt0l66sIA
cnEbHGcyV5phuYDQSti3lrpqXvXwehiD6G7D9SAL5G3AcBAmHds85owmd9tjOICHxFN3LzipYu8q
xoteefX4K0tkQzf/ZPvbg79jdvmAxeidodPX3rkjIsvOyzuBJJbe9qqqKjq0oqXhtmH2Nv7nI5OG
t0fAn1+uPjjQ7dz7FPB01/KxkzGK4wREYTfZhdW4mnYO6lgrIEO9Ch+4xuyjCmPjtmcc/ApTWXxe
w+ux3wFte3XZK50zxKr1waDnEDMHCtrxA6FH0AMTrX7CfMlqcdr/zu4dbbHzZLAZaJg6orO8X3yr
f/h3fGLM4tkM6GZHmAdsCnifLv0KBwd8eqrQylrzw7A1v34U6o4qhBbQfnktuK0GIEFluyUinaur
Hf325oTFjoW/oF+TmKB7NyQhPVXd1aWnHie/hQBc944MUCwYCwH/pNMKe3awJ/iqnJ/toGEiNLpR
233UCW3gvt+m8vbOVkgwU9P1Wwe1zG6n4Iw2tDCg/3jkKb/9crpnKFWr3m/rrcwPG49uhpcuuXPh
rg4fn77NJbejN14Tb6UZatcElqZKM1zuVbsKCT1s7sHlGJx2syer9aUuhnq1gOJ8veeTNdvVw31b
7V/Bvozsc2S11fMZXrDd9I+Tn3/Ht1dibexun849m54EURN7h7Yorcnexs9tJAplnD2d/cB6On+7
gJEMrTo2ywPVV3ge1AzemSe7UmR/SIfxfcpnAc4YPjEDpmcT3xpQJH/VjLmTKanZzhgyK9lLhPh+
gPAuHDlghZ8InBgE/lvFpMA3WRfAbzeF8D8EzcqfayBUZgBgxK1snJhB4vw2i/FCYrs//pCV69hQ
1ukASNjMZXB2Yfx5G+Z2MYT4AYsWecsWjeqQYBg4FlRoiw+xhwuIhNSPj7RLFtc74WvyQtIFaQNM
zmYzIZqQO2As+IM4eFgovs0759j53x9BZfqYeGJMtUbdEPsjuXtTdfT/lYi6J92jM0E2zPyHhmIk
o1Wm5xm6oiljocPfZmP8u0Cb2UCftHzMXxG/x/ScZMkcqFmg+hBOOuwGC7Kv3AsMG1x6ab3FPXdz
SDMixQXPbRpuhJYDuDI5YdM9xjNo+cGM+GfGrKMrNADRXlzpEimPV9BdoqEU40E9D16T4O+FuBxp
wxiHJJAimHRtfm74X04g/3zyXvw9L84v+cXSiEMapfgEV9vh7jbGLNNMbEwsGXTtZ7zPy4ko9+jH
+NeCEQCGe8zlyrvPuheXpG8uLC0QXq8OBA8tNxBhB/Aujqj3ewDDb8yqFZxcay2S50mZls6/bsxU
0ZkiIe1OTjhaeg1sqAtc41myBUOBsSXtWQT1NXI3sQQyC2UGcCX5+4NmVg727jJEckvqOjqVEFSU
axAsP5j8aZP+34y/yf/tR8ROUfopwXmo/ulq5x7A5T5kSM+Q3TMX6bo1Ab8Aj8BtP95k5xE3E87I
7/jvFUJ5sX34J6DtzBdQDgKZSMmVobgMAXaKmNcGyRtIIFAA/wTJyQBn+kPuFZZLR00H9ZYhESaM
wInLBTPHtsOwvFjXs2dIvxzmHCRgH7c/C+mnuxttlkfaNVFtft8acSJP02KbxPOXAsxpqPGZaUPV
JZdCjtQL8oR4re8HxXr5Ryv/H+635fVqQXz5uEM/h3IN7HyeWT7N1xGJBORaGL4iECFNuwNxdeFS
54vUZX0nMigFJmYqx5AVbM1l9vWUjdyAtrRh9mIHhJPBLgyvVJ2ZRPjAHwwJTZn39iHmlAzh9AN0
ZypyrsBnqJw9/qQnuhB4kjERF3YjGZyehcQWwmLBoGW8+fpDCwI8HzwL3DCcXfzDfdrzfWF7NNE6
XUdlKdMwAQfO/xAMkcIxod2ba85gil3lFH8dNViDMkLMEeUSvu0DxHQjzWmzIV6DEeZwlOpCnCre
E64GCe+Ge4PLO3352/moVlT1BwWlDffeBY6SlWOPbdymxQFXjN9pEgsOHDGWQQmgYuAwc0wXR89C
EDGQrCsIJYuWsYdIzhYPWTE+s0BRvaT7f3BjNqD6PvydBMASuKY14j67MElC2JdWzULdtfCUXMzj
AxEiF++TgauagGn6oEib+DyF6l0+4ItAUh0SrCCcnQwCCm0Sc0naupBZ1W04DERt5zts5KwXwjGS
DiNVUWtJljJUD6HnMObe0CDpE4jnjnYFi9oIFQyaai0g7BuhmqAEPAfxd5pXfdCho28dhw04/d0r
W87xH4vmSlvlAJV1x9gn7xSEpp0y8IL2MipNhlbqnbEeae6CA3ZYmDq+sLO8YzbIsNFbPOB8tdEF
mgdPnJAsHFgWK8bZ+RkbOHBERL5htBIcXcI5Z0igyPKADhBv/S9RoWlxzzDFZtgqhO/qTz+zRGjg
ZVp0nS1xT2FwbThHbOv+9AkX9XyHj71aXtVJU4d7oF/V2QiuWD4j5DR986S22MosQ+vYvz3CTxnS
sFDP1wYgjLV0j+ew7mG6GbU6fWty7YR0IGXGH9orqN7B7dk3z658noUxe3BntvMOuEPLc2TTbjwU
bCAcg+G+HoYVBG8t6fQ7Iw2ZXA9DiekyKcf1A0cOOzwXr6SX6jFd68n//O2z+8OXjrA3rPunAl+f
rImq6X6CeLkzLslypeTdZfXsGFOutbB0Hd/fAMLbtMNf2mX4UBdGSlVe/UFE2ab0XnSmLyQuRvgI
TDKvrNnjz/h3R8N4hZHi8r35f+i5+9GS1gmb24fijj9yimAK4vbglF9jSFFL+Ajzne2aZdBLaRnU
FSv3HWqYlZAgWoA5LU9osHtm7w5TS5n3fBXm9Dx/3AhAg9seH2fEYYpRDhAtzh9OA/jFroQh9kBs
g9ls6vheeWuYi7yYu1/6kHRjorDfdIWCDvFMc0A9oXgDiL1gy0OI2fqg+hSke9Gl/6we7FwSngNI
AeTKkScJa50xJ3CQhsdRhF0c/nxYpbBnKvh/lMmOVOxDNHkYM3tf7jeOJnHmUsH/QVYoLYektgyx
pFC3qj84U7Epw9YUO0BlIUXFwAGlj2MtRF0LrA/kCRUddokUUX8EbqGwIauXHLWMTVb7Ti2XcZ52
Fxumcb6wG4n+XPx1a8oO9FOjhRzzDAlFgusK8yAuoFPAJzA9HeCKuUB+R9qS1jOZQoJjIj4CwmSM
JrIriS3Tw83uBMGFX8AEdsXAQ3g+srfSUPnJ7x4UfIQwsXIDkFJsLjZ8M3Y2ggQypCkmBwMfLdPI
MG0N0zUzLOA+hj59UERvzgqDJldsNQcIrPiMcAb/6krZPcHtuUukc2NzAYkkQ4u6gHZoB8zWmZ/m
TFBCICvzQnqADIoEl8Tg2EPESrRWDdQVgg/rznW6yj84r7LprovulMl33ibtksyeA8kCbAREZF5Q
6VIHUkWwdDykf5+vDoIXsEEPdcrBq3R4nDeeN1yv20Rm35IPHhdcwBpACnyWRDq2t+M/mJBRNL6e
3F/ESgtii2/83hALi/TDOJDiDTCOShZflBkdC0yXfX8h8D4oWSYHOhcdrOM7mM0ma/ruhgXNCCYE
/oo5OcSxr12C434zF0ifpDJQbA5X0onhMmbLCUBGL330K+nSyomWbZfOYYxf6YOGc91D3lJYg3Kz
NFWzVcsJOxAcBT6Ds/fBaxPJm39aX7BX2jI8GjzU09V7Hoo/6nu2W+o4rML6tC2MEp4GBTpCjQrD
nqLVv8+O+aEbVA+l49zFkiZRlxYMs7rkrOAktEGSwTNuwb4XaHukOJyZbegVv3l2oy6jgrz47Uf/
1Vbsr5Jb9g6RzTEZ4JzhkIU1gysHD8KN7pPoPpDiElIIU1LwUGRga63xZQJKtUGdLVTd7MBHANOp
ajjzK5juX726MKQ3adfrTNcxdNqWlGOAw6hUxGUTpHnjmbCA/HcLOUwYCxeQj8IPhZHNGVgXaRWL
WeqqOy897Kv0+0kiPpbikeWwZpBXrqB0LP+2BI7yo3xDCyhZCku9xR+saNgeUfQSdooUD6nNBAVY
T8rTnScA6M/91b+hWEGy/+UJ294TPdGdeub+CpZgaQs7ITgA+XQb9p/T6ypLw7v8NV/+7JCU0AvM
S9B1glK3f03YAiryrnish/bATM3oTq+LvQZyNyg9R2Wj6wXco4LA7krHPKuPhRg2cYbL46Ujvu78
JxJrOz/M7vjcaqAFfVpJHezpGTZgA2mZL4loBh06j9hW9bj6uQBl2oIp3VIQlrJxTog3GPeIITUJ
7VLRso+6twmFojVfzqEeuyWrX2bHac9f89Ihl55B9QoyyhbI/KwX7PSVlPtHD1xqDTSNeCnEFkrx
8NgshbzFLe9yOsDQ8kTQBTubmcl+h9EmVL2Md4hjwyeWhMfl2eANYU5nOF6dF0yBYIqzZL5KKily
sWFeuq0tRA1KPsOBDoT6D1kZJHDGEJDuoJ81aqxPG1KlmTnxIuQWMwb51VvG2/GD8n3Od2KX/8Lx
vs/bTvw0bzFlMQVhAi7LkPIzongynTbop0bfTyurc8LxnMyaSujMwW90/U6tdhkxifFl8Iw6v9eu
uoOxTWw4y6EeIt87YVljqbrP+T39zEFkkvLudE3/gVtgTN4IlQvpFdHzDb2+NTcjbdxLn0kPZkh0
WG1DygAEbqfoCGUjplxIrngzxvW/nimxJxX1BdsDrnDuk0yPsO5rad24WgqMmrApPAL5iQaqd3gu
g5LPwTAhbfePq87oXJyR9IOBTChnjB3IF/WvmZVX95FYA501CXsIpOQACG6OmuAAFO4ecg3mL9Lq
okq0jG+wL9iWjmKuzgQLCTIk3i4lohinmIPtcFGOGWnCsnlE74PCA1yPD3m0T5r+Kb8Deg8/UFIj
jq1tCFLKu3AY9Zi4nopDWM4BwE5hOdlmF5BACqoF9UsvtSIBtiz1ANEMtynuN0CsOeQSGna04FfN
b62qfDuhGtuvH4Eeb+6EOkD47o7PcDi5ZLcJykkHpHx4GpopI7Dtx70P3luo5ma0TZvkqijhAcK0
rMr5QDxZw/OLgtfdMk3EkyHczneTOuqOT34bU20MTKL2/J1p40txiKyJzAfOVf/K88KB1ICvZCg9
7g176ZK/w+OkviI1R0vANqe75EAV1kBNnuj95wxi6AqjmIFV3Pt4wIy7LJgL2VpFlV+ILiFyGFsR
QsQGRnilxOwByF7Xl4E1sBMaPDvpjj6Na2Ocexg2/d20p5qECjIEfmdt1E6ZkKc4LDMTSKB2+fMc
EluTECuCsopzKGYQwq5PAdcZHabd0QEc5iBfOrXDQ8Rf6fTf0BBjVji+suPeEAsgGG6olEMCnkPz
6Ta9iA3FPKsX5wtfR+BiwwguEMkxp0ogNPTSD4YyttuQTv/x7TJYYqDePqjKCllLtqIEaFMc84Qf
fX7hySWWoYm0bHlzrsAVp6AD8GeqU2jw9VhSFYZ0qztSFJ3b8l7jc9zrOCVOQDMmAM7BUnq/bXJe
QQHQO267HezGQIeWEtgR+uMadwao3ZZHobsbHaKmj1zNjK6Dfdnf5z3W4xLXstExure8dryvwFZ8
jCKrRi3DLrvBDuoSCAjvOFZp74B13fV4Ww86GGOAPRTNxw7lzZk0iT7TBdjh7Yu64xT69FlrFPu8
RcsBMEAtmS3USFG9Bqf4bEFn+O9Ofh49Z8tr0LoGKL56V1+s+kb40DChzekC/sfSmS0rqmRh+ImI
UByAW5JZcZ5vDC0VVFQEUfTp+1v7dFSc6updliJkrlzDPwTfqRW9x1zD9SLzlq/pfZZMKhgGsC7w
72h6VDzUMwwwMhCsiaJTkbRQD4ciw7+nPJ5TYxGqaFBDV/wds9wjJ7gOGxwp3mUM+xDxiq46U2KO
0vEbR+YXYb+Ic7/Rgz9Pjp4MKbHn1HMeIC6ktAmkEOTE7qYhDDshsQvOT6I4tVw+hzEGwfaIa5TY
i5PAJg5mUcjEBqQVW4MeAS/7BhzPJLr88Tq0PvZnT5qLRaz23/Gbz7MjSOUhXBuf3ep0ezo6VI09
QuFHKTsby/aeoAgCf5pv3sebl49L4RA1gsaSQ8vhMORI/AJ3BYg0Rv/+eHH1HnSYK6iKMhATFCab
7tur/6ELAdgu8fiHEa+GcqcutZMPRB6R+YjK4QEJJZeJM7WMOYFSRPU6fx2B3WfRjcBgCSsURqv8
4iLG3Lw5X+3u89juYC/32SaFssdd4QQW9otAi6iU9OV1yiEnPRrJOkRC0gIR2WO4ij2Jz8fwLt/A
GNEl4wUk/RF/kk8HypAfhTHV6ImgNh9B/HhRHnZRN+8uCTjlEMuE/fuIpXiviP8+lzfIY54zCm70
QWFoIe2xvyNUcz9qjvycI7LXoDtgOc1RsiwjRGcWlauf6n7potoZMwMRUcntcturCELyZBCiOs3x
vxikCItSJsHvlcXhmIMaWhUuK1jLwE332ssC5YMeWsi9s3MBCpxtzt47Cfk6PvTWPZ/N7dTh893A
WjBm8fk5q2GUbQoFE4knh4GT0+il3Er+orGXJ1twh5iy59A2WF8sJXZe4aeAz+RR8PuRFcOf5J/y
DszSIN1g2pJugLoccz/fCI5TX+o9vlZ7f6VXhBaqc58LZDENX843am+otlFvApZGWQlKd9g6Ii09
g+IMichciVoas/E2tUni4PvTxU4sjbW+vDpxcgohyhdqatgGQ5rPHrx8eWUWdXtwnwLKj4yUE7su
eKJNlZJZk4bwAllxlqMdBP3Gv+NntHDpsj5DSFN2mxvFq+QVfZTXlq/xk3dn7u5zx5AGxaGNMCLk
SHRUQRZzjbpjrr79DhlVPs5Yf20e9Dnnk6olrDYSfWRDrJAPnmb+/UhlznaQPBkReBqFrZA1V8sG
22f+JU4wwGITcnOl2UPont0OfAdutFxXJv5v0CmAbuHhgOIKN9LXBy9CB6Do0qlWohcrGlYslqjm
x78FYHZ2UxFrI8IDa+M6NfH5oU2w4bcW0kwUYub+jaBOMmTv0nojE1PI8StZAcImKNQnfDjVdLsk
8m34GgQitGonwo147C2+qXa4zM8EsXL0HtwOnxA0gQtrWRkHLIT21EpTQU4iNUfRyQEuj++vAD1U
M/x5aOlt/wmwTGpRsh737pegAhRrnBtHCLvQX6cn1t4TKh18Hvo8LdLh1H3Frzl5JE+L0TKJaK62
TByvSLo+CNbkxlv8zMSLUtiKOu3unPwZjjcIfwIOj/q7BJ9FUZJ4PJN9l8YejuhEmRix+mHi0Sl3
mszLJ8lUvrCecPGmSpZCBiGbBrAD9x71fmYEg5SqGoVB/LtaI21mjfJYIjfPlQiuL6kS+JVvMM4j
uG1SEMU8YkK095qLDNKRgIjmDH9N3tcm9BN9moTWNkV7Rvq/nTz41FZYQ86VW8c96DVYQCRZfDma
MgHHijyp4WeYcZcYAHh4OLFerJCAKMuH1QaQaGvXu13DLqfIEdCdxO/CyWevvggBir1hGpsDDJ7k
doGY1cCRQwjxyyktrYC9SRQmXva0kRj9siu4C8ZoO+ATaDxawvMdPpfNNZmZLYDEyi1mTHBF4Csc
xrRDZBkIS8HETg284X9uQYDd2zSmRUaoUk9Xuh+/zKO3AmAmmxUQ8EHcemQgLaatLmNwwv2b3/Rh
cmbkYyiw5CICj4jyHC2yOHW6IWk9Erdo1FHNWD7M+kUJY/ef6OSSLEHyn5gAFQ2suAmv6g1Ngq6s
PNE5zovjdq+NphMHipMiHnhgCbTWFOPC93H1h+Cy2Zw8IeYnwhewR8d3MBqJcFvALg12yvf9yY3+
F7NEMJ3UwqziKJi7Nj9PvYk9Qm+VrjQILTCqkTv6dwQpeWfeNwCijEgnMo5op/xwHgDPvZ2nDJ7j
ikaOICU502A+wDQRFVu/EaIo9jf4giYMCpCLGk/RCIVItl4y/EM1gnFHBUZaRpLqsHgEMO+mHwXO
7vAHcp9S+tXq95UuJZpnDIJ4LdpMapKiAuxP3qitPsJBRP9PulQBi5Yg0WR+0yRcNBmMwl3qg8LV
rrTRrrM+gzDIDTT3Qd6jBTOn+SVoLHh3UBOVtE4hPpYBnSZqVrCPAKnozEQLrMcEOhyZS7Y0fz1j
ZTNruURvshq+FhGc2H0wQpDaAH+egsMuMkUkaPfPa/guiDUwKrPiJQpfLvU3cHoUYS3Y4J5A6eCx
nHD9vnuMNEbS5yoYy4JK1SwEvhyBVjJSZIUDlgo6o3H64DrH43wuTViuBpkecvU/+RE5M2kDUpfv
aZrB/5sOBv1lcwM5bMAtp6uiGPvn8byDrN1apDkP0tnl/MTEj6AAswYDqEFtOG46WQ8gnfBTgEKF
CmSJiXn9S9yB2he8S2QJRQ/Ed06a7NAfb4bGGr96+Zk5kNUHPCfdgZz3dETnFCYSyu0CTKDxSOcg
GCAfl9noomNFsiYOCO0gi0WNDe1E5kJm5nAnPU7jyp46nLvuoLtC+J0SjJHSZ4kDnLBiWPh8DN3Q
uRJUc7pYs2glxAX0upmzIoiLEMb27r1utj8CawL+Fqk28WSVvpJCaUGCNFRdQNoQaONh00HgEZ9y
aiexY8f8/DxYCZqvUmDJQAwS++f8F6lqJoDgm2MBTQfuPp8K44kRpsMFCNnmF8kapZ/1XCvalr0F
sPGv66XrDXCQHfNI59H79ge3G5NBupavGC4NmQP8GFofyEA9/IuD0UA4YQT6N6HigOIMJekmG/h7
3FSyMQvh0IPjYHtZy95rNuQbBShWBgnPtexmOUlk4p9oDvMp1/3C2mdhImgSD4Bs8IcfJLM5zCOU
5/7GuEeZU7L1SdRZJGNA8xSK/MLrN1XXG65/fzclLnfIIjAoBAEfgKJihArvqmew3RVhGL07mQaw
qE/vOWvlPBzTCZSPrxVERB6DFu3M1NkJNrRBGoi8HBkxqWSBJAtAVOZw3QB4+8Kto/7oC7GAYECf
iRhFesSkxyMIipgjC5kZJDcwFyzkCY4VNA5OUNnQ0jOUFczy+bd2GfsLqFFiGcNb4pxru+mX0Cez
d+aUwiYL4F0RzcAw0E6GJxGQsiD+zNFEpgC4kr4VUFYltDHR3cG9PYCJqpRoH5GjwwqS+eCJJIuB
AA142rzYKKJvR8IBKPJw0kbgf9EjECcyBAqBcSBzpd89mK+gmBkYlDyO79mBkM5sYQQscHJWMryU
2/n/u/pfw8tV5hD0NAhgmXvfRY6ThiS8/rtHV4ed2ZurK0IzwOL9aYEsmos+smLQ8BX6mcihSlAb
o1xJpx6o7tx1Kb5htA2IlFenu2dnEC19WvFBAY5W6xKoia7oVoo8V9+cLgEg7JivMIj/a5mj+0Qs
vvkflZhEUGPY+45LOvC3QuZOMIItnAFEqBeUdiRyC1uFAerdjXYu4BOfUf+7N5lc9iIBT8Xs3+2H
zrE6oDyLWJE0K5iKg2HHHYOeyWKF86LQwQ4GVALF9S8Lt/givy6icAcZnLIae1wxQZukmqcrXHIi
BSr3viiGMYtZtuDjCKJmelckACZUB6NfYXHHvTbWUq1xWOBOx2W4du5OfLyUAFSIIJsNzRKYucht
jU9selpdaqAHMuaQipblKWnSgyKE3I9B74eou6B3KtycMjp0RYOBV4BAZi6C6ftqwQX3gXoCpwxN
4DA6IJm14aOQmyiQvlQX0Zz0p1K7DMGC3TS6Dk/ZUUbslITCRM76mOa8bYSUVxxd4MYdF+KwaK3/
UCJPUDZHtIl24rrvg73nKzblFojcIMe3nCk9sNckPZwxPhAhtg2swz7cNSppDiAWL0+fi9kNRM39
4/wYfnXR4ViMtaA9Lpx6ZWDnF+E64UMUwvecrwtfxhrpL85LK1Rk4ON7fAoyFzUzSFIrOMuw2SA7
KhDCweGT2AG9eyCJcLnRFD6JrjCjtnonwvFZV47MjsoYYMiMHs/h7fztORvTF+Yb7s3BhuQZAIEo
CdRPhwP5wB2WARMrqGra89MJaRD5hMgMoutobnJ8CuMQIQzwtYhRwcGDPARRgztjuB/K8zUy8gTG
HF1ENjpvhx7y0xD1NCgKaOSBw16tPFTlxKGdMyL1nbEi0Wi5l6CAvMT45gv66g8fPyXK0Y0ASGDC
YGqWwLw50lkGY7ZfJAeKQiNXkCD1iWTX5/zk4SKjQVGAGzGIii96WxEJPvz6k1Dun7CEEeCBtkC/
Q6ojmtScux8HeXiSyMQG0LWEobHllCJb6j33EK+AKHRj0AQtnpfjcGiNzw4BAr+z2wgKKvvOMBQw
MM7QeO6CLEJabrRtOP9ET0r2425KPTZeGLNecII+Iskn6YdDUsV0ZpX1Fw+B3PT0L5QLkOaEO0wP
GjOOxjH0nlJYZD2L8SxHKf0Lk+QF4WkmrdNpOST/OL+ZsPpGLNqIbcDRI0QQ4bd/sR3p+4i5rfsl
qoEksbIuZXopsLg1KdZOB9sVcQjAJis8ZpcQJkRHDf6AVC0gPaV1VRynjKVQqKAMR1FqkGF5CQLr
SZ+VVo5tbZ5NJ3frcekdDRf5vyW1Qhu6ti3cwtirwOelnhnWeB6qdihGMFtv2fj3PPOPeTJMICK6
U5CocSHuUw2QOeX7yT//zQGYDdaXYD5l0CZ5ppACFgueBM/CQ4whltmYjJ7Jc0iv0CrAHHcFsumA
9ipzMh5k/wdEA9wXpAG+DL2ILRIhBlZTLqk4pTvdGpmkdL16p+aMjPAd2TGgAtHFENyyxdoNJVvW
D9LPPjO7PoEmIakOkwiUVQjpC+UEuMOkNKjrIf/f/gd4UQ1EdnEHxH+K3vaUsfpc4IfIQIDAe5tU
NQ983Kku8FZmuZxHwr4DdyED5TkXSUagTxjUIAtDvSZebLu1e1/015eJabe+hODPv/5IO46Epstp
DVGWRSHVXKbyDlAPp+O8GFwzWmbH8ox3YG6KhYKDnbu5exxhqWRPampsdCZhQLdDOvyekFP6EIii
uYNGHKNGfOtECfUaQgAlaeMGXjj6BSTUR2YXd5nlLERKDaOcAFQ6P9oCvxIaNEkjSRyZsIzx/6GK
RL3EoFk6JsQyVndA/BoTIqcUpi7iyhCJJyNDjW59n6PCcpFcA4sXIKnEMwQoSVkj1XEn5R/Tm2Nn
Qxz4+rET62oYtoDlTS5DEI/7TYySAoAzOIQBfAJpcVT2b7g4dCeHg2T7jEiXYwiWZLB5uOI+9dI5
+fgiXgEpJjcU2vZr/J7QDBGFnCmnDnTDGJnWocOQnXNxCihjPmVBHsaM066QJCHjACRoj0lTDdZm
3N2BActm7QhsVzjLpmjj0uqHBwJrkcLDHx8gbPfIoN+Fw1juotMN2kL7o8gaN6hdoCjTApB+LkKt
nLT0QAYw7aQmb2y281XcLtDtI9WUUg4IBUWWrC6kZ4QYA/lyTgloDhG4+JvtyW0o5ShR0NRo454C
eIMAHiL4Tk+3NyaFPKC5B6yEkMhYbbuS1FCwE19plJiqXUoBKMJvd7AKvDTtJ6dFfB3kN7XhSz+C
M6dtSdaljYtFl9S4a3fZPOf+6J/pJDH0VQeR9JG/5BxkZkm3rmHaBluy4QyMHcMWAKc3hIcE2iXS
kB1QEXxvEp4/IbeKVOAeM4B/oGUJ9gOHF9QZ3uo7xDOHKZcnRHOGhU4WkCavWydpBrjwjE58C9Jk
Y5350miRoJba1QitabIqUusMgR5+uyzapPaDNbpSGBdSSYI5QxyFQmtKxqdPDmM0jegUDGi98EVR
oQLPM+O2Oy9hP58C+rkob/rUI7L1keTqkHd/iLi0h0gLBi93KTA26GYM2oFWTKZTwRQzKo6gTIt0
OF8WW5GXh3AaR0WuRF8HbRL0peHFgxahzuvF+gmenSNc0tTnZKU7efHLQOvzf63gR0Hfz5DlFxPo
7firrpyWgsSjWBcmMl36E9JeINQISV1qqHsCFLqJJu3MBJLXXy+7jn80RyFMeB+IscgwA2ltxnxb
kl8AGUGvl6L2L3TDi3qTr0FTf/vvyQvcAOcleq8uhTiaFE8H5QRaKm8bDyAOJTImqmr4u6kkD2T6
tBU/YEE5ZzjqRPgDBhuCLaaHdiAt3Sy+HBXJU+FzVt5dtAAlmWtT79+GX35Hh4ZJke+veRLTKRk9
5GDxufFteqfS0zMiybRIEG6ztURPEoYF/Zje2+FwIAYYToesgmyX+kXwukj4lOgHA/aSmkcwGQKE
lk5qr505nIlUR5RGtyFC79LGP/E1/rILnYhG8kPMGhFP7Um2BHvkuixfkiRG6Hww64Ns9HQ4yV37
U9JBucUQKRt4/trowO3g2j4K2wr3P1HuC7BAAWhCcnwTZUAJHqfIPfJO1E4czhVq9Qd0v8gemsPF
C5BHC9dL7uaJwiYbm7QcWdWMxOz7RrQ/0w99HOcdI6SJMttfZdGdcviy1MkTg0g2BWEpPhz+1NDP
iDgiGKBJz0M6vSKveetRqSv6RDRohOjMlh0sO5AK6bg6CvkES/21zyIgMmAlrPV4/CSjjnViDOs1
6NG7/oOazUn9L24XZSoqARk3JfvDDdp+j1cRjlYftiSBjU6TSGptrBWF32C/Qcxgxe0aTyHOCUqC
9InbIRgWDlNyQsDB9xCaz2rFFgIyI2qvsiJJjbQxWTBrgAqK5ht7lgGGAM9oYSIvAMOYSBIZKnf1
GXj1CvEXwpi/JoIuGx5n+FSiD9U5R+k0mtIhQ6kJK8jBaES7EI00eNGg3f+NRAzjpgwx8bupxmh0
u6uRnKVyqT1gmGioEjNY3xFusKCzA5gk0b9j9+B3XJ8qC6UQcBhEVx69RvvH4biVxhw7aNS4e6xt
4c1yekhSTGMYIbkYjBoyY2zwXtUDD/ywzYIzjKx6warh9JjS7aKhpDhxleklqkMbmZ4534llzKY+
0bSR1LP2yELhX/RZQID92cbityV2BSS2lHJcikyOaLk5dNG48f54rHn3fws6fFNSGxSDggVJKoVE
BMgEH/BGRqafo7kBPTGiqnJ3BfuMt/JhSaH1yX3kCxNVWL2XPxwgt4maDTkIp98XNf+SNmRzgoZj
BY5drSO+x1SqcABi0BLc3X2w231pGblL+pZLUlwCiTu90H/cfRgw0HagCkAocRGIugYSAcNh+Ats
7wklH7VgaIgu9RZrrnI3NB2GpA+3OSkEve62i+oBIpVxL1lwol9GDcVxSwDR7nyzAdBvEQvIkDB4
dsn8iNMZZX8nJBIfkhMfJQ7fNb6fpu8gYET5hb5RvuPs46V0VBYNQIIoQPVhuyFF0krt/caToLDQ
Y4Fr6z50Nrm0GCAFj5OnrARXKMISiGfCSA/g+aruDmSDoahKO/Yv1Oz7Id5ovCHM4GbTuctRsMvD
uLT31Xw2jOE82aunu6L8+1NsiiFQWfb+Fgw3b2djTPmKzNZvCi2FBcxy9uSBS/h5zy3224Co6U4I
UZnmmcftmonITAxXgI5wY3JYiA+HCHnWFvPBFpoULBnboTHAEqPRW/C61aIZomVAy+0Bm5t9/hYd
fDQhsTfftzyvHb2YkD7jT0pWd7VwFcBQXFebZlvhYYBcfk2XIHr1za8rhvPqMgMAf+IuZ/b+M0C3
NfqisKsavNpaPQYQmBvqXHrb8Qfgmv2z7DsFf13xgi7ltV3tykU7Slv9NsGIllH4AdT0HOgKs/IE
hAbQ1Xbhlb/g0kJFyu10g4+yXirrI4sF1o33w55pi1/bHcCoadDByR2cW0iDnCodPgzaoAkOl/Z9
Ra+dY5N0z9EyHkJbjxKORRmP/Fafj3MznPo8z/XjnRnOeX7JAK4vuLGX4Ksq4Dlhq3X4fXqtYXpf
f+pNVXjv1TfqaN6qchtRDsBoXGkjQAPGivfXI6PpyM3RhhfQ0E+jV/340PKJAMjjM/+4lyqC3v9x
OiBm7K+r3913wt3TULk9fSmEcBwpA1IIxo4H+LOMb9Q7RF4Lt4GzuNZueCT3EXHZpQIjB/3waUmH
+Q5mEi5J7Uq/hPV2WJshOcjN0fT+3QwvvA03E09d9V41h60hgzDNQbf9i+1tDgoMXV0apXTU3Neb
50ZT4glkpl5dirD2WD5pOlmRKK/MlL8zZeBlWXb3F3R9vpn191V+rq7KSfcWNfsvxmSATMO3hbVy
8PuBuoM3Y+fbSC/2Hfup9a9MYlEkJc6N36vq4/D35+8wDbMwM0P+jzXlGo05r4VoXuJn0G/4r3P/
DJWvHdE7urjnPePWu1ebpxqUVv+11i8xq89gPPHRw7PWZ8RrhB388hIyf+q7ceVarSMSHw2VvVyj
cAzAWlkXfAlksC7b4EIo+rK9G8iPkQ6rpsfS7GB/hkK6C0go3mTh9ssS9lnbtWOUwePumv4Z3QWT
q3OM4ZtA/hs8H4Mm0znywXMKveKE4QgFA2fDZvMcWMLsx0aoUuLhVHtnU7HeP05raGDrS1OKfVnw
SFumT7zJgPjymFrbzSNz9Mwt0lG70pAUiTpnomhVD1Ef+L3ishxcPlG3tXrWw49g7cwbpYYBBseR
aU8LEbmf4bc749xpfPo/LeXYBvgIQ1I9r3HOsK+/RduBqUGm0fm1UHIxwsLJ25PGY5El7icyb71r
qm6XSEt7WhFpAXMP+KZQsv51mo708bZjnZX9cc+ThspTdztu1sv0PHk8wZE9uz0rccvm+GYqlmmn
wEXNYlObodGZWOxMfJtTxuEwwjydpfKPmx0nXaRb2E/CSqCXK1+E4SaSSAi5U5X1tjWnJxdBln0W
RVED1Pe94z7zQd5xX2ZAFMMQeqKrF/wjr5GGvwtUxvrAfxfvx3jTfo2IVZBWLWHycF3bzftfRyjI
tGOsmUmTQmekTko8Ja8iMWUUEzCKuX6OpGikJfeJOYGo2vqobiuUYk2mQDrtxB/nCUbSKP6gi+3v
Gy0fXjCNWju8m3Z4fdqY5ha97ZbOtj7VkeHD9PlnU6o25vm6hGoJ7ByjALdlBgyYt76uPnD8/AvT
ZKf9mpRM6He3HYy9v29tE/BzB7/0dj/HpQdmYlI4/Rt0nxzQqLY07S471P/AUgiMLjmzdZxH5ZZ0
xVmLxLpxJg2X0hR1V4qUcZcR4/r1Mu1k6zjf1CNTK/cf+/ona/qeZwAxEgoaoQVHX8fCZxUl7x2j
kq03gpCNshSyNwaCyk13cryK8bP58BL7jmfSG0Yk9Ej7DY7EnoX85buHK6RJp9jprs2LfQytrZrY
hjvq6ysd/3h7jdD5HblJnLIEeC4iVHVNTtVsea8W3Bm1A5acBrnur/+6xW1ya6QFkTRCAF6ETqk2
9QxTTOloXcN+K1dPhzTotmq1/E46I8EThc/8RLMJXiidzDEe8cAChYW1q1K3SsBqI5XudIvwZTio
6DIL1Gt0TPyOjz4X+L51n+QqAWixbpJTv9wWNYB91aIHYzUmWH/y+da6wNquKu00iZ7L9DNrkV5Q
ybTaAxQ3MBi7ke9bhqu/BuBa0ATMfdTor69Bs6Mss7ar3x5XXcNNwT1AQFn/XqTTB0zm5qCoQGdS
bzDIBP9GP7GJYRGuw6F5jfWJXJFNsOyGi9vWJWntxhoJRnNEfwH0yVMomuehINMKwL1vmrisA2bH
4EWmltFn7Qv6hrGX0GM6R4TexXVw96IzxwNA0PVlqV3V8BiNSPEDgIvmBc3s+gNMgV3xI9kvvO2O
A8iV/VV7za8HdhipIgiO9heaEgyDVQvggeH8KPXc7+ntxJzYehtHBO95PyyeX/Up1A+SVQslmLIV
ZtQP9cU3EDg8Xboqp3JQ1vpWkJ9rTEJI0qc5Db6kn42LHKzSdVj4p7fee+YOrwVCbl5AVLU+4ZUJ
WgqPgiM4BNUhJJcG30KAV9jUa1gWAUCa5nPpuzeY9VxVWS90IFHuqybJ1z5Box0wfAbChcD/Sbu4
gPoL4Bgi/FwCJrIdkW3j+Hb2Z7vTezKYLrbw2VOa7bmTAs2x67ukUG3VWHCofm06aDV555OS3OLd
ngxtJqc0+oqoCg/pSJWHAB0V2I8q0Zq1ZhWP9OUxxjLREUjIIw08ZeBrT/N8nGqbFggw2xpyTPlM
HLzS/tT2kNzE7hKw6Z7RnRiTD0GzM8PtmPwL3gXYj9IGL7s3enenyO39fcSR/tKdN902I3iTxxWe
QVO+QQr42W26tb3Xj3rHsTTVVdVv/rKCfH2lq/Z1jGCYBJuiv3qtpF5GPmvdEV+8cp8MBZvD/Aa7
UCaNpzPQyX2AKv4veOCmbbadcDbDJoJeKUGTkHJ84cO+fFG/iEDi4LYG6FereyECHTT2G+7r4RYo
DdsvNozu1jTEB9ZpfdF9jtgIbn5d2JYIUkfn0QDfxSbu1o8PTWhiyPVQ0JCpEv/+mbOtkxnzvK2w
hn5Xah8R56WJy46nAQ7dpQi+FlIp+vFBSomMRa6qPCY1jfVZa2I6XfJuxTUzG4/lqzzRJNkjeQkq
YfS2fxOxd1qXur2GKXBhFmcGcyqsvFanb1MBEeLYQRECfiAtBIByzC1ek0GBpjtkP1QyCGqYu8f/
fhFAFWSGiIetNrRN+FC/LsjvfNA2g+vP0whEV3Iq5wHWmnynecMHCoNv6OtAqGy3KmZbFPvDazLC
+pUhL1AWnDrxPAWc7GoAG7WQDV0ATxpdcxCm84J4bhIITtl1cJqyKeAl0dr70FNgBxr9mqLj0ppm
qrXWkJPHq1xbPYOast/Pzr13NevidGF/SDxZ5l1O26+L1F83vn5V0ejp6fCZChj7mbvba3wBgDy9
+LeSkq+VRCfQub8JKkHFHBZRVS9+lGFPl9+1JGQ75qAM4MaD5fsR2IyRMRJ5dnqoP7sxKLzCe9z8
vAhIMzP0ZNwPvo6DqrlOQ92UlO1nhEi8/cL7efO2YvJGqwm3tm82xyRlZ3vz/bkbK0WR1i677KKW
g1tAYiexWbl0n940poH9fHFeCd497L/lpDtj716UvOoWzepwuLnPYtJJ8nYQ/WbG7Lm7KV2DrfmT
EPG+ebe7NNWvXZu8iYJuSAFTRneQTPRPv44O28dwz3eSja5bNRRvsShWFvWefdtO9UbcYLHYOQon
dkG1tc0c7dwnR2eYbf+KcYPNPPslfqMLBV2je4OAASDVqGnZDXLw7ZTzRtzWgEgublK2PLfOFqr4
x0FruxEyj810ZGYiAybe8IymesOKwcriDXeN6tMb8HVYWn7rhPfYDbj8v2XHt9pe2/SL3xDoSefm
tEUdg8KL6ubrFq4Gj63tgk7tG9WB8LLtmVWIPPTTKZtOd8rOthFfSEhVoA72zv8iuMXYl3Hg1urJ
gA3Y7I2+5+vUYO4DxgaUGHGaKbXPEXGJoWf+jliTeGx6QMAVmFomkLnapT+h54hu1rjXnFIMez+T
L0ZZ0wDopnkk8iTQ2nSRVup6iV5aWH2dLnXRhYz5QoGzXvzuqhM+ufT636PsGWH+DqHS6Yl9AY9M
kjh/rmnNGKM/FXp6xh1QFdQBsTAd6RzmNsoBJ44vgUKazB7urL+R2QZyWOjhowo0d7vOppchOLjG
B68Tq6G2XYTRNf9YLAksmJ4eG2G/k2LKBx6jnvzrHppUFIEJoAHJD7aHHdZ75n4hjqb+O8cMEF9F
ri9321VYNvHycfTEqVXZdu8M2N3OL25QpXcQSEniiz57s2we7BIjfJ1DXmmSwTtJ6eL1ph/BNv4C
63Z8lG7JlY+b/uu5L+/eU6Nx1Ensq9Hvhl/cBB7B5Hys7cyZNZf82NVKfIx/vWZwq1X1CcoOlEK7
vo2fCs2YTdVmb6kXyfnHRfkg5HACitjmBIC+ZJvv8Q++CYkADOfDSx92NlUZVV5nk2HcQm2LsCIM
Jc9EltZ/NVQbwTDLuTW97su5v5mCTrSGSoihEA0Q3re//D2XW8L36MTfSw9llDa80zjPo9lNYreX
jG9zA32G9RnGocNmH//poHDJqfdU4RnbxY4CSn/ByeiJINRDlbn3C9I8qOLZdlEiDhsU6z2cMzRB
iKO91x5yOMyOVjBr9TX8Vbsz3cXQ8QsvxL1OGN1abN44sYAUTs/4QWKg7FivyKh7j5uwUc4dIVUM
t35u/Pss4Ji/XGwjn81w+4MLrr6xhY6Taujexfscr5ungpR3q+3nl4+/ksFNWQFD0m+OpJg8XOZ2
Uns8549YlCZK6JgvKG5h97ZPsLg4yrdmNVG/OEmt+JZX57d8JAqeqQ9r6+LhFw04l+kQj2h55uSe
dfazM1D4b/RQW01MgpmEmFTqHkESoCpj6PzrNCncCE+baosGYOsSVlpUwPraTpPmCBHw1zUQOAWH
61tV/0bmHY2ZL5jULXk1EFUNTJXLFpggCI6B2qJfsQc+6JO82z5q4TlGuOk0e7oJQItiOjPPqmBg
JVV+HWrAzX6knY6lk5RtKeo75GC3TadUjyeXm14VEi4G0AS01nDD0Sa3Fomwfbw0Vc784R7m6Dow
0wsyhrnf2n/LnrsM0ShP7LMW6Oee9UMuBjJ30/tumcPoazN8lb3O06+QOasA+SlKHWym9wkKH/pn
Zr7DO4g67iOTiE5sOhnHVhUabtXt57dQ+1CudINtUGLYNPvWWH81Fx36d7feVx/UDfWkROiik9q7
wyKatHiggNTj45t3cdiM2b4uB8ltYnbdWzXWux3nSi8a+Ev6r9lwH0+iAcmThVbM9xXTOU/3pnXo
3IKWMa30QV6OOpdpO5l8m9SLLcbnGYxf7Bn9zMQLa9ICJS3eTMaLhqARNK3p/TdkBJmpNYicR9jO
PIhSejHeruAlwIV7clDDRXM7pwR5G5PB9A0lpo7bbi8K9JI63ttF3sEqvK9XUG99plDDlG5Fzcxp
J4wMwC5Ii8Zl2EPl5uRW714Obpp/e4YideSmXVoZhCLGJ26nMWsimPVJ3G436BrzO4Y4z1cTg9OB
2TyazMOaTnE7kvZs3TMCpLZmDVLW4QU+A+6Jxd01WpTIt+v80xhZz3/vBGNSrKguN6fIpu8PPVka
yDqGZ998xrH2U+jvmNYQxKw1Nq3d19M7k8vgjZkHBirNUdalvWiw3J7r22WC+1x71i6Di9HjWPNK
XMB/LodTZmAA2AgpXzk269PlnmJ055ttt/2KPs8ZRWmDkqmwsVR6RXmKed2QMM3HVzrsbOqeSr3b
3rd1hpyW3n0irelvP72ydL8tzlQ9cVMeoQNGRZzQxaxMOwFBbUXpAAqY1endirBvUXMBfL5j/YBG
w2/UMoiYXgGV7RX9vsMakqgVF/RmPj3tMn3RU7oPzWY/bfrdJiq0jc7EBJryOXvZbsD9NIegLurC
OxNKb2GFKBGfDvzingW10aPufrzlaobu8i6pAZYtBtlhS5GrDq4HptVABNFqg9tDy44pNz3c6KPb
bRqnnFq2tqEQBYVNvkx/temYw+SmIJ8iXev/Tutv2wWjTZQ/EO/bYHRezkibV17p/KIXuj/Cmqlm
l6DFsOoMOMsjFZca4nu6G4NL7utAj9tPUdQj/kL1Gd8hcNFZa5MjIbYFe6GUaT+Cq4xUNIpsetH+
hzo2o1f7Hj05N9AIzLxvosL7eki4tOminvmfr/pG3Q0N+9/owDBtbd4Ef3eHR8FDP457aA2joNlQ
MiUpCdkIDN29sx1vaB+rFXPMev0h6ah+DsA16KrBA6l4lyEgmTocFWvECPSxtGbFhZpCeAZguMCi
nxrMoITnc9L6Y40pFhmKcAdqwYVRfX5UtsID7EAz6PbtAwQ93RNcYuQ7zqcwLXPphn1pWZDDJN5V
MvRDSdU/ZUhMA4DSHPidHsytWk27cDeg64lLEIAqgyJevclqmf8gDbMsDTspFShZ8OzQfnplUDKS
JJH/BpcPcg3IdeTKGqU44Ei7Yo/Ig4xiYLgznmbYd3qMLpNt5Q/yBaYDILVV0bspascHKcUV0T3C
clcL/o6xG32C1J5snVewRUbuaLXCFk4RT/pfidsGtIHSQIRSbIF8iz2RiRTqhLOmabcR2fYmXabz
P7vVCyefFnNIf3Kdt/mnivjftMPbQ1Ib4kb0BqDlcyxWFaenBTzLNl+oZpLhRqM+7As3XYzoPKOj
RprB8Zg6TT7megSveTy/XV3jPfkxl/+fNfxke9B+gvm5xYl73dRLroZTHFhn+38knVmzosoShX+R
EQ4o+koxIyiiOLwYKhvneQD89f2lHR3n3nv67gGLqqzMlSvX8sTzBPwOhZK4/PM7toXBfX1ATh5A
9nJA2HjgKeMdw9EQaN8TlhEOgaJ0NlreTJ+5NCsphVn+UofgBeX2syq2jvTLzsOIktCPtlnHXjUm
/jUBBQINqiHajIAhUyuBNRevvfN4Jaw60EyGgrDnhHOHLoTQUCtbj6/wQ1fPLLJwOS7P8Dt05XhX
dnIXmBBkiqxSGzTpL6kdtsfaBnYb/p8KFnAyoUk+f28kOz2tnubeu4t7iH1jIuNM4CDaspiMqEBj
QrtgCQAwgN9CdQKKB3oXvaFs/sIKgJ7z0OxtzfhrR6QhSM11TTi80z71zXx6qowpqlf+JHFJyyF3
4B0OZSWBXym1B03R2kKumiMDMH/n8Krss38yD+aOP11Th1LXaRiXnfpQaMREVeblC8S8jSa4601x
QR5ZFZ3mNpIqpPwujRgIOpdV13jxERDq5xu4bNiJf12P3sON2QXxP5nWbgoNcVU1jHZIpv5WmJHQ
DqYRe1+jzq/8/pxIXotv4AP8PUpg8h79+R0q/1mVKwjUH0emRYU/zdgCouaHpVuDZS9K8ARdGHpl
pa4gSEbR9Ugh8msfOSXm1FlcCq+OsUs7rG5fRTLW/huNkEmqDCpWXh1sXFRYHQjkb6FMzy8/Hkqk
Ji7sUbinwrIysUOX2FIJ8+rn8rIEPWQIoVgL9cEi2rEFod0Dqi//BEZ/BwjbcatCH4U+BAeutuga
h2jyMDBOYihlM9z/wWvh8dmWMmcAVXOpztMcmWvMcJOHYt4UNwuGAN2r9+0EXblsaIErka5O92f0
4fepbjz2hFDaHDTLoe/AeQEA1Nw2Vq5qK6QgEZpgyCsQm9hzplXTCyaykyZzPh8oMJwk4OioC92B
CS7QG14BBSpsmQmS2dmFfuUYa3cc5+7wXY3zQ5gSHpDHpU99+IkBm05f9eyLBW01hlmHAS/hXEfh
uFBMyyQnq4ARtR336XJvNwqwJUnpz0DoyOsBjE01FykThE9WB1d+cRNmO0zStrHDFt5oJPgkEPsf
E0ri7DNn7YVfZojHqMiY7IGPuQvgM+yB/vUUKXx6Y7CUzLJgMQqh4lXeEDOSj+VHwl4Z+YizGPSQ
kI2GrwBsiEMHm3AyRzIHRfoulwPDr3AdgLwx4qUDUQvPngz4QRGDpZ/8Cm84TXCBz/3pbgQ3l7lm
m7ZsAJGU1Z+soJM14V5Bc+jBEaCcY/4GpFTOOq8bioJCWSG5J8wKO8mFic8nciWwy6BKJ8ylCJOG
wUeAbNg+V4ubpnKY44H//HNNjaJ704ThvAvQuOenMzx44RM0uOnl6eEWCSQJAwqDaZQP1kda1S5T
nQfk3HLCwd329S50gokLR/Nne9U1kLAR9R46FZxCRG/FRNBFyqTqt7rqFvk4EctUJi03mdQCrPkg
pcPDQez5CcLIkGOTgFeZxRIPVzUpgQLB7ZjO3DE9KB9fp/VjPeGIm3vIt/H8kUZRjyk16Gs1oHDh
WSL+B7kh4QHkVJc+YkzsYo8EC+m2OQ++QtgUe2ETxhCGxB+sBS4xurU3wkZerHHUjmq2tNDvFl3h
B3wL9PuZ/izWyZPDyUYSPXTBlTXYiB1GD2IUc5IDFBc2Mrqah4i5Eiaprj+VHjTduHAnSFMxoMK5
sNpEcsWx5yNNYIetmjSI6dAgIC0qKFjIHZh9B+y26Gmnwq1sfmlaABXS4wvlVaZPKEgTMr8JF8sK
0vmD+wXa4GXEP8a0pLuDcg97XKhaUNxwvQJtoeUawsjBYk7dFpgLhFjVACEjyoIHFFMywJ5tpma6
V9wvJCFKW0jrjpCEq/C4YbMnHfzrXIB/XgixAfuD1dmznBe6qIPRCFxCTZHUM+5DNu0jhNrjyoyK
zJTRRNna2VuFcLHtNZUJacjg7uPiwvva2rn/iGlDwOWvZex1ehbXNbaDPAOnNcORnOkAkPpFy11r
FpejKR8jzYR/AwdPjIyE5otjF3kbNBFS4LOSL4Egs00InkmLCRxWYj9I7kgnYNH5V5JR3hSjQgTm
W80QN1Ff/xM3WcYcLh8Eb5VkryXBP0QTCZ69BMCJ2KFJRDij8bCEHHe1BDLDH4XcLWNmimWE7pXg
zc64p4DVO+iCmO9GirfTcOBxYTF6CUVciasCivmoRya00czmAMXvIWjplFsV3cGnWdgd9KUc1LXd
W4AIOXdvV6YBEAKCzsc0NCcWMkhpPyAlkym0Tjy8m2YPu7NgbbDxYColQdNdmrAgagFq7/Fv+PGn
09RzZ7JS5I0dmHHII6JVx3oWzBGXTlRz6vZqwi6AQgdjD9fVDr2mmG/6NTnMnQeJJ1zsAzhMUJIK
lTKvkYiuA4frZzgI49yF2shuhQ3zNCoa/nh68bUhDFJ2E3xi2Jwpdw8bvvcXnUaEBsH98cvMhEss
/e4eRi0ZUx+7X7CeNzewdhklkxGvtjiFvckdzAzNeL5X7j5xHRD3efLnGo8eF1PkSAWQ5zrNnjfY
7w4zb1B74XGOokl7ot6I0xEnEiJ5Ojtz2KAdwaDuLKQMyLgT4nJ+pcKcNmFf0shuiSjpAy/sEO3Z
GK8qI7AbJuzvroLkvdOEsPiAdwGIYwFe24UzODTVugfT60DiUeNYC+N7fDEH3dUC/mWl0NRUVOHr
sMscGr/8iN8Fx2RRLZ4wuhEoYhFSN/9KrYWDSMyDySwvDkDMJeJmE8yYlIIKvV2bx4RjyiC/aQ52
an0wB/wUiyuqJoVEwCtO0fOkzFo9V/bgZNJ3Rut1sF60ZiGenKM7zgbtHdJLTgZVDahP+FkD8CN2
5KgzvEIhL3eGNwba+aNlXf8bUwM8wFXHMmfBACZDGzQ133wrKqmKZh2vgaMHWinG4HUfbgTHkmg2
mz1T++M9wUIRLgR1G48pGu6hrEsPgF5ypCAzmVsSh9Nw8FQDxO+NXjQe2LPW5orgD/SeRc9uToSS
yYQmmxgz0tMmtM2Au5hpTCZTMqbNnlYt+QqQKC5NNhic2TAHB9vbOp5RM2jFHVd3DGCItPDRBoUD
DlUah6vbrVtbpGvuNm+sj9BceoBZ0XHgrjAa+JmFUI6WzmDtUYPaUPa3lkxbFl11TmcfmmXOogfi
wC+FtsfCB2DktzZ+qgstWiJphJqlpV2A/mveZQNhmltwTAWYYnzVISsSps01vWEI1HPxYmARbL9d
ssMZ938ZF7TLutqiMez2glqNxAYbhCV7yH6fwqoBAkWXGoY5+w0hLdYf6NB9HGQPNCZHMi1MaSx0
bpCRQ1WmmFJeTOj8ioZA09IaClX9vDnlluMb1zSrdKsxF6/FQS46F927Jf/1wD6CWI3PeenQhZ4W
XxMvbzpkBu98DxOC84eTMkGUBv0h6rTJI8otFgHBc40iKPsVmZn6Gm3Sks7RnY4us6iTGgABlBO6
9DSV6eX3ijGpTc9Mjp0FAZ5c/7nEjY/GPln6RLw2KNDf0tJZVsai8XZ0QxrmhZD8sCFgT/Qbc0Rf
a2N43rqkHdgZaYND267PChLfKmjpJpwQzbrqLijdUrMYrXl6TBjtFWO9Il8AORUnSJQGZ71Be9Da
EAB6btaqeVBGp7RR5D4sjnQd+SxYtx9QjcAcnpWtULvqm0x+8S6Q79his4TmQrNuLCWuHhbampQf
gxRmTilHSiMptwqxUJK4ra3TkNPxRuOXS1pTsLK0sBXJdY9mTieqRtx1s9nxaWsgcrClgiN9L+NK
x1zc26AdLdmOp7FAGGeTruK9oitKm49d3ETAVR0ghW2R7KncG6phbZL/2kvJUtLs6g2WO7PaG3SW
Ogny8c8ZWOMbBUijRYK2abSNfhNy5JtqBB9zwbf48qvkHSVJEjjZb/pTh0yIp3KHjtOtDlO+03Pq
JjvenfAal9GL/I/G8NUESnsbXJdfAWXeSC8M8vYHNdO3AR17N4FMTjLxUDVgbFm2UhJcTQaUf9qA
vNIzSl96RuZwCt06oJUq5JVAA3mQOb2MfPeGHIy+nra3CdpdSx8+X0bGJnqK5XjPq0D61VVkTxMc
E7B/qHE9nf5IGn7kk9q4K3ODJRIUd28HZFmp9AyT7fu0iCtvWf4z5S7ZmdlkZHQtQY+XjtLIETo+
m9xj420AizuGCLqlQHnUlKwy3VJjnzGfqPX1P1y3SyMvC+9g5XsyN5gaLQZKgveVpjOpBDvoduuj
W4YOBUJPjasSodY2OSuGUO3K3y2KIOmUSz6uxQOgz2tSM4Zvb7WfTRBXg2nI7nwsvmAV1AZo+TaO
zvdI3s+nBc6qQMKyxvxhwxR9K6wpZr1N2FwNilK1iPBXx3bIZuFZ/DpXDQNNrm4KdIdNJ4Nu8G+g
skkYQ2SwBQ2Pe06r0y/j1cpl/oSYlpbqYe2Y7XjXDHD6B/38IXzz3Yr5l5wULnqMSPlImMJLCHUk
/s39LmjekVifWk4jleSyMMXR/pRO9UW90S9mN2gyir03j3oACWNucrknScS3Cur8LqIQf5p6aZ05
DCnsb+bXEadtdEht2C/OFR4R5a3LPwniRmR45K7Pn7oj1Xur4fCGhv3rkEnsgnEBEUWa5MDdMQaG
ozh9b2XkCZxBQM+SNAWu0EvmQtvGS3rqN9HCRP7nL044yFc78o/o4iI1pPXhwlNsMHXhpsT9N9kD
8VSlL5sLGFFUcBfczoo1BZj6MjmrtLuj4Rnj1esKPVUGASqSreQ95D/4pdRPAW3xlLF3mY5l7pfR
iUyKiBmMF/jaTpB1Ig7MmroI1Dbx+QIeHdYM5V3Rp5NfwC+ljXsUMWipgXYIDF1YptZEqiXxCUzE
VYhSRrSuGa7HO1Wd7uJvQA3DQZIxadIsnRzwDEVcb1E3odGCOFOIbYD56rE7qMjN584WTysSHxwy
WwKKvFg01WZUSHNOD/6te4kgO1f+3epRCuEmRaZP6pp8oIRwjQbGiJ7aXZ1xFthRSlhHWGx75Ff9
NtyFJfQzZEmjqGGt9kPmpLoEF+pRnTFHmWEfPkh3r9bhYRwe9mYPcnw3WzGQ1w0f2BM4LTgO4Ynd
yUjxJ/IbObIaV6E9xiietIzy7hFqGzSt4WUQwbSruEQxHWVwgRLZj/ibRHn3hSKSq93M58Ugpn8W
yyn+Ciu8NaIHVtgmZRosuT4aep5+MZGeQfGj2aNxCwD7dh8VSimVjWYCE0AHVdUpNSgeFY171RfW
XqvyIM1EXEPZB1iILgCurg5QdS2ZmYzIZFyn9o7+L8BDAFa/3RRZvX/FRsZfEdg7G1pUNCs7c4Zc
VB8gIX+LQYDFFioHjQSyLsJDJnwugI+msS8MEbFgIY2mqFAw+SkF58toLIZ7p1a3ejwVpY/KNdI2
fXw8ex00WpIAup35XGObUxnfxQ1q3HmTLF/wK/1dgFE4dg3sXUI0HBWQdKmW9JW/O/tXRufRQXTh
/6DPBjODfu1sgv/QbF7yOlZEKzm9byrZHH8g0WXjBLSzF/vEdanAeg4TdAoXUN6qUkzyn9h6wQGa
cWenLv2XgH6U6wBvCbZcJxg1zAp0nCN+BFT2O1IqnRfKwJLcIaQhd5nikEOFE56gocxcBdkNpjJJ
Hwkqw/VsOsTVLYBTbjd0jZl6wYKA2ldkqPjADO4OO5nWBjWtqU0DBHs6j6IEAcL/wEEU/R/2wxYa
50OnPteliGcEl7XbkrMBQiX5QTMoqjp11RDyRWvM/UZxJ4ZwMI1QNqOCY6alBspTGyOd4CFmj+Kw
jRHf3BreUSWY7qKjN52zj8TsozO7Ma/iHHYyWsPAmcslQGoydfn/xa8BEIxTLpoGLeY6EKKU4gtJ
X3olaPmuj8BSMRJBNefN9EuZ72k4oCLkfHRj80XCiK/10TDGEWOYMi6aPuGvl/bVYoyzzpi3KPaw
ohfVIr7/4SKBaGSKFUM5R9aJCVOGZBkWJCVAxxxOCOLOVxWDXJ0bRJ8PQRRAiYZZC1MJYG7xjJ/C
vIDQxlGqe5t2z8QQ6a8RYVUoE5XMT/Ezum+bqlBy4rYHxPqyP/ysgl/33HKxC7SCKpAEuK57Hgr0
DmwMo9WhhXg4oVDR3QiAP26zc6on8TEOmotAlBOzDPVWNhobhDms4ahLgx4LkZYDJsmosgskQDNZ
5nUJ6wgIxm8sRmSensIRbRYsNQLk56fXtumhOzJo+rNZt7QqtWsSNtsDFob8GfSt5uBHr/P8CDVK
CoObl9DrmaG18Vy2pE0zWA8WFA7cgvx4sAKx241oPoOEAUsDQJ441SL6kjV1BrbKwfKPxxBFQNpt
KKkIbxbVaW4PnTEwNNnDvZ101xPxgsYnhtlEKIFIDbSDF1N437zLuDg9lC5C9Pu3gRA28hJXGFEF
kpoA9pq5V7uG2ji4upJ7OL6EP2DyvxNQqzVFIF6Egpi1BXpLJmraiEav6cg4BQ5gqdUEeAVAFNmW
mM9KhU47nxsJxT9cAYI8TxSQwy0ibdeMKVG9LyNsc9F1AT0S3nqrRUWcUlJ3/MXtbQ3KPjqEGoU2
YLfIZggLd0lznh8sZSf+gpxgyscj8ZEyh3nHOtkig/3FFCTCagmFdj/4QlVO3ALkFRs8kkeOzrRV
gCSTPwJcHTG1AeR5928pG4boSUXD1fWXiy/Da6QuXXN1BWJOTiFZbibIM0qfD3h7ChwW8Z00+w2V
h1UU/ualgjRTd8DqgFUiBwYri1vDrGVcNgLz3LvqirwKSPQ3iVF6pxrLuZuyEA1Jp1EQENgHTcr9
n5grn88VAf+0OzEBxrd22oxmtqYW47vaY/Ux6DoVG5CRdEHXkTPAF+PRhycNA5K96x7+YkCcWY+p
LtKqK0wHJWkJm9/liuanc4TQrQ8DqA0s9teelQMON8N4msNG/bncAlS8Caf815fjD5qS86/c7tuu
Qd1H3HVAWqkV9nOkAJEBU58YdEhkEtUJbbN5q6IR1nrYu6PLTfY2nTJHDujBd4rPtytSDnoebQtO
q/ehNbAdOxzgY//6REcWeyiwN8goLZgnD6p8gmVdbUYaHAwdhx8HQeKLzNJuPO8AIWb/I854SIug
HYBh8Fh6HB/uqP2F/3E0LWe4SyAkA46MdohPKAdEaj55ZxNA2AABODT1YmQDyGbJkdZ0eQ5W/ah8
Gaf2rsbSXzq1jc72i8kRiz6DwsJA4O5igADNBjOYMZ/G7b5NpbRb44TJ+b+xt69rQhk/nCxQFFHw
3gG86yH3bM1lBFprINCAmlXlkb8BkSLvivYlQeFGujgESJLdzxjdxRzD9PHO/m0wKGXgsEM1Xdsj
GTXL0EmSa2TAB+bxRcGSg5CLnqnM6sYywI/UBWjM0eDIwCSk9bkGFiDoUIfBaSZpzYJ0YVdfMC5+
Z0wmk1Qk3URC3n8W3GiRQxX5pc27fkhmyGEFeraeLPw1tsGWEGLCFXuGFwKeFXEb0wquBh2qGGU9
44Hc7Yzw6cAA5xF4I2r70rZnDHAAJ3z3x22+dXOdbPjCjDOANPH9sUBy5U6OJMpd1oVLvUDVIw0w
814zp7hg4DBAsS0/hRkQg/hxg13CdWHsnNOBfbtMSJPr/9QTwkWjP5jtagx2a04lMB6UBJS3TNi9
4V1dF+O1+C+n9RGpeIzAEnScGp0PAg8fta4W9rcvYKDZNgrNTpGCIO6CeQthty7BPhO5oOaan0w+
DoBJC4VTAhoApM2CM5QteldWt+8AG1MkzVsKQDRx07pzJoGkScEwCtIvFCtgPXdekTHxexwXvFTY
wXleywIcHXLgxR97g1DlMCsetRHZ8BPCjIRKiLI9I3w78Hd3UOUa9OTXmgi1cPvxjpFtkFpU5NR6
Gaahcm9jTjupmgZWydAeJJPSQUb4I/P35E/B7cn2NyXnomUjkZyGhqU707dNWwxje2o1hPx41wx3
SM+O+wO8/02RRlM8QWaXtI/4gWsHP5EmX0iMyxDkEF2nDtlbUk3JxCens4Fyi3/e4FCCjgKFCe8U
U12uXeR/IMU1AhzKQiyXmF8mO3ixqSiUbgswZGmgUecFLnnwXHx/UP57w7mQ2vc1BnNs0sfAoBUY
+0MDtuyIkgKaNPOJzDiTVzNtHaTfjYxFAyVEVG68XXBC3nvFzNwibYpcx8I+ukJx5MilDdJKKik+
MqMXuewCRrHxwyS9HwdQncXMw0Ww2c0z5Ael2UgbSgB5u4oGR3/8NBYcyLO0J1nWYiqT8F/wA/AN
L/sO2cY0oh1U+Jvhfs1bU4xjRyxWltGvAVDxX3YdUI9eYY+OGg0/FHOvCqcCap29sFvypEO+CbIO
OQfB7R/OiM0WRPSMj6cb8c536d/OArTn7j7qNhMaZwTKJCGL2cHjA+Sgea3fg+Ll9Lm6+z7aCegz
Ayo+cQwnxuDR+LsGwqTxJ5hALgUrWoro+/UyYE6jS82gyKpQ1aCjmePyEwC6TGEhcaYvBjybujCk
eEIyyIIPz/7jsxZBfX35e94xDH6JImTSYEcuKNsoJJHaRSf+ByDg/Yuyuky/8LdlE6rHRQZs4AjV
b1BMYNmb2e4P360z5S64VNeY0PJuKfrXdHHJ8E4qvd+US40t+4Jf/GYG6VT6mIy9FZIwsT6UsiWB
nITzzosyiQoczrN7Cultaxze/LyWk1swtsyb+F5tkeukHyNf8G5YNLSlK/mo0YBE8L7Nl7YSOUlI
J6C76n3I6qXOQCWv5fNkK7H2Q6/EQsCvTuH1YUbijgPfrTRQQF7dRtGJSP9S89tdzUnoX7EIooFI
GSKT+eQI8m6ZAkR9zJzWJn1M9qDc0ZChH0M2kghtBp0qMY4B3MLt8GHQ4Vm2yCh57wcERXsYHXZo
gFmOt+zvlQMhBb8TH21kkk7pz9HMc1GXIzu5u9KaC16bmALKEqyG7p1NloQIhKztt8aoP86BnwUI
Y3/UtvYhDBZrHiWAFDBV7hkXL1YpSIzU+1Ert5C9pLM8hRFCdTDdrZ0N5EBMGuGVqYSCZBTn7oee
IC1/ciQ55egC/ab76UPzxFcFw3fUncNNGeMSMhYtgtWZtBVUWlKihz3bYrWWUqf3PLhBaA/S0lfR
cSOpTI66IdZepQPnEsqRxa0cYcr4QO4OgLw+CogyhHHsMyYtCmDj9ne0wTf5yVR0gulwiaPbIj1A
KzEREEL6B0MXmH8+CBUhM/lpOjsYKAKTUBmw3hFL/HcMdYRJNdtCW2WOWbpkULjLS7s/7wIsyA1O
c/ZBfoUe7cZaXd8GsjaE7NXJwoVLvoAegpu1x+hA+BFKufzCiLgsgM+UXkTOZSySWco4rP9Ifjzp
55TTcSuwpbOJLhTw5oS3mevAQYZwq2JEz6aJYiNsEa+dR9KGzXsg9CSRqDl4MIIjd9UHuvvAObNI
hCJ+W06c55OZ5C7pyRNOCKIs3ye41ISW4Y6QCmuEDSSVHXoOkYj+TGnFIlFnNBxDHe1AVEC5KRB+
gmA1HDZGQ2GLsc2DRHPRxuDsONI78ouB7wxboz8Y3568KkFTaGdwtwQvATSRQIkzcCm+m1oPgaiK
Utbp0zen189fk8XR7QVrGorkENw0byQ6thdk8LgckJ6xJUjSVIYjCe42RRAJL0GOJQubKC4MuTRQ
ZYHtGOynARPAg7EHZ58xKrhiazskI4cfOdRrJDNX6oeOlTImSCMxNIkV5NDl5ODfHM4C9wg5gGEy
ZMz4PLk99A3mD+gv0jSjz+cuyeNOcnfH4EYIkNKpf7tP95ukciJZLPGqgLBYEVZZhC0pm8nFUija
ZR3/NL4GkK+wiRrxhTAWeZWcH7NjkcuYRxvXIXr42xxhW8zVcGtDiDN7HIxMuJn0qxWkK2u+Ej8w
JXpL2fFK2UbfFlm7H0AjBDh5i2gnc89LW5gPCrBk0hUg4NQ8kBZYkGnBKBEdLycGBokpZAuDrAGM
B9RdD7c1m43IhJsI/9QQnCbzuUG3hVKDRNiDI8b0y8vWQpp1M2bJ4Uw4Mmi4NxllFCaVBhCLABT3
EmqvossTEL+FNMEEBo+HWMqqley8H42Ke3iGRg1Vgo/VI+J98XENVQltRqhh/IFjGvtisko5AvNN
9J34qOQKsUQeJv+ov/n9+J5K93cWbPPCP4UyFlufsi80rnp7XBqDBt3hZiwaG6ApEJ3C36gpl8gO
i20aIKRgT2qt2oDMXFwTCag0rhEPUhNcPyHTlDgJoiK35pgK2jPRkJVmkPD3LKKMhhSOIGYk1DKr
85+lU6OhBU44OQqYUYebNsngQrBgLkWCr4htojoEaYweA59q1UrlgBHfSRL5aEg4BxqsKA4ZPX35
WvgQaMwCazrV8BQQmwkvMrsk7Ep6HlyabXpeXKjbpwrSRiJyv4sWM6NjmzERlaa6l4hh26RAljLR
UE2j2qeKn0nTFfytq/PDgJck4SosDSkucXY4s4vZl2YVo1zRRBCHGkpqOgtKusRCpHoHQCAkTGg7
088jS63TrqfdD7wYJGAmPFGcoLkzKaFjMxSLqj/iOrx6JlYGmhX2DGCdzmJ22eELXEE7uIUJHmuQ
BsmNW7zfJWkOA35Y0DHVx40GdNewaPVSVZG9+sjkGHOn9CU5qiPmxW+g4xBwD8dHjgPFPcNV45QD
QTtaRmhkWkaoysLRyjLxIg20L6GSNiT8pMYeVlmCcq7AJEx8l1ujORadb8ymCbspd+Z2iFiNSDKS
LqiUflbcmH/mMWTwb4pqYULQzlNoLkzYobnZHHWscHYYz2hdYKbFNVZDhJQBPgjjecqwLrAEXB/6
A2pAisIrSe+/xmkW67L2qA8V3qRpXwiJkqVhheCgRAnb57thJJA+CJgt8252gjS6MW0mjoUUtoq5
Rd5uOwOV4PLnlfEyCaJ4991gYTy8poJfiUULD8ivFNGn9I3x3tmMKllG25X+BMk7ER21K5IIkmJy
D1Bk9bWeHgNMjrSZ+vSL2JpEzx5st3i/hl4Ush7cEpUHpDkVNUPuxwTpXjRkyKibgh2lgUqovHMC
fRTBNKHKZjkMUZt5QuviQCBk3UWHrWVFALIHA4nSFgphFDWuC7ucw6vKIZWtUL0ubYVSrhFqBHXA
POgYhL+ey9lJZAqXZIZa7UEMqiHztPUP8Lg3zOCBzM19KIYK4wGaeYQSMUsAp0WvNwHe5aJRMKON
w9QRSUmuT2AMU8I6EQ2U+xaTG+B7QdqHuLNRrNHtrbGXP+bFW2CBbujrhiFXPNfImfGjhjuwKagy
4jAv9szAqaDDev+ah7P7xZHWzxGYaNYjOd1PaTEBD5HaxIAFMVI9oOz0hPcwmS5SU886EEAhPwAf
UdpDVkexbnOkCLE2dPPIXDCt8M/9tnP7emRwCDJ+LbLZK/KhN7+Uej65hRBuLxzmGwwdYZ+Chrv6
wIUm9VW+Ml128EFJ8PaxZrJ8Ih0JteHuQpzYLYz+YF286WNCsI9BhyvAWmovIyOPuM/2SJ+D6s2p
QN9JdBu94Fj/TA9rtmyAC1fA8i8Apn5NsIAS2BoSJXaossvouj1IqiWfyrXR9QLHJtUHWyT6mPei
bABloUg6bDmTMMyWJrbAb6mBuDIA+wjBjB0hzsatnXFPQ5HNbz6vLs4a3P8YZr34QePgiSeM4Ass
OV1+SfRMFDxJa0NI4vPKPoDOWrClKXgooq4QRRLiNhaaGimMTl/CoBbzSSH4P6wV9wG3cp2EGCsh
4DrICwwz9ioTU4LSQFT+7+KialqQy7e40+4ttUzu0iPSgDkdcC5ifdusx9+j/ZSuYEGGpCJct4C1
bW0WwZUVjqmZ9fpBLWHQ1/WFyAZWRazdedvo4vUGu6+NgA8w7Uw3nwnUZ0TFzyaPJrDCi3/qQWfa
lM1LuwSmW0ZDZ8dQlgixhFCwIKkxcd8d1Z1Ln5b0XkTtoMuyu59+/Ua7O6Mh0Ta3OZWZhJwmN9AO
1Lbl1DrisBwIYOor6yV329mEvxASGeKrdbeg1LmC71EutNo/bUviPLxTtu1wMzo6HWQ8jorpVEYT
CAlQ8FhdkEAHpS6aes0FH5/xcSrBnvd0M6CwAPXM6A4tTQG1xVmXh7B77zHNCvVYEUHoz3K/UryA
jAMfO8sdzaysB0ZEO7dNm9DUZvsm/HqkKdhHHz7kVnIB158gpt5n3v7vgNmSMaylWzlCjPKrhwPy
EhcBKE5Kz7pV2t1JV3qOXEQwflyZGcY1uczvJo6WNzwpCMbQKMOX+LYJDrUdvOiRCXZSUmNzmBCy
IPXqMlGg+xHC9G6KQNkgjd3cRxW0aW814E0LpH8fDq2Ifc9o/WsntgoA8AQDEo9eD7H9wCQDhTjX
z90VaUtTGsE9r8k1SGUCa9iY1lJyawoj3yQ25oWx42TCnq7zEox+hSBgxGyD8GtXiRSV5zUXGNEJ
JMIEoyTbIQ+KDsxjD+o2jToG61my6aFpv2g2ESANdO/+LnenphzEOcVmgSXD3KI25GVtp9C+leKe
Jpbys4AFnn4jCU2oZSZcCHKyES0hMtWbyhot9OtLBjLtSU5AyWj8ExQgS1sfdCOFiO5A/3zSZPd4
UTQwpLa8U3AD8AlOKVddzhgIHqro7pqKqguIIcd2nV7B7LwC80xd9KhPmE/It4obCpm94ZyCr8Oh
YXRnQDs6Xz0MEbxzAx7gyXwR+njcuRpKnYLO5uYKdMFAxhRnEIccedqL2xRQE7cNseXmXEFVLg6C
xwTrMLS/wWAAAQ6IbIY0bYhsXKBFOu1xIlEavkmx4/s46h9WiAbmbJrIaXqGQR7G3XkKcx8LCIsx
GOaQlrw76i1WAoJLwiVLwcZ9J5pNJmfKjztROYTREHZB3OrRlicnroFEAbMVU/r7UVdJBXhc1/pg
/Rw4KMpA8yKD+IdGIiRRKgCRQcRkOebyTETV8GEZvFAWTB1qJAVdGqsirkQj26XTQPCTuvDQp+ij
Y3Zw0l/KGKayUoCYglrXnZQmCFLijGhvLSatEs9eDHgZfA8jXNMDfSr0NSnNiSMiRJdnvXki5QvI
6Aowk9wXDRCjt3IwEoiE45BP2Lv15GEJDMp7Bph4r2NEc0j4kPqV3Ia+fzuhP+rNBsw8IzlCVfgd
xnEbMaZCjBbk0fZlH5VhydWhulsNR4cGL2AFkiXOMg6AK0iw6JczZEqvDhkOxhrk/N6RAgj4UAVr
AecE3NWiE8x53hmOaCpzX0qatYT2Cj8cYoLq7/luwS6S06Q1RCmp+xRPBmYYCVRAG+YPSL1tBHoF
DCM+SWceBVppRyQfjgMtef8VUUQyKtNx0h7mHoXk7hSJ2CP05C4BoHKTrny07DrlgighAI+IjJar
rXN6GwgMzNG3Q1uQ9FjVbkZ9ycwTwBkSiR+0VEFhpAI70vvaY1syzIFRKkPERlkhwqPBtnHQJWUq
Qnj4klbKnMLDLPIXTF2aXvKcxZpXCWvKVcQYJBem+5aaEm9p9PP3wwSkWMKGVU+mTNxYSHQZ7tVt
G8Eddh1Lima84rY8InQLuJ7HZ7Ki+kJoZRAl1DlCKIyve1qM5OjCHYW1HMeXPwRVExfQhjcGhmC1
fXqoksPXHPHUYZ8K7EgzMSeH7zv9v5p6rUd71UfPru8rFyd1ukmCKu/8mI++hCBpzk5jKt4gZcOA
BukwH5Z8yg1AMEKK3ATccvHRphTpGA/SNMIfovWmqaM+qQgzSNMLcABTjzEd0dUBDm+Z9t5Cxsq0
jcEvkcrEeCVNEbxh4oliiaYFLYIGOhIs7RNku9YXPqBMnGiBVKAWMafPPQuMQCfkZWOCzebZhcH/
B4KU4uLp46Zt2C5CncLdJSZgRNDBfoYIAaAZIAXFujWnZkiot7xaENpNa2FSHdBe0aJMEv83LU1i
q7gjIssrZSNL/hHcJaZdQKOpa1WjF1uWP+ODIr8y5d1a3YE20Bet30kI4jsK1rXkV/l0J2l3CfsZ
Zohx0K1ePxWMR7Fr9muyOA+VU/D60kGsWW6iacZCSnd/dj2zvWZdhhaocNsmRKNrQEYHtl9jZ6Lk
Ou9MSCql5E5g4pq0N94DUimmUunnBXSirX57MQdZ+M6BypTF9OfdnCqFWp94NyRCUBGB2Ys7tUyV
cTh5taeQv7c0LhMIQBW5E6fXbVmVeAVsYKsAHWt9aSNxZKBG1ElC08Z8+zICDiagJCAvb5MwzlAU
7Je3KdeGWzwVhbGWPLZAXiTZxGa2V/ReJ+5rIilLuJsg0iaOXaC03WCymp9WILfctsJv4jE5O5Bt
TKL/MBdYoQGhw7a4ysWYibTIBhzgeuN03qfiHm8iew0il9CusjATMiQN7GFlxsO9MWVgJlSgbBiJ
I5obU0pnqYTZ0kywG6gpkcgu5zvzrzXS4SNSjIEPEHCZVDQ6E2F5ZTlMZi5WQMQXVjzk8uBgAklQ
btEOVNWIn076CQVwpecTJjTaw3vQGb0DuAEJ139L/H2BJylSpSx+W9KgDFOgOhZyOXubDb+/Emf5
65irSHRbsrP0aXMZPJMrinIRJ2hhY73XGNmJMckT7ZKeKe4h4c3bf2Gcb0cz8ZIhc61RAPK1OQ+C
YQW5kplLf4NH/rBsuIPxnqzLStv0oUGpgITYjH1RkUV1N8P6nHvVzhlxALUi+kbGFWydHcSfrOHt
p3I7bqMKt1s2wgp5jb1agTuGQE2zJtoswOlc2VAGBKc8iDZy1iDsMcI0yLhFaUb9cXE25tf1zuEE
IKXDXlBnG+xBPip19y9QE3mILgJ4UQfPFoQYqSZYFzJ7KkbIM1TNOEjLTUKABcKTJhxuQiTQvG/Z
rRyqxTvlWHXD9LiCL20EYMhU9W5JWAEgCA99YkxvTF92xPw3H5ZQ6d7QoWf8kINZjdrcOw0CQHZ3
QQDlsmR/nv93D7hRMFBx6D9nghZyfvxfJcWYomQbjO65HXYRPV751ZlgF2RbBPqDx5MIktyac42R
BqqlTgBtv/hwbIvfvGTGNAmy1DCUxbSS0kBl3Gi/V9i16ACpTB/rJht/bwaQpJly3INe7xyXCruE
xyxUVeoWmcH70OeQ0a5Pr/+ddA62OFK5mWDVkLqfBqlwTJtFjxnKPTt8NJ3GsHVt8xmengV5RR1E
Tpu1pwnViuptvzHcMdWeVbAkr+a22lSflGOFJ5K00bFIhGns0Hg9Md8CuCyDWkQzICL+VejHUnrS
O9hJf7NOytayQMZcszVO+TjkrT8iZR36svVF8YCTkeJspoj77BppNzwc1IRoS9E4Kv8m9TGMInxn
+hqOuvw+YzMqjTLwnE4fT6SJDP3uqav/aIQT/UWEFNFlPE7lRSJTaLk4Yotb2icl6UarCS6Jcrof
NbSMlQ8UQsqAw1CpW6z2rn+ZQVaA1/uxAN1nJMCMrHDEJNtjAoiMdkfQw1aR909xzuP8HcLrlFxl
wMxLlaNbWVgsC/jUHVflNgDN62XGdBUROIPKAUwKnZjWZM3jVgbDZAjxblX+iYGiAzqkouSFoeZA
Gj5ME8lchv1wWG+gIC6IhRjbgZQvrfTNd/4j6by2FMWiMPxErEUWbslizlXeuMoKgKhkRJ5+vtOz
umemp9qyEE7Y599/wDYLkdDL73wmjShemhNIAAB4ybfIhO9KHKhV+kGseUgZriJa9n2ltmEsb4qa
Azx2Z6BDH3cYNSLOqHZZGt8RyGxF3mYgTTWaon66oKqFpdigKQZw5TYQzwr29BR9UohNJi9l8DdR
C/VbqD9Rw0BFhhNwY91gXCFIkabkCGx49OXg9r8F3jcYl5BdfD/3hQvDBYfBID2I/awNbtMxMMOg
9+DNODahM67qv/k1BiJLsw5lWIyCe8LV8MHx2VrALOZ7atWxJ9FA4fHwrPb6GP0eRRJt98lMw/Qp
qCq8msN6/3juILU6ORa+u9G7YQH89AcP8zYs4Lks8HQ+Pxwu545wYIAcX9dhs7h7r8FRnHFf0cfv
jlaIGmj4wBV5NLap6qm4fqFsAsuaROUcy2Uiy9228R/KxljpBqy2dwxzhtuO/zNegcHg4iyjQiRV
2RPzqXqJJ+P0Tbptux1v00q0T/2nL+I/hbDBkPCHaNWA+GXD6+Hau2ZUUh44k1GExBmQGwUqIIXS
PU5KtA8sm5qbEU2Z+U/6xKqyZpMyJP85mdEiJsEILbDlnl4fT8d4QWrGnzeCO4xgE6a0kIFP0Iyt
8g/IFa0L8f7ACT7ZEUsOwGXATMRERBYdOxv6Os/X2tI8xx8P//2BjjCNldJtdiLKWYGzSrn3CIjf
DRlbYrQwYVU+jnjywrAy9V8W68bdH89PqjQ+HAokl6OfyJ5HvADeAO+ON+bfmYeiyGwQEJGoM6tI
JmJmKPy0nHHP1zN6/P/0OjlHl+/LSRcdf8gB41aVwvIqyazKfdAZ3vt+bPu1TkPzeW3as6b6BgRw
FMvpzuDars077OWtCTMCDx07aKGc4EF1yvJQfoeFDlSCTDmtwgkWnSv997Z7wfypQ1w01CHK0Vte
ObYlr0ipwtsKQyQTKt6m6LwbhGPgeVJnJrGWYRxSyN6AkU0dYuP4VkkK83rMDlcJGLBx6BeQBcyI
dn75DusDridYtuO1EkOQIMRicZN+KcBou+L8f9LxBpq9rE2+AkBUoK2T0p4f+Q5b301KEtkJhYyq
djYgLOlXxsuX+0B9fnR9UKl+iaHxZPGyg6SnMJ5kC/NC3mw+e03iRD9Ut6BdJHRKqlgfvWJECTt6
Rv79nkycSU/ZjzFYdgFHZAxJw0Yd50MeqtgCcE4Zpu/S4xJexrRllalxzfGTAku5WVkGfRk0eiS/
5ziNjmqQUWha8Uv2jGHKkKE6XrFo0Iu+4J4WPSdrRhZoEsUMNsXIBCyBq/JUWmxQIvZKSjdJBFpB
8LjRho131KRD5+lXBfO/zsv6pcTmJTdorUJqqI2k7XjYOa3zRoCx5C5mkdzNzFl5rpn6LACqfz8L
ixZAMCEZAvug1vciDY+YWGPJQHizgo5S84QGwY7845rYJPIZFjKv0vtnpWqSFAzj/VB9Ej2msV0z
sMWJiHsoSCgdn6KYFq91/5v3y7+MD+o+VnrlYy5t70ul5MX6qbBY+3iARjKV0rgn/5zbLSw0VaxF
UPrJdF1YlF3W9Fc7S0C4S/qNneQa6kx8NthbzAP+qunX42vxeAW35iCV8xR3aj/fNXbw7pb/nGLt
fDbe14UVp2MoPoXkwqjhexmF9YFnUOIi5+USzkuwnXr81tI4Lqv5M4ueg2+XAWnc11INGLkDwwz9
WzIFomACXZnXyRRn2X9U9BR2qcsAIWTegIDII8Wqfq6r/u4++KrFwzBvn8C+8OGo1akKMuTOhKMi
v5hh5iIdh2SK+uLmS/d1ac+rcS5H/Ey6bhY6M1GNPE04otRDtCEQSS+1YS+O8JdCVPP5iu99Meu7
lX6SIwmzL/+l+a8WFEvLvc4M79jMaMpHbqDRmjKM8MkrI0Ywq9Eoggl3E5wY6sM9jfNJbOTru4b9
nvBjzW6flh2MaWTjiih7msoQP2TtLr99Ki90Zk5nLjL9UCjbul/pdnAZcOrYqzLNY/0xGz7MZ/jA
08/2W6zt7rPnc2M0u/a+bzjKpHHNgVybSapvX9g3l5fcL/LwmX2WQOt5fhwrX02jy/FphnaDanPa
WV6Z+d3TS2v//fJLXI1BUIafi/xhvkOWtgtLvfZa9sZcaTxTXSQ4sGOPj4c4MPpkmZfbbsQBLe6Z
lUQi6+zgspc9v2uc4y8bw45SZKO0t7KFWkJO656+FuCNXrmGHdK1rH5aA/+i1q/U0MQ3tvV1LEUe
KIoxYFSEL1r8bhDuWskmwUe04Qj1wo8R2V5MQwSrLNUhxkDF+px9fcQYxsXH33r8PnUaJt6iqjkk
a5zllB914CDLDsbucJAtODbo/LMAvRwGx8zfnbROfQhZCQW0bwrZCmV2kwU/FDtlfbY7NNre5Aeh
1A3BrnAi/1QnQZl+D93Ujh6YHr1lH7UOzVObUw6W/jDmTwh8ZCV1vp/2rLDweJTCYcIox7XBbexf
LBl7khRp4LEx4cPkmsKtaYhwhWTAQVx2oBXbekS2gDRLnH70ahTAjWtD8kKQF2tb4VH6mblv0PC/
vg5emmufWZirIwUCRTWibkn3aTNxXvJoX3vx6NcPr8FaH+MtyR9lMhV2LBNYsY1fk6evPOL3fFDD
1AzUAO8SrDskTO3omZAPgOgLNr49vQ1eVq6M2KaIujX4kTtfZT/vEhHKl3Zz0POv55au1r4licYt
e4/d9tmda3vemLDok/exFPa6JrXqu/hotWDQZmKDfmCAQ+lBnkg7VVndbqyD2MIsW7fKUTpZ8/Hl
sxnezrcyEJu57OmwPcxiumMnurBbsU/ZgrrUkn+O+7GBq1Fg4LVJKu8rYs2T0t+6/Ho3p5Z9np1c
0PyXmbqVla0+U+7LRNlC8ZfEZriwLpssWeOnVd3Pb+mrNYOc89zHPZ8ayffI+o4jwMtvuNmD07D4
/q/8ZWkoRaHRLhREkoIp/ZBZOnLWDbHYpnGDQ/0KZ7VyA7LjFXxqrrfwGpBQqHgWzBioNj1vCTrE
GrroN0biNq37Qlm7y1QXi6oOdQe5OAsiaHO3EgIZQE3IEhoCQeySfPvOiSaNqjUFRDs61edwFtlY
2uDUG2TG46/BQ9nA+1pQWN2GqXVid1NYv+jtKk6z4mm1Cz7hPxEEP9ec9QuZNVX8l/OD2GIBALcG
7/nwVK/gbv0LzRoOdyAvld3TuyO7BTiijCQxKwAHpUsNol4F1HvIoEK06AFX8Y9nRn2GK9SC9Zbf
fBhEYvo1jSnkbht2MA419O5Bouga7hX38kHRyJspWAMjY+UHPzzDfe06dlAqyYB6jrwRczZSD5Iq
gjdXxZED3vRDjMJqxa2FfV+gJ+R8wdbKD1RPz5DjVJRCQhAuOKpnYcoyIiltIceakcIQZ8/nyfAO
ogVXqOwC7O+wKUh8L8UzI4HsrJMqwBOjkDJPokhN/TSmRnisKBCeYYpvG7sZYvHQIldnhEF7QDkj
uqXaX4+bLJNywuSzSCKbZ/DL3VQIpjWI0eIe8zO6HR8KnR6DBy4zEoRhYYDrzSZiMMhsfRPgw8bX
Qz0UFAqDchvXRL+aJj8WCybmFn+WmOYpHAia2MPin5qqCMQoCgYK7LuQFuunHI98xtWlcdUr+aTX
9/V1umw58yM4/SzmJgjoZXXHJ0TQX4o1JT6OD+LedCv2ioKRvFAOXJRsiS9ykuBKqZaIUKCoEQUr
0QyQUknHczlLDBmWxsI6JfuWsAnpnOFMIQSNzsLyZAbbge6cJUZIyDB7BE/greHchmJh2dz+TfYz
xAYkA+ypOkOuDUvAo2qVgM4TvbV/e/la9lpsSKZWYPB4uSaVh3jj2FHjB8PVZR7FGTXyg2Mu7kPe
JERQhl2irz/I27vQbPUU/x6JUxGDNQGdBDxgQURJrLqGGPw3wNuFyZSVg3+0RFt3TEtw5lgYuOpV
PbiTjoM3J5ywIAJXjWmxYjj5XE42ybqkrzcgmat0N/t87d97w1XA/PSgWRefcALwcHv6D+Sno1Ni
FyvuN4EO4k/jArXFmSOYxyAdz5rPyFUW1UqN+MmsFlQ7/87QoDDWdgLcxaAT2ksprObIAfdND5rm
Zrpr/PUgh6p3mdUbRpnq8CS5+3Qa+UQoR7FkUr5MHNszFquMJul6wPnbdpufe8SpTHX4rdDt0fyK
sEHiyTnwusyhYUlAhvFlH+8EkjgtO+RUQqfC1doQi0ri9HikGxY7Ksn36bIkqyFzOCUkP9XFeRC5
dNQql9/5D97wJDMyRHCREKOKccYDCrAVGLkbeARUXMCrjUa/41r9PhQvZ+7M2TpkrOP2/BeqyNIK
uEdpggyb28g8k+HGiE8wZ4gkLrRerlOdWwGXqM6Vr3prH3GuMoP31ExD2WMoue8pw3Z0bpGM5oXX
iVvh9kte9hKXf49eu35hwHnk0vJPcevonkWNeN+ed2WyJABdETO9EEsNPJKaGcjXePORockrNXFN
4qvvfYlILrVZPdMIT7/RYVW/zayI7JHX9M6X1AsHe3ku7rzOydkDAIbCK4aQSrKEqxMri4ARkpON
q2ssYbW21uc9/BUsn5iG/ZI3rLeM8lQM8weee/PHp/1kAP67t9wqM+DJa0flq7ddvv99cRDcM2/V
h/tqhFuGuJPfrOns95yiZMCk9reMu6m6Mn+k35ryGotk8mxAey2v6cPiEdyK8GZ5BknlzUZlPqab
N27ONqWq29+jRxvJGCLubVZtYtUp+EiFQHEI5PFw9RSHZ+fOZ08CxlQ+LaSV1YW16djjWa093ldm
a+pilSYaFJ6pXK7Ge6wGw5Hw+tyePtalM7y+zHuggAWJcJUunyfvmcGA61TWcChids66jxNqsqlf
X0P580jocfVfDbeYD6NQ3VQ44NKt6PNIbz76v8/k4eKYe6s4qO7zLuxIxCKBBIsMWE2d2xBRE4bL
e3VM4X4ZFbvdw9dseoUvSJbOE+rMtCDm5o6c13+XvSvnDy7kyOfR8pN6gz+K/N6sPZWD67cqL1Vd
7BI2gDdm2NgunO8+m7toQ8o1B3tfLiIpiR/5HtDvp8BqRXISfSq8i/QlugnBQBn5/r3oqJpo3HdJ
APmAreHi/ZS6hxpERS9WvNnL9/JWV6e5Gg3DEuBSQNYKjvdK3CpelmOnJmFE1b2j7P6nwT5qCBGX
Q7CgFv/l1fGIfVL7PXBkfax72CW2a6vLnsD4LLzdKFGL/C9rllnhXdpfspq4rE8AhHz0Jp+bURJC
KP7MVcHnfEYGwH4+EVx7MlUO1anmUgjNcVnYaJI/i+AHBi3GIW7VuHUxTwIjAZfGX+xBBxUQSmfC
IvmFN/ArRJJAu8WcfgTQNVIN6CzZjtqSdfpUH3AeeSE5o46BIx5xcBWQS+dxXkbb9FenMUm1fxOs
3Rc/dChr6jM0rWjJcY/36KNgxFiFT92zraNNJ7mYJVwiFIMNQD7oJ5S7T9iQqDMfJ3ozNrRKnCTp
Gzl9swIiTUofnhHNFNaRtdCDnZ4wVVzNxK3GSbH7QfpRcjFuh3tLxh9pwv693GElw4QwsjBhkS5m
tBnweJAFOemn8D/UUI6Fupg4UTDrFK9md2g+hTwzgc6C44Wg3w2KN0tNetZokKs7D0hZWWeaKTXH
tGnj3zQ3n3iotd/rSbnABv/veQeUfaC/9qz3ykj8+h5M4C3hPQxpqq2nAFJJKEmBBrWHYxo7g5Pa
h1sKQp2ZTlMhgXt6peasrLhgXXYvmLWjFP8aX6RQIL3AbthpHCtHUadEI40q7KiBYIcrq2tchBOg
5NLL/JtXwbpz96TLURDl7n3FVO7eAnNrKNfZD/1LOVdwdY/KXXPYgrZlZ6o8UPcNSSc4GLvpZCHV
Yan58iIvQ0qGLx27Ny9BpdcJ03SNvSwwdA6nF5lEqgeRZ73QHNrw/P0e7Pe+NoR9E5F8RHmdrT9c
HVTvfInz6FrhHA9bkjhyhF5XU8e51rvhNcunkq6Q8ls7AC12DD6Kcy1k9/a9slG59gLe/krpHmU8
ZydQ3V64Iy1KfKZQRmLwQ1raN0lT/+J1epv4BvLKuMIVcTNmB1k6p1h2HkBrToJFURrlQBDI94Lq
sK931aI74GLPC3NfMXHW3b8St9um7gMP/q8HWYF4EzrvBS03Jo+b0sG5IF6DlcdRrCOW5Chz2P2A
vPcq8cz2Xk9/kSsRMT+pjwnPfmXMK3cvoHLeO6OkD6bciGD/Rqs+nDgVIE07VSIoq2YPoUr10mSB
r3rT+NjhCxpZdQ8Ghg3Nqfvzh6i1YoNbbYxw/oRGSglyQkBAmMGdGe+gHrSbuuhhwGV4mHFz+nkU
MYGnTHiIavUvDIldhdyA3ftw32Y/ySf2sEVP+QO7zN0xz2h/eDULARUcBxFLcm/3GQCliV+H37M5
YzzisvUKMTbKJ2oQ2lKitSeshB47ureTNSKlX/CfOuSAcEAeQWjX4Gf6r2FgpR9Y7wBff3GQwW/8
7zFVv9/fJ/YAg2O288/CF1rpl7U62ROYr5MDKNr3Dd+bNZ6/VDnH58z+YkR7NVIshRLRM3CLmNfH
z1PmftsMcTyTs1eMsz3tjWyd0aYpw7pdlzeoUO2FlRut//ahe29kY0CUF3xw/QlPg3ILwOEBHxGt
oV/1fh5qVZgvuEEH5TSAPyTv0N5a3Ge3+s06b89z5Hu2Rh+kFl/MYs5cr1+8n68J/l8+X0xe/p0y
nqMglkTSlkyLIZIu/1TVd/gX4QVDfP98Bv4x/2o02ROQYNiDWOWKSTTBDO3Y+YotuBlS4pcJjtfE
Md7mN1AWhQCipw/KhJ2znxfhYpTiMwFLE0dEEfZBBknko/hC5znpneslfGmxjtpLCc99fiBObgoy
IrutZ3PkEIk3gjCKAho3OjyoM+cZJLWzOufbykndYJ9sVtNHRFbUnXWg+Pp4zsdA6HzV43nF6lV5
1wYqlvM+Xto5ehvdr7nYF3lD8H6OH4nlYsLFRyA0gapPxFzaYOTu/fPcz1k73r4BD/jhnrG1hT7I
bIup56eUtN6ZWS5jptKIb1tNaDa+oRNlS/qIZNW5nT9+mObssiF0k5xEogdEBqMaTtguU/FpP4bg
bSAUML5JzRDkIsFXk93q+GS9Mo9nbqNKCCOgGlwgrLSGFXHw/3IbqQ9xdHES8gdf7gzr0HA3kDyN
PzE0NrSLbC5XYS7gHc3zi0rBt3ezyxeEOfgwrAmiL9p+f2jfj6OJ4LRDpdTXWHQWTvVVEPX5/IGw
j1vn4Ik0imLbc3oITJBU/p9BIBTGyRvr8up8JWLoI9uem61wE0DQRJomy+uDR/MW/m9nwmf5tWd9
BFHk4dNbC5pYMI611T/ahSBs7H42R8j6PJydMAQcBOuGaGAa18DFsBohdRlrbaouj1JUvnbHF/ag
NHtRsSeOYIxqe4DyjHeKVGYLBypfsIZeWMp8lN8T57bv/I+Z4Qk5MKytI731DsfL0TvPIEWmhxd9
Kogt0Px92v6o1mvxMI6wKH7uHxOcbec0/ti6HXnTCqETuUQwRbB4pLk/5VV/Kng95K0s4AegS9jR
O7+JY0i7hdHxdOEWa+AiAimHilJihsyZA6RGCkH9MBT6xEfjS/hUmdfXTsATdGc9urOcRELzUHt6
CRlJjheBNl8JKwjdv54tha2NKfVejNMrjk05BYQrZhcu7vS8O2rII3R+hCjJ9r5X3cx2VT4zWVaG
sHx4s/36OS+vU6+77IzU05KwJuPCl2wQUHYuPeVEMJXMa7pvsRx4XpD2uhUGYYAJ2oIcKPNLA+3y
zkbmyH/l/Fh7sux3NmPfkScOCC6dFYuOee3GNDxjDqoehFrTI1mOBct2M3zD56f3HH5uv3F71Ctn
KE1Xc/lDHt+b2ELTLe7eWLKBe6gYdA3pOtXnJAs1pEdQP9b5qYjkkP11YWNyLqbQxBm+PfncB+dJ
MKl8JV8NeD2dr+1aUR2CoyB0XTYDH/bhsn2/GIaHfYYUEBHqyx2vMr1doCmSCEGiV6OTPp394/z+
VSKJ8ykNV8VVecmv3YA7h/mvRDsd67VnsO93z89RdRoQE7b01L3E5dQImhBHrMeBg2FUCR/9YnFf
DTP1s411TNmtteRrmAO6SpTucGG4r8n7BJPnxMukvCZxFRcxHW0H2B2tDu+cRHn0zHDKNILb/vaj
szjl5LXikrIhK5DVmY2bnKurjq/E9U2l6jx3E9DYWFoiIXjOTISPlVtPG6dflyxhjfMILSEc8NOA
xx0oJ64+0MPBY8GMmeXClOXm9dciHE5Y/friwu5c+C3or+aa7SRqDsTaiUXKHz2SNdZmLPSHyZfW
uT3R1vcPPSRh9O8S2iuJXxiLx6xbEWwrkt1f8CkjDja33+IqeeYpW6WsUbAPb6B9MjAF9WPh/pUL
g7kFeuRa18ybwN8WNfk/omE6fcF6ITuP3aZbWvHTu+3bqX29rcwXWUZJmIXW1AJQWlQHLnqnRI2r
ePIXa+q5cXg+LOPkSU7ruepb3OzcV8UHcfqTvq6vhC76z1k2x+O+8lSoe8TT+i3L/FqGSZlT10Jy
mBsbGJ/TcpYSnnFZZwslcVKvnkk+3Ulmq+Rv0XVeqJbt7WRJbtVJ3G77un/83oJhpkX9uiVsdviQ
vltut7j3GklLz5/6E1KE5TByFmPUkernVq7EjmC6md9HdTSGtv8IM8unt3O/eBZC9EUbPa/laUJB
yMmJg8yWLqJfR48w3bWR4U/ci9fT6gKWW9TRc0ayzZq7dOgZhggMQmPRIFwanW95OmBBgvLWyTIc
+F3a3BvLobahFs+DErLw9e7dAhHzMe5X5h9GIAAEU6i0kwSUmzF8TK7DWrCRFykBzdUx2S6MQLo4
WekG1UKbYa2rUodSQKReKzbe2fuf2w+2lez8t9qjsNBjImqHQFK86q8nYfzG4RU1W8zmwfgpEFJS
5a0Ln2ZKhIJYmCdtOEx1MCFPt4Vg5F3AdEkOdsXqjnGDUAyhuUrZOkSbMYqXLgd8J5/6rM6Ih2cs
6f/eDCbinxvDHcMSFfoZefKoK2uW8fgAR4tj6QbK92bGC9gkNgxFLPWQNSZBAyeJ5jUCfueLymuK
OCKGOvhPNOelceah3/wTV4CPDlxXJOgzxBQTxKPX8xlhae+pqUtorvrws+Ud8zOi1S/LxPsUigfB
nv9c0i8GllBiC6ksD+jU++lSi1UIIYCxArGwnE87FN7bEe/98cEtFGvky/34ODMPhV3uxKEG4AiK
gyrSGjQbmNnMcAI+zvgilE2YiFwhlfKuDQ9gRCGltXAf5yguw+pDgvrPC2axmG1mm1jw1vJARoJJ
r3j4rbmX8FZ5ZdxMMT6EasvWx1bek4oI2MNuC//KZaPkfQyhHxK0auC+UF3IHKSFCJNHKId9YCIE
jU2SQ4cVnt4rdcG5e3mcHYdghoMN/jU1BihyaNKaOECrYrx18bD24Bf9UCqgsKn8NtB2gvh7rPyj
ipYMU/uEZyxFdjSujhSq/BL7KN4ximczHmcLbhzJsYj1hN4I4GEl1DSJp3wCgfrKWgqkubDGp7EH
qRKCY8M/gvAlSJ5s+BqaRfcLskDJWMGtgta+GGx3PnUOKQzPoc1fSWtb5KU+Q0hCoSjcGFHYtoF3
u39/PzinIgiwfGpTfhC4AXwp8QPrQNkZqLgL/72RaR3CS8dRdfqg70zKN0GOxKP6b2hHSROwrbE8
5F90Tl4zvBvrXsSry6RDDTO04xz532OUbN6a+zi82m32OiivHZ5N6qz/0IRv0M39wbZcigidnyIo
cI9MH+0Tnyk4a4X/o6zhiMFWb4Murmru9AdVEpxQc5OyKrKH4HY7fXz9K/mAQEAUvuo5SN1OjntP
+yhxutWxWCm9cX2EoMGK/+Q273bIeAwyTehMhBqwNeMHvu0G92hlLYSKmJShl4Bli2UD0R/QUgWL
+Bai1iWMk2KMuXXDpuMvYkRfGPUsRZHPOc4bcPtbcs+51z+bH0EAthnnjHI4WN4f1Va0Wy6FSwZT
dwhN0oLhC/KaN/MNZharINpsERlD303osSH3i2FBTQnv+2ACrlskQby93rd4k/avPCrxg/V/8Q7S
Jf6w7slYmDtyYpwu0EKcMTGLfMybgO4/ayy8ovX81HmPub6iTYUBpLozeeYB3J5vkQGVLnVIlEbI
6Y9mW80PAq3q6dWAnmefBVmwdEcIrSKDOtlfViJTir6wtCn2yl/9pX9cVsU8/TIeIeFkaZJye7+W
wOIkSuWft5nsfSE/sk4jLYo8wFcBJualwP9RWifC0Qf/j9/b7zuyp12U7Ew4Y58vFCyvCAsaHNhw
iEGreoVRtoR+yNwUBPsCUaArmg9WoB2/ape5D0QvZsRjFxHtULiq5dzjGntATwFC93WKADqZhZeC
dekYL9B2yUFMfkSvhEqANAc6rP32Fg3Lx4/vl19VEn7Sk8h+AJ9fU+34En0uBRJlRMfJHAXZhTMC
s9OsTm0xH26ewRP+FBaxNvKXCQHWYWYE9krUjpyBYBTCZbh/wj5c2J0rcZqpvwdtfltPggtg/E6m
IEMDvcocbW6OIMXuk2pedxoomPRUaq8k7wnyYJRElti9nlPtGyltAfYb1t8TOhR3kh3SKVJsZAlP
WJdudqVopv5BRYnFjxomS7EaGmt9W2Ect9ZKQDWhcugIltynhxblC/Z5P3dIm5wynsCtEJGFmlbe
mIfLIUmD/M866OdxLWGGA30BehVEzoB4l3HHAniqTt0sPSgcItcV6AsTQMF9+c5Ld/97obHmAARi
mUK7GdIqJxK68iiIMKuS5rZHcMR9o84Ma87tpekMqbMUcbfYJL+vkHi06GFtoAjhGUIfFrb6j702
lOCOaRYmGHsU/CDHoDlgJW+SfMm79jbwWoNll3rugYeF6AXc4Br9kApQx36HukNYvSLY8qBxYFKB
Jx/N4avE1meupfWb1u9ZNGelP7ovKBUOIqO4HtxuJ/eowVGeb+gHms/FBRdvrNnbKR3B5z0sbwuZ
zl4fN/UnAkjlF7KU4IDhEwzW6RMrQvdynkZPOTI/fJqqBxf8/rk5xM16Se8rg1cJNzPdmt/QQXMr
JLywQN2J6BiLwcdeD+LLjH76bfm67YnGfbRL1YgldMGPqTx+trCAVI5qNz8HaWNb6ohOpDP6Jtn2
DffdiGU9rPnb0StzCEABOiNL/TK1qY5M+Qn3CRh+OurenVHJMRi6x6WaWc3vROYxIA15Ly5gMO/n
umEhq6Y2pVN/6K2rhXfw2IX5tt9rwXMqBujTz7/KeQ1AoDg3XBm1sCXCiZQLpgwrNYcSBgnx8NYm
TeP7O7xgi4BZKITzmujSb45ql3qepe4rboCq7VOXEnytuiOpU9/jz+QV1zfvPpljJw49fYRHZ9BG
e5aHxtrfyWrrN5Kyk/GguHyMxWJSRSX5xkDdNKBIu4Wem0n+C/X7qsP9e2fU8dhFbQ4om2K3z9H8
/Qaw5MjRpp7KLgdGHUhE61ysef3+5aAHYoQLN2claTW0vgWdjMqTK1xxdMGFGy9iS4nxQziOAUO/
h0uzvEjz3kZj2HLQBiqCIi7rBMOv9QWbcLocPpmZs9vipR4mfZS+IpX8Vg5bKz7bo/Khyhr0PHop
yuHD/t2BdIwuJke1fYXyPSqDq0K7d8QYoXMhR7X0oVLge6i+YXHNzVib+Do5LP6rCpl2FzXa0HeA
30Q4ndmfcz3sb+AfZajfNugizC3WkRFMw8wjZq88oF0eFjAfQuMY9yZi2hDn3tF7dEtNYSScKyug
BngU2JBFLSbvJf4bnL+YotWqahaqPe235gl2NxXd+Cu3NOf7X3BayKZt59GtySB+osBAXB3RCdm3
30TyYL1u1NOEMyokDcMHXwNkUIslQdaVEmNFXkAc40vFGN01jNxnOuVq1cxpV6nniYrsmkRrkDKL
YDhrSsqU3VVgC4Z9gQrqTla97k+GoDF46A4mGil5MBBSjZDp1Sfxv3bSBQTgtShegSVva86uxjIz
pjWNOYzBzSV1IpcJMK/UnvVX/mTsoT/vr7e86gSv3pWuikN0KTQ7UMYVeTgFJ0AGPHyBX3zu+6AF
fxza2esNZA4koNW7ac6JIapX/e6N8NwpRqrIpz4fDA6ktAOgcnFyQ6+Yx8aqvcQWgk7Ql7/E8ojF
ze6RDEfmHWB3Aggpej6DcHo3R+enZ43vN3m3fg/zh0FLj8V/8vOUHMb+Ucvp61QYNmAMYX43CmhX
0s5LOqCP48R5ceyEr9c5BakY1iLrArGGwLy/wHsWC/I/1wNYPM9zMpgEHJBAiKGHTjTi5nYAY6H5
l5yUXTqfsHYp3vChttu3aBUD0oZQ5IE3+SAqIUy209XAk2ZYfQW97t7Z9LVgyt1rtFkF/0VyR8ml
nZLCgL3up9J13F/vmXceVC/v6VTTnHwxil3sKLI8ftaRumFfftw+HnqgarS2cSt4eBPFu/c4llac
OqgMUMdE1ux5NAfc4mKJireNBzJXD4O1vBOOXuM05yZEWBc+yX3ExEl+B0N+p+fBBPMx2l6MQeAu
iWruBgqwtq4HONxGGTzG45BO7fyn6/wni8uf031z2NU170SN1rWVR/B0UqwGWELspozjccUfbi9P
W9wnToV6ToLiF0r+4BAAvE9iWQ3yYTqWkWm6e/4HAcye43fi5IebEFq40A9VzR8fs8nE5YbEPTUl
uH7DrSZGqDyiMMChjob0Au2L0SBCV/RFW/pv3Zu0y4lAOzXnqfja6Og7Xlq9ZjUmrPiWA+yOQZbM
0PTTT9dBtcvNvB2jYq5+L7WX10ukatCzh2zas029d8LV29XKw+3lJ3pk6x5/EIhy9/4Gy+skdtJT
gsSFJBJB63eiIYu7C07W5bYZT7c2uHNIO97vUyk0QS2R33JvHhqFLKhCsph0AZnzLPq5q80mkO3y
WcpELbadQDaUYlrTNVXc3t5LE0eBLPeMFAQihddRDSFGSF11ZWzmxn33LP7o7Y/2TpEXDL/uHdyP
GB5/kzJIq4fUEXN6h7+DnSK+KDo82WlzWVR4o5izqlpIl7WKiMsq9/prpjZ+6xPAuKyoAN3168PO
YyV1DRAfWwAgKmmsOdJ1JImTWCqhZRJQ3TdutUghf8Idf3KkcmHtZlgkTvMLu60Wvs965YhmhT0h
ZMO5m7HNlLaHOU9+ytIxKZHiTqvf6WPTE7Ra6279+YgVXunt+5+pNisWQDuG7dy1aXq9Y3eSX2h7
YJBx0og/tI7dzXvp3us2m/Dcbn7zEoiNuptT+nwlP6U4ErAW1He/BBQGLSXANsNz3m0owC2XnXVx
CdTpiCLkGclKYNBy5hmEVu7vi8ppwW5PTYFRa4c04jBs1iZNUGVD22vEnr5GIvCnnZVShEl2INvV
nlPFZCPpIgx5Ugc4miSTiH8PHDxgjTTSqtNd3NsSoFFBWv+PpPNaUhxZwvATESEQcrfyBu/hRtE0
jSSEkUfw9PvVbOzZmT270xipVJX5u8QD8bkdVWmVMGQxBRKm7nfDBBFPyiCJt41jQ8xsVzMOrCma
jK9q39qtYVgJclF5Ltem98VsuGuufffDGiMjgiT5ejLM9sNb2BGQQ9VxO6DnbUXx7H8WKoX3IkEo
lxzTmrM+WwzGXpG5bOv5H1aIjifyTwUnlNc9o+TeFjO0KwwiLxtcTDmNbjerjKd0c7JYTl79+/qt
En4qBTkGd7vNaro+BiYAWQTPM7ozLPpIlmC7mRtbnopzcZ8O4+ipuzVjdzf7nuBC8MIZKptxMVfz
SbaI4eC7zMlarzBmPX2ClZNBzBrDeD3XphWw/tAeb2ocfwniSgkNC+iXOoB+hxUch8aIpgyRhuwr
r3DUBdzaOOijjZjFDaL9DDraufG0jMEEK6CcsV3TtDESZAC9OMuVxRt/BO8qM4hytBmhzDbCpvgt
qYHeoytDQ3UPTJCLy20ZX5RVNl2V0wJ9L1K2MHFu6xcVvwacHSOHI28Xv0UXTRj8MP6V9EDh5i+Q
NQ/B8L4LLP21+6n9rPO+RdTGXlzO5d13V5CdiO5ZRxxrUfm1HQoaxEUM387acPBxxM44eQBUU+3V
jjTP65CwSx5f/cADolUL9eEOHhiy2A4t9iC2QbQ87Zca0UxX9xVEhOoPUsiX5u/dmHbpfzSXYTcx
SGHrGlSk8iJqrb5ymFmMvoPjkpKbkS6PEawx+jaUTE7vhQg9Ebhik8RF/trXYdQcOJUOu2hd/cUr
ISKlleSxsxCELE5vIm3fzqE7TBX0F2RDdFpAtcQNRmlGSDfCeI604TJmOHTtAwJ+8iDlMN0U9Oym
duho01ebzXPNLjReqAxnxcH1tgJerOZ8tT/arERg+6Fhx9xmT5vJfYTl0oWzejQT/W4biG2tbsDI
VnbtwSJfI/C9UqZCpvnXLay7RATO90hZpYlgLCD0CTInSMnDgWLL7o79AiNsOqAbHS6+z0ksWfcB
SrCZToLvwNZHDsYXYc/FOJ0rHqWGrok6pjgMSpt6sIinFW1OYBRLGGOq3XQwHdbO+EuK3ITmo3Pz
GWNpwOruFBShXYD448xUNsTcr5s/PfpMuJn0W/cZRcP77r6rgK2mfM11KBoUoSO3dK3736CeL+9/
zH62mPwBfNYfx7JXuYafXCXNosEGdSSwuXKMbTZwRyoZI6CpFjp0WqLoE1S6raZ26lvVjpwcBkau
MqYHT9jQ4Z+yCUdJgWZv/dwRy1QGsezUhwlmwMfHrTAe0Z0UCKBJYLW4zGTtMuMqGkMoIrm4PLH9
iIHWRDj3Yl4UPtBiIsKq/fcceya48wA/gR/JAZMOyNKgsVSL8KFO8diRM9NbuB/gKTl2nRFibeFc
3xYgUPkcY94zRyWNupuR3Fv60/H59fnLycJH92Tfev+WBt2W8F2pAIas9VOJRebrNcVKS/3qRPCo
qmy12/UmH1JMzccvnhD9QS3H9CAXfSSB7YQh4kWUER4Zc82YcfJKuqdrQdZHkvEzBiZgZ5DC25VL
JZR7k9uOGa7O4+jE82ovZhl3lueQZviyLfV8953BcpK3OBfGB50vNEKAbO/1+Zv5nteEMFfZMr3X
2yyhG3CRP8miI2Mk/Yqp6iHd9uRLiBixF9nCkXdjiVPCRy7xnvMO5uuwR9ZAvgEeR7hEREYk3U/P
bsB+5TIcbgqSiP/uHclPUpiWj4HVJQEK47Rwx3WUzRlixcrS+NnlyGdcCblcFI8T6weUkR8x7HrP
zvH5/D/0iUl4rHbbQq6fwxWA16DlW/trwgdnIxI6fBwr2NgYs7KtiDLE2eoRtcnLg7mvUV3jGbAa
LJOIbDRcp3+a6n5V1/iy5wfFM5QgXFATpUB9XzRQ970Sr7k4Y410acbVl6hdLXU1DHjWaMagBVbS
Hv35kj0aTDMsTlv+wGdyM9hHBZhaEK/zOT/OWepKsyHGgoaoFh5x0ZQc1BDBoL77Fva5X8+LzYPI
cvbPXwzwa0JJl8aGD/0l/PFtRoepW12MA6QrPznyIgzKqhM9dtNotGLJQ6xw3RBio3rdJ25EEvLE
nkLAEhfPwc28LZRLIW8bvvZkEtjIOJo9Emq0HkAnZrIf0atN7e8aFnrEE0yPYM4eKfwbCVs/FsSP
Pk3pfYDu3zYT5xLUQwP0itjHsOBMnr/DtY6JE6CxBhWJUBzeFKJuAZqk5XgqksvHN9gxzcFrOTAh
HXFc0t9MmRNBKO7bat5+e8bYnHsNtO8gZ57QuWLz2eKhvCIu5GeZZFlbazbRMD6TTKyba2bME5C9
8AtGSxvB1Uo0ov7uf8SZRGAWilWSzx/lEs8gjeWbuRINTktiF8gDnEMDAeDwssHSH51ThrpiKMUc
my5pwK+MoY6dnu01KlN3tOKMPl5exN8xQgKqH0wIFPGNcISMpLPguXxYHRLCCLmjHM4tPIp8OW49
ETRHclVDi+3+khJDRZYFsLuXnnRs/2Yhu3hLtNx5IH7Dw5isryiSVmQkrYFI1llJXhg57ZHGIloR
peJdtCPJmJAyyOaXrdMDoQu95Hp9bVFlkKgqUqPF+NFnxsf5GG5lXUNsPORlKL7GYDZ7e6RMYHX/
y9e44BFb3Vk5zOAQJzROUXrSvvuXskrwVOFloHaWEYDY+2R/xFQtnr66TUGUoIzOfMo1YDXO5VmM
eh1laEAyNkKQfxZQYI6eMDRsDDhP57nNoxkgdBzsxD0gRBO0+3pbtoZLaNwl3ZbwfGsWPO9z1VdL
kRUgiYx3ksDFDaSU5SUYvggpQvZFAhko4ocBsa/8JnLhyQ1FR0VhLYIRiiU0GiI4zDAhojPmvtgW
9k/hankzBYCwVsEQAosagSC/NBLhyX1hFOS/I2OgESGDhpU/A6sVGSqMpoIxHxg+/0yIPB48Xc1+
6BuDn0v/ROQjl8gIuPAnPJ+5lxjL0fk1N8T02xRs/vqiA3DAFMYVMaQXlW/Ah8EVOT7jB1HPOKam
EFH3LUQnJFdlKRt1NCf85NZOwZx0XGlm3zGbZqmNbWamUwfgISekmMX9b3rd+rZd1sDISDlI8Etd
XHlAVrqVS1taXvZuvcLMZ2r/9L2Q+qRDCgsKHnnuBX8J+p+Vn9mfPe7fZotBbAxlmycTnrGHzrKF
JATssZfDPvy+GZwC6YW5i77f9pubfaEGJexTIt+lMre5whOpbLTdlisSYipBpoPCCpgZRpN52mt+
EvUNC7VjtgxwN+trgE6bW6xQAfIEmYmyHVY/sW5KKN9DxbDefF6TJMtkfmHNE6z279tcaYz5DPOl
fEwJWxDSJQDyNa1Sz7daa28CNt0vhkTIWsVX6cjmIeTwG7jfF6F+Yx+XQ+tIMU9EszSQlq9hP3DS
0biRSEkPJRRRRKgTgCEmZr8x4Sm4DpDbJy6zs/FuwHCJ6yemW3P9V2ux87FeMZ/ad2HPHw2s4sRc
S6GXYnwdGuzP+Som5VEcb4Xpg3RBtJpFywQOoCSsDrdwVDqYmkDdgCyg6cheRnrNLCh0Zq8QHjRD
9V3xmOXTWtvUVL6qQ+LMcvdUCJpz5A2JJhrH6qtB6vHmuvmt4l3r6CIH1KXpgtyz1QdM/yaEPrfp
XfyZUEAModjNRC6oYlN9ig3e2UknbEwyrMSFE15wxYLUl5/8MYh+R0dZkrlstKkj3Nlsrp/oTZRI
RpAdC327e8UIBnbli/wYBlotbbKn/ZAN3d/OLNqLI2Yfx4ew9S8x2CaicfG+LQDzYAI+9x0ieGQd
P5+TV7PQnVdMCJosEYnHc6d0wXvPo89GIkzGEB/kACr06XzYpaIsEnskNqoquSiLIfDu2FOCMgLB
F9+AObHNEGkAkCbZnDHnklcaRznI1H87DGGhMCaAL2tCElCHQVFwfTC0c4PoBht0F8HIZ6acVAQy
zjn9G8k/CpgJElqaFokDlKw14X5eknv7TyIGNMCPefefJ4NtZtnxh0CnGNGNxSa+VLDIvrimTEFY
iLjJqc+URQbS5xVaT0ylT16QaUlfajCKw72zAJoiTHNoWRj6rsqAzZM1ybMwRIYvpgVUnkAd6/MV
roI6iQv0ZKXe+Xs5sGlMyOXFXGmJqBrTZmkg5iCtEmKw5PzFjckjV4wC/HZxIP/cvz8GDtj3ClPQ
s5vcmBRpbRtrDUtoLe9bsWc1s2XOPuHrezz+QGsIOIzUz1pzO5S9VIEj1pAJwnsILygMPYn+DDX/
rCpCnB3pFL2itFs2jM7Qy7U03MIckum+b81dRSytpeAXmP7TBL5J1R0R78yQqXghYqd0BdXdcCGo
M7uIOawB2ukvaT46InhrLkLCjgA/mnAqv5SgOL3yI9sDEGxxInhAwXevztKhZCWwHmj8dfuxwNQ4
hXgFPmDYEwcHQ0jrdT00xx3eIbfEqAZMhTz6sR9jx5nAmw4+EK9FqEbPU1mC7esRr9VRcGRzjhmS
QD4M3J1mZy14elYtCcNmDRyKN3fCrmJ4tOKkBzEREPshYYX3rb5SjnyVXHfZ7UYzZkdxDUCsEVBI
QT67b3DIowtgY0/sjpz7C7OSZ02geyIUKg+zH2JglvqSSbcpmsOHg8iFqX+v3eMnWz1W9ay7lCr6
0k+GKZ390emCJzKNDIuJCWID+1JCqpOFeyhrs2icW0PUAPkGTHamb0brD6b/Lq2EAB8kbgQgH7Sx
kw+cDNePbD2r4BZPUW2y6M3mrMzSs7rRJxISmNbNOVp+AFv0dYv7GklY+A35L2PR6O00LkEc0bSg
oMZz99wR1hndzsMKGEfB9s68D/t2TveG9bkYYLA4lrD8oDwR9u/EA115/sMB0/ndLXCKMh078V8/
+Y9MM41QiurHVlcFKl2f3KF5e33wmVW0srUWvcj3w9qBOooi++Fwue44mTb1dfwlOlmbj5lQJdvF
fOh3kcFITgTviO1Z2Qj88ml7c95kD/ONtwmu5T8Qec62dXYKpLG9Gi9+W7ReO7Rr8/3g9NzJy2Kn
LUtbFfAXfnfzi8IoRwGXeb+vgAwKv6UOv6/AaR0aswDJ4Bw1m52cAC4TR9gF+Gq9WW7BeAOS4KUk
RHmHgx+SSN/9rRgobWYYRrBKPI+E8cjht3GeC9l90xYxhRh9Mfpn1N7odi4cLZwWsaXZz6GLqldu
eIJGM2rGqdKhGvqXNFYiXGZS6QQvxwJiA+qPQcr2GxUWs4IO+u5cI2Zm1O9ViJ7TAMlTciYtSpxB
NYExSLUoyzl9JXNJmUhNNWDz4bhhpoxHTtPdhsoEiPh9Tp7lUui7QWQ3wCiWvpsz3xyA5HSKd7Qo
VjG2nouTWy83yNF5lqfBQrO81u2uzMvQye1jTuPic/kzsNwCNXKxYjvowJJdliygKyaPJZKE8wbS
KTM/U6S564Mt9Ovn6Yk5vkKWxoGE6Awl02E67wJ3+m9CUQSQcBFTke4nWjMqZJsC9XphEHWU74RA
SM9DVHlQssLcM1o+ObY3r/OFc5LaWPxCGSSOW/IWSdFYczY/p+z/g4n+NZc00O/EZFIEByQFxD7i
ndDVNEc+DZ3WhSofeU155RcysXwmSzCPw7rsXh9SrqaHIdoznE1MS48u5DtQZcIo75hhLwaBwzSz
Ubj39xozAJgVTh4UqSvEGFzmPMN6NHY2KXoRyd6IFKdsCXcSpHbMdHuCeJpoYH2YJMuJare32T9m
AYjizPai+P3Y5/cDF2TzxS9HeiTgLVG6aBob6/WIdjmsggkipq7K+zSmh44IlGZzT64HIDBopnp3
4oZ2izxC5R70phmI6LHVX3dm9Fw5Bc2nTQWNI+phYElvC8aHi3nsSAdw7xGApL2CTmBTuZuq/Zt5
TIXeD6zBahXEiwScv57Wvbn58hr6DVuIGlT+3+fyRSjh3Fq3MSe6AD/wmNiaZVgrCGakxiitp2KQ
S6AA5YqVcd+cTg+HjWW90Tp3A32Q+6V5Qg5NZWbeMXxBM3pcX2Ouv22CrVgFQHLAnJi9rJ174KLX
q9MQy1CMFusTQnTDtEL32hUjHsz3cidfCHVFeUJ5TV0TYVeuz7DSDMmSheOLM8/bAMJxUwCb+WaS
uep9qv79a5rC9/QFn7eHM3lZ2m3eDy12BrjT2AqCezsb7tmNEVnzo/AOiePOn0e0iSQW8ogTu0d0
jYvVJABWnp2G9ivcyEP01QB+jpCO4kvAsYUAldtRs7uIvwzxhsxCqxbPC5PfdI8bH58gWKcurzDn
+TS5i5r5hx4bXpo7qTz5TKinxYN3OsMwwtoiNrV36cQHKhlaO2mGjJINCAU0O8DipPPMn1PipaD5
zXY5Z+EeGKs1ILrZnJ61CHsaG8+ATxiDJZk8rBuX2E2gJhMWNnF+WSYD8462w29iawVSwXvLvq7y
W/33NecPfz7VDiJGGAXthwc35R+k07L0l6Rj2TVGUIqMyG6d0zQO55vHMthoeCJ8FN90Jfbdlrbn
9M00Eo4PQi0xfnIF8PV1tnD0bcopWPrsBi7Rmpgle4+syOwQon4RBeISj+RFu6AKuv0h46FdJNqD
ZvB6QXkPQ8x2QeVE2UQ1+vxLyUOxiBGzGjZ7S8xnuTICiopCQVHGgFD113kfoIkmkvuzpcWhMbUB
1cNru89QxBL/4OLSTqzZrKndHyPckqjgMgeQfxXCZMWk9pJkiiWC3o1e0qV+9C+gc7owybI2UdOK
UAcFBxm2eroySsokt9ZWPaT8vHlYPAtRUl8u8dO+UNGVQwdR73UQYCstEOn+m/lS2zJeWFK1O0eo
5sCsQR5npI5SqWHIENG11EwXwBaeLJ4HMY9Z+gRyNkEv/M9QciP1xMzOzBGUeOKUOQeZ/aAkv3ON
az+iCVgB76IEI2cS1oUBqNhLwBMHvbe81ABYNSEkztUQE8ViTqVCKKZIpoee+PdHvVfmoqtzc1CZ
BTv0g2I0LtbUme3mn8CVHhwr0RONJdUt+b2gLKGyIWR3wuQxbMa8Fm1Pi1h1nZ4ovfEbN/1m/ZrD
bDjPmUiJ5lNcr+WZXf7N5IBuavQerrz5upguDXvIvAYmvQlXsn8VYyw+oDscIWgv/z9Hb3//pL1A
I6IFpUVhfRRLXvPuiaFZ7cum1CdlmbfrreNxS8qymPAYVqY1qckIpj1FMLh+zEm7Rd7Z3G1knp/F
+3d/vCHMFIEzx1dg7mmOqHYV6zez9owCYLhx8KcHDw/2aQWQ6v9y9sL9sYk6XJptQWAnDTiHAdO8
VDFlcs3kmQdRJcR0soinNOCGaChJGvkCDVCsgyUmMH8E3D3xCxKJAXBUiXwsfPT/sk1+hj8/W7Ac
8iDJQsXF3XBkHq+QCyMHDMCkoeZXPD7t/Kfd6CBeWBi56MQpJAdjR2gCRyD4DFFZMGtmWqyAOiBR
gGFEW8t8cbVbIGVE44YAD5VsixsqpochS4BO/c3navcq0Ba+DzEzbrRX+T6I2wBelJvNma6Si0Hx
w+SZYfQGGOHrI73O1oBKH+YycDnK3BpF/UyiYEAZAhSTLgms2AK1M+QiEWBUN21ZRIuRC9ELK1hx
2xAJmxIM12cvHz+RvnrtYQGQANxn6Uyfg5QnJDe1/ng2XGsBeUSnmoEotyVzIbi8L5plQOF3gJyg
viBVIhybLZxL8lq856MoOTRWT4T2J9DCfFGspM58bbSwWn2CrLMI2+qsQibcDIX7YGcgkDvGbjw0
nTwoFzeNWCTDi38l9/m18tSRfmGg9da6/zTXeK4tqe01/P7UFtTTnCBzPK3qursWILBQjW4Kp11T
eyBkA7dj6yaTn40cW22z+KLtYCfRTPw8KUZq80lmSmMXZ5VjMfO+dE2cmWzRqp9XfkdFyLgB1a4b
uDDv00UMZ2gMuyA+Z8ypg6jp+NxDx/JPOiwHEpEkGJ45HLOPp3FckYEAXPIK70NLIW5k0cDbnXG9
mh+3s9Jr7zdnbfZq7PcRfwpKXp4o3C5sFykqFwO36qH7igaQ0OjoMdeJiN8XPK8N97fqkSnynBO+
KuKD0H6elWGUjBxWClje55zM2SEUkgiQ9i5VxtnVBKWMUTtNkH2w18skiyIGVENtobxp/VgYuJrt
/uYgRaG6lDh9z9h5JvjA2gi/fiTDK7vpxJjAVFA7+ekWmA94j/ZXPtKy8CoECcDSfF2JEQBo2UVk
Sj/rIISbFUdPvI9xccF1rYmLogB5nClK+YzPXwrJ5jNTb373JLnJ+zwjGssUMBxFUe8MUX888b1a
PVJXml/evPT63mtLr1IWI3h+3f3SJMVR0iCybwZEX1Aipx+3GE2UdYUtGW8aJnA/R99hwli+OfYI
oC7hbB3aMqwaMLclXaxTHB6pS0Dwy+n4Hvg4AoSX0CP5qqeF/cHLynO8goc3hy4SJSBefLtEiFXc
DBxgkB/o3zB7PPz3KvPbr1Xv0oV8KJG40/n+DA4KH2BTUpG+DAtpQ23fOqv8+Wh2B5OY2g+CTzNT
RNHi15vES5ibJugD6U+aDtlzpLBa92w3h3vmPY93chm+zvBhVQt99/kpf+pdmfsy/ofEfk6GxJvC
dXc4M1p4lg+WwflgrZFfZpioML+HHMX6tTLM5hdBHQ6vWX0eJewKg6j7HazTBb5VFS1IZWMInt9h
wq/qcvS2k5m6fPzcY5Er8PrpZIvL85gZmIjasamcZQ7aRUeoa2/zybKnTczHJMZxNhusH2JeRXwy
5nj3aI6FPwbCkS8jOuNqcrvgUb083YdXA6E6STYZqQFFFaU6UIcX++lemSF4QKHR7YeR5n9m+IO5
MY8dcA9n8ds6o6NwjE0NDnoHbHS6nUhGRszqtD5haKNZHY6WCOta7u+IqI2xpxIynZybIy7qsV1E
MSU96BuGPNotYh0QQgCPeX1lPnfJRl4izgqaSD3e6ATcdtZNRuFjNoLNdrR1g/llxfNnzgkc815h
zchAMsxATJveTWkuJiRjKG3HU5IuanMACGm3ITwbP5eIB6htF4iCe2OHFFsmzusE21uE5abHYegw
cBA3F9tv/g8vZGcjWFFQvLNaxTZJoRE9lUWNCmKGP4eOu6I7YBea5UgfsVj/dZ1PDDenFHq8j/va
9YfmQMmTn9nfQ2mPP5O8JxXksNtSpJXzIbFE3iNAtdNQSqEXq1zjFKOM0UhTRSHYTmuGp66/1+SS
HzhpRpgrWvd2TVOXGVkreVEK644CUF7aGH7hAijrNwjlBpDp3ONDccUfgtMWQRR6a1Ef2fTv8hF9
cghn98C7mDvNie97D2XrNpMVnFg4OLeDQB0DuJEV9/KkxCtMA7yO3N+vxVnxIp5HgzonBGAyiPdf
ogvWPSk4Q5siQ0N3iMNdqNA6p8RfEZe24eWLaqmeyWB+ez9P4mwItNpOhtcBi3O0gciGqH0WCyRX
LHBPXiLxIHCwxyqgihWayyQNmsnHlZdxcI/+CHucYd3sWbP73HnvMnSlhW622/esAjmaye4dtKSz
y1lp/WXBbfZiVNhbcTgm1YMWwhGQSIWwnVRoVLs9nZ4I0H3iODI47Y8lxjFkBrljvFHibgcvhrd3
tUhgKikiWbD2LeKcnsJpgooWqNpWXMwBt5Wa+T0hktP+ROX8IZIA+XtNntLL/uIQ/IXiaHH799ZY
WpMIRGoTk4vIz9IwvOtWBryP8QliGZz17tcjpNb0QX/Mvbo5lzdEBAUHoYPfL2JBW9IR7lrpLpkQ
dM5Q1we+Nu4jSS7O4HIZrV6RZusUyLqDxpkak1ijanvjgCoY1HoPc5gLJsAMghvFk0aroY3oFP+p
z0Xp+ho6sKRDnakV3nttLNTVB4mh1/1pY5HOtSndwZGil/5m8gEEABxlbcZQQ8oug08beTE1OU7n
lynfzRsyaET05Jj9SBzzGo4eQoJ+Cgf5aUpr3MPaj6eJ7oySC5jamKc1i2SSI1Ht8CFa9zGtn6tk
O2TQCCdoVM3v864DJbQSwt56r0P6/ca226RuE5K5RB8du8r0EeSLx++Y1AuJhPlh0OIaAZLl7W3O
mwCZug92+7FuO80zQmOX2+Rn/uEB82PzNkO6QlRheBRQDRoyuJQlUANr0Kl2CiwFT0oZ6Id2AvJL
+70sajMlYq/xOJLcguESotaIf2j3ppgM3sEXm8PoIB6vZL4l0PokZldlLkc69QKl7INBL7TAY2af
YsEgkcoIs01Fl3ZziClE3rTkiowWYNrIqbppdpBzzG39Id8TyCf/Ab/+8MgCrGdwW89l9jt2NU/m
LyVM/QFJcKSvUkjXE3a+1WBmrGQe9HPMxt+zsRhBNmeqz2C5JSbPVMLCk9CcvJiR9WZuwJ2q6f9A
CzIAtIXYS48c0kcJKZVDbew1Tjkx0MZSTjhtQlgNUAJhWQuKckhInhJwex6e/mmj4Bje/eGud2Sv
PmYoMbkX7hsuEhH+mO0qc0j8JnHthdzWCHgIKh4U/sddwEtMvkz0mKrB2JaXt6f34nSCcud7iV5Q
8oZA7VvaV5yGYnxdckDM4apoN1zJXt+mHUeErUfvjRJ2VjZ5HKhrnTYQmf58RjLof/rrNyRL2mow
HyOwm46QDmJs4wZyhrQhB+mFI5ykFH/kkyuZ/w6nYyLWmlWamDlBYrUrx7OG6caDaXMP63g+eAC/
B2m7Gr/mo9dc+zhDxcXLwpjq5jvPCJClKkLa83HRARtfUq3toTRFG5WTpnE3v0OynB2UXI8RPK/T
qVFGAFrsfOkcNT+Bl4fPnnAZZDo3ZEdPEr5s8a2kjdybBk0ZBPuemar1OVv3nhaSKOgpp7f7o89a
nwKfGZocPEeV1n9GtUhZibjzH1FPdfMhDdh+vSfSSgsgn+Cp2CcmA7Y4mK5tfVadZFcIYQO7BHv0
BC+RcLoRZiNxLq5IK+YyJXOm+uAmLI+FCKKj2utMhDbJ5RGw4xEyS3eB1e75k3emgftk9wlI/0Pt
gFsKIqHgcofDkNYDqZnkShkMGXU2/Kz92HT4Qkc2V+v2Ix0qtjsdGbyl4c7HqYPoRQhDh4o5/h0f
ilm/GwIRpdbk/kOsWZbaA3SEQL6/HDbGlLFzGABr9mqs2piKJ1mAYI7/n4zMbKPOuUBBtkSi5SlO
QSdF8mDw2VQr9nHZ6bfdioZs+QrIvAzbcxqSeRW+MRnOmp8yeLulnU97VDcMYxN+J6RGYFXRffVE
cfTznL3YVjS0+Yb18Ib+Hxnh1FwjW77KzsvN5x90wOyTIKkURaQrQ0ceZeaJvKxvM48/9utMtU+L
Hq/wO+FTA37K6wjwqLt5eWyP0e2+xFRdele74h7ghLvNacb3Q6zft5DLWfzFOIoZkmnf4F/GaBCZ
sAU///zTcavv9VXxx7vqq0xUsGyiqD7aeh1zXR+Tlt6UA0Y/F6Kcyl361A3X7CneDoVefX77qMfq
c32m5+499COilRlabzx/oFeo987aYoiTVBPeKdA0WE7aEJqEh2Ym1xSzJh0w/i3SAB9ogERQUiSZ
R2KFOCzsCazKevCcQFEgucDiB7zU0fQgMIutMsrO9wnTOIn/pWcFFSDdYSozsPYQe8XmuVDZYkWu
gJP84CcEhMaxQLbKtSG78Wk3m2IxQGdHIY/qavPZSapZzwBYv9YjQ3i4yL5O30eE6BYz8MOHAkrW
oIsnxXMHj8JL3u9uene7TKTu3ORJPXB4R7kia8GvDgnFSUVgnvVSXDfdAMAtyKCJq9W3DOrbuqAH
p6nQPCSw3d1t2aB+b42X6t5X9TFy8Rr8u/vQTulIYhgCEfoBbjZAHVlpDpetowOo+0nNldVc6k/6
Or2KWm2JXRHtQd+Ikwf5T5is2S4HC2HAmZagSYiGHmb43mcuok+msUWDY3Xiz45mRuaM+hWAHfIF
VbJUVh/DPwybNpGV9xgHoYFEOpJvDKcgkbKxQR8VeaayosuiF43wwC6Y80HLtKyRpFCTs8f/iyGO
by4a26GjeIOfOPhgiFc9JVJIohCzWK79k0T8aVtTLqaLPSqP59RuwNoI2LtPX8w2aHWSfgRix7gw
FX1Eq0yB85SeXJXwQ9fdUtdIYAuU8uqEgVgv95Nt7gf60oZ0Z9CghOg7xL1Ksn0wrYswfRdxSNX6
JTOBNBrkTfkMaOBf58fYSwrc87hNHyDPY7fp6Olw4IwwR/ldE0bFRP1Yo5tfSp487w70Yzm5mY/w
Tr5vZn/tPv7glvP7h4WzwXp7sGXho3L1qVb5WJwez0ijrRq7Cco0tGMogR7nuqTIpnz0htoEUR3A
mTQUU6aZMDIg6pqQasWv1xkBhQ3OYTLBU1qcP1X2eRDZ7FG/yza2uAaDo8ZrBNrgVH/99HXsmfMZ
DXUPOtiYd+VSsp4TeuWntFC7H+kVjUaJLWdmtRAxG2TIvRjRavJYFFtwns94hlPl7sqU46vRJZ9C
MeidU6BhodSAUYziHsRdIgRkaM1T3KJ/9YjAeLP32/c0gW315i2TVhBW0XdJlENuXroSaVvvYPi1
n3NSxO+PaUWIDk0TDMY/52JGwHc+oTme26rXtNaBJIxB5dyyyVAjn7YOb4qFMTPnfqfEILW2+vJp
+kAXcLxqt0Xxl6xDhFEPpI6I46hSGx7aufz2Ac+RZqECHGXo58OssIVTNvcqbfHoZo91+ZlUN7xq
y7KZlWf0E4M7PdZNDAYfkLNmZTv6dc0IOxE3GF9vl3w2fmOjG7Pjbx4ssYUh/7kR6Vb50KvHHYow
FGuA5gjQ6ViNgftWI23uRi5JU72rzFkIBfGiDauNuuoKp3/PJ7o07V/z6DEK5eQHfGUMGT/6e0hT
ll0Xh638YeiGo/0aHEhe81m0WSDoKiagjvyKavU35fa7QEDY2BId4P15GN9EqxyD0dBBN9lu8PgZ
fDFqzO6DlYIeG1AA5MpYDYXnDn6gL08i4nJIDNREwWHcw8C70pln+YYMO3csso1C+6tN5OrEQaQE
j/tUdBkFYc6E3469dLx496shqJ2Kyu2xuiM9eUwqwsNYOx40GofezSGmMBGKRAR3JO9+UcNHTRZ2
hM8R4+GjO+vu3vMuEpZfz2WeTpAYS8byrqz99nasMkY3TfIOavMlYyMljO/tGcRBSraBYP9vAL3k
3OhZEwtEF70y2i3KE8ZXL+nYlvq+JQq2dIhZ/96drApzUG7j8FylhkXsnmQECR7Gr5N03rua6tKs
71Zld4ifJynFoI80dM5XS6eooecEib+Fd2447X7Ip7WxXVNBKskc2VpZ27HIGGgXTbWIKX4yznpE
tuMlUnsRmPvTD0/1fWLQ8WlCdI4EpRyJqNry6Ro9faNV8miuwQPrNeKzG1Xf+ok08fsXKz6f+wmf
pM1xZ8QEuy9jDlIyab9OaZAEhjvBMv4IkU6T/XjfLl4iZbgjaPEVvM9riC2uSxszWlYbz7YamyZh
+2cd0YwH8C65wEy77qTuX8Q+QvWRPfueUqRgm2xJNqFiydCvEs68KteIvDWm2PdXpFhqbvXTEh/p
w79D4BHOms6+QwRPsAi7geS/Cdp+UL/pHi7ELnbu1Vn2hmoETkJ7MkPhHn8iaaPdd0kVYrwlgDgx
zBfHbJbCTeonSC7jPdUVrzh9T9jtfJ+BTB9Z9P7JsRhOm94ex/NEXcn3tQZYJkOFjPPtG/kN1Whl
GRjI/HGBmnP1fUVjeUITRk2Gg+o5cIzTDV3ox8UX2DN5ztZdtluIIFTxoqxBils4KNpCvfReyknG
hoYBCl873mriWiswL8VL7PsJtLZY9gUeH4ZqshyKu2OB54wgQsgZSghXT21p8loQrA81Uo1p8dd3
FM/wO8fW3tN7HxEG03lX6JWJ06BRIutDNYUNkwii/zg6syVFuSUKPxERKIpwywwOIE6lN4RaFiAi
CILI0/dHR5zzd3V3danA3jtz5RpmO0JTlw9yhULsiDLEFYMwqVSprUdhvGj1wxC4no0NlhKVwhQ8
ilxWjDF0nqQhpygjba3TKpvIQuK5YKjFlvi9qlD0Pk6WWv8haYKvPo7zumRMsCDBtY3xF3Olhw/s
c0pWS8zjN8gy0H/BGYbTNYBu7MwEB/zxxw5CN6fC7J9t/hHEuEfAr8a9G1eCwVZ/A8MaR0BC3TGF
E/5o5/F4x84eeOB7zoMi0s7crx43kprC2OzBa83ztGOQZ4hGfNcG+4EzpHLZbCa6BzEV7J+jpsNB
RbF2r0E5hdNBu4rRyY/dgvSMgUl2ntHEhxByfpOZ9QpKBhd0oVSPFqEDp0T7gwmbDt5IVNeDoQ22
A3SgM1psOs9fihyuDL4dHduL4EJgzFLwm8Md1Q66aiSliD3X0W22NWYYtG1bDorVHed2bk9mMNn8
PNY1gfD3Ro++i2cZRm88Tsg7JlpL/95RwPPgDSFtpJtl3riZEGnw+8Q5RtRehSNzHItPpxKcV2/A
+WUHwkJ3SjiKuE5Gtwws8g0vhL+erZVsLd1tZhWxT/AtQD48l570dV1tHTV2ogjHWYYqRViAynyp
1J6KOcFbpQiZwg5+ER92wPPoc/yq65e8fGIBgaXkEI3Bdi1lc1JnEtDr1IyPKAqxgXvrMjZtRMrU
34VI7dJIlf78T03mFfv0yrkqPrFtcEc4Gb6NKPX7kTX65d1nrMmu9uq7K+G0g71OoHYbSqimCRuU
2R+goSpb9JVR/71VPFcBl2esWNwFMbGzEGngZcnuEK2fEzYTNDuwh3HlcCRsYWp90vyxXjlzHiTw
lAvE8WK+nH2ZgZgy/IvEmUi76uu9mtWQWFSfiolLrStH8wbSduVLW4FOE7R24vYzs+VZlsT15w6I
Zoe53SKRMOKd/WQ8ltpUoDyp/AJZzbVpV1dAkCFNzUTbhnyKE1wndztwFCyGXDKItB4iou/Z3LCo
g/g0lMYz/GqLHaDDKT7djQZGEF7A+MwlU5fda2w2iSNN7Q8HhJ40c8SHWPU9oyNlG6DaYzkprDCD
TZNRqEX6FSJc/iM87OBw3xOiVfHTEB3VzFKALT7TX2JkJnt2ZHjiuIoXlCKg3myU1zobtmP1affJ
ko4uhQht1Iu6mw+LWWu9l1F+9Ws111xravlWGMZ3Mnq8L77VcxrHBY6vodbOb7eJMUTMnzc4dELt
xoFI8XNmsrkjG+PgBjKQ+reSnhZbRE4rynD4cwy3vguWq8ME2cp1yqjywNEo3Aip2N3GhfVGqkOh
vnu9fa5rFLjCy46MW9N5UhMMVJtKtYoJhJyLGumd9qj1LdjyWpJt3NfazRTSqDUyaigyEowTdWwK
kzPySTzZMsmiIMXEYH7nxggTJijNLfMoVVNv2yOcsHGhLTDTSz0V0BY2i6lCXEQ+NeSE0waxbkwc
gWASeWJx7mC4GfIHzk2mmJBczIj7km1xqP3OFpO337RLWdCyHf8aDwf4fneTh0KZGPyD5PdDpWG8
JRb+4ga1stWmptqxPSIRPwTXV3z94oiF5aTW/EAQBYA/cGOWkMXq3TYKlCAymLGS6lGaN/szW4Sq
KaPmLusVXpiMwZx+RVMt6ZU5o8zSxir2dj0mIChqFk8qW3hGi2JyLU2gpxlxdHaQC/Z1Sjmso86+
QbeCC6VNne0Wbwg/HM9MAbZjlVqd9j6EIQrN4hYFNAZgHust2M02N2td7HQe5E33MosTJs+pV9Pu
3G2iMTEd5JIitp130BC4MVwEcG2zL80CvGX+nZm9csxoSySnEbTbG5MW48Fah3mK9S0fAbDskAFZ
RxPzZadwsub+h1+5/Ik1sNRgpSmNy0otzUaAUSYoLHkdvyCUgpyMZBUZzTJWzWaXl9bWL8GFT12y
Yli+e51YhVtEdoPZdgnTGBeTJbeODBH6S9I0AkY9L9w4tBrmwO6CJ2YOPA5uu1dby/dPBCTxgMOd
jCHi6dl4eWprF7NqYHoIZ2a/aM6Qfiu3+x5UZFuDPaMo2U8ad+wQJQNW8/k0xFwxPZvJNv3EyxRI
uGuNOgM9pcuiDwdPJv7QrKYu8X/bKNtvobsybuSBFkbEiLBVkoVnbd3BcKA9oP0GUT+GW7k1wxBx
baxtlWMH0UefznhwlcISzMmHr6LRXM3WvP/CgCvG3ZSp1LsgexqdbDIdUYwxETlaj0+yflfdaWNT
eMk2nDFCaAk2xsMfUgPMeMP57xv3A80brq7x89MwwDWmPsYRep/caUYIiJkxHmG3z6eWTBw801SR
Cyc+eSGMPeaw/O6GSL6s9slYnNiGk3eR+UW2jz/Lfjh6OBtieAaCclRGVtUbbNJfKiz6cSi5l+7w
uVVvLBiYuoq7sYrs0GDVk4JBraHagDndmz1Tt77eM2FBGCpOceUqBctMmwvGlNVWJIuWknPdFOy7
PKc1qg10s2Mjqd2PiGlsWGMnxCozR4v2N2eoQumewz3FC8PpZt6LloeyHP3JrmXYxDoQ4sWYajEm
1YoTxohTR+lAL+ib9H77QW1DCoHZA7Xit+XWpDOBiS7jQ8JO8cdeg48Rl2kSHZI0/Dw5J20FXzHS
SJlETlE5r0TJuqO36e2it/MHp9/iwcItCdojIW2k1XhIlg6e7/CYv7ZV2A9fRAl0t+odxDysWLHH
ZgdTp8vE7w69A8OZnZaj50PWzRM2BIEbVwbY78QuJC9j1pXreF22T9x5n0H520lGv3itpnNm/S9P
5tmgwwAi9QGBplN7NMf+no11NjYn+Dxt0rV0mWLMzgCzUclWMO9A+ZLxxpsHryOMC6HTtYIARnMc
Pw+daBSQRA9TjNCtAvVjZJV+rZpTGd0yoJZWUzH0zJzHe4GRJVkcG7A6vJxD8YbKGXsoOz0A+Mkz
Iwvx2nkm9hf2dxzAy65a/c6+LhqsRfFhS5wD3+Ws5oNScBvv3wkZAKIuchzTrzIIb/2ks0aKB6Qx
BqSRsc9ZfrulhDPrGPulzFcv0SyQ8vW9tmMcEVt/RpYRiOdAVXgq3gy1JLCH+TyO5FvZ2uCSsxx9
A0oDizvyGQ6eKJitmiNa60+QSC4Eyj7Mfz4poTG/j7kCmPeqfbVe4aP+GIqwkY7DfhSoGPM5Cj24
2RMlNxyPd6K1DjyK8Fg/CNTMx4bbHQE4M2UgnmMZgfExePjMMFBtVUOMHGnVxGwMFav1+TXiznsB
iXAYf1iZylF8Wu0XLbKr4riCF1g2I8wVukOCufxjg2B3MjHf31OLrwsDkcfn/GDdgKULQLekYrBR
0d+N9+ppdErZY+elw9ScgAIIuV/8TILOezIqmpgSk1AGzD3Bdww4B1+GKWwUgDTmrG9b9AcnV9Hs
sDQotXzJ3p6ecltErzrFd3xO9SElFmN4IKx74eBPkbGAOJ0het6DuDFu7xEH13g8H4EYLlgT1cvM
ZX3bXi75EsuRfGmnzJCb1eezxDt+Rg2VrUaXoTjgpdb8xxomApkdoQ3A/hgXJlqTu7Yd/p+UBgl6
mKMoscOdoYz8FpyX0J3kLWyrgucaa4dAsB/Od1DiT0DHWDJDVieKUJakDWutknUi5aD1xRSFVrkk
gZSYMJdmSjiWN0ywhGM99XPmItPDI8HIZsNMsSP8FdsE0o3gLhNHIW3gyeHT5UGcg1JX7eiiwSqY
0BGVl5MmgV2BbY9h3aSw9eSfR08uQPc1FVUbN/bsr++MWjJeLZ78pn7Q5e5QMQPi3q5oNZtuQ6Wc
6NqRZtGcPW8FSGTvRYxjMisGcszwm1cNeds2ViEdGvhCOOLB975gJ9URwsXvWicdz3HT0lJcuMjO
m9p5648WWWdQvuLbtkheWFuXUEYsSq9PYU3goh3BEQF1QQM/gwjljpPLnNIJ7nqOjxP87+tLvo5j
4gPYnwgMHgXECT1wsJO1jOJ2DxQB0z42H8PDyFxYtFbIXGN98cUYYveYv2E/uVOGdHg4oPAtzNlA
YWiwtWegONWEmxR2dJA8bnZ2tyf045nbr3I85ELYSVCqKH7uFvNsWtUR2hzYmnBkPEyEYEJGTjdX
IRJxqejkczeGJguqxbbT+bOHPaYc+YDl+r3wIyIMmkFnhBc6MF6I5gZWHcbmFY3KIctWUNIpitNb
jE9FsWiYwmCtxJ1++69iccdMS8GzwZO66+u+mnYLEfxO+BojCfORo/R01CmQGERa7DfbXwGdjzDb
KgnzKXqhGaQsodm/kc7yDI6e3j135emiZq9KqxnBTu67DtOnr6Zusi8YN3K/pTr81h6tgxx5xcx5
jI6Dy2fa4jlJ1yT7WA6RStQpugxRui2DJ2Xc04TpKC6Y7IYq4mr6VDi4wVdbcXPwbGErm6CKMxAM
rDDZeVOYgaNCB0HBpEAm2MeRVrSDW0bJmAfOgiXpX0PxYUBS3T7x+afdzG1cXhiwNmwViGKw/YXL
C+Au6Z/jhxEqnGJC9aAiMET7huWlKCw6DgkfJMjI6GQgzWJGKMCSM2UGyR/91TqUp0iesNFRmNCZ
rO/2MgIfGhXGBFccamVEpjeRP2bH+NoluwvmXRjeoDv/z4fkh3Ky1lh6U46yK1EY11D4yHFjtsGw
zigSRvkwC+iG7uiQ0qGdBL7FomdisBWX+G81VoyrnTK8WR4QiMHZrTw0sZPvsiVP50am28p3PC9s
QiKQQGI9pjgN2QnlsKj1sCMF9/uLzQ/6BEZRf8L+k9ojKAei5nN5DWzBzHQpmBrbMWnIRs9CKw2O
cAn7ONkEwIhg7ELfjAyao5SAwcSjlwFVgUdeYMjiSJE+gmBP14qUGi8iMicLi7iV77Et7TczDWxI
ebQxLwLwP9ASr9UV7ayARYMwvE0ucbpLrALXIqO4xSZ7QARSgARLe29mDsEaimJwDFMhJ/9DZtiR
p1h/PwmvkPkAlAE57MWhwhrxBbWL/9yAsOQ7rqZy5Ko/NtiG09QHQpjveN+sVnx8zM77Xh9/paP8
5i2u5yx/9WGKI038fXHAgINANCS3zky+ANAatmTT5WTTr6LfqYl/ErN/nssZCnKw+J59x8LzSaxZ
cOhYHdYAzAi4ZPw3Q+DH4vmBtDsFasGrEerV1GJfIsWL35r3MzZRzU9yFh4G7l3t69phEX6ereXB
Dkp9Bj0jw/d5MqY5fNrNxJzS5jGw/nYUo7awyxUbzj8c3SrRYSrBNJ+d2NzwvfxLlUh7j7dgst9r
OfJmZDeBQvGdMAV20IMnvjT4Ur2MjyWyVCzoXXBl8N1V7WLw5VhwPpxJazXHP+SnbKKXw99TYB6k
1didngBkXCJZ5tkytiFXeEXQqDbTfq4JVkcTOIlMUKjvB941y7ViVsYWUmmR3yzKsD01W1LecIzy
H3tohb74k8MAw315C1dFe8HGZkbP1tvju8I//8LOaVwUuDvQWATdM4G4cng5+CVp/LzOqGrrs8AV
1SW/+jSBfbSpL+q2BfWpIcQwPeTfJbvigiXStvfH69ef4Ee2aNZrTO2IgHImf3QB92F+Sd0DYu0y
cM5W+BY6ka2sJ2sRGjRbpqMuZrN9RsEWQMUor7KCkxq2oz110/zLh4SvvUajGB2ZsGVLzv1l6SsQ
phGXB90iW91dtGNzefW0M39M3ch8ySOY+bmbHpMlgMJyvEbg1F/BF2PSl35Gfo4yG4tcMexJyuqt
8h6+nubkhGEEfLHWFrwXz75sYbrKl2CgscU4sT3moh0flKcX5c5oI/n9zwtO8nVcWVBf5ZO8w4V2
XNpI2h7NkavyK4f3XbJuLq9LjqntE0tMBkuMVmOfjPE5y+JaAfmy35m4w8O75ubM7EOYgegcVoOp
cqmfv1ZtPRnQwK9KT4sR9OU7Ae7m54rjmzuxBJsCYFFfe7QNGK5v+mbHvh0vcON6YZIId3li5ZnF
Px9vZuZ0JZP1AGgPKf5pQv5mxFhTA5C8Zn1QvjNFg8kxGMY08PNhXpVrCQvr+JgeiVCcV2TA3CBW
QN1mLjzbZgescQgl4bumw4Dnfhr0BPQw8+drga4BfPa7yDb0XOvGVagcfkTY0Qb6mqUA6jDEPDCT
h+4PI0oI0k1GtD2TYfwkbnDTYIww/emXA6sG93HkSLKV1obwgCmnZUHiNH55Gi5vcUH+DPD+xI4e
0iMcpfmdyPqB2CrDEgFlljCCGplEEvLi7KmXlu+AtxU8PQQr/ow3VAxv/tT4HZUgB2nEQgNVMvLW
A4JfkwKqQ1zHYyPAAwMuHC+EqpJLUdqwyfDvNKOpmeC//nZHy+e62lFrHoDDv/ggOFXs3IVQAQ0V
5swMH+vPb/5bURZg5o3zaWQDbjPVagKBqPLRst6SobhBqIHNCVn1OCA7+L34o1vlFUBxP++VrNov
bL0hVyn6e09goOJAJaIyQCPBWFijEuvNv7g3psfiAh4OKb57hHE1xxO3mVifL0gcooKBxH5Hyt4e
hV8GFRESHoe5wZTkXqS9Y8h45bJaVx7pKLqy4rkFvb/boyXctNXvEF7zWJMfCQBBQBgOlJXRnXM8
W1aAeVhp4b73MxgbsRzHPOuvReZCxQ8QuvZh6qbb9g+lBX7IZ54J0cpgDYnWI4SNaN7h6Wo42wTF
XNhWCL7t8eXBgG7D48DN+eR6hIGqYqgJMOFyRAosniAQUzHCwlyD3LS3WaJe42KiKitICY7CwpfM
9i9ZVZwD1bkI6iCFU5qauFmRthuIFswGq8KXDygr05sMuxsiZjGa1PA+p5kHQTbgAU1/ec50Gmu3
ghANvKFRm038Ix5fA7UI+UltfN23nR9+SfxEayqs3gR8rCdcK8LOi1WMVylYM6SNmaGuO3Br+4vI
6bWAl2MmJxizcHHbMPqZZc5wIGbOAEBvpT1TqlUd4G+1+x4GA5IavxqmqD8Jdf8TlotBczn6y37H
C96LAR8Ni6PPfx7HBMvMz8Cjqm7oPbzPItvyzEBug/Ljghg89+2ewFynuMB10qfr8U9lKrILmYwW
U7JXcviwKfFT+J+QvxqGb/mm233h0EKkrS8VXroK9Svjff0uODI1Fd4JfI1xAN3Yjr5rgqia/e8A
+RN1MEP0dAqbAYEFoXGsABZEUxrxCEdhJrYDw5BxM0dRu08oFaEUv513qMY6pgYTiFa/1AfkgSIc
+vu8zSSGbcSqt/ki+qm3EqgI1tofJEUcCbD0B9d68cC06zg1Bk3S6/gU8VOBp/l1BFj+I5eAkfQ8
9ZPFy5mwKVzEC31hCSED2KU0aAI5U5h13W8wzKYCWimYOuv7SWbjtaolAczvJeOu7oFjsqb+vcOa
2Em6U0nBZ4EZ5ztFLVPduAFI2ISPe1fN9/I90Sbzypvt29WbuKHfIiF8waStfG0x/4VTCCMM4lel
b+BiXkr7dezMa7x+OvmiW3f6lBNphz2sXvyo5hAsr5eQDmmsPeiVK1mv9Xae36h1Z+FkW5k8YNvZ
+c4cQk9j+0Fgpz3kDTBnUBYf1FGNQUt2KJ3OgyoFsxgTRoslVsI+0FRT1UUXTjk2+WG2I5GQnrQ6
VDjhQFGNXdqVoHBri2abWIs+fElzgTIU0dwum2fzbgOUxx9QrV9oBYABCsTSmGA2N0KIMGmGzpbN
81NxSvzEV4LqQC2dfvSU+pGhB5HV6rwAMh9Z9H/preWZYY6Ak7lW+oCC4JkgDenpfZBpW91+XtvY
XuLVPxpr1mT/uAqJXYct9Ffu7Iq0qgIPBMhYRIdA+wPKEIcf9RisL43P7bVrdp0bYa/gF51eYM09
EHJULAGR5xBTS5yRtHj/Kn/vX/Cz6jj4vUY0L7eeAd5BuEgl2atYPFjqgYimULJED/kS4h35DxRN
8bJ5CtR/B6EbDA4WMzjdAz7tQWlDMLx0E3gNdr2k40fVzhJSBh9Zlcv9W27jsFhlTrWhlAeSRlqu
5kMQFeoSPBjGZnt5+MX6s3pv37wkZSHOFxRapNaC536R+/y/EcnPewM4QAUP8PAakTlFzxZjvgBG
9R++BVxB1dLrQNYEGBCQKVsjWG2A0KSh3N3+Gp0e7livIbR43Dr4UPCgmAcyIjEIIcoB5GOPdiFl
pO4UgzsvsmNcvjZtIJ4VtCIcW2QxGI9F/dIjwG62GAnZz9utsLpNT4qrhvEa4+k54XTaYyt6qGYh
fLIWXvPpFrbzsreSI2KpHxHqsBXt8bbfjqiYTdDG3CmDnAJThBM/5OOlzeK9EDZv1K9MVY3HpmFO
dCRzSdFf+zy8Y4dL5hJuFMALrKHXBIRHi7z8PFkzuIZc2xnSQr2Iw/3gWpOG+fD5Ed328YsS2AJl
73SU54AxzAfmHyK5WHFzeV+EjwmCo9GcDhNoUl0A3zTlMI2YEHK+kQ5vRzgXP7gJl2bHVr0DfXRf
IS83NrP5dP66SQSSIdxCUjb9IXYPdsIvQzlalN5o9pieMN8FQlT+EknDN80fMMnU4q1U7DfBLNWm
1nShsAcd7vyB83S4I6Z8qzaf2/Tw8tTEJF1xjz6q1uS/mdU5OcrLZeF9cUfWpwuVPsD5b2ZskB01
7w7pmmiz4Qatix046Ahp6KleTue927pZyJg5e5C1mK+7oX/l0Yq9u58zmEA95bVuggvvBmbIrbjV
y9J6uzigP7cAYPNm9xyELNN5On+03mjxsRl7KXSkqiW9PMYDtPvlho9dtMaHltGJTeYwQzja3cpJ
5CKTi97RLVZJMMEPMOFZgT5uEnLsqTDYFRLjdDQuSxAG+Vgz+Q8fbG4HiB+MlrMvc08L8+ZhzZXW
FGXbIld+XiGcHopxPZ4TCHaOa+T2OckZiLc3jTnRIQusBHMLzwgwWA6yZX+o7WZFQOTYrG2qRh2U
wSbN7QBeRlv1H8EDay52ClBzan7ZYuoVs/qKqBtp8yXYimqTwZZOkCubmeREnZF5Q3qq286FcOTA
UiZnpF4y5NpmDtqhQf6TbPCNAA4BAgd4QI/KHBCg431INkwJSIRjE+xobYL7UflDHGR+EZ9FwRD3
FS+KHxEPp7mKP4VAPpC4GznR4O/SHrqDdGDy8dyUm4mJgYmr+tgpDiltj4A55XJ0wYSaSemQD9fO
H0Y84MFICKX5rDdAzYtlupRWxfV+eFwmx2w58KvZ2ypi2IoVwwWian4SPmNhC/h2w6a2ZGjiBMZB
BG/nPUMroFUjCQjjTILWVaFLkpp2yHcjxCO71plhI5Gun0YREiZ83zCQ6+YjB98HPd6JgWrerWKN
Mgso9LdeTxnRvB1mfnee/r24nB2KzK4BlD6YITtfOsnOGWd29lgR3jJB4o+rSwhgqLDlAEFteB5I
4w0/prDpGTE+/cycQkXVCi/1gEPulmq9t81Z+qn3gIbcawIOFiLl8d+XPUDGcVBnwsP0T9UnOwyc
ZT/u3AlQV4V1mlYK0EjL1FQ6h8cbhAh0i1xN+MsgE5xUzN2mJkJRd+rkkhevppuHW7pvt1l1Fa7g
hkhJt4FJygUe/DjjkN4DC1SHKU1pkbY8CIbhpmg5QcfMbz6M5xWA4CHlXEsaDp37Tw8/7JpcM9WM
ZaM6YjDDBcw5MzrgzDXb6JTtA0ogR8iSg6FRdDjg8+ex4o2Ui3vkyfg+LxM8l22IxPKp+BtdcXc5
x87LU/Zs4oQVI4R8WOLtu3oH0EFJIraVpXQF68d8O1+1FgrCsQdxG8EqVHSql/0TO3wktNsSSyQQ
BNoc7e6POf49+JcgGRRMdu69bsIKJpCLQk/H/cTpts1gzMKGHnPIgunBHoWZSkZzbsemZDzdpzs2
oTG8N5PbY9PPZ2FhAyP0i5aAwgf3kTV5p34HTWOobQhXSPDjnWhOhqM7ZY1xSklvMrCZ7KxaH8tD
t3UETuxijRk3yQVrduNnkJ0zea4S89DYRYjxtgGaCwSEn5RNHfn3DgodMNbCUThu3XcgGTEVHEQd
SR9AzKdxQ9Ku09wawk0MxphGEZxJ7PuqsJnPGOkC0J7GSVg2Vs9eq6EfsDh91/URAo8JqOaOP1Ru
KK8p/njiomOlYOoeLcTsoubuJA3yAoat5KQfB3xlYH44SE1ggQ61i3CZHWYXRmrxOj1xHlDEQyG5
En7MHMogMXBX36IhENrnyCwvrPfwvYFukLP5ZZ4KS5t9a4DqmTVQD5IjWQA/0KxdR2AOwNG/wgWf
+s5QaFHYHcf7kXaTvBuLy4I/sqS444f8Nw0vdixuEMZAIWIrQuXOwAXJCDw3nvtMTzbsld1hRK0J
UtBwQn95pjiD0xMVUX16bKLjbCWtZjuF5IgFoqlw5EEzPylGvLy2WPRpJHcX/FBnNM/tEt4DjHWz
IDlFy0/yH2XSths+2P33yyf6Uze5bD2OPcKw3hpDFMhsXNct+JbEf8UuOx72ZKAEXMM9oxWgeDBn
LlIhDf7cMJZkUE9ipx5sb89xkJpgc75okf3NB6sY21M1smqV4+iQyYZI7auXFyHkPGFcaAmreP1h
ZLvOPDlAsE5r4L9sqC/o3Wb6oPeq3ff+bY6p9j8o4Z4h9Ttd/27sqF61R7FKrUW7yZm4TZfDxt1j
vhwQls7OyWxLI2WcIMshhpUZJ3plVUu2ij3hRJO4jXog2aouB8M/ZMo/HeJGEytlkiPZM1u+DoYJ
Et7OHwsEOxTMhyHf1BQSxYvJnff5KX4mv/3QQfM3k17nryZnQoBoMVyqRlhCGO0vZENg98nMaB93
GosHjh6nGgEFQ4rp4MrDYM772MzLW5gbkSG6KrtbT81U6Fdlk6ziX5DSOgCG+SwoDj0YPGx3LIUL
VLI3DsLb0Y4pSJxqnH53SOSIbGhXd3QLWuuXFn3+gaFrEK+nzv1HnT83MS5n01VsXkQd4wrKGcAy
iEEK7xQygMWgb/U6i7tJu6j8p3/ftAcSK+C2VBs4MzyB7tvBT98oxhoTwXoh+9livO1AQNAxcwtB
+WNttkJdQDEPvamZrBRe/WHM5hMeioEoSaxKTt2fe2/V6i/tAUpJ0Ik6KkaaH5DJahlbMbYJzOe1
wTs7YSYhrdIddT2qUSddRosEyJJWLVpMAjUsdsVAXB8KRQrH43DOrCZ6O+HwTbnFyALtCa4dz3NL
qoS6ym/pUgxKU8IO5EX5+guEY52H5EKCx1hUigWWwuRjk7u125kFKXXQ8FiwKBDwt6FyWL6HVaeL
RNszerDL8AMR7u3h1IfH+tjZfQgQt6I3yk1QEf43Sl2ismj/Knji8Bu8kY1xhsyQ7/rcM84maeGL
X/y7NO6VJbyshiwaAknzxfdplVjRoc1/4v93Gr+N9FbsIoML/WhvyvE/Rw3GGhNpDg4e5Ze+jInJ
fVpD0G6+u2/uG5oBQzXhLUKfcF52aRGKEJs+ylicwiKbMmP99J8s/wlBvljxy3skJCZmXMtuPQ4U
t3cYvDKqxcGck1uV9CyUDATV8NEEFgpGLCZHFSnbQYvFwmibXPM1PVRmj0JpOfZr4/MjdMS76Emi
Kym2MmQJ6QiBmFfdL0TDGCSrztHsLTN7Rl0KssmnqDa005JDqTPHyPB3tiJpgS2HhkU0o9z8sNxT
HfuomDFgSOWlByRA/r4WOJk8UdPiP9XpzAx4RAZeHx0psbgPTLp4Xobtd+xKYXWQg+Qn4vlf0sSQ
KkunylpcwQ1q1oD9kM1gueJ6WFDCKOhUcdKgpWHCr+xJ2fkM7/NrM6/L/v/A+4WhNF6M2iOAiAY/
jpMPmTypGgZ8rH1ynoX95e3MGKHAvTQPk994yYDOJNyFswdtEc8pKQyckY1Vzpl4gUPwkK2e84kf
OZ9jNNvPqDjvvDJjtzVHl/YhwbymtqxtqlgtdT6I5ZmOcXN48+RU0AHQ6L8DplMge+WdXL5sX+zx
zPAeBm/8ju3clCIZsqDBnHzZ6r1HqiIzeH7M8ALPALUBU1sdDjTlO70uTwlnIoMEB/6neh6IVhc2
PavBDEL8w+UBb0BigQKCiX8+e+oMbhVeKsb7Aq+B6wlNWB8WS+d1Hp8RtSRYjFnfjfGRym5oQujW
KXbY4zCtS/hY6BE4xnL92kJXjCCfjXk3RLppyUDenFkXCimUmYmBCRtlx/A4jXfTRcpXUDMGVGjY
V654vDpg372u+B92L9Qt2vD64pFpDVd/OP0Z1Q/3G5M9BFAcZSlO/rJfu+0+DyptpKNpZuDAbB2d
Z7EFV+UHExDGbZ55I708x3gz8i20pXTu2eB+yJd8RwMQep9L+5ZHYlh6mVfoMjNXCwkzzFfQLV6S
Nhzavw9xcQobANbH16wp5PXPnuE3m/RnD0LBxehZHFRyLkz5HXVfCbB7mjrvDf6P4IzaiMYLNy8M
WIYjYXg95kuc0JDb9PhGszZ8qoGiMrAkMUVyh4/Oyc5tpb3YwGdgdsvln08PI3rM3M75rkyH7czH
6PkVK6CRMAdwAj/Hk0JXYPMx7jBL3lESsaLviK2MT0hrFLJs0NBRifCSysLWkDsQSzrbM/Ef2Y85
GwxYgbwALQA9OoFysavBCsX7EJsRG/DeX2iqfoNXvUU0Tg4wnFw3tGsrULT2z15owSh8OgtbtT+M
/uC6SFx+eTPRrpAsBAcepECEff1eFNDDtVP2tnLBhdv2uGK7CiXvgRRXMqYHbhRlSOOnHhy/0nC3
aijok2CgJCfW9mW7qNbtgLdktiZaje4MWwDFjLZAR3xrtdsoPNiVeYDfBGVaC5oJH2J0uTMLggBE
KzZmUM1WpVX9f+ozVT/WpiOesPBW6K7F/GPuu5z+bnijMGZYqcf2ojIH32wz+T/BZNurjMWiVFbq
+YY0AGSf5p8lPHAKtWV2Xi4pFFk3rsDF7zz2iAoPEYjzDi9lMP7nZrLNPJAxT1GVucMb4k2+WCVw
QVlu+fAmt90BIPJjDlRAAC8eDvl4u9NiICjX28uAUIzGF9C9ZRi5AYTvg7ZoSWrmU4OiN3xBjbLy
2Gi0P8TDX61aemNt1VDw1Va7Q2kB5F0tMd5DbIaeHDydqYFHyYxc6fzansljI86igA+4cXZMRmoK
hK83WjKTgmWgn2GyDJj5Cu3UPSSv5GDSOMzM2NwKBwnLzFtm84BfDzLS4h/aQ3pXBluldrjaV5cC
DCamEWKiZvee2Rf2riVxYZW1+mrYDGxOO1hOoDEj4FSC0o/dRL+w1KDfs0K2EoUQC4R2tpzcpmPT
+oCC63RqoezKGHNqN25n16xmDvCMRoF9sujsLlxWDFC18OsH9CSkXGwwvrzdnofbzLw2VvOzEFXE
PhDi1N/muajmZepPsb/G0PhjQtUhZxXbEg0/RkmHU0U1YdwFW8G1DO7VgCxERxxgXjwpRkpX+TTa
gZ9MnWLDd4CrM4Cw+AOBBg5cc3qRCM/E2QHOCHVqb5zw7RwbqiZ7mIdYlsRqIFdJro9i48iilUa3
oZ7UQ3ZlLWQZor/U+UipBxcDrmE8WVVYUAy/efrcABgpMJ+SdCvJZEMS1Dx2om2iWCmaWrZvuE/i
ECYP57vQb1RtIK0NvY7sDXlJW3DIeZ14Yv+jipoUWWm6vjDJgJ/B8oD1MTPbxzKHSd+6uX5jSYFw
Qn2f3zI09nbSGzfU+Qv9eHd6M1uG29rexlpHIFvCuNe+vw5hihUdVp3Yd7r+yYK1/OP7sKTHHNqX
03P7CvH8on8ejDr5Y4Lrh4Xb07igV7qzA30wvKa690+Ix5eS0bL1a1OKvimlm+9Lc9iP2rblDIwZ
7sdron7gdat67gDsw5ORHDbx7eVUbU/PgSMuWSfEuIspNk2nUeOxhS8uI0KpofL8I+m8llRHsij6
RUQAAgSvmUp5CRlAwAuBKbwVCAFf3ytvR09M9NypW0VJac7ZZxs53IG0ikfMJ+rL7iEjwsSDkccY
sWs1VjCcP6NBMWxZtGFoxt54qMsVTRSJbg81BFsTA6Qqco5pGm9CfQHjCG0cyPkQWg9XR0vYUGLt
68aAwsmSPfHIzkH3TRIPvrSVLrMYTepP2LLAfZ94wkVtSklwXjH/6DM1vokA9fpFTB9L/LJaQ8Bn
vfQH2q303693yX4LwIgBxg84Cw2H14T/n16JC63TUNOjpw0cS2JXLFPcMXpScBqwbgUgodPDEcN+
EfOyjPZw+uLH1fn3eW78hPn1xeK9X+y3B+0f77OC4cyV3wesm+dJe+7dxJwwwI9FV3d42XMsxFpY
Nlsol7AzJmXxSSD6fIX1lhrpGdNIM6+o9P60bTMVBzl3tN08luPe+ViNht/x+TymWylj5ZiwS/HM
PpgIwEvaxdB0YoWyVXfgFgMBBOxvpA7iJd+Z/+uJ5ZgljroMiFkHFIAsqjGSxEHch4DfEzssyCfl
OceVyawJE5zAjNOUKj/sa2GeVcCN+cjZYoCjRr9y4sWnQDVYmMjW+1yTHUQE5GOV9u1sg7LBKEKG
M/B9A9MgfhZ6LSbDycWrW1bNP3HcRhvnKADTogivMDEE/kNJx1sbUYIOFVEzZ5zvEBYt+e4YhYbr
cmANyhBCFtwgWOXy4uiirInjmXgReqbDvmmH6RIpjwbRzgNO316YfvW85wyljl/B6niphU2zMB/E
7eSB1S89DCZ89inpTZtDM3th1FcYGV8vb94p+egxnXyt7sUivBdmjItQz4IloYswk9sPcJ+Ox4PA
934AMu3muuGvMIlCDei+VshujsWRyNR39N0MsEz9R71mWEKpXMenptRoavIa3oe7tOSvp9W4JThv
bw6GOl63gAg/7yWg8j30Kk12OMwcqKAYA8V3r75YUHjusLdGmN7i4wZ73GToPELa3llSxfSWnTEX
BPqXzsnqa3YeYjbnq9vUmlqFVDsJvMwowEDOfrBpKSjPnsx6YLiJpqno1Hg4NP+Q/GYv/BoxncS/
L2snx6KDhxRNDkw9bI+22K+QiPrOkbJFH5dmt2SASuNJfFhn+toOxtC4gMmg5YAWj5gncpjz4LnL
9XCkseJoAMxzYWplNKYdFFUNlSB5oPQl+3R92Tnf6enpMii3WgWcO9WSOSGkkBvKeOBcJ+a8me+I
dofuSbOXw7M8xu01AfJYpjxIE9uF8MXgvJKJaz+m+6JOKuawoMCqVM1pb9idNyZ96u0/8sV90D9n
oID9u8pIWd0mJjQ4l4Mu+btNa3JKKnQZF3r0W/LODqjtn5ZJwQetDM00sbK5QfXC/GBo/u1R3gDR
P3HXfE3a6/3y8bWPfe2v03XIlrbNAZ47LHXWLImmyNe7KTJaPDBRoKz3GO195Ynp8CBd2P+aMKBy
rxWTJIMlykByDaFfuhbtEfTJ55redvCyD4O9ZpXCR79BWT1aBmGrlWbT36ietBYsPbbAdWmsB1hH
BHA4jU/I2lskkEpxib6Xzvfv0FeNi8DAHvIAgQO8aJzh1Js+pq2+X+fXwD/xAEpHZfD1UbqYq+PD
KnPaAIYV1OkDqadnd+KoBZB5v51q7HnndvxOCrdLu+81XEwK3mvjFrWGXYA9lj3lwvAWM2f1mC8u
nI93ZY78sy+Tzxrnv731oQ3JkD/RX7an33lz+fN0hi3zkXd+x/s/G4C0vlKtjhhzAd33AbKGzsQA
Q7k6+DSQR4BjPYg9hLfvcof51wPnOsbl4/2UKUr9sd6bkpTOPy6a7WVJTOlsELbjTnSatP1f2J+8
GcnBS9Y81G4MCRgyk83hULwC3LRGvxtZzMGH7v4uWnu7NNxOFe27zrWDdIX/LFBdILrjvABf2K94
R+cVlF0yjlELcq7g492vxc5AImqzCfqhGfc3v94IT5SW9h/6dxzeAEXeFjTx/ba3j0EwAENb9wIy
dvPjdGbvgrJokJXuriGMFIzITCFCbZ428DDuO+ML1Bsao4EN75fG9cAgg/PtINq0xGGXqTn4O8K2
2MC3DK0Qm2bFV7bgzlFPvW0G5xwInObYNblHQ1UOYymDT0/5dLd48S3q8/DU8VnBY4ZpuJ2V8Zfi
dgORddveMlvGhYKUXEVuezyHZdiRC3/+ZaJiDX+o+jDaotuhC7ZWMO/1B2DIoau0+QmUEvjkyMTr
G9FSotP5CNzbylwTllkDyGL+SHnFqop1/Y+/7FIqwxJmzk8Ows5jbKqR3+ZDrL709TPKK9r4/snl
FC697hMP8js+pAPUHF6lTIoDCoi9ulThV9VLprlydPujCm+s7sPRDfmgs1+okl6x+GOuhQaADoZS
8qXv7xYfBzSHHwjd1annWlmo/6HkDn9PLWc1vlETbOGXhWL22c7atuHPisaYwc1jehbx8maPP5yh
mBYSAlG1wqa57OC5CIVyIZ11Y7JmL6OEQAb5d7S05pfuPO4hTpLs8zc3DoJ1Orx9lWSwVZinecP3
ZnjxKZ/PmLd3eKscuUB3PWqc4SMbDgRDUI0eU6wDl/ybC3//RoyYbnJIuemNUFz26V4oUMzAKFY9
Gd33qsNL7e7V/Fo7u+CK2QqgSIN7ka4OfADQDJzAbeJYNMP6/39ASHeY2ZNunfNJZjRNoPPMnaHA
yTuMVv9G8Xu7U+lSYFWTHr5lTHH3oOLwKnQ/08SzOQQRclgSga2HvfO2MynB39Vml6cQT7B42up0
r8ndCrqMgV/WDqyXRUx9x+8Z9ZY/qyk/HONZd+dQuo32NnsVqV8HnONCdYkzlx4TErklOhMq7hHs
gsoZYR/LAr1baEEu6uKuoCJIj5E8PZSpDrIbGREO81TUGfAFzxfffSTZtGMBb6jiPeCZnZVBQnjs
5RCUTJ0wPdRqLHvVP4Cb0CgM5zrjbz5/j1C0rTrL64apDvaahhg2Csx4yVkARs2hnoBvX71zI6hu
4bcD1OtwiDQwZ2IHMWYE3NJr8a5HDA3JJLumey10E/53iejDHZptmoZvrBsqp+29tboLdTQtNlQI
GPkiy9Yojd9gRUyDEdXu+HJQVdW+wkdh2EJgIbQMsDEIPtjrXiGiyxf+8R/1+EA8d1lDx55XZcAK
A8Hqo3HAd4SinDbvp3NW24pymhpc62Z98Hzn7Tu7ETUg+BDrAtU6YR8664NXY1gIXPWLAAfRAC3W
pvEPTm1W2ecg+Wvw1Ro3EXVSQPkLlSaOg+GyQzJ6zovPf2XOAmgtjJFkoF2exV9QghkjNROcdpk5
FcAYvYl8RqPVx2vpVhVuA9OTMZ2bz8R0hKgdW4wZSnM+nw7FePAgaW55xRfHY/TxFKsBgNUnb412
JjbVbg+/n6MYDlbDFvQkCOFXWxsRPy2smpry/knOHxuB8t87ry/J0Fzhv64n192b16wZMgBx4tIc
tALdq9bj0fXKAQYDvOXaAqiDukD5KAFEe9V+J10swnFfa5ckktxluxfB03ZJraDL/ni4zZwM1W+G
eNVezlljEPpkglIfUxBh9zzwb7dRk7Kqm9baYHvBxYxyzmrnbx9zGfuDtzXAMNbI2mXvji1raEre
QnvTbznz0htymukTRaM1eHZfwS7p5HBsYIAUHbWhEzQdsEUm/WWL40bAj0GeokEjdHWHsLR0ogk1
4TSa2/dZi7n+ksoYvClCV/zOcQ6D9v6zuJc6cj6YNrcsihOTPfwLSuLuex/vDOZrneZcsJy6b71+
W1C6dLC5vh8g/oApjgCr9Yv6dxRT4FWzHahaU5EVbNsslif292/hwIM42igcJEN7ukxz2rKn13A6
fwqNj/31R57Hyr/T203uND36AMVS+V+axfiiRruOyJp3FoYZn4t1tU64phPvXdC+069wbtLpM68o
d8IJY7/vyphz3pQOVwqnA4f239HOjIyTh2lz8RGed1FDgAbnAfZ2XbKxJfnYOIhRR/rnom+IR61B
DHgfGmXgzPV2YfLHn+/5UBRCXFe4144zztkny1p5f/or2DaEnGBi0Cj/gZsr0+UXy3D3p/DK2GRI
0GwHFJN5BEeCpgfVVHSyPatmv/Tghb+tEgVlTNgcvkQC3MKuIOfCAxklsxlXNX8mwEBH+tgDFcuc
VroLw4tXnOSfJsaxIR01CxOeqecBo5JCDl7tMelh4sJvo696VPDgHoHnCCWkD2PzgZ/NKWfVK0lj
GhvSx1o0aBUeR3DmeUemAHy39cErCEZbohiW6j0fTLCMgVoqq9VZbqU7VmqQxjsZo+MSO49Pn/3D
goSXdYRQtxGZp08LjHX5TJhzEmRnZV6ZQ5IQB24cOQLYF5zjrAPTXUGFUdlfN/4bsb446r5bpPfD
USPOuD94/lwz/DXUuhx+qxF3HxBucV4CBv79Hfj1gJDaXjMv1DlWCR9hZVj86ngn7G2PsUEBPdlQ
/qwK4xDPfbEWzWlR2c8wOesv4qbZW6PRg0wSjrjeiCbmOQN55JRiTYyG2dnysiRU/lYbXcYDzog4
nrGs9LbgzIpGwmt7xdMCrXaoh2FAQFvIPKp6fQVcV3pNMabrhqv6z8vWH5/O14mX2A0r4SScgrom
G5LaA37NMaVnS84jdFrOmiL0IjszWAZFbdMTz+LPkobRHe9mfRF6IMVHhCITaCbh4yL5jn5LKeX8
6bNaz1xbaaJ4B//CAbcak1Uiu0XZn4J1e13GYLrScg1vksuLFYeNyPhyrnfJunht+2LWtnx3a6Ec
OolNd9aNwhs+DYMTmw4BmjW+WK7+yxaxwY9Q/VTsutZnmMY1e7I19r9kNpRjzImCK+ZbzQKvpN8f
9kySyAi46azbg9dcV2cZZixV7E5jj9rQY7WwVOPzTwCqsIqcT1qI2cCXIqPe1pQhqh8yldiY1LU+
0z/+Jw9M6R0TV0PFgnzhVaqUf/X9WQgNoGcwPzKz5ARYlazZlXcRJgwgdGzNLR1BBGDLmVLNjsFL
5u1gu8slC/wwmvk9l6NlN3IgNmvnE5pBOAi8k3vAcgZ+ozApPKDK4iPDMGaxt/5CfpcRk3ZmRhSK
TN+oXY+2+LsGCTN2EJpSGXNqyojzqb1ZCxj2zF9n/NaEo3NkD1mzrG/DEc6Ik/adaBpu9YCnlHH3
CrWsvVnIDsV8dcigQYCM+yxL5TisVs9uK0849ZSi1GNvz1glXmtke9mBRyRfGe8WioRj+LFyLRJZ
JpNy2pdBqvAAZi4hZmOihzkhtgw9chIpxRiHbtQUxC22pBKJGI06cggWyaoeOdwAC2v03gvORzw6
Mj6U91plyZ4TKitYojxWyoM09rtLFS5CJRbTPvLcBDEM0wJpncQkIHTGlT+QtXyX5zmiJrKzSy07
IdfLRYxNllJk2DQzQ+C4i7VNAxKirMDKb1bcPoj4xTlkqN0Uf6kXu6Mdjt20f0Olsk0n0+voQO9n
7b2bnbslVXIwx/tCPJfP+CtY9fpnbIiGjp7QMeO9fMQU0xc21kHM6aDfYl5nxHvZK5h7bvVHylH0
ldEFxBTEOfgkR6cKZN4UPdd/jYlL3/Yy0oTKv/cfH88/WCWqJMlvu9S/a52m0LUyovPw9c+uYzIx
Qdsxr2pqE7F4LF3rsXLd2EfCvNSPR1soW1gD7+Q9Xn4cud0GFxPzKoM066bk7o+6fM0ipmQ/2b7B
uxqzbMksj8vUd1FYC2ODiAMatSV58zrECWmmnt/yrGSef1dnZ0HrrDaDo5DbRYxqJN2ybYqfz6pe
3wviK+1YvshltoHtnyLdnCM37xelQ6jxbO9vL7b/jiu8dt9z/2C7/RhRwxFypwC55HhJSdMNoqjv
zOf1Es769GcHVpD3g3G9ED6mdG5QiWlQ4aBEJlGE2cg4boa+ZQXtOUltpmVuauESNEOiBu32SW6D
Tny5qwn5bNNFNG2T5PwvxMl1z2iBfJ2M61dDF31aziEzSGXcGsvLMHU3D17+FPsv8XUmmNLiHSfz
ktkg6O5OnhJlOlRnkMSHQAWFmYZYEWtHNrD+7VLqPaHT0HkrM2bP4jwpoKqifYwYGunJamMCCBtj
ygS21RcF2hwabDtUPDo+UwrNGnSd8Zr3mX59lG8yPZBawpXCstUjaRwAGKPirlC81dKXaS1uxdnZ
lo7/irFznjFHfG8H+MfNWl+h2DybBzWh+CQpKT2uRBt1XePSC5gPco6jzV5Oo+4afN8e4tfh2sch
IgOHIUxUq6YM2ulnjQjFdd2LJSnoY05zpG7BoQC1Ul89XPi4o5Y1t7rWhtChIPiC9ke0/lFQyZQ/
So9yGkSk/c0jq3EVE5OHJ1FuLStV/4aNHd+EvvIW02wqvLovS3iB9gSfbFZlTwVIqHXS2bTJfVbJ
yaHpkMTnf0d5ngL34HL75U2RB9Vlxxp2hDHN5Lo2PFK6edFbFHp5Oc+/2IQSwXjCpAqJBwdNqGg6
ycdtHMXZcSeVtIKbHo+A3IzsKFqkJtyJTTpICKitiGrrsZsXKYw5hhtzbeIovxOm/3s1nQwgqcs2
qB8LNN3uyUzH5kjgeyzdgbXpKWB6RWiV9wVh++mJRDlikpHsgOX04CI2pqZgAITdEy734ulPjnIz
8FI66ilpNw6cqnlXEILF8tk+tpOGbaXXKCUngIUyrbcvC5sY9xGkRCM2XbZnE/bJX8OqSSBrr1oP
4fvdyU/NGumMfmIvuVuYOTAgCos3oG/m9ClaOhbD515FQjAlos4fdER8S3y5T3ntiidGQD1fcQpB
eLzZFR8EMZbsibs/vuR+w39lxDZvABfdSQQQW8ITVIuFelkfXbWTWMOeasbdXthXt1Ut9ghoYJSL
CtUKsWyfvwfvj4aFUW+QH4/Mk/e44E8Gu5QgFaSuEs0WYWlfSwLz4jzs+4qpR9EcOo6OSgRDR003
ugZFy1EkGID9QHsYM1skBFz/f3/ngMEGm4Niajb+/PEQwkQNnHhsjLUzo+afSZd04FhQQq1fVC4s
EhTEzLKldCetlyTjLM9xHIXeFblHMm7tvLOSWNA0ufaa1vKGy7V8bNDtMXdik+75fNhFVkQLXJdn
AkQwLfeuqo9VFajJIx+bE/D08GERk20Ip1D7LF4ES7RvFvZC/18HVZACrIoJLltnETX1NkE5EfNv
F54qq94OXK6Ux4yssb80JQpx/p20wGmsyYYTY95rivFzSGL9pJVXviHS76rpPjkd1zppm0sSrzud
Ktcu8jEONjHqSimJl3BTQ3Si0jLzFiDCGmJaU91rmTa6slWj+0VwuyWGuAsCAZ0jq1YpQ/2uVZ9k
fhg2kgvb7bjztoDz7hZLavbEjzETJyJa3G0jcce/cadAdzMtxbL0x09GEsKc+BUIwOwHO0WdNnXY
17Z0s6/Vmc54zGTr3bgubskCbXh8FOPt3XH9nk102nvyCIvwFJ4Fezsme4+r9Rugq4337teazfrD
6+SlzOgqBPcTijEq0ydln+TeM/EPsFNi1aWvklt/GPplTF2c0VEkRlSEWMITDX2NyIbD5crXmwR3
JwXq8bV8ztYvrubAX84xytH36kL9J4sWvYsM1UxR+foqLtZ/ZvanZ1kFRz7l5pFSIm3v//+5rLCu
7ygIAhlTbZO2RI17OEJTJxzdl0kFzGrYz3ly/RWXoYwbrGT4fz51OW0TVRiDyYIaYnwX/G6NcUGN
X1ua/cS9+ZkvY/ga+Iy627Qx4j7kSKs5DJvuuM2VZWAKTfN4n8SqlbgsBVZ4/mD1op61VBx++Pz8
6WFYY9D9q8XmPt7mfbo6hIc3bpffSSzjQ4IIVBYFmXbObNa0uMpyoufHMlzflZdxc9oJRoFn3pV/
56EdbE5dAuORwgry8Ch6OHdCp55l4awluethOUlKzg3J6gR7py7PuTh2dMY3LqmhugZYz9G5tERG
3/6hg30+qHPFOlQlGY8pP4Ip7Jm6hsBy00rr4CvSCge4ghxYniEBKNimU6VgtJ22ZkHN3SpP58gw
RFVst/mJhEbufADOG00sZ7+OA9oMCA7ir22xiqxeYovrOuc0aSxUEK4VNGWtNFR6E1NuqSPSI/6h
MnlycUpCHMbxEfalgOEyAKHlBKtGBiWr1X7L3M03m4ea4qDpRyQoM7OPsQyqQVCnZ6+m8QJAWkKN
VT4X72YwQqg14E+/rn7rOAP24LotP7F/GW5T6nSuz4GY1j7XyhN2KFwrG0eAMOV5+x27Nx2zw3PJ
Aslifss+guhkN9xsAHCnx4scvkbzvhM9uXVLig/qn4o8SOoH/STKdcPuK85vVPLkDeU76k6qTtI4
upT+MZBdvLxYY31G5l8Px1+U1BBkFcmHd2fLJcvdwEy/bFnBexawpdggqJkZUIvfGD8KOr7N2emr
SUCFwpE3/3ir6DiCKePDwvDSbc7Rq0nvsPOYDj5HVPSkdm5T3sGEQvdIZOyLLz+P4Hm87Fuw0ZUq
tj6rB+c3FQUEJRbbzWPkSQkw222WzVBSufx7W37U4X7v8wGJ0Glx+UZ3K8VA9/URLr7tgwRHAGl2
k/tfY8bSfTtSfRQL9wW8pI8Wv8kP2ewKKpHotjTFpM8b7orDirMSOa3VtGJzWcor67PpltHJauqN
dpdb4mt2YquOKR1NTvYGkZncOQ9r0lfWdozrJWJl0Ku2WP4mMKZyoifrgFOun3XmWnp92FzPPgFE
GQjNae23JNghV611kGa6EK/0RU5oXbw/TheZ50MZmAwzOFMfriT7vm0PISUylQxN7E+uLuoE5xgw
/rZ3vOuWV9qAnKxFXkLawxqA3JU2DMNkkHyDrv/yvxDu6VSRgXfRZ+PCQ5UMCTHSaWOD9ILSmiw6
F2VS1CTUI0WLXDRs06uCvuK31kjJDV8SZq/evim/ITNwj3tAgTDSWPzAD/BwihDXh5gouTwpRWPT
cDtOl/LYhNTiaT+DHsllu7gkQxTDib9zfKYi6aEO551Rtfc5MDUXSUeBYCxJl8Qw0D+Pz/P936PA
J3qOW7WHWIZx2THUvVpdlBVpmWxh/2037GdQB7fhO+3YD7hwSAKmT6+R4gk9wTJs+Iv67u+vHN//
Llhi+G8iTwbYIggk6vLon3IuhrtoQhtFE30dE7hQBQdU1Hf/NP2CTzvnFFrcMUWAjrO5STMGwxhq
6Lxd3BrWq21XKNCRKVM/lAJgagdr9h6ED/tQiV6w94luGsO9w6RDPBIg6fyIl34TnkGyZwpnG9BQ
dvYDf0AYKbvETNtTbC3cemHv1uX8sO4TKYndQR+FOf4VYYN+6su8A/zReizY2idQTqv0yaGaGx1L
s/zuILJQ68AtGhYVZ3J68pwrD9kCJmHVsBnQ76l6SPigmODzD+S8IeLO3o1MB7TmMiNHkiQuYkAZ
NKVn/0OlyfePGlrZbi0hwvRzWpdd0uEkc864Qm/MJYFe559zaFr85zTEsqKzIFCWlmCJm875IJ8w
mClnaczg+vh4Z6LSnj29YgFA+s7AoyYnCLy9zWX68dvr92Tg10OYA12nsy5ezFSB0qAbs+Zuzi/4
uJ2kM3pjY6utuVHr27CbsjPdZTdZKDIc8xnLVN4JWUWuGYIaQBbW2dFltDxx+dIz8tqvO1n+Iwqd
nT0zYIXZgrwW1xX83Kf9Y7+WcntbDZLxDhqkakQxg3F9EPTiu8T3AWUj3pUSk3qm1VR7OtbJ6wst
r6KsbQUfkCJe7zXt20uoo24fGjUsftrQGtj6p0VDErM/DLvvmI6cVe1iEcdHwfFEb2fQ2xFQI64t
3QSL8b+dZYxO2z5gJYcYJ7z6RcaysR1wiFcMo9yje3broTbSeZOq+g05zjBPaHE/PUlGPpLe2rF/
qoGxPEMRpmM2EVjjBv/GL7Ix8QKF9olZS0bDj8YCQ7+ETe/hJ8kpXrPaMQhhjgqF48zqQJiBBLbp
bxjOk7alduB6+NddU8wxnApN8x6z1B+jbLJQeAncN+lCDcI9n+J9IqSv5qwkTIhs2rskwYpYOW5B
q2JJbshTWX5senv8FUr/p/rTo9uKIKA2Zu2iA7CFK5pcVLQ5hhw/OANbM3NTBW1cuCACM32e4eLS
w7tgoakce2wB4l2EWIoWJ+xgq1r5V1IOX5imqWOGewdJQQd5GZ2Q3FY+lRKd6A+OJa3/OW5Pj/ET
J4sqrCFgmWSXCBYWHLOmc9l+KSq/RJMBrE8W6/4filEHEs22hKuCCwc0AshRyKsggGUnKsG7cEBt
euFj2p0zkTuQXjM0SmKQvlNIDC/Cs1gV+PMs4S6S+9Vf73WsUadlwXYoIYRET2DLjGKxt6bz4ZDr
OseLdRiIpg6T/Q7rGfx2PIe/iWYckaO0s97q4bVU32aVMtFkeG5d42pDssKLyOXPsjfFoq1BaxA3
kWOKRkob1Jvi2ARIylZgL8/31t2F+iBNVMEUWu7RJ0iXmCJ+DF45z9ExXuSGzzUZHJKSCLcOR95L
6pxCmrPpSXu/wioy0jYmXNDbx0aGzmf1C+Bd2TdMqHrJwi0VRicE8dUuB9fbufVZt02xbPlG9EUt
sfAOUYu6xCtYM7o9ANbniIKD5FDlsLF7ds/us+IvFvc7UNMxBElT3Hwf3RvoqC6qG2kkex/vytwE
nO/y7agEG4Akum7Gyts+TI4hDksADZ1s4GGmPx6ku+TG3MXGE0l0sktxU20SORs2ny5orhB9Or0h
/SvVLyc5TLd6uN1xCRBj+PR4/eXkwKHbRO892c3QJ9rf0W9CQiCbiYxEIzzyqZZamndh4XcIIzYt
A6SWEgiDO2lQ1WPIp2BF5exH7m3vTMOAmaV6wDSiAiLXBtjiZ7+oHilXnB2XNkZq8yvoHb/olt18
sAli4O711z0YjtCsiMhyS0DmK2liN2JEfwzzFmB6hm2KdAecc8aLpTsxX1iWoPhboAtpYxeljdm0
vnT2kod8wB3ofTOTXX0CncaSjMiDt9LH7RMVAcWJy0/mGxB2J0qOS/FeksbuoIJwFjFZ7YqiZ40R
VggT0DV00KsKDkMwujUrzjrQouIk5UDaHA94KnsV1/YvfSvObyJPF4Cs2CrNbxb7CrD+MHpaf7cU
9g7kEP18dsO7w3lr4j3JcFpdyfrSyrWux6PLx4ui4fWlMfI/bGL61W1pLZCNzYmgf3gncGujQW18
PTFQVv3ZYtTmUioptRqzLzy7swnr8+xyrtBWc3x9MKHyGtr4x+rij9XizmiOCHBYNXhsH+YDX44N
RRaKY4btlPgvaYQkWt0mx9EA0ZpoJWcHQj6UzW17ashmSE7CkdmRfXYGo68Yo+YF53gm2mlmgfnY
NfxB4UDFzSeigLj/nf13ppmpO2exWUNQdbhrnTbusDZWFiA4X1PUxI5w6nYxCdblS01UMYaVrPo6
fSo4bZa+S3SV98WjiJtp0gIZowHilsDpzNpaAcAb421IJvBE7Al2jaoEB2OEQ0DHTy2PAdneQV3g
molLGu60fP5dTqqCa1rTBrDfL6ElcTHd87FlQ6SyUD0NPNkD9+k+uTvZMGbSmukFw2XusY/xwdlA
lebvgocfT1b6DNgL0NsSFpB8Y3hC/BXYtPKfATGULOjekGt1wxDfWUMdAVH6ZM3hIqfS5rfjE1Lv
DkIgdnyfepk5yvHQf/uVxd//khzcU11Wh44xBBq0YSC+Sa7VYeuYlWVdTDdrccirAjsjHEWbIEIc
Pjwxdqhiw6Jz5reqMPt4As+frJz0ieGHX/pLfDlrgAqSS90qrbbfd/5/5vQsPCe8HNwjpmzwKvPr
9KHDpE4rvNvamHKN8V+T+2zgvGKCZpzKxWEq7A4PZPfu3EPR2LngNRSYOxvFKeGsFQcT3nTrL/zt
ZNcXR/9KQA7yMFYJ9rUpxxU9GT+WgHS8aTATQIJGkB3X0mvCT8LDqGtBZoDdV6V7JESHkooWTA/B
rT3wgAVVyry9bb+d9/iq0GUwffIhOp8nT8ZimUGJtJ93Z4+CmksugpLJ3NH+MdN7BQsb2dbaBC/B
f1Gd0cr/IAZ1mAvqWcth+LABGc/ObdXyukhv4uAbbJ7KHD4VIZN4jDUcviNrtel/qRZM4NT0qgy2
DYvDoeEd43vKOe4gUufkh6dhpgOnFOtXgA0Rb+pfzLxjeE+kWW3Vzk5DNklMdin3iaFhP2CcttUO
GkdrUFPovz/kgYlvvmdAaB3nD7tjMyQmqy4/D+FZZzQq6gG9WeuS2eF7lwQr3a/IkgBrPnLQCbp8
/QfcZ8dJdk/PJg/47rPtNl+/xhKKL6I4QnX8CVuczK5e6r9h5XfZj8AOZxpS49+XpK2/H46LV9YS
RRztY0sZetoEPg9R8eqxBZthRXp9e3VMHzbybFaxSdYryO8zxPrAPuTXMQkJ5LwgIp8s9YtmD2ir
NGS1XwGkop7LxRZGWZUdgktTIoeuHKNAfhagCOYJP4pHA95Y3+lF6QeLcXGxcULrF/cIKADTMmAW
/S/wc6mncEgf5ClkzM2D717h6dEmrWuqYw/xEvNpFhDDGmCjuMOpxvDokWjJKyJ9KAN8M/3G9jfH
r52TRnPSYOdxw0CE63LvXVPA0M/fidLDTAa4JDHU03U3zRsY8fxi45lLVxmcONLwteJae22umyfW
tOqVYqT8iS82caVWzZ9g/QWmRLPcdI0/nVHdCLueXrn74J7d9Q3KFriH7W1XbHC2c5thz71m3cnH
aRdVcKL7to4q7EYtZzFs0Uv9cIiiFvGqAiT4fhdPiiVNs7NotUDhox8mfd+QjGDqd/saE9ppNTag
RWTSEwLGKcWQHcyWY03wpTnCcVZ6teICD77IHbtQxfUlS06urOmGIJsVzSedN5Ke0/rldFhEBwpY
db2SniNYuGVGK1fjlY7ZA7btiF/5bkl72n4qis7+8LNthndgU6NLgpbYrXpfIq0rTmQ+mAUMhfBx
1lUvfzBuEwgAt6ZDnKm2zHosXP6HIV5QyiDDQv0w5cNqIDxFH3xySEzQQkbiIOTYRDramewRcsLk
Qv+IEZFzseCft+RYX76v6CuCI3BZw9OmilgIaAC6B7bRI2u4WDasBoUTo1f4MBBFxRfM+edTrUPF
gVRkL4CobXA+6b5UN93HeN4DZC3ke0apTll1SeqQ/d0tEUbrtqzD/QJ3ggqJUvtpM4ZJm8GsVMgg
dC/pcJPnF3gga0609xeDVWw3/hbWg6POgOj5G5E3glxslxgK/DPg6dO88sGosGuOKfoFHM6wsLzK
9GRzK+Kxh3lUx/nCp/0wfaDn1dhGBxyafWlj+Ev6892/eXobEskVTnW5U2PV07K55sbXNbcj00TT
gVAPxn53egTCsTDOXlfXpMHV4RqXHWeAcWQZkQqq7A0+dPTBBsehPs/1Rnoxih04vBwLmITqobdl
XzWGF66rrzPIW3kzG5jKqGUr6cM0pb0c440rgAORcljcUChgBZTxkAImJgUQGxZNUVvEhpiXCVoK
fs5Ttex6cvWa/jnhADFt9MBWiYMCx+OoQ83y9AfEZkDpxU8MZwmmt1RwTX6q0wj3jQy8meuU9jp4
pdovr+0SZfZkCyTgMiaJ6/ijOsf0TjPdmtTD9/g+pu1eKK7MdryHXjsla/jsPPFn7eyoAdnZJg+y
+Py1gZYicuPY/GdfF9l8EusyZAuB3chzdjJQgUIEqsNP/CRIQ4FX+Av54OHSSHINEET7V+WHNYHP
xPst94fosOHShGaha0gsIYy7TrwdRIfRJTnNLvBkFlf3HP1H0pktq6plafiJjFAawVv6ThqxXTeG
PSqKDQry9Oeb+0RVRWZk5dl7LYU5x/jbS6Z4Fw03DVGZALAbaUm8Lv5HDd0gzPLysRllHSAyeaPX
nTyrYxiox6aoJ+ucGIKETPMPM9k3I1sD0BP73E3CuPGkT3dglx5/BJLPv8EMxov9bugNUb4bDUw2
fQPI0OnOFXzcKcWOSbYR2qkiVFg2BNB2sp9YU6Lb6hFwmS7e3nGI5agVVl3SHobOh1ej2R/fYcXU
+ds2i4spAVmJ87tL6p2WyMvRruFHZ9lzsaC3Tt+9nDwGpRqjbY+pwdJ5PjSDhtrv7JuNsJiLVan0
RJsqsDWXObcGx7J1ccmbRh4KR3ZbE3tvqFyqwHz8KqS8kN+aDfnGaRpq15Q4Gn106tsTUt3wE4KA
vRcEdlIL9cz59u9/QxqhVGwQZn97J8ALwgv0lvOILgiMkXHhSsyBU0LNvpEIxiNTgH0TuOzhnenm
aI0GZJ9ARv5Dpt2AlyyRmP0nA0vdcrwbI/6rEXEttYcGfq5nfaJEnLcHysQEjnGaFfaa06YekCxE
EhyFeSOP48hj02/HmO5MAvgtbTJc3Z33/GkculhKpB3hcUx4zxxzqQPEyrfG53Exa2LNL0x3+wur
zYLG4uk15WR/slgV/mjOcNGjDpB4QJrDcUvl5Hpyq7ewT3pCsejo76tZytsmsyCSdsSe4k4+HIa7
Ny3d3LbuzSf6crjjWTGb4DxXE2x+eE8K/zTfzzqTvohRBvLh30H+7+PhzRBt1AxcccFbRrn4lLek
mvLEDpfr5DV/O6+wn/84435M/c9wHYM+c9RxO6GjsGgl48ETyQIsLcZ5KRYcNT1b9o8celA4ICKZ
yFt8TBtiZs2ePzBpswevFkcBkzmrRpltkJnJ9PiNmOKvFthVSjDrhGDOQ0dAk/WbKlHJYQX6J+DO
Al7qbK1jhgu0vcN8EPDJECNSZ9dkbZIF7aup5mNddbrxaUUeJsAnUavvgM0q/Hicy2NWVoiJy4we
dS6nxvzpTG6cWeXsMf4emEDp54nAwvznlkeamjYbnQCEVg4yxEn04oJjOL9H/axcDv84/iBrrxuO
GEs/izeh42lPi4yHlCZLr/83yL8DS0bCwEM3rxGGJ/xzGOWmg7xediPULq0L7HPy+7SxoMjeV4RV
gfwM5ioZFk9L5hjzRpO6EF60Ew01YIGfqO+wk8/06Oy+tgqJnlk1hpDH7Ye0nLyUk98GF/RlBO2D
zyzp0IRuFgz4HWoVCxxRUJXfuvWYyQURAONIpA+4EAHNuK/jhwsgqrKgkosrsljk4EkMCYo+Pkf2
EIRn94rvE74cqSYp6qnKM3HyNwL5Jwh13MvRInSyKRBJdmYUh6s3utgCaPXLqcGbC4Dj6dxomlXZ
T6QnH8KoUgjuwdWqcnbZcqYgdKE8d8qB8Fz8wAZYaGizl+MT9GhBL5Ns9lT+enGuloty0b9H98Ur
lMmMeWLNIoLRYK0xFf9tqQHWM8zJYlJ4cUGsJ0zT6YMnlBHFnfXmBMkxwFEiOmY54il+c0JS5ubx
rhIDKBYuwDfApj9tLIgW8pkRTeoL3H6AIZ1Ntq8LNmz3kZHfQ0PzWuK4P1zuYEa8K8kdneI9WLXA
Fq+ZFCKHy4rFI8TpHWjEejGQiNBUlhtWQnJi8ZywBDIZnt3z7OSe/EGwEFk8X+8J0nDKeiDaAxdY
kOB8k+mEYFZLpS4GlO2Fg5+pyT4xW6yZn/nz4JI+C21aHCp7ONYQkixAUynJdmRRKa6mz0p8Hmz0
aT/+7qSx6hMdzhDvK6AMHNiErKHYhDXbFmRTLLg2KpOSdbp+y4fY8HRM6TwmIbgEOFl/8prdfIAP
EhrZN52zT9DJ3R6s1geuAUbTw2kpz1suKBOA3+I/+y10khiPpO1fUwywIbckNx85OyxFL+e7W88q
EK+Znmwa4+nhc2PnOZm1/aHzGU8Rt7QLGhBf5vJfy/fc/o+Dhwzs7Q5dk8KO8UearvmlWcZ8el3K
GaxMSkCQvgcfBp+dtsmwFynIoOPH+JlQsSoRXMIhul3DL2TXOqzyKodZEJmPFoM/oc7133eMEKdP
TcOB7G0Em+fCuqvOhpAEDIzkYUVdIDlX3l9TX343vG28mrV3nY3wGCmcm7jZqO410MXf3GpcJ5V7
Fd+xObs5BRfMGVSCDgvL5BShUfzj9WMWyYQA1XEvem+5YUXu69CW08uBsegHQzvaDNwH00EXyBlm
zq+NuvfpaVRHHMAP3sAla94XflYG3BwrcdLyksJVUjCQti4NsYt6zOLp4CDlJz1ltxmT8li3VJvz
iDWTXWbkawdBpD3GAvEDWePcZinD7Zk+RJrxyZHTM7awRfv15VVxcYcYhBoTpGWweiLH1Chz/yca
PCXS2SkPHOqgGi8O1sX7Xz838+pldlvwZD5ro9oyw0JS+Oerf4Hj4n0Czbxg3jaVKhh8vfJAaeoN
c7eIRTRYvwiYApSw1n7lfo0dMCyDKtByTTjQiVnCJkf+5p9N3cf8KYZ+VgC7/mO2N1AFC1ABiTGl
qBJsUrS2RKIKpiVXZ+0Rg+zIp/udN6q27vCzd4yJK8ReTJkz0XtuPGZ3WnrZ+kobLIIkCU9Ea4HO
HzvUnZArfpcqf30Qw4sposqf3iccpGpKpEFU8P+DAZxIEwAll0pul7BwMFct4KxnQfosf/BbJ+uE
4Qmz+zv9wTdV/OV0ylvDkEmUA+vnx+hxaGgQ2V1l+GH8E+HcHKtXK34SP3Sd6RyEOhAbqa7MG2tW
LF5ufsZrKtHgShhgY32mrftim5IBq7CjW93qHSiuFKzHdYQqDswCVzUGWwE3mxUMMB5tyb3vyJm3
WMbzaiVWddW6zqkg4Z///AvT/1K2KBqlHnPO4iNOJB5sPsmPsc8ervic5IF79h+2iGTC3fxbiomp
tQHOvd5UQ7iO4NJhUXRpX9lqmBeIFQyPTPngizzAYAbTi5ej4Q0y3VP9h7ka/bGNBgyuTK3duHf8
RdW+nD/3ZGRQYcPBk76JUYeO+Y5pHuB/5VPw+NBH8Mur5JRwA3K2YJ1X48dWR0gNrMYv7mGFVAnG
vi0VkUrGyz4RGdmqCbwkcSJhDbHqULXfuz6Fnl6fxHDjsSXxZNpm50glLvtrknA/ftg3t4U9fDu9
GZ7oSHFaO0dcSKQrBW0GVymDy7j+5yMegxoZG1Cwz+6adnMQFXi4SEr05DqlAYrnrcxOS1qmgbsx
UyvLwjuR45LgYkC9vP14v/AEMUjK5HSd1JtrCrHl8C6Bbwq4jGc4Yo11apcHy8cZdfySawXLwZ8+
H8wVLmpmBL4lKF51hpROiqSIL8Njcl3TPhzcX+Zg3savMZtB+7fe9SHgQ/n4GJnPaZ9n6sSMd5o2
y2Ly2OiOuJWKg7Z6ACW4qPbiDt4br8sAzd5nj4UMyTYv/3vbs74jlniCiSdP/3u8RvK43F4xnBAo
/E0ufNALQsYjdcbPyMt5OIE3sVYzIX09imRZe1TzvNOI7SCIMS42KhEFakyH1PDjty+Ch4SnDvCQ
xhUh23jOao95IfmlNZ3EnDNbmdMBRx36Npyq809U4qi7AaSIMQF7NNIInhooGvQ8jQcZ93ngZbHJ
vwpkqtgR18DFlkxh0MXe29qIA6TaMvygW3Ue2CXzIhx0/OaILmNKe+kSgIQsoM2HuONhZmyxXtVx
wyNDlgFAhxhk3g55WDBFID7BKNi0TGiAPQx1yAuM4zNUwR2YZaYoAD+5KHp6hrlYUuQAu3iw6IOg
XIAOf4AsnWBRUFm8nMaUfRKO6Tm5R6f4Y7L0DdLe/nVHX4PkZ8/TGRfZ48BWdsr5cgBUEZNy2PUs
GttXxOiZWKFRi/xQaDJOT3TwjPWsZFRCUwHqRfKpsK8ydJsFyajR1z0SNOF+7CUs8s1oCdPAtRGT
aJ99D8SzTej64EIgTR1qEgwvYQPxhzPUB4Ee/xZQ2tiuBZDNssIagUiKPacHyJGz2PMs9nj+Yds7
qwyelFLX8S9/kKF1Pb6cJ7/vFcIIV6EhxmIYaZrFePAuf+9kMH+mZaAgkgdOjTWLAwpBl2qN/PJA
Gkx4su4zzZd9CMWAtPAlId9Y/gqQG6Ii/T9+J3TLgnkTPvAzBFIypFr+Bhx45ZC8za+bR0THSxNe
czTDKv77+/J2fC3vstnlYBzNsj1ymFU+zPZHFsoeivie0WeJhPjKALTrwAsfTJqCAWmSp09WWM60
Yp/3ZfzNLnO+iI8AlXC9q6aswgLfM4k4gLAGXGKVRfGLqCW6ENt3NVVLXoJLw7d+eHgY5mqXO8VC
U4v26AKHCIUCOcMPyam0NrXogrHxH+cvD21iDZLB8g0FkWg7KWgC6p+zuyRwg+yOEOwVnUfmeVL6
fbfnlT7aOvu0ANvZgu753R5ihiKMTgAzZPuMoVqBy37EwPKo0EjBdPbjBhAvJ4sp6qWPOcr77t1f
g6ixsEdDkmLwtGOffcM8NQXB/BcOxkD1tRRs9x+0XvjX+S+jLjX9hL0UUoYQHBfOzOhFnUziPMJD
Wk6TwUwYqjWcF8TLjaUQlo3TvwiqBCnvE4DralcruER4PBFPqf4NAp29EuKTUANv0WZX6EJBZjy9
C7Bzk9z2tFHdGBM8DJ5WPX7MRmm16E3V1V12hhRm+nJW+eWk4Z8jJ88hzIycloke9Vcia1PoSTY6
qrwhpPUzgR7YfN2rs9F51EWWJp/HCc8BE+pEzFdwoCA89GaR3cyPxU+vWXlNiwrUYZBzloXFGDWt
3bPeC5as4yO6T78WVzqfDDILnwysP/YUlrrDe6FZWnR9GbJfjGWfPExAzORBso8h58D+qy5VyeQH
yEa8ZI58RO8v2A2Ijym/JUcaa8fIm1URsQw2BI4g4OyC5wpB9JcaWYsJ1esjcpoLAha41Rsg48YR
wdL4AI2NetP3Qn/YeiyoKV5ptPk9OtDgrUjANmucezP9ajY5TM67cX4MOA+6VkwBp/C6bz8rlmQ1
Y//4mCcUWp/JiBNzbbQ0vJ1t+W5JazoNAbwxQ5D2ROOle+sTapJwgVxQcjL189Oeki98MbmWzxdV
cCa4uwZ0bVwqGxpX+id84uQpJxIqAKINo0LDCmxIvFqUYYR8OqMDxyUz/NlWaPi5WXQXWYIENtrZ
SDHAcEh8+VA8t8EM/uTPmxfzYvHjsNXgozC4+0RrM649eA6EHIlEn53ifHxOTpZE9Lw14Mfbf5Iy
Q12RbC+I/UtRozLZcPUXk1escacoxtm9Hka2ALoH8y+GIN5mC97jTagb5PUouszQzBI1geSAVYxl
9urTDgAFzJoF9eURIUn688tbA/6RDd1OlKSKUJYwlE6FNetCevEaNPjve2AsnigTJX5vTznQcvKE
3BJUaLccutTMe2fmDZnsf4Fv6UBtxnLt9jBp4SHmdO1WD57HakOMVnW3n/E9/TG1E6y1hA4rp78N
gUDnWHEL0koa72K+dpp1P9wcJVQ4l2LNv2PehQMYwybXMgQo8nDCKCdfxRql2r7XkFECiXTb3ZLL
3yccQS0dABQY58bdn26g3f4JrR1hqnlvf9tyX/FkjnzO455P+wuLAo8k8fhrJ+WuA5ajuheQVNu9
7WU/Zrli63FggJhs1JTh3a84txF6jFbnRHCZa64nLqkzH/TPrZdS/IQ5g5YC8gXK0ixpcnef+Qv9
I8OJfY++sB8sdZy9nCaddVq+YhwlXBj6BPxv/HP33LrRaK82xotsmrTjetHIvlReLtcXIP0QyKY9
krlhPplC43Z+nkqONpecm7/Oz7XQUe3qmOeX3idlOQo+KZJGFNsg42KZZ2HYMUOQ6ce0g1fvmz0m
5+WHt83qA6jfUIyIi/9HhpwhfmU02WjcaUCbMTAnoJD8bqVdT65OQS4TDz5SzTbmp60b4w3GFaMf
H/c9MZuIj4FA1oxcYHK74vhyUFc/BBlJ7TRcpaBpHLM2Gaj50H57pJVQzgqO6nwHho6CaqYeJNYj
zGE/eLMakPfJnQFNYH/DbyhRQ8LldssxT3Bk8vfQ+ARWjoD4nQj3yc0RkqfRCm8gzL3ML3NDufkQ
PVV+JvxDr2h+Zr9ivv7Hzj7nL8Dta9JD6b9e/qJXUP+h229nlUM6RuWe/y5EbLpDf8cq6bFHjU85
xKI1GAvYjQ3BavIHuoHemE5HFjWdd3YYyoe2MisAFRYqpEiyOfIylatRhiP/Tm4OrMbr73Fotv8a
KnSwXTJmj0OvQmfHec0Yj0sIRYI2F7AJT7/Zy4lVrC0NE2CNBrnK27kEufncojRu+CTq8Rfe5WL/
Qnklr+5u3AC7W4yIkFjsbiiOSpSaqJsZnrlAOovt/GesziKBQ8C94uwWWtLoFK0utq2g02CwQ6dB
BcWMJlRuQ47ru7cS4sonO6t726H+n2I5hl4GzU+0FX+uj/QsGzFrkLccrufQxxAeP3DmYsyBka+G
CAOLUAKZgIn9zvh6Gb5tdESmmqhLUuOyxlZ3RIHrWcG8n72WNR+JOvNouJ0Mj31TzR/W8ZVV+f3w
+GtC3J0wZ+QaxLQGLHGwLS6zJWXa/gMBZMThoU6Dt1UIuE9Dd1Da7y3HYb3sT972OyypdzT4KGEk
qXJls+UcgdIA+OD7yS5smfbuREDpS8wGPFCtLUq1FKdfISYYIFkCtIL99pFtB8g21OxpwRvPYMSc
Ho1l4ELf7fmP1MjwSpmuy8PL4Qs+RVliQm4xEx3PWENqPElUXBRufXyCAwOn+z2/DFYNm5LufPnv
vMKdslszJUjhM7+PL4fLv0ZYzqce0iQl5s7lLKkWD82+bb9atF6H0kQhaxb95cu479oVrx2Wo+IA
jzxKoV5OPM4H3CDI4d/TD8u2/1EnFOUycFxCyQEOAOZjdrUHMnwrCkh0YUJtJBgoYcIkMzgHSwRc
4u36G3IZlO7mGTU+vk0mtR7wRRufV02CCIwFj6uXlYfdS1u0NOIaPfE2iwfUbN3WHh358BHiDHxF
uEsFAatRStbg+gDoQz2KPYhtekhF1xrBxZ2vG7mAxoB5hGmfXLwjUee+PEVilynEfFbG8Kj/tSj5
4VaX59UtKWYSx3csESNY41KxTxzcbAL9PzLWGXLC4aQmsoTfRaCNAjh9OafNYHlJZXiRW9BNOylS
c5I4ATNhvy9mo1Ga6vSHqPdQl7UuOnYIsib8bO8HVOhfdwgM4zJ/oJ0rZy9XspjbQZEeAXvPCh3z
fQZSD8bDNY1I+x1JHNoXjz0Watcpgg9eVAZkQGSvGEtgC1AtQL1570w1Ia9NH24oZ4mHnjY/wfN4
2jxfHKlXqssukYb2HttFH8FWIrl1YUlHKVDpK1i7r+hjD/JqTlbQb04wYV47Xfr9OU1QqTQKbX8T
COvoPWW0oJhj+d787A+nthaNIuF+AJxDUNsguAnlxPYAIPZ9C5J5hIdVOKPZsthBBjnHHg4kE4Gk
bZqZF7J33mFmQKuVCXYVDLD4yP+ZNHJazReNcYQdO2qrxsD8yaaCXqkJ5n1NeMuyu5vngwNeOJoX
eQKY2Q2dhc0brbDGRbS4slsZmbzHfIQykiJop+g58rQiqF629rjDb3j3WjeOIXZx0fzzTiHsZVMu
sDgcRuZk0r7NyVSxFcgjiwgIbzo92+RenIlid9d9ix68JkTeaKJReOoeV4XxKmG5kOrrxvs1ZuSL
FnKWuopPJL2PbQ1vv4xI+IFl7AyET1DE2cqDCzo8M3j85bhvTCCv6J/TToH3nxdhvKrnwpI2Gguw
0gzeyXUZZBg9lh/bwn1lCCcbTY9oyIVBOw+zcZeElmViZiNHIAL8RYV4nd6mePvA/XDEmS9cYLmE
vpqL3/MGvmXlw8WsCD8F2kHdy5mKrIxMgPElxe1oLff7z9oww3nPw2r8RQ6RChFN2OPmSXutm3EH
FJJQURwGeCiEp5MvNwzHmmEt5x5OdomePz4T+MozSDRG8zAzg81m1fDeIHIBtlfws6ACmx1/xle4
MTazSqAkunFanXZcrE9jBu1BhgaGiXjjiZ+OMEnXQjEceiansI2fASMePn0vxLpbg69SsWl/Mdiu
jZm62YiBunl7X9VpkFrGM2EiB8jK9oCLO6FzP0JMZqg/+Mf7Qtg+ZHxhccy9kc5DixfBAgbAI48y
xOPWN5GMYU17WHPJZf9GLI1k6GLOhW/63EU3wDF4cez3eMg0lxKjW2nuFtE6vxsLAkW0yuYiMBt0
8vYCRTyvOmFT0wfpMMiMA/xeFy2MMR0xKJO9NxNefSGm0MEdUNREejI0WC5OuhsRo75cPQw+ZXZp
D/VZxa+QlW6Ww8rSZjohP2SUog/xoKr8Iu5gzkzQB342kLOPceOD4cWzc/LIjCM/NiRzrEsC1I6k
HsDj6CgHkI2zu7fJc8+j6XNy5Pd/bCp0nvt6rpOzJtJO3UFoHLQYurJnLBjXYs/0FAk7Jj8W7BnZ
GA08KrEIInWi5aFBS41Im4QUZg2COcrtBe0h/2pgRXRs48vylqwXmFjjexwTzIAaLg9iBjzsqKPx
gvdkxdO/iYuJzdySZ1l/YmUCmjJm4i0kq4GNP6dxl06iMd8gSSkB4ammxZde+MzzxhxX+Qc8CXmq
MV+yqfhjMi32+7uJ8ZteSz0bcH4BPhD7+/FH+5IH5T47YsZ9SmhyPDxTeNjRzyHCBc01BjpfzwZN
QP7441w3my0ze5ITJhHVSIrvuDp5SAMPyI6/VZgc3wvOrrNueMdnrlxZVY58WZxvhMA1GQ+5lhco
E+k+cpYvJwuzehzHGETP04VCk3HQ9RHSt2aElxdVIGNzMKtyLAE8D5Vl2tGDqAKbLIeYBBXhryW1
8zKPYn1n8+O8UOCZDCAtMWB0DlUVITwTsnfI85lR6DK0DNcmBMaLDVePxDli4xLlhxcTrJxmI98z
JV5ccAQb9TRvoIgsWwi9VprWxoGqCAI8/qVNwZX6z4b0GIqsIFt4ypvEtEVEGowM2ZVEK02McwRk
/xwxMkUBwYEk2Cq8pNgG4sggTadH4zhVKBSCQxxv7+GaMsq2sZCiU6joMeEaxCbI9rNJh/g8nRcS
90g0lyJQeU1qzvj+2+NBp2lFzUScTF+mFiAuUSATRVwGneqQGzF6OT9ExzFG9+JGGK0/RJLsCMjm
RS3a1yyIBcRvNRJ/DNWiANgnSwVl3o82Hwf2iPHwbWjssfvbtHkhSUXFc+nMIn4dIXeSjpyKNX4C
kg48umoofniFME/o4U/mF/3HJyJMddNwqQsbo7hJMdPZYJ49jHI6MIdBUSlLRfadtBv27BN6wbj+
GcrJSoW+dTC5iiYralkkxEPw4Gj+iddF4VIeAQk+HH5Y1sj/4VetrCfyx6sQXmdnUsXg+nHTF2HH
EfAyv13yw/uxI32PY1ilhXRDgYqlghbQ+x5w+eUEOZahPLmOv/gAQ0pwamJde6R2lqFgO5iZoXkF
GQSWML6iiZg0wHGrNYjlzaC2HokvQcE6ZH9JhqDZZUPrh3E4VYkhIiZhQdnn6gzz7n1RI7cLmtCc
Im8Jk+6L/EyKMnsmBFkkClNUSPMDans0E0V89m/LO+HHvXkfRTKvmbQv8KLH3/l9AgrdI3oDJc15
ym316xFIC0s0IM8FMVxYOkQhHn+2TGuDBnYJZo2MDxG1TWkIHIpp6ZSpZ2xKJh1oF0cnc4qSDWBa
6gVWo1iNa0RE/pXI5s5Ob+YVGr8MlRyHDhROAvfS+DxWxI8x6MPfuR9nBekyNC/4AJy4nKPMIGr9
etDTgchnfYQw4f1Q8dw70gODklSv9nD1QArRcvzPFUQXDxsEJHI0e3uMODk5pc4/mYcgMzFm+agU
2dsY0c146OlII09cR0LRiWstbIgQiGjMykFSGPIYHWfPUJ4yIS5/P1P5+5h5fMUhyusIUMLPSnww
e+E/1S0K2bSGbuZt8hG31MxBUbPiO+f5ERoFsSAKMuSK3vYOMpXe7uZC4PhvOFHZX28IY5wgT9zh
nZlVwkPVpFeR+CJMNDAodhls3NobspF+zV62ufqIDoA3vjb3xBjy7u6hiDhblLy9wK3559lrgliJ
kLSbgNyQyofnFCfAX4UlFIJUgZb2g+uUzlij28Ieo7gQjaKaiIOiQijZsXz5HwQvUvjGfSUWb+ln
jfiF4L/xegr1VJx2k7e14DkwVR+oZC8Erdgfxpp1vZgeXi8x64mPU6IaRQ2qVMQI1GhJkd2t/+aX
+HSjQuVl7OVkzkX4py8QlXs3MLWPwUkxCNi8F1iB7TNgF3EKWBx+rvD76G6P4/RHAi1/VoA9kL/4
xVKGCAQSprLX42r+nEvmDfBl3lE3DdWz1M2jal5gWpoQiyKmHDgg1BSPsXha+n2z5gE7vo9ve48u
x17BbKIjFMEtJ0yruEnTPj8B/6XL+Bhxf2vjG5wK2ub4tuWTf9jUYuA3A1or0bBBNto9PJuXbBhj
NWuX53ljD81mpjoaQZnAeyJP/j3/8MxinbIRZghhF5Aaz8RGgN1CzPAkCac3pq0XYB1s0oG5H7Md
8TMIllf7e8QMWah2XvC1tWOSIvdlbiRR0gYeraHOP96ZL4SVTl2V7i1sMQvgVMemWaLA49A0OZpR
T4RnrCyTgXuZ94mbmWPPAwdmmsecJ/aSvIfe6+qAcZM1QugmwhNU7vwb3qCpPgBgwr7D7nIcmFUk
mEstYy/OXnxUdCbr4uclGapNGWp705YhY1sVThBh5/rt603f++y6G38EyBjTaPRG08NJW26Enote
Ik+J1RUrFnhzsmYcGKBC97gdZoNM6Jsg6BYFTwGGIktjmulntN4SKxkkt43kXmjrRCB4AjY6LxDs
FC6aOb+wSTz8YAmH0mRcRDrmapSwqxkWCtRNqGJvPrflB+VghT6KJxxGGl7B/bLc2N0KEZetZIoL
hMLASysYOQZ9wUMUgOoj/gLeEh43JUR3iDtHQZHvUrpG3Ai65npWoHfAtAdPraGG6HlS8NzUhIIB
FOEfRIvlDcfHzX0jWd3xexTw9Z1xEXCJBxnj12fL/+G8uNL8iBkrZ2wfK9BEJzqk+2g8IeNwKPCC
lIlwLvUnXTqcKX8yvb/ucCa551gmZNcnUF522pfVWw4U874vX1ZZ2PLytqkRYTLKlA4g0yjvRsFg
34vKQ2UplL4IOMruBZegCfkihqyyYYVPvphS4JOwJXf761ZeQXe77CpCIYBkIDjtulWuooxn/0yf
oT5BWOUpXB1EZVy8Qlgmb1zBz+3gCAPER/tAgyaU3hATaOfQqlSm2gJzV+B2EXbtcPEDDceEkvGU
UantDx3WEBAI5xW9iNe8BTS8EPOJSwJe7wBYrpMtZLyn0oJmO9BQgRvqrcHe7pR+L+ljp9uVvoID
pEQqGepPYz7nKgxvTAMjTnXhe744N7CrfoLgJKQrmGmtcQly5mUxGWJo41M2l+U5fOTX7Jvf96fw
k5EZrXL9P6zG7aJq80KSv2x3H9Z4YlKjoSv9oUhGZo1GLZmXbq0YrKPnXEvb1Wmr+Tekh8KQA9SH
lr6X6hNBHEi0eXzcW9bgT9gOQqqsSYVr8256iwfLdllHCurMp3v64y4e0C7aE229FDG6rfVgQpy8
/BN5u9iQ+nAVAzRj9kdUCNS0kCB9BY8Kv0Qfkv1sj0gnpxlttEPfKBRJo/iNpB8AKQNB7HZn0Nhz
9FiyFCh/AGoorfuAIW1S+DV5NcvvkqWjsfrYhOBygUra/Xty53lO3wO3aiwkRRIUcnzr++e58nIq
BOMP2gPrFYDvIC9lU8IrxfYz6s8LxUZ+L/1xeL1/Xvv0eBXv8sCwHrsBq8gIHE/tq0YNBEzj6YKN
go2rQ9YKh4imjPtuSvbbHdUP5hAlvD48aUtwFRPTDCXj2wZvKhAilSwXyyGBvNoakISIAmIHOHHP
eacY+vYNZnHAVhOqI/N++NIV4b+9Llm3QAG3LQTr6+v/NALcKZhnnzA1ZIoAP2sLTOqUaOllaJbZ
YwzLsqgR/79xLvK9og7mHJmdEuRhnCKfkaWeLfA5UMnnFhUVGR663SVF9LjYZ1asE1IDysH5Ffkb
uZAG6R3lhtAZqyi/9rXL1+L/wIb4haAQXohUsFjnQKDY/u42ynOk1+g2IOrinJNtiaOAOopE8zX/
ZX2X9Izza8EZ74cgfTBmv6xZvIOK6boMSvg51R7wWAQI6ennpMLu5XSMhIwc/JWarRCETG3O10FB
39NsjrPwsfsFz5tFsTLhCsYAsB/UnWtpdncrQoJgq4QwtybJAIS+4SxAYEZEBHcbrzik8/g1u7Ix
84zGLZeMYIeF/Bl0Dl8IyV+Bzlt0h8r+5N94yKkzbVFRIgE7YCjSdOtRU7zkDjZ6yEoDI/cmRJSu
NLxGfiH7AwpFUo1vi8iPPm3NckzU7hBxVoe97Ad0eUpHN1tPCu7ln4O8jao2nZTWkTnY0O3wCLoN
3ip0HzyaiQzxMRqPkMrzJnNyVQnXvyJtH/zJfJK8Nsf+yH9ThwPRgjALcIGKWwTR+H506iLWHi1a
bhusc8QQ0vKlWf1lsfmNsARKy3OKY+Ihmn+8Dqvy4XKQV19cL+knoOPG7s5WhVU5GCWKq5QW4LYC
5vc2am5MWES0XYA9Y/EubvGFeE1+8UQwAZ+6kOosRij/YSg8+Ql7DnmFkVzGwoflbbhV0MVa7xSB
4XpZehBAFnls5eRN/gBCUsQ7Y+QUrGvX5Z26hqh3bBAaPLhsnx5D42/SrYqxHnOVgq0bvEt3d7BC
eXqSLLG8IesC/6Dy0xdzq7QA6oQnBWRAamdB5qKLYZjpRU3WnqwPJz0ov01gBEvu6olyMICXXi/5
ONWzye3QiQ8UIwISZ54pCIN3SOjDklzDo4Y2ucyglnxwJ8x1lNquj8JhxLeECCD6BWtXcz7ZA0sh
Pt+e06acmw4t6bT0GIRqtFSM//MK8Q/5uvuO+/OWnNEvdeu03QF9DVBj80zitIDypr6dEqEWjePD
QrXhidCUhqB5LUQvyQmciGIEgESLfsjskQwwjVFJdI3fb0fYO14+QvHz3RpEbS5HEtgLS+Lyg76y
sAnNnuO+DIa2cvc+P0g0NS3HkE8ok3uccHXWzsDr9/iGMd52KbA8ZSD4OC8hzYMcH1GLbUWA1gOq
mq3Ptr9QQjQNLEsduUcdiodM2fKNOa2ji+hRve+hmTeGq+TBD0GKzrHbdbuGM/km/mhu13Q0r5IS
kV1B43Vjn+7WcCM7kFUftE+ElLYWlRSLxv32xreneWGZKkxaQ643m5MbH4508a4xFpyvqTqwzCwD
MJusTR8OViz2NLzTRfZxVEsA5ppdN2YD/lIzl4gkmQplN7BeC6rn8++fANzn+CHHPzVQYcB7Hs/U
TxmrqEAhgp4uAphhzBlz5uvkq8XPNdgwKHToXM+pBjDWTNe0l1OuJ6hc+WLfOpEacTnAJyHV5+Al
Z1J7efcIaEwQMwhd8Lesbw7ARDk00QTfeHgVPmc97MjZad0hYqAOmTKq4N8UY4c9ZG5kzKB8xhlO
sT1hamSDwky9Ym9644DNkQnaktAHgd5NZnj6gCy8eFGGg7+zjwgNCx5fq3XakBBDmGOwphF+ct+I
UQvdxeTiAkm80Pr2qOd905RYx9XqngkuvpoOnR8svI4PlCQ+WEVvkDXJkKQEVNpr1nmhKexBDiP7
7olDQ7a7oJ2QHZ99ETZemalJo0QsW21I+ARzZU8FjelP67/u0P4pXilcMJcAjx0eD9gsNgr+h6Wk
Fx2RsQZCLNiOb3kn8aYK/eCQZRDTBVsUSoaY5Z8oZaH4E88w/OMeMv2NFeGGfveUNsuvzfiP4Uuz
MYyQrSMkqZBpufhL1hM0sSpqEKRL6Bm4ZJnOIx4yxgzsDnyFgDifZCSOWmcwIfk/GCETRvC3KsIm
wQbjsxWCcb8O7NecXFjipopivvfq8Qd/hzanDMQRNOvRXsn5KWnGrHFG2Tl9rmQZx7Tql+amjPFz
n+0qz36Yklmbn1MaBBFZlh6EHTQN5qD5YIYmD5klrspI2XZjuFU8/PX46nw4EAQZXNgsLfzbBsUm
UTP2K76llb9OiGpB5s0QHTDdktwkxJkbeLrxd1Z8Lf7BWnDt/e0lQ72P28gd8khRTs4pizU/QXAl
DKza5ry6/sfSeS2rim5R+ImsMmG4JWdBFNAby6UimBUV9en7m7u6uup09+m9gvCHOcccASaAW4aY
NWgOErIzgx/8gwAfWKZ4QbnjSuNiPMEXB+C0j5SozV/fAz/CUBnFqcQfieMSc6ft0DnsILsByA0x
nyJMjXcEKQCjxjaGkPERSBhujCYjVKi4LVD2nkXV+1EPycPrJgiCoKXf1ZV3MB5wE29ipLUAKaAP
1psNwd2Q+u+Lzxzro/Z3uzI4HsinohyUIu6xOyc4X3T/IGp94TxWJqTVW3CdPEivsgCojsvrVetl
35Fx330g3UMKBE36O+5owBuED8g/HkhT+t63ZmJZ7uTL4TnV2gupH/y8jAXsv1Fo3wHYBTroxi/S
c87EY2jDrIvn6JKyieMdK0D6Rkab6GhP8NvhbQ3epmAaakUrgQ5gF7fZe10UnkPEvncb+9W8ow/t
8058YftTdNUjBIZv/ci52BRdDskOkvBj2o69lnn9Yxl39HMmdlG3TZUg5PmDLYesdIcbWU4NhmCB
woyZ5F6vRFnaYx5+ikUNNKQSMAY/E9GJVlGCMZL1+n9Qchz8EORU2dQMAcDKh1rYt88brKYmXRvH
VSLcfiG9EHjNXx/kwT5xZMHq4FaFHsj35A8pTK336Get41kDHr5Da4APNz9OOM9BvLLbTjQ3au9h
VKXWJTEUicrfi5sSaYBLoQcQEPJ4oIMKSVOZfwAHmlmdYBZB2cNwfrigTAuRpExpWCAOisYQUqyO
KhvNBwgUgFGbXU6xLB4OcAzgRg/wfy+ZTFEjh1em/9ujwaQY4lIF/lvlI2442mJovn8vd7S8xcMt
dD4IPV/GM0SxV/SytCKinIZ64n7WgNnMGofc62M/vgM8QmRg6smODd0jvEkUL4wxiJ1j0Q/gmyOx
tAA7yUOm/9ZWGHGsEb/b1109L5mhiotWZ97M7uYbk7KXzdBu0zIiYVS+tf38aGX1rA/bBgLApthi
ITdb4hXp4UTH7bDXxY6hCgcupa37dLoGjFF8MeC8UCTgvoTYtGvH7RUDxpVHn/EMyqDlvbEiZNo/
Lk5Gl7TXDqvL+NHIw389mws2O2VF0Ivbm/4MomELBTKwKKT4J7y9SutSQyNZW3C/kLq2Pfs4GAnh
JSgtjpY9L6L8kyMZXgTvqJ2Jfu6QjgPs+mmoWth1wwkwu7OL3bOQ4cyYdGRo9r06+S1l18GawhNs
jLMkYm6CXfmAqFGRpKEypZAnWX12zio4tj3A1IOarUUdfgjwi8CURhKaDVZDD8PDkSfWPUe4aVdz
heXUIPtM2DkHOAlYg6GvE34PBi9zpusaFJz0w5n0DvtYnWJQBh8iQbvyD/IljB1XDe0S780BNFyk
nsM5lD37hFOPBRcyGaevvzs9HRqS6f5v9NBGYWs79mGFghzX5kHybLUBR7AYBXeAt9CIM94gsPXG
r9rOoDKD7dyNGpOmH1VLo1026NjUyu6iqYepY53c3kXrMPXG95ozdnqlw2MPQkOr/D3CbFQ0JOjh
VMDd1oaxVRpdWJw0gSYduMqI0wH+ozWcr+lwA8oNUGSyFNn5W4jx8UnYRdVUwjU/eo1LyDtrG0Mx
MhlPqul71nePnAGzFYuLkgCWJmpu546g6hN0WxqV/S2GPQb3H6sYQCmnT29cGadoHx7TM2BGNel9
1OPmhgnHebICOVWw0Bzbr1ShwubI0dMrI94BVw/Mf+M7G0Oq6QRMu2u/h6SgAVKrfYat2nt3NQHm
0CDCEf+hqxMGbwmEgxXSMb0bNuoBk+cgvo/oYKIBFt/glZRp6ZnvyJe8QJLEmL/KqgSwFLSqXNIt
uLUztCriLUqv7VF5wKNv2RcHYge3t1H6dcE/ULDCKcYr4ORfnEHR8hJuJ0YDGHQb/wyc4yfP6AP/
BOeA+IyhJMg35A8QoP0fq0JtDXSSAvE9eVpc4JMSZJzTyrp+jQf8KeQA7n1KBo1XB8zwftrTf2Pw
veXBdqIHeDH5OCYpuUzMJk+/skdWtabg9jDQpK15GU+S9L4Rbd8UY8kJaXfkkRKIpRNodLexOfB7
uL8Aq+lnA7ZQeCNSYBW33eGESB795+GPjsFJP34DDtLOxZdNP+gv0RhCCOjGQDEgHo+X0yOOD53T
BfeucwoOVk+fySrF7ARPmL6yeJH7BdhNLcQFyVAQAS2wG34Mny5RyGpDPXSEuDRSxzC5EaoIysor
/RFi9LFWgPTws/ieK1jw+ynceKiYlAsW3wemrY25Xb7XRpxIwJQNvtrw4bn10LKpaTkbgYOb3o9I
9VGOrKK3voHZzqDpsni5U0/AjvhNMicTniDHOFFRvIvHD04mgz39OYVKYz2inPmfBbXoPumN0Ws8
0zcl0Za74Kd9GUUT2qDoDU1oH5/BMzMI6w2/8Rx17CMlAvjomO8EXEpUa8cB0MrJrYBWTAH3nbXc
CtoDWV7us1aTK3bVaTMDc3yfXUAB1rdV7Kmva7HMPARXSONrlgBGmHsTQn+LTr2bEReECRzEgSEq
KYpc2gpRxumU9aBBtDb2WM33J3rnvA9MeTHBSti0DypC7NbIe4sEr6twIlbm1LINRjdN+jHh0b+2
LXdkdmsBX78uaHYw3DQaPpTMRF70NbddGfwjpPFzcJHQKD9XU2X7XnC6KfhygPJVfHBT/2bjiGmT
ICFMoZA7uZS2XbA0HAehrn4nPYXcEZTgXHFEEL9087zcx6cnozwFa1aZG32soSXODjQv0wIgYQlr
m8IClchnqhgKlnwl3lW4jM8ZXa4WZ4t8n9kQpGFeJgyYmZxKxAQLKGo/UXfC+sZBoGUNU+iy1jF/
4j+x+Gjo49gP9BLEsaz0vjE235MHT5bVcDSIwzYfi8PiaL+TIUbv8NWPTKgUgPkvhYnoQxc9i0uo
v6OaJLqKlKsjWb9EYqqYiWMqa8I1wiaBRYyiJYKBvWb8h1Wt1oNR7nGIGc7d2u0bPiUgnb2mhQdC
8FfwwEC44bCKYqSNDId98kTJziyG6bX/Cz9/FTqym9vBuzj9pJCFfullvWH4jkfgaKaYfbdtKAJc
7F76YUpzA/GVVzi5BaQVeDTN+QBbkjbdoFUT1Hj7e3vH4ILvXEhtgfMmBNe+mq1ULsHaQPyviu/g
9mvzAw9ch+eIM4wqDCLjC7tvJ/uEn10fnjc0txauax29CzJyt0BooYYzbgIwK92+0zgrox/udXCa
BfERW0Q7jtcYjwgyuoZPgIzmKAERmWJuw7U1O2j7sHQYnTG9UhVzTN0Gr+WNZEtqun7xwWkURQ6U
pL7c8vjNigahbWx/kw9dN6IUvR22rZv/gfFSiH5FAZH84WCDrcpkHNHAIcUQHR5jSvsH2um0o5rS
dPvwRtGYfA04DGTP4kY5XRy5LsxnCKWZUA6zY6MSnL3hL9dOo9/9ynhGX3jp+PEgPOLl783HVB7j
CLH0ysYNyu3msiwroyQerpz8vDEMEcI2sQCSiwQVTgdhX30E4yZoHRME87F+grSZZ1umO3sm/5AR
skOC6MG5v1Hs8iQIf4Owfi29DzRJ4sRplVuU3t4dTakowH/Tm7dyBrMVt+s7/O3aeK3SdJsA2b29
Se1MUO51xjClBG/RFft1JChLYNBaPzLf38dEbx5YCThVaDdG/oMZU/s7fix0wE7KjRjQjYGo4E44
BXn26PFytojXCZmrb6XMWlDKqqOUVPo+Y6GbLca5Nb6TPU61M8X/KJTTjSfL05Y2te+NQtG/K5aP
dyppSx8bgFmVz4fX36Rj1flmqB3WHSrL7EhU481AmYy4XrFw3xWBEEC9yZwHKjoGHNo9rjkdjmJ1
g5KMH/kCpOzbbTQgA+ubbtFbwxL5gwm+u/4JzbiZvCq1P6ucg41cb4rrShuspvZLjxOPqD4aSDlj
ueZZoXv9g1XnlK4IkFb+PJjLyDlxNDo3m+vh6tBnR53116lMQQcGtqHwTieDCe8SoPK2u+yw3kAP
qV/N6Gmfg7JgPmwiOOVs59REJAF5X4PXsWAUQWOZvIk0GlALtAOadoDhH4GCLXFSiFZYg2KAi93y
KhBsDlXoO+Cr9hMiRalUarQMTPV/5jUc4d1IgYXttjEmLZYZJTlC2igmkjqt13s+IJZea8Wtt89g
23MAC3GE/ZnDStuKsvLrYKLGBMPIyL/EaAohIyMKCie4OnoNJcC+Mdf9RlgC0ARhdqj+xMXv/K/0
68eVN+Y+f3CPkg4MHImxETurgjvyXPN3VFxlcMZjH+gMbgcmdBqyKO1XahsOPr472QwuMuMUCRBO
l+JtgejTpMFFxwAfGjayjb/tBCUlFfQ5ZfZ1ctKH1cK5O3b3+VkXSx6vjXwBiT7Fd1Ps7aPXA9Dd
e991x8RN0OQsbtlCpb8423MCrtrWyd2RQPH3GnOu8+IsEsXaVvSBlaLG2VFLZifpi7irGJgCxwGL
oovpW5fZBKcJiVSgI7obI2+ftdcYl9Oa7jnIxzjcPRFsIEoEYaM4BNzbyq92gGTxxU/m2AXKXrFi
UMUlmCVaKF9plBuqK0D1aDUtl+07vJDLXs2OV+3xd/UbrNddmIkMUkrSIobbs8IJpLh7CpDZi0IA
fFUrLjTLL3vEVFDifDHCA4dESsIsiSkNT5SWDEUpAAoLny9xFGhHnGCYsVLXRY/5J8A1FakPPopc
KP/YNWLaJJSSPux8vx1NxyZkAV59H48/pHRrem5YIj5cJDQ4wBL6Gafqtie3ET/t3MFjYCyeFYLY
IYrsAecT6iC0mS7yhEMA1Zpzxn15KBZoMR/kzXHSsB02uKZj6hlj3DQVa2po8f4PnVEKurOniups
4xqyBdoaaBjOhyn81aYOwYos+uEzNfs5R7zhlX+TdAj1xcEhwx15FP2JqIfxVra/xhMwNr5TgD5M
vlbb04QIuJ827uqC6FgY6RXw7HyVnEKKjVh8dl72UO0Xd6prGaIQY/LNYoXiortmlmAIY2kIMQ2w
DeF1Pir27I0Yg68YuQzGVHrP5+EwLsPXbfKx6qSfdb0nLkoOkx0ma3e7weG0Jg5MekXEBUz2MEdf
IZE5T0YZzjg2GxVA7WmxRTvpF1D2Pb1hDilEX5ktK/ApPnSFK7T7vGernHNj45pItBAgJprGk9XG
lJyXJ5A39SROhFg4RhezWtaYmssjY2CHPRzuqVE3HNGt8xODJyYzLbi3Y3yVLpsku3K+cPegtZoz
JxsvFIS8ezV4BdDMMMDgY9PrggEgOEjLC4OVtIEWdMTn6A4Oxb22PWedWQfDqBjG0L/FQ0l126ZY
grtNhrJS70LxSc9TEkvjI0XX5JasFtS4gm121MtsmO8LFh7Ia8QDhcLEMysuwWp6BKEzG3dgvcKG
SZiF/xpCnEWDqG/9VLO7mPbBhvK6tAVC1i5xy3zg33yb4sOqMTzHW0VT+jhD4gmor/7Y2feE+oM0
nO0bcYZivqx++p6RXcQZyILkqGJsZL4rvX1h3n7FLvm4GWX3pPt3Bp9HnAQgME667tXuTU7+QZuX
YsyMWB+izF4t9UzkfKKPOjPR4zQWOyPMyT0AN8b9Yyox4FcAIIDIYUTfjkEq4Wo32sgHPSLIMwZx
tVrmCqQG0E3agznybpPMJJDh/Le8T86wkUTxhJhADxqLN3KHjaJuUQu8Mf8DxeRPr6wBXGz7ymjI
4IjlioFs9gTMknO9SUcW9ntRfJ0wmqfPQTluKPnTOZIO2tPbxWWDOs6smR8hqNAT2CB4OHwshrmy
MzG6Bu36C63NboHDhEV7xJL9Y2k5h21fa5XGaSEFFwB92odFFfVJNWu7I7c7fbZILcCqh2qVERza
/HLBhUNZhHDcQWnndKd1BsM0Out9Ct4Vbw5VvYw5W+BmH+5H1jjy6G1ddJB3cg4jV7w4T0LFS19a
GJ0WlPsbQ4J0RFUaKbS0iPX/SUzRLqnvZU30wCh/GhjheCXV0j4qvTGGVJXuSjExlloEsaIe4yWH
xeovuFmn+VEd8lcM0NxhxT3U7GF/7BMjtI9aBeIe+TWVtLQLoEKLr8JFkWULD7uBXcIvTnbGjDva
ZJxFUGQbB6S3uZ+O6FDhldlXALLFXqe7TxkPgmLiWsvC4KOJd6b5tU4OY869d4gOTjduTeqf3Aec
o6c3WmLaEKE+aQMsqaO9tNrfoeaNbdSeTMVmbGaga3Da/hRWJftpzyj8QtDIWDs89S8oY21922bf
OR7068FYob/SLn/noQEWWPw4DqFCNlwc8F8v3o8LsSs8PGP0p2AT+Iu/OX2viisJs3ShFmNCdXSG
sRJDKIxarj+c7uFvMcrEB0Kr5n3GDPiVaE+s4mkjJaGDbwN0ZpRzUNNJODQWCMkAwEBzHeFw4dP/
xA2Gw4eqgT0POVkklLMaFzGuLjkAKvOpEWdg4uKGFUJj3cyvgRVx8E8Uj5K+E8h4q6ty+OE9gDDx
/lQhJFZLQNvr39ME0VMx7fDuVp9VOEx+EygvGA3RLTReLyphRMxF2fjWh6gtYBlpGCtQInVB5FUl
gQiNscWAX6PO2t4PXAlWoHbBupoTiLoBs6nkAD3lZx0G+ihCR8c6bOz6r/GeyyeKTGF/EFyEnIRh
Msw1wsBr6mqV6pIBILZEFUfKP6DWvGc3DYenngUfMwSAuq1bRLfcTcz8EG5Itw0uZFZaL8RxmDoY
C/cZjZ05fxiHDLg2P/oP++mJpPwXwO9Wa6g21OA/avI32WR0BBxgN/eJuZYxMrAOMNeYxXjZiE7x
aR3icxdbqhEjuw8gGnM1zH5xokFY+o8QChFO5MtMDyzGWqzlb0FVZVA/8ItbuDaiakuFHbE9YnMj
0B9GCzo+oVATKkpdTKmNlhS8f8x3EL7tSVIRoyjiUPUT0IBsrCfA1RvAFOJMS2ax4qbFguLCr5ij
j61nWHott6Sq4qaAnI0j5cOEAdensHzxi8K5RBzNDJEKYWyOIFg7VBe8MR5nxRPFQRWeOyp13qJ7
gEVqPDn4mOxOKbYaplj2weMnwbmBloED4HEiYyhIJ1hltWdfH1v33uKwbPlH9ixuFsy+8Ve1iC3V
RxvxsZeShXWDtUFr0g89Pe/kZzUds3gflsvaDo13vH6vyXhGkREVXFcFiiqSTb3AJA1uGZA4paeX
Y0SxQSLUXo9TsT+mkmC8vFydsSCtnbG1qKopIh3GzeJLgDhd4icvvLWHNW9Qf4h32RNNMqJVKFCg
c0YF417s+cd6r6ciict6ASFehguwsHqqbgHMAPg0bduYkMGFgzFiUuwwgRafGNXfKdO3ulsRbEl8
aNHYW1IqBWvil2clnrCmYSyoGtkewavqs4AWREhzXR2YQIqcmdrWyVHGiogsT70ClF6FyfPQqCYL
OACxrRHgS6Do2Jhxazv0FuZCA3JgsJ1QA61DxCWcmJ79NFuooDgCNM976jmDO0QxJ3flYa1ZmfEN
i2TIYHFH2EOMdxcrexHOE2KZKD80Ro2Ef88f82Q+MvkkVJXUuTj2kTFzcccRuVqI3+WXOhhz8WJD
7vdRwQdBCP+KAp6soWX+dCYhuBEqIgMzeURP1UBcJBi7fHjepQ+pyeAj3slnsJNYOAtH1fuZOfGt
enyzElIRiy05mltsZdCzYOyceEiGuY1ZqOa5YgwjIzXoQD/mB78ILSTA3pRrQMG2t7yakDCgSdyo
QX/qFhzg6TYw4Xh/2wu+f7NTNtDJJh8b0xWjkF9oTUnFcM878kycD+AH/w2LbhVufDSd3pFiY1vm
VHic9U3DH2sIZK4BKZJRbaLGEaDF9+uOnvn7COXIBt69nw2P6iY6WruNb6EEC0W09UPE0p3AJjfW
Nbf+hDSWOf/Aa+ERJu7aMKyBrxJk/AZpqCcMGDtH6y3aN11aDEbq+ABcGM68si3c3a962bFMJCdL
0RJY7iRl8c/NBOkkIW1ICNHoMzc0EhRR/J0FNSRn2hasLaGkg7/vfjS/Y/GaFgzHKEq8XyBjwoOJ
vQgDlD7ac+u1fBCchwUAOQ5aQtv+RYMHw9WRzN7YLs6sdgLndLunBvlp1hgNUrnHFBjEwwOFYUJT
qglysy0b+KMvgSg8XjMfmklHT4SFNOexm5DZwS5YFcww2KXk+K3Ps69+jzq4wjUTncqtbSyDIKds
UmMyfN1uRUQo1Y1r6yngXt/Nc+K4Y5sswYe7BnNgRsOx58LD66zHKTvnSIXttq3UE41mT90GQdA3
zI659MSYSOX/TZILh7tdxslZTyBESnt8v1vxMGIJPoKibqvxSrML7tKiIT02rHZ9+AArvUymjFMY
ihsfj7tLme6GWhVBKJOLqTN90lgAFqE1IJyBERfb9ksWCNdcTMGP0auE2p23e3TqTjJeYC5hJa5B
V98hGpxhDi7Axn5xMZTKTkiz44HeXCYFDZQSwKlo72wM+Pn15Inc4ghG2ySjsQ0FCsA3rI5zBAM6
OOTLcZvEZcNyHO441mUOBHvjNTNCBcoMKR8tSnLznves0zoazKwsI4F3jcyTqF4y57Ytkw449oqW
LlHInKnHlhoZLB2XZ7dtoElw8Z08XJTeMHbgZ6BdP+Mf9xrCE609WhXuKEhJ2GYz336reZDiCgU9
tLDdDyI6BXz5nxz37nDqjqhBoDolBXVlHG/bEJSRPgOVYYEdtA288SlHaPJyBRhjFBN6fAXCfOgw
E+hsueFQEM5eiLWs7ZiyubjM239MS7meFwWrlqz4DdNf/SY97G/HrXCPGI+M0RARMQMYTW3cWh4o
CjDInPkAd6pz1abWk+1CvZAMME+gITb2osV/t4ig7wSu/XpYhXisMkfQv5YNeZzHA4XgV/juHN3l
SEOpyvUSQ1fi0wiF+bweqpNXuGyM/G2mLy3dJ6O2WiR6PPa3HtNcLda9tM1pzhrVXGm2lDO/Hjli
OmMrthbv4z3HRmMVFkcuHzks4CTzkRPIkUynSjI4vYRR/1jRkwLfR5EQxF7b8pBzBmybGxsi5qCY
E0xNGGpUJ8XXUiZXSZejekmO0VArzbN7Ryj4SEebjlsBfx3+CKQ35vMkQSnQOHPm0BTrAkDCtJq2
dNaL93WRHdtg4cnxqdk3/Nu+6pw+lNfCHcQ2QyaqL0hQp/1PQ40yIIVx4gYgSTqVFkJiyZmXbE7i
LVUvveQvDg+ONvBR1y1KN5FzzQiH1kILiSeyAbEIgyV5DnhIn/f4upcfnv7pYp3QZhvr25HmBaul
J1WPzoJI7JPBG+IgzNSQ25vLM60xQUISXdgfGiIvQcZNZwqi2jESitIuoGIYY1OCojo/ATq7Zs10
gSelLg/I/xYQaTRJRMQVg4sN5w5wSRy2fc9mpTcTtLYonZPHDj6ujXyX+hgmXoiKF5QQZpkXEOiI
sNnT5X60C92W8gf0R2YRS7tghUFb5vrk6txyBUJPfWDwygVQ6RrhqOw4HhZFGnNVtqAEiuKDZoPr
KnMXgbttE5YQQ1oSxsopiEtL2ZL97IA+v3eJJIfix9PY8ZbrhfN7QunH8dEgmBtp/Y1vPJh2iyKM
SKBl56BxiRIgjBeM6/JhcDmHth0RA/rQ3H9Bp3urG/2IEVAd/qDBl6tIqDW2pNfjCmDgsuI9ywUE
V+L/tFduVJCFbIF+3GavkJFBCDpJ14oexwBSPUzSrWP0gNXLjLVzU7cFv/tc495tIstAaW/Hd8oH
QrETsmlMKrRqhkaZS0CUur71e2ib6TPDcXrWY0cdRMlcUEqeIQuAGvHmNWoqFwM4xLPMxpj5yXTY
gt0On82tsxfZam+kz6Sa8IhYRdu0ieFBnDQWNiLv4Yf/2/a6vFTOxoalFnt5XoUUuyybOGbLcuTG
pzlm23GCUSEyfQq6zMoGQEhxlYOYczVSORH/R3lV8MJJMYpshCpk3OUjvHL/XhNGVZC3Dj26UrlL
KW+nGP9BOZp9zMFXDtie+l7gEcHpQNqhMxSeKB4EqA1FrMgjvqiUJ/jdkY40cYuLZadYFQQ9k3GZ
KSuwKOCwoYXZtkuTRSMwok1PyKnDRETtb/o8TQodbXqAqAIJK7Ioidbk0tol513C/l2J1cBC40Ex
mnO5t+4EbXuIdY4aWUR9bx5ydFLMsKCx3e0hCHH27n7pqNPdyt/IaUv+sYtaQePuxSUiJkWJInDC
NVZajw07xqCHXX81EpxxodFPHBElluEQzg3OtrzLc8i7gYSbV5zHJY3m0qUiqXQM9RKWOLxAaPy/
CIf5dtjHdK/F2UC6UA6LlbNxaKRoz6h1OMXamW3rW/Y/OgTWbxfP3wP3TKrn9zWvdgB5p2sOLWXX
1pnKh4YVWd0ec1czyvyLrU7P1vQOvkap8GZeQ795nENpNMYPjyA3DFHb2qZMT94YDSALhXCzzcnb
Pf6mDBiif8rxC72rQSVOva6FfqXtbtluF/nqmb3PhiecVZ06Nd90pe96IUxJg2BzfQ7wx3K0D3Mb
7ahBCnfmG+FrFi7aJrHosBmRgXvD6YDcYtnH3xkI7oQmyIgsLj3H2hgqFjeh6vv0RBo3GU0H73Jk
0zE56u2sXrKPy/RHd3atNZ4aIYd9lznGGhShnq0XBiDRlLGySVEMj3fMwm5TNBY33jRHExbXqmYs
IM1ZjnWct7TdjqZ3FjnTo0vOscExwJmJPzmWEJ0EtwfeoxhmcPaPzd6uT3+GsH5DRnK157ed+txL
1A7Po/WlWHyp3elWHA9QypORjWMCjePqj6Vg4F1XYgvMTbz+YRinTt6z5WV2Dyk0c0i6MT8HSJdA
0QTbLXUFIswpheacw+BCSjGxdG1ceNrJhpdDGQAWOLcLhjfUeuo2ZaejfmuM5cpdHqfm0ZMClpOM
g9QMAMTMwEvje/ZLhEcz5IyTVo13RQ/LXWa49Do2Z18eNMbkcFCXZIdh2sRx/eLbt2j3OLpCeCTM
WM6RZDf+Flv8QETVGaTyu7OZAyiGaq5QOWDH8DvSyDbelkIiAN8Ngnq6hHzheV2cbr0D02hkYP4o
GcihELpUfbaCX2TDE+AOYSwe+gSPQ1dedAGysOCgMmm0vCkwbhjRvu6pljLOyDCk9H1w1MKW1EXg
s6Zg4m7uc2uycG0QBz1YLqnd0lS3C7DiesYVzPQYi8DZjUFJT4pCMaqgItBR2TLnk1+Uf9EpgQ9k
15N7jufI3d5KJDyRyoM8NCRH6DP55NCUqKv462t5cNRAEChA3C51wipfMxDjKSTz9ct3uSfkJ/BO
voIaxqC9YM1QtLdQ6lhhzMbAmD7kMiSZ1bCT/dIewOMGW0oKiLOYBlHND3xlCn0SL+KDwoiHtp0V
CX8PrqOa9LvUwYxLFfgfMCc83DM03sV85fERMDehE3mwWGJONmoyiPweTQzF/yK759CyzuBqhD8Y
Z2NyVT2gDz0uOPlYkkTKfF6sSsRlga0X8t6DPGU36fHQj1koCRV3bCe0lZ+pb4X0LQPCSanCxK3n
MC9sOm1vO6qpFHQNm94Fu5bOUerMHMtUKjBPs6+clPJrIpKi3TYCcNqAAVBq/+sHoTx71Fqay2ge
B5DhPEMicBjTzC/6YRG/snjbWSBJL4pnXy22qNBYuFKaHnYFPQ6nlhbeHXqYjMtvHX6duVZ82Zmc
VgWjRNYr5b+uONw88nlfKmKMEZnuDjcLErY46RCkqdVQnnSNJesbEWfZVDXh63SWB2zebSHUQbYT
TPFCxCbnwcu24Yv+dr8iNFgMcoEb41lJaIJG4v0phVzhhvtJbZ9I+nFvIQcJjwDdZwEq8sLSs87i
5MBlgNsuYX6GuOqwn2t1KXv9qv4tD05Lb1DXHeJO8uLqx+RCff1RrJIMldhaFi5YeDzQEqMeCruu
lgdVmgbljMOB4pToet4S5lQd6jiF8+AzB91eU/cjd3CHBekvKuQd/5Ya94264BAKWdtyo5l8mH+/
rXjGQMIw6GYT2oMk4RretCyDFj95Hg2sDcjckJUeM65r/zUJJsCjr3ljCgQJhESdrnaw9wed26S1
V6dR5cOE0PCd1otE5lT8Dz8yJHoShIcfO3eNy5oKnD9DdwidKMLTkAqH90hyHmFl2KeITTB8OSh1
Ufpb0DLQnkzEK8mAVNMfOYu+SctO56Hq/Dmkliz4JduSQaD+RAHvI1cGD5M48YQVWVxpkr6AkRrl
O830h1qT2ZcNDSz2UKJv9/ydFicf8n1ueKFB4Tv5CsylN62wAYUQnZJ+NO0QXA1xOCuw0fFR094X
qV/wT0m+XgyJ0svfENg+JmZLXkqyUzye/XuprhcAcVdang85dcwu7TBOs9TlagWx4cEZ1uefrzoU
kTUI348aC3sTdT6QI17EoVKTqa8b+g7xZyTmCscpTogJL5xAMhSzA1QY6HCwsRETKNzJeDYvb0vJ
q2yHsx5E0MOJcSSJheqryO9Fq+P3xfNISVAuw4jVSuHFU31hNxuNXluZaoMHd+jT8Ysxjjd3heUD
vwnxZ62I8jVVErrn6yF7wcMwW5+Qw701eTgjRmYNN9TJz+FGcK+DZ91UenQNZ5xYoeerZArLcYPn
fAnR3UaREB8s2yOfCvXDnv84lm1PwtA/dM+mVSWYNJE1SA+38ua3GhMeWS12k31Vtws4YQF+ErcH
mwSsaNnjqZXGG626+qKW+UIfKYb6dg8E/OXfMNrCQ5Zz99jWqSxPu8euZqFwF6GGcmkVi5hyjoaX
F8/FjK+UVRA0QR0PeRIOFYxO4J8qSeiZ5fU0fwkVfljWdMSSnsp35tAeQY4up26Y2MMIZuPHcm3v
7Em/KLMAqZm5bJm8q8o/NyPOUJ4YPkW8IZ1ltLzD0QJg0+ckCS80uUKL1VT/UEq+tHqU9cqQ4/jH
0PkGwZc+zJWbPubjMe8uWrhDFsoV8POAbyiMINDSIVocPgygXlxTkcJlj20GRztAshZEoo/PyDE/
2iaQ+yYI9vYyUDjc3aG6hEtNAUIDKIhxyt0BMhfogK7KDEC+N8lB5q/sGZQJhokDk81B+/U62/dY
/WG/qLEn3rlwM24bPn4QtNS/INdrw/ta7aWHQBgKaPwPYMAf+Ms3kti2njkxL/one/zd5yjSSY9k
rtS4Ss/oo9yOe9CRx1aD9fSh6AU0XgTsQo2A4i6TfOkeksYJH2vgKv+HLSacaqgkxWb1cHvLKwNH
IldzMhVmg5oKjUKEqiUhMecHwzeA1NIH4LxNR4Dw+slm2I2I7eM+T5wdlOfYsO03rnYhUzVf383n
Dvgs55P60HQ7zJEpxus99LOOps3nBRZSDBy0MCRthYOPTS8nIlWoxTfjqA7vDLDWvfTgIUYBKYUH
npMvuZzUFP97g+dAh98CvkVxzyOLPSViY++xWKZOPUgRQMmZfHCvRcL2WzZdAzAD5PgH4UldfLgE
Tin2ufBmoh1tRak7RAe4M+DrKQMGKh16Jjn5uRg1/3miIOZ2fWjzF/wvYP2XDSbM2gBVEtstGJuO
/qYMIQBPCOzxO/j8kNMY2c/KLM5n48h9J9CBl5Z+Ki0735sWMCluOwzT8CmjmkHCBWhAzWM/lpAG
tfXwzoH3/XjrNQIf7HEXCwSGPEn4UbSe/gJR1007LZGAqMRJhmul4A7fz7LWTWPAKbfXhzuLNvOl
+dZrQfPRP5k+8YKqxdi5paq7p/hhgfx0of4g35Ztq2m8BTUC3Oc/JWBf/BQXX9cohuPCiZCegr7Z
QP9h1M35c1jKlqfusL0WB3vtCuuTlQ/VzGyhL6BA/kC8i+/cFvVDzTtOGlNzarwOnqOnUJFRAJDM
e9qO1W5B7RNcjTQuqaq9/lLuGAAA0PKDAXZO3aitw1+6dqUcD7m4rPJr0IS3zVDjP+rs6atNFRAw
DqH05/ugQcdGzUtZPWMMahEWI4dog1yQs5NIldsPvOXKkq0q5g2kS8IBOnvUXQCCmIjCI6QOsrYU
+AqtE45l/JQ/7hCw1xf9C2JORDeUyDI8AGnoOKM4WNIxdJmNqfkDDgQSAMxYFGP5Zoihj6HkD/h5
Xbl37uQCKWzsky+lyxWXQpRfXMEDHbcrlDkbhl3+IjzYKPBGahv3/k22WE3CO1Y6IuBjzjenIB0w
2U32HL72kE2gc/R2VaL4UB87LPihi/cJH0WsBfOhGqQpnbsNtMG/9PKc580qnm+Lgi9CA4KHlMML
j0EvgJn9IB/bImtYvCD78y1nD/UzZrlBILfPJuWKzdMNBlYQIMRBw6w9fLi5QaLhcL2i4EhQGNrp
cDZiHGXHks6iauxNHEygJlbmawu/DUK3CHxkFpM8gYXWi6uzAJOBKzZijvTke9FLpelyaAZL6S09
O3kGSYfxOz5KV7peg7AbxpYahwh4EtVRnLbDmGoehM6iIfgEc9aRZyuY4t38oZruC94OmNg/nzz8
76Gv+oaL22Lh3RRty94XrGOUJYjOXdz4+Q3ibfqU2QsfYzDtzDFzeen4n0IP+0nWDnZWGoaUuMtx
arLVEbiDNcqNTP16zBjI7fBhAFEMOnF0wlwivNkNfAZK7s3T3YCfMu9bM5cCST5TQ1/PWsiI60NR
QyuF25QV6z8cluh/rySPnVUy18Eirzp/CvyJmrjxbPuBFelxxunNhcywgiaWKSrNh/OLDa4Gl/6x
OFixvAVxofuPpDPrUhTbgvAvci0nEF9BkHlG0BeXQ6o44ACo+Ov7O9W3h1vVlWkqHPYQO3bE2pz/
9fwvZD6YwCY2Tu5SsjdjjM/k3VLUuxS4yJGiDkwM5PZDdRHeGrydw/64Bbo5W2w6oDK3m6qTobpC
bPDBifhwGRWcIQCvKbpMNva0DTrvzCdaoETQZn9s+COMNBGjFpT4l+YzvNaZicTWxQ66nxqoFlhJ
JRtn2fA31V0nQiK6LCpCzUcs24cGC9enqFH6FGNsyYpMUlRC3z53hB4AREF4ADOmVNuT9ryoAQTs
4DvzhMBlBCJ9tvkQZAvnSNFD3HrqwjGb86FodGdsZWx+GwpHUcbS8NpD3q9OjGEHELxSqImy8S0e
8S9UhMeG1Y9b6tt0XBpGhMTh2xsgSPTqe0CEjgVrnvFFz1kQZMHwKKpei/xjLMHubdxD7A6OoVUX
NT21GNywlDwJb47nUGkYFzOgMwWDaJ2IxofJIZ3xfHFV5scBwi+v2RMyETBecdkQSekuZ7zPE+0F
hTmGhy4PE8gwQwtXy8TzKCYd5Cq+iwRKwbshWolgRI1iZzrLviQNriSnnC1Jpp7WICCg0wNQnA2g
NTMfuqYws/9FrQk6xRPR/wPPotmAPN1mWqy2nV+qJ5b+tGC1xiwdzwu+GVAV6ZpJcUcwyHkIbuMZ
FB2m8B5Al0INzl/J9g+i5LaJV4rGvjLPGgZlg5t+Cljr3P8hqvx3Wmvh0No99KpPowqvOihLSFUC
Z+aQMo3n5A8dW6tD1opO+vPGdrEB9q7nzUnjAPbQ4FHZMepmCGS4UAlCSA4k1Bst+NENLVDGeU1d
q/5NoCnwYIx8fk0ftzsjvgGtPLj9zXuLWLWmWwvQLA4fJt/O8T6GJNlh4LobOEaWv1RdNCDVKmkA
wH/kVQzYVcB0Xd39wwV3pF8aUd4ynRt4ifZjBOY0BqUu2i0OnAXuh39LoQpoWUUcyG6tTh3/459k
FnHH+tpqvPAG1KceSBKTHYpMVdMY/iLOIx6VaH8+6yOdWaeLmVEOxWWZwRjdfADcRJdA+zrTdWAp
jU+qCkVMX88+CecCBIbO0xDs07uLP9DcUq1aVS32YFzGTcCgb2olK7XEAPy9cHmR0WqOrsqwsObh
GCFFCGZ9NZR0SoVR5PoINHazTQec6aoA07EV1H3NsGLgyt1vPpcTQeV3T9CLdjqdMCNZAsI8tix4
1matWtYPeJMAhZowy5eI/37UIQlGtHbjnGaKMeKGztMWEw/yvcce2/+YF+xxumeHphdUVUz0vosN
xuW6BvRyjZI12CQuJrOHFXwZ6mNqSpnwZM7eABhizWXYTxpW9d6gE0DnJCb3x5xK7wQElDT+hvsm
Oh5UfJBhcldP/ymwf+r/RLDy0AQZzl4WMjt0lk4RMVdOZrwbbh2IpmeUsfgayHiiZEKumq8HnKf8
mc04BTzXPOmY7DAHwz2BuCrmQjqzDpuA/8q4R7wnXb8JiWVC5CTFplNHcI8JBcaVrjtOUNMFksHE
cZn5I5CQihgKGwcYyTQzUeoJWtx87uY51T8cgsY7O5DuiPficVp+ZuCyn4BT6+Z4bTOuoH63RXZ7
5uYBDaAnoYY8w2ifup6Bt71JQMFq53CglNTnfd4Eb00zafmixZCcTJEEmsiJ5Kzf+ZhMKIX67YpR
CssvwjnVkNkf5bjDu9GmlUZYAFKbBM1syJkncXJxi0Gr0j71kn/xTgQ8CsCYggid9mxi0Tc/8Ycw
T4ATg3kIg+kKwK+RqeFpvl4G6rEI6oLgabRMqhuGqkUL8IeOa8i+qKLam4xZp7mvJ/Dx2TFZkmFt
OBjsMZPzTGYHF4tk2fBqIP4/Vhr98W5J8KYUFkhSwjGurfO8Ykk5FXuJ5K4MA5DfU7V9Wiba/w5l
WIvdg+UXAOoBvgQGa/hLFzpCzsXx7eyjQPBJJ0AghJ6hFdOv8KBK+pJLnJgHEDZt0cWkBFtfkk2W
deESuvOSamho6HqjkwDQLH7SDLOdG7k8/ELSO9MuRXK1D4DPxaxH4IA0xJAMdIEulYTnX/3NzBz6
9F3X+Z5046DVQ7HL/qChQ3Wi3usZC2oaxLvE8LxlOyjIuEB0biXEKt6LT4tPIWokPBv+HKndPy0n
6W84GIjLLYhTNkMbbpmoBE3mJMu8NkJCkv4GaGVqiL7nRhHahdQgCWQcQuFZ9Y+MwWZRSRk7hXyK
/imSLIexcXEJJoZ1IpjMJ2JUkrsvRsHsUFEDaRzJ5TF1B1EOIm+Cqsg+NABi3nze3NS/fJjgRPLQ
0KHzwSoAOPtwuJeik7molLU4LAPdsdKklbIqxL9vTLxBhh1uNS/HiIB47eGsfjXIb9gt6IsTJf6Q
kZ1mw4YTpcZhBmRCsTBI+gVHXU7mYG3im53+6jol7wL/6m6fN6LzJ5yHjahNTF37CdNZrGbmzYIH
S+JyOYLLx2o3aDtTiIi7ZjrFEwZGcOeBJcmC/e0j6sAp75hixMS776JOI1pxJPH688bFWswa07dR
DL6F+OdyYw6yzoKxbZOSCyLRhKJgGNUs990d3vUovRmkoSWIwQ/eeG3L6FLg47n7hbgRM39GpMNz
qCFIQsHVCMBx4R+IfXeB4zAk2QD0/Xbf4pTeD/K8t2PmN2ZCh9sHRY/+YmnnyNU+MptDfW66Z9iG
y8bQtJckI1aCXsy8UUinNRaCTJhpYmzR2qyLRBLV8ozY1oONGkorIbd6RsaBQTX96NSKEvQdtAqW
Cs+03QneDyDQyTvPOZzZ9M9frlsV+fTjaYYydE8TfjqvgxDh9ulueIorNfoHSvACuRTNyYCrlWeM
NSuILQ51fqLc4NByX6i0RlG+pFVLNHB67jrcXLp58g5DoeuM6TZcFLPP03W3/LPj15Zku6oOGQ7g
If6RV0utIeKOA8EJgS6vUYhxAWxdhHfXfYHv8IOgAZDm0PMqEIln8Yf/iSO2WPwCCDwTgpOQUbgk
xBlSNKu7DXJn7ZUlKotjhW4s+DZPvjNJI3jD9AiGT6knrrSSUPVpPGxclUDnORPMCHOfnJGo10+L
nAMLXslBrVDO2L21OanfEFk5DgWlx2WcR8mI3j1FjABOZAcnbpJzS3REtVQdCnwUzRDW7EYEdh77
RFveLJUzSEYH+sbzkePP+D7kSkLvRjGsQC8pELUqhSgLELB4fEpz8grECIV1O51fCLBTMIRE6SVO
Cp2vti8hhmrgMyBx32JR2wvWkSxYGQatVGovgWVsvhJWm78OEPjQJR4/t6Qo6ekxydB111eRk9zx
bGx13o6hOqPVmyXEwnUMA5d0TzorngyQQ+Sv4534WpfpJaG/F5Id7M6AEBNxg6HOzwaO0DQCzaZI
HKzm+CG4MhZ16FypDB+Xt9TVUU2e/0u1pHU8+xixsHdnE+D3cDuhdbGQOs1c1HGAGaIhj0tlMv1I
TIyUczmFjf9SdyI9MP8L+VfL8t4TT+AZF0Q01v4yp8688xyJ1zTJlrpGuCZ5gXT9e83Rv4hHCT1f
rzBVJMcdEobCN4v0yMiS0qLGzwZxOTB9LdMR2M45+T5p9Y/C8eml8/h7hMaSL/nSjJb3AChBCk10
G76EuDGNT8TvxhwxsGbKMJir3E8HSgSRTMzLYAzUumjHYchZkeDdFt5t45HlFyDAw/kFuuDJINJv
PY/arDyAAArAGCAVMFCZG9sBx/Em8UgZK6lYcfvZYFVXx7iAFTymdCCYtQQ3+7pEV4TvZHclUm56
h0k6FBnR+ulOclodZxRoKKA6M08Mmo2bflTPwZftB90KKsHBfJ9mbB8S52i++tvDdc5HABQvplgO
aUyPgZ6YntRCJGc/sASOgvhDSokRB4FBsvBgbIMU70mxPDLmfuwrcc9Ror7WbgJZS1nPZWUOr4oO
OWkPZbVRIRlplRi8aTHFZTFkCs/K+7r1QtZYDz9GqREM9WD1guVE9AWcWjyZh9L/zpCrN0o9HcP/
hI9x2/ZcpyJas5yFbALr9AYRkQo0rf16UeDxSwbDtAr3R/Int5JM4xQ/YxU8tW3AkFRS74daH694
JFG8PKkOue9ldRhAoa59tn6QYQTm9TPWnbiy6mVCESuvCE5XkNKzBehUPyl5HXGzJ3gOYAjQ8XtK
5yuVitrAHDSnaI2I1+818/5t/iGhRUDzpDQ+TxAE6cC0AoEFKfP/uYqAjDNve2RFxz2yjCbuTXeQ
8KakM1qv0D14mt972jPrbibBAJwYZ0l79iBSwzN8TAmb4AuVsdhXCDX1odzXX7azFqS1IfuTQwlN
0jXbpmdGqRPkPMcgO6BsrBKw2KZBGBQ1w14W6wFH2b52BZBCmU/RGIWvD1zDxUYTBdzQvt3miCVB
IG15SYzBWthSI/WIPLWGL1qLEs0XyJy/Pg99MUp/V8RXaxaBPnhbQVZjpEkFioIeo3JNYsezrz1F
EeEU8HeDL/1Zd9QCyQXw4OhMac3l+XsmEgMaDlhOqTWTcJWbODDaWpWYZKwf2hdZid2ZZU38Thi8
GYIR1L6Mjr9ZV0PYqWcumFpI6uVwQ5BXPfoFUqITLvFalBCzHwMyi7Wi2w93KwEOPOh2PgjOqUqp
rVbjG/tH64XRyy8OAOgXivWhd2T8UXfaumR4wuJco+hssDCRBm1643N5ZM7OfLKbn5jrdBpNUId+
wYSS37ltaAAMWqyb9qaxx7OUugwQAgCVIushyPntmMXQhYNSJhWP/4AObMjZgo0vAfIiBoJgCqIK
vM3x/Frws+46n+cY3zg1mxub6It+Nb9dbSwqeBn6PLZdmAWEe2f6prX8Rx0QLj1RGYhh0V48HwDO
QsuEuEG9XM4ispL9sb4+oj3mQVlrBzb0WQSiET2x9cnqZLSQp/p1FJeHY/xZNGHQ2wovnnVPDdLv
2UjPyZdddq1k44tf/2APak8tnTjQu7SA/d0DdAhni15BiejET7022nar1MYLOQ2VD6Bdx2yyYadD
VQUG6jXo8SNytaJeZJIuLRWEEwjDUGUJ3jkOpswgF32e6YWyElERg9Jp0J14fEuf8QaL0ersLQIm
cZc6M/qNedpVCLcO2qQLr2gPr+O8z8oqGP6mnhPDVt4xJhSxUMY7qqxVJeB9XMzYY9cnuz6dm3i4
4KD1ePqo1kNMYUZQ7dCdBX+dQG8a6HTsMDhprvXM74l2QfSVjAwKKKO8lng/nN9WUkcYCXAyb6hx
aJ+xUYyj4jrkPXcS428Z5zUBUCHwXbkEt2p3h20iDH+g2NEJg5aDvcDoje4E5cesmBTnVMat/pgQ
oHmBqzvEdArRKkpCNsE/zEhVdrV71l0RXP7xrOdSoNxN0hcXCBsKrEfrU3BzGmTn0tHu1hMyu9Ku
/5kxGJ4EYGjyhFr8WjSczTciTqyEHA797f3oQpUQ6wDMP/B9SkAnTquDzcC2Fz4+utgpwL+nNsu1
tr9j944plrrnRRSdQeYv6I12kPBIJFn5cm4X70FhvX5sP8g7SDYCmhWSmowupB6JGY4O3z0KFB0C
DVytUWEEH19yX8Rgm0Ol1lkaK1hNS1xXjXMJOczGAfmudV9gvWop3VlUNvuo+tObgF8BkDPAipTW
YOnswE8QBB/wiVUVlayC0s2pr76evbjb5g81b6fx7oTRXT9nvv0xW3RVMcaxhWO1KElQUhwtP5wT
g8UJVSIEqzlvzaIyv83Q4W/FlEPZvmRQYDpb76stl74MNUwIxCQHQQoADEs2OjIshU7tamNbA1kO
yJf4ilh1fGXZjOmOwG4EwULQzhf7DgtLSYUT0Bh3mATXFfeCPC5qx3JWeQc6QRvBFl/0ktMZ5Wy5
3cNKZrZ9doAScoG3irkMEum8+GTJxi/3Kvp6D2+yx6nanmbIyzjsTzGUOc9R3mHxH/UKZtP/1HiQ
iGYX0aF+RW25x49g6d8ok6EPtWT7DXFQzMp8vBogpFS5/ZjpSAdzig+B7An88JPHd4WTcOp2jP8n
ER4GXs8UKmRT64zvITuttiJ2OUfhxbiEd8aEfevo/fw3u1SfbZ2PjIvHVht7G6gRVtYlOlkncClP
OARfdQkniIo2nObGwYATz7Zyxpu3G0OO1z4OGMlrNwgmwXMhm4/FmKuDfC/ds/vw0Yibv0Tve95M
Vz1/jdLSz5+shHLaZF8GPw8gC43ICeJrii9Hk/19i8RBuE5O8Xk1CLstwo+MrhugP3fsn9wrilAf
l6ZmHYy8q/nyhmYPzf6WJgrHGnQEtxPUPj/bIYMC3v85O/qlI+WM7L6FRMBLeJqPB7lWv0tSgPRQ
J/tLXhWK/V3e8pP1y3t8CiyE3VHwsS9xfzMNEFAmAmwqqNbAdbyQUIS+ogYgMxNmPXo1mT/+iKz9
GOseZq9BDf1xMQgfHtqoFpTv8+K66WYyy0eYET/+hqCRx/SByzIMccVs4sv+HL/w9ynx00MTARXX
FvlUT0m6Jc5YXz5XVOJXjFCJ9cOK8xOil+EiA5KV4chGvBNUnPFsdGbrbOSi2MaiOjKwcNDGW1lv
XK6ojcOxjXgoa0hujaDfZgIXPcF0vVUVfGYeNEY/uyvqFB9qC/NjclA+xk9wyF7KhGMyiJDV8vyv
eWEU6nzx7W4tjC5xsXlw4VkMY3mrDBuKtR92rep3J0ejgL1W746VeYks9AWZtDs6Nq1zN2R40mJY
3jrDvDEq+vPKfxpTd2iDqfTtU3rSy1AupAML5Hgw54MlWcm5gcB+/xibb0fs4f1xnRA1bIueN579
8opNoaxmBt7EHfxqWDEI9bil89tO/IpLAwNjMXRejDgmzGmpfbAimAZ1PNaRw5+P88ZDi+nJgn1H
CseVSU4eYEhtOnROq1EIew4hJ+/jUWnFR9LXx7oHo+yFAKuSITkdPXV0bK0PlhY3vNYxpGaBqbER
rsN/GkFk54oLuJSwmkp9z3+aBB2+POc5VIovbIrD+nDdX/e1jCALhfB5eY9++dlFlvnwuQq7Rwmr
xB1VPkbarEQCII44hJvXqpl/hly7r94vhpjW4EWLLF7cESkJyxPc2mFENLuDHMgF1rXsxIaEXFEX
0ekR/FgTtm45QYGdb7Lb0xkHD7ZI9i+KOTTHj+rppE25kmAiu1t6sjvn4Yyt95zxDFoQ7osbK7NC
BMcE1GF55DZ6s0mKmP2ui37LQU8d7alqT9k3u6VPSNkfdcCC4N9r8com85EYtfziX3xBLsh5bstd
GYhaEKZxL8IYxQao7pwq4h0Tv/eycdnyjF+Cftwm42JcfDdr/xy/ESw5b1rvt30s0EVcjawPsCLz
WFTc8J5EBLa0xtiE4Fxqfbyj90LvoO98UPlcm0K978HJeHttKp9mqHnk95z83uUIcKNyi7fneoNA
yTjuWZ8cSxCDiRtaPJWF+SZKGN9la9ONIcvgiDXPszOx8IC3Omecn1mEkH2eQ+O0UuIueodfd4Ac
cY+v+WcLiw8w69lUwAPrkfY3nVeFiHhDTmo5Wc28M0tf0ZDZctjiY8F5KMSKJEvIjtcO+835M692
3xD6mdUJsI71vJeHL4b/YbgmipJhjDwPj6TL9rBdrb5o6n7/TowRpjxFx4Bry9G4Ob/wC77eC5qd
lK6zYfwM2HZgnwQ1afj11sgmQC+5BOxjo0wqoSqAN0c0DZDihoA9pELokzA+6TWDedWP2QH2Lla3
PbO4vgc3PlsDIf4ihdzB/FW0xINxjlpCRjS/BKMlTthzcKDv4psxaZ4/iap/BFCqF9n77aQEFwtq
fiW6bag2ew4llkTuxKU4HniDrETTlvmqoZQo5nImS+PhnGNIMdkomDqEGBu9M//h1jIv1yyHq+OC
duyH6snuE/HcyT5KjH8981cQUgDI2N5FXTRoXRI0pj39GavPI1bNPd6PqO4W2Myytt1zsZKCs5v0
0ndGNA0qr0vuRovBQp+i/hqOtpKhrCRCqeLUEJ2ZpbP7P9pNdvcNmf3BktBd7AZVmRC0ZesM5Y+R
9Qi/6KmtnZo5DgvSVovewy0cuyf0KTDHeVqwDn2WVAB5tjisziXzFnWMV2EXm6yyyMAuHQIrqAua
bXQkWtaRQh6ANu0pW04zTWnWCoc+Mjqjo5LKQTyyWEHZZ7YyStCZafjcjv12y55Km49jjtElwTcS
Gox98hRbcgSZXJqh+o7kKfuIiHN8kDwezvkL/jmkM1MKxz4rxiSpIQsLvP40nCbTANjW7kcUrL10
sr8WvX0/vuTSiGA4dVuzYTGDfQCvs3vmI2UbxRsgNzNZdjFczXiyfMINQctgc42oq2A90Sx+QwUF
qll/M0QZ4aXSClJkTxnf3WYvVhlp3kjWpxn/bg/t4RdAg+jwopj1QDH4E1mlJGmLD3H1YksIKxBG
AaoGG2yR3hvEwmEuUein3+AX3MLzYpJ9Y8LXieWT3WnT86aO5DxyZXlOqu05b5In0v+fP2V52oJj
djvsl6AB/BYQ80eHCUeISb8CJTBlwHqZXTCaxAqXdduvx8OGDQlOxeL5rIMP/QMXvQ4uS5x0+fKy
+HqwYbJH3hw6tlc5cbOHc4kG+SB6+22IMC7uyRgrh/ypT4eWvBZrfRBOl0P/DR8HEd9xPCrePIhH
/+hX3jXqb4cONvLeNJR2yIJspuY1FTYhrHTGT+MGj+qzfQbvxeBwImNkQgImU2ZSfk0kvSxembxF
JyqEmV9lA9JhlUzMO5LQyNFEDVbBuL8VDb8+MWr4418YfyT1tg46l6ux5icr/hQ9qmNAR2I3Ll/R
I1OfheU1Og/D/JQpzjWWd0jAXWioPLDk84bHEOcf8QrXWFrAQTLlQkbScYF3BbLDQZsn60DSueh1
Ki04PSgcQRhGDxtcKWNGeV/0iIz+z/3kyrYsUBIOx4cmHcMEdDtcQKDsJnQoGc71tpLfnWt69H+0
VEWrzEbGUTyuvfRFduYty4j1kvmn7tg7Jj8PQYU2kbd8BdYk6jR+5HVwXl1XDMmukZRKqRz1s89Y
vaDKNdqVKABNd8+4856H2+FH/4rMMmL++JvRNqDnFlbxfXl2pL9PMuVkEPeh4MTv1WWJctL+FK93
6wJB7jq9L8viGaKzFY1sObiH0/BERzkKj8nYP7M4+Qnwp96jn/VXbtq4puBNSlCEeJDQ59r1Xsou
u+bvl0FducJmYYU5ea/WOXJ9PH5l0kfgSOEck/y4kObHnoIatUmXNqDOCMs16cf/mM+gyVr7lVbL
6RZ/i0XtiTDPOeDRFz0O62arNpf4yK9CEG0VnQikxNyWJ5uQYMsfConzX1Vc91IBkbdoF6foRJAK
zpTud5rbBHimjX4UytEtPi/P4SXqvNYvF8e4t7t6dcAikFWjQfeM+ofb4lrcwMVa+x1UYa+Qs2/Q
xVNAXgT0mxjmAOJYFvDwcHGPX8tX2GXPuI8K39Tqx+f9eflGmXVXbyALVsvupVbFExodlikHhbHE
4odtq6BpYdXRFwfqtW+j8qgS7RWYOVjH31QYxT+S3YShln9JxnG9uVBB2Vz5hk/43n0eGrj++mYq
/pPhi3kG+KZ7rrcSsFncpHX0EEbWL/Vkf1cNzXCzqlbHloa0FbFBqGkS7e21d7ZOy6ulOJjFE8W3
Fyyb+nNu2D2+B9Azn/rkrhKht9/sSa9Ekt0PoalT/FFQ9fNmRecjLS/J0K3gVaJE71+wTI+4MaNl
lyCbEtb2eocktNk3pnaPqBSP7d9fLxxjTQsWZx13Ervf1R+f+bZRDsphxM5Ga+Ltgo6U0/whWbmE
wiuqiey36dlMpojnROgjP6HO68MjvW/WTpuykg/D9JEx4/fH6C7Ci4swSN+jPMUeCJF44rbWe3Fd
gcS8CtzXvGc+SKq/V9TlP+92KPMhyDKkaEqRRNnK2KCI0nGOSj3B3JKKEcINBIs2JaNYNVx1XvOy
Yd75YoGxWtGWLdqU56yXIsTsn0ibYLnR0KFsK1pU3cZ5lzeFZE6CSfF2mcE2U/W1AxGifPAUY2rJ
/NIV2fhuUiecw+NLa4ImJLiMIXAfqF3Wm++IatiU/m0fMNV47aoPs8+xdzkMTxq3Zz0/L2/m+XBO
3tBngCv/1tTKjMPCS631VyO02BqPh7RC7vy1RRR30GAEcS+YYP/YujhIm1vCaszrPCOIHH8zFOJh
UODeNPqx1jVDF7WHBATysNIMeOY9BomeDRv1fdcwRrgo4rdgCpA6JLQZOZN3raZXVNQOJSVCA7Kh
T2Pwd++JrQdY5dLfuJ1zWHhU1/AZ9nwB2YKVjQ/Eer6x1Pk31koIF45k/hx7H4UaARoCy6IIhcD7
QCN1iXwbf/yVDemnjeCHATjtTnGD6SxLOydt9NPq/R1UnuLlq0KLQK6GjlCSNP5+j2fou0iVq/wE
xt57zijtWlo7ZMYmGuC+wgh7MEMX84qm2A1DW+11msknjf/ygtizk6XouYTSXpVaPZzJrQp3Awdz
qNZPugEUu5/a66nJVBktjos4O13hsk9VdCvhIPzIGtfZCTwYeUpKSn7LUH3Z4+ogCBpPoj7CldsX
OmJ/V3ZjcPSZYLc7k5h69LXzYyZR67KnBBiP2imPBJftqH3ZgBur5/bfzf2qMq6Y3Fs0g3mtBoNI
reWP8iOEfBZbWIvh/Wx/GQADv28SJJfHO+nw3rw2HAlp8YrQxRwt7oU8Uk9b3s/xqb4P+gApjY0s
GvY+AxDUIDqVz/5mUku+A247DBSNRKu02hmPBSD4/X1HO/g4TE8a5REksttDPS67HctFeESxEdp4
dE3n1Tn6/X1QhO8KGav3Hiz5v9Z8rF72dAXJ9bvQa6yygmfyih7ZyRv6Vw8PnPknRfgSySL6MrNO
6vBGV3BKj+Y9QPE0F8KQZ2/sX23RVN0SnKg9Mu0oHFmICPpr4+Ne/elKDn4Y1qLMm1SbH46+Y/Tj
7l69FE9Iv6h8ygvnE3XzxkAmeid5z90nHCZYsM4RM8SRYApI1ehY+3pHF30wnAyxEnaqpM4GkdAM
u2MENcKmWQ560WPxnePgnmF6yExfKT7W0MVdBbXJ2hdV9x1Q4Wcew5O5Nu9pFeOxYmIy0KBK31vi
77TNKI39X6QEnJhhrX8KbgWVyyMmRXlI4dhf/DynYFpf1NAAQUJw0wwG7GqAFNY9qKL3H4AF27RY
fvgvjwtKuPqxuPPIKKL+ZH+UXsNnXPp0tFBYBDw49sco0t1cyV5eAgqZgt5n+QRSFk6fLe5aWDzT
PffdOuQxZ1/CJqRBF8LlNwNlWnwOp+VYP26I7ykChfnNuUHTRLg2PLooVFF11QBhlU3XWNFqvrwm
Iqxqw/yRdXnpX8we/ic9p7JFzVuj9xxRGrA+cEZB5pSW/hX/MyUeR8wWLpv6MI6vf0Q7jCB6BnIa
h5uDWmSA5jibExQW5z8aYOsc051sB2h/Il4bK8Yreq/O+gltpSqabIYuDmIwDytEL6VwYrVYBImn
Jh0HoF679+KZvhcXrK3pHu8cOhaa4mN6XCqcFw6hW20qv9k87Jbk8fAGdmWOZx9Pcr4O/qlmi3HT
0S7nd7eKqgxaa2uhFUebjptCNPWA05wy42yHcviNj97tbxyul2tD8qGaOvw3erchEcX7Rm3RLK6L
s7BQu8Km2zXQdXdHppjh5e/o0L46Ch2H7JZ/nTfdXoMKkdpM+ajfbTt/mMqyccrlLWwWx/QUvzdg
UCy0ZydWbQVjVohUfanlpGVpjOaPfL0/wypdG/eo9R5UVKHwl8wblmzxIu9FHZJe6wB3FOtpYCIW
tF47b4Kbh0UcfkFCgadBW+eMLe6JfvSN7dIwmOiUfA4MPLsCn1yvJOqxl4e4GQYMpdvjGFT6dyF6
1749TWv7Hl+cmlR5/IdUduZ79Y4mOEaUS/SsVyzQu5fwmdTWFeBaiSE2M21wqNXAN6AQBf35tJgW
VxQJbsHTPMYyaPAtBQ+4imj4ZGpUrfiHzjWQ5yfSNVVjMrEat9u8wms5n+Sj7QdDaMkiobw9gOcq
eiZVNNwCdTu9guHGnbmc4h0ZCsav9IPIK6plkMSv9ks4QTkYqqe4EEaNcd6fwtumSsHozuHPUMzR
AusXoO7iHCt6fw7JfSfEovGxSXCXyW7J27ujtf1zRjjL/7yPeGTmp/kl/rpCTLRHhkcLzrxQiSqH
0rnEV4wJiLdP/W4gEYfW03Tx9iaW0MvtGadQ4PNjaGGvEPDAuOpvav4P2/qflLoOEVkFVcmjwaDU
bxnwKMQ4WjSvb+7ZeDfkzdBW5jjEuYM/rgAEouSaTdIyLs2bfWG3hAJdyNNyhXf14rMYuJ953xn9
rZGfHxfsmid0RZtvdooonRg2AKAAnWpv87v9cdBaAAD2hzNOhnBaCgh9AB1YebrIzaeIy+LNV5r7
B/QhdFUxF35CTcRuJBy50MXi5+K6fNptJmslAqTnVd/5ulWg8BUyTRbQtv41EE+j+Hr51+yZPznD
YP8JJcmbeUWJKdjEH1osqvWilha+RhPwyIMidME/eeXZ05h5h/uz4ZxyS7AyQWSJ//eQexOyMwx1
gx/ozmhDU04//vsTxrTtpkmVxYt72QaUMEIkkpiNCIaMKxtFOTthp/2aSPaeP+HLvYvp7l2qr6H6
TvuU5KsLc6OByzDi75Nde7P7SjIentzQJwLP3JLr39v97ttVxw5zMkjXfBY2nLx+9g6xbsGlhq4O
eGgFeG1+sCE/xlgIm4+Q6DzvbDxC3ipC1O7a/vF5Syw43+kw6+aPbICf+lkchkTM+VFsjV5Js2/C
SzzUpsDT1f4Zn4tJDrh/j0+psJDsoZqN9CEFCT6TFUK3r0aX3O4yG+RrVDWROHsbvYDKahSgRU4J
WCJ7ekWiuXErtiwvIZVhFaHlyzy5XTzcxq/iFvASLq5GVx3XPmwGj1IASdfSGS8+fpUOMbSkRcPk
PahsGliViatxm/dYdT8BpTooagfjqF2UemWcrRLP+ZdrXOLSqeNP9ra+rrx8W0eToHYKBnntDRfC
7WHgTrBXlr2OqdXXvTMUe+Dm881eEcebOzY8SCxQjOfoMS9uy3fU0gzS7OVQSJzS+e6/6WmJgrj3
9cvdsTjuGFEsJgZG1yzPCVv0ii7mserbDbL/LG+W8YthsxCbH7vI/DHRIBoddyB+AuwF87dwWg6f
K9LHUyN00F3CMFl2/vjvm54hgfjD+T0hNsyvLqQWJg+gnqX6SK+WtJAWPRapFB+3sSXdzWfzjIbZ
kAYeRCzpvJtPtWQ3ERwAWoUangpB7o+GjJ5OYMK4eQDyx2P/Yyj7jp+1A4hlbrS6b4ElwePoDVkT
NjqHmos9JSZPdxe4KqOYq3OS+4cZ3XN2ReNRLqYCV/bgSvbjO5Ogp9XfPvNjjgxtiCRIhDeRhoLt
Xo55MGv0nEewOGGa7KEOUah/2NUfzIcDlaxHtTouXohf9pIjaWJPMVSmT7ztJiweyjMZp4bleXtd
oHPnfPKHPUkfvJ/pDC4Vhn0MaLej/ZHub0s75zy2cggkB/wORTQvZ3QGs+v87GWyu+ZgLCS7zU9/
PQu/U/RdT36fHQRG3VWupH2mjoj6hmwyZ4zsC27ftmdMQ0wm5wNzGkwFxCwGfc8t4yswDuoPJD7N
F9fjJ9JolY/i1qJCUWI5PpLujxbC2EtoAsHHAXHGVpvoBnS0RLXKeAjhc4zjOucGf3togtW19hi6
DuhanqA863xCBOgYtvCzMTXF9okY9R9JZ9akKLKG4V9EhAIi3sqOgIDidmO4lCIKLiiIv36e7Ikz
caZ7urpKETK/fFe8UBW1sefZllVGdTn4FuHHLJbDUMTOkg8Ny5GzXRMfnSLwQrYsxYP4F1O8c4JU
iZ8LTtjKoY3uUXc6LwD3BUYIA/8CWugFvUO3hHZL1eDhl2Y2Sr9YjgmGPW2nDaPsgxxYYnYzeOnJ
63BfPBeDWLfu08EUgj1odrxNZq7guWSmiuvpEJZ+eQtal8ZZC5xiGEuubmyj0VrAqwQGcQGnGgMW
vEwowfsRb05VsOzmCy2+isCUr6Eg0ea9wDeRaX47fWBdWeXhgvINo/Uk8ZHX+FvjFvMkAca85pdJ
j86V4WlEwoJKY0lrAvbym9UrrY8PtgMU0b62qOI8/vD/j6kGCSgduuhLlHXns5oSLY6Av0s/Ph5d
nAVD8wrYJJmEhDvfFe/wuZBoc+Yyz4eA94XfUSfRRKOFDvdzn93EEaUE9YTwgVjmRxyVoI4o40Df
98nq7DYF/yEgmp1TXvK1n8mH3b7bbVEHfKPn8R6Du8bnlTwhEoGO2iqDKp5+6KBCBW19zbfJI2k/
J49AN5ildVdbNjRP3Ekuf8VcG+cx7f0NJhooK4TY4j4yRnQdTUv/S+ACrbgzbceVehyHslhabhzL
dqjvwPCW/Oc6LaMXukDg1ZVq9RJYIzBt4iAZhP/0FWrSSrxnsrsEmluyVHdek4KDOh2NeOIsArzk
MIVbKmH4ou5LQ93/EDagO0Icio2XYiiUmJO/Dvn2TEXXGQYQ2491DlkDyNVb+vI/LkSu/QxEsDMZ
lHzqb3KkWw8afCIzoHRPNJM0sC/e5MLffdVAAcRJ6+Zeiff/BhRHYCK90L/A4d15OJCenmoN3WpK
pdJM4haRGTpEs+MWsnBAU4DuKPaDPz0z9qkn8Bjn4r6mymWsnVpkm7IzDPg2M7pZ0Cw/rXYhrc4p
NwGfDPVmdi+SsGQWnHpIQKaTCnC0psePk004iCS6u9pUWrZRsX7Pq7jH09c6o/3zj8ypzdsjayMl
DD9o2cza3SdsZtS3zehDW8vc4lp6ZdfX9tQlwqX+P2nLPihTFbcLwizIkxouSEleFcBpJW/obuVW
OWsNjg9xFXeOboFqEYlzZ5AU7WjbSUftoOSW6dCuI+rJUNmSRpHoVAwqseaiCfllDMVuB+h1TUEV
laAfvES74ey7+XIaL4jBx9uPiPMRq5pNuTFbzuw9/c7Ihqfg5hd8GVCreAi9WKalO0pfXs6Gc/qt
vjQI6/Ftel/kcUEpWp7c/Eukwi3tGJJugRTDR/HQXCelNXCRStP/NzC3/j378NxCdaIhQLRIyDw1
CWGFMBeulOI9erqnqO5ToDi3WNfRK2Z4b0yqgdaFf3OoHlr/vN7i6bdQ+KNJM2+8F21pud+YRdzu
etk9KabNkj8PZX48r3myRafDBgfXAR8W3d0mbMJL1Hg/74GNtHHOtmKPmEwFMvgNBgdkD9GQE7Tm
Pidl1MyVoAITz1ef7LN5Ur33Pt7T3/wpjjXj4Uo9VUcu7UA2L7jRFy8GMjBlTh21+dl1JDBDP85a
WpF6IWMx/L4QK/ZAdg78yefUIpSomHNG2FaWRFYHn331B3UHs/fKasB/9dCt3oBywNi7JqLGYMlY
2yQVQPgQYH/OUWWYQBIXCwAIOXik/V0/A3Pg3LgC1pg+hL84bWCAPlAsj79X9s7OHKa2dOk+0tyh
ZgWkRqyGKeelWeOQWB6gyJyXGlkc4z6cGnDnNmQEpjRi+pzcF+/5nQInysUETLrB+T8FnP6tytM3
zrNq9T6MjsrxCiAKTEagCsv2iC/UErgROpslZYzAnx1LaHELs99C9yH2WuEk2aawc+zIjKUAzqTE
gAy+BT7I3wRI/VaGkAbRYqXbXwJkMGSBmJGWjyisNyZ8hV+M0J9SRk1dFKk1KH6p6ymMPkoJSuD4
5piVE/Zicr2yfF7ElGaq42pzPQCVDTi9f4Dn4IEYuCA/KEo79xn6qOwF5EcCt903G8BUfT9kpt+I
L9qwqDJTZuX0BZpBVD0Cswa8RuZDVGtRTI34UqHgYH1HOIf1ekk7CTTnj+Oe7lWy2T4FkCmXJu5b
VJugyFpnYOTRAfKcFUIDXz588A8i9tGNEloDN8GaqRCWi6CtZnf/h/99ky1GjQV6mfNaJl9vjWkW
JZ3YMB8GqEQOxMhEDvhImvX+Mi92rYScbwwArZFG+6cwPqxVij8RAzGkwr6/oudBpp7lbl6gQMW3
r9JiAnTKbxmVD/xKm779vqOtOAmCxFMDzS2KcKFYlKsXKbX7Pnio2+fun5z992QYlZ48Bbu5hBeq
MS9etyYKOO37uduZwr8CFMTzSX6Y3dojTt3AXNbD6iPooRcaMbuC8CnPehFGwpWcAFC4BWqsQYIN
g74HXt+C8w1R1zyHNrm6hO9fOFfe6ZK42PqKIh86exCrhT+cUz0TUamtpw+nMyXvbZwzXlhtsz3b
zGI2eKTbp3kb91FEEwGDjzxBaVuT3Da/UD6BlkdORrP6hBpghU81B2nhuj2RdVEzGtAjaaI4TXoB
B+SUuWEuh1IsBQRWpoO/jtq7Mjg73WrIIqjTpJJPOrO/ZwCNWq8L0Cr9O7hdTD7By/Ez5wjGrfnj
I2myklCNbcYbc9qDlOWL0uOHQkMTfkw5n2LBA4EVlPbAJ3rkaV/s4Wwb6omyYrIin4GWYdT4nVMz
IHU0c93IQWgMvkX48Ak0XVJVydGZGcW9QF5yEtwQKDkfzG4Bapv5vw8aIKOdfmbXw4tPhn0SHIXS
B3+ISpAypGm1u8c39zKv6Xisg+KkzV/7z18ZvtAS0BPhs1/FFybnwq0WAvCFHP4mA2HQeCbviWjp
HvoXS7VuoC1nh2CQOwo44DirXW9xw5bZFr1jEY2cvrX1Pg7HALPzKgvVgdBqLSiUp86D8mITZI82
ieeUY0yy9ZXgG6inYl4FwNR0U/QXaBW41Ap520R+hLxBdG24o7CcIpGLvv59/jY4k3iXmGZ2G1MC
2yGVdcHDo9MAZKx2WUKnKBYnl8U7EIVEFRuIfHphU4DcwzTVJ6OVLpIQn0Bw9lRXmaGecKDZnde8
B1giu3qi+aOpdmKtTbeJFqElTM8xH/tj94JP2f1CLnQs7qz51eZYLdKqmKdoog76pmTT28cbu7pF
DMeLhmYELovJfGhuyff4eH169SAeox4qpFucrx/8FBqluM3uxwddnp8d52r7GbFtOkjomLASkaDA
9YNm4zNc84ygyxE174U30j2ps7WBPVgxWy8B3KLqaQCOR2+Gw1HQ84X+3iKDlemD2BCkk2bln50W
hdgFUJN9yMqpk4Xuw7E8WN4zWiWPBVKidqaCAz0TlMs/7txPrE76U4pRSS+7Rv1AbN9DEzgi5nVO
nutHUrjA2igv4PBLmy3wjfXOIDAroz/O5RGZPYK+25j1nmaYDI0F50eEkJ99S3/ZcKrY1apcQP7/
Avn0hAGVEFoWQbsntyGb6XaRFPM8fl3Gm8k1KgBn4P+e/nWCrMd4O1uKW5hSQSwqlDwM07PPUahc
aj73NvqAqcIj8imPZhCTFWyAR1KCp9i8o49h0915pZQV1dTuiuBF0PKNzYa9AOSGqAH97EvW5fja
tajUGhCG6+6S2q/5ixLgK/Ye7D5FaeRHtmK+z3OnJzUW7OoPzJQl+Lv7Ll6LEsbCwINGb7k1AFWU
Yu4iDK83+nufHt2pt7RCUUWFzLTccaqm75okfEziN0qg8B4yur2oVSrRTD6n4GyIeYq5ONU0XhHr
qHCkCZbdWOUWSalM3emrV6QhvES2FgJaMFRuV42jYxfEDMMhTgnKDVx4KHZHekKiYYCs7BeXp3tU
LlATIHb4+Zf5rvwndX44kgtgQnOHAvJLdov7YIL+2a/pne5caoCJMwaFNhjLApoSXZEOLzsQvZ44
ksg+ZbyWhvrrtejIf0uFWgdxTcMSy2jvIxu3fwxR5MqFtBJxQsw9ZXURwG0wQjdTUhF5aAN9dY3p
mKWpWeGs84Em+R0Z9LkZ5YXucx2Mb4iYgsMiwmWf/Fx7eMjjeldGD6+HH5MOXc7pHyitmgPMcHoG
wgU25wz5CFCWgSvBUNscrRmt0jbA0GTdAqwTMa5aWq5R1qBdZkb0QRx3NC+Bz5fzkZ/zTYQfg7sY
KPfDs6q6Kv4dKofy+QBcs6FNmA2KhekWvnn06wlmBR6gOuWM6ctQPJ9TbuVpR+E1rbWmKJPrZj37
PdFZYBXQLsBvo7AvbNjyVJRlPgn1ZJ6yiSCaIuxzezzZIrOefp2wQAyp+uWMXWYtpCUFFR4VXbXI
vBMOO64+6TNb97CLFlA7VTIwdLNGbQosIY6agB5Vcp8rFofPdT9UQK+5gSi8Y7ZP39NuA/MOOPoL
FVDa7UTJthzJ0Wn/oR3daxFqsf5hC4d7gnXnQUnJIsV+VcSYhVblnGIiFxR3fgYV3nK5iZj1WqS6
I5cWtkTiXVI1p7tXsdiWfNidd6PQ+0XwRjn/zC9xAzsos+5TV+3qS4IjgkfAGhqcozKSDhVPeRVd
1o9d7yAfkKS9Ivb2RGXnHLKadDvUg7RIoZ9KOdQD8pOaRfoWAT9kqeFgbmmKKp1z0o/6pCbH6rwM
hOAZwUtcTnEEdxOApHG9pz7Qzz1MA+I9GLV3nrUWxxykSHeXuzmUvI//m7INcGS9YTp2M249jCuy
D2twuu9u3t1uFuVxhD4qahbS5ut/99f516JmOdInn6DYvaCcVBwrnNMJnB9Ak6LVNa9/svfza1b/
M+s/n55D4SmzFJWC5IcilfZROZmqPUq4p9iPkJ8b5CWhZ0G15/fZlCPdlhjAKPUBhiTWPBzGtPEE
Tww0M8BaetI/kx3do8R+nCGQr94ggsQ0FH4oHK5dcXsAnY4bxgScAQRIKOzDA+PDCiLZqtVMkBV4
jb31GzyUbdiHiUCqEqjJ3eQRZn1kCiH5ZIJD1KHkQvWf0b/Hb8IJVLBWxIkb6LZRmJk0EJsjFkOm
uueOw6wDbiEy9s7zmlF6Xu1G+KCpDFZdYjYtDmfs1GjFJ7n1YQnAyheWhHt8PfgZHhNRFoSdsEsf
h2GgbapVL+lOP7o6v/bg0G6KAFyR+iV2YbgtUPXa/QX3f2KVCyg2oCKHMvAnYZOh5I3m+IEHImFz
bon01XZPIzRtQ80fifp+4ZRMBcUGwASpa8/dpjLg/MCjlw2Ej1kXMTL6zPnoKAU3jwuG8hnY8zzl
jGcW4cgcxjWa0o6zSpFxdBJPLdrtPLxlxDuHxAkLkhG2ggYOS+MOe0G6DASxn93JQBsG2DeH0FrE
SwSVeWWibJeYgFAX1ZMtSQ1QUYiIyJyc5kJAyG9oAs04hQHx2rrfhx2UCgtZrjK0OLO11H08xm/g
65Sqau669tAjM1lnLKqnvYCF8qSungxdiEwdFktu+sbKYZd/yYdJ95bVNsSp2eOUW/ilh6J3kycq
ktgHATM0tIaPjaCwho7kvEmxp858yuPEvFBlQxRl4HdEDUBLI2NSgQQfi+2KxESLE9bbf00+WJQU
pz/RzNIbWjf7kz0p3L6ZoBlxPzo7CiqCMvg5lwxV6XLrYSE1iKkzORSdxQHpe6JihJ7inycZHQ3q
lAR6fWDYYnYPagRgtFnxOCmA2bd0Jjn6RCP0uPIouvdEpyAAJRutaPLOeajLw2fO/uNSoY074jvf
+gzDiAl/m5HoaOPhu0WMtyZrNkoLBGUGTxwkOh17oB8ttkfE5noIhrYcuNcEKisZur1w60tT5H57
UhvTZ7w9vIH0XqGYPMigTf+tkVRn8s2J0+LuIZ6ttb+n1ntQPai7NB7PALFSFXClXFBwF+TwmQDX
STkvUt6A3UEunKdI5skjIYeJ+jum75WOMPzLAIlLyJmNEikcGKOjKuof+xABope0WVAe5NAMivbh
Pod9RB1PBwgy5tyCveHMg0Frc5/OOKOX05r7m3YykjbxB4cqxCQHQrMLZWuLyxnzLvzp1xFbdz4R
Ayhc6r4Tk1r6s3OL7h4fqiEQudICOwMNwYOLroBF7oX/447eiXoyesI5dzgyUFvp/FwkWFDb1ymJ
GGFuDhC/ck2MC+FjQsmBcdnvT28h0cXBCJzsEdLDin4EjxU6uBL+ioQ/LAzvjKxVV5xgIOt8Ol0B
sQaTym4sBUkuOvMqIdd1tl3isUCXC54mI90e0Dh7MX5gs+L2/tdamNQoemB+4SXiN9WtmqvNoPdn
94wyY//MAy2+eU3MQM+M+9A+Zxr6nmE+vZn8TFu8HoF/vwm6/XD1ZcZE2ZPtgfG1chuCypUIgFMM
gdvBMieX5JPp8MSMFHQeYRiba5OSV4CTCQ3Oz+rxGsk4xf2JgwmCuCWukr5sAvcoOo7uRCr0WRH1
CXylT4wg40YHOn1lbczpnCZrLWLJC2/Ol874fjSKLhmtzi6FAeRivl3V43twRp7cpiqddfKSNXEi
PgCZeDzyrCiGzZCi8QtWVfLfkFB3E7Ro7+xSsNj1lrcMV6/VC6oN0wgThzqpNsWm+tumZ+Mcbtdn
LgSNniIldDWaPry7W2UQ5Zz9kGwt33+oxWhGi3A4xYgbu1MftSwhTLPhWpldic3epniRIeMmhGL/
+BTBmafqniJfHIyyzzDfj3t7pMvYWTj2HrfB78TjD50Dk4Szqkzb6AYsCHYFXfJQxw/xEyGBmUiu
E1jmXgZn8uRctb7CsbBu+qxsfx+0AEghRsvRmwMMPeV/CKiRUm+eV4PzEFmrLHaD+LL4kgrB6p9/
+dMWzB8RFxYVZaL+0Zg9Wmrhc/eIqYN3t6hQe8sXF/JGe3K3e/5QVut41Oq4wLdx0PaX2ellMwjj
aD7KQn7bQbVr1gNug1OsdNJ4nDr/y/iEOSO7caiDF8eEP21JPoCnRvDeOWCk2MQyGS/5RA+btbKC
05lLyHd9pjId+dEjHE2rtfbXzOq/ZnJhkmqWfcaPZl6sH3GDZkzZN0sles0aVCrvuEz6SNSQL7GU
z2UWsy3ibvxC2Cue0dBV/fd8NLm6QAUOffFhmwlaTdgGbzONw/F1sg1y5NYcv3IPPMjbQg73Mqxp
LiTcNW2Ab6W0Dnu7/Mjh7laC4Y07hNff4ONDjbGnfI3XRmgfBaF0nfX/QGrQZry9dzx0vwET4QRQ
8in8Kw944Sr4IlwXM9MQWq2ccbN1S2HVpXR3u2wZ6H/Q5KzNggVjbMNZKMTFGmiAQAJIuevhOmoy
3XqBWLDRORqRmrrzHE8welH/qkwA6O0a/oYQguQdDFbM6DHuYZvyOxYiJgqIGHXZg9cDGIiunJAx
VEbveOBdVttJk1B/nonWTfJOM8XLY80xW45EdTxChgYx7pMBOXAb/ru+5CQAu1J5JDFlHSn0xKiy
JHwYd7DuA4s/kzbrhdOeBXMSdhkogBgYCOHyySbE+4djxc/Xd3+IO2c0L0WmZe5tkzqFA1sNnmYu
MgnaboxwHFnS1gdjZsz5533JdE4qyqECSmZpFu6jbaan26w/u63wysnpdnNB8rz9+62lIw8vMLjM
tMcXrr7zPaQdqpeHMC/if0A8Kx57mATYWgVAmmv0sUGjGfeuJKn9Q6ZBs8Gk8f2M+dV3rW6uCx7+
3wosACUfLWpfsHnWDSyETYbaj5lADCccIxncOMMmCjVxpIWMVpoIgTC2G9zgS2Yk0PEX8gAA6s0X
FizjruIRVodY/gwxvqDeewtJL9y/giw2GC4ua3TAj+RxNz4ckFXx5y1BkjTQoGpPy24MRNEOEDXX
DHH76yyDYXB7LATLDsM3gu0OFSmtNMRhIrvVxvqIih0TkOKTO7JkfOKW8+sCuarC2TjPLXSpP3Dk
yuDJ1ePCFqDyCrNxhg+Pz4MKgSYbZPKeC4XjhFBaXsr7bMAnS74U3qb5qs5KtuclfxHNJRxkkXFI
JL5sPEyfKwSuFJPhuXrOB1hZW4fJy6RpxP4DXjHl9TBsFi0eFlGRd/duC4lNFBf0DBkl7sJRjC/F
6Ogav3ujhKFsO70tKvdCxiRoqUEl4nqQFrs3Bu8q0tyf05zH+aI2NZuUBTbbR2JorODPmH1V7K10
ES4fbO1nuLfHnEAStGwSYOx7xxdNb8yYmKHjN2qrl6kRQvKEIOt8cTp6I/EWhmfFr/bgxfYbVo8T
GIK8kY8xCqVlkbEOsP6LyXjWXxHwMZrCSq00lvoNlMJlx/rygxwQKgfkmIY6u5MRRVTC4Xd6LGgF
sAfHEqiGBYv7fzOa6VlHysKMgAXZ/3rS7IHwhuiU80kPVQMoMYa4Xj6g/CD5xZOEgmM5pFjXvnra
0yRA70buNqvf02hO8orfU5V3D9A3jjbtSknuQL8C7cxxeNcBXAEqBhjfHy4DOdQa87y4pB8HVOME
I93SeSD8731TY+X5LG4eazCRWPcJT9Y27ZbIroNh0KzPi/fqLcw7z+ieXtLRTKjnMT06dZCnctBA
Tt8sIUUaZNgtTW2a7y5BuxomP6iGT9Dj9CRxlUfJIFRnjT9CJMxBJlGSFpSbkdHgA8enfyYK7Gbl
/tmTomo5iLqYJGAUGCRTrJ5BtXhYPUr0UNKE2s0cfsY4J7BVjLzcqY1zArEFeT5a8/geBuZlX63I
oN5uehvsDhiQkDFNyc0R/oE8/q10pnJslinWoux90MIWe7We/fCaICoAKxjMf/T5caJeC+Art/4B
EyAnF2i30iyDb9JPtOkoQ0FBYUNvKfCVPJGQqVXLfFlEcHohw9pGiXR2kgmIAaM0Zr2HcIEKn3I5
aU+jGXlBXXpB4MlTGMEALr/x89SdaD+GBfHh8i4p/wI4xEuAzx3fFbgLEoAhcQkYHvQM98R5x0JZ
Rvd9tcF6dDmytTFBKH/tXF/iPICfalLQ2g1cVZOwEPGYowijVlu4LHOAS87F/ujwncEWFytJxljz
wGV8KPoUoFdH0kpwq+SeubrDjeMNeDMOYL6Y89pBUfEZzKEIETJT4Vcjp5Rp0MMEsWRBhEDE68AC
i5UCJ9exCI+mgcmVBZwpb8qVyWvjSxLljxV03CergTGH5A+85wTwHIdZPcKFDnH2PnHyr4inwaZN
oTo2rO2SbVbJqBh7HumEw6TdALvej9cjX1PH+p4IDaY+Xz1SgKqudERhsXQq0sua6s3cgsb5cEZr
MngVolOEsD+n17hh65phKeChklljQVZrrP1gl1gPj+38eRyeMMhtzw6gaw7HDLpBXwkyJuCJ0uBg
x/+XWCQ/xnM1QqPOc3lfQfnx7oaIiM6WDLpyIX+OdVUZfzxA66Dj/sDN8Bv32K02OLBTef/eUBeD
fwk2hhpI9g4upEhI4iAhVOm9tOLw0cNbSuKCGO3vKLDkPXAuCzmrO48v2zbnaH1yB8O+HDjUYlDe
lUfxfiLYIqxKbfI6/NZfoaCf1csvkr5t+k7quAnff0D0yIli9op6yeeFI3uvpzXjA99TDqC2Oat3
M0bjVbf6sc7yQvWQMByATmX2O/Sh9C5RMd8OxtzCX2S12D+JlGHRY6+b45TiDmAG7u0JTFx+p2pa
ziHf5oMV9leIqTdn0Ov+O80bUb6yh6P+qmaRiQmHTAeYbYmhgex4ZmcmujMT3ftho/1B+exdd1CS
8SPR+Pa4S68Gej0OYb8QQuSd5hCjs7toplMyroWyuBxQ6qqMy+q+gvGpYJKz0RqTG8cY7LT/aPIt
YghqF98JDa4hOTXwe8XmwnGeKBYkWNBw6NsHye/0PD5SCITbjsCO7Qxt4ZoO1eCzUgi7iX7dmEwT
1HkQbS/hAilwg3KuwLmHS58ZYtPs38t8P0yVZT9Vkh4zUKowJa65W3KmGiYP/lmyHf6i8/was6as
1OWW6pDtHi6JjpYhkRdNKq7JVzzl2h6+nOkk1wyhRiSoC9r5brL4cOb6LtqjJhmiow/KA28olwfZ
iskKV+5Zk7glGR4ICGAoGBiVKj6v/Gt8/+68KRABrNWE5aosFOBzDVYc44JIBwklEoGl3B+X/+ym
uKl4u4PfmKf8QYrlv3/KTIreCwhqeaUdBugvNiq67m3A10gJa4ayJuXggq/0OuMVdylYFFq//O+d
tKqhrRqartmWcZORbUmc1RJ9c9RMh/syfa9u4XChLHD6uoPZddFOLnPNVsI3h9n7nr9xUKYDsu6G
oOmwdsZ2Jk/fJ15CGwzW/5ycgZzeXZ20BNJgli3aOoWNGvnpCIkalXzzIXdZMb6CVFUbEHZfheDA
/9GyHrLXgLzgQDjI2AvxCJI4OMdRi5apOT12DUcGVEMw3bjsje9SYh2k08QbJk90JWBbD2e7G8XE
oGBx0Gc1pwrUuTzf4dnr0ASXEjU64x+hKp+lgDWTMySV9z502EfUlCtWLkli2SY8ZVUsL/peu1di
OdJHRreUQ/YJ5FksGaF0KGYPXLTXZUm5zuFDLnXCnIqrbVNN31MoaiarDpwEj/zpvsCLd44UgvUY
d6oVj6IeMTZ+424/DL5MBkzvHNMbwsC9Pg4pWnJy5OMM5RjROQ3NiBF7sCixmm7azkCQAhZyHvNy
5Q0bGNeSK/qNf7M+8UvoW6Xwc/iwoBK+ta4Igj5WQ5bklsP8ARXri5y0XMw/1wZndh9lxgpqn6/F
8HO8rHmUccuw7LnMiVc6d8d3vk7UmJT0t9/+eM4x6vMWNtKhl/aWLKeoKRHmrlkuNf7DhVi4TR0P
W1OslyAhUPeBtNEOUDJAdvjt8ww9JTwMAMtUR7mm5uaLLH8ElLzJtCajQN5/KVT8F0lEPsnshvkH
Mj039JuBQIiHrb+4P8YvkjDJ6UCTgbuqsV67DqFpa5/jkd+kDTBXf6xSBeVRBOxgvsFz52JMtR/j
/gkvVXg3n96Zm5HHAalJE8mF3Xpw028LkTCIGtvwkl1AI0Gixx93pB/pM0KW2ahtqLBU41pGbe0+
57pNsJQlXKOvs6GgSaLJ13si+sAlxUhG0OFwSrw8tO7NbedUTKhgDhyREUzGhCTxhIgILNiUgwQ7
gOjCE0f6imIngkYtdGgOJyG4vxsU0i2EOXMkagYVxiAsIvSLMqcchYK0Xp6naG+4tXZ0P9whzUbm
wNSsGxJOoZ8vVWNLn+u/AYDzCN9t6JEuEl2gosA8ySDADYHlEC4FsQ24l5CJQ0raStJBt2o2+7xu
A83KCMxZiJ//63hIJq2WMjlpBlw/OyyL402IfKesoh9XBpq/mkIy+HRZE81P3HFRbdnu7N70C2p2
N/vkYqnTN4Shz5oNfNdzH5rxcRXAKdA17jDUKOy41itrAVmHyBxeFNfcrJs1QjmAR4albfN8EGM0
5DISzW1s+ubiYrNGy6xADIUGGjCwvosoYiLCr5eC2vK43fhiLPUYMJmSkByaPCQuYW1zpDILfGGO
tvxlAuR922/7dJ0PUFEgsBuTTepLK4XUCb5ZDeM08kVkFcBTN3mh8wBJTr7cRaguzDPuXuq/YJQM
2RFIBckEfoHeGSsBL/BFDcJ9LspzEHXTEdHRvFzMh+KPuUsIDTS6hba44TnIzRr28Y1sCrVoDcuK
ieO+q7UxqssvgRywz5a2e47F38XDY9F7xDnXZU20FG8wa5NyMO4LzwZxYkhmSO7ly/ixDs8AH6Vs
Z0foj4gaNPSENpOxOzubPzz8Bb6Kf9DeE+nFanGZnfkGlNnSmkXk01ojyXZrvEy8A/0VGtCFKOHs
EXfZs67+cP9Go74g1wcJGyB7WIU1qXkEWQL0DLgmX5NqNJqjpMn/e5RouPnjQiKbw8O2pbCGbiZA
i4f5vVpAhUjRhJJ+PLBUT4lwHLb27mKSrzij3nnW2khdrB7nQTqNB35J3PsViTRbt3VgZLJxoCx3
ATHMDDWwQPhzDaEPGatxrEOPk01CUNQf5yWChcSd0EGLNFQlAPADPPaIDpGX4gZoDTwB9ZRC7hnL
sLDff3h0j5UhvMnGUvd+rBkA6Q8eedqyb34H18Rw2UBofMcv5ksGHyYLSeCWBXchWw6iOVg7sJWG
FeMMQyWbN9LnrnTwoQocH0Gw3KNIjOgs8jRK2cLhxBrJp2MCGWTNDJqWJBXci94NlQYo8o8uUrrJ
SQgKByT6f1KyJiw8t+alh09JhBaOxkOut8kntLVoQjYQD8F8C+cXkDOBNn+ML/wkFa7c6bySWlpR
iZyHkAoWax36gNxi9YdAHavWVTOHkwGCmAnK28ZrSXorUe/EZ4GSnO2XU72MHAP0kwMV4XfYvunz
ugBig4bj+0aSQhw4Qa28RFqwOWXNBmcS9ZZnC5jfWrLVIo2GcIOj1RziIYL6ZZzJBLKfIYLEDv85
t92CauBZSycCN+ERWs3m3MKnNxnFEp1ZNfwTW5zutma+IKOKT5wBx1YsDlNIwNnX0o/qEGcomYxi
YPIdEFhnquZanE6ZQ0zC5nxuSf75kZ/xsmRK/Iw87tP/gpqvPyUFxgK9TtmaOpiie/xBw8K6wa0/
MBscTJffGB1hfqyOnzQ/SCQ0kkFm9e1zYRDskFNWmn0ZaBkb2djRvSJa+6s4+PDvI5jv0EamLP4S
f+UHHKonsn+POG12FsqBBRLVNrksHiZsMQ6SEFd9sdlC1CPomuHF2fUWOXctcspjD6U0OM6/G4Zh
22BtmmAT4PYrLdn4mXd/9XQ3g8bYTN6ORkSiuqcD/sMS+p0QS/DGLeD1xxsCWi0CQP0zkKaKFhqO
P5ECXBV06cC24AcUrpj78mn1MGMB53vCAPFhQWZD/O1GFR/39k8KWuQYFK6nCsokbpdYtr/o4oil
Se/m6d8yrcJti8KfZnE+5iDOD7NcDBQjZy0h2NMa0homsaLgEmjMob1FYdJLquAVFGvd6axm1phy
0iZqKoTTWJ42H6ptmPZ+PM83gpZENtIrfHwNHsyHKGTprPfpaw1Yun8z4NV/T6IgXF48IrdAFLe2
RIvvKJRDLIhOg8RH5cTeUZP/crXFatIz1UDykb+NcLCbF1Y1dpgvT+URF0DKtrg1iz82chxWPIKk
YFHuCJxE9jOCRgyRpctP8hSx8vC8jHNY4otQhztdUFJU6VTM1rpTjhNUKNBU2PZIfmklg+dVr40K
ska3ZLRwBeojYDnudA5BrIsDDC8vs/VqbOvIkHEWvccvgE0gSB/wlayKi8n0ZgwijmYabdasViDJ
SEIIFDFfJ23W94HSJo17TiTSZVRzKT5oshyGgESseiBUVuNKForo/dkSekr8VDzBF+Nl7ZiqCC0V
OZo/RwPs4UjDz2b6g8sgUvMZAMmhr1HHO2HNflHglWn0ZnKwbs2/3+TuFAQVjNfsbwkKIGprwUR5
DpFTrbcUdJvNeJlp4uQhgFIu2/Ic9qPaRhCZfq3l+Op/kqdx2Lqs+JTvPCxBJpNTRNLCGNhFkMsH
UFs07FdEG5TzkZfVThVjKSEnujsHcNQPf4uzhKksy1A3HxbD84j+RCahrdfvG2VLvPbLLcNneLbY
abh8/RArXvB2b3a9Ge6/46CYoAvnXWrrwn4/xnVSJt99VRuvJZ4tIQMER05ITVj07D6HnQYZOBMk
wQBp6XCaBd15MDb9PzdIHoOb+bSZg+gwYp0cbz0o2XWxrCa9KZptXyxAIwAA0vpyAk7bcQSlH45A
kO6HK40E5fGJa5CPDe0KZgzmf+ZWPkjrYyM2NsGf6tqol+/Cug0tms6md2txGiH7rRYHtI+xCHlf
7i5Ey9UiRFFkehV/gvLDe9IbHx/sMK21oGnNRbOPYZvFFRM7GDPuIWTKWB7IiYfvZq+DG5CgDzBn
80GUBLur/z/VwWdMmiIuMC4m8TUkwXN2pmAepnZFkiQu38K8TQs7hnj0o28yAtBEBw8uJqI1WgdM
3h4ZgukxYj0eon/gZXD8RD3ChLRrmF5FjGjJWHgCg1693K2JMiJ8zIixsGNcmIDVxvkPozuQxfOv
DLkNa4mbZIhigloh4v55Go96PIoG1mADdm3/PaZ3Z2T9Io3xSuevI5HiiP6kKCI7mxxBT+s2FoOi
RtSVHmGIHHwsACmOW32kTyyKYCgXk/6T8dAhkNKE7V4PLJST/G99GJ3HB8wafiwZmnd2fv6XJxNx
k1GZsJnEhPCAvSbSrnKFGBgMzeBq0pCJeAzwQednsjHnyU41L564l2DlOaAo1gU5QuElVPicKgvY
BuCxY90A1uKchg6K+Tf/j6T7Wk4kC4IA+kVE4M1rN04gJDyCF0II7737+j09G7Gxs6PZEai5t0xW
ZlbzFc7zVcBF2Xt8tbTvmZTg1nl9HoQOxut2A6E6h1+rR8iA7JhzmJ5W6jCygBbVI0O2h8KvEMjc
KBw65age5JTnOr6+3fd/RV2BaiVTXHDMy5RlzX0zTWl7r6+lqGexn5PjL+gWZnm0PUDVrYUPKf1b
rma7VVsnlP6kyg+uH+NaTpEihuFh0aZcxLe+aA1zxO4tIfCoJ6YHxBviivxBzQ5dW+glUiR1l5Lt
kRLFPFHcshYNDRzdBRH65S9NEnWHsTZuTWIlko9WMtyXlwS3at9S+VkF9X6e5jcrvUxmYpoV2xN0
ZgiG1NyD9GRZyn5dUDpiHz/JUixb2VX7MtwmyBASTJjVF9VVYXK2Z8T3+MqpFBflfxkdzBNsy5HQ
yIyJEOlHBlgU+3S5hsuqg5vfHVvCO8sgtCNG16iL2w/P2geGf1b8MQMtWr9UG5fenXRFUehjVWyX
GL/cO7HJmFQsHRxmd+Uhy5FLY9HLPoJvyzpQeYLDVzq8VUzU95uQnwuIMVszma5x6y2/nb1NuAut
pi6vlKCkQahjkO5owyKevS2aS1PdY/HSj3biFTRm0eT6qaHda3j5cgWnEPUVse0HjNw1Y3beJuvy
N/VJogwLKWfKq+r9M1mKjsL4Q3MQLhW2EKxdOUHUmMSNP39s2qROH/20letGili2wa7KEaczjsoO
9d62No0ebqp8Z/f67B7Li5IL/Z3x7LC8gkJpZkKCPtq9hLEw2b1Wn9XHbFe1DyCSCnHMDoVS2iPn
a/Ku6oad5ANzxWsvatsoAT4y0OqCNPjtxlsuHpXgl8iMoPqoHELe1aW15I7F5kNNVrF9cBUaRyjh
hOfMtx5rwi3d3fNU6hh65+KkfCI8H20tRuAmyFcMCqoeXoKKT5PYdPlR6EzphGkmIu88o8vqdiTi
58nab14dMXdmOKAoOdZ6gygjDo2FqqDke66UbhuXdPSS9oGIE9sWt2yzoESP/pW596HY+dIXVjbU
twU73e4h/ZXF44z7pNdeLByISErHSiZNkLy08u7IjuOGtXXSA+8jT221uXVk7UIwxT7CEkL0fboW
1z9kOTwPf/tAGsOzJojIdUziF+Ufiwxb+yI62epYPdC3PYMEGsBMS9dOkfiqXuhs/fImnEh/qMnX
m8ryUX0rQnq3+nG2baQYUD8kIWjHzADlheKohkJf2ocymvCXmT6/x05j4xB2nQfGbtoxuq7qOBcm
v7INkj6EqnxUK4eP3k63ExrqaFvZbKAKMLuUwsxRLLrMtR74l8yTW0Dj10SZw6rYQPRWJ9v5hjx6
M5El6bqi7gOXZVydYaK5/YmWavyt1XkeB856L6pm9ohby54uu3xQ7TRAcoy9ZIMhDvzDTC+FegvC
5UaJazGOtGP3R2DksLPb4udVKdClFcd1uElgjDPeVzPDMwpGun1QK8cYPpFgBc9JrO0kRhshDqU3
ITjWeetBo25vyL2YtqqB0HqSku6fxWXIQOjJ4H/RUvwjsQOWxl/GBP66hs7ehuK7fIn+vPT8EBl2
vcLXjmSNP/O6eAjSjehS3eOBHfSTa/HuGfaOxZ8ojFM/1VNp14Digmb2VjnVxNAyF0WGGob3KpU8
tV5U6V4JRDalLej9GuR2Qfddpt2rEcM5c9/jLoOwYHMR587F8dvdeJcL5c1ovQnzQjP/2GGhNBFd
5tGyjR9X/GtctBZYAIiVc10+TD8+bGzanEhxa5xmixow5VsvXsb7fARz1+NXuyvY2C4AICttWsJj
oT3Ch2e35bv4QE71ROdaxNgZNw0lzmx/n46LHORSxqbJ9qsSM56mevFEV6VTmAJyDNd8GERt+zd8
ND5UbfyYXN8O4GBTuiCmSQIezaWyDDdfE1siKtkmV30N8zcAPNpgQmf9CN9Dq0OAAdy8eKJei6w4
SqeG/wN0yuE/XhFFFfQq/cTgPklyD0qrAEJ1jk8IFq06+NqW1j1bNj92cwgH5g/Qhlbac7IFtP0k
mu0WgnGP7ZLHYskyaoobMBHyWydVdVQUF8q7Gg/u70R1U5kkynggo3f5bslurPp0lCKU8yXsbn5v
WraINgayE4J3/aSvbhGE158XkX4Au85S3rAsHo82X+PWlv4ABAoMocBk8wrHpI271AWatAH3uL0Z
F7EzTNyb1IV9rym86ri/Ml2y42BRm0RnDeKBQg1AtRMx8pvKRkoYWbJ6mUDcMx9QKClRdbaZjH+Z
tJYK5fzcGsbHL8ICkoLZdf3BOvbMa+qhcDQey9rG4/g+yxZ0sDwNCThr747BnVYvfoZCMG4xtAtt
TK6B2sLNiIVbeK9r1aNauuvb2SPS4VCPrMh+JKCN1xvY3hPFUg2dZcmAWDHn6mVyUISbBeT6lBBI
FqWaDLrrywIaPiaYhmpoa4im9UW5vicuvhf7vRWZs93EVsBlvw6lyxzX+RslKnyxf5meWesG0ffP
34opB0FGaT02kYb/SwjCnnxV1f/chcIjwFhlj5hzLWpYmPreenuJHF98UeWTFXHnQdDf9xEytN0n
g8LHJgn0t+lHfi/U0aGsT4iF506qiJaVTITbkcnqINbkwlsdh15GGmD7x1rJjPYxwVGCK8c4DOrj
wnRlcgpXozPl8WDvu0T849Ej0OwaJZ3MlCFGPo6t/SK96Ma+gUy9q2bQ0A1Iy4VoQdKAYqF42pff
9W1x/5GqvoW7KCBAOD/qLGAdJdhYCSElyM+I7X5W1XTv2DlV8EWK6s2BuYjP+1qJcs+ylvdAp9pQ
EpQVO7ATbiiXDVfQwoKo2lKgedr2Nm1xFOVASl/R1bC3mZUyi5nPd33T45hVoRnPBbOhj+oYYH4d
lXzbzqK2aO0ab7Gh/x7y/A/nUWcljQF3xPVYlxF8xaqZhuwCu4aFvK0nfZbJzSaK9HBRi6vJ7M11
y00V0VTXxRNQdtkpfCWbJu2lRHVfPKsjf/IhnMZ7XnxBNnqtQvMw8Arbim3F2WzIYgf2qg3sqb1H
L5E2ijtAi1SKGj46S6nqrsSHsvgeWscZ2S8Z7868zfHX1EVQETbI1zTDaKZMDspC79eqVijjndQ2
tfcHKyjtg3l0weeBLVC/ivIdVUArPhPDWub/y46Y7Va9lb6QBrcMyxqxbF88NQrtfHM1ug8OtUtj
6Xj6/yoLIMTGJoJY6TWMlQx6Kg4oBwhLzVWxl9II7d2PcFD8nEru5CWkEP3xCNXyO/h38VBJqJwK
fBZGG2CtxJAXHWXScrZ0GuRcxygw+qNlh63Zuu6/EgOsrwTjFxvIV+39J6cHcy8oYzUC1tJhDiqe
q4LQys5hJnTxb3UC0vDH7WDO+31oQK4l54vDIn2UedLQy1G/DfZlT7tgEUzcfTn2jtSh/WWhjPe2
LO8nh3DyLq/m/05A3etfnHL6NPmIWxbcv7gZeYJ3YAyvStXraF3cF/uX+kpLHsGDxpfWDHDfch08
OGPMQfYY7IXT4gSFoaZyLp50vw3L/ZifSVHbkFMRFRztWWspaoSPEuvIPZ8/kVflvqCVWSVC+TAV
xMrgezz0G43BrgE1uWkS3AJVPFFFqOi1c8rnuP22YfQ9mfCl/FTBiM1j85ptefRC94wEY5fKVZCv
eOiByhatjKHMjGpV0x4lrUwwYrPktqDbpGv9Y1SOWvlCAsxzpAYi5CbH9CpIVHez3OTQW2TDXYVK
4FyOq+o2tdTkYrkreeHhO46augTZOhcfNs50I9OHaDoDq0N2POJQncvbz6sCJYqLh06hGHnbFEiv
MsL6qn7+zqjb1EHpII4ZU5xILGntYNnPRiOvnhwrG0fLn2RYP5/M8hLGWg/8N3ioiR33j2CUCGJf
5f5dG4VW7gHFK1F79UDhj4T4nf1fzDRq3TDd+cj7vL9Xo5jGyhxLbVkExKR926iwuZXipXHlx0aw
iEX/si5L+YSoi6NSjzqTHw6tvih6iHl2CSSKCrCOj6rKV8wuTlyFOLxWaRuvozFgiAg1iWAPFVSP
ZCKQZB98209yNhiSHrl9k4mh5KkepsmGhXnASJ/EjUhn3ztDNyf4m//mD4N3cTr+ein8m2OiJ0TR
l05OiAVB12+TvEb3EzKwrsSNgaIJeQ5mJGyXM5+72rYT+4oONClWlY3YQl3zsSj2IiSr86iuvdwj
mlXnPsywejDfri0ZoRxNULUzLPTNfV493iTB2ec7vfvYN9/5tiJM3EqbEcpqPqSHDQnRyMr9VOFC
HXQOFKj76Ne+7TxmYtfZa/KwkcZ2hlNJVar6bGaqtxm60rPGcyfXxWQozoGt2i19SIYV27XI9Dk3
DupOueKYnZ8SC1fSuzpGvhLvFFtadPqo10/pTKHCdjMt8dxebd9Fg1gkdQuOCslkyMXQnd88w9F0
3L6Ni1fNOwptKeO8JRjgi3jS4+Qwga2JZIwS0nRYT6yW0p5mRTyH+Hs7H96cebV64G6koNNPVXMs
5zPMnlYMpg81Ho2ZQYxrRSOdLKcGmUkU9Krr7xS/j1RZzdk81aXt5hvrqiXDHzqLH7fFhKCcQOOg
oasvK1AWrVe2UNzeP3LNnQLJZ3CpTFYO076YQJjfo33u/rk69FBxoapipmVdRQbCae62lKygBstk
mzkr26OaLlVnc95Z1TDfdj0chChVG5Ec2ouqB1g0mQeX1+C70Sao0dzJ9PO1HZlDKUIG4j616Nhv
I0rd4cT/DPq2s3dIKen5b4vXAQ9e2RP2JymE9u95oBZwKJjQKZbBoSefe6tR/nWeigWxATORLVwK
OPAyx7Wo6pvCvbSq/XOqiBqYNyjgpFESZxe1XcNXFuvK6C7SK6URZo1yvzLtpSTDNPgbJVC7Eo88
eNcmtcRLj/CaL1+rr2Z2ekMjKkY/t1VycOoxpeswn6LM2fVWPQpDE7lqpq3QMENmFBW9pSMzmHc+
OHfW31KmRX2cx59KAtZCAWfPuLRjxlSEf3ydwpFLUbn/PErJEstDTclTbD8Fu8qxvh2oCWsH9fvz
4zXLceKo3TnBSkzmiJGceTXf6xi1drNkNKNunGl7H6fosX4UtFHnfdQVJiaHxq4H2tbCf29GXv4F
I3tX8v2M6TObkUQymjHWhOhb38ijep/BuHz2d0ImJUAlO1yW0bSC+Ne1OFJgsG5ahTn4+6K1FhOd
aRQElyoFjvYB0wzphXYV/8obGSwa6aFKpHT7OmUj+6md5SJrv7A3KZJcFDlj3NiNKrYjcmZwekvh
PmGzf34V1tqb24A4y8qbU7apGvnIdj0VII+1YVZfpoEHKcKKRevitkb14OUAIlNZLWn+BhvD1Hqi
ezU0jRYvRk06ZBGRM9ZeSTmHUrItLn08v5NSgMnvn0oqbgpKzGabHF0dWcRa0mAzpbZKO7PLxqut
xJGza2tRa1y5d9blvKnEsb6TTFZf7OqgldIQ+AhFI2Ab5HXG7Qgpe/PMkUl4VCnHy1e5r/ZmFnGn
/b3yL3uUEsVjGbqsAsrayhW9KnQEw9JPX4m1JTxPdfmOssppxjqquTb9mB+ywR3vEyNbJnqHJ2NZ
lom8eltWdUbIX7p2+T21X6UDivWYn9ZOfUh+c+sbjadp5BgHSYXvMD6PFr5Rw2yqBWsHn/UFGxZT
4tazw0xVzeJkdXal+G9U3i4MFj4uw3xxhyQ9SHRjmdJt5DpEouztNGUMpq/aI4VXWNqs199bUrxT
8UKM8SwljdMNrIE46XKsd36Fu314EMPjEeUWi/D1vbx8PY7BQe/Na0HAfYSvNZeZjwMncNvnfIDL
cipdeVuBjZBjiYZtl8+fg5IwXTldi+tNI3Uo5ZMhtlamlVqGiHSbcZA21dTVO2bFHDL90r7AMGv/
r/NceZR5Bt4tVPNgciX+3dtEmH3WNoC32qmya2SLz/adZFRzVULfvEnIO5UMmk+mYsGfnXiv9Pci
Fh54YlnkGDFcWXwEuw+IOwt9Gsdta6XnfxjoUbkh5JaP9ttQ5Rp4vurLu0GTV+x8cfH4N6EZUppa
yJFrHitnQ7RxV6Y3yVkz9osYr4SJFqcG2y870j5iKp3aM5pELFkK4sxYiJdmv16+sX17BasmOx4M
JAAw2juFKtZjLVPa69F3QWqUakVS8hV7xXyVQ3omZINL45ixqI/N2EdmniqdXDSAaHfRTczJPjKt
hcEI2+FL2UqusXCAo8T5TL1K2LisEk1Wn/17afERzSRzHzibyagqiFc3P1m604iLtLUBRwFj5m/G
CWxIAScimypzwGLGEuozaaQBR4C8CR7CFiJkN9Cwh43q+W24c8EyYZzf3LCYYVPDUaeJqoZOZLGU
TxTAcmokZfPrLF9OWPrsZgFpTPcQYfeXsscV+b+jZ329ypdyofH6WTV98U2A3GenVfIm+PmgmhYz
6vtCCTm6lv/efuW/n/Pc++OR/MQhXb6rT9g2k3FQaiX9kR4mKVYG+bShBmf1omNaXXAf+NMwuh2b
MNM4O+BlW6paMUH09LMf3LH27A2aLAwypvdWshxRatxfuup48WQEZkP81Jvmy8h/4aST/XKYb5vP
xbXknyBFA2v/5Cu4gy7+0bwPZI2JyAsxnqveTo3TtvxIhc9DM3WzXyVc5Kqrd/PN9YlwIZcrH/Cr
vp8IVt/54vr7Wr0N9wNUz7q+dJsMHxs2xuPifrLo6SKycuLBGE3onGaLMUTlZTnO7nOi8cWQ4+Nz
wvQvXWnvVoUwVZyJTB+v5qW8nt+e5Viq8ho+kHYHUvpidtYR3pUKEhSRqI7Z2tZetrvUEo1rbEFg
+quS50YVwSPpIyol/Dy9w2yrJkMT4eJ2zNYWafZdxWwsynYqLqDfqYJ03R7Pryr9H1mZsj7mTa2/
VQLPOgCtHjVkSgiz0KHkn2mb+24n8nphHe6RAJAk3kV46OFVOxbKqYlnYArayTeRVuLDPZi5k3kX
fb2xx1KeHYAYr57vV87TKoWpdqz0NgN5QTaeH7lJIh9kPg3FXu/Scvpv3HZZ2fKmYFAhjYuLmbf/
lKZPz+D0DwG4VBJd1nBW7v7muOjyHpIi9OZPj2TfeVedyFLyO0NAhOZZ5mRgZ8EFx2le6GX8IMLA
nvtRpscSq8zN/KPrXlKh3KeLakpUqCG23jLUGfdtedF+9W3o5Tx5RCJJNzIfy55qWQ3PiMV2IVXt
1wVQeYROg6LyjeXHa84SUOaU1RopNq5oQyPwuLY4Won4UA+jBhpS4/RFPEmnZfs5bj2sMY46KnYp
fK+Ya1UOk5tRDJMTZh8LhZ0BbdTjwVqHBQETQTjEsUGnvDYIcwePCf6EGrfzLGOQEAXl/PouZzpn
uK4ZfmOqxs4C3ErJr31oIa+g2kvDw6J29qswjX9FCBHrfkUKVGf26jn5v4aPUh0v4bZUrn6BRnwh
bm3LJLfx2gvBGqLcBQlElk6VaIUobLR0LF/sKd9UZocw83mpvCnDVpVIcZbvXusLOIzAJWfXElWn
wELDExHjqsRSxPLe+NysI/0v577mj7xTsumna9lKdmT7AwRrMRMbODkcSyc2AkIq374MlqnNs+ny
wUDE4FSiLefhnE2+s60dh4J6spnNAInf9aMOcAoEpe3EUDd77b0Jz8fF80C9Ai6BzujwjGm+LjTD
ifKrH5Ugh1UY1elQhAOVHcgTkaeBWhQevmzaTn0m9bwDfdVjFb5YBMijtxpKXeJPY1GOLDn5T5bX
3+f6UeFczw+TTexVEjucmHk2aE+eWL3d0Xl4HF6oVCrPMtsS8OXL2mAuduPKtesxf55MJrKvQAhC
2w+Rex+16JncvlLlJGbZufjU/3byxvD7smXdyNGzl/1kCNBN7YexyQfiNkii+sAqtDjP8J/23k7K
8r2FWFcsdKPBLOIenSvWkkHMpnqoEU1+Ln7HDd88reraaSjM2f/Zolp3HuMJayBL7tcZ/y4ytTfq
072U1lkyYL9U9WVWdXq9xwQmGw31n0GS3DEdbT0yoUO2zAyPEbCw/0lWVLipSykGNkL5PA5Nvdc/
RLC8tXQ4aIUbFhKF+vnDsq65MWQuYat6HK6KlPSTQUdCnGRo57JTVBeCgpWjMXbmFkawgLaJ3n7v
cGyksy7yQtTq7iv39jEeJuv6xnXlLdyQiMRswlPArNE+7YKsbKP90SbahVmiBCW0JRJL4lUBoCGQ
QV9UMRHasbCv61G/+X9UaKqxXLBA1YtUmp5XXJGsuy9gYwMUIvTN+uX3NFaN66FrZ+k2iYlwc5ny
NmOBzZp5h+rDYAAEcssF70jzgHhbXJh3QwhD64Mo+eK1558JdC3WAfcXFsUITEOgINxxSDbtFY9e
kwBZYwEfe56LaJ7jOcZnzmh8XEl9xmdr5e/n0SgxXnp8xSNWl6niW1DWoRWMvTKR5nZho1wt27Cw
FMya1j3kBuM+zM1+8yXMQ9wmkZzHf/O/6UKYfocvfjqev3KFTgQUjS9PUsGjFhtFjzNkwButCj20
xsNda31pjVPDIxfY+GicrBUy05w36kbT8G3ZzfkG+h/GX97/1Z+cP9bnosN38HW7uQvBUmXGszgR
OIuFRFBgOmty83uhts42snburqykAEZo4AvF67oIUdLMb9nQ9E7Du/Vt72j5bUqpZkgIJIk2AbLc
nWS+/dypP09WQ9DmjvwB3U62H/N9c9y/fGEz3kxnTyGNlNdfWIg1BvTBxofJia6pZyxKd7GL1Jre
ZXzkkwQo3X/8zxv+k1qhiT9PIsxME8gFfyfbLnDd+CARvL0i9VUejk4Rdw6MpdxbZ9jMFXKAqpwd
UWZchwmsvia8xeA4pS0yyfsRWcf78NS7/ZrVr+YZgbb7SkcytvMlRC87zBYIL6uA95lHK9u9KJzQ
fKYJ7cTk0TrMY+SYP6CIlQrELW34tsn5zW9GFidE/wGRBwXEZrQRWs981H1pP7e3IDZJefXKrv3a
FRkFTlN/77/U4PptoZkoPbr8KphOIw+EkvUXT+GTxayNfOwEDDpiPyjiLN+a2vJcXXaxmtKzPrXi
w8I72E/W3x5PrHNrrDvr7rqj0aO88pOZtjWBnWhz1wH3498r2wbzXhwlkV7tkqvf2tfBCX+3l+w9
u5HxRrL3aIDLVy1/7zoptP2w6dlyqudmfd2L+snIm/qmXKOaptchrjd1bz45Jx6b2+69+x5gxO0z
3+dOuue1UpMIiDGnawhT58lliFz3zVUBGNy/tZZWMUV8luskMVi1+UB83juZiZe49NL9ws9+FyW7
aJDrLJOE9pOjROQX0C9MXo2ttVAqIYNH/PvV1/F7Ofj/PYHQoCCewG52FmcglZNbLHgNL7HgYQ6o
3IOUQ1BUGdEQBXqT5lHy/rRF4QaC9stxqo+F83UTTPameeam/Zg1jtnhY/SExMZ/77g0gPWxTx+/
x36Ekgc28wZ06BPyPqSgUSwXkdKWNPRsh3upffDuJn+v04edBtn+uZlm9wPx6V8HuV5WrDamk6MM
iFxec0nisLYuttBLd+OdNN01YdnxFOb/1tqNSCEkuafOgX5q0V1prJT7vIssFmkQxBVXDZVA5Mv5
p+4yjnjbVMXwi22of8MfsN5SEbM9JaL9g0+SrLC6PpT137WT5Asw240Oz8AWmUdU7rg4GdgPwGZy
GF3zQUp2R/EBwKYjPN04/TCLAaRnvuqIXmY2RLxG8V72d7PQbRfTv3YkYVMuSoEZXwwS4sFYK0Ey
hbdzTwZSvLjGNDFt+hPJCeu7VeifhL9r3mzUiy2n4TJr3JfOSJ7gxUVRbl0RqtMUGSXPt48ALcN8
YqP51dw+wv2znMSylwwvFpvAw08tVTsZ00KHFyTptHJBrO+2AEeiATwK5zsSsabEonnByG3gq5by
zO7fmc/HLHONHshKn8x1d4aFHvcdJtvBUsw5qqeuEzFk2X/8PJrbyWqGDzHuviwvrnfVRtUTxniQ
mby764QlXE+97ey2CGMDV+DVe1rE/PuSS0qLqn2DnZWDOdlq3ZsraA8ExYN99M4RzrsbiRQQVXJE
NYC+y13MDiG+Drx3+OqNGYM4t8l+HO6w6W1moM2NpdS3UeIeYrpHf6DPigaOierrdz21LqdF/l6/
jd4DQM+ctVZ59XuAwDUL0fl391cAHnRDkcql+V0M+uswZ37tS0ZinCJJFY6taNXJNPH7BilFPD9y
MF76I0MC1QRfL4H6l4MUAXfy88HpxY4BdphHs7vY52UOimqvf85MERHkZsmeaHlryZkKnakHIyor
M7PzpHSGsmUbN/Ka6PyXJh/GPdPTb0NIlPN2/b71PPsjcECUUiCoPM3cHsEOvOY/5AOM6VvJb886
Fb99R5/7a3j6OWeC9Xyvme28prFRuuNj9W3O0efqG8Wbrx6Xp/7tK3f4d1yXIevpgzRHBzyXuSXF
k/Vntoh6fDQ9vtJmZl0sHr4uv5G76Ku7492Cd0vlsQxTNIqdBKvRfo5dxA9R331ODXiS4CF3kU2y
0uo8Uyv555kJ5eH7NlTSnVOhjJgkQhXelE54kXPTtWUhEiBuJUysI7oKozajROPtfxk+kyuZ95zy
wYNIubsZLggpAM/vSNm9XoVenQAxSYk3Gv+seOkYI00P4+BCFaWjBntNc79ooudRfmA2lv1SeucJ
CpGit+FBoUb9Zls2WaW7yA3JPsy/mFQZKhIUbBkOfv/+bHkPnZlFNVvb/CpPDo+iImGJcfyS2cMC
Z2Rjv4/bLiDJP8O3X8W7jw0f7aCAZ1+Kh1s8wLrsKdGuad1mSTTSeJDhhoJ3QK8wSxERDrysaJEn
GiCxXxZh1THTXesNMHGn7114nOb71qEI9vfvm2orM3B/TOXvk9XIrPYwW2M6z1YIauGqpcu7qJJH
y1SpMHl2xmYuj9Gttcbi6jughrIOypRdkRYHC2nzDo7wXm38KVTeqQVZcKv5/HtRCEGuCqSCHzlX
d3dWZhNZcxEAxTWa1mZ/YcCPkkxra9fk0vC2CvsPMVNMMAfxj+yNk/5vIO2EJ41yz6FDnkYGMNPT
P+yrTmtySmP6miZGh0c0A4FPvIbA68Xs/S8vdY0rtlj2zo7QAXo8wiB9a4FEhDGBcJ6owKmywNAe
r6phcPDKw8clSPJrAklQywD8oEXKsVMoePtRzuPoqkYqvNJ6uh9eEVA3LL0ABuWfTfXJ5nRnvxr5
DwSvXwBTNPO/agfYmjnMs3NpZ+qUAHTPtgJ0VcG1Qwu5LBpQ121hLa2qGT5K49bP+zNu+l/P9u9s
hgt/iagKjs/9S+HGtdNMQEhwDoUo6+IqqR/qvqxb1kj97GpO4mvOgqLBDHTAvC5qNDgQu1v5UEEt
QTo68VxRpIlqzl2YS4XvVPS9siROgHIXZaTCFhgP8+Mfol3Uj0b1JBaZmnie/roPV/Pc9CD6TC9Y
R6a4yhHN4d/GaWXgtypuWYb6FuYXyeDB6xKB7671KaUypetHEp2Sodkb3ly6kpbsi9duXPeSrDHF
2OYreXPxc/XUfynb+TKlKi7MYV3dxsr3Kzb4orltW2I1z3cTbbK7xMiFBmTDK89zMuRddMFzvH+k
d8H0L5mIFkg+gQnIIrqjZXExpuflxJ2bp/8W2Ff1TH9RCHzBgo9WiqCeX0JeKdE9msX8Aj739D83
XlXN8fexf6OHHJHc3Lr08MMzBPPXS8CXRjcrJgdwdbDEjY5KbyyKkOIvyi/z1V+R2Ns1GKDy76y6
FshVvNPCrzd6dYSUCulywpDMh/IKMkfsqMg45so4ZhUuDVTUNIbwMCxcWMYZfT+G32V0D2BBo6pU
eIHMOCScLACs4mXeTs8glTd5DV6sDZfFh2LpHeY40vyTMj/Gctr1HZyGz1HaXflZIc1Gv+aQgmPF
dy9BUfUMcpFfvy+t/lY/B8KtQdLHLQUOX4RdIDbJahzEIy+PpxJmallM/9TM9GXJhRuMs/zDsmkj
Rkbi7Wc6yKpfmHUkQmo8Jh46slU+SJuKIwmg8yhkjYSQMKEzmYgai8+h99X/4Fge2CwfK3mt9DjU
aBW6rzbbgKaubfpu8qeyPjv7nTK3DgrTxLq49mpsU/7ZNxEL0dJrDeLmsYSw955lyCtKlMOQM2Dj
zvtx/Ln5Zwj/+NxgEh9rF0DzxX+tqxa+2G1ootJd/i45IfBtbx7sUMy1Nk0JrsCUl7PIs+95ZH6p
sYZ++kx/XKhalPJ1rWAbpOux2r7FtrSanRyiNcb3BsOViZf92QYVlkmlWodTrYW+23TU8hFWZQfq
C+/Z8FtVpFfJBdJEtu5BcefEh0L7+eZpSZ91pK88NM+tBfoP+Wfl2UQJXIGWbEyQ1Pu5QnDm6fGX
NzyXaSUbvGQP5DMPzmmZ/z/IOikBAJPdZDtZjDeX7X37GkkgLb8YwJS2P6kpX0DzlEo2qvx0BEWa
GITAv9uPQsMiK+uI9ELrUOfKn4/zNx2HMYpapTn+WbpwFrSMB3HcC2RhTal/U145GzzXGFwsow3g
iX+fdNxMzDQeCVREyQXW+eZ1HV33xFuC3l/b9ORfL9hZtO5dh+HKpEabQrDQSIgWADLl6ziUNvLT
d7y0n7sY619lbyZn2hDybVHf6pPWg2OfspxjzSiSXcH6bd2SuX/c6WRHy3WYjVE4oEKsNAYQ29MP
mwjX+4XSN5FdtGrfj+aHlom1oGKGMwHioPt+Dv3s2uU3xlIOThluWXAj5iRCxVgsevnXPsxOHwaV
07UvKue0DolQN7ceNLd12pvK++u4DNOgmkywiyCQYI80xmStWOgkyAH6MTxKKfhTySVUeBaP7hut
vcu+RAMncxXEncvfiRJiGJvzI3spAZVEh+7aeLvPoIcHiAngK8kD72Gv+dY6W0Xv8EUnPspPXoZ1
k+csL7Oq4VHruDtM7phRAzf22VsNXXCmZANkSChbi6spiuHobtIRUStVZOvR3CTLpeOMO2ZPgkc1
SQxXnQMCPofpyraXaUoegDUOoOHTSjC1DwdZC1IyH1N2eZNMd/x7JuKmzFdFoIA37BH4Ux7FILVT
AdDy0MrTfhbh4hYP786U9/717jF+eQU+T7EwPth5EwpFM1JHSpWojtCDRguuoPLXv3+ijz9MR8En
NnUu3SzBiXBXEbaJXJs0cxCbizMsrbTcApD6RZXS+OfCIEbPC619X5OF/zB7lIUTfqL5cr5sZlY9
2r95HN0ru+aGw8z1641COLI2WKLp5tAM55HPxO9J3dzKCEoyUaKRT0fj2PhfAZrWIJiXVI70i4vg
hvgXVTY6/NVIkTMexn41QQuBS+scn7p0urdrIkxNkr30TA/2veklYN/CcWs8vU8WIx1DopXvjP/w
9VkiLpr3ebIjNyU7sYqL9DbNqDsVVp/s55yVzhNJaD1Yzrf9t4CgL4e1y4ImIDvzN77v64sqVi5J
u5Dwy18rBHnvoC89Q6jvw9uL+wAGT6X14DJByOGo8aNOPPWLDRCHRl2dvV6WnopsBgH0rwvOvfe/
o044GUK8OJJsyBdJtMEYqJ0dn4fSA57ms9EFMHuD8zlkeacA8CADD3yWJzSXTVjQpvYS9ix+hZaW
ju5/YOkO6VmLJ7nSX7fJ5NcgJFq4/mhBgiq+nSPJtrz7Gp07xl2X2a5SVqeZo5U2X4+Gy35pZKKV
ibVnczW/d7fduArj9/2nbLo3H4AjVZatvBbX4zN087+nr8IAVgHje/7JfifmtlZ3fe+bb3UY+pko
H8FxSp3sOUTbwlF6SYmiDowCF+9hVGNmVE+0FAjyuB9xE22reX7pujZTX3n2jiNqjvsoO/DXkJYs
PRlRrPJtFldBnX7S9cw9jQ0lkNRQjkzW5xZo1ZiZT5a9N2hPuKxf2+8GfD7Rs/eoRUztNkyQT91s
fKCJtlYf3jkSPqiG5/dGbDi3La9jDyL/kP1faiotsx/4tG008j9zqR6TSzc7eTfjrYzNrgd2UwZd
GwKi4+z5u2074Zvpvf2c3RuCRkrJ0FrVb/1HKzctNDOdzI8eufH+yLbsxpu5mHEGHovay3R0wHoY
hWxa+AAz1F/teMukI6YzVt/io4gI8hYapG3knoBPNJcJb2r9f9lnMzj/pBtCy2i7CN/JMk+qHXDs
nxOXRa3CaGTmsfrOzBKNxZ+tzVElmOiv2LrUrfT9iTWupUsnYsbua0jkKUwgIT0v2Bw63P/p4RXN
0/sQBC29iiPxNqhWA8u1qJ7mA+YSADuzrftH9vfRf7wCILYDLQDuR2KYPxaetJrZHqlVMvoNTCDx
fVcWgvOxvF2xoVMjRZ4Nd6Rwkz1POxfNDrxkbsgJxKxtchhkflLVQy83yP2tbUX4e3N1Oyp5Us1r
tICn8MNHENbb2CKwAets0M7X8+1HLfez6guHbhjG2gVDRGcgXh4b29a1t+qYC7SSVAJK3Mk7Fo5b
9pXByzPXyuJcBmNb6NmHZb3ZSaTLKwutYG7b0D9P6DW/+frNHJEHlp1OKLnyKbKZPQecaRCP7iid
2u2oKDwn6kAWkjDvwYdvnsKwY2iLqCHqrl8A+7qhuQF+E4D60XuMVrVUNVPV7yZOFV2hAXgSgw2P
brDrGU43T7IsQfihKIJnfTxXvM1Qmy0+JRo+9oef9d/nzzRYTLkUyhHbPxfIg25IcpKAV3V400gD
50NEJt7kVbTFC5Ulrat+Mha896EQlUUY7MT/4aKQJhCPTfY8LxQ6Ptn2umFnwyrc/7rLl11oCcIo
8ztOFvMDPca2D0G564f6x951Fv/kXvvxYr6pWPmPpTNbUlXLougXGSECoq/SI42K/Ythk6KigoJ0
X19jn1tRURU36p4m04S915prrjEVh3e6EH0XhRYd23uZLviTi/lnwaHDU4Sg3HzEylOPeCLu7oNe
8FDVyIAYj0SpxSNzPykLmDgg48VJyv+pIxmV8HvYLr0bBZ4j7D48t6Rd48bCqTUD2ffaUTIMIK/Q
3gAhSSZj2n2ac9rPl/6ggeISwLeJo5NWiDP0o3fHFh0bcYTjigWNLSTPqXb9rgfbPFSvtynVxnNB
+SKFyuV5At/uNNf0IpbPVtJfHYOkKJbttrC8g4OAcBKPoGRSCwp3b6KnFH4Yv8+j0UT7o5Vr7jot
CMim8Yfde2g0fdTRm1FdZd4cJpb4+8biQ22uCMx8yFgD+MKaxYN/vS+2hDlshS+Ktu3cXOmvuKMh
339mJSUwfyMw6g3dw4gPcy798YjIbHLQQPYFvY+RHyKt7P5jXf93kFFpZyfxkPyxn1cBr01gy2Jk
bkSXpdzNlIaKvomLtAxTsAjr8fobiviM+4Uwd0K5ru1l4BIcNeXvKhHmSEtgNRHCNY6pKIREEOOQ
dg74EvkCyr/kXMcDMKAnuaF862P3eTu9FcbMTUHEKsBPNpiu6OwArfiJAhCgQxygk3PPMzOmXj/Q
7xJFMz+cRdbXDc6qQppLsb2RmF4ustmQQVOnUwEMdt28tzpcFIw80pxdFGKxe7smUI/DbXOl4gQ4
sgdXM6W8o9T2f8tqIWaMMvkQxLby8SiUGwEBsUsyRAiURKUMkku+fi1pTfnJNAtqb2riERjzjFCI
G1Xm7U/bAe669tjN0Lm9OBFRIQeL8b8+78sTsa+uyom3j1uBM7+e00zw1yebFmWDlVyMVmxo/+tS
stOByHohTgEY5k3lTuBl6uJyx/mJ6MaqrXIChi7pLD9iJuZsrxlnU8Z87TSiEOEAoBYTCc/3Xbv8
gnM5Z1uEAbNYarVR2aw+nsA88mOZ/y6vXbdWzhWfLZVSeaRvOWyTC6/H6JxWSKSkxUXFORFAj+9a
uhLHO6eMOxRGLpINoZVGiX9bv1yN2ICCQDUR5zHivd1o6GOXgnAgsLshdo7v6nXJj6Iyq4QMwcSl
t0cD+Mxumv67AInxu6NAUBM9xebQZ0mcDKz81QhfnTztB78FaWPz/pFPBq35w7etCdltyIcDN+A+
wwKI4KaBhbpZn7MS1cYwHhNvLq0/EVcNdbb/PvV3n3OPzScSyP0cBn7/XJ/pOnzmw1saMGkBDSn5
k/c8x/jLUv+76WxZZ6gjIGDfa+VVXhtVGp1XG76j7wadesxOHjYYD0eVm09H0c8YksLzhuTQP+OY
+uvezmND/C9DBD2Z89jcNkNupSC3S49/4B2nRXxfRQ3NgNX3VnC2CbtovAHbywQosWac2GR0WI9T
t+BXjwUF9LGWUKPRiFoeMp7qGtDtD7pV50HqJWmgT7KrpNNIkaznYUWER5bMFaNwRxHhD2swbRG2
OOSJsYPNAecunshJ7oyDjI01kfl1CEgj8QkLwO+Y2yD/Cd1hVch7gQXgEgwGxMsW0HrfZFC+/HSZ
0TAlwOwJQt5nDi5eUFoAteyeYeqgBGFNDUNFxIbirlTwKGXHdE1VStWAvgfO82fSNPJl7GH9xcka
KmaQxGPEjw+wYUbSP3VChVJj2gP6x/rAhP0FXhn2DrlxOYA4PV00pys4nBmzjUV/+1i0uKJQZro4
ueKa4oOy1wwfuPUyMSvgPcRyQbeF/YPn40fteaE44ajkKv0Qg5fPqc0TsYSMUfOOyr1/nXN6+zFg
FXWPERCy4Svqjsgq3DOcKoiBmJeaPYc9J6cEQoU5Oko9yb00wFeGhasNM+EQnAY980BguPkJYe0D
7spghOukntyFS+5Jh/dvtIUUMHRJloRhieKwIUZvyloi+xeafcDMyi4Hy+WDDQcAeGXj6SkbPm+P
6XrA9CJ+rkSvgI8X6ASDAOpbgA+AVF4ieHWG/2YlzQXpI18P/NblvIvIKNxQeK3GjkSnQVoOD9Nh
n4QcP/xRnDtfAlZqv+8nerGFs+01a4KWyOB6Eg9VsMCUgyoZAz6uSd8gpf2YTMulFnMS9PccevSl
FL2fDdt78W2JLs9wYrhiI5VrmhN1Qk+b7wdU0VNeWv+7yjY9ilSnng9hpfOLml35r2+i9Pn+IdYp
GzqmEOmhdjW4ygfMdYfFgwQsRFwbhhMbmhURfSM8bi2Rc8MQja8LoLICVO4LaYptNDYvQ9nlr384
qZ9vKkzffV4+TGsYafuQ+p4mXLL9OCSv0ulvHlhh2KZxasypaUQOzj4xYjJQ5o/rPahYIR8u70Gz
SAm1QVqFd/Sc9ywW550PDEPw+17iHHghS6gI/HM0WNC2U/RIbLK/5/3N23tFpKytHxQbw2ljVwRY
DEg44xU1P6AIK8KAMieLWjtZgOm4QJZy3wGGdOzoWMvZLpajBEyHdL6ZhYshiIzLTHy5LnZjlww8
AEH1hsV/gl9pZkkngMpk9cnvwGU1JxaXXKz3ij7stlIhYbDdZdcnAWEaMxdozqn1WhYu1FIXdrP3
2TwC8vXAtVPXEIQ3duKxXdkpmXDDQCxPq7z65LfY7WSeGJd64vwmF4E1ewSaK0iovIs4Myr/RZQT
c9p957JmTwD7PXwvtUgiV4ruTYR0O5wQ/WvL0sA45tUVv2O4ZmcaPSCufGaywre37qL2JObPf+9V
f9/MiPA8f46JM9h/tywoF7QirJjSa1UmcyzKIxk4YidEE94RHtGGp5M67Dzesm7+gsmKM4oKXGXH
k65yQ/LSCeEO8YpSjVkd0uCFVpTrNm90zhC4PezblioDBR5MZJQX6aMo0pLOE900Oq4edrDoA0ai
E3s32HRMkHfd3307nPJ+LTk2RtH3+ghhtxZLtnidx4mgNSBa0qLzFELox3tldttoHjODYov2C9Sh
PSW7DE/jYQbvL6Lge6q6RGUkXRMK34hFDv7bnw0MQoZI2EMlwchFO8e+/TI7Ew17uSMD3UIqBMrR
7Q7egcPeLyd0zfWn6bNysunIThkIxx5UqdIEYDobLdSo9IkvZAMNxyGEd7yfUal/iLwju8oYwZaC
XRml7oNDqoassqp5zuTwPWWIz94ZsWlTYoIS62fdyNJj1shF97MUiwEDh0wa4a027doAQAQK/hVz
Fliym5xk4Fkixqk9qbtqd+MvefLGcEmRc9VbsgzqK1OxekiwlP9w+jjEU5hI4hr86iNLnnGKcY5A
pLXUACP9Y63OEfYD8XKI0J+H38W8NDiksNxRSW6fYR4eyArFj27fI1FG2z/UdgWYLkeGsuhNQabT
K59pjpPTIKTghuZJ2II7DghMNaTZ/ynt0GAJDCJChzUClb352zQPxbH5XKWbwUJgCnOytsRmiWqA
2qUk5norpiiSfNiQVKb48MitxZpKWJ/iAYxcPJasUhhYjzgbfrAq4R6yz/sICBVwinVpFRvq3tko
TML7YmCnm77DeWQLwiBDRnN0ZqvUJ1RwrZL5U7Hbl65VEhPVmFINSQVu/Hc7EI4uCWGZ1AWiWOds
2/Fh/HxeTJ4AnLUeOARR7aWbcpuRRNJ3ErLbkc0TR41e12pLBaueazv3kVXe29GK84LcSayI8w8i
HnLulXE273GC8Z/1myM3PD6IIxdDQ0Hkq9H9lJ74oaChRcgB9ao70TtT/VF5oXjdThT87QzP3t9n
pW7yKFkMV8kahiljRyoL/obbn8rrvRzT3pDUMSUbkkL2LCLbyR0AjPPZl0tyHqByeP1pG7/n2u4z
5QKc1RuhjSwICUaohX+sgQRMTgisW4QytoNXxFbtyOQ5oapYOWkE8rXHM0PMHh8IEdr+bV7ZaE/c
ZrPyDAkUfyDeflaR93wqiA/jcxVrJ9nHjYQ1kgIFExo3La7T5EiBwDzwhKREgSNqE1oKm+ELPCaE
bnqMR2qo+CIx+9OxnW4LJl3lMb/CA8+2IKhXPUpV3HBrhKGexxd0I1QMKTcziLlbSZfkNFyUAfE+
+za+EY9Bdih4zfY0mOxA2/ilB3CuhjXG2gzxZVC5jly3lj1yD5evI0i1ii8IxuoOlxMAeH7uqEIT
NhypJn8nmf9bYmcjm727ye1t9H3y5+avr40k7w2NMQw4IQ+ab7CThKzuZXQHcyAyunSakPf67vv4
0PVkJnlyiA7Q2S1ydbOqgtZvB4ZJX9Y+rcwvWQZi7CybKbqOnyKU5MJvwu+gmlIwbYrEEo2JHetl
9t0+OIUxmkCQC/rxYaCP94xiOwqiofVge/uwkHeUi+Q/7BMLY3q2QZa/EwzI5gOWJDFpQHcvToUw
yVb/MIJPXkaAFQxmjh0U2q8vHuynO/AYKJrt/OFjVp18HPTNYdib1uCAsYDMOTuZAseHlTL/rIur
glZCaId/8L7uECBKNuVogaXx7+Ngp6FHWMSPmLxiluHK68JP4b4qEqETfcQxiQOPoMZYUORAJUsm
y0xk97Bzo3I8oiZwjhc7BHiPaSFw5ofZc38iHHlVnVuG41Hjl24alvgGeOz+0RK826wi6xKo10Jb
9hf4eikPVHbdHq5yJdFjqmE9RTBi1E9eA5L6gCeZ3Yh0kR8mX25892W2ocpAT40v7zmaEzFcf2Tz
cK7QXcVcFQbdZkGX1Pel62jb+8zC74KcasQAAboeO7zBc4VGoRXWAeAebMflxH22JvKURrhizpIS
VQvEwm21kHCrAavDYcLeN2tVQxoT8HBgpA4mOXSozufXy1TmaZgeactxoNb6HD1XUEFXBz4HUUYg
9MdS/PRZumVrJeX4hK9iI4TW+uvEKlQ0Zr0SCA0DLSC2tEC5QcETfwHV3fiCGY276GZPV5l3vwkO
WMzAhJrIxmvDb5tfRlR2PEg3JBkaIyC6YhEg8Vkfvx7f3DTvo4j3g9vCIsVhL05CnbUzh2a8OkoE
Irw9qop7fFgwOKBxKXcZ7jrQbmADWty2h+PUKDzhyDK72eEPS0+ykZetzaFlmCVrWWxHk6vH0vqi
hOMMRtm+3Vg1XL8pSx6ktvV8IsZ4mWBDQwjmvLww235vsd3P0FeBu4Pjbyf9uWIz0+vOCR50/cna
Cf+SDLoF17RwC+WQgAnUfjgKi1gDbGpgJiGBGB/iDnhTkg0Tx2A3Du6u5PU8eKa2+sdimfOvGeMu
p4e6AzJkivhmLk0Ayh78E1/zZ1PS4RyfCTl/fZpLuIzEu7+WsgeaJk59Fqr4uFj1WD3/RRLxtT0M
bExktZQ65hBevO+WxpHaOCwBmsfSGP3GzVnZA3jasaMDItLElMTmxLpjWxYzHmSaMF/2zljvSGaG
1opli9/lCYYFHLCG/2pGf/70G/afyXGu6TEZF/ViMuxVFiSKI+/UD9IGv5l766ipZpJMnrP74n4I
ZVhPUGWj15qKwyr9yijZraCgFz83uFR8rN2Osht7OhMtnDRetmCPQ/X7eOBSM2MZRFlleskeEl94
P4BUs0iwzRJbmZNlmDhQNVhensunnw2MxPhScEZ7kANMa1QX4KwuROPw2unH4QZnGhIeNAgm+Ly9
u4PJK0upQ7em1ZMP8x0OVWhiQx0wFZdPvkJO8AYYi/Cuc1TB3Rku/g1vkrik+kceaPg+isxY/zh6
yVSeKXuRkPRmfXEnz5juuNykawEl/k3GOzR8/pRb0EQytcM/XZKMhn+AO8YJ/gvaUbXl8ux7KGpy
NBILPjiflzJswfRPoz7LzSH09MQuHRBeTL9s9rsIQ7oZ47MIU2YTgY8QmhdZsGHntyadJ4q+JRu4
EHjzJbghLO0W9ArvGfYwiS1vpucCBsPGMm2p/yS2KDuJlenD4h4JUMiXOwIeOQ4njeQ0IoGuOR4X
r6TTZS7PcZlAh71NFYLMUzDbWCMACNHkoTmiwtbO69QPD38KGWbSFjgOo2IdnJJJhJ4h+yM8wT74
cJuIcXazWDN6Ab6AgmFw5JJPmrJ1Tlp52LgfG+os4CyNYbHd+Qw8nHHIht8KV3M9EzYjq1kDp3Xy
zYhLMbPolTomDAwO5mSEWqwiF8ffUawRe2+fzwVTMrcA99OYdQyNoQ+jEvejGWwmDzxGQkXYD77L
FzhD9iYJMc6OvEU0C94Y0nXqDJg28zVgj81sFZBhSZXmFPNWMKnv8w/Ugvv0Ddelt1AXqskCKmMw
tw+KPmWVZvr5G85IfZwA5Zs0eoa/HCxz8N2kQDo3EM7tA1q/n8h6wik4O1w0BmzaBOqsm9J7N9Ms
yFajWfEwEEyazZtvj2XwN25J/uzX/oYQz4DoRKuG9ZSa1R64dFLyXiZ+8rkY4AzDokwXjRm71OWT
5gyOlaI/d9hUWDUhmVm9MK4gywXIV75sLpW/p3wMpQmrZzoldU1MZsOfNYyUuGXS4bHryfVMsOXz
lPyBHJKFsZzMSQbe+DbQIrB74/nGE6yAfkMAowYc2pSiuIhLn9NEAMAG4cDW4v5eJrJOhYr/YC3+
aRQgdSQLlR8mSWPg39vf97iaX/sh8+wf//p2/pGN+IgAKMBWQeUDwmR89hXZ3mk48FTLUOYk3e80
K3GofeFD30UVwPl3HsxLeGDMRMGnsDLuPQ1OlbqY3PgcS1b3GUPa0kILsZH0Fnir3/EjxkbyYdaE
+z8GJCRW1Ro0UXYTmRyDeC592b87z6V2ro8juxDvX2LmeBSm7OsChSV1dMZMGo6gbBUhgFGsm43L
ccxjhxEkDmBuQLlxeTtL1FAqVa64l5HyWigBDDtGwlFpdRHiQBf1pjJtzzMABkIdky6KP0FC+JkV
mURddN8I4dB9RW+TmHCYMdx4BmGB69G8wS8/4nNgVZCaKoHT04dr+gMX8ybwjcA+lgRmnA4Mbg8w
EdorCzgzgqoVYI4J1SEAxCR8+N8zBYC85AbVaOmR1aBgwvPjB8VsVAWDQRGCPl85FRGqp1qM67NM
f7LgVCEVAnAHh7VDW38FScAesW3L0/v+xjZl4ymz4ayeYZegmGX5ubaGxh9LuADSCAkiefUWp+AI
2HUJVUci7D39Y8dmuBst3w7DuUH8Ibz+55KPwcyHskMmKbb5J+cvYQZPsxUUMQH7xs4E3XeOJZre
WRHUeCYw3/XwTKDAXS9mqLvkiXfHj/tyMWWwh8y5VIQHCLvR3buxC56bVTshAzbAnDZhtg+jtg0P
P1pUKkbh2HZUP/MggognnQgZhQLqeWmZeoRi1erfZpXMMjMByOw9Q7x/GC386GqTzL/xN+I4pTzE
2zb54iJMzCm9XoLZv7S4Bjn4RxDomCZzA69TLkO0cmsMuQU8+xWjA10yogQFguDZ3o/yFqqFyc7Q
3VSnqsWlUHTwQMi0sN6qKXHRnzkWv+7rmB6bMxafxCZU0xCXARZB5oFwAWAHOXcG5HuuAXYNuRve
q3ozgIy9QwAR9TwXnaugjd8mR4UB42NaLUS43XPOiJ/mqUC3wJyaUV+SMIil8o8vdj386INOF956
rM49A5lLdL8rrbLynq6BqZkme9npr/p/d8jK9P934FXGsIjL2hyp9qenEwNCZgXD8y1e+HDAMazp
XapzHrNVIk0h3P5WB1dlkhNRR2DdGTuv1ijjOxi7Pe/zeGT9bM05MIyacTNwZBDEdOyHX0OxcfGC
dOGDe3n9AOO4TsrhD1Dnx/kgFqDw7VAYGFbtuUUGtFq0eXhfV3w2Oj3DtY2loBBTp1dh4PssZnTP
k5QBLx7YY9fBMyXjsnV/uIfeJnvv8K9w4iD2vr02d3B5KhaeMGSlNZB8vrEIVVqYSM1une7GMC5m
2jX3yhXJ9HOVsdOSmdKugIg1e7kczCruZqa3Y1pDxov+rDl9N3Cu0chKr3+pxKJ96tJ5MxiktijI
MeF18Yfg87fMPz9+R04035ebO5Uno6p5/AUI8iK4FdGPMDMLgT+9yF67leaDuJ1VEG38N/5Zc2Q0
0xdrXlzPmDuYHidudkZWRKxDX0XBY5OonbWX1CesTjDH4b1C98GTxy3AB4005LCc7HKQqls4yxh9
XzqLmBtyTMKExXDiY7bjAXBONp+F71ZIfhJwWEPZFq7215jKlvSbmm0D3lK2uSnx2ulhAE6WUt6j
aoEJlUYPhyrPQDxnN/27fq6Fhgf/HCoUegw+OMlko/Tf4qkAFhLTjhCLI0go1ITAjmdEuHPToqxi
pN2WVu4HqcMuvDFm63AO5Z+SelZfO6vyYQuPeflezuj4de/AnaG3cEgz124ZZnBadeRKW9Dj7DE2
mRNWXMTZd+0w8+QVZHh6817Gqr6of+W+k60O7ZmdKaqc+GEyz07PPWERRqttp5e+/bq+3feyOHZU
+vpg3s4x55E1tLj94TzlLQ2Qn6j3+diQvvhehiFw8FVrfJl2ZDO2Cm3WntkI4UrSYoI27S5m6m8/
TazqmJ0tukR9Wlp4PLCk0cOyRkepCoQEdSRiAkagEjUYIpIhsSTPBPce8dbysj4h7BLsgC+FbVQe
lO1tycq1fghfG2RLqkYjPaPggAn4+AXpRUSOfKLO5Fy+Y7Lr/eXT4RtAUXcaGVhTcI9rRAeNJvkK
wQiJFI8vCfEuphYFg0crxv8cXRIW6hU2M6ed5jAI6Lfu1vMvO8XMuVqLAbCPoukxBhtJAgDCChyO
ajwFK+1PYtORmY2X4QtAI3T+fXUew2UcBEDe6XdRoV8gm+wqZIhGp7kBz2x9lpBKmA/hCYJykllQ
rYFhV3ddPtLQm31M/1cZPDrwekZWYvubxVy6eSbk2Ye3QdZbizUuoaYzjoLBDhadRVyK1hhgql6f
clx4PBTvFQ6/g0L+uOK/x7r2Msr1QDHVudC6xcef0bcS0cw8FzA2Ol3Qu94v3FqrIf/yafLcibRx
NtsKBHHVwOkzDElxae0vi1PS+en3hR2PvB1595tCC9ImCk5AeF0O8WDzr1ciXvctPKKwNqFZuKy1
W5xiIioOyhtgdfYiYKxzrCmnf5gZj8YcPGJ7Eu4eOJ8YC3skRvVZy2/mKqPoIkJoXiIuU9ETNWNg
ZyE7GfmNY2Jg8bdNCxHUdQCm0Dd6OK5PmGSWNTe5Vf4RSsFi+BPGEeA4en58eHdGFoCZNjwVIQ10
wEsM1pxNaAxzaI04jEhbd7qgFWhGHwYz0VraUYh/grGEWYvDg0eD5Ps/+sgS4DxzNKA1IG5BVO9L
Xjv8R3TxX6PykRtgOOOh602bWTHF+j7gqGDtDK/zn1j9R9QcuzjmHKgTMEgBCc3II9AzR/xuum+b
4S8ZJoKy2fO/SNNR7XVG7g9aCjPAw5A5snnjDMm9kByZ9+lh3c5PQCeXatZfIUMvO3ecQzLv6xfy
72CCz4uNoInjmXXYwqESf7DE1gZaqqdengJn1aZjOpbXX84C+okbtyC9mQ7x7Q74SbGMBy/iy82Z
MJ9jZ3/12JJpi83SHayHOg6BiKV0aU9RAhnkA9XwOTlBJPuat63Q0ZKvuNsrBifzz+oTsGGMFIK3
nn0g9LPCxq1p12z+Rp0/tg7rxw4pgSJylS1Rhqgg+Fn2COYSmycg8iyRQ4C/L1vmk5CJNnUOFSsQ
LVIB+jxjfMeaAeDTZt13OYLZZWBNZP491Mu/r4eOStkLysHj5Gnw7+DCroSmG/T9tDCqNQozjRm9
xM3ODTqVh87EBdMxstInkle4OFjRuOGELE48hy8d41aA/IJSUE9HOI3LUP4rooEPAmmfRe+VNosB
4AY4GY1xpos1gjRmbIa7EUO3RGxu8PS+AQVFQ9mIMl/w46BkofthIj+j7TaGAbOClUatnmOVRF9c
zb4wcKSwFLx1o7M3faN6GwfoOkzA+P2jaddMkM2x7FNOxLsvsttn94EFwgeged1RHpvDzQv/gHB9
qrxgUxHhPNpw/fCc1j20UMbufvXBAlFINonBNjLvHS7YA7gfKVE7xu0TTBRxX3hZBbjyCyRjwI2m
oPjgUtdvjOGw4AeVifxEZrqwa3w2KDCF8+Nx0ix+YP/Om5FO+swhhKvIKHI2DFmdWaeTizLF5kX0
W4hnM4YzHo99gALiHeYr5DQeFqDOMeuyyYPDOJZ3wnlMcwL42mONwLxH7FZwLtanF35D3qGZYKyA
DWgRgMd6vc5w8pwZcdAskYIg+H732X3kftjjNTFAlfqlsXisJgNm2hVulc8G+sQuOTECk15+Sy89
nuTbavt02bR0gHDi9TFEUkFidg7Ly8mkH74hD3fRcPXeYu7MzDlILefTIaZqy9cJQYixGND/Oqf2
Yp/MyHv0SlMJ1ixXbrP9MDqC/cLcJJ+xpc+sfifxAiCEM4TwHgGVZ8Svya4FYxV8GWzM7SofeY3z
00SToioZmbktUsqu5ZyTklc5pe4Zne7bJmCJ2S3ImSksDT183nj97SgC3/Gg/pHMFyRXDr6YCTb2
KnJbHsHhSyrS0xxah+13jYaJI/3LsXkTmS8Ypu+n/kIj04Uv+jhgjEF01mTXLESyAKZeMTlm6WSn
sBnCEmRPmIxfp/vpwSq6xjbptFU9/gWB0zcrQZ+JxwgadG+Yq7gCiW6SUH9ZhCsBK2hGe4X06H1M
OloyOQqgeD/z7WfXB84PYbIR9B0ZPGBPl0EeQwme/+zfAnQJvQ+FMdEhCgoeTmuiONQLJ+wopNJ0
ChPIm/vjVbJpr5yak4dQvb+33QSlCCvo4bSpkPFCeVmI6LruQnvgDUCdQwV08O2y/DCr4KiRvYRj
4XX6iqN9YKtRZ/1AfPBemGJG9SfPUFjQHhMUyMsXcCxTXyqzIA3x7ApxmhvKO4RcnwJLIoBtohpl
Psp3TBYHR1GKKz2Y3wJphhX0CPGcWMRi47Etp+PJpHi9BcnIek3FudFuUDqTWHVhwvnVwZO+jlbC
5NNfmiErZvudVFgyrc+RB4etxpcKy5evAwDf620ysvsc5TNeBeLEIKDw+qoWygQQvdz/8ZNCW3wJ
dhHVEhNxLBqp94gP7HhglTTe0XijKJNsXwf3KWurNz4NAWpOTRQnd4wkIBsszcKYsUVwCp4+s8/c
/NRNQFgiEj3cwf6+wTzywKw1siWjc8pNFuAkm0m3CaIYH4mAI7J7m3OKX+AoYOyzUTgRdq1yhmQV
IjGMPNWXHPxGyZ4ptt8twRTSFXPdAv0znssHIk7JaEGKenEx0ZyGEWu3LMGn81PjMpIM1B6mgkxj
Mcl5P3gEFANxsxFgR+paqIUv+7kpKFPsbNVDr1vwSwWAEGiYiRmOgCqW+ggFqndjTPwCOdGLJOMg
FBtmoAipLNDpDEaZf9NTsHSMbCrixQdeR6ntMVH9B3zUX+eKkoX/7NGsee4P9i/82RVZLL0tlaFI
VxkQb6hXTNrQa2y6zjAljeHgCm1igExQzOu9YgJbZK0JfQxDCrUFY3UL9jjpNZlgTOq8LkCAIHGD
lhu5D0sVILQkYHFzQoKGAyBhMXQ55gAgfSEjyZCWtajye/FhzpcqBvcqiMaHRdMyB5bqi4y/Zvne
PS3sjMwhgCyhgNHXCwgVgjwEMVZvKyHwapZmjXgGMoeLgrG631L9Qze9z5dEtr70PUrUTHasCr/k
5jXPOVsMCo/xtiIeknJmyJ9uPACBsRydu+gnN8KTlsr6ABRlAPst81j/9YeS3Yuaba+xRnOccuSy
cP6zkUv+EQbPG+dDC0ir5n+ZjAyFKWHHnqKZuw83XYvP6uXc2ZCCBo7/xGbHVzRGwDgHJOSYwhJL
8kHhiFiFnkByEUqF3HkzqDaINRD5r+FhgWEGNBFPsbZ9LWpEcRHqWNigSdhDfi/Vc3FFJjfQLm47
7rIIuTcNOpDrpcsje+AJGseK9wpZUeZE+xypuviLfmsujHTR45EYUY6y5OEwgDURyje3gG1OMe7E
AEgbaKZb7Da41MUUEeY/e0N1DMKR8QcmMvly0N/UTCu80ggt7E5lVoFKIW4G7haLUQd3DvVy67zt
YYiRRGeTlVaHHtFtfL6Y0mdBulcIVRSKolsfy2X9saQluljnIoNuuqk6rWKuNgnHQmt+3Rx6B0qe
BhWDR+g9awOkoDyqIsGkZty8blxa620P2jw/McSVGFsTLoOv9dr0pqi7aJhPiKmcX9TSTEKdnKWV
nw7UF5EUld15SxP+42tn0XdyDoV1CEAMqlKf0yeEATuGe4zSxsRM4E7J28DLE6AbKW4//lHQdGLT
Hakkd9qIdvcAiveOxMHRgkq9Uf4UNnSIswQPta2MzuCVXPHqq/5zNt4qlLX+IUGKhqJK9rib+310
C9r0ZpsyC0bnIFQ6ys8tEwTyluxyzKvx9VuIr6+5eqqm8qLYVYgwocIsgPPI+AiQImtr+PdL7m1E
5Jf5cW+OZqvzn7AzkxB7M3KWx7g1rj1NP/Dtzw/L9+kegE2f8rW9S5YY9M/Q6EZC+FaZbmMioYrz
FGZ1+FNei2FDfFQLVOYAwRdVjatU9TUYC1wAklEHYwwuh3m6UDmrriLjiHmzRX//ZDYV8zGXKDIj
Hb0W30CGEkKSpEEDyw07DEnU4kWktcHMw1Exq4+iiIKGMT8EwoHCm4UfAFqhHJFqfzzY9YJqXP9i
ceKx4dYsKXS8UcGaPdFxGTiB9DSCTuHlhopP6fh5GqOPRRXRNVZ6ZbBGSjSd9k8fzpm3o6tmzFnH
fPBanDJFA/XmfhM7WzOSrBLm6QxR0+NzKb57mfuCIJPFDe1G3QL8Tml40LLdlphqegpoEGr8MdfJ
CeEIjr8HHd3nm1WtQtN7J3huvKfpUYu0mFNSjgaBCEcR07ECn+FwdScUgWViLMkblRxkVK63GERT
0vSv2ViHksSaoc6vBijwsoeaPgpKX2iTDOAXOfdzeuWqlPly+mbBk11GDFFtbXE7DS43I2j121j4
wh54vIbT5FxEN8GKq09EUuO3ZQVnRyrUC/cmF1GfoMkHTUHPkHepkbJGgb/ZWA9XJCHPfiypoA/x
sjNxn8o7XE0rbGbYR/bpGavuwWAe+JiIQb+8vDIcsxsPm8x/5o3wRk50E/zwvqdbamsokTkL3exC
YHNDs9kiLv1cxf9UOjIJ6/drdmiLl1Us8YP8xrZC/3B9RWxL8/KPo8fA0BIyVQB8ke8imGlD1WrY
x2ern9u5XmSULh00jOGEyoZGmoVdJicMPiBQoAnVQBNv/kVkuMTfQNRtGYaep5lFdUwnNP5THLRu
2GkfMCRADPgCewyvbFZEB3wGcxKlbQQ0FmI07ALBHQ8re8tOnpplQJY2XCEAJfEzLNy0QQIa0K2M
JmgCCDftFBuUi92Reoaz25QXivGzBDfv6x02GPmueNgxCyDL+mOv43gmiIq9AIv97ZvXITHQEeJt
5S/J/L6l+NBoGc8NIwkn/dfhEdOznXqVWef5uOCC3QyjYhvTVCM7c/6soIpQb3JbkUQ7qUjWTGKW
stBnPzhWbg6rCgRcgiJuKWIsjWjWOkY/uyP5FdjPsQYbmKXfNq4av+Khqjf5iuRjwRR2vIHVxxk8
viKYHVn1QcJ+LQECuvWZFiv8egrraif5jwB1wmL/MfwmbBkEN1pWVl3EzKB/ev8LE+FdCho7I6le
saAwiL+L7DSuogdrveN1yQC6G040Nt5nECHmrJCJ/OvDEZNsa1d4Dmky8tSCv79hUytgqk3DDku4
z1OKmGnmC3asee7pfTzUOI+NJfna33KEEiHGTj/pdT03jaSg/udhvtwZoAJspJcdEFN2o0tKgDrz
7GMCQQc/xEqs2V/cIsQcEcWaHmvSZUhrdfhlOvoY7EjtQs0nAjDdzGK1iIvdyJF+sSgEuDptQlH1
8kxPgEuld615KGoLy/YWKMb0N2sk9+NmvspE94As+rHUFJnq56Sn36k4cbfjewoYc3MGCAjpCLUV
FLVX0+KS4eVyC8Eb39ce1jArm4ujtbJoZnGOMFkUpFMRHEvAPSTkm4kpGAOIOIaU+RhNhOf8wR8o
E5COX++Gfyv3Ur5T9PHSACuD018kwtw44VvzOUumDVcAx449QuBx787PlgDFfhk+x93pYVCjMXiR
NoxgnqRHvRwylxz1hAzE5yZBNb9ZDwjvJETztWOz90XZ2DhaOJpldv4v8Lcxvrsq6tzeVnMk5v5u
u9YYdRWLfFcubwCH0Hf3icN+Jycvu8359rUmvs2BH2n/rhjK9e6+TiHbYNcWQhz7ImjyFQGK7xUC
DtkL3aW09o+ILFgjnRJfIthEd7hLD1++sKopsmhtFquihy+599NgT6py/Fsrc8X7Lp/GYYZPYMAE
7e95tyrnPQWoNZh9RUWNECdv6tXdY3b/JTYsNQHiKQYbEvo4fIkp8zuqqVZpH79ii+BrMXFFU2CX
Qi+nN4vei2+7YNY8CvDUndkBB72eTktXomygtvjg3hGmJwbGDXbn255OcMwd9kY//5cjguyLKzDH
BCZ+uJmJXdxCaaAjWPAjlyyGF+/S/KIksg5MoBM1icUOYxd/pnDhDdpEQc+9cku4eDjuP6uBlr4Z
pnOWRg8mg2GVHPMZKAyHh7w+cd2M3a+N0ZDIPBLFeYVsGYGZEJEpw5lsxHjijqz0Y87YZ9MGzyHW
AEYSVmO1V2x82DUq/4sfLcCFwo4nFI16olZOjf98UwVDB8a4m3GQgxBFp2Zl5HFzmkwfOnnISp+D
WDSidfaeTF74LYLike9V9v6aK5tCfJ4M8ufId9b/SDqzJVWxbQ0/kREKCHIrfWuvqTdE2iQgtqB0
T1/fXHVxdpxdu6pWpsKcY/wtqZ8A91wqhA5fwGmAS7BkTm/uw8p8TnpYKuCsp30D0qHMFKJ1gXCN
2kXJn4DM8Dzpcw56zsdJbyI4pbqgmr0OQCFf8SlIS1DSSJvRZAfsIDTNNAUtpAgOlYuN36lym+OD
g6dBtUS8aVlYnfi5U/tx6aP3DMbjQ2f9QAjuR/xvgHFKYSQBzA3S1CSWANoH/LkDSkekuOdjuLCz
C9ojzu0OyTRNLUAJuvklGgT+A9QPdK/yFygf6OKV0fVS+UD7ztvllsWkK/Q/Y+pqJlZGB6C0pKcW
+Fq85hiOSQpAqTfinzXy3+t6MCMTyZfn8vS6RtaVOEdC7m30P0RLUAHadGjrmJV0wiTrsKEO/KBz
s8IIxMML2Yzw5/UZFAaFBKFLvVEthzdHRtPKw8aFuUSm0d5Ro+mJDyaZHDJA6pwFdrhtBWBLatFW
ZRyFsRIfpxIVxKVd52X4U1kSFpXXpdpNaEAFV+DDvx8J56HdQJwqEphUdOO4SRyIRtIMcQojZ5iz
sEsckiNKZ9SlqiP0a9yHkew687EFtsLAJoSS2kzGsPJvviLH7HF4lEatTic2XzsBDhGSKiLsEYOy
CIriaYVfAnmPuir/MCAWpUdkxZ/EzPymrsTj71JmnS0kQh+Y1EGEtyrnu31wv7MdoQFjl0APSH+4
oNiuaBSAk+wx1WBInLyxQMFeHMtIWk1Yar9FeEeewX2no0q/Yjvh+BYVvAa4LRVNMlyIHr4QP7E8
iv4+zpjpuXMmh/tfe6KWfJ6FGgmS2y/q1QMKgMFtj4kdrgJKYp0vB4xsItZzxAm3y1aYjs2Jo4wh
n/lwBfGDVdnFYTqxlSPGm+DpPk6IhF8k4AAZRxV1uy+2IdC+EOSejY2nEbz/cZFc2IsIVe0S0wf/
crZM+uiMZieq5olq3CRsnuwRT1wJ9QvOpYJJDbPzbZ1EbE/oaRbd323+gQl39M5GukvmBQ8dgoM/
sAGAIRi8P/aMDyWy2w6HNjbwwdADAR5zN4n0OUKE+t8U1JWxaftlCtG3TD7eqzFhrRsMKgIFhQRl
BkPtqrAP6dMU3h0JzOlBIDezz7ZfQMPnSBbZSsPXzSxSa4xenOUfkSrDY4gyD5lwBeFOcxKlKpt6
OXBkXzYsLHl99IA+IeUNvF4Gmr1Z4g/jiRj5PDLYWL/QEIjp4he3G7MGUdMIUsvf8rcLhxUCelMV
zJgow2EuMr7k9fKscNi3wAI8EKJEvqHTD33HhDPYbw9vGzjv5+u1EGxcHWjDJaYXVB0AoncEGpf3
7PsxMH7jdW5KC9/INWpgj1EjnHHZ0BUDt54Eo0u9yQ6T+OrjrZZFmSI7u5Pu73u1WjCzvVqC8yz9
T6wKfPPBlU/ORgRxQP7aWJydkitj8GJCJZPdUlwJ2S0XGKwegnR8oJIpM4A05vBEpQQPB/kjzmD9
TIySA8+5HiDnVt+VVBvpaXy578e9kan2AMZB5Gb1qd1H0rHrTe4oOFQfeuZuahzTOa9dKwzl1KeX
F3g/THgQHS1Ul4NZj++LsKDdfTbUbf4y5rM1MTlm+jMm0syu2ZsBGbfMo2nlaiOno/fdVVDeZ37p
Dxwd+Qe3y82HI9+w/sJuSqvhiZ2ASZpD0YeAGnHIQvgDiCNu95OfYYYMGLx9ZJA/uHxd+isTaXzi
mIDYiNPwa+rOwC+Xt2VCHNaIf0L2kUQutWVyznbkxygzErN+W4cEMwbfdvscRJU0RR/itcs3Vx1t
H8vB5gnM0sHZjJn6zJaWbG6zdbZjpqIqSTUlxH5/v/sc8Iy1BW9NKHemMpfGRjM2xpqtrvuFdoCj
Z7lZ37jK8ZWcx4ijtKg5kSDwLxqtxdNgyw4qkKE9djjMcBC/j2xhxZHoctHC0QTcj4JpgCWdS67C
U2Cn6wlO7yHZX5gQzFvEhfTaMDj7Eys/pjuuDtrFUyylF5JbjJ5/lOcbb2lpDFlajrAPX14Z1sX9
g8sTEfVSWRJGjsKkWMG1M94TMEFW0gbdxW2D35Z4k3dOhlC36tEucMFfnvsajp5GGlz7IvJNvnos
bQ/NVHGOt0hmkJkI3gSh1AtGzQXex22ncDtE1ZHZ5j67UR55J3QGqIMpJK5GFrmlPnad5/YWvl8g
nqwaq6cF7zGMWeTfbouTj6lq1avwz3RsXSnoLU2oimOxG9g0Nwo3SsK9fuXhEuJlfldtn9vYAH2G
UuuOSB/KHNp3Q1pMetYJHzUeL2H2RWqTm1JI4sWGIDSCPdb3c7u9uUPzGgMp9TCapElcOZ5WeHBz
8pzYdqvZ0GWi+IjATJltLXwH7yM7wP5u417wgJgA/S/aVbhLXU5q55dZL4LkLyCa+Vmi2nnzuuJg
IBKC80vCl65ZQ5IMbgGyoQF10YNpeax31xVItENkrqH9NiuGHZ2PlNROYwczBy5w0d4iwTK15vCq
N3s8pluFUpjf1/LzC2TAv3qATgXhR7Jc7ZIzkP0G0Y2vksN4rpZ3+saI91iDloKaImdzsjUdHuDd
mXmpzAbpCUF02DeUYGQ9Q05wVIXjQ2fTOos/pd0qP3fC5xqBq+mc6wavF53gTAmrwTbb9bQHTf9t
7jzyGRTKqdAdDRNxFhDcwwQISSlGw3+R/B9WW87uLmwPomKQfUJefSihk3AQA1xoqxyn8YtZjmQL
iCoy2x619RnZjcw1iIFnasHmLOU4dz67z/FxfCEs/npTiE/naisM45xt6IxAxcLJbOB8ONC37IZs
hFyUJF1kMegh2Wxe1Qh0GUCes+WYbEeoLeffSGSRE8aPmZCnaqVBFhBM0CLyJ9x+e7cyU/IoBnGa
aBQUzpC6Qy6LawCiM1XNdDMxCbx3+DSn9aV1RsZJ8dKNtP6e1NlniwAFfuHrUOV06R1SKV3yYVq+
8bgBjOAH6Q79erTWyFLFX0qdDvW43jfqj9/N50xTw7c1m/gKt19Q1lUzybNxrFUPuS3pBs8aooiq
tc040DAD7MivsSQkWgHx0RmcRQUT2LvM3f7IJmzUfG++UeUIhXPDxOXekZgi2n70JlFyEqF8R3iL
GiHvrnWz1TOiK9HQ3EIzXjOhYyV0LPHSxZeHdNMh0bPG/AW8HB766+Q1vVLkNhKSjeA2A1rmg6af
i1ByPoDEzA/8iHTOM4BCE303Ddz2Lx3WFgJ2md/FLueFi+lGJrr8jfK72vQeamp0GyDn9foh4PQH
4au/rG3NoQ+vpER9IdY+kjXadfRIj8P3slrKAbroClVu6fEvZPIkmeW32g5m4xUlosunT9WfyK9F
M32iOPrrHtPg+ds05nhVwEfKCMLfwU2zRl5G18192UMA4Lvh+ocAgxEa/Av6+5gqaQJYoVaEmmJ0
5aps2HNH4rcLi+XQ53wjpxw2J8BuUizvrhY8VndnHI9iOWJq0pB8fdAazSrUQPVf+ff8uf419vcs
4KQw95ADQ9DFn10dtG4TJaZGOcG0Rj8/wsUW8Rjw/RPRJnlOu6h+hNyXYZTHabIexeND8wOixWyD
7J4Ubf6g7FjJaMruHppIhRYtxUtMtmijMCiJiG8BkShed9bHi1IoGUW73PVPszoQnHg4bylRBE2X
PLpOalPflH9aBJaHcJImJhTEk5+rIGRRF3t8LIjhaaMavCzm5IrgqDkTzpbJE00qzouv1YZU3fFG
6UZlSj/q7GU1+9rItsIE9CZZgqx7Y6dbPGuapSFHI1BlmXEPBuKSfVn6Aq+ro4O0Pk/cr86EiFPy
VkHKj2VAMR2o6dNCkR5hNRa0hk1ADe86iVQ8yynY41OYLEjrSFZ4k5n6gAyN7772e7/niFxpregs
U1XrS2nvfhJyuyfsGMHgQiSj4n0gTeujFsvxONYMBgGDfiksEJ9g6JUAsbPJSpkuBwZC+s8spRNb
5xmQbWyhGO4AAEKC72lyql2lobWQ/gPFu/M+shbBDKcWwnE4fQL56DuruRpUyHtTmaWexJ8sap35
15iIrP3SzTczHoXpMg95+ybMLy1pIW9TBy6bhKjwF2i+HX2prHfC3COEo3ay6qkznr2RdOsCilVX
YwpueqMBaMMuYvNgfvj7VmqoLUscaqgchz/ckt0p4chavALQmg2NiYqpnNOQTIft8IQLSDTh5HSs
P/3+M+dd4Czh21PM2jqB21i33acMFNlU1wVmznN2hMHImL80Q0nN19+Y9vTWKp9b/cBj9iBhw6ER
S8FLrq4Y0+cIl8gsRY87R+N6+yUi6Lf9S0ASgSR4RgAPWReXpPmQb9FSHzv/xBR0hTjwmLZvTr4T
V4DuI42dgCJ+PXJVYzJvhzNGQSs9TLxuXwd4Uua1m5wfjE+bwtdwYcCJbyULAModW7LDGJnFRA2E
fBXnry2deBcdRIjRy1Lm6QWhpp5y7NJQG1db1SewD55/YtYGoZ8enx7vYL8c4RVE5cydwXuieCVW
bZxJxSbLput7O81WiffCZ3tf11sIVKPmOK8orbxRbigz10R1ZxaJmyOM+1G8QTywWOCmG0z2m0R2
R0+bNKFeYUcxse6h25AOHXEVBCHcd1VmM8ikqM0fLlAnuokFiJBPqlWFw3JybOPx73uuPzCi3lck
0KFavG0Q2DJaQN+i1BRbwl6Nda+NRI8sU191HOzJPVDJs+hEHy/7gu4h1WB6Q0kP5G68fAY1VxFf
UkNPBGJcLJ5L4Gri8uQ1J6zzPT4Kq3ghmwc7eJbsBfwyfoVEXAWDwozGLwG1yMz2WiKrESLuwWFo
PwmtIouQxq37GkWmUF/1Vr0gVhQ912Ct4+/qltjWRyus4TezwVywUDf3AOXyE+Fn4zKn3WcTl1Ti
PlKPxHQyyhIqdXXGXFqcyCx6Ip1txFbyIDMAJqEL34zHgBumynhUkETyIru2WA2IizRjdfXa3jEu
vj1IRlT9GJYY/F3EXu8j8B0fPUkpOOJmjQCfKyDZAw57/LzzAp2ABVL0QCoM/ChsOwxTXq1D+mIh
AoyQsbQhzCjRTHyZ43dX5JcJHj2kNVgLmV2dZsf3iV3HbG+cmCbuUjcF+QdC/r90vvGum34/3pMg
4wp7AhwQs65ZsIV6WDrBG/i1sym2rMpkybKR4xLNZqNDRL8YkDMV5mvZuQUpYSyZiMxQ16z0id1i
cHTKY4ZUIn7qQjsfDFiQpr1G+FAOl/KwiTvLBcTDbDkeOcyRX8CKgxrenua3meYbAkaTfRnkmtV8
zCGaI36QGV6qbmymC96oEiSFaWs9QIrC1XLOqIRjT1umoXao2U+w4DoqHxi96XEy016cbh0R1CG+
g8dy7DDcu5wt/LFhume9dzSNMy2GofvRF8pM4wUGml7UVi3Ctoc/bG2ac9tWP9wsGf1fuQeCkYcg
qLxjAJNvmifFB409Zc7i+w2hjqL2klJSfRwGdzYu6fhxOi8/s/4Of96sjSof6pPHRZmxaxgtUZHg
Oa2Fhtohf8PpLYn055TsmQJi6+HDM8Rd+KEl1WQRHkT6AZQhJ/CeMRxFLgAySqkZIeSjRXkzx7GK
0YGPnLGtf/kZatfbrN+Vx9QZek+kMM6zoV8d/SuqjgiXwoEeXMYOqv44ePIoV0zC96DQErO/Gpzr
Y+v5890TnPURU/KxYixuEdG+VqlfPjyGP+vpP0yiGOvS0ckuNAQAj9yAjsW3U9wsXXFvskWbzaa5
4E75Vz2MbunrCGPZ7F8xheZ2BFyAs/G/Fn7XLrDDEIBAyJRH/D+gZ+JTzqb+led23Sy1o5iWcRg4
BcJLPvkdBYh4EwOwS9gB2uwdigZI6ml3n8rAiNVRx2OlLOdeL9I7wZykGc/dZJUr1ggz5RDVMnMt
EQIE5jAxeDmOW7wKBx69N7EkS16LZq9S/xhRBAgvIRyE6eJFw1Mq6txUxRT3bTg5w2/cf247ksow
aK5hvqPX9rpEnI0FGik/aQj+6CAvaVMEDGPNgtvKDDppXkJlkc2Y1ah9mBaKxXfMU2aUu5fLnxxi
9UUcFTYeeQdLxnLa2Js/bfbuhH0TRfnmARmqn4ckKDHVYiUxCUGecNSsSCP3SWRjGuNJj+7h8AcI
9gvP2hu3vw/P3M0Fyxp9zRKXGpQ3A2yczlmMBPtKowYq4FgtXXZ84hxAoU/tbzUH5GWnrblvOaJZ
oSniqQDl85VQNegm1JHD8l6Ym1ssL3oW2SdsNKRngr/J5UcVSZpgmwSMTejMsYb/1OEBlMLVgTy9
e0SlJWRQTP4dmaQ5D02SLpsj4HMghrNhiB1owfl8I3SgIWMFsStH88PR1ykIIWShWRDcm3Lh2UpZ
GJkMnJGg7CbnCSzhxX7cbnoFNztUd4b8h2ZY3CREy+9QSwsnhcE2Tcs9HWvYXrLDNRo+fTCWCoKD
sRV0d+BO2CPfCCdpS//r3LstW78xg8q/WEfmqDzMqMtpiJ75/D1+H1sMCZ3d/7Gh51j54GpSzL4D
WAQZEh3MBkOE5hd7lZmCCdT9bInlfMUtAWs5glADCbegblEr7erLc9Udh0cSh/i5y8ttIS7nTvQp
wlEe6FkI0GEZktCPq8eHz7WJRyCCD6owLSEy7n/UxZVb9ery7QIGpEa5AD7VtndwlTsj2vDE0UJk
j/TDs4MClD8B6FlA/0xpLFK2MnuQOE35aXg/kwfgyxEabkvb1kvNV0AxMQrwZBTEzX1nFR5L7IHI
HrkCrg4yLO1roSGGvwClRyWwgulqZ+IeA/RAqouEkAnXeltccnZto4i+btKVIkwPiiit/Ro10blS
nNqIQ/MZt3uAfcsuKd38lMZn0XgZ6tUrdA4i+cmKIBO7ptyVpGGuaRsvjOgBtvM50AyM0hWpO/Ri
i0hMkAfgHXH1l4FromLu5/oabXWtGuoOh0lhyK2YQPhkVRsWw4Q0IToofIYNsglgXsltMTAcK7fS
cPeh5VWApPnCtxlBDvwZP0mEGOfN8s2Uopkj4h80A+oItTLjAJEXfD6EBEPeafvBWl4jBC7+uOXR
pIwA8CWzzoQHRmilOPkLUViR0YiFRKT3+tPLa82EbJKaGgUHAyRLFoaBNWk8hAsJruD+QrQPzSDW
1hpvxEsY+54LObydr2fVb8OccTVhO6PGY/5GnvqOe9bSn+u8mK56Y7Tl5OgtziAHIX4ZlXiATe1t
yER6hhOXuoDdCBh5FgT06Z16MtGSgz7TfhQf/ydOS1TvSHrHGb3QU34XzOYnhYcEaQ5bFXY21CNB
jUz5+LYIrkXePPJGmPjxPw13+MKizHlbNRl0CbM8hKT7x28f47HhbUVRfG6mLbAfFqI1rCh6Gs4v
3jvEKz2KDQmh3nPHMyYkVxkgOvjkRpBIjGW4Cm3GQ0JhkCR6uCxWKkg7euA1GvsjMgiD6Muom0mr
5pSBjhEh+/s5gGXuKpjG/pD/YDm4j4gcJV5CYHoeuYDTgqV1L3m1EUtBwkz0sfA6UZeMI4IlLCLY
gaiaAvKiw2hYskxe2ZBieAGQTKw3oEmcl/siAnsnkIunA33Gy2J7i9NDslc9qoAZc9bEWPojv4Mr
I4rwvo79m/9hPhdxcAKVTQirZIDzkOe+GBD5m0NlMI1uYQePFcjnFnKLGwSxFt1r5O1s5CNwi4sW
jgXDK3eSN1ow3N1/Gnvs34nKiTFlYkej7I/f6ekUfhUN4jxyNIPlJI+EEZk5DzKZg4OQRMQb3x8R
cfYRxfT4/7QdwocIUTqP4NsaD6d2QW/jyLiDZImA8+uRCRHgrn64+aUHByAKlj+O9A/7eoEa6UCF
DUCo1RukHbGCVRsP3kaGduNuTOg+agx81KCpsEtvnKTY/MQ2+emw6VkPAvd6F5Q+Qy+4YIJkHQs7
BowdqAbjEoVy/3f1UCF2G03r+WeNDBmke40lJ19+5t1hvBtYQnqonBooVUz9PnsXK3NFEt7usRsS
In2cePryNtN2Q4T/unFFKMpjHlBuSPC6LyN0eeO+VQqhi77O5JHFksyY1e2HK9ACIo8LvOStXfsl
w6wDhspZkwFkAAzcWHhi8g5IxyKy9l/PXsl2qrJ3auSm0V4MmCHt35F+1Hbp4bMrGdBNWDYGmXQS
vkGCy9kTBEAHOoUfmTEdXvo1JiXt54AumPCSAKRs4tODipSu9IpgeGli2nPq8Op9LYkzuT81SECQ
nRIwh/3CaE+IgNEHV4eefXBHI1/rFhi52VJjBJfopRwhmBwfnwsKdxGLP3YD1lhwVTABPjPYXPzn
0wrwp3W/Fz6r+yI/1IFOnIH7NfeUJZsVCaLWcN4LdXkC0d5Oq01JII3XbO9Iw+JiPNU5CGnf4GgW
HzHto4WfC3dzH/Cx05AYg51D1fKdjHdyUK6+i9e82j7Ixh+juRZ5ZrGG6Pr33Vuic3iyrRZjYPNy
/qBg+tm64x3yygnAzMhNtm/c0I+zHGJzzYUDX1gBaEqzEMI2TJH8JyjlAgAZ/HhXOc8o99mqY2bu
bwRoulfmJVmU9RQ5LKEFtrAFEIEMWJof+Gk/ZHjfRDnVC+cdxDWG/yPf+Aev0PYdvzxt9vDIkUOi
7yf7HqhXpAOA+1eejLdJ2DaYKaDLiErCSDDLsWdxFhL3u1I1BzAH3R1bUPOFEQQNBIh48R0Isr74
mexei+vNIhCTyfxjDJE3RcpG5RQ9P5cowc0nsbe0NHF380Y1powsxz5wCQ1Z0iHOccBAYLOT62i7
Z6BXlxE3DsQFheEk1tBQlQLuc2Eg0IN4Rp5+Vn5vdmYCLRWH10xjXg+e0zOZS2SZuzLpwujHUKUI
n2W1hpRO9985vdQrYSSi+HR29bAfzbaHwS6hqOgH91/qJKgsQjDhEmvTgZicOtBiMs0Caof89+/Q
kuCTOZxawFsRrZKdnv4TKJ+o7IJnsENDSEkNuAyPXYZlKlTIRwO8muudOcHzhvZrNl7yLgJBgnzh
nadOj+SdTRWxkgBlNwTuT1+yu/5hUDdpcWZrW1HNgFGkXKOHttsjoBKfDAzCItsCeVG40oAqvdlC
pN9uQw8XRcgMOaQPlV+Hegr99PHqWbPsCQBa83lDjZyGVtfDdmgWUbS8oHgIBIZaOHAIt6AIST4W
eeL3nwcYXX3sd9+oXQm7gE2WwKIOIE8IedGPrbhphiZHqUsXG95EQw+qzShQKEx8b+nF6E9jyP1o
NCNbSz590IxXEdyFif6FQCkeXQunCF3ZNxLEmHwIvfzFn2GB99CZJVRbk3gSS9FwwZB1+yFS0YQK
JxbYAmHa1M7AwzmrPlwZcTnO7K/F40LgAEpyAHkua0YjeV38pX/X1Bowb/0NlwyRYyB/zehAh0D0
bjT/WSzBuGQKH/sMV+5eGP25ksgRTH2AcSDsm5DlCV8+6jK7QLDsAkf3x4L0ZXmZ2dUGbH5DEKj9
8TWH4dog3hxG7IQE/noc7ovGBV0dzXv+k/RBU1BGz4Ns8kTjhSV75QGxhRvW7zbqpYuaDc8BCN5b
5V7yc/j74TFfPDc6tOiM1zoVZ1N7FP81m46Poh2gYETaUKpyR33IFg3asBK0BSgIfpUPcLCOdYTw
GAmRVRbR1fm50SbZ/zy3mSfcM5R6kaco0zn53qnW56efNQsR5dph/E4sKi3M7c3pINY1U4okxqmC
DDH5nxOer2stZNsFlLK0eCNfWakOVr5IshpLqBgV4zNrCTM9Kgo+dvfKoz9kaukXgkDjItUzG2zm
DjOyey60z/QIpYLYmw+HkhEbrcz7tyJuS7aF00ZCaDU0AHJUUgk0smHSwgI0WlG260iXLxJ2mCAs
LBXpbFN2baJ67Bq5OnlIXDLq9gk+MCMpkjT81uFm3LT0R7EbGI2dc1OgCH4SuW4m7hIcH5/jipxR
T8GH6JE9Zl9mDcEAPF6/5Tlxur8iVqhwMUDWPcXMtjkEB6DBQHgZne8GgXXwcqXzeDkRVYEAUXUA
3sSUEyJOst6XxMsjGAFe+RJO5g4rIe0Tr4oopnV7KDMeN8G8rQDr42yr4rh0KFEb++laXqjm/9j4
cC46oBR2aovIBSJRs1gooVlqKaEGnkKbwBjnAGQIrGLDtPSOPkdlDkZm36CK+H1Bn4zkXGkWLKwj
O3uNqHBis8CEIYnp3casCeeLXE1yVFoAeI/7kIILhjhbAU7WYybKtbKSo8k6JWqxXUhnDS09fb4A
atjY3REKZt2nv3nWzeWomYN1QFm/rCyuzOtuHMP2aVZlZjGZFsXUwaXwsvZvTtKoJeRh98SLupf3
+dhBnTCm+JzjXzSdvkXmB0cFsaC07bI/Czy8Ww3NKkQc9r8qjB41s9ylC2SzNmcv6LFmj+OSe5Kd
1z5iI/sbLii3BG3ntYKnNJjaeDztZ3Qzpd+3r2OoBeQl/Il5fwFdEtxGQD/9ggoxxCqsEE1ATK4r
WFwAIDBhhzHYm2w50MnhKUGUJTM+lUeCefiitWU3Z/IWCqmHxS4P7GfCM1//vj+gghehKgTeYbyD
jXESj3fHHmPhYIrU7BnZHX+02tust/wx7a6wxmR6oAPDKgmo69zBxxlHkeKDUOg2E1SxuPvfiJeq
izGOl4hFxZggwWDRO78DOxrOee4ma2VNr+2HxamPtEd8nRjJd/rEHsitvG2p94tHgKTyzXygmUTU
Hk1CLH14OwHFyBKazNlnmdyizH5ijUD645H1jjpplseMfFzvaSz9vfFk0i5poSXDb/DwGoCln+rB
CEg4g6Wua18CEYRk4/14/AGlkoHPDwyzTm4/wDZxvbIjE88pkR0s2boDk7P45s5wNjgwpX9Bvrll
RJaLRN6jRXpLpAt04feKySEGHkkgpBY38kDSqY5qjf6N8baZ6SrRG6I0rvM62NNIfnJ6t0S+EXOy
kSoj5nGswNv2UAQcxTs6sRnKLUhkopWz3ePI/4lvn+ykN9ep3zv9EivHhvNbmBrzg3wU3cBHzjjl
GuQRWV+ZycRG/FS5foXg+W6V+U9+UJJdHJygVjZjgkPS2YvB8U0/y6UyJo4syjWVwlFxEx0L/zb7
BHfcSMp8okCVZuaYfzwak2sAGIty35h8zeai66JAlGWdguT6yFf9vvA2RKN4CLXIWGvBO+5EFFTt
Mpwo88omytplgDKVkJUHaj54OL+0sZi/SGZpAJA4vzY6Eh0c/mhZ5mzDaGqIo5QCeJ1iQhnklMSA
DcC0yOB8+FQxUR6I0v9GpKPKAMTvOjD+/xuJH4EV0rB/IsgJ0pEIxL6jkOP3DMgSAQy0SgJk+cqe
Z9Xe3Z33hXrQ+YTFVNCM1LQaTFevNsSkWmz6XRVJjCTsvXgsn1TstlTkgBIiJ4EfFG98Dur1dJGL
02YUd/y2RSmEh19zCuVspYRBgPRg6HJ0Wpp1QwWTb9EvbbI4u3O+y9HHfyoWmBWzqwOlxrTTokGz
E1PG5sk1MGaPeoG+0uyxYhHRTXGzbW4mFZpzJvoY0en8Zc+QTCBZZh1x7qEyY2iw2oA3V4VVd3KP
EkzPG3MaM/wRPzTxAJ6hEvxvOCezaUekqY+ALtZICn2yuY2W192X/CHwNZ7sFDRjCwvgsLGgrdqS
f2vfze8aV438O1yTXyCy6737xHmQWr/Ca+7dGV3fUbKvdzcZK+uRfGKsrxm0cgUfBcE/hbfEezBj
KZJQpiOhOZT/HimpIVGj9eQgJ6LmcqfAKOfA9RgId6RiHLPaRgyiUApYBlQX8I/zYNN5RLEvru5Q
oxCHf7VOfNZbMNQB6yZzPb8pr9NPU7IjTDVSPe7W426lJeIwv2Eu30tz3queeV92J/yAF/693JRY
p6nkFUZn/qKcmHzj6YG//tkNOhZZU1tiAJxLc5BVDg6jJGl/YP4ODncMVmSvrJAdMu4QemoTSkf6
+N3ssP6IqBdkujMdkYDsQGZ7T045flRUfjPdSubpZmw1cyb92e33YyWE7d7cavWrCFhhThgVJlaj
VLkkWlIRlm8XslkI3gpzj9JjNgavYUiB5SZa87bgWvJREE5V8mn4sKJPjYugE5gx0PgqMUSUTWuO
1h1Coh4HteKPTtewc1AAHhWENhNr8EFnej1I/wLn75I1ETFkiPTcx0afV7R3NYvxSpuV0rT/Gf7l
y3/Sb3ZfksxA7GikF37z/ZA7gtTB+kfFMVBx/vkimHM8T2IGrIRsbqOFyKNEb69tP79FbagE7516
3IrrCTHQOt41Pix74CcB7W4XqkGRHHKpbahiQwj35rvj4QL4506FWE3dtAuJcuiefgVlfezHIlxf
21M+lq4gymg5WN0Zbk15C4aIzlU3iQ4dn8ktP7yDhmKI52xgamd53YEUm/n26wOM4vzX1oQkFCTp
UQTjt7OJhcBONa5k9/ar8XkQCDZ1z7lFyTBTDgbS6QaItprXSJW/Jjy1OVgTvcYDyo/Dz28godTn
QtIIuCtfTfHFEXM/4WTh9A0GQV5O+eE43fQ5f+V7NUg9QWs4EXkOMMUwAhGWDhH2OQhv0f34cM4K
ikaG2qsF4ss0oZtQ7A0EQG+qnIlw2azMSBoTNk2KT24RWQr6OVMwPWlzaiSIjpD9T8z10YFnUUmy
yeDiMCO3DergfiVsNSqmhFeI248nCNHTYiIw0cX3yFfCpzvA5nPk00/igZitBjYuRsBMEqXgZ+Bj
Buccf1tP7BZx/kNSz4ecpbD7uIFQjqKZAyRGgMfnAHKODyuxBma1qqDejs/909M4ifIV1KZ1h3jk
Ix4eRns+1PUEm5gSyJdNaiANtyFPYHe+ME+IvDakDs3ByIlBmWa7wYZFd3i6MyH9CdHvzb0uqNtg
bGL2Xn1nd6Hxp3iTnz6lg0a2NOekg/5ZKqOZMcfevZHZhDDAEJ/CHYgEErFG9OBGwSftPbE8FxZL
/JssLI7b8XK4qn3qoMLnWvAtN6xlH/IBWAI+E5yV8nb8J6EJhqTn2Oe64X7iIPtBU4Xk8fo3nEHZ
KKcihMnZSfvPk7On2LyxlaoEcCUC5vSES4GXAycfnYOcPNISpXhKdGzGIeDkLJRoMHK27OSsx1f7
ZXeX4WbyCzRmJO44ermaBtP6uU+ZpT87FM2cnRqKc3LbV1wB5VIKX/S/DEwlRmZNsshn29jQ6rV1
c+FvcGg0yC3NzhmESezTizVGKjL2xz66zHXKfNPEJPj5IoecbA7us5JiVxyJ5V+nCy46hB3XD3DI
YC00MhA2TNTB4WajRA0zVEedBU3Rs3RCEJe8Ruh1/YZD2vkEfSwRglr76moQFWuqhYg2S8fEFInP
gnYWOh8KL/fy+SB6gk4D71ksSpv24Xb7PpY1wGggj8fT7Jf3n+E8jxTOvJ107mGIgC+6vSruhxT5
EBO+6mnWSTUfgci/5HLSODoEDsMorlsdo0Rz6VRDQjjocnmTTkvBi8cQtngQy3GbX3++WDCJ1ON2
IhMFPIHDkK57hemZuRCpGBf4qWaY/2Xc+pEX8wnaWm/i9aCXhrpFj2PoRj7FYLxk2r5DUrQOHG+7
QBUVk20BLUac5HX+JB8B356ZhNxc07XMreN9ghyum8i+sJXpwzMBVDosOtQi3PDNDCn6wGZxGpxU
8kH5AwgoRdIoiZhqfCH6qidaZdGfiJBvCdh7Uy0hrrbqj3t1jmeK1FoFgch1rToCaxKeaI1N0VU7
rP4MALD3lHvZqQhDxj4mEdIsETgoG+MTBU0IUPIpJewD4JzwMdfs10po8z4sIylppqWnBw3hygKK
SK3CIZF3jT8PlcbQU2gIDseSp7e0DoNf6ZvELRknrWe0ZOPZP3Y9s035FAsuaAdzEVc5m8ZtYNy/
5mAJUg5e6tcBYm8MO2VI3rzEm0Kyl/0mghuzILfRGTBfFu/IY5dwZyKlxMe7yjdynJxRFAIZG4g2
KCpSpt7gVLPQpodHbaeUsNAjpAgkpQC1rsPWJnh6xkdN4IRLWDH/6GTVIofFKAjuNDR4KhLvexnA
zXMYSGs0XUhtSJQTmI4e51Q4if2p3Gmo/CoTZZ84CUX+ncPalM1kspETnxZKr8fZmdll8PHhc+ap
/wQ00a2Pj3L4QmcdQW+8NVPWmWug+2PczKURdidlJLR1BiILCA7wEaJb0BUuWyJaWWsRA1LcYctB
v3tBpnLbotyWeGIQOIyxiQ7i4cdURDevzPO54TfPVhPES0b9T3fXYIDFKDgAdjNUXjG0bryc81uM
HAGu+2ZClUjzzwjd2gtwi4W/NqFOunl5pJGKyToUFRCq2zLOTB0GcTBn/7skG5lEbWKpERyvRe0R
JLkLQYmDAoks/4+Mlrd1mde808fPQwJV9q+jzrD6cJEcmuLINYTljNWQFxo4sjGlNRxPC9AqRtdZ
SwwbYT3bPE6c1xxvzaUNSHDYPf8j6cyWlcWWLfxERCA24C19J4K968awBVQUEUR5+vrmX7HP2RFV
ezUumpmZI0ezuSEa49w+aOyK44a/jPHwIFxwv7NdOFj0/wQ3yeT6n6+Qmd3miGNFimsEQ/+dLBrI
ogaJmDHtO1sbRA+RRIHA8+Qj6MoTPCIYTKVVXcJgMWBIthtuJ1I+JzXIn9G3YC1uAS+qsjg2GtN5
gIRxeOMqyurX/uoPc4GxU/zxGbjBnv85WMNKIa8zYO3BfNDy6CI2Nd4bKeFMJtFAgvogZBX7Ickp
rJhI6aDA7WBxdgmoEQwfv14hOOJpM58Jn3FaWJrfDzHkDb4LrObAv9S79WuENcSosl5HNnfpZLDl
kdiZdaB4Qnkisu0aGil73WgMSDfJLt0XPBSYRRkMk+seWlYfOCRmauiS4+CknX7birJCL7Vtt8r8
uXlvoZNDNB6FyjcqXe0EAu3LfWMMkwbvVEqmUHzBhJQ5eQrjwEVlM0PObOGze+JUGMz5O1XjjeT/
H1ReBbtQWAWEo9MIVjPlt7J2JlT2YdRs+xPsH8wMW58B6CgI+fTFAkud/f9k3xCDdnCaOodLdL2I
frUNoSaAMCcCZ/hhRMSNJ8+iWzz5OZr5m3bOLuTj72y4pSUoUO1ivOVXAfTq4ewMTZ8JrgNg4KnZ
Qt6Fj82E5zD+N6gkeLEHpvoHE3WhVkxtguXTJ9kBZYL+WH8Mti2EduBKQqvUFx9BBCaIt4xCIzNn
UL2eExUDlCcab1z9jQEomCVPWybjkBELMjN+AZDXqhWg33jCH8YYBzdYQFM/M4+HfrlSkzy8rhCO
cKQanVtOWQUIuSbbL4p8Zg5MmafAKYMh4AmRmZhlXi1uCBupwlHFIzLyoINNudEFftu0xi7e0I66
FgAzimtfdoBqmILrdWZnG1YaZiWBa/AlQUNLgdO/x7Nl9YDNUbR7w+N3A6GeE71w2Gwxm82+s86R
j/kCDA82zy0c8bGEraKwYha4F/DLi63u3foISv6XKN0NNAeSQPK9+jJvF/ZICtsFbKFgatIRMN4x
Y2KhhUfIEA008sriQsgAjVvcn2Nr8gNYQJYCEMqQr0AdGRipD47b9Oxd32QAbreccjJLzJJ1KqUb
lhdxEyehuKDDYDI+AFTdwJPJrp7xLXx+j8CZ+5p/MSCOYM0PE1AWxFJqFgYJpVUFXWPvQGTxjepw
N8AX+m5oyx7vF8Bk+EUQicD55j8nHOpUwfzM3t9+mRJIQR0MCK5KF0dui/M9cC5ifrDszwroSCxp
3tSgNyPYH60hx7cAyCjlD4MXcv6AOnCUZpzy3zUDMcxZYENNCyH21RDrNOuJT3LyTNCBw8xraAnd
3K25JrxH2/HmDcsgJkncQdT2zymrcCCU6zRa05sBE9lF8QCFnSxzU/V/Nnb3YNoFKwntopJBJz56
L/ryCI6gKxetriJ2YbkGfwzg65/zTYdZABu1PJHYM/OyWgN92xnNGBSZZ0rWPcCtPr6UULNonTK9
MFAD68voQ1ku10e2+edRIIfC4pGiy1H99sKXiWrkYwlO6mG8Rcu1t8ZDXWXzKzvv4/gP5umO3vKD
/zCjPS821umbhkKtLHqcCown1DwQdm0OBmDBYYn6sdh2dNMK2hkxgzCblzV/OZRWqW9/je3DWOLb
zO4b9WFh5gtAdtZWwq3kukJ6zL3rXUhSFaYfqOpIP7Ex+4yLE7hNtIMqspunWEe/ALIVs5gCCkPE
+PpSApFGRLLAcYH3SSRmeWz0JaBPCfGuvrAdYICEzDU0wv9hvP2NpInh+YfSt7+Vax0sm1NSwkUK
+IhxkZgmFO1PUr+Fhe1F+DsP2WDBYKaz5OTu44onUp6k5HPhYIVMCJ1kuQSTIpXBERjHjWUaTwAp
ysKD1Iy/Vn66nQi6snJykiQ7c4A3uDTZpR/JJ/pv50iKAukvQwdzl58Itrvh21HZMs5ND48tiVMa
Hzi00LOhSbGmYNBAXJTAaIhf7jVk3y6Mw9jTIkAcMf+iT0IpTewCmpypPGPamZdLvE8Fox8GzMd6
uEO2siijuY8sdZD5MFUoARjDFKqu9dqwV/Aq/XLFkw0FLHxfGdI2PsIY+iKLsfIFVjqcywTnGfMM
uSwEmKSLnvQKKFztmnCOocfCjp+KpHSJcpP7AE7ASAp8joii4VAlhlbGuT+n3PeTH8/Uc4qM2/sd
JfKxRQRWbqKjXLTJSgSoyGQh4rGWYZAg4QONac1WKFZZjoAWcj9YkzsXboXICgIAgIr0C2QIQLmx
W3QR6yXQqqeJ/+kJl99jx6MPCQ/EZNH4uzt+KgivLdDB+/632V9G1iDiMYatVN68x/5z2cP6Jo4O
iropNDnsMZttg4QTFMOJZ1ZMD2trZOhCk8PB4w4ZDiIMuumBfYWfNbvOyCwy0jUeiyQ9NfocOaDH
4O4Jo9gifm2vVoPDBaRLjQd/ZKnhPo1xwPbLmQYudjfYIRIGh2x4BJYiwUjFuZ+gi6flzjurWo19
fj2sAwwPEHR9go8+E/QkKRmTdc9awx/H5Kmg1P7pvg+2j/ga0NocOa0VvFbXBf7ZVyFg4Udjp2Wt
gINwGECTRRQZrIV15gpb4q+OMUSlW80CN5l/rMICu8dP+DNO+GWwMsUB+TTE80MxEKSb8xGySxl/
c7wDvLd14m44SEUcqYfb0sDHeO53YVe9xAkCUBmUCEu8SNDsvrx8Et+DkSIWOdQmml9K1msv4j6E
5SaRTzD0MZDxACiM7MOuCvKRj9OZwSzCyvu+wHsAFnOLhwlzWRaDcewxStxoiKYhA8BMlC9qZUp3
kWWzIxFVjI0Ne0FMlAmcQMJW272YP46FjykEwFbLBlXdYAUlO7fDzx3HpPc5w3lvSq5BdKnJAxb7
l5++Ymyj/LGzgSlirNj9XLAj621qnE1a2KI7ZzzdbHC24Jcam+Bx/G6BHlrdCN5Cpqu8AzfZ0afz
BpbYbzZuYsBZcqUBOBab7GRM3N7T7ffYPgZmIEeu3v6LYuYBQZZ5d3E2mBTcNiLa9JEkIjXzxyTF
B0U2cy481d51MyjMtCmcvpx3upCmDHnAXwAlnubymuAxjh4eB/mr8wwub/KDsfQCOMKjiI9z959c
705vM0e9gHj2jRo8qyBPeAQdmfhS7y1KDR+7RNphwRcQOuGr+1l1K5S1yWANQ5cZ6m2+YmArX8FX
Yo0CWXYBNK9LCVr2mu3nvuDX458jXJiaYOCO3rxbOUJ9Hqng90/7zguKq0Y3P2W+xPwHE/FxhEQl
34Wa44HM9qenMK04nNzTCM+mbtthtwGFVTBfx9gmAfsTfQtQfHja8g6Uve+gUWvNPbopM0dbpk0a
DNypC/AheJfBgvftClLXJ0bMNRnvS1AeYo/2H+8nNmA3uCCI+0EVMEuMvjFEgBgPTgzRCcrbEo36
RsUwNsmKwQsZlr6zKUWMM4wj9ptfvBYakedlKydh/0kr/oES9TRSqgqkTBguC4B3aVtNuAFfDuKd
9Tiyu8E67TfHJo34wAhWOZ0uO5zd12ZF0OUeRHVNp4NHgKA/8d5n4lniGUby+eRla1DxtukWKcdy
fL7SxtM1MsnZ0JyzoNLMDrMqoJqFzAPx8FG3MLPiPvCMFQw2xYGBiUSKeOOzasNq1ky19ZddYW5X
A72nYbRAdnWA4unUep+/awAqPoSA23MeVCuhWhEThuAbRmt4hLgBQNL7YC8mJXdctWzE7ay1dtNy
BVHeqH3hdsJUTZ2UPbFsHieSs6txlg0GH0fOrfoPkRNeNyDrXO/dwLmjJ3MVSKpDGK6g6s2BtFbY
oEOimHmAAWpf9uCj0yvIm5JMxyZWWY6gZ1xiWAkijxTlh0E9dxTdfKYPGEoSwzWQZnlDLLPlHMSA
7bn5goCLl/H3MnYGdhVhvDYZJlRILh13xIFjDoR3dQmcJuUCukIFK8J/so3C8eW1xo7bueo68nJk
IeCgT6xY4Jzyb5/EC8MqfxHw/mHv9bKxigCwSJ5ctOssXzR4jWImcoFKXM5IoaCcTyjO4mvhQRN/
BY+8oPL1EMa04AyT36IJd9Mf+zrUflT7NYcKkJ+QqrNjXGIeRlv4O/UTwVGYNxAFeZw0I/eYI2Gq
mHBRBxT+TRa1R7QWpHSQs+IiKVTmxdD40KoE11VjqxZkU0USDpfyhwhMhoTHAa9LeiyoOn4XwOSB
5AI6s34u4au2I2OYb9nH7uJiwqIeOYqGIBwJHvvb3wSHXhmhLdITCyxE8VXklayihAct68ydmQ7N
L+tG6guNVWlq50FtF92yXxivWbX4m2isyt7i5dUSkDyO/ef+zQNgE79OB5t86eXxm2Sht9NxRyTd
QB8RoPRFvRU1UOvsHBInWQiLd/LyP0BHKP0pmNSQlHV9ZaoMFhugP2rIC7tWLMGg6bzNHklyD72a
9gWqwnzn4m1MGBm2Wm6J2rpbZDgROXxfuRj4GEVbL90e6hv+wAsm3JhmfTYi2WOz4QSDUmbgQVFT
nJz+nE9N7JWNNU6iQBwk+8K5ufXieuoa5wa2FqGrVy58stxtAVSB8QIMaM8vn/ESbQYLURi0wOaw
J/tAT9W8SEiXcmUgaLGuk+dvUpVYzeE18QG35ZucGkBkMjC6sHFaJ2UOjBAH+UDEePPe573D0M3g
tpxUxOl4kcFk5xqiaW+dF3MRiVlvZOdwWj3KND/xOsXnOKm8GjPh9AzYBI3phDapmjYJFNR+zcyl
P5M7fswQT4YuQCYosOZ9A20PYjEQmF3BkAgbdGAhcoqee43j9EYmNqtUIgxMnrwbDkx9nDpwMPrL
2KJu2v33NAz4Au7jWePdcohQcx4nftcrgf+EA/2shMD2ZeAC55QEzxc0ctCzBcPKukHEiuhbh4hT
6dtqXf+y5uZqAiqE8rY+gIPzTwxkv/GqZLAYGoXz/oOXLK17nO6c77g8WBxkK9W/Q0vPgmLR+bsp
DIsljKe5gjtBbew+BpjdqzafXwfbBX4QpFgLNu7X/MMQz2OUxrn3xhPDEwBGkAfF7OaO9g/0fAjZ
wGehjtAG3W3ur1DUY34uNHecnWtGbmOKU/OC5bo+OmMQZSiLblax2quNZl4KO0NdWqHdZPcc0wLE
L/sx6e9v9vvAFV/wx/+JjJ8nbrysWNgMKQa+zEQp9/TZGTuNGwmWyGLsin0NjArpzLBL+ZZdVlZU
q9eaQOwt5oj46veMNdZY51FI/OvI6CE9+PdBifbCFgKKDaxylkeDaQ9JKhJqp1wNVaO8iGUNfk8I
y8fxnnnDrGGpg9s0gp6IhyyCYmap9V5x9xRS8PUd4bw7j4XTtDYXY4s/AWm60GTjQEzhxF09kEKA
RVBc5toNsQqEypvjbYT2lt/CuAwfaXpNfBLc+hHsD1MoBBQT87Y4YRea+QQvWM/FY68mzDl8Q2AD
5GAtCJXh6wJKoSvdAFWuBXmio++XHMM3/MLO5zLd9DsMKbPcpVhCn7+u3TWagGX5h+oH2isPjZqI
1KNG1HacrGjCqcGa2L0a7CCfbg9BE3pWUgejHrEVT0sK7uw1pZDMj3/W9/X2Q8k/Y4Lpk2gzkU5D
CFlg/60gi43eesDInEHr+5PmYLmBwJnTCPnO20LY4LS66TJ+oERsLYwqm0q0l1O6SiJtsJj6dHoG
V5X418JXe5MXTEAgu8apUE6Ay1CXOiOlsWKVBJYhWT/kCorZL1fYWz3DJ96bgL+cNTn8LdkCwn6s
hSGjsA1E009tA2ekWGJFdMXHqoyUDRvP8URavjeIaPGAGrBdjD5+jSNwZQEwdwz30AVaVL1mT2XX
UJx5se/TIlmA8UyAURy4SbtF1XdHqjVWoXDwlhRJYS1kawxexpqGPWacnW6WyhYCD/eQM5rsK5cN
sP30b5B9aX/RXMII4H+YA0tNWqcfYC59GoYwYVt4L2/znP4Bv/Ik/KJOL9fZtIDhSoEied7LbJxd
sXf+AhNh5ALbFcGjqSHDhVPGOkUsPZ5GDCmMVzm1WpBuHh6YYBB3EGRCvFtS8OAnQUvCe4lJFLay
QbNI+Fa0Y0+lnXbuaJ5d+O4JrB5me2A6Ug45OkAlxpHGN8RsfA0YYdGQfU38NP4weuS3nscTZXpk
cPgbzwoL+P78ORTnB8mGoFJOnqS+2AZjghLfJowrAFlX24NucjsrW+7fPeBcZtmiLdgDMFQZtNfs
HK8aCyGBXBFx/0BTOGDtDSiFsmWPQ5vxmLWg9tBtSCoaJjcP7Xl3uc5gmxbbeEyl+qIUwaGD1PAf
MVPQ8SEPsAyvkxymVc6C++1WPPPKlZ/6/ueTx2/KrO/2UsOcgZOg0oL4PQht5RmSFqO7jcKa4m4d
b1982gw2Btu+M5yNMWxlcJg+7Sd99n3JUYGwlsNzmdpNMK91V5v1t7x/D2ebe4Sh0btvNfbM+ARc
J/OvBaxmUOOGxpn8FUuD0ki3YJxlTtuxENtgCwJWQNgU0ZxLlLboMm9h4ekH8DD7/ffiviw4GUWz
wy7KVDnOGwd3l3/p1Z31nmPINoOBxRgUUhnAmTiiSEVj1r7qtMhslZfl/OnEa0KBsXy9u83iu0KC
E2Evh+hH8ho62RD+CM+gCbrrQ/ZAuk6ORWYhtiv0OdwoD7pGAukqzqkce9mN6AN5FjFWBfEehetM
fwX+cyE8Igk2muDuMSa8BMKoTyQp1+unh9xx/vjGw24FDEhIoMw3jdD/gyFanCMV6g/xCJglgCcq
Fu49I+QBh97pDa8o0QNiUm2eyRnihwhpUuOpP7Coqw75+sZK9zsdAIL02VcBUcFNgfAihla/9Yo4
NXtbLBo4+54H/Ag7nMCulnYojndXoZFhyEGsiQmwwqxczK0o1eOb8Q/SuilmegvVzqO9/vqpJ4A9
Sc9KS7QprLMUgHeanMIZxLfzI7fT822CpIWNxFY5vWl+JTBorp35rs2aKRMmWhuuQfa3iFecnMBR
IH1KyGlsNXnAivCx7qs2oG5hUzuJIULo8zdYCNMqTac0AWA2gRFKeyZAInsNkuD04UJwNnKoZk9Q
cMLLXLoP1m/DqATcY2eHeTNPgiNBvFOOlEss+7Y7dzvu63Oh/ME/SYWVJ1nnHXF6X4swQf853TuZ
yV3Ut8iYQZOulO3jY57N2c+YteWl4N9XMGuWx8EHFsfnQNZ6MJyNgBK+f5CgxitgBZGxzgl8EBQR
NtTWfr0XQ8vfaL1FETah/+opVvE15Ik8MrxpZrRO4SJUopE08cmHQ0jZCq7uA7zyZUPCwC5HfxGu
tsOkWgklh/+JN5cTyodErxOuCcUDTGvNAefkdNHibKV3Byx/ES9BCSISb19Zcx6FVrfUJVeaNaKP
sUmonhoj2T54L1md8YUie0FEAIaiVmcucdlCVf6F4vWYLNd1dBempRbw6gYRZ8/SgP82YHbWcDHn
GIB9ZRPtwpO7O32NqDSWkMJwh1bRYa/9wvuHhgVRY4OpVkSyH6644/yDxknTAXhTzbF7nVC5I+DA
g0+KhYWUrQweLlZsnGHvQ/9UAsci0eHSEA2HvbP1he3N8Nbzt4T4iaH58jKPJWMW7ytbXBaVjU26
FXRSKb4me7oQVgi8zuH8cZ73DB+W8FpAWJGW8XL6qdk/XbG2vk8esOrHCbFQyHpAL5Ag/uy32TDq
CQYH5Eb+LmPH96gTSEN1sBaWMWD81oXXDixVoBPYw2jRE6nz2FVmmTCWjJYJnZsJ9Yv4u/gdipZY
LCqOPP10VyPvs8a1B5b4mTeI8nE/c9cwHbmZMD25XjzVEYQYYPustHmgJDCL7c05fljbdHrcmPdI
8j+OOIOACpCcPCwOTINmcIFIyCk5xzkkUBu6HIPdOYT3yU7TnlGjiBFhTkO6LCA/sj4l68jZRyQt
VJmbQ3S22AlH7YGnUAf+5LTvO69/vmUbWUw5LE8DzjnoYLoPh8yPH8EaCzgfIhplHvQ7ktiOdky+
dfDBVlE2X4tfrMKGGLJWvOp7tHtbtuY2YzdTdWafIcXX+lphx7DnNOWI2Ff6sccvkXnAYUy7Nz6A
qPpnEtL4JJ1OHT1y/bjHvA1goxjmuDtO5M7YGsag5EEZGvEQpcIEFrBYIjqQFHnXWXsAb+n5NLoZ
a6x2hDcfQhquIwi1PuPLOkO8hzcvPnznJX5MeCTxz6VhwayEyAymrMcvCtWxZ4TnAnFqiplSjrr2
3PcVrNojrJ0tLNMdeVEtsajkbYu92RkaOAL+PmWzxzn34wNCWGCuCEoI1swI0MYhFhxSDiI9ujyn
yF/1WNNnNDu82opds/9+bzvHAu5/w+raoiiFGbVloA9+h0HwwZcdy3YDk4XPhN4MeqEC9kVrbbRh
uxivMr91RU50maLmKFY4YBPW9S+gEIcTUHhUZlyzz4zVs66tP0s4foGGioixGx2CKcjgY/PCpjXG
RZ7pYI3bmiVKUCY0yj4h1ce3r3KO8CDaqFR45U/56rZ/vwyRsQVZFWExqYUg+N0FNBLx/XOd+VEX
wcYBF8L2EHQNrJwn8/KIoLhY4sR5saP+rd4SGS6w4uDy9EzwJpQ3fKoS5MXSgB7vZzIKaCTGkEgA
k1kq/QtXGHvj+HcQRvKwNIdeaRIxglUvq2Qb5OEn3L5xlSTCUXF6c80YkR8F89xSPd7nyc56WvU2
taFMd8SWTPO45Q7hZYPrPZqGfzmgeBiyjsBjid2FGkOndAaIrjlzmNI8zC/C3+JqdYiy+UQDx+yI
YnVfK0hY3ht2Ykbh6BvSVg6gyv8N1u9wiGAZuiRBoHh1YobPTIybi8JDK5nUPLjJ15GxQkTRM0c4
gr2Y/HN3tMpdvJz9dAUxjN3YEQ4zS1IC3e7ESmZLThAWNXdj3pGlu3jhYFDTj3GZ+UjJ3f0S1bXj
98prSsIEE1hDmmfG38gfT0kBcioTP+9Jw02Bi+vugvd8gNkHX1Xb5mTnABHhtgjAgT7yR5bJwyNw
kXvFfGQQUfoltCODiYq9/rE79qajyQfNOZvF9vRh5BpZBG5ehHUyPRuXFYf4uFmls/r/mG1fOATg
u2Ewj1mkh/wY5PWEkUfPZ83+tSJK6AaRSKgxiUOK5ETVMYxxBK2cHLiVBj8VCRysONh8ZCb75DtB
7HosKgZo9hP1gvSyKYEExAq3C/zVz/88Qe7GipUz/y+CP9jtgcxkp28oTQHIgn4AjwnQGjOtj7ki
wHAG4GoT7MF/aPCdH1//WPSApGYMfpBLuRB7nn9/dGEbM69JSssDuDS4mzbzS5DPvvZnofmyRSo7
a//TRaSPk/DJn9zZD6ymEcKaiGOtlO8CRLXS/XMlYDOoiasyHA3tZ9TMagQpABWIOtB4uj+DNRSU
Pdhx+knGxOHq9DxBHq9jmHroiIg6WWHn4L5A2p1qo00eXopVPdI9/EU6kUPLdVaxOyy3aaAsSWJj
WUUAVvJhZSf7q9ZdMUhgII5FGcounBCFHnrnsP8A7CbIiUk9PVCw+yexB21OT5ywj6m5UpwT9HoD
wpArDL2GLOuAlvf7EwJRs+Ug7lHaH2C6GbTst8VfvNWckSPknQ3El1HSA4vscDDf7C6FiPuxd/vb
4crL8sH/iN5YBLcTf5u514BEQxphjGptXFaJTFFJGRVs7uesM1enU2txoxCSaKyRMSdEm6FilT8Q
aTtkAfKmXBSnI2vPUjcZBBkn39dH5Z+59453QnEex/HipmL2UaxBKMANZBq5PgfbkvXLXPZvOscr
Z1eCBS4zBqRqwW+DHRe0+gpjIg8xs3YhJMgSqlDVOtPTQZt8hMKIpyVXauDiyss+IR3rGq70Isez
WUlwHoyTqpMOyg8HEBzwaAjD8AviDn2f0fyzdmXHKhq6TRaTFmqcyNb2D6jJQq4yRjbVUZxgLf/M
1+KmsBgtwTcYi1ITphespx7kQVvw6O3dcgjSvLgd5Cghcy+nPUIBzaoPJNG99Yy3qmPKNg7ZtTRB
e0jZP/zu+NOshuYpCIgSxgCXbABWvZrRw8qEi9UEGJ09Jl8YjqA669eBbHCk6kSYrAteX+fHYvLB
s4L92Zz8Xw1pvFcRJ/zzfzvzyogEmW5sS5AEBlFewtzhmffy0USW9boxH7RMjOhPT+tZ/J706T0V
K73aUBCxNqp/PuEGg7cw+dl1ZnUzh4rNKqWY9kDmSrsP04Jhg0L9IabMpMfXbkQ9WfJijBpTtvp0
SKi6wALgYD4/KO2ND9nArN04i+HvcgwccxQjSIG/evGHZSkdSoc8CatMpGl7QfnI6DBx2LGzBw9+
X5hHV1hDjGeig34xgjEDQrCejHAYfoOUwSIRliSXnd1s/9G8Ib/MsZIwSMlyS4gYRxh+EAzZ3Ir/
YKTBPUoE7EflxyHopwO5StbaL5nrX5Z4smiqCGng3qM4MrOXDn9GgptOR6fXNNB944KmmkrDk9aZ
f6xV533KbJakU5YsHnEtOs8aBYBIDBgsGPk1BPA1pAOPZmrcUBxgzFkP2hyhoRiTVJP0gCUWJR4b
y178PAzFY2YR8gRFGXM2U5xOO0TFHegyVR0gABUVcZNwUE+MsyUr95G7G1tX5hxSLFlJ01/9hPdO
h75gct25uMF0mGP/+z+1njQgYh6nj5qbn517rbdPRGr16q3Oc/DK7aM2q1F4Zc1DgBB0k4HZQxKG
LGtL4nEr61ckEgzWA68vok0yjrMBDM+vV42sEfl91h26u7bd1SZ4Glks7J5Qz55THvM6KWdt2L+8
YhBD3Ntf0xJDeoC8lP2vElbRTzEpwkNMbC6DY0jL/Vu8vR5ShQxZBTtZIQjiyrMafs8Fh+SGL5Xq
Q+sTjptDJ8PPvaCv4BUI2alQNJs5JcuiHbPJp9cZpx6Uagjw7PW5yJSOgfu+iQhdvC3pNPv79+lG
EBEfzKno6bjJIvaL2Z3PCdSrn2hrHl4J+05PniZoC/EJQKabK+bfSCBQGTNalkeYQyzUfXZvHP9s
XLWxcSJvhQTbtcA9XjYtxaGY/t5GfrWVIAQooAmisWaaWnQWLgkD2tbSL+LMLd6MMrL5PX/Oe5wz
oaU5KQ9+O+/BHLIg0f2V5gVPWBhVK8x1aAzRHeho2S/EPZJQ8aMCw3t6oVWHhvPXwl15CN0hUjME
VAq3TrH6rgpcYm5oCNsktSX8vuukwiNLULoEPQBkhv+m02N0kjeK3YPmkIFN4lqqsBEGA9/ikGE1
rjx7HsbiPRbMsK/xnd1521PeYigRBD7JJn/WhAOv1XcbnDWE323KicCXi2hiFCS43NHdcPGoLf73
eNtfCXC4Cs5PtRGIX30RYDENEj39NQHcYcdOrGf8tcUfQ9roI0xEzRqL7GtzsPp1BkYrKjdcmtdU
0QZg97q4rWRflHMVK4zbYRi3hyLuX0iTsgl6NxMARRjk5VJlo0ByVzXBcvN2xB5tgr8MN35szrGV
iphczZPiu3O254ONqNmSqQm5FFNt0Fg0ncYJt71VfvrMWM3S+xpfRyPfEKGRPwZO7/7Y/HL6UyTE
YuXz1/OlnQU4ahQsDNbIarjU0SeIAXc5ThH3ZC5PGQMSv19RXbyKcEbb8WTFRwU/43EyU4MF2Xyz
dFvP5LBPfQeSASThWYSngumWTnIDOq6dIM7l6Ilx9XVfnmL2OMHZY2EKwrpD1tdlEBbHp535Ixo8
Vb8z7zCXlgCZQ9GOCvem/RXNGMHkZoXbRKOLDiqLheMVjBubiNEZXGesD3tr2mWeU2g6RC4h55il
+PER4/S1B/izMOIK9V+9MV2LvwTf7mcPIh5SYWhLfQTnoWCA7AzCEqQtoiaiJGfNupwwPKl0fjQD
PNkVLe/lhNiAbTlnBDqwvoeNBiiwjfETuUDEhAGu9hJBHGBiwPe/wEVKYEf5X01JAOZBk8eeaaNs
0DWi27k6mKEHhFMCIQz+sQm4QvA5mckBinGRev0cZMkfgb8LTFKwEQte3wHjtE+r46vi4RZ+qQ1M
xerfWY/2wXxZJe31FCprf0q7g3w5OjVQZdktswawiSVkKQA8yPXEnNBtDjcciQI5YS6zV8QqAoEK
gg1IN+On8O6i77HKcLhh1MgE2X2PFAkl2BR7ePc3RzlnnwTZRYa2o5oVCjZRZPeC+4K0L7qG2pIB
w2esMfcl9ntOSjwfcfVL8iWexo9T6DN76P3JB+BKYmYeJ8AEUGW5aGANb1ZbwrsJoFqQzXHgRNSA
9RaPUDq9Enuf+TRbFxbuSWVefmbvki8Y/Fi+4eSPSo3xU0e1myIb7sDu5AAajIXBmzbpj4U4fjzF
IeokZo0TlKqHh6zmBtS7wvkCWBJAFJ8UWGFXFOxYzo1mb5quQz7nRuHTSAbV6Z8tCnxxSKQmblmg
s+w8jRE2PZHGxpWOEBNwQFhYR+JyNH6+GhFs2BDKTaSufYHOdeTcQnTVQ1gOdp6jlHtixlI9Sapq
VgGOeBQzHSDQ7M0HTukJ0huP4RL3Xu6fkM7SlqXz+4TMa9p3zgGvXEOctgf2INwq6JQHm866M833
W/1CFBJ68dTG7YgOnHBqUfGQPzvSsYUE/bVFQ4ywOMDp3ATxbtb97SCi0Qvh0d1mHxjkjFSOyqKZ
Eyj+MegjyexbL8zu0ah/sOuXr0RSVOd6iVjUI1OW12Q3gwcLwVbw2gG1UDMS8kXa8rJy0uM1yegC
dGV9t15xb7lbSyOIL5i5+NibE+cy5QEAvxsSSCCS9nIwCjPHNB54pSiFc+82N1uqrMZhigY3UReY
DK2bA67EQQfIyAxkVKB1uyMbcMhHRlOaGUvyMzLNH21SQpmnB/o5I+63n65bxjKVIIaMxBNKM1NO
d6RGOFCsLHSDTrmUbGXyItEH06VmCudMohGFsJSI4kNKI6n3AN198WLiqp2G6UQQVE5fIESeQgGx
8EVc25+bT7Hq472Kdj3hzQQbZmTmS6Im7F6YwVxFTAT0MXbWHVYFKRvBnE4TI0TkSXBN/M8hhlmj
uKxFYMkjd/QrSxRvTBWIW5cWzYE5hO5UMAmwhWMjCO6pS3q7+noYO0GRwXs6aoQ2UKUNrTECwTQd
FmDKOfCybzaqUEydKMzYJoE60B+OPThdCtQOdMQx6CPhZYwQRKDxuhDAhyOC1c+EGOR6QTsx8jBa
qSCDjOlaffb4N//G+kWxHZEB2rlnTf8COa6fxnd+roV2lCwMTliwWNIgdqQxCCNIDZAHE0NdhgQF
F0GCd35zPmDQ5YyWnfnsSKAI70SKzybTwW0D5+HvYY39X6jZigvVFbqRcSck6Bvdo2yfk15EirCe
njl4wdxVOmX7ybHXHgnAEBeLzcUoHMzblHUb/xpqlDm2iqVqKbSB1+hrtcCPdXIzqdjYU95ifD9z
Vhslpy63vUUtMLbW4YiYHw1mwXA1QCpUReyrbEYivIVfNioynylGLBXJd7w7gxkVEGfxhOaSJnW/
ZBdgjfkzAVXh66PIOgougQg8Gbi4FlRBFlUsNTbQsIb+YyZi3kiCwRMiVgAfUfuGr9PdKids06EG
8k4a/tffshhmgeT+FnJA06GwsiYvEAvtGUMpcPwIjixnvMFR0WfPtRBLiI+JSReaa7tDBaIYjTEU
Au+WEjGINOvSwrstgsHkdRkkLbldbNgRVgLtbEQuAaHOfkVwueQOpy07xo9Ipi4ZFuEOX4HCSekD
5FRm37jGUM1M1xLjjuhjEM7iB/AiGrHd33nX2VTKwAH5pbY5EtuQri6EU38AdKVTFwc7GkdLwqiF
CRi+PDt9HYcgCng/fpPNl69QmZNNu8DXC4EaLdIyhbCBgMjq8bftWlhMgg1EkzInynnRAJC0eJSW
qJe/i4bGxoEVHvfw/c/iGwb1Otsx5omwSVo8r/6YYNeKBcVX0GSA94EFwMeKaIiPz3uJAdFjTuXF
LBncc7RM9xWr5BfO68phbNYIuYjJLTccXIdxLB/uk5crufkqhWELJAqjBbB0HNxg60OnUHXtaeG7
+1CtB8Bbz8KT/A2kCBzC6cuWHb010ur1DkR5obJugRclAv6uy81UyKm4B9q203vrv/dBxXGfl/fn
wgoHi+fW8km41HC8sUh4zPqpjx89ROGnPAMNYMxPS7Ji9bTyZV7ev+ecc/dzrs54+C4LCAU9Cz17
Qbuv2NVZiKxZe5L4s/9xwRKCxShycCkgKzovRin8t9ktfbYqLgoYw/Ym+YMsMdr3tzfmUnITqUf7
VNjK5Iy9kYbsFfYj5I8sShfPxUDR+xfF/C4LbqjJ2ztk+hknD4BsxN2mIEbiJLKAtArY/4lapph9
Ck0lYKi7nWCTwhcl3HFnjLnywos3GR2aKa4nvQki8WlNuDre6PFtp6dbCSomn6PCh26F1a7XXw4C
dPoDVxO+BUaPDajNL3x71awamX0oExi8zYa0EgssgqHnxDjaslKHyiz5frEFvrd4+xCKIzL4nEuH
pJ3PEqcWSDPnIcNtUkAOkC73WTsdEIg+rWeXzP9MgOZn0D/p0jEx7uF4Vlmsfqs7xKnWTLcaRsIN
1O3Gr/qGxvWlQ3XJVPA1zhyeEogF6VxaPCZIF94crBMo+g2Sf1yak9ZFS2N9L1kkggLFDoCNN6VN
bCvhGE+l6dP6kuLe4yS4CZixNid3RhmZ13N6naDFQAQVdqAMfIb4HQ9YyV35g3WZ+MhXIFNYcHYV
VDTJEwlmd19e/9iCmVcXk3qID/gXgSSDwjEc/1xMKLjMHGw8nDdcOHKTyjOK/oVrQtmrzffI/GzH
pw8AAs15tMN35FTEX4hgDbzoDAdxs16yL7aqw38cndeSo+iyhZ+ICBkQ6FZ4K+TNDSFXIG8QSOjp
+8uOMzF7TndXlwp+k7lyGRH8AeVgKR5TX5PEdhw2i9725UItql0VB2kOldrtbZtFxlBC8RQn4wjo
hJJJBZt9kfFIcV7BzpnaJzdBokCRsKv3Wl5n8XY/e6yGib0rStY5ecBgisJDASKxpKZhvDe8++Jy
fNwjMbCY2OXm4cr5zqQT1hUvHgBqRT00eS4Mhu6eHt0ifQhODOH8BJDPW/wSk8IVy8VMaYtppFl6
5GpNX062xkDaw277dri4dMrYrOa4d/E8SvHP1ZCj1xbA4cNiCqSx4zaPeUNxeoZEOOABGUvoLjyd
CjaF6nSijnPZfGHroSlKVHx4RIzUX2VjuvU1S56gu+uwZh7F0CZGHD8zOHwf/hqG6m3agGnIFEoP
8vSRQJgO5dVqK0E8L2md9rDZ9jQpPYfsPAVrEwbmQNGCIfBfWPra2kEmNmCf+HmwOPoAFaeQunXx
PbxHqgMWIYzGd9DZc4FzloBvQzhZzfDAEuLSQuPjQqWGvv8e1H8SD3KfffsYVnJrszlBo+/OewZT
GW7KZSTknhJ0RmLIumkOH4IDgqfImUFwFoQdyOKbCuVB539SdXvdHmk2pqIzUVlj2Mb0c47Kmp2b
cxdh3GIrewC7SJ/QiXUAh/uE7QHdgHWjZpvexv2g4mCzH/MfWcjnVMEkGEXAps+IFPP215xeXOoH
nPWwkkq59i9AVKoDS0kbwRQfkjryf2DzcJ+T1jbb4jFOo59JFWQrK4OCm62VhfXoOQW5W3S/DOkp
6uDooCJCKJuqFko+rLU7JRYSGlbmN3Q4jLAZQVNzLY4uaqnKemx3tU2pvWS1o6jx6bAx1uwB1VyX
HTym0gt0CzTKtKf/e9vXk3aYgbzV896zh3cgKYAC683QaF9ZKUrcDpA5ehI82yE0KTEJY2539rRg
oTq/+SNoDGAZshcBPpmVMEjMENqp4StQYABtuEi856SwNxy/g+9gSlLNTKfbASiyX4f/rjClR2P+
tC9Mv44e9GqxeU/PqMSuPmIqrDOxCmRyerNZwrQBjxmOao7YPMEylcq3y7T+io98x5Fn6OoRY4bo
YSHhgALGomOSN8on56GYYc4+0mHxw59dIU6Iro2XEDIffB04M/srSvwLysTGQsgJG5SufdyP3/Yp
WTXOBmExYASaP/Fn39Kk2u15D5QAUyZlLJ+x57SKwSsGKH9/2aIPt8DRjgHd4YNeKV/Qm+fMlogT
VxfUd6C++uoRcx1B6SHCkpOduwRk2OyMrnhw6gI1nwbo589TAFGHJ7mSsBe77QqZ4izfrJ5xqoAn
NMu+2Bcv5FU+0QVcnRc8BI2x8ds8rQk2j2ncv0ziKWP4xL/whwpZH988qGsXjJ24v5j4BPg40js7
6krHTwd+UYPSbgMj8sy4kK/gG/HVCGrL2WNoCH2Y94mqUXI+MI7Go6Wc/uKC/gpxGEoKlDMcFhKw
GaIuoDX9El2rI8ZDK4ggjsOfAHBmWlxlHEwioDuhCYHcZeux0DBFedBxMH7gF8zThHVJ2w1Of0Pu
/2PiLtN6uoVQDWk+kSe4AfRthv4/nB3PoMeMgxeXGagrzx8XEZ8WziQR5Ox2/AOm8pwn6EFes0tc
LZjPYsgP9eFnVVsGVHcPYxt0fx5z5PHdec06nFk5JMU+IRYYA3IEVtvXrH1Q/L4YIlGTZ5k5gwsV
QTth1oREhIk+GpJDBl4o3hzWi3mXahnk7h0aGCIwJJhYzjSuv0OF/5nhqHgqGNY7s/pJhn8ChEZO
EiUhEonlDg/bxC+R9WdkzMuolUgidbl0mJ7CZ7dk6X6FGhHzPFmk0n5O+SR58CXDG/3vMSgcPC+O
X6wbU9zoHd5SL6SL8TBj5OnoUwBenIV4SpT2InCEtoGGSk9pR8AZxU397B5KTAE5gHQaPtLgE3Aa
Xhj7B8j85gKzOBuJqezRIGkrRvYeFxjWR5hqiV3TEx1YyfPrm+O+zXqCma3ZNaQyORsFHVLSFt3N
IRvf4s64ZxNHeCXnotqCPZmP+LQ+QkrscbznnJpCN7iMGK51VySLnumwxFeSdTf9cECDniSvIN8J
s+I0RkNuUwbz8HZEQNkkFW17SU3hvWacHhLVsIXXCC5LQ8GcGJVNNnnYDWY6LCcNlh2cT8icGMf0
TD7gG6AKJl0nrUOMzMuDtrjGr4WMk1qWsdXRES05rQT/NMZsLtBeSGrgl1gZYrNETQNbOeBpeU90
PG+3TEX92k/PCkG8yMF1zgyOk67NxCjG2uo0K2yMMMrlFeAW72imGEKpxO4mBgGQQMNdaZUldRoe
QyvJs2nTZLigVQHKKWzT6K0gsOxwXsAq5rFV5XjjfiLw+0DTsn0xiQSZOSVEoHMJf215QTKGaxxl
hHqJyAXQMbhmMqeQmog2mpfNhbW+HFAd37acptyNrUGXqz3+eIBp5QoLkCHZAM4KL/24O96tSqKt
zh37PLR32Nd/MFfNR8SZsLRgAgaIFxkpp0X8Xd23bz6NC1/26r8DouzJRDK8rouZjSs7/OjmsNyB
F88gtKiCq8GoA4kJE1Y2NXm1Z3r+PMpgliou3aYHp7cEf3ig0gXOYyFnnrI5+txJNqxe6OjCt0Vd
R/POjcnKZtWyO/UBgy0dO830PQNtYObKWcmjsr6jOw8cdDBUABeA6cMyQIAb9XmfhG156hZqqYkc
ftePu2Zy3BHwbGJoCSD8omABPM+SGV4muFXwxAc8M48g5MFnwZUA2A6dfgZz6HC2FoS0ka8aH+M0
QY/gfWv7szhPbECpHKRa5Sh7bSGrcq4p/mnWG9NKEij63In6WGiJqAEgKpnwyS5hm7kzEKvi6psj
rZr1wRldfC742e9AHHLFdBacKCbN5x4qk90O2u4Lut01apY1R2qPOHfd4rbGDImPCwwv3LUHizWA
2P2f0itK7ucQIdui9AW8ZHAdUau2IbxwwzQo5B7oJlwqPIBlPjZ+oF8ctAxMAmGjR+KZxXvEDMig
dEYm7YIrwn0E/XWrv5HKKE+9M7c4yRiDSwffD647nR9PLnXEkMQkSGkOE+A02BnWdyt3lmx4gN+c
0dPDwwKh9g4sOecxg/F4pBhZYQvCrqNuE7Lsqh/87AU/dywEdVJMQJ3Ylee43uYzaK1mQgbM19wL
K4Fp/P45wbwTrUgNP5FhO3OAzGm7PPBBesV4wBxr9opx50H1OGq5Kx+DPdTX4S2m2uS8RGmhRzAY
5fmn37ibav4p/qaoN4oZRGcGR/QBDWr9Nr6250QmwLj4EkJWwfWAG9V2vr7GsOviIzNDww2LhUmS
Dl7YzEpkT/0hYrHe6OvQNyKxq7AV0RYq4z18m1JmCkwXyoA0ECDkG+Yu/fFvcbFe/HAykTgmP6s1
6ztXXg5X3vADveHToBl2nydfOBM6th7agBj7LzOcx/TFC00NnWyU4+ZMe2FrS61t4cBrEY0+hiAC
tSh+RI9pFpyWP0d1c+Tl4o4NtmOBaD5H5fjD/OLF9KKHBhxyzBNcHaPDpLXpMgapmoEhheZnrBKc
ABlr/IRlk7nnl7lsxsA0djtC1M1bTWv/svtsUKO9p/oyZ5rgVYQNqBRA5nN02TUENKCzg9HG6roD
potCDMH3RA8/a0HrMetDUx8qsJqwkaOei8EyeVnm9py0B8ZKSU7WM8jQ/H2S7E9EGtPf4ID6dPkL
dPAasggHRoyryg9sbad4TU4gHgk6qbHg6Zo5RKmVFn3GHd7jhe17plE2zP3fyT4zn8kSA/u9lokn
uFsetjClxjiFAb/CI416wTO5rD5zwD2++pr08CAhQ4bQxDlm9vuOuaS1AqECBXNbY0o5hxJcIHcQ
C+uy55PFFAY/ponCVuiMwMrTz9/9aH7+rmPe+du61HSyBZ492OGLhAiEiTa6zQlWYnFI0XHBhGL8
U63+/hlqMAphoRnudYyNDBXwUPkQtyAmpVc7hPh0WVOSQDMC2juGBRwDbisXtQrGKWPJLuulvwVm
gfaZLg4d9IAyWbeaUS8WBlbNj9z1zqG+rJILs9rOujvNmTPtHzfKfa4vaBTVQijsJyh53cGNkNM3
nKH+CkrCTEZrsvZvTvOlhBSHsh7PrRWcfGOGD+gD5ANiDoc4wLgH3eWGSyTh7jZucSy9sJgpkHTF
ZVLf/6Gx3PQcmi7BXrDqwIS/A65R2X024+AxubKOe+QI/FJt8oLf9pzQo+ISDPdncaTeqEj3PVmt
RLeQRcO5Pg+zpD99ikWkWAi0zKPXJUZIDW6pcIkWc2WCyRPb10VMZNVg+viZMPfMJ7p/xDktwXuA
/xLzDffxp7lk7ZFfXcfvQ2vRYorQ3hkue5A/QyjPDHChoEUX1+9jtPkoIBSkcPBkrmtiWqFKPmUu
dbIk6et1Yob+dm54zJQExmAMW85UGILaYM9fg6YNItVCX5VbaJOcTF0L97drIANe3FVh0RlSHrD+
EwKjcMLrIUSFEQFbkS6v2qjuHGqF0xC4R7cEYeMPU1LAnwsng9hzNyMhV8h1w3ee90Y60QT8jQdl
mlutgYBtUEcFCMcwmWNXS7ugHHDE8NW8wzB8E9mht60T9K9uinPpvutz5cKyQo7084wVXmUg3B/I
Q35RwUZBssEuJbTQfM7Lv/MT72hyIEHVAWD1fR96AMfbOfkxfuMzmuVfJ2Dn+VnwGRNjQPrecYSp
u1O5NQbjx7BD1Ad+ogGBJw1peu8Upl+AY56Pd2E1viJyhYfBXkNOwMidHdg1q7On6taHcQkC5v4k
TzDxv0x/MDlW3wk2/HXpVmvw9M7sGeTQh8mEqKcdOMLTn3+9kG00uGDx8UN4KbNQWTFYxvG22Kl2
pzBVmEK61Tt5nHQwiTocq3yWPMzmQwiJDJVpbuhz/Ncu3/4mbCCEQpH45VJmeBLT1QrUuIDsA22e
jcWPUTgVmyaBzfb0fkPsEpdlQO1xBQdHhc4RsMZPX+aVyI//cMYM+sh3GJMmHdriqPCPyJ6APZxP
oI6M0Um1sxgqKlSCGirk096HugJk+EBYg7262UlgLDKd+NqgS0oE4OjkO9rK3qKhMXFvMyNhS4CF
Eqo609O5CASreY33L1Aky4KVeKHCIpFWNgGMEvaEwv/lyXnzdfYPt5ycJydqSCnbGBIztuc7ODJJ
Z9icdiBnnEhBY44OUqyMVECR8PbfOphDjfpkne/+6lm+rGfFum99gj2EIhY0KjFSz6BWokqFKLuW
8uUOD4lMdzZtBRL6JLuD00H6WIyz59fpf1oT1C9qNqZAyRN+FEcnzxJeM4OSmvEKxsZO4WVdUxd5
qBaoO+hu0iBjtxcoMTGo3XVtX9MKYjROodwicGh3KuWGwpjJB+9CzlaMT0kxfiT3VJvxUl0Ctxyg
e+gKDo048EoboAedqUY1Jb6+V2slcMmXlhDAn8fhvpzPiOjgyY3aEcZ5Npap9m9ixOUfy/pt/fV4
8HAFL1RaDedGkd6EBuKM2kMFVZ66zZhJkS43EhUpitH6O4huYYnMrsROqOEyhIDgUovTIpndWcvK
0657333gC/GhJgKLs844zkBdF9IekUaxeA8WYD4TziKmFFgiiDeJtpJGHeCQFsxgA3cHd5wUm7Xu
6FzIJ7/nvqbMKZx8aJhkcSwNl6OqsZt1lbxgxQTiYnPyrwn854dP+kqAtB82i88mgZXkdGHy4VMC
1a+E7FnvjBGJeCqGN99DvmyFRTBpz/6oX7UB9CJqKH7S5RsjuEid9wdnmgr5rh34mxdTJTmN0JAR
XsEWqkGaUUq9D1ZN58EfFg0RcYuJwbufQKg0C6zw+QjsXqBZlTECDPFslMVEpkx+SzTSUb17QS2J
fiv4wlDX6NeZwz/30NrsRZdZ3Tf+bW4BVJ2BPnxE13kH0vdvgOadQgJnHbqAsjBvSy4rLGN+Np2g
jEtviXBXgN09EXDhYFhGjGz99GQNscH6D/xDks9iIAnYbpR025KFcQ3fKw2CbzlvL7+p4pFfE8FJ
QG/7CnMKz8oWocPaAPRIZWZ/Z3j8cX5kK+bOM4SSNWAsR1yNjTADUcKZgODjENgFJoD+GVBWC++l
WWjwAdQYurVHCOMK+9ECkrIe5bROb/wrZMlJKXoM39E7grMrvsY43A6uG2xajfgzGoFCgIQCZNtc
YjxOfac7pXsSkFVk8W2rFRT+3fulPQa0/otS7Jp0K3MLyvv/oOSwDSBcLD8apZZK7g3fAW4Gwdi8
btx+EwKvifTYzBbA4b7LeA9V9YP08oocL1SSoGnii68MLkRZlC5f41OWj3rAqydIJGgqsFiAjs46
/AQGHhI4gRkxbhQtvkeJf0U16GSk/13nGRPOyw5H3rRL3Nx7IVFqV7+K7lbEZX1Hema2ZbxplRsq
/RM/lOLhb2yvHxDvW/FzpJHJIqntBxiId/SoPSRUGka5ypBWwQEZpi7Aw8DaFc6DA4pXvUbplba9
PqPaD2cVsZLWkp/EaYuMmXqPgHo0RVXcUNFv7/OtAoutD/5/meCm+oCgyX0xy8PX8BeCevGAhy3K
b85pMg/wxGJYi46aQDAEx09X87oLsCy4Cd4bn0rCXwL0pb7xCSQHxKCcIa42xPsQ2ws+kgTroCPs
ADfglMovq7MSfz0VP543Xa2YwMlE13qjFeMqr2bn8MHc+McxV2ZmG7KN3YlhtI8fU/QCFAxt6zFs
YyjAsOA77MDipdd+Hh1dtY5oUbEopPrwuUwZZxP6OiWzN+I7A4d6KmcyMCPCRlwwJG6i69Ff+WPj
UM34Y5A8EJBifKJZZFQRMGcTXUfTdhliWsFYU1RlwPcMScI2DnztLX+0mJwlyOiVVjjE1vy450R3
Mgz20DUwDXcfa+gy5rK/bOYVmSxwWxgZW73DEX0INwobCEqjyexfeoPftoCo0gWCghVOYumE/7zc
/afKq2zZLySM2Bc/N1JSUQ1AEVHFWlaQ/9wYzDHHnZGuJgp3fwd2bZLj2w7pI01CdDeIY10DSAUt
HbVTcMOnRAj/8jjICWB38r+ukaKj52fO5qKJ/Q22/QkzzLE6V2ek+XF6XxN+28rtb8Qq8LjKh5hM
RL+Opb8sTVhfkD+jfNFOUSURX9uQ2v2HmnxVEbyOXIemsrbamJX+4IdSekJsgIwFvwhyEYfX+uMS
v3RjY/ZYGowkAObjLroKB8vPFNl7qN3l+Xfp0bk8EVhBtog7awrkkJ3AtiD5MLiQZ2FAa9Cprfuo
ceYaQYQDNYGhUdLQ4msDuGQ1DCsQMDj/XZrfEC5eVkHRjV1kiDXq1ZXC8sNZdNy2XDY4nJ8e9St7
hBqXg5oqbo7JX9y4l6j6o8Iqptm6wH0/tyswlwkl5dfCu8a7QD+Y0r5iAo1PMxAwbvlAsiLWvVHD
lhvyTlsUndTMwG4FBktcLA42FEPAszbHPrtw8Vjem0F1tfWJgkEe797rJeXiNruScMpyhN50NjPN
FX4KSPT29HA+C2UPYDQhwdy8O4TbHiAitXhua1qtBvpHa8TIhj7EGNW0qxe3AneT9s1edikdDzlL
mc6SW+CBnIGXhB6ctoJzvGUue4GYxBIlcCgUs7sQzU21uW+wQ6Z086j0PqBx9eoSfxYn90n8H/xu
GKb8faDaik9hxU6Fhlcu+r6IONAyhAUdkVStGhunLxXCkHaEHpytoHn38cMvppKW8NCY4vZpRqAW
GM57BJMFQIawXV5Vxui7Q6wMgoEj3xQ8gzA83H0gqdxYpVp4m4hDTdDBifu8MWI2Dhc0qin6KxIQ
b4P7x0fq7FXzL7vjxm3A6cj8Db9R/ooC82oNw3HGstMyaSCEwLCfX9IiRR0DJNOYl2UGg5a00f5E
G7bFgJELFYpRNubBXzSLl8QcTf7NYdSxaUV5sOg7GESrwIMUHeN9n+pYpD7f+Dy5oXTRLJaBFCM3
NGs65w55lrhh8/Mszvmk7IkXuFVh2oMCDjshIzBclEjgWrSdbQzCQyownjqHAfa2bh1TvPP/cHX3
mf0BzfFav4Mqw7lpwBZU4CoKafK018BA/qo5ShE3IwDDhMgEHan4T0p6y8HX5UG9mbn3Yo73EfZJ
TFyYc9EygSWE5Jnd15X7xinq/+EVG3/38ZUh+/zZk3u/j+8mxkHOje2LN5Ok//YansKgKSCZlptb
iqwPiZlQP51XaR8NE1JpMe3vRLPF0y7MbltydZF1aORAP8z2y6ZwEsJ7yfm5LSgomF7b+AQgW39O
ehTzGNzDqphhxCZpKdDSGZITXsLG0NLOGKAh7X4Y6py8tmRDILLi7n/OP1C1PwuaGuqMD35T1hzN
jkiEEB8AQXisv/9GL0ZA+CXQBWsU+i8qLDJnL8vvsLfWI3V8ih+HzqIkOoDIbVkObKkJL+NkS/Rv
tWjz8PfV9jYDnSBq4sxUBrQ8zKcwnBEYi0YdoTgdEsMmaCqIEZk3ZeOP9xD8ngn8U8ROWdLawj+p
kXN9ByqAq/0K2jL1jTTypUQOzFkAd+4MSfAGzFt5V2Be8pJmvYXig/dN+lPNF4boRmYS3wSrOA5L
dvtAO5wRbgyF/ClyLDAntpga/xAEfn25i2X8DLkhRieHApNq/wtEGpPIZt8dtIZIZ5DhsYMIr8cb
/M6K4omN35NPfEUO0KKzhz5rZyB4EYyCteZU67vLfv0tvl4ekxuG1HVac0Btc+ZpwOvJff4EqyMq
cKQ43DexDPaJ5GZLI1wopnS8VwQff1mAdzh/D+fed4DImksVo7OKsHVu2dGHnrwVLAmEHPYHr8mT
quh44NbZ8runiQF34Etn+g7P5KijzoZ3bVItXWHcMGyedGDgRCpNhB7VwBmvYRudPMd+WroQ7Z/2
u3bOI4j3WKR2qElrvIfhx1CfHmmSJ+0wSxlIkjTDaCqk1sWuhhk42wgV6DpH/4c1JFK4rm30THWW
BWKfyYHU3t4QMwi6K/WSmOegxw50pwYO9hkPGx+7PFstfoDMuQ3LEWlTnGKTM0U+fo4wPajeaqu/
aKM0RoLNdzQzJF+Nz2/3YVyOruvf027rgVoEb1wdJs5va+A6fB6RNsEFtOUj8tE+yYn9ApqDb7WE
DgBldHcfwAZqWtYcGWzRyfCPeMx/neP8t6MLuxAaB95Cka847cmbM6YFOESxzQXJQUmirc4s3mvQ
ZlKY7nQQotfwXBF2YB1bm4bea6kzeI9Ad7kRuQzBRGrAAyj1uLsxbouOi2x2/ZM255XWQy0kCQ/W
86h1yMO2A94Ci/2oyyeLsFP6u3iXBA3chYnDwyw2N4j4N4Z/TAQBOmUiemSGznkAHQ8uGiSvs9+b
vAqzGRaLmpsdfSECDCpDdtpAqyx2i7B8qbKQC9Ii1XIbPqhegmx7HtId4TCoIhMuJGToOLnCGMgK
qhSGjnnUdg3mSRDkMCYBKdhA/sPj9upfEgJRw9akHzMYMqFDwTGgrlmUi2bbgpTVtUuEg3zpO75R
Nc5EClVS6f6pSCbIRgOECfrzp98nh7WYNzSyXxf8pmxBAZBZ6Hn73DYIDOMvCAmkPYQLt8P7gLAL
L547WK9SWg1FjVcwpBOG0Q/zLy14k5hL9oin/X2mX+FeBMyrGFy34XNzqwftJSAiGqf3uj7Mrwl7
kex5SoiLXHVEy9UD5MxzNtL/K/wTZNQlHIeOPiK4d6qjKVydRhUS+FjCfhWvy84ZvvC9wgsVThyy
lFidsnLp14/DzxZa7ZZ5Nw1DCT2v0gctPH3x56OZI9k1eKVdERhDvOPCO80ed/LQP0F3xykOUPdb
fuTiaVsIOoMvDrM9tzeiM77Om//woGpu882DZwz1ZWy4OTcwxSLhckkRiZelMdJ2v6WUj9+wB/12
9l2ss/jNuqe0xquIqwIv39R4Uvmi7oh+QwLku8tngmc5LDun9h/+50PyLnXEAAygRYZv7w/9rBjv
dtzLsju8krvCdyf+VWPe1IetA74WFCT5OMiD8dPDbhCw+jlpvJICHBic5Giy6Ycl8FLAcYP6yWKf
1j490Rdl98mHdDVUP/zM7xUYZHQhYwqwAlf5T5SDjUMnw+uGywLmERA9QlSX0NkxwE9OMlYIHGUh
XWURwQtrbXmpBpWHINmSCtZCrIMk9E+lp+dyynC1IfNogvp5W5Gqh7JLAxx/tOzF7hciNSggoUML
9E9jQQv/xJ3pHcBaw+TkOHC7dvfQP2DPBzSFUB/JeHf6CfInTfgdmgJwh7K6zb4s1hELCMkV+M9t
xqDYoe0MYT6DKLd25HuOiSM2V2S1LJhDAl1RrOCs3R29gVn6wXt89vlqPgdfSsNOQJRT2rgar1+O
Hml+e6VMSyhI/4ceI84GZsUcQPFrxJi7F77HBNR38GKMXkE1fA0WuP/AoSv3zSQV9hsFycvsiKT6
w0ipQfRYeWSgjWBU4MgEx4nqCeNCsxXhTc0AUh09os5IRkHcq3i2gAoL8nY5MKYC/nkFKo5930PP
gyWKWwdPldIG0ez8eRFs0Dw/UEG1DzgG+ngkgsydQpLUfeSLMVDZgsyvoIcbzEtEFo4GMgV3KAuv
QxiUJoc1WDw0R2QryrTrt0Z9HsDFvTJoBUmXaSvpeUyheYAQNiyw2frQAntGfQnhxLpDSL2Nbus3
skOAQ2STIcLy+Vdc4cORzvQT1HrS1SxIMBHDPcyNymEbgo+ZEYctgl8UzNyI1rpwhWkci8G22PYj
aIE58AIwvonhPp40XVekjPI0FiJEZsRLBw+VxoMoLJxJgLbGVJYfyTCWxXMc3g2oLnBnEkmNUMMb
q0omvT+LSa2HVaP3xCopPifdIeOhreKcpie/Rat+dOoFwEhMsAlOVpc19lyUOUibnKuXr+vBTkj0
X1/B6uie3HzQy1AdFzOCYcFpIAIRHgD3DossKSuPlrpQw42747xwsjBSiUqoMNJHv7EVrSvutO6f
Ya4Edz3ZDYvujtMsnFLYNVguM4rig0V0g+cNbpy4+RHRfRMpiIY9zKwaNQkhdQkRxcJu48Ut9oX9
WN9wa9BwwSg3AFfOEXcLmjAFBKWDznxwIe6DwCRw7ML77E9Y4xNqyb+/ySlQVnATXLi+IRgbZyQN
xKJNmDWCQTLX2ml3ejHNY/RFLtYelMv2CEqbuoQDkCAcF9Yi9Ghf2Tfj107veXfmwYxf6cmj85QZ
yAgDGlYhPKwhhEo2AbEqPlanVrPA5SE9xb+9ElHal1sc0cLWFN4KRLHFKZQtjr4FAgGL0v1RyZ7W
J8CGygOFiHLOgqg9+e21aUucWgf8YyCKmeorvNrA5Ro+wxw9UU7DP+IXUJigZYohYfd1NmBtXcdf
JqzY5qRvBHYbLFQxkjWAKzl5591Ja90ZP3CNojTE56nBIb1mGHdO0Lc6d+B6YSG1HC7u0dH/mQWq
n8qqUU45Rx9XOsz1YQJJfjfgquIxsHOfjBKRVTUUyLqnb5/MZW67rh8yxn4wlomO836bARMTY+S/
nE7fFWg9XSOFHrogsjLgt1Fpch/8HUMtbGavSe0z+gvyzXvZmzHsRQy/5CrHfoBGnabZldWfb/Qd
Q3m+LsP2khErvGeo6rBeIwmpkCGOyGlrR4PbzitmWADGq9r67kVu3wUF3xFl4Qee/ZLP93j5S0Bs
ruxct5jD06+VGDsQkDJ9Ps2cUoC8lJ9//1MQ9U97AegXQXJtIleo8AMmgeB8yu4XPfkdg4uyP+kl
TLVgqwq7Hput7bqidFVQkZyQa7NtDpr3m76j/pCCYYdbL5DQy2eOwIyUMU99qBb7lgB15JI698Fc
UDcdRgKNvTG/UGajG9oy7c9MfRUew+qHo+Rj+EBUFQOqJ2LX80o7hOeczdZBZzz5QFSW+TAa9zuc
EyaPCUS/9SWS8wBkd6BsG1QteNzv3yD82azvQYPd0/+BQj3Dl0WpYF38fHNOTvuM+SGSn6X4P9Fb
YPGIE1x62aY7iksDf7c2wbdwIIBR8FfBT7GLBQcjpX0v6SSMKXBYLSydJYUQhU/IuMShar/HStLz
BafFgiE9AospZNnU3mWobB+rhu1/8vu7Fk2Z4nEuJtAd8B3uO4Z7p4EBYLygPd8T9YW5NAaUKh0c
0yoDVITX65wDmmCuMY5MEe+AspSgvTivYPALq8CTvLMjBc2aasI+Bi/OSLRpeO/iTgmcjGTvuCYQ
wNeHzHwZCuFj6RkpBJjhkaCE4wxTTl586081z8GPohqWr9uefj52xdVQEqsEutzZXMc8XfgLJ/fa
NhUBkaN6+J50yXSFk4S5J7CNBdXKYVw/ZllTcwfFcHthEEGy1PqORLD21nnS4fP/vPMBwBHB1ZyX
/Hh6V124N1kP9Tdkljq9oQW+UrCVuJL2+GgZ8w7KRMI33BqoMQv6hJS9PS054dgqS/k+Bx4xr6Mu
0/Vq/rTFcArsUbrTC/UeGBVWx2dCmFEwTp7xPSCUVrBFjhsaIUJ13pHgLwb37NGuJ4XJwEkPJUVM
IUSOqF6rP6z+BGYsCS+CyzxQ7YcPKIrB8/QsOCQMH2ioNVSDs8c6A1NA/WoesUmAO4AajmIcf9V7
UvvMxdWGOvH/WA5HVfJYMUFhG+EDY9FRuvrkfMWjB7eZPyPO5/mGKTcj6tzDc7uhqiwQkH+XGeY8
VZLNobQww35u+MwcEpBPYP2TQNHlObESsAPOw5rvoi3X900GhTjQeSHlTOfoEjfWflgsT4rVByLV
0aM4T2B6XsHRVvuM7Ae1QaeeAU2mmWKXMn23K6jb95BKvsHNGgyMOeLVze/pm42GIBguOSZUF+t7
wWF3ojwtukeOqQyciShLGGAUfbCBAL3Ib4aH63FFIAcbd/DAxQ+lWBjTx4JUshJLJOdD5YgeYPAN
mBUyz8X8TLTW8GnDArXBy75sql1r8hvfFtiOlQ+o0hWtMZR1pAg+tujnmYJ9LoNfJr5Suggru42Z
Lg4A5J2glKHDouf3jil3BdnN8BAZB4tEvpuQsPwjptPU1k9GgICgQLm7LonLkFYRFuvBaw5N1MW5
l1C3TCMvCbU4nSX08uXgFvb2aK4Li9QoiJq5S2Qh3Bz2JGQUrxuCtBAIRw2qN1YLmYmNMlVbwNzj
RCLUsASNhNSE4rqyCuKDX662BbwpB4wmztjflYMeG8glato7HkioX1Y4V/bxOu+GrdkJlg6uaBzy
102R9pFGabgllgRSyKGmT7+r71BjbAMVxP4R30FbaNOxiDEIlkgucgq4ThSGYAcmbcmOxGX/ur0s
BYvqOnPqTQa2t0gZAErkHiA2oz/R8tnH5Jq8pzT/XG0uAzKofDkLq5wdQ4YXKNavYScBUcd7Az5H
JqN1Ib0gT1HH4HxbaOa63aamywdftOSct8+AaBo0yZziX66Xk8sv28oSoAlMCtiPJL91a4SHgNRI
W+lCrza4EyQAwAGaoQaNz4UqTJ2LxkghzUdH2/AKAGNJH8dGgwE9TDBuflyi2TQfM992GsnwBU04
Ei45ad/NFpsgzp0vXZWTwRUCO3BQHD/p0o84ym2gHfxXilERgiJ/Apa7/oVyCN69VfZqgqD8pTCI
r3dCLjTi3oya586k1oPufQb9oNii+6eqIanWApaCv0RbEb3n91T0dI33Is+XETjamwdGgcjmoa1+
xywZFeKkQyFOfxQUB4E2fakdoKshNKd7BGTh9n3ZjyWoef30z82gwMjPza82zY6muwYIW2azcZ88
xqdTXiwNB6ej/2So1o4+o2fj36hR9Pmb0q5IH7Bq9UGO9qCe050WMzR6dKGPGW5OKBEeLpALvF0k
FwJ3ACX7+wckVni0eEyUPv5b0FrFKAgay5nuj7m7o3FWdpfdpQG4iGka/am8eyUVF15hBD/MNyXU
f89KAFF5GPephLtAAAw6QUhAB4EpGSydxjyOYV294MwTLW0VuHfYEhJVIMwALoL/jmleZnbWWLLZ
c3HEwWSNjB30OPT+5BNwWP8geuleTkhoWo7a4TEwMBc2u4youBjfk9NOZVLGJXGoB9sLKZWMUCfs
1w6+lecuAX5PeOVQMMYqtZdh3dLO/E7CXRPUDMmrwQ1t90anqESyUsmwkPF22zrOKe2ZS48gM2gT
yvWKH7o/aKiIKeaQ2WqD97KhlfBAm/3+vk9lDyDXjPMtCxX9rGb9hhqVlacA6NpdiBQMhmgxaAf3
LNRT2+k11vVu5eQTEjT5jfqQEt4WbCYCoBh7/RC7dQf8A1Gnw+stzZoMdcPJwdXwJ2s7AN5PLoyp
PiHxzaFeiHFuoUPuE26hy79zyMyzcvI7qOBkORzQ1uI4qbb6FHTvvMUGDNwQrBn1CR9XsH/iXKDv
gm/zkdgb7BBGGRCi+hZ/JuuLZhi5LrzBzt3izwM3MfVv24B9aAjF1wcOJQuwk3BWKVM83emO94XL
eCHMl+XkNSq+JhTsC9Zf/IOHOnuYTF9qAuQw6kDGea3Bi6gUqEIPARMZEHWpM4FemAjwiwy4mQ8w
XNmfGElSlDNz3SG4vxIdx0YcZyguvvPf32nem3ZWlDN92g3draI6BCIm4fE3x0nHwk4krS28LW5j
2hCqjifZXt05vUnUDe/xHaolHrAJvASn8QfnlBYfQ5IeOqHeiPseGsSYqYm6MLbYBAxxxUdleZ8Q
RzZ8olkph/k+C9WIzXXafPwsRB1J2aW5htOix/3+QV+Bk32LWwlnKkce7wkjYq6+GT/adXVctViR
+ztK/T+s44nkxTUZtUYTHn3yI9HfH4ewQYdFqMSfqLfMJpews3oufyNkEqPOsLUCl9XHpKIOu4Dz
1HpEXxIf5dZcjUZ0tI3RmYyy9gh9lU96KbaKEG0JSquDzkSZ0cNZl/ll3vGUkfKPpDNbUhSLougX
GaGCgq+AyjxP+mKoKYIzDqB8fS+qI6q7q7oyTYXLvefss4f1bH2mY4xKh+k7gXNgQqAlY0fABAye
KfS5TdJ5A5SDD/AjfMx5zD/63Tr1hDcxRBQXMup5H0YHzCj/mO2K/8JhyAYtUa2sxkadiysG+cbE
PSdk58Yb+xiTIe+9XQyEwLDuFnza8BTI+5I07epAKnGEaZhxJcL5VAxXINzrV3/3V2fzuJ6gIC1D
6TGfrr5IyW/60XxbtKbZBcnKZD5zkKEiEASeMjY+R2hNQQLrfzu0RsbURVJFsAZz5enuTESd6EIR
Myc5Q3TJhu3LpgEeintxMra5/WU88nGEtnk835D06Or/eBAQfckWn3d/Tdsdbp3hOzmGs1w05V3t
3QJmZzwjw3AA7e8ZQJUxn4cmrOM2h59DVC/mw/EHIezQJkeH+Is2e3lCgeBq3SwFZjwDE4Ok7GkK
xW9/PEhrPJcsYTXyxhm25zFEqaPfL76xJTtnr8Rattx+yMUpQ/A1fLsQ2VxcoGuTmoRY6z5olxrq
6r/dWwA9KhrABJvu5f00ImfRg9iXSiYGFsuLWcOpmyUk+i6EpMGP5RRMVhCK886uaDlr9xp9sK19
sVDu0QyrY3lROa/kDW7yCF7+2G4z2W1yiYXbpKJ3s/q4ESme4XjJh0vA1eMqeTN0CAnefFMC8iIb
l3UUML207l6XILZBGx1+rVNvQoJi9LW4H2YhxRqeehwq2YbHb2g3zsn4cUm+KwBxNF4PZky9CuiB
cwe+Oy5Q4lzwqFAY5d+WVYwcmDH6x0dYJBlwf5031KU1TI+FCafG/ywwS8HQAwOJgcFjN7+4s/l3
dyt6lw+DaECWDcNmZxLhhYrxzcUkr3R7wr0Ax7CekHj6u4YbEy4OHnqPHeRgZ0Z6Q5PR77h1D3is
jxlZrExAAkL/rPGSAdIQzKwMUaUbzXasrWYFHp17xK50KqRDG1wV88WsF0X3EN26pLNwFh8P4czG
HeUiAlHMfrJTMDIG1hTHkVbr0rcjQcJp3ddWhjgOLg7d2X06iCbhuqOrp5a6eh2R9Jz+AciaNfBo
Ufan+B7S3UBk996LmUfXgwMS2mD77YpB5YrFdwHve1vRyWzUNw/fMWTnxwEHeAbKEIGaTJt/WhoI
0ZN0uSvE8ieTGe8GpP7hzdUFA1e/2TJEih5a3uSbUGajfASMdS0xgg7rCas3VPshujyMz4qfJ+o/
dGRVcvVRnIH9jlFhlunTnXrHGI86qOqR5NEEQffeBJdkksoYCdzCsR4gMePsm7qcflXBzoui57GF
R/GC4beS8FBNXhkRgiRudWvcV8INE0zOczGcBO3+Y/x25eFuUSTekib/Glfyhkc4sQKFSdF4jbwi
mBZQ9P4dUWUwybE+Pa2u20fyDO4WJ/ONkLyNR1mf96SJD6UyZOTy8OFshtyKyQXmkRbqnICU0fDj
1sU56hXlsj6KNmYX4UWst97EB/Sk8BLmvwXZ1JT0FjBWuWa4RmmBl53kI+iza1c0G5s/M+uNboeS
mvHSp3gGGBX4gJ6V+/XAg98EmQ/0Lsf4Fq56pUnRbT/6Yw6CzjiDD0FxAJmyitkS2LGwyvanbmuf
QPJxAIY0ThUXfOeP3TlGGqljdG2Po1vaoJgngA1/QcbnvBBRNvE5/jr99H0CArkaRcwvf9Y0f5iv
6IvaiNEBYwDuIxOB3dTC8M6hLsQrblXvKHG4VzJ5bXfElZvwblXbTzbedSbqMTzNOEAWm0M5v0aS
fS0o2oc7qEHBKJT6sDAo1Hm1uvQzAtcnAiOy5yVDjtf+HD+S8f4yF9cS1NnJYrDCE0/WWRN3Ro/3
v7F1gpuPyx57KuOFNoOkVKUD7CMqOK9MqIKHpqP/w3QD1jG+vNR+o+jBKqgzgdfG2EE/RyUlQ7e6
xVjv0rnsIG/M9jVb9YTSIPlQY8OpKODTzhdt+oJCRCl6gU9wDGTc4894SWGCA59is+29wFBKSB5b
Cp43CwL9TOb+tvQPZG+1x7ZnVZ9winviCg2DxafdE6KvVy5hSRAa8NMxfD4C/PI9thwc6Y8wbkMK
zezTak2mapCgei3ohNHxFxTn6kzCcjEMRRclHTy/htiZzRLyTUxAz5DAS74QbO6F/QbmIb3dl+v0
siFirM1hCJWDqa9TCCR6f43znHOOETKcTJW+hCSjE0JDMTj5w5R5nA25DcHCEYXh+Ym3gLC6Zvf5
mI0QfmR6tjbBtVxQot5mihhMsY3zT9GvwFHWezgD4l9Ifw4m1tUcWZK3WeO2Yw+XJdl4i/fiSprh
HcpmZU6spy3435P1zzADswe61dcWXmHvzg35gTndNYVhg195AeZXp0CwVfjCf+1JSdHq153kv1cy
xFz+YXD4ws4b5x8A201yy/HEc88ZDJyvf94BSOeCVZvgQYdrVuNbiX025Q5bzhFZMR/suv13PkAT
KOOb8dXRRdGnn7jw4py8xi1nBVh0/sz56ewM9j29pmIBLwyvoJ8JrM9G9vXHEJV5QIpqO+qTYXS+
tO5nX7JZU1rgeAxdpdIq72N2XGI2qg7grw5vsaSwjb/ScXCEoDjQYPi8rCo72RUUxxmWBfhAzJ1q
2xYiFLTgWDzzbt8vTYMe7aKciwm4Np3vQx3TmfY25sftNZ36YHZQrM8ISdqA8PDkkZ3ItR+sj8ab
VtMdpnLwxNP9mNXLS0SHt2vVdDrvWjDjKhgD71wWIs5jj54XyDgHrZ4xBojCpOlkn9NmBxeLgLFy
IWHuLW8nuUR7WIWy2cTn7SftjCEG9pP86ZUxFaPd2HUA9Z9PvQcKHFiT1cDeJGyrRUfTLyMB6+zR
fhzSkyHXWgGgZExTebite/FK+RYpYsVYBGwnDOdh+EqEHTcqRSo1AelO1jgWDcnF/iuo7Mo+zIg1
eB2ErA6+dofb7+kPyX7MB4XnbsHNhIcC4vvHCBqxyasQvItPmnh0DGAh+8ApGFRA3Dv37E5oZHxD
m1wW93XP6oSpUqd817R4MeFjQMWjm05gQjAmr1OhUliwH1DrCuZsPzoYy316LP+HgXpZaszeN6jY
+RoM5/PH/hw9HdkZO79Q8L4emG74GfazCnFNNledYmS+ArnB8WZXJt0fBPI9N3n9MF7O0fmRH7Fh
vlPpRyLuoQsmkIVC0e8MufjG0p5+ehLBwrFn4dkUwpkL5c0VAHLjK9YXOLGB8H933W4WPnbA/S5s
FYtGtrdyIZSMA5HtltmHTmg3KQPq2WO41GaEXisWO0ibDgtkShnVCuDKeoqJ9Sbh64fuw6TWcKcQ
P4fhNPkFkORYsV00+qsLhE7dfgMHO+CjZVMcBTKYjZuYyyzYckGBw7UpbZr5Km04VFBujdcofo7p
Y6y80qo4w0A9p9eiLliVvK1os3oF3z6UtN/BO6yWRs5lDdWRg97GAzFmDjSzN+sul9c8egwjEpEs
vbg+vIIurrc8RJSIpf3IX+7bn+xHUK+Yq3Hg+QCzw/RtEKZ43PLwa5CKkFrwInesvfFKBNcRdydL
KOpFC5SU8efZSuzlqymLNpksMEdb8RQzLVsw83XB6mDPoCfBmArhyEU9Fh2JpgQzcRly+A7TcGBD
JHwsmy0sEwyk3cnf2xGKC9onbgZv6uZBenrEs+wcwA9/e2Jy+xvwyTXc9S7ehLRqjNAwBZhclV4w
4JBYlqMQoVF+XZSe8EGg1Z4h2M/U+KAs0rt7WuHQnqCjKQN5rmIqfaK7vSUPGGnciazej5lIMhVl
DOq3IxWgAWRu2ilXtCYsf+APZtbHnmvEJwBugQBxo3akFQPSAB2RBpTHdcxfsrAQtw8zCuYLg+hN
LnFfqEKqCOYLn+/Vb16TmHsPZ8Thhl6gQ/11ZD3JFej2l3N1434ijvPnFhfKigNcNMuxkufVFOax
8rvOoVQdx0te62n+SC1Kh2G/Z/tU1dw4eAa3AMvDiKsw5oyfrqeFEDEubbNR+qDl/NjgBgG79ob5
w/ZGCcEgYpSzAFoLbIFX4oJhbpwStnhkaT8T2fpQcmwJRwoAU+47UcIN85aUMRKCdvtPWzzLL6tB
LlBrwPGhKaSBpgS20c5sb38cn39sGLPoF6JYu2ncy4/Tw9MjqoUJ1eP/9kqQREB8B6Rw/QFhTv5e
8mKEuIZuulUBGPmbfsHzGyQK5aI84M8KQ4MW+HQAPOJ7YdmWB8q30wF0CFwKRID3OwVMSdpMxf2N
JhqXmlkDExMz9h2lJve6W5W88p/s4osZ4Lh12Oxaj6f9AZGW1XfgJc4e5HqzeGKmpEwzXGy69eRA
fziB/E1fdAPoReuozA7Eq5QwLj+KdMDTjXStF00kBD6acAaD+WyqtBjNzAgDfChHjBWhS6KOwZP7
ryFoCTB5hQkc6Bg8faYBIN7cFOwxPqrwWyDcqZB7Y9tL0Ah0THRWKBNxd6nUxRNeHCafHGhk3P2b
1yAqOUMboaTpVCiD0+2T+Qnh5rs3q5xUGGyPWNdEXlCiYYJ8GJ41JKKMJ+BHEgQlZNQlWF1OZGVA
oCxoLpYDnJvMZQ8SqSQXlanROGGaOz6gBADvZHiL39pOsNBDswC2EAUvCTq0N77ByELuKrJqERoT
Pt+wg+BlQs1nyDiAvIAjoILtcj0xGij7XDyoolHH368rgUvC9an+kWAm2xNgCLM3GFxcLpr2pp/2
4GoG5W09vtJSizaZ0D+22f5ycwtmVA+i2rvbXVUExRT661FNsCQ3BYQP2A9z4xP+24C1ox4ppCE4
ERraLygmh50Ix0banlf0PTLtQ1OcQsEZ5rUNHsHjZ0OrWAw02FsxFB4HD2/0hs90M0ePjjtTncLG
XZ2tX0od6A7i6+KNhoGN99cfAZO9sBfVByUkdvUcFp+C/JcSivMRlxamDO89gS2URGBfPnJO983m
+uVIdoScDbpdMhFOxfCT1dlMn0Q0mIWUDULO9SYjcbY3aZPdCUjNK53Z0grRH8A6j9oewpwP04hB
Uy5jtArzDeXPhcyNYT4z5XAavPOrR0O/ECLsBGDAUfmzK1x8TjmrwY8BlgTA0swY5QjeAybOfQU7
dIDSlvRr5jE876Ce3YJz3oDk/Owy+exQmwAjct5DzRbiwQrBAiR39vd1vw98s2Hxtkd/jUOevCO7
pT6jdmK4umAVdf7D/GT90Mqu44Zj6Oxxd9gB2oDZxmgFL50s4PwSjVdgeuDyJG2dKWAekehzKkCk
POKwNMCRLuJfpMNi7sbtnCjsU7P9JwQcsbucUr8N+pfaP+OxQ4HA/b1vhQjrC5ormc67s+4u9XbH
07rtcrYb2J5unxgr/CERlpNzevI363pLfdDfHpmwhXMyXlI9BNeD7ENNGxqIeHJo7V0+XVPSzv6E
Pwi82RQvKLR/ux9V8CtlLA2zkvJr0eR3Z7QX1zMeMB68f8Zp+pQxHWxvjG8JNsKU+pfDck0m/rk4
uw/vZPDGJv7RvYOXSHHpnPBPffG6FXzzyseuptVQRvuwmkgRuhhfu4/IufXRCvgjglJWHhNNpw9+
nIZCJCcjo99js4FeJ1eoID71Ksf62D2lwz202uRDhcAi+6JHZPY0V2lRSWbwOJyOTIypbWnxVs1K
iOoftJAylSOGrPklLcMLDMDWvmOVg/b1spTW3ZwTFj/gNdnfNLHcRWPi/FaIZ3Dena2+sAaldUNm
CW/hjygY6IQp6+OxpxNGuPDef71Xn5qevPafHHzTu4JfXrBsa+E4737hbP8qjtnVg2ULqMqJOPsr
D5wZMtna51DEmqk44+FqfYHctEeMR3GA0BrRBJoJ1BjHSMzAvtE2XNZXHD3EZGYJNluzgWKey/j0
iTdu4gf0fimdWtMdQsyI2DnjkUCiGfbYSeXjBHAA96X5bQEqKKiAGtjqKcIhTKEcVcfeEYwlGlOi
P7PRcgiWOPZGwSW8mSj/d5uM5xQpBWTCgDvdwSpYMu7DBo6L0P3xv04H6Q+O2rXoPEGxPqZI1lS7
mODAhznFEGlLvWuWfOppiNwlu+4E/5wJ0XvFt1Y7CT5iIFl3cxJ9zAFxv82a49+92G0KxT44Re9M
4h45bTJDtQZRon8mOLYQt7cufc0Uio+ARKJAbOudt89oyBUnGNlCDmtcw6tFGSBZ48PURChNsmSB
pcuutF/BOUFgJuWvIh+iwE/PymK5I8TQIcTNhfMEmoDNWwamoN48QW+dvrke2CxNCq9+c6RyNTq9
0yuQleFy41KlHqO7Pg0wQwBrKA2o0Avib/XOekbi/ONcnTOJzUSf6ziTQ+67OBxS5FrWyQ1PMI6B
fowpASBW21ch5fftya+8zf4afzHHOPpYs6J8rlJk0dFoX6WPHDKax0yjz7loHODGBJW0AX7q34Ka
fx4JyhfioBDVjs2n0dg8SKiYjlbtzha9AJVZuiavKpMcHmPj/kweNZ0JFszsp0OhMvDxZg8nHswR
hu6QrA+oQEHoXtvOxxpkcSMXuHNkko3eLgEWcNvIWSC4sPU4XN9oYPpI1vn/YQUM4bA4ws2499XF
Gb+nRZ5MqKc6ViQJLCPwAjiTD+Ox4M453901uXitI/vc52XnHUk54/oiMMQ/4x5dlnfoOVxZrTFq
7PMAReYTlMBH8+z0yejIPD1QFFzJb9Sm9eLtcMVZg0/mC2P4nHDeDbpGw3ov+nQHcEN48rjRfawH
MMSAc6tfAORxWmxW26f98E/7rwF0Balb0nT4CnqpwNgVHZgAX4+9uPM6ohWBUTbhOSO8KhR8qsLP
DqdgYQWRuzjZD+N+qGrlm5HYTvkJ4R3GI0eUTuO7nCFSBNlAyc8OXLxzQHMyNq8mvIxTdD9I7tvq
4TJoPH2h88g5Ej7mD8uA4vrjIPihlK5SalZ4hZe4jCdQmAW24ns0CR7pyxizNYNbaJBM4U3OcWV0
cNVab9ZVMViIwYDzbhC8qCfkNekfAB7xBr7CPQPacp45u8UYhROP+wajfobH5sup1tf5LIaJz0GL
izs4JNNLlG1YjstRU/bqgeCK1JzpjIPOnYI0vu5EYh6ph5PvHo4hrAzidhQm0PYGnO8XovoerwEM
2chblUcKzTidlQwrFBDGq+Ih9gkyFrRfr39D7tClOz2GfGzzuftS05wzumRezL1rMnOgGdO+MSOW
iTndP/pn5/D1ZzbE0O8Kj3K7/Cntqgu6EC2COlrx/EJLYZMexGyRoz92NAzPwtt+k8ACFQME7WDa
7RJYVIjA+Pc4HaF+ZxLM101v+oQVjtwdg6iSvM4hNpvU8ycOSXilyPe6FScTUzEaib5h21fhNaHL
vict3kIXX8jKGBiS45b6dDeLm72wgvpX7ay7Nflr4N67L3aN4yKh9wCxFv76f/nd6lxcgCUYwXPH
d7fDMMSsP0CeFr/9e3bfYY/r00keM85zKZrtO0g4wODeIETrkz09tgvztFigVUcs0EXUBZRwCeWP
LYHXHdcVoiyYZSebu9us5C/vXIj5wGlpwNDQn8sPkxr+DvAdgdTD6Il6cCmysXsNpAUL5p0PdE6e
x/KjMPepgocx6T87Fds1adAjZjOogzAkMGij7eXJjGmph8m0ANP6MpsSvG7PTSl7W4gN7ngrhi9r
Wu4OPxUeOz4WJzB1EVF7YnrEo2aCPc8re6U/Js8CAU+Q42gCOCNC0i+AIrc0rPeFVNypZAArb9ha
OrR5JaDZyaZeYQ4gEArGSd/iQQq9pTTxH/aq1Tv9FjVD26NxtuGH2ZzMOmRpUHf8FJhLpEefafd6
w2Y2wDnkHA+Cd9EaIsmTV49MdgcTi11AiczOejtwhgz+6DNpu0ar6Al4Og1ZP5ByHgdg1NGKRcgv
KJqbbVVsDuAiWDO9l5vot2cgsLrgTfpMhxmkCfrUDoJUz4lh62H2gIQQ9nLYD2wBETBxr12KUgnZ
1CQaB0+bjr7Jb5hpijG5pVgiBRMgC56llMgsIZZ5DzlFTn+65+MlCzy6B/fDz4Eo9+yLMcITkaij
2+d+ABnAmkLKy6VOmCyTWsVVbXfNYWwzFk0eCUA3T0sTDzwmSvsHgPNW8r77DSdSt5fAuYaYKUFD
xqYZ8sYOzi1s/XJ9tRhKLwT7xwwRB7W9I9IE8MB3Hux0tDRi8vQ7TQSbh1AUXXGuh1+ZwObZf2Qi
sXAOiuG/sId+HFyzJtYZnjRK46UAhl4fHh54M6rBkw8awgjZmTLu/VmEye5v8SD/IfAX57Ps5QDH
OhOamy5uMcWOTji5YZSEhA4sVV4O+23X+oQ3+54N0EIj8vCHznB7tMRkYgNm4B0yAmtZDbcbDP0A
H749QAtuZV9dMEwUP1vIA4kYPoLao/Uvg8f61FObqAau8ZXKBQaOW9JSc062xQR7FwE8Tdgft8Jq
mJ04gXtjuw8l1S+8EyggoseuvWcwQoXRnZeT1aZ3inHHbPOEEwS12fhSJC9F6w4+yuhfP/nY21Hn
MQ223sYrrUOUc+aQhqAzLgRxHiNUmeaYcQt5Mhg4V+7TuxiMXf3JamregzrA2x9rZ+pNtLHUH6i+
YJR/sd5lvBSIy2nRbif2d4+kIDvu6VdX45yBfYxB6mwF34ydAfcC5BGkVKnQqoN/dT0W1A86s8ta
xlRMsnYd+naGnBnC8PwWU4DuhNU4aKmoTvYN+WkxwKmsjgiaRSKCkNzH5sRDFWDjAue+oDlhau1A
3Q5JLHCQ9FIbsjOm37RZXta3hN2UGabb4RJNYiqbbmOLFqOtde/xJkTMqzx2hC9A7Jcx4VW7x/jC
c8NfFs1uMSYUfZhLZo/rpeK+A7X5hZhdsX/RIeyJ0UKN17SaxJ5WVJy1VzIgx5jpY59NCN4H6yI4
9YyMJW+GCgxjIahnz+VVO9svxtSNjZ+aW6djl7G1yVjyHEPS8coCSeNs/QUgeCGVoPTYQzooqrg2
jvuP3SdxYPzEFyIWMz45LsYgz+ELC81hgGGCKqAd/Ojymif/m09h8WJIAwOgZ9L2u0GvfahVWtmT
Ly7VP6z+rZHPcUeuh7igcj8ytaZqA+Olr+VxIfieBh9LFEgqU2+j3zwyJSEGvNYkR6Tg1BS50Teg
XtaHaRWClrIV4Hi854eCGU2NWXiibDvSHEukkD7B0iElEExiC1qjE1+5rcLGO1sX7+gYM/cSnS10
5owAvvE7fucVJnj4mF/0e4oo+OKPE5peXlrEnREZIpZkencYpbN0A0fllWFVCPmQAxUGJ8rCoE5f
SQtb9BG9lvVBojC8h+jt3jGoNhrvlWDDsSF3gE/G5Hg92BEOtDw675gojj+qMhvmTMGpt6OkAYWC
w/Km7DmGMPXHZpudnJP/Wr/cfnqOWtOF1upe/lrnG4/TxrsxmduAbVLemlABlnJEqBwMj8ahKvFp
7T8FfTqz/2d6wlOI5RZVzJaQeuC8AF7vX2yNjY9hkTfCQwF87R7WCWR39rsN53ypIkyA2oAkPJzk
53Cwv2/Bc5iqePIPUKhhi/LLiEBvflVJk90yKFFc/F6lAXKHK+Ub6oqUjfb1crjCifDvawhhkyFB
qJECNBaGJcHxMJzX6QzugNdrDu4kI4HygvFyXHO0DrS+4edpl/xjPrVkJLBjh1JvsybXMuZ+YKmU
g4AwuaPQYmuybjZDmdXTvPLYQUvayiFzdpxBYiZjhhAh3EJMcMPy6AloMUg/qxLjpvcOj5UeKWt3
ECNAE+PvHvaoDyQcn1YA37/ijD1BrwlteWy58GtSacOevPu1R9rXA6thjgBVkt+AXDHMRcYSjmLJ
hR2OmxPDC2hPOK15Utamj5iV3Sv9TjGOtn0sL5NbdvveGwlUlv7whbESh3QfFJyP3sveukjIhypd
JbIGcQMWgCXGvP3OX2L+MXMHvrxMQAfs8cWPh6xVdHkOwC8KTrNiRAxH+NYQqgL78PLWBEP77Ary
twcqrCto4He7h716pxW8F9HE4eqp5vklxn3qivsGpRc1PDMRuL+0eiMU4doXSA1E8qtE6nAnIg3H
mnGgFvRnCO04eTQyIEOsgH/q1XCjgR9FT0VdzbN2n81bzf3ZLkjwggChL9pzEx0RLCSeNh0Snarq
zZIsziAiDc8FD92yYeguk9I5T6rpnsj/IdkKLFm9KEssGKObqp90lYxavu2tFH/Ufi1DguLvgsU0
Qhit/senvm0Aff4kI4InPsdv1jDN6KcE6OR2FvLyFOmTTrKDYUmMVnOwhLmz60Pm6eOXjvPWWKSG
g8zLoQWnk1ICfkhWAIISt3EsoKMG19TK02Dj4h5qp+La+uZWq2KdKPhcW8K0uWdwZCdTg9LUcpwm
Xjg59SsdPZ1dkVa7vz8cFTY7MRv4GuxaWjAS80qMsMCTK8SKzBXmuJyQ9U38NlDSXcmlqMapkmxT
bIX0v1YPqLTpqbFj1HTeDqMnOldNDyqyNzAdjQCpicg+qcjRyEJDGqrTGSMX5Sr+XS30uVjC0UJ9
FFQR0BtipiwonbTgdAiIvf0xkuo/H+MCNwiiKOkvvAVDCcK6nVfAmOqp1NCP8CBgqRqCXY7gauSW
EGn51/7NCRzsYU1HYq6grsdzb3FPjJjoLBD3ORc5Z8hxVhAyO3yrRKocMg/Mm+ibULXgJ4AlSzPW
WvxftVn+th0exnSzlhSBE4DhMSP3KY7laolRzm3+bxDJeTOQqSMZtH3REyDyoONgxqNSAhBXNDXX
iBxN3qeCYSxcS8XjrtB79hN5xOI/3to5pdZQQF2rFGPp4O/3mH++9pFS8vPCCIaRgASShc2LWgGQ
gJQx9sUvUL29vTte2x2uh/Xd/EGxUy+nZVV5Ak6pzhepOYRXIDbKZUF7tsqQenzJePcNANC3aoOp
/RC1aenJEE5YAvBcaDFu+hfx2kYvHeG7/GPK2OJ0I/2NT2qA7QXmjCHpfLQIJMpuNHoFnuk6ktWX
tSHFvNFrgBeEhGilakjv3zcjBesFQjChyKhpkxgg1r0ebra4nZbv4994lHT08TBnuQB0h5gd3UnL
e2IS3xgz0Wf2WlNiDYSsubF8fjNVPOdjJi6bH4rlNxglqD49yZ2yeE7Tw0c/qscB7R3+NsULXd8/
6UPv7g0TZ9i3OqQskGGrDO9aID+tgP4SDrbCwqdnlohp1cauFP91zzkCgKc2XTMNUpuc54GhoDZG
+dRp3sSOOWni+mxV8x+rR8EfTeg04DvOqyPwOx5MQ2aiuEdgsFt6x02IROcx/27Ux24wb4+m7E9p
uNAnPSdLzGuM2MDV6MKIKTjicqFeVT77CvIHa2OGJAZDusNRuSadYnAADns12u+8fJV6pRij3UlW
+NFAkPiiHefxtI2p+zyswTBZUzwQSchrjzmGxcbV6awpwlGFC43PqDpCiA5BuqVj4rxTGgYfYNlz
vNaR/aqzciH7Q6iaeqk9m0VINDzdK2NnwzCQXimhYQxPfolTnFDTywbDk4b2Jnyj9yZBrONLb0Sn
oZRNxidN1sgi4dfM7Vi2Uz76MtxoIhdMZGS5gJPtnbRY2gFdZfj6fKhnm8XBeAyVQ7kIGYpa4fJK
KBaXCi2aKjMgqHxkKaDy0vyEizozUnTH65ZFo0wwYWJSx8pu0Yqc7aHRCMYJ3h02eNLqhAb5zEV4
AwVrA3YL0k7IuTy78QK1yFAV1bWjCUpKMiwiD32CBSVbsmU5Z93RnIFOG0xrsLgH8UtZABAtcJOK
3wbOM6Sws811bIS1hb0zmze7a9Nvp2xinKuWk8tLDwNUfEfhSinCrqHMZi+GxcNvWEnc1sdQo24F
57geuCLc1mDXi2y5lU8vFrhAL8wkEOB1D63Fi4msjv5ic9UxIlMno/mNz6l+LYj41E89T6BfOgfu
/nsXjsmKU9qNLs2XoQS2xG1Ausudt/orfPE2hrHsr6TCqOarHKDlq6x0I+x+2kydze9Y8Cr+3p4q
maIYBswE6jMWAut4d1ZD3qbFfR36S4CZ7IDvwUGJq7nBzdVCIaS5j19r/hQDQu9isMfTkJ9yQSWA
uX84eyl+/1NPC76EvwzP8xAt6Xhl4Iq44w6dVWo8fuJXDxX/dVIO4TsDg4HjZh32k/lyGVdmGFb4
0bFAQhkEQPudWKeY1QSVyZW8Hqa42AF5QjNZY/WTjCwc9ec3kgejuyNuB1kTlyhNCffpzbbuwvKK
ZQA+4sfFE67QRBvdjRvBr7w/1k7lfJUBTpyLb/8hQ+p0kRsYN5BRg3etYwt8EbQpfCAcevEi2yF0
tTz+PCCZTYGghL8v5hl4Y7y2GHvjRYNFDy06Mn5c8Wlq4MqVsjEB+eW4u7zwWPwxuHqHv5GJtYC8
fIy1W8yAezxj+fXz8Rl31oc+ySHJaJhNfqOwO5XeaAhDA+u6MyYsGBkj/pjHsEvQz5P3s+AuNFha
WjtpF19YYBr9BAzqBautM2CbnDTDGKiNwujOF3tF3x6dH0k7fvcFg1OGoMCyxu06KspiY0oZWR/L
m7XMnnObMqw1YB3/lFIpAGN0PWEWgzckt2IZ18vznIUwW0DXQfjCetrYZ3t6XvhQjfmBAuRRrrPq
4yQVwsu02mYu+2S6c3aSVYvEjw1pfpdUPOrqOZP3aj5MUHre0H+uf1uuJIgx2joe6ukWNEDWhvPd
Ju0/IAGAbE4vbc065KF6OWXE40ZGRSsSrwTGHcfiQXwvKqC/G/7zeE2l6ysZM+oThAD/P4kZEXb1
/BB6DHcG6Uk7/e0EzVh8MzTl0JzV+HGmwOMRDA+Hjb0vd0u2So7zpF4ynk8qZbeG39M3jL3/moQD
DkGS2DjIB95wZwN/UYZAi1m/Bw62Cf/qGuw7tsPJ4k6b2rdUCN0Rqt5N7i4/Gx+GeKTH4Lj8mJKd
bY4ald26xiIKlSRL7PJHAcRTjyXasFalnuJE5BZfMGznE2tEAbTDv/E7wZ1UwFHqjkaz8cWeO4GR
9XQw/w0i6T1v/pAjyWiwu0adjTVqqQsctGo7wJ1Jrb9oyhiVS3RzuFdBHkOV7dYKfEt2IFkLv5YB
lNVp6xo/yF2tUMGJoBV0IxNGZ/ynW+SeV1FwKetRo6wf/MArlpHDgrKZPuW6pZwGmU+vdKF8lrdK
CjSCbtYkF+/jlkAMrW4Fw2Wel76DGVpusenm+V/NCPjvoWm5c7R24Mvu0Ss0K5cUB5d8TFZ/aoqr
Hxs+mz6GjVhSY/7z90eeVGD9QiuAGHdTigBhyt9f23Nrbmrxh4Otimb9xTVvdKRZI/WPDm3JSNhK
h2CVANA4+33m6zVHEo4xb+vD1ErEyWS84LY9vd1DYACqXhl6Wh+AxrdWIkGW6D0uWJ3An79q0KiO
ewywx/PX0a60x4FWZgqZPHUuVLfrn/tZzixkV/SuKa6GNcZaLETHa+wNGs8cfteM3Wexftva5qH2
nR/oq4LJUN6qDI1TanUdwLsgVeTLh2IwWpQOuRUIoWALwUAXtWOfp0zQL9yRK/V6EvCWPopZ3A79
s33MTb2g/KI3PDFVi8De+oYPb8ev8i+PZUd+23URnQ7FBtIjbqToO3lM0dj3Jjn0WPhiKE1nTs54
vSzKNb4+eOJxSIYXhz7KlPXtw00epk4bgm0XbjYltwNkyP9jpKj1P+yYcafYZnDqUObbCdpqdbI1
4SltHlo01HsDY6p8P+IeRk2SYNOCjTO3M8CNRLliOwRmz63DxCMo3oeCS5xecvIM2LSaJdhkxLK4
YOahBoHOsO0VRVGgB5b4Uixdd/HzoSMNqML8uRuRywPkVqh/wa1/+zeTN4BduMJWuMWMeX5HIqPM
zWic8aJjSQn0SDVJp8GVZDVSb+HPiB7L4pNt5gFGNipfFAhGoJsY5D0UdaxwvdD0KehGNpmp89et
znCGSX3xTqKZNoi5TrJ1xY1mqNTP5VCJxoo5N91xpWzJGFPLeTAlF3bzH2Hn1qQq0nXrv/LGe72N
LSgqX+xvX2SSgIAoheDhxtBy4fmE4oFfv5+s97vo7t3RKyp6xepaVYqQOXPOMccco6kqUfDi159S
zXaSZA38FFJVFkfE1XvvrwVThroU3zise+42N37O23E8e0WbmUVRnIatX02eMr8MYYcCdZ2wO9ch
MpdaFtMkuVIsYa2qkj0Gr2HwXi63KHUzMokcDe24y9U/n9UsDpawyZp0YBFsgZi6Toojt8zX43lM
ULEcQA9E6WXPJLhb6wa/2J9tZGchlCFVVKpZ8OTu3Nb0Vl7coSBQSkWTThpFTTeW3Kbjr4TyXCqY
FFT5lZhYXmTPrbmHVNESITPJbvMapqs/8u0qABXQJWcpp62Dk/rtq6KjD2yA3eJ0FgRJgbVnepWM
8jGeEcMYzdgezRAyFXrUaRyJo/iqV6RDx/Cbq+gJCYkwY4zcGxlxpN5KobsWqbgnFL5NkA5sxGRQ
GRNcSYpj5cZNA1PE+D5i2lP3nOUz5+NF0WS0Q8eO87WIup4KiiLJ3wbJqs02SGXHz5a3hVgybndw
TJHF+PLJlHaG3rKvdZZe2cAIqj/QXnAXD4Xdk8Ntpo/vPLwgYxXXxSxu5fGs05IzQ+FEFLCCBx9R
yKaID6M4q0bnL1ZyWmxclgqTDUesqiaN+ZEPsb+hHVSCpsQBRT+RhNDZc9f2z5qhzzRIEniNhd0v
uFlBcEWeahY1BpNGwrMLCBFbBU9ALhjDTCaz69K6SVUjjIHyQRx/+lwoyAg+GsiUJ61ZFbKFAKUc
mpBADSqruafZacjzc7PrV6w3E0LotXyjTIalFnf7RhRisLQ5wZ5izuM7Y6YNfe7r5Zgb7+UwfXnh
5003poiQwTEpaH4VZw8H2GNW0PRAeIvfZjZ7QzABi9EnAaKpB4fQ3AzvzKP82n5kcL87t3HM3OWx
wyjWbjS7xvoVl1mzJ94sqZdY90r5hIv0n5BxVq0sI8YtlylYveAe70Xqs+Sf2dM7dL0T4ZOJ3L2y
8Tk9cCaAlG2ZikacCaElkxlw6yJbvzqTAk0zlPR00NZHiB5IVHhhmVx5c0WHmdC59y7MT+hdgsar
eD8HBQ+XR0WsOs8zk+1m1dxKWzJm5cQAZPA92TaMbILo41ZfK3YBM7Mp/Lc1CBe94ENhYIHOiejd
QvyheDxh7e1aMop4bhQkYjmrIr16QdrOYkKfQH9wG8OiZDOSKgi4vOCsWA+70RJP3wYLgip4pJge
ZbRCT/b3z5zsIxxcgiWCigzPPQb+Jyz0B9KQEePbECGOks+fbhy4xoVvgsCLHgP6brJhaIRgo7uZ
SFwRUYJTWrxQ7blyDFWThBhcWPg3yELfpK16vjAuS1GjxyGVvNK5XHyHT4sFDla6cBGxdV6HBTeM
FtlHc241EYlNdmFs/yd7WHPIoXMUc4YZUG05eWY882aZFsmF/IR7X3Y495jYVfpaOZRYWVmLbB2D
zcOQl+ZnVmzZ5FDFBQdkE/dSSKg4YupzQT7aztrsAW/c9zLj0C2DVAepnn6iYJdvXq4gZuuTA0Vk
wvE9yClFUVrGNMVJXn4heS1MeKGj4iI21MHjxvgELc8XVJpJ7+xfVgA9TNBXqO0hjjDFmc47o4/u
368K9zmL3MaeISz8tEb307T53IiKxNExDZlqqbuUtg6s1nb/cun/XBFM1+fVvSJvdFVmD94itkSK
91mfye3Fh7uDntbnGz3kB2atu7VhrL5GbaFw9As4PjKCbBtrZ3EFIegIFtMnjRvBQuzaxFT4YJxt
qKgH8eEpIRtx5nDMsTcAiM+QDmjBZKlPXqdNXTiUuo0+0H3VBXssEMUFp3zpybIrHHZYAM++fwPD
JJ7RAlUa9G7NQMhuK37HQB+E7XkTBZbLODEOj4M1j4NFSBB6VtzIV7jmHW7h3S+0FwMm5SKEEAA6
oQ1aE9P0/QQjHNYXP9sFHs/zcPDJEZISd4z8QBx0FWjjjMEHXSrE5xqI8AvdXCVg5sv32WFekpQj
itDCs8RkdHc2tJT06XmgghI7k/8x4N8xV/dx71ssBCOoBnmnVLQrkILgbNrj+aVu35PoWYro0pcy
0BAviisiSUhbWHrYvYqiYC/LZles0RxOA4mLPWyWer78ULKPdLxU0fdr9O0hEfMIf1lfwAP1l/Le
UigoxaP9V09kzTGRXbK5FWeddyzuDteIeGikRgyLe51ocgfTJ4Oq5GyCIKrYx52pGXEy6pOaphuH
EkoI4q1eLeB8ZQdxcCR52yoSMTQ15FVwNsSmS7zFFRv69zTmQJe+c/N9IlUcfb4JIrUkmG1In87B
w0uJ/uTW3+g4wxphr1Ay6EiWPw1SwRyk2Fij6S+ObJzNJAdiDLuYuZEP69S0OM9RnehzdnFpW8Lc
VUBtpMYObhUaOyAAEB3HNHuCuFWKGfkFgZ37SwdHz68gsutAtkWYVGP0VPNAvFOA7a6YPkof3enW
MG8JRBzWYEZ5cmoKXO5zA6fpu/pP3TkIQZFpl9HDmR4xchFMbXnOBbkn+izjyyRcNz0AK4p7t+82
ZN91AacgxJx5jRqpMlD9of7tw7JLiQJoTocJgT5qoSf3+YE8OQ0FYHYvrDFHg5ANVfEoc2oOfRcO
T3cNrVbWaek8pkxZBYQUra9OTn8PtxuZnpzTNxl9lnEeK4ZsSXuXxiBA1vPTL0lCaSiLgHwvi2G6
RRGpLzq2No9ov+9Dbd2htHj5bjsgoBdn9BkyqW2zCtAdiiZY7QEdi+9S1UdnF+HbOxu1hxMWShTF
RHef2oKsY8ON070hLL8lJ4K/1lQ/LpBk+DVEaHSVGgPyNQ4e0N+slMuZQvIz9og3aCPx96766vXJ
QxQ0dW9C/W54UZnfxjB+EyJc7Nnzycs52X3Lgn3DvvikHLgqPZE1XkgkoREXd6qqYqH2VEmHg6Rk
QSeeWQ0PY1HoKrPkyqAMCwoDLMUN7CFhe3XK77yt+yp0YS7CHe4AYNz5INxGJcpoSPuhm0ihpkXI
MRFDE2gnEHEDONyrx2oBLAj8DDHgZcNyuijU8WQ7CSuLb1KKYmozbzlzl95OnpDEpO85BSHalRQ1
FzV15qAl7azuD+tovh+9VJdVMc27uHALIPDpAByE0tEUA+SPptO7Agcpo12tBnMgAZawGnC85C3S
AhzGcy4NSwUaXiwtzTQfDA/+cLx3KVoHTghLj0V9nPKjdCR59d5WTm9LOiYrzYoZ4rbxRePfhI3x
RotAT7t/xPz85JLgPwP6+wlPgoZun7lWkTOITAtluokrZb3TZg+LvxbL34rc8ao5WHUA70He9KAZ
InRjthxCZfqeWI5DbVj4dLAYNibL0z4XLxki0SSmJhnTJXygmQUwAaeRFu2a0ofSVh5pmKzR12c4
kOHYlzSgL2FizSO8B5AT4bTMtffM6oZdGBNPGbAluDj+Fi6WHx2Z3CdFU9e/RbXaONQsPzVzmp6T
wDg7kKk+/mtVXGV6VjEVxjvOJEnBWYZM3PBc0TLK4cNry12oyYwfagO6sOvkV24FClV4q5JWpD2d
AqXVxIbQBHf+iEFW0V4VSQgtWnMVp4yLqW2/N5/y2Oi5ndwsQBETgRfB2ILeN8n6ooN/pibHDwH7
HMePu1jGi+84ZiMI6k0aZ1uhSwjls8nyAUJr5l2smhkA3xisewAqLvN1sRlSRz4z64Yi0rwgG+Ii
GmG4PmdOYonpgHGQa3+IcvgKKSJI4TwdnlEwnV58cjxbF/HbkwhKmeqnvlgFwb0tg2eS1fkLnY5l
PTeFz0DLrUcGpNO4AlsuET4gsdG+ZKBzSPO14xHiHpE7h6zBSNwK/HPeEDRd1w4sr9dQpu0Vx3Vr
RoNtT0l7zPy0lUl06SnZPLR7FxHyjh6nyeIbuTJnQVOaO/yapLxtmjScdULkWfMSfpBJNelm38p7
UpvGpgMVhKr3yKmaUoTu+hPOdEUiq4GkBDt621kbutXA1N2aNPNXkvCUpoO57T6Gw4GOsCmGDj8Z
L6M3cO5PzGdOdxgAMI3wkpeP/l0+crmPU593+EDLo7QRlJ7R3VHXJQuJ6FcS9rZdGSALDMmIJOmM
zA6SydSvZCTa/4ZS30nO3zkJNd+w1/RiQQ2gG2FD/fhazmYezXGFQ1qPa0dVnJSnCteAYgkxK8x5
7/Z3T8xiilEC6c0RigKeN6ETrOQ+jpclhzI65zzFr/RJvQwQt8/QtqX/K32Nb0RGoLzRyFa0Lngr
tVyEPtuTzj0ITY7CsDj+aDBWwkm3GGYt4oJeSziggT4cDg90XMdz17gIXFrmA6LSQCOGGyDDBAiw
dPFaQdabn54PAX+9Ibw+Z24WejNYguP/FIY/T1CnnfS7WUXrT5LT8e3P5xp2BdZUtsiNlCS+MfPT
ziq4jZZxZYrlkU2hqWOf0B7RMMcwE64EWJqfpsuWImfjnJpOGORQJfXvXvnF/tdR7shLBQzGkjsp
TfbLCWiT+QxiC/QIAhFRSpdg1H10vIIZGsKpdHSsnT61kwtEmxAZ771/7HnbfnWGGgCPQG69hMMo
4zlXY0m4T9atKzdLFUg/MZ0AUmZkAVNnaH7EUftbcecpn1i3M6+dRt7s43wcdYMOBZ6g0fswZJLB
X7MuipSFu7xpHR9PeXc+UXsaRXUQNfVgnPNyK071bqCymxtEctSGUYpeIw10sbg5ugbcbMle6Sh8
2V90cyOm86J9YYAhsC9mujQUiIEY6sSkqeQy3Ag7eGbzRATYA9giUyAECPIx7C/q0bIps1tKtl00
SSt4ahlSP0SmeHZexopLp1QDDJGLKT1uh6K0cifx+wcNwEe+FPHuSWpLSslRAClW0ybCecdywcn1
wGHt7uKPtGhAY7bKodihWepcn4LzkEUEqYjzFE0PTd3YTdb4qzNP5utyIrx+J8lH44WUI8gro1rG
GgNyhuE0oC9I+wASjMvkZjbkta596Oz1FNjR9u2opc/cwfy+bJ4c+gTB+QkMPu8dfFg/aFoIrYJL
4seUAAZHzNkx8aaaWBBEx4UmLTFiB8YDp2HHMbrYDJ4O/nta2/DjMTEdh0B2qd5TdDrDsKMThEap
8tMHefO11UdpY7DLAcSP0556gcpXg/VFgU7jItr2Oqd+G8h0ZVX9CkY0oyQr9uYPtFB/Mf2ycZCz
oXDgyLryKLixDHr+6iEpxhmU1COdHlj4luiAbKNexud7jIn98GKhgdF2+Gp80QPfq4VD23qXIAlI
D3TvHuY32WbuU1Sg0fQlr1WMVgHZD/3cN95y2GMJ2rJVPN+OeG6M8Hb1DdrFHf2MTNnM27D+uI1v
vpzpA3uQJ4ytVvoiW6F9JreMYVzyKcMuSBnXzg6tLi9oOpRdJyfuBvHsgTniZJ/zKLyS1Gmq/7LN
IzAqoKwl4lYzoyPKN79xOYH0cnADUWEVDYmpxIWNFsH11xl8mJC/H2gEZSFBFp8Xl+mMokAZmVoL
Dc2vqyxAHtILkdf+hQffHYgSaHnvU05cl7yRnYMMtYgipnvrb2kIeTXI5JMd4bB5XhQYIl6eZllc
N9Ry61+esnMRQVwPGCW1AJBRPyOLfaUaR9ZQgV6cTC6AERCA8k0+hcy3+JATVtIHaNGYcJGly0B1
vmvp7aJvgd3VFyeiiBYp8MVGRarMZ9IUIOMaccjbeq6l63AoFhST/MMzWS7VZjxjQ741WIRiVRBD
Al1A4FxM28JDoeypR3Q2I2heY84q4EA2OVStw4KKf/9wn7VadjCZRxdtVAfmcPL9mn2PqCupHZeX
UfzSOXjAKjs4pAJp1s0bDHl/36OJzTfFZ4gYwujwEqPugGoFLUliiylwvF9eeYNrQ6m4TJApYKJY
cJMB5Tj2IGx4cfMpiNrRZAPHSEwIIa1gpp/GA0g5Jd7zrFwAgCLx11AAps4JsUNyRkmWQ7rCHZCZ
tfRTHUTD6SV/OoNFMNcugtMBrt+szv2Y+S3yW0kGbE2nEAZ4nY66+brJgWU0eQh6j+sllS7gLUAY
IbKmHqJ+J9yi+gRkvaws1ZI0PwIHxCdMOMsT2l2woVrudM5Lcj77kmJnR4xsmnLZduPXEMixANjP
CqoUzgRkKqltq50CMw9RK1mve3S/2gNkF1MmRlkgIaL88jhAtJMllGVxq7iKZWb+dFR+sCeIQCKh
zUJAhVnDVXD51ITspJbKQGQ+4kbl/hpCAA6R1B4wPhPyqCs4X2K/EUClPXDd+0GCpoI/3ivWORPj
MbUPB0+oC3DdFakgtRGp2azkcwObmAjTIid4wsUzZnnYGpdEN83hQVGD4j7xu5zWPm0iAl/7Rlgq
zgcF6pGEVgn3KuHeiOAHa5iBm2cBOReBMOdTD0kM2LyBJeMuUgGSwzzdDdMLWHNSTVjySxbIEmRx
L1hAygzZwAn1Ac/QEgNkuDBtVDaURwYcZD3u0KFW8y7X6+n6mtH7DZIKHnHTgfr9Ym5HU/TWDX4d
aTVsJqcG+wCA6OnM4aGSFST4m0EQo+M5P5CS0BsUWvv2Mh8f/PmczGEw3/jD4S0hqrZzpNpdCBCX
wdgQQ/7lTP7SaAT2AntHZvJyBrmHdIJZksBCMH/EreNWh/5HWfXktsMID5pc87U03C7+tN5/qoYb
+4NTo5Ow3E9M9fOStJShL0CUookLa+/74ebtnzx+MQ9D2HQJmXGYcKrwyJB01Pw7mA78QfWI47Ge
isC2w0NTwd20PD4fMVlBbYAcDOHmOXTHkAdI7mBLrE0+lC1oD/eKFWbuzJHT6Iw5iRFVJo+zuTS4
N0BqTKL3sKFSt5KR9Asl9s5rHLSMx5b3uZKwGGZ62I+B9hiGQnOzC/RyfiaL60QDy8enLrZbMagd
JFAg0ZeAh49lTPaBjNpzEdCli+UVCKahJKd9cmCovpzHTW8uDXYo4m4vTOk1MFsPtG9jAgFdmkBV
EqFaWRO3rY0uoA5D36f2nNKgRuTojnE9BCGMU29fq1Y0riimBvMByeBFUZd4UCppT48cnahCq1ie
RncE80FBqct6dwe9Q+e0EDPw0i8d+aHERmTRGS0WnZZ+GDoEQxJTeARiUdBFfh3F3KZXfMJiV8yb
kHTXRn/N7AydvRYe8ex33TC4U7BRRRLsgHQyxAS24j2QAZqDfEifAmL95NTm6JYF7bJj8s78HaGe
Cr3bX59ftERpmxENCRZAuxB46VW9dvo6Nf9WNyhlGWAXkWi5VvJm8lfaL8gTt/icxWEIOt8Bw9Wh
h8EKREkZBuMjPpfyBk2SJwIfaLng5QNZHCUlCarChoYvjtP1pilo1RfA5UE9ryhar0w1UG55N9QD
ZGZkKYfuEIR7HdYpgkQMELrIddAGb5JKBiARIqDlwC/GRqERxjcVFTply9eQ2umn7U/ANrgimZAM
bTHv6FJdXSm40jsNHXW8A+JuZsu9kq9JIskJY0VefPvWPcrZkj6JokmFhIRitFDpbgcUZcol3hos
sQC+NJ3AT89e4VisyqtD4iL3GoODJgtVkgyUQir56Sbsg7qNFaPzuUuiVNrG3qVac7d5LRn8NJk0
rL1m1o1LTbaKbutGj0r56Zu0gvvnJ2TC+ze3McgewMEFCBEVlEUkBJyitAB/0UTovZfvIV6AXhUV
UpxuQQAjbh4BKw6E2eyVLg8j2s4oJcL+g1pELmhyJ0/Oa80emJ+v0jb6h7OM29xh5zD7jHfI8XKy
sH5oatxSvczQzZ1Th+uTJuZ/sauWZJkvKB0axjp9Z8s634slIIEG+aoVp02sAAZTPZLikSBcQYrZ
Kf9B/7lwnQHxSYhtHFuBv2GDerqSBcOw/anT8QbgN3Ow1do1iFc/lIkKQkuvGPaWcItPX8PHuiFc
JhYFRQEE7t6yxfg52Ar0HSPk0S+6fARADy6Jnbf1s9M30eJOsrJKs2aU1TXXFHDq8gDaXwkTpHOU
A7ixRxXL/Rf5Rw/YnAl8+vvsPJ/KlfY8AwsOj4YhdkOxq7pIwlpUNcx2Fn4pAxrGWHywSNiwDY0B
PQf0gim4ecQbl0K000YHnHXuA8XKiJYBWLzOac6l8CKdWeo6iDKQ26XUy8UVbAYa1IGiQN76kkWZ
0VqH3KUT3pLnQnHJWc4+LGU7BO/8rNCWvp/pYd784DYEoQHxwLdd6vCRoz3WSu8KOX9wC5SeDsi/
SJT7sQiALU3YgbOugcrpfH5Dw7Mh5vXWoeimSihs/scBHBzusHxg8lKTYeF4M5cJkM2Y6Ekj4tNb
zgs9RkNGwaS9c9HTG/fhaeoDCQjIHmNlCLEnacYkWPz4tPutZzlNudoS/a6MHzzgj71iRrlPLj5W
Eg+3yMCqCUaepDHDdMhPbta+8557+WYP2U4VFsRAuZt1ziLoXH3yGRrPGhlKnFcycIBd2zm6GPq6
xqegNSELwCfSZ1ipdrej+RUmlTg/OIqPM1POyRWIvx+vo8IPR72kPKAyeGMbqjsza0Sv2XWMNwIE
6oKFihIZ7VspcvBkSP1X1SNnT5XqDYFOgueXnxY+vtrhoM07/IAXQ6S1KEOBVh3XcqmWNK2q5Eh2
TJJRBhpDX8dvRHtOLvMlPfaUnvZNttmD8UpwlM5esqYID7hn6zNCtx8ZNHZkWqWUfAQCg9ab05gV
6TGgi+Z3YZ1B36BvC3+G7Zd0cK2k3H1+MKVCdN6xqEsQ7t6t8nwf/RDsBoN3NGdCmBQob4T5AVdo
AIjDikMZORM9YfqTWB8DnXk/Mv6nC1sb3aniOOh9IcsIaUTsQ9JmLrX8RUgwHXqFMdUSUcSkU4Dg
vrNmY509BtyAnLb5JAIfABAov+gyARlQJTsJGW946MkpqLNcm1+opQ9h8tqATXcYdhsFI5qVOGyI
1fTN6pjqbmsjomRKcOAIIa3dajBnkipx2oiVrt2p7HlqGmAv+y7Dq6AB0aCNZwVdJLd/BPV/xSjf
oDwjmjcBS1L7WHSpvSHvtRx0J8ZtNd8hSI0OCY4hVLSfHN+MCPIyUkAaVECca8TwAY97kWjsHuxq
aJ1Zvn3eChB03x9AFG3Z4GI9ipUmhm+jT96oWBH7Ex0/ImCLcSMXxx9WDBRBiaAZpuw0UqNzwy0d
ox+CNKONMiCZI0SemcsiBXzD5TzPbuJzd+fIK9FPlYiydt8hkPyhwQ8gp6NpjmfSekG/AS84MLvx
SQqhCywFFERp6V7dIcCIUcK3Zt/VmgGsEzw8GkFOCLZ9gsGgBUsSsiyBBA9fqvcSUA53YQV+UeA4
q2tsuaaroREQOi45abIcThn/2vIJZUjn6rkBELmj9VCAnnJxOxPj5U4pBm833zKvdL8yznKYJHTM
U//9pr+zgIV8cJhjPzg0DnF/I7BR7KC9sCEc6CMYglrpvJgemFqcll26bJ/iJLgIHnNbfebdcMXg
XdPXT5Kkd/VRTWl/k4sxzo7YFuAmQy2uflirxU2urAho5IGMxkdVdxeSEAjysl1LUtgGX2Yt5/sx
wW2H7AaoOUoNA3e1Y/qDZWaL0nQGXfjM/LU6shhoxGz5nKfb+nMA2KNJAiHNbeuJGisFPFfvEcub
CrjmoPG1jClDIH2qp4ZfgYCZbFgXMcER+orOurjynAUkP6hFfBFZ1dr2QzxCeR7uHLzl5zaXTo6X
5j0w0PrXEOc90NBWKbj/DFnk5Ohd1JPm88HQZSmxr6Z63Juqogan/7ovbbHqSGYaNDn84f/qM9qk
+0DufLEh/nNo8EvHiJvN2H/iAFRouh7BKmwx/NsVrkWUZayHCWuiLfcZrAs5OOuSWcxHy5oY4b1E
Q//dmDHfVUOFwX6Jhe41JwdOYN2sBCBseBv56cNBrAiyDsDf7mu+oY0yn5bRwxmw6fUAPTWbYwmm
lRgEYoQZtam+HrIn1blCI6QpTcKuWRo9BuY2q3WYFEXxRKGFzgZTbI9cQdt5ZmkKTKA1KabMt3fA
dDtXCcM7bQljnUM0GRADuyqEB8pq8V+oUm8DMiUSTayuRZ6zpO8QAbE9gBxey6p/YIRh9Np/1Uzi
Tw5It08oniuqS8qIieaf0PtJe34AXzuF1kjCjPiJ7THQYP60hr9NrUKK3fvex51nykz7ZTkfdkP6
ys6eaU9NtK5NsZ3xOHjuqIhyP2ircEfyBA4uEq415pssjINexMjMwHb/qTU2vv6VHsRe9Nn7i12f
jnRDHdHJds1AZwnUsqwjdBSjo03pCbC5Cecwen+qO4QhUg4yJGHpFSNm+YVd7UPtLt7hS2uMIUFp
oZ2K4kTltuj2ZnHXI99BsQpQZr3ew+h0cYYNW+y/61aVi+XxJLemw0vqg5C2HrccwQo2V4+e4EJq
7PJB4XVjOOiC4q2NvhA20o7z2OXJxfJ8+Jf0EYEFEDPfnwDOd1NOH/Si9cGkMzkL0i15IYAkSamn
6YLHrLlKijVtH7q8DGhM2Y7QgDkDsJkxyWf7V00NYR8Mn2Mwo8EUx5LF4Mlx3Rw9t4rWZishOiAU
M728OIDoVup71thzHpRPdj1Fs02Zy2S0u/tiyHkwbXu9OcBEi/7S6Z7fY11Rw4NvYou+Yr5kfPIx
EaUSQXNENUzBFtrvnGH1NdYI7QlWjCn7dR8woeUPd6wCpPGAYR9TOpZJkvcGNI9uPReyQD0zY5bi
Dd0jqDfNcHEObq3hbRGuNzt3cxzYWPBuCB47WHTkyuQRmelAcsFUll4fro6mDA50D/w28d/lI6zw
mt1oVJTuCbS3njqTX0KCfLghAPrK2DnzuUNX+UAVMkl8KAxA33OAEKQSprn5FdIygY2NM4y8nPy7
wB0ISgiLTe78+Zt2+1jPn5fOp+PodpCG44HwksrXSYTcML0tqImIGHcfhndIsjYwl72H28n3Lwpn
MqzzmAewnLa7ktdA8fXqnewR6u5WVJ7lE+8ehBe7dO/DCsIVSlwVk+JM55HJtca6SUuFq8MXWT3+
Qy3Pju5tTiHCBqRt6L8+cCM19a7jVRiEeWXlMJkKvYA/gfOPWc0MAakdWWBXC42cVteHYxDVN7C4
L1en2A8S4jYJ3S/bQagDV1+xWV3RuxPV/Yu2d97UofRCP4lgHYAycPEjCqO7f6XahElKiRmWLmCK
Drg5VHckmMrog/kd4vOYlIjFr0VGDwV1J6YHd5ObX1GnQSKjYrU6yjzS6tTiSQMDH9BngtaNLklg
6jUsaBHry0RPXK2AEKAcP4bokNb4dlkjyqgCAhdZ5ZmJU0QlBp0JMolmA7CjHT5JQFHM+1lNFRqY
Vp8L9znf9am6stc/sAV8Tjh+KNm1nd4FIj03wbNemoNO+33dPUtGmZ9PBc+Pkszup8m6aLUxggqL
BMLX9i047+kyaSikR29KnxgG8uqgGgj/E5C4CwGxkwygw+clLCRI7BSIyqcv4r9c4KSswUvekpEH
amnazJTQleVREGtKEeS5mod/hjOWdL400wityN4KNypM7fdub8JOtNVt4YKIfqCH/ersGWWTRdUT
0ErEBhTD9LMtSglM87o1ZCcqsrNOzXU1Em51FEqxVr9oHEU/b0yEmuTOHkg8TtOaeWyudg4FHR9o
RuG5SalvGtF6nWLOcKJ9XfDgoLBsOTudT8jOBUitfyAadIp4i9TasXEv1AO8BSAt/LrXQm44ykj5
5CkFXYibJ0YdnW2o+aVX0cBBDLLrgY4kbMLtnIKVe9VxaA2AGGN//O0vFy0A745rwqyqQUh7urNy
WQN3CfsOi48u1cvxTqaYTEoQeQVljF7EmdJyCtN7WDkd+Cp1fxtXLYkGDpqFUfe0FdHrMny5zYbb
KX0j6JL1v5g0gVcOWQ4OK97Y9HVOGiPsdyiQm1DG3zLejGiHvsZtFwo31DwakEd+qg+H+7iMtZ69
1u5nj4tJc+qNrl0xag3UpObAxEYDIwBweq4MOOJjElGaoS5fMirsj1MvbUjf+KMTDiH/CvrowhxG
isFoinKapyuKlHp+cX2NVbOoFhRiGm7ofDUN1hsOotjryn//63//3//z/f6vza8L6jifzeX8r3OF
9NXu/Lj/978N89//uv7n2/31f/+71+tadqdr92yradiG3TY7/Pv38mt33uif/l/l/tnonFvNXWaR
be6HjQkdlOtHLGHO4SAV/+7drN+8XffPb7cvn03rcGzsMk3A2cSfQg+N9wYoZD+pZOxUA8co9bhN
JOBuOfqbELgKbTP6Se6BNkq74ypphMhxMB5mh5VnTC7ZmxU7PGQI7+zm2MkP8Yj7Pvld2v4MCyrm
+bxHwHQj6PlWZy9kxLb4eogSfrbldVIASiY21CJFH4DqRXbcJtZ3ZWCodtRxwVzpFrW36KeQZMwX
TG9uJcZR2PM1XW0b3pnCUT2MalWralzGVnakJMAAhKjaJBDgSD5pfkGkR4pmwXR/A2cuemb73zxI
s6Wf1D89yd6fb+3pcm9tqtbtPUbF1CsR6m8iJ2P+fNGGGH9IM42h9l/S3/14e+RbTQ8tQiwRzlFv
fiuOEZ1UPLxpAHvX6IiKXxvNPv0d/RslBq4NH4EaXufJ80G8AqfL0u/Kdv+4Qi+OGbAtlp1nlwEn
96DOztE10Cs8us/wAQ+0yy3uqjvWyod+y9v1DQ8hBt/CQ6nXf/ioIHr2BlmWDWpXbYwPYRGPa+/s
X/kH/V/p9/onb8Gb/M9XuAmwMOUXcVHwPoyUIMm38SzVdhhA7l8VGmm8iKVu07uL95a36Te/oTZr
/xqU5O/uaXqfVhAZEFfod7km2/vwOPV/8Ly+rQBjpv/5nuVZ/DsWKsQWy3vhr3jp1z+jFaavmVxn
iNZ2v+IEpSIZd9QHc3WijurQlUDwd3bEisXDcloB8CFX1upbfUShf/6k5YAiw9bjV59onmI94Rkz
q3/z9TfrUUc9XPgs/Ytv9PUv//NutIy/WTG9pm1aPcNotdsd+88rZlP3HpvGu7XnNH84HZzBtSJi
iXIgmDkJ5kcakYnMIdZvLhah3t6lwJcbD45eDDEcusabbhqWwRxLjPw8mLbYIrRiRsyUM3KkqUNA
g5IzphK/ufLmP195V//7H6KWUT0/G+NmvccWmxwxFe/o3jxsMjgkvQ1r5bzaaa8P36JwZn1BX2ZY
8lfFEWNgjH72EM5bQXVH60Q/qAvYt77hSOLzZLaQOymz/BePQz/c3932jo5xf92of7jt3fafL35r
tR6H8/u8y5zBgLLKpSmHaNoPmKMr+IYYGuII1fPCnDNushBilUxIQsBoDb5mkzbm5k8JJxblkjTJ
aeDTSz9LDll9KFMlwqCmufvP97z7u8v+S+jubT52d2cQXy6s65J1iUkukeEVvIjV2qHw3G/jJbHx
W1h/3r3TnK3pX1ft/vVn97cdY26p0tebGzvu/u5X6WMAwZ7deTiQOZXemSDSFtbrltdkJKQJA++o
sFBkbKFih+nd0eXPrfdukJ53+1W49Yw+24M9pIUA//kDW393Vv3xOf0loL63m0Nlv2+HjHOHAEjR
39RCoFQNetTiDUhG1xFqK6AL2M921FTDi7Tlwu0gPyl/MTjvjSY6tfh+EyRhTdVBJ215wPFMnvdJ
MzKm5Jz6ymdBhCWzxv98/fbfPjDD7NjtZq9rdjt/2SSX6nbqPivjPb5OMZdxn/Rr0dSHSX6MjtG2
jwDrz5/6s6H/61GF4HzzIejr+n7ffxqikzU9vUHOU/yFiQuInRKGH35FRN3wzOx5hXVt29HxGzHU
X8+w9Nl0PzG49oiyGHi2iJgcnB7Pl0/9Lj7EWyNoEkVLZiItr8XXlSePMAo/paPrnkhYIfyq3/nj
/fNNaenN9f9tPqtF0Ot2Wy3D/Mvmszr2Z3fZn1pAXLW7n12x/Xg5KNA/EKsEYy87tFe15CUVEJLq
hQ11qd/JdxvZBTpqql5LWR3nsAguNJ5hnAATPSW8nBZg4+DASEP/n6/353r+cr1du2X2TMOyes3u
z+f5Q6Tb73q3Vn0m0j1cTGaRbsUIG/udp489c9zlRG2xV066YYj5p64sSkS6frcVWn+zlP50FXqr
/OEqDtW9vras9nt8RrSq5V+8XXD3DF/v89rX0XfHUawPY3361jzdmi4VU4fMap89zXV+QbSkA8dp
+QkrTrff3KW/2apdu9vsGKzzptn763lwu78fn8Ou+x73PJyu+50AngNeSgt8jFBSxflar1l9rtve
PTJUl2FSfX3b36yuv39af7gOfeL+4T4dzXejNhbVO8tRb6abr1aoWdhKb/8bHF2KOKIzdGdQPKrY
37y7Yf9NCvin26CT/T+8/b3ROLXux857rJM0vZMX/4+wM+1OG2qy9S9iLY0gfQUNSAzGGNvYX1jY
CQIxi0ni199ni+7bedPpZDl2bBDS0dEZqnbt2jVAbfOpQpIZH7xPbaAL2oruE7bE4IzMKpVW8gTd
MyQWWco5foOH630aHF8hymiowm/eP2P5aUHggOfmc+PFSokVQLWm5N8mAaayOFCLh6xJI63S5jPV
MCmwnGw4twxJlSbXXwe2iYzPCPE6oDJopHqvySMDBuWsCf9R1ZEtRJv5GRmTQ/fKAoJkTXyk0qiX
7Nnb3VDLB1qG7OX3ECN9eulfiLD7Mcm9kZueiGka0YoMpkSrj3WYwKEjmbYVm+keofDlUAbdNtlK
NJzFR8sRIvORmTY+7bhMy1RL0QoWYrRK7tiNsh9nNIQ96htrsb9bmKk/oFha38WOvfHB5XBPkovW
uEvkDy7RHoaz9jEaRBD772Pd++Nc/GWM2f/5kI17ZlUeI/7VJjQIZkQVxGZ6eaNuZHDtL0fweSpK
sRNJoFzdYZL/gAI0JD2DEjwUlKd0RbIfb8do2qVGONsGFOuiwu+A+TKhdHVgvcGZj9vX9BIdg9Gu
7ZCcY6fL8T6x0LLrG/3tKaBQYWR3hiZuetE2w/ldzAeEP5Dgaa8+cmLYpLSl6w8Eu4lOgur183bw
906wfu8Ez7Balun7brPlOobV/G0Zvx3PLevor7dD9z7KcFSMfedwTd2CwJs5WJubYG1RoA3JtCu6
CS07uW8W+dC4tSSKaWxey+vrfk9088raBOTBwkL+LZqU18/cRjRtnXdXrck/mmwaejL/ay3/5cn9
1uj9pSi91qxRTqCwpY3ubNDoakOW9aRJ4RKsZ/Q7KUGw9bCJYi3EqALpRpcK5+xCqQ0doULzlUIS
0QyJVJa4vn6/MgBQQuU1AqfUHG9ihundZiqD7EzBWoeKd/z+XGdhaDJ6cVG/vOMUCJBzUTQKWT31
sVJU+LPEBzcoZIJDLnZMVeJLXkypsB9FskKGN8m6SIb3Z7HBu2qtg/3nxWjZ17+t4UdmYys9JA1U
n6nCoGWigL2MWEfRt1L+dgpe2uFlspqgf4J1MeQ8MAGf8omV5pMmzme10GdkWDbj9dB/Qk6FxQMf
JafGW+OJW+T2WO8pwk7slDQihw9qB+D8K46n0Y0n99sijMXtnvu6wfXQpc7McEULPU7q0Cwurz8e
Jqw6RienysdQN7BLOIuWpfpp8IMq09yj7kPf8pnrA/t4yhODTj7QIqIaTd4kcAG48F2lLi0zFuob
aljQT03+56Y4y0E3x2UoJE8rUsRfVoivarEExF92tG5qaSRG8FSChPEHCro0ql5eeRmFas5mLXSG
/z4jRdDoI4cafDz4hP7Vg9ELzJTaTG88cWcoK/EkXGLHtHZFs/QwPE5OKUs9rkO/IF7NiR6dTEP1
cKgASn8brPIO/ayxi8IjBqUWd+0ClwVL+0SdrdZsuazGwIEr0e4rZrJ+URcVLFa6nrqEE00o9PAj
62bI6V77BcNyO9TQ5CQcrQlC6iAts9BN0pNioKjn1JceY2DLKXRrFFrUUHp8qRE6QPPE5AHYEXeg
P21YGWqX/62noJ5b8XmLyUIUCmY6L1GRarSXlC+y3YP6nDwbWqRDDgnyhFMdQ7XhkGy5bFz0NQfQ
mVGa065+FGrrjhZr9+MumSZ6ZBrFmotqk4YDQ4g5vRxtJmeGkgbUY1DotpoVrQUio4p7g7lY9Clp
tat7TjeqJ6quvW+4G80BfVs8Yg0Xn3l74MHx/7LjP2VD9SHVdtI9BRk1iDSl+Ty7cxO4x8BR52g6
VafQERvqsGo718vaq7VjV6TjEfF+PP8NJxBChNHAb7XxwEfM7wYyH6mqJ9FQ3Y4GHb2aAPBdQp6i
NHKVJFtFEBzOOHBLwuGNons5fW13YRNRsu/lu3UMbtbbDiR44RdR/oY6rDlGV8AgpSK6LrSBW9/a
eYXMIG8MOiNkRpt5sdiyF1MkZWDhmPGLG+fzO1VTHtvzZmGyaWuHlwsjJ2WGwg24EW4bnk0rLHru
MH+fRYeuPFcEo6IsdiZOQGHC0OL7gI9TdC1ARYFSm3e9Ln8WJAzv1q1whgowKiexPnB2eVOnPYNg
8TU4551mAlilD+vVM6K5coPX8VW1RoZyrqipjkIgpcVBtkpMamCx1c/rF+U8EMlChQj0ygWn2idl
iDIyhhAaqpgwJreoV60IBRp++rGDgSQ9Bws/+v4Gks0fi22C29LCZyCfmvecqBlRj4Dj/NgG8/Ke
9n31aPNbBpP3LYPqiKr8PdT7vnzz1OZaMp0eX/LZ1PcVvX9f+HGhZAWfC6yTfK7etzm4TIuFzDHv
qcIMlyXGk1wO7bj5rSdoxlssJh5RfQX91NXkI+prhgpFbcq5AG+IZdA8NR/hgbnetlML28OJ0O8K
DuMyRFH7Cc18DP4a3GMw6HbZ/Rk4ZjqjFvK233rWe/fUxN678/0YDRohd75PUwGIAgkJxTBOVskF
SZblMB/rehXNeowlbEa6hUfA9QX/EtnE7UGcgIdyfzPI3Ngm1xr0tF7uuCE24vh2cMSWRRyN5+8l
zQnVG7nWqXaRLc7sx5twE5NmjRt37IJFRbCqAhvjs/Fq0Y4LbXJDMv5kyPJylGMCC7dUw/YJOVv8
DRL9hGo46InH01WzoAsn8svP+G7VUJjZLrqA1ebgZqgT0jB0Dt/MIKMr9IguUca3LNh7eBg7/Lb/
rwmUJUWIjkN/38/pfoOOOTEP1ckYgCo7V6M1lArg+ndGKl06XsVld0b1GmHCWSqvVRa1yeQzGTmq
3oMGiB8fCdxvg/PzfsRl56f+kYtUkaocacRskw3FqCp6QLPXmQjczWLrBYkBZo3mk+aY4KVZJDD4
robV0AJGPD5ENvBV+TeSFeWwRBZAGtQGT2v3Br+HLS2ucI9Y1ljSZvgbLa4j/8P81BV1LkEUavqK
csf12bv32H89RS2grccR8EK7NxyAG46AvAt9q/1ufOw//tc9KEwlIKQx0O2v6FpNI3VoPiTYBPAs
j4akUjoU3h14JN1KXoZQL8FhBSL6UPdg2p26MFz85NTzkO3glqbOJ3V+Y1mWAp0ZSIMlmL3Q4z24
wON/QdDHrknKl/4WOCRk33664fjl/ZOqpNAr/Qt9o+8Kpw70q/im3BBncdFaa0SNiIJeAG+n7hEm
DiquVMulAtnglhLhmOtKLkihEJxGdP6u4mwhABzUELDVTEDHX1fvBG/PkfdKiW8a8fhCKD+6kC2B
5j9c0rqFIB/fjzdzihnpgYFKdZfJMvlvQIuKN9RbEWpUAHHpVaqSMXnUPgGDak3Fw5UZQUkQ+PcU
Z4YZaYXUkMeStSPMPSoSLRPYb3AEEuW2cxaE8GtbSxafcAQdq0/ZQYufPtiCEbpRiREu82THNilo
LU/UjwBuHwafltbwDouj7Ot9RVd0BAWOarhNG3FtA7OHPgA4qMjC5eTBowpP46lRTvZdAywapgHT
nej+jUJq+WcRUzaeGW9EjU/hqDPiKQqKbMGH/OG2X7EzaOBp6qwTIph3JrfWuktkvDycWkGzLtNR
I71YZIlfj/RzbxufgPsL6hzdY5MpbLBZ5F1C+PEufCwoTrRHnwgxhdDmlWWXqc5ldDHhnBrN+lmj
ndp8tQ08lm2WS/ajnNJNR3YprfEGP9eRyxOQPSpbwcK4g/mjMIoXIrZSn1gTj1XpEG6ZGhlpckg/
pRl7x2Mpl9/9uCS70dROYRq9NgaaXIdw79cRPu40NsMi3sMUfSyTx9GexsA8DShQMC+HvuwFGrpK
jlPjRa4/K03ATkZ8/EzvuyhQcM/04YF9vWSn1xr0sDIOb0dWe5MzlG8baixsICOxJaYV6MMxKcZa
3c2699nw2HgVizACK1p2qWvFBpx9nHiYbroZMv9Jvkmpgq6l+EjirQwdrYVrHmTr2Y1LTCC25niF
ggXLS9+Y7jlKBpC2UwXXtKcIsmC5Rgs4PbGRmTxKxcFWSfOp5OGsKD4njMOBPMKLwj6yRMYTAN73
BYsrJXvGf/aeiJ6z/LtAZzltO/WvbDj5UHdlYR5shkfWK9W0OvCu7kDGxD3Ub7e+FV0A8vfBjt2x
2bXDEuANEdtwP6JCF0Nhyahq0gd1X9RbFgI2nU1YUeIbsgnf+ql9NVflG/rs9EOvUT8ruE3Uj8vu
MaEEUrAd6Xo75QyfaNgdlK9FUz5kIZyoWnlMeEcDGSuG152IAhz1lm3xSNUQQUpLjAg16JYsu2dS
fPR4TG5lO/LjBl8uBTv0jrZ8K2rErYWfnjjWAYNFVDlgmvYottFT9cHiWbeq5lvBEQtNQJPLBs9O
ioVjRKf+BpPi0tfM0CBhzI40H5gZwFUmfGpGk8m+wWV5yJpGWyCn5tMqKdPWQM9L+5EslnyRL4wX
aaoAUA22bLf7Gp498hOwljnuP1c0Vzfq0rvn+DDYYGFoR9GyzBIbUa5doeFP80Urv9+9C/vTiq0v
1uLEncgkocwiMljaCewf/0TnrT/QEUAwHcO1LcdRVPI/wS1/bRabojyXr/AriYRJYxTK3wyh0D7M
0d0EAOMC0Ze0MkoSEucflUHW3UyyMW/gpd1UYv5E6KyNu0Fy9xjy29txvqQKabKlLB+IPdRNstko
NYJI0ohc6qoRnuYnqiLP3SKwFnrzzfeSyylaXtLjYYh8KYIiCxvxkgbmOR4sNWhHO9w1Z7Emh8FD
EJ2G3az4CAjBUPOmTuMFZWFrm87KzsZCgNVBOpigOPrNCDH/XHcUvmtgHtyU6zocDsvOtr98Q1zI
ezHjXXuOvu9cSfXb/un2km2ifIu9cIA9PQ/7Zft7A/dgb/3ECzADA7ZlmoHNRUg4UN+AhDnx4cn4
/BEM36GpQPGLQi7z0ZiFmx0G/pK4eyP0KIcW3TvHPsIRHnm5V9BpFVbwvlfnUBScbTD7Zhk6gRKQ
gz+b5n7HJsP+Roo+am+XPpldJPCTlkZRS1bTNSVbyvnqR4tuZTO4JKTcMrgTP13e2+vRjBwUbHOE
NahALYDwjtiIPln187GJWOFuzOvb0Wa8/qE5SPo+pVDnO0xPwEWm+Yo0XpaXj3CGZIDbQQcexi41
CqmYOjyQttxuShe0cyVTjfy9AwIZyXgZwDpnz6qY0lWQdgLivfsutNhtj/rS79Rma0QZdSNO7X33
dojhdWF53EfHHgxpyd/bH+7IHpFPgpU1C32ScvtSgPk7Lmj+IQpPlNEhFkWYRyP/P4d8Y3Y87Zqb
ZtXfUmL+3rF7h0PYIHnSLDoQmsg5vcGr8/fB3y9r//O6v001u5ztiuXOvcEXUXQPlnPihIxwTII7
toRIF7Oo+iDHrVvgd/rD9WAPBF/itsia19cZR1dW/RpbiFrXdTxom1ZDK8y6QE4UgR5SYwjAQBAN
wRg8IJlcApqFxYGrySY61+HJw1RWq/nS/JTxQxgCQxxkBUhkKpREiI6wIuA/ylmkM9psYyoeprLs
sHWxnoz0GlGS74DajV7AesIEFHGCPBqZwthPmE3s/8vUQqzlSsWjIl5jeljs7nodumrNysDixRpV
p+g8tU+gv8BEQH7w4OQ4HQh9baJdZPbsrhUqjH9mWSQ/ELNVZt86XP20txDawQi+UP2q3XwZWvf6
tybRU9lswhi0gMuKyd9kyeB+RnKYZWKsEjkXs9oIqeOpUfksw62FJ2e9PGKw2tdlaMkHk7mgxHfn
WzuNjAT51hSbndZeGg6RXFldbT8VE0euyZbNG70HdkVxmLSvPVAD7X1yRIzIXuiYir/9uGQrtgL5
eXlKtLF3iC1I9JAHz509/XiIlz+psVkb3o9gPeR7rFf4FjgLS+pU3eBFTv4+lM3Wn6aQaZim5yjM
3XIVLfgl7rVsrHd2w7rcJtrHCobEg90tN4AwFy6NiAoKUBVTWdV6VeND5rg8wMdxjS5Um0kRZe+z
V7+bvT18QwP+h/Wp81ZgYbPYhdq0oYrqLKEoUNZes7kKzJGD2ZwIAzoD58i1v3ZXP33+MoCBKGHw
VfH/ldfl+Av2uXabPzQ6AIDgRzXttl/0VvHui2cLaHQfr6kBD6ikD7twoaxJ+YxFyk5ejuXIy2+U
ESP4Zs/6JgtJ3qKBb7gCM2ANZLT7+I3iukBO6um3VkIey5KypC7yc8SM8Q9bySy8EZO91fFZCj4J
cKinCjKSjcDDhft3uPb38A2sQzhHpuMTw+GJ1eGdXx5Y65DvWv6yoPIr00pwqR3dhtcRrLHIZj3h
i6m1DvW3JtmGySaHhOg3tK8SiEzrlJdoVgl9y36qJzW7cMXp68fYXidHlOaw+XEx4BXiC+lLzC5e
YNtkygnkuHwcugbF6uMj0v1wzTbvTU6sR1RjcLhU9689F1bQ+/GdpdS1mPGERUmDF7AeGJCyebIC
IIwPmGyso5rzas9xKhRFpCM9GMSD4DdsmEOAAN1cd1vfnWL6556i55qhiiqKWaHf5fHIy5FxL1+p
ieNFpUjO6HaEylEupLPlvFXvJi8Yb5ssUrnZWsWYCZ/Zl56gHGHEJrD3ZMTJadfqyDKKMlFt+K3e
9WkRoNwEfs0SvEEO9YPWtmQW2EAG1G/GnsGDpyhjiASd4ACR1Wpnv1t+2Kx+Ot2es2th3ocixOmI
W/qAJSiNzjopZOv+ocYKtIAF988xZv6BIuaZltdsWUaz2WrVluYvQ+xwvufHS2ZX/dv96VaSFxXx
fE9AwvBGfx5gft7ivy9D1h9ICP9xxd9WoWy5K41raVb9EwIxxIkq+xJcIbkc4ZK32qUf5WZne44z
1PZPVElmL7tPEMlt2mV7Z0+lX55RIgvNh1v/cH7alLG/n1/26d9bKU7fbzHI/2jkb6Qmxzg7RlXR
LWe7QzsbTtIww8wKsl2EnXFw/mFmWPb/QUr4H5P+N+6IMfM3+9XSLpnrWnr34XqhzRXgh2VVaJCG
ypt8D+2egmp0mLZzfWvXXcMTXrJMPVY081sBHK3ELqWeAjJ3bQyQNVNuxZcwNgEKLaERqQdfW8wA
I0KyUzskmObrLFr1a/AwAWppC1UQJ7RJeVGmtJYZSnyOvkrKUBuDZkcIjxsh54ujseUy4rmYLAj1
St7bfTUn+rT4pkB/7KyarQIJ9a39VtiHB3VYXAG55hW/CR6hqThzAqBhzNAuAQmbd61hrXBJ/OHO
Uq/X71hjvIedsJ/OKD+9DZsdmxYpUEYQSRE6hQoVgmk95YkoFLU9dI4UmQFLidH/RARQtTHj1dxJ
AVdE3rhUBHibzzYxIQWhHSwd2CL8XEJ1h/NxSwVBCYqCOJLC+f1eiQBH9WagN31r16TE5eKy7FD6
jOgQlhK4WY0hJvYTv24ouar9lirPwFvYbcK9MKL0i2JKNP4R/FMkt1ooYFYHhauF4oK6PUUJBQhh
nMcHVgtWFnKiJW4qsE47uEA6tVzRKu3nCs0qkN0iba/oU0M7uS10M+K1KNSuPtK3/+I8k3f3CQuO
UHS8owtzEEWdQo1VO52UmpGyXO1oMyKMDT32SBIWAKEuClBMB2iwLjmhBqxOS8SULDfYdGKPQTWg
C2VDUjebEXz+bg70t+wRWR2Nbt1fgpxnA0UgFTNT9E4xPELghOaIp/NurljwoEpLsoewZqDYUFRU
ZMQHKVv312Ai6ZFdOK/+pkr1VNQdMpeYZjxTOgtzVm/VDahPQqcMdF6PBw/y2cfafiZANxto3tVg
aR+TWr/RHYoDTu9TPSGNIAUEa6wuVTBZEWcFFOlOxpzu5PFTvSrkFaaRLC6TIqkHbDDRRreL2ats
LI3eC0/8EZVU0FhBQ4Xl6xBjvFoIg9aaoC7njrkr3a35VEFl2nFJjwA0w1nYKk2r4Bjpso/2q0GM
NMagxuzDXTDwCrRnifPrs/joC/ib1+SEiD6g0OWBx6CoqYaFxtoRSB2JNcTiDgC+4ltck4Ivgr7w
dxVVIG7NA2SG4aVkY2Lo6iOxKx6x8MIiqJ6NKXY7rFlQ3PeG/mX4vFQpBdYSlwFUr3vPYmQKEOV2
siGZVhoiPBpGustQu3HHTEY2TWrqqnHmizqEsttde6ItHvFVLa0C9S38HqZkfzY3yKBQH/pcU8PA
4SqyEUSzlPzs+cN8Us9eUvqD2pDmi8doFdgufN4bNMgySjSA9fDkoQmTn71qqKkVOSuFzQn0OKy4
SXfXg49AQhMJLJ1417dpvBVzPxp0VJIDK2BMOhTVvfJ4NfvMp/rWGKT0dOmTlsjz1N23mPHI9KXo
KD9GHrFw1jq0OZDIfNLKBbdsrsVKyx/APWOCiu5ak2iwvkSlfzRETVl6XaeIbrsRsop7gk59QKaM
zCrqG5Nn2l6eB/CGWoMTLlIWzVCrAo/FrkJDBH6TESLkRXI+ufUkW7d66xUheug60OWNkO09654n
bnQcW1QTtusowyydQT+A2DZuRWtq0p5Ht+EuMAa7yH03u2bXJk9iFyh7QlkTci23ZVtbjQifWJ+4
Dteeg9Ero/LyAZma7UTGopw4oYCKbwsdfhiO2lKaWLF1ZJnPQEFkeznUNFttVAqdb0fkcvXWne+V
2zlF1tMpQveNnBhocCjkBw3yFdNLQIIUGuMrxGHbZtW5XcLvAuVWbO4WRaG2UxvQqnnsSmxtH27y
dDv93hTtFkqPxmgVV4BP7ea5M960E5NUXxRiu41wSUGwJVTp8TZOKGkXe5eQpCMz71BHbBYU57aR
t+P8a3UOKrvtDtcxdeA6AWCOS8Jk8DMbjPP3ahXfViObvMnGz2v7J/Xi0JkcLa/RdRnlxty/fu/N
yNvOj+YLZ3NG2b5j5HHxnpvhxRr2vX7u9jY4Pk64TkZ23PBf3uU8kxr2AYL2dJ6N4m9wcTbTdgXC
+y1NyXun3SKB6NK5L26oXKKNVz21SMB7mpjw3JVkdE5Xk7D17D8D3RPKJWV/ceojmUnVbBhx6fDy
w38jg41EPAC7F+z4tnPteNFxZATzzq2PkB842THBRL316fNTYKKEAqaHHh5TBRITRkrrtkM2mxq7
yd2LrgVJZ73NlzMp7wPIieanpTDvx+bdsNuH3jqnbFTngroOYhNldCWrYLppkzOHIgs6ZTHEgtmo
fN8EWYi8wTG89pqIw6FQ9nEgSXTdvjUom1UiRougKv/Go5PdyUZX+AWSh6GWiUninmd3NsMPdLY6
tbIwJLr2+RpICDeP3Qk6EgUCLr5FHmqj9XQ3eu4PXIftl2d0mn7gjclZQD8O5RrkREYzqtAg2IGq
U0DO/hnyJLpapDfkCA0lZN/1P27ffodh1TDCW94eV6NVRjR62+cPcieDewkSuGsFkEOCSxGgKY5u
+LEIrkCp7+TaDuJ3bCrA+Ocl+pFAxDxUzQXUcYyPZfBzcord/p3Ca1tRoOC2wusZQ+7fBVTYje69
40+PmhrtSRbaZGRG7leO5ESDInNfzqtDqgy6FpRYy5G7f4/sYTNgrlDtDPs+iC7jJWoQ53NYhVbn
MLkHUOhW0LuslIrbt5jiruc2ee3Pq+cs3BwC8q27p8HT7dWmVBdveu2vfKqktusIhaxxTs57Bl3s
CJPTPrPfnNmFqAHfuY2a6JoFxvfsxaYYRXsL8FqFZFFOZyQkOlG+jLJzUAC8ZkH1bWTBnboo32Qs
nCISE8oOcR8KNcUf+Xw5dsreLcgQHGtTmoDN8I1QFOqx5MJ50xmFTjoM0ytsEqoE7FEqvCcV2cb9
9oWE9eCC13sGWg0uh0HjpIQIYo2DtvMD7BuwVbmWbshFhpdgN//w47bJpGqQRR8YfcG7cB46I0KN
0fWt4tf9D5NphHkYyJjvXDZoIl5DcX32/TaMllvkXSgqU1Rt+7ns+IPGoPl0CmZdb9mG3wM7orNE
pGUupPuekkBKLPJlT1YydjDh5vAY5PPNPNzNQ6QorQjQuFI5gw/ziLgCcLPULY2gFR+pK95uwbqg
Us79jSATjSvBwefZR3MFtn1G45R2GhGhpg3EieNI0dEjsS6T/8HIguurAkWktQStn/ugHJrET4kC
EtHSMXfQan189r2nyMWenKrTk74VdVSk8srx/FWjldsaAtiE1xjWhM5I1lXx7HSlV9eg4nsDq3k3
WH4qKQCxqGQJYAdUEFwQHVeQy4kIvwYKZ5XDC1fIOYMVnJ7gn4QWIlUK0wo313EXsCYdS0FRopwl
7VRLdQ4doxiAYoCAE9B5jhCIauCRqKWNVgYbk4KKCqQqZ2QWzbrKHDPxauTzPCCuM56U+E1lj7qL
3ZIAdL35/VyF+88NCtk2e+MhWqfKLWKCRfc6DZBdkvROMNR3YdIbXtU2SeiL711khA6ED5MjV8jH
ugLrPPZE8gmJdot68tg/YWrE5HEIFVLQmhA5GCv+2KeQUlYWlgeic1gD8Q0jlk1CvKcG4TcF0wnX
LEwCpgrQKYancO2ePAMFRhUeVQdZ9cMTmcN7VycLbIa+EZzjM2QfgdACTh9fBpH9A/ibgGmhcJvP
LXjPmhwog1zDZhfCNsViDnwSwbV3DRoFshXSe1xFqXdVD5IAWJPoAvpUEeeUZrA4p65ldK36DHoN
uDZtsOLDI+G0PcG5OkBvnQd89GkXk74B90AJjqigdnevjKNPjvqpD+toRcV1akZ7uo3MwSYUks5N
Bg4FMxicIghoAihG2qgJXKLH1D2M9ws2jfitK9IUbUMYIEHLsb4rh7ILd37nNSYRxTD5Vgh409dA
2xHKVA/pTg2GPNnv0GREjbn18sEJ6ArAGZBpGYNxAmK1RkI4xXohkRogVImYNXflvyD7FrgXlVnI
4qTgQA1fS59L0JXQCf2mxE3VfQG72n49sjf1sphawrMo4bZnpysURhWmwZccCuW6NCKhauv3+vAa
Y1MbKkxSXUPtePxsyBhHhQEJZ9ntos4IExFdZonfIzRPFqy84M1Uvp8wPrmfWL1T+UcHfsrKPWL3
K+axGVAMqtscEuXtoa3ObQuTF1FI58eqxuR2PnU8tW6IfRTxdaDoCBV1yH9UzZwdXalOpBtx64Sz
PCaepltjeAYGIQKCjboByBQqLkD0BM4gj+scCSukGAotf9wgHcvtlx/CEhUlUcfKT1HeJQ+N97xX
k09mC92n8EkhlaCD3WpcdxK+if6vcUyAayXMXrp67DeGuaaApoMYglqBxOMTgCILWVZx69WG3XII
l0DsjfkW9QNWIMVMiOzXz5xnDV8Il3CiU1LQlFJ1fPkaLN1N36ifxpHBRMFl4PMi2uEtqp0NIZjd
U1qNj71AoKZGjQ7gYeE0ylfi56cgLrmb3G7A2xqMj771+8JmuS9JGuG+CW11E+QznKJDD+UMugcd
ULeu34TgM97+kUXltP6coPA/UN1vYgCZu67srGmVkyX4BBETgJ8cUq+o3lnVvgC5XNJTuqWXaBRP
6sMZnEAeBIJo6M5exVfSCKziw7ewYd2Jxhc92Nc9PTBoQD+eq/gGumekSDR48QNT6kYTa8zfH9za
VbyNmx0PRxDYaeC9yntUSA6fcJkoMwmghXfoXTnGQFHbcIPPxwEgBBv69IG9KJepBj0SAJkH8MIh
CQ70DPBDJ4RTLThEVC/+0un0ur6FIuiLPCdS3vkIuAws/ioU4x8H87X5+nBlxUp7ZHMIzhB8IJbY
FVfr2hNyKBq7w3RThwrO2C4UkJoNimmV4g/rBoRZKBlfs9KDEye0Sl7tGVhG6JbQCJHAJZwkfGQD
ZLZDKkGyVw0bLSFyMd7E7HTZFe1Ae6F2UYQSCGa0nRcSNSMtlJrZyxCxcvF+hzZBBCGmCu4JKVWY
RFwDhaHOCl327mMBmw6GosGsamEvaN5ponjh5evCnsFGw8x7MJIEbgr6fGRRiXaknVYBjAfzTJwq
8ZP4f1pTkJih2lDFGzvCHsJ0IrJVQ5719iC2pDi2e+b0Pt4OMhIP9+gAKPhMOVFuzalDLTBB2dvr
eA7bsh0XBD+V4SVSs9L7tSpw5smDm3xiEznCJ3UhGStbzCHxuubliEfbooAPu72QZG32UFzZ3h/s
qDo0821SDp3wkawZ81m3J1Piii0gs0Kk8pPQ3OTyfYVQBb5MMWaWGiJL8OnkuRehJf5d139d9bN+
Ru27jrBiYdKzriLv9meGEILOuSM6LMR604Of3rcmYqPLbhIt7wrHTdcU6UsmmXbEgs3o7wED+w8R
Ayg5LccjWNfy3d9jddltV97LknwzFQi6JlZ475/GZd++SpWaEs0zGLfHALuvwECeLxYtiieicLKg
dOayTVGbZyzebbRAvOj57y2rw7q/xTJ+bZn9W4Lz6XyebSv/qEw4qUGjT/jdmMLx8VLlv5VwDY7I
iVzReMWrHs7iBjkbUTSGYfOOONe8IZLdJXgfUuwCpd64H6K+jj1OPdM6iv7xQfG95x9/b/Sf0/fq
tHIEV1re73SP/JAfGsZ6vX19u0an8BJS1UFKCyimbYdKf/FAisi+QaZkN8m6m5FDBGIzyil7FrqI
Cp4TaKeHTj6lwPlz6z0PxnFMcU0M9QklcaHozBGMh3FHsRJY/xTMBNbCnSKzmWOKsQqf4quL4CbP
AzYOTJw7/gBHU/1NBDiYdXgykhT6l2zD/xpKRJ5s1/CbqM64Tddo/hYKOpvXyy7LGpT+2H9km5cj
cnw36iSRzx+fWAJhP5U9vwjO147ZMzDiIW4/r+23ajM/5YEJK+fivByeckh4Pl1EYYmW274uB/vy
Pct6mf+53ASVS+HzfOQCCK0Qh992NyUb1vEfk8JUmOzXoVfficdk8HyepVmLJfwSXby5pZ+fjtlh
WO3ebjgBjVfT7fpXkCpwg8s+gnS5PsfGceBvgmarW1qUTrzGN9LEUVa6bf6VoO38qT30qNu0HM/2
zN81JdaelTmXwrInUyXv4d+2o+AJ2dIsdJzhz+bHOr40AC5Ac87tthfEs+63ZCW6y9SrvjOlj6Pe
RWmQbhedQsTt4Yoh1rX/V7f9TtRQ6NEzHBeqk+0b1u9ryXm3O7ayVu4Pz1bfXYXrxk/EiYL7enrd
vjTQkW2uB5fcby/98d9nnSky02/P6z8urP775XmtMv9srirHGx6LaEUEqNVtzZKVHbVOqM8nyzzZ
QqTPIhtX/xiuin9YVq3/Y9Y7dtM0m27TNn6TWqnM3b5sEB1+RaOr02oTDg4Ok82P7dgDFs5H2+HV
are0dtno2LlRYzqr8xHtpwOVZ26dCLj6M7rFUslsY7K+xwhMbCmZsqOgW5lcJ/c+qZGt9rqgagxJ
3R+UuaVaQNszEiW+LWF9HA8j42JLfPSGUh7K17b3VUxIPSPok+4OTySo/aA426oKnpYfX1/XWeQj
8oL6nxGi7TtHuN8ldSLrnub5JTQQGa3CignYLrK43ETEvRCNPO5714CYxfRz+eNGWYrBjSOOA1Sg
KfAGdEhchup1cO9Zlkl2kzTqbYEW4zZEDOoUVVRpfaIjJKXrvF1WKML60deqnajWfUKFOXKWPeQ2
qJl1ekZetplOBz3UjH90F1QPQ6U6eJVeO/m8p/g8vq9Y97xeZ1H8fElfm9EcfAk4i6Rmc9k5ex2X
Yo3t4vy1HFd+7DZYA4vrGMJdI6U8PBimF1x9ar6GLJgF2eykKx3eSHo+jdCCwDYL01nVGxrIxS9J
JwTUhbHcyXdgVen+Y9lb9vYwVCI0k2FiPm/3yKlmUfcFEThQ3yqwyPVsOx446pCaW40MB5jdCNZi
KxwlJQVveNCt98nZbAN6TMZjv7PqeFd+nLvxOEMgW2X2IpRlmenrN9X92bZnm7hnxQPSPhlFX60I
meFZkLUx2+C0RhYY9qZ9p54okP17+IHqFXWQVyuU6qJ5auzQ39+hEf/sDGeFKJHZjopG/oTskmeE
+6hhSFcjkom25C2YNd4vl/EtzE9Uc+0dSIkvKLvmV+/VbLgvAy89LGOrUxlPKHVe2GtWg9vc6hTm
yFm4GcMS6fV9O0Agdh/2EKKjyEcP28IF44KTS3T/EjcusT17Mi5j6VnfjijWxjYmXmfW3Lc/y+Tr
wM1tqN3bPvIckx2ooRscly9mtbiUCX7Ad9m/J7sPa9VpofD2cb12GI8t0uq61byae6QFT4tTcAfr
VXx/2y1GVrN9JQV+RQ5797YLzP4W0BdlttFuhLwLOdhl4jTb5RYFMS/NPyBoGnNy7Y3wNJwtDhNi
gPf2vX+dDD5FWj4wszBDWINX4LmJj5TPxmj/nAWNTgOLqdGZBSDqM9K/Gh3jwx1SX7f6wMquS1K2
sBVb+3cg097PI15gsoJe1G9Riye0OzfKvaKkfAeeVFbbgcFEERs8EwxZb2p7CDLdpTShNLzthHS/
9n5yvneKN6DwBK254Wok1N6KKMIa7SfU6poYEaehtFl3D5EesM8KVj+ubwJcYf8qOQFS7Ry4rwOP
l3o5Zqe1IE7RoJj5smcgB7DBZqA2UkK9zAQ1eZjBFLzucIhFQt4pOcGed1PzzeoreQRHgeBQIBDV
BhTKfsyms2n51qhN2O3oMtlPmBzXObXJGtbz9hy2ZkikF98ZxETCcOsLt3AmWHdQAY6tdNmpJ9Fj
76JqXHIogmvgWBMTTauhi17EHAj/PrSavR32PXASpHCJSasE2LPqE6gOGU0G6b5cjB7g7xUdwHJj
tcPTBODWZjobWY/MkH1we1mbSISWsXHu3H3USv19x2QIU9MAINSFC22HN2gp5+9GurID03gyN2kr
m27KuY+h425fTtfYonPyHoHgNjdoRTPqlXlwtm+BkjlVvxYNUow19Y1+HgCqKV9u9GFMw60+dg48
Ch4GVXU4ykOGYcOjM4LTDwBo4khkSdDE++vi79vnn3VNvP+/fdVkq1+2z+N5c3Q20jXpLe3O9LMl
zVlk9iLSaigEF59DJFYZVB0KIHT/wSAy/T/mBPxycRkVv1zcc8++f5vNykl5ASm4pFdqcYASiWUh
X11+M8AAHjSh50958xBMHFxgfLlTmLs89Nmy0/hmt0GPrqw6DSDdZdDqxV+sh7FFAeILo7IYF7BG
2anMgepOd46zpEHhk6F7IKbA3vp8eFNibE3aqfNxoNziFTrBg+gj2q6irgK0ldNb8vMq6DndoQDP
1hkgUc6eLgax6ACCPB6JYGo33FISxVyOE+25EHVG6sgPJojS2JV3Jk9ep72hggqepattFsr7yefK
DVL8Vz6ujy+9BXSXTy0kTJD1g2As55T8EF4TXfjxPjWNKdHDHAfmJ1PFQbztMnJAoRU0EASovDrx
RBGpgpwlKKcamyjSHRFoBsn7+0ADavrNUIMZ2vJ9/AQI67YNd+8/H7Zhra/eycq3ACDklqfXoEoh
GBHVl3njPp0D6m4NMZd4xERSySOf/j/KzrMpka1t27+IKkLTNF/J2YSifqHUUXLO/Pr3OLrnrme2
e9dYbzE6ikCn1Wtd4QyICmzeNk/oO4/u0WiqEQids6XV29apWk14UDzEvpVL9dg8V7acymw5KPPX
FGvL0+lteTt/Mepa9TIdZvgrU1xzVCilZuVJNcWKu6ksYBNHHaLqIz4VCB8Ub+g+dsfPs/YJx9dz
u59iIZrdZbgpCoDRTvXL54GJoT4hY1u9Lu5yNPivGP3Oo9LiEWO7UXWGyy8hTzVVZYS8zj7HD6le
HldUVNavlQDJz9uoEuF1g8TvryXlsPzrTAXmxnnQf29ijXYsK8A3qwcvUY7/MvSGTuUUjsZ5dryH
ImL32M5s6lsEKO/p018H+z3otkWd7Y5vChDqAt41+5w9Lrr8ZdgMKy8Yr6W+Rsj23wYdGsv3ee7n
WeX5V44eXJpRsaoM6W3ty4+nPqV6opeLqrdRezjYEP7cpTGj3OLuht78K+2NbqHOGoN3Eg4aE6oX
UJ0rWBedu4fbY/1C3PUYvG9f5yigvq8/p6/z1/3nBauXKbPzK5o2JQhWiHRUtJkJ0NQd3g+rEeKn
VPIoKqxwESiwzs3pQ6TbZ3oROBDt0d56uLDNBQLKGhOObnACWz8GjWMXjx4ckShX4aE7+xqiCrVC
xKu16u7TKO0xMECtUASr4BM/rI7g1Wr1nF1qRh/VaIViFVEa12a0inF3ae/xPh9SIEJDXl+SXXtU
OWBgGQJeIHLDYYKFA4MwLnYZR0t4ccrBvwRYpcLuAHAI3eeFSb7uWpKlX4FZGpK8kxq+NxxCgGXa
w/yRvt3d1s5jI8BAVeu2RQU/o+7x1fO74JQXK6kK565bpGu+GShg3B3RQh7Y1pgM0j9It0bfU7dv
N2bm241ZDGar/PKCxJadB4udCX7e2xRADjiofC2oWptjkkKR80gLj7FNsUrIY0HiwFfwvKDqR0mU
eZG+AWKTSyA/gAIpl+YBvigHmHpK4I6XG2r1NN27QFAoCso8yNIOta15aBfjPo3Q5CJgglTnykS0
An5Mbf3xx9T6hxkp8w3WGw53q+sxS5XpCUetExWbC4ZphBGb8uR+dA+OnFB9RqhWZLYYleYP6P59
QtFijJda4+qj0RDO5y/pSgRZkxuIFACTgJ/kGYE0/33mjEsWfyyT+/XilB+ut2fkCrkod3TKH+YT
aDJC/DKjShRWJk/WucdNox/MuU/lwqay+tpXavef98xWOHZgtcAN+K7BbhrHDGCUpKvGVMQvFNKi
16i+q+Kw4a9P5aqGjvCuIJeN+oePM7fky6yzr770OmHppYyXFZy0Q6WH5wGq8Tn8mUgmntoXpvMh
zIXhbR48IzKci0pudbPPlsBMQ99Lj7up58MTU3Rnhy48TgqzxjFbKcxrqUIj+5UF3TEDbgfLb3xb
iJq7txzh9rV2OnQiQuv6ZGfQHm7Ku+BlBDVpVCvQFyoio0QmkqdPuOun6N6Oq9GlBIQLANhTxIpB
HlB8NiHddk7Va2UGymTWJCe+zWKZEmF+UGEfctsKTkYs0eMuqfD9edYJv9C6UaWHjGtXfk8hjITt
XxtzrBo+C3pcm8xmKpdzpfiMxv5sV7pEtEar2wnM8ympxTvyCygKH0URAi07V049DPYqmaCMOn/e
i7KuXcnJ9Q0KyZ2Ccq6jV8q5gux/Y/gEEmTWPt4cXvv3i/Lt7WBwgJ+8FMa0y5auICPGzE4n8tcd
cJgrml27/ujX5GXf23Ftio1wV8kHpdOvFYlgnx4ygq3bz3nrnKuzFmBvV+3c344Y4eSrT6OCJYgq
9IdyHY/o+/uJ6x6wl+ht/Sson9HrH6C8D15mejulWHeXrl6bp6iSPZcKtUwnz3GcqhxgVROTbv+z
Dg6AKfJQIQSZsaDfHD6uhGczkWYLYDuxzuSuAjJrEJTm7fn59bS8CQmXAdGA/0AGtYsbK/KNuTJC
4FhSXyov+K2BzVKWNgiypQj+/ukRvAcN/gv4p9IOU5xCBWzVlaYh2WOTqsSvQusMkeJtj3+a7Ccl
PEK65NtXVMKA8gA2n9YutBwAN++r8140Fh6SpzdeigXB8609yVL2+cAILq/y1Vm6N44qs0t7t76B
+kzS+auAH8TtGLO//haRXBTadg0IjgDUcVCoAqTZYujAYCrW12esJsrjyyO7MSEqjZAGDykNZev4
e0CQp10KIQtruhWNUIyA8dt8oEZt+RvvRh6LUgUWaKuKE3VYGtzf3n/isF1+HFG3mC0650wjgkBJ
UFPDyrDc+gJqdXd3xy35hPGU8uJpFkrwuJjBiJs917hFd1H5QjJyl/mg8FM+VvQOwqqydgKJSUyG
rA/lM+o5zzTBKjjrKGKLzQ4GGyBfK0G9Umk8lhsPDciYpX6zxMwI/jDksp/IXB8Z5AsuKJ0a0ghl
UTmr5rAstsMbDwIdfqKNF5CJaKR/nEHCXVlbyYNe6vXmzap007z/2FUgtVYvFLYBGu0q2yrLMY96
tQ468OOWBbdTbfGO3iPpEhZ8u8pLVBpwl3ANAPfo0v716wfB3Pz3muP3FfNbzW92zF3Oh/V48Uik
zPRyxVFj0VhnSovqpVdoRG9pogcqVJ9piK9IhvfkTW5aKypknAHyag6UqPzSKbamSAScmpA0ytte
5u3INPHr3J185OiwQPnKfO6xvXy9tOeYZNFyqacqP1Xuwx+OJfut1TLPF8ej6DBZPB4MxwHzk8bs
7pe/wLK2i7XhE3jW+qrFVDbItfON5cOaKK0+vL22pw8wp7qLbup+9ji8HUJ65BLdTfqpu6B27GUb
xIJQMCtbbGJXNQOcBST/VH3bOnaXr0RvWn8ps41J2ehhSP97/UN+mf1PplCQDSjMRpmwkAu/RTbr
+Sa/O0+y186EdaAI+WG7by4Cqk3YcKxO1SVyTYXboWSeRXcSMjUV4GJs91CdOxca3vtsM0odW9ch
yUXhfn5pIy+z6V2Pm8qe9BwQ2qyVX0fNU/qVT7ogl80ylztvbhfj5U1+WhsePlJh/XAIGqnwHv5v
AeGqTXk4H6TQLZ3hCDF9LS4nrRAQ36a/299nR3eH/KUegNMPwnZ6d78H/By2L+NusIBYQKW3iFHP
tpuFXT0lBsut96XjESenJSEjwoKH93Az7bBT02MZxnEKTcRo984SuEs3r3mqUQAzJ/l0KT1sD2ni
U4LhjWPo9MvosTjOl2dhnhsNiR24ven3KR3S/PPuMtieCY5mb0HwlS7cLyanyjFfCtf9YL+pHahG
BdS0rqVsLkPBYshxrqeV4iZXvZ6YjilKFXC15vh6J/B6COqCnivi0rFchcxbuHmlLotOqkBTvzfK
30NWmgSn8go+r62e+o4Ac3jLtZsVa7ClxyQ0S6REt+gqUwjNAyY8Ykw5GuSXtzsoJmggFUqbc5mL
ccCikf9Iiq679vD8MJ2hO7K5X05Y7NaV84x1/fyWWtb51EM63T5gZnNIPwTDTbOwrB7C1AczcnY7
KnMU7DRHUFjUj2NWWLAj+8N9fvN0KL4v9wusvzI4CBClVHn/FSbvtbTZVAoEGNmPHd12yAtjQp1x
KVNMl65Q9k7L+rkwrawKr1tQ4tgVnu4mG3zMAPyX1keOJ0hV9tPb5am6v0al8eHm72l4JvyPmgtk
2v+7J74FvcFiNSpOZ/tTXzpPKgdMR1RTCmqvmBZptAnaQV6QqYC0DQEUFmP2tclgSjqwu1MfWEx7
rrEmvBfVnhuI3VOWIjNQeSoHPkFMH3XzCvg++FU7Egj1hDF753Wnx1n1eBOWs9XD3RJsA3ysrnh5
04xVfdQyyYjoDyS64ipWIUoAkmxcvbTlJ8/B0Ymom4AVG7fW/LaFfyl/UhhmuiIm7fhkdiH8Qeml
FemKKsEss6h0CIvwIQBBxQ+Bjr4HQZc3nxfnZ+lOLRCZmfA8yVNE7KWpoBSA+PyE0sn/dGm+tbKC
XXa4HUfrU18AlTCrhL4laSdCb6/4kSYKlnmQ5kudL3kFU86+bgwgjClOyfvOfVEmvof7h107JyAL
clOclAIl1EkhlKqPL9rqh6H1X3zAfwytb8vi8TQvXBbDDdxfiUCMGqEt4qCD+u5Lsk1MSwHPI9FF
GAxwmFcBawm4Tcbg/iVVO78oXyKIyqqU34M6lJxb0nrGho9kJJ0eD4ynJZiY5FwsaxsKMgl5X37x
jlEoyWKBlJjwjgtFdbXnVv1NM0RHiBEFNEVO3+VQSj2KIBOoAQ97GsenQjoCmN8hGoEFxqFyfhYB
5SYDzI8pG3ugz1RpRqXl++llBDwkx5facgKdNidCnM0zH6puERfBUUjNpRIxnoROTKuO4NQLWS9E
7gOgKuFmo3fJ6hJahAwJukpxDnJABUWIiTkUJ+ZF3FG/g/jN/MyQ9CG8TVnueT0GOzby/b9f4/9A
jPx5hb+rcY/m88kwM2dBHY8r6acswP9pebes0X3LEO9nf2gqR/9CrUWoo6fz6RyK7ij1fte5j1aX
Q3G9nQ37T881XGO7bXJbjPvoKNX63e7z646+DPnTOxboFf7a7tb6tVoX48gbjGObdNPqpDnlx+rL
YNADMEHZrQpE4lp9Iygkfe/BQCj3yl+9x8oPEaJ36p9N6QI7HkRhkEtHKBhjwvPPWuckdx3O8rs9
UTQT4zBbOq8rJ5w2t7tSFmXbYfnvVyX7rwoOmytGQRgU0rHSiBPLHwWCy/gaTTencNVZbzHVSjMl
HCc4DLKsZJ63o1y5MKUNSacyW3iCBpKeTMpXLJtO80Npvd2WJzMs4yFRn7E4Gn9tU8XK9PjTuDHS
+n5CivTpo1wa0nZU+Da1HYeFy2gdFY79FCWTTOXwNcvejdKYma6jt1QGJ8/a7CuFjScGibPGeI0B
Fgi3m+KqfyQnp1uyq6Jtfhrgu6uDKFqswQTJHQo1tGwp0hwq1/fgNoDB0RiVDt0Jll0v2/ZnajXY
LpsXjMJO5eOivYaSPSLqI+cMMqXythpmOtHmGZbUVaO7+wBrkVF1eq1S97iMqttNORrW64uAdtmo
HOCE24hwnCv3DhRWUZh5yUE8oFH2eM3T3DmBlaKpREuhfDiWt5CMN5VdCjK6NoQ/XO907r9LV5E3
R5guFuI7548rHk220Xl8uGgeIC90/qwThHQ9WYROtDIJpd3F8q0TAraymEPbDpNe6mHdWT2Rc8Ig
4SVwOIFDqvUbw0F7ifIv+nb429GFkYXn8q/iO2RVRIJFTTq9qz2rYq+/D+8mIBljiVgJyQIC/JyY
HGxlSrAsxSHYvAQQsCEXTwkhN2CP1x2wAmjORwosx29yv/36zVGF0+s23GrhJg5EPoRcJm4X4+b5
A8NEiLYxnXL7vPnyI20foQUNTAF+4eIJvqcY0QRq6QfJifWoxZemW7OnzRcKyKy0rlpu/MTznAFf
evEwOsUHa2xsw8OQ5iyyNUatcg6BaHNyjJCm6AQeeEtCYqYESjSPmjCsT1pcMjMlXp9ghYKs5UVz
1PAUWaZDxcZikKr8bv/AU+y6xyFp1H0CgCFTUmAsG/F4kibZvKP/k3xNWZZpTnWWsj2O3Amn2yU2
w7hI1/MP7p6Bnvsgb/cUs0Vdih0zAnFFqWZhUKcaCvZMQcv6ob7SUHFHb4bCo3hhV6dDK4lVdJ2K
Hv2+/oC9SnEy/Sq+nvXr49CaUuAi3qC5VE20yFI1eLoUdJGTxGvVAJSFX37qB/RSmrdg7SFD8+ng
aYGUgEgViy32vdiIHhPEvApAYpATsD2Y+eoCmD6YY6QFz9jeogeFMsWW+2PXgiNrcAv+vBCjlYFy
/zLIEN9NkNFegTVpFBCwWAFe3iX7u5ji8wpAnRcYH0OUPQPX9qBF68eCmdXji+8UNk1tnrvPkrWH
vfwAy8+WFm33iQWc7VDIBgXOK3i9hABR/2oiZLtXphu2UuCIF7iv2oMbdxZtsqLndI8XpSorcP2J
1CUelDRLper6gB6Mso374udKf5AUoa6VOF7MTtwd/7D5DarPA3pPxUB0uRM7CA+yKZKyP15inBBj
DXdMQLf7tPzwRCP7Ub3AJPQobBo2iprb7No8lwQifs8h7enGPEoCFBqLO5RNRYeLfUeD5zasRkRX
DIbLvYfkdkS+G9N4GQrNVKfQnA0Eykf3XqD0iMvpi7a1oLdrBD13C7eLFKfc/fRk48UJyXnTKDKw
w2oRKRzlJRUfcaCY2bAdtuE1NJ5KQ4wYYQnAB5zahPQQgZRjoU6ZE/4LTTaOBVNnxBNtrKZ9POSx
tkVucYlM84my7uCK9m34K3OvOs3hBd6b8V8W4HDqyf/l4qZ/KbiVRs5pS1QJ9pmdyynP82vX3ua4
j9zPBEpvnLsNKhJVri8esQeW5RbKYSmQ7L6Minh8FxvrZwezwiuO1tGA2iG/c+MCj/d28K78n6Ob
cH8XgmkTXjXTXwwbm/VG9/6kiroSPcDl+MpSuBYNY8KW6ywgWZ0elfXVjS2RBRtt6C4eG/yHPA4s
X3tB1/aVXjhyYe3xuGR0LqlZeetEABkEFgIeYaypc264WMNzNiQew0STU7SkGe2g1FAmSeMWlesj
bj21HThtseUn4mnJZcCnQS9xcq/3Adyw04vSvF6hYc3Tzeee8VGvqOXtRdg3rpqETbp0QdF02iLO
lEgJKc6lpFPgs3S0ElJC/jdQe4RSUB4DnlxPU6u4z8Unh2LQEXQKm9N9SWA6WlBop6n4tOdF8GiL
PVWFFIFSJmoGQxsEO1RpPr9LKoHMxxAZV0Hg5hgqGVMHAfzNGAGHX0CCHGwQf/F304zwl0Jt2VtI
vnBg121w5u0jrFO2zdDixSNM9KaDZXvUWTZ2MYzfN2Mf2/GjRvUZzp1KivPZRTpz7lP+3gsxnFLC
25C9T2AvJEL2LgfOAt66k4HTiSNq/wLPqSUjhZu475iT4MHfmA9d/SRgOOLMVKdNlkaXKxeqebye
ZO+OyPummMiYsnyv92Cxke1OBk7det8hwUUHN5ltZFYh07dlbfDFrhcm2UwxbI+7OZmRfiMVIBSZ
N7L+vRr2GAaxYD36tuCViT/e12yv2BgNuFNYDefPHl+8MjFxbll6LhyBx4eeL2ImKzJUV2+PrcgD
USMgJ9sa+CPXRrRBACGhYqsWRthSJZisEz2rgMoFN00nLE9aEYMEpS/O/QiytgMJFEnqadJUEpvM
EB63NIA8MjDLdjxDcKGu9/N2pscla8fzBiPCdDNfXSIaxbhHqH7zIbqDvk0z4VicW7PO7/kKErD0
BCkL6ebmo3i9CwDtp5uO/y03zLYxHpi57tsOQsSvGMAOeseQA8P7yL97CyhA4ACVbuHAT17n+PaT
mO0QxIgFWfDAVQ9Gnou2Qj7OsY6zWg+OCs+kjCiWclZ2LrpftHB/M8OYhplbKBdB5hyyeacHN4Nw
GvMnu9SXGDFid6REcMdwm8v3moDWUCxP+qaPYjdhhSAxX5915IaooCt6R/IE7BMoHDFNw7POneAD
iSAukCdpQ80vEdLlY/MwMvyzYB8hNMrS08q4AQIEC3TUdIE4IAy+QzXRXcjehuw0U0J3/46TH9Pj
cQfF6Yqm2KjFE21uWVTEEgMC+CHvdsAzzBBA/ji52hE4T4y6Xqbte+jHMVf4d/7WUx+OWYpxAEOn
s243s83VFEiWeuWOgd2zPj7F7oWyggghSauWF+zHZ1rbeawdDACok+rCxIRvgg7/syd0iaRA+Iuh
1VdVWrm5ITUjyT8Ci5QVXuXK0um38OoBRdzEyCjkbWFiU22Fdn5tCZRS8QgAEiDVjhRgv6wxJT9B
WuFaFLu5S9lhO2kqtY7i4auXZcRvApwS5eJj64jgrRdLPyYpM7va9MtXeeG86O57bl3OQd31GvuE
f15X9y2vqW/wQKi4QD31o71YUni5hOibwqSx8EXd5wNwGFfu3PJlMnwnHewE4NlcMYYKb46xRPKs
w5X+CG6gNd2NUaRl98+t/J0nZ9Y80iu78fURZn+ocKNOkAGINeqvOM+IQzNqwgO0aLU6Lh/EE6VZ
J3cHbZ0NTJrTJw7kLoOHgfyohFTEOWJPHb8LNhzhauzOYG0FyYV9cqMpGO+qXy868bniHLJfnhRR
aYf4ynO87MbGneE6ONNkHBVsxTduOpOsODfZTnC57xQiphAFoTnCMUHVaS5l5/RsFKTU9oRTP2Zf
iwydDHg4L/TyyYsu72rTyWIggSnWXXKJmOwIjpyzjIy8X7238q/SmCad3bPCWcklT/YZiWpgFb83
5NUp3KFZDT4ynuE4LyTQ7JQiiJK7PLBkJwzTqKPxfP7uLK3KMcCR3ympp4728slb1YHmzcoLmSNJ
wbnYbKQLHPAhzdAzZHDPsgR0ayZKB0V8R6GcTvvjBtRf9wRe18nQG3wBGmsJTECHF5r0LnFB/EhX
rYNHLKf4ivBRQu92Fe4G8XfSyP1uyTGPeUZyd7pvvuzE+HUvPC8Utl93lKdRFq+miYgQ33yV8Jwl
sCZ4Jg7uhdWEw0xQzVo57ircaArhuqlJppHzb80+Y24ifxDmyEMWwdMUCKtkPhdud7xDvJ/huO9D
wq8xfPt7YQIg3/c6Twzy+7+6hN3GP+oS++XlOJxH2Wy/MAOd0TlBe7g5PM1wS5480ddCXhlAQEHx
n3T52i7WVq/hrAG+utA4vqfLo8HqKV3FDAmaT3tRLM9vcHEMwtqOmysog4eg8EPTCFnm4BGe0Pkj
h7XVsjK8CwvlbX8L7v0pZPnZdg502zrzz9Ng/7L5Yidml8YKUEVpjJBDUA4j3DCWQH4f8r3lW1DK
tbPYrWEmC5gC0YvynqYVuzwuZxZtpDOKjxc4LZdqcTgtX6mH7Kv5azmNM/S2ij9klkMBjr9vnYpv
26cJDvLZSrF1GNUvx3pAxX3TS28rKB3PT40Mdnfv+UllNPjhtP9X4yCdzuQDnMkClIa/1f8Wq1l2
P51F6BNG1GP390Xcq/O9XVBZTB4Lw94uUyqsvmhCTTI/VR4L/yrsoff556a/XfBrehuG19UJ/8iP
pPCEWK4ZLEu9CQu+QbEjCWlEg1IKTFktCI0WFa3LtriA3FhEVpxFKjwajlHuaO31w6KC8kGFpr7l
aeMuwWjH5qRlaG1opIcfCzqRyRZ9VaKTQdhM9QzRibxUhWD17AUEYolriArqBj1a/7DUE9RcAb/w
vjj8aM8esxi8szCimGJqMKkjL6QU4KRbLH/uSRPUJSWEjq18SGJYzJOEIuqM6lPUZwxUWOSZ+Jir
qxJRWYidVV2L1PQXyZsIUZyY82e/ZzznBhalZ4yPaDZpTK7e61amfnv8mQi4Fsif4evD2ZeFTT2E
UoGJ3gaABkp6BGa4wcWqekxOFN6o1mDHCcSXxtiJ21/RBPHT1v9E9I0a019mfWeIiGe0b5F1A6mn
UUbcFSQZzTfvipUJFiXrepoehb0Ke2qKzNsLU+lU0RNFQqgrq5A/qixowV0awB/5Pm4dGsNe6lb9
AahosMGdzIjm76G3/9AnyOX+Y9r5xyi0XPrHtHPcj2fb9TFQddb43c5J8EqhjRkhToThfb/uqRni
exnryhmmao4uztxha8JMyQ2NwSuxmwmd8RrjYz64vJDyvQdrHMwNl+Ogun1aIjpFKrZvwPXYM/pi
7d+2PyUjZVZHQvg6LceR9yd5wafQSHqabeWFf0eMBLxDRpRryKg1RmSBBHpF23PUOpNTr+K2ni1T
W3w2s+aVfn5gxyvT2Nj3+7QDu7u7gsFVoXZM8QoJnjF/npGcXLj1zOOBntznUdXM8TW+Fb4Tm+hF
9RDvOv2BoJ8yFIRsJiD2bKyFiWotQaqLNnHY/aZS7Ba7ARGJq/ClpgK1weYCQ8h43GZjSWmZ1Yxy
WmsaAmc/jEhBhiqx4mMzBq3mD5pAaymFFXQNSnb4LFVV7wV1qm1a7hCdsUMLLUuIaBHDqugD5gqS
KN4dCzRKUI+K+epT9Gxtg2mUQxFlX7GilO+PUyAhs6+khHEym+STVKh+HcEl9WOF5N/9swMftEXm
ZHOzds2kLpXuYdqupnKik5t8B39hxWzK+usTyZ99CUAEClUFhHWRC2GYJ/05iCFJm86mHXWr3wv2
hv9VuXB//r4KxEidbz2WHItAvpCGO50D7/LPm2A5zJ+mo9ScSLlaQRl0caXVsq1cOLWQoa79oHou
jZ/2YZu1Kpi+0rxYoxl0uf/7XoT/AqtG9HiKkCGzWVjlUf4bvuCcyaSWw9l52dmg2QD8oXiDc+lb
4TnH6vuS70Dvu0s/0rrlsYDmvHhdPdKTWr+v37lj1oPhy3hTnX1mp5X9++QxVMvDmR5Y1/apClp7
C7x62sq2o31pcXPsnh/DdjBID7bcHTPaR6V1VB2tK8WX8aq8RNr1kQmsBS2n8VPP7d+Rzj+PM+aF
/jHlTE/Bab29wJA7Eitcx70TamrbBTrAGVbb82s6+Jwc7o442xXDTe00rKxW/7+rfpShKQrbOpPL
5Ao0gr5Neqnh+DDdjMeFTn4+LQ+HiNjMASqc7lJhJdy3wvymnQVxmUUGaHE4l8L869+vdCZd/K92
8B+Lf+bbHiy3x9Q0NUuf+wGqpc6jtl3sBdHj+SgiHgqKhi/nXZd8ywLJ4m/JCHVWxTtQB6lH0N6b
IRbEOhYX6TZpRbklXIz7NbFSpN0H+jC8fELbJlZqzWdiSdqkuJmruQ4i31hbMXcv20fyFnKCL2sE
w8ZWZUMTE9dslKSYXIdNptl351Gmy9YUhAr8Dnj6WhkUavBQmX6XNxukwVEFJrFXtTzdzTNbpuMH
VB/udwVqWKYR1vGnsDeOuy+2V+gwsZzAY4EBBBzCAj9CIYJpym4gWw15wQlKP65aGapvVNip/U87
lNCprdkaUo501svUDm85oqcCXypNis8bQjay4UUbDalVZflx3Hqcxx0t22suakqfEFLRtFOW1H6V
GrSjRkDpBcwuSlyuOnvWoyItYJaPZN0DLIHmqYsB6wSauhvKYpMne1bsEqoxlsyu2ExrGWOZ7YDz
RpGVvVBBJwmVpfYGCaWIyXOHWpPKTFA1jESCgYGE/gy6mwmiSeF75ZdJycFyPsu2xeqQgp7iKXa5
kvaXY8ovtVIcW/+z2zIktCiX/H/6sgFnZ8TCuO03OWMU/lH4sdW3bGYqJxbM7KP17VELAbIuqyzV
YYeDNewCK6TatIcvi3y2ATXBdOQ6aqlhUcGieu+q0F52h6gv2d2wfZHrLykvJqPThTVxtABOb/vQ
D7F1OHqygO9Apt3WWT4XWWmsU144pYRyfKjS7IVfiQhLIpmt8JMn350gk4lPf9hDXD0W57E+ySdS
II1V2ZMuUNwB278UOcnZxngGanTatcUjGEeL9wOxxJqFvwj/eIXOimL3VIfj0CUk7B3Vc1S/w77V
N+Nl6yvZuBSBJ5X1pMOHmiZx7YiAmgpY/AG2BroTwDABEDkK38zm3Gx4MGpjYQxuRp2jXWKJ8diK
LJRYagBfSZNEzROLCFZN9w1LoRbALJQTg/CTvp2UTpBY8cOW1OtSTxQ/Xs+Uzo9EQyjhcAAW6y2v
JwXUQjfop95QWamebm3EWCayGTOKt3WKi0WG5gf8FoMbaxHWp+KyEruYgV1twc6a6Jb9yfXcdXMF
mgeWK+Ooa98Y/kr1wtsmerG9uYQrgzeThmNbDwCjNa1RMlKnuft0Ft49GW5r2apA8LG2rdgUDu6s
pavPnQThNvABBuredGhNvpDSwDmVGr3KwHFPJ+4z82oEmfj9LnODrZNlV/u4lLEZlfQce+pqmYqt
4u6rsxB9OOrqhCeKmyEhxo2cDOodN6GV/uutkcwqlj9zFKZ7tKF43j7AKu4WOmsjGlYb39ha4VwQ
MCf1ZNMqi5dh3xaYV5S/9LSd87ytkcm5vKwbU8SHkus6oUZuKVTbDfRh4+iXi5jD9m6PFSvMq06I
1CxlcoaQijlcDQvjNtrMtZIykKW/edtxpLq6KvCUWqglWiIyG7NQZBlIQ9C4AMdV9znri5n67b60
+8hRIcrcyfi0Vm99hs4JlRntVKwqWqOzUjdrsqSfKC9Z+JxRx0IIManCmcc5jA8fZHwfRYR+sKf7
iLFgVJlUT8zWlnA0MtUU8azx8pm6kGG0vvVGxLqZFer5luDwpekV6VauqgcfTTRqcVk0XDQzS1Kw
3U0W3UY4aM8WM9l2/BXeaO2C2hKp2RkD9wD4Yh4XpgANJn3G5m/HL61EhTIekfDzL9TMidh3nR0C
h+5lwHaynXNvgyeb8bZSfSsYqJbfjPApp5IMSh8vtgLgbIjTsJfHu1NzjEGU/njT3pH/05VN7YiC
lMnionZC79J9z1RVqLmiNjm+V51qDdxSu4udFUbKfTlEGa1pj/q7zvK+2Bo3Qs7DhsrZpC/nVb88
98TvTEetfGvZQ8i3H6eitSswc1eYRA8LSB3dRTwW7Vb7C5IyrLN/D4QScZN/RN7/LIJ8Z9DNDrvw
tBoeT6wCl1g4277XKbYystVktAO2gSjALNNOiM+CSvi0SUITmGbTuJM+0moyqfePW+5pUvFcmZYU
IQTVW4ApRg8RIQBmrngVaaUSEIpkqxglFCAY6820pxCQrqpPoGuT07tZpxbETuxJDOTMSTvVubu+
fD+alca5KdHAezLfeS87cK3Lx5VyipYW1ZOH5XcL4949/m+91r7JgS4s4nv0KGmQWxK9YmOGmpZz
snOvDQ2fZlYoDVxXzrRYvC9MJK1KOxaoNb8tmsev1OsFqyM+Iy592wdb06KxUnJtjd9S3QVASkZl
zYRtihri9cXV2DzQcidVh0+E/sjgCEMQitQNb2f7kb4i6Z11CEIm1/P9oUTIpq2pi7AzZcAE60r6
90FSTP+XbcmfwfK3xGi0PheKudVUtwwwCyAWhp8XvFPFGdkeM+azKkbKpDnAME/mhIQSzxm5FW8I
JhCAQSegQxFaPbuEQq4Pl6gsIUjJFzJ09CkIuQEJETaJdErwScC9jMGNpAweDTFRS+d9/hShSi9S
yujqAu7Kt+OkwGcawLgbxvB+lJFZ4cFwxGc1FxC/5GbiGH/CRhBsj3fLuCeJQ8dH5O5Vj3RbNIrd
nH915w3OOKZdHL9lKPn5SZilupAho/+x/bDkZUfWyMlgj0ovgTX/kn3P3+RLJzKI5HA5L0Rxiubl
azMqIbOW4XtuQMwHufBIEdH4LAF6FVTip5wvDiIJrTELrMHNQ/K9BlfE5it48Wkv+jCdYLgyfn3Y
QqTDzv21bjvymVhhJdmj2H85mJ3eYbd+OMHbfXKCTcRz/c6Ey2+QnZtzEmR6LtsvuwZJ9URPTj2t
fVPS1fH+oAuDEA/bN4Zh633LmDZc7OoGVDy9v20tWk+CDo6cHgwUqqX/Q0sr5AlhjkgJt6Xupp5p
g6K+gxzK+9TvpWXyTJPqLcuRnr9sixjj2WRKP9iGvN77s8fDTnHzYQ6K1AKrzpaFdAFdH6C5R2XT
KXVn7UbBYxcL7UUt4fA/s0TSKbHNZGvRg7XFJORmRcOKJZbnfa0rs0uux+yqn36xxnZswwS158KR
O5vsiAGvrSxOTItmFRj/R4oOsG0jTOhZf13FY6umZdluPHZbRCGx8XqCZznHnVinpqThLbvZ9HDG
i72s7vL0TXdyyQOqLdixc/n3QG1TeWGtYrmai1bh9QULz+yxDd64mCd45pZuerzXZqAaeVKzI1i2
AZw0fUccrWfd86dTu06hSYnYxc7RZ/k4iVE9IxNi4vOIedZIyXrlHhcB0R1Ti4iTu1FrQorDd3yr
fkesceYLaoVD9KpbJ/ftrgPJ4TJXc82KnEsPyC0mvTdPqR1xr5YwBvfCZyzvJaeZEf1V5Gp7Olyg
LXN7JK4a+NlxMmkJPbqmxNfsyQxCaAPdVPYh9eR6lHTXs30tjOm/cj5sLAKcOpXs1rmrHqWLVYY0
PIcM9L6frUIWiZcid864KlvbQn4I1M3G9lWwvRrax7vEc3tdh6NNKFAECIfqcXdZJ0EtxoUJAYgs
1R/iPsIukJUQEVBxesJBzE9N1C0tYsaRLfujyV+c/sFVj6uO8RI0IZ4EJmOdL9sD0NZx5aEoSOis
Tq7Lu3G6k5luN/4cg1eqrj/G7yiDxgsEhtzot23amSaYOS26jA98XIwQWMyMyjXfc4nj/24e4AxW
LDF8pthAodfPBpCJRmBthw4R0X/6btwx07b9Z2VSaKDhfryP/UNc/198JV4zIXmjD9JSGnhuwlzd
d8wGNiKDe2qitgqE9/EylmH3YVrP3WZuPW1YNIC127UWaFe0N1VAeoXS/sW5PElVPQLTlAzAwFV7
QuVg1S7C+QdlBFTy7wtwPvipWvUNg75NHfKbYfrgAuzZh7nlmbrwo3vkd1FznPo43RfR+7812WXw
yCpkKcGyhCuXz9kS1tso3YKrTg1dqYQ9CwlMMxRiZeNozasVtO7C3lOxtTMTk/M0ngy0FBzW/NY9
xlUm+VFwLWPFc7kr6sLIq5IPNUQmddSKYPU0RsgEDXxljmpVhvxyWN/0tk2XMU1qlG5YvFkYsaJP
0Bgvhuva+sHPVDddfJ5zg1mU02SevTvQmo3r9+Y59qidO+fvpncpIHxOu1YLBPcNm+7SCqjfOW5F
uMKS4sGn5GYUajZqUVdCAsXSgi9iov0dg7pimfN57ENm8T2ZoJtIkEkWIpA+sUfCByZOgM5Tgtcm
8Wzle5OVTrid2aezWZxb9pjH2GXOKA3iynTgm7BmjCc89z5ptfgGN0jnxoqBGasraeppR/zq/jtb
jeowIarMwx2yStZ9pOS7CcglSfNmZJzOWQnyMJlDt43Ti1K6ySqH9iDBLDM6jCMF9ZXhl9cjmBmZ
btI4+sSsb4DDgATSSeREex1ojPBaJP8VoGLgMNH6ZLqGuhdZlsQhs6lJbYIfKK012XCXhh26RGsd
Bhzvlge3xw7dn+HDVXYPfCKp2O5GEffLO+3BmDA0B6y7i3F4WgGZplgwy/KsewmQAHAtM6Vq4ZT1
evbxnMW83f2SBidYN+7tgT2ID41FiaedVkAodJxApJvNBgboYxDOzpvzZwtqttwMxBylfg0Zp8Vn
cxhUgOZMyvNqsQ6Z36RS0wIPnEmb4z28W2912nKTUc9diKqAJgA3gLu2uxIDHTqb9mRwuTeid3d+
w7l50xHmBtOh74vRFaQJfE4s+l7s50ginPYSCXixEkbr6r570NZB4o1wJM7+ZpRURn5IGMJ/kXq+
JZXfOETRYfs7qYxxinXmFxK+KfPDIWCBv1paypRkvwVPmEVXC1SaVtxb2QfEh7l1Hack9QZmduSM
X1ycRwv4TyyPnXl1UoPNOq/jIcrBi9p2PZgMxMwzETJQ6ZT9lAbFLYF/p8pRkIGwBEUq+NYyuOQv
s1SxWLhIyd6fHq7n9uhcPUF3Z5BvXyEUJ5Tb8mzfTYGI+wmwkPnv0wpGIh0E6bAIgeafXbLF4jgv
5K45HWVj+iGTeViXEaOdl8ZseLpRLRNxvqrK1wBWysq8aucrrui0lxk0niFxoa7egORV4XcoMlBc
PvRUG+H8RA5+qKe7+4dVvZRM4FEToHA8q4EoWFB+nrUO9VwlQs61YWafJ0fRinBHt9eH4mAWC11Y
/Dhx2Nv2urF4JoDC+heU1mOSepuIpz+Q2zCaNm6zUFLgMUTPU30Mw1QDJLwsmtFzgWKSj1Q9oOcq
/zUNaiVdsYBDhSYeIkwoYhGcPrII9Fy7K6wanMY2D9NXKbDj+t+X6My/ZIQRVoAj9n8X5xth/xil
0sswG9rHtym/qYIgPdYiJMMSMIigdiv7NjjSdVTbhSvIlBGH6oqs8dqClsX/CC3MZJnS/NkpyEko
1eGG7+MGB7o9ifNdcIpVaoxiOZbvv/MpvEyMUGO8ICBS644GoOvGAd0MChgsX30D2SwBKg6grjpW
NCdAt+0x4VQ7cC3yM/zup7nOWwz3QplDeXU8+xb6ppTj5C/LZXZWS+ZJAy3nSiNL+RLo24Kb/vsp
/8+Y6I8T/i0mmhaP53CezV8661FlTGoZlpYAGJb3E0iDAB6RrPj79gAkcX/9awL4vy1mvk1rmVU4
pE2dPvWNdqUq+DBO1UWWWpfrgld0ifB9l5KF8v1Ji0esuraRorBxb8I/fE+WvrmfM++htwoCT7UZ
0hKwlyy8JiGiHE1DzK7BLHLiqc1yAeBxYOFF3GWccSZCydAJXHW5RuSh6ERa8RVyeaXaZPJFXRRy
+JQpU7aC1spEw0hUbRqyNcS1CGX/4VRlPfl/OVXfpTlmq9x2WzxlvBtsRiVmmxZa6BzsgFNR6chT
bXHKibA0cDqzQ2QRJ74T6CAewIpy0rAT7SCWZyR4RQKhfkSn0GeTRRdKJT3XcT+kbgJMi3DTYGtE
cLJjpO9RxHr2B+v63iWOb++T811SDYkL43FVwwjXzD/CZq8R1CyDMLEw4SRgDlND63wJ7sPk8fjl
705NPndmmXfmWd+jkcIspGFMQvm3Nfb3s/sf4iA08LO5qJjmERbC7wPxcBxn08v/R9mZNSmOLFH6
F2HGLvQaEdoQQmgBlHrBkmQRiB2EgF8/X+S9Y9O32qzbxqqru7IrE0mhCF+Ou59za55GKPaylOiC
wWNUuh/vtaJtBsYGcc2PVu207wKyXu16B4qxC/hsNB3WG8oWTcveklcQfR2ZoeYGe59GyDvwDGsC
pBtzP1BxyELtrD3sMMTrF3iWzN+J9e4LmlvMPrKSpHyvsKeOcyrAfhvinUl/3KqhGRfURWlMHBPf
BP3xvSlqX094a/Y7mO92yWL8bEBXJLtxnwYTgp6pBu5gyqLKq2fjr041bQmvfZaX5PyinbKM7tOW
f4xOyTk6R0WFxN0FJbL3S76nXW44qab3l7xP78E92EYp30o7O+CCuitNAKiLCH2ISxfJYVZljWk3
gdroRrXmmB2zxuz0luYU4q2C/7ST+seIirgxhBELJBbKSf1ruk3KsAxv06bf9J8B4vK36JEPSrwL
Qyn2K7iGuq3jHramBwRmhgP3mBT5YbqfDuJ+XDYFjxq3vsxU8+A1/g3I/1vI9b9bovMHRFu+e1Xn
0zuc40/35z47fC2+jk+rd53D3RE26SeCU3vWDvv3sBfsyrxtBAdj1D3N3tFnMPvn7dn6W0snt9KF
paNDQw/9Haa+1b+0lywundv93NkN/MHpDTsIymtQmHQ+6957aWzpjLjTGVm9nA9dL/3Hzv+UN/uf
7+BvxgcE2+w0jQ6s821ipT94gR67fr/o3A+f0QEqN6hWC7dnRNCv9O/yvFD/fK2/EfUMWhDbw9LT
NHuG0WPo/3+ftnw+70ejuL4nj8+49Ry+npNdNRCGOWls54s+LEvgsMW/UKEYf1Af0ThDDGpyUYLA
Dl/8dhX+ZY0v/cOxee0ed/PMCw26g7MkWM5QgaWSbUElepUvyAaWXrA0hH+H+qoFu7MFgXAyYWBT
TOIuZzvUeg499yj8kwcfga64pJiOwo6tUrqjhgwRBuDzvDmNxYV6ivAo4NxOjoLa6UE1JRyTN3UX
HRHA7yPuIvCDrsVgTA55dgh/FD9tG8ThgPAieqnD6GUH4VPV1h2macyMO+nIn7U9+Yp/rE5g8v32
x94JRTt1D4rUs4C4vT8M+dCclnJwcgwLzxrMAq6aznRX9A9dYjLk+n3vKNyzSA/C9uGp74gMCLmk
aXF5FFkLqexChU3Z0syrYh3mBncXndXMRRFyFeQfHkH5O2V5tvge1dCW9Txlr4bQhtUi4HE23293
6K629l6TkEHH4E5p1VKzjN/5y92JM8KA8LwiGTn78EUIB/g2ustjsBR3CccG/Flow8qG8HoiChLY
CwPvIVKa9HPTzX25egGHBF4OJSxvBZ49lRPNcNctN8xbqCOwxNI+Sgd+Z5t+F0H3wFG2GLfZ8Sq7
yntJm89/CMx2VzT0HyYEbpYzEPI1/NqLxBqO+0wwej/2S3y504WEGt65Ku8uJhTh5NNy5uPEr8VY
TFBUfIiRO9QM4RdLDkdDKx4NxNBU2VX4biVgVaU5ecQ30T/YF/CTys33AD3KGH4GVgeeVZBEJZKf
LUjJQExPMqigtRaWCwEbb7YNq9s4aQvXmq6g4Wc5O8OfQsG29h51hhCBf4vx9K2K+CXyQhYws3G9
tQPxmki2vLa9mJligeM6QV25EM7akNbw4nwCCwfGfVnrs7TZog2WoxGMR+OhQDriIgPekLWxXOms
oQ0/2tYq6IhhhXLAdLywCvGKravtoHKrFVCtoBpGbxk81d16qhbcclDauwHM8G3ZHs4CKOgku54t
+1T2W76tm5rOAv6UuQb7FWpKAsKxeihDzAI/umjqTYj2LQgNoETzKyuclQpS101HJFmEti+shezM
zUNa7hQmywmb8yDHzhcU+Eex8d2sFr/+ez/+Hmm22yGUrV90tPJqW8Eb0u6P9aREf+BB9r6WUbnw
C0ZAjK7jstgDl6kuBTW5/ryKf/cUO1pYU2vK3T2s4UEmUbasxawt76wJjaHIuqMw7IU+1JsSuEPS
LWWobXKRBxfeb0zA8O7+s0nt/m+c/Xfj9kdjfrcx6O+6V4wb5ViZtYPso5bBAR7+WXBRnNYYcXeQ
Q9b+I5Ype+bo/eiJGW8+ECMo8OFKucJHmPwbecUf5Hn/vbF+q4u9b2J+/yR1ed9urcZrsdvNYaBA
wOJrZ12dQlEqiZ8iPQ/3zGbAsSipEfo3bChHVRg+rS3De1DY2+AVnZbz4U8z0QAGfOGa7bSyrvMC
SQlVvAiZ4NdPmXtpil1I9/y/JTD/mzH939sfdFpgF/1+p/NHitp8vz+nbmtRzH8pCoYtbPbs6VVk
II+zYuBvz3QRpZPbuBh248bo3ZT//GL7+gL/Lyv4+w38EaQU18tzZ9xYP5gF9WZ6C1XG57j7Daso
xVeFkPKL3uPp4Gs3XDDN1P8arBrWZznwPt2g2bJveto0QRND7NR7vlULPZG/oLmZEf/BlNZn3cu8
WO9l46sSzN8P3qpsWS6dimm12sdab6iGuPnb7Int5FszIP/zA/7BbfL3B/wjJz0V11bzUTSKuX6x
beepqoBNioFggP1NJ1UdN5qi5W8jwF9xfSP0u0CPAHxz/ZKlKnJQaHhZXtOdqtgS1b/c3h+R2X9v
z+hB2NZtQvDT0ZHbX6OGVmG8X812Md/OQClfqAUjvEOj7e27yI9LeK7/7ST/byT23wsOIExHYqkF
18sfL/xxrp/9x7VVzC/KgIxB40zIkpP+IRjH0WlDG9uzoZz8rRuAEZ6pFxasjCL/+hm0mIHUgy9Q
x4IyvO397I1AxCWGPVchBlIDenbJZQ8OzdPXUhr/AjD89r78bbv+5e7/eJvdxvHW23Y/xbzv6Gmw
Mwomt8mFFGhv39Cne8we3xeTxiBz9M/b6Fdx6K8X1lo8fbPZMvvMRDGp9kdMWW0Xg/p9aHcR5iHo
IeIwBPvoOUnT2HN+LDF6XOUQx7dJVPQv0fvvZ//Ttf/YIx3juX0stlzbh4A1oEAkPyrPwyu6PnuF
AnnsDHaw3BLMeLiZJgotJp5RrI7/fxmNFiRqIcbUb2seqn6/9wu4/XWz7rqnXft57cFUqvBBiM54
sTNx5Hg65bHdf3nu3uBP4/TH9bp/ZA3NS7G7P6pLb3q3jiIoJm84lIaDjyyyymm05C5KdyLcuXmO
79zLiMqChJuKFvXBWVV+ZxJhzSHjPn4X6bOw0AHrAvUYYIBwTloz5MShecb10tmjjv521qOE9/ma
9fU7HkK7P343JgyAEGs2XEhvo83NGaLMlexs1zcJ0mvZ5V1cTOQCCpiW7UMYHq3gbeXZ1VIdRp68
iorHjCpgdhQ0oBNlI2+zuMrPE0fZvWqqZj/wVeW6UEBXEIbf1GpFFZmo6LBGAKxabi5TuP6DFfy7
d8AYPmYE7WZMToGKjHo8vBpjhoROnp7zc3CeQhgpwyaUZk0L6ZyLl/mHDM4b2mOxLHLGKgaDgVqe
+QQ4r858lriEHZyb6J7lsr/OF8MGPNHnKIXNM+3zVHmR1jLqj2cdoQL7YkOdZsZ7O+3qTdjeIOyk
/KgWLvyWm1XkZ9kuJgy82wVJxqz3sd93sfO3tJytjxFq3FrdfXhFEAV1dvtTymp6CONBjac5SxQI
nsycPoMGsgWlXNOjtPk4TtysocgvIIhFJ6e90UTZIQ31u2GhHkuU1GSvKa8QoIj2VTEOfBATdIBi
wtStSJXJaOhhlIdoGazj3kcVt+RDOVOmYOB5EPgGkLTI2tJe6m+RsbNt8EkODUbC3ALj/vBZUHSI
/WzUkokyJ/VSk+eiyvK0usnOFPGCqamvetLrq/bW+sgyrdWXMUTnxh66mwFBYjTEpYy+WkB+4MQE
mjUSB0Dr/Mk6HC1oho2efbmMa9WAs7ytvrsQM/eXx0IkWNkp8gqTSp23zpfugrx743fyyB/yu3MQ
iNogCrBTNMVfrce0sJJW0IH4WtYhiFPNDFJ3NO3aFj/5dduc0O/4Gr5KUbG6CZU7ORwTn8rROSOT
0OI9A2QL7PEg+4J6Wiuuox/yYGhtYlnomBd+mUFYNkw2tbuaFV4WwPxGLjvzV6a3j5LWVSQlygob
SMoIZ09iv2bzM30r3YNEXKsLUhUyOvNE68GqTPsin8i3i747HtWTJ+niyIF/fIyCjnyTUSSr6qwi
Piu5RYxE0RR6kW5hnZyI2IwzEeFgbK1QdGl678xgOP8gxpX3/YiIqIuIHHJAFCKa6F6Jf5tM7rRb
gz/9qLZN/UG/3x4Y/SaUaX/Yps718FgYxaAz7QZ+9lKwZ6Zb0XoQ/74Dr9AKD05zbyHgxBdpOWQo
mbDzCflZxYQwzZSyPMt7w22dPJEulGffpWk3dJBxP/oIElpmZWndq0OWEWWHWJYoDPcTDr6f7vn2
5VVo/uysIAQnswGY1TOvPXLogdb4Ci4ADReiHIr8gplC+A6vTnh0Q6xTX77H7+BaivTjxwJVFMgl
hC6vM2Mo7PwyyopKZmDlOBSR7Uf80RRhcLTSS0IB8K7SG5tOvH5BTRLBz5LzLGqC5WnKw8LA/hSx
h4JmW6K/dBb2sr+TJxW2lmd569J2cJaHBMuNMpvKySZK0YyjyvX9T5hl/SENqT3X87ZWrM/x2lmo
+B7slTGH2E//zBF6dLixCUy8+AQjN4bDC+H3xtyhGMZiQekYHn7yNub1J8io4GDWI8WOgGnvAGDx
eaiVu4H5VSg3CNoyXNbBlVtiyG2YnuHdwMs0BITgu6elF8Y7S4gg89oKsh5O/0DG2dyTNL/l8Tsz
MhjrryJ9r3cwpX+90t4ovQNo0NFgxU6fvNcT3jLMEZUycWEyDDu+V2htl8Xe6hmYnKeouNpLpHZX
nt84p444H4AxgqbMG8jEpOwe7yNihyiMhV14XpFdQu/TFEjd2Q1hPtwOvJWgEWiEOR51QHxA9RKn
Ct+ojaAdNsiIfZI23iShkudh54qBvX43uPxLeCVE+9msma92F2svO+L044MMGZAj2mzrOG7XgENw
YkJpBayyPHUEy2385EHYnO5Efh6HLZEez3KvEK1pfJRX2E58w3qKeM2eWh4UkCd+gzdpythj+6aF
DLQApeajx/Nd5Ow9zPJgCeqxTD0zXt/cn5+vPegEmRoBsbcPz8ADXTV5WHOaIiZ6wZDJYW+vuysu
UgxEmnImgsyAsv/rDbMnBGv4O1jSM6KD8i0yxZkIw/Q5j1kh8KkCns/QfiUEMVCumlbpmOOXWEyI
q9RHO788v/ZZvWW6AK2lVE7r9DrsWovh1s0yxqIVKFYenHics4xv3Hho+ksKpLKkVcpfVUx4Jm4t
qmU0sCpR7uXKULW4P+CQx2E2z3xB9wH2O+Gb5qsIRm0ChsBQhpphCma9/7j9ANxwGwfggWlnDgkt
Lnm1dZ+jF/gHkQa4XJ4FaCxmwCCV9GE4WrkNFfkqCGrnwKN4TtwaxxySY5wvC+m1OOlnFgCL4AFv
mJyYF4cGKUAtg9Syg4DXQajxGqOQ/QNj3gZOWGAGnoyho5JWB8IRaNN244cK8tRrSKEDsbRQsU5f
4pSdch3m260ITUwQpkIQJzq0IQrnJ8YUpY8GA0PL/DEiMDrxO9N42nqpFW37/OaFzXpKkX9NXUTb
9tLPAvYYciMczznXKt38Ol6aPpcEh+MdBS81a7VEoGw73VlaCnLAt3fm24jH7+vNprd4f3p4kMLp
/l5MdodXu8+Wb2QoFPztvTsYLcVyucyakm00g2jiOI/84JYGKvAX647w9aHXYCBHOVwuMQwxkn2O
J2y7e7fDrryFdp4XaNGJLHvaW/YfRw4w+Fsb5kM2A8TsALVlF17PSUZRa+IOtnizSmDzNaiSIycV
pr0lUhoW7TIcar1+bWsZPAn8DJMzo7utZ71kRkeKWkW9L+C2tv0W9XxThhvXVOZJEnVEBQqiIqrm
rs9A6aqWbUNq9kX9BLeMVbjZPe27Cd1AxKOoHajfl94xgYiNZAapuRZ/qTmdONAPODObBLXDQUcL
HMrighHGQgVYbz+KKMOgiRSBj2QBRVSiT5uXw/LEn9jxzgEbonaIjDOu7KPp0VE4Eh8JRR4y7mnd
EGxsmAcsGnaIvr6O6CR+kIdUzjD5PVaxB/dHcHYVRAKbHVR7PDHB9Wp1tmYosR64MPYyfI8LaR8m
etEzpOB97ka/KfY6NhpydU7P+cikOixbcGylx6082M2u9nvx1lnrvdlxU2JzK0TYJlBXC2QV8oIr
Z5bCWIOrHmCT/SDyYnNoqWU47bdqdcQqevsJij3+LdiwXwPcMCYuf4/vInzhk2hQQhVTRSd5m775
tmkFqs+vjemhpMnLf0cZmGSrQrnl84P/1lEucmF+V+ZvSwXvmLelhXayjp0V6IXIvD1ANfLD0sUD
zCIh6mUDpdQrxuHYy2X13ZSLWl3H0JvwUwBLBm/QhsoYVounKBIv7nr4VluflAPsJah+ElFJ+5mk
6RGo9hpgpJf6Fc9gycSWVnRPs+ILC4nu7l1uDtPViirhjC1ltkR2pLAkVL51g9oyftrkqVaODg5p
0X+8qh/Hk3a6I66/uXGMWdiTlKDz0SBU4NSEWfCkTPD4QuxClnTZtuQKKdE6wqJRNmmT/7AeeTUL
+dHUcMMw0D8BsPtUOXHNLa2dkB0Xorm2TO8Odto8Ippx4AhB1sI/H1GykUX8aAH+27F3nGKflqFd
jv8TJMxeE590ANbEyH9NWG5Gio9MT2QnWHAEEwRsskrS/Xp6jXlf1LEXEh3kt7vRyq30936Qityi
XOF1aRzrkY4qo+YMLj4IcgElHmS0p883ct1hIr/G30OmiiL+F0cMJRvQFWDvBkXgUh/MZj4bWG5y
VIk25Xz6HUUzlX1saKp5s4EhXvqPFJdqC9OMPWohcDJQMYHKEWVWYXQoxpyesi17Nyo2OUf2IMuj
XkPOUgfNXfZFVxAakK0S8NzYHRji3Yb15NPu4xyMne8M/RykA1+4cDRmnjXgxf7YJJg7vplDDRWN
9vrLd5CTUBXy44X5E2lhTJTyXfDAs0oS97P3B/Fms1PP9UV2sYz2/aM2W7VaIFqekVlq+9hJsSX3
je/7m66bJFrT7T3n2K16Exxn5A5p30OK+iITc7KpKDX4lZx1GrZZiYGBUT941xaDhIbIEWoNL0na
3ErzQa6Y7WYsWFMeKbaQnLYQ3FDdHR1VabpvyNR4cIiOJRuFIMzb0Q9HAHB8ybRI0nDHDqPJiifq
IZyrThTMPjiHUhzQnZs1exj6E8ITP+/ZYtiVoZeiEkEgEOzG+if6EZK7dAXrx2MPMVfoqRqu0Fmk
ydZ9qiHFRBsKbaHO09QODTvUGWswu7UUtvJ8xesy6YUu13t4t04eC3+NP4rQPMu4L3RxyYmw8y43
lJ1dNtc9dGX0CiP04FySoBUeO4DTCKNs2uHBPqjj2ga4sf0A07bHyGfYY+9E9EtuvqQWGHDi8Aok
YT0WYoj0itCE31Mp5WhEAclCIcdChZskD91H34dU1I2gzxBqdvmZYakRXmZvUYLayuXJTjus3VMB
cDwhCFcRJTqXLHHgDw9uy0JCCYKcYPjJt1ISLPkHtITdLYNYm5Jjg4CRjJjIcqW7dxHbJO9Q76Ub
QTy7OkgXSSu8ZgZpe3h8CY48QTpmNAF6Ju2stIfoE/AfZAtBsYuzOVjT8+TlJBRxmvNkWPhDCCBk
UtJsEaALbfTt6YCddwoaasjRI58uBNofhSASiba2dIdtkVRUuKxWsJXv0ffpqaadM7d1e8nkZCX4
hOs8GnKd4bg3HMuzfQ931GO6foJ/0Dp90zGFNORVMrdRTkolz5QnOSbRfZjdFBurwwKqVkhbaLRp
EyNwXTVrnwkJ4UmMyR0F7AgKUAv8LQius+1HttGGLedZRvqTZb0Kt+XKjUV9v0X6q4ZXCH4pqz22
6CTypGWX5XX959fsIPWvVQ9GUEHxKFnRqMpaIeg+3kRNd3NwiAx4r28hpy1rSsHwPX8EG958rZEH
FrHhbZ5rnplknebeTXKJkOF5kdSftiz7NtmpiJUnGmX5oy60EvzfD3EPB9onLGFL2Nns6Ls84ybC
7O5HszcbHidlx2Xg2ZyjMs7rMenGfZYpKBYJDF23iW5Vw0Eriija9W9w9C+iYOZjaJBGpONQmx0e
A2ANIUhSgG9FZLzHxsEDL1zQEvRai6OY7rLhRbbnJW64LVimV9DkYWmFUfWc5267w441NtvDr+kY
EtkrRUlgFfcSsGvYrdZjdhLTm2CdauQUdWZ5CvRmK5cDKzKhokU3R5z19gYxifbOpqFcxKXGYmQ+
lQP93+iLmVQKhNOi7TIVO9te6FHhwF0cenE2SdvfbPqxC5yxfyo9fz93N+jj4R3eUm+T+wd4jkjL
TsmEdGHrPV1i3FtY8IGhTmlejRFPJMONtMKWluJdbLDbMXLvNaYdqR/cxxXbtk/xsM27WDbmixnh
VlASuDadWZYvO2hr6sD7FwfM88EaACHA8KDV1RTXpLQp/W7t1XW5VZwjHdNg35scEjeJDN5602Xr
A1ABDqL6tuZ3aSUonLMgAwBUEbF7rk97c1iz4JvGS6dDSe0uyDW0FdBfm6RJ2HpcLu19ftT+/Zpy
MYfnIrYr9BeuFEwj12+BlIkb0vVtj9dNNdJ5v4HqO8IYHedEwy/L514TVpfr4qNntH/yoNcNXQ6w
CVlZcP7OSO4rEXEs3k5Wtdg9+FwisJxqQ/bqgBW+bupjw8/LEIswDjLzfZ3AELHdRsDTmG7+RmfH
jZ8GL+cOUoHEIKJ45F3Ew5iqljqU8cLZP5EX5T2ZYlk7oJa2VyTr9WkhTcITcrWcELBDvMFH3zjT
+WMVpjHlePM+XscxShlOVYMdAJxNnuJGdFWE6S0xZffEuIFJI0JJfEPMc+bjNK7ZR3qURFqnE+98
mXqU4r7S1jLmD5Pn8RcvJTxsWmGqw/EHPWh7Pr6uaVxAmW7NgMd2uNZ/lcZPLt4YrxcMShQzMvp3
iy4IaIB1PH9AcJ1OY4Gilw2iK3Z5D3joRSnoouyw7ImdWx2HpoClr0Mrvul0ab23nlvnfKI/OaeP
jbg3687ycgc0cyXWufdsFqF0Edu+86oMcUU5EGj4zrKDbB/p9BazvSkuJ/kg9SHTJqZOui0J3FML
gvG9PM4XVueLhDzwZzOFue5MOfNbNlYl4Iv3CXXy3zoCwbcd+PrIAT0AiLbF4qLRVVEOxIaqpobj
MVdYT9OlfkBGeHYBhbJP4usgIztwkhZONJ3KgY9JvWhIVrsWU2mz0MH/VfJhZ36DDqHXD+NLtAkF
g2F+mdxPQ4puYZeorUnbARksgAqBRIEU/RLojdXkfcbrztgBhvPS+HKXdtpAXZvID3uZ67RLZz86
4IXmnIIICqM2VpQvK9AbwmYDn5HGpWyvfhildmKMhrMuezKGUiwmq75Lz4tjAHTn6zAeWYyuOB5o
FZX0aw0QpyGmhoxPLj0mTy2vN44nACe7oBWDxlw+/DV4I407YFC8Rgm8QAaRc37s0PacJvuUwN/j
HpaXDqUjZzHSsT+PfXkAflIj0PlMAdJTldZZmlvgLiCqyQUqpELUZBJ9+op0ImMg8E0nBzGpXnD0
kH/Lcbw8WnfI6tKXcD7j9aR0Yi89ggZQ4U0Xs9ReQxjeNKz6odbEfCPaMHpod4n5xXI8AnQMLShV
n4ovd4cKH6eBQLLSSMkadEC3FnzEDRQLvDZuT2LdY9D1Jj8nd+KAUBWJWN988yNgNHnScdAGdyGH
t9MPz6xfaUpNIl73QdQ44Q+tAvthnogX8p60K6uqxMQaNQpyg9r7Hnc244ZWYxNdWn2+7oX6GvfP
gknegbhXtL4eGWu6W/RYbNuj1sLqBS/IF0SVjSCPAlqjvLCDmzI7e09r9PWUtCClP8dntA12wIQf
AgpTcY4bso2+Wcs2xp+LZY67ZzvWvVI9smBwOEPwQrxdafE/MSXM68hah8flxUbN+uocg3QfgoxZ
521yld67UinQ4/TutPxib1drunBOwSM8qSvWpkgMv6N6o3IfXHZWiV4Z4ijJqTU5j3cDRSNxD7sl
Om3iR/6Df8MHMNVBW1bjQOmeDLY8WcH+C8VQo0quQic/GrrKSM347sfIuKmcxmX+DEADfG31dVsT
XyJAuc9nNVK0qIYmnLqbxiEqQiph3MHMr8Q4ktyB6yAJw8kkawVSDXR1a0H6gy644RJZanwdnTth
wOfysi/q7azexOAGUTYF73Br/ycrmc0eqqYSAlKU5Q3sma76meh2BNnLNpJsEJEeBSdC8ff0CoCa
BuBLu/knrPVP9J08/4zw408Ok8hLt0GvTwCg0KM3iPJfwxRVPW0QEhEafXjFuo3hkNZW2ST1MbHh
LDY3jQInE/qIBdn1TXftoRyiWzy6BAN4L/1MGZkGAUFwjfNfcJtTtfcyfE6WkfoCdf/mebogSNfv
nvKYByzCddsNiyrm8Cr68ujSzlyIB28fKDZuToTHOeEezBuOjSBiqFcvyOtA7588rEkrb3qJ35sB
SurcuYFdusKahI9xSlrc3isnfvrrGu1qOu00BOYtawQkW4XSN3zxdjCoEL30hy9gd6wjrkHgWbcv
cSTA+fJgcL3HN49M+SyqzVsuAnP72+9lojbLPe/k9uDstwBQqa6NrAcppzF8570GOxc8kU8p1J5a
blrS9XyPlk0MD1FUKbZa2PmhsVgiqOHyhqOxG3PKICfVBzculfZ7aFhipz3dn/3ylvmLwBKU4Rn2
kH5mvvvxawhsFCKpZx7F5HiQDln74EubrC360J+xmCNRO5qWpP6boi8JIOXwQu5p06x2OtEo3psO
H85rvbemx5/x9cjUTf+GRuruKO87Dn4Dtm0jgKt4q+ZPSadGZyBp2rPO6fT4Nb3Ic0gI7xgNQaZj
Tk7rUjVd2v7q5P6UzR4G8mExN0VBSXQrjOOIcegfVBIorRVMsZJRFDDrie/X5msOeU1fFPHxaH8Q
2OUjhkm7Jfdr4qvD2a5xv7XrJqSRdFrTE+ibs6k15kmeVlWo0Z12t5saVapTIzm802yOlE4X2Xha
ApPF49OYGXCI0d72V313TUN1hlRAtYYvUkvgXSVSbqLZUTUQqknYBF+rREVib3v4ClBdTDbmukmB
kBDTvTxwXu/LtOzLBWq3evF/dnLkvLP55Ke92q53Tus5Y2ryNTTHZwpCIe99MOQFnqm7x7vG+PRw
mzTtf2S485fXIdBBzDC8qi7CKEUnf0U7Sd14R/AVbz8Z5bCte966bXoN46dr0Lin4taZJqoD9H3d
efzy6/P3u6vShWHF68adl4+32647uO6e0wX84xHXOxzhApoCYyHZmfDBC6MlmfMiRgBsSZf7CXal
uQBZ3R+JPYG1wbOwayJ/kU2C21vYrgG0WtAGtzn/DcO7AZ6SZWHtgCQE2mtknXeaDwpPR0e8O51i
5I2Q8i7Oddbt2u8CeOWJwi/NPW/5sU2KIFFlPbNsEKistg53jqUA+9PIz3VGDwBGSQYDJ1hqkKXl
ej0/5c73Eg+IRobsNCWxY95VbP4J5SL9aFgZDjsYrJWebLsHPZvV0zw0Euyqy2gDxfpKVoBqo5L8
R9SU0xnrHGFTCQAGsH70wuoI8j6A0cnpF7gMnvaFSBJ9bSeeuPfzsgeREc52G/8JZEfHAP2kOnTH
UO7GOfb4oIBGchsRbwhw26hr92iPqIaXrkSXu6UCoLQ2i0aG/vwNPiFHu1rQ6mjDChw2BkWjOKYr
mzQtsz22kQBWLtmZk59e0LQRjkYJ+ujNEVoYUXGvPJiNEEKf0L7QVaZ1raVpmQQL0oRicTQZqNNy
cBHxTi+Pt8BIHPDd0G+K1ty+5hebIicqsTePfotD33p1cFyL4YWY6Pqt4yJoM9FrtYCZXgS4RJHY
yism89WxSAQoyO01KE6t8O54V8L8pysmEBk7FmHRaDRn9GJC421/z7/i1h7eYmKam1WB+xFMMsM/
HpFUMKUyDQO4tC8efpsoNAvaTkZ0VuIcmmt0yQHzVWvhNMTgih/kRJlEc7MHldum17tbg4X1+Tkt
ADg18WPHO8jOl9uk2EmQ/kakVRpfJrG7cdLVrWeLBvfZomPPOsTub8e/drxabJpLvo14HV98Wlf+
EYPDC3mIiDSRBgIswEBU9BLvQHQ0jnGS1bwWnYmhdNZ4cs0m0usU3BnKXICJdZgwRjFcNsechSxo
/Dqaj2+HTGau6DAX/Q17IeyM0nNEqP7xyy7VTb4g9MQRBdSlz1T+iZ4eAyLAj4C/TbH9md25kBa1
YMehKtreyvTjfkSfXvG0sNN7bUF15INcpvGjibKdPE4xGr91376eKRwQpYLJhbvhWTfoXSUFwT3V
8jtqpxw0/NeHrp2thrmN+T3vdunBEzd6PMRn/hLldNKLfz5N62f9qmx8H5e8yjc3ocN+zuLos5mP
FifC0K8vJD9Rz16E1gh+INGHnoZQ/yjrs92QN9oB17AJCKD/epiRYTzEvLIn67TKn4UoCf6Hpt3s
85Zt7oH8ZHpfN1qW1+6qdcOq9pYp9ywzm/3GfRUFFcqOTm621v4k0jI6hOQTd7nujSlc3jvCPA0X
FRI6BQwsPpuxdL0QB00zEplbluk6G3lBjk3URWZSVZESldBi42NYmMxkZt+gSjKAjYTkhwcnsEB5
mnq7KQeb4w789th0d/X3bhxcfkBrX3DOmfPmQbWSyw/QgWxVOvW3u8Fq+xCr67xcqGgDPqmVqEua
72t/s7dA6vsxOGHS1knjKwdC3NqMt5yImQGO+AsgV2JZQ9JN5tZzeK1pLMULs4PNlHaxCFgMYiSy
/RpF2wMDG5DvpGfKp2Re1mm+9mJPVzfThnhx2CrdDocFEAcIlQdieR3vJ7Qz6C4PxrPol3rOyctX
Dbyge9Dub6H2qhHTOEEKIJrenH51EgswKE08MGCcpGEVqtUf6trjdapPPrsZ7eP/Q9J5LSmuBEH0
i4jACnjtlrcIDy8KPAiPQJiv31OzcSPuuhkGWt3VVVmZWTwgHk//tDyg3vCOlHgkbSkdwq9Z71pt
SAGo0UiQVH+fq1odScVz+DPPMUSwlIS28lJE5LNT5Z7PLKMbN4gCDX2/Bu9bj7q/2tGfRviBdYvu
UR2r7ryrnsIcEbKeWVRxbiIbBfxO6qN6PwieJllYaYLKZGPy0XvFeobzNmUeG6MdYJWrrumzahas
zO0iCZd8CIybFFCW/CVXrQtrdPiA1u2VZCZUDxAeYHXCnOKma6bdgsT1g5dex9sDTUyqVd0YZHTm
v1MKNLRE/qJujrLl4PUEo/XrNLVUvdQLgz0nmdMzXmC3p3Yn3QweH7V9BWmm6djSxbLALj42INJA
9kLXhPHRMtuAHtdlRgZYgzuAeOBjqAUE7OGkG71NC6nIcYC6bQfTT+VzPP/NFvnbwW4GAu+WIAxx
OaYlu7esO3cMVK8Gm5jh2sRxv+sbGMGDQ8IaI7NjaDhTBdQOXpu+gqqV+jAt52Cj7Eb0X4+oNvIb
fM3npCyfxfHh65UqZtD6+2bKKHl1A7qFe3EzD+YFlN551/S2vEt8PZqQfg8D5gZ0zdtocJsDtcAX
AF4f3MBGaxU3JbDDzoSv6vrPxQgSGiVKU2HrxzuzvxxJ8520IXG+zKLlNW80AfKPUCSe6Dy+6tFE
LUFWfGv1zldw3puhTzvPxZGv07HX+9FJQz9/sgnXueHW7rS5FWMOobI0wnZhXVt2RxrgHbTC5Af5
sL1flGG3QWud2rLLibIqg6d5/1pV/7zIUjqZJ/tDZYqgg6uVRGOaP63fNemk7xquLSU7iBLEoLza
1ylUyQP8Fl6o3UgshR8q22s6NW3VROrXWlcGU/o4b0Zn1r72C0LKrXARgFP2kYZ8dVlxjq9NEzc9
3cWmEp/BRm4Vy2K5S8DPXYh+J8sADsC0omHlnaB10LedGp3t7s57nILBFtTypcZCRiMuA6ow5y/7
cuuo9uiOtPTk0uMzW2+WPAugyy0Wzb25YOwjjJPN42OB2qd7qzKDFatGPLVM7X/8r4bxkb9Xxc00
fhxfnkd252vLNG4zQ2eWu3UMXcOq4Z0eYV3i2buiC0xWEbnOB5XZTrbI3ho90zO7mE4VUBjA6BeG
S9DiV+hfCxC0yp7inAmzlJ1YzapzDYON8u2UjITHNQbrgKr1/UaPttfQj5+2undtWfldT6Bcfhk8
c7cBUJ4qP6kao/hUs6vqNdMq9tasmeTx7PKzwt2ZlOY8dWb7PoM5KLJqagL+w0Lo8EA6lse1bR1C
YdU85kqjX2Hkep2jnAXlnPELCzyfnvGrB+FM5Ra7PspR6pj0wPRhsqazeUo/UR3oMLOuNYs+Pz0y
l56nWzquu65504sHWjhounxDep2Ybp7mEYjiW9pCcfy1QRsNepsQDDYXnTUdd7Bb6Q8fc/CJfMYL
14gC0ila19Zr915V3Z5L8wwu8lgmXL9orvBgu2N/ANuytRZkcyB9kjAEEgoFOlqMDKB4e8tZoa/g
8lGA7E8A7NKfUGnFRjg0+NDl4Q9CnvrVFKw5Sreqis89fENVFWBfuKwxbawc/qV+9Vw/reZ6q5s/
Ox4NOPV6UK1rQfhfbjqQPmHPv5pUnblFJGkm1t+SE5D8h6H80tGzz9byjcCP4a43dOWr4vvF9q08
5kSfEV4M0vvLTmn05FbHHZ3Xo+23SghozQZP7Q72TnrTWxcJ70E6h+YugZuNh5Q58u8XgoqOb4tF
/CD/MRTzTJCVM0vppUi38bTrhJUxEODTMviTNsxVj5sQImzVHOlbNCDMU1LPRu1FTMmprivYqSGq
vAlOZSW7ZuSz0jTzF5qEeHbhDfNrrH22Cx8m9s/0/mgTVe3Je0ZqpW93HRee7xuuaRZA1qk7iKFE
XRilJG1FfV2m8F5np3HbmWUB0jD6nqn/Hu4V7bEXBBQWEKG4xbA3i8iMyrmuUigEUJ8EzjHpROCu
obetWXoc+KgAaMKkg6czcKHcVBL6bYFbDa60sE47kASSa9qCK/pRX9NZQfjoT8LQhz088oXfLnSk
1xj4bDxOQcofznnwNDT719d413JBRaNZ3m/BuW2PeamHA9rt0F7kboDJKRmZyX0y+DgxY6LCEkL7
lvXLkg/LWhsfGqhqZq/Qool4tgejnX4NHwqiAG3E9L3cFnxrF8ompg4F/aaTJAMtZW4vI1IooshW
GjQPHbh0oOT4FLzS1Y4vPz3jBPmja9J06c9pn4vVjxHZOxY3ak3HmuN3nqxZiBt+Rg91wvsSXy3P
qJCx3Qf+qPA+FSvu2IP0RS2h9aztdBLwc4PHdFPxiQ+lK702vT5dDT7gDPwmv6uUimPr+g9ai4sG
bd73+svVZ+gOYbNqHlZPpxY9dZVjzF19JGwAjASX3OS2gj295RA6HX6CCouucuJ4xM/gprd+0Yir
mpRClINEV6aO9+keD/bpYOT7X1MRvz8OB+JhXdJqsEfE9ogu84IWtT+gzlHdGe1cq0V5CXxhEhYq
XL0nfHY7SlDijp4RAWePRdXM1BF0ltCtctd/h/zyAweCrAQV2/U7gb4PuUwuzt874TqqaTqAFRaA
z2OXG/qmI2PC3dt/EDS/ewsxpM0bOHdtv9ZUrEwOA1ItYKODTdecx7grP1jtodOZH+ehud8G1xe9
Cp48r/rUBsbifvuq+diLBemIRZtbnRZPC+vKWWgthDlQd+mUSqw7LxtwcCaDC50/IAbnlI5+Ebuo
tUfgeb6ZFRNPfX0lZTjq7TWhPX/ogafVlS+7G/kkTnpxl7RJ3b4x1zyQCJ4lXN1dLJnQGt+Ik2yw
uP0lEHPqi2C9m8BpQD49bwjGh9P78FRCF2KsVwcCnpUDuDD87k7YR/PeqA1oUQEV7M7m/Wydxz8b
xPZnzQES3/3la+SVECeZAtOXfp29LL055hrgHdaVo/RZBb/Bc1bDn6nFOTg93FfTLu3bw51+khdF
SN2tEkdIszga7wn8/PuyNqv1DlxeVN3Wq0M4lmcvNI3O0sVtR2hWL92AzQZ3Zu+BoTeReA8b+15t
37sxqWyvm/Mv0pc9jaV3+GTY3xsqho9FhfX7qnbaJgiMIOnwsmF6RWd7ZcPiQA647I6DnX1rStvM
HIy0JZPvztOJ5ZP97dR6e3EGA9KlBX4MvB/aaQyd4DPCM5P3OPhsBtBid6pJ2O6hfha9hW9xeEcu
Uh1Xz6zqKrx7meJmIX5o9y/clGa1bQIGyS3rxlisWlpvTYl600rCiMkgGG8RXfd56nJHYlEFP4R3
k56QQXPW27MtRRrDBeC4dTTcT8YhEIOBbE5xTNaR6vQIQy3dTV76kFl1w3zzxtfHGhFl3BXiPpSN
9HjUbEHYXkRa3NokW37dzOakhYMHlf/dejW9/KNpl3B+Br7Fvc/7b5mYRAltGIZDm0E/qpisBwhq
Bi5MHqrQbLPOUcNXZtv06l5W5E0HGtqvnVAvOaBX02ptY6gFz4jEY/1tK9iIW26PFBdoeA/WGvoQ
0eTJMcut7bZ10cTZ2gwSb3ozj1twjrPz2PdL5MQP+0bVh56gg30Lqe9cLKGp9hwvu8C9lZay8Gx+
JqzGRY3i7t6mLXF76V89vFJwrDonswWL6EFFZiegS4AD9BVts3OOjar/7kyM+d2CSZWHTZwDli0S
vw5+JQ3rRIMHxI7wNB2fwiO9mscUNx+KJGLuQ9cWXIh6zTehv+MnghtFBXMuGGNF14Ce703vEhb+
pt916/fRt49qG8Tox50wZwnncrAP4kNJCYT/XceL9+6ISHrTH/g7XFoXXbtqRsCgYmHrVqjFO5SC
wXwqogMbvAVIH/aozQaB4jAh6pFr3DMz6zfxIA/Y6R0SbNBrwx3xIvv0QNCR49Hojan4U5NMarF3
X49oRu3PzRW/Q+I818CXm+6i3bpUfOVW0gRU31ZR0X7uklXMJtI4fUwgGsekdATaiF0VW8YKTSqC
GP1M/a2QIiAwvoWfCJ3O1aMK/Cp+z6lpjFzyPFrhdc5p6mrfytQr1D71wu+m2Blbt11a+/mFMPIZ
ocgJalTIN74X06Tpvp+jBMIoG/4XybtEDQlIO6JkYY35SVmAhC5DIz+A07Vok1F9VySz2t2aaRNO
I4d60NoMziJnymuedfVmj4eadBRHCxrRYLBdB1XcIQLcHCiqHxrK3x12IPkOKqe4atIG4D4D61D7
xew4jOPSgbdzhPRBnjWbtOZYfmdqx2Wyy9QFvFFyvdvOXtRBGrejwbZtbutqNOPCs7gzHhBVeC+v
gaT+LfwLnNWBLnPIlDU8E+JKajXSydNnQuqla/ZocUyqV1IH9rahirMmNyDvtOCkWND0Pwm2bkwg
eXAHjWl3QBDe4Sw4vzhbsxKaUFevY4hdL0LnfTB6tPV3SB00uqTcVOwPt0WbJKgJJ6ZLXxoUiK4i
QX+aHAMuQes93veSfAqxMOiM3iy8OWe2dhRNg8IfmyfB/scXyqdc0N7xlfKDoY+L00+dDprdLdyt
LNP10q6YJClds9mHLgXhrxvQKRJoBAiZhjoQ/pvo80dFL3ZsoLTx1iSdwKEPu56a02L8qnpA3gZ8
Q66bj1MnS/jEMMDMTgxN1YZ+w61ZowM7LSypPishwMiAHPOhKAfaMzdN399+R8MfZVJIYmib7h8f
iCtO3GCjWtPcN1Wnz2GmmIJ9F1cc2FwUI+IwggcjU2gV7FMh9e1sIWe9M5skl4Xm4ueFaDbq9xiC
fKnm0Ec+ZguG5JtV2rJVHnMfdpkeT88xNNWdy5d5tHrP8Rubbf7Lh+fxe9smtIAaT1ocUHatS3mW
c262bJdLxMwnLgWYZjQvrTL8lRA9BIWKgm0ZXXyD9E01J0XC9oLhxvM5wyWh8TI/rekm78159tPG
YnlZc82ykv8BJ2NUgQP8nqTPK58UAJBMrWsWSynC1l1Mct8szri9VxXo2VDtG1RFVnF3eH8suvgQ
A2SzPmh3SgYz8QxaqmALLpAIlDUepMhq7KSEYI2mgVFYrGQKfHIAjjltbrQV7O2Y7EkheeiSxbRo
H07OLsju9LMCKhGGafpEYwS2hP0ciyLl15binUtXaOtcnZCa8bfgzZ3C2kpEsbxx+ncO/Kz4ir8N
VBjolkInXI9L+7gIpjUvJxXWQFhkCIMBaNPXvEEyHAhBrq7iY5OoRWoJjLNYtLanC4noN4zJQWEp
onMA+H/9AXVZyuc8Sf4nBW9QX4I32MYVWcSbdfojt0qvG1SXCDO+oixcQwyMcLw6bdronPQr2J4T
TgmVkEkRbN7MoBMBxZj73scsSyaM7l9+3sthT6930BhO3nfc5bSQbGio0RB5QVjOzAXlga7GHY2k
eHvT/o6sb1GlcisjKhWXtkX0QDTRedo29LkoMEbp+u0eEhIO8IQ2dlXvpz40rPYGbiVo7NvuGroG
Mq64kx5zMAGNlNmnEfEwwaWcCEux4A5bmabbvof8z2J0I4RHSkEJBEJh23MFjWA+ZbiD8MkGR9P3
d29e8Zywl9ff/hTBYJ0x6yjfvBPoGDvyQKr5JuU7LishzgNgDGTNVdffaUZZHnXnQq8ntDAqo+o9
QKA68TFgbwaoP7b8vLeqXjAYPOLhI7DCQC/qQGd+hc7iGNeAsGzajZsm8GtcAirg+ZCo3hjtQ5l6
MNrzrSFJuZT1PrjTZwEtZT3a0W9WiAAAzWhyoeLJ0o/QO2S3vhcNJByFfjlPWK2Isw4BsSxzyN1p
P8JFXkP47GgQfIjoA0g9+tobSfFIvu+iSyXOgsH9dib8dk6oDVGpNNtJG9QbjzsQpC25T1RgE0O1
jp7LzOJ0OsUrAWTYPv6wdn7rE7O+zQ+pg/c6BweaV6w9CQKU2p05pnydZpy76pe1JTwxIG9sTltD
kvNui6xRHs01QEiAfsat/RXRf/nvlhh4n6zfE6pPyylmlrUAgOOKf7laxhM/xrNswGVlgZ8A6By5
jTAgT/+WSRQR1W1UO0MNrQmFpqHGnI0nyfjBHpzozEjZ392UOMioU1ejQmB3pLy9loIh0h3wG4al
Lw3xmZIMmAG5L/J3awwSC6vWwJIHH62c/BY2sd10Scwi/9Qx49aYeq7l70leOq4Vfk+yVchJSaz+
Sm5J9BjYoHcGQVMapuSuW/ij7HdiBRfUqSnrVvG0ERiAX/RS4hsMSavVq+WExFzy7Hr0oOn/6POA
p+KDsPupSsL+qvNJp63p17KZUylNr2GrtIuRkK5efVHKijPQPgIgGmDj4m7X5+W6y6bS64KWDHWf
6JlpIonGDkGhqL89OplVKHbQsziI8MGiuSm8WMOJ7L3Gv++jWhy1TW7enaGwfKRanI7rJdLN2o77
NEgvjutXQ5eoyeQktQ/5brml4OgUKp9Wmm4J+tSLRFwAlwiVB+wQZNM3rrfK0+REfTNEME6uCywt
gymXPd+IzVcOHAsxhGFcNhwHoecm8yP5mDxE8ijyfdRffxkKAyTNh22+uIymL6vp3xe0WfssCvwG
uiI7KhHpUA4LWjYPekfCq6GGCvbhC/xaGyN6LVNIitIgYSeRLt4AsPPweI0b0IyNlg1RS6IGjwY7
ZXXhKvWm8zm936WILLuZ7sAvrLT/5GxMF02qF7Myec2fzD3bwDTDdPtAo+mW4Xe6appPv1r4d/Op
Vn8MViiHuUlj6QfxodKn0wQjNXOde4ELqmH2PgrxEP+cJ/0Kf85spwDZfdyB6w5er/cINi1r8l31
mJqoT8uu5jc/nR+0pSabI+3uo0bf7rdpLN7Njw6lNjzP4tixINQuWzHTlqyQBNyPfxHOT04faUf/
MOf/t8mmV2oVNqch76RaU+wX6ndch9gptUm/31uFjm8hbY9pjTq7pmq2dPtrFgh9OyGEEcRELCkU
TPrGUIfWBwMmHkTb6FnFD+xUs3Y502H7+4FQaO8pwp5SPYUPybjqt1uvqFbHrsRe8nboPpeqt6vQ
ooXSsqH5jLP7x+2Lws2GwvhHhjRCWblHkJm0mhHnlqo6cEKmUCsxDAP8a5rCF251TWPWtd4NfhC1
EMVebYlho9UhLTqaVw2H5cnCz6THfYVbc/bLAWQHnBhou3qb81tv+mwqoRjQm0Z9g4qW7ucEcHGY
wct8g22kcE6PJRbwNdoi5iF8gA6g5+3z2u2dKu5zqMYTL2mYCY0ZitD2ivA5hUAKkWLSjla9fh95
QNtd8sE3BTpjb7hMnoTr15gW7gd+Bpx2eT9/LV4bVg/r24MU9o4fpYOJG2rQMnnwvq/RcZSZRc3e
wLYWahjUbLpItD5/zMvt5MJG+eZBg8lWLrQeafDfL330rXxOgwoarKbJ2lcHXIoabzIrdOB+XtxQ
XRYhPTE1obZoPPBcO0+7+gYnlF09qtNq/0zaokH7TPor3J0mTXNF44+dXZj13qZLPsXZ+Xsjw47X
7rd5rDx9RXhMnSa/6YERDWnbN7igEWybezoplGRX8zapCGubPeTZx01F34LuAlkggV6JJh9CCua0
0GPJB1GpQ8kZnjl7myZpYkOtVi1KZ+jJ1qSy6R0cByk/fV68Ova6bj3+6BubnOC60zT4mzt3CC8U
5pxIKpH5Z1vEX8JcFrpsBR01WBYP1DndIDd126oPVda8EMQnT9RTUGMAuRAeUSjAvCA8lXgQ2ngM
oAhljAzNevYr337W3rKi7O5qPhf+bBfpIhPZsNn4jK2w18vCureBR8KGY/6COq0K9JwnKBO2SLoJ
pzB9KZ6R6O/JFGhiGx7Dlr85Dz/vwNZlD3qtmDF7qtokmtIfJmnObBiPYTJsBHijS7eY/Fc+ovw1
FGWjx5v68Tm9/hOvZofgOdwpnhKLkUDlvG5xY6QtaR7ANzj5dD5M4iCM/as2SojN581Oii+2cYKY
74rYdGnD9RjaGcRQ0ijnrksMGzbG2yfFkyN2sAim7Gv+pXDeYrhYsNJnBhBh49Iip3xdKEme4aNw
nyHcTKeI6wd66lRje8hA3GqcvuuOUwj3OBu2LSwYhvDbdq7wSHcLzhdHlcfBWO+nSQ759OYsBcNR
NvCbwc61kYR8F7yKj3fvt210mAKLCDv4GSA+wL6CNYLAO/8ujn+fC80DPOEUMmSKNAv6L8elY3oM
kx2WsEnF45BmrNOGYMtoX6kFqy07+pmv/jWF1/Ez6xdgp/1qr3mHt5ZFZredXxdkZ85nevmR9DIE
iiubyjuIpqyNesW33iOkg3skmUQmrbOOnl/YT1R7h3YA0bixc4x62oUvBbtAuEq7DzKZui5iLiZ2
tnNIT4PcfDndQDjIpJLRlEYYRDHBgiWbam7p5968b9u8Vfx625Sr+8w1RhZCq6SVyC+vBU4RxzFm
Y35050NglLWdz4Uk0ZgMxSfoTxBsOLvFZ3ryjmNKSqh7GTQ15mHxrL8WLY/v9hy391YVwjXED8Kx
Cu7jD/+QD/EwgO9qvNHZo8r5K0KhOP/wmm9DqzjAXr78KK6zuuDRNViwwgW+SrYPRnw/m+8LVB7n
a3W2NNuvFtt9B7OnXyxOvWKRS6flbbCcnY/ZuTr5RcgcXufL0zbG89eiopoLaB/iwdE8UWkvIgTG
uJK4c1rlMDLyGUk4ssUT7/PqJ3hD8I5ERsJTh1ELr3lKIsHMU1wLSEqiUw+5EY+1YcP5QI8JAT9Z
UtTgugBHZ8KFJtYoYvD0/0msUPwhJLdfDoRkPCEq+t1TWIY8ew3oexQO0KSw7EhYgd0iSh4zWEHx
cdxWlcJCF8qKquXyJ1wRtnyfoBoetAdn9JAmF1tE35QXe02JN01OJYLyQn+WOQYuligPIBr+aLT9
ZWLEjE1nreQYRaQ907uB0pyZ6kJyRIQLoQPN/GGvsS4QlyXe7bBvyM3Kbzi2JGwNUXDSDJ9OK6Td
DxNNFdqkERR/vEHdbYZw5ZCBOgs6CLp3IblMqVW6qykSTURKlZ67vgH+QDzoIuj9MXxdLAm63AXk
CUfdE0WBJ8v55SRwkKDoI4lec3k7Q6QZNmKlJ/YyNqH1ICRBgCr2St0XFj+ZDPJyINxrXJomueuL
pkUbewhzusdJj9LwpOsxHw62N7On+FDDZTQd19444gPniDSXXJfADqyLQ1ANiTw0wCcoU7p+USLd
wVMCRG0DFNCiaqw68G6gDQrmMCXbRSALamlRPKsWRbvr6qrS4GiNhnVhB607sSlZcd0RRVB7xTbv
QHuV84iiWU4ZK+Gh6cFuhlnlrZJH8B3xB68d8+S4S3BqV3skMjxEyU8E6ZbaBHQHorYkv4AKtLG3
f4BZDaMadkBBKqu9/sH3+rcqq4zhB7tx/FhBZehiXlMAsNw+doUrn+cJpkLp9Azf7WCevJzd3CMp
g7IL9Aa53IXYilR+ijOAqFfuY0YamS5ElxGiN7sB5Blag5RsO+B8UNNiWsUy1bkxp09SdNoEfBU7
MWckS5ddi8jfuIFYC5z1+mkBcADMJGwlj94Qg4OIqT5oBjnIoDwfj33bhpov8hhODZQ53hxb+c/T
iZX88d13KzWlN3+wgUbSu/Wn/N65PxMqKS40yDP3+kNIO60unL3LAA1bBVkGYAlF+ZD6QnRA8EbP
JLZQ+xJRtbHnQDED062DCkEHSccBZX1yHw0BMxI72sWiPzbpyqQAW8vUvcBIEK7mPQB+i3hn7FYc
w3LZn3JNk665Q2xYuquoxhXNKAWnD42f9LCLMJQwE1H/5k3a586pifHPfj5YM9YxoHEC/HLTFfMd
rL/lGN5eChwNveFuUxjKD+SMjZsRao4pN8gB0GEaCO+XB4eU+v2z7v2lydTs8Vi6ipRvOgh4oLxN
8AZjUhUmAb0mwCZr9Oj7A5wCcgSedLnNtewqrlnhXiPkn84/4RyLET6g+Gzw119dT7HaH3K8eYa7
/rwQf2jRduHD01v1QNEn+B/1k0cNxu+rz6Y6+kMuVZuWzBmjkjthSuid/f4TcR+b3ouaSA+9IdIE
fDak1dRmfAWAIG+XU0rDVqAjZvYYbF5Mn84LGJUETBQHihlPZE9DxpjjwEAf/cCNUhbsYHYQ6Qa8
IlyBTALqrYIEnkiDNvkul0gtRMTX/Kr53Bj/THKoOpMZedoplZI0OjEwTIw3HlIfirhDavSOI6/X
GVJKQTv9+OccRkZ1b+KSXOoH9mXF3qr5VnwD5F9Y4Spf9tQM+trCsqh/WlaPKg4Yf/GHHS5m0DRK
ix43bGvnoEknwbA8VgDXRu84Ouun26asuygDPi92fObEAsCQPhoQroM5WkjN95kQR77CtS07FDa5
zYzGJ6UA3lBPUvvLuKSabEQwH+2hXQ4TDK4Zg+UYyTFL2kd3sYesoepD6lkDIjebVVppfNEuoqBw
nZ+mhiQ/97wi9YYfl3HX8sBqfdSZUDKKKPmyXsPMI1e3eOcwOTvD1YrF+YKv+LxRiCpWWP/YtEho
bIXw52iX4WsI/oYhJt2KD1F0RvdUrFYFbxxUlzRlmQdoTRopAgrP8WAMe6tN7acc/lr7kJRU+DjD
Cj3eonM6RIWgONC/JxTis+69X9h7YZpwvRNHuVP4VKoniTA+VYwk2cMbDGvbcLWDs2GVLDqxcuM8
1X4sH/nmIpwL+oTmxNt0F/3NORLNDo1wrkyUhuylhmDWYpvmiXi2L2Zqy53LFs/FUyzC0KCruGrJ
Ps8sEUSMC4UnrUaiMULwZOjly1rMzd5NQ+VIUVSqBirXMyJGQpEEI740oJ8HMZ/rGunNHrIxdSJ3
Rn4zhxiVeBvbLgogxSHSVq85rFA2VXBcXA4/ARGt1d/0eo3oZk36uJlQygUe/kb3MHTamixZ3jpM
0L1cQl3KIasdZ8OdoAe6+rDKr+4ptpC3PAY2XwEpubAbKUH5QlF+E3ZaOYaHhAzghOIwYwXEaq2z
mHe2NRN/ohbdm53IFeUnHXWtC2ByCCceyYjneZm7geLb//Z4nq8n21vDkPkyQ6OrY/jcFP99ZZck
BiIKxL3D84QC12NaSQOhz/XhzRZQ0nxDGQM5h+zcbH3OnSdOZqve7GWy7/cTPvNOLfd6SEYvnOQr
q4hZ4tPv4cjUhrcm3l0ANOAbZ/2dsfRQ85xeZdxjhgpnVBfTyjycfc04ZyDzjMYdXJM3TI9KLfrA
EJkxIFLfxqxFXNOjhuXfh7Tg9uxolslHmzvCkRs3itmPje3XRvpQ0EL4g37eU8hWVw+jxGbIB59y
MPqx0FzELPCzWOx+dp3hVWDGXMQq9H9Xuln4LJ578QVTgJZeQEXLArqTed2B6rvXIR7nYLhnq1id
wYUbzJAMWg0n/OiXSbuWf24quJBdqkHEHJ/tZIK2tGsdGKB8cYG2Wt/+0cnhnmyE7t6+mlTWE6Iq
Y+YLfaZELBmI9wwama7Bih8Vla3UfZTqX8yrmabKUEryE1p1JLXIz6d4yJmtIMF9syqhFv8y6n9P
THuG/HEXnGaIuP0zaoOkQrETDXdz9jgHr+iqHGruUa0OoybNZlUHmB5VeJb45/LdAiW+0tIjPTV8
o43JrBg1NZbc8XgvicyZ3P05pSn+Mx83lAZgCoKTdhxuhsQ2xK/KAxFYcnGBA9IeqyvaKZQtbWrj
G948mkxVZJvLL34dkqn1Lh6V0l4fFk3n0bROYR5mcA/xXUFqKVxdhmjNz0hbq1xrrAAxkjSCpCsb
jUmwbiBcOywQbHLXSG6g5bLBKomwqZXwBoQ6hi/X86bAVBoFWSCww4tOCs52lHz48qn9kAsv2+Br
U8Uth/jje5zZvrfEjavl7hnSs/zDanYjDqyLYOM5IVojaZF4lBjj5fAaDV/pEjdFuBGvPqELqLLX
e/qOp+y7n5Bv4pL7ta1Vj+ivXyQwfAURAakTYieGxHCW+jAJZo/gQbTKTCQRuscGq33ZoUA+tCoE
FD3V/NCAFsRYToBJNGLwarDOBNQoJzhPfqTIZgdJuV1jEQqreMPN6Dhg+B8zowmnS+j9e6tEKajO
EgQJtqSoUq55hfVZPc0uDPiU4THHCAZyy/w+RxAf6LnidYMpZGNwtz5Qlmsh/3/aWe7v4EMNvqV5
bA9f6oOoVjXoxP36kLRH31zXIdjA6Hjhc99fI9p++5j5wMmBaI92qtWgE4NCnl4nfwcKv/dIdz48
NfHnvQbrC7VDFJH9VK0ppKcSZ0ge7QPAR+G9g9ls/Qh5hjqrrWyAbYtk6oVWTKx9xMnuLuUwlVh9
TDt96bULToTgQn0vog88ZwiE6Kpgl/tDpDzNcbJEyKpO6z+cga7a2cpGwFMvNKSF9VxFUyo2iCrT
KLr19r1p1EjMObiFZvPbd71kd1M+R1e4Tw3usdcCLTpDeZZdVSu8PwpjJO5EfNQrqeX6ryEvtEH/
WahRRlRV8I2JvPT8xCnj3fJge3h7Naq6mK/0d9pnUtrAj4896CH+1l2THr/ccRdKg80LwsPFlyDt
xAGp+nOFeoLK235p7IceCJlepPDC0izgkFDUz9J1ybpDFqNv1/LGUelJViitw4xjVVHBdpek4xtk
YumQgetQ6pjBbs8r7mumgWQ5OZ8pZfH/ZBGXwCewknTi9HHfEJmfN69b9lBgYlpSUWRTQhMcvm9J
dQSJy3r8kYdDXHkjeOFaiyC7cTxJ05pcfbLhQUWJk8Q+sZyUOoUAIDHKUz3mSUDtzV2yL66ze4or
Z/pycrMPxcLmX0FsR/yA5Be+0uToAxnjbDrsMM5IJksAwngqG4KmW3in9DfVpO81R2eu7p7hOc26
3nA9U5CAg8HDkzCItdxJRdD9IlpBSGJ74bFUloOHAekTmTcTQUAwKMfA6BGUW0+zMqDRk4B0kXv2
ULnyxQCPX8pv8IEbXU/aJsJ4F28bAC/lHTZiIZiNcZL9yGe3GwhiqTl/9JGTgs10IBqZ2RZCyOFk
VSOA0a9BLD0gs9NYKRroFXixPzrwgjpFWkGQI3mkmgQ/nDZWkaAAQ8EOE4Aje/xL6O8AqFHd9ikK
pIPFU85GlFm2xHDk4jw7+9ZL5tDrCacIYpOjxRiXDKgFbU0fMK9sc9H3T0K+7/FJHxO5eApSxmzM
A2i+aYmcnYOFsVw3WDYNqc/xbLrUTAAC1rS94nEY5HWvGF6L2I7yl1OpdgvDnD4EeQNIi3LAmEcY
EQka5sVsTZbLD2NEOOTdE+teUZJ6bxr9Xu+iiquaPBUgq/dIPED2ElB+Qvg1TMdmynNb2ndebcm2
ogp+Od8NpTCWIlywIEKZR8OvfiNTdPpZSBJagpm2YsVLiW4KnzFGuACqu077jOFqITm9eGkaa1J3
+Uns3CkYPdK1XthRzidtMPnMWfFlLcw7BYDthBNgAbYD9xz+KCJYq8jcaeUUb3XoKhpWEsw9D5Ce
czJLiF6XJLHBI6WPfF0IKgVk4yOAk/DV3+zPHuxRolnG86BemRNzpmZn3lY3migJyJa8ENVDNnyj
6PTD8Dhskdt01ISx2QczZJDaxPmucdooFXARqISBpyj7AmlggxPtoIeAg2FKu6i/ObxoF501TYu/
VgT+spSKzfHywPXGDehgzds/03Ej/Ys2nBQ6a6R/Xa06nHsSV+IlvZZMzW9YAbDhMDTuby4T+lYU
R1zhjf+EdsiS6lnhhNBpFFcxvGleqddlWoNL64NPlNslP4PGEFMSw3oyaRYWdyK7gPuQgnLweDgF
NYp/Sb5v6liswDgpiy7uh+jmWCHqrJeU1wKMRFIQfIn+9g97OlaVV5pMGj51y1/vsobekqTeUf1k
3rBJuW41i5qPyJfYlSTfm2ZQQqarArTNYHiMwcZA5mpkJp8BYtmJ1AfhzKcbDiBgoba9ck/3HWd2
U9ZTi2EA5TnAUL/vWKoIVW9Th8PS20WyDf6RdGZLqmJLGH4iImSGW5lxwLm0bgytXQWICDIJPP35
6HPTHR2xu3aJi1yZ/5SJ9T2Zaz+36E6qLzV3v6PJ9paqN00Y+QADByf3FU+45+osbXOAkuge7LSL
tnkxG/B1cLwO0X1FFzAVgZFo5ql/kThHBep2Imn0wz+ASLDp72bD12Rc+Gk7usVu/jt5sqlPJuDh
qbpMcyBnNeXv7/+Wc0JciAFZuVjBJ7BpdZ8aUrieX2ODf5MzvoMgaT0Wk34deB0YjzxegQcA+jR4
/YoeOAFzk+qwu5m5Ccz4O9NoWvhKSLjZsc/46ysPiAaXmSR4i6bw2niwDvl0d3Pcks03WDHUGlQX
QZ44OQCaFcttj9iU+Skorpog9V+p3S+Z6OCBeO1bfk3ag2nmbHhDzNrRqvkZ79+bDsP0t+gzwR3n
YtT9UAM98ohcAsZQFaXRFMm2MPc116plYILH9a5Y0q1dk2YLAOrbKAv3+HTQKkxECvVsgdhmejQA
5aZEqSX3n+/GgPN02s98Q3GaN08idUjAACQPSB7syIHgPdY5YoyMzsUJrwtnveS2cbXg9xdDPW8a
kNp0vU38UGs4pQFfOX1t3GmriS4sfoozxYTxfuLSaHpyBxRyZJvRf/2mdgnipbLnACEobLhcn8TD
A09M4/DkAk1j6wpbTVH77QAbbBFE836diKzCUupvSXLr1eFtOsPzR13UlmwnVl5ZT2pg8J+8Lrfg
YuJt6me+7L9XwrrxHy9fp83NV6JoifeK7H/NiruoULAiLF+RYeuEOPSLdFvIi0KzHvtYWxv8+0d0
J11D4jWu5mX+h2qrW18l33d+zMMxUE6flZiitdun+NuF1K2RMt7yXXGbZg+u2NdGFglCQNxg5ak/
Das6kxvF2RHoSTLGYGzAG1zCX7n3Po6V93KnHegdLn+cv/bLhYFU/oBHyQZPWRtUW1WAWIbL+v09
LT2SQlJDQ2OdMuKNKGRZ/W6RdbOs9n0yL9jiK03g0VThDVtbgv04aThdFShL2I2pBP3iiVScmqPB
tJLNJttFeMi95z3+JrgB5oMkSh2jNwlKCFafO8FTtzobq27PRXK1K/FIF9NS76imlujFkGUolDkM
Ih/1O9saKCEqXpqJ0UWlYK4zT52sBohUeqDaEsAuDYnPWDJk4CMZ2TSp2Jmn0Rmivrju+iLMkKNE
BvrMxC+Y7o1pUY2+7ogT5aEYISsfIma4oXLfpyfqBhkSSnrafWQgk2P7Ykl8KX82yviQtI8X0R1C
YZHROkIkzMdDzfJ5jVDLdbqgdVYXklMQn2lGhGeu2UozGTg1EqKm/m4q44TZDfPP4OtAOHzPTDCr
mQMttTC8D7xBOUnn0F0H47nY0V6+ykMZ3AM14wlL1sd5vldpsZ4Njjy4iuCQ7MYiF0wpXN1G8Fvt
O59aQ+M6mUdp6lwY+frbCJTgswHSGuhb6SaZTE+JQOk3F9fPXOtD5SIFbHPkOemLGuGKunvcCQbl
1gL/RP+ZxnMTH7r277UYPWNfOr9VhFnAtOV17NxHAH2WQGPy8YhqZlczqQD00akwLyc0sL8SBYDk
CNawX7nGaeaMtGAa+PVC2NXcmZnf7hh24maXm19ac585HbTHgK8UFaq8fNlTLs3EKpsOcQLPR1gN
VH3CWzfvNc8Cj8DTAQWx3mgTK+3Y/Mhn0F084ersv7YdX+yLsDt0ThbLiafDBC3OKq3UQdHFf3X+
NdQproCbD8gDGjJauMacBEFKGNWrX0I59jp/dFh1i4w1pY07Yi4nIpFXVHCqDVEULUnWfLuz8Mmu
+b/PtD7YXBQjIDZbbj5ofSoiej7sj4s+jOoj4j9ZnOC1mMeVOj3dF2KTfT//qe3eea6bKbWKfJRr
2NGTIJhiOpZ5mCbgy1WcRDCln4r21b7Huw4mOuoTEuJxoXeb+Nu0Kr510Z3Ot0jgn7jPslXBhx3J
lk0a8kCmLPJqEQcy1hVaxvyoUfGKPyFi7SvLQRIM9LD/NTbEDFI+qWyB5Y7KcUABQLosBuddjLqa
AZ8ZHSXVvDqx3Nbudr33kN1uqwrYJewiGvDRo/KnFvBUUS3Y2S+vnbYf0aenKbE6x6T/RuJRzP42
pf9VCyTpYPnnqNH86axkJRbWPD2YPHiEDzbfPFdZtgHMq2QfvKbSJ2FVBSaKJGVcqK+A0YPn/EHy
z4XyLPwsW9ef4J2EH6ZZwZaxtSWedEQq0X4Cgy+QRibDtuHGslt/q8v3NGq9wIJg11jx0urI2IiP
7WCDwjj1C2Mz1t57BleHNgAtg1R4iQmc8o50esYaA3mQ1CtNPoydZ4IgDy5Rxk3sEWattlb3OKa3
gupQnuoxgODWpy+Na65ZlkaQUXvx394kq/nXkj6gy1Yp0UCi12Q+IVttfk0RbGJCSlat/zwaSpSz
OTvISodGU1CtXsCAw++M6hqVtNnYZewvnsgPSy9BvoI2Aha6+IPTb0+0gVLsysr9YU6pFyQgkPhB
JhpmACumNVmTzNUtRTe5zm3CD4j51QXWD5UwLchiRSgerTjNFKyk4+Y68wSq2nP+Hv02/Gzj2Vzu
AhS46EaWRes2BECzWQ13kxa0XIYRn4ePLGI+XrenZkMzs6Jf7FA9UBTTaSpE/fC88Gy/el+6cdlW
KCMsY9n8XcnDiBfVJG5G/BCOjF8nzixIu7Lp/dwvD61pCcQs0VcwFv3p7Kex9Q3eTsoqzJmlR+VF
x5PAX8gmiq8YAYuBKIPcY8Mup5tmatU8Hh/xroNn+tXLeuEt2Z1o55nzJKsELcFeR2TM1StzN4td
daJtVZ/Ln/TD4Ra/QmQ8qPiuy/qbPv+r5FOwyd7XQjNC/PeTeAgcrw5I1Wc7hGZx0RdxWEYvdKkO
ZVAZV2XNYlFsjkh32QDy9NFQpGtCgOx27yeEfSYb4sTO0l+5kReaMH/t5Yf7yVitHINjpx9uAmCN
xTBa3ea9ml1GX8BbYtceWRjvI80sIfPquaeuqO7jwJ3dkv1g9aywvnpXL1+LqDpwRpFe95OlASbC
mfv6aR++/vM8zAz+9IdkoxUnS2uOeeu+0pPeBlc1NPSLKK/NA4tfgimWYJFIv+/Eis01Dj22mi8K
93rOiTEFL4tQl0ghmnsE62hULqluKz0YGOLfnniJwnBb3nHZT1biJv5KT08JhUAV2O2JF0mQKMyC
ryMPXdTO7K+3yWEkfd4Svx7uS/VKiKMFsU8p2gKbSH4O3T69xQ/r3iEELr4eK7lYtncZRIPKxFo4
bowSl+ZStN9hbQ3HKUQt+cEI5mpcmD404+g2qU33Syr59B0NWD6tZkotHna9TD1aqpXPfWF8M0gl
ncPuJEtZZpEQzNYcUnLfSsMflyU7sAuHI05LAlWEcaoOnwdVsrlmMaDxBKTc++SkbHkMO8OfGMWA
bZX9qLY9Zx5P+blZSPscPQCtx7pnRTfzQbucnWjYouLYpJCRaZj7JGctGnTa4Nhh/H3dAGIcM0+w
itV02Vw3neiAnD8IhfntWAjA84IV7J03aWfTajRkouw4Ckb0JBWH2+3YlI4Sbzn+U3a6jdKZ1CPV
El5WjXqCRfBGgwURIA70g2d9IFz+eqNmFDkB6SW5UD4N1BOzpm2sCL9akHiL6ZeL4ddwjNJTno5w
wMnKW5oROnN18q+UdU00wPrgAvmqrKcP3jPfJMv/V1+wIwOZyDUwLh9Ag03N8eOKSVgIXoXc2gOZ
rPC18LcHAqfkZX7jCyBHjKywnCVq5n7EOtZPwevp+nF434wwJ+L29v4eF0insm+SibXbrLeYvvPM
kyAyyuUgnOS3oyEKW6SjM4V+HkqiSyQHxo1cIwIppcBczzBWf0kHJbandxAaPvZrynbFUsHUKxcl
8thV7o1kJGkn4Ci4bryo+DY4/xT3ICHoCS2YtiZAlJgLKOM95RJbofiPzlx8eCnTMN/CgA8lBWGy
1K/ERac3LoS1ibmNlgS5AsoIH1XDoWIP4koD6Pp5HOLFdKvJDbfwNCNfe6dnAcsrUA9kkdPzS6tZ
OMmuxKWkzRk4KF5PL94K68Jr9vQy02PF08HuJ7OmDahh0c8smPvT3buxGSJJu6csDnu3YXHRFgN7
gN8w4KyA9+l+osTNhMmvfXyujQh3W8TcKKlMYkPhpoVl2P1CXcF2V864zkmNl3fjZ6kE5WIEGl8X
D69qNzxhmPZZt+0NlykgiUYfp+aikTcGdZg+BKb2pGDSMYPEmVDD189sS6bximubujhNykwpbrZ4
4m9D/o6ujyyWleoM58EmUWDf/MYubgC24aaWtkH9O2VTccqGhzN9im4jTOpGRgCWiFCGj9m3gbQM
PfE/Zi+fKxExAGw/ChK0M8DuEgtj98o2o0M/ganzRPNfddfQ7x3R7RhzU1/xl+hfb+96AZeRe6bW
OARHUW0Qiv6Lnz5TLUZgdds79UH3GIRRMuukuhFMZngG0SUfGzIBRcsUh3wwLm9Pno/YZlKKS8Um
EGGNlNkvaKn8F4CnTic0z1f390nQj08YudhLd9Vk0qbLMP5gxFTiTv8poUafCBB346KvWc4guI9x
TfAe16nMOPLv+pxzU9WQd5LVL2MaBS6K9ymXPFN4zgXqUL+Y5c7nv0sKYaw185pJIcUgZBA4ldgf
+KE3I5bK2OhViAcRfMYzD3AVaQ8n1863gAEf5x0WL+99GyH2gBQUh2fryExVTGJ+xqn9b+D444JU
xKBJmC3s9Omn+bRikZ3pjgyKprAitdykJgAzisoV4UWvgDeYiCjJEUzq/StnX6hsS1MgWYGLjSQv
L7lMrzbTjau8FyC27lV1X5dsy94rXMREGQ7Hx+Hzl48WgPaIiCC3VcWpX16M9ASQxR/G+eyIRnbU
wocx73jrw2dMa0g4HqLSqgMBE1l/SNvTWxMchaYbE/DvOw4ExBldJHdWw7ZaGuWlvB2keXz44Gct
wt5nzhj9dMuWqvS5afJVnjkVSWcww8xGphMfp3ws0IT+XsOn5nyV25erV/jhw/4RZRm3WvP5fTNr
tpHYudfyyG+nKPYo++rb+yjMEzC9Ei03Jo3eMokioBHBfqtvhqOpEd9tM5azl4kDfO8DxKOkmybk
gyPierShjChPy8lvX8x6+3GOj/1XTbz5lBlZ7gVWhR3HoCCvjMMXxUy5K+Uoj26NJBeNQOkLt2Rw
HvQdjhUHj2quTpDDNL8esWEAmoK7yeClzXwWyV589QF2YkTA8eXTgm1WX9RXRBBEEZIJVC0k2TYO
AB77dv1UwOG71nqHicss8dRxWOg5KqSbbOW4QjhEjEHoxImIU93U779U50fCFW7xJQEUV+SO0syH
GrdgpByuS4NWa/Snr2zeMa9xuM5DqBA5W9wYMZh/ybycxh1acXgUJlt4yO9fxemZS8bgm7C+WTip
hleaGPA/pNsKJ5U7ZO6VGFY9dvRya8J2/7uexMWLXWwc0+yb8fLfhLFrvrB6LDpHAxTEPr3cIJf0
kj81fKIBvDS3/KBE6VI3reIFKKfuAONbtvXten6d3m728Zw7A8EEDzh8uDPyASetFh90Afo22RSa
IRrDmXujRlNRLOn8cRuSF8jK/9cNJGdB6/a6JbMnm20JgfQi9nX4YZxXB0r5xJvklv4t3HpK9Mfh
4idS/lbxRno7IE4r/cfuSUQEHy9zSE72ruKUT1KeHkCpZwW0z3QQBFB3YV5A5mbAUcRNYCo6zy7C
6ZH56kCI1eJj58S+nsdw+Mc90fjEuJf3mOsE7KQEOQjT7ebFyR883qsGlTag+dsZr9vq5X5M8JFU
9iqToTpxGpaQVFNLJ2t+PtE1CttSjmZzMH1Nd0EJ6sE20AkzfCFpNUhIWCZBwc7oPwYa7ZuCq2yr
ytZeLCC2P8WvOa6L0deORPWQ+uhXLvYskDwCMRo3rBe4YV+BzrfagKExZnEo3IaWxE0O19LS8E2T
AmUSMmsZZPRYJfEPhqeeOcTFrrDYY2Sn1j1fo0ejCZFs6vfhzYZG+g14CZcYZk+iqf33sdLdKxLW
8apg0DLncYCyePSTc79vIdDp8tzZX7Vkc/PLfUhz+adH9dPzMlxdbBjE3O6xIcf0cH/TsaFGXl5w
VePH62ExsZAkEeOQsoL41huo4TFogagEW0SOOe60ec6YwRd+kiU7A/RucS1w1bBNdkKJcBdDIoAn
lcBD8fJ1kskNuvqHHPTLrkk1u7I5nFsr92gdGAimZVv+FKIzhIQrus2C3eiqddJRmfT3dAW0v3wu
pB8Rb/f66hYCap3XrogIDJtAZ+SdMJEjeMzbM632nIzAQMFzU07MB1G4e+MgellulRzyaLxdUpxV
6i7/TUORflVhyojUdX3GbjVHLMY8DQVJRaIcqcv8FN+f6PR+FA9tYYwAeKcxVnFVzaqfcZlTJn6S
WydsantCnZQ/M6KpftWB/nMNoX2tz0XctmcUTnxi9LWxQ9/jdRRAc1VRf8i+VOYALT980qW+oLnn
E+krBgCd7tgbKhv11UKxq2JjXENyBnTSJeaqxw/UzqTpDSAME+EE5oy+KFvW6HsJ9ZiXhoVbOne0
uVMIXjI6OviWBHNNizu91IrzqXwTtQZSC8SVi4a483nOnMLkQZyxJ3i0SM4smesQhPWZkevWae6z
cPqn/1m+Dx2JdKgrQFXt2U++jJcUnN2VEzYcaUV2D5sL2EktQqVJXnaZVz0V8d265ahKKAGl+eP4
dxmiNBgA99nxMFdok7SZi6pvyZCEpf3h5WQ5PRJ2vea109rd2sfKPs8CqvXji+0OF7D5WMdi9ChJ
1AwpYXKIsmqTONt/AptvrJLm+htO1BO2HXdDe7uzMX4pexdhO+TEPP947Tfw8wXZJMGbiW4/oXbc
hyd+UHvZH3PlJezJ4fyvUrBB4zexZ3tzRULUrzZfcmWT+tnSSVhXtstapNBMWaQ6/eXjR7AY07gQ
nyxx7He16b2DgQDJAKffogbbb5ciVDPdlIiax5VqxlVPHOZ5QRrPXN5WmJrEuXl8pUFHIMNGz32p
PbzAjJmfX/6j5bdBbS38k8VjwfIqDkS/lD7QMi/RUkvnqUTNF7s1eswGgCyzu9FEnyYCAcEzIYCu
uJAJ0oKBAoohW3vCuJMEdt/inlOvFqa62Rn55HW6e+fUWDJ9X89tw0BV9qcXWyKyjdr/M1VPBoD7
ZiHC7wCR3im+TtaTeBbevKfCtFKjANzC8aOFraP+EDeIQX0MGO8pXAk6B+2mobn0SG3mGyfz8L/U
aon7oLvEjB7x95T5i1OJAVV0UeqzOcaLF1wAHHR/cufg+ER6HhIzekRhNIGt3M2AH9RS+wUvO1vN
fvmtpbB0jQ2fJRH4gVxAO4aoiAGYK9rLS4rWhODzy1PhPsBGCMff6ynKxXENVI5UvLtswqRMMbzQ
Ka8LUOSOvaZrs5/XYEKbaSPnx6OUzmmQipPkvXdM0/eU5xkj7ujedsrui3grS75gTmix0iJshLli
uy0/NwIVa6nCJa5QmmmJtyK9xEEsw/1M17wwfzBHVm5bO6Po1cuaZQLkNOdBbadEFGOdfBcTpNnd
4zhA8vLY178oUNGA0QpMv4kmLGUWS0p2TAdRzQdylieaoDuAs33+EO1JJJ3eNCAJ5yGEsbYwryFp
OGEFoMga2IBtjP8eXouYCLUHd0VsKyH0jxLoyIt6WE4jYtkM+cD2xFO/Pa7p5531uNzWEBPmLTuK
C2ykQb68jH/AzvN4Gynec/lCZ1LWtvb3/Nf/uwY/0aOwsXB5M8VWIJdrlXzY4L0eJrO3ym7Bj8X6
u/1sSTooBvWduEnvBeEC6p5EIOUm4BN26HfjcGDD81xWuOS0je6UPgJP4aRkyFhHMUxjb90NTllu
JBCaP/rvKxw9xinqZm2zZavMEX3iI9xgxm1ORjtdHbWt5JGCIVTfC9czP/+D63SV/77gQgVeeHxY
yA3X7r1CP9T7fGW8suHHGz5cYQqGRR1nMQtPQIHmsJEumHJAQcYv+PP2MOmepWDWBUjl5jrhTXQO
rBNH14gAgy5hmPf/HhGCoN/n1X2vdj/FRg6HiOp1DWaBwQCBpGgWpJAXbE5G4D1EIgpPfidb0u1u
z0IO0YK6Rq8GL2cJ/vumLgEw7yU7E3o0fRK52XKY/0OYhFp8JOIAkavKzuUEmFQ/j+T8Dm8b6XQW
TLVrrN1351XhDK1W+L4MqGxG602giwtZyiaoA/1dUgTXoPy4o+G+7lxJr+4xMRqPiaqljxSTaKN3
P622pHMxH6F5HPILkuAMTQJ66gr/fBfFDv3680Y7zxP8jdE89ASmtlYWQEiQARWhfi2hMsM2RUrP
YoDRn3FIXQOZHeYysmpXOa3s56Dh/faEzatwY7ugMl2Mdb7PfxqrGQn+dE2+Iqq4uCEpQJW2jyww
t3LIm21ERTqv8j+NK6AVXK2xRmyCOvJIiS6HVv2XEaZp/15fEFam9TvRr4U3rSMq7zAccE21MKVK
VA6XUxyQdyuG9EFREWSbdGOca24ImgJaROgVNRT/5D/OXHnTzukG+3N1ijfj3xVLIIh0iAo5PxD2
0zsidFjull5qz8gnrFbdSkKcJ5OwWRF/gY/YL1xSZVb5PglnX1nEjh80ecZXGRZRSlhi5g5fMqgy
yF7mUogD3dYcNp0syE9Y64G5MTfPlbFjH9qDEAjcI+SRHYnAaemPWCCZkqyXTpSEWLil5JaZXRsA
pO5TWbxgGHVsxWuRcG+3d3iqRIy5MvrkcODGJSvwDSaDtmOdceUrjtbCrbgdAYxYkS/tRcTsHi+l
ffInbuUtlyDOCqdyhO8uRBj8XFQ+9259QbjsS7xVyFEP0uVZW9JFqCx9pwXVl75WLsqmLOwOMAeY
fKktWRAh/atJL4EF1a1ZJEVKlC31b5WFtogRhGMfTt580yvX5Zpxk80+yyv6ozyYnc1tvfyvzUGj
LZMWSZzWIfEV2LDRGZajwxBFZKEQqAExGzCVRAt7iVNHjZdDkCVO4Vbb+Nxs26j6VhbKolllURyV
q9lC+sr3r20VKstuLd7yi1XtAG1DIRxv9WE8VRC+Z+NcavM+t3lk2QEGelM9Q+nM8wSPQ01HQz/M
H7fhLAGL/iSnlDbMtK5LJo+VvgNhKOmepY0A5JUduSFiOqZfaUOx2ZMUQlf9+tKBITbw7Urw/Hrc
k3vHf6N16MJxi/sdjfvIueKsufzK844wysKe2UJIwZTc9F9+SHbtUjsbEcQYLNbJICN+9VxodjXJ
KQ7yWgqmNRx4OwPNNdxk0aw116RPM7ePm4raSyT0lG9h3Gao02mIT8Uhpbwl68eaRE5cIQ3u9cGW
rYd/FNDCExPnVavy19w8fq+8Y0fh39MTCD1X/5lLMXiexf3znP69zuV55hlH4NnyfD3OPG0FPlz/
JRSGn+yU4laMT+IenS8DjgrS1c6rc/dT8r89z29/vOj/ivuA4pCoyVVylJj0cXqRkq5+ph3Z8f75
G+9fyhSml0bDPSZX7C4geVyYl3QKensBNt3br+dR3+gB85pqSyyEzRcxy5HVaAhZwUGDusxuQvQ6
aH/SG9UGe2HY6lDDQBXbaVNR6pTsY4cdq1eEhtTH0qCffe1R6iEawyqHWEghRwG5xwG2SgmbpXpm
4JskB4b3Cj5/bKngtfp7BOkpPg3b5/mFU3O2U+qpc1KAQ8u5xNe9KxD6X+0PcVVTAkkcPTz18v4y
bZVcDUirB3fcf2k7QpDaZIDkUR6hCM73s4UAvNzp7Hp+eGaQUkwGv71PP4KSAVAdkO65mSE5XUg7
AZr6da7OTL8SJfGnrZfpi4rh52qoCoFIFih1Wils5RXwOHXIztJRZ4t3vTasUXf0FLcJMkLvQwtF
XzvMr7lDd6fkhN3ALhmmc26YijzC+baTgZMoYZb3Ge2aY8I3ScEyX0vBTe9G7gv8QrX/b4YUv542
SpI/M1KeYK3vRN5cHRQHnnBpiKNubZ6OefXbGTZmUnaEhwNvzRhm5WCNCI7IHQUxKazXlnTxDJqO
yO0AlzfP07Dko9bQicyHD8DQ203MhdDbnbptO/R+Uabc36R68HK4T546WL4IUM7AAvQhbN8AasAo
Lc1H9bS5ibIgS2xBWwheHTA/iE7/duugtaXzE1tuvcyvDGRtUIPbOM36k9pswSAsD+6GQZkyMjqM
KK09/sHlL2UCQJLvmtLZoxTqXCJ3Y4sQXdNwqiFsi2Aw5p/SN6HafxvSrgiLRI/jsC7++DxW+R12
TfkiZb2NY8KDQd+AdF3+OcwJ2e2yBcNZ+g1IyvEdEl8UrfTjxCqbLbc9wvHeA48k4KW7s/HmEdUf
f7wnSPbZ47J61osrjAkMz2c1+vGWBXFoFTo4GFzehLr7rBRG/wHnsOMvmfwEVDakYGxuGMARUUwC
EX1d2aY0i5qSieChh2gnZ9A9q7wAXGDy32ota5Gs99NJsw0jDSfpCjwd/GYrLFSvoOvc5x5BS52E
0AFiu04iwkdYkepM9er6k6EGP8hbQqeGTY/4bAHxYzWLWedXzESJTyIJH9Dsf9hido1PM5Lfq/mb
OqBvU91/nDLu8cHPSUdFP8Fg4A1TvgwSwby5qOsHZxKC/Yi0oddWphLBARN/kqbrrllLoksZr0W2
Qa/lap9wxC/ibO6NBG5IDjaCdtXvB77ugD0L0547sFemurKZo+JKYwelkcY4cqc70fMF82a+BEx4
vZxhtpbsMixbuyXvckf6J6QNucK9nc++jCsRrPNMWJTHh0MON8pVKiYXQh69+1N/bHYlmhYjMEE8
Vn3hCzBzvso6IaxhBNcOVq77rf2l8vKfhc5+IlwB7YlK/7pMvkAFrZRUf79DQuN90rWcuAy1k05+
nLNuKPNezXqmOyAyIK3020Te7fnWYPBU0Sm6INeW0zMLJt3YJBtxS4yIV0jyb9reMuqRNhn/lEBg
cJfc978CMirb8xbaaesp7TwXvE7xdFg/rhuQdktYQx/BtiMLOb4K2j4gMtHhKjX/3qqlAEerqCgI
mP7rLDrjnqZZXXTI24Sn1w/BW/7Rj8IjpOmvcvBOsfTybg8YNi3JMQqXnUmTMCixjc7nvEZd6biM
7x3DO3o65lvSdz3Gw93sJ2G8A+eXLQVaqzrR3/J9ZbXzxl/9scuZzyWZ2LzUbK+Y/zKwMGKq0wBU
6XN4mBTAa9ujBoVNGeba0xpEuxrAn60ZsCxTFZUYqOPcPpDralG+1Ffc/N4s0A7Xg7JRAuOfttEu
kO2QavK9Ssh+AtcH8Wa4Q7N9b3DhXSRiXmzgYOSTmBaHzYDUfhL7gTPRQ7D2CJo4xZPriqeazhH6
BMtgbNX/qt6uJVus5q+/OBh3Op7AC0CzdNAqRNMjUbKiLaz0bUMnyUAcqN8qNwo2crZDmVAG/NMW
d48/JSLEbduFHeCYg5CT8bNapKu2A2yHWbGhYIQ1pyenmvOsMIr4b2X+EAA5x6lSFb81G6wBrA8M
SYOjeQoL3OCvuIxVPwvRffswccfrBp0hQbZfpj4x6JzF4iiiH025rvm/v9uSqhFDQhgAfxWKvZ9x
Gy+b8EU/VDrMGme+EvOGTm9uSNYTcZqAAZbabIOLTa2wJ6wax/weQ1wCj9OTey8UWKtnkBbi6R55
hQZbFKYUnPcyefGPZw6ZwlIB5Uf3JGJGq1u8MUAHqdQnagmez/eyXcbWDZ8OJCrDn7lRNw+wnbWO
QuGYHDX6WV8IqmMe0VmCKU3xmfRdkgtoj7R3z37cKSMt8dIvsC6mXiJYcW9c9IArkCmC+1PfyLpz
Xddfxu59rxeP38dRvTx+nysqHIgLTdK3WbiICSRalolG2H5oug8lOwU0WyAZ7g0VoM4ldHGs7no6
Q4h0ikSM5JCjRSDpU4fF4SVCZKvtzC6omfGpABzueVXs0NqY3SrVv1/Fjluq0MNSsxou8KdkVUfF
dEVmcCC+iBEsQk11Nw+6LXFFkRJH7Gs3eIZoATdmtgIplzkdod5+jCV0J7kgpwiGAhmUEIcy3kya
8hrYH6XZ0WCKYRgkSiq1NclpgHETP9NXfECFlYYej9IoQy7fofnqq1uG5iCZx8V22l7RcSufJZe5
9fMDK0Ty19GYc/CVSJitsDsIo9+n1rCf+a9flSC/PjQ3hTut3WwDKSUhV9iKNIGq+2k9RgRolu4u
hA1bK4metD9uD/gC3wKTIheL9GAgg3Fe6mJcx0fKi6oELfeh5GYAUBwTWB4I34cn4bp3zJvRIMe6
6UclGFjIstVzTydzkMmISHrv4aGV2SahPoSzwh8zbwr+I1Txcydw/mhyXuGxUz6LM84wyc4k1I78
t3rsYr5E2wwUemFK+6/BvwPlW8k9oHRPWJCZ8eDAFOwEaDyUNZdP47zWBgKV5cz0bq919m+2ZP55
OdQ9ZUlSdLO9ghPjAlgxhyT203n88n1+UF1E+qU2WF9MvINTw8T+tjO7/G2I1PuJEZ5Vdg+mAl0j
GVatL3SJQQoCcbQzyev5kZ1FvMykBg6QpXUbiXSx2BpWZYAa6Pn5QrNRh/1n2v41hSFOQYl9ZPpX
HEDoSaE9pHkiU9RICxLxWBjf2BBnO7M96LNFdd2hd4DnlPbt/XXs6YC0daWR1wX+wCnkXANTORfp
yVKcMmF1ypq/RpbnRrpFfQTOhXaWDrHllsQigBkGO4KkzpPYudbrsrHp8FHbzAjL4oXykAEg2xtg
6yEuyH/+bugidzqetsoTnev5eWNq5GcE6GvZEuZ/tO8XIvvHtmDo19Yg0sDmvGXbYZ9vYmx6Bwi1
CSR1JcIBLdJzFTjF567ploobt6EGoipbXCeX6z/E+HjRqZQgPtJBX8nGmmaDqhLCHdBZ8L48uff7
kHVttL5yt3s3/ifgdWdBmvePjmklWg2qk2WmOhIw60HYPKxYt3nmM7/riaPRWGRGYGi9+L9UF6Iu
q90eAmGKnGFx1uxPRmAhE4jmfXeB2GGpYM0gXwd9O4/rUbj1Fw3+I2zeOxliBPkU+gsKC4880EDs
3v7T8DLFfS7bIXp89jqaIil8v60G9Rd8gx4Mf/XpfySd2ZKiWhaGn4gIJkVumUEE5+mGSC0HwAFE
mZ6+P07HieqorM5MFTZ7r/Wvf3hHPafDX6U63IkkDzT4U4pkNRhKJjYpUYjNFknqQwH9av5kQdsC
5VMKqq2Ag1rF0N//qCYWxiW39GVLrMuP8/Lv827bh/094iH+UfLYwsfvAqDiYq8ufrkncqr/NjS1
cDaPtWyJ0oJtU9l/Jz5ffXvn97Tafe1kpCdCLWwd9luM2f0CQy6LfoHt1BD+PUtiSkjhySeG0Abf
EbbPvPsPXixoP7UtkfCLhytOJd285U4LNzAEj3pBOMT8gI61xA9TLWyegTnZWUv29R8T1IgF+zoj
mK7sZKag3cWqu0OkKwK+MAoddq+JyWnGyfXZ4poxvrnPf9JMb4xkmShxh3FWcxbCiV3tII9BY2K9
5tMRWDo+xvTIqqG17otdflbGXLDtmxEi++59kXUB/vWT0n25lKdDNl81ZRvAyCdKVrcbHxzoBGRJ
BCV5yd6IdCg8kaeXoWRid+Dd3wIFwl9mKtT6b3pOHF13ORUZoBeMhTHY9+AscQuYIOA/hkMDw3EE
DdQkGtOmu6V/nFTZckwDbgHK3O7DKY1OQl731F+EdEGG9gGeSyJl4RyMn0dF9CTGc3/PldYY79Nt
YlyjYompAF9WGG52fvawH5um3iq3IMkXAih4yeABgfCE7QgEf1dc8rje5HtBCfqjSoFGE97Q9C5L
Rk4hJqLO75xS449we0yWj1PzchKmGn389F/cDSzbUkAawS9+jrZUX+YoGlvqOk84vomrMuUXCQvr
gQY9WqhrTolBs6Oo7gT2AQDbzVaQWsvb31nUfAY6q0k/v4se8z6yX/e1zYxW86Uufgh2CVtP3f5I
rITxp00JO+JdldQU85SSHJzbpBDalZYsLNLwllIQ/SyA5WfvKMLuhUvYA+4eUu4BDByHt9rv4i9C
J/K68M2TpsoydZv5UHCa1N1KBEGiOVPfdlCTXb5Rh5WxH3g0wNyp3y4zmVE2M4xKRfhIm/k6qcA9
qtMVs7Yw4fSNrQHnd5EbjTxttIEbw3gCpjtJSIQGFm8v/cZPccoU8julY6uxoOX6sLt7FSqdVXXG
DJRR7oTJ05yPSjnm99tupX7c8mcHv9x8N656endhLtv1KJJ3r5Z63FfE/WumZVaqBe8iGD8I7nvk
zu8zFRzsnLn/4nD7K45TME3Fv6VOrUY4xnajWCQyAZ5gacrh49IkVrerczuPxydWHwWJl+xy6+mU
YpgwAZK9H7y7xKxS57Eh/oFYY4e6qE8DkehtEqts2Jr6PJG9Dx+OyYEWc5DAYx9p3osoF8pyIVBy
llwoUqqUhw8FeJ7738cxWehkG8eE1VGFOTncMJQJEPTesBG7O1zbeTntG0JXDc7s5w81EPFAvx2v
86BKpWrj7bwuFGV5/IM11pndJMC7fvCk9lqKO0ImY+BUmt8vkGDOXOq7EBnRbcdOFqmxjvs4C4OJ
ttFv8z1sJ8h7uNEOSQKTEzA1+RXkAiwhswNY4MQO3RFyB/v3x4ITDpgAhQED8ZcnwsvC9/MxS+gr
yiM28e82TKvpSJ3LS7Vwk4SZ6m+WfIBsELtTq7a5o92jz9dVHoguktsMFkKOJyTkitVTdfMsGG/k
SNz/JEshKp2Sjbm7eKbHaxk0UJsnhkgfNbLxRClSM503Fl1gVXlZJMNLL2dU/eUPF5MfYTBI/zt0
B6vbK9aPqDWYmQeM3KvwM7S6P1/ZvALGIDgjXACAHRxDTbYlNa72GkNXaVc//yWKXUAmlVAU8eDN
eujo0etP3tOg5yOzU+fsG1/yEYGMC20tzvXPtHj5EpFfQAoRV+XIEmeq/+W8YW5U+dCopO2XtF82
FpRlRaAzWdYtCsfRJH72Xr6tz4LHiv2nHxpigUgGu/RjcnyNL2lsuUUQH7Cr7pMG5BRg/oFKChY7
4VEgKQgrkJh8hVWWuz3Yzx7Q+dowQ1rU9u0R8h7kGzzeNaVGxUyEuXysMJicfYLf+ivG2gt/JoKu
BDc599eM6Rn1xstpzcPHBDVqAs4gVpTQrXknRjPV5jiXV5lXSQEDaBXhyisERXy0/0XQqE4TvM5P
DphTz0ljKbT2B1qPkWqRivXJpuVJzsz7piCpU3R70hggNVCzgNRA3e5cHoAKyHOJITlbhJ2hsPMw
zYc4rcwbj0MYLFU0qEaoV8COUkvCAKZBigv5gsKIgx4iRH789LF0bSgPNc6Q3qzIvPW1rfZH/iL2
XpeKE5nIjBSQDnLJi7rdyk+56MJ1+vWzvrQwvkuAhGF5MoMGSoNd9F9GoWSpn+kL+tgATRj12OPA
mE4o1dZEAl5TkKuwjeVIWOvADQx6Pk3wgKVV7mv6RYod64bE6z1vJg9LBGgYlbMqidTbjOei+qB4
aUsv85PELn4mJM8cIUdHUXfDtZ+qurM+wM2Mmtqgy2KiTArBeyXMx7afBiGYNDJl1dWfyxGDrMar
GxBRUz5NoGD9x1GUmYv4d19cyKUzsvTwh3HtgcrxfnyONiCUSTQaYc3kV7s2gzNutYL//EY0M1OK
jWbHnRlSIkGbdehkSvxMYzWfEXCQvFnKtq7Yyj3CJUAecnHe9pQ1MNL/DcID6kn94A1BVhpT8A2k
EtQuaCOyAGuSuEG96j+nRMIduGazNzAm0zcMOWyK9OfHgRVYXRlASHbnqsdBbgekLU025ZW4pjQa
9SDdhnYa3IGHiFu+YdEecHwivYvj7WYpPgE/GKBTAeyeSOn2MPS/h68A0cdmtoH93pDwBCENFF7T
UJrUzzjvZ9SIkObZTDdZ2DM3GduQ4dYMPjdoJKlHXbSOxtRiroGV+3v3RXpk3SFo/tgkbRhmcvgh
hEhZlgkZ3DRJ8wmUtjFyP7oseBnWMwtKAg/xiDO0GIyGav5uJkcZKV6DTYGFpk59zrtXVAXysX0u
SU2ghXmd25EJbC+KtlSvuklUfv9UQJPK4SH0hntFoFFF2wQyMiTSUBf+aNI+odCb/d/4vFPG1gSU
EjrYywYDxk5GN76UNj/7xlhuNz5cdLvh8IEzKs8BENOZ+g8H3qHe238g9bbHEdFDsJFpQUwRGe3I
hHwE+lY5si+Y0nI0U54utlKAWzTHnm6qOMPsSWIJRVTO7KHKYryqSouBDDmnYapaj5NG3FRm1bKf
pVR2BrSf2hbo+WmVAW+a6RsXnA4NyiAJVe/Re6/NAO1GndlIFrJcuAz9sv7ORYYOPK44LjwISDr0
mSehrZj4r6fltleVzeo8rux0LZnPdbtN/6XrXz8fHRm3N/MRGjDQcLddldEzGmOUjUQGbTWXFCIy
oHAbfyh2S6sPSF0uH8fielMxJ/WeoQ595D+omgYOp2lqMCMpraaNEINK2WIoBmejH/d1bInNtE9s
PovysCpetpsj4X0joZjCCKTe5DJWtr55Ai/le01xteUDDjDhezAhntm2qomjsnTYQBmzA/PV0VIv
aVZlqB8r6uqx+g+whNYhxes/tX/5kuMza60mlHH9w6RMIsftTwie1ISqmX8p/odq86/ibHUq7LjG
qzfxeQ5kEqYhPbhJUsEQtn5U5TolW2fRdN7mqnZqi23aTgHrlQVVNKbWxNq9gp/DSAZEtYDn9q90
ht16GIDJU/htAGi3OZAk1ETIA+q+Z1pTGd0nSOm6JlZCk2WCYLkcaN9NGyWK+V12hs78kIZWeJtA
zgn8hWzDjixY1VqakcKTLGlFytU4el3owbnlQkSOEEF0nyXj4RRUw/5TPXLksO927iye6dcFZUXq
SMAdziKQ20bbrEDU5n1wZ+5tqC3Pp4MT4Ox+Hbnm103hq55QTtEMiqehtdK2L7iV65t5M381+kdy
WQGZWrgtI+8ByWNaRANxoafdQlKPDS91FXyox7QhSw4ZS8Vz3M8ZZWHpAVmRLezw8N7We0W9uyLy
ayFbf3+K+fgTjphGSQuWc4HCCzsHBzZX7j5NCRgbG0b+nB5T6PQQHO73FZRQbKBa/OHeLXSbMfRC
/nhIu1+HMbeytVp1ixHkw09w1OkdfVUnCGAAd5LrKAF25BQ1vvhn5SYY/+gE2IMFEu4VReEVgFxW
S6xY0ILHZ+vqRs6f9chihiwdduROXQcZdDf4/+tsZBP9Qen3bK1+cvoAzL55qhB3pIsbTUiM7oeY
2mZwbgEpb+Hn1OvG/TEMTK3uyEhMlR2MQPDhGY3c9+WN7sNQlnRVleCracRmJCYeAij6m3RQiBye
jMTwlIHNPYEMTyUGdQ2zU/A8BmnQwD8r9F0oCIYp/um9qKE3Cqd3oCX+U0MXbD7w/AG6//RWp9kX
FY5XEwqpp+FuUJjfB3r94A5bA957oAQc0sYkN8u5PJg18FIVBsvF5ktNMlgagY0p8GPu9qtzOG8h
MHfqYbRHUSKigAcS/8s5ACbol7BADwDe4RwxlhsBMyOKBpKdSdNmietXDTJzhwtOzUBvByoKC6fG
EZKpEc3oEgHb5Ydapwlv+DGC6E8sV13/UFLTAP9RCIQwX9wBxL7bgX4Bo6WWTlYAoCWORecyFN5z
9ilq0xY6Ru7wnIkCrEmc3cj/8pDUuIzuOWgI9iNHUVyrqikI0IlgI6TqBYrtj3HpLeY0ehN+giUn
vB3Rb4n+iyjERYZ5de8XoELbFwT8MoIq8qLfikHpIZWxi2LbuhItm3kZ/jtMEEH36XewsyS/mIgt
kCQbIg0hMHyQi14smX8LigX3xnnkloi3wHgm3Lzb29cOv9Pk57S4G9WSU4FSRUQD4pmNTYp9Lxya
OQmt8CsESLwzHzbGTJj3jTYbp45cBLLiZYMC0NTTVQZB5xO9NPN1/Gx08BSe/ffhXbsEbg8NA9Vo
KtvqroklLpSd8thgd4Q8TVlriMDeUP37ICcdCZKkAYeJPQ7OUttaMFYav1jycXz4P45q2GpNWNtB
IjtD3wzojxYA+A1ZaKUJXFg/LQHYzh52Z0bpDUzCefe1MtWVvvNLMs+Hptv0MTbC/Qu2twH5qrx5
GPzDjmOcy8Rxnv3dwhL3V7P3abV0xmsYEAjuMOkdVJHNnOGeyGBKOXcxR/hDdOuPGRYwCcY2PKJX
NQXw4XgHAcSvwGdqqCAkg6SJkggq/OoBz48NW4XBzUOmEsGHnMhBPyYNziaJajXsyIOjUBdH7dfZ
2HpQhika5dtSS3cQW0AM4rw1YdtAM7++kEPhW2d9owl8FBvAfyPGk7W6bheg7wnoGgZ6N7ZEGGIi
ED+TQk7L/ZNYOera3m/2z6F24LW9n6/S8QKKlOHIzEZG/Tfki+A31Axh8MTF6rC7zvpRO96ksDzj
KSCvf7Q6UckMnrYScjejcDPrna63W8hk67ccf+PHI24eNnx/YAe4g/gvTnw4/ozgu8ZoT88F4t1h
VNdRua2ftcd0dihsNLvFn22qvh2Uppg32tiZBurlzn2h+mP40yYu3vlj3ETQG06FIlCYKuN8Af+2
CMoZ++XLqQUr2WIn3ENyZiw/eHbgBjp/MGSESA6X+yHOGrip+xtFdm8q/43HeBAbZHO0FnBeYAJq
x1InH8hlNBtBJ12joNJYLRhZwIqk4+28gaUED7E7CDA+8NQgk0QLchQtUHzQij3iskfhOJCovEGT
A/v4B+eeZQv2fSt8rZm92YNPCSiOYgkwFLiOExrAPM4dquwD/Fey4lQH+miCROa+DBXVgeI9prg6
TWqQJkZp1JXArju66XonQL5waNOEJfP+fCYsFdgZpG9uOKN0RF9TFO7knGGoxDpvQ12DXpVRIGzG
sbCg8lF+p+q3Z0oCgDteU+J0wunh6XDu8NIBjTPZOrFastOFSoAfHiJLYfa+2yrDZWgM6hja2HMm
b5AzNsuK1yJS5PhCZUpxsWjJHOF5A3C2wEu7GL19wO7b24AGusuYZkKMj34u6nCCdkx2nufxF4nE
LFse0rXBAAwJLCPc+5YEaYnHH7NHM8cumPv9mtvCcPaASiDTgLKgoJwtr5TbEL1vXH3JZZOa6rZ8
qKcf2Zbe3m/GBrjWUbPJNvQGyLIngodkUwSboz4BhongkQ8OBwV7RqB94FV9ViV+4iVukOMBKxTr
GWfKMIOdTeYTYmQvnDBQXlqaXraXGYpTjbUHv4gTn74Rf9aBqzL64KRlvyqooyj+rFablQuVcWvl
0iGv3jg89YFC42W9YrGxOegJQioAkiSvxhtewqmtaey68KXRBjFMD0PsPk0f/viCH6/G0AzS8tcf
P/yUwS27DEZMmH14VFUq2lHwqFiYRD+U6NDvzq+/BCXymuLvUUQtcZHFtKKrAOVbIBsRQpJ98UNY
jyOYqg5Qwzy6LwGfFTPsIJ6Aw2keUBEjcQoKYqpADlBcMcHZwzxCM0tgsgrPmpgyB6oaEq6oe63f
0Pk4eWlTrV0VfkH9iiuUafjv6/uUJSfN6sWHcg/tp9lvJRPSDOzWzNMvstVZedizagZDXXo+POIZ
4cJ8YbawQADKQpZXr6uGcfFoacwZG8NN+brjxKHX0QApp6+czCY0ZPdTSTIBbTiqlvXYz17+WIEW
gkPZCl7JDqGupniyalEFkbQ1VpGtDZZUkvFtnJuxFOwxNqCbIfhF2SEae/N4TX90bUw64Onl89+s
O5KSkOC87JO6dpYD2nzEtknU4fwB9ozzwmSg2N9X2egIgyNv1hrkBWxTKXjbAJWii37SqxlkmJe7
o4ziamK/4sqtTKYW4DjrL1EeoykrlTetgLC433+EG0MlGAM9IpijWGdbC2RcHY75ERsTzb4RctJO
3xuMeQk+wpzhbX4lw4qFyn+NrvlA+Aen9MmwmsiOsus9aDKKpzkYzBKVMPKyLwbhmVVdeqJTSOBB
O6KsGAezEZxSjkfZ+eYmBx59HQZ6MPYp9i7y9pazWO10Mv0cpKGURU6aX8aCl+nIUPG4yq1fS2Nv
s8oxRcFjCwOaPBAg3HlPuLYt3A/QuSqUHWmyZ1zxrPwOhyc2nT1EtnnlJ52j81mNPwifGcq1+ehK
dtVhB6oofl30ogxJcV0C1mPXuc0jQq9Q2D0twz5z0zEytP8mDjnxE6O9stHWw4CYVo5FDPustUa4
LUTQmxipihxm6ANtlhMyG/OOrtCECdDNghv8YY7THOpDBg91x9LbyavaxNq9sXBsDg/MZKEu2lWY
qNBUGfbcHg4TaiPDbQWWj8UT1FQ2mOkn3amGSx4tqZLdrvPAxXiG5nCTu8xF1uAOvjsWjiVx9vvj
02GHUmHWnPqUkSN9x+oSthOCgL1G8BnjJ7ADJevcyGEaYANXW0z/AL4kMJzKBqG9IuYYGZDisRHw
eeKH3Am0iw0M5WqZHJkIBOWQFcwMx0pIsaCmZkaHagIvmspWRVeKxbfdmNvJ7GN1hYkTBLUAKX1Y
JOfG1uuGOfdCs6ZTcUEITrsHj+LPF2A9JEPF8fHQ6w63y/xr7D42NCzHdkPVmuv2pd35a1oO5B6d
dSpiCfH3d95bSu3m0jBGadf/X5x6EYv298sFsME27yAaNnr6RB4Sj+CT5dBg17AFA4q6gT81POrt
f6bmy24+10bBhRGAYYTQ6GlCoJt/0S5cPh6dpGQmVr3j2TebTWUiviMWhUV5mPdv28U6DpIZzDB+
qfvGfh3vLBz4lwiFCDBb0vxDB8qnPf58nxoTWE4EjGBW1r61YuajhrPGkdP3YR5yrG6WMHL1HQqz
/LiOs8w44YOHIOW0xokJ/b7rQkMfXKD4u49HqqODkpEJa2ewPG19pa1YPxSEFqMCUFFpX25pEuYU
8OZpPaLr4CR8b5KR6Sf/MOAcpm8WSkEOVgrsGkM1nAsvjB8ROZFKx+Heeuu2J3sKBiMkQA6hCW9T
362VMBYMDkKiKRChUwzY0m49NuPHHBuw+7yxO3M/K23xOERZ77Gifg1SJY+3Xbp4jN5mS2kJu06G
qma//njmbIw3A2ZO+BP9/XFMHHihdQibG9oCWpRdH7CXqfYu3P3O2bXmqXPZ23UwISusrzv2B4xk
rfCxJcfJGD0s7EttuJDUZoO1JzZj+PZIKGL0pa6w2L7Ntp7CgURJTcrgQAVkCxuUX+DjzGQ5FVTr
gNLhZWzGHkyZMInDUDXm1WHOPjRTY7r1NwYS+fW2xSu5sznK+G8dv901v5Hr5wyJA1/QwJzf+T6u
YeD9w+zRh+iKD8O6xmXb8MeMG2zSGoS39RrPejAEzP6ok0r+Hse4xY72+3bPPTVLtFq8Yt1Osa9i
JIGqFm4A30t0XqdiOUHF81ipHVFdesg/Biyu+rNo8fvwIaiglMMs2a8iGueQoZ/ZXXJeqcNAku76
9FVNXL3rOb5Kxhdqtn3Hqrizb8uJK3c2pcyM12Ri/w/urM4J+Qyow734vRTtzhbOcDuT1QeN3rFH
A4mADV+R4fpIZwyW9u2wmbAfTdNdZi7+afNmev3SFuKdY1yhwJtFbTNNWICbWAz5cMjeA0egk7hb
BP6c8JA4jhHDcXlHghWvta/BJJVkAM4ZrioSV1jBnJfmGDbp8O7HnctXkKJEW8BQcf58WR2cMJOH
5U4rgFYQQ/Q8rD84mQ4e4t/1USdvaEhfsgebbZyvQMcNVNZgzQxutiO/OkHqvv52DBnj6wL6O/Ej
M21/RJctVw59BfozZ1AYfoEQlzdvPDHvXy4NNll9xS1ffMV5ua2ujD1KFDkOHIcFt1P0Be8WbzGB
DTJTgOxdHLU5cVXMEoHFYOjBK3VRiEOdXz3xoRn8ewcCJQiIf2r+ioN4pcaLqAORN3KUD+68QuTW
HOwI6ChinPJj4gsLV3pYhuBF/oRELByOShND2tI9xriiNMeyt3WZ2Q62RezwGPDxCH2sJLjP+1j4
hw4KH/O9CGCOMfCQ95RflSx0pnADcLKrtrexpZ/yIxjufDBRHTRqQGGwttmFgQoQgqcLWKmZ80Ec
fl+5z1ke3K2BWAthGmdo+M13GHoMK6QCsrpZPBzlZ5723B+F1FO6AiLJbHbD1lec5x+DUN4ggyqk
hoF4FUlxQNAFKQjXZGiVa21fUHli5nAWTSyw4EjD1tEBgfA7GaI30ohpCOZiw+l3VljV6iAAqEkv
zYhGtpm1wXq4uwzLoByNGCXA9ukhdLowzprOIuS1q8Lu+iZlAd2jbE6uJdxOycuZE7B3nIjqUDgL
bzato4Ry5UK0Zb4ZgG6M/Zc0JmHBVRgNNgStAf9jcFGCsqq5TwWRwXakTqlDQfA4oig6bxgOJT4d
e8itr9lB6hO62zVVZ8w1LWRbB3mPaxx0OSE4i8g7/MlTmF3udy1e+3eMX7uMXnM+3pY9e4Z4fbNb
wX4gx3zG1Y8QEs61Vbaua7eufKL2etz2IdYQVrCfIbdl+4eBpjs43L0DEEp10/oc79LHuy2hSO2/
voQ9WK2Yyp4gHM4vmFojm3avZ0bLsvwYOC/oEaMCn05EMOPE96lEhbeHnnBcOAkBhMOKYYG/KD6l
xnn8vIF0nsO4YFVTbJKHgIHThfCy5NCQHjMhl6SDp4JKVXP0M2TiDwYkN6cMtB0EdhxSe1oPCw8+
AAcYg3AxQbAdps8H+NBPQ1wxNWc+Q1ApiCQg2xM8Q5/JsaAGhnZMYGCZH845tGKdfccAaAFIL+pw
Fvw3VjjK0OJMdLfG6m0P3Eyn1zpdelRwS4A0PgVwfs7IQmR7xljIlk73UxqC1PAbbmhsTDg8A53j
zDypZ4rmFrMXDi3m4yhYBe7MCxU7mBIYUd5ltmki3Ybi8ZvX2/vYyCFwvrBfoDv7G2QOqOKHzEwK
Sd7h7b6kIeLZkhacUj/nLjCeuW/yJpDvkf5EKDBLHDznPOoHWDSmftIlqqKbPTmMpm+3acDKacwZ
4SzHK2FL6uGJKccc06gG86LLGB91PCUlmHb1bvwdjn6Wo8PyzWJt10S4lL8oDMrofrPE1hoHFpls
5Rbv1QNbuUz98KEKA/EDQcUCb3IB/ccsykqwS1urQU8yG1zpO8RqTsavjDENFpJE334hteJo6uSb
FosI/F65MwYrz4GKaiy587lNzmd27tj/F/jMpDa+snFT4mWVe9nQvv1mmK3ws0gv9CU0VxoqKaww
g4Wfy2BJM4DaP4I5bg3itSpX+bgpF/Sy5p8duPQ0TchEnMn55QEa1jvCEzE95qHyRqi+vN5rVGN9
wow3ipfKTJlSQdB1P9n5UBHENHAfiNSPP5tmVwMVx1ydAqvYdTF4W0b9jNJW48FQ5xiRpuSfm/Ic
V1Udw/BCMhHgOz7mQmYB73fwpBVQQt4dwqogLKUznosNFe3coaLQucmGwMUbsAnwW3YxYDHuKp1Y
DXpO5fjcqPPJGDKVhKNBZy0Bj/As50QNS4wFXLguH9sV/ylLDSdFPBHiJ6eHsQTI91CHsyk9N8Dr
ODeyK4BVmpQqLpveywHIaC4jbTiA+CAI+duXh+LH5UxC16JtjN3A1gS3koJBcT65T9GadBgZ8Dgq
nTX+ecIFcgpt1odYuvBx7aNGINqPopjgKSx6TEZEV4SrCrvXTMBLoSBamnvKow5iGkzmldOb9u0f
I0eR1AaAADWGkvw2wvt28rEOxm8/Ctprb+5wFS0GC0fhaIJTTNohzUmDpbfgJIdUCRBBF8eILa0Y
wNXbG7TABZpqVgkEIGa8+891fObRe3HwwJt7miMIQzcw+X/JuY3EUP1Yf9DHI9BQZlMCo0rkmQn8
yL+i2zznIo++Q/KLt+ogYA1W/v4jeK8a2YSflJ4/b7OEUumPsH5t/B8Vx1DpGEXAQQ21O5RDut/P
AkrGjExcI4EM6W7HmzYzdMWAkw+rS6q939fYjrQwhZkOdLKZZCZ/zS7DX0zwmECp7Y3WGEGCpnmz
yi4BP7l5uMznHBNHVBN1qdWdmqkMp0uewoaHk3lzTCYKJnLFdCUTC+tipSfgJUal5SERZmwZmM14
ZjJaxikhdcSpipUOqbwQKs3fP3RG5p0dfssA8NvDQzWSczY2dkQmAYx+YP5WAfwf8We+Px4dbZTK
lrZIOLOzsEQYgqeN8rCJvBLPYP3AVaCGEF5vbrtt/on4ady9gfrJUJprthPRHYPVMtE2ul0x/Nvb
Jthuqhw6ehDFv11/tLEP97m7OdDBBsXlOMIWbvG4MCSDG1S4cCCgM1uDHbp+mBLQfp0udAZLPO5u
jT+hx2bdTU3oIFOPH5c1YK6fB+eZO8aFQSLOiEhBYDpMUXf34LGA3YR693ZOYzDfxyKNrxMNUM9+
ZDZEnwv34Gesfh70PUa3zep5s9ifqVxSq6CldqULUX7z70GzAJ7YeRjyXeCc4L8B3YZgH2SEBS4s
ZmpBz3R/HmQYcQGd+f0kOqXaSbAxfjbGsEpj4NM6qBkzBKOMOA5sgRp6Gh9QHMXIbS4bDzwNdSdf
1cUyTRwl9TYBtzJDEzO8E5lxcTfLMVrB8UW3JkzGdU+0pBu+skuYQzo4nyFa+jUHn2YWMrEQJBZl
pAVKceXkhLUZYOP5tIponA+Kwy/4R4LNmEfb91nf9FP7CJSr0sda8S+LaplB0iP4jUtQS17N1oiC
pXZhcj4QPxE34mjxvIsk4+U392tDYFDcl3QQBhCFWQd74MjGWZxJHtZa393QaQ+lBdsayxqDG4ZB
FvrvCQZhJGPQuHW/xSiaWMuvZGM/vgTbf7YuQGF0+dCRtjBZF0/zIh/GOkgA/y+TWYa/tAD0Gg8G
E6hv1+8LTXoNfEVQFTOcBaEqAAvGrrFINbARpWF5iLPTErOerODrp6lH7LR4dNsS385RqBhf0Tlp
OyplsspPQ+Mvva0CASkjjAukBjDP1q0yMG0QDYGP4k7CHb0yk/dy1tyXIkScoJEvlDiuyzhWN0vs
WkmoUzFlMqDGMv1hqDBA949+lvrMA2Ea/DBcBDmldZ5PrDEfjJiYxckH0eD68FaViDaBoOaMuJHB
pIBtn5dfD7Y0omKd7yfEmggbOD5I0pj3kcaj24pkQ4SSSHw9TzLg8ZsBbjgSfYwWkDRyKmIa9gXk
Ezb90NRPCGMeW+G5pYGJd5wb9/EUai3LCvV/Yhy49y9jdwNqvtnCBs3jfdouLzU3z5prA4FGeHrt
Ul61A18XJVP+f1DaSW5YPOBCAR1eAC8TgS4QblhtvgIf7IzdD6dtGQZxzrVg50/OvzCLJhRroW2/
w4e84If+Uzt+liAOw3+AFNCNVePw9jFMYiA7sokiJFJpkJ2ztPk2m+iHs2CCHnD/TXP1MpEWe6ZZ
GBCNEZ925i6a7BFOBVdyYIXw350N4QSDDcAa/s63MM92WBjBZuXpRBqcgTO+iXlBHjgPO1IRme8d
ejuivO+MQxRt5GnwgkFhwLtl5c8XqQVPJAi4ukMG3vnLyWy4u9dfjTUbMxUmyGN0RF1tRJPpykut
x8ULbDMUNmE4MPwjuzC9FRsqhSOlY2q6QHQHQj2CQJyahq3NuAjrw9+AzQ+ODPbuvnUP77VNyuQ/
dblovCvvJfN4g+FOyjzexpBNF/JbwgPTXrhXoLF1ah4YDPNysDOe0ItzK4GvZxxcMSbxRgkOHCDs
Kth4cTuwPTYe3tMKcC1iuScGV28FlpBaCwVchjAgf/o0tux0vO6XK2P+sRcl+4A+vjGmABGr6I+j
cQjM+4s2v5hLa5HTC/I+/ZjZNGCM6W5ebNkrCBvGFWf4kTH9L7hrSMD9gFRwBstG9Ipgv5TrP97K
FVrbwzxE+O1RZ9gNbaP9WpJ1G6yuwnrgAopWhL1JHCKtDqB6cVcG/w0yqha3L/8jWIvAPvAEK0wv
tFkY8eo3a6rMp4EM1wceVmQGXjOQDOBGbhqD23QAMrZru/TpgcPAvsnWAZEZDpAQf2waitkqmpyj
vyJYvfgB1Or1wfOCqOUBse2/jxGsCnNRZPbD9MzItgUNmNywAbcjrslKFFl1D8bDcsgzyvslr9tr
qfgHijFfoY6AAt4ZK5xpp55HmuxkoxgzyZkRK/XyP7RN+P88jed0uri2m/8yO22Q758T8lFWqeOZ
m6j0zSAQLOitmfnv2hCK/OFemtPtdkS4HRQ4awR6hKpq4lO5YwPwMN9OoOCtUzqBB3QNe8LNDZMz
Kuqv6bw3D/l8Qur1mqaIkElphgTu+pjx9gRnCvaNETRZUkPObWFtPc9jnZIaGcFFCmwotPCnF/pi
YjAD14M/82GvvMWQlNsiAzcIM9asNzTGqRlIf0PYzXa7t5BUwYp82aPz09gP0MRMY8muM6RHYI1m
LlHMGdfO8Lha90VawEmmnJfAJbiqOsuzN9G2IrgnapERGuVPiT0uUH5i09tBwqbtpBpippCu2Zi+
QQi/ZZhhhIfDMAE5DAyt53mDwg2njQG0XLEK7lgoZyRrD+nCvwk5z4J/ZZXjTQoDc2Vy9Uo/evHx
UmgxqGaeVHvm9F8VbLkyaJ+48sMFX3iwyzb2REfKSZm5DewQ6W/YWJI5EKkMMKx/moXwFON2rvBi
xZIyuZBk1S7RufcjY3dorL+vuVrw6h6eYx9Tmf8rJfNh8sj9qEj8xligXDGvm4cdRWGYeKFrs0Ku
WT48r+TAMT7wVjDImn8bj+JyReW8Kp2/6l9k6+5BG5Iq8Y10b2EBOQXh7Ps8GKmFTF2GLUzBmWkg
SdrRX+0GVzLI1RMGxGRmurvd7j1G3OJCnolu5ia3Vosk4rX+R9iZLavOJFn6VcryurFmEIPauvoi
IjSgCYSQQNxg7K0tZhCz4On7C/Kms7qsyvJPs2NnYItQhIf7WsuXD2ze+y7EhniWuJbFTM+8ExPM
iUR1poP7qg8deSkikrM7rhOoRdN65cFbXdROrD4f2bjgXKO8jU8vHVe9n9xTpu7SewQGiN8B74Wk
3r/DUVqN8ZajjgzVzPuGVgAAE1Cd6m2j/xbuDt76Ibz9KIlVRmTDzQgNJZMjoVcarh/HRZycGerM
XqGqJLjCWonIS6RbMCOt55yCOXs9I9awY5OI8NslRDMfQkB7cfRZ/5i/iU0G4+/q0Q3n/kjfHmDz
LNHqLfRUQow8xABZ4A7D17APbm5izZdXmeVFCVYZpvLPxMbd8CW/v+iMH+we7NXZHS4M1idsB83p
dbITbI6Aybyz/BbQsk/75Qp/Wgqu4QAGZoOPIRABl/FsA6Tfpbshr4H/kXO3v7OPJdOkEixGDrG+
V/Z2yf6+M/oPqw4mGg2fefsVdBLoctaPKUVvsUPBPnCJaY2WE1ltqDSt/ad7Ha0Us1dzTcXFHykj
b+CmtyH3/YGzz81o5ZuJjICpzXHicYcw8LWLPdS87+TWxl/l1oxgjvfGNIc3d7RDATuuN5pJBq3m
SGmc8zAn5vNc5AEHXBS/5+VBeia8ge3xc/Hu5fqNtkXF+EoWgpfWX+G/P8JXJaQrzaJcxMVHGPbz
I/ggrs5wzGacRs9om6+4vR4qx57YmRE1os5RveDyZ4MWz3HPCOL68nkLxaFj/OdLJGkK+Wjp53C5
SFiaBe7yyLIfDPZ+zpFUZy9Z+HTr8b7cSFt9WOlOsOnQahMv4f6OevvBFAruOndHblFuRBpF1HOM
APe4BMeu31W3b+DYWK4nowdLhAOQJDVgVfWg5m5J+vC2xaGc5ZtIWif+HkNIpZud8fDjIiEiWxEN
LbtJhMyV713RcmHYq8eInVrRpadvVSvQKlu0fpa+/7lks/akiHm3kqm5WMyHJ3fcm0KjWrkV8Ynu
243JDhhCf6GVcbRjkgQpAhJKkRI9bipKsSdxI25yKjOP00RkiSyGTSfcwcJfrCdtaau5ejsqZpT6
SVa1SEgBrGDWjXP+qSdZUwJhz4pLw1/R40iaylREay2Z2KOvNethW5hCMQgYkTJhZTBxE8+K8o5j
BfwpFb6U+Sp13cZYGm6kM96WM7Po8hqnGFZ6/FhZSq/yolsQeU9H5jWsckRYdklSyl1K8GWwdY9c
m0uB+dfWekgo4AM8Nya6kITsac50CaRkqV4esPQJpW66Wbg939NMV1BZLD7nJklIGYPb3LL0vHBW
lfSkM35h8Uuq4medkb50u2QYKDvtZmKwNzlhlPUQ7J+SrH54Hq/WBZW5VU2ig0XtG/A5ooFmhN3w
2CgSutcIiGKvlPTfDpQKNtdEtT75m//wsEMeFu499CTattxjc8UxRX3suk+HM/kmj+ElKaWTiy2N
NkR2SyDKx590Owzg8iPe+lkRc/Hiia8ysQC+8vogJP8uac5ICcom+xxu3UubSu9ed28rxivFGTNF
yTp4kIY1v1kZCZoqJTnVhjZQ12XrUzb5RVmlZaybGrCJNOn5k4zF84l1aC9QXPMxapuRv+d+zDN4
pKg80yGycuwqOMEGXgttkbIpY7/h6qQVb2g+aKQTJmG6WUZn2MCic4eTu/vj1jrI5JmmrxHp3Sqv
dJF9CdAIvFyZ0IKH3eBxvGKbC75Zg0e4yhQdVa9SyfNgrXmR5A1kB17ClcNhO9p3fBoIIczDIpOY
Hdk1TZvHuk5WpKgykMRN6hhVFE28R2a9KI6XS26th6sS99srK94/blEpvqaeIUcXzjXQpImYd0Y+
/fj2TvLoABPd8fVsG3wphaWTcM1xyZ1gNmH7ajo59CJlGa78yds/OXHmb4I51PUzMJllqCkbhtws
TAFNZ3jzO51OAe75hPRrAEQTa7KO6QiSobPNSPf/tBj8igR0SQLl0QH+qiwGI9BdZKp9E2JnYLWw
KAhupqI5Z6qvWI5Fs2UBxLwuDn9l+Z4UPQjAJd0aaJ5Of+XmoYr4zYWC/YRMXHc5AXJBuDsgw37u
I0wBnRblsam40/l+BAXw+jiNeM/6rtJpssu4PYnkgXkq8zlGU/2A4uQQFlv7/kcAqonna+lhyBdq
qE0V3eL8U7x+qj+u9Vbas8/jyAnaQ8L8PWNud5RybHf1cGe55HOoQOET7ybbBuUVFI4971kZLpek
GW++Quxmu52FhVZ8+yn3I3JszG393sIt+rm7HTXU+2KVVai71YirDSflztiDignjR4flJNajcG8C
SnjuZ31YvSFOXeMGkYTGwJ5ttYCkKNXQyawwspMJZewkbjeFSyklTpZ3mNym6dKnF27G6jD+iU0i
3FZls9i+F0UtzKQsD2eLtIWwmNvxkiM4jCqPp3cjSQSLGo4EAt0TLbtUghpj8oBe08cYblOVdICS
CCT+mVSom/Oi7SYua+awGFg75vx2R8t0fhoyt/LnOdak92tih2fmh9YjjmZCp1NB2vbLs5XcfO4J
cVjYszrTFpN4TLe4ueytDoNNsrio9W55zKjZ6JEV7ahgiBJv4GyR+DONT2djDyJx0qauUAC0vtKp
cTa/BzDy1wfmAczjfqBJg+euRxiyuTcqT/SeA/Hm5L7AI8nRMnp0KTL7em4Ro5C03OaWAfGx2fGy
kMu9a5R2O1vMUQZrcpLT0iNLXEGjVGscVo3yfONHoYVuU6y8+adQdhjd4EFO45TmMKslEWejD5Bz
eMjsTSw/cKnr7nrt0fLQFChRJ8TWhXcIsstFF3UJYr2fEvS3fKZJWcZM1vFDpjoJhgSqua681VP5
WVcpsAeX8LG6jJtqxUo81dKpVchFypq3xkWxjA60IFIC9MdEYSLyiiRQ+1oStd10QM3JZeF5/hzb
/HaMJID0ox7pyLhleO6cIPOCPwjeeogTX7G8osFSb0xH0B/srup5Y57b+xwtF1kv7C3Mi2o7e44w
s7/N4MJbGfdQEmItJetz+sbZihEZhNVHePHXtPjusJz7PN1WA3P1CvSW0WogMzSTHriH13d/cFbv
mzwCxDBBHP1/5TaxT2adSBG1EOvINOQTBpWXIQAFlt8o07C1yA9gIG+b2WyCP39m1lXfi3/UDN0U
giPPEcRzKXqvZBUBTkSyrR7jPTOlZLyd+HBAYtVdudwTi7nyuTTGbuwva3Ly4u0nNPjLeE6YXF/F
SCkdfOO4y5ChBiZyL59x5YskuTuraA2cAvbCZANJxsIWZf5G+V3fTMXAHTuOH9ZVPHITsYA+dlLF
b6dQpNsHa3Ubkj2myVatFVeUz098ZfuoJvkX7KQ+tvWX1W6MyIlty4uobSQVN3sZz/eUlbshcgK2
GUqI9gQ8wgeov/xwopCkoBWl5dF3Cb/sjtiPzyAmaxZXuPJKCrJzNZy2JgE6AQ4wtpUzgkPGZkhV
HzcCBoXT6aufzeqWtE4BlVBSAfY884tb0N5QXh2vhcvpapsjbSuIIam2b/UOkZSUwAlFFjTBiL23
atv6axMJrXTgE3t0gqXeMWABySp5PxhVTEZVqBBlJz/B5ozXTA50i+3MTVLqsMEIiapHBYnBxsT3
D0FYb0UY6tbwhhsTmqV3G5LTMDhJMvSA5r9ZgGc5oT3lLLixHmj9VHU9myvKKXIeSUFhcf5itZ1l
DBvrq/2MyJEkCXafHFGCV4wypTW8IoKwfdj7DrYlv70XMgouSBvQ8A94ecRZDRmJXf1moRZK0Klt
IwZ8Hvh5BASITumHTRkqaj3UMlNSPPgUghWeNwQhnIDVMt7T8MewnCGX8masNYGPru/PX5YiV9JX
0CNjO2VnxIQjTu0T9PaIrT9BFAZl6NKPG4P7fJtVwKZISNzCn5NCDbwwM1giHeJQPvF6u2iNhB6U
TflBPuXuvES5PjutssnEMfsun3a20a+ed889+xJzeg/seThgLFSlnXRkldsIgdilAz7mjneZfFtD
JBmg2osRU4sky3Qam/zQvgjnmK+mLE1XZDq0uW4ZrTS0l7y5TmBSf2JdUDbFHeZWAqdojNb3dyQ9
PS5giqyVDlCofBnIJlhBVtSJSwggkJcCYIWF7zTsh7WhI4OWTbWGC+sEYbtsymbGFJkAN55nEG5X
rPIfl4XFer1nhMo26qC3NtLNKMARJ95GmO6hCxs8FXO/TFG8UaaojclNs+ypDAgHhDBEto7Rqm/S
Bh7XH1SwsmacUC0STHbjEv4q0Vc+fYBwjI7WHMhtAhtGkvt74vRw8EBKO8VxVhTcsG7CIgA07Gfk
qhuZ9RMyZN3w+7nTYvwoSdzXitdIisOl9PsZZQyvK/tDFQObaSiJtnASe6Q3PjpTrj6rwnhAzZHv
hB8mFyosUYjxBTZr4jz52XTlD9ZEtJYi/n4wBF324rCfAL3+bloqw9JLf+ZO6yk7XHR0irPPijDM
3hSpYhnO/fXM15HE5V2GS7pPuDbuymfOJYcZDL7IlApf0YJmDW7Bq+pMaWZH7bW2KWmTx+jUtICB
I6I55f4qkSUb+HTTeGapARiaoOllo8OA7QokeJHzI1EwHB2ZBLWnN3wIUz6DYILOcae4kKiR3bG/
TkL68BgZbB8g81a7DbXLRe+GxHoNN4lekwfVd//BSTZWsvRBXmmYmdJi+lyt7lnTRgcCPfFFAFek
W55+Z+QPYP0vPGV5XXEvzeqD5NEyjoC3n5zGKJO2WKAQChoJz9rihuwEO9OpN3o6LDOP9GIyDcu+
eV0FTCcPHkmprprjGNdZ3XYtTr+d4s38qIs1n78t20byiKIVIKrxQMgs9s1pByk5FzbdJ8wXQzKu
jkRapinuMPyRJlFR9iYF8Dk0+kIX4WIQMvdNH74QqfATu2N+sdjyozpiQRp71jK8N2KkF9JetCP1
Rt3oGKNbhJvmE91BCJjvOIjbL/UAejp2gSIEvicISnVYOVCngxO6XN/NG/bcNidhT8VJauuTaY1c
YMiSStddE/5UsmMclTgn9C4ST909dALkLmWXvBUpdwdxdQLceeaKfIn+WtPNL7FJG+rRFAX14Mkd
4GGkEcPnjmDXp28LKKDiDpKDBT6VV+q4ONv/1DROaWyPtuZx0UrgKr7xA3WnMgaSdn7v6L/bgEWe
memDuUdSzzE9ohAA+7htyI+RCF2d18izHkE+e8rgtxPhGCsBG/gDaBy7FabsiZMoIZUbOerdtvWu
FK1CTKzyoFOPNjbmV++NL5pYzgYbmh+f1E9wgVz/t7sL5ALyByRBtcwt+smJ2KwQlQ+1r3EcLrWF
35qxrpbElS/ZeJX06oXXu1h7ehfRdVI2FKxuY6izWiyWXrZnciWzo/WqURzIp/4FrZD9Jzc8NTeh
5o0/IYDZ6j7pbQUCp5rLQa4L0O0NUyQk/13s5WwHQ9P627KKqKaeeGBjRc4P2f1RycWMEGUokHPC
jwEHJsWHv5FSeXeHHiosHDH3342mTU6ZWscTTEIH6tWgFRQOnLgtRUWDOL5FOMg3mJdUi70hJkZD
4MYu8GXf02GCXUlvSl96RW+sMZxMmg2mcbkT5/KSmsPd/0ELYwOl/zEdVkvVkLeX5OLVs7GvCTru
458eQMuELu+8WMcIrj6q/RxeadUTTMy6ONMq+YjpI7whkvpZNDC1kBtQE0RPDwzyL4wAMjbyZp2/
QajthTTkiekrnQ4nx7Ca9Ya/vz2tL6tKOn1IXq2Kdj44bve2+zkfJ6gTja3/hxunMDFC83CaB2dp
4Q7d+TkhvWPOs5bRst28kx7jpZuNzuGzpT0wB4QXQcfkEUF1POqo3VegTpskYatKJ7uBjTh4QmP/
A58wq9m0DfXXjf5oZMGdd+j0LdT1r3mPlFv2kutV7JHdjcZvExDvdQmv5fKVHDjI81PLuwN5Cnji
9tW9W0vc7JzlZbh7I5bqiUM2u79Jl3C+wsQmHwetM5140jmggFOzK7o0b1bhicB0KktCO3gW4Br6
AkDv1yWmUyKGCxhISmhdzVsALNZ2PKusXIeN5RyzAWgVw5YyJR2N0YRKnWvOEceuZ1iEQ+E0VNme
SViWnYj24xxgE7kRCNjpCq+ae3T42j0yNlJOzRG+koScBQQRMAJQ4fJRbnkelWQS8dHvj1r2YuuP
FnNcref+mypu7/YFpqVLHtl62veBY3Rx+BeMpeRaBUToJ8io0DzYVy6Kc8lfdZ6UmM2oO/WXEiPt
WP+wC/vDf0+yGFJOp8GbuFTFFjXmuIhjmB6mLr9+2sbwVNHMTI2AJMXTmA7ECGVbBUVg6QUCWS8T
dPCV01CmoUgxqY7hs3bhiWN+hS1Z4/qDR4nxw0GTJkxOdpxx4643ckOeNr+8wXZaSUbqojmmXUhR
Qq04D9Gck29Z3HNaSd9vkxFkFBA3fqf7y0VdzbMbBbBbbP7IZR64ZoPNFAPJVHXxcD42EVXqHDV7
HwEkmwyskf2zXWrCZHt1uA+XDDfdEz03FlYtFxO+dlMPH5p7S9YP3+jh/LcVm7ab4qDIXlOHymlj
L0BroHMCOtsxwQ+iisGzXrsarR5PB9+kBnaCbbKU/bRa1W2P5rWb3X+BfvSa4wbSNPSHjFJsiwvq
8t9jNd21sKSvX5RwXX+2Hd6B1WjwpO/ho6ZbSDv62lGliAHDoQwiAhIL2ljBlpjXs36Pn+gDmbSE
s2vLrsWpKWjO2PA1RnRbieladGcIuZcZalyhJ6TvcMBCinFOJ3ukxUeHY6dwkqQORcmHFrGFDPBo
RHefbjKTISliSpZS4//h4mHbpBv5b415LXpbcaXpBD9PVClITvp2jSRErnHqWKeIK3Bzw5X2dhwF
jznnlVkLKGIVQ1HMsMbIBAT4at2wDhHHA7mqHO/pmAn6xvzNzE7nt24imLGYgMpcbfneZs++GPfT
2RaDRZpaZ0iG90DQO/o7Tqi6+c3b3BBaV9JI+Z0TjiTLEbce3Gw4q86+AVdEv1aAGYi3a4UDyv+P
fdiEpMP/dJL6lDecswwO7XO1pjNI4mB+G5Kz0CraFt3sdVMt0FHYuzculHneout2uEJadhqoE+wQ
Khr7g3sLqmjIi9r70BKpv/S5pfCz0gHtqZtPnhYgexvIGfesTqZ3RG2hy+AzDZha2sU+GR4VL2SC
T+kxwbyJGummSOxW2zGzsnIzzu8WXBobgl6Yit9nXmPD0g8FfVmyP/jCJ5Ezce+tdlwndCDZ9HPf
9Ygu1E70yV+Ugds5mhGjYHQDis1TgH6E0aA9BRlK3AsRLSJBZjqCgdaCcJjPaJ+xLFiWr7Qg4fAc
/nT0YM6P0Om9X8SPWUkx2plmcfzwG4wQkzRC9McxanioZYDCRJFzHoiRFxClQWqSTFHkkoHHHOIz
vDkSELhbCgpXIxJEvb7aDmwaQXTRDUZ0cHWgJb1C+JlLEPFnqK/+1H2Sw1wqYheg8H5WxDuQUhQd
D3H8Qacy8KGt8YwWA6100bW7hczLIW1K1iPIgbStJGAhEmpSAPfADwKxXYDnEEZ0+rX7Axug7gTn
fzt4Y5I7RD7Bfj6vgpAyq4DL0dC+LmWh3zXISsbDVJQXfEOl/PrXAI7bTEEAgKVerFhzkd0etsv6
AEPeKGXIgSg46baG/8d5wVbsHWRaQCzy7JYfpsNFBTgK21ruUm4G8BVUoB7r0rtJ7xN62BnRCVd7
nVDbp+mDZyTmIqBB/Qq5DRTx0DbLpOmdkyItpUwF+tYgjovyBgiFzt4BzC4XPWCycLckhPvR5yJe
o5RxQcAY7UBTpKpgdDk52wu+A5qHxHatoHnYDsmTu/pHS2BIJl1GkYg13jBFBAmON9rN6mHgQJoY
WLOnB6j5QELIRD/u6Iuc9dF8NbG0QdcAcEUySx8i/b8rkEQ2eo6//ZAPJ12PLN66RAvgIJJ37kR2
lxRhPWxB2lA4g4l4qFIlgBRJvaSs1nyLD1DhSq/vaXtpxBV9IHqkJ4D6D6HCC79C4Bn6bv3HXOkr
gm0NvvigCO0Zlx0DmWnHtkoJoxbDsAysK8YHjFhVBSkpApPKK8GDBkxXKQc+Bf/f+hcvUy7JU0yW
rNIlcKOTswitOIDPJd8SaUqbI5Ap2A6Y98YNKpRFFBJMvsmA+1UY9n8XyqcM8mmVgP+A5JLZzrnH
iXtwSnkHeu6z29kG7My4O9R4h34HJzDqgxMfRy7XL/Aqtync615F1sfLn7CbkLnxWcMVZ1L0sgAY
Uu6GxeHfYQDkRb05WoqkdHeuB5gRkWT3kGahcWDZFTsdsERfqtJHfOphhoC3AvRsEHQXs1kj1O/4
PLRKjhKMdR4guQv4RRTVEZ9p0alJLzj5OsYeyJ5ydN6RlzIGE1KOB7LayFiwMhEfr7/YUjsEs9vv
jNl3t4DVQ+VEoZFzOFuOQ4y7ZjPN4F3LHGkKmI5O3s6BJjifKItVlEtZYDOntSBUSCvm8I3H598Z
H69P+sA9554HLbvxcIqmgR+mbPUY0kxoxvw8OneDVTu4s6FyfDFMB4MT9emrwBjlFrGbbZqP++HM
uMsZ3hca6XurFaI4mIy9KIoSChd6h7cMPucWF7dVKN6g72myHRCRcEaLq+5h06igUobd4tWA84Sl
i2CsZ/nSXRm2F13jKEKarvVXbV2mypgIRfyrs9so9RIEcygmNPt6Jjp7S0iYN0UZ25LXnlwl/P1K
xifCA69Z8NmgY5pFy3zkNQhoyHe53DiUmvU1aNxnNi8CPMstfa0zc4vkZHF7WJwll2DkDwhfuPiy
W7o4wAjvPXwNuybpb+LHj74oGY7Dodr/aDkH1NmVRt/lKmsEa60rPHFHaR3JAfLHxJWGoMsUCC43
SR3cshmcN3G/mC/bE3K6Y1FP2jpxhtFxXb/6vapsw8EHTv4+ZGoxoEhGfHJcQgVydE+/A+6NL08v
V6gVQ2ZN2NeMe1+WBD29Ka1UJi+SX/Abv58Qtsttgt/pbQbKFTKdwGH/xNDqxEDYnpVERch8DHYe
7iYRAg9QDqXZPZ2IioPuXUTkYF4199tn8t8cFBP5jILy0EcGIhVdhFVHUXScrlDykTG/CZnAJhk5
OAdXezXChQByUpLzDks2DKATDDAiOf0UTUShzlP89SWnx1pppLpklcFGWsPTPCM9/qg5R1Lgu1gw
IicpCbs/XbqvsS38AF5BL+knQVPCQREXRAa64LcrmmKHpfZbfJIJqPZHZBqQWTCNcAHTCg5reI1f
U4TNFS1tICo9sLr5JqB+KIk/+CBJhKw6WwCM3kw0jM7XQ0JGbDuxi1RR39V3GaFSubYo5f0XnDxe
iheFEI5ph+HRJfxS1TTogbFBxGhKgTVkfcE/w3kLrEe9IfczeDI4aFjyTC3scLq1RqOfLzemcZ85
jI2GkrUvtR6qXsPeAYxp9PDFWAo0Rkzu0Jjn8a0v2RIrNBJ85G2uwkmR+4HpwEylBVK62+9m/PD+
2X/Kdr649ye1AoJ+bnP36ixn9/iOD67QBkNbuUKIemaMC4O0HkXvHpOrfS52tRasL5yrewDfOZGI
kOgTFy4o0UzbmGGW4tGVOtmPkQNpnUtgrMn1t1giesSdGw1j4kVgJFwjyT4Hs0jLfiJPlkWn8L8y
hKY4YaAO/NKyYMJwSmowP+44bHkGotKmjb8fjWbDyAg8LdtLTxjtggfVMknPNtbbSoc9womBR61u
DyCP8lCA5J5BzCMFXR2OWkC0AY0RSNkfqBkH4BiNbIxsA4qWSAJVzCfK5EDQIZHSmrhoBdWD/Efz
MKWWNRBbxic3EO3fwLnZDgnbOl/B1EK/eq0Tf0Eaut+CyxIZAn7FBC0gcqo0XBtR2xzY1AD5UDEE
d7QkR/YAlXBS6i+zijxoFctCjHkbBgx+dYa1P8G3JSBFlauOxTk7IYKI2xHkqncbw8VzyrnzWin0
EZnljqaUEqMENDVfbdBsdtGFCEohfI1uCSe3lgjwcwv9TUoqCuak5mtAe/I5V2nO+ODcSFlhkyT3
K154PReNp1OSs2KOtMMYoSOeNsQGllUgonwvNCmi9JLdkyhgbe1Gvos3IJxnycg7Egzwt/Kw8x/+
ZZM/4Hqx6O8TFD87albIeC54YAQv4vthHWFHee+XfBwWHnvZFVy8ew2hpOMWylcNlyIu4VvGmzCG
WvdagJwpqUPM5T33B05oc/QgeHxKLLgQ5AbZIqyWIEcN8YhAgJzprlJTGvVhQ2jxFHONlHOz8RU2
MRdE8iZ1kbFvugq6PMS7iDZ0IKv1CxMDw1pghtMG3G1N4bI15A7d3dIMTUjnZ3j26MyDVQcUt+pf
6PDNuFc2rSUdujQUOKBcethAAxcdTUV33sx5kqC78xZ9zyYriQDoibw0IFuVBi6d4uEypgMpS4Gf
fhM9htzV3BNo0+AeJcw+MiYyyrmVPp2EIVuQf85Lq7jjDR21mPfzL5igQe5GcdfjdbJ58Eb7w4gS
GxXaLev6e6mg4viKLYvC+IhCs95LihctBW8EgBZXNERcXYUB+/VTFJDDSFpe/L87BgRFakoLGXDN
ctFPToevm8YJ79MnI8K0YQYsdTxYaHXd9iYLPr2DLZ2knaXDH5IQxJwA1BnGjR9CBYJC9WtQYoLT
YPM0fDERIX0PI1zkIq0jAVrd2s07gdccU1yw2Q/c0rTd/DD5oviMM/PKBu2Mjng1aDOIBnaM5N80
2WIgpXCmbAe1vaU54AqQ0LVwNaS8yUioySYlYDIalDXRgGsK0niGgJLTVhRtMudjmWFS2NX8GdMD
eOUQvICQ7EqG2s9DyplYSkTZSPVIF/EQCPKgu0dCCIxLPUZCu8NaBK7qrAkB8BA1QCYEnLlYoGOo
1T6a90dm8mFUKD82wEkL/Ch4PqFrCv/louxgjwORNzyt2luGda5FWH65VYiZ2i49METgq5Cnj7jT
pAxCJhFyM9bsd7Zltp3otRRp4LerDzs9pmXYTLZnjER9IDdISVzxMNqqdrBsK/PgXQ7BChagDruH
DNNMEtnyAZfEFvVR0l6+Tie1iIvdX7yJIQC0QMvJ1myIWeY3sJByWjmJVGO8iV9XB7dM54BtlXfA
9oCuBtrraJLrvLRgiLJQFW9m2Dahx1htUzEbbm1/x/0ZDE5/WITPTZBpMXYH5NTeQjLhmd6Wn6Aa
N7lp71O72XF+7hunaa0Z3gI7tNWd/I2E8ptGQxp/LCZuKVTXCBMJH8cZ2eUuBdvjLoTjdS9vwZ+/
4jv9ajurIIP1Wep2SdZDbQwtiQ6dwNUR16ZPq0BnqFvXDimV5k66pqtLX+hm6NNw7XNU6chatTEl
Qaz1liSmvHmEbJ/xQ77jbUnCjLCK1iumMkvQvHZE2cXySdSLJDl03kkMi2iFwdabJGbYqJ348EB7
sFQ4Ca7tpQTWp1CtPF3AbwwojhqKQ3csbpgmJSs9n/VbQnUrUexCE18ECfuvb6LLGWHPV2bN1UMM
F9sf9CgP+L+GW/XT04usr01Qy1pjxsqsBXU7ro4AhuvRyQHqbDMuAVcg//RHJc3rG8O1ZdcnF8Yn
Jzz9laX+S2LgM/CiJGHXPxNE4WoDoNChHrLYQVb0JnEj1wnEcwG5JRLkSp8JMrkLxpFbzT0e1cBP
7zWS7wOE/7NH8VyH5h+5WdtN9r9J+wccROue7mxNgFbYLCSOcJJ6iKBODslu+gS1gnjKl8wo5vs4
b48ZvklioQ4LrZWsTFJZ1kNcyHrtrb2DYkE3RZDpr6SSjF9MEqDukt9CuQ52oQ8geRWKIq4Nbjhb
V+cvK/18BGI0upr++Lemw7EPA2oQ9Bp8LgQmLw6Xas6S53UdZ7a04b7z8VJdZ5o4mF5H06X6W2Ld
eEWcv4i+xSqtMyG64Dww5Yl+ISc6T5GXAVt4+Mep5JCWN//GA/mbYVfUcxj4fxpTEEvRvFunjLMu
qQ4UK8FIyPiE4N83/1IMybDxtQgDKEkiqAFaUBK90gdkZidBUj65un8n16GAIlWrVquD65FasQkO
TienAORejjxubCtvdGm2kvw6MeiG5RvqexxxWnBjMteO0mAMY7uWhtbUrZYPXS8Tar5DBMCH7aZi
vsKbHkmAdl6KFtrQnaoLPEoackSK4fXY08+IdSRruaKHAalxI6X0YClABEjJobX65coIot43wVRB
gFSWb8UeKApYPiIsDPBpepieIWYHMnNhwlxa9cXq3AIYiJobhf6fq2VR9iqWFtVqSvIU3Ox34Qjs
tjT9DYoWBVQaEALUqacwfggKleabF4C5qNuB8mPrNjivYFbUBaRyBMXCbw1rVHMS0WR/CPLFEI/h
/QlBQNjeqxTFP7kwRoyBRSMJ8A/XGMypKNTJ2cV77si4fGjf+jI+IE0Id6jKGxISktxKa1sT9Lr1
yTrfiIsEdo9lc7talsmfelqli6R4XpvcVUiQDAt5CTo18+EwpvUocVgNGqRKVHnf28zuBouvvJHj
0vtmbfQ0wxVQvS8tF9hIV9iQQNcNEkitRUl1Wg8agXZXg52IAJ5w/+urFqriArz4GW2wwxY8Kr0o
zE+cHi17pGfvPACI++pOEwWy0S6TKfaj5uw2M+Gkxoc5nqgzLt4fGUyYMAKU1nc2zDO6O6cYvqU/
3oSt8fKPFqiwrNg1FYTLwCK2wKHQcxTcxAWnIyar+BgdTZbqQ0Nqz8Hrccbw9jFe7ihc0SnBSqv1
bBCdwqZLmOrTfPIghKw64Xq49O/yEGu0FHNUSVFN9MwoFho4ld5HzEnT9O4uvoHEI+2+EKxoSSWM
kUMWyGHk/CU3S50wCJRp2Y0E/QZQq01xEZgk6zkbe0BhfLa/pQbVMPkenQhrQsqFbuYxO4ACek2i
oNf2H//2P//P//6t/9f67zw+H97r8+nfTo/j+Lw93W///g+j9Y9/q/7528Pi3//R6/Y6reag2RsM
+gOj2+y3mvz572pCxsPfbv2Pdv059FoV5v1sX4z3hlpC1kcZNELdag7ECOO6YT+aGMPfivLHGLHp
q4ukC2RVCZnqZifK4FB/Ty6sq/3fPF33P3u6Vr9ldvu9XnfQMv716U6bV693NzbdtNFE1XMIfCY8
rRahbVgMvMTkyYPyuf9AyeAHAkFEWyvonPZBbNIEqtkBiyMFNnnkmNJGd/HJCDviv37Ijn6I/28J
O0anz2LynN3/8JCXxtZ8n4885BntDtNRYvyC6F4bzkf2z0Oz0H+T5nBsJKcywLSTvq+WTC82qDJ2
4ul//SxG+z99lv6g1eo1zV6zrf/8/3mdvcaj6hmfvpHqREXr5QA2RtemPT0oqC0MNIyp9fS2xC7H
QvcPCq1VIaDkuqfqHpIVALv0FXLQdvRfP9p/vkyG0Rt0ut1+u983//XRLq/q8BjcOkaqMtoaFhv5
iHtUTtjq8r/pxp7oMjxfjpYCBBurOrT7mC9rUSUVjK6Z/7sX1x70Bv9huVptc2AOBmbHaJtmr9vs
/eszvdfX3bHZNzczf02msbqunT1OlOiu8Dj9jEFWDlX8/DVbyZ1hnN5heunEjQcwEtMPtOEPgn3x
IQ9fywducehNDtbe39AS5rxplEBbQob/Ap56AoEwu09LjrXuD0abVjV27k5VL9FK3hAl/MeApI0E
asNiaD/ZAUwgZ7NazNCtqKtMPIGeqi3futxG+sDMtg0Tg4GQfEYUkDwX5KyI6PBQwvhbvaDzfDJa
Lp6TpZEHw9X6FeRmAKeohKe7ObmyZJIH6BhDJBVhlosJbSNF7Npt8gRNeYsac4QEUODQKVznpEgL
JjBjKMM/ePio51GmEywIHYsOk2VYmIr2cy1m4ufXiJOQ8WrY7QqwYU5f3nMOnUGpxqxMtHhwMOhv
dIH0ok+aU8F/1Qoah9ZReBA6hWoUsOMb5ScTEgbM3UHIjcqnoXbhxTWhyXDNxE+swaqGBOX+sHdl
4Da+YYehOTcktvri7l+YChjV2MtgZdvGMs+7WbrLAbgBB0w0quPmBFaKCZya4dMqmI3NuHcM1snF
XnLHmK7h9ey1SIMpxXG8frGOxT6jTOuLfs86vACm/L4GAUmRDxN4vPaEOUWbl6xzI8LbnClkTzoW
dlCFG43DN7HQnXF5h+Z0/WO6ndEpeOGxyLuth3gIOY3Z0W8ykwCfMf9CD13anFHQkVGhebo7A/8y
rlemU/nLaR8zfUhPPf9hPWWEYc5jaznOB15oADLOjcJFg/4Hho1pI2MGZmRnbM3m5vjhMoOvi/as
xsiI9orK+r+EnVeT21iyhH8RIwgPvMIbes9+QdB0AyBoYEiCwK+/H3RfNJqNUezsamZHarhz6lRV
ZmXKJLBMi/887hOYB/w7Knmk7pqhpVfuoyGlcGPCSe0gCqa2TtZhHmIh1/d8WpS9Su009/7/7KgW
W/R7+f3LB0KYzvBwTz0ltQc7ZPwF0li0+PBlwxYyW0DfUTVb7nmfNKUq2jJPm/FmdSzBK4fEoMBR
hzCB31GPYfUDNRB9tNMleGa/OLAf+xqInjZ9wtctsUhpiLo4z/uXgXnRnBsFGnzUy8Wu/V4HBCFV
Du2V1s9Bdn3O1Q/ApGOaHTsIuJiqdwyhAv5ogdb3ih49bZIJA05u/nOGZbrtb1PZyd4QO5ySIhDp
DfomsEop3Kgi+J0Zth+9TBw6cLBtnzCULDrPSlC5Co4tGNQrIKNDzyBRVPaZzeb1Pm7JYbZgN2HU
yXZG0ACchsbYwH9CduVO76c2/ARZ+N7CsxiOje2VEenJe9S5MWRB+cuQINTBBxwZ0zrU+OCJW4xj
SvI3+syw/KzBtFr381vIwVJM5tzpjc4JXCy2QmLL0WuKjgphlmef9hKA19kA9whbcl+kT4tupo4b
KIUdc2SL10G2EM10YGlFRZRZ1aZXkhxMHp4WYY3NCUhsE+lHIpc372xhxH9dbZqu+NNU6DaS6HY+
rqJmP7CuLv6W/KwcKy/SNNobhAaIF1TLbEO7iK6VWZ8gOJ0wshtna2RJEqcA1warnF0JJMtXE1yN
OTLag154G83cMrGe1FwRB2ACgwbVez9fPPBvVhhlQlcR7udlxUoTwwKdQ3khJba0fJd2dgHXdeXx
fY3LIooysZW42dSwJWazJwnJWj8kKE8eTjZJgLR0iMaJK0/6fhjF6vTJ1A/9YkRrcG531B+4EjZC
WxqezmhI2g+MfuCL40cQPMdPanRH7pGXAT/HYHKr6XsXdgoNmwgAd1we97gNwk/40kCuYdghY6HR
3XeM6cXrlp+LOefDNz/QKKn9adUy50FGVKErGKGlzz+8HESRiSp4IyGjCZH2E6je4wfXUjT01q+Q
PzmHl2wnUeMkk4FfUw2ga4l8FXKcg0UyRrr89AyHe2OSOYpvuMjlWUnE8nefI/afS7hIjnjJ9cx0
bMLcfqGVE4AIlx5GYi4H9tArghK98GYMW3BR8oE/8+e2Y80gTRPgb41jDtIVqwZlhGP9zeh/FHvS
CInv1DxC3mFvMzgxQanZk+zMRwVxWf8i/TWTxH8yp8OohNUifZBMGO+B3lP5D48un7zuRkNeAqcC
fyDzc8ZX+HNUBKL9HvGjUNilD2jr28dSnouhbDXfD6Q/EcV1b/NHKKGKyFbCTKNDi9Cg6d66BScg
jK9p4ynHByaF1ynPBI9ZgtKbcji+USbn7aNSw72xjmftj2a2YYOKpbCncas7H3uTL+SrDeeVmWKo
7jpaKFg1nF9fko8yJLRoKJaXKSJi0JNqlN7J/r+SKM0ces7NV/PN6sdJs6avF0BddcQNoRAf7WMz
lmGyuOX8crpCVEJ1b4uEYliun34FQZavhiKuI4N/OgLlUAehy30YiC4OHiZv5hoki7vIFypGupdN
mB1CCHksehnzwtN80q/k0nyE2uqNpj6N2renYA2iWaq+rOrgoo07eDM1Jp/W4+qjYXgZ7GTN1+/z
1xRdsfTY4FQ/GiA0nz5Ncc9BbFD9cZwisjeGpKyiOJIhJ84jIuKZjXOY7qfbiEZB/ktP4UFnAoiP
citxbyP0+BcvW4NcRTP8JJ+NxRBd2yVLNNImqW0sJFb0x/3McOJyRAcfG/R8CVLMeX4gOj2mpYv5
bYiEOdxgNSC1SEbf8lKdXtHBJwwtM0Skze4Ie4wFS4GBUPCsg37H+MXL1X5FvcFkOEANmEMTv9SJ
OOPQ5XF0TGOeUYZ2TfRcPiy+aPkd76/2k2478v/qLBkLtPVMBQY0CU9vEjFJj4bTzqBnVsd31A35
GeWJVgn+FunPBUUEZKkTU4QKDNjHhPn+zbTaeVHBnunfY4XGz5nr1CfEMqHHldjZOEgTwnPiuSBe
qpiZ++JySM6lwd8za1rVdJKjioW0JYs9XUmvom4+/JgYQsnY7lr1XruHZD7oFEFw1RH0/vVw6sd7
8xylV7fYillIpAooceJ6LWYT2mpP80EqQuFLU6IIE3ifDTpNpkCE5jWwI5EFK3sqL7FbpmvFUv8g
2WKjbs6y5yoxHpvfDdAJgsxICH8ww3CMo4THN0d/DcedNeJWpKE7TH+br9zo50KszFdDnOY2zyAj
bdOwb69RQFtc6fXzssoTr3r4cPHgvkc1FDkMqrL1Cdkos+DbsbmHjLoIJ1Z/zKnA1vVKhA59kag7
0+nVkUdNEIQiH21HTF+uXyT9vjoTZyxrOhjey7uuEAM1E7+BaN9aJN8k9+8RUs/OZyQiJ8m1/KI3
GYhhSvX9d8S5Jsy7wfPFuUa2pM3ViSM5us2EsKCt4spBevSKrbEgOkJHZuuvryhb7dHrRE3V4fRP
z++39VwVq/pQzRDTCE4QDFzoNlBN5uL07lf+B+cizlMOv+Ic/0jwcKhTTvcpr1oMPqQF++6G1br5
pjQAIHdKbJIQgSRb6OwbDEQWD7Za9P4ky/Bk+4gX3Bp6taUemg+qh2R/9haaipcuypVAcd2aD8RM
YC0F9yOdE4fHmPW2JukSZVfye6Iyptabhu2MKTU/fNm//iNKtQMnnTH4KZKpsx4wB0FNG15NsakZ
i9fN/KyaJ2VC7hvoZwOetXn7evuokAXDvTaRA3pWVP4FOiSG1zG792Iq9uVeIx3DDW0BPV3lm6Bx
Gq/YoqhA5uskNDRTQtYM4iazC351JKmwYm43kLb5GpelCdtNhXDEe+AZ9h0XyBQ7+/TpiV2vCfHM
smShcew1fQ1XMJWoXBMIsPadnQTOIZYG+7dwUPNGXPsZFbp5w+WDhR20K+37CkDJ3Hff6Wmjj/dx
GjsPstHlRzTMkzgt/KefeVX0NrcxZYux1sYJlMzxBzbrZco70CYVEjoUM0QSR/JOxAjawT/pMQkS
sIrFMxygSD2CevvBY16a1PZw//0+XpZ6SDdH/Fj9LrJLhEPZrwlDN9iLAo1YWKUHlWOQRSzywPi6
BSI20nxcClq3OjB7IKzLZX8lfdcLj+ejeyR9CZ6wqN1vBR1qJ2YpQa1/IdXswMxDXn8YVP4wkM3v
67HAyHohJHxIPv24iBRmhb7ZH6g4LoUodxpP2mINA1GXwTk0hSzOHuYsbvz6uuOYa+FwBI8+WRPp
9ABrOk8P8BFZnPRA0N1uG89uXrfVtrWlubBsFne7WagbBn6Lzi1u7nBDHeMU7grQlwO88dBTw9jr
G900JN0Er3j5om5X52IvrpXtw4tpuFEA0iYlUsqexrVV+/4DqxUIPR0418NlQ8A1Js3+dcLZlVD9
I6BoJhbm6b5NezPrkxoQdWjs89TJt7DIxkQkegRo6CcEpyurngGow935oAlqPgyXGXfwCnqeAEF9
648zx6Rophv4Ez/JPjQopKYKD5IGMI2jdRnoZgoZl+wXEiBEXKaJNhLHM0OhmMSZLc16mtpUnE7p
GmGxuSyQ0KEVoOOIyPZOIw20/HkooVMQfTYwrjlB+tf+wy/JPjuh9piuuRuoMIHkxD00ktu6DxXV
z9HhmyjQHVeQTGDdyL4YpQoaPza9Uu/tYV5OTXEPL2GOLqifcI5kTBU62CPDRg4E5w0fWPPAAyzZ
7TmQLM2dQJ4l9Sa70rybfLdnltPWANhlU+85qa4/EKEb2WF3wUYbHESKntmbdhuKuQqaobhUFBP6
EVteI9AhfYlkCJJlSkvKKwBoHoQDhnoNe08OtXPM4uNBRU8cQ31fgOit8JF9gQi+ULRsozcJJZP8
pfuGHDd0JVpSOH6DfumOOq5cY6QDi9HKT3zwtVZ2h3kox7OsG+fPhTQlkRrR0aYIb4/1Fu8WtLYX
RGRef9x3ZGLG/JVvPToY3yo/G+zb4gv3qb7au3aA1lYT0S7Ab/EZnmenX5/Mxx4FGg4/hj7Iw83O
MMxeAdbk7iPQd0NbNx8zLbz4zQgQ47N5BRnzN5nJotXJkm9Wiez3+RLFC9o0lMLSqlVtjfJhXHmP
qQrPukdU9JPiyZwArKVZz7y50/kYVXOSvxGTQA7XWhWT97he3ifq6WUP3WxF7NJ38ZSH42/oKMKY
6AEOXj6MduojYgJwZqCP5XHvQj1kFd+gArID1hfnxYpROcEeIySD+jz7R53guEGdKvrN9LH/0Gh+
nNVdHZRYcpGUmEQjeOD6NF2IJzx5SQxI6RSnwHw+G+nLF5UuXU1IW0wOy5EWSOde2OLu8XeyWRJ6
v/VJX+sjHs/nEGFkckqtcROhOQYwhdQn5PeK3UFDw87gHvLyegbwYF+Nq3lvkyz7+laklfNi8syv
vugtc1q573k/oY9HmwVfqVjcF+Q/3xcH6133sSwH9gFDWL8EZc9nItpoq1xxbitWw6E6dGyN10xy
5JHqvg8IOvY+cC3DN9lK6Q1WdUqxXburfHQgiQPZjvCshYMfemagJBu85D4mIx3ZVDwy62EXa0bR
pv30SW6TiqVwGQAc13E/Ul7BwTFyp40uIR9+fLee41/jIHQEoEGLqH3CmRrdnXJ50P1uw3UQhvek
kGQ3xf1PCivu+o3mhZXMeo29u1ONB6t8W52GX8aoW+p0t2i3I22R6fA8Bdh4z00HLS/dSl85xnWk
ob3hZI1puwAm2q8VdTJc1PRT2rByafs0NOqVoOf6FdbhM+aLoIPwM+y1cqwrUcknY5zms6ENZmhe
v2B/DIJ4AqoM8/rncZYOye7z3fookqikzZIvOeW08KT+WldPntDdEb12Lnr6WqSxnC+l3IPk+/0e
ixxPmCXfppj45afnpBkpMMseMzoKoWI9D8VBPkGarYLhLg8+G9TFA2ZUpgzMIJBNRxQfOejcjT0Y
s2Z7pjcc3H5zwPTV6WrqZh1sBevEkZ6MjDFWkJ6Oqdz1B1o1oida7LRy72s/+CDuahabilMXaUEM
0FrSZJYqT5t7/TGxelnvUwOVgTrSI8W713Y1eywoXHGyr6FnYcZD35ldBwWwGOuLB4SzxL9SyslO
73iRgNH1TQw6apPPVArSUS+IbN2Z9ga+oMMF8ULcMgETXMiwU5EexbFGlIauISV+Sj+rpIdHY5BG
1sDXe/k6hpISi/GDCzEyoVuiY6H4mRYn8pXTgy9aHrHznj2OUuZBu/RoWNOleLs9/WUunI0zTex2
W30/PYE+SdsTyJnGPA5od+9bi+5ROgOXT+fGXqF3R9cZ0R14MyNh1ne8GAqnoYLRuvOrnwolRh5n
GzouFYhMOmrhPEqzGldKnVLVujBa0bHJOY0Qb1i30D8YM/DopPUe9Qrzzn2cen5n7m2JIhAKCRdi
b7O6M8t591hU6RetpqUMFkoISB2VkyYhLgP+ERdp7hzABcbPrwF6CRQLMwTiKVlop2/KXesKP8YP
8yr5Sfp+LNUnbkzm62kaZ2nJTBv9fzycm3sEIQg/5qdbuYNZgcjfcARe06uFaWPhq+vFgolQop2d
HlMyMdhRB+kbPPG+5vaUAmzBVL+QOk5F8Egoq6R44It3T9nX/v/j5In7XAOfwoq4HRvCuAs19r8h
H+FPcPEXvGIYoiyK4i9E6p/wyjC9ZC+1EtJtAXww6qJ8XJ7UZT26hnU0+AtWKPyJFXIxYzgUVcAv
QxkOhT+wnCzV71ft8ky3wgmuD6TaxxdYyFbD+2BByWaML+CsTk0Gdv7LY/4JAP55Ze2fj1lJRmdc
1SbdVjvhZDCDuSeP7Stnau5VM/us82N9JPz85bJ/Yn1/XrYHt37D+jq9ud406Z1u6aEkJNcHsiWq
XUIHF+4zCA6EAcN6f7mu+D++qtF/2aEhiiqomfTP68ZKpb8+1zbdvkLVq0SbmryeQ7Na11jtwqPF
v4tsjubjoZ6JUU/2unysvzx7Dxb+jrn2z/77PfyBuapCNbxpGvdwHeU+RlKrm9+NMgiJX/dlPhZC
kUoWZ4hYJ3+6hMn0vy8v/a+19vvl+3//26sv6rod3qVPuh34twmuH/3ompn7cdh2/biwSJgNpFAJ
aTUFg8VjVIS3M5OUupsHhV+O4UcFHNfwN4YRzuTkKMYs/8s9Cv9refx+j3/sh8+nqtPkwqpsQmyL
QsOV/AQnD21TrlRAhv9+I792178+iDKURUBUw9B/LZrf3kh5fUrKSynTrf7VGWY1Y/BuUtL5sBuO
9Rn5+20FpbDl6O3AKv9y8f8B4xrCbxfvX8VvFxevrzYWDS7eztWvZj5coKvRrbQTo8AkADudGL0Z
fMnn4flzINT+5erDfy1GXRgOZUXSZF2VNE36A9nu2uTaCHIurDt3Clf6Z+Dfg84E+3Ewijs9A0il
tvhDLxoTsI2ADfedjoOAZrnmPm2W7sZwNfsegA8j4KG4GIKBg+HFY2IozIHs0WlADwQeMb+9tb5o
uLvqnMYzvwciI8nvHcCUMYevcAlHtmpwDhU2wx1dp/o+BROg/8k0GsV0PbqNBPJcdJMWkOg4Yp8V
Q1YynVE3ccUjein+xYtSMKnH8eV8XcJ+wEX4y1qR/vW5/vm+5D84J907rhvjyvvqhwQz1N0vs7d9
nd3mqnM5438TwoX0sTgTRtjMWUz42Xtk6jfw/kcM/Pjr+fIVDKmMr2PRj53//priv4I5Nycaqjgc
Goqkq7/+/W9rqRqIjVLEhbCmQMw2T9p27mNxd8txLpvxWSM1mt0N+838HO95XI+YsMLt3JUvHKN5
6mrZ327IUP52S3/s5KTt7kLRckvV7iOYd2QeECUArCYFooNLVv4j9f1cYr9+rkjTxilthPX7HKNh
shserstqhW/J4rEWf+IbMgnMz1uPubipOjeNzY+y+NgYJBgbncL1fnbbsFZYlsAlbTkZHtqIq0CF
GCw7/yovAH5I95eD/agdKefhXPyhZTs8NJt4LIZtxO/axXenAS4FUtnVKU7rPbZsnGtoCBYaetUu
23D1bwhowX1VT54zHYcGX3KbgdOADO+ueN5jJyV2/pue7EFXXG1weCqApLqVHVBBXD1HyS1sDkoy
IfdVQ9Rbbhtyp6Sxk4keZpFxvOwe8wKANjZvWoSN0j24jhRbZ6xBRhajjp7427jdcrjoAI8BKncF
GkTFsTsCNJ2haWAcWIc9IQ5wefT6yQ6PDZZOwWPSbAj36KstXhOEnqYqlWJqPsC4mNChiYZfU0Km
b8JsqTFD4hAE7iaXZ4rnB8QH4Lzd3CDBTaoMUsYTEbACGbgOPeKBq5jHX9IWrv7mcc+vQz9scJld
dD+vTfggkoz8opvCWTjjokTy25HLVbY6P7/AeqvRdaaGIlCi7OjzY2mp3mUmbzRfYUIPtBf8j1mL
EOESZFM947zjdSzGOjGnYiZZRCCnhO5KihjSX1oi5PCduy+mL1sPLebR9UuHSqLN+hoKkrANjfGS
Ozb1E+zhQRBex+jUUkkj8GTDavZ319HuwUSGvAC9maAIZyFH8IY20gP54mRC/ue7UiDPP0hSgZTi
wIoNxScqPXDdmT4VwTPgwmIgRrmLHApWs9dp/8/v4Oaw38yvi4vRCaIiyjh1caFCQIg2PDAbywAn
CgWHOL+idYS1sF8QV+zuzvLDLtv+ZnTfG2Xjjz/roaSPX49V2awLt55cAymIx5r7to+e4X78GFCT
GEx/GtEAHAxxWaTCIOZO9HM7jaclwul4XMDXg4WAeC7un2jpIgQx+rp9qcEzoHmFyzWOYgnuFdcl
S9V6jD9BhfclNrPtw2omnV2MuhPU/xr1m+UNriGNN7Sjqc0mHXJcZW4N9lAA77sOMug4bMPYiccU
b1eQhiHyoiBqYJXSCQ64h35WT98rPXGtgwAOnW/KR84dAKupGPsqWuDJvFlLNnCgiJwJAGooOwv6
ptYbpl/iJYR78x0AyZFUGksR+/rPTKeDoVCH2Q//SncD9vo69TSWVOeuMJT3mJE6ZIzktf65sTAN
dlSEDV8hxAfwcSo+jKzdJXRRWt79uB48DFdmnBxmFMJJZcR4cbFGCxeWehNAjERwQgmYUEQGmwl6
8jeLTgsMTYZmqDwByp3a4U9Hr+XlxbhbtnndbDYwe/yz62wi9vRu89CjBq+R3q2Nh4lpLlxHHdMW
Ak7FChgixinOEFh+cIJMAOF+UzEiTYEVm91ugPo5oqkUbVPDTSJCv3UUZ3KBJUNq4XdmsP4+o2Hr
8Je0E9GSJE4hy1Vbr7B1julSCK+9I4mICTbYFPxXPuOPqLjQAg33MstDdUbQlNgV/Obb+IJt1X4L
/DkmRDzGqZV56QRfz160fYSGkQNm5pSrtzW0l7S5PuinG2EL4+eCJA9NdzpFKaM1+DzBP2iRO8DB
uHcaKDGNYJxRBuGXgaJqC5oIPQY+XQc7AWs80BpAA3uwnKbT99aItBMEBDgjkq9D55D811pisktC
YNrTkb28sqLpswZI2vkqLQLGnfqxpmyxAU/fgQ7CVnt49E2dCmwiGx2RclkyuhgSm4uZMK2WTzDm
C58PEgJaHL9SIP63svNFaSkMutB+4b4bL54bbsFNIWGFT1kVPNYdPxeQ2E54PZ0LRht9zC1pN1mN
xhh0RrPvDfqDjYSwwE4HbgXCVoFsX36uGxra4tTAUmTy/FlrSMzZuL/BJteJNAQZmSlGfunlLCCx
WW/rWC/koS9SOEaKx+bhGkjtuNrE3AvRPWKoZL6N90XAO1wy0skbvC8RN/MkMjqIzRIHl/W8muua
ct6Rg5631vitS9YF/iMT0AB/PAmWznVDn3SuOTS+ndk38viQY8zTLVDoJDqaldICZtbSeXp0Ca03
WtTwg2bEUIpZaX7Z3gunZ2zT25zhlj6Lw/yQ+2I4ACwi4i/A9qSJYHc+ukTLx2InotkjjJjIYn3F
ACr3meTfWCk4QIfJlzKfXF3OL7QJMMWxgNfo2ZCsBsiE6t7xYi/QU8fD7jkNbhusLti+t8nFrd0P
EQPqFVSv1EUKyky8O/JoUdQSFFsHv2uXbhl1kGADMfv5HJCzB+wXtx0teUQQWTw05xGGxbR3Cqbn
z65TeXZxpYkyr/xAtvqDkfg9KaZPHLZ7GmQRvKOL/XLxWN99LGmSoV6IVgqGbYuYrceoa0ixEzUh
JAxH6alm0Ej6Q+jmYE4UCb9aXzURsJmIGLdqxEEM4gj1L1awhsnj+OIRsPIpAwJo6dn1HCYBzaMh
dC0NVroYEpCvAW2nqcp/aaV5eeIKtDxpWjolElYvt4uS0eXXifFcCtvrNlvX1gkCegl6NTlBkfMh
nKDepAf05+nNow7SjT72e8q7txYQY6MeknrxCl+I08Dq8ZPxx0tAO8VAn8JDH9/3eRjvcw9pfn8w
hwPNOwFugksEGeLt0DbtZf2fFp5FpNg2meP0A7amo62ujIOSDGUBEMamAxClxrjaXN9/c0Jyo0mY
cxYTRflwygJTMsXrckvBDgOpiPUtfH2Lfdc2bA8vh5xUO8newx9M80VFy6qlgPlA+Sp2aZBPEvrH
U2nZhsYU/onD8e13UWlpnLtCbUmcV180DO4I8FmDL6bPM49hZIaeFuh/eQPk2gceG1jymqAOGHvI
2UfqVOb3W891Yt1/SqiiE/T7UPRRzYtb+TBfaJT1AU4bc4h9lUCYP+kEgjifRz0/px9erUEp3CEb
N2u+seIEhwouh5yZMV+ZxyDVKmbEWI2y87+NA+Ry17CKWTZv1+VaDrIVgYfuIcnIx98W2/hcwzHo
TK5Nhwvm2hsoEwAQlkjiYVjY3xtbi1Ewvjg5ySl3VF58RuBXqQTjFVyBJ+H55qnnz5sGoGq9sIk2
kLLBtBaCxLrIen/DEn8XOgtkLXx+qsOXXSzTysHYU2kj+FwnoZ/tEKbJj0xs1mKzof3fedcTu563
0TESJDrfWOM6AO4E+WJ2780dR5AnXFJwb9+PPGtMiqQ+/UtGScGekHvyvm/r5mNRn93A8lNcumH8
PbEY9T8AvOgb8SQys+N05vMp51rycUSgXE7FdRkKp77uvaHkpLipLXME9SOSvT02QfyK+iNHKWpo
mk/XkqNZGK1qFFlRbqIQvqBTKkS7njpWzJikg69saWa6SwRfu44+6FUwu0L75Q7LTWQfPsIiaJFH
QlvtGhw7mBCw0sZMySF6WmPPYfA5s1nhU4AflfkYyiLPCBXNT5cEJg/TRsKmZglR5e/JA6x2p64E
L8Y4IPFumBQkzttqA4SHADZYYXS+5uxN+zZPwqeJdxSJ+hT7N/8RgDf0vkxPhj57wkltM6vOr4bH
+GUvPQSiaJZ2DlC77kwJ7kDPXyFBHWF5FjYYOAzGmqPuAZljeQtx5jmwCpJLNDQVkvXrDMDbVxkn
LMcFrJTb/MoY0LxZ/GKS5bnHlii/3oyo0Z+b5j1zABdkWgHwaHgC64HaKK8ktp9+N7m7MhS4z/FF
MO9iGECiUwAUJGsVlnjBcdFFd4abIaVXxLkw8/E+h+j9ZRzE6XBMnofQaweRE+U64ne6JzukmOGT
xXDqEmaLHoQw0jWKkpRmhOhUvH/dZqxmxRIDIf+ACDOziadvbknhhUo73kv+lwghEUzOhqyJEHVA
7IpuuDoBDLY2tBwwlJRUx1MspPDoYq/R2LE7WCpklQ8r56fh0zYqecMzI7xvFLZzY4n7rKeVE9Nu
q628g8G2+PDVECIxenMTlIQMB/9RA8oy1m0fkE9y1guvM5SRRGzMlJ47kmEQy4b2JXYzxRTYZMRp
vufAUYhSXG9KNWCRHJB5YieckaOzTZyLiy/4pIX8c5ZG/E6jr1MUN3NiaoIBaQ6nsgMHxnpIbpw7
d74cX/bpt8BG8yES7r9oQ3Rpakim+rxlWb/WNIZ2EaNLAaTEr2TSV4Uk7gHxnPcI3G5J0TdGpkFn
nUaHCsJEYX6/w8Kc3c3Z6GE/gCt9VL9ExcluvfXnAHztva40+9SfptpY4XySZ5In8OOaWYX4WcMR
z5BB0HeVyD/NePmcC8DXyASaKpxh4nA4+Lo1WwggcuMNGacle+7F10pcy3p/HMS+v5/m93BWgVGO
Ibi5wxnjqgfyHco56x2SB+lPUA7D2mNdyH3ASyFq5tZUYyyud4KVV28CCC0hthSE+TeKO9cIxBpq
1TWCUs5uQ7M9UJwLGqBQK0P0wQ5X0K2ooHaElxOVO6BC5+ksRgInzcuFevlGVH72CQGfdC3IUOiB
dfniYEbHbTJYVNQoF0ufVZEK0WXgypIDBU+bXEoHMUci5TGHF7AXqY35Aox7BDo2ecDxpKLwN0RO
S2wwmZlsiQa0hqki9FG3xdH3AxON2jOxFJ4VlUQ7nWq1SayhubTXTR3vvXEzbd0kKCIslMlr2EoD
U9gye1LVSw1+SXj7qqJ4qu8cY64u86DDdnlCJpB/JaH+8lWajI44bVf0PuzoVtgt4KrqFZVVCmSU
jNTeppiyYmpmQw0sT4078FImQIKZxi2bOQMU3nVCOBPFXhHwMnS4zS3Gpl3uJf0YAUQiH+wYIkua
g4O+YdRzOoGNr4ajbJbs34uYjT5myJ5hyKgffRAXH1TgZ0pPjRfHVetCvHiDB1fOp/Gqk4iRykY5
0QolF9K97kR3Pd58mH6h5D1oiMht0OxF/wuslGQXbqLU2fl38t3x0OPrtF1nWBaMbsK4F8bl+XL/
3rqp5rcK49rmZQ3Y/eIAe1jVOKP8GDLLSspCHrZVaTJ0ZvmcwZF4HZHEarFrH7erfiQPDsjXkHYG
LrTA2z0N4NAcP1T+jmgOZvHiPTcI7615rryfcnlbArWv14MAVALyZHZ+v6ZM/rX8dXx/s5EjOkxY
jbcQoyuYyY+7jfxxSYV9HQ1xgMZrsfPxKlcHTkx1xIzwhrkeEFvGM4aX8ZVSmvL/46WXCL6LGlsw
W+6IPgAp759EVYnd8UY6iAhNeRbd3NfM4MRqyU7Q0zPsXnbg5RwlCNxvF5otiJE8ypfNiplSfatt
cmYgZbfw85Xqkk6Z+ZS6Y87s74OSf1rY6EI46gRdJ2jkjF4y3rCEcTMI7mFBuRvDa1PdFjSdYUeX
QQPCBBpIAfThpUgVOgjBZlks6uJi7iGp0jDPreEUqBt2kwpPRJ7XW5S4Z8NQZDDq5pVkNrPLpX/c
6jF6Pw65Sma3akkDkbLoRrdnVA8hsL8nj3g/pBVrPuptl37Ht136gb5bUKk1pMSItbo0vtOonMrH
bMlQZVlHN+hMA795Ta4KRkkKSRbAdH7qAJDVh6995krq1y9Czur0CQ8/a6Sq1gyK2k/rAjnMuUDg
UOmqJ6C1F8JKiN7LSkegRrHCJEAb2JQq9tdwdwsO2aq17xvRLbE3QjHnhCMi5z3lRJhDs4IVEqBV
DM8HBGOMZ6ZN/8jLV+SxczWaXH3RpRkAUQgejsths4RiPccZFlif8QWGTjQyO0ZacFcTIZsyTGbN
1ePIoEFXujLeAkRs6HvEa4pjMG2GrXyoGb+cb8roRzTxJTAh1QRqRD+hgVZxDWjl2kLrvUqnSH30
TSv4ueA4PuGEQeYlc86Fi3OJLjovXMbP2gfZAWeA+BA/QPHfi1fmpNAuD/dFIcFZUQ7vmw8+l5Ml
Q8/2qy58Xhla9tS3dXtaw9UnWZV7yBiIAnI6Q09EuWPzGgmNXU3iYzmLT0P46pldZraxwVouPl7n
ahGSKOEmBP5IfZzZylmtrWqukrVR1HvijBI6VDaq4gyuIUbVMAxehvf4RKDqD92HKoca0PPrxaDS
Vw6ES8mPrJv3wjhXcV+XdQdX986LbbZWpnp5bmkX7OjxN0S/qw6UXkgKjrXbkUWcmlEaIUA+CMVd
nDCadcsWELDyF7mI9vOe11UosgK7xJIUGyf7Dg94LdQF67aHUyczMYSk8c3JWpe6pxLnSJ3ks5g6
n2Gnbiu/8VoOr+IY+zPesM68DISgLrqwPyABVVZ2ShjLpdwY2MTgAZhOGlxItx72ANoXZBsgMUgQ
8qRQrfc31kmgMKkndm6S2bzYN4Pu0Mb2D9g3Xwj+3b+Hi2FYHmSvQCEykGh/Le87JiCZJSkHM308
GL0qr9Id2BlCbhNZq4Rh9kt493R8gC5+cdh2N1sEo2JWeJH8DX77n2iSJGuaPFRUQQa8+Sf41wmN
nqWxPFxzTwT62+E5epAJ004zIJ3R3dpS24wfJ5xDsHie1jum+i0YqbE7kDHktiHc3KgxO8jZTnuM
qZkfbieh5WK/Xm6vQ/PfAJPUw+P/QEoBmCRFEJgUlhRR1v6Az9+PW3x5Sx0AzQmyR7LB6ynK/A5f
4dt3FxqTJ6bKyiL2YdBLXu4NQgpXOqg2tAnvsoDCtM5R79t/9sJZmP33ven/wrX7e+Mt6rKsqJqq
/YFkDt5KKXT9vak0MGnIVi6uMTfGxjLr0mB67WZpKGI/HX54f33b8kk/H9aYo7Pu+8mrJNR6cMUS
nfpQY8gBKWu006iEnvjQmAU8GcoPHF/jULIGY4zPBuEiqUhtOtBNbbujynl1JtbSj5zP434aGxmp
DwZVIFK5IzTjnU4/PHdzDLSjrHKSwhfoe4iRWKGJf/GE/+PsPHcUx9q1fURIzth/nQ02xmT4g4gm
mWwMHP2+Vs2nb3ro2lXS1iv1O90z1U5rPesJd0gwFqx6lzmW7foY0/iVFFo9kg0E7+tjmCs/vzBV
LK6/Pua/L8z8GGXuXtbldH+9pH4tNLLXYDqAz3xlPoH+Cz3mhmQ5m8JnZJAZGO+xnTedCn3S0ZbM
mfPX3QvJ7pfiqJQsALSulLMgfy+7X25T+e02BaTjj6Gm+ajJl6PJd1UX25lUuYzYXs6W1DGrdSDc
oJNTZNsAmsGWDjHIT//A6Y1kHy4BlvvzK5O/Xf9/vLKP/bq1ykddKnllZn8/YxCJuQLKCLJv0bem
b0pPD34uLsk/X1YRQ9KfvtTHtqufck26lJLUzwfGLoTnuFZQvl8yKpUpaaexHOS0a+Ltg96CJwcn
6n0LjhBlflPiJOrrPcSwfr4n7TvgwB/bzRSD3z8+y3OzqUpNr6T+ZXBkFEi3I33SEjn2VP/p57Qr
Iil4Nc70baQGLc2F2rz1b+NdE7qOrzcL+Aw5fYgixqd+oLk38gyQmg4BXdvQhihclKaOk0v70TJ+
eZvm50c0VOQFTFVVNA3og/YFB/njzk83+THd7AytP9CJ9x7SVM3RZPKOejsjiOaImo0mFCFAT23U
q4GfJZZJo3iXlpx1DjwG+qBqt+Yd51bdbwvLb7sG8c0ZglkAWToWZhUKw0ggTGyNNXVCV0h7nDMH
bSCo3tkydECjX/voRx044TxEmS23wpu+vxRCAbeXS9Lgko8uf/5kfy2jzwf/wHodXueDfJV5cDR0
bbTqIeQ6CX2NKHh32mQgwodERfcLD9Hlb8gr7RN59SXW8a+Ewme0eewfm/PjofDWES7TvOY9dwdi
3vdwJ9OA6gv49HKyv8KCgLBh0yRfvdrt3aAagZB/klNK7xa26LAO+k61d7q1X4Adyufx8XV/hgwK
RlMMzZA/jg9j+3ifNPOlISbS9B89DQ7x1osojtt5MAzwk5ViXgwpd2UPrPDnLwO06WOHf1xd+YjF
JUIhx5P05u1A24hS/5Kl/raTJMcFGiygWTTnNZlPJgw2T/ZcRQe+x8Cm59+yHjKAvd5Vtuc9+0lD
Uu2s6ETOL4xB9HCjO2/asM4lobakPeN0VqedGwSxOULYyB3SnBO4zBt6o+CPCyvYtRDkpIESWPCe
YsR8mDO1Zsjwhl3A9shseRliXd2utQsgvq8QXjbmwmaoEuDjQz/jmEQ4Zml2llUdaVpYxV8qnll2
a/z8xv6XF2bWVQFdklXrYy2bIOz2hwMvTPiM4q6hMaLQmz1auSxn3ZMYiyEQ0t94r3B9XwkrAxe4
wi838f2a+fcmPlCMt3qhFOcLN4FIaZJOeoI2R6MTSlan7YG/bvWFIPCO8b79i/aN8olD+mfB/Hvp
j+Uq1cvitt1IYrm6o/piojjUiF568HttM7ahm8RjTEkRw+0eA7ST2O8/P/tf6dZ/b4BI+t/4r92K
wlTEs9PYnRT2SFqL3vjkerbnNfv9sCc9fSh28pNutv3kPCaaPu8OvzlV0V4sVRZrYQuDkbiNUf1u
F2FZGrSOGDYXBCLEC8dm6TDddHCVRB6JcOzSpNDbWRf8YVdo3+Fh+iUtBFXDFN0g18RzfgnAGiKc
CLTGb3imbz+4pdRNZH0ky1I/cpFTNX1IlnTU+lLgIqqX3Jzexu20pzD36EwgZ46iVlaPiJ7mL2lQ
XbzPP3OAr/f9x6U/Uo/3peCuHlwavfAErJ5zoy/pREyBgg64kt6ePR4wARjGzN+BZNPAf7dOI8sJ
OjZqR7AqUFe02pUQ5RqA9JAmIyRB7YmLNjWrFF2ytVDBzP0lx8/Pa+ULVft575bEsUvpAMhSFa/1
jxM3L581Q9W3Wn/kgkmYjIQONHqRL/ymNo5ss2Vye7VNOr0KTVMAj/6KXmu7ffeYZr1cgfkDyR7Q
dWGEgSatEMjDHqTiM6+FmefPd2v8nR/IfMR/7/YDsiafZdmSX4WG7ISwNbuPmlJrO+Rgbhxy716G
bHYlu49GI47OdJfy+WPOhxiU4pBwGVz5Du9GO95DflbtRUdMLlHo9Pk0VNgxEMYWzrDI+xNKm78c
8ZrIuv5+01RnssRJppofq6SUqlp5Ok7VPkN6gJhYGSaM1Z0JiHIo8Yz7gYpMNK8XnZJOtJkv5GwY
e+iTYtNZoCD3Ro7O6XLECRnan1+r/F3EsmRV483yCyH7v4vAMuRcyg1DJWAgz+Pkk1efKaEd1BsI
AXbLEEnt5W8Ha/27rOOPi37CNfVXnr/3LL4+PbGHUM9cCFkigM7gU0CowcOF8gmPBbcfWk4MCoVH
Ctxe9CyMAD2B5wKqHBgoZpcb32CzY/OCYdI2sOAK074AivBAU3uDSgfzOH0MmmjToZT0l3AwcCEB
UdbUe5emND8kpJuAuX6JC+p3cQHYJWlLHdynrooV8cfeItEtzgeTvUXmQOLSZm6Tqpzp9qQQCr2p
HveGjBzaOxTdVcac9qWLBCJG2z9/XuXblaebUh0MtWpan62M82Of36flQRzIoJjSnh2t2oE99FDV
w3ixmf2WUCpiKf+11Hm8umnIuiYpHxmAZBanqbr9Wk9CIXySpMqKq0pRQBdi0GhgBQE06pen/HY9
/XHRjxOfVORali9d5SnZWBxmpBt3lA9Jk+5sHChZy1/2jSae4+M5gWgbcl1TlbohfSFs//jApX6Y
1tSHon5l7fS/AGPhZg16hvGaj1PvZsSh/24CDmlBuEeVhMH9zWdaHMGHLJEDz53HZBc+B9cBMvk0
ilrbsWJ3u0DNldYvN/u12v66WUPTTd00FZMo9N/V+J7edvruWqr9Tawf0/rFrS+Y65ORhqaLRGx3
H7zSC1owM72TZ+9jAtJ1g7WT/YRpldsV6KkudHj3uWkcz3H+jusAxvBpXP1WUn8XjWQJ0DtrVdIQ
wPs4kqT3Q7qr06PaJ0ZeBoQjD7Y2SAja+LHQFcOpfei+Or/sEvmbXfKfy36cLZVi5CdLPUHZ9EuQ
SMmlASUcemIAORSO0/SX6PBXw4KsgeuZqmLV4RaZkjjr/lg822m+eylbHhMV768UbBpxDr1cOuw8
429X+yY9+s/VxNP/cbXr6XnQDIWrvdPmfl15RzftyBMNPOMp6q9/e7jvQg7HnOAtQNswrK+U6Y/L
3W8b5WXkVxVNIIL1+I1AztEHhUBInqYVW6BwsMZCJN6DlAi49za/QLcc/xwS5G/35x938ZETvvfX
7fF6uah9qZHDugVYcm/mTIAFrAYaDaxKAKK5/xtn7LsK4D9P/3HUV4+iPF/rXBeL3RmjRAe360AP
Xx6TxXSfwdUHTGB5YDGAg2iQwWHrMOKTV0/kQ5gSoqX085v4yn7/2vx/vImPxaZW18ow6meV7hg6
NgDLpIYUPNsaLRPsD1tlYxdNXskFKB4u164MuRquP1PnYP/wXsvjgCk+0WpEvXTcBT/fm/zt0vzj
3j6WZl4o70d+4G2N1Hgz9fNsM3wImhf0SNtCqLpfhRukVX++6lfZ/vlGBLnH1BXFrOv6xzc619RX
NTXZEEKY/+HS5HjAaQwx6QOV0kNbaKaltKQHKJHMLZTCQWv9sid/vYWPj2IdLbPcGdzC3ZdxFHif
3IsMIAKs7RGSdN7V6dNpEDI8NAVcNGVPw5P381v4Ntb++RY+3n35ehzyQuMWnrhnMzZyRj6NW8dY
AjAn4ZymFB+/5UXfPreiUHEoBkw/q/5xUe2ZK+fD46D08yIokYM/2NgabJtXjGba0rItU2na+zKo
ZfhRoS5xsf8PD62QD5iS0O6sGx9h4Xy57cxqT3oiBcjJBaD3ZXuPqa2GpgbCMABY7hkEaYP+bMYO
sXo/X1//Jt2WFUYirDxV0+mS/DcWq8pjp9Sst0p3fzCgv8+8HITPMZqc/XTyED4uFGED/s8MrlEq
u2nUUdrC2PREIdl52p09yTDsLAE1xr3CK7sYaEyhZDSQkaZidLrIUrs/3/R3TcL/3PRHerXd7WuP
/CJxKiOyNRiZ2QgQOA2eUYJcTRSB2bAxXO2YcYy7II5OpF3CX60rKtiQaf7y5/v5az4njs8/X+JH
zfLY1O6n3ZPcSxjHVYU7ei/qAv6NMC25H07Qci8CLeZ2QKPH9hBHljeAd6bDm5Ca9W3PQveXDPTb
dJB2F9GEzwpn+OO7Ts1KtazcUlhXzSbJ/qRn7N10m/VWFl+NMQC4V96S0wHpv/MWAe5dyMOisu7k
J6xa7n1k+dfdA8U0oOAl7gW/LPzvin3Rj/v/N/jxDfODVjy1g6703SS5Li8UnkVr4m+c9EuPOZ0r
sx64SXuFmtcQRQwPnC9iDtyko/aFm1MQT1Fs93AM7KIGyUctf7nDr1f0GZU1iXRIVQxDlz+7OLXK
2t6P76fSP7sjN7nGyeTd80Hw4RiZLB64TzqNaRONpaAr8vmfl5Qi4u1PF/84EurKvjptVS6u0DVL
Ej/yi4vd6QBEjWNcmjwk4kM3U38JB39NbsVK1hSZBpIsmtzSx7LZl0e9euYPpV8JNxnhP4FnR/Z0
60iBi45yFKwuqt3ex+0Y/OjhZhMeh/gxs8ub2S9r+Cu5/usd/HEzH0ukrtxPdUkvFY5FTQQiO2+d
bD/tdQD6IncFM+ooOyu1tUAVa9/zxmWv5XSx3b0J6QTr8dsRKZ79r9tRiZO6xFjIMD+S8ppcvaav
faWwy7HusP255kB92bONNvC2Cmch+meXrtrv0tz+pWL6mpP9dfG6RFekbiEu/Vm/b55Ked/vVEVM
YW+dHPGEOpb0NdW7+2itYnXS3zzCO5qAEoDS08BS3FpqJu/lG7IL9m30GpjCS2utkSDr2HzRSmvI
AJgMt0p2flG6RZInW2DnW5JS9LXeVbytGvcX6Bnhf1q6m1llRgpiQIarX/wNDTcoPzdPaKTc3AsQ
VyQqulcUehHkfU+uoPARL+7DrkMmBFbc6KnYeleObjBaOciwVA5/3jBffaG/XhCVi0rTtU66/1FS
WrVpfttYbJirrwXvEQd5fbRR7VE5gzYYG50aMsQbOs3+cXykHTO8QHudgFdGhaoDBrM2Aw/zODW3
7cbVqeb3xDSBvx37v/Ujvs1ytD/u8+PAv+dn1dwx4eoLJQxENQFOufchrlzxPpqmeuMWMf3cASQr
w+cvfPnvI9of1/4IKqfza/8wX1xbTasBqq1CdnGKKBkw8gDr33Ye3xA5KmPV6T6SDbGf5qkiRHv3
WKGcfvli31ZEugIOQ+yoOsoWH6lH7XTdVFVBfGUMUAoBOF/3ondToc02PrROvnJyl/X453XytQ4+
1wl9T8wAmOzSTv4MKlJ+2+v7jdI/Ibhl4ADwYO5ycVgveomT7UULileoo4KXe7rqSGiidA5GcHkF
Zz2Qh6bsw+PYbJwCGS2MezIm6kp6h2GFsw4qMcdYxSlmDsbgBpYagVctQjvysfHfZ2+DscywQrfk
5TgsNj2YWrbkajETYMzowE8gr4SoMTQt4KhL1QBh6DyA64LGd8I7arU7/4RTa4XSs3t8BY8Tlg0P
1PjSNcpNuAS+x+/uzy9L/q57Juu6pRqGLOuq+tmu2+nmWVVVTWYfSJDf7hBl0xv3DhwagLfVx9nr
DrQeZdRndFQ81fQXQuWuKyNOQdQGoTJ1D645OC5p3izLR3oAtRdRzRnjMyiXmmMNd4ADeelJfvYZ
9KigcoN9H+7ZKaqZfr6qt44y7tyQiu5pHW02iMF7RNr2Hr/W7q1cs9/PuNSdC4pmF0hJVvJCkgJ3
8a1n4iG48R5gUG4hzesDfLCjWyw270wG93l2rxsk1htvRaT1lDRm3d8bDRXdYNMvh2Zn2sKYp77a
IbW3lPGbamrv+EoHmGz85twv/cvWl9E0GwMykxhhWsAZ29O6AxN8V3Q2MLAwU6zBkYDF0n5Wv2Qn
X4XBX+sYbRJAYZxFmvRxGsmlesovrwdfRnHk9DHa3RtXVP1BI1E6bp03auhg5N8QAcd8NUjkkMyP
y2eP7wYmP9wsVNSmxjAQEY+trdTJzX21X+Nj8wVAtYAGAeNNBdnj6ruolF09MBe1TcL49wWgS3Vp
EV87xc3FBL517ACabtTGvEVwfnm6vf/iqyCLuPT5rIYiK7JqaJpqfdUDf3RwNlvzVUr6U+5XmaDl
PeD0aS7sBUw6PMShf170X3Hn42oKNbhq8Cuwj89O6v25m04LYyP39e4OrvQx3s92mOnUFtXAXN9a
z1iPoa3TrUSnvLlv3Po78moEFa9DpY1Awb6/X237cBWX25WQpYTiGeyhhNSgWG2DbXKYc75aHWTl
G6eRnIGOOtJzfa6nC0THZqf2ewacpYMda+/cqWLOgmzfRS691i7nlyECXEAM5+e+UP5CUuyNkU3z
jQJ/VO8B+9bP9m2ot9XoiB7Vz6/lu54tykOUybKhYqTymYHsn2f1dj5e5T4I7ZE/2Y3Sc3eXRtEK
jtHwuka0jrYM3khC7Sz3LeSmlNYyzF7NX1Kh73JUpW4pHPF1RZTO2n/PjefxPD2Y+7vMhEggQ1j1
tPXrUG78CDYOp3jj5ovaPfAQZoNa48wwIV9h5qh0fslQ5e/G2xR+qoZGkIExylf8/GNlnq4PKz8U
vJRNlFReUg9TQPaMfC17ugYDjtr0CO+4yaU1OUf/TB/MfRMIQijHWoPMfqN5SjBKJGckecQVB5wG
PDqODoIi6pvAxqCZQS2Rah2lJortPJH4t+75FPagCwMzejdJQmtfI4YOKsdRjvi8o7AUTu5KTKmU
3mKoZ8KdTxtND/6shXdVt9ZeNxoOmratAHFdDMORSQHkvHG8Pr5Ss8dg5qjkfZByYVz0u9DH8fE1
5mGotwdXnyiNbwckd2QZhgDzD8iuOaIdh3gD8/ULMpdqiIVm1ay1oUlkVoSyYM8AsoK2HWp95TAb
uC4Z4clmwgzhNAvPSRdPPPLm2m+rpf7dcE8xFRElKeLINj4yrpp6Mu+1WiHWCwQzCHP+zYl67+Eb
qMHcQmkEl9xtc2vXgW7irAaDF+EKxBZwD+fjAbKCz4iHGwZFkiyMJpZL/qTp7tdGP1we8Ooo5wdH
j+ruoxYUt1aVDUyqFSC6NtyP8JzuoMmjiIMDjGAy4TMK9kAYUUApCNbGyV1fV8ck91GyQwvgy2jE
NpOETswsScgyrs7guECoBaUT9+VcBv780QV+hkbOCCcCWzl58BzePj+RHLu9J5qE3hNIxWWSlhm5
fnjhNe8pnEb3ETxViklcCuhyJcLzYXnla2BGuQuWYisJp+cRv6H2r2zhoXZ2wQjfUI3kX6KrwgUR
cWgMdMQrsdK9PzwE7YQrFa4OGIjJjTHwLJtBXuYOKpq6+IWc+abnEwdk1+KHkHwrWTl1+xyDBbFw
eLTVUdJ8psJm7mRPJjdnIjMx38JqTnqoBAmthnta4r/hXhf5cG8nvhpPJpUWlLbuNkdvH9W/AQcT
i1JpwLDe4wa3Pq6yTF+iyBJa3bIxqHZO890NMTAUz8VdZNYG7AmQAEwzbeia0I0Q49+/IRbz3m8v
ZwRdWqyUhL8dj/UE1RF+/8/7KxinnQk1j50DaxQiDa3q295Op0E9XqrjbG3i3nzjQxbczgi4Cg3T
ZtMp4cra4kXVx5VNVdYECXVynC5ABQ8LFCKns4bRb+v0XTYKq6G5BHlRG2ISarMM1tOWlttLSyyg
bOvDYj1i7p5lz3aW7f1ssEdU9mxn5bwbXgQEBq+OAHHdZYVtqRUJNzmSFtZbNhBfJOuecCQ3bGFE
g/mo743vCG22kPXjZ5Ewmbawm23ikHI7OwOxxNFFlBrJtjOZoziMHO051O92zzz5EQLhUmt5gPNf
ooj4MMCWA2/Bm3TJYYQqaYKV5dUXdpEjPDoiWXFvUoiQDBWk815IaKBOMHeobE0LEAXe0Wg6WJSM
+UDJwGWz7oSphjbYjNM58sa3/jTqoXWwKvsWLOXG5u5Q023sFEcJ0mWj33w1RhPIOQC2L/QDB80Q
s85D/xCwXnFxDjP92bjDa2Cbt1FyYTWLfcBWTdVFAkBs3/SJww0Gpni3VQmX6tMLjnAykgimvTqc
R3h+7yF/cGOuv8HGkH+zXSEJ0QzujWC8MezYXpV172lPx9hinSEN2vbi4bS9huJ6BO0CWu5jaOw8
QnSZh1obw4PaABRd6Q5hUBBt4nj4BmI33hfOsKC5gTAOFBzPgw4aRDVvpUHXJfV22ocmrt14d7yc
ANnaWbFjG2JS6Y/rV9sb3htDDKeHQx2iXQyACiDqlGIT1veUV9pbdToiKkFGpj+4KxzRfeNBTxe7
d/DLvS0sGl+c5Yk44OWNMwQwF6wMaKJuZ1qPOXvAEF7ZNwFl9Nvu8A5O/X2mwtFX56fV1o7QYqiH
0RNl+K8zDUUOeMnpG9gm/QJe56YbobVvaDbAWQufFtjSmEyYwvKsTrfHjtL0TKclnacWo1eOQpjT
LgsKkDvrseWOAOTSMTykEUCLhw1Re+sdBWKDGiHb+My2Vg+sCV2anGS4YFcHJaQUqHtuPL6MYuZ9
ZdSKx3cdXzUzoqEESDdQelASYFTTgReEWPixzAe7UIITXBhofKvzabsn04dimWK+Yk/oOYOtPPsT
5jYThEpT6JEOecBdsScGN/M6x5Hm+eBXk7QXTV3RPQe7+fYndnQOkS6IOlHVl5snakzFwzNwzlSM
j6CHqS8eXxnwjOLpp250dOeErFeWjNKIP0GIw253wLTb526VWH7i085QHBxNEUDxk/l9ee2mNdNO
64o9v7eRack7o6ffrN8JxR4nwWQOfvmwqA/fc8ZvEfxceHX2u26DXkGtjdEzWQ37F+FUqlQBZkMr
zE4L3CjmaAhhQP1Kyo1jCCc2M5gk6NELjkRPdScvD/XofE5UYrPJO/ErRGoO4RGTR5Eh1bk8mhSE
zvQRi4tkIEdPyPiin6NDtjvuPIyABWoQP1yU3RAPQZBnbjzttNpS3WwN230zkEdyjqQrDwyT+1UV
O70g+6MKJQL2145PqbcoxnWssO/u6nkC+5AbTieHfi62j5bCoqlcb2hHe6+nx/CVBeZ835xfWhru
9OyInB0XPa9CiIbKQ9JclQ6kmpSWPeQt6Te+Mfnao1lzApzVb+7YClqb5hlt410raAto3TP8J60o
O8oA10GRYejnBhU0E1YW9n2OYsbilbYPyOi+X/bw2Xh2ghU1hJCN4mefIbdxlR2+9Y67fjiabAfI
AKAkBB85jneaX+sbNnIBwXjGsLJRpF20PGSne8LimfZWwcktYavaNuwx+jGJFmIZ3wA+gaf0Giso
E/S5n5uYmjfGjL7CIXsjXuyGvKtV5x0EQzjND7uNA8BwCJ0A3P12hBn5rqVd3fEdPuC4dCkEZzOz
ideQvX4NcTx+oRb8CBrHFn/ldepKZIFikweg/u1Az2IohpwCfhwvMA+sOZTy8MRbYjIBO4woW+og
mFV3Pik6E1VCIdiXkjkbWPxPxqJgi0k5/8zrgf8EVYdQxsaLXjuXXvnGZ4wm7GsAPe5MWOSjkRwB
dqsBmqfYr5PdkMoOEvDQYeSjQuXyYaiGDz7hRltPiIHY39i7RRmoIbvWbOcN9mZ0QlofBp1HKCIP
iMT60MYbNwIKnry7IkF5tKMOHaEHwYe9FPU4Mt3RtM9wah71pBM6FIduhBnggS0HBjhNJ8fehItF
UTVmsdhQGj3WTPSeC5xOntBwWtUGILXeG89/9ggvN1KOjcmjo7w0QaJIFMXzF50Q/r5i46A3TC7X
EvyEkok6DBQBn+S4wugmR3oiKPo1xBpo/2bXdtqr320Ge894fsuIaWJ/U5qgT1E52IhK8PwnhXdL
eulEZ/sX9qE3mURHn58ifT6RWGovtrPYhRCptjVUL1T+M/TEbO60JIurIL4W6GFzTNrX9DEunUHe
GjFg8Ad6uxwC1yUjaTZHr/WInpzYzKke+nxe+9Wf51YznVSDkz3NkysiCrJ9yuC9nTJhp/RK3u6z
R5AinKSTZNv8AjAiNIYgTkqT/npDsWyaFUgkk3bHU0dGA6av5XZmMuAAV0pCY8Lxs+/tnt7cQlPn
iBHVl3upx8qTniiWOU69r3XbrLJaLo6SLSIMRUWRueBgY5XmTs9wJolIxQcvDK91kVAS2Ugg8F55
2HMZ7nv0tfC1Z1A4jPQZnO6d4NCsTeSDW42CoM3RSfhtR6lBCLNGlm0oDZnwQAVx9uenrFPgmLFS
eqcaVh/sFPpVzjRsy5nlLM6h0cPKw05qMik1YGPwiju/Y0SApdB3aEtdXDfejdj2kWO39WEv/39r
V+GQeZNkPzEd5sEZl6onr83stPflh8Q0joC4cek72ovLIqho+I8Q4UJIzm+z0HB25DyMKFH3SUH3
FpRxbdhD+CIXqiR20e8s7thzopxSCCsSa0rP1N1WHqOB/kr3htM0jl9psDLxrp9S4tYwNVj1iomy
Ovo9XhEiOfZtrCfsXNTh+cSkJ/z5ndSrkP2aI073gt4Lp3Q7uuy8iM2/DTUPzaooeHa2aO7b8eHt
jBedWmcftNttghggqoh7pxaTyO3UEMkhVmW9eXA7nfrV6fT2g2s0f7pF5/3lb4NWBx5uSOOF6eQy
m5C75IBSkOGeM3cK9MkQaqW4iLIBnq4sqdEaJuW0Yg9xAHLudbttRp1eb+77cGheDR5R7IoI852N
H+wdPmlAfnecjeO4Q/7CgcmXIPWI0utyT1w6OT3hYsJLq5AJs5+oRB0YPPU56HzzZfs+u/mJMwak
4E6vaHRsfA3St7PtBcMVl+hsHaIztM8XBwt+JaVT3JDKsFlwAJDeuCh5MsgCV58fKXxFzLpP4ZEH
q/OclbrSof7gmtoOsKZG68EYYYj7yDyv/ex0pDF5LZmhTYo5sxpe3Cb7RZGhzSvmmspCDYIyd9vD
MQ1SWyn5D2nsu0MP/jHz+Jb+FNpDaJb4LeFkq5R2W0PBp/O1EFiD1zauw01l3DFiGjmISXnx1Ytf
fmsTene7o0rcLotTYyAbe2W8b3tcuEO8tJFde4YLzCS5ogUs4ThzwApS2ey7/cJtqetapjem9uy2
dRsoO/TvyR6GNzrSHISFD3M5JKBdgxzAbxo2Gv1NCDPbQV+2toIuAa35IdwnT5dxS23EhQYbW220
5NlsfJzxKVHVg4lUBOf18IWrGtomFppqDjBfEOv2mvby+mWfGcEDSwc+vTzhzXDFxVEUYy+4egRm
LML6OR19G62eYiVYOSkploiL1wKhJWr8w5A2z24O25e/iJl0owwQV8Gb0d7dnRtbeDru1LyAvQ8w
43zz46Hmoipitre8pHh4mPE9aN12qEga5H+ZJtm3FN+mdem+nTolcNXUtrF1cEGsxo2T2zCHctIw
FBeqxaHFD78bY8DMx06F+w5N4OvgEalxgTWlf5tRKE8TsksIs/BNGA8geSp5ad3vIWgp9vqFicaw
NGJNtYtd0+DA2KEPw6qfugTfnTsdR1d04gT6iVBBLraip5WLLKtLmUUyE+Sm1yMW1DrsdQqSFSft
qz0MXmgq2DrMGrSFS3+h3uy75h8hRLsLYPbPbA+YiKkDHjcosQqhKnANzg51MF+h3Y0Br4t5YAa4
aVS13y/3vfE3KC2Rx5ev0bYWyvlY3mf/9NbMZ6OH7tEcvyWR0xD2CHHPeNpTatHpOFOkZoE25Eo/
eRstKeWukQ9wTHp60qN7caFknyAHYz9ZeLzMh0cm9Bi83KpwVClioLqDjHwI4ckXWMS9WzvgP3He
s7Knhd2Rcg9uaKtgzGS4dO0KqX3Pk+MxGML5v93Ca+E+1kNiACpbCNLl4mra1atwNSASVKpDn/Yd
ba+uXosrNBWQ8qOJfe6VL7bhwyO9OyGC40qv7kxWghsjFxRAt86Mfn9bnmF6OwPbjjwNCwtW2Gx/
TvO7JwYu7TJSCiE3tajJIVID+PVcmUZjGX2zr/wFR3SgUGSGJr1t4BsyUYYvupTgOi4mGj2RaP/p
QlPoiGqqhSeyGEDuvM2VltIdsOYWAxmo/AJvIfLWegXNzutL7qysJQ/u6836ELRQu5T8mhxZ+G+U
9q1bpn3mFdYKihNUoOxR4k/ezLYwL48IfVyT7jrM9rIz7WTP1S6DKKSSSTKmontCSxPNETrt08IO
lTk+92wWZRiii1DUmvdqvCFLumhhzjzuSXPzItkhQIhrEIrei+kNaMwBpiLLdegHYiQxuIXrzd6r
RXg5CO8QcmTuRIx6SzxhduI39IiyxrpqhuwNTEabyAySj5heGW44eJvPR/Q++SSvig+XCa92Uw/2
NfSgQkRvEIzLGyU9NoVWKx0XRo2PqLQ1eWYY2Q2NSiors7CXu0B3MQSGnzhALhHHNwxTTQotnGk3
7r6OeI49Xb3bvD3ZY5gjYxV6dWkAJkgGNKd8z5qtjhmS0aOii/eM0Xydvf0R/rhfbB20hbl+XDky
AoPv5Y1iUvbej6iGz84N1zUcSrrTztYN1Ye33GMbJvKzAw1BxAuF6POenhldaecBJNy+XtxH2RMO
teIlHvEfneV1upBvv3YN0UK4qvwxJe8LG9sihLRUR+al1Xxiikv+6NzWLwdlFSRcEbrQffIjpCBe
Nqp9g8MIGi0ta0ISXaDKOagOT1ABeLm9w7q41Hlr5zOsSOyLRBf1RnuQav9yIXHUMTFBVIPNZ498
6mplzUPj36FwySkQjTC8ZhoCOjV33TQdSACiu38hSlPJ052ipKXvHVZ2tk9f83VGjbypcdvL08O/
aq1d8kaTCLHR+dpAlEn1VdSTFC+02qjuHJIM0jALMTM73e4r6hf+xlsbZw9LEtgrq9ByKf12K5Qu
0P4bNtiCh4a4m67DmLiL5dG0eXXw8Gg0EENemt56J+geoYSrGMMj80rlnXVZXDSBiy2itqs1yTNG
qM2pw3IiURfgF8Ia6pQ22+WoMb4FKrFXGFOvd8H+3bmwBN8I66LFJ1JxqaV1ltfFzZsKAUz94Ov3
xln3rnRGadDiylLSZBSNv8vBHYyMBuOQYICdCm3U3GebZ5wYtFPLRhPSANMF8vlNvKzFqh2yDiyw
QQPaAyNyFQxwvOvJRw0IQAyNH2Y/xIdigcvMAI7jlUGDxlbuN1omR/OgpHy+Uj47VMzd7rG/vjrw
d0dHm8gsgwUdtbF5qzs1BsBtHpEu2lBvzGqGDYCvIIFga7uw52fmFnHgUcFGxu4YRZ9DsLbYM1Nn
QFWzaSfNgRot9fFgiWwaokbBGZiOY9Z5YgrQeu/gXKrBDa2kISFEGK7QF17vuQt311+qyEzSrb6f
eGqcb0AHM9+1uqIVrduHEVO2NSJZTus+Q4AYTWVkDQ+eg7QuKR8QFx0f2hriKYghbO0W5lKGPdNh
RxNmJtjk0fxVkzu2mH5dQnHJ7tQpzUWyQw2KTdU5gHy+P7s7zQ65Bm5sNv5jLBbWNXpHQbnjIQ99
0uGHl5k5JFK04RgKOQmRb9+hIjOhJTvNtUUHvMnmSw87OyWdv6xH/pmSl4HFq6+GLHWakBXt3spw
ByXNf+yjDfrnaZ2qVxT2T6fqk9wcbbotX6xQOnDUGnR4Nv6BnjVCsOW2gYSj2uyJdnCKzV/74U4n
tJWuLiwrQTFmVRD1M4lXHNYf4RrRJrJ/l1+y0xAvcOPlZs+T/yAWsBaSjd0QynFAWLfd0D15g8va
Ct1muJmgjyXaWRkLphVjuE6JJxykWhxY6Aa2FcBpvZPsZesXk0dv3824RGWH2rybWW18tDGsrttq
jdatXQ0b3RYZLH14yT/bDew8WF3j+IHRWoSpZMEaxe6EPIyclSr4fxg7s6VVsS1KPxERgrS30rf2
7Q1hj6KCoog8fX3kVeWujLMr4kSeHX+nAmutOcccDRVoto3Qwn38IDg94nF/dADXHgTcdfi30AI7
Eidx3WEzylhhGyajfMjx0xw6qxW8lhWG3qzfahCDhyzOFhfIQhO1AC3vZh60sRAYFhlmFREHj2o2
tS3x3CYMM84Ltjt4kOVMuvCj9ySu2Yk1ChFq6wFTaE0xdaoYpNSdlrkD8jL3vGO5+v8w5kQrxhP7
7HCu/gjv4hKfztbnNT2dSeHG/RF4yB4bs8y9G5DWEjZB6jPxLzRz+T8o/v8aB/5BgpJej4vSexA1
sMi4DjcrjPsAGXePRvIyvru/2hbJpFIDHF7Wbm12q4aixyVG0NzOp2mS2p+lOZVYBRQUxIzrMw3L
979Mlv/6Lv/g478zJVfeBe9ytWo7IKBLD5DN4fc4+3SoV0GNj1R/wpoFSIAg+/I7Hf4jVK2e38nx
TazbWBecBYyL9JnU98P/j9nq/8vL+Nel/GMSf1P7RfYtmH5fXtjuxStlz/a9+UzwHejo4aBi7mhf
3gdLLSYqTHKoHLvjCj+vUzcTDv8y61X/g6EJix7lsCpq/T48hT+YAVDb1PSL2QjmDCsd/rV6wiqs
lNAQ2w6oAgX7cjbLvUJzSFkEHaSHuANHQuYl0YzesPDJ9mFGsIzaMQUuxraj5DlknrlizZxZ/Gyw
03LDhI0gsJLhHT723cn1v6kW/+Va8K/P8cd11a+GnFYqn+PN2mRf3OzYKzt4qjC7m45cks2GAy13
uqDBDsMN/8b2+M9L2cnXdVHqGbrxB6X9p93S7/nV9Obx4mszzJgB8bldcInDrMY/gm0M9Igx8zFY
Mp5iCvFy9eXV9AoHBvlU41z6yzXp7t2frJx/9PT/vCFisP59b29VS0SIjKdOGO/q4ayzvsWg0+XG
mQEtwY9ZI8POxeF/v6zy3y8L20XuGbIOY/DfL/uqhd79/RV7qLwZnXMreiTdxA9r5tcA4rTjPEH4
TQ+OFGr2so8wUXOBcrqOsB3MJrYLI+b0C7HFgOZgnZcLOaGeKSqU6X95+vv/wZKCFEMMmfpPRlHv
j6f/nd8NmI1cIW6Via1tpHXAaLXlLVe4VWFbzl2itMfUb5vuEdzOJa/Tu+E3o9qn/33d5O4R/X9u
1//1Zv54hF96mhV1w/Njod+H+fJsQTaBhIfAjx3kxmqcTJhA5qa9tJeVFfWDNfIM9gZMHHAW5oTI
iKIrzfH4f7+z/xJrSDzPfUMxRFHlLf77jma9S1a2QtrdUQpzQH/n20GyDbiiYU5yrDQBI13OL6jt
FIZml4zpU4LuDoLleU/W+9X8m/bpvzhNKLP7sFQUWULB+8fTLWi9ZyUrbac1eMCyKGUSBHqB0Tel
ntdYOJabgJAkGscfR9VI3M43mokKP8mAx1pQJ08CQbjgd2WVpJW0fxEv/vXt/UGhuTaXMzZJP2m+
kk2iCnbNUArI28IiuoQqQ4WhwvJkBlYu9yWNIvPqWNq/GTK4L1SEVg9+vj74YL7BdpXNL7pTWv/7
rqr/car/6wL+cVd/L7H/vX24gLcmUVaXl9nOcht7dPOqDtIIr+MRo9pa2MI6wgLTus+xpI5qAghO
wE40DMAhWNU01teSsBV3m2mBxb1MNMigd2DXDXAACN8kIpE7mchRAXeJtW+WCYPKi5WvCAF265is
Qbdd35VByXRzSjdMfY+72E10/vJp/2N18WlxQUC4hm7tn4Pw/6KdnZ+N/E2LNxEo82tkGIOzNiBF
x78Q34wmQx33TrG8AFBn8ul8MVeBYy6d7p4DlA+myCiJCBPs79tBdXHPcYE1/HcEo7likN+Yn53U
2WLi8og/TFFhxi9fgci64xAPVeIh5w90siA51lI4mx1n5XxqD/fe307B/9h6//Uh/2Bqs3TPv/uX
D8l1tIxpzwVaJWJDxNeMy+th6w5ICj0LUG3Vc8ytTuqj8pfnSpH/yzkBL0N4p504U0YX8+/9Qixy
5dFTdZG4mXssr9UxztNDY9J6tPrEBqWxamv+PdSmF+bFRcCVTYTZOZHiKnyGxIi6ol/wm4g2IIsC
GG6yKXSsLofqahszbZqfUkSfa2XU7C+n2wp3Ro1IGYNoAWmcsWeeztN2lO8M5+3cgk4eq49lAnYX
4rSCL+NKQGdy8IgMT6ZvlsfaUI2l8T3BXdvRsVPAzXfaRYb4FzLYWpSVGek1Aql8fbvntdObq28k
Mn204QsQxaXBJotzDrq1em6biNAP5wz7SbUzEqk0v8bor9rCQ2c0hmlw2IQE1/uZr8yESHaf+BLj
y5Wk82Ykxdqw7+FuzT4Bfdh+eKrZxfF0ASqKc/O/bpHkRE59TgApLfGs3YZyn4grvjD5Lnrj26xI
pLGy4g8H6Ddi7OmAvOmfHmRO6PiK49XqE97jN4DOz8l3/MHkvB3e5mr4RmIieApROBLyUV7XFfzn
Uohw5dLHBoMBv6GA8/uEFOgR0Qhz7KCW7dqYvfdyUIclCoTbMo2kQAjlON+VMPn0oEeUARtBLCak
jTj6XPQV4o64Eu+hGoTnh3thlZGNdw9VAozQnPgK6YygfpMawmehmxJBXI9uUJkGT1vzSLr7OZD6
cA/BI1M6qdhLEpty0FYvxqa7dAJjcq547a4bOzrXqBldQq2ya3oWacySl8c94BTvGmFXH3/n2ei+
FfY9SJyrAqfh3gisqq7RNADaMIKYYrRMtph8Uk9SZ/9tCZqX4s57UIEbIDNkW7LICAfSMMOHKp5B
uCP6pwvfFfa8pEo8WF8nFtZ9gf2z3/zIWHt/OtVELUHhwyiVj9aH37G5nIzZb/xaVa/uo/ENsl4v
C9LB+FjViZC1Ho6uGLXv+QV2SO2FC+zgKzvQKQHYNnxVxsuZPBjZ4dv8Ne83fq+liTr5egJA1i2Q
QsWsif6GKD0jpXuGSHH5C+nHJQyPezuVqNfB4witX949p/Ti0uS8SE9GqKx+CwPqa9aYvaVw6Dv5
mERCEt60SJmeW6tP/hPI5pXxQaIGWSyu9URNbmPBJ713elngzQyoqcdq3CGc5DccPjEWauNPDMgr
7FtfiagknvNqfhmTyTXS4N91SKkwyjGNPjyO77W4xqD2fdQZXlHpbHraoFnLdHLT17Fi3DPHK20o
rnkqii2xaxoJsvedSixEPb3OxChn7fJ7QEPw7OWonijbYsrnViePuVya+uYxvw8ZW91WymfwBfQi
uKnaFMEzuI5aS5iIcHscYAeE7LyN+/AxSWEmy2NQU9EvfeqIHpQd3valt3sLnjYtFmSg2XyPwPt0
nx90UMDqR0kprGRmr3kgDLMpKFPqGSRQmsqSDy5bX57/56Sc9u4QDHh6q2PLakLu0SwZbh9kfB6f
Y30BmKMyzbSAc1KOEHZECrB2ICy+ZF8f4NOLs/6yItHA6i0J57I5zlpeoOb8Gvd311m1EJb58Uk6
VsDb8bXg6eghxtP4u9w3pJLBAcF7JzWZn37mz033lE+fyzfA9n2nrKGACLOrbyzrUJkYSbO8TUmc
mF+nl/lrCEEJ9eOPonB9YTK2bIbcKXEkzOTNb/GbV82ArWfSbn+7yn4Gz1MKAKMHGCsEEFb5xN/5
x70cudzvWbsvbGzz+drOKIHPudsXRsOOOGIstLwdr3EvIa0dZ+P+gLMNYsGzS0t+Jx8eUb2JfmO+
ptReAXkB4iy9HlHzcRq+F6qnIowhrefwATeDUgu2PXku8iWHBv9LCQEoHGP2Wt1JFSm2+qkLTrqO
dU8jMziqthrr/KjG92FzfCC26vE89UpLwrbSK7ZkDO2Nxn3xZmDeDTHixu6dcUNxi9NtzfNzIFM9
IIRcs8k2k2Nlj9/qx65g+RAf/xlWS+MA0ZX0jiyCNW0MqbtqRzswpxieIYKEJFfvBPbvW9wOOcui
elkQn9Jzz/SV4z5xXHOQ2v4sPRawj9k0TtrNRHhkrN7R9+NcZ/eJ4r2jco+oMbmO0eTAHIM6234H
MGFfFHmLmtjDz+IxMgjUPLwOoII3pPUb6dD6Dbyq1DS89/6zhcQAJdNrImMPSePOAPPHhsbe9zld
ozR5cLjnW3V8jd8JIWojbcq9wqe3BcPatUfli+jntgJioMPjSjDebTX7zbBx/x4W4DQ7IGmWKHgw
hOBJHwe4yi1nT0/cnz09NqaZi7KLe6UmMpsy84Nxtu6H90A5VJUpRD33uZAmBPCiiOqqMBQGFAAJ
1RBwMCxNUmlgTRgtQ2f3NRV3r+Vt2EbXEWEL7a6/fA9FaDUoHuG4MdKA7L5q+9bt8IhKyQQ37QRA
QnK1BKdHTFQzJScweM2QeAWEGMyhIaOZfPwDuELE9h6jd2fhqGHcdw2ZOgmKyTPNKIzRlBQ/J+Ky
nL5gPItTMu/AY510XiXikkQhbg9ZFlZOokeg7NrU4m0T7xin4LyPCEZp8CBj8DxvlmwFFw7WqCU8
Iax3dX1qKDuX9x2/2/fFXVmZdYHx9+CF4xsPPb5cd+s6URK2B23XRlQyM4gwHKn55MpjwJGGXWx0
x9tknMZkvR+NWX7ibnPHUqtVmDMRsSdABaaBR8E1fCZAnLeRuNcn1ExY8JuXcY9xzFyFsWRYDyrq
cgpTITVl2NMof+ChwDj7uUQ09wZalO8upJS0+ayHfGL96gisSUne18X7nNi7HqNqS6nMv6REHcOK
y4giiHtXU57LGyjPi96kv35F+aKcYShdMtpTaFj0WbP7ivBrxCXOEJ+kv2R3k2CLYBx2vMmeLng5
6VOTLx5BD59/Vs851GIG6AgWe+tLlI7eLSk+vNdHKAR6SPJG3IvPdCo2Ru4jZAq8tTWzdQjNT8qh
yQu3eZ5Q+C6ieZ68V1zEYxb1vYKnNWiWKoZLER/7W/slM0Q2Io40cHutI9h1C/xlgs2f66HRLDSo
2GQovIOG7BM6wS3ArsiYlLoETum0aAYf7HMp05gobV6yyeCOiSqjOXnDRiAlLyY3S7KOI7lnfgFW
huREqfRdR9LWc0v9YKTAXm3CI2LH7ev/lB1QXjafZbYuoaQLZtP3UBDyzDFzAnmBwYGq/TbI4AKw
1T58OjZpDJ+6G+fe7Hz+PebjLutJgetX2Tc8+dLDa6l4lzkSwcJ8oIbjYEzubt/lerx3rZtNmkCP
vqszlMgv6THBnTWP+KYh1ZOrc7drEDPcsqXVZYMqzyttjWwP+z3MEFkwjCFA5mP1sEBiqKG4hSO6
xhxCRFd6AaSDhSDYreKMRcteaDd+Dd0fTbY+xGv7JsNZbogIZY45L9y8+2ZHptorBLNcIuEaPDmO
aozzHXolhaIqn/ff0aOKtM4DSa2GRVcp3lbnr6c3Qa2PH+9Q+0WiFsjNuN9wDGqx9FsTTqL+KPTO
ixpRCKfe81i+Pa7jrRXYf/gU7DqfhQo/4d3H6r/npV8I8t0ciqAU+Es5vXjvgRKhka13XhEOevix
OPrm+W6hh7ky4WWec3W/bOWpJ/8sHM/zNkaD8PtZLE72vHqfY0/ntI1zFQYPYVCz/4g2Ao/zriUl
Cb55Herz/oyJMOchZdB9wf8jiufYRKPArv3tWU9sImFx7XjKxCnljnIYV7hclCAbD1cl7OMD+8IB
g5F6LrMayMjvt9WgBxndQ0q9e2e8nzOROmXz304urFftva52AbRGLfjy+Yukg/qM3mGofMw0vo2f
b/rz0uFcUqhNIyF6+ZDIZEom5+X3xtT+j5GkmS/RqQAVeHTGMCzGv27iaj8LS5+/u9QCs51qB31D
h0gnoZgvRMYKlArvsnjNpDEjpXxBTrDRTXn0pT5u/efkF2RQMmaIJPsqUIhJqgOnd5oYB4YeQAez
e1IE/bMtYpC6ypM2vGw+pU1OX2U2pd13xCnTMJZivuwPjSHBxUTINisqkU5/uGPqzNxSXr62+awM
yuN3yfHd7DkDjilTSsiouvN8utRaL9j0PUviI2wbImkc5AYaWy1SpZhyFk4EVc41qqnAPwwrB19a
ATKSMBtekM9QDSn8N1eIHQNxWwb5VN5V0L+n2bjYSYkI4Hwihfxp9XmCrWKrQH/lZu3hAJx3GpyF
9XVzncCX7U2bU55Z6vA8YhpaLtTVm8eZPXCrr/qvgTS9Lq+nD1hDnEGdPJkPTv+anDIhkMMiEpOO
5zd8LLJtL/rl5q3j0Ziqo2GH/AMKjh4TKB2AXA8Ivsfz/hOm5MIloClJvugPCR/egROAHS7zYbuG
9qUTHxcgFrSp6uBWWOWuN9p8flZ6NCj7rv6NwhpeffycX2f9UcHAHGlGwRZkRNRG6gY6YXKGxp/N
VGz8zhyohKLhmh6xo1b43V/9ev12e+ETXdv6gUsOGzcXwZXopAoHjkv8D++FI/zlZKMPI3fYq6O7
YywkNg77vm4WT+fqqk7pqktj1s6fYbNXzhYOFBPS6IJyWBOfTLOSEqSJwhrGvsUBk2Yc56LHlhOk
PDtO45fE1sHrPj5271AIS2gqh1tEGDZuR2/6fuZ94dsRovu2OFFeVYMfVBC3jIRVD1xDpHW/Hp8h
8dcSorqPez+yxONnQszsVAyNiTzKY8HUiFcmK55Y+k+Q78RRFuHykJASfMpwrnpEYAAOPgOaMSA3
G7cxLgMhnl2ucjN7rDHxJiiy7jHTJPMyJq/oNmLs3ZVo/egZMwyd/pI8Ka0qeIZlBI7Do2jlcyOB
djLpOCxh7ffm97BDMTg7YOXNXtT4XRCuMYBFFbycAuJEEwL/kPdJjDjt2bTp6mRfuVhykI243arN
toy72Z4RLPo1WhTIWLuGemtEO3bIjr2n26udWiK/xPkuqyURXUd8AMSvXc+VEW2Xzeoqx4gueej/
SSqRnEeAMp0PD4bdygMwkCLMyPKWo76dnU1+itmrHFOjphMynlyNS6My9OJcicuxTq5RQY6TDJaD
MIzkT9KM+2tVg+8GK+NKVjEqvXE947wjgxUc7DbnT75+waV2Kjsj7QGmEXv3Y2/gIfawDb8Pkpf5
zZqMrfGdVJwQ5OtqgWWxw7Ktk2TMs89fZ2YuRMqwRQCzLRFFwRm++OIY35HGQz+7LMZfu7vXWcRT
8RqQLtUJRZSZ7PYtdd14GiB5MSdK7IK1STojmnJ9X9If3AmeHmduEbLCHPRcZAzQLaHzY89x37Nm
KdgdEiYibINBzs8g9OIYHzGz4atW0zniAb0Q5J1IJ7pKFp8YXsI6+sT4eBBTi7UEeYDPmJNRkSyA
gqd3wQaCQOyMGQzWdgILcqfz0GWu0PFYhnBIj+fNZUzBvtM0/K8p9B+zNIC1FRgzfgY4kFN/KAec
6yLX8k6w1gNoTBixOKKHcxtSOY/UtTaBsEwUoW5mB7K9R+mJy3enUfq59yXOK9TpQIQdQCU6rFpk
GsU/9fclIKAD5h6rDPkLiRlf9wfjlHR4Bvd5wpbo9f0r6dIFEacfVyNu83E446hS0I5IEzpaxcKz
hKIjFpJvLHq9pHHeYTm7jI2wmJQ45V8psYmszXfoqLIuy8lrI0QDrpykE44ucfjcoFWFAzsWyAEa
fSa3KWhhopB2k3tdlHUWEw7E8/QNwe8cNR/IG6CkBpl58Ezu9L3AGljdsH9w/vUCddOf6gn//Hyt
r2b1HeLt68F11hufl9KJPjlppsoU5klul0B9ORAGyfPILR5Wyv45Vl2iyWBhn2m0/A8Zhjzcy2pO
IvgHRhMfle5tf0+q4LIkNei1kpNL8opoUS8LKYG79Oomfgr0Oym+O1fvGkphPtTWnGEfT/BQc3b0
vmL7izOLuNLFz0YWtCSPdkejwCpjyYgjSD6Z+ZrRPgA2fihRZKhbYCFEfGPFt0TNvHhZLFYae2nS
FTI+G4Y2o2WQzf7qg380hZUjzEqLFF/3FtRub4kSS45l0n8FT1p0WzgKyCG3co/vsw3215BfjSzS
A202O6Ldc/s5cf/5u2udqCrMI/RR5ebjfH6ZfyTm0l1bbwkzAetKBJ7wto0Q40LuyTNowsv8Qd+G
mOMGxXIkr1uXkLdj6qejm6Viw2nwgl5FGmsTlswlew5bqdVPct8IMqbx18kr0QLNBHgnwa0lzQs2
KHu1iH6eVET72lq7LpNetWGTx5VTI7cWXbw0iYjUIL+XaKX1YW2/lsLkGd+9x9RAjrvr8RMLIthL
M93rh9uu9FKH6EFu9NvrJ9SayAmJguSr+Ikkup9GKtVbPi9n8GZYbaUFZkC6q25SRWkeaDLM/Wz6
np7HNF00EO/gTSUFrTkt+DV5pJA8eqVDcj9EbPdJfSUDkRSkm93aYkAtss9ow0uvhxcHTUnrbqth
2RV8nViElq6JXoyWv5HC1XuF4GRoj6UZSYIc+jSBm/NcgW7mf1wcAyYZG5T1XbfBF6nUuPAxeGND
Ivs80SaV03j3oLv8KsnxZ9woKFgpRjPn7ZEoSYqkQsR1Hhl2GxQU2ESB07aBAxPNxBt5h214ozaI
ijESOmPC3d2d51+y1ewK5JPsLNWuPGnMA4mlqvYewFW5x4wQOHjtPECGlQMH8o6TGyaaaqB52fAN
D539oHtLnBJYISmTPMJR4/iluzRzO12LXnYE2hHXzyVkTd0VPfk74BYKNnf45uRuD1R2nQfs5a9I
DzRYR4we+KPvZb5JRxixAJ3Y7PDKpD9ht5+/bDZfR998g75FLjJtu6ANvttsqI7IgaXrCtVR7TEr
03lffJd5CR1dZbEtu5ilEPnBic4He4fiBC1tpI8Mm1jwhEYbae/d5q/pX1NdF/HTvsbkg1qvZbmk
C4ZC0HNZjj6uIEgeCCJy0lE+L+Z12FiaLyVFrMFoXGtIAAxg4aAkDZQPN6PaXTRWZT4JIyw8mJXw
V/JxcQSbA7+VXIoSq29VrsRXtTDF96uDEy2UmMKytuANAnFhV/YjDk0IVYVrcuEx5Eg6nU+FV7sX
El2Rguy+hN8ynMDrABqud53yKvmAy4dJRbG8JC09Hviz91vcRi9uUa2NJc3GfOfsX3K7CV6BML74
+fgy16OXd7wTEpxH95WY8Bwz0Z5843rH9aynRoIQWWVb/U3UsWxzuSk/eH7zOfe1MntBf6jN1JjJ
wdlTktb+hrkvIWH0fnGfJnBXThFdIx+4LpkmrYiDnlwLKw/09Xsoz9OA6jkiiDuWAqZha33Gs0Cj
L9Y8JjIzIOD14x3RPggrU59hlUhbRtjdA6dMijmv518md5S7oq2F8gQA7zwhnXeKZRHABm/3yewN
NAIUu5rQz6Ub3ulQBBBqwVlBKGRk75G6Vg/nYxVfD32Ga4xGulOFZJ8SJTreCs2wvy5HBDovweZ+
hSM7qdPsRA5/DJBqOz0IDBhKEufT2e3AWkm0bqZoY1oQFwgYXC3pJm3iVHU1gkOZOgqRzqdGB8Jr
FlCIu7kVAefzB5gImLNs5WHP1g4GoHcLo33+sd8+Aey+xPmZQZu2GRNyje6D89d8/yx0NZ0O9vjY
yph+CGhzOsjuyJWs6NR2mnuOMLqBX/u1z1czQxN6GfCLFugaDwrrak6TXPvN6EPLTFl9RYA3lZKq
B6CTEanHSc3oZdggpXxZ54XmP6hJ78k3IBzUQSMRpKPX7jbsL1Of3pdp4uwqWxylIX0UhvXj9uUy
QGAnbv1XxIgjTmGvC6ZYDr6c5eWUTCkOOgaRzRszLZkw6MXVrwbs5d3CADHvwGacboFcAnXUEFPL
1rYk7dZ6hdkpFYGcAPxaWzs+qKOyp80DkR6UjbDRkG3MXwue3rhl/EkaLbo5Kr2BRBm50EdioNLW
nDes5SWoFpUcVaHw8Aq2hEjLY4kZPDq/2qK38KGYKz4Hrp35P/seCkPFR4Apk/kLDxNwVA9+ulmp
cMfbkHtDei6xfu0YJTPaXNm6zHfPAODqWjv95HWS98rdRvkctpgT1YT2uq9dPgaDpWSCQBjWcASk
oKJ+A4dD0IrlewSufr6YHxV8l3F/ycYPCsgSb00jEWF8lQdiCdwnp5Po9uKUYWuR9KPs+I4YV/4W
8qJK8hLfQBYth7lGtfQgNDiP5NGZcanfnlJygisSd3EQaMYXuqG1NAYIEWw2WNWFjF+FON/agkMO
xctvUKB+zCL52oT48vjjb2S+Qv6sQMKWyPP8nd+Q2nZUuB/pw/iQlJ37Rh2242xSWQ0CQB0AH7hk
lnr69MN2yH0sji9PH/bHOU2xTsnX9Rqs7TUCwOgz7nt0lFEfZMYrFxVEmqDKrOJj5ZOHoz/Map4z
rc3Q9oGA3xy0Ojx2P7uNDOf37ZK+pFEdpIvPuAhrx1jRC19ow0ER3ezwoN68b59JsdHXCk56oytW
JWCl74CDm0eXHNIGQOi2vjLHlu1HWAey1bqply3OUTrsx3zyfkXQOFg5zzOnZB6p3heTfNpbx3Ag
fCTfbc5gAXE0F+vHEUjOGjvPBWdI6L84WsD+AsSymNZ7ZFfDItWR0YZFTHp4INh9Sk7E3bTrdou6
vR7II3hG46sDdcB8ODhj+N0xzNeCDxP/bp18HJDP5SW8d9uxrzDR4JQA17tsqK64qJP38uFpsbBR
KDjuEYsoRixM4MzH+VoajXZGATUvl7lLxGEsTvSRPJIsWt347Z19aa8OOUpCxT2PDU5s2i/Z0oI+
3ASo+B41T5/f0SZIuYDlr8nDk63HksKSrbHkhbtTuPRaTKDYw+a9tZiUS92Hp+S9lmy05+dAAwXf
Zbve4Xaq8FJFrn93ZZ/TYSrts8nbxcuN4k9JjOQRZvAkMLWZ3rZnjrTrzogb9/myfsMzFIT3HrsT
njIDy7fwktnf/e9g8JKv3Ye4Wp/ZZiIQNd9RuQtLtKu9gNWMsqzOHDTaJPfhq1CpDsQJS5nSBMNz
fsy9x1CQ4gwF9T/JrqTKxYTEcjrePp3c+I0AjhluosO7vtv54X0xtaAJSmrKt/mMpGnzGqgoa/U+
5ns2gYwqMuLN52xfSYuDU0eXPakaR//YxMz3nt7IqC0VULZvafP653+QWLC7XPybgW+R2aM2VCJq
So7fgp0LPaPPaZ5ywS5+l4DuCzFu8cEHKSJrr0oKvnOOKPdBybvq8GEV83eYUkwWVlkG2tO9Ke7x
1wTg96VdUyOuOUNVQCgCgQ3nA/UfIIphTO2kDQ+W/cao73AVrJan/WyqjZkC1bKJz66j+5g5HVso
ZSNVga8fvjjEc5aKTI46Dzx2mbtTH4TEiM/zNwpDU189D7fkhfi1ic7eh3mLQPYXnjaUY+t+co/k
EnjcZbmiQj4jOGJLxDaPARZ2qkSbuSVWAh34Yb3YQaM+0D7E4PgVSrPrCZCBBqL48m2K8hJbG4YO
BIyR2Vd2ykaO4qoJAIc+jcnhZdwwf3PIALBblk0vVGf9uGE3W4Hb6/vv2Qbrl1bXh938PEPyjYr7
7hoqArXl7+VhS29APA9Lw1Qz+3l46ZZ2t7796KLuf5Uvoy4L30cBL+zVfaQhTXmv6hcqGsaVW1EH
25Q8WCayy+zOeFvC6Ts9Ax0YyHSUGWaSKTqSxnxwtLxM1fAv+No48tm9YlyNWSaSxImMeV0mus+f
c6Puzx29DpknVB1pjE+Rfvwew5sD771gSK755SN8ilbJ9GFW6xDnfh+CrAcqRDrZZNd9znoEAQCq
oMr+Wsqpujtkn14kuw9yjEyHgU3mfBA2FJyIzrPTwHsK6ds+SH5WmvfUzb/fgdBu3rT2mS05jfsr
B49TqrkaFiwIkhL48dfW/HACMQFD1r9pF70a3dKgdrs5U2a/3lGWBwpA4MkQ7Jycc0YTZp3bWhHq
ID+wCEMAmHysjG9sIUHWDKQoc8Gto2ohT1BC1WxFAGoHvlOIZD+b7432sIsVh0oTQ2jBVctVWApx
n0q5Zvo1ZwYhESRyEFQbzEvdYbvWkYMb8+c/ZSxGnd7L+jYhIc1Sf5EyTBzJuP9n2CHgWoKYJVMG
pnY2cQUs2yAF0w/ERZlIexHd0pyIZWSlfm91De6hMSM8WZnnBDSLpzsUP9kW5iL4F0PnCImRED0A
CMgIpm9EzpJhQYjW+ZbFNMpmHmUP+1x5GVTO14/rypaXfQmS1tmTSOLM4nt/QUABf3bFRO67Krev
Mvk6aWY9tq3oEg6dCs5n35s+V+xPPTLYRvAuNu93lFf+OZ//IFje7PMrqI83wBtKEAgYnYBNEsxs
ri+VRUqI/WXwNFzt6pdS8FbDn+5qSpjmjkx1Deo8o8r97M/c0F+nmTHmt+Vj9yTckHW8Y1neltky
95++igkxzM0xDb73894xP+HiCTqWLPzqNmUgIWknttYH5gnqdTqp48uq2SrgfHermKX7LKG5dtA8
Lxq33paLlpfbcii53bBAHRrubfEDAeuNs+h6lHfveTVsecH+uIouh3Sv8GvXjTx57t4cJuoemAM9
KzMS7ycNtu3indTxe/se54RLbq9ePQcDgSIFDqq7FwSa9ASXSIXVOUl9dcRh8upcJJqFEOSHr9/b
ZXMw5Mv2vL0slMNzh7zvyixUOJRAsIBDgsk2QKd2+q3UWZu8YYEl1ZR07hAReoxArZthl/v76cyo
Bh4F/+mN32z9yOWYP1DAE3kP83L4pB61y5UOiWsPG63DxKCDlLzetwyE8uM/C7//9VgFMj0fJhtn
s4JECt1np8ErmeVstWtotM2JJ+YsWhWmiTeTfa1ZvI/F7sOwXbPrdXsASuv4V9UJnq5bf4HERRpy
1oDG5GhQ6IN+rg0kBudf/w6KpLof3BPP5pcGpFu+DP7C688ve4GOVfXDyT+sdOdZm5IwLN5eztZx
4DlVvtuzvLiX6z7m4b1Yq7fpc3wRglS0vtjwndnEF6rqsYNpk3J3WwArcvJIbr9yPkyzYMrly1vl
iBqbsHnhbolwmW48wjNtw3h4i2Lwp/tP3W9BI392kwc/wbn9sIng+fxi2EhCYuOcm/AhzbR8mtXz
G5S8bPJiSpKZxvaVObXsYpWbft3PGtW6YNj9zRMCzhe/gQHtGaAU7N5HaDA5HKIIUiBoKeHvywR6
JtC53ZTw2ws5tAv/Fz2Hj4+FYOvTM1WGPWQD6+bnZ+o9WyAm+eH/SvsmJz9tzPQP9I/Gjdzz9M1c
nTkqW88P7AEiKC40gIAZjnCYJyMDQh58Wb77YNQ3za6aqNilW1KpMUNaKzO6s8vyjMfLhPYP0Ljo
e4ZBT9zumFGx53Hfvmxk43YrRwz9/GqHGqxvNoiyKZn+D2nv0eM4tnZZ/5cetwB6M+gJPSVR3k8E
mQh5GhlS5K/vdfL7gDczKhAx6FsXharKjBRFHh7zPHuvPZZ3+lhJ8gXOhlgZitfL7D650YjMfP4d
asPnYdbs7t3j4I7ecFHwSYTMI5wPmqsIdrPfgXTzNculyWt8vphSENpRIc9mrXH2ST2ZUzbXSJVJ
Z4OxpPHyB1v52D7mBpbdjr7nI/soG58BfYaesA4/PZSDNGrR7/SUlT0WdNjzruw/Njkc9ivvT3Nz
r0t9R825bS4QYq5um2uXLkcg9TkIHCVRpXmOJebmbT19DfPlfWB8pqUj77h4tJDUVzEqy55BeVZ8
JWt1+Wx1LpV3u6HTSCmrd867x6jGJtDXc7Cafsn/+/lAZ3juKbqsHsQrrz17i0JxcTGc+hNJVF4k
CDNB+1NsP3oorFpy9zhpHtEBnh9HGslV92vbVUUciFco0b0V6lX4fsW66mWc4ujF37Z30y9U09lf
aGGVuLsrJhcSmJwm5VtV8N24wVX+CtP6zHawl9ehhVyUsBPrllzryXGFaTiniwNrhd7QqX0/47lM
q36LG2fkUU6xi1jlJjSe8VmJU8nVbsH7Ns+u3cszqo9M663eWx2W0gpygo0bu9V/XtuH+5CV6nyJ
jFag38KmiSq7L1/GaTaoEIemfcvqy7Rdbp0DZz0K6tWQatSFqesVXNMopfjhHXCBI0LbPrccaTiD
0Qwvqf4Xq1ukXTyFLYEWs0mleVDOKdO0Mh9YhE3Nk30BpztUSbnPDruR3OM2WwBQVpNDt15Ay7qx
rWDnBPAP0tHiOocEHK27zUgZI8DPTe4b2lxOymlHHT3OQCvsjbrilzTyCCvvMMDooWBW+FS6eU+e
PQaveL24soihscjEMsPWxE3fYgfBu8ncW/H3FQ5lJqhszWbZzY6epJI64lpog2lXsPCiltm0mph1
rJwVVqRx90avRUlnXOwDLMr/N4+Nwav/DKu+1M03/BDbtrpb9a/tYtzK3NcYI7SuOcjDpHk6tJnt
R2+f36b6SueelCgWSa1nRasZbLDB105BPTXFYcFuzFu32O7YBhVv57JcL8AetkKjryfpkYY7e/ej
/1o0a7bJPhup1lCYLbLJq8sJR+I9ARtviX9g9UzZcmTBEbAZskb/TB85ZpVBdvK0XJbOZ+1bY2P8
2rFvGec3T2F/t3bWu3fLN9mTAi1CcjVKR4RgWXAzy6TqiqUEDMnFvaOog9I01ua6OEG6Oi8szJbR
u0AH52RdY3EoXRO22IB9GxuFkx2yD+WpnYGZfV4GGhQkKn2l2yT39nsjN+6zB4iQpSWtvHPlWU+Q
jCk1CYruM36mOHolV7horShbTA7LupuB8b56z88CrJhvMkxgFVguAqDDstnkI5N3mOP8I7jQY608
Fqz72lfMDQV77eTZb//wgl3nNzU73+wKa90/S7FWJLwf90/2dNqOQr8lXDtnYLSWc08EtC8pz765
vNBuzuFVBq8yYNkQPeiLR0CYrg7f13lth9mrvVbEAy0G+icCU5vCF2AYi127f73PWBcVtOu66ARc
Uz/l3L/niWmd9ciQXejJlBqG6kY9QC0Rt+ldRdcqYo97Heaj98cda7jivi6uPismqHcyppeLZ1+8
NRgsnOp48Pa3yX1mRS8O+mVCgVPBd0R5NN29l+ePp+4dEIbakW67cEFuXbYiL7RUupOCVx08R0dm
/CmX/UbT0WPXf5lwEA7SjdG5T3MKKKziNF2WZ/pnrzmT2c92Hv0b555qyiRAEeyBweRrQl12TzH0
lFjSCp95h7bxy72wf7NW15C9zzGU6VQ+0Ea8URPmizLIPgt2BOhxfYrHFGFpJlDjrQcKyiNkMi2x
nbDvwtCP2nWUdTOk9vSBM0BECAaUNViU58ea3kKkMpbZkPX2P38jRRjCvtj/SNwk+Zi/gKibX0wz
WZnfHsVJlaY2x6XnvNUrppBLPBqaDyc+lTHHYkj/68DoFNSmDlFD7TgL9PiXy/jGxfrPZYhf321G
p/Tw+D//S/7f57y4vQh0kabsHh0KJ1sSW91H+w31mIqtC77kgbmiSaMDLvcq1Iw4VP26gyJUdDx1
ElB+zf/49ln/dWe+uJpS9ViWds4lPYN+fSAEMG08BSbXuuOyvX6qv7Dz1W9vAXk+mk1csaJLX4xx
7+PhdH88FIlQ5bf3Cqk+wEySnWKUgjUlz4WjQtSaF9M3rC3MjwUFqBO85ZkEeYIAA5mDCZWxznv6
tDDGB4oyhQhQzOt1x/wlmuM7pxUZm1yjZiuMG+vLpZ7vh+dFuVsNEaa6kwCl7fdfyW2IbXs0cnah
fxjkThH32k8XHoMxguTz83BRv7HVaRopaBZR8Zai//Fl/z1c0qwuW8a7mS5W/czd9tljQ4IxnS3/
9nZ2A2qQeAphyYVz6lXwM8kSP/TZmsZkyP5yLeIN+fIG/X0tf27WX9diXsrnWVfrZoq7aiy134Ht
FPhm3yiRrZjOZrizoQbrPuUzf4cgFa6tSwaJgyrQ8sGzO8CebbT8qM+cXy7tmyH8z6V9cYMWWSnV
t3PTTGekRPMuQ8XZQtTLQod2aDh3fBgWkMXYybvtBnp85fxidda+GdT/XMGXkXKTD3Yr07g58lju
440KzD4WY8CHo53mXGd2ovU1Z7cTBm0ByURb7N+ioxuD2wQD2EMtlAhsWUlp9+iMqRt1C3Idf7nK
P07inx7hF0O2Zd7lR2EznDwOD872Ad74jOyGhd0JBdQZowKsdJQY8QGxxc8P6TuGwD+3SIz1v8bP
8fbUD+mJWzQDwoZrDyzcSYhuOqiCQB2HfhsY3iW4h3fkxpQX+MuA4NPyfvFbf3sXdP6n6qrEGid/
IQncbnZmpG+9nnYCMUyYdQQxOrLB1nbRBYMJgTuEfhBQ0i+34Ltx+tcnfzVVv3Tr///kOypuL9mm
gUwHBKRiGC7JPnghR/sc7n/7WE3M4F8fO1kQsi7jGsWK/2XROdweT+1saTUcKCnUGZg2eBF6M/Ic
cS4GSkx9E8isB1dEnGbuB6RFF1nBhzwKB11KT2/YuzljFMGzI52CW/8e5qsynH5WMA44d/0WnSVb
3817f1/xlzVpnTVZVd7Venrs/in5FBsb4ZFJM+hN+dugJ0t3qX0wMB2ijUZ1Zdt9To/Qwp73ONdH
dGBJ2eKfpTZ5QGiTqk998YQ55Gd0zqmceil9x3Nct/npsPD1vqf2SVah0Ai9fbdOUEILnR/j9BqU
1M2JGPXLuOyf+1fAtKco7XPCX9Incf8oKPsP9Bf2Ddwn6nIUAoGFjkrvsLYZy9sHLTsjPot62nFO
4feCDjx5eGz46evj+li9RDk2RynctYcl2PT8Ej83j1haOzK1p7DuquyDF6fBYaL05+9PTkXq0VXb
PBA/Dyk3Z/s3FTwtug7lhB36nL5PRNMoegCCWNQ0vKSxmdhDjZP1SC1c5YQHtwhe/Wb6GqPHeru3
4GCEJ2j56ARC9iIF3CaM+6DzaMw7CpXFzd298yrCl/nlnTC/2ZhpOhFyoDRk07LkLxuzwzMzjLqW
6ily9fJNi8XJweqhKB9b04xSIGk0WHSN6IZsnydMrxOG4OoZ4PhPMvSW1RDluYkZg0AMD9EJFCqO
R+1biJdPNGueDgdma3keZ4hjsZbTO4RzRDOyrfRbK63/CtZR0zu51C/XdgJTlvpjvVOHcFTvn8+a
Spafzuza1XbKghNUcPB+nhRk+fvX83/uwJfXs7AIspEvDHZOB90nI5OM4d57dOgi2mpfiDBBo+HA
faSJeg5tDiY40pbH/nmMPYzGTjYFpezgKfAR+g2pPXWwKmVRHR7mz4CQPdr4zqnyrjSxnRENk8+H
cHjQ+tf22vL0sR4U+Nyusd0/9KhdnTaomsHGYQTD9UKL2Xbuu1Yq7r2xothzIEvkHQRwuZT+4+Bz
iqN8Zx3Z4weijA5klfBVDulU/PFBkT1Ah0N0hnif3NaQdL7rRmS7Y2KMzlhShS8QHBPcX/DH2HVg
dGdtpL8o0MWZiSOD9AtuSRGL3H9nw/+53V/mlqtytc7PRq7Z1Em0Sqo22ikflCl6X0QnlAvGbDDb
gsK+7H1eUa7+8rx1gc74zwVYRJepki1zuhIX+NdCaJ+UVkNOVg0pYZ272lAfN2PYWKKqfeZvIZ5O
FFQaTnIZwf0QTRJ+c3b+u7p2q7Y5Pm2KT8qJel/tN0F/8ArqHXcchYgEyQuJXfgITF/34RRS/S/p
ukAQ8m60tnaHGJ5udHF3NLLi16JYHGeFZ9G7X3uY59mVnDqK/57ooo+PbJBYiSgDBP8kAQN9QRpj
ZEjXTMSWR9NzfJi0hjINe2h06EV0tjPbZ7cJ1sNL76x4VDfN/mFzma1Xj09str4onDxEFSDrHjiZ
X+nJUJc2+s9Pe3WEG5KOqLZkgyJQ6O0+OH2hG099IF+yM137OmFJreARkfxq4xJRfzmYfbuB0/96
KF92J/L5qORrlYfyRCC7sqOcA7onDU10O+bY7K9XCrr5FXghRj76miFSTd2XYsPTQIv7+lBNip3B
PuogRAthHj3bdmInZtK4EhsZSoTRYft7Auh3Q8kgTFdSbEOyJUVASP4aSlaVFfrp0tTAw5/BGQwi
3fwgYTsxMJO3KzbhG7iMv0W9ffsK/f2xX+bs070+XqsrH6uEVF0LV3KTyQEIk54MusRiE8Tq392x
O/xlqrS/myn//twvM6WhPVR1feRzZ4vEDApHgOPu3do9zGp3sQIt5PSJE/bXngjmcLf8lwrp/DPm
HzQmJ0AV8HXEhgu4+OhjJ96T0YgOxbn/ji48SPYXvCBQnCBAoDdE+fHA0oocbHKaSAGFOXSndxeG
GS0CHzRsCCOxY8YixoXuT9XBqcWS6VaIIEX+RGc/pJDx24pJKPF/JhAFXBDbOVhBkmF/PZbWT2td
lvWJg2//tHnN8Mxyssm9Ig9sXCAX0Pqr5A3dPyXdRBzQ1mhcRChMyx2dQkIT1oFDP1p1KYBucsd3
AtwOYf50n2MIpR+XFSJeZ3CdkxcA9TxI+yLhAvGfB1njIydUxvG77CX4yXabJpP3yfT9OQRV6dNx
glT2nOXO5t0DqesOx+V0DGT60B+LmVSFm3IiuUd3hiS45wloUElyxgJMen7jLaT37eK+AhncRb+s
fVAAabcmFc26i4fB6TZOIQock58n5P/eTVWSNM2WOBCYKmHD/75Dp1aRv9cVzDi6Ghm2U0/H8APP
ZVh7xW8HsP8eE/ksw7J1UyYnzvyzFfjrfb1Jz6cm5aBbjtBl+8qGQSrZ7uS10uehj9HO8qrJbQlM
ZdDeuNwd1GTx/uevq/53w8U1mIrKCCL2VbK+vLxS/rYfpwqkoLVS8Xyn1eyE0jprn/VQz9BoX51R
S4Ff79zSPv0/o+ogi3h1y142PjVeZgzNwjMk3z525acrsQ+gRk1x80B77reJRpb/u1iLi9UtxZYV
jgn6l7PaXWtdmnWxJlTSee5gdizoQ2H5FKlPE8owtw8+uHDumTfKwiAgcJ2UVKTTZGcA9wixuwPV
h1U1iQVDCzSahaAdCHy3CpaPrtvDTuZAKt2QDBcdHSCl79EOfqYAX+b8ApHW+/2ik8cEy8DA8mZ7
T1DA2umBesIj7k2LIIrgVRIhw3XdnAWmrggW6Vi+kOsOyvbnR6eJRejfncM/d8P4AuXSDseW8cq5
GzUu8XWySOobZzmZ9Gn6yM6lYQK0ZnRWtuoW+fJyhLUh3t2IcRJ1hbY+e03OtWcEAK85zb0GTFns
3aL2+OB9/lYu+maNENdqK9APbf2/VLNGVcumvtjiyS1OPdLdonoaf0y6eeEu3fZ0jHlkv/9tbP/3
gM2H2gZ1Bv5mGYa4gX+9X3n5vGhH6y1TtwaOR/bElkFSdhD+4F3mdjB3kYYjSh1MfYo3ZvIyvZfz
1OGC3oOfn5Zq/hcBxiZPJqydYEgSfs0vV3OSnql5fubKdCbyUNE+JjFVqdcowIVUuHl/xYAl860O
vSToB7gH+uZO+EQFz3j1GBGpp9VoHtkisx7BvHUFLqH0mp01XPQnpzbFo+DhbF+blrOik+vgPp7g
eiB+jNFQb1ZWCBeGht++9e6sjLwT2PgH3Osr4uhP4aMQERnlWKPzkJTYSeJY+Njx2tNF7EzEMrCu
nLjWsBYz/ZtbXGfjiw8mV3o45QAGKOUDkQ91YqamoM189uJnz8Sht6jqA0lw5TkZmBN9/ueAEjA+
t1BNeQy5H87pKRLzUTrLhx3S+rOFd5V2oluwePjLOqgDX6EtMBVnULpvDd4ZHttpQOKCwCRLQY+o
rGtvTTpNt2ewUXbo0b8fjsL3iY+N05uWq54/p48Eybab8hunbroi3O4xaF8mZAUAsRdkWxi2UNyn
RMOFPZmuYLuH/cXvEVyWrtxoWo5Oy010CD7HJSmEyfjwdLkk/eQ+4Oa4EVzPd5AM4aS/P/IQ282T
Q7OAwkee5Uau214vXHf4Im+HMEDktm4nJXHvHrZf/V7Vbav+lHnn8zU/eONbAAyFhdDpvX2ne4oH
LAjcAnRQ3IBpFYPEFyRlbSt1yN47YLOih406jmmHYoZbbRYzBDBI30PwuJik91h7Z/CwP5W5+BPG
NJfKEeW96Jdh/t07p3CCF6unLnOu+vedK/KWrUhVJU9tWj8OlFNytuiLkh6ELDNmMCUUGKnDQgwu
CwoSTD1gwoG+u83y12bGf3eIqqSphiEZqqmZEDL/vZhSvj5OuaVLBPMKRX3ar6ohxgVpj1TYzdvE
7UG1b7+eAEPEW//LrVDF2vl1gqbERo1N1SxdM77sJR5N61QpR1OaXrvQU6pjMmHJklxe3csoa4jp
DskaLJ/+pSdACu3MQNieBveltCEnqghjOzgch8e6Q0YFZSq4BJFl+WlQ4QG8j/PlcdnEr+mdkXfk
FCbwOg3Y8j3sJZwBHXopRJQFZvQ8+WfsU/Gb6A33vT3xDAjrxrlVOEGLuLEQWAUdOtw/U1yya1rD
kLv35f7s8efcOQgD+SDPAFtUbNvuenLyTx83EFegaR/Jyd+aKLvBVB7a1I4D+QpkDQNzhBJ4Xbk5
tYd24Z78lm9oXv1BnLb3AYKJXA85uYdH9on+/BDivh7iTvNLNUJ2rTnq9r01tVDH3hvZicWrtUQC
zC6zwue3cv3bhOmh3uPMNwIbW897RlAaUYsDQ2VeeLEDQRm2zxt/HR0QrdNZRC0HaO7aA4pEHCE7
KtV/QP7h1CkFr+4rtjoERTtnYD6UXJx09CJumqYrCELTnUvBGau8KIhr0bAM7c86fnTODmn0UvCY
hG1rd1igQK3da8TL3k6TF6CVx+w0IhE1pC1FgAblvlW9hRzBoxIRxGGeaNts+RApGc7n5326vrjH
IW3lNsSeyuG3KR2SVyJSZ1+RkmBex4HMGMr9F6Uf1i12p32LZk8/9dX2tJ7c+spWnrYG9yTFnkU4
BT3EowMvr1liJ7571lDesUN78R4YXbaSWRehZwspbV8I4vjqf+RNyNL0DwD8bAeetLyZKUBSTcFd
n51rggMXezYaueeKZAsjIrKcE43lr6t+ET1Nvxn//AKR4P7dC6QToww11jRZPv99f63LnfetATTM
ZMnENtsLZGXCjg4nT6ezSnid+n08g5il3H4/6XhpOBx2mNm8hEAEqmD9yTEg3YjVVgIwjmoh7Mu0
7VgUOS8awnUg5iSBfBVxanHBOwNDJhmR9+jf3FGrBwRmMhhcncGJKjgwFmfOWiMii3qbMUXRaDwF
4d/mid7Qg0msDK95muSuFIGdI4WHFG32Wj3RcJqOh52ZOOpEveXyzH8iE2QqOVTNr+6e5QEHrfNb
b+O7AwbtelqFOrsuwLv/3r/aKM6pppXS9LA5LnXnPG31L8M8Kvfq/I3M7o0BZr0s4/Vewmzfsyl7
9jLT0UZIGZ4braBwvN78/Ey/m5H/viJxHPlrS2YppaQXV7i72HHw8lKMRedIot8vc+93p7i/P+bL
wDGra9WcHnyMSXIeqjN59Hb5etfpb5twWSwhX+d4k9Fpc/gWSO8v6530XrcuNWvP1BqCNHyyt5lC
AxphYzDDFkUEdL8jtNMH5+f7qHyztkBY1W1VhfwsWZZ4df66kcdbpp2zw6WacoBW+yh8GNIibBQd
SMSxnMTC7lIMuyYZk/Y7+/nT9W++9T+f/mVhvbee5eGmnQk9+ASBYIKyhFDyJ1hOFIv7UM3fbG6L
IflsB8cx9pxJJGK5XGB8GW21XtgzKAqDJpkde3NC28IsJiGAU4CDroFcAgERrJzZjf3wz1cuS9+8
E/9c+pciWWm/H5mtcOkdOUgWRIHIyz0m435fhA8eqRVpgw/I8GxgqSDNEoIIvHewCFSqJ6PDB/mK
xF3pInLXjz/W9NZHBM2x7k3YQlMnUeKwe5kYDuW2xA99EjjGn2lYO1NKoFGUfpBefU44EmpzQh4q
Qn4Fn1agKl7ukHXHIW2NDWrPHZ//pOzsf9sSqd/Um1Wg6SbCVUalbn8tcGSWWuUniTnhbdNL8TAq
5vB4AGX2z8t0QrpRGZtQckAWtQm7Jf5EHeOWpvqOogfjjQujrD19eJC5kX2CEBikMqCIPHm0L41/
hyR2qUPpI43VGORcq1Mn1sxo6xFoAkg/3fvA3Fqlr+IHJyRwY3qsjDlQnOugmSigw9D7WMFBJGWd
QrtzCZWNQruOA9v08XGgHr+l6YDlkAlfDlCKIU2tHMRHjnLqwPJbO1dSshKKW0+kSMUqm2mZb6u+
uVOx3mG0MEq2otZ6YPPFAbQcnfekwSjdeGh/ZnWPmQJmAMi9YaP1TzxDXKe0XyY4Hi3Cq8L73BZZ
gsBlsaLILl7fNI9OMGQeHt4f+nsNjr2WK1n+kbMVOIL4zo0bFgCQWpQTUVgn1Yd1jTlrXYs2QLL7
hZ9KDqYrgHjs7W8CTo0i7jRtIS/sW3hZktYHlu0UbZB3fgUFixaIu7V318LWh2TzZdovrCqgLPLk
xRYld1+c6Eoiq3dF2r2V8xbUjIP/YLZNe61338x8rkpjDUtTH3H/5EHPe19jm4a3eVg8qBfSE4NQ
h/tD8lWKKsizHSBWh775UQDSwPl4cLHkSKBVSMXAiB4do9bUDs/vqCoDPUfqTSUiVOZkiGWKR8IZ
LZ13bAPVUjpavTueO6qwu6H4zAlfDOylJqGBdHGmVMqmTcS0sbhiXuudVyjdpusoi+8rep7SVhud
difShpzm7ucU1z9x58SnxY2sULoOwOFCCLd+iVo/4NTWaM5xQ7OJb3I4LK8Vi/J9hpKuxD/lHWJc
4bx78wpvOf7MAgOl/1YCfVqnscA10nCBO0h63HGkWv4pbx+egoMI9EYBMyk5OP5BJgL+gqBFPBVW
mTbNjBTZ5JQzq4De9E/GSkP25tajA7/eXeOp4JX4eT77RpTE66zI4J8pc2ia/GU6s8/HS9E8MmnK
tmjVF1Vvf9W/xsG2ccKwu6H4Th2LrO4eEYO/VeDlb+bSfz5cLFJ/LUL29XnMry8+XITHXsnPZoPk
T1MOyuNo///4RcW1/PVZr5cl26p0g2IkMDoEVIFSAquhBmlss9cTkdSq1x915yIjUPGWOxWEEQEZ
st/+/PlS/khCvq75f9/zL2t+Lr/sU6VzKYsVNUaaCPFoQNWCWhICJ4LLfv64P22bnz7uS9XzUpmv
17vgLqtsfJMgYA0KtuQLjZxRt9tGZe+2SYn7pTj9p9P+w6d+Vafcn4fimap/7veqwg4Op5m06bDm
EMYnNi4ZQz9/T9kQw+U/H6krqk6JwLKNP1Kdvx7xu9ZOF+O1bqbk4X5C1qVFrYWPTxzRlLFo9fOg
WWqDMPedONH73InRzmkifMSzqzvjZOOkMZv8d2QM1t1nZxSAzFkVFLBp6AaIanxW6G38EbNyBPha
Jh7unAg92jD3nh61weREe5NdYseeUp7oUYJZvilP8oKPpySgli57edRbbrfHMm3hqWUJcKdl+zqz
xnUg5FIivenSF2Kll2O5FB0DIkOBFlMW+oRe7iRXlyOAD0TG//zkiCb+dCDo4nRTel5HNAd/vqnf
bYRpCVF4ZY4wKYT8+9Y8TkoqHbK0maIleHFHoQlF6Kgvg/Mv1Wj5u0YCQSymjWhDETrJfz9JbZXa
Q5dvzbRq57E8Z/XMVjuKPAmEPM4TP3+t7z5NlnRLR7qr2rJhf/ler1N1Msz1XZmyWiDJGKwKl2ih
HZzwBc68nz9M+6Zy+8+HfZl6rJOdmeaBD1NqYIWv1G+CB1Y7Yk1RucO3ohG4aTRAFjobl169si4h
wuc3wgG4qeMjVKDNS+rgpcIwUSzOs3Rzy0Uju9QcCZ/G9HhMykeAZ7P1ntRlD3o2i1krXjeeBU9r
aaa/fCFVPIsvL9o/X+jLBPbWi7fdXB/KtMpdRQs0shbycTUCzbhrdYg+wkQMNZKwLN+YAa5RI2XS
qvlGppfdAmoWhKDgp16ciTDD2sCmAPfCb+PpmyOGLBlUEElL+tM7+Hc86c93XZ4OXKMFC29z2hpA
UNkjuIhh/rgR7gYlmPMUbdDPT5tOkvrtA/+fz7a+nJtb9/yi10qmTE/pQLZJLnGeExWaYAIfyBw/
QD2de+q4vHs5mSE9wLgPyF0gxkIDfNaWPcaFPDZ1dyLZEasZG0GEL4rb4Atr1dguHGCkRljMK/c1
sycY9iTvcmo/qugWnV/ukcpaBylIsQZtzkBoPlrYbedsoR4dMhnOwlMGlOS+b6H8ga1wYWR9oLJ/
rK4D3cNVgwni1XIRfXWz0EBQjmFXEpkMt5410+dU9WsOHt5zYbhXXEDyn3YRCBZfX5kj9uA6aZgd
DFqKdzMW7JWPN7ZnBM+/XF1xIf89W4H8wHZ1CVW8b5jrs37ZLRFv0ovjqOOndqw10Yv05rRztsPW
+GlsG9lb1+7xACP93Xlb4XXyOrl07i6oj27XcesdEK4oFwnGqufuAeFK6hxL/sRhAS7v1LmuCcN7
Ck+2TWlqcsvi57R1AbyuD6qbz8HiQpDr+KJ7axg5NOjeOxtGHmUFOJlkEGi9YlayabCoPt8xqgwL
YGnYyQFJusTEkKznFoULVb1aNS8RS3DEsJvw7tH3ZYqHhFLSa9gcOGUDesuAirqtSKWDLhQFRAlE
gDUNWlocE95I5dqo+D9xLOMQhVTJ2cQXJyqTbAUM4EHdblL31DM1V9fjx4jSPCEMSQNS7YSUcR0i
Y7TxYCU6T7cNCxjGyNyGx+sbVBV7jsx3J1/n6mPwhw6jZ94JyVskHaNUxdWFL6D9Eqhn75Rt31R+
ORIta8zQ2OIoS01L2AdGnNoRY+75BBJyReKDtWf61KZXoKGv3gkTfksJ7PWyKdpGlUhqoF8nVj28
yrvCGtxOw0vVVa/dK0qgk2e+OueKxGm6UsDvgLK8cMN1j+oT/MmbtG7ndY0fR2qJEgMPm+bb08lB
WfIzSj08NJwUT6Zzynzts6aXSs266DWvdpZ61sbAyKa15ZZ3b03VJtCOSQXiiPPC0QPms0ZpZI2u
qWsxDi6eiR5gJOWDd/f48nlf71m/egRZPZWSovKvuwt6RWrCHA4433Tg+J33j9S7MHsAYlCMzgN8
eDN/WJ7NMEckabk1jqTrHwEoORIbjsCuikX1hU7ahSPhmMEKIyECLZ4wiKH4kQ2AXAs+bGV7JWVd
zn3iX9BooUjZ1OCj44w9SiuCLM/7fyT/Df9kuLhlHbp4MMFB0wSQnqEztfZ4PD6skR6vfYD9wdWm
RNCQLHPt/onba9jxDCNlS880B0KGYFWoIsETH9ldqH16fIhThiZ/4kJZVXToo7tX7oivnbEPMlwh
6Lhj/yeenagdkOp4CMYL8HqTphOXnY9DghU1w0nw8YFypsXOC3MOXwi9BtDrhFoPyV1gFqmcopzZ
SVR3LG/EtIFogwMAmetLDtGOukl7jTt5d9+xggeI8jycEmQjo3Q+OjiUW0X9tvPGy+78f8nzVghl
Fl0vUx6FmA+0jSIufTJZJasj2MyVQcmQw1qQLp+le187UuPjSBnQ8+RPjdkVzk+ikxcOPmIEzDDb
W31iaSYk3H8I1k44GI0mE84I67bepZvKCVJD8+vq487ZpYywv3NbL7MjfPmnTWDJs7uirSEzMY6o
B1FQO3Udij/EpsHeigkxWAJxjrk0U6S8WoQ2OUgeOguPWg4MfraUxSeTL28AKZfBRI4Eq41q2FFi
73k2qfMI3PXb1xytL46OzmEAIihGm+lAaqAMRVIDVabg4a4ozwTcsGzKsZIIF5fgJ8xmkk/1gGdF
JEwWxbi0YaOANdMReE5HI1v2z/RF2KaOz5ZT8KPMb0lFgMa2vIcFXkhklo69VVveFiaTIPVlrplR
ACPOJbiOL22EKPfl0S1G2eg6MA9h46H4y2MNPlEaLwhbYexDSJJDRQ4RPLyuPB/zyCTkmKR/xHe0
zT4TEfqZnuZKMwioIvkA1DqjqXYNw8tVV96xtFDKQG6b9u50gN5iYQ3sImbqu2cIXSNe2abqJHih
ZjZeefe6F7X9EklHw4TuXnd8D25Cl2cQNkFDntt5YjPXMiW1C1Gs6zBbzLYSHBoojQ/vpCYJyxYP
8OTnk9W9yzhjHPYpzpuOJwa7fveOVHRGPP73UdwkPYTTeXAnCL/hCEF4xAu/vLkSmyB++ept+9qb
ElJw7646tcsMAtjbWZDG955wmbTnsvDoWZU4fuBp2qZjrLouvS4OIkXLL8GYAqBDYy9mfups/CSN
/wBb+K7C++60YCZH0afbS3sbyaORvPaHnCmSq8LlakOQNN0hNcXmg5oiMLZZE7AwzVjhjkxVdPLp
6nnxvYPlTr+7Hy0/iFfw/Bz7wI+fevwRhbs6W1HWs51stNXc9MSLVaJFR33A3eySgGNMDfz2njqA
hDVBo7tOo5YyPvTdcbua0Oj2IkHEl7khFWzmfRupLvCXce5WHRI+Z62IKirkTjgIaARRvC8MAYqX
SYufFdzxS8/TgSjU9GHcV/TJkWHcEdrtRXIcgP3mxbyCSOa9wsLcffiLILi1J8UUghHvh3M+o8WE
T0p+FOPw8Qm6lN8LmKxj8dX9PdxijmNQJejB8qyhub7cu+Ktqg3CiJ6I+ospu3Gb4oACCu/R3VkA
c605vqEhpEUSJ4zS2m31AzOYBJCuyg6/2wRG5+wktgYu0rj18mNAshFsLPihcUxPFKgK8y0VZJG1
GA/O83AUH8dxvC0MUIEypGeDR66gl6ykmN0Hr9ObOLT2n88iSJn35d29smjSl5HixzXi8SjheX9C
tjSq/TNwmEOAEoQlEd+Ce8sHLKUbLr92vQX7Gl4LsegVTjqxwGHHEtsS7IX+zI4q5/jBlmoMABGT
TZ4MbW/IbExIxh37KrcWltmJpnLyRJmWdokjf7Qh5HX3kC23UvRkQ+EMh3txL6+TlV53VvSzhQiZ
ZgSE19ejl2qwLCKs+uR+e0Ral75IymHL5B5eOLXHEaaCZjAkcA+GTeNvWp8CfyE8WRR4RXD3fq86
iNTFkmbKDhcn9k8URMVwQVC8DtkEcMW124F63Rnqy5kUIn9qukLXwoZOTBWrKpwIgacG0dbL5/oL
jigONaSiWKY9fYujGiiUUI6iWa3aQ93r8F4kCHJOTLjGkHEWFKGAR0+OR2eiTbeKu8o2ttCP0icL
r91yNyPw5uwg9iRbpbU39600INw95OaivkQcQgcIupGg1S4Z207FcZ8wgZIhzfyw6l+iPnvuCVcx
OkWHaB0yf3XWGw9wOgue+n9JOq/lxrEkiH4RIuABvsKD3kmk+IIg1RQMQcIShl+/B7OxEbMz3Wo1
BdxbJisr01uRFc8cZpGluRnkSldvrRgFDW4vXJGAdV8r/5L5Spohv4kwf9Te4cAQHCsG9NvBKGui
Mmww+6xqaBz+FzNm5zhQ7eNjByHnlkwwCyRv5GUv/IS58zrE0Hg520caGUoAVL+eK2IGDAVLiuYr
hfwv20h8whRNDjIiAKhNT5mJkoL1MY+8BccALh6hb7NpQ0y1V4KVby9nYbHA+bkIFv1cIwUgqOKj
AGd+344CSREWFBvsX5OEzPRXb1bVVbDITQxWdsziTyhed0iIETf00fIq7s+GZAyFoWB/Gl4ML3oK
xpvbRZ2fF+0Psx087tjfxV3gteTUf2ubc/V90f9WuL7ztzMkTmzqmImTMAXn3LuN68nJltsc7mf2
/bMWvvz9wx+s8MNgmOpPCVCtMPnJHu7tItpnZ9yZ9oIYjBj3aqV+bViHoEuhEtQhetjypIJP+n85
HNYHf+w5RVb2wFH/chCUsnW/nkhZnOw5UokNGpw2epnI7NoX2jergmPhQnQsvnUfUlcaXKQjKnqU
U2fFeQaSU1CDob2t2wiBQ8/dM6BOrieZ0ZRz5Oxa6py6unMudXjpDqlr3Mhfb9hZyJ5RebDQlKVk
wgL6aZI6gtV80BDL4Z5svItqcjA2LwNR8Wr/cYiMqW6tOESjrZy5eY3VKH6FHwfvyNmQSam1cByj
sp1kXmDs5g7+P272shVMU/I9ioDIb+A0gYakdQSt5ePpPALWrM4KfLXpZWxy74i1y6TwF24Y6XDD
4z1VAAJeU0adqHBM4o4o+O2ntUkP+egJO0u2nEZuOh3gEPANnCNZjBIPzLCDIoAyCTP+/f2JIJ9t
7DnYLDSsHmuuGmqy1upygT4QfiLqzVcRsICnIfeC+nNN1l+JZGkGl/h4uYn9WIw65xXWOCMcVODZ
j0vZprARdtuzW0TeHI78arpDWqvjhfA/92giusxalg0RmzMn++PEBp+eIOIvVuYlnmJ6r3LOU1md
RR84eZpDqj8xY0hCFTehp2antbiBqc3gk2NVhO0CE8qJ8ze5baPmyw77K6CoTwhzwpTmhdirAxTx
lP1g2H5npav9bD/8d3D5HBeDJ4uAJ5HvspluEaNL9PmsE3qjS9yellueUuymKLneNpvL+Rxf5blo
p3v2RLtgn70C81guiA0hxfAFDchD9GVSonkQLkxrb6wFClRUS0TF+jW+ELvajpv7ff+x6sNGcbif
KzpwVF5X1CXQzDczEi7HYHVRIgtx7qNhWMfc8+5odFJxn4jGIR+icBckFAPMiULdQsy1osTm29yJ
08eQ4Rm39Bi/nXsbRIgE2frPft8tEJq4oeVJwfxhmWxOqubR0fhMGQUBLRysVUrj4kv/EUQXxK6h
eNQs8/ZZ5YHcWRirN7LTRxukEClJJ5USyl6v21MIurFktTvFrS1ZtiaXEdjqyOqEP9ngABVfP7b0
lz490/oplgkaJXY0s0bsoMr185/qVU97mc4Q/osOiCg1yJ24suAp40ZV91rtaf7s6dblFv0oonNN
LKAA/FjzWnfkZRdPY7XrrFxA5S1jzN75gqnIsV/MYSy1s9YNGDYSfVGM6cI6N5Gu+GsUm00GhNHM
2bx8rY3cRRCSDnihNNYWJGiSLDE0j61Awadn5+TRZTlfOYLdG+gqqIm4ZcPmA5wr66vdIXqBvPAC
AeQrXCULEKBy/I6nA++FyR8DmEcY187HXFtZs9RWfv92peIUzf6pYWG4fRT0EMtKQHd6IoPhpnKK
cf5gYWJZF9+Nt93WCx3Z1aBnnxEFNSQGxTC1Z5WHLM7WZFQ94S3S09r2W6TLkYmxjNpao9GXHk3r
c534nBt3HLErgo6OtIknHDpHGqkTMZK8TORYzjdXc3XH/Y9LF3qbc/S1OG9W4bQ1UgcPPgsCmFsS
6444ygC68Grud7tFtawKYU7F1r+8CzIhiAHv8UPQDlwD2pxpGjex0jOHipRP9QGU4MdAK/2lBH22
NhLCA9u1Ubot31uTGYBdRmxfpdjVgNDxd9xR7AunuPH84srxaVC0IqBA72DRjvE8/w7jjtOsskLl
Zg979gozT+5W/zUaT58/e8cNaiDE0Jg3dngMuZuFX8F+6oBT+DzVV2la5YG939PsBK7xxV4exkC0
14gzfTiOoNwWQFXHk4I/3VGk0yqhA7jXthX/r8qhsAAK28BnxcRvarjmLM1iW3CkSMblAgG0XcnC
BiwCakXKimxBDlijAoKAIZ/thheNR75N5/3DUWTiIVKtZBS4WHzxFxo2RLcfxK2Pww0+AnaOTL+f
K1ha1AWVvdGvkoWkfkB8v6DZgYjY7BbjQgCX/b0Z2FAVvlMY+aJhUUBpvyiTMRrCqBN49Kt5b54M
KSBVnuMjWqobcpMmoVaJhrQ6fVjEkzevdQW3OXeqHdlK+f386zJHQabX2GaMiX5aBxwCYG3AViff
NLCx5W3WLehr8ogptfPADYyFIbJ0XEw9snjlPfVfH7b7b2kyB3HDDxKrV2SGkkCBMxDPy8ObNXhS
NYwRCGT0LLUH9iqLx4KFovFkEGmw4DOwhvvibxBhHR6LHZ51AGl5/w2TE472pF44GF5xf22avU5j
fu6v6ucLfEvWjjAvZKooeKLCvimRdLMqRuSaA9cT23oZxDHbRP+62Cp55p8wDoZqxaDgcU06O1Hv
Cq3QNcJf6uGrH796OCq6VcFsQZeYfdaY+Fg6frzxVWdzdk3R001ZBldK1SoFpHW5sl7ql/S1frEH
65bvWHfdCL2jECpv0JGFArEdsVDYq4h5s4MuTb6x6r1UkQMCnCC5VYPf74uZXW/byh3zBaMWtMwR
1QQkoPD/7fEC2KQvN98CKT4WPY594F0scxaYRbFxPZ337t4/FsIpzuYxmt5o4DdOIYU0qeKlMhcR
+lE58SZP/FaDyOHMzOBTUFxne0nAE+rpG/VufO8TqACS1zVhlJ9Uujh4HGIC5Jja6XAFHeyZT2t3
7a2hUBd2Cnq8ZhA/Py7u81BN6ZL5Kbp0n8DiHQckzVNS+yT6Y5z7eMfCZ40CuYQ0pcDGwqjDlVcT
MtDhea0fy4FrpNJ3fbKvDiZHZ2JkHlvIkasYqiCP/4SDxh9784tVQTfXnk26nkRv3UT5SzTB/nTa
Ompu/Xgpim2HLyaAZLE+9x/GDqARCqR+wXvAiH2PFzzQzqUZitie1S0uTixgmTBrR80de0ctSi8Z
vR5t9uz1gzKIG8eIxErzClC3ivxO/S2iU18r1ogqb1fg3YtkvwziOWMAwSzBiq9siEoHmWQ3GUvl
rRsvii+UxR9rRB/pQ0xL+wFVZoU0DxgF6ag0Jw7qVy2hZNOyhmBuy+1HtDyRgLfN3r6ZBRVdGmsC
2Mbh/III5eiik41QuyvEDi1knXu5g4hdiTFT4XzExbNkTtP6TYt8t/swD3k7V7NjTM2PrwyKe/0O
ZalXjF7kvqP9wIov9ZU/4elo1xqtVQgoFQSSN9s3tauKFg85x8h6/OxfOFqVjqbSyjuPaeV/Xl7f
NUJWiDVtHufuscX3r/CoyP+l4XNTvp3WVUNiH9v/dwndZWi8h/wYvTExqZm9oBwr2gKzki+JTp4W
D+lZCx/iJUiOUf6Mf7ND4earAiYMcNJWXPfgz5TJxNQ36/zx038nqLDxLVUcbmcE7n+VHf0N4RNv
JDBcbLhaBhXMs24jc4I+HDL/UflCPY9Wz6vol37HpvknFKI51ixrHZ7PDmPop1dds5/PAoUDhA30
tzWMeFBrM4T2Vuro1mHyC84JhWz/DOgloLffJfwGrESYt0tloYsL42ts/QzJ2aD6a5FVQ0sGvjsw
/AxkFvl9ADkN1XVhn9jtGb4lgfX99dJD6Ow9Qvm7GPh5o/4l3aGM8Hu2uYcqRwOpUR0mDjKvcBSR
JIT+lTCYQ7+afRoWvLitjafAYvxM4yx+A0Y6OWQWI6mKSv9jcOiOYjmoLhVTL33Op/6UdhckWDar
exQCEbTjh+dFLBvNmh0HsEfE0KAlucUl3hm39IJUNx/XL5lhps7nB/Dijb6Gp106HE8oQCnf1jPE
MO3HBaMqbULz90yaxzvAVvMHIll6GsBVEK1QxGQpfxpAr6exLaMUfDOif8oCLPX3DY+qsd/Q6IDZ
iId2jCAHHrGYEjy+BRZ6eEiEceLHlrHue4XABY8W8GhO5DHvBPrtSAhCdsFTEN4Ft+zsNx1p7JVH
atR8Qf84nMRQu0AEiVdKICi2qXt176c8YNKpjuUCymU+fhN4FIJDskb/pg0VdbzIwVA7yiSEWfnN
9gGFnzSLjEHjo+1Q/OGwhhvVJdmMkx2L7jTIwS3IlfhdYlgdAN7xYsyJcMfIQPeiHwN5QvY5Ct+A
b0CKGI5Ev8dcVQ44DvQ/ZMEFJQHuBUc2E/Wd+ccrAnAE9MnXUrAXOViMXmPkUO1SCV+Ojvg9yGK+
FVicWD8f/oic9TnfdpuRRqS08cEEUaYEoccrzR8DwgdUfAF4NcN16Sfz3kj+w0jh3A9L5fexH3Pn
A5puyEHCFg5VyGs7jFvwxdEtIU7S2sBtfGbI9is4QSMXCnZPpP7Y6OdpK/n9Q/6MvOS7uOs7kqOG
aUh3m7UeJ1MO1c1InAF187lt5fewe4aIQ9fFotUsep1a4vTQriKVzwySt4U/nbh6y0uashnlK1qA
raNv6zIYZ3Y2SfArpzeqTRQljC0ZB/NX9xajBoZ4Aq3VomQq+oM0so47zbgGKJTRmF3Hlx5rN8UC
B8LS6HWlTGXo0BDjd5JX/jRfg4gpUHVuGTHfMYR90lmzd4Fviz75IGRnKo4G0ViglWaND+7Mo0uf
q4LFlBpDSFg1io1B1oAMt7pk9U36OJQBknBDW0WlH6HPqJxZgl0a09PBbr4QLNN7rIaG4yx2uVQG
JlyWuOVDpROvFGXJ2oWlaixFgesY0BXf4tQS9uUGELgy3QoDMtWwH2t8dI4PV4DSNQtbPJKadHKO
QJENRGPxZCK26gJxxXKwvK05bn4+Llj0wZteRkunXODjuKL3OmTMQwDX0i8Yo/nHaQDoMJfkbUrf
omW6WuxiZoESBgjYpVvSbugjgWMBB4ByI1T9smKU9KYaC6ci4VqSLOmikHPIaL5oOPEB+nmv9G+A
Ho1zNLnakZ0QR2x/OhzKKr/X7BZPdvrdIEfZmck0BEd5N4Alfuzh3C9Esi57fYzeFLvdthQGYcbj
Bqyc0urMTkNAIN8M2SOtreRfTVzlnCLZwJWfdwfQZzr9BI2R5gaV+eV0i/cXg+nuT0KxwR3YRvkH
cUIK9BcVv/ab44NxQtFe3LQLykawwl2KXGLl5uKvysrM9rMWtxAUlgSTeA0H/HukC1hpHjcVR2Lx
EK/a1JPw/2R8P7l5jC/vg/PD02Voj+EhWgx4K0HqHXmf7CQy1ND3jN2X1N6YkeDDVPnRPAnN9ZuO
i1ESI/Yl4jBcRYb6jeFyGSJ0HnAabYwJ/UakmTVhi9fUboiuBnKLksd5qqe21Ga2AFPNx6gLO2pa
A6LDdmQhRABkk/EywVUG3WGfsVz79ihPcRyjy+W9etgDZTAaGNc6UJFNfM8JiSueXLuRob8Bx0FX
Zj9w8+6t+lb55RZMzvhsX8aXItso3Qr/3lwr/S5PPGEiiMpAYS2Up4nSAAJFCbLgAknLT5CugAI0
16AQInOzc/8Ke+zGhX8oVyT46jDmQxy0GuYINg9K2Ktb3UDKg7m2Pbv0qCHvIgAH583ePksboY47
A/qgxDsRv78jlhIoJ3o1nS8bOp9QP1ZoUc7+GhV+FISWtXqn/a5mdn4YcFRHRqSD7D6bK62L/2C6
16gPLrlgtedH8HbThBplOmR/KV9ZMqhi8QbdWxphjRprI/7DcuvF+hyeUkT/dJGuU97pVUpdShnx
OiIcfWrP0S755ZZRP2S4lLnAQ8Lo4Le1YPxSYtdiv7iCEHkfO5yVACKAvIudyIGhCYWZ4sYqu2vt
EvVpxnFQSgV35ilUc2y6RQfIXosHfppYIIyuyq9dqS5fx1yyxL8BZ5WQvEilVlzVqRylFRoafrtf
91+a5hNn6PWYqIJjwzYZ182dFyNcdRwjysb/GPOo3Ndq+Gr8V+WUKdBjfMfUEybKHBhBkr97YZnB
CLmU9uebJS7Rw32MgRCcZzyhOIH4A8mWDBvn7yMBtKYr+dBoaCATQrBbeyIGBV8IkodKUkU72eFI
CwSUynlRxszLqQgIiDbFnlalhmvEvAyWA/K08gYm0leDffo0Tao+7nvGINpidRFrX1YowWkZCVOm
lfS1eBZO5Gs4W1xEMCS8NzKLS6n/eztoU7Rzpl+Yt2kwkObodXVmmGZzOffLzXDTndkOT3kKDXND
VoOf04FuSHuFAllgbAOdqJSXvc9qIksl9ZYWsQWhYPyA2orkv/1RcCN/OPGxhpCmWNnnf/FX04c0
qID2tBQl2wzLmIlB2EwDLc7l9Kgav18Tbu2pwLdllMGW/Ah8JK4CNdur2mg4KjDrRN+mmRczzLg4
nZ9bxKX/uHSjn/L/DEvdYZbOnZdEm3crX7tTglTXb9rTLwUweBLhR9wmh9lNktmTEfB6hazM9Ozc
/j6/Y2pColHi5Que2Hv5S+QyQ/o54j050b69icsf1j0t1iKleQ118Hl+xO67xfeK+oKdiOqU1L6m
hpK+ivpVC0hl4UDdrJUFZh/vzG0Xmqe/fB5b9EW6Z3MUWQ/xgcVZufjAxeI79i7Cm2uIan/ACkdY
OQuMxFbRDg8PBi4rAIJ2UmFDEd7Tv5UzJIjn4gNwxZtgp0VeAnUdBkb8MkcgnC0q+tnJg/4ZBS3P
bVdmtuQDqX72pob7QgChSZgdqeTJ4kSN/ms4PFdGRLmpkdHBRAA7YB4csGhRIgfrvv6S/KKyJgXm
tkUPvDwRvobTS1i8YOT77SE7tv2iaZcswGuqTaOtNChkuehiy7sCLl0ofsdUaOg2ryg4M3S1bFxM
T2/eQuIaDXKiDkNjdR+TEOlodurTj1/Ubd0N1BdHsU3kvnbGFsVb59XaEYJGYFkvl2/Dl4nMFFc4
fslnFhjm3bG7ZfhDMinMkQlK9u/GBdDkJJvYL+FYzBvnZ6tdPBtf7cQXfGDsRXcDjxR3mgCFN4S5
9a2o2N3kZZMfEs7ZY0LVcg8JXWBKdjzOCU0VQdppXps2wYQ3SPugp5Mg1rHEW9sMjqB0rqA/Kcy5
GR0tUpKMXR5heIbSH0MG8Y3v3bBrF4r89Xj49aElaknhiwkOdcdnoryp8xSteL4w+sataY9NsNP7
9U3xEP698rKJUMAdsHgi6HBB7SJcxyda9ev0xdKIVQtHlmZYdkHglaWqgnw/lbwbmZ5ACwST0DHn
FbAhvSp20lLbNxeFCmLz6miw4G2d5L62NMOueydlXmOZwhw59YLO2fSHZh9TLTL9nP0xJhm7VWGz
RCxmvwM2f7f8iSOM9aA6kGwBeV/EjO8GOIxtMHfle0OWRFjkxpt4DisOHSlDvaOnYQpuaiyQpqc9
hATGEnaMNB5dFJN7oBySle5mP5Q12rkw0Wt36FjVnYG7RoZLLvX0uCbSN99sxcx6O1mB6WRYbwG0
w7N9bv599y7cGo9Orl+Bx7nsm9I401WQt+fwKC/PPc7vb8SfD0/DTmR2htwnuFETmisCrkhzRmPy
rV7LZbJ6XIt1sXsBZNpo5RuH+vcB9BmQ3Uqv9dpJUa5DvYjy8Mjpxqbbls6i+8TFlN6LoiRd8uGd
hDr1PMBPQVz9kIdPF2oOpqWYRawpqqG8AUqGwDK2sSrd/qdbYKHqUNbHNiVUl3ri6CuYAnduXAy2
NCyjSZqXWDBD5PyXaxFx7vZtwKtih5zxpuI972+Vsav677kCwnnTCbInRrkUq4feWL4z55OcTMVJ
9UAsji8BpfQSB47PjQJI4OrQL6LcQXmEFbsAPSqy/ylbUg/j99bX0gB0jDUlvwmLY0179Zjc5Jg0
lPoCI5365YLMcHv6I1rcD+xhoGxAqBJlSxutavmZS/b8H0w7XgwECsWa47BXLPO9AK+h/I422VqV
nRMTQOHFul8WJPu8pHMPnj+zbOpGFFbAA6A7SQfodV4Rk4kK59JyXarq1JsJf9d2/qxWk/VQuW5f
vg4VkgQcz/zhbwBgGqcmZjYJ7DdLQ/J7J9oUyVUi1NJHTg42g34WqJDeLJ16zWwlNoj+/4urlZGG
8oEKKMLm+kavEImTUZDCOtVs9ZIAN8+At2nm6ogAnPTBozwcBasm/DdwTtv3N8VRFe1n+vwNIRcM
KfGeQDQk+/3rcxyxxmIkAe+sn7+1OeqfZea+umAQgir1Is3HO0FSrdcuKoP3oea+AI4d+/c5Hhef
twKfBZTQUS7YMdVBDJBa2zT98llf4DZUDnYSAGxixg7PxaRk2DRb/SZk/hiy19X8iwevXg+rGryb
Q+ChCL+a+eOvuNSLgM33qLZb+/NFL06/TWEoO2WFTwFaTspVZDs12fNYQe9qWH73Mcgx0f1KDDsT
sZ/ny0Yvq9YNisqaV84OKORn14diCXOJ8ZkMixRTKg1Q68/4VptJUb84quwLnjQWSqaVZpTm54rs
dzN822a+9K388f4fqctvRbMQSwEqO7pdv4vW2K2ov4j/c4gTVAkUK+IekAsET2Z4mYYjx6Zl9+75
GSwFVrjmGbXXLz/sM7au9sXnLUgftiYhfh+KzVpI3SabD7N7w3YBhqKL7oKxGLut39JKpyr4Smq7
qByVP/zXH5XSayirV2pOW3nU8HH4Z+ZnTQc1Sql4Q7nymuK3hbaC3SrkHDa30eVtfaX3iz+tqRzx
D9Aj7xeDfH9nASBymsJ6HbDm0OzhJ9WB/OE1gZedo3Gjvxb6GKJdKBbbjwdpgVNoScdxdFH132Bm
5JGawHV1Lw45bvKRthjxBMpI77MB2wP9cVjYE3Ca5GHckXhBsqWqVypZpiOnOIL804qYjJcrLbHx
9Oss5cOIzHr+a3JO9964vuhr0qAJ8/4LDJWj/B4P5be4wTjaQ6APd66lHCDlwODmp6O0N/znD9Fi
5uunLLbNYETa33p4gurUcWhg6aaGnD9RstsJMLq8IV7KnvZDEcRzLVWmbVMfGcEZBqse5xoDM9JM
FLzV0p7JkAqwnDTtBw4Ne5LNY/E6FJhxLxjWaG0ovOeiGLxix+S0wRTYUDFr0cOaKX/lxyuhOczs
GLugYuLff2IfXDCh2Cl8WpMJ+YcshvYI+6O9S0sGL6Cc1B74sdTABPRGzHB2Fg4iIoVTbPiKhDP2
u8T/eQncpXjxoTo9DespHtt3UBdHeQ8QDj49PVZG8N/1/mPa9Q5FeuNB82DlsD2D/K4/QwPsCMEB
fM+2KoO1a7VtNnR2T0CIXQqSBNlcx9feTiMfcwte3+uBenrnAyp0yp4NTwWDHSxXLHO0W/zZzsnq
dZdFt2IdZAzeXIf4gaatA9ER+GpczFQXxrc+W9MjQ0RvGqsX3aZbvqDJKXNRPUb9jaqD5tBk8Hul
mZF+J0wExksStIBZBMdCO8ZwHf+DRia+t2MstL0JdOinyhx1rbRd8l/Kbw+UT6XTyysGR/kWx5w6
ZHCdOOlWWn3MJfA1O6BoeYyLElQxI3rBVnez+iLjXi3+5NCOoGZwtu5Ty9/zHKx4qUL1uY7UNM9D
RVzEOT72+ZfXmrnP8Ay02EY0ZN8ToZ77GieJ3QBL3Qj0OnxEdJM782ZciVeSPFeDZiGAm9Y4gDpq
7sA3/9Dt3GUswfAfMZfg1wPfuL3qG/M3wnVRcastr6FXv3NooyLXJ+QlfdAKQxEE81QSoeFEZxOi
7RfihrLpmRnSzxGVdj83Ba97HkSFeYW8VM/t94MFqQjp3CkO4mUx+yGaJByqe7YbsLWLt/jXYM3h
Zmxns1PU+RjPsEv/GSfCATrFzXY2zqtFHNnFqcRio/0ujID0pv7jHr6X4mOvUqE/XZOmlF76dXrq
mNwS5TtXYsv7AwQpONqSIfYsshgHROF0Ikx6j5ejSduaXVwT/cdLL7i5GYJPx3sWBzQQgcWTjYfM
L6K7QPfloV/z3sMBwp5C2OcntILHctVyn55M7Z+uOxkdQvRqm2WCmHBuv6Jt9tngURIdKGrLFnQ6
eHb4W8aZO7B0Tb75BJhezXJf4hxLk7OleoDsQVtrZIGO1/Q5BR5j8IjNH1AgAqrnUjlW8VYQg1z2
cxG54uEEXiPAEK0XpYT9jgqF8+11N6olTEj7bfbdDWH+XCRJiH1RDff70D0DgmrzWVLZPDW3CUfW
VdjiZ13chD/03cI8A3lN5gZjgBkNs/P8Gdj84GmEOJabS9xSwYfeky4WD+NdAw/8UpAV3qtyEfiC
u5BP1Q8bIyABlokJyxAOCARCQUNEWrKN2k93gnlMijBnPwmU6bF6w4cgjYGyILNOhPr40ACHBT2B
QFH5+JWVg1AdYtDZ/JbRjfd28XCVW664SFwODJ4S6p8wMtdt4nD363+M7h9z6VeF4P/+KtMflcEv
HHn2gshBo5NkgUx5q+EFBvW5DuXNi6LRkEM+Ose4hfuj41+6UJajGGgYA8/hRerJKtddKVkgWKYo
3+ibMkt59YcKP72Q3Ru6SYbHmf3u55gakp7H2hlef/roGauWyk3gUZDmpjZeGC84KMXQnTlHWzAp
IPkcw2NGKFwpNouYlGvnSA+GF2LhCyyFxMqRG1jszucNz6kh8nnyzNKNmwjjg5EdiIdBw7F4Cz41
SRYdHv8euitiO8PKSLEeRrfnhJJs1T0MHPA5ifEt34lmkW5pB8INV+dkLtF0xHDOYPskhRSFnxlA
N5to8ryGXgr1HZkI63kkawx3vIaUb/2cGM6jDnA2MoStvugXmoL7s/s2yINfmKhh3NQ7swZOL+QL
R5bmbPGpusM8pev9bLZiBEIkHdhorg4s0T/rvYx2ZD0plc2kxQfl54zRsLZ53YvsWEWT0kMFdzJD
rttm9Exi42RXGfHNK6iUsAz4uI8jDqBxO69NkCiPltls5sPf8x/OerN7OgvqC0nj1R2fiE/MbHrU
Evp3u25/6l9V9efRrX640koynREY/5yseaJIkygACGBNpKgNgpjD/g2wpy165qjQ2gBSdJmxAJ9d
D6moa/QDY5eX05b+S3Ifw5wmU0h6wBSL/U/l6eN7Ry0qUODqe4I1zkNV7kEwe/xrGoiv35m0qoQr
y41PiGSxjxVqRsL3iQXEEeMF5WJdVUdaAkrJtvJKGzZKtDcZZenoZbzCyuBy7quSQiB83uAks0W1
zK/g5LMV9oU6Cs+/vK9Tc4jNADtIOOatp0JMNQPpOrtHawFzdBTr/4zZVGo8hEMN/1YiQluMYKor
9j/VurtBwmhPzNZUF+hPMMLECNJvxrwsb4D92IVmTX6hzBm6ySm4ac8U3NlncldMI4+alEIqIYcC
UrOBhdXRx88eTiuwiuA15pp5j3mJ/5gcw5WMBZfCg/CCucBCkO4i9hgJvBeaFJfZUPfyVG1XIN4N
ioRVMIsRb+TdwHMzm42FTxwUt4yOpreHX3maXjKvYULHlFt2Xj/ATRBhZl6OG3Fukyo71pdxnpTc
SoJHYTVHRPc59/pjiUY1K06d0x8mflzv8L6GS6ev5cqNOm8sw8fLzqUwae5YcQ4FxLymXj30v76z
sL19z24FyQSxSRV2FTsDn1B+HIZy18VO8lp2+V5Kl72G17gBywFFH8UVRd9AYt/8qs/yM1CYkxsB
wxseBKQFLoRmXoGoPhtwX7DkpNpxo54M+kX/teTVleVRZHwpA1js+JcW8wwQqgmF2+AwmX2Z4K6x
k+YHEXKIOE8mng7yEY1XJuiVYXz8cs2akJdYnTDnjcAF4bkXkh/B3KFUyE4dCpCIu9MKSI5WhVSQ
JgUmsHrSk4En1LfgvhjwgRzI6J+z9gs/QWCv9ErufIAJCr9KOs0i9s2pf53R/IGtPVAN3QvGn43L
yh+1rOlnT1vrF3BCxrm5F5cdQzf2o7x6b6o25QXP9fGvoyRXN5z74o8diN6pcIiG86i63Z941LR1
zPz4gO9k+55eZGoEL5NBHKg7kG/yHVWOFq8EDVqcw6dB1Xx0MOoEV03Fdbd+8wEIgGBfxaYFm+Pw
0Aix8k8rmLBbGUrPAIth3Pzg7kS/EcxbJ1q/cAE9zGIU6tQzvQelS562DpNZejvFIAMghi/dseWt
jAPWjwitFJ6CgcFsEq7EZC6VmeoSWszN47HERCw9CEck3EY+tGBJ1/6UcF/Uc0Qg43wxgGCyPnk6
lr+z1OGVdNXRvIiFqwkhK8DFYxc9A9rzzAhV9DOoIOq5+bpzedvXBl6WWNrPx65Ivf5GTfAYf/ny
9A83sQq0jNkMAnHJUrx12ZaGuwNiaWz2AeX/DgM9G1o7K05nSs0Guz466WxFM7Z7BdzqrAALKwhO
EnRKSEFO+RuheUMdxWWWjACSgYQ6EB+XR/Emhb7WDyR+zDNrVSLzR9A4rLy/u89peCxfZsjyEPsy
JOSCp2wGzz1DUThrMBdRNSvt4nl4Unl5wJ0seQ4wxXf5cqFVmtXnd0FwuuxmsK8sADtSgbDgCC9t
x+6G8Cula36m9pfVjrCDXUz2i/0M+QuMi7BLqW3AXelfjFvlUlFAR2zy2AvKwScw4Oz2Pvubbcgl
oH2pz/3fAx9gmk4WQM0wOvRmKJ9pImi/sm05xD7eM0gj0M+O8xYiQq05UnNpNlN9duyZyWprZcDI
lOu+ejJxqf0umafybTb6pbLCW466Iq2d59Gc+VVKdV798JK4RSnwBMuth7zywAiS+FSjiqCqdvJc
FP86Ol3+Lv+9Ha459h/4AaeEo+0jmSoDyjd4lMoOxYLGQRRu/2j92V49Zt+CP9CgnZTjc7RM7L63
jeTmvtmvC5EIgZikTrmNOyQDRXnLfw6gg5cU//qnp3KGNiV0PSQaiLwusBy/9PCixRivO7+VV/lE
if7lUSjczdY1+OckP3DQcZPSAODn3D2qoHzcj1BjJYOQ7KSrEoIx4zD+Tr5+MuYLqhFFYbJMWEOt
o6ZhbNgtM+Z9vJJvdkNf2LxQ/pw+bn4dZoeSFIKgNCJKHs8cNwXDa9OjJLlSvkuYPxHBxPKqQAC7
vMqQwcmgBka8rL5mj02aLzBJL2jpip3eH1RyqFH9llT/fy9A6nae7SOZCZDDXLWV54AQzEhrYUnt
96nRIMZd7sMIPZoQRmNHoMqzUwMxTJs/WA1m4rPLSWCM4wsnTz3ts1fZrHrRNoFl1OvoxFYLub5a
DJh11+uRofKtHvjIlIPr8v7o7wrhB5VTmO8E48+8ucn9ErBOZtfZopkYARE4aV3EQOV/HJ3XjqNY
EIafCAkw8dZk5+x23yDb3Q0GgwkmmKefj9FKI+2qZ9sm1Kn6U91bdjUibMGTtMlP9SXRZoniobJM
8KRD2BkvNOC4mvSDzoky8gg/wpXKFO4leVsbvhxe0wun5UNdjvgf4V3nbhQnoGZ2ZZFkeUj3Kbax
o7FLJecVu0A6yeOnVPwXg3e8oIJHd4xN5dvq3nvJdBQzoPa+Ue6gb3BZLAnKguOQmZl9g13w0MBm
UeZpcKJUaDqLr36jd/Nc3LTFgd9PYZexOHQnA2dUulHh8BIiYWrwh3iliiGTzKws14y7+YtW8Onq
E4+dJXRJKpJzea9OvBcx+P2sex13/FcCozhvL9vPJEg0zCxsSffJRxxfTDTw+l9fbRj3VcTTzito
vxVx2pB4fJbYom5SqnbhtmrQCjggZ0nxLYhu3s8eD7cnEys56cKfkh7aDmUXJ6iBLf5HT3+eQm0X
lD2p+jOSXTrU3uczl81bUf0IbAmOacxkj3eXQpaCPyG2y/YviWW4xBeQc9Wz+NetJgeCRR4twjdX
Io1ieM3rx5Xj7QE+PtFtFdJB56QzPRVmnjqX618iK8Zpr7XJ30cwnEmzS/T55+nmqFEWMhPx5CKB
fqTajmzJqSZuqlGuStXPeP1bh+2ZAoB4uRQ/UGXal4xGtevP5hCQM2914eAVxJVFEkdKfTOwPXVz
5U20bbF9h06Iy1RDnfhfZMT7HJ1wKCT6KHGpbjBAcEb78nd0iQnOYcxzn1CZRIIdvOJUnT5QF3k1
FVBHXbsNEx4LZmaaK0+3EIc7WPJNTo7P/EdbfjzkOjAbZMc4ahB7uv03c2igbXnklolYtTUImHHD
Fb/Re3qdX1GtUvvhjv/k1pGoWIGcBzalXPp5S9yQ8RMd0yVNyZSYeMXP9olTWQtc3NL881uw1yt2
FVtbVyeOZBphmLfVACfPZDuAc2MLT22MDjCTzHuwglbvqbN6815Cj4roTbEuF7OU7i78GkAICb82
g8f1fSc2EGMcFrsywqfOtUJIdXoJK9OlvoCC1MOXzBOprGA+y1+DNW6VJ8KksMqF7yGgsMUrCdn5
oG1jrPSGwOiCycOtK1hVNDb5HuBRvb0+LALwy51xRaTTcHVI+BNOSmS9Y68f9czwbYueHlhByom+
0e1vSAH5TvGw+MguRDSC7BekDgdIw9ZVdAX1FgFQV+xMXKA35ajN6r/6ih78K1lDOLyOCDh+shVr
yeacsJz1Q+xElTUyZDF981h5K8WfdK6kjf/9A/C3pcVMDYxaI2BI2whTORxigdJPXgd6Mz9l2yt/
Dlb510fMEk7EZnRW5KpO8ZmHLA1zpRviDPm1CPEiKL6ImlHFtQ3iwKVkEbY2Ob+ODbJ53ckUDiH3
oaEuhWr3TAKk2imNGPEt0S57Bvw0eFE9R19SfuOAI2QC82DNxJMuR10P2Ye/A/OhCmjvyB9PKoK3
yNzpxLnbSzucgNNyh2RGhZsii5w7g50qwv6incdCgInj9aatRo7uJuOSDKxhOG48phpOM0kJuNIa
8X5XhbDhtdm5CXUBu8n2cXz1qz50nmwUTv0i9wTgTnnaBC9hrZcntvPqyAd3rWrHeJpGjsRu0Idy
kgYo7GYTxU7Xem8NV+N/R1r1fhyNkLL88s1fcSGy+fl51szAYIcy1x3yZ6n/pcoiWUWxrdnJGqXt
D0OQvpFx/ER+0V2AunvW9To6l4j5Q0ptsBIS23E8if251v2sn6tb8Scm1ld2i28Aqs+iKq1YdTNg
H3oPPixnerKQRiKmot8+wZWxdrld5ohCDSA7CJtdtQOcfS+gCE1699Yqquvn4XwWKkdfyvM97TC+
Y2CdTzBqZTZt/iuz3n8P6L7Yws9Vc/4ZoEZ2/teUNngjX+eWwYJzqIJf2FxJAX34lMlQAI+VH9+P
ZJFcRzbp6WaK0xd3XnfWG6FoJC8+/VZDR2dK4534IVgpwwZGjl0VaPxZ+3zGodzAN01QjUzVmZSS
nHPNVH6tpTETsdpsDHXxup94OBS/YuzW+LLrjYR9DdLNNYW9mc2A90JlLeGQH1mHOALiAviZypgh
vo37kATcYq7g51YggDVPnzNQr/5Hw4LjoPtsuPtZeESfrllZ6zKyNww7D1+duDrx26QqoHC+g0xU
qiuIHshRThtABBpj8gWoX8dMKDKAuxBNJWsXhjl9HcfT6M/iSqADveq1K39NyEop7diw8xeySnZA
Ge0caQuTVQvoMPiiNkZ3ijoiYT/H4OI83wtgVGPckQtmK/s14MoZuXAyb+p1a86jNhB/FGQCRvfF
Ne+YJJOFtu91GhenfFrVZ42QgmPzPXxPCG0WzyLNEE88sUnnBIXE21K31XunGOsQOzyhF/Xm1VjI
Up57mlUwk/w5E6RlUbvG4o0DbQuPyWb3tEWB4Jrb7ONOJ7MS41+1bdoZ1LJZnfKYhQpXntQavIpv
+XDKfDaslDCYoIxcDYolX0ecfhP/PvGwgIz8YqjTgK6nj3jVPqyksp7ogFQ4oo8WYJaPQAzf/itD
SibPmsgDLoJMDW8PGUR2/sIQ9pu/PGKQ9NQh7l8FO03sahnPwI2YKrozC8ALsvEOJoqowdVqX9hy
uZg8ObTbs7RjI3cPBLTRWKd+mJxEloebs6iZqVvp+6HYr/sk8QvW14OfAyB9jZTG9wiUoaMKHSjk
Xp09FhKyzM+mM0fNMWGlOlf5sx+5tYAJwfweiVi6bDz9nf1CnPBHRW3/uAMS7zv6pAXs+7Y4a6h4
CJ/6zsj1IROJnHtmsbdTY06bXNhclDF7KSchPXcKQJrDR4DTVqEONNP93EZV0lqZ59gzTKfeqKIf
4tjBHrnNkBZmu+d7rRXOhwOvY9O688RKEfvs25ZJN8KcPVhFe8P3mSAJyFP20CP2gdWOQJIyFwh0
8geCQusR1n7z0x7zI04mljw+gtG9nC+izPugQO1uAiKnX2kyh3oTbfBLIZqVzaqTbvEvqFs3fhi6
LOEgr9AHI950pXtnnjGeBAqPzWADatH/5mQwsBL7ccN6FMez9hebx7tzYvpdY5rtJ/QuMTmwrrSk
1Wj20Gpx7HeCZezwjTAAJN/pFy1hdE/Yncnx28GJuRFpUvI4pS3BpigYVbkqrjIh83Z5ZkeChoab
h9LnOTf/Egc9rjJvicMCXh9dJbG8le/ccMNALoAO0TUklgFHO9RFcr5gbbMcjlbKR7FVwy9hYMnH
DIyUbe8tRBgyY7C5G62FMdk/sXj33lCenzeWDYDZR3AkiZNhM1kqlZfeIQ0BEUcI+AgZiOIQTIHK
RBk18JUTT39j9XrE0sowKAu7muGYfRbWWM3JEwGOJJJ7DRlSfQ6oEwpOUNTmynpkaZePSwLWWWL3
Qvg1ZeOjsOXWi6hsMpfV9ZHFERUX80/safSOhxG8BPdl+uc1MldhvOtAyQtktjjaWV+PA7ZhKRxO
nsxNW6sOlwPgPxgqFJd6UsWAQ/glL0jJjZ9/tXQiwFdmlCblOKZXSiZrdBiGeUIX/kyXsXFos6BD
Eo8ftmWZh5cd87X4pIX7PE7IyrNfRHF96eBv+xRuJjohxJ3iRzg2LsRB1VeVx98xFWwl9I+C4jxu
SUBgnE8v0ngk/eBMAmLCyk02Xcq0ZSObG9S/9CpghFnrCFGerkmm8F6T1sVz++H1ounvwWJJ9XJM
IoU0m7a+Ogun/AQlIm9oj0jOQUdM5FyWjGoq+ZJIVkn0ECNDNIvgnDj96EuIfeAZm2Wn/C7m3nsz
iqxDVE4IxIwZ7qCsHuNxJKSxSPGQShHVcKYi1q8pEgYkZYUXPndRvkt/6ZPMXfklQl6cJ+MoDU4T
YAnHibh7r9v3VNo9juDWDTUnsivTVrfqLKSimLOWDE4k1AivmV3pWct0Y6SOrJ0zVLaKpfzpbNDJ
yEZeZidzwQsjf+tMXbR1sPxwx+f3PUb9tshgwTcowLBYYRgUt+JnPfLMT7+qD8jPYnzeaz4RWkR8
o8EU4wquwIXJC8gwjjTTa5aMUi6y3/oX/+Nr+Xzvu5gXBrFb9g5YB/t837Q1wExRuT0aX7QBpIcN
LpqY7GlhLe7ti0H+lDx7GYFK/nC3h2vqzNmHdFMA24p4b8F6bHmykrG74DyDDZYQBXfu501KH/M+
Q9ucHkSRNjGfEhnO567p00SaI2DTaXqg63dhFTw5yxU3PIMvtphVXj7g1kCyiunElVVEEIrBx9xO
eos0aMVXYBgjqzR2Buk0kFT8JNgM05BOYU3K+VMa4dnQuH3UXQYkSEgGox7rdo8hyjSPlvFB11On
ViV+qemqSQR70DepMSM0M/oyf1UKdXODcUeLAAwEl9SqlqKTFMBI9YoWdY1tDPKbdZXcsqeXVuRv
TbPq8lIXwqznyCZ06TlTUvBN9ePFKMFjg5Bhc9U98SoRIoCsPbmZR95lWpPiEVSZB/obtofJKgrQ
kMTEXdj500fOUJU0YQ5Yy+thw2Vppq/hug5dPf5qe7BZd5S+vhdUg0TEiTvTf8WCgd+Gd4h7v/4x
s/3I/3OwJME5LL/KhRRZ/YqDVLtDM5Wm9/6D2XuWN33F8Ub789kyr4Q+fQf00NsbwlO3NumWBAf6
/lFdutYb4iDi2Iv9AW0mm3wR0pDTcyvuA3P/yI4bqCxQgCHgAf3PvLAEvbRfCfY6nAqP+RtRI0LC
pTo6vdbCwJpgDX3lPH86gAKThy/6yTG6mXY/eJ3ogu6kEE5gUmzSDt23FFCF45cjPKyWFaCGn+wq
AWW+B2gIC3nvQd7Yz/LylUu4kHYCAYqbDG5kqtJpgYbv+pUylx9u26O8pXhLkY8QKEKtzCThd9oa
2D6st681ePUk2r9MdI4E53Uw69g8MFFKbqhvjYbxmHP0zmip88Ig0vjBVpz7DKORuZD7EVlGSqOi
d4JCQLPkvVb5xG4XTHgplgjAiMbDJw5fBDx7yg9YKdW9TJSLh+ZinvQzJZyHkYrvObNDUt5VWyx8
QXOl34gEMV5kBse5QHjdxyspt51bF1zHWfmjxY5Se4J2FqDaX2tdP5N1GXOWxiipnlh7FvKLp9vJ
f4mFrdB7M0P7E2o1NpEnWm2U35/GIkqCU0U/DvVqIEHqPGxHBxhmr9w1fpJqL7LTPHUf5bbJR1Zi
BGdQIWk7ugLASGDKFy4hZFxY16LtOAQMm0e4bpJFkf0K6teQ+H0Kz2cLzIgMujP0iogzckgX0IJv
YQmu+bikX09YOfijaf5L0np5G20ElEdpD3ZRzvRuSjuDrxRijm+HgOYBAMS8Vs3fVJmXG0qOyW6Z
dtM/T/13/UAv7TRs7cmIrq/qHXB1cc0117gJF5PZHEJ4Wb9puuBfYLNN0UP+9eLU0m0lv2T058Oa
giahHpER/YUMXr5JQk03fSBR6HzEiLLug9MPljaxPvLfcALvTnKngn942M9sRQ8m7bPybj4tYa6j
BITVBcg23fxXHNCMK6gMnEZdAnX2G/RmNSMBye97WsGqt7TPIt1rpZd1bnyc/AwoKSR+boLKnxKk
BhEoKJzyD4q+XHS68hI+XSRAZU3rPtvQXKbgNiYlkqUEJjQyuljr6ZfUNRuGUqa+s+oQylVor4K0
bbgJgwX7rWS1beYbAxuBaqwerDhABwfpr4/vdhDRznHna0QGzvN1D42/p0EF/ELNEVuTM5sgnyGd
xZP1QLXXMm7s4IPBiz5Q2dot0ghp5eSRPRG13Ddpgw19C/TDMnTp+nMmLeWBlAIioMZeCGqfvtlz
hfYNGI3X9Vs8qcMG6qiXN7VuYTkaWbhpuTQUKGWu7696a6LzI/nKtHPzdDqgAi8/d5eaAr7RfiZn
NZviLpQPqIPBq+UvRlCwwhLfzy68mJxjAd0NKYFCaE8M2pRp6hE4W81ReJPVWvgoL/SnN4nZlOp0
OLSsZFQX2A0oD/GO3ZJHA3dHjTPblw1HCL0XmgXTbTWHoFmJa9/R31o0qu8b3rSYgwgCirBLvMNY
0avPQkzYQOGSLDRBMH43Qqc9vPcqcrgRkrdReuKQ6tHpAMjClmjszEodEXvLCxswMRgfAxnMVJ93
hCwgqi29hKULv/USDCCiPcJXbUtovWJfhMOgq2tdrbcS9mkIY4NDgCbNl0lb80LQMc3XxebFHMEp
EmI5CVuoDyQGVgdUBxs5OESuXoWb/h6vDROgadr83dfvcCu3H2Ic2LaFVEgBESN7pIeSwGfMbwOD
ZHVRF3x+EXI+G0IOeIB/1LMOsKAVC9VE7mtHuiX0p6rdAHEqEG7JqhgWWrJJ4atoAmhsMJ+wSvCY
zh6zyOlVjyYFNRctJL9uzDd6uDLU1A8TRfMikGmGrD/qlnwMLfFC3RHpmmuLqwgZg7mRj8MaAJa9
6+OHntx4MNmNPmaQ6K7wK2cXpC68Ns1nzvyJjO6NKgtAcBTirGRx3otExgUfGRHwZIUlUZ6swr6Y
/hb1vNWnamuDI6Q1qauvzYhcJD4gdIJKlT6XQ0nBHoqrDzkYzxfnWyHsmXqFpfoNbGjEeGTQUyHC
bObVvTJOehsIrQOuFlnAMSaFtKbuTjXg8rnQHpjSmFuYNF6soY6+UBc9RVzarPMFal1zmcJFgjpc
2laxhVculVy6Wv5sCFYNAGmwNEyQvZdr2IM5XmXccxTGhTi2YvnO3PagpSu+aSTb+szwkRgm1ntb
XNEIwT5mtxAxPwYv7huktHQYvrot+ET1nQXoFlOyrf9/zZdtbnTGzscxzWx5Jd+Q7Z0mSzpteQNR
PiwVAAAvdaU9PdjnrLnaHhkdMnSZzWFBca/PXdDqdtEsXnaHT2Z6fI5rc2iWR47Zf18LDBQfUpdA
+0Yk7xHQrkuz6C7YyoqK/PjLzs9jteWm8vWYTbBGMMwRgOfQNoY3kla/tXu/VQg8TDxpT9rU5MAZ
hPFLR+h6zJ0IPlS39Pn7jA4Dqh4ENnTD3Rsx1D3Z9OsYiTgKjzHHqA8M7zH7bKIDsFz7p8yNXXQr
qCUb7LGZg6zvsRE3adAcQlohWqYDiaaJpy/aL1KgVXJ1ZjJtlvc8FlvImGqrX2I//kO8+EvAROzR
ch4SbySRfuq1+HCNVf71xsHovq3JbEJCYpAyaGC8C6inhlN4b0QDLNRxkqW+jn9o4IoFJQqLZ8B5
+LmpG7QF5lRZPn8NVwUJmk1OrZeeHy6ihgujKlTNspkxusC8WvEmWXSWrY2xAbjhcQKcNIebSjPM
m+UJ93oukCpyZuHP9Q2BWM+eXy9iKB1YI/My2eSNhXAdSeASIT5v0Ff9M05IHdErbrpunfwPFnyj
LBCiIznuFjk74G+otH5f7msxYBH4erm4l0EZ3EIlwAndFHvr5pPRcmqHR2U7uT8vyPCem2hFe3YX
GOwPTGLRDpxfWEdn/cskj9V5/UXI5iesELUMUI/Ulq44uF9rIJTQeX+1l5xcku2whPp3dbrqb2ML
iN8jqdsbXvVFDkQCFLUIl69zum6ihbYjh7mcg4aERxJWV4YGvOnHDuEcKUcMwS8PN14Kvr7+eFAx
K+PMIs+/UUO1zTdya6MeKOfYHujDoM+FoDyL41RTb4CvsAOYGEceKB9t2aZ/6qmHzSrxAbKQpFS7
aktneK60zShAwuyzTo0lOql9ycg1LGhFJCITzuoF3AXoqgzQjpgn7CHlnhP26SrLxDNKB4BowicD
QFHc7Kv4rlJPiHzsKsgEp1DIBEgDoXN+nJJFve4O/ODzFzgXHReynNGjbqO4IezAjpcYgNit+l0d
ZBImTvFS+qrnSIbF22SD02xCEMd8wl7AnigK6Lsv+QgqAoGbBwK55B6cwbucCsWIuOUoWQmG2A4O
0qieIyO1n9/8aD0PkS1NrKgOcHDgij7qSIHsHgAWttrqbjVP8wVwBfj3pJyVgmbvMwXXcBKMhcmi
PJQ/Dc2eNDO9J0M5swz87saYi95AYCpS6DFDDoxuJc+IhfHK+dAineIpb+/0d8mM2o2g4gF05jyu
CZlOOEVfUEeoq5sZapnDG7GinfpEIYRHlOqPURafYg7UgHScnDD+aKydyRKxA95mJXPUQ/nZ4bWl
6SLXB3LS1ylU7FmoDpgmalbK8tkOqNhWQmORF1V2tq4uJFQqaJJNr2uxok8/QRa0wBbiGVtiZrcj
pD0uVOpX0VoNXiQr7YV5TJ6YgMkBAXm6YYC+kl5C0EIQ3pjFmINAdXLqcrdVOGu/iZNTBAbXDQ3v
JJ1xKEYXzu/qiOgcnSJBt5lHLE8yM1ycTOB5qGr3COyUW+zw2jKasc8N+ZZ6j79BGT/1Cg/54hNv
1G0I1EQLysBDOrdfLcEb84klLAAlQanLDSC6OeuPYh5k7vM0ONSWkdWeGvMz7VXn8t03UPwQeZqb
X0nmy/3ot8UfR9QN78e9OQibzyiOXZRz5iG2Kxj+pNhMilWIBArnsOHp6Dd3Mpbt4LkYGi8OMDhg
3YjuLyXQowDhAqexsWbyZtzuAp0HAFkbysA5og6ViEceeuRSW9kFSkSFRQKx/AfOTVPrpD8TXrnd
+7vtLsptTJr46e7okqGBBpglixhGMv0CYVPPI0R6NGmgGtTZhLHuNJ7Ehl/t9E0+e++KcsRSmZmU
W82OK2McGntsrmsNYei0u7x+s2Tx+pF9ZaUv9HDHJIoL6hyjqccUU3+1p5IllAYLkQVkIX/yujwg
/uPfrO6XVsgzT29Pv4hcow9CXasHG/EHlOa/vJkfZT3gaRMDzHEmXgaBeqOThsuuNUwO+Ec9aZlX
GxVzGmlxfyEkkgERNONds6TGC/+kelnmjgxhE/JCSZd61rvKX7iUINQbm+tGZtAEQwFgNM2oT5J4
JI1/MlKjZiTmN3zyoVx1LCc5n3lc20Cx1ghTDXjmAaNB22m9AhJafXEGUHdu9g9mf/STmOGd7v5c
JU5L1yu4SOpA2044CqBdfhlDiUdhAgtpJEipcCUQ1SsUwmTWZx6n9gVyxHz6wx8dZucaZ3MGkLDX
b7oz2TZrzks8BvoKqd+582tYK9PSvWYtf73PA1ZfixvGCMwTeJeuBtq8vxBEGy3qV/8b1RbDoKXu
Xl84syG8yTuBe5gsOP2WT0/bavKB1Rg4iHk/SOc9gFeJoUU0n0LjAZZNC/Ohkgavcd+Z8vv4hsnG
KH/hjiUUxhXtF6KSMbMppmenEBAQYv7f8vq6ic0G2CwrZ8OTxW9bToZmo1AC9qAzhPKAhiyrtysF
zea5bc7thMbXihFHusI6IdKisV9UpJEKwpG97HY4/jA2sesXquyx6nrCt7w3axkYBVEjBulJPmon
icQe/FOkAYKBcfpI3nhIVJscZoyU1M5OGAB3eMq8yGfqqX97ikbpghvnOAlRvzD6SxZJGD0lFWl0
uOqjuVA7yeQ0wQdeoYIFezzXAxNDitrLUs2lNgr+PAHkom33AxALzvwJEol+Zk9wTuu4P/m17pt1
TUcI7jFz5QXDafG08l09k/fboNfjauo/44U8ZOf0baHze1qwDpgaCCEcC5js83Y/yUUKUl6x4ULB
x9N2pQXOFuj4l2gEy4ruLbVrMsamxIIoOwg3cTHaQW7mT7EioP2mXozPlCyBQPExn31unFjRvStm
KJrC/2hJ5/fwR8/Rv6VESxz+Z23JAN+REFw7Jpd6n/LOLpL740rzGjq1U2NAYWlBNHEIHXrY2JMf
LAMHe9rK6MUEO/zjJZM/Fp23wYHe4XJmGIhstGJPeCOyDklfCXh23itquW9WdnJEhk0Gra/beNM9
jVCMgAEVVhAP8uyxbi8m8hDSydGoQwl7/dfrNj6XVC2i3+i3325T7hvD/UijWp//v+rVBhQLf51B
4gsQ5SLh4p79V7U+DFdzR8wqiAnUJC2pY29kfAXBZHf7ax0Z/z2mlwYV9qzadjfA91U5UzC0kdhx
BnorHAJrTJqckMJRkKfPdxHYmk0SV1S5b8AnkByCLtfS3fyR+3UJZgCIzBv4DBCBEs2Bn7vFvJkE
j5xWU5jXzIM+ZnX+h3T+qj1oFoUWnHyc+vs517UkzG3iMaAzUgHhF+uM7M5V0zvhn3IsAnM92bNI
8e0+rnROk3WLIkog6McRNbKHm6PpIk4pgpbvfNdJC3UfK+OKy/4DalQdlHTGmy+tCcXQCK39Rgs3
Hm17bRUvCE4rWLu0w6sxWMmy+OaMEon8tZ/yVDxq6GkPxV6+aL+gJFAu3ZHUlNH9zdKBb/nUjh1l
uHkW2MaAwVwDHBhAlKA0ILxxbKQtIZ7IRTBE+oA0FyLuCOaceUqczU1O5jEjTwRdSlng3DPokXic
apIZMOFM+5/qRzW9LA00eQbJA6c34TgYiMedkRJkvp2mWMEr8TMiD07N+G68Nll7xbtliu5k3834
Fnjq0+ukDHS6teL7jeGJrzGOoBYNMzGC3D0kSn7F2lliN5gLOQVpCyqWbVPVShhxDn0b6RwqxoW4
M0mQon14XNpt4sir6Eoib3Xs74R9ERA4bKI9cwIr15etXXrGQvuFFRvG/Txh5oiOeeOuFMS6aNbD
LziBBKuGDiBGLKrwritXiJ2ckMHDUi238aENuCxu54hMWZvOAUQFF7JMI2iUAzmTgsG3s1g54aXh
Ct8iIrm8nfeZm0227QUwUFm2Eyvn8jjpsuMkm1elM6a2NWDkEbQ+WmCSB1AOU+gFtoXj2oEzrJY0
deJO3qbvBTg+c4uEG+iSfbdBf484QFBJfhYlpgbAnc8il91yLiLxPJGS98r3z/jW4N0haU6IFiJL
hbCL8nufXPexJoc+wuASgSpLOWfSTkQEVCwEda2Zi8fkqzHG1LwxVj5zMuYxZDykd3LIlzXpU9Kh
+yXwJHHL4wfwbYItB36UTPox6YG9RS1pM4wzZA1WFR26w6PLGxDNdRT3wvJVLeJqTUoQsTwKb1ne
fEFANvU9fdqTmvXkSEAeTkvFIYDOSHEgY4wd+bpnGNTiTK2XVf4dlX9StSSAIQtHVXmODxr3GmFN
KWazcUdXDSAIVi8t2retPzbm4xYZVku7q32+UziBB0op/iWZfehSgEwppYm6Y9eLdsQPjUWj6YDV
PpS/pTgsP4ybmZ9hrS+Dd/EdPraizheEtprpqVtmCHvMWXor2uCleCkE4Qdz4jTFzawpHsOhvKyL
cwfxHbsPwHjDy+/mwmDIZJ4A4I79rPZpSCP6e04wPCz4NcnIXoo3SBnzJ16Q1MOk5/e9N2pwrkx6
bx8WupUC2DSVIEfEi5NxURFWAe5WhzfIa4ncbCycs0PDzoGE9zQ9v1S3/bhvvi+SDeYvmu2PxVYd
9hsoFx2NF+YQYIiDqXu6GHQiuctEXK2wfA49FEwBoqt4DdIaOyc/nUsqq977CEhQmkF2h4FL2017
TLpF8S2OqsgMpShkeTRHvhTdswt0GpAUYRpkxIKF0yreZXaRyIsSsVVKJifpAXtz4o3GqndzTaGJ
Ubnqdq3fc/bKwtQyjMkEA0iHmMUcvEC9I4UOZrYWy7K0fKKXle1YvjyMW2uuEmwhT7226On0kk0j
etAQ5PvxCUyIaRaka9WCDHde230XHEVCrZHxRC5vDvFxIp+Q5X8mvdWt7AHNg1QaSOvLvnl8oPE1
dQFOqNc7hfBP+kAQIiAmJO4xJUEKJOBzRvAGl9fc+Lhh4/XgLKMGfi+3XvI5qpr7QQ97o5Nm7YPZ
IBSwxHwWxqbVvU5SGQwChtr4aFLwI7TPNTY7UZv2pZ9NvgecRPFZrlo70U9Shb94HD/BQiPyimM8
Ekakkfm1KpGQf6GkH0e5T5D4XSBNPKaf5zG79RsftLKxma6aWwKuBuKIJpi0zOTaXdN2N9R+qbrc
ZM6rJL/GJFIKcxJSZ3j1aYrjyYoncm1OWDJvP9hH54WUQczfyb74v8Gxur/0KR/i9d4MCATn7NQT
iQq1P+G4theVgGBnpd2P7DFZ1t/pZ9Fg6Z0o56JQ3fCz6Nmr82RWxcfalI7Cdh72KxdBl5DAlt96
gIUB9gDfAypR9TfPZ5nopuxBiTaUqTeo3MC+HM8hHDAq1z1pX42VUMyw1OtzxNM9uV2Dn6rQlWe0
fgNHDixYSJgnMXeodpfZ4LGbEKB6gmi/II17hj83/9hic1Bwd8EKyccP0WnnKshydLYKLqdoh4VT
hHMP0JM8n+cGuiJcCt7wXSFXccnWIJvilF6I5/rhkLql8DdsiIl4g5xO8aHemEDrs7xSkYAaVr8R
No9DveD59rALeyAvQ+2yrxG6YQoCVi2bQ7LrMheyHZEhQw8yV2GKbI1E6RNGEToy4a//w6JKMMUD
h+zPc6lLezWouK5WQ+Iaxx6j0DbB0Qd2sjRnDBVAshjOQSeZLwuI3OnrmnF1EPhB7JQBgz7xupqb
np4/VJQXeWLM2AzO6CCJtQDazsiYdSCRkve4YxAYxiA/CE220tkh9lLKP8IbjweBM26M+EipeYZd
qn6M2Wv98V8SjwjuRUZPRztTX3A1xqtCOhhr/URKtzGXXTmIUC+yCMYWv/QZdVA8R4rfLyHbUksL
UrK9wJOGX121klmxAj0DZs0x85SI+56yL++h3EXfDKKWbLPHPNyxynoRHdRuMXKeCdg+MCoSi3il
pSzznuZLxrd2WnjgMDGLLG4krVs8FdQkJIC6xwmbe0iMYqfFGceeCQLdqTk++lICHH6HZXNT/GbB
naT20KHH04QkHux+/LjQkCrYzJLW6TjaYVNcqM4n2qTXnkn3bdhhRpAaAQ+PtcgKp2/eLDZnr9Gd
TvGapgpGGT4Y+e2Gl8HIOoRisrlg2wVv2UNgErLRuiLC1JFdej1egdehf3l0GdjTqt9xsiHxzcpy
K2p5eHBjiB+b2RpnBLOZwypQZlM0+3coFhSLS2kzfngQsbn5PZIXTkud99kOfyEF14EBqA88BAm4
71wmK3DWrcHwyz2n1Idpcw5h3rawo9D3dtyPro5IWT6ocQWrrcKpRKYQsonN8IV4Ll+wlFz4IQFJ
5KAa7vRPlrwjAoGR+jsGyX309nNh/mhbxhndIi6FEQ97J07wrbxSyE8mdCxQ/0eWcbpVvKPf9ZWg
al6eiC/YgxMHDwITSSwR2UCkEnLMbpGM3HSLWAwpmWdsGHqDWe5G2HJHPlS7UO/yVmQ95RdPOMwp
Iw9LGccdTwRo5hhvprUP1EScyEyJbH1bAv9eRw3IrD6/YQ6p0tPmT9ozFGFPZkkX+ccLMBx0wCJL
CyYuuFZquj0qqw27XMJf2VwxxaL98TFTojJQXaQmq/BY3/grOL2ejrLScOjx21lDhE4KGQpoxY5k
igCZgLBNoI/WvFQD6lMSDWbwtzx38pKthAj9CT5/g2HZgtd9DaqLFTrXwf4F3OMPQhAwjPCQTfEN
/uPsvHYcV9ft+ioH+9qEmYNh+4KiqByrFG8IVWJSYE5P78E+sF1bq9AFG6vRe22s7iIl/vzD9805
JviEHcFBmDYJH9HHNF5km8I2Srj6o7jCGxp65Qtdltyfm7PW6W8SLgDIAwmmnxNv2ZLABGCFDT6u
9En39ZRtHksHN8Ecns7wBdUcIT7YBaklwIYJ+Cbk18onEj8mgbwYx0d5HC3giaSPg09ZXfmiGY4k
F9Un01QNV3LSYJulhBotGiYpb6bvbtFE4+ms2UuSTXORN2rxZeQjmksLZLpt5YbRikP47YV5qBrc
N8Q0RuN8yhHR+Kxn1J6JvLNRDNNvv87QmitQm7ivMQqVkJqp5+LK++yug6+cfLSR4F3QlozTF8Tj
8kHd3rUBhXjhII9SxjlU0GkZMLEqnyozDolaoaNi6qGdpa1pvEODuK8E1vgZPxqOGsUg11i3zDnZ
sURX1U81Lq8WRmT5TJYAzbSbv6B8U5y6G9EbzECIemiqcYpKB/UiOrXTe+8BGuIZJzfUm6MSorVQ
jvlpqYF7Yso+kLeCfSUDKdl3OQ0eRoL2Jb4/WCXwAiDOQqVDo69E3tdXkDjkZHNeMoCtF43pgslP
maGJ9wb6MkJFtLrjFzyE9ScdgTstfqpsxhpyk7+64UPs1Zq0B1SXHm1EnSd3+vIp/o+F/mV2OAQZ
WrirpzS/6a1RitjRKKU/En5Un+JGWOkd6D3Md2szGbJ94eAPnKpvO0Ft2KZflsK2jYnn4couMKyW
5hytsOuwr4xweqYWMLHayWPSy+Kn3pj3ntZ4vFMVIMlj/T1ZUkjjE3tLM8BnJKaYJUaIbzHxojr7
13/81//539+b/+Z/Ptb/Gc78H/fytn6E9yL/H/+SlH/9xz8zm79lEvf52+8XiMp+/6f/S2BWYaTf
7/LuMQQAd5thtlFP1dR/NSlfI8fbJJ+wiP5+UeWHUG9J/HbRPkj620Ul2btKjUzyNaNGYG2ZGMS8
zCkdkD11KCZMH4DTE7Q7l8S9rtoVh6kz7Kq1mix4VkhSUE2jBDTIuqQ8ckzfwuKX70X+Mcv62y32
39u3W/TMR6dZDbcIS+a+wlVrAV6hEnnQJzwPCP4vCkaA9wCnAbu5mD2J3YykFFkYZfTot7v5LTm6
T7X+djdloUpFk6Xy7johuQ8zdQgCJOJVpX4rIdzegL9WS+em2hw6j9JU2oOB1FfU1RoK4Y7SUc2V
1n9/itIPIfCSJBuyYkiSZonaU1j6NTbye9dqUt+C48TnPUaEpunrmsbpWX0Hy1C+3FZCQxscRmzY
93jn7eGXe/hp+H6/h6cMdePR1UpjcA+Ejd+mJZYUediQZTHAmbrW58Atsds3k1+u2gd1Pwedf7/q
U9B5UOS3UntwVT+k9jnApp0D0xCdkr21PAidXy730+tCWLluKKJpGar09PT9VJGa0hOlXdRnXY5V
del9iCR54MtgOYUS+ssFf3w/ZVk3TVHRDMmQnz5flKWRoAuCuCuBAEBq311fa59IrmpNIR3TmjBQ
2YaTLyZtsSgoX9KerKhsYYKdpPCOUyrZta8tJTfAOZab08upbWv8y7fS38TzQ/h+k/3w/PZOhF4r
XaXWl3a3vfiFSPEzo7AH2GiPacntvpAfI4KlPAGPZG3MtdMvl//plfx2eeUpzN0yK6mtb1w+tZZX
mhDLbuwvckr6hYvxQFiwyb2fEQWgRRTmv1z7pwEhK6Ii6YoiiaL1NGmHDysQ0yLho7ecZNpLDbSm
HGCQZee/ZeFb/nK9nybD79fr//u3r7qLVNG6SVwvOwKgNrQhGnptGUB328MCYJFDiuX+cs0fv19F
MTQurJqq9vR4BcMSszC5S7tccxucxKBiXQOp5iB8VXa75JK/mMogfjF+GfvSz5/1/1xXf3quUqBb
uqg/pJ044u0mz0THAtTHIoAhdZKzCX8y+WU9/HER7qdR05QNU+e3f/9+E7nTuoJveBeaA9oD1xX+
fKgAM/hY/VSO7pQi7i8XVX7+oP/3ok8vudDp1f0qRdIOAOkW0QTE3j7R8OpAcRqwgd4m4O+FLea4
2UF0RXa6xWjH+XQc0CwRoYZiZK5/e6l/fOqqoVq6LIqSJT+tKXfdTPTwqos7a0WjAHaO8U4/4nYx
XGOpqJiLh0wrnKrFN6TXfx9xSj+inicUXilZ0nRDt+TntyowbkEnSFwb9u1AxiRiAKKPSU+N1t6U
oFQiFUEfLwKXkGVHJi9GmXkT3aG2w4FIfZNnxSLiKMk/6YQe+dx7e6w2f79HvR8Jf7vHpzdRTSJL
Vft7zJw+rrob312kstyLPLx/hGMgEMQ4wPiaAfAbEFcLsRrQMGdrxKZn4sEGpQOSAko9GomFPyVr
y8mG1ogy8Mhag8qkjZoMUccvvAmFqREGA/52i+Agdo1TtKN0fwPdf6oPGJwAtv/2+MWfBqUqy/1K
p2umbj0tdYGaJGWTliIKEcTRg9ueLuv94UYWZzS33mdrVKoC0S8uCmLJcwRO59dLtkL1SicuUIYI
PvX6FX9QU6/pISHUrNGuP+a6NoBI0FA5yAdInokSosEWtMjIcM3CKnwJ7rN2zZ+S1ybVcHKrrli8
Qef0PG3qqhSMsz2HPINRyXGQzfz9UztVt22qIDDsJWS9IQQNFq1xiJ30cAn77pEt4aEBB0w9TMBU
Q4nEAaZ198YwOqnfNyWaEjRvVOnRvcw4Jda9uD1c3TcAfiM40UT0UteCMntz7+jw0tsvg974aQOl
aoquqTrzrCg+vXDXJJCjujU7Bj05huNjtJh99HF8Z5rU85QsS/zJC4qto35orX17sfcGzsK9Oii1
jtYMAewEnTJqhHDgL8LFyF4Oi8UO2kHl2+tRNSzsYevQ1x6q9unU0zqi4SZYfDk4whA21b98HOmn
+UNT2LrIomzqqtX/928rVV13UtSCLdhhSErjsSqOE5Ms5sgNd6YxPkUEN+Eazsf0Rid/fzV/mj2+
X/n5i7RS65qUAXvCpQQ4Z3rr63BUxTQEnn+/kvTT9vP7pZ6Wi+ihyelD50Ni3aDid+NwOTai3gPb
TRm8o79fzvhpt/H9ck8LhRh2ddQ8+GSKMaEwBfDA33Kyp6OnXpQjxxDdRFNg+7SV5kU5FS8pgnPu
5eR/USygCI48vNUceSd0y7uxpT2cGm7yoe60rUQN2B9q0ZTRgnWTpoiJqoLlp5mEi0pCf+oIu+Kr
zDa8ppqwvFrDu+4Ip0AACjlIzl0zspoRMWt3PENsVElY2cJz2GqNneHXouowfrykwTD4ZfH89RE8
7U5is47FoOU76V5ot6/qB/GT7aoZcEynIPD3ByD/fVBr4tOWRK6VNhUqVupwKTN5kwCNUhgzOjHI
pBYNyaxzq1kAHAxgzxzx4kCcZ1sW59kv9/HT4qMxEizDNCRdN5/u43YNykKXmZzxWjiUYTj4QGpw
dRJQ73NkwVtMm9bSWKgTqMerxwpdaLoiqW6WLGCE/DIs+1H3vBJ+v5mnPXBXeJGVVdyMPkJakK3R
E9RHnXi2X97rHzdnmmEo7ElME+v/04Xkrk3Tx6PgU1vITNOc3yrnMR3Fg+gCGTKY/fbJZKVf5Z4/
m87RS5dklZ2o9DyXpPcmUrpU3NWbfTs1bA+flmNZTMv3eTvY36HG4Pcn15mGEUZy+7aVByt67VCS
P7s+4zTDaopplh3dQEQ6A/0UNqJDM3R8Pisu2SHvEe2OSf7FhtPwhyiojslEHjTzszZfpeer81j0
IaoEfYTDRzilCvO+WqhfJD/a4IbyYecGrxQ6jykVaSenoGvH2/srAIm9Nz23LA+rXthgi4uz99W3
BvMJrX6mC3lQgRkYAoKcnoGwEftM8I10t99ew2mK/8Pablmvu5E9z+fYqpKeTskER4lddk5t7826
1LdBOrFGDxxVwX30mM+v1yldWVpNEK/tE8ITGBJzZGuQ1k+evatGQY++4VQ0zl/kMfUIDqXOy7ie
fTQR6AKbo6lgf8UvuODrwVjdUphOxzQf+N8vLAmpPKRRiNzWlucUIicJVb6pifp1qeO7tHfxOruo
R/VIgZ3Nc+X4Fl2qQfkKQ+CGv80+mRaizwFVxVWfJLzcJdMXNEREydrGCa/X28cvb6n803xNrUDT
dEvTLE1/Kl3pTXuX74Yv7sSde144ij1LD5gi7NnxtjSOWMhsdAMzefHRzmZjgmAHKZopVvrgNb2k
SFYWkmvYKE2IIrNj+yMfY1H7yJw9poDRYrWiD9NvtvqTwnbrLwxW/3i+/tTX8WByGzX2SiY3/tW3
t958Yq8QcJ/PwcDdNpvR5FU6TLbEw9HafB8JA51q77j/21c2mWVoH/qeA+o+pxBHqSNVjoGNfyxt
D2huAGt8mSuptU8RFfidOktX0yVjYTmNbB5daStry5nt90afKOyPQbDmtnvez8bjl2L0shFHG2cq
DXbBbDAd30fjTXdC2n/YV+7NXhCytlpcJxbfwXmlzd/co2HvDWczKN++ZvqwexE3MxSYLzf7GGb2
bCOsa/tD325e0lVgj2m8U35kGfz7c1T6l/wfk8C3x/i0Fba0oBCuhdDtahR6+3LIJ1st0ukZ5fvx
LNkrG6vrSzjBEWDP2yNld/vUOpfd4Ku2N+k4PPz9djgFPd2PRYlPkhRT0USJzbn6NPv7gq63RXPN
cH3K2HMIJfZcXysOUXC5axgVAZB4NLolMDa3+k27GaO6ew3RaVit/t6m7wFF+siExZEyYXUbtUlf
Kpbmq7XTu02ML8LAZdL/Gfg7/Q+8FXAQpV3TxOP6kAGB9xHsgs8rZTDv+1SJLpXa8SfxFWuEfKbz
JoPZ1bDmuFlXuYJe7yw1GfPz82xZyrBAKpP2B6r4iDxzpUoxwhBO10fggnHHVzYJ/AoCK7LY3rcn
ZctMIj+7VT50vLw3dJAyAdc+5Eozq5GrQsQ1h0V11JMZP5QdCM2aIN8aQDvlhI8hgx3GzBEjPQv8
XRbimDfZ5xcSx1pg9DLaa7KUK8z0YhJNVUaWRVfXvIFONjeWhs7BaCaqTtIiEWxZxiGsxQARMZXK
SHKtt0B8bTB7PkBgN6i/onzXlepUCSJiQV4K4cE0uOqifdlTy0Uk4vlEjOb3Iv2qwFaLsbWVonyZ
m9dxaLG36i6WQalWKkHMtQsTlY9Afjr7Mx89kyl+CPrLHWlt51ezqshGErJTAX2z4tYHs+TEG6JX
rLLpTUXuJr6bGnJukywu9Or0PqQECm+D17Zq3E4/3h69f4gvoxbeHxkF6jwZFnpli/grXRE5RVFU
4D7QNJHTBiPhzr7CuBaDVF5fteXNSDZGtake5ST053jXFBRHXR7Z14gjBZ2xClugUZ083xzFFSXy
2yiWw5EMGOn+mJfpfc71F4WGvSM5SylKN/wN5tYohkVGIK/nj0scOaKMcrZAJl8btK4mUglykHnS
RD/jcRtcUpPDsbXWqDpWsTnUrtu/v3DS8wbnz/tm0Hxn0yFp2p8t6LejTJH4ViPfZFySqj6Rq3Ss
FxraNKN/Y5ReJmbGOwkcVwXFRFO01QNJbGCgQ69Qm5fGxqdjEYMCNRTrl92v8eNUYHHAkqk1WKL4
tMJEknjPurBNN0JZ0on0bocyrekJampDyz2dKSpKbBR8SmRiNeAYK6qT1DqlvE9XoUNsAPsItk/B
EBPFSYFDCmPuzZ/kCD9ySHCGImw1C3En+Wxaln2avHxhRtsbv3aNdrTxOGx7xJWuJPSOCSHfsNXu
JUlEj72AdEEwXJmAoBjLhZyDc+3VM43MOANKaECja6q1ZToSBC9flOF9n5Vy6VlMCjCV8gcLPp3e
uJXAzILjgU5Va62DDyiPdY61tBx5+tJNWbR405X4XRDNN81EccExGfl8Wsm/LAX/2IL+GQrfvu+n
pSD2b7V0q8V040fJJAHPkGDq0AV2QrXpGFyzuTM8usYtyVWIruT6IfzS4vf/jxEpizrlT0WSZVV7
uo1Uz/XckLJ0Y/DSpt2ZmXpoyZmjEthupHB+mKTVFgtgPrzRty6P957fql7HPo0Zqb5P/Pbd12r3
l9t6Pnn3345MGZy6kamLpvo0GnlYVVF4N0ZjuAsC0D3mHRG6NyhQKtxxFYkRdoisAZ4O7iRDxArI
K6JhkRcJDXWFbHFMZzz9MG45tRb54O/397yO/+ftKaphypplydLT+cFKyjhVFG5P12dqtxHqVevv
GumXw9mfM8H37cLzZWSW72/TRZ2297hIuQwQCcMci1SpFCashmgkYS/prZPB9AeM6yGLD63BIyXB
AUNg9J6nv5zMJP15B9rfi8Lm01RNQ5E5K/77veiJV3I+q3kiYCuRGUHDgjgawA63GQkW9ew3HyY6
9Bsa/6TXwLuBreGocHPIepSGpukmODkimq7OXXCjq5uSR0/8AGtmjFN7gBcVVSiCDgHpD5oljJMU
Q/kD0P3QPLANlVDy9rbTDC44BxQKngdmaSi/ogQJYmgkQ8SV7EbSaqiTuA331xzCY7wBOaqHYICL
N7WaJAeoipEw64yNRSueUC6sQb0Ca8G/E4QMRJfjChI2cg35BVkXbFtF+GcEl2AYrKgGn8RJtI+2
BIQhT8bD0XuLDDAUcMGgkpAyiRcemiOa3RwvOwHoDi4yC7omWhyuzS1jYsEqwwqJLQOXA0wmARGG
0ypDvxz75CcRQeb3kTfp680a9W5niuSwo5j3CJhgucKmFAykbK6GIy90UKCxwYLGxkpmmrYhuyW5
eb1UmJgVJ9vk0kBpRgh/gmiItxQvYEIGDVKgmi/nl4WEnukPm0pV1ExLNizVMKyn2tK1uD26WGKk
GAUkiBGe0kgdWAHzMqc7thCQASC8wWIfQJJi+ITwf0JwlgOJ/1Q6NZBGHT6lq/LVJUOVajaeBaHH
anYVpPMFh+IHRezrkh9YAw5mBxU4XCgJkLwOOwUwk8PKwKke7buKahApKMMLOgNlLULu730GRwxb
WmcnMExoytSuUsxqtH+17fOA9lckO+qgeswATHuQ9E2CsVJtAoQIl1yvoOCt4wOk06yZCFovNPFD
UIBDvETG3oM7jipHG8oYfjnQhn2EGhjFHVNXsIP0jstDtJwwGfb/fsL4he2+RqTmKOQl3QfaCQMH
rJIHKdF9l19piJztweNE7AQVrO5MnrSv6IN0aYDEl6XNQ+fU/PLC/+mJPc89qmzRetAlepLG08LA
6y4EmfwgKqAdNAQ6I/7B1TnPhCmUnimSOhIBIMFm69s45dtC9dO/PUnP6rT1aiJLoDOWMdZJYPD1
2EzmKiJEwAowopDvX8cy3kEPrBoa4BHCSD9ySrgqr96rPy8QxWKOHVCB5xdsJhVuquT66qRoRoXR
M+XiVT/UD2r74esL4/Xvs/s/+oX9XKeaEi1KWbL452muK9rGCHQvTTeJ9aZaZMZVp9TAlh3hA3nM
MwziULHDBr1PjmiNZejv1//xBTJVS6Zbpoiy/jztB95VyzTyF+6wQNE2wY2qHytZfFHN09+v9HQA
NA3mdFM1RFU3DZZbzXh6V6Uqlz21qNHjRdvEOLcMxCg75GC47+R26PW0Q7HLBv7a+6lRUqLYbOQX
HQL432/kqR76zxt5Kr4agmbFQh7g4iNy3VyZyuJWzFWLvIYqJPYJDfcsRjuoTvi99r6uDfAlFFXe
pRMXArFbkJ1gbBVLhfAYZS5LNbnwyi/P5d83Jf/7HhWLr8tSTUt9ei6WkuRXxboF5BUTFZm+GtXA
l2eysU/kU3YH8/nL+q/9uCnXZUtGEWCpEn3df19074nyyG9ynGyut1Mnf16Dq5M1L0ayMB6LTJzp
3ry2XqpiWupY7HeV/GYa6yobgrZTbpN1WW8K6Q0AfYt3wLNFWlrjO26ox8lT4S6Okjl8vwI7pUqr
J/rKPDDF5BVPfIz18NavVAPBsGQjo1w/mqkiXhL5ck0o4gBmWce1wxmK9zPEZW06KOs8jWiPqZGM
fVR31sYPph4RjrGrkpekTpr6CxFPToHZgJjRp3pe5YGsuAXGaDpyKDHZtT8wjDhXbUR4E+ZOkrkI
Ma0x1H1eHxMRmvSDM77rW8PHOURHypHISRMXLAxaMyUbsS3JO5hsI44brCVYiJICEPTovrbqteGR
0AfNBntvgMdN694EuSdNpsRToO3AeFBDGHCRCLOdIWpcMfuIUqjIBoHOnO975ME0iJgF+S45UWAp
H8RwPzEeRFBfen5MXKzCeJgnLrfmyTOdPw+OmdYh6lq0g7gp63EbEAM2inUHFwLbG74gxJD8Rx9i
qy0CtlVAAdjx2JBJR3+BM9R8AOPW8YcRJdsQSmxXB4Mlnn0W5UdvqSunkM34Yxj7LkznazFWsMVc
xzmntXgiMGHL84xeJxppA+ABHsM/K+O1xGU5wOxp4OXBHUF2HDLOD2VeNz2SKGIHxBTcTqRsigGr
CpHiD8lV8/6wonHMWeP2Ng6MEQ7SjvRxsN3tCMaegZ2IfYvpyI9RZ4FORW/OqX/q83YUkxi5MO5u
jN0sZqZ90x2RnSOyA4y/d6ci5RZWEV8uY6xgCYTJB8KK+jgMfm2QATNhT0n+JcHy6rClIqgNH3lv
4K8DRyPjRZsVRKOprtRN4EDcO/jFY4EYJM6r4QJprYqOFrMsv9OBCqePYG6R4dUQcDx4VOtbuQy1
ESEAHown3IyQ2bQRgZes78QemcIuKt85QkqwAMm4gjJZjLOMajp+Ktj1mCR0hgzVoUHGwkR5OOzh
YPzf643qWL8F6CFj7zn6aeY0NiUbDrABIKBZaewZgGxJiORCEOO7BUEk5/Kl+0w0J8QOp5NUhTgi
gppXDwLQvARfgZjznbzGxDvKPeowoCcwVsI0c33KpnssXyHeTMgmsCGI7eU5Uw2uiJ10MuCscBWI
SCImjb40aKuEg/BQgMqiObVJ/FZPtCasWBjekOzihMpIdnB9wsyB7BlTWeiD4BR4qKUDrvFhYNBx
W8IpxNWje7FIBwWQmLsgsbGSdTp/cWbwOz4ycp8xphG0SxBoOZPCcWXNpcTlB0qLTplJIEqrmYoW
2ejzR6RmDL6ufkxqYwr+lp0ztwssA17g3SLnqU//AjHpheNiZRwps6GHzqFYDwyHnS71f0qacBCB
jeMIwBCIdotiGDyTObLoI9iGq8VLyFabns+9z8TCp0Q9clDOW6AN7CJx+lyIMyo21P6bM3fHAOKn
4EZtzCHhYvfzlb0fkEsi2tJRUduPNwxU6pLiGprlksMoYSaH+xzL85e58zbhG+4A69S+wVtmswiN
gp5JPga7qb+apL5UEkkXC56SaEGgn7LhlJfwU/BV0eAQXf3oEyNEBmIJuG8alkxeyyzb1crFSHF2
xCuvm3v4qPJsZHZbWV+U5IIk4HcqEjAAuuXzlnjHcnhi1w+9bMxuttSHwA00jmsBgWvaWL5tfDaT
Ejr8qOasSZ4vnoEEK68AbugjE/d/X/Wfth86Z2ckpqqusrwhe9OMp1U/iEuxaO73ZBPvtaN1vMEX
qxZGNsD8dt3zLIpPvkmxdDOYsO7fr638tMv6du3nzqd4a9Vaim/JpnpXXjDGxy2RrD2SSwoIraL4
R1wOXEWGIM0ucsrwbxNTULu3BoTDJK5nN69f4K4zxMLKfcTJwIBSyEYecvZ9K5AJGBwM7DvCqIjX
5W8ij3/0E/98dYZiWqZB3V77o7r5VhvopJsmdkKdbPpluDUcnMXgKNHQUwHhQ9Ccv8HyBueG7OvU
5Mse9cXamo5iuEOYTL5krAfmxKdlxVpWrspVgTgsHmE1JSHNJNVEGUfiLzsaua/bPJ0quF1dE1V0
HOjFn7ZQYafI7bWk2ptU5Fyw2Cs1MiAB/T7lP4GiQQevP6sfIwWscNO+FwVSJqA1JapyqYK/QBp5
7LkJnhsPEqUKT1gtKNYOHwBN/98HiIFsTJJFRTE55j41R+7eLTPvlszgRIwlLhJx7XvLtnFCCx/U
Ug0mOiwCn0r2IOuWZvwiY0fx7ZLtCtg7srzvNBWGZev2ATLUbU1gXji8es4+fIWevC+HWwlS+Zx6
dZ9JhPj9l4/wR0X8/HXrsmnpSBDZPT5Lr7LkSsuiY4xnygfdP9PYKBVLe0MdvPXcewCitZ5HIk4E
AAaAIJUjqt6/f41/Huk/7kGlYiQZuowq6ekwFaeWiDBPTDZ1b3edPjKXYmq7IHwH1rRJ/kZPMse2
J19Zzuc3aQqiI6UhjassBanab5BMNhTyqAQkIo/6B4AniVNlOyWgpJRcot5j+SDeca3PTKbf4DOx
3BiHMyNqR3cR9mi3L8lDoP4i0Rg6lGugz/k7RR11QrQDnmfQ+dZ7nr/6xEr5g4JJ9zf9tSSJP1TQ
DCYciZqIwoH6zxv97Y0V761gCSI5fvlXTBJiz5XKPqJTvjcA3imDR7CQcXG+3k/Xk7knZY3yl74n
dfCxKdb6tDjiAgtes4kxYwOO1xp76NWJjv1+ay9/UowTP5OX4qV4JSFlWSUYVgfsW/MzsAUfVyxi
AdN22Si3WLtNu/kIaJNfio/gJMAH4ZFwOfFyPVUfxI/QnLmv7ofmLXm9vopfEm6360dzxM2hTv09
qYEcAxsS2tdiNBGLOQIAcy8cGPrsvOPEZcv+WJbdgA2pSe0ELE46wC2APw2GRgzcG2ryJP0KQMwg
CMDVS7+os+upvjDP1Xv2fsvYe/dh3ixGtGKDxm7QAFD4x1v1mGHq2/vbYtK85mwfMeJgSwONfJLe
vVGxSlb5TpmFn9VbA8GgN93Y1/d8W24qIlmio/klYlqG/QM/ceUtkLyXU/V8n1P+b1b+F/vk7J25
RtyCC3mP/JH+xbdN8nNX0Ryyk1N7gbYCl0IxJymkO0Qc75LVx86IqKcAwoKa4oNS1cBY98WdERT3
Hu+xufpfdJTDF+jz4dH4vL1ju/RZd/mYGO0gd3S2AWv1M36PZuGJ15E1mCWYii+x6zuP+BBi0gYh
dsLPYvP4qIGVwWGT7Q4K177YVFCxwCTZ9Sr/4GeimUlP4mv9evuotgFlJPKzeenYvvszLJ1MQthb
sPXWxAvCZX8MiYN+oRKZfapztJVTbITvMMXwbhsn/a3YRZ/hG9sG9Vx+pZfgxEFL/0SWWW8THHsX
qB2U8YQDY/X6LmKPDQdgVCzSeW3sXH++zwJYILSKd+3EU6W6E20wbJlc8EzEy20V0btPD9FnOQWz
cOk7RCVNIqeT6YixF6QUh34j2VBfC0/9crsv0MRSTLr03w9fAkBqto1s0wh7gf7O/z01i+s4OIMU
hXjwjqUN4XfBJ8Kl25tW7cc2epc/TbYd+oJlJ9CG3Ttoo08YOm/Xz3oa9+QOqN7ezj9opKAFtroU
1sWITd/uMWvcaE5Uotvs7oseFVaiV+0O4Y5jJLmIW4YIBep4BqcFzB2wzh1tnm07hO6zBo6anwUe
X7/8DpgIkleGV/KhvCVv/q44tPVA/CjeNNGWcGvtfER4GFGOAaNwee3PaO2esZsDADuiOmXov+hn
gzTCfkRL2DPg2cCZ/8rBYPC2MlZfOXarqa1gtzuxN2A6uJ6gzu+6P68HOedsG0RILdTeQwC/EBRs
44WkjFmz8jLXhO5LtscasuFBOgbv9w9IKvqXQjpKa3N5vl7twwQIZYNtnt+2XJFvt3+tvmgjRkfx
szzXjJRzJvWDxKB2QP+cii9RcTyRiYzc0L/c0QDLqlO9ZYXdvXGL1lv0YtBRpxk3gn9XvkeH5E07
3ObZmMNT1sdg9Swd6jArZj6+UxIJjGO8rZd82hhNAfKSE8VI9cNCxnBOj822JlbrI1VsMtVXCiJ4
86MawwZx/Slc7KnUGxN5JB/yR8L9M0D4bH2CMkc4j7MmIjS42ZzxoEZQ19Vcg9CvZX9oQG3FeoRv
IRhidU96/uK2IeaNywqkk9oByBGoNJEt4bC+2SYF708aC/KrsOPfr2/xZ/YmLct34iCuHEOoduGr
OvoQKRh9PJ0P2hGYr15R1hB3HRrcgu290qZoKRvgfL1AiOW64HZGUXoIFMebQJb3mMTKciQhWkAg
HjmqQl8MvjW57Q6YWtZGOiOECBSdQzLZGyykBPJo9hLIw7gewu4FW6x1TlyS1rXsX+S9v88vIkNl
lwJOYDp+qffSO6wUXlIGaXlOWRB24ez+QcueOZNJIGMDrw4gpLMI9D1ly5bmxluTD4w3/LoRsspk
yhLFQOS9QdhGkURn9hEAdvR03Lh07tLA44DV9eUCUF+M4ZrQKokwCZI+B83BO1HEp0rAL0aOXnPm
7gsxZC2Zf1hL1oOjOiwgm9IJT+CKY1azy1PfwuRQyCNqcbUOeMoY2+84RCu+f2QJ/bNGu1S/cpj2
3toXWtiGPhBOPgFI25h5F786D6X3cdsIqfBFP9peK4ubH5k4/PsewST00QEx2JlLAgigP5Jzyqz2
qDgvIs5nav11j0VHBCvyDX5AXBgmZ5rT2Seg92ZXv8kk0aWrbKmgd8suOe82LzniQOxYMZoWO2Ky
BnB7Koi5Mwdg1VM2BTcypAeM0/CUoWpk8ni/b/yjyUqCF/srU86kP6hkkgiU8RasqjooZl+cN3Cu
lfakGUxWbIY4TDdiL7NP0W6VAzZRvRyPO8Wxeq+m8ZqwAJIbqHyT8IC9mjMpPiVwd0HhsnYBnL0v
O4sgzUR3QiZL4GKXRwA3ijBaCCCX5MKPtM4c83hxeL1oA6CJJw0ReA7HbtgAyI3Z139y9sRwxhFX
dcHfEv7IckX1gS+AL+n2Ii5N+KkVa0w/FV3ai7FSFykxH1jHkYVfmGUs9iCX7MSuBxIcv5gfKG0J
cPnh/1gz7wsxc05ls5+zsneYJNRFqLDAnqR719ENolbzFW7jKQljZ4WrQPa5hIfbwZjri+ATxsnk
sbd8C/94R75Vv5AL7HxyO8ggftvkSHqijWqGXddnv2TtuaXRfc9Lnh7b1QNt742UO7Ry2kQBkXFu
KFQBsDmWL+0h6csX/KVyzcJf7MgBPAoXhq12bjGh9SEp15fuUAx1V1tUB/1kLChroLGEgMMv8Sjs
glX+CUtkA/lLdYETUl1J2d4Ri8Pw5L0hNhOFA1tIHHeMtmTMhW5Fb+jHGl2ktggAkcCbyDbmoO+o
FFFA6VfuN4pNNEakz2wjz0gxmlP2OQCgmaZjKiTj6+ZPpJByIbAJ01wJBwKAsYEs85dWzT8UdRyD
DeoIJk0aBVfjs60xjoSrl8RpshHP+Gc74PRMw8zRIEMSQE2s/Q3AonXo2+2uov8KOxDGJLJYjIUH
DpP3t/aj66lFDvDcK23XBuakwyvF/ouN1I0mF9/CIdr9/VQkiz+UHzgHyCLdF1OWrefTQCEnchRK
0mNzJbYIUARwZ/Y5siNSxVpqM1IZkYhBkLc8G2jlJ3U/g5RhOHeEYcdzTxzXFFcRSWMWVnqMSIL+
lN0uXn8y7MAnMQWG46gYkZHMTjy2EMKM0uskob6MvoT4AyAk4MaASkSQtqaPxwRkgcIOEs4YbzNc
MsztJBomY1VH7DsSoJxpHBnJ8lml/obEwdYaELRdClTkXGrUyW1XR4ugBZSiDCsgD9ZE3usc227T
hzLt4MvmbtX3SB2OB1noqhTPY4djO/ywwMMORN7puBOcAhEpXflkaELiaanqOVROQ+QCPjxNR9Km
2mNKKI3eTKtsJgdLrzpoJANceR9q2Bs3CbJ28hX5x2Yvk72RjZGLVJrLlE78KDOb8UniFd34kgZ6
jnqAGi6+a8LnpiKNB6qqAmXNjYHyp7OGjYQgbSYK0zKek58KAYjPJxgOzGC1A0E01P0R8eAs82Rh
UpzPYZ1QYCcUh9gyUtIAOd8HEfK/nQlVgjRFkxIkl9jItZuZQ5MWhEkrZhjD6Un6JMUG07U66BQ3
zkdwsarKySkNMD1wIvtEVZAfTEQAhlPenPwPNUE2HBlIrEyxgQv1RAPkTyYNFhro/4uw89ptXM3a
9K0M5pwAczgVoyRbtmw5nhCOzDnz6udhncyuaqMK/feP3o3qsiyGb603csi/TJaziv/Azn4SLxls
8xb3LtSh/MvS9p9VtjSmSS9joTqv5oMJdp/Aw3dks1T1gya96GYwGA/pYsepRsUvmnO+sb8/P7r6
A5BkmKKkiUhRROnX4/WfT5Auk6gJtUlPpbhXZcWtiXYslIt6qMqKsoGHMjUIbOZ4Xe7WNLsadRyH
A72ZPNPNGPtyQQ6L9S4PMYlkHOjza4WABPADT4w90Fed8JabdBmDIovSyo53bOJHETXqhkZtasus
p8JDiGgyJSUOlXrGWMHNJGnHigD7SMruhkgAO8eeRrSAUueQ9eal5aYezHPXGDttsJwFRaJcqVc5
7ycJhLvQJj+R5VduB3lTcEb6vqroic7Z6K32H8iMZOm/M5q/8Nff3p5/4K9hloSNnPP2bAgx7Q5S
eF2Tn4aaRHBpPw1Jl76rSSt1FoNIz4D4NoUeXhx23Y73SDKB0LBMrCB4iU2yvhWQPWcZbs+gaTlD
ThD8PrRgEcjG9sdfwocJVp+w6+P8QSBEeosd7cBmLdxTBYAKVuMpZ8DhO7njFX4g/okZa6qhzhx9
chY6kghWQkzsiaVLkqCeBTm64sjlE7f9IcsPxNFZHyGDeribcRV/rwSaQA1+EqNSk5jEAseUQnwo
zQmGu86HDNKQPKLZn8pAzq5zNrqeV9JOnBiVfc0i/tlOGq/WfTYn6ioQWRXoiHNCoByTKB7YzNjj
VVXhc0pQ+ZCSROQPNPX1SFOcEqgd1Wxb+ZZlUK9t08mBnCXG1fhLJgGpgdeRmrMKR+BW/ArCwCbW
wlBFTovI+hlYBiJQ/5J47/C2jciXY4X11cEj/yXsNjkRI4rJsm34DbvFFgxNnTQXgLpyolHwO5A4
A0RyT15W99jvhYo+SyQdD1DCJJBmx7i3mcURVVnE6NaE0HiZFEzhldm8GdrNrFI9Z28XGtESS0VB
pbeztoQ4uYS6JQCei4vKm7HIeh44cjnniV4j1Ruk7VY+Sx/dY3ea76Un9lUYWc4rkfxV2Ds/mZyW
SFgu6SH2OzgrRsSJZignokAkMj1ZCQR4lSfC8qnVsTJnsjwZDjb1suHYZDcWsiCSehEwIQ4anJSS
DuYMHL7qjjwosp+0mNhRu+R9T6MVp//bxIwJGnF57fQtx6ajdoPal9sKO0gHHOoW33hSycvFaTPb
3K01yXsLbKoLZkUOJRpuTowaZokIGBmHjbfWRxJp1PQuCX0poRfWCYkJQr827VXjkJtXy2YsZ0Yb
8/uFybOJX0KTisBY9Swq2cSWm7XV7BmGeEKdnLVsdy28rAq2YVxCROvS8JKRlEJEd0wfIAuT2VGH
VhZBnTZektQM1tT4ZKSak7ttFr4kT3b+bLKGJaszJ0Bq/IoSyabxUx+y/7OTGNZzKc+sIhUFMgr0
NUsZCVQTFKTRC0FphnDL70J81aKiEJ5a402r3tLouyYrzyCDdxAyd3tTiel9B8YhUWYtH8WFTrGx
9sLNJTN8hERajjh7OtIqZwmikDIABblvRpZpSt4FDJpiSM6s0uDJ1N/eT+O1qBDlGG9tP4TAtzT4
zOyVI7MdsJt+U2POsaTHvDHRcpkC8S2EnQmknnZ8kQPSLs0qdivPX5ruFw0j77IPNVq+uISD8myt
RBugxBrfDbTwFmCcsZ47tsWEOPKEAGOJVzCsjxHNnwOGX4lEVJMGipJKx0NXOvVte1MUj13zEDeD
bxWozMG1OlOD2d9L4XnUApXZi+8C3rwVb7OGwb9Ocp8rIdXTLlwBpmk5Q+QYp/eqqNwQcp4XiP0s
LGBrc4N5tRtnXxUlAM2IV06d3opi/6rJjN/paJvGSBdkfunSnnzek151x5QYvEkw3IImvjjxzfKp
y2Z30Xn+lVMW9sj9Y2dZaleixqi7ytlL1So+ZhoYrjHGd2lJflbv5itcm73NMRCRBnmLQca6R2El
67nLKJgwY3DReSw5Bgd3ObUV+1T9ruchRyR514BHXSHtyyGy14tASLS0JIfBOGasjdr6gZpk1C3W
EjTrFon95jlpeqLkFUfVy2DWWDJ0tmMVOr5w8zbgPyB+ulmR9nUUii9qEgzLpYcUWtFepPNdRUZz
IjLJpzGzIV2RMupIDQ6c/AzIo9Yti/LOQNOy+TTGmkzq8r6QUOwAtKnlJWksZJNAOtFlylyYD32h
HJD+GAXGUSKfiSGmRhWO1SKuABNpULV4XnuBdN3irKuJN4E/8X61jDddY9vIX/OKkB4OoW59G5mr
jRGpYnQVZbWTdbnfSIyW+B3E3HwvFfQlkMvlQqb2OFBIRwIuKoEIyCJmglJ4TzXh6kap6o0YY3R2
7pROmOWXVSQGG1llRkKeiURZ0VXS2owuXIjOOHlfJZXX5YoYkKu6TRoCzpJloJAiVl1o9QpEbI1I
9u7O218ipymPcX7K+tFrYLhJqGiH6VDExwSpV5n0xJBJdgKJ38babVuD1BYZyYrsSLyH7Mik1D6i
OHhxRouVg1fZGhqOMDwZk8EzV9HEQaPoIjsND3v+gsgIoCV2+6k8amDGfSN70BlpfRGZr1bilbI5
GErTi5dznX/wpColjM7CoQMIZOjULxM9hIAyAa7QAJhy7DCZ6JI4gTJHtxcijxHUGjJBtjhTeIXL
rSeZHP0ujVcxUY7i7VRTXAS3TT/oriA0Vr4XPzOGEuSjiFLgEi9YlflDwGs1CpjnrWKLWuoDkZ7a
dRXdIecUr1LFp9pbLRB8Mnjs6AqpXqitVkhSlNmNHe3cuhJxG6PLrTlk3ij6ZCFb4r5bjpNF9Ljd
ZgF9baDx43WFnoC8W5PWAIfBaADUIPhN2qAaqkHGB1qnsO4wbhoO/cYkIhIPT+O2RoitadOITQw7
HiEyBDZ9iStjugb8FbYeWVI5UTCYgkf1ucF2YNpYF8GOKPVAIwR6dVrfKJuEClgIZHgxZXTCOKaY
MHYPABAmr6DZY/3Am0Hds2Ugqd6NBf4hFidHtHYK0a20VjB2afTkejCxdHeQwYsmF0gTWEV/A1ge
rmOUDtAGxNp+lqeMYsryvWf0IVUUXOA15mFC0YEg9DBrwTZnoZw6VKLbFl5CwCQmI4S9FDgjR+DK
kXVLmGDsrePDMpJS3tJHym4abQ8dBzvvM6497DEEACgYRibqo8hrz72xtvGeAcIiIELfixqG749e
P/Ca5Hky4T9sTbfTVwo+dMmW37MX41uXAWGNs/AGbHhLQi+Xs8J6nvI8bHiv/jxdtuA7HZXJhssJ
2Z7VUaKDFLkvTU9MFFxWC/fMjhoemoX5cuj85uMRdsatwh8AQcGKGvskQpMImb9iM4cBWr/Tjt3P
OQGjFVvWcUkSAOveR3RdmtwZDry5YbmSCld/nzNYMsTpwfIs34Be98tW+McdVqgAHEhSSDf3BwRw
m1+M8Q7JvT88VK/WOw4nbnKi28FZhSfzESEUozIGPURGop30vFJ3BIzGMFpQL5GfXNTenzm/4619
PeGaIETJbXSgI/SsYmuEcTZg7ki1mMe+aL/injJoFOVSi6DILpWWfF+k403xqwEeS23ElvbM2k4O
ox6Ey7GUr6kpH4hoOfAHwT/X+/ICbAx+w5TQ47hj9kXYBrmErZhVnhbwYlN8b6mdGucB5ZP2GLtg
JMxq/DfbWIOnBVw0d8zKTd7Lr/6h+QTPaeiaYqKj14J7nbqYGTrB1ijQrRDIMH3acbtlbuoPPbln
eBFFe86JXOX39jpAptjpETfpO6iuuXf5v+0fv7ljWT+ExVMUuGkXvpPUYkbqEJJhgCXbIsEXu/8o
NBYSHZCahx7tOa8YnpR38RU2lFh1jufkTbkAIAMFk9LKTUFSEWK5D+ORFxdQVfUx01TKpsm9mNoT
jOACd+xyz/OM8wynol0y2472pv4vwbxtgchGFRQd96DDFQCe5E9iY6ZPh/CdXvNItaBwGvaB16AA
fEvCCuPCffTZJG4645pgKrERmkeWF1NlzZnI49u6tWJvixJ2QDrUnxh0xFfRN5DGfsjXyifqJ75D
iLPxhaNEPK332ZuBsgoWm1pOSDwzWFglWdHBMgc3ehSCmTV6xtSya75ZIggWZQwXPukJ2joLt1c3
Cq0C7Fy2l54iPh48Ctj3oCNgNjzBbAB67XAbki65YZeX8a3FgcklAFN+5VGUrgHcKXGTJB+LE9Qp
4mpTDfJoT0fZZvHABE24vSe+i0/4QdHG4RRfaHLAR/6RfnKFwhkTvoPmEqBX4xt26TvFzIEO1WJ0
pYk5kLWtm8J64Rf2qsfsuMBZrjv1sb0Xv1CqxgC5DD0S1D6E+0KiSce0Dx05f6bgS+RAPC9fuLHF
L2j48hPN7bi1FjCLILaPP7u3BtZia43ZZY/Jm3aha2LxiQwtNJ9erx6bN5Vw5LtQFR4703eFeZd3
KG/PlnpZx+QeBpGLnqdTilGbjijgCAu1Cl46L6MEknQsToGEy5kjkbO527G6lgjYckB22BGwZagR
stgqTLBc7/XF0uwBXd7XwphYY1Sz58jtTX+jDicHFnJ7JnKPASExHVZcnuaKblr21A1ajmxCTnbZ
u3EffvMXt58Gydj0VSKt5RF+yJ6WYlvkS8rWxl3oC8/Z0XrPPzQEM2y2mBEBAeg7fWStF9+GbpPF
QoBVvVe/oHRo3/meud9afoXP8dLcQT2CrUGHssshL7rPb3iIYorCyfikCAhLx6u8xZHvqDFl4IWn
fUJewhdO8DJWYw4TNgLTnjh4apsY/23x5sVA084dn5eFpf8MH/lBj8smALAnlzzTU01+C48PZwPl
83BDIpVkaF5M/D/OSN01lmWT16CL7hKtqcgtXdFau6PqTXvImdSQF4EiSoTD2jN99eZGPXFRBvmA
hBvdCPgJ91i4lSnsGAepxAAAEc/Kns6+V054OH2SVG+2F4tlh6XbvdGvQQETvwjz58TsEDuYrVqN
g4RpyAEtFkFj0HSuWJ92bBSzvJ0Oql3dwZ3rrzHTrwyNjtJwhzqEdOCX8LHAD+HyZ7l0KNF6Rr3B
J1eOv5JYZHEvN58L4zSlRsDqxCHH0EIOtQ1oesiMwArExRvc9ku8JPckTxgU+Fq2+bZ8DW/VI5cf
TrnjohEvwbEY7eKPBa23Sew7hJ1d33Oxm1eAg5k2nh55MPVitCKQo0uSLdKybdnns5n72uLVvR1y
K5xM5oTowClHAGEnk+movJlBjPqRC8/8B/UClYc4sHrrn7uDuKk2E5J4ctB6B/cPii2B0uGGDcyv
Ji+0vP4hf10fCHniJBnhSyS7eio/ureWHRZZtuzA90ssKbKNf5WfW/F1P4evPDWQecy2BW+geAtp
4Cij0Zib7MOFCbx+6R/Vm+oZe5eKX3zXE9CyfC0n+aX/VlYb0q1EEkX5BuU1n+bRuu2+zVNxz5RY
fPLmZvxLIcooscgPwuxIBVjMC7k60EoQ2SQBT8sW9N1WW8K3CTzntk942AdIfxqQ2BD7Lf2+p3hc
/uiswEAZCXZO6y8nsLDra18VvHx12aBHkfIlb2l9pQqKmOmfs8BrCOYCigqvrSxYCfNdn6x8Pybn
pXviMzHGMKWxeNZwoRaaWSRgm2+qai/zwlxGydyXjoBdDBaMZOJeoXSzoETaqehu4TAjpgapkVN8
lrXbEcjO3a0z/PpC5je09EYedRCKRb3blYFnieS05G5ebkIO0jq/L/ZatBFmBJn39J+avmzsY84E
6snUqzjgyGQW77eRNuBL5vPzNa2vnLBbAnwH6EsKcMDrD2omzXxyzbEmSQrVZBsgPzq99RC3dKYe
BxFjgy/zbWa0Z9OEdQ810l/y1ZusrUhjI2OsLek7Uz10+a2y451oQTsyxIl75q+O8WHajasvdhy+
WzMTByconGRtgucRRHGwF+lASR9SGWYfuMtc9jYhL3dwiNfPXtGCRSBnEKBkhm93L7PkXemG99DB
lAtGHTgo/fRkyENnHEsSNmm+AZA8oKhhn85ZB88tqd8Y3CiOZ3Lpmde8Ag4W7UwA/sDWwkqDeD3e
s0AAvKA8l6UrFhQgdjAKOq8HHJiZS53SPPOaczLqCqyrQffD6Iqi9828PXGc+4kSNKaX8qFTsDCf
c5kANoxu9J0KDKtM0LeDcG2tN3DNJkFghcfpPzaAA/s8+5de9Rd/+D/qRZ3wwE2drKBS/r//578W
XDW2EtWwRtSL0LkMSGToAZaQ+jaAJPFyGdVv1HQYO6TlyqqDtjtm5LEjy56u1+awFI8jhd21V1PI
HNrIEZavcHK2PX/xZ+ucgLBv4oQAw0tfBRmDPXf1eiVPN7wyUpqWmhs1vw2V4xj6A/Xs2VWv4xt0
ZOm6qr9i4SanDByOffzQxKv6BYzEEO/qem9qp0R4TJCp0qajori6mYllYbmNjqGMtYpY0WvxrTBh
15+T5mjplJsF2nBS8byjhzSdNvbJ8EFFSUZDd0d25XokFRedBfA2odY94D42CCruWlAWbswbdgZL
DirwURedsZiepu61mPdl45argywjpNKv3kQywLlYOAp8qRj/1tOY7oGKWB/DJ117rYbbTHkohxuz
9ZfOQTShFL/W1NHrTaZGR1jcieb1zgOiCEkd0/c1vQ14aN/lyk1R3XaYNo/j4odqQAw4e3aZ7+XQ
L7THVr7mZzP0jpI/QbqqcFOBTO9vf+6nGyIqiEGso/umhli4wXgxw4qar7RH1O0p7InooOHOY2gs
lYsm7Xv9nhM5zW95I47aacwfeSeF+RUxZVEOE+fp3T77qACBto2JQXNEdMKrCv/6F86EkLGABHaD
Sg13jvbTcCqv8Qrr73SolJIjwdLXpD3yRhvWu7YES77HDUgTcLv4rXys2nuNdtbssdXuK+Ngpf+w
uv1PEPTGqxMJJhKHqytQfH8ItcscTnU0xOpsUnTJWW4sJ72/6liuqDqakrNAC6R5b8xvQvnVKIMP
HNAm10J225dvy/I5RS9/J/zUX4L2P59E04Lqk0w+GDkVvz+J2Tj2hT4X1TnNHqxZvBNp2+o0g4GH
cwsWJDKPOVj/kiHkS3SPBA58gytVlHvD2Id67kuk2IDR6ngcCQ859OyysrBcC7CpobjQ/4TLlv+B
bj6r43Jo4Jvx5UHycBcZQBYZiq9FOk4aEiWwGG0Qj9VESNacIZ061usHOmd4AAgpmTIjRqsYqFQx
vvP8zcw/BBZ7q0cZCkuAC5scsFp5TECqLFHeh4+V+bxMkCYFnD9djRalfNIxrys/2zY6Qz71beT0
8Pr58iJXz2X9IIDbTdeA+7n6XmF7j2jspKCwmsDcLawcEwVaKRKv6ZRp+ZVaMbYCIFjiwxjlrjlR
z7CVVzyoaQ/WQ4YOc+hC/EpMS6RIRUOdPPTwA2H1qW7nJvUbyTFHO66O/WOm8LXCCBHGABYx3nUV
NvYMpVCF4w08RdL3afNCjrKrZEw2BQBA9pFUqiPDn3Yb2C0+M4DxwQlOiPEQGcpFR32QTRbOQg4k
MRgstGuDtVd0OtMULOsaqjHweGk2X2TewDkyglCdMOqhLI7XS8+EF5nvhcn43r0UrMfhpvMYTjUb
9NDgIkuZmaGnCfm7XnE8LBkFzCHmVrjjMIESEMBO55hNWM9C4GDAgaYHrCT/nFjWCjgO2FXFk1YS
0aFl/W1Go1iL3U/LUGaE4QFzpy/lpcNuRudTiM2+JU+ptpSrsKcoNt1bwMVae2vGLxmnuZUshxYx
tVY9d2bhvEQQYj3BL/TVtXNBN0a801j12vhG6qpgKe+WZt0bWemtm4wpzqisP5UV45Z4miTpujB4
XwG7agWNyMiQIAoGVAh63dwqvJjRHJErKarvGTFJpCYR7ARDeGmgkVaJ8Lhe2LcVIDQ9hWWBrnKB
rGzVDGc5fhZRZktev6GtEfpWs3kQDYZgorzGWSTz5V7K3WKxvmUM7Zt4JVkQmehg0FQosTinBhMB
QTxCXwi7qWgBG54SxNrDHnYE+YBVvVTaxQQ7ps3NPFdQHSmBPzApOk+BErLQnkZgeDJ13BpOowQd
teJ9pX9bZAr0luDyjZJCGdOFRU6MTU6VzmDKxJXITZBmOG8M9vOpAgDtgTAgCDfKvtqGIWpl628V
YeGIjK0EHYj3ViIcwMg3FL1ScghfrPxYzVsBExznZ1JTUINMtJ198SNXK1eY1qeCbbtf3yKRIwNR
SYgGfqNapKdNRLB9J7F0JXcz9XiXjT7rAFdwPLTVbRl+YuATeUj6kDBiXkx1cjc1KwcZmM58zmOg
cpUvRm8B5NMFJUeKXxCPHGpwRaHlh96C5kFu6LrNiSclhk2NVsfyxKI+5Wl3UdcmkDS823SIW44I
BAXALsS1t7FCxfKUcq/I/Ld61HgzN3O4slupl3i5kaO7xnrnQSmhZoDJNPK8eBEo8bzfHvXt70gj
qhv47QwemmLLkyhRWKMRpFSv0BrIQPzAKnhMwv0hyDbf1ptJJWgLGMTd/ffjQfrxeEDgIOGWNgyR
uNjfj4dxlvtuNLGSTfSRSecYka6OuL49yeMVDT7qsO+VvWS+hJ8m4J4Q9KxndBj0e733yv5pKE51
fmNaV3lxo0Q0QDUIpO8T/Wmu8JQG1Rxs3F5mI44dWz8hQEp2jeKabBHAg1HD+XMoJoSSNgofwnxK
RJhP6+Is+V2a7LvSo/FDVWBPMWDbyFDJ8pE1VxxhcSAF3OyeqJRmCcTiaAi0Ix0tapuRB8wHjvvE
Sxe/Y5KoHQFM8HYaDi03nkKdzlOv3ZfkaglBO18W6pii5EXk6THqqwptdf2SddelfhL1g5QgCaOz
NKBCtcyOKmXzbXzQ63/ERig/yNpMMuVIctLVLefqD9MUZrA5kea2OuPpYGNfTusxrDwiOAAoeLVv
shGaTplzO1sKuFNA7V7zR5M99wlvnU5v1OBRojfyIgGgUjyKHsb6Tp9ue+Uok1O++D0ZJidwFLac
v99D2jZB/DFh8Nmx0jFcyJambr/bfzRFy7KQSGZWfHZfPyALFfBw2Ot61KJT2vnEUXG2auY+lR0Z
0oo7mzNH96hSgt9Dia6TVxWMJ1aSm9CTKAjFWc6LyNrRDsaYjGMZHBI1K88EM2OK45LFb8TD5vQU
tbBtKm6reMCUQvyNzzR5aj8Qof0r+lfaHoS//ZZ/ZArodZvNK6PFOenv5PqrwYpe7+f1LooOcfmd
0vJM2eCxu4EJJW6k0G6y7PrvX7T603TJN412jA4AvGnWpu76zzc9Q07rucosB8aPKaDatOGM3Sio
G7t5pP9iEO31hUlLJyMHXwCZOgs+9Q1tQ6FbXrWfBAN0Boc8kPBD3jmw1RGAPDiE6aTMhZODTLuj
hIpWKzJuQJgc/K4lBqWOyQrRNtk8HiPAQpFX6ZfCgZ7ckGAJNyatpmOHt2ekNdtpjwpwM1WY5/Sw
Xlu3wj13BT8cvxI6EhA1xGVKeA1ExV+4ol+aeM1u2tPkffpmg2qxPeiuvN3zjvwmg2r6SuS3wwFj
yzj4mFws/hF0HlgBmisBO9iKVTA0KVtNENQ/KUa2CUdOeyQCsW/jBi0nRnxtJJsDZdQWbETSmnhv
vA7ohhlOTwqLG57fa9xP7H4LYQiUG9toL8E96RZ8DR87aH9qCbID+D26dRCFEREXYC1gM+QpWt3q
KH2AeaKYAQPMP/hsIdZ2+gIowm5o6YPWCTiNjcjvNXcGG0QGTyI9Ny/NnmgVB95Bz2zGaK2na3hU
CGbIfg24LDDeUbIAr8Jns0hL0F8n/TKBI4BYga0jjaADijYeqrsg4ZAj0DTYPiaYd/hHQG0sZLnH
n+musgvb4crXQzlb7DTM8zflIz4KdObVXn22wqfQfIjSB5SYsGMSj2HhQgzKOeJyu86J37VX3jXv
IgGwV+aL+NLgIIAVKvcMdSb6YUQmQOOwL6gb0EHhUd84CafGIr+fr9TDzKJjI1gdXvmVphQRTMBQ
ivcgy/wWuxfwLgprwQZaXr5UEEi8K6ihimvlrHw3hZ1D3j6iT20+sHBI3/UbHG3D1kBaAFYFwHdk
tbIPCocYEBII/Ke0cSKoFAcSzBsz+jgsmyRoTwrnLFoIAIPbpLhKGpYFujx3aMtLkIb5IlSelLqI
HHkSohcxJiHK6T5nf/bl5wx3FNlRIFGrLXQemTYm/lQsdTCXCIupKOyvOOMxTbK+A0OOOEm59TAX
VpSteuz32hWBDfPT8qnfrI/J7fKRPsIvDdzWMKIZUUF82y668opAOfNgTS6rM+FZlbBBn7KMPnBf
f7UNDcM78r4zKFlyLhiSNTsSALhoQoZKcNF5rSC2v/6nlNLwRaDlPemDDcs4v/EGTZE84BK4rU3K
2xyJ3lDieWUQN9eaeOduWAIfn8pCQhkiyA+Y4kdewnBF/Gx+qnH79xfdT+iRKaJKRyZLSpxi/nGi
SEyd5VzE1Xn5Lu5wWJkwzrzI8EOtfq/jGQ8Uy2uB18lzYNvaRCNFu28Y66r6OZ2vw9ZnxwcrWNQA
THOeAuACfAnh2z8+6A9C0N8+6B+HQjyoo1WJIV4Rin1rmruUKBjr52SqsOKk0k1lpGepahEZ8HJb
4WFy642+6hUNYVjeaOpBpLU2hdg12KTlUELjwnPaV+JrvujBZNE8jNBFbQmKJN1TBv0WyHP9+y8h
/aAJNgkSkHVxK1X6n3yeMTatOLU4VWoHMolDhY0PDSRH6XlA5oZckiYJ2MGd9A81v/aDtdeUFGz4
ukgYINjJ7+eZrK3JLAkZZyq78rqLmz1Urlg6xXzNCwAYzJSPOPLBe2HjNl3R6NeTr+e3fX9vGK+1
/J5Iz0Z2QQBXFy70JDEaunAI23NTeAIzzzWqT1P1YRaSzDZ4uSQHQsgE49iaxzl3mzrQl6uqClbT
jZNDlN3IJO6kx1II/v4dy+r2q/w5PkjEgZGLZWl0Sf1xp7Sqssa1JJRnBHGusstOq7PYUWAEsU3S
wE51yXZ1BJk+c0g06Z3z3M9epSNJtscSa27zmp2V4wUJ/6W6w9flMCGd2o2qFG76q+qU3uo+sh/b
2LFkbM0nu3fcWa7itbdEA7a3yeoDHSTEmUMY+UpgQAiqXyUuvuQgHaUARsDpbE4y6um3DhXan49Z
gC8/PBR35gEOES4YdxpmthxvM8bK2+pNvO4e8Yjc1Xv9sCmCtroCRIWAPu27dYfIwWBuvmJIxWRV
7/SdCz1o0zj9iE51p9gP4hXK8r3psdN68XG6LFfp3XBl+TDj1K7vWtc4UxnoVU4amB4RZqfcJc2G
WtyekzZ384PoQD9BfOyGm9Ev3dYuHGpqH5ARrg/tQQ4YfA/ZfXID1W0GetB4/H+PMXRHL4CjuCQH
8Z9R8rpISJ9hJIgkT3f4AajwpIDQ7c8aKdnGW4bfhbf5vJODAOO1vwS8Rifirh3qam/yB6wiuyFA
sEi1nArB+hTdkIhH56V1+89A/J/GUEnF+m9sGfyG8Qect7a9rocdr0bkydC3OHR5KdSlp8JniY7I
dYyAKXYGPrEDcwDYD8dOxCl0r12XdxJRECAeJFyAwGj2YvzjXaL8+ET/5+P9gfsjxJcizeLjQckh
b+4zjxSlAiEFtkNOUDBs0pILz7K8MPWlha3GaUgmI5gfocIBc1qibg9jP7uKcog4mrZ4WWe5IChA
1IA++e/P5U8+KALr/v/X+cdEvSjjmCRLWp1HpAXdVdtc4m6PYl7KrxoYPJ3gOlcm+rgiNtArDGI0
4UxsoikYn6DgapKsO5fMICAESbTrxkaiKVABhtNwdNH0SAox1zu8Ff3kZj3H7D8SVX86gGRKolQF
PGJ7l/7+Bm3DsBDUvCspBbnbMu/21YJVGJ3qEkA8bjvt378w7af7T9YMmhhEiB1iXH//gdo0ajK7
XnlGoY2mdrbQxgPw8dLNEiq4UQLVkA9jcZvGePZrNXHyqXDl4WXc1BQGMziBHQnaLAy5Cpt91l0p
iGxLRsGW3QBwWVJRyagXS1zuOhLZ0oUpmiABqaOCCK9v36DZQcwEqS0tCjInOBGCB7r3iNdU8bVO
HuR+yZRVEEmxJY4juRZ4HJbqaevvE4W7hb1TG2/kOoj599+/nx+vB/I5WSGA0KKh8Pevp1zDcRGI
5jlXpATkX9kWjk1Ip/xQR/Ryx3sRvu7vP/En5ECmgITaSVE0iZP+/SdGfVObdJeVZ4WsEuM5rHnS
ZmgrA5nI/u8/6qfcIUsh+hDnkgJUpP75dOdrUw1NXZ67g/bRCm+zcUeemcBgRRScgU8DuOKu1l6Y
VPkYjfiPm++nHZwSB93USEWRJCI2f/9dLcVci6Lpi7MUa7g5yC/UDGrnwbOTJ+iNeTpZ8Usjt+cO
Fn2RP6lPXguO/9XW6n/MLj95uSwNooeoSaZUqgB+/yxdukRr1vFZBCmGL+dMoeA784vsC5dP7UtI
huegYf2qBY3QuH+8aKUfLrulWXBNIkFGOnGxv/94vVtWHf1ycZ7qz0W75Ju32kIgkcMo5T3OzDJm
Qm49UqJOq6g958Vp7nNanC8DrTxy5xhWd/n77aH8MONYmKN02VTxZ3Kb/P6Z8jyMZ62IijO3Rj6J
DwNcAU+eWURvZMmjf3dm2fR782Y0Plo40dqbIyz88nOd9kh+4Q+4a5VIdRWxvioReFa1jIY8A8ir
HU1Gjtint4IE8vtGL8EBfuDvv4C8XbM/hjQL3k7kzja4ybQ/5lEE5/NKDFPOJCwezPPcuRnbXefi
mOp0uAfc+821cAovyZV1rW2tzJgW2SgxLbLKW37MvPH3j/TjddZNqEQoReDBP+dGM9ZqLezlfHu8
ucVHstdryPwsPsXR5wKZLE3mtTKgkiZ+IV993gbsQ8ZHZG5Owpzg6L9/IPOHE97aHj8+Ecnn0Gy/
X2RlltTFmud8i3dqI/bd+1xzwWYMGWFFkABi13aECDBDacreEwi1r8HiC7DDm4VL2KwZ7NeI69Bc
2BEGJNluS7bhK60KZABP4vFojl+dmrGqC6bcq8XrGMxIRf63N+HFLbh2b4iOyE0W/LKaQ9M5v6uu
7Rv2d/5kH8gUnaPGKzYLvvR9at5VVJXvyzn7pkPoI689ZFTgTUKP74cjWlAcEUmB6hGgBJVI13iM
UJA8aeEfbzB5e///foeRzk5RAP8yFUPX/jgf4nyV5GZNuJxD7Olp7+hgHFJkeJvRaFr341aZdtYM
HA/mxRpPU3+nkS6WiBeZFIWxrYIqftTD8NbUMr7XLzaooMWyMEHV/f1CS9J2Jf/8rJLCrgKPLSr/
E0i9ZgpmnH7JzmrHwqIf47F/jQmEEgFtBlJOo7y4Kz8lI73ONZz4MWK7GENew+0pVKI96BB3UKvJ
gvyXaLJEOPVwayW9pcPCH09GuyCy0oARaxPKBeClt78iwiwhxaf02ZuEoBCCSAhG8Ai9fmWIqPAw
FKrsfkkF7FN/TZTTbGK95EfyskaSdpnlGOOB5K0x+rEUl8Ssya+LFQdqqXlD6s+YOUYJP5Ac3obJ
q/4hRLE9ALFvL8sRO5eZvQ1L+5AYMwROdIzJaUrG+/rAVBcjFVwxqy6QUlyUODNv1RViSCWASWHY
rkX8c9FNmeDOXM6E0KM8JBfVZKyVF9VXregqX9Bzye0+5YMLCEej6IQrDmIOM8eKcgOhXdtej6Hs
VrEcLNhK5RxpGSF67dVGB8I8LHFxq5vTP4ptf5iEkQgoXOYtflyW9D/OVgoMOvixMTvPN0mgkIK3
a7Ap7/hVeWQHCu4+c4J1bmfQGOIY3gufqNHn8a4+pcRSdLfbuiW+d08pWMZn9Q4n134ZW2eM3f6L
cPjxxqQdVhIVap0UXf3jIRJnLY/7vM3PlX5slGMOE5fg+l+QslXGflaekznapcbTVIFuImX++4Mh
/+8bUBIJ91asbebWgC9+fwNaVh0v0qxmiPGuunk84ilPAMxqooZYmP8fYee1pTgSpOF32evlHBBG
cLE3UsriqYIyN5yyMngvePr9ftjd6aF7u4ahGiOkVGa4jPgjQmmBJfLkz2XCII2oZT3OT++7UvdU
bYAmZktBnG1HBuE+WoEgnTd+2BD8wUaiALfN1hAEioWMuZuc7X5RLWE54HdSUQfqMzYXUdJo7+Y4
UWpEW0jgxva2WhtDSWhbJagg5PyTZIT1+v3vM1X53SBgLNSYuAYtqrR9+PdMnYqD3apMrXy4ofY3
zRgE3Li0/NqWAiokPJVBLB7bzekP6LPrpudOcKlDHcUjWk12KPcm8WU3Pe/m6S4fYiGm5Hai7wcU
LGpVo4SWG2d3Vu4madHZUsiBEHB14W2m50HBlrOyH9g5QLFZ3axJfanXrDA/nN1qa2xToMmy1ngf
14/p4jDZpEkwu2Zh2SRpL8nUTNcbmgTAnT/l7P/BBKjUCfjU6xY9Zqz6vTfUXsxrzWxW5LQ8ecgS
sIWrfgNUdEadXGpq7wnUALGhc8tUO83FpVs7t3fWEdjsi0XavN2a/URiWra7+a1Th69WLbO8Vrl8
Jyqy/LJIl7VpOqSEZlruYX1IOdUal8FyFdVbj3v7e818tXYj9RZZb1pBVvSWbEwrKUlKlcmhtv5h
yZt/0KsUyKyoRXZTmMM7qq/Y511zadulAUkux1aQNAn7tonVzJYABJ3lR2vVbaLHwN6210Oc43tK
0A7AeZIMfqDKL56ciiFAmRxG5/WAeBT1nS8tukc558l6GlAHJy7Mtt8CV0AMJt480zChgwgPKQMb
1/CYpabxYD1uw9KIorS0zhrvyaKyAwsAjLcefqT9j2KoTCPiZtto1wzmbwtCQ1RCJX9yGSQL8ClK
PCEZ+pS22cfPKUxVmPmI3OWfVu/3LSqzRB12Na9kyqy7Tdx0u5w3SXKus1jg/vadTfURx7JXqW8x
p0hvpopDsogo2L8+0EChmpD3Q4ET4lAlz2qMTvvUnzf8H5FzjTvbu1WuNun5bSEuQKpViIL/W1bM
z7sUbYianAYbnNByimbO+3vFISkSd+bS9N93zuPF+fqi14/7lfACyKDz1XKfys6413uLvwE34/5c
OMMlXsLMpM7DzE/xW3deaE64dCeEfDyOPTvfnz8JOpH8LyxxP/r7nUO91pqtaflUC54jLB5n5j0W
DHznvOdm1IyOzlfJHQ0GuC+cr9Ho62vmdpZOsHILh5vgz9fXiKJX7iA1I/AupuR+TY2+KJw3hktK
sTMZfj4k5rtlhrz+zIOpi7+R5+fnJ5WI3PbBaX9OtoZ/9cGEzmxuYobfQ37tDMepc3aGhx8U4b2c
/e2mpSh/CUdvwdnYp+LETdsO3apYL4BO7sZ5xVesFy757m7FGSEKAsq+ObFlvDcCfg7jkSOXO/n7
OtTuJNNvI5JJ+8uI8tqlutxsWAbQS86rYSB9iv45aun4Lir6eFo6g4KBZs5g7X0Nnl62Gsz3eDw+
OBPb6a+cZyaYt4n5YWz3VstvY7vju1p5m10ue8Y276w7ZCn161R4i2ySItuf1Gwov/59Ln683p1I
PDZ2y9VBq7OjeCPYabc5oBogJWw/mnRwBPX/9TNG4k7h/3aPd06R6m69OK+2XFPz/65ppqonjxEA
+yu5033awX8KuRSGppa00SSxySGCAeMShg9O3sHTJ0D0+el73aEDd7cwr/oF1acMlGY7BTq8BWkB
C/Gey27Z5etXyhjRovMZpwESgLauTi0mWZAH7kn3vU801Vk6HUSs6XRoy9ih0G2wiF4u7gvgAqfT
dD72ztPL0iHyy/PliUJQzgu1A4lc8CXsCqls3bfC48Nexa24Lz3Op16TBJh9tACBBUpcwG5xZr6/
D84DBfd74lZC9Dw0ur+vcEsU8zehc6eHL81jqWQtoai2puedjFMEpl4+r5yzS4tO3f4ECK7zqVfM
3QSIwZXxQA9cZ7mCYH0seUfdSQfOIPERoUOetmM9dAZL5+lpYwYwzdwJPki9csjJcXvwTNmJt24M
k1yX+cJaSfDCOTPzPXc/J8OH77/f7P/D2o2qVaNzGHvoO2Ezr5UAztmQFompDgXKHDJvvMf++xei
8uI4g0fKKfFp4QwGVDDw3kg/c7fOAxEF//ubRUmdz8TM3UnVmUw+P4c/OeIbd7uC/yH9f8Z3J3rq
i2xbzGYsxqTsEq533h83tBx+HJF876C5mGZF5TRTC28ZvQL7da/yf/BCahrz+kaevUsKL31reMxd
xDXC/JsMLXQYZRLN9wP31Bv/KMax2f5IR/8M/U4yVfatafkyZWoVPUxGYixKYMFkJFg6zxCTmA4r
iXdiLP9VjZa5Aee17lvXg5/1Wz3EuYWhnoxP4p95vviFjxDWsfCp93wxGGP0jBb5iWl1GhFiNhLx
gvRnsjRNI1TlCw5CZgO2u/45Ti7eSw/me2kFYKVdmJJM5kif0FnY6TWcJ3iS7irOE1O5dV7423sp
vMK7noWML4gZrifPh5c6TfzyZvmlYNxbun+n1eqfGfOfCb0TvYd8uzknsgbICgUHVGt5CfqP6jc0
NiOTsXC3YO+5W6BXdcLAC4wYQkfbAJfT8mjq41aAg4SODynD5ScNl7QmUCGl2PLpK7jMzd/H27pz
Jv9Gu3die3cuH47WgvGS5W9epTGR0sFNfIticSub3H8kXRnOo4ARH+gQPSrOo2TOzBl+fyJqnt/f
6Zjtkj/Xm/E3+Po6tiVPvkZvZ4dKnQHG15WYSXcOeLpgaNwx0nIhUh/DrjN/DBhL5tsQtv2mxJ/z
MF5gzC3dn2RK688827IbwB/qTToU/dtcaNVWWQN3ODIFXSG9sYcyMRzOrvgThfMO597u8/2CgHVH
Xx8BFVGckUxPcXP/nRCD83izUXcYfGfvlRKqWD+oPMpE+JDpSw+tATGO9+6Y+DKS6PY3d8ZvY3ia
MDSTkZlhyZwQofbg8/MH2+PPDP7Pfd7JzsZhlVwKWuIG5Nxum84lpHboXKUqwQv9nZTqfyb9fy51
JwbTzaWUl8HFBCgfwNhSRWJt/V04r7bTpjSwuZqIK7WnZp7fUxMMOg0H3SvOnDtPlHF4etK8ibWZ
ICYMFJ/706T8NFR9/4uxaF0Wx0VW2pN14ladnZd3st7JE7KiYihrwiN1LY+iLe2KKfPvzj10VzE4
dF6RbWwqoV9p5yb1cz/xUnATU0NVb7qbg5o3FFLzzqbintnDIcd6UyRWlQegwBGVatzEpTWPW6Yh
29bduwD0HJxIeP8SQ6dnhxpv0Z7XJUPCqT/1flJWVM2XbfC77fB/63TvVFin1casXkXm17qVBxIT
3ZOr/ueN7sk9+ltDzKNb6V/6YDo6O0/fUQjNyyNK1LlUzzR1A3yQT3be3tiMG5Cj0a9IRuZfnJ7u
Ll6bKknrOsPRP/r2w847Pic96isGydvloxYcfV2P8iz+nis/17mYFYA/6ydsZCjseD0lOMaH9TMx
3z5gbT7deJw8nn7RTysioZjjmTB3+2wNdRFrSMhmsjeFT+5OcNg6VlALCl+jVEMZfXX004hk2WBK
9Xqq8MdUIffqfR1xRFlR2ZK5P7kU343yaB5RGotnwakLP3nL3uiw6B88bPiIS/CksOFDwfh3fHZg
yFjb38CghwgSyqFeH0dOqsflecmluHRsP5zjep8aWfxo51U+5tGZC+qEu+91Z49GWHbmTLt+T5do
v9lNI4p9dk6uJmpvDt6Sbyn64ckSPnjTV80cfb26twW5fWf3iYkwXE00Veu48oEzsuC8z6MGmYh0
B6Ro/YlURH/6Omc2NNTLh2ZnzQ7cSyMWjynSlcpxI6jF5CCbBjdKE4744jcCzPfJhbODyYvxq/Nd
Y3g0SU9j1ARa8bZzYko1Ck2U7obSd371Q5NW+JtJhX+PHH3xKcvOeXQFXe+EkQQ3cnwttigr3who
4sC5GsGxo2/OcKrNWWpxM7j4U5DntVgzByCZUZ08bS/WEQmMvW7F12PfIUPKBzTgg9PgUpTc8k9c
xn7OB4eJDj17SQim8PEY1f0sLDnHSEIAuKtPt4QLMoDUMD8Jk7DqV8zcp4K2WfLpZtI9e80Y9JVH
F6wgCQkFjqj57dGoiTNdOhdDFi6IKkC0Dv2ZOcpy+dxU4KV9VOaq5JHTxYtccd7XqH+giyWhYF75
4MytXMw20r+r3p5/db5mDH7MA2bP/YDcosC6nw+2UWEKLrd9nAbEz6IkLMyiN+vp86q/6NHYLVpH
9jO3zxHFdX4KM2VGqbjzrHWp+Nb3NLhd9DYlBZfRPW+jLUM9cnZ+9zgbUbqfTxrf1EHHY0MIL6p9
V/xjp2D+z542cmUXZxezQ8qETnzsaIYY5mfzex9Vqd3NZM8HYPmiaVxlwus+2WD+ZkT7KW7f9inn
y5QsB9NY7y0m7xQ0J/q2YrA7+QRkkUcpupijzIznKaiYtZ9+ACAER5e6+kvjBpLWHAS6d4lOQbUD
VJqD6qwGrU/9VXxGqFOp17fbS9N6qrZpohCuhrQvGm+CTUBmfXAJLyFF1AxZu2YXkNHSJ10Yd82w
+s521quEhCDMITgEm+FqCAzX01g42K+Gu2BGISydqBImsXTG7UiA2DwubcpGeroIAVIMrNxIkdCC
l39JY/R3wZFIW3fxOoulcMiA4XkKqPdEvJQHvkiAX1yO++JSlN7zdkHGe2rgUjdxzDnNLL60V2y9
+SLOhrN4E1B3YQhan+vrupeQ5Meg5AG29iklj3bT2Nm6BLo3akYQCuKM1ZABQfQZJ8jNsj+LmS9O
QdJ5IA14aSeehq9juATzCRSK29Z4KqFU5pwlOrBlWzKLzCMZLEAdObrSpliOqbc1bbrOLqCDlLf2
QSnqSK6hicy8ajv3K+H2gTNzfqlhG9Qide8iNoLBnOOFpZzxGcc/cezTrntpa4o5ktFkujKvdeu6
8eZk5hXh4jpW5gwSr3kaO2adTrFjqBqKhqSBcdPXOa+2RVW0pIWF18gA2QJJDOSSny662XDRPYat
XtZNDRl2Zt3ehi2Phg0hDRhc211FO3N0CfN1D36ruzM7KlYcfKLWHm33OjsD5BH7chbRJRqnwsmc
fEowBmUfXKO/6eBmwGwogY/MBqvI8vWglBMa8KpwvZVHXBxFDswo2Hj0+UHD5BE1OlzKYPp5kPgt
QzY9Crrap4KrY/llHrSLMXTixQzBdPHPICIZk5H5cvGEj6SoiUclM48CBpwHxKNJHogZeQRv+vMg
R/umAWfzQZkD7qx4G1MNQMMbcEgeCV4m477IVeXchcuZQ7JSMYvKhiSCUNed+XO8meAn0VZNTKG6
20TL4xT3MUvC7Zju3JyJ5pUBeYteidk4M7qdsfwTV6HwvwcknRofNWNzlRozN4Oe8cGbqScTpW7I
amXktlm0S52qIwuC3pQuDQrRPVs/9bhDsJtUmfZO5mD2ju6+zKqUfSobwpeJJ+ImpMA4QIvG5TAF
6alzkjvvcnbPjijgg0G3DrDhQ5plxBuPxFwv918pGoPqpYwQi6TH1tcAFm29L/duCyfLi+pZV2MG
oIJfcT8K1mDBZrXi2gF36G09vd5Ee8/GcXWdA+61zP1TxIY9FFUHQb8Ct8QUAzUenLFqSbVCX1oB
0SwsJcwt6EOX3XhYvFEaDOduZhZcbWeYNdr6sREp8fvcpfIbvpIEhxZZhyH1RwyFrKIKK2cHJ2Zm
5gYfJGlAvxmjmUUbQ5Dao9ABdVCo5KXaIuaAabsOFsxvyRyemjAeTOqRPMftr96Bx3KNk/Od+Lsw
B1K79AjNMRrSEiA9lpSphpTcmam7eJ9IpcR8poMwZjI3+tZL3CG5zO4pXAc5K9f0hQAWN5QigYtb
wQWwMM09uzM+W7K9WgY0H4bKKS7ZXgatF1GYoNilDgka/sKfGeos8BdEMPdy7O6HNM7l4ieGV+Ic
jBhKpJWNN23vXa0DhdscVv1Kf0e30Zm3QakHXWlwdAmzqglZRRe3J/wxqVacI+uXqDCU+Cd6MpV4
nxhi+1dbl7RPOPnoZwCeM/hVo9kGaXzdAPTSYeazHQigNR3nAFEJmlChuFqjXvkJOGauwQrnogBv
C1fqm7lXA/uch1e+jmiMzfbDgrdbwdGzDGBMH4grdqJsr8vVKqshPaa9qduAf+AKrqmRAp6EK8VT
VxnC2XOP3AvX8iklRSt36pWEp7AUlVgjXZ9tDfRI8UaXJiHBjNe09ORTMN9GNE0384CF5izbLt/g
NaW8J/fTMnOeeiRIBkoZGxI8Q4pXhzPcq2RD+AXrYLMaBOjis7+I6FuOm4esUahUj6qbh3tQ3GXT
8Glw6u76ZNFAz/A6Zz618+D0pJnT/C1xu9CQimOBQxu6dUO/jT6VjryZT4GOMPdI/2Fuy53jZDbQ
uas6zlS9OtwIUj2QK1n0T3IREpBNYNhi2fFNBasAecT7fVuyqeU22CAm3dqAlitIk6bh74AAorvw
qWfPjLF6SFTdPyVc+URUMB9rDXMv1ikpdsmPFgH9Z2B7xBwidMWJqTiFhwYTA0FFgSQEJf52tzVK
YopbjhIqRkoJlYLCq0kAoEBaMJTYuOVRHCDOXIwOf4Gw3nsD8QKj5lKUC+NO6LblzTqMm3R2rn1s
U2GbZVyweBmkt4YQFigmyiLElIpj+vke0qK0MQxlQ7IsLqLdNsMcaUxhOC/zif0wvyRghCtoa8+t
gY51z08WdJDHa2QOtGtmiINtl5UaiqoyLpcZfa5XJeYkD6j5A2XC/2ghKAM5SA0RNFyKRGAdWTcy
GqOGmT7UDFgMbxYAzHbpJ8WNUJKRLbukOoU/0YbkwHNzmHn+vA+oONCU1QPmoGN75PeZRZS5jajJ
1JfG1EBCkmiFkCJQVC1E9kLhWkNKU0ONlk8YFTnIRLGWu37qQd2+ZKomDSkTkoeAc+DCAlDEDE+R
FoV+9/xe5yaXAaqt0xCGQm/uGZq/QMPrwDJpWArqUD7pddEBDyj5VwElXx5r0DpZDSzCCfqUrqUo
p7/rUCCBZZd0IAPis+7WQs0eeDx0w5YdE3tBHAyUQmpLq9ERJ6KlLQsMWt0vQWQ7ZpA5gxb2aEXL
J8uM8yFHOEIBD3EZlgraUvx3jsbcMcVn2lo7Ua6k5syndy733mIukCRINc3VdRxcDa9gu4x3sIaM
oqwga4cMDqqSIPAjkjZA63BPulMqSzBj0tOiTToDXee65pe63Ds0IE3Y/ECueIvIhi1s94OSBMhg
KmXFO8wvO9hEdkDrCA5H4/CgLpdZT2iNxLeS2DuY+oQRg4DiBBRMwyybRVJvMt5OPrUrmYzdy8Hf
oQoXEdM03EStuIQRRAyIRWKBfd0MmV5Xk2I1oJ4pioIOMOw9iH+RxC2j0sYe3T9UDLViMRaAXmH6
TzEcW+JejJny85QyUSVGq2nQOGoYpBWeKaaJCIcUR/jwIoMNA6SEwbEBVssGxF945y6Vb3idYTrJ
4mXX4y+wcquGVEgM2JJjY3trgQ8sXsGZIFsMM51LDCmRqAXAROQu5L/SfYN7M5jE8ZLtgeQNLUVY
igJxAaG4ssYpmUoEu4B8jiwdrIKwx1CAEE/+EZbaoumJ4WPf09JDe6w49admFuxDsScVD10b01nn
ZL4ZFcl/LhsidgWwLFJKzLtwYUSO3yPFThixF3dFVK953WDhk+MVTZXYxrDJCo+o/RqfpGzbKRfB
NatGLj7JScx6sjC1f2HuGQXJMew1tAmqhhfmLvWb5hLuujkCvIplAnZRMw3RUSQ2wkw0JaQmkjOg
7p5TCuT/O8OUdqDR617o28w2Qptcdo5QW4vrIogYfwOqkFSH5ph3UM7cJwWjvSSqQym1hwaihoxG
DFeZSrQ5QRSCiYVNye/ESEWloeRFGRitzDCmNuuj/Q2N1mFIag6xiRCD5B72lYvCQwBvOd8ZY0Tq
9GpS+ZLQlF4xLzkyuYb9QV3nYB1IZyO7yMWC4CXwsRX28BcNWTwLTZ8HepSQteuu9LMkM7lTaEvI
xtlPKGMJE+EM9UUcxTfuUI+WFshEmmBxlgp/0dJwu/QvDySbHKR1JFfeplAX5HfjaRG4OPvMeGg7
gQNZfi9iJYF2C0zGM/16WQrGylFUz/UuE6SroyuBNUYq5SFS+a1s7G+yckydyaK4IYx7xr7FRBvD
TgHlU2Hv5DGLtHRiNoQGBEtKOYt9Zn/D3o9lO4a2ZGFILT+fgpT4Py64FMjvhlhoFMBGV1tim4Vt
Qap4jENIzC+U+kwoiC12FS4nP99bYyicEKQIPUSnRHk1mEZHtwoXaNfsE3ThvNrFa3O/fmBb3Ke/
23WjPIfBa/inLdi5GuoIbanlhdD2X3oNW5SxaLe6ZuNMtJHNeMU08aYkmKcVfGZlOZpcHFJ4snAB
smOiJDcRDO1bKKIFE0zRd+xJIeKN9mvXnYZsI8l07RJJdgZRU+5Y6BfVDNcOocF1yYPQTbDnW8MC
lOKUtSftYUhChFKWaGftGuhA0GsYa6C9oR3Qb4vzLNCn2u9oFSSAM/YdkuzpqBXs0Wlyr9uQvRzt
0z72mjl0sgE7WUSXPi0Qlpto6iw+qRcSVaXLMFBm/qHdwN4g0cDHvY6FLMu5OWpFrUHiY11A9yn3
RVm8/oxR7qGtFcynK586GxQIPja0z1VFoP9sRM/e+bBdq590xM2SHZIsdFSsdiyvdZ3BA44JIFXs
2uQkWV6dSCChWSGcNt01a8hGgSOvXq1HiuAglnBiIKzl4DgOJLBw/U3KeL+qftmTW5BGKhJgjlwq
ucn4zNJ64oiZdRMiiRhpCAHqtOK2QlAGiEKv5GWIqZPJRxhtg9Xjlnsj506bE1ayhFWFXY4Y3cYV
OE0zKIECeJBf3gIcBcJWwCTqRCAWcaL56QB8v0tHApyQOEDx+Fn4QeTqk/eWAqXc5arbgnbAhMNP
UrPatZ/ZtZ/gHHER3PMi/5fmBmcmnmT5WOtt8QtbZahSwYYt/N4MKniOFVgmDWMaW29FVGXq1jAJ
TjV/M8yYNGKWMSVSx3jtNDlsOHExcAO4uMYWS3iBWC7cHJKZTR6Gkr9FHNDMNVhBMJS8DxOW2fIh
alO7GnAnhAfSEaOCirHefFTzqwgxmn0gFHHaIPNXj2VEA8UiYjbEfewLF68SSyhDlyq4wBWaV0Zr
Bogtpm2PC5ZeBjhncU6iPTNNqZxLPHP0IsVmWVRYmYWljhmaa88GU2Qnmb6Jzgi1MhNZYeFIYcWs
ZMvkrttZl7yIm/uDMyLO0KS0wDD1kXQp79gd4C10yaMPllGK4wotgR0yRRzIapD70WbxcNLjX7bk
+cbGuGo27BEEJN4xuheg13SHwo1wrkkyYqk6EiRrfN3y+x1wxxPUgFhrEMfSWDjzqW8JgRVv2mTz
WnofMofsIZ0y4mkpomIPgqcVJ4WIy+YYxdQg3w6eO3zcCgrg6gdbIJc/AhHhQHzNGdIP05lGifMI
JjDxIguB5vMWQ5/Z3UiMEVYQKRG0cBvxkmDLlK0sGwZohxKSzLiIcYP+FFXI1JTr7fYsECWVGNFE
HvJNCcim2eGKo/sMQfKoTkz+gia7eI0MCpL6keksxYQZa5LnBltRHFhscfm0c+zRvGDEdhK6kupC
9Zki2HI8KhNzWuoz944IrJXamskrxyK3LTxU0pkn9h3Y8RAhLYP4MY2FUB/SkjI8V1f9C2YZPb54
kA7XTolMUApNszEpYwPgQmB7lPSnV2dE0peTTPHFtHtzkeWBbXbh5kkzJEdCy9QHUzZVU4x3Sp3z
XjbIbYvKZqEn1yLVX3DgVQdyDeg9f3GLbcIFZ9mFlZeSX+pQ8hcYHp4LGTM05tPPdKhH+Uxe6X0a
yMiRb2HPv5LH06t3jX4+L3ZUG23a8rXVepSeDurRLpxjoYAS4EZ0v/MYHwgeJz3obYn/RvYKNfT2
wXq4YEu7e8AhhWW+wEiQUwpAOsJ+Hm8DKqdoSlForAZWEdOGTYRiYDDgNLxV+ycMrv1nnNw/0VcF
7D/eRtky2f3Xf1T+c7sp0n11Q5S8TZU5YASZ9whsQtADoWDIM3NGQJnMO6EdZxSAPXsCf+uDQbgC
Rr++QGa9ja/AmLLzBqTyCl5cOA9rd/z29fS2Db4/AVqA0vr+/sbH9iPc9afx34F1S1SJ3KYHQudb
XKByOSsIK+eVgrYIbUJ+BGaRAgCA4GbCQ4/idnYuYb0jw2KJbX7oylCiyjHbS3YOviz+tFfAjdQb
xxjTllyGjHYZxAj62m+kfUm5AjMDiQvTiUXklKGklFsEen3jpCKI9VI0IKtUvgT8e+wzEzxVCQsr
Us3xcOnV3yEQDUEc/hJab92haZaby3Gzqx+Js7K21CO+PgSmWjg3YOQNTgVAYuMAE/76GOBOFTT4
6HzInfs0dwajozP6EOgwfli6YCCvSL7vIVhEgBGgZHIPPM0PgAjrDhl+gwFVSYC0WpVqnYIc/6bK
de1cqhcWxYP3+Lhs6qu70wsAcG+/DW11gKXuJ9Wb3DIQL3zGFLUEhkfpCsuhswLN2EoryszSnMPd
HVzSs3a4pVFf7HABQP6U5vJnuPg/Y7XuoDvLbNaiKCMcdMOdtWcwz7PiuwBBhUZGNoOuFhJJUB2w
dznS/YNp7jgvH08DCql4ibMAn7RwAZ5oQjMjRPLwEMJMn0BOAB99wjtkjvMl//ydSv4Mz/3lBu4w
ORllJ4/FERbawAkBnZmplERnl2c7TkO6IuCz/Pr7FX+csjtozqm2zKbnKlcUPrbkAK2naqFckgKh
3xBMzBOtU0y/4hByA9wknGXqIndGJQ+Z0wSr9AAkCzlzdmYmBrG1MOPxA26u4OEBZ5g7HH5+0izb
+WQS/z58y/4jZOWXGbvD68yXadnOSpCnICqKER14brxLH5PFp3C4EZpCqAkhCU5eqS9DQXiAKfYz
QsjbgwImkPowG8poXLFL0pb/gvko61nhyxXhXZnyMsu0/T4PGpgF2v/gu3WnjzKs5MdtdE7gx7fe
PsYYGhIDwd2J68Kpe0lXR+BY5UFMxU26igC2cGjMuB6uiLGcF7KlFzgo5GOUE0DxK+oh8hrnB0aW
4lhyBmCBX8dBZTc2+zffIrEY4Ca0o0DsVlFP8owqlnFCI867ygyYB6ew/qKdskytGiaQdhiYnp0m
6I8dc0bYyVHYZXWN6k1xD2B4sEuRnW4Tl9wqAoKYXUXar9HXlqiR1KJiOTR4JE4BUISdFFdD/yqs
BfYmLghtHdDfOf5Mu1vFcXP0qhRpkc2C/5MzndqwVMt8fo9fyCuEAyGqVPJsKZjfNUvhu4UBIoND
vkgZG7IUqDEX0j2Wa8GeoT6VeTLHapANQdFVFM/h+u7vRFcRUvM3Wf4Lzd0hOdPqdHq0pvAMhdoq
2CQkNncvNLh26Vfd8PZsDi5mDua5+CnJ0ar/EZz4y6Xv1Mh5e7QqlgTECchP3ZCORvlT8NyfkzO4
xAqAusnk5E7WhnyP9mSGtKJar8sLSha7E7CYYJAFRETFgFPcXCF4wjICVyzB1LA1+03CBqQsSkIm
3mNylZVfqT9K+B1ufOhSCE7nY9B5gqoJMjhPDQf6nfNRyR18DT6uOS2DwcdHZ/DEf4PBE/VHeDzJ
OTuY+ssQOLYegy20Xu+18MdC2pVg1dmBxicwJuDfFZDLL3U6oIAkaXygCr8+PmTjfKAQO08PmPpQ
yAOyhfsVVHLpfg9JdSHJFPgpKge8IXddd0p+ezKsOo0e5ZXdz89cUGo6ozg6cGsmt+hZ3UhE8TuJ
Kkn8nQdQ/3M4+dx4OpSvJnsf5Dz/K/Y1/MGGsrR8v1FWjeQ50p5IprsH4NVLi0XSOq21vEDg2ADd
tmkf8uE1DbJCbuAdPo0lJrmi7Fa3blqdv9M3ub0/DOPOEp1RUnKZbFe1YM0ghGATXOAKqQO9dwOo
nd1nbZq0s6/FJzZhkqvUvmTXX2VjJixOCixFvog6slQYFhlsAnkskak4UdkI2r68G/pERp88CcKX
3GAhirDLyyV/hQJRgtg0jRXZSNXbrNCVia1wAQXh0EY6FjjJKuyA2FTKS0f8T3E7vHV4KuXGltsT
BxtylwzQMG/P8SziW2TXJNctXkL8XHXi4FTtuW44M8ZbIQKqKOjZm0fap9ANB8/Dor0GLSF9Uhj6
LACRE55AYXs6cCN76FWHp4htg8nJiLBwB59ILql7kt1Cdpx8kDjXaBEbEfyqiv9Q8OgqYcUR2mLn
bJqFVzri3asyn2DKiF9XrnEQ8nQcbfjxfeErXfgnJHSDCA/QUfZ4uHWR9/nVV3sKtVE5IZmFGyy7
c9B7FNhxM+QFcER2h0RqkeoE72BASXe5MMr4vmgSABhw5TXZyOnOp94LqovBKWgp4EHhwZQFUZw8
+ClnyP4j9vwXPrgzOq3yZrZoFRCgwJMy4NZgFYVwrPbl+xHiEa3izNE+2rqx02P2tc0EG4jflSdh
DbJ7gAdJb2vDIJ9XhitenidFsKyIoI1T70q71djiK3PgCDaF6B4+Kc0Ebhw25BTwQNus0I82ekab
Vxux+3eOowrKv3HHKtdiVRtVcrArSqJt1jQjv2z+atVpXlzSfWVAlH0MRjIox8sO+Mm4BCZUr4Sc
LMcW0NOkt+1sO0ce6WALPlmPRU/v0s9Wv3iUDxGgFKCpTTeJFRAhdEAqsjkOVOPCoXgcLjI9N90Z
yKRmNAOjdGnTnrFPheHBqrvo0gezXbRJUgwpZ8q/zWjBsQWR0PxhFleort+239ecYuGVKHfilKmD
RoU4G7a/PWu4mCmLcgxO3w3GvO3MH1coi2gXXNo4QPfRiUptTepzqE7r8vM0bsZ7sIP7aP6ZAbvS
cx8J/6dXNg6y/EXvsdc4Yo9biZLMIA8zQI/WRO9un+l4HVv39RsbKridJX/JOKfOJUjX7ejb+yxs
cGX92vZ13ds1677GcxuD5JSezXgb6ZlxBn3DCCY6u67HWa+vdcXbGHRsI05GW/Df19uwvOs3tzHp
981Yf3XcsZMwima86HHVzu0TvdfIrDmgyJXzPR2tj+v+dkGuHp2aZlX6Dk/HQIw6dl/Q3WXnjCMQ
NGeFZmzk2WRtUHZhAnCSyF9cCQ9Bem5bugLI3mgxzuKEJRfaUbjRUn8Kpn2UjPiHASejfWfW03M6
pFwpaNFjpwkOs/x2HODbZaGTkFrDVBbad5JROtBxi16DMth0dRtmHJ8/lvpZLxmt+b7VL/VnPb26
vUtGOl5X0+f6Ru8yqLrUp2judMgf0bTOsOYzGvRYMb2/IPU1WZIJX7R4lOPnghsXT+gpZJt4ZM9n
Fvimc7wHX9x41es9aBYA5TxW4OHo5BlgLw7KoUUJwXrcwBGU9Btg/VOvcaSnWbh5oPkC/RS7S6r1
Lcn5CBUtyOP8dVmE1YcVpui5nfXn3Tmdzrq1Xbv1yUp07Yg4XED6O2Jz9oSqYAK31GHUUsrDmw7U
dw5sqyIBs7g2Bk3rzbvr7qEtSlhGm5BmRgQkbXh3Fkv+iz5sHwhqSDwH7sybTtFOhqtupb3pVsBf
zuJdIIIGQ98Rz90QrAfhPmOJgGQ4jRoRUBMghXpQFzzahut3Mf6CskVFO+2XehtYewMyUkcnwRrf
t4I0etgECZpR0a5AK/D6FDYX/Ys3AB5f11To9JO78tg7dA/hvLtrr8C5tfrCENymIw0aXv2x4W3R
nlZwg9hTqqmz9JvRPtwTjL1wI4dAwgMXOGu/7girqNUtx1lv2altqVT9v4u98k7D80gLC6jxuvz6
BqR6R4DWvD8dpH3dD0iXYdrfdNOHC3fJ1DF/vJ0OCvKnerormuFy+T0iUAPR32a06mbM3IY6dVSa
92gJw02sPOx6nytuQfElPSKN3JGwTfNuGlxeGleU5TY6MI01dmEaFndBxZSMuyn1L8+A5yHfGfwt
7k7CGwHrqEZ8Oy4LbxLu9CaJIkkk2VUew7yU4pz3k6FYVovOk08u7Sp21flLmFTJey3+2j8OaPnN
daExAO3IU7j3yFP0dZNuxWNGGqynHwgPIGaGuEzpSYhaRfCryArhbLUcWWirVWBfTF2LZw2n1Jcu
WkLYogJRaTJMwLdmMUmApP2xaGsUEaLgysviUiILcK1Em8SZbl9X33R1fl1d+qJ4lLgGRA8SQqSu
cdFNgKVPBwnjyYb7sGa0vQZXENvhlpRTfqBDFlAhmo+HpImGiviQnJDaxIjxtxgodrRr2wT1qL0p
nk36h/btsQsb0K1FpsDt0pVQE1Hz0sHRL1+X/TTU8oNia+exQut5vOzO4VhOGe5CUbZkzQINXOd3
G3TnorvqVtFUx04jps9qAjn/WwidhhpVAyrWqUVftHrE7iQJJZksO5QH1H0fO1JKUldrTgx6m0gi
67Kn1ETap1ZRVzo57fOEvMXqogLWA40vpiVK1wPdDRQ6u+r/lpcE8ycRu77VdB78C9FVyb8SwYua
2b3Yr6uADllDyX7m9aoTJe8F9KZ1BXcmBskCXH9EAbdhBmihwSiO7WNbf3XWnb/qrDrTPq2OaCyF
6T4dSEppTctjraoIW7RAVV9RP8SCltT6ScvIAmjG0qfigiY5HjehL/bWemBf+5q22RNIJSZOT2yz
kI0K6yX5Lz7Tb0C4ymKPFBU4hMKUcQQ6oUH9aifriwTEtq3PeTfrr7undh21IbLWDYusjh0ZSZKz
mmT6HN7uUqJQt3Npg+H7n7mUSL7JFqla1n6sk9jYIuLH44OssRvf5v1Vl/5kWGENapsPFl1MMBgc
BD0ml6ZQi6p/r/B84CBenYymlTcdSv+u/dNo+7J5Q3dyj010m1CasgmhGS1Zqy9l1/C4tRSrXHNE
shUakUyhq1YklwpZJFFmdxIiqhIDsqmOSr0gA4Nhi9rEAuJSaRPpEnGlJEPRxoQmgJv39Z5P4Vd9
x4gBs9tgeLT8rWHeo6FWvPNPA0Gw+UWuZtHFqPY4f8epdZW4Il7dOVaIXwVKFM+i1kgzK7sTMAzT
IGmt6V9daXwXiONpPIkqqwRCT+5QaGWi7lJW02gN2qJm1l4lAGHeKQ3t2AZ+tYsqBHLoNEbgbRcR
wQddenjYvu6DDQ5eIj0C71ap2JL3MqwX8I9RhbC4LiF9KTaBlcY1cxnZXp3NI444GEhakXYzL3ql
h33VlAD6A7HjBgEgWarhS6/+778I7nZWN1rilCmUmJN1S/8X7hH1SxWK+L8JO7PlxLWlWz+RItRL
3Er0PTa4uyFsl416EOr19OdL2Ov8u7wrVoXLNmUEElNz5sxm5BiyjLMQTIbcb2uUrOUzyE+5RCTT
1/lMAQdnjKqt4Bik+Nw99iNtzjCCsUeXa9KBILX3clHyffwVTkw0LcVcQFVoTNHL4v7WW9kw5BFs
cXuxlEwjWgPgjsZBkXsvn0F2ApNOJnF7ZeU6fBnD5qHeirkT/1E2gRyTFz2KEQhwUvrbZ5fpLw77
7fNwHjlO5soZy4+9khUhdkWcGOmWEcppmmjEnm3kUu8bcomNEWtVLgaYwPwg9lXWIUibXyUrUBwY
d6asQWNyTIjrAoJkac39YqnNT1uZAAYDc/0glMEH0BaAJDgseQ4rXCLj5upA2sQZrlNyu1OwnLgF
MkzEOC2nEd8JDNUMvUZy8DLoAlQBqMnXdRU+Jl+nR/UN1xo4vICMSjYIdaFss5W6ACgMcFV+A4Za
XFYnF8NDwZWZSNy/SqZx9H40nxx1OkBDAuzLhVyrw72VaanylgEvjubKdoANk/Vc8SY6qCrhpq53
AjqQSwHPNA/m7E/sSg1HXFbdIt4ggbc9PfJX8IW3RKtcocx1myryedxseBMc3/O4nADYnF4nPM/v
9PYtf2029S4AkAqA57aAzkBzzxyPJHumv1rILXZjZCL6eb40BO2/jGcVn6GfG5OGxcOATeTvckfk
dzhT3mRJyWN2nnnD4urn3ae4mv/3JatXnNT7kbL4ZG2rmwFx+n1JXm9HKAf53xVLULBEG9aJWAU5
XpxWc6iD7R0ciO35m/z/n++KIwXrJcciOP0gDm6zdTji/s264dn//zfwDENsFwQpsr5lSd2/ZLLI
BujurZH2cLcI8gb3Z81h8nyayBEye8RiyEZxtxr3I+RYmdryHqSublspEqivclw5TZ4hpccbBfGI
IYTEEZ2lmS4rWMyiC3Q5XjlgNG0s0G1x/Mdzld1DvrOPespuReS/AjqGkwvPFWuEkuq6phGGBSQP
U56EfRHnm4XElyw6XgSD3+2B/Om+q9eLOPdKRgl3UVII//iaxRsUiDcXUvxOYyrPyJoWswFEBEoL
WtRY1fH8/vtuy+WnrHix9Bw36r7klQBHcfPEKN23lHorvoz4OWIHCGMYFhkYGTS5qnjeLmT9ygq2
Runk8sEePOfzLe7DQjWG4ZNXpxMy2OQyoBk1aPtLZqQpsUIYW95IbDTe50JuevQoLhRo2AnY99mJ
fcm4ubiyQcpHy1cSFxWw44tduNJ0ZArsed5s5R6IjyDO0f1O3x4xfEdirZJSj0zPC+BjfZg+AufH
gXQgiUfdlyV8nskEwp+SgyxS4KdtPitmwkkvS9V6MiHo4z/B1BxnyB08Va8XzJn4WsZk8BYCpTUm
PbvnfcWxGufdSw9ERjbkeFaAUwPizJ5RgEuB/RQO1PuqPC+NuzHAcEG+D8Y6BnK+yDAxYq2AY2t+
Svfv9O4ky+9oBV7lM54dN8Y8WVtgp63bFns/QcWpgqnFtlvMquWZpaGM4i2SLLKhCvJeUKB0tHHQ
/XrMsRQ2+S5QNqRVIFhbrH5Z+3JvxXWQdYs9YD/r19aIpeiMnmWXb0AHyrNIFWMtZLHc7jW7g3zJ
/+6+mYyR2KZgXS3lXGfGNMFq8slfQO+R5cdgyCQSo3QfThlIeYwzA/k8rzzPgnW+zNlQDCj1uD0a
xd+1MRcwrVi9M8+k2L27/ZMrdka3dSntBXcXmRQbq/X/frI6xYG4/7xf7W2HZjUyrdmCHkySwbLr
yL4jJ2c8uUXfg1mzOK6r0pONQJyZ87gGIAm/LUR6EMhBnP6fcaMSCV8PrffMEzE34sCIwUEeiLGr
XvD2b1cq15Guyik2js0HiyVubckyCiftgxjnmAkmZp3Bv3v8V/ZemfL/+Bdi2mQRWHgb9vA26yYn
Xn43efc7eU8pyAdqxrfNlKsUGy3xgtyfaC2TxgZpLNtNMJUvwOIwCL2dZvpetaTL4jaIcmfd2X9G
Sx7eh+8f+8XNRwFwceYTyVM3T2vYejkRqjgz8lMsFNgaccrFt5XfEj6JHx5txO0MUesigWDPlIMY
7csoAr/fYNxv80+G837zjttoE2ysSZp74t6Q7vS/xJ6LC4E/3yIvHjIS/fruCN9npJjs+8yWnQjo
/iyYdwu02hhFSdIAAr7NZnlkzc9j1fDFLou3ed9f5Gk5vxiAeBYxsXOCt7tpZDm8VAxwBUOsH4K2
YR7LPZRBNubHjbjEdDrws8JJcuCnKhj8M4+rZcGi0x/vm3b7MGBydK/HWbaBKlKs+5E3lS92R2CD
WFefk9OAxyvFYQmgetVG8lhSZeJbgHl7uBsxgaaJyyrzVDoXzLN3olw48I12mNeTQuR5sQTKxJnf
fVxxwaW9QmaKrEGZG8rk+iZvwqTHSQHhRverWEh5U5uPcTM7LBNrvhYDIndJxkkGtX24b/kpoYAy
AZ68vl7HJti1EUGJ+A0yQAZn/MeLuK9hk03h7mF0mLy7dcUGYGvzZbI+bgrdQ9B8m6x5IF6P+OYG
npm4f+L6iRml3w6GHrlCMd828NFgmqJi/HAtxlbg48xzwQpB+D1UkWBFloEG/CP1xVACvcVcITnB
B5ShiNZSI5UtoloCAJyXlIRIWAJpls0CmN8cP5N4VpzAf35mq3jTAenkzxLq0ru5uDun9oc4fuKi
ysEIlGBbJKcliUzJcJDLm1aLwWtyQNZJLE2+zcf51lxyy0oCJ3xZXkVFBP80fkYYjDyJxJwK9TD5
GVBAtAgqxHeVZ+S35MvyqbO3ZhF/k1cBBdwavr1xN/YUy3ZUfTTqSth/9OkJiGHpRVRDy2Gses4+
/XAfsuOD2S6V8DOi6kZIbL+pyS6b2IN9lnzW+XtYLVyc9HoYAowljKKvSvW00zS9PjcbB3e4/zyh
hJWBSrA9FFOBS4pDDUAQgmBqPncHGST0y0V6/XDhlZlZenQtwsg3mFUfZGkrmmJnwddpfB+qauqe
eIrxokY2S75gM9rgeHfIanuMJw9pSc29J2nl41LrenXt0HslCAi4X9kkgliZRtvbpNE/9A/wh6uS
F2HmyUNzerjl6AVAJv3povrHZ5iBxkXmIYANhf7lTbSKaYsrNo8R8YC48PG4PwS3MKVjDuYZnEnc
92gejvNf0cNxUy3pi0hoYqC5jrUKKpVmNftjRwPI5ptmjxX9SplHq2V2qJgczbT7aPhMCbc7miBV
TycwDyXdnRwENVIt0g/yDQ+wp3LDP9yR8RrzZ0m+uFI++7i5EeJCODPXzz8EzyGzxmEWOFtlL4+s
GXjPA3XtSbSykHV9u81BZ+bIDPoCGcoj+YpuiBZeveA+TB2IpznngCdI91AZ4bTF7ZXF9PgAKJWo
iO9p9aHw2GkYTW7KGTVDmefM9q+dTHYab2fFM2Sgt8NpLXyV05CY31RTZcvLZdsFVe28ypvJCWgZ
fm68giG4fahRkHsr7XXwiyn+RZWcj1qQlrJTb2HxYXP+B5SV2iIEYHzlt3HRT96mkeTUB/nJIRqr
MpaSr1LGTKj7ezik0ZVXWVoWHzeYKL+SCednwDjzh0BfuBym4dR55fqKhVyNPXJe5SxyDLeFa5Bb
JAEkRdLIw/9k6AgYlZn1qjBtI24mM9FdxkgaQzLLzFVJNDIPuPeLGHrboRgTyiGzJPf8+0RQZjZt
vAxisgJapNxGlKGcBkz/+5956y9nezs69mWMGc3Sa57pNFS4DyyWQ7MI8Yir6eXr7Rax0gl9+SLw
vcfPygwVu2AndXfSW7dklD7awEPzolAWT9faxthGu3oXZj7a1PWXBMPGU/9EZLsR0yZRrcS1t+LN
zTLKhd1HxZnJPYlIEzo3p4oZQLPVRiFFLLZPBk6ibhlOuRGy0N01kbhMgpnCfLaGKuByAMmDobON
5uktkiaavlnhjrdovJbQ23sEH8105l3dkb0OJi6QaMlkCsFSTv7OhivlupcUi1Q+lI1UySQBKZlt
6od83yppsyKeSl77XvAdUFSTx6pk2q/LioCbtGrnX4BpZItz56k7SS2LNbZpD7tvBqdNyNc/GwSd
V/isxUysf7O4zaHbQqgWmHVlCyx2Ix9aqmC3dcCjI7rWLTPkskLsSuaDsj0+GKxAmnlHBtPO2P97
ZRwhtN+wKLfCuAhvoCyjqQPo1X8UxjVFvXZxm/bb6wmi+88rnSJkoZzpABT2m/qmP2CKU5paQY2s
dBb20U+1kQkTJHVOcBfJUC2WChP4w6T/datkHpKb6sWH5lsbeBBEVZ6xb+aDZQRt3YwbqiMXH3nt
a934p84rgHXUIxjR3IGfvaBmWh7nke4pJM0KrxdSPLqx6D38CruV8aZ1Ppr0/VpHsdM3YbufVjRK
D/WDtH7hLJ0hsSObML0Chx2qs+TZKbyvdJU9nui2vrDgvBPWEpBtvarArrBLwDsRjTQgXs0OxXmt
9vplDvqS8oewIevZKIe68DpL9lfEx9bImSeq187akArPVQE3Eq/RgCmXEUKcw8zw0JVwmHbSTkEY
rHkRwqWvwkHjIJRZ0RIDV737itP61oK/UvxOG1YXMHn94qp6a7Yay0PxPBZei0r3Gt0rkL6GF+VX
ubbBBOTeKxyFLFlbWaC6eyHO00QREvnbGIxL5JXrqvaUK+rdq7x7dvNV9n5W5pfLuoyn16cLIwSn
C51kSMy50z70m33/jiQEGmWnXdIjFT6s19Rj/32O6b8D1/93iv2AO9VJERsw8XfbgB4iF2yyRvuI
+5QmIRLFdH6fntCpt8/AYMPSCwbNVi/mVnLywoE5QVy1M74dB8XGkzVSi78oMKC4/Yf5b9v2wIQV
H30VUwCw/wUMSU5uUpZpyPyn78uC0n3aPSgbsBRqPxw4s/Ll6jDLZoY2vLqzPIJHnMKfo4zjdwr5
luGH7z1Ni58uCocZA+i39Sjsl+5H/VbavgXXF9nbbyfwzoCTjEeLVYU0HC1t6DvQir1sTl6eDI19
2XiVNgrptpgcL6PgoHZD+Mdcv4XQdofSAfNRz/2SvhPknIdV4qWIzJFx55ZmCKeNz7YX7FHiBX4Q
N1CCXbenhwZEwfzyogGzC9/PdFd4GrwxwagMqPKgHtPOrGB0ROkVTlRjNBCfzcseg+sEUViq1Mz0
D21RNhP+XKxV+N4a8FIR5ZIILE+GRKU6Mh87ArAA6d9RC8cN5Vv050baYGF2UkpL5/tM884nPyQz
pPkxAFuymxtEOhAh0c++o/hoXTip360iGmt87TkxRki8Ou8C6qJeACPnto7RUoa3gm655+PCmieo
AsHHj5z98PJwVHDNkilTu8RF1Ui99LTWLk36TPsnFsNxE3w7kx6F2tjrllY0dx2gahrk1HDP575Z
zonsy6e2G2XT7AhuE2TmgwW9DFioB+cNmtgAH3B4JNELPmyHNrYoyK9aaCIkXaKMKkT9QEEioixE
hDR9p+v++khj4seVdtm3kq74qw/tz2NZLI9k+itEjrmqhD5NNNve00g+2VstEUCnDqHuz4JZ/JLB
4T0qaJeCoX77PIAgIPDLYqzF07xFaABuxkm6iPCwUXd8zwaoEPmt5SPEDu/psGACfeEusStez360
K1sEJ/xqVlMRBPsZQeuYc3MVD9md/m8Qyx8NDffVDs5KRWAUSQyW1O8LKu3r7nga6O0BXGjBPPUa
KKSvUAGugsGtccBdvSgAPPyYAxqXB+mTMFW+mf4+Go5hA28S7w2k7Cz1x+zCdLIlc/ikaepDbBr8
2WYmvTsnshDepoDJNqXj2lftRQQLhwf77YvlIQTu6S10ikPr0wEB5QW0pYBSPSajl4I+TATi6G1+
PwKwhCtz4I2F3Rgobjz5chj5yJ+t4MpIPAHlz2a4VNvJ0nxZv4888tfGgxkOFTRTN8KgSWNjMHwF
LBv0fjqYgNbVdqYHBHt0AKofjufnITykkTp9hoHkF5wWY8se0pi7GuyeK/xhz9rFFAGH12zCun2B
53mdIx99mpz20HNaXOxg8vp+HtKTgmcDGFcfPj7C57B70lc7oYVmZly8dEtj3Np/XCz4sANcp2aE
yPVyMT34cFxBpT0/TBW6caa/pv9u3A0BY/8fpPZ2uy2kH1TTUvke3Piy/8t+Ou1RD/TKbbdhTfr6
xWmDcRVPtD08aQ5DTjYDlZOUhg81GJIaraHcLbwi9Mj1XUBOVv4JKXFnqO+3BRoPoCoBzx/HSEG5
qqh/WvDpRX/ravgDGNBC0gPBFqR3sfw/+ljK8NSkjpl1ByaeYvibldzl41gHmQ0nSD0azWWAHXjL
vd3w38frBwT5P+M1MG0bBTvH1vUf+00Z9OejdeXcuKjeykGeZvjmjDcwmc0e7OEzwFp2RdIV6+x2
FX/R7DB/R0DfT2+rmmWASrbQ0fvRj1IabaanhtUeFio9sqfpWzMavtSvkb+49ZgMwV6uVqvN/gLf
Hh0o18VX+nX2vX4CmvxVHYeoOtS7eTAC6/3vA+P+8crQ9kNxxdGR+PvhiNa56mjKtQ8O5lsDrlwH
ubDChiHoA2PhSixEUvnQqQP5WLHCPRWo+a5jbVJ/+xUtuZXX5eAFHmA6zxYbqgj0z1wB8UlXCLBo
hbaH6Wcb4Fq1nb/V0kWn7MDHm5u+E4A9vuMSJXaG/QAVDlTrF+jUg7dy9U0KABomBGwA+Xfh3gCd
rh//ggk3/uCGYy+NwcDW0Hn8H4nZuHDMvLXs4FDNF9KT2CJS5h0JPrwP29/vZ8poQs5aUPmfeIwT
5DXW+ng9h2PqzZwSD35hSvy/TJY/mXLL0V2a01zuCVqnv5vyc6iXiqun3WEIt903Fnud0xG/Ge8f
6imt+Nty9Ax0funNq9mhXkWe/5fFYv6OU77PVse0XBPRKfQBf3b1neMiTC7OMTjQp/mG13hyPNUe
17Mk81tacMS/oPuYJOTk2X2kcQ912GidoRSwrraqB/K7J9XsmcvDkZSoT/feI5LUBL+kjjw2SGv2
F8vyg+H3Pxds26IcZLDI1R8NZoNrI/ex7Q86nL7uykp8WvnSp1I8Nnfy9tbPNkQAqIi8xitVSIaO
5Ja3hgWzSLTuE7TchmthxuO6O2/wipDBv68y7Sbp8tNeu0gJ6g6xoMiA/35PB42aWkrvtIcXWgk2
8XRDF/oQFoSxMX57eQqvyBXMRLpj4L3p+AtAEtL15mNznowLb7wSKvqXBh8TfNXb024w3C2MvUS1
/gIKtj2tVqvZLPR0+Co840OIsbJnfQ+bz/K1Wo5G1C90Glis1fMr2Wp/WXpfD+2UxPtkqdMD4Y3m
7njtlZ03UcfrtT32R80ZH1CIcl7dMd2BdKKcxtN5sCDWgeiIPOB4twtmT4ixsCtWH/40opg3BUe+
+8ti+J+NztZQfLUshItVNNv1n42a5/JkXZ24ACZJO89nnnjm9xkaCHre4I8JvAJyBjr3PtqPQUpQ
OWmoHnz1D/kv86P7GLij0+eZRog3+wNkMfFa8eh+kJLEfkXI5/7Nlpp/iGpYNbpqQbJuuM5tYf3X
rtzpRW/WKGtuzdhL38PQv2rKSumyfZ64YyVDLBZkDKKl7URfGcVIacdXgPgxauRZ4LWQ68CYgxum
1ZPW/QpV7/R8ISrv11GDSVaoxFUfqI4Qxz81UBITkPafg6CbJJNr73VQiECvE3tKNBSs3UeM/Jk6
tNlwaFyNEAxOZ0biq3nn1ZeZfnpOW/pJqT66i4sOSOk0MamAZqPqygIvoSYsRufLLNfXxyMMUNQz
IDwMp208dAl+6WuG+81e2tnctYeNMTvTwtb5xXXsEqsBC0UAgPoytL79MCYLjPwLxWg4U4mk2Ga6
+cCZ6/WoAUE5ICjxGlrUX5CgjsrRCRuc+9lj3Xm8uIz8czxml8grXyXShxqIbAO9DjQWBqSnp0ow
Ru8lBdxW706UZ8BSqosspcch3EUdrBlO4FcJpzpxInpeEAVfddd1a82SdHWxJwpKrckuan8dw89w
8KTXU83YXMqtkY+tdKrRv6+MzmTFoNkE8jzYVNHhko5cdWwfx6ays52DhseiX+jvap/V46Ypdmmy
bN8N8PJEOYPNOXs1ja8BCtHZ5fN83Cyb6NBffvWDtaEsQ5cwYqsWcxcy72BUHee1+1i3G5cm8HgX
n5HiBrA7yc5DMxq1Dq7u6gI93XFl0NZpD08kPJqJq/tHOBIwHzANRbO+PjSUGWgCVn3zNHJppoFH
gCbPYkRipIJ26yqlv/zTeDODYQMHUTXmjeqLP3gjXwKTJaVBmJUhIKg8cjrEg6020qk5E/LBr21N
9NM8jpnI05BWRQwrfFTmY0Xmvoyg28gocChPUQurRWGOBzX5wl+9aQ3dYnwJR3XsW/A9cNXx6GLP
2ual7NFPP78U3T5xd4P+IW13pbJw21lhPbrqSxE/NTAH0J1DcQBI6unbaAPPDeZkm+KFFY1r0v3V
sCDdb860y/zoYh184zLP1RfN3TnB68WZR8RxxKEgs+gqcL2kfaoHu/I85TM4aL3A8pYNg0SmVG9N
bGt9yh+C/unaL+PrIWxmcbQ48RR8IqdRFQ0HdHc2oxCWhsFUcXeqtU2MTe/scaUrKnPGxA2fmnBZ
U45rxxZUThSfwWZU24ZWrXjVVUNDe9fqJ1cbn61hC/ln7Nl0ZWvUu6dlta7aeaJOrt1Gd1d9u0zi
6+jYeHXNR502xjqGcSSjkhTpnWcmxrgxBpuLrhHq0wOJHDJR+4dNCVXbWWviAfOrfdaQQXoy1pAR
hF7ymCyKFcqWGUwvq+JVnamUD6iTQw9Cn/jB/XXl6AMxUP2tvJub8KUHwAdtLNUs2uFJczE5oWFU
Run2SgKA2Py86WPTP8bxtDPpE2u6VZKPmC5u45NGLKcG4T0O9rVBipbVc2x2V/DTVHrYb7fkLhwS
NObMIERWvY71/Ut766hlhJ69QTXONkfWd4rSX9NswhMMV9BfXGySJyZ6xM5bQEbt5DvniQ19FV1w
DcXUI+kZxXVJNCyiRptnNYzevTkxzUMbh756nUfZKES3PDcOlUF3MbxGp7MXnMYlHZnwTxRPxRlS
23JuObvTcdWK2GVPr/rT+fR+0VaXYKdfIr+8QK2VOiwJugcvEGk5UMiqZEunWjJS5g5NSb2nYtnT
aZ9OjXDa6d7gimPkfAHKgLJpY0OOAhlnycj78af11E6avfbuvBtPHUV052AvdfhEnJk+7VfRwnjv
349QaCHVd/SUbNSSSqTJLfSN74s59xmF2fWM/s6U+bM+fsZb+4UxZOCPJPro8KaKQbHiMbpQTJyp
Zzh16VmFvgWEynlJARs0eAFfbLKCPWphbXMMQX/AcB0f6o5tZKM4w6IfO2RXySoXMPtq2YwEUl7W
4lyRj9FI8pIaVnG0uu1gDeqKBCtMCu7F485GKtK2nm54DfPNP+20hT4LQbTa02JbbEtyf/vTZ0jm
+uukedevZOWuy4O5sD+S2KNYY21pTXb7edRC2duZyPR+6e6s/7gwzLuEEHJjrOzlFYxH8KisSsA3
r2QzXXazV5CkT4Ov8pDTJveiINv6zhjGv46f+T6+eNXGzidXRR+dyOsg94jCcjVsqc6CqNbhe2ny
eVw8Xi/jY4iN8TrNp85jME1L7wwnNp+W3Tf18CfKaKiqfk8+DH4F9uCTRwKbS7VoJyYnWQ1ZdVi7
c+tpqmd9KB/Hb2zZ1UVZ2+vOPosV8wgbe+s1Jnk+L229gqRFvR1QgczC99r8LgYFOVJlQgJcRUOk
t/Zph5oIOJcs4Qa04CF09sY8GVv11IBhx0QffdqYK115Qaxn1LF6A+MhjZ/P+k5VHo/ANFVteEGF
+mhchzp5aKN4M90dEshjZqUFd1iyu8bmkICMEuOJMaD1lCVGEsam2T16qBJtElAhIpESPSqDwMsb
Mq+W+YGAD2m7AAWdDQnVPIAtY507rydGOh/a52lmDUtabespKzocD8phfxnjXbhwVhmLJlsdz7gl
U6PdR7TSgKmxJ24/DM2NocxaTK05K88PPf+amVr6AXQ4J7/k+GYfgkFzgWpN8nJhQwxdLNwYpell
0Q+Dmj1nUhc1Sbnxv3v5+h8SHLYqMqFUdEzVcX7E0o1mtVqoEk2m3uqtXjrT3ps9fPVrDx6lEbnV
w04Zfj+pf0mm2793z9+iHxuVXmIf3UUB1pFc0X95naerYhXNtesPT+E3LLG0mg285ultTyFkqHkt
LbDzfQNZqMylamUxX0FN0Q0fcpXacE/SebJMZ8tT6FUDDwG0DjptGnlh8BsfcDJhVPKSs68eh45C
SL6DZUeYZVQH5S4ADNZfok9Nlfj2R6xkqw45Gk2/Fcd+5ImcBu1sixj0IGQLwih+XJk7EUm597Yv
KP0IB8JI5PP+afwPvf1DC+lJKF38J2/2IWHTy1MOXAOwxnBxk4QTLS8dbh64AvbB8EZiCFmFtF1v
n5dLh0ygtMtqIpMndGcQENMJ/PyJhOUWdoCHB3LN0oovfCAwQfqPB6S3RMdH8+fCp/J3fh3tD9mZ
34biR2Crq5VupJbd7c10q+jfYfzcAFNwwcLTQosldatq2IQH57TKi52JUgZKCNn7v09r+w9RDWkz
m9QyYtA6MsO/z69AMawuc7Weaa36KaKzw2SZ0Hdx67jOoIA/IntFagilM+gMh4Qsl9mbDo1fM9l3
X1i6C1JX9L/rsbdJCHrHD9QEZ5RtXlqF9uuEXX5pdvBCUk5wP5fPmdyHRBnND1rskTWf/pWQ4E+f
6FZ1IhnowjvxY8U4tV1nSVYFh8FUKBBe8qe3zcdsoq2fB6vWf31/f/Snf0kB/CkDYKM1TmaHLIDK
WX8fxUvWJXZ+HfRkIFeLZE+SLZ6+uZOXweNLPRwrzN/r1HuAMdGLPslWxAf6HVpSk+my90fkx6ZU
hDGULMYTuJdpthNtMcpU/r/f7T/kfhzVNG0TJWsb9dwfNqxHCDcfNKdwabTPRTbPaHvs11o6d/uH
fz/RH1Jvv53oR5ZLS+w0jwtOpLYb57TO3YGXDRacieASvEZ9Onn/fsI/mBUHCgp7YEhTOoQiv98A
p0fn+ljq8TK0Xi71/Bg/6fYoBobc9/NT9Tej/L82zFEdy7LJ0ms6ye7fT6a13WUQRgmKUtn8Qsmt
cz6ueeU17d+a7P94v/7rRD+GMQvzgORCEy2PEFPicyj0ndXTymq9U7T59wH8weN022h++1A/+Atq
zSqz4ppGy1R5rkAAmolPnbKCc0h/vMa6FwZQbIPGogKRZ9O/nfynLbxlgoRCxHAHiL3/TKFp8Yks
XxLlyyFeJpQ82njweYSgg77whCS0dM3HUzAnNMwm22gb031ndqAE2mWxvmwrvtMHjdrmjYOgg4NA
us2ka1u68fKn4inZJ9v84bpt1sby/CCvF9wKTELz47xaX7f5vLkxDzggv62J8LgQBY3ILzSQsn13
n+U3Bc8skX/1t/1pvzjfOqj0X8q3Q0gmj/GbjW/303zRX9SX5Mne2JvkKd4nD3j5i3QTP6abclWv
MhLMAggV3mKI3CC+uNO8lwgYHEe/wr/tuD9Xxs+R/TFZlWN7Ms9Of14GOdmV8hxN3SYuyapl2qE+
wuisQuGa7JQrqhNejbXX9eIxGGzjGEqdFjZmi+6CUPlL6k/7QR3oOj+v68d8i85l7DjpJVuSs+rR
eSWhhabmxVMP1oe2x0CcoE65et0uZ95RBz55DpTCsATgqX7n72MAI0wNmk8/AQm0m4ItCnGkt9NT
t3MPgGlIu7oH/ZuEV/edJl4FGFoO7x5ADYBaszK/4J2oSzTD5j34jJXHa+a7h/6zBD6h8yLtk5eR
l62h2a09lUv5bmuPiwSZ4nzsK65TPVTEGx+VPs6x+F+U9y/PTu8NDurFMyBWAsyiE3KOiNLMz8t7
RDCHTOI7cZsOM93ZG7XsjwPviizOZ/bOI+JymlBV9suzR/2cTG1TjPRiZFzH2XfwXgMGeIy+j2hu
92uX2BMScNAswFs4cOD161b1DcdrXtVXzq2+6vumIVtsQKiker1o4WpPxJ+Hbn+Edf/VTX0C2OMH
ODSwSN1HHY92BEAA4BQvamZV4RNgNB/sSxDgRV/BSWKjCMTNx78vf+79v1vUn7LjSVQYbK3XYNmT
QTVjqC9TRLrO0diAsrzVgMJSbjK7aQ4CW+2ujzWk0P1bkeKtDXAocF9bsrKucikIVh/PlW9Hn1pH
lAhe45wFfubqExez9ZaDdOgDmDLz8qVsYKaN0pVjPVQG4KcjKh82CPiTMdcsiKoCmItTczkIgWJn
2jJNdZJS4IfIxHcBTd4ZSgANAIImJZlGW2KJwh2YwlyHpHYAnxCx+znM5jU5poCqRcwUjFx4Epqa
0HJjkRW+GoYnL3PI4tYqlOU5AfZ5MMpj8FmXU+yZKYAInKyK+XC5RNPWBMZGMrDJs2E1gJ/qdFqe
WpRBrsnL2SGLZQfzooFJxjnSCGRlJDsm/XMCICTUfwUDdKpU4ONd71UFmYwiHV/aX7WWPihxurNi
gIdkDAsTun8rnnd1tDSc6zLVyMokAy+yZqeQrA1ItHMDZ29Oc0N0xVyQubycyQhB5YPjGs7SkqQ9
IC9NK/hYNjczn5vBnEsLjeuiYKe8ksUws2ltQXvsuGPDgN/QbiZKW71WV0geutzxDNf6MIA3VhSt
ixZ9j7ilxxRX9DlXnEVO0HIFXlMBOtCPyfKq5l5jRJOyYy11KAXU2jQDtOFUV3ZO/cHt5lqGAddL
kNWLqw6tA7akKMiiwjLj5lB+pIuGdM0gpBki3RzDhwHVrCC0JylzwlRLypi6C1o3mqjnt2NV0hp5
WUcuAuBp/1g6zrxxvqwmHnXm0+C6rsGcRWa6qapqioLuwnUwry1LnTtukakw+2ptGxCkKvrQJKzt
Hwrjukov9nBAPvxqVuNAzZ/UU+FRV/ebzAaDA1nSQJmkauRrDcTvOZm8YwoJ/9ketWADXQVUsoWC
EGA19RgNDS6J3apL0C0JgnF3szXqrKhCRD3tAVgxoGukautyeHE/bO0yTAY7ShyeAqBGJnsM/tOc
R6DmogDQiQ2zLPe4T9WHMAQgkjXqRE3YhDP3pXToXVYgQztCmqgP5hHkhKRPImhfkrbfH2N12Nfl
mpVgRk92hApzUY4qgtI62Hc1FNcuvRKsLSP9FRX9Ig3SxzA8kog9P9dnOlmyl6bOH82km6gRTIdF
vzk5CJ931ux4SZ578ymtuTeV4sf6m3tCAazIJtdm0hkEyTjTmK9jR/NEMU+t53P81GvPaf3pFNr7
MSrnaY921PmtYmL2rjFqazLGpb5SwJFFGYqTKzf8OrfGtA5pdIlgGm5kVK5XED/0fLB8r4BFTvmX
kiG/MqANIio9jOdx3R1/1QluRGcSPbnl+qKaaz36dLKV6ViT6FwtqwyStNqcnjU8FUMBSJli98H2
RPE0qmBy0oJhdoKxwNw18bolxaNecy/r/EHpjkwTX6Npt9UJAWKL2LdNJmcbBnBYQzGhBXnN0Inm
8bnagEbdKNYsTCMmVOiCbAKU5zwUJmmEmlYU1/0My/OiVc/TqHAWlDknih5OunXKfC/KeMgEn1pm
EXgXRV80BvIX2vmxr4pvDUvhUKe4FOq0vf4/ws5rx21lWcNPJIA53JLKOU+4ISaSFHMW9fTnaxkH
25YXPNBatjwjiSLZXV1d9Qepohw2jXt5deurg6kni9REldGgmtYWLdUgR0TY/Houkxt1brgJ0rtC
+bG79SO7RGB6oGxsTx7VKe1bM6KAt/eKCD3u/ioDagtZOYPyyZO1ce2DAIJNId2sSRSmG9Vix1qo
s0tPM1vBLSoefDSx4oZpeKjyZJ71b5ZiLVq8jTxj1BbZsM/QXmuMXSgB2Sq9bcs8rDPYosgiWJ8X
uaVbhV91f8G8MG3nYtY26koeGIeGNpYN36WWzM9GJo2oKxSDiUT1pWDuxovkcnPK3na76kUr0sXg
irqnwZLM0o7uw7Wa++QiSguUzqygd8iT0ArnF3WjhzJIQDoLRDQLgpTKVI67ba51U5LzzLXsT7uV
AXqF3UuNRQe8Fh+CRQrtr0+e6ys4eeLpwbq0Y8W/vjdpur1+9+FgKkKPHqE7hul8jIOxyUYipyju
JVT0KiVyI9ke5rWxlDRzFjLbe1Btt+pLv+mvhcFa2OMhmGtPeru/JaZTVv3CsOn79bexrgAu19Qx
R3e69upILfbanGkABNHOfG7jlxpvzVoaqjn865q5qHYR2BDfGQDCy8S4SZJ5Cz/HC4uJFkebXPNn
RFOpxrg1wM5LyraAW7AZL1xVlSgnltLEjBq3jsLxNZZnBysrHP/aDktwo1U0+PCb4l0FDhia+UuS
iFOXnhVldFEKRPh7cxRozUKSk7USDoZmZro5RBpWzzzEVU+7jgYtRVabQlnH6mtclWdVMo42ydaN
GRZf0qlmoEcVIGTavipaIhYEX8fywN5Wsc21Sgkz6K6k73KGBJtmsOpqO9vPbcdMkeqR5Jk4ijVV
auWruQQLIwqGWkWxJ7cKXNIlh6BfuErHvPZViIGa73A5GCPDW4AtTvEm5/1QYuiqyspi1iSxd6iD
y/xms9W+VQdZJ+GUwhe7sciD43ohSd7U48J5qcwdQHs+7rd5biwrncg0CPqKlhrtMJooRSlh7TwA
CnmTSRGtbm4V8mHQI/l3k2hOUDO2JVCUA7JS+iE2FoHECuX21bXWKEY1Pu9nPomPZO3V8Nn2qs9B
ke26ohzZN4wVq6/OLpapLHK29yLXh6SeKZ3NW0xbqKNPcAOw2UcY5OZDWbc2Xes7Uwk8V5mhxWE3
B69Ol9IFpHigbVveyMeULOKm7p1KcqKW/mtUtyMrszEVGdBP6ZRuqpBKRDf0s1vdbVrD8dvLIu9e
zGs1ZR02gTUy7+RYmllxcaZG3lfBiZomJ8HlU9iYRPlcvfjHRu1njZdSju5jAh7UL6+kahqiwKsA
N09xJ+SkTb8c1hWdAA991Y5Yq6V2OKw145gp0FyS483QFpofTi7kvOT+0qwx9NA51LS0TC7SVcJU
IMS8uYlkug/xV04SmzSLSDKxQc0GtDl0BMujRRudgQ9EgCQtBTlBw5pq13wl5+rBbBC3jBTsDrJl
CgWLK0Xixoju7G7a2BIJsU5Fwa+WqVcc7BLDkTTb/jupf9x3og5oKYamySjCWpb8iIqr9GLg37rb
ZVmYupupc9Obddo6V/WRijdcO/r30R7rB/ejUYyxqG4Zmi0/VEq6MtR88yJHy+SKwpvx7dOwjgFA
/Pso/1GPAbX1v6M87lm1bBDcNO2y9KXGEfkBXfhm8FaG81b7ocb0X5cPAXNK/4CKVF15OKGrkqrB
QAuiZWQgRNuUhBVg1VM5wLEpW5mXn/bj/9HeoHpGeAfFqOmm/lCMjoIiVLz2Ei0t6WhJoNPTuS9h
u6Mu2EpdY5qYxPIbdZV2HZXZ0CbR+/e1le+0mN9bA1QETAkRWQsIp2or2sMpS354qU2NGlAwCxAJ
LNnyLKXeUZ9VargNFRzh1yyclsN9c+4LxP+ElbYQWSrH3ps9TRYYqq/iZT+xl+YRaEJxd/tWJiym
u3BfIDwyr5+VuzENLgV3+5oK+YdqpU+pdE0KxGpBK98VT9EplfB3EQxbPFpnxSyDSyw0KXU83ExM
NATfFlG6hbeU1+kUTC5aBeZZqHCa7hOGePgykM7y1owHuS5vFroKCLfAah5MLOi/GSz121zbREv6
nutgH26DfXZswTxvu5k1LjDSggwGY1CeZdMfLvbjhltca8vSAavKukbh/6EqRAOmtfSOLPeyjFCy
udyVwlGjdeXV4PjvYz3WgjmUJammLINmVixLepg0RXqr8uzGoVRH3eCYgrmJNDMc74cRrD1SYu7H
AXynS/hRmFSB/6zKVn4id7UZIm+whiyEChnpHPpsPmVD4V8D28PDMCZHoQsgziyinmhgHnOlCyS8
lgAKhttoq2Cmsa3X2bZcD3oMhIPRol79+3rIP33Rh2vfsKONa8NXVg2O9PEGa74jO/lp7GY/XJL/
vPL/uyKPPBzJyPxrXxrJMkbfPV3JBePWRtEodwctPMp/n9a9RvMwfS3ih6ZACBK40ofT8kwr9Oyk
S5f1h/xx5f/aW6EEKr3RBTff9fc8pcbhJF9AxtptRXrgVHvjDNIPJAEYkubl8n4T2cg4f0qAp/Hr
auRbs1his+JAzaq/IIXmqMIKcB+kWPjNikAPAPnzEJd4rZE7Kxxe8+/zegzEv4bV/07rISqpRlaH
hRi+OBGPzGn4Vc1a/Fr+fRD5cT4SdmXdthTZQlHXAgr5MHiNPL8WYYHJkQAXNjtUbub2Kl6DL9r4
P7Sy/xqA4mDgaA1dM2TVkK2Hg8mqlMhhGRbr1wrftwisqOXM/Y3y00B/HH+Px3loypRlb2Ulufla
BeIogcFIKKBeBtm07QY7vxFwpsCYJgYbEbsdFgU5Yw1VO4GNe6vn8U2nCuToHjvtpg9miX774db+
R/NTVS0IahbATtIGWSyKvzXX4yivuqDLm2XajyX92SjraUrJX8vgA+2uJaBLErQBQPmSFrvUvvbG
uveBir1f+/ebOtUz9ICXOtwMXXZtHD11wJS621qpA7rMK5ZWJJDlWrcoWxqpEnWkcnipx74xLXuK
icZHRTN/GErbQkFFqtj6/hnqoFyiwgJNHkTNgJTtEows47WUl83lOWg2vTyCRpc02KNrh/wyaTNR
tv+SUAD595j8O9n58+I89FH7VK3jUmmCpRxC8nqrLt8lO5DU1iFnvf/7UCI0/x46dOPPQ4ns7rf7
cFWjWlH7MFka9qisd+Q5lr7XfmrbkTf913EgUpnoVjM4rcelqE6aJPTS7niG5jU1TuWzhhQhqpsz
byLcfCpsM66s0r80roTqbIjQ2pftUtERIigwiADGa0fgtEN/wqLPmu5PuheZbgUyS0K6A8kTJDyE
4kuEg4aQqmqnPlpUIJf8L55+CS0UIfnEL96Rq+J41FG/sKWDFXLjX4g/4bAZTYTfZ4L4C8g0MhP5
XX5CroVsBbn5ObnL6/X9ev9wbBzJLpBiwdsLD0ahCYHkJxAGmOQR/k9Yuc96bC4Bmk5A+fhoQiCN
wEP8IP8Sv8SdGmSY+NngBRw/9hABf/BvRBSQU0DsYcB72I2Kf9pCzADuBvoRYNcgmy9opVyAjTrm
7Ab8/r0XKgAIsB8pdXSYS6CiewPsLGQdhbzGL3o3dlnH+Ln8KbI9hlHIUhA+NCa1bBi6ZT3kAIqH
C4B2LW7LKnBt5ax3Y2Cntekwz7RsM8gmeTNssvm/R+89TPwxfB+O+rDyXY2oMGudHbRdTTrp2KEJ
gUbXFSWqVRiAsLuue+QQ54axUszdv499x2c8HNsmadbYIUAMZLPw59RJs6tkNJlOGNpEgLaWFoSH
LXzY67KbyIsKKmQx9mc21LpZhNSMhoh0B6NxYY1LQMur2+CHqPE4lUGSqKatqBJwEk22H5P40pfz
9KKKth7Op91ONdlYj7x88u/TVh9nsjgMivQKuwTFMv9iNoUpt1kqpGzZKuDQ5cH4Giljm5zCyDE5
THcDOL0JxN0iu5y0q77Sq9u5iM+VuS3aqysbEOKTLKIO/nqRJvWlHQ5yyXYLVEmsenG7gQC/IPM+
8BZhBZ4sckLt5DXZOJLbYaDjJ9Xdftj+PEbbXycEa1pi9Ye29JBmhNdcu4Z2hlSxsiu6VatNvOiU
Rj9fOkV5CIL3I9litCi6Kmv3S/tbsK2TwCz87BquSDW8VbC9Lhm44wQpV3NvMzRyx18am3A7mBfj
knYY7IStujV/YGfdQRK/D9zHr/GwvBimr2cJ8N4V2tRLb47dqI40ZnHiK4SvQvbSprQIjCaEk4vs
rDTzUYwYetuIItOmWbXYZux7jFn8pb5rlhIj+1bQbHC5ZpeTRelE6EaEG0uICF1W8qz6adY/xhpO
QDc0aGUCdCKZ6sMdiz0L2xO9Q/wuokmcuJ62s4ytaQ+Tcqcjp6AsU3tp/DTh/0pH/zzqfRf0292r
qkzvdO+KgFs7ycqT3H6rGI2HK4+IF0Y/RBf9MYMzZJn5pdBrYw9HMeLhJikBBSPdhwNA3RjenIA1
KTwrIDN5E/Gnv3+FKb2kHu7QzAL5i+MUPKWvLeVj13DgOX7kDv0o50XDDUe44AhXnNJ5g31ESuUM
hui4jAXsDgPAHvzd578DxV8UyF9noJNZK2x0san4Mz52hR1ZXhKpOz/E+2VIkfzgverFtEO4NHcv
vTb2B8sgRH7J8Xtc5I1k2qquBe8RZ3fFMVCnBiiIS0q/9oqPrHfDCpKn4fbKGFj9wKXn73njQXTQ
qlGbwDtDP3CARqi5yr87k/o1eOrXVIOOn24iXmIMm4FTW2PlAl/SoUx8jaZ07YGybo2l2W+6ZIPc
nLdR0J2+uX64VzCsMvaDhX4dd6Z7wwEFQQMuvLJj2EHTDDB2Z4LYjvfx70un/RUo7jffhqRID9eC
2/rnpWuSmxpdbl61bPoRtEmUEG7GLH7JwyE63zQR1v2bLepSw+oVLeDURUSctjBiuTp+bBf8PpWD
4aM3GpeOqo0BLafrq7lWLMrxW+s9KUeobrArrcWUTbGxh/X/02r09zrBOQjOPOuRrdgAxP48h9Iy
zOYW9cXaO2m78C15o3FZYDOP8dWx2GdzDKK3psvoYEADFa1HHo1utv+Ue1Ara5aoJBhwQbFdeilq
54fB+R8VL9mWFZZJql4Sa9kDGPYS5YZVG1240tGA72ihC3pqcAyW9lLfgj0fLKt5cASgtEIFZbD3
NSd/Z8CBxC+f1AkVCwD2zcya8hVnljUTQTDcUJP/sVxk6H+t66KK89vu/iF1Blo30OtAT5dnEx4j
yNxkBLyCCNAOL5Aba2CjFMyZ/Bl2cGh7TcTfqAfgTT8YEYMxRsJQHGsrLHDcwexT5426c97p/Kge
Cjv3cqhhg3V4Ey6gwCJQGhKv6NA383iIn0L5HMFxwaPCAacM1cAdAFDlFTukGPhY4S4VY/B6N5h3
tb3wm0JaBI8jATRGtWhHNxdwmYCX0W9Ee6PlEzveJzzY4K3zgEjPSZ0F4JXdMVQI/vUMRQHoNY2C
e3C7Ou+siXxv+YOwOKKsxfgQ36Zz6VoKFNVQm5t3VS9h1yVxVvQmBb2aC3RdUhNBiMfDn6k5C8fp
HtNhHUPjG2bGwlsqnIqfCpemboRmXMbb0HXfam6CbXq5qfjbOkurFB3zdJjtmpNwIUVZavpuwyS+
DQd3c3Z52K01V+LTr+jmdBg1Y2HKmceYCF95JiyxCjwv1E0x8s8SLnzCgxC+HGUAYZylrIQ70W0L
zWY9WApvJgx0kY1i/7AdDPsp2wpg/RHqbb8e6AlSKaUtdXfvzYYlwGnqaq62afCzFy7d2QbfJzxM
S4Bu/gFFp6G4z+JO18P2WQyfhu9kb/Df5nsLx3BxHaQ3FFco54k7hhH10DiLmp3wKET1l4GGAabr
4zOV44kY4zregRy3doODNcEvcdKd4VGAJEKkvz+LOqD4GJXaoLCfD3kb4ZlhZqL/UnCdtQkEj6E6
TvYGiHqsN++3TNygbC/szIXbc8FlBemcRIDsxZgWXtHJTtwDdWhihBJibA4vct+Pwj0Yte4+3qjz
LcshlFrdidYC3N4wIEvw72IaiM9Pt+KEDbfYN2thLybusrAVU9z7Z4hR2/DiT4GS/zXYxJi84iIt
/KcZFROklTiXniNgNcCnwod1xc/EmMUUcxTwqeZCfOdkJczN4Gvexw3u12KgjfUNtwEbKi6xq08v
H0JlHcCgKIyLh3LKx/a4QI9Uw7ddGwn9Y7ExpdHIQeshcHUXzSnbkUYqnxDjwl2gx64hVCK+eu+K
7AEZBm6mOvwlsyzsGYQJgTBS0RcoHHMFdFy4G64MgntPCv6nUwuXZGXxy9c0xLRZuCjmbrFBthzf
6JLEoWNuicsivd4t35xPITMlbOUL9/2Mqjkg847gADSAySjCjXiIO0B4+RAhQPwP645xwL1wozdv
JyjZ9dDbfYpPRyWIiwjOB3+Sdjm+fN6Gl+0VK3ehmCCmfYyZDBAGPlGEANWhUHh3ECYckdCIo4tn
tKt5Fb1o9PcY+DMhm2dvfUIUIiyMwM/YvYdWaQRCawzFlm+aLsUnNu7toKztpTzT1jXSDMQ0YUkN
KXcNT8mB0/laHJSp9hSMwrHCn3hUCm9JBooYXlcGF1pDo2SvCePixQ0nTTHExFAQlykddisx4GiY
MoBE/OCnnLW4jLwGyQoTSQ3J+YAINtTX6TviDyO2CqPBaLAn28EGTxiVYZAHXmrcwlAX00J8crlh
keA20GxxUcCGFA8wy0UbCD6gcA1NJskJyZ/TjaJGPOa1O6bYrmIuI22L7x7D5P64jIsTcC7Cnb0Q
Ew2JczGI6Iqv7bEIm/FQXxSuGOUZz2XHXIjTi8f0iBj3wi4sECvQBnrssH5PxOvQr3Q9tHY5Ab6R
QwH+TgtBKZn2S49ywHVEM+Qs4WveD4UxuoTvOUxdjOvuFnyENzqMPNAaSNwP8SEJWVx0wo3HJbKs
xMWVGfPiIdLjwX0YDYg0mnvJHVTK1mLqdnt9mQ5jpluNPGC1U04iNGFUsSl2GCJx/jHTKR2GC40h
dl9BhphmsAQxu4Ups/hkXK3gwG7ExGt2HcGrF2xQrvpXM6adRWIu8zr4mYwqtDgnmmsvhFXgzVmd
YfrxOzHEJWIbsxXq0M15FcsOJUqe/vI0RHdgdXO4qZCsF0RBlySfEfGF1yXEDlRlsSVkmQa/yP+s
AyLnZ2Ti+ue7YF4dldXgiW5AtCzdwFmin8OLkeoHXDZiTWBjINaLdpQtWTOQdb6ye8gdcentieVg
jXD/bS20fkYozA2boSc2DLhoHtbClvM6F7eQoflGDRb7A3XljYUPbT5aLt01r33r0A/N8aTgxqFm
4W/Ja4cBYrh03Mn7hEbNdRQdryN/620QSceP8YYUuPBZ7OgGXkfQzIe/9LPbkb2jYDwuz+js3d8Z
HsNjkzk6CkPWRpwCbcCVsMOlbohYClTOMa3Bu8Ujcpo8Awvhrk/fu+laAM1/MZPE9QN6iq1Cv/Rf
VOwgIeCOrvNqKE6Ni31lfomkCv9d58NyEFXh9HEPDZzTUp/AQXvDyNhy3uYiILJYiOhAotRMDwxf
4QB9OAkX6G7acZdINGkvin+TMI3aCW9ErY+bKBSWeB+iWrzil7Pp6dCQBPN6hyN85249kZx46rvt
GjoQCReIJH7ruycYvs7pRUyMJ7Htoxw4REiFr4klqTbZVRtez2HE7xTeIY7+xskz4lxx1arhANNe
bSOesa2hmVogmF5zaxGV4X18IuKUnMGCraKw8WX/mGzCId/THd7N0S8j4fiAFu1EQ5FWKGkmY22R
kMXhb3l9Nb+urwXPoo/ba/h8nUDJ/YynyAH6tJTO0QVa6QDVN6pj8RSvzbfUp4eL0PNZHYElkc8a
asjIQ30rwLrBtr7dRuIR7+9EMRJydpBQzH51FIXPcTTmigzTdc6I6xk9PSMp2AMBIbhI5ErU8nGz
fHlBx2M0ctyRs36bi8tW4wiajCNOBIU23sXs4ZXVTBtrigPyK/ps36DfMyrRxOW1CK3zafVb/WYQ
thGeVuBdf1ezS+WYc/Wb5qZQmU4lhOt5UwwBkOZzDzmYv+Zw43j1RAg0i2b1/x7VUhrjnDy+freU
l4ulGOvax68xL5fi/oyqYXyukZxWJ8DltsnsfgFG3fHXF+binK8jCfaX8Ww88zeTTPuAH4H4iIgV
hAceDGGIxM5tpfCnGPbiOlHKvp+fNDZ3sntCLo5lr59YrrwlqccqWZjZgkoicUc+dC7WSWGCKz6v
ceYX5/RDKeSvDt29D6hLtIpgqCjq/fe/FV663rPtJA+UVTH3R9Cfmaxo8OFhbQ/l2b933jCJ2Jb+
URxjtwXSRBXH0kF/iPLn7wdrLN00bn6xXN1NT9GPgHaCBGE8qxk4c5G6A0+D+4gY8OQyGYzt+5bR
WBt7bb1D2g63t24eL8nr56DNFsEKFY+pPQ0wXdTmMX+2eFz3+wD3qRKBVmNywxMXbkM9u87Chb3I
G0damVNl5M2Ltb8IF7dZu6kPrOi7BjsedIN0obGu44ohL7Jdf+J3NYuPvrQXEQ52l0NxSnbqopnc
8+kRohK76sReZUMLdZpvxaPc1vzfbttNeej4TXXCLpeeS3vPCIWaJx8THJKTvVa26l7Zmntzba6t
rb2v3829v8oXOv+2+Ym1xTVkigiI4y2zSTLBP3WszOx1wObmlQf9VHvtbXFwW5Ubg1VhXL6AZ6lz
J76gO4rtKiAIlTzUgha+a756OjaEO84SiVBJMLhVuB2wRhE4ujO3OzgALDc1AFZnIIkntDhFQRnG
GbwMQJWA9wuA6w4fxYeY+LbWzpE3m5L4LBl6OZkBKTFV+NRRWdjQy4OW8///xalDozyGNP4kTjg6
BQfctk4ZD/+1Ol2fvK3oKWFJcDSR30dbcmQ5g7nu6q6wfIs2yqIY2/N8HW3bc8nj9l0Eo+s3jExA
tLdv7+P2zZMSEy5ymA/t4/IWn6Vn6eNyNlfSRkPafLDDYu0uAC/ixEjHOZu2lfOlDQnVOExMwaZs
zS1iy5t2VQtl3SF21lOPQegfylV2yDbWotpcT9rTZeftrb2JmZ21DyjGDpYFvSW5wM1KwpUSksSq
Pl1eDfQsD5dddOifEPLl1fkJXv+h2EQbu3MAhp7SU/90ec0OyaE4WNPrxFtkWAI3m2abvFCi+Yxe
wpfqWB3lc/KpnsOX8FP9Lt+iT5WThDv06X8S64LbCJsGBYoNEZtE58M4aAdgs4dOZb8q7+zXhHLE
t4AgQNh8C97kwB0gLmjugjUKLnO8OxD2cMpFuvCmdOnPg9f+Od5fONn8ZG4NNszwpzb1CV/1+DXe
+Qdxzs1c3VirYCmttXWDPO7CWKmH+jk6h2/yx+3ZP3e7K2V29AaUvfyC3vgLiuLNe88Dfgt9pPwr
eJXeL6/Ku/Sef/VP+Sl+Nd67gVsc2lW8Q/gYz2RtYm66uQoqmOkuz8SuAfogHGsfp7XL0dt5umPs
DHbI0VtOyfbDOhmn8Om2tY+o2Cfvybv9OfjkbrkDVHQR7aX8gqYkeQxlW0wjyPHphqTiPxqCQjOA
gTpwaRtGB3FzvL2391GkDodwsP4dFtW/FN1EDLZUTTEAloqK3kMxt6h679ZbZcoJBcdwv2pntxm5
/ur25O8QWMXQK3KrUzIv5teZiDDFXjzCFIKHWx6lc/MWa26NRijSOOf8mB67c/HWYZ0nfft7yXKr
swHgupnXypAGT368ADar1nrrGGcbuRenJgTai2IOlRUwy8FcmFOemItyU2/azQXEGRtZYSwWrcpF
Ps3RIHmmqEj25kzQtSxHTzxHMgVjo1Totw72YeYOsuFgf31PTgkd4OtTdvK2CSmi7Aab9sl/zU7X
98sBgdeNvkjmEtFk2m6uM46EFxHEEprJItxWX+FOhNjqS36/dGMBuDBczXCzV/6G3POEWEVDAM52
5pP9Dh5+l27iTXwQzmW43kyg7SwHq2AdHgs8ItKRtxmsPKQ2gjVjHoia/YbQxLO987eIQofbyz5d
i7S4WybghffBol9S9V7m6+LYLaNtuBXo6210tD4gXPEfbwtd41lArKJtdky2yVZaFttgUe6lZbku
19IyZxOzqNcapfKZtbAW7PF3yT0aFAM3gT0Z727Ue/jJ5VX4hNnbC76t1toEg3xxDeKKcItINhl/
6lt5FixLur6r28ZkbdTWxbuxt9H83hvMP599zLp4svaZzE+0tYkmeHwysG7YeBe3ewoPg87NMzc9
2dtwU2pO8JqeoBzlq5KZlhziV9AZBXxOCMA8rhNyxLnb48gRYk5izo2pscg28FFQn9qVp5ZbcChP
0YFZ0z/1T3bnevsCR1dorkQ5e8tBUW/x9uCOf8CAKX9X8RVbphUra5oik0o8FG6jxGqrOPGyJSoS
rGhIgLlBbA7jokFjXBvHgTnJy2RkhvIo8WZF8F7G+K0fu+pb1/dyeJJC/OcMqvsotMp9Pxok1Q+d
tL9an3Cof/uG6kMV3A7kNKokG5OQZKRXK7qfTTe5YefNAvrvCKLof7XPHo710C6X7SDTm7DwT7dD
QESuyakQVpGdwfi2EcXkwbhIUOITpWWHjTzy4U/stzCVicgqwlXiMruBZgTD4kTFAkBPwQ6ZrTjl
Oiq4wDx8VDhgquyNGQ4uHsk/ssItfGIo21QtUaHAqpptqj9ZnoQe/ReKDxHLJrG0ZAX9NtbKHn8A
9xsKpv3Cz4e4JwznijNaQ9fi+0AMPA1GFzawK2+J6u2Lgf/HVzKBFsVeBQreKD4go0Rxzk1wC/Pn
5j7eIEaNrDIGhMMIUyJ7j7rZ8AONhiFggXV/JIleUQWI2E1PD5SPHGE92cyqbflKcRcL2XBYzMLh
DnLQZC12q7c5pd15tDRPYo8bL4SdGGf3Ye/LJ2NbLkJAsIggudaMkx71KzxJqSoU7my/3YpN5mSP
badMIeQ4c5Zsq1+elpP1PHAO/eKEb0Hn2DOxoYRwwMduWAPBr3gk297a3jJr3XJczdWDtFM3LRp5
TjAT5E+KHMJ3dIFU18U1hwVuF+wF3Ojpp/T8L31/liEBcZSRUUCY5S993vSmGm1TBCkl3c5dgS3t
8KBMUVVcJWdrp8yfeV77I3kjb6SdtDNYffvv6i0/NufibH7YH9Vb/FnsL9sVSjxLe9phLRuRdJMG
r+Cis1CJhSfeykt9mh5QsltU+A4iVnUc7Gj40FHZdfSmvI13QPOYMC38S8PjZR0h5w5Y7TxAhszx
DuERneDLup0rG32XrtnWsqm9TNO9jSakNc3nNWYIwQ+ov78b+w9X52GRDrs4vcbJBQQIDQVhbyu2
G14ygoF/zOHveyzOoo7s4eZlUssYsEDSIxiTmJVnsUMsMZkSe0uxuVXdDCCC2CuOQGzQChVoJQsn
ih8Cg/JXN198axDKwNIBD9P0/nPH1SdhfQkiL8GEtx37mMEX5wsJAsa11hBiBowv87k5Z2/0iYfF
OTsPDvYBkQlubr+r8GIgZihreSuT/Rlr8yU8hKxYyYagT3Lc7to1s2nfiMXpFBPk+5284QPWGba/
FRs1bKCf422+jJfpTJgXCxtkcn0SicEa99GVjXV0ir9yqzgZeAnIeIt8o5y6tYxZe7C1NyIfSrf1
0V8k02adoHCAr/SK5JLd222WzOONtdXX3jJ9N9gtlSTap/DEXH0iyK8lCtWLDt2rvbeMF+AsVXZc
6cJaSrkjEBYCoa4K1yxRORjs5Lk+YTfwSprBiqfvQlyvfmUQxsbceQflo2nc/jkhy2pc7QMWu/Qc
HvNz+mZ9JAgiXN+kZTvRFsqioVQ01xbp/LpCC2yBthrVAgoZkxCLJn3ojTocfA6s2iZVq3QSYDKq
PZUkUlfcj0pgaQ2vqseei1whWLeQStTwIKoAPwwPSQAdHjbkvw8PTayyv2/I1ai362tVrIPsqKBX
lthPdviqRAcJIT6EHC7DoJwOjGlYL+tiFbP7SeaNP44ydMfca4KQ2Ag/gCpemNo0wOWiPITyQqdT
1KPljSzeLOsnkb28tuPBuSqHZjku/GHpjTx1K9NUxEpxMIL/HbWHVBLKQAgkfMECShCCJ2PNR6G+
hb1VkyKpb3Z0vOmbC9PvNaRSn0+9YKbWCDKOWnIuaV4hh2huGhu7D5xGwDSBjpqqmttKa5Q3Uyh0
6fAK/4q+ke4oNFGNqR6sB/WLQuVlgcQ+yj0x+kna5Gatmgu/HJYDWPsCLavrQBxGgbzWCldK6PCP
sH1IzEVarurbGv26kDYozRMiZ47ZAlQrgMEjHX+TfpZddhryivkoe4Fj6j0Z39kJHAFgiVaf5Pr0
Rtu7d33oe9AE4d8kU5QZW8+FSB+gQVfuEuXFb09hig7ZTtM2df5mtivzOinzpRnMk4/mST5Utylq
pTU5LmxfD73TRaEd1O47RVRB9ukqvQtpQ/srM6FxL2+XWSCtGpvGUboILyzj1PyUcBG1FAjKjwTV
tmDnKdsk2GY24DPrIwOFlMhPnlcJ2w3HVF49tYduz9199cxV3bxmACRbg9psGSF7SelUXIaGLBkg
bz7YN9FOq7dBNv73EL4zoP4awWjkgIKQYUsaDyUl3y5yv8/LfA0ZoKJe0/ZuV3xdi50J1xDx5yQ/
NQobvBgvDdwl8u7UxdQSwlVensBxu2BC//2NNHHEP78RBiGKBghNB/2ADvCfcypWb9mtL27XIxbO
1qSiUBwMlW6oYx9w05ZWOlEhSKxpu6E7gajUHLzNFfcSGpTe1KCTdKTtMNemBgEjaNhG6G4B6qrY
2WBVXolR3wbovtMn9NTPJBiXlx++v3xHeP1+AibLBcAvFMYp1dkIA/95AlGRNllgpOGyURE0UK6O
CgJISb97NmBZP2opG8S+0A5E+/ZytOjmFd+38IVij199a53ulupOqpBeOVFWxNIiUuNlE7DV9p8t
OXcieI9V3yJAgq7ndZ93kGbCVy3ftfEurE4y7iB5AuZsMFTQaqmqeZrtpAsmIRDu+gR1NUA6VnZx
lWx8Ddax1OJigYiypc8GgYfuQTu7pN7MCvRxmX3DYS1631UkRC18e6xqg+3VI9L26M2uBwhXmue4
ei0RfrjoFL6um7QX6Em1OeVXFalg3VUrwzEzGkNYn2W3UV6FS5NZe9XRM2hRS9ZezZy9B++WpbeS
qlNRrlrjpdgoIvY06rAM0KWguCmBtzEp8udzH2oWaEsJ5DA3NQ++DW+m88Wk3QAtZEmpkBUdWcSC
pn3r/W+lRfuOUGCiUADSQ34tJUw8/dopKgRCvFltfvcaLc7LuazOTYuPXINGwStwdmSxXD0px3Vr
DxHD0fB7SfzXm/qCEuDwml1/WE/uhh3/GjkPk7G/xRGqPKW1SIFy3ZTrCu0A14urWYeoR2DSUevw
b7ajYZqSyxrKxG9fU6NbSbBVI20nexT/kTBGoLJ9jQMU2/RJj1pohi6KJD8hJYKiRDK5QqCws3iU
DDDHSec6FQwpf9NgX7f5PA3/j7Iza1IUC9f1LyKCUfSWGRRnTfWGyElUHBAQwV9/npW9T+wqq6I8
J2ro6u7KBGGt9U3v8Na2vtIgjV76moGxiIw0I/SZYncNw1zCNxwFt0a/+0daoRnrWL7eyDy7HWhv
xjGWjju/wxRAOiduc6XZrOFV8VDneidzlJ303lDPZ9l72sGgtIsKdqPiIXnPg05artqkegEnVUQA
/tcTFQH8lwCdJVqT3HbJYbA/u7nklPcSLQhwH4p73KBf0IGTcT0xiW+jR/vqbP3jJCNhBAZqgC/j
fNWBI/9+8WO9f/TUE7sEraIGjYbovj0eB6qyuU12qn2XAiSwK32kA5qgIQ1lCaQQ4EEi48n+ju7A
6a/zJkIGOZk1/sGFj21gkElSpnnne1Cj+LrIvAbHmyHiRdV3z7APuJu8PNCM5xP56XM8V+L7s1nd
IZ42c7Pi5PLbqNBEMayMMBZ711FAKj3AaLLb3dbO+eAmkzQg7Fc1OIGdgTLrEZ1RpjqMMMffkuY1
RO5+olsXqkPG6qE2LONadRvMeZEZdG6Gow3u2/yMwuIEsmdIy7+uxw/V7h1sSQWjQ/sboAosCySb
biMs7kH4cug7tzYyab2j0wVYADjMpBdJDEhOIAveDR+/IRxlJnfvimwT87OHl43FcTNQWts9Wodj
dGq8tn9V3eOiDYpIm5w8Q7OqTYn5YboFWLGvbFas0vr7HqPQk2d+q4N+rVvR/Y1CHb/EWKIX5HfZ
jLAeqKFc2aoWl1Hq4GQBJ50BpSFmk1H/fvcOPXuBJsX3gTAmfBx17N60sNKtyvT104vR0R9hXrxC
DXA8iE1ZCBE+7YNLXVXm+SA3cxSHGpjfHkJpdALyn6mD0TqAMWEKvcHwzTmTbf3qX8xXgfE5Wf65
BxPWsoFQiNw1n/gQVSXvd5V8OA4SNY86ijE6kmycOMXvIMAqYFhkbKXeOFUXsScNfwn6zAkCbPmL
xpL63FkSN4LVBUwBwfkhxfh9X+q9o9zeIW3PR0fOy9SaasOpZdGJ/czdtQAKYmtYgeMBmLV3tsmL
U/5nSvfbmUS3GmQnVgGmoukw7X6/fN3J9FNJjjDosgZKFG7T8/aIha503og0SzJ6vl6fvMcDQOpu
eSyQTcBovlzI6iLNUd6+Rnt1eFBV+1IcggIJ4cyVr/6/szDlLy+rZ8If0eAc6LiCiIP1l4Pz/EhU
BOEOODdmm3L38Dv5t9n5Tnvf2amxE/QEzBZVJQ3nKzxapAb8s18Xmxc38cfBAyNRRySgZ/wY6HSf
Vowk37Xy9pDaAaptlNotZZOMKVlq6bol0Zis/Cztd69sdWA62uzfV/9zmTxd/en4Lh+HR17JTYNP
oZuDnr2L3xUz4vdDTcbiHkCVNk56ComA3JFx3zbSGgME/lyZ81yOiw6dF5B6LZav8ipvjw7Sk+f6
RWvlz3fFjZIrs8G7OhvrZz7yy7u67u90Kc5tM8h3zurG/BQwBYlQl9K+9m5o8at+gdxTJx2fG7t4
Bab+0QD4bT2Ly3cVmDcmCo2s7N+XSlNnN1U2FX3aze0zwDiAvRPEhqghzdxNxowy775Gn+9dIOlu
kXp0yEsl15Mb4e3AIS5NdZCCjXsKu/thdbUVOcyZL8HeZSqJGRGCaZ974IJaILIV77il/Cs6XgHn
LrOKg3t7S47xDuk8xvwH99+r4K+s2F8ouMrTp0N0X8l28h2nZtDEC6idM0pr8UMPmvW/rwW6m0f1
26N8Kh2eTqbmpOllbdyvQwE9vb0Xc3Thhg8gPkCe8b21O3414NyOLlMZEUJ3efaV7zY8OV8Co8uz
HCQ+IDJAxNszbbWbO7mOMfYVQr2q6P0CFpAC2CcurUXf+BQjfmUGrnLQ9Xc3u3BEowSjX+TkVzOM
SIHUsLn9LyDWQIPTIf1wgLVMT6CYwOCjoYKcgT69vgE1wIJ372jvHSA4hzh70xJ8vQAihQHGtqOd
nzu6X3+m78cBwMb+NZipHin6ChSdhXIavTV52wIKRFjF3ah+bwZV7ZhA60Zj0Ya7pgwYbL3tELQi
YwTnBHzmQDcEYw+nmYieVGcGvsvzIRN4UwCH0A0WAvDV8yv3kdu7Jf70IV0rtN4+laA7viyyzTXW
HFQjG9WqQ8RbzLfDqA7O/ZpB6Gz3rm1vKDIIlFUJNA3pqXig+Hy5MgGEZtWBGgpYzx3BhzkiiAzH
pUUz6c7zQPPHV/ii6loCZNffQ9rco8mtj02AgXenifB1IOtRUfHFN/V889BflNc7D1FBNJEBqgE6
0ybX1Vh3arTyCwgg+NtgoFIAq63dw4cyRPl+KQbTBm2TqDfFWnF59pIwXahfJXiyE4JTIMI65DWO
QDaWHj5cdNML3hm3fpmAAfcxtBDAyEUykEftSJ5VZHGfOO/aesgkkl5rzzbdzqwzRyk7OvloBY06
EFgJ2KhGJoPH5OB0l+e1FjT9dNFQHQRnjMBMsJdn++GjzI/6pBQbQLTqIHd7cau7n+EeiyMj2NkG
3mEn9x6fGJlItuG+oWdFo8NqAoxdAGussS/pn8aYTxzfaVznbs33Zz7v9BhWHN7kkQlwLgENlQA2
wo1qCdYTYMU+GlPcUNtwh0DJZBJMgbWE8vmRRml87t9ApKJQFF5WN1aG5t8/G6vndnkUlNC8zXEy
zvmYcwXEdhq1kHljCXUT5iM3NEAhORtYRtpajf7HJSzF0AQYWgs0iTNqiFtGHqFbRApY0H44RC3u
B24BWNalUQmYEjdoCZ3Mq8j0kG7qtE53en04XReP+C7wS/fsD+/e4vZhjDOHqT2b9u4Cmy368w0Y
JtOS5hKTqFDvt2DYdlF3CK+W2vQTPYQpiTNp5MnbthMpMEfL7X3O4BUi0Jb2qGXYjG4a/oFFhSPN
A+b0uLcNmggGl/cpnuzeNvz6fYfaRG4r9vfR+R5o9lbFyfDMOaB68kqLkIDqIDo4yiouZTLjAOA9
SCYgxD+z1kYm9Y7OCgf4oI1rIIuqUw1MiOrvzTz3HoHC4VNySpVBOqNRXC8Ta3Z1z4NmpVn6tHA8
4LFAJRk27dwUu1Yg0Jax5flV4ATbaPseeeCWCxWp+/30bnsZ83QndOShgInt/JapDnm0rYyvnGcq
ogwdBgIEhXLLBH8JlYyjJlIi21jj3+v0NybfFB4yUyVkDQGgdyKoHKC2Dgv6mbe33L+Ak0Eoikwe
8S6HA0EGV56Oyr4y1oegGHZhaTpy4gpQRebhSgs3xRryl3xp/INhg9N84xF9Bg9KEc1fb01O3w42
zrbm0dC6c4AwUYTWAEfAE0Qf83M3pv0GZeIsOtwzbQxgC4h5DYp5cwOMfwyLFbGV2WQvxD7GN6wA
K9JIQDN1gf3oS0xGdigIdwDh7D2qQrocF/cYGjhsE1C2bQRSbq2FzWgHXp9RNbZ3X0ckWAQLBaYR
wHSdd27C/k5cMSvXN8suDG1j1F0QoleJn4cni7GFBpjo/C1AZoxEZ5Nq2u2jNQXQhOYSn2rZCp4j
bXmhtqNOzmEnapwJweLtZi15zkHrnoB+9pEUBUO541Zyuvo959/xFFLfi3j6xPOCDJ4knd75OoRU
YZ1Dyh4Qbt2YiHja1p+n94IZqyAO7D3cMR380+c73N9b+3JyH6tsmACpZyBvpQ8RbHtzfD0ZAZdL
EDLL67Y3OxMieaLI+K0en+bnKnOWp+XNHe2RBWCqh6s2Yfr0ro1KZl67QTemh3UEVafazGdYdSl2
7uVbOis/yGnNEHfm/sHmzBQYZ9BjxNbevDeQgkMojTRICQCjwMCvzHH7dty0Abp+NPlY19c3BtRu
1xfODLi6c+DcmLB+XIBLZaM9Bu/pB7ZoI93Er0BnevZVto4aJ7ZdLWc0ssa3wBwbX6xfpJAgn8y6
k/Rd+yo8cyZa8HY+w42cjo6Vry4BJrEwDLR1s64AOQaGNcKGhBys5xhz2P47qA6zen2LWAXl0Sq3
q+4jLJxJ18NfgsEy27WL08wWN7na2YwUmEmnKZh0K+fzSaOPiz86jGV3iorL5ydOOvZufOVxcCZr
wQkYP58/Vn1lVYQ6WP4iyMgXJqAUxaxd4N7LiAnRuicgjuys9nsjCCwfYnZGrXtbE93hxEPJtKqo
me5pTujjVMR1oq79lsYITfR37CfG9xLzRob8c3n8/XFm+QirvgzCBCpCltYHQTuCEQSpIfOFpAMa
iaMsvAOBM7GNnjBXsTJvrYZzXIR8c6JFDxeAjDVFPCq6Oed3kLjKEkMY3/8QdKMS8gGeqKTF6N9a
u9Gui0OuPD68XT+NzRTBt5BVSCR8REaEgya0nusyJ6DSrB3rWxjRxewwu0Q7J3Ol4QkoahE0k+Ob
AAakfo1mzAHZoikzuYHmw5mOS4+hxbZwmeY56TexkpbJgykbiOEDnAgeZpSECenHA0ATgqExGAH3
8cZ8Qktx7nb0eR1d2Oqr43AXXDyBS0+AQGswIgYoW37fP7vzJKjd01enj/QETiTE8iOsnfc8ceWZ
wTOaoqL4mGSg6bAcnjVR6xm+gvJVmbq8DzkEwAZSQMOZaSjUaNS5MizcfGvEF8JZAmCB+w72NM+F
2HX7ecVRvRqUKlMxUPrwDBsYxedhBzz6zWHS7eauYBgfwagLpIK+yqcFVKE7QOvE+hSJ7Zr00q+H
AKKHWW3f5vAUFrAV8Km9AJ1OieJ9wMheb/KecdLDhfP1CDg98Z00+ED+kM010OY3GmMTptLhf4zF
1HF2kUSslzyUkr3Uo6+QesCEvsT/rz1m35wqX0CAkuGFnWusc7sA8QzSwd8NyoItywlug7iIZ0PN
J+znjDYR2OSrrwEyyk3+qlHzjIZ5HmA8lTyqfLmm+ck8Ds3MkwD8x6hiLc1V6VcfD3pD6zpCQBgd
gPkhUIDJvZC4+7OcFUUQvHIU9SgsQVX8Xk+aqXHtVllzHfYCaInfINSSdcdh/jgAZR91PiTn8aLw
Uv5oNPxckhpVUzqoVKhP7bGOWaedY8knxmVmCzi5AjvmJhK7GqIJ6s933P5c7aUR7x/lHoJLgAoU
+iz0iJWfyvqXwr2XPzqNpjVA7OqDJyf7rzuYOFXjhFFJOYHrUsUXSs/KNJ/+2BGGjhy0jyAz00mR
xPK+Y2l7/OEb1WuShRD+3j/gORmxznBYkcm2ysGhhR7VPYUPuTMqb5Swe82/7TPvtru4+5SU8oGk
twKFUl08TsdYSNSisEsTVbfQ27ZO2eLRbrpw4/El0StqvwyNXbox+vd+7+YG806To7HEkLLcMKVR
dwbZkOoywrMuHXQxdyQ997uTmRfS5JgvcEtYXWofWdY2MW2GXNcsRybGdIwHQ76keev01mlnJFPd
ZZQs++TivuIti/X7W5UtHjsjRn52sWZ+bkTuZf2aAL4/DVJqJ5D7mQ+yDF+xntS82Eraq0s94UfO
SXXIDmYOYp+sxyqXJMciiwWHLzKu0YcINIJ0CZLXEwj1Dpm4sCNSCEeIqqK89x8/RCUfeKXA9+dw
BA4/6D+kWFn2MuqKv280+aKm970mXQanR2xW0Z0YcWmzeZ77N+Pb3BHA6azXe+b1XU/v5S+yM2zL
/3gPv1//adfVB8Uo80zL0YnIplhHjovwNJTtw1yQLwVPV3Ass6nimStBz1W8RMj1Cb6aIKFVoaA0
19AvgfgOW7caCFKjIAo/vHMo2KsJKQYcyhGqpxEsdH4JLjqQHZhtGt0Q8T0Ev01ZMcQQibggvMlQ
PXvkDOlQ0C+FOy8sz+GDby2ooIe5eH+C0b0SXZXMgrS5jFerSel+fQl+leCSih8UPjRUBAO+tY8h
uT18PBh5UOc0T0hjCP7fCBwcQvyAABEW5gfas3Y7KoJP/ET4IVhXhfU2/v6xt2pYKUrAfEP7gKEL
1djoZ+4lgqCJ1wRWy6vD5w64YQ9M3ccm8VlvDMzvLmakXMkk+cVPQBQ6VumuYoKUgxtRj89XA/Gr
nFUcr8S/y+SYo03s9GO+enO1VnxMYZJ9dzervuDHigdygTKakgEppCSC0S+InRjQEq1pL9h7XDoF
9PESjVZYhUMftDYfpWAmkuiAcwTY1QdtSL8DaOB/MGhB/VLsd8N+X79r7tVDklOILAaSL/47bRtC
tuD7iadytPycFCkDR/jZjt9K6EDiy6nCQ9mBxkfi9S54gzJhXQhfVT97iHYdupmCTyRciwUdgh3m
3kf1tJ5gcermk4oJm0o9WNn6AO7XGmFqrnwJSRbQfux4ly/B8wJrsxZ3dguzdTvvwK+6jbuwvzR0
m9Ept3YBLSL7jn8TZhzT+bh22cu2NBHUphvBpF6Ka+P76eGxR229ba2Z5r6/y474COKapzEhJxKE
qd42+8J6vHGF6OjDzuZMn+fFe7PkG/qpLWiCy38XTH+2vDkRegikYWTBcUDs/f1EyG8GcnuSgoyM
TCC64vdjTLUernDnodassutSNsdCWyYvrB6NoCOQMxkjhxZK5DWxjfriquAdjpyjjYlUNcZhR4hz
GcAEfOMeG/m46N0nL+5Z9ER/P825Z5Ar4AGEwlfnqWealeq9NS/yaYBkiC5xrKL7cLf1AjQSe7jY
BToBNXmYdrU3ve7ZNlOc6fOormLzEu0fJG/GYH8cNVr/ypTyDHMnM6cwrdZl4f/7VpU/ylHxeAn2
jL9UQzV+Bq2/xHvtfDqZ+hndnKSc3uQN6vvN/KFBQqcbJo9TSBW9NMVB4cUj6v7lul0Z5y3hoYTy
ifL0iPTTIe8COwFpEuV0bHZzaZSHDyfNt+IgVMiZ39H5RvoUbdQBoNMggxmFGl1EfxQR4745TCHl
o12H4m0JH0CLhWwYqP95RrYPCYmG0uIcSPF+Dqdo2O1fZihzlqPbTIn1wSO+zS4zlKqXj9UZa1M1
OEYX9gy7wd2Rbt8RQTvN8sX97fbWGcr/3+kkcO9fP/xTD0CR6uqsXtEE6yrYVK1KXJ0bIsHFFkGf
ZS7SHVMak52g8d2r11n7yq/rD4KK+XMLJgZWGqLXhi7ezy/v3SizVrlUvRPI4BuiFejkgOZU5mA1
AGwKEKYCty0JO6Hp+jqcSzQzIKkK5T2w38FphtOK1YAXv3jirNp7XfffC/NHUeZpD6EwCmKpS+Kt
K/LTArns00qu75d0Ea8w4bBQ9ifGFd4lyKw49qZdju1p+EEt+z39LDBYHegOvBEHxi8dw4OPbiJ9
tBf5wZ9oGJ4aan1i2fZMFbOA359aR6rPcqqyamM5AiC9YujBnh4pbweAlgtpupvlo7RfzJOT0y4F
PHoH7xL7jWnxVU7b4SPMZ9qb8sEkIFbHuUIX2gQOnXw2DztZaYQj3b5VAcokX7u+PjjwS56X0EkK
VmL5pg5V1mKz7s1v8NSUjl19HzfZTAu//v3s/2BiiMXx68d8yoLkWze95o1xG6Y0ctBYIb1YgnAg
3zqXcRljCH6r3eMHhuH4Itfv8rxnOI/WvyaO/IaBhvaqFtLFBf9YDB0Gr0aX00KRn1ar2ZHO+qVL
WlgXMvTqLnnosR4r2nV9bkynvS5q8xReqqt/7GAd3G+MHRBHNYtVddNozv0OYtvYZWGRUAJDebx3
mRvh7sCsTjX3YdWcI43AoJlCNkJe9/RjkIF+vp2oU2Q77QZnHcUooGz+QSbt61yBSeL/E3eKdXKa
pApBnfBTFTQsD5PzDRK8ccfe2TkZX0WhIIRxPzrswdEh7URldXcuF1LoR+komuLnvPsTXnlKu/O7
suR1H6irHB6DA3im3vE0PO9zvzy+m1XXObJissewvSmWip02WVaKGN1B+u6VG62JGclXMoOD4+Zc
fO+qanCHgvGIMw3RHd3HaEcc46ebMWp7J0+7akGa0igsYnQFVV50pjHoPy9rHZn/JO6oJ4fvPk4P
UJ8P0e6s+Y8bzL7bpunscJKC1nHb4/AQSo9OH8gRXO96oMno2wmTYp3pET5pWvp1UTsrSUbMhK5J
8jA+L/eb14EZX+DJcJyfiztQPwRrul0AhA9b6te9YnRUkZ+BR5xlzdA0imHVKNHpAhs+af1O1QRS
3lq6ihOpHPx74f9Eu+d1ZsLwYakZFGOdp4V/O+qlnidg6wuPycEGaUNIEjlI97sbzxWIxyhW+um0
EqNDWt/ZsBsBpk1Q8MH5zMIJwRWaGJg9eWCIosMUPQgIAjSRIrIA5sbnJbOZgh79Kptn46SPB9aL
j6D+UcGI0ff/6jM/+wv0jmotdS4Hrd+qsHVZKnfp7uSHK67I2HscmawUiKSAdVZaNEzAcBrwrErB
jVSGudpPDPYAoHA8FI0uXGHtlYD0yxt8wjBI2v1wuOXH3lRDHxaabr95yyb7Sf6WILuWR9moO4RE
O94vd4O9Z4b/fsP/VdL/+4qRC9M0xTSoLUEeofbeE8/vl8DXmmUO/kF9LFiU1+2VcT7hL5ue541z
WOtLJtvndf4FrhTL4W/YXeT103S6AhZEqYKvMbMf/nhEog83X4MEm2oupcfeMr9eVUxxqEvygeOV
FmrMFDJxLFkd2qlGv0Nl2MJiZvg6727TFIGnHVfVl+2Shv49VoIbuhmrO/SgndV5V0h7zvOe9Qil
D+pFntawgNq+Q7hkTWk5Q0WR3nLPJlXki1s8IQHDI0J5GULI8pCVQRrXevQRvmmA4gWPobEhrdBH
6Z4xKGtRi9rdj+rBYbgPcWuRNhj6nUJ3CP9R/3QH1lsV+Q978GMboI7Hgzdz0rXWyjs2aDTNh51P
c8LM+DrQEXZhmGT65/cLUgPzmp1Ls3FvVVuUDJHXYTyNDNXRrqMalAL0bI2KZEf2HUD+YeEBJkBg
28NilvEgLWvUVfBGWxXWAqS8V8Ug0C4zCX7Z7hsVxskWId+7JdiPH0KWqOwfFwlDRGwMnMeG2SDT
IJx3nBucbyCjk9qHNTbZRZcR5GS+itHD6Ag6QGNctiyDZe31mzX+KUsNoMhb9qGNr3DfmToNr30o
zmBHKYk/GMSMhWwDwA6an/9elJr8e0/mfxZlBxeNLqeOofeezh0N1z35VJaPBaOKkQaQQdTpiL+t
blsVyU5xxNQD6RNfFBZQFwmE3kzo40DbtwRjTVr9x91AY4tJPiPLTyZ56AeCl7/uoe1aMCROwPzX
m9a9PqiejdUJh0cvYfS8PH9pdHxjnGroXhiDhjmpA+tpettcN2BCz0yeN+dQWZ2WYkr4UeFh2rPI
yQoqdM8LmeCTic05b+7o9NDtn+C+DpAZGzCrnDBA8NKJ0OJBmgGGnfQGRBfj+eOs9NtFwvmHxFcH
Lafr8IQZApp5WDoTi6jWt2Qe/0lVAe6gYVBac7grXKzjyOHDPwcZ8lP9nv0wrXSRLRLnEiv96k1y
iyAZMPp0G/tAAI+1SQFr+CoUzCtIGQiIxO1nBXun3h6GiHZEpzFNXLvwu29ywFJxVd3WMVTdYmci
M23h1J5SVXtIDNA6cAprfQdcLNMMO9koJw+IZ8xMsjlEfSRN0GEp5wu7XpABInOYfRVTpkwh+r7e
ybmum/gAe+hKka7Z1/k1POEz5l/mjDkGBtMBgBeCXZys0GyRImDf7m10Dw07ByYRNws1iJh4oXDS
QRSAKT6Tc8aiuZ/HNeTNxC3797dzHNFwsHfRwS2/9iP6CwFSNhNCuCuFgp2I2ODO/2IrAQ41xhr0
7soK2mkvONhXWEF08NHtfLHARbL+fOji4UFbzxBsxJ+e5C+H7kO9oFh/kNpF/onaMfQVh9aV4sXY
XR8BgCRr8V7vBwvFBkvKwT4MLvMh8jgRVvWTMmAO+OKGRMP+Xzf01AQ1rzXEmG7SLkRzrL86vYvz
XZvRcyrtOe+VW7S+7+vatsDGIAPFc7aiYhrYL+pg7W9PBlIG9EyhEvCHdOn9fr1o6nUn82QqLIGc
ih2EGJ4hyE6tsgEI30X2Kdgpbt2/LBTJvsRXieldWdvJJ3wd0Ag31MHQfPew4tSkQH6rphmsVKRh
P4Ddv3huv5ft/x1UPXr1NKsV+jGdp0HIvij2SV53H4uKFYx0jm6f54eQ7DGnUQV4aKzM9ax/+TaR
oByrjacNwb105+nciMrERw+ohnaxBbOhoC0JzUyFgWGf1BdJ0BNC7v/epk7xiC6N3HmGh5e3JOul
95SnyhgX4RStn8WM2obKYj978UR+z7d+LkXvvqvRxhDi5s/9qdSQzNS8qe1CjckoTCI3MIiJoViG
5J0CaDOMLomS4OQAkBmeaZe8mTnELGS/mijfqoTR47D24Vi/Glupv5dNf97b09vC2Fw6qzX3JnOC
QiBxqso64S/P2YnjnwW7unCbJbK2E9Az48n+jXpoKr0gPGh/vQu8knRD9PVxc/8941LMc9oCqW0X
J2vlzeu+Yo3i+Gb1+x5JUhiGU3+PnhRhx+5FdoRMErCZF5yyvz+JX+7hqeNSVVInMXKeRLaz02WN
ZuBw93XNKJ7sNHPqh8N02zxZGOki1uNeB+2giJBfP4JTQwfQQETTxkTr30vnKRP+n9fzy02JrOCX
U7FVD3DbjJ8HoxFQMYTyCKjTh+/mS9FltmfOi43x1E3985JP515i3G693p7n0Pc2xVqM91HtCL4B
ndl+Zfloe0UzxrxQJRYzoUX5qpsrkvunc1dFFwUVBUXI9MpP2XenU0Jeyjk/RBgQurlinlJaIyEo
+xFOp5+V9fn2sK+hEoEZtIFDCY7sq4TrR37lX7fx1E/oJGVR3I69x4LuFxOYkskMWU1ffz+Pk0h1
TU9aHebVQIjUXkibLsNq/hHefNwsItRCF6gm2ncfb1/wHrQj3W9q874RN9MbDgZAKUhqL6HQQVM9
YAOAHXubw/IUDjrkHSBHfXedWPeROkgI/gAvnatX+dDgpPAQT4LZI0a6bttDF6AEm9RxTbQVznaA
qIDA0GhjHClehEPzL+Hwt9fydFDkOClfjkdey1K8lYoPHTdhssV9z0MFi6nK/AIQNo3mF5AlYjD4
CPjMJpIK6L+AU2j6PoYjg6PligGHhTSDBAM+cY8+ksL9uH9zf4SJncmi83kEkIYoXbRA+VPDGtXv
OW3/aH/9e3M99Q//W+lMDRQVwxYGic+RSuu0ulnq58fi0sIjgbnh9WDiQsA1A7b/eS2VuCXaElb2
uXf57sIbMoH7mcPyLgY5GK0GBxm3X4tcFqf5OVzfARJ0SGo0VudBxgfwaaOXfrGhLwZe6d93r/4l
zqo9Q4GsydCDmuCp0ajvesVFu6ePReN131HJqJGTHPuDoW3fhVBiVPlnlFs7/eRVa/qvh9KvVxan
+S+H0lE+wLM0diyFEjg166G14/hubzY9L2dAuQ+uDBjtZY94gs1oMB3DwGV4drFHB2e0GT0s33rz
vZHQ44THMrr61vh7DvzsQwwVQ5h27tHjbwtJz6Mzdhe5tXiDN7+zkHmA5jMDmLJ3JvZk+0UZwEJB
XQj5Og4D612zF7UfRfylyh4g/hH0l8EMpJzjBCSJQm/2xVsQUeH5mIAqx/hJ/pHReDqt9BOd82PF
W0DaFundHlXIHKVWy7NCnzlhDeZ3PRxGmccrEQoe/778D6346fIaXgAK7WYV55TeU9Dqte1ud6oN
ETi9dkhi+vEhxz9KtWfEZDP34+zNhYgspqjB2VH6o/nZstVgljmzHYRjXDFqOvSzxdnlj9HJiS7O
jJ+FLdQsQZS9OEVE7PjX7T6Fs0ZVdyrGYO2CQbNrkGlQto/BWd1fBLH/bL/+daWnKKbfWuXR3LiS
iCJx3I0U76dSdHfjhyMmuw9rPg0tH1k8KknWcP8/QXMZT1jKZhThr4yVRyCq53P+dlla3ugw+hh5
nHvePPRNe8piPbB+p377H0hw0PlCgDfWc+vztPL5v36IVpZk+/44DRk9oRjzEQLAF9D21hsOD5Y9
8L/DNytHdbIzGqAQC76Nsz5aN7YLkIJVnNtBFA0PU81Gb9UdXpz31hm+q1bXY43vPSk8Lkqk/Ftf
iJrT/yBLO/oAIzHqmhohbOPhMnG/+isqmKXp9FFXDRBTQXJEYkhye5GtKMpfdgNaZipL0cCPDTDU
7ydDtTs2aXrL28UqDufddd1HZQiFn/pjXoAMqHApkPMxshLJ/q2UJ7Fue3nXu9Dh7WrDs0Gb2Wom
ABmntKM0k6JgvEvcSnF5wPK+fz/9jHGSAZBCHMd3lndYe2gT1chFa9N9AlrQPQF7KwLNtE/tcH0D
f1LbncLfonYlmW6mBYkWU78aXZzITXwaQNUKjRu0HpzOpjrbTr6YNPs+IndMtQsC8YBif/KlrW9v
k/TjJlv4adCsml060cHPkTK2j5cB5Qli4eoZsUA8pL4Pi3T0IlL9jDqfV/Ovz/VpNXcux17RtOd2
QdhlOXv1eL7/BjDI8Afg+cui4G/bVGOgTrWiMtHQn06V85WWfNFcKAomQhNcuF0CPKcF0zgf8zCB
egBoKyzcLqXMaPDOY0jcyavV9LdEVMMUiX6Xhgkmg/3fF1N+T+tK2bGYNOg82ijug4innURJ4odN
X4LHUEeJ97lGyXrvCDLPv8/WJ/bpT3rw2/WfnoKOlXjZpDx0KVhJI47To5d9fx/exmPdGnTfzjB7
nRfn45MKw8818aVARYL+cwdLnqcNdMAAqziej/fFbrBc1U6M8hVwmyyedueAGKeNNc8moWC2qGNf
HBUk4u7sOgqC1OvToLzk7tcrvB9P/M9T+7ebelp9+nGnNrp+ui8qgRRKAPXHHuEasXsgQN0DJ2BC
uL6YMF7QkgQZ9iDefGgeutugrH9+CxnZE4bqrvWxsy/TkQj1GSVvlrmgtS6LeUNjZ90ZN1bWsaff
x4/amnvlZn6g2Nn7IBqRiO70rDcXrBkiEsE3gufeuHLPy/0g/E6RBrQFnlkoeMmfKDFN8zdf+ibZ
BLeyOMDpt4hsUbmzIiS0K2vccaCtj7XYHbxHGMURDruePbjcSBpyNIfvc87ZtftJe/s7fwMzksCX
2tsKqsg4aPsRusV2HQtBL0qg3nii0pUbwiLk3IXJXiMS4eVOsVp1a6dfIbHEpGS07LfBtorJQyJG
j4DmhWz+9QM4PALVqeTMtjcSFGVtIH2pxqjxj2onwTPCXpFLGXA8tocNnnX219W0SIZFB9rpDP8f
XveLt/00fNnp96tcH1iCj1GdgwiLkWL3QnSU0N7xxi7C4+7C2ZrO8t/b7cme6Y+l/8My/CWrvJpG
71j3sjvbXZ6ctlS78lag5EhhaAjB9gHCHc+L2Xz6ORhA5Yhm8JZmqtW4xXKNVGFtn4NPJAj0u+Wr
oX8jlqbjnj+w7WDSP20fI33YbV/dtfqXiKdzOOk9Jv1IGz/7CpXJ+brvdblrNUbkgswhzr25aFXu
/fsYnYa3AXrtQSCME2Aw9Mv+K5gGmMe/vbBfbuHpnEpu8t0sLrwwKEkIb4A7MBX26Q4TA5Bw53Cz
qUPQbH3+K7FjE9Mlh5ltjVZdoSdD49SJL+8bUncE7K40WNnBVsgCRIxu5fUsD3xcFdDszOxm6uPs
FN7HbF3Tlb/Iazqjo8U+0q3hYbhGQ29A1/xdiv7bp/AUybOOQi7PUrxVbyZgeQy7WFA9dwySnkp3
Qq9cdt71wnl/J8kn9Ty79mw2o/UMQSOYbBvftgZ32JwWsB2ED1DAn+WoY6UOKcyVAtGawP9aOAAZ
98WLjOYHTPoUeHm9WEtruizY/0+ljlJ15QeEcvFsVwXwR4QUxUfSAo9S3fEHqode5mwX/R/OzrVH
USjrwr+IBJDrV+7g/W75xZSW4h1FRfDXv8+pSWaqbFMmbzqT6ZnuLuBwOHvvtddei6zq78/h7ZWf
ot9Gnj22W7RbhkIdWwsn2CFQXjs0Az47SDAe4pYP1LzS3wp2v4q7v575aT+ltX1RO695Zo2izqT5
aTrTqeFSt8XL3ikaI/MlDtaEt2XH7KA3B8GrwvbX9Z9ioPI43RRdrLkIgFgEMRxLLr0fM9v3nRBL
nW73HbwBgfjlV/S/N/0U5JRalcknU1yVA3sFym8GbRpV3pnaNu3hUfYpXETW7pQvGJUP6t5I3IjA
LrJP1aX2nc+nUpstsnGaGKHsxt3IdVvapJXc2gePsYmIgz+ul2I4gb5Xgtprt1716l99F4n31phg
NLYcHzzrPGZvk/nfHSkCEN3ALp5eUPbeQHItVW96oZKwhFbmkU+Jn0ST7R4OLjiu7r2AAsWbLZv1
+2jCaVOnEP8eg9rzJi++0MW8uagNHUj+r4wqMoB5DKNkiKh+iwi59pMqbgnKqrNf0UZ0mNIT2V3P
jKmdfblHd9NBhsqOrGZ905ox7xw3A84SomQPDGKAws8yjudNLUE10jOdTWsaqH68nfd6ZZ2S3onb
7ebVazKhNZkowVTzBz3J7TAUjIzmwY+XB0aThJ4MusY2aoq9QdHnOF1uwp7RGIcf656fDD8SbuvQ
fuBW41pBFYRjEx6ynbuh/NVwPgRf9uinrKqfl85wuI44mTDpaIQ9kDiUl5wBE0adC9KmkNddSL1W
g5OF+qv8hM+6unt7MWh09QGrwK8cZ8DhCG+jgF0NCXvRPieDRwQUzJFIOuQJIY4U5KsXLvf1xXgX
0+ajWwjusLxHUUSZx6wwxArHN3PH/cQTbO13mWeNWi1/LOIWZBcmvckssGmDs9uCiuS3KIUuTkLX
BHPaL7mn9b4iF4pwK4puYm+8JdG+6DL9+uqewv6mmEkXLPLuZLu6Q5lhJHSJp5i2YLyit8LGGG9n
nEfIogDl2N9/H3fKC9T35+WtJxzlml+y9eHE5W9sVH3S3tSD3mKc++KNA/KS3r5JtV81gH5d8Rng
vWvV/bTnimKe1wr14NxEiq29rVdvConX+fP/goj1BJ0erNnplNtcqQrr2Up8jsG0HSBt61hxbylm
x63+2A5bip+sunz0jTcnqi0u8EcUs55OdP18yopS4ga8popM7cxzgrneEER+DJw7Az3KOFEerU5P
tDXLeSaEgV3r7sQLsW3x5WPUXXDYO06MLMgQiHewQcvEPzB4P3a2vc/hOeijIw3z073Xt+Eauiz8
/ODr0GJysYtyKl9qRJO5dYk51uqpx5Dvzemq5MIjsuV3sNi7EPYs7qHZt3OWHQmedjSZlCL90OAX
BDz5tb72ej3dD6GrCyXWe78Pjt5998rffE3PDrgz7XotDgUrPnq068280YY8EWDc1Os8emNf6voC
aItMJhr+/o5qb8LYsyt4JlVpDW7XfUgn8eY0IaUFc3VIJBvo9ThgiLRTumPReyAtxabk4fRTxgLr
7+LpuzfwzKFiROZ0u514A16zyZg6VWyXg57+fbpkdBWYGvU8Z53gmzde1YFPjNa7TVATAPgfu95+
+sBl/X7MNjfxDs4EPigFwXR67kHx2PAFktDAFel11LixiTn9Mx1WE4gnSU13zwD4m9PmVXfx52nz
/Yn+qG7MTaVlV7EhPJwa26egfXYHRI2w4+BLc2y1XE5Virt3Q2Nv34NYpB/XnUnm4VjteA/HSd1c
CL8ucHc+/HVQOk7V6YyFpyE1LyAK8QoQp/tmQ4ps7a+38JRB3y/nW75TeXA096B4sfTbA0c83tCk
CHjwilndeuGY/rgzvnmW0/JbhMnGOXPGWzKR1pVASory7rbefKDPddtZqtnoXov3AQeviVuZPd63
yQtuTVgdx4h5HeEE5ifJ7ep0kwS5s/CzTxEnUPx0/maN3gS/ZxS/vKyrs/q9ORhOhm6I8wtWM9gN
fh18BX323nG8w5XOipcmpLsGbkngvxGcNwpguH51hLGda/M0hAnzFv15XV3+Ny+2n7LxvWXfSlts
IOHvyHFCWvxdXzdEBZK7SReBn7+XQxdb4mnL6Ngzw+1XoLshOfZ7z15ut+PtdpWKIWNcu9Z5ZIQZ
otUtSRGKqpCw0d+GS7IeKAsZ3U6c8aCd3a4NXWOGTkzJtQVAH+4asJW3I9kGozQcqXLXWBDvGjJe
QzRoOpYZrRmjWHunTwUlvU/t5vIRvvnstX/frC5TOdKiQz4NpdqnrEpLrXN5rtFFrkKyYdtpnjrC
1q6tzwfrfq93l8QQ3bBw4l4qptAezpGsoNeD7dC4xBiSleigbB/h2s/66MlvAsQLEPbA4/VB1/fd
u/6WR/u98D/vFuW93wt/vFk7+5zORM9bSy4OKjncE4aFYQq05zu95bLky7CZ54eRRi86wp0cjMHm
pi7jKvx7G3wPtP5zN0qtht+1oaA69bR2m8w+3ewTd6P0reYEQQdARIiKoIr1LKqvjoySiYGPyp1i
5AQ3oBiUcTuu1eOdGKOX8QZFl2g5C8bjLFYD3L1C8htbYBKdRzj+UNAgaYThcR6S29y9BsKGGAYk
8OLSmE77yt6i9fE2Kmn/bm7W+H9P9Z2W/jiQt1dj9zCPPNUIxWt2xHHmTHGhbp9TOuhdQlNTIF1O
IUp9vddZFEBI2OMx7dRPmFPz6AFhM0TD+sSEfuWYHaCHd+QHUySEfyy98hQ6b7NiUzvdafYbHNvm
N2zzgNnIu3cYoPTiwab8ln5A5JJyCm8qCVWnsHRyxjsQx1D8EhVzna4/A+lpM99SRSFJNKffdvLJ
PfzWHboj+nu5+6BJ7gyTw9esnsAJYLLQ9r5QGRJW4Ddn3WRA72sfCsOknbuyEfiH6rAZHN7ka2/f
ylOKjoZtLt2uvJU146eu3Z5MFW+wSwbwpJ39AIdobWh9Mg8C0aEO/r5clL178J+0AYleZDKsg3v4
wsO8vnVWzIW4K0HCsN/wpLR/E3mxeQzTpi+Ddp7ydDKerbWmmBlUQBqWzWZbgRsl+b3UH3CL6P2C
DwwGcRzGZy+c9bGZ/HiMkmEfgbQzgYuNMnq3U2ovd0pN1msIHtKFfi4tHvlFz7Ka/hhOdv4I1ITW
FECi2MYxs647t0OXUgv6d6+jh24Oj9JEzOJEgnXw9s13WOiLLIv1MRXTsC2FA+MbVPv5cYEyW2mt
eJD9CpteTLKgFBcnDwiBiNDwW6n7qTQf05O72rvvcl7t31Tn99Wf3s4u21gb68rVAQtlN2irPmPM
j2Ayv3V3kZYwp1cfDCDXbTmeUD5z5CHdDVMc9Y39Aw1PzHeGKJOvHfXi4qxDY0EY376jLLzIi3WZ
+IpHhP7dpX1KCS+6uT1d8xon0KM9mhjhtETJqa35bcRLkNtqQVsIb17j4xy3IPJH/U0Q0W9488Wx
N16cMT9v42m11MPxCNLIlIU6rTPdPck+J6MRrWuvroaAz3twK5W+Sb9yTZvm441m0QVwS7oxC7/+
EMa+GzRI6ufWlD9SXT2QhAVem04SyWQHibCx3uzYvgir5zB27h+drZCrQ9Euyv1N7iHT2OhkixCR
uQd+BDBIPre97cM/gx45xp7hF+dz5rSG6KO1iQv9ctmPLNNZ0WtMDJguYgutEFv9O+q9ICXxdgTP
t4b0gCV/J0c/tnCmVOXeOsLz3zNh29Yd8MJ20VBHYs79UWsABdY8Kvck7iBBh6KJ3ZTRgDLd8w3D
WZQzep95C2cD+sLf3qiWf4loGP19k98a0M/xgfakyYAjbE3GmH8nCka5XR/N/FCRFB4cbyLtAUmD
6QBsPO4YjY7R//j4SK7A+JQ0HDx/X/3lEv28+lNKauxROD/s8orqnpkaJlyYP6x8csOqQmBI04Np
zMnY288xSwgvwaJGV+TMhk4peYNPX+CDxXAbHRZDEXGEtfTfN/jNHf5reZ6w5Mos7+r5yA2OcNFB
vlGQ5aiC2zEiAIslAzfQWUXOcXI+NNUZgrHSovr7Hl5GNCIE04ek0kzGP2VP57NxkxQrhcY5qjd1
AYK02/PBJgGpdDraVy+OlXEMobPz4Uth5SX3tgsU0FXAtPv9Y+KCDL87nl8w2XVmmqErGXLNJCl+
2jbVUdVnqiJhoojGRYqK4g7Olu0UKlmF6i+MtsmdtJwToxCkdWen11kixcgHiq8wAl4zGloPZJTe
ntz6q7hqItwDu96i6f5MNbhYJ/N0vOjl0KY+bZ5FmMdJuH+jo/dACqNE0A6ipyNsfGH3GM6UMRpX
Qm7y5KiMe1TOUmSbiJuiBoX5D+oHJOqMI1fujF8C7+fgoEH19zv+BlGe99nP235az/M93UkUaOVQ
dBa2jcy/MgGGTJ/PnDbz2nqwie5Nc4y5HoZeyP+Fsq94KcqYaEx6p4ERrkMZYtQsZCQRXe01XblL
oIQ6DrjoWiUqWoJakLpsGX88EAbmm8R0NeRAq+AcC+WraqGHCGaGZwQnKs8ImHxrC3PiDIk4tY7B
Uf2rewyF4J7V2sJLOtTtKA/+XgXlBcbBtvrx9p7Og6uyN4/GbVYOsR9Cjs9I1sEONt7Rw+GVXXSm
B1Il6F65RVQlmos6uieYiTi3sO9S7KupA4csQRc5PaGSikoalGNyGJcaKJpmaOCnvcvnto8mKPDn
Y47sZ1DMhVAnqu/81cPQGgxsTFzT2IQZJubXxHoUSGlircuw2h11UjPc4z52RUiWPcHWkbHLQ1mL
/Eims40bGUSeQGwiDeMgC/bRIbh5J6Y/s1jMJMxQBWHUX+8YPppsEJwQyIzv7nqosNfytwy6F0yU
34v6dIYdlW0GKMGiChXe1WR6YzKBDYC5LOgErE7IFSe3jxkQfeEMo2vsix2YzHV0Cdno9TtiJl+f
a199wz59Mr0TNAHuSzMMjeCjod78lDZoh3P2yK+wgupkdxdn2t5Fgz3ecigMOAf4MZCx5r3BoBj3
2nE5Z2Xd85RBzQGUUgzbWr6rNAs8V1e3U7LKkB9msqFf2znUfVt4unck9p0ELnX9TdDSXyWHP+/7
qZ9bnO7KzTThVOUeebK6ypCb7NI7dKZrF45mm7J/HVi64PhAgUXFjnqQWvbgOiHN1uFZcfoyBG9q
oBW32ML3/XMI/MOR/QYawyTsRWb281afjpVKk7JZeT6L6D6ps+P9G56XsrtRorZagtnNjRXlxkCJ
SmfNBGnycNp2cAazAuaNO4LyPe6F8SYZQJpsgrZO2lN8h0IyTHSRBReBaUXRHmw2r7EMDxPPU9p/
KPd6vTgI0nrZIMcZDOj+NcKPltKUkk8Lub5jl+Zkgvn4+LryW0kfPljUhba6jT5JnKERnAxnazit
hw+Rlb1pzEQCcp+vIo00xdscQclqWXi+xvRb+92vv48hQ6zKP4cx/tYKGZEoPp4CbqXs7ue9uher
tqPQEoHkO6neEjhgS7WbRWPaHgyU+qCtR7xuKqRA6jEY+eiFEBzQqnI20Kmc1p1OJBN+SZTsXXon
o2a2dyYUNO5o60Zbg4TKHljum7f++qX/9/aVZ+zHUI5Kuj6S0pEuNGm/TQl4EB5iQWZGehGg+gNT
UKc/5P6SFrOLa5EKw6/+exlxqHu1jpZJKIbWLJvfB8CPBPi+Tq1TflRFLAbaY1b+HrK3uDTNXkac
L+T6SMpxrk8Y4EUIRnMVb4K0NpEaQiZS2vtAwU12aqK5BQpBHrz2GShSPMHeMPh3gkmOwZqrzm3P
rKOcSkGBdhf/ffUeXt7HsIRNXnhRzVWRw2Sowj/7VzRQUm944j5KT0h4qS7w/SMQUylndylzb6QM
yd5ZNL5LEyFGSc9hjzqX4YJPcmFXcyuUqJSgBrSrEoAYOQjwP+SvpMScfbD1mBNBGYJfwovOoCOM
6pKzVJjgpdXmlK6REGyITqUz3sM1v/sXIE/BbH4EEJcDfiRi4ruEHxsY3s37qKDW6DCJ8Zdz3AFi
VhjJJIym8LdSZDclVyJYkWJxSgrO0hgdb/ItxKPckCH10hNaWYYTiUmj0u0c2Aofq5MTwocWlpuy
54/HClpvDLoyiSP0XooQk0Mo+cIYE1xHpqOCQJUXXqmpOkKSq9n0OBYgAep1sQA7gEWNPyu56LZV
eahpbeH0wyzxICZ1K2fkYs85RDKQtA8cg2CzQSH9A4UxKMBO7n6CIake21HoGM/4OcPPLW8Xg3Me
RGjR4X7CYbDDupR/LzSHBWNWIjvj5jyX20zcrsj6rh6f14YR8S3QBJOScEoloFaLhAIGteT5wIEr
DmBxa4yvfNUcmgKpZ3p/7/+XpRVqVohZ1fBEUL5Bhh/bv3ZQH7scI7HvVPTuTIS22wgvdm9eUjPE
U+BtCNDUq2Rf3jDy987wzUn2Op/6cQtPoT/b77KdksqklU4T6yrGX8k7yALEeAY8SxgB7EbvzkoN
PxM+JjpXR/fNTbxgtVH+WqaYINWF4cgTSpHZd4VjtiTdokdoMOteawslt+vsM9i17rde5TO3ro4e
8XwfbBxbcre0tm8aGxYDagdPWck9zdxH7wIrzrGn4zTvEhxA/TeDWuXMFq1kT0cKVPXRTAy+yhFi
esxBTE/NO07pASP88Ootfz/5+/2+BIlQBrLAzExMXJ77Kdsirc65zTmLbebdtZpHwcph1HmioAdL
Y4w5+yn+CSB7pUN0WKamoL/v+XULGii0tZJrN2lxxwlq1oAW0fva0RBr+xzKft7j0wY47Iyc0Qnu
MQ8OGMFOKGL3gO8TwX/h/uYIQO7bc0i3RnAsQuIWchAJBoOTRyAoUhsHGIB1v6BZ3igw1x0XyMj5
vjoLkpZ+RJiOwpex9g8+1dy9kna5X4y1vamAa/92rthBP1b6KSDn+kE1L3ueYoP+HUzIqdAiGMQ6
JKBh+OgtSjRYMGn6Li8/Rc7X3b7bxS9aWT/vwXiOqsXsvNVmB/G2N7hNM8Hf3wDdll67d42Wg2Bq
VCJPqI+6ZCQS0ZQgj4Rhc46GaZK5tIiWj5aJSIGv5j4n3rjQg4/s4IKk9qM3Geo3J+H5rcNxxBoQ
dYma8V0R/Dh59mUlnbQj1TmqRIQukbgVwLWlt+nJrnnx6Z6jNFL0kRZy0Tw5O2W/Pbg1YwcM7YRE
tkP8+ByDsmqBS7/is2Umpc/563a9UR1dcgRSckSAPQa4IGEDn/utltA8nBHYObo/pNX5iqgghyt5
z5v0xvy336vLzKPL4JCaKuOjxJb/8XCoF2V3xdiR3twSVCbXB8BhoRY562qmZ+cx5AA6mwPmeYCK
e4LqCst/Rs22kqZjG1c4AiC2Wx6I4TKPwn09vDDESbaWoAEHabW/gq6XBmQRzmZev5Kvqc0blVDk
rUQoEfxfrfcOLDREH+afV/bjqZ62OPMR1/Rc21YAAIBMSrLDC72RjR7B9OAHTu9cQ/osbs+nU2kB
a3DD4ZiJAiOPOFhwui7lsNwmje0ItpvlCjNsY4IWdhJBRe/ia+qjG9Y9DdMAsBzp/ne3ryivKo0f
b+U7CPx4K+ZmU2qyzFvJA90pWDQ7kgJjCF9eC01BWYT8uo0ua/eqkYEpmn9B1oZ5YJFHybsIQXVQ
zwn58bVhc/B8a4Hyr/bxaLcaNSFjX+NpweF6WVWu1GbbelQiVkYkq6EyvhseiBLWptWzj7j7+ggE
tkPD4HoWk2m8chODCrIuIfXt3E4Iemz4jbSNHgdUuTM0M8g3ZBQ4mCFr94eYrwkJfIujmXE6bbxK
+1+mx0x4fgYK0noSPkwfF9u7IpDrGEe6uCW5Dhvm7wjznxThj13xvWt+rOo6Ldfqdcaq8sPzYI9v
gQL8sUO/N5kUIgl7LCQm+pGMQbjXcveokJ4WZhlceb7J4+I3dyBcZjCv9v4A7bLvIk8sFazrcFEj
U3VuNsuCZJDhNQiuTRhNqLgi74B2EH+4INuLFljE3O9UN3AH4Y59+giuVF+dRujryceQzmXa75My
+iQwj+6YfzUZh6f6Qu53bHQYthwn+FE5iyto5YO0Gt2fI1ln7u8amNvC8lRWFikQjf0maXEfA0/D
GV+Yv22RqGnRY2lnpOqYkYLjrUxciTnb98OoTyQ4vUnZtFfh8ucuFujij/Xe3NNcMjMOedEtxbtq
ZTo1dGmnD+TvlQhSCeIcHjx4ij6Hfo++48EkM+gs8IuXA7eVJ5KgcrjdGngOquoQc9/16b4Hh/7Z
E2h2W2qNmIg+3u973J2vl1sp4GA53FBOZqMUal753WRJRmta6pO9yocyC+lHFwcXVAWx3jhO6Z9U
urv8psSoFm9XarLJD94Dxx8r9WhNY7r5wdeQ8TD01Fti9tbrPr5G0qBaB/Ruu7vgLbqNKsS/Jx/D
FjYj6ZADONKf1pwJxM2xlCq8rUifLBSLgzPTFyGTNTJ6IyYeBzSma17lozx+R+IfcbNuk0xFsBcI
XehvUdv4c9D5RUnSMgMQpaVNB2wNOesa35JHgN8F7AxGmopE85bUTgSL7Y0zBK0ijxFDJVwgbozZ
s7PvzK1Yi283NBKKsekvM/c7XyNjH51Q3VnYKzNU25wpNp4KiPp0Zqp3IIUfWQHzP8wycPjWuiCq
Ltr1XpU6+2ka1Dr85u+zAefEV+tmMktootBCnfGE7cxy/S5T5d+YV9a/7729DY7COkIWJa5rMoQa
bmNVpCVHD6sjCsmPLWBMjQKT7aKGqPi3MZGgLSeHV4Ld2skioey/EUQukME1k70VMoGRCVaYeucD
xrT45bpMiM29sg2k9KCsLMYzr7o7x3EZCXVpOpALdK07NnmHDC1ihGS7Oz+HAw0jWdZ4XtZPGFHC
6xjgqDY6UzBfO4/6OqjhXzCsRSieUZo0B4BSM0jdTLFgWJV7i1re0FtST6jj1ktBasb4RU446Y+O
OV4Ht49Z5xjRRNseOe0vASLP4/UiS4Oird68W88sMG9GSxAXiRSxmqr9QcpdeZcJiC7kcANGln1x
Z50CsRTTPwOMHz+PUQXQdIxre/9cclMXbGeDy2ZY2ajDC8oR7LaHq01kO9TtloJ0F7Vw6Z4XrTNa
D8LYISnCfbe23DZVDtzgDj4Qq6cx0RD5Z350M/Wq6EBBP1tAJRe6CEIMRQ6tqQCevvQPKZC4h1ap
+RqezWsfUYPDygKrC2WcAmCY+Tml+J1/dhd6TqXiWMg8u1mdaifE0SE3XfL60sMGECX74DP37wGZ
OgYqvtUTM2r83ZVUl3uzJT/C0einsYHPse5q4zL0tT4C4IwMbDy1vg/1r2Nzi7EfOMPVxEWkRGpN
YvDHT2btWqh3IV125d4e/Vjv0T/Tv4NThox08CkKT1oGLlNoC3gy/Odrj71F5UTv0pBXtCcN4VDB
MlJVDaGe32djod6vtSq3ruL0/rLrJLbgQRV6c/6ZpEJha2Gy7gghCwa0e4eBkLFD2MgluIwQGYfO
PFI6f3+o5ouY8uuetN/3dDvYx826NK6Cx9u+J/qCQ3k6+uobY0Q3A5OEIue4hhTFXCpagGfeYAi9
Ei+0S7AVcwsGEUdxTIxKGMZ8YBwjDQ3ULaaH2A7tRDecqlH4OmV1UnkKZiAHb4X9As5Tfj0CMmO/
A48J5ZNzr8Q1SzC4KwI+L/wN4qe/SM3pCFLrm8hga/+xF/wRPpVCktV1WbtCxTS+de7BxBFAFGMl
NGuCORZt4KLxAAed5nwWLy8gWwUcNIUq6Ar4AxWQbZpiWOs2BIB1Feg4A2KWf6gDXzdJwv9+Oa+w
Ug0rBgp4U8UJ9VlA87Kp1uYlO1wheuxjIfl/sLzjVxkfkZSHniim/xrrkWikbZonnORu3q6jepl3
76cT4XMkxPuunpqstLlAF9/x+FSxOZ6CvVZD00ox2NI2N/h786hyUdvubfsylOoSMe/hmBrlDtl0
zgmY4ZEjXHr8fEUNfsJhx2XyoGztJjfyruHfS/Vi9gE5tx+38hSnmSSV6dfPLsNa2+jelLBy1ZVQ
JdT8Nbsyr6OKcKyng7vKsCYpX3vWuIFv00u6xxlmUpgPvIMFXtRM0JRUW+iuyzpa2b8Xp5ytZ5dS
OlyYNNnGdDVG2GYxVYW/4HDDiwpL2zvWsfRBgNJy1+MZnnNUfpgCRjKGEgfccK6h4jdSKF7vovOL
j16npaWYtqwZuI8+lXOmLhXyLr3nw/3EokhVWSYkQy8V2Nemfmn2svCo8GEXOLqFG7LICJ80F+2y
WeOyEzqCyal5G9NpBen+uj3eGs682lc/7+95SCe91/TiaF/y4S3JCNHkU2ZwngoRcMurvrT+CXWz
aS20WZ+8mQa3utYzB7rhv9lTL4CdX7fxtL2z+/li7NfXfMiE6iP1NegCrRruEsbHo4UggDm9AXpj
uuqClDA79E4pTEAFT1/Xr8s/bend9qAernaZU7QaAOmon5MMh38/4yvi8K+LPMWk2vWKIKLGVijO
8aQYPEizwjXO4XFRT/ctzdcXxy8zsMeaa8Mh7VRiJhX76+GheeUERB2h2LpE3Y0VZhuntqbbfEep
2lVG8sa5xUU3n276lEXbLdpFZZgGOZipQV8aL8L470d5MSKt/3qUp1BWFNvjrpJ4XSeUivaeEe6i
PZlWZxsjqnVymyX47SEpsnhJX7l1XyA0u7n61QHXH+/ezpvdv+/nFegATw9/aINOHQbET1AQnsDb
UtVzdvHq7EvRMZBakuzmsqO0xjC+Mu/STwMDd9B3nvTfRcnzzqHdSpYB00RDQ/r30XO0GMc4ycaZ
wpyZqBpIBcHZ4ZVF5gz+BaVGSqfk9Fk1av4uODa13ru84uXDo6zG5UHCYNeLYPwj2FZWUUkX834e
Cpd6KxGz2ObVuTQzNVjPzdCIKsklG0PagM7ym4UXj/fP4/+49tPjm1tJPRbi2hIy/KND1MYCXPPQ
GgQ10d0h1sRLyXsXrF8v+o+rioroxxNvDWmn5jPlPLyipvwYaJkLvN7cZhFmcz0sVNunFke7RO/H
jq0WcI3SgW78jhOmiFPhr4d/2nXV8bC9bise3giBBxollWZwrFeB3FDxoVg7Zfv/sdpQCaHDaowe
IMrz+7nPVXaWj+nmTKWHdMvaa6P/5OymBla5RwfXqk8k+jFydd9c9kU2J2xYRNNGF3qXTwdXaZan
KttrJ/Y4pkgEWEK4M0AyG4eIm6e49OH+vuIrCvKvKz6dL7dylm5OUu00pDj1Dp9p60bn8ls5QnDo
FxyC7pLpXK0NPxIH3aMzZG6g22XbgVcIcHb2XkzyBTyBQ4JsIxNvwwUwnra6KmcbRMaLIyUFMywH
j0noEYDzIC4iCUZ8Z19v7OIWMx4WeU8rSVZMnJlv2OKvMG9uAuFYC4QEuszTq8hlCRU3IzsOuXxT
8aCL15jBXgfxLXNnsbrt5GOIpAA8mrf2crTitr6O29K2njHJXCwP668t7Dd602my1WKzXBRRjpnF
kr+/XJ6iTpj7DcA8Gr7D+zz1VNwys0a+/jLKxkaL1ce8Voa4sxlMe9mjyxnqyHzvahn1C4YEjFLV
UdC+uJFFYuy8izqvcvRfD/+0K842nu+7ze3IPgT2FHR+QdED+6YXzhjiUWN+u4jlaqJkXqk3sQhm
xsCV43Ds0JVwu4pSB0Z1C5KwYxGvGS7BW8+1G+++U/0FIoPHiqKSi373Xp7Op/XZ2Om17e44rPWh
ssIhzNkyhpwcHvE698hvrl4uygVFoQmKmxfcRA6yqfw5r5oDIQlRIRzpPjLvdhcdT+VBox2tSObn
wKIXlXdTOjO+vbsVf9wLp1VScRsQvZtgB9HKjldg/H9/kK+aXjbptYk7gqUDTz8ddYwoGI+Umefh
yXZQKj4gGCkGuTB/YKQF068ZeEiEtcCBV4NhHycuLgL8JndrMLQvwot09oUkQIknxNcB1Vc6dkh5
NfZ4KkY2NmMSccO1sDtUfVC0vCl9GfP7xAr0rVdk7h0C/bjAAyTzjGN0G5dX7z7PJSebvTl5jBex
BR4alFY+dBU6vfb0pPfS0PM9ExlDJWAUBhnm4+C23DGTweaJj9jPX+rKB38WmegBGaFBLoq8PC7P
eLg9BsUalsmxpBsAVfHo6HNaG5ZfRXSE/cpfL3etfLCLsNqMZcgjSzWhCRLnbQsnKAzNGpu+Prgn
RSPNwuLinZUICXdbc08fl2baNBZonO88YwffcxdJi/0CwbRanXehQqKlYTE1as55ub2E+zYkrspq
XGl6NdDCUyIk03G2RULu6MsYmAjsbC3+92PrHgHaZG9X4mYSoNaWdQvc7VBejDXKpHrBWzGcI3M7
s/j+cG8IxyjuBRZLtGvSkd/2D1M5cxWKLbzeZxhx8dnPmrUGf5F4mIrpy2x4HKwXuLl/PubVF9k1
reb+LDJ7iu1sv6AvD2/CNQAwbsk40uyjZBRtF5/qcgLDeZY7qoE1OyrXE6rezTSv2zztmf8LQXkD
C9qhXX9EcjcfSAtUtBIs3+UYLXvjWxKfLMA5TzR3nXclf7vK2xh3XPsYRSE5VnC4RbehRg+weasS
Gc2A/TLfeZn/wBep5MwDg3FO41vHXl3DfGR0ACxLRC8qw+HdzkZqp/ykAyKm//YIH4Z5nNZnwwL/
xOpj1tZXRnwZ2j1rsomV6TGwwp1goppdYzDr4EBRq5Mhal8p5giDAohOD++U8LW53jo0WTfj5Fzb
RbKGKUTv5avWqHlcnrUo6xxr17kS3jB5heXQ2k3lj5Offyq9XReBSDcHQ/FpiVu87pMzvgWncdrF
iGEWb0AMPy+BajuzgGiBEFzqgxYcIyaGu1fePesdQHQeyOMaxFZ1obf2D1edSHSdIFWFxgfzlxop
vkrxDKlo7/LHp4NoHqR2eND9IrybDtTWjoYN78axam4N8X22xSV4TJXVrL1DjYMUSW1kdiit9omK
UDd0Vz131qQVXa29meSt1IYv7maQUB+C4mfBu7q4cv2CUvNwS2uIRmHDjGdrN6WM9u91tZkz947T
xM1JybUn1JCycAzjXJ191j5MlG1XN1BoPHSrMMsd8ybm3mqojQikU+lsp4ASpseM7q1Ce0Uijo2v
3NEnevxK07wRXVwqdgEfJliqL7kRmbgBC+vbMiKlITWhLq0EtYwC0sTiL+UeEd+O+PylIONsnpaf
u1Bf7RazOUO+GaMCyT2SG5fI6ALiUgrSemwpn0WzBrjsWA/IT3WzcQiMgCm5UxVe5lp0bnByXi5e
eghOvSvaup0aJBLSkUVxCqQVzkT0Pmjo7wB1AX1NWmygnXyxR1ehk01BPasiG39ntBe3Ls982uFu
qEYggxfyx407Ux1M45O8i19qgfqKg6h8vPlAau2wqDhrhru22kvbp6k0rPnHbtnZDs6jssnnO6Ml
Gpz7s6UxtbqPxXFyillOtXX+PDEd3iFk6BNkePdDLBLqckRlAv/IVVPnMK76VWTMeSeXNoq3rUud
rOXh4YLYKpYmRh/RqZmiK9zaN1PZOwNsbkPUCxG60bwdNTHi5WOzY+HwYSY10JWzf2+wCJd435IS
7py3qdbXdVVYHGyJQm/Iy4A4/1QBBAws/7AGU2oidjwl5WlaZAZSQ8PZEq9PpJo3zrpwDtNDd9eq
MVyZbJv77qxVQbsQkkO73CGm7eZA+Mb0LsPy12N+f/3Yf8yQKZBhl4dF5xJtWpw/NHTluhVsE617
Gtx7pc3pCsJfY+PWy5UVHSxSrgNAKablhAHafx9HZtR0gu/0yJnSQP/4Qz85UrtqKe1c87A4LYAd
tFFZx5JDDhmvET8sYQj3HgEYSFH2uYtyRgeaVRuHAU6sjpEQBigi4clf13z0jlkFKXkNNb0RFKpj
j/VWR+2c6pKES/1jcGFAaXgP15xE9RJDeyxualp7l9SwvGc3kqXRWiqdW4sgpZDrLNb9mndZwQyF
ounTCj407620V2us24oHL3R0CoosMv1Nw/Y5vouINrSuh1mr7GBsLwXbCQ3A+ArSqbk08zAouB88
47PM2nRKLIIFi9iqYaE5+j/CzmO5VajLwk9ElchiqkBOymFCWQ4ECRCggHj6/rh/Vw+6B13XV5Zt
BQTn7Lj2WnVQrlXdZg0fSYjF75ZqLnr3XhbJCOm0zmeFRutXb6cOZ7BDY8GSJ7N0GOO33q9YvvHd
z8OhAlDS25MTU39dNS+bGeer0+bUHKrFpKFs1kIg3lOuMXP6STiLF9qoc3BBiYDhdzPBVUTr9TGv
6Hgfi9RSGEUpfA1Brs+cvmeRLZmAN2harSrM5SV9LkpMgmRqH0uQlgbIZ1t4zaT7WhwWleLIa3XC
ibHjN+SsdPGpwNbze1RhdeiyBJ8fFIz5HGWcrZXvaQb2bJFcsuAVfJR5i+7TxFau/jSJ+ns47b1y
MN8J6hKzW7u/ya6Yrvpyc9O9vHNKDuxqy+9FRrmnNSeOFlfItM9SYVb+qngUCBgpPj26ebtR3nMk
3X+ezwVhLBMljmbiJd7fHz89vlYYHunAWhB3FSwIG3FZHgRb/hadcW6imzfX+XDW/97OVJo9mjkt
Cu0gxBX+GGxHsRog51WsD3imNwHlHFMnHbiml/49f1+Gty1ImCLhuagni1ycfTpLfJhFymaaP386
vzEnlyQa9m+fjgkIB1xVU82pod1/6dQ3P88fyGdfM3h3p4smX4zgtmT2AEBKud16oGMhLYzPTIqy
ZEGDEGEZxkCyK1KsHVj0+QfZr6/MNdzmu3et6Te29b1BFUk9v3EJ3mR7t/RTg4F+nK/HQrJe9Hs4
jHzRg5wFqxoRDKtf04N+qhGSs1oIKOHECvK/vF4wON3Cemvz+fnkE6ZIEtqu6/+vGIvV0v5vBoMl
o3+mACuYEvn/r0qDIX/eYp1J9e7tMsy1kMKPa5gv72k+wXyUS9mWlhKRK301U3boaltJUNuKVZmp
1dp3nz4y3EsAuREwupu93yw1V7cf3jA1p3F7eNnSXAsyS1kzyWjXNj1c6x6BC/UIPc3rKiN57Q9X
m83ZO6KPLN7pPUqMU2JqvhR6VpzP75SNRYiBiHU+fqnGePv+4xf1w+du/zHl70riV/J3Ic3k7/cf
P8nf6nfx4lt6R6Vu9Xi42tVNh/mEWQP/dTOfV9tobZF6kk5R3sF/30ikmfk94jjzr2FEJl2/PuyB
LffyL338LTcF0Gta518SM1VfE5qsX8L4F+ST6A2josSDac4bG2PDvR7eRF4TCgziQCCWR96Mx/U8
jm/GRhgfdGUQ0rv5/fd1jw8dvl9HzFD6lZzRyEunc0hYE2gY9QVViMEZ7oGELtcCjR1plSHgu3qP
g7av78lKjJSz9O+2BbjO3ftRWmnB/di5CvGN03hQItjZEqK4k58z9/Wha9w61bw2bxZR0Txbjjx3
9fLNrFdqJ9bbe4yXl4ZXuugtSnxMg42CXTX+u7I6r/QEJ3Ov46BovlZnpVmsdGdit0FGyCMudXrP
is0DbWKqeuk9AeUbFojykfldjvFYzm0UQXZFd7Aey+Si8aTbciSsI148SJ7kNRvFU7iVvDx6Xmrv
zTBXFjdf13Vu32Md/YYU6WZqEvaVJK38KuLeUf3SlQ8l0lPTeGCJXvdF3FldABVpiByvW8Q3Z2Kp
0cNBdXatkYSRhuE0VacKKnSWgBBP6HE3Zh9IXhvc0znisZsq6A6NJ5iZD8EpIRaagfMCKc/W+lhl
WIe123vkYzE6t37J0SmuvtGC98rwlVA8KaEcyyfmv8Lm0sHqr58+XoH4WbXkE9vFcmqONDD3YBwU
mzKJd1tyBpgMK0DkXM3abK1R7Ey1qr24fFgfbCz6PAyZXc1r9LCEUx7Rr0cKrbAzT7CAMsCxKi8L
jyQQ5tqaazYh0CqRx80dhXd9BSITxwV/KaCQn47BJ3Srqks6Hgtxuum48uVWsFq3ond2AwbUzntL
gl6tQmpq4r2CbJWd04iZRXpbg6ebt4Bo7cDxBvQKgqeXhm96BVzeapVvbsEbs67HHd4oCzpXXbRm
upZcNTbiZC1ss6BwEL8zH/6TdVTsOo/2U6jTBZZA7Tf2xCr85JwEwub5l8W5TYKz7KwULbx8/fxq
wpE9BDnNKA87Vt/DuprPMbe2r6HkpgjeXpeVk7HQGQfnw9/dws2jjCZKtbv/oqHlsaCjp/e8VDsj
7g4Ib7nsE0ff/NQEl7mpLUVHgDTFiDnsBSLhThKKccZkJKpio2w8wwqsYwtb3bDgujC3DVM3Cbfs
O0jvit3QeNJadAxbg09MN3tviqYkwhQWdo0wN3NE4CglDaCXp8UjymnkLGz9wlHmpZtYxNjWdZnQ
P9IAaz+DCoqX/CsPkS60x67+uBCAKjHrSrnE7uCpzG3dVpYy85SpSWTG9mitykew3odFC9GPK1Y9
tZmN5HH9omStT2xG4+0bm5+BGf8WVabyxSgqEwKmbJcu06Pe1S4gXeO4r55hli69hyYof4W1xtQM
Z1xCX1yzc96vGV9/rq0S6xqq9svO0Im4LlVbn+NBzdS+EytCiWk/w8TKw4d/d7TV26388ks2H/C6
65w9HbTLg2HU6TLf55zRAQFjeXF1Gfd3PjCw1ebdGpmFJi76AL5xyddQ03NPZ2zWYIz24aSLm9sC
WjF+GxNgaMSOturo7dVeFmdxhwB16r1DzoZ33xjm02ojGUkndTxvfok0tYpAtWF+gia42vX65Yzb
+s7nfkKO0SA/n9spCz+1jRDAWizb5OtWS/Z+XfGzma9fTC3RZf1G387mSi6BrbqPUbt6njn1nooQ
a6H3n5gO1aYR3FMe6hbJotow+RtebQqx1DtEu6aNPM4Cv62nVa4I1Z0X5W8mfhdZlEWjYk3GrLNt
gAdga1wIz9x224AJe1uPw+Nw27yiW1xtEzgg2SyjFCY58W3b7aW/fF3E2l/NOpL+pm7OrTy6vXKf
baXRmw3H4J/fKve42eEoHscC5jHbkvHVe2GDz7zi+BSEHmF2WRPgNvtk9e+h7/firS/UqcUf++fo
dLurnW15/j+XV+/FI7692RfjaxXbZDX5S9Hh5IeO3wFnFL7/5+dmz9OKbRZLbP50DYnEbTv56/av
jE/UfN34S/f18ouYh2XbbCt/65EQ5euRZIrK0/MPaFJyZlVFoJSjYnQI/nucSUnBk98e1iDO+KJc
kOwQ92rlmQxHTe3pW/bzcBLj+3suxsp6OBm+4Os/aqzDLYT/+nc7nJS1EiYTqsvlRY5J93zdV9q5
7svbqWwpgQYdfIq2MwzWlEI32er2m5DiCick+1aEdguNNHniaZ6Gs7ytkPOzRywA/3aG89jhk4Jy
w9Zc1iF4FSZknMp6BehymxOPqWJ2QrvUmaSkggCbl7EoWeFwtNg1roROuoXTYiQKtUtEkESvRI9R
wtlnQcmuzyxWoduErU825SgIT05QAJ8uSUxx+YpFgA4wqaD3lCxGwFwDVLNgsApJQoYBABtaLRbm
DmsMlTu4LgoHOaMYIQXiQsVNXBXxSpId6wrq7b3ihI8qkLT1H9Zz+cRwwtsJVjG12VvL3FOWldkF
2qJc6uwzMg9eV2Y/lpRUB0dC2TNHjZywgB2fek+2g2qPfzc88kZH/B6ihmijQASxcEgyTOEy2hjG
hK0cEe0keDnj670OSNLWs9bR/6miv3hhOIqOFG88jZesd1cLjcolMsTzrc675O7rUJiSm4d35y7N
JLa/vkw5xPEAWsZBa9fADPR2sQHFFSsYVjmSnSwQORHg53YqB9MDA0tRE66cysGUeYolO7U30EaX
OaTc7c0Kw9FZsn0zKfQyGli4yfKObOZ1fB/MH9+5JergNYToCUoPVgVmHO+B7nQw+v5ntFJkChHD
Ow4KWolpoL0gYXzGyQ34mBn+gkTgBhhUhkWF8or9WJKt0lQSlhqCx+AtsZu5J/G4BjjaBKa6cAB0
Wy0kOAlkwvtxjLzEXCnLK8YOk8YFVpajGRwvgmy/iZ5y8+bmRGbjRQXrACb2ag6/BeOfqlmdKII7
NEWckssqL3rONG9NGffGGXyxmCozH4dGEVyWXI3BTD7zPw4zJlkYrELahWCbj8hYboXJHg5FZIQA
id0iUteVV9l68CQ60kHUDZ4IAwLY3IW8gAdt3tr0VfzU6UwlUi1jie+ipcS1DHK4EXIErpS4tbl1
bh5MCkz7vxd6gBKp94l5TPC4DCgZI7srY1MTEtKD6tXndNUEhldCzcHkKj4RBKI0J+xeCVG71Vip
5QoxeKeHYEC2J0Fp16sCUv5x5Orl1+sm7MLsVK67cEppFc2to3GU6CPt5VHFFWjTe//e0xt4kw+1
XO1s+eo9yjKYOtKiz18tLPXv6oVVbkYb3ZqrhqqHyOKqL083xdIJVE2fLvtrVVtC2CMu1tm6/7Hy
vRaM9xDCDm6UfnSWKTFBmLh3fFpKpJFyASZux2R4xqIVQqZSLdYHBau313haILmD/TjUQb9Q1rJT
bO/4bJXIwDCrjehN0fkgNrHg4Y6KzZjwDUeYGMajxBCbr0Xr/0uWSIKIqTIyJn1D4fW6v44pVH8k
K6KZtidVglUB21H/GZv/dkbXPb8bH4jc9XX/+pZWDGb9YdLrP2mlrLSzHOkbFQNGMRwzP6ZCkJZ8
qxsJbYIJD6ZAychEk81f308GE11P5EFDZDzmSiB49+MQQeCjBFJQHaVA4i+6ryES0MePU5mZ0noY
0d0ltgiMh/wjxuXYpzK2VyBdh/pACVb4AYw93qfmlv0aJ0AJGP4d4FnF1i2ZGZPCndpkVIG06Jf3
oAA3TOsWD8Cskn21nqRRlTvW+9ST5FXuOEefx+26WGl2E1dhEolw66MoYRm+Gk+p/pBiGByJ7k93
kIl8UTPzheN9+9xPOYtfxkY7a4G66f6ESPxmcW5UnHuzv65Bj7jVpsQE/3OpCH7sn5gffSPY1B8I
8D+W/Jhn/qg5xBlCKtUfSUH+CmvRLQUTxmB3TBdamP8lCzAzSWVNDeBGnCSiWlX4kiU6xYqoPEg3
lS9E+lEai3imEFNKhiMOfduJ1/5Wu+aST2ZCLOGnlZURCbbBR28D6ZJuBL8l1JadWyy50goAm2ds
OC6nB5c4pnEGydzUJberaPEaNks5rnhDQsRAg7ukterNhJRCR0336SWw+bxwlxy4qQWaSw3BJ4gM
STV4bkUaouAAcWtbVE/s1yjTHRumShpRRWM0dsEELglOQmMzPdO2XQgITMtxRh+detJ4ST3e1nuS
OtRbjJFHQ8OpY0SBveL8IUXSPMXJgxtvVwIkWSXr4rcNjJPgMHF0vUyDnFdu/SRQCAzgaDzIsbgB
f8nhjmrEqZM6L1cOejx/5RqOHAmOZAtbkXNac0X45wkUW9SI8SHGOrOgj6YBnvdLwr9KoR6rvF6B
MG/t6mHlaT8qtklc3/F1lS+KswLjIEeQwNvZLxLCDlkrw4x0a5d3v1rQ0QoaOBx7yj13s4oevrSa
cIklInKuCnLVaJR3Qb5i+CgcnHyl2p9A9RL3/afGSjh840Tw2F0gH3pCtv74dFvYIQqqSkPcoKty
DSvzvqQzFt581RlLE+MllVYvB56KUDUz53n50IG7bxi6j9JVzZwYeRVJdu11DKFBuKX6mKB48MWR
eit87vVvqt32Z5WsXn4Vy0+iuqdL5/O2LWLhW2UR1etxBzRfvY+ytrBJArIr4o8JAScfNCbD5IkP
B3fqVQHWEIM//h8t/pgRNL+ip5MvEAqYo43XsfS1OzpsnOD5Ft2iGuYo0qhl6ip0kzgp9aoMFKAM
pOsdJ5IuK9PZbn+5e3fvc7p7+jrZJvbtYKyFtb6WTun46MdBXatUH3ZSPHGS7dSZnORQih+0Eqf+
sEpscVRPwXygZw0LXKwtlEURPsAwf/iNOP8q41s4uKmTmKkvBMD+3dxJooxwoIMpXGKBZTZsdpQ/
Ib8ReUHJUUGqx++T5svhBKWs+F4vku0HQ3ZSTneQZrt093ks1DV/THdTZfE6COvSQuJg/Kt2ag98
k2HCg2hSOz0ur8cMbbELImH9BRhses7P3C9/+8v0PdOURQ5VAo6WWnt/ICHevS7cTYrF8ICDMh97
Hd2u243u99JfgEuO3wxx2V2Xw2G40FigHg+z/3Dgbn7+72/ioVEX+RkMQn7m6Q0uXDyAYOh2vB7O
6sCvxIM8fruurufnb7XhTyDTefS/h/17Zjm+xnComiUgQNhLacB5FCKqjUos9MbgDiRzpZ3a779s
O13JR+SAWYc9SZ5+RFjRuhJpgGiyWDY2btTWWRLygqCBdFK2P1gdgk07h7JIwOxWPrwTVrG4A0a4
UXMfaR+qxce9OZprRLflmDmoCzKi8bVwuzJlV1rz89QeGdNZUrBEN8RP9HR47sut/ca/7XOWh0GD
8Ob0uOPKfF1o91gp6W1DseROERZ5JefpD7OLTNjXUK4lXqEa8rEoolK7aFYibRR1jeb6T8aCoxfs
qOg4EsUqFDJKojcRBXLOVcj0AcYZ+YvUG3yQAr/3bR1+9ujAL2+8XRN+xtzXky/lineh0hCmIKtk
wgd5NCE7Qo74rtOp1jaye/cYJQyp5pMfTLAoQpjuEsJR3Za960q0Idr9qkKWb4A1NOVNTXGu3Io7
cn5OlGJr9tTT3Wn0+ZZXqS+fJ9EkQoB7mx3EUPPfp0kshtlFXMvrgT73gV68chKYoGLXXXSdFUoT
i8XJzwbzFYCe1hJCbkTY3X70E80vjaEiqoOETP5CG+dx0U7/9urIwpuT+Dz3PSZsXHnDgfU0fjPg
A1lPKjY+dQyLCf3vF4vlThGzdt+7O9S4+gESsMs9aqPm3BZmG93HO1F3/gTvoDvXqzZKGJYMJjvq
FK5wuIkz4fAJpN0kIHk5A+d4nq/eJ8iOhse/SxsJhzaqVwzYpeeUMz79ucGn9c/fqBs65d/Zlir+
Wl5cuNAIn6waSvNbeaxFbMcXem143RWDNm6/AY/h9BvZNzxtD2zB12B0uJ2eIQjJTbl6TJHObdjC
OTSxEfnW5uYLm94kvd9W8Wubez3/6RXGhgeT+PaNu3iyYnLvQVbFrjAvo4cYx0rGutVzX4f37Wd5
UUCs1Mzzub3z2opU2wiPG4LoZzj4HxR+STG5bbfTv3tcryfcH4MDuqpjHJ3RobuBwyjXyV+7ZVps
HAsGoAMh1rbd8u29z5kH4emtMlcJqHlky7z8F14EyvMv2tzjT/dtcZJ9ZY+J917xm1P/XPVO496x
BaXNYjeLuP6qtsIRB8Bvx61ksN/KUPQba+pcg55NhHmxMEcBj4gGFnR1kBw9zDYiBU6JXESLBQgE
pEhzBLDxxhh2EI4zJ+QOlAlfZDvJhmEHqiAU1FB3SimuSSNbHIl+tnktCufq1oGwFldv/+M8Qtl6
874T+tGz8GnmzuTYOAJ1ZgqmG8luzOsmjeAtpTb9dPo/Bjtg6YopKa+eprBKT/fwGj/201m71z+Q
bl9fQBJoncyyfbFnbEnbdEcyrOdROGfjT8WftvkcE0K4YkW/TY/ziHIGBeUvWRWxdGXQHvTwhu+i
bSnF6rq4yOGbBl1ceXKo4temP+lOX4MgS3f/dhIW4bPQ1ziU+wEcY3toDzK9wYN2AoqsA7w7tReZ
8YWLBp3MqT/UoxPBuGPOCXGBUaww97iE0eo3O/EgAL6hnw2Gx+eNGCA7XHdsXzwYkDfOZXu4XRI/
8ZUtx7MeH8ZwyUqBWQ/MkZv7kw2dT388Sg4EtBpQTJTGaYoixkP+Wy/A8WMsCkbzqRYGt8PEqRBI
CdNfCfaQxVuAc5lPLsXZ4ebJQfGnBoCajNXosKXvA7Y10HcMtnMi5HWVzOX1aKIq9AORryoOgzW4
xbqiU9FtEcQ4XuM8HhEanHX6kNpG2+RU7VbiSj0P//4n8NFEU7oLXpoub97NY+j1E42mEMb+235y
fH+rwcM9KBs90IPHbfbal3Ta1+pf5n0cMWD+z23XVahFwo74w37Hqd8ds/DlSacXplVklbb2JOp8
OgrHaXTfP48Pt/iq9rc9H0xdqQFrw9bMwUqd2peOkj2xS3Ni6sE1eCwV1HEaW3ZKar7phuBkOQLE
xrPQLPL5HIFAPUhwZNNoYiqbh3v1Vc7AdMOiY2BrdfvTAyG4fZVcpZLS1ehR366wyUMiPBpoX5Q0
SZO/SrgUAcuxM0jksTSGN5aYGkojDLY6I6Zu3GXNjjg3oJueRSyTN5UZ+TB4CHGIXjGC7sod0BOy
zyxupcUNqkLQaBQ5SdPHUjKrNpADgaMCb4DVGfeHuMp9dU1vxp7EnUkUAPyTj4QaOeToESxTFI/7
Y0b0/VlPAyKIsxJ2h5aB0PtRCZRgykSYEogbJaiZPXDHX2qBvtXj+679zTfpRjzBwGDffFgk/gbI
P8hQvqliY04H/7p+RUhdC+JcPDx/+8O4zC/Ahh8HIbxa5SO6Mfn23lcDNVtTkTfP4luXdnpjZYZ5
ZU7R2HaSKb1p2JblJZOWHSTgA13zn1IyBy+lJy6Zd2n5UuzyvbxXx1KPxRY+hvnDWH2uSMSCgbMA
WrxeI3qR9Pa1SuTwRq6lxqoaMAcDXrciVUUJ+z1juphrA7fcu1jCCIQHurtqeQToMGl202Z3F9fP
uy9gSYvlM7XF+3JoDhKtLNXSGArJT0V17FVnjC9790rPp7ZTLhWlftaS6L2u8ytKWgBadtUX88a4
YVr6zPI+0Y98BeDdD88U1kfya2q078M4snuzM1tlLasrCZsr3eZcVmlE1hEfT/12SYgCYg7LO6fw
hOnwJOfGbJMxu70XlDyEze0/dF8qailSMFn134li0uBVN0P0WUMmMQ2NmFFnuKyojAbGpheRtdWs
D60EUrXnIv/FaBaLx2cN4qIR1vUjetK5egYE5IK+vab287XE+g2VYxTbN0pQ96XGlKhsj3j+J0/0
m2SfvpcFU9HTVcnHSRZKsn8DOrlaNS05YyXetrIaNZ+txhx4Py8o5qOVCdGruJ4CzbjF01f0qIL+
DTFF8KHqercZ/Sl3t4u+ao6MohPX3Jj8O2dXp5w64nWjONevu355CWPr3UAZnlmZy6Nb0iPT57Ji
F3qAluj7FnaDKwtzvXE7StmyJWTW7VsiJbruNdEbHiFRkqoEjbIQp1uZVtx6aKzhvhSWubCWqVzL
kZhvm9cWq5vIh1wy+5cp3109N7vUeTTLlL6FeLkBqflY18zu+z2394ThRbOm301K1OxeyZZPymFI
1ICr4A3ajFi1da/a4p27tbG8gSnXAwPCTOAp7+WV4ujhJS5f5ShR8Rrmn9auGbWFVb50ZNAhIJ+U
SHkGemWPh0k5sDbVypkCLuCs99tECTEl7K+yXmu1OcA/AU3tr6oF1z54SEvSqUdyujfLXDyWr0in
DIEOT+NrspkuU/oMTCToW4Pub291JzUzk01F16l2nvCQvoOH7E1g52ncnAYR/Hq9o90XXQLbgmXQ
mmI0sp233exuzIEEgsCRv9pqkepRh2lCyBNE8gfegAVEsTx0D7RT38t/1dWWmPn6Hr6K9Jiky6QP
W8lOt4TErW7mkxjWj7qLkp963zcj1LK7Eb9RQvvJv0AHaufqsZAhLijY8kFjZi+bNITC0fpK3T/W
gvJCS/4n/TKY2baEYTbZJN1y0jivp9kSeBtr7MQTGREanzj/D3Bb5m+mmxThVUL3lgmsdOp8wFx8
N87kOr89zOw+hws3gnT1dS51K/8G76P/TQp/4pV8zNZusmXzrbvsaDCWEMYUU3oG6jDPQrbwlB4R
h/09caZHYLPdSfth/ZFeBZ2Tgrf8vU/mYr+ovrTSlG+uEdyeaxjhB7pfuVMK1ls0S4tL1AGyLBY/
NY1ruJODZrnSwgdID69wykDuwn41UGwFRSw4L0pOLQfiAx6TrHu1xKvj0fPnXPhtuqiEFEa3wFZQ
yAgTn7NwDcbR9mmk+K/dMxIJjglSfx5gMf/av8SUyPEJDfzJ9jGM6E8xnwPPfTBv3c2AgIFGAv8K
iJS3+fj6udgT5R2oWG2HVevmPy21c2K5DoP3Dd9C5k0QtHjNNHwBylz0b17zFK4H0FUY93IevjPs
/RxLjlyLBKUgWFNgehRUjVmZLT5gfgGAIG1I95BW3t87fqAsdFQ2vHZszIsFF704jLxpF6DRnxNm
hYwMs5L+AnTGVoNfzjMMOuByXLMS68wiH5ITlXm6RtbzlB2yA8uQEXstXl8DqifCbAoti4Lr6XbO
BPTR40C5QhwLGtNYxw170+3Ul1cEsxyV5MhnDon3ve6633R1O0BDYo1+X3c7RzoaK+l420tRfSx9
Jcr2VPe93s3CNL5//YvAlOgTTaPXHwiyY0/vcaOuUi4Ip8JAtP4zU0RO3gy3Rqy4rX+N9RUaxc0k
quWRX0aFgOGnRWMNQMgf1DnqZy6OEXXXLnwdNhQGQcsRmKZP5wyFloajlgsUWPnKINXLFjpc6u2i
0Gace/YDbo04nuvFEznDB3j0RGh+2j8uB/DuEeGWLRIgb4R7zbwirJ9L0kyH37KbNWCDAeDTJAKN
CU8cwo7sClKzYX4z5l0yU6SFCEkv4Q/BWjPni4OpIPY5T5ldT2YadBOMg8KgA+lFZ7IstCHslxpA
IModSGa1iw8r4TXrs/nnOSuGOeeLZfPhdemHMGIFLmbisNJBpmvpsgGipc2u8uylja8ttQsOW+Bc
6AuWmcYC45jI2rrZZzKThVmv+/fzOGxygZ6nZxmw0kb9VXmd/IwY+YruFuB9ejhT5/mL90pOYlhc
CiCmeL3N/ZTh4PMZcLJBnpMH9iiFdLOBNmAJseGsYIAFhAa7CFzZh/GkmS6SQVKWSu6z4jMDN1/6
zQILBfBQ2OvdrGBCBpgpuHRIvLEI5Uy9s7tEC9bQt8yF5sfhS6QBwsuFkx9WvLR532fXX4eaW6PT
SCqhNoVP/TFnymbCLgGbCnYQwojPuHPexUI+vHd1PX/+dle4FGfMg3xCJnOko0qMCuCE5iFgrfes
Fnj0jFwn++aR6qHPAJDDrSL7VAfKFX9j/4kUQ2AL3b3XN4Kj83sH7nP6I3w91FkqjbsFw2t8NdjR
H3RkMKG8cA9bwW/La5zJfjBPXL6XS7VlzeZNtnyCWAjIQusjUyjaT3eq4XOVZ4M+Q3lGRmlJn73E
efMLEoZ9f+Bz63Cd/ELvTQmU+qE4mXVren71vIR7B0Q9TfvpjOhW593Xn5AwE+Ceq/of0LEngMRU
C4bt/dT/KH9MwvQb9UBcT9VRPYDw/YTNjk/+upCePVFOzS61K5xVKEycVwBi85bPBeB4r/ljmLNu
mXHAuTDSxNxAdZkcwZVK9YyFz+1/7uhwCkH/yvJFo1ADUrwQPyMdQYLhY0JHX8C3lcFa3i4ERu4Z
k4IelXZWPZNDzne/YrVIP5+oxblBNUan6sz540QLe4TMLWHffKPnPf1pL1x2MLlcIC7JB90GcKvE
piFrSiOb5qRiTN5xceFyVBdGSSZE1aQyMPdgS5mkRdmH6f873HKYxSlqOcTZQHoUgJAzYNH1jpLc
NJ23wqI4duvsyBXlSz/cnjNxm+xbYBNbiiI6igwb46In4zQY+0Xbs1IeNMKT/XQ/+PlXsnrudK8L
lX3qTU+qLZA4Vdsy1A8U04ro+tuvpxv5b1iRLhOyf3ao8BaRdGINHT4xn3zM7qSYT1lcum/NV8/5
tjhjdGQSOgzcB9KrpX5btDD93efMv2g4NGS2oBVI8Em2wjHxdXqvr2eyfGn3iPptd4a9mpmb+kwt
OT2zxhmw9UDSsMCk30JYjCdhLeFwruNZu9LT21P+e/+OZeF03h/kEAD75IeH3y9M37RAYqQZZtr4
4ipSy26bZX28TRnpmLUkApgsKgEXuM5k6M6Y5gnA/34ww7BMrWqKcLOOD2X8Vb+P1UkBOZ2hMYOD
yYH1BM3FuM/yAzMvEqtilXx1/+Y/mqiBove3oHVmnJKQQRFmN0RuH5gEq2Mw++a8KEhTU6GglFiP
agHLHd6fOx09JEjwaVzLMyZyCAbelMZeOIo58SAhAfcHSIS1WT+Oiyw+yYzb//mRsCEhYLx7HWFa
YhmQKilz7vMiGt1oOKEw0IQJyjwfqUnuZ9Xt3XYvzh/hlKIEewrYD01DpND+PQqLzf08JzyFmjg/
TeArvs8yIlPGkjivxlxnEBcnwvGIQQlaFGIqRJ3s6XPOFwGXMUQQaUzryHhSYxHiXPkTqKu2wbsN
xJuLg5oI7rRb1uPVxF1SGYXyi9h03/69iHNpq5ypyEgsbnRPh5hLl3xiAZmB91wTnDFB/MxB3RP+
+dghCXTVZ3RY4jDP5VlC4wdGZiZ/Mjt/m9POw1U9avvdneXWyoS5ErWnB/MZB0Y+bk4LRracd0ao
MCiqLp9QOBezTpnd4cVRZ1cEbDoP2Pmzt2Qv+WKMr43b4+CwIXsGgdmbIHGc22vZsqvZdKO0AN/V
H1Col45GMiRbOoJ54zZnDFiFTqIap0wJojACfb1gWM6YzCm25cDjxqGB+aOY658F7qb+pbHx2TGe
1s2pXBGaGBSp3jPmzKgWo79wYI+KB0po1xWWV/VRHS7mCrYFaQQyn/XVwskRvGCHPpCwMW+C+TLG
fVQQvcB1Mcyk7eiyztlfdijhMgvlUAwlpzyWx2FlnNu/W3hb50g+CMvXPv0xXLxWGXfb183t0LeY
zvshqqcXonFcoAZVGe6hsP6LpTPrUlTJwugvYi1RRHhVUZlHp3xhqZnKIALihL++d9Tt1X2rsqoy
VSDixJm+fT4D4xPxJbv0wSFym3NJPFBSCBwz/Zg7PCMcZ5hMCya4XGAqann+vc47GBwaeEM8TsIM
LEWKsbiJJB4HZLbFeTBN3RCnEP1/SBG/HFrF/PJDCgVboFMw4Hksb9tLcMkN0lwlxUnKl3/KLjfh
NsV34w9UIxpaNxdWf9qdEYHeSbhBXEN5Qslm/fypfto1Nlc6cl8/gynWGCeCbAxiHN0rXUL+jK29
pbuPbjhH3j3pzax+qIBg6aUQnPRzijm6MdObw/PfoZv5X2qkVAXCNuKQLH8on5UY9Q8J17qYo9Pl
vkcl7fPEOPEEFWD7W/4+NrczaVlSxkPztaFP1hn+Kkn/i9PwOvPNZN9izr/75t9hw9mukgHCUN02
U5JZeATM65H+MFo1MRrg9n5WUyrES6FRHtEGTz2dPXzMI0tFqByfIhjARX1d53g5DSxAzCU2OhlC
k8S2Unkh54tfw0fmcXyO+PLPMfrh+YjcakFmYsZ3fWABlPPPsfDV9+yVConqBDSdSB8QJLBKq583
jJSd9td72hmxKUOZZs9NR50uHU8hKLKrXrvbLwIinUN08zzUuMlg+73rHlJ1fXgfusN7r8R6pJLh
mxDOXkKuYPwz3pCuPbIOCn+wUXzs4+snxTivpTWXTMj0sRRc/Fui26Ot9PMJn8iET5+QW8nybbZN
gJY2+y1DnEHuGp66IOqeCBK4kcUZART37GGNotwwP2G9I7hmI3HMwGwcwFTb9afhDm8kYwbm9I0I
7VQc+ft3IO5KMSNiZrvdziL7atWny28b3yBnMECdKhU6hAwwHXMqizXLsN2iA+L77tM6KTzizQoc
PY7vmUfCx8UqSuviTJg2EQ/0KRGaKb/F9kPDNsLaE9sHZwXFAsDV3/rni1ty5JvGLBE66usZrgO1
FvqW0O/iEtLW1CQP/xY3pJvVU7u7nwlWyJeGExfJzUZuZqRVsCGcnCyLwe97d/3LCfFIkPhdMjjd
4eIQADO6RLgAM+6HmMBw4mO+zsTwvFiKo7v5Ihs54yWop6zjj/cDgo7oRi6K/lZt9jgP/D5gLde7
lGeIQnaj+rhik2pJ+ouiEFxaXXjMSvI4iyMez4QaEdzjPTsTo9dCGzniuRZbojxgke19DrDnptoy
7W1j1JJzbikfFUOn49Y9jlowCgtPd3mlG22e3byIKQaFz/3FIUsh/Qg/8CvurqiiIzbW9jjjuX2n
MWAc6kvCCuI0XAPUssSHsbKh59mudqLT8z2fzcYWtRoYSnT3387dPkOkteXAow3DJigI033r9u41
phbu8/PUUMkddMuGMeKcZ34ecmljFBYML8HcNfbFyegXeBkeHc8On9eT3KePOtWUyMQ/+Y8u/GUR
QWJZ6K7IHFwSiLLktkwlLp2LU2MYblSS5Kjb9YFsyR7Xrf9osVj8hzq5JGP38ktRl/v6nVFRIhTU
w4GImrElhTZ7seoOnM35X2ulzuD0djReMosIW8mrbvCsH4S7uljJt/f82k87dcUGEXaFdckO1EVM
QuaEMOXG2Cc8Yv6JqAvDQKkc5e6eS75IUzVhsBYhD+/F2cTS09k34IRQlReiUvN+z8Spj4OAWJ5M
wt+/LsA9/uREtTgPMGnkJRSyFyTeISqqM45zwoyxzPQ7QobZdXEdzAcgiLF6JN+2MAekfyEXZVRp
p/v3mBrvMv2VPCYSxZovprQqDgzBM8uvPsnR+EdLZO/OUhiFj00bkMEkACO1vL5tX9bQ1Ne5o55e
yHQpg0fvnRS2JilRusU1pjopdHZMnzZO5Eayi9WTBtU8hqF+HKAYoINrO0lqQbW3kKhsJbNZa8fU
rvZdMHQIqMtk6HfUdEZW75QxEl19hsd62fekNRJl9zhc9vkvHjnfOjnjr6U79fRFbMFGZc9vXuwB
QZ99L7INDS504CoLovoAvXx4da/uw/t8p5U/2A5Qzb8sNVH3121pdvOxUdJgGks/A45UCpx/xsgl
8ErjPNF/RCku32aG4g99guLHBqGsL/2QI9t1u8Gp8GqHVhO7MbP4QnfM41wmmp1GZVBs2PMGqpUo
RQdVOfdwYBd25QzNZntfiY6Y1H+jQUqnl19l12wuzsvWwzZRd+riGY8216gNeuexEanCDYn/H2p0
qBtqp0quB93N98r2actGnbSLFPNMpuhfz5aObyOFkpXaKLGXCIXNZ0L6QtsRDnSO7l6WxBIrla8E
cfBLynJIh0JpDhagN42voSASEnjNnt4ewbPE4u0HQPB/voeblbmUaLZphIcNHEnz6eBAcXZuDt8z
m0TZkcRjXrKeUfaYk5uZQKkYzchaS6nxfM7ybD5ODeHyQmJDNz6espvG17nWzh8Yr97ACpK86i4G
7qmOT3yZj7opHhXaWO/qj46fLY5lhnsJLP2fh0lXwa1jy8wJr9gb32O9HG11mwp7RQZ3TJ8hndjm
lVOTFpZJjFrCvByagG5YegRTqzpQTvc+ZhYMDC3MPTQMPkMhYhI1QbdHRbH67vKII3WTUTXudvQ1
pfZgsWxWfyW/4HTgEVH+xIpwoDW9gZdCUirmYP1E+R+MYTqrvyvVpM6WwHVysAxYpXVqysvUv9nE
/1Xy2qjgHThfGfKpQJC9rTjQyYAfeApz+azshth0klgENHgteH7BC9d1yFB6LUDvPIhxYTBBO517
Fr5F7hSXaBBzzAwTzi41nqyxQ0SH/J/8KB8X466Kb2Ee2d/1qAR81pDW2cWQ0m7qK6i3Pmd2t9eR
XCUFcZDOeTKMJ2FzTlf9jqqiy0mNVJXa7edAsdoj0UegFWnb7MCoJSnoAsSxY4DfnUEGif/nHbDl
WcFD5mH+cpZyKUR2Bcd3MxuVgIGAtc+oKsguw1dhkd7mpN96tiaRpIqVnBHAkSQcMWsINTFSDxqX
GSNBchgnkHwJqxSX6jrbgtLlrpb7mm/jb2BaZHOKCepJWRh9wDvjkfPQvshO3+KIJTohisAA0wIW
0nr5r0z7/it/xoMpXvLzj97t15G1xWGpBbnz3rWzhsGaX4ud6Si76jc7YDr7PQkVrEHUbN7uzedW
P84cN0ThbCCe8Ip7xQ5Jd2RPSYAPkwf7G7smqA44uuQl9yL6WTVxfSL9ipPG5yaFmq6cS6LttFUZ
cL2sMxwIyjWw1ck+g3g5FweVq7FVBxdrdF+w9Ro6H4RjQqJAQo3wsu5YC8lF1JEHo3NViWR6+fse
Tq+Rfn4O8cMGOzwgTjWWxjtoNqTvP5v8lxi5WJEBHS8vycQq+Q8OqfWvAjmhaNGaVfJ0RpbkQnTa
iK/yZEzm+s6/fCw5LJ3hSQ8vyedceJNlbZL8WvRWOuOwMu7cPvG/jlR0yOEi1u+8IfsPpv0sh73f
7gb+1R4mV7vYkjKnf2NCh2IdIilDo1S62oZmMbSJjBSyRMcbnYlBjaqiWo8QFtDh4179D8XR1H/Y
6vxjtY6CObsaY2NMtxfZeq9k/CuOidvAu3oaCh/5vSjd+woKxAx/0pfsnub5ZpEG5fJGv/6H/jkg
jlPF1GHFsGhWlzkdbfOHW8HaJTrnNWXvX6rek5a3JdOv6PaVDXApdg4D8kFdd2yx5A0VSYpCRzVJ
FTEgb2zKwRWVRDqlNhlybq10V1hhOnmntYk2zXwvmg0tlLTUTfCDGqM2W3oS6NF1xTIUvHDucDbT
w9Icc848aXyYGMpc87+w478Wo2xBlkvIZDtnhB5XYGYp0HPv1pb3mdVo5gqsPeH6/HOYiTFOkMeh
vtFzhqBRmn/B8Yvm34d7NWgAoe/igpW4b1onD1CVegTO86s3DuWlQukCf8DB9TUGK1hqeyq3K5xc
sIU0QKGzwMtlniREjtnDvpgsg2W+H9JzlC7EsU2Qg7DmMRtZQmdbLHUTrjZS8VpoUOZji45BMw8m
FEHUBSfnCkAKOlZKAahVS0RF1Fl8Vew93D3kFc2KtpkEyFGimvdt5YorxdQTjq+QTPmiOyiP1JAe
xYXQu+SWxPFHmwiciXyp+ixtriVHn8r2WSJ+oo/16TRgrHOzdCibsSdak4HAHq4qu4Pck2FUZhbV
/GOZyNYk1GmRuvrPhcw/9gu8ETplJUzDTINsDUzcpZY++1o8H54NBwjeJn27i3oF0hmK7D95sNWs
pD8ydCb6ZdZPz/WS7mMtk2hBd4voak4ewLpRHBrDE2gYJMI6/7my6SY8bcYGxBckFLlL3wjo8B4Q
d+pdaIzXzXYloXUeLls6/FOaupl3vxzSKoPeFM58I8Rb5nUjuV+rdOkYNVmYlmYKO+WNWYe6W5mC
rlwYzfISjFDy4A4YGa1eI4umHEe3MpuWDRrAOjNbvU2Gs25ahmVJ4JhqkwaQRUULqIYIpuXvCuIU
pLhP3p8btUAJu7rQQ6O6I18L706WKCGu40oDeomgN2mFmgK3jsq705pAFdDP9surm6F1Q+HspWKa
qHWjTXPAa6ghb71CDICiLsdPJcQImXjBFssXlwXK9VBabUSPPc2DdHkX7n2BnsUem9l6hGKlxv8b
Mz6VvqG9FqEe2BZhEfbHB+3/yvEaatuGjjPZbZBbvCg8FBEOaRHlv4032KWr1PkuJfFsuDVDNHhv
8212QW9m9vjMpCNPPlfJZa/tHgK9WkRZJJ9r6BoX/kOGjVYOHV5QeM8d/KZNhUso1MUND1ioq1pT
D+mGc++b1L/grj9pue52F9qT1EQJLuHboxVlq5pDU4ogSq3A9FkMFvVki3sOSObif63GYKROZ3fb
wVyHLM/ADAw5FWJD83OcSgWe8cNVeSYPC8uy4C3JFrUOIgz/jj4k9biueYb1SxfTkjaV+xIUkdnT
fUX3VJjhSgz9FAwKk4rgXUlRuvhuaUpc1MnIqGl0e9DvlBEnaFOizZkQgI8QBPQ0C3Jf0XI3a4QV
psLf0oSAerizBtbDbOC5+LTOn2S/Dy/HYaRepmk0NsMymw1RRDJK1hl64189mSRfylrbdluLBATl
ueu6sD6umEKbrWtub2OlEcIRY2gTd7goRdY97b1SjO1BHCHR/IS4d9GbnyUDWAPMr9UGT/PN+V87
qvPBAJNKxDJdI4CRqtk7GAxQBhVru3duRm9Lwdh8IpQf8eTE9dEdYwoVJLgZVOvoW9YZEsx+m1n3
5dUbASvApM6UxdsZ0ijdm4hLzJKESeeQsScqWArtfg69CJU4HURadFtOgLrQ9VbxMx/S4FqcUQMt
OGs5UcI6EGIghIKMpLsDlJIBjGQoRrJVb4p3H9gXv98OVzKt7Vxp51R4o+IQT0mbSC5UboxXZ45Y
Fw8PlEhKpocFEVbYOgnDRB7C+RIS5AEmPGSWHk7GJajpGKQLC0YKoSHSUww11AYWE7df4d15hQBg
xwKctZURLXJI8zYSuAOKLAudRVWyOVskNeBTzC+XnC152DSnCwCM0Ly35siQD0MYfp093heuxCop
cFMAgxhj4T9j0DmKl88ZcwI4qGkBEX+ia7sApISA0tGMyRz6F+L7F4dO5lBLWOmx+O7Wvi/HJnwp
FKjj6SadvcArXjn7X2D7GB8IM0Gao+g0CGg8KBNuLaNvLRDUqotLQhcSz/lpP2a18JKWfCpzGN4x
rhUKUiBOywHjkCk8ozC684KVR6fTfOAhEHUHmOSP31mV/UaTNom1tZACl8R7UH+5w7c1Mit/6Mqm
jIWSMJTVRnTkPWjs+4B/ELKuDnHxF6350Bisc28Uy772I/uyXx1QR6FAFzrVp1uiJdH+7j61yc9v
iRhFKEERnaAiZTTEW5sVyQcfmp7xMp+RpCy7RRWViGY6a2jR4wi0S8Iw3iHcVRs9hjiEHv8ncwok
UsLsPs9jP3NgpCSFAJzw8fbav7/OEp1BZxmv025H5sTvz0XyJdKFAPY8S3HG71lQC+1dZ+mO6FV8
7cRFP88gF6KnJRAxj5x5K9fkhQgAaYGDwhiFv74aocBGeeN/ToUz4gckKCnfk1Dsyf5g+Y15Qe6u
DoRk4EnoeOXgaWnLm09/hiXuDfVDJDw190m1uo3kC43T0GpXHbOhS6+msVrBhRwhla0Akl2iBokh
SUTkr8pSc1OU2Ij6kPMJG8QQDO+xH0ATQnHmpIdv8A3Gv0rUknaJEPTRFpjIAqlVbyf/afmovY32
/yzViHH08y+V9sKgMNdyJpMmEon8bjt+zNNoCEPiwegPVJirXyTRfA+aMI5A63nU6YO+scvOv+lU
GOrOHrHT7iBI7BdH2wcQ1P7qDjzdeXNG36xidaUNUWIRS4ur+WAvIB3mwcjmiEbtapFG7BMEbwKA
rEQ6X2FFxwRO2+dWZz5NLO2hpEn7Ol+USGnyVzChIfKv31aUL7fNGqhSs74yWWk93D7+GiZZV/Fj
/fqr45p0blgy9JqW75+PC/4trn3NfsZ3q7GeAeRxAkEMb2NdduU8zpbIzjbFXnZuCd2w4MUO4Gwu
h9euFzib6jyidfXOkSCt5rbocFQINnf14Z4ZaWdPws85D0rRc07QA6Nno/9QFyCfmkXaiZL5P7b4
A0Klp550l1YvCxfeod9IO10CiuzkKRSO1dyCxSg4Cyqpznr9sMdGs7kbxl871zkYL4FyIv4xNToT
23JKYUEEKLmLWwmPnnjiavPiUJ2ET0umCMN88TF8YL4ZurpIOGR9gU25haBwZxfa6Wl+JjX2RXg8
ooZS4yYJk/OYTTxSS+jXdJMit4fj5Ahoi8LPDlZvQHaZC0KAXuecLBhBz1/OtAlahHFgKRZOM34C
8qL1RB46xOmi6Uc4hXNcC3g3RAKM86ZlGqcOfMjTvvMNk0CI/gchBB97xFbS8M+ujhBS3szOGgkB
D84TY5YQ52fgUKj7LsWh1qFxRFGxQa1uqHbh6s5Lxhzozn3RomesF0NOohvd2ZyIToanhYqTJmXN
ve80LBydtr66VineAjmQgyG9/O5jP8HKPPYSEvcLf10eZXZXfhx6w6ihdkZ3x1abMAJ8pjFTEupV
YdXbNxt5CPuH2M0T2KRTNwbxmJPShVBRezTRIqvGgCkIGoVaf4CNG2M6RW+0up6AXRj9yrAZOl74
OOCdeL9oGJVHJUKTK7yMeluJTaowdCrqtuAdt89j0U6fR3blGwktHB1SBdvb+io2DF/32/eW/YEb
cPy3h6T94zm/r+kkrGL1SHuIlW4BN9jyWuPMfgbU3mW3sAcOiTkns+VN7+A3Zt4kLA6a/7GeO7Lk
If2UIW4c7icDK5hSJSRTGa71FQeZ3OZcyL0awrerVwVCN/ulTfJpNtHbuZIz7FESdNC2KhrJRQ99
gQ+XocIFKiSwFVvxqHXgEqqneT2vozrNqnSFnOS7LFGh6n8jHjOHBQPzEFvxNYVO8+JCC11oK+G/
viLEDcsXgSqqqtUAj4QhxC5Dza00YOLw/LHSDcltAHLjSS5KU7blf/L9xlhOdbwrKUS/aVEddukC
JmxC2A9toLGEVwV5Av/kMRNqXqjHq35qwcZCj6ZZvxTp4wdZ6QrQEyfv7m1pIRjFzdsCLUrTtO7I
5iQR18XBFFDwhVnDqKo4JfjlHWYvHHn4NaxVwjOTsed4DcyGWo4R8rfc3wyQlTxniAneH6LjhXAW
b3i5wi9hH8YMyG7cktiNHB5bFQ4TrlGDw4Oja5BQ5AVb44q+6G52IGoEKIEGCYgMBTSkngsl5OCl
U0ARF+9GpgEQJwK10apbiiNIQDUggS6xh4QOAztjYpPkZMTSEmORxvMPEB/gFivkBDyG0UwD8cF8
ohi3ExrWgANkjFLnym0kkGOp1HxChc95Xd1nuP7qogZS1EMSfaCbAHCwhKqHXwc+i6BGBKQSBkKD
fUszu1G4KLst2EOG5t1QWdUHLcySUsOh0HfXhGArSaMXLa54lcsWZwkwHJ+2217hTQzD3oJygbz7
7uQRdwJteGZJAldkqRb2aDaEsQiMCadQh3wK95LgbQgYToz4lm30coiFMSLhc2bTwjdvY7xw9KPQ
UYbbarHU5gPzQh5lwkp54DlWCwnbShohfHJ7KC7BGOJWAFHJITfhhFgN4ssSLEVt9aRGOo9sMh7A
Hc/r+W/uM+gU65YoKNevLr298zQcWqjxvwsdGAOtbJxe+lyxM9hWV9BMOfGtbpb+1e0RDkrLL5JF
1gFKcvoaZq3/cDU4LQQLEdLjUHSbPXFGcXKsOpJtfVcEVSRUaHyQhEYNE8to4tQiLIbmHFwTzYX/
BWJ2sLziCL0hgnEYED/DlYJNmbqa224E7QN3y8TtKCyRSmHKE5mtKV2CPDYRHQ+JpwvC+juyZJpM
yPaMRQoRJJn9xcPQTfxpUWvANjzCt5njOeRg3sZ7Mn6uyugjfpnMvcuvfGCM3RxML1GrwF1dGU9N
XYgUxQMbMw22kPcJHQuLGOVUU2jsbfJASLafFm7U8r7IOCx6q5gO+FQ13JI7SnGAVXzHezW0dRPw
zkw8TGJROKgw8ABPfTFLD7PbZKz/ipGGsHyA0Wh/X8grKZQVQTwBSnQA4ID2RSAtVDATmidRqOJs
O2lgLSharUTGQSdfIuHAc+lWwbqSnNTLQtx6F2/UU6PCwVMDxUXjrAN7zrj4rzXyFKNIoFCwUFTC
CDq01hgG9LbIDec8f18oa4uAcAMeXr8chIWjuQ+m+6juBbAGTmqkepKDM8g6IRY181hMnEeGsoAe
GqE5XHzMxlRC8ROjuHDE3YJLvIKGaL/t0hcPlckV8+eUaiQz0sdzkJwoPvDtrRa2Cp+aRzkQ8xoJ
jBAHYEBp992nUeq1x7ATly6CYYyIauirAvjmQ6xu0hnYwmUGC2SCpr5ejZBe3hwFoX6xLH2Rt0Bk
gW24z0j6SkyxyiDPdSvAWHxDJ7J1MzisZsGfRJ2V/jFrggUTCk6e07yYPnnbFxYN0A6gpfGCfw+e
2CRwz3MaIqcV6Rrk/8LSWe1GgcuA88BzfpLPYiOii249scrvQsR0NYQ3LtniVx7PVqNHaK/iAMv7
zKUKByl4GGXryZ7GigkFJWqzAQudW4jPu8iIp8Z76pahAOu9j0090/m52i63KimU7KciZi55huks
JqltChw/PXGrIUko0HqYZHFjmboHqwnpMRScu1kvUZqZMLWQVRO7IFgd7R4kKPPDBRNWQioSye6v
jUDMJuSBW/sGzSVDUECwiWCnSRSLZsh8JQrrH3scTTwO+uUtFky8WzBZCFqPvCg9XGAaUEYnvK9/
CMevTydKjqSSQcC1l9EmhaVSYF0VCTjahRbWIApqTyJqk3dDKgkbKX7jHrVRChnxfS7oxD6LuJTo
TI/JrJ0VgJAtgVZ7BneiCRIKQEgoJyMjc9K14n7jBwXxHe/5ek43nfUJ4Bg7LePkYskWf3xawB1c
ojEr39ArsgCc+yMWf7q+UhAkEC632DaygAR7x4kjvWY9pFPioaNuzi4YdwDakNZ5+qBm2Gf/VHnj
WMDwJGmuUwnVeQ9hrRuWzCDsl+KdBhwg9C9xtDTJJSKcBDGA1rrAkqCNc+RYX+krAYzA0Qu5qJ8P
QR3hnCeCOOFmTn5x/i5TKdGi7K+zNfwHEWNn9IwRcN9Po3gQlmeBzBT+MmMWmJE3mYMWZ20iMDdk
aJzi7glwjMzITPVH3I4+qji31Kgl/NdXsvmFEwy93iEyX5UHjRUtbnELqqaku0gEy81/kXALbS61
SrJpoAUAHonhAC/zCSSReaVA0wS1jG9Ge10EA/pkBcnugSES8Tm8tTMD5lOQGJMYb4N3VJdFIsVA
o4ULXJ/JQ/C2qfvdgZOay6zPl3kLND6YwKhdE+5fQcbmgCTnpMfE8QDgUkFRFWAdIjTmT4N8E/G4
5EO5I4kw4eDhUKPQQuKBRL8wr42Y9MFdjyc8/htU0W+cERBc+qngc3zBHXIaioWBStEXy2fi5FuB
H9LWA+9NXCIHY1xU8dOpUa/QAY2T7wiStU6wUW0VEGnVUfFgsCtefQRcrtC9FHCzQTRvJbrPj9k6
Z0jp+rkdMXyZvkagKx99o7+A35njW/TFQ01nE2VO3Htd6/tLzBe39f9/6480hcZZOZcCga4kYg7I
jvPIxfyTNz9wid/bGygWNKkYMYpAzHES8XBP3CUmFJKNg48e98d8cVv3R2jwPY3XR2mPuhn2C4jm
5aBe5fHgmIXFjyJUKrx77t//Sr/0B8fK/9CQ/mE+bBEq26v1cDlwAHfWceWX5OqVbel/aWr3bz9w
Ud3HXxFeQ+WYgsdY4HMIEmf5hHEu4gF1cT2Q7KXg0jqEGsRpDQAbCoIuNQ3MubbmT9aE9CAipCTz
aIZIusXHIuNPcahLRKIbuCeS3hokluY87DsRbI73fqddRFlo3otQsSL2UyMOfiJAKQCd45FhJwX7
WgIDpT7wNO8b5gpvLvQDic6HiavEX8BjZJQpyxE+rximgPlV6TAI1JOGkl2nQEFEC6AU8OhgObDm
bwJ5ZFKEIqQbZ5sn21o41QPQtTWVac5cAch96NOKOijJNGA2mxfqEuwFiLDwM7/Ae4PGH4Knodtc
90svC1C2Qhglp841CJ5lu5GBMNQHQX5krZsF6LUrNNoCX+dGWvlfPhsMK9fHkQXvEOyPBoLg8+93
kAQM8qhDRHcGFp5ME6S6zQNAxwfKKGottqQgOg6tGh5l6jIJ5gpw7oJV/y/lJWErwPGYsJCZDasa
zzMA0DADUTmc3+fcaiiOTGgwiRCMB6MFhDc0AYF3WfE6eJ4SZwVDfs2Kc2S8HC9px1sIbpGowgzZ
5iM8h+8uDS8RBEbsRBEIVAc0MyM9g/k0BAhV4cAb4NWk+LcpZ/BoPrJB6CxkWG2jOcEaEidU07xu
aciQxL4LpmnMEPWA8qpC/cSsDCrEUes+/IbJj6gFXvDQJsfWGm5ufrlWqAlPou7vu/1sH4AwmLwc
6+7YHSKtqnc0ct3Oo1CLm/PQp6tUTP1ud2P4alcaUkEQ/YHZQ8uxVgI10aNqjTYAfVf0QY4BKIQE
ZdLymWIwihFJaRZ8C7j1ts7+sOEhPghNAdm0W4+PUNmsEVXpfC1q0+m+JOm1VoMrfSKyJ21Up9qR
j0fIQNfH1c62Nf0qEb/0e/W7yuBFAmn3oTdzOGROsxvxK5rbSMGsSzaHC19zsIzJBGZryk4B/uhR
jfSg9TVKwx8IuoSn9NY5/76PyQiczzCkOZYV77OHeXYofi82vJRNP8tMPQY3hl0c4qV2mBMycsNj
Bfb4s1ay6dvvGcvQO5TuA7YlCVHZH4bwp5v7/I2q5MSX5SE/DOisPo1O1yHJks8OYjQSSWYOXQBK
EftWBrvnCqhp7IsNhLPmD5fiZBdO6X1330HXXd9J4gqReYetHyWy+Qlwb9FRRbhj4uOJDy9+zSFc
lnSLMZ1AcI1JvRLJSosKFk1JXbQhrVX/q/edyee7BVjg+2LMXw1ZfEOvohogKnXcIAor6w+NyCTZ
Hgz9YPLDlDwm7CqcPQEEJMfU4OsIhi00SZeAgWKw4G6JyjyvBsAvZUkzppghVpTuKRTikk9nIMqA
0b6c3piQJs495phZ9BsTFrZLBmOElcfBWnGcNmQYvuTkM1ciTuSgdy7Wm7N54peHB+98S6CLkUDD
DdsQFvv1hsy3eUeFuRL+i4jmOCoTxYBtxA7LPXmXuj1+Af3B8X8n2sjEdyVPxY50iHht+KKEz0w0
AMEKT9UnOgqLZGhw6PMwxgAy07BZ3M2P80IiB+NWWiiUgfEM+KlBJO48SwCUdLUVB6b+Wx15DhPz
iZkGvJkI0N2lAhIkjl0O62Sw6rZQAnEYSMxHHXcIAapFkERQmiU4ehmevkZpTjYVl3VD/w4OfwO1
80ugfiN46c4lTMCK8J8gfjGI8AWdEY4Noo/p85Bi8aRT6z18fdF5b3Ly1eEO9GfCEJoqpIoRIi6i
B12AMgEtAIzh8oKLfQ3owi64saA4wcrSD2RliE/OVCJGPuRzHJUx0rUYe50A8YPyt2PuSw7zLw3x
ZnhAtBn5KStancmri9sjiK6hg7VeFYn6AAnotJnhIIGbRSSJK6fH6c/3dDmIKshlI3Y1KAXOmAc7
HCrzTl8J12TADRRhiSh/fIIazuEnwBvyvztsfChcGhwU1mEpVE1UUCZcr6DB1RxRpdfRBwhanMHc
9Fg61Kd4YippAwrMZLCEOSckCsWTEaS2ETswdfWdxknzhvwMRmR1WT8wnyXUyMqqxTgOUgpPeSlL
RkXCHaeAkqdKpq+zpb3g8etmd+y3OSXiUfDB/YXnyOtPHLFjPxDRyAmyV6m2gjph8+q/FMl/ifai
CXqGf6arPWoeJD6cIL/4001ge4R3R0wRqhJ42JR9/y7xv4Qo3o60L/GgYBmS8DpSyP/LfegTELeL
KU4SyTyKnSb1PSoaI1OJKAmQs+PzzgnnqNJoEd49s+epEwq+3VJdnuMhzOhZiBdGqgB/DAQNDhat
oKU2zX6yEMdpiyv1YADplD4X6OPCK8J5WiPrfKw/fEj+9CLzhgsEPRdWO55SPR+NybUrDVuoh0lg
CW8LfekMRjbY9pshMp2qzY/ZMbpRGPMcH0YTvoD3PXDK7q7CLCKfZJR/C8HykvwQE6k5fDwwggHt
/dQ9RTk644olR6LqmUZvIlKJZAC+5R7vEjS9ZBKNklP0meZwzv2STm58TIpEe8FCfx7fR7gdVFla
4a6Kko0qJh9layo4mpe/FlrEk0mj6/qqzrjTQBILQBBx9tPbIjU9MVuDc8yi14f7getYhIIF0qyZ
o1H5159/pP73ovipfGq6HE8T+hNeUWo3dIKJnlSN1mfzRr8QGroPEH7NQV6DB9k6b1o3GOKU0ONE
fhgFYJIFyhJrgGUhuTLDbR7j7zJKZlZEI4veWBj8A6dABE3amrJq4zV0WNHzRJG9Ik/FWAlSS+3i
zt0YrEo+EM3VOKE3fL/WPAAbZKAAewYz/aWuR/ohEDeOZwSEXmQBXyS4sr+JT78lByGlcA6Zt3PZ
62bKE/2K9pTNvzTDWthzmQTCdy/6DK54wt3qcoBzSnnithyJZ+mNsaJE/GjwYZVDR6bZgJ3+L6VE
hYNELCuVI40qjUQylOA1IQBRAJqT4ySnxJFGdoS68hw0JUHCE0NRU4WhCko+m9I2cGXSb1RFc+9J
YprlQvaMSrQhkbgWExY6NkgHFh5zjmfYiswOueTWUAh/MyYvDEis66KDgwwR+S9OLXgXhIXCawT7
gnGRmIU2JmDrNt2BWjBSEwcUFMO5WyrHAslbMoiOhJT/DUiSrSrG/ZRUozn1fZFUm/gwwbF+cFdB
gsL6RA2HlzoARFZuRjsSDCdcauQaNNEeJj6/cRJoMyZd3JZaOQXqXeHeQrvfqMJicg8h6NvPFZUu
KmDQkvcAeFctX8HaClvC4WpD5VfM4hqR9xQe8c15L5lDAwHnNafAThIg/Xlaw6hlMYx2N7zi707y
KYbjP2HSKQR0Itljiu8i+UMkoFlfB3i+WeKM194bPS180Y6aMz0s1I1vcRG/oMP1zKnLVzJ8+f5M
EL37UpF+UaYc7Zi8URsE3/x0j7CqPMgn8tz2g/ni1Ovx5HHbSPo5IFdYH2KVfmlsITWIFJMsnvic
ZHH+4dugNzBf4k72kbtIHasR6TgHAD6o0n8ZBsCRb3KIKvVyVhLXgAGn7edhjnYqgfaNNJMWPnbi
p/9lF8PWZgUR8bfGk0eaLivyM6kIMPjunkMGH9AS04gF44iCfMLn94ZM9MBZgQb4JEHFYcnrdpsh
PGR8TjyO+wKiCtOPCIhOGr7H1xwYxA3QC8l2Rp/dZ8eArt6S8SbHlP7pL9gNztekZhDgLgveOEI0
HBxEEwDQ8I1CPYTZU+DWyT0lbxJVEoWLJROZRUqBrG7UkbDKI500BIf1TuS/6oiFaH9wrETCLI8G
Z9DUPLIsIIcFXJhkx06lGxgVDi0CWcLK00959MZxFhPHZCSY4Z2oSWVP9LgDH9YpBE8qzpuKDzbQ
ZmLGh5glO97V+Hot2fk3IR0truxHslGi9WI2mOEoDqiHXKlrtXCN9RMe3qEIWm9wrhj/0p7zjezf
uGWqK+8EV/67G0ASv1Izgk9FkYcUDBfenflEbKNVe5TYlSO2E07RhuyWII7CcXox3kBwqIZWkUx4
LlzxUqU1QSxAydesnucEctkWVLeSY380fwJpZ+4j7k1/FluHXYhvi+9RwGEW+Rna7miNxNsFoS2y
R+K+qP+8e8LlH+Geik6cPMIPXBBWkD6dwPvbaIyOmd84eUXsOoI1SOmDXFEd5TSO1KS0ySXbeL/e
+MRbXryXeOLsuRGe2IqpOelSuMSsvxBZ96rFEglPH6OC4yOvrv7rf4SdWbOq2Lat/8qO/XyJKwIi
N+45D1SCiFhXL4Y6LUApFJXi199vzHy4O/JkZMbZZ66Va1aCMBi999a+dszD9lgui/ndew6TOeg/
hoHfIYH37NbG92VOt+sR3cHQdaGx0d8vaa7GkCN1kN7SPFkQ9nOgG5oS5QIik17IFHNSJCiB4obV
NqBsdnC5aktnZ/QLdoVcyEgOTinTPKaqKhB1NuL0Lj7mpWU9ZsMrho7UWfFBxgbEPFGKuLTceNlM
Wvi37bjQBWIyQr437GEzeYYMNAXVHbZ5RHdeTIVEm8Zg5eaaooQS72z92+Gqph2GyyqmUwB6gO1v
QQVHVUFgWvEsTP0aXXJMCwby5oFIrig5JAfUuGDOKMRuNrvU6vLH+0uyyYf8oj67Sm6AkzSXT8Xo
4YueHLvY54UPdO4u+WW/Y4uvg9ChorzyR2/KZYayJd3DB2TihBePNWu/i1cvg0SD16Y+KfQv60kd
iQ1phS5IbOVv5JuJfkAP4LXQBciQfK8zaiUWb2nEsJ6xvQCJ11E9IdIAoV4H7PUnMLYVEpbsLG2b
teiuV2xj9jNj20MPQecr5mGY7Dpr0QG77RhxzF+1lc7TKNkl/CeNN7Y7Z/ZIkDcoAdlashFlk8NH
sTNlCCjRFkyAZqOKfyylrRCgPWhuce7GTGaXDOcRx9CjRnjVDPS5eLDL8LnbSLSOjQXFOmlTKjEw
efDmJqaOoP8NZJy1RIl4Toh6I2ZZMriv3yzEGhqkfPVbKfzGXOQrUppEw3xFnYG+QGiZDIrugvpY
Pokl+sk6JMo5nIYApBtOIbcGizsXmdfMoCCzB/+IiWR088Uj5YY0oeUkVixTLFoHgcAHHVUQVVLA
zf+VNp1Snh2EjNDT+a1ORN1Ft38mpg6wn8Y6a5NIM5B5xQ8u46fF5dPSC39UDFuMETkV6OHytSHK
zAX1MSUdW5J1H9WaTB1geG+yL6S5cqIAPnxHJNxCGa1xElOxjclBGRhuBbxWoJPJPFklkAQX9YAI
tdF3cD8lqHtv5BOKNhm63QDJRPBcG5N7JG/7dC7o1PZnjOdAhiC4EP1c0e+thjXxkHDMaLNBl8Qa
iJbcL0L6Jmyila0yKdcAwQz7uUaToW2NrY5BmKkTxN+rcHqK9u1ZwuFBg6XkUcdAjFgNVGKoR8nV
GDAEpYXT8dtZhrohRrMKn3n6Crm6xPVJpcL1t0TclM5JRzq/l48poibiAmmwPqYZfdj7nE35nS9S
j6QPkzr3vQ/4X0rhAKWpclsyX58OLK09CkJQYUR0IpyWrIaTRHTB+huytz7+liS7nL+x7Z72UB9T
QBy/hZtGaUQY9+8nkun7jLQqzH735b11C/RnB1JjoFJlsD+f9wC9t2GflJobelQR8ERuBtsTLsDW
zdjtvDaidy7aMOSRYPunUuBUUXLQ8uBwOVsi0oj/Ks4vKgAOACTBhAArDO/mj+z2GRNK9loSFgMK
HSGmZbBIBCQvWpyMNGro9VJy1aJ+EC8rZ07KwTAF/C6RLZkhXiB00muRyiU+g2iUgMps+F2qgWhn
U5MJDQfT5XVOPdjnkzIoubuFehUz0ZWM2x3M0PCF7JLYPvIVciQiBQoD+pyDEj4qlziDCJS/Ryaj
RIjdcUXcvMdUW+o+K/AOIDwNc5Wxds2pSoYNTXOx0CDDjTTscbdhgfICshci1Ma/WuMx/D5WcAU8
OvvKhZg2C8kIQQpMqnncUfE2xwzZiZgPUNIdiVVZk3HlUQWiuRdrfydQ11cLwe5AOASEB0PMYRN+
C8pbxPQYNIRMil6uOlJHXG6INp5UcAjbnB5hCUxUKRZZNZdCYttDChxvUOpGXYbsX/S7yBkiJCio
T67RfsYa62ch4jbmsUJxgP6ZcCpRpguxNci/6IsUeC5iAahNA1QzFLzPqB5kQ6yfwx5l8Gf+C1pl
WkAfkaw2/tESGU/8akFBPn/4avAgxbDx+YN6sLAeIt0N4zp2bYbDbdj4+6CmzS8+/vH3B2hlvsaT
GT+IfxN+aurqPBKSiNaBbYE5QeCObitxSBnTVdQWCOlinBdUaWhfCSIbU6aHtx2HkDHjoFIXcbBC
Q6iOeryEMuqhefxwROhk5z3vNeXiGnx3VytGOSR8DDX2iuZIISkmM0Iuwx0vzoI4OpYnQtCWVu18
kcbx+KW4LEeF8/JQ0dlMi50PD+m9VSEQBiJADwYFpei1DmR4/Ai2iNQQBmPGJc0GoVPQkokWTxTE
4ayEiJaFPgeh9rwkVgbd6+ixKBCfiAmiTczLAuUfs6WCZsT9VyklXJsv84C7j84omxqy2h7IqxHl
uCLfNnb3vJAvIc54+Tgccbv3HQN/ScW9UfE9pGxXa9QYHtFjbMBQvaLDSzl2EQ6BTSQQ9p8uVReZ
C5RNrJIUlrQQRSE5lihSP1z8oH05w91R4mEUo0fOeObNq6G56GvoKSA/iuAXmOLEjDGjK5nRI/Kn
eq3EIGvKooo0TbRx0+APuYEQGvTIMEIFwjWbcS93SZh7U1rfJ/QBaDF0vGKJMmVc2ZyvaRwheRUP
/ag66hMRFoLVJFQYNvHzMRHItIdBONp30yvEJipsCNHZs+DcyTbYUzKTN0RXDfEeB8zOTEOXoU5f
bullIWoYnkgSd/GHesjwG5O0I34RXpEMBzWLBZr17oxgB85eD+vUb2o5HgYh36Hf7Io+ACIbrF9k
4/hov/laXuDixu/M1x8CI3iDOXy0ZihoSE+g3OzQA0SGzaS/Yjl8sBlpsE5lS4rSSbLkgSj63JQc
GXlIj2VzNf/9r//93//3VP+f6zmf5I/mmmf/yj7pJI+zd/lf/9b+KrSz31X6SldTFLXT/1MScSkV
XeOZfbCrIogqKet1eghv8g6ErqZDxUUMMLFxC8UDNe2DgGS887VQ9dslPv124NTomXp2z2f+goxQ
9TtY2RoXdM38iujqRbxTIgxuuH4KuhRfV6aaLb1/OIr+v/9V/HFw/s9//bun9ZQewaP//yj+FD16
l/tp5/t650t2oIh36U0jSdhRTeEo414f0yynRqU1Gg/pgI5x5jOAktmVl1ZrknpGbBHBrRjvvsgZ
r4vnyNItIiHSA+GeriBoAN1p3G3p16I7eBQ2i+7mylCyg+TN8P/haNT/eTSa2u1zVEa33+t3enz+
dCB++8o7KP+vmJTVNlXu2bLcO9p11ltmlaUgg/BUzXySYPpi/s5h7qeVbpMDnF9AwHSQZPBPL1d/
2WVmP0OXIAQPXkCaWzeQJMTHTuQBaIvuD1w0jGaSc0M0hOun9Z9U2Kl190eAj966LWHo7prZ1a3x
5bYW/t3O8S39w4Vn/MWFp6mK+F9f7/Hnn94yjRTZq/TlIPWnzSBE2zTYaBur0YXio6MTfWzdSVfx
b0fwGEQ6rV8dE1xLu1agEBvEpNkYUVTocABcYlR4uqOl5kfwdkYv3JHQHNHphonm91ZveCHECoDT
aa3rT2w1PWtvKwD4eYK1Z1BrciOgRfezdATwwpDvbd4xrZG+js6TdjsOc8UqWh8ch9G3lbO87BBG
ukzC6zFFf1zY8vlFZAtcwIyeKRsXgwVfdivdleeMDrS7myC41wlp5y5IcpMUuNs/nU9ZlbW/uGw6
XUWWjY6sEb8rPv8fl821Kq69Z7+TL1dugWHaTM1NttnYMi2KXeXwX2TaY9fmM7l5jD6DxW2+WPj7
SS2Gmv4t8hcLyUxOixK0Dbii7RX4Z8U0WKK/3jjAgB6ubphfO6+WCnodp1dYIfjo1dfuM06lN2nX
pYNA/9W4pcPI8KnbfaTnADLc28szGEHWjrLIIZxY7Evm88dubiBxe3of0CFmq/E0vYU/9AOjxwYG
EbOoOJobk4fldQhbtQqZVVr3+b/EnFfe5Tac6zdW+byw5yKK/nzfwD8MLx9T+zoocFgw648T6DYm
3jm9Za+m6ntZ8+vdutDnHcBP5ZwoG64aE92aMOP0wnAj5+aGbqG7i72jyAtL3Jvr+28qc/TVg3yA
Op1LSSGQcWcwdupYm+6AnXWVmismciZmbFJOLA7SX0kBuSDeSlGcFeMVe4Vib0PE1U4yWz+S3XBV
2D9TwjZT05vPP8HPg83rnf7IJjDMkOigYzwkOKhrpbNItVrfJVnEtTeKGfwwhJxNf9oIChPR6mYQ
WKkN4Gpvjjvm0LBtzeaw9NNGmbMJGzKx/YkUEktA1buyGYme2L7hKkCzyVVy8/dnvCI/FKF8F6LF
qBpEYccK7WaW6c6TAGeLpg2ZBaa7qD3ZdOl62BsOd5qup/oEx7j5Sc0fzjKCl8qcfgm1NqVgQ2Cu
WdicGY4q5JsJKXVDDi1YIc2YvhkbFWawCWVzkQ5SDLlgalrT5/7zj+EmqBq62Hzvx+F7jsael68E
z0FuLdyIeSEXZHQEGA56z4VkVDhgxyFW+sx7w91GP4XQV15m5ezcyJ/5heA7z/KB79qI+yFojn4Q
q70BGG5CJm2hHVSmPdeIzR5MVy9744boxOateZ8ujkSX8LaOIjqUNgsq9CgeGmgWYAry8zifZJKa
XesoKOw535c6iwWzFv+6nN1sXwYlyxJLyARRc8agtntUQLQcB59LC40Y6cLqTWgZE2aDATzjOpPF
yO6gd7Fr6KopGxUEW2OoEDW6cfWLLPQaXUC0wRq0p0i6p0D8VkzQE5Pr64qwjpsyimLTh9vkw/W0
dvSyoacxf7+b8Rt56NVloZp7VAM2kMM5D2pvSib6A9vchaZkY3qZFdB3CAMucUIyntZCmiGg8igU
o5l73IUKIczdjvVET2w9E2vVDZnk+RuOgMtptNq4u9T5LGkrmDUW/nNvIjmk2i24tUINXJY27Dxd
zrtFP56lyd5M7XnqziElck19gktQ2CJsjAt71XPsyzQQi1Zry4vFLAt8Emyj2Xk/4iW1Xk7wng8h
Y6Jbo69DZtGsNq9Tf9Gn/ePE+JkAas8WMHNsPweGa/oc0tfGfsW90xmzn/pYdhj56dmPwh3rgeyv
dHHVEIPi7mobtQjeMDPgjMxz2/PYWKYm4k6ja7aj6DMtzZ0YOHNgzA4+5kbnLxMwk9sj6yuXqk94
hClQ/yaMSNEG3Lm4scPwWJrujH5GiPI4dOmQmrl1Lji2SDLvs13PihZfzhzsCMWcgd5LLRmqIOlF
fGgqh/e12EbcU9fZprE0QvBS030taptJDQtW9EUS/RwsuIYLwne+5rFn+f5MgjpqfkEzABBgwbw4
wKvATR62qQ+Cb7EdtruxOQJm1H7t9WeTmTz/4Vjxx2ejArvbfF80IdtUwFVrdkvm+eaeOdFEIobR
zeLMdi9gJzzXb7lU/K85ybyRCbDitrpdOr50gMj0sjqJwzuXzEFsRC2HM4D/bLfjgfN2HAfCSt88
aEsE6IwAzRtmAIpldvIde4wznywKQXmrXMAk0Ehu47v/frnQ8kwlfARf3Zzt/ZnLOSTf0Z8RAADz
zjIAZ9oPMljNEufWIR68PGhzmGXECUodf2AsJ+BFnG1j84usbWGuodas2e0t3xZ2ggZQE8RzK+H2
YRI796rAm08VyfOG3l43hwybw0uxsz4Ajh5sJw2rXn07noHk8jF/3g5gJ09wOhR5WOoe8RgGU958
dW8nKfqP5XMzKRWT3BLaIVwr2PzNh/3E8RKHbGLgpQQowADOrLGlLK15Fczpv1vbzNy2bPlq90Ut
hnDFqTgu7Lo/98F1CW8TgcrVnPW3s75dvgWtUU54gloP0A/8jtYsw4XcsVl6fdWfGAcYZaUAWa5H
FPH8fBxDZCV+zNGIJcsZWwoYietke8cu3g73klvaOOqS17EdIHc6vwKejuceZxhTHYSD4fg1HFb2
iLB7qx0DdkKH6Xe4RaEKlqgVQqA6d6ujWafYmlDWVvPE1Jg5U/1frc+ilCJFYBoU63vQcKngEDpc
Mfa+TGcNXAcXlT1OUTk+nOF4lB1Go9I+1S8LUM1wojyctcrLdiiVhxbryWVZ8xSmLSfZdP9o4Bs2
2z46FqyFTndDcW7eLiwgmjMxt4AhhhZTmfkNqYU33VsSziHKaEjSR9p9SASw7iBix/AoOj0PfHvz
ab7WshHIPJYu86evszkxMaI9zQu2imNmXV5hNuiuOUSs2lvG4g9z1De3h0OPqMNL7P54bK6nV/tu
T73hvmMuM+egPMwx21eX9/qi+9PHJrAv38FwPrVXErcqWuT7P+zHu8Y/7B7/VHS8v7e4vmoNJZRn
bzoW9/Ni9sVWNvlseVvBe3KfiruUc8/+i7KYbdNTDVd/X/soot78UyWndahEuz1D0VXt92X+xyY2
6cv39qo882Ub8ehrTB4ldPrcRUrLlgf521ybTt/kKl6JPhFJ8kseX9Pg71+F3BVH+zcv4/dl/sfL
aJok7ycJZXG/dlCLawE7o/4g3LWL46Pwj+9JaX73ZqQTWJJYR54ch47VbhIKqdbb0GTfGUGkkChb
B7EzAy6p7QMex7LHfo4oNh7KyWIXsq/ksrs1ZkvPpePCksPO10juurVyvziMr7ARe9we/dhcAh3F
UzYY3rgwxpC6ho1sqnOkSXPGH4Nxvl0WdIA7i6E01C4snni5JNXk+nmfuR7Z2Fxj93Jhq7kfqzp7
ANYRwKQDqKP+NFc89g/c+Ie/P43aX5YkqqrpqqIber+n/umiql71p1Sya7ZkwpSMsoxkGqN0vkiP
h0xOVx86jpr7eIYScDBEq12zRpvLRJEoHPacEYhHAj7QtWF6+5jKx7x1IWOP+4nfvbzIbV6p7KUY
tT1PJY1UUgcOwLkXOjHB5gMDEpLemO43iQSEihuyXd2H3Ta8ysNnMrx3BjVSCoTZxxwKK1za76WK
wSzuA51YNPq/RlCzIxqrRAs3doIxmxGHGhnAsCvQsAYbi/Y972ZH3ZiWt3nW0sPsHm/3p92c3zzp
afuD0mFekVkQrdMwxrFNuZodX12KHRJpiLWrgRIOdPBuVq6t1f7ozrijxw6KsMpipJD+0yNOw9WQ
pyseYFIFnD9w6XGnMhNazvKVyY0gG3fB8mdsfldGPlTZy/cXxj544rOorDg+xc9d77bSeP5h9Lt6
5b42jS9aH9nqLtPpHWkHrYXEfDn7+adrx2Akg5hbu7Ch4mAFJlxqbz5woLBpHtB4v6eudFHZRg5T
rmXSO+kvM4+hDpPMK2IzzJ8b9QaERkFmeMpxFmGf3ADE0aH7A1vePMIuP7A0u1/zBROdNAKK1cmH
ixetT6ZBcmD4ZndglDD7J3fCydaArq4wfMFldMgpX/eoqs3XUVuzW4BQCp2OPUFJvNNtBnb2Arei
BzVoi/RsGEcwpxOe9n0zMyzMx9PvrK7F07zPntJByedU5CM4JKyF+PJQkBVbVLLrdFuMGQodkKKs
JQ8xkYtfvIfO8BzbQK1BBkHmRmQmAfyoJxWUYjDCpFOYnbdzV0efBb/t/Z3d8TW0pp4NmptT5IaV
K6OrsVQh5uIxr0mou06r2iIMjFzj9AwtuD4aRwNDrc4GLjnmVhWmg6/sqIsk6tuvyws3J20SMJQj
tnk/zVidgCCiqGcHObjNe7klHe9hxd5mb8LqYjjd+jCtpVBL7X0s8Gs3tDIOiMW59kSf+YKX5fU2
Munq0AOxkTIk6Sw4tnJNiD36TNVBG0xs5IJHGIc3U2nu3a0e05hje6bJ/1p1j/VOM6xv2GDBnmkQ
H1D7FWcVZWffUumzMJQtTUOBjOzQxNIsGmo7BuFnrOGZ7l1XvSUjZBjyX0caFfDXcvsJLMiw33cX
0TAWNXBi7P0n1SXb8krozMKxQsT5UQFq5I/hi04HvRmIUu/B/msbio3O6u5UuRj+fog0WPOg3r1r
8472jy2cC92QQqZmJYTAOAH+t1Yp6l00iXvsRhTZV6sDN3jU23wHcWOiVeVqw5r+uqEk3i+pbj+N
eXvbaIR6H5dfwtwvwZ9CdFe2JwsHIn1nSJlTUWUf+NL0aaE/TmwZoufiUYnmcyERVGOXj/BDX/nm
gq2kZOYnPgcNKzFfgtEOUxfEsq9Dw4SRZkvQx8v6+/VZ/atGo9ZVdZ2eUU+W5T81f1vtWcq3Wwsl
dIl97PHBQ8GaVzPUpjT9QDyB5YcOnLuPQMSYR14AP3jXwbe/d0AVa2YM6qqhTrXI9GWo3J3I069X
MbqlyALnBVHhbsUnbjjtUIBSJSxgvlcHf38U9Av/4mGtKXJPVWQeNP0/P2Uy6aVcm847XRKTPtgv
AW3wZlAgtOMeQVEigwAH3Se129P7JJ4jwF1OHG//gsw/PpdL46iM0llDkz+1AQ0xR7naZc/WFcKZ
zOI6bFpbPxTEJzdfVmKnpGOE3Rt+a8IGE+mhQX6DUyGkeYUyaT6V1SKfleYfIZjao0L2epotAhvf
k/e8amG1JhtyDTpkmxR2OaXJ2TUrem2QYy3OOzpl+inhVbOhqHeASFYbNYrJJyONo05cFbTEtnfh
0fhA3micOmMcHkGJi2X2nohZh4ascfgInvQ3z0nUKIRguDRKAZ1QLvImbGl9dzMLNDhZhaop07TP
rXIp9FSfsB69+mbeD17b/Y66USesGbd/wFJ1bJb1Ql/HxP4wYgruvjQ1wu9vIx34HNZrS5/16+EX
2Ua8lXiI0UD82Ia2U2kq9oYqhHnhj1DnBcrk9O5os3ZgOElUEH+QrPABUyZQJOUTZT+Bmbd3+wsQ
+QnJOTtsdEuUNfQo3ecOSmO3ML+aWdG/uZpX1M656AETwEMPl2zhUL5ZVAHK7DZ/e2TmjWDgt9OC
XEqsKDDAC+e+q2ayZ5Rmv2vlPHwWJdzJLCjV2Pw8rA5hFGMQ9Z2lcqTehiDLG6qbr7uIR+v7CjZX
wqN4YDKr3XvSrCW1bUF1FU8pruCWUrWB8exELTR1fcmzuuUdvHl9DNeR+oN2ibQ/laboLzGElj0x
sjIG7sxmKzFLJKv2nyVa8/hXwP2EwaXa2QpaqL5jH0KMlkgM+jBs2n0g9iNZX3cPeZit2h3BPKRo
qgTksK5feMn3hF+pF2zd1ZOU2neIft/GUn+uAwWrrHhufuD1ed9lS0TwtAYI0qXGOXQWyVRaJERK
0io6sBRKlxsza/HUND8TOVSJwnqaUDKQO6zZO/YwXS3iGkd/yt3+Q+Xr4R/cqq3N0t2uGDTfXJ6Q
zRy60zt6sn0AFDBo4bBOkWWrZsIPR9yOXXr4KSlbXQbJXZWnU7Nu5prk1GwR4ADMVZv4jS4vK8hW
KXmR+cOVGcJhXd2+Zr2jtFAKQNgd77GkOPS0nljL+2ReTDHZ0dx6b5AfEgXOwHOcwAi2waPzo1EE
2X2GKMKhtyKFeAuvZN4n1rFPFIL7wklwuP1o/BgQ9H2zfw1TciMMsRmVT+mhWn0/AhV61IM05jll
PYi7FjbLMUmsizcNxrzjG/ieCGdhp0vCxGMQE00jDfaMM5OBqg6+V4+O9qe1E05vQEsNZzpX05HH
BxpZyXqfmRauExD/UwkXoI+/VvmEL6aXuGazZni9jjqShUrg2bU43CfUKwAHZh0iSmNcnDMP3s+y
EzQhMjHEoJJ3NBnwjj5CevL91OnPWqwA+aQlSILYBlvaPr0vpYelnwjXfaK5GGo09tAJaQ5rpl9f
bS4OnmLNHlQ4rXeD9tpU3hbnRnT/yDyvbJwj+dO6k14saGMIsfLjtx6+q2najOrcxXvNcPmsb//+
UaDIf/UkUDWlr3cUQ1ZkMSf8j7Ktvt2Ta7eu0qV2tY25YWqg8p9LhctySDaXfPzAh4QZDuBa28E0
BJHrAoMnjqoPoqmZdUY8nvP1k1XCS85//9p6ivJXJbbcNXpUtx2135f/NPJSDf1+/fZS0nD8/gAl
nXed4lPrkVudwSQGnIPV/TG/L6UZ//wMbyKTrBp8kCvCrCGMHpFqWFosTyNpk86kk0ps1wkDLp6X
fIVar7y0SNSUeTvBKMROB4MAojKGx4bHFmugTdIAOFRwmyB+shR2zI8JAlAUQJLHThfGgDAjvtHi
YnIckJ48RhO8isd7kek9Yv0dCPWbQGz1iRLG7/I9MQKqT1hpeCHYlBPhiOaD+DtX7x2LjUHe6ipn
dj+NRUAlKZUAmlf8nUb1PL2IjzdB48F5t+tMscwJvdueMS6+NLxHX7t0hEemB9wiRROeYAq7Qa7C
0zlGts5BYdhgng70AgE0Up05lgAxRUfu/kCY0+A9QjQkxMBeD+8MtwJbFWho/Jk55Fa4DaJOZJ2A
HwAUIFIQKgdkggLjHaYoMeH1kSyboSpBbhN0YVvgvh4QDIQagGFHkEI/SPwKy8jLEjSE2i0mzPd/
CFr0WOJh+pWOMFXqWAkFsAS9ntddGtGT46p91dFBsSUEr4tXBR3O3oevRYqoGWGzFyPkFVJq4e4W
0tg7y+bnV5Nf4MhOh6/oBYAp9d4eIJTR168GT4QQ8HIQA7b8nhJEbEkUbA65L4OkmPm5h8KQDEW2
STjIQc2z0aC+BV4JlWdIxDT+JGTFXrmUA7dwhZ5Y9ZUAMV+g4dDM2e2ET2yZZH8w5cxt8rjVyX5E
shZE6btI8F3158m4ONSrdPEYk2R4eq2S8RtsZTfqj/hZ4/7iSnxxduxOjMZWJ8WxILr5dUyX7E3q
ddva9fF5jqfy8RHx/3NCScH8YPfqLG9EnS2fQ/ZQISvxc/iiSh2qtanAIJmI8OwWn/9nJj72VqlH
dPhvKHi9kEcPxRT/2ZIIDrQsqMLPFJShL75FfGtMfng2KRbJT0OUBNkSIuK7f8lnON8v99lrQdx3
tepdmtVjQsT3Y7LvW5/DR0i8D91L9xJzMz5n1fjOkGX8QQOJ2pIM8PKQC4eAAN5VNCexPRzu/Eim
Seo04VGwyy/AzFYd9O58EuPldUUx82vAJCaOUBcMcAAwRGhPRi9bjEQQrkO+FUNKxNribwVpfEy7
mCPhzTvwT/mBf8oP+YGvyQ/GibYIYvlV8kMNN+ldcCqIAqUQh5QtPisFOfVGo2Mluw2xSH2fH/E8
4Cms/jgTn5W24UVop86FZguBJRu+Q98I6vodPTxR6hk7VvhqTilekHHit2ubN7ceYryvycffF6xt
CETp9y1exEK9VKt0dts+JuWKF4lBZKIyN1DBe3AY+eqzes7KVXxgCakF8O2DD1VRHc4LmAqsffGB
DzwPEQygiP2Kf2LwzKf52j8+o4jzwV/Ft6TOH1+SrviTlRKh9P3AKJuT+hSWwfggnCCo91jZ+iiX
kHaFXSeD2FLilkBHh4f6YZWgBtOVNA/tp9OD7KziGKhRkffwlQDUmEkbiegXnJXdYRnGwnk0goKL
yr6LVQBv+VDxZCbxeAXR9kpzVbS/nMcIVwDGa2P0RmUOLoL57hsRmIHmHlN3KCTxKgqsLnZtgTsC
iAQwSQKMI9nCtUpklSUBOWOGjt6oHNQAQu4Oo2KG9qFgSChRehHHxXlIkO9wrSFO7ofEBA8ohgVz
J7Gsu7kPeSBRh7xw2AHfGaDuRbSTj9kjA23eQ+R6uJktj2qvcDQaPJQpGyRCXkHm296uzSzYT9rj
MyxDbV1ERVROZR4zhIRgae2sDDf50TfZgrca1b24osXVeW3puXBF5YdScvQTF4l+Mk5c5s1FP1X8
i7IJlQ2BVjQFUS2LxO0UOTVlXcpjRXAq0KvDegTaNjXm5SXhtXNh8EDDa4JcWBUWGTy+PFEXrMCu
ACgxsiJ9ljWgZcHUcErQZlyIuJJiTgd0wd7T60/FW0jE3EB1YBGPc+AZ+6HBgzkbiUUXRwYsWU47
EBMsHLOoxpgjRaQoDZJIw1rwWDQXYVDrjjn9+BbfUDgFgcQ4YdCY4ijCFNBZZZPH5DnD2jD9wg/Q
iBDfT5gUDvPwNRfUzpiqhmXtHubTatCOGox03+C5LBisaeN38D1Sw5Fd//Je6xhSdQYGO8UXsI8K
cjfH2fiJhMkgC6bjN5MsGFCRazPmQcX6RZNjS3QLNsH5Y16e8yVdoy0VF0mGn1AL2JRPBDZECeqj
yAtgnlgScvoZpEs+/Wu46W9v80dEDInCOrpjBXbk4Dnt48Yop2Ip/aIGj4M3zlydFY/NyneBnfdQ
LO4z9dKxajLd3BcSXdnNkEpUjhD5qNbbxxk8q0f1SABoXvyMgnPUwy/UuTxXvwp63tpNsdgPxbsl
vvjrp55Qukub6wxvDFeGYPtFd27jEjsI9iCwQRjhgs7U4NxjSmVXn0QPrmRu86hZZTBSrkEnNFxp
gzes9pvwiSJQD4QV7Y2bKbHvUyUQx5kzIIIKhoQMI5KGxD6ZxF7rawAPP6veKgdIhiN3pDoiAr4a
5FM+0mdFCH/3hEk5h4XWH16D7wif0bCYAPnhOAQGD/TPUjhR8hB3yhSd6FrGtmuM0/CzVHgtXx7k
caDzBP7Osyjl9b3QZygjOolByfw0eC2ePHOoGmftqLt60qmpYuu1yMcqJ49Vl+t/dfvhnC5eIH3G
XYIUM95h2g9vngi3bTnOJl0W5M4K1CvPB74Fy4x46GADi7kflQ1WgdTRTjyRbjizfv1RyoZHFjc1
LdEJq31Nb4w3dqOJxgpqBr47hhEDtZOGEh9T4TxiGcIrJmBDyokPLCIQxkhO2OhsBe8ruLLtSdi1
f98d3vUSh0q94bZHVtQ4/I3ED7Fz/N1Kxis85gJ11GPj2OKugkQU/G4gBU38vZHmOB0PUETZXNEA
4YJkc0B2ER3qs9hWlNO7hx2onMmjOGjGWZQvdW4Bdt7EfA3/2BU0cNcYMyyJVQp0lrbWVznBjx9s
QrPexfhY4lnKwsIkg5PYHPJZOvvdPfDhQ44rBTYXWYfvuQbJllp+xmN4Ih7FH/HkKxap+Af2Gs24
CnW2OLye8Zf9ze/riKfNUpQG913COy/frefwO38On8OCFJ8drXvCMKtzEekUn+JTNEFH5azAdhaT
qcPOJZsoJAOKi2ORKCQ/9cgSpdEllh9+zaLm/smnEhkmxuy9pmWTkFpCXq1YIK41WiFqkd98vjlp
b+2aQT/F74jWLULq5wQy5UTaxSONsCY1ouOhN1ZyuE56UW9xHxHutsi897A736MFfbogoy9a2B8h
m4mR6zbM9gk7XwGgdnswVOWxMWYFIS4AZGqo+pnXRHv3O6wmPGO2pMIE+rjwjLHCC2hhX+49ZXYl
zaZiZED3YagMQawuGB84t2AfadPPRhn2MJkwxT4IMnlv9EKAncCcwVMBg5qNaaRG1UkP30OiUOFb
fza4Pnx1E/vkTyFUjhd7j+bucIlvBI48SRK8FAjZ4hcOenN+eXTn79IwZ6Krj0v3xZABInufwJ+E
PkIumi3Ddnz1U6zJ2hC7yqQLnx3uO4E7gqtIGNDEmJJQuNrP1RMJHvjH2kGHObnq96BLU3tMocgQ
yNKJeP1rlv1AJsScJEAg64McEvkLX7SI9s6Gses5wvUxfh2SWQmPh2N06hVmbpifH//mfccPuN0V
x2eEKhydLhtMDxCoXwDt06fxSAaD2wXpw6HbPz+6nQlU6KIaFWPyRBbvw31C3NCGhJBp55R55BVM
SfMadiaE6CxrT3O6RCCoJk1HUoi6Lk22UHd03IcSaBx06MhLMzoRaP3D26CrsfmojrBDfZIusEC8
hogjXOimBJliY4EtS+AcJguozKPu7PXL8H4CsASXmmPkbvs2wlTipd/j74H4zkfNLtPmL4yZlL7F
sEUFF6wSQ2neZl0cnodbbct964FcHvF7azFBSWYyMvpF3rXJ0VUqG9Xrh3ULt27mlFg6cIGRr0dM
Elvtm/gaAj8lY0wYewzX+GYrfD27yRfp0s7tcAVcMs1HuvVAKUl1HBFtt/ekHd3HcL+gBRS+LnfF
Uqbq1ZZ0S37Ynav9JJ+vazUkM7VTeddE7fizrSbyWISyTTizP8aMBiQPIO+6i6fSODv2JzS5j9IM
GM1PvGQEeUWHvr2xR/uEnbD12Y1Q8+ie+Lt4HuD9ZCViY1aF2ij10mF73E8IDKAxtq3X5RmHFjuS
bC6YGyAUjwlYOdLRfG28/yEzmZYJF52C6KrjC7ZOZ/L4f5yd15LaWruur0hVyuEUZUDk0PQJ1VEB
AUqAxNWvZ/Q82N5eLrtq1azfv+d0uxvECF96n5e8jSo/t+HsuOH/tJXBut8ipOSnOUH3bqxOiDbP
CX+mH/KtCFL23b7VvUb46zz3FyCZpnuZ19vrqxU9OBrRcQp6GMy5t/PqMh++gCO9ah03m7x1JtTV
Xln5Y8q7x00lTqnjoRGzwPd3LLf7/T26R4hC4+MUVhczNObi/CVkl4LXTLgzgeL9RclW2VNJzoUf
aUVP/obGlIbaATcZly+dgeqb9MsUdFW1x6luWa6PPH+diTHuQpeJmmU/SZNiZy+clb5W5zTvKKQa
ibPlTIiyNR40Ux1nsJJCuTnHWYHz4hHgsbJWlk9m0pwZ8Vo6ZUxJXxu+wlEG2gofBS0En89W54By
mY5nDsrGEo+9zZTrA8mCiamIleDjl2+GQBCijyTj+ABxRqgM2lPcTSxEQNnsGCmzPHFWDRuTwuhU
5WSk6Qgm4BxD0Jr2MLlw8iBErBGQmmsBBHBwloDKOemimzfFXBrvHGa8+OMzLUMWrzJumHoX/+os
U4xJ9EjQSJhEBBghoJPN7MfcjJPWgXLPqRYoSyt5IE3Vxn6503gGHMngcG1sKo6RvYaqzwGno9Tq
GE6Dn8MpQagKIsFJEN2CqbcX8oHnD/DXXti4smhjULuwNxtKPBwVnBxSkAd2MEwHsBLp52mhfdOG
WN534iViOOIxYtMS/9CXZNNeRHvyBQx4tatwU07yGFursJsYZAKUIpZM+2ABk3LvLEYWdhi8gzDF
/MQWti/MRSHSA0REBQgaLhwLsGLkPwkiET4wBV7aiUoPxoNceb27/7I9cUWo6xzx7w3kwpW/byUm
BEhODQi0VWBhhcPUlKdyv5nz7E0gLWg+xMVMWZ5x0WCko+YKkfGOY6OPT9s0yacZ3izMS85bvHDK
GQP8+lxbGolAZFFCYaYvJyQkQIiefA9e71qPbrgymXwvcj0cOWQYWdcXwVYTrmU/fonH9XGdix4F
DteQtrbyXJ7jCYjLInblfBblPuXXAvNWZya5LZ2hCs8AwuTZmRJTzqXdj3oemcPcWeEZqCcMrmCu
0ihNLpMTK5gmNKq5HM4EJtuu4RaTDv1ZD6hNXL4WC2VY8NUA5bTQhuIBiOPjuNaWvGbMKOYl93OO
LcURE75jFxpLfZ5hVjTvEUB46BjUubPVEov/CfOoHCe3LMDC6UKVB7fqJH0lblrny5qjjRLamM4U
cXZG6+kS2Ru6QssrH8/wYbI/BUrMWMoYtdEUu0oks5cJ/mz4ShV7Ox78nHfF5Q1fTGO/p9P6RVuq
c4uTXXxOXNdIRuWY84N8qf1SkL/m47sLWY1VfgJejYUsTwxANSYRwgOIUj1wPaR1QvuGbYeGD2MV
ie+UxlZyiUTYQZw7radiBzmcOld8rXB44lXwdPR5923xgvE2Jh7q9wbGgzJrzkpuWHx3vFnVP43x
0hynS050AMl3Npu9ED+kpwaqBTq7gK/DmcUC8QBWgt8/iAgIYfxbzBwA6gne/ZkxSRWs9zNk2OiJ
1wjnR4zHCapsliFCyyJSfDMwkREiv1qd4ANiJBJoGMs8x/hGByLiyXk10kqcwgOfpzl3xoOncfzJ
2ElClp6Ve47BhTk9Qf+++1N3v+/dRjCnV8eIhf/G3Eqo4QoquOfmuuW1y/Mr77KiLGmySzX/DsJO
RGzQc9inxUyGyZ9P+6X4GIkRMQ0T6a14Kxy5PGY1frAX0g3X+vCCbc0OC6kJn63Y2iLsW2djC7Yj
YyZ+tiKMC4DhxqQ2JmCO8158aMXKGRcrHV0iXwBVn0MqblAaojZD2lwl1ljjbMU5aELbe1VFlq8s
efqcHOm4jy6kRyucsyYCfw6VBfscKZHpD9Z0xtopLOjJBVCM0Lk12xvoHKRdgbwHZrQ+cWwzA7Mj
ePPOKAnlSYVTix1cYUijWOVDKicUDiINeLXuswtgEORI9Z6JUIOidkVVWmOtgw3ESoKq0++y1Rkn
SuyZPthoyzPy2FX1Rpw4t5Bil1vKjkB9zLiC/H4fY2qJbSHmaYtjfApDx6U1FVkzg49LW1b855zH
b05NClHkqhMdyA3PxcJW6xSzm2NMYCMCQ450rDi3eszLndFrntpwHtlKVJPYClERXFkzZ2oKuofw
AD43Nko0wQ3ygx5XIcAWgmiFw8FzVbGlRYByZZ0zR4e3R8OZWBGMavjJqosj2EIKPf4xzpc6V5st
YmqceFT8lMy5BWztFH7do2N8TTL+NafncQH+hQB9gZ5tJhy1eFlvACgnlk82E9kL2hkhlnZ8amQz
fPUJ2uKTjaUhFMWWx7twSXY+BgyM0oCf5wJpkoYfVGMHqQYDONAmudE2GPaoNCMsblHG5XMjtjDq
EAG/jmmNGotQ/8jF23JBsBJXTKMmyDBDjHHA30sRbHQfoSAAc5lrHpQgymeuEkyfhik2Upw1N3TH
amDyurAQFKx3aFc0NpbCDAjlLepKiZ8PVhNDrp4l205lZAwAKVcGSsqS9XLjAzqyiUmCfHmOzdqi
27MQCAgYLFqoTAAzmcsppiF6rFmJAEP5kyIyJ2XymDAVhpZ54CZg3nVCqofWuqCtkqF/Bc4n2hQC
CkVqBAIFOTFmvOs0TFmvOrYVypJri9KVjbUVCWm+PH/laLY+6+ktrmnwsCg33T7dlnv8+kYWK57D
LcOyr4tNLjSTB2hj3wjafI7qEqnWgM4VN6JYPRiMTJkbbWbMNM4lGy0Bw1b+CT+rFrC3jFRWwo2A
i4156CM2cTjyiePXpzxDnomrEeemkJvqGNrBOE0st/ZO8Z6ccF7HvBrG1TWGK2W4S+LLr0E1cxAg
P7/aGPtDfOoW/URUSjukkgTSXG0VG8ghfxVuoQa/65Le58rY4CgE/oMsDrszM7CR+jrjFngIYv8z
fZQ8aSbtlCk88iGiaw442vdYvbLcWb1QUFj+vFSMbS8+bsnkitZMx8OPVRfcVzjQMesOunsOT2tS
bQWQVajGb7TA8jlzjMtyq69oXyV3wpxsxeS9CLT0dcNhafDOO6S6LDWE55bfvDcoiWHHzcsv1NAM
7JmLfHsB7oDhyR4ZvW9yASIBpiKrwkftIcNKSzO4vJW0i0iHblMUzKTgwpOsf095Z2dqj9aMni2p
5g5dbGIxgQa2g0qzGRe7ljCVnT45sXnagMxpzDaeLkbC4eRIQo7t3orlFOqLFnxWvpbAygOD8HUU
zIIzV+ODCwYEwhS+G/R2JnIkHAo03wQWhmRwRVORG5jIi+T5QhEB3uxc/kg5pk6cF82EkxmKBb7E
cbkj7uGwIbaYUKCITlxOGLYFkAn4R4SJwkIzm5HEcx1mc/TNIfw27heOIa7PC96S0lL8m0MpA6FD
1NJaA/QD9j7SvAtuPUTcYMetuATKVMTKIp0DL/FvdDsB53s5KQRa3KWBQZmxROM4fkxb5LiYL9IH
7MiOjpQIuCtx85PoYco8AQERe0xMH6o/zltaDDUD3F1GjfSn/wl4lM9zUiybkAtog0NoyPVEolKz
Twjg8dsiG/Buo/HTBez747qJtN5loofz7CwYA3Bpzsy1FUt8mGOngrMuRg8gAPM+wF6DiBfvC380
8GQMa9DPSFdAs1njpAwcPWJ1ZUQLZyoEFA84Wpnni3Wkw+KAy/AkUemQHKEtQaR0ByhKd6Fqh9Vz
Dy0P/BeRDkVivw7fEaNf4KRcZ/xpBHGO3ucdngAHMR1l8Vo0xHo9Orv73AIg9IwgGtEhxgogHngq
eI3grCRBARa9YDWk+8Fl95UgQsMwCvYDw00hDZyfXwW+7BTceLQ0rWHR4MuDHd3At4K/hiZRQZWY
we3POGqw1GAl1OxHgZyDHsFhhdtYqAEoGPCqVEMacoDpcL0EiMCfgIi5xIZng283PDoQwteRM8YB
v5lSdKbhBBqh8VTufqzaPHwPfrDDalgCOBGQKXFfWUHLqzvzlgrWHOL1JSYXEyUwAkYlwXTe+Ghq
nyFtGuc3EKY2LGVs6yjYm7MOcgVQVZpNHY9Dn3V8TcY7hvQ7Obk0UHDuZQViQcPNCQdACOJpZS2F
O1C5pXVNPsCvwBZonOOOwUzSHHEsFPYUCFbNB1QAqYEgAPrxAo0NWeUE5gaspAbyam679HcIsLXo
MqekEUpo67DlMjygy0AspINgxkq8B5umt3D/Ef5ELLE9xweIy3RG+weAK2ot2U0hWjkRoBgATGDH
eIsCjwY+ANgWsKwxl+yyBsVHGYjkE4QJLDrtIE3lGZMCiLbwP5nhwga9x9qID7XCgaYE58DH7124
amtQSFpsLa77QrjyqpP8A8Zwwr3Mf0YxwriCDb35jLcssAXsFK6w0zCMS2RISc70ChnJAizIBl8L
v1Rh2ZMuyFSw0BvwVFWxmgFECd4lo3h2pwLYjB8x2dWeF8DksvB1yTcm3t0+3oSz68bicFGRw6sc
XO3mRHO+XFlk7mpAnX/FlFAtjH6x1mHMeaSSi2AwKc58aXn8EC6V3Zt8c80P/KJxtGQLovV0cEKs
A0b4+X2VNEAWrut8TtMLmhKPR1ALCYN14k3hozhMlR0+OLMCf5OnizkVBwugSJGnkXJDdx6f5tEA
nzzHRwF5Nd6F5YqAmAxQ0MBTvIfmSmTvGorB6TJntFGJTq/oL0bS6vyVrWk6jcV86k89ltCQSgO1
ZyjhK53qTA8uX5p1uHRLeF3dWK9wM8S1HuDhU9s4xgsY+WmuMsK3bMClN0lx8gBzwpoA1AlG9DTv
+HNY7SdMIZhEoRTRxOD6Jkx1eMdxyZK3BUUNR0NEYnXEiAkc7mdg/tC5GURZSCwVE6DD9d1eFVuw
RCKol99ZFljimkyfwTEnXhY+suXqxod5x7IC1ijwmp8qArRKjlT/joJrvDIp1pgcvNeYgJNZFoYH
RACLSW5BkAUsjLpq6d8Yy+RDZdrFYbNVru6RjhOO4sEJ7fjOnD2882mLXFqcOYyvDJN83bl3Krcs
DS/HjhHRAIULBUGe42LpKZbRZOAKoCFpAckxCOTI+7wWpSeRzAi1KEEIS4cSCmfigF/uGVblQLcU
bPDogEc8r5elTLhM8TwQkza8g0kxL+bUNiPwC7xSseM03i+3FR+TcAOFIkq6TK3GF7a2KrmB6B2k
3HYsO4/KKiFmxT/gaDk2uNcgamQuKooF8+Sx+XJktIgp/jMXl+kdFy0FGi5OocfnG7BbqL2J2L4H
0X/FQ9dyhc21s+QHEcacOanN+ZFr9sR8s8ZaglJApJdTCOLh403D/YBDypRKNgd27Qnf0weZIWbG
wTHgkREoEyyzKc/kuQ8wRFSys7GxgFXEkJONjEz4RIl4HZUCUjAN8ykZX5d2ksJDqZFTFMvHRP25
tFJIUMTZxG58uzm6hcRiLtIaGbQ6iT7Z0pbHGBtXXM4pjYbN671JwYQjeV1Io9jNutGFRJjxCkTX
xgyFHu/VJHCrScQveA3LBBAndmeamBuSboZ+aG6SNBXsZVI5isvAA8MW8aQSHcmYIM5jEJ4CQmG8
IdQFnieudifSOloc4yvBRDsVNp7Eq7ucn3Sdo72f3wkjDrjTAhBpiHvRpO6PxHQXjokC71SuR94y
T5R7WvUAiIFoh12TnDbnmFyOTgYRT5ST/583IJE4Co+rJiRej4XplskBaXPJlj/BLzQf9isU1rHF
QuRSgLWbJdf9ld48PeIAbg0N6Zd0NnwbQe8xMUHnAEOfo3uLwZXQeRAEHJNSsDCoUZmQGMbEY1vB
e5FI8+6JIRCkIBaPwMpEQkQGvYK5O7twvqBRADXHpMbkyPIS4Hw86bi2zRmLDcJxyUfIFBq4/qP7
KQIfE5s+OFpYofZJPifCmnJbj5nmw5/7vi2WAMWOCFMwMAos7LCubNtH1HGFPxEac/35DY6PYpCh
5HLBhJy5/v+Q/gymRgVFV4zCSP3StUGen86vTM05C3FsgxhZHRkdEXw3nk1ErsHNNbeF/cHYWjN+
Qn1iwKC04K4yOQ3K2YMtqbloAsVnphNG3/079UgSaAyw+MwwPMOdlWYVDhNArq7U5jl8+TaMYhAI
OIQ5SDpwuiww40BMge8zRpAWsfhj2oU2pVwccw0qzMDIIJKtL1+QeuIqNjCWSBngXBE0zRhaiAXq
Cq4vVOGG5UmHIZFWHVMpxo+HJ24OUEAWNWGtxMvSRBgdQJ8jztLBPNJm4nwi5vJthg3PLSpm4fGl
Ba2YYKCvSzyVUxm4jltoxQCcKSHjU0++gm82BdgWTuojbOgrM5sQA/l9zxYXKKQ6lrkiqFQiOiw3
iqfA+qnMVT75n38UPzhn4kl5AcyGTc8OkRp0F2lNsxy7UdEzd9bCcMfGkfwbann/wfjl8oqZDGYQ
+K+If//PscVmGjMDCKthpALYbQ46YSIIgsJYBvjr1GCknPkowS4dxmbSRiJj46iDunVB7UP4s8CH
gOdyfReg4opqrQJR1nR5b+JFL0vqvDkxLB9nJCxGMj9n8pfdkaJJfrA3BRpNZh1yXFIdzAhuKHfM
B1YA1G5yFhxRktSVUBiVhAAtlHFx9xSbygNCswOlQ/ggPJguWxsxU0/oZ64erGQHL1z20PKKpZ2x
wH6JqxoHEfBPBcREJhs9wcy2ZyLE619O2FNgYzCT5mKM9R4bjPKck/veDssNgeVPWYybimMOu/Rl
Pi4CtFfgckRMiczDw+yLUAyFNvuckBm4sAhyxfKQQ4bAsOLQXtIIMwsxv0lxEPgyty+BKlNXNUZM
DERiyHQLS+IArgfehUV4TVLJGn/ACSHADo9x5pJNfOEeQz7TUECCb+NdtlCiUE+T8nUMxFy8Yp0F
uwLTwHxvYnIjBs8UZk0ZPcTgS+KOpKxOxTb/cSWReQ6oh1AaOSM7zv0jl1wevqPlZ/BMJzd4Bnhz
csenc2FEI0wSnlDrZCrS2bwlqXGCnLgeOxPmXqzgyA4z+aSBMXPciQGxhoG2gofAaFMILXNuhmoo
CLXMRbFWCDFAtAOH9pYGBksW16Y2h3UR8iQ8Cu6wYYGzrsie8Ay4YUCYiUv3pylQLqUFfoJA4yl5
EmsXnJTg9ZZca6RLNogS9ps6y5hHZkCIu9GMqGEuHUx3arFWF6JaQdWCWXZwo2eCfQGi6sb9kqpE
Quk/FqUEbM1h3lNJGFET5PLhd5ROcu84SV+6bYNHJcVUVN1wmGtspTOqUmIhwLmn72TFRAk/6Tac
0uUQCcN2sfB/1H/kYvyepwpuno2QrgsOIcHoFiSxIXqwOESaahEossQixBksKLGv8NKIFcwAhnG2
aFgWBJK84B4eMYsN3yg6gr4Y8JMjsxsJwuKD51b9EOrA04NNrCnqEiFuBYvvP3If1Ri3nNNAC7XJ
nVIiU8m+Reu98x0+onxOuY1yQ8VVLDLbYWIIH3JfyBg7FPpo/6ITaJ0KL627ePvl6DLtGcFmEgqI
kLDgMH+8C7nK9vAF8U8RlyDs8kjnkhY28/gJJunHcSZ92vjKGVwqaBssfAYkQl/uQO7fKwUVLjh6
iKSbW4FFFOaFA3UIJr6jYttiegpqHzwsNQripm8V4w+eOd4qi6c0sjaEA3TCKGn4vFiMBCLdjZV3
JBPBMLJ9tiCxEVpORNf4TuFSGfISui3j/uOUZyvsIflIUPIBVCCgoVBL29/nHLY8RkhxyGs9cSHS
dQSFo1DkoOhPKfHGT8IhGfJk0ICsvzKF2ZFAnD1Cfeh/aF5cWFnc6E6kkHpKk5xzTfypSqzNqkaK
mgcS89dbZVy8oUTldq8S28cYhKCejC3MCaa5GMZp3BBTgoBjS+gQnku2AY55uOyQ44dGVCcmJhr9
p0bMkoUc86ymHpsJLBoOokQBTZWO6RDz4WPAhMKBwAM0KFVi/gyZbUS3fHSaX0Lw1nhXMnPun94N
V+bdjF13vXWhcWZLUfygXQSL+cJg+pHAR2RzSIAwqRojhqNpR72IE44chrsE4CAP/8bn9RMXcUVg
QSmyYu54GB5biZY2gR8Qv3xBxMZYhGhPWCGvhERx4HsBHSZyMTxqTG4GEJOEjJO1neQBq9wXwEpw
sdwhPZj7DMgm83wUmgs+GuGhACqQBUEC/PO3cIUKSaYppZiBw68SkCKFylPjNpwuhPSieMKpfMJi
lZ9Ll7eg6quReVCo4MwWnW4hj0fmyN4g5TsKkjyVe950iAcpB5RITNDZBDVXIDvD55Llr4P0xr8R
avC49S3esjMlFOQE4egHpW1NgQf6YtiIYvNY0I4F3g+NMRVDhZ2V7gSQNvsS6Y/E5znQ8+up3arM
eFbcx/ifHiD4mCsUU6JgRGvKwcyHAJFjBzMjOvwqjfPn5IwXF902nuKDDoqK9ewdpQT8gIFLjMoI
npvWgpFtliWv+s3ilK8gwirg+6nEvEg4EBRftTCI+QnIaIj9XQyj/Ul5qpiyYViO6ejKjzL1F6FO
q2lm1SrPy1aMUhvMxjLhDBuh9Mz4PM3dlCzX9sDxRfLBcR9B5YpdydjzALy89wlWYYHhcc5u/vsL
M4UG53fww68v7DeIWtXltno01cv2CSX/EZYXeD+sBTYaVzIpVU0R6+ZyGLRRf1A8yX/HHeGnH1W7
7ajD5YsqGPGGwM2mU047xhVAHtOB6kgbmTcdN3ud6YuO68NwEXdOhUkwk02ti5EuzNiU6uHf35P6
J6bGr+/pNwqDbVpZdu95TxyzdAaHr6DgTsb+I+zHjKn4UoysP1BHGZG4uvr7D1fMP2HpVN2EAqEp
MCZV7f/XZDlW2epns4NmyPg6CHLvObF/wkN0d6RWImlisJ078cFQvEF18fraR89Rg+9ry9Fazy4M
N+VjhCBMMz0Ynz4eiIzmXUvyimZEh4MVMTY7Y+qeEOaUPKOjt6E8QLZuY4dOvw6D5vKb7swYEQ8o
HdCkekhNl7Of+XpQ+nlQruwAaDMHBHGM4oqWJ1fkJ0N6szqgr0ZUhzd3T3KduwBD/SdS3Rbv7BZU
l4JDEW2+0R1AQTGjm3AOMpx43zoOB1zc9w8CJK4pENRuBTzHolFMIYNUXJwlVIlDquQIQqT5HVep
Yp6PXhCfj6mk+hLAC4x5qBK/6ASaZXIPAETE8Hup4f79Y9L/QNBECf7/PiWxYX/ZkGmvnbpbdrts
ayFD6XBPOTEGlS+JjwHgAeX3ivmVe+ZdhFQ8H7+md6lDTcaeJmYnjkS4ZpF0mIkTH+qYqaDlE6QT
vCdaAQSVIwqHoJP//rJV409rW3V0w5Qd3ZF147fXnZltlj+PxnmbESpeYLSdMSbBVDVst+1phBSI
rIX6Hfr6Mnb29A+o3LLNFDd6ufl3gP959HhFE0LszV3N3c5BczFHxxe/XClkMFp8ZlyQuXVhk8B5
Th3svCgQFOBOQagmuO64S7XufXLeFm93hjsqecSoLLO2TUxWp3/rkB6uDMI7E5zCov69qzykEYmE
nir/0ib2NxLxDhzXhBmxU3L+UhgVM13UBNHjDQdOGq8mDtYOHW19Yc2e9IRoMqHssj14dvSjggch
xoORUp3vi3ddN/koRzIlMUzVt9Sx3OyVTh8A4ysREPiyAM8ZAK4FNkQpNNbMp0mBDM7CWInRjkgL
9ZF/BK0F+Y9hgjyWljnTTzr0TEo5+LoDnuYj5uFRqBfhFPQDRo7mADxQ054YN8P9b28fGCah1Jhi
pVCtpFCqeUmIDebXzfE6EpvEy17pMtG9InagRoZcbNUsq9n99frT1XpwnR7fcF4iKnlCv7F96HC+
ttBfr/71/bgE2sKygsGJA6JbAOMtkqcvXEX/vsBs848bw7Ec7ilVtW31N9Fm8UyV7Obo5+0xqZ94
uiKsvHEsCaUSqhrSIe2j5qmCpZqKMKAMkQV/q7Vrut0nkwExk/DPD0bbB9gypQ9OCO5FS6sFMGOC
m/erM+0hSDDPWI/uK6ZvxGzIkbl+hEOIlN8Q/PtINfABWrM+Sryc9yYckcY1qIkxeUyBshX0gOzD
4olc3fTrgkrcgfTmDTTaKSXjZt+6J8Sd2BvDHaH0Cyl+Yj0Zz1BQ/DNhahAqw0eZo6yrR/2nmGFS
+U2skpSSg5BYklQPft2PrtAxsP3ATiBRNrx6//x6+hJDNd1Ys1zprSA42UDMuRqu5LhWywyowVDH
QA7geMrRRa1vB7Uyke8RCnpF8RtehBF2DDf4SN7oQcHOgj6Su4oK+2gETyN7BmxoDEIACOOjlgH6
H3zK/tsLqSp6UnZ9NXq+83a/jl79xUyRZ36bY2ryhyIwWhejEKzSVNcIoP9SLGQ4hBn05cZyx30o
z5nTmZ4R12lC95/dgoEh1YkeWhMTEQlUwG6Pm/DaHJ/8vB8VjFud6U4PN4EOYK7xXSVvBBLKnABm
KxiwB/rWoqgC0gkYaIgBwFhjMFLWfGgDUhYMhaddPWclL/A0vbkP3ipoX/4CesbUzV7Y16R6iHNg
nLHV9Q1P6fFGBetK8GF/96S1jd9MEFC95snjgDiGYhsFh+/rqy4847FNjx8r9JyKR+Xs8aLN6KS2
0HZcjWFPuLoLuAPKyljBazuCGWFJcL3pSNijHq3xiwlZ6J2BSQb4d4RbgbLjwrzFlGferFDy7oeO
Jm3zQmX5g+mRs5si9ksKBDy2h2FKoL+fPmUOX6z/oEkFZ3WUlrAn/N70ziSpnctU4g1lORMX2SrH
Qtv0ADnoa4aLbu6gwUJQQudNR3GXe/JGD4YXOuLQB5lhpkzygHwG9hvfMKbAJ/cvZ0wis2Y69ko8
ZQeMa2uMB35gfrTmhp7JL+lGn1JfoevFYI1Y9sw8PhhJvZygYYkvNsZDAEOi+wYi8CRR7JsRtajv
5rWNngUe0XBdkuO2tUYDFGD63Fk5Uiq3ooOTMUAeNiPGB6GkjEBzJx2gg8YZnZcDVKFb1LmljpL/
/J2F/CD62HOeZPUm+do7P0wKQSxR8vagotSCiv6IwMvRML4nwocAz6eb26ztbyDcVHw4ayjdQXNC
58k3DfqN9NEsUFdmh36DlKuLEWDLPEgEx7mHGbL1Ccai8lWsa1fkEPivtmMcBQIZ/1/G1MbaovsY
QPdegCS75RQDsn7UTpovmZboTYaFMcK1insLleb2NGB4WR8g52RxO9P9AhkIHcLBvbBTJKIpGhEI
RFyd0xB3CW0EAa94dXbNbX7CacoapTC5X+l2vmonCsWtqOMOId0voD63d/gNQbvv4+cB0B4lLoNc
qd4x+r8Dp3CbwJmSyPv5SZ800oO6CIa1vgcw1G2dL3gXjGcgcILIrTIXG0D7M7eV+9iAPXingZhQ
8qvwXmbWr4Uvy5CqOJ/rPWJclKhjLm/kRMXikdgV8Vy56YMi1B4gDFC3MgeBLt3jlUDxCZvDZXNi
6vTsM2MGufCgfwHpqH+e+kAP2Jg/K95VFzOJhFOQDXFQca+tCzmI2MJ6wYgCEje9CJRnvSM41y1e
7fH9FWKGqCnyQkGrh0fTu3yQbSqfp+8Cy9KaaEZ9BQlE8YME4ZK02ei5IGHg1m99nhAnYEFy27Lc
uppq7HObwqighs0J9kIZFLnIGG1UeD2cReuOXh1WC8aXRT/2gebYrTi0D824qkcMGUZMKlBxLuhB
xbA9WkY1kX/t5aUG7QNDkHfWhUc1lLqSHH90OzHjRmu7C9HRj3gx9l6eNm9YCOCmmNw+u1fly3DE
zk2OrxZ+xIREwhbA4DjJItaTFGvbJyq019OBqIK6MfZCBS8kXWdMK7AZqldIrav0nab4RGaYO3dB
XenzHLkBoywUs+90J1qm478YJT50qBTvUQtaN3gCS6SisjmRfF3XLYsTBYBgY26utHGstUV/rd/S
eolZh9b4vqMnzicFbLOHipFteRn5uvliEOfv0YSi/ikZEqglzbEtTftfqCIll6uhkRWGqzDQQvfg
sKFIvDbGOl1JHuXOJY0gwijk4nOeec/xk7+hde45At+eGU4RatJjtUzc+XKlJMOqu/jGi4RC2QjE
eMMwulAl+DgayKYB+AA3kl1GMWtm25TRQ/cgb/YTjfzlnbrfRKeq90al37/xPU1kBoxa7syPC5ay
IKeQMqoMjHPE4b/x1uzkl+FDFJWYzF3iBXBwmLIrkD0UKyPJ3sGkM9DpVdEDY1Pau0j/HniS6Kty
9mRiOv9UKQRd6PpEgFSrJ2BCbB7i9l2hgeQs6JvPSSDGl5TMmgdj/yMPVbU/UqIMqCCyo+m65fwG
u8qfhnk/yfl5270UPMiHd1JDnmjeBjw0pOsEalRl970nj7upwQNGZL5obRf9fnUcdZ9DguAcAXnr
V5TfNU+nTEUEcQseN0ZY6G7AVqK5DFqsnTtYg2CMMM3hQg2jB0CiDz4i2C50rPDUYkJw1xGdfVgk
vPm4hBbziAjdBeYY122mpfY9p+Q32vrH3bt9aZ66syLrXbCHboujsQATZLrNcaRzSDIRcHKvPUii
8EzVbf7AFn4NniFPSGAHIVRpcGz9RDlzIyahx3FmiPwxZ+Yz85xERrxCkJGGajtOb+7RFIODoEeX
2ckdEiBRGWvJlTnW4Z9PC5BfFddmuTt/9q78maOxB+M3Pn86EJ5GKZNqmdezvTJ3+FDhM3wwUa8w
z1b5nCXg9bddN+K0lRlM5MqvNwZwTfw/UfJTLrVHHUfaTBPY1vPhtNa+mycyQUGYMUdix57XXAVn
WExb6bueEqqZnv7S4VavvqYK00tAbYxdI+r4Vwh1Mld0KwiAWyUj1jPeuE1slq9DM8ZO8Bwd15/6
kb92w3Slg889w3+NeTqOCzg2Wwkj0/D5ZX9YO21bRCfS9lfuycrNRrPeJBThqqVi8I8T4k/phmmr
tmo4jmoqsiDc/JKH23bbGLpzOW/psKzyN5N5rWrOAD9vFKu6GWWxiTZOKU3W0T9+8p/2x68/+fdE
R5OKe5NX5+3D7YMurg7OO3NkJw/uoD9491k1TjuXGWLYmv/g0P1XA/q96vbrz/6tRnRLlatyVnjX
DxeOQsWwFwr+JwBCIgJK8A8+lOhESaQcm0UMV004p8E5K7AdhcJ3yrgxyaIYbN1e3GxKLBkBlRKt
PB3Jd7dA64xy+xuiXoQdXyJRw0N7RlObSMBAVKWs2kPxTmhHPNv4aYgiIB2d4ZzcJ2Q0py0peTkv
OCuZEl5luf+YGVH1eVrdXq+9+6S04cq7fFKhoYcAcquJm2wSuU8nkJPTqgouNsMxJzErAZ3rwTQN
LSm6qvxFh+So8oudtAOcR+FlqjHLRDoJd/ZAmjIs+tVpyouqPX0jz+VPKubMO22BMmwYMrm52a5f
3aBHJ/Z6WHR+hbwr2112VLACqXfRxVLuonVtu0iiyM6Lmc6cu3oQ811PvnPtGQDiY8kvA9srCWcH
JCrpFkwbQ7nDZzeGbaY5QM+eex2hoU9G1u44uScFLQFAKnuqmnsmqm8Im7SQALd3nRkavPkNExLE
5gDgcRXWZ+WYzXSuRuUrBfpPdJoyBaP7axHRlaKt7XGcMNABCtWlo77PxdwIkT3Xu41AHPMm+R0v
oe+WwXYR+MyxIWO6dmQts9Vjg2pVjHpwMoJmYbAD9kw7YlgmRjgGFzR4noKmGBHOy0fXtGC2emTf
Bn8Ei24FiTZ/F+MRdoiX6AyhuhRhZHHga4m/+AoaBgXefMTC6rJ54W6eECCKdpeJSxLDfGj8QLtC
omMcsnWtg2L5pY7FQP0Nub/C7wN2+cHcMjCAGfoym4LEFENHf9+66p+q6b9un9+KYHel1FOjup4J
aY6vmJQb8/SJlr78vARihBqkJMHURD0gTKWBtjq5dNgPxtudRrd3v//rIPlTjAN/S9cVWzNM9feL
tj0rR+XyOJ23d1ihoULrGbEHVHPWYljS06EVzpNFjrlnJKP/pxGKOCt+P0t+/fG/naBaqTnWw+bH
H+FsARQhe5dGDwmnjKDf5QE3CHM7/4gulD+hvX79ob8dnk1ZlGWZlZA0KQ99OyiHcaGkUIIt6i3I
vkmp5Uh+1Q66yIRYf0VoHPTZ/2EZWLpuWpqhKqZp/3aKms1TP1+0ttw+luWUJYu7cHB2v05TIrj2
BZWU/4zgdiiTlBE0MfsPFfexr/fW9O8v5I8P45fX8dty1A270h7nrtxaVlje/OwEHEKLenyZ88DB
Q/c6/vvP0/6EfbMxr7Jly3Zkx/ytwZGWvd1d6xtPP5Rekkx3IUPvHifUgBSx7dHHFxLezbCoqUqt
8EKL6injZJ/1hl/3KiuTkV8q+W77j50A6foPa9G2KKzLhmrppinu3F9uc6UrSrOqbZ7EGgLamzq+
bOyE0RJCCwf7CeuT5c85Yrl3R6TOlxdif/X1kRI6h8qa1LP/eJIhCNrTM9Cm1bSLActsnTUR8sBs
x41on9h9ZEnBAzjBMALIxkDE8vR0u1sowXgbn0mfrGmT+uQU1jB7agTzgr+G2BoHUSZxASyqXmJ9
tN90Vanf4YthjOTvG+ZuP/mtmjiNL8nejaS19HD6eHoakMk5FiX1Tl89P8+Ze30vFU9rfeEYeoHY
YQ/+bQcBg1cExQmALMPQGyCC8t2DkU6/T9h6jq1Ni804bSC/+3h+0B+eVR8S2knKCXH38lywVTmI
r5Xv3GPz/RErh8vWpPgNS1LwXEdECCV5f+Ny9xdfNbSQLvPORtDivQcNj7P2W32jLHrbFi/ATylu
Pnqv/CQVT+HWdOCgaPoDYKOtdIqMJk67qXMTXimASiScFUjMdHd4G2ZIJJf3dFSgCqeffejf+abK
u55GFyOk/kLVLEc4OrgPIlJSx63FWM33Fco11ZXv88AUsrrJeNTOCFRuKbkGFqWvR7QZ2gy3jfI9
HUvkzKjZuMv5IiG8RZq3qM5eCpnUcknTpO1w4K/dmPjdNsxizSiu2qg87A0xej9xqP4w2mNB4Eoc
RrbzjTztThFT37PjGj3IWp0eVRG7O0t7atNibGYFFgsok+/bhgFNuoIEFxXkk3MP2KdQXGE+wfta
1q8UH6mdnQGP4Pthrxs8HCDoKi6FRWVW96FW+cAjVtJMmdGfaNhjNe4sBbzkkW2SyhAkvBfvFgoY
4yczoA9nkRkAJsVWcULy0YK//B++zmO5VS0Lw09EFTlMScrZlmRPKMm2QCBEjk/fH6dnPeiqvrfP
PU4YNnuv9a8/kH/wgqgy0AwsX3eJTmX5xkWuY6bU7BBjgVztWmr23MGkG/tOi1TrZN4LnjQCGpZY
2uKcexM0Emq6iZGVToFmGVwoINav6opjaOk2qOGO4+C10Lx+ACnNXf+QERx/DEjWp5lyuK5+LFw+
orlxCP/Sjcb0d8YfveLls4VDIv+g40GV+4CaBG0VzE74wMqcgmfwKWtAVCTnCyNR/F2ZRUxm2kTm
mpsOpoexNr3hXn6y08DBQdZAhkQFOQ9P0Pyq/b7+xHvR+U/J7inFnk5BOlNEDrI2Q47MqiaX+P9v
mhzG1nQq/e9RaZqmZaoqsw3pf+0ytch8Wd0wvj4JyeMF5rhcEB8P5QWdjJ+vaX+3mFu45i+d4ir7
5/zbu61f/jRkEtcYYo2LIXSe8MpvIJ+2vAXHXyZHOueR0VAIlA11DOXN5LFztHbqyzV2zMRkckEI
Leb9g4FmQa2DAgCAMXnRSVdQOQkvD3y3r0o0WcgRk224YuqN2O1AoucT8ZTrXHIEngwYAdTMzXDA
KTwkjNP4MvT1q/UK/EeMQxyvutwTWe6Xp0+w6BnNxAESNARx0PJ1RyxI89t/5n8VWZDFg5tgnIjX
mG4D3apE6fD2LQEdDZm9ZyykJ2owG8ToE6T8w3bKpUZ74VrCyP9Ijmw5ybH+zX1lJXrCz8QlFbGd
HeZPYMVhlj2iwUexwg4tHsofLKbl3uvZHRPDNp7uM3NV0UnIiCDba0sU9gmS9BuOeHSAZfX7vAuT
OSgypvd+9MHOiKGLsHcATItt9Rs8SGcHgL8EvrCdPJ109vfoAzhPxhyJJDp9tLVf4zf+fG/MeUJN
u0ngz3DwbcLt84iAxyUFecFvJ+zUh4E3AF/f4dhP6ij6AEhQnyirfMDM+GOg18F5i9kmmyzeGSH0
B/p0H88+jlZMr1pCClzgFPo4vHJVJ3ioj+TWx+sI01di/QqHQHqCVEJGpFPo57B4HS26H17ZyI3E
BZCe+iKMs0F5aYRO9SugOFV/AGm3Zega5OaKmHBzsV4YrDgejN8QA36UC/Gy3+LeXm8EqAOnG9BE
8Wud8SuGQKfPtXNsPzjEsEiTAVcAeXGtCg79FFv1ktn3XbAaPsSvLViEOdivwMbfSn57eYv3Uu8a
GCtmHq1dR8K2+Z6lvVsgl+EuHQU24cVrb+04wJXCZRVxNtfI1qCsZqvnpVoqBHlBANvDi5uDrnIg
Z1jd0N9g5v+cjKQ4MFnYQFGgTIv4WhwxQ0MJJW/oQ2DkwXLoiAV4zvMPTBV7TG240jMIIk7DtKa4
Fau3UnWi1jFefhnO9M6VzWmMNgZEZwV4VLI8yPGL4f//ihsJYQq0Ntx6OTOFU4gCLt8knct14cRK
Ug/EJ9TfADMg/cIsxgidobbHe8YaJRWOADKJePU903Qn+ZKZn7OuYVXh0jDDr0uH0VBeGV9sg96W
dtquJ9Hgiov+FQc9oo/B1kDmVQdvrpXmq5jqPJ3kCKiGIZwJJsQPBYaW1hkOvqidju0X0fQbZqgM
UPFlxKnjl+sxPqJ4JkPQuZCay7UW6izD7S0dbHZVnurkWkk8elJxc1vtqDHkowjCzWcqqNJjs8Vb
hwmDyJtdr/srLOserzOsgq6sBOWHa8pu2o8OW9dFG+aby6cXnYStjNDX2pQApfVg0+piJEHZcBBx
hrgEc4vJKqz/2MtH953Ny+6vImMj4bD1s9DpUKsBp/usPsIGCLVYJ0x9TlJkB3BbafmZE151eIP4
G/VuVLkdRILA7mWbp/lC4HsdJRdm+ELyqVLKBW7U8UfEwnxYuyD1uOR62iQW8fq/ZqK4k2q+dTF8
bBghFzPx8dLjE0vTziOEr1iB5zusOPZDl/qT3N3Qrd28mqeY4AKv00QQgcpIi7zCzLGg2MR+v4IQ
ssVObt1BRUaQeWdQ+BPedB3dZc2rdW5unF6P7qbe/OhrlG3hZ3IphkavnyeOTj4v08nBvXyEM0bD
E9YCxZxdgypIZbZz+iiAPA1OAxzNvwZccDCbRDZw6o54rU2vHzPXv+az+MTOkMErjjHtqvkLDzS7
LUnguLB2ZBVgtMi4GkptbUdwMhZYC3yHva1d5D88YVWngvL/WnJ5UjjjVVewxGBsv+SAkrB0pTqq
lxa5n4vCgZaJwQfOA4Pz+jPxDW7d13TTMReNqzkmlZNPXjFZG8Ll4G7yrbIbfy3Ea5GMgb4/tSQD
3Tg/8D/k3RrcsNrRk4P0kskVU88SqNdhwv8Cr4Tg9lU39nBIH+wQTKgQY6BuAgYDVD2El//GJb+8
8cyN3QNpFNDDJwPQ7gyfhdM0nayMIdM/0odwIlb6o9sOnzpSiVu7E3EsZ5aA0IVRX//VYYeJiW3v
5vv8V2odBAsPNghyH2TWBOsLqAZbt4pYgSe71WTYV1v2C20bz5pftfBp4ScTR3GpnIJPmhGj9FKo
NoplE712L/d16wCYtUxBoVRT/l0xB2SYmT2CT/lYrEi7eUNsHHfllbReYUcRDmO6ejRLRLyc1CQh
wG4FuB5jVnC75qYboYd9oOGyNgHYH8zS1HaKB+IEpXHCRRXPMM2GbT9P7yHRPluVsDzXsHs3W4oQ
OMSD+E3zwIdgDufOu3G4zcOSJgsmfuHC6qAFqogxhwSKh/49URiPzsK72dv9F97pNPFbMjmUX2Jc
STZhNEfIiHhEHTljGeRrLPMP4aOL4NYMB+GE7bRPlKWiOavwIn2N+/TS4jFfk9s3QrthpsbZsKBL
Y5f/QTZNKUJIn4vfISVUwtiXRRdu43XO+xnNaIkU+PXhFntTqqTDfcPFXyd+Q7sfPBZlCiuJQcyC
kspO7M5hR90MTuPVLrsOMSU4al+AXlwG/TBbBxLXOBQB6j0wKy9e6BtOWJctIP7g/byWP8oH+5vT
r6/c46v4zbeEPcFp6z23WFDPW7QFU9ALI2QHl0dKjqt6UL+lesLN6GiJdIndV+xaH8m9yT3GzdEn
Up8NNfDDQNANycdjnMuQF4841JVoRomjjThOBDeCUwPYzIT8FDrpxy3Fz2I+X9VkoCFlXDrsZfYW
EH4Wwj4ms8WnQPBNW7e9nBA1u3EHH1nky3MGG3JxYxMC+0XF4tvOA1I8PBibXsX91GZMqwr42JRa
6EtYcMIuT6H5Qb5yFff6cvjdgc1sfOYWlj3dxlVzZGWwqn4hJTkr8h6dTed8Sy7Hmd3Ym+/N27la
GFPcrwFY0/NCv5peoDCtI5wWtP2DNmGyC38QtEaObMr1kbIw9bd/CeYduSN5y4nu9HA3/kazf2m7
2GeHSwltVFyn7vz6vZnPHdWHHnCS7e0IMu2wGyyIi2NndX85FTcP0uJk51ozKQ7d3+gwt35Z10sO
5et3tdX8b8v+8BeMpW0Xw1DcdvlswHecfusFUpE1c0OGTFzepmLHm/6LG2JjtwHdQ/MN+2wRo0nR
76QoTMzHtOhowRbarvapjQkxxfeamc8KNgQdTrM8C2t4zvjOv5zGPsj248ABjVqtYqXr8P8zKNQg
AX7ru48Mmy/C9M4xAbDdsnZ/EaoylV6truUC/ATuxJwKYfog303hKjZ4gfrPIwQEDNtwUosc/9qR
SFy7/vdo+9/54lvmkerLhu0J41BKF9uysUryZEQ72a1cdFwGjJhH658DZBcmCp3nWdpVy4Noz8/4
1EOhOJgH8jc4KmlbXNoRfjyCeJdoOobKU3kOIb6YM6JiVVAyO3NewjOEgkmKjkIQwRQyKK52SmCe
zls4FRsN55eImXPgwDifpvDtlq5ygfLQmRRD7LrO41x5MPgPuTsnVdEJ0YvyKA23WgbIdm+mvZyv
FI7wKTQ59U/4TLmnL+bl9mHFY3Bh5s+p6+cH7Ab5rSCRngLsjYtZNftgDcQ4ntypuA8Wd22KU9W8
1PkocMnOF+zhqGhfPupetu7G6/mtc8pSaiQib71kNS7ABUjHRQsFkWlxDmaG/3L5r039ISFJRg68
LewdIa8wEjghRnIZMExh989x0u8gA7RfKbphwf7Vt+NXds/ukmAzlYNYYMH6A2Ov7hAKUMN3zlsn
j9HpsD4mr4J/IP1/IlO2HwTkfvKaLG8etmQ2fhH2YoHH2vp2inHUKJ1uDo3KXdKNnXXYCqJjseYx
vn4tfKpvYsv4LVEwb35/Ies3l+nBoDpqVkRbiw5Z1r6Eqktdblj0L+pcXEfcSSoXOIeOgkH5aaD8
WPy655w4HmmRXIRfyB/RpxZTxRD26bOpIfhlJkViJLsM8oRvpM0rDaNr6p0D7YnKOUrypuhPviwP
mkN25nIruqfQpVkgrfJtL08Qhuelk29O6E+8A0eUN3nv2afHsobccjvNf2Nn/jgYLK/Cvg6zA5xW
bIeWbNPhMZgNhGivmeQyGWMPca80FVOUb8PrrR/Zi5cHRiYTRbbyvo+8RsQ8T4dQw0GF7qt15G9j
/XaWbxuBienxflEesLc5+Hyz/sddqnFCNqtudCd1Vanabwami0Rcl62rcAd+hCcRbNWeuUO00imf
1mJgm5BN3l4sLcDLyKN9/qrAbvjX0lGeq33GuQ7Z7tL/KZr7KtYkmHHHQqAirntfHnumUaJXl450
NojZYiK+ZisMUuTZ2ek1iz5L8nQn5U77k6VeBYnxkV913t7BRj23xVDtZW1x8AS/6ZFZKEfWIjsp
vLiL8JGuEpVwpl+jJYzaqdFxCH4y2LLuPuOJ/sTpH2V+QmaS4ZVk7SkLnY4f5n9AcN2uFKlu5i0y
x9BrxFlpbRrCB43cTqVD3l1q2k3uanYowNNIEqOgkmajeqTeVqXli9nbT9G5OhRrZmnQADggikWV
znrKH2ujQ+WPnMQ6tcNWTGcd8pZynmEntKuSpd5/q/DYhi1DbZIVaabg9NQcHQNxfrdpX6NwVall
eb7sMNzrvRx4beUVOJID/B6L1DMg5YqzxHBb62YBGyNFy/bUs3qyJFdLDTc1tjf4o6MfWj+FyzP7
y7CupwQpPrqa3LudnCwl425Kh0aa5cl3Hrl6OhPi7yF9BCrhgGDchKbRROvXigCNwTPfKwhVsfKA
LZ2Ii+J1EsUNwTHG1I6EyrLHPkn3zJHIB8rLgzzOjGLZsF0hsvhLSGIl6KObG9pO7jaWNrPindLu
k96RWj/FFaf1wU5j+LNQbcsZmKZErKKMZShEIkvbSSj0RJBvtzWXzSHAIBVvTFrkZGU9v17BR6qE
jqLeOt0Rk22VOTmzWmPZaO6HUTkWVWe+fJUz+Lldfsto1EmBgHSASQA8C31fazize5pOCuSpDNfv
fP7sF5LgiL3zfM6nNEbMW0hcfM6twuuxYQQXN/a1DNXEVu4hglXkmgSPNG4uOzVBibE/Ykafw6nC
Qhag3nt3vt7u2tfOhBxAKGTotoH/xJZ0nLUno75QP+f5grtXo6SmfSm9N4AOCA0MdCzvjKUu+/zg
lz7DUBrL8Ne2R46H2FJ3lMLjUstTAPVPT7xeW0jVpTL2aX4cNJ7PPu0XmX7hDiqc4+A1r70snMki
lNjLv+TExZpacIx61SdOre+G3okCf7DWGt+XH1c7EOMSosB41Yu1+fqJ0M/yg03iGFdhv+EpdNY6
7Tf8mBfWEc+livVQdIqHP0vfcM2SDKc1PViIyhEmi27VLyI249Z9C+47/WBon1DMFUtDcDqutJ/L
qh3wcOB5/AkI5RIXVmVbLBUMKrlCAL/Q4WZHNVPzP4VngFkLwGbjCpWTotnPffEvJiAAZedzyRNM
2N14NkwY1PcdBUr8F6ZbncengEiQVdbwj9asImgyw9fzyegCGjayaqqjwvLKXQ6kCM27X1QiCVI0
of679GIeoDY3rfXQA4ydDdl7MjtRPPFTDh39Ly186b0ZjQ2/8lN3E4OlZPd4d6v2kznEMZf+NdPQ
2chBb+0akeJNIe0ldIZJetovggeW9jVWH8R7mx73Nb4KKWbHnt7P458UQrNmtzuAk8Qevgmkk3un
Hu59dgmMM05v+smg6lH9BgOxwRFaF/IPfvLWtY+8gkMWTfUTPYxU2hGUnqMyekSISgwMeE9x7Qmd
FkL6qafWp3qC4X2k9AuOwpcJVT32pcJWWCXgQMhPEK093fLAX8DRCxVb06ek0MJp5U1HE/8r9bw3
bqU66Zeoe9JNXEub8YzK9F/EKKdJbzkp8/4RMLD6bXVbO7eHNHRvF4hSGOpjxT8f+IFu+WE+WMNu
/FXvoh/MRLtvuPV88FO5Z0s4WsdSBpgGsmG/Wl4J8vM0loX9Oqs/BWEtH+8jyaaD4pVkAX+Hic+Z
x0lVNZ5CV0HxvMmxPEKQ+6cR1rVr0TuUB4HX9QDheLopE2m8PbSsZmY70drgANXdoXbAQGMQJ4Kq
4VmSxKV4NY/V7PZW7nfUDcg0NbfEPf2H/8oQe5CF+ZnwiUyyqCUJmv3po0Vz4mtjnTjwKe4q4wce
CmhkTz8Brm3c4M6XtYUfrCIDmx5mDsLDIh7tGE+ms9VPmzslye+Dm+nzAQN6yCeFk5HYp/nKw3gQ
Jxp+oesohW2pLAk9fQY2/tgwqi28rrsVQ5kXZmFrTXf7dEZcbIGKXZpNtw/IEwo0bHlmCITrvh38
PYk2Z2E+3aZw4S1K8AcryIcm7mN4YOBlAEGMielhHMAqYOq5LdZ78kLXFzHoC9/cIu/8lGur8L3L
s7NJvDCOsKUfVl6NhBCG5zfjzRNxtP6Ikby+i28VwBXi8glyAO2Dq3DSgenfV2ZgONnivjt6+uDH
N8z6Ps0d1p9QKrbBFcPwChD2wM0IFy/7C8qYVxbO9NtDNp/4zgxDwBc1RIOFA+pHfpB4/o5+Qb/J
44GgBPCA8m1R3M8WkVwAVKpTrpOzuRGde4wHIb/u8JOtg10PMgg70sWG74rj8SOCuwNdF3r/Ea6y
yVdr3iC7nGclAdKA6YyMYevLE9EPinvqCYMj8lkkcXCanwQcbxTeDIc7KXQ7Ro8dFL9u4voZ3P8w
/5Tq7YuTjY5SmSNSMFHajkddIyrZS7o57uAIAD7L2KE2YfKZXxCctLieuSUYPyxJDBnFWc5MuqG6
mQPqc0eszqXO05idoFqh8iNgmMt9z6wDluryVb+Wb+85rFLEc6UrDbaIgpdwBAtuvCszWKNrI8hV
IF3UZqFwqQ1d3pzOZa39e3SDo2CzgXfyCqPse/CFsxQF3RfKgzsLB/oSHjaJ8zfa7Yd6w5tgh8IJ
3Xbm95z4AAhv+wUrxa9Nbp0tbF+Usvg1U+mObqraQ7J9slkKK+4GI1LjCNpIhFXgqMLiTSSy5AzG
upacWl2k+J8lW4G8gCnBsocJb3pwOlUSdbIZ0eGK5sESYdQgi5vBOumaHR6ta8G8DXKA9oPXCv08
DDcYUrAYRi8efZM7xUSMaGPdjlBNvebE6sjTWo1+wfmfiH7EhQqchspe4QTbqgjrkwsTbsb8OgTq
mmxwcc8ybOkaUret5gZmlHwMkqt+1B+h6RZ429BEq5Q0rN7ZE5USG2Y7I9uCVSwzpEUgMA8Yvg4+
ZZk5zvX3H0VeLp8VY/GEvZCDDX3vuMHzDyI4IAwcsKj5IMMbw92DtKd/QmknYZCMLGbBoBxShrSV
d9rsE+8IxT7rm+HodCwqOELsNxjPSB7ZwO/GbRMvgb1NdChVWk+1C60U7TNs4uHOhHAmYWQ94JNi
MTsiawiA/aytn4VPQruhlLaAYhdR0Zl5FO8kBSS7GgPYs44UBChzZxyeWNpOEXjlXh8dHhA3VYYy
Ex6AQ52NdoVVYe2Sh/FyDEJvysUwzq16BoAYfIJCOEjm3n86f93MmGbBQfduoQvcvySt2NWYIJtO
P/hGOTfjiyD4unYV2f1fGJ8P3wqxY4jZ+8sLV9maQqGxE0VldbvAnTViGaQig1+N87JcCKFLh1DK
a3mEGVvP+vfOQsAeLKnyc8mlQYiAoUHx+QXjRWVtrW7V8KnCBJxaP9WbjcA3CVmvQbrAX8TNew3U
hoVWuDcwO678RljKLzqfpTzhv742SzGjDX/fNyJDszVGTbecsQM6GNK9Zygr6ZG56Rq+++iTnsdI
2Lwgr9fm/arqK8lcCFhIYAlCgppQbgTsE6AqEqX3dIDdw2w2DdEIxwSWYUKT1usE/50eGRFioBMz
PtLwBq4Pfa9ij9hm/fS1Y2KlrUxoO/wiKioj8mCbqOPuiZG96UzMeAZ6MPqXFrePjkq/FoLH1DiT
iIf1JuY0SscQ/vtMHj2TLRm+HNNc4EdKCsw4+Ztia+HGfJMrezfceFdROLQ9JBSTWsimZoN43bRu
cI5/QqDW1i16T+J50NG+Flow4w+64mci5BXbaJcqw5AGqrXlvDFOa53QcnM0Uk+HAbMR2FnuVL3n
8z34DJ2IX9JicWcZPwQMEix3fLpSRWanO1iegP6EmomBERBM72iImRi9hY7BYfJX4RVnTe2BGjoU
iNSXVP2KQOAFNCeEg+9qFgyQGFxqaOpBmegx8kIbpp3O21xSixevFRVw3fkMFMv3Jke1ecjNZSn9
0GpR4laH7jP66cjB65249Ar9ZIVr6l1x+gHRumjdMV+8FHY5h8+Qx2UPkKl4SgcX0Casz6TvAd5F
HNZ7I6QiLrD0pHyRMUrgev5MIMfv9te6hCu+Y8F517o8glZ2SlhIiFtC/41DAGE1QMZIdUlFu023
M6aLcCO0QuFZZISmOnyufouaeUv7vuwx+eSveO3lvVLNuKlx42n1HOmghV8oxavhN6Gvn/Ovd4NI
0+0/ZN756qiJ7jBSdzl8QtUd+Zw3qdC6V1d0Awc1XVahr+G1Nx3FcDZoogHcterDshbxV1nBeNsw
A0cmVTNOWmRvYkP8fE9uU5DTWKasm/WY+troxwhJ21lCXJjl1AHn27Z8rfkGdfXRgGpTOmDTW7lx
5bI/N7c2XMXFLsa0zxPZsgmBluby6GjosFvnVZEB7DCXTsmI/Hgh62cu/PQ0a6Hi0h/MYpys1APD
NYuMhAg8FG8gJoimuzOqhViwko6NPBMitxm9RPd70mo+tNVzWV+oEIJob+Lhiay42r4s9x2fpGHB
WV8ZnyZT7KqcR0yei4lObFn7MXdqDIBK+5IZ8x5vSgKTwB52zY9Zs0C3ARIddCnGIpDW43MhUjS/
t1ZiW8j/yd15zp+SOw5sqfYs42PaoaAIeLlpgCV5dGm6mdk6g7xF7foin1ndZDX+8iNRb0xl3k7K
4MHwo+FolE4L26xzis6xSqcgfna4Tn7/yDCRTSDjYJQUcy47lvEBy+kl2kp7HoFTMT/kyyN/MMiU
+eTvI30Z/PL/5J5nks/Hs3j2hg7GbpOtWwkvvGBSLzmTei5fM+GehBicZbiLjPjR8U6cuqsM3ATD
ZfPkUEwIsXciJMy/Mqb3sNU0x8JSBN+3dv4qZq/uV0Hjpc4CvP0kL9JmFb4f3S/FhoqfE5cF2zy3
E+ZmwZHfcKjdlAC5dkEZ84xX1XNfQX+lpK1dEquHatcExzqjSsTaWmfsCFkmuaPO7QhWppB5O+Zv
TB+SBo8w3vONpf6nxKBudE3DE7IlZK/ufXxC5i3aDRemCpT51KjfpTLnfzWGMfCgyTqFkcUbWu+r
flmP9y529bejkXaMc0C8lQ2wGieFbhg3+671+Bq+UUY9pmAsaGyJFF0JOLojQPBgmWCt9iauLsNG
6XWyjseEFJEjSngyNXr7701ubb16X8SFMuvcYYFdGEKPFSQj530PZ/FZ8yZfySmxvMLkEedpkplw
jfZDnAQHl9mJXdMKfqvrycim/yz/3qDfuE6WBXnSuKVP5bV1oIBFrdLGCw3ELL7k46KT3FewD1XP
JCQw2+g4F/dbhVZFsSWc9oL5aLki/k10NNONmvH2ZNDvq12HGgueoHIqwnlmrHtjulfIbLDLdyb/
RrS7/0LJNbwrqK+7ZiFj/dMhd1QO5o++04i9ILz9n10m8VG7ilAsIj5aWL5jBDWhRRmrujrJEwnH
4Gac8bjGQ/NVXA2DNh7w1InPXLf8obrDDzbZ2kT360jSuU1MsPXEeoG6IeIiZjj6yQw9DSflK6XQ
HPJGSIwY5DmKS27xvMa4k2XSL41D07ATbRTiOZ52+9A6t2pRKE3VVUcKDHSvClYfTXHZz6cMccJk
7+9+WcGyaXy+xcSZliahAUBclC+GP1pvGJ5fOpFriFSfePJluDOnGwtihWm3/HtYG+/FO1+Ol2IG
MEYRCBkESgAKpgCGy5f+FaOqApHlvQCEqWxl28cOY/cx91pmw/FsvL+YYHmV6EFjA7yyOE84XpVL
C1V83t7B7oj5PLAxSH53eSAQLN42LXonOzTbQuOaYM0Q4FZoa61plgXArmNV/QUXRRMWMFMbw35L
PmL+KnBqyR87+6DTMJG/CUYBeoOmGXWCRd8pLgmIraYdvNly2u/I1FgRegsChOFl5SZOin+ywniu
x55DW2FIsygemFB9KYIdYo/zZuj0WlCnwHnhtdxSjpi5r9MQJp2HQ0F+ggJSNS5ZboLt09O56vJ5
FuZ8g68km6PV5ZdAPPVijIUl6Q0AENTZJ4LUBfc5MnPh/L9oIFqr5IST1I0A7fc80eeTiYzstqDS
aHHsBugcUi4FvKav33RncwUuVDiN/Vs/ubSdI3W2ySCdf3vTrLshHJLGzTb2wwXTqdD+hfgbO7Fq
Z3cFmhB3PsQtQWP46skEDmA1912dkDavRQYyi3RLoR48sGM8PL8tAzkomySkEnbINzZ4tSsMR8Ks
3vMI5vJ4l5ULf07jlaUs3pLDNlaQ9EDQI1yycKljSo+aUZsNwhwlv8KaZe8t5VtNejKkuY0srcye
BLN997r3zZ4/i9lNkT81dWfGewvBunkYlVvauDIcEBQzQbx9q0jz3Va8YyFLu2LFjq5un0iO82Uj
PExjnaka3fePIN80ybOMQ9+dVUK5zbXS7MfxqBWzBIgSnhJule9jhAyvHUja9TEKUapVp2I7A4GY
prgBYGvaL7ndiO0G1R19eqsuns1OYU8M4LTqjHAJgyARXdv21kcKayoFPYz1TQ47uK4jJxaPI75w
UHCl9BrgcFFhs7Man36m78HPR5Z9pHzqXHHIWhnxLQKy5qN/BY5C0RJbAb4ikjFgWzXq6ZVhn3XG
geKJAY6HBN6W5w12e6an3s1Lcs2PMspkbSPux3TaEf8Rm/FF0I7WMdpxTnCoDDxw+L8cEAJ+CRPX
egKHcDalnFw32PDOui/QgDZb5pkbdIYf4l6BunxYJomnY/wMRKASGTi4QTCXNadBoTOwMwMveubv
+O8w5KfLqGVgwlJJ+EPpMMR5U0FcUB1BMZQHF5S2WbD4X/Gs5sRqPd5isZjRnkoQwVW7xLTFuWLg
edLWEXUlvFkY6AM5mH1DITxX2N0FvxrAQL1y6pbgefR7hXmjoLop7o6gy83KgD+qwmWdxOwMOLFU
jNcKg9vvChYHO/ovpIpxVzCi/i5xATL24qXYMRKLMGcEKMKmhjvPrb6LiddhUxKiGNd2bwTq2qxX
F3nBZAGPtezYkJSW/FS5YA+siY72vizZGA0Tvlz0178OSX4b2O2zzSv4kpRbAWhZBkCF+TLR0M76
z8QtOtFp6NkMKEX1ZFqwfYOxN/z9ZuAHD5CX3hjudpBSCMt81au2+8vYf0b3xRudsHzSZteWlyDG
bmAa6jHKiCFDvrDiCIDK6SEB35p9upGFo66c2O+l8mTGrioc4dWVw1qO2TbflFBQF9yh/dK7Q91s
+bdRU8TzTgzrZ7KS9O+Equ7dM7Bj9aYbpjLPASJ2Wdp80VO8yppkGzpvP5X5eE30vdqxh7HKyHlt
dmG3yONdqJ7y8mJomxLTavUypOlJz9a5gotfu+nhu/Oyp+JVD/+CeI9ON9J2jITKZvscZvD+QYvL
k4qFRjZvObfEexgUYGr7kPtYfY/CqhVWvG58ByZZusoj7c9hT3Pnt82WN266XTWU/Axak8c7zEup
dX8RcFFWMWc9h17aoeeBTlyZ6674NBgEaMlHp3Z28ddNjyLdJATL94cGoloswIdIXB4WZ8O46uRV
mW4EofNj9TYGXzpT1FFjc1Y+xeCsEw30ZCbOxoFIPkt+ch5fy17x6s9vto3YoJVXPov0/uZPVlY4
+fjzhGEf9oc2vbIZhIi+lLmu7c2agcE6C/+iZlvzLMntoIRVTgp86fI7Sj7Yt4J+VgmPhB2UqlmZ
F5h1sE3G3GHNsC0GE2yDZsfb+xO8j4NAyTpSgMAYiVVXax/v8sJjM8pTJvstc+Bm9+w/ss8UTLV/
uWMJeoClgsgdaXJe4eTHZKTyLmdZz+8EasgETyX4lGdnkjcE+MHi6s5BhiDE43OYETEa0xhU9M4b
3hSDP+Ob+/jCGB6oKp3KmAqWEC0EI4TPBjcXkwN4Y0FqmJxmqS441OP3tTXZYafAX576eFHu2l25
F3/spi/e2XbPnGlKBdbR7G8IL4t9fn8I86otwTXOaJVWWTLrCiD+R2kyyWAnVuYVe0cy6xlJElj1
95Ex64lMIsn7FachHlV/lQyNkbHBkVBJECGbUOmd+tcyHXzbGqchmXdQFBAiUUZl7Ju8QpMbFEc+
egUGBGeUpMIM80pPnL8+s0l1DfPa/wzsydK/9wq/gJueORVkbKIu8cWE+zLlbrgEqWL1okeIRNGn
YnrPZ73wXpzoLLjW4gzjYLP3DR+rmYQYvn4ChMM9W8Cfktn/WsXaFN4DDI3Qv5kU989N09h0mvpJ
Owxu/83E2lMwS3F7jo8PzQ0cJgvQwQpAdPFLgsH0S1gV6asMpaDoZLvyu/2mENUYr4ArY7qu+NKm
ORWSzdClgMDTut3pBQ/u0MDB+Ezcbc3FkzoJQydYKX8NHtpn9SDARYJA7M6ZH6+AbB3rBFf4AXE3
/gXgjX7V1K1uyrV6lIrjgpG6Ooys0kHTvlGnwvk7pbZNHSIZKvsTVL+9JYFdAJM7pKxBUwm+RXxz
oQYU8OJSfFymUEbVDy4QZOw/yY6xIYzA2VGxTGmwpbeNPePc7cS1uiZODF5Qfn1zhnxa+qKIHH2T
lL4B6QoS3Kfuab8iUioKrImjNhyxjt4VnnjsO6iT02USFEUolILjGEA3bWOLZS5ezAvrFj94MwsT
4JXZh3yS8R7/ZzZA0u2uYgBwrs/PX9Pn4JABbi7yXRTtGJx9m3n9Dxr8rYx/bPQJBwpCFeUGCQkT
hUlZ0IPDPFLsgYYUgX7l6FSDf+p7YagupjKFOifYiegWFcdZ6uj1GvskAkDK3h4EJ8fSNnEtFi8o
2Z8LXiyEiwEGaMTBtTC0Syceh9pW1EvAtcWozyrPt47pp3QHs/+LrjpIDvDpmblY9Pf04bu8ViA5
Pn5FjOCWFsXpnSYggNpGhRH77Ms6du6yz7cf/0PSmS2pimVh+ImIcEZumWcRxenGUFMBRUEQRZ++
vn0quqO6qypPpgl7WOtf/8ChRXWDKrwyryjFSEIEccN9tba41u+VjXX7q9VbTK/xi56CDMKbY4ZP
bAtTZAy2sW2hvYJolyLeDvI5MZmuhD8mA4LyZ8PK6GPtM0dlOtg12PGwir56zfkB83Ckj7iBys+l
LjFa0p7kpabaDYyNh/8CFoVV4bcDrYcCsgNTdijkZMReyeCmZVQWDFzxXRypvQqFtMksHFYvYLw3
kVHZUcBwwFEB6RJ8zqSPF5E+r2HVTrS72/cQt5tI9ykHZ1OjPdJG1MQx7mp6juR75M7ocSJJKgsY
8Z4IAaLp8Kvle7lflSQ9nYlH2pDFCtxHBNtMkB7snw4PBKKx2+ACflvtGCjvckPIjOBy0iDiWFTp
9U0vJcqNUC41OrIWH98f/YI9RsauMOB8BfhFHRWqMSRkHkP8uWRKS8iW2Y5H8tqlp3LvvHY/WJDg
4w4e3W/MDWmHkfFdmwVXFiX6u/Eo/qkfgIcqTvXGG12tEUUI1SP+K/w1FxhGegUCklHvsX5S8j4E
5Tw9k0PFeQ+/LBO1jLhryVy8AfZC+m/nBLrvRN7dN2wf+nTVW+H3c8HUBysDuiRFHWMZW3w0aDd4
C70iTMvX+K0dW+hseLooMaI9yGofbbrkf3sk5uGeI2Kmxj20EGqOadn8xY7gZ8/GErq+GzPEeBoR
kcU0JxTlHufLOU+1jj8QFLPeeZBUDNUatdT2jswgmOJZCp/nwcDkFqsY6w94jeQwDnEOmfovGzxH
YfIPdw3++kiF5fI8v/c6P4iZOpDvzb5uR8LIRBgEgee/zOG2Wff/sBATHDe0OGGq2e9NHn5qXncz
l9fINRf3JGX6jWYeWZFspG9DeuiFrGKItqT8H/3x0RX6BQvTTcO9TjRcPmDOgnMPwMeNH8EWcCy4
q5MJpiJvvQun9hdll8ftE043HakFsLuxlF32sW1dfmZkJO76CV38kYweEgKuWE+zVSEkQ5EvGWcu
BjyhKYNSu+NpgQJIyze+9tS6/xZ3ignajSyff9sc1gLz/H7A1UE5VMW3zJKrkEFndylu9mQzGYIc
aDU+Jscx6qWY3uUWPM9SCCj0OA6BCcASkJsu+kfKXnwtXHID9BQrTTLBam2Imzd0xdYHf1E2Kbai
5AxiSMLogyELwJwocttkfFcpRjjWRg60JDowipX2/EkUM/WEQozxwZNEF2pzj+s6GCWK9wwB25SN
+GYxiK41hSTZifzoHbQnjbrLUbYp6+lmcAjyMfUnvRQHIdWkVpaivKFgYtoWPmnU+mbHvaKOWGQh
rxE7ix8ZJby0RGCDQvUJGA6KaEy32eyRm4hg+cTcnnwhRlSSxsbhr59kdB76TExf0FOeFJfqY8mt
yrxJfP6cE+WmdscJmOiMkquCRMV+46wjwB6kiYJYhD433E9T4xN0TwN20b4yGT1MDhTI7fx6gtaE
RqoPvZypf2ZU5IbfkoZZ8QSRCqi5NYGEC1iOpsUdz/YV6/gaTTSCn3mNBAmC6Qktx1jjkwCwSHG3
nqAF4q4zK/IkwFVBNzF/oBpsBdUIcz+J+4wbhLlyziCEOTksL/4BDLVPUECL9pt4TwHw2A4Q0L21
6/ZbMGg1qNvLuMFj6Y/RAXMl/u2QEPRKhZxF1Ua7tATVf8YICSWUmDmmIyX3bDenpmvPsM7kY7lT
WFxr+CNga68FFfgtRKjLkdvMqxk8reumwnq0W2Jecr72SR//wJ3jxyBHDXqX/FD70D0juNcrBKJ6
7jYEHxB9YryX5Gj7Dx9zRujhI3DRS2ljH/2LergRwIExGyC6CcPQ8ex9QnaI8xf8kM1rMwr2BwpA
psTCzAxb53yF0Et+6hVW/afxpl6+yAdDrLFLL1AiWRWWonczkbxCTJvEwXXVswU4E6Xd8IL3jybb
VNjCy4NiS9QytNJma2AUpu71Ycy5DJJpKMYoKi0oMiuourCVOjJuJ/4I4JT50vLLdBpMFLYKtmnX
I7C9yfnk4atqfSOOJnUAK+S6g/5tEYxYq/my5LuLCkgouF89YcA5fZikiAbTic/YgX1QrXGTAZhC
rcxSJy54V8wynX/29lKuARaUOdgqANuf8AY8xsN9r+kFOAHYLgIeSegh0kQx3uvGane95E2zP1xD
XzZ6Dp+Ux81vcgMjFWNaHGsWeHAmsGlwPnGkGISd0EjM5LzXUY5rm1KciB68XtC3MzvTwZo9WAzc
B9wSkGJRZeXu8W3+FgWCgBHB1Xt98DfZkgpNvBQKXJeIV3WwrdYAWl9JBWkbbPf+VwKNTwNyjDc4
3cdEChu4EUDMfq8xgDURpPuMTwbR9A9bc+h/eONIsRgARA+yCpEzigBng7NjGJMqxw0C6EYNh1YA
wzZREVgw/dHhkQRLUIWMHX5nf2RxC+XBMB4SQN0j0K/UkYbhRIMnPOIObhrirKYi8he+OOvHAdkk
Y466db845Fjfkqeh/lYZfhicAGpvMyaBUAq+unBXD0ufkZZ6g4AMGSg8sdvJOnSl+dPPHcjFOPsw
oGAU8Y1+Kp7hOmcXE4rS58iXqZyxaQ0JdvYfwHgQgooQ1IFqA2N74LDeachAgq5qPL9enhsIUywk
8eNyRASUwhSX+AHZzZo0Oj4zyheG56TR7s3xfHK6EzA19QHCfi7dJHFmb0Kf4NgvgZQbERkyl2cr
LIIxzMwkaIbqGAe/6Vwg5b/FePnP/kI0Z5g0+EjOueJjTgLzc5I6dWjRVQc5dXpmDOijsI5jjICr
0JcMKz669lFvmNcLgvr3JL44g8KXGQS1Tf1GB0ykVyHz1qT/8ilGSMq81eic1Z9YWwOijH8W4eJa
jCVkVB2oIHDA2943OVnQ3apbMXkFH86QsnHzkj8vW4wmCNAlxOBYWQ/autr4mpkw1Mc3jvYnJCsA
W5Op+j8rTFDicQxy7kticpFPGIADVl/rn2lMUUIGjAgWxD8ffm62TgOR1EyPw/BFIcOUmCF+Gnqi
GVubg50mtRcrfj/6Fwug8Vywcr4epznHAylf4oUJAhzc/nJB3IJK8XAElAfnzlwfTTeLOWTExwyG
5zFCrqToErabqUkqM9QT0h0XfYMHSkAUtbFPZG3A04sw1rNeLn6ttK2pNiCWoGVZKzHcHNhrYgf+
iC3IiXUbONQOtMJw0up4Ymo4+Em7Imy5Q0gpK7R6g9Sb3+NqP2LF6rQTm9gg8hj5A1MnOgUbpamO
lHdGg0bsK10u184xgyytfYWR6xvlt5rNZX4jY0uWKX9iaKUIHmci4BZm2ByC30pJeL+fqDIqSEmk
cF29++ywbTf7t6Ykd1JQcxTXszy6hqxzODn72R0GSHR33sSPoCol9aZTT0qAZaAWpUE/7odsHyK9
5KD317CBByqxIG5Pld3fCtgYS+oqfEET27B4iTi94DCEcSGtp0RUImm+zuQEPTzaE0E83fSn2h0y
xrxzP5E4kaOhGBaAzNpHyojwp0tHrEAQvlcmIyRsr4DOODHpOHzqFkJp/ZqDdfkKJ2j6Ge2FDcEA
TJOdHgnaEgfGi9gCztA1Q0dmLk526AxgJXjGNrsovs1on94wcDP1uc28kX/DtNiHv/dB5trpV5wH
OXsOW9h7Y4bnTARGxmhBYz/kEkFRWmjFmghuYrKHIVyIOfxFl/h0W9q9yagfOcTyOuK4yS58zZz5
erauyEJ+EHqfJlg/zcbzzL7aDCzWChOfX/RiXIQbTEd02gBmlF+vWDb1V8XYc73/e9nFkWKOOO05
Dxf3sKGFliBKWT3702iTLj8EDHF8j6LUx0KDtmCdicU5wryLqpbZITUYfxuNnGVDj52BgI4Idf5G
W5dAMZ3UuSl7DKbUP75mbfQiyGnmGoDWQLxEZnBFUhiuRQGdA9xMhuMhx6VKIhzLv8/HaBzotiZt
NSHQ1Dqkq6dJhX0HQ31yI7GnxELfgESFqB3apKtwzC843XTYHwZynBJ3MkCvhp/1NkCaeGN7FSYX
buhWoR2GbrX6af1YXP3R2+a3FkceBwnTQ5cY94/ZQ7uKz0eO+BCuOABXZQkHec4NGKBQpfK/xmdx
ZsgjgxfNi947KZScZnd5Pc7yGDVtdMM3hCIrp5+a+nK8/6NMkOOnVc8k/KW5NDNs11KDjlQ8+R/y
rwGjPsglBvllpHABdjHHH8dYrxmY7fMJUcrhDlFoyVo5cEj+XRG7gO6gE2M8o61rjIyxJgElUdOR
VuJ398S6V781TgU9l9sM5wBVxKZ89F5j/PqWTNlPNXY3GIIPJSOULxDmJOEsYEHC/hCTweK4OcMs
6N912LAppUGNAYKH4c3jZufgnxXCloc3BtOBcJoywZFyp8Wi+W6kQ18C4+xEO8vJ0THB6KtTwlVS
mPvWi+Tl3rbDcRkZDnpJToS3jd8Omn3yVdQmuM27v9w4Y/fDyadolD906Xny857J+8gPxsCPVZhC
62MJbcvgmXRHkUELeEwx1PtoaRBlarrgauBGQAkL1xFzPoYcFCyQgubpnBZq4uAXrH4cf7oUq7vC
eT9PKru3QOn/i+FMEvjBZBY49UBphXv/7rZDqr2CDSPNOv/plswl+ZGFrph92hS8z9kEgquwVy3U
d+u+t3dLt5g9Y6a+xClKKtYPzmTEEJexKOHMKwp6mySsGVgyhZrAZGVuQBIIBGNR+zlk3YUyfHuc
4S2Wnk8mCbJ42fue2/B7+Dnd4udIa6FZJVADKR5okQ1tAt0i6mcVxJGtwoTNnxB/xJrnwIWhya5D
OqHdkjyRSJXqprh9FCZtjMgu/9lBD0sE2bxyzpjCNvFmXTFuUgdJ33w4TJnm55dxW1JsK3jMgpkT
3U1gupGCSWN/f75bABCQIKjZYLAZ2CHqQEwMckYOBolMRYCma94WwPbxC6rt0u+jlJda85YgLdF/
fmvBpLVFMebRiRF7hdi/DG48DyFF1e4fA6cltIzlHJmBT0Y6ZfBy+dKFoPHl8Q62cngz7gY3Tunj
bWuKjVNfEY4Ta43jog7diruw/FFzsSeo3agxxQSz4f5PavJqs5AxImaDbK1oyk78+DC/rMavwuEK
yu4hdYYIxO8UVP35p8VfvYfp6A+/IMDeeKqqFotHF5Um39WGPr7qa+DhOCD9QK7t3GG+6ZxaAN/M
RuK76kGk9gvmuDoXpdknLRNUzSwIJr2RSLe30HbT/Ly8WQPFNWeBhCN7iFUoIeXUSJ3wz9d6HAKp
xePgusVGmYp+C1OEpQRFSyaVMA8ejVZ4qAPETI3nLMBlgGIOTso73HrIqUKj+MYjZZ46V8Lhf24E
t8zHA5OUMNBNNhGOjMJRyYU7Rm0iabf5Q/+shsSipgbpTwqXJnNyPstN+KJrW35wX6MgyamOGdZ6
o+ULRaMYDFNQFzQ2L29Kqf02SPk8yAFmUZzaMi8OUh7pXpoSRtQLUqhoLJSIyHcNu28C/fYEZ7xd
IFkO6nRxQCjLXABHqcx6aNtGb7dYI9KIODMcvh0AWypK3EqE/Qq/dGp98MYXeedn8g+xYeLETABt
mIH+qEl4LaRzHy5T47dgiEppTZ3sJjhgsmO4d5d7sCpiUTc17Q+Tew3ZBLkRxNgtnjYQBc1HZkD5
wRhQgOASH5L3HJJWZcnJ263FIbEdBvJOnj9sSLcO5iVgLvAcoSg9dqS1u41dYOGPnSGIOvGhCiE+
OLSSBEK1ZQgyFZbYV/0bTfz1nkqeTCn9Zq2n3KHp4q73eanU7Oof4wqI+9hU1Rja1gF6CnI+cuj0
vPOTCFKeqGKUs1w/7MlyTMHJNRNUJcWuz75nOVIYLk5UqppIvpP+QO0nxoJ5IznPI/Pj/HY1Fj8j
kWbllAusWUn9IcszBI0zLuh5v1gqA1x5GYQgYOsj8n9RZqKlcDkumKQJLcjLcCcx5S8Gr6hFdwWD
kZZYVQoJE+gWW18MA8TTwZwcE2RrgrcERnU2/2rZbGlrmAVRdnlD2DkYOTnUt0/OfFFNrDn4g2ad
6+TPctCLVCAP1BjjriKgzoJERtWJd/WO8Fb2ibgapnprUqSxtWgj+A/VOiYVdg+uEZBQBICDnJn2
jqIdarN+SyJoDxB5/32wO7OHLfY5JbMiuBCeoi/AEzyAADO3LJAEkxKcsFlmGznNDGQg9oFs/Nuj
pAEqiDSmOEHIhCwChcDcRuY6R0dBMEDPkFlYpT2MfjCCZtmuIPbA+vGWkZgPOHWpzzDyIeWF1Bc8
9+H24DKPlJQw9NuKBDkZIEiDTRI+knyxDwfCnYOwRZbWeKn8PfnNcfYZOtLf558RK3WGVQAWRAwz
WpCDGagrDsGEw72Y+di3WQvItR54jQPCmtRJtmuPk1i4q/PZ9vE46vGNsbU4TypjTyMbQ6nAXALX
fLhINGm32cR+WwNQF9KRBcWJ0FD4U4I4FOLczoJhX+vXYMzumsJhxXBFpfFCRES+bIrdIPyI+gwV
XXnpfH19bicWOeVH8YD5oqMMgBHSbBG5+2L4eKDxNKgHdGFudCXV8XbiUVc7ERSuuEMrSWfKllDc
BJbf6rNgboiw67Z5QgHURsRJPciHoknODo1Th63/u1RTLWdIQghPQMAGEcqsg4zhw4NONLrqd5mg
UNgqqv8V7nzpH5IEyi05yEnNUehtPuTE5X9XRvE7hFzPPzh0n0V3LhftomLpo48obVKJtsL/SLIx
3/E/B3RF/ASYXKz4qVZzv/zRhjILBadLPUYUhphW9lAX4dB2Yeamj1GzBsLxbUQYg7TprRAQrrxX
3GERRownu7MvBlPkVoLR6Yx9A9wN7AcDda3a8RBy3ghQKWExUC7g+oHQrlJufe4PRIEyB4YIKb+b
bk2o4VTy0oUYG+dmr6GwQ8yjPRi/A4vuxJQVtrffOuUS1ZnPyaP3cUczEKtygA7PDHFgOqY+PQrx
J2yOjN0y3lbBQK/CkT/CsS1M71rrgx+wbWQYt1ykYUEqILU6Zwj3L/E6hfCMwhNgPiKZ/rkswsnX
/PhIyZ9L2lFmr5SxNSoCHMB+GiI2ABfK8L8UnPG1wIcG/AVhY0wtZArMkTw6zgjJxagBx1t1/+b/
bydEpFNNcsazPEEEWqLUMYpmrRX2Z/liKo27cWN8Ww1QpFdocEvot/BiTqA0wdigMKDHQNn2Nd1q
oiVUfHRUkPjKQOFqEtcUeex2ZSsJYriXkRCPqL7pAYZazvwa8UPH5HDzPKKB3QnzNtTdKzzIbCKW
CSME1XoEypajgOk+JBacLBRmvcrqw2vmAIYASHjj1+2hOeJWkIgeVPzCIqt+N8WhQrK+5sMGHLcy
jsi9SXHAtpHYysbUw12O2LRl+TfZyHMad2ccjsH92K/c1phgcUM+gVEVLil0eXxgvEtsrokD8D2X
iELhQnIe2B2VU3l6c5dT/Gm0SHPuk5JQDtAGTF7BIzqYI9oIj70TJtLSTjB0571T4ytIqCzqHJiv
5MObdQjgAcfJQpVEHSeu9GEMKA6f8EM7CGfYRygLcdbI6cLWYCTAU2OsmvjInGqwL36kqfJbxP+A
X9Yc3kImgVkx7WDyNLEpWL5WY4ZRtQ0wqBl4VzLguT3V8ozwmXq0T82WwmvYz86pipGK+eMOGfzR
l6bgJUyWuZ0Yl6k0w9rPyjL+UJ8Kg3wkXGI4isgGpsFEYGJIATxasrNfRqrR7EVY4WMCSNezQEjK
NScAKrQgVPDvFbMcrQaMmKj4ji0yQtmRKPEZWzJuGv+MreeJOautUPp3F/pbP7dO1UpUvqkT7rUB
CkV6gD5yX37UeEur+0hEkifXIZUKfTRVaencIsgoG7qhoJb1k2I0jEBXGP/7+IGLODBOFxJrOJYY
mXi3AMA5pV3C0t6BqIo8j9TiBEFCQLYONVI9XzMmwqyK1/uwSPE0kKRuRj60uS2WgQRVacVBdvH5
nrdRNUcpwW58ua1C3pDoXjK7ieCw+M8NIAyVuyeI3ywS3inCCA89CgteLCDwSfAj+Pr2YWy0erMk
Z4hL/RFCZp1jG26MfNiZ+ngOZDSZ0fQtQbUuNKmAIcMAQjXqOD87DDYiWA2Piod7WNfsP3gZ3tRj
pmPJX0RgVHOaxA/7qpSagYR/Bu9tJVlPKqzGzrF1pBgFKG2WpKFTAaJ29pI3ynJaTngqEEWw0QSo
NbCaofVgmsm72Bv/UzMgwGJjBLDxi3g+ABQF5Y8vCDuPeQ/rD7GSBaOcAPYl5/N7NVxB6vMhcABA
3vRfcDNRtujNv7Iopk6YAhbSgTBT5maVt/BphBvmZh+8/P1l7H+CJiGYzhsYlMsY5vUseVkeBV7y
izYPnQlejHibWEeovvUmYALEWUu8SPDA+fPJgEB9Rpk3PWYiQw0jbKM9fmxxORUi3JnVluuLF8/H
Auzk7cu6ADnILt09dmQVEyZMxC9ZpjXFPNuFILA1uTJUEwxwjFB45D/Wje4PiccGJ6ePwyeAo+vr
TWPsPAA1xbOTKWW+8TBq8VPCxTXC1oeJHuHBn8UQqIelXTr9A2r1Jrqh5iVx53WG/b0sgioozT27
FZXttmLJDACot8mlNjFP+VBIjkVPAfRGY/+v4TAnlLzT8N8pEUwx3ZrJICACNBKJT0CJYxeNpz6B
VQOZ7aeTU/OipXmqV6zjiclEN4QlPx+N19np7R1+hTURLra+IoyZDSK6OM7oSp6zCTrsH25kNlDi
XY6FOp4smH5U8+d+5oRzsXCnoDIUjcSjjzFHpSZSwi+k3HG1qshGK+EzbJ7OHaj8GmATtEGyB/l0
GDXAZrESwZbEjvQdYLI2U85IOZZ4lRlfLjZWLWpBdfcMmT3jo4mVa61faixmSkwvuGeRuhOyBsKI
2sh8RTBNG6sMwFd5czjroT81te+i5w9MTowG26NEWqEzp+eDRE/pBhkEYHb+9rhsYSRi9zx/cALy
CrYDEGtuLhLqmH1ywoz9a2bi0QycRChBxhKTrBpP45wVzewGb4og66u3+W/NBLY8T6MPnZv3OX9B
CNwpiom9+eFoE8JL7bGe+j1xyzLduhEiB5p5tyCHqDiPkj2EQgX8nJFwH04fmgSa5GIF/MoSu4rw
IbbrpbASrE44fP7hbbJWrfcm+GzcOMMDhGL9LbrcXM3iFzfhXeuT5HWllASB8Tu+ATLVjgP49RPn
E80BHt5GO7+7GWkNPQyOoj7tPiM+KARENtBnslysygOxDWCUtZge02lzL4/1yW6qXYhe/HdY9HZ7
bYEz++rKMJWgThbsKff72K1OzPccd3BzixOg2sxeN5JOtB4NdRaikLY6C/FVggGRyk+k7wNBHQjT
qjVKbJ8CFaLRYmoijP/uqXL+tV5A9gj7zsMR6moiWWbN6QGo29kPsu2ZYxskP3BRC0oeFrjgYWOy
H2ovx6USQ0g74q1SDYCkWrfkt/6wNWbAc31jtAXncnFXovYAnXxc7iDfME+hDuv05+UJMRqvpVh4
rHgIEc8A6OZFCdhnknJjkimEQ50LrH7GP9Kuo0cEKjST1QBTdRUwYay5NweqqwW6RIe9gCm5j/ov
tXTJ3066NVPXj1Ho3xX8Pkq1YkXtEeFFY98pBadq/I7EBSdun9GMNtaiqBRYHeziVWGeT1l4PdRG
eUJBhKAPuGmNb5m7d0RQYsMYUak1gEf+W3tkKzLrmwwA4sHdoPrAWBOrAUkSFB2COT7aYFvbNdgI
YRUJ9RPf7qa917VXoaEqFly7OnoQOlEGsUk5Q/vKWpmKyVZmD/Tnoqdv0SK81XXP7PnMB6jqKgOQ
MyOvvgMQwgtkAIQ19Zk27gkjfdMDS8DvFZd2D5dvDdPu3uksMMDJ7IyZ5e5qnsVtXrvtTEDseTBi
dIz20RcvAckMi4HMbSaba44hvoB8cpA04K/5SH/Z6Ug9s8rOyJWPFp/VHkM1obCCPuqVINQdwCzl
Bf+Ggge4X2Z7DoOWc1kmf6rRGUQZBI+Kj9+cs1kUljMi06C3qT6oDmBgpy2xV4QARcvJsGg6a+j7
8MXXi11P3Q5Dpmgw8qiKhjE1AFmZYuQBeHW3RA2HNMTfAwkwo+GOXSjO6mO8lrK64gi7QmPEQenf
DfYEz3t5FLQ1camwdrSI9/lmDRLXfRwdU7O1k6nI3uzsCNEwT4SJr90FxZyWV+cmwJndurFYVXBv
FMEcKHDGJe2A/4mK+kaKsjNMYAssO0waXh+BK9ZL9cXlgisVRTQW0tNwGjMwXXQBfDcsAK7uEJAR
TluIwgHAkymFNGf8Jmxxtfqu89/XRdpVTKj7em82Dm9WjokbNRxV49gSIw6h3e/cMZ5heo2zqjlx
cGzWgeHxRzD73MSY1xlTs6dL/BrosqFhTIHXBprNU2UUWYKvTNbtjHZ2c0OMT/0/NqsnlBV3ACo9
NieKehsg03twUX50GrFes3k+oU+QR5xaGe+w84Tf+serKDPl44jVX60G2PltZJowLhwP2RUXrYw4
E8TjD+9rPIRI+0UUPtWeR/p9Sci4PvYo7MUYeQ0jpBbuw600PMAGBJ52tgzSf6UgZ/2XSd8moBdO
N+i9PmLiToxezNB3/cHgUoP4A2siNWBN7J39HzG9M/bLT0hQpz73kox2/XIvVWU3fbJ3Snr+zpv+
vY/9NV2NcT4MKaKjwixMDhm4EBqMKmYOuMAv9ltRm08jGQeLAOFQZW1pDFzQeBO6CE2KM5zhBsyj
n8Hon4mRPU/T+79I5EnbC1CFwMip9rYvNeI0mPGWxGQe/Ce+W/jKW5IRvY2f0TFLTz5AkTyWzXus
XjOtf3egNt0RoaWe4MX+nPfiuvkmUMq5mTjthl50ElnYJ0E98IFcZ+PjNyBU1gIwFSonceJePQye
nAEYMzC/CvWMA7Mfp5gt3H3RIu8xOMSzQsNfiAqcLwyv5hCffxWSGRdDFR7u4oWI641TmfEaZ09h
wG5wXsjdyABWr/aIY0U4eDLNpIjcinZ8SMGcHpkkip6J3595LKYbIgu8z0uVUZ8Y+DVZuV3OU5eQ
7zdnJnxzl90mx1f9SJkE77RniKbR/+onaB7hPRnyq5/R4WnszivDBWoulTRyHn4o6NrbHqiO0BtR
TjAP4XrBPX9Aoj3eMpyrfcb1A44n6ASLlQffHJywp11e88yVnUGIgyy3jEYku2xsr3zYDEQeFpTN
rCeMeOm0vh3fWl6TKM0lZTBVGTnrzIsY3Rg0a5xlwwCxK0PTiXrocQMX6vqZDKIJ/+f0M/BJRFl6
wWCUp9lpEfWYDbZLz87WbO3xFhcTFtUv5lCAbeOQRkwxnmzHtDWP0DnigcLI5/i+08CiwbZOfB3n
KDNpiuXCfVmyq1gncUHAD8k1eQWgQ30bJ60/oPEROc0YY+tZ3IpWjTu+g1kNh4whZx0947sGiwkb
JeQXEExiBgEaqS0MWLbYcwhWiQ6pAHvV2xGjPYPnGY1Dn1rAxsEZHcGdjHFx5GHxwhF0x2izxY4Q
XH4hbrz2wWyBG8dcQoq11mDIqhhMdzpNulZRtENJEMM0TtCfJgDP1MyMF1FodCB3yn4uHx4M7P+D
D06kIsZQAO4qrzYKWtW4ZEa0Zybhv/QFzMHtL95KbjPbUsqxBPPZEOn5sUqY31L/8wyQSeYzISlo
7J5Fj8BcoDPJJ1sISJlRaqVe+hokQj5a3yKXGyZBwYreh2MdyyNC4eBib//y2cSAMkfq+pMsb0iE
wALwNNgte1OwJYhsM0mliNo1nGn4m5d/gguZaROlvxpygw0t5vOgkUg8jAbjWSzyVgOiXahk2mSv
R6Gghz7ZyPCBvrO7j5LCQfUp2BXTWc8kYYwDH92rjYWyDhXRpWn5glRuQVC9EwHO4ZprAfMKgHVx
ueHrRkcKU0LraCIwUI7Bm71sfmWuXrMhj5KD/9pCPnchTpGtivXXZzng1owHA531KFl9N1tNZz9r
4JwgW4EkpIk1XROiUnsncUdSjxoDu2KapZ2UWJxAT5MumUu5h08135GglGznT3xxVsorGj7769SM
JH6R6Ikld7+By2ScCmPifZjw5EsKzMEG4El2wewIFWFgqpNszvCO1GsirhcvG4JPw64dOUi/qUjR
AOm9v27+mxcrrAukM/+WnOIRNqJ9FfOhDN97MXcUj4aIR54JTYKYgZ9uVFsUZ7T+TG3Ee+q7wF/z
m7YtTVAL+F83jjqbmFyaWeAwMO4hH6ZB6v0Py4J35U1AsyD+Q5RC/MF1UasJfQswFIQJOcF2R58g
FZZhNGnyfAxRbRL1d0pSGS7cZyjX2sj6G8JqedD17g0XRHd7XYucaFQv9Dbf4ws5gF5GrUPW2gVl
BIYGCEYvzUbe8XCwfwA4y31R1EvninsFWJtR2ua6xi6pwd3gwK2q5jFWwuF1DTeAQxS8G5zH73FW
An74gN/Mb7VhoATYdLpPs7DA/Re1iw+XaPSgKhoPZoJgvPwGYG7k6PWtYbjGXk5/A+rZ7nq05Jjh
NHiaY3AcxOhmDoZWH1ofYOYRimGbYExIuqD+0TNQDFFkURCbRfiEljAdQQuheFUfjNxxPTBBhQmi
4LHZA6abwFxTHvQbazCBHFUrTj1eLAngl+OJ9kuws6gDOrei6AJNwrNYm3I05hRLgsU1oaAB2B6T
mYMv9gkBNbDUGFDAejOnTybOmJEQ47v9dhARP+EMfEFMg+oEKvgg1fL+w0lLcPNEjShthdjp4zAH
uwzUqlPp4WPkpbqSq4A9zF7mUFU4yspZCnDZY1g80fgj0LMEOpJh4Jupv52k35dj9qOsr7CuWeV2
w8nrDnDpfa4L622hKl4z77L2cbn+WlWh/QA2UXNrks9j5+ndQPEIs54VWqVnOEjLnMEfuyLsLF3c
sO9guA0kBnEQ+xzuPGVbW/vjQIfNdXmH+2NngA/q711hv6w26mDAseO4esoc609abig6wLhLSgks
iPBZ0wriZem1mSUPqXJaUO+b/caH+UoXXltz5Cnuz8eugWS+a/yIp+YAzitULML9dLwvLytwkAZY
/vihWozeL8xrGL2BgYkvP3CejdX1aPvWQuA1IB5QyX+F2WW64JlzhVYcN9wwT1uybyt+O4Cf7lCz
SfZadb4GT8Io0FlZJTAeVHpEPvgdmxl0KDz6mRuOWrM50nR4UwKhovSIlJNWJSqOcKTGaBqadbmu
8LDmcVp8TAFAXQlmFbXtaM1xWS5GfrmtQqr/CTzCDSSYRA7umxuUKbKHhImF+YX2jMsFs5G999yS
hwypAVbu7KE9X/xGNO6MFzHRe9ifD8yOD+OBDaeHmc335Jw/DRH+C1PqIzIT+3D6t9If5H+GnV4d
fPnE6+924uQBlF5BjaDgSsRuetjfbX+O0s/gLt2WRxkb+cLJIlxWzU3L+PHqFtbQGQT3o2IrqDLM
IsJ03oclhem413J9oLrVX1h5LWBdrkuj2FCo8/A4qS/scmQ8CAv9bwxb8rgPa+g88Wg+YYKlmDvC
Q2Pprx/lxyEs7H8ZjlzlA4aj5Db2Kq2ELXFu7/wMMK712EGGvXhe5NljM5yNIPFzLx3gZy5/W7lC
XaspDjUnHxhMkQrmlXCDx0ykLAZVOGWA5JKQ7pUsIcHU1pQ/8fH/fgthU49enMOflk1/WX1UFCIR
00AhZb+DwkiZQNtkBnNKiBk2AdDRpXV6JvbpEdeIdV+KKR4xPeQkDeJJjYaJlB8NVUQlkhLClmDP
iwJ/bHEjtSDo/zE8gY4zB7IzsD0AZ2ss6FIzZZZZm1HSGoM5g+OotCfB88g0RzgHQgFkr1IYCeoY
qhyzg5LqFnbBgcRronZhZDUvK/2u0yixBmn22b5IOczO+eyIiuVA4Td1WVCAQRyYDC/W/Hn+tjZb
vkdmUaVrNhiWfrgg/TM/lHFIHYmqw0ab1zCOlEjx86PsFAmqeEcm4hw8Swe5tOZGX/MzVtZETeaT
+QeDDQSRhNxNjfeGneC12l+t/f3M3lxmwqdjXXJd3ldkDQUldiYA0Q9C3nTJJhbzM1bz9R2XgKsx
yEw2dEphV62g7ZIEfjUmJufr+gGkhrgoIqZCfUvsb3wuoBXbX3f8x99/rxrF2T4BweanIVZUB5ar
BAfcfACc+wt59oHpyC9uJ8+Imoce5QWbcAC5Ig87HXMz1f77oo8LmsU7lLld4UqC0l3d1ivOb3R1
22GUrjMcYOD0bSpnwwlx5t3Aumam6eMT34ufBB4rduYAjmvbGzcmQ2c3g/dLKgi3J9iK+YxYYhZL
NSB8UL8vxoRekTZB0AVomFrccelVNxydOCxzF+Ra3KGmwZ+VNyZvb+oOFQHW36X9tBuiRbwaTw5O
cxYj3dRf4Qiv/wnVVOWLFJgnhtdAcYrex06RbYEO+UmjHjMQHPdJ98GvwX5Qx/WNIcIqAglb7JGR
m6d2zl8JopBiopv3v7gZWxKrIbVbRjcg7PiFzEqCluEu0aAo+uGnVZBAL5W+D1gErEl521uDWWip
IBjQi3CDe5hMg+sQGt/RV8Ii3YL7z6tzYeG0bYhFigKcM0pMOfdGwtTEuM/wJuGKF5DmP+6XGvLe
accyF53YstWVjhnrhyeb8YSfPlU248U58LXNreSIKv/LdhdbCqagyfCSOqX1n+aXSTy8nyeO7V45
y/BMY34mR9BEELbWAcNS81pqXADrD+SgK/8oXbT0tG94DQ18mYZ04IBaD0wPM8HWqwm4Fjc03ipO
esR+nVQF8QU9AqufHlYRKrMOm1CmYLjlTnPXgtgtinsJnauyoFkAusd0YhTisIh6ZqyP1f/4OpMl
xbV2Pd/KiTO2wkK9HD4eoL5D9N2EoEkkIUQPQly9n1WeeOBw7Pr3rj+zKpMU0lrfetsl3Wq+nrOc
hiX3DHhSUE5VNiolBp6Jz0NSFrGMvyIpfx6ttbZWEON66ObrtCd4GqfBk80CReyVjI1nk2lxMyBw
Ise1zfeFhEFAIPpMbns1EgVkFHghkUMbk3O8dBCnohjpVxPmkkA84QSkpEb2BnbCFt3XVwQgxWZu
srDP1dWN/jlRcSHsKJIzNkD0786u8W7TX5p9qa04KaK/slmIqpOeW4fn1YV3mHITMvDDi9tbWEMU
r16Xkbs4w7xE8UMFl8+c14wJ32l+3kd0JfvFL3+9SRCLvrSAcOHY8YJzdN+KaqUTBNQ/O0YxN1HK
Vf0NfdT0FZFviOmyvz6wWScsVJ7CU6QF3ag69ymlspiTCDSfv8MX1Acns6a/+ywsN3vGqNf7Z3+q
rpts2ktogMZY1b8g6JHySnj0/R/xaH1yuecNr75z3qBAVXpn9ebxBEBCSg+uiS6RFFf0vtk5JW/z
RmEoyx6xlRqub3L6j4/9PwNDHx0dwiCLggxi7rgy+HcgFl8ZFBUrsRTe0k2wI2WLZXdVToiuDLq5
vbcnt6W4EFLy2ndwFNAP6AYqd05S3qjXH+OhQktKxNGe+yCsF2p0TdjdORH0f5HqU6ZEpRQVckhc
euJ6NHzN51zfW6R28v+Ol/01wVGSGfRbkrYiBK8qbcyct45q//AiFFXNX8s5lKiL4q4LKmo7UDlk
Isd+T6TKNx8909no+ehDht8yaM3pM+6CD3pUzXnl5o7kFnQSyF6XBCsxpCxwIEUVI4nIjhJSoqvX
zHGZ+68JenwqthQQe8SEaCKufXcXfRlwZVp2/rW2kR8BF511wdMz91+eI8pNuCocvrsVNxVdCLlY
89Epc5kv6cFcEQN6d3CrRaROkjn1hTdldwDqPjMhmly68wQzgqshALYn7Fhh/Akg5LjGxNbDzUI3
fpztzeEquBUHSDO0czTMLty/i4gkfvDM0k9AF2xyT56LFsWPCVd7A1wENfKmqm/EzVzLfuQ2UiVa
+vxC71oRhMVvcHHyZRdXZjo4MMaCbmzNuph7zWsGlNkgzGYT0wZ4+sq0mReDgvxnHJhjosHIXbiH
WlZscfeENIS5DW6KC51F5C7mt7QZmByjVkDu47P7mRZPrI8uobTPORG3GCpfqegkq+d3KIkHtCJo
rGPm1HjzuokpGRRbSs+MZ2pxiM1JkZ1UoOZD5OlcT5SuHol76bN16ZcsGq/HyKcGH+BRRBYYZq+s
fNWOH5g2hpsrc7OLmya+RGWkERxNHwOaazZkfn4H/w3poNjDWHvD7WcO2Oha4hUSNt1HzeRR7ErV
V/BgvcSebpANkf4gRwbShCb60Q2IfsCzfluWGNW5lIycSI0oytOABEDoZsJGH4TmUHd59b6PoVXE
Oc5fqTa6pL0l91SZGgiE6V1nmP7GvD0vpFA9yiVYotg1dqUq4JKZirToD3PyDf0pXRiPMjY+PiUB
YNpNhuXk2oyq10RXfOM715Dp1AGd0z3EuIhe2V7Z5v6dXFqMZEDmJ6cS+rmR1pEo2K/J/7v2PP2A
HpAY8okcs7J7mgfPAYiBecxYf5AnSf4FZgmxkUySt39HVUIVZcYiEZUr5B49oBVREAkanEgkNPYb
VPYQBvlz9sq//PzP8JY9Zm1C0caOidlM7Sk62OgDsz85h0JBBy0hX4nDQEfskbKdfknqI/XIFvnf
P0hgI2pwK411vNK7CzQgeoQnp3jwGxQWvy3nIqfNX+tHFkKHSBxeTomEuFwN34gMsRKgQbPBh5iH
GUmsUbvregR9xrbmVpTO19OrPFbeg+tnqFijhzDfvpLrc9LA48jEY91rgsg3xeCLpp7y15uKOuVJ
0PVlKfPT9vDSvAC1v87j63Q2gbu4kNPvleiv0MaXBClsOF+CqpCpK8mH2c4i9Fb8UhVf1sJfnZhW
quyU3QM1BGAjuBibX+tpWkiahAnNcY8JeFDBmcFEOReTzjIA2zt5bfgEsGOI0Pq/1rMWXe102uyH
+Se+c9I0EL83ow3rihGgFWshC9FwfvJ64/NlNve4hMJGdGutbYz1z+Ck+sQr6ASznqgChGWvqZEX
MfIX4mmB1Bj+vyGv/lW7N/SfNTlLBFUEjZkh+Cg/7mN9ruLen8pJpHZLTlFr/mvdwhN9TKSvfLML
0E/r3znCX7CwcQDT6tXGCGxMWYTpmxjX/R+9l5zbuIloqPkE0pF8oEMNMItV5U2riTB26aOnf15U
gTSv0tMcNG5opQBbYLrPP3wBYJuW4KxTxKLo62Cj4RLGnx04cyzN1ACvFlQER2nhziStil09E7vl
rEtfEF+Ue6AD0jFkxHfkjFdsfPhZraHATxUGfJ+jLkfE+0If9obsfzw1OlEVVU5sp/OaAxAHH3JZ
mIdYKt/0OhWIK+Xwmdd7qHN+XcnVm7buO93YfbJvAsC+eFVyduEcI8L9/hrw69NcjduU4g1A6TJm
KX5dQBtOo+bfG6KlP6FMvEaG/wo4ngMyCJnLEy5wT5OODi6sh/zGruKSR6kJi4uvIpp/ZjYnePLu
gu+ZHp6oeYXWEktqD0t0keK+w+2EIRUxF1IpnIc/589yF2htc+gVRx/94N6JBcmv2QcFAi5s5zsD
9I05Cj4J1hHY2psNltnBf6b1sMLNVkQvr5kKewBsIrwxP3g06/wq4k0INDQI9x2TubzDbMUkrpG4
Q2cB86bq/TLmFP/k3L1JCetCrgy4kLCeCki08tnNah8l7vxkO/pRjR9CZ9Ob1xzEx6BJMJVIHRCR
RjjLkPgh7ROe3HJwHhDRMK+X3z/WipYwdyieDM39EvOjgsuMX3urTZ408R1byluXUHskexJTd83o
irgCG0wkpnXbv/9ZEVDm5A0+Fn9woQpFvxbZA1wqFU8avIY5Esna+CiqHNl/CQRMyelEHQE4AlJ9
AlJmyE660R6XiDtSii+eMA/8ny4olBrAv3MjmPP2g/OudBRHR8sp0yNSehxYwze0CPmuSE+Kgz3C
3hYjksTx9U+/ZuBVQ3fJc+wK+7tQkfySZiS82cwVaCIDQUI+8SExJOGDuAbmGPM5jk+g3Gd0ZahH
A4/wosF/oyf0quzOkCEYd8CxMeQBNuHgphaYtFAcUI46XpxyDtVwsOTSQoghDYhRLwGNKCBYRBVF
52CCOiGAxoO7rg4gzsMPV474LrC9jdc6RsBRpX+4+iPkRgZMx8F0RWPDA8LrBxhNBgu6AjoA/8G5
MGxDhqoROygwr5bS8ZKQ/8EJXVT4fVxzwmGeAaeEU+FFLIHI6iHvBWMwWxijh2DiKYpGJs4ZcfgY
2JiRuXfILRt2buu3kHEMPtT4eptYdKYRvMoiFPzmF4aHGxoM9H0ErwYkMnFzCwS7g8gUHMcR0fVA
BCxpo4klxN6IjNv0ARuP5orhXBbH7qnQBGbN5DEiffKztaiOUPp8/w9cAarhJb+V+RgiZbY5iYCz
frE8JT10NFx+K/zi30aUQqkp0wV9dWQqAe+hYP3R+6LTeHbPhvg8kRw8p4h5mHZwE3qnMdfzZ7oa
eU5dTmkHvkTNjChyuAAUNkTOUdN8wogAR0GWAIph9LcwZgj++NIWdiLkSdw21nSzml4YgEvIbSQC
Hh5I1K9XiKYrQDFjlO1uot6iju8zCcMbGzZ1cTJaVV9has+RbfDtYE5zJaBFmKgNOuSQxAoBlzY8
79jxqzXhp5Dy5cQcIBjhCWum46pvzO+jHrcuHl2+NaQ0O9RIDq2EPaNLJcQoF07zQv9TxQ/OPwo0
ejUi9DYzpnRgoBlFMPkdjHvYp1YWi63I+qJrxUkRXgdpjFRlCEJ9uAJ3bbxe9A7riRxuU8aPawb3
BMmLmaNJNmwZpDqNYflYxyh2Q0tFuALCwbiEawIS4Ik1+f9oviI7boavbRlyMzjTV3RBKKMONkHV
/7Py3pi/58zsiGfhFxsTznxsRJILEELgNKrv8cOTeSRhF8hTQCgAe8FCwRUxnc20+lOwP+HyEiAg
MOBvSSKuoI+d53Ljn3Y4I0cwuQHNJd8jNoFMLMH0jOAU0pLXiAydekKfs9c2SMhIQ+NW4zRyC5hj
b87PayL2UNQO/M0A6zDCG0QuRL8NwTwRqPZWPE7xeQaGAg8F/Annh+7tPCimPRrt912O9gWaCmsA
Kn/hq1SmwiK+mYyfGdro6XMPugKJpwfFUAOB1nZNfnVJVWTr1KPLHggf3sjKG76mTvU0AbrReQnR
z4vcLBkbe7GWUzUYoKoQGiaJ3YVkZR+LSo/19huzLwlHqT3WyV0kXFcNerjLWvifMhQg7Nu/JPSG
4St+TDhJTEkoDezMHl3wvKkxAuDyqETc2LxaITNHD2KIFwMnvPghdBGWJDTUGX1xLCcimkDcN/Rf
gtrVLnwuf2UplPeV0FdOhe62jb7Zw9laOQZqdnHux9fgEsvcZqxld7ajEgODINSRRTt6zusHW6Qn
FUeOjj0kREAwblnnHKDmrMeKivL46f8GXNVcEEjo94Qa6TLTV+w+sTE6pRan1bE4ihAoc+0vMQtk
ZK3BBUFrycw9t+DQkQRdjW3gBFC/Nj5HyvHH0f/+x+joqXuNIRih7dOzRrI4dV2TzaDKX7PzqEuE
EQpL0fAT/TiipwUgG1kuALKnlKb07Z3joplz1JfA2oD49kRd2dOWXEGF4LfBw+/tv2/g6ysP23fI
sYhX24uklJxghGvifmsBiOZyXA1IvxrAqmyvA22+bCmy5dzCeaKlXyThooAYW3QY8zIXykCdXlKV
o725r7a/vc6X5LQHlLskMwYsxCA3x/ZJV6Qx8csMJApt8SDS5U42LgoKgrqefRmQyCbtwiSAmmjq
YflhTX4NYOTO4Jcvt0YmffV16fj+Hiwizq8kxE7KOnmShtkFp3pwJ9OzC1R73isPL8h1k7GRWQjZ
RxHipwK6fBJSOIFDCr9DFLV/tKsgBOdyArZ4gL8BuNmbMOWoLEPsVzeCPSyIb2yIfYvGxP5MVOgi
crr9FWjI+NGZ7Lbv7XNeI7WizlRec+gtLhFuPfugrygkhE/Kr/j1WAGIDhCmagQVPhhHahCbxgAB
e3H38fixrf7jTSNWPMBnc42JgRanOmqZDR6MnAKf/q2UjJhLdhn1D8Z9xAmLF44wdAjYSJM8e0FO
nAuaHf5G/8UeYBxf6ZtcyjP0hk9bg0CpaaLmXJxfE2VMOFCzk1L+Zsw7wmkb79Vu4ymL08wY32bP
hGi38LFE+Y2NQIHbyGx+i+ZsjJidGVyB1oJ6CT+resNwRR5G1mMQABuiYFakRTJU9uuplcPRZrQs
QSszOQH3Mvtn5BrjhwGZ4Pufo82ojQk6S4DEc55EPr4Z/Q6GJ02Ezq0D/hfA2n1EXHqwoRyEfZuP
PcF17qNPTnCTPFeOHbEANoO/I6H7pTaWcl4iiurk6wrYfxPrGxBJErk8+W+NubO/zvmju2dWiaa8
OikR8aDnbRwLugEcDqIDOxGlFcKqJSxbHx7XR1qNe25uJq+oRZw97LZm/qOupfE++3akjLWBiUSH
RCzT6XRicsPNDMcYOJC9ob7ajETqzMOnTTqmjMLXaNYEukGuxRKRSil0iPT2JLoXSEvj+qci7LPe
KQBzvWWH+2Msb3vTT4RoNkEnEYNu1EiOmeC4jUD16OOaW7A5W0v2GkwA3wD+A1qG1EVxWO6zyDu/
A7fpdWHQf3BbgFbYcvK6+qSRluy2KJagjSzEmngKwSUja3APexHtCUFHo/DH/3fr5lwefOmD7/CX
i1bxU/YbEiQeg1OfoodfZrhOm57Tsi1wQmYH31ke8Aoo/ZVwZo1Ty+72By0TQVVJ6VGwVyIS5pzR
FQs4pvpWTL8PrjtQ2F9uzB7LFpYuM6cQgYuKsxe/XHPI88olHHUxfUEDZiDSQ35iUdNRvGCqc0A6
9ygMDgpp0+gkaw9/3OtPIsgd3ZXi9e59zLJf1xJ37AgEOr9lmx2JdQR8Srye/IfBYscpVYStrtik
pSkrM1PVjVJ4VClOGXyHEMd4DeTd5Mp2I4qLYch52Lh9+PY6TTsTdggWDSIh5UQacmHwWBq8Dt3t
EUeAS1TfmmVICt6HNEgNnQf4BuCAQpWlAAAOZ9VvOT4Zwcn25HsMAGBoM7X6e7CziXiczUCF7KsA
JHbPENCHMMbxiWNpj7Rh1+wta4Wjo00SKvNSnZOpKTgdzFZSm91GeJ3woim7gt0HNAT7IXN1D01T
OSrwAs7wgbQJXxurJzQsZzgD7A99AnnhWBKIDoY9PXBryYJyJMsJ5glF7aRk7XgClQqDE3mg8u4c
Az18ma8IFSlT7eaC3XBRNgy71CdYw481vMppZQZXsj0lhz9sodiBRSKiyBx8aLMs3DOOqXNyAaxV
fT4lI5ySSJP9Et61lpCvmAOl5LDWr/cbGKMcIOSLxiWz9LDNa87R9GG+ZrBZrY5Y0VEvLv/mEAAW
i9ocl6rhfqjaAUxBDIOtzRx8IWwVRy+j85lJ4wvUjDEP9b00kq2x1TinJrzzfOJzgsjimM7Z4Eg5
w8VyN2d/s5dGb/A4eOrUwNOGz4vslqgBzCh4fGiHiK6Q9OuWMXyv7boFUKQhzNO2i8rEbwatEjQX
90L3Dcpdxr15g/mRwzVnZzIC5wb7BVS+3e/twf31ArBa2l9wr+xZAgH6pcIzJ21cLIgQbY4UV33e
DtFvBVEiOFycYnBi1OuIwsPr05ePcAjFWIkhDeDpE+aJV6p474G0tN9YV5ttNW63/A0Q5l/n356w
kc4G77aIVoUxoCYQqerl8KCCrf+WEO66LFbgzzIkAS03BIFxBg8/REGj+W1nVuFYCAjH5fLE6XBF
f5WKADYFfB5Li7M7JdniYAyL+DIhJOXvscIpw4nw7eLVOZ1BuZyKYL3jeUsUTLuJDRLnGPxT9V8A
UvNwb0e2zzeOrG0RKMgNgJM+049FmnVSg7nN7uv3rMeDiHSEPAsyhjEKav3nujd9rKjfgPIynEsu
9RxNd5WZNgdQFsVnr8k1brkS7EEEykbvwTc12Cmibn7d1lsAZ++XflKDEZKboOo/8N3gQkXqxkXN
2BWIH/K+B3D7dv59Bwa62YB3opzqS4guok2q8D6QSDjFdHwntPSRfpb3uRYo8SYoG1H+Xm/Pwx52
zRifvqvvK/ICuczFwAhYM9n4JeKvpFQeN0eA5rCaXz11yPGb7J20i2GtcMlfk6snzF0BY2AvUlc9
AhuClvq4lR1uPmziz6TgIMfzocCg1jihMb7GLXEXF5goblGEyX8clJAToSVfGVCjFclKLvcy6wp/
QLUIY3X1erj5+C2pbZeMBUgxxFOtyS5RUhS03dANVt718PtiTa59e4g2JvmsDf8353AoEF6xVmgc
FzNOIUMz6sZKBs/smVN6MFD1ShPKz9bjfSvOJGOWnRxKC+qAvjNlrU4L5BTQT1QLjo2RmpspVSEF
fQk/Amap4QtPXI2ep7Tzt5RglmZMe2OZxgQhrXgET9+wAa2hSCfr8QOqQ4UadQ5dF0bpUBk9YwW+
qWTiwMFMs7c+ve6KW4xbfoOT6+O/agQ7QirRg96BajZpRtrB+YsuOQZz0BZr3WOPB7maV4s2ZiY/
8ILNKaO4a4cQRJ0D/9nFmz+TA1+q5xrU32b23W+2D3dd+js5JsyxRBaYNoQqIM3HEL6zAFnIi8Vg
+ViU37718U+XHZWw1nOC1oPNFUqK5QVYr+sfWf9zPBMcbOSdTHIE+xYJaghOmdpZ7wVxNykQ4dxY
/Y/HS9DiMEdtzHc7Q+l1aCCFCmO0rDThkImtEIUfOuxvNsOi5uqghtTfrBtmV/1vkzxiLT0lhMqB
DmN3cHAUkHkdXGIEqvyXXHMPuH6mLbSdeGHK7oYrmn8IRGAXH534c6R2x6e45pj3wjHV5DVpykSv
ebcAfJz8dZDbMuavhY9MmBmFz0N8Uk7wwfzBbqLyKzFiIn0l28FE1obYhIh0kiz538OdWw5CauZu
GBy2Nu8AoEuMt8tDe1u+fNhQmK2AQ9vWCCAz2eO72GQ8OU1tFIHwcsMe5x8ijwfraX/IAL/oOSts
4wdS9gh7W6Fq/KFLQTs+DkS8UD/YB5zRx1W63/jKtDwuhiKzx3L/xtyF/Sj3s8wKlkudoxoSk8mS
Zqf+8uebe8XJI4IpwRCd6XRNJIRTwxG7QPt9WsSYlnwaj/nn3l/33PWaxOaIj1oE2bCnwB151+Oc
LfvdT4RUnif+4QoO0lj/ckGe03SFSsgOR+EkLpyYGWrEgiGUOfekRB8CW5CY0x4dVsOvEEzYHP84
Yd138GnPHbMtp7WAyUESSkp71TJKYPAOLixUOwIJGN1wDd1ufrmGUHswwwCWiff5FCuLSnJfFF86
LB/4IkVZOoniYlXRdvfJZa3sXli2y5jJgU+fR98/0It8wshGGiAZPX8sPpA3Uht9UG8Idoq7hbsd
xhT4O1EWCDggg2bE43DmvToqcSvGAGoMeyzfpLWQMSpJjyIOl0wLKB9mTDh1H+HLydMWfC2Sx6nJ
cEi5D/ggRBMfDxvyS0laGGm7zwymiRdtLaCeGGbxAFhQGAgaUVrBGwX22lvd83NwlPvHw0FcbMhm
780/Tf9waHnBnJfWN+fMAyJZHj2c3j3nfocy/7MxSVLR2TcSI7xyZoxXHCk9L3STpp8k3Nbc4Bim
vxx7rwRDYOXmrIueOeM1JsileKXf4t8nTAMxPoiZDja8xp+LQ2m9QbsZC17c2MFyOAbr9lI+gXn2
ORhMtBCh5Oip8NR2/CztsH54LTAVwee36IKK1fYsGK8zPdvhhqNujZtqWYleqzc6PNRsPRimgR4B
e9khE/3mD2ylt5LHCBGjZifQPMpVvcYliOWWCc2fc8pFjIfmjEm8GVVUTaHuSKUZmXxCq9zpgHE/
PA/IkCN7/ttKMCQkjnyCHslY1EnDbrV5RQbkO9wUkEzFkASFemkQiYVLfImma21YcY0igivKdCte
vUczNFsOJBz8mETQKeMpXviL29gxHAZ4FeTJlMmwentnwmg/lO969cp6hY/xb00ZNQbn+uLDAhmb
fk8NpF50ZZnHKIIYAta0ci3wbtB62Gt4eNkDXWaI1L8uZLNa+HzwjZH2DZvknTrH/LsS/0A8Hbtn
LQ4EFNhwP4Ih3tYcUurcakZv3Jd3LH9Pq1/IaVlGNg01uDq0kE30QjgMoY9vt1Nnn3rOtnTWB9U1
Im3+AqJOAgY7U0sAEos6xYS2FLY20BCD7IYA8s+q1HBbfdBr4f9XtxLoXhGf5GVFMCgQLJjxxohP
1cE8754kuNXeplkCmtDAxXHh+LjReAabVa00lI7UflDf+xm0WCRsxqyS6Abcb3XOwwoD+hOP7pnS
qn9+1xvlyvD0EU8V1QM8qBXsCglLyIOJb6jFQwDgyGfFA8oLRiNciMeSW/r5ryejQb1JfCDrRg2T
mcC8ywoxHCrpxDgei76lEUPh29Sdyo4N2zYvcYabyRfX9EOIolncjgrzFXElVD6efeUZfp7+RUZr
5nZ12kC0XJPXnfJtr2mIYxJ9G4ancPiU0u9KPMzoFFD9AhG9F5y90UY7SGk+yMQEnRMSuo6nGInc
jZ2IXBwOVsTn2xeWQgm5SPCwfONFxA0Y6yMRbNpnp5t9IHx8CFAypGt+CCkxhiUlfbgnCOIrd9Kf
TOsP68wLEoABEzDyEf144NQTdtak2mTGBMrC4rCBUIvgkGbZrabYG50vBNIjJH5rhF3H6/bapIha
8MN5b2yOP4ti3c5IcyO9wfnrJeauiuuM2kGN9/bvPLlhinQJIQMD52twMi7wERukyUt9mi2Zl/i5
QIFFX7cMdxiSPSy8s5jWZkVcw2c8t/cxXa0VA+GgXLazk/8KIdEck3wLTgg3TFHC36ml37ADprGG
7wx4BoSXT9FE6cgYpeCsSDfQY71E01+sLn2iJff3SJ3TscweB04KoYueYYxnCukgSlT+uAi3eia4
CEyUDYKEO56Cg4jsvdiOgIxV74tF7MVJ+EUy0XV4Cl/jC4p/YzygbQn7McF0Q3z7cTd959biFEvD
12yD3JASCJa/TcIORgQ9mRYcqWHyobE4U45ewRM3LVLy1d1/4xuGo2TVusQ8/BvNeecKe9lXaAvR
DgtmWwDb3Ff+7DIXVep0XB2AHTDIzfXgiT2P7XBcTzCN47BA0oGhQGMSo8MURB6hMYNP49PqFokB
acMgr3o9TvyWA05wIPFzJGXYdNkbFOxM1/CBi1re41l2a8TsuKhoMQMQZn7I1Q7LoRSAARLmWfcn
IjjOYIIESA/+YeUfVK5ueNoSOYCDw8rr6Q+e5wRlU5KYx+shmwK+MBD2HCxFA2zKvAEFyuXnFBo+
IFQC7SnUmUtlIX9yw4A5e8BDHBnW+HnQVoSM4/xMSIcA/AVoiXay8dDivfkzEAEenVIjwPjAWtrH
NhXnbpmYWORdN6FQ8lH3DtiUrFEZCUgTlwnHBd0rUUt6xLT5E0hQyES0yaJOW0TfxKyGqmclZdLC
0uIlQIvtW8C4sCzYPuiMc5V50x+xocLInGIh5/6Cg7eBjbA9EDQPixzFbBwmPDgrgjQQGYwEBF0s
RFMM4N/xBVWJNMyxEIadEDbTEJtT0YIwColYWu8EXkjLQ/qKPsCOoCp9UpbKtRnRjKZgAIXlqsMC
KQdD7SM1jhUsMQMffiNQnDIGWZi8AXtfiE87DpPse+GXpZMAQzCqHeewrNx3c8TLhGEyWyVyQIJl
2EJm1Fvwz5HG6VKYq2wi9xIqmdQQOIKiZ17uOT2/HdDHOydv3myC0Fju7EQ9XDT3hrEXZQPBIKan
knQAMEo9nBFr7+GlDWXwdZqs2K9INm9huMCennrU60aUTVBA8iUlASMwSYu4V76ZzpFSx8bCUs8I
YoWDoMvfbjPsyO16Dt/TZnra2qNqqM4NpklhmOjc2xz9NuutYLM/o1sgnH7PuAVq6zNNXX1SJ6GY
9X/BUMWn/yKJG03p0OIGfsxPIUiR2KeJahM+y2oOSMsAJEqKeEIvI7wilFqL6OwQIdyMMX9vIxoQ
KmZLBAKECC3g44m/5sbsSJ9mrvMA2PU9BeJTOEVITTnYZEcR/qAsKSedojURA955zVPL4eLiUMCB
4j3BQDWpc3NlAfGd/iQfqkdUOxVuzLoiJAgt8hBGWGA23jpgZfK1/CNP6IjwGzxJFN6NyAKMf7Mu
NMm4QxuDIr0hb9mentKqdefEWqytnHhnHm+eFeAOFC+Q7IzC4hh89V57PjGH+Sdtq/J5WlEz06WT
dy6JfH7DpN6n8ZwWg0f6PCrrGzgIyJLFgz3VEMXyo4aAYNjw5d034H4k+koIekC1odyp9tUTwkdZ
JJgDKRmw+0Dr37ejLnWcTUdk+6cUEhjhywHuj0UDlQ4YtgyHjZXHzBuQDilV6VuHcaPSnnZ5QVhx
Uh+w/5Io5ZDM2B8++LvdQl9dF0IS2/xDtUDxB3VCImJfG59mpWcswIg3A0wqFUMWDpBqW06bwWU4
vcfEsWx/yxPRUCYRSQFQKZeTmCICIumqgaktA/oR5s1cIuplM7NTnA0dcat/7wVgOs6lsY6rKreg
cvfN0Ri9uEp3HjHmPLJzxPsi7MXbq0VQCEUnMggoWj5KCKfvuIsfKbSWe4AySs9jLL1kUQkOXBlC
lkPInpj3R3SLf0Ug1KpFt8ziLoLA6kmnhno77dE93M7RN6pX3zLBVwUgXpD+gNyRyjq2w8mdAwOV
hITpfFHuCzmJkLyI2DJsRHgx6gkDF4KuvJ1ep595GYpoAKDfNmExGV4G2JTov0LwOfrMgHAZoj8z
rJFLIa5BcBUas2ohtq+GwnLEHez7rroqvdsI4IqfntArzopl8PDv3qHinbVi2XI7gq4lUA5zSPoQ
WBBAKvUDnd+lC9v7OphfUfILs/Az7A3taNKh1CGgjKdVH268M0KVDSvhD7F9z8fBkwraDgDOLxaX
7BlSEgVlG9jee9n6+NXBPXn/cAfNFYT3GokhcGWoqnNrrYLnzMxUJnCeNCGsLkdqVOnQCPQ9gvRA
GT+TS8YekJi0uFBbN5Q0tyThgOXm0AjV9oGnBn4rAvnHZUxHF7gNC66e8e/NAAyJeLDOdu+EMJ0y
ajLFigPeSpjET8hq8AjeuXMr8JUTVx6EBmvzC9MewAvJIS0uRrA0WDcNbPH18qy4hSS7h9ddD/sL
6nHhf1H3Hxp1XfBN/3V4TNuAzESPRf2GML4aWA0P5cudb9a/Q7W4SX2kvt8VDx5q1K+Qmw3aG8Xz
znsBWST/Y4xCOGnENczL9FRZ4wfZkrib+LZfrr4IjcQQHCJjzJhxpSkUQc15ekZiZxc2E6hxKgba
BO/2+Y9nhKVldJsVEzv9TZ4MU4xS/mkg7mJsXb4I8gRbqPE4EFNCOr4ZK+kvU0Kg8zfvJmTDF1Md
WbQ4aVDBvJFowBK6zZy7FpkHYiNfS07JJwN0wqxCYR5WrJkSomqZ68dmahPigahibrL6nHGF/Yjq
FdG79yHqfj7ziJWEcJd+t+AkHF3zVjTr8sOgcT5jMe8CzpqAjZ49bHb6AenybQlRtG8vgrKsIInZ
HQaX6RsHIA3n2DYssCfhgIDqPq8UoobXEhjSd2llHIwTJag5WxgAO1iw6u31aGXS5ClCsHug9rJT
FL6alnvAJ1a9AasTC/cZG/hk120rTgxYDWLxXbdsCG+Cx3ogjryOxgXllzsmVQTmtDaSkABZiLb9
fbxCRbnPAd4ElEGz15DY66WdnyLI1PSxLVaP8YVLIO+u+SlR58UBJP5zRAX3YmkFsCEuYcQRY8PY
DLfrnY7d4bSjJ5DoPAlHlGg8MFBUg+cGxlr+ZapQM0j38HOPNnA6hJXtnqBL1UDnpZd+R6P01b/f
BT7NA9VjIL6kv54Pq1/YU3glkt8m/2JbRJDZF/3UQwy2m9k1hBlUMvxrpCLuRePZ1OznG0whMlDu
G3sY0QULOFGqLBFytxFCZq096L1E/cbXyic71VYnLbEx1G/iLP5D0At7w7mUpMbRizGLG4W9bWT5
dsBxS6hDfzPiTrAI65E8QGWYYSWcnzXGugME/kg4VZ70B7Et+rxLDFQ/wMPeXrDUm8FP+lfrg1Lh
YPDiEbuaol4n1jKkH46KXUdCnQBYxQhLZUFmup8O9YBBSpTu05LiAgdzF5InOIUkndRzYw3rw2mT
pXnB7Zpu9tW0joTSEFNIMkFkgF5WSn95MS+OXx9XBh4NYS5AOsCJlnatTni4CtiA//yP//6//uf+
+z+Kv+vweu6K6+U/Lu9meK0ur+d//WdPVv/zP27/5+PR4b/+09AN1dBtTbUNWZY1RZYNPr/fjqtL
If74fyu7j2Hq99951hyL7Sl+eigWmB57cGau+QglzpHkUdEpgVBUjnC3WMF90NER3e+R5xYwGNgF
gSD26MebndUWRE2XCc067NrIIEZd3d12L+hINEpouCj3Dc3dj5KfvxPVMU0AklSSdYrtAiXlUJ5S
E8HB+Mp+CoaNq4azXrEh6YsPIhGkXADhWcvCYWOkWJ+mH5AS/6wgOQY3zx6EKijopffScNZFKqzQ
8PtnLOWU6RC+2J5oa52gJiqUOSDvlfUpLXan7P9/SVXT/H9dUl221J6t9yzTEJf8/7qkl8d1c68N
7TxDxEGOyZ4nGtvtXqM/IftN7FzxtPVneWGjxWbVxagMkA4BNQ10gtbYNvIHBvezr+5rJXgcFIwA
SR0SQX2bsD0MP8mjpFnvPNRTc7FZUSR8OjxKzyLx9mgwPQ9U+uwWTHt3tOKNUyIeLKj65lzmwVje
L4FthvdT1D18lj+DUIVLgNIH0lHdV2ir08e05t0immPbS94i1n91bT0b8cBfubfm58pDJwUJae5p
UVs/phpf03If0/PKmhcsYnTOFI6vkGVGPb26wCt2g9wnlT9ql9+xPsaUdIXwRlmM0ZhcrB+AFimA
HO/8p/9BjpNZoEP4Q9zTRF7daEAiDL/ixGtNqE4a81vjUERlhayONK3BZQuhSO4sM/vwG5/nYBH0
E/NbVuoJYDGtKGrWHRjomQl/s8+W08aHzJ3gMmp31eIJfFtMINvS8s9YaNgZN28q+DbT974aKnsK
Iy5UZS6VJeftN0Sm7r+n2lJnlbwR0n2bt8v7kj9uE0uJDrXDXXu4zGGeKHvOVWYqkjyQ0kf1XAUx
IJ6nmBJ2DH7wWsLZFUN9fdnqRyMvx2VyBe+PbiTP3gYtW2l2WZgixKccWKm2J6O6L278zkezTqTU
O5UQVM8ZO0EnwtOAJvTAzKT1dVakIA6IAQZADDAcW05SjyNBD0+NTfVu9/83Yee13CjWRtEnokpk
uEWBHISSrRvKESGEQBKKT/+v4/mrptvT5S5Pz/R0yxYinPB9e699+SR8BcW4GV9p3k5pU9nIx+EN
ZM38RIEONizKwi1O2Rkrb7LWsd0rK0ZdNcAFcn3QRdgChBnu4yoh1THXsyq137snbnIqaudzViws
xJPH0WYuMezu4iPtg5k0r2pILYzNJ9x8oPqpBaEPwZijE/b9ZMT90x3t9JHYAmZgevdP97z2zDNt
eeGiOn+qioP06OlC9f4yLlTflsN7F1xb/5Axi53mmDp9lgOr8plTnNJmmNfpz8+1LNt/eq4ty1BM
w9AGliz//lzzZ/vtbnvEwa07/dOGvRrDdS6/KS7P7ZJJndUA+tWBqz187ZO/0cb9E+YfZO1y2j+X
yX5iYVQ7Tk7eLno8tYktWKL8d5c2Y4tOmI8SaixPexRZ+0T2QEzhuu2hh8CJo6zX4kGoWSxKYzm/
UkiCmwvCT0ubWAN4FaK/j9Giu0BbIPkhXkXh2QPZhXvC5Q54Tv3rBNCvCwetM0cMpRLUKCVtfapV
Aj01Pi4Rck7OvoQal1QxF6hPtsE10S3IQ906P59PTf/L6VR+P529stldt4fDbnE+CqhmldOjr3MK
QqLb+mldR+3n491mr8WZdDZ4RtVUnfV+RdfBXtcZSUGzA7XECawruv7DOrpO7m8V3DCK2siQ3lrh
KoAGl7GQlSY/H7w6+O/BG4qimwPb0i1Ltr4dfHneyDtT27eLJQu7SHPhKq5lh1SFMvCJVYnNk+Oy
Bw2IUUJwPWPH/f5+Cn4+CO2PB6EzzZiGxlRjWL+fwYHWnQZ2r+05iNng6AyG8TUZcKukPkVh/03a
AslwnvFMQcSD0RRMvekmCqvlUgppb4nCzDAkVeHno1K1P52aX45KPEa/TH9qKUmXzlT3i3CyRoo/
v72KhIsuVVdzt2I7G5KCx8wDhpB6ySIYfu7i9rW/jHc0hi2avD8fjiIWMN8WOIby7+GY4iT+cjjW
5XGS7y0nSYvjNPaL57MGB+AWukjHs+iZALXZYHUNZwgbKJb95WRof1heGQprK8PWbZPl1beTcbvd
N9tLJ+8XOFKXT/FkjqdEOAk+bgzjtJYxmA43s49mmCl+tneiBBsQpsEBZQdQ704y9LyrMx0ktHjr
vzyAxh/WKb8em/ztzEgbRTkdK4Xb5ym+jeJL+rq2AgwhQ5+jwmsyVnvnVRu/liQVPzbjtYajl1Vc
UDofTLrN8PI6P0AP9fM3N0oIjkTGRsMf/QFmJRZbyxN0MoISUC5wYfMi+awnxuu0nHjT5c/XWP3D
UPLbJ/k2Mm/UopaNilvuOl1ecdPaTuGmD/+Vu28zmvvWc56RdYn75jhesf5gwAu23gI1JSq24WEl
+z8fj/K34/k2OrQXZaBubPEIkDRgO8L6gfeZnqHzIb3gC1qxSqHeGSw2jv38SUf/5/fX/zgw/HvX
yd9WoPVGPvZGyV1nLUZiLyqPWoj0Im/T6VI5BHdYDudEOzl2N/bJN27IiPl4uESJRi8S6mfoC8gd
CbbohrPNeMgmH+u5NiL6S5j6ZhtnxrZn+Je9iPXHgeOXoxZ//8uT2lq11t5VztqShA8qgOvBmJQp
dmcx9GMnRcwaPyG8Wsfck+2apVH6cPJ8vyIyIsNQNYlYIT1rjgv2nW9y56WTZdkYZCZ5bw5NDo99
WRHrzugTLcXOO7/uFiX1wmnxgciP9s64c9RPDBvobpHavit/2RgY4i78z0j0y+cTd80vn0+rD0Zj
6lyVK72BST3mACE+JxQL5+fzyIf/8Ip+qnXW6mji53lPPfgkWI0fl9XN+UCZkq3uI3pg6nkUFOGs
nkE73H28F6bjTT+pv1LYouSJSAmGGYEv7z/fVH+e8n45/G87RbUyrGpz4PCV+OmrKFwlMZeFHjh3
tv9hzI2Ix6vMGLXUIRV/eptMMFfaUH+5UZQ/D6qqPtB1Ux4o9rfbuxuUSl3U3Cj9hJAPK0ibYH7j
VpBzUYO9jcHVc4sik6LIux3+fBpkTcyq/72M/777t9u0fjxuA0kMm1JIeDnEClb/7+uHT3icMk6r
0GYpw1NnOk9oLUbozp/2viDSnPO58lGRfAwZIV+fqGHCIPUvWDJM5zFbXiaj6zieMPrSjg3M5MM4
Q0jVsls3HiByTkS6RBESV0gzmhAG5/x8RhX1gNS/ciKEs4E3u9Ivo2xEZ25KimgwLrMHidxDvJw7
DFlB8iLHtPKd++uM7h4kyW0wQ+7ZOMPn68hIqVgmYlPDI79mzPY+gWAh0kq/OGNgOCjeOT3JRqup
BY4IVt02YHFTjj5ZS8670c+n2f7zEPrvWf72sJiXXXE+ioclBD7htA+G0bU9SUlzcFqApWY4Py3m
POhUGob11s3FKuPmIdqSTg6Ta09XbGh0YE/CN4Z8Uk6ilUlrHndeRUgCKYzAMRgWYJRnwWw/3a45
MwEiN0rmoqFCUzPjM7YWDVGAMnR5l90ofNr5GOMBwcColTEFnYdTjJ27mBERRuUUf8bPZ0H58xT9
71n49szdOvW2Kzfc6SjjhlWOMdBLsdnm2SPP6og1FDf7cbj4LFM2Ge9gZbyfD0D7w56H/c6AIgel
DMM2vh2AZJbqtmi4DP0EqkgfsfefvGqiXN2Cb2lQp4EmBNjnHNbVdDtjTUMsjj10XbiC2qRfNwKK
QOREmwWIeRrynhiuiKcd2dl+OFNW2L7cKYPtz4dt/GkCVFWFFfpAM01D/zZC3C+DR6MY4u7p6d3d
RuvjOwvjymE+SWVvjjvTm3eTYvm6I5CPEqVv+aeLr+EwfCREi8WrZ1JfuTkSpF+fImvSK2lZidSh
akax1nK8Km1mHqK6z8149jmd/nz8fxxjfj3+b2PMQ76a10pMhY+UxuNpfJ3G4QMTw2b4+jovx0wH
Pb4Gn2xF9bUd5h9FZL9kEdUKqgHPGPic0xN+T2rm3OK3MdRn8RkoNm1S/f0v5/qPi51fj/Xbk3q5
yHdTahgPO+bXBsVjbAz9SU7VkJl54Gfo4u6j4YLFw7SGjf638VgR5+L7ePzr+3+7Rcv+Vm2Opb5f
tOPYduLXg3uOK5bWucqvG7OT/EXbT+9j6oVUN+PGWdNJyC6jVHLm/iN0cmmYtW/Zc5IEu2CckGz0
ZjW5RBV+eFvNc+3dJxzVYVwmRBKPyBBXGdapO6IHZ/VM72vEov0u1kTCu4Oae9mER+LbgUxipst3
MXURpAzS+7v+zoztzrbTT/4dDNmTM2XuHbQbyZD1CdqNT/CtDPT96PL88y31x9WVPhjolnge2DB+
eySKR9sb3eDYLJh5sDOcPk+BPZdT0DO0JKiUYkme6l4Z6BOV3HB9dBudFoD6x9WYMRYO1lJ2AX9n
vXcLyQuoiWggExwOi8PapSFUulvfxn348HTiGlWiN094rynUjpCfaRNp2n8OoOnugy0ALAJK0MtA
DVfhfJrZBi65thKJbIhw/G1YpZTgOQ/efiplfxvRzD9N37qsqapsGLI8sL89WlKpnq3trWoWUqoB
OKMc5ZqQDE9BzTQjiE33F6QHFY4LJnSkW2RPEwK782rkhNwBtK2C+2NsGPTEiRkdjA9xdRsemXeA
6b/u5ybhyBQrRtwq0SBTxriTqUesEd/Z8Fruc8tToQNQ8Sa1k8UA6ktsnve5viCjzqEGfk2hISCP
OmhDmW6zMR1UDvmziBPJXfw4IAyNwXH+fG/ofyptmZwTmdWOqSqa+q2ScCsfpWqq3W7RsWaJCnJ8
UTwq76Ydt81Iw5OJhoyLTMzSy5ZslZBzYx5HMkFkKMVACZ7nXWzt3QGGPyr5hIhYMxMVMesU0222
U13NCtU9g8wkOJEOPJZ2Myo5Ef3G68BkswaigCsopfhzyN968PQ0WGmBfqIIS69AzFI0kRd46Bti
mgab0SbYEnH1RC1aOhMjDKYCpqere7vTiGL4/q2aHY+ekdM5fFxHl1jJbYpHEvW1z8KnZEsOLsAP
d4O2MCngOoBEK9J7QRrwh4Z6i3b70TkcEoPSKHqA+1h+e/TjDXw3EIVPV9q916A4ZRXcmfh0ixrV
Oxxn7cG1K5diEwEhS7jUXE40xWST0Om6vtxhVElpgRHcQBJyLicU3eNHOjvekKAcmEt19lv0VVE0
3QByEjo7UiX6QN0TZMFB5z5OY4UrQOPqke7L8RkTAunrM0laF/ch7gtaxVeYark+6zajCvonyn8T
FrFDh6Sjj0IA8n4MqAiw15PI45lB8RBrUpxI6rP6dCIv0PYNSvDV6IKqaz/W4LnTayAGAyUVllCS
vC2wx+6gTTBSPuqJRr7ek3oi2FS4oorPcznUUMdRzyic/jJRA5ZfurI43N2OTBsMHXMKu8rW3+0B
CMvhHhHzTCYQCGcOAFfgEWkjxhzrDsOfpISeeTa63dcAPK9O1+cUxUtiaB7JvQ+oeJ6CAxl3o24F
x+E+rwpvcAZzNdKxxs8Un7apSd/XHh6hNBEOXM9UGkpwe9Hscdvds8ZwSxiopKI88Bule/bAWTM7
cc9U44cuiC6n7YiUssdxYhQT+hPaV7tih0aCBjayEhoQwVUfNnOo19vZDtkaLMmTgz70Pm4+dkjm
dhPD9MeEnO8ffofpfrFHxgZRDfjZyyHWDpAPnRItOSPoU0NA8qxhTiFfYg8VCTuce4K0O8VXVeCJ
G96M0MqsJb9D6Uo4aH5+TC4NLAxcZ06jjBSu8meNwxFSwgb5LP1RyMgIlNTlXhpfUwSvUrccnEa7
sEbvNWKkuSz6REbHcB/DF1J4NNrURACLiC0rew+KDdtUCvAseKErooNEVgYclc6dNtxQkred42o3
u+WyxSM9Yo99wmAElQEtU8YQpqL3zfagA1mnWO61GdYUjGA2rUsEozBm0L6OH3mF9xL/89zkb/aj
ijvplX4X1QkVaVe25QamwYUGaaQcRnf2+U82HkRCMK2JDkBUcLAfCNPpU6CkwASCqwut2B24r+QU
byYSr71DuiFtE/XjHJ2PPjfL8eVIzymhZD7wVRgnPBDEhi62r1vEJqWDxhhtOd96R5hKTy16vBir
6w5PLzrUajO6QjOZH2nrUW8lDHV2JcCMejUg5dbtIDFh0VdGO4JrkpqmXEKbR19qFEBLlwGtJASU
yMX9CKL+CYfIx548W/d4zq/zLVPw4udh3fxWcWCmV3SLzq4m6/R47YH5rfp47Uy5MORqH50DNYUd
jIxBBnAg42Pbzg9U+R7D3fy+bBJrqkwxMUHXTO2Z+ialUrqdo/jC8xY9Ij0S/uaLL6SKF5/VAxFB
x3mbiC8ptabbOTKKqFqeg00kQJab+WF5wIS3nZ+X1+V+fki67Ei/8h4fZ9SBQzVsvAf53/Zk/3zI
y/CEc6+b7+b0e9oXBGfq0xXc1Uu7lGY1Tr7TJySIZb2sKHPjHptp01Jw9AboOTU0BHyJlFAE33SA
S2jfFxfFNi5/zevoQFuI5FAB4d7GJXtYdTB8kovkGAlWsOy6Im0tlrIitzMp6+JLDALG64IestQ5
FIZvkZ9yDlALeZtIfBmxFV9obIHr5HMW02IKvzK336ocTGBehecHO/wqrMI+u/mm9+AXOutA8GMO
LmrLYJtt+DpCDOwyPSTAJz7FIsi8ClW+T2+G4jfinDAOXuikDmP2XM46rhPhcBJup8fkKSbAFM8h
m/2xRfIMzw0QFBZmHqg0IrRMj/wxl7A6tmKQe0b3CQjsYYdbg3SNYcaYyDZ6AxEEpwxEovPoDDme
HJkvU6dQL4ovpGjQ2w+jChjdsvNsXmCOXRKflKyYa1n3ekc8lcjtqF8ZAG2d+gOmTFZCks1FoLp2
RaU0tPPqo2PrlF1WPP0suvKG8txm1lAMXbPmPCxg0eywCixsrM0HpoSb5egrvJ779Lyo1+ePZnpd
HGcYrdH7HRLqf3VyifZZ6R1w+zcJdqsBvbYyr1Hy7OdlyBpgRh/5sOAb4zrcY5vPCRvjRi5zWALH
aDdvcpOnMAPcx9cgvsx0rtEBjjo/oxmaT7EVNPk+U6OHzw5XwvbNzatG9Kr7TPz2nPR88ylp81PC
new3Hs/H6hSL6C5jxObAIK7+FF8XatilpxvggVGzPn0c4pJYtsfrYVFN6ykzbleTyFWtH6vtbJNe
HiNOCz2BdbMonolboz2I44BQIjkQSDHJVen2PYImIq7S3x0dxd8TnXUMj6KGmDfiNoJ/tE15E/y9
YeGjvXAb/xSx1Nwle/rK8rLDdk4EDTSmRCJh0gI3n5WZinM4gLdE1jm9q+y4PLIlmEvTek6fHfJH
flkWb6zMbgd28mZA9mdSvKHG2CYPJcDLM+eFOd+HY+Opyngv8kXyc1SJ1qz4iyJ9ILchd4J4DZIP
poOnbtkg5pjul+b0ERAJPhV/eIhwxSdXwnHPPkaUyQ0MmhLS4cayQkyyeDIfsJR4SA3gIfsA3ViM
2N8zvObNfEHUmMDqSHB5QR7vgUtVKUo4JEBI0IObW4qF2QHBWR/v6FCQ/4EOWZtseTlhUfFloRAV
0FBV7RbUvAiHxndb5KbqUCWeSYwO+Oz3i11LEsGVbD23IHUn2wGakdDC2vzSckKWgHJLcylqvXNg
xWLcsIbvKOpWcCB5WxXTfaxFNnkq6N5uCc4kJdI4aPUF0lF+yk4ZC535mf9e5+rLeX7MD9kxNzCG
ZJfk8A5gmtUAq21CfbOOtMcc70Kfy3Gf97zSXN6SW1KEWrQJAS7ByuKnBqcBEysSVgM8czcl3zC9
cEJOs6vlzIYU+xtAe0ywiOwRSYclfFzgnZn63PylbCv24f/u0/8/GZnMRWIqUijd/l7+li7nrm+6
ukus8+JxDqT6U0XE2v2lKSr/Xjj8/9tYCJ3Yz5i2Kn/rvVxvVrW9XkphUC6mbXKaMgCTV4QqG7tJ
+UYSLxqunyfa/34yw2KmlQ1mWFNhnv39k10Op27TV3ob7YlL2WzHgxI9i6YNBwfpL++kiaP//SQa
lqqaMj1nW9f53e9vtWvqvVJpRiNAJEiQt8ya22w/v0TbrGBWlr02hkRK2L3XEObWLi7h/IMMLhhT
d+JNFPQXPFzHBA4THsyOWHcpq2bXVytp/3K1v5WFxHUwTfaMpm2rlqHKXyqpX7odV93Uy6N9aaNz
M1aA97dob897TCiYMeRFscMyW4/1anyD5qCxtFIl1qHTqwqQ8xq0x2mBMLG+jAbqbXw5rtUNurn+
xivfuv5vyo7fq4X/HKqm8F/NNkxzYHyrYA22g7a8VHdwVP1LsQtOV2QxaN/XN7yY0riredb/sjST
zd+bQf+8p67IukbjUlYHX/XvX05Pe1Xa22Ov3edHeXQ+TkzZMWcVQn7Az73APmzZsLHaQjM78LW1
kSCRtL0SDjzbYClu5RiSt7H1gTvYUNiskSWNwSjgAnzuT+G2xxWJsNx7wBarQ+bVw/RcI9f02Nrf
KcGw+GWD7DxeB0BesZvCuXXsFZ2oC9yS2EwQHjVrVuLawoaTAv2VdcODjWFgEVKeD97vkPNAGr3s
grtfLrQ5NY4iVDx21m/18yaXSQLOTjIfBaLc9VmfsvN/v7EWAuglEvFU2WWpXZhj6bX8YG+x/TyB
bhgDjLA/bosK2FnKsv2CA3Uqs/mGrwED4YtxxKZ6R/rQCLMhKnkQLOyfkZxiBNrkbLU0nCG0qVED
zeSXI5X+MdImCQfuPr6tsSCSw95dxzKRf2BZtyMdtrTmt+Boctg4O8gAK8sjp3tdT0qQkwywuyGe
CAmZ8xDT+blxdvoQVeImAj4gMUshNM/3+l8e8q8h6veHnHL7L/fGt4pmbVn6YdNK0rxHTdq4H45O
bwY3Am6Sv7Wz/jN0qYpsG1R8qO4blMq/VQUHu26z1QrgElectKClL0ei4BU81K3q/jxI/ndA+PZW
3wpvx2JfXe6yZs9vE9M53Eb4S9CV4ncUldXNqFyg5lvitXii/EZ2xtYj2xBJt+lL4V/Gpi9hzG8n
+OtQdMswLY2J4mvf9MvDd9AHtawU/Wlq9DlodruHHQ9VZngQ277hlqESjTX/ZhdiDculTtocazxc
uNBnHBl7K1YiKgz3iWEN+SQlSbuEabHKg0kDswxjrWOy4cbaeaAf5fXH8eYwavEA18MriDpz3EOh
BgR8RoU+V/D8SIH98KXjpNfpj3gKJldIdwDPNyPjgIvE35XTxsgH/RNb0raZnJjZhfHZ6QGD/XyZ
tP8MTKqla5aqWAO0q+iCvw2Gh8o6Dm6VrOX6G+ErRjmEs0U1+zHqX2+vCp+Bzd1JGqtosoeU3Vj4
s9reE/WwGbLjRTHZgm8DY8h5+DIBGt6GLGFtqBRYAbzdGpZti3USy85fDvz3PgAjKgeuK5oui+PW
tK9W1i8XddPL1uXalehAN5bTwe6XP2wIYzstrygzPIpAOgW3e7IXMWUAn9R2jti2IwAG1wuEdaRK
ZyoLEHLOeCsISNCeTvRcdXt1us4oIEl9NelvhJiwcNcPE7LX5RcTN3rUvEskTd2jZo/iOGooJhij
nz+aaii/V63/P11obOOtgclC47v2UOk643qxd3sYZQJZX8THSGMzyUaSXTnkaACE3TuR5b4RdJHh
avDM+wgagK+AM4Q94hKXM1GId4CXBs8GEAvad0S/Ykeq8C1AbhAmAlsAjaLOkc+xV+1BqYqAGsvd
ZAWmwx1YtLt3DbHsURvxybEDK0jaEDgbYworvkooqqJdllIg/Il4A2AXbvtCzVFjrULiQmzg9RRH
30UKOj+SVYT5U7yz5DWf+Md8I76CLMMVyfvz3XQj5JGG/VifHP3CVUk1VhC4aWN2ypPCfUyuY3zz
q/2kojzRvR8EhZ9UihMx0xZhAeJtB8GAU7CLFJecd75g4bHPA+IjqDH8/4BwhG5yBiGKG7oDMgkc
uH/d0iY8ufarDijxmp9dNawDFlfAMh8hgmU5RJ/tndZnV4Gb5JpkGogdOI58wJKeGp5cplT+gOhn
yt5D7f3o9RjBLuRC85oZsHCWaieXai9vWgWPsCQamao0m2adHWfSxBQSvYPLm80KX3wTwk029+So
jfqwB1LdjSv//kbuEqlvbPqDBwd3gEOvU6GBjzcRRNQtttLg5t1WW2m4SbfYqahEUH5ht3vb0EJH
qP9VoKgpPtx8mY2i08/PyYmEi8gmcpLSTz/fZW1CIf6QPKKGtoQD6TIqgjapE+TkFlaBp0vp1olN
FARCgK8vqtFDY4zNFr/7c8sNcodf2UUbykQ4VLmFJbIHrBjXJEEjVFRg5+wiK95GCtRBiwKLRboH
Tp1U/CqELaWI7/hf95GZihgCZo4TIywolj03kJTW3NFbDrN6OHuWwwIYxa2PhTTaZJeoTQjcJZIV
hARp2rCnfMZfT/B60aj7tWuCdT7DQqVBMTk89QEUKBbLA6wkJ4RiJAfDgRFEa0r/Y7Fn3JDLSW5s
dPnUXRmPf1r5JZhdX4orxLiV30R1BFQcMWtEcXH7ufmUXRGdaKDKZEn+URB3XUOb0TkWsk+JWRRI
96OnIEgsUamRydvxYpL0CLe2RnALJ4LripAdYmmDhlflx50m3AKe/QKXXLxH6Zc+AUReGRVEacP9
HqIeRBFsvOtJ70EuMMSbxnVs+UdgBUeqUQbGC1p4TYAvmtQYclwnN25K7iFvMwGt4pPLyJshMIYw
2/BQkEMZkAHPUUNuIPQXTrrqDt7E6TmSEYSzlmMssB5qJGvBq+kJ6hqMBuyxbUoXuose/vhZch2Y
aSGtc9b8/adJ7jNRByfu5IJz1HkV+uWCYG4WBGOA65NqfFg8vHJ9CzeCWMaZE0dwJsReBY1XPVP6
HvUJJVeoRPU/1COR9Du6j7AvTnRSFI3Z9a2OTk9Hrhq50dh/K2hFJS7RAXtewTSiceUJUm+Dle+O
foja1xfYeA9gBgcnUPDbGCm/h4iWsplHj9Jrn9VxQjIrn82EGmzzt+L3ttv6Dxaz2lvDpTK5j86c
S30swjRLt+PUkzTbYIOhgYzMx92R6Vm5Pb9qvsD4uzRO3W4GtH6kjPWJNu4YnPTw7A4+VIT5QzES
7XjJlzo8KOnCFpn4Npre7mHdkPROc7YJDPA0491kw9BAguLXbV/5NfUg3WXzAO+eBTuseSjxbBB8
eDGjIwm4LP1Epm+wR5yGr2Yo8C7YwEcoInhiLL8PxU1pcWvaJr1wKPpxE9fUNETUzMOjjFcF3F7j
09ezJO55afhxCUFdM3wJ2aHqHYUtVgy2YmwTRaobFStRAoVBTBUw7vBJMdSqofSqfNzZnATk6mAQ
KQC8VeE9MV7EQMVAxLoxPFJiVSOSYr1TIlMzrcJrAsDO5rQxIzAkNpxaNkhjsRdGd4tynsdwJCfm
kPA5aNIYadgbsyuasDMpPCzMaTc+vD04J3hMsDl/0gcWt2rNL8j+fNURd3IdFLOvM9kS2WjH/dEB
Qc4/4tvqqMMY2fJ7cj+xxVdDJR1PNAezB1VWXlBGO3rDygzYPAu4oIoe0z4Y+PwPB9FhCGyd+7v0
UUx0op55ph8cbucBTEs7bxdacGsiNdmv9KQL+bXSMdVQkY1utFaJajCTflUt+tWeTD8SWZ5rSq7a
dkQN1k6KnlqtTizWK4neVlZ9GM+7E9+1hayXlQsz71b8v5nLEFEwVdN4GxrPvNROjEz8Jzeeq7h/
rRbWnu/iR/5T2X2tWP9kzeJC1NPlVZR6i1twW+FYKjJxo+BSIiiNGiUHRGWYewq8unHlCOykf60X
PRkaozpmpnvezpiltikG2BMvW58W9RS3EDdFUw6rKQXU4CamymcmtdfCZ5784CebQgm6aqkoTzfp
jcFjVmRH4k9yIzOy46rnS/zOTqxn45lDVynkncAZOBVlaqgoVaznhvhEZkLBdSVOQxXzJT5mAceP
NI2MbiVZ1zHu7gSv0SDbh0XEg1xEoNV9omfzI4OqeMrpIDLUYkM68qacSPHOfLN4iUk9l6puIkbh
S3hx/A/evB7KiRgb+KkF13UXqskgUzH9mDSNVgoBH3pCI40/Fhf5nu3CAdEL4jjEy63ImLe4cgHP
EzR9z+7onDWEmHjruFWiPuiDwrtC3yXkomReqvgjPb7Qk2QjzTRTMGPsQ17dB5fAjEsmrxvfUUx2
lJZPE9nFf0lQLEUcYLYs3IVllHpM0lGtVF9o3jHmoeoQfFZh0UoNohOhBZD1m9qxlt7gSS9LzGKx
kuqxGg/49wFygU7S8iN5JLTpdqExl5MzueJycs+s+Zkeo+nQWR1k4ktF39vjURoMu5X2zzXi8lUL
47lfdYzup6G4xa3nIivX5XqLlzmVX+XVPjXZlKQ48NMrTad73E5b2gFm2AQ0r8JzfF4cSH1/hC1F
e24pEtJvjFNWZtA45AamPUH7Md2m4mecY0GabMXKKQS6wYzkzn1bZPKINd0m5cVWJu42jSskrgkP
6MPpGtEv5aKk9+yW3wk7LiJxB5iJeMk1q3Cu48LSOSllZMbbJbaE1ilmGozKdLc8fupTcdpU/n0n
fCWVIR+ng7SKOJFTdapP70+cbXtazu0pPPV5CXKDP9gtFfEDsJ9NN0uTdGFbnPvphRAHANGpyTdr
/L86tWMz3pAjo6TilkCswvAVUZUhWj4UjQUuTOQrvgvi1dOJsgxNPqG4eetYIyalYjKx40vQeQ+o
v+FxVU636SXsuHc038rocsTVlAbPJhWvt6ILQSvHO2sipETuP20AETND+X3SkX58epcCja7dF5WQ
XQb8StTD/GYbQMxx+y+a2MDD5q5Q7z/wyjP+WYlAP4l1B6AQ4GKZmINVlkkqaMOeot2QshBgazDt
XXxnQCBRjd91NBWsUBdCdwK7IWgEQMFnO0RIBLxTpAfhRU+W8ugOPWhNP/FK2iCHEiKaxRtvEx+L
lq1EZb0T2sBqMgOY2LsKaKFj3pCFzE/dAqiRgiPPSZ9ckApk0mebmRQDpPExaS/DJnsAtqIL02R1
dph3tGcw4JHDwbdUQ3bLLbGdyTbf5jUvsJ7E72Cq5BWteNFx3+TS1CZjWx/vCJHCM3uNNCTBPk0O
CTooPC3RABVNEtHdAM4Li87C60jjhOaJEeqAGoTvnhkm6PgSzRQRirDnd0Z4SA/pACGKDC5dFM34
QyBytxv1W6wBfWwh3agRc9ZpT6OFM8gZJ7Z8bHH2aQcSJKuESigIkcdFF4P+ayyKV5TcAN9/lCl8
AZyDYa3BKhiEYId3a16VKqFYOIo11cVtZzR+4iLZLkhK5YppXAhTkKxBP5+5HBAqGXsUnDKwLmJx
YQBOoiO1BBvDF1u+rS98dwJ5cPZ27h4K0V7cA3fKyCAbyDxlAThwjtAQ43JW5OUMMuUC1McOYlEf
31g/zfpFH5dAEEEUNulWxGteafl0iyNoTACZNFJoTBFccIkPkA+7tfhviUSJaLL08rGbNvwdt1Z6
mLUzuGmXD/yVEBG30920XyivBjE+qcFalBhPO0Mq4NvelpS0XQRAuIfJr6b/NJxFW70J1WedF4lM
ZSsBTraJtfwQSuEJ+KzYQ1mxMr0AKuB7LWOEtbcfKdMzzfEmlBH08QOE237DNmtPMgE5l8szfX/7
aZuZT+ZTne/n1+VJca9L82mDYJdW6mHgXQ90Q6/LKt/Ryb9jqSUSND/R2zfuYzs9IGHHzRzYADmK
qZkOgg1wsEi1SVDjTVDwsckWG+97cA0GHMz/DwcNQhtqiQ06Ft8tyAkivmOYNZsFHXqyGWyONxNX
HuG1uPw27XkEaFtAiQzL/P3zmYdZwCxtEk1XYD3g/1czAA60s5EmL6SstJwKG/RlTHODi45rFcQU
+chDm4weket68loB+djywzcM3xyCkRvAAgT/okiENYSWCIdEmnJ4Bg0P9TUwgtITdYVLBOV3k4ny
Bf1n9p42yRFC5MBeGZETp0pHT0X0H3I40ZmWgVhRiiaQdqk+mW9VsplbU2sq9rTXgK1wCG6AM7J/
I2x2JAqM/iPTEnFatiQ87vDQbsm/gJDiFUFJneNCw/kQIJ8I2wCPsGeGOitr1knXxRk1GZsFiNrU
LdTRJd2P2ExQm9iNME4PKfJT6RBzIJD9r6qDlLMy9654by/+LRJf20x/ArjMpzzgCq446DLvqASd
3CpAohWzIhJzgFghab70Yr9gqPf9h1cFYsSXqTDQ3absIY0R9HiWiFc/JL0PUpmuOlUhUXHC6wDD
aKLOFJcSN9Zfa6hA6D14pAKRDMWwDXbWE1/U9g0mEVAOooQlIGOkc1DVgUkkzryobu0jcUeT5c79
SRmimP4jELAnvDs1rJKCiNhG7dIbm8uOXas5FtstyiUx/AK+2EpwXUWSAUVbAZS1qJ+JA20T67NH
pUJ3n5JJFewpCtHMGovSlHjnAdevxbFYjPGaMCfsXBzSgUZUI9GLWZkDn6YI1eSPyOJDY+91FTdk
yGU6Y74gNJegXEpoIi6Na00UpsXQJ+aegZimGDqFcgWmjHugcX2gGg59gxkSwMrkC9QGhadFmNJi
KDf9DcSTEzG1V/SzzJ5bYWYQ8x4E30EIMH9CEDjHSkKUJ5hioJkrxDsNYgqu8yFZV54ciXuAc5tu
MvsJNQRhSofgHKNRmJZTtBiLdnqPiZUN7nGfqtE1uc3laAeaieqRgPbfGYn6CRS1sQ30RbwjusHY
eN0GOBq9bc11tP0rPJyOIiS1Qs6g+wBLU046F/yxU7OpvqYdKc+kBVXstMVnbdnUk07Hx2EWgce3
CRSPu4HPWiE1I6Loi1VHWbJMN18nS5ww1gsEyu0C8d6bQHx6UYai/rgWxUVsDEhJ+MoL8GtHaqKU
CIlsQRrVi7DvOZxoLijThZj6T3z3EfoH5UkXCDOBygNKidbU+Eq+FT9N1J4sarFUV1F8ixoRNGvq
EvuvehEdI0BAHUQ9iKzhZSLmJxGQKkjGwMNcIN8D98qtBIhk/yYRkHX4HIiiLLdly6OKcZ5HlSzf
YId3r4PEunmqPXFzU/tlGU+tFM3UkQvXJiJC+Eztsea7jhQXWbtSSgivrkaVUzwNRrCfo/beZDUj
F5UzLAMXR0NqS42WK6bjwD2s3t+x+Xx97pb5lJRgOCfiuqrcqPz5/wg7r6a20SgM/yLPqJdbq7mD
6XCjAQKyLFmSJav51+9znJsEdsKw2RCwrfaVU97yVr61/M3us1KodjNp5eWyMTcMtJjCH24D2CrJ
wwEGh5I1twT5EmR6+a0SDe+7ueNtycLYuVMCrN0CqwW2YlQ6DEX+28sSoC3p7WlLeYT7hYFtM/70
hCm0rakXIVBEkCEwBg39OeAgzmyIKmAe3QZp2SEyX3GmnssXWtez5peEJvvZjq8C4SAXz7IxJBxF
tRFSxRnlhT5U3gFkSzFnEhmU/5BaCHEpol4gxTmb1A4NPUmYKOf0COhSg9IjqoCIW8mLpTpQBcOi
521SpU2p8AH25W0oSpPrI3LzIgWBBFMp10MShcUoi04i8TDZdLOYFbSJ7Md0cYjiO1md9qEUvzrk
Ny3KhHp04ox77uQBD3dZavD54G/gDBSxUFRguAmcpfdbXo0rIUVNShkY0tcB0IdQ3g0AnfDqTHns
uMIhAV8r47bm5/pCw+pR4/ddwKa4SrkZZqQ9UeSE2wBDyj9RJ0GFAGZUDJMdX1NsWERojWgIE0bi
BMBy7hz5cNSmQGZvMWrFGYs54PDwbf8UgjKWpR7hRDGoZRksmHLt5x6CCFJqJwZE/a5EySdSUTLC
iNz2RHrIH4p61A5JhT24N9R7r1x36toztlNQd5SU6/TyAeaV+g4kr5Wy8CV8gj4g4Jv63bpH1w7P
FgTpwtNzjR+xdBn2K6a7ETWYrzIVGY3r4Qp9Kxol+m0ZsHStjjQ2EAMKunDgC01ypkaFOPeZjkgb
IBDMFwoYLYJR5+ddhOigmOZE6YwCHeQHyxuRODtTw1P4W+riTIc7hPdY6ySZqNnnWlmVfxHezHHz
IKtAco7tQL6yxpOVvFmaaIcgQoaTACVzFoh5TPRWrGhkrFC7lzaK3AR09Tf4UzyUwCip1bPZOIuB
Gr1KacwML00grhr7CqIW5rGU4yXuoAwfOmeMl4/BRUedGGdH0Iw7wdMEGaRmNqIDM5+E8FFAV8IV
5pZU7NsilpY9St8HwYbj536OMzFMI8IqAyPqLozv5SiU8+fxi3D32nw6Kx9L3FDsuSggsaRK3I9t
3VvGzbi4HfF8Obv9HHksmkk8fCegAQqE54JuxMX95KtPrHNhWL5KJwl7aR7p8DxhVSqXnOHxssHJ
pZlX5eeuxQpAmlrOlttDO3m14ynXXLqzViKfS+byZMi2HD5eZw81Jh+i8TgFL0/vS0HzjpAsKAgw
KtQdpNEAiJ8yCTdG8g3JOAqeHGKAcysonmp+7s5O+IKjCAUGlmeFxzjG2dIqa2Y6txErB266DHS+
k642W0rtYgYxsu6CpUd/bs7uSIY5EhmwcXOPZNfTyENPEUkZcrLnF4kDnBDpa+SVJdEaxR4iY4eH
yynz7/e2L9FTTlZtkN5aS4MvspCrXLTagdMJ0K1DjQrCPrECqdEaJTvIF0tCYmdjXzMw8ReQ30gA
0SEpSNLE5Uq4rF8zKjCGJ2hx582J7OlAzELChhoJgUXQsoOK+StPmXcgEnOlEMXJJoyLj1gD7JFA
lbPVsJ9CSm6x3xxX7Sqw+BT5hMuYkzmw/8D+zjeimlhKOp3ylXOvd+vhuZlJ97HnBmV0tRC+U1BE
P91k73kQP6LzDstsCaUEfVhUTfESmXm3mOk85p7EHjZ0QEgrQXJTMN87AgMZby2eBdIKkK/ug5wU
m6FF8i5bDheAhB5ZJzL+zGgWvuYt8aEXwxLFvHPH5o4NwvpAUzsNs6tPHgEPsICYyi2SL5tmCZMZ
bGDUPY8/wCpU+397w4C8EZewdF13lS8o76ybpL1T6N2dgt6l8XIKQXIrkX5VPEnQMwnjYQr+6kkl
IfMk8IiRrSP0ktChmGcbBxFa+S7d1IjjGQuFYZ4SmzF3gM6z6ECUuiwZsoIrl/WT/zPAZaBrrKZw
U/FEQNEKV5Ni1aFra/DKkSQcJReMbGSFkFSwe3dexoU4N0gvVhaxgla1xOyXgIgj0c5bx3wRXq05
z3tZrVP4DZ9yqJwZVdPDvkRiXIasMrIqyloAGDpUbCT0tKgjhCKSijHWlNUy5woBqW4w2MEtDMsI
vks2Cm1GoFYKZyozHC8XaYPXqxFMCsuGxU9zzjolSFIWsr5KmDe55LoDJGCb71iGWPDRxliZFyNY
yR9MVC1rsauJqjk0mQca0QVqpSzJkeQCYPT4hR6SO14a0WcWZ4nznGhyJX15aU/DxqBZytbI/ZcM
Q8QjNc4Nca8FlCGDX0pTf3eHhcu2mEurP58j3bXBR5Q7+/t6MMQiGN8RXpczCfsLVnTtBfc29t9y
ZkIUxtPtjsnE3krGwLyTKcfizLjFXkuW6B5zR4VliLCObQhCIFZJTHqz8GTu71j3ZA2VhJmld6WT
xrALXtYFyeIsNkwrYAOW1r5EjhxMlj2ixkuWt2NTliV7F6Vv+lyWxxKzOVIYhquE4NZ6MuOa5SHM
2VwcsSlMMQ3VSep0NrWOhNQhHTc+d9caaeWJR8Ft4bi71Riljzs2ELlYWXBlwEteojAEBX2AljfZ
AWETEx6MP2s1ik0v2ouMJ43h6Lzg/EZGnj+NWC8EySeGCVewueRaJAWV2yZ/TFZ/hHNZqSaIz43L
NETraT7yk8vCh8I39y9i0csXrMfk8VWUwX8GSswd72ewiSVMRrGS78gM0G+QKiNvMZZiNVGRIR5I
NyZzsbjerfPoUrGQRwX4mKVYAu49phfrnh9J1YKY4VriBvmVnIq8U357+WIJY2/hCD0nKDvMZC4r
GPXMeby5NOrNecub2Zh+8R3PUATEfz9Vnaevzw9vskyObCxcF6v47w+r+Ijf+ZWs1ez5ESwvSaLl
4aFwzaxGj5VHVYSY8/JVrvn/smKmmKH7eKBKQLoSIJXFMj9+8h5oMgQ1sEr4CPkQmQPkznTamQgx
k8LCgEkSa5lxJ/7PMGAOy6ojOA+ZBZLCy7JGYsdAkFiONf6y2vyeMUw6bRpvq3kNSub4SgrUYI7D
6bafE3gdBVMftAofEUOuKELkR4jqdJRZpZQigJECCIpYzCDSSh6GiiTf4y23IR5F1FUuGpbNFcgY
crySmgDIxMi+aimacYrzHi8pWToYzWgJgGdR0ddByQp0LsT6Q1DdHkkABrrdnbTqr3ui2ZAuJVwA
4AI0IoEJLPavJt1cnQausAKcqwM2s31YrqS2rvMzlFpfpYlPA//dBKaxGFOEfskBPm02XiTrbMgB
Ags+0uBBeY4MRUAF0oOXAsmI7858WIISuEBIoDwvynU8LyP9TZrwFmAFaXXR1KZXQPMK2w1SI2Au
M2Oeky+Q0fBeeNOzDGkOVG1pu+TgDQTHksDKpvWbLBxayr8/rZ7djM/WPKVwJKkW3VkO8htzQP5L
4ctk1URkjRVS7ptGQYfjcdZ4aoOAKWg8tM/FJU3jpNZ2QF8d8kROXDCjO8Gf3w14NdJusSz/zO5K
shvonx6KoXPrvVvAea2mBvJiYBs6UTeaSVOPFqBQdyRbOy1t7g4XHBzY1mieC2AEExBJ4gIZ05lY
gtN1zlFZQ2JnsQ8Pa4QOpXMuiJNq6fzivLhDco9+Yx0kA5Q7JymmnLWgQSCeNXyq/LGD/ZvABgQa
oXCv5fAmD0e+A/9B66x9NnzAtc+AIubVDBd6NBZ5UfMsuagMFp37I6lgMYP+A5YD/MECdAdJnuSv
7ppLmDFcEE+zt7gvr/twsmZYYfdLV1vFMJhRxmlx1MsQkfpZExq+QFqqABYKzSFOqAqQlXuRASoQ
g1JAKoL4WPxGQRzpmW+aJ97z1IQKyXAs45hHzbTy7VDnq2AqKg8J7HE4d8EBS3a57fJo26dLB56b
zQeQRXM02qcgQlRQUSlXp9zqkXrJu5FMj5RbHvFcEBdyr2uumf6UHcS/4LICs5BRIHcvZj5xbfwt
TxDhZ/4GtgANlytpucCEz5BBwWXO5F/yOM43TTi5l98zEWcyxU6ivv4hHYnffQnCZAyMNV8S7dLH
W4D+g3hlFaTdRmhzT2QKyzyTQyvz/aOckjx9CybPCWRXGrmb9EPIW+X6sgYsQWXTZ+SigVkxFqw7
edbytHHlmx8iiOb89Bw5KxADfDSC0C/ylApgRwl3UGj7nPar+lJx/YIEkkPKEAQ7xKDO1rT5xdgk
noPe4DE4kYTGEuTIUirx1p4gQTLzSYjU3QIxKQmICPHECc+kzDww2ZkuzLnfoztZn1gLwDtxFRkn
GM8bClDQ37gEObjMWhnS8iwFUyJ/eO36xPvlqXGB1E9k2MlAkbF1vowwGauy+O0e6HL7ciGM7FnD
SiCf9htjIwNVng/YLO62TFLB4WDcKz/jNdxlPh9SFUMbUyCkKnmJDPoMDfPdRhZEE0gPVRF+vduo
C4GCodYlK6TctkO0fzQ5f5kh9lZepEbSCx0WKl/aE9CaFfrD4H9Q7F9QWHnCLhJZcCmwCIJIGEct
+sTSL8uuTVqg0vacYG6i42JicrayaDd8Bvrt+KCc6a0ZvBNVT5DprMYUfEgAaX/qgflAD8zHEoEv
SlsJiitSOs1vDJz7jND8RHiBlut1AzhrQvHHXgimrcV1WwnLO5djjisNbFN2zYs5V15DiWBzRp9T
Y1u41H8QUrSjIy87zgfwZ/1KamgymNs7lX+rwW42cHHipi0/lT8uhu8cGVDUiBipgr4B4Krnw/Nu
Jlrw3AhOWQqk5QWAJZdwDMFY0AfWfD3YkelqvkC3ANEBu5FdTefExxXOH1S/u8ig1Gd6vIo2IBnY
4lIAJn+ToM70JpHNnqdczl/nKNTNCfioTJHZSTArYSdRMMGpVHvprVEXkAr6UTSfC8IsiYEv9U1e
ThHkEj5JpeB3HPy72mNJBWEhb6Ow8oLYPAmSdCKkGCNhigTjUiExCbUqrJVR3SXMkuhX3uHOzrdS
jKjpfcANVqITaaH1Ax5a/Qbth4DzR1qofpH3S4/6qQQzHIPmLeanbvpCddU7LlSkddXF8PrsPEFv
+SkbVb+hsOWoqgI/CUIUaiNfCAVpVbtG07nDHXD6ZefvKeFkiIRdNbavH2c2avaA4zMMm3SPX4xb
zMaRJ0BTKXus04hAqUJx4OTnzQJy9+bp1+1h6i+wkjhfnw9XRG0Zgg9I4UZZGTQeOtMnIaY2Gyji
FGX19roHn0pZmGQ2R9tU7fyb9729TU/+brg621NQPz0Z1IxS7/FaXcCTp4KNGVQwWRup3z4h4TvB
Ij1eXlMJNYLDCSRCAG/Rb++YWIhj8drnhIT/aXwcqunO8sT7c48TxHJyuhrba9v0Nk9YcLzla70K
aWUO+g9qHRes91/sBbnF8ENUXbPQP7MEwf8H0F07uMl+r+4rXDFQ1kBlOHlRcNgq05d4QIwDPfQR
iy7CsOGHp6t9Z5/9fWT5/R9H1rtT3SvZJL4jWDbfX3BYhECP1M7c3Hw8KiE+a+x7GoVhAtYfSDFf
JJ1+I+BdLtmAWOagSPWFPmIpnXUuc479IAmbc3+iFpvdgHwIMNJYlDeY2bzW19yNWYUCOeCpMNte
lOmm82DqTRcVRIWNssLbBx8kdG6RqRuCZzfKMaqx0ISE2FpPF7ezz+XsB7rJ3xpa38/8C6MiK4vd
WCdKuTJqOheYS2n3qEyU+kfarPPm5WD8IDSoqvKJX0eIq6PnjqiL7TiG/fdzSvTaOE/GbnK39FGi
W/Ocqjl+bsEQAqdfh+snZWFPlxS2ka1dh1d75BWTmzh68v3ZYuFh3xfMfpnT5mG9fsEBAfkKxNfX
V3OwQReiDkAp9mc3MK6FWrgKoueR1kMQrB6Dx0CMPvzbxeuMqhsuW+LciDoSpqb0JKfa9H72CnUf
yC6iuB52if9mSlwWte9XDgmTMphpmt8kcTPdOO5b7rV9QoQfZPEo5C9vxODk0K4b8wPCaVxbP0zJ
L9qI8ogd1F1tDmgqtmY4X9ZatTZOx1ORJPd44c7WzqtozGZBuriKM/+wrqi09iDQp3cJYdqjQG1J
xsY5tQG79zoYDMZmtKUO8OMm8EXZ5/uZfV2PU9sa87rF6gTvDSkvDRg70+7FTYt699PygcLI1pxa
W/7xcJi20weEwtYmdf7ew+EU6bQraURN0dzEDRkh37ubG3I0DxEj5KuIZX1ka2nBTUV8DAL4FIPF
6Wn63k1ZE4bZEQ7/efr2xuj7xDpD8d6uPiBENOH7owV21g7eUy8i7LGjlYrYNfYmWLZQ9PD39ykY
7HG+CzD4QC0eaXaItTOss35tnR/WFu2LYOr3u/RlcbGdIa2Hc5PcS4nXwAgPVTW6/dBIQDPCI37r
rtk9A1QCpvHITyi7RfgQ4dpFS4ACFabR72hYt4G2wNkVB9p4AdqdD8CfDzmfe3ADHqE6NwcdJxCG
1jNbVzZ47Ufj7cM356F5qa4sy9OBcuRXTdTco9yPvKm6LL3sPr6mGY547HVHYCyhcQKsNJ5/4EN5
iaAzZB60a5wa+Pkv41pkHc4uPBEQivUMo8JJG5LHkomvDV6FLBpwb3t6A9PkI/VkjQTxuvMjVMy4
7zi5FOtb0EzsraUnLlnVPQZpAXXytYsHpx5hMG3eHWfn52HvA9GBCA/Eq0Hg54UBXd9jGYt16R3x
2sFnQLiMDUz1Hs4BRkEo1W9We+odxKrTjv6ryWg5+sPiIwQ7BGSoWJnvNra4DZeLu/209wnRd5vD
ykIuABAq2vT15vUU7DGfQtUc7F+G7Z/0gqmt3bbAeokwN82jfdeZHqa419kbxr1076h44jmFMnGk
vIDR2JYBKpYaRtnL3KN68ioGyjaNAfpVdOJg4f6wd+rfeHWyROC1YTkKfMvfVfw/9k5nMI5joerl
KrebaWY970pMwxDEo0Jgcg/uJ8b8YLN9YmCLdwamCSf7OYb2eXx0irv4ad9e6ceXzFqZJZph5exQ
Q5Z1d36PfpCFFwD109T2J90Pe4l2oeX/vaK6imLBSLNgAxqW8mX3snX9UCdVD58OaNvombfCic1m
Gh2GJFBVX9VWe/4CkKOAeuav88ErWormdS6sZsAGezDzw1KfLKwjrhK9vtANz8jnCBtpGrIm8Bzw
IUM6aRXjTbBsMaZEzAgANXaulF53hIM87nXPXStvz75+FhF4lOkYumag4bfmUgWsq6mTLtBrcxb5
L02dtXpkQ4HpIkhKA/R4CTo38SeN4xbFBMwUXl19Ba1psnvVUL9IpxlCsp/oWCERQoGJv4uwdfwu
u9GC1F2m2HyZPsw/GFs9sjFoWnWh+9ZGaTqDt5BsC7wcjVlNjQi9JCwN9HmKz+Lx0bgjUe2nwMtL
+mhOgAAjAjHJVDDobwNpNtJmtafgNwjphAY+XLIFYknIP+F6otJT+pVc72nqr3KaHTx4dyoSUur1
4VehzcvUR99qv2H8WKECOXUQYAS2cu9MkxyPr6czjeg7S0ODCHo1ghFts4Z7r92DRaSzjP7cA+hU
k+bGDW7PgGv0AerL4dmhw/ZSl9cOh8NSJIn0BwX7pVNomCtcxAZoEM9YsGCwDT3m9QCyD77DM3Ig
ePX6HA4itxHWnY9cx3g3wbDrOeGTAEfd8lb2jd20R/7js1MCB0wLoOn7ESEwyLPhoZ3u0hlQ07wi
VT2uLJQrWuwuyBkrr9eC+qU5rRHOGtE0wUv0VcVzk47eeD+wrw2B1SBzRsPVxmaOLiCe1iatdPfX
v6OM72RMV0F5WLcNx9UN66us0t48nAvtWOYbRdmqzInutE6PL9Xhw+HMlOHj30dT/0f0wTV1DGVU
AwFHA0mnv8O5/HxsxvHs9HfKyxkT2/N8NAH70i6L1+cQEb7JYxPV9uJY3CjWxQrW09HrYpDhJqVP
NTysBk+jBIv/jgUree6CD7Ci/LRlh5pZGLBd9VFkDR4ExgBmzYydZx9C0FBIiFHSwWFSR4Ha9qxb
e2u9t5SqkVk+PJ2CGti1AnL7cGt0YXKVr7GCAj4N4R52VEA4ALNoFV9BjwkB28LZ10vy+F0zhYFU
UOeegjrGA25+bzNb/f4Ku3LgPPU9IvEbYqPy9bNCdcsKM3WahONbXXrlM/Q4rLsjFQ0T4oR+2oH7
ua9e8payyOSBNd5Zsg0Yu+miwNPGK7ZP+w/EyDrEih6QGKAX6//7+Ugw/WWBhEaOFoeKILVLDPj3
00na3mwU45BvyuFFLV+GfKvtX7TkvrF+WIv/J6yH/ovfhMhUwAW+6Ab8sYVUhjXui/PhtMLc86z6
+MM9DJibShKc4Z7keAo2VBv1frew5/++xu8pjIvfCeIYOlZRCvzqv6+xOqbFXlXUYTVR/fHsYf3U
VtNW91JMCQeZZP8+nKZ93y3/PuCXgIz7YNZFXPd3Biqht6ck0CKu2CivVUr6B5oZ4GhwWcVUrvau
5A4A+4C9StcVLcRj8dGZN1C7x8B4SBcHCwYTLBc6KL67MUCbQfcuxve4x5xy93RQvAl1BajcZaTp
4WGr9XMVQ+mguY/tFfwd9yFGKW4RFbtprXqdDVjHi42pAs8Up1e4u2sINEYZEnM1FL+o0yk+LZsB
f6DdxmFQU38ab6rIXBjUf9av3QvegWhKoPVTBPd0H3AEc7EM3DaYyV73jztzihjflEdqggX03Rd0
DTXEZpvALK5JHDw2Thzh99NaAeIPwAoVvAK49C9nNnwS1NSe91Q+AoF4+/SeRONFIAoGKhtR7k7N
ZxWbyc8j9Gt7prwgyrJbNOD5iGqxd/Umq/gG3KPlBiWF/jcKGeGIZ2gIiQdRpyW8SR+XRRANGgnd
jKg/nyL7dJ6Q0EQUW4w7aDmz5hlxkIH+JiLbnUe4k46hQyQASaAfHzXKeY/VifAuJeQrPdQoj8vt
g1mEFOBG/IifdhRpMEYYZ3SbY4+SS/xmFT/M2v8dYaTHFkoHSF8wgf8e0k2337tdkp9WrbIo3Cjd
rfftduJsa4yldIiHQJF2kO0IVHcbaLAZVtLVh47G5s7CnjR96FPQFOfct8ofFIx0mUxfFhQHhR/F
4sQUU/uG5ygtV3OLBlzpvEOoCm1NxveS3k6qwVhCH22QrhZtInII8oH99Nz5cH3oabUrxB8RjTjS
2IJKcUsvtd/S3N0P9NUd7apKf4hqL5WEb+eqObqNlAamFl/VIjLEn5PSTk8rGzV1kGc65UVKdBCC
UUxpvW4Oa8B9g1K11Mhk1u6Lu9nfIkO6jNGlezqudezbihYNGoIkrtDBESxn86Bh2cwZYv0tAQGa
W4CHAugzTphQfxuEBPCjH9Hv+/qva/lSNXGPynlS50O76ofg8Ape9hwo+cJ2IwuoTD4trTB3wXWP
CwPdhGSKo3zs+jb06Ab5D3KM+ulE1/d2JPYF7z6ri+lwqw3ik0fcghjkER0/J1JvlQWPNZ2hFNLD
BmGIoyqP6/P+qp7vIDNnK+cTyAkcafJr/IObWQyAsAFk02+7yTRBL/MpRvcfUudKus/7Q0j0/HbG
9wHdUH/AzKPenOK7E7I4+DrF/gkZgNFL9Ygb3ZO7CoG7iWdOT+7hn2YsVeqIC254svgXoHh9ar6g
dJm58LTo8BHbIaN7eLY/UfRxECMEZT25HkwfitAtFBxjar3BA3Q82odYYyGE6SvPFLjc12ydUAag
G3A2w/Q0P4/Tyb11Rz0EfQ7I683ywL4MtuwZiUH6YtD0kX19Le8SQBggcsKG/A7Xdpo7C4JAt/ep
5KDJmmYrNOuQ5oWwMs0pzYYnx3OwulqgSWeEbPZEwTsWIxCGNf0nmD7MGcs77WbJPizdEHvJ6gWY
+EvOS2ef0ApBOoo7o/o8dMHOnR4el/Hou5Bkqc4rng7dSIDnP+2q6v8Ekq7CvqlZ2DAiv/NlW63V
wknVJC5XpqJ6rWE+WXinVXoRFOXxudeOt7pLawpOWJeGZQ/k1foYyLFdIWw6UMQyzdMIq2P1/MMG
fClY/TUXdEXRNB2dNoMT/O1x+EeocZog69W7lrEcTihT5XuPMBghpvKp2EMcMJNw19u+GtaqdZ42
r1bceJqJH0b8qg+7sExQmCy2arwekIeZxAvrEOzYHV2wrA23NDOQYY1Hturp0FSeQw6lUMM49srU
Qfd4RIkYlbCqpKGTvZkm4rvuTdvs7yajPt+5VjTUp+lgknTgPo6crK4fg0PxkiUo/Xv5eDVhxZsU
YJs7Pag66iVlb09tDcD3QKlKK9fWsd0cK+S+3Nem78Li4KuYw/Yo0epq7icNYCnt1Rhu+gn64ApC
O1xe0nRYE5+mDUP6eEUqlTeIyqSn7cG9+3fwcxHb/nbvLYNUnEgLSbkvo+IYd0rh9q21yQ97v+1y
73BArcp5yzM6HzugU6gQWDoo8D1atOfZqdDCgkErNxSRqg66XmoE51SN8vT5pFBtPS+sGGAKvMOx
qQMiWE/v4tkEMhJ61CqqRun++YxJXOlW4VHJIe0cp0raB6lzr5wCpf9Jb1z9tsMxugiXbfwkKCkQ
yv69956c3Wkc+wOkFxLfZBsDFujD3Irayew4QRn33lTmWX9twG75qaDx47G/rPJNZw92iVwdPIFF
B/2+Wp67xQ5z5r1P+x8xpkrbJn2Uwx8wfoii9W9h9Jfr/iKznvRlqsblCUUS1mZwZVgBIsZrokvI
IJtZXrOevJ5gmmdTFbHUDH1yxBuEOlzeKStyS4uGMDs+7WjEKsI88ep73fBZ2gRxOqFm+++R+L3T
xPlaLrGIa5PxftPJUschwUcqK2/M86a+2+n3iuml7msONLYPmWWZuXAOs38f9DuclYPajutKF9FA
of9L6F+ONjKR5122UiDuXRXDdWV8trDLyvs9qWdK17DPYco1+6Xbf+gVxYeaJeRhdzK8WrdmsTkv
M5UN8+VQb9sjxah8wc9OJ2dqmOmsM8aPI1vjv0/a+ZavcNIOfTmTagBqh+aXkzasTG+Nfl+uSDOv
qAjgc1ytgL+fqXUiBMnfY1AD/ZR+VUfmpni//bCRQQuMrbwBzXu+el658yYbMVHBeYC9LZ139MFF
TSIDGiDohDOc/P0muSbjBzwgHXeF9otD7/94TfoLpun+taKcCZnQp8HKd2IIlXs/Gsj93zR20Aqj
rqlTCNG+dD1GrTsfe83KN3YdDBrWCQZ6uDvR6O+VNf7BO7hovU8g7T65b+d5++o+xQ/HDyLWHqgB
MB+Ar+aUEhbSFIsC0Zf0rvisyERqv9Sm5RPYqNvDwsGbyKp9VOE6BxeykCXa+dV+qG/uDWMf5vcC
4b/89ZGQoThMXWOK1esHff5+VSXv/37MZPRfY3MxlcH0EdU8HrdhfOm9dv2+Px1Ok2bLDEapnuoi
30zuEgRGdz7JsT49ooSgIN4W1kl0RD1yDBOgwPsZtFjq2xY1qsrLBr9+3mHpd/a6u1gLTRvZ3wbi
NxpFOA/lofJ6fju8JK7Hu8yTRySIpOjoBmxGh/NUG4M9kg/W005/IG/pj3D+b1PA1pRC8fsdd14T
e1oeFM2sawjQvK4/+od4Y8N6TdFAW52BW1FpxrZUW7nKIt1HyhCVKHLURKlzdgL3U4iXwF9Jx5Br
Hua1E5yGqM39CVr+rpc9EfwdJ3725ODlfkDJ5G5y7zDcHS+t1+VkYZ9n7XG7U9ZmOneBWeQ3eyNK
ncis2cYWmjWrIKvpsK+nerLODiE3sKXyiP9OP0VCrd9OUOJ6JDulym8OvgZygXIgoyCb0TfKwzgJ
jnk4IicwPtrdq24t8yQsmE2G0IfP5EZo91N3hSi8m5Fk9uoPa+P/LFN/j4QvMz5LjtXZsapmqyBl
u9qTvqwbJziXcx1cwkdPkI2cr/GoqNNDE1Tupgdk+qurQrjK1f3EhsiQvvW7q7q6t4w1vurnX/8e
q9o3/IcMVRrmbLO0Jand/L3J9m5fIHWatNuLbz26jhPMAibPnQPHenpIr/eP7RCam4YqyMrOfc6v
WyvKjZLD2J/30/ax1QIqae4v+j3/PrXvXVo5NY24lzatoSG9+vepGUc1Bt3Qn7ajfVvP2xuTCrt4
1O+p5m8Lw//hcPIo/g6o/j6cbMt/BLMjzRilVVJI8PUNbCDjEOVYwJdBslvoTuX3p0j2iIl/RkIG
wf5D4/37BIz/fRT043WSZNP+Fue7dqnl7aA22/SzhZuB/Apmz73v4qE9QVhlmwyeg8cbLWDwIktE
I8cHHb5AdVeE8ANj0LWxh16U1k6ZbsedD1716J3OXgOi7eDvzkTX06lzA/7oXRLTt4xeewJFXr/r
fsr4v/eD5NmZBqVvQlRLU74s+pMsto1WpzKWJvHq6LAmxdpdgiJTdd6oHZACqKb2WzlR5u2JCHlS
bd0yme1ryrUK8cyhXFVHHAzVlCKzp7NgH4yVjpKXZkYOfKN9scrQnCXmPGS9S1ntpSObS1VE90pK
Xv1OnyoYlGeEATlIl8OghXvLj+PtCOPmnFeNXyL82KsNubbrfBrdRw8oKKVXgMXQuVqblEbO6N+e
0M5XFskOdOEEk6Ke7bY9rv793ME7fRt5VGpJlUSH2qRwKwPjj5GHhdfQxBNLXR4PUduDCz1uc0Ob
aQfcsQsFa24d+SHKOvGAl5/+oFUIBhr5dZfsQjIgmxk4kP5Pcv8pMUdfr1xfo9ByiukE2dyQ3bIF
J6/qXpXetN1LvnvJazPK6dZgRWKVdJqOtpekQJnQNB0ROtjvwGgf7k+sxYf8NptETp74J4LNSY1E
IIYhPcoOZwV5CHKrXXE/DshjxZ0POW9iz90CoVPw7ZW1yFEPPJtMnaPvVLp3xBm+XTrEsmnhKcYp
CIwsRyC1mLIuoZRZrpVivN33HEBVvVFDMSRDe+V0njcOnIsjhUBjjMjwk155sLqJL59xSoyZmWR+
bbVB4t4w7LzJcZxqLpjfog4STttE8ScZ33oDBYPyGCT728bApp3ImAwO5911daaB5fzYkvke+Vgu
ZXjTdTXWMNOQ3//xXHtrMA5G32FCTqH2IPKiBPFH/a4Zt0nrTHfGfQWho7IN/Dw/6p4qzvhDlVCV
5fvvRY1TgPCFdC/2xsqlvvnHKXRVqhyGg43iYwqd7YxtTUzTBwxJNTTTpjlQNZzF0Fk1NDxSlO+a
O9ObHc2ryikXRtVGPwz170ucrRgULF2KgDoypV9G+vmk5+XJjtFzQXM+fXWc8sahIh9X9HMqc2k1
kYt/gt5pXppj5BNQY+t2rV/vB2/v/lRC/Z8NxlYpX7iOg9MZHfcvCWZ6tMqD1Zc8H22BxniqVJ4F
2/AwKziJqvIKeqmJ/RNGzf4+3f8+7Jd9bU8zPufeuOsaU6qthnzj53nVwna77gNsShauj+QJMeLJ
LyegSob3ya0jVbnkw/kVI3vIIKfytXJaX1/u+Le5tq5Uj6LWWweaFqkfn60awVAU5JAWyxCifoxX
GG5s0QUqNptXd9HOYbzPkisXMxPzNXs6AqWx/RGwO+Ixic8aWXlp89PD/37d9KUMVSPS0HVu+Zfp
oO0yPZ5kJkRMqv6nBBO8fngoJ2Z03GveoFA92wUDJXzdQdXtoEUTG7Vy47TIi262pzTx77Gofx+L
cjogULEzU03r69QwOuCDlp6Y2yNAHTh4PZoOrafeGe1VhhbQrWUHxVIZry8W2yWNbcC6wJtHn0kT
Irrld2DbWJw39K+TKyMPBmpH72a3HYbQQR9rv0zefjjl7yGKo7g4uNvA1hzNuey6f8zmpGu7Jmsb
dasSqbPY3vZUwBfsDlXiN1Cf1rrmITKRzUYwPON+mseeevPuAoqibIOiWh3uH/bAK+C4vlOzta6G
SH8W5jaQ15d/n6v2feXhXCn2UxpARxvt8L8Xv2NtZdV40JSlsb89TdYN6vNWSmoOWjV0K7LRrA2t
+qElFRv18aNxmsfTUFOCRcUN3ylU/Ona1xVtIZ6GPjgLpdwHGWJuh8Y/jgOvKTxtbMAOTVB0/ffJ
G/97ozVa9/g0AMZRv6xTGKpqRtyiEt3pOC7B/FL2swMEy8/TKYg/kSqustUue4WQ6SNL607gSwIQ
QQq/qPwBsEb8jMDZNM9mNEBzqcpCqlI9EBgt6YiOGgruBpEBQ/C8PDzrXnanA1YlR8of9+Zza/9w
Od/hfTooa5Y41cYWQuOB/P0sHHU4n5RdOVm3h0hFXGroEVit+01KJHFGMC9XJBSkjop+l3Kf5S9H
++aMp5cOfLis7xpABbbj9/EPIbf2PwURToz+GqUjRotxsWz/Y0CrvbFvDskEbcuwPoR2iPkaGkPh
gXYEGNQCApcx72+MKJuefxnNsg6RJLjqrnvEctQrF3kPGqDUNmmj7Hw9A8PpI0StXTUnL4nRHb8+
N0/mrWUCx1mkyFRPQMXATDnjdWKw+YvtLJYFE78p3k5ogCP4ga8XNq82aqXtEo1UF6FLEjUK0smT
StUEIMEjabhhoAvcfpjajf1IDAZJpn8g9MRbOKP1sMkqT0MFb+8B8zGeiyVA+hdK99RLa/ySWrAv
HuHO8gT2UxP5Y4S6lOV/hJ3njtvY1m2fiICYxb8MyrmUSn+IkkpFiaSY89N/gz64F+2y4UKftg/c
tikxbK691pxjNuPiq2kc5ijNERVLuK2nxJmV7YgzHxkOWS6L+ObuuZtUopgKsEl4E2z1wmGYo6Jk
UERHm9Bq82wce2jFcLe6Y3+4aQzYO/5ClJcp0T2ozaGlpoHl1tsSCqqlzoftuALZABRqOErRPWOQ
Uy/DTymwy3sY7NVwzGMZyYCAu55V8lTQXJC6gTQ1GKmKfYA84AivicUXI4KSgE/vPdXHz2oV29Gc
7Yq4A5g2CZJZUZtf6j3G3mTeatXyT+Fk5nX2k3He9aHDEnj6o+KQD26RflJp8T7mvsFAWcLCw5nv
uS8TxIYglJ6jFXXc6xbBtKTLL+wqUz8MKAtnKURcNIYZzeqRwZ41nzcY26vSrHocLMz9k8tYLdKs
+CREaM5M3PjttqYE2VFj5Cm+3wEoK2VZXkndG3JuJ6UwzkAFJpbCLiAmmZX5hJhd0itCoxD74T1G
YTlNVEKjGPpHrAY/PL5/DqH7x/c/T8m31aj1ZG3gRoKyBcWG2ZeMYtuA7XDIa0dpxtrGW9R2OEnh
cDdmNntFdPkGPBGTHykCf1kWf/sg/Zr/n8c1TJ5qLqaDAbA4mPdPx+0LJLl2Xvwce7c0iWjYYfSX
M6eOl4HRkWPo2mLh/lTW/u2DoDRhOKAodFR/te//+0HSqBmWOTvBLBZtH41gQBXZwXgbQusN5KNb
InWi31faaH8exbugw4qtf8oq+ts7ThSJ2KGtiUZA1b61DAQhKvyiCd1lrIIaLpeCxXmJrv0sasPe
9Ll8lTZ0S3dT12Px67lRPeaTMw9o4ptnq5Ilf6ZU4r4p7//9/vr7wvqrcSLKMq+v7zPDwdDIdAED
yEpmnJzvpMPS73f6G4n1nDpBg1f0paY266e2jQdT4Ua2HhtgnD/kbh7VCYqMBjWxSJApKoec7jCa
Z2Jj4kN50EEo59scpmlvrnuM5NODfsNMnA/fZZiPyL4OpPRMm11qu+t8NKzY15ghMcdmY9bLYpOi
0ZzXYNVoAn+4s9phVr5F+QdU/0Gn81HxKVQe4nU8NtjDj5V1ulgAaF7hBbS8g4uGYALHmF0ijCTP
xLBs6Rfl5k1b2KpsjZG6Rhaq07kLFKk+IyBurgGa8w+IImZvm5WXaKDdUeWQ+zqmUjNn4Tix3jUZ
YXTivCuTj3z0/qxN/VislPnTNt6fWMaqY7Qq+S4OSBSSvdi5tZOC1OJ8gQ3QIqJ4VjmHANqjf3mN
qMfXxiE8DvhPzxEi3DFCFgvdHxQmZUQ/Gknk4TlKr8L09RYttR34hdsDtBcIpBncggWKcotGZ20B
i6lMl+3p0jvSlqJP7vVkLp6ysfH2kMzqnH5JnMmeU2hxcQGOjpHPEEv+3AsAYxsn3lRLvsRUxEIA
FaA1h2dvn0+/2FEcS/OtO8Y29DyKrOnXwV2TjIMA52l2DgMneCjlFe0BCusCy0b8Q0GrfstZRlLP
0oYVAsMO738DLsnvK8ojFXRFzgp1G9LRIlSJ0E/vzCzYj94V/6TQZggWcTwnWJg2sJKNPMSjxCZr
h0zsA1dc2H+ozEhVywHOfFGLFbWj4rF37RAjwxnix23gnyKiUlonGEy7Zu7t1PakCU6xX4t2sa5O
IoTN5yzmtRVOcdPqTjo4vy4hCJfntnycPUZ/CIbHpYR899ZUoqme+YWKdx6bem+NGZin38s/M402
v66RzkClna67tjYVeNaSqTOEeRKtWDiK0H8fiXwUBrQhv9cILwGbobq9oBN6GFMZrab0xXRoilbs
Jg0PEaLd3ipF4IySXXvtdNQfhlemJzhkchc2VRDeoKiGhzCwUpOobXjaopN1NEoBS9XLNh69wnmF
4VqnrWx61ARcYbrMGgm2BEX4ToZmi3WTYR1uyQwfM3c7t+p0+Iasf8n8PTgN0Yk+7h9DfNwkmxPH
bIu0GgckUWie7HTJTFTXBiBC1Oop33RCQYFyhd7Sw5tn8kYc+f37kd4b3ITHilkPX9pYRHTYzjhw
zgPkIT4lw1qpnArE0D16nbVqqlVOgJ01nQ0gWEDmR6xc75jg6eHCuMEIGozTz2h8DL6ac1SPM2AG
nWi63lYCbVgtevJDUF1F4eBvHp+Zi7pjWi9dlMkLz1urYPPyu9bs1yl5uHNQhaeaAIg3zp0+IMRp
45fIj3o8gaBcKoRo6SxY7jzYOc1YwoOfjqV4RLUcXtkousIXPz6qu/Taycq4xtFM9y0aSgTaXpvM
UsVxDfkqvqBueflmYGwfOloIBzF38LQFCsOZ324ZTPVuCHE6kGyP8wUMb8so/kWAdjku8qsS7TuL
WZiBBJHcOi78GRmOQYKxDZIZs+JMtPLScSGJRhRSSjSDGfZKZxqV68Nm62hqaAS7uQy1edJnzoYI
HbYcMsXUfEIKrFRTZrfSvls9uHHHysIGaAI9h2EEd8fr3EaLx9drisobkpNZSpO8D7dFdOVZbj4R
AXmky9rgClsNGW3gzBHwicixNKt+z9jyMbEDf1zZsXJQA9BJ+r2d1nv21p7qaAR6pDbRxYluF7AX
iYDtnPJhv4xZXvAVXasgujF574SNDrSpdGe5Z1eY8BW7fXe9WeVaFIklTuWdiKW2mxbJ3O/Wfjwe
DllXzMabAZzTtRMiczTt3biAXDBrHPRjvJALhD8HzUcSQl6EM0QuL8EeJ5alcmKY9sv36hicXfiC
hWAWxG++0XQVOSiJ9ssnDfdoy3VE0A4lUDMr1oPYamggFTuutkSRD+6PZxPJ5Cq4hoXtnUp4A9P4
tfSJ4g7nHW+FBUdvi8RMpPVDmSnuCLJyLjkxcLlo5KajhKTlapTq4KfzFr+CPJYIVMrFz+qiDW6v
1H5Iy8JfkjNo5iISybtIDgfTYWi7H71N4C7YPZ+a11FOosBKtAiuM+5tfsIO4h/at+ar2FV33jnV
RWUvu+ipPvJGoaadHuzyjb8qXmB8ZfSXeUuhm0SYCnxISLuKfc+4gTpxkvNZdB6yIk47hanhhwJ5
phbOuaZbBYkrg7mKG4jOFO2mIfQ62pA8S5I9ZNc0U0SCtWZBt5DZfOFT3Vf6vJy6xKoyunR6vem8
1kf/rpN+tZx+b4/y+kGcL0s6SZCkQv3++hHCQE8lLcgPCIyQzLElkEDXIJomFyPZeh/FDQSgSgAX
oh8Cvcbc+CQMDO7plvoCYxdMBbYsc5Zw5tPc9hA1WouhwmB9ur1CC/eNf5SKcT8r3bq5E0x7ryEM
+wZXHEzJkoWWPpz9ImzSmtGvseQpwXH//pJiv7v/40uSdKUwyJNoHH3rN0ZCqqdu5Hu7+QWd50HN
52A4EC9OVaKvrBzZ8U9HlP52xN5aytBO0/BZ/n5ajexZ6V1MXLkuH6MAjHhJyVUf6fEVNa1dArVj
wsFcUoHbFoOK9sP2wPhLp1FEEfX/ji9/mz5lw1R5JFX3WEGOvTF5XVM/kTefLGj+f3lHwvrOICIJ
bgPXZXaIB2epiUxtcTFG/U8IYhO7guE4nO0fgOq7nfSmX4ZrcN/Uldy4VoojwYTcMu7Neh11JCyY
ZWH2yovyXBIGg2QTl5Y+84kBijBFoLc4stDYmsOjZSK8SOek2OoZ4jyyxiMk3tn44xSafS7rREIp
iRHip6vyl4bnb2fl280uZ5GX6c/a3wpzCqVwT6kQoKFCSGTTK4xjM6UHMmPDNDjBI0yv/74Nlb/e
h9yEutHv3DRN/daFkhpVeEiG+FhlI4UI+AsYucxsMwrex2e6OxsLfYqI17VIglhrywHgXII9HbQM
mGKZMJvoAEd0cTBSAo+Sb1zQHvWTgZ0a7KSlTOQT1O9+Jk3nnGHUSi4tRR01C4D61rix5NkCQaAp
Wd0o32FQYAmdZutw3efIz6V7CWXGmwi05B+WSlrSpzgCXt6aBsHdwtlPzDizuqmLrOqAwHX8+uj4
UCS+wyScltuYDYUCxLoBfQInDm4BmjWMLOwLenV6YodAAMkQQCkvQIJGFgv7of0CUXVUDuF7Z3PI
B9aa9PBid986iDyB7UHaxslo++NiRLj5hwaL6mElb+HatckZGWf4PrO3/yV00z2kJUOOkMV+0yb3
BMDr8G1wU26kLX8aM5m0I5KnzD7j67l9cO/ST0IpbLnvAfMniNUC9rY+ScoxDn7XR0d7UxI+rlSd
aN5eJlQYMhnkXglgiiuZUAdpX58HyGAxKYMvKZxm5x+jIwqcARFP+WZgD28+3Ru0SGlPTeoxHfjX
nvvGaRfEGAM+aeHpKPTTY/KHmLZG88xRe94jyyZvG2pg5Iv2waUUrm3RedqY41B8856Mtr2pCFiv
iQE14svpYFEiBzz0iY0VmvwJZGfymcFB2/VUnyU7ohP2QWUObwSL+rtyL402iL7e4JA/JhjsgTEV
WDQIVCEKg9+XOcKhxpjQOXTB5q350VncQaC9PjLmJ5gTqRzSvdBZz3dtgqo0QP6L9hcstylaM8RJ
E58t2duqoySDxL32l72FFBLJ7GnjNNpgi93Ib8h46hnPYnODcjgNdhoEU1U04yMA+l4dBvuN5tuY
N2JyMGpu7uHqaQ/M924LiBj+CWFWa0lE1+eJxCNo1/bEFgIuPqdmI/l9sSE6dP/4aD8F99Le+Msa
j00VzIKhSvjOvq2x9cOQiyp55EtD+SyEbJGnXOssGbXV9fVgezzc6OQxxcrANqL1q72Iw/VDkmDv
qhvNB7mYCK+l/pRGolhtVU8faQFOEyt6Jfgq5bXUfaQYXLuAIj7I5hKTwaCG8uYZ0yZKP+NoVtDc
kQK0rdUiJ3J9CCARh5FUEToYceUSzXTTB7Nef1NhY3FT1gRoDn1/SBdKO3lBMeU+y0PIMWRVePHS
E8npk91ZRke2xJzmKeyzX9FbpbazSm/tVAGSrKCLIQj0WfE0h6+p9pQ3cTGcSHhDa+2aV9UmdKGt
0sBFfnyMpRrCSWcNcoIYXx9FfXfZ3zQk5lJ1NunTTjqIZ/IyEWSnTB+jLMrYz2GhyXSLnr057Lip
0DIEKWjdYBp2uO9wdQlA7BupxutAwiT9X00YzvSBYGW93H5IHzQ4iRnS+CAZN2FlFQqmu2fr1C+i
7XR+m1DZWUeQn1hBL2+nzRCXZ2HMH0Q2prntC+TCCTcds14vs6g02xP9qzt47yW+8rTiIA8afGFk
jKTMpROzq0N5J7ZgUjXaS4G6krARpRoO2hpZ49NbD/Pa+vfLRPzp7vv2LmvKrk4LLymXCU8VbywW
jz0FmbFkWXGk2nwK5uBGM0bBtTtuf8rD/V+D8XtNZRCBSjVFBK/8fXT8Gg7lJkyG1ZI11zqnjn2c
+9ac5oWJNNjWlipk6Wb0Onbgr+DqwKXcEZW5WC7pGfREhdoiz6EYyazuR9m0S4t2tjmfF6Pa2srm
/PM4P9pzm9abY8/nx8wmEOAXh+F8ns+b0bm1QKjaqrnU+WXYHcvzkn/BiZoQ8KzU2rHvs/r4wAz0
Qg9dA2xlw89FSUcvLTFBnThUG4C8Tym/h/fGZnyaoiTdjHsqOM0qk+wzabrDm6k7zvR268HmvRsr
NG99+CGVK2S5bpXekolENBwCfrSoNwa309oems6KoCp+zKf8n1XG8umsVtbkDY2OLdg1DY0+XaVl
J8CWxJx7o/7s/fsW+cv8UWHYJUn9+oQ1/dtwP3woZR7LMnuOYlaUzosY8RSO5rjFIv7vI/1SsH67
GTA2MJFFaEFg+S+N3X+60bkwlOLuaYibghQFotk+onTZgZVr5kN1RG+nWQwaE0nTk1WC+F72TuFg
IqONVCNCG9rih8/zpxOYCTkKY3RXfWQ4k/bfy+/Kj4PnIFIAGr3sCMx052CBVIvxQ3WivYFPninx
ePg++ISooSMUdyeDTTNHQyYyR9BNVIkeAVfNqvrSniaovpbJrWNgqaEXUk8645gJJlijNphMqlHu
W1nguB8/nNO/lPAqcdOySkivLMnat1FDpiJYkV1N3SbnFArWa95DQ2U6AxTrDfFaS3n1gJJ2wiU+
WMuukx3pefUWnYcjYZBEpfrTktNvWr5d5f9+Iv3bC097pbFqxGWy0l6rzKCPUz3tTiksV+N1kndf
AmSL8ivK2uNTPBo6IRWvy6NVtph8vbq1cE1qqypvf5ihyn+5z1XciRr58L03yPi2u3thsQkStdWJ
yKVY1Bo7LKz4UJcM7/TrI50agk1bR1eW7jtN9W5exRPMNyosUkbr+7DrGeESFBB1o6p2lxwYs6n+
56NvSSRLEb3hp7zBGSPkP3zwvy3h2IYwsPQlBCqMb+dTzeFRv0pZ36JVc3FJIkpwIsYOCxlL3Hxo
S++8w8EeBMqi2go/HP1vF1Pp6xbkiZy8777OWBZFxs4lAM5yJyhfIaMqdG5MjtrHpQlWtfrDlvTv
35aL1Fta8EB+d+c3rY8EZVBDaq9tP11H3Vx6zYymtwshEcAb6PcIA7E50JeLk9gWCoRxroVr8N8P
1l/cJQRg0+nAhiAiCfgux0dBFykPNXzuXi8HdakskgCFSpBo5ZP6ySCU3QurRW6gAsRFOBEHJg5o
3M8xHRiTDMhqhmJmT6pjMDWItHEd9NbuTYtMsenNeA7u00u66Y40yv79yf/0wXG3QKpSetLIcGh8
f+ca0bCT1GjI1aGTWRK+lWXdWIwHy0wGrR5oVujzczgeDDB/kBmqsFeLtnoB56v1KOcwiMLRQ4b5
wwfrn7DfFob+cw3VXo+D/X3wXcQwfD6ErlVcb9Wk2xJMR0UArK0Mp5hrO3/875Og/nSwb+uiqNRy
K+hqsKLBDjJY2/rkSbUfwTzeGvPkXbSbRbXv9vJCPg03yfXxRlM0ODx72ik7q+c0Pt82pI4ABu2b
T33+Tboezt05Fk1SrpJ7D7gnr22MYHjm7l7gcqLDAExd/sPr+U/x3e9n7fsTKGSR4fX/rqJkqRU7
STjJ7pjTl8DdzjAugXaKfkAjSH+8VH4dE8KOqKuKwXr5+4tREIRULEKO6TUHqSbakoxZaTuQ3uVH
64iseHpU2hi83bixvMYRri2FJe++IaxhFCf4Bl/gJQ0MYBH7dSVaqq9dCiw62P77Kv/JR/z2Qb+9
wYXaUNl2cKtzcp7Ed/fWwicL5fLB8uBlTEsy+owDWguCLaLa8bvSDssfThcGru93NkI9KhoWSGT4
FDjfqmwpLfU6bcvBhqSUos8RsjJCXVoraE31Mz2pmvMybKyHGfrEnuNje93ao+5fNKHFpqv8tbzI
iJbL3pDCA5iv5LUBL4SMh2v1XuKYbi1jL9ZMwDVHXyPkSmQTh2ZIJ0oyew4+LBKGVk8awgeJH+i5
tlY3NOvGEq8sTMM942DarE1reeRikhJ4hfPAGBotVk/LxgtZ2kyEcTczdYOyJeaAWHpvPGrnfmXD
hxFccHxq1os8eNjaX0Zo2cF8+sTri/GZdKcCYAESG5cJaGsx0hGJ/6htVusXvaHM5uiuaGJIInXj
FLKVNJEZPchzM9EmJGwxb3RI+PMdcU1YqxVH4Du3jqf0DfjsxVEOCQ4f2iaZXdOX2z3f08TsLuBM
YuZjxKefw9wcAjaDN9/P65NxR7vyjvcGOd0bxIj38OwxqLlh+7tl9B5GwAkmFSyWgM3mJOakHHiP
MAsiN6PF5Fo6YK/YLGNM51ZC5MJ/0qgGvkSCSer9cwORFQ/rD0/8H4UKpRxPHqUciBrYJN9Wrq4V
PC/uuKeFcjzEz/J08ocjwpXwf3p6xP6+/G1FBoSjQllR0FzDPfxOgSwKI4orF1doQUZAc4tR9Bi3
+sMlxE2BxY4WaNeG9B0HFo17e4jnreWfPvmidXKT9Ho7sz9DSkhyarbZwjgne/lXpA/p9QSDSNby
ypACM543kbDiNZj3ILTZwsof4bffo/qy2H5ZCBmornvw3ZiAu/UTmG6LXAD6+pSmMFovdkrvxVGk
XcUuzaKDRl+p5S6gHIeY8VEuBnaGZmzASk3SWUhTC0j0WLX1nywIfypZvp2xb7ulwFPcVhkU5TJj
ykFQWPmVfsnrBLNcZmtbia+nz307OPRGk41vR2/JuvnUjsS/7cqjUJrEZGhb4sEoKyJeQdynkjjz
dt3Zx304fnzGx+JWIuqmKWG+aPluId2DQEeGhoaDXN8pRs4pUdYDwugNUv/AgrBLnEdXlBoAhtp3
ppMxhsY3mtaFYJP5rc+1ozGclDuZ4uVknGKMDaa/hmPkHfwrf9myz6IaTp5ILtpp0Tju+bFr6OAd
s9TqU8CC0WOWLSVg+pd4nTPuLyzQPM0ku8DGyUzSc3C7rcUDr3FgU8DjoFRlq4bgBdf593Jv/O1+
1SR1wF5VZuWXpd/fS0YwCNqs8/xVn2Hi7wkOSSyCWAahja0v/hq6MDkJ7eV2rFtTZ6KBn2MjknuP
cZ60RlNfq7fENf09/m3rcU3P9c1/2X38LgpBwurTPtKZNGX37RWbN/rhJguK/Vw0qAzeqv7PjBDn
tIS91zjEzYlrdWv6FzcGXzbEMeRlUPnQEr9VIz6V+UHeOUP1kPrQfi068CGoQwK7YUD5w5n5s0rg
vsQpgIiJqrUHZ/5+Zkqj0EIpjyAcvuYB9hfZ/RDSGbb+rkzsxVA+Ym3598UQ/3e6vy8fGusHO3l6
PMPBtzIBT1xVKQ+/XBqTZOrvk70xqg+PggG0jTqA11F5VwKbKjN7pwzQmBZxb+h2zjyJLJyXU93Y
0lQlBDebOz51nRKrZ2dGZ36OmY3jOzSV1WAVCSb/wwcKYTCdROxZmaTy/rvGV/kdtWh6NTYPXuxq
r2Ij1BiDf3YnE+SC7Mcj4y8oSTEnn3oCc4iePpqQC1HnAPehFUTTHKIXEicpmRYnmI64YOVetyEP
RwpyD1Yu//aqMdAvXx5e6LGhzVDf5uSIx7uQxJYh6oxJFFheN5PacZY6fPt0q/JfAvtBpDRhqoxv
F4POYsEb2ommWGhon85URAerWWQPoreMxzramVm58hYp3VYuG230BVBHEgEqTpM8ztY0D46INz6T
9+iTdzA9EkgmKTbXnXEGkzmSyX0BPzrzAZv1KtQBMWbS0NJlC4wg2XAUCoMWkgfvz34qNH0eqSuk
bU0Pvo+eGVoaIT/H56pTOPVZtYLdx15B4HejgBn3Xev3/NiMGI0ulWWfpcsUuJIt8fzYkAwi9DIf
fx9/VFL/wmhNbSbbaNKY+42TIxl+DIEFiyzdcdELUQUKFPYas2RoyieqyPQu91slawAaPTxSmiSY
23okBDknDJOJJyDFHlHpWqrJRZXjKYKdCAIlVx0WEljY2NJ9C9VJNndHw3fvIG3kncIwqrbCqz8w
oXNm1yencFp6s9fhdffuxXNUMR8KHKTCjHae5Tq9PzBAUUVdkOWwdyKnexTMknVOGTHv0Ddfek/q
KYqnwZbDJuha33INFKj7DpuVm4xkE38knoJZyWuPz8tfMY5s0WxovhyMa32pl/pkCuhvMuACLrqp
9mH0GZOX3MzW6VaeKMxE0z5rkpgU9IFI40chb8ACSAmp6GiEhyxJca8K4nR1HafIFE88ca9tsEX7
M6gdMmvRYw8OGVUY6m70cPdy267w6AN1VA7cGFjhMuzsaEh0q6fmAAqEeOTZuEmwr/En6CuABIgh
1NEVHpoVqhbUBUKv8A4FCwSwTuoRG9wCuGp3zQ/BzHiOeKlw1TRC2vDFSVYo8hVAOnIGLv5NOOFW
YXzE6VmTz3iCIcYZ97behb+wmfhv3cmn47rkh0KZ8LXZc4RIQd7AM7VL/hL1VB8oU9UFH9i/GYUZ
k59LPd9dKWHJB0ETQTUyNDMUEoyQT0OfN4JpzK86AZ59CAzCKSYIHGMWODEkazLrL+3lNdHuyab6
zFfSRylOBvRR9i+4wUD6KhMEkBY56dAWzmK/jgzvScWjv0wYRkrjlHAalQE9t4Zdjn0bT+Qlem+d
5DPfseJ1exQpGnQ3Jil2snG5rtN8KfHNPIvzpADPAUuaOnzKuunPXHdtTtCFkmzMeaUr1ZKQuNbJ
QRTNRzbj2jWVBaAUdZaU9980Phg7niT0My52j9J2axbVCXf4ECGNP+fJ9YinlScehARIlK5d1k4h
OS6aP89iAQsN9iGWX+BpsAd3TrHOxbLDN5bIX5krFB1I5+eBI8+V1MyXMJVmgyNr1WODJ5VVRCOC
J9koDs/JC8F1MeUsjPqg4gopixmCSLLUVSSCqWrmUOZIuR/B1CTEANKayf3UR2Na3ngj0kSXpuSZ
XPIzkDb2B9Lbk/MNXBaSJuW6QwPO9BlD7eOzsga+u+C5dheDN3YJyho3IB5YMKFEaRHeQhfmvaKG
J8nC25T74Fxu2ql+bKeEItwLqHAZaNRxzla+WWaz4hKRcUf80tZ4V+G4cFq2EvYa04fpxOTpoHDv
z9SPwb7YuoktLusXOzsTbt5RPLZ7cZnzqGzDWcNw9VIyBUX1cvbOAVMWBEVA8TlNNxrCLKGMtZUV
4tV7d9EgMIVzATVEQ7ZCtBqO2kX5xjx2ZeD9QQjBzfEpOpZv+lt3R824IYMvHsFZD6wUMNM9ZTZ/
aAmg3QFyfs836jHjZB+fG2Udrl77kr1JFtkAzHhFrKVRuSbPW0U8U5+SFYq6VXs2tv1g1iVUT0JR
a5DgzRQGa82Y9zSyAtvf+s5z/ejDszbyDLa/lazyDRGIMOsmpGARX3lEQAkIA5iWnSyZN0t2r327
BVYIsw7yAOUU7xknRaGB5Wv8GkVWtkO6syUkC1QlYXNsryiGSc9i2Sfxa3Blu5awEI/+l5dF1Unf
BQKWlc1g9TSXiF8IJ33MwvONS2kufMT1lKgU/XNpod/deUpSo0Q+Y8H14Bk8iDxpvKS2L3TX65Vk
ik7kPN+xyo6e7/len0k9CXWC13SdECTfXgVbfu8jwYDoDVd96tdnee0LC4Du9F53r7eYA2in+I3t
xaW4lG/aHFsWpiBE0D7gw9AM3rsP7z3eA5PtDvFIvA/m3T2cdff8rTqEk8QbAfidDCf5W0E0Rrb0
8B33EhZ3J3iT8I7VnF9pjVF3D96KOy4OlGGP+xOSJ5v95eMAIRqlWU6gLFrzwGJEqt5f78lKv794
IeE4wQ2i2kPX7u7uGUlbdem1FQ2AJ7trzJg3xa0g0xGqGTUI9giUjfAkeDAPSWRzPjOD2QAKW6t2
GSqbQjJCY6aduOPqdf3ZK+8USzzm+2RHUuXhsQV1OPfvj61Olortrpg1B+umdjLeQo1Vs5xvm2VI
ylxj6R/6r6uRwyLeMSGpp9rEgD6B4AG+mVlOySvhrKFCuD/PGDRTbvk+dLpYJgGChgg8z2Uw6aOo
u4/H/DEXZthmHGWOIxPmc22xu2cPeX+9JYegh/mw7ecRphrExxVeSsEKjUVyIavz7p6KS4bEJJwF
53iUvxn33tY1VxRLRbjLXQDy2Cmv+FNegoWms3yLN5HTHEDLK6ecqeW18KB4WKR+VpfX7XUjiIC7
GIEQKaIoTWiu0lPwP5vAHp6quz8juegyOCkn3ETayR30p4bFAtli+ebdav7QVj4A0r+mb8EbQXLL
7CAesNWSSHrJli9uyjuX8VBdys9i11w018TkORg1q4E52EswHoJbx3dODq+R2sOLvLUU2+A+7uH9
OQLl4bjz7tgvMdGWHkcTjDn4cEQ1yD19RXQHpbinffMPjxkPC/0e4Ot7Lkp1HAaLdMNH5JlbGzW8
H+4KJ19zZvlKLNyn/vaYuEBRvFFFSyChxUaDp8VoNCvJnTlxpsj5IMxzXZ8ENqjXOBsDWePelSbd
HdkIEawyawWa5EkPpeccEhBKTM8LCRDN1vHjbtiNN9E/Sy714x7Q05rIhL+FC5GIQdKH98M+0owu
0rFmh+V0/TuLMAZxSj27fAC/3FaRJeNnEFFHVnQf9uCg1w+HGMHJXEOzgsiSgEU8UY5KK62xDV72
rdP3POCcjxGZcdeh9x67Dg8hoBEcCtdu6Eir5zFCKSdd3KWxHs7O3ja0QZ2uvblB2BMK60A3u43i
0VZCr1Xd5anBtYmJ6CbHtTcNmsJ7eX2d2l27dZfMCv+9QfujA95vCYeYYJleyCKugd+3hJ2kdJAy
YH0n8Xsp57Y8mNbsvwqKpJVSbP59sD90Br8dDAjf7wcrfD5ClSTNXEpWTwLxqLpYdMTRv48i9dK3
P3ac//87MUP4/TAvTxEA+pXN/BWvPHIQw6PC5ajoN/aUvIF4ehFZ3BJ7gxbNmOl4f9t85+VfWdXY
XoM8DlOsWlN3RIf05Y8UHmn/Jb/98Cl/2fP/8zGHIiJZUWN61LOcmMJ8+5hJB6BDSg1/YZDG82rW
pc6nC+l05gFC6uZDUxPbRdYdLcVK/Kh5V8UdERHhNha3WEDZ3y69GlRvCJAKhCQeTLc+QO3CzzCt
oYOSQ6Bim3LfQgk3uvPUYTVtURKlajSRecrYbxTJlCGBRHMZz57P1sopZLKPxW6cYmTV6zXLFJgg
ldRLdjClXfvv6rs/NWTLKxcAMVk4Af2klFiS46nLIrwo4iGI3NPTJRm2Gligg6cKhWtSk/2qY3G4
v55H8jGsokCdQWwc7ibvQ3BZGyPkX4OxUCNOyw27zR7WUJz1ITtJJDg13RtFWmbDg/wgvFTfCFk5
G3a69eqWWolilCKJVroWLSvAkRI0OZriLwMC/OdwNQhCp35mmDhh7akY2bxLItJ+5m2UH6ootbrm
XjTlSHikqHPmBeaq4KwPEBbu/JSWqjwrxC+FnntOzPWAxURluUdPJT5Orb+RkOTg1lJQEQ1IdfPZ
RquLkBeq7MPU0BaZ8abSl3sN9kN3ktLRHCCHrmDMtZQDAhY32AASgWyVzigZ0OgAW+2reRt6i76S
469gC6wlU09FtWT7AydvRgINRb5HxAyxqc9A/KTPFE435eQTMT5gHSE7lMYUr/cvaIsuEzaCizPH
0o43KwN+nHLWtsDaNM11BgObSaknbJOKDj0VETkNyeHZzxj0l80It05sLn9K51JdGuGMv+OpHAwd
P1McjCJj22gXBNtPHIzsbRmDsY1BOuDHZyFln0KrJjkNKwsEOXlAEbasR0MfcRwyj8GcTgvqiXi0
B1wz7DOHhlnMBuvX3iOA5Cq8kzd9dm8MCfrnAlkYXoPcfHDX5/jbdHUUKUsjo3LO4FD5h4zRRsT6
m2bLtGzslN1u1WqYmTE6tYeByIJd7ZtSBTX61T5c/IMHhppxjK9OmQX8PVmIglL5eGbPkZK/bNl/
cfmfVqQn46RlRxLpFk+fq4QTWaN8RIz971VB6R/6fy0K37plgfhS9GervxZp6iNxKW5KXI/rjzj7
lIqjqn3oVBWNvAji8YNHWHht1ZLEDt8paPL2gB6FBmvTZ1iI6yq/iencU6ciDQqEvP44kxlEvPvh
JI+3vr5J6zFeFeWNcc+wlu3QPdXs9gKAwbhhEAxC+aRErH8ahPX91399xW9dyDzzKs8ISKgQcnRv
eGwubbU2/o+zM+ttlE236C9CYh5uMXjAGM9O4huUpBLAZrQNNvz6s0hL51ScUqw++tTd1VX1hfkd
nmfvtek6d1bQarChP0hoOl9HifaAovClif5xZENWZEvGwW9Yd00TMTxAzqvDgx93C8vaJ3jPgHhj
jmQiMgqQ2rOW6jtesBTSb3tZWd2TfqL9tjUxrPO5XmsR0PkoU4ZqvkpLLzeeKxMHGjcTx7A0S9LR
UYgdLXOv5VwEv9IBZF23lWWnJAWKOQvqctwoCIZLW+t6RWLAOdm34h3zK+v1z6rfC0a3oRouUkxW
8kzK5Adv2F0X8mvWARqjKqYJkQMC7vfJUbgdlJtexKmPih9HWQcLmI0FfBh23DDbogfri7s+1dfh
uNE664ueS2DcTfl6dbzJyZXDcXvU2yxDiizSswQV2TQPas13q4uvQ5kiFmK5V6FghPx+ZV1sdWXb
GEdfpcMXolC77E7d48P86waipOq7b7qE+uTuii64Agh/5zBMT4a1Vc6ziz6r451ubfWIsIjd7yPC
fdH+P5el6cT7ieh7eG2/X1YuXMo8rrWjb1HiUPNPnOJ87wab+a7dswGI8PM8Ss75x63UVPRuSMXo
7//A4ZaGcD2eY66xobDLraS9SFpTP8v+fnH/eDu+HefuZWxDvbjqaUgUrjQqWP5yJyvWAg1rHVHe
/j+OpQKhAZgj4ty5u4+60dZn+ZCxI7iAP8K4MxMAh1BJwtP3+5H+dfc0UvtQY7Gglu8BIZFUxCfl
xsKOkBIeFalz+UdFhszvR/nHe0gzB1p970QCuXM3jOq5VOWsplO/MUbncpei0SmxAl2XfRohbyKz
/e8HvFdm9m8ih0E/2JNHFfVeMnQM9SYMs7LdXIYzZzYcTihEOe/uk+8OxksaNM7/53iWxMNic6Kp
en+f/1KC5hfxmkt51W4IxXvbbMi0XiGlRXCLefrz86HG9R7s8p/r++t4d3uhW36WlM5q2o1iP4sD
Mvs2m1VjL5KBPQjYyroPPUT/mOx7RSlfGiMjWqy71788VGoRipeDb8ifjI+8NDZj5PW0r6+jkPyj
jCSJ6za7LZqU7Df8Tb/f4HsNWH/B345/9wrFbajqedvQLRZnYua1fHYnarI3YVroA1MJMsNnMXk4
eO2RTa/ggISgxCUlS7n3u17/+88G+INoQnjTODPpbvw+HIrGUK6w+C9t7FyULWvKQ+4eT+KDy5b7
23q3DPh2oP6x/PVeXaP2eoy648EXJYuakrQXD7szvY2KvUdxyUaqQTqjCuh8V522V6imsdwNwqJ1
rnimY7aszZGYAkIXKqcPp0hU4A6KDHZfI4AheTT+3+3QeUiyqMIShTiHZgjk0PezjaS4aJNbWfoo
o0fH9jI6kx8VR9uieL0d2KjFJ0porx0lJ35H0pZZ9JofsEsjpGUIUHNhcEwvD4aCf0xKMjEZJnMS
/zDS3U2CGEHiNAvlg5+/N+pKOU0KcXAhvuHkqSRDA6ntHg0G6s+54tshvzDBfz018Ro1QPfDlPvg
YkVfHRY3v1j1tvQiICqid6ifCKq/TOKXcxCj9ZmEHnuYYgWNTP80PXDHi3Z32uSbw0JDbhSkixNq
PwwvryUR90nQfhavqU/1nUSbcEQ2ev9DiTF7LVaKbHd+/885kDD/+tFU8nV4oXWQ8KsIhEfFUwhY
zSq+dKaLcyOMQhur25acGvc6uiyycTfpJtk4G7OcH3WT47SbJFMwJ519+mM0FJNANU2i6Tm4bMTX
/v/dJhI/vw6K3DmvjgRrx/Cn2f9UXyFicKilanCeWJ9nHFlXnzgbL/tznvRR0dTk/hNP3adFq8RW
x+OKNgdhcBTmsdnP1HE8Bf2JuYMAbK/ZCaNqEr1c/XzVfv0gMqMpBWZ/jn8QTCGnmVhevqom5wkI
6V2zu/pZSOWO31rkK4mEGWD4RGlrFMmWacAP27AAI4k64/zUYQjfKzgFJEN1OobwS9D/c920k8NY
9Kmt+8DvCdomSK2A1YyXXh+rVNwQbFHWpaTG99bXd1Uq9iq1iWYrkw9sy+NsSOMj+H1E/DmnIibW
8PWazHLyjyRlsZPkymir1G+7ymVEvt48VhT22Xi7dWjAeljR7we8F1d9fd1/H/FujjM6s66uuUGn
/EqLt501RobDZkfqBsGpOoXIfk0Jt+LhEk/uB/fvoyBQbZXIm57IZmr3uoz6KNZhceoOvt40U8n8
LFl43cxZkqfj5KwNidXKqIzVp50ZE2QZ8+womqjq4izp9kndi9UsjPX1+ZCCDNqeuhJWNo4m5Hi1
vi+oMfx+o/55trrE/UJs3WOMv4+CeWiJeptpmX/M6VDSc6Awdn6wP/zXCMPN+N9j3E3H0OsueZUq
4DAikMzu5QQ/dhSeltb1wU7la49wd+/7mVdWNQtWC5uj71dTCDzy7CKl/lFXF9Qj2AKeVwelX7cR
mtiqXk41pGMAqvvIj5OO2WRfH1uXYltHZNaVViJ1iypSvMRYHuvMyaLS/f2G96fw4xR7nVBvf4Er
c3fDBTE8K6lxK/wiXoanPetKiio5Us3fD/OPe96rGOEwYh5QQDV/vxNKq9VlUtxSn4qQWtEHtrAs
gGTP/uttL2p3NlHAW79Qynd3PK2qmm1blK6RPYXLywIZHK42AI63gb76/ZK0/tZ8v3Xs01SJRYwo
in3exvdrOty6WxSVVxAkxCh+kpmdb4R4ZGhuKtK8HVXJTIod81Wr3Boh2GFqBJj7j+lAXODBs5VV
EnmpNBBWF+AJLs3qvPCaeldUE2Dul8xJUc44Oobgt/o0almric4ZUhpRO2drc+xWHebMAvejrzXj
cz5OwFwQTP6ocSD9/CJ5XlhVCQgHso1X5vtVXs+teErrUxgk2R/duAxzGittsxWj56LsY1BK6RXX
Jsq/iUldylJBqWBqKJA9/H67pZ9vqkp2l4EbhJeIsv+d9UW+HsO8OXRCoHbzowrvqak2RdYNqGwn
pkvEfFVhI0tkpzbGVbG88Ikpdd+QHT44kZ93hEduGKKm4MBhFrnbYQpm3bBZJ0Xj2JHotNRvs8Q8
BdAaQtoPZq5NLORJpo75eAuXmzw6frWMkmTz4Dz6xdf39+/7efQryr9WSp2iRacLP9c/kQYmM1QO
BW0CajEctDUGk1mcjh6WKX5+xxwTcR+Ab2SXDGnfj6kcb3GSiucwKCjUd3M0RlJMUfVPJTwQPn/J
N++url8RW5ZEXomhiHdH0i/XihGxKIIac3xiHBHklAMjnJeRlNhyNz9H4Mwi6Ppq3nklPeYLUWmt
fpycWnp3V82VjvnarCL4hMhPZFIiBHNxLvdR8llcWmqe0SQ/bQ14tEcrdWpLWp6V7TUcMS8N8ujB
nkeSzZ+bQLbUf13P3dOSjBLwR3Ergst7uI9eEeBdZPtGtIdFyX1YNrQ4bEUmKsshgVeHYEUGc0Fk
G6xOW92h/Ln8qSkMgcrayW4zD5HyHPzaM97VD6GhuYCGEo+UrYGCs9M/4owQFJQ42vy2iPcZYWL6
kwA0dn1E1aCTBf7CuypQX1IdhAL5R4Jia9m8K2szkNbKs4xi1qcQLlwGMYtmnerJqzbP/YufBFRz
fXOJaa8PRBoYm3AfK4O6HChzc1+mQx1fgWzvzU9OOX3HV2cS7O3lm9OiClT3NrFs4bnZiARIyh4k
Pc2y652J8mCRjJFXDtoBmjNU5enIDOox7QVf9LBl89cQLp4/aaHpqMlhTpmEbAwEYWL9oakqLfLn
20Jam9vsU98mn2fPwFEsgoBAkDRF5oYY8vYeb9QlhS5gqL4CgPY5X6DsqoLTBHIuRsnWNdkOXEfK
NHHJCXGRvzAVz7FVSEOyLxC6g7Wrp+cn4L8soF65K0i2LxNOED0LEaHe7RkJ5bJ6EgNtk3DPPvFw
1J8E3j3nE2GuPB9X7GAIcYbGla3wHMHhEF0JIlTuXHHwAEyjJoz1GVTagSHeRdaZLkRXH2hjaBtu
FfRkjtsmHD1DrUNLn9grNFjOYSjA+bg4+00voEdBBkdpyhSI9rDYJl4+P11mxgEK0jAfgheQNiEy
tBccO4CGRBcVYIfDkTNRSNTp/wNJAyEimkp2ODjSb5s6uP3R2AlF42QsvlYr6trGsAO318v5JaCz
ll0uLhMCpz1hnU4uDpGizypdeMAhKS15AoR97tMO/NQqGxtDrkv3IJJxWyv7LXITmwQX/jaGbS4C
P8D8sGaRMA492B0vFq6hnbzL0H5GU81v5tftXJyh5V30bd6dNCRFjwOx8bBLwhvJEnyJxoBG7M6h
b7+7+EBxEWN24ze0rP5xmq3Unfp6WmDXU5rB6YWKyK5+RV+G6OmMDEkadl//QjHq7CEquRE6fD/0
Ki9bNtN8WL6YmUMIQA+/BY+D+VLDGuIek0FzA2o06MgiwJp+HJ80mniOiWa15S2w3nnnuCfVrsC0
c/CrHlxFVpqnkLwH6wvs6iB7Oj7dFsaEnM7JLnLIaxtIE4X7eXZpR/q3ITYHzufis3D1qJ/29x4C
Cioc57p9U4Y45u3zACZkoOCukF2g7AhOUyfH305ctQsv0qmZsGzrqYztcCIEKSlA55k5MTfGCskC
acXXj2h5egLH/NxN4jnq2L3ydJmaC+0tQ5sZ8thQoDZP0RfLkqTuziFxjsSe67jAgKbal7fKoWeG
xlTDoLlFsYoeuroR3uMkS8A5/BIRqfpR76mpHN5PC3SFK22czZQnS7SBsw/1hbkoPqoP1IcGus2n
85ZoRaKl+JR7kWfxIdnKuNoL0gC9pzFWxoQZvaFHpTcqIccAQoE2GHnqeXADRftHm8nz64JSyeGN
36r79BjW24NWsE9oA6+D2xumTWSRtzeaJAB9qy3BG/PDa4guNkj2+VS28KHb4bqcVj59S1iP4TNR
4xee5W0oXwbWKz+x4ybR/A7AB+KWKvCHC+Q62NnW/CMF6bR9LsgWeb695lDiTrvj5rpBSCO+Xftl
34CCXEkeD43iWRlwOGa87lN9llbi2gKP/Uljt/tMd+AEFjdPfj4FOlQBPG2QOZkc0EkGZUIaTx8R
btZ9uq38LtKMau0S+TjtcsxkBEdBewZiCJzHHNQN0DU7IrUOw9gzCi8UYMjHlA88czmpw8hRWTnR
M0JUahIMZpvjZiXtkIa5xqwDkXBd0LxFE4S0+zLqDCcq++BcLRmgGbt2wyuLgyDKgLC59EtI56hl
J04GwMkRFKFLoooV8x5U/FykauLT8U9eMN4O2PDwm8gNqqdqIRe2wjwEaJWBdidPj2tmqWp9e+0+
D6+6L0+6oAuwgFm0jEMbc7lVDVLmAqwGG7F0ypstowf+Up4BZoZ3ahCNMSK9JeSzQUF34Wfb/X1S
+yBO3UdrH07yBeJ1fuFTMrygVC2QRWL6esomzYhxH8YT7gMcv3kgYUGAQT3EfmZ84jTiORxGAvM0
2SCf8St9cJxm3E/O5/Qq7NCpykNwg+dJhI3L5mlRAeVbUbzDE4KleHGYl+7ZJ+sX4wEqxrH5pKOn
Q62oAkWwKY8cxpFvvF2ezBc+C2XKN3Cz633X2IfnensbUKOhikOd6RVImgJLZSWtzr4JL02dnyAH
9fYj3Msu6O8pjqEJwA/EJZvkw9zoFL8RQ3vmpMJZdP6otuqV7+H8UezPZI6vIj/cIDNHUE3AGH7A
6ujm6L0a12ppx9tN4SiFIwp28cFbf96aL5c3dUFdVzCYiGIi+QbSLJsoS8lwCJJCQUD2Yff1rqAg
5Nbx9vAuw/7/Q2PUogbNoPXZSrT77QHWLthEfcMUNerafMJqn+7LGaIzNLef+jqaoBdoIYS8aJ/N
DJUhaoevh1FtKOmQ3sCnUS8gbKB+62+id3pC89LzyK82b8HlTWcgmHbEhMF5QiRDRREOyXPkK0t+
MM14j/9JErCH3U7boWUDB0kBuEQEqNt8NsgW0Vy0DaQCm2IWorrzm1m6aC+vuCQRqIH/iAY9e9SJ
5tlTPus+CV1zFsq0mcLCATT0dej4Avnx1s4IpD5uuszB6aiyOITMjQITNWbuwBLkQBExRnspGlBH
a3RbYtVRD05QR8/u5TxsOvcKH19EemHrJaZTMEK2kbMQIVqmniJCzRgMBhr9I/S5zSjiRhxJ+CGd
bHDBpFQO4H6r+/SZgIO3+g1ZkYHt5klcHbYxsteSHPh8Zg6bWTqCw/55+mjX57X61s3y/XWu7NiP
IUuxVThepKqFtgng7R1SQsVD4YTQHKzLGUPKmOwr5WoD7X+jGYiKVQTHs0cIHJ2G3bv2XOKuWp+n
1lqfGc8hGmEIiQskyeiCD5PLIlmpmEmfi0/Nj5bN2PRHWlCM2PlKk4yB8k/oGootc1fhdBVODXMO
ewGDbTJMEbUjAEV13/tfBxmEKWBBrIQPE+U9JzkYlxeBApadv6MuYTWNzZPRAckvwd0pieYQ6ihT
glhqRyhJ0WiEx8HlbFOiJQ2RVi1CWbhWsV28kfBWXshgcVPDFR9UHoyf9Uu6gRqmUKMnfUj33fZW
qW7NKS7qgKXbUDUHqpcFwlxGQ75pOTkG4nEJaoTzf8nf0iH4wjcAZlvxxXRqxNNL3bl51hKBy3hU
jhmCZuIc0Zevk4HZbVk/BYhypoet8Eddlc7l/TJUUXmrb1fnOnw9eApMQOidILQw9f1hu7A+DKA7
j5RPoMDDM7zoExa4+knokbwP9rw/9p/UW2BzY6smE4dLv2tImKl4PebVtQyqzGEpHxd+FLrmyU4F
B5ZsqbyaCG47x4QmbAVCNwKQidpTzx40Ru4j6jDjch5Gj8jBgkgf664qoub56WjmF0Losa5VaDwM
tkMHPffUzrPa9+4ajlthklQNeCXz6BpmOQzNbllmHxIv4dVYUcc4tNAYQtnNa338WYCs1ulAGMnE
qOF0y9uOMIAzFszf76D2Yx/6/cy/ur9/VQ0KqxPzRK/rAFx/H7IIP2RhkghsU72RMP7slXeEdtVr
+IkAa36ZypOLp66TGayNssUeDukI6NsyJMwhG1XXQfx2g4H7h8CGPTmamwtfNmratkOZnw2pEM3S
53pcQJdZ6IH+4GLuk5q+HoOmiQaPou8cf9WM/roYI0wvYlVltw3WItbvmv2M9272/g72moHIdQ+D
R2Won/V0VVaJaNEVkIwE89xD4rVrYRb5tbhtpjCsZsdgLzmbyUZ9WY3sRfDyWi+82F7+eXRYCdHJ
fbmnPzCpO8TcUYyT1LsCwjGP+SY6JdrQAltG2wujVr94p7+lE4te7A5+Nzdn8YSuhhdPyEjyzrty
E42byWV9Hp1n2HaW5VDDApnPpafDnGXESp0YgQjWol2AM5qoC3OCCwuoszQulopznZFn9VF5Frse
bZyvIy+cNExbBBwvNQ/g+aSjx1SOTjPxKfaOcxaz7VjsOzZeSn9KGBkj4sUngjmwAnB2tMZOc7x7
a0BP09MYlCIc4NiTsQkDwSbLI56SxjHsx6FqaKKzbkb6+OSBU/Fu3mna6yjXIcwla3Ua65y4tkpG
KuC+QJ+okw/TuXBqyfI86remjR8v2LSBXMCGHr8Yw2QszE2U1eoSkaDqHRYl95EGoHea4Lqb4rzk
H42ZfhxNj9NmnrAjvkxKNq+NTyGAUJBFyE8OJ4kfB/HqsOo7cOFz3/miNeZ1brMzRuoEoR6I7Mw9
8WjKeT3Spto0w8t33kPNGElT6y3xMv4pPGUsYgAbJWPVFXf54rzifrNkHLGdgVAJJHV6nmnTzgeF
5u8Qls+kieFXUw1yZ/iBt3QoTMOZjPfygPa9mlbTbNqO1H3dZ2H52kJZCP0WU0b2rqzVmYQ1mT8Y
o52E2k/aykSY0WTx6TI6pYdxwksWcXAILIhQOf8rzNR5H497887P2lLDJ6TO9XnhS142KYbQCFfo
DTkhdabPzP1xp3Fz+zMtfSo1xKXqy2yX8bshoesYj2ZRIKwBPwTHQPRgRUSvx9fsld94xTcG/RPY
wKu1Tl5L/yAT/joA0o+h+zCReWIQLnbC2For83hS+jHO+Gmyo5HAX9beke1RHHpPXrNd6Yez62fy
GgXxpHtHE9t63Xs40+ZRYK1xwn59GPqs9fp1BQRJluuT3Of0Z8pcXMY+zC9Pmhfjg38aamtSn/x2
JFHzunr9DxH5pvQZEkA//CDuJChYlMhB65mzFPcrGk7Osfa6OcuobKrOhCmFq6U058TH0vrslc/J
p7SOJ/FE4fcQpZszcB/HHXRGL9vVQCSYzZhWQSpgvtKXwlpf5n5/5tSPdtS9+DVrOGNOr87kT3I0
sjT/8QnPwn3rVZ8Hpg075xZAdWcsn/H/sFFr63DPGbKOJfCAv908t15fv/f4rWTHxO3rS4uVNNum
ToWBPiROIAmuYB7gSvOwGhmnsHPd4brNnXpXTgjiOwbVa2sO2k8VFEQawXUnc6g3FBPKdmJpz+bb
6Z6yUcwMgctTX2DvxWi9TliFUQe38yeBAmfiAC6PBLiko4vExD0hyTJmfslcFM3t0NoCVSyAW15y
94CXd8S/kwkTEtgTy+6W52HVJ3NhrBmDVIrKeblipzhpU4eE26ynU9rHNbbvNZ6mF8iqSAnmp9dT
t0GfWQYAJBpydQcRWg62YZOuFxYP9bXEhOazki6vThMP0hNngRa0b21E/mEH5m3qKk/UFGKpLyNE
B1e82j2C6p2toG6M6wmJFtjZYZlXgwO7fOmz9g2vfGXr4IFI3R/9aKJwiMO4dzOZrLbynmYcLcz5
9dlcq3OEePxFc25MMyJFlDH708Q7b5MlVY/tbUrQwixfa1PSASYtxbheB4FkQdHcoZEN5kLnHD8g
vu0ze5ZukI/DNTz96f8bS+ugCpK+vPp6pqhJWYo85MaXv+KzDeqb/ClrmL5eR0Uffh3RqS6Wl2d1
sM9eTU/Grz6Eyz/m395fRyU8ajvlygPRPTUD9KU9BlfUqER2G+hn74wBk4vsyF6BadamZsKhKyGQ
KWUe3Xr2Jn5sOlvib+N8ci3WOSPl6TCM3FQdY6oPmjHby/StNGyNXqlMbLNTpENiip+sEXnVgP1r
/8xA8X4dsjFkk/t8c2/uqzK4uWwyssHLS0dNDTIDuluPegolBlCOzY6dnIi/aHichJTCBo2rIQXn
T+F6ZwOTIApHHsrDwMCY2oIZQYHWOpfXEBCOSynojDWBTBKFN3IF9dmgpmaPmoF4mqjsAh2Znh6j
XWoTWfF82RHjWWz4CcTsLF46F5v4gnM1GCTtphsYnyjhB+F7AWyiHaa8IpJ3+ix3DReAhKLOBs3r
dZIsUFlQop4wMGPSPAS8O3g6iVlY1X6KVOO0Y0gmtdyaRX7xHI0az5xL3n9epRDGpBJ0o3BMpwp+
ivhszoXlYVUGCnicYQGwRmASJ0bNKwPMc2N2tEzp8fg6kdzrRMF2VWNMRIaBNwpbK1M9f2fJr5f0
ljwYS/PQXdZTy+8HvGJcAb63JoctnoAwOE8JpBirQY+ZJqvn7IlBu6w9EYx2OxJX2bSfs8qZjCZE
GJXb0BVe2nEiOA3zU+7RlB81sxyvnDrtZjd+dRtV86NzHBZzkU4GxOBRf2YlWSOURwAbj8o9BbGe
y8V/cI+dUbHQVQkAA/2hEhP9SQMXqAo0E/1Z8w6rZJGyW/PLQOBZKxyOoOLZ9clYpNtpPQ4DZRFv
l4et8RLP2ALHH/iz9FW8VVdn/pgrjGf1VKNSS+9B2Kj4txZc75PxorycnzCKTtOZMameztMwMFfX
sfRgG/RTotlrTpFm8t8sf+FNfW/DEc0bYemgDdcx0uPLHynW21HelzfuE4bCG96MrsoHTfeOmDg5
iDgm+UIO9fBy2WbyW0qpsRME5/P3vcV/WGDfmnb9eUGZ621OqMW+mC1/rcePhlWcauXQBOpeX3bD
etCOBAyYE8P+k62BzvoXh5knSm1y1CiybfXtkfiUmTBuXtQRtpSX5Il8dYH6IYDo0flN+Vrr3Eif
m+M0UuYt7QQB1tDt3YKdsxeXx13tfmm+8CmOtGcgRXRKqj1MuWW9FTEzEWV/HJFNMCZfch9+KOsj
XKMsQCxG00nvW2lgi1g80cowplCJhpd3Y/2pvkXwglpcfukI+whfNvEMxAyMqNTms3AAbyTomKYr
9wwvA6/0Vgc7y3uDJyv2iPP9o8DSfTo/VePrsqG5EYO2VebphNbaKHqDaBLELC2Pq2SaO5TQI/fm
kM8h72+LKNBH6QbE4dB6b3fYNSAniV69S9CU0T1KnX4BmTrU0JP98UMrHPxfY32TTo8j2NCBOSGl
apI/le7BSeexE42IbloqK4u2QGJnox6BLlPziNzOK/ybp/vasnH19REMljisfGHWW87TV0YYmIZY
BIfJ4jYQ/0Qfp3HDXNnyQ/wzyajyJvOTr8FXck5wuJ7L17Nj+harcWkVzcJhNgvHxiydUguDZNKM
1bWwr3wmOltk5Y+j06nmDK0uRTrULizjMaLaC2sgzOjT4lUYZr76LD5bIxjsjmJvL/UQjaiBLXl8
XZyeCD9ZE+Jqx6lNNs/iSCGbBdArY+Uwdt7VNRCfvbCtCf5rXDAEH6xfnYSxP5sIe/FZfu6qgcy/
M6VGO9ieN7edOawXvZc2IZ0Uk+Sa/Yytu7Gt7Cg1TK2XdooVnleY17hHDHd0CA3IwwYtQVaTIwJo
2QRFTvlAOfOlwPntm+plKH99U+EpC8/tRYn9hNZRSNEZYjpfUIw7HGRj7V4otils2XFw1crr71/0
Pw8uizLJs0g/GGh6LcRfByfPM43NE7vdoz0VvcY5BhZBPAMg9TeH0uCDcU36WZyAbPrX4e7kO0SQ
GxYGj8THs2lIjQu1qPTOMivSyAE1WtOMYthSkk+jeE3wvv9+tf8cVold1S1Nt8CgfZUb/rpa0zzd
jDzlauvVHLjG/m1o2yPXpYL8MsjdwTofPEKqyv3Tu3+6siGREMju3sCG8f0GW5qgnWurSfxWnKXn
UWxt28K9KZTyVPQJsnthiXJFFq6xnonOpi1Iy1uX0q8BhpEQPBB+WsBhbvR3E9tic5BQBfz9rvzz
ocCSUiyxxzTjp/p+iokpdbIpqEJQYMIcJSJmd2rleTuVrxuZNDsYSpfjUw7uUGMZUYx/P/zPih/x
7pRDZJ6HSbXz7ujHpEORUqG2sQ6p29SLJlxfjVlBkBba7geX+u9jaSJYYKxjhKt9v9JcPBDyrklC
cKGUnb4jbTnfpgpwkMMDh/Q/vytNlghvw2UBEv1OgygWcmldiv5Iss/cjYPkXM8v4seBcvkFsIk1
QiPvXg0iiI8PdEP9Rdy/cUheyY5FRIW65u6NO9TX8+ko8zhNtNEsLosp5umw2QgUuxHFpP+t2pIl
gd7r46jScUetuytVzkl4FeoUDF0Dyg7cAImINcFedCavj1Q2PyRiKvhu1kNQDMlPRiT2/fkVWXPD
WmdStqRtpSiLiuzVKqI92L3lDY3Zy+IowMJJti2NSbNZ58XblVf5VJED0j04Gbm/sLv7rMs6FWLc
cCpf9t3QqR0P4kHN6niep1swWqS4eZ2GraJB3b1H8kssmz7o8rEazsrqqSm8G/qeCuKhQHM0GojX
jyNpUTkoaiqzxyN8ljSzTS0a/v59/eOe9ak/LCMtHg653t/vWaREp+qiGed5gppbz0dfcrrPMH/w
Gtzj+ijVYtZjbCXND3WU+KX3+mtsFc5leSxSQ9xMh0NgTpvY2QyHjnN8mq7j5Xq6HBfT6XT2PJ9t
UmdD4qBNs5LYRlqykwUW7tWE3h2Vww2Bx4TPbShYPMXOaGIMFr5q+4t8TLkXduHBXo8/D7NlD8tf
Sx9r2r3r23a9pg49iPmPOXgkVPvHnAXEXgRBiD7RML8MDX9dGNkNwvkqi+LGmd2c/fBEcDBlPPa3
2ew4Qp4zX42YQwJtML4cHe+09NbX6SdhBb8/xr76++1tA7lHJpcloSLjpVPuGiPgm9tzHWdhD79t
up2FboelP3AEMmVFwnZ/P9rPwjseFd0S+aIli0/ua3z766LN400RyuoS+zpxgq8n4bWirxeie9RR
fTCVFUf3Rgja8TkpU2JxaCjQny+wnYqPHCNfL863K6fyrzKaIRXkJZaNuxf4IAkluSp1GqSx2/0R
1vnZIfDXBIxGXemEiHogJUMAfhD6qToZeGE/aTH3CHwEHjoYcbtQsDyi2RhLQOlNF8RMRoNScZGO
ageHeIoHN+/HJ9efsUkXQbLEnpZ4V8lPYyUxjYYCm7ZW2B1ZyET3AgbhLIJkdgSoDrtAmTMTDdpu
Kh6QZHWbkj+LqtHvZ6L8mPA4Ex6eyvDc54h+jWF/PUa5EW7na0P/pPf5adPEJt7Tsq+5OxzaC3Iu
lCVVDZdiSDA+eJ/5YDw2p3xfy3i2exQP8uMFBh4pYtdm2LYA/d/7FJTSihrjWsbzI/3MdCxGH1m3
EI5j5r/8MaT5/mvhYL2ulG+WeUm/X1QgKbXqRC0Ln+zQa+GqXepctFGp7+skSAhFvGmkcTIcg0EQ
NM2+mubQUuy8gR24aI+lK5iPFoI/TXrfT+ne9yQfq0o5tcbBz7DBAK+dthFNjiPiy8Ql9A/qxFKj
9omcBt9VhKhEPgh+G8Gnkd2kWdSXR6/pvx7IX/dIv9NbW7VVH8pjF/sZW9ZWGae0/2Dc9eTsMqYm
1zwYU772Encf8t8P5asB9tfLGN26tpKic0FQxOwmTIrbXgRFJ9aorK/oDhF51ypBtb2+xwDKcObT
FK6OEYMhqr2em9JWW0HaJqbp6pfEu97I3k2zsVkrXgzEz1pc9NvkSs680uwbJBQttOdMq+gSdaPo
0o0l4NWG8eCqfsrWcTwouD5ZPJMtjWPgbn6VjOPBChUq7VnAwFg2ntR8Vkz/5qFbs/ogHB7zJdh2
AUxnojphtoxEGN9d8sD09FPJT5KCIbKMx6qM00O7W/ipWdxe4lBI/EO3OIKybIP6ttcawam6EeCO
i3UeJGzyvbQErVZ+QlAVpQd34+cOi3PAeMOKt3dMiOLdNFVfxKyNtet1U7kqglcgIUNr0CfMRUTm
0HawoZO7+WCwbe1HA8xXgOL39+v7sfut2F/vV9zER/OUCnRuhzPF3++t5yE6xcXb0d2EzmjUe47d
bVaz5QegNR4rD4b9n2Ntf3hyHUWx1y78qNlpatnJFsiPLl6xyGKG7M4rtFDa4cGD/kpq/Hmh/3ek
uxnRCmve4yZuN5S1ZGTINtxoEI3OntzlSTedjEKfQf3FhcYSSK43/hw7v88rP7eMX4/5/87gbu0r
lvCajzrXKhM1daP1SAW3pvGH3i4j9XjGXl5PKGWUyJ8z71o+WHv/81X/+173M/Bfj/pS3BTrFKZX
LN50N/zEPQxLlpSm8w7SHn4ZoiDrwTX/69WW+30qOyo+8x81WV0r0pNcna6bhjzMCHmeNK5m5VNO
cCjaN4oHxDGPWMWTTBgG9aMPq7+jd88cw5NIdFMfD44q5fsVa6F0sbTQum2E6Ww6m8UDltH5emOP
zgdKGIARPbRX+WBpDpa/P+ufUhhd/x/Ozmy5USRKw0+kCIRYb9kltFiL1xuF7bIRAkkIENvTz4dn
YsZCCjMz1RHd0dXVTkgyT548519gBrWvzchUMTrfeluXelBfeO+X0gZzb85GIOVPgLEPpu4c10By
EQ2yldftNLNe0SP1ImuIjuEkWOTgyP5+mFue5c/DEHHbkMu9s3ODV7Vwn4z2PAzepQ8fVD1hR1uU
O6nc9Yz0I+/QmfERhG3KNrDZyb47oSwbDk5ZHp3KDbcyFzA9zErIAEdL/kCOqFzR2tILI6Fd2mpj
yqxD0gmQwZPzUgLujXXC8rws1jvQVLlXPum0I72IRgJOdACqkR8+zdLnwA0oV2IqRlSykJK3B7b0
bzuGpGo8iy/KmrxF2pzoZS2DTfBwDg3VfQSpRZ+a5vE3NelqyL+dvYsveOts0aJ838UQPU4kktBV
vfB/AhRd1hiX71EOsvR59RG2FWNYyBj3+cA9VXvoDie71cg90nDGEN6kmepgsD1luMYtvBMazC3j
wIPCJo1TG3eG6Wm8e8LmuKL7hXTY62loarY6rvBvpC2CLccaSGCrNE0vaLk1ETn8SmaqtYOVjaPF
+Dw0aSVOUWpjr+ivXOHOZ+Sr0IOyosQqgfV7yof4jJIZVXZavWCnATxqINEfweee+alnGywEOPnd
vx3bER/4KjGiD+yWMyKQilFtz2K4zejZA1y6RFBh7WWwsweaw+CErbMs+8DBQMbBwBk9kVcmcFUu
OgUGZXYUY1Pa+ccUL8pseSip5qE3F9cTqVr9/TDi6DYU/H6Yn+D8K/gdjjTN6c1Um9TxVePFmYm2
6i1cwsBgac933sT0eu7A8k1Nqd12eEKT4FB74UpzHX0STYq224BtJywx7DBlXzdEF/MC5JNngvmx
s4QH1D3HOQskwTOU6/1EB0sejaf6eyUj68vlkcYFyHWWIu0AU3Nymi/g4KzMY2e8X8ztPPgANuHW
LVVisUU1n3d72iM3//f03Q0hFCnoYykqN/ruOQ2fN7skp4Pil3RCdm4j23XixPlaDXBkHT6LW8xl
3BN5Y8+47ancjSeySg1GUhhWUDvpWbQtS1GNQ0TLAJIOdzs/LJJx2gye1eBNThqHM3MYKYYeSu55
iweiBmEnQ0szLB//fpKfiH3zJFBoIY23JNofCOGvBZRHZ6XUGhYQ9RgyJRCkC+VEV2WFk62cml9f
m+jty5hOX8XpemfErREIPHbB+MatdfgQPvv+Gpdyz/f6nA1uryTYGlC1hACqQ1buLrOdqhfVKNdk
f7idoVw+oPF6kr4HYNAXu74s6rZ+x5puc2WRtA3bo+73UMuR0JxzrW19CEus1sY17rIF0HKIBsbM
CQ0KU4k9DcfPr3uUm2le/f0Z7iUUKPBgJAR7nKP15+D99RmqUjvLQzXPFxId9LR+TrPNiV72afev
KN+K2NIA+LQChGfId3H2vQ0fpQBybI0+MbDnRjIVHfcByB+nY88e+REd6q6Q1pW6rWBwkejSuc95
ddkWZ+bGf2nBXu5x7HCTMN627htMChL7tw96J6vthmNlVT9MXfvR5Lmshwu+bWAzp3ZiTEz8nZdm
4dqv+zm/uZi+vk/MpbLamsvBeLk3M9XoiVO3YRrrXbzK0AqVuIB0a51VrlyqNM1U/zh4PFUY56L1
DdmDKPz3p/v5Qdfzo8EApZgqCiNheNM2i6pjcjiqkeIjPHqEIjQs3EZin+wHrlytRI3dvB0zbIA3
C0UxpHdoaP39DHeWj8ZFj8oYDOUhUIFOKoT42zYdHNR2F89ajpxijsdTmqGaYU4evb4s8Db/ZDQ8
8lphtrYE2cmGEiXalUrIikidg+HL6xcKSpvxODAi86swn8VP1KNMz+ozmLyzS6/H7eS9yCvsG30/
pGUH1PfFPxmOs9gYiMhP3WfbtOeed+lbRT8V3e7X5Righ4Ja2+1pf0kOQxJexpxZC+3p4zQBMPXR
GIW3qoyH+oFa9d5ZfVH0Hbj2ZI2phrZC8sT2PTNbrOH0fKPPbH6z+J96Pvm99U05VqR8hvkYZbTr
Y1iLJXFbIm/FJ1fMhfycLMZ7a7xSbcMWrUdCNQLrsCDMb7/v89/mHHyGXyN3EoA6S/JC3zElTzO/
AiIwB5WJJ4KzcFyDbHD7WVunLVvetHpC0a2al4KICy0FKr/YzkAVv37nbFSemqBJ23cWYbA64/Hq
YdoqiHvfet9gd+46DKYi+cAVXoV90E7Dr5A8OOhJI48YbGa9NWNYfzvjA3u1AwzWMVRcw36NEOsH
UuY8bj/W4AQG1rIv1+zmWqKIxiJmYBJmO1gpi+0iuHqGtiNfczpHWBgTcAXbGa945/llM+lrbtzU
+buDdWY3rs71RYkYLLFmM9FcjCPzwcWjODC9f38v3vYn/d5UPyPhQKbgLaRCqeiEq0BTLtpWV2Xu
HOt8MDv+GBbtzk9p3bdWu1nEz0jMHCVvGSB9lzSg12WSFgWBEWKehUH07GO8Sv3VuN0r9JOmxuuj
5pjm8ttX+3K8e9+OG4LSavmJKr2T628X58MEgeGfmOwfx7NFxoyOXdd41SemaPS8qNzNKJHHpG/P
tVxlb4zIma5HywbRKJVLRiMizwDCj2d+PH15CVdvmblixWoWx/PD5XUKnGfOmbAjsZ6YE/v12eUz
F/5X3qIfJpDwuDzmxj9alh9/f/Qb+EP7iG2mLYuofilqd0MVo5MSp+2EgC+ZHceVlb03luNW5jMG
Gt82YYs0oW8HdcNkOyi6jaiIYOaq31TiFC2mNXOqqVgAqrJhQh9434aaox86j6UVWa1dXM+Ltuff
9fKGLEIyQFGC8pDUfdGsOhVCrLXQEi4xO7wMnY8G2gXyDv8q8/CSDYxmPoXP6NVTDDXgzHl6D+bg
5l7Ia8tIO+LwR/WRcN3ZywepOI522qDcKJPt93klmvnDELcKe2U82O5RMfC6NhQPCuEUM5RZ2VsA
vSnA/jzAD4FFl1pJj856RBMmEk8JDwD7GljwizwGvYcagLeDdUp1Y1IABwvM6tHQxlv80SGSG/jL
uXiezMUeBteNtN1/PgwdU9peLL1uNTxNT0VV0kDYgJ+cItVmuLoLG5nT8e8vfwP1aAdqO8PqCFEr
BQjN9S5sCnyS60bebQQ3WBVjJA/mzfI1eBCBqZY9Ce69/YRJK6chOS60tG4X7Xw6HeWy5q1QDmgl
LobTchYtdec0rzYrEM1cHx6k6d5/xDqElNCpjZ4wfv91fz1BpxSSoSeYJNuf15Vw/cKy+XWLt6aC
cWALCe6Z3LZ70tlWvC9QlqEgq6j0dtb0AP3VMMZ3bkMhZVJNKSKMT1ByWiPenpHuBFMZBfWhArBk
2BLArj/jsaiFOATq4e9FEqkMPdYakQV8slKFSzmeWwP3JCTuRXwSR6m9T77DNsvvdaK+98Iqly50
nSkx00S5fgw1TaOLNipFEq3QczYtFPSjmToUTx6m9m5lzh894ePgeFRJlj2L6/aEbn39BOoTGAFj
x93pZElSLujaIVf9WpxQ0Rpm82Q44xIjZD0NjJueGVsGmSdKq1oL6NHVNpj+TnHULN8dJdYQ8OEW
XTvTJiEMMCp9Njw1iEmHsehRXPr7E9/bPFfDdnbqoEykYZRFo/bGlDibkzvGcW/amEfDfCTh8ZaQ
EXpqLffCkDJs1bUQLaM9183mQvwZ4zBRkKaZfADpbJbQ9R1tvnOH47/fDkjh7V6h3U+urHIQsVs6
4TeURpmyVy54kkBPGV/8ZIr2bIY/c+GcZtSq0VlpPi+uSkgWY0+BMQW0eTLUx3oJ7021TzrSFu7+
uNH9IvEi1ISA5CQ0lPK9kz0OP6DN2CvhQUYo4FtaVxMcMi0K3CD02yGNZiWuB27o4nUWoDnv6t9b
TJ6cerxDCQUlWPCPoptqVvqWoU4heHvgtlv7E9XLteCRfiQDT5IeSwDI+sBTES/4V6+y2kvg4NjA
8LFmCjIz8/R/wiT+12jIK7Xinzi8DUzcq1Sz4A9gEujhB4XA7Q4W3LL2i8BEf+Xvmb4R9xdF4p/U
qk9TEUbhtrNRDuopOW8VXeRO+nQwygl8nLcRSLuVM6ZkbhS0O4ftxVj8R3q18+aNaU7o+HopSefR
9fCzWk9apeWt+fT3k92ADH6eTBHa4wFAFl6d1xtLTNTgkChpSPu1gc+D0pU18oGNm6VT2CPAUwc4
Fv8u3Jn/HvhnGV/Haaak5QQgYY0xaTd25NppFIPHECkPvFhkoE4xHjuBMWa1TaGJ2nBu9sbE6w9a
d7Ie6jxES1XXcAO4KatqwX6gjk5sautN9Zyx+wVUDKRYaq49a2vC7uq7M90AktpJJnYhQChxLrEG
rif5EAdwMIhuG9+avS2Kdcwc41HquYDb3eepUdhtAQbLaf97T3HgaO7d/3uoBtjZYi41EfF/PvT1
IwxGl6O2TS4UuhA7EJN5I88qtneYIyTZl0jdZrbks4IELxlB/qGidK7+hZSV2k4T1LZenmr5rILY
dxm6FeaGGPBQMd9p5bICyjjos5j4Od2vVhXKhCg9QjcheIrIa1+/ZhMrg6wapaNNs2CjvVABMN/e
xjE1APcTWgCqYnC4+Njf/TN8u66ux5Y6m1xHYh6eNmO313DnrS11fYH0m1J1Mtffnt9b6bqZZwYk
1aEerYHER5P5+mWlwyHQKTuxkA8GXMyWvceLjg13akeb13ns9XV26V3xI6/ml5oOmotD4Gog4qmC
Xw+5r7fpKCEh8i/4qWZo2eTFWA7XB3VJxc04l/+2yUODmF6ahm4io4MhPh+lr3o3zlJ1DpYL99Dx
MPC3FEJ2kW7UtauJtXM6F/agKIwl4Kb4+BpEzwLWnQF/R4GjetCiyNwP/UwlXRVL4xzD8GiEp4M+
R5geoTvzgADHYAiqN143MoL4ZrJ7jfePCHzH+1VZzoJmWeF3W4232uMgn+8u8zPEv/1oepBcESNC
6uR06WIMQeTma1j5W+F1m0+bbHmuAdbTnxpGyLNt8crJgLTLUH/qnSNU+IhNR/JXhZpxuLXPiJsU
8aas4fsdxmVR0kHN0WuZhW94Aeu1bEviztwf/YT6bqU3WHvTsQp260NFpfKAx2upLtAgGw49/KFg
Sa3SQWwNCkwYIiScZHiqtApf+dwJVmMVtnyxHUboAlWVg9/TZHhCOadBpSfYOyowqKYKZ6EoTgPR
qw/P6QhnzwNKzKWVBqJ/GKS0YWXMZKrUOiYYrZXFw4BHr072fgBpbys7QYP8rwQQWoMPHo8mqfSq
haojjDIjLhCdqS6YxYb2QahcNfpUD+89J8Sdtdb2OEhsARIAEO5EzaFyzgoUdLNFA1GpbrVoBudx
ETvFS4nI1M5E7ut02VQEU5RVYjpxxuFiKqmNHNaEbrKEiV1il32ojp9g3dkCV4/V2QLD/TAKoGiM
NheOcW5MqSEQY6oxzrAfgJBXY3c0M6Y0ERBNdpA90J/WdDosr+fkvqnmc6hcPUd7PfmVEp8jKa9O
ye5n96vGzBoYGxosn25LUZ2s+8r5SnuNuHltigUqZwclsptagbhV45Ge0HuqFqI+T/fTIP9IldUB
4iMXc/zkS2enzHahsw1dZejUZ1MCbRA5UuFIh5e6We0kC4TrNk9NTiK0dNA+zx5O2Xua6MaoAn0L
AzlUnofxi3aYHg/odiWtfS3WUAnEotNrgQrYVkDlSPX35yepepaUz6x+DjSYe7t3RUFTxMmbyR6j
dc06XAgbs1OK9qS01pAPXEZoFCr5Og0m2eVhcNlkItsh9AeXnhvoTQPi58P8mqlOWG4R78cKftbG
Ks2nUYxRIIoEbzPHXT1HKFY509dw80pxr2/cm+OgXRC/xu2cfWKZRsNdwH00jrak8ID1IP8htcfX
NJA0T8rvYgjkvdnCE3pdFTVSGKeEBH4uqpGFS9YZFnWlPuRAKkV12bOZby/LPBylFRX6wwiN9c5m
jqRkKDVDVqvfYuyGxma8X69WKzc0p++ySVNmuyqNp94iWzvXN6v217Cd9Ha0FVLxkvItapczsnmZ
neCK0oTgmHSpsk71ZfIE+R8AhGf1bdC+V+4EilRKg0Nw4JXJBxyENjcHd7X6PPr0OuePE67jfsUr
/z3PNzg3sQVcgaaklgx7jOh5HRWQPy5CoSA6nZ6Q8jnPi4ehlcEC3TdmgE2phjypWz4fegoBP8XK
q3luhwVCgp+hSE1LbqPHr2AkN5GoVmoz2qhUDNHAiV/rL32WoQzSHiBLxTn1jHhbOgSwqoOKQLGf
JBO0+vWILPQ4pMfUXs3lz4peBAqw5gLbBwTmxqvPKRR+VAJx9Z2soTWDcuuZ6dttfv0AaifdC3bh
BYxvMNpkE6oDH5k5PpgrZSOM3SnXF3Nied8+J30faPT2xkalFuV07JkoE0Ch6WTyZVLokTLiC7eL
+U11It8Yh6Zr2ufXnUFJ4u8Fde81MSCBrIRKFLeHrshQGW6L3YCsjwuiz4Da5O1jkyw2q4FJbwtp
BPmRw8bqG/WmssRL0oppa9Itbm/UWU9CWp3g1TDqyMC82wwae7YoHsaL8cpggu0pDFf8qRFcM5sZ
b93XELjNc0mtAbqwg0h3Wxez69W1P5yk/KQx/pP/Jr+gFzHJjMX5bREY+Ud7RX2YAhs9GXOknUIa
EnPFmMbcK+ZQeYyll1jWbLucWZ55XvBFPL9v7d2kRmjz0zeQWk4b9khddFl1LuowrtrHe0G2cNIG
tZmTmZuxK/FVLliC0Fr3+7ZcGyyvNzmjUtAUuEhCX+t2LIoYC85siOALodRaONzWD+bYfXCf5ya2
TP5TX43gBngFyxjvGyhUrVMCO72z1EVhX1I6/Um1ECGhQqA76IytkXAU/V3frbUNGJ23A7ZJIRMm
DsS3bi+i0ka5NNyWBBTnLUM0F9spjgi6DxOEB7w+gNydiMkFlY484vX46Iy6JaFLFQaQ/7b5ohgs
y9FscMIrFaTONtCsJv5OZBCj52V+nMDt2ImCHfP7f+/sG1A4s3v1BJ2jYphFh7qO6hHNF4ASsHze
FvWcFU7XevwFi86dIpRjvh+Bv5seBJ++Pd5+vc6E096DwwsYpd1ona9bbRXtpMhMuGURyGp7MQsZ
23G/JAsEkImWn+EB5frXs4zb0HEzrEIOS8kLJmoXy1afskofHKhASu7IUpFN2T/+PbG3mXkbnNuO
nka1T6YSwRP8OgyFlNvVKOXFsBP7z2zHaZvkYJ6QUfS8fz0T+VNP6b4Rh8GICh79SxpL1+NlhSrv
0z3RwEf+wvBf9jv7gkG1BjvH4YBYfCTrjfa6OhWoHjQQ7safqBc/z+Fw5Sf7sbEnk8iZ0OSdM+ee
6X1by6fMZjeDxvIRXPdfCst/AbzXHi89U3Vn07Xn2H8/emeqzoP9hWpOqyFlqENDNdLpyViMnbEx
PX6TG2ZH58F+ft0ahLMl9U857FVTuJdIkDZDXaQ4RpDproezHEepKLSzV0E5McI5jNP6zRn5Y6o3
U7rOoFWkizkndZrYntWrH/hTYu1+Puz8MKChQKhz6Fx/PvGY63FQtYGHwoKBestbNV2MLMAHUF6d
2UtucQC9SfYQfOHKaLEWtUVHHpih/fpqT0DEJm5tAJCFUpD01S7vT48CWgAAfduA6TxdsZVgTTQF
UWKpe08vDbgxB9YIJoAP2WthgneszNfpBC0E718fhfUGXUOI+jn/kTaF6i+InRB1PItxE+OmA7qm
tN+QNufiUEDbAEbvGVNKefN23O/BK6eu1asleZPAMzqfhF4idXHy2va//9rHsRpXoyA/in6mzam0
WfVBfay41CLRae5iLqMisl/Ii0bb2MnrmVoVLtzaY9DHu7utlXcepBMpcxALIVhg6QdK91Kbs7cz
3AEAp4HhftpTG3wRFT/AdD2h8rbWcT1wl8kcDvepLopsz2ZBjivaC2Uyc1rY4JhP8AVqU17mtj01
QZLt7Bo457Intt1dARJIFTzn2jRQ7SSC+2NIca/NOXyIJG95SN6xYmNmDkyCxfw8fp8Xrgl/ehmb
y6c+FP8PR6a7NUE7U2dRQRhLPxYev1ZACtRPrHMmXicOilwhC2vRWAmr0DFySj1jh6TUeX5mT6ar
Cff6H2wMSKh/SNOzmdm6vk8C+GjOn6fiYqoYc1LEvlzitk3Zfib6dwoIJgrBXU2WPXDTnXgmgjy9
tCWpGc/nrj5Dc+s8x5zdnjqOTavvbn2Ds2s3J2RZKLM0FKAZdTZnGlDqjDMCJ74DjgzFh1vuwkVt
GFiB/ShwWPQsx7vvCZOJmy1wfOJlZx9chltZvdTEIouK99sCNGlk0kCxueP9L1Cdd89xZlTCCwtE
ktAl4OqXbR6cy3a4l5fZbOG0AZlfHEeT9boPxXdTqaCAL4ggggC7wSL6ydZ+LbWDngc4Yp2zxaXK
bDlZAhAe6YrbWnuTAsaV23Py3rlhgeanJ0R+IvMBO1+vUjIhGYzqfMGNXawWuFMIl49R+H7EzC0f
WDRqNMHZNV4Z4+gwhgaqBav6cyBbSM4Md2N9OIZ2i1EJWpGIPH8UpVn27f2b9nQ7JW0+A2aaX3Ln
c1flGTvrvdRGf8eJAQ+fTPopxjw36ZUdzd6Gyp1khI4gqSF6ZaRueqdYpMLFuER7MkMRToliDg0M
5N2TFTp/T/1PE6oTVejCtbkvDGBIFZ0jNRg1UjiIRxIb5+UlQjZsQZfq8pRiS7JYYFaB3y3EGHuK
JSPKlEj1uYgFzpNWA5A0KMBSyu7Tubm3tSikcMKyqECTdtuxlT681Lu8TcZBTLf3ybPhjPHAdafA
tJHQKLlk/z0NN7rJxA8wiDQkQesA//pBmv5a8eetkOX5idAug/QjuHO+OOPWmqRpEx2XXR2Wxpo6
yt/j3lv4WEHzkWWg8IDxr0/1II7TQxrwlbODjQJNwOVKRVnueDZ7rRbvnZ+ahFEzCDuKkNSprsfK
xVMdKSWv+FTKxpOfHYyBJ3MyFBQIeEdU7QG5meXDZxjyvSubcpW5XC77zrG7U039hhgGgYU7decU
DaE16XLUnqIvL2Tzbz8F0J8D/JUyCjdcrw//fYst4euiTQ0eni4hCi+dVw90NaNyVAq+FnqR6OIq
OVAmgWhVkTfA+6F8EPM+SMG9EPp7yM7+DdVBrZfni0SugPkRZkSBh2vRiHwR2ufDwyuKj/bRvjys
29Xs903yvejxe/ROuTfcN6eykVIBKtIEKpJSYRzmAnQfWKWH8cPfi/heWQ69EDISgLwte6UzWpk2
w+ExLHnX2SycY5u02FsrECTs1+CBfJCcCNHxvuJj77CdlLhOB8VZlEvR/y+BhdK+HHDCOhQ4pDXY
WhyMJGnG6Bh5l6hc5BUmFwqiM+HFb/9ZhJgTXaaviva5o3ikLjCjiAJMLdLC/nt+pDu3fA15BfxC
AfWC7u1UZ7PBMT7q4n7kk0x4KpiH/FJ5EupPEpL2x6C0hWZg7PIX6XTCc1I3lVh3o/Jzj1TyWUCk
FlVHEY1VRGyDcJIcvkcxDDbdOcgDZ7dFfFbKnGYHnG8oGuej5l3y4Y/RX5WsC2NU4zvFD6ny8Xln
i/nwfR9ZEuesKs4i6oYJKpTDf2VTemKfXt69fJn3ZtORmYGZ7wpeRZcEGTH51PiDUz6WaQINCtUa
BKCLhOwzxdy0CRG2EcBx1YWbJ7VdsQ+r4uDrejMT27dpMOQpeH+C9wyo/Vkqx7JmC6OtnYUfcu4E
kXPZZoZaT4749v792e5Vxa4ev1MPCIW4DpswE2aliQYmiGQJGLBIfRtbohThzT4MxfDOHe/3gHpn
neSXg75ttBTHXzu3KmsLp/oyw/7HQhTXpONs9bJJ765MoClgjKksY6J5fSact0GQpsJA9MWd5Cnl
RxMVRqSJOJPMxb1s46FZRaDSsscLRW4tPL5n0gAbkUdZw+NE7Jvxe1FLxkCAng3HwqirEqBto7w5
JoXgn/H5Oy6T6mmIz90sG8yGAZe6qCftvGUgcCz8Hq8TQPaDUigvx1z0SwG/Ol5UEt2LCnKwDGxZ
r9bS8VO9HPCOnmPIbJ73KV8eDW/kMWoEJvVDutQiqqRxYulSbGWjobkbyKYM7Vsj+ATDpyjQZ40O
ji2nA59OjkFtyceZdEKY9XixAF4aFa7KCL5E5dEVs4EpIYiRDLFKC5qHg/AgFM+JVlt7FbASZO3y
LBqWloRWncXOSfosQ0KHaF8is9jJPUHr7reAukRPBzgvme/1ytipparGzUjwI/TusZbbYxYbUBMa
TmrF1QtM+GAW/b3hfto33VxUUVHn5QJJcb+boWjH3XYo5Zwj0Hmc2dnYrCKMEzYz58lfqhb9ybNH
b80ZY+004HChGvbcUBie27R9auqzw4ERg7HsK9LeS9IwdIX3Q+4A9rczFVm1rZrdfpgvksxupVFQ
By5dJPMKhC//noG7icqvobp9PDmSlEBNC9HfAmiRkd4q3tAX3XKkyfUHwoTF9klWz33Jb5uLdOcd
eHqLvCVWcwu7/tbFEVx5daGy8ARETXin2TB20ZuBijmvXPLt775Kyr3rOo0GoNOt8TfidJ1bh5oL
qRwkO8G/nD4HwTv6ulhX2HHiyVJj5vXBok6L5v+4aD52ybocfWdoysZn3Wz2W0uWTk6YlT1ZzN1w
j1AbLRDSfy7Z7TL4dQUQh9UoOQ/kul3xiWQfmXQhme8xJ0nRgR/Nsf2qcICqwMyeZkXUhyq/t+G4
ArDy6TXC+uikxYFQJfQChrXfjGwg7Ghujqpv4XhYp1xni1Nu1+miljFYzWaC5IUW0Pa8mozgyYxO
TjkI7VDpE4m8ZUsQIH8/U+czlVEKjvSSCnhQqIuLTbZsHj1W/WGMZ5jVhwG/lzLDf2aPkSyxCjuH
0VGP8/AQxRWLwlc/s3CSS+6gedsGGCn0zfa9Pc23RheizU2gC1x/bG1wro/KMRL8oMQTblCYGRqx
g8fBZTLASbOY5VroqMXWCFMZCzCCPZLY+kPSbFmBiHeUTU+4vffuXFBaaR4eRpM65YVEak7Z+czi
C3B0PJttVRfKxk6cNdVyN3r+O8z0DdZZasO9JAcX7Sxw0cW01M7xKCjRsfh7kJ9LVTeqkO0Oqcbx
PW9gGPvhXhgm5VnwZc3djSz8UKtZng/MHDuKfJJc3kLczRLh5e9h794KKJjIfFTGpap0/WVTQcz1
/aktlDmzxXjkHZa4ZgJ/XT1wid+25TLPl1Z7t69qcTebgEVHTRCPd0JIZ/kOD4NQGpT70j/Qu6mr
xDoqH1IsTYHgG6U6Gl/wOb6wTeujIRBEuISO9poR1Zwp+IMWpOIcXqNlm4sIamJehHhcpk+BjKpy
JlsyIkX7ORp7pihD3D0MLXAXBk5eVpHXRnZC8gZvt2xgNajCKxfjjC2mEg+eL8V5HcWapSTfoo4v
Lw2BvBKtwyixUwTncOk2oxEiZ1hD1qdXuVDcQEUASFv2fJZ2Q92shl+z08m1DpEUllrBbRvrG2Qq
Kkt8GnEp8LYA3jOrteN7qaf56uzQQZqFn4Ub9Zxyd4IZwnJowIDkAIsEJul6YQTHS16IiEHNdg+j
s3308m+Kh7N8hquYqVt9BcM7R/n1cJ11KGIHnwIKaqbCwVeFaSat93gKZKghIlKIItBYz/ve8HaO
4QyT0NJKb7W6f9pnv06wINye8wI97PYI4U8RvN6107t89msAkoOFcFyWRV8/6DaQXo3ZvdtehCjV
U5BYLe2K68Il9LlmXlK7lnswEfcHosfBtobfrnUX0CGVBoWG4vVu+049ene2UZeHyNYrj/GTZl4v
VV6JRE8HQ9YqUXdOvULQAkmgfuIXCh6N+FbI4/qQWNvTYSzEh2nRVJNK/QIuTjJMDqgasVxOGwUb
TLJDUbaD+FHBC2EPt0LfWf1nxd2VDDzkB/MFSqSbkJbx6LiXg5iLKUfynnti4hV205ZGA6zTezZu
e/LczAaQCKp1tLyoxl5vGzU6FXFd7oRZ9JTjY3o2S2TcsQenqrRBDtrc4lvQmPhzYaWafGPwYsae
yIMI8//H/ZjsQALEAHEFMlqXFDuIGqUuLtwPcym12zqPkIWOfAJ+npqX4+qw/8h2kV/DtWoJHWeY
jxS8Dkof1/LeNsPbEj1aOj+3AhuDgt7IMRN+zmqcAEbN1yGiDi5+xvFEyVydECuXQt/VoD0+ut+h
7UBQZkPahmrb9XfAT2UU1rn8s9FY/9B2jVbzCRUII/4oKfkkiXlO4a+RtFSlV4Q9Da/bUoFONw+4
VSupA9qrE88EKAZBISeVj/xBgDl2okwG3JUPes9JcadOjXZP2+OCYNkWJjobfZfltUrclMAULi7z
Bd5NE8ygUeBaUTkNwMk+w/oHu1Ibu2W4+KloGr3Fxc5TkK1Qj28L5SRlgIQhmFxPd5pUl3MIqn0T
j8xhZlORU452sbOPToEqu5fqG0l+KPd2qq6zZLaXnOPFiaKPIRZG5brBQWSILu4mRHAOW1vqF95o
byeFdwg3+cX7e4vK7dT/z9L4r2dtaZMidTDAAZ3kUU3RsE/Vc7XR3iQUzgaYHWV+bkWeYh7HEPpN
ekhYKwNeXxzMCvSC7BwtKOzz4FHbFJMt9vNgr12sM/GpKsyLs7dDR/Ja6TtM0F3R2nuilVOcz121
58z6Scdun50snFKMCk+rs6zS44hKwy6uNvK6NWoLFAP/iOohZP9+5YvLO1XbkMWG3y16MRXS64qV
+NEkX1fP8QOGc97ouVzVTwKdSTQC0aT+bGhqPAib8CXcGZl3GKuT81rzVReD5K/g39bPxhfW1EZ+
jD6Ls3HBKRq/6hH3Kvilunf++PvjABK983UootCbJhkGz9dZSTtNOtVNVQkbvIVaZx7586QYg7VA
GLVV8zTDXns7FvEwrfyDl4yD73Qa+HhloERYplB6JcHUF/iPS1b4LH6fBa6ftAErV3/YfsVjbqRO
vUq+mn/7TfAhLWOaeGekwOTcEt8GzE86zSbVi4r72B473sCHUjuyRi/yBW9VeaotIc/AWXWiJQZ8
Ci5//7Lv0ypZNMiVw1LFObD+QlOsXMX/kgVapcvw8bgY4YoUzC8riFHWQDeKh+2DMt1ZO7M2R4jg
nRK0q4zqXzG9mI1z8LJHbW/ESIxa0tmQ4HYOgMu2qBERo5hNyYuT1Z6MB/gB1T/BvMxxolwFS8lO
N/hQf6SycQZRvSVxk73D185E1N2IncMjYsXcJbBqtveggFpXuKW8N0GV6SsM5+ej5+Jj+JYrE+2y
HLrBpvX9PVlDjJWc0STxTlCk3uP3yzQ3A+uElRK2y9EeA6Xm5Tgb2Y0proWXLU0DuLEvAkTrdepj
n83CyY7GdhV+lpb+Ln3ia23X7KLKjz+aSYZrWZKxeY4zhjow3nG2946ZE1Jmp5ayWx5t3S0fcHgL
7cC9WHtQ4la83Pr7wGnDeYbj/dHGpHmIjw2GPm/1WnrWvAxbPkUwcKEWn5uvepM+DmcsbBoE4+Py
MD5vjjZErLd0dngQPXmxfyucMkeeInnXJwqehF/pPH/Kad2yDCfY9MhWmPacUNp1GakNQy3ijzIS
FHwUZG7LSGEyPJ/Fywbv3qMVfOyZew/UyQsXGsKOaA6MD4r10sksNtEs3+TRR12/Hc/65IBNUc1j
wTCvF1FqrakxZJ8f+sE/iE+6akKXxOfawA7Yqi2BvxqcWHfe3hvZ53YnIJX/dcHX2+PSXvrp2VBK
f2frjZl95ppVcLVBr2U5f1/ne75IFbAsp1pqFjD6dk4zfiqXTWYViHMGT3/vfnQerrOFn1lphQLw
UUFGhmtH59w+6GlWnSOOM6RWPXWxfYy+85fo6YSpZoBRe2gMsDwspgH+nul05AX4Hgfzg320Etxs
j8/NCs+q5fZRxOUzQROH1sBUdf6DtDPbUlsLtuwXMYbo4VUNakECRPvCgKST6BECxNfXDOWpujbO
Sh6uOeljpxMk7R072hUr7tbVZVKW1rQwTXojKAXV3mZwHpEP7mZdxp6aB4YZVv2bd2/VBlevYSvB
zSl3KL0U3UPnyrzPxFSC2D94DM4ZXJxjH+369VperGqwDUsdZmn2Hu29vzErUONWO+fRbNKYFDq7
VWQUfeYxR+55dGhXrS0jwYrBYVHpFSc72j6Vedl/jWOvrB8Gm3bTPwZxkJq7wdNr6FGHx40YtEvn
b1/GcG0Ge1uGlN4ZwHV1d4PDAF5it8T8U8V4WfXWWS9OqAb1G0HNYLa6V/SK1mY6W277aZekXL13
d25uzS45sXcaztqMYZs2wYCYBfc+bkxvUP7ewiKDBvdu6evubqGthfTDP9qPXsO4MqqDp7YZKdAp
2TJsmA789iM4BA8vZQof3qxRdRSr1Now83HDvNyNU7EvF84tQ9vaj5g5pScrcVDA3tmHJhomkzvs
oWcj9U7m06U9cHRe1HvH0X5xXPhhuJIWo17TOGgq3RkR8MHF4qDuVFCk0MZqd5jpABJtqcEXNAYs
qjMPBaXKn1e+4LcuRqppELMD+hxOp0x/Esg7yDdgyhdQEg/jBGYVCP64gEglIEaYVEJzJ67TSw1j
0BxjqEz1VEv5CMpwYV1/Tbbm1qzBanttnfg6jlk6q2A9HAoUxsW4txKj1k0YQqdwdmmgzT+W2Zqg
IthI5ohE6kWDSKHVYEbciWdaLKSjqaAimYT4WAbeyeA8fciMGJ4O7KgPcAY0GL4Gj1bQGvaufSCG
eKoMZCUXtdVfcJap42erzjOdbYWONVkkWC57Vb0OcKyhneD+OX6l2gNDMBQEw3gKBpElTtSQwSY8
tI3+X9kvYFmgeHlHWX3Qfz1mAerqZXgH4n3JU0Ky2Js2XyrAVloDzdR4GJnx0iskxhJ1yyLSrqat
ZJ3pEGQhI5ZhUeDWFI0xeeoUTr070Jwd8LZbvlszfdvnS2/2ZrrsXbkneygPtoWj9ObK9wBgk81W
L/oVUnl5HfNW8KxVdcqODPastCZHdQTfEB85mmy0BhHVvaPoV9XbqCHtABdtB+dI0ZIWI0aVqgk7
QbMRNfdviRE65nxn9JW5ikR/7tWvVW9jhKsg+ApGptROJnMwq5OnVlGZfaQ1eQn3Q+/7IYUKYrX6
+loRW6qBF9BSAt2RcVS5szOvUgvyZOusTkbBCna3+d6IVbnBszrP9Ef+KmoMJ53PYzVW6emjgOnB
r8GW6xFLftBq+kp2XW6UJf6q8fkw69LG0nHoZMG7NwRKfNQeVtOu82KytFacXJhzt4cYAZCx0+lM
PIwcr3ykutzhEzoU+RxuzHHgqTiadC/rG33dhzf/pA8Gh9aWe5o04Dl4aTVqq/KeqllRR4EdglV8
5usouwqcNQJSHPQK6hS5laXe6gdu/K5+cUXA2DQv8roEPDn9AUdtKTdWIVQxmgwFVNSSGluMSuJf
5QWlh3E09+amNTNiHOl62DAyDradMDabqZ7GpiX/WNALuHcR///+u3zvaEatzJIF2RpbY4e/wOhd
nQ9U5xOGr01lB+Xrou+8G+N8a62Z9XI29tFq+HSl34eF7s6muaC7X7269W7TOfkNusHCJs5CIWgG
DQClPWUDy2l9evqKPJSbOD6Reh5CyOQeScs1nVK470C+NX+EDOw0Km7NSvqH/naa2QWn5Bbb5Bn9
RkeGct972Nt9txDDE1adnPystbEzL+4xmNxt+Lug2I6d6+Dci5GZg3/tzvztkOrooISXfmOCIjFT
Nir5Sn8/L3mk6FbNgIWqHdRk9GzvLWrBexpUnC1N/gu+y90XJ/jJ3bsZ5+Pdr+14dV7NetuLms20
GwPBt05s1U2kp1+y6h5LPipPdoumV/dmo9S1XkGpd/uQOHnLB/9n+KX3EfYuWNxyd+mPbNzjVp9t
jg2qmaL5hmMZMyoq45j/P1J7qA45a4Y0uTzVL6SKr4pe0YVISA5s0cQ9pvoGL/5MW8PFwctaZ2rU
Wq9TdfkpgV36O9PzfcPNIhzPwkMC+vMtUKleH4Viun9C2b6+j4uMQ3+OK8bOodFJyNbLbsaQ6ENY
sw76Qd93yozzvXgbToHxwWf6dB8SUP2xcPvn4bR7yX2U/UY7mp86RTwNnAMvbZU4FAXnEhTs369Z
/jdIo/BZBVZPwA/J4z9khPvzJn7eY66pPjSxKVgUf6stxACIKoReumcGk9HdSPXJpNMBZN7vr9eC
a/rE3Z/Dpf4Oif+6l/fRNvGmwaTcEvcyHA8FQt1aiLEN898TlLyIC3Yf6trgqHIjikwE2aEgaHf/
UMSpSLLlt3t5C8+PkVKIbgn3ImbYPajtVwt33s00/jwUUtvuOAyZjY1ypMSCGMPawBzWp0a8NJl4
uSr/XD/Oy2G/3ZaEIn+IyKNa3MTVB7c1nvo+qplROblyxs+R4yRausE5+gqwctIIOeh3rfVMWw5r
xjJVU2ACcK409Q+pq9q/iZi/d+6tBJQ8HsqtdOa2qvhr4mzIq5m/6GXr9eTe7JDpFzhnLdPECxg4
osXR7arTmU9GXhBgFPk53JgQIw0PNb+sfrc6Eduy/F3q34ZE/Hfi/0fqa2+ptl1yjy7Hg0jaDSdN
nDXB29LgQ9ZNFvVpQQRl9iIV3uyp/ONG5m7d1EAcBVnzgylex8bZdKOdzggw3oU/KssvZrLGFtC1
2OG4gM9Yc14g9FuyAUPRZVhIythH7ag1JwWIhtrkazDU37a6MxicNYs+it+f+OezRdKWRk5Az/+w
xMUxzeHNU4OGZQG+imeJWD94snC1WgVfaNxeb6eRaDR7zpp+WspR/e6HZa+IIv1Hev+4ibdDdU3i
4z7acROcITokpv6CsW/qqpm70CIj+Iwr/Ed6viosYKk/maNs6BxH3zyQ3b1WtRvGkqKg/gmC9fOB
/+Pe3k7WIdkXlQuN0KGPHy2bzHiU/P+rABpSc0UAU8Ln8DyTbXU6/QGrtLTw711xzZfimz+DTzi1
t8av/wSVZgvy/xTJmfP693lnCuQ5u8/KbBsdab6Pl88S3ayDBs3/BDT6nE3q0rLmunK6f5eZH3YL
5mYMImAoOOXfkf9UFNN09oyqYQbNy9fVVSB2af1+ibdaef58FHQAPsGmT1VBeXu+DRU0sN+FSlgi
GCCOKXfhpPRPXtRKPo5n/+l5/rzWu3m93Hf12lOuZVKctC/240M++tMF3jIe1UJWfiopF6g4d3tG
UFMIfl8uKcC9nZ+/Vkv+/Q/tXz3M9hnooSpzyKUVm1SDR+ihfUxo/X6ZvML7x2WYPLpPsxfPkTnZ
Ou5H4VfsfMJ95B/yz7NAMkxtpQwjn/J23m7757P6hLk+fI6Jb8cn57S6DhtfDeuTi/NW1vxPxqRX
H+4/BO3drXhdTzO2pY57h4aHZZAv+IFoK5105sRK6/Xw910q/uDHVakZ/b8Lvqk5hjIVCxd845Ag
vaoueqJNTMImorv+//Zab8uo1O730vHBtegYaRdUxrGu7jTCOWTLP1nNn/zkv57rzco3Tw+lHGdy
LRKaGHQ6J9CR2O2V1xF/3R26E9yyT2bj/yMq/7Oeb9b6dn8kt8KuWQn3HmgS5i/d1bpGXKaXPqCj
yj/kLP96QtnZPyT/lT2r9108Y+ck8XTCUjbJe/T4RTrBHMHpJnE6qMuuyySMD2Lzgyv+18VFvfxx
8f2VOYtXkVOc8IWP32SvyFbMB7A6fPAG3uhL/j0Sb6ow2+wOpQf57FBGM9DsHdLSPCIXw/yP5aft
K4kI/nvS/2f73tSicn2lhduFRZW+FxCPvKaID3HFaDIhEzMffNDDP1nNv1byTU9eds1d6XjkihVz
vMRE5/2YxDUMUhX/DmeOAMJ46B3+Y0P7/Q/r+6MhAERRpPIFEEt5OyjF2+F8qhxqlTBZgxiwTiX1
1PogLCLz/yzqH5d4PxPUihXI+dlByX42gQyvVhRY+nhKv1/p07O8HYlmdjren8xGIiiFuvoYFjKt
Mf79Ej/qyz+e5U3ws1n9lewVLlGZHkk6x73fP/4NNvKftNPNWQFgCWXie2duuXivzrJdsRIeg2NI
4puayk190YU0U4+9T905P2v/P6729jS7BKzC9sDV0CFTIash80hO7iOl94/OwB/XeTvDm325uttH
XOemz5waKeWyUWTS9vr3xftRKf1xlbfDe6hdb4yvBiId9arW3T2FezP+gCv5dIm30xpVo+clLiji
Nh06sX+yU1v5oBE+rNU7licu7mf3Q8xakVDvPRhgzmABowmY4vfF+nSZN8N/AIVXKUDfEEZz6vP6
nQxlfV0Pqvrvl/lxwRjNADMTvaJ0D78Ziih61ivHDCaC5c6tG7MTLcCND6bw0zXeHqVaP9MhW+Ya
qQEJIBSY3er8E67px+X64znEcPxh8I7x8Xl9Vcl3pcMyIae2C+NUfZJzcrLF7yv21mGUqwCaXCGj
LQrc/5/ey/ReT+Ly/VIJC37dLTk791FRIcc2Zz411VXsKky6+7CCb1j/f68pS/zH410fsfLa1U9y
QK92Wb/S4s05fUFX0dq1q0bR2fWLk72R2OQSyTNPfn9kOZhvBuKvJ347uE+Yo5Ly64yQMGeViBas
GgNWPwj8T761kKZU4VYGhcPwjr+fsTjbHh9KPeEqOmg0KnEkDqUi0wsqaFlSYaUWBQ0VqzT8/fE+
XvltdWe3Qj07HW7iLbnTBWlCKhg7ims31cMHzXh1hQDi96v+YKn+ety3Ra3Xld0e2lEuOq+dKYF8
ktM8nv9n1/5YTzkyf8hM9XDKivWIpyJ0EFdJSLBYUMlJ4WdTkJLUWINCjjwiJSL1E9vLT+brz0d8
RwuXSTZEhTuPKH6FOIeSvX/qL51OTY18zfmlNT/s5YdVrb/pmuK5tHsmBS5Z+FIm53l9+b/atPqb
mlGYrj1TmvnHU4qsqZ+iBpHxX/bsHf8OACJjRjqfrwyfbl2rO7NPDWI/pUn+2pQ3b+9w36VpVcSi
ti6PlC8m1LrJqtq+FDToWJWPkcgbVX6uumhIgRaBjhxU5nsG4FxqHtHbTSUsWICk7iWtZs4GhaO2
bR+9yDr3Z7F5YrJHCfLjzgmufhAOmVmexBVQc9fWNVIfw2KItlO0fc0qn9UXRcfgdDDSulabXhNj
G6mznbpZbFf1ybFbcB5hw6oOFfexaIbbQWm0nV4Wjy4/VZtuFjcwVGPlqkLcXNlqV6zqCfILdRur
tblSUWkmbACFirXaUXtRXF88w7JeLUErq4I3q+1VcGYXSG0plm3Vc6qWdiodfEJzG2kVCqGUkRtq
yrQfkDaKekltJhAmVS0qMNxRS/Ya8xPSuhWl5rauNzmDG5WJu8r4dJJS4XFRAoCa0SkK6sbeNM3q
9QscrlqnjhVppVSLTmphmraqB+O2Vx8lFZwTbQYKIxEU9R7rlPDo+bqr15qaBNcVE3mPTyf7hFWn
Y+9fGYVpH4a7CowXAiT+W6/c93HjHCtRUZxSecnBXgi/xHRMFtgdTwkjICSAX3EBDQZRUnhph1TN
GUflF1R/SimY9LyUm+0Qegx1mhoEjb0VeIOvYEUE+UUaWTKmUg6RfAdJcrV7EHBCuG3Z5C2ZwSfK
2TQls7rgI8hYUkuRW/nmnDN5P/9C/SmkayWE1fCpLp4wXRX42B5ZDYEEgA7o5UUgfpKJcpKujki4
9xgUtGdYvAdZ4IofCFf5H0lnr8gmf6W6F5A0IL8o+WaiQB6wR+L7AoS7F/DzKybec+M3dcWJ0lZP
q/edyD9gUChPmkAHYJbkM+nhUHd2FlT6dx7ly/wafYMYiGPJJZH7YNYqNUv8cMe5msgbRQ5nUNYG
/Nt6vd4akb8+mw8xiN0lnY76cLlekuEmx23xPYZLGKnanRnYru5Q8Bs7oJNlvt9dblpdqeSs+5JG
6nfXQAP01K3bs16zqknlvXLg3XutCc8QP4dpoN4wFHSNEHg4/djgzMiFqURwdVjK1lRYaQABLLoX
S7LufsqE/VSuoqzK2PMSE2IVwuG/xS4BTLx7iB55fb3YSMhcEvVM89NRu44LX2VvC/LwqaacyBNg
Y0hXtKwA1F49N1QARxXG19YNparVSnIQo7KWsWROZl/6mRt3D4BPwBo+NIrilNwzyscQYK+K1ApG
0U5jOajs/25KfrLPdM8pdM7hXFHzejNV2Sa97YrwP4WbvZo6mVMza/h0qZm0Yz9qN8Jnl95Vr9AO
lFZi752tw14YzaC5TD4ETT8VdP66k7elLWa1+qxy4E7O42T9GGadZFq/AeTT0pN22GhnIpxEK8da
9tBmtPIptNZp6UNVljOgGuNr9wyEvaHCiQGvfwWK9qq53Rnl2ExAUD006Lx/X7k8yH6zkiDbpcWZ
YSNQib55Nq9rs3hqzBqIAji0qLcNC+NHp+o+rd1q0wWfNoGOnFHl5TZdXpUlpP0oY1B7R+sJ5LG4
2vX3J61O7jbRaif9siiB3CCTdFbvH/xm2vT+1ZWwzcHbUBdyGiCdfwvts7qtFC7HYjHchjKpK20/
zGt46GXzvX00y0YZvEo5vH81gC/j24IhtmqdwwhI9qLRe00qnWv46CXTw3R30tJVEZMC7wRSPXha
r8WmHXk1v/I180uAojESiVpdR2HNn1mUFJ2NdQcjiOhf3WIv+doOD/a+V2Yod9PduRfz0Uq8NEyD
2qJgNvSj/zDL7tFv6BX1FGYeZqS63lpMuWrJDwL8Np/rCjjLvboZAwkBOuYw6mGaAgVMjIaxt7ag
dQvWplMyG536JFkkQxkv1OgU7GzB0pbDDzIge/wuA9Qey0VaoPEu3rm8onp5trskx6IkreQlBmgB
rgze5jAMe4JfM4XUdzKZDwY3VOf3C1defv1+M3nM/+/NSHN7rSYd2W++/P362pTvdW4G1B33My6Z
44pZZ3zASVPR9yZWpSfIqJ3xUrE8DJ8c0BAguIOj9rE0Cq/yT2sjA2Jl1CZtJm+R1PbeZCTEjiGx
hyGplvH2rO4ijQELTIV64Dl0XguO9K5K16N6MU/t8yJqH1bpIOo0ptFePX9Fo6Z98OOLuhnRaZhI
5fpF9hpWq5eOmS+3Xvpi5gDhA6zoY4wvegAqk9W/5FWRBTuB5WUgB3DE3klb9YIAmweswQQz1vHo
i8cch1k7NRc4BTuDmUk1gI94Ci83/1/ahjZK5x998R9IR/ZefBioR9lWmcHyRUncM72bMcoBQMAU
Lxq1VnEjAqhuGbfJ2mLbAKx9B3D8yYFUseNR7BxQSnf6Aicr8QIbwKSgrXplZM+gM5mQSO44AO54
46A/4I+CpSNN398a6/5cUHkC3Cu1mnABKS0ZCn6UXu5AAH1Y7qs6uATnLuMtXJQLfu6+pjE/fUM2
YqPdn2pJpl/194PfJbCYt+79I4J/7PmbCO6zbUJJkrm14wUt5mrRI+0fLuhOdusYfnnFgB+qgPSl
xsyA4H7U2gDqE0iESyqdfPp0KjyURN0nZ2ew7mw1f5/WtESLjJ0RGawwv/0H32T7S9qGS9GPEKE6
SrHarKub6amiXp5qE9ilT8/Dk8JHqp3oDuVCLB6mrnfoXkHyxdrzqkVFnYknL0UrbfQCTQkVzaKZ
ds/sEy2l82RZHMY1tQiXwBqXl3Rxea3c1QOaeqde/PMKFNuGEU/gAHkmLL8Bl2ermqOPhL+Qo9iW
Ml0dcG8zx9MqWh3wmIAW3C4roIuQDBSV2GMMsFEQiHDf6Zm6a/WPGi4NwEdbguOztgPFgGPzUOv6
p0xAsfRDhkxg//CJwRYCfc2bmdjW64X9pvoU/cEUNV0xthrBOsjZRKu6V39nXLo+vjPEEoTPLJYG
Rpw/SUD9/arCQ1bOw2tBGVf4Yv/YNjxZMjZs3cZgDrnJVDiwohT+PZIpIrjAZUHI5L7wl6BeBS4b
aWZAhbGhJnYRLOlLe+gN9WTLj8+pzYnOYm02eqom4jIiSzOaPx75t2WlEH0mnck6XtsCtIQOSr93
YySfI4XPKPiV36U/hw+8C78Q/cFmCxMBvWZ/m1lle7o84tpMAe0lhVniEUR1Y7QIDaC453u9Hliq
kRnYyHcICbDw8HUguvXmzhpZuOluv9ufG5DxcSQ+3N0bhVMeAdNHL0OsmSWu1Btvjt5+e2EA7qyu
kF6Se3OHYw4awQyFQFNc/lTPQUqge7rWR9n6yW/+6+pvzt2+CmddssdZ0qsoAaDtU1hhxjj+wLXb
cHwKGIQuIkQLqLnHnBdDsEsojxBV+1QRO5jLjQXKWMwsNYinOhp5XpESJoVviZYk1hJ8M98FIasj
O8o4x/d1OkBYgaJ+Yy8BLmVqX6TNmxAfCJ6s2+/s7E53DRO0SzQpNnzYRRlN2bWZ1i3bYONQzZ73
JbzNRn/9YWvgZv/BVLI1VISqEOAX65W/JWfzOKcX5bIvhs2ylqzj8XW0v2n7RJtB6dUgKtcYMlPZ
6eeSvmeaH5qfeLxV45DeVGW4ScnLC4TraUkgmWOaBXSaA7wnOahmBsBZQN7zxO7IfIMNCAuSHJQM
GNlmzI89GSt0B+4tgPW5tOU4A373mOnGAeLlC8QLIEM9hzgLcruBBpffRe+VUbpnAejWA4h7qkE1
iBS1QGn79wP2r4PDmAC6dIU2Wai183//I5d4jp7na3FbTENl2vTd1Kj2H+vtzbjb1/Ca6Du36lUq
9JhGSALkThd1FuxpZcY8dk7L17BG1nEuT8ujH8LEU9BLIGBniyN6Ofj9Vsti6P7SBfmtyjxAILh0
C705PxBx3p/H+z0N3d2w1i5hgrwLCYe9/rTKdLVp56JWMIqdyKuUtHRcJt9yUgfnTnV40tcP4E93
rzrGaqFPg7qXOskoc5te9VMp9Bvy9H6fVUbnFPOxweXSm+RdbttHUk0PaQh8TaCBfN31lCVNOg2n
ou3kOJychPmN+/9eMbo8pgHiCeXVTY1bz7zf44SpELUyHop5Xy7LAUYqP0wkTBbSF7CnMfHCORVr
8GjTYp+/TjSdHDS80yCgi8Dn8q7kiR80i3ACpeVENMIiXEmiZC9wxVUPnfBIVW9SBJfKd9NWDVmX
F3+b4NiR1njSEIDo8yO0Fpxz3SDWZIJfVMJ2HPRB323L87qA3bqCNhtLv03JuenTO31u8CsvO+K3
C529+Fe4jKPJie9ATH2cwqUFO3pVe0g7j5854/Gy7MyowMLuVtTwqudzD0WU9ktYrh0zgnewNa6X
R/IkKBmW5TsX3sxh5Cd16XYTC1Q4RHTGiSwSA0lJlPwukdV/krpIJEZJqK+UKhWjt50u1/f1YyFm
p7de7JWcon8T1zgMfUq60eBqzbyCNgpqqFVSTviz5JBMpkii8HKcD8xR69gAv9rP/Y8HNKr4LdmH
u/y3xPR2l5L2++OIF5/VJNkeuEvm8Wpw1eMlyLzDVXCl98TqQwW+/XDJeq5d/z0D/7Myb2e1/nre
NlGBoW879uX29dDGBf/Vmk6L5P5mwQav5aThb/q4oVhyxBJbPUS899qmReIr8s9alzkCMRyr4s2d
TYDkV90l50enibmVNRa/yc8MPECCQ1qZxNQgcnwcrsDiCOf6UZdurATnSAzZU53pAigJewuYGnL3
SkSmZCKXmC9pQGFsgmAjHmpTh6XOnOGhWnK+Yr24yDtx5DzjnEk+kozoGCdc3I6tv4UMOOQYlt38
KNO0I7nSb5kEwHpyILlpH5yjLjcjbWGENabshNyg2Nm6cXdKfgpUfIymwIt9tjJHDoKA3PkoCZ4Y
TVHoxeDuaf8ulPH6+a1LLBezZtLyow/PTH8gmvOLssMYL3qUyJf6OPQLYOA8R4s2NFqjEnoXU9Lw
OhPIfPx562jV2xNCJnECM2DX9ADNyVZyRk0+ifBrww+TvkK/yMeKZSS1OZK2U3VER1Fnp3lnOpzO
mMRMvwOAEqdytCPziuf7aj1oa/6O5ac90q/BTO+B65nPz3gAAcBofyEdf2CMRyY+RGfCkRFzG9CU
pfZ8ePQlhOER6KYKRt5+WGiP0Pi8pNHsrmc0JYwB2ba2WguXWvNt6nzy9CfSorILw/EWBM9w2Cq2
qmLYw7CgIo11Ne0eGWPSsxciK7xJRES2ULQrvjQtVCaNhvwEYb7IHqzHDHxousRScsciGpKS4Dzl
uecvaUCTGBmtLZEZgHqyrOL2JPwMHTlIYsiZqAdLadt6tZ4tOi35fHnjgtJZ3r2W4MyLQ3/SLqyN
hGaMBTm61fZdm7E5qNuSBSklCjPPk9vSYVDk56QdQ0QNtDTJaKbvoLFh8eFNZ35/5S9p6KqxtElL
ehHuV3WU6CMvOWiwHgWn5fwUXF8qhDz2Jdha1Zqqtd1ld152PHrsiDAHjYL2nEIOezVj40SEtl66
YKcSw3lBhwdWhtB7gW9lJ/RI3pDjxBi7Q/zAgXGwa3RMUUVRCO2aNEC22dNxW/at23WdOV4SsXmM
TiIQUbEsT/MIF77qkszGqSc1XSDiyKyKdTYr7rV91s4mCmLZJWaR8nG/Dx26STYVslZXwpXmxsqq
pqKo+trRrhXg6oQw7sZHUdDeTz1jDNoLxdHGNyCVjtqxcEmZ/ypp9y42c+jyTbr7+dprBXtPr1yT
10aX4Kj7qahahuL5Bw/nT3vyVq5uNk7PTSb2xEWHIUKyNsu2L3E6Zxp7j3QS/pEA6OaPzN0SeO1o
H+DO7KvnM/GLk0TG5ISG2Uyf/LwI6s5ArhZ+EQ4CmvhE+ZNlGdEjE3jY4NFTC3JthW8ur4w2T8w4
5yH/yYAT+dLkTN8xW0DbTYKHLdkhSdqgT8h8fZdLsHpi/qlGt4BDPi3bD6f+BaZEexZIE6YIvxw+
qi3S7OFzTOT1fVFcheHQrbZueNuRWiJZ/bQXeCWRYcrJw1ZcuHef55BS938vyVugIJjWJ8dKfiRH
MUhdSGpJlKZ4a4HVQNvjC7DJyyF9OXQOsbiSAvHPmAmpY/FGs2Y3AUiJbqO6gyaiO2YSSLnqxUCx
XNeMr/qYumQ/Usl6mb1ElRDq+dLjVkUlkJH8F3FTuCgZCXmvoqrGfVS9VYQlHdXbpk/LvLlbvrdB
CUNSSodIQduidDWzYMAXwdBZnvCF4aoMFlyT/7hRBgHqraZa1mPYPoyyHi5YuSZXHrPc43GXx3Jd
MUfS9IuudGW+lxR5cnsKvMF1d8g7X5wRrFdTPRiyhToZPNJ4eZ4NU7zFlrUk0SPAt90Fwdm2ZsvD
is1Fp1Ccy9NDcFo0htugpu06VJxITbBbNYcmJ1GHiKZ07MvdSXtypqXoAIAt3oPsTKmmx9y1VTnI
SSR7PQCUzm2omUuVSVHjbrY4QPJKBqlNqGNHfkS3L40uJbI3G42xIdTG+FW381SDxJwZaijS465O
cwzlsA19pZKekw+EKVbLRjRKLgqBeIsPjsgybiME8qd1pHcjgjBrbeXjSBCL3NCiDJBgKTXiJogs
2P5CtEVqLckedN0ly5wa7dbT3i4ZG1cS848AGeLJSL4mo1HdBfWLEpO0CPqMzEh/TVDMNqSYIvHo
NyCjQ5adlaWPRNIG+K/dkkGuU4Rx8X0gDmJBlkPyjaQP8KbbY7+iyYbf2ML2U5+6NG0R7JOXFEMt
WlPyDF2eb8kHptryivpFxf13vhBdGV8vhltyQSSFer5YUKSMGmpvhdP6fy/McE8+AfnJ+yil4y9z
ZNCC9GxJjupK47nssPQ8yVNLD/th+GzdMWcP7aZnzgNfu+hX0f5Pvpdpa3x+NpOX/C4x8XzQX/cb
XfepHzptDr+kMGjd71tHDf3LgqT4NV3EmjzBmii5YFfoTrfIaTS5IpIt7j2Wh6tpL4jyMxyBI/f1
Hdqwuhh51lKyH5mWOc+WuJjDLvVLl8O/64wVja1u+Qsfx6Q9rplQcUynoaSXsOT4RCrH2yedQ+Di
40QVDOlYX0mXTyhqTp48w85l2t5W8o9n76GljoOnLmvCd2F3kQUWwBPbxpMgdZFeYIlkGW92E5ih
H7ckCKTSn+f2XnxCXW60oQ3ll+SVhFkbgRkdrWav7KYmz5anywt8ao1aRNWKDKrej9aOLnTcJrLx
IyhgGhTWYzsXSd3cmZv2lwqLhyOt0DsbdZWLAj1Cq4adP94K6DqzEY/ql/gcRu+ALtzxOqAjuCKt
bHQN2lC+IS1SnRcPfCr+O0klEYY6NyMPOmX80zhi4JAp2+3xgcEI6ULf8xDi6h64+olbJWGMD5K2
+Kl505yYcStgggXxpmQkX5p0qouj4k9frTp5qobJZThukI2bp6+G96L2AmwDzcvzktT0vTuFg4vG
eQwBEQiyDClfhTMzl/Gc+YBjuuCFXDCFke0fj89QBuBRTryARaAe4vek533Uk7/25DwucOeK6rHF
OzjhCOp/BakSiTP8tamMrZdBDZzIbxIXhUgeR8xlxnVm0ram9UZGZ44j6U3MEbH210HUCt6lHVR4
QCEYwCE2bUwYV/M5k6xhS8YujzYyG0iCcImWR+bKZtUerFnDn0VQJlQPcu6Bp8/Uh1fULnbusJMO
le5SDlpNZbXpLZ+czBKNQAsGofdnXu2BbM+sKmYcdhc1fgDWEIOykPN8tOVsfJ+h3ILKWBFu3TYP
mklysOjUMYs3dYS3Py/CI0CEMNiMz6vy+qoyl4NJZ8VuuV1gMGAEGW7JLtH/cWPUgIsTAKaa7AY0
m2ITH+YZM3poGE0tZKFDnPt9botZBH7lJwzJEjwZh4O3ADRB6IBlcxgStnjDjYmECWji1s4zkB2K
QCPxfug3IcyeMMNPUQ94fYrFlwoD4GBOyCFKCNr28bZz8uKDXjVHVdo48JLsl1M2adB3XuY1027O
jLhIgSagZJ9d+arwMGc3vcPKUdCUhxa14WmK2q+i0WTzakBCOJlC9CHMGvAtGZhuFHVo4hcgove8
b12eDxH99lxGfHs0yt8nXhTCiZh9q+wieukFfRXYKaLDBXRU1uwBeHF1dpH0mQ/gSB/dDPM/rc1a
sYc4bd9GxEcoH2bSfVnb/quuFnsv5wAlCe8R+a6wPlNkWYwdmV9x9TABCOHZmk2S7tm/EkRYh4ug
LGY6UlfR0Q2SEspDB7LawQrPSnw4UWUHtDBFJghb2g3zarP8PJ0dINVPbicUfw/r8v1YjPvQXeoW
Ln5D1NsHZzuyqHxAAGXXLfzULucO0xiwgaJDaro5+nqypG1ibWw0nozFF9kCjhx3T6JF8EgXzUd4
Xi66FJjshdYN8hs8koRs+M7ppKbv50krQ1sw+tXreXx231NNlE3TbJp1Z2s1WpldsyCvx01ae6Ok
j7kn7IBo3ywJuRRzTI1ud0gaC/MOKJy+aXo7l644XIQK0iyLF0HWW/I7nU6JmF7sveEu6QFFEVZN
WvT1bafoKHrTLHlUGr0oAIPRoWHfvHdibT2ZPHTjTiVm7XABZ0BAo127qbBFXNs3E6u8HhD+CYSo
oPf787LWyQgQToZLIc6wrA7nnhMgbB2Bd6GsKUbxQLMOIVJ/rVHzzD1Uz1MBBEb+A5DxCOp4UiyD
wX5QuOn5cyCziJ4w6kiShNg1N1/jIZGYfINcjWiK6bjfQfVMouBJR8kZxA0na+5UiSOvdGtThOlM
ykSenQ73z4jUKIbJC2+LyAo/nzVz5lSXUSk7W9u6aZD64vOd4TPZmvUg5bYTZ3gxToagm/AEADcd
Vc4RGQCM3Zl0yQWvTmPcoyR9OGjymUOClJd2su9Gnl+cNNERkyc9POQmWsxnmsRwZG20TumgZfql
tRnf2jX30q/qjP+kmiqy3GRIbzr8Tixsenc9GR4J079BrhK0EsjWqVDXzbgTd4pa09z2mDI2Qf/y
t05H5uuxpNLsW9el8Xc4RI4oqeHUSIP3Funqdi+WeDeC2hqKk0acWevgv2Y8dV7WxOicCAMkAwDH
m9D2+FNxj/LANf8c6b7W+2dz3aXJ89ABY9KkvHiDWAp/Tkr6smk4Prwq3W3wSrWjJ+hrSUpJQuT7
00jO6bHZMMoTGBFPrcQtgvNy9xCEUBy1MuJo5G5FUhJeFakNHjkd4mJTNNVjugelGHgfNCd4hswh
5VAuxQm9wk4sr6sGE4YxuCIWjZ3Gqiypu3IWtAFR/oZyScer6DgIhkU5kfcRxh540027OlK+h+6Q
UklVU3TqyIYCt1mmP4WC0RCr+VqX7FpYUcvmV2k8P+nMFjyCT5MkL4kxuLHAxsmCc0jZEumwF68S
n5b4b7xcriWo53xJugpRsKNA3NK6cwga/L9IHWeDuYBLhqeEQQL/wBvl5mSnKzzBkbro0Zx1Mvfh
ZiNZGLIRLIoC2KCE0z8HzTd3Jp2SrrQOOodyddKc1CsPlVYFJoALRj/xOOfSz88g2GGfVeKs0OdG
UtybqJlNWj3uZIFEpMGjdR0+GXrF2mPIuuAa5mLq0GFPzTAe1LF5lqjVn5PL8QC++Ru/suFpgWqI
CFHqy51fot8HAqhQzyVGICXOmBtV5OX/kHZmzalr0Xb+K6m8q6K+SSV5UE/fg+0XyriREEIIkBDw
6/Mtdm6ujR3zkGJ3Z28fS1pazZxjjjGmSEY4Wwerpyx6p4HeavyUeR3SqdHTU+afFhhyJe6cHQ3M
wwzm88zzexUUz8z/kDiUt9E2ImDkO0D34PwCJlzRcpGDjv+Q3DJUAweUVhxJNVuSgHmTEJYjz89i
eCf85kb/T0g54h8tHxwYWB/IVxNlSXF128dmiktw6lD7EF5VLBrSKjbkOeNB3sPXk8o15A8kijzq
O35DMlmqYA1RXfHFcZVSWRFHAt5Xc7E2oTTyvC8hMRG00xXfm+yd8oscOm/sO3P61nWEEQY5AyUE
+muMDNd/IlRJfZgrUzGqmM4Jfy7uay02xzlVjg6NnqbhYEAYE3LqicBQ1H/ER6Bip/DgN2RIZJLu
iBFgI8d3nVz31PsUTIf5nK3iNnGxMxsf9q46aELXewYqQNF6ZEa1O8T2ZIfMZLFJvyutDheW20VX
p/GOwK/nbNVil+698IXvE3YLgY5xqODyuWONsQar6DgQWeopOhAbITthLR+8IxZABw488WsJeYZW
oWSVnDaAFHxm3NftgIRn6vhgm4JSmoTA5WQ2UAIGZSRsqTKEbIBz9BqJX0W1p0+42OdQWgT06Rmm
o4ZztgBAlJh9K85vEeGthB8a4DWn+ZFA5okNZDZRuUHA6J0PNZX76Ih9bc4agLPD3YwemPhaj+o5
d1SbpXzWr3g81FON64jzQKQO3B7lNYHIElCId00FovfP7cp+Pq1S0sJ/NeKt90YuxeEAdv76z9RD
7ECimhB/FkAPTPjUzYJNuA3Fw4j0bhRTABpxCrCoqO4+qMPcqrd3ZRjoJ3Tsw/JfRXiifi/9HA77
pjaOAIqbed0vGld7urw2a8+owImb+TEC5kHkyNLgQHzavV+6sGyNDjzCETrIsT45B/XkNMazcmW1
GoZ8JA1gyW8n66dR9nF9RKpUfrBlLDgU9BgXRBkZCqigv32pVGV7I9tutU09rd5OKsOeDa9PUgzN
dBdcGj/vCvvCeSJaFuza+xdazHeO0Rbv06SdSZDoRUyuU2dNyYSHh+drRxtXi2tsdECrXpOOER+x
9uxszi59D+L1ubX/aBp3r7mwLWkvflpJHxr4zOgwhwyZjxS6oZGqHnfeoVNhW5bCiDVJWcJm0bTS
+CoFBB8F9/YORdOr5hfVr2ESHf01vBlcC2nGBWEn82RqTL3K38+N8Dq1SDMS4CMZnzcHgGC/OkRF
+0QwuDiyChbJIB1d4rKJTTu89upWWXp5sDt6Tve//pf/9r/+x9v5vycfu+G/KfBfihrIfl1Ux//5
X03x5n/MjP8cavOOmKSnqGmrmqmOcWI7n+qCkjEItOk5tNvLHkyyQIp3r/mwAYukbtFvXeab8aa9
jZt+1bE6ojHBHkDw7dwmbRqV/e007WzDzcDgyHd61ug0z/vUErCpxOdmnvbVrvgK29tiqgkJa78y
HhUdsRb57ZnoWYU5veDlKnfPlGRH9aBITB+K+3N5nr6vqX98Xl6angGbous0+Lil0yt50NwCVB1a
uLxNnDeVasj8MDlNUhrM9Uy6OUG0WI71RUrkmXhL6iGrDFFGZze6fOZDFs8eP+XGNSWcVD26S29I
RnAp9TXquBQHUEPimAPgS/mH7m0vgmtfQwCG5Bbmz9kTgC/JIt+jed0cXMbBpPX7BbiCxmmcOopn
4nC2CWpqUXjacmDvvQuWvrDdSYQUb/vajDdS4LxfqSM9n+AGvJVDErUdGpXOdekfy2AjeflHFpWa
Zx5caXF5OZmeNoOsCBs+mV8O7sZybcetTHefupjSvOsQkDltFtj/Wq/aztPeadF1pPz5dC28fSFs
+5rMs/D/fbtmrlFC7pDj3SD2Ys+PY7jYSmA9WW9MdX2hwm1OXqy3GhxhQwyqRnPhMCnCuSyQXWjQ
c2UljtC96NwaY4Y5yIf2+2VWPglf574mC7NqHeP2kp4B7u719KastmfRbBV6TtOnFMtTfNi6oEsw
+ryGpeYuFSp/yvTQ2vM222ZPSoV3YDvPggRgOzZfNMW3OZXeVW5jgudqZ7kNIGN0+A7pgG0Pt1fT
uwyvI3VS79xsXFj+6SK+eYHqc7odJQkDXbyznYzO02JQdOhNZhI0Si4T4tpFAXWZIfs5H9zdW3Jy
s6V3wESpn7KL9bn1S29HFDM/LQwCkEW2oo3o4ZXn3MH05rdr3xkxpXiNtPL7kN80eD94HA7lodbP
bhz3wyccHd5W4R50144h6MNxIclcYSaNM2zmcZ/yRM9c+/X4oXW37U3t54qHZgKQ4kJJDl/syr+y
n6AIoYhRherat2pfBXKPs/Fm6x0w1dsGjdI1ivbV6SyPfp67m10rS2Pn8GLX/dPaO5BeDZ0i2m89
RY1UonR/M9yHEvlHRj8qyC08tk+TFl1186vbPGUEEI67UX3N9q6mu32uW9bV0/OQv8VI0dS46Zzy
Eqer6R7aTjf5xGq76J51H4UcW/8BG+JXncRMcs+AjdMC11CGc7EdYG4MU7SZHqcpKlL0Y+/MdgXz
Xhb0ASm6ObtYLmoz6xlxWbKqVxQd4JX+vZH+PzYdm1a8Dt26aKDy/cxKtU2Kj0NaT89vu3ExrKbH
vjItpntEYx/HGfO2Hm1ZUEj+cHKkp+lAaq+fr3hCXmfy6rTBzXG/8eyHYsBfj1L7P25Lk+/2QpMm
OvVOzuppTgxFLwhsub3jMkYbY0PvbJXtsnd9M0gC3rOA1bt8fTAsv5C1bPoyc47T8l4374/yYplX
Talw/XJa7dz6RWEVZX6BdoOlz9oo4gui9Mn54zRif7k+s7dInd1q/YYcx3pSpvutW4sdCX6WfX3w
zn4Ni1TRqBrTKodmCnes0p1VNPTYcqrpKZQ9zJyJ86pQ8adPNiSTJyNUiBjovbskVVtiVryJjn4d
WtEFEt8+lLu04wFHkMPLja1DstKzg7+H78Ycuj+ev97hHbPIrJs8lcplNd0FtCHyt4ECBA+w7J9a
A0EPESIEAVeQ3rfhhC9A56Pl0Olb/Qtpq2f0rUAnnVUCPXxrfI0Iv+44rWV/pI/eMTfdhpV3HO58
HdvUpiMN6weR9G9vH1YhpFgd9wH5XqwraWVtZZbMAHfluRWj1rE7x4n5QDyv/lIvt79e5i683V3r
2tmXRjWdK4P0TUMn1klGSRsK526EpvNEq1Rv91bOzYW8KsfFzlOJxcZJxUnm//3CftqHELp+vZW7
KaVcivK61pRqesVu/Y0OIOfOLvf2nE2tQ38/aMgvH4XLYgn/mCNfBvlujkhrY7ezGy5Jz9u3+nXz
4czyjjTjYg97GP8g096eTkd2okER1a37TW5TFZsyTerpxVuC8MrUt8nHKWaIMk7jX2HooXMn+MG+
l6T9wdiKB/n5oP/36vbdXpYo+UXZaywGqZO3pL7Txz76+dBRB2ZsPTvDtLd9MH3v+r5D7P7+vPfE
7mSjNZZ85HmTz0ukRmkLfeXkEJKLBJi5RyROUfqm+7ADOFzllpBrKRE+0V0ajXnDNeYN/8j1/ZQc
V9gZH+O/x+S2gv4ak7upfzX2l6N1YUysQdm9BOiQMXrHwJzFXGD4bs7yrjpaj/GiV0fLlzOFhBPg
YBEaCy2uVmu2PG+xjlKkA+bzuqdhxF7GZ9yFO8t3zmQ6Uhzf6u4FJ9t6eBgZo7xTh3ZY9dYT2TcH
wHGgNDsQwjziMAb5wtu4bFxrsgvMh3LK3+f5f77+u6V1sZaHxJZ4VLo2UF2WoC8cIwzwe0SArkoM
gcfCLtwP0kAf0471QaakPZj79t0yK8pLmScbDnj58+Rfu8vh9gNaVpDQ0wJ/7ok8PAWbYd7GOrmt
htYQLbjHgcCOW2EefwG/Xnr7B/Pz142PRu0kOpZBMz/rbkXYtXTRzbVzJHvLhuWQNjBHmgOUC8fT
EC+pAJgUMmhLA8LvXzppT/I1FHt/T8HbIrifgl9vQgzcl2y90U8OHQ65CenJvAh97jpWP81RfXBp
6kvL36rpqIarDWjCfaFlw4W+vW4+VOJ8QAYkWe5x4zqLo+4WpX9QvASw9epbHGsZXuvkWAgWTYzz
k/YQZWqkeWpLRpe/cw9Hd/2EPfXzwfT0xalvgVWkn9oLzGBAuJVKyXuBxBG2FB7+kBNk97p1L0P5
qXgp50TTFIi69BUhS8+BzoG5aFV2Ctarv0eHtpS/7FpCfCB6vzu0w7qbN0SLVzuXLgwPxG4MKyFV
5a3lLro0QbntpafhGq9vqXO4dJctwS4ARGVVjsUfbTAliVEQlIM0lECdtuw4ZDmHhYoch0pJ4AQ2
X4aqcygTOeHna/Rpje47N696yzvxEZ7nguzHYh1NEHe326Luh8sUkjc4FZ/wC6DMAjaCQQIQthME
6BN+3LxUqRjFmRsoXiBkcjPxBWBWAlskfAQ3zSI4dHwA/4YovMA96Hla8BNVA+w7ySd5Fn8h4EAy
ZL8CF69uIgns10kGKQHYXKBinQAqCiVWMWtA0pubgTforUCBAZ04U7hqMlgPxL9BD0bXxtVRJqGU
EDoJkmwzEIWR7SpZXRu3pABrDPKkpVf9pg7/fqu3sPV+zls0V6cpr4Jt+b0etHaOp/Rq1sfpHHgX
cJvsLyRFHN5IyP8oUJwJECSkQBSD/7GBU8BnQZrgxSJU7LepLLRnTWtWBKJALWP5SH3l3+iJCgvD
CorddB4cGepv+6hFJI5s2UKQZt7xwE9LPWdSStW0CaQFaXeXxiLdZZuoclS1BUt0BzA5Z38PdwgI
/x64n2aCnKhfL35HCD83lyS7iIsTcIe7NvVf3+gosRFU1OzIFeOybboy5/mjk/Lhle9IlcWp1JQ6
4Sw/dJNxHWmhGhHyH90myjt74nqqg+NTf4ljf/5Afv+vq+mP6fJlyMUe8XWLPBf7Zabz1Ep3CUjc
3W795Owrb7aXdJaUgRyItJpXVYG69bP3czefaOyYL5andGVy77ET5sggxZ8UMVyLS38TpGmUHLxl
u/7sWFPtaT3PuzJi7QML6gIVavea6t7yEtCW7QjS28Gj58kIageUcwlEsrb9bSwt8jBfpAtyQnV6
uDVJPL7KkfySd69PS+qFqXddXe1pZrl552S5wi0gzoerbcT/sY7Oi120/UBCpeMBMJQyr+oYY3Zu
fVgGbLTv5tAJi1DA4s2bNaIJIqCYB77xZtI5hA5587JXtCuaTez83aTCkenJDBOQ2HAN6MPzww96
zuKU9l5x2paecXtNvUoKCkyFqC0A/4MNG1GDOa/Tvkw2NhXHfbhM3KINNIJ0wPDlku+sugVjDuiF
n/iIxvJQpQjjho8svNRfUm1HcTB6QP7JFL+lBl9ecn3dNksJf6upVLgqFdeD29Ca4PmEkr9aqcPz
iCZCH0A1ecehfxz9J97W7wBtSk9eCfhtVScu2e7f603/pZTx7abugqYy1/aX9WZ5nGo4OVCc5BUU
rlR556e0a/hVeB6mXbOXtZJ+8+k8XQI0b53iuXiuBnSWXnqpHcrQX3b+tvDsypPwdkMgAQPk7Ns7
YUhQzY9DvXuaSUNrqA3V/nViPQi8fsvSvz3C3QG6SS0t2ezM47ShKk+hSGFDFbz8Mz1XxNHHyRgs
W/CpnFc6hXHa4JmyWgZ6dPBj1N+UWmjkhXd7Qi+Qiaj9/j3E2i/7qSM8S7AmQQKqK3f3t7SWR0NO
TsfpQfGb1HOo6UOae5MYn+emd4VoC1fMa2aZLQDN7N3oH9cu/tjXi3uyvWdT87K1d83darwE8SKq
gatvPLhJRf0lfHVU3AsQ99kOhZW7LUi3msK+OgV3GbLC6WCkRlkLRxI+Nj2y0D0EhLNt2gheO4Ki
vIXblK9ERCERYkiBFGi3yMLo20QXIjIR/Gidw1mQIlt267DQn5PZNoKP575tiDuG5LpCSdqeQXqA
uCHIx6xqOi2KjxA4Gq3M22LeAYm+8OB3El0QlQhV2bMoadfhkYaKhIRos2W2AHo3DCY0umHpLrGg
MJ61591iu9Ba+3j30ACcrmM/Azespm1LxGzgF+bdgbGut6pz2jNixFu+catKCmqf3RY92kTnI5V2
kQU73D4q2FGFwmjNr8Vk8wIWC56MoHQ92rzsIEG8KKu69vcfGSDthzS2hwC1CQzM3qlz6tCKmMYh
23aJLnQmPpdZBZnt9oPyAD+sRTOzFsZKu32M1fFMmRlBpqm7zb5bTZyF+N8KxV3qrkoipgjvKvv1
8PzvU482BhKXS39LW7HT+7qjBhaNvehbchO4iPjkXyEzvQWc3DYfEXhr0SFonprQoB+O+NiDZJr2
k6kJoXVkpB6/S4arZC1nVBSR/nb61N/On+ZbMsz7pIzdDSy9SAkqohlBjhCckYMnaBz7aT7eTjfT
7TQb71tSpOOAo4c1G7lEE5o8rkbXmbLxr7NDm6Z/bhEc2nanHJWj/eQ0q2abwWZCX9OJMyTF6qe9
fQevZ9B+Y6CDbGmDGvevkYHYihS4wcdEYW9KZ/a4XsDT6AhmeNMBaaScQZWEohBQGCizAx2FMgst
+dSVupJXmARJLQq2aEXyXjI4UoUZaiA5fS4LUSqZJJM1t7EZZIKX1dM7eVv70Cl/kWq1IZ/vaWDN
OVT0ip7Tyj7oHk+TJhgN/F7Hxxj7HEhOZvAItVBNsePchRvfZu7dWq/TY7k72szcHVyDa2hHCoKn
JE7idazPta5DZVd8jG4FIaon905MoMQCHK4GZ9mvcL1segd+3bfF59pad84tTOrbVYsGde1Dq2xh
ZMTvdvtM4Cj+btff9bPhtr/pH4hCQCLaMoZHTTttiagkb2H/1i5bhxYHDB/asnsieVdi8dn3rp19
T3yUGA+ceN1m7+lLfZOkRh06gTbW4OCLzlsilEAxx9JTRH8xQaI3YJQI+r0DnRI+JTW9SBTpWYio
Mf7PB3Bj+UwdjkDrPz40BeM6QIQxVriJa/VprAfJWXDikw8yqS1Xcvrn2/miDm0fi6HldN1b9yqa
1617h9hsVTGOQ3zp2uqSk02pARkIGZadtd4vRruBYwdV78oR2xP/JWKZQdVbwq04wyVsBKFwNzhO
ytGR1k7lyEHky3+cZ/uJuUiwf5hZSctcnT7yl2pWwqE6e4fZjk5Su8kJrprdMTun2zfORzVxc8em
oMZX66v8Rfy0ztOj5FW0mVM7lPuo0TGv2UFVGB5sD3CldXeJRVCn5nPs7OmttXuQZli/TkIMk1QC
InZP5S7Sz5JKPhVXJqGQfooCoAFOLUwtRLYEVs2nCLWYamWMWvamfhSdVMYCShRNygTN9B9Ft4Sw
KrhegiMNl7uMBeTGwULnnP5szbmekKegUWDLIwNkN4iFytfpLqk7ipKrOHr+PvN/gXmxKOesdwjz
bOtH/re2r9I+URUcjrt6sPs4rdRnaVZjr2aP2UseYU+/ECLE5Sws+bBFI2u7w12Ng0bnJVPGuCnK
u9YlzHTv8qotyiN0DQXGfemmr9nW1SiNLqjxHhcPHvdniPPt+vdeTMem2m7L/XXHUXimR24rm5hw
wMu+DfT396XE1vR96/p+pTswKT85131NY3m2LtsM97MDcR4gzaB5cJ0bCeCvC4nT/0u0bl/l0lav
XEjqGINlJJp4JhBxYYY+AOl+8SvgkRCF40Kh8Icb2+jLlba78748X7Ld1OjkE5tXVbjNOH3CQEeQ
lBOPMn777TCnyh6tp+vnqle+lG3mul8EiA0p0GVn91iJH3TxoHAWmv16ZY61Rpxff4/+7/P6y72K
1/PlXo9VdqmX4l6LaU3jUdSko2sfM8BREq7xMXkwNKqAGn68BBxdGBt6DTnmXXYiWbmd1WWyIyjl
vJ7sPxPC37H+cnXcnIbCRyyGkpekpw/yzmG+dFyq6Kfc1VKvoWzehn7zoN6miIX01w3dxfJlvbSq
ZMsNQZNFwvaWTaVJinU2LVwneEcG+9Zm6dIZO+/TAZUWf38P/88MksBco4GOjvWdqd221C+jv3Oa
TZ3Ixz3FUjBAdVBFycN06vdrOKYOs4rpqN/Nex0feEVzdnuMPk5Dh2wUN5PRoxf7yyo2wMVky5QV
A/O2u73f0LOTzYaxx8oxfdb66WKNa+ns+v73cCk/cxrGi6Iytua2w4XunkVplItqVds97QY0QLep
DOEoHTctkqmiZ/l/X+33Z/rPi93N1eKiZVUu5fsp5nq9CkENWMN492BF/Pp2vjzR3fyTrzs7W1pc
RI62YyXWelnn0Q6r/bLohMGL7OD0wgF2P8tO2dJOyzIVB/PmVUKO1fQ3nWxy6mwIClpOsOkpUZV5
H3mnmL+egwM0AcTWDQCl9Gz2FY7u4TIgBUNZen5Qy/ylyGJjr2dBWID3p+Bv933/OanypdlL0mGK
vnY/z9+Ldytct0mn9r3zavuhleShZecquPZwwPs2OiLEFKMsUFcQ1aELb0gHH4UyP6vw2AexPem4
lguzJ/1uVzxlVprb0j4TzekR5g3SdwTKkzVeesHZiHNpdIVCvRnIiZc+kcSZH5sXCDSboEDigSDL
9BA70bmX9DdSq0CH/I+Kvgi2oa2DYa39nGwMoZoaqCkN2r3Nk8LqBy1Q3XpgQq03FjQ5z9tF7TtD
C+ESxMJHXIibZeC3ne/7M94f8fvTtbympzKbIguAxeZA4V5703q8vHrrwle6ZWh16sS7UpsZp4Pt
2ZXP7gETSdC1qlWPnSNuCLynqu4vLaCC9IpDhNEvPk+pd5CC+uQ62+AaocsYnQEaNclTjIFET+nl
xDqwnS6TSIJTdPKSwtvWLN/SJ0HbU1hEB4K4E75beKaIZbTKmebCqDy8JYAqVy/pJ36Aw2tH0NNw
lBvkwWayXHrnDHXo4n39hvL3jJHlcV5G0rMy20we7ELqD4jNxoaIAg/9QjQqAvdFuP1Sy5jJSjqt
YJFYSFaurjnHwOO6yJG7e2ggq1UBhz06Bd6e/AKdi93ZUhkJ1KPXLOzDI6znxwKHPIsRt8yuSIiK
+cr3RWSlilWdnb004U7kbbCNYR85VxeDvYvmHk+u2ZVMt4I9JvqAnx8ZH/04Qu+ufrf3S7bTFFVW
ShMYEOhNIOeVqnumMy0JEiq7+sG2rBg/NmYuiPOMwV4GxYj+cN8fN4V7ZNvbkzMRaiGhCbu5piCu
FR96vZNyqN4lEHniv9RjtWqim7UlgpppCxM0XHkifCPxNUI5JYzxbHRCwicDaV3ty0/dbr8Lkfu1
dIPuAsY/EofplARUZDEr7A4cqu7Io25S4hoCqINpzL/+Yf+sDVZo4khOByjikC6Mx/SWLtzFIYBZ
h9rwP3pGo5WaCVGSqwGYVB6VMSCkgPa/MMUBNW81NYGiiAKYKIEJWz6hH1qvbNqV/33Y/SwSwdkR
+y+GhYbjWObdoEqy1GyNwrAnddB4xJ2xEe8ii6alqFGg9paU3qZCHTXZ0Kj572v/rNTcri08daFm
2XQu+f5CpfOVIChT7QkS97nFKB9xQpjSNvUZhzWhhzlQKXrUneInjHt31bsca6+fpKV24Ko1+EUS
0yQHgRFNyXFwkBBvX0AddrTmPoFoNf46Ao/g/alC79DOA3llTB8FHD8XkngF/3cYbq/oSzSo5Jp8
dGgaNeEFgM+Z5MCvUDUfrZ8fQdT3574Bx18uk23OSAb2XAZPsAiBHo5ka1whE2/nP9oabgHZ90Pm
+yPdBWx7Q6sNw1YYYwgciOTf7bYdFV01esn9DZ3aIdRwwEMvDfCkQa8nipDHllAWIitGKoJhRKTH
f0831RFXvbsrQaHA+o7IQ/+xgRfXa2Xqu9SY+Ch2JPflEqhMeaHZF8oPlLuod15WL9NpiPYIk50A
lQ8zI/WjlgC7WdBhiBQZJypasa2mdRSyq4hm9i3EUQLpwkLD41+E3ycbRwvlPPsA8BO1YCGbuqlJ
xmhGsNHtukBQw8gdusAf3W7jd8/BbWtqwm6AoaDh9Z/76POxS1p7kUBom1CBlzg8huhzc5eykjsU
1f7FpvW8QAKK2BTjFtHFHqtbUb6PPxFGUYwPRhJNLcVmgoIHCRLKk9qd+yNsG9sU/T/9UUyNXShG
MZ3H8aKDlujmfez7BIP8lY8At/PuI7BDIea0BI9AOP2IPbhB3WV7c9o8gPc3kCn/bcsyVlnIvC5B
D3mjaJLsd/zYn3ipyw8hO9JjIRj8jN/9B3G1JgLnu3esYp5rYLfOmUibje97ypY2WyRDVjG1Jhuq
v+t+2c2fIQkGUKB2s0rxCH53M62n9ffetr2draNjt2jTWmJQjaVPfTHBN55GDGgH0t4F55IHCMtP
kAALT42TSqbfAs0XbvTir6uwqK/2FUIqbcWvA6u77YhdCDK5OpcW9YcWQhNp6y1nvP/gRk8VR6kr
zfWJNdpNRa8IWPQoaGFCR+VoQ4EPQvmqXhwXjeVeJ3+vF0UkOj+G8j9v9baRfrnVRL1eMZLTCuId
u93AwEoiPKUR3AJqejXQ9//n9e4goSrflvnRMeFSAx3rAV2R4jQ02B20ICcPeZgf/QC7vr+K+6xS
vxTKYWtwvbJF6DRCDrD15JYDRFxhsSHKJvtZ2Tnim65ClFhPitlusfTkTjYjYrX7l9VybDzapH85
C2i7LjuAjTTXhVD7ffpCrlb28uFcgEucp/XLrpe8bGdN1ETOuELi6Z9GhxdoNQOIL1XtPypt/wTL
xJDoljDcZAMn3vp+eYNlZWTWvpgm83VfDdYvZQcDir5JZeTvl/3TSvdmZQsUROAhy+qtnv1lclG5
tPA2l/Ppvl9N/rlsiNbp//BhGnV0FxGifvo+PzWUXSSEFw8xMPmXvYLeJzahB+3XFC74/Wm3inqp
6kzKmHBpC4XpgTr5CR++a7iMFII7oEnvQl6Sdgvq5iilonOoYQWW+NeAndEhVgONLloQvFrSGydJ
5yCIeRAkTp3zIhsYC5g3VBuWvtkyW3pLH5pDW7i3BVq8aVveub1uST1zsMcsQIqAnFpatG4Z/FQH
624TCpmy0b7An4LiGZMfRjs628OaQluY9zBjGu4pLiGChZGJr6yfgoVI4d8vShEB4N0ugJiQbF0W
uQ+Sh++DpNlre7u/bDZTs12GxuAwOPoKQdG5XYfnwAaBV9lkDx//n1e9m4iyYxdJLXPVc+gM9gtk
r5+7cRKUcY5/RxVXAeIXbFYfUBx/ijtsNmemJOk/WQbw3PeHVZfaMbmmGfVKws9reCn8qrMd789u
1bJw1XC1/imGO0iGV87P8GDWmA/gi/sB1TACkyBt3w8UkF/d/Xs8bkDaj7dgwiu0ddOiU8LdeFhm
ddR2qp5Nj+yM2x71L+prSE1q9inFF2boMr6r8JwoTScjeDlNaOO8Q5sMCJTu69Yv2uezS31dYs78
fW+cCL9MEdUyBKRJnwLlHmiyt1banNPLBqJZEuttLWwiK6YwMywhop7CHTtJ3Tv21niA7trZkIph
cOrIw/UwHwOxXp7zgRarz9uetdj2koCq94xk8jQ4ju1XeXaYlHgI2O4pdev+uUUFvlfEWt8cot/u
LUOrvXuHoSJ30Td39FHWxV+xdZpl+1Db+KbiQUtMbNcYYcIc4jE20WNyYqetefbbpXWhJlbHcrCh
xwZFZb++uBqFW9pP9dLR4SNtOw/2dxDen2Nl4GgM6GsAhcMV/T7DFG1r63mz32DOCiGjDQ6eeir6
QdROaMbpYUUp8or3Gym9zjF4Dt9zEjOy2jH9trwN0Fcb7nFHCDmgRsIBl7AJK6Ak6B+4DBBtLzFq
1/tYc2GRRXscLBsPTM0lyhEoZRSH1eDaKiEzGLiy6C18SOOUC1JvjXS2KfIgTDesiMI+crmMhmLy
zAlVZGoxhsW3b7HGy4ejsS2t9DNjV/iQv56NbjGFC1VA98N8FPI55drxGfaEKAGnvg7vDpM5nKbW
LtYZjU9GfIHeg+8WOUAVlNgCXQYXeCCndnb1ji2jvYRk46fxeb6bGLOj7eZzBT6BgvKAXwOUjvi3
qDDGcF0DtcQBcpSN5I682PolLFMq80EeXeLDyymqosNszcZ5nh3hIfPSG5gBFfkFqpheGaWj5Zja
qRonoeWvFzQ48JfjrPf3IlF/WySUhmi35ahYB/8Qq8q5edjUG1bw6U1t69E+wE6v7VCRqroi9dYj
0b5di4VTQBJWZECfyCFbdgSsEW76Dc2EcOgRcAa6UiJ4mAXCmyMJmbWeHNWBqLkvI2rz7rINdkcd
9hJUWDC9QeDBQHfpC48syuIQqXjxXjasmVxFSwm3/W2wg58CHxkUqwyXrY1Xxqa/CT5ALcmGhW2U
RD0+9TeRw4G2hInlQEg+e0sSpU2w8SwEEE2YkKmI8u0y3PN+GzZqFBJeFYDUd9dk1Dh8BgbNpK8B
OiUDyw05PPOz6W67Kqdj2aHGCX84IYm4wAcC8ivd4zTDicQiEzdg1YujjiIV/3PWthkFMAkoXxSB
exm73BonmpLRoAzsf4q//pzIMI3fhclIETEvsIau+dnE+ezRJniDTe82aPrSa0IxAzOQBPP7uj7W
9XrXLI/Ukd42BAcn0sora88OzgQSVgg6xxgdMS06+1q4GlcxhGUm/zpSaFmeEdltoLVReWtBEY6r
UChQMLOG/ShBexZktjOme1LrYbfVX/bub/d9ly8tt9JWzsDxpmZP2PnJwGdonD2uHnyi83DL7saV
oNDKzMsMQ1T75rq3jFARY3Yk+lvIAY7P3YbZZI+uoYkh1nK4jMW63vuHQPx6DE/kDnjGt0rIIMzA
J+TQYM4Qj+hwx5NDmA5MHMQaRHdZH4Q52LQ2Qz08ENbssDvBNgXhCbxvUf5HbwWp7MHy/CXKMYSu
glDUZmt27g5+fXkAFF9vs6k9M0IdnolKMnDlxgTVxMCFZojJLgE3bHUabQJkewYGRsmD2zDELPkx
i77cxl0KtDlr60y+5BkpFyc7imYnFuq/Xd9kYYq/YXMt/EIgcsI1en72qaOyedPJIXeN6Az4nM2R
LgYUVWd1KPWW7mvZ5uRjMQrUADiyxEsKeQj6LbQ9cRM/okxov6SN34byLoU5HA6GlVg8gwii2Tew
r8SI1l8xtTgblmwTR9zmDfaA0jOhwdtsGRiNhYX3ro7YtbizQ/T+4P3+hMrx7f8ysOKmv6Qbhu0k
5zzl/VruErAC4jRWJLpoXaq2am7p7O1w0aMzIxOMSS80Ckn4aLGpvwBQpFCyTunXEJPs7vBfbja7
Mtsk4vVeCIm4Azy/RxioCg6mm2A2SWAJIldFm/ByO+H/HgbF/iW/5AZsA2CELp7wWL+Pw/FiFs4u
ybIpvXVgjInd/x8CdkPO+8iXCMgwD2yYXgLhbvizFhp85GD5mcQV9m1JB1o3jHXF17roZltU7mKd
sBTtNqaymq/5wiwRAi9IuIDCBPnwA/NTwWWkUOJu4iOSLuYzICDWb29vC4x3rwFmaCfMnuTwnxuT
gMYxjfIgeSNVOHtKVHTKeIM7u/C82wAPiE+KVdwHnQ8W/f7rjJ20EvYZ/Kp5+VjYSQkUXUhIED6z
817YjS0Xo6AEOLfg+NiFKuwL1adwhNwti88wzujlpmA/dQ1EnCH74rvllPAypuqlI7ywFO8SbknT
HERKBh8KUXzVbDbB7JMDWahV/n5tPxnnNueKYFhpFgpvXt73t2aX5mWdV9p6iuMv1oXzxHTTd17G
BBcJxptBPnqHo3eNChb/Osqxo/rMkcIOT6METDKw2TiKB4nhbzg6NVLwVKGCN2kq8v2mpMZUzlBr
1mhET88vn5RlgpIMmp2H12N5+7NXTfYzmNCYHMgQuYyXyxCVVvGKfYo8PWChUfonqJNqWK+0579H
7MZuuN9ITYvMnm61SJJvMNyX9Q6X/GpVh9MaLvm6X88veUDpNiP2WLsl8W7WXY5qfDWO7Ji4DhRh
/ZQv1MG1DWP75KoE4QOjp7+VKHby2KIzPJLXES5yGm2poi0GfbMMw6AuMv5y+b85O6/duNFtWz8R
AeZwy1xRWbZ0QyjYzDkWn35/FLBPt6XeFnCAhpfaq6Uqsf4w55gjhPHwTbf3AbN8evdQwLZ0TPIx
iZH6dE504tASgS4m9wKjNR8LH3iSGXZvtvhGzpb6s7+aX5MTOgIV147vpAQcA3xyf7y8ZchMYyTG
nYpiyOqnw7LR1VyRy0G6iy67DlbsGhbyMRL3UREMbCY0ejoph16Pozz2oY/EeIJoxG5LlwIDEMmw
HEqTV05+FiwCxjlhU/sFow3UW+zLyenPLJGBJDLud6pTDGRabxLdBTO72puRwaVOTPs47Qe2HkS/
NxnCAtKTzGPQSvrdiNziXYe4adoXPNhqv+E1sR3mQDIdzXBFKlHpPHDIap4l7XTC1C3EhAFuF0O+
b2NUGUrra7UXVUcFy88lyGfeY5jiJI9pZ3+QJz70YMw9TfKk1L/UfiSEaRLK8V5QAwFja5nObZfF
N4uyr+RTS9qjFl4gvia7HJKscYr7oFt4xw6zfImsUiyVualXT1DIJrUT/HY462NHG1zkLMpjf2+R
dC+QZRlKWaAo39QV0rZgvnyiskSBqvGhgiD8uVdVK4msymykO7KSGfdbk61CNKXZg46Kvla2Tdk2
GBRzktSOan5zVLBwvnn9TzUBsgkharVOumsYcV629fNzhEeu+TySKQ7U2VUvCJ3c/HdBB8sZRpca
7xv5MDdhYoRW6xaKU1+8VXEUbA3Zoj20d1jNJmoj3Z4mxwAkS12+0KgzC1d94cvECisrlIadlnoi
v6/l65hF6ac2PyPHjMerYrxWx1NT75Xkah5v+jTQcYdJsCZxewz/Ii8tfI2SJHGtlb3vJrcJBnjt
yUp3iwqVw48Ndv8+y/cmrBphl4lBQWIngIyKqY9r1L5lUZylgSC6sxxWiCiFg4KmPPIbJZCwnV0+
loziWQwfqYTxNcwCFce4fPszuwTW6FWSP5a7v5+PH/XsnwvCYhmYlgKmxJTkMyGPYkhJcmkY7ibL
1kE9WBAMA3/hvyNAV+SWfiYXm/2VaA67FAuxnDkojyFxddNpVMeEamy6g+ogTYvF7c8K9QS7k506
unPswHfkH3l0Dabsqi0xq4B0zQ+UnURwq3bbWgVBtMzdfi+Fbf1O34XfSUe6IJ+pPfR2xFuKbDF1
1+f4TaV3xNkVmiKV7+TUiruCj0R2iflFY9dEbqHToHLCnp6/n5xCdBTLKd/kV6O12WGtuS3vAUo0
ZBbqKwgmWw6u1wzf7LQPitDfHuyno1tHJb1qcTNgLmVL6IGwwIG+3rlr4s6IYUbn8szJxbKVF5dn
mvVuNzk6/7oxNZxVdZI3jq7SrdG8TXYa2cZj+sbudDBvihJXWr3EcgweErlqo6N2rqL5SYXC2G24
Vs+4qcwM2NTtn29RyI9j4ssvx51qEMalbWOsP4+RKTcHLRbK4c4MxjPq7lPO7/ZGZLpCZ44hBNom
WJMUJ7hZN/ZCTJoS+H72nr3jgzZNBK3xTdNdSiWIwRXhV2j4fis30+/obbrRX9XX+i47YK1mHrVb
XAmww3yW37BaOI9P8b0KWmNdX147wKgH6cH6XV8bL9IDkjqoU/h2TVjLzFf5G3nP2cPft4v5pT3E
YIydgkDIxChG/DytiETTGhetGO6U1sXHkTI59nqDPb3Xek8ag3XYI3lXS4/zLJbZ7tcJPtSDV9Kg
rfbYObnozL19wThjso1XyrVyvJqwudY4WVw8m7LGhUcmYOWVe7LKBgoz04fLg6eIxN1xv02cQHYQ
UGLfxOB+cMrM7+DU4z3RuxEevnwxeMVZKt0+8fBkWrDp2M+qh5QvRpB+8fTeU7iBV6fA2eqXhgyT
Dh5/bdPWAUcbOx0hlaPRlL0W2CQjXs336ba/hUC/3kWWRugzBY6lMovXPlUXk1V00zq3w514M2Mj
gGFZ4VzwkDoNd1Q5gz0/1ciFutfuxwASeZudl4fuWccG65lpp/EdVQE19H/cTSKkOOos3taX4rqK
FbVT1Ua+63vdNYvfYx4a5UkUnsvpJLTdD3Wq3LkEEFlR+4m6r2iRZ6RMJqMyMBrU1Javrg+ZEZST
a0S7QrFl7GAmhdacnT50e5Xvh1OCFU3sb4eg6CtHeX2xqhvSVn1pub5011xlQs5H+Wt4N0pIBgO4
YHJOQ2PzS6OkNujAWEbEpdC5rvdpqFHDhPwNcVAYtPnB0m/FU4xn+K21JRoxnPJlPmrYF5RT41mT
b6eJWKB7nahXJbFlhIDha5YUOMmG01UaFm/wb84lNkzn7inefvQYUCAHvO95hR6x7ggN3nTUJVSG
W5UJEK8gbH7y483wniI4m0/KcIN35pNIV+1M14u7fU9+kJJg+2LiPyozCAHdEz/J5trGP4Ki6EAl
ectZMejglUnrSt2TWN8p/QnhM3+XEK3NnA0UnBuzP01DWEU7WfFL5VSvL2V81VR+Vvl17Is4nuDv
azl9d1bo8vvTpTtPKMymnwndYHbSu2tpCC/9Y6vup/y2mX822lGSzkn8aMonXdrlnLrJGLaIn6f9
aB5EKbSmoFxfFOmcazfKsUsOq3ytdE9RTLkZxvVdru7N/rFIDpoVLtFussKBb63uKu2Rd7imXoXl
6nI9m9S3qYtlET+Ch8eHHB+M0mmMX/F0rLAJj3aRfFqjQC/3cb3RMmfE+rjPt4e1vRLaq1EJGli7
DH50Mq0CbQgt9ZiJdzVZuSoWSDvZPBjFUWAHq3sDme90vBS7kZhEiJWrH5dhlgYdy6o81tLVMu1F
9aaontX0JAgPfPvY2yuZZISW8Sox5Pv4LEyBKO0WvscKeWdpE4zTq9af+jR3lvZqWn3R+mkmxJSR
fCGAYeO/tibBZPzWrZ/iAme3P1F9rVQVqnyq+tMSs8FveEnFuB3VG3N67eEC9Y/xwGEZ9mgPyrAd
fLXY8Yb4SfwyPKiRTwFnfCtkBfA38WU3A0O33kAIzRrISaiUp8HyV8qm1J/qcGr20+RTq+vTSTGp
tNAPd6aviY46OBomWNQUhhMNm1tTzQygve4yFFw3qXkq4+dxPpfLdV+fOhZJemPFP0fjbTIPkfaY
bu46Mxb5wlVXnsW6CXJ1V6DgaFxhcTJiUXRHo9jvHaF2SD/ONMzXnNbvtauRTgZ+8xJyWhtQChh5
QHZDWgrO3ftx6vWlr68+ZczYhvQC8XAz/cohxg6hJniZGPbCXhb2SRFqVTAxzhPDUvOE2S3vpd8y
TrzjXo6DrPKmKshhUlVepDrFxZUhFLaHpnIFYI7pZ4+dMMBK59QQ3VJvgvW9eNLgp6MnDqEIfIs1
gRmKmpd1yCJiRyeRUffXcv+i6L5UhFEf1lPAm7WKvaD5PU/00p3UPoyU46Ts5f4mMZyCj7PYNWSe
cMiI/hT7q+n2mC8OO3HwKt03xLBaXgQLQ7WhuhOAInmZ1hExxPzwCpxr28yfYxQiqsefyXhUaRx7
X+j8eQz0YV8JHorSxU16vxX2VcWNtob1ep6yXZXtCnlPS5Nw2TLFrX6buW8uPgV7PDoakj7JsAEh
HssIn3oHj8OxdFKMu+krKq+A+kfCENGalZvUXsMoBk/R7LYcdhFxowTirTbOua1LXdkRMjC5SRGI
TSiYbpeGbbc31mDgC1zA6mAoQmImEq40yc8yjqXtFfhePo6uc0zc7jmeJ5dPQaZ1LIJ+9hUqbYkt
HqRvmD9eFK9VvJ4ZieItlje0Pq+WtHgp+u3M156aejInHT6jlpcUZ4NYA4mQmuq9+7mwH3HpVF3Y
TNQKheml2CYwH2GnyH7ceSax4Z2XGH5RuZFkj4rdrG5X2h08Njj/gleglGVZW54MrEUeFWpwYD8e
DXO+xasMB26zht1kvDWzK8Jo0LSLE6+efMYdpsHFBe4chvOXfTWHmXyoV3euw5jrMvXFZp/EO1On
e/axgVfDASRasik+RnUn1MfSor3CkDXom31xCebU75E2Y+ADMQuOeLQxtFi74Sh7PAxR9mbApMaf
TiUdIE4ssFizLNQKrkAmBy2pVeFFdGXRHbmi7iM2zPt0ZiscInwZ2Zz9dQOaMiFAHm5lXy39FkUz
lkK3m05/cn7XhM8wCWMPYEeMTyfBh8M+VY7Cs36tvep0h81Tw8zjKuM3x8cQn5sY2rfHeh50GrmH
C6sN9b/XkX6KBOB6Cm97n1FY90xegiHu1sv9WjPeWu/ojzvo1N1ORcvdeh3eIaNj3GA0WiAG9awb
5Xd7P95r4KO4abzph9zHZpJkC58/Kk8DVcYL9ZFNrjHAsHDKVx6XswxpqzjEGhjSob0CwhLwCxS2
NPthr9xa+IOjPmcmZeyjvuPw341A0s/69sA2AExbg15w+9ypkrDmUZ+Swl0XW3vg5ND7kJatNk8Y
1I6pFwnuyBIef0zzrYaJIVYgSCBSr2xsMH8MJeInTsC2u1ppeRj1Qn/mfGfzO6rBmUwVID+ze29n
SgLGmy/4BwkuLR5HmXjU1pdc+qH0vjoGF241tOatW0Eo1Ly18sRkEyAUHH6wshnk4q0T2fmbzohh
9tr1UcsDI3q/SG9a8bgsNIT4ci4gH8Vb2aOmFCO7R3CRSyhpBaavjeZIkvQduPcfLSLkqn8Kzs8k
E5ERQY+Xn3xnnjBzq+0ZlM230GP7BmSAeHPttdFk4xq0KK9Rs1WD6GIWaAJKSOOLqFBM90xyL8SW
bdL8DU/Dq2BlAMxxGdZ8zZVpytSEpxRGUwSz+fLSlb78u8PvJT+U4FHHvP0pMOkovRj/igP2tctt
6RSHiJyDdrqR0eJid7zjfxmQ6GH/lAM9O4vh41V80Jg9MZirvOo01i6GTFwiO1pPIqvzV9D13sHL
czwUvy4HVtoQiAc0zehWmWceWJdDMJP1Bmbi046bP+Y7loWI1TFGChujkX49lT/+I+0FH4G9+aPh
GLLjZpdTU+d4muDorTuiFhKiYGI+X3hsfRT9+jkJOl9/znbaPaCs+g076EN9+2f7ywdnibDkgWUN
lHV/tr+muUaSEMXynQYKwRy3RJ7j9OCVC+uTo84ZRc8qrqgLmsF57a4G5mytB3voAgjYO2CLYhxq
47lsbi+ovuMdjbA+XMmYQJPuhOszxmhUE5mvJKE4X3eXG0M55EzJ20OvuI3iJ+0LiHk0Xc8l5cnd
cNlLwjdsng8a+NdfElEWChcNScCnX1Iqm7kddUG6w32PIKDOHl/0l+QNm4vyl447cXycflcv8ZN6
VPhQEYuus5N8w5b4YMF8fROQtKFp4yf7mZkH0ynXldmU7tar9jGmDRbO0ug06WaPnUOY0V0J24pL
OKletIZyc33B7qCPnQJHAfPGlA8t2uXYTRbf+rGSaYb6vPFtbr6ZWmufXm4axu1kRe3rJQR/Xpow
LsD+Qk321BmG0D5loaqBogaqEHYQGV6oxQQdIMyN8ZBqXJ3DkG12P3JN6NvRxP8zcsveVJdA7YIH
FrM++1rubnekeazbfWyc9OL+MjgNoWjX2e/2jfkCh+G0tx5VPOselsqdbjl4Z+ivhJ5hDvPNUOSr
6BVcn9X7v0/1s6+mlQ/laOYaKCynJYMv6B143i8OsqEa+QuRkXgWPJm74RGUgLue27+vTiZ5l803
iPDX+QxvBeESngGqrMjIR//cSmkhqk0Fmexus+/Gru83yG4jvHTaY8dkTvEUUMPZM35cHrjaFV+Q
veTNpPrSgozx2+QlamDJV9R08wSFwjheGE+KnnngWuK051aD6kMlOj3UaqgP6MqBTmbY1Bl+Mn/H
hqSv2NCfv8onbD2OBsWSMjYM2P8Zjw3YZr0D1RySIlZfzvRMmhPA48P/1yaRMGdlvGUZkqRuM+9/
zbhSZSnbBbnU3UL8J+YLEGfAZguq5F2fnGLzZ5bdRhoT3vFxGRSiUWTAdgp0gFJB1234x65Gof+B
QIKWj4jVhQC9OsUc+rpnAUdLygQe9+jWELGgdE1P5bLXxUOtJW4lHGXlTRJvevPKahijebEZrPi7
mDsFtg5opeqUlA/AFYM7VmFS+2bjZbKvZAGVaJcfBvhOOX2zUzKOxSJC2Qs4ybRPa3zTEUIhnunM
otRVmytV2zHOBPis26fZDOWUb3RB/UR9P1ONcdQTDPk21DfaGFqa0w0slG9msNL2MX4+kv79tLdl
8K+nrcZJNqC0lu7yx+K9plm+jwimzq9hHp7xHfv7ovo/9sc/n+0nOpFZjUufLrzaFlzAmCN2+slF
cjpS2940nDxJKMmMInzumHH29CwQSfeGmdW4jK0Yt5o4C75boDXX5Z0p2vPAleyLarhegiEPJKqd
xl3yIK13ebKBxXwktAXp7PeyJy3B33+dDyr9l4eHo6ukS6K1TTb/fHiVKWZZ3IvbRBEtcQmVtvfi
0l6ZB7BVGayIbnowXy4Yp5O4Ym4FT8a0BgNxPLnf8vcWC2dOX4H23dH5M3cF8O3Jpfjb0gu+AwW/
Sj234+lf7/cTit+QSaLOMe+3uwdeA5wCmJcxdMRrcnI5jIzWi7k2yCWAOIn/6br1+sY2OttgVApj
/pVhxAzow4Ay9TG/+vsT/RBIf32iiMYoJXmgxicih2bmhTVbvXQnQWU1N+luh1cIkOOL/LISowX1
gWQsyQbv6C1bgs6CVARGRer2tOBwTOGiba2SU65uVX2zWaz/2ivEufzvm9v+/3/tlU5tmrLvGSDX
v9MD1Swz9uiYnRsksd8xoz+IdX95EJ8vtW6Zl1zreRC4siXYPRa+WeyN7mYSz6lwbkHQxqPQhxoq
XHKYQcxBRxgLd25CM5t4BpqlnEKMXASvwZcTTiYzFVLaVq8aPEF2VeB81B9kWxRuB/csdZlxMMS+
rIBKNoIiFDrGM6LnpjnH+u3QnJfmTDgC82ale2z7nZCHAoMB5ajgzNze6NEpb64y5WZF/6Pz7gLc
DrPzIAdAQ1AMuMEKwhvN/biSYHIS5h3n5MKNZ32zhP774vrnUzI/XVzLUmZa2o7SHQqfe/J3SFMo
w/jBwLz9joyg5tztx1f5R/pTvP1m8f7nlfmvV5b/XB910hlrLvKZGa0bzS42en1J/IM3AzqoDgMx
zbRzegHTr4VQILGtdUts1+IgWUlK2RUx5G6b1n9CMN47eevJl2/mePLXKcV2Avy/JWx+OrHGWi/1
xGIJS9T6MNKYa8GCBUqB37oEkxZw5NbjVcwcC/HxiLNnsCxu1Th0mtnsAbfIpA4pYTI75XcjFOkL
m+3jePrnzX06nvp68/zQeH4mDim4ZE72zAhpdfvMtUjyyhz9p1qeitgpW2/hEP3uMvxKZPv0Bj6V
HtjHyEmf8HTACjSFXQ3UZwsRQ28CRJwaojHEMKyqMk9/T6/BUKZfFdGXubtorry6I26+301ev/IO
P72nTxd0XMv6Ygq8JzgqGZxo2OMYD3M0rttpyHxV7O2trKx9it2c2TSsDghBkSNn7jw7DdQVtj3B
JQjCmTUDcY8bvCVHFJK2tDgFqFkdNpn3983wVWb38b4taMMi8iqk/H9uhsuqSEudwY0oTQ4kV5t4
Hw7ez+I7b6lpnU63m84pchc44u8vLW8/+uvZ+c9Lf1pHY1uO2I230p0YeSvs+4+J/sX8mEpHNvNL
npoEF3v7x0kTt0Eo/fGGLoAJjKrBIvgTZsV3F8hXvcunh/JpgY2rlYyRtm2/0ebQljs7YVjyQfPY
5uWlm6SeXnlce8x7FHjUhlNZ/rDhU/ZYOfXgzp1rCV7LcJT4PQxxobxDCiBPAELAFUQYmgE6d3qF
2Wc5/v3BSv/H2frPk/20GEUlk41UYofC/ElXByNWqXA62eWZMjbRBq/V3VFzc1QXvH/WHViKFXR9
KJCecfGZKmvdrtZgMPkCo3MsoZA9yY6cbndWLe7UPMz4UchBQSBWZ0k85EqDDMfAbamUFdc0XWly
8tSBfgA82XtMkFnN8EzSnkGNw8bY/pqJ/X0tOvoWt+RQOTbKVupQUMR0oyi97qf3tgPcddg8VGuM
7UknMilxUGVWgaExn3EbEF9fll2h2C/JqRqPnXgldidZ2L5OGXNF5xkmMilj+qHB0FO41qOr3gy5
M0XoZKbDNCQemTr7a+vXc5Dqu4u5nxCtQBTBPtpw6OSoVFhxtUyX+M09aGy95t92wadam1Qbsyk6
1lqt0fQz+dgNcKrfVeLzIjdl6w2eIfPbBwssOMORN7ONoFC5dBzaKg2tRrbLrKC2nCp2qcoXy7dS
P0PVY3oXyU+1rW5kXlWtLrjwAJi62PQy0FcMTPIqT5VdE1K07MKOLDu3RvoqPLPhOmapqZOI24yC
+46pAYMh6SnCk4jPlxyw0Lxe4aKuq1NSyxDRqkOhFr9Zy//HTfjPUv5UaTIdl2YwoY+taCHnmd0O
okHEosRN36lweomYzTiMOSqOUMEmDQ4mteqkigvwO+NLfzu+mqRQfndImP95R2sYuqoi/q2y+emd
LWtljoMAq43ct5m3Itti4tSES213kW22DrXxfIaVpJouOyRPTmJ96JZDlh+7/DhvkzIw86CLAzZS
LIYjRYh1XtdzEQHinbX21Ms3srxVkxc5gMLBFFprQpPY6hGiq79xAauwUkId5RbZEHA8FPByr7fw
zb7iY4GeU8l7rpV2DMaL3+CPMwZ8bURM2QLhcjWIp2q9EtawYvYZuzq0KIq9ymVUwE3JdGdYvBLA
yQozJShg0IO1Io8gdyvy55tvDq2t6vqyD/71OD9V7bO4XiwxqcET3uTZlXu/B52dbcoJlVi29/wt
EqB+fbP7vgpntpP+n1f9jDcuRjppVsrySpjOIXSBI/6zf6nexcfi3vzgFJEcbv62ZDjj47P1ikuu
8qqjsCHXdrCHV9bdRCB5bGdYMp+kvXqFTj4i3HK4zd+YK51IPw2wBF8eihsZMHpz2RNfN9vX9K78
8c0j3I6Kr49Ql3WEJKquS58uVF2vy6zLOfYV2S26E+br9I5F6uovU+OmsZMSGovMJXVzRE2443LU
bqPOb7asqv9XAwaFV/tfvud28f+rASukZZWklY9yFoNZO5jpDrJK/AJlyehCmUw76EvZLi1dKEsR
7AqM3qV9WgZmBfEsnPqrwfBiiZXI6etV1bHpN2YT9UFV+tA0DRw4L05yn9E/tSfTOsviaSUBLhpu
V3SdTKE5LzH2MtyYcIHKwyIdiwP1dwJjQL5puQPwtNH8qjuN0qmVTqlxSJUbiRFyd6rbc6UerTHQ
aJ0S4F2C5+xB84CcOjNM641QAXp1ac49HQL51gV0lPkZPD6B8Ulv27vEfk5sHUb7q9/onjkyQfa0
KIifh7stG6114C7qCAilHX761HpcmrdrZEvb1nW07UMBk7KNN8hauRQ2VqiajO/dWfchiUCticsd
lOUS/UrjK6srL0FfHxPtFI2nTDv12TknjrDXnJLjEpwaHVTkrMfpJ4ZeEHBzcgJZucjXZseACpLw
s50WfzA8KQl31u1c99P2nFg7fu0LvxdKhcWdXy3kUqvP+Jw7dTn1F3fSALHdCKlrxxTHVUB98Ha5
7fAha+ySKWniS2+kCagA4623YtaP/BNSs+D0MDIxa7oef6uYkxNy+izcaqRjRo4FgXB2WoyE1UAk
vhu+sGXHlFAKOFRgoi6WXBNvHKbCCjVjmERep/r8okO6q43drIdZdRjgYCeu/FI/SM+w6stAtk5t
vxcXv839vN/z9dzujMsuNXaydGxdflAvs0JSd0rgDtDw7ZTqrKW7Zj0N6Bwjl+Fyh/SPPhg7cYEY
IDIP3BXawuLN1HWRB2EXPqmquAMTKQOmuFdntvxOxYIyIpPDrcRvqAc9SQpILZwjV8uCiAk59HQE
trQBph/pe7MNrDgUSNbMgku1u1y27glebhw5FUnkpCKNMMAcCS56UEckwPrwLQE2ob+AqBn4ABde
zGy2DtbVq9HJwb7B6QbOBLl8MCPPkwFO98OS7ofOF9YdDIe19FrUvE8pgI22YUkFwjtYZMjQkkDs
w5gPvfQmHaiLWFxbZ84E74r3Q2M8wkKwFW46Mt2YiJo7tdvpZjD3kAWc+Cd2wAMyQtotYnfgarIW
mOO8Y+zfzdAObTT0DEkNbcsE1jKH/tFAc3xxBaDzi5MfWyLMCcdVNtNZBuRUIaBa+TuxuPn7DGuQ
w+tn8gzWDldVbXfyPclvAPS0gcttC3WxI9ZHNANAkVb7BVe+nYg+dKZtXvbBWDRvRdEVkl19ldDr
ML8Gg6zgC9xUv4ZAwBg5vquex1B+HWEl46D6OgQVCdu/orN8yHOqIs94akOc7jkEGA0yuyXxl84F
3gTEvMWWp6CAU8wj/ZXY0Wu3v5CtOWwf6TQHE8E1JAk3xzS7EtJDkp1H9RT1Z0s8RMM1fxMn/t/v
h68WZlx2/z6XP90P9bAa82XhfogUf2U3XLziOGNtjQwSfSf1LQE/lUc/E00egacmfD6O4MHuLDeF
WKTA5XPhMQGJZBPdqDNEYP6eib91HQ5s8VsWEjGcPODMdAkdWCNvUv3FgJ7grFmYX3yz90bN1ie3
yH0DjqIapIiO9X1UwVg5Tvq1bt3Du5cJXB7O2XdAsGRsN8/nG1LGRxk/T4i0OCr/eTOlS9NJ/ZzR
pTPP24Gs9KxRyW/6kOme9nP5yZ1vwRfby88T9oBIlXW36sMZvpPlrIMn8ngIkVn9gvjlDpqG3yA+
UVjMeAd6o2j3r9jxozpqcN/lpl/tDC4+8tvSzR/aeStQNUpFEpbah7LxL/JhuBwTAS7eDtYLZIts
9UyKcIKNOKwFl40oYUhOi0P4s7ERZZTnqPIjDoW9AQeampCBvSOOOOpL9Q7hyCu+v+NpWIHr7bUK
y9NFgYuEK6RNt4OPD2fPju4JIjeDfSe5XV/YisilsfQ5wbsr+lDFgkCxK+aqELAqu7wSntbMkzY7
ez22cQbHOYsXER5XHOPi1bUMD3JG9TxfTfvlR4e3u03qC/or3D4J1vrFS8cPGDpaHioacbaJ+ZAN
D5SG9EiG7o+cAjxVOPED7Ek/9sMClA2JK4QUYacAe9xlwiNeAupDcnnqjI03M4DZmzx3u//OluVj
iv63FfIJHMSnrlYvUk5Vf6FwdyBSm+XW11ocHLKzDADxDldYB1fkVx7v5ynsqh2H15o5HfzpzO1I
FX4XNBdTdkQYcKzSyhGBDrhJkUvRmEi2BTmKcp5mDqol6gFjc5qE9vz37a7/F04nK6YhI6PSDfUz
bRyzsYvYXiLxDn0QG/BODwq6RR6ZequTnHfuxEdy05afspMdDSOExe2iNqGnc2TMAgNmP9qwb9Gp
sc0F26jOUbX5Ik/lvt/1LDgV0hVhsm701EsHGYuv/onMV9owgcEPc5HRj5Bk/m4ei1uYfyY0mAdS
DzAe9fsfuc+ZyuCnYnKYo2z8+6/+nxClIVmoXA1JMS39EwCiSkUxpg29WWNRXzmN7ALjCCVZzNYz
VbAp2Zc3SHryBKJkm98BMP9J1eCxY+Ki46SkKJ8OWk3pB21RWUQiaQ0y1ICTMeCKvyvMUBL2enOt
KMfC2unNmTmBGvv07DKqA8uf8qvJ2FvLEfKoLtwuGNcXDPftbPAja9cTmpOcJnmf5LvS2tXC6VJf
aSROG9OD3N4s5LRBv6rdlT8ZDkBcG875cpyGq7446fVenb8Lzfmvps2g/4WrAXr4xXtFLBpr7nQq
fauyFUimx/RRoeosvRwJgMquRh2xkVIl7m0qAhKiCC16LFMHvjclJz4RKHamDadQrA3o00BbKCcu
5JQ7mX7QbqrWGRD9A4qaDkRTFccHxa7x9B/d/ruPzfjPQaGp6BrdPLpDnKj+vB7yNhKltFrEu3Rm
znbsm2stumrjm/xc935jBQwJtOw4Zrsyo6XxkHyBXskotvBrkhgze4hsRDiUIhqhgEXXV15M8xGR
TxgaZlgleK4s6lGg5T9q3Wlprug9VIFK9tD3fvJuAHL2oZ7tQOKugcwm7P1+taRSdFeX0Zdw51B9
03AhRHcQW3FwWe7z5b4ob5TyZihvmi5ocER6aMoNT0si/5LulWZX6Vf5QlI5bjxOoV9N8/WsnxVz
z6j9NflZEAfjR0+G8IHYMRUF2sSLBK/6MVQxJePzs3YWaF9lI8oyDs0YQmxZBFaZx+8Kf6XoPFqi
4p0MXAt40HTR3y5I6JpNE8DkK0uCanJonBbZEfNgMfZMk5POs9b3vPUt8sNIzjDd5GeXEVME+S3o
Eh/pheQsjVvi9QGKugbFTwpTKJTrEs4YJz4pu7YK5XJHXZ6GFX+DfZfgXmAFgmzhrgIfugnVyz5i
zFy40/3rK/Y9XDHcRidapguAI0Y077CM8PZh3kPheUz0AKZbkfn3xuT3va3CPWj89QBfautcKBCh
K9BcVhsUab2C6vBZpc35Iu/Hx5hbr9o49uJZfx3DRvUuYuAiYp3zvRihsbhfzCBl1VD4ElA0H5bm
1CHfi65KCULjUSUcFX3YyHrZmOijsjex6qdw2HYDcePyibyZFaFrFpq9rRWOWLr0jLoUFHGg5/si
8Uo40afoLvZyCmpaIPi+MsCtW5lhabpj76+FL7N+GttIApRSrOq02AM/GW8aXi+N02KQSR2ybGUN
6jRkj1UXDoJfUPW/aoz2B9u13k0tgMerUSE+D8S0oL2P2JmBjDgcjXsXlmjlBb8zdpHuovdEfXdP
PDxdKCXIRdtAuw7BUcbwLWDPX55Wy5UMn8j4RdkJaHP3WCzx8EW4wagBaRfREIUwDMwo7CVUlF46
77h15WVvLEdD2xfcNLqnGp42+jMgKAfis4XiHgozBOAPPmIq7jRhj8xTU1lPXgN+mV7F/GAQQ7w/
wLwTB711HQcaDRqN7+RYxMPF8OEcJLOTCcTmQfnWGd7ijz24MpIQ0cmA2GIH0geIGMTg+WqtXLrk
RtpFlIE/CgNuNyZQXucsvyTEeIzGyeSjIEDdgvA0O1p4nI/ORHO0Dfed4vF/CDuvJVexbIt+ERF4
84okEMibtC9EWkB4b77+Dk6/3Dhd0RXRXXWqKo2ENuy115xzrAau2Oxp82Fo/DE/q9kpZ4xWtiUl
Xox+9lg30rp51RjQQGMeH3KwyhKXu0Y4hPsxsfUvqkzlRUc8cnAHBL2H46/jFoi2bCnV5M4vtAyo
2MlXlivOqP20wRLMcNnC7a/ZN4dHGuAyozwLlNBThTXt9WHucL/ThSMRxm8ndUp6wcIHF/jRsE72
Cp5KnnjS+qG6UcFaXya5KYz5GjwS7hwhCtpNKx1TMuMzmWMlrfF9jqIrTdusWynH+ClxU87+2DjB
iin4sRnfaid7LozJhAbyA9Suq4ISBJLNg9g0xwgi1rQe1uGe40keYIP0W/PGhSsf3kQakEDcHzVN
aK/EO3XTC6VzVd9r2c3LXYm9lZn0iQfgx8LuTTIuXks41Cnp3dLaqIEDiUEgPMcAdiJIDp/l3Cwn
0JlGSLQ2aeEy7Tw7z+9yCVV9iU63FqE8R/oJv2KmBUOQSZwlE7mRIzT2zfAdVbvH45DmvqL6kegm
5mFUd6LuPWpi/Be5P8v1i9md8weHCNewDiUSYu0o40taX/RkGzw8WSNovgtDR5ZcbuNiQBzYFcZl
m+fXJnsdzIvWH8LHSTSdNqKju+qC+9ifDGuvlA4SRlQ68Rf1J1amgIwXTRx0bChYMuYpRJRV8s4Q
rn61hD9Nz5AuU3CYxcNQX8LpNgvnhrgr0ld5YhnTBMYSXFOnHCbpapRXM3DBXhHhTVd8ETGSrLfB
QzAe9jK9NY1vzudcvszyRWuvqnZ9ZLeNGQQUZLdOIn92V+OrXF/q7joLxznymt6P8lsqedxqCcsu
Oepg77NL0yKc3QoWOukacdPF3vI4xJe6Kmv6MyvF5/kkwUM0zq0FHfuoSE7P1C+QWviGJUfk/GNe
pvolEa9N/TKll9Z6HvvLrO+D5jy3B7HeF51TfSbSyuCEU9qY/3kMDBVA/bMx+HOwbRFwk0ujnLJ/
m/Yq//cccM7nEPZMTqaqRh7wr7NHa/RNpPcZqSoeRvQoJv0e0cec1vpj2xrbZt62KDXilm4mvoWA
2XYJNwEtvOXwTthgjh02PMTIafDyeZ+W27xxx9JTZz+JPLXcN0sDwp4IJCwH1DrgrdgmIJPJb94z
Y1WKzkSK4SZy75t+Qyvp8SponslFsO46EzDnu5y406FJXFldEoMy9iJ9tch9GywAIu4wnYEuy/by
IubrmbuTu5nottO3WEmc+iZapDtc8oTiB4kytJGe7rS1qo79jDWbPohNmVDkS1hNnt5EuOYHZoR9
s3nhhanP01P9loc7ZT09pzB/dZfSAIMP5zEhvxif2XaA6EF2o7oZ0qZhkOMHTy0hwNlxIpgQJ+Qn
HM3ClmRtmuSqEhtYi5xqXznNTDYDZVFwNp3gN2ikH8HgSBpG3z1sRcgT40Hkcg2OahzwQecz9gv7
QWjmxk3wp8NPM1Ld8R2kD9TIZTjkackGo+MzAVE5TPt0fmo8vd32H/jKMwffbk7QrLHDN+1DxMtN
g9ln38AoFbVfOW6fmCfAOlP3huyjIGOSJaBN+M6tj4U3plsxcJG/+QGW7Gozfp5LgoSjswt7NYkc
pl2rS4DD7HYzvKuaqQTVS/5DzOZH2FvF3mLKzMsSwaBTsGqSC871zpGPoRMAoaF1SZhpPdnVS82D
38nqfzug/aNxymRoALBk02T64V8WXOmRaGMlJuKN2S089pg75ChqhBWPDq2d7CxzmyxN8foN9Zea
KDLfRxzNDBY7Ga1dlp7UnzN4jsVPcRnKPYCM7gekQgHUJ3nqnoRjN2xNL3XCd5otAiQdxGeO38to
zOI9eCwOjOSHkq4Ep8nXJMtwWQ6HaJ/XLtyGl4ru7JlGbuW28H6+xIdLx2bAevMyVy7dD/lt3paf
bHJS92vew0v3cLkRaY9wnFxLn5ayTR0x/JnHvSRvrQ/apw9ELSahAThI7gy7b3+taZOlhd0Z2/JX
o1XZgfb5KsZd8GVl8H904YkMlvRBrKWgNj9Yidth6Jvv/XQxwR+815iQTF8qnUR7QrrLov34A9pB
nH+Chs5OYje70q1erDcL27raIZkSYP5uGJQQbodPeK2MvXpifnyyNg2/ujWdzYIlPsFM81WtfunD
u1mTpkscvq/IdqKIx4FYCLDu0RV2oWinr72+5/RJf7plQOWwEvp/k5L+SRw3DbjDC4EI8uhfomCa
Tur4iGLx1jx8zTrMNwXvWxB7kuk+1I0UbihPAbsM1J+1I520+AkXnej3nPcz+3EqtxVuyOXKNtcB
4/zBkvyAccDl10QTgiqXHg95uJ8+czFRMfmpu5f0zP+l7/rHCv13T+n/vQvzr7VuZIJcaUMk3tqo
QTjwctNVVQJ0DoIx0E/rpL3SCevRjaB0RE78WGulq0WnWHKEYiMxi3CwVYAETH7LnfoFh0lUvhgr
82RMoAeWprpMhUIWrtoY6/gkMIQ2hwTjCLuHug5+8Cz00flfOiz/2F0y4RHAqTVV4FB/nZXnFMRy
ZfGmMtQPVHkNecQ1YJlRAG+n2ikynAkQbdYT+1H+DeM8WBXZxmJmheYEtLy+Zh5vopcIG1QgrGTT
ef4liTJRk97q0q4/KSJQsReFANh7uOALQs0ey80srmqcZwrHYqde0vCXQSBlB4hiyxVD+Hq8dA/2
Ls5yPt0UYhTx6HNemE1nMPYi3I3dyKAQuhIIsp88DB4kgJRtpazUu057HkhbvKmJG6OCeEXIcYYi
1u7p25IYJV270G7/07yjBsD33n8iVZnKOgzRI52X5QTyLpDCTOgSb418LX5H0vLzZsORg61iOFWw
HUCsxfs89ip1k4VusedZzy4AUMEKFwpO2fOFmwc5Hd1vey8HYZh7pbRTI4eRiyQiMpSiepMLDr18
VT3o6kHL95QouM/ntyDempgp690AULY/lI9dyRM/d9BVDdCXg22KnHAgNi/0K7Qt8lI6sku8G/Kt
PuyhSv3v1SL/6Xj91y3A8CwNOiUDN/52e87ZWE3SKMw3loDU+rVw0LCe0l6MDqnlIvBOwYbOEWow
NzKVDfosyi0nNbwAEnnX3OlHV3yvgY6gwBsbnjk65K973q4GANQQ/Nj5vQo/4Gv6NR+7wp4ZVsvH
nJdrba/tKR9G+TxT7LZgdRYTNTblZYDyiUKRYqrK1jEW3NC1BCfn/JGvKoy1oGDumkNoDXYgzoC9
iVsUmIqyqgZiIvQ+bGtHENPXCns6FK+MWjaeaixX3xGTD67652OHUaaBDkrWLMYpQ353TcqFoAby
dXDOBiTkTckeg4nj4Zb40QX2CbIReIkX4XBkqQG0bJf8VmvaVouCxz2P823K6DutA2brQmqh5wE7
EGMQ4ywwhZergaKM00pKpnJxq+O8Qo3CICzbSGCEqnliDN8oNcK0CkSbTixf0dKxf+IhEqB2loRc
VhxQq9bXaeeBUUA2+ApUzuqxbEtXLXPp1BXDiqK7adc8uVCS4xCSQ5Cug98cVC+9GgX1ZMPR1UJO
AaGEKoseTSUk/dLyz0ic53TCNyR8h9wm1YubPkJU5RxqLo4kwubE43GMiw0h3sXeAlxnatxHtu2L
DcdqegDkhODccNWfH6jTzJS+6bQSQiQJt0nX9E5wtbGeQJWl/WZn9VvahhNTDyEMagf01X9Z5fI/
KmyGyvJmTNwyrumvCj5KOzPIdEG85WykqQ2mzepXUus+GKbJkyVx0J2i0FUe+5TqJNyYzb4lAVtv
8UMYuPQMTy2OIzNcmdra7sXi2Fi3OX6qrGNl3TA0pECqsPSUR6M41Xi6k33ZuxKyE5w72NU9Kryr
JRcLRRglPdkJsdP3EKrql0dBsUmc+mKGXkO85RSUx1Q6g11nfjwErgI0zv6BgTb5nUh5jw7cjKF1
ooQFvYmlU0nJaiFe4bMjlgpRCbLDRmRod+JbBmmQ9dhugmSL+yLM3Ye8QGE4Xfb0B+R1gmOr5NG1
wXOXziuO0LgiR4DR0aZPmWS+qpek5gZbSMSso26j6FS356HZj4b3MLxy2IXJbe5vY78reA/cfstD
izGlJ4WW0y3lmAPxZ2WCh7ohSPeFW0+HVD7J4VOD6Gr81Ckbkasb33i3cfzxMojWk5jXpjvru102
lg1x1EVYVuwQzCrTzz6a1yniZ60GefO4yGjmNl2ddstZ8YY5/VqjmtGHvnHTxdPKuAXuhGF/aWjX
jLBjxX1QoJE6LrcjxbfmmmCx45PcHSLVk9oj2K+R51C+47SdBKc42Y8YU6SDSRZwRdsl7s9W9LCV
+VWc9qG6Lb5FkoSkY8g/mccU5jX05uJc4BQR4neddCSDjKp1o/mW7pU4+OirVvk5Nm9V8a2Vd12z
Zb42FsHLrEBstaVnGmcxPUfj2UzPeb8T2os070IG4Ol3Wb9186UvDo26C61zYtyU8SyFz0P9K9dn
vbiV8tHStr2GuHAxSBpe59rX5POjPcjSCXaJrl5G6QiqZBRfiuAViEmEMthelPBs1G9T/SNq94SB
19EOuIYWARTxVHMHwgRjTKD4o7UNmIKM6QV2hHyOHwfQIJm5oy9K51uxtlG2By7S5GQWfCXdm3BE
mnsEByVE1rpBSUnIKauXwdx1gEwkfB6elO4f0U4EjJC/t/rvoN11PcQmArgFX03TcxSO0FCeFO15
zt9NVC54LJK6z1j8vPDmEtbn1LwaoLChj4BEMXe98BSr/ogsOreQKfic/FY+18k1pXc574zeDXf8
vZTP0bwTwl0gu6ZwxGCt477i7baemW55E4iLeGtzXEOQq9EaMSotBlp3yHxQPPBNOBaVtKELKD97
hWne6TYDm5F6I3Ab2Ct/mCwF/6bYCNoCUaURLT8jr5gzYrPLe54zZ1b3U+b3zYGpgtVpmD74fQBs
mH8LaMY0dol8SPp9FB0zQCcavaBrF+E/PMjxoW/usXZvwnuev9cYGZq7OH2MMSW29txMT3P4OfWf
QX8tql/M7lV86AgjcKimj8qJNvV44da0I8siMaHcWq6UrPgpdOHm0PZuzbWTDyQBR/A4hUt0vL2P
yxw+PwIMEy5vnv9VDNPOHAxZvbpvJI+vikDdSFiAXKQVjFJ6dVQ6H4UeMxZrHLCNrN6bwmXHn6rj
A6uDRLV1KaWjKSApPwUSfJatbuz4rylL19oKlqsQwqGfMW8e8Wbis2HVMXodFo+y/CET2BmFIwQb
XbiZdEYfH8n0BK0nEE8jVmPxmMWHMFwuewlvprnIvKb5lobHvCIuujfqg8EVgDIfuSBv8ZqxJmYK
Ek/D44s8VLHq5INYHQX1GchdgCuUGShcwwWns9VQFoxdIXla9p6HR73b8/pmfq8J5vI0lTuw/RI4
EYkLu85ZPuDApqeWafBsEqxFxeVb0uYwVOd234Ix/MAdvLCP0j2vVZho8x5GPifxxAO5Eo6xeuGX
8UOrkVaTZxEcSlnjF+Qq1Imiv/Jq+IlVeH+0ywrKePXV2UAdrs7A1lpHMLd8yglwpHTL6+SHlS09
miMCGO/F7Pad5KniVlV8Hb8nnpFw18nuUH9z/K/MV5xoPFFZNob6rLLFJdKp4G8zIbes/i6Dz7J6
ewSfUvcaLN7K+YUT6/MgvmfRKwCkrjoX9TfvYRifcvAy5uuU0yJ2mvhQdBD3acYbPPT7+cbHaquM
qigQb5Lqhy21muFO0fCF6zSYr5r2o9BBkngib4Jw+cc4eu3Dz3l+QVyBo2d0/lyeovAo4yMMnubk
icxXX9/5DDI6miWox9dluTXbVt2b5TEPnqoKWzq2jmvMKuDDS1/6+KNXn1kR5FmSbi+Xx7m+DMbr
FL5KRM+TfRcdIuEUCsfmYyA0plz07KYHx0651OozKmVd3yeM/HihOMFM68FaVzXDEdKlO+2EWJu+
0Z20bygsg0KgdqMpawEj2SqhKDW4HvZgcHYYsLGNazZ6EnwTwfVfjPe47unFCVgCoEquawqMxpXi
nV7SGETL4TKtYtQEDt/kgO3o1gHKxwDTkypwEtnhxFQKmNsZY5PxKt3K3BvNblDXhavdqGsNluIC
J3PBXfFXo/chhz30TYZgBcQbH8KnyfChAEvNipgPB2JIO49PFSJ8uZEZcEhjDy0Qf9Kw6zNv2WNN
TgRwuo6VsZnoqfdeNTpUrSVedmS28GOWwGSdcP/NKkXSdrD8Kt4/MreWt13sGsN+iHdlcpAH5Ixr
bHBSO3kP7d2s3gXzLR2ejfSV/83pqyLBR4LLO1/7yqXotqqbHrtavjZ1gv2u2O/yx7bRtz1TEmAa
nWs8ZIOv6V5oOgwgWVviBRyUYBwf5tFon+LoORO+cvUgGs+tcU+s30f/LSDsoPy0HPNwKMU4VDlM
f+uPzxEms3zj0MuX6tZvNH5F4Vsan3i1cfKZBdR0i72ye1P6b2W6zpeYM8dFjGlpL8fkgsMCTULh
V55fzfIp1d9VtcL5Q9kz/AjRW5F8RcOvmhyV0g/DW6k8ifF3qzyp6q0Wr6nmzaUvRj9q+Gs271bv
tLU7jBe1egof30P1FA1UQfy/bG4q7VcNhWgSXzMTtRgd+mA+EkK03ISBYOe9Y/Z0deAd+TkveS5v
1XQ01WsBLE7CUh3lv1BvA9x3gg8FDjEp7FyzvIuP9166i0wlkt4i6U0QIb4gSVX1ayj/NvnbRJOX
kR4clMrwkolHQ9wmzTqUjpwzurs1+0a3nn8pVqFLxfPOkrYjwBw6Fnec0hVMaeo/ZF/A3+lCl4nh
TjROrlym+JqL1HtIb/ghD1p5Hqnd7LnYhWxPvRuUbwpDzbNbyINVonfsGvdwXEItOIyD7ir8iYjm
3WtcYUfhVk/fw8RDoGhJXF7xZ9OL4zBWgMEgv9sfTROt7aCMHtUotsE88jtKyopH/Fp+EOpZhx1m
73XGDBxAukBoMwehpi4dI9nlyo5vZKJ41dtkApl722L3u6bKXfnoXsKI/MEF81USuzPDH3T4Q4uW
8yAuEO5pS6NVArHhPr9KyWa6I3P2hIbMNeV9g41lWo+N85aLkH1xidrIbTlD46BStAik8FKWGUD9
D8I9OC5xctKtfg0J9MBhHlxF8gRzh/5EUEquGJIHQ8EggcooKhN+KlAu2Mb5ldcUB5RtdPsAfa55
Yx1TK5qFshAwGpOzJdJqjncOIjRnK/eBX5FHDfBdNk+k72ativBS/EI6S6lf4A+obKBnkCjxZnJE
Ybd6YTdgz9nKe1m2rZ/4DcBy/4wTcV/jCPRJfRPDM50k8PiBNSFQuhAr8dx8QwJ64II4i589rHMG
w+TLROFucJtmUXYnRgc9p4RujI1sh3cCvVAlf0I2//1E06AF0WRD5kKFyA8JSZaL8EHvQOTpBb6U
fu1Z/uyfM9iMHslOHYkLCgFWcYxT18XVy8QazUauqIKlSTygusFyZZdBL2GIY+OMv7TTghuqGwEU
uvrVJgFGjDb/Ds+mflZooaDQVkS/7C7ZMxe6gaAU0qnaaTLyzJbrDPvMfEl1oHHLYRvkmcUQOKHd
yxpuAI6C2/qIqti1XmkuR3UdIBpEDXmtKc4IXm9w6S3E4CHFYzjtErZf4dAXO2MmB03PmFghMCbM
cg4tm/TDSPxgOtISbxiZ2PjCfFAEqvaVKO0Rn+nyBw8MBqDlbE1H+tqOkk8b3aJ0f2zk0Zlo3mRr
gUyXxMYlpV4reoW6x0v5iLypdou3rvAyuvlOxcEMEhwpl8CJpq1qbQk4oc0TnpEqO8PmB6Yo2Wu0
KjnDM/6PyrLzJ4jDXx3gag71H8M9FNzpTuiA7XJekaMC+lRomLy9igY9BFYOpvDd8JgxC8laLU+x
a4cSDIB6BUtOMtbas3XpYJsRjIAaxIwBNjxt+Q+8Kf7AFeq4NpgokLQ1uBgLKY4bICT2aCyG7x59
lN192E5M35CdRbPnHckbBKDWWqXkuzIX8KoOR7q0RSYrMNSJQYomg5rEchMakBr9GcPLAVCgkfzB
WrS+xEsJNh2N0pUOrlDHsbQGkhIwZyXaTKx7zIxgrl6VfGka5uTesYhgjn+4YbNDOa2F7Zhfu+7c
F6zxrYrtvbXl9BDUt85kzuEBIk32xnMi+U40j/h0Xji8eFRqjrm+xN4wetLsF0x9bFg8rrjAWByF
sdfRvqycPHVzePqznUNIpOBU9yIUL44NFmEMh4dNhjuTGVa4qshlCWuWJUQtlDUd+y71G9EOitGC
H+IRR+yQCBZbp5Pz5E8WhFT0zj3Gkz/q90P4HMobkxnafMI+JaZeIrz4Kmr3sWPKVIx/h2y+k/P8
fsqw4+seSz7hFCOvCmtLdIr0oIgaTkpcoLe5xSXSlV5Icc6K5ZYr1ypJe3B7uldU20x3s3GBIcI9
433zG5rCkyY6Bx4rGIQMyD2To6GB6LMXmWeWO0brDJGL2xowGq4D4ugYzrl1YzzEgdujZy1oeLz8
OXNbgFeghcV402x5gofnoBrQbGCHRCyqJDsWEDUh4NM7piNDQ4SjKZunnzUL8zFC0OW0pbhG5lfI
PZD7oE5hKgOegT7F7/xa0oEbrPQLx3QHX3ycYU4uDy6D+noJka67nktry9JKJctMoxMYfUZa24fT
NZorOvCLCBLRyblOnYsW9mBYS+oEsJsDm06lgH8lPcpbWT/p8Ee0U9SdMub+DH4huvEvad0G92C0
hG/gKGAaWcwlsKNGabGfcco2n9tzfAUcg82FaaLn5jfEo0uv1QcMhsWQ7iYbLytIea5xFWBCol2s
rEm90LGitQSUkQdrVIGltKXGobQFfGGTRWC/srSFZYjqipUIzwf7+iPddGew/ywHnKaEK9mhuAIR
7hFctuIa2wnsJujg3fesLMItGyx9TlCdDR9ayEmB6+200yV5OMWNdhLywMcyYQSsBy0q8OMxw+ke
rv5JwTCBD6SY40nLCC3+bIGr35HYExQfQz794nFeGX442I2+Uc70zxZaFMhm5jnQE+580rLAvFEB
weMl3/wyMUO/OMjikRwIaVF23Zkb551LQKQERZq6gBiHcE12C1yYxvyfCGmqQLfCbOiQ8mD/lood
qxNNfKHb5UvjOYC3fGcVVnjcAQ6qdoPb0k6BlRKfLpdMNO2U9E/ZRQp+HvDVrOKlsgL6ai8ipbB4
k+CbTgsqZgVxOntSb2CtxN5ma+TO4tusenEqZ1+hQFoMD+EimsjCyvzsn2r5D40y90yODBIxbiC7
m7hc81e9gLbFk9GPrE1bOhJeihP/NJZ7rcSmc1DknTEcpGSn1+QWNmS3H/oajXQS+BAh9vrycG6V
3WDA93UV7Tjhyox8QXZ0dWuGe57K0bgV1CMY/mJ8fgwHtT/z76XkzM9XrYtIADP0MiYXmWsZmm90
yeND2V8VNuLHdaQh3LlMlwDJSiEU4SsgJTqj++yaP93Dmmiz4EREq9VNm++02atlgB++cIjavWLd
Au6q+dg2jvFGoIZtLt0bYCLrdTmsp0OPNZo2/1K7AnGSfTV1KKs6y52BSEzjDnNVWB1yyWVhM4Mi
BrdU0x6mdWNjxGqa7VjsJiRNZhLMx6Q4Kc3VCM4KzqH6wo5MqaJJW/hjPDcQw/s129eCGyO6C2MQ
65zhj+a+yi5agsRBEIoGlK/RPqHtIwA12SXdFq3TMPhVHrgLyg/sD+nIxBzJBZEGHlNcXjxNYJ7I
0w0ip+Ab78JhNhcDdYX3O/WMJQPE+QEnpUuNtETDxSPkRuljAaXh9kg2EMfjFgbiygQ9RbO5X4eN
S9FtgXRbUgoYnTNuJG9JZpAP5YJxHxt+/XANY8OdLeExgBrU7iSOTcVVtC66dVEHAj2+xW4F+Djd
99KW2oTjRmxt4+agiCeeqUQGpojQz1nDkUo0EMc3LSt136e+CS6WYKN4VvFRTacHkhTIq8e2G3YW
TfLimJgeV1/GTAoIEZVlO2pHQT9H1l7rt0PB0nQaBE5OaBB3uh24+vxxDpN7gPVVeTxH4c1ML2zL
Ouxic2+al0dybMeLrh+M5Gx0p8g4p8MhUT/GgkMA7WC/0Q9sWrhj0oic5OIEgxyM1yRgmVdOpe1j
xGphiYxHO7YkzgZxtJtmWgZeEVyGcN+kd6k71cU1T47zcGnmK/LjcqBRvXz0R/gr0k8hcHjmypEK
WvcG6sF1UE5B5qmKV06vUX/Xo1M37OfsJDFTU98OT49XmqvizOkJgyJGJxRnzElMLFgBcEBmTn18
bGFP7GcBqlJyPqpV/Kb9Ri/qHeaniK3WBppLJcAxp6XkgujV/Rtyw/qn5Diwd4YdMwvLMsW//ACx
GkhtZpbiLdq/DozQVF6754LgZbxqiGKBTaXCijbEPwco5WwZnG5wzPNsY4ofTniES1ouZCogkNkM
x4AOw78be1J5f74b1gR1Kk3Qeo0uWHARuCB4/HAu1s6SnK0ZNbqaKKAZkclyhY/C9AysQMQOaBsF
qxZ9zOCW4WTCxAz7QUcpWvLtIEIQYEM2RoYYQZfjz2g9SFICvaQFw8KLZUYHpPoRbw5tMZSj/EZf
L+AhTVH15wXTIGYMAzMapH1zTBjdRVP7YByNK0acvXqaTvTkhOcWuaKzYzIpmv341Q7Z3riQrNEg
3NQ2LQ9GUVkIV6uUOQNIh/U6iOwC0Dqo1bVBK0pZzYAPwCD++SHNm/BT/3Zf+bPhDl+c8MiHoj/h
58WuSHGHkDjg/EK1QnCG3GEsJBYehrChadpgzqE4mZgu9YzmCuiawCzfgWLfyEwQWLPT8AfqBXoB
xGkfGCQBM3CApWZhhWEv7dHXlvkZnPfguwDjpSjEX8pcEcjG7EuTjsHMJopWP4Un3PaMDPvf0qTy
30Yaxh5APjMQ4FWmeP1lpJEEYdYZ/tbeKHugarIoMuzfvFIcJH8+XpouxjY6NYzPTdzqQg/nzqXs
Jfai1cRUNnoy6VI2oomFryYQiJvOMe/6Ly/z7+Q4IxA1RVKYYKnJoCL/TrAXUyE0pjrVN0Qk1Otb
tkteil38If+2Z20Xbhm85qU76xqdGEZ67Jb5Xjm4TGu5jy0OcNdKsYMTzSHCCoPN/Vz/AM6hwwxM
eitSpvzbcCHj70Qhr5h5ujAkTU0k8KP/pfgqXdN3rdJn8BdT73HmROEqnxFl2eKyPjGqzu9+uTkK
W/+1gOnd+xO5QGU3MkuOKTserXZGurlPuavhn3pjVOxtY+BDQV0UIgeZ3XS8+Kd8sdkb18EpsH38
W26+EqicCar6/c9066+0mU/xrWNwBpnS1fQSnpQ3NTkY3/O/2X7+ayH95/1a4GdVTWSc7F/RJjHP
5snMW5y7QOyf5Ev4Mf32HLoIgJwNhupZTC/HlO9o2/SGXU/b8sxSsWJplVsx7gk7JwaHU+FTIN6q
A4OZL9VFeRlxcL5Q87lskYfi8GB0W3mq3B5d3Gb6ih39vtAToqhbaRtVsINzjOuztcddyWKoW5zE
i0lo/Ox3FoNOhUOaretnGV9nydRa3H2Zy3jhNSBi3cE3uBkZRgkQg6lmTB/hUGKPHxZGPzyjZwoJ
ylEKUSQyDpLYXB87Tk7DC324GGeEwz/goVsskobdCzanYMJ78FLJClCNd8HCQaGtrv8J9VEQNJ/G
mX5Hbv/vW4UF9g9ZVpOJ3IqoaIoqKX+BYyzBLMS8MucbZjiNwe4z0Jc9xqsAaEfBkQUo4KrG5kbX
u8ZNC1WbtMMGFxVozfGGqh/QUJ02ODYSMtaDra2tvaWskG0kRtAn2yzxcJ5rJMzqi5HsY8UvUXaE
M6EReJ0mVdvgYagh6aOQBdxoeyAZwXOgo2OukR75mJlARNeAqRjQGAZShYyScWsiNZ/jiRBMtBxS
XJpgohuojn6BBmR0K+F1GeZRSkuiGvGHRExMzJoc7ccSVtghRkgvnDg+wI1d4AjAGePZWTLOMlhA
UDbpzDg9QqBU3uVzFfpp5QZLIAJlB3fWi7aHZWDRcTVXysvssdFCcmIjzQwaDNT8NhnP/MRYDvbe
J+ycFdxKKNWwUHisdOkKWJ4ordWvrvaEcWOyHK+4xLhZ+5cfa0WH+d1IIEZ8wZCVxD1aNuIFMStA
DQUGnJYcn83byOkE/SGUUowoaJg2kd/y2hY7KkrsPXSx+D08bilDymMSLSdQRhSMB+0b8wW77mM/
TR7IBc46AfHi5mWc3RgINyWeaVfI6dva52DFXCZC66fxmWxvuGKnCdkHlxuDEYjSB/nfAZ0PrDuj
nOijrmrK+d/oWbn0kz0fA4wQw0r3qgMD6riRye6SKA5HtyttjQ/yW4IjEawVamX3k54+ITd40vWL
FZ5IZGCa3amPNTO4gqVdDw/Hqg/SH7P24j0Q0IoUgzqAtNwFdL1KMujAZyJjIloWzkQrsYLftpax
4HNNjmSKyVACt+/P1YEt9gQ5meN8ghaGj3qNPhYRBn5uX+dvMP+gdWySePOXwIT1iBz+cdhQcPTA
aAnwDj8si8/xN90ZR6QH/O+oTSGUX1Br30V3Jf8t+8VWIM5oemLldM9tZJvPcuoVHJKBFJaKPbYv
c2t/JT9QQMzhBCDmy8n34bTY1wPKhdf0m+mBvGqWKEMGmcjDN829Te6ehjotWgfbn+GQViOkVC0W
DsxoDt3YpYNriyjCPrCDK6ZsF77f5nV0yKqTPOOTz9b9YltrJkbJGgtQZP4qgWJkuOM4OPPZmya9
1HX+Nb5qr71HhK25EmrjhWGnZoyKiAVwi1AX3eQO57GkOdRKPh6vDJwCfc1r+JRs+hfjs38RnvVw
I5DSIcIzuqGPKYvOfbIDLmV60ucI1F/eJDs+Koawt95oeWzaffxEIlIXfUpvKB99eOT9VRZGoc0s
rQgcRK9MC+p4tosmCFkWlosVakcubGlVD+4sbVgXIBhVmtDMprGFa2qtuWXa3E2f+Yv2O26+qMkq
dUNxVm9ggHEXTPuAJkmzBhKxoCZgs0MNGnw+AkKM0Ym5G2iYHrm/T6Y30FgR1uK1g4L2ojvjil9O
4SA7pmjLyIH+o2BIHjtEcdbTEz1MBU3lmnyixLxxKjWhHOSuuF5wkM/qKy+NOnVYWz4vapmlIttf
zAPBdSw7rd3tZ1+oj9EzJWR8fnwwLIQuXOrPPx1dsD9xFboY6CWjm8Xr8R2tGucWjMKl3hrpA+BJ
OldO6cqLRZRfzZODPerxUX+wI66oiVFWroKnfvKVGLPXLdzFL252hQNFs24/6BYQOWd+Xcvwh1/o
NR2Ejx0Du6Rkmz5jROd9Lw8AW3KxiGPZYhQwD3KUcM9yv5hGgfm+WtHf6T+6gAE3KwHb/AdXWmy3
mK7kHefAGWDYW3dOt8tAykWjQWNYou/SB7x8EVdO6cAWwZROkxV/tT2/8+r6isaeS7eDqz0/89N6
BryErvQcUDvwo1B5K3u61QNX9P8IO48lt5Gt3T4RIuDNlAToQG+LNUEUy4DwhvBP/y/o3sFptaIV
IbXOkSFBMJG59/6co32TvsHEx3PwI00hFWvLJ3dbYJg7CXqGE1PhnSsXlxXDNxyvQLWXrJXPeAvX
XvzUftJDeAGhIWRrAM2lNjQmwFC9vkF9jUilYh7rNuFcQnWDDo0bViyqyoY+TwrOL0vvEn71iZm4
ONx9u01ohmZeu9NxiJvqjBEmFxPYLLKRMXGLzl3oEB7+YGiLVslSt2wA0yqcQ523lkNDEKjD7F7F
Sxj4hWqCgRaOAQPTTXJSMDtaYwGTdyvM3ujC/rtwkOU/tp//Uzj8xtyunsKr6xsd3gOuwQrpL1PS
dnKiKiaty4zjhLyoOrMbk8lYfxTXX6W4AhXKmhQfZjxpf8xV5KLSgNYJ1ZQ+hwQXzhHwD98pGTWb
R6L4tOAjJOko4NBVHtDhePz80GApYQ/NqS0du4cwHdxkQ/fJXKKY93ffuvrRNnfBOdKFVM/0djoZ
7Ua2lYfQ8oSPxLAatpzK7NqDOpcF5tacULkKDDTlex3tzrMpImw7XZQ3EkLyFQdXtIF3cI5d8wsx
aIk1S7eEchCaUBKwKRlPG+tmtlMKhILCnOdnVEY6L4pJTi//ICNiZIwbzTknzHyN9BdRqnqu36CF
4FhLxqJs55wl8HDjLb2pSoPy07do+Oxw9xkhb7/7G+tCv0gXaFxJ+xnQ/EBvx2VTuOvEC1JI7WIL
ISPK34g86EJbkiAduU/txOTfuuPL9ODnbfw12aHgAqPopiyoDd4r5syw+5sAVYNdbYynkYIv/Eok
TBbAdkznpTK2shogNyJrJjAhQHqQUKo76bkg5jR0XjBEeR3uMFE2jPt/VbDIQC4itt0PNtOM180v
IDqgM78S8GT8PY7wMP97Wf4/CvjvFHGL9k9kLCKJ5u+hya34DEOvsKCIe46kX1AQD5+cJxizoIlv
P8h5hGnDycly46gW4X95Sw6YkQD54HQzBWcsMACZC/wma4aR3UWXFr3TOtkwaaGF/QwQd4IpWTzM
oyglJsIbfuD05q0tOv6W9IwdkH53YnfFiovjNyA/RqFu8xD+2wzmrEk1i5vJyH0aXa59clxxBXcw
z2EsQ2EtfvgUVaNJ5jZEZDbYuCvNnnPyFPDvY1RD7jyWDfIGnZ2HvmP+IsToCAMCnhO1M+xDct2Q
M43Lzf610HgEV6w7LNZ9fykypn5H8hvBEsTq2+k0hmUs05IpOS50oH7WLJNdXLQEzL0OUFtOGpsX
TgL4f/CcOt5zxb2kbZcR9HDWWuN2D3gcfhjbaMVx/w6uSfrhc47c94VBzqQ8sP2pD6buHCF0NwWi
QTjG7UJdaBcCbRRCIKcto9Xejg/JpzZPUJuDDo7fFIV2xTmAYladNAt46RTo/XOBnjDeVQ/eb6Et
YLrEM74IZkuvwVGfG7aezEEZzxhEmVifJZwx4l1jB9r4RgZt8aZaMMNwiE0g3I07QQtYs2B74ZHW
NWSDM5NI20m3GFaMYDL4hlPY7nby3r6PQXL5JN1V1lk++3sAqgv5L6ir8okyqsUit2Mowy4Iomz3
+I09mLltpU3zLey9ZuYdo1Py2V3Gl2NXEaaP5DukuwRAS28qZTGWdd/hjUifWfbV427jA/MrR0bW
2IqKUG71cRIkFd+FYhPoTqIWjhIiD+XFMlHcklC1AT3nqEHwWuAjB309n7TqtT5LG450wQ4+wfYl
8Cq+wglC23zL2cw5deyurz2FEKZbegTgP05E4MI5KWKUUenrR0dimFAuopvtyU2Vpwz4LvA+CCPh
eXe0u5CNWwC0CR54Ab9vHnNQQfYZ9Ah0GAaydafSTvSyyax1AUZ0DXnpKqAagNUDLcF/Lze+Mec3
quEsFqsRb1VdgFprmNfPSWreuku7Ixn1hXgjTq5W/AXfRPrLbEJW/xSSYEljQCqDGPVfAbGy/zR7
rROHU7fD1SaxIac9lzygw7rGPpA5KCNWsrHBkibE35F7PYmXJjD7m/Epz2PN0edibLPl4OvLrtIj
oQap0+d+x/MTvGtwVMichD3y6LdIIn7qK8eJPuczESOCO1+/hYLbJRf8MNRo7lHSPWleJySaWHZL
NboU3pH+wcOLJ8KBNpLehnSZmQESDl116e3ZLqBD7TiKmz0PKKcbVSk04pt+j96DRea8Hv3N4LGc
Gaee8NIcZ7lJeG726F9owJlomHMFEysEfPJU23WM16fFrdvxhNEzkV3jMvGTr3h3jJy6XUmTe1Qe
OTJ4jFlAu4lgblHr4sfE4PSH45BuyWLK8shRVWhoT9KFwe7ygcKp/YTsgCr5CvOBiwwpz6/Vjzz7
hN8/EA5P5cnnP0arYKG4KC+Lz+CMRWO5ai5AppBc+ewYj0qCY1z5/Q6/3wMjUJTlCPbkt1GBP/Vm
AjNfti0bpUi28xsXognepMkOA6XQ4ZDjFEpX0AI/ZcrMeApKDTTJLWVT45ay+SEz6HlocO3IHALz
Oj4S/PyWsEXs2jBmxjZ31j4Kl72N5y7WCXeaNvoUuj3FK3Cjsr8QgSc+tHuDa+4BnKrPRnzov88+
7Y8LV7YUjQQPw1J/H3sKtTDErx4mKqzCTzjgzPq7HU+nvCWyPt2j56MYXirA9cy5XkscB99w7wqo
ZichYmgFWzqbpNKK+dmBs6DfH5OzSgAR8MEdyJVZdDipHEIF9edo+WtES+C43loCD48PeY8F5wiZ
EUn0F0tS5Q+fTBHJcZIlSVYMVf4N6niFeiiWQzac6n68YMG3xQ/afdr8luhd6LwjdKHSw6OuYLkz
6XsrT/qZsb1Eec8OOEpg0QoBXrP9wWHT9AmgErom2IP//S3If7L/QbWj6LomsouYv9v/aL1fyobJ
xWL/45GO7R/NYEFEGgK04VMqnerNYNJAnYauR0UdX+37ZPK8MBb0FyoNFkfOmz/sOqgLhp19IPp6
4eWIo6wPFsKQ0ae0HSnwGsAePK3hQpXAYYl4P+gXse7A9S6rZWq9s+90LqZukkmajz0sGkJvwVuG
hVWurQ5Wy/JZz4oU60AnUW0Vtz7glIexqA+MwDgNcSLjQISqS/uMJdut+EQyDqXvY9hiFWJ98LjW
9TL9GAlcH/26+4En4U+fwN9j4Y5Vx6Rd6DfPpaNSDtnSZA+HOQJUBMoPWQLikmMdxSUbwpY1xgAL
RlLKLBWmHKxAPBUP9Vu97qEAu/jCwcH5fj1KMtR22YnlmHHKZLwMZ+TnGP+yonf+BdbDiylp5EFP
4iMGkvmPXi982EO2f0EQw6iGJc3kxIalAfppwhOEojFlejctuGEPvCkIDXK7I50uV3AmpS2htlgQ
cK3a8baesQWWN+aeJz6XtYG3MjUSJyMjFTsE+BssOJR/2PfSCsMZjd5oBrlS+8VpNyUdFK4h/Bh0
2Air2xW4YBbCzJ5b5jd1lsK+jvb7iPCUjz0RUkhFdpKfBOyVmIW8fnCzjd+Kvwgr//B8/TPO+rdx
fGAUzWAExFn7iQ32TKDmAn1ZN8Kbi+wD211Mck1A+mFCQFwxdvOgPe1Uo8TBme61sPwNukDwxnHS
SeWxS6n2qTi/SkZZ9n8/YH84n/95sb/Z6nthm+Z6z8X247A3bSY+7qHWBP9sZmbjPpDvOXRoyvzg
1H93YDi5LWMOU1xe31CZPo0f/7Pe1yd5ne2HDd6sB+Mbm4xyBVMyuxMOS4sVY1azCk7/feV/cOb4
55X/5ifnN5ZnDEZenbzvGjInWlCcup52nIwwGoepX04ZVrdMOukqYLODH2P0n43TY6+2/YP2Hl/L
j6rnE017+ug1rImWFWUuNMbdF4oo80HCa6dPmdRyOCn5XzY3Tf4XWjB+Al3UDQs/QHS4/7Q2a2Pf
r9ouAwAMl0O5wHU8y1xGnZiKxPUqh5fAbBLKXbOzVHxnV2a41/TVk/68X/XEV7LqqRHhj2pQSyfo
7qIaxe2xOpYH6M0UOlh1M6WnEj82h+a9POSHhOoho+afeG5I0ml5MAMNkt1cJ5QLOAZn1Hb+398T
SuJ/fUwDUB1LOtOSVFXRf3seilaXxUYV+hMHZ4eHpDir3ryDxRnYcpqy3iiu9Ggs8sSPN7jmpZP3
Ls2XtmCS3X0x1SiB6uITY8p9bYz6UXQywVYlu7L/oVaU3hh1FNdsi28Y5XyJEwk6PKStK0CvT7J5
AE4KuHBbljN+K5Oe7Qn3LbSSPJuYqM0i7KlnRrHBv6u+UicvuzcPA7mahl57Y9kwe6dMLabMpLZU
dwiWGdoOJvYTUxnNUKfwS3gmaogK1HzhufKOrbaCI3bCd5BthXzTtCda3tfRMi416nhjLq4EQr9v
bQzNeFr6x0p71P1SmPXiFB6c1iwHaC3f8PuqI/yQGtkxXRWmvBhN4RIBhr8orr0DdXObrguNsQ+z
7PDewHH9wMCg+Yzop2/PZX7GKloEMdqN6HIwhcdLUJa5CmfCjVOOE75+noPXJdWXWrEisJ0QTYFY
RzrXxgUCvJF/QFT2vd4YIdJqMDuE2gGojjSJDvRWNk7/Arsx9svtFIdkpksP+Ytd4d3InPgnvprU
Sovmxmy7cj8pSv3v2G1I9LZ7DLxwm1wQHnLDzGNYoNMYT0nOx0VwCXFJLZaZRY5SsTamoUn3Op4H
sStslcfQTOOTuuRYszYoVnKXsVPuGgiz9TFpxv+VSlnd9C8rnMp7GtTXRRsmoCfdTbmVd6qdHcfU
i2tGka7f40f1CG98unw836BSkQc1TCCM9bDVWlvbUCtrR+tS/UTqtDmQMgRjr1yl7/7JCsYMYxoA
O/3me+lGiYA1ynUEt4BxRPYxzq/hmFyKXbU9bPFkOPinOJwzFiM1NaZpvRoHEcrDBHutIHAZNzrk
N2z97+4IAgVmmpwJhtoOhPCChNaueITugX7LtkZLZyCirgSUWcP6g/Fl7qorSQJMWjWZ8Hj04cjf
W+MSFBt6F96tBCAq188HNzsS5rwlDgolD89rFekLbavT8Axbjl5vJn9VC25S5cZucOYbuPGF4Sj2
gmH/cqw5k3R8IGhxizMjN2uVX3EBRAX/kLGPrWeR9cX83fssHb43isUzVT/5FQwwGG4fOc852A0S
o6/gYZsSu02b47wdXW0v1UjNRxJfr80TDhxWy8hiAnvsnC1ZDEvTJawO9295q6PyObxcwdXnVIez
Fw77s5cBPb9cAXwfR5foku1w45+kPS/cTmVw8GKOUR5bI0N7vqpAmuZzfQsuC7tkx7Ce/4UzZuuC
IDNre7rM+5+6zf4Ptjy6SwMj20wpWI6Y1X0AL8NLxqZI/fRm+h3fOuIn4yOdUX7FV8hl/tdTVOO/
BzkAXsw+XtOlw4qCtGzDSAs+caClUqu+e9rGzchNhguGNBu0AEqlcBaPzEOJUjEXtP7QjV3mOtwd
AXt1YTUchHABja5eiq6BKe9UYfvCrlNfpJ8e6v/QBi9pIgevGxXloS0//JOybHvamHSlv6WOefzv
nV7SxiP3n+NCollFg8QihQ5Dkn7rLKQyf+aGl3dAYCchuefKlxC+p/iNm09W6fAulp+JCHJzTGEc
WYR7QrhW5Y2lfTds4c+cuGxIRqKPB7S5lbtdGKxj0ZXLdaC/0TCLwtZQLj0ZAH7xkcBYHdY6FlKk
nxtwNk9V99WZ5xRuR+kKLZrcXR1cB2WXYrJEG9Wt0mpvCkvfhwteTCrp4qfHFi032070hFKUoErc
ZPEeI0Tct3xOJHnWPFL9nY2q6tayd1RyB2dUCeysX1kvdyhOobpRzQ2u5yJoVg8Rl/nXZ5ycUAoY
4masyqU71SyW234O7RF5/0HD90ZGtc2OwBG4avtb7r8FFZz2VekfFOGUJAD7PLe12xJ1bC0KKIgp
UPBUCVap6r4KDPVHz7q6AVGG+b60yDDqFpK+jbARhdmIfRT0v2aDbX2+wc2ctixNHi0QMxlmk2eA
sxPdCwWyGuwa78hikQTmlhspYTa26EkFKG454ZGSKyi3MNhGqBSktafMpeySyzdVv/9l4Vj/Tslg
4ZgivsAQjP4wZxYSyZeLtDshRybV6ZwCq821NyBYdRVtsSnDF2Pymg6L95hOGz2cnc5kJGfT7IDT
M0T1SXgNnPqA6GVebGBQSufndKQ2wB1zYrvYjJAuX+hcekAn/U4uGoSF2MaUcx44xWq0vtwUq3Sn
72O72uMapSy8JUXlGp5KOgthxU4QcqFFWNFXTazp004OFg3gJT0ZM/zDMQGJCG/YIMGUpoxyS6y/
pXEErLkJww2SmlzUE83Emje6i7t/K9nSvL1jpGlKMxM38BsBez/RUvqx8Jm6IAtKZiJeEztOo/BK
B9g5zFJaOFXaDEJ5MGmu+HUQEC1/vpYaI8WJdhczOwIiR1SCA05o68dGBUqFY8oJRZnFhFGYxOxC
G9GF/u/v6tx5zgk1cGr4AtLoLI5aZJbsDBv2ujE6kFAwXmq3cKNgBgcbaAJvMtpGvL4AwvFw2Zvh
NHzvNuUcd4q5ynjOZdfRFGzbwGyfK8/Rvv6yUphQ/GuPMTTFki3VUDSTX8ei+n+CTIQoND217fpT
V1DJPMLuOUs55EHpzIiTqIQGwzqX3hNsLILXF2FmSwtCU3LT2Gxi+Epqks5ai5ZLxY9XpVDzsRON
7p1/VSgedprJehC/kxfkNKRCUng3EIqk1I7FSg9+FBmdE6XGa0zoYBBQguD3Y6uEtfquaO+F2CAm
RWAJo7ABRyip0mUdwiQ1d2vQjZrGzIosJj101NWoR9VXuXdQMPEUfQXHKaGci8rohQfnMUK7RsoI
8U9QtVqFKpD0jvLDfOpTmQEoExcxOyVgomGIn9Rr/hoo4GGYGT9J9N0jEKqN1yLqHPK0WWg04jiE
qhK1hpYSEZgeivInTvCZ9+Y6sGYCpI15DBCh96I39RgB0jF1TBpqaHpeufX6j5d6SGHrKtQ0JuxE
ca0WPyJxrRg/RLmrd3BHxZL5utBtQo8eEmFmMOcLeXrvg4cjARIGyhmhJFDuLKuHSgT+rT7lZi02
xyquJ1g6eP1FIMOig+dezuLyrmanCCo2BHHV7eJ1auAbOZz6F/rrDCqnfg06RiIoLofZXsB4qGQI
QPkGeEPnY1lzGcRIPHWDK4Nld9i1zOsC9DublAwx0VWkN4mojiJ400x08K5J/FZkK8AsxlEmKffF
8ASZUQkZNnOU6hxCVcoDhNnVzAIJZ0EpHnNh9uwCZiGwYHQsgkP6y9jCilWkWW/PO/YLiv5T5buO
65JzV6kWknHso2UtjZRfA5Qa+SkmAGxgBiyhdv4MSOI9hT72xIUrJluZnQDTL74k5m3atwg8rPTa
pG6ORC+OM/SEnRJ7eBw1FJ1vLFqm2bsh7TleEdpr8SW8d+jAJfAWGdyjNDmAqWZrn59IfOJ10l9k
jB3Ukm/yiSbAG2Df8w/IdzHdqH3IHDXaDN+DXPvBDTK8B5D4mV6K74a/DdDmh8G8V+6JvGnhzqPE
MvnIx9Bbit2HKC0HFdtFdI74+b4gzuw7REbwvFoo0UiPm+L+SuRJZr1hWWDCFxsg5c787vLk3iY0
gGce4CG+vAxvhhNHjux/mOnKOTa+rPweW+hO4xuPKC7fNIGMBRPBLV87kf4xh+SLnBLNn92il+8m
cF6eRx/N6zIA2fo2A5usCMGhT4SXE13EpY+HMKIFCB/WCRdpTcbhD4YIGzN4LqwTRFFAoF9GuEP7
rDMctR4vaREWO9mCtYL55DpRrVFwJX2U3zw5PFbDruodWbrF45A/JXccU4tp9hl6tt9t9LuWn9BI
kjIWzCgiyfhgWIG7hTGJUHzeBc7zABGlQ/UOByd4j+t9US86dce1J/CA9xiwYZlWsSXXs24B8CpU
juUfB3WKBajfninKEdozp0O3g8C9v5l4BQ2guGG+914aKjCGmtzzp4qbWogGWCjmgcbkniMkKd9S
skKaEKNzi16rwgjVE7RF2T2k5KuSw/VgiEjoDgItaKm5RZpPClC/G6hDs41OnTCXg2UB0UV6Al+R
FiXNOG4kfd8M8yScPdtFEzpUKRCkEmEteMu034bCBt9sLEaDHmI7g9OFcgr4SjEKJ6ZcmILcYmwI
xC4yoNFsRFbSXjPQLnMEEkozckLCYuSqeOIa9eLo+jarcT9+MsgB7Hdeww6LPFCFkVDPJB4MA6Sm
nz03nryGndP9yMYSd+vYHaQ5Tc0TstMYzBM8Ly/ik3RRXgjDHbdmQSWAA70UY2lWerBujZhPByWK
zbFFpD6a431mmABV8j0KX9O6MKdeNNP9S/2knMRpNbhk5XnAiJJ5a159CCU2GHhQa65sbSrdpeEi
RInUlrgIuX3klwYXo8ddad0oZ5jtsB0C+YeAYVGh5FiR9BCT+pPMa4rLKsXMx25sQ/lh4lJQxT6P
eXjx0dU1+fn1YqB74ACEXJ7eS9Qf7Hq22sOwh+c8N960dMfdBrr3xmECb93eYNMZkg2W1bN8Idcn
5GnMMNIKULZCaEXU/5zCaaX86HaSSgQuZJaRvRDcQmhsO8hwKi5wCNhGOW9KNYFcoT7q8YptCaI7
nGUivmjVKfZozyF2CqONvbTjVcDNhm+c8krfscioXwtftNcC3FioMh7u1TPYIlF+LbE+AaH45iGq
IZn2y1f4LlUf5muFErXNgMG1q4cVdbpLy4c+sDYCPNCRJcHhjH8afYXUITMfL/oRLybgXtiUCRTj
bf5aQyOJXg7BUpJ8pmm+S2v5R87xfGArbbtZaV105gZqe8mUg6L8QERQqnoVvCgbs58SdbMMRSnL
WRy7sIBXADXT2pn9wqrmrKec6hOzNwRdxI64mrV/lm6hACkxUdJV5OR4O7RYvCs6lHJUmXkZM+xA
uEHd5aFQNGBJQnjpRHYiyelRXpXZXu4ZenFXwUaeF0UGXCQVAW425HjOjH6rZiE70A1qnEZkG6jj
U7lb8lmE81sbkOI2fue2wUXosYPAmFNBPIbjwktYZcWdxtUTP1sM8KsnHZGJ43j1XmsfdSStn/3B
FKAvEk6fym8obqNmJcXzsJgltM0xeLhgsXXiWQ1ftuk3erF6xvNWXPs0wRmukcAAWTD1g0fWgL8k
wIAQf6JZUO5aVLE5CJkq9VOTUrvQrzJ1m/4UJmiDM+M7glrKciJvKyB0I0NVm1wCZj+4QlbSrh1u
JTNfn9GCRw3Q8quS3F6atujRXHqcSo3pzczgQ+fhMlqFQmLj6wv/l7CqYQeOkDL23rnRb233nVrr
DhdiTF6RM3mUhXr/PRTDJBuuTXzVa4zGt69dBpj0GZJlZcGdNUwnVkBxPssaQyvcsKgmiFuaG929
9t/18B6KKxmfuq4hKZLRgb7NO0rQLwXF+lPHB0BxESWbo2CqQ8+Qzrr05KnlJECVo74oPBYxDBsN
FCk5Ff5+oO+EKa0OsBUamZTYdYtBQbxQ4PAOPDI5dVQ9MpCDg69fEL2kOu5eM6XdwE0QpDfFp6zX
mY1B+fbFzwbVcxxGByS/JCsvrEwAnz97pDz4AEERJTfdaSXa5btm4FDg4399ynhQQ9iPUn/P5K0W
Uj/RvEiBj9XVcxaH8ISQsggpItaCLQEponrzAmw8jLHKQhijDZDzzH3Z3QXDhF4Job1d9TCWKzKm
4SJWNWpN5E0d1/pcqd23VlwM1ZiV+UeYPgTmnhiVx7hEJuwtPl73BSbZFjx8pSS3FmV79W5Skhtc
iZI9snSDwjcUG3QI+M/139nYzngHlbLK19aleZP8G4Qxy3CNbuLXOPIgb+I82nVQEaLPinw5TDkM
NtloXwJ/KNoJu5l1vXuFM/EBmPOiG6UZG9pNi92kjBmDoXNMU9vBldpExSqBQs/J1PCT6W+eQFlN
317wP9P0gUVeWH6ThRtgm1DcmnYppf2sRACLnHawFciL8SEOYC9KNcxbxGbD2sCNGSqkR+IkKaiL
EugNXL+61dFdZNhBgCkUZsnDaP2UCzh9E5nhH9hT4L4xZYMeui5v2RLBjcPzar9wVUJlfio5OJmk
Y1tarlC+GltZ2BQePoUbIz1BadX3zEvD1zdvgZWDhdv7UvBBAPbIMGV1h/6nh+qDbcqg3gYcrYYT
NRimqYNPmgiO40yMjrplTH2dqMAp3VvKRUOQ2lbqlqm5gE9C5KB3SBzlauVroburf5MSWX/qNsnS
kTXySEXapN+wi6qusyFN8v6kqm7JfhnPI4qIHMz/GV+k1wbCuGmtpe5nUJHytxtPO73iT7/dkR3U
D7ga3dQGetMYsnCqwmP6hYeZmMCpXXrXhC/Bz+cSkpbKNfVuJGnJ+pZgxvA5681R4C8Ip668Cmzh
IqqG/K4HHzhRlCaLKrVgVmLLrU4ZNJnpLof+jJtct8dHQSKVtl8B69aMHJJ58hy14UOxNVocSkhE
vMa4PF3g+8RvL1g1VTSLsOOu96U+hdf0DA5h/GsU2eBZbiMD99QrRubjwEh0SsmNYgbzA6Sn+OG1
NB+UWv/d5ht/QMYkU2fAaIGQGZL4WybcED+9KLDU/qTtzI8ocpnxwdrBXahZBhtaAlXmjJhw+zdJ
hzDY8S8YUMXXMHUYhIsnckxGz3G614w7MZNEu4FHZDrEXE5AnoWtDgOcPQeXEHh0Jr9trMKLfLME
zHGmIJdatOLGpuMoNzrpbgRrzy7xtJl7Ls1Tu4OF+QCOScsloF3AfDrkLJ4/CY40nPqmKrv/vh9/
WIZwqDQRKiZkB1U3x2X6P0OPTAy6Irbk7tQmDsBTQNb3a4mWlP519N4nTWbfnFEAYUXo98sYSA/T
+WEVc3iSySnareiEikOIjoUWamR/TTIoiwOZ6TMFSVsIf8YuiiVmpbQUUUgSnP3/Z1P5BAVoBTnE
CchyYUsocQN2JAaZTsXkhfqW+TjOzV/Q/KfygknUUx3vGWGUNTZAjp+vwm/6axA97EH1jfxQEW0x
rI6QV2KsvBTQGvODzEXcUPu5ri6HFqaxDUMzv5gwYbFVGrk/a/TTVsdHWnqvvyw3ggb/NVTCztwy
8L5Xucmi/JtuyzRFQ8ALuTvhIFwjzrLAGnEeDdWrGN/QWqk/eXlOxrQRyKL+W6Ve49dBVQ5P2n8O
ngA/QmmHPaWCQ4C+hCEaJVuN89M6CLcuX8TqBReoBNQ22o5jGA/rz1M7EH+6MWqXfyEGKyPd8F/+
KQGFsJul2k1nQrEyrIMcb9PnOm63jKdJlzKsuw6YQzaJgeQjxMNYIhdnJ0UbP1ibvoNXDK4DpIc0
8oGcrk64jZSRnNH3SkpsxXhrPp7F3he35A4O2c+gnLcYGBQavOSr8lOL22g4USlSKfB38+6iiTuT
oETvwu+L6hVzFw27RY9Eg5p1f2y9HeQQYlNkc1Uws6zdl7EZ2rsUP4wWi5zNM/ysw7OuziWejQZP
1HNjrGWWjH+PtLnkr9SXS+qqqG2IBM8SIJviwoIJsyPe6VF0FrEjQHoIRqOcWFvia/uXh+t31OKX
fNKwLNVUCIgz1d9QCyVuZT3Pi+SUHeutem2WLTpW/92CvJJ8YxeBmQActXSc8uawW0zo47B5GQn3
MHze5ROQBZqdVbDU1/3eOqRH7Yor6md1yFfpCqr6+gkt1Frml3JTbuJDefmh1kDziHHE5sWEXlyY
DxSjm/D75Zrb/hFvJHSr4kVmPhtvjOXLSc+oiebpGYaGNvFn0U7YEzW1qrKJPBfWeHA5wQ7/x1O4
EmbtTfsLifNfTIvfb9BvuzEcuSx+PstRTyswMTf3aDxPyTs7sL4nI2SZrJhjzA3HAz7MNsK2AVAt
F+ktXeUXn8H7A6iNXlzdZgugCGG00Gqx3EKuSbTZXy7216P6vxjU7xc7Pur/s1VWRjGEhZAlp3Dt
uxqg0SV4x/iQcIniu7uBWT9i7na/bA6QCfPv4GFuzKnkKA7jUDd6MDL67+Ul/b63/LogEDFUoaou
y+JvLI+4ToystYLkRL7cLFrRmsPQdUw3XQE5uspfDK8lU/xdsM2hqeqEHOqixtsS5/HPO9D4UdwO
bdScvOrSy0s9WUTB8ml+aNgc9nCIVCc0YDmMKQyvo5QfnqoDP8FK7hhkB+XDKN6MbNMnX94ApyC9
tOKqTVxLXwJSku1jiqsAo0bN9cSD7284Alsdk+CdIqwww2QIPIRHtTl66r1lRsmBZCQzNf+RP0hW
DIVdiyKxz/apt5Gro5df8arGZ7uS1/nziAN9X68x5GVcakrLUnfoSM1g1Rm7JH8UybU3aFWRKsnH
nAyo4qjQNtYnxTpkTNbreFuG0EwRuU2imFxNIA2kIO9K4cDAU9x0B1i0Iywe2jxS58iRFoKAc0iz
a6jCQ22JC9UjFG3f2Ov4aXT3ij8d+q+ucPJhTeDOC9Okfl2qi7TZhh7WuyfNG90TO23XRLs6uvrt
JjbexeArfN2qgdwQrmCNa4aYEZtyr8SjplwG7+zx1Gg7mZrcu9bdAbfGSvyU203TbKXu2rwwKj93
0W6wDmZ3iPK1/lzlWHj4a19x6ycZBCtVdtt2M2CYb6z40dEueOcQHFxdSNpOiA9mdtS1bTasaJBi
bFSSjVa5BgYorxJbz2UZ7fjhxy7mnQqCSKwUZaj+i6I/W9kyDe9FDOh3eKYbaeAUeEelwC3RMnyD
r1wKLypKbznGW8h683U0rF7dRFMXASBkxJBnGbd7P95S5PJHXuQO5byALjB+kE5bGtRa7d57LrRh
rdHeJfq2ttbNHlKWiO6GMELsFNtZyZcXKa7HfY/xDVzzOkY5H9ON8ItHs4ANFzeX7jhf5AXzo4XX
wppyS5qZfB3Tw6WbSlsmwYp35UpqbCXJPtoVihsL5+BJ74SgGm8XCLdbvzjyPkHHXwcu4WPt+3gv
qIuC3p5GN96HtWs2u9iAirdq9F2ruKihYYKSo47EgQF2jhNfbfObRr5gPjmgvq7tUKYlcFTm+RAO
4f90uLHYGg0XEVFksfL16fOcKDx/DG0ypCPLlyrNxJsPIquF4NQJPVL0EKlhnTXnHxq5XQn2i64a
yTUuhmN2ox2RqojrEZl23gxyHv/Q0+wnrALKPoAZ3tdyeBfeglxInNFZ4oFFYvq0lKcW6Oivt+D/
eqZDO8X9ZfxOchrZ0VgfCVOiq5p2xs3gYhGYj+M25Aqmk4azPF/yF5Z8xqRbyBDShpXPDcTlCmUD
UClWarwpwkBmPMKUm8AnIhWSHyq3Bb/HxiZJKCyJtEflNaZlcYV8NK4WUS9/jT9l+E2eBBREkqxK
WKzFqGyPHAvBEyLEX1Ic9OXj60U26jFdejMBx9SJbK1FsA0UZO+A/RDX1QmvTGIkIZMtX5lm83Yy
nTdILTez3QfxvL8wqyOmj6AHXtPH8yGyIWCiUeOl+JSoDygDxvXNFtLYGBbDj1Z0xuU49U2ZhHZY
FKF2k+jW7BFD+XXhrA4Qat6fu8fLwlgA5+IFWQLcPS6H//JHNXMdy/E7p2IGg/J7lCpjnuvI3zqU
phHddFgH9DPPwiaAgsvkK2eT4+6E/rgIdN6ZVYhjEuuSd+MvpHzrE36fb4wPzmARnPyT+pKPzjU/
jTkrBRUQK2K8e4AEEYGHjKrHP1W/UUvzDfGDj8LbsRD4W0r4f4Sda5OiytKFfxER3IWv3L2hrbaj
/cWwtb2ggCAg+Ovfp+wT79m7z8RMnDluWxGKoiorK3PlWjj9EY15/Qs7UPoU1usdlvYJ9a9HEoCb
ZOxRccH4ZILQNZTw8fi4YTQ+rpTh0x1cWCWG6cPTewHyUYwYt3Qou2CkDoCXsZ3+JF/zVN3AvpHt
16Lu3fr6LNBBoiiAUiBg8mT5LEe++qA7BTEytZKUsjBw1uxpSQMkK2urnYHYk3jyAGohGkYYuRde
M/dskCYkCuqSwbVh6AEBgYpF5tbMECj7yNCQAKVwD96mi+gbkrJ0I/dgMabQuqafMe6EKiFHA55n
Q3QZ8bQxjMkOXAKaOOLpAgkQJdfiBnlNyRaw7ypdq3A+GSOIu3ES/rHtb0qfmBB3wMgq12Xpk1nN
gey0THCnpiyR2jiN0gm33d/WXIBfEay63qi5dBVIZKug2lvL7uqTLRKKNV5J2kvpn8mzAvYAA5pQ
lCCOL47omDr85BXrdVRqT84uRVZwuBOvBxDPjVN+CWpQ/FbzFNAYEDKg5Gl55MWoEtfIGiIMgGSj
6Y+DeguzULflzPWd/nTakQYInoyyU1V9Pj0R+dgSy++l4Lrdar9ZAuzcHMxlSwaXAI9fTe+zelbu
9W2yrvaouwRU/9VgQue0kFSrvYMx6kJy+jzmQTFNMI1Em+njztXfSTFT/HO7vyVUomZr+gvDR+mC
fFrRD1SZG0YosUbe+lS9IpiLI8BcUFjrT3MNUOQDzUsH6R+DRRo23ThVqO+iehiZ1BitE6rCjJDU
5gNeEjPSwfEfiFebk2qYj0CLPZdHAJSLGwX2cfOeuMzdaOMkA1IV2XseddET/lgHC/0rGcPX+p4T
raNCyCfwku+rw519ZEqmG7m545rsj7HFi7E+n18maUuwbDePULOgvUJLCgl7qndEXbI5tJfpGo/a
HG7OpBjPK7h/KDVbQLr+xdFF7dRQ87FjIdVpDcizPGkBVoyJirgF6TM0IVPSKAGiqErmQ7ZCEQrF
JjYE+wpROaLqTmM6RTFJAAcS+XSORFTSILPQRPAg7oWGlWAl+SAYCCkOINMADyG0wVSOU1SXTutF
sT+v2g/iKGTgKaUiSkjlUfXWjk/nQbEJHpovKUgoTG5POE310hNyeppP4BBmv2wsWJSfRCU9VfV6
RnBTw84DKEe8poUaRUNXMORhnc4uJ4XCkIuTNr/D1U+k5yJERc4opOLxgfhftBPKWxIgrERzSf4V
brvrLew1T+BiOcBzOyd5a79E+TvIVz2qZP/xDDQlpLk94uBIJLwRIC7WBnuFo+sWVOZQggZ1Ze0V
p5xdzezSUhpdBI0QGclDvYp6cF8dZ9ob4A1IieGWhIQQtEx78Yt0lE6rGUzCCpaeGk7y1gSSrSQA
Rc8bF04DIsF8yS6aMkEYT49ywFOQMOGmd9wD6LMsp0b3JKjTIXvr3HK6z7lE2IpVk+joJwC2C5oe
1GssUVRRuyDVltIVDGtHcUfn62Ukl/0jGW1KybuA6DD5DxILLULggGE11mzInlloEfsk7IIoCXnO
PuxrKgltXina7/RdXsB04pCPpJDLoF6WmaMHShqC9axg1qygsAlM8KlQ01ILzPzMhzB1macZZJW9
PKSuwWYXcL+vih6Qa40cRmW2/dwE/1QVh2tLmqxJFdg6kwVpjoe1mWeZFKdGK0qOaN66KABHE5/W
MThYRsg7GhYxNz/7hjnUiukDWbfH5xMxEIhzzMDSBTd2jpbsKWTcd5QkHwUpBZnh/BbdjX7L07SD
5uEDeoCAnXru9hFVHWq44Q2vEs0e6nx7AwP5MoPVHvIwqA3H6im4FCinjXUtugtS3YFIHRSzmzas
TnNAQwnFKkK3qfDvkksUHKpCuDNVyDJRghSWF7IMMfOYUxrKOyKch+K1D1cauRw4lR3d8Jl+FFQE
9yhdNmsg+sSMb5SJe0+KjUWiQTBSu2qFgnfwnDEh7+gPT5/Z9tEEORXnisiDn2XSsPOLvEi7KCdu
R61J4vNVdns/qcwvnDphXHShSABrNAbA3+AAMJcbQatMzoCKDkgij9RcMfofoJSWqkHF6wai3Kjs
3lFpTkmhY8kACVPTVLqX6XkqjwCoCTZGlHxx2CE/6jzqaTFZi8QiOQJ4dfYks3oaw/Bc9lZt5ndW
BJhHZ1iWkX4JbOjAC+tdovaOnK0VoIAFC7EFxBFPCJJoiGxZrV+MDVqGDzQ8qYiwwNN/cnTpk1Lo
JwYmmdldz7nelymw/cK/Wt4tDx/2Z6mvL8hwzB5VRNai2zjXKoAAFfMI3Ae6ebASCV4KRjeZwFxZ
5hAmIUqnx3Zfa8ZPc1qxZWMHIa21yzJ7RJ0E+s0vCO/V42vzVpdDlNA3p8AS8stDgRTXw1vTv7ah
npJIHqqscpf7lbEfE4Qu2KXCggpVNOQfCNohU5Z7N/A+BPVz6HdVadiwwWgJ3GK7Ue9zLrtiTbbH
JsVAeoCJBk3GiZIihwQpFdAdhNo4cu8bQXEAFoVf4l9Xgv1cA9WF910JrhOxSsAv27qqBRICSNWc
6jM05b8svBdQ/qti3dvaRCyoRIV9gO2k7fdycSIJh3/CecArcSArIaHzBocc6bRqkkhfSDy1TgXP
GAQcLIiM19P+atXjeqhIkQ0DQhJXOTw/gjfNpuZBAjHhAphi9tXz5xg29w0bZnBnbk7CGkQBucEH
hXmeZZC+j1DdU5EW3zBOndvuORXccjkq2A6lOqgtghhARlUFiQ8ldg+ZNuCswZOzJB4VqkcLYSnw
JQ7hnjM1nbC/sAPrGxQsOYQ1r4IGGdMoFDupawXAbECDlMHxwIIDc6LDGQU/6t1VFdARI12H0ycG
I2kx6yTXZGrhKVMr2IUtcE0hbBcwkCpSf2zQsOBoGXM3FOKQwYUZN4G4JbbPYUZdRB0AVbfgfGTB
Asfp1+YAFUEGlFZHRokTE6Ksec7ZRzoakHMX7QOyZUrBXgBjD964Dw304zo5rx4sUIhh5xJVvj6P
MEl3ZjUX5oe9MNwTp0FZvkNYbXyZQ/gXu5uY3UnRBXBUPw/GF34DCcWjHRjkIc/9zeQWW5FVhsDa
BT3v/VdqhEfkTyFNQX+AXRcgfEr9LhC2BJgQiQzUGfJvDCPIKfKuPlhTKEN7wBXhfjpGGeSsZODJ
cbJ+KX5NDBgoBjwfTQAjGSssBBn4T4TYnwQPFVcDTGALbwZelu6TvMFdj/Rf3SezNDkNDN42AR2a
deAM8HKYRxtRGoy50/WwbcOrq3Lyc5DUbN2g6AUc5ZH637iQXe+lF13HFb4OhXAV+Wb/sQme70iq
ja/vdaT1TaTU0GgMrdaHozw7oMYFORPLYuMA7agHZiecDAqFwGPQFLY46RgrCqsytoSSWYOMFCsN
9d6Ei8bkXPE4SH8q7/Ro8gzx7GzL1x4+01rsBGBsG1Skpol+PbfgFuC9Bi/DnKtanBs0gHY3SJAD
ymXaCMbvTeqStAbtnyeBRn+0fVXwGKFzB+ghqOtpunmCJnPNzxIO8BpgD0zgoOHc9tS/IEcsLZ+n
6I5nC+XCbVRRJiWqzEbYrhZ+bnOUyu+mFkLDc03XiRarM0MeFrDszP4SLP3f2mRil7ZtimApAsS9
H7FLW1VPm9Y06jnlVuy1kDdUNm6v51ZbwukX6hD9h+z++Zrab8Dn1N6pPRWmSM02f5KcKI+LdDx1
TT0/KV6aQsEvSHMKCOZSj4Q0pB8XYgesIAlM/lTQhKDp5NK3MofyVyKHFRVRCNUqThKnfYNiGnY9
cCKpM3IEbCFBLIFmAkEgMxa8e/eXAk5DZKD/Ge8WKVKDXKlpGLBzwnz572ivrDdHau5u9bzZEdyl
gtumvhjiNdsz5peZEG8K4LnjnwhLHN2KgvWW2LvbwcGNwTIIYLkorN5hhgMv9aF7zYG8EiF+oCaD
e/+4KwIpTGJcwy1uCw4HfjBPgjUIM/dtvZN3CJTgacKvUILz31hoFEXUoP68xdejUeCPkOVX2ck/
Qvq1qt51Sd9UcwKyFWbNtdjmHKiooe6TspBe7XjdAJqSCtTA082hdEHjigLkkoWh2anYD+AlKzaT
BKHZ/7BxwY5TOS2sHUSLIqJE9IpwCgjKUxmm7PdvPqpBIX9s1o3inpnwt8EZg37zc3Q8hQEMBD+J
GsCx1wI4YwWGkwu8P1udDtwTF/canGo4FzKEETC5Ps5cie5BS700m8Z3BMmp6gCYdCsp93mRMlMY
xCL+2COkAA7psqMg+7LDGYGvgwW6qMTCD92LKjuYMJY90ifQRoNOocoIxouUcn7WS7bVVEE9nPyz
NNiqE7EBjIJv7zze/jJxfv9ceprdU6EG0tUfqZZUN+8PuexVpFqwfoDg860xOS8LkqYOKHN27e2c
ookHS9n+/JF/qAtjRrj5zBZ6T8Ut4hsQPuu/qg+xTYT/k7C1kDcA+XElZPfrz621f+ZhxEQxTaVn
9ATNM/CCf0+Uq5b0Mj2j0rmAEhAGN7T4BEUfxc4X+Pt0v0sB0UZPncJ9BFdRMhCAUP5EiROWIWim
ukC+DAyFuJtgWqbq81m7sihP8x7QW6HKAsT3AfG4h+3qgZBAjBbtEHxZeiOyyIw60jvxbv7JihDA
pmzfuHpg86SPEzEOqPL7AO8ABkOcm7EfQPtY7AcofXVr0DRzaAuJflEmCFEyXJSwMSsevFyd5j66
QAUJqXp3mJ6pmkeJ+USuAn8QJKdLHSOwGXZg1K3hy1NTAGXMnzv3tzb0n537I4GuaZtLejRu1fx5
RSnCJSRQAwuEg8xVQJfffebi+cD6mA82I4V8AgQXaGcz9lnY4ddEAMllS5kdrpCWAC2tiaY7qElT
3gbWNXyC+CDQsImgvefNn9uu/86C/rPtPyyolEoPo+tl1fxEUaNN3BkPXpCUN9egPREJFCzaIF0N
oLTErqjpXF62V08FiWItAIYD9IKGQabmHf5DHiaipzWhbcEHxMMDtk8SHiw0na8dQOJJBHpaF8+C
WQACClqonvPnG1J/kwD810gX3//DXppt03vqDXXlaQIgpU/FMISyyNrrGIjatyhggW1VDsyRfXHI
BF4P1ouUW50Qn+gfp9USxRZlC4sfM7SMr2N85r+08LeW479z0f6xzGdt3YJpZbjARSssNYaP4py5
NKPKtFvL+2JXQw9+XzWsaCt9VODl9dZI6N3ZmUvO+VeZ/KXPfsMzIqyDoVBRZJuybv/IcVtZcSxO
mYx1ONyXjy2cSV/Gr/orIwVYga8V9c3yA5K53gc8KPmi3db7x9wELOjgOT53rLsoTzNOWT4m1QdQ
osWfu8z8/Sj9bwN/GFsdeOrjeFGqeX6lPNE9IpAL5XnqyqTWUtdIXdsSMV4RERW+oBNQVX9d8KRB
jBBEAU59YXnwgXwm7N9JEYA83FflqN5tmIeUOjO2baeAK+Hgs6GkqhXOKqwHYwAsH38q2wr01LpY
X1aPOVtENn345ajEgMG/FYCmHe2LlYpNJFsaitF657+MGvv34xpmb8s2bet/2OhO+SkxH13HekNt
MeIkFO3CwUOdFdxcBCsskGtML1G430LeexQlHMxbfLhsD2gf8VP4hPUCJW7nO6xdbpzy7CV7Isw5
FSSvKDXgXfpSIp0DqgzsJVu5p1j2b+3umbgE7Fi4KHQGwAro+biTQeFg6UEKOfQB/UGwZq9cRT+C
w8Gcsz0Q2jPQUdwjrHO9qshNsGuA+hUkFfs14hYaS4TbHm4UHHYEIimvYq8Guwy6dN5lxy6aPr22
7h2eRnyRi3tlA9MEEuQhik8JHn4YO1m2ghvbq4y/WMf/wVO8ls2eKps6JZriv/82JvbdKB6WRqdL
hVcvH7NyAhsj9OE1j/zjTt73U/mkFFJgwIBUg6ZmhduWs+a9+mjoFICtFhFOV8MPrv4yINQX/PKf
nuFPbMUPS/eQz7cWADFI5+WdeNSbBvrSUXk8VGXtdBjAni6EYzJ4b5ivCEcSeUS+oHGSfTaF+ccz
3wxIF7IRKp3hhqIC1Bo+sgU+ZUMNPNXxo2z6GLef0ix/a71iKAVqmA/SMcm0A6s6VSgwSITPnUXQ
hf0KxoqrYzM36JEIQYjrjhQEtaCwZlJOXMJkK2KmaAlDwUtIHGo5dvq+sqjm8nszx0noEx+P8Z5E
+wD0zeuPy1uzT9Z4Uz12mwdyUkBPydHUMOy8eJogT3wcuGPzoALBZRV9uvfD4wB/C9sXGsKBNyIF
Z5/pD10VdMr3OJk+PYFLQyjM0b9INpI0Iw0IjgzYcAlvJ6gLKLZ9Y4hKYXjvAwenxmA/va/aN+mj
W7Eq3+Lq0K2qLdvS40qN7pPeshVuLaA5Mhm9LdrxZkOcVAQmNtDJVCJACD3ZcU3M1qZulZoJGk2K
n4oWSkIOzRb1Q7IhrKSLy055v+woguVsl3VBxi6qDsYsi8i0EFjcH4v+ZWW8P/bow8lR81WTtlzB
QDDdiKxMM75+oBYlgda8jc2IssthET2nlq9/AkiC8I79UYwIBNkD2vfcpntMn00kGywjJMn3gbzj
A3n1hA45he+hHLzTTsKsROlIAbUfp9JFlS95u+xQJ8TgVY7O+CZ8RQUCm264MOJTmH6exnlE8fYw
j/6yEvwWr/ZfQJHyY/HUs6rIpB6AIiKjuzQ+9SlTY48zahfZtIOEXeon75u3ZnGh/HGIXvnjg9Rk
awnqu4I0LnGoT0AplzdwBD20uJpfZJ7DBumJvezVU2WMco5f+sWiIDha7PNAjc+xDe0Bu4m4W6Tr
awQQUv/ER6/eHnPrE1g2wQb5l7T+842+Nt4/ZzfMgWz5FCp9sT7/Nj2JyQYD6q90jqs7kHaAnWG2
ZgLf+kgV+b15w0K2VmOGj1MOrSnBTPccIh63QrXYUcIqOo6pqXKQEPmljAnwaktypn+zjz9dGWGC
/tnIH97jvWRhrh40kpjJkvRRiHoKPCnHN7hSBidAsYBng/LdVxi/W/JAOAgeuph/aYYmHvqf+uqH
Jbzod7mpZNEMj3QOJY1HRnrYjRWvwut2qWycSgPNj/vF2yOuZ/B2tLE+qvvHvep1DpnJvzw84y/9
8hNVWV6OmdEmcjqH7y+wwg842icdyS0q+iHNGVee6mLAIrDXwWMnvaNM5ivQBBMTd79QF4gKuEcy
COxpujGA48IBxjQthu/Mwz5jMgKJ5iZ9WGYoWm/WxfD+y/jb8vJzx/j9aHuET1BpkXum9u/xR7Dl
op/tNp0vzcFmkHmgh74gi5B86pljUEAeChWpp34StYxzaO2T8Z8ngPn7h/rfBgif8B+O/K2nV6me
04fq2Jift/bEWOG9s6VUViW7FHZ0NkFOP2MvCddRyTbFTbzNoqJOlCjAXiPqRDAqp8jQI3pFxMqH
TAfKF4w6eS7q0Nl6lsuKZJGDctX+abtESVsR5kbWNP+lrQFT7AguZI1fDLsQkj3X8HL/z3fZ+509
s3VD1RQLiRmifv++y7yyjUy3hXyJC6dSjMt6nYI1ggieSlNyYQLM0PmV9xjUPpVUsMH2Itb2Ypb6
iUdA+O1JIBJ5eafn2h/VMu+Tj49Aa4AzhdkjpCwd/hjofJd5UL1T4iAJMZ8VVCjRZT4gHuRef+ne
c5DEZ3fjnbyR6lHC75eDZCYNkuESqg+s+Gb257t+WekfE9aWNYWQFsEIxf551535uN07CSue+6BI
6pnqs7+4761f1Rt56b9cDLbmn5FVBjPX0w2zJyoJ4E74dy83uaa1PIHr/Ak0jHouxXt07pJeZutS
UFUAC2SPna5fHX353H8kJMX8qtdvpaDOYqmNE91X8O7mDVw9uxpCA/gLFDL37nHjS71QaoNK93ss
kXqgb3yeW2mF+SVCb4TxCjUNk56K20CGsxRlqB5ZblJ77jmFt907t96F6U+ZCnJb0HzrroV4q2At
RdfJV9MBwuNHfQAAxcxJOfi9JjQaEDmhZXk1EkNk8DLgKb7JeayhbHkSAck0qCrqBgI5/aVrg8u1
X3Aem0wt7IAR6vAZNa71QM98DmsrFBh8VLFMso9Pl9rzSyXURyidv1VRuTBhJ6JSnQAL8iF2mFQR
ZALndFAjJQDnFvbW8DUrOp1CEx3GzK8ZtJVfZz6fHPMQzoE0D79/WJsBSBv9DCeMy/szOoICyASP
oRlwsxaMQKXbA9wnowAvMETWF/+jYh8fDSwHqDICJq+vr70woSR1CGzI/CoGLbRBV49qpPQWAh2T
blFnjx7vhuBMN1D9kYUkfI+Fmk1KgWisd4VtuPcfNB6wNaKgm4sPSi/DdXohF3sqFXm+ATQU4UUU
M0g7suEblMYWvx+wnW54fA82TaUEm9/R4qvP57zhE761C/8bNndSwO+hUhYA1APTCESQHwI+5Eig
ct8nAWAFzQOK01dIo3zQfeAWAZ8BGeMNKEXetIlA0D2Esgq5vABEGsCxnJosKPpb3/wCc5YgQAyw
D0JO20/P8wexRe9oCjQa+Cu6SzMior9F61OhYX7B653sLjf3bpOQ8rIigmNG9kBeAWDj2lOUl/vQ
iXlauCGz82zCazOYpMATiMVCmQZujhxF27cKRy1moMVgD+9izqecHPkZ3lH98SfG8LRCb8Y2ww3Q
UoQMMqKzcZaPQb/R1JyzW+KJgt6C6AbwFeWxnDbZ8T1AMg1uxXMEyq1cWzDmA9gleLZq5cD64vzQ
ZJjwKct+nUJbSO4CTg4vuKt9iszMc2R9VYqjAu9p/SIbgIFStbDWxjAEZKd4k/2qNv08GcvQPmSU
4rrwOdyMkX4M7CqCpz05xQ0VpLCD5CFg7LQE9kL9s2Naw45KWg6A9YKaUvSAyXKl77AOoD2SRmrr
KRX1IKgnDDWkFS+zRomPlDw0rn19TzXq9OMa2vbav9ugN+bHfA6BQiNYXIKMDk+Zj5HSrM5HRBiD
E8wdSt9i4kHBokSwcEgoMBaTohmlxfDJ5L2PJ1oTNmj8brXUBT8O3wRY3SOwIQSocxPlwcZ87NQc
Db2Eorrre3vMZ+3FQAfjTbekDxjlB5sMygS0kwscSLHXIrlYncLWKv1MQZ7n/nbU3yisotEtVAVf
nQ6dWpMQE/FM4vyZV8ye97f8BK1bcfq82NACUATOMLw9VhB+0Maz9mbfrX6qwAgBgx4AuPQXTQvT
GRRB7W3NvTHJ4A+4odh5aZ0zphkxWFRFTjFQwxMqFmoGdk1BtA+V2RZUIAmJs5PV1A4PbX0EbhNv
P70OkkuwgUauGhXS3NIX7T00BZ4pMmRkvMkJk80fmiCOJrD1Cy4942vTfAKss8+zTY5spwf2r9MW
KkPpiNqc+Tz67JlhtKoGtnkwqSM4SmxuuyFg0Ot+c+i20FpQBsV2k76QTZB4RawEGHin55AZccWr
EiBJ45AWdj4/2z5pkj5lnksbJkXC5q7Nd7BzOFhG1niJ94CK+vA3hNWIDTxOgExQ2V6BYXXY4SDH
A+sSZyRPEH+Amhuo/Oj7Z+JCKDzxV/6f/95jkqfTzw+C4FwK3pLTvgdsUNfXsAWpPBaiW6W5T7IP
rLdGlWuqmKEJDY39rmAs0k3MsiBT3FTBiygTH5aoLCGuC1pR6kWKCtiuNJYmWDo2f+lTQ9D9rTu+
dZBrHN9OlNXd/Q48qpr+yprhMR/quLzXEO1vi4UvB4cxgZ1GZ60Ej4q8UW+oNYON+iYjOwlP7P2I
0jFl36OSYoruGlmQVIglTG0fsVrGD6q88IifAgJ72xO0UA8QpOEfGSfMi0MV1RCLYS2h1iYgANhP
xMLqNxaNpn+JiVzA63Koz0DBPbQmIVona8M8Jmtl+Cheaic/2UNakx6DI2AqhgGb//1xWI14JAcO
U58+7A8MAIWLEUKDB5jLA+XJfD6sEJcmFMEQyWcINtRxMSMLkM6QfiLMQegXthxiaiY+Q8zYYRJu
Bo8lcRr4IqCHIbJn2CGRTE4IL9GxdG9rNoCMelCsoH9gLBV5pwppy5kxIrbJIKeziqXGxhgaMZSc
Z+0iZZkFZgdrnxmIkUF0kxHDkD5Gz1HVv/BaxID8p5f4PEtn8lLwynHGdLYZ5LN8dlvYKw1JzVm3
7IgNd0vav+eM9uq2eGzr7WXWjjwOuC3gqZnB7bYteUcv1ttseo+z6W0KmQF9rAVg2r3OlxmG1H97
WqAFsv9E6uLkwggWKHwvu8PldyNfcwIJDEwzv8qkiRKUfYrsYirb+3mMcNaoHT29pt/07eA5ymfn
6Bj1gl6QTenq2+K2YICe1vgl3RaI7v66rqby9kyN/BphDp4VLhKvDJVum+zZJvJoNeI3uYg18ekT
WPWerCkfw+DEwyTiRFAL+O11WvW/hwIPne84Ev+GrwmtMoQ46Wkt01enddWfTIgT9BGvORBVF4pl
dBlXqc3X5Qi0LPkdfzEiOM1RRdGZMFpE8pAPIcG/wP4DAA1cjuoExjMwoLxgv88TJxpNFOwppEtp
HJ9wC5xCHHoG/CPyj7xyFj7kPcdIq80h2SMxspRW6ew6Zc+0uMzKRR4fozwW72+L45G+lFbcRjsS
6X9i5zRuTT9wguueZnJ5vqU5hPpEl+zNw3UvpgVYcp4caazjkO67UIcNQBdsDoqkRLCIPzA3SCZ+
/yMw/wQ+zYHWgRtM9vJSOokTtCMxPI5REQsTKS+vNDib2g4D97qXGTtln8sDn5lyK1jXJT3E1eXl
bbE5SKvHlnNwmceWe+5eN4+ne91zXxzIdxx73TULfNKrwKYibaovFUgBnphHzHouxXI2b0fnSMyI
0/4yswaWHBF8p+YmQX9NyJcX/fOs7KczTlr2xTKnGV9KaYiZah70lMenRBAfk+r2bNJOKFoTMlKJ
FEIES6bUQLKNCmKnVaaaNLFhiJYDfStN6kPKjCn30NHs6/ixZRayrBDhF21eWG8VpZlVvxxJc2VF
AxbZutvSF8Q4IfwgwFkzBc6z3qQbZP1sQTHnayySuGMuGq8kSA/gIMHqPZwQgAdE0Pbk3pe65Vao
wmBgEBnLBI9NlgaqPOHhky9I7uRbvSdbBHr5SVJXTA6MKIPzASb6BLhCZAm5d1Tg7HsfIRtaTdv5
La+49lgvpgu+CfRX2EUsD2aSOcrxkjTOpjhMHYq89wC6MiLPdDs3S0R32W3humHzISwyFuksTkkT
SF+Ix23v0u11wUe0hA0QIP98hu1PbfcR3wIZAkRBjtrRqac9LYLTnqEIFoLRQRMAVUKwxFS5z6hP
kbBlR9iTyWvs2b0wNMRRlc8NoA3An8jHaBiEMzXj8BOEsDiwDq6ecoz1zyFqQgeIDiXMrsIo4/HA
GM3i/tD+jtgdMUn15W0Puya2wgyQstg+nj7D8aqP6GCxgKNcI8TqOC/XlbeULehLdLL9+0Ga0Mx0
VhCDbwFFwnMBx3fAe2R+6EZax0Aj1UMj+JBJz7MQigY0GfNFsqhjCbIOtz3+ES1TgvuSL5g8InM0
VbfPfjmXfllL7o5t3mWmQENNHcPg4uM6ANhYYyBYa9A5p9EiF5wtcD5niddEFuQnAE884jKYg+Lp
8sojvOMMkPC1Q2rz2c4m+3Kk7ex5ht3+VEY0ktWAw4jRw1p+RxPCFisemgS8ZhzfuKxpKKRwI5bc
Z22hvTS2ooyehShHyd4XvcYAgyEs/WBM5EXMLTO6OICz0SF0/d3yLHo5KCe4/AgqsbZjcQ9Zdndh
afvuLloos4azBwUzAInTgR4qZkfQHHE1opwq3ITseIpYH5BK6fFLLvbdUFpZaAOxX+aRLUgzoBjC
plbIQiHJdFr0sGrV9BEX8bP08tgcoNLOkLl7l8yD1pAhwdRn4AtZagwZLsuZ2pDTXiWoxqwG179s
Rsglbhl43FVRTHnSXJoGyEuuxIDO4/uSQsoPNlchXXqbXiD0YgWHmGEEL1M5YrjTn8wRxi/XhPNq
kn9cGdGjancbWUT1KNrpDcmP8r7f3v1znC0YyVyGWUWPcpP0EyM52bNpv2GXhNElrwTmC8+DMByT
HjQ8x4DKxv61DGZMVaB/6G9m+MBcwwyDsrwDegBAFmIuK+6uW9ZbFhbujGKlOpaX4gZbCp1IrV29
DySfXXUmRXpohQEjbY1xyvbU+TC5aQ5GjwQRF9u+jBxckhvLlXZoDIhxWQJwB94Ek/CMYXmd0tF0
HBegJxi/T5SdljwguLpuCzRlI8pTG4fOxChQrlu7uMeBMWJdR8U+zmeXGZAqpLTojG87QANYZHEF
cMloFx8m+/uWczyPw4xN6JBxtnkIM0CUEjb1EYVAymIzoAW0p5YjWqcuJVqAC0jshimLJtQrU4vp
0XvD03XExUQnn4Qx/n7kvH9sm4VeOlCjALpsPTx5dgkstuSTiBdBJU6PoH0z07cUawZUqQdky9RB
umTByfq4Z40r16Pv6cbTJdSUNcIhoadijB8ukuljW9nNJXtEQWEXs1eY7KYbcn74vHjFRHRxM284
mzS5bJMp6zqD57RmxYwBrgbWG/JBK5DxMR0KQxizcDPANBcDIOdTRkrWr33zoz4Uy2TKPWFgL0qf
0SSBFHq6eO2iP1FJfvW2fh1gIDiM55tyx7ZLD+HsQ7G1Khf3rewLJU9cuREPj4e1hBPAnpcjuKaB
7C9AXO+5aaYov+S8FlsA6pso4eqGTAju5/vz/39lmeD9mL78oGM5kOfLUfh8wvPLPLE/Y6noI7HE
xlUWKcKA54R1oo3pLBMz9NvwM8c4Cydj0DGhaT/rMH9yTprAG/5xcI8n/DqMe+dzZhs/54c8JI7H
GZhWE4pFGMQxfIWoA2wcPG8O4DAeN4dh3NnY8ucNoFmZCi46C4cMRBqbA3poyeMRSyjRcXIK/ATL
K4oSxD/6g2m4Lfe0ip5nCOPndcsCb5lC1mE+0EZscMEuwbAwO1V9fsjd4lgF/JjTcQN8tLkOzMMN
EAYbH3L48BV+m4StsKRcvKAij50QK5giTfgJQ4oj2Cax1HFhXNjvcCePkHHADMX0fbf4VMORhWvH
xmGwGQOzC5lAEFIqzNSFtW0X7PPxSLmItAJFzRrlYstm+PtLlj26lInCtXmCTDUcVap+aAzSKo3L
BbiqUvm4Jdi0Xy8ThSo6/cbveA7C8MHskHrcqnhodPzLJnIDjBJMfglDPNPn27qmguHvuzuKONlj
ixml5rKZFC4lEJ7uocGMa5ti8lbHmPDwJcbm8wMaxCun5tEwAFjSiPPowq3jY+Yc34tp93K82We+
+ocuwsTwDa0gZMzQEyM5Zy2n6Yw08U0NkYoYUe2I0i12YIwmfiZ8FJyllyMl/Po70ChgodwQzdcv
cBk4DUUhr6nOj7l1HgqPFotNy/hcqQc0Cm1BvhLRq9eR2DPcRkJBDAZphw9FZ3EsZ6VdfMYvuCSv
vP/+HLtjHY6i/zgP12WMGPXg23Ok9cj28hWdyHGMbLoGFxGfkdnCyKETGLgcgHsvIfF58vicHlzQ
HtQDyPyRrZrya1piT64j1CFe/hDGh5ACS1bj4YXhqNFDNJBbwoHjqt/dQtv5EJuEh3BrQmhpOaxL
2ei9HE2xjiJaxP7r5ffxHS1KMBR3j4EpdiZDELZH4afQb/ctPJKs6i/bjMcpZhvhbyYavSvSPIQI
GA+3Pm4WLeDCNEJs1lm38IFwaBDMYeUzl0RFSWizAZuyqEg2TG0i0MDz5J+Yg2A8XmseTwRrdR72
IuAOJIsASW0chry5PK2avnlIY1ZLBjn2icFCUADniv7tCGdsHzEHtn2ZrCkCHbtOGyDNnMAImSWz
uxS39Uq6rRUw1SY1W4Gyg5h+Rg5B2F/qWysfv8Ya4IFjIPAEhOnEDWRds/unY8yD7tKBvESZBIZN
/uJLdhQ8Qzqo7RtDJaLMWcQAAK8YAO3RAhQL4x393jtLX2X4qFy+3rKfwJ9gPSA4wkOlm+j3Tg0x
jvx5vY5qSzxbVhHsIWcRO6B6QBvJoHBT9orxoiWzemus2BRfg2TKUL2AsERHnFJSCkGPaGr4PXNG
D3Il0Ral323pLWbX964WjwXH+jowAmZIMjUPXO1aUtlTsoNHZYm6tc4WLg3xrATqPMZRJU0yIgA0
dIPGtbCV5cseajJysogx9FUEgqHdSj+OVPu+lkbrwE4BAuezCCZ1gF+ZnZcGlIUcW8qYlEmOKZGo
7KWb5fuu3oq/H0TdjsMUMM7r/zAi0s/0Fh8wFjbCe1DscFPszdP4TEPLZGY9esKRazbvdPfpKovF
tmcAdKpHym1SLrBykrTlh4zhZsROTbpNRL0iDNTcCSEWxq/cvnNLMD9/KLYYzy+P009TSBHGvQ3c
igJZhrHnKT4k6BNFCIbF2WZ383K/8jxsm1B5BroaasdPkGgoj/EJd0faAatItbbMzZx9mSJKHGxI
LUkvCWov4YKQBYNfhtI7AjyAcJfNvvMnuMN8y/5OG1X7alHEeQx5Mc5f42EcejuQzRkxpbZPMYoD
Tb4HUez4wtA5+eU1uB5DxH8XInb5Lr937zXB0A/oKcbZcBOUByVUp7pHCdohiduDvGtRqxe7VGhX
3QukMuRV1kfd69aQc9tQnmfuyTsBHISVYkwWBBxisqvmxILgBqi9x9d13twGV+rQLiEhcUh7rhMZ
ag1LJK6kO+VTFL85ZLCuCMa30Fq7It1UCWqHBqaBr058RL0+maaG/Az8JpTli0J8UmenlUgJfQBd
g3cCEgEur9o+X1ighwThBCwUDw2vl15PI1l3ireakNE9Ejta8pKCVFogKdiwsYj5xfvxLaOIC02X
T9gkUtltpkdnCoBqfV9A6u9BBwCvgqCoKyfcZ/1BgsdIAlJD+rbdG9wJ2tNThgRaRcCjWAAG+pZ4
5/+RdF/LqStBFEC/iCpyeFUiB2MbhxeK40DOma+/S751KB8bxGg0mhl17969W9x62yLeP5i3fghQ
K4fmUdu2FDw/F8m6DhPnX6TVKYNDM9k1Zy9nipjktKJ17+ULfhYUIuuxkiBnNqoDd+PTWesbPAsU
4I80Yi5dsqvRRi1Z2nDmLbXIw33HWgmnoEaXUhNd9dx8EcQqjJPz8Pp4pYhAgmBZjkqeYYXoQPzk
BXXyOASoC/0IsZWCWva5cmrMVSAhw4EXuGvKsdgVoupoR1liI0khKSksLsFhUmwRERrlmrmPijmB
C5L6xcQGEFXGzMzg2k0F7qJ83Icq1mtxRnxgybjx0PuGlDY20aHJ0XzaJLn27d/8Ryim2tzXc23V
BxKwoOhBWKoToAhmiToMZ0XnYilkRnLZIr4T5HijAOxk0Sn0sy2Px5djb5Woa3Rexjd032s4/jg0
vnrbhPvd33fOTKgEda0jSfLeoISdCS+vkuY684/bSOWa+ctcfXOP/d/ZPb738+nCTLLfwaWlFM7L
cUZFADn88Hu6k6FNM0V24/hqr+0W1DYtN44f845agp4zVXGeUambGdWKre27EtXk9LaR9hbbqLCV
nx9PF9H5Y+EJoUa3xJFTJA60u4f55m4RXs/N4st8a9MKMj9jg/NHNazYEgixbehEhnl5lqqEBHRW
pW/fP5RFmr0V7pHX/FY/nqIiIdN1c3tpri8Ye1GFafqymPevCNDljmDzol7D9dpS9TqUeNqb4bpQ
FRV8tHcqKy+ifFHkNLjkQuWQvdAJT3+/00vz5+rcM7QqXkzPstLCKslyKZZ7s36XS3mHecLn+Ctq
neTSesmScBQR98tlTgMkXktZxHfFs6smzlMbp4ctf7SiAlX1Es+U92ECk3qRb3IN08+VHq50ype4
3Mz0lme1GqI5DbBFJpzSZ6FKumCb2mm07K89gelcmhy1pVMiM3ArbwF5VSSa7EX6u3d0P/10DG1J
a+L507d8xQHHbahh76vauC6TAJA8miYOuQRdccwizbyCnwbKKqWT8u+Lson8zsFZ0zf2kuaTvp/+
pDavP5tKi3TZihZEMWjSDsQjzTkZZYtjWMilgf3l545ClXpWtKwVJFKM+kbNxAMs7dK+nJ7I78Tr
aD/O0uh+uqN6c1+K6FfRz9SSrzjYd++ukbiUvNw9USfOZlh7OIbed+MsxzIXqvXghch1sShdBVmK
TFrqUeoUvaDzq0cF6s0WyTpNNXPc9rNajR+GHKQhEiB7mY4R0Y0/LoItnfqRyrxYAHSqvImH6hgN
VHRGxotN9h9CAgkaijAeAipJbz99xxELBWblHv8vbAN4DbEa78q7lENjZVq4yfPuqd0/WOmz5rZ1
KkSVNqrrTPDl70IKxQaW9zj37tSXXaR1jei+X/7/iSHpYKo+Sxuk0M2fRlGeKO41ZSnMDjFegz8N
VBXPmVjIv+urjrkqP7VCdAvL1tBIttOiOuKfVdCU8GVXeeDcG+hwTw4oKnTEeJJx05vu+rxF5af4
s3tePefG6bTcvk7jEx6Bx+Hr9XWR/GQTYfyETvJALbWf9dOClk3j0X782/RJ4Cyezz9uXFl0OJMK
RM0VFaNzZsM/1vkGq2fcj/Pn5bnyj16YZymqBTkkdI0ibtS/SgM6vk9Kb7N3xX9m1AYCF7enGCX5
7ns9BJMk55/HW0V1grY+YcIm2W7ljTKSxLxWKq52VKAnQbeYtzncb7UKOZn0aUSugAjF96HJj36+
CWXMQqZnf93F9ohm/fmnGekWsYG3sVJ3kVzluBy+rCLEz+CWPJquYpPMyFsEVWZHewbWzHmsJpvv
a51y02Ufb5JNCKsMTv1dJmJTzONbPBDkDjYvL0ihDZQF9ckKsac9BaLiLST1ZYRYDPSukECWq4hl
4CPXS0mp1p6r32qS0ZHCN2FZZV/XrabrM8x5UghdFYXAO8cnd/Bj31o8r/rCGmc6iR4978c66KaM
cJGcjnUVnq+zJsIHBa3pvZm/NShjTYuK60iCoc2dCoOxZCQl5uctEj8O28lEx1sh4E8SimDQJTIx
kFlMPD8RhG5XudkpVYZslE/Jl34cBvd5A/2HkBhNKG+yapyUnpZrPtBe+Zzf017QJDrNOmImW/wT
adie0WOh9YIaSW60hz1SUlVOPAGwVVpAvsii+dithtScIE759eChqDxR7EcdY4UBMLsly3v3vo13
io7XosW7txUYkUhBqCdbekJCcWkpNYatVanPSinHKT9r6q08X+bMdXg8hNc9OYSmD4vT/nr7hmCz
pf/s0SlgVI4O1zoq4O0bHH34QHVRb+uWXJACi63ytX8rdW4H0tlBppqmOfEyyxPFZ5Sj2CrosUnt
lqII9qxDrik1TiwUbx7iYzaupZpJ8VncZEgTardJDtunab7/r+idYuvyzdK2bj+0U53zfilLXR5t
3ztu0V2CaiGpNBr7pwx0VWGqbHKdJtA3aTiPC/3zyBWL7BsUA+DLZGjoGFWnKl/UyU8JzueVkmFa
xiUhQgYHuEWfFe8BGZ9jRAXLy3ER254K012frMFF0Jdmd0pYV/sGYg32gYX1XSOpP68nBOzD/ERo
x038KT/qqbk4qLVv3/hjWq5JfcglfXS6Sam9fTqTuAsedMRTlwLkpDMQzhLyXJByfqZReZLy1c4x
kLvUMVPAmaS0EA6ywPhCPb3MPI/jMNj/WY80rtzC2/e/azo5AFimwKIwoBfvprmqCmmUc6xkjsiL
70HSaiG7U99s0e4Xda7qqDghyR/7CyPpVsZ+Mifdp/Ow+lOttmuQ3jKLzv/3U6JNvDkudx6DVaiK
XAELWN4PY/KQvlmdLOTwzz3wAmW5K3/f227j0zyqYquArFVLGGhdfMhzr37t8dS0olN/wYf9UHuu
uPjKsL39NfNPkEmRdsJbCn82uR7YFwpSpREN4chSqVP+sZj2+aY3XBhrWu8wlfs2p4FW/I4UpsDZ
fljq0BDb8P1PTXDu0NfmCC+5t/unoStOyJXx/dwL63JzbmTZ6Ko8wTGhA5U0mmnO3Jr3z1KHtNbt
+/ItdsplNwElhFG071jXx6FO+dp4JA60E8AzhwWEJqd1B2rFNToPGeYmcG2dcEkNtQGQSsaCt05s
Ztnu7Ks8gqanc/gDuIS12no/WFJiUafmsVBfijeCvMRKAYLVSDzSerJA6OF8p6u2DKnu81o1aQMR
K7nN2tYoTfV472HkstLWwTmmw0hLbqj9I2V3QkhXkbtx/7RdlcFDq+jWTB3eI9kMgp/pDfbz3rPJ
CTOMjk+Yii7a1lGupg7NeYjeZkxsMOZxrY0BWXuz/aAT2pA8PKs/esWHdJJcx+xcffF2bcSvuReK
hMiVTx7mfMflE7OGsXNAc5u1jrRzCPkb5WTV33Yx8aJCt/Za6+a/7klJvS6VyMJM94SiUohvww0T
nqAWc3ZHxzw81SLS2TMm6K/ncw9h+8xRlzhrFywElwr7LFzboNbNrN0nSoUGzkn+Wt9u6KFEmwoI
JC2H6tbJR3yfqwVqeoiuvFvKT7XJpVVDBt1H96/KZ+mpmJe+DJAJjwfqGUH+XYpwgRNxJVECYRZC
FI1TpytNgpmKy1jyq/B4RuqLdr+yYiSGyi9u0q15kWGz6KkBmlMeQ/2pYlzDXhYYLDtV/msOaOsr
Za6c2Qw/v8oKoTsVELCRr5xz/DnMf6mVOAfyT+POYfymgNF6FmUBeofE6Zw9rX1zbVNBupsa0K1r
dH0vV+urJUIrpWXpirKeF5v6+p5kPqvPxVy0qRJiiaaC24fkJhOdOeRsBzrjJn36vrG4FgnQmDuq
dqUHZ6uqAcXjKfNP4dI+3KKyrkvczavj0S/V9zKv17GOKY61ROFYx6dflVVLiveOB/KzNUihX1of
XHQ6VQMjdJajRD7DJGwx2h+iGa1kH6JQjePdldB8WCuqOJH4Ur4GCoI3hLNNXZ0oyd65a7SdRXeV
dLC2rjw+gjmAsLS2ulGuUZheRwt1iYj/i6XAVirRPr2l3qgcEgL/Z8Fe4bUjkZFYe9t8NC/FdxAO
71RleMJpx/iyju4paqqvFhvfobudxRuEZZUxUrLYk5Tz1d+fF9EaamEKJaWAM0Zy+nLYDVyqlO2j
L9dcj/x5XdGribyZOVCPiswvumPpdIIB0pRRVGdTXwKT8Lw1IsaJSSFvU+zjatxjg+FIo6WYrZEo
14J8keFiqspfl9UZZdzIqvpkwWA7ra+OiVbGxI22Aa2szNqTO75u+5rTqE4oglT8UrjFOPzfYd+g
Tq6fDszc4+u0fjKKKltd8V3jKxhUz2mWHaIFTO/p8etQlRT+f9eQyeAcH5oy2Jbp9aSvqqCgG6TK
NBDXvlyKZ0SmZrE3S5X0xSF2gqmol6idvH3ZGiAaMTKXAeWXDE65TlgAVFj4cCQZdp/60+8OHovl
Snyfpdn6zrJes92GeqJlt+fYuWZau5Xi9c1DteTZ/H5R8IesWjXMmmzfkrbvIgLZJhG0FyISVutW
ETjj7tGJ9v5bWLUKpE1wM8TiS4k8PCJYhz/9rj2anbmZ6Nzd59nG/Luq/+a4D9gsy+aUBM5p1do8
4g141OJeJVsg6f7YvCrKPXmoXn6wdfHuZvEWX5VC/fTcqlzP4UFYx/BnWtPyMJ2n4y7pnEuJqVQ/
ZZsQkt24V7i+rsa93ANomWYdl6x3mtLz4VVinzqeyqM90kT6nUDF4emyG5wzLTezVLlHp8LLsbO9
vxkjb86FHaZ1d9U6mZFZe98WOlTw94WRW76XDWavUdWLwbRJZ9SYYEv+nK6S3PJtc0yygL5te7p8
1eC9+PP28RHGAhphvfdKPTIYUBUJ4t4uUMH5ddts9W7xrHGYSOyM6x8KPH+od6SY/D0h/3BR31WO
kOKdKZCkDWund5RgUmp99D6OnX3zFr/1tLUJPj4kXQbLl0x91ft4u0chGLQD/ahP3jbEV7YvFJcG
dB3jcnCNwl4nXvQgk/G4nwuL7wIawYS4XPgBUIw6HR1caG0zKbUeYaequ8dOqVWrz1/4vVpd9Tyb
gglMznf2zV3w9ojf6FkB+wey/npEB6XMfHyY51HmifZl0BoHpx6vO6oagl3Qa9V7H2EQ1v3fmby5
mLcWzc6Ayxm+fXSqX/TAwzT3zsSOW3XnusUWS7wLWvXWLvjwxY9eL+hNLvHJR68yyIP6IVgE585B
UC6ItSibNhoHb+dOxTcg0sNzpxC+PuLeRG1fx792Xi2VoNayIFuzxj1KLzkbTd6IHhgnrcbQjsDH
ubC1CDpOko16rZ5r1w8mVPTcI+wTtuq5MHxzPzuTOJj0Qg23eotg0FpHrfj1bRz4wi0+BB+LIDiF
nUu9ng8mYevjtdcrGqdc2NOo9sPewdd7frqhr1UZdvhvSPjSoQXufqsJvkTQ0cg2unauTZu/LNrd
sAXE0bGtY7MvYV2xwADuGrI+go/1V++1cwrjXstY08JTPpMK500eS66xku5LOU+dSQpvS/U8uc2Z
aFtqKKuXp6YFoAm256RWjiu3we1UL1Z76/HbId8pZ7uPxWvVM6/QqR0apcqrtPncvklW7LF9maFp
FIal3BvRp9UyqZaexqfRsdi95N+OpdZi+7rOTQrLf7NTtDp397nXBdGMHdJBhetwPP8+ajZ382h3
Ee2hpf1VysjByr2eFu2ieg9oVqeoXGjmc6dgs50UNgSouIj7GiCYDXwVFuSezIsMtcONbm4lSMvO
fJFugZ6TeHupQiRLIHxVpOwCbzLhaz4br7qFheBDMSON426nqqjkRWtaHKRYY4DsME8VHBeRnuUg
MbuyCl7EV5Ywq/IgL5lldazYnNoFeuu3n6lE2euynyXxQ86GhsJuUsq+75aD+/hj2d+un2az1qtC
Br6e/UepdHFjqAXlHMswpFpHoK+ovh0sMEX50+Lh2Vrio/RPtiK4C2bX9/lh1iCPt6MxCGAQpH7V
+C5ygBbmmVAW2A1Kx0yFAJlOgEO2NyRkG9IDkHTr9SiHRQAruGscpWpglKxBq0XKX43Tjxgn+e1n
4qbG1jmKUMyiumipWgBptc0UmJf2+QBuBB9WU2UncnVVDK9aoicUS5fl+nTXWKt6AfR6pDXLx8eQ
5kV6PAy8SGmJAaUIsKxB5/Ge8ThNmzqVngqeU42dSsM0DV2BVg/LVGLTl+Z9Zay2qQbh3LZyJCKb
9uexhbfF+awyEVE2F97Z3Qo5LuMymXqalG9nfU8F7OM9GfBnX/B9Q7bep6ndBcWv3lafJ0EjUSq7
gcJZQgPErgx5JnTpWzDPtqmUux6SVEDaU1jdJAR7AjNtwMmJed9ddc9vJFU1VASaghWJyXlJjf8b
bV8y1M5h/MeXxOUtJeXQxaITBTYuh6aE69/v0kvVvINPZ+qervnYUNNmSrne5qstYCEt73GqkOg6
d9fYQHhHB0lBLgzqPvZl909pHO8bQgc/zmm73jeJtKve9wZiRTLOhDAwYhQnZTrDG/BV+thRTnv6
u7FOx5d2xF/xeaqEVWrCiIA7cnioAunQm4ZulImSLsxp05+GxYuE6XOBjj7QHkSu2Jv4msm46lXc
KylgEjgIJF3Jx4cl0LR0MbNap5fR7E/abg0sIqT96JCJrNG4oxRJtB10hX9vnfu6BOVxcrsR72dY
B7VdshP2Ibw+VtEunoPrTm90c+XfU8vdcI6q3du1X7k1rse6RL91Q3L+HUY8jwnltk755tjdn8cy
Wi8Lqd/JDaR4SuZAC14TpdhZ71QxB3r5cT0HmVonD9F5IMvkdEoogF4VXZZGIJbGzQT5ACdyjSUJ
QIR6QRX5TXhHyAUf1HzO3zbgSjVSVn2WFQqOdthvKPNzqzM4cDwFvXixKwUGo0UKp9g4BAwQcVP1
r/U8rqKLHqMj3oLMnuh2S48iolDGjVwnq1XTxl9VMATvnaECUmNEetbW0jpVlBSUaSbTSoxk+bFE
p8Kl0hZuBVrlYCzIDijgTKMpCiVewu1gC2R6xHtO+iPZDfXm3qlQbEAgRb5BDdnWywR5Po67YE1x
PE0fjpcf229yzycBUXj7rFMp925g68/MoNLMdLLDc0XIJ8jMZz1uJQtwTlhawgAC1nup/D6bPPAk
0elTe4DVeeys2CW3SQmzuJwstvVTOcmvSSD7zgwQlBIH6LIQY2srVpYb7U7JGJQmbbKMbv8nVi1k
X20XRsVT/JhcbpFkmSCzbBo5CjXzMYHM9HoK5aD2+8j2RfzT1IWI1phRKnJQG9k2PLeVa7E0Fr7h
Mxlagu58peMTlYrl/sMX3Jra71HwHWKBf81qOya3cqCUcptXwqI9jW6jYj5YCdSvGjP4gmOrQPdY
7bAbChIuzMdjVOUeYntzA7INbR8KrTJHNRysXzZpNbZrJ66+11p5OrGsFsb7pWzTYnNQDkfCknwt
uCPdhVwTMlJrM+IG5g7WDCNT3SY+3RSJ+RHzNhj25UPk5GVx9keqZK5yIo+gcHvt+GCtKDBtQ+Ra
HgIpDtwnLhkbFSlQHo8gM18ZIvPnLOz0oqSiQ8JV8JHjNappr+JMrC38/3WrtDMZXlh0EJ7lyIHl
8CZxFVFz6cljtPN6cLKYI0xB6s0ABeS29/mAlzEvpvLCjki77Jo4I2YntTznHIsy8Fs5wZBMnrHE
pWpEK51Qsov/vr5wDaNCkBtR4hn3ueOLyWayx/EHpJZizYzHfVflIqt/Q6KZB1Yvdknq9qUvFa/G
tdcjMt2mnuOwGq3U90s/KhY6vDWdNmQZyk4vfB1Dt5vMMZgUW+P/VNo+y/K79fkUX/mFsvHdGRW2
/twrw2A4ndKM4CwtbBk8eMwapB0H8DcNmOFHwppFH7O/jzXhynmUDjUkLru0G+Rkka2SDO65BOV8
+oXMFa6I192jqnLJ0PROm9Nx/qMv+lQPHlxc1F4scXnVf3/66RKcUs8I14er8HkbGUp8llHp19W7
bguvAFgA0kFk8DmlPABxsn23gVS74TQqrjmVvsfAN2B/w2ZQHewjJzU0fEa/a/Dwd4d91013OVbH
w9K4LeIT4tNv9b36TvAY99f2dEj7fIu3uG2AkHXq/u6yjT120zX1gLWkX+OvjfXavr3OGchQwq/N
iFycyPv0BRzCC+J+/x3uIjdDevLCRtXPXWcHV4C/4LQBNMNx+Iych4Cf6TrOL/fy0KgvsbfkmeSw
yN3igMXIlEwFYnTMMnODao9+dZWYIy52cR4abS7jozBvA0h2Loy8Y7Y5HnepV9sG4REQDtsezONE
cwpB7xR78YIo9P3v3lu7aSuZLneVq+9Ia5tH6s3Lpn7bDbi3jtnxx//gBmfJmQd6h0Bqs9ynulL4
3L/blyP/kjJmCtNAfxY6IpwA6FGcATOBGB1Nm1QaUBoPuC0GtEFbDqdO9t0JgEVXqUm2K6gsTwuV
CVlSvxEoMwqyhCAUF3lCrOSYiJVcaeOhS4GsUgBHe7PeHvZcSrIGKKd0eMy7z6uEjRB4TK/I+1es
eVkAgAFkNK496Z985LX5Q1uQKLjl1WKs+fy7vdXNhF6dfsGDC1S/Cu+QwHOLRfW2TpVn9408TSLB
nmaxcRuhYNXHz4V6tlkuBIXhoz5tbkYAJPci8yDTCT5OkSqwlqeQQnhWhTVjFXFVrtXmRzbJJ5nW
KhbKCu9hqZYypGZgdY94g29yVSL539NHnK24p0mFTEJGmDPMesY9rUffE9qvrvVLx2dDt8aydBPX
tbrRN4QpLIdcBmOEuXKQ5NHgth8CAw9v8qefhkiHjVsWdHBINcZqj4afnRSoMPjmhIRXcE46gjHQ
bGXqzGxPCbCq/OUmFCUMdi8pz8TXti+ev0qMk5eisegmqKR9TF+gW5DcQXV1PEVTCdJ3SMB2q93g
uP5D40rbXnU6cTsqy1Y1kxAu89Lt/7ERoIlrqbX2zeL7PTFLNkPmb1QbOGcT7v1U65JpKj8vDNnf
ZSh0AVGBS52lDXdhhPq7wIWTIFBKUToXDuXUIXAgwBacmfbG3D40LdGvazQvdM6rpFyM8yrh2eAO
ieuByFYRyk6ykq+0P1KgcgaxMvNcn7QYY3FQFbexKiXGwAnSBXFPX677+gelIbfV6tYp/NLU9rYu
acxI+Sq00Z//d8yfFqZbBnpyN5wBRKglXZIe7d65IYBC71ueapC6raaWreuBWwzp/IWTPeSlHmOT
BN5qaAGyTgi9dU3GI10HpkmloTuGavry/3vuMuxU//zc6+7f2DnQAkxn8+q5+PeNAp2jvzfNE+Pg
U8dowbAAoffKpvYNyS1Xv/ymGyUs7Q9nBgQfpCyd60B5uL2J4So14dKd0iTJVxrZSgNMfXG+c7g8
qzIQWaMmWgpKj8GmTSdQd8MsAlmDr7WQ4t7TOnQcIp7/0rHTolkAxq1g9tIInIK5yX4y5d9TXVOl
DQ8NzWsG3m4GcM33lcZGWi6u16Op1Sl8EG66IGXZUM1CJOCQq+vF+NhaIHwVwgW+mD3l0LikTm9D
afDVaejnxmKrNEQQhDNupt1IGOP8rrKC5sbPy+aF0BWHOV79ziYHT8fH4Ij+SLUPOlOTkGx/Jnug
akq0qj0XQGcz1Z1ES1JAXyn1y1iVhkS4gxD9KX3bG7NKNBdkuYd7IsB/ry2EBNItUVKJDJKxx9Yx
k4ydeMVJTM6n+tJeKLaybpqGyhs8Kxw6yQg0hoUW03SkPscCy9qTWBIKKx6JFPsaLozazBEA+SHM
51NLdvkiUpBOYQok3IIBY8GhDDqgtZUm1HGUIXRFIKSqZAeunlp2SK8CNpimbV/msZeNkvSjdQ5R
ddCGIwNv4QKMzEHPKY8kD7X/X+meJzqcWvMBaDs9oZadwU9zQljpy1kFRlhq9kWxiNTAZx97rc8t
T13X4uUXDaY2yq2tHSacqwNbZ+fs+Bp7Yx5duGKEGi+M/MB5nPNoMDCt8/V5tuiaEVgQ8BKbvDK9
qWV4VzktRbWtxJVEOCCQ/SDfgrznfm1Cp5ENzNGbwoutubJo6rpf/PRYrNRLHBecWvgaX8xNEsq1
y4HMGc1MJ1qZpfSnQIdp7Xdos/DTjJk7S8dvd0yOrCpm0Z3FZIVa2d+FX7+xoLyA6qXfEs1bZMeA
+X9RURxAHzyyjcxOodimqs3sKBfBCGVrMeUV7LlMfNXYMU8Nzaa3OndKv7t5WPmdf/vE90+P2E9n
87mnABPf9Ni/5AVN3h8jQ8mLyYrxl4OFUvWRM7u1uuBA5rNf/Ew1+rS+/K6hAvZEb575yJv2o0E8
hRzKafRnFyO7rho0q1O56g9VERH0G6Wwpd7y8PxdZAIeOgpHTEvhkTYFlfpTcHk9iCEs06oBsKZd
UcEKEF4wU1BslxbPWGRki4b3WvT4OGTIu9U6+d6jf463st5L7QMATQUFNLpMWPiTsnm0L23qhHky
JeHJ1za3JP90lcon+6zkcda7t8rdk5ipqhJvtcE6WcTX9liZaGLowRGhZ3gfzup0y6nLOr0KK7mF
J1RwuyhXgAAQFIfVy/dy06x859IaY909orhY7Ia9Es7/PQZ3mhnxauGxIc7/USZTgTVBbgcD0bi8
7nPhrRIfK0H+ABcJ9v9oaRXGjfuuXkybKkmf0xV8q1xahvswBe5w9urbQ0Bt6ZaL5r/7X3KnKm4T
PZdrPP6Zj5SWtIWe6hW82j6N//7xHlyn3aufv2fPGRZMv/pJ1VpiW6laX45khMmdEn19NGYvG+z3
CN8sqhIDy8RrhVuRRnqV+rKZeao8EaHGUZB/sfiWViF9cskBbUqvOMkA4d7fk60kZs6Q2S+8yDXs
lz8llDSzYeTen1/ulNogB4K+SU414q/tpPKV6S9e8r8n/OSb3T41x0u+Ky7bNwTv59FigGaTPOhS
56G5veMYGhQtR4vwRjruQqOhID+gneyl7sryflPQKqKQE6uyURsQX1x0cbB/H++kP8L1z4qeQpHI
3BMMLDtPwK3T/qJbCM7GJ07Jx8WnTecatmybmTpybJ9466pexjlDlPjZ8xpqjdxzduXxHea+irbT
F+m88lLKv8veOfvvEhcTUpWnnmXC8m5e6orH9uYDSSGIuvHz7GnVndV37/t18Ct0MLp2OFqfixbB
xD2tSPTmp0V9VVcbOCh8cwQFgJubZrsWVeNtXPkiiqHkSDIdbTon4VmGff2R3OvbxuxnpNLi8PQt
WUSVrla+teCefCmhlJm64EdUah+f0GPZsKbu9q2K2im47clHdK+XI4f2sXtNOyE+93YOiVSPCvQQ
q2+bsDq8trONiVygMBvk/22wGZ+nUe4xOeAgPWW9R1zRN9E0XPf5L1A4a1DBzMXQj528cTDKlfRm
9k3kSH3C4NoBYYEwXqaDY1PJG6xpzOlulXlddh/Cc2P6fFXVjIbuoZ6JqsPaIN+YtTIDK3+wbdB0
6l/bs3qmbXGF9/b6+XnZF7pUtibMJqdWqT7uczUT5MQhrK69eboHMgyG04jYQucv7HLpgXZfaxFd
OBxBeS4JJFCXql+6V1GYeRVDsg/hqXerF16JZHSgdsf+rjV9h1KClZfJorUvNnSjW2ve20qK5d8A
swan+G8aHRIlf6hvdDNNbGhQWMRPql/ed9GvTSqQX9mfP1fEpOJ7vdTP1y/pWC+e0H46NcmdwVh6
fr5VCp5uryIVvbHHXX1TZ+V0psMVZkK3bDakGePXWMEh9Q6sm+oTPngwWQ4WjSzmSXfTXZjCpVDO
aJcd2xdGV1BvRjhJKuD7RrTsZ5/c6rBzVUNbSkYHV6XGDdD4OZ+IoYXTBLARzQJQobmcaMfcU9XT
Gvi9dPGFAqh3n/B9wpxI5qRFhYQat+6iNU9yatmdLK2iW47Gm9qtk0Nd5APXVLHsTFBoPgYrcti7
7vXET1P3GbB8Qpqx3DBEizIxk/mVLXkIzx87sWpCUGA5KTXzjqDOSa7EMxOQFcZqWv2mzsksmg4W
Q864ZzaPGR3+/TzIJ8UvK1J47LO0jKr/DkDsNH4QeK4ImaSRWf5ruH6uRbVO9fMJtGbuoOLAMG9B
9m3aH8e5vn33aZ+QmzIG9opDYHtq3Oq318JfaGPVgqTukzng+zVDhxJJKD6/zL83wxOzp8FGjjNd
/hZX6Pq2M0fR9twhT5pk0XRHm5nG6DWfMDNHy8H+BeD3vm8eX+BubRVpuvtGNZ4+KzzwpXJm7PYj
zZqrsx4bQVngOJ8co0p32QGBB/hZfVkW4Tq5txetaYo2lFq4c2l5msCm/3IXWJbHGJ7pe+Ze1Z7Z
PothEM4UN7Um6mfPh4tp8LucLHvjluSVVAK5I7vJjk8LYPUiz/ZbDdKfYmOZyObolZ6E3ofn5vxL
ld9oHF5bT3fTIN/e1M3jl019rhKNbUDN5dgeV+5m6TY8zaNTFws0yqLqqEVAtfLU0e4v4mT4aCz6
42b24+f9+mvDHZQGteY8WicZ6KD8k1cr/fYjwrLYBwXlgeQctI8xebBLsGqGJAZdwzrO9tP8CnNh
/a10fD//dgg7gkSRxMV4lqyekcBLb/v6vLv+KX5UXstRSSj72IEH318uXQr80jDap+6k0MKfTcRv
AgDjE6yoeRttv+UitTY/lY/Kd+H7Pqw1GrmiJLVgbV0rUwVJbeztU2G2WenWntIAe4HhIzFC6pKZ
dH/eDA/DXFh/EF64frJeGud9gNJO2utm32jXRDK7hL9T5cmZupGqvNKtVGvmpHh6KZZo85v7fYTN
zD/BqcGuUR5UeCvl50qcGa7r5W/HdgvD21OhXqnXL//mXVGOkDJCOn/SYFgp7Jwa6GabRr7PHcl/
peQCuNlmKMqw/9gOCgQPg2vj2NikkFilW/iEgXnkjwQ1RKtbyAG/0t9GHMmncZ+9tx3wVZ6X52Dc
VhJmwp4sJiIEubjGG3YCC2B0MnCqxZUbRJgjzvrT44kP02O6ZiUdxafP+TsJZxzND1GHQ+vwWQqr
X54U35W40LrU1U2SovW+Ab8tv1zE9dv8dq5bXBmVk+q7xQYEXPUkczSELZuIF8NF+/h8I68W5H4v
o+qX6VBMLsMtxnN7P8hHp1TS9PIzl3UjwRZcgWRTTB6ft6XaI9vnaxa9Oi2sKcq56R7fzo3zoPBb
TCqCofXL5NK9/bijRqosGQMeGbDc3q6dUmh/FDiON8Nqw9I7vZ4pOzVKInhUYmBkPluryhIu2tf+
tb98f3TL+PYeMKUzCE/SAoZysMxGOYSbNElDeOnzeklEHZeEDjO/mY8rPZ0n9bQbh95msuk9Rtto
ES8+qetfG7XmySYPFrn9RRtmAkzkhkaP/WA+blbxJp+1nqkV6pv24rf4nLrrFUBhqs/fPsiY2aRR
vMNnRt6HLuBKPou6MrsKFWzqekksX5qd/uEU/hX6ERusXRsOXEgcxFdUIUxUhFLax1Hi3Dw+95fT
aLcLSytJt2H1Uq+Kf+O6r/q7Vftyf7n9sCBs/wKSB6HF19INrS5UE1C4/aRySXi7Bc9plSxxac9l
JP2n4l+oNY1GE1DfRVZe7qdgpBbJ7tMDuqR3+J4/26nlqh6hOExDVYLtsyitJ8z13ww3QAlQRjuu
5GD6tuh4kgIs1RNZefrXRGMIxHd4k1w1YRWMhPY1YdxBUdPQW+guXsSjvrlK0zl+fXibmFa5wBwt
t/dKZoiASwMQrVR8vj9VuaIQe1gUM6HJ25y/xPdo1Sjj7EjZudkaP6BNsdn46Z+AeOMUWmEAmGY5
YdA+n7oKuabx8bQADpi23L48ebxdUcU706/H5zbZ90Wa10m1bWatcWWeDYOCqcPKL/9u1bAKtEPN
3RYcVv+hAXjw335KISbSy22E+dE4dbXt6r/X3yKAh6HygASYVe/DfxVAFuyuqW55CnY/rL1tUhld
JoJiQmxCj0Wp7iqTmRGSlF/Pg/Og2PAAkF6ZLpBpXsE0Sm4DaAh65fUdAoDUWe3ziVMelM1assct
4q0jejR2Rmg3OTaNWFh7Ooy46JBfHDwuOoAgDS55yI9EOW1G8/fCxFVCbXq3nnKzj27xrdhAJ/na
DG3TQwI8P54ZEyuPp4mdkHgUZTuZFlrbQNSldajfupn6rFFzPdno8bPuK/fJEaQqvWPlVG3WK+bp
7Akl4vnYnDXS597pVaCw4xr/iezzyAdC5LtutZeldl9M6GLGxwHqa3vHkmcqxgd2Bt7+rlU6jsrN
cWPelXO34zFJSH5fNgt3licoAPfnZQpwPo2y9HyeeM5boiOj1RDRDg3Nw1wA6Ny8YVsJkkjgN2lE
Fxvbl+V3Nj1t6l3TyJ2ID6dzUvYmLCc6vxyeVo1My0B6vJmy5WRnv8q6FKqxaRhhPdgnx+dNGhC8
jOD3xa/VxMNzJMTzh1Da4MfvIpWnyb1zfS6MTuSV1tLjwssE9jAdmApQ1G0gxmp4Z8GTuNrknX0C
GpI+yGw7zmrUTWMUJUEvUULYp8DpA7e8Gt2Fomdx70GWHTgFwXmBEu87xeSOCaURUBc8Q+dZoHy7
/zg7r13HsaRLv0qjr0cYWpEczPwXEq28dzeE3KGRo+ilp59vn8IPdNcUqoFBJbIy8ziavWNHrLVi
BVyUrXkXSrf9K/gOrCN8ew8GnEGoKFF86/oZQczweICSmhFpfV87RPZSsvMjD7ozYOzfOFwY+DyH
6Kwg3Guqtb664aK73kYIrMojuiabVjlSInI+D/Xkvl5A/5XOZx+Nih1iY830AEZBjjlTgJbB4EGo
OmkAaCTYsl9ZJ6+0u+Oe4BOgFgXuC4IFk2PaSJRYzbBmgvf04D+SzxK+oXsG0QTQzXRgHReSowOQ
CnAulJM2TBDwmvkew1AI+Ag3L512bzG9CZkpskohdfz9R6A0PgeYCywOfI6PwhbxL4JqBYyiHGG/
USIh0fwFDE0xqZDTIroQ8cDs3oUPCA2jSPRj7IhGJxMPdNcUPuwSG9Usd9wM3HIZTrgxLoNvizKV
DzEVjjRXp/awt+QT/vHet1a0s84B/LnB8ullG3Bkbg0uA/ksCPkf3wpwDnhcAOk0HWNxAAmCGSJV
S+zUPDuyP0wH0OFComJkg3yv6yJw4+19yKahzxhq/nVZ/GI4uqBzb5diZm2q2U2MXCFsAG4BGV5C
8me+40QZRVyVGLqUTzhDJzQtgZHun8wnn8jHCnbdiWxjVt4DGquHIGb95wSyZUxR2dOm6P1+Elvy
J8aAM3lUuQZCQTjBgvyafWF/RoqOyvCJsuGHdMjveNvIe4wAAEntUZkCuULVQIjj64NLwI9gGC9U
X+XR8Pg4ewB+DSxQFZAf94hspAq+Y2JpQ2tYX2P8eZ/VLbQDL5yW+iiz0FROEOwTJiCt+L73icDN
jxwiLLTnRD+qR4C2ihedA08GgOFl7xGAc4gKDT1xduRD3R0rTLC7AUsWqQZYL2u4noCs8rgUlxHV
QsXFAf0QbBkMKU/6i9wezAEkEvQWT1IUL/Td0Toj1h4ax8clulg/3BO1aS88c8WQvkQhwd5zx8me
FyLQyl7LA16gaUPLgMsELVg2upUZwO5tr1BkNna+IHubHHUMSGnwcUFOtZG6lhic4+Mi8Vid8Wmf
3c6PPc9L/eHpcOvdcxFO+WO6oApklaA+m5A18kg4xgWQPHjOGV1bTNND140ubAju+K5zYNvlnFLK
QnEA+dgnmWWkCIGVSdL8jk6GFAEBDBeK6oYT9oLOh5G4wasSu5+0jgc2InB+Vh8/dLrrhBgKGAKw
+YvWIuvhJqyBzO2JRytDRPV4YCDPlocJHqiwkBpxBgAZ5CKd5QSlA+fbs6DIj5GFKyM3w5c/FyKb
pK0MNJ9IWI9fqhjAxA8HSTjtc3rq6MXlpCfpIsu80UuLqTQoUpBOGCbaaH7cErl6a7JcZieQmXW9
/Dp5dL2s7e/JG0RGclIRjSHEWqIxQ+qVCZGjRInArrNpY7uaLl8NipraxTQsnbPAglpYCur5m/0c
vBW64mWHyo3v89nizXDVhnz846Po+q5NzmymLXlpAOslaIvOwNgkbzs8xbSKyj1Wbhn1j+aW1EMI
6bza43/0x9C5P2FUmjIZ336AsvQlQJ7ycJgOIA1u2/asYEbfBEL173+vvHQ+n+Y58kYBdyg4/1Mx
1BtIltcIoSEdV3sSTZZDuTDPpm/Z8rIzZNLiUUK1wJNGuLHmSXX2JER5bUs3TljDIwcULl64U1OF
Z5tsw86NZozwa2a30X1LH+7hPaE5qZzicJHTm/qZ0GyGILVm/ROA7GjxDeJpfOJLIDVYf3BfMPSP
Vd6vD4pPjRIOkV0FQg7hv1cMR8ZOjd6SgB38HeO4HRhtPznXdxYG9RXJ2gmMKpyQzUdi47hNRagR
ynNbGRXL1/K9/yxHBWBOn0QvX7RHkeeR2F86tEzTDQC2s+DVPfga+mVw/O2Z22T65Q3qG+QPVKWq
o5k9039OgNJGRANjgDQMtf1CP6IMvJ1JeYH/9U0z/b570rAo4OF6yD8sgBCxKwufCKcDKtJ7tpes
oIHkwWFx9b7Uk9eFt8LLUDftpJxnJOSobAbyWtkyVBphNdhqvghP8pUkv058Bv8qI2YSXPRjuOX1
FUv1ql/zQzVNztk8PH3X4VZdwy8aG3XDblxWK86+hK2SzqthOOns80O2uM0IXMmFDRv73yM7ihHl
g/xo7sQG51xbEbGIYfdJtEfRTTB9stNYCyAQLKlYYww1JFEPtXEHYTJILn/vTho/PTTLYvQUqQcR
C2TzPUrG6fQ5LafmADNSwBVhlfZYq4s72ca2PtERre1DbAnuJ4P63QxqHDraAJszP5nTU936lG6Y
SxbeN0h8eOYTQyqCz7SguBTHWTw01s8fEmuOlnDa/uRkttGeR9puYl4WVMuOztZRh+SxdUiTkku7
sQbNqHWq0dF0S3JWXBRGwFCjtxsteSt+9AsnsRq9T5BPvg56CB8ol/X0CNoBkgpvGs7T4Lu7cT2M
tLZlrFA+jupa9GFGg4enBRhEeCFGHI1381WcG1W3g+P3E6aamh6FSPoT+tK0u2SBHLXp6/w+m0v0
NmQwj9tIEIe8MEs0KLExMroN+zxQ6gcUI4yMx6tqR5SH0gIIPZOycJaRGfH1JCZIXDgF0R0J7CA8
V0y3YbLTrP6BeuSZAVUQeaNZtoGVhH++HzkN+YGcocRitA3oBZDTYJNDFv/BRc7OcJX6JfbR7MBG
RhdKbPEF5NagxCxk3Leo8jEiQ0aHqd/iSZM5ra104wC7IQxCiFlTDgOaUJyx047GhsOJFVovojM6
VmSlfA8kVjKkpyDdhyQ20VPIFjkPCFp8P14nuBtyVDqpSBw26iCZvVYc1PkVvSsV3GsFW/daic6d
RDCIJH9CHsTP5tn9cMs3NK3kSbVHWEGzdV/Qywaf80UEgxXRkNXB2DTOUKQpGMQh8KRKwQCSFmTs
u4XWSIj/SCB4UPyBLCTfKDt5gMYIJpRHz08ultXpJSa09x6AxT4uJgn9BHSv/3DZ3Ls8ThhhO+UV
JPtyQcwIbVbLQFrfBl/sqgvctl8eAp556uYzefTwjWE0LDC2heSCs7LO73ntK0F3yayaH1Ia6zmE
EScpJz++Hyk0l9nmVgjlBNx0UQ7k/5ZkkGRRI7Cf1R/OXB4z9wHnyWNm5+v8AfKT6YWcLEC5FGmE
F7jig8FRhEnLttppyxCXItQhD/K6r9cd6ZOCshvr8ql2Kca3QQTlu6tn5uZ3QhuW5ER/Wz1IOxjh
jOSLXwgYf0l1VBfIMVD4UIk11prUEFqeZ8LCRT9HnieSOB4pQBxSKJA1/h2zWvp90AXTwhD1ZfTt
RLz8Kp141tCVAn3nINs2Q85J0CnphnS+B0PDWPH7QdT+NAtQ159uqN9PNwT4Ze8j9TgWocyMC+xj
l7yh6fO7RWb9IKN0xVT0EIM5J3n6H57SysDoHy+LZx8KU77oDVaIAt7n4IjOrFMB4m3iY/fMOuR6
m45n0aaHxeSFxmRMEuKqV11bg6VhYz+Djg4eKerpk/QkL6r9fcv4ZOlJ5xti+B5tr5ZlC68anjB/
tcSE2M413lprkmxcc2JePl22PXXSYu8TAVdT+OGRAIyDgQHCNUphujBFwvlYSaOi7OstX2End4Qg
mKPYH7rfYVjR6+Y/H5hXkG88wp8I8KlbbKThCv3hNCKTFmK0KUz7HKYzQ81w3CJhp78GzTr4XWMy
0U6kWqQ8pC1gPJxSAnAE+H8KOIhzk0PKIGWXekagBi/fPFRITj7CcFSj/kGgTdDkUGOv2RZEJGnu
0RpiHkE7MgYoqW2gtTedUnSwY89i/wF9E+9/Xhtj+TrBr0CiMHNSA9y4dsHcTyReX0a0xIgze7dd
fXgt7wcQy9E96Rk026H3Q/pNmYuk3eq9fhiBdGEhsYTAMVvAb0ZOTCM3BZDBX4JnqjOyt0PWjPwc
qJoiTLDlFXajVY9tEHEBea+zUS5S1mOoZfzzxG7znMFqXcDS7qdsG+4j5zZXtzjsqlsLud4SjcJv
UDR+2iMocTp4HrRtPPqeow2TebblOD+QZg4fK8K0NbYORJL8BzGTdracbI/9/k+FHJeKaycJNqzY
JEN6esffyXehLpT94/o+MHCa5igcySwPzTppdw5G9JrdF/mEOkvjaIwPlL5+SzI3LcUlV668bdZ0
gicUhmQ5JCWcJuhviUwfKGfc5rgfIvapOnzgObnXvXLkVeE58gaivj7aniraTMS8KQyzzsDVlC6A
mVH/y7gayDFydvpXfid582eu64GdgaibDPQfhOm8i6b56zQ4I4ojPPVfM9QX9LO6DdFWOqs68HPv
6WtTAY7R04hEiTxV7ZNKEtkRXBPlOY++JKAkuzjgH60rXVfj9FDP0WfIZNs/nR9iINGdYMi5Soi6
H0kgOFdFozcO6HGfNu0ChWc4plP8j7BFYOKkJfrDmkL1f3oITTmZOGrQvUioSZB93VDPrprpa5qv
EWSypJSJMsavdCCPWjGboNeus/FnaC7kWejdCO7YO4w1r3VxaqFBRwwSpPqwyEp/wWGqpxJYmi6W
t6OdGLConKw9DBlOIsA7jaN0x/RMibYWpBWaoFsinnAp/gDhH7douxxaa8jTqq1JXrdS94/TZ14R
K7yOsBt6Lq1T51QucazB2KSzfQ34Ey+yasXmMzEHYLcz42dlIJj5oWkMSwJ8LLS1xD4BAaXi6vRy
oClaqnjnk/ZUrOvgfSKk/lrEMwXwfaxd6wcmzkSHjjsm+hYbAJwVQKYcnogQ1pUOFdoMCLwstpvY
uYwR+QqY/NL001U4b3cwkPdVtqBUUiIvPOcbtgwgJE8HIc0DtzTy9jVn3rKc1y2tAii0bPgynkVB
6cOg9Vjsbp6BXwwfJ/SybF5qG0qoM+v8OXshp97jbIpOpgVl4PThxOXMIkdmBSHopXimTkePIDpi
qFnwMRFuEzF+gyz9AzvFAg+clUtj+zvnNJ1+h/I2OoSktsVYL/odqWfxZoDlmUbI4yVWQiRssdPh
MRcHqLAS2H1rLCypxxzSL1e7qTZd77uUp9JEm6gzayR5t94BRQfm3tqmHKO1ALgVjCh1kScvzIsx
QbHpZHTEsmFgvwDK3fJAR1aFFGIsiSXUrturSYwUDEZ24DW8yb+3FMwkAJ+tdALRHT6vDReMhTAk
Da1uaE/G7ylHHU8x1/sUmW9oKp1nh50++d/RQr4HMPdjnBN6JY7dH7z4Np0d3p88V+J5jbOQuPXH
+m5nl6k0lvBQtLYYSkjXm+oygAWXH23NitLW90sBUILwCk6KUurXwBW6mRwF6Jx8cyHDvx9b+nNB
Fwjh5KIWCF4vPhcH5deNiCWMkwwlsfOYhKzf5efEu+9csJIgyUBTRqa8wX9zhYwgY+vyL6yuACkR
Lxw7AhlLQeYN9+/AUuxnllzeK8+3H+UQbROoG1IKQvIyWmh09uwABG7MCf/+EJWqfclmYaMdHzuO
4nDKsEabXApxZWeOYekGVShNGyKZFmm2CBhovFldR3pULL1HcUCiyCKn+KJJibagLirgW8Bf6+NH
dA5YB8o2IvkftAekxIEgep9XS2MjH2VEDjAs90HmYd0wqVft6r1IhlhMu4g1qi0HFzvsxkOj2eqc
HcLtZ/VErgYhRyfB0tokF7Yh5NUV3v5ajKy1srwf35fnwLhC73CcUr4SYK0fsrJ1IirIeHIDk5Y9
mK2+AJBThyDlEhYCy2mx/AMz1ix45hwaGOpg/13U6L4/fY0LFMLSPqNtmYfxPXAGEFK546LrAE+b
UFH0TISBwpNY1Ey2hN8hnrUi44IY/IQ2dEvn5SYM82GT81polt2KFxOfyzFNpdPG79j4Wdodd6gG
sIVOx8ZnBJEYUyK9aBqP2RPGiKmwNiDMQoV2p4qNxxztL2bkGqOCcdJr+ZKEfXVVpf33KT6gpSgh
g8hrHPkkn9jJ4b48MVYxBPf4Tt7IT073IRlAO1cukNrSnhqXnAB8g/Yk37RLHyM4W+VS0kN8sPYc
EmDHCOz4hdyrQ1YpQqSRelWIowt2toJ6pNqmnpAyxziDn7DqpKNyrBb4Ti7lbTrVnHRv7TrTZoAn
/vB1MrgskAp5nHPUZAPwgOFjr28guy/xkFHUY9ppuRN+pZmbm460/Wzjw20pnaQhHjCwcKROK3n9
2iujfAGGyCH63tPyFg5fF0C8Ykao5p8pvhBg0r9NQxLCHKQQ0OdkTc59MEGU5JKTB9TzfNJr1d29
OBelFUDCKrq0Pyp0etbaHY+VxLeK/fsmP1KVcaaCklCDAViAABqMT9lDZxsCoahm0go6j2wSWIxl
QN5HQAcTe33xpwd96NAT3fs2PWPGYqgZK47R4+V26ozkmQX6jQpmxm8Esc7sseR/xiraxuv7mnF3
6w6ukcxNRCsGvkamn65fCGcCELTIlobRki80gTdolxvc58THE1qoOT2J0CuwYmi3ltYMkU2z1QNe
an7t7JmBDA/+vN7XnT0Lzo1scu9AjAN5Tb47ayRUdp1xM3pcKnifYqYMqWc4rBJXrR2+GM3f6D1E
0eZhrbmWtvEcEwb25XPdDBs/mcJN8iJTlAI5jCf4vdJfEtg5EmvdBvUktNNoqgsw7TWlBEJ1FhNE
0SxTAIo0vsK0D5C2caUViCtPG8qBOMTreOzrI+kO9E7664ECE0d6JHo43MF9g/XNjM8LdzBa5g4I
AsXtcwIRZgyyDT1OVuFSwSG8BvFGga1jhaF4xZKmZj5184IpTPsSQj5tUDjR1mBkRbgWG45kBkhh
whxjT52ie+vfD7rdEMbDjZgFRQU1NvYfn+U/FTQfNoz2W+11+kD4GEasABECY65NIwQ/Ch/TnetJ
cYreisQKUScCdO0s7DvI+haP2SuwGOf9G5cRkOLSc3mjAkHU4dItJZiNu2MO9et3TU+vvlGd91QZ
6msFL1s+TI+1Q75Vr9M5b+EzlJErkkGtc+jW1qd3+rOEHw6H1RJvGACRaoVX8UAZ1oeYKZNOEawT
gk6ywcOgn3uazxejEWnoevEq8iKqj11zKQ9vrkWC5AOjeNnttb6CVBV9Vlm1ZcUhiJykTuJ+CRAD
0kCI1/nm0dskLu+ftCqb3+fRc0cLdoUt5VKlVssQizZvp1xT+yKregFIwW3ga6c4JItA3erNoW2a
1nTao+lnrhuc4OYPPCcTv2D1sJ4QiNRrrqIm3cQU89lrlh3OfJIGCSFYS/3DEEt4WcRS+9eSCaTc
4vCxKX7QPYE89ZWr5mBahT0tv1+wGMZCes5M1B8h/cIa1ZUGXa+0MeS00wAFv00KR/BLncyjfuaA
Ht0mQPbYQEXz0P7MroBgKPzUnRb3wwOe26OCGedg1X1QK9BnSAO+5ddNFrU9xx9WKCG9tF/bVq9Z
qxcUXMQ85t6NW+c1AqjQbPQ3fX0ec1bvn4DxfX2GZw9aomp037B4olHmW4sHnfg+tR0cW5Ataq+a
UgxgB6msizF1yKi70vaJt6VL3gdeZ/dJp+5J8D3VCHEgsB6NiwHgJJY+Vl/u9j5Bso84p0MHjtoY
UL+IHN57zz41VH86FIAlZJDXepiaaFOdXlmaBExfPoZDCqvbebkgkZzWTiTeyf7hWnTIswQRi+y4
AFZEPDAYQBIOMDY3vewKzD7gNLUGaMWAv/uv5Wtary3sFymuBsqWeBgNiH9iBDJDXVzNdDEP0FPn
vZUbCi23bGg3GBqjfBcekq2JzI1u4yNJ8m3xOHJMFY6JwAQd20xQ2KAa/fex63V8nWIQR8s6QM3s
trPuAiBFWSRbms17RW+nOGTJGTaBkDOO0WP9IBwidHAhA58Y7L6DeJL9eNKsHCacix6oC7vjM0IG
BTshJh07URDNMNjKeD0MM0auxBvZA5G+RtFIJ533SideAHwjAIodE1IhO/EeFdH2EV06EoPAgdwh
++SfGJgdfpX4AATCMQiRKriz9oqlxJaVGf9uag6EMRoiyjLmmfVvbnFKXLLqeow77LC8whSlg2pK
XVKuyVUMJPP4W7zf9J8JeU7F4hiy38i4+OB+yt8f+G1gA7yGuOIDMhr/ARqfcGuIXU2jm531jRZR
ClXgffB7lEUdEr4U7eF9QAkovR3Ft/a2MkRIjCDWsrVTsoSoeEwJIcNyzdWlcwRI1j5fP6ZcjC+k
G88Bf86EyYP4PFRfGdUDo5L64DIUA+PSywb1WhwwcLycxL+T5KHnwIxgDSC5vI8vhORNoF4/pY+w
1IPdcE3Fqa/dbTaXx2SuqfPxgWfkKwxXPUYDDK+cOkR7gW9+p7/pV4RQheFMbBHUw361TcdPL/aY
YLhk07mWk3g0Zo9Fjgkq5XY3WPx6OSFf9DDFE9rRhFYPyI/AaQ0AjSkXV3CiETE+Xhx5KsKNqgRN
n2GNgxmDe1/UR/lH6Ei7Lv3j9gt1oZsucFEYovBFyw/3F/vxgri2LD0IU3qGhXbKZO5rL+M4iXM6
fYXYoQloeruklrAtaFubbv4Q6BeVheoCiQFc6tdm9T22tR1TCw10oe3kGGfTQn1RHM44OsvJ91Ap
QN39ZwYDVkzNkzK80RXhobY+d+gwOhhsVPS3DNZdcu5/MsxNhgIBAIMhDpyYAm7R8if+zvbhfvbq
WgUNGoO2qze7jvr5HAHJMBYHCseCtEUBnMBwJS72JmBPPbO3ZkkAmzwRopP8kOhgKEvXrMN2g0hL
ByiFA4IFYNtG8yW/GlLhywgV2vVzUCxpCuFFd7egac81VRj6dMoS8cLV4EmSKXNO4Q3qtKy/dHAT
OTsl6BKJXU1U2jwHH3Yny3kOnIhSbUiHA3nljWqKjsLp0yM+9ZtVPuEheNKQZ6E6SFLWGAs62bjs
H8G7lkRt+g2QodjFkAfhqZcnO9TCqAGW2ZvTuBggg0aPNyW7ZjE9xgnh5BHs16FjcJXaEKTPzckA
Wf0CzjSu6O6dl425uJsADy8lWgU4F1O/CB6uxgnF6g7Yp69+pfk5Mkc8aKAz6XzBw6SdZLRWAuR7
WIcHFONmLycQ0JTxxbNpm1d2tCRx/fhCJw4SJPnlgaRQQ7xto5FhOXMTQ34jIhN7BOZ5c/Irc9Ao
GviO+fi2ZNoC8mnwDzY7IAZI25AN7RlBPJd+KyVo514RxMMb0uWMQ/axvPc3RPNRSbFkLgwUwyfy
z2QZe5YfCpw8u4JjhaREjL2//SDOlPsP1B8EE3KRlTlhSTMSbUe6GFgrZB6uOP6VYeS+tx1XRwh6
X9NERNTrwvmMgWNIcrPMTVG/swx/y0rqT5Xuv758JVXhrBKxMccZ0kVamM7xeyENL7axhzD9M6B8
R/PnMvdjX82IiDAHCBQ46Vh/EcQvUX9oEjUZ9U3MBLG88ob4OTwReg6W6foNKALnQc5LTUNx8Sbh
hbHhd3pWPiKwoSBQ4CBbrFjtFzfT6Rsa3gZYivRSoGBuZfjlzfHNP3jkwhnIPvEYrBkMPURilNiU
rRQ6qKhI5T10uWu46eZl8+zCzLnHfopD+dtJmezNlG/qVNo+cEFagFiyPcVF83IPD57IzbthmYrL
jSmIBnC+lGMEFTRg+jGdk0qP5UvI+UexZfYGbFSVlLgU2Bf4DWmecGFaIgkm6ddgNq2Z+VtyPtdf
BOG41HPMkGjckDn1AQsbhLuhnbESO8JvyEcFiQkOZwK6XGpR7fREORhUw4JKguVC4c3ZxnHhgjC4
sQ+g7cC+25bXjCg6p4r/dilCff7bxgN4eLb6Y/rDlUkCkqG0tfaoIyi+wsltydVStZw+28YPF+KM
kwgrqA2D+7rYhovUMxf8jvIQW6IWS3mbRJzHl0Jgwy6UPRMQlN4LFmaGC9CEmyKpTSw3QSCQDbgp
rJLYhiwrWoIo+bBkwrYWLggtLubimB6FjCDzXrziriHAW5oyrNr/vlxJpqUR5x+vYzAF0rP4s+pr
L5u/am+PJ6nwVxQKtcsLYPCxQTd204dAoiylN4RvBeL42tZ8xFZnH/z8L8x74IcPdfE/+Cgg+E5G
D5Rx0S+vobxXFo9hd9GyaLY8qBuDBF44MbvfTi+mLX5R05VHt9vvT2JNtZSaWOnC4TA4l58a+rHX
6ZyfcPXY8ACoYN77wZEEVnmVl4z548LsthOkhnMvMf1w76ljNJ4luRWuEEw+f/YrnOVU8VF6+x7N
6J//+J//9b/P7f+Krtjm3D/R6/mPZ0UVlTzL4v/8s6v88x/ZH/8cXPirbkiSJUtdQ1G6mt6VzC4f
Px8XyTPis+X/8SkeeWJm0WNZrzAN9ziIVjUkQN57M3hSAK/ghi1G0Zga0KIHFm6ykIWVP4MBah4G
WCoOufv2lIM9r62j7IUxtWV+fAGfbepPD9JXNHLm/e4JIyYiDgHsPkcFP40PxKOAjIIcrtq+hvGI
OOfk68+JKiw+RFNj9vc3y3391d2qRlfrarIkq5b573cbS3q3jLPyvlTNsUy3Q82E62W3Xn9RLSFs
vHuZyhFgMzFTrjxebUUbF2kbxRb2ZUy5fvmy7BoqJIdXG36Mx8ttpMYOs3SiTz/+MjR0K1vzb7G8
aUs9xIferduR9Bq11azooDsLwo6bQbcX3TMODNp3onZ3HWUvjboQPfiIIqNLA8uadr6zXJo96AlG
L5wHRuXo6URPh2HlKtZQox2NYQZ4JDfDLiegNumUk24nMBFDkxneBpps01lNimdd8fAy0aFSt21o
adLLmYVbe+TR9U0Xe6j0aYLXMHy4+xD3XTN4dvG7ElnJh+OatEizC9VvsE6vUVLz9pz/8EYU/S/e
iClpiqKrqqYZlvTvb6SQu/fodX/cqIqxJ/EzPAfSBROEbvlMxSkRHUMspp0xEaCaqOf64VaI+YuA
SWrYKH8/wzvziB9+iC8Ac7OuT903KNNYrx/MCIYN50Dqprs2DJga1/kgwWaarmvErmyh/w1yOhZo
q+lM3/VCqUaMF2PUM5Nmpoy5TxlARELYBDl0ddodtwDgXQ3dxLZWD694FpbjGJbBWKWnGqN41E9x
730uOyOdHk0sjKWgPTR60Ll5JkIzBsMZtDf5Nd7TiUM3Qp73OW1agFScxKSRKdHP73bePX2N2iH+
CGb3ozFmfaRfaWZ4ISJNr7o6zK1RQluWHigCChBae3BkUkm5O1Hoxnn5mjHQGcPcOE+alHnt9ZV8
8+Pl8aC7KC2kEf2/f4OW/FcvUNZ4fYquW5YsXvC/BJDHLbcemRTdlgZ5nzwP5fn9M3kYDIYbhdby
8Z3W0uyOKxE2d5OK/OFp9hSGOchjSx3ppp+oXNtEL1cyyzlz6+cuHAG7a22fvnmltJWLbDEamRn3
nc4wLZZaQ8v4qLifpGpP1dlg9Rb57cvWLnJtp6f3GfA+jDwDWfDdjeA0Z/G8he9Djj95MMZsJsnM
0ILE77e0sucrNZqnyphZMTzKR04S/xVOmFLqyq2fWAOO1BSqQBBOzn1BF4WBEcx3Xn7nb3NcGOOM
cdcoyJJ6RsD/+yerqf/hyf4pNGeaGTZxZaXLbMfj0pB2kvTDIJpYTuAOQDHzOxXX6tezz7Uz0Wlu
GVS4H75IJ/qFTuc5LiV9+HAspkPKg3sfCVGCxVe0F2ijMRC9ZqhjtuCQHRiwK6VTOQeuwD/x729F
7v7lvXQtXTJN1VANUxxD/7JK2rZIVe2Zp0udAUjyqJI8nenaJHffQPn083MJnIOIt+pJ3aHUXpJv
kDL4aQRjFZ8TJdBbMVKuOUaUjbzTbJgBOrsWTEUODrb4Wp4Uj2/qHNN/xqNA2plkJqELGYVVTgcl
OOwRXAAWBbL9GcS72zykAyRmI9kPrB+pC+g/YxbioEIvSWFGbUT/H2aJXa/I0N6SuOcoyrpD2Ncc
zbeMZcwALYJVehH+nTAulQf5RexhHIjWpblZzONhIFD99upMzAfi3Exp6prU+KDwC6UoqnYnWYGm
s+tDlPToyydNI0QGAL71exMV/qvE3IRS0EOo86KjCykU8n4MuIFUyCb31PpyOcJoojqUBHt0Nu0Q
i7Fobw6pogvx7uG0JNhYrtDqYzxITQrWVIDBM/oRv5OD/MGZzqY12/i6Ci6lCC1QbOluclSwiklH
JfWN9oTMQVdQIZx5FAHisye28BbtxRQr0fypjP9+ufz1yjcUS9NMWVZkQ8Scf1kt8kfpflvsP5b3
C5b90I3KgprUWjFjUvnpPsSIUlzxU4kUixmJeNjxeGkSwvEAm9bBnUJirSLJoF7lnF5g67bgcSWX
KvLSk9A7oqZDUg3hdp+jtKI/afecq/u/vwlZ5BJ/zqzMf7mJPy35DvOonlr5SpcmJv6RpTEKFn07
vf/qt6WjiMYPqx2/zGxq6Qam0kpwE8zbF8cm7blIbyAzaZbghzt8yrfJ31+b+v9uR1mSdLkr65ou
Gapk/PsDft2iplIiBSRqaZw0E/kC3WwjqQsCMSKESOaIgQIZw6gSN8aYc09AUVgiXnn4NgGnShYF
OjPLbl7FeKXck6sptQvMFeJ7WoY5joL/rws2NdMgadOk3xXzLysiqW6vVv1+kuWnGnWbY+ckWRu5
QfcCufuo9P4LT0szvbw/qzsUHGaZKpsdqVI1zquJydzBn0Jf64x3FS3dFF4NeB6Nijl8hZ5uWr5D
TRhvm3nMAAfwsML/+xuQxRP999XAE+/KlqKq5Nrqn/Mc4/nWU7PhBhgJvnhObx/vvny0voTjyHbW
3ZGrvacgP9HnQuVn/odDWtOtv/rxJkmWpci6ov858b1XdSiFepUsQdtwz/Cz4F45EXI9Oid7CdKH
GAVp0kzLZva15l3ITsTXkI2M5kx8TpaGKlhxKkprMHdj8HiPsruYZRi14zh0E4T/2dtOX4d4lzIA
y3TCxs+BYu+2Hs0qplUILT9+Z2JgzgdhUjRqrozukiBYsXW13IxuSmzng5iefHPPXDUV015WUg9K
+NRQFoN0NHMjcxi/VvBWmcX49Uq0KuuECrlCGAsdnXofw6k6frcOamARLreyeb5StJSH1rYw+txm
hm3G7fymBIY66k6SxI9Ar9Y5rdXVVE+nn2zE9K0ouSoIqPWACWMFyFwzz/JtPGXomoR/dTN/R35c
u6HhPO6nnBtAdoXvvXn5WkJQ+E42Vn1R6oDrFZ/MFLjE/eSHh+kU714MlKmh3vGZzMSWQiU0Zsc1
a/RaFFYscwhXkpO3J0W0aLjFbfYsltx2IvyDEVOik9am2TP4mi4z5XjUCNk0ZmddGezIUC9V4dk7
DERqV7cW8ZIdfXxMfNAJHl4mIyJ5tV8/Yq3L0A/ddtAwLFz3XlBTH+ZbLu9IGL87hUNIl8VwO/kE
dn+zrtlt1y2mOW0p+oAtZB0au/XSOWA08JPZHXSiAW6+amcDylG1m/BUFR5JBoiMrg5CFGSmkPzG
KgLvdgOCr+FditMrmG3ydCtaSubQWdIWsQsEFqHxiAGuwfGFJtyrhs/HVEt3z2osMa9ItPVBLhmy
m9KJQaXCPLOr8OyAjY4vKJsgKB6AJlpgKmvciuvYx1taYQVNAR/eUyyEu1s8Q8a4Dkf0yT7RMone
ouwgQCXDFYIHlGioWYetbtPkS2gDPAQ2y3e61ev4IWNdDNDdIGsHEn4ygA6464Q2mny4cDlfa5no
rW3xcaL/MR48x506wLWj7GcHEBNIReGMjioMvO4nZ8jPobyq1RQYBb5agqhKGXSM8pdRJv1W7yOJ
jfRBw1GvgrDZMlAiAEXM6zpZQUbrN5AeTNH52wleBqNg/Y9Bi8hQQhzwYR6yXYrYBmYm3pSRDOto
wJN6xgNsyr/fHSBTaNl5OqyQh9h55KMxUk6INxkGA5vFmuLMryFTBxELAbDm2dcvkP1RspeVYYqX
d7F8P8YpO9KVvwOy6DuTv9Bxy/2Xr+8p9sFMreJQ8Ebo6q2YT4kOsTymogWpmmGi3ZyAajLig2+l
Ds9TQ67xzFxwI06WEuQcyMQHTiroPGfTygsWmgKdT1UY6XTYDGRwcmN79xGXYgvxGJuA4EgiI6JV
Nn8mftr6hXSuQaawD3gF8R1mUfewUWdxfHTKM7dOz5ri/0e4QfuLoKsaMsesJBu6Lv+ptn3V+ftR
KOqNoJvbp6hn9Bd4TPQET5bjhxP/pyz7L4ppWbLMriJJFNOq+ucsO5LbW5w8qRhSTD8SqA2PCiu2
fMWCoHC/dJaudFqNy/9L2HntNo513faJCDCHW0mkSOVs2TeEI6MkJonh6c+gPxy0W+3fahQKjSp0
W2LYe+215hxz+EbuWKPY6EnJEcyeExxeinPG4r8t6fmO2f9VgQAv56x6UTaT9dWF+8Rcgh4oUx6e
ZkoD1od4VSD+5IGBY8EJWJJsjh2mpwQjc8I5L3srcEG9YqTE7qblpL9PsXOinUJb0jK+2Ig7jh46
5O6cQrmfeuiZrWKlXpfIorxyKdIXZ8aV0HK3a2HYC2OyORq6ak/XlbNzs+gHpIiQ5KfL0njNe1QT
BCKKdgg9OByHkctwGcANw73vGZ6L27910VSN03n/6J3mSAQSjdy1fkZLW1eIesdASCcyGDyoAH7d
gy3T0hVdEU0eiLvHIby0wbmszXirYrqCLnYeknulktoYeiHTX2umXjZCAeBwdfOdjjF38CQAu8MV
lRNns+B+UfFaxpyULj+bWuKTVnnnkyMz5loU2oH+hKzTKPEUcMkCK9kAXwidZITgAqsufWLGkahk
mdwwHgJ1/6SQhySPjHAkhf1GclEXRrfR3qJkmqFyvWwKi6QeO0DfnTpkVJWlc95Js8vEcC+Tvmxd
htuOsTavGWIX+uar28U7Z66ivoo0H9gXhEEmVYNeGqL3RxCEDuBHYLhdJxhKJA5njUMrJPfHoeQ2
t029RQ6HZwRJdHaxo6amF7eWcT2eX9J6cz5PgBtwf6RVeJ6EjQ0rp6eum5ZzJnqrXgWZxzQ1VabR
eZ5hFTOGdTHGU68ENO68Gyuv9hQFM6Ueopei03syBi3jW6RJyUIKJ6xT4hujJY78Kcg+EMUaoUZD
fqaozfNijD7rkizllsCBoxWMoqegfFCmSd9V4H2VaFnU47JsyqL0fab4Uea25/RSB6ISbzkPZ+Eo
Ld0rjAI0+vlArPuANO4w8K0C4Doi6SOCYP5AKV2lciXdpnlZv9R7nf4kbkiwhBpQTbxAtKSYXy7z
cByLEGrtCyLRjESAXl2lHWkNnc5H5qE6JvNyjseDHbCuPAThqTEM1wZBqNPr5HTIZv4Yi6O6gIS6
arOpJiEZwS5weUJehPL3+iR5ZeeKCF4hXGLWDta5NYzfhdqhOExEDCXTQJnk2aLLnjWc1h+puI1A
TtD+BBuusDXNxHBL5VkZS7NhvMUIDrOeeJsRrqe12DwYBviOllGX0QKZFukSc6OEhiCYtgzmwWlh
58I5kdiG6lUca+G1MaR5U/HFtQxA1xk0Bcu9qDONvpTmhEBAVSdEYM4IkSnMhWLRFeNpcV1djNmt
IOXRq9seN8AQXUvdTnxBDU+GF0/2JZm2iSOXdi2tsJ8bxUo7LaTTqqZVxxqKs6lhxjtvQi8J9ulp
kfsc/MaZ4dyCpRmsStG5+bMynEEWaUzbtXhfxHDsSyvZ+BAr75Iu23plteOgGF8o67ojog//Kcnc
qCDii4vzYPcw++Xnv8+eTouGRp7JYIC///HslWXeKJIvxUwClJkAWgK3qr7+dhtEe1Ub0mF6a7yL
LXz4GwuLElaj5LV5R56dEeoFxH7Ov7KiFW6ysl44mQeTtk+fRQRMVUE7eSL2KloHn82TFgwyJgfk
y4QsUQO0IoIBB4BbJewvCCu38ZNJV+QZXSvEMpqc79Gz8YqhhqH7Klu35hyfC4kOWu21T0mvp0iT
sQQ/5TkeZuO/F26t72D+dWHuuhGdqhaylcrxtnyhQo9ehEW2vB2FWTmRnOtY9zKL5Auq3mG8DJdo
oVY1uqKV4HQj/izfX+bJ3Bgqc3blZc6BZwNnCBEqE7cxcgdG6Rrnm/kFhcZnAR7itOxHejxBFy/9
jD+vxDSHj9aZ/w59qBOsf271XWtC8hv1Vst6vG3HCMVdmOzrPtMcrCcym+V1+vcF/N+y9dcV7NsR
Px6tsO3S+HLl0Qqhz3OvHdCoG/lwzgYGxC31ORkHk/OunpyYPoFsOWjv+rrwJDdE6O62E9Q0h2pW
zwMieX2PCNBXmSHrqPGAeDzr7BAM+AbJ5ExhgJhPHVe7YGs8JxvaVYUwlKYRRaQXD8GrvnOjABJu
ruPyExcFijRjKa7xUZQv0YRZVjc9uf256CB+Ejcd0xJOxkR5SWtzyUClR7YmnlQ6oOHJYcDTy8Gm
R5dgeElfdaDKB+W12KcbAAgS5KOOkHdP1SByQQL0ihc8Spwl0BoxwvQXF/scP3hU1d+6DD9vbF+R
/rjQlV5qmhHxqLaLalvvz0vx06J7hohkIvMqtgn3Ol/TIq2mZ2VCE5XjJm6AEPcFwMMnMH1bXKJt
j2WQANKUW6z+1QtYP3STG+Q7LI1EUdjXDHcx2t5sGGLmtqUHrTPl96XIov8ny5ZOyfTvr6E0giwE
Vcsbs8P3Yb2DrpzoC3GdT/o06WB6oZG5MA+Go+4v3D1wxMEOwHT0XLIl9YoaaZ+t40k2evAg/1bQ
W/zz/z9Xf/l/XN7IUpuraN7694btTEe5sAzFgYbdo9lg8uNYxqEKbXD0YBQgmf9tJvZv7D8/+W5w
KUtZIVx9bmzwegumne+U6LUqkByIWpzGnFfVnD2USQoBrBlM4o8E6gmmXUb7oFsxbyLJKTjQj9ts
URtTE08FKgsgvfLgok4UXicqdWF87p031RFhR/jegu1wUmR+1axQBkHeWwSvgSOA4F8JiPnJua+c
XB21CD+awRX5CBFB/AuyAJeGRN8r5qyAePQ8R7Kc1HZOug5xP5eh/AFkpVdekg7GibcbK+Km7CbY
fVH1F2OyueN0TTOUfBza170KseDGh+qyNuy2tou39iMJX2HYnFOkfza4EDodyqwwQPGOyKZJsHpj
0P9UFxyI+3YXAsJ8BJr+svMt5JKuZI6il5pOy3MNWWJfcZrn1QbTShdOsW+indEU0oj9cdGwaLuM
1hgsbAXjrK3qdnpbZoYyVDoYwcs4mKX16kYsIaqZ1vcQWKnVjnlfeq5wno44rUcdNqPRmYADyROR
Fps20ATcVQyZoB6YVNCZi7Y5QdoM/Y4kIbSMtL8YXDZ2hUxYH9M66ButyLKtGUpg31zT1DBA1unj
JlkgjmglKPqPDiy/LCaSKDMSF6lHjf89kz+edv+mWrkqVcxslu0XUuBZXwCKW3N0Q7D8Ttcc9hfq
MPfRKibpv3Qr//WT+7//8ZOlVKi1omnirU5V2nlBRAE8VKLBdS0czbfqNlJ2lstsqNWHLF14UUNs
D+/iIYwwwg5ZwBXAlIBdqGDJFMZUEIx0yY1gMnVrDWQdhdfp/Vrub6eZFjsNQmIEYLvebvCeVdC+
B7dqmLRulbv0Ry9gmGCx5NOQR6N2CGFX00OT27x4gk9biIE+3mGR6DZ/aFxc9MgBZi2anPRqzm4g
TVMEFWnLBJGmySLR6U9um7YHuYnb/yUHwMGHCOA7eC5hBwDLv6GtZiK0IPqCgPFpYLhw+wEK4JLX
yBNglnlyOfzwkCPH4r/icTlzUVCnsifq/dn2gKbRINMqnHE8YmzJ83V6a177MQhnvR3qqDLzWCo5
RiEr4neUOoyXz/4sZnzN02usUmuGVuuSucynIL9xRqe9QssETROiAnSq+aCQQKlMqoCWEwq3oXIe
prvTgoA/WRsoo1szkW4ewiXEVTrdAn0S99NJGmZ2897b2rRHdc2D5+a+yZ6mN+GshUW8Ld41oFDP
Ss/Ls/uzFG9HeJrjWC3eJIUOdg+f95N9ABLVHDRjVEx/bxXyf8fi0s9H+Hts/uMRbutKVE4tH0V9
sQI4Jl9JOI/RlBAxbC1aTBm0M+ZoQtTnlJ6m4GBCuxXvJBdlpyftcHr6++Pojz7OXcXXnaJUTip2
LokBADwGEjbrkbHlkXxloCq/1p/04sHPzU4bluQGHkg66N3UijGIcCE7uGBUiMVkhNF6fOZsN8YB
UDyXn5Y03ATaiH4CNLlFNk2GvWEoQNp+PMtj6ytXedcc0rREvJLn0QVrBNpG1JwT9nYGrFPp4++v
+i04uCs2/3Xl74pNpTFFTajq7zZLHCzi09rQGDzghaNcF9wus2+TG1u1Iblq+BziCQ/f//4I2qOr
fVeGhYbSFaXC1RbHFnZYIjgKj/6SuQjZzkqbLen8Ub4UU0hWpZdMbh/l/rwylu0Gw+8J34A+jERK
NJ3Xf5e+GbZ8FNbMzV1wFJvSY3SbPxNDh+wjntK5om3r4KKbsnaIW5zkzYONQP6lHOOKGqoisx0w
urq7oqcuucRmxEYgjkXbxBM5L1+UqfxpPHVPJ9qqS3FEG6fl8I6KqhfW0qJDp/D3Rf1lKNy/Uf98
iruLqquxVIZXhsLNu9FMlWVEQhanb2wARrlOrffgsi2YILCyzdt8FB4z5/TpM5A8T69YSYthkw1T
cawv8TSiytcjp+EsyqwnAFNYXcZMJPBb5coIsbe8MT4xhxSTUO2xlrI4+vu7/B8PyD/fpT9y/lgd
6ijMBEko462BoRaMbO1U5Vggs7CbME7LcydFtQ2kqhmd0GSUqOCHOkX7h38I6fOPOC+jfbm9QaTR
s2WTTSnTL6IDKwIqV6FOAohvXAeZgQNaU9U+o1hfmQD/8Dhgw+XM3Qyk27LOer+TIiAX8uAPPDj2
qb/UrP+6YXdVfFspUdRc+ZLJq3wwv63a6c54t96v43iZgVmZI8km/GhCQL0drhqvcW89GTidcETC
sNmXgZh65JmK184gJdFjy29moCjmjFWaQf12pUE0lgDd7ISdDvo52D64T79vKP/cp7uCX9dCqcla
njlxHbi3Wb7AM3h9laJB5g+izQm2tFfy24qWFO1xKg0TDGlkn+nAZVNFndWoFygoulGO7Ud1MfmT
MvphbrtXWR5JkCBBNMoDE0bCHDAIshMD10Mzsr4EcR6/Gpdpag25k9yuXv+MHw5XAWOV25xpFC5C
n9QmR3i0gEq/L1//fOu7w0bZJKIvqbzvKFyVLWFRWPFbR2/tZufDznoP3lq7+GDuaAJ1a0e9SAee
P4OF2lE/mbMKTz4OEM7u6ItWt2W7MPxRRTaU3I/IzC+O1ZRKei8eYBoKXgAREhYREPY4GAVGNAxK
gmdLH/aGCc4yG9C0657GC7J2D0VzWMj0NcfMUpPhAAA7x/KCadJQcZFyw9Eh1EE9KG6+z6YVTe2e
PwHUgl2J7A+KeGOPfoxRCFmVR+HsSD2hsdqAkFWxvpxAr0wvi2ghovWeY5kA9tHYuMq2FYI9Kvwn
NXvQeNN/XV4ZCegG5zuZE++/F4Mm95nonDjt0jlt/GUJGJXwvhdefuZsqMqLUc6aC/ooJXNydI6Q
19vqnEQP/joHwgLElI1BGVxS+6Q4tNt43a+fDOeLbTm/uaeZvrzC7cDeC2ql7XlUBk8eh/nvX6CI
ODjpOEq/GX88gynEeUpaj6GN+c49iHD0lmP09SSJwpZ58Ir90l2TxH++/Xcv4MdS6KdhYhgxtT6z
gGMX2jJennaQKJMWRBFZdMmMe8prF7hXtKknhzFHtL5NISy8QNcj3Stice/zcQptzjzY6cbaAg8S
Bq6hMoZQTxRAgXlGmgNKfi02+lRBvC0uYT1S+bWRfXtJjlrOoJni5u+vxpSPO/efUuTHd+v//sd3
q7OaV6nvY9S0mIWFGKzFZFJhJMaZxmAUOQL1COPXgKwNOtBkoaD9hNyXLa/waKGohuNbN9WSvUnM
PVweYm2IVE2RUMw7cRYO46t7qpwinWWl237xoEBQqJisw0m7Hk8p3XgYxyg4huIBxE/AWXuuzYI9
opeIc4Y1YHs0Ig+OkWxhWvDUbG0laA2GqCNVXv1v5BnpemSVVRlgDi+hswLNDCiHwWA2pxFxQLlW
bGrFtmh/vtDbQ2qPEcM+u8ocDfuuWvf7M2rU3FFhuAVTVAAF9zNxzXZLmGosuTRv/77uxq8bz4/L
Lv/7sut1GATBVUQ+duTNQfZb9FTgK5grWAcv1vJyKOohiRczfa24XDL/pXC0rb6OwqGyDULHfDlt
gj3V7JtK7gxf5NjB1GKnpLgBGRIMlTdWe2l6XsbLZqp6jNcMbLTSNMah7I/KfVqM9XisC8hdhmo9
YNiCJ7sEENp2aF5tTk6Mw8GGX3CxEaiz4A2DidYXzVbPRIP1fpD0vlf494VRfj3RMxmmiNOpgr87
3T+ex6iyEjHqeB6jV5QCiBVZuTHJwHoDIF44mTI7Q1eh00OOAPc/n19B3+LS/rhwmiIcAagWHh9O
oay3oHiQ0UmXRRCO+BdMm2SBJqvmAIan3anu3x/d/HUn/vHR74qJkxChMvYpqUOQ6ZeVpruCdIgR
XqTE2LVOmb2rMI/BvwpO69syLZ1z8qIm7kUnesguJcD2NG76sKAT4XCFyyCrf+Uui1iYoB6XwnEx
MwJ4oAgqadzirIU6cTIRkk7CjwrpBq5SRoKBbRwL04GiacijYpt+RZCE9V5RjMrSaiFtMo4t2dGG
AP6Q8DXs55ktb/ujPTJUQNPpBPiwbC2pfAJCdqS1DLSowMyIncPcX7VNVKz14mjqGNzdtsfdxh6V
gnH5zPIDoIbk7e8rK/XV+38XKQNhnaVKJvKBf78tbaqmyVlmAa43xluOazpagxoY1TsgWGvxCcfY
3z/Q+P1W/vMD74qqMNW6VlapC5tlVBOyg7aejWmWG9jih8Bs/PkpweqY291KngvVEJRIeUC+q9GL
c7NnGH1gYffW1OBegZ+ColIsAsK4lFEyu6zbOYPEIbzJvh3PK8VssnSiF0amrH+IdRlWUbcVHyUd
RptkqecGDjhA6df2mLH/qp60pvQ3zOF1ly8Rss27m33aEVQBT9g7b8Jp8VK+PboJZn94+esm3JVc
YXQVqqA/n1fvmXdZ+JQx+3YiHyqIjpjRGRGRc9tPTrr304JvwayTpxkK4nM+queIjtkWeyEYEh/8
iCFlEQ3EgY5dcAbKrnpSn8WVuFXIH5Fw5sLjJMGoGLbedSc73VOxvezxcmN3nugrlXwMmsQ74/Oy
jBxzjRMkR1DcIfAM4EUUH6kXAjA6bYs9BYgKMHWDIupKuiEwYu3waBjw+3le+edxuSuPUuWU53FL
NVodUQJTbqPrkTkTeyuWHQsIypKuVv42kh7u39KDu2LdjUSv5q0TKou7UiiAkJzOH0fZ2FcmNP+Z
GQlANwJHbEaVNCgBGuRE1pOAPCyo+NEUlYSsgo3BFjTCUuSb9NeGxTGB+UekK8oFjY7yFBljprpd
M8uujh9NU3V8kkaKRBYs1ipXND0EGGd1V/n2xRpEjYuVSrNsaIxxO0QNZW7w6NJdV7EXyo54G+S1
i8qbNlJ5euHRRlRzQ6ND5NP0FA4hRqGbkZ7FtVWORDyVm0Qfo8rK9ooCB36AIIKTceYfyhWNSdwA
0vwyFb+Ys544u9zmSNIS6O6iIxMDwPske6fEPm8ZvvnyuPHfaHeHskdyQF47rWyfLLeuoILZejq7
FrYoPlhIZP3XjV6TVFPBVSArRn//fuxncnHKrmp3ZlOQcIeuc3/lc7Yy9y2G8sunfNtf65GibUph
FYjzihTk2PU5aoLqbxflbS+b2xZ21lZqVwknTRoF2lEsAaUejfOzxbJzAnaKFa5OPFkeF9JC6d22
zD8oxPcSsBPqImjiR3PBPpkKEzQNKi4ATR0pZ+fsv5wZmuuMvj8k/7Uq5tTvV3kimV573orSOISU
ioxHWinCBOU9AA4lmSH4SeI5BiaDjRg7K/gIwrebkQ7YGfszIwpj2qo7VaEayZZGMS+oRGRay628
LgWbX524qhlYhO0UPJGlHDh1ETDSCa9aseP4kPFMVLcx3XGUYDpRUfWKGQ3WMNRBpuha6uwCH4qt
IHk1pI0eThi4WJpnJtMa9KkcuoKBrWl7LfZB45UQQMBgx+PL5ZXxjG8xcj07GLM4iuiMksmPJxgo
3GkWw3yWL7NZpOaiE58raRKURyt+0o23Ex2MQh/5NMalg9R3j9gA9Hfr/AW0Fu0Y5xWzfarIay77
7Em9WJvXcW15UvZJtmS2TKRVwtdpxYVEDAEnvYAVLxHmgja9RJuYoAC4/hwbL0uVKFYq4GrDQShN
PDPGsgiMtcON2iFwqLq5IO0EwmmyVZItO2ChV4Llgzep3UPmlxbNZUu3CCwLmQiaOqmT5+w2IkdB
FNBQOsU+WqYGnttgleheMy8sW+t2kuIwr4gwDtFcquzTlYABqg0P5Szte712ammDZ6s2YU51dOL7
1gdHmqLZyZD/01GOOq7ainR8Mm17Kp6Mir6fGxYueJ/Y6N1sOtyiWwix67tiNK5oT3HZclKY4RvO
RTyvb/oJ7ORCyByUmmQYWunm7y1d/fUIq6mWZGHYEI1v+8+PFzGLLdnXQyHayqRWjiRSVnhrOJ21
tr6uvziaypOOWF7NDp+F99OGN8F4z7/0SfNkesZp2h5rB7+oFHxPCj2SwtMLCxb7rrBuDvp7RnT4
AIvfg4+t/Vr6/PjYd+tHnchRdTH8aFvlXqV+qPpIUoZ0vOHk+/NrtkpNBGFf1+rNlCdh9+TXe1+e
pDfS3z7Afl0YZxKVMSjHJxb6FpBMguWM2CkTrD4x4Zya7fKjOqT4ktAMtI4Bif9mApIwXCLZzx1H
fcenosTl/I7M2+45u88+51tyNh+1TyXr1+JfMxUUAKaKD+GuzsuN+hbIwom++Lozx03MmjyocRrt
sqVIrqgjd2C4TnAMwfdOzGJgkXDA2FTt3IsL2eCrp0DbIqJo3b0RIbzAdclmQI7WuJ3BjqvGqNNp
tUhf501Hgk4+qgib0JziIwYwBb3xagv1kEUgeLvlnuVPTKjkPR2b8wTKp6HcL5+M7nBYmSQ10a0A
dfuRTkKvoMwB9GFyVJuwYvrZgsDOYhdRKZKH20dTMrSOjwGABkLhJ+xM8ByrVXEa4iJk4lwgFcJf
wDSMGTVZhNM4HFZfReFEQHkhmaMZe6WRDqMnGBcLEvUYxtG4QxcpHkwUx0cczZTjZ2knE+3MmkoI
I5LTFSImXkuxnkL7m7KCqowiwRf6q7LkpAmhxtz5DsnQZDLrAeFDNLZYzow36n3MXpfCA/QqY6qd
VpMI6NwSthdf23yCO3pbQzXoXXkTebWZGS/9u5A6fapHPbowQJijq0YPFm07UEI+glky2EldkTSn
SbxLHzsEaYEWVjGP2lklTVUsA4ji6mH+RsvhVo0eSSO+DST/KWB/PF13Rb1sXINzLeB2qo6Caotg
QawBt+xG9nk60dNJYbzL/VzxgrOAEK18Hu01fXQmaRQcoDIw20HN5tQy0+wN1bdlRCVrOALsOCVe
nyDqRp6pMNyH0Ym32SPzmp4WQwZM/SeuIaFbIQV+r6gV3vRnmnpwt0knT1+zBbaa67OxFjSH5KZI
JDF4hK87jecXuIJfMucwhA2rEDvxoUTu8C4yIsMsTE5WQGD0FAG8/97jbc2BzygeZSKAHcSRDEEr
EvwKGNdekzkVToN5+KJj7YeqQZwUkuN49Pc6+5tvSxJ/XOW7Y0Ji3IJbrjJVPB+7wC4LJ//y1/qr
TN7FlI9Y2cGES/UBdBMtpUDCKx+F0vDmYE/pYL29a1/GIVhW6VRl2CCCUrep+Lgf0YPOOTa93040
Pz7qXdmendQsjBNOeW3YJ7+qC9m3+7aDUQLRnJ21gy7PW2WMP6hCRiA64cmpL7Z626CLjtY1RHYy
SGDWxS69hhUaCtpjZ7bjtaDbaHYDUM2f+LeDyikvNtheE6PEtJXH7WWs14wObkczX50JgbvYl3YX
6l7O4SgkmUyy8+/OF2HwpTLD5AkBH8cxqqfwSuLPF3gqHI5J9FrqyLGBEzFdASmEm/NLFSaCv6XM
oGbxizXEfTyECqchTvAygc7bMjjc6qUuv7FnG/iSrUOiehqqtJtrZPte2m455Wl1pu/TTZTMLXTb
zDE1zRAyAhoJ/VnRuCZWDcUBloBTpYgmjGgo7/9+kH7x47JP/3N3vjf0Hxu2VcraWck4VKETOpvj
dq18NDTHEIp90Y3PSfZOiTEfneH1YaY/M56RKXE/aPiLnxkL0+b8xHAmO9DXsOB3kd59Ans4oDId
VjMRwhh6DYo/hMIqJ7Rx48o7aUISCMo4TtcmmuAR/uzzq2azIGDES6UxdzogmYlEROR6fcp2fHMZ
24PO+Pu7S2q/0/2xVql3bdnYOklCJvNoJudpYC38bu7T/CpdIx/RHSgxv2qOrjpSOdFaJ4K6Ec/D
txh3hCeAA8M19AmKWqcIxfJPHVmmnmlMBSKxrjM5BOZFFeEhJtQ7xhqkZ4/z1MXdfmMuhGhRH1sF
xPlh0AwZuicjimTMa6bsRD1f2iajgP9rKboY1HI0rfQjMptBSQSzNR4lt5GWjRLtCS8XBuOO5i1k
SHra0pjkDGS1NCjRrQ+CZBaVfQOJTRQnMzwqNBjYaUDAF9mkBCFTTSH/c0NihPa4fAw2JHzU1Yzg
dllcEUbE7cHThN2Tlv+pnusxpoBD058sTtvkWL/JrI3BtPTHObgSxQFqmEgb9iwkV//TrAqXJasq
AUIIEElAfm9eO06WwhRaS6iDoyRzzVGUEdiA8rovyiXdVx8gHCs5/2fGQtUYJ6Te4ujx8kfYk99H
XD+e/371+vH8G0Ig3Iz++ZesSTajcwQrE4S/tGGv95fYRf5+5rRfOwm6ZFiSoZn86ivRHz+vCCvt
lAicVCsCBXdRTDKclo96C9N5Cz4ZnBq/LS0vnUHcP8Yy+JXmyKsngFRiDnJodtIOT2Sz7abms/oM
W75wyC5UXvStfB3I7+evZs1z01cq6P3I0/oOOiQWfXSdMszhkN/qywiOW4aKZ/j3l5N/LaN/fLm7
MroLhe4sVilCMfz7X+0h0Jz0MxvdaAm/3nY393qU+gKl9ahh8PT1wbYkP7qG92B7/F108+OD3I3V
z5ncmJlKiRscDIsc93gFefk0pFxtZrddimgXMhCl+oAQSBHk6Yp8r7fsM396cEF+XWB+fI67Utts
A8kvU+52anrgK+pJtIDYDkfb96QNBgxe4z5Nt4a7vAAeqex1VswtQfdfpAwROG6s2s3fH+k3/zE4
nH8ewLv6rI41FXUHl4bGfv4KMAF4QrGsnrp1AsaR2hF2ZbapDqqTzTXv7x/+a8P3x8++q1rEJD9d
BIWffZl0AM7eqi/m2O0TFsHTA82B9ushR9dkmX4hNmfj7r3WfCFozRM/KpXwbdplPdJr4DXDTOoT
5vsSzk6+OGIFh2gRrtpJT3NGQ5sy8hj29IkvHagtc9H3GOpfs7vKzhWREnZN5Fm5HYqj0548ApZO
JGTg3qfI2FptSFkqHxmwXkjQQ1x1ZS/z1HCDrEs+3g4K7WoszrKDBzN6tJP/Xmf9+MZ3K0sA7Ciw
wv6ZJ7DoC+Tny22rv9IpHOH3AerTPIAz/CbO5kn65xLfve11cC3Ca8HbriY9sMNQ0VyOMy8jfS/E
QgPRPXnl6FfTGmX3XrULXRrBxIl2wKBIdAjlyf9SUSpw8CO448iYGmI76gerEjSn37b5Hx/0bjXI
hFIPxCSjeysx/hOOIQq3aMZU+7xXroiL5wZSm3rEAeCKHtgYcrDg1N55gvEWF5yKq4sndbNGcwss
Q9n0mj7R5jTDdQI1VV9K6ahkssg49EMKncvr1cAGQDRDTcihi1sXGit8ELk/4BbP1zXnUHUruain
A5y8pAqcBpzdzJONSrsOn05rYajBxUxHoTC+1svgNqIxcJ6IYLsvc06W6BCIElY9+dmsRuJKaglO
Tp7xfMdYSb+0FzDudPbYC6gSqgkxnrc9kpmTMqSpklBa6zhc2Wb6mDzDRjeEsITaoAvnpw9isb9o
rJXxOEfocRr5y/AyrVPHshZVZ3edjSmaNLzamOf60oeUKQwokOhemUgtGjAMIM3e/Yog1PfYghFG
OCHxe4vu/CoJnqqM/15Mfp9X/bitd4trUYtNEJo88N1W/0qfjdzGvR4gLI9HQJVAD/b1c20/7KBo
/drxn7Lxxw++W0KzuE3jJuTBV7ZpfmzjCV7rtLRzfVr2Z4QF6JpOQHs1YtOum95chyGqb98iTQmm
YupdFOdWjLM3QC20+Fv60eBIr+1T0NJyXNyCeRDP5HaVYguCPk7crjqOIUH7Q7SUe4MEw9fgyMi4
wAkjDJHh4vymn8IYE2Pl3xdZfrSO3i3ZWdEKVazw7tDIa6xxxBQf+QWKG3XS6YDLxg0dEODWzQEh
Wn0kzwj67BUKewotDAQcUwK7yjeMKKzAxZV5kXB7PXrDf+066qauK4aoq/L3+OZHUXVSQjlozyH7
yheTQ5l2Ag1PYSAZABTJSS9PD67KL0iXvrupaYqma6oIzejfVVxWmykHYfqF0jLdRdN8cyKc5zwQ
FsFce6km4YYeLHmPe/0pfVE+/r4lxm9FhaShEbJEWZdM8W6hb+tGUX3/Fm0VeGAA6xFEQcaiurgs
WEYuEPt7zvvo7CM8WIgHJDM1eZ1XCvlBPsbkEA+vThYPOwhk5G+Ia+yN4tkxUXExLoXqgGRbGZ9b
pqU3ES/V8Hp1df89bqDlDDkxWycb8hBTbShxZs+ULyDNWntBeFKdHuWqRSOFwResQk4IG2MX+i7z
JPXkJqFDaAONnNvVk652ouM/Gpgw1ZQFLUdV9nL4kg8AN8ZvypufF+tuk2pyLdVKvQa30gw0xW7N
RZw6GeG016ER2BVZCedpSCxaNS74E3Osr3N5UqG5J9mbiQ/YvWYUn5jjeQHT47lQuqK607RDWu2a
cCERAjU5u83XlQ7i2eb9FWn8dfae8Fo05YsTmXymV9J+osergeMvnNqEZbCtyk3SLixxTFZSRZoI
IYDXSRo4bIORwmymDzOqSw+VllnhrCiqkbWrhAGk7r8fpl+fZAmwkKUazM7Me9VVFyqdEl1jJmfB
WApGAXR3eXKDhU+ImKu8Ga2n4RwmFp00YCRmh3bLbhEs//4U38q2+xVVsuhFi4aE8O2+C6HSMBTN
mvcpg9Y36GYwW7/oDR1vnMguhExe86HPEh+ukmm4jRAeTfT22yVRjNpRPO3mLPWCR2LH35/r/7g6
/3yuuwZBYwXX7CpZ0VZwr3b1Xn5BRSoZjl/31oLzFbxzklfOfYgl3vinBz/8t1Xt50Xpt6Gfq1qT
dWKX88Ph6BIKt+yeJNi13Yv4JDxqhSj9/+v+BlD26/xj6jh97vbSFqJSkZnfXxS0SXEUJ9RwtJQd
hQglZjS3WfnKDO0DdYE2E2xMEwrZYHRXm7HCes/obBAeaFQNu9fyo31QzBv9ivafTyfpoDo1U1LF
b6DCjytRyJIvKw0rXueIhwRg20GTEKSa62yLrXZ4sv1JsbKm54/UYUKr2dZY+KJ5Nb+Og4udfVQf
2hMiiDP9YKotieCY2DZ3ApT/BXDaSQvQ7SjZrzzxQ4blQ2lM0z53env1FpsLPQBOysULcR00c/PB
R7NU12cLm9iI39MjgKOh/46ZiBRi/9ED2Jemf3zzb8noj2+eJ8a5jWq+eUk+GCOKtWH7bgNBZIyG
YF5PlVUFdfzRomD89ujJiqJZoqpxza27nm1yqQw9kSu2GLxd2CqJzETSnI4Y1XTqhtN9F4xuRx+Y
A+jxL/ErmMarfp+xywktHZa0Z8EFF0L0NAtYAVAELNJAXptAuIbmvLPg+g9EVrgDL/JYXCeLxos/
sFHqE4CGsZcs9GHnJrinhplnITxGb/0UH83X4EWAmdqMrzeyp9/EZ5ncg4kPHYcMybFZwZw33k8u
bTQLMM1Afza3WIUn7Zz/Kpr7S9MjXuP/cXZezY1C3Zr+L3M9VJFEuJgbonJA0bpRWbYEKCCCEKBf
Pw/+zpnTrXbZVVNuux1F2nvttdd6w0SD1zusBxUCSGsBAwUXZRK6qlTFFSztosFpDEvxYAYshBLC
Q+Q9Rypp1FKAvCmiL2yBRBqm5cJPJ0PmMEn7k9tUmHVGErpGZAXvbQfPRypnUTjXw9nHIYHtpYXY
BQQq6mA69r/4z7NMUjud6U9fHgDkFh2Mm7fqAMVvg7yPJBI7tx4lMKDGHQffejTCUGCz1Kd18n/V
JVG/nWX/76Gb4ktSE93Fk55ESIMpDOsFD4+NZDq8Yv2F9x9+MmAR7q7K3k21H9TfMaSdol5irkFd
G9SOW+Zngsn3WP2gSG6OaMtkizuMS5vaH31BZYWdeo0f0r1nhriTy+iZxO7Z6/xS/JG+H7w60UyV
VTCOL4M3Ol0S+SEyeEsXdt4JBqVTOrC8Wpom8uo/R2nluwQDxMl/H+3rbP6YoeLJTLN7yl1LANpa
2ZGescpYxyJ485x34Gu6IhVaJ5pDA6zBt0t2SA3V6rgSRdkdUorMK5tAGn/eWqHssJXQNqc/n+S3
6+ufJ/myjhWnUxWaD26Jtk17VOr3GICpVrhNkYbEi4fu2awFJnqwY1L33IunhD+vHDxTC3S5+akh
w4aUX1JZ1eznM/u2/vrnmb0scsKluD3FdtA9PxDqQ63GMV3M0O/H93Rp/qJx/e1yTnKhaujuGeTO
L4WAq3RVpajhYCgaP5AWaOx9PbgcTTvao9hG595AN/1kI+NfI4D3S1TtfDtS2uqaJpuKJskvWyml
2qlSdS1IJgbxWD2SR8S28X6fU/1GUat7Hot+Y+ubLKgX6Kgh14khKF34gH4AXuvyhIwHiVEYbLjh
YejqIFg0JDqZIwIKpAb651+aoMnY2Ccjc4rHSdIPvdQp3cZnq/7zg/s+WvxxNS+zLKyyjn4vuBpq
ZiDZGeliakPQDUnoP26H8wzma4xeNl0FWvmOEtTIl/XlXuWF05uTLmHJQ9p1a5/WPKVh9ROdInq9
qoND9gANuOuEbjCAEdxmEOn/TWFH/nZh/Z/Tf8171SaT9KuWxfNrxyqO9QJZ9y0glYsl1QNpAa4L
KWxH6iNCdCXRt5MVOQEYVe+5RBYItf/fuM7fZmCK2NGRbETvR/vaiP8RR271RTmlt5qo9Q6sHofp
4edtjeeva7wjlwhAov68jdFwOGdeNDciC+pvq0MBihMaEtmYPEThTBq1rtx+Mzj/lozK7UR8zUT+
PL+X0VtXua7GOud3GoLZ6OS9kDZz0dWQzxdBzXXrZr0DiUTMQ2zqjltaH3s4LCJpIOlfyq0YyO3G
LdZtrD4BT9PTYF15otMb5PdeLlmg3NoGSJBMobdBeRt3IIo+7MsHPbJ0wO1Hgjw4TQWFfC/cJm/F
igl8fICj+kw+JS9nx/sJz7cah8T7Ma+GVDiINkCJpsCUdmLKbcMWktaPvI5LDRL4RQlriERWnoWw
g1LU0/edq4MjmS73wV6woRMmSAAWbOVXFDRCzGG56U/viLFMrvjPzOusGliEhdM80CX28WWupW72
GODmnDQ9A7UPherrILr02NWdRPpsVHuscmq+/Twbv+28KBIhDUgPysrqSxhV4zwspHu7CtWefm9L
INecuN4t/MsO4LgtT9Nb/4abtuiFJ/wW7I5uk9Qox2p9o62IqXblG89fYoTUxoC/xwwnI5oqMnSy
aSjyy67inErpWTTlaC7XONPQ4DMn+AdkhlMVHo/Ilns7vGHwD726LIUg8DTZqrqPxPv57nxTGu8o
uqJISBopuqmZL8ufrJ93Rd101KDQ0+EzS0ZqITvVuejLMXgc4v7jonazUB7SnPCyU97VIKv/fA5f
mfrf9wI4i9KR6EXoGnLAL/dClZI6D6/ajn0//eHdUBFm2m56jlFUtTsPr0qXQisPkMJ8U7c7eS7c
D/dUOZrAEZ63rky7UECeWgMP/NypVg27zsAKtYHSCmM8QmKzKeCmIFv23I2L4u5KdNdRR8Y2AgeP
1JG1/m2HAM6sREb83AlyzcZBPan95LyPbsvT9U2jTX3G8q18292Pj7cqghbqYH6pmY4g+B3UwVHo
0oZa/FsK8E0s7nREzdRVVdNE1fgKPX+EPu0iN2dDeBpB7l16ae8aqK5pXd3rTD4gB4diKTpX3pkl
YXZDF78Lc6NL9tKozrNremfsVIFt7iGruGxWq3cJuzE40hZrJfHDOsFxcutu6u7eNCfsgYtdn9En
GWkOJgdrcApTgomTzvPUQZSpGp1NXMMscdl52PgtdJNp4kRetGYT2BOO6lDvRwNzpa3JjMjXT2Ng
CvSBNAzgaO8PAYctWbbuqhPO9dbxBXf6VqaQvn5BnYfQLHZx6kJixcXHa0TIDDApqQYwHlr/QBCl
yFchW0qT3sRXJOreTK/s+K16wi+FsW+6Nx0kgJWOjOuHrmlf2cofN/2sh2EnzQspgChjiL5i+Mlu
gjicGQcKrFqzi8RLPCCMIo2OAu+1tgV8VVRfLw4xTJbiAXkzOWITUTzXJzSrZeTZvCQJVHGpyhNB
+GX+/BtKKEzIFIc6qo4k3itoMWXpkWJ09IJG7GnKrBKoq5t29gSL6wrZ8mmsfp6vUjsf/56vHJCQ
oSiKiYTmV1Ppj/sTS3FdR08O2NF7wj0ZpDKLGlNsV+mYkYPk93eI/yIXKQSUS09mxa6uJGPJxurp
l/LYt9f+P6fyWh27nIp4Z3QMMbilJ1RBercwtorWUygQol6DkI3Q+/nivzugzt0WRUK3pIgvq8ku
ivMcqr8YyPG6o35qYa8R4RjseqLZKtiFEBZ/PuA3XWliooG4jCar7ZW+HPGipHIiX2JsdB7rlJ2m
QqXzKjVdYbJboaQWdnnY6PzIaPzd089apJ4N+rLaVLu3X87k3yxdZ8XSWSd0DfXU19K+eTVy5VwZ
pN2in3c+63ivUG/Znfx7vddbs1L0vjBUULP5zwdW/81IdYlrNzoyRVBFVl4SrCi+1ZKg5I9AIoKF
rknfmjaq4FEqeXigyz5QaGOPhvakJYlWdrj5AjzOByDO8Y19rdyNJe9GS49au+rQf9ALTJvwZM8o
Xz9pbe4cCWnBHRp0gp+e3Bx7WjzQRpdH75q616SbJMNEXkf3XybuN9txvS3AIzVuqgieai+PVhbS
pMxuZhlcdwjeiWRJiCHFUy0CKGQI3k4AF2tX0eLn2/ntYdHbbdvTEsu++bLXk8RzJ9LCBxrr5JYR
wlRJ7Esy+KJp1GzPQHZ5kPrjl4nzTauZWIr5Cc0Zgsc/wrt5JHQ6GhiYBXlGzxxoWK4322J2Q28B
WQBsR3uZgwj5/jwIu+Y4Yg1J7GfQups2Q0wcTkB8TIsc/j6T92g/Y8eFVVayVTBCBqBwsvmoJb89
oX97fGQkkgweCWkxHRg8ofCPUKead6BzsVkslI0+LzANLUZhX3uD9hsO5bfKA/E1MgITqaWfn5Gq
/hNj/zrw61wzhFIIo3xXLG4ugDPn3Fe66N54SpfteXfXzd2TdcHCGgKJc3KubuYLgLaxJHCyIcyV
XuPLPrbL07p/xfJaHSAzM9+Nmpk4brrq4DeDm2/EqDhb9Fhp97EQMZT/vk1ypAsGPy0WkUwrlA7/
Y9h6/DWzZ4n5ux19ghncjWj2p54J4hP8Q9kV3jRc0gT8CNFXo8n13rwnb/BxsndjSWlF6qGss36s
1V4zbZOR4kNdaMPzUJyri+sB21T72qMFjHFItwWNL9hKYIlzo7CGSbcYIXdvN7kjg8WDCXjUM5A7
t1+K7wTf754Srj4iPhzAadSX7DktczOKO3WxEGf3TePH43QozJMe9WhqdzubJdGv+hhp2A29Mow+
7bJvbLNVu5MT+4p39ZXxzjuTISERh7P6CSQCtHMbziaKg9QNwy2kxIk6uQ/OAwR4N9WKyhiVgudM
mj3HyXrX3/WR13QuQdO7j269Hf30UfNuHJO3akQ0pE6sYjjclvg762dP2UN7pBmw0CcKg+I8z9ZA
ACAIy0EyLMbPhXGz9TEmQfJCniuzYlgMz4skMLpIzQ0uM2OwWyfLZIn4prquR+koX0bueR71O9PO
NJwkh92k7iM5G1zw4jXs1lM38lE59kEjU77Yy57kqkO5W+3vy/syH2Vz2QEIfl+G86Ir/VbY+9o2
/J2m6BoFA5OmGW08Vq6/ByVOANVFEx7FQh2daMpc7GgKZJia4yq3T9YSIS6bErwN0MCiv+nQ8MUU
Mwf2rzvZQHNvbjPTsaDegcBSR9KEvg8oY0pTuRUfd8toqPqRPZL9B82gm1vZtAAd6OoW9DVPdbP+
nTwYARqkkYnmOEui/6HJA/DPtQXJAtcH0TLeWD/PmKejm4+qy7EGDfNwnhfnBprqaQUN+1FeGPcE
FMi/oFWXtIuEZ4MaKmrw91bZjS9N07vOwNDgDcVvmUo3F62yYvAQGWjt7p/YYw/YGWVsjChZAyfS
0NJBR6Oto6FPW9qdzQ0vURzHcVfhfqQ2cK7H1bqdLKiz0/TiIEYI4wqxbCbXA+xXYVW0dd+Nj53U
Mttp+AHtOl36GYxilCZm5YfxAefySvsYJJBhN3hetk6+yOosZYnahgs2o8XOPlyk+VDRRas/RBlA
sFjxmn0KTIfq1v7LNZH9AeiIVhsKL73DI7MqEc1ji2o71GsyUOgMGPXyF+tmH+/v5IFrvrrS90DV
G4w8HPUzqm82r9BKFR7yLe4saOMgpkIJTaBFEQiLZCkPLodwUqyLNVCr6zrjz072z1Fd+iKKv4xJ
9nKG3Jq5mR0qnX+PyTpXq+opP8rF2dpstpm1nUjUdQE8uZK1zyxwh9YEFzAbmd/B2acALbhUiRxC
KPDbw2E6nX5M1xdrjfOAe6e5WDrTh8WA8uHAQ3UW7La54/PP760xc+KL9h14pxV8TDOHv35YPkS7
MUyM7mH69vYeWcedvTLcz89j7KHuMvv8VKxPmALdT6xZ/dmx6ibMk7vPsLM+Z5879/OY2uPx+Dib
rTZXazWYH/E9tgabG5d0bH8rsj471mz2OUMs0MIWydoL1v5mrVZYyK82281ms8Id3apYwdB3/6+3
nX3kqKX1+fMt19RvlnBd1Ts4+IisTuQYf99y4yJIatw5lQu2wHCBwWEE6m0gOA1nihsvrtgppxA6
n58cvLWH7SCR20Aprz+S4WXY4Qrg/DKx22vRcXPt8I5mpvOgfPxwCCi22hdt0b7iIt66vbZXvPPb
30Ylzmv/54obm38Pp/26fcNdzZY+SlfzDb997RHmy/bOZ0TgnmFtRxAEh4I1QQTDmiwmez5OFomz
mET2hJvZ8SZbwSqSHldToMZtaz5dNgu0i8Pa56r2aMsr7feOt3VGI28x8dqx5o1GI3m1nRSWZE0w
iLIWkJBGkz3Hcp60PvaRDTDeyr7GEANnQBrtUqke1dYh8mqLuq8VeSHvwY3fWSADZMXWgn8EKAfo
8D62JprNR7TbvPZj6u0lDsbaO0/mqA3ZqO3Y5QikHte156r+a8ibFie1h5tPX8yOKU9kWEC004Dd
xRSGQLcdxpC4Gcax/7Ae1jQIAs35OPjrxJrG/nQ6TqzhkBDma1ZtrzGgPbt4ykBTaZEl79UMqYTG
vVS9++oJBzG1nu4bf7GefgyHw6eNHft6uv74ODPv2gNR7UFCKeTiQS1yEu2ptJ8Lbr7O1xg8+LF/
4Fzs2J6umYuUQEg+hzgSBO3ZUdLowWbnrZ2RD+sAvyXgxYmwnB2c8mHlgVawJXuJpSVuyXhz2bIl
W8Aug6ireu+onFjt+9NGrP/rrYAryTbapePJsZ4+Yfo5+88Lgsax1vmRFjF/kVhvb8WwdsfYK9Kz
eWs9ofnQx2GtRkIz84H3Wn1QlPbdXkKf8NrjtsdHf8U+O2TdfI6HrIV9ABP5ZL0vv5w4rPc37vHb
eMwf9SV3PH5T+uO3d8Uev3Owp7uz3gkl7exHMcTCLds5HueR1f5rZ3g1CPFWbgYCEgg0lxVbcNpv
HtH7cHD+tZrBcXYsu3TR2nfrUxt/Hj8rZimVFpy3Q6/qfpYDFUUWZmqIRzYzdbBaXdupBb+Yt3a2
0QxA0Jgt+Obmth2Sq/U5KAZmz3Av/o53ohP2KVbsHEWc5htrLjhtHDjOu3Dd7FnZnc2O82NlzT7b
y6D++RWjSGGJS22ygKwUuVybOJxsw6bM4Gkuoezz03SgPYGvZFFUgY/xXH5DG3a+EUqiOoozFlVs
VSOivWyC1SRN9NNVuS9GbfjhCq/WYDv4T8DZDFaKtRkQjfkm9+WzIi7z+dUalS5BerPatPeLXyA+
2KM2Ijm5s3E2bdAebUZZu+5s2xjCfdzw85u13bQRHclfh+DDPN3vE2e75XdMsAzbPfFkst1uwLxZ
vQmhYIHOlk0gYD2bTJ5WL+j1rvbiEASLoHezmbbB19Twe1PL1+0P5uzhcPB7hJaez5D2fb+2guAg
UJ2E8GEFvs/08vmb3sE6HACF24ep1gumV/vA30Mbdz9MW3Omh3a+9kw7mPqHaXC2PxCbD9pXqa1p
u4gazr276IWcENsm53BgGTzbQcCBfX/KG/94yQNHP7RLJ2HtRuzhv+A/S+fN5vvB188Woctek59d
bU536LvD8fCtnZ0+QWQ8tIbWwx6vh+0MfHv7moqAYpjGrt0ul2NmyLjv2v3lcjmft+PoeGQJpRbK
8tv97DilNWAo7RiGlj79GnnYxgMEYXbM24G3RKzMWo6Zesv+MrK6/a//IqvfH+fM4WXf7TMr3WW/
ffXEP56dPrNv1o7nTyYXf0GosY6znf05W0X+bGbPj/PZccaypztHjlpZX79KSxtFYRcopNWdfV78
0pqtOLNB+43VisnB56ztM1b31QbjGBu3+nZhR9wXw552FW2/sGcne/ZL4VEV2zH+mj4x9CUdEr2i
UBD7ey2vmjKKolt8X+TeBhHjHhQC/9LTfHymeo9hPZSG4UAaonnuPhe6JzmyW4xll3Suq9rUjRnO
7fvWtBjH7VJeuO1MsvIhkYNVuJ0e//3jTbtIt78h+tnXFGpnU7v4r9Bzp4HXZgqqjxYpnwldebTi
J5mbuYO7JwxWdw9ZYJcZWLa3B2SPnVGRGu/eV/UElX3iEmhCciCDe91GsdFm26YSkieyP5Ec6ng9
VFF4IzP++theAWvkfk9OAPbF3dZO7ShemztQ2+KsEWR2uJT2GwgtusVKtLftqi/bZJmKR2fFbWd5
3G2zBL7i1TK7TT2F4D64D/JBikoX/iHhCOfQLkwPFrfM0VmuABXOcem0SR4/Dgf0B1gLA5ywQ2t6
+Zoa7RRsZ4s/rO0hpO52PfxYD98MyxW98XDYJqwQVFttINYothy9mF537hYOiuMWr/rxwRIJ6ahL
D9c+aM7BWLRhANktG20+PmKseLj6zPXD1HTZ/DPPqXU7U9M+ANBn3aerYUMftNVJ5oi853DF20Ng
1+LpvujdeiitgcJyWrv3lCUw/VoBEU5ylSW0dm1Q+3eWRDiHdod3EfAkWx3BF9DHE/yne52in+7g
n8zElvq0uycg+77WciAIpBTsWvgTSMLT9rXbJfM/CyteTt5pe8ZbqItJyTz1Y49FjdUGSsDOLREG
/8+b9FZgg65/Fjvo15Y2xrWr134n8gXv54xYUr7LiKll4RBpKugKdl5WkkrUy+hZasUiA1SBf0My
LighXGy5GZX9ol+wRg+luRr31Bmg1zPto5l27m8UcNJIaGz4cO9FFTle/ia/x6GnwYegbmM1Y9E2
GXCkpmRybQYZzXe9J7Jvlwnmwf168GSqYuzB3PCFcXZ3Irqr+dCgj/VBLadUHe0NpRSRqLJHvt8D
fkjCkAqYA4LlD1hdS6q3u4ud9WhS65RXuh1UxTDwXcmm1UiOsHMbNMzar9SJPlMnzaasBgV4Mq5u
0soDdDzYmiQ97A4BJcas/+3j0HudnsLbrdvu++FKT6R5yhIrdMUtfswbZb5bKtPUSR+uFjTyJEM7
CHHAaaQ6CAb9Dj3+4mD9HejYIyJCQR9KAhDz2oLStHP+zB8UlgAU1mB9jT5qC9lYQW5SGZyATlE8
6kcA+q5Ycjjm3boy5TtjlTpT7udfLoe3yxQf1zUdu8s8EhbqMtnN0Dl/zwgxBx0dK9wG4NXCn87c
AsJNWXVDzAgqdPhs4kDSbd4i0spHH10EVOPR2XGK4Y6+Kh73yKl344/Ma4bVMPs0+9XkskUVyVlp
oPHMBYYGlFXaheBik4ocP48oPPcAu1BaQS7MbXM+8itKXFRhwOG0i1Vu0+PuXvkfPjnZ8N0G9MVc
pJPY17ryGhOvNcLNfRn06oQN/HWiIy6wzZuR5lWsj/NTl471lzTH1/+X6+D0nD0zGrnW+U4SWHX/
857YUb9N7djxocbVZnKu5gre3eNxw1PoCkRwbRkWtkFHLzwISIP9KjQi/ttC4/myV9VUCIey8VUn
+HgP4iQs/s//kv53cX7mkbErChYyoYtJGND4Ye6U/cq+O0kv78Xde+/eu0yzcUY9rtX2vPd2faza
PIhTfuWXvtQF0esyoj3JardV0Ea9cpn51SEh/0q8dgsFdIdM5kCCw5bpA9FT6/LeRkOU8m892TOJ
a09XhKTHGOatDX80u71TV1mlQbl4ugXvaPixDbg5uARYmkcK0j4dwprDs/LlLpl0v+oWvN26v4aq
f7ptjP0v1DvI9w4l5pe9e9JUqZo+5CekaftRKP0CJomYjmPwVGchuDZ9Tce9OKQDXa+uNPilZCY8
PnQN+U/EzCu9qz7rA/oAP0fQf7IQzgr8pCbqwN9V8Qsi/MfDMzp58jxVpyZQy+Cu0X+qPgxgAzGa
Z/tfuzXf3QJVNgjWBlRNPv6d8hRP0ayfglAH+Q6DDOQyypvhqcpYVCu7TKWRIo8Mcf/zBf6zQLQX
COOhIxkSTGytLXv/cYF5GdVVcuOYu2qSG9DYV/kdp0nFfux+Sel+O9JLQieUJ0Mv7nodhGWwI2eJ
PqLElYrl7hn8fEnfPTMde0ma5PQvpVcelFbKFeroch3c0SADXwXsuak3hTA6q+87Vvqfj/aViP4V
v7mDfx7upcWW6w+1uWgVljf3fYOsnFIfm0TG4ATHdPCTh9MFKguN8hjg/CUhMXk+HQHVh8bY6tXC
KKcXUAWnOu6dJAy5K8OqoJHeUK/Nq/+Pwfznmb5MsTQv9ayCQhDIaLsB1xcFt2MIVoYhBMWJq/gL
NVb+p4n8cmfaEfHH2LpkWVnp8rMOCjoHeFkmZTPUnksj2R3qfHDe4SBYZ3TTI8wrUfJuKJ5zK3QU
zFMNYT7FZ6pHwnmQPYt5Jxb8LP5tqPwLvH05xZcpJ2l1VBcX8T/Dvz4BIkB8aMvctENRgyY9qvQD
hW4En38ZNW31959RQyNN7MD2Eek5/n1vTlKs3WXpVgfK7r2DgqXQ9j/TBMWRPDk8LiB/pDl6bfLz
wE0QngMZzaizEeGe0Z/taDWMxVsvhbD68fN5fReCjHbaEE0l1dRehkiSnqpMv17q4CGMcuG97iwT
rX9WVhqniLxQx/wlKMjtC77cB7qFEgGfkamDCv77PpzPpqZGZsR9KE6jR5xYDxViLs2tKkcgDyGS
5pListv2Pu6pZNcquKIQWazT5gZYqM1thOVJNzAOzVApQ9RKFzCMuFvSMs7OgMP0Xqzrv9T2v5vy
PDWFU1ZwjdM77cP9Y2CH+vVmRFpRBbtyiDVFR/PP/exGjLaeouUna2V0pvi0GeLr7Wg7B41j4YbR
6mMUexnuRNn654f2L7C99VD943xegnhlqmfjcX9UgbRR6BSV9hNFMqw/LZCjT/bBz25eTcnG0Uih
chWDy1qk4zWNpj2bPfeBxk7un9gXUAFOe8Yv4fiLl/TyiP86u5fAHzXXR3GOOLuVMdLZlZqNh/Oa
dhvjAYV3wA0k/hrv907aLfFKnkV4sdDnpQh69S/7G04r8wcYn5k8DKdPSihdeXPqHoGids9eSVeY
6uJjZmxIVGTsOZ8AxmiYGx/I4JIQUuEBKALTnYQLwSVoJ3SYfukNf7UV/r1AJoyEybApyS9zOReV
9HKNGQ5Z0/aY6sTOaYxf3GxVgvdES4Uqs+jSw0vm0l6zMyzZ3m6YQ/d3ix1U/8GtN8WZzKA0Pd29
3ZPuXfdkhE7YFS/AydIKCyc6V5ki765ah6SbgYLELgxb0vmpz5QRqDCD3K5WIer0+1/G1ldD/6er
e2l8d4TkHFZNXgVI9SDFMy5K0I9osGBDHDsZCG3oLzH5SmllW9QhyqcvPi2e6xNX4zHeBDVV9OwA
cjNl/5khsu3E/V33NqJYM3l4pwVilXtzra6uSA4gTebrBLr3ekjj84aonrkWV+HY8E+bmqEJzyq0
EnbuwWPz9B6LiAoxOlGozrInjQBQnJalLSPXXaJZQQM8mz3olTztxzkot7vYviVXF82ph+ZfDxU0
+cYvRzJ/u6Rr/ry2rvXPQd6lhpBawqULfakDShc1u45T7fUVmMUDan84z1ArcdNEsx4r4Cqdvna1
DaN7D3ZrDBHINvZjKEI4dNuM13ycvdWuMqJn22rPW1h0DjDnRkDLu/v4tNe+6T/W6/VpjFHiJJ4g
XW+lyBdN79ZpjEh/UEIvphVNoeOwRL2Zb1DDoMLyeZ/dJsnSmG2o1LUdWoaF4ekUNIZXKukzzYVk
XLRmrKeAoFC7whQcOCKbbkpPvG5JzKhODXQaT7it4UpX+BioJWONXbtXsGEL7dBgMxABOEgPgNpR
9fIqkKQeZpIIilF0hxs4eIi/TCcYdv+uCQSM/5lPL+G1Nirz2noWBdIkBboK4wpe6eim4UVRLU20
NMZ0wFU7fjf8dHFj2IxUt1wZ2+Y9n2RLut/Xrq7a4hIC10eVekhWVLfgpOLlPqjY+TJwB6HLHlhk
K3zDmoMbjA86e9gzRsu9+z4M7QQ/qtCqDkqMjYxznuFPFRsu9I0BTaZ57ZSz8/bemVwbZB6taMI+
+jrEQsHBpLNqlacpbaCRBdgfytM+esAkU2BOXmZy7WMKiKUaIJkTAA5RdcS3k2eiJfD1KjD29Fv/
sVenyj7d36nI05HdXP3pA+NpWx1ik3Z1AFPAEMbD2T+FrIjg90fLa09xcTVLSCUt9s0KViSGpTzc
VPYSt0FcqJoj6mkDr0Ud2hIm4TxHh0UC8W4jVFmCm7YfY8GpJ0IPVxHnU2IFpg4dIN8Ag90XpjHi
4jCCDkJPDsy3sh+nTkH0nQGvmwmDcE4prSfZWMqj10lxS3Cu3Fa8FxxjcCRAUURIndNlEKPc1eR+
XXWZKBG9pIrNZejpVL0fW3Y7Fl6WDpGuHXlT08cXvJ/CkIGe0pl0Gj/FTHeKZbdmX85OiRWizafS
ycFjUvilnSz9y/9kWZWABmOzRDdGetVTVrIzCvGXaxWI9mVKC7fFCWIy7Twil118Tlo4CxNKrfSG
h3UOIiSaF1YYQPonettPr6ZmqzjorzsicLILxFgEfT3ccAwKsK5oOFIMS662z+YghV3T6GuUOoEz
KneggMt6ntGN7ITDR+Y+5qnma/myvKzEFKcLMMhnO59n+fKRflnrZadB3MdvQXAbRMzGRehGyeDR
vQwexdCYiObINMbIsWJLlXfDxfkTxU1x05T+W0Tk7iSO9A6EIyHHu/JpulJWV492IuEjXuC78d5i
vmXRAWPJkg013RiUooc0qAFVqLVoPFtIqYn7+5YB2QaRpQzQyFsS6TRb3Jd7zq6F2hR2qI1A8T2W
ydkvcAuMB0Xav50qq8aFvJzA80xsqXfqh8i/9DR5mdIkH0bAQEAeIVNjnZbG41iffNqCTDNMCdaU
UZ/ObnOl1KpYPy993658X0wF2hBgAqWXdT1RTynoZ7zWIzAcJmAdOw7ArR1kIoi+fQBMvI5y6oik
ow06jVaLkLUaUtgnK8IsR2q144j1Z6P19SE9B9dEwP/nU/w6hb8XZzokMPngdQBh/2f7Xmt5cpEu
WhmEYo89ZqccF/L8BJjnpHmX84om8PW0+eWY/+6vOSYumKTrFC4pKv+d/ZoXvdlVHQUoa5xNLmrh
lyawfmim1ecZJ9U4ysnLwHlWq3JXek9YxYytTorVTjZ4GKZ1vvWKSv0lJ5f+3UiwewDjCkpdatlj
Lw+rggebFWFyR2TFkWuzJ7JhKjVc1gWPgoOQYUabbGT24PezijUjNWUTBbTq4jaR/ytW/avG8PJc
cC4C+KNg5wmU+eUeSZdnlpnS6R6EuULGUocfT4WEUH8Mn7g/5XLZM5/GVEnjbmY++H7qZnlm3x67
rqSUvw2Sdr18PRlNbUHHHYAxlNleHlhu7MLi3D4wGkjqe9oDDQXriGlu3+GJ/TJtvvijL4ej1wC/
CKdiowP+9+/DnfHSrs91fg9EJO6Q5heHtdqVYO8gUZF0zXcUMq+gGJX3ZHYC1vRb+1z5N30gdfjj
+C/7DQC+0Rk1j3uA3lADkhYPqYYOXQw/cLhDGBYrq73yDE6ntyYk6vQwa2RlvgMWOi+k0U5278HZ
w4BGGjWiY9SrQvyMyo9y57HemLHz82zCOvbfPTfnK7OXVFEL7wB8f7lfF7PWxPJ6D4x8eGu2xqkr
R5MOxrqoZUGTw0J53AB2EL14efFQULaVSdJj1xRHo21Oihq75nMoV91UdMLr+DIxdxaua9ZTtj0Z
ecHSFt89NO56o3Pii0uJZanTq44phgwlspvOHbmyKS/YsGbVXbX/wMoBlNc8DV11fPZQ8FVv5FPj
op+tTqO6M47CnnLyz2s8UmtkJB7l5H5ydgfz7CleaSOLTy1H9R+phZjqHX1jBAJCu9g2NE87LvTm
G4IyPYwhEJNuakh6Nm2NGp0NZBqX0gJWeOGfx7mH2d8IaKPuKToV8vMTPjjoX1TmClufwpGSLS6p
xJjBlkA/Ja1uDuvODP0yBTlyuY/ggrvjdU4LYXCC09QTehGU6sq+rpoW75cetGUZeyn9iVHSV8fJ
+OY0g9v+xj7t7AuVW7WUIxQSnVGvOSYwsjDWxV7tOdFqt31phpdS+dwfsTrGwiBp+sbOyVglq9H9
MRHBOu4cNG7D1WlBR4eSvcb22s4rT+yMWb6b4l1ljwO4uVhWCOphL11FfcUpNdtjrJJrszEmT13l
kIvIcbVe2IdVPFUcaY/+r3bwzI8bzW+PusyF1hVeZ0B6RiOK5gX7TcWLEi96Uz6i1LotO/gl2A/F
jt3LOh4oXjiu2SsOEDNpezO59/hMsMQdk2rlHg+CjRjD59kSsoXcMVaAtqUFVZj43BKZn2t1+uwD
T3LjAT3n5dk1vcvcmGLR6RhDpXvrk9tWh2zJy+D+hE4GayIbijnQ1XEWtp8L95YKgFsqiq6IAegF
8oItSY15Z4Xsq8r2ZDt060iavR2Frg2akQE1US8MZAQrdadAeQGpcmphgKkAIr6RRZRstBCxA2Gl
0bw0AGonm3LA/an+L0dntqSoukThJyJCkUFvmQVRcC5vjNIukUFAQaan3x/75sSJ7trVCv+QuXIN
Nwpfwj7EG5q1MadF2Uan5tw/5m61rfz5j4DLS63Ng+b2CmFNBx9MybnLH1c33yzwQc2JAkov/YFm
sWJqnvzmv/R+68lZ9p+n+hYfrj8QsEfp3KHedPvRMIZAV+gGsVae8V6Gui1sK3thWc8gW3YQKH4k
D52cX9rfpRmTFTvS+QdTdqchYWTX3eScr8s1R4HHJ1foF36gb8/22WoeEkfePqrHYvUmdabdkS7l
9ScKLnVPYbT5+NXuHbz2MJPmACWd356g2lY3cILskrjVJt9SwaXL/px5fQAV/XMbbjJkWahm2Odh
msq/gwW0s7h8jmmpVYBahMzg3EGBw/jfl7uxUBxg+inaF/06/o9Y1S6oEtmeCJTn98n5BVlxdMNp
+eNHAycev8hH/puvCfc6tx5VYttYoDEM7KQbhqxdakunzK8vmPZFJKXvonN+QWROE5ut0mP8KAAB
nj6PAmL5Wjj2G/H8CuhKI232Q5HIr2CL0/xwm8EmXvxTV587j3+Gi8/TGA/Se87ZsXwfyTItqSnj
o7Cqbi0qIRhWP9ny7WJwuGruk0sXID6nBP3eOvZVC480g7iJ1/pqss0OU/gWqpVAMcSc8P+QmAf2
N+/H/DKcc34iCZkoPuaP/vFek/L5V9Ft0TXd+h8xmN6mXrRUXcwAXNWb/OReFy62ID8kuGNdN2gi
IRh/bz86KD+xo+5n4yufBhP2/uyWOm/nvUs3yprP9DxAYzHLjf9ZLpaN/968dtd1b9etNp1a8s/z
8L09w9xXfII28pDqvLw8Q2w14jkqcA3vlASw8sTG/94Wss5Ya+CcLbXX7XVqna8u7ATwZ0jX+2Zp
ffBANiYntCks5SVi6XO0rdjyBn9zPV5Islj6rTk/+lNMFtq5frxCOMkD8TDBAefrjKyZhUbup4cS
aFUeVGOCbS/L7LXmmvBm8FtufLtDZaX+JkLpplxiq9rlB3k5FvzvX/g98FgAL/1sPw8nhItthuXb
JrrJshR3BqXZjLeRCgV+HsADulNOzYhFJd5S58hYk+TmptvSmttZqfnt79nnitKUjpDnmI9VHDrt
NtF9KPYoa+EbaBiTGf0JCiCsmcInFm3J1vJqujvykjk4bBi/RxzYNfUMuicdKmieS3S52gt6UCj+
zskBd6RdAZXHJyfaBR0rINlzYEOv4WmYs1sUVj6xCMTJaYkl7bFLTWqtDeB4T0d7asyugVbgHpLS
Fpa/yioiLBwi8OjiqknHQjZev5ySZuZ1ZMXCx6+P1V4IDxyjx+C7SkCoCCQHoZM9rBdj79tzUtOk
5E6xPNAeTnujcaN/J3QI6X7fWuBYU4j8fudxj050AepgdRyg8pE4oOLhafA/0r4WD7SO7ssp/iKv
Ob0iDYGF5Yv6woujzc2f6MfHFIOsEvSqtk2YMrjiBJzQX0NWzdmyn5osuLmOZAYCAggEnMqlCmSX
LYdd77J+cYI+5pCTOx7g1bhZPcAphtjqKPSbrq4/vPB6xXZB+byN13QaX/tt3yzF/q7HW6HSeny0
AXmMJz8PlVTjM9FkztfzkNb90CDf3U0ReTSaiau31jsR7FVDHPE7QuiJZdSUG6sgMiCr2CRBYaCo
f+xpricH8SLsZhD14FO17sKgelB82YjxDPBEbnirKIwj34OMO1gWmlUu6fFzPlcpEbsO++rwgR2j
HqLLgN7/xkOmaHAlHZdMbnLE1dQ8Y0BZcmvPV2e2fcJKGL1zWmhncWESUhni5Zjfcke1QQBPmcHl
+fKV/aBSyY/P/ovz2J79f12D0baeuObi3MfrmAdKGTE/kp/lDBQQgeDHkLVQ7Jan6yboHLzPV/m/
azjhpRNHUy43M3gH5SYKUaWARTDWhBQQLSPRKm9tb4PgbuHfHGebY53Yx+JGOguJiQpYAeQT/zKX
tHIT/+VG3GkblpObwcqMTWM5gSZCtjQ9s54gZcHD7mrcx0WSrwMCBdbSD7enOLLsXXJG+Hr8ODUG
Xp/aPQHKMviWzV3YqJZhzaAcbUczuisH8+CNaUCNBXpHspFWnmJf/DdzJ0w2rg4u/cRxgTZz72Kz
xLYwlmI4tRbQ6yNzZlhfk27VEbfPJTfBc4n1vRY/8pVkdjeUGDu45ZJ242y7DZ6A/dwNlc17u/ns
0nXsxOGEAHcD/tpNXVe4J6cmze6cFw60oasww0BHrGQNeHevkKuNIK08tXcmHy3R9Oy33urrH/uH
zfXAqvxrlI4gQyhXdUnQxOX0gjEtdx0kjevmMNiRu/CKLWUGOaXK6HKerqI9FRT+moUBw3wIK6Be
fnFrxWbFYZ1GGz45DsynL06BUJjJyJPsWQl98FgcWcP2A6eBuxRSOZmFh3KKBXeBAlNom8RCzd6G
nfdyo0v0N4UpbnM8NMb1l1tTVVeJ/uQlAWo2zvTcw1BOAuJoLcIja1FrVgJV2WOilwabLNePDKQg
lRKmpqVrzlp7+BjX7dfliia7hloJXNzsVrKDXlAvKaRutCC1Xa7flrCUIfBBRhFsNzYmUDkNzVFw
gK2c1o225cif2XCwXtFzqdp4L6n8jn8juqt9jAIBk8iyyo3Pkhxgw5LcD0495+lZnWp0R6nGgIDT
9RlQfF6SfeUK+7Lc7Eln0ulJ2l/V+n+AJtI7cuLwrRoR6BE7CUfgDHZT5wXtfOJi878wQMEoI/3J
un1QP/ZIC/jqlE3ykd5+9sgBAOD6f41dGf4ybnuDxHNo1aZIwstcn1jkPaecmPGuMMz3KpgHkTms
gX3zh/Jxvpa00JKJIxrmjFjbTPsuu9QUfkgVOqMdQnvQGrXdn0bYbmJwsueHl2XyK1+7Cpz0j3Dw
66E6wbcLxsplPd3RBYAHhonZr3TVp3m0uE0jXVcySHNPkw8x1+6qrVg64LPNcs4vi5/UgvIYUqfy
OWE4BG+Ijcf2mCyRaP/QNWh+bz5XkYFX717R2bMfa2Ecx/e8ofsMvx75qfynfOLghbALSeCTtaOu
YpJpndrAaebM7xisek/Tkzo+brtXxCQ46X027e8XbyfUJxUy+F0KhXfbr2mMOAK+IYfq04au3v7J
lo9KQF1h1VVw0AIlt4jAfCA8yazPR4YrmM/r/+QNrfHNl8/djNj4gH4C7SrXz9XGZ4LsuF9VRW9P
CooOKI7hn1FDPkM2g4f3m5goyqGI0S98XPdty6vXurpwZBV/VBNHrhImO9ep+dTWi0MUfNzJCZgp
/XcdcyNTMucbK5ONQwwhMdWLgVSCTtbhGb7Nf7XFm2IXwg2TTOmwkY0P3DrX/DIJQfFilmF2+W4A
t+Yw7SUwjfEuSP3katY8bHzLDvcIYsWoZfkMRjm33vdOJwS6cWRYeckSR59K02V6VyBgQ8fqXmTN
vq3O5O9XMGCNgeHXEkB1+TFah1nbRly3Hqa0XIeLfa5XG6DWpQBJbFS1MGvIM1vBUh4psmn01hC+
IhvDYQUBBp3z7E79tZbs6vi9+JfvBXpoYiVMakVTWSIFF0nTDoQDc2ikAdGhcZNfEmhP/NrGX7if
Y8tlvJFPncO9Zz495umIeO7RHpWnC3fZPjCUkBx6lANuBMhwPhHlkPteHbjZfUwDjgvcDPm2DIxG
oxST0Kh8C3PANWEHf26EavFcNf29MufDtvS/48h4etgtglrHb2kGgfvUMDI+xLrKgfmvD9RQeMw1
Qs+Wds8+eYFUc3GHmF9OTkTv8Vd/CwObXVo7KHmbUpPGdmeqM5X6g6BZkLIDL5rBjM2MZEb6oK7p
PWzXjf45Lg4YADE14ss/ODKy7WSleOb6mZoHHXLzKA/lcedUQON1pn328jl2EkpTwJIZhySWk8jY
3pRSfbjYbMbqiMK04tirravdocjcNbcKlEdex+FzQ1l2NXJHmDmEEPxvphkb6f29i3bKNme/RAab
5aDLpKPpGCgRFbmBs9PcBrs+QoU+LajVdFs8c5Gj7dwVO1HTYE0HJZ9wIy2zFyZ6cEYa/oe39aby
Mhfb3MnWnW0G1YqjJlurRwidJDsigbqN66sooYXmv4//H5id3UhMnK4pOkrvvSJ3h3uTGvmvOdao
qYRVe4KhyFuYWCz8PawPXWYcdpqQGKOVB7ZgKOkcDOnj60W9RrIJFz+1tftbmyygxCZEDQO54LmD
abpK7e8f7AjWWeJMtwnUZ4HdhvcpLnJWZqMWdMb6mEARvOuQSrrtSXOkc3KLdW73uebWtKCmab9W
uEAun5q+fu/y1MipO3lrdFTe0/zVB3A2nLd6qztNNl+a0oO+Ts+TuZYQEGmiGpnandmEZrau/Wdp
YXo57Lj+9Ksm0Czvgc0obvA50kYGBN+JsyE/0K6ckvGk6w6a01v36q+ptauVrXlkmv7ax3fMdyLd
DNg/Vr6mNkKILS+FH0zlVhROqp6sS3r7717xnpdWwG5g3OKH3vpa/CayjeYjH6F9EtCiX082N1C1
i8d5TMFt/LWosTiONqLh8l/MfdLP3wFgFFfOWvIXxq9OTNT6ukRuoLmLIDN1SqLfLEO5P24+OHok
VnOtpLuZqR4/PjlLcOOtdoPlLBoyyDOkPuX2EExu6fkZgqvN9mLoMZJB5bH6oqJ4IZJkOXzgWTwR
GM59ySWsjpK2WfYmzWNjzPXnn0yVQREXcNuTOFKM26a5byyAvNv/1Q3Aip7b1aO3J49YBVOyNkOt
+ZfUJNf8H5W2AZA6sa/6TJu4c1LctelmYXhwGCpHRrFfXao1qZK+pVCuMLzrEfim5tWIaFd9IMrr
5cr82kj4TN0GycnaslhQyl8cLhq6ZBFp57BMQ1wmubCQmXJ+VbDtAY+mt1R/zmlYjeXAsHSwKo2B
U0yFmnlcsz3XPDG4hnpiRJ5qFjUQ2rRIT3dgX6cBIpDfHcf7vXig8nG8DicpagDJtF7riV8RxvDm
kGgM0ICJPazwHdCb4H2oqXBIMf8feLTi9YcN+pPgHvu2P5s4vC75e2wAsVdbbOMLqQjgejpu7PqH
9uHGf0DkqD7QvPj1Sl2W/vMwveNXA1ZDj0jhbx+rX44tKt8RhMwOk3W04WU6N/q81n91WmtzQ8Qm
E32hoh23iiOsJuuFR+Sm4acUm8evqV6NikK3hA3kSpq3SxIKnT0CxJb677kEcIYMUB3eLqcvn9Dn
LcwCngRKEgCMZj+2xy6tinr/X7u+2s2tnnYciwCwFBbMzMoN6bh5/R5hBABmWtbAg+TQjzhKyDKz
uH8nGMgASFC3HPETu6L/Ccm28hWTk9hOcA7oALc/bBId92KTDnE59mwg2sJnmQQ9oK1+5VTU438z
OBnndMMQH4HsaqZPaE/Hu7dYFvc/ReMPvAlilSUdqXFAm8LDw/fCROW5mQXDv5riX/wyRH/uEI7a
IGidOVkK/jv4nvqb/MMjoDAP8z1piYZkvfatU5hztE3MJ73nloYWxAAeQ+6IVmrlf/M1X5Wbk6RX
UOJ6CwG80qcBdq5b5rjxVGe2a3JEFhZ3qo8eavMFJxmdkvmQO3DZOWAuddkjRhrCe8p2qveE7BCb
TRBtySMuACoukA+iO8ABxh2l/kOnQoiYdsz1A+AiFgbwi0CYAeSZedCzxZfMw36/c/PjB6XwHHBz
4lzX03+ZX5L5d6flZ2aud36yxpEBEUhM0bIvqiV/g/WsWanOXV7/ALxzIfKP4hpAKyPeEi3dtLsI
X9/1eNDtXh4nCA9sPKNkpNJB/qBaif8mpCdm2wEw9YUzc4Il8dRMjZqDZX2CxBGbfOByanY0r5wv
DGLOwxJmKbXxfQqQRA1woj72Gj/78+Zbqq3O+h4rGye3prHaUQOwzfbvrfg3nG7XJVgsB/TzY8YO
8M9zR09IychueB9JlH1r96cxXRNSYKqPp4t7M1eNKRKtIposdqwp4OkYc9x+EAfX8AKNqyaeDwh5
thg+rFiVQQdrCKExX2WlgLHNDOod1UlRqUPGQ/4M/FTBIJzsOAs8VFrad8XQ9NTCO/vhAQkh/h5o
vVQdhIOLF7CDH/Ohufnf9fzx3iabmnoj9b+sJA41h8e8jwgQP7fLT7jAypuUu7HfYK5AI6jDA7EB
K8PEXfy03KJEDlkAVtDn+PIqsBLFXGFMvIT2hrOXVYGq/mpKp+9t9AVzpEpXPHL6rJdZMWEwlVV/
738+5hQwgUKlt9q9QEEihGSo2i8vsqgMd58j9SLHJTWLNpJO4BVOrNyR3c4GN397NIsQZZh1YRny
gaAyuDxQSC1jbZ4cZAMGyheHZ1P+K8cXMvHfEFm2rBYJP2vwZmBqf2KRjkqcMWawjUOFZ1K63KOf
4kd2+ccPT1QYY3uo3bvbXR2pF/DCtq/lnE16gKTVe4dmJHdgdOFyAvDBqMBTnD6X+LMWvPT+yR/Q
fd9xEcaBQaLdZguVhY7K4zC3ReQmI5h8k9BN57pEI1Yuvzy7OVY9PIrEKYgcNou5rR5UWw8slt56
sQ3iRvtx0x1RvRwLkhGLRsClxsEeoI87C7zmq4FiKOzs6wax0um9a2+vYLoFiAfRoHbA3oBmZJWs
GdKoXs5iOY2/KFnLsN4hTGCW22n38bgLxOvIKRJWLnjPWmaiYcLuY0xREPYDZM3BfJrf3ks85nfS
anSg1WXXbryFNwe7W12Dj8d1reqKlmxZas36Xv4y36B9Aqs7gzB6tU5oACQ86ZZBFBR2tP+JGcM6
8UUDtRkHDQsM2grruqFfRCeIjt3LcVbkdM1ZGDCQ7Zhzf8b/pWRl8zMYOdxk8kcNXOKC2FLQOH0g
OFIPUaAeCB/SRmpKbgr2y6iPuQ0Qit+MB9tqWYyQKFLAkS10ImNpSU76MtXm6whVfrGMrHdmIEoi
RBE9Glcp79dPcBtS8b8be2jGdY0EAmPQdoiT20L0hktOLwdcFO3GGoWD448qpTpFtcfk46cNsz91
P2kex3IVbY9CUHY8xMXIxYGwXGhPT7lxe0Fu+o05yShiFBu58k05zBBcoRniLcg7gXe6zBAEMe2h
V1C1GeBHtHmu5kQ43SBkcZ8bb5wkf8psvAyT1fuXPuzwP7hBk5Ite25KRjuF3vg8S6s2mDHkv+BU
YKmYPFXLOe/ozGIuNBqY6KbeAePtCZj0jVLC6SBUqbuYKGpN3mc29p04EH2PfGPq+OBpMueoybu3
6r9Mh3rjsWCefMh0157UfRhbWdgjbRaCLBwPQghEjLnHhrwzD+nHBErVWO6MptmlYe91kS4tLPHl
885piBmRlqtaNkrCP7ficTzSKRy8I7Ec4yUMBm1k+xJsB3VoZeBys64ao05/ImxGTngERTQyVwua
4HfQ+vGM52p90eNZc7cIKTGYdjuDJzsY+DLMRPiGlgsugxG5kqK32271+Y625U9mubfZqaYCSn/n
FyJv7MWBABP9849rVyX+gcCA4+tzbyrzRpmMknLQCev+Atay2lr7/TI88mcwMZLPb5z4h83EjNbJ
Cllqw+Tm8vqr0BeMqQfRtqbuUIzkj0UorBhM0HuOrfWSvYXlJYY7DCNNkA9YyJQdWptRO8Nlm502
UPMOIpeCBGdVj8PMEqAB5hqxm0nhtKk9WaxwTJpQbp0YlL3oZvk+JgxKbiFAojWvwCmvhi1tXv6G
Ymw1t2Fz4LGkxw6QKsAlZRRiRJvBxOH6L+NnUghqVhk0Gx4mAxP9HcrUFzBegMbOJVBCa1/t0nhS
lomP57l4ugtr5GVzzV5HJJAB+wmPj81szdXKnrfHY2yxfh+6J1MYkWjQI5xlmG/8U1pmHyWXeDED
G5wICwBDsavRknBYsnYFi+oTf12XT9I56qnQ79/7kzf3N37whYNRhi2Fk0fhZBSsmIWFg4PJecJu
Z4bQcKLEa6SdtAYqOKl0ePmgkgZkYEYaWKgtFVNxJZNUKjPa9jw7Ju0ONs/gUJPezXfvJyCojmOU
AhM7MmO6EGXQmTiID+lDzq+Z4c0h3r6u5KIXOMEw5AUqSwqXqaWu2tvxe2yo6HjQI8xuqSJaw+np
xrRPBxyyCbXER0M2IhJR3liS6DBb35LBa/dg0No0aesnEvbWLM8Tsg94mwaoGDZNbUj1/D1+FtaC
FBKdUQONGJWe+v8Tze+ydoO/uIl5Rl3wVQFRMzfzxceXtvSYBLfCv6G4YN4NKWTWURg+oW1LXPmU
W2fuvn4N6C+js9zwc7IhLBvCwjREoY6w+yxvkIT9/l+EAwrRGuNMc/+9CRb6/ePkgAeNVRFkHvLi
YtYRE1Vr4Q3ejIBuG8btUULhDHPC5niX9BwctHFVG337yNKZWmLIBIwRD3VKj1f9x6v+2MjQAhmS
b3pC6qyrbJUrLMVCcqZdQVNvi7vIYchOzM9zf7pkkr/Nw9IAoGWNDazuavNdfrEv4boz/n34nHgH
vGgrW+rSANX43KQv6/BN4Sz/usQNXgD1bYzOQCqbO7NWC331HGvB29SJ1y8vHQxAcDogBR8yUzAK
cnjtTXeirlRwdwC2Iztdf+7jD9jiAN95fDdfE2yYI7OlQnu+xqOEFVQx+MB7TkfQT8r2kalCwxz7
PAT9g8vzp2CYI+pTaprByDwmnSNt35pcwMaLx5Q5cMR3mp7/5YxpgnG0lkDC17J/HE1+vWu8yuI2
ZyLb2uodjp473c/Os2U2imPXXBQK99vkUWnImGUPAQL/ZNDve+cYw0GEmjA3FhsZrI0U8hKVhI6P
c3agwYXLj20akIJVr6+nhhc3zsPgKn/GQr/3QKcNqD8QJXwRIIeL2CMKgapPm4JQW8fu56kuxcLE
LI5U5vL8T3p5bYiHmLJdBPK/esbbtpTKY2wseBOZxzc/KDSSYUJ13YbwCsBVcXn/VUzCE4Gbcw4z
oBRm0Ep4jIzPfbBEplIyAwHBVn+gNkuNxSWUgDm1JjTqdMcHGoJvqVc9C2XhqHemFzNYyfprLR2r
MMUxeWT3XFpygWpnht5+rWCNYQ5ecZlCt/AW2oCK4Djetyngx6X6e/6ksOEKY9Yz3iR8whoUVwH0
Lhy48O9Ohx7zZteCNxGiqxL4CRnIUHgolxrGcmG8ZKadzGrcXDRFKuKPjRACSlTjTyJnOmzFqYd1
8gLAiaIkx1POSmm63gfYw3BlJUdI90livejK3C/kYHsGUBm7/Z/SM0KHMrVT8As6jKrKU3WAsKy6
txJpDa3//4qaHJLKJKo04TR5a3MMQ2O3U/36Gl4/wOr25+v1nT9B595Zr2EfS94wd7vKxn8qMxVw
HNVv0FJnH3OBDCl2cFJkyPY65rCuuGXqTZX8TUtjchDm2nthqgm6NBsRn4Z5RwQBYPTnzsxLdZlD
eAbu/X74BI7IKBuoe7Sft5Dx11T8zIi4V8cbcTx62Mg1lWcMbtswdYE0gmtfZU+ZBuN+wbvDfMyZ
esx+6UKQM/ELfpnpw0cvNXlMXw1Awvl+ii7fmDdNQU3NhWgk/3LG33Pq7nrDBwaHDlV0Ko31Psw8
ukhG4wjWDvMl2hxPPs9WE59Mob+Yefp0f30ZC4sYZh7KiXoUysjtxd2PPMJF3SavmLUhwqkuZcC5
5rZHQVsAzIz/IKP6wk2s9qe+XVt93zn3lx3Tn6VM6FpJkzHJ4jy4tZE++19v8YINBxGkG6f1RRih
QYWup7jfkPM5sadcujeBD8cpwhjzE7QXkJYvTzkT9ervaw8Mr1nar/UNl5P1l1p+x5lVYekA49D9
+tcVNwLI5LHeF4xUOl2+8ufxFucYXilGq2EFm+vSUnoa2Y/sQCDrJpxANcNPlLgkkqReHXwvMl4z
gxP7lC2IP85w8KgHlA0sOX9+JFgBSqkRUJ3A3x00lh3aHMg4UIv0kofCYTeCPheIbbOVis+Xke+n
MILQrVzHd2yj7Mfq+NbysthidraBFMlJ2PsooGJvyDYxTAEG4jKSlDAbjEDYcqQb8YFraPmBw3X9
UTn7+FgUCVQ80FD8wk8vPPGxouKXaPVkdJCssTPxkCmydZVA2pdHcQ98BM7db7Tno2bB7Ce1EeQT
cpn5L3kj7nyFowK0lDUDaZTC2WZDZivFDfY4h8VJmVl7TCI2W2bj3O6l0zFTVOzsH70cz7ft6Bjn
wAdfJSgF+DAcOexfhVKQpQwmuSkZeINYYsoPTUAM4lB2WA1fxF6RAwJUbeU71SUYDQNt+ljiqkpL
/M2CW3OKYNDE5vvCOrbfYTtoFeCTaHwhfhaPeNsto94ZJT2ewOl1EQ+iuY9c8NI15mhOgnCJhPlC
Z8vf0sv7SwyC2acGzqthaVV+d+oB4AQN6JtDrmTGX++SO2uHM8avLlRWf/FB3g4n6lRWc0qtxcE1
3PLdpaKEGqWgGHJeA57pC2koqx5dc+MUd2GbeyDpFuZp+xUC0TbTSyDCyJj50j5lAGYjY42WyXHq
vu+Cnmw4LIE+1VvWrKn5WSDKHvOdly6TeOJ9GBJ0diae81JXKcDOxChJKsNxPtI/5oUVETMoxTJz
ckoOBJbt3/QS9vzUXKC/Z4zJz7XoYtEGSTiUkZ4bcs/Zd2mn2pc0HhE+RGk2dVCW5tNoupW6fkUu
MMxnnBfdWzQdNqwUMXIwHv22egqJZwoLY5xHjmeEEswTeq4nltrsG7QpMmvkJOlcVgGAvcnWh/Z5
lXY5lpjX1hGlHV1CTwYY2BkOgoqeezALF9sR+Om4MDGo6HeT25U0K5LT9Ksl4ikM10zwONk4Gp/g
wVe4/+F1vmpjN4qdNAtmBMSimYLMVhtMj69/kjtrrZQxoEyDekxYqNB29Zc3O3P04Yhya8sVm6ZY
Ieg7ZOvr1UkpasDzH00/Ejqk3UTAxXUZgQuT9sMo+W9WjSQSemG2HpcbWMSTHUy+iKFAoNmANKPv
GtXkZsohZCWM+/fZpnmBrmPUe+aEVq+oQv8H2wEuUz1R3fmu4DWsxMQQjs81EUkcTleeY8ySA84+
gj5QgZX/IrfgruIklNyXV/w+8XPRC1ZKydl+3SEfLZaYO/1dVTuBHdMA3zqENci9kbdHhfTj6IFM
cqAIBgZD4EbdzJyaXJen0fFjrd4DIsKblS2q4X5dHFroHKhAj8hb8+VsVbV+i012TIgZ2Mn/57Fk
IlhKNqo+OWfvHZMBbDUzt+3N1COAwknuHwqdyCmwT1peA4i3UKC5PmfAWqPGsHK/t3nIUZ1tnjGC
pWKl4f9Ewt1g93FYbItt/rVbHZ0tJHJKRMxicKj9g0Ss1MZfmhgzxaWDqdPNVDlOEQghH8xWQ0M2
rF1nVgWLnSB0F9x2AMiHnZdttsj3uLRnlf4ZNT36dP/ccRnE2yfIjZWo9kiJ5XbFGEVAOqJ1MqrI
b2POP5g9YTYs8lqVZmFOcQ3u5ZjEbGppmCdNe2X2wJzh+XLiGCCELyDSLwsVjdk8tUQxdp5s3Kqi
+VPiZZq+jC/ewVXDnZlSBHyKZ2zW0rvW5zP2Vi+LiJDIoi3Jj8HUnQfbmU+WwYfJqtRcpovWlwQK
vSv9vAIYi92DFk8l1IA3gSqxUMyr4PSCEHQqrSJgopB+rQWq+e6Z6yL/FFB4AvBKJfzJt31V63hL
GZOhArmMs52S5sGseq1OcWzGs6lVFdB5wW57IgMLoORu9IqicwNRjDrSgJ70KlPJWqQzZl3VsFRw
PO5l0Lw++vqD5L1xL2ri1p59Rb2MwgkHz1CJ3gTIe6iB8eSfQcLD9e2+Ek96TpxZwRX87Qb/OeT7
ek7WIZ1tNx1pORKsiWMGl0n+bLsrDNIM4UHOQ2HLP6HRqO5LvCwESRdn5/YF1RPKXfyigxMOV6EK
8rerVIttUpCLiG9USpR1xD5+Z/Ra0khERwOJJrhrYSRGKEbK3ExpaKfw5ijH2icXHAANTzpXDuMb
jxrGCtcYFcEjEiNLVAX6EVFPpc1kyI0EivMzfW4G0mbZ/NLbe30mrFvJafNt2go/n6H0iuYVmU02
dZIGvaPkv69MCvrP66C8+GpCkPMNruBEjJNexiBR+Xb0Qrz0xbD9Cl9XaJWlcBg6TqCG2U1BfASs
boVS4rXm61b15i0XWIx3QAIl1foUkZD25CtkjiIGETuhEZ7/ng0c2U9rJCkXfcyD/AxOJpbhMMwR
X8ch0O34x7n6MerFKRmTBtvf+DXV6rmRPkVrnhTB9KWYn/gbdkVmNdJkXc9BG6R7SY9yJZBdmodi
AUO2hv5XHuJXb8wWU3dQGxcR9b8X+Wj1xwteFVR90Y6AliT+UTXTi57UpAUD+6Y6RACNVZv6Y91d
C0hQG1V/UWxd+fHFV4m0jkNMOeYRiTMCllVYsijvxhWuqZnWs10zpiMspq+90L/debVYCQqoYnbV
JqBNAWFWSQOdZQaELafhm9OgmqA4Zspd1eG4Z8oscsQ5rOxGdRYtleiU1IKpwhxkXuf6vPDl+iCT
+dDM9nlYixgyxZH+ZC4mf0Q37391+cOI6bVTut2QIgJgUggzSCR1+DnoQjhNF/ZLLu1UpFrOhc1T
Lf5IxLYknEleAhxKQdJU+JYNipwvRh3kK50WGQOFd3+eibY6oEt+A3FGhKmrTfCSlupIlWeBF4xM
Cy6Jmo20uL53SvQNWXjrroKASFrYEL3duOaeUYPiU5sl6CGcEay+h+sEnG3moQh4fahDhMRU2RAT
Sa+jfVdWgaC08OPayZU4H26H4b4oICqrtvyealduZskRkeVACasQ5K96aNXldiLVcNc47RY5GPQ0
+hXq6o4/6noxrS3A4gUxTMPViZWJJ0Haeg2xO5pBSZ1ZCNQDs4My0pVFgtm5d1XOFW7bHLKiDF8r
Iw3kTUxt3FkfJfmdg1p/ksdnrqyjt9MojfUU/kRERICSDiR67+GFRnViXisZXbM0itts+WifVqsZ
k5cW38KeNVXCIPSeiaH+m2+VdcsuYyBMsHdt1FNccb2xmxdW0xrXuSOj0sU+42ju6QD5PYXhyYH6
r9UA9dVgJuvzHiv6ZnRyWL/Fw6JZVie8QtTGB5FJBV0RvCmMgxBqPAMKzX0ot+o/ws5ryVFkW8NP
RATe3Aon702pbhRSGUA4ARICPf35svfFmanp6L6ZiN27qoQgyVzrd4tsBZQKbVBCVxJ4jLTfLL3y
BKARZNE4agObiFjoS4OHQwMVjbWloQRCFwHy404cbbD/hAC7YUC8qHbgdGH8heUgHazy0nsOcIkB
r+ckuEFpf6krRxlkzKFF//AlTbOZtOQRTOk7lJWxOu6sI7n6z0EzQRS/7rgpW7wT/vcp2XIzHI8k
K8fTGJE3axTfXpcXZNk+Y8gZ0z7C0+yTwPYqAy5eRcSJOWiCuuNGhsKkGao3DOwltJ4feZDz9aol
44BKdnYjUpOG6gHvRWr8bfc4XEM2SWiTjfR6E3chRJzZkhg/kr+L5WPPeYRwRtuXRxzm3CNgTOv4
a5wIGXHEbKChvXr7X2mMOy6iu6drcUUnEhxxiXCrykm/MnDf9f7pm8SKM85+cydNhZidKVZYfO0Z
gIwdGpwTg+/zmJHhQHiLxBsTF+naxxCHUe+pysAehAcowHSJw4bxCiHPLts9uTPAkAicgEptdkSR
VgIzAk9NVPOs5nIJZbj6iGFSTz3sFLgGsHzK7cC+wMeiLJroh2IMOaQPu51GKU4vSvLhXLoF8Bk2
/LvPQT+4f41LYAF+L+7wguDaesvW1bILgWFsH6B0a2L5GacMtmZ6BBoSqD40Xfvw7pcjSo6JOWnR
s1V+Z4tMFYlAGWfLPdJGNuobY/ySRg7Rc49hgufg/pVToYioaBM37qCA5kqGQhwru1uHXCMBkdAa
sGt2WyegK6hWFbuKX1rzLVgVmBCuqhTbFT0mA8lQFnv87PXDoFl7iW6UXmH32AH50h5OIvgwGUUX
dsH3Tg+M0JoZKPFc/l0qmUEQiFW8gjtEKx8RwzuMcUugWG0JfvZ7ChdmrIfsXCStM+nBl9rBBTPd
THDgZK9WE/DBIctvC4J7e5eJlLen/ctjUlnsj/FhDXeJCBqlVthcJzGrbJMsHqig9tZAxWYxxXhC
yclJjH+iXVRrUl/n7dIYClwCDYqwa1hDvhmZ5AI54ePpX7WpCixGIC2T8baqP0vXZMm7p/VV5MxY
g6BdzJBsg3CT5A2dGZzm2m2wkhHjUR6RHQ7xwSwpNGNet9upQWe7RwY4TsyX14bdvBMLy2tYbAvF
cWVPfSuPqPjyz/FtVkJRAKAv9BnCYF+aZSSAk5cKcf/t+vOVOvhGjqy4a/6ftQGBCnf//FR8H7qW
Fn+cgkp3y2hzRb945I8XY3ViT0h/mL2+vs0JYiOGUHxdfaQaWoBcicZIcP+pVy5Sbhy7uLy2d3cM
qcHTzc8cUupKIvYq8bDxhTtQ28ehGU6SByNY9LUzSgA6HU8Ni6lgAfpBvm8/SloilwDWGZJz2/KA
CCGvMaCsSJr0GC1Hub+3xmNew7P2XfFPk2JchNnM2VrkwEyYz2QcmQ7FOY7GO/o2Z9ADpJEy6gIb
0fiCSOjlBc/9IuDgTjDqugzrYkZ5vuJAxosCwwHzMpjByD/rTbKRhzfEwLywaxDvt3pqDSaFi+ov
hurn9FOJS1/lW2S43xTWj09l1izKxXUsAOrQXOvzfm3unGF5+ObI0NcIjNbMJD99MZjoaLEzwAnD
0V9a9ApIcj/yb2lj3iBrbwFTN+QCSnkvJR8WQO6ALBviYtqRzaCh5t0ZYR18HmO2PX6Sqr+ORn35
xmNsVxSFlRHaxCCzE3CL6eOR0quz0/wqDW7R+CqNXrtoz6KvhTavNV2O48LwNLG5uFnmd9GiFx6u
MMH5wfQQfhL/Hxd7R6iB6wBHzZzzZRm5j6m8fU6KkRNoH4+LtnAgouCaUs9mpmC1gC4n0oBKMUXu
Ybiu+FveDWrfQLSq7VFYvivLtoww9oeGOW/NueqIS6pXru2IHKj8mN/dU76jVhZJswT3aH4kr6tF
DKV4cs0LXxSxxenkqjSYu9aZ2rTj+WBjKG98LwPNxwvaRZqkNw/dNh5jNqcV2pCaOeYopPjWxhea
btxroZMtGWVYmPMbCIy6dPKDez/T7vGDjBot05nRLCpSPlEOUMd3I5SbTgrzbp1lCHfnSrBzv8a7
qM6sBSudWBSR0NXB1+wa//oGay7u+9V4DpyFNb3NGvKFcPu4BQ8v0CLf5CToaUNwdJHHzzbN0f59
mpuUxRCeI0kaRB9lNDX27ftz0i0L37Fd49x96/dDaSMv4+dRgbPkru6TkyNb6myx0UgVWoNBzUZw
sbDvjyhOFOYVk7sVuRWhE/7N8HhCprPqMapwz+127ntPUt2INZQ9+cJ/BBdzC4jmQi0y1JbRzRMy
6AcK38dFD1WsFBJQDQutvCgLloo4Oa6h9llg/zxLo+yt5s+xf/ySr9u/cIqNNJJXOpNk6HIIC2Ub
bDYxBN9GUSf1qmaDJnaKqUuPRSVPtQSIUtvZuOfp5PAR9d+ZDqIS847MXn1Ywdpt1AjdSTWNraUS
jZ9b3ZxRJsnMbEfZqwaUs1xkOysv0N/UXUiJpAmDKkUWinYpfDT245qCykI8QkqQJ+zlWVWjGwC6
ecBKI0Hex2DbhrCQ9/cJozCNwwl7J7urkcsjZYnd8T1HgPdAoMBcJ9YYOqMbvTmNqpsz0VOss5pw
avC+kljjbIyQfZQG0jV8LMlHYUbYRfirOOg5wHmECPHJXjZjwK8ud8s7c/wKQaQu1BlvlgmiE03q
QG2XDeXVey5xTS8EggdHmSgznoaG7oz8OsoLRCXU9DajH73HVtRFuqg6noiKrssbC/LuQawpNIfw
tkO2jSwepwfDIgmCAWCeRFdK8LtoV/dXyxhdYWKySj0+tG+5n+Y3ZoLC+1u8Vj3vS3eqjy9V2de9
ZfnX2/mVBSWNwyzKag9UD70Jhk8KrqufvcvqzlTPRc9uteCMgCZDfeDa9QS1hhR/VQkKwejrzxEO
6n+TTa1/BTj8yNewzeetuXflfe0w3adEVPicVJZ331YrmHiLqmN9U+GVRi+Ka7Dh19XtgG5UbsOM
fLGT6iX1LNW+eD9kye0kjmwBzP0llkMTkSP/ieVQ/z9mQqSE/CO0sHdAgtSuuq/RKgTKB+4mgDxI
F0DPqx2ggkh07vkgnjvMhSWEe/YcPQ60zsQG4+S03HSRXHJ7ZWEsqt9SbBxiQ+GFvQ/Ylf58R393
Qx1VN22ZOWsmMSL/vtSHajSWkVq1CCrNIwdAbGI4h3s/S2jc//xRikjX+Hlb/vlZ4lr+cVsqzbqn
Rc9nScxav56f+djGsfLoApNsfrKH5Usf/2WSqarKv/lU1fxHJMuPh/G0I/tRZCrBNIh7YphqZDaN
jZ4TU54S+SUB1juEv2NnFI/wljtja/tivs4RpezDNT7uQtLnFnQfK6hucSJoI5SmJntyun/PdyBB
ZMsFUkJDkqqrBgHIdzp54FZSQ0nHwZ6DpecempkZFMcXvA4eUOqldHQ3PnFXisVBkdAYATEq5XfD
FF9kQMicpOn9CNVN0Y8/D5rjcnfbPbmWsIT4oDHPFjR9vOHCjD6hAsu2zqJ72/OHhbYEOv9YrrqL
8FgQXDDcsRNFXE2P/DWd5WOL8pyNn0TEfC69SYvXQloYgTG0IKyh0pR3wQlS0kITQfG78g4iklmo
xF28Ej82XNJ8oOD4IjIqGSiI1QMllHA9ko9ShLgDKBeoIUUpc93tHSJFEeaxc3BncQHmHsqeK04O
CC5ofLe3XTAMmLfr3WeMTY0rmalOSFVpIhGlUU/jlPzocEyrcAQjqRyCHFU5oYVZvmBkcKvMBd93
DQy0uMHjNdYgStFA1ZsnIL4Klf9a9Y4PT9Fg6YaBYw9Hs9Z/RUDJvHMahB8f+CJ9I7QN7/VcJt1I
uvC/CmP4ek1Jy4xlWF79wxGIV5jxokzhOnz6BJTm9o15GNjeSREIYgptPf2U6QvkbJkxfxOWM00g
7OqFDNF7eQ1xGdAW4VjnTF1wcRC+5HTA28k77FpwhvHNg20tUw+fwQ2giX4y5XtFGUNa3RprLWT3
L4JPBp3fS+cahOVC6l5WhzcH2ZePDESHLL75yAquGJAhwtw4aDfK4d2Sjnc0D+gafHNpbrVZPn19
13PQyoeKIoF+jj2r3KPyaFYF1PcbHsL27eZRhj/WrQlvTTKaGW90l5KzhQqyZ9B5zStUDohUkFOh
i/+i6t9B0z1aD7T1ql9KiBno7eodVv8iR6P7NbjVY5sRRJPMGcv8pWxxpQaABbgaI8QGqGgQOsig
EvpAQYwKIo9DnGMdniL1DboVg5TVLXnT2QlF41ztyPgsDCK4llAy6Ux7CXZKRz4LSwRouIU9qewp
kO/I0BclZWtDcAAJyA1JrR7yqDtlsOrDknJzKiTmqRgwCLvyBNInVpbXDKO/MAi6GmJzkezgKvMn
7BhoCJ6Xy23SL7L9zfKkm9vmftv7SuyqG9rhHtHi0mHe1iRK/Yg0PaAAxb3j0ad2gBphbt/JjWls
UTUrbvSV40mJA5Um6Je9vgVfW3Xn1y7ZiE6vOtBL24fq04zCD20KcJqDQq5wtCcKSmHAzq6jA94j
W2kothsXHzh0MJFx51sAz9EQCeUovuMcb82m6cP2+S2nqMGAR7J5b9N7d9QkKHkRr41Tcw47rQGo
vEfIZ2C/EBlTaF64B6wpzGfQCghWHrvbIn2/bRAog81rXMddtFfWzr57zjwJDQYLaeGS/p5Rbc9x
H5qkFDyGAhUTTa/2ka7rJVmtEBMpSdQo7tGTP4iGRLIr7jej2YVDRaLQHDRfcEo7BoRbwxhHGSw1
hJw5R3UCr0Z+hdN4RjHrpK0zuGW4x3XOeK8Hy1EGye1yJf5o2knefZk6PlQYPRe2DoeonZ7trri9
pfVU7YbvZRWI4Ir+2JhHWIUUn3iKxbllrfkmNP4Mtyp2y2qtoWjy0BkSmKzNhZCD5p75uzFqyF2S
+TpOt9eY4MoqGb9QQ+rnzBrXF12esGJrpAU3StGwpga0Ayjs67kVLmpoLXYpArGCvptX05uvvvXE
KNRflve82EZYLhLNv4JuBVFO7wT/z8zcFTFIkT50uu3R8Yp3MhEW6WL8eq6tZo/rTxsrUMM3Sujh
3D4UYWTj0nGJTMZS+U77ESNFlg9Zj0pehcEzAxkTQ7qFFAp3rEx0/l1BMIn7knxbXhruh8GAQkwp
C4ZYmtjwKvDoSkgRw9aXp1ZYqAiKXUnGsNQE1dTyeaV5L4bRuwWRm7ly7RUg7kzMg7HipOndqhwc
9LcGZAOPiU6tM6aQlrJRtHwk6yo+WyffrEe1ObFgIOC4u/GLReYoQZ4Ed7CWGa1O23qxPn6161OQ
MwB3ZIzxz3VnAmXfhdKYYZXjnilsvEcpoewID7ZOdMiZm4O/AHgMqB4pAGHAVaDQV+EwxZudLqoF
7tOR7d0vGMPyJ0cq+56v+fpHyMERMspauLNQcQwYB8FvKftocZpUoH8CPbU/0Lbjnky2BpUdpGSL
YwndqEt60n2LsBA9HmIl4hCkZPAeL+UnuIo6y/nyxy48p3BLxWBXf/FKx+A3N/RylNhXvOyDUzsH
uaEduH2hu6fzKD1pSSwiiUT5sRyZaLKh4yfNggRSmAsgyAqPgx2guC9EGA2YmUIuK6SDUL0psxqB
nOglKOQBunNCkIfpx5P8y6/HohxdJ8ZZBB0puxaLI9M+aq/7NsbxhMm0S+bI5cLMfMcY0kGxIKtB
EAhkgbfEFpAIiDW1DCf+UzujppeNWUkICw8jpDLgppsEEgTXeR6c1iVeddfcOr1Xhv0nu+0yx4Ev
7Gx3YYRmre5Oi+cUw4HrZIMdVksDt/q8DE4+Bh8U0UJ6LUy16QOI+q08C2UltjIwpi3o16AlJJE5
NIVPyO91wi2S39Jp69e4Rccqvb9CgpjL1fG3i7ALVFGf3Dxp02XYXxKvm3/Xb1nsXe6EugLe4k9X
Z6ABz8WVlCh7WINbCLG/AvAGUjtwPoyc02Vw98Q3xdx5G0vDEqsbJiIsuZy8vMQzdR5/IazBckGJ
+Yn3k7spRnnu6j2b+4YelF/H6Od940Aju4C94Bth3IC0g9ltLnxsQOyIV+N15LWz64zEgci74Tig
E6KrRYMfk/jmVsMGS/ZVRkd/wmY/eaKXZAW50TeoZ3nM1fE9sE9+ycyfEHs8BOiHwQAYvEdIJ9dq
F5w2MdLt3FtWU6P4lix3efLIBRhrplfvm08dBJ04Wja9JnxuCLzNayxM1YhYK52k4IGK6QtDTb3C
/f5lBtLqhkAvYH62GOqmjdtZBHbi4b8U8PkpVL5jf5ccK8451eNkGF3P6sYI0UfC/LPMm+1p4Xzd
zhB5Fc69aJHsPxnJHRZhXA/U2MNTg3JnLP6efEhf6/rrTlHLjsbu0E+w9vrqh7IHu2f0K6dyKE+S
gNTd0QmZ0+G1pK2Nw8srkKYiF6P3sjlJW9RgHp4C2vjAvDyHV8KAem93fa9Glg9uwxuqprzpdBXC
E5xFA1Q5I74WMLlfLh8qgnb3RlvOw30lIZ4I9aKwfSwxjWkTYdcE4MaIwgQoPHXlaWQPnyi8uZ6S
yaZEF2BZCRHiP7+ZdOEhjwmiAwHCYCA4uvbF9P7RLZ3CfaDu3zaN9yCwam/Rx5AdQyY1JlhhTyIk
RljNyCH0Kv+0egkuZ/8KeuKXBwaWTdLRUBoMHa9b2lkoLe4LEsG74LWBKsH3BUhK3g1zCicKOBBc
tbfQx+oMMuLzyqBuMcJN2t4DhrjulcPzW2LhCnkvcrhQJ9+K5XixQ3LyiooAHGlNQddNUgRwuH8F
g4BJ0vF13kvfZnf8sIRHkAHrQnXnPplhhDR2Hn0Il62Jgk0JNI/0S/39RNBVRpxIKw8W/RmX6Tu8
3VvnYeYTwigignHPAFEzfe7JkTslP8OtZjzeElH4c46qGkEMqDLCrLUJvQ2PRmLyEvhgBN6IFKZm
xps9uxKtJS3KrxcJ+2j1B0jusxEQ35hdDcPwmzkGwQRMDEkHmi06751YlzMO6k2NQo9Piy6qhbUg
A4DGCILu1EEAA/rYMflyR/eIK+YL1xB5A9Nkfv/QRhZnRhANtcqjq3jyMbgzBiBunGMOFmzsWnh7
wA+k5fUp/P1gY68PHGlVQGw8YS/FVBugiyCobEqlhEUswMUhBMmCoYsWJnOcrA3wEVu2sHhMrqmv
66OYb7+I6tCcUBcMSe783xKxtonwF2FQWnFK8q+goomgN7LBOAn25CnmQ0wN29pL19LEWe6u8/9t
/cQ2NSiJREoJEcRhvnBGnGPRhzTaY48THFcjec9h9QysFJmFOJf0CzwdeV39Jl6zL7rOkMOtWtqY
hkfF2Q7Il1VmqJkpWNdkbNx9oYMkDyjcWTTNJMeziS8pOS86ycVrZC2sASV16Qmhu8g82uScAqfQ
aHgR6GWJDutnFqlJm+e8IxpwDgwO3Ti45UNb9RhoZwFrU0LgSHDZ44YxEbcdRzKuCSafWkuu+zaD
bkfWGdEEuoSOxLSci25erI73UECRoOARInPAUN7zJMcxCHfjRe3SLof2ob+o4LNnUZ8sCmJCmIWL
pRGugp75KG/TN8a9GyGk2sOrUdYg1pY8MzgdJHK1inWUB3bQNCG/Quzs8nVONIo6NhOSM9JToNuc
oC7liTqBNGi2IrQpD/F1jXtaSoo9ADv3eanX9Qy4iRVzhCBEvTHssERuooV42lQxmGfs9z3lgUFI
UD65iZRpSo/Mv885m2UuoUU5PyhUMoXY/9ZkOzL/Tb58yi3Q9Vhb3MWr8Xq70LggbKpJ8oGTMAIV
ucmLrKhnE8TbG2O495UtoinVWffhNH66zjB6AZxi1Ro8yhApmoOoDOEIkZUFtBp4CKPPpSOJ6ROq
KXdSQTMHV59vNaBPrHkoW6cK0f+llOlYiL+7fU9BorsvMbh94DD4Epk1TSjlmDWUeSm36fQFip8F
huRblL7vbD8gcPDZrM4F0i2KHA+0kzVaes6Rc5IaeAI7Z2TDU+y/KKhKhrohJSOOAXWPMb3hpoMv
jUfpouU5oZNv3ZQa4BC3Y2FS8y/NuXLIKQ3UMD/G2rhgKJ7uShxTnPhMegt7xmGPULtRnJSfxrc6
Nb5jCk7sE0RDOJF7mtzmANZSmL49Y08Lr/PyUwoNbDLkXVHVfDbL+B1L6stzLJ8dFVjZhG3r9tXk
2o9LQIRVNlYPVMo52WrPxW0cvaZPJ6Bahq0xoWHrQfE1tsbmQpg29QPDjBUWyBtxrPK2bj6z1yBe
S3VAOKWn9vsKsUYDsfrVLNXATDjbjxSuz0tlD67MYgfJ4FSXeG+KFX/5tk4/q4AVVV1Kxb+udNJw
TLJnjIxsEiwEkLgUc1uWbxa8xmiq63qghOoHnn12JHn4QMGLi/NrT/3ZgcsbrrJgylnvTCoGsiA4
0LB8yhA3LscR3/tpDZJDd9TnskJL2i3iHb34riSwb5BfGhH1eZ3tOUzZqnbFql29SAGyPWWWQdpQ
6vJZTJzE8HApN8X47rgR6ZXrEnqfuE0QZpPj/LbisJS2nNt/hlON3wGbjsFAH1V2NIPpxf+GU9PW
7B9Kkz/W8Za3iJqbvT9oyxGevsPr0HxhDaGhx5qOqa8Jy9mNJLzPKza/06JMp8P7vmUTIwXngcHs
OUwPMNxKPWLQ2xaaHb5K1M643FeC4DGRNfcXk/TTavjnr6HqIiT6Byys/vN7/BgMlUSq/Tq12WNd
TxU8faprwzzv8SwxhpEQ4B6rZCXsbe/torCHj/d6u5AOdvhcV0TyD+OF7kkKWBbTJ0YRVO9jj8qy
3RLVAPJ3tggoDFpSLLEalmgNRCyGA2nXu/HUpPOgRPYwbFJQNb7z8bA8AEsSoLe0qsy3XD98xDGQ
tG/KKNk7qDg/6qXEkXvd2KvTEun8Ct45wDgg7H/ZwmSE1ACkaZB9lGQaYWqEyCEaoB6lxkByAEDQ
k8zp7sYgvyhjsfG6F9zXSF5jUguYF967KlMdKW3XPQWntCqGTEH16725+WhJHTMCizJUtHSjmK8w
Zp/ONzFJ9BwD5BLMRL8q9KGLZpqMsFwEWu9TJUef1gqaxydqWXjZURDXY6Z9EldDEPOwWjTLXylj
2OapOQvKJOsD2HGYHCiVVgwM/7Q4DyKaIqqInqBbNDMROUqdOTCH6dIeogDeR28vyhGhaeoPOQwv
u0C1rM80iR9P73x9J/Q0aM/8NgCBOTzLwe6BPuE6dMJ+VE1PQnXDUITj3lwBXfwtst76XWa9Y5um
4di2rmrOj+Rv07QbtXto9zX69EwZ1BS05hfnfTUvcbFAkxIPNzPvwT3BF+9Lb6U9AXm23hLKs+31
TT2b3ySAXdmqM2j8gCLhXi2cN+MVFFt1T4Bas37i5jH86/K5fqK3umGWZLjoQKGINeMZVqGiINrM
jTAjLVVAKYKOtlmg4S5/LlA115wh6O44nZjMxEkCiYyK40SsmLCFsEbayf1iH69Q37yUhIKjxTJC
DAMFG3/vO+S+Zp6+tWaIaKVx9qWMzAQpwPC6ixk4JYzDDBah84uWII+COoDNLIl7QG9MUsBOUJcO
YQ3G+PHJHQpfAXNRRV/uK2f1TUTbkHWBHWqi+MWZDmXFwxKgRrm1h5rIloRCAZyLfcAIeCp1zgMn
6SzZpNcAnQ7hTI/GS+vQ2XdPHyrcwnmD/R449TV2MM5YYXeaqtVCq+ev16BEU5BsrvK42XBW2sOc
KNW/zZzQBfHzY9/RZDLzIep0XWG2w7/3T719dUpZve7rlxj5ueVhzW4HSyRviU3l3OzYN1GhSzyw
w/0gM9+YcUUmsKbr0EM8wmJM/MPdExOolWNrheRHQdtMULdVSGGHvAo5rXkc/nm//P1lM7WSNew4
GsTWvy87L7VCihPIxaYG4jAnD3hOU8iGdzM4GG1IcDrjIF44b21syJuCuC5sevFH8xhacBzZt0JG
PMIk/fO+J2pMf4vfr+nIhr6ng4g+gIy1T4ITGnLRxug58EaYBTKAP38L5Xe0HKMDZFm3ZFVmdsGP
u29litzkSntfs9sSxkDcY00KqAuWonn9dzUuPp1FvsYs+dZu87Xup2OFpCJ1D1+7tlHLjQTqEu6B
p7FBg9JXX9mhX+ojnPt55kdf12ALzptt4ACUA5YQAWQn7J6us0M8cyalffycO37Vopf3ctBOaiqG
OWnec/Ja0uEQsxbwhhzvX5QN9UzeSvirQdzQKlLtjO7vFEQoUyTkjBveJ/3Q8B88bYQX438HRURH
wq38Ui9/vnOq/PuhC4wwUB1HNxmZ8+8FYNZ5o77y+31NyhX+Z+rx+kHcjMgJIOViDdNDVwnz4cP3
YXrThsla39832RFvF8rl21jDOcrFct/UXeydtqXL7GOSnkK64R2DjElvitjJ3YuwfiP/OWjEmIJN
kmtIBiRp5KMGHxomzGwBQ4Zvec4mpX+jc4jBaEg/mCPQelDFpp50SN7rjaCxjpT7YhgGk85XWLUr
P+rwZ5a710ihUt4+3/VbkCOAQ713JMQl3fVf2GnD7sCZPYkbtzRJxauwUPVwSmGfBl8MGzRwIvra
ezl9Bt0KYbq04hp9e8HJOaJ/H5hHvDHEYE6M8XVofN+ioA3rL9UEXrHQpmMTicO2ndJUtqmP84HJ
Gcwh1y/ylsdXkGLSzQilYaoGso+ltCyXvNQMLYjXu2RRkVLSAQy34OCYF05rDNB8wcnzgJCHkb/b
ZAGO2Z2cAchyAwzMvQQmx4HUcb4ZOJsI8QbjRYOCvhBP29WjMH3UB5Xwm+OfFw3TrX+z2f1zUsd/
Fo1mnKyS1+3FBCwMU+cKhSdDItBRIFhFWAycyW3BxLQHLxhxrezjREc3Pm4kHN/CVI6dL3E7CFCa
7HZkvdEzi4YNjS6pIBBUi/oDni9tAITKfU5sxP4+dSbdxZq8Lnemer0/QlQaVyJsC0aHD1qaRjqB
tUTlM7RYmzhxIXQ3xpTM5Mt1W58C5mKg1qVjXUaf6Gnnj9ccDM7v/HRaba+0XdoMLDDoAxpYjxjH
RyC/xevkEw0wRxaYPhJEHhSH2khFyrfgZKLluyErTD0RbnRs33V6YxElgo6Kbm5SGaOYVhbYL3JB
Sw0QxT8/CvU35a7GzGGL8TkcPLL8Q3FhFbmcNFVRo8EPIiUexvmLtHMI/SvckS0j9miJHL71DiMN
uuu41q9jleieh49qQs8R4dya0Gh70VTa4UnqXM2wlrXZb3Rt0bajF0rqv1zxf4fLWral2jQaGCkM
TRNTVf6h24hNqU9Kp6zWt9cTJguS90XDX1Xk4mtgVThZb8V1ZDjxXAXR6LUP45Ywvp3BBwZZstXJ
67DeVsXblZxIxmwIq8Ffp6n+Zn3bluVYnOOWxnny4xq5S3ZVyvdqbfQp0X46ZoGxlFK5O8+/PMDf
zGT65yeZP87f4hUXkSQ11brTs6ArVV/O/CRqh1b0RCnxlVd/GSWs/GbBULOyXBRVd2wULv++/c0r
SV5Wr9/Wz9Mhi+Z9TtvawZtAUDoF/DJBMQlJcyecyTewrydvRfuOOPAvq+A3d5jB3KbpmKqjaZb9
Ywe59smpjRkRu06rJ7Na1n35haotort+1p9lHSSPc6qvUosBNN2J/H3PVB6T+0vNvMJseNUdSpTT
KDfWffx+vyWMPzdtYCmbkXWACrrXd8+/TYT/VQv9KPEQHMnUeKrJ6v3VQv9j5SrJw67LPCXrTgpo
b1+lOspiC7EOzkEDC0I/ceyhg2KgBpS6Q89qsPf3md48mRv9+HogQo2S6CM+Ha6KQhIwHHLit2ji
rfThaspEfRWBzjkk3eByCE+O89tfVtvvhm3R3cuyremc947+ozvWYi3XXjpTFTPz0rYMDxAUMtq1
115FLWogsWA0Fg6meNCCXZZrU2Y6BER/8WrDKvnL1ajiIf+8odTKjibTscuG9WMR6HVWOk7jFOvr
c2IIJNUaOQnnFQGqDenahM4oymlYY5qUnosEBYOtYWmuzw9GguOKZd8KjGofE2ZNE/aI6kWOL+zP
C/V3MjNH1xydIeu6gwjvBy4SGYrTxl1GYjXNJS+I/qKR6T9wc4KRo6YgPZ4RgIb0l8L8N/vCvz72
x4PKunt2jeW0XNt80K0dM83ZIAT6ht8uIzSQ+unP3/O3n2fJLAsDNaGt/vi8m3nj2xh6sT7x9tv6
qsq1MNHmCu1TU5i+pB7+/HnKbz/Q1mXb1GWxCfzYYlPJuDdtbOJWxTH6gLu2oELlZpR0ciAcj2rO
iFi81y9n5AAhWsDKIstvptwA8tM3o6pCsyymf7kqsfv9XJGGYuu6qeiW41g/rqqroq6PjLZYJ/XZ
lmJfV27DXGLK1OnMsXNSb3M6kMDSjb88brGK/vC59o9d+SFHSX7NH8W6JYGb4XYDnVqRBe/gt3H6
v5wBvykabFlXDFUzNMXRmZL57zMgUXC8SopdrjtAO8pWhi3Qsd0Cy14lQAJG+5W0x04fJdmlJWZa
D2Np0jXz7OV3XzYstc40GWVy0qS1mr0pyV/myCr/Fbz++/J+rEUlS7Sk0KPbWlh3i2c3sMk8KBvU
3nYb1Lzq17gePm/9O/PNIYj1Bz0dvoBTkX9rdf+3IXy/nvm/n40tm5ptWIyct63/7Jms3YcYgl6s
KVGvQRlG70iV8iEzYLbZ1giyT22Kc7gnMW+Fup3E1L2xuUPLactmDAK4Rlw9eR1hQs01ozT95tvA
ZXs0Pk9f+eR0BokYPgefGaFEL8wyd+8icjcJQBnSNukYuJg+44pelvQwF93b4KiEt1+RYGS0hDqO
tIVE/i8Dap6DemgeCfMM6tGsI4cMaJsiEAUeSbL3SRkqwxz7AbH3s3JFGiuZLxph9eqYMhskjwYn
HTkrqHcSv9VtPYlCsiXmxD3C7Ij4UX1KH09vBAQQ4lV3fCg680IoPvxOukAtTapF77nnZGmE0uzO
2KiHZ27uxiBxBmMCLWf1lzwB8kdorQ8BJ8N0IcBBMyy/X5tmWITtDi7qvdg9hnXw5/f6988QwM6y
VEM15J/lBlrk2/2h8F5PUMTMyK/GDzlBDzC1x7Lfi3S6vXrGPYa0rJmJMD6LqQZPBF3Mv/Kw6gV0
pUE+HoXnER3wmOwzn9D6kT7QF9BYAwC4SeIe20EYLRkvNgQk1YN6XCIE6s7N8rFoRtXxMWqWEJtf
95mFvoWcnJGxdAimyv6yl/zmWLUVjlXxbTUVJfaP1zt/5IZhnIoSTIewFsZ5RjTjxe6U7p9M+Wif
sRuDPTx1ZuKYkqt28GcQS/deCmv5vejOFHyQNxHNwBPFhfa6++xN8z8/kf9u/+IaDUXWLJmz3/kB
2ORXrck6jWvk6H+RG8B+K1IG8tOIWvPvp+l/91caDgZIygwadQz758fFilPHj4zTxhnoLuh5E+Lp
8rMAkXDhmSeSqlcbqHefvCGwo54ANCSX3nOOZOCcedjlwec7A9+Tdi4xUROT3w71Jbp7MQh5gS/E
y2z38aB8HjSEPwM/EX1X08hGROXRzUtevZOWyNBySFw/2agTkDDwatPDDQZ+PhCKPHsYvWXQoIkX
gw4JKkud9HAKtGyTdIOJmgixzz8/Br7+b3ZbpsIabG88C9X8iQC2SVo+dL0v1kwE+cafGFZ7TPoi
O84aVD4iuCAbkTu3BRBiyFBvToAlSUa0kTKhBgjuqApeFvPEr+G1Gz9XMF6IXJciVxFm/mCMuNlC
Mtz8Uhkb1Okp4jjUBf2dQEZk3v9H2nn1to2ta/gXEWAvtxLViy3ZkssNYcc2e+/89eehZ7C3IxsW
zjnAZJJJMljk4ipfeYtnrqKTqVL7wEljRaoNR4fib3DEMwBCGqBhG5s3sCoW0Klyxq9m8jFfWm8q
9KYlvK12A7uG3hnYPQzU6NivlCfkER+QVesXJdRiOr22g+OTMC/R7vNu9WkPaEScijNU5W1+zNUF
jQ2beuZjjfFICfr6Rs7A+i6ENwTi78ulgTjLzFuJa8D6dJiLLX6w226Vze+Ri4pwlgaffWQEyDy0
zlDilNjiyXu7HDEe8gmmrIWKX8RRQp2Rt5LBdjhToFLLcpniVbESmXjvDTwDFlY4mW0jKiL1y+Nj
ux4Zr7CkwTQt0D1fgLZ+MvsOyEOwa1DmfJCerCUNpyWB6F4uAc1PixWUFfQfISr+yR7VhfIYraIV
6prmInhT1+2wg3C1Q2jD6WYVtjc8lr+SZNosm0GYDHdjb5PQ56HEXZy+kjlD3x9dWE5lYUkdckIB
7zGQbJBKK+edt9g4cBvQJ1nrh3gCSPApWPggX7wVRhms5QM4QxUhe/lV3NDqgYWPA/kr0R7mEPwz
BU0YzosF/CQahYjk3SAmYcu0drEfZPXnS2YEWOIGF2ceC49IsBLouAATAViF6zT5CrrCQFclVIju
wnkro+rd7ZpjyF9HGdyx6wc6sUcwEt3InD74oN0hRIGmw2yCfmu2Q2UfnPcc6dwprYUbZXys8A4G
HiPMSnq5I5EbxBwA+ZGBORoX0NVifBBQC3On3ZITrJANpSaJ0s8oP2UmybKGUuYUkE7VKdHBBxYl
25YLD6uCbbn2Vs2jRTNPoRIGVhhqdXAbEmxPlQ0QNmpl8hS5IE7nab3jwt41y+ItQsyj7neNGZ/A
yVNCpqMCSdAbS7XM6QxBxVt8+vb6zKCLj8XPKIMvzoIVIrv8TexNEDqa51jFvyn0+mg4Mrfo+IIl
fM2nr3zXp3oqY7ombNVdsvXuW+5GyR5WiS3ShUTMCylx+p6dsvBkqubFJmrHsg2eSTjfDuUHrA5k
c1GDIeoAxz5tKeByNhrTEiHwWKeIGtxrG0BSY+2WtBOsOfodqBogsYtsuTPaMs3oL+whkM1UtCzx
AsQaXUeoGlTmtKAOh7+nTY0ZPC0Bi3o7/lFp69SfAfog/thSLkxoUOeLdOGBphimVN4mf6x9QyCF
eBRou1EI0QWmiZj1U5G0k1iJbkr/zuL4r/CWoturTYCy2w4ij8EOogJPktjtafQulCHDt5M/WKtP
PKbjXZ0sTKD9RXlXuED9lXAZeRVE7aVKz19M3hHTpENOHTcaAbL0dIIFOkmQP/aQ7Qj9/AaUKXIi
6BxPK7bOuMQioGH9jACLlQN19wmpBTB1cFtRG7ypQNGse2yUUjbgMFra57Yg022bSHbzxlRiWE5x
bwJSDpk7Wt5TWhJTKqNgbCFdqNbZlGx0yECVTNkx/LnJ7TN6CaHlDaxt6y2fOFxeEGgFntOdiqm4
RXAd7eUMPKM7wndNyJbmqwSvY9S8GsUOoUiExKbmzTA94cm0NXX3JjLtowmYEznYKYEE0aH+CBcH
Uily+/Daz+02vgcmASXf24AcQL8bAv5h5CWo94IKbKqhZplAFALw8OcBcP4SaLjt3b2jSgIPFasE
czQ4ZKvxKt5MuM8fiHHoSHNYKiAVnpFDsDE4NoHrAmKbyYt+LYEKhmKKaOxr+mqs+CRAq6xVogNk
ehOShz71NsEwRX9yFozv4x2jEhcwFEcXYOAPdRvsnLehx1kHAlQxo08wa2HSPuHrNRFvyWNHxb2J
sJMfx6h9gJSPIqcNXAz9T3ce7QCROAAludPYn/UEtKxv2I8ypSrQRcbNGI5Vw7Lcu8Okfgne6Ezx
v95GT5hqgeUnLknuxw1pLJWHmC1g3hgjPn7uPCI31N5L5/BNnSsf4IvylY4T71lBzScBRNghtlD2
0KCCpavaUm/H7Bd/Q4KpHVVk+jhOk5W2L03yiNJc4aLszb2b6LWV0Fex0qfeg5Ca7ceMVHUXJhYZ
wHbqF9VYDUCoRbvag1PmIxDt2HD5hTcueEkbwYOI0aG7gvwCyPcEV3E7f9CrvQDla0Ozy0JrAZzm
jc3pDR4bYJC4VNWTM8yDYi/JGgY8u3BbPsEte7JwBOBum9HbnVEnxoQ3RSavehdBvtLh3hF/IRcw
HsvRCVS+geLts4zaQH7DbbAQUYd9EpDpWunz8A2Dzh0rby5jNa0uVah7IGbHwx87Df+I4NyUCsjM
/RC4r2b5gzsHQ2fZ7E5QnGjdD0i4U8zrl0Rws2Rh3HKjgdimPUsaxlW96R30A0bGLy/Vb1pAwBLK
VZOKYy+Z2Lm3dXJ5pT7S6dMWNJqknj2kr5w5kmJEQMMM9OHSe7bQEnFmEbJuoCXMKyCGnwJwUzZU
WdR0XZG1iwA8qrS+8zU9PibQ7Pz6mJKPUYaUKwMpwl0Gp+n3SFP+XloxPwsrNGkVTfsW8ddK4bC9
8uSYsazjs+7vfNFZF1Uz6+AHRdbBCdBapG/apeHCCCj2ZGcN1UK97TiuMUWEsKVQC3ZheQxOvfz9
8aTvtUgeT5cMU1RE+qCXHWTVTUvRrwJqkeZiUM9JJ8+LrLNr4SP20D00bI8kqmWL+SokvyslD32c
7Ysag2RalmZQUIU3e5mfmn2dm1KgxJAVQO+H5tQYgk3oKTs+i5OEtzF6SR6L1M0EJNgtwoQOpL8Z
NTuvGk0rKORbxNajgpmGM6uKXBZfkN9bZTWHJoXoSDTtFPScKWrbPp8NnreP9VMs3WXd2QSZFov1
MvFxXwe/24P9luRVqc0GHTEynNws1C0LVMDoFJRJPyUy858ks98iZjfKoOmhdsjNfRG96piLhlKF
p724SHmPFGB9QBPB1wp7Y9IwL2KqFtSZr3y+721sU7L4dFSTLRE0w/jnX2rz+SBQ27bk+Ej32hgU
tCNPHsboJYr0BAvK3kgffHrJFI90JqkcXn8fX/5p+Xwd/2I7lbmUJFHC+GiriQES5ckmr59V5SEo
iRCwooDphiAeZVzDl486DWFi0ZRMJwNCjIqevxb1hVe+6hBqQY3+/nQ/lP2ZHUk3NM00daof49N/
mR0xcKq4bnM2O36UYHYRsQnccxvuIwuZ0bFq1T6Mm18H+ty+diD1SMxBi+filVPne9uHB6HoKxoA
NSiqX9RXe0lrgrxK8QGuj6W/lgKYivFrHyX/v3E+D6MvL+xRs3M6OYqPstMChsOSD5YBs5tqV6ZW
/d7ONGXaWLJCNUPnXxcfvm1yKa8NNzp28OuGqRzPRJRC0FN1jpV74uv7BSa7qGTuKHJb6jKBEIQ1
HC0jgQsPWRBt0TwghTqIpxJOILybDm2uaQkXMsqXir6TjE0tvBpSfqekc0+u7bw7N8ATYdphaDpT
ETO9slp+KJbIpmbKkmxIFD2NsWLwZfLioac912W4b6dPZXhX6YQnVWFHxtHwZjwyyggp8Jk6n6sO
OlmwZ2oatfh0oebaXnmYH64pRdRHSCqPwsOMC+rLswQuS1rs+vgYof6VLdjTOd7kNF7cfJbmD7+/
ufnD8qSHDqBPFkVNlKzxab6MVhSDY4aSEhzHtJlgUZGIjSbysKxgpdyFL+4reCz9OT0D79cgM/6B
04NvoQvEzE5RNn6XMwSr5hqeK5ItF5hJQOft96D00DHt95/uflG3DYieuq10iAleYETWc+JzJhm8
wTyfN+/YCMKeWruYtVGXt/bGMAm3ydn4EJsFRgbEaPCTBPB5EhDbOWJ/CxmvU9CT42gtlQrqCn/Y
zhSj/FvAnXD+aztr74GCEND8PmXaD4sFBKQuKpwqmiVfHi2VWrnoTcpQTih7HYo/zil5tPxZiKsh
JNg/LV5yJVC+Pfx7dWayvIF6co9tktv42YpHYJD43p6GzYBiGgcTOKPQXplP4ORq/jKyOj0FfoRA
bL2wQTmYcDVSKGv3JJYijWNlIgGlRhErDoEFznDcTF/TB7K6319T/WllyERKYCy4n7/h5FqxDXzZ
T/xjT6kl2coLBBzOwVbARlg9KDf1msRrMTKqzENLdewTrbmIdyZmwAJ5UPHawvFCBeUBMex1iJ75
Y34/oF9V7Ot7xKyIex20iH9/aPmHs0mVDcUEZKGY7OaLrlIo12GcNaJ/BI5cKgchdsDtEzakR6FZ
R+M9yClTgsNHaLGA/wGNLACYKb65JVX9UUSChpBF/uYEi1S/0oWSfn46So6Wxa1Nh+XvzaZWWWO1
Zu8fNcQ6cQwIcVBbuNG5MQ8dRCZ/Z/KEBhHf77OijJfdRaxFh1Ok7mxyyn2DzIScKE7idWiNY8ba
3Cfb6F3V5vpHv28efAHoX7g0qdpsA5xun5Bz6I6+N9MnBGFPfrmz3l36FzDDyOiP2B6aWMf8/oDS
D5Gyqqhgi/lqJrNzMTEmva/S0R3vaMoq5I8SMcxd2h4qinNZTrGYVBrn3PDKEv8pSGBYiw6woo8/
Lo5aMUpi8gGXnawdEbXmqJXjcB7WN2Z4NkZTomLv+MHkfh03zTSNgXGOqwdC5u+vP4YAl59H0WRi
cUXROfIvLlS/z70q9Xh7GXgSK4Klkelrx3opTHMi5NtevDLgjy9uWNziTLmhmpcLMRNV0dE7BTsc
7pViCG4bM9lYubGQkElM1JdUbKZdTaEXkIcU0Dm5cyKQhGDSggD5NdQqfp+B7wtAFYFZGRJfQ1PY
HxdTkFhyNdRZ4h5zsgEkFbI9sUMEs19N7G1FGNFcmYJvp9s4IJG/IVrc+ZJ4MaDr9AnwJgashHUm
0IefcdWE15rcn9HdX5/2YpiLwELRcr9z4xi0j7yWkkMfnAXzQQ/2IUA+MhEdNPyQwttbK+UpbjHN
BJPikAmqQDw9Ag0mw7u/MtffTqGLZ7pc9aE6ZJ3GM6kJnE4FHbGI63JfSC/HRFmXzb5yqKiZh9+H
/WnCSfXIOAmEJdkan+pLoJH4sSM3FaMqdYUpD+lcDgZ/ZuXSlczye17L+30daTwNv4wk82pFa/gu
cLt9iWl4ihBaelQkHD6D/ZDhVnQoekriICjVK+HU90a+KmpoPiu8Hz+xjf4e21eoMiRe5BzYW9w4
FsoqGuqGiHnHSArkWDuL44WjIRqUwvjEK1kD6ptdu2iUyxPl4jEuJrvTjK4oPN9BIXnEW62z6IU4
I21mNTalXvVqwWqiUNa4HwayWNc+tXxt+IsvEA1qUBcts1BkFH0Sn6ZZHElzwWumzVgUzh8L/z4Y
/Immlau+35vEQUnGTVjfZv2pojdlrtzklEL1rqRno5fWxL6/L8dvq8QyxtoH1QdR1wDjXeZlYidY
cdeb3rHr9xw3ojmLhq2E1B0JSSevm+Ep8dZIwMjyy5WRL2fnYuTLTM2oZSWwdG4dYhQpfc4Q7WmA
MnQCYQqsdriy9aJHlLNXtyWzVVZXGtHfwpDPBzBpRFMGA5F6ee2pwFGFvjXgF5n7Mnxo01lB0kVG
GgqLUj6rNCCofhj/W4DX57DsC1UFBEtqfrE3Mq+RBtdSvKNWrRPrUEevFkVzeVEBZPaUKzvxMosa
BxuzVEWzDIMPPAbxXw4By/dEq+1k71hg+IWVYIGxxrrCjShae901wMxlfHU52EX4UtWZmAZh6x0H
JDrroziQ8WofoUOiBLxMpWxOBd1oX5jZXL82+PgmX6+Yz8HBsRmSBZCNlPzvN41jbai9tiJ6CO4U
IIU13hQ488X5PEfqPFGQEpPuKhNSkOSBrEKArEJ7MF5o+L4OiKh05//D+paBnagK9T3ABxeHT1Fq
vVEPPFBYZPOiOhTdmYXlJbM23cnOi+ptCG2oArGnTTKe30e/jKX+mY3/Dn5x9ORVXFaWUXojeNFQ
znz3HhBzvgE4hVB931572fFlLmcfvDTLmc0EWupiPCUJqZs6OTRt/yEuPhrlhR5hleHr5r40xVkh
Wg7GRO8aom0MHL6NCyyX2hLQMZDbf3/1Oo5lxzO4ZaICbyImklLt0+9T+S0oG+dS+e8YlxC9zOvb
IlBUYiR1DJMElhIhMptIhBmd4Auo766Gpj+t5nHPiiD8waJfknNKOTI9p2kITugk9zOqSYzn1Iuu
X1x5u59WCiAQGYCMLElsn79nUFNNYcBQgxiYfplTonSLClSnnaKy2skBPUJ9Vxnk8QawDsgcIrFY
2Qq2mD53DXiDnq5QWizN5PlqnvjT2fX1yS7WlBl7buaWlXsM+yl3xH/OLvCYV9HxP823roOZki3d
NMGm/j0LrVAVUuGG7pFzy48WVbLk8mOnXH2pb6HwuJqoromqSS+EmvVFKGwCgRmA/DOSjwAkfaCG
xgYwKCeHSf8s0RES9PWgLmpkQpoXonElOldIq0UHg94dj5R5xZXE+Kcl8PWRLl7ezByrF0ViUsF6
EeO1mL2U5m2V7EeYs9TcBLQefl90P822YZjIhIqf6dflmrPUvnNDE9EeQlPzlnNJrdbZwLQffx/o
G1/pc7a/jHSxhjSnyBSn0oQDpQaD5ip1nLAB6tOv627d14dYz+0MCGkw5BRkZ1yOAbBrFe8jyyTz
UgBw3Ogt9NcQEIq2TIzENjyJBvi69YBvVMJEgJUmBg8xCZsZPBYgc9SeG33ttXB7XVqt2ZWQTf7p
zPs6e2Ng9eVOD5NQyqpQFQ6fbwJZjEOJCum4ggTCaD/mqkOt0wpXTinPpAr7ZpA51b4LaD9XJ9O6
abUbvz92wUZAzQQ7pPGpTa3GDvbP7/M/rpzL4/nro16kl0Zi6C5NQeHQyuugeOAAMylqdNfOsMu6
yfiVIZNw71tsKUm7CDxytWtlz4mYEZVyLKq+EOC6tYhSJpXSAbSX8X714PwkfVy8m4FnC/QFUfq8
+P7+DDlw8TbRLESPhtu0tw31VnJ2mrLnxFadOyolRrv3avjRSEkgH31wESQxIDY4u8C7LRALafNn
q9HnfQHevdGmFNcpNmJSDvacsvIUqxgBrAwgE067jPpL1e0iLvHgvQNIV/0BA1K7R684Z8ZeayiY
obDpCFMLtDohtLpkMxED/f49f4qZDarkY7xsUFz8vCu/rD1dzksvSzIyqngR+YuGunPWgk8ommUg
PWkh/LhnFWRKK5er34f+7Etfzrdifn5fkRreZaYyOFkk1ELiHLLkJjOCXY4nd4ULh6AjToOOQNbg
pO2i7Vp3m8FFICcJ54F6VJWDb7o4f23pDDoZ6ueWs8w9FD/nOgcQ/hGoQVHVRRrcSh8ybG+gg+ZT
0zi1tb8IFYB3PsAenXWrHAZqBDHKO1bzpDDRPe5Sfo4MZI8zXWrN+rpBeh5JMBAj3U0jNLPAPMcW
7nWZcQzAg7retTbUTwkchd7/TMtlGuV3ppR2/Tgtrh2x6mRhuRLkGxn8cmsXtJCqQyY/pMOVnf3D
ET7Wl3WABJAelMvEomusOvOSADstcSFozHyB1D/4T6uZtMKVUsa1sS62d6iknRAqpPGusHeiUYcO
k7/XIJrhBPL7IvtxNjUZhqs+VoqlSzYMGZvVuF7pHAADRGDQlB0pmqSvW2EhtXaLBoIJ8B45qGsy
Asp4al8ub/JBxRhLsXCLLtJCNXE7wnm+ozrkM9qFlrYWjGdZOSrNvLVmooIBTLqQRUA7YGzoLarB
rWre1MpWnAcKwgatDIMO2gRSY74NOwIADu077aPRoCVjcEyHzm9OlB3w7XGu6X//EEIYmo6IDHUE
CJ6XvMkgqnq1K7FuSILnskEA33ls2ydVekj9Y5DpNo5Av3+pb8EhRUtNtujW0SWklnZxs2RO10be
wCVIUK4kyNN9ZrYNrgNcz9Y1Mti3ewwiCBQpupGqThvoMmcfrEAYYvK8g9++IAjsgmdFRSMrrsRF
FxxNAk+qsGN8SL6homrw2XP7crxGsqDmTlGF28KChZ6ma0NXd6ZJHRLr05ifO2XXIRObaqP7X7Sg
KE2J8k1wr1XOxun772r890HGy5SjHs7oZwzy5UGw5xtSIx6CrVeTVXUvGXDRcqrmJ7F8z0rUdLWD
CRO9GVC0VlAExXzN/fjffOF/HoGClCQrBIlwnC+CREcPhkr3rH6ntIgYYwTRBq9FcCNXlu1BvS61
4drs/53Efo5o0gM2x8KMZqj6uEW/vHQqSJWf12lyD7Uc07XlMHl/0pFQnlx5s58+M6oLkKEpAlHl
/7xlvwxkiZEXt26S7qVqKnTA2HzWbbJLsnAlNR9+uzaShaOtYuBRmfQ4ILBplc+/z+4FDe+fl/36
DBeRMclVn0tBm+xDiYMmW1QmxBWnnI801t79gCyy0JQEE4y6KPEiDidKt3OkAbwWqvAngwKu2FyZ
F+WnD0Dni/6cocvcKhdnYF03QSqkYbh1g+rJGV5EpPLFsr8RW0wXincniGdlVEzcPuN+bqZ5eC5B
aw4BuHzAm76M4o4E+nJw1w8RbXIgSfcptOrOBVk8YPCnetYoHilIwc5C/ZcXcCR17quh/fvkfraq
/t4+3I10XzmaII6Kn9obXz6wEmSBKwZFttPks0IHA0KwXQB3l0QaiioMCjG3504lPovWqQM+LIBJ
RABeKKAzG9aiDBoiepqjaOAXujuLog9DR4gOdKCGoGCTGE+xhC6+oBjzrHmSsm2WU8aKqbW3dmN+
MBG/v9AnMfDyhSwwgyB3aBAClPt7a6h1q0X54A+3ebLBhiDBAEHYCfVUzzkKZhqyt9VMFGbQJOv0
KBePxnADXQbJO7NYJcmMpoOuzgRtnt8qse1Yy5hbvHn7/SE/T4SLh7S4ekb+pokYjHqxf+PIlMhj
uwyxjR5PpG5SmyjKY7c7k5J4GaI7FG3rDPz38Ki21U2jlje6inIo/TzNRFy533fozQEMHip0i4w5
Jgq+sMWlwIA1pek3ubytTOtBCMVdIKtLUYYT4HbCrFbeY4cMakW6MFVwy+stMLE0dpDocE1kfUoR
Anj1IDT1TDT7leu0i/FjKuW5kzc5zHuaAFfCZenveGLc3whDAPEEGccRQ5fv7y+mx0OSZ44s3krd
JnlCjVVduRRi8TFk3S/ILLy18VRcg0v8fS3/Oyq8bgNyKbAQcQzlviz8tu2YodrXd40IuHw4qTqG
LunMKQ4D9gPMx++f/KI29+94BncmNCYi0csjO9cUZA3cOr0/O4cEe/sG0kF6jwLHlbtB/jvA+Xcg
Ukt2ABoW8mev58uLiWpstrnsZTtJ3uoWEVpw7MplKB2CapVS9YS4nEfpLG/7XeyDT2Y/tq6J44a2
NiqULUadqxALUoMsu6Gc1iMp0h9j5QRKGJHXnliiiP4gmXBOHO/KwysXeJDvT3+xfV2rCzoxyaD8
JOHZMMkcjRo+QS7he0f21pa7EinmQkFEn1NK1A7hgBx1sg1AmumQ36r1cJe25Von+i5GQUBV3w4a
233rlfpcMnYuBfVEo2mOlqb8qpp20FF7x+0Q9N30tVnBRYmn1p11px9G+VtxEQDaFo+WPTI7XrCm
3CKNjD3vqoUfA/MCMDfcvBn6thvUCSYKdlrKLfwz+BHyzN/IWJA0q2alQpVp91mGT1+5T49UYmbi
ubgXcKP3cejDacCu7M3ZsDcQo5AFREB4glH6spy+3lAQQpbaWXi38Z6QESkotHtsDraptMAZBRJL
MtnSkJs8PKS7YenPlGUyj5fW/BXXw3jqolekntGbAbU/PoY861+qFVbRQJ5gztidHdzCL50rqBen
k934V/ASXcvwXdqzNAfLP0fTc/q8q6c2kGcU5LptvE/3QAmtR2fhLPwjgIx7aY4MMiTjWbWFKMMf
KfxG00wqVvq5PqfIE2Nrl49CCZNeOVU4MGVYZqQj13a4TxCTa7SPMiLmj3Nbwva4MfzHoKbv6Hu2
EEavAqtRbbOpbJEikPgsGjp/RuhO1Uy001hfWoY/E4H9+yoUGAUP8jR4qHO8DmhchBaabX45V1tx
USNGXoT3kiwUkzqquwl94SmMc8rk0RahjmWZY3Pn1QchfVC67KiguhsR1smSv7Di8ECveidHCRjm
mrMUzziF+8RUH9pAQVpRtqsGj+HM2zvyTK3wmBpVsvKzL8fstE6bNPRQ0s5dGpVoGyFWDx6diETd
SQGcxuzcaM58H/R4rAX1RG7EXRFFj10ONUsEHBcWU8SOVRgD7kKx2m1XD9PR9g4z4LWWITiA1GHk
SussXo7CuejNOfnIYgOjlKL1JYbCVpZgxthmIiFuiLZrH53cIZ3+ftxdgI3/2cfgeGUVJJqlUa/+
+3h1YlOxYkph20JlD3cuTmgI8jX4OGogx5UaBWulGGWDYZkAJja7h04nhmu3EQKFcy+GXhfCpsp7
lgOurdquztUrR/InyfjvW1gFSkkMbZmc/yjj/f2M7ZAQhTQCHp5gJd0QY8k+t0OHgoz4kVUKwoNq
S5kEy5san2ZHRg03sncDoMmAZp2HKXARxTvVPWu05s0Qfxc+TasidI2nkerYMQyuNkN/XG8ORlJM
OzRgDO0JPZFTjJJyLUezpnirZfxLAVdKx6Kq5gNSew697dqMlhzlwCaBaLJImuLZrZHZD5Ll71/q
Qijy80upEhVJWTc1XfuGgAjRNwmMyKGhzEeKMBB/q3JsbTUJ9cJkIuAIriMmFp0LASqfD1POXTgl
ciaox7nNSscjob8zgnsfmoq0sBRQ48rJoBYV7HEJ6oZtjEC78YwSX8pp1P6x9J1fnbsemqnBLV9t
h3grCALmPxouw/hxI06H1hYmG+6wqZmYQbuzjE2T7KPOww5sq8RvRX5mh0q6bUSPPkFraS3DZA+p
so+w3FRveq4vgcIWJMp8X2b3eeqj0DGpiYI6/9YtydDSPyn2LkECCjp+/H1GP2/Yy3WloPRH/EmR
AR2ev9eVpzoVCVIUHvHHRsdPoRE3FcWlpU4LxK6NZy2EM7mKUxhDt86nnbnX20PxYUanaOxdIRiF
FcqVq/WnAARMKDBwjU4Z6dxFzNl6LkCGIcOFIoLLVNlaTZDe3IflylLw7Npja5mj+fz7XCCTw8t+
n4z/DntxoWdtXoX6IMT7wdzJeX6jWWgoQ1lTlbWFiUld+xtR9qdZKs4kF8HezloU5ql3oa8Sk6NO
WoNX10ePi6K9r0CYpZIxyTT4j0q38LXnEpKyGnLKRtHCwCJVzHq718SZm8LBChB2k6AvjL45H248
PNQK4hhiPdPT8oRDuMuKoAJrl35gK8lHoy7iVl3HebOQmgFLoVme97YwoD0bJjOqsmViTcscFj7W
AoHoTR+T4jCmoS1GEFZri75/UKKFV7g4D52krrVVdLYLU14K7ktZxdgj4qYw4KtSrh1qE4kmIB5y
8DAULMBz1piiGNXaVCCYGuJS9g9dFkCCS+a66i8zzLt4TxlHx3QgS8nXru49VBn6bfFLWOuTRjhE
UjEZ8049dAjuMFUfDFtH1rrN3/2kw5MHKeeIHeAga+r4UMlCZeVjxlGl8HVwtMr1W0mBhz5SBBB8
VKGuArHVDUw9YPZ0mK6JfbqR+xrezlkmY3HkciuQaxc1iqtOtSlCw9YAd48j9Uj/xeVz57MBMA6x
3G2LV1SXrTt0RrvoYBWH8Yur2BHqDQropTjVrFMk0V3DHMcvYAFW8qq14HSzLTrnJKFxPRTLAXiU
7C5NjkLLoO+g7mQFkBTfm07AIuNUGQtPCRFcchPG4kJ2T5GOy4vIPZKlqyGe0PRPtHyeWYeuf+vB
cILAUIC1VzseS3j2pEWovwuRutS0J0O4NfBFdQkt4n4m5siM0K+SuwEViPeMz1RVYNhl1IKZIWtQ
nlyyOHcAPIF/SOukXMeKelt6rq3K7+jc0FcyMZOL0IiDjCkPsyDR7U5FLbk4VVpx5+Bv2XII6tRO
G13dkErgz8xkidhUwLbtb4yin6qa8Rx55u1Y5k8VHDNC9yntYjsXc8zmEA+BrNvTqUw4ug35qS0f
4z5uJnlPdBT6L7xeQNlBG7NP8VnSUeNVnmCJTLPAnMkOvwRrV5V8hFfJO8kqDHshn/VVZ9NuoU8l
bUY72ZD7LS3llW+2K6muFkOPCls3AYO+k+J11u5oZ0KXH6YhZB45MzjaRJtC/SFUhpmXeTuUEGT5
BAtAC5cFvrU1egu5o0xUplAQ6GXEiO/q9KREvn+IOrA60NbX5hnrvyv9z+Ki4qeECJgS5KcMar7b
dLYmRQsLLbZGq6HWwvKH75JdQ/H83cn759oEP0LlEWwkIiYXx6lT5GVncPrvWvG+c28LeevqWJV/
pAGSi1QQQOpE5jXtpx8PUwo1gB/Ik2nN/32zJNzjgRS2xmGAX9tM+2CBzg8WeUZ5F9z0J92OEmhT
+B2kr4GyKcZUD2vWFo7278f6RXftn7cnaiB+gvIim+bF25ehP7iO41S7pjzgYJ1hFpGMKn0HGe14
MXipK7Q0im0tXh15vDwv7xNVhQMJiEbTVWssgH9Jb6Us0vKuTrVd5XPyrQoJ4zTIKrVMzJK+RWOS
KN7GsjcVtENhXrnaebWfhtdNrEOVERl7+QV8dOegKQ/ajkbeBnvsMCv3vv5Y17hA/nFpccpQZ9rX
JoADEpnzQXBWkgD7vERaQ9H/dBRhLGMbceYOyZMZ3+uJD4v0lFAd1HKIk8hLt8okpLxmVYsKh0CF
L1j5LyNLyzx7MB3MBvmP4cVT4DI32InElI4sKD4GIRUNm4mwTblajHIhIJCYWzCAORMElkPQkG2B
A3Ai/HQ7W7HIMCtvE/b+LIm06WBI20B/F5E0DPSdCbUbCnE0mJzYN00P0x/3ImPqeNlkGPaNg0Xx
cOqjM9fxVO04c5WT5bwW2rMDVFVX8SVpcecz0I4pOToj/BljxfYwgSr797zBd4X/VCqLc2HUy+N8
AEYSdeZECp+N/KDWH4F2rLNuktUapFDvaNU1vomrAfu6xFjo/syKH02fbD1Q50IzLBA9+0iKYhmy
6UNH4KR+93C4T548AdV8eRl3K1OwtqF7jxaExumVhNk0lZ59CFReshFd5MU7xK2xY2wHHHWovsEv
m/g9Kmf6q6eNdOmU7lCPrPljLxR7RDDwvHKMSQ/PJzWLeQcnvIyGBwVGNdXWOZq1aPHmOKDXe2+M
UpvmTvHkaYhBoicA4+27lYW/skkGWiX1LI6KEr8UYZoRaZu4FMcwH51jU6/yNpwpGfgPaNZZcGxp
rVCnjLRiqrHBeu5aq+hsP0Zlt0YXMQ7fRXREzKxbJTGOrAR8RtFMdd9HA/aUybcO6VWfbs0oXFqZ
f3SraBEle6eM51X8llBLD6CHCoY7a9J1imSvIz2iPlQiNlKHa11a1zlauekJtrMk9+DY3IlI4Voo
b7kIHPi3WQG2RL4zvTdZujFGRr6Ejd2zGmjzlqipdYdbp8RLyYnnyKRyQDE5Ic7i2rNrrERHnQbW
wcLgO7Ce2VK6dtNg715v3fh20N+9bJWh/mM8WO6t3LzEqOYaoCgLf2+R6CaYXVsnrPdqS/sfzs5r
N25sW9dPRIA53BZTJalUsvINIcsSc858+vPRa+Msu1ro2thAA91uS0UWw5xj/OMPdg1ZQZTe+vFm
LFx9fEoHgJT6FlQdn4t3SX3L2sZu8T6os3tRJkcxVfBrkGwzLjekSk7q5wqJR9FhTJ90zBzUxulQ
eWvDUSIGLE2drLzdjHh9jsJbemcAiy+5q5AbPTf9TiS5qCTOipwEqa/3Y1jtjXR46Jf6lUHSKWlj
RzBDv0r2KVq/TWWudewrsgLBxDiBkVUHSbFJyUqAOGNUt8McHHWsJxfN3Pht8RjLX0KMcUST71Rr
a/S7aCQAHAf0WvRwm50T7D+zV6tGXEqbbyqPrXEqpLeleLJUT25fNGJadGz2+xAFQwEqsoELlED8
rFvJmdvBa2f1PkInmJCxZCiBJ/Xca0qhKH4dBS8c821jtWfV8q1pNywvaf81Fyg+tVu5/9Gk+By4
C07T5ATrDaY0xX0qsGmNGkUPUS/ReyAEmzpkfcgYKak4w6DH63UMx5EHYvjuFvJLyste8nYMDdFP
Gj7RpwDUIisVFiMoml23FXL5kA3xtmmtszLj7l0q7hAnR1xwN4nc7wYqjW7Bv6RGxqr+7hRupfKp
hFVfq8gQLTLbOpqv8ch1SnPNE0gsyNt3ldDDtZdNKnxnjcKLdczycmztKn9OiI0lhnEat6E+eEaA
6Q7eJT1qSpG0twLDz+CnRqksp3eFhWFbhogNJtzqWKpN99J4TDCUmDL8u6zG1RgHz3p30Ja3RAEh
aaJNqrt9H950BEl0sKAm4KIRE+c4wUEbcVESZfcCFiVd/mwIIp56rF9R9qA3fq6k+6XAyUH8SIzW
WUD6g1KyoQkQdEc+ZLRpLDhj8kS+D+GeoQxnrM9+4Erm0jA8CPPbHJxEE7+8HN9XofgCPt/FyjrA
ZVgTv+ih5TUjyTONdcjXDw6Euy7mLLH/Vxv1QZmyna6O/tRPD3o/uBLFiZ6R1iY1TlxHOzpAS+wO
4YJTcZ7A7SUkrqucKVR8QukPmSjY0lxtRUk4yMhNS+IJZ/mBdha5PDgjnkhNglMZKRVVApdJ3zSv
RoRDUkOUfPalpZKLSMru8V2P10pZy45GoWDIythQVw6RVJ5MbI9KkiFCJFIIyXC7QJx8Z8DSaHDV
02yNftPKt1P+Ms/k8JJ/RY5tEd1JTeulc0ibHB8TDOdM9WPKuAD4fSZ4hkj9XWfqm4I8qqDDfKp5
mHTj3bCwjvDFw7hgWWt62Rr/zNMFh9UWo8ifXrDiSg6JuZ20X1hg4HXdHqSU2UwoQNBDuhsb53kS
/GDMDhorSd6wuOiyC9DciwSlkv0YfoXLpwBluX7gvZ57DYBk9DThVlEIPuzhlodsxKaC7ULvcJ3u
pm58kybkWfNDlN62WPWUI86AHZPU4iVoyaYCbe+H/URiWNKD9PxGZkqgWS6aBcoFgC4igKHXyRuZ
tCy80q2DIWy7hOital82vgihizmK7s9gZ5MbseTONnkWMI7o1sbAb+8w3wo8ahex24SvEQjoWzxs
AnbGD9r+YnJU6niZ9QpjrYSsOoFn3m3ij2jfU26fhk/pBXcWFTelL+WJPKYHgwThlCYSbyDM6iFI
YnRk0O42zm0T2/WvEOshvHIOFSOeO4hYEoEs6k4at634UaMptdzU6HYNZ9tMqWsBNixq6We9dg5B
FFQLuhoplyCTi1ZsJX4sHScU1C9iRNgO7pNRbct1d1N01rGcrCsQyt+cov8pteHvsR6D3SB+uSh4
FW0u1UnTb4rofRJ/ZPreTI5qgKHlNdnpd90FeK3IVEaXwGYvcKs01KtBmKLkOEp+1z3M06tMTTZv
hszXtSfp2mAf7vt3xTR+1bpJ4wKl6KKdsapInvJek84SC2H0aMbPsbqz8Od6w0F3IVAHBCjyjMTp
iUssiQPbggmJsxNiMmrtRGmriVQ+fmA6MuVQ6IxomkevrI9Ff6ijbZ3cZWS/JPSHZLMDJrtztBWx
kzKPke4z6Syj/Vxv8G/iWCzYSY/7hmPhcQNfhLRl7PSBROWtiYUSpkU4V+EvRrZvaTc/1ZPyxvqa
/BC/rAyWnde+JqS3zTasK7YSSsV2tOWR12u3PEjoWWJbbDecYEvIOXZvZANT02hO/7mQ4cZXemSQ
0XQYbmy02e3xWjVcgcjKhARunKSdhizgEMsQH2y5k/fUGRSo6yRM85p0CwtDoM9ltjC67OKZ7AnK
pgb/n30TFX+P+1GTM2zYZM85LmlENyd2QXAzV/aVE45wY0IvS+LqGoKVPsDM4qNbmg9MnmhKQmrM
DX8dPTFaNn3aW7N1K8tWwdV4LxQCjXjjWtk23ubJS9DtSWsOab/mgSFzkZyOdgzm3YKO0BOIjKVC
GXd9sNGILfQ7g/BFEJe9rmzXBN7eC+Kt1tlUDSxGXcbOt4ESsabuVW5d2RrDpc4eiFtcdusfsdaT
/PiLgjnEpYSAEMPlIyXyQX4h0Fx/DlNYvkLIV8AbatOFDpNzItrq2hVL50pnvD6zl/2pBtOQmTbv
kGSuDeQf/Sns3kIbjSo/yuVTUbwJo7rLJKwmtbeh/sTSxsY+pQC+FIvzmJ3D+ufIk3flHL5ZMjSI
eWivsdAHm7g4B2sJqJzCJDkiN2l6ZnY91NCzqNBrmJi0tW8DQaS9Ya8gjoQDVhfuCvMdE2crDXEw
fvj30/m9Ql1ckr9OZ113/rgkiUqUglLW4l3wJD6Wo0vqlPoU+OB4GpYzVejH73NwV+aOTD2hujpY
r8EtnwFHzV0Cp+dhFm6JlNL96oPskTBdo0P6yo5NAgU7LCflmvkNZcFpIgNdeBsc1ZXHh/jTIJCS
CcZdrbqjQlVPXY2OweI1WxoaznojytCaSG0paG2q6XFSzsby1mBT0ThYniJ5IhllfGquaZ6wLf3n
U/LnJbnkD6Um1YqVB8m5YlSq+tZqRvZS9l6/Zyx9h93V8tKWv8cxGLe6PLFt7c9nkkaIcFex4cAs
Q92Zn7qP8VrKHM8pniVivfYsCryttfVUjlvhJwpBAfhAlHyj3U71g7mn4JHGl6x14uk9tw76U104
i3hbVKc24V1pt6Kd6wdJfpqEjKm7Xb7PrVcFdOEb4wCOkM2/xu6tK3eK6SWVi++2eUdNlSnvMjcm
3oywn7BMhXkanCYXPzYxeq/zN1H5ivAeqXIvHM4CgTshse33RXsbpeeouNN3S3Yz/Azzn2LipGQ5
Y1T2XPVE3OTFiej0DoONHxSOKdsSpSz8nU0t+Hm4FSzXCDfjneYrOHn4CJXhvqo15rR8jW1dnDLr
GYWBxow2wO/Ersd9nsC74hINGFFHz6RELsg3N6F6Lz9k3b06ALqSNOFo9M638W6Ub3tPU1+Ed3UH
PGPhxHwCK9dEf0i3tG78MB8/Oi0+b0x5hXsRR929tuxT8mpZZNQjvhUdccwBPS2zUMcYz+Vyz8yJ
5Yyu+2XlENTuS9M4Faaho63PN1biy+WOGEfa+uVO8uT3lLReyxEe+tlJk9Mo2t34Q99PMc8pPoLb
rDyRr7nRS6eetxjS5uZecH4Q+jOfeSt6YvMIcCL1b4tDjvrWdoehPC6KR3k4a28lcWXxzrzFPq7y
y5OEs+JjKm7ongvbIba5e1UzZljbcCCqm254UlhjsX3MD+J8fBrJa+mJmEjACOzCx1/kuUv99W36
iL1M8RrgcmYxwhHcKX9XsH7dFNjgvlKEFVwfQogmg63/ULdrHo30iCnYcbButS+SZfGZNHZ5d5dX
ews7OhsYJdavzIC/m4ppOvRV/GE0E2T1ouaxRq1ZQrMrH2acTBMncKj9XCTf/jXg8rs1GcGhztYg
Ax1e6v/kuiiWOTRKahOfnq9M3ZRYJKoY+fHfl9vvv9J/j3SpApwkBjLIS8rjgGdt4JvkYxl7QqZx
QGLAnAqOpV7Z9FbM9XKB/+O7mReDdENu2rCe9JJBL93KYzE8lc25Sq/cq2+ofSrMbRP/D4tiGPj3
731EEYfS6IxZxsoWkszLFENDqamFjgH7wOry9jC+RpEH07gsj1Q4OPNBLhmRS7wadKMEZ2EhfCvf
i9SUuysX/ZtSVkPQizGFwckZ4sWWKwp0iqEGfJvsJOdEGBnel7QT2AMnV/qBb++vAWWNAFQKjH/Q
FuTZnOZKG5Mjs0KqWTwamF/uZUyku32XfI7Vvi/qKwf9pjWAtkbzAT8AUtnv/eyPLbyP6qSMG4CV
sEa24oNGi+ZRjH/yAC/MrpJrdLkLz7LfXY9mWJASVnotBMkL/ohoaHmkZGZ2hDNRkWqPZ/E9PXrM
MsuCSTOHLffAtHTNimxjLDHscELu6arhnm7OHzR0+e4U/Gghb023PZ6btskI1Q9TL3rDvPc8WSf1
PJ3y1pbCLY3hjJGxca0Q+2ZI9Ne3WIvFPy5bYwUxTvdKDKvoHtgdtZdZPVrqvshWyWZuvC3ClQfx
t37h8l00Va4a0mZWtcsBRcMrEuddHx+beL7NMLEQacbR0OeM0Pr9ynaCg7lTUyhMLZsXgjeen3AE
bozfAWhKZin4A8rvxazt6ugrjD+H5RaxGpxBmzTOgSpa+WxavK9UZBM1jrBW6QhlC/JBnhm4Sziy
k4yUeDG4frqRSdRWE6bZKU62ymfRfM7Tp7Ey8jXd7+4TfFXUAR6AMW6ph9OC/Mk5PcZt7nS5Yesw
UppivwzXxnfrun5xmXRNwkQIegaGWZeyAXmW9TYJ4+IhOdJlbXahS1ysPXvMR7E0vbI4fHsw1i24
4kiXyen4+zEAfCkE2cyKB761sxA8lzkCZsTk1sq4qcVXVuMLs6Df7w6bGTMqGeiOg65b0R9PnTGk
C00Fh4Nrd2p20SsTjzUX5BOwhlrIbh/IzLavEWovFEn/c1gWv/XA7KaXa0Q3BaIulxx2Pot7At19
2Dx7xe8dvNJN98ol/WbLYWlAg8Kaiw5Ju7ikEowsAfNy8sQRdah7NZ/vyyQ8ZpVw91sPi4umGb9l
2XSnqj+h+nqG0OJ2Kx+QI+lXQqK+W5F1eD6qgjuqCpv44jUvh6gYeo2HCTDTg13jd5tn9Oi4mf/7
t/5uVWTmKEEbp7HTrMuXW4pwnlrMQb4R5rtA/xGmzxKGmfLLTNQzNPAZumXYHHXppmVabhiPjdKi
hnnRzF+JafDG3eSAkGn5npNJm1ruOgbT5/Oo7NVqgnzxVtIYKuI+yF4zmC5h9NRQmMaNvFNgj1gj
Xuk5zJCydLQAV3AT2mv69O9f8UIz/J+nCDY4wT/4a0Hjv7ixxqSpYdIsyo0JnmCZn3MinVUN1mc8
2mHxo4N9pzAWhfNp683K6mjsHhkqIXwBszR6zZ2FBK6NbpNk9bkkXZPUUyzJuErBaOEBeU0KBQT3
zVry5ymvf//H+zY36aIA3KtnCCKtsNLgCpTMEmNLnEPBe1cgGc7XBPYbOXLhKlT6qg2quDwE+/m2
a9z//IDYevroKKorwhMsmStu+k98t4GZatiCIK73/AR4Bj/ByC9iTEwndd8TVgm3FTreLVBu77c3
U7xrTssu2I9w3ky7U+yn+R5ACFpZesjP9aOG93Sxu09Ic6U7ZGmgo25tQdmahLtOOJEQ3EnWqQTo
E9vDQ1i6wAY0jeRrtLPLAFAtDqe5cLQDo+2MZFXh3qK/6ggJxpnZnZn9NIck30UaYb3OLHkMV4k4
DaMtzCFURIP8mFXQrDbJj/xdJ/EHHAkqLyBfhRMvm70b6QeATrlzOroq80FwO+Chac/nNIPHR4nx
3WwcqwOdHf8WJ38cHlYrAuJVqwZsxeb3OI2EPNLwVVBOeXKrA20l7aEcbgDUqsdsfAqGXVDcg78R
EbvMR/g+Mf4ntVuQCwD3JT2A1eUMCYw9/0eJvKB/ANeL5mOdulXsJTESpL2h3SgEn9V+PO46/YY5
sVBuF90fyCr5DC23a/0EnFA/GaTwaCdzhFR0Y06+rpKcdeRO8OUBCfHpYITavypgjc1OVO8MkgtM
aA1erTkLxHamsK914qu7Bv5X4saaHTa7TY1mG9BfAwrcFAn5L3b6synus8THFEAmDIDsi8FbIGfh
417hrY8LAIMBQA8XbSqYYWO5i+nOOFMijOMdT50Ya07ZHU3CfZ0aKriJvtuvc1vM7XFBpeIAm+Uy
ozp3im2FT1h2DbRRA9CGTnft1aN3PD8HeKua14p3auRaks9oBAhPX88zn25BIjEsVHRHhS0CFgCx
OTgIvdcoO40VaHKX2R1Dd6y3ZuyCJgyN17T3q9zqwdI8BihQxGtiaaVdihoGoq5uk1grVhCId2jY
46f4B8xdPHXRU+u9D4CIYMAMHPRHDTkJkTPH/PdhlbaTaMUAL8WlPQvtcD4SgMCioUM8+mSwCzG6
ZBv7NHh0mTGT80LOGpHoN3PtqyXltxMXu0HFvt6XyHZh1/vJxEQsdhbhO8p2Xu7r7MwJQve1ol/L
4AIEmPFJkA4Y+temN/VuJG/INilaN0Wt1EGOO3eTZ0GMuEk6H0Z7ooB9nQzdHXUHoTgvv2D6es4S
vKnbjWmi49la8/r/pWbX6gdW7OmVdhtq3UywSuII0162kJ1u0tHpCo95VZbcIrgPCJiVDoJyO5f7
Dk7KsEUqJE1OKazohSJspf5mQEXB87CfA+zfmEjbgMIguTnMdckzocVFJxnNbMRwmJPD2dsftQMn
bSguKm9YDWRpb5fyiNs83xwUdx26fQLrxr8ApC306YZDGcTIE96Qfi5IXkCUDpgPpw5IQNgov/S3
/J2VdL1wP9HM1SdyqKVxM5qemp4nYdu2ByBvOBdyfwuEmU1uKdsKtvk6/hZOR71PWi7RHLGTRp4u
8kjAuYQWatNL/Pve9R0riu35v3vXReE1BCUcCQyGHnAi3p0qYoc/VjiBvN4rjcU3LCQOBP+IBkmU
wRT+3nFwiDTIvCpHrAXCsxLx9Eo40+XkpyC6UJkEW+M1D7JvWplV/4mjArj22uz/fchcy4ISA6P6
lvcLHhBbASlUJanCePFAHcgdYhj/D5eTepIinQKdZveip5b7WSsmA2yGkJWvn8OGMbEf3TOQt/sr
h/pdoV22A//JeVXWzunSznLQg3RZRA5F0JgH3vwuPmEK7+H+uwYti572xQCR+fLmqTiukUP9LuE0
rla1317k33Gz/zmNi+JHi2Kzk2ROo3FwtCP/bjp8TG6/q/4vHcnKWqRUXzEV/QKSj2DwCEx/iwdo
DmT/oH0ipOaVMGznfwFYrOXvPy4uHgUSUY4KDhBre/RHfYQPh9ZOXV0+tK7wIb0c1oYLbpit+MtX
cS9vfl15br69in8cbz2fP463aGWUJ/1cPiDH8gov8tYAFoUUjOzaZbx2pIv7RS6sNSRaVT6IiKbo
IbMNMS7O/4Jvqa7X6OIaUvhDfERYh834ZQup1006SR3yVSZP7K0yHCi07Tkx7BYc9pI8lcSgIJzP
CUYteUdelxrbCXEuzCzH+jz2GcJXfZdP6Y2q4Zwkgnx3bN5ww1K4AWu2csDwQEG1lO2XimTxNt0I
Zm0DMqVdeYeaXgl4Bdpzh+5LggncpumzqjRnQRAdHYVVBmdRNnC1AUEYjQ7onRYeDam2YOjTizdr
bPNgHfCXm8F0Ru0cqPQjBamRFs0om4coze4t3/wFRc0Maq03ryl+HZjQaengIIZHvMEvQqdJ+seV
4m2W5maQtnrG1JHcpqy7q/NHLVQ8Yyhtgg7oAEEQpE9JPq8sB2vlJovSzrCQbqFjV3n+hhs+PohG
R+LMjYXY7nB28RukicdTCbfVIdll5fs0GL8tlHJpRP4sHuWUCGx2V0RNmxAaoBUyXiYLeKTMSGCO
VJLiLUHihIjcWBeLzOmAXuth9bDmN4Cb1Lbcams4vDkcgc8p6TBgV7of2VzDmFR3RaX4g5idKpm0
pzi2ozj1ZPzERvHc7zsZeguNT9SaZ4N7feX9+eZ9XXcxBEH62tL+9kz94/3pOtVA3x4WD4Mnr8rE
A/wn99PwZc/0wIq8q44i1w54sbekSdm2Qs9qROKY1287J4a3Ad3dVjxpQ9IK0rUNpmOucNttXsnh
9d8BAJ3yUXAJ3fpo3NX8f6Pedj7Y9vbKxVC+e/H+uBgXW63aBrVVdlwMncBSSJabYRs4zRYe7ma5
EUiYu3K87150DDVgVQNusNFebHrW2GtNJhQlWJHql+/jO0fcQM+h7vIL95rg9jvQBi75fw93sREU
iRgWXQ1u3Xg3v6PUiOKq3NZBuuFcM+JXv7uWfxzs0mzXmnOskSK5vRF7fSfCRxP0D2Hcx92x7bHt
kItdbwl+L9EIxvfFGthgoR2w7F74gUqsZzyGsZ+btuRwZf0mXsVb43GZPnrSOcEExF6BrNi5PXwJ
bQx3GXkl4KGbsSBCb5ADYOqYPpoEg/S1WeiGSqiF4ouITUAMfUufr9H1v9ke/ry4v+GcP14kMCEm
0zkXl4k0+WyfA4llBAN4V1yHfoPhl5vDn9f1YoONUaEpQSsxIE62VeYtjRsUh2Q+yOKN0G0L8yOR
YW8dkESrTCZ6OyQrjOng6CvBM0wOohoWOq63snN162dcl5vOppMjfC9OzuM12SUp1d+8UsxJZBWs
DC3DJT3B0MdRbkRVPhfSkTSK+cl8Tz6kZ1pcsITymXaK4t74BYl4eKlemBfWyVqstwaceUZYDq1t
gbfEQ/+ZvoVgPoWt5TbtkPxYkcJV2BAHagjA6a2Q3eik2TGVTAkA3U+DB+dTjP0Wj0by5XK7haRC
5A4UWcLRVIf+ICGy7iPoThpOStUjTXih7HLBJ51IY0IYOVK6ZdtMJB/uQcmCrzmcgZn4EXLPkl93
IRot6XpC1bMBnY7bDaw8sJFAEXPohZ7l0C6kDUhGHm/QKsW1k0HC1VYGjhHaMXls8kHCVl5b25+M
fO3MhsaSv3cEs0X2QiCj6tE5Qq6hR8dp3QSeyCB5+0ntSSNtvYOrkSEeYsIKqUUgvpi2vld9o4Ic
uEmTFQ2oTLeNPUavibpyq1aK533eeJBuuNT805BWSuOdb/59cUOn8t2tx7SK6oxIBQxD+fs/3gix
1KW60bUZPZO1GfdD74vJjQniiDAME3XG1c3HgJpCdbTOJ9SE2ZJk+aN+SEG+hJOY4RF7JDqJoL0R
fynhoOoujFdqFflx1F/hVyHaW/R10mKBYLCXPoYI8p/XTJqN+dQFG6D3J4MWcVNLTnAqM4+9xbg5
hrsOZlDJADiQgCG2kEISeBY8WuU2aw4Vw+HktR+QygVws4png/DX4OckkBOG4wwbNLmmSnBqJxRK
7RGfZowwhWM23qxErNqniU5U6MC/qhftRMhhfW9+Qn215nvWqYm7SQiggWh11w7bNHXn6azAPoZi
HSh7DbhC8oUfWbOFI2AKbivvJ+QmzvRjaXywoXGgkUfr51jF3oi8OTmA6c3ZXRAj/kJZ4cZkJVjN
TVvfWTqkgeDWSKhILF8lKVOMJrcaLWcQkQWiv4T9r6jNdoofhWAflr9CwurImsMBAK85JbtvlFvs
4bJPwl4hLmXhVik8Q2aIBsmLznB4nKZDH90saC/IgYBZ0fYrlz76oXCHxodZOnTBoRMfQ/lXjCtr
jg/fjaAeRq+HfsaX30XLTvJ7/bFGQ6zYowd7tsRfm2wHt0xPomw34qmp4fYTLdPdp91e699rwkNe
xBYLxWQvxRhksq4jcv2pMQuddtLPDIJ1eyDyCLlyZnk9PibJqR12JYSL0jMLD7xZ3Q3dRv6hhDeK
COv5KGpuiktdCDB5xrOnes/NrTIzS/OaczfuQNBzZQs1X36WgExjH914M+0mxe/sdBXCvObzoYvO
aoj5FWV02W4k5TzJN7XMUNhKyRA5No9RDgsvfZ2i54F7VLZnFAHNiNonRfW9M7cpselP2XhK+x2c
cLutHCRfiEHGm/wU9ofIYJW2l/zWRGgHMRpdRwNQHLy03GcIPaPyyVJlTW9SZOPkvBS3SDBK5Uk2
d67AidJHCLIvEWcNLusDm/8Yy7eOovkniFpcbeseY4Fd9lYbe0Wzy/rHVD0KyrOePsix18Rb8VD4
1q7FvKj3/n2p+L4wYX6lyRL8UPWSU9A20pKMS0AI4vCCu9f4NLYfkvgcz/s1cUetbDIYOvDqVTP4
74f+DgxYrYz//6EvtlNLnsVOa+nCpdPwMjgI4Qm0ZMBy0LDhWMc7sa2fzGP58gwX5u24pkpeLQPX
zvEfW/of57CWUn8slOSOx0WQysPNrPFsjx2u8t02zgkPbVmnh0dprBDr3K4CjjRuwVETW4INmy2P
YXFlpPzdSOav63HR5ZaTPI+JyvUY92vQqx7Z6JAJQt58fISAB0CNm89wZ2a2eVL2/ujMTuaOhG3/
+225+kRcdAnItlNDAPWiMob08VLsHj7iXeso+8m9hq99N9EDW6NAUXEn0giF/Pvyo7vIBGkGsiCg
+sXYPDAR2I9OBfJz5Uv9Hsb+40YzzcNhWJVBni76i3buY4b4onzGmzuju91AO15FN8eQYOtgJbPC
DRTPRKvmoCbhpiGCtrPLDFtvZ14pw7ZeeXPq43WTDMQtboxn6pJOdrNXIF94yzP6vDNESv6kjIeQ
jq7ZRhp8+s0yHyrVrqmJ0d8/5CCIXwhuGAn9Zyqhf4HJqsyFAFvP7VNMoBkBMzWcAaRPboN1MCOJ
6gcfVL1M8LXxtvlI6VQZND230w6/D8o5MXXqEDXdvvxEl047D+u35XnFHHrTkjLOpkvaNuz/ZxBc
FB7MIfNkEx/Dxwr4PNlAg25fsZpmk8DV8hcwAbx/uJnREzMxTrW9QS9cHfgEgnCZaB3I7G1hSPuI
W5hYiIiLSU0+yS/xD5B9ppiyyW6N57BvyusgQBHu2swD7+DUUJrXnV9/kH21cplDVBLAK7AiN8pn
yJwhWOcERergXqMLhwxdIjC4ip+LQ9IqU5HqkXi5AV5fcmVFojD653IAR57gT+KG+Oe3xe8fy8Gg
SO2gNpLJHk7/zQpYFk9KcNNYJbF9rId5cWumE5wrE3UOKBQMypiXNEJIrSy31uralzyqYn6KiMwZ
FpiQwLjGTOIbtWOkAIZrb2rILGHcVzAWgeb13+QRrT9bwCAR+A62xRujt5y2PbbtPd5lchWjgFoF
/F+pnPt5diMX5q1IpW7BsezEJ3H1miDQWfSxTsAiNF4e8UvQpCeBHbTbSiruM1Q9KuST3hK3Skm6
bYkttJ7dlnPlxRrKufKtjDqXB2+OFDeuUGUg3oPa4uRSBuufuXAI4wrPgnh4G3T0JUa8q9EK1G2/
k/P4FOMzZ0yIscwvlXj5PrXepTE4txrT8vAzKCApnqZEsoMuO+Vlgci2Z7oJ5gL1fQkMGy5MpzyO
c7OVmcrqMePPufoBJWHXlbC6m5jtV273iUkQouGEeEEUTA1LE9UTFJayEShPzgIZxRZYWqNH23z5
eswrYqKaR+gLSBwUbxXdQw4X4TyWaPcD2RGQ7wtC/WWuer9U3Yb8cqiIDOxHR8faZMzf6iA95vCd
19/Aux1HpOGgcMjIkB/V0FVa69QvIdm+sbydEfaEmuImAoVIMt9WmKHE6XllB5kx3Qz2N4LQEmP7
if4K38RxA318IxIsFkCGXm86lg/XNvhvWoG/HumLVgAdtZyPzVzf5uAo6VsMtqdOwbGNs2d8m5n3
f+XquJnlz7os7hImigJi4gC9RtYme07RwJ3mymL83VsmmxYZDTSmEEsuNl2zWyknooRnzPImxjhI
FrYEMXmabLnbtxgu4StQEpsdzVdQn9++33/vAjgTW3CRkPngw6NeoD64RePFtjT6WfRf0nvpuJgb
/ZMVV0Hza4+4TfnRy3jT+tJh6kAbN6Lhiq/ktzqIoCDIsUbiZyGjNHANV37ovfxY74TcIRLu+PoY
fyyPzQ3CYp4zZHtx4FQD5lUsf16nOuq98osJ4p3IhPm2PcjXBke/VTyX3w23WB0QjUtKZMHfe6mV
kfU7dFOO3Eyixg9xN1zXrLGF2pykzyIbRdGXW0nTHDxF2+y9obcxFO2kZxVcY8xF1DcDcFnIz+vv
aTHp36Vlyzo0ZO2TRiNAnTg/4w6a918tg20Jk7fSnhGoMI/YZHnhmsLWxJgLT9pkxtdMF/yqHw5B
Q2C2mZMmGJ1ywUJyk9qExe0qS3zXwWEXSuko5t2QSr+KDL8SWQtEO1WNuzQu3ZnNVlrEF6kYnGp5
W18bBdLhHL11lO8lL1RR4IBUc03FL1OxI3S9kxYjoYejHk6HJtvthfHcDcAFfFwTMCfE2SyM6Ua+
mlhEfVPQ1/cQCuhMm30jPtXZjGrFRy7TgtDXTyt8v+LtrVDSSrxbgMbW1J1qwiAy1mD9thfg9Ui8
2mG3zQlQ7xJg5AHW8QD9scTGLisPTBvspDxqUnQFl/oO6cGGenUAW20uVdW8qKTFKFvCfjDbm7m9
V9B6yG2AwQczAraNIrwrtR9t2t+PxiGytoJSUzuUL8nYnqRK2FVKsVOF0TWG5nHo5V0h9EdKMtyh
MYcJyrMqIGUJXpLyvYW1PysGcnE/CWRgwNEjxMuvwvJeq4TtYvl1iK+LZt6DJeS9+ClhL2iYTjZj
bQN6Q99Xlw2qbdWkJjFxW78L090YGN7y3ET1WZcjZtj1ZtSfdQwMMhS8Q/WeDe1tEUZ3EHQ3SoJj
X7FTMMGyRhVVPg55VeCBHanFALdmZCoLeClqL1Ob7AwjPZv6NoyoT9K3XMC789w2zOSre1htj0qe
3S2DwI4X2JFQ+ws6cLMVnB4ApIE6U0UY00wYVyriSz1T6UDyRmClCm+yWRwH4h2ySjq3JHnJEfLx
ItG9ru62k1K+xihB6ft5NhwxzLdiEp/D+LVs7k3IO02aHWTzbUypiqj8Ks647o37jjz4GlWBFd8t
VXcKymVrRZVThcNbWxX7kdLPqBVet5zO9K2UUVA8EDKEa2Gxhhup62RoO7XFJlwophkWtTVcBpUc
4mk+xglVJVrMwbiCva6Lyj8WHYthGfxbAkati6W8L2RRj82ZDgmOuHQTjBhik5iBgBvg6IoH9YqR
//NYlGUSM2pyQi/6o37JWrXGXPqmhoUYA2UptW8tNzFQgcwlWCdXYn2lG9L/OTNhKm7RnIiWSeSP
eLF9Jk2kj3mdGDdW098KDANHmuGgv1m/48Dyo3yqYWUvDRV3vG9i+efaSzImS6mChHpdnwBJsL2S
5bMUdE6NFw9CYxAvX4X6Z42f/4+zM1tuVcnS8BMpgnm4ZdY8WLZl3xAeAUkIBBICnr4/3NHd29ht
oruidp2IOlUnBWSuXMM/3A4TkszzaSJEhd0ihYFyEw55FyW2L+lcBtp7Izu5cuCOLWIIJZqXJTge
gwRmd1UeClqpyfEZjA+jJJpsIzdMchvUsxI+Hc6Ni9AG9cjZTkhpiuOmSjL7s71tudXB0EHcYrMk
kHplcwjK/tt9xNgbfquh48IuKr3PFepKpUL+Pmy4S5YhQcfWbHFK7/cGXrXWrAhpgGAQlPuzoFcR
zKHpjceZCi+vtyELVYnzvKjk+XWEaujoMeUAcM6tK/ZTxqF0s1OnzsKZFBxFhVSjwF0AYlWoA6nG
1/Sut1u//ZBeaVse4tsIkVplHiuzTBds6F+tXvhoXrgVzNCkvsNPF6UsRuajx1M9LkZjjVkjYq/u
QLr1yxn99kt6HyJSxCpS6tF+g/k4Pc1LOc4WyDQfahfa7b0mu5Qq8mS/2F82mCvXCE6pPjCev3/F
1+f+8T46y2S4BqQpfUxtfkw1peFEbCpzcnkb5WsVnmAj+NrDzaeMBhsuuJTCFQZ7mZWv0OsLzg7o
tg7avG1FXxKtI1S1M47OMwXIKiiocndtPIoOrhyr0YJ4US7Bpp0LH02svYLej4Uq/ijxByUtv6aD
fz1Mr0ciZ1FN64ix9oHGnPqR8gXDlwIWpFZFiMp5I1W35Bwmr/hWnIAX7j+LOpuF9LUj2MajDLlC
BaYWN+IBKYQT+Jc228kHgb361uofVUgagarEYYaC9bOJcqxEpaJm0UOI0FoYpp0q30Q44YIK3H+w
EyVKXcLw1/P1uyX56aRCrs3nYYoZkAikMm9cI9ODQ773j7fP2+Utk9DjQ9Non/oFWr9GvUoJTxAH
UQSKoAdnSeXcRHmcj+bmYQkBYhRiq3oWG9KqHaMzwXgEGUGqghKHcUDPD2KRumvxbjmdaIa0alCG
5AkygjdpOlOaaqbm7UMNQy4/bBEqnpzNDz1C+l+9wLhQAC0fPCyug2YUv12qz7Q03orXThWmNlOv
jUpcA5KpcSqmN2HviWAmq0vkNuzBIw0f0zRdpmhoR+pPJsZ4Et2OUxXNcj3xRhF6LmuVMzPyjePe
zhGVGo0+6nxRZHfVDVgBuPvoVTLvq5Tdp5tQXAW7vkV+VnkR2hLCU7Gvghwh6LMZzmtl0YJCDK8f
abGJFPQ24HIgZyzgZ3w8jLWbhJz7q4FGYtvu7cseHHIardMYzuAeRcP9QyUvSspFA+FdejpH+YAF
yelFvVLCRhl/PkltKVwGq7Yucv7cE0rnVEtcFfTenji1Bz2/RLo0J4v2JPjiB4wQjuIdoq9+ApJR
wEC73OgG53VfBkcTPiQf7+8o8qVn+/NH0DNWOukE/sKP/KdB054PiH63HRi4SQP1WDNj5ngDJXkV
RhMQ0Er8SXS1pExyDLR9AfWW5MOp9qGYz4d2psk0ciNzrRwH8gTSmt9eD5g9gbdD9dUXOs/bcyaM
6lZfJ61VArHFg6jx0JIpVaugVVcsL8x5WkRvGKhPTJDhWUBjbtw+jvjKs1cBsrhjohozOYUWqjJq
85CB+3w1V1Cp8RpCsEV67eSixvBPBSQcLQHpa/ofp5W6vCFhv97PKxj3zdXKZ9phnOlTsZN+GguT
+OkYT83YIVQQaA0kdmsb3oLSTPSK6ZjbEGmM+UEf79uxWs6akycBrdI6TzQYLWHtXNctzUoFOK0d
83fOK1BMhgMguvWjeJKDR0aPuti2RYehJ4EHZwznlSGwZxYWCj+X4zy6oLzKUG3CrbxPndUldTNh
Jbxnz8b4A5jy7Won7yqtGt+s7vFEGE0KHz44ohgbTAKMfCyLKNHZ1aKGEWwZr/HzyNEK2Kq3R9yj
DzaDMhNaLt7Rdvt+DSSUTbwbUuJj3ZpqfoRW8ArlT3q90WW2n2lTRvRFQIJc05fcFv5Rmpq08RCT
XJiZt+cJdgRzMVs1W0TCiknljsAW7Kr7yLlONZDxNgMyubGrh/jsFdR1U6m0o9fRYXr0DcAUC/Ds
vP3gNm3OroIS5mmgraP9xDyQ5/yz3XrVPkOIKi+OV23dZmuE0kg46a0WY2UftHiDQHednDvIIW3h
40r8wtoD/b/UsxC1h8M0YXCpwt22aUlm/uW1eA3frzfr+KkZfvxowPDI4P4f6EjvkOwyx4en9qO9
za+3VRl6yRmNjNmeMdk0R/xqmVI73ayJKE6Po9jadyp4TqQuxZuFkjb+qn+HgF/QLd+fvAelMaUw
GqVmxbRwW8gu5LaRJ+6q0DKXbHj9TmT2/FSJHSUkYWzyEgIWt5NJJ+QCb8HTU6aLZOZ05SfNtnaF
c1B9AqETmyDBI2nkJzsaDMlhLnM/n6xJ4uircmhA/xUrf4Sx//l6X3ORf8KYgsOikIVHfX4ExFCk
I7c4CvwpQWCjmEKdHUWaX4YV42Q8NZB9bySU9B+ERHWv1fNZUl2TLB8BpFPOobuom0N8deLEnEi0
oAvdy/Z+UyxExAOyt0rYXuk17yP68ntcLKPJpS08WUWcAEREg+83Vway61oDfaaJxi3O0vGbLD2o
pWAd6oeSVxfBbxkB/aixBEUzK78igRaNpWhake9k8h7MnOkJBdx0AI83lFoPIofwzND5/kKVplcA
yuOFGCMFFjnIpdGfscxqi5rnWUsIWrV7OW/Oo5F9HQQH9ZuNHXNXUzABoYRTO+zx9xsDwlAolkpx
nIkIIjPPBhiIsw5FFtqGFE5RBKDhOUzXf+/S7jL89wP3Vu3zaq95MpKPeJvPqPvK04SMBt1jqjIt
GyiKf5RZXyuhc9jZURmm8QNFeLiJ19SojEVeMIqHSLNSJL+S3jpx5lB7YNmLjl4f3SsK8gRalo6w
2v/9YQ08w0kLMF4U+p1H2Kn7XM4R9cdZ0kjmOSp8MGdKlJQ+/17oB+Wye9h/V+p9zGN1TI19JXSz
SW0CbmqKebuNfJZn2k/036fXOwL0QMDpGbR2VDkCDjT4/8o5esl+VlVqUcUot1OnH6XPqzDeQ2fW
ZQFZhmNQyAXQAmhJk4p2pKo2Qc4I7YLieoRc8qmdQ0IetB9Tf802/vlNvWTskGjncyJcjHkzEicM
Nt0G8fN9+i6fgKzWslvSZ2hQWGie2vClFK9cw2S0OMpLiaPVD23tVMx4EBTMb+4oBgMVo+OjumIr
o+6UgFKhc4EX6+1Dby/Yxy2YdoQQjltNIy1HKO9Y2geBkxSHVIsXZHiXJ/oit/jmTqiyP6IaYASu
l29pXWNR95gq9yapeKrlVnmmaY715ZWO+7UgvyhXf2+SoVfTuxmRHj/r0LA1sDF0iuOpZixTISbq
bP5eR+5yzX/PeH9f9DajKt9OQjy6GXM5317Td127uKWxkBB86pRymV4iDnqU3sO2dVMdMleZModl
SNtsGnx0kXo6QJUrmBcn+clpmvU5o2DMbr5A/X14O8eKV17udHWr36iywEMYtIFM/jJBC23gUX7N
Jv5nO2nS9yApy5dQxPkBz4Dri7kP7SN0/wMIqKvotjibhMw1NZKr9kpqC/srv7jHVEHpcDNCwOqM
zdThxYiR8UE+MH5qGwMoEgpHEJzOQXZ9LA5YOTDdOSBWAzS0HCLN/C/l+H+f0L7pj3musqw8c0J1
hE+Sww6kK0o80elNYddrVeJW6MKLGOvIEwOaoUJqElGuHR9qvbYQK6gW4YhWGzqFnARoxaqv7TO7
FOJAPb0fAAacRrtYABgsXJzyOinzraTPM+kNnUc/gqGVcQs3SRv8/VV+byGpoCOI7tQ7/ZYJ3h7X
tNBPx5kgzHNzHirzFO5AJyKATDg4lHVV3YPRB1LKqD0bOZVm2PyP/v4VP3oBXCqSTCMNP3V+xY/G
jXGiHlRLQ9junMqZz7fjceSvLpY7m9mTyTpw0oFxxpcR1b/n6mtBDdlt7hIknfReC6+GwS+naihs
HxofGqO1mxv+M0YmW/Uxssa1tQo9y1rk1gQZ0Omda5v+YrK3nGDgd0j9QNL/Hb1a0zRvCKLeLuJ2
Ot8t50vhnkeHp7Ry7dCa3CMla9+d7GA9kDn0fD8NTLB537omiCpdTL5+L6xUN/VcYRRSb50dY2fL
q99Fy9u8IQZt+8rysbVb257YzmdAK2JvrZ39pOE/Bx4erlkvupmCIdHUlyUQxLqIAd/3kKDmApbc
kagsirOT3lIrZg4e7SR4ywm6qlH2IWFNkuTTix6EbSCGW4PPE2+FvX+KmRNVr9V5q4oNRRSIUPUx
QSxdXeWH+Tl/OSjTUXOXjhad0YJyflDPTKBmh+M4v0xrM6guE7DcYTqV5Uf9Mg+FtQymrrkrICEn
tD9eVPLN8u168Y75biTOrtSS4HSAMKKwjfdpgX0eguxTGBuotRw13wSxm03PEg5Eqne9+JVdC+vy
Gsgpgzo7vI6hwTKYO6H65Jr2LD3Pq2yFaqpm+km+VoxxFXdgRUlYNCiAtSAHGXQ8aNWHpixBhuDy
pdPEB9WdjQU1qCS6p7ylaHqMxxdp2lSTToD5QCNpghFhdPOjfFkL8yvSCcb2Ci31Kvi5/hRJj43g
4TfEz83QQlW9g/gRVkHsILYsjiJyx7mW3PPPks5uqIwxpGUsKTGmFHxRmrNYsV+NxEfkEa/jUUMZ
sx5Vc+24jLI1sGX+H4fDujVmcG0b2OniBsGn0Hjiv1T0uXFEniBQtG1sDlyTP9KnbiMxa0eTxKQ7
wv7+vpEOrW4kR6E0prdC9kaIGiZyAnaHPSJNrrHm6cbFlbKubDw9S+lGMTGmOD8oQoEXAaYpErst
004bpZwj8PV3bNP6xQG/DZkjmXa03tFw+ooSt2vbHm/I40wzWNg55CUgEUF9Y3rCbgh9RPmdSgdb
zj6PkXjNwaHHrYSBSzzPVVs7TZLjZw6fIjwAfWEHiiGYkQ/c7IF3cVChgmf0rSXw9zWOyysEtC3h
TpDdopoV+YOOMtkIwemgQeoldSNtVl4gp5tkk+ixSebmdEDPenXJkWI7VnCML0Dgz/7B2KTnq9Nm
8lxQgC3EfqcEh0i03RoHz0CJzuBbN83475f1I/nmZaFaio0lRpz8+4el7+VsYoyd6DOG/2DgRk3r
JUfoYdfGArtDiVMeN2H0AuhVrO/FBJkGw9W01Gf4/vcv+XHff/0S+pBomlL30G/7vqUE+p+VJMXC
TESZPt23bsXZxvrngGbsHr3rCriG8BjV8+iA8Z5lwGS9+TEOclJk6RsoBSEK7+HlBoIqWuZap6ln
ftwqfRLGyMWcunlpRkvKwpSkujK0a0YzsFfKAgOq5bG+Olpyer6I3klXh95xf3xlCkynDUPVUTjp
Am/vsIwu4TVmzH9YqLiP7Mv5rQR+p0Xe8bA95BzalSF+gF0+k5+jbHkEVQ2xBwLD3y/4h1kVeld4
isE+RmUFJR2p94IvjM61m6octiLQcPpdb+oyE6zKgw/vPGcWLUoz9tNAP8zm5YOzG6tv89Fd9qAu
9+aS8J2+TCvlA7gThiRL46NWXpJ6O27yF0O2NhhYZBdHG4+SAMloSX0vRqvantR28eDaAuLC2vgw
spWK1i5MECv1SCeTnbCNsLJemG3nMHVAUTQA2LjU1OBaoM9sEz4gbvz9Fn5egSJUUPY5yFT+IvTR
QocLoaG9NjfYytJE9qAJW9r4bIcTeojb0Z1ko1PrjtAaKnY3V4Lde50jKe3HthjU0wOUPhQEndKC
3+xqM33eeC8N6GYihSd5kHAmF1vnz96Np8UCgO062ibb1j251cNdRocSwJGtOsnr1f77uX4Ajfm6
PBCDWRH4NeYivU12TlqduZIGnBwTwYPb4nyfWYXT2HpwtuspjI9mpSyNpekLjhDs5/XqmFjvnYPA
wC/5gTX++iWoaHWe3Sq+pL19ptfXIhYrI6IHhTa0B2/FQuOwRF1CXiqn+zZa7xF6h8+p5/d/vwSz
S6P+zTK/lkYMGa1nptRGH7kQmyNsLHJVXI8QRwFcK9/pOZNyu3iT6Oe2XksvA+lWFChhDgHRCCH9
O6CFwnBaixDnOlpSOa9hmkhz2AUCAz9UnJF0oQmGvCJtOQCDtUd51x69mo527Nw2t2eo/J0SMbar
F+cInPIrzghdleLWrdOporDbMxtZd6TbzcohP6AsVIKclnOH3T1vZdArjBBxLsIMBimYAEhaqbjK
yIM3BbwW06/Dqn5hOAODAVUNlhjhCURP/l6bMVBt3mCXvGQhTT1LKvzqeb8+I2thoSExNHnuPt+P
d4zjH0fHQIuxH6eTMFaL+jiCjoLlJ/zKzPZS+3GRQD4d6tL8SJu776kKBoGLA0vp0Jtym6NQL7VK
yZYSNEPNStQtdktlDNfahNu1PuhuwTE2fGyJa68cjdvEE452xXtpm07AmSbZbR8UWO1Rc7TMSFwy
2ShQpc7199DMUF4eUa4rA0EGBe5fXhKCmDjJ4vCO7IP0/TJr06tyg02eLcP0fWTSvdbeD/lDDLS4
Lp9OHAeKBChKaJrhkSGZthphVhbdZdWyVetZlqRuUZ7gqMOaILiYitX5bebm1cqyZK6T0mr5BuMs
t01OTnYuyCoPC1E9IjsVIr+6AeHHnU1GCjD0am7K5E2s0JZREPYhQ0VOrfP7EYqTb8T43EA2MkG6
G2i2HNUgz3aZKFpaKmNBg5QK0v6xc8TDVXsawR5FAexQfdKtQI2+EvDhFUyKh4WOfJZyAlOuuaNk
ldZI8KPkBN6yDvZIdrbNUjTcCFnB+G5fADU+eppRgvRpLPTGMVG3lU6XmMxdxtuvVVJI3R2VDnwJ
h6RS8rEKa1x8v5Ka34z3stg2IKBHpMANPZc4fi+Pe+9onO5H8Uei0V1PGjiDySI6hzhtXL0Y8ig6
X+YlB1ytISr1UciPirarog/6tzdAfkLsM+K19ihz7FHla+PMy5MJXG7csph6iljLmFgM3Z0wuBnF
MKzFuxQF/78D2I+6vNvw0F4pFgXuJnyIv++bNGylm2jkDeWpM7/6W2889t9WlktZfDdy1s5A0iX2
W9q99fotbfVg5BWItGYrW3NsdT1rnNj+7GkysdcPfz/az/yOR6P25yB31le0lb8/2igtyzwq5GQZ
a8EJNzqisMnQvpml6vQmzmty6mKFTUpaoSllNS+w95poguIrIrgYz0Q43WHqK1miPs5T+5Cgp9Xe
h/G7IT1myX1KH7RG/EaSZ9WZsdBofoq2fMALQ+xIHLzjfrto0IjsOjga2Z3Qu+OOpZiJp/252Z7d
6e55OR5vyr21su27zzII7YFW/M9qq9sRpgCrBqwCuui9pkWujhQ4cMduV8whFNi0LDRn5i4mTLI+
pwMfSvpRP4lq5ysA6JTVwOX1VrtUiMeUpVJvp46Xutu9wx6sLJfl7m0Sh/XA030x179fKN/X65oW
/8zNmtIYyWFist7Fm7a7s3uz6Q9l1vMrLTB7vivdubXdPFqkiOOndOzOML16wLTy88mdTGL3buD3
/JJJ8XtIXgAkmiDL+1K5xSnMD0LO8z+o1gPuB5Y3355ta6wjUeIX7mwxsYMb3ZkhqcvfX7wud0gq
mcq6r9mTnShlIkOtSeF2u/l8Of74yIPHmWvf2ev1eqAZ9EMVBZtzFmJPGfxB7rQXaqgTzlFU6lDB
8a8Wg9MTShUTlPYsxT2v6wDWlo1xy1hd37wI1iUGCk7mjpws+CzWUuCGs9XiYide6IISAbkA/TWI
vMG0tt/E/vqVBg73EBk1UTG7v//P5qjNqJXCi95txrmH2bitPI1c37JmNhrb72R3Q9vxl8PGe/ln
xV6cas+CopnHbjvOd5RF9dhjy7k3mHkvdvA+EBR/PWsGTsqkyiZVYi9PEPdMUTOTvbab1s78VbG3
S7As1pjMYFtbm5VPwXBZvITTu7sgeN/774MveOgX9E67eroIt1PKptsRXHB/mb6WXDuW7y5c+WVv
BcH670f+Sv9/HHeKfZozKBED9/n+RSMhl0qj5v3Od4a/fD24AGasp/Ns9jh7su3gNF9PB97yL7cq
n/SfJXsRJsJyR1RarfukHphEttG9Zbqz0LrnKAfrIH0cOFxfXPyfD6nIAj0yEYBk73DtlZuSSpew
IkkOJ6K1eTOshYgCyRDX9ddHU1R6uqC1CdX9sg8bqcupVrpH43yU9JQNZ7XyOSFuwHH8nA7tl1+P
RyfMwWEUVaBVvRaydgvTax4a1RaFFTgcnu6BSdEtcdqpAIde/vgI2g/8jD8aI3w39Ly/JCyo8nYd
K4oP2eAK/r57WrI4LemWVy0J9DEssHpqvrYWL1h2JSf1ct9cNa+DF/5vcejfdXvlNVDtBJl2oiW8
Io+c214ZluEF0dDl0/1z+huna63Sj+N80Jf7/nx6XhnpJWbjALR8meLahF1A7aRuMgGpA3/UAhjp
GhJmEWCxrJtXWDFFHuKkVrQ82oPFXnf6v/+cbmYhywLZAEr/ei8Ynsh7TRDPty0GCA6URauamu7j
7A1TbpBV4VBt+TOtQpKPzhR5Tvdx+2wAM47oHMhAAQoPQcOxQp2yah15BmzJJ2sHsqV5eKw/SE7l
DxWbv+zs74v3ooQEc/QCh1LiKCHtYJN6fyhb3yXpYSI0bfz/cxzsllPhdnWIehgQvS9dtgpS00K3
3M4zLY8kkjmY71pPL1z4n0P32i/ZBetRUbCxqNv5pt/XG+1vIW0v1nN2z6K1PTrW+I2szt5bJFHO
ULr/Sxb1fbne46VpouhFhgcdWeRzgrbutrXCVUQotGYTcJTWwbsj1gfrIUWsX0Li95V7R6huwgYL
vO7FTqn4rOV8PA6djT87WYt72/6kSzF0aH8GB1ZExdpAlqUT1e69WiVJ911KIREc5tWdaI3ju63P
p7QzJ5AeO9HFz6FbtEsM+geTNFHVsFBWaJr3ljSYL2nyvnvI+dzb0riyI4vo0H3QSWzZ5KeD3Zgf
s9Nu1EPNY5o6vBmmK/2bm+7xeY/6e7em6qWL0F9SHUSWv1GcleteXiZnL/iMnPV6yADkByCqt7TR
i0P1LZcxWBez7SjAENC+Lkq7Ci4BOFdP85QgngwpJvxAJHYrkugBjdZkXvMXaPmfxFO46LdKPJF4
Xu3p7rDIrGVpkZvV0y0NuGf2MdNABPPIIxJ/tZq5R4bX7t0EdOjJv01vr5/F/POGKo/1Hgy+je5p
+x9f6wgxlCkKl3Eva0waOcxG1+K2fRgt8604G+Mh6d1mpj8EAvv1LGl0JFQA3xBbvsZH/7yFs1Hf
jnXFNrvaVCRwfSzm5R9dkMqt+71FVjqUOXVxof9sNPqQLkFEjxV7ceNSqGJxzSppu/Pm3ibzq0fl
CWQAhAo7ArYZ3/8dhn+N+v+u14sWmZAmKO9f2NTUXCK1rqW7bGb7/o4ibygR/e3DcbvrhGF61ESL
7zH4cmtOpXBhsQeuGG+5J4/44Px0y+EqbAWD/Z1f0glgkjRpJVnpPBt65VOVp2WUjI63bfF2eND8
18iN/BMcHMNx9bm4bu2GZVXQPgONrF8OLEZuMsxV5l0ymI/egZXaI8AV0uDttBjLnYAbiieH8aNE
LYlT0aQZ2ja/PSjSvQguwiGU6TR9f7PqBfwSg69oa5wWV3ECo06o13vMkqTg9qTKviz7uK2GYudN
tgcHlTsM1tP9FhLH3xvqZwrDg7OS2k39NCq77z8kV4XosN9HN9RPRG+pjTFxAvE+lAfLXTLy/Zh8
X6b3fpNzqglnlEcB8MyVyfJsJdaWugZLMSDS1ni0Gfu0TKzFy4GDGtA/SB+RcJ9PHwbTpp83Eb8E
aIsgmQY17Fcr/J8QkUVqq4clD/zwpU3bKcTbhnUvWKi1r/5+tz/AU3QDvq3VOz+SURXni8BaZ7dw
zu6FluXei5emzY62ZvkGBsbA3f5bJUfPTdNwI6SE/E9IzT+Pp1zPwllpWLJEyIjJoK3bBd2ATsJY
3f79eL+VxgZ9F4pi0FcKWsrf9054oPsc1XQDHDKXxp3Htre1QLb47pNFsy8YDeOhvrp5vY1kgEZj
kkOVioJCbyPtzViRblhebZXTW1ZYD43aeQZB+PeubvQp+blkXTB938l6ABI/UHc3aAkvpzHzFt0z
KicEsSPbpeiHz3TFI1xI5+AmWkZgmNc5+lJ+q53z5gQKUnPL1jJ5sM/lA+MXlNwa6Ym53PG93eag
IF7SSTsdbXDbUsblZcmMH0lCWvE4IYsbUWai2SIFu6gfj2/yKx7UL0BOrgjHH9f1aZzep5Pm5Tw5
3PvXj3hZ6WACYiRxlpBbTNwtLdy7F9G9PP1IGHrg/A3+wzJfKhv1QkZzB1C+XoGC+mpzduo1kzgE
2W6Jf8FC7QPl9ueIwaAnir62FH2AoPvla+jLDs9j43EH2nMsLUs6U+gR7D3UBWUL2QPmYvX6kfmE
vGZeJ12Adq33r2eGgoJVBHudjmZz9OT1eWe+6DwXImV1YNrC+IzQwBVcEw1PAIzwSk2/eDluxIfz
Cq4MNwV1Z87UivE9I8p3nJM7GaBs5J0M9CldhXGv6gIMf2yPdjxDAR/WTH3epfWmbBz1XV+hqn9Y
QvaASeJha3Ovtm6GxDsVbReg98+3R5gSMRAnW8QDfKM9Li7AaD7wMIAUIn58Iji6ZSqi3Z+SlYan
MuBFD+mc5OLiFtKArUlxjEJr3ghqBCSm6RIZFjQmwdDi2HNRnXQ5Oo7F+zNYO8F0IlzjN1ruQs2I
lvJT3hlU4nJs/326UMz+GTMpq1VTFkwENQS1t9VRTbk2RUSrazqfohf1jBdhYj3n4/nuNMusXarR
600tDNCtXTF79lBXZt8kLlp51jj3trG38d9897qVHNd1k/Fslo1nlrWhbtMDwm9redePsUXrpXEm
J9deWCfrceZvvLFonUgs3qwua3pZvIjzu5imLg22xlosJhR7KLI467vcZszjVtYbE5jGI59cFPSn
TvYa+Dt0lUF53i5f7x99teszaPgOmTSqvoebKmxDCJ3lDeD9zcWSYG5idYTKE+Qte4Qv7d5dD3yC
Xy7HTqBFF7gfsfHrS8Unp+J2Phkkrleb+PEQIxE4Fe4xnLQRRXNvY8ljB43Ld827H1j6B8mQq4Ne
HPeTDGuEbdCLrcew2p+KhHz+ebvN5ntvbC0YH9ifn6PxdKi3/kutjSFiJzkF5IdLsU+rTKu8UbRu
hHCwnJ3mO57nbTeV5bM3yvEkcIYuqV+qlW8LGr1ysDyclbSuuqZ1RstkZHnO1a266ldGMGZ3dcvP
RHd2u5EJsdjNrPn1BYOape4txWmx3FqbD/9EX8lymRzTHs1sipwtAXhPI1hxuH46cOzd3XE+sW2X
TkwZuTN/saAJ9G5zGG5vJ2u2cA3PRf3YnSGWZrtPN+/JXUT2As8jDkKyiuw4kJz7ifNORTVt33bi
1X5uZ8/OOnsNHHtxOjmLxQlbywBYTQdD/lzH/vvgdOu3Tf/Pp+lDCrJMv9UIldTU6tO58pktPGrY
zSby/Zk/c/ebhWRN7qK7oU7/z7KGD6QYndtW1+zvS9VleqSY6ER0sKPzggnLrHEMb+B0dR+5f57/
04mT+xxHxV4DSw2P6gjueL09Mj073sXLEwJjV3c1eby+IlbbqgMR9avZ+mNBhmQ0PRjOSP1dVxyq
9mCG3aRsShilRL6AjYwsOaDjMh6v3Nlo/TQBhCkB+Lpb46MyUGX8kMTtDjXlBZK4BpbNSIh8j2DI
eqlmfCSiMzB0Ojz363LvneikgSb3ZxpTooiZ7DqYZoETBPY+sB1nKBX/Gsv13wKnXCeNAkD5w4ld
rtUKiQ9+BEB6xcZBWfPhVXDI6jEUVWdrUTB3Qx2OFGl5Ynlfk53yRjh4OloLu1yeqaPfs8f1Z24H
9+6iTCyOzoVfzmwCJwHvnVL0bqAW/aIj9n92h/7vEncK7X6D46idw/o8opNeuql1trYmea3IoG+o
H/fV/eotxGSLyT++3uh0qb2PdMjEPDEO5xsYA1SoncuYsMM8OV9InuwOVF+/HLNva/UKhEqW40Ju
pBg1fNWLJqIfB+Z44JgpP48Za8g6FnLseUaTvU2HFHuUJFQEGaP4kwMLkNkHtzZe4P7lPp8P7fJf
WqmMrySV2wu6CJd1r6REIOp0pKvQ1Xq6xVyYJoyvblb0KYhYhXVH40BeXflwQyv/Om35d+VehtCa
iVjcuuHgUvvYjrdgJflulu3e3wdIng2811/Cl0nrvyPFYAMET+L7ez0LZt5WCiOWbuJxfFKDzO7M
R3CPYqyznwwhQX9I1X6NlkFMMt3gX7rauzOFrD20DD+4M1Pr+Vl0XkubCfPYN214MEx7VXuy1scD
x+6XJiof859Ve7uniaqwC2aMP5+j6WX8yng5szeWZducvbu9ZZsTFnYGlqVO/mXX/rtuL/8x97mu
MvCnE+Ttx+gmvqdu7rV4LjYT6VlPsJ9ubCzKLJwhFpXoivghbQ4f+HFkeFEq45Fr3JBcsNOPcBVi
SoqfRIhm0hMSlHfKMnfNReyVdr6qQfDOYw8TdjuPPITqYGtnk70DrMASvOT9aQtVgtNyduBjecUk
WkmOMoWpP479vR1ThixWxgoPyNBCrPVZcsqx6KZbLcNBiDSZuuoIYhXJ7SfmXk6zQ2xkdvZud66I
oirIEKwjmSzgt1oG4rhyLjOk0l8qB2qeVawpbAJM35bnh3ShWp+ClT21z3vGH90/WJgYazy+NxnY
Otu4D5EqxG5AcyESw4l0io+hguSX65OpD5jcr0AigTT5vuEPo/9qPTo7fUnyXb50SKLVx3Far9/c
pwX7ILbujj765/7QfviZiRP5tQ6JRfr/kyQhCsekVBLarF0nEj8zf/5KF9nviEiLwrLvBvpzv7Q2
vq/Xmx1Iudpo1+batVm9JXCaTSFYPoNq+463vMTW3Hn/f00Nvj1k76wdkzqXMlM8bjXfwOpadmSI
N4md0JQT3cwDDjkUMX853t+fs/dNr+pB1EdXnvNgkYo/e8ukmxTEDofobTWbuR3E4ThHNHLgBf8C
52FhYLm0zZHlotv7fTPp14t81dKbRN8R4ArQ7612tF4xypvQlVnXjy2gh8hamVDd8Ni0qF0XxWKC
MxedEDvAf945AF+3Qx2kD9OjgZ/3S0X0/ef13svxeL7JzbnrfO906/lsLZfjjTUmQXsCZHI/kAUM
rtYLdgKamNc6ZzXHgWMIOu/0SiFjuYt7MqrQTh+HRjJfd/D3JKd7PvJgBWNkhuVdl/SfNuH5kqMO
3E1Xc2c3ZVQ03nZTMWtGjXl3t374+6r8cvn4a7Xe1VUp9S0WRE7v3PGW+R0kBpwPrNAZ+7lLjeku
Ajo89BM+o7vPPZNyZ2D9n0UU8yBUcdBTBqgGzOX7097U/fmoqAASgY3u5t7IWlJU2/7HxfIfqfmC
xPsMhq6wX8IlvQMMvDTUTHWEZnsPfc2lC6q8YFVZ8eRQwCPAVu/tj8SekSbAnyRYrmmbrfR3A9E9
a+Clyz8b3RAKGEsZdBDgWPS17y77/HhSilLsoCf+3GsWy/J+TEJkw/eYLAzLtf6DsjNbTh3Z1vUT
KUKgllv1ou8M2DcKwLYEEgJJgARPv7907Th7GjtMnKi1VtWqOadTmTly9OP/+3HfXbovzG6SqI2X
Tw5dOFvfL/37+g9PqNNk7VN2Sm/zAT4gCaW7xRPiskkaJZi3We/ZK/ppI74v+PCKlOIWx8qeDfdW
d+/tDd4Me3MIPNKaU80ds9sxQ1f8ZXqzgCwKp/73jr/E6I8daw9itr9JR7Nz5wMWK6/tzpmYn+1N
azqdlgGWA18J1xdsz5YdiCPAPXimtn6pDuLqm23olMkb0TfxIHM345B1OmfO/GA5RJdoEspnLk63
7UyIy/7e7y8eKSUjgKYoHtHuqHyBE/yjREB5Teq6ZLUVCcgBzoBHMg6zwXCw26X/2wmelm++2jy/
nbFKWoJhKMBmdZ2O3wcXX4eTpZB3KC5npayMLT3uoUcLoKglGQb9lh8xnQzDNbjaqjUrxBP7XDzb
9w/JpjapGAY9qLBkthn2+K5O9Htzy+UD6lqzAHO0PFpvxhTV3bvt2pSunjzkn7qa5YhFZcbf6c3r
GA9bzqrIaPaVsA5te+Ddg9Bvhz4qxO3aBOCLTv+pdRBi8nDIFMgowGKeqcV2Hozz/VjmSftE58TF
HjiEGuTeiDSm9MJgk/YBacjMfmJxfyBZIEJUkvB/uGBgXB/DqQT8Zu1ksKYixu1pUt/Mp/qYptL9
jP8uyWQrXdHTTZ8CE0dWsJCH2eqJQIsH+n3f4DeIkXNMIl/x2CyY54eyuGYIVydYvalghZIr98kL
lYshLuaz1/rT+QLtQoxOdETilSSbUGj/vB/5uoujs6jlp9aCCU/3JjKv4fRjO97ZmrtdZihr+j2f
Opo/q7FiYToxyLt1AED/0dN6amdGVmCPU4ANYLP0COlGhT0P0w9AE/1wCr6A/dJ8dUxgokx78omJ
fHLjP31s8RUAIomYgr6yx/5xI4FRQFYa5LrXsQZeKsY5DJGu1YWRsoPZpNd6kgz55S3REASzAgl1
EnDwa34/8l2uJqqR43bKvkZuguxWaIWApXgYJvqQgJL4W6R+WmGq62K6u0W+jZTqFyfIP3ectmkQ
SQpDADjI9tHqVfTKe2/E7vN70FgflkaXfkbCuU+eIrHyt0+yI0+TyOK9Psg1xK/4PgqdmiatzN93
3amT81HdxYowC/RtAwgo+mIONuw2566Psu52AZLAHk2eHvhPXcn+/1n6wSKZUXrRThUHLlA04Gqw
3nKHEQ1ii6s7ZO40mL0/8wN+OD7iyP9ZUv2+23uzr/WzLhG73ezBm/Bt8TTHTCXRcwtsBnAZz7sj
f9Ec39Z8NAm7c5nlYk1nwAHzntAbvk1ZIBEt6c9ezq+rmQYz2uL5qI/ddB3zsIvzmvvsrUZpIHQz
mCC4GLrXDci9TiZ/C/FvL5Vi+/+t93Ciye0MX2qGEDM+dLQu7uAN9wbVqDq0ZCZBN6YD1Hm26C+S
Aw0ub9QA8xpz9OBNafndrM1ToqAeLu7dGxytuTfFYacxEg4P/Me/N/nTe6NVQ8ZXbmuwF7d/FMGI
lS7tWGY95miSkLBvMCLDFp56kZPS8p9ZY1f2XLJdAU2Zk/fS+3v93w752/oP7mvcXOjWvHf+M4A0
gTagD5shFXu0ITXXzP68EP8/zQCIu3vQDd+WfTBC172sAGqut77sbu2uANiiOSexp7dxP7M4ahdg
G6q6nz1qvk+2LLb0x9rmwxUzOlbe4zZrk32A92d0tOJg5J1Gc/zW7dg9hq9utHrpzugfePaGvppT
/lpbiN8/ilmRk7qVnlmbJljZHr1heCOPBLUoan9qT8zAT1f5u3CZDxqYBGraksRORRnvTXU31Fam
+HFEYS2xoh2PgC6zTPf9yRH/oipof6WDQDXaAI3oD09XP1UdrROjfwfgA3hEBBYIprZlr5kOmiye
FZd+9iywT1oFSYvTxycyO99PVS2P5cWE9oG0DopiAmKkc3PlBYRTH5B7DE+VNQbKxlrTczErrb5h
Q1ni1TQnHZzUmT1LWf6c7X/4nAdHttTPphzDNAHJOg0cngxoEPsnEet0FpmbPwkAf+ZxvpYz6S4D
D4Qa0kPIawJUFyVtYXkg2KUhQ4zD+nRfuQrpcuepH/czr8J6BF9gx4j5A7IN3097f80LTc/xV3to
R9EBQivd3vNDbegvlzRhdYWBlcLJO6TT7t+C9SPYFkvTZkaHgkk09IioowC2eNsVlOMOdCLVflg7
ip0/k96fRb+HVR6UUy2Xl7jpQO9OqyukuiB+we1uG09eZ0s8gkdd8M9mHqf2MiWL9wZUUsQ7F9fs
Xqkr0OLhXG2ZVqXZ2X+m98Qr+Gu9B92jF4fqlquAjwqXCFqC3PtYVn2/sncuxQq8wSrcNvb6ZEMA
Nu44e0jvzCf39zM99f1oOw8aqehAQtQWvb03f4BRH73N8UlDnH9zfrXqV3qKa2d4wp+4WFfNXvwt
PT8btR9Wf5Dc4njMCmiM8Zec0QDYYit2rWn/f8cBZhNamZ+Yd/U3RUgujDoo8Q4q8UGUtPog7c4k
TQjawVAYjOYN/nf0/r+JA7rjB6LhhQie6dVqQ/W98NxXd41qrnsTSjjz92dP6LdgRHQDABmh4cPJ
j+TIncRIj1HzNRwGBUxq5d5//c5RWAZnaw0hqFMHRlhv2mQonwnAr29LxSa06HrG0j4ippZlW03y
qyZwTLMwD9s2Q2LR6NJ/Juy/BB/Gv+s8HHwZ7eS7LjOnREf+Wz3EBDGNgBYWed8qZMaFwb/Mfpak
+ZkKQ8L+WfZr+//Y91pLmnZ2/tKN5E1I+AqoANsl9/nZeyJbX51nj+9ZbeM50gNLnubxLe3S8mrW
GlZP6u0WuquFBLQtCovXmewCzPWWhPQ6+vQLTg5gxkLU0/Iqt2AS+eIeh9kYvT3ZzyofcI3ThRaM
2FpWDCWOk+lhrixO62RNA5Mcpj4lka52cpvAGCZO4QNDeHf36yI0MgtU8Na404/c3E+9/eCwgTzW
B6Udzsxd2xJslvoQjKYqaEZPnrJQVn9t/uEp73e3jNBAHHTPwwRRLAuZ7KE5a4jfyKhW8ER3fPUF
/bXgg0uTdFTpnBlCW7uRf5wChGNR9u3Lo37luTRxTvXpU//tN0/13xt+8GsKvVSv+0IVFoIRWR8A
pdkimsQBFFGO4R26iRfhLfsfS6Nr+AI0KffPE6hRrb8P+1dL9e93PDg0bWUHXdQeSevVrtIvuhfq
2FSnw7aVOuXk1J39vd6vKorqHN2npExAYnxYDwS3QytVjzJ6ehBTKBJYDq7bUJliDu/5aNqvDhu5
VR2ymBYxvPrgQZ33inKKWqjEt3Ni3QOd3IwY23dOfvaS+H9vrvWb5P672EPEZeRlfGN8/ogZbnGP
sQtNkn2y2pYUPpvP+i3XR8vG/23sQQsejnjhO3D7yFvfbI8UjEgv4q5RkaHJtm2tyU6Q0KXe9/cm
f408/ktqUukjpftg5685kbtS7cgVMHnH1CZwNUzA8T5Fjh44G/tpZCV+4sP7pHGQnB65RUa8H2Um
Ol6k/e3GHcLk6YIZbC9N+ifAHdv7z5q1fpNP6luMo6LtTaz7w+7OBCLJ7oBV73nOhrlqtjemOWX4
0v2kvvJEz/8mMHQek4FXcHv56+ES1XuUSrcOLT8G09zH4d6RbHAjvTbDXs980t98+3/W+jGYI2dV
2aoUTnGVKM6ouFvXcdpNRvpYm57c1xLXUHqXnGGpWZpfhNehHtBztITlYtQJlfCJEP10WE3ZoMaj
MsgOGqv+oP6u0q1VdnY4rMI15kpfwN8+MNIIT+bVk9xTr68GwEYy/92LR+Ct2m3rFujDCgl48mh/
ufHvn/KgkbJYqSmAiRt/m4/oZh8b9thegzYxeZaR+UXZ4hrRbM4sDU+n82jWm7qVHU6HpEY/yAhy
mDMGMQYlr7SYKHiWKf0lIcFqPBxEmaRe+xH/Wj1dk/Y1ouMJoGsAWRfqOu61rO0yHx7fj+ODI/eA
YRvfntWJfxG07+s+2O9zGst0hBK00lZvCyCXTUhubzfwP8YoCZQT6Yngc9J7WmX6qX65KNxxMcUj
RnoeblJT8wsP+yZUorehv0K0NJ9d1hQZ02dy88vbFWIBaAnteoTLxuPbVY6xHBWnZn6m8WvvRWPT
OQUuAFl+a/z3a/klCSKqOjTqffW3ECejIP9xPU+XC5y6Z1SuKGWRg/YK9HyEWxeTWwut6Smg29fd
W8OgpMphhOAn239/gtjMdxXMF5CC0QHLMaAreLBsrWO2B8aMzYLovmD2iCkwwze3T7yDXzwxloFE
V1BVM0j+CAeToJAvyh4d1dsFx27abYKIlE5mvcLMGcBj2zXC4okO/sWQmqCCAhkpc5MCD+z74eYX
aaeX+V4hpZNyvAazIKKjo+VY9FArA9XqXxyXjLSNhuxN/j7Wnw2m8Jr+u/jDzdbV/rTPMv3KzUr8
xWymA7xP5Aici5MFjpcTTWPnmZX7JVRjWfFEOGOmQvSHPGndSEaWimZICs5rOrM5YoUtAilr/b3B
XzJYlD9JJjHJTJ/ujwxWfm8bAu79q4FgxRgIznw4NagtUBCMndh5Bq/z1ZHwKKmMD4qxcJW2hceh
niI5tS+1iWVJoZ26ggHagiPntKSfshoFT2FRfiZ6RHVX+AokRNEBD0pA0zJjB2CW6Nmt3WuI2ASn
nu7c7Ra0TlBWus+A5H89UObRRYqMEX2qC9/FNY52sZwdLzcarXqrljcIaZlE07nLhk4YRmue3N/P
LAcYM/8s96DMTUk/S60GoLeU6iZosV/NumemXV5ebCdwTs/WEz/v8foE5wrunlAFjzNqN7yC/fFW
3cj3btruiClEMEFEoyR9mSyJzFTLzH6WzPklTGCbtEUwyAvWwY9mgSivryejwnM/OTCAiblGd1s7
9ov9TGJ+NrPz4snnCmxMmk6o8T3cn0oaQWKLvPgVUf3bIaCRacqEp0+bCw47oCBUbN+fBbm/yw1q
FRRmHqT89V3/2BAo9c5MKp9v88WC0ghNr6LX9oMQU+Tl3OH/P9yK2CclPtA/ab4AKOn7PqNbFpvR
tQSzj2Yxsq0e6QauUjTz0PHYnU0mz7QaBukX4RFTymCOkpn7MeBI7NAyoV4+jaQeYzjtz/RuF1P4
kWAmaSWW0ssUS0uctuF0NLfcuRewBFe7D4OOEK2PK0rT9kofXBZwQiUFeW8z1M6W1m/CjgcJ2UJ+
udIx/aGr1ll2DppzlWw9Dmu8VO/i5yMoI5kAU/yD3yzjbtGNuu1uYh8nd5iyg8p0gXYErQkK+MJ0
07NzGAPBW9kH1YLPD6ZfubCUpQbmZw9ixJdj15wpixiurMGtdPKpvFKGzAEbFCr7yWfUh2QTQqJF
u7DlRawz53Zf5vPjsCVb/MC03ZOxJYqdXu2j7iqHbkeaKcVYroL9zQFd3YAf5+7fZrt5HEpv9/Xu
1Vg0lSUxwVpb5bT51EC+2zl73bnVoHTDez1sH7vN3j3u7dZWW+2/ZqLPFzvVrfpTnpx2VtnPP8Sk
L4xMq8Y/jPShOgBgWR0or+pG2lvRC6Cvnc11pKxyxozbAKVCX9cKzRcVPt/1LkhCcIYlT+q1xlIQ
idwAU8x25F171SCbEaUMD0G+vdaWBu9wUAeSAmqxrYTNa3X1EgCIB5GX1nZc2/JWOzjNomNf7452
sKTKMpkEnO4jqx7cYqhUnaawb2f7frelfXhK99Y+HWbHvgKrcVF/JLv3OH3iPv1SizXb9EkwbCo4
A5ia+f4a1Gujn08t1JoiEHmOE5GyxG3r4wyLdCVBc01GLXgSq/9simbijoI3D54cNRxWD9kP45S2
Ckk0lgl4UzHBC3Q5lZ2Lq1k9mdyh6CABUdPD05HW9bhuMb07vDHA6ASFO3HywWfysrff/7YpvwUm
377qwZlU0rxVXQ9EvTebun+nB4OqLVwe1Wpovye2H4lCRdV7qnt/MS5KG0p5MuSoeLzZ77ewu9Ef
nu5Neme8Uzh6G9GCJhwtkERLerBj5+mA3m+O1rcVHy6gvsfNGZotEeArXhpkzsfJqsMjoCN/n+lv
Uey3hR7ONLnIh0OScdMrB+oei/AnJEeyNMSEwWfQexYP/GYw6WngMOkWIaJ9NCdmUXZue+Gp32zZ
Td1z8NHBidS9A3WF4xMxfrrYw73RCnO66SdO8WC1F8Dvhz7zMBEjNqaXWM9WM/7rBHlwQr5t7uHW
yoi8VxIB8X2xiZ2DE3yj8Vr1JYASaztdA6RcL6QV2A+DK53BOWegkTvWOrxtzQMYfXNw22sUnAnV
Z3gPzS6j9Tc37u2mKsjp2+NnnFmNF00gyn3LQkaUc+Cd7Wvl6qUH5HRzH0plaKaBlHnSfSgfZg0z
DHf7uFZi39yH11Vz9u/b+0rtQisdVR4I85fCvhycinGGzNvPdzAaDtF2L+dxprvnyM862wIFnzjV
Gt3bWoEnXqEEM6sNFv7V58eYhtP+vAKr3sIKyp+HKUbzsq7lsAUC8bEHUkBx9PcnCy5G8LLhg5Uz
iyTSud8cLd1wkrmS2ZdPmH3bsPFt1c8b3wRrMBErj9mwoq7+yTcehrlq88st/7JIg+u4AwhFx8dE
Gwk8Y6hruwOq/Dabp9dpNQXoold/QDCdAplv1S9FtwKG4ZWaxg08+NK+YvIg/lMPjuKpa3lgbJpw
Pz5frez9MqT4AXed6gL23erXDJvdFjuGvasXkPgP3WhhLAs6YiiNfmjLVm61P06zYtAEYHjfe3US
lJBpCKM9r1PnljrZpWfW7qENoTWNjade3K86NohCslsPb1AoAFyegg1uV3eYK5yi6Gc5n8M/tmM7
3gWR5pSnsIZiNpltFLBladtuwrjwLnc/vftqEjQn56D0tLaraaHc2B3wtu+Luh4VJT/TkhcQE6lw
kjhFULnSKIVQYcc93mqHMfLjnaGu6O2QBp2ZNAI02Py8mI5qOvXisNbvQJpbx3U6PYphNP3jOKkG
1Ytpuk1u3d6SHGh/yFVorjB1O9vC1y1t4CBEKWNxtb7CkFzB8FDD+BCkDzbVIuvg3tEyFa45RMU8
EIYV204cHNzOZteV7CuFR9Xdvzfh8U3rIS3tj9SVB9f3fMyjaBJQ2y0ogy+5K606F5s5nR2maHAZ
wAzjxz31s2REVsHuM1wKu4A8SN2EkTtLAJpUup2ndnHyymiumu5JdnaMv8X2/dLbb1MIhF8A8f3I
R+3CKltWEjuHxuXYtSXEAxD48rWetOLFGdtqmClwpUwT6UVChD+RZzxAfolXIVNcg91zcfmM3qSg
CDQcGLvGPTkCoL8jcwZ7LFY06lK5IbcPZMgg8eEqciL4Y1Pr1k3mkW+SnWZ3/mF4HJb9RWTzU0y3
XF0gwNDRHM2o9FTfpB92z8xs4+n8BJxJXHM4SdxoIHehtbXzfslU4DAf6/5n7me2Zh3osumMpTBy
k/C4MLaG1D0MVfg5YtBflB4uVq+AsgFcWaij/fYkC7P5/tXwYqKaKw1RbPEcHktbwasV81HM44MW
BQxWx4LAiPnCWA4bB0GkJHRcdLbJ+y2o7QRE+1EZnnlgqs08Y3B3dpUHKcE5cTX0lGX0mG3ul+Nr
fzeUZjh1kPbmpQPJqpnw7qvhbnjF7bkP/bfr6vaJm40A91v9ez8Z30g8SOP9QHfjxcW+emX/OAQ6
4urDAUBLPMxJFJN3vj4vl0z1zy5vUktAn8I88XbBa+ide4YdA9WsWhLFTEiVZrFmqR9pT7Ly92yu
MA9WreGe6kIZ5bTDYqD0TPrSdm7bdG6mc+13RrAqj+RPbaX6ICsFFQQlV0/usjoQstVnHpZ9SI8H
pxXe7gqBIEyURqqf7Cygn92LW1LvpuMMN3Y3PM2Frl1pnhaIICJ6V6YKdMk9UoR9yqzkuh1znLrN
zoEZoRjm4RlLkg4LED5xVEdUBP2ztxtm4sc0s4LRufZM4sy1HlFMcqLii47ewp3lH9a1DbxQ9yi+
ghIhZAZ0Np641my0ubj7kLfVog61I/QalE4r1AfVp4lUXT1xmTqn2gaqYD9KXSZVI2TAOy7KsLJb
PbhnHGW+WyZhfXNbKwCNxGkwohp2RtoKWUoZCoXug+PSRu2bm/ejiWyL/qzE29nt0ZR4ZqXy4Cgu
U2vWBuYscg4DvPJutYo8E+i3jrd/zZ17cLfycT5DTQF1p2z2M8m6e5GIHnT/TpIzZQxaiy0J/Mz5
fQjrwZI/Sp1kv1ZoGFWG+vhMo8vbvvb2EM/wn5YFh1GUulCqKWgMyHs77q0JFK6jdLFI6c1JQJxJ
fOxXp5oUQ5QdcCA1emi4D6tuewrF+cXOxKmWtXV0eUVdzTu9VtPTHLWrdiFocitfWR4mTY/bGR/8
AiW1s6SDXU3Vz2p97edg1N4sKOCUWYnHjQPxzvAt99PupkMFljermlSEioab0iGfIdPmwiD/NzYn
923ptYfNuLjZFfsO4qFeWqp/CY7BnjFhBXKetmv0ihhlVvktvPi8vw+Zn7VFo8fewMhY+WdqC3ro
l/ZrtrwPDdckoE2YcGaXCv9w9E0nD6rttZttdoNklDKjvFVpSs2QNOJd09KJcHMeUe4lXr7sDBmw
uzQ2PPTY2Ndmvl9VsX2a3YZwU6fTU9vBEENP3f689w9BGmiJa4Ib5Z7C7B38O93oVRWjNebN5gBL
HIi1NMIMiPeW9CPstE9c1LEle3PcAX+fhdi4aYTuBGSrKzRFhIVQAvChhhHvtyZCrqblPJvjRSW2
tsXrOK5RX3fqrrR2eTgKcVeGvKJ3Xx66rX4JB8kcV+WChxQipZ62aTadqYqsBcoy95pl6kdhq6d5
FMZoJtnAWqOAm9VY+Qgycf7pQyBdHl6KD22DcTG8y+LuHLtGr3xXGadOh/H6msHNvp83YROijvu5
l8H05Oe9O7CZN+ZubyumvodlEIf7z3Nil6Wl95XS1sRXHAfpROu1XVISe+vYlSqeZuEj2NnJ2aHW
bG0Q93d+4lwGgAHb6qw9U+fakEsO+fTarT5ymK43JCxaHQ9i1ggKv21Ld0vF0a5+ffS1ThjzNrN+
BXMrrunk7MVL0ERX0gx+0WiS95N+LSpFdgti3UUSXmghTVSrihx92CaaTxf81DdtJKRXdatB9Hr5
KN6qabFeqEMZf1TxRAI0Xdw9PAc6nvPwtuCXc+ey2PFwTD/qAoNWxIJhKMy/zrl2AAOzuJ/eyUtW
jaNRSkm8TWIns11XIGunzNJvNJ5PB1/coIs48fYb/TWeHLvXeY2LqPVVZEymxa4JRfMb/jf6LgeR
Yu+Nk+G4E5NSvwwbaGqBCkXHkdszVmlw4d20PPzqwxAH5RpGGaLTOCYOHSQt/RMtiKcxbIpUBHBY
g1YwRzv3PkDqsjCtUbfy969H6OgvUx1DMq8G5ofWw0ZZ4232mqHctnessTFMY1sJLkOcw7s1OPq5
014YK727C4rGPY2bvlDxKu9E1ANV8kUtq1jU69tCXhN3zNLA9FuOhq01/Wt4mRBbBLpztgz0eTkq
pudzMMHFse79/ELxgJ/dU3r+zZsW/hQoIXe8c0VordtsLxU+nfoZdbF8J6A34UuCJcvopRM/GeIX
uCZHU/EIatqM1JOnbOLJ5UPW7f0oCqMTLIJoXnnA/cGQTlIM9xXclGnUheRvysVNDu55Tly0PUWi
DcmtOcaiy8F/eSG2aIhoKOpUUw4Od+/jgL9qJYwKt/rnUefkFJQL/V2QXdjNcSivlb66uI6beTMr
X9XY7mB/Ih/3Yp68l/368xTmYwOZBm7HivxF7Nzsm5v2wM2zt1e749KH5+bje3gZFP5g0bFyrMKm
wsUUbMVfQ5u59ZG+ZKPChzM9GJcuPGX2NPMipuTjvV1N4MIq4YMI0kHcxSLO5RdoacNi2JAm2IPf
RSB1c9WdLQ+Ir+ZNn6frqVyN0eV20kkBAN6efs/C6oDUSPNJmOx8KfK13m2tOL4Gp4hOzWe4w5qX
sleOj1OTvNXBzl6v7+Xo2FjKiTMzNkX3xObutAXV65YDfWhw7w9M7D6X2mJd8iQCMaSNw8eXXZ27
w5OY7UlIboC1iRllPHkdDIUgq9Ktcr09YJV100nXcSCvL/5uUnTfNI4Rs7LA1Z5xoQdr14sD9GUs
ubvFySESCiQvXZhvhJg3ICaG7c9bF3WBKtC7K5Mv2FQvju7ebFQAM4wGI0Goqlf94zCKR/zgg2Fj
iZE93lrXMC0DKeZh7MdYwgWcbfTUHQJcUZAQhE+T8Y7BSlRB5dhgm2DvdsC+WEbD40bDQ8Y7HR2G
MtLdUHApbGjrQGRElfVr4fcG5+UcKXcMzL9LWhFft23DmchnjhCNQeziMVhwG/UIawetXsu7h6PE
3tznuNYc9nEK8x07KHi1HQw0A+beGfVw54q3VzySK9N1glyuzS8RZjCBJH4zsowzU/bQOJC46Cgl
UOztmlU5WjsNaj9nkmfvJF/JrogK3+7rQwpb8wTK3gFPB5yCCbKOIhB+zw4vvJx1lqIT2wjaL9fR
RuDCpFBSESCRb5BGEnhTKQL6Xw5N6DdOHl8U3+vthj0Rf7CFSUHjMcB8cYvphoAXpEe+ltUSr12z
sDElarSaBVEv2PoXPhHAhjPtS9syiJzzCIvKBvd8fuxu2uxbuDvQFwWVdR4Vk4tvcEAKYnjvJZ6y
JFzfM+UZA5OyIy/UEaqcvze4bY3boBz5c2QDBlfiSMD9Uew4gZyhsYLVgJ8jEi/3cMORiodvJ/Pd
lBQ8F8uFv1LZsy9+xf9eHdH3xMXVfkE6mfLb//tLpiXqjMKHR1eEKx5hLQfT4rNElw3U6ax/BHgP
TxL54cf4NZYJrUUIBgeixKoEuShE/usKqYi9iCiFzLl1mdbDtoudltebDn84dauJtuTvXcXBBUYM
+O4X+JmsiOEtydqINXF+bWMY4R0fJiQ9KPYe2SPOKE0SKfoEibLvywqP6O5xil/yxLk4KW3EZ1Kj
bJdzEg41THuIJOx83t3WVzsRzE0zfNNN5Gxvoy3pcTuaIJCo3HNYEaAfXkyWNZ14cEYBiNqkuaod
WnPxSYTiB+4UnXfxhWOROHq3QlGoVjxXWb5+4Ujnt8EhuA2g5xbHy9VV7tVTgJcRbwRL3tuP7lje
yj6PytllcPgAHAfHCmMLUdVL5FRuJxCvRQDkSiynDSX60mMXsWQ3Vxv/ZlDTp47/55KjRmh1buRE
uZGofZgtRQtABSxphw1IC5w8bHXtmkQ0IpLRiFQa5zqX1yhcovw4hMdViGmCpSQ/QsuJkOoEZ2mP
FOMpeLWr2pvzjMePBEAj4dT9/M5zbJAr7o22eZagZrAbiA8VAgPR2/wWks/zNWbFzjybYnCcCIV/
dcUK1wGVD0YWFPcEKZARRnbid2jjeiFtY7XnedBw7OCmAs6zGxnO/dV02wK2oJdYeK5gJLcAE4wT
K3upiGVVa9uyX3QH151/TRevf/Ayv02zL4TZ4lWKVPmJP3kCMqjjZMxtR544o5tHJlu2iCxZG+47
KtFXvj3it9JgGTt0zIUXmCskMhVIXRfWQisfdMJLIKLC2kbfWtpCD078RNw/oFFSh95TdhF12Miu
b0x4v4sTT3ogVsO+bdN3uoEdcX8F5Tbx1BNPHpcERqm4zwQlRjJrk/LUqKnunNyHM5vvjzgN8aj2
g44jMZVAWe5rJ+W6xSdzVUMYmZAhk7djOqAx2RWKqeZ7ko+L1XHgOuRa6UXuNhOdyxOQy7yKZcQZ
UHFqL9nkdOdIjjlM3JLyP2Svk5bd2EImhOfJs0L4dJY4ItkJyxAVjculgciJF9DimHGweTsS/0bl
7bQ91eNggKmC1GAQO5Eb2eR1iBNPtNyY0yKoCZKPGwH1B5UfT1vI2t0rAWuQOVQ9KPmTbMBSZ50B
SWFB2GJHuFT0JpBYeuGsaU6NvcSFFlPiQMB8F/cWDTN//3KzIioVQphLq7Tb4CFzCvyWr4UIxve2
Ns65MeO142hjyD2pM9zYrJA8qDZZ+gU6UI6iH9vtnhAPMb8qs9GLE4+rfrMApJLPA57XWpcI4HI3
M/iJJX++vWPhun9hzLbpIoKc13EgTSUAY537BnCs61KCydkqlx2OOGIydk3/q6j1guo7yLpImSPN
Db62/Mg/Ym//YtjEZ7xJ3pfADMZWuKl/5g9K3Bl954g24rmREIwzf2FGHfGm0MI9ibyDUJ17n7MT
PzclZaBi8gwyPrW921BEnMcgRsQe0y4+dUIr4bo6YxCDOUyq+lCk2/sXIUQJ77ZydO5bm1So1KJf
OdE8BQatwzYSN/aEkEbufpDTiG2iP4VF27HJwin6OG7WGkBQXl+LHyg5omvn5djf8dX8H1sccAvQ
0xOHXaBvhekRyvveVS1lSEhpt/kJR+cF/naE8hKuLwh587+iLv5+trbKUCJgj5ymByjFNOqXzHHu
SfMxWIn43t1mWHgSjRHaa7rkhL0XkMbC+6TgemuvcjK+WmXiQ6m5W723XjaTEq6glK3fPJPvPfnA
HiE6A218g2ZwSEjhnZgVAMPM7aDZB1cEIHXq3sE5OOX04AGNbPM7W6EKaBlQO/tBurxNj73Ya1Qr
6qmB7t1d6Y2D+rzy28BbuoRC6bTCs6dsM/tIJoSUqlW6+WLNIdW2NNdLAOBe4aqOw2Nf8kmfWJ8d
Jg4S1yDpkYSK1QUwEb106xU9cJOtCE09VhHjq3tZRbN8fVog28c+2t9FEEkZ3SP7XPWoHbv6DNsy
5V+Z/LLSrT15dEYnnAfyhkZI1DBpEIPio+oVzsUb8qXk5JiS4k5JC4OjKK8g5Eb334U346Yf5PCk
6RawVFCjlTh4adlbPGVfWuhz6iIAbCEcW8XfW9QNXM2ZQXeL6SL9ZEVTbho/3H7tVOyX53EjyXjc
SOFltg9QfOtd5t1Wh9KRFSApleHFM6hta+65e/Mkvx6Vb4ghwydCrR8ct3Duvvl+tV9150SXDEkZ
FJSb9SqvEVBmmp+SUAaSWTQVJy8GxnhxRAeb7O2Mhqgcw785r5qb9o034RFINrF9GE9Mh0hTNCNb
mf/Z9nR+KYcw7M7DMFzS+O7x/WwfZmgRTziMd3/nozK7ks+ECc8LuHjyAC2PlGQQDWk+sHJOI53T
leC8nx1te6BVvBg1LxkIHGbvFo6/mBm2wHd7py5OqHe25hD92k33tkrn6TjPwjYMxjv+PDF5l2TA
wRLQ2kw0vX8KK9viPrAJWP/GreZKV/aU7nURHa3XkG6Qy4TkKb5JN59JQ3MsHlv6WvdL0wFW/L3D
pb1fgNrbIeX3sWBg1HvAq5P7b3dbJEtJcb1LTtnNus3L2aeLoPdOkm1xCBVOMZmUVtEvwpvXQn8K
5QKWmLifQBa+R4LYXa2Gl93q6jw4f++dg3bYmrS6MjnudCSFyjj3867ckznXesVzI6rB2/k07JTf
XeaWecLXFqrjZPWFOVwmwY4XNCrCwjuO8g/3FERc+MeuewBgpID3OLUPZJK8iWGJ3MviM8Mz4cTx
ZYPI0kemhZsyVl7/C70ypz1oUVbrqgcvri2ZfLu3/x/OzmxJcS7Kzq/i8LUJax4cti80S8wz5A2R
5CAGIQQSSPD0/k52hLuSIgqHu6+6uv4Sko72sPbaawGheYcV8k6OuXf2nWOn7LBmyzJQTxmrHJpb
3ISnQR3f3RXzC3QnQLk/FMBF9o2wXch7+4FquWWc++dE6RhtKzh9bvBKTAx6kkSYgh/HpxOSh4gW
4suxCewRsOpXOtxPi9I1OOLEjckhqNzrV9rv3V11WFNvHGKzmzLD8GV/+QXWgxhW2GnhvXPtEmWD
i6cFYB8wVEU9hpK8Iy4nXL95MxcMxajEUHkNS/7eZZDzB5BL2w3H7hjcoktkT4Yb3sOu61Li2DCB
3GN8mUjoxMOR9zbdTRO2OojKO4cceftbYCcVFPZRE7JeF98Ymkbz48dtQJhh46/qXrvV6F0OCYOd
aQqsq7w1g8hySmCdwjWHBenX9u4qi1TJJdjN9gq/FcfhBCm66S08f1MZszNqhkwKqAoOziey+QMm
Ne6Njazk7It0vPyminNnaW+BIapFvLyjk5/c+vfwgn7kTuyBMxqAbkkZQhbsNIOKaRPgtncPqpiD
rHQqF5441cn5u/EFEXTTRToZ/f3GVzpFCJBFVR1D1A/TLloyYca7zfw9qRFlSJqeFq9z09sOWglr
Q27Vy0h3UGYRhCVe5uT0Zsr8Gk2SgygnabHedm/ZNDPI5Ra9KhBacHM/q97eq8Ia94yBmGVpqPVN
Vz09zsKDx3l8Gw9W8X4KpFfXFA65MwC7SehrfAYY3Nu45X/4lFm9TXvvpeMbq1s0HhYFFV9dJHnk
QsL7mZyehRc+UhQ3u0q0050s2vSIAFlUjQie3ncrsYJ9MAMMdCMCDvNnYAZ9nSZGPN+MLnErvBPI
S1Iriwme0k7dbMSLJPcr/auP4bZrMSdJLn19duNN1W7RAXY/XF0FJeiJsdC/z4DhiZlopOCLI4Xa
zd3OLv4G9KOz6W6RIY6qPaeSPU0G1PNsCiPpdsU7YOvxJCUuK1qcY9hEBF2itKgj+bbbFxFUVw4x
2M8TFT1/kvxpLjn7ZWfFr23YVvwW0BXRjVWy3oVffHPM5c6Zn/hX3nMM9G5hyuGH9WMvjZQFjGWr
K6S6ETyl2bLesJHvgu0luld0d/4eipDV246zIfTsru7ZUcrg7ITMjsF+IlbY7VbABKWO+MCmJ6Jj
HcjkiU1QRJdATpaZu58bvXPAGO2zjilcvSPJXeKVE8ijk0xVvxpvarqYxPKhkHW4LDmaD5tcM5Fp
4lHI7YvWKXflWHpr95SPlPrRYDRa+nv6oGNgUS0a0ObXHLWePdgGRltqb/cUtafPku5rShZMFEfh
gKiuhjBFGW29cmBEm3bmUx31shFVsW+lQt74jXg+Ps9OE8wswpqNFEpySuwdT1P3kqUZpq5xp5sZ
GuvzkABdUpZakU4bpCba4rJ1slmzIf+fa88s3BOGA6f440bgZQvn2r7ODZ0xp/rjTKR459BGSk+k
TQqxWePbSfEu4UI7sRMAGuoQZpx00PuhHF3npAQ8vim7CmCMz/vUnJEYvCIhvwScnt0w3zvG/Ng/
eKetbyabXrnYzSpKjyMPmeKR7kQhV6kbV1sUW6QViKGO3dO8OV1md9M+AR++M1x7k9r0MqAOgMmd
S3y4OuUt2E60xT4+eV+0A5ZnurvZpteI1XpiyTGWPDdLtHlhuObSGMnxfdzq7LpS25pvF8fPw6B4
b50D4txHSV48dE8n59A1qWssp0USBwSbVgTt912yp/67cY4ZoXSNiUYJuUE+5erTmIbFekuxvOrf
bCftqCGFUgc+os6VVwQgUa43M6KUO7qDIVB/6a5O7967A/tWRCuFwjFzCtp00UIXbjZVIi06n/h7
ZaeYZaiUaRQbuivxWs7TQ/CeUxdXvpB+OHgaRE6M2LbUJ6Z32Hj0xx/ClufG+zhgHkAF7pkgYWIR
X/VphuiqqfR4OVrQGp6JDbG1yHsVohUTrd96M/q859JDy2neoGixGeo8xsbVaFMMpKC3Aa4ii9WH
SnsHArENkVFXqclOH2l8p0o+LrXgygNMWX+BqooZqUoYBssT8Vz2C/YcqDlSPFlNDpdFT0weX64W
55lrCfpRdAB5muVRPsfS1Mn8qsurntQdZUGirz8a3cmhoiSXHf8mnR69xLKkriHgZL3t5Kb5khXy
FI7Hvk5vDO7P2frxc9Gtnqo7KUdp5VdacMfhJQuOWZBuPJsJfifbJXcQNMbVLHpVnoby73h0HKbt
8wDuD+HuzElgvq8zYVQjtBC3yRaIdSqDiTH9PMEROnar9d5XsSrah3qvLhy5xz5bZxMdAz1zqAbx
2fDsriideQ6Kd4qlhfRhEb1zuAlnfzUG5PC5sskhmWYwdvmMyg6+Lq0bBchhYYIc1q7dO+79vK8D
faUgl8eugmFM6bZ6J2xx0qSBRIRstFcvRqCA381EmeZA8lWJlLQoq83wEl8GAmBQiCidffcwrSKN
E0+J7ClrjhgLGUfvOLZnuEbAyvpuHTwbKgWa66P0c9VXPu4bd3fzL+RLJht757gZVEwIAJ7zYEeH
O0+ne44Gu/i74DI1BfdZzQHrNhSPJ++gEDpGZlC+86/wJzrGFfCwwMT5mEyfeXaogDARriOYxADt
rbUOnkaLFAp2D4iIr8VVBL+48zG6d3aau8IEKCoC8FlS/zJksAN+mhGjt/7hB3ds/AvExwP4AmXF
gVryEqcA4IMDnWprJl3iwnS0AQ/+8LUbb7HkBrOWW57ESwWhBy4MT+BwOLB+mpFkeVLqngc77woi
bAd1t1gK6I+evGMmgzq8jLZMNNqwkeAe5P2Vp4/4zRCmmDcs1TazUgNg+RoooQBos4DRWBGb5GLi
OHNBewEfxlxQ141Vj6n8tcPI+gb+ep1fGOvoc2OmtxkNsz9H5BjdehITaare7O5oRE363TMG4jnl
+yGU17SjIBz5uImujjk8s4C/R7Ims4DdNT5gse9J/glKDuk1NNZWcBikg4olyCI6eZuentxn1971
bROpCaHiyBSnf7i49+GlcFI5kHukkRpQb633UlgbK8/280jm08cPsWO16062FUH4o3X1yDT85bsU
8jmuZFKZ0bHFoBmYU5ABrPEhLil2r746TGNCAVgO6LiXzbSPJimiawS1vNXT2BPaCcFxuUdrEEpg
H2m3mFcHp+BgSx2yE8BZSJ0mjpolgvDbvl+5ea8GcVWcKwIlwNnZdA8Bp3MOMVHvEUOD8krANyJt
bgV3Aafs6S0MFkC6RnSHRefuJ/TH46yJt5C3AaepkZslTHAmDeN9X6EdHjQ0/fDwV94KAHIgeVg7
JYqn770ebtdVSA68UQUoPfhaQ46ifPGqN9oYKAcK/Qo8+0BaHCbNuxacTxTwyacWnmZtXfzesm8b
LlUZwRfQg8Wpme7YsUWnqAaMygLoNQM7hhrGnKlNOeSKBtEvx1xz208DAEJ4WGdKk9N8O9e6AFpE
b4uxtCC6dGF7tFuDIlRPUDKdc5fPWiAmcfWlTvk3hjn1aiuabfv1GnL9upackjLNJUvQ0LHKvvfA
ZPyTGFSARRwVZ/cuBeVgh7gA88HahXSfM5edcY7t8S3UQQBukTnIGD+062j3VuGEuI/tm3voNJgM
00DSMJGbshG3TqhkvDLlnr6P3KngTKxVmioGapDhogpPw69N+x2F+/hARZ7NdYAILLUCbZ1FR4qR
45iyy78lOzpRbSjRc/GcBg12697n1YMFBJ0uDY5jbgudg7AEaM8J0QJykQL4+Y2TkSuPg6WeFDOz
a3hWLA3sno1dD8xNvLykOTXsfUS8wnP2PjWilAkXRUOD4k4rKVFr4pu7eeVnSh6iTII0ilMpfUXA
4Rw1dP9MhBKlL3qbG3UgWQFc5DJRv/MD/23GyqyZ7Hp8M9ckDQ22JKI8IsUOVtGSpxVUX7uox6ib
/QuXgulKys6+chpol0/o4rXog9S9U4yamW56K+gTLBsCMTNbkxnzkvkK3+jwPTfA4L1z6eqyC3lE
4zBQgcBIjVqivXZX8xslgJjBifVABtldjAfexRfFUeLY3Trp4Lawu0IyIkuoXjbJqd9CQUIN72jb
L2+0wBaoauHoiQrWsZtKke7Ksw2IeaInLH7Q9+f0cNr6wiKrYDUWtWMwlRIiJIwMApqdYNNtDVRa
bWYXVAf4uldhFh7b2/Wuu4OkAYvj4KuwkNP3ExcEsls0g5qBxNVXdq5yo+aUAapplfVtaE6ozanK
x4dARQ4PBAVOHt9Y6tFpxDdfsAOZDXdlcNXubb7vpwsK3COtMP1bJ8eCgXnnMaFV0fgo46avgxYs
j/NdtxVfp6pf9cCI6OuPa/xTcfWiZwHSd83JJZKi3NfdqstJS2kP7J0QOokY8uScTv5IAzYWXaex
Lvtkax4tdTNHgjKRyWto2KJq1MBkqALVjvxNvDT69QeF+YUmU/66diUQTgHCw0HpbsfnLyouMFa3
jgVuxYji/GXTmrvVQvfAuWNg9lGe0FdRAFPprugludIx3jFX8XhUsLhKD7jUjJsayLCOlOgUZKPW
8NiRh2QAu8t/QO1qewdmHy3GARW8bC0sgDI3Plzj+BjXAfYV2XgAH2TQ4B6cMbain8J+1ST66F7F
QCgLT1FK/gMwpH2HykNWBDeC4s4VRaNTsPkDzkGT2uXlU+ufmKPwdum2CoZJJcsjJYzIxiOjuqc5
fnfepw6bL+vcx2ZHjwW+vE9pZgXvq/Zhn2u+GmnuPVDH936rw4yAHnZHW8J/Cl/r+EM2ROCtq7Xv
/n4ieReIkG0bP3TAMiDJPXe2iUqYBpfogCQqEYZzXoTp4jo9kevb24HoYi7MXvgyqM5rrxITkJEW
fc8We6Gk1p2xwhQjPhBt36E0TqS3/Vpd1nRk4XnvXalq+iZhCAA9MBP12JbS8A44Y4yl2PRXcSU5
xgAq3XQLZr6n4GmSbWj7V1dOVIKkOTA4sq2BXDubIW0MjaXhfBABageFXLomM6Xs+qB+ie2kBTqc
HAZiFGEmp07dAT3cB6g2OfnoFBhznjGLl7dk+37vr1wRmrsmiA0ZMTwcPe3G6z5wfylDqJSArcf0
rpsEbgmD6f55ai9Lmu6mv+uk74dZI3u7zqENw3+CvsK8lQtgKcn8d21hncFydvRP2oJymTZ7H0+L
sLeZ6SHjsx7rYMz1Eo91ITHT17u34NJhmAq2qnhNV7e8htQF7sOI4vv0aUVn6MsVkBOk6StDhE9g
o4u74WQItb4aFtRg/Km/58k3xyLxxKkTWbae1YzoQrqBrtQzwYL24xMEuMgKyniqsP8RZFVwGuQ+
CXCkgY7xhoS6ixSBi3ZL8IQbt1GvGTjF4pcydoUdh4fk+89Uo5+6AxOrArDthm5zF1Uhdo7L46Ih
/zO77FujTRrBLvddgPQKDUkQntE+NmRKN0x5iI8gKcwhASkUMi2w17VbTyqqGkGZIdEythPIr4az
pMU0Sx+Yn/oEAvlYazMbEmZxTD6iXbfwlDDtQb7z5G6JeuOnEQ4vY5HlreFMYoLDXfHdFZ0ihqHS
bsEn3QwveEaSwazAmrspmCbVNIAq2dU7Q9cxfMBoCqDaM/p71b0nYqBy/moty4ivGLdHVPprVpeH
J+CbmvVDx1YJUTt/184IRDkk8sohHrfw163cY18cRBaYJvK06lXvm9GxcwmYoWohjHEKiCKx5hDt
/HOkAVnQ+rO0QZssNE36DL3aaZhRO6vrw9chZIT+Lv7O7k2Z30lf0am9+8q7DXyzt7vh6oD4t6AO
bp7uFm8iv7UpeDYI6kxz/z7blt4xXjFDFQC81uGeY7r47UTeuK03fSjK2PMIHasNaLMMDMH3m0VA
60EeqaGIVAUmGPZAmld8cSW1PSGqwpAnHZCWy9gK5O4u4t/0i5tD63eepcvLFqOe7K0cAzXHoCZi
brfxxbau7N99mb93cKUOozjoF+2ql5I6RzUThQs0+JHBg/tUAAZARK7hvQwOViRTBhftutXdMlAr
2ho1CWwMKZAhkpnwLgMJ5isNIgM1dsl7x4mJlPX5u76420EZi3EOZU2H3cu2mOsVzv3MPOA4OEPq
e683FEVQDMJdTMRxjvd2wf7C/RM16JlCtPsmvXzQ1Q7sUGXxHxwvbKatmIkHgTVZ9RicB9OSKRnb
utvAHgDaOtU3nRuTaAnl5bUxYufHmdIX+LdYAVuNy45KqCAjMpmbU8PaAz2GD98B/+SIKgGvhomM
j1n9EGehXdeMGRxe2np8AbAiQ2o4sxrTO7ynNaRp+mDJOcFX6ZmTc3Bl1+BH46zAoKgGwZQDlVmc
zBSZJdAKGDnnKR2gxkecpd3w1mY9dAzYCvhdsETA1hWtFuRxd5r2Se2gqsr6ENB8dDPwWp1E0urS
j/GG9ZmZtIbINjGKq9muEnxqQQXYOOOaO973p5UP4xl8mKHinXPKGXA5WMutl3V7crgUqTQ2J/fP
fMEGgbtKzp0b6Ujr6YMd0XFOvaOljj4pIUG+HYjPGBytV67Sy9yb4zIRMgKy0haaSOb35oWPjR81
6lDAc4qH0YOgTyiYPQG+0hW+8+DHypqiJh+ek+PATPCV4pcKqklxYtA8UunTRlfIXXzcnrxMKYZU
QrIx4XA7FSZ0BQQWPuwtI0pOtXMOoaGYlFDbtR7TXcWEJnlANRbSZfGe8+Ghz9CPUdBhDOTdKwdV
d9vn/7vGCRmAloIs6x7616kw0z3GQEnFjH94J2z97C7VUbmo+GAUkYopizm3iYAKRdXlWR/wVeDW
ECzoXi/xLdY43Hbn851iHNR757CCwIYF5lXesQ+3g+WlUIvsmWY52ZBDV3TryPJlSpA9Y7FWTD6g
JEcOkJWbkETpHvfu+L3syJRDnGsKkIufT2bkUHtg9KQz3J1WTBRPxJ2UazVWJ+DxTKCIHUR2etU+
peapfQB67bYYhVk+gyBwGorIkT74yVlemdxGV84xjRkspsU5czXKuAgyR1+PDd/qmVR9vXRt4xbZ
zj8O7fuSQ2FwrI/ByZrwx3ITgne/Q/i5166oQqqvo8hFK78VVMEBvqTNoNJmGsV/eIftsUn4cPf9
szEo1/xAa2RRH5YujRGB3dRdG3klyyl0j2pInu6GLSo62lNBKYIo0c/fdNe0QAlQzOWuOnan9Zl3
p6fJGTBdaL2Kx8HXuL+zz+bkQF3dCx8vEwlqy9Hmy/w8rlcHwV+S1kdvN9IpPnQqUHpIGBYwZGIb
dgH9qV90YODfklbb/iznKk9DH+8oEVt8eefhcXy2fEDdEVXMuo64RMs78hJYx5AHpzUL4qTmi+JL
7Qs3w+S4fLFpqjyREPq1+fmwRqu3Mvkuqyg0mYSbnF2divyaWD/6mZQ19KJkRUYeFuMQWvSXgiLP
xJP4AQZaP6g2yX8JY52rldXKhTfHzMLm5q1Ef9crp47wZ21QuJT95Bi7vJThyo9mr9Q3nqj8oDGk
q4aEcApr6kJf4eN9tM3T8n/9V/m/qcXuahUpe7YQ9UYaE6b5cYnF7X/9L//9f//Pj+Z/pF/HwX+s
0f6X/HIYHLd5xX+nPnvG+L5hKm+hQGObD5Ii0nmvtxQJBQwGElfPmtL6Z06bdVrND2JEwADrDwsh
TNF8U07ae+ejw+DQdSPv3z/k6cv+84c83K52si7aRUPb5OzNupvBGzLhzqATLo+x/45O7b+vJj97
uLiRYDVtsKmNX+rvh1vd6uKm3xDEoMdiH004o01Gq4h36iJIXjsvdI2ebtlrQjSP1X8NSbsHyYHi
upelq8zdYTdsMl8N1ofko8PUHEvi6RiLpn/fn/JEKUboOqK8obMPrpoPT1O9Wxv5WrAwi7BJ5XUn
MlYYA8hLqLK+Yzs2+/flnj9O4e6C7A4C4cbD49yYqVIoex7nxV14b/BPvzDMcVB/fa0/KH754zo4
akkSftaaLmG+8fvNWcolN/aFzuZBfGe3nuU6qIL6aC7BBsyYJb/UkXx6VITqDoZLuJk83tv9ouWV
ucPpq931kLf9+kBIHr0kNFPILf9+jsoTJT4V63PkmRT0mYyfY/THN6/ILa1eKT+COwjXY6aB+OnV
/4Iy3wsRdKwhR0Xfu4QXaHb+fWlZvKLH56rb+K8LNQgk5R9e4aU4FbvyxgldLPj0tNhCr5nXF+3X
ny+uJML245UMCZlmWcYZlKDz+w0epJO2N84cltrt0iFOTg5EEeCccImht+u9UPV69voMNPKxI0TL
DIfm31dTj8dLql1/JKgkd9u+MwrYgey/UofXhezBX3cldOEtbLNklIJ/X2dVthSzKnl+VTDrvnXx
nul229sNPaJOlVT67VZ0r0CWFx6Ocd0JUnEH5mFf2ZpNaMH1ZhV3TmRFVtdl7P35OYxuztAqmGW3
XzyRp8EIgSwVUx7UjxTt4ZHsV4c6LwtivheUDhOzELkI8bJzd5y5L3Xs9WdCHyhkGShzabZMTvv9
ZLCvy2tbQnUsWyyaYMEedYIz0dXDgymYMHtpophidB0D8tVOtXZGW7dD+zKHtQPbAJvKHgIkOGS4
4yMlN2KF1gZcbOe+CGKGEOv66w0aqo17sUkos0Wq/OPjy1vlQVlpyL9VrBqkbCqowIGUQGwDsBLN
Dgm81VClWuSPLP4PsSQAiZEtaJj1AFDtA9uDZs+GJncHZv5ojeyesmzBWYbVHwhFDjtcAd7soHls
3oCBBDdNAISwvRk6MH3orHovvrVn0RKZxf97Tw8CZapyxKP9TBFhhZvlnRHQfLmFYcIGW6Q4L5Lq
06Tz58UePgF00LTz9ciLbi+EGFruTeKPjw4oj+tKL6Vv5acVA4cKiSlhRoFRwu/3tS3Q9VTqrKFi
yGPZM9uydwmtmXED72adAx7SrYu4Aqvut+HV2/tpsmbJ9TTSWWupezX7abAC1mxIGaxBSV3WDy8j
CBydTV+dCwXUN6vFHoV2YmnbFF0GSyjV5IynO5tOoSCjq2JtGn49w+7hNmK0yrALkMN0VQi64DlX
mHTKoPb0WfMuqLP28jSmMEeBGMqvBEfoQBHv0GFIDLWZIQiIt7tfwmNup9CcQJ5u0CV62kfKrGAX
3QWxco4OdOpWQ8bQ++Xuaz9Ol1Bo1v8+NuqTT1YURraCCx5apfrDp7A5nNVNah6IEMJlaY3TxcGd
TAgWIm5BcAAxNUOo2Us821BMGrbBDP79E+QnJxc/E1Wh8kV/DjOx329X2ax2xX2PyKW+cSzyRB60
2D5n/T6P9pPMhyT8Sn5beRIAfl3yQdlmlypSJaecX9WZCddaUcjEI8TgqJmwpRu/UpaXnz7mP+7x
ITKeDkWZGgfuUQmpQU/dbZiCAEFjukTt46uv80lt8evuRFr+I7xlRo3hh8zdee23RX892nhUhRMk
uFcBokt+En3TCX++KHyfn6Q/bvEh2dubUlqdFa466+5iUOOGgRTCvgPQs9CAQjAIzTf4OQZgixe1
Oug+fcJ0fHGY1CflsEYKovSmhsNZUrz5P+7dbqzqkJn3ZnJAemI3YbAA14xN1+u8ivaapwAc0Rkf
2ZRZRf4uSdDYmEeMnCwtpKcvuiBuhfv5ylL0WQTjZxm2idKpraG0+vtnnbI03ZVqptJ8oSTC/wZ9
JI/FSlEH/XX+58XbeNbQ/rrgwwm3jtd7U5mtvF81wd0KlbytpIF88iUmElDf62h1jaQMVAgxn1VU
SeGtCleKd73DcNIZoLLUo8YnPbSEpl/nzug6jVpb/7p6cVjlp5+iaWIZSUmqS+rD158r2121tdBE
NanwIYjs3Y5Y1dkGe09yXiT+Z1U36temTbdkapiSPbyG2tBKbbMSXr7YqopOkAlNQGGydwcffgfl
SVwlYDewPvDiXD4run9dWQTBP86llltm02wRXxPrXmKbUSzZHWDt5HMQBtaDmFaBkL4SZ5SfxgKK
AlkybZ0A+3AOquyyPZ0U4zhhU/gUlqHis0LpTiD/waAP2aJ4JVH29OShfC1RcRIN/lK83CJZXO0P
PGOPwMpTFtZrZhTHH1IcIgrtDk/zQzBmF2j46tJPQxCen+QxA8NTS3r4+LdFfs5uzUVCbLO7kKA3
S+/7qHRIZRiyOB8D3AqFGY4jdYxgOhb7YLlwz3r1skV8fSgvcen6z5/xcMruVmu/0xvKS+pGxxoI
GPsGov7vtPk0pOAahaEfSsLCl/L3iZJW9411PIkoT43NrkmnK3WDmFCL27uf2LPkZUx5lsSowlAX
1XR8ex/LsHyFmiLdHgoQcMfvbNidHHbEA0ZPfEZiuxqEfgtBWezSQZwR23Jg3y9u+2nuNgntCgUD
Yvbmw0vOmr1yVet9MxHzZjQoZmZgzrdROhIqamyvShjQiWVaeZ4jjiWhtYYITONBpohOI4sFftjA
uo+C0mayn50DBrXj0/cuPvrHtowcUTn70S+GNWMDIA9PvtcKzM8yQs+N9XKx73/u68Fq48LrKSZG
aAwvvgY0cZzqUbH1DjkV98VHz3ZQeNeF/DHLK19nnzJhQ/NtF3wMoOqN8U6HJymPjMFqkPWvQqUA
uyrKRZuRq+bX0NqQ4egJS5QVyghCjhexpTTcUolBtVkKI4Zm9GPGcGlPIWNPtghvRWVwCZiciUHc
JjrE141rN/AMxLzPWEPCtcb7CeXk9f08gpQD+xCRlATqsSK2KWbaR868K2VCJjgvTNcQ5Np4gvqj
QPVnMH3rVL0aUykPkxYPHsvn6uLaYc1IbFQkbAS1dYQVlkyJd3AOzz3m9WJ3I7gvLwwdGqazO5j1
BWo3CQtkQda7f8tMIJR23W5NrJE9uRcvou5PWn38EnFfwONBAFZ/Iav6wS4Nw6T/nbUib5HHwtw6
xJLX9xnCJLlohV+cz2ctN8bW/3nJh3yG0PGqVd24JPjfWz+Y4HwcxnS27+P6FfYni+L8X7f3ENw1
DbPJS0NwVx0lXDC8dD5y5mdwS148yOd3hVi7pqPiqQCy/A42mFvtds2Vu2p3he1J5k2ghXaWSTL+
br9I0k9rZeuPaz20JGqDWffmgtmfFrLLNhQrr3s4ELABoVDZ3qsU+TSQ/nm9h4BSohaaWeLeVIfW
j5z1tg54aRnMNsavbuISYP8dxORnVeqfl3zIEFZ1Oe7KM7fIuiPE5S9oHMkZsODVhdRnqQirD4YL
2LuDiz08S3t3PSh3XVi7e1evDeD+k5LXd6ffv3v9zOuHeIEvDbGM4MBc94GovwUo/io1P/F7tzQk
YAHMVATi/4YC1ZW0O15bzU9VEDQxvm1zpFZGH5VDTyLcWMeMVopwnLJcHb20jXhaldg4vmjIU6PM
qz50J40lHeU85yUjwYuOKFIpOO4GEzkaYdI9sCBgA88zWw3Gw2j4svx/kjl1SWO6I8kK1s2PQKhx
l6+XTFxdoObY96DM5wejj3nlVz4HTNz7S/ueJ3Don9f8wXD+qDgtuchW5+znjhECdzDmwOWGt0wj
nwx34ee/j/QPtvcQi/A+x9YAbw6D1/xQjuS4wx3qzQ943udwOaOWH8udE9MIUD64SQRbMIQxpiDt
ixNBQhte5i9NkkQb/dePYMIlCZV+TTIf2mz9iiNj/R896NsJDEN21qukH7CqgW30ste7jpj5DP8f
3Hf/etjUYCDqeHRwuGllHuKjrRyzWq7shvgYMDw8dtFVGe8854IBI5MfCH2gmRJ0CxdO0/flVSb4
6ZJ+3bi4PpZ1/ALbwDb74TvHvGml3puNBELmoSy9jpG5no9GchSPbD/EJWoqppfj8Xc+HeKCOJy9
ijR/p1p+ARidZqIE/2MG8ztDXKoqzaRWKiBBr4tlKssK6M5jIOfDs9o4wgV++O8jp/z1th8u+ZD+
UvMqXXTzIk/SjcvIRiDx8ehDR0Hk6IfhlnZDQA2b7qcQetm+DGmvLv9w2O7l9njRbO6Y+puk+Fa6
IOyTVRyCtGC7SRF+8KLxxo/a+osiQxUp6fF1//mwHz+260XOZWslAFHhR287+LETUWLkXw7uaGSw
tSGQnl7uQ1wZfgNpfZ5e+z4zNH78HRreIhw4MgxzHlSpf790RNzlXLqfj/3VOUDOTjVDGaJCCWli
hUqcgjiaqngV5O+W8akhIXOCG3FL/WuxCtPDyVOq9zvCxspmkd+/7pObPszNr1LXndu2cZRNVKD7
mcPQtPqFDpJujFvXrlGG2v7kSKyOtI5LfcXmzHnnyFfYTkclOdg9tZW3K4j0F/0tywDzb4anq8hz
mFAFLXg2Wcs/Fbf+DULXKj2EymZytsKmboMcoY7llrejm1vf6cm3d+1GDYpNYht+qRRuA1MMYtjR
OeswZm3YOluEDSHaYKKGBMrX8dZRj52UrVapV7OOsN19ZnBHmtKVUrb69ydf3rDLpLJmwYLf4eAe
DBSUMzk83fYsXw1s9I6/ridE544Qvveodh06VrUoLIjo57UqHVEJZNemRliENZnruX0zYL9tWKhE
NwX6z461T5NF6GasXdp3eXhtBkcVOZMVcholYn70ScaXinbmeS5jONCYhZOXO0c7oH5qlG5T9Cpz
Wd4Whva12cHLg/u1qxFruSykc+pq2xG2IW7rpvoXcxfcebm3e+PV+/d8I1adNboGS4HfbA3tO2I9
t/GGxeZisLNYt2Ed87zzcm2RbkbaaWLDrpU6K6GOZ1P0sCRxatqW2O02djDXkaUbS824pQBUadPi
jPjDZYrQvnPZjVYam0z7sSz1j6zyKbtOZo9ZZrNTNsZu9EDFuqpm5xqOwwmar5a7dp05rfrdQrQl
a9f3dnWfvAhDf32MfARC1l6VsNvA8esx9lZMLDYCbgV0sB3kmlQvcD7CejHHdB0PLPLN/4/JGGgZ
KU4YGwif7t8f3sZclbtVxTXb4BwoPvpB5cBY61hQKrnmCzTxByX6FW/ELf5xuYd6Nde25Wajcbna
9QLUgYDMvnS/M7TjzxdB/a9EKq5kKpIMScUAQXqo084HK7fqFKD8Fm7fsYo2fZa6ULZ48c6eBa4/
LqM/5uuiOe7UWwpXTRudsFtlNaUYWa0IR5AMTW24hzC71xX8YNOr0UXDGBB1jdJR69GdJdDeDpUI
ttb4nBHB0hzNDuRGetEl/Aw+/nrqTGXgdxho/lsPP9LEhDy71Tx1rDMgdjlMaNQPildXUIgdXvwb
Mo79GEXmk+vEH3iRdXoJ201O5JLzj0xQvipnvjSTjo+OBKrjgQ8Y5Tvv7vDT9rxx4vY68zpAWohp
/Cuaz7OC0KTQphqyJEFresjO9RUL+YuBwVeX7bgBWCu+ID/yXniouHFYRKHfuXk9fTpmsLRxoMhm
Q9RyInRAPlEAeXGunhFXTGFspCmqquMe93Cw0rOUN5tVU0+OvjU13sqIh0mphrBn3IwanGrYVmVb
YIsBxssO8wkIK/zVf4gJzCQemSzlRcGZz8zuGGD8FGcI46F+BeMq/PgIwZyFptW3hRnQyyuLh/z7
CDFw0DVm/wIDkdSHl5BpB8s8bLd3+j8rfHvri3H3F6S2OeW4n4i6bBt80++9gkCfIO02pA8V1zre
vygPfgeoplG3OXwA7B0X9NMgzjHqjZDLHDheiTseQ+F7NWRTnt3sn9d8qEb2+eZQ1Mefm6XNNdsj
HLoGAz6LJWNpxxVVkFg5eRFKRHh/fMQ0tSrOYLhvK48RSynTlXXX8jvwwcHhBWNG4DLcCUOCcY9l
vJc47BMwhmf7n1d8DF7peZtdG5vjxPpMIHQTY6fi0ZJtXB7r/4el1O/LPeS3+sB9/x/Ozmy5VWzr
0k9EBIj+FtTLki253b4h7J02AkTf6+nrW87zV1lYYeo/eZUXmV5iNbMdc4wui1URbIJVQk3uAEMI
ifvN8427DIE2jN6eq3sKBAsgHeo58vD2KEGohKoSCbHbOboPAbN3iwNVO8DYKDYv/xkXsbx2d7AM
YGUQfKTCNbg7zel/VowdOA5Thqpvs/lq7q2cBRLnNyKJ26F8sT06+9HygKpduULfFx+E86Z1TpS0
/zpQrhCoIWRkOiJ56PfcDzZaY55Xc55F94R+BbEW4yr/PBmPIzf5Z7EIGABaXQK5SGFdFj/zW8XA
i6Jz1Hq8n+52g1yRQO3UC67yh8bA+OK5/XtDQkXHaP0Jj5gvEA0jP+DKIUyEFKQFMIefMLRWge/7
cmzTJX1q4KV5oXm0oj23YLpY2XEG0cPOXYKqfLDcdsQ9XCkC2hgpW7EUc6KR0AzKtnStWoCpPhpF
mwai2/ntw4HJsDtmzSEbI4h7evr9W6+d+cWCYi++bXbvG0FldKHyoG25ctjIh/zjAUUNAcBYRK4+
u8Njg5RzZx4Dn7RjUWq4rx31z6gw1M9vp+1Ku0w0k9h6svfLnyJZRZx6Otv+MqVbdwgWRF3AXvBM
LcilnMNOZ79//U8A0eWSw9Am8aQ8ri2WrOaYzNvVB/R6z393b5SHGJ8bVQD+4YBZjq67bZkA4Sz0
Gy+/0D73hSYHHt4IeloYEkSWDGsQIdBy3CGI2PvCIVB2o0Em425BPuJ3LxergtrvlArjJXRNt6gp
Uowp4CBYuAzN3d/vP5/GLu+PdyMqb8SIxOgEGT/b2vhgPdRFfLERYp+InKXwHa4+PhY3C3e9xvH5
0z1VkN8P8SfWgmUN1MhFQ10Wyp+XHxqd2k61a7Grk8Vmay1eYKK/bReoDiuHu5seOrDdn7W1DHk/
IOfHY4wfXkInwCC21AA24oP0odnUzSKvfOwVImtI8z6k7iGUcYQ+yG5/vtzr0/Pd75985d6ypCIj
sYimHOHUYMlzY2tRqh3PD1PR3ZYoMRJifwEXHzESYzv8hfy/vEqXyw3ubRIl+lGRWW6zfXkl7+Jo
uw0wTlrZtLBosy7tP+Or/rzAiiosAcmlaVsIZl+eq2xIJmsSu015m6x6xv2y5sxlSITy6X76X32n
oRkA/NBaBlQ+uElybFpVr0fnhyfh/MCKQoe5+njG+v7Z3bOx5vRptCb/89HwlYYBhncCVIjvHHxl
3EzCuvLPXzW0uTJF0dWbru4aSKEonREvAs4V9u+4WD6N3KKrG/xt6UGw0Vep2is5S2vCRNCPeAjF
o3WyjbLDx+7Wj2LUZCSJ/woLh5fp+wcP7q4Wh0HilViJep1D0vXywj4f7j4OH6tuSZcyhvpP8HJ/
CML6g4ib6cvM7tdf1UNG65jPgsgPZAyzQCOW5OqzYu4Gr2/TntGGdcT2mKZHvVBEe5E3taLRzej9
nShoUEF5Ulaj7l5cqMFeGDLnb5Jck4YYwrR8876pGRhlqnIC2xcyspU/WxyYmVj8YT5u6e738hhY
40cDCMNMgcjWCWYREh8iU87t6RQ1nqw8PNH+OcLH/bD6cESN1l3zplxiupES8bV6PCUDZid0hYK8
8QPYeZZq41Ra8sPmSTT9CGgIKUEdLv7s1uJ2jb7hnz5WaG3+vwXFpf+2pQXtv35SiQUxGTDWL1bR
fu4YU6ZD1sTtx9n9Zy1ai8ZILPGzTKJfLjzwt5ndt+cTSoyPXrBEO4LojVk3z5yGD/L6RctcST1s
XvO3V1Q+HgSqFaVYh4Rferorp/A43pQvd8oOmaOPCXjtZmbobpzOzQT1MfcQGUC0DtbNDaP3OyaG
Ah7BrGTK8ugw9fnY3vMvgNWmS/9W9qaysf1krBR+ZEjt67Ga1Y/wXLeo9ykYLKByqO0OzHKSV02V
l56MkSRFeRV2UmDXD+zxDUQAu90bgbkgWfbGQA0/s3mWxsfSVKPFhN8bLG0luqQnbf2Vzc/nD3Tk
V5zvCn3o2RoMJfOCy1ED/TPNZVHejEZdlbkm/euGf7tQ6lHNfF8XNU7qNA/0E4lKHYoWNowotTNm
k6+8UFZTaWLpNmjEr2Dn22rZOTlWoXxidxnbeqGw9oDgJWZwxgwz13c9/eRy/e4HjKtr6poQoxed
8WEiX6W2Z8ahWBM9puYvCA5vv9nqzuQVn/CyfS8Zm6CIp89M9/n0JLiyaeAuHubz1xcdXfCVAGj/
fW7c54zmiPMHbpjVbjndhzcbvPSY/7hmUdBuxVeiKw+YwB48cDRcNbSlLYKR6Xwb7x/ixequWOIk
8JQ5afE/Y0ciPPClkQZIg2asbhuoWWM5Ly1K4x/9wuro71HNJ0kSggMv5KVkhau/HyUMfGhdwp40
W++Xm39+P5qfeAUuHyrvYpJFVCGGKLP6JGlGrvOxKmuLbHguxlaOtygbo6wm8G4LprsdUcFMpy5g
5jOkKMwOjPyMn36KkiVNBZTueXfaMDWrQqMKvIImPn5KQPKhrHf+ApGlpAWeyF6NB9XXVpxouqij
iXrWcH5RTjQ5qsWY6MZ6fNp+9VRXYH0Q6vlDxOmOfeDPGF7U+21gfDZFf0YKL8/4pIdmUZ5EnfCI
kBQARqSWyF4OH3fMasxmoLNH77G4NoNrpZM30CgndQARMoiDPM+2SwYqSfXJWfD+HfMO29Rdpe7H
4i866bti/dht7xO85Ofo/v6sQwOR+Lb68M1bhhdlWSUmjTdQwk0xNKuDMxNCCjt8iTuWGl47Tqqw
oE6Y8sCKDj72bB5NsxcTYLTllfnrXHFWK/g2EwZgaQtCEWsylPT7pf3yBsMNBiUmis5MpGJVL8/0
2HdGXPUi2IE6zYQ5hburzVaQIj483Kpz+Ykh3JloIWlTJr9IZN5U5JweHmXnnqHH0cEEcYV++zmD
spYmacH5dBI/B6v54okBDPBH5gYDLzSBDpGLGf1Cp0R/ww3VeIoQY0HKlRoLU54Wl4081ZbBr17u
ybnqzU46cg4vlDRB44iHTJ9eQBTgFQVzNGbArh08pVPNAG4F0n04VF5nftiZaiWQX1vQVqy2MGeU
3x9BYuyl+e9HfvXzvq8mgsNv3vMsFWnrWbIMwGkqpojiLXz14uNc3tHnfjriGq4BIJgYAHNAnxBj
pQ9cQxgeKTz0fN30RYw20pEkJPHhgiRaM3cHIgVieZKXvQ/5MRx3+3/M6X+zw7ZOz5fw2iBXHtyr
Sdy0yH8zwvvyUty8Av9YHUzmGSn7v1FZmu7Hmjk/4e0CXcVqZBHM+elfgfC3TZ4oEdG3z0VmiOQe
+iZU9BhNlE7udp4wuCXe9d3zjb33HxIoP/600z9vDJkuRwdttStGm2sF9ByUv/BNg9POTvGZyxzJ
D9m0mIpK8fstOaR4UivOgczdePh7h7MQzW/zH0gUBdHzzXp5f3LHWtNXUkeLa2ATk9gW13yIOwt8
2T+e46bnt9AT3cJ/OueiLyie3jxS3fsvcnfW4ybrImpTNG3wkIP6lBdxWcgUR/jyF94yb4vqiHvz
B/aC1hl1V1ceMlPNKpUYU6TGw4dsd4rnZXJOkEjYlZGzr+5gZpiRNy73njtyqb/imoGxNJjCY0KG
hhZtkEGkX5nR0ZKPpvyAY3w4YaZu5e2Kti3iapJMouxIpnMIp6vF4ebmj/tYMMi94Kl3DjBOtIB2
szvmy47w4cPDKMaMN0x6kffBDrbb30N5BCJrz2BwJNiTRn77lWoZTk6hgqRwOWXqc5dG6OgVfqJ4
ofwAaH87V6cUEjgZ0539uXEfXYzBdD9ih362HIGgaTI9IwOEOejOgXtV/Co9VSB0BLBzm622tCxE
Lz5gU/48t9NZ4axFcj8KfbuSbH/HG1qDdQOtqSNL4A3xsN6eIT9iQ8fZMUx9s2jWBBPi6Y18rH7F
kV4sOrgbul5leh6kZPjHG1xp7W7JtW+V6a2+fKgs50DQdiPw0kfRp+NHLA8HP3IOjfO8uNlhDqx3
wRTUY47bLxToWKxzJbAjpCNBkQlgqegNYsn23FSenYGK25ABkUwZ61eqSaK8IyYQ727i1R9IwWFf
cskYRhZXxhYfBD1dA+5/knITnkSKgkNaQaBCl/1tCefb795WmJjhG7Wo6TNkhW83h84vyLWmk+FQ
eYBVer35/P2PXwtQGZGjI0Qth/L+l/H/5mUK6diFmS4M3Mur7bwLtM/iRoGVj97bqHET9/THp3xb
bHBkWlppRadUxOI4ktt2i0CqipmJBXKF+4z7ur+Hfe4+mvfO5+iZiQs7WN2knkHSTwnJJLG9NBhm
IoGPlo8CFP6CmuFqRSw4W2ClHqefo596xWliIEh1SPUtWgiDC1I3WWjpJZkOdvw2nolcDnjCAtvk
3lM/EdXV30/ymj0EnknQIEarbaDJl58npgGlRKaqTlfolrKN73yo9fwDz4yjwlXpdypSnP3i92Wv
xWb02YDCkWLxqUMXotfcWVNiWRBLpsALrB5YunknNKMJBi5ChIVC6Q6dsKmgcdyMZe/X7jDFKgq7
Ag5NHi9e0Lc77Pu1kSuTZgKKjFvMIP+K/iInK2DYn9ORHHZ0tUEwqpwNq9SqltVAx71+TZXy+r8e
PwAbf2y9a3Eg1COaBu6P+0TP/vLrTlU9mZRUCkVXSHYJeUQBG06DR+r5XzmFA+eAwihHMI/nS8qu
zj9jh3wt7AJExSwzRkhUZwYPF5SsEZ5bUC8bgNdf+QyIl3z6pwCjMN2PjbRfqwXagAHBPDM9QdY+
iDh7q6i5bJoIfeHnghXcBWQ9Q9qHxzO6vz/tK+EPTWLA9BPV4B5f7m9oJqGeetDWRM4THDnv70L8
20LVyV1l6BxT+Tz8BclEAHaEcw+ws6DDW5e39Ma4zL+/piulV34MJkrlnKFUGf4YPe1Ds5JEAi/y
KjrXW0DmK14ScyuLm7cCZD1kjat8ORZN/TSOlwsLe/btDSW6Z/kdFo1yHwXR1276Ch74hcz9YfEv
3kiEoI85c3S0iJ5GvvrqEXz76sH1Yl6moVYrpkmmxFTvot6GE7+DwEDkdWuqsQJWO9qm+WmjL795
YKNPanzszQmb/bRhWd4V6+kzZbHYuaCOBCPfyHeK77j0QCxIG5vZLOp7VNYvN1maHAup6yisA6x9
4R3hgkRDGXDeUia+H4sb1WsfaJgAIWmYU1PUBle7rpRWVkPeEdTHznx6dPN9dn92HsCcmO7CocUx
ewRtsknn7ueSCiP5TD16pa98tGZgOTSGtFWZ6Pnyo1XJzFvP53Dpff5Ltnd7ODCIRtuVeFlAFf73
u0yBEfOhMQJGS2FgMNWz7U/0ryIjDklY6PfVfLF6pj4BuIfu23RkvSu3l/XYXci1yEeGwIhTk+bG
UXT7NhrVpi3jMJDA8WjZZVTi1nDqqzOAVIzEjCz8My0gQwQ6ZamKoPgY+r3w2FSa2Z6/2oxb+kMP
h8Pkj+jSMIBOIYbJH1QJxtoYV/wRq5IV28BAoH0a5l3V8XQOCpWSpvAF2/m7siS+weVDQnSAUJBj
dV1oVRbMwgj43Ojxijhm8Ih0AiqbsULFhlRtcLyReZQ93TiTlwg4pOEiui7a6QRXLgqdZH6EV9PR
r75yyPSqbbqrvCbaYoNsKI+ObLRvizCnoPQw376z2/QVOeQDRFBrvAUUH38/xMQdXeXoVjDWntz4
HSm825Fzv/KsqaIrXDkx68lGXL6os1r6XZ6LmF1wMSnPlJTvaJ1zuRmvmLcOM3cjweWXgx9u+vcl
h5YrCoNUNylLCNHG7q+wJxB9FatXCcmexnlHXchhBgwogTaFIFsQCZ1hXkY+27gVkP7d+g1e28/6
vSZC0lf7kR35mViAhvq2I+LOfPNeogBt+XV2piz08rLdRsuAIiEHRFUSYMPNnx3ykeQWAsk49giv
OM6LpQexinfuTV8P8vOXeZu4uE3htx+8uw/CX8AlokDIyOdeyAX/Swn2+7d/wcmHR0N6SKHQolQI
NcTlt2vl0ZatM32zdCaj4ArUI7uBOHcPfTnARuBo4Asj92+BtgVNHRsc/h1jFkuBId4JRycCxhGT
eCVGtmEAtFXicZXBzGHBIksyyyoZYBQOXXZvDfeW2UD0MW7Wb2uiJn1kvSuzgaxnwQJElsPMujW4
nkrne3Uq1ntC7P5lGx+gMt/NBctTPn12IEGA7Xf2+MjHErKNdUCulMOp04KjFeOgNNGGGXqq1CCL
PE4AIGs5e5m/qlSnnQUQEzGiQ3UESun/5os5cKpRKs4VoqHLUw9iLzSMulfg7SYv8BZiyljh0kdr
KhG4un6129mL/w9O0GshKnUXHDkJl0yIPtjrHKadSo+58NqWu4YV8JmsXn2R5warPwvF/cOtogo8
9tDEG76450B4bNwcqEebEUR5UATzwjgKzZoiGKoumJ8jfCsCnQ4rvsBMM+jy51H0ZqcjtmVIuyCg
FzIYHqZyKP+K0t/lTvuSp0QFae62hsenuY3X4RRW5nkMzcV2rOivG5fREmgE7g9dBhIRUdVkwvBy
taRT5S6zCmmvqAcVAuwkOPit5BQNEgXqk5TnbpjMFend6vPFKQhWUrbv9Re/L9EM+Ns2hlMFG9/O
Fx0Tgy2zhAw/rs1kq51fuxIWRmnrl58VIo9+7STKvVnFbo8X01DzSWaVtPbijVFD2Kisk2atem9R
h3IrOkr67nh+bE/QwLcaPwamcU9zkuhpUr6XyVpLZv1knahHp053jVS5uvnOeGdj7ZWE+UBEy+KP
qltrRYEsD+TD3l8lhxw+2ViIMewT/TaN4NvvtqrFlGa9jxvcRoOinYqGbvvGlXDOMBQnTA767V/Z
TpyQqc34lvlDr4F9sVb4OcgLwFjVIQ7WVnc+DqpZ2I28ze7jCiXoOJrr9i1GyQ0CpI3ld6NGbAQ1
7PbMBxxdFVKbyRLKgFlX5/M2P89PZ+SpGrC07WlnS48FGJ/Ki2deAPuGj8gTY2rnHYfk14c8PaGy
w6Ak6nwtStB0Gvk5ebQ8JW4Dz5jefR4NVDLb7aSSNhnav2+hbM9ByE27fhfJEjrC+fu5SqZRsk0N
01HL0zSyGSoPoYLx61mqof9grZoItg+lm4sTOxnvef9mpW/5KZnWbJitbyWkXou0mJ0RYoj5FRxm
6O8U/bjojv0URkVGXT9O/N2ig2RjozfuWd+eysqxwxe7Qxkmb5eqetorXbDLrW6uAH/Q01UZ+etj
7y30CJKl1HBUDQpDZPaicG7ZPIUcyqPwmT8VW6i8Gp0jaXSqjhxaQyYX927QL6wCaYMWyQsVYkT9
IKfdLE+Tmz5cMog7ldXjUo7X9URdnRV706fmrNbSdaO+JZ7WObcdwrNJhvhyhDDjBMobs3Z9dDMy
xFb07N6SqBTIJndmVXK3o6BacGJyhk6c/WRpzIJ6yAOpM3EIEx/N7PDZi/tpb0vLUwq1j/nqT7Zq
xgzvY1zLrqwnd01h3BYdnRDPQP0oSKYqVNw6rK1KcTPx6psuXZyzt1ZC4clCea7ylz2aCGcb5ai0
dUoOPeYwfKVcFyZKjZLsKshs9mcns/xNXcEqWTzbyImhXfeP0ZWL4lQ4cb6urX3kuaGubHUvn3qI
yhRbuV63vr6ERMTJlX8M/VCm5Szmc8LYmEVmx/g0KqKfqGPaZ38RnxG+VLbdZGW6ZYxaub2vg43k
d3dKvM4iJN8t5MKDfJWd62n9nGEbrLB008xy7OI8rRBASac2PEp9V/6DvPHk00pew/bN72U3ZP+C
BkW/FpYhNZ8VyZqX5MlQAin3TZndhgiL2JNX7MK5uNX0rY7iQ7SopXWim/Mq5I1Ht8qpmPNs8u4p
Q5tVgn2+3SaWvjInlSsjx1WImxJZ00Avppr3ZsgMwBzt1Yn7HEyOcCaVLgiHjVVA2Cq9HvNZoqLu
EimObaZuU6E62u0Mv5/WyaGoDbQcwf7x/7TWm9Z4CyneYJLIL9ZysDfVN1qw8Afs6Mg5Sa3MjHjy
IHVMUWdPSfmUGdDhFdvSm7h6xCPl7rYhHEm27MbRrrCfdSRa4/hdKWDTkx77s7GPzNejaTuleZ9j
MCQF7Scehab4Nz6cTbg2hx2z1WBRCmG8DoOmWrPUfou7wjGOoZuEhtOnTifPDP+tZ0AkPsZugDmb
oGQlNSUvZh6pBx0tSPP4UNsHs42dtivWUms+dcGLlTM+nue3ZvqmZfds8in6UNJmaWbYW1WM7XfL
Nq1uYIVGs5LBUtN0a1lbSXE55fK1qjlVTtmNrT3bKDYq2XKCMGky5w9FCPPFoT2tolkaNgc7OC5D
eKtNSI6ryT+4Cptz4BFHjIznauOESTovIM7SzpNpcX4s1H1WqPN4okyNYi8jDGXubV91Qn6EhUWn
a7AqENgrDDSUmc3n0lQmghGntZJizSZOZbyo5v5cv3ms0xho2rChiYmYhLqzeVhdsTn7R4buteXp
+AnWa6oeT6jHpeI/8bxtzES9FiFCMkFTr0S2JQ8grtJQhVU+T/UOMxKpT4r8eorfqcU6xVGdivNv
TpNNxiz5qV8rWrCoEPPlZHzLnAbHv5HRuoQPrqbmrpZXs8L/PPmmW+iIhcrG0uYN2yXCzuhx5MbW
U/hUuRqJBL/i+/8XF/0nYmB6CkwVaEZ9iPmxE+a1k/Ik7UNr0aM9mapr01v1WD+pWU9a05kE+x4L
DOty9qlHyK9gYrr8M473qTJS4RK5xvC3QHwJ1FpgK6nRXkYvcZXrJ780vX1duF5yOB1vgdAe8a3q
/xJi8+9nk+3QvAaxR7IxCJSKNkjPqu55e6KWoHk1uolbSNb8pJBkpW9qj6SEhzpuNDvVzczWEKtE
3NUPYI+Q7X3zYRwXpVY45WSGXkcQ1ovfs7JrG/H91w2yQj86+mmTSt6+RVG6nHnRTM83FSrq+ciO
D2rlP/dBFC6+pb5KW8a1fmQfPLmdyr3nEnVpbT+bJP50oh5KaetJ01MEM8YBo6zbT/Lx1tdUpy+h
P8Y4FpP73z+d2tOVWyAQvPDQgCgkPbn8SfqpqKigyByNyQy92s0iT3bTwF7EFu1Y3p8RKatjnK6l
fK03wUGV/5kEhat121qDpXIZnYlqAoz5lkGRWWHkO3GNRdRT2cZ72LSrc9rNPfldiYxVRMBhe73b
BJtC2nZn3QkUILToa9W77HzIk7Vtlc6xRdxv8lB3/H1cfmsgqpNa20wyNrnUuP653BMwRsLHzDNp
U2N6jiek0/gAYmNVSeZtiRrKqZq1xvEffqkuHlu3Mkt5ERJENw3Mye1L0S58BRmgvlxaqLZo/pJ4
w7GTYE1AotrVUkX/+XiaSd7GDIpl6/2trLPT1OsY29DG5SqNInzwwSN4qNO/506dnrTPY0rRqbsT
myDC0LTeTvR0XTRvmS+5hSqvaqu5zQjIg7jB6SMPWb3p3eSp02VnEsP10XWrE+SfeWpu4r9V1n7a
GX/8fHZgt5/p/Z/0ONlTwkydMnpOJncEUHhmPgPPzs2plNckQDorJQJA9u7ERJ3Vzrx6gS4GAbij
Krf98S1P5HkaHM4QKnjxXlXjmcT/HpI/5DWUqwSK6jlf6no507JkkUbKtq3CmV9EG/MUr9piJrS6
j4ED7nhLij8lQFKP9crKpJtT1E21JFu2BeLr5bYnvGXobj5ybYVtGtouUU0DgKsjrDGsU/fwszRN
W3j7mBQFo3JunyL0yxHkcVpmaLxprri/L3lZtfrP08Vsg2cix6Q1cPlOekn2z21bYiQma6w2RoIF
ibWy8yLNRuzEZZnq37VI2sH1ww0AvHiQPTemkvWFfvL2aXUgAjLCXZJAohIciMImkzfKm87vH3fN
Alr4AHiJQY1RKLj8uLyRlV73dHsfNi7PQiWXwBYF2mPlHX5f6eqniZoAk8yUgYZgS8b2pNLqNXvf
tq8T7b5EwTvG7Ke7LtzaEmqE0ch8z4DF+D+b+W3Fwbd1eqtb/uRsi80kiyII9UP4HXj5zTvRpGTf
lKetdchMc8zZi2LD8JJSd+eygC0VeMjLXdW6IM7bvLf3MWlbad3Z5Xl6RGvVX+rJIqj3JCUk6jaq
6Y/22IleM+sU/C3suilgUIPrei6MTNZa4T19JKdU4PjeYxISAYcv//sD/b7QoOLS5McwK2Gi2he1
q1Qz//SETytiJ/J3526PC/t9ubHvGrirkxXpaUntad/5Ip/AsGnBrBpb5cotNWQgNgw8MmNJye7y
5KrmLAf9kQdIRWcSfJKelPWS92cfP6N6R9Xm94/6mvga3BRgqlTpAK3q1OrE7/kWF1iVp9RWGBKK
GeVMV0GfQ3clT7aZqu/SZFJNS3/fhPKi8DRXvP5SzqZ5p2HfDYw/snIlSqhy5FoZFtsU+sSw3p6y
aZYFu4LkJa/2AWFzHDmNGq6rcN30Sy8w11pd7xis4W+cnARLKnL1tiXb6ANh2wrfw0mXayOBSuKo
zHXkgdWd6qHfUrf3IiCReLxmEM28Zl4V+ogZvGKVmLwR5LAM4tjM5l3uiqTEcaZonk3u91QY27y8
5Qhie98fR5o0mojwhvvPhAOwSnCjjBwOVlI4kokWYiNyItNj0E+Ju45WM0uacG4Wpxs4yE5RuoZJ
apob1OnksxNpppvb3lzL2oXcPVZGfej89N5v9vqZioqCmK99cs4x8q7KQk2e9PrJJ5rq+TN9OCH0
daMJk2i+PPPtR0OflabqcOfcCaWNpEymgEtmjbIhOe3z+1N6mCARfQw+fr941+459NT0e8VUsfqF
ofx270yqCGnfVl+P10TacRFLhzCZFZHTfYx6tStPV4wu0/mZWELMbbDJZymgelYIc9jPKGDyqKh9
8Jx+/6SvDu6Ps/y2zMBCVPBUeZLR4GG6GdEZ7jq26DCQYlFQkb2t7CfToD06/82yBCRgj6EW+MEj
yjxSFkRWYe8Vb02V1S6kuQY5nbQ9pRMKG9NeXXXGmF7UlaAEjByYNd1WmM4ewioTTc0CQBH2Pgrv
A22eF9q9mmybY/GQWyh8KseFZ6919OolrSCIVxby8S2tKMGAUKpLY17CWueF25GtuOL34AcD4YUx
I9n7Kpt/u1Vg74vGC2p7bzTBtJ95p2pqavrS6zw30An+07VfkPpAHyiC0iKodpmmL0Z+xDXjIW41
aD5bBG0DEz7p/M6cxFiLrnn2hP815l0hz6oidO0qJe2Eji8hm1m0sezIluROYqbWNG9Rwr3nE7gb
Y7pi1+6/DuKNzp8KomTYBSr5x+qqs7WPJxiH0ph2JiSQHaR/G033XVGA1UrFEWUxKVvqFQKmSXST
UWJug41RJXd10U67/N2LJlOqAzKl4gn11VQJsfetG8VHzRX/8vtGDuBkX/ETx0gLX6fSRpNj4Jti
z9brvuusfZMvRYfBon5DxhZQvyyK8+JvidYylkwPqcGgy94UT12/yNtoitEKVJJGqnGoafMZIz9M
2IvhQ//2w4bjcOcszrSIdupestc8OoLyFFnOWnL7vHOVtnUVw5+TVSrx0lb2+K7CRD1b2srGQmtI
9Pq1H/puTlm6Y/4pKv2RHzgQePifnQN+jlH4msu89F+2FCkFrX9rb8SLNPmMcpfEkK6Vq5+2CJyf
YiQ/ZmHE5EXbzJOPthmJlb5QpD93iGYzz8s0FXNgCo1jd0r0mKMLm3siGYwuNXxTWrTU+ykCkiwj
yOKc5ZneRo9kjqPB90AR4N8tgL1GMJDA74IywOUW9FEoT/IG4smKwe2oime65jkdIrAmV0ZtMofU
XBTzJ2SielhNRfBRkVtVGZxkyY5K2oqBGR0xXF4pnZ7HUtuex4ROrlhRU2CdoIGD3Qiq3MsfmdSt
hJZcbO41Y9Oj2h3NsNzeeZf4q2M3YpeumKWLtQY5weRUZBl0zOY+S25zc9OmM41CeSvvJmNJ5NWv
ArgGDpXUAz2Gy68y6kbtuz4x936yVvTPsH/Sjhs8roqtsfL73x8j3WT+3OCumYSw/3e5wYeZYTDx
cp0Pm8ioIeey20/2jU43kXZE+zex34KMeS/KQnWyK041tdZnxZ6n9kvRtU6iPoUPivE3Ipg30dvK
0me7faVNV1GwnbQo3NJbq2yKzy9ZrExt8b90rWsUiIjF5abIp7CxUP64QVpnmp/uC3tpp8Rsxpso
YhEcd9EhpcAiI7twulGyGY2YBmpT8zm3y0VIcSvsHKOwnCrBbJwDV082ST+5rZqdmS36tl11Oiro
J2vZld60lpSpFC/kc+T68Vsmme4xldy2ie4CxKBp9KTSQtUS55w8d31N7dq4sxB8MLNH3zpRZTFc
lQSQfqbkw1BrypTcCheWoFlWFgu7ug2Dk9Pk/MfbkxzMi77huymJRm4g7dO+cE6nv7W06U/4ivQm
7Ne6WhK528tz+UF0O2LFroSIlPMZ2UG1UXS6B/ldccrSIKZQThDO7/WncrVVjXnCQerRqrYpoI/1
1a8+kW8rDqxWezyf+yyzjb1V3CTlftItq2B1Kv9a2vL3S3v1hXxbSGQF3+IUtZbOrd5Kxj6c3ITp
VjoffP1vk/L0D/HYa/yigPjxPr4tJqKDb4sVZtnLjWSJxSI3peId9ogaSisvOzqNtLGiYFpQ6U21
7DZBIjowXKko1iasuFlyIyul28g7lS5kU63OuCxLUh3dfrAKGleIqGdq6eR58upNbk/FH+mYzWqY
itVceiu6x6aJHdt+OSfvXZq/2XKx1QJjrVtQ6GTpwspI7qS7JoMxuCPOeEiyGEFrQOsE0MFx/r/f
c9gUyDnAPxkwB1xuQ1lHk0KvTuYe7RXDuC/Tm6ymri27Z4kK15hZunZ5mUAV8l5wvEyGcHy5ryyl
OXN5i3JVmb7TRrOJtmul1XlCFBby3KWR56Jc4v2+PB6elpkVCAqovnz55G/nHJk+GUjD7TU44xIG
bW1npO9hsVCsnUQFyrgPSLeqkQx2AOL6d1kmT4m5ZSDENJcu99X3fLVXi6O9l+hBHo2PSKkeztCL
Ol5W3cblawkU5GgVmD912kup2x/jZZi5p/IO2qxZ7eWHWC5u45MFP3hoj2yKWHx49zkChK05CoFw
vvxxqZrHPvwz5h5358sbGnBUqifxyHMeW2XggeziBHoawoY9kSBhH3VgiY7i2EO+utNENEJFGvZU
OIAvPyaT/SDRK4KqiL6uQZlfbUT9X5sWDVX28rxQJ0kFtGJyG1iLuNiH52YZFesw/Dz2+5QsPunR
Toy8jzYfncW4dvmY+FAEM9iEyt/AdMZwlsjdKTcBJCmurO9pHzit9xTaz/Rmc8V2pBKMxZtkPf3+
qpVre89QjyCa/xJvGyDcjLZoKynuTJKEaiWr+6qaSR0Q9kURKzgK24lJqYr8We4NwBWee7Tv2ryY
qZk8PYUj1bRrj/77bxnEnMYpMwtoUc19pJVr3fgI1OcJSqC+IWL+szMx16OXYjB2/e/zE6hG1OuY
VfuRiEel3vWNFGLWwDcFYIXiWsBjfKef9FNtnZOCH6PYVVBl4l7W1I9aeucZ3XElzdymq7dxoC1i
CNGTSThTzMqp8uWxq1y1Cx6q6r7TIqdS30LwUNDPTlNfgQFN6qaWEX9IEmAxIGR0/OsNuMe1fdRv
5WzZ+S7E9sQHVfb2+3EPJFv+87nwC8LBAp4d5OjlG9Bg09KjY8DnHpNd23VuY8OaII45+9t3j1HW
TFU44+VZFllupvROGayt+L1sNrVtzGtLujn20fzYEOkZ8o2SAy34P5yd13LjzJalnwgR8OYWhiAp
UhLlpRuEysF7j6efD9U9fUosTjGmT9TF+SMkZSLNzm3WWrv61WuLM1vhpg16O9Ga29yobkCf/Xvq
l2IiupD8z9TVsweoGII8N1V2KhDfe5y4FZ4V1n5evNQw4cxTNdSeWefbWW7sAqzY1PSeCUbq39M4
Yyf/3xVEy2UVnLD+EtDRZWHJ9YKXKZyA+aQEqqjnJ8lnJEc7pTV+Jk3zGQnd1gBlZw2/IjN5rK1y
Oy3AtJH8n/qHYKZinj1kVf1ab0gC7dr8FAb1wZBplitrVPG09tqsV2fv3JBDYvifWZ+Z2FAL1FnR
8ZiE/M4YNFedUm8Sta0wCS7PsF2NbzmYrHAr9Z2f/VoAQ0oF7chmwSubGqTMMQQagwVqcvldmo6Z
nLikqP+9tpe32NBWM4ifgfTA19MJo0SRFz0FgDLfjs2LwXsTSelNH6yQycmmuG+WolekYKvmGUWx
ekO6/6ABkLkykYvL9cdEzixRP8A2MStiogIQmPIUJDt2uBFre7Qs21jcOaUQxRTCoHQ0ElJXIR4X
vRGKbSZFWGr8hIJnSyEEbQ7oDaxTODrr2RKXPYd8ah9EfXELWmfwEicJaL7uysf/Js3+dVb+M/S5
jqzUGVWejDi8Q49Qvx5mLmFTlZeHdi2EA1Wql+xN0bp9XcWou7EUdKmhWh3RJKYXbxMweMFiuYs6
OSKJu2RRbKFeqKMZdmEdREqUV3brTGDhv++kSZMgCF8UHs5f9iQyc2skj4FVU061wenOaSPdhoC5
KvJd80Y1x3urp6X08t0MqqfVdlQCYAK1Hv2mFLYIq9tiG29ByHZOtuiPeaV4lrHTBzfr/KLzQf2Y
ybbvw9d4Snbam0WPFMvaz42+USRks8LSrcbXNWFagxAAQ1x1WznO3QY0Zt6+6OViRzWidsK0XTTp
1I3TIaE/iGI4kzgSA8avHVOYy9wVrICijPAJjAT57G2V9ntz8hQcESH8HhoGSZh+E4bPFOj0+iag
+W4vEGME30kPu8CJTTk9gorZAm5bavWxFgcHL2IerY2KoSIKfZB61UcY4xAbCyJjwRbErLp8tkrr
TqYtzS90m9/kamXnfYKv1zphcmi72l6xgWgKySHdH4PPiD7f7eABC6vrY1Nqd4Xf57UtpC/iivD4
UCVacqcdA/7MKLiwO64woFukJfsqiZ4V4yQQDJWj4megw4p8uoWAaw+xdl9omjPURPPCcpysZpdI
2t0ANsy05BWGa9dx+iCY9FoE1aglkhen0h6LEOCnBBUxoFX/vp5FbTnri6tlnthLh6KOt4YCNKxE
Bjt7rgrLbwGMTODmVpyFdcwK9fsSDjszFKjI5bZu5W5RprZZ7Ealf44H9SnL1fu2UPbp8iMSxY1S
yq6eH9OmcyTr4dqZvmSw8VTRpKHTgH6Ok2hhwOVKq+onjUaVJVU98GVWWXh1ndtRWd8LDXUocoAd
RcJemPmumRAhduYh3emsKBcY/zbbXZmWdaHgBsBhvWnQDSVDOXNUg7ypO6kJeEhqzZ5aUO/Nvu6T
nSRjn+fwO/zSl2RuJ46LdJTzV1RknjVlTnjVUNtefg2G5Us93lO47GRB2dW3odHehumw0432IMQZ
d66zYUbgWAheldMYs9F3En1Di3YSHHPIbtI59pKov9Gl2BPCGxXM1UhZ1eB4z9n8vICfH2rR78va
64AIywmNQyP9h0i1k0ZFxzCabbGzfkgd2EpemG5o7KTtfQWPp+tfl4jG89ZmmV6SDED0rJRUE3Pl
bqPL7XMbLqTrdTvRkw9podI275u2diyBHpxd8GuUfU2uHSP8aJrOy6LCXyxQrX1KxUDyO310+8Z6
Bqmfd1ZBm5PA1VLthO7I7dDmbzP9Udpav5GSH0MbHVUlcmVgDy1NPMLCUYVnQdLdsmzuByzr+gJo
1GX6UN4mwJQr3sgYeKjwZmbxYQyHja44fWuCJW9O86PRBps+sjZyDODUku7KqHozdJr9qNqjvlRH
gHql+SC2rhzgm7IqvyfDtygdIZGUH9ZpgBh3pSrd1OR4BTwsXiD0FzxdLd1RPUwh9U9sRB7sxGC2
LT5WrvjPdtnV0+zUm07uDoNQOaXhL1l+yIuT2UkO2YZ9IJLvyzWnCgr6U8m41hMQUxrW40iKgI41
og3zVSnN+7EyUq6DimDl2NJbCfZf+WCsufAu2Cj21FMoH0PPVNpNaPUnoRxvn7XisVepb1TKU17C
qyigtSzprVqkPtqcXqSAp2+ULU16TdtMJwxfgkWPtccrd+eCU4GSOPkTw7QUDW7N1yddEBBVGjqN
BENrAFq2VcguA0wI1mjKDuLwKiWPc/QAVKgVc7+Toyvh1aUAmEQ5rRpBjRorpPPrBKQ0MJYAENGJ
4lNx6Mq7pT4KjblL018WjnIMncLsvaHDotQz9+KziGrbmPfBsDY419zebq9NaXWkznyNVbeD6hqF
hlXF4+uUcqGtukZPeLkFLgk6s9SqLBD6FPhwRBe9cIV0V7X2MPtX63oXQl9k64mDKJoqhEJny9GM
AzFhTcwdg44YnDncVjACkitO7cVRKHTQLVwEzqOvp+KPtFJbN8lYJhEBdr9HfNOe5L1pfKSt8+/T
dSH3ys6av2MSg4TvuetcUzaFMYO/yM4Je6DIk7Y3e/9qZehCkP5loHVH//geePWtoaUMRGBLiX4t
Tc1+Rwjc+2nhULb993ddQniYa3WCTgMapfLzltxWlS2FpjDeHOf+0En4CsAjQUoO+AuTsGl7ALZu
jmneW8FNORzb4Rj3qj2O73H9YAAPHZ/DUAdPvhuFH7UgwyOxQDu1e6HK3WkQ7LrdGQsqSom061pz
H1PJIJyvETUUN3WxiadNl/lR5ehvMlhm7JkrlflGiSFaVFdsxHrkzq8D6R9w1rpioM1x9roOkaGW
jViSb9sLhk/SLdH3+k6Qjv8rRPPa5WxVlxatvxEkVqXM+ah0vyPCuH8QCsyOcqrMn6tn0QIRlYZN
r30Dp6Xgx2ZAzcX2NFWfrVBtBDdRrlyTSwEPN1GHbI6qDuC3M+sYN1Y41mGunxax2LUz/Gcrsdv6
U7Yecrl5SGFnQAdCvNa7Wtq7hDQ0kWaD5s1iUDE/uzxVP5aDbkEsgWKSDL6a7azmXUxeCmG0Y+u5
1g7W5Mbq3RJdC7YuVd++DH12ndrAbPVqkPWT0b0aMKASa6MpvoEOIcWaUC+dypBsfb7mXl5y42gf
RojNMaM4dBZeGhncewhs+smiNBaCe7IGeSOkmquElh3W71SxFNIqZNuVZtzOZuoitGTHzegklXQF
X3HJovwxl3M4ABqeqWpls37KF0/ObtS0cntoWGX8XJZvfTw7E87SFauy7uj5RVv15aD2y8D3fru5
f1gxCedPMSZOv2bcxUV3L5SFLY0QsU55sZfjzk4ocWejT/q/fI6bFYG9i6P4t8NIZgA2D652/WN2
EPc+pNaNJHZkSuFVxZPTj34O8dMaPqdSd7PBcNJe9hQt3ZpWxGP2wxLzzZKEW4KTfNgp8o0yip4V
Wlec9Usvz5/fePa2ZmDk5UFo9FNW30UlRB+XEtlwFcp0aRjuDbUhChjGX8wYDtFsROvlmYTJw954
nflNl+fN6if3MUEZAZmRkEmFZrUobhCgJz8/z7W5i4aPnCDw31t7yYQCe8G/QT8DGNKZCW1ELTX1
JdBOQgepSvxJ8tVoHlRyyBCMeRVe/j3cpcO7djygOqKCNTjHSeRZ0ZYz3JBTWd6CwYZNIej7sd5m
AW1ZAVKVr/8e76LB0AGG4MWx5PJ5D4I8ZzJ5WBI28P6mj1rwWVZ+V3ckEjyjfukKPOCrUOyLi8oj
AZiIB4Og9OujP09ZWpdjoZ/69BEOcqxnPnhhTadfafTAE2E1P9fgI7wLM42jvdW7vZL54pog6Oq9
ApDo36twyduhSkcbBjj50AnOHgtFmMJCzxrtFFiDX4ZQoQEDKCHWjNTTFVupX7KVhoZOKApsK/b9
7OPNQZeTOGEweVTdtWaUV7UX4QpM6vCeGYlXj99LvYd1m7yZsyMuYBgs2kuOb4q7kIzWwKfVXQb7
87vy1pc3MSsnI94JaH6l1oqKpwJsKMRTHj03owoZ4kYO9nNq2kEISOvbRPqnupXa5yzbj9o3KXfn
+bGbWeiPudum3S4n/h9TbTfUMTSXbQ2UoCklVzYGN96RBPqm83i2hLmBoj0SG6wMFN2pwsrhPzZt
QtgZDndzecWuXzyqa/8veSUoII509shYZZOkw0CEC5qTwNAaQmclOwPdwwmerNpO5Jugv//30bjo
SPwx6rlyjlCRuaeNq3YypttNPT/L4xbabb9A2gnWMv2vjLTUGuL9e9zfHvb5k2IgRchriuDAX5qy
1HJabUbi/sQFURdg2/B1F6+Zk5tWlzeSujhxTTEJmFtJqi0cPtI+pSzgQhxupCNYt6o2vXR4jExr
GyUkmYKtLrWPEdltffqm00JZBppqccQ7YHJNtZl643+zY1TANUqBK//h3HjmZVHmZl5pJzO/r5rj
nN5OJDA4gMEKTz9aqhu1xZW7fAltZ65IzzWrxDtyLjlhGVWnmuzNqYKkBvUrG7f5OPpaBcc+OEFP
H3tvGh5ASXhxORxSDcyfAroIyPu/t/D/MZM1Pv6tiHf++WUC5DFKQvVUqfKWPUyE/hk0lj/AR04R
b0iyGxKeoYBWtNDf1Bpd7czxKJTkViDF/nsy8oWXhT2gkRLYNnR3zokg6aBMhZgZymlYy4UWZdnE
MeNtp1IgXmK3nmtPrBF+Vaq9BCteAB0cLMGzgkgFLNRSe1hzLYqVOKIiOHgieJO8gflerVOSQqc1
oaPmgw+lx0m4EVdfqmvzV76+GV03SXXbaMoJfgm46siAK8h7+Mndz1UMlhFf2b5rA569/JksSEmZ
WcpJkZ0k+FQGyTaTG0M9tvJthjPCc/zvLZLWTzi78qs8F6lQRMIR5zx7GcY+VmZ1kRQu+4OkQRow
0BIk1Z+blo2u1sqrRm6gxhb3GrnvxI+60b0yh/Wr/poDmRO61alrPvZsmUUc3KzKO8AT1i1QUVjv
sKCfxvo5DpvNoooUj05j9dZmp4naogVwrUn8K3O48BxDlfrPHM5WvuLOCCXVolMo3Cb65yTcqAnd
O7D1xDKS9B4Eu1p+7UNfq2NkB7xSMjcSqS892szi55XJyFcWZH3O/3DtxUExxi4ghtaSD6vdgVUy
ZrhA36SRIpY7BG9Cucl+TtbPK+OuPse/NuLM3ZarRe0amXSSKPoqCDt6b8g3XK51GZbhOexPVSle
2f0LrsmXhV835s9vjcdprA02P+l31fhBKGFFV97TC67flyHOzni5UgGnsmI5Y3KnOVy0uyElIRe8
qf0tm/jvVbx4h1HAX8u/FhTKs5MUp5m51AMoMy5vXfriC2vYtffEwsZ9L187Ksql9YMjjYGlyrpC
sL6un0myGQk+qiywNt+aWXKlQtjRBN4OhMSpmnGngi4A56cHqLgobp0oYENRWhs/OkWFinwwwXgO
QbFJKNlL0m2MTkTZzi9y7taR5En08Jm7l3kYPTkOvVnUHN261YreXpJDrQIvb+0wohdvnT2UzYsW
UVEWbuUErIgG6kZNIDTEO6t8WyN0vKYwd4gop/41zoRbXZ09KQaKkx4EK9yqQeJMCEssmuWI8+y1
5p1qApQnRE1+NSJwHX6gGg9a4copDwOpyBKHLOoOExovGQU1fdC24a6Zq71CxnWEOjaw8taTGD2k
i2Qrpvwyqe+V0H0bus4X09a1mtidcpRiYIRM07fq3VgZaf22kOvahtt8GiFtF98G8WnILCeXW0Lq
Z639rnbbcZp/6VHjwGpT88zNyL0n0nvRvGTlt1h+HpMF51TbleK8GwL1zupVVD8iX9CTkz59H1nY
KFLdFekYtuatOHsczQ5l9AwrEwfvKZ4zgJ5oeJ5hDA1L+aAihPP/f1bhniFGSfCnU6f7engqClUU
k3tyCMJGCQ/gBYfc45/1kmvo1jz/ezT9QsqCdj7cClTEQWv9DlP+uOsglY2xjojBsma3aAckhOwJ
bo62EjuoXmfgnukZ0GSbIoHCrxvwDJ/JfeB2v5eG6VaQT5LifZQrV0dLcMgPQ1jsSmUzx7+CuvXa
rPssoIII2SnNJy+3NN/onqf2UGCwlQGpvzJx0WYEAiE4SH+SjWP3YLOj0mHPDdW/ZDqYSQrfcNv0
bgk41RxTW45oMWXQFmfyY3NPYd4nZEY+q3SkBpwRBcD5V1Ciw4SCoxlfeZgupCa+LNmZSTbraOyT
sKbg0R6a7GggS6PalrD7985cspB/bsyZhczRbxOXgI3hVjThmrVVpRrEugcmXrtGw76kRAFZjfBi
bai9PrlfTx2uSNiBLtdPo/gO2nojFJqfiiUHgBqxfGiDb4kAjqj40UyAsCnZJ8dmOYU6lotEnpK6
hf6/8LtoLI00Odyxtenx1xml7VhLqUaeKTZvkZzIYr+RFkeMP5T65nf2srqyrZceCaBMtB4mcf23
9OwkI0QUC5YGUvd3prgjlTTieD0ITeAaza0iXCMJXnon/hzx7BOLSRoaYk5iSh2BMulUGZtgumJO
Lh1W+B7UOEiAy2Q2vi5j34x1XQ0krqbeL/obVIi059G84rJe/pD/DHL2IabYF6Ne/NfSAVFv1e+A
mv//r8Of37Hu3h92KggQsQLro61PuAR4gWGC6B4vtE0erOHK3bvyPedVg55kVZI3LBpMLfgGcfRw
Nfm1rvu5X/fH95xX1tK+7hZxYMli6wbPluxuG/oq1hcOwL9XDnf9ylirb/vH2qXimFTg37SVZKSp
i6troVuPJJAj4YDw3Saifm2Uk6/PJ5iP6KfTSU9/BFhMcGe6eOFAF965gGofel1mPWvI2C3I7426
LY7jNkD6aS79YHgPjPskaDdxbjmZ7sElLzKcnOl17oKfQjafZON5gh+SzYu/ysvE5XSnICiyQvHx
Fp1AMZ2WLLlRvubqz5Zsd0XFotUjGtosTpLcZW2wbdXazeOHSXxP4sjJCxGBqRZcDcJ9K360IZM4
bLJx3Ie5eNI7kdQwUDoZycVCa5xuoRK/RIkn9Cs9/nPJjwMZAVg9MnoFSQP05kkPlP0cv69l6qlu
NkpABwSYODFMUF340M3MYUHtCvWUPI68DFSPiNghCmbljMOixJ40G/bK5l5/NGmeWVpHe5oSW0Mu
Dp0pP75N2l1f+Ervx0iHhYe6PUr9IcR/yTYGlCCThJItpv4gecJPE8+wsevlVpZuV4dmttQdSAeA
T++GhdJWV+0E0Py5lftRhgR6t6AuRxdXnEY1r92l+TDEl8z6hs5bW6IPF+xobubIKZpd+bPMi52L
x656X6zuuOSfRRUifSO5IWThtCmcNB1xTmtfr74XZbML28aWO/BQLOezNLmzCNIz/Y5KYRc4qyul
d6//Pr4XLwoJUoh4lDDFc4aIkQyd0YktqfDcz7KHOrrnokTNcx9ceXAuXXqaEhFvI3hCcfjMiEn5
pIyLzEBRf2IUy7gflWu0jPVvnN/6P8c4s2JGOzByTtJXFHo4TFDOYgMq+F0OZM60My2y05qusOqp
4MBLHGJNv1mryOtpqsP50VxuZJymf6/wpdwmWr//8+W/M65/2AdLDeO0tJiVZO6qyOvILifhd6Mn
v+HFrQfkJ7Yq76qVVS5tLfQPCjwyncTZ4q92aUQtorFoX3YaTNmmOHw7Rz0FHpxC3F9V8cseqasG
EJ5UAdWv94Iug4KqdpVi7YR4Gxh3Few6pVBuChBZqvSqskxl8D2CnCcp8WYosm1PfjH6UQPZU3LT
EaDB8zRZIRV+cdy3r9rkr/wmI/hxZU0v5QuoFqF0IsPyQufs67dNoxAiG6Sop0YBibN4Q3k35U9h
FNmxZ33o1nFoyMkvDhJ1/x750oP/58DrMf9jMwe9z/MoYGAuMgcJchPU1esv/jr/85NMWU6GQACc
8C9eU6Jm0SzXmoqMTmenc+Us1nOkfNMgQcbLszl+1CoofiCZrbmLuxhhLIDeMplegkirABMnfB+F
t1lvT9WM5qKyCZuPIevvR0RgM+skzTuxRd6RUHAZA3cqVURjVUhv1We+qDAkj+JSbdMkOlrjeASm
6JYBOn5JizXaqVyehTAvAMKXRq4IAi6eAyyjBX7wYZhO9Pfm5ZLQHwPsedWXvpSygd0MvwmACZWt
s2MNNXmW2mQitCwQHJTfQ7BnuJG5+aKE2DATRJqxycNrqnqXbAvcagDJSEAgKr7etj82fjRA32VF
xo7kflj6Vv4sNQ/EC9r0RMjw70N2KacNLOg/g50Zy0SkQ/04p5wvIj9kdJMWGPLwfcnn06oEGVrc
syzcVdxLvKcpTB0i+q2azidVvQbw/+2OfT2LhMu0dlRNgB64uWeTsYJEteYpVE4COqQ1oSvly1jW
XWqmpf4ttl6WCmUFpbkduHBCo24SqiBkCszxRIFEQPzmtQNZncJQkmZxY6KpWRdwQEfeuwktVHEH
MAWQSk2xa9auyWP8HYHT/oHg2yDGQaX6t/f2x76p2qzxIoCJSA2XMlbwKZJEiRBqm3/Xl9XW1zV/
rq48qxcoWgxroWBGeVli2c6SVPUSmPKUDvKJ66qBPtK198oagalv6jJ0Kc5oIETb0gl7aNDjQ1Xy
+ATbMSbb22pXnt6LOwgOC7Fu+qASh57toBx1ZAeCUT6VYKRkpCTS4iXsQGSls50I6jFOfwWKZGfR
4pklXd8T834usscFYCYStOW8XVJrq9UvUfLYwTZDkliLA3dEQqPMbyIj9SUkd8uHqYeahPILWabN
vy/EbzLA+RnUEDaATIRbj2H/evtkaZ6MIKzZxfyHUKkPabptgh+CWTtgnDogH7Hqxc1nZVg3aCxu
Z/QwUEvuU3oxNC/laPhSfp/qitsCag0RQ6aWkvfTXuoewGkZVFL+Pd+L26/JJop5OgI1yrl+nahX
fWfELfHT8DmXAHAg5onGC+oU8VC4I1qUi7rsxex5Xa9W/BmDxU3KypWgKYvRNVb5BXsiIbe0pmiZ
DJ2qzhyjqgjNZhAT+VQ1W8B/EcUNAXc9R3Spy/HU6/I+K+CZNz9hWbgTQDKUJK3UOszL8nRlaf52
S5gLQFaK8pTJ2NCvWwkMPdcEfI1T06heBOi4VxEQBg2tVMtNuqwCcd8k4xYxSR5wwGtUZigehmjV
KlRnRrRkQ2gKVyb1tz/BpJDjJCWyoqvObRyXY4otAySRpbyImZfVe5U82MQJ7zq42cIRcK4tA4HP
pxexvQKj++2t/HW6gYCQIVoFD8+TkloY9YusdTKCZCOOlLyJgfPm2WOgR7dDsPiouW6b6ZGawSaE
paZZSCEYKEdq6FpK+5XLREo1H2PkklErg89iyd9H3bTj5ZPS9duoOZ0m36ld77XW7PT5NiYlOFFZ
LLN9FQ0HtUFQvYroRJ3IjZNFlgMK3M+1B8MUnVb7OUQgDiycSO2nCR+nF++bZBfFuj3hLg6jjAyN
0xBIjeMAT/JXi/JWUiMGj22TzV2v/5LE0gO9LU+g8fYJhM1kQcZhOQ3Q/QAItkW2bymRjs2en0qV
yiEWRpt6L9aoeVnytrFWnfwSCLsplHcqQAzSV1es5AU/nTMAwRLsg0iG+NxkK4jiVpJRySe1fplG
+i9aMYrZ/gqmHD5AGeutXy0iAH7/yuH727WQJFRrfj8YgJ/OjYVSVhnUJEFaQQjyRMVVcIb5F0Iu
dqSMAHEgEod3oHPM5FMaPvpCh8uPhHGY+JNxvyrNCVdmdPHBWEWTYDaDPKec8vWOLkIF9yhRJGqk
HYhaZPCRT52gN9fxxkBYg7Yho3KsS8XfSUXhzK26X3ktvVm7A8gUqt5+hOB7WL9paJX31q5sJEdY
PjTNTeqHrngANTDVWxomOWMnXcnI/I5Zz66TvP5v7bmOv3Zu7ZSmL0R1KCVggb7QuuPiLeNbpxxi
8Vhre8ZcBCSQK7/SEfD3rXijcc+NFkJldRS7jdrdSRGxzzGIOAcvSfKUzqCnbk04tAUIB28UfraZ
1y/7EtQjP0H3P/IVyN/+kMdH2Yzc0URsK35Vm2Mte/qIDp0E+QH1dl2LHSVUwCk/Nukml1I6BqAr
QnbFin9YQBF1ETL93tDc4SgN7zLJ9+wAjqgf9uX0S6UCNPgEHi30pvKaLvP6Bvy9aha2Gada/Qtd
2Q6a0VTzwJ6LZGEo1dQekLhFPHJBNTaXg/bvc/8b1POfEekVhdQJ2YC1pzNJceU3mOIP14yVmjIV
evATzVJyuoPRPZGujapLk+K1p/PpWqcq9etF++8BAWVQ+VHBxYlnXsRoNNJoJDKuAPLWEEh6hBmc
PHd73Ajdrie3ChBmdGoKfKgzR65xg1r4+0I+PrdhQyWwi+xacRA6D1FdNx2L3z5oaFvY4WBXMJRI
/JX2rGAPbQrXz9Sy7/vXpOaFt2UKLoYdAlkfHeXKm3rGEP/9YbDAV2AdwpYI5p7d1wiufNigr3IX
vixP8V725QdtR7pDfSl2tQcYd6sFLu0ajMoLf0rFfiRz9kD3BITYDME2WyCwdmTZka9e0w37eqp+
zwzPE7cTORuVw3X22sc5TqSh1cuN2n6jMQhWI82/AXWhu4IrLfvr/v7XPNN/D0gMAS59dXfOxc+t
yqprMQmnm0J7AGTZQIdveDfgPyC1AWfoVQ7QZHYRg2topWBBQIxUxWnVKyb0rOTzX/Mg50KwKIGL
B6D+1YRiPuM20KvkoFvE07emH+nb2ciddHFo7bKDYudqzWutQpiCq90K+0rycthwY3mkRn/lpl1a
FKTOQCUhjwvu5WwXijg1Wkjr2tOb+3FU3GLztHl4sGkIbtP5r95st4VPZ7QrTtWF24a68boE67n8
Cwtl6uPQ5JoaH1B5R1yKk+Cq3b4dfd2CNXtNVZRWxV8M2O8VJ5tFxIUWDMHO+c4vZjoXtUi30lH0
Sy5j4IXdQc89RUE4xE0CW7Ge51/ad4MeNLbQO0DT0mxbtxsatwBLK3kmIi9cvMncZbId1041bxYJ
Z517jgqUQ7Akqpsy8LTHTHFMA+cAfZuN0e7T8EgpI6NAi68AXTXZibOtfO+RC8zs/pfyVn/mD+pn
9yiXjvI6Tg6KE0pnzyMsLnfp7Ea7W/SPundrJ38uARSmNzmqfmBuVLvv76jH1LMPzn+RnCVw0/S+
kFEccuR5X9QembhCcCDP1HAeXENyKsGpKndA3GpxGwEJ5r2F4F21rWRULcCnjiQKPFLaQrzhHy0k
UAkpU1c2vWDelyEKYMc2dBBEpNYLaFGHgVnYqnarj8eQN29Ch9wXhvtJ9rQbEKIRHMh9sO8OGV/t
JLKNS7jLNqWfHu+UO9EBentattEGG3tLF6Kbblt5jWc+ZesCOGnp1PKmAOtZ20iGkaDf5lvoy/vk
rsbrr5zke3izmuUfg2yXD82P8YXePqAX3ui0RMqxOUwuMu5b8/4jOI7et9xptndF5EZP1a7bgZva
qrvS+ba6sdDn1H1rr2hby3kz7nqPBpjDlhJH6dC+yjWf9WPrTS6CpXvZkSDTvMm+Mm3KXwaf8U3w
cItd5H42WekuNtv88SF4weGp9oaeB8yRHuIjulYM03ofYA/9u+ntbrn56L278CO7K9zJXd6QaXOp
pziTG74cqffclA64HDfg9/K9VfJ/1VPtyfuFdmnQwTZLaUNPZ1ayJ23ppugLD+FBcKQtrXjpKRjY
yY28uY++w6p1MlvaD/b0mt0JzvqHs7vArW5qV/PxPOxD5Sm36n33utKmIlpX2eL6J27uxP20Eb24
ciS39lP/Z+uik3Cq7sObu+wx/xn65dvGIF5AYtedj4P9vTysAi87002fy+NQuvDWv2Wu6EnsRLKZ
thkdcj3z+IaP6kSvFG3c9HNwmx0ZgqfmfXiM7ZB5fqf9w54/5ST8WunHDgQ7pzy2fn+C+Y1gqo12
0m1z1x6jO8Ez6Jg47sRNfoh34VP8o9JteaO/6d/zw0L6xkbilIP1TR4dGkIJD1HjR/DiEQ/2tRtt
u2ynV84YZ9pMb2gdoz6rL/limy/0neLw741N/5ncp1vxuLjJfX+b78l2ei0duEq/c4sDUCCPvlPP
kt0+DI/TQfXyj8A1f2gPkds/h6fwJ+4B//R7TrobO9Gn5sU/zQMZnQ2pOjc7Avd35sNM8v0p+qTp
idjbg8dHxE8r4PMUbC1+weIjCTHvJr+7DSwiD4doN7utXl4tp7kZHHEju+rNZ76bmtXjoNeWvBlu
xaf4nicsfSIZWxiuzMKKtrT7TB7Cdxz10Gl8WiW5OXgefr7eJHvhvm5pOt7YvQuQydJsftt16A7i
JYItHMI78TXxgpt6p9ECfjgqTv6EQIzb+KFjYNPc+NHaJT5lA9MLN9GHoeLrRNEufOvBa+/UN3Sx
/MKTt/O2p8uDHT0Xx+6Y3Mw7ws1j8ZxvzNSxXmLF5a/eQ2X6HtyIN9WzujU+hV/qQWx9k/m+Tx+I
tyFXy53lyuCyf+/QS6ZnDBRxu6b5z3t2C0CmdRtvdMXD+ER/m9MskhK1wVt/qN+g2Xe+5iwvnTPQ
AQ/Yl/QyHRHQMbfGSw3g/kM+5KChfCS6su3/4ezMltzEsnD9REQgAQJumSfNU2beKHISs5AAIcTT
n4/sc1F2OcpxTrSj29VlpwRs9l7rX/+QDUa2aQfzlr6Dr0puw9qavkwdhn32yVSjJnwckzXMpHY9
jS68zu98DWwP5jg86q4QADwvercO6k3TuZhArAumJpB8IrVxsJzQJ/M6pdDAHcUvUDeXTi0smsSt
IQpPDV0KYiW61CZjUPnq304OgkcMXxFSl8tLb+qZC3wotcQXRcC9Uhzc6q3KDOBbk5eMUlFb3WHk
ADRunii1zfwcH5vHZ56/dIqZEkb02qTOtPJKArG+Cf/ZQO71mHJamXmzBypW5/QtuyfkYgtmu4Uh
7dIPfB/7zIq3zw8SMvh0qlhsIGk/GjNJguvDI8ejfwZyY+LSDZs5ru30fuwGdxIDA1iyBj5g3kTr
Ue4ETpyr1103/feIHj480QMcuAQ8hhU33YbYZBPwEEyfETZitE9cWveAs2c8/sJ0kH8FhP9vmUBB
Sk2GATno7K+FmSbfnpfLQGD73YRyVRlFdOglI3x5G/WjRu+Pwd694cqrbzYl3vLvi+dG8WohBPlq
8dhpL69jWubJPPx3jfaHaglOIy2RJit4KP+LKUZ6WFemfR+1EmFf/qOHJG7KtRVfnOdfs4j+VCoh
cuP6p4xRMMz99R7ctJt6ry65QEyu+jJYc6sgkJfI4jI2llLI8zTJizPUcDm3rHs4ZoBXizm3yic3
9S2ujaWfJUZvwEnPjG/DiC7GIjO20+M2sCNFMV7rgz2xF/V78NwR7zwNtYn5hE1mrL3/j7tGO4fJ
uT5qnH63vUm66lRC6e+jmWpieJNfw2dMmCJD1ehe/mWU8FOy/9avzrhlMyBd6ONYSf161wREtrE2
kZN9vsheha3+qpnSJyqd5GtK67gTQkaCmzaCxomVx5fIIf9xk7bKQg0wjXh2fsf7AyCNWasz8gDd
dq4ExXuOA/Y6eYOjNCFTJTOkp6kEbFXDG/w89VCxmc2nm661TmgE+v/3Gh0ZHEN5ZJVwZn9a9H+0
4HrSdBO1Bhy8lXZ+f3/CVajdy4OjUQX/tf97iSt/WnbSqBkh7hwsX/6tDSlTMckYNIlLAUvu1IxF
7zkzTmttobaeeKjSeQnydyZqSOwtiRliTjKjG2OYub2hQtqVJJg8fKw9tHQ1uY3UIfFhPyfOQPFR
GZOZKU+xu3AyOYhf1Ffpuzm2FBKciMdZZ97F7ePka/mynR3LGqH9dupp98WzWxVU0oP135f6K8j9
v00GlRvGbEAcjCl/WyoilOS+rJshRPzRJ0QePgOkfqV8VqvNf3/SHxrscaiDUothKG/B+E3+8QSH
cpjqlyvWROnTJq/TmpysurBixZ7RBvyN6f2Hy+LD2JwkVj9E79/2DTRM/a3JcuS393cGL6cHCK6Z
kAz3/IuoSf3TJ+GzPzZ0koaofrzsf1yW2PfPXL/k/fIx4F5EPl0877s5JJs8v7ryZaH0nKD47VsX
+WuQzZrOeTLbqNXyNAPKLs3mzkGHpARnhfLxKgobabrv8R/C9whX4sTpLx7pBO0l7OKJMVTf6jU1
KuVQSC8SuR0zggQUowJmvwWdHrUy8AjoycXXAXFeMDrTxGASb2I1eKR+on50d6iMmNsXa12mOXQF
zZJMPfcnxRbqNqkd5WkOnWf2dKosymBd1TFsp9nq2bu6GNz6Y4mD5BgtxeDqv5fHb1Duz0rEP3Pk
5fOWj3TIX29kWfXt5XbReuLJL3REyjJdzILTOvPrSHblgLrWiW3Vxj/TL31qVZ+MxSGQbAhTZueK
1jlx//sb/WYY9+9vNPLp/vFon1KnM/sdikgTL3A3SjS+Iu7clCnDnpny6Xkxb9fKSRM+PnuXm7VY
B6e/GouO1/3bZs6EnW18zEsGK/rtvZk+J7qaKpd+x44cofVxY1s2Kr9d7Av3b9wneQQW//VhyugU
KzIKJp3+t0uWq6S8nBJhd7Aq4+1mLHeCTaAaLR9GjkY5L03arFnUWDbjld5eBFPDI1/X+Qrf2ghE
0YwXB2v9DM+Zq7z+Daf50wNBOof6mqAEAKIfwcU/Hois3e8zfOv6HZCoL9rkhZjfn4m1elrtRjTO
f3n8f6i/fvm03w4BbD7wya/U8dM+fDWMjaNmoGgzir/Nc/4ECFETIE7EomImK7+baQ/5rZ7pU2Kx
Z+6pNqbuI8BcMlCMYYthlfswsSywL6tHY7zdK6755gqjXsNKoNP4w65x0WYbD1NzdQffRa/33pCD
vUw+m4PAo+sM1QZGdGZu7edeGrzVFvZnL6KLqdVWcxXgA0d2Faicxt3+Ok8jaBtW7XQ08hcnXwuG
bAJNOTcXpIC2r1wl3sX4zizlmAa523oZKF1qN4vnPF/fyMtd6+bNovZfPV6So2y8B9ryPbMLtzDp
tRZDILjDe/4SfyI/WUi2sJadT2JuLZATU9vkFmNU4Df6v4tNr7bu3CRsop4hk6EGzUrgH3s6pdp9
8r8tQpLlsO8WD7zQ0QF+Pf0c+xDVav6yy/9m0/2zFYxBaJrMm0g8/I+PzD9W3rTXxVjOqUMP8xes
5MGrb8abNQ/D89VkGBKemQK8EN/+oX7sAMzu+8p0V64Z5FawX4jOq2jRaXxtt08qy/9epuqflil4
NWJqhmA4BfwGqV+H6tHJ91Zcioc41OYzdwSE3DhSwiGBAQN3yrrqhugVZ5r6O83o52UeMyMyknVl
S6h78EExr0sKl5mf71CU+e2U5BMry528szCZfcYmmFfyoe+r/fRuiPR9LWeGR3T6qlnRcaWfT6bA
r+hE6KREkJ6reeks5D/8BklAaqkrxcJS0pXAjK7zegEl9b9vwv/4679vXFBYsGlkJDSaUP26cV2a
tKjSVBGWPddahYxjf9IdbVFxJCFo0CFp7vBF5ymR532nlwKqA1iRMQ68GNIV8xGDg1ULsCS90ohL
9vSoRtpbh2irtZgGqjMTWDgmXysUA0HCIc3CdFByOCH5s3ermLnDOES2L7ULKqpSFAJhTB0Fyiy4
kUOd3L4Ph/TlNqa7GjfQR8VJpxZZusUTOaehIrcPMsZ2QJPwLuG7FEZTW6jGMFUDN1IGow3ad21i
iBBgFFdJHC2iTiDzF3xghkUZk5zuTAcNZWbV+IV9WuQ8EZClxNjcschzPoN9WJtha/LfFq4GRrmF
Ugq6MnPQNFwe9o1Hy5v4t/1tvPf/ejZQO+GiocHGHOzXZ9OSpCYkMMqX1flGKPUBULml0cd3/Yr1
FjkepEMT/WxTAv33svgxHP7XJ8NuohWCUoTd3K+ffJ/gLj4Z28fcwM93bAqXM9MfDL80y7l/d5Wj
dNwky82GgMhowTAvKN5uSy92Uuvy9jS28dL7Cy3zt0y3n50Ec3D6WZqLGZ/+20K9PZLLNZP6EzuJ
HFTGR+4t8eHZxYahXY1v0sqNar0D0jNi78PPLN8dXGOX2/yB7yh6f/jl5/5qEq6cLwsbrnnC+cvW
Kq0wy/hb/fOHTl8fDeuJE2dKpf1ekWUnre0yWTrtBO9l7pQcB7HhG8dXpgkWyMJf7sxv5JL/3RmJ
GRxdHs8Lm6ZfH9bkcZo8nqmQ7W8H7ZwH4E+Uy5+pBz6aCWZOEoeJNP5hVKH+VdnXCF/DypA5xmJH
8J6FTyCEl0byqgxOfr2lkV2J+Ay7wI1m70ueuK9ckE/i1f1u/vTw0J5jM3xyoJ1eDxMb3iIe7HPV
ZXMjg8CLrexbXgir61750qPcmazSZfxAQOCwUdqnN4alvFuaAzR634kfyupvZ87kJ8/zt9XLho43
yERhBMzp8+sNyaZJfX2QYLKHTtS+xIvnDaW9wb6Gl38X3Y6tVd04sycvd1O5Gokvm42bMvUw4w0B
Wp0z2U5eb4scb63BbHdIt39mEUVpigFciMQ/zckJhFr9PTCYSAzGF35XOMA6cg20t4D07d3c7pja
cVBGF093ZV99a4zSHKkA4CYzA6szf7DhsHmTc23efelMqvwGAjZ2FMbJKX3Zlv2HcwX6HQ4c0vEX
C9dMA6JhK6PeYIZGns/XjQbN6k0pmC1TB/NA70Kl9dglnnsLYndy4+SswS5VlwOsC5TFzSrcpzPz
GjaxwqwXog+3Wg+vtvYJRpE6vTmc811mp6upoewxzLVu1sSchg9PMvG1zIzKue9wyHwY4L5fwro4
TG9As+O/RKg6vD7/0vn+qW7VKVlFjEowxYJE8OuDTLKq70tZ7aIyDx6q1QI+F2E2MaaEuqjWSTKT
jUBe7BQ1BuKTv73Gf9h++XRMEGFs0Sv83gsLQivUopo/opH43t+ItCJthzzvu2Q++UccX/qH1UQU
XtAUOev+sgn/5CT9uoxB8NiAuXLiEdiNf716RepBdeK22YMXWaBDM6s86NvHeewuI8mZmRenD5v9
adUZsrEZJ064iDpQTS4hpvnuNeyNzAGEMTSrMFiNpXm1W5vuL3sXeRmnxllZge86rbVm8uYIAWvT
ZMrhiYawnjntut6XW6isjqf+pWed/rv2wl4S3cKElCi4s5PfLu0xnVY4NOnSznKWsunseFVoknpD
9l3j7u+3uAQYs8VfNsqf9/73GzoyEkf+BJkC2m8b5SD1z6uiZc2+PNRRvGDiFTWLCdNEq2d0hRep
cSwYFYINpyvdVVzBzQzwh58ie1F468Jf3ztDtCj0nb/2aOIf7wmDdMg5SN4nPwbg/yiVY4WU0SuU
0n3r6MtiN0BAae0O2gl8vEPrEycTzFzdmDsnt/WxVnWQs5N2GVbGzW7sqw+9KdkVu8c7jMvTeUbB
IAXlhom36ugv98J4gdJliyyaC93PxKqIJTdTEzjgZfpSvEN5ibRlw4faN9oI3b1sxKmhMsdysIy2
T1tmS5fBvE8tzUlX9SH+6g/pl9gZYF8PdsaoNvfDWQ26G+1K4pn2PgvJqp5+tN/9Xtwxz/3LGvpp
Wv/1NMHeJHy38AkQfwOQSK7tTkmr1XtpCYNT/awWtwWuS+5kodqXQz8O+AJMTcw8ejjZorLQTxiD
bV8NU4QHA64YxA5aBydd/m3nIFL133sHC1zGx3QKNWbsun99dzPlcbpK6e2yqx3Q4kMXTe3Soya2
Oqv/VCZG79zP8ULYSkDa75Vm3s/tC+JhKAimtr8HwzI9iGtZCVUc6+4Gf257D7pXeZOeny433JT8
ZK/QQZrTD4RPmj0s+buLGgbnu/4Cd8AtnIRRtnjOvq4rwagCJWSuJhtSpHgEUof5urRvb6QKTnO7
+WZgfFqdVskyXl+WhPdp3KuV9jVbzV77k+WXlamrRvMtHau3h6uG9Q69Xo96/Et1EOSUAU3+Yk4Y
oJfMH0HnSMY1gl8lnwfEOpxQx4QpOb9bJ9+FO7Nv3jN4MNdvDJwHGMU3JlMZtpmXg2Zq5nRDaeLX
O+1d8XQHVh0Tc2VJx23zY63MB261NPOAUg4Nov9YX6J8MaGDvIw738lKrN3FSsy3wXJ2O2d3Y17N
cD+4LZLtaTddTVcVt6YMcm+wRJMgTcb8jbEbjN5jjE0J8LRxi7buXrbXv1RfsyubkHv0J4fTWg7K
RWFpK32BVNFcvrSW4GTUxlMztxNHNzX/m72XTTjbiWbq/bT/MB0k6+MDn3lHsHOX6fBGjWi1Snhb
tU9p8TzHqSm84DO1LEAhsE6eorZcCOF0Ls8LX9jmm3b3YEJeezFbeupOjGohHtrVwx18gE22eBgX
x3yOetEqHIWHM0S9363U8OqM/75yrzAkCO20ZF9crco5dk5Osip28nhrxNHsvn2a9FLZ+f5yop94
hw43y4zuo/zOv5HCzMUV0tVXfQHuHEpvfVCfH5/T5bCeRZdwFsX8h6Kk+RS++43GtzqZEC4kYkFP
ZtxjF4KtEYxjAx5IzjQ5NvO3PDegfojfSm7Kt0ggaqM3Jsdyfz2Kr5OpV6JYe2BtPP5qqFAhmzDZ
nDgz4af90XYtFazCse9khI9zyI1hdkbXGnFvVnwc5e7VofLF+J5VvGIVM4AhnaHy2s5JSQY1Jh/S
h4hDLcQQl68GfBvDgak8vthwzKFyjGDQSTCaxxzFQ9KiKDSKzBkejohN4pVPNLWZIc8c5iiKutHp
aQdzVloxUZ6pIc5g3hBIgwgFLw5LJKey8XvNm03m+D3dyyB7RWAn233myOA2U/O+149KNL2Gk8HB
av3KcLlBowsROZxq5rMYyYqxFAy1RYWfmHfNnIy7ykJ1Ol9xYg/s63aDdIbynn3wVNqJ7pJZQDWa
v8c3k+0FA7wJiw7fB1PRxz+MZyBOeQW9bFWy4mt9XjWbUxbA2D+JGAfbQ2wn0VRc39NjITidHqT8
7Oi5bpDwwK3Mg0lh6rHVfVZhE8Dexm8EHlUXW2JniW8Ml8+tg0qW1c+sYo2m12qja/TA8aH2+DaX
KR2BMT13EWdZiD2ncLUFyeM3p8wCD9uXb/ixXDKj3lWbWYBQ1hQ83eucq6W5U7sCc0lZmjivmGQ8
m43djnQa8wHfRvua+jMDJoRF/g2HF5agkoEW5g6A8KmAhNMvShvNP61ucFHy9cW5OoqjGkSILFOR
ov/idURUGMWW0LjuQyV73X3QJeobSMQSXnHHYTGsP+WvCbnUJ7P+6EPYP1vpg7iqqItmgebWkbCU
XqZnmKab+7oKLlvWPSuV8ZSv2vp+6teesuEHDlbPqJ0x+lHz61BcPVbPyUgyfd6NGh4VMOGHvkn3
bRjPixCjpsUlnG5n2+lWnWNW52q7tLNFf3DRjPuzpQJtdSUFyUJbastsUdMpwLcPTk52lMgKzkPh
cYAHdp+Z2uuN8p7Phfi96WDxtMbnEWLCTyChGUMeJUWps0jczja5r7h3pwgfq+xIjPlI6oIsZqoL
mhFz/GhteT00ER42B6gR69lxCi6SeNfD09G2WgtBCCVjgzr+ajCT4e+zN9S128iG9jAFG1KPx/xm
CVHIH5uj/LXw8GCc0XCqduqWe70cO/zTV3a8hGUkzFMf/s9cClSc1aqxGM/YW/VQfBjKBnrOx3DE
P92soaDxva2bz0rg3rae3JNT68mCxwH32PPuw9Wr1jik8IDncQD1jl2v/UCOqS9gZoSDq+9H1kJu
8mJu+PbZR/GROJkDWU4JU/hrwkZfxG/xG95Dl63kXZ0ZQ0yvdEnnmVcuO0iUzjUqkszJthMIcjE3
S3jLUyOP8Ms/RQmDqrfCqM/31Biui+4wORe3z5ngKFdoc+R8GdcjrCEX+hV49MOVzfFMIQbE/Jwt
Zy/dDFpP5Un+PUSrO/JTAoEkoTA5GujrdUq9ysLuKDuZcJU4aV60ZXGebvmtzuqpaYrPWFQd+IfP
LnC11cmiDph4fHN6TdnKFj18iYjAz/PoD1bAZKIoXqdRQpXcw0VbtOZl3Zqi9bR0wIHny8SEJAB3
x2VEC+o8e5E/JxzMZ8jIaFGF95PXhrlsMDN9QHOEwXazMFWeK+F4074fDt42bhnNljmMrxPEtfue
g9UEYaeh3nE6uto0gjJVWtX2hzIDwcbccwv84lxxU3XjArfqBbXuK4uBSCoW6Fz2Of4sRTVFX16R
BaYuWIFXj7Hg078JvrKRWZYkJoanXRe2IVObAH8Yb9xWlQgrga2+6BnhRPebheCl4fp4ATLCHI2c
eN2VtIAD5hBbjxPTuj0/P/W3+6e+V/c84Ob1+fp4dZ+vdxo17g/iis6DyTBRDYV2x1XZhASgZMxG
v5rXNuBOrGcQe3wIte8TrgKd4OyLD0P6qy6KI4O0EycZtdortFFOPeycWMs6xuBvVUASExY+zXce
6Mf7XP8QK0qiblmCEZxFhh8cM2tQi5D6PzFGCoj04Fs5wmwjYvB8uEJX29av2rtktbtywxHlgIfo
JqX183roaHlhTBWU1HVUsCXrzmORvch7PJajZ2+pKA5J0DKKXXIyZuvTHKUT05fhbqjbgakI1PqH
WZ5CmUtYQBgTIsmfjCT97rV/nVyhrRu3D8TOY78l+dKSz+NnuE8T8tH6YRe7y2s2g2BsJ7mKx7sx
ROUm9e5vT2rS9shBD4ZFvYJ0YwIy+4YTLAWGfoTfh8DxBPlwPFUq8+QjLKsUiztANfuhfoAlQHBt
0EmNJozm7P3EbqGZ9F45VQLQ89f1i/8roRzayYfsVafaY/FbfVRHDIBir7Qfi94vVs8DtSFzVt2+
j2WDGc+fr3V4myfjZzutjfExUhAW+ydPmRP3Ez7DNOWJ2TV1wmY4X29mzIQoIeIu6g90UY/B0Wqo
cFb7Lr+wmY8vYe7rbwDZl9Ke8bgCwiXHlTz1r0gPlsmhjFrRndV2J7pg3ZMF/9L7Kc0eq0uYtKsE
5tw8n59e62O8n660i8Ni7q82cknpSqpYoMUeJGQowcWyDB57cZ+8QJjcxWH2lXwJnzCp8w0phJA4
tclYbsN3iQNe3jfpON1r7zoETBIbNGsSlV7rP+3bQg+7VbcU52koH05B8apo5JYY2jfs4pPRXOyK
XJyJm5LfwvVPqHvsxySoBg/PECBv6VN5obi57q5f5UZgs3/H9YMiJ12ohXm3GTDQJ+UQWwoD1TJU
bEoe9VOpqLLvB/nMQ32+dww8sesPkt3ABEq0Ac2wZXsa0Jl3zQHdPM8wt9OgC5MlzUzzlgnLIt00
Wc/paOsvqhwJtTW5LjFBjSnI2buS1Y30ghKpvGg0k+CAZvvzgfKNguW5mjLmCLXSk8VdTQCzU96d
/rVmINFb9dQUv58016IB85q75tWv0F/fcsy4lo0O5w7Lhg1o5YS6iSOMl0I08yBdp8ENpmpD7McP
rbza18d0L2Y2EgNGAcK7ttOi5hPG6T0ek5UEQv9ufr/mAFEJ6zFa3RLemWTw/E+7fB+/oRKRkSo3
ZtnZM0pTR1/Qm8w1i+1wJ24vCbvlJVQoLSaby8eUmJtV62lMprB3M4vMu30Oi+yIl1jFd+D6PE7B
db5u5kN4c28ubGsTKjUw5rikn77mbK9uZldW/Kq6HKhsKZ9MbthXpUWnmhMVGxpC3G32TGUuzdNI
pXGUrXSvM2MolgyESHxq5unYZS2uYZ3BxK5DdVHub+4Qgo7aG0oC1VQLkq/o9/W3sZRofMBpV/TE
jwv02Cx4+mBahynqnnPNiCiSXzhC0aSbM4fgpuC6aA9qYg4Mg8htuht8SwQ/wtvlXV9354liTHun
aV3Cfu6fvFS9YvD6EbKr3pxbbAOEPj5/rmpYT9yO8kM2KCTswcKazZ651wjWYf7N5j1bpXNk1TSa
8rzlHBxtno0kosuffEJwY9WrS6BkYsyw1djebeklXdS+4N3D6qMM6YDZNfxr1FpF9LiaU7d/6Z0M
ToGTY9JnQNC/VMZpnr/TrW5oRh7v90NzuB26HZrS6SjfHrspXbeaiXPPFpwaz++xJ7qafWE9CXcp
rOZFfZs8zWtCUW4yP1YOoJ1I15g+apn5XEHSitrFZcN4MyPMezzMmpwKiNQ0tjsMh0gAOUwhJ73d
t906C8vtPWRnL9aTA4ZB0ItTEMrT13gGwj/lPtJGEM8E9AZl5lgvno13WuKrvdQ/6q/uq1vJr/KW
PxRTEj05Q/Ef+vkktueL3fFa9QTUUOFT5ymLE1HmGUM9k6KMKqgZRarGACWAaphR6rb4pD3D4HEo
ORcV6o7kwN+kAEMTy1asY9UYaFZpj2FdX9nrc5GvkSyEbUezcuG8vhu3cz3eZ4O+nf+uQREZIy0Z
LVQe8ccz0ZRntEXPqfeIscswpooxEUZ6fQJFjSPtm7OSQTGYCldfT8y4pjIn2xSFisHOpd2tNCEW
3ZwecDx6joeTKaDgguj/MOIHJuM4hUCAhphp3gtLhxX1NbwMaF8489ZEIbjrKyNqfpH/vK2WuaNH
Vo7RFF8mQhZ/dZr9I1C/iHPUl6oz+dTemI3w67I7cWZD9W1ba+alS4zs+9gqn3gWGwiBi9fmjSI7
GIhzmpAcaNG+1S/DZ6d6CqNYCBN8n8TEUF0WbenkncBD6IZ7h7w+tPw9N5E/5k9eqofFzFiuzekY
ZwqI6VdhDQWfM3NiX2gt4GDcLT2zajUSVeIfRuaztLpEyac+YXJnTT46Pz92sC0zO2HEC5UY5pZi
ksbcsp7gt7eWBEK2ykwS9Zz4ZtRNmDDdqKxxy4QTJbgNP56O6OG3sLLuFn0YNQTPatNUBOhaemff
Px4emNWokAEmfbqYlJf3OTsMLL/4Eil6OKiOMvUJQskqC4cUubXK2LtIfktuheqMVDSwHG2eYz9Y
WNfLoYXWJllZYp4aF39N8sTLdKEznRvV1ZF28ygxn70zmxFv7GX9W67PxZull2EmO3UZwnnFbANu
6YW7cHfuEvfFQmdXn+yxKj1Prq5wsSgmpcF4dl57ta/yPCMBrfQlTj1u7GNshJOHpZZeIrtNa13J
0k2t5GTeZAtfUdxUuSBBcqn6EufBn83n3dRrWckXhwZaqY74fLV1iFa0r45ishKlldSsUsW8XLeS
6lweUUP6KgZlIX+p5Hgu/abaq/Aw0wW934OE9FvAbsOw7T7XGCOxkuCwCM7p5ucEowEN1HY7tp4O
ZXj+zW5WQas0lNSHNB5ffo45CqlPdgBYtPx5NmWSb7lkLgH0ptnE3/cXYSz+BiIA/fsjrPOg0Zd3
kSiG0YJr0SqhULganSRe74KLUceTiRfV/i2UpU1Vvmrq8kTYN/T5i1fX4VQMdSoIaSzB76TCT7fc
geS+n5Qh+bsqp1tJWwXnsG42SIInT69BI33dnqZmAaEm22vpHmGxNLOU3m6ua65WnkTZ3SGDkv1z
Smub4/a/b7QPeiyOJ2Xw48KZcUgW+5adR32ZqR7G4Xc6oNjt4nmWk0l2vFMByJvmuagIxNSDS76V
W9Iw357DajqshMmu0pdiEzzkjQCN8kaKd6RM109cDIkPrb0mi05NcNPcDHqcbk0rp2SLyr1sSqCp
2T/fBJDo2+6kuQ8kU+eLvphxOGRBwVY+L9iErmZ7snMAJSH1+Xnc6UJ2njy+xEkzF6StTh1NtcnR
5JxX7GwBsRdr0avVgkBsH7ssvK61o3rIGcTkjKEdkpvk2O7ZemvSSU1F9OBUFExHYWNgLpcq9g0O
H2BLYkuJCf/1Ia60p0NG4IT6UndrbGYWyuCRx3BRWFGWiPpKMxFn37YnDP11h7E/+ovy5AqlJVXu
tKT+dYjHgguCklugQ4zdG61sYqfM0Z4mxnkJMwJOCogvD0t52lcMp4Zx5MGZUxAyqrFBYLAQTGdu
qQcQQC+tg6fuMHOg80wu49c/FQAGtoooVLErCkrFUfKgVtljKCox6PBvjadMg0sVDlo4ARPHYvlu
c+mdbicdymXuqHc6WSLmC06m27eb1XylkMDY/BnupfZzcJJ0ns7sQTdxZG5njnKPZi0/ws+F5U0i
JNCJp1bXOJfGuYq+lmwwdxAmwWNi8cxLSG2QjgpLuTlCYVPfEHuhYSo7GFJPgKFNpYYPU5d7FT8Q
JCGBtoPW3UBONgf8Yv7PtIHb/iQjwKwK8xlbOb4fyKPPs+VgYzOySUqca41ZanWPCGoum+5phuDF
FETgPqySTQHjHihGKWmokEWBMh1oCwLJtJyP9FM6ha0dg28vElo1TCyGcak0/tW4nsvVZF68dTlg
lU+yQ88RW8910W+pzxOTlHgsIc/PPqTwiBmmQfjLuMFehW0Fk7MX9k7hfURTssXz87Yb3kDBGPKh
+E6/Jt8tWDIDfkc0jhQXa3VNf/bIx5Df67eCqb8hJGbzdBCEM22X7zxskw6e3UnF0Gs9nFOq88IQ
zifARdnhbUO7dU6/ioX8CcCTvNMCZp4Om/2E0uL1uhmYwIqpgYdieA/jc6tzusOjqjNLZCgrGXli
aoU1XXAqKq+KL0SMXGyJCb+2FdZTS4j61+6VsmB6Vr18DhK2YPD3Q0sbs9KzHcKk/ajXiuTz/V39
LBE8jT23ZDzCSYCPjpPsq3NNfba674vX7GteLtQoC1Kn+C7DeJPtNBfpJQNokaoGyEMyBtqhmXk+
Qekn12TzBnkaOhhx2YWhgw1R4+FHeTH5dflMdiDPV17zwkp0g6Jg+3jjgJUPMO+Ao7tXCp0rsKCH
6G8Fa5ud4nYsfKJLV0/36q6bVWaY7Vw8ti9ck6yZSURZegontH+m5tw/pE9klmFj02fZzXsPAiwE
ce5fGktTHKYu9yCzY/CiFuiQNczLTNlL1/N+dZn40NNfRwtmc3Yu39HlfN5ORrUSLFhxBx38ikkU
nwq9Eje9zwqBE/CoRiLYjWwYsxvMJMzWhReQEBcNtuonfjWi9Z118dPCuH5eP7tPrab6NfkZVHpk
H8BBPSS+vlNfE0N1mYNMDSw8Y96TPTd0WNLR9thdgmP/T97MLLcP+b0IznXG2YBaKn7aJApMO0sQ
qKItnCkB+q9AsIqR3U2hHYuyMRnraUoAXYDPWMWoFBA7kq4ExayWyjudriKQ6gm6ZD4ao9/ScqfC
cUbVMhZfDuZwBKwqjZ21uILbOvOzigM04DKyTyBPdYhECC2xwwRCRYY5PcxInXq7tm7DKIEB52Ul
JsdnA1pxfev6l/9D2pk2t6pkWfsXKYIZ9JVZ82zJ/kJYHoQQIBBCDL++H9wRXbaOw3rf7rhV91Yd
33MSksydO9dea+1CeK3Dp/g4l8O3g+HS1COKRidjoUej+OQF54Eou2rt92rL2AvTw7R901AJ5xM9
GIY5VbHGPz5HH9XiuuuthZfyKX8Bz0FbHb9xUZdHmOgl2Jxj8U7eawko6wiQrXspuPU7aLnP4rCA
06/53MyViAb1PmyeUvErgaYvTu9oZXWXPIe1Va2u+O+4/K0FMsdiAHiAsmGEOasVk8W8n1bxmOY+
LVdQus/i18PtgTaniiuS9x7tSHeY6xQaI0w91cR0SWpsCSy9bypfaXzYQwSI7TacPjsEZMjtSLQb
3erLJIxoDi1Qs5YPxl0Y8/uL1R582ucS60LW7fS6PD5fPiLcvEf6WJkcYPXUT71BDkbwrq4EG6qk
d9pmXyrqmDpU4KBhL19ZVJKXbbSr2aMzZGufRKsEP8IVp6GhzDhuXDZngZzbcA+tfT136jSaZMBv
ORON8Rx6S/puOvnMDhCHj2sNeA/gD9Kx/t6nS+uM+EUApO8Gaw8+pTy97oNZstJFV+Az3ky34qaW
ULzttHn8UkfB+sj3GGBH4JPzy854iTx9fnaMBfr4CfPTKaZfT1TIOy8hHB5sJfGKEweni/Uql6sr
qap3jZzrzQ+SQU8YxZGDjlGlz5XiX8msiBX0v3IyymaRVYmWsg9eUpjQDT3ezCvCbHAc/qWz34tG
5P5CYDPHBhZyp3mNQF/lDLQVHAF27YbO22ybA3pr2hWNo/3Z1vZVaoajw1oe9gep14EO6lwEIhbM
W262H/UzF2duKZjBMrGdzUBlx7p/i+kc1FkOHJ6KLVe9fHBeXxCmEEhf8u4i5TavEo0KRI/SWvuM
jUSQmAesBI7mtXAASKvACaFe7QjC8eQEV497zMGiJHLaqc+RVYwo/w1qKqJmSJeVXYz7u9/fNbUJ
JoHoY1F/8AX7Zzen48wkplbKhQgoGYdbmMlY5sPZI8/nI4vmiXIUrIDOR9JqMjtUO+Ls6YZQuIfy
OX1rlvmqGXAejeo3qpNcN09dTWymvPYhxZEJvBcflL8geOv+Ed9iCqSxVUMyk0wEqVdCcWndVigO
6ba7/6Lp9cROn1+Qx6Wj6ApG7p8lL8mtmHsk7H34CVvClrGkifn1yonvYvLCurpxt0YaNOlPCzYb
J97rzVd33NQRGcFjHEaDdmW8hGtkkNG8Asjs7vAW5VXWVY6qmx20NhbqDD9Ofcx8n7ZA15cd8Tae
3ygRBO+AXsE8edGndIxehLPTSKBhll14OYJl/nNExXaCMku+9cZuKLfys7g6boON9gRGwr2HcjMU
MoWL6qj2T69sfDYo0QNFoUZdKiedoN0x8cHklIV/noNHjQPvAjmfxhLdDX4IbhACvb1c4IZsZRci
BRwF7uVQmCXaQgPmwNbc87f+WLL6bk6b0q5wkc7yp/JTjbHHM9PAVDbFB3hntSk2N4ydFLsrIGRm
caRY75x7Tg1T5LiAwA6QIj3fRtGcMxDLNuNFWuIXxQ27PrngrR3I6iSjZIQ9wOg45chAgwRbUe1K
mxcEkT3yDontSQptCQZXTAwlDh9SRH4MCuNqhpUfJt08SLQDozLYVQ241xMwOXKkdsCwx9ouew5Q
Qy5MqspWAofvnvEnKmZguNoZZqCjcKXVTXnVvh2eLj2zm3zo0tzzsZsGzIotZNIqkwSuQ4ACfcSZ
CjATdXlL2kajJUskLaU03NrA/UZuSYVbFi7EziYhxx7IlOWKoWzMrnDTIbdbvM5NdBNtWEJmVaEI
IAC388Q+smiB4ZNRDxsvgQNllEaeUI/j85hmyUn1dEtB9nperNi1Ao/daW8OyvzzkLYt2e1ZrCzO
fuJSsEeJrmYTUgVWZyu41KYjEsHSDcFu11JlX9FzsDwJO+FAG4KgS8Y0LdGQe3njCOIwLT3WkfB6
O3EMmtTTO3uEj96O/de+cRrRYJo+6GRQJNXUyc8+XfPoJRpgyLcCCIooAGduC9H9bEVgugi2FXrj
mZcFtPMLoY1y6bM27UF+heqAlZnVWYfm9vVNmpyAH+h5RzkXshU1gkFvJtID3ZZPrnaxNN1tQveU
e/1oZGROCQbM6cWtGOApoBBhXsoFnUdzeXDDweE6N5RJla+q6zQ8j1N9fAQuPvefj+3yLDoKnhU4
9/Xt7GofFLcFMeX6dFzTtPwkdT7bV9z2LhSALFJL+rMVoxONiTHbJnILTkTi+HKDy0uN72yDQ/Fh
5HKiqMOa/x2A+85BTgw37vnpzfc5PpBC8D1llf5r3u3s3jiSlUGNmu34rLPsIkfVnXM2JNzGxriP
9TtTSDdjCl9AM6gJVC+RaEWBlQDTFmtdBhl9JNtj4nHeJ7wJTnsEZdG6KbaoOyr5tWKmqq0wkS9R
aRdnvySCA/lAKUgRAczV6I1+fWHjicr21vNJEjhIe3bBjYFM9fkwO4amcbaNZbhAcCxt+QSyL0NT
WvCDCpS64qbnnbIhOBrTxNtqkcXJiWhDvfkk+NU+YiwINJYmOuejm0CjCWxZwS96cyxWFZqNwuIE
kaNRWVgNdPCzdeXoKqxgGoSuljmkTWE5I0OMJyLkcH3MnSEsbYMOt0xJamYfJV41LGuuhVVnpsWb
xUBjWwXfiItX5nTZ8fNy2u8thcv2ijw7c7NsHLOIowzP9dcGVDDZ37gOtMd3+TTVoDsxhR9goUwc
I+BuwA95vMsHp2RNQR2iBQ449K2fRS/Zh8CBAyk87c46KjfT9vWy1DF+MxtcRj6AbWbXRe4KY6x5
ppcnfUEZLn5KIHFH/mXIXIFxM6+u/Jqv68+mT72T7WlqxJlh4MftwOhP8myi2P3pbWTM5+mrPKxf
62mwLM3ACVAf6R09xxZA5EwyKDRASI/0Ad56TjiP1voMPaetPh/6bk15XXYO8+OAcpsFFwcKOEf/
FH3Y5DJRpsVQWgDrzBEM+1xfp4p3dspR6nHvGyFyGtST2IcwNOiMOSq/gt2Nv9/osukPBB+U0sq3
vfcS+4MUniQVKLQyMP3Mg23J0CmgWjn6c9w9AkOT4lqhV5o+bB73YmK3tDrnHtiuuj7tQXl7I/H9
uD9u67lGq8ttgVt09oVp03trddmR0nFdFZgCeQCVbkKeJM+V5WF/cYnRXHuR1CyYhzFV0gkRKiEj
RabWPZgl2f1FMijHZfdD69oZymnmx/zqCO5pHpiIiVhV3nk2DJDFkfPAyC+88+SwgGdgdBKuWTbp
PffnxVaYGk5JeSUnixa8ghmJX1gzt41kJ4NgVg+xVIOGEkK7oIeTffXKAXT816NNtcq82DfXmEQQ
g82paKleTfn+eVHtQ+e5sMe1pc6J5D23B2/pBdccDcph/Xbctrxm7mNPz9kJ1A9v6TDVzd1LZM+g
CML/A1APEH7p7xzq5CHYtbxELwdcWYQHzmHib0xVWLSqQqcUXdOFO7WmnlRNE/aDag3WgHYVlRcy
Pe5BzvzyisPUA9au2Knq7lm7WAGKmBIoArq7O9VddSjSpJ/r1ZqA6EHvsDs5rGpBWX7gRSD/60Ug
CiqdGpHO03gYGehPCq7cntRUuuq9dTTeJdMJhHkIWMPLu+vC7APOJxSiwPXSUeGCD7wBIKxQLyHY
q/zTzMqG6bAxsbd57z2gof+r5+e5RFxoFZjB6BruuO/9onepsIntZoDMZqPYzyvAgkfihV/fXqL/
VdcXGAXBnSq8TjNZzugOPM6aaf9IG22qyZfUpbafgYWSHMm47fp0zXwNizeQw2D/t4QMg9NfvjQ2
AlJfwZobGcXdlz4HupLDgu6tZXOneZMX1X0h011Obu6ZIj2iNngUM1dxcui/s+v4ZZLa7gfdNKls
eAHAuXmYfCyX6/160I4G1Oeswdpb6pb5/Dy1lDHfqvKt7Wkwx2rQR9/QWmw3xZQnjjfdWM7RWibW
3PMcg6i6ub34LLHYeicnO/vK5Om879sr8gzL+oxy0xfMld+3/af6UcOK35b790noSP/fSP1pdpbU
pO5V6xvpO7uKJxQhMB3sR/qBrw96v7FUWdbplqDg5K7fSfbkrK+EZVl1kr0nZbHriM3ubBa58M88
KEszwqf1oVvzFJqI50wt/x1gQjYfxpNfP7ui8xeqGXT3dyKLo35TaDeCaqbgrgCpQ91exQ30W9no
Fl8B0IRhK2Wxvntu4TluwBVE8cEWk37TUrDpaQaClb+MB9DPac8u51sipnG9fqIK46KQGSVwrwEA
HcBJW51cnMYVrdhpfH0O90hdP1j8v3x21ryINAE3fXqD3MWeQjkeLoGcCZPDqIBOiDrJSofdaWlY
f4/0SzD5PtD9JktPSng4xN21yDn5OXIwaVDZ5ey0/XsY6Zev+mOcu3V8yjOjTs+psh7ZifkCfmWt
94OB582d1HQy0xluhovP0YPP+IvFpvhj1Lsglgdl2QR5AMcjONnBDTwzbGfGURhkTUXrn5eeSG0W
EpuMBXZ/I2gDA4D5phXjortkCFf7WEz7bfVIlvavvpMITntZFcU0Eq17T6IzbXvb7EhsJcU5pOgI
jfy9OHs5QuAEeiHWWFBHnBTUoXKDEhBxjUZsRYPfBx/ll4/P+UbHBrxhZETcd1u+KINKa3tSOE/l
Zab5/dvodqFCPMfG7wwZFfgr+KhuDpXuOBhlitd7UkAq62FcLyn5UAdK+rTSHGjxrhf4Quiqr6e9
QCfHh1Ycvz4oplfdVhDYlHdHgXhNi1jWhYrYVH52JCwI92Y4O07kqTQrbHJC8ssYQW45Ep//nqSv
dub3cRE7m/8Z+27lHjQarSRVLa7L4W7yQnqFIJj7pmeOsb7z/UX2IMPpju/78bDpkTrnLTwpFOVn
6OnH156RtA2uzvW2D+JFrcmAq4nl6+n4IMw8Gur++0dyWF6up9O4EItJnr+G8kzMpmF2cvr54cFr
ib8lFAYeM9gq472Km9TP99LFJEyPxaXYqMjRZAnNDGm16mAw+HpaXzBs6NuPfL6/FvA/c6l19mWd
iTSKvZ9jXsN+redHI9wAjTUQhzTzhgT0FQnD+bO/Sl7LYAqJBdqvjegBYwK4nEbl1JAF9TdjcaMQ
Ak1wqMmeobvt+20HGgkQCFUn8ds9xNojUCd0g1Ty08/jGiwhMPM15dJzYlW2tJNju6X8ByNC05/g
GJzwv5TBzqyyHKgTWJlmhqkIV7bcuXwU1xFXYAiuEFiErWRwp+25wlBfQQOqRgCnqRVP+u/C0nhR
36t9vi0f5tZdOPxnuvpds3u9O3f0u0/Up//VNVeSy/zK9bkXACfKsivqFJwAuGR4mcoxwIDC6V25
saeL0lj8vdc047fLRJ9UkLFJPeWvn39Ld8K0Var4eCs26RiNeY2y4M14qtewp4qLdZtROhTMGQ9W
QJGCUO9RVjCVIeQhp4Q/Klh9s78PSxM2ps8vTeAWb47OPJgtz8PAg9eF+GuQusZTaB0XnZoKEp0j
+/nk5GUOvDA7spMFfJ0EDjdjv3iweo8m3ipOMI9X6Sr/qM2bJQ6XPZMiFXKN/ug0hCwioymDSsok
rep5sg2ceJNhhYnUxYRmYwe6+YSEhNuR5qUDYVg5XCA8aYgeZ1Rak9aF043SquGmThl9dPDRZnIU
X2eScxmD1bwB7hqTegfvaqzbkCBGZzuzYE+YGjfAiwtwjhI/Hbzs6wG+QceFHlhLtE0omuB6u9Kw
YwBScuIGigbYQ4HsQbJwTqN8QxGdfJ5SPXo2zbu6V5cCFXKZ8xDQr5k2T8iCEZM3zmmKgNkJBijk
Vg196eGIJ04866xpb244fk9mxrLwWTJO3xU2GRcGrIghyYbrDnoWB+BrG0xwJeuykpHv27hOYKB6
cl6AFyBgvsCHsKk1x2MshjaqPdHgD/Lw+QesHID9HGMX6k4uPjhWulXM4cXbjPFUGdZbwe3whXCI
V2VsPp8msGtsqA/oF+eIqt4K3HOSjYawT8R4GIc8OKnPQ1wuI9S6I4XfYV8+Tm4EUJTYYld4vw2F
AdqPaejAmRhApDDr/XF4cD7GwHJDmKgfh5VobY5U9dVhf1iD/k9olYx21dNfM1xSIaNaiZt1uhEH
RNq8vqho9JtxNCpWN6iDr5EPdeQFYfzK8NNp9MLAznl9c2i9dhicd9TtUhP3dRjdG3BtgILsaRNh
P0GiBNWEVwlshC/4jqzO7mtHFn07IA7sZNzTruQ9xBPW7HM3RYhibRHWLHgWhoTkh9S+G7rT4vmB
3440+7xLP08DEhF7eIAAU9iYzELzdNDg4N0aUXk3S3PIdH3iBARQhNcropjOGvTAh1Umi+kw8pxm
BtXMedNsjftJMfhc5eNhbPn5GNh5bQRmu4mGh5k+mGruW/oEmWVGqHSfUVG5V4p9XoeD6Yqp+Vii
3ibI9aC4jkTWVOBkaLeygQTy1FltUG2C4po7Cbe/qw1Y/fY0PA+Y37N53mmzA2Kj9NMwnw/W88nz
Lk76qUGPstVhOWhfTu471Uwniszd4rq4TYDkwAknpxV5hXlYFX6zZAvYOrszer4M1JslOSPwW/96
sPDP4blesZ2dlRS4mBnQTjTzo97ggGJVWchv1MyzwQvKYPYmIIBd7mFXMhsY0/JpgGp3+CTZZwqr
ofMUTIqnbB3OR++Ji42hf8o6Sxgv9QLDpCTIn939wTTkhH0OVY2KKsr62NLNCo/YabSGIkGiHjlV
h/tZ1K7NUWylCCZDM/bUQQz08vR3eP5vSfT9AfE9PN/lJict1Iw4PhUbcQXy9BnP4VeirolsY4Ab
NwQM6sheF2qSibzf6TYB2prI4/NQxvQ43p8teJKgWZU1opDpXgaFpY5DgEYKJgf0zbJbuwRS873Z
XolMZAQ9/pvgl00dyxTX/W2N7AX7Bose4Gg8zduI6jDMh5ulL5E5WcycKzq4X6+FTWH1nQIZDzbb
lz2X13VtJVbrL8sBoLWPVA1sbqnwJ4FKs3cxyYBEAIMZto7h9N77rCnYahtKu+Vos0XTmlIO2mtg
3eAu7JDzmAugmZqryGqfY3YVPQLmjX2zlEEw0KeAfg6HkMdG9C5TOpxa9ZCq1oL+FexI3ndW+PEE
er9d+D22kmHhFGXtDiMu3o46DyeN9zmWVhgXu/mYZhF+4JQWlG0U+O+cKDgJHbpN8rlJ+IMgKRPU
O1nMo4ub2H3Sfz+5ip2AhtGidm+zqItlLYSXU7opGzgjB19fams8XXO8zahkvxhvUD9Usn/hweXk
C8j7Z2AJcwd6jwq4sNzl3VVA4/Akkjq2MXxcLBK5fgvkjpY+wLseE+7jKHnhQDNRITowJglZXZSl
X9UQse20nmab97/Xv/zrXHx7pLvrJF0Ls2OpBpcNQtHOUYkTcQRfaX1elAgAT0O00ejNymk+rM2t
7mmz67C0r9O8NJWxMi7WsU/fw2jBEpo/ujUov2ZO356t+/m3zEkKorhUJbwpokHfh+NhK1ZvhgIL
NPg27pl7zD26TIamAOhSOJlu2L5Er4Q1s3FhAVlnOx+T53YnhFm5ZOX+puEy1R+Hnrz+ex5/8dcR
OxNBnSaJJHn/uHe0RRo1pxDnhfKzodigvaRjuHd+9Bytw5vZX1H+24Zj8S1eHxHSKU7XKYByImde
PoEc6R2Q4J88uuCgEQk4C9MRhQFPsXUPd2wQmWqEmwz/FsK6FWQd/CZUjHQOa3UoDoMZbnjD8MWY
9sac14Pe4NGtQ+5W5j8rVwG+ERVsI4HEf34KvezJxTkU2rXilXRbQfft0+QHa0EERJBJX0Xkwogw
PZIgKyH54ciicfKLDCER+UDo95+gDA+aB6jDfzfQ/ee5MGXt45rC9fK+yZ/eJHkqHOnOFI51t4Qf
6UZjfAhhWhjDxMe435entA+V9+Io9YNVaOdTOBZcePInSHybfJsOiFUDZXr8PD3lXmlp03TAb0AJ
BRGHJjlL6ZU6FJl3RKQbUBFeYJI279PSIVrdCPyIEewDNSyDRHyivCE5xuq8M1BTp8bgRowedjsH
Ha2fLgsbRnHP7tEzG3FTvjkt8EDFXaK3PC74/foynRoUWjLM1FuqhR/CFj4puG+wIk7jIuAfOYSg
Ijk3L5iJPv0BMM+6UjDGThiKwUu1u2D6H86k5/hJsKOnK8Ki64IsQpuhLV5TzusrEKIqMh3ZCf3S
brc9K3AhlyGuMzUoglKD9dNnQ8ntOjGQQNMLJCZO97C8oaZDGgh9jzKA7NFNyHrDEz+lRtERGC3q
gEhxEMAXK9k5zfjm4xhOAVIycvrdGa27KJkG5wFmtTjRJ5SjhjXg0CpcnOh88QBj/gVc0SnfKFzN
dVGipPJzucq0Qj+qykkY0SKuTwNPbHsxNOhHuyNMWj7Bw7ZO6i9QwI8R73AH6RgG5Sk8VKM8L6jo
0ckidvLYE1Ba8ihOWH9e0Qfhi3lTkctE+GNcSIM1Tz7SgwQqxktDs5Oep6GoC5s9HdWHgrjVgs8L
rI5Yq3b459IWo6BWztWmWF5yfP9OsZ1fvEodFqzEqBI8UXwSTvQ8Z5jejZYMuCj2oj1oO+Syiy+X
NBzhC4Xyst/n4Ke5LSTDRkrdS724oFu8tGQWajH4OzT+ggz+mJm7G/ilf1KP4vGCyTYeJNiz+IIN
qPXgaP2thvYdFr2v7WRZlKrnc03pltIZ5oc6hB5xhbV3nV87KV2V0zO4eFRReoRpd6frtxOqJ9+S
Xo/+O5OL3UHNELIn8bIZIdg1/xeT+A08v1tewPl5ZfQBz+l07PYs5K1DjDoeYMvdl7gLpj/m8O5L
lcrhrJ8KGTqtNAxOjozkMKftA8vn75f5BaP7Ps49HBjVFzHVdJHGlxIclFFVOio9624OK/nvgcQu
e/njjb6sWL99n+ZUJ0WrdqUAi/wKjRQOs1fTeGsn7w9wnkdDqXcnZJ7dsqY4080zq7Z18JpWLk2C
5ewpbMeX81QmY4dF9P8QeX7dXv9ZGep9TlmEN+EqSdiiVDYc5LIeMp8t3Tzhvjxahb/vMh0LJ1qM
YVx7D3jKUSILebfeb3ZXxTk6GKpReLx4j5bib5VSfKL+M1K3hr59uUN87h3iY9qMpFSmyyfkCBlz
o3wY9g6Yqh6JbZGlydP+YXaB4IXVXtifK+fMOQNdlPnq73Uk/ZIlf3+a+5JSJUaH4nq4yYD1O3W2
O5uTWWENcBecXxz6QDjTqT/s24sH+/HXffKfOVDuPu3FuKm0W2a2sWcmckrALcn27zf79aDUcUgX
pa5htHYXwMKrqp75WT1S4LJyJU8dTGe0fJCHHa+Vk/nv4f59I9J53AMx0jcEgS72P7+qIZ4gOvSK
enRBF1LFXYcAg4tu9pmeHlzs/41lP0e6Wz+JrmX98qa09BRzhGSYtssD9QDtQXeMfzffz1G66f22
Sms5li+VyCrNr0tyDIzcZbnrnVqcYAw+SHYfvNH9Guzlx1goqNqMON7oWXZVvJvoFXL8IDg/GuZu
4s6pUSZ6cq1HvcK5aBM+D1ELkubfC+GX5o0/Zu7eSFKPjKOWNGKzbrynycvEPY1mnSVs7Q+kAXUo
KEvTDnAUTL8/qMz3BztL6hLAnwfDz+HvPpycJFqhh2Ez0WeFQyr1WWLMcFtfMXzl2rABepwotYvv
+ECc0JZJMjvJy9n/exL+3Xw/HuL+yJCDUkyzW8lUCyk95KC0Y/sPby9cpiEc4wNGpNHn/23Iu5Ci
KZWsHaUIovXVo2V4LD+Rd/Yu0xQ25PPD/OjB9lC74/nb9gjboJ9f6Xo90TbQqA83O9vG4Eu1A6P/
f/NehoztICUWWBY/RwrUIGp6uSGMxGDSnJ00VH2ZvKVMoBccGruho22lu3+PqX7xR/5ZRRqdPunq
jaehcJeVBTrNHmnsgEkO7t2Fk2y77kqQ96nHHB18GExMxYBb2/FhdPSR07oi7fB2HUcusWTzKbAC
ANfOTlrAf6O1C1NyqOV0zHmIealbelBzqe/AjXXo4r7U8P1JnzEx5s+scTkT6JB3A0ushvRMw5VP
pZeZyn02wFRYtSGKe4rXDGliP5OG6UDeqYwD187ehdY6sczBx8CLR/A991gAU77oQ8WhCZ51w/mq
c/0xbBqlOoqtgavjKr2WsFerV9QTT7xJi6FJnxfBptG6PtcUZBoH3bFF4eDrr8SiS1xh7rqWhBlG
nQef6v9A8TQvd8CVTUB4sO9PjHzwxYLPCPpMkm4+JeZeNHFC378wSeZOABy+4hdB/dBCsoQTMDCp
9dJY0KdAg8z9Hk0YeNBsvT+aE0hTuBaawmA7fe55r6+b6by2PhD1WAlwC5f/L6AI5jYQCy6AIEkf
b12XQDo5peZ2Pr6aLU6dhtnYr6/b7pcR7HzZOr1p/CPnpK8gfpZ2hY0a3NihvqD1N//vAmCHKope
BUfu07hCWaY5n1Nj4Tsn3ApynnuP63b3K8urn/AYH4G9BhCYhtRsVlfrteOKHtcdmVQBUThab9vt
Wx9m1NHa6h1HyfoIaOmYWNgyKuaWoxnPq65lVeclh5scAwUDxFZ8wDd8H6joARjimtxVTQATmaPO
X8PDpWog47jZ2lgCYPJ49rpP/oZJjDnevHlzxL02lxgKhd2jQ00fYbyCCVLB31EjE54TCzmGKWDi
8cUZmHcvCAkU47NT5/mPzxcyCX4vL3owvY8tgcV8xtaaakzubuCJLxD6UT+qIaF1E10j1RRsfSi4
qOTd/pAU510fyk/SWGCqD9ZGtIav0FnN2K8GDdhC7AtjCegRRaTfB+tbBNts0U60UT0pZsWsnaSw
FLURLlwTBZp05CQ2LDe4ONDfHGdlrbDFpzJChZEyX2dD0rrirhNWmPjssJhx4YRf3LrVkzGUXQVP
knBc8msNlGHu0bGj8aHaZVQNKsXHcBWlWeY1sIZBsC0s+72e3YB5FKPSfHrvOoz1bdX+O/CIXTT7
K+50Z/i3uCqqbVMdjg2X3a5Gh6CHxnNRgSOfIwUYB+yqaBlFQ2j1f4/7SxrMgfUt3t3lBu1Vbnql
fhW5yrfcpiLD7FPVRYtGf9CM2ltg0jl+VlIKoE8DM3ZwYxhe/QfH5i+Y9Y/H+Jqeb68PLULIxITc
YbSb7CBQ7o2n+M2NbNNcxibY77gejp8re4i7TmiuhBFMmtlCf0gv/KWRx8/nuDveLtr11BYiz6EQ
rHYtHE4aeWTunrhPQTrxgGx6yw+AMk+eeFwS0NIQU/LxeKzDmp6VtuNYsjNcVeYnjHfrisZi2s7R
8Jydvz/cV2+CPxbMV0Xk24xFda5fI6VuuL9QqJoIFtbrcY3r8UknNIGbtjRStYtNfvKUELDzYC7h
Q06hgq4ECn4hRUykU9WM4nFn9Rz3x8JohSRnMVr8/aRid2T+9aR3R2qcwSDqKYdmEnwYC463AfZD
IxnR3aL3cpiLrz0brHb7YNB/YZyfH/JuP+W5Qpsx4ySOShzTpBduJYU0vbWdQmIj022mGcbF7UHG
Ij4a9G4zFfVZIKlo2i7RVoNBGY/SCsA5WIrSQjpsWkg0Zbv//39TSRBlDMZFmTu8fvemJ005ZFkq
VCNMlbEay8rhodjUqm7q522ANlyDiZw/WH1S9yZ33/THoPfJdnWV1CJTpEny1O7AJfWZurqMK5wh
XM3OsMHorElv1rpLQrbhFAFQ8yX6xvTSDr3/RSsK6fvj3FMV9ZOSKmHM44izYBHPcUUbtrbiMHx3
ggu7Ypysr7QTqh7ErV8gop8D3yWp5zoqtF5TipPSQQ9JH4kReCvpFjYytVmtHsXJ346JHy96t5ek
U/9o3E6VOKHF86c+gloCD6RjO+Cv8OhI+uUu82Osu4Ull5J0gF8sgVUEw9NoD5vRESa51TV66tQ4
taO4NY1rHZwwHu2kX8b+fix9MZ+/RbdroZ1vZyVrRtFtdUXw3yBfjCqMNI9Jh/y32ba6YtgRRq6I
LVE4kjLUlNkqxDlYdVpY9UqCmI5utX9vtl+W/Y/H6u6g3x4rOfTUsx6ArUSGp6UOUSU3niDkXtPl
3wM9ev+7/VU2dROEDeBwRzUImXL4A0NkxA/AG/HBC92jN7okR2IvwzckN6a1RumIgo9MXpl5lxxe
Z9+6hYpzi6BFRLsKNahGS+NkIZ3LRXHtWYBzf7/2LzKdH2H7q2j5bYL7F1ms05b1jeKIHOTGpeYI
i6HqVjhtdh+hn1/qmLs49v2D3tP4+3qS1vLlii8IXQh0+cnIKqu4yU5evhiIHEWhwRf04ipta8bX
3G5HF4hd9DUX8V+rG8ThdHHqR7hIfZ5hG5zeslLCfXoqtNsjLhq9c+H0tdKWclikdfNgsrq9/u+z
q5JIc05awNwj4UJBgeeYAeuoR8foeXRLKa6PZFO/r4//GeMezwiv8SGEekt8GyqLw6udTM/Tkx+P
YCHSHFy0jLfu+pR6fy+DX4QN3TL4z7D3YfWssflTQg/aQq+19z3Tzbl5k8P0CT0ad7aLKXEFAEZ6
FHoeji393ONVU/UPahWJbL3eDFU2nkzUfurxdX6zab6wpMtd6kW51TrBzNhRAbWSB1CW0g3xx5dV
78JMxOiJLh6rkYz6to/33/XAfY5aH11iuqpnWWLudJjJ0quhG9bx9nJTlr3m44QIPFHoJSc3bl0O
rzjTiZgUHBu0Q+yoep+gDdO45OuWLE1utCjHQkAiJ6mkwQntaoVY9JBhUCREw1zj3lRiLVDXrl7j
XYXUHwJR/SgCdYfIX696h1ZnSSVSzgM+VjBvNBYkSkBWj+PKo2Huzs0qKU+JGJEgKF5Hv1W4Zovm
eonPhNNyeUVgaukPzs8H21O9Oz4PxuVwizWhHQXnadX77Mco6B+k1o92Z/fzb9FSucp94arE9SiR
PCavbpaMUjfI4fd/b8hH79Khgt8GSpRrW+cFoSZvvf+GjxvB+XuI3+FjHT4Ikqqu4/BdISFLz4Wk
HlVpctldkC9Bt5wl+Aq5FYapX000buY8fNVW2SjzW7J54E3zvBaHp4Hgto0pQoMtHqV33er7Z3V+
e6a7OJTKMcXgRuzCHyzOIaibhZE9Be8bcmd8lfzjg0Xz+4H8bcS76EOzWE2tTlI7ErMGC6MCK69P
bBZXvZto1ToNbeHp0LixDvFHu9CaUDVw11QR+yeLoD6YyCEfpQi/BiO0pZIMs06QhbtUpBXP2ukc
keJeYLJWjvhFAz9uAh+FX2dk/fcy+HWj/me0ryvWt5UmGxD5BKPfjq70qT8vs3DS0gHqUf/nXyRX
HDC60VfJYWiMqd+9lFFqYqPduigIkfY0BcylmVRviuU8ysULDXREx8B2PcJZ6O/3ezTy/VUlzK7y
4aa30mS3n+xle71eLr0tdl25u0rBqv6Po91FiLKnNImgMtpoV04RJAH+dbb3R+tZtg5W6sTOyY29
979H/dqq/2wbRIkdV0dAa323iHs3KVWDw6UaXQPN0aOS3pnLC2KNMof9qMPCCj3pQgvpwXEZwKET
p0KzaItRHy8/ldgv93BLCLG5qUGHo6lSk8k/1bBvGhqQHQuMeroU7LjQBM0zLh+yhvjwhuirh72I
YuYNPo/txzmhK1gWY3GU2WccjyURhr5Om1XMXUr8C66LEIpymb5UWIRjWqTlD07xLib+NQl3h3il
yrfscLiJE5wKiBrAyESM8v84yF1g5hOkQtRKwn+RdmbLbSPbmn4iRGAebkESnElRogbrBiHbMuZ5
xtOfDzrdZ9M0W4zu3hXlqh12KYFE5sqVa/3D1kCyDiHdYSkqoDywycV5Yvn9Z/26DHz3RlebRtbb
wVMCaoUpwg+7ZgFC5qUDzEZGtKrAmFN/QKwcyf1thPuS70C3XsEWwNDoQ5rMHwoHQvC9FT5N478P
hWfmxAVSjOtcqWizoPa1QOQGnmCNZVE0nHw+EJ5Pfkwly3tXhttXFIwvRWWiv+F+9fdZmBpiaeQu
Lb4s2ZJlta1uu/LS6hA7PjXpoxSvRnKudN9K71U53gmPqnozQF4Mf7Ws4mFUNU8ElUZrH3gfzE87
OgwbDLecydxl5FfDpl75+PmJJBH9ESRrWH6Iqn9VwzvaSiV/NkW3Hk1noOxQYWhYIcvmTP8k45tN
bRoDFC6LFguaicaRLJNP36loYU3Cc7FD4wBSjD/PPvnJNC4KSHIUPmCfVDQhqCXTTaJiSh/Diec/
ZUafSMnTE/d0eUDSUa6Ilr1qe+YkT+Ie0GTR0lntdHiaZCcaV9kqOXilrf0csFJijMnySuBZQG3O
s+WvRyhPc32GpeVhnMcPU/NKRWCiOLjLqRUiLtqd9Qsy+sx4qhaThL7IewPKhgjwBiyaB1GXwYHf
mgUvFV0uOErLeD1N6NRDQZv0qy011Trw0WXgyaPFZKFbaL4jqsKUCvwNUY5UcgDG3CxaRzwBJUH7
krdFmpI/cOZx/9fPQmTNrvgU3GAWy8epUfX56xENvoUE9P6B6piD/goZjGg/Z9BbphbLCOG4WCub
4Gwstc3UkyoQXHTtD2gqi3QBJVG3f3FphT1CqQ3Lw6k9RN/H273+KqjBwcmcYP5U4XpAn3S7aM/I
jsJP6meHcvPxAyThSQRVPUmc+PYHxhcUs3ukOUP7T+bw27mN3AjeI9Mv0Xz6lROKNRKva27no9Ng
yAeGlK4d8FjoKBqVaIOG5aReUi6TeQJtIJonc0RMNjmPODjpx/RrA88FESi6dL/W5zXOiP89h1ND
kCBChoED1vrn+XHxStcLi0f+geIBrinSbCoDYMPr0WAaeHCkN6FUxbVBN8nlVog4DM+PrPVcW3bz
V8g7NKmy+ezHVCJ7jvFsSebqq2/vmvnrVMDCjBqSC13KVxo99yLTzQPgYqdeXQDCWjFaaSDH+JI/
YV8kq5/nJe1LaUb7y+PhUSL/PkTfDU5X532rjEliuB1MzHJRGWgVcZRaJvQ3uuYRgqR60JJW0b+e
tBD9d3+sHSW8h/K/VaWEEQGCjbCsowJydf5nE7BRaytSRgeZ0glEuXzQTiUN8u9fd3qbf2L/xThX
sXAcuNWpIfgZMVxNKQZFUfmgWs91/PP7gb7Qxd+NpP4d9PPON+TU8jscAMc3lCyRKpPeBgRZV9U+
evQ+2l/RIXeUbbbxVvk63MXNjBtSARfOX/fxFn0m6aEtfkgIOJKHtCvQ32XnyBhM7vtNv4odDNzm
SxdH5wgHW7Dm7QyLAuVz6jQiqEizpnyvjtKLtew3KiS2SQtJOk1SvaqDdOWKLG5lroCOn4IH/zAx
txbKsv3QnfHTXFUP0ov0Un9kZySds98hSkj3qia317oFnoKUw7TEqy9epJ1ZRI0iTl+C+y6pCKAz
bopF8JiOd/KQKc3491v8Z6yrr55bbSnVYTihj9v1JDZinOKNd/egV6Zn/m6cq2/e62Lbqobh7ppN
vDP36c48RQckHMPiWPR2pdrRXsIoovtyp0E7Gk8nzl/MqeJDOKntmk4NEKRYWA/uYdI3+lTW36/K
W/tMFrmSTVA/BR/uqyszBBU10Pz4ayao0SOxBJWTowR/8nt0kRsCA3Q6Lsa6SnsmnYgok5IB5het
dYuafKg/JgD+KD9xUVNhypbvefvLtTaqD69WPvnyXun3DflRgUr8CIfx+9e/sQ7+eqKrNdeERak2
YaTsrWJu4gOrzjvElD+Gc/jch3fG+io8Xy2Gvwa7WgxW1Zh54bYCi0HfC0/UBc09dia7Yakcp7yz
qGz3xVjJ0Tw9Zs8C/i31pt+EBwMWmrURNtVvfaVu42f/Dlzx7ne5qmy1RRnHppopdM6Hxfv6CL8W
QvEC6Zun0+pewL1VnvhrGq7ONMsLrbSXYmkrx8pC/CA2zxh7nVr6rDRRGSUBaF9iq1iCeFPEdxC8
Woe+mhD+iWpzEUmp8/0a+Gpz//NdLrqfV8EgLrRKNtW230pP4xN0U8jo9C9glrfGDDF38DdbpB8R
U70z7s3FdzHu1XrQ1FirBUPrtqJxMEu8O5WXynw1sxFfTPoVbAtko429nDya8lQmnwCxZj8TqxPq
E5RjjVka5bs7D3Xr+L9s2X2h2y6qJ43iGXIfUebsQWmJmwFBVRSoJmf45MN8d0/h7yReRePCA+/z
RyaFj5+STXZQNyZs6UP9W0XGGQegWYFH2czY4sP3EkLtr+ySspMwi5YTrOx1naxr2Ejw42fpEkDG
owYiZlihT0pChSvOJ5CrUwq3MXsolyYwA6TIF/oRe3YBMeeltMRxTzi1EOMwuoGPtGw3E07Iw9Dm
PT4Fc2jJCEoIW39ZHFOYpfmifPnA3QgfRehWogMtEO64vyqeYCBP/jPfT+NX0+ebNWVeJVFjKgVR
PDV19RMms7tg2y1Aph90CJWjg/6G91jOraM/67gSoC37ZWhXkp9Xc2OgTYev2AHvaDsHKHOvXH57
AyqKpWCUbsr6F8Hy4gvrQ6OVdKa8PZoeaDkcxl2zj56/DqEWS8xiFx8wedpz3twTdJPEG4e8LF6M
fbX5C08aRDdVZcSAu10tA96j8mKWdILEh5h6bLAS4ZewIVpOh7bR5hnIQgsZBgtpellAnWFw55SR
0dE81A0FnryRkFjGYlY6wn9CfbqkdhOr2Kb0hu1n0z0K9qLdpkiB15NnhD/Tg2epXXY6nADrqRUE
p2i5kBjvjXIKsX7RctkZa80WOhyf8nERhCibgojxESTOhW0+7KgmjTJiB6Hxa9CypVVswJk6pYVx
c3wYyhbIbiTbqZrBPHQLhF4ZCK5CqiDcPm5inTZ/4JkrtRTWQlXO5TxddiMi0gGwQpm2DP5tagpk
rs+Wpfymy3yI9NXvgVRGrzFWYdSRE7Rxz2VSHoPxbGSKkxoAlksBKW3I85P/W4xuMeJFEQWdEr1C
d2dUGDUFirwccWxoYmXjTbIn1rOOX4egFXc2wNcC/2cDXHzoq6pSH0vJKLVuuxXKeWo6orTM65UA
WBVzERzvxJn0y30XntyTvgl/W79Cvj0muGQFPvUHkGPYg0YLceGvpxMy+pn9FH6j99tAgT11CHO6
yIkTbxzM28hWLJyofwjFHktgX9tZ1hGRWnyGhbK38+4w0n7+Wek7fN3kZqViGe1u6aoG9MUQ9FZW
IRfK7iUAYTjZpsqOMUdWYCMsy6W/LV+at7jV5139hs1KJpyGYqMp906CKc34ZrK0q2ghGL2rCi6X
nalHgHy0898t65G7arPO71zwbiWll3tQu/o0sRU0QzaIAOW2R6d7/Bks1iaIzfDpcalVKF/sEN+Y
rQIESI5Pf9zH3yv58fdLee/UvXHx4ikMqrvApEUEoP6+Dql6kLh9BDZ7QiuOFtG9S5Hw3zeogQUR
TMgssWEczaUsmjUWwiwexmIQIOMSZ3RT3g4takH3qGHybVTSxWNdByixD4LEZ3IkfOIFYssciXl/
/fa231e24zwmywzy6nztvKnvW8eBcHs+SufzObCz/SOCCZo7Q1ZkeKAu7JDQv/5ag4VEaf5jT5EC
aO0JKR7C0OzMNa0BLavV9jl1pC0y63hpwwfbAgXZ9rhFevY52qqLBDFEbHEdn0VRv8KEYCgJPMdX
ZW2PV/tDsTxHC8dynAhm/tl/qn+iT/6Kc9y4fO08Kjv4Oj/AOUaC2cbesrZfX5UllRtUB6nPpI+H
H+MM1ZMXgMzSjK7Fk/lKDUmcL2bLxWO02S1rWz8vp1WxeEL8EUUHlJ7m6FxjoRjOZ386WljIHqPt
gAYwf9GEAAToIfeA7xgi1e4cJXVl1SFUs9SUA/E5nP1e+TYZJsT1HVWXBb4p4Xswp5T39KS+PqEH
go2djR4JMHbbN3en06T88/0ZfQtU+NcKvNp1gxuETaay63pKnB6XQA+ZenkNSghTt0mnQjjfuwLd
W/RXW8/LW2toe/m/Ibp1t8zBuZlg2DOyuju4C/l2UPmfDXZNzhc8uQkgp7HBkM8mnyMQA/yyBYjP
Xt452vhgAoOqW8SHOQl15cmdd+6zODk84KuXVtKiA0CspL/CgUrri2K93Jn/Ka/+J+qpIopliLiS
jUwvcJGHeGHZoM6Fni6+So68yJ0Jq97NEQeol1PZ/c5w0+3yn+EMCdlP3RK5dE/p+MVwvpjlkigD
ckyyg9dRrc1KMrF5tEe7WIS0Pqnco9Ok3Ktr3Op5yOJ/Bjav3jMz4yBKEkkFZksUge0BHhh1qPP7
2lus8fFcvGbr3D7Ei00+G1ZI6c5P37/6zVV38QBXF5yqCHwrj5N+yw0DoI+O8pAQP43tj7v9ndt7
6mKoq6ieapLeCH3o7vDc8UaA4BJmsQJiFb8wo9M+sAJJ9+bC+n0PvinfgBf8NclXcTtthkQJOl/a
KgE9St/8IRvoEaBxpWqoRU2pGEWOmeivw2JFrcGUf9UeJsn0vgUFZQrxoQnzVd0nOyrBqz4cjon+
LG81hI78GgfRqLa//yY0Mr9fj9ZV5UWLx8aXKuD6GemnRFO+Mg8gWKT0VJZo9+mkLsm8Nz4LNdj2
gTWHr+iTIUahOgWLMf/w2/cmp1RS7V1LcDwds2o8o977YNj6muzo47M5naGYscXWKqqdqopnRUov
J33+KrpYuKU3G6hlFpaGYo9XwRbwY4zMDfVP1SVLzMTpATqRzgGHtJDmtriUTemhaj6qAllqFlKd
RxPAB89oKCjFrj6CjMG5rR+xUSK1bwH8pSEoC9L4TKbXpCAa34Y/psijLr0YbamaoiP+4vVHzjyM
nbkVhwJJMcBJ2S4P65WoUJCaFDjJjkP8sVD/IeiRx+2j7oMct/XRwgheM1EDacg1S8YRWi2dSU3B
FMLZBGMG2KSJ9ZMXvwj4srbpgSbnSKCDHWHx47R0X3l0/FBVCyES++OnMKgLwrOZlMvc/ISyOpP7
fZLEtmTYoWXOs+gFRLjFtdzKUOXFv0OHqFcQR0V3lgApNcYHcoGp99WD71dpIZ9L4FD58JkrJeo+
zaLD6UxhZ4gDPRoqgSo1MAaY/lSJtWkXUBZ4aPCfM8O3VsXwvT2riDaazXFAlWtieCpKtxjr93Jy
psU11KOp7XnzoEeKREEDT1aWAZemakTotX6UXfwt2INAcre6RVOlEFdaqs8HBZZa8NuIPrXwkKnZ
QhyWOhaWoouklYLZrEewGJTNUKhrP/pZC/sJExboc7dGsULaRRFWDtbJS0VOjxdLeI5ZTBmqhaBu
MZPIo0PU0d3MF7K+l7GtyT7q6KEGGIZJmKC9RLjs4dqjtA5iQ2qJuLnmKNSeBUTdXqDPclHLEtcJ
a31hCRiXKgucvKLyINXNbtTIJ0g8NBErPffFV+aat63BtUkuVg3Gu0D2MJgfVXZyi/xJxY8oq1Dj
0scNSgZRza07+4A1G8T6LheHWUxRRS/QJUnrVaaDNPjq8EMODtxqFsW07g5+6E7fazYtiGCafdaQ
hw1N3+HtxUQVY7b2+f9A5pahixiDRv4KfK6un/FazDpyNnPZxD+FFi1lst3qzcwe+vI1Kp7ZZ1ax
l6NVyoJS4NC4dQ/gIHskMf9Rm8W6MgAyYhSIPNRQ+kuJG1MJi0uQV/LYnsy6cnwRqcQKlXbx08PV
MC0/ldZbDIYyz9YqT85VeZGKuA5kaK5JJ8UAYA9kbwo/Xw8vw8BC76MOrLXnpfNpxVR4YOT0yVqY
PM37GKQO2zI12cdcoJpgBAf4Pv25Ltt3Pk58yWRs2a/kBkclwj8hFnsM0CIYaftkuROSkFzQ2JTu
MfOaCRWY16Y9RVeJlikGzgBncj5bniNF0wS7qEUvKDFfBP+U+8OxNPpZxf4O2GyxmD7JYfTeRd7M
NN7LLnE0t31I+Vmt/iOLxFmIkFxQ4Z2IDkDC5bELMW2Jf9WY5UWRi8rJBiTCnbB+7wC0rmrcSdTk
aSkK1g5X6UNmzdInCQug2sbq1P0tUdvxZj7VBm2u/cYW5/sz5XYl8z+nr3WVaTR6P+bsCHcX7qJD
+UOxzt3kS6HLNpbeW+EB+0IXtZ7VnWHv5BfXymlC3ONi4NbdOfoT7mSKgbnD5eA53wY7bDyXO/Ti
nrA4vfe24vcZHdIBf2d0udLTJSwEeZuUxSoNhQcfw/OIarnG55UMFJ0sYaujLqm4Jkf9IgxylgqV
RsxBO04gMOJtSLG3q+xUV3Azf5rgqiAItyXua63s2npSIxldbOMeXmCLr1nRLaPkkCzg0uAK0Kyq
uNhpBoYcfXH0qVwNmAeE6SFWW1uUhZlUwagSxbmU1g+FWM9kTH46s3wMpUdNzjCHhgNJAPWDcydF
R499FeozV3yMcfVwNSAL/tKTkOucnPEqNJLEEg/wgyicNAvNMlJ000e70//hFZiP42wWF/RkkXCU
6dlmwG5F670DRO6nR1c+Wzj+4hhnLZCbw6lHmOk6tmepvhjqwkn9FPs/LAC9Ux78iZNfYyXOfZW4
5uOJpJ/HepgxWXMtSDZj1awN079zH/t+FZlfX/siP+96Oe1TI/sCxTTSsgk2KB+RkFTl8vv1erPu
/j+7xLxuNFojEX/QWK4v7Q6U6Bp5w4yC8feDfLHY/71ukO/yPxWrgatAkIVZNJqm0G8Dheq40SzC
gZoil6/Sj7ZNhjdR+wwpghQkfw0S4By4WJd++6hAwFdAUPuFvrHKEIvrYqdm7SaV8bRH4qSuOQeB
UpeV7ljJ6IgCUS7Jq/mgG3OXn09cS0QJU8JgZnD3jupyUbCUPb3b6GEc2i1Gsm6I3U5EiWfA1yrv
5J0UaoskNN5UTEAsYxPG/myocL8CDMwJaHm/vp+d22UWFEb+9+xcXUlMtRytUgikbQHVV0jtklMi
jBCi1AJbkzDRwT94oAWCload5hur3ejqj1gBt9L99o13r/ptyMcQuyhudWwJTID0hOOYo7ZU54MQ
rjrsKfVuuBPeb6/R/zz21fXGTxRTD2Vf3E8NjXyLj+xdNNr/4SZj6qKsK5Na/VVUi72w63pRgoxn
zqtDdWrDY11TsV2K0tHLqP0ayYzqcwFqrks+PIia/qMXLFOvnpnu0dCfdOtMLw1TKCWc3+0XTxWK
f5f1f57ualn3kdTlWssMuCdrNckGROD2vFM0Rft9vlUAocqviD/eF7u6fV/6z8hXh1vs+1yZCohT
aHmxa/B3l+I7m/YWgBz0OFUhE01D658agSU16EUoiUKxZJ0njgT6BzFV+OT6Ror3LQRebVEDMcKz
+A9KfCiT4FQ9mUEOqHMas+nfvTnKR+8tnkw43WFPF/4/1TH+84zX5YRKIn+rjA5p7JdemUXJvFUG
22nzTZj/KbKTnK7dxzu7ddqN/3z0iyGvlr01NlYsdY1yTuyXN1S8KWAgqjC5WlAzVN8Oi9nsbp/4
Fkrx8ltcezY0WmVyI+voxQNLoNvylr/RhjVJfzfYUtIvV+YIktdPASz9bfNMlfTJBZXyGT4pqBVg
j7tDwtbb+z/jP3BHPQQJijMVzj+m3WIn5iOn/lpm2PrmS+MHJnVxdydW3NwpF5N2VW8ShUJQOl0U
JxGlVthMt+5wC5hFLKeQ+v0Xkqag8M0Xug4api+PXp2yLXsHWB3BCfXFrfmrRUv6+5Fusf0vP8t1
gtshDRsZjaieX/b7+oiyhr1+sGb20qSKG803WFOcVqgc3Bn11mSqsoYXFjK5unbNIDB0LzXiflTP
4nK+38PlSqiP+469NhbLxZdUx2Ezm1F7PpmHe+zzW7JAk0cFNTxLR8j1WjeyN8RRRpLH31tPwrH8
rWyrfYbSfPaI+uZruRWPwHaO3kO+kTEVXcnJrNzHewj738/BzexeVWRNnHwL8C+6Cr1t2GGR5BkT
VCdC7YXG5tad51uJkFvAwTcPd6GAtxLsyxGv9v1gDpaRt4wINXmV/8i3Fbrx0duk/H53LPnGCr4c
62q7KC2MnqJKxW2k5MdcBGzc43eKBTOsJEpFhVmuejy1qaOuq0RfqLTy78zvrSh38QTXUKg+MEsp
zyiTNmPkmOlnSU0lfBribplap7xE3A7TWXglCMVzWcUA0fde7zzCrTPu8hGuPnFcux2JeCRvewV7
VFRC5fC1xeCvDxcKJYyaflSI5XSONiLGvFwLZmN/SrPG7qnRff8sX1Yz1yEF4STWGrrFkvGlbXyR
jzd6g/katb9th/eT+umXT3WAoLPxnmvlTM6RJwp+t+VT3raLQvkVGO9qMMyA19taIs+NiMMJf91+
KeXCnY0gT7Xcb57seiOUpuJWMnfOSV+tqp/7FBp1L0MspnxU/xziZNG7ydJwsSn2AFmq+FEY/kr2
XQCVuEjk8sbQfuTcbwTZcfNoKY68AulynHhzV0PWN9Ns5vX/bz6NKbe8mE8vr7va8CVhJzW2cfQf
Wpj+wQmjRaxiV+LaXWW7YVf8kLfe0UWy+R6X5OYRcfE9jSnEXoyfyaoC1beUtlRdKOOF6rOKTnHm
/aqoe0beAdKfXLV3VtGthPly0KtdrZWZb9alIG3L7jUGhVpMiE6dots90dWbNwqWqmKAHZVE8fqE
6Gq/hRuEmAnyLxwQR3w+bBIAbExsClu2vQDzDYBj9udPjAG8Fi5+33nVm6sStURJQzCR/PEqb2+6
UQ3qNu23CvlKuum1jVme4uzxzjKaYu4/i/9imKsQkQxIy+ZJqpzpTKw1SBbOm+Oskax6xQIC+P7B
3qxOL98POn2l78acXv1i6QiBoYZ1A3eT1tnoc1dN4NbtUy6RHjV+Vf+kAPf9iHcm8+tIvhjRMLPC
FTxiMR0KHf6Wv1XTvWLdmcw77/WV61yMovFOQ+hTcqDNHP+ZiqCD8CmVP7vuqRH2UzH0//6t6DFi
h6ZCuBe/kFkX44WWEoTZ6Il7zm/UvPztvezsS2r1+ktdjnC1yeOiVIJoQCinnrsn4de4G/WFFNDf
trCPaBfGpqKe7FAFCB8wYKjgdjRz9wi0JVy16BNAbH75EmdCnmnyHEGWfIejzer7afh6z2+e8os/
fzEPchuNyK0o4zatFrF3CIm3MegkMfo5gP8JR5o9Lz3aINZzYp1M6sFKdAgI0HWw1bXyzr69GTku
5uwLL3PxNMJQZzkiyup5Pknu7d/Thxbz3tXSWDzsdotDd/7w7U3kPD2h5Xq6R3Qgi7mxuS6HvyqF
SJ4gNI2iftW99MR7zbGe8jPDmVpmSopFUd39FmMKPQag/nBhtT5zNlL0wCK3okFTioshkDe9gcmW
SZWbEqYSQzlKMKlt4dcFmAyn+yE/COVTMD7LXbWH6KAL8bKuczQR0Vy1fhjJUTfoG8rySqvah7A8
d7ipA3RL05WAdH2tfKhZuqKnKNPB64JoJlBhj0XllBS0S7r4ITWoRGCK7aneJizoRGqoBVKGLD3k
62K8dJA7jil+IzwvptKct1E1fR9V4Ns/WhOru0awY2V85s/TAdP3pRiTAtI3wqM5z08y8hng5uTy
oexfkDN2w5+Z59muUNoqor+DC3NQNew41Xcy/aBRA//m5/u4jzejkT42+eSW7s77qH3oSS6t8Gdb
7336CHm7KXCSkeAicTBLNUbgdMmBn48lbd9dKwwg1f1FKb+iyDRpyBD5TApNJpV88tISy5WaxQnG
jmpBmZ0mnYVsYHOPmLrQIDQoJau0mYH2VglKeNWCRi5KraP5aJpbmdahl2YL/VPA9VAMXQe6v91J
FKoD3akicHBZOJt6amH4oYyfDVdZpN3SAoT8NmKa4RZopTeja9xz+xCkj2oZax9YGUSjYvu970it
9dwVMmBizDDEbK2X3GNodZFwz/qC5qS1z/1TMObI7naLXDcgg9PR0tZBvK21aK4ClVBoHNZMhOZ+
NAl3cJrBtMhnvlFtFBkgrhAthrbaRSHT2f3pxNoRlBSJfeVYuOJS/JPi8qRVyxHIVsDM4rBspxb0
lOhUitTRgkcN7TBqOqEn20ViLBoBZY4Jrsgze1q2cIVhQ887p6XLLP/RAVa5MSpl+JXriPaEj3pK
mRAR+6k5nC2DorFRM12zUsZ8rkTHSWSH/7aH0Rl2wlucvsWDCwAK5/VABkH8s2lNO+S/nbreqJPO
xvY3LWI+79RB9/r91EQusUkQeOpSfu6HVa1Wi5Suc9avysJz+pYdgMC+KmfziA4va3uWqX8K6wM6
0YD/RApqSz5VwUeXvPfMX17ka7paDbOaalBxAnrsvb+oJGM+FXGY8Iq6BzJj3fjUBrOxC/AFSG1Z
Ct8l7gVTijp1eGPRnE9ErKlg20J17vHOc92ZKlSOFPwxVGvtojmjB6LTUsfHalWwUzof9NMHDQ0U
IUfv9XNsxv3gJnMwm7sx2Ld0DXv55PVPdTe3+Gl9H9BCLmcu8MAJMSFl2lamx9pIHgywR8N3F0ad
z40yWWg5gGUZ9FcmrEM5W7TJ3FAz24wnVNFHO9CnYdbFDoFEuiIVupwo3kk/yUZs3XufXrvEzqDt
4lnNT82HfD79RA6CKPwwE1wGWWJ+FdCYpMDB73rVXtfwCua7tcCcpqca/zDRSfouTHfHiOZjn6ya
jLsk7fP8Q6XQLDcIelWnvFW/GoGtFG5I96cZcAEZTL9bTxUjzBkM6JtWO325RFKO7bDwigULUaRY
1PJFoqnnS/ZsJD9RNWqFnD4xpWhq13reOokhL5NW3Na+7lDr3WpjcZTzo+zHx7bMD0WhLc1APZZV
8+jK4SIPtGMIHT2QxiU+oHN6qtNFE2ko+OozyexXWiAsCcIqO0GVHTEl4YNtS68gbJRl4/WOxmoN
xmylgfkoMO4OZYKm3BAsJVuUkk2rsdKFz9IY525uzIbAehCGdKkQJtgiWlc6JdfqgE656Ppr3dMe
v2IsX0zR/gieNhM1ZwqNaWI+Jj1m9LJwHEwky4R4Jg3lqtKKt+n80dx0F/r6ys37P3G7GtUahGAd
PvvxodQMB7DBaMi7TKFJVQ0HTGLnStUe8iKdh0Qtksmg9WbcR75PO25le5cH7ZRZX5zzrdv5YtSS
fXVwRKOVC0YTYPLKv1NEvjWMgmiOKsooD6v6VbKcGGNCFmPIe+Xoh3a1H0VbbWwdk8EVG+P7V7qJ
Lbsc7OpS2ZNQxknTaefxqUNlmO/AhWCfO0hCPHrLT9W2d9KfH+bTbirPzVCcmv2+czfQb+Uvl49w
lXImnR6nHWJjXEiUY00OtS9eDKyYMhsoh6PD6AEHJj+iUrF+MBa/dsrp9YerzH68auFqaYIydjEl
f3j9IZwWXMdh0woFNGFxsncL4dVGR7Ch+uy36oI3HZnQ7cCmW6HEoN0rAN28WokaIEC0sPDfvXoT
r0/jJnALaStYG055JXyEmAYwihCem+3KIr5TuaX9UEWvUDNdEtPvP+cX8f86MVYljLBlrrAKf/+9
RI18rMZGgJohrMKdiwy5d2j2KNTvwyd6QNl7dEo2QuBEe3EtvpU6BovF2TxyBlonLknOR+G0y+AY
7pMtWVqz6ZB5DvfiVj+A1vr+UW/yhC4f9foemgVJZHVMlojbdLoWsnMa7FQNC9AFV18pwHfLEGmG
pHuSwO/HvllUuJgl+e9ZspIM6ZWwGbbQRSYJvWghJasQstRwR49eulntViWsfE3RULFVuErOTc0v
XTOP+CCkLw8mgozDjMAnnlR0Iq3VCN4K7PCBvx6jj+QjdG1NtvOH2rUTeP7H6BGxtzpAXqF6CQ7x
GeeZ7MN6Gt+Eo7/zPvR9/eaivPPRvo1v3kE+ZWDNd6U0d/dY8hqW7W66Zbf3Th1fFyfVB+sgxPsQ
a6jwmAqz5lnZNhHnylw4lIAtsl30UDwUjvLiuWvQAwWyzCRSH3W6fXUbNto+EzYFUuhv/kv8AnlG
Rf9wO5WegD3KG3JYGX/gY/nS6lvtJDy7RPqV8K7U/OTst7qzwBEjbY0J6TY7mw717q3yI9sqa6Xc
hNaf7z/yzT7o5dRfhWu0YRJzSHJoSk/pDoxRiFb8Nv1tOfmx2NfyQnisce/ydtKp2ZkhJXCSVZqP
2+gYPksP3z+MdCvIXT7MVLi9ODtCWchTtcc4oitf5AFskUVQ41SlmiW3yzGlcAj4T1Wfw3sFH/Xm
akclhJqWLJl0Jf8eOtXdvm7VUNmzpUt5rppz2ZspyVpERD53knYhIauhQjmakTkhNli/Ie4UIJoQ
zckqBJFotTUHx02dQsDnGFepVYl1bjcT20U0qbMt+Kh6vQ29jRUcWlQacO01EDCqsQjbV9g6vpUy
Vxq7MG1fcYTf30/tzeu3evF+V1HX8DXBc11aO9vt+35PMjF3zutkaT/aux0s1I0Gdz2fPXWr0+nO
yNcFf8tSMaWXTWRf6O9o4tVHHcUhKi0pS87oy4uzY4Fs+nm9ZsMila7bu8laVbSfuomHcAec/08v
Zxoaa0DA71TXdfNaAUYus0ZShzE6q3ugPiGi+d3jI6YaR/8wmbrK9p1Zvq6nfY0naRbcemqk2nXx
2exg3SpSgEqKPI+seeWBUt2a94oZ06e6PL6+RpFlk9k0Ebe55jFZuaCrfVe2h2TcA+TU5Xe8mcVi
HxcP7Xj+/uv9U0S6Huxq3fhD5rpWFifn7T58OEqopNi2ip627qCd/2d+Z7TrBuvXaAaIAMvkc9GJ
/HsXWkMvGW4hpmdKhVhfYp+NISd4FVxpvx/pq830zyRejDTll5ehpgost7J87YAA/Uvykr/VO0zJ
0wCyiG1RY3n0tq2Pv6q2ax77nzAcvfdhzzFc2M1ze9ZfiveqsOGUuqFdi7Zx6H/yb5pn60/ymYJ4
C3ANC9Uf6lP8MuzkbfpCWAdMTjzD1E+dQb/CxxhstOwAIRk/S9UuP1NEr7gZhTPpKXsRnliy8sE8
ANM+5SfvZ97bJUbKhV0/qvxObfuUFX/2d9z7/mlgXH0C/So5StVU0ks9T0k0+zkIw5ZqN0Bl9Ia+
/wL/BPuvgUyMYDW+tKxd95ekPCyN1i/Ss4H9MiJQG87ROVUfJG6se6t4ylWuvzZjWOwWwrtyfVtQ
ctMdpCBJzu2XWYY/y5D5gpn8CBB2dpd7f3M0E31EIs+k9H2VtGXK2GOLSRjwzLcak2B0zd4j6YVS
YSmtu3xfQb4OnAbe250pvT7EpimFRK9IRFlD0a8lttTMzeIWXvkZfOUy34FSnGUHdBAdrn7Lilqn
Xf8XYee12zjWbOEnIsAcbilSyZKcbVk3hIPMnDOf/nz0DxxMq40WBpjxdM80JXJz76pVK7jEfkvX
3qYfMfNf9/c/F1b/fJukrA2U3g8SREaYi78AKnabZgOaioUUCGdy5z8YS8nW7zR3IBYc3voSh94P
7VD2dtisgAEW5a2+rjeQbN6LFRuo6ngPwba4F5z4temJjLhyqy5nwD+3yjJFDYMbLMK0i0/s5Wqg
pUJrHYA0m5nYvPJR+8oAQmQWWOsqflWlBTGRjXxjtacyvC2vZUr9VdvPH0ERqXY5oeBCqfMy+s8W
FCdyMAkpi5J43WW1MZYlnlVzDEqzMDBOuvaQOPl+eQvot1j+WHfKROf8eUElqyQ1KQSCDm5RJc/s
tu/kSwDI/vReho/4pvrqHwxlEXi2eRpuvdMI/cLcW3fZc6basKymu2Q3HON3b18e1G8wxV7F2dvG
q398b6DyksHwMlDbJnbwNm1wzknPEbYTGHWRqESnhMU7TFySdmobfr35pT96j/0m+ZZeQtSY6V7d
TC/1XflWPhbPuBMkdosr/aeKdvuYkQMPTBYsKKqiieoKNu8CHFN/yj6Ghzi0xWP55JOJ3Ad2dULM
CjnsYLx0++oZF7x7tBzpI1unXC/YaRvk2g/XitffTuWZNyMyluTWXhLG2lASB0GJLSxl1hr5KcR0
qEsBf72Swf3myur99Un+52IX52TaJhIWL411KKdbTbqj0bbj+EYPd0HxIvp0TuKnkl0zrfhtd1F0
BQkhczUdb88/l89Ua4bcxxzO43Zw4Ii47Ct0NeIGyYDLM1nUr/UaaPTrype9ct0fidd/3hOlMRLT
z7izunFEO2OruFy06xQGel4uc38jMt3HJTjZh8RANfdCftcoxwbIabrWqP62aSjYfmimTIEiXzYJ
Qtr5Q+Sr1aGpt22wj3LLbbSzagWOpkoEa710RbRSG8YJ0yrXN5roI8ndXFUC/FZmapCkTPxQZ5bW
xRGtCpmnJHolHvRqaWS53YUTPQNYDeLtiQGelrjK1NrR+Bya+2jAeW0E6Ak/POKQG+ffT+dn07jc
+iGukGdh6HCm9IvevS+1sC36WDkEyRImcEcVBBDPkAavc0KTSEkCfGLwxNs7Lc3Yyc0drH58A1Ct
mO1SwIGObokIpcGZm6vZJmTNeKgHWtdcQOeS1ruDVbjUzKVUrapp12NNYDnBtM6HR3147ZoPNaIj
vEFeqJdPkb9EAecTfWOiNbCLB1ldVN+V4VjiSiPwCq2MwpiIKdoieIbaLEUgs/aAk6GCps6pItdk
1Dc+ZM1tq6yl8KYedla7jrP1v2/cT83xrxt3cQLNfYLBg4lvS1drbf+92BWb8hDfEJzN8AYKB6Hp
/YElJOBJiPtiaefb/D52+/2cO5WvdHA+jO4ZHZ+ym8rVH6cKk+zE3mG0QL1W7atVcxrOCNY6wKnx
Q3wNTv1rxFjN7m+KcxTbeWDj9YT3VXNWP/gX8XVsbPDjq/5Xym8vDktkZvuKpqpfbh0tXDs9U8v4
1qsaZk1PI/c7q4h9Um7b7D72KYyWsDcNZZdrnV0WsMzHr9F09OGpGz5zwN1m/NSSlSEWTs0INjGP
yvAuYXzjFzzPl2nYmKweU3/wjdtY+hjg3MDkN5TXfz+0v5Cq+czGjVjFU1TCyeuywgoFObViGFoH
iyw0yEWqa7x2N8mHdUChWZm2HjlFudBW2cHCXGhjYsW8QgK4kbH9fAujKzX0j7r8rzX0n49zsYa6
0BeSWBrTnfjNhDAo7PZd/obKNqGKZEkNn3plW5/CZ/AVeKvhsXgLvsDJquP4oL213yTfPYzvqOQ+
aGSqD/lNf5LfpkN5FE7T/XjUNBxN3Ozd+A7fFtI+fGP0432OT1jXvWVnJpSc21/m0SJQ7L25rx7M
J/mxeDeeeiJ0yL62y1fp7d+3n1v8Swnzn/t/udsgxNEqPdaTnSQ56Xdz9N9r/p6/lh/zz1Qgw7H9
7o7sxJ/+i/hA0RKc8o/i6J0UbgPSWvM7OAqv8nN3q57b++7Ox7/mU3ymByS79j376u4s5p1ox/Bq
IGA9wsnfNt8MZm34TUMV8O3sVX7LPrIP80tiIigBD9nSQ/KaveqRbb0WHw3Rb/Wx/ZSfhsQJ3sec
WVn1bh7jr+ld+E7f+tv+0fwQP8aPorT7W+XFehlLt3+UXrzj9C4+ea9g8vKHiggZhIkAqNgWPwiE
rc7BCbrkmd8dH/59X387YZkTq6JONhFRihcne1UiZakGllGdzr5SQL2kdtdonpIrDGr5l8JFnrNn
VQiP2IL8CPv+c5aXyCDzshiE+zhzlU+jXAfWKtvEDw0qQ8dqoTru/Mo5FCfzo03IDZtMVz1cLf5/
WUV/fIoLUCPsZRJrqjF7Mu+j3RxxKC1r+1w6CbNJe8Q49d+397fCWwaAYlZF0UCbdAGBeboVBpLV
Z08NdrMnBuBkGOIJgoPvvy/005xf7Ad/XOjiQQZJOCC6SJp9mh3UEZfJzFsxsXWHunZ6LV6GvQKI
UKwik6kGUbl9u+iqJw8ODHEUdoYtn8Ipok4r2TsHxXrMoBDoTDixXKFJEszHWnWi5FiqCIRJz4xU
Wxvv2+mx4JiiA3QzpkaG7CNlNZyq0TfdSJ0P7wlTp85EXWolq1JrV223rrznptz2Y7RU+7sJdVXQ
308B4Q6djqAcaq7V74xhLwTqXZ5WbpW+l/oV9tvPYvv7blkmt0RUcLm5uFtyNg2mL/BYgAc3R3ow
VsKTucmw9F/gT2Ini2uI5Pwn/nVFMhM4QLQZC51fxP8s/0hLazyBCgYB5qpMJjfu8oVSrsg/s31m
HhmD9KtCvN9WH99ORh0KBgvp5OKQqJpB7qoaCG8OC8QRdbYsXSBWvQrpKL/0QGC9QHeahpcsQdN/
fj05IqUnTrz6oEJsqJ+H9KSJ31r4XCmY+xarjmjKZkXFjNrfRyJeb/CGF6QBPgcLVlvKQrkcGw0D
FeXcE7uqkuwZJqRG2dkYuyGMKiFyRjmyW+HNiqplrRs4OBiLyhrcoi4WgRxukvx5SLIrRa70071d
PDgemCmiiyB7nRrgz2+W4yBIf1dmOyyCF+JsYI1NsLywQLSZwjraLb7SOPj1/J3cBSe4o5p1wBHh
vnz7B9xI7WonEVIIAuPAg5zhTSoCTKjjBw07SGnZvlQbCYtmaamjbF/GDwjsl/Mv5O+UzVheJxt5
q30SuJFtMpAVaakc0SDdd6zZ+TMY/NGnWxJK56DSGVwP8Xqf3WmNfe2otrXHbx8jWms/VDj5Cfet
E842MB0Y2OCmdwP21A0eXxNey4M7/3r20uDOjMsBe1W/bP7n7ufODtUtv1bjWD17VrON4G80saDm
HNPZ/jnhr4Hrzz/PSa0ezkNzhAEH32bcDIfoJrrBQNsRd8GNbCOkZAwduBFughmu1eYh2kf7+gYm
1pW98Te8UZuhMQXiEwR5Yz4U/vPuCYliirU2wP8W7xMtWHjVOSehp18pjMKF/pmo7QAOUvn87z35
l1de08ntVOmOYaT+QGf/uWxdmUOQCdbP2QonrZ5OY/msh+4k7pUanWh1ZVf7y3iMzYULQo02Zqd9
Rtx/fs+6GhNdKNRkl3+H78Jn+x68qd/qtwJm/DI8js+UKSMRXdQvwfvwbR69T7TRFe/je/rWPk7n
uTLBFkr4AiOJVv++Gb9NZOhcDR4BcR6WZF6cvOwdvtF6aYqlwQrmkPVZ49Z14sMAXbyPt8P3mOL9
4GhPV657OVnkpsx7PC7X7IE6OdV/3pSpMHL8d9nqlcfcfhIW4Wpa9cuALf6q4dW8nV5sFRhqaxRS
EqNsNvk/LzVknhcobIM78mpnWiX9lQYdSm9hLAbfRoNDxb2vnrUY1/sUlwt9Y9VX1gBT+l8KrdnW
W+Frm6bBF//zUxjD0BDmmbT7jmJcTWFQJluhGNaC2i9kehOTboUQSAvlPJBZpDGLK+A5ioDxI9o9
P1qAbK/80bD7TlmNE+zGr1DFhUWZ29RcWugJXDtT3RsDLFVMy0EBnKEid6CWV9jH2uaEUpMg6+Yh
N3DE74XVkOY33tg5tXefDtpOA8ApgcdlwqiNdq2G+DSjedGYn44i+5eOh4wfLjAwvqkk3S07a9HI
L6iG3qudDl0xDNkuEgVvtwE3DTxc12ZCnEbtmPCg/Pp7kqYbOa4WAgyuPv+Ky88paOyRYba0yuOt
zJ/nd6aTjuHNzJwKPWZNNY22HLB/417DVHHRj4Kt6e1KaY66iBVPPzqGcW7V2G18LqRg0f4V1lxH
R66aZIe6At1kcK1X4br0S9yv7pKBfIZYXRtp5EySuA08ZDD5OYwkV9GggaHXEENGO/geLAcNenZv
2mXlQagzbCXhZ3YnbwI3l6LDFLaulRF1oPlrDL+cInkohH3enk3J5OZla1F4rWVpbRjxNhgHpxZK
px4Upg39Camsodx4GLtWoC19eS5zosmC9SQRQ83gyp9SeJGkN3gydA/UUAXmdWPihJm+0KPjUIOT
qxU2Do+D3Nvtd9UHjtjdtv5nYyw72VpEwn2li1tR71a1Qm558xhEmu1BxvWDZaEw8C6XQgbtNl/X
A7QN810zGO55zbaScfHrMc16anBGqpdNtUvBeWoxdXEx2kzinQrGHGSANvBz+kxalV6ymn3VMiwo
h7gge6nHmqlb6oHihom3VFEQx6smu5/a7bDrqFOTnhpL4wdSzGwpfR8i8MupWdTecoSYV0KalaP6
xuuAV3DQSSZkNFHvyPVL49EiepVj1N0i1IWVgnNmsvaj1CkCDCOkaCMHmz5+0SfXkJpTlKi2UGmw
FvHARUaWN51bZe+WuTerN1m7lYA9wEIWQujvZYuQwvihpGARe6xeCAc0BOulEZ4J0zDGs4oQPbcD
YzMvoEkWlkVtOYYX2NhouT6LpQf5a6IXsT0nAtHqCv6ah3rwsSAxeUaj9CKk8NjjwJlf6La0Voo+
uy+RA1IDrUcrXzzaKp1tPZA4LsZ2OHyovA+VQ/8w8Lb0+SGsX3odIml5kxr4V/GlnXhaz/ZdWDkf
49FtkUhCUmztxMIIaBnGt3GxTm8JBtecDt9taeG/Yic09o4IWWZwYBw33RZW+YAbJbrqypkUXh4M
rBx1dBps6vrFzMZmJPhiCEuJdD+cC5Z+6pq49Ddb7DGsiuW1qDBD2kOyrB55TQxtlVjL3nS7wvGo
SjZ46+DXVa6nRxipVeWQt1VS3eR4n76r/S71wAqAPXoVAnf+FGFaJddOw30XmV4JWCUZ7aafTtFc
uvaZU0TZPu7eTdjBEjluTY/fcXqsiw2uYNBrsfWQeB+g7XbTo1zTuuAdSYUHmRal6yLQIKvigyFt
kpjYHVO5SdCDeMs+6G2r3bSi7CgDWSiSDG0fVKnQN1Ea77wIe3p1TcKq3QFBKPpJZxPszIUavjT9
URJVwgd2hnxWDCJXoIyWBWxkGBblhh1DLR6GqsNRN9kIZeBUw+C0D53/kpYEeRCdWVX5MrK+Jh0b
GUvZSenJt3pHH8Oln8CdjugGfeNG7j7w8YFODxgRES/TV07Q1re6uQBMuLeED3PqDkNGsAjBwRaS
iUbksbOPVzDyQYzqYFHwQinGsJ0C+eDl3UaSNI4KjPZFzLishZEGy5D/MsrThVnctNW7MFvMDtnB
zIqDMSG8xYqpGqBepr4LirgUjD3evNNoOHqBLJP/8U2PVayKj1kHW6j5HIp8WZeHtmOczl4aVtOi
2nSitkl7A/K8upzi/jbgRtKWEwrkLUsOPmtK3D5cJwYCiO4EBq2UhGLhkp6G2HncZCrdqY7JnoGx
E3P6xh8wTmGhkhNRErIGboSaHk9hPkGhIWOF0mI9T8N8DHLueF/BiFwIs55210EvyqdX31jvNkNe
Lmgt3KAwXS9En1IrC0V4ZMFIpvIqZm96+DHGJ810CpEklumxEV7ATQyM6Nr8Ls9exu5Mew9cXKzK
DM3FsAmxVwsLtvFIcIzhWVCXRpA7uo/BLu90WR09/HOm4TZUoBwnmx6/b3/2XodC6uEu6g8LISey
ZwQrkAjrSQiVYU8No5cpO/blWi52GpEZ6gt1JquXfpLdSKl3MpCVPpJoE3J6ESzNH6kL92r6zOhz
JUPEZ3VZDRxm6ZTkZ2V8Lr+qVrFLCxXfmy/Cx/syYTRTEabpUdfIk5vWPuwZUaXPgBONeQ+4OKBc
bC0raefTdAEvaF5wm4/rTsWiq+LNbWh0vH5l1LKTYd5e1dUyMCPHjN765Nin+/n3w37TVBElmcTy
UB8QhMBtb9w04HjlQNCibKvV2nZwmXa5ukInJwFqxgdOg95glvnY9vzyQeF2V4NnSyIQiWkiT3gR
ThJFkqHsY16QyNI5AqS9bKxqTBMm0kKKAHIj/sbxLogPnnKqhGC2LbLnJCqTJBjvvijP3Kuy/6zB
4HRTvPfG2yLDGy1bNcELEBPKhdiOxVWp3g5itTf9U4unb2sB9DS2lryoLcvEu/EUb1GOn1LwHVPg
Ubj0nJ1duykFYyFRFvUp8iv5mFgiut3wlQZNKZdiH66MqbupGhpwCJXSUt0A5i1iIk3YACoSTv1C
s0OmNrOGjICap85aWoKbqW8ipV2mP45K4UJMV+qGXfwzaExnbDfI8Xh3lL2oOFnQL+f6TtPMRSc9
xn7gdsC0HWWk3n5LHByqKzKeUB56jYnMhK1DwoSC84ygQKeGd1dRB5HVInEUQeQMvrmZSvEwm/QY
zzB7d016mHQs46A54Ly2EFrqsR6/hkFcxFq8zTQVXcI+Vsxda942VL49GUda7faaZLfML2MM+eaj
wavvolwA+EWakOZoaRhdVI9Wn+MPCMzVBfdmJK+tfh0oNwLbWhKdiw57RHWLptKpZOPFw4y8kKk5
DFznjY+mrRxfxJCQ+obtvKhiWy2iRYV/5hSjUEnS3Vibi9iynpREXZvMCzRFAVDboI/6bGrftYbp
PbKadV2BIYS+HbfjnpZzkRYpoaWEtsUvairYXfEp6fcK061q+ogbTgPFxzjw5A30uOTOCtSObexD
eejtmlwqYXQybVxnKebh+nEUSbGmOE/FwI1Dd2y7ReaNjl63B2kwH8Wo32SZtKjbcSEQbOPNGnV/
K+YfpRguYiLkrKe0OcIUVjWXOmTnRzggc8DXhu4yIl/kRrFXynFVY3KcMpSPiw592LST2N/Gm9C4
TXKRIFaJgKBs05Oquyg8yCxpulHF76Y/UyfqNAmVcd8YC52qxeDI0Y1mIQSmK2vlTdxld7pAbFma
YK5XV1+h8T2iWRnHV0nB7CdlwBekbzLG99kQu3IKmhGuW/6kKjz0EI8j1PRhWt4I7UfRzG5uBJbL
q5ZCogz4HTQ9QWo6Pc1T0youMaB2nj0V0V2iLCWELHJq2r5C5JUAmpyds2KnG19FxIBNec1EyCTD
0qzXsZAtNGlbWLnNJ+LtfZg3uEA2F3KKrCskKax411p2D4PNWoTGM+VfCTCtltBxteeYTR/TiJFz
JgyLtRAStcpSI8nEzJfVvdQAUJnBTiqzx8iMX5W0ciLGOT3wi/As4mgU49yXKM/eoDmNpC3zOrqb
6iWy2p/VXxjvCL0d1dsJebzsVfEmFEnPy44mhRqXT6bnetwl+iKVH5IhdX3/UFMpl0X1RdokmZF4
4X8KXrcQzTPiq7049E6VnbLs6JnnWDmP3loX71K9cDU/W1TtKSX7MTfn84CA46FcRlLhYES0n5gI
5nHOmbwSYooxo9908zPyj7h4LACf560j1bd5wAFcKHdiQwS2d1sQaqVY66CrVlE2LVLhZJT9wlL6
fQG5yMfEv0QWq4j0exAMwT+a8FuXn9OZbqLdzptoCEguiKodiAIFIbmJIdZyy1yGUx6ndhS91A27
XQY++VTrJwufol6v6LlCdz4JNaVwWpiAjfpRBuTQwfGu78JiWFTx/ThN6zJI7Yk5eW2tk+SlGOJD
3pfP3bOowgEGOZQkUvCkW+qPuDtKyAjBHBYjJYpmwIbmAtwjRuclGZ0HLX6hWu3G+yj/lFXKkxaV
I+X3PMVhbtzVyq4VVjEvjR9wBrcYRyybcZukRAl2/GLMiLL4VBgBz7VOiJYNEw6ng3PfEQDgTSu/
q2xujkzOQt9+e6hEKoUSIntTZZqwhvqcIkEkR2likG+Iu0imHjSC5dATYlfmmytozozW/AWxqOSO
qyJSI9gHf4Ibip5Xk1SC5rAeGtIQkaZ9xQuCGO51+5ux7zX06G9IRwPPgasIkAL1Q70AU0StDKxM
bXLogxU5I8Nu3+KLhBEg2fJO8YDb4JWJ0d+gIReUVQu4mbGEfknxrdFJK4XOBQ3ECeG2dN7yJY3c
NUj0b5BI0/lSBrR3ZaYsz9/7P9ikMMWF3+dt/jQRyxi6YIA280yHycCV7yPJfz0xAsdUmVIN0wbo
Qxf4W2Z2ymQmXKlwMphu2RwNSSQiNLf4qingrxdTEYXB94TsKcnz3f3P1xJDmWlWysWOgyO/883s
zauwErbV9gq3/Weh/bkQDbBW1Gfk54EpX7pnGZEmjGnDc0qxjrONo7wI19RDRybJzgY8CxNpzc0e
msWVC/8y6KNcmkk3Fho4Axu1P7+iLBc4RDRZBxNp7YnbMKfFO2bUs229E82anSNeadUaQaYkZRsF
zCIk1UOP640pqg4+13geg2osCxNTehpRPVz34bcYJIsY79hyZaEBk1uOsa7DrSHEdBroD2BWDZ69
/Om1xmFTMR8Fg1JzeO3VL+veUytwJ2BDIp1UI1lOYWVnigwL7gnDDtB2CD05Z3CxyURcQxiLJwXC
VDwu01uh33pkhV+zsFH+fo0MnRWHn5UiW4qiXcyjOp6YqBp5d1CiZ8Yz1X2bPOrK/VifVNIVSmTX
/qNXn8ziOcVrWVVeBQ9kVLtLI1drnotiJUjPRnyvqweN7gKeXXCOqtZWsUMu20dB64EdXg324BZ3
Zau67aOtlj83nK2J/5gO5yi/Mkz4Bdyfv5EpGjBHFQkc/c/nPsYRS84s4TbWKyldDindiPRRVs9y
/RzKe1/ai9rNqN5ExX2jr1t5nZMzb64l+Tlqz0hY+uI5LE6N9WoJdx5khjQ9RdpbrNzFzes4nMdy
gEn22idX1uvlDJLBmQj+jheHIYo6YoyL978OarVKtWZmlY/ure9+0mbCGPz698FwGQj1cxmZCQ9T
HhjQBHb9eXuARvSmVvN4N5XmwpR7JzKkT3mUCSbXXiIm2ZS4d2j2FyJS9kg74aLvmpTcHF9uHfgr
XcQBuz9U5aOkTVg+ktdoxHYxhYvc71/I4Qyn9NtXydztIoT2G1G2VpIoYO4J1tu8e7q5/Pc3ArLh
I/9ni/n5SkRIqXiiQSwF0P/zK6m6FwZUHulO+Zk8enusf+0TEJ2Tu639RcIC/7g3Fy83OPTZymPl
kKXLOJDYIeJzDXt/e/vx9IRgf/GT/0sGMDgvuSaZQ/IvbtH2B5Ugqb0tbmsZxLLEiX5kHhsCXRcz
+Z+MW22l8i/Dg0pabQsbV1yOzuRC27O1bWEz4ovW8k50FFd2ugO+uHZQ2UyZ+As2KD5M1wIFLyf3
803BKM4wTQ2pCOvp4qbIseVJSdZmGNXp9/m7uSUz2X46wwP2Hhvs3bmudq3ouBwg/nXRi91kkrUu
KxthuiPB7tPPVv4LxtYt7gFLprK4YlHljSJW93aKM3+yxIMCr9hqN36bo109pcWN+p1xGiBEMtbt
aIvfNfE1lBCBax0ZjRdfEYzWwS5PQkfXgqp+0bxSvSVfWM/nK5p7oKToW9xkH1ha8UAfhCMOGHz3
+f+u3qaH+uitB0w49s23btFObtOnif6X/DPuC4EYwMCC20xuAtBjMLF1tbeQONLmhd/3gRIFF2Wi
8t29q7vwk5A3E0Habex052wVwShbJQDO8o7+V7iH9pU6sJxfc+wL6CHt/v4aV+LycP3rfl9UXTI2
KVqBadpdPi6s8qj6+zbeelt9cUrvvciRn8RqM4Y7BQeD4k45Z1e4Sr/tWRY0P/i+1ly5/LAd/lNG
mHmcRp4vj/fhATCw3gNBgN3LR3MNlmldoYP+lAoX7zlXMw1meaY1+yb/+Z7Hgjeq+WjUe3GsD3Ib
fWRw96q8dCOo8+M8jUmVeBkxwYhqHYSSZgm0WRXvsZ0GWIA3Yq1KhggxTjG90vMKBLyNgDjGOKyK
ZGeJj0KauAQVrPqEshmv325vAuKkreoG8pswjmuROd6cACGP+N7CiwL0hCmnFsuoJHlJPABkjdKy
ofjNsoUqpY4gaK6QfBqYcDnS+EC3ULZvNLUmCYL10kwKqHTAoVZqMz9ylO5JM4/JJJzaUFj7fbDW
fKxnoH+WCZLLcqNF6HEMGAd0WlMm7ix/sLV2Z8Wf+Zg6vm9iHheiypQJsosK2tuTLH4o8jXZ4HxK
/PUosASWLJPAVtLq/3wUHrltSUt1BWGm2Kg/KrRuwazPmS0Zr+zvP5zxf13soljF5jiZ9JFVLtxG
3qoImALhsHrjmwzMVvSAhRPkC3mdyq4I7yQmiARyyJTbY+qO2R23xH+tBDuPbkXrRqvcfFp31kNh
rPlPhl0dPnZP7Egxh99aOzaocYYl66Ie3ksg3PcwfsWAZ9RvyoRAOLn6JC4VvBe+zQ0DnkexX2OA
qH4b0XNPjIv+oG8Zq2SkU5EX4kQAJiaZ80UDW6BdNiodqGPKOyFEPrMNG5fgEhGD+umU5m+59ql0
jno3rZVwmREEdG7QuY3QS5PmwwRMt9nRznTdsgXIfRfW2zI8ABts5q4+X4bnhPLV2OERqWh7T1wK
D9OaxnSEZRtue5XWe8GANWwXFlMnF6mV6N0OWw62ZfQh+uuQiq5/UUCyB/TsD6a3TXDWoQbcT7Tt
ClEfAH8zOy3faeSjgHVa48K1tvEdTPb+Yaw3BHxYAvY9LG2V096iuhcgiu2Kbq8J5yC60cd1Ib/I
0UZKTuz92mexy3bxt/JUBeuq3+ivtfhVTFu9BlZaa4brO3BkB5yVmCNl0Uo+TOLZDCz7a4hWFprv
TbfMdjmAh9sx7b1KafqtsKAm/v9V/kPV/M/2FhpRaLVhq+0oaddpojyFxsghJhKc4hfP3VIhtAuE
YtXVz5oAf4Gc0TfSssHT45y59xZrTh9jiQQbqPqYGubSBL6qK+psslYmUjjS1nSb8DE3SLzOUqJK
EvD0rZRBSWboForKY1hUS29464cOKDlc1BI7zdCuKITe6kHeBlRkSVuSV/nuW0to144PQSzCDaC7
b+9M4WOGbuIuQNwmCZCVGdyF0EjHctxCpLO+df1LF78YtIxT5bZZs/TD7C3TSVTRe/IpI2Z2GD3Q
LWVCfh61DoUeJ17bOl0tndu8dfUAn81IcQpp3JQGNoCvnuK2gLTrNnhRpG08cqSG8rc+lU5gaWyl
01tVG84Yk21veE9axSSwDz8U5laDyuoKsqcEaUKG6PvKPjIfD39tIz/KHLpQNEgXrJNCriex0tmz
ald4LDaz9M8n7u6uTJa4Ui2//n25GWD562ro5uhBRdAJ/WLTmqywNH1RRg7WrMYcOoULo4mbmcTu
vy/0o/i9vJKumbgRz82aJl5U9G0bwamNoCb7arYehFM14b+PmXSz9UeobvXJBwOSGVBr1nMZmo7R
4P/vHyT5DiKUPRRbMOM+I5qkPs2hLgKeXXC9CHtejfLZ14ht13hbIbozbqYRSIEcH6An3PjyXRTf
U0PNyS5Wfx+KKzX7bkrktzVa/23R72Nv402kspT3iZQ41cTMMob9Npwm7ggvrgcDhkRUuy+u6JC0
CzTlpzLSSSQVwfwoFy7hodYbJ21szPBeT7bE/rbM8TcQqkknJcmpPiW7Nt5kyVNFY8IMt1hCPxK0
1diTv0eBiXFBIdDQPCbiwxi5Yrz06w0CmSlbSQTSwKTol9GIpazNnhfVz9MeM9723b/DblNg3vGE
pImygSboppr1fPtQWc+BNnf/fvQXzTtfkrmZKivIRuCJAx/9eQpD0G4CKSMpwzJXzRcUjWwHHyOz
kYBc91m5drGL6qsP0gSo0fDv/fE2Gw4Slu/YSslbKsyDieUfZP3UrrOlRd7RUj62xkMr2dHZHK69
x3/XHnxrQwdNosWh5bvobNRG1SPyTIidBSg7Iju3GdU4Mmr7l3/f3p+C8s83688rXbQzderFXkUm
+S5vwmXv9Y4XEWFJ5nSkn1GBTlSaEMOXFYo65ezH1AHZt2KdC6WyJQ3yy0CL4bH0Qn7u/8dv0+i6
sY15CGdUPKmOg6KwJVCaZ6ccN38pP8k+6HYEVFZRgprwo/q7Kn4MGswIq9SRtPukTPZNoG0nDK4a
AkIbQq4lT17KCbTTfmXVgzMoe8KV8cZj+lMG66HkRE3wmCfIDds3Lxhds7xvpJNugp1XT2gwdYnY
p2YnezkJbRwU1V3udZuu5yMRsFLE6JFlqEhISv99j39pGf+8xxctjJY0oOAdT7PYjVvLvuWFdNPN
5D5e2Y9/6Hz/epgXiPhodeLoV0pLlhO0sJEyGpoTKPw7A4xF2TCSttqFPjABDg4DEjomrmEqLhpz
0Wf5NlHgsDCZU0y3sM4x57gpTAxcBkQDz3H6f5ydZ2/bWtSlfxEB9vKVVd2Wu/2FcOyYvTeRv34e
5sVgbpQgnhkEuEhyY1GiSJ6z917rWYpbpDem8p1I8Uot/j83OEokFhHDkpBm/n6Dx4o2Z0JMRRlB
mRt3aaM7cUFggPg2TkFbXtbBAkqXn/N4rvuah9SRlHqh9vvqx5AxuvturflLwce3ZRmyZfG0oa1w
dRLjUhJLcdLXNdRCuc0pQvn8+H033Phz+fz9QFcFBr7QVBoWRT2EicVYDykRrixTqm4H68vM9gvd
1dAqN/BDc3LZ6RgkQ29L9Xxq1WGz0Jq9xLjkdlKbBbDqnUp8ydOH1pJ3JPGZnf6QknAjUFotI9Ix
rBmLcb+Ibg1NJ7QyR6mK7RD3vm72235WvCjJEbWxI4Nulh7iC1POfmelP43o81KvaVpl/ClyseTS
0ej28pzT4DjNL4lsp5fMlyuTWxHcH3DACrFPHixhfiMZTzkoxEnZDmtKtPQ+UiFws3lm+ZQwcQZI
oEy2Zpbesswe3JSNlH1398l/7ol+P81Xu5RmiPpiSPg+XZDDCIDqbY86H6NX7AAsdNQb4wivgz29
Szf4njUQ9tm/HwD4GP+yU9IZVBF2DOOCIcvvF3kntYPVFGpyjs2grB/27ALnOmCjHTaM6Lxc8wBR
KSg9RI8gIAnlvgxGBNymfreYj+blZlTviqhlcHdMsU9MtpptQ9WvH+gQxZ88redsg5M2yjY4EsOF
XDcXnRKjeal3Y92pK6e2doBUF3NDvHPaey12glUH99qgHkq32fyWhjfgCRtj35RA2mkvHOfsPhGP
SfOZGfsOp6mxr+pTVp2aryXcGc25bB7m/H5cTmF/J1qn2UBYsa/0F6U9Enalh5gf7+f+kFinixEo
4VE1kJt4cngq6lO0kK/zMwxvY0bgOj8FRC3oBO9Cp0LYFdK2H4NWfYLBZNAXQDxGe4msQ5IXWqd9
sdAJJgSG2YhN6KH17TFCXLxs+Yedtu8jqmdHTbdDw0QY5xFyIIcRyJbRQkLZKaFuW3+eM6kk7vyz
O8qcUNIuZ3ccfMTH9Z4ikjuvG9y5RNbokGqOiHm6C3frONa+SG7/WhKTjbDVPJUyp/iOEzooO6R9
IxHpEmKEQOgDmfCy5miWQSgdw/4Qh4+hvCst5ARedUo/uhwK1CNNmmnehj+F6mbsN63uFYYfSlsO
qGb3vbFtsLjQH2xuQtNdr4zObVonhw4hUfo7A+Rh0xNTr5ngy3tLim2auY0NtIuqWMXT8LxeN1C0
0FkXmyp+KZkCKWcruSuKQGaZUA7tvO/e1WxToaRTkI9tLoaX5edWuDME3pgYOyo9j/CYCB5DaBS0
YdfbrbBLxI102av1LTWZQiiabCsoWtstpOkhJjfJZ3OgAh/5igsfRBEpigvooE/5ZIl7Oud5vOuM
nahuIvFQ6Ddy9qAlt1Xt5WgEq8dC3ig4Xh7QlsboIcUtSj7D3EJf7hGRK/cYiWlfeVG1LRCVpfuq
3FqvSuZKkW9aG806lLUv4MJJXfFNYXTuJAZXgzt377J8TKSN1h7FfBNCXRZ9ufRi8VZE4oMxkTHO
vor9bKF5wKvapNZ3OVoHR8MhmMPx3bp4wyUySfJjiwdGshEL8PxdBUqoEsT2OVK3uhrQqGFCNMme
IdyJ1U68fHT9qaQJAUIspsvi56ozVIHKdQnP9KH8nOkN0+Gl0JxuJXVzQc1BP5iKSvIW01eUbQLj
sqw2Ru3paYBeU3sWL45Innm0y8ZNx2xODSYVet3GqjZoFbmKx+RGTD+YD0nCXkQ+U77o8Wbg3c79
m9Q9J/JLj3wzf0A52hUfc8OI787SAwFGQPxjkW+VaC+DEjA3uXiy/FR9X7r9qN4000ZC9ib0exVC
E35znY6yz9uTJj9kSJ09lMOpH28VwHnJru4CFS0IwDiE/GuLz4nH3XRnJnyVDl2bmb6ItNejDWDU
ufat6SuzvNgIEC76EBhRtUMM0LW1FSbTgsJwQD+Q1EvLk/pnvtOOvC5wkXQMLcybQfdRTLR33mLp
rMLAtW4TzUG8ol0ILQvAOKsT7O3z1PKI2oWAVMXbiqbpgl3toOcE720nE5rEq1E/ieXNLB8Gnr3I
zJJtCOBC20OwVamnwl1Ltm3xukgPVvGZqV6EbUv1+U1cBvEdgifV4XVF7ITgk4llHEh58yQeGYln
EcsOWfKRZ40o2Vrlgo3DuC5OXt54l8Vl5phh6Oo8eQjCGIkxIEDuuvq1me+BB+aIAJHmWsjbWgns
I40rI4Ixx4ZBTEyMu+Kq/WoRCfXclnp1TqqHi/5aiu+mRkEqBFJzz0XUEVzWEMLtcyJNVMGWE+rO
EG2r7BRlXm4i0PPnz7z19dxPSKPJdvg5kecwSrCEZ8N4MaZ3akODZ63oRnqQzzuz3LbqSehviuyh
0I+D4kryEZl/phNw7o/tyYz29IbK5Bimj5EJFzrZZuhiW91EnnsM23OieAogakzBfBavjc+T7IT9
Xip+VNZ5El6b8jjMKBn7Z/DMttEc4vagomdTjk10asJtI1IX+iJOtd7jN8SVcHd2qhPpniYdC6Ja
eYhB7BV8ZXLNDYU5eeSlgeEZU4Nj1b6SIyYFPIyi3SfUKd9UyXp3m1qgjJtIvUGDP4WvMgqo4pzv
1PlpEA+DcSPEW6uhG0VzId5KTLx7gbSsn4aOEGyy2OPUrNlvM32ssX6q5EPf3V2604WblEYTmpru
xjTeTesYiRghI6CAboPgjnILwTXhkHkQsmAtNi1JEdCY5Nfpfol36Jh4AFrKvVS/T+FDqG4s7b4f
bwoDDtwdW6z+bKBFKBAzeZ0VTOEN19Ja4ZNXSEpL4c8SUE2yLm3mZfXM9m1nQccIT21yLLDY4BbK
dgq3VB+k6bZGKd3ZyWek4Iygr7sT5N1Yuj0jSJ7g0Zsa+lJ81lBcb7X4xSh2EgODedgJxr6wfiid
r2QrOtTAOMDKHNq8LxIFw2fCOpX3AZanvAv3GF/E0Y/z/QghXXWHmoAZLMjfNE+uEQ6/mifGqgpQ
2Y5Zf2g2GBr38yioJZCs+mC93KSfD8/YARNnm9+uo9Boi5wpyE8i5rDaRaK5+U7dc+2C++MtXFU+
fasv0hDyFlbG2hvqclu8rb1XxIoe6Tmbb4rDa9HAH4e7qmsWpax68M8raa1+SB/wA5JO0XIxeckB
Q6e72jA9YZ3Jm/741Dr7dCv4wCH2rIh2HfTH9Pyt9OhvLaz/fgtXJZCkTlUlX/A4VIi26eb1Awlu
7gS2SSdN/mWRd1ZGQyv4tnn2lypPtFDMIKPQgDFq5lVHsZ6WDHQWNbl5JPAKO7TmjQ5PE/u76Ny/
FuWiomBqBHQsox34fe9fl2mtqomZHUqVjM/1HqafIklgqORzO1C3ZV6FOkeQ3xLE0LT0tnWiPpTP
yIps+qk5zkEg3jI8obyYsK2hDqXBuAq4m2pxBpGn8vxdx+IvYwGMiyKGQkLzqIStqy/morQZcppl
OTcz90f1Hio7Kd7XPHJFDEBsUlWQcvpZnqhC2ZSQqbp6LfRdpx6tT4kWSjm+Tpareti1LPYvP9qF
7MRHqUNf/ygoN1N1Z86w0t2ytKH9tqQB3zAOgKXRXHbt8DTCoJHS+0uyVafAdCPs1hmRrMwGH3pq
hP6HpgbI2p0shtMGmXBAv67YyruI0Zg9GuVH59JKgqzqMbUI7Xc95rmOYIemJikCu0RxEQ7m6Yn6
c0HWyx3Ogx3xZqjge9u0Z+yExU0Z+Q0CdoJdTX8dgrkdultcLzqmbtZLdjJ+cjmgofp3vXjNx/jV
E5EIJUXaA2QKBeDvl0xedwWdrjQ8plDUlAzbm0HStzTfRz0droIJ2vhGU5tGWTZqG/JdNmZz8Use
4Ir6MGTUQqxyFSMsbej9S7Z88/4wrfAGrhtNsorgTLdEVVKv32B96bIs1pLwkKeHoiu2eq5RUcQb
cRgewlryyD7w101/PvxYSmHblNOpLnChp50rV9GmbSUbThpT3ifJfMyrmBx19nl6btGl4llLKTlN
emAU1e5y0RkJCk2wiBll6odOJo2g3SuJypoWHsmjvylzIcBK0FSEoEhUVmr40ZFaUSvZQTCYpGod
QE0QMD15jRFtij53rVrazxGUKnSDKM8FJ52ObfGBtr1B3Ip72BGWUzYdCHq5iwvm16LmRNrg5qS4
yCnzw/QFv6OWGsFIEnRD/dgnpZdjURMZmk90jUYUtpfYrszoNsu9Rotu1QyfodjhT2GvWrMPnUTD
rpiexHpAbe/C0nBbojKjDIMI0toH1B3tJ8zRVHBwZrY/kpTyzGt5MLbblCW192p7LIMOBb/sisvF
TjDMGWj85fqhCrG4TPjonnpEX5c3FZVzziZah503rwaf04RHim6rXROBdum3c2FuBY3+29LtLCw6
F0dL+s3coQMY6nyXsVeDn+nn5kQbML0VM9kzjRtTk7fFKD8bpRtSgktau23ZaUkY/CbQUuaqsSLD
FaJnh9/EHEnOnUhUPiBD99PkZ01iCed8RtcMEIYqtaJXxG6QdgVwn4nJRSsWflI2p7mf7lRcWlI/
3AnJ8lCzuxjFzFtLwdkvFG2jY0HBXqx0ibvMykGxaqQ4072S5RsJt1poPobNTYQLeCHSQk2+pW6q
a6f8H/fEteNby9VmrhQrORvSgfE8QIiLnwnsLanvvOiH1XrCRwFZhyvg1sKg5ceS21nPKtt01bo3
nctyuxb2+J5VH5ukJZBW9wzrMEPJTdZtoCibzEk8odpm9WPePmfUvKlLp0NpmHftcj1gGla42OGo
xiYIVNGBfObY8EblVLW+1G0sWGD1Thy3NVa7CJ8Zin+nHm67yjEaSGLDWyt70oF4kQa9++WpfzZU
AhhtDAXQpC7KY3l5G0YPo2wi4FCkZ+kO3W55ZyYqgmylB+AaOnbgdblOJO/yqN3O6s+lOqyZNaFb
3Yp+Ozv5nRQfldpP2kCq/OIHH/Jt1nk3N/hRxBNySpaSUA0KrjY+uoPsbhgCU2VWa2dQFW/HQPGM
R1JTUri059QkOsfl+jbNLfS7dZt8eWxLHtk21hvByb+Ltvjr0xmIGVogXTXZO1wt6OVsGE09jstt
+8HUMXouP6R7cWf5EShEdQv2iQWRCJZX/cY4Dw/m/jtwkWz82U7k6P95B1dbOcnq57aSjOU2fBTQ
8L+g2+ie6MgmgPFBdR5YknHiUm1+tC/CJ0lfqG6SffLD9IyByA8Xrv2j9gBmnAYNDtv5rN0Xuf0i
7JMbfQ+reiM+a9t4G+k2f92/jq8Jl+FXvkXCFrbr39GQyllpmfMQl0OrsnCszs0x/3KFU7faILZo
BtSfeHDxbUgs2JQd4/p3xNAkZIzxl3SB0QDQYkdCNhOwgwnPJs9JeRj7AIzfE+DjcPYyXuGjJVkS
FxgbIYn+NCpiG52AkYAHtKc7HRnGDyjNhuXTv5gfuwtOdZIoA0Ku0h+FtB+I4gBrtDKVARvZ44wU
iVcKqDjwm+az1wHnWmt6662imxbullOLD7SwEdvlP1JuT6zl3nKSTuLWrgffvDUPFDbjV0QDsSWu
xTZR+zErPE613/20UBTcDfi7OpBhWRrgtxC3quIVUTC/MDzr7NAlYyraJhAU7Piuf7d23W15bh8V
WnShw2e/CTHc2sY7jhtu0Dcu98XBblR9yhtxD5PVoTGVeGVhUy/fY4p+kkC3DFuUNhIOOyr4++Zm
uqm26SnZsingMNJZOmE2C1kxALLOQfgg30pv5sF0R/Ax5XYI9G20Ne+lN9pBROUg+cvPFuobW64I
jaI+C8c1LEQkXAsQD6wFzc3Py8/kA4ZLyb8WZY9Q9PZN+wnMZT/ch3fdM7zJnOXrZ3ykJW1o35FI
/7IJ0WBbyGh82Yjo1xQRLOq1nHago/ezV2ym4O5ZJych+6Z5/7fpHQ4ThLf0UwxR0q8mpG2X5Vkx
SOXDtEu31suKToq2/dfs4ln4bt/9lzVEU00ZtBC6bkhDV1UJlItFrmVlObR9w9fkDTWZfJcUYsBD
G76GquBp1EdF+FWZF92uO5h02muO10cUKu//fROqaRLoEOwFwOzNq5mFohpxXIkZefMtVk9PQIUj
PJbWI2JVs7xnjCDXH6LDdinUiRe66wUYlXB/U/GNfTabNiP55pvQ/6wW8fn8n12ntv7//2iV9NY0
ZV1lhb1024ymA2myl10sunST4l1Z75YFo60HqY/esnrTVzsZnc70LMwO2QvREGSjx92e38BTYEVV
GaTxIEnfciRaqtsTYLsRR5eQ99ol7uS5SzfGR/TMEGUOtNEbpHOU+HGDNOg0iqd4VzRBfuh+YHD4
ZCEqiIZuvBlSNdIuWl/4FP/9ffz6dH/sL5hImkg9cCFdD0qVaFjMUp3jsyK89TzhltwHNjFl4NYO
XRqYnwB8aIAaolN2+7Y4hqZnafiDbRqKBKwR2tuT2zt5VsUgxOFqGj0h9hXLhQPUKPZldnggVgRW
spqKdtG4aePTRNNhaFi7qg20ia7OBqaFEG3RIV7mHa2nNg2m8SlmHc++Ed7+z8V+/YH/u8pd1aBJ
OwuWmeUTASRfOtyIqD71crmVp+kgZfMhZFuis0cFl7ZpxBY4LL1n8xTNmUFpXe9mDJJzijlTKL2k
ajDzRTtqB6mDDKGzkwcxbw3w1y9PuLRv4bz4ja4fTCx0Rs8kMKtwQM446ijak+J5ke7iaASH8EJ4
+RZj4K1YGY89qY0WPb0sHFxtHYzk/W1JpqTYhi4xrryv46Dj2mYv00Jj19FlLwR/rWlH0hw0sEvS
ZHBbNnGVJjwq4aMcNMSJxOqhNHc9AXhys0kimB4CTUzM43OIbzOPfD2E1jBAlKA0nIyCBuWLOJzU
+mLXOXr9fF/IpTPViisnbN+Gl7b8wOFFI/4Um2eoRB4yAUdce3fcpWP8IFm0QHrwXxM+l0ILrNp0
RRNZG4nN43QYuvMM7KfmgW5WLzJzL1WVXOxkO3VkdFLhI8cmOLL1Houd2AZ0VRM9cUU+evE10t/N
cB1InnBAyO9GF2mrm58pfkoZJIQAJGE0jquZsjGxAuedkzSpJw0/W6jicnIwKgh8yERz6DKSFnkF
pVWR77XwhhW/LBoYIYIzzzpdCXZgFPZN+GhYBygWgSCDNuAdDtquHdV9qbwsLMhzU/kX4uXW0j8V
fLl7yYzP1Lrsw5WPgSUkmtXAqA64gbX+DigN1czSQ3CN2Z8KX9UyOj3fx2gSE9hUbgVRoQhCkrAl
5ixqsgeCYOqdLYw/oh4qas1YjK/OwB8ZMT/v5I+5fZ7J75bEZlOojyZAJNFgFK2aSBEN2wzfGOlD
jcgcwBc6tmh87I5KCt2IFZ7vtKmfMhRQRXRjkcUjN09R1kFgvBflF11XHK57n5YTzzf0XobiqRiq
izF0lO7eX5oUbIbuLFK00VUGNTiWJuSLs2IcG0xADFPnod3Vpc4nrrYVJ0Q1SMHEPEBQVl7U5zRl
Ps1dJTJSnGiH5Ia1Wb8ooXsP0zfRgAuTpeCR9jEXV3HKbsBDeFX9EkE2stLny7Ix6c3DmpiLoyEn
XpEzOam3S3RxiXA2GMtWRruRBpNL06F0mMBIpAgw//0wVdfF61/PlqsOiybF1tKllFwKAi5c/Qnd
b+5LYAVbgeifBJpectJ34z72q3VHB/+1OsYuXzDQ1+flFAOrX4JY9cuvRnLptJBc5iNuMu8z2Ubg
QJeuAOf6wxqh29gMF9Lpmw42xIi/fAYZjpm4uoJQil0t0PN8EbAKydE5RVeqIdrVoUtM9+rC9wa+
4Ew1T6plFEi46y39bhydy6bz58Fp2uMa0MhSC6rnVyycB4JlN0jHqtrLC1TOIzyepPOpK5TkUXmp
E2Mfqa/s2ifLuUSPwKSdzr2Ev6RD8Rc63eYwNqUz3urvknBjMhlMfNYXo7u3ZPYJPt45ITvmrWxP
mpNYT531NRmeXvnMrifZ73cSm4rOaw6Mg6ZdFz8Z5DwhpgzyYPihV7t5ExpvWn2njMdQ2CspLWK0
QR+D9qTku7XPV3hC/RTex7gRn8i4g9FgZ7sM2ORyGPcjGMIOfXD9k49/u27K3TbbDJwZbHGwN+vm
ttK822oLuSRzLazYJr6KOqiO6fPkciErTs9EnRtZpAaJlie80/RSeFDNPwcD46C3RJuR6RDjYbkO
FjbZy3fTgl9bv+srVoElJ4oq21D1OnN9LGVZj+I+PTOz126UCjNR/In2YF4cWEr8mek9lRPEKpq0
TL3XVuUlEB70U0GPv17btFBXpq/6lhjg7C3SXObKugoQZhNFjrYCFfy6ZX5sLx1nJIhN3zihCUwY
ieH8mqA/OAXUuJ4eql28LHfpF1pn5krtXfEZDg6cpAOjwMZvjzXj5c5JiYqT/GhxOThFfZy55RvG
deyeCu1hWB9vcAAuDvIUk1kmHvVvWY9/GfKwj6aLStqFDI1Uvtq6i2NntEJvIMDnfhbJiFtz3Inx
/GVJI4rCWU1yKzkTtov9o9hgOtgRTnVjQHOxcXMFEPXdZc8zzcGGxbb/cmYtc8Jtck792P1Qgsuu
/ALqBOty2VF3/mJgYp72bdJDt6b9TDbw9jZ4vqWb6Iy25X0IYDlBt/HTt4+t8zjbXyC67Ml23omN
PN1TnjtIQfaMJ20g57vlBvLNCZiVkzuDrd2ajnHLUuh8QevjF2fbWX++2fz7+fi3ooczp9HaVURZ
wYr0+1bbyPK2qDqrAr50orlkcktH8a4vtjRWYbVM4VYAEBh9F9r+y1Tzx1X+n+Ne7fm6Oaz1oRjS
M9qd+tbym/Pws9hFDEvuB7oIT+mGXvc+BxxtZz+0h39/av3XBfGvw18tC1kR6+IowR9qPJjtLkNg
xsd2/IAwj6n1w+TJTr2N7uIHPTDPKMC9lcxGuwO/ZOYxPdxI7nBaHoqNAvhVsH1QZ45k5255j+o8
9aNzFfCs3tBA89ho8yvz6nvjOXcn9pBe7pd+7nZv1RnAzDMGzTN2FmyaK8x1faX1h9b/sqvySp8h
uyfB8pW5htPtyqOdURWtb7Gz7z6eVZtrjaEuV0lrYxGzf/4EK4X2O3Ujj//e8IoBbAePte7xodkV
nuUr7nBWvfYVrbin8ucVELXNNnRzylfNR0H7lL52d8mGnsEOtc/8Hm2m934bftHbmX79If+E/QVk
dGXc3ljMNRO2Cl7DOVqom9nIcqY6B6wUt1xj/3hACkK6V0oSEI5TXETr/2eL4vDrVAWXTRHEvukS
w3e7eowY3dvrvcYzKoDW4hiedYdD6tdrIv36daIy5yPjRVO3CdaXLbjtyCHi0KjYeSHLoWPthLeZ
Y/Er4deKx4V1dabJyb9a347hXeyHxn44HKRACW5pfHDc9UUITmaWxNPSQVrLSTU5tSl/BkmIPHtl
30LEtKMHmmb8fnHiu/XZoNtr1uo6g7KfnzES8VuTl1r/EfbjkwhKd+KHb7Ea84WQQsHrvTNow75K
1KFzf8pPNT/1rvvrjypOescTxsYG4+aQcnnaDxuzWBmm7tfMT10CzaHt7hafi7fgxa1uMfHz92Dz
CHgtA3hIx9JJXADy9pdxGwKU0HhCb0NsbdW+2Q82TWseMaYnuOQu3cTn+IzA88cK5g0d45OykgNb
7qr/uZ32ghv5wH8i2vR2djPv18OsjyYNX3AQBK8MgxwOHjy+vl6ClA/AJxm2TF3cNSF3/bevh+fO
P7y/i/bX5+peBrrHf1fvMkAtCMDxkY5lQOHgEkK0vnGvxqHxTmCmrQTmr1ekZuc5uJ6t9TQQBsH6
zJTGTW3+2et6DxAStIf1tZE5fgSQeH0wE9BgP+5Op9fd51Pvf7KDsmMP3v0PhI8+m+hzxsvkXvVr
NE6jD4sznUD7ENzdlvb7+gdm5RyfTifHao90ZnykFszRmRbxS3bf13/yvL7TV/wptvl8j5zDXf8N
gqAtNjdOA6G7/A2VIK+zvlLEB60DeS/vUaI6GnCM1UBNz4+IsuUTsc3JcDkZfnRP3Ovt+pkN97ul
U/2rNhlGsibL6+P/2lqtTuWo9GGBd5CzwiyJOeQyqscxDfe9Af6L7bouMcAzf6KaJPGyhS+6Us0a
prGjwfc2veHnQXXjgiC02A0psdeK4WawVim5E0GuaVbvIcQzJTvnuHfb8eezSTNaZ49QTm6J01Eq
7ouJOSYO6spVKlTECEAbJEyLkZ2mH6j9LaQ//14D/roC4TWxJNgrGtbPq5VvkVREPGSCQ3mZPLCS
AJQJ14kgcbNLsZwOvJYLRqThewy977DBf5stSKARwHnosKlx9lytu+U0Vjjy2qM8A0l6m3Ab18XZ
iN6iJVAYMVzOLUJq9bMlqPAmz34qCOOfm4nOrvGm5CBXH785Hesw42pFhOVuEE9GWAMGnKvTYXUM
0vQYtknt4uljkerYRv1vgPzsk8ilcLfp35hvf1nH/jgsgIgVq4K5/9rb1La1vlzGrjgQ2Vt322bM
KEyhHIjmfhTOY4KQ0MjtrG1RbLIfjnAA5qFHNyZtaGVPD+YweJdK9bXEq9IWexIoyiXG+zDbOjXM
+sOJ+cDONFIfk452dvw0ZbuG4nYlNY/9UZBDKreMjelbb6g+7ZKErrdSN/b6XgAPwJm7LdbxSFq5
4+Vu6W7NJWUmhj0/Ecs9AooVJYkY7zGKHksZd+rnYH5qKopRRfVF1Ipagv601Khl4o3RS5sxu3ih
tjUw/faJ9U077RqHs2oKCFKxVFrYADhgUv9+Zem5rA5Dr3Bdu2TxXVjUqJFgbwd4T9tTz8P931fO
38pTCQunysVDA5nHyO8HnENjweBdRKgPP5D+Sh8CMkIEK1/CJsP0C3PeC9GA8RB5Wfz8M+REXB46
64D8k2o7SvcypAGcDoLlNpfAZLrhGWDpqxPDLKfcCaRoMB9MplUWN2PwJZMlpynjaQTxKq6Z/H9s
iSUuxNUJboAvug4g6+o8r6KZcQO2ewIUqBDZWjxXLjXTN90J6S+V/ZqRhAEFUor8x8hhmGajLaLR
OkPn2mY4Sidvhj1w8d/RiMvIa2232LNi//z3Vyb9ZaIic5Ws1tFf5per8UM2R3E5XAz5gM8xTryL
eTaTJzRIiuCZ1CgphIl/H/FvfRjYCkjAZAlwI2j23y+SaBg0ZVzU4hCrwhHoNX6edtddhJ1Uvc5o
JstcRI3+M0qJge2CLn/XUu7AJJBxxdfIKtCAU01erIeLFmTCahLCHpbHut1zheQNM2MypN5gltLS
BgrqGNqLghvCAAADxyUibSOlAdCk4o6Z9SpCG8b6dZBM/5tl5Rdk6OqBJiuqxhAJhBhF1dWp7cqk
EooqVw6CvO6JMdJ3Eq7254QeCj06b9QOZntbyDdWfjMUtz38Q7ZwWUDvKb7J8P5DXAhdCRCmpmwv
+k4baOBcAp00D9fYcfuycVA8XfYKcv+oF9NX6G9msyOom359e3G68giXSHiq4HUYu1S/H3DK6cZO
oP6WnDh7siDVnv/99f6tjJQBVJF2w9UsEfXz+9dLKy+5zGMkH+os2ZJ7YEVv4XBML7gZLS5sIJ0f
KO6mb65jY32W/XGy/3PYqypSmKKpDAt1XOH7EwMadXhX4hMR0Own8ZbpzdM4RYjvv/puV82WoypB
aj0mC0sBOENk2aAElX3NEqBdvpaMLOCVpOgI0a4nWR5N1RiWgZE8lUMgFOdRY8+OGqvy+C8LjraM
K3k+opWidYVrJK1njqh2xtQhDcaOV4O8PHmNdZgAoWO7Erk+5zehfUzTHUuKqzAljnCpSD9xHou9
7ogxRgKOMqoXJyzfzIGNFiKnZgPEEL3x2ZwPc7tniF7ICMsZ0oMmJ8VCBi0gXc7/F/rA610BfSgL
6SS6SVEERnTdeqy72Ui6SCsfLihEIcFAprHuwsMS6PZj4jfPYHHcb/OTrr/VXwdlGmkoyIoU7qPf
LybNnKuLbtKzzQ/RHZF9+4TCmEk2NoAgevAw7iPSs7bGNob5+M0j+dfy+N9Laj04qTm6hiYPwej1
FFjGnNYUKidVWSffFtDiEQuCIUY/dYY7K2hKkXtWhm712QzDs66QypiUpxRCc6jf69FdJzb03Sti
lLBaSwL9DLrGGi0GTDFLfUqKkAFl4/a08npwoSAnLyaWpzxyenbaChQ589fvt1NbOhc2NIKKOpfB
gRj+tMaCpjr17SLuOvIEVP1D2zWAWnp0OPr4VQ2h9+9b+29fxn/Px5UIZhqmdErmNj+E0yMWj1mF
B9wd8+7NKIOlcsQm+Pfx5PXb/dcXcHVP56loFkOpT8dSxaeCPT2xmLS8jGML6/9US84MbKIRyWMY
c0RQ72lIJaq8TTKB2heK52ivg/1NmHcZ8ce/39uvmuD396aRl8alue4LQLNdbXUUJSFZJGzlQ3ic
lq0Sv0sZU+j6K9kZNC3q4JLt2GWNsHAoJZDQh9maM8OK8837uF6/JSKfaQ6vKyoXKorj3+8QI49a
cjxAHhp2+IWy3/6AuH8I90/fHOd6f7Ieh9Wa/bmJM1/Rr+7EriGWoh2WDujAqtpRA3NHhkmy00IH
eYlVO5QFKmr/1atAs/7fR//Lrbge3eCxw86Suez67v4jAzBMKa2Vfu6Pax4ESNoXIxmOiFH3qjCS
BJA5wwT4ojotyCGJpF6db7NUYP37UnBThPLbgCam02Ahz66E+006aAMTDRMdk4yDfQU8MYiciy8U
ipEByrVwZu1+zF6WBraZxZJSW8cMVMLKyRY0gUkEKp/kh96Egm0y4mtr5SmuQaM1t0IC5StBUgUI
KfoWC/fnY1gTZb5x2A+sr5ACfj8TZJuUpTG15BvLh2ZqUSMRwLYK5ZqdUMXuZXbDm5gdRN/cRRoL
ClBfgyVEYFqTfXdNrDu163sAGiFcT0JxKVyvlvpG1+pqGqkvANr6lwMddX+xP/JT8ooh/5un8R/7
Ci5AVac4lKkN2TpqVw+DIUMefUmG4SC2P1KwXMl4U1228vIoFZuim2yJGYdRKHYlLd/sWME9/PlB
mbYB3WSbTMyefHXSR6Nv5VZiKq6Fb139dLEI0WZ7uqSMGCja0//F2XntNo5tXfeJCDCHW1EilYMt
xxvCdtnMOfPp/8H6Lv6y3bCBc3EaB43qEiltcq+91pxjaq6PaK3wjx1ka2qKJnzpq+SQ94j2s+2I
ijhE/Qqog4oiyJlyIdsCaTJ1h6K6Y75U1lTB0UJF1zZTFgxkBZJxZ7WcNNTCLebMbrx7+fPEcUfn
b8JgsNJp0/i674pI48oAc7xkLDPzXQCkjFTCNin6wG+HzTwFhjHfM/a6s9RtzwnL08/B9J616ZI6
20Azg8mLl6bq31c9P2V+7vpnQw9PFY81qbriuIumu8o89xgQceL34rSJTAPZpuTWVJyJsIq54nFm
jmoXsWJbgLWQd/jeFP567FHqIaSPovOHyvRO7Y7MqPH3hxT3I7PFj2YOGKHmUeBpp1jUYnVAcIX7
QQvzVa0+Z/lLBTri53fKt5PPvKDMmSVsUq4SfvnlDa55rd4pvTyvXnMb2NcbmszQNn7tLv3n4tEU
cT4YU0d8FfFUkWEJWjKI54ozeHU5JGe6qIDPm11/7rYE8o0QjjbKxFTtDirq/3KXM0QHdZllGH91
pf+8ObvJUCpVqcjuBvx4Cpa4jWa3u/HLG/rb+fXvt/nP53x5Q5dS0LWpb3Z7NJzi1ozW/QdUJoPm
HXKhJ/zFUMt8lww0duzfWpffGh3zh8NuUEVQw2wPX29SjeMs9mDcYu9lILqpodQ0iWaDI8bfSK4e
mmmQpzPWO64YTGS/vpz+Yxcm+VDU2JzoftDN+/xWFsaoCXRw6TcEtbjju3CsdkQ9Hqe79PXn39P8
y3P68tL9dK9fvmhFhfEX9119UPVlXKQb3yRlIYL2kD8hQVklJI28k2QCww+N0IC1mmAO1uU6KdWF
GEkuCo5XH5dLhU0nY1Te4JkXUEO4rf4Y59O2FBWHOBKE/BhzFIZiqWfr2sJiQDonRYni6CqMlwtv
XEgj8yIMsJIIHTwDCRaBxRGZ07dS5chS7Ey1hpO/uK8UNiYOJr71LFogENKgt7vx2GqPsUYqjm4s
zYGueP5GBXAnKdXK78lL6suDkozLgOOtiT1TvRQ1BXJ6b2EZp++cVxBNFTJ+qc69AHoNOvBigE6H
g1bIn/sA03ssrQt1WOa1t/LF7lZKMN0Kqp1gTCRIKkqjY1mWzAoIomlEfauP0zFjhajysIlV6RI1
0kIkQkijLSMEvG6XYxFSl9t5bizgiuGCwoti0JAKe++Qh9Kj0OHzRUSlJk+TYrhirD0WirVtEv2K
U+KJrNMiyLGa3hJfIZscCngYZ908JPtOeB4jXBGS4EaJ5g49PmFV4wGSr9og3gcN2B26aLXpachA
lQsMeVviWnpsoBQyo+I5SjkxURrKU5cp5ymFyd5I5SZsTMdstF2lwE6pkluxFPdqTi8hlncjUvse
FEi4DlviHvtwWdbQsXz6b5hwBeRSHCtowWtsEZ5lkQnSrnMxPalI1tiF7Lpv9oJq3eW4T/qwdfyA
NmOvJDcyP3GEi7jUlc1YmkvoqXnj7WVpa7Eoc5RgknLfmJVn11O/D/DGmaziUKycUssvskVZuU8a
xdb1wfaRGdfZm4akW+g4dcUt3g7GMu3amLEHs9fbREiVP3qitlVz7OIVFbgutJthPPr4EwJaLqL+
mBG0MsnMHTtSPSwvcQYqx1zbCcpNjwpLGinYqx64wm08UkESCbJsYBE0fPONzo9ddSsvyleKRsGb
c9Lne5GCo9pJ2zrFUYbXIsfDBsXphTQhMC9rlbZdHSW2EjE704zn2P8TSjIJIli+CS6bOPCNAdow
lF369Cx57OJCaHuEq9TGQz/eNdCO2Lz45IchQ4WRyNC1ma6Vrz3KEJxEJTp5wZ7S9GzqApHwHTyA
k3QVKEyw0dCkHjcWTNEF5M+ONKIOFAzQhrp5Stt6KQbBreZXro42NGr3KklhCUaz2GzsIcNlE/vI
25pZrSdSVsephHRoG8M/0CVEqHVPhJpEToiKO6S+FAX8F7xeepetmaavFNJITL9D4K7wqolXA73c
wNwHIbh+y7frBLtEeD9OkV16nKdPYFSOge6jCEtuleat8Mx8oYjPouK/lcRDwSFF5s6Rl5QjgnJy
I7tSga3TKXIM5VDIKDU6BC+lXQ/WMh7KQ/RSi5Kdiog2iE+R+nprToiaOkzIAM8mzmriuKpMfoRs
UxLc59HuF2EIhoW4NPW9at405V0tvc1F9DDcGVRm0UdqmnslytcW+F3ZCu3E7MAoJbiPkoPQwQkz
MBZEuOXHGy/C5WgVrseX3hCnKUJbGucCh1OCrWbIPBOEgSQlpUZNK6l35D5dt6pyIosID5+5zUpi
b71k12JCw9Y0rHTLXEmdssBIDeLnYhZtbk/NXvcTXtaVCYKYKLBmWCqzmUe7UUICtovqNspjNxLJ
ONeVU5ma9N8kHrGUkdzYLrygPQQ6mpOGYOLu0GkRCkSvtv3suW63rewfDA3YBMFzjDy0RgVBAQ4C
IKZW7OYQshLieRqCFdXxw2lFclZbbS1NCMv8mz6InTqdaeUCg2LohCYbS4bwMY3uCvq0hLys5iZG
045XA2BCT8KTH8c7bICLypNXls6k3X+X1AQLaLm1cmb3U7oWouDSKNehM46ljD/It9wJcGZV7clK
wTaI0430lUAFc6Bmm8Fg+4LxdmiL6JlP/ZiDLi3ZOkdD5QbJ5GSQG6X62MWElM04mKA7IpZdpmyw
Ju/NYghwYtxOoPPq8Chj2q3Mo6bnu7a0VtaoOfCXpLElfzA/S6l4iE3ZETs0ku20jNqdXHyk1EAZ
+x8vuv62lEgZqhGLjc9aY6A6bTZWal1Ug4ARZU8UR8BKZn1HbKChgDYSNVKLyIEgbIHph6ncxd1H
KYwgF+IVuxajQSeUzEOmYfbPuovpa3eZkq05JJw18uW0dFiFsNpGSD+3bWLaWdYAPVmV4ZumeDd6
LDrNoDgQS8TitpWGpagMB5XzrNzejtlj6HO/F4TC7WYeoeNEZPRdb5AFU94vlK22rUHzSXaLzmlr
bYXtPASfh+HZ6o5KejtLIAz+FJ0QE4oOg7hHHtJVsXiR7lEpMAMvLtANFgzO0Pg4VGyOX/Df9XvB
ncfuMDUY/HCQWdx5O43/MzGUIJ5ti8PYnf/y8o/u8JbnbzxG6/niiqOEEsLaKlxGezsP8gnZ21jw
qzf9ZnD5moE+3eHvYdIeLxH4LupTwbTd2kQucE90VUQgIkTAico/I7hRCN5c7YR+bhEdSDvkpPt4
D1HI/iBlZXEvOLOSS94h4F5lLuqK1EFRsBDXItydBRR+hzwb7rB7Tuc463Gj7hWulpW+URcrJvro
LmJnliFgNOBvQDTHBeKn4W7AdxGX7D+hwOfOqhuf+7ojzII+y6xBmT+JFvMaOhJuaL7TaXW3zdyE
uxHXs9IjdJCMtSd2+Ak9DfAkntUz8p57j//BcD9WR6/NXEtzyIFZdPK0iAhKxHpshx4McMJjZwU2
uDCOuzkOLs3q1m3HyCDB8PuIMnEVRbsE5U9DEELpgfUPz/qE7qLSd5L3HkVsNf568qy9FjVQi0KX
kE07BkKly3Cvuo84+dWSORfaP1XHX9phhI34GWGy8yhfdznwTAjwMBMuPb7V0Pnt4CH/R93/bzFu
finG4yBQAtix2VU6NUsMsKt4gZQB94iCeAyTv6sdkTLcerf0KlknP58FpG/uGM49c/ePTAgi3jUU
wZ+PHQ1t4bhr2+7Qy1e+U6hENc+SaM/dLmlCv4fGkrIo7hXILwB7VaLUDpG/l0cX7UWrFUsZgNso
k7EOdsTH/CBAT7oJNqF0pfzAk0C8aWkQxYmKZ5neNF5vk19pRLFjQU1q/HsjR9BD3SKiG/Yr3DTo
xGNghHTUDP9FV+a4z6ouVpKguxIPBI4hvd1rwltZ7AScrjk6qZDc8IL+NinqOnKDbt+Pl4YVmIYc
NwiEE1x/Eokb2RKmTT+FOEw/5yA31+MPZsbjD/+GdN07BOQe9NXETJwWMNlwL/q8uYJDX4Zrk/aD
zFuGwHO8GpPwGlgKxJVqWRAlJYmTXZjWQyd5K5MWUs2xoHpUDI3X4HryES3h2iDQbovg2BhYToO8
UoqbXiWLVXogz8/wb4pir3qhLSRM8nmSxELa6yJnbjmyi8ojLmwvi29Jh4CrBvZvbdv0TrHoI9Km
U5bYqHBV9lRYkvGQgm0nUXw34B6Ywjd93Dfca4K1tnib4o3aPIoZ2H9OH6U/OCOpkZn8WBPxCKrF
ZMT40J57mpthtzXGVTQeUnJ3hewhnYRlVcXYucvf+mPy94eOOLrZL0dLEnTBl4du1ONUtSrscsNb
sPHcevE+XaTLNGvAEGf9suj/45HDAohfblYpKXBwP6/5TvE4QcKHvc6BIn/nUPZDiN7tz8+fY/xH
o/XT53y5KWPMe2mSW3UvaJxciytly16sk2PQGsvSku2yRlemPYhJspLmFWzCSxnl2xJ1TE7tK8ms
B9ccl0LSOWFAs5qeLMfjHN1eK9FPfg+mty67RJiqe0+zzZa4uZ7UHA4D5A+a2Xuu1Pzbwok1cv30
bTpprljLPmXWsIiSd224v/obfzwWCcJ3asNU9M5lGyxlzz9FSbdMPCLODLZhxkgF66MSHkJUVriM
l1Kwmbpr0TE5fPR4X8x90yqtN605OSVqOI5LtWmSWFFvrG5aQM9eaVC0LdDoqfI/dKgwWyLWFiXE
V7L5pblap3muCAI5ejmy0XBV2g9PxRYz1i9vS+XbDyrjpyAfBnc9eSp0cz8vHN0rhjwuR+kQyiQ2
IqgDD6IEg5ud9KY55SEWVkLa2rpciZz1Bx7GuEXlSVhcTfKwMoFVnJBIDox025XB7hlWDHofjdaE
GIKrkHxkJa8JPsSbBkC13DVQ2cbRJEfxnAI6KaFpmTVHzfG3W/ve//pya1+eiTCTJimZ4vwqu5Lz
qCCsPQ92fCVbloLl5+firxzt0w5L7x0VtUS2Eh03RqOfv8ZRYZCdlTmmisqZhMM4XGMGou3BNFxN
dVpSSgHDIY0U5pzn38Ti81r49OFseDo9eNaLgTX3m0ZxUqNSVjQiBputB0rRP2bpLI9TjGWuD4u6
+mUE+TVIypx3WJqnOvlvbPTSV2mgMoxaaUzZeA4Cek/h3pRPvNVDzQmTB6Gj1IX37u+1gTxYoFek
PkK5Gg8SVhU1t4FcLEqDGMxlxckAHGF3q4zXPrzx6scmedD588ltS7KxBD2S+Abf6TF3pYcu3wf1
3OvA71qsfv795pLgyzdoyKKOhwhmPH7jL681NRlCsSAs9cDRkzlunW3JuUI506bgdn6FCunfP06f
WUIE9sxxbKYxbx3/tJ8rQSjGBODw2YvXqnVsyzMuPApAbUGWeFnYw9m4BpFLQzFunUpmTwdngbUt
RR5Gp4Q0HUYdXrb13pksJh+jO+GORPrOnCIFlTnN1r9VVwGb3XDWXIjpewBAUV/lL/GA2o6kkF1+
HJT3QL1P02WdnJBVjBdjdETRlUHDhgupcw1ykZ0++UDaJ29bNpVIOMRTscyT3m4ghHkg5+1u13aX
2bmZY3+OdvDTk3BDaASze8l6mNrRMcRV8Gr1e1VyZBRbKGDx2mTBU2U4ddzxFqUTYxsod2+mDxnm
sqty2mjJNdhJhEpT4ZxBBkQNpcaH32J6cjRhVRp/vEcKmn7YKSiOh8cQu4EDfEC1XlTlxjTdoOAc
jHZub0Z7NaTCqw5E/lYXqfgQkCrWTlI7ExSk6iEiT1VcGfwQnFqELTJ03ljTSm93404a3HD4SJBU
7xFX8V+XC2Ow5T11a+sSdJA0zSJI/4DrLpaJvBP2BkITT17X0KAmb12zBQWnn1fqX6XQ56Wqs0IR
YPCoE2wgfVmqmpBZoyDn5VE/9GAjJJTG6NEW5ofxyC8bPWUn5UYliNqzoR8z7S3fArwFpa1pHOpA
0fT0TgV7GOwSeODrzxf3H9MjHee5iPkcuq/0bdfKPSHupJC5O9tCt3i+Esv5CMxn8fHL53yfHkGE
l2eJHvpgyZK+7I6qIQR6ouiEYmt06cTE6TqASqwQ8Upvg/Vd79N1M95E4tqg6jcxaOcTeA0DftBE
8TD8gmD4O9T98qv8e0F/j0T/PNFNVfahXA/aX4G4qjyWpD4ncyT5h5RdPNm3UeRmGhNzLT5GxqET
4BXA9X42NAxR07mbkNWOj6YeuukhJwl3kKWV2UC6Z4v0EnnVMMdFFFUH+tNQ3jWEK7QjHhlfXdYg
SMMqfpUk0AS/VrF/9/9vN6bKBjuLbKFN/LLcJj8cBUHMraM0hngtGOjKgH3Ubcu5vWGeQg5KOTS2
7n1wFrbks9aQBKdHt5GiPzLIXDZd+dJRi6n1QQMb0KrSKpRpaxD+zZRc+6UOVr7XwYQFKDNdeg6J
k/V54fzzO8hmHPoxgKd9NCJ9NRyZgHBNep+IHybVNUosGobEKlfvCm7GCutuRyM5Dt/r7joB3tee
1Oy5yt5laT/htlaIkAitYekpnBNjoEFptOg6/Jd3KLI5yv0mW5mLrc9f9uer/3Jy7bFq16ahRLPs
VKJVirdguqM6bk9U/SgbPwRxwyqw6mdeOcx/f36qjO/KIj5+LgSpdk3rm0hR0mhYllDWLnLwQG5i
U9Pe7WEGSFuiA2MB7u2AwVy3G3VTWU5wG7365WPV1Ahyj5N5HP8YqxuJ5GDMEhguue7Gbd/Gs2+s
RnUZDQTZy0zFEG7ql+a1GPcBHf6rWB0GRhzxM0nCzCeXpEr0b9UxfxKCP1J5h4ZLogyXHTJkxhF8
6bRUJ6YkNpnrVfpS4pc1njrcmzcj0JdoN0i3vsmPtK7XYfNblfd9deFHYM9GUTTnUfzVtv6zuqI+
Kkd2k+x6AMlzDt1ksS1s7az/Uo18r1zRLVnkXhACAH9T+nsK++dzrKyTm8hDQkKLaRFu1bOFTYfK
ZEXi169nx28MO3TOhiUjm9E1jXLka3pNVySBV2tic5hEoqa9dhNq4ALarN6MjXD0JMY1CYRZugNY
1xXAggn6MY0MJysYQUwvzZbAGH+lC5pT6QQAewrnFP9RBj+OpGExSbN33l9WnTsYxmnKhXVpRNtI
ow89Rk6DXskvX2U3lhG781sja2vR+ZlQ4PTwHhpkClcij44+DeQO1VqNydzKGrjIcBXoJ9NUCdW9
GQSn1m93iUqtPVT7Iip2sScd0wEjG4dNUMaWl++oydxkKhB8KO+6qJHlqGhOX9I5xb4qXVovPUQS
zXKoh6qS7kqvWmJptrpuAcfRLwCVVdWqQqigDtMGpS9Ev2cGJDe5Sl8UObOenWNZWCSA6WTxl7Kb
pfbt/QDch99o1l4azNXnPt8/68LIGFa1xiieE98daBxFkJSgcpQPcrbvXttkB6R9b1iL1DtrxJjL
KuDvpfwMe6hubrFx3Mmx5eLkhNb7LBUHE9j8Xn+HOi3Jtg+tFxeGPYbYvUdl15e7IlzmlEbrdC0p
r37htjd6cOiM15xUbF98qYpLXt3wT02obCk4m8+A7dGtKAvtGuXYQpjQwcKyQ9WFdD0so2sMmb4G
I9usEyq/+qZ4yx77HLfJbZXtDe/DCI8iVKZlMUfPr4VhC6KytdgqH9QSVO9eMdaN9ZoetdaOlD0L
RNR35hQ6WPWnbuelLkdyy7srXwhHNPjj1TrOd4qwJfjcC247HHrjOkhPxGblhi0TeBvVVz1908WT
Nz3rxADI9jhsLHDkw1KCOwgI2md82pJnfzvKh/pG5FTV1/cVAlsy1I9CLy1aoV/K40KosNCkUN+R
82S+K4gSI3puMlHXCvMRc/Q3ug8WDjphLm8Ju3RDm/TchWA9+KzvglfgXKbK95704Uv3hp5iOl0p
LfPigqB6mtELmhxHJd14mzHGhg5J2SGxzfPftfQQv0vRyTJm8M/4btUPc6zRengFJj4D0x/KYd33
15hxnR6/lfxNiUtMnGJAq4jvpOIU3lh0s0V87OAoMnDdJBwFL1lvLfhCxY+Bvb6NLFcmFadGpO8P
ALfIvKk/6INW5TqxXpi+s6q2kyNuQZwUswVyVuIqnPx5refMU3vNEWmBIjhZVSG2Ws4xbfbO4ZEQ
0PYeHGMCKixEoVoUB6XfNRV2bgNiTJHY1YSbFJbca30nroSTwMDBWoD6aO9y5KML+Snei49Dv+xb
Gx2XgqmABm/gRLXdEgdAFwnczxVJxXDLh4aZq17yjzSwWwhtcG/IcAVRWIDHcSzB4aSFbhw0vX8i
LMtcTO84ncIHgbl/uBnUFfFX/OADw21YadXKQhNQOepBbm48eurtSyw+NdkTTVBGqlR9bb6awr2u
wqM0kZixsA0Bm4XRXzhW6TRkw7aA1r7I71kbu/hAC2EZ+pCmJZudNDVWqbBJxZ2MaH9wQLqPZGtn
IPZLBf1Y40TNSzkY7gynFGEZthQ0UNgKDFwFikx9OjI7nqi+wn5niW7f0VXjj9TTGVJuRoCoE5on
6WKq5F8R+FUcPPUmH5xceReal6ByUnq9jGX0rQLL00eKl71oxzylrXsLX0o/W9aq8c6c3wThPAjn
KtRROexN7zAa60A4c+RgLM4D0fOu1+IHkxDFeA2D0idaI5IuhuiODk3C5iZBJkvXGYqnB08REB8Y
9qAp15WqLgptN01rSXNIT+qZO4ogBmyxRTbMmkiDGwatwXAH4HohBugjetINmC53DI/NnF812hjg
c6VLAZ2t5+zn+S8hk3Nhlfk02nlEQduU+1mowcwG7yAte10CGPnY1qe65dSrpqxfmwiOzQEogvBQ
3mfQw2duhD+Q/uEm2sakAQr+1cYse4pvo2kL9ycWbN/5Y2zi8NRuy4qq6KHoH1QOa+hS72t8XIWx
UK9TEtmduZF1vF+MdrHOy2519qJV7EreYSdjS3lFkpiTQlkOVyLlQjf2HQglMvixzj96yhOSgHpF
1/LqbXz1Rr3N3yYnPmrqigclUVh4oJeAp6109A7U4Y6QLzSH8/uH8Fb4rnGrd0s4P3K07ZhddVsC
Shg8wx5nDlItSAgJoj2hvMbj307kDu+8/KdAttDdJezAnmUXPuvmD4eBoHoTodh2d4K3j3gFBURU
Lcx91JylisN445rRs4YDriJYxQJ5DxNKIU+AYYvnndRMXKnmq4/y2AB4UN6nxRNPml7J9DCYbGhv
8ilBxq6epQe9v1BTiI8oeo1jQcpqscd0kprM6HS77g4Ksu8etsd8FvSBluEv0HcVb60+eY69U81w
blrntB0EHAfEs9IQLGjPHYzyFlaWUN8KuIzX1Qdda/8g5099QHQ2kS+cHDy7CM516QpPFrNRhsGM
tMekXDJ496unVjw/WOUrdW11wQAc8HNGrm+6BRkm6r3KUCLbBdOBB5CWdHMkjji95mjIUu5wmjbT
1qexUiVLrhuGzbCK1t2ll+9EEBqUvsWJskRTl0LoGtldErlCsCOXCON9z4CKnCLhlSzYctIW011S
FiDreUYGvMWzgNZFWRpVqCq1l165szoesmLro4wYX2Vt0wNCg5sKdta6aueIN860mOA1qhulX7Xp
HqSJf4iUy8r3XgVz5ze31kZW1vTssWW5hNn6nBCKM6hj39hpptsyqrVupJlAA6BFeZD6BUEnQ06b
H+bmuyDtPL9cVqAzEv/UTsRCcm/rWj9QNVTTYxftVA1ba4kDeqGcQnRM/l2up8xhNzTth/A+qfAE
XyhyEK3009Jvz4W804hPjfEkvf18MPre3WWQSJ9B0+i6IDH/qz78p+4idiqvs8ivjrPlVZdiciuu
afzOEd5sL1rxLrNoM1+3wZPnFjEc0eWXC5gbgp8PhvMF0Gul7Uqb9+/J7Z8LGP081LSw/L8LMILR
lqNVTpzO7HrBpb208oHEOOAJZLuM4stAtfDLFXw/G36+gvkK/7kCow6jkJThaF+MdHqxlMjDZUgu
aUYP7cCBVNQ31gQtWrj5+YO/97Y/f+6XkjfRp7aS+r46QmJB5U3pD3qqNDbScFdq5KF5hLD+4hD+
zybC3FuaZ8h/KZSf77Vq0xBDmgLz3XqwcHWT7RTvLW2Vbk0msYfiYUb+Nuf40ALeO/ez6Qv7muAw
74iDJVgvVAr+a97tUDJ49oBhVVoFzW/a4vnOP68JWjKmrtOAVywLr8vnq+zCJJqkqBoOqTFu1aB2
VGFvBS9GsO/yg0IgFLeIZpMhKZVYhx1Fo5n884/zHw/G3BZS6PWhL+afX34dyhtPbYwou6KBQhsy
OSqElvd6GeFNbuzfngLl+yL8/HFfmlGtUOlpMUX9IQ28faV3q1GIlloKlhx7a4Z0cRTmHR/4eENa
ghjsGvJy+j441qPFLmvhHAVT1yjHkrBU+t+EYnkjghwMhJZFoIe1InW7Lq7yBMQXrVV0o6E8bDsi
cfVDbtxmvH9pb2IvfMRy0aZH6N9/xa+Bd+nFKwS6VDmY9F1rGSoYWkR8xAs9eKQsj5h8qNYfLT9K
2W1AaUcks/9qYRRSwzdTs7t5bBKiA6q6xUjGenxUQ/5fq64KKT2hXB6Bw/vVYypFK1prHkrLTqt4
ad/K3rvZiYzq3wz8+4zRggmebxVs2440WGC/4HoeBbNxqh6ZXHaGfKcbYGhZEfFJQJjK7HuhidDB
oivRGLaWo7ptZ8ElVgVqAfkwKY8tkoRefTML+ALWCSBggjk/7dOlJy/p5ItUMagOF0L6RqHGIaka
3obpGZFkV7JxDefJIlAFU2YIYqsyHxpEuPpMXNTqXw7J0n+tER3pB1xQjTa5/OVFlWR9FIRSkV+J
YHesx3pR2ufJDv9oNFB+Xv3/0Rud23V4X3gp8wyoX57ADFNHhsI93KuZtm0hKBrWXfucYF2x9PAA
OyHuwxmfhtOjrQkgrhvHiD+0mEcTO4jug98Klt4QcsxFQY5DQN3k/UdLXtrPF/r9Hfq5rfhlxhvF
VayLdSBe+ou6ra7AIsG+ZFv5TWqffv6k/zA8fP6oL3PQLp0Kw6gYRTJIa1SCBb27ILvj2IXuPmgv
KSi0HEB5vGgairLinW1DSQz7l6uQvjfqPl/GlxdFPWmTnyf1dGlQiUL2w2xcrzNOnPJWjxENLPzc
pbNp+CtL2TdMHCV/R3KWWuwDf+9txKeJgp3RzqFuTnF8rF6zYsWjyqmLFEealCbjSbZe7dIzikPA
J2PKt8cT5A2xxWix9+rlKNw0aOjMd4ZcIX0ydaWQa7LSpaWZvDQPbfKS8Z80y3CDSt9rVhSH8Zko
A+/k+2cis6KGLMmFeVI5B5akCWDuV7fzKIrcqGt0QDhhoclPxY0/bYRqq8oblaI8pPHldtG9waaT
b3MV9fEKRb3QXkYTydqTYt2I0TVh+zqxL0m3zaNF6Mcie/soYketj9r5N6fPXxvY530KBQzDTlmX
EOjQmf+8T8W9GVnx2JBBkZ3a5lWgXu0NGm4wyqfhXerQ60UnhE1lfK52sbGuzQ1yqUy4VZGFWumt
Xx34V1QZtb9XI4fWuBpuEmGjKyRIuJK0+3nx/Id6DckYWEGNUo+iz/zyVNchLzIxaOOjlZ7qJlzr
HFPkAT/nwerf3Wq8YVayKAjv6qQrc2OnpWdyK+Y6h8lLX4EUxb8mP/x8Uca3vR7qtoyajSm1qilf
93pJapKk8r14nvDjrS85KaJfVbVnWbv8/Enqf36UYmDsZtgjApn+/HNFzMiDkA4vXlBsBnaEQsul
JRQg67hGxD/SnfvTvzNVLqBONatOXrJXyP2mEpZm9opynUCziljFYF0HLpsB6AGENovoJciXAHAR
lqHgIkWz6c6dCjMO4ee4zchvHPcq5IlinpqKDzRJ8v+hfc+3qJLkI+EQBZH9ZSX6vhpUoybH+3R4
luULb2YFBAG7lR+Nq4JkR3Wp/Uon/fbyRYUiK8hCSOVQNIKEPn+fSdwHBtaPeN8PK7yOYBH8+o7K
Ge9hr0KE9bc4DHvtT2RciATjKpBrtGSvhdpz2QB0yepfijb5Wxf57xXhyYLhbnBJX66oF6PAVDRh
uvjqo1/cB/XGxMnfbkYSrnvKVWKXnAgPFP1FpHy85lSiFYwldu1mWrXXUD7XLc1um1A7uPfijekx
97+kxe3PK/E/vziNGpxfTKbb/WUrQQjfjMH83jCnQ57d07ifXxL+NgVzEwKp0J5//ry/s8FPL6r5
e/n/H6h/KWbFOAq9ZPDGizii2NzCkppBIAyfMLqAcycnhNTE6USOivLYEN/UUh0ecMekFnZNtxhu
A9ow8n1LtGu87d1TP7qxDlfPuzYrzuiOdBA0hNrlG422tCSP7kIYY00BGx+m0i2SpYiIu2Kut6Y4
jOV9fC2HXeMRbwCohKZm9IKRnEQaCfzSyjwS/VqRQixskCn7J0n55Xyhzbf75evgvCuZJpMohSU8
/z7/nPjSITGJKJrKo68683lvWsT0H+lYGlhJlgoR5QglghUhOiUNxmxpJA6dDMVbhIjILZuUS8Dr
UbE2yE8ERi85wEQ6suSeKDeRzeq2LxCfYcv+au81LhxasVkXOHTI8DXXumKb9WYQ1ylBJ5gVxWUX
Yzl3SmOr03IzV4P0y2PxnV2AhAsjvahzw+xV4pcqyZCyJC57qTymJoirFXNh2OKKt2Tf52xQ0X+T
wZ8sWnTiz4gN0VEw+65+m2B/r1/ny5hly+Jsqzb/0qT++drD3hJqX4EzRo6l/Zwsc/sNec0idv78
vNz/CkW+/L76LEzVdHEuk/Uvr4GxrS2x9RCSKMadptPjfQSytowZOHfO0BKL/kTXmR5drv0pW/wH
PkVqRfn0y4bz/TFn9AjHxJQNZI4IHj8vMzFMSiNrjPIoVJdYOYQGpEqZB685EMaN5uj959v+rl1D
NiLPMj2d2p0N7sv+5oe+3sqdqB8yiaHhg5clh1EeiYh8zDBvqBWG2G7tlc3CTKalQiL8pMprQZHd
lKhHxXwmhX2btLjnrPbU1t0xDe9VCjGB6eVABJahao5Kq8LAZdt4jYNbi+7IVL8bQXLRfZF02nfL
f6jsqbwb1P5kAMT55Q6/v9//T4zIXWL6lb5KOoMUd0+fDtaZyQBYc2SasAOP/f/j7Lx6G8fWbfuL
CDCHV5ISFS3JtpxeCCcxZzHp15/BPri4ZblQwr27G+jaXV1mXusL8xvTuFNxxoJ4UFNndZN7Wqhm
bb9wxW28DJmKWSh3A8SQ8tGazszNM0/dyc0LLXo3NNd8gk27plOq0HGKPYp/iLjzm1rGX+EHjwf4
vcGaT60Lts7P16FUcBXwfVHZMqDmyD51NYycgaUhbo+VGzvMb9UOUEcDYzl1ev2o7119AnVV+GYW
iPI+tGzZw5BKwtSE1lW/1ajwjhtpLcws/LpCB1WsTDgYHf1d1M4otK008VvbJ2zUpYuJFYFMtzG9
ggKCh2tTwWhFWTmINt5P/366v1MbzplQEMCfiP5L/qU0irosNtMh3RDBRMNW0raAvsRqi0KuCui9
OACebhzy904A3ESE96hZKKR+tZ0ZLmgKvetjZskSqv2Q+fOGrvMquBjkNeLMrxjJYaCdHuKYpnRj
aDtWx3+fxF/eC4UXmv/hNkXd6+q9qBTV14uhiTe0J2iBI81xp1hJOfql9+8jSdOP+rkwcrnQVCTU
+3Cd9KvkEclVibe3WqCll515c0gO9HHtZ2U2UFux1+2N7/UvKz7qHZA5qjlZmpjq1aVZYtqk1CyI
uEOaAHRPccGQ5CMBoXF+opFQt2+atGwZ1Pj3hf7tlrJAAF8w4BIa15GpnkhGKowhfpzgdoPdRXpv
2M79x/8PHA/bC1IWJhM0kXjies0tglIdzn2ZbJIT7hb1GYJuQm8UQ/B9XnojX0p/K9ifHtLPh2j9
p9GZACyTj9DVTb3AKGzjEuI5ATf1F66s7LdQ0P59C39BUif5Ll8FChpYL6horg7TC1WtVXWSbzIZ
dYqIy4V2lGB09OVZY2zFPhsmg8HpbiJgwjDTLgeR3zXVeGfQ6W1RIkD40OJbUq5p07y++j9P6+oV
pmbL/FU5Jhs5P/UyAzTKQW+//l+vnQQCNKsOlxTvCyYIfi7VrVoPWl+RlIb+0iI3H2muNm+sRtmw
KpH4vTavSHobN0iOci7ZonxsxdUIxbG4aRc1ZW4/rvfqVKb78UfQlEITaNpEKR6rmWFvtxOWkjai
w5zk7Nb6+7dDsSjILIMk46xGPw/VNMoQmEMZbVKf+uayzQFpw3NgfKn1uPbhDMFgqV2O5S2w0K9A
iWs0J2AJeq2/fESJlQsQzVj4weUMX2njyTBhAKaaD5c366zeWByUX4v+dLgJOkuMSO3mumxzEQ3B
D+sk3ZTWR1w3+K7g1/vRoHESjEdjSO3aNOymOZqGSF+9tFur8Eap3PtngRgZwf+UpkD9wo4StxDR
s8iztXJzZqsU0o8qtubIzhbB+NUz+A5gUIigRT+NLcB/P7/xmf76HKZrMUx00yT9BL1Xn4Oc6wXy
w4syNXEYdwGdQA//Vjn4V9g1HYRGzPRFaJSFrwLLUmjTiHem3GHNQ2WIzinKezqhmtfe7LtMn9b1
+04Jg/T9v3zlV9AcJPKZ6InvO3vw808KmJgSJIOXkqZYTCYzUFiOMO9WD1a8D+Onf3/5vwvfFL3F
SV7LgBul9uvUsJDEzOrrOL9HxCIWM0gQw5mJdWRSkU3/Qj4qzBJ3C92CxiCu05GWrqtWiwv4iXpZ
6UvenLhbUIVscMy7tRhof7k5f56dOn3BfywGitV2cQqcYaOThvr9u36JABWGzJKra6sTt2Vm0MXN
mL6OfbfWd0nbu0LM+EWgzJsGlCCSoF4qvYSxFXaomuJfYDypPY710BBij8oNu7KmMEw09PY0YaOo
GYqyN4nNTWIipkmRh9J0MzGM10qEqJ0+z9oTozlyMtXKVNLlmVzyqGiiUM9sImUL0NExQ2SPIUY7
vrHwe0gSygUTo/aGVv13vPHz6V2vYLKSadI5q9KNDv+FapvSvwT0oMz73L9TsAsukR5Bo7n10k4f
2dU7K+NAgs08+S3oyqvtooMMY46KDOG22WL1zb3M/GV+S0P9l099qrbREaVmgSfz1VES7mFcFwVO
J/ls7LagwLrhhkz7Lx86rwqZA5s/AeL1rGVC2Vg553G+qcOZUK06Gbi1JzEK4icvvXT897f2O03n
aZEQcUnE38ovk9XeTJMm1nibLdFVUqfTvotWWiMS8LKDzHxsuYtRScieiS1h2QOrCdZ9d9db0o01
9HddfDqRKUu3ACNxHlM4+cdnFfuGKughe2zrWOt+NswFe8ljtL1qqdrw4N1qac4PpoMDzuLGPfgV
qV4d+qoUReQYmX6T+luxeqoYX641c3vRLUcpDa9kRFQfzaXeImOtviOdSYrzpsYRI4xszWfTSZ8k
49bN+Nsa88fNuBZkDKVR13lvxBsfVHKpnpqwxoFwBeoyF1pHGdG6CxBJsIuVFIRcG3wD3Fh7E1pP
kY80AUUUI6VM/7Y+5CjlO2RUg0pkpN7QMvx1MdRMih0YJiEmN6+2vsKw4pDtKtmAWdP0GeQYtHPR
XLOO597Lib4nRp8cribsb1R4map5mfymadTfyeoKzKnyTqOGgEzP+C4vUBS01zC8k1kh+upgNYML
wFgB0ceErAYBp8xOeZzNoHpOcpC2t6gbF7BfDpnBj6RqTBSshMoyUipswz9LQVhK6exi4hgWvI3I
kZJQWYmsj0rCnJZ0ShicfLjxOv1tjfjznly9yUYPPCbx5eJRsQ37Y4mpnR3gOTPYG3OBlaCde/8+
4N8WDGICmSoD837Kf2WIP74cQVM7vwkNTDLhuvTeGD8J6cpobtSvfxcw+Up4xKpCtVykYHsVgGQd
4MNalYrH4DTpAcON6HxcbMHJ18H2gsNHH9nH3DFvpK9/XRf+POzVdmuVRaJORO/NRd7E2GBo1lyj
UN3DnRnZ36WiZBi0wAR8Uqp/9CYS3JEpde1LjpJFlgu0MoHDnHzeFOp+/77z/40nXW86yFIUmLTI
pxh0/rloyfHZF4zA1+8Chidw5zObr1E0p2hJ08+LDsP7Eafg6nIoBmBY5r7oZ6k08wOcmS/U/Kd5
n/BBbff5Bc951YsgMlQQaMJvvYfbwJjfv8/3d0VqCvANxTDA6ltwa69WulgTlHg8nxHc0UKQMBmn
7UtJhSEyVS489fKeoioZShAkxYhJYo3UGalplbum9Dz5MNJLiusPSdiUZCQm8jgFTtKU/LZvA4rU
RKOBigIYizlBfoRqI5/vGObdXhJpnYZfBj9ILPGw7m8UeX/nyT+vy7iqtCV5Kpmtkep3KQYi6Qq7
FPH8JqTWqi6XEoSIQIfppXgURws1ceVqNdl3xpxO1GFW0Xg3z+hvd1pVSFtR9AHRZZby55sRCEWV
KH6fbphQGfcASwstR6XDsmwAF9UGB4TzZbg719FzKBAvYm1bJU+FrnkdwE8FITtNvIRehtTTm2lf
y0RdtOiehhWd2cBAgf16bu/FRjjUFGHlDgratwAxnYF0Lw9PKUthdjNYmL61q9edej4DkfBn2aOv
Cy3N0Cd+XaeUIyDK1QfmmMPh1DGfI9S08fRmznkMKubg4ruKCOTfL+/vsSW8Uf48+tVKELThKKY9
rc6uOhDWsmEAhaddTeZH+549wOqP5YVi5Y319XdNlAPrjC/xKFWaN9f5XZxKcA1DtZoiMqAkZ1jH
DE+0lGP+ly7N2BQwphtX+5ddRNWpAMiYe/AmXWNmDMMUoqTQw81wZsv0hAt9MbX8D1fbEs+Xq/Sy
BSNLobKh7pT6AOo7FUJLfetE/pKpk6aTrCNQxeby+qFf/CjnUnPG8CdNDS+nKm99S/F0vH8b+LSp
vtBiOreIxsdocEb8qvzuRkr4X1J1/eahT2BmSiXC/6UEFE3Yt0ZejY/btWW/bOPly3w3f/RQRVM7
BZZmZ84S1dn3YHv7DUimU348LSidbxaH5KH0Du6NFeev3/e0iLL46+T+1+lGn4y9oGVBTv1iqwbB
Jr+MG7E978+4Lcno3wUBvT147B5PNaHf1H04BxScnYN5kU8abKAe04hG9k6u1xdbDbk9z9S3YrdL
89mFOdYgpvxdi7v80i7PMboIFWF0Mc58td6cq/K/qKgc+PEGdk+hcmMQ/C8XyID1RHwxVIqrbHA/
FzA9s2o5Y2KYxIC1SPk+M3Z3VmcmnjoKulQaxXopedJQzUUJl1KcL+TuNddPOqyOhAKNoHlh+6TV
8xhJ/rkp50OEmVsIZ4tZY2IyUrM4e28hnVTMe/n+R9k90VCj2sUjlZgkYhgIM+y0dP/9YSG2+bWK
/a+iVSZTNBTK/j+vDBfdNhUU5O5Qc5kmwiogzRw0XBaMltYxsTWa/jlkOA1AKkKp6VJ3yJ6wvk7o
0r6jOLcgffVu2aKPdOFEX8hJTowgapY98TzzmQrRi/zzYgNZFU/IQJkla/NZRc6Ye1Pximm1xoWz
7Ddz6zJvsPKDYvHU38UMfAEnZdR5GvWa1JYMoE+fHL4Ujd19KTKD/9AT8AkkZD77zBY79Rcap/ND
cW9+R4aNm4lwcSWsSCHEHdrDZXNeS6VLBB3KwCaoJSz6b4GoTZkl1bz052qwFHapV3vdHH9TBmRA
xXJLqqduLm7VJ4Esh+EKAhaBsaBZLjBeZ+u9Mwp2DGMP7jzdeYzenst1tmyWrAUenEoksjj2Jnvt
XfCy+XCMdvkM3MUGLZq+zu+Y6Z2e+ysTY5VE2GZDkUXnVJvOqDga3WhGFr6GyjF3EZVvGFqLi263
X+OymodesQse/dfsKC2CmTnMY9OpOWN4kLrbjQtZnxkW4YubMoGFssJwM8vWK+bt5unFURjgw74j
ckyTASeEda6E0+fogJBhAgbBq4TnnjTDuLrtZsbb+GkdG+B1kU0SRVUHSQFY+oToM3a5DfFOfGXq
g5swzdEhk1gqB/lr7LFdwydsQ/Py/GwVzC4sTWFRlqsoWUcMOKGyQMHKHypQb6R32luOao274DX9
ovRdbOT5k9K9tCo2JrygOdM6GRZscLw/86dxb/CHP/zH8XP8LO/8B0b7A8bIj/pe8ZhN3egbcde+
6ptoGz1Gm3ohvuT1vBvtDiz6I0qp8r67Qw/Be/piPljvnP9IOxwbx24mYeUI/VzkXB4iTLePIPYI
89btg/JqgqLbS0dIifqz8Co+mx/wkkQb3FFG046i1LP0VffAYGy85S6BG520L9LTILUFEGmBjSxP
fG729SFel2/WXvyAYncQvgSmOTHdg1/2Ie3JrWGSXL76zMZyA2/dqvIUjHdgTXB/GVbeDVuNaez/
7A6Y5n0h59N6W3gN1AUnlmyANyHfN4BJ2uxCMBz5c4Jg+9jLMcnBWKOx6ivAB7b6gbEphIrh2CET
JEI3bf6mdCvtDFv4IhhjIRZeB9VGsVyrtoEVLzzeL4bADdmBirsLnsZ78V5ejSvx3r+HQN+u/EM9
19+G1mGFyJ77Q/Bx/vS/x/sLISBxfUxYzKDs9BN9QMawK/ClxL1y66+lrfmscgFI3uT1mUIgQ/CY
VVYziMv8GkvfQHAYQymPg0cpexPkNkiVmFybCSVAyw5z0AHnF9poGid98KPyCD2O4lvwnH4zLVk8
jAv9/t8L6W91/lSaJR76P+voVTJh0uFrGJvINrFFbWpaiizTRtMnMi0SA0rr7KxxJ44lPZnuljvF
73bFZNEsavRQ6VeQe/1cxLt2wKVFYQoX+dZkPVTyBWP+XqziEJY/kUrv39g4fqfZfx4RBODPIw6G
MopYytHPrA9YLFFjtCb2x2d+M5v5Hfr9PNJVpp1WPjCzmmvLuDa+2ybfq/GDRcdjjNv54E9jV2Qu
eKTDXWmPJr/RD2QK4Y1K5L/vMXKhn1fcZ20h9JGQTCFooDE+/F+JuiPuFPai6PY3I/zpwn5GeVw4
vfGpEWVpNMB+HrCI/Crk38fThZeC64/GfKCho0aula7oG6eCPVj3uXCrgfMf0OXXgelSUwmlhszr
9PPAZpAVSlaK4+P65W27Wy4pOH7azt2ds1jcoi/If326//dY16qQXrlEWtNoI4XOxOZwrbcL7HB+
bzjeZjaD97o6Be7C/fr31yr/DuO5t38c9uqlquIwjSuFS3S32zeButRy+T3FyqXtrBan3j7cOOBf
X54/jnf1LDvrPESDYdLIZO5VW0QsoRSNi5cMEV9zjHrZ/vcF/vJBpFOEqI2uFfVxmubX9alUT9Wz
1KvjI3d1u3vbJQuSaOlx9xjzQOVX73OTbWbDDNrwYjPbZy8e1Nr3Zg+X9hS5B9ZujF1AGr3eSF1+
6z2m82Kyj6qLqYOMuboRrXUOq7ROkg0LM/AvMlekNWSu6IM19MEF5iXpG/ZhIGwCmkB1f6NGa00H
uH65J0tKQB8aTrPXJ0CBp80wYlXgwIvLs4bnLYAuvbyzzhV4n/iTyBInVPjUD4U2zwZO7KkNT2Xx
OqBQTCOT6R344aE1G+LRHSNlLgCA9wnz/foIy70O81kWFYcqvTwkTf7qj1FM0+fs+MTuYhFBZAOA
yTRCkS2SSPeSRlmaqBP0wHitymR71pNFfUbHOmquJTxbfftopeGhyIpNB/hfFx+C8LUlglETZvbz
O33YhKliJyX0Y1OcabAWEBG3pexZ+lweSMbBieSWvpWsbNVQLbkMrmElx7Dd4O8Y5fdDDXGkFDcl
SUlrbnHvUobPoKDPDKsaeEEMAJX9mkgi9u8JUWPKd9k6bFdJW63GEp/6QEajatQ3Chy/2xAScjom
S0i0kV9d95baMlR6if7SxqDwhq6EeePy8sZrcbui8bfFAOUKMBay6clZ6ud6VwyphSGBFm4UqXJ8
OX+YHGoSJZvF6nEI8tl/U/XFNmuhXlbZ2mREfDRvjhhOR/n1Yv5xFleFcmg3ilLEDH3K9YciN/Mk
TdxLCJjtGMUACGrJoRcqtriN7UuMMS4VuvBgmYsLGWvjf68ef6nxcPP/OJdp9/+jiB5bZ5/+PvKH
LF0146HvSyfMQd7Z5/GYBw9m9hLcUoT/dWWYiipopPjZv8SIQhiEQXZO4TGNs26uUwJIIUgltepW
iUcDs6yeWgbZ6xxU/NsF+DirxL8v+79G0q9H8McpXIVRSI/8RjcRacmAN+rLt1nfSzSKNOgvvriw
4Am8xZOPdKBvB8YH4xSyNhDj4SCIjhbOB+iFPZMUrUZ+Oexi6f4cCZBaT33zpWmeTlDWk+UQqfpR
6ZylVeA/DZkLj0HS7/znJAY4PrhmifxsV5PJ+OERP1abRsYg46lyaAjJhXIvg9GNuu8KUvZYPvga
EsHW32AgYDDqmJ+PkGltsdvS+0EW4lbRu9xRGHREJN7BAVbsAPLM8h/qMrDj8ka/+y9KFt4cKnXo
fimKGtcaLbNoLoUuKNnGUGathW3lKgpfNJgLxVcJEAKJlE49yPoQRdS4zM6nE+XkaFL94REzZxwx
bD20G0F5zELiHO+C765+GPRXiSkYrdwXOW7n50OR7hp5llxuRLX0R66+QrCsqAOn+Vos9XT8i3++
+VZKN44usLjPN9RBqCvt4scRucJ7f68eobPku/rFx6fKDo/DHhRgVTkwJtLOwwMLmb6AzmJYg34Y
NoWHxJfscU7VRPpsT7Lh1qitP8ZnEVjPVth0sZ1u4mVp7dRh1o4zMD1d6wB4DU4xxRRYovB6z64I
VuED1Uel2X3hqm/VadgnH8qD0kLXQ6dLZ2LKKql7a5I9fLJJ+G/SA9mOVZPDuuCoixPEF0o6ysNl
R/FGpK9oTtiZ5okTnQbSCv4IZRvUJAwbUPcAxU1TlUIKrqlu1L/6e+gfZNrxxSW9D47nj24xMGF0
Dy+S3yBOIPF9s54pwainoLFTny4xJEw3YI6B7izNY4o0X0g8Yt8efNt852drm5Eqkh2dRiINYS6+
ZYY97KL386a4F8AqneJNS0YBEi2C2D7dWS4NA8uTn6wUPMBl+wUmY8/YY43LicP5G59lZzOPW75G
lnvO6IzRAHUUyZ5a+ZF92cDQzFaxGzoNvFFAKW7e3QWJWxUOXKuqskUsYMA3sZ/3bna+P4eu0GAQ
YQMX5HcZY1ZM8grqM1uwHiIYlae0ncnHZLDxju7wvES5T02h4J45bM9gtoG69L39Pb5OKnvVVo/a
ptMZ1LB90ykZetjy3KkSYM6JNZdl4XyGN8qi0O38EfGXecoWxQH8EFYl3H5MpCBtDBiNVMfug7O2
ZvUCU6PhHhpnselx1z4lrzXAeXzY3pt0LiDdJdtkambyTKBNQl/6ECN6vTgkUsLkDznPajcJPBQ7
WjZrX4JN89J+NsCBNm3DeCSUUogbG4WC0yNyFcOpF1VvU8oVv0Ky7eMFYdyMn+hTQEBPA8NqGl8C
RueeeXknYP/ajyjVuzmlFKyTO2o60x0peVEXGgoeA92azTwnv2AEoI29PJobylI0ZpdylpH/d9jP
AyTyciqokHP6GRPnne/ya8a24So9M9qorJWLy0Ag/BpjG75gnVh/6ZGjnWfje3OZDRFVVYzk8VHJ
DHeEbwNaTIKMDUlxpjWzEVhl7iElkCZjHHu8y6p3Hjk6qvLZOvoBrUk3xfGATyrhBYE15foP3NuI
LnxtiyjZ+d4F5kEdiTpoagMjuaQPlx5TlhklN7+ZUVeToYiBCx7tMbLTO33JU70ADIVxYAFEcdCv
tS9JxJw5kFlHfuw+4DAZlMughDCc8sooLJ6zb5OHWWHrn524VE4TouMVfw7B02aIwKTGiaHxFdNo
k7iTcZF4LPFJeYuprwQIY3lsYAqmETw2cnjfKchXw4Y5hHq2AXGo8xwoT2yMij2KuZt8Vr+dD7SQ
U8s567ZR8+4zIwr0axZkqAycUNp2/Ld7GSs5SIRb6kigWZHY9k74PVDawpF1nR/O35SltAcwUtLZ
o/bLclOsg13KNOCR/bHIqVmZfDMfaC35FkxrRrXwxdjkFPa38lb4Om9H/vvLK3+w4f4hmeoJfZwQ
3hGyXq6OeeEzaw3j3RtqTxSD+NnJrsC062w3H3hlKtiLodLDHCGECTXVmuAWhof+of+Svs8HNbdZ
lz/4TYLhNp/+Hj+UffFM2aj6ED/M586zynUFM2mbvsGXkjRnwIegm7Eij8RiWA0INoMpkF2AvdKQ
14jBvyAiKQwe4wvEoBUSbLYGyIxugfNOBzjArvV5sU/vephCGL/Qpv/EAEbCu9A8YWqjvClbviBq
R2IPu8j8ZPs0ngg7+sfhiXctYjYK/8V992Qu8HwycZ6RbBw/egrRRzSiATkGji9U1p7FtTkrwMGx
RfAy88IzfombDBaN8SJ8pECnTdsGYDX5BFusQGeYQtqyJ5tqx4Ac85ny7L7YiLjx4Td4LqqaJLKy
N0Vr1JRPly92xIlD9gn4KfscoeWthEdsp0Kv9NJVeEi3qPkedcuDMlQ0y544DuNQUhF+Eyds3t/B
RdFACEDOxzPYl9Ai8BR/KDMcgmx2MnQxGBVSf09tzeNe4iZSvsnrBtuSfLr7wx2Olj5qgxfpyEWP
hesa2CZQAO3tQF1SWqUu2++44ZkNWEbcyPNxw2hNYKfH8vjvQFK5ro79F0WA7QY8jUSEX/yMIppC
kgrR6uODsNYPKjX5wIve2bFgO4AW1WaC7ebz6OC/otbeSwe028zh7vu98qbv9IfB45sQN1jSP0qn
fqPv5Bciu5K+AgG4cKNScJ1nmcxhqrLJHBz0e+oEVzGv2DL2UuVGcEffNIu2Wwpq58wDfPrvWyJd
V7Ouj3N1S9CFZGXTchy+8pjMfmBZjy7I15d4s6vmMlPcSNXcVnj994GR/fwK6Zg0pS5Kto/yAJPE
nw+jGy6mGZdJ/xARTqTuACOJyI4o5IT6gnS7bebElnSQ8j2q+lx2VTaJE7EHUVgVOglb1KPxyCtv
di4BC/GRfiofA9xWN2fFOb+IBxEgS73RV0MNgc0hMCD66U8Wm/JJ2SfP5hvxizzOKpOCPFBVVCZz
k82UvtL9ZdkeRKICQo/zrkWr5Eipo77B+nuSNvlXjLfPd7LI9/I7EUwKjrx1XkSGXuGWIw2UXKC5
GTQaybukc+bI6DB0ForkGbRKwfQCOmrpXMYLt3KIviboIyZ3DkFbikkRC5fkxFiUdbMEf0pQK6f6
NJmpYdTnzy4Ax2lZPHan8h2sgmc48UdLUANdVrRhga85ZWUt3LNA5QuaQmcieTxVQUKNjki4ym0+
wUd7AfhFvDBZM462MjpsjixupWH3kgvz0KTH96K8gehoJHfc4Vccz5pXnF1UdkF1BmbJl+zy3X8p
n/xgVqRzDsNPMZg3QPkdOil9MQ4m2xWbPPuDZdP/GgJbf5BKpyWWjmxLs+Gi0JSvNGJJDCcYq2Jg
zC4+sg/5Pj1WH+bRSkFCAxKjRdCio/6wyLgx+N21cPamVSf5lFDUgVol+Pg2XlE6hof24fJNe0IF
HP+QvdYHeDVU2uVn/NIh0bDgsLbQVUHWJL/In/W7yKlATDyx0pen6iU9pc/pc3jvP5tr9E3iM/uH
+KwsB54DyFNuluJUvcui3X3CNImd9tn/oC+ivMOqCb5AkLFLsy6w4tKZ4Xo4qTG4sTrIf/tsmY1F
z8+HZVIS/vnxWFXR5pfLID0Ki6fJj2oOdtVZ3ieUZ71Zsl8dncWNHOxX8YG1SEaNpZsSg1Los66+
1wRPs4pBieSuSFe55Vnn5RCNDrUxaXxTtEdRKZyb0C/tuiw4HZT+N54SyNn566ogDN6wsvRSCO6w
lrv4jwKT9uPRrOaG+tCxUEG+LMk2yrib12L3munDfY1VESlTT4Np2vnEce7TFaBDbSDAMyNIeCwe
VdIug257KeVDnGAGX5znplA8GFq7OyeL9NLaQ0wy0TsFdndsaRke4EajQKSTNICM0TrvSE6sR12k
+Ni8ET5KyWLA231ciuI+oF/cts99DBBUXv573fxvj/qzGPLfHWHCQlVEQFA4y/588qmeFYKlmVgL
kf3Udj6tb0trPm7HY0OnmoSHoezXcm1spQO6iIO/KzbGVptJ98EWpb1nzIQn1e2cbnZ2aqZNCvzJ
Uhp0X7BxZ8ViXOFWsQBKuer5Z7g176zX/DB9OF/Jx78v5fduzLNlGoR5cxpVjFX+vJKR9b/Q+zJ7
bE7tnbQgnIInGn12twSQ/xXVr26ZMg2KaiAvUBVq6s8DhcZFyqLqnD3StFGUryLUbdYeUu6xe1Vh
T3TbJt7j0dldNtg4mtG2HZYC4Uf+JuGsE93V8qusfynZXZQ65+Aglq/D8N4I70L/mLFESKgwCvNG
0etX3Y3n/OOkrzbmNvQjqT2bwd0IUKeEvVt4k7SK68PSfdZnDtg5tP+w/wYnv0ROd5Eds5r9+xHp
v/Rs/3sahsbArQpL6noUP2xioVaNKL0j1kw3/WEUZxbEaDZKp4Nb6Vr78Ds9+rVDQSM6KZMt3pwk
Xj0mMGIoO4xP4cuwOW+i++Ipe1cPww4LnaKnYJLSrmYP/ypVN33BydGtaRvrM9LbVboz96bLxvMU
f2UrJtnWwbq9a489fVswo9iDt5tKxiovd4v7nK98hUf6+EaSiMxPIaz/GnPXh3gFkSGc9bKnZ67w
kt2DXLmEjCc7VeSEKlC7RWguROVRGNaxuShhlIJcFe9oB7SXWZAuTM47ONSQ9HGxb+Cj0Syei/Kh
ht2qe+z0nbEoxznlIX6g8uX7MxjgNOylacPHag9wdr8GCD1AeWD7eq6ep5TkVXDpleNZ2C7Tmbou
duqasS+n4N8CEr8X5nT/HSDU69gjfF80K1KQVbnBOm5HdE9B4vJi7LKnfpUuxxlCLmZoPtUnihfp
F4YPD8Z6WNa7dN5seQ4AO1xjThDkMZK/r/f8ETCebvrOvhw8qp89oYE7LJIDdVv7vCQFtIkFnGGO
paRnrrrlLrLVGRWA2dnFzsSOoLNqIMWEz+w+dGL3DZivHS2au2itrZUcLUk8V9z2Lp9nQLNJdbx4
Jy2idbLWFpcN4Mptu6134a5bZKvyFZShtGi+gcGxf2Nrg8DkLl+ou85h5tyZJQ51qhkxqb2Plnt4
GU7nBEu2c/7SbTr3/P+BAUdpRVQiLkmc0axcyC0BbWtznbGQYmWsu2W2yOeC07jCNnicUuQt8NPg
i3wvKG00Npj56tDiGqDU+F6zWbsVag/kStqUiFu5i2kXJlmLzAMpftetsRfd+p7OQSicuYPzuf/Q
1hEGVf4yfTjvIs77keBod1lnW6DcizJhSApnGMADjA9y5tSENvWTuUvvpCcwdp+XFZc7qzbJPrxT
DmJhyw/sN6CrDhP8mYw6xw1IQN1Eqe/j/OEvu7UKM0vyrBk+MMfmWJNWLnDSdSHjbxlssFWvXg4b
4Fxe5uRzcyncDY/dMn7U5t0yn4vOCKU6X6rOxV0/7SY3druagfi9i2Y6W4S5NO7QKWExaTj6svBQ
nyyE0S0GD1NmgrjmFapX+KxdyEmdiAoeGqhamDG2fclnVM7D7p3CE80wXrLm07qfDI/Qhn23r5Bf
5/JefOg/05NyL+7PpJDivJ1LB+XQvsQnqiGEo+a+XKiPYzKXOI30KV8k32NpW+/mQ/8i3eXPBLrS
CDKGtgdm4XYNieU9togpXdSIF2NdNQshmyXZvJMOA3VWPbEFjP7MY6YiuC9RtngRljjBrGlmwdnt
jHlMavFJyQ2Ar+xCdXXxJSXVTTYUYDTD1c8zXfcifZcyRxM/pV7V0bVV6bpRJAj5zIyuWWCD7Frn
CZWPU0Ou3xkXT+g2TPrpl43c79XxyZDnUT2j+0RVGEriDPgdwWl8uMjzloHMF1pHcKrTwgtemz3V
imrfEa2QOqNlRDdRJm7Xz7IKj9b5WXVlUL6Hi4ChrS3dSs5+52aMWanEXhp+eoRdVztm3/aQoDud
zUda5bBVE6udCbBBMKaalLVVyPTfm3FIeqIhch4toULrLwuVb+7iUeuR+sc6WoWUub7/m3lBxvbv
jYnNcCr5X+/qtDQ4TWNqCOhX52jR3PRrGn+PI69btc/ZcjCCF59j7TvAxFVhP0IoCIcPRnkPMrWz
jZDSU/xV4xAI8r31+uopRaASmVDgumdJvY+Q5WjE+9WlcM4XXgHyMsSsbYam9Qkrh47eh7CMgldG
3Ib8nsEBWK/1cEi6OxMMUukmnRfWTkfH2dUQxon3Wf9VWvcFq3+JE3a7DvXlspb2XfgeaTh93Yfl
W3z2zjpD8yRzfboMrdWQvUjmqtAeB/lert+jy6ojyujVtaZ+h8F7qlKOVL7H7CuPjtn41vE5NCXK
te5eDR61dpVf1iBwBaxpFaduPJHaLBQX1UuIVdWjtE4QjHUwkJ+TlF+vL9ackeA+XSX5wwVjycbh
oRZ2+z4sdbbldlU3S7Y92RtktIivYocHLnX9yhUWOSZTpJwv6iGhL6jku/F8X5wwgobtjOsngxqN
rbb3ZxMy2tY8MKkXwIpxEorgK+DLeb2FqK/YhfJKQzl9FE+0dOiB4B2gHoRdhOHO8EAbQbzsUqR5
dBNa/HcEk2lV3v3QESaDlHuyapPtX/HJDYd5A6w6nWGtpx86GjDVImTT/h/OzrS3USVtw78Iic0s
X9nB+5LEyReUFRuDwWYz/vVzkZFedZxWW/PqaM600n26WIqqp+7nXlR/lDyI4tKM6b2vSDjnw7Vb
ARj8q3pq6llzDJTyRTOdS+e3mV3sw2v3FNNlrLGLDq488EPxAVC6Lx8zdSUY0wsYImH0ZUPDgrD2
cXdZ9cazJITXdcHBsGCqORQMHUCzaVXi8qq4An7Ewn52qHFQYpvq93MaTQ1tAJZ7GnBQZGkm1iux
GF8u67PkjM4RGWR7wyE04ABazaIjYXnNWcfl36ODp42Wl3dgcioaHhjYeWfM2pNz4vWYbhUvxiln
3dNuTq+KJ9HKT5ocqKpPctk5sw+CC/ihaiDvm5Twufr5aK5iQmU6nx926VNSzBphguHXGdprajxq
5zGJiEQIXRmI0GQEc0i76UnBVx2ysB3t60y+1PAj7ghsjRHO9OGuc9CQ0xfT5GJareFfRUQYnKUP
bK27ciO9x+q2hLVqEoGNd4KvTZXhK0tW+sWT5M/q8tIfx3ocSTWsSPR4dgniIySvevqCwiKp3jIO
X+oSBx9g6HaSbfczAUYpcfLgQCN06CQcucY+uNROjK2Yff3UDpx69GUzOb8UJT/k6LjZp5F6dFjI
SZPIYgerxT5q1XkMTJE/XCU3H5bAiSCMOXD2JiuL8AlV9gSfb3eKqvxtpE0Pu6iAgKuSBwiuH5xb
uCoLqVmMro7wVskeW3lNTlcR9jIhBtDiOJG2NlAXkZrNq7Shc8L+3jVu9mVwfpSVofI4sEaRvERr
I8zeVPMxf0npiH3C5N1RJ7VLLqdmr2wDKmM+axo6ey3QaGZJrr6b7zIiXu32MqGwokNTFK9nNTAV
UKGacoueSY4VeRtigmt6YGmIraPzXCLaXKHCKqPDwTewxj2O5moxybRpcqIaU4VPVExUM+/kScGx
DlRlrJ4f+Hf+clHe2nLb5pMRcSkkPwgGAhyY6oF+wTwMZAvdUGWL+9y9Sm8dNokSP0/F99OSbPVT
+XqxMLOvAE1aL48fxW4THwHar6sW14x6zvejXMGgEaGhWXTrerZTaSZVZNPRDlLy4HJ8lPqgPr91
/YK8Xs7iijARqpUY7nu4QXD0lOPjXhh6gYZzwoydWuRow9no9Mcr374I0Gpl/Oa8oxEj8CqpYkCF
sp0HIpY3oTZXMuJ8kHBa5RMIeI1BqjiwSM+XN4nOVNE+HczVflO+dCGcdffydF3BQmJIGVx/X8AT
hC8wLs9rrd9qA2n9SmMpEo8TmSRyepcnYPY2tfd4Mj5o5tcF0m33nqaEp+0JkTsGxSRPVrvZZQXI
1opRo4eKPmuq6DhELAcXgb0seRVJDr8SGTPdzfbP9eMVIaqXLSTVTcbmLPaEEs88sn4JsQroi0nL
jlq1h3HOG3MIH0zOTqWHiWz1H2oDQT/a4RLJJrpnUSMKgT9wWSvkjExy0tjV9yuW+I/XSFmCB0rV
m5BGhzNrF/ssMMT7IfMOhLpYmEYJ1JQltkVhsntoyimxGScuCQtTDLprOzsG0tUquZqGhDKyOqDU
uKdubOxd6vH6PB7FW4FxWkgZS/Uhf2mf5IWAI7q9a9lhF21K/fV6hOSryU+7BpPrcXF8UJTwTM5W
PDaTufrREbl+ekGBjAbnmLsICEkZ6MslnHwcSwzRw8KWAjdH8wG/+oUO6g6eljDeEceTcdamyUaL
bjpkzjCXRRd8F+PpqfxBExnOWm+ZFb1gyjZVApOellq07wKR+MQYS48Sbjj5nSMqbXEr0C5Cloca
+fUCneWwuMbPVYfKeJbjpa4N/ewrEYXFBGhCwlX1iHQHFp66i3bkgbZ2Y7gKNPhse1WC0THYgUK1
6cmSYaOTDZEZmza25Xq6l7xapE8lefgpFvuPU+qzUGWHTXVc1apCEPT0pNmxOlND7B3q4QSifLCG
9U3Q1ovRgLjqbqzMSuQSzSzNlldSzZpnow1PXbiLHYJ4cv94deiBy2Ce1bipnZLWX00d7BngJhg0
Hmdn3ar0CUj2gc9MjJSXksa3SBYdtt7dC3Dz5UTJxJsQfPq4mMfL5XRXAm7hJQNZBS/FzNaQcFyg
41gm4ci0Ii3avIaCKNLBnJafdIp7pYDZJt71mw2fXcJL5p6BB0zgHdvkzk5RTH02l2dEtF7ntD6/
ZBb6Mw1TmAHWOcx2/nFSAG7Y2bJd5uBBHlA7y6xyDMTQOLwQrGIyKnjizs3Vx2MxlglO2YXnPBBp
n0xNxRuasgZib0/De4fTkTn8hEL+8njYtppNhBDzV7gEWGXAIqukoVupbPaSf3gq0zF+xfKUQk7N
3HoyGtNQ1wlCXYBvmgvZKuiGhMm7AuauD9fCaaMVbSYRCw8aj1BCdDVEeQVnoD91u79wuCQqr5Sm
Oo3XLjzQC7m4Q2GaOgWElWrWSigBzu+0roa4VWygtZBwnOT0VNb0FtPGv8TztoT8xK+wbj0St+WI
/Vwmq849p65RYipFRxXfEKrbA2UOGUE7+MJPzROofLWIOTs9SNjnjncrVgQlkjcsKwroy9k5wprZ
MktUWg0BIDlgLvWOZtUv9ZO08/UWFxKrGnl649KvySAGHEITd2ZW3A9cdkmlSufnZwmaJAURzC8C
brxd47ajsJdCfbzbe5zh035OeK55nV8PwZ7FGFgX0gULDgtEgoBCDvTjTO38inuvVw3kyhKBTf3a
7GZ5tTmNJkIWiNShydi4jHfytEsWgjjvRm5M1CoqM4JExKdenDEN89a+PqrbZ1JVUc/p7aTATFul
o+QS39WFLeEdvdWshefiTVqXEzmqw2vs5av+q4qEZ1WaFYMGmAgev9i/cYTQGOT4YqiTlgym88RE
W8n3ndtMr5E8Fa/jvqYCVZfJYSWZ9jGPDqInifOMdm6Lr7g3kuly1Qn95CUGuhL/uTxNqmlfTfXK
U+DOpO0b3ZcDirYdXUzJlnV63eVnTA6TxjGpzp+E7OnUr7nsI6DK1ZJjrxmFMTiKBHa6KeErVGiS
k/D0vAs62YbmwvxGZ1N8aO/4e+GSy6kFAkG6X2fYxBynXbU2NVu4bEbJ10nz4eqqwqZKJoqJVcXC
HDk6DSWqIFomZaiZS1wjrufHy8jD+c1sJv2aeUKbWRu3BSF7dl7bfPniNgNhcy+RJrvVW/pYFR49
JhgQkAlOh0kZr3veum4fCIFIBQJxJp2HWME5WpPJ5Hkym8xm7mwWzSJ7FkR2AJc+CBBiBuPUVizF
Gg//ojByoW0AGlOOhL0N9dAajwkq5p+U2NvGGn+Mg2Ww/Poy3mgZWQ8yfPUTsTFOdvZE4KyT42ON
afv8r3afjpZrR3a0Zqh1ZwWm80Gei5CtUGkK+vyCczk7yqWbGglug7a5/zpGwlB8xYSMF9tU3WT9
qwpf7TM5kO3+VMZbldlwxTzqcBTcjM7TPjcoJVm+ZseGVwc5Sqpe8+Oc15OewloLKjocBAAbDqKc
tn8SRistXxRSTVu+RNoHKa1/NgvflAKJDbxymtF724YFW4KKBi4ebfv2QUynyW5pPCqVszs958ky
bl87mFBpntiFrEJbWY7qCK62xn56yPGNV1Jr1IMr4TkUN9CcB4oDWB+Xd2QZPkOKEkjHuSqzPXFY
zIMjP+nSoJS+MrLkBFjeCna/8tDzA/c5mugiKShV1g1Blqykedx3L+J+U+CsF18Ojnji3KtPNCho
oY5Y8miPPo40WVX8LQu4Chn/cU8PRebPN4eldHjfg8coEnSxnstKF/XhUVYejkNHnNcKgjcytrmx
NIsHZnF1ftNHk4ygs1Fh1aidstFK7d5b9Sk9vDdnX9fQio1H6Ti9bOSU8jVoslmVhZhT9NKSA6Vo
QBpn9HTZ5vP6uh2dnHzkXzpqnQ9JnQmnI8afC5AsReeEGwFRpM1zsX9WMdzs4ufdaF0eFkYfpB0Z
hOuaY8ko+dSTT1iHJkkWZOj1qwNv7N/Iy99gFxjgaAXw+JFoN/xsprTK+XwdoeZe07AvEtIuUPz1
kBQjPji1ujOYMoA4tyCPCgKFWS1m3bgS/xytvDanxkjoc2I7qdjbqWir9nR+Wlb2ipm2OURhYVt+
HLjuM6ey1JqZUWqdoyBoguUdU/xfUrKhFaJqJOJAg5YgHd923qoqvx6qXbbeZxYJmu+laO2e1A19
bOiKXvo5+ujuNIH+0iH7MeLNs45NMR/FZpKtoQGlsBYf9kzaGc3ruz0y6TffhJtDso6PIVRb8bah
PDL2eZ4QprMZT50X1Z4XvkUz2TaCdbB8/PcM+tuDxDdIGtG3ZgKhOfn5UnWjPZWk0ADDsRXSibMN
h70AsHo2WZ/9fw+m/AXKRJKvDNEBiokwf/j9PzjzXdtIxUjri3krcl5LSGlTataA3a6YnE+ZY8qZ
l0iVS7TJw5SIN4PsV7ya6faKbkcDX2iufkdttavsVjW8pDw5ZQs43u2JWL0ER0WbXpt6gkIhl8+E
xaTx+Kj1G1V5vGjxqiN8u4Mc8O97+gtph2f3xz3dQJ97TY8VoZSLOegLgfKXJwCABRt48gz+Bslq
5/17QHn4zG4+Q9RKfPHyd7vWvBlQ6WXeGFHWfIbT6XRnextr9Y4SzH5NrYDt785wf3tnNP2ZH3z2
dB1v3tkJ071CF0qUbo/jeWVtsMP+XMEPCSY+e/QeIZS0uDfmrw8AZzGkOLCRECGJyq3iTRhdNKVv
UoVbRD9rbeEcefO3cLX3F4n/JHGz+UaybdkKgo9H7eHfd/z7k4AGJWNuhuEuEkbyJX7O0qNwFbt8
r7eb3QaNpKWvzmPgYKfHQxlG4Fjf3Bnv17o6DAW9bHAMkRn0hlchjmpT34lasdGmrcOBk1ZWOwb1
cU3/tfZ73umdAeXbGXQz4PD7f3yGh6qr8ItkwINVhm34xnGQkkj2UAhH97ym5GEl/jFdbwa7mT+Z
2IqJoOfMnzFWqN7J2mwuVmhBzrQn7mTG9vA1jt17XsLyvYd685XIRnqVR/Ew7LRgWIx7rMIO/dZ2
n90oWu+sYLm8u5j+2o9v7vVmV7oYo1SvhYJB0Ux6q3BFTedarrsOHOXuR/LXt8gMxY9CFGUctn6+
RTExG0PZM9jjFnmmt6EZu+I1Tiz39TWwnY/dndUbmdHtq4QBKZHEwniQj345fJhJn8Vp1x02jauB
C60gB2huPmtJ0AxztxjyMCo6yu2mn1bTlCotdZII23QglPzqH3TbeD1+7PFxsKgAQZDTBaRPyIQ6
WUTVFgsNQOpjqGGj/dV9Ib7g/AO8r6z20MQb6mhfWsvI/Oc09JNXIrRREDpSiPw/c7LJ2VHWFa5t
Jw6CPsJ5tuUm0EMsM2xjlc8bzgnK+8Uj6kmDibDp/fglf9TXIn6J1i7H15IiPMxXzSq/uNVLd3C0
xinXAJ3goBK5I5/GovJPU8GtIzXUbfhlLggzgfG4QjiF39I9PTmcb6AcTSsPFM4nKBSqIqhYGogf
6uJIQj3+nk94YRitS3IfRZOOcCXKH2CwgzcDVh/8xG18BCU+9hHB3t15AznoYqsb3JESfYL3V6g/
NDSYFsJs72u1rfhN75WPXIgdO8Mf3oejqWADRFyDcwCeSMM7kh/g5duGJT0M1IaLC4SFuQPtcske
ODOuOY2QJbwdbQJfZ+J29KWjLFthrwLdGVqzrQUXP3WzhwchktFHfOlLdb2v0ObWnEFgfI/ZcW36
0DQiAjJJPaJMhQd9CtioZy6ZBoFmPcCqtknroN0RAtvWX9mr4utTzkCe4Yjh2aXbZEGxoHkUYcNx
2mJTaEcEFjqyhdeCs3sC1nOvLg5u3ViE+tssREf0do+H8LBpH6uw9TWvai0zauZksnOQw7bLEXxw
0vYxc0mpsgUf6xnvbH2d3MYqP7EJXDwUITxPW54um3n30fNEch8dj+DikLPV7dKFvh7Su38HSJXs
nWU6+kfwsBghAvCeO1gka+0dfxtenBfbfZBNo2yG36PXW0hmAs6j9jP9K+7saBfBgGZdpuJE8Akj
9Okh8/g5Htia8xwDKXUwSxRrDQQTkcZjWPJYC/YejSsLKgSnpbrh/151Hgt9Nyd2MelwCIngDFy4
TVD6hOX68WuHcAq4HOQzSBxIrWE3eTr4pt1w/bVtclWZHR1CyT44e6/ANZMOUT28GkuafiFNgOxC
D5m/fhfFdor2Spgj24qX8fQ6F5HwbYTJ/kmap/aXERTECwNLW52ve1uCzdyDZzqVW4anlYrPhbA+
T/ig3PiBkrlfai+PO7dYmF/xdmSfYHDXDHp33R82yx/bDWsU0jok3RSzeFANS/Qfe5tqpsY1q6mO
ts4cvswmXH1mlk9xtB6K59T+91aq/qUYw9ddIgIA33V0sTfl80HGWlDdm/mMPiCNWpyAes06LcsT
nk4O7dvuAeyMbkKp2rLhYM9zwupC4KjspUUAdE3/I/vqthzKiyGA0SVuF+eafeIYMknlntp6JEfu
Ty7hYif8dVpvN3IEGi7dnRv5W1XJHUjmd+YJ1LKbbbofXdKuHarK6dSZa/Y8XIUL353VdtCzVd4p
8H7ZJ1DsKP8t7QxDhP5/U2KhXO5MHNTUFY5KAT5J3au0VT+7z/qtfIs9Up9o5HC+unIYQSaGk70H
kfTfr04Sf1UmEGcN/C9V4jZ0ZszNbp2f0tKQWpK2hTFfkQts0+K9OXQ+l2QovwIlw4PbWcpThZNr
62WQPR7aJ5pRpuHVEgxxR6Ny+swbJyFGGnGYBejQuA1NdM4053EtuVfUSdAxFqD3n/ox3M1TRwR2
Y9l92GP5iN3K9NjbEFw6/IHtWkfc49KPwYaM7hRY6lxDsjKXpnCY+0n1kQVZVMAOUh52Q5fWGtxq
FrsHMFrHxPGczMuxjkiIX6C4Qdmib4RNsfcMWihE1zzoiyt9jucRS/QwRKotYJCINu450uIuNvGX
g5HOQU+WNFwk4HnqN3DBiSwfxMKqOM6JZCpHJ/usTdXdmNYiJPEC+GmvTys8jP73uUUmCHFxCFQp
jiisf64AhyQXkko6Hjdnr3HVaH50Khuyv2M4C5f9zYWZZOEyddf27vdSoGM0NwR0YHSIOPamqj7v
D7tCaQppfALSTRrDw+2QW+72Y4kSolEKp8GvqMMp4N8T+Vd+2oD8/Dnwzacbd/ooM8QcoWSEptDZ
bbJNPlO2xhIadBg7p2n+cAz0ZQ/Paw/6maCn6sPmw1yMFsYsv/P49V9nNwki/AjrConHoMm3C7Cc
XwvDlGtxUqGTQnTiVXsJ/SZ2AaYMYM1BPgdrhsYmvODxO/xqX0Ra+3KSEG8juizzQNU7Z3Rl1+kQ
d+8IkHktVSLn4Q90sT4moe4ASokTvY0euj7TqXqIa/z/MxL7IgUSUZ1mfgN3PIVwU+0hmw+x2AWJ
Xqjqfd1QAsw1wrqEem4kz6lmOGl9egJPVSyVpm86ogCNr76RQy2sfeWseBK154XiRbyOwIK7SYa8
VgI+1nFhSqHfcb3H1iARaPR8REbetEj7FNLFd5OdBGEwpllQIrsYpfuJmBuu0N9T8PyKiEYIoON/
o6tELIkKJnU/J31VSWXbYoQzl8Xn3NieGyRpkFFrXH5S/dU0YJUj4TQuLKVomy8GdeoOkiLtrj5P
sdCDhd0knlYAVVfooQunLUTHSBXniC8dIGZRvWeH8dWYX5TxUfeqe77QfzlbmNDGsIdi58Zgwrg5
BMtnNc3ia37cVK4IFRL348AI9/7JYd5E2UPqa6s7n83v08yfI+If9PORaUqlqwTsFTONrkx5CjOO
BnqPnEH77LODW+r5WG4MeEbUXdUulIznPLwOimKcM6sDRKCLZvd0f9vOlzSoIBI2bz2ZBzHMO7m/
uP++3O9K4mdh8+NyvyUhfxQ2aRELZiydsw2XCWuRbUo3LQorNE+opGpIs42dr/buaIaEZ3JZZm/t
2/5TXsgfUm7JC+RC1y94A8c3ZQbxlThibZ3PuyekVxzIdKQb1r8v+C+ymJ8XfPNGU+wp9jgSZJty
m213m91H83WBnda7lDxeHXAtUD6LYhD3XqOLqwXpp/Jx5xqGOuJfD+1mTU46yWjrSjjOCEeRjc7d
8X1rMRrX2isST92X3lw+ILp/0I9TCULLOc39rsId1dwHcnYIEg4DQyqAtkhycXpAm168HdAHXzoo
C/dq19Hv2nV4YnzDpHJqZGHeFJNKSci7fNrh0OscN4NZAQTvZpm2szgJD8s9tuWz4+Vd6T7UE0na
bk0Z0q/wulKdpPeiLoRs19mwG5KtXDrnadMiPJZCbCZh1zWOWjj1sr3a9SOy1XG3h2RkxfANnxVK
dGWqnMLLCdJJ+O9X8JdS7+dN3XxmYqb3x0NDqWe8iDArJ7iOf8lRoTvt3qM22mGCkNmNzMnxkNn5
uzbWBiHCvy/i247r9zz4vyd7Gy211wxSFnMhXjaRDFvHIoB+jckQfBQkcZU1F+Y44V9zT0WX+Ojl
DzGt7lVdsCZAnoF8dJUD1qOjLXyq1rd4Hf4LsY95OErXtTvTPChFDRZ9416DinQY09xsU18YLfYY
Wqy6uzXO71qDhwoYy1I/IsVKvfm21DI/KGI+aF6sNyM8+JPU+tLDexPyN3YnDcNwkCItWcfS96ZC
No9VX7S1lm52oRxJnmyjdJrjQ9KhQsCc2iuDPYdyRPnh7lWJTF90gIJ8bvwO5i399TvWJImyil6P
JN7UdIaU6u2p50LAjeg6XTBqXLVPtfXM5zkXQaEzn2zPOz5Yv4Fgbh+nXqBQNlRVM2821cuuE0uh
Q48LJ6NMH6R4qkmpX54ixcBj4Lk4L8m/zpQYTKW61yv5fra3UxY3NKopVH4SJsY329P1cERENUpm
hCUgiKCxJX7qYjqYekiY6Ail38YLpuQhzp9QJSKpDXECy7T0zsbzDbb/60Junn1/kup2VGdIw3L3
9IXg6AwBbwDvhLfawA3FxudJAKgiNVa0hfpx8E6lL49aQPTPePio3iBbRQ1xhhXhV4Y/zJTcI3P2
jVr4zMaJXp8GPhvD2VMQfICLoERPHQnFeuGV8Csh88s27j2km9I45u7vLA+/PifZHGmIuEm9I4OY
sMebZ933orTDW22mVnAEy0Pyfqwu3mUUr/U4flKbz7Q7eUNAuDzaBWaX+9kBOXRsnrz9iFAN4UMt
Mj8jZcq6XqCWmMfZTmuIodVhNQO8nOKJ8HLSm0kqF49XWuWYoYmReqHZBtH81GDYCWNDaUS7NASY
O4d4a6rZOj2ITr6XBm8llMH5vTbA734ud00XjugYlXJduf2odmqmlKPsktB3iJcQwObKGHnQkgPM
9DRtA9VhU1hKfuxhtDW5REV4detpOd3Pk3U1jmfaSp3pE3nWREXw7/chD9vyjynHwmbgIT6Us/g6
GjdT7rpPS0WJBxx9S4tLsrzEsmBxQme2J5MABIsdw7rrszjsRDejYqXGP6Y8+GvdOhLsULHpnVxK
G/llvC3D6fTovF2D0CzdULA/R+7EshM7Qs5woQ8E5cFOHOfx33f+W+Kn4ovADMSVUGHd+cab/qjy
RglJ5wdV7Ta9nQTVCt2R7ZM2usG03l/+eyz516LKWGAfHJRoMau/+lxprJCO2Rrdhk2QEh8ohqOB
bF83plf5EkA7Wj7AmDUkVhTpeVjbQmi89VY861eljSHJnc/wG/X58QKIQ8O+nm4qCxb5hTe7WtGl
HYlMSbcpnYsH7mztOLQL01XzkERaeAJjx8PX2kdYCLpnv7RJd7GXWfjFJwcz6KvAtx3kI9JBMf/9
qP7yWtDeEK2Ib9dINWEc/FwgSMc4lrnMa8F6xq7DAVAgBXkXyM7XvafwGzcBNfljrG+k7o8poCey
rF5a9nbwi4j2f7xgjXD0qLbvVEW/97ebkW6ed3+6Nnli8LxRrXswmFy/c6LTAqv14QO79wyHYuHn
2+W+NNgjzDSSCr/PC3/cV9f2gtSlo2Fq9+4lbPzDEh+NgLa+Dxv7AbwZqeW/39vvAma4wz/GvKn/
xbxXKvN4Gigrj9MxzUeE+ZurBWXd8s905kwfL9OlOru3tsq/UBAMhs3BW5RASlILdeXnhMl2ZSVc
Dvpl4wydwPkGC+fFZ44jwJPlRjDSegvGWWMt5Ts1y28lFigAfrRUDMpAC/qeyX885VGpZcJBVhta
kHt3662eEuvTSx01nG5X7DeLvR0crTWVU+KMqZt2/vPRdtd6aNhpuLx3Bvw9l7+v5huI+2+C8s/H
cDm2gtCm0pF3jvwOMegCId+GYvUeEP97MbsZ6aZcysxrHp+1HM4MZsAguIX1srPnJ/po+TTEmMNy
Z9Xm9eTZ6z1euXemmXo7tRl8qB6G75bQ1dFNnXyNpVqJpWKYZjiR+zAWpi9z6xPHmvfWfha9aP3F
mjS+Wxb/qluGcZVhUCKj4YQMK/wfL7st9JPR9sllA2HVUcE4Mw72tU1U4J3D/O9agZEU6m6DGT24
aN+MtBvy4Kor04pZNc0cN7FaK0qsKR/TIrXco/Mu2Y8fI9c9gkXH9lZz7dqKOuvxzgb5DWT9WEVu
LuTmPZ9K8VLlZ97zGWntltb+fLoJi2moul4ouKt6+K79mWE9qBM7EJzgw3DHd66BgNO/vG8FHyBR
ha5Bs+nmIrLrST00RiZtIGx6nb3VrZeXeTvnYSTLcOftvMS9jjNnsw/e2C5oSlqKbM3L57lJRwj5
UjQK6nhZ4Sq7JohkSsCR+6k6Fj1Q91V20BceWCAi89O+XO3ZCH7q8utjfP34cIZmzINsPRTPM4S+
7wion2keQGig4WDRuuuedu76Fc4ySluHtuMXTwBjsZH9EefW13qZOPEqsytWnnsf4Pd55OeLIXQX
BxRtODTJ2jep7Y+5uC8Eao3sKG2c1tuKWP1C27GJuvgYj/kWWQJ9cCifjgc8jJN/PlphSIfcfzYs
K1rXD8AXkYsHH2eB0A7Gwh1Y+vdeN4LRQ0GpanSciH65KSmL4yk/lEd52OvQFkWk3znokOyS53Tw
9ut7H8xv/snP8W4Rh1O8y0XzpF0GKggSCcsLN/Ei5Kt58p+jwllDNoYAffc1/K5UfoxLc+3nktD1
sUgM0GXYZWW7XScuMYw00CHPB+yvd86GvypmBqPbgTkW9tkiLdefg6m50WejHQVEb0P5jRZYJVEW
/++7+M0wN+9OLvp619VCuwEZniBYCwQLHaOd0FjDnerZf91FCd13+vZ+/Ib/l0cX27/z0f9lg8Hy
VFcGBxwD053bsiwWL2LWq6yAZyexPsZ5FDshkQ/uU7BeseotTcuJemuyTpznO75gHMh+rTcqY5IK
xvskhe2WeVufukoRFMpPFITO7kOORJ+CHQ9UvCwAd/3tPjA9dJVoSDDHmLSVc8B4GylIN+vd4Dxt
p4kHN3g18kqKe4l2Mlad00O0ADmMAPTpBmC1+R2p7Cq4c+CW3b2c+HhlPhXU+pGCjJAz4ZPpLg6R
NnLqRVdZ9foMH256xd8BGvoCfzD3MK6sK74Go8B8S1w672TKbHC3oZInxQQOu2tsyqcLa6P4cJzv
oVvYWNs5kGEMTB1qDBqU8T63smeCPAMTsVxr634T5s/mBY8OlEOTxEc3amXvpxdWzIHHILn9VvaE
iNaRLdinzwtUPQwK7NEK9rVLxASEn8nVl6IYavBAu9AXxqp5AyWFrqJNIKEwwHUK5YLjw2ktBsiR
jg+pm9jV5BASuuMPzqJwcKBxOChW3k8OoZHW695RYGw8VdBCXGJ1NmiUShcPQiefkrxqna3UNZ+1
2AadSq1uzbK+UreSO8TaiE42U9wauCzZAH0vywAbXJYifvaZcYSJp60neOqq49UdXTiwOB1GwnQg
GsUL/vLg8xIU/rsxRzrp74k8rZzeU2wSn6ZdYG6Ofg2bz3qFtITAYvgmezYBY1X60qfgQGYP83kf
5DyzeDusftib+N2SuSTOlOfqTUqiBANX94ShpDjGVpIIHYx6IOnFq51Pq6BhJRE8M9CdbsxoUzlI
OTEMRBAJWxJvuHZtpS/6NxEGS7m8fA5/gzxTV4gh2e68e8X2X2qCn5/HzemsrBQ9PR6+y6/K/eb7
zd9wwgg2xvPneYxzyWzReZNJOpul8Ise9s6X89E+o9a6W+/+LgSHKxmpIlEjMizn4ff/2AQlBYue
Iyl+G9R+xC5Zq54Hc7Th94hY5TnYj1WEjP27+vzr1jbAtNIQtkbZf7M8Jvhxq03F6sBSYLebK8vS
CoqRDBjbzMt7R6qh0vu5z48ASADMwSdINDZu1vw4N802qzieTs3xyY/DJMWQwT7OuweWkQK1Cew3
tEOoSTBiwuMbAZFrCzhYWzLSRKxCUuveE/jdAcc+8s9runkCxhnCcN2YF+qxKbpQTHOOoeP5quNb
COxs69N3XQR9zqtDSRrcKS3Uvz6RwfYCZEAcaC0/X7pwLS6SKsTtRpofXiGQ2CYsRlZO//PlPEEt
518CzHnaoB1rSJ26UIk6ZwNfkuXqSXk8OIjjfMyNLdKuIJid+R5zOHpX//mrfb4zVX5vJEwTijMV
XFsz2Mt+XqpYELWTinlHl7VzhS0dYGvkcmgIYZa4VfDv0YanfjNTQM/lAcWiu/qrSr7I14MqnvkY
5Cj2zfH7c7Mp7sz9b270rzFMeFcY4cEjukVurwcSLMqUN+9Qc74U1jwP5isL9tCxthbZ2E/Cycxd
R0f7izIYqbqj4lZhPd4FN35XQoQ9glQSmCJrsIlulqD9iKhxYrEp96bbizMfTfaWx7GId/p6HOi/
d+bcX4bjjK+ioqDtT2bozTqjnI6HEbKNAY9qNwIVNdCoi0uA9+83+LuHy6kSp3ry/LgvBZb6z/lS
tLp0Ohsqt4XRlrPdzqFvw6h78t32y41s586M+d0sHMaj1wFxjxkjqjef0vmQ7vsi4zFyNOIYP38J
rc8Meojjduv1oz4RV3d1Pb/B5u8xERSpUA9E5tDPe9T7fX3cafuhuFLPVu8iqfQRK09jZyG5i0uA
ZXWEiby1X5+88xRHkjtF9O9Oz80F3Kxe+/Zc7K45RxPZ722skCPWC9y7ausdc/Zlvt65kKXi/8c6
zqaBwEHD245y9gazEI2Ddjhlkky8DyaowcV5Q0oSWquR67u1687O1uvZRg7wEdyppH83lIb7/WPk
YT39Y5NU1LgWsor77e3Yb0M9KGbXjUh0gQcVWwVarZ8Sv9pilOjvVkxs6/SgUfOp/+HsPJdUR7Zt
/UREIIzM35RHCCM8f4iqwnsjBOjp75d0nOhCcEvn9F47OlYsl0o3c5oxxvSR6AAnWwoWnULr60ac
bLTiEHGuOsQMYN4Hm+aa9Rsg141z7cTkqPM8jfd8ogT4y0bIFZSOQN5nFq2gFx8rbF7SDSvtYlVK
xqx94AvSiOIadvdzhAgW7j1ACswa9LYhRNsArfq8a/JmxuVnUI/kTpIpf4NPrh+KekrVatJFTsa6
WxXze2feHOgicN7zzonMVL5Y2MxYmeuhGJuqdiw++T8UY1bR+CJwrnx3Yw7s0cVfeiahbM4E39On
DFoq0T6XWIumyNmAZ1u8b/TynQLQRlihczERcot4Pn33R9j1mmm2q/7W7Dy8eR4y9d3iyZEp9gLk
w8AS3r4ezs2uWkgVCqyy69X3xfRT4UcCCgcZFnTVRSfIecGeuJ3s+v4eMLO+MbCUeHuBjLMTCNyE
yMYCMBBXBAf/tuXvXrKcGWUtWewzFEXP2PL1Vbtc9kV54UmbjXFANOLopuKMDadL5qrLjtLdyy64
jTsYdiDr46Xt5V3+d8B05ivkcft1+Q2dbuIlY09pLwjDpuOsbBxWYC4b8kE0NIP1tO6rYjSCAj5f
z2Bt+DdhdWJTwrchd/+9JqXSp9MN16sCfI6qhPHsE/7rc0435Xa+aRXAotYkjOu6S+xV3z1KZowm
HzDkEAVpUQzH0E+cbZhK3zW2FHogOEn36hbE1ZZOBZDSAImL3sRUfBnxARTx1i7o+XqlfQUrUend
/aLdN/xbsHP4w8Aglz56KCg7otJhoYvkGJ2bTcmLtBQSziIAv2OV5kWbykzzG9lGUfaPiD4C+vFR
NwQZtBnIXAA9Va2dW40Qp/JQe0pJTewDnWx/lFjXGuVn9AVjB+3tsyg0vq81mu/wvm1C/UhEvrMX
tW8EYrrGFEK2o1PPpO+rqw2LqHV6K9FCOhQRnmgvoou5b53AiZmxt/dkVA2O0lzVCV5rxhfqOxW/
3IhrKh00TvXjg84YeueMfCEA4xHaEB0EVFClm7QUaAc1Y0VgBCkceor8CwS400OL/ljA0SYBFW+4
OHC1pue+QVanWtv3y7VDl1YNm9bJOTUPJeQ5CxrMDjCL5f5iirQR4p+HBGGPR50WCY6We0PfvC15
ZsETg4GBK2tkO2uXCoXSdb9JD81zcVBcd5YEy9qEDop2iX4giW5d6NmcLsipLtGF3NTPkJEXBwp3
+lBZ86unpkorB6CjKyiiyzIoQwLPFWqF601XqYa36gM1KqQFL+N4F2wKXweYScuKWKnz/WlWOLWM
Y11FdSD2r3rrcGxtQLNVUVQM0EW7ac61ZBd1Z7L1klNXI8rWfg6HpkZLhQmZjxsCXefjbIPg3v00
LZVmO9oEnO07ckNQ1M9FEz2kq+5d9maC4OjSm5wsPakhU3QzfH5Rat/gh22CI01ArtF+16DFwwUs
6bJdvvXUSfCQ8Vy/Mumiy6TAW0GYqtwx9EEZzRLlKhQ92B/r53hcPgVVtaUR/+pxDYj0Omni/5kK
GLrFvZlM9mapktOP+pmQezOsBoBSivkS5JCx5A9UtWICkFIX3uFOOOOm40ctqKMTYaIs0f7bkrwD
cDkjoBagNYPeUzQ147neq+ukunlgXY+WNQ6/C/SUuIsu76Tr1uv6T50643Lc2XUecHewZDnxwHu6
meFxBOguzpOlqdm071k977TClgcTmQwgE6TgfMWLIs0eCKWGL2d6i840nxwsZ5VdYx4UGN2wNSjZ
Z+IQ+KyPE6oNWHPdHQPU+I7wH1d4BkdkNToGj/Q0x3t8d9flTFEhkH4P+/qEiv2y2Ef1kewnEx4Q
KzzUuuS3cRAllfRrwa5eg2m7mnv/P00SSjDylkUdpySztY+7+tgbOsoRiNL7iKRZqlU2e2dKNH+f
ofdA4Dm1fwfKvNCVvZ5c7omRsIl0KpM2fWtJrVxdVOqxPQJ/QWnt7zGfbPG3Hfw1uYxHW9osyvqi
kJZwxlE0hp0iyGDQMM88UbRISOp2t5BWSPOIqFX08YTudmNhwp/dWGezU2uMBBWdqncJ6a4NrZfA
gZ444qt+sUYNsyZptgvrMJi3a7Yt6jO3gL4ALO5WXYwadm0PqIGWJoJ61ViZyXLVdBu2c/bv49VE
lZ8MWRmlg+Kzn9mvE7MwVuvzosQUrdBynL3TVYoiihauQG+mQ8lMVmK8HvX4tjXNrQPJ9XtbX4Qq
jDI9TvBlM4mB23aNkVvhPj89WacZrUJSYrzT+Fpo3fwDZoJpR6ns75396MmCfSDUwi4RxGdAbYdb
mfaURUzCtRYwb3zZSLVaP3WxFwjeUOsv54z4DlGX5xdFDpxIKm1QyF99u3hvTPYFTcK2Vv3hsFTb
iSFg9ZuZOgQNfnemtn40uzXQOwMgRYlJldamNwKZGXwld5qbFfxonH59TubeVhf69q6tMcmU4MYh
nLau+HHdmt2rdajH56z2J0fy99wzd5f04K56TBgMVQarCURINJug1jBNZIG+7Kppmgsnd1SZGng7
XSRKYGWTLYGD+LriycnY3aonRo0dIAdli0LMyaUCHeHMS8yDVDeCtloKWGTDb7f/nvR79k1u+K/h
M4d7oZQPl6Q8kVkvxWnKzpOjarCxfUImcq/uYHRJBNZi69VKHi4gwJNb0J7YOU/Cs7ScXQWV2Rsl
4Ju0zM18RnWR7LcX/Z+YDbkUPsDFTJlmbeXkZag+PrS/xsqe8cdR2RnXO8+PhHoYnTAkOIVkJfnV
8h2yKWCvo0av024b/yUo/j105jxvq+VVqivyQptcaR55hZhp4QIrOgdRq2VjcL1OwecBnP69zx+j
JMwI77sKrqmqZxaY0KlwOUipgacRA0O1oLsNlbbny1sf3epfZsdql9Icg/KMvt429t9xs2mAx0St
TIzzc7GlCQMGWmi4QDxEvdfWo5xj9NFg/pplNo9fPBUm52pFhqZW2Ly5fmQQj37ViOaADOVcndyp
ZezFPa6CrlcZ7OECcqXntAMsTb5JZuLmWqd3ZgkXlbtBAZkWNZTrM5a5kl5O6bqMC3OzCQlRQ0RA
ofpD+wgHjgsuzQjZrEmNbr7W+TvdiaN9s3pUSJukHvGXEaT0E7vinJyKl9qlITqO9RQm4TGA2yZ6
0qXVWtBMA37m3ACX/H38nt1ssseABL8CXlViDbLHL1mddxTepScfln/CpR8k1ngMmqzx7WwdzqIr
0sitJ/ZoMR3R+shGB6ezN9vtPIzLx8v/60Oy57F4Wz0mV40PsYKQmBxUnx9FCG7g8aCF07GYeu4z
Lg/C6+SptIFbkRUb3M+nDf7lvZzV+HA/bUqcSkJgMSzWDsJRLBK1FWuAep2OwTERwvk/L/nrqJnj
qafG/Vg+y1ETRxOLBtZmafp+16Wvp0ln9PrDwqFLwZbYVMol0uomAhpx5V0TadP+mn0mXXR7HCc6
iuwyV1w0vydWRUhxsXz4YN4qV14f0tWyBJV/wXzLYkh6rCkp8EzOteuKiR/b6Vg5DsNb93mQdC/7
mnG8V5fb+nS4/zMiOU5SqhhVj87JoownjbPd+inIbqmzwcBs1Gwh4trAJozkCZ2v3a2J0IOG+gkd
Rvc59+3DMX/9tEzkrC/XWqGwoqApq4QXqks7c2w0y47mbEFpTOqjwaleBnsNidwvk45ZOXk37R1h
J1eH4iFp9iqIfDWz74XKNV0vN3zC3bp+qSzKCvkSM47OZs4J+xBPIt5FUocglsjrrbP5+aSW4xut
7zhham3hrYfGxiwH9ByglcYW3RO0a3wcG96ACmnROEIuNicG+7jeJPGl6oJOCfn5+7+ueDEtXNEi
QO5qWeckfDfRCRDRAkDgU5uyM4naq6LIy3R/WuJK1SAvAi6upDPw65E/JP8jO6V1dDKZlF1EISzX
vkj75ByoZ0yeucW/hoJv8DrUylDixePKY4cmx97xK9yro+h5VT8nDfIOhcBFAQdLkwy45xpUgteB
zsXCGfQ+0l2a+F5bTRozubLmzhG16LWZs28f3N/X0TL3JD5Xi6dFhVf17Ohj1S07lX61ZK28c6sK
KRcSRQH03dku146N5GsfHfyN/wCbVHIOFs8oLfFQ46Xf19+m+72GmlmDTEGhuNqkJwTMUfIYOt9d
TInfqo9whnkR81bgHRQnXULeZVkPoyyWBT5fDgtEIWOi20U/+QH2PIYzI/H1vlsfTZqNwoad7pnz
dl5M/+nKvAycWfr77RFX93c2+mHSXpqqKc2QrMlIo6uhpaJApJgTWbK10P+1NN7NDT+fkKv/e60/
5Bhf559Z68K+sN8sDs/ovo/OmDPuOgQCZDcaX7Je8fdoH0pFMAmkmAa+nGQGZh6pW7JMyqW4jGYp
2E5pFNGswj1b5bKQ5NXP3tffA2Wu0fZ+2OzS5B9PmMjdTwQZG5simPRw/kOc/jqtzF4e0AFMT08h
s6oIyRQ4Eq//I1X+eqZptY9UJXIW8uO51bARaJwBzChWpTvwy+Kuzqs9nD/uSMELJHIEXIO/dZxx
kDaDoeqGw6AdtDsbmALkU4eyO53Z38x3hHzkMsJmE+wyneiF6/srvHZykLt2986zPbvBhSQQPAYu
HbmFqnqDuj0qk/zteNPgavbDI7CGgvePfnHsoNRNH0O7PfVM8wsodH0rn/lBag4Ow3rRsRuJa4pG
GTekgULXykHXONdofoh7JJEUYLQB0ZXmf5kkQvowbic9ZbfXhiD04Rh3ieARci11XMTyPC9n+d95
XojHkRFTZThJ6S2bmT8d9Uu1cmNAIKFoWD75fVG0MiNCvIprOd+Oe/QA79gYSXNO0UDC3q1p7u2V
BytzzF++I3N774fi9nYuyGMe/9Aqh6Qrnp8jor2XIhQ4qKMUbeui0fM6nZyH6pPXUVWQeqQTIk6H
mvXqr4V0VU1kGdSizhwiVCULsExYJqfmeYbjk5l6GS1z3HdV/aYYe0a7mkVXUhtRd4qFcBE1Rrau
3vOsHK/qgwHhalFcgcBJOSJLF0ni0n2zjo938lLI8cPdhCi+oLFlzj2WJ/NtAxFMUElwFilAZFyY
dH9aoYZ6enT3w6qkdvkwrMgwsmkjdi1vUh+iaM4tTFl5ZoGBFDPnJVbVnbE+r+7dg604x5X1oNHg
2TpWqdLuUpMHf7akPeK5YhrOLXxASHeWTb27Da4LK52gd3mq33v3jU3DbVSdZFszeqo3NZe4eQC2
SOrH0NwUhEuPGui5loSHAiptwUQTWzdn4eSXvi3cr5lkrnyc7IuLzYYDwXEYws3g0CO1YktDlXfS
P0RwCKOhAyShRiXyEHzKL1O7KScVFLxJzmFaQow7gAq/1YKzApfWbAe58fKnqf0eL/OaoKR6fMTy
Zm2ohI2bzSW5ue7J7EY/glNRs24Ive8w7Dln8ZNHgmAZXGoqgCRksz7u7f4/dyyQASTxHOnfTS9y
q41WCzolAZsoSAxJ7uV+v2tkB5CAkvLNAEmyNO69UjhsCZVK3X5o0S4NzH8ZAURSz6k5QumrPlJM
u1btUYrZk6N4aub+fZo+GDO+AAaaDvGnKDukv27xeb+Ptf1mnZKfwZJJYgbY142sfNqNWqd9C7bm
Kcg7V+/7/Dpo5XVQVS9s4/2ZQTlWze9u6q2bKKDOwJBIM1rbOTi8NzoBXEWexFXufDNH+nLbnjbb
kpzvcCilZeVzWewwbK3WJssuycj/ZYXpAihDYWTes9gdZXtIyov9LpWH2pH+B1VP7y5YYhukjndj
a/PWV27aq4lgfekyrWm8kUCGMm+GWlltDvH1XGR9x7rKqTqztz5Kki3bTvrAoRDAKklF8rzJfkjn
v46cOU4JHXkU6P/75qY4xk2j2w8dy42teUctlYZ7tEdR7ZLqF6SOwkYXi2J/EiM4H6fWCmp+Id6h
SHHK4eB8iJZfPyqz59XH5YpYAlRLpbls0f823AeDk1+C25eLSnrKoL8vvQ6eXEJSkVN7Pdqb8mlb
VQtPeiEltPHGC9Wao5rOboa7mcqAbkNtRwLh5qumV+t91eM+5Y7OfG5YXr5FlVP763MyUy/eCiV1
fYXZdzODcYlUkOPD9kJ0/MeVta3anYT1A88xx4f44JfKJf93GTKWvDCp7K7xAWy3DK2+m02n6/7Y
vO0mRUMvyBnt+Q79NUtpb369U6vz5r5XywhgkoQZjhVAHI950bz2DeGcWxDOoDqJcdFet4hQKO51
fSq4NEBp1pMtbnsExuJObVGhuYzbsO8wTczOAh3Y+db08jAQHwqtryuTeb7vQOgS1eCA9KkdjKUG
PNissHtupsKJMILkhlsD2KSNo6gpoRS7pva47PXbZyfHML270K9fkvHADkf1ONkVORvg3ovzJiCb
k9slXsQLq1/qwIfkOy87QHgPN2fonGOZTcYbj+XjcdYwULJcU6HNr9ddWiKaOKKuueQ7AFF+W+1r
bmH9Q4LlZc7ZOtGE6CbePJhzDKmOp945mBEBsqCDTaeWdy7zboGRscPr0+NcKiSM1sfyfzs+oadh
IkUiM8EiD55Zlv/aH7cg+5Rv1OtpsSywqFfJag4d2IKkVrZcveinPgDAwaPD4LU4fIijOd+GubXG
d3+R1UX4SMIWkELJOtnAfsu7y2NLMtQAOlAVgQ9S0VyEidgGPwOuv02znmnea/dx3r9Gzdyoy2Gy
ehRURgWT+cOjzpMOfYSO7sy2YVLNzbvDH6Dkr/PM3Jz1Y1WYxLtdmZtjIVXgdA8hrK3pxGvZAya5
FDVrHkyXeXJOn8/TvzN9Jpl+2bnrmRurI/2DNZcNJADtRCQyXGjJ3NNcSfwPmZaXaT7f1V/DleP9
gx5ETPPh8paljjV2QB1LPR/4nqK1q1NJJMz3PLWRt6c5JylLXonV5Fou/LPCskq4M++kXlLmiqMm
c5KXtTndDnOs0vugRIckQ6EkSTJJVn12f0yW68OdCySBeGN432SzoK/wXH9RJgPLnDPeuxuMzi0w
ONwEkvhvhZLyUd9dS5dNGb1rSriuLIsK9D4oivqq5daPgoeJblvQso//i1fznXlH4QDoCVEPCqRo
X2R8g0Kq6YUC4BRpL/RQqjXtrWZ3UYuww5TPGg+gcl8gUIgCcisYFVk2eDVWr4NnHITdspQsY2OL
H245obSMQCFmUTci6U1d1iX3XAOFyP/mbRifmtXPU6P4EAm8fkHGaagujcemEK/4Atlkgvbskfvj
yqoNQ07zjNQHv5DiEOFltQQWmWAgY6SqG8AQhwejYRWLZighTcDn9Rs+oRJ0v+nrmpglO8VJ7IKS
EGQez1+NWmlFhfbhow8BN90LlicBEDS3EvD2GoMtUGX5CgUnIv2nLs2ve75A5XFxrW5SulE41jfs
N5kOlYnj26i1FaLNsAY14jWBcN49fwuAGVqDdwseFIa+8Qa93dANvbipSEkQ7sC5Tk9iLgE8NZ+B
B3RmNqshlfLEtskmXxayTp33CW/Ph/wEgDGwK8rgYbOPdHlPOaJweELNxrobNtOu35U9m2BT9GJT
qs7kecfviiyZITNR0h3pn3SD/HU32JG4fIKBooIZ3QMSLK64c/+ke8oPrB0O81TzC/Wr7AqWF6+9
X4LMl2TCFeOcFh+VM19iDcOTaIputLQiTh/r7eEDt3M89Xc0kgHZF0FGpYpMmqZrmWufUpNaQwiV
eE588aX5vQgQaGu1BvUaVE861NIKoZMz6DteRw6KTBrZTATKELx4DQ/KsYYs35Mu10zkBRP+rM7D
ZZEeXzg5Rv1Z3X4xbHIwAn2OFBNB3+d1sNvydtArZXmZyDCMeUJw6iMfLbq7kD+kNMJM1mQUdzBz
tYbkuINsB4PS5oW5ou568XS7iriTTisH2n/za9C0OuRi2tN2/+8X6PPKsNzofZPUN4qZ7U8fpXOi
ac+bT3nXn0UAtOpffEseUfLddZHLAikMwVOw5rRceF0WdVUupAVIqs9WQhhcHnXX/5GVKfKWnvd/
TyW+jqfJt/6XTTuTYlocU2YWQJEMyyTVfFGWCja7nixXCLeWjHued/menmiO9feyvucTGRwJPNjT
cBiwqRm//8LxWMePMlbNIsiDsUWWNqIuIlEpZPZq6Jad8tz/jyvMgMo/9H4S3a8z5gbEF9gprPBB
DKnGHMyFDf1tQP3YvHnzvErQe2FCTlKKy5IghnKXhXkoiwmS5OmV8WSw8Q8Ihjd00MBj4LHKuVcf
1xRyBhQNuMwkazMbqtzLhQXCuUSrQVipDb9LXxLCBXtzQKOXxm5UgwKFo5JzQ97xa8zx97CZraze
ztuqMiF7FxKqOqQpg4Mrg5oltUKX6jwmWqZvOiuZL2jPr6JQz+1U8u6IZz4i816oSqrEuvwIQGQh
BUzaVJP0d/FWGJw0nvTPcib+cXt/TzxznFZGfC3oyZ4cLSzVMdtLtRTHhBdJpkdyuZSf3sSXhc4Y
6XOVary+lePhiUoKg7w2zWYXXwB3sC77jdk1UjNoTstMfN75endIWWPZsI5KB0JToPZer8+ysjTi
vSLHxxEOv7t7i+iZ6jDIrucPd0bII7PTXmd+NDv8H1y2158vrHlu3eWDQ2bQP5KLVSnKC535lt0t
ue3W5X++xSF125Rl6q5LU5fRl9eTnAeGDqY5Vusta2xolD6AU+EGUpgrZk7Z7WKs1c3mAvjEIlnW
bOKXyrZkLlSLLeX8xzMhnzOmvLWvryVjynALoQIqqlnnq3Td8FzGVanGNrRSkiQk5yQOhEfRrpXt
Dj0KrZwh3/291yEz00w0AFvbPUPifK2RVuSUOaiZVcSARsaUHtt54rQfjjb6LjQzgcyGp6lkeSTH
ZeVyVwo4uWGwbIXkhJeAXmQaVsY6jxZSS/daneOdgn6lar6xOhKdB9HsEeXM/S3iZIspfgIXeCq9
Pbnbv17F0vZciZcLlblLHvG6FaK5ATGIjB+J0Iu8YTur115ZwTT3QZYBTnan4ZTh+kGkoYtIxn6f
jAk5Gqrqz9qe6hpirDnNpvB/in45pNjUI+kncU4Ys2ueFf/g5tL6DmUP0HIltH2e2LNf84610065
Fs+SeAZEgQjHj/YB5D670aH8Qt/onJLDe5aXhf49YOYGF1ZJvI8XCop6lu7udwBgS3Zzi74Mec5o
RoN4SBY/JFBAPjfsr2VgA3q+BPOFs+/Bi8+x5e941czXZGzrpPrQtns6+nTTJsJ+8ZkEuVx7PqXa
QOEGnxjMiEKx82LVG+Q6OkbLQ5IN2a3GyfHM+fS/XEI4XQiFKMhSvosxnPTiaVOVQdcSpnbohPhH
lH9s8juCvEMPlzDvAFblkmcOIH4ndDkKndTEsg6ELmXoThsWAZ9s3CzZixNssoBLWIsEIYhmuiuf
buYoTRV4Z+waSYDhzTzWHyaM7kBWX2sNAMW9LU9uoYXxv+R+46dz+vKNGW/j8Vg/lNuN7sESrmQ5
Y8d3WqrfwnPk5fE8OOx5Rv+DAUb4iJ4tkvoKjDaTBZloyeFcSiU+3+LRQwQTi2+YyHCSZ7uhSJFL
yfwQAmovI2YyIZMLIslHnTnCM/tuSkyBGw2Q1kXKlmKHl1uSe8/WktuSLDp8Y6Q3aF/2+rLfk2rl
XljdZZH9yfihL8jS8lsQ6kSjKDpzw59700rUzrG176mN12EzK5tsVOxQGhPqWjJtmuJAIQ9DKnPj
Rnv6H6xM/De4tkWptXr6pgkYMij5R+rjBkPxJRuP2wxE7HX2QPCTK5dfvupN+E4nM/KlBhAKq0dq
7O1c3+WDF2EwDO2jaNCmv632mUZQxlLdFtneMSaekgdkNo5vo0Gm2GznPizvAGW29/eAmXU+X6h7
VA5MUDqqK1qZbujKWEdhROxdw8qDXj8D1YwZIVuloymAaBh6jhn3QT+djgfjyvw2ZGPOVrhHbH5S
ayI2QuoEAIVPHguxB35T/iA0kuyLJ0NAH+llMZuQCMD6Q3MD6VQrSuVXmk+eoL18ce0qTTGyG3SD
Xoo45Dm4iaWb8xqU3lKvcsF+zSDzNi2M8uZWNU5FToQMjPk4UvqRa39JN6/jkWL7+yZ8egxfBsw8
P3t9ouuyzRmxeDimKMVVaPskGmwTcjuAX8LUvWRc1ms1uulZ4E46WzCbWs53fDQEBI4q+/bUC8kY
guVtuVOOt6UskOHkl2xn7SzGEd5mi0KGWZOscHbjRo+CXA/kQ3jBov8aO3NK060BAmFPbeFo0QRQ
TMbDqy31f/CDVHNr+d2dGxVHiVQjCvRuyx3gi5Ysb1278xju3bmGXcz9qnetHo6CxP0gfYZrWny+
R7/8on1F3RSLyUUmq2QQ71M7iyJBuGUPWBDTwzzk5UbeT5+8OLQKIMgC/KdmNmFzeCxJRHH6ZPl7
b2Efrs4doGzDM6fT3LTTuxF+HS3z2CSLpZZMVnidAesNUvga+egO+DDIXTEAm2ufBRSo2rLdgduq
m3lXTU7m1VgwPKl1yklAf7CIr8b3cFYm6upaYX1DCTdyADlqjRlb7apdWYrliZUQ2baS96y/W2E5
MFrOsByUCuLJrwNXCvFZvSyvT4f3G4uj+rE3k/uKc7d159P+NBdO8P7QvA6Zmasy2eoxB6rYRZKI
pidLB2VYN2LEzhIiuVjPyFIU6t7ftuVDWojEPSwYUHRQI+m28zrR66KonypVIIP9ky1LWA54QRHB
dHJchIi+ILcFuQHdBxfmddCMm6bGm3N5e+LacIYloHxWaEQztNcg8SJWiP3Ik1H+B4KYOUkv88w8
O4dE1+/pnWuzEyQ0DYFMIcXCI1bTWDmpdGPvmHFpyvUDqb/Zyp2pdRfR3RagCgB9d2FsUS84xjgg
s5aMfHo4+HG4sRCcnV8Onnybp+e16E/nNXvfmIhayUJ5hBfowQmd73mNrGsw70jFeGS/MQ7z6X1v
VhYC0FzBmdJWxgzy5v0hqclKk08HTQBCkdz96/am97hiFFcJCFSJNge7g39KGkpDpoSUBJ2i8zf3
wzl+GTLzPJYW9/PqUijKB/7h0omYclQEMURS8qUyigQU/Jcz/GuSGZP4OF2Xi8NFwyQGQ4kQ7C7a
dJ+XuTbyXb0nP5P3MGfQD3ZYgbsBRqtEToDS1+vKorN+j1OahElsCuuK3V+EJJhIFoM2yo335KJl
j+/v0TJT3Ce7Ao1sjsVnqfvJmPQJulCSqtcpcLOmmt/uV62cOb7n0fA/pbgnxF+plZjxfZVNaRVf
Yi4NFW7rZgPB6fruyp3UXWwv5RbefEF1LW9YaVzfJsuRpc0A9pdE3uvSaqqaFk5nmaouujQ62Pts
6t5ykA6542gV/QFFAPtrRy9b75qHOXri5v8aPHtjqqtEOyWsdBDKvC3W6Y40N1Wviok8WpMn1+nu
l5hnqTBEHECHCzuWiCsKbzXVazSgsii1EberA/5NukJtycauApz/e3c+uETszq9lypi0yzlN071y
kBcNw122VLN7CsEgt/GW6QcxW7gtkLlwpBu9HvnWPT/abdNahoh8m7cYPb9cT/Xjgfn1SZm7j1LY
spAm5SsohJLZDTeQ6jfhrKk3wmLYjGRBZXayGlGjbR57V+iAU0RwJiZ9M5CO+3t1ng/XX/uYuZ9b
+iCftRWa9TFe4tZa2Ig2VokXZETw91AfnzMOKlqN6L9Qn8sOpZ1So7h9MuF4QsffvvQCf2QOYELI
Rlklxwd8iq69z+3fATPW4FzUNsZtQ/eqW+06r5yFQtPMnaN0Ly6S9ePSSZTr+vw+1QL0l4sodZKy
qp8L9fgs4odnjA9xLakpRVtp61eR6uYyOLs67bCju+ZuVwg4G2KJ5N5ZsydSSh+Wtakq9qLqpkmo
WXlJ1XdMIXWL38uX8bW2E4LE6xEmS9+BtCkgkAkboCv+rCzf5uyVvL5/LV3Gy1pO8NZXi+q1q7vf
ieg2gQxLtaeyRWWzDkzKRJu+LBq1fTtv6Nx5Zqzp7a6WCByfSVSuqRQwoSTiCpye/00e4eOLAVq+
CPuJuEnPGFFldd2tNtUbaaLqMxcmtVqWjgstmESdidlqSGTE7jvnbP5/ZvnvuBn7mRCjbZLFnTTh
0HnYY/LjoEOB45ZIzcOhzHmGy/Kov+0nueKKbNADASNz98r65Q74hCcKOiFxIQLU4bdskCFt4M70
r6MKJ1i0pHLKqE7pTZZW58YUf6w9TVs5h+vjmmuQo2j4pNASKWORJ+vDoXDZYnMQFGsiLS5QbTgI
AqYKYbnXOJrDYCLa834tz/C+d8mQdwgYGt6cpMeqmd2+Vfapnq5YdSidsjTBe9mlFw/1p/uaZnYU
Srpa4CCwSghz6jbMg9OZL5rTZTghaOcRbQd5z9Oz4Pe2M78+KXMQFjelQAYv4ZNoipNYnAXoIk02
hVJc9/s43Vs3roEj3wTU6ulRpdUoYnTovzDvQP20WTQNaEekt2YAevA4ZGG8FHjoDE08pY04ATEv
OOCgfb+59xwFxc8m9tfXZ7ayulEu5VX1IbGM5SsUWNpOD580WLCNVdJSuktSUlahjp1IYqChRFAC
svWfuk1P3zrFoPo/VH9qABx8WSX5L24vHX24atRlEHGVHuqv5EOqXdfKMcbRvjzVxtzmWKaG2GpR
goOuEZyXQSHx/OT4Zx9yApy1f8fNnLXtqqDSigo6CL1ZrdRf2Il58qum5v99mz5AB+SZ/neczAE6
LpeP3eEmLZiUdawAE6bjBzKw9Lxyo0hpCHfwzIDRPwDUE+2e2hd453lm++Przn0myaNDVqXI/brM
R+O4Ou3T+AFo2Ao14SB+44uflnuFbO+aDQv4rj39e+ofjSg8d4QxsGmE5Zmpq8fzcXG7M+Yw7EqY
BtmWPRegAyo6b37vlCMJG+D4ULuAD47U0Ov8JvpiWylJHUticWe9JKwgg0V6m6zD3szDcX4MSIHn
YaKw1UD0MqOhMHk8VcvMzBqi5INpjFy9TulM6hG2FdlKJZfxTgH+wyMBPFJDEBXtZ4pmr1N8lIxU
u2159NF+Igu4478kkcmdjTVuzJ3rvKSV2dYM180mmo3T4cqmZkXXIBFDK1w6RqMeT6xwGgwV0QyK
VK7GoFec5sQaesOFE1yErLoGa5iW3UOvOZ0Hzai1M+2NC4zfuYqh5lO3dKYGzjfdRO2ovuDflpnj
O4rCszD2yDhERRevfdjsT8usC49HM7Y0lAGXgMdP9rI31fj0vdkP/Nn3bGNKW1pFKgUQ4AEBeMVn
7ZBevtlr/+FWTDRJUa1JraO/8b45QcT98LXAvai0G7rTjihhZu2qpHDVijXEmBcIbpK7vI6aCV7Q
j+L1cY1i62FS6W0ptI1YiP6Qyues4tKKalgdlgF43DHr30UaYIXh0J+BSUQ2vFslHt4Jb2iwMCbL
a6HQPu5e7SuaDXY7GFtFEdBZh2xsQYSeNzHrbXJPRylAqfCrau0iIloRWCsRe2PFOQHxfNhFWzWH
S7NoL+yieXOJxmhEyjDtYfRNv1hOLT1F7FTqArX2wGD7d6tcL5KSBOUPjU5gGwuiOzD473glflRX
ImW7QeqUkZ1e0qfMMqAi2NOKuTTrjUiqSSPOGW0tpN4O5p0/1OQfobWiZgXhXHdPcl4IDVtF/262
dNFKzYrdlos6QbMUcJ4zaMBGwmCw4gMIxhe0WBT3YjWoXFG72olmvR5Fg1kowfKon7tXMXbd8UZM
DxQTwvaYjh5r0R4Df8MPDkMazNDHs5lYFxtpbXxUtRZ8T+ym05flkbWrhoGCLOnN1GsFMkxAbzyH
uRdYm7Wpo6vtDYNv10etkN+rmCw2zxd/d9yFCu82+GRW2uN8m8MT8g1DnBZzUZthfUANN5uc/q0J
jqZgotFei2YrAqmQEFlY/RNlzgkXt7lEYfsK8LzszcKlNeym9IqiAw1nDi/ojnyErO1Q6NE4/Gh4
NP3hgqR5Iigb3xltZU+sm7NoOTupqxU1una7YapOz563Oq45u1FtF98zeuZZov5NyWWkWCk/o0tw
t+hUXU4iJIATyLKZ5UaOAGQWtB0rIHvLUi5NYvgpuzot2iPH9keoeKmi7kchf78WJd5R+AV2poKQ
OOkca8zRhbx291dB2YqOQiD6Ra31eaJPHPhZK1KFElLl7/m3MQgA3GqStUdBgysXqkOhhSD30lp3
EvG1roFQEeGpvQSXM+6yfqONdbNKAt4WPb/sOnWjm6ABbUq/qlGn1qfXw5Ec6N2Zy+iEfGiBzxt8
zXXu/wpNl634unma32ghR+62kLQz3V6KOO/GVMz5T4Os47IWHVy4iZxBVHZk/rjBQreWYlBro+rk
NFLM0LqjRBXxPYAjwWIlAepi9MHFUkStq3VGv1M0Dug/oXeLIShY9QcnidDQHMpWUmuaXR7sKQIe
8p1oeN6wjXYHt6ZRpUmYStrhwd+bczbcqq3yj/lfS1FFxDcGs6LRUexuG5Zmjm6CvhE0k+NY0dbN
xODRnKre65tmnwtAQ8WrGAUmLbmQTNr07Zsg5TQ6osPGhoWpGHiN6GRq0Y8UHrmwvxcH6XYsTeeC
ICSd0LZiXmEKcy9hi34S+wtX+ETRxOqcMJv07cIEVhn6q9+/SdLgQ4yQJhDz3tSZy15fc92u/YxQ
gZ+NMM8qrSm5gY0OlsfupWbU6hqoc31NmNBJDBKb4/jTO2Oyza+9y9MwP5DU5UgweL3WmF/5U/Jd
6YzWYmYTB1hhAQ38xoh+76JF/YoTMCgKv36cqaMlhroHlV0GqojdeY0HC6g3RvOyaBr+OID+7Nsr
Z3DqpY26O/iK8JD7hPKNsWyviJK+IaYFMaT/mXmqwWJzJqxjwToF0En7sKzI/5Cu8IYrgUk+BYjS
o7awEfZ8z/pNhGjMsKr+/yPtu3YcV5Jtv4gAvXnNpJGvolyV9EKoHL03SfLr76JmcE5JLZSAc7H3
bDSmuyuTmZFhV6wY8At34YLGFbkl4sho6sEUt/fl6fKzwFdtsOPV6QV3ZY+0Ai64gnhukoUHIU5h
VVsIIDn9oD0QnfkwKXvoN3ODdgSkxrEZpMcJrtTFdr4DKCH0Y6X4mwcQUG7c7eq0vxDr64I5dmQf
Y7BXdcAXmxbS2AuUo9arSZrpcoZEi0R384s9/V1nIF+gOqc4LneqSfKzxHEuy31A3jG5bipQzhaB
eVn9fGPRbjaZw+8FR0+4090rZ77ZexWH55O3c2C+oecvMFcZxfWg1hrTBbBPGW5lZW+/d6j5rhj5
ep/DfBTohMXHBsSV6P4VFCM98uwyWaOJtkMzRG1Kzq4lPxNLIoiEkIp76/AU3gGiw9InujrNGL3o
1viCqdoMRSZceAyfBC/tbXZEOwNQ7RPCYYbnBoIv90shLqbmkeXp08dCm2l0Bodnx8xX3sLfvez3
32ebvdPPN5TtnOzYkBUc1coGZKP9KHH1SyT/K0fefKEwShFsLdBB0JC9QvYTOjeEQPsQNks3c8wp
RDgN5bYE/vqtsl6K+YtBURJ5+8GalYXk5zRvBrTGYOwGNmSiHYMIUbyxwIFJImsfqmnL0WIWU37+
CXtw2X0fLLeAz4W3b8KHmn3v8DgSZ7cMbUxFLM3v193xIkEpbitM+YOaeM8gvRfMDTR3HkAfeQPy
oK/LBu3XOjKbHsbwSeSM5gDYlGGL8Qr2djGrKPApr1PT6PTKkC8/zeG+v/kEetKEmOwsUGRY4ukV
2UGY5ouGXPoCeudn4+qQHMO8zFy6el24eO6a+Z5MMk0RT0/aCj8Yxm2qGPH2pNlWq5/PBbrDcXaO
5Xlo34TZRrYRotvBy/wEj89rD3u1dVY7UBYE8MOKDwtqCdVFvDecdksxyXERgQW1gJqnb/uPT+t7
4R4xXKIjwQsHzdLPCFua1VrHfpBxhj7fuO8BnsvesSGl1kQW+JFjkxDaU0DgM/5Y1JkVUEg/l2nD
2CSU5olG9B3v0WzNxQosBuZssskx+VCQVGfQUF+mRnAOcNno8Qv0TuczLJ1xmmYu4nenDqz5NEbW
HBp8ZeNw82qaAOoQ3xa3XyLsRPE0ELu2HNwnFH578XcheajIftsyJJffz+87+DOqBUz5/PgxO3+c
9iV0GD0n5kkGkVFJzz1Zbmk/g0dhAqpG4CnEdMOQUfhBGYo6kjUskzUEC3PAUdDD2GECkjQTCun7
xJNvTKNz/w7p1Eep8amfXzMkdGyhmnIbg2Si5EVdiwwNKhrv6N2x5xHq2RNpyRmUW90J0PR3JEiQ
FEwaXPccrLjZC04e8gyE4TziyWuDipbmjNYFWXMAr3auxPC4IP81xSsAkBq1huOTUPRxwPZr33e5
5jYTDYnTUWUQ1+9AfXwA6ihtJjZ82Hw8xGctNU/Xu8sGo9oUNqWEqB/ntEZzMLqRcWsroHrQ9gH9
9yRf+W8XJ8LfCdiGGXpAGfyTs+tqMOcrwBfvJ1Jrcz1YE7stfOZdZEqba0k6ftlRUKoAU/Msk/IA
2XO7+JRQ/JXC4eKhT7MGi09Yp6n8PpEWovi/37eA2uHXpFluG+h3NNGCz2Dxg/cGXNZ5B9fkaTPh
w1zq76O4E9FI0AKpMLAb1G2vXTco3cYuQkduMzesfprQRAzrc8pzoai0UDCr8eAiwSRo1jMw/fTh
928dnT/oAkNblYLu2tuDETs+RC0JmdT3+ebvhyg+/NFoIRMmPkGAjO/OnImjAvrPDAA74PRfZCuD
BYLH+2mtlGsCMpsqNs/Glj1oQcFN/1r17mzrgpeGPuN4iLX5UhRkj8TnHCTCDhre4Q2JJMVcbHCY
TCXDJ6rnQZfa7dp3T9gXy4INbGRop+oR3HCWtJGQc8AoJPPzArDFJkP6QMU1238f9b+MCtPb+vXR
d7eYt+mQcR10x3Fqu8H4hy3skzv5eGQFqhBExVcQz8/Uf2OE5t+rP37ZQG6iDQSj2XHZtzKUNoAD
x543lQber7xUoBrfT3T1MUZxAOVonU7AcCCFjFFqz3oWxEfqHj0o/7P4XZ1J5ko5ziPc91SZBaDH
RMoGBdk3AKbQGYrEWj07Bs4zZfZQtn+teperZH5ZyLkBbLCJSBvVNICDkfOfEKQoAlPMUHExgOvZ
ANArYd8/j9XQpyE4PBqg9Tv5KtVaaVIlGPYyMgIiSLr/A9kErV+KAEk131rEZMqEjcDwdwpvfPl1
/Puupcn2/7WFu7tmWq63bYMtTKPVYDXm6BSIlzamE6BZFNB0C0sjAJm8wN1MxBW4P8/Oflriry3c
3Tgo5XQMwQpQ7+BmsF1oxgEDwvylJ7Bf4Bd+Y+YJgc40PmY3eyLq18kLf619d++aHwCJEgIducT8
pX5nYMg4EE1kS4rZGzoKw/1KtYE44t9cDjjIyDkaT3BkwpRC/WMH94w0I6e3oxyDHzAl/tYHnkpB
SNEkiOh9k3+iwh8ZKpGXAFv7rxa/U6YyCz3Q0eNxgXkHWTnR+sjMDNmZwAR6DfTwIB5GUuuE0dML
JGEInhtasWdTye/ZpT945jc7uRP9tFfDRiuiCSeoI6X4whHZAhYVGXv0HAAkVtopggMEol9PWQce
JLUx9wTdGCr+AVb8zo5xYo8J1Xw9vfXInEPJwGm0sOQELcOCT7FkwgMBnwatCNBp6AbAHOVbfZoI
eRsD/nt95uaedEuCS4YfsJs9dQIfgKt+L3Udo/rLLwrTXs86v8FbWiNBO8/X3+gvA3AO9SzoMMBp
nt3jo8OUMEFcUwXgm437rvMcc5JY5PkTB35tIZJYf1zdTgTNKxRegEX4P4wtMzDRQMTcRRQk0NZ9
9VN+fWNds2IYW5in3EI8BdatiUtJXcFEYHINCqEzFx7eM8ICeRLIu3cK/gABnXToroZRvAuilBil
paKZsOSoyb4vgxWcTiTCER7JUBg5kp5AYOTvb9ttsJvqQFDaaMzl5j/o20GX7guSSUAsPtPfV+ad
/92WqsBREEUgmq/MBpNw3cqWkcqdNtaR4KoD1YxDrmAAV+KW7Syv3E44YzoBkaInauSKDbhfVALx
rwwKYFAp3JeFxIBrvCSLebeNd4kPKokcg3hDKyitTM1InYGpOPtU4Y6HocVXi1qtaAa4cd0+sV53
HQX/+XpME0IVV0f/KA7h9usjP2ZGHqWaW/aYKpJ6JAm3PsdT3xOPfH8Jx8MgeIcqiGZq85L7FfUj
ncB1NhnLNnWemF3hz+PKieKlMHDW37b1zn387+6wKzSpg+YAjQ+3u+sQo4yqFmluqO90IZsVfPgW
9ZpZFjVRdYCNNFcbD8KQ0Kzz7F7EZJxOMWu5oQmvm0KpUbEM5n7nkb83Jt9qif9sDHVZEK7AzwJ0
+c7ijknrN0rKqcjOcLLVtbQXV2O0CkQSVGaZWsYsyonqCp/Ja/eanqOXBiMZLSZtBJDblWajEG5i
TDec6ieeh/seKc4IyQGZ2Qw55NnQULAtHp5ZyltVc901qL3AboAeOoQ49xM1lbJoow4z09yaX0Ra
RfXq2+O2grxMW0fAzInETdVDFPiW9NQpvX38/y59p8FlLmrlosTShnSsR9TRRmAsxnE+8DXt41Ph
Y1CVny5iTtz0ytoz+sWb1p9DDYPx8CfSqiIeF1qJL9mZih5qSbV5FcyTtRMFsmn4kTO22pNO0GlL
d2/092ndWwLP6+skKjjJ5VD3qh0RUzqNcBaI625wQJJIaunyt1Q9UkUShtZNFCsa9PL193/p5aHy
oa7zUHajZhEZXx7Hv3T5Z5BZQegCgWumekjh79K/l51k9f47NXma7KiJ8jSU/PaRZUETGiU4bl3F
OEAHtdk2KI9pRGLDTbpnL/rWW/6PHPxe7M4IhH1ZKmmDxWSgpspjtfKzpaFsWbwR0hmTt3m4DVXU
4Ep1/f/3lXeKLqvTMoqgatyGW3fqT8+OPW8N7UIHNNFTn4jOrb/y368EJQo0PMyLdM/tzvV9xUVM
kFxMq41at1JTkiULqV/n/RMF/khIwUyLhAKGDkr/tKlUIVOisMN58tEM56jUTpxvIaZe65S5mwxP
PuwuR/bfLwNUg0c7LvwVfnrnv0RUrKuy08RecnvvECehjZ66uRhmdpW7BhJEQzyLGVDIuMuMhxyF
ZPrfIPW70DhEo8sqft3K4NRPma350UKSnljWR+ehI3ODkbDQzfw9MqnvIkNLIya7dfwWdmc1T8lk
FtRmUaBpUq3MwHhyA3dZnf8cCdpYpiAUjVhwbm6PpPT4RgzGRnZjgLPF0B1bfzaWg8s37LXWvUWg
9z9lkiz5MiNphpGTQU9bUVhF7FLnbiuimsD8lV/0BIyeZsEZW6OOLtzQ2BXj7Vh8NqrkLmT7z4bB
Cw4lA6OPLNTdg88NMC4maiW5g7iQx5DyUWvHDDMQBGUjiuiBFDDouKwBEanCQ9BoMFcGmbyUkgsX
Y9nQtsCvNc0eWtRuu0usrCTPW2DscNCOFLQ6GGes1Nh9aMexjNJcuJAwMrnntP6JHX6kMadL1hEV
AK6vXrnbfomjEvWS5sn4FB1IDHGtGS6LGlJ3SyFdGPERKjp99rYfSBiWnBS0iBkKCAVvr5sNneIp
aQZFojmV/uGNeHEpJH/TSG42OrX+JId2l2C4XheIr8BrglbLKfa501yKmkR87umC61eRMyQBBiTl
2UYsEtIy/70zms2Ioc5BqHSQvpC2vmqy1gqypRJWxGC+pfELXbLCABc22L2s0LoprLzifnL5h2vP
0MkB4euegGyYeFqxTEfjVMtwmxjtlWxdlaXzty6+ckDemRzYOdwaSDWm2ZGT/vx1bUxnrPUKWXRT
LbYzrp4rdbwo/djVgQDK0BilVEtfZQtNjkgDoWPKMz02Pcp/dqBLE9cTJpKg0e92By3coFSUa9Hl
QU+ZjD8B51tqiIE2aUKq1iN53Vpem1mKgOcZemYrFHTsfJIZ4P3j16XmZHlsC+EAXLuEPx3uM/2Y
DyNpwmVTeBu5lMhzU/1I3gHv/d9t38mC0UtSmauF6FbdknWhxck/k4prZLgnDUnYpUkq8lQE71Is
VxFEEz76piH2Eqax38k8hDLHoaiCG7fbxB/MsZIon1gcxMj/HIJtEbc209c17Nz/QVIwxUCfiiTA
k9/rqor5UeRJqei2aUBCDEOPCN9i+h6caeUD/+Ul3Mn11VX1M8dIeOCs4IGDcAXzUngR5vVWSDCc
jjG05KBZgV3U8D0QN5PWEzmfyFJDY2/exBuWr8cgIDn0HFOe+SwP/Ai8+4nSaIJkIki73UCcJRU6
BjjeFVpasU3qrTT/3HSOF8yM/mvIEtLVZqBu8+4iZ6/1YHXDVmu+8/RSob4uLZtsrco7/Om+dv3y
Ve/PIgNrpT4XODNNPmL83lFFdSVas/goq6sxnHP5ok/36C0mbNBJn2JgcWFJiI49OxpWirJIo1Wf
7rhgluRboZ+xep2py0ZdRunCV754eYXptKRT7byhjMMEjpUiOHHgyB5G268N6a1iwHf+CM1LU7+E
woc+AM+lzFsMrWr19QCOd+49b7+FbJvVB6CMSQVjwzS3MhZZeGTF7omAPVIE6JvB/U58+5Du2yMu
x7j2OLAcuWnfEl/ISNO4BeLZ1g19oJ/6j0hYlOGWK5GnUFYBf25gzXpHzj6fbGQSpnuNhJoFeA4R
hWM7/wibHCFd0+Oug0taLKv00MKUad2n7+iVWzUHz9inHG3Hj78XvqsP/edxA1+MLnIRCFVAVW9P
gMcN+HLIeLeJlJUu506RFbOgo3J35uMPqU1IDRr2sFJomddWwjiiVG84H607emJDZT41VTEgow8A
YhvQhvseQ42WQ2r6k/E3kJOOMvPvTT/KDCBrAmY8eF7wfIW7a+OLrGcSODDdSuxNDb5JGC1ElK9j
RK9Gdo7ajd5vqqoyB29dh5dQ7klpnKNhIecLOOXqU6/q0Y6A1ZYUcBTAIQdV0+0xepUh5z4LeVdP
l53fEiVaNcU6M+Y+74jdvI5WnWyLzbps3T5eZPBQGyvIrTyfl93Xk9MRHygOaAwwooIxCcDjqwv4
y8COfKxHEYJqV+Ud5rtGuE30Lyn46JDgCl/C4CX0T0KGyaG8k0nfTeX23aKsD0W3KV4DmSbVjIlu
lL90yQqxhVRaeXdSuoAIGPnTAsCsAEpaLrNqr42vTHRixY0ZoH65RCA7umgbmG4YftasI0xEuN6c
QgyaTwAUTAE+Rp+F0X2x0ae9kJBBB6hlvGjBSxXuI+/VUM2AnfXgs66B5BmOabiL9E+5QMjGSKGF
pK0OQ3FR+pWkuCorSFBvSvGI2HFMgK7x0ZMWrJP01aiOTRmRTj4p8G+Y9lnpO4bucpl2IMnt7WR0
ufjTgPXssMU+eh3VTawcYtFCwqHNFoY2V1Nn4EClE38MzWvw3YUNyfsvcKgTRY1MI9Foneemqp6r
2CqqnnIYLmQUB7ne9NwXLyGhi6FDUb8W5EXXvvTs1OGv+FxL1RBoPxaSv6/9QSA/EfJiAvzEBvzP
7JC240TN9+vRFUU8Tlpn21Y8jgnokix4JX+v9ciFu/IzTEl55A7uxT1FjqksxHR082EWhClVvEsZ
zri3Bj5AEO0QcIXGDJVIitX/XvqBAz7B+DHUSAIhra7fuW66ETaBLgSjG7ElPILEcHnhrWq2DeB0
gyMZ27+Xu6unXvUjKL5lHo0KCLHBj3P7sPloiBH2ir0LTdh7hKvMRrz+29ERSDmV8hIZCyoCjYAg
ZN+EtDHoIFMJkLiUsr1/6RIK1nO40+qzWd0PrhxU4IgJJHQ06Ki63O5tlLWukMq6x/O7jA1NY6tX
Fkz6GVQn7I5/H8T1h91ZKNAsgnYEmWv0Zd+np9pBjVvQWTJXK80sMPNZ/pEieTLQLiQSfNEP4204
8wmRzw2wshwpPjuRDAco5wrwYQA6E4vPaQLM73skELEkKrofNdK8yRzhtq1PAwFvl/QB8WQ4KUTO
KeupB2a9U/upJSQOCXdQgee+BOBKeMf7gX6R4RkhdD2mX0NOpHUALKICL55GSKhfupj473xHKhU5
a+KfDLjrx7QgzTk6Z9+yT7SvmieyQMdDuSsOgkSCNdAI4VtbEW0fv0in7oQ/EOuk3E3gRWn/95Gi
4IILuj/TqXN3GtcG1g/9zmrUgc/5vpcyNzOIrlFkj6PANLUX/VxWBNYU4Ujyqr13+3ihzELyIc04
Wm6Mz+y1PabbdMu20tI76kccsvTe7LuX/DDu64t4wf8RnYbjcDnn23FfIrIR5p7jb0uXHceAIOxz
9S/AKgGAR4TDkRzhPpTxe+gRVULITqWE8IHJi2YEjzE1gxHTyf3GGgJEkmYxEM8gMgCHHU2BLfcI
Sgf4rw/MNjoM0CKRUpRga7ScwF0A8nrEjzHFyFQZRVWjAGYUOnmOJDBcGgEZ3MaUZFPrF2FMcdqd
THJAoXkicKRNSVvQiCPiSGpMX/6KedJk9O+LePCO0LuDeowGvYJg4+4dSYz3ykxSOldFAqubSx71
q1lx8d68Jniipa8hy+2Vi6AyE3noLzgwKKLevtmBQyVj6gV25fIoDyhVi4nlVQk1xE+dRUu52IFw
0exYRyvUgSRpC4YNawA5FgpoJE49uwkMO1c7W4Lc6hUtosguColwYm35UmqmxrYRQiS6AJnX3ljx
rlXIysTHcOjeBj6zw6pEuJ+jC0GH62bkG71cDFq59VFteqYz7trJJuUpwqdFtW8az2Agu3z7sYFW
FgljbHBjA++b33RR96IK72q/EUs0LgXDohqHec9/+IVOfTk1lVFcN2FPssgnjKX7Lh7nqGnoRG/j
J07kv5cOtm9egLsGMjBsULzdW1P6XKQkRu/y/BxeFAozCSnYQSxzOxPeR+WJjD3Iu4kIMOBjg1tc
mWYl367neR5q6XnM3KYrqdENNPVHU+HxzrGwrnqUDfxrlvK2yJeO1H/JUU3FFOJfGzAmKkHVBl4u
14+zhHc4n6NyGM4N7k3jo3ktV5bB1a9hyMwm87YsYyTHMyuk4clnPKhd4jMwdQDh+FS7vPqev3zL
lgu5RNLz3tXYskupkLkCNII3+T7hi4a2BniOI5qEFMevl7ql5ZcU6v7v9/ogI4GXg+mpUJmwypCz
27PUilpS2w56s0wd4FtpWh/gohZoGsleGFg7/SqHycFQPGn+ZOV/XeubldU7jc1nzAi1CCsP9UoK
MLxUxwPTz54IP9MSRHkGd3Mu8E4QFbbaoxdMQ6eutBw5zipVYCe7Jxu6FkHv9AmUCFgxBUwixHTT
OzHWfTR+D0xgLqeMTpUrTokYvxzQXD1AuXeaizMo9ApjKupDm7yPVb3S2pIq8hY/cN0LsRNKMhET
YKe7d78S7MRw4krcDmpmShF6FhvfNDp+XSMfEEj+zI87ywu/vEr+zqVwEXmF2fDb2hBt3Yy5ZDdw
+SorR9Oot7xIvXELz4qM+GFd8D4Wm2KRaIDmeIKldv177xt43nAh2piAdHHpB+066Frbr/NlxX+O
MUMy8D0bVbOrhRkf+2boz/Tas3UZuGljnDMDcoekNfOkM0LRWcBHTjblRqvyVZBKoqTA7afGshq1
RRE2TuqJy5LXtmxMnb8l4w4bdNV1SNQgTcNjNAto0u4uAmNRR7GQg87VYOIwQ2FecQYtAgvhGRLi
e5W5crph7UXDrPtyPJeqKYmftci/8PCFdEgv42gKFIIf5IcBxYJ4rE10+xMtG82gUOkQhLMyX6mV
K4zIWhqJuB59xcoj8T1LLBRs5nKAKi5Kk39/GOhv8JruRAxYSgzYVDEKBXno6fd/Pfkh08cOYwA6
18tjwuWnLC3tEZomzAQratDXU38qvYiNIqxRQ7gDNtJRVYi5bUjeSAb6EZIXVXPHoTZryUfn5pB5
VsP5p8aYecehTRwh9DdKmS/56NRy+ybbeg0arnuNJp4ND8lUCnRZKQgc060e/1TwQjQduWHFGnrf
1tkhiVZavaihFJvkZKBcnPgJgj4T5OAkzT0iygWZAtjSaxAYHcJeoZkxWmnwFWkMFfvCFDne0f3B
4dRTFJSmIFa0jPCs0fOGp5FiimjXDaTrPzmGH9NmpuyHptBgoLw3+ZyZmfOYJvsijXh0WuJAQvHm
ZH+ejZ9cqCy0wom6kSiwymEbzIbWm+N1xPFByt6YQHNvWZfKLt4XHLJuWW9Jo0a9/MSkkOic3Uun
Ws/NUoFPpbsafrI0iDNxgJOtzcswsUK9oVnxI6kdUjcfPXaK7DbCbHTuahz1+tdSeOfyI7razbZ9
T0POEuND4VWkY/HayIInmcsraulOYhAiyCDbBEEVyGnu7D5QG1nmg8PJ5bicDjXJFVdRcpwo2o9r
hNHIDlbaBeFbGjRWGwdII6FJJxtpN6KdLQztBJak9WLKariUbQ0MTj1vOsHx4XEm9bhqRHCu8geD
P2ppP5eNJ575A9/gZv93DqEC3v6YN6LGrbizps+8ajB5hcrB1vcPMlzzv1/YlSz97rjwwEBFgxlD
KjB1d0alreV4lHi1Q43nE5W/XZd6C4kPX0NjVXUBjFpmJpLxWnLF1muLFVdXL4ZQmpIQ2S00Z9sk
zoBgNFzp6qGC4y0LaHcKgOOInNyICXLrpIwsBeaoQpCDErHc60TK4WwryLO4mYaUeupkXGv6SmVJ
qW7J8mhHfUz0QaJaEJwzST+VfGPKQeU0SNZ6Uk3lSiOpItg5msR1J+zPDZRxGWkmiN9o0zE7KzeJ
3jm+QcShtfNstPJNYUS2KA8LI0cbkS+akOc42+eKjKKoTAeU44uksn2GZoOxpLEB+qjQGaqfgv/U
s5Bqg13WeAXWrucLjHr3TIFvaDSf3oSYa0sG7REmZ6Epnvg9dx0TV/WOGYMGCvoCPMZ/EnxtIsoR
KxQkhnMnhTcrq3aRTVrZlcT4pVLR+Z7Ju7paxQjhUjhqikiKblnCAE0qo+ZU2hTppm2RF0LfZOaV
JOcGV0J4BDVkgHAsP2ZyBlOhb9T0tQthRMzQS+cNOxV4N55eLDuk/MX262/pUx6pd4SeIrLOmOmN
f27Vu5eFfRUIRev6+WtjFE6sgX5ArzmCJA/a6JmtD4jzR8XskJtPYpupb4jWWVDSoUqu1riJNRNj
PFcFhhKRzhisWJ3JXGwWnvKdoC+2TjaetBoNiXop8p8eb0ZgUm0XiazCeSho1btqMtCx34+DZgsF
XJTgRxStPByoblAV8ptCOOO0t2pEmn4BtShryUzLFdsQPPStpQl79ignf/z+UWJaN9zLK/f9fVBY
C0qO4lDWuixUbaXll6MOrrU8sJPIdyLkt1P2oZaq0wvLREiJGiC/Ee1SJpFI7kw4hKMvo4beWmEf
ASb2KrYbjldnZbfMusQJwOsS8zvesBNxNYzpSpJFR+e9DRjWaanZBiwWHtrMb2qqjOWCdS+1w5DG
0AIZcR7YChoJQdEKo+9EUssDlXPeRFVVJKHSOnKZUm4YKW8LTHUUb1x5RWu2XbsobSW14trqe6tl
ji8slfbLMDaDv2mFQ4/MSaO/cJxbMrPIycAPpqbNxfIjGYIZLNAYIc0r0JL/1OCAadpLHcxTA/6b
vuZhMQWvRO4AoT2SM8iHFfkyVzozbwRAPDV0ewRPclK3IOj/vElEABjRgMoF8nN3sXQapaJQckHr
BuFHE7xI6YYLnyzxwBJM9E66goo1XKB7IthRrbUYE08btx7PRvFelJbUHRqMjYfWQ0ri76d4rVvc
yxzy9goiU9gCFP5un2JY6n0aR6x1E123gtQWU3hM4SweU8s7pm1NdR/pmuIA79IIRqdngG/4EfWg
YLLoWY73gV4wpukeQAxOUJ97t89vwrzzhaRxY9XOPFf2JKonplYten2rKxuNA0WIJ82mDXSpcq7S
7d+n8eDoMdoFJSmcOwBO9+VP8J8rRuO1jesXx2RAnkvkAhOnHwpvk6X5ezH5gSwhtQlKZUASJFDw
3smSOkaJmClG7UKqGRqgq6ayAq2GkxmafAQmgSQmlVxRrilI4vUmX+LzjUWqv4tCvtbz0VHbwh41
H6Ww8ZCX7bzJcxpF2neTH71k2Ghy88W8S8h9qM04AwqOZolmjfLG5+0Ic705t0nmilK3CKGXBjS+
kMVQI68lgilPkOdJcUZpjvj6MxrBByGtoemosvMKmK6BybgVOoYMc5boVe029RxlfRUxiFef0mAp
8s+CpEfZA6wDWjjg+aFar7//K5QwagxaVJlUu4mgknEA4UcJcgdGujazEb77tW+mysaPZFJ4AFjg
WIxgLhq5lT0FYd82jlyVx81W7i68x4SoGqn12lWggI3BgRK1E/kDjlBZKPMuH6laIL8hLoX29Les
PT4FAdOKdLR4Iht4l77INM/PVQFV+UY7hNxGgNIWURoaiWF89Iat6CcOdVaNHXIpsUptvfNi44m8
X+u6d6oGvsz/7OGamv51E16q+kBWCDWAe/wxEFZdPZi9f5kyTdAFr41frwxYmTFTCMI1wjFGMXOU
ejD/QF7LH1ExiSUCnpIM5Sd48JRUsSJNolIQOfH4GaXNi1iPM4W9dUoC3EaJ5nouQhklhEsHUp5B
skDEnPAyNUpQeQWjPYoSoqx8plbwouLS9OOCZD2JAMYRkRwGS7WjFSH1uzdf9WcCqk0swZDN3kNG
OjaFRCO+n1iFP9od31OhqmiFTFTf5egWn0cdJjP6/IvGtxaTN0kOBm+xg1eKXHcZE75Chz0Ho9ha
VVDDyg0B9Qzd6lE/kIcnmm0SrX/OHglRGBXw+ALhcfviMD41laW8rF1BRYgTW1rqyAHGnT8TtKu9
+HehqVIGkI6GUSG3CwWMC9iQxDWKufyyCT7CurEx5v5lVM5yqOFOVp0yK6P8UECZl0DpITYIB98u
U5Eo4+eonfwY/isKOZGhkig+TO4rww3mg7Yok88cqY5YMwganAEWi83EjzbwWCwduTdIg6Tb+Xce
i7hh0OPsUpXq3RxD2aw4QdZI7Myk3QQoJgAU8cl54tvoo4KlA2EBxZdllgYtnyIFJFfpRmDCImMF
7Y1tEVmxhCHgrWoH/YnTX1GLJDVMYFMzq+mZaYwdKkvocI/jVRVUtKsVmgv4A34JRkKpehIaPIBl
ofQmgy8Oef1pEuldtFhIUpuVUlcj2j0r1Vyq90Xb/z/Ozms5ca2L1k9ElRACwa2kJZGjcbpROSqD
Igie/nyT/Z863XRXu+psdtsYyworzDBmGE4DYFbGiROU1U1Bj0ih+EGOiJz4Y3ppvAjOTis+Kqh/
n97SHIZhejHLTVLPKxwqrdxr6J7yNNECUjJGWMlt1zZPS/+8wcirOyiY9MM3aDAR7bRmCfrNGmh+
QML+4v0TJyVhEY6AoaQt3Y1H2kSH/GLkpUSifcA48kKdwbC/OOXlMu424zOh1MBcmubGoE7i5IPN
5KZ1jJ0iH3qkFathv0DXYlMPWBsDhrEzWnXzwBHDmU2LDXJWWfTUj/NpdjqpqKme/z2y/T93qIR6
wWvplwC2es8o3a+6/qmItHIjvkc9bJ3WP7j+KVEBAmhQBE5FeDevx5f2tQ0+9bJWwWBVZo19NPtu
G++1c7GDk87rZsU+CT7rIlEp+cEptSoJScA4S2qUeam+F5ymOpAoUVTO0CGdw2rJxSTrS1W0EGLw
5mGQgZ1e3UFPKh/I1SRAca7g2xicd7HWJQB0nQz7DQ0ZWl93q+NXPzNdjJgR4aOYwUzYm4MfUcE/
jbPfB+hOhel1TxuejG658UfLaKQ5ZIB3+7PRlVoYA881/mFN/bnSuRwRB8lbpkruFhD4RVsNjFN6
Tg5luTlfMlWwjkfHCY4ydd5qFHTcdGD/aIz/aRbJJWmmSrKBKa3sf99c1agyL+bwUG6G1baor3MS
7e1jWSmsx93Bj354wL+OJ8mdZDQRk4LL7/erjYJTp+1HWbnJkt21nTXFPkAn0+SyXtQ/Zcn/JSwn
Rj1WLtm3YNb3ofwjRvWgTcOS9FegtmSeEsjA/QtPz4DTYDs4hctGhOkhosdMXXRBbAM7Tyajkir+
OHf6EBL8FMn4S3GB3BVUcySVMIj3YjQdNLVmZmaxGY6WVROTbDO09OH6aC5BOAe0KMNMJDnpMjt1
Zlo7u4xc3XcxnstOblV1QEamaaX9ZfyTFv3bjSEIyH+VuUGR3q31MPNB4S5JsUnrkRtS4HDskRBZ
uoLdSLjHAKXC3pyD64wuE9g7rPzKsjxMe5ggvTq2SqIjOerg2p1puQpOP4Uy/0u++E0T4CeRTg1D
H+uVCqI7DOfUy0/XwSnKMa+ornDARdLQ0VO8FDsbly8XOqYOrcty1H8zu9ugVcQVzXrSATg5KuOq
hlcbMJ3aoh5JV5TP6apnTC6N4x/tiL4gZLjQRfClPtlmZh9A8COAHEePyNa2MuJcdFEbOZezfS1n
JllesV1jcoEfHWzdcHzDMRKVgQOQqRypggSLfYDB93R4PzyN9ulbuTwS9MTLesgLNykViV9l4o0G
67hDrsK4DqeD47jsL4fxKjkChzHebici8qiA4LPPpnKoYghCj6QDYCXwobg7zgEjavfSc46k4p0V
Zw1b1ZV0LFA3m/ZP5LuTkgKjT9em+Ozf2uMv9j3ldfg3mkHQCovgTgHqZXbIuuWp2GgVKXHmYDcy
L89JfXGKduMb13V69cdNYzrxKJhWazr+4r6n+ZSeswsj7Ds/3M3f168IMuQZ2cT9OzMBCvv+OdVH
+cYoP0rsTO1iIqFfSUEjzeNEnm5PXUnDS1rKB059uxsxjceuBeY7Ts8jq75mTn72rRpjJroW7iBb
xWR9tGR/HgA485bkZPpv9XNncFFpGzpmQRYxUFJU61NxivthNMkO3VftQoOuSAnwnBYaARnidZlv
906BrdfhJr1+pFEtbmAG+gz9jqqDTS8Op5m/PyzD9hXjMdAArdsQp0ibhv2R6sU9a9SbNYNkZTjH
3kldyOaDNA24hCC1rQG/hVVjn4iFHouSIgOvuMZORGQw6sZO28BoZR6fB+ZXrM8GuVcBItWF6jTv
OoMgQfYaF3XwUZPTUp6PXspON6JiEZb5o5m/h1hZAhe0A0KmNTmfJNIQZZIAZKGNnHqQTxGamV9Z
Jr3wjXigtAPJMY+pnu2TYaM00qpPtWrR6sFoE/YK7xAGj4PRe3Kyw5y9BMRtrM7EP35YEn+CHVL/
+f9WxJ1uG9GkXR8lAaI28/KjNNrXSON66RAdiLNNTwOvdCWI1P8+90yyvcjJqisraX4o1/pL1iyp
iuAtsG3rUoZ8p/Uysx8WadzJN6MAo45kIiIR3dBLcEGQ893mexA2do5E8o0vQ6dfbupbbXd8GQ2d
K/wAV5PGiAz4v0fnL4pfEjSGFPdQrfRfU99fbI3GD+vR1fdzGZzzsGc355dwSHpIZRc/u+F/WPAM
ABEFtB1J/n/0eD4ZnW5K5UO+IR6fjiKZhDieGNVDewx+kAN/sTB+uZSp3amIyOgFtFcY5BvCbiE+
CVq0HC2JyptgTaHxw9T+JQdZnkzif6S8kF9zt8TO3aNuZkem9px/xlQpHf2LG/fok9rWY4LVq2ZQ
jbW6uw21hd7r2Nf4Oj3mBYloF7tKejYeDzh6pPr5Pj3hq/QonlNNCTlEQGl3j66Vg0wduvk+wvb+
9/z/pfBDbp3UcqBYIvq9O3k5Ms7nY6fLAqjPB/sa7NMR3eUIXmR6T2U6URiykBE42uGiZFUc8+7k
56DgLV/gN5VOa4Zf7+JuAA/xWUtTnCNx7qILAHTxXZ9f6Q5PJlBhk9ibZaaXpx/lEY+k/mEPyMnv
Ly4twKWwFFqB+6wSP9JSOAWafJOO9hKlj70YAVcBBPww1n+gcCwN8q+IEZM0T1LvnQTwh0cQwZbH
o7yPVMD3uHgJD7Xdpx7Sh55KX5TRZ603VnSY/PvKf3gUXJhya+BGsqbZ5SIFftnl8aDURueTVm2O
10IVpJyZo/eO9tEkKgR1PKXpGOTx35f8YwfeXfLOLDBTEjeizrXaJBfV0hW2/zAavQTDff+6OZxe
/n0t/Q/0Xi4GtEieFINLzuHvz9chUbzpCapbdOanpvWoFnTyykHnHyRS1dEIpZkqP3ScAXb2iHyL
LMrtXumeqfg5J6/gv/2KzAwyUShMtS7UDNEXHuls/oBi/CFu725UJuqXiQC0inytUxOGNhQKwY6f
BfxEBf+YgvcnUPP7pe4xz26k6/VAgJq4UnCBqh7qd7ghZ4yHlWSJbqquP8UR/xSEdxe9w+DSgdEE
JDxUm2EyqTSwT+WHk9EJc/ajHYeXD7on2UgYOxp03L7CrcpjAoH7brVC3+q5ao1lkquq8PwssQ1/
3lu3psLh/fd6+WPD392l/vssRF392C38hkKxoc2NZqkGQPdc54efNvxfNwHkCoYBLAlZ2Z0aAkJL
TsYgr/CgSA0oe/M40zyCnQMqBSKiv3rzMuz0vVgfeRo5qVm4JBszimNl+rQ4zWYXP/c0Ai//fvz+
31YhaFUPbUU2KLf2+/P3sjIZHaus2pz08qsOTu7Q150y7qjm+nDEzDs2tduSVTkgZhPGhtvxcYfO
s2OjTfyYVC7j3e8n2K6bisDoQKtVlvRVQMrWEcliYA/i0JqDjyT1ru1rxxzukovbKd+TwcnRQeGi
zljM4ov+GQXv/olOqHHPPmKVYRc2/fNb5zrctFWhkm60rcxdl8yP+FgRWn1j6UZ6vUsvDtX1ltbi
hQWfIbu0e/ipcPdvU/fLGN3aovyyU096r8S8PhAxwS885ENZvQLI97KLdaUA4keg4tbZ6Tc1xKo0
scOg/SYiB875+6wc6MV4LlK93FxU7yNajsa68hexY9BJwNLAB22SnHBUJsV3b9xstW/SxOh/8H7+
GtrmJ0GH6kt/qD583W5JCcOebazqaF1Lq0/WbWTpH/7uTCT3gVzB1DK/l5Fz6rpVrsrzD7vrrvsR
zv/vD3KfNppoYXzMCh4kpesvtYSP+SSYnmqrLAjDkwHl4HjTQeEsRVE2ycjRUA1rJ49tjTSf1Ekz
eLacSrf8nbkZbQJ6NVLVrTZkPYSFBbjXYC0lVrwnb76/vg7VwUt2Z2MyMMn7VNFPLcD+tJDkcfoD
2shQDUILnDvlog8CZqxpSjrz2H3zBoBcCnc0AzKl6bTpn2xy2M9Puc/i/0mz/U1S/XrtuzXhB1pU
pGeu3aQTn65IGvMZjNyIlKF/y4Q/s4x/f8r71nJ5JzVhlWrLjZmtWpI/ykHHKruZ1ynnValSfZYf
5zopgNp5/u8r/22jATlSv0fMhsZnd0YR+VrBob1eWfbtCieEoGwYrRKQYkY1Pvz/XAykniA/Pch6
99DRNTx0L8aV8fQvEv5NeaCYmkXfxfT+MX/6b2JWoCpytkUF3KdT6HreHfSisNqEjZdEm0NvD8YZ
Ge/mT2jin64lk0fRNF1tgHEpb70zn4sqPCTdZgSCn0wu5f5IHC9KekqPqPEhWZ0UcjfUSDgMuktJ
1STQPoiHW02Q/CBZdRpjlhbJIj+6/57av24dKspRfTrMN39E2+tW69MMGElgxNNjMjkbs2HYV5La
ECdjynCOp1kY2GSPi3lPXui/L//X8f/l6nej4ofXUVMeyCE+GNuEFKQD5U3kyDLb/z+XkjKHLqA9
oU56jfwuuzMS4IKDCX5e197lqDpDtzekwQgC7odnujkjd1qCy0DWDJRAjt697i6int8zShq2Zd2X
sEqn6SCm6mjautW4GD6c0BAntHdYda06pwZJO5PJ5lTtrl+9i58RWafeAbO3svTYK4iyAL6jz6/E
knEDyaKlQS3VhXp8+e4X2yL2JeXr39OCSc5o/PIMIypD2BCsVL6ZPdjUfh+tQT6M8lNbGV7tUtIG
1XjtVqqCafzkGh5Pwvsa/gfDa1Ty2LqtO/Do+7iES9HVVN/tw7ijPfbdroMXNe86oV2ugxm5dE49
0RTpcsHYsHUlv9DVIrQTyEUeMtXsE5Wowyp26a7lpk7lpQ65pi6fThve86mT7upd45W71GkWqVvZ
RLI4AiDXox3MWDhKUzfehTQRDJ3QDZ2OGtHUPqF3P937bVqKy79pqVp+alxSwOmxb1ikWG+0FYDH
/46DpxdKkSHt/w3LsBos4chLPGStDRSsIo7S1iPVoW2+XDnmPrhTN3XlfUJPXXxgqDyoAOdI+RfA
gkb/fmW4wNkq94QkfKhIlVImVCDCU9LljprnUnEULfhPnIGaFrse+5PCA+nbUUnOeSKvpuYugT8n
c9JpsAtolBy4Iyfed14St+FZRjxDz05cOa+vsN2hFY1V41yeW6gMLu4V3oi+o3knJq1QQqtUvRPG
pFG9vhmqDvRJgXuGZOE4a+wejAiUctFhvmeVTD1NgJj0s12p5rYALlCzNEqWg8H5Tu6FpXLipxMt
/IXEIFpdIHyj2awLBwh8LTyzbXJ1Io4K49GSszbC0gJDW9c+cZe10tyLM/LODtkvqdXnZsy5NAUf
ciNDFbj0+nMujm4dFJScHFTxJ6QSOi2DJn/eqqtKGBChT4EkhAv68KukUJAwzI50CyeF3u6tsyeC
JbCtZrB1MFVQVGVM7IAJlyUiUyBnvriae6LUkLo2e+QMINOQMw5UA29AQwtOmFtezrPOJFRMhyo5
Wzo9eUcmhxAksSp5JNO7uKQJOyWNYDFGbucnq3nKtlf+bmAZLNPRErYkmvQOocoZcjfwFrhHL3Tl
k2AhfzWyjfWQTuxDJ/N8Z7T1J9med3z1J+0smBKtZunJ8R17BIFQAEFUwCY6OLIbNUXIm63i83wE
HhQN62BnksVAB/1xzHKUKYqV5vCJ3DPngFNHZYpwCks7dIQ0q2abaC5KCx6FiOMjFxoRRrZ6GjLx
DexcBUuaNGEWuTGOoWSRhcUihBZJxs3YhpDlyNKnaeITZEmMZ+yFHGM+YGCqzsN/i5afWZbyVUq2
9C28TXaf5RN6A/42m3E0XF/Dn3C2ewPrD6F35xoHwJ9JNDzKWv5vlQ9gByudgTdate6VlX51u67v
6dOzkt/0n7tuMEbkOfRuU77nQwh2gb/p4MRuh6H+EFEzcEY3ARRMGre3GezObFIqPRxYFniWhjWZ
egelW93b2LdsfiotFeXG/GXBbMHXqwxmjwiEbDGn57bjAfNzglXkODkhUlr+Ur9tIiEArD38xCVb
yB4i1q627miwm8vommzKn8aMtjs/KIo7Rz3s1/41POYoAh6mUponEqJiIYhqkNeQ79lNRSA/GM3W
vUwLRdk6x9UO4PJNnUCg6PaeDUbW98oJj+t0WbhdFi3ZOSxEQnrqNDa3iXeCy2LAMmdg2bhs16lI
bRkOEzIjCiNum65xOq90a1QdPssmzY3h42r3PTKQ4bZgOSLFqID34gnkO7uLTT8MpwsRz5mNnrE1
qApm8J5I7Xee4ETah9b+TXNgs4eRSjhd6IdL4wkKxSGsk0bq663hIDh48UkBJcwHxDfwldDG9ulp
/RHBk8J5Dtb84s5feD9/8vhhYL290ZZZuHAgGaEuzaXVKj+crcfZo/AwHOF8g2aEFg+Qt20a61PG
9ltucff9LQR+z2d+37ceHz+hJYun9O2khZWXeiUCzGCD9zzjNnKhU+0LRqjL0kP7sPVkE6bev+0G
Wu/9sBwEBvzFJz8b9amNzqXhkbGKBJYVDnaxONsy3Y3qf5DtpnIG/eoWb+mkYeN0nR6v0JavQt7d
xY8WZZ/BdEclDuqdvppINvpk8D5QV777SLkA8qIYKdmi8DEEPAyAV2SgkygxCiJeSFAMAVHSMX8X
YjqQfqKAKtzu7OgFvIte5QzF/14USngiezu8hAcMHj2uFXI8Cv5LjjryEsnMX09R9NPuuPDE+IDC
UBU2tNM3I+VmCPCJmC9IYGTw2asQCyH/xJxpuMvYBVHmrvybPD/NWkyXQLWz0BVZfh3LXYXudXy7
uiNX9NET/109XIVuxrV4NruzTCBm6qgO+50mrg7V6zfjgy2BJP9PqRIRVUB26CSkvZPAEtfxWswN
+q8hO/r2VfVs3aWQ4bNFD7Tu0BuwaWWpYf9h+5Wo7D6WXH9M89Ob0SazI+aDzPBApWi8lKbUtU33
N854QBD0XB1RWMtWdlvm5MqG91WC5s4ckjLtaI3Ucjos1MjtrOnNhxFwDK3c66A+fE5MAiC7scSO
CafC1iWKif6VXExispTcYGYgE2WlyT1gAvG9QMrF6rC9OF27RjaieXm+DN1fQPNk0ve+ZIvA/c3S
z70+99Fy1zFmz3CLJlKZmE2MmnCair4WbYowR/+2FC+0sM6gAdH6Yp5cXN0lbQqRJjYxSYaYdTU3
yTi7pSXPmXC1hCfDOobmL+Qf1aKIO8PropOhoEBMim0do92Gykdf9m1sDQvqMgYAm4U7FhONKCh6
M/ZGzuhFjKjckWe+YFGIDjAVDTAeyR6g2zvZMdgwN0OXwSI7nDNwnpvhd+bYjOa+YiQOMGlNL3k4
qb2at/bTx3q+xhKxIEb6Wn/NnwpnPbI9iPIy6CTpdAA7zwhhdLYfn+kuaL9e3edX+eC1oFk2ncGR
ch8QHNyEHHLu6eK+IDVhkYMWMFVTYev7PoASfX/D6gFT2MHe7d/e9vs972F6FJPsG/YLOpPMNp8N
BJtkBFjvQuLbgWUK+hW5g8J6F9pKipz5J3Lv85P+/cLlcXVkybJexsEKk0OmgoG7wrvNwKM2/zMe
xAjB6HvoTYgwMzDyEklpIk7FZPQxKZngiYn1CYrIpwH2rkzXkcVGvjHLx8S0u0C/I2bOkIUjqjxj
bQqvJevztkig9BM7264fRyyx3MOwQgwudda7rEkoBVmXsP6xlurbgsaOcoeMzhGTOEZ4i7UqdhX5
xVxQTHCZewhK1ECFnMz8AXL5jyL53t2jBpiYl5QXkff0u9jWup1+HWYHw3OeH9ntFnIZRG/giZym
y4XlzM72rALsRJdDKMnMU2vHi5t75MfHvjV7po/64hmGyZEQaLoLB9YHx32FEG/ROgs4ONwVvLqh
/bqC0adrVeyGdz58XfGrBxxCeq6TDONNxLxtRYsKazefYuOKVNy28IPJB4ESoSurEj/PEYqi7gwu
TZy/2dGGLIp0ChG8eI9dy6UVzGwlXMkT1hBHXa3DimN5ufLfO9/5QT0EMA15kwcaSU0ehIx3wqkg
kKatjL3lytvJ9qsDMy2NBRzYFdzAQulvvyA1R4twU1MscO6fn27npo3JgQQPqAcTi84iVUL2lUXa
2Ncwt+ghmb+TYmpSMk0CUi1faSrTYTQLbm+CVlhzN1vseSTPJLMt92vobK0veXq+fG07aguXh+d9
eRY/+Y7PzQ0xPr7gfOOmJpDKYI6Q/rGF783bbtfrwsFj/bC+8F49C76+iRDPeJyap+MpZfCx7mH4
Q95BlDLhtAy5k/ERSgfTn+MyNOL2YbvebrfYOAyGJ4TBlnjbWzDi68mNEivKad2qru/V/rArV13c
EmOdkNvC3ESv16fMC75ylB5+HBlYBnC4dOmFNnXV2ZYzbZKrespm9IqCOU3dy9HOV7Drik0wu878
yWncQyCYlJShNDGNdYv/tZWxTt+HLxRgHxcJvZpbaiFtnW49y/ZEn3pi41aMMXeA7+eLvz98P2Xz
5mhRlX1clx71ArRH6zL2r+YbcHdlkVPYf8yn9UKrrVx35Sv533ylU5pFC6kDCeF72oKWy/P8QItN
PHZ/fLWx4nKnMx7uDx+H2DnSP2NzpptXbNFWwzzYNKLKaDszsM8awJ9dD2wDkwCm3y8dQ/ONBods
p3jSTHFxtum+gIePwrWDFX8TRbHQUYjShLgGbIqxc54cU7veIr3ESw92ud1trRKf2BueMawQWunt
eSh3tPaatd/tbdzSfetpVmnva1uHrWJZIqD79nS6n+pWT/Hsezpdv9nwtM+XL5YNNUxqO5+zx8ae
zW4AgAtj4+IRwQpposN1Y3hlP8ds/5kzc8bOp4PJitHKbx4/RWhB2sAhjgOFlkgL59lxOMNmg4L/
FqbEUF0srr8rbUjul/Z058w2s9nGeXQceIoWr1C4IBy2k4eHlbt4Xb2+IkcWhZDY0sjBe72ohWZr
9mCKNrrYjUJniFEQTsR7Gy4exS4WIx/h9OhgQoumhY9G3tTuI/cqdy5mttgZYmGHk3DCcf/9nTzK
4wyi5xhFI6b44+1Ms/9+kKNK5zyVP3uEuZjf6R5CkF8/XrBCGALeIUqpdhbpKP/fPmUwYRn8fHxk
ZHx7Y2wFnUAjzj6/N58jLKfv7402y+1x5sIy4UwdxfCQzvkeWna2ovOQ2o13Fzjvcptv2YpxhN12
x3hGDuYTFaHTjjPeiA++GZ8t/ufkIxTX5rAI3MDll2fr+8yXZvbNr77Psw0cnJA6wgSEWv68WBzL
X3EngeOMbebmCvcF/40/ZUHMZrNnpnq8gbvoB9TxHou++d+/aqE7XzLr6wlN+dFCFeoH8wgEj2Za
gCZX2AgCp/kpoDK4i938d0HKjkg0ovTJ0O4yazI6GOjHQ2h4wVL77n+MVmfMKtQ6KBQXpjffw/At
/Qiw5vZ6YTV4fAf5WrWoFRojsZuGbG+vCOzeO1KBTn2J6lLcvs++gk3dpX+GHRztZJ8s9A4MdhF5
+NJjjK8ohA6tOP73E/0zyDHo8TW22sAiNtt509eGM2iskuKIt74Jy8zg5UpjSRhQxaM1CTI9HOmA
KgdENDZ77k41LNG3DgDJp/lGRmHz2Qc2Ce3Oor8hU6J5rgjtWsG6yGxdt5Bl9RehawbZO3+n6757
fou2SWEbcKEXzmUK1GwiGFe1S8Yw/0ffwbcZ0pLZ6dB/8zuEGfZbew2+848SqsxAJB3ybrAMF71c
fiBoOdh26Zg1S05umChCgune36YGSa82HZZ2uiSwsajjTTW0tLH+zue8Q+ZdWMgUFty+Jh/nT97F
P7WE+BvALdXz/3fq7yIPRpbqun6KDI80Ue8CYXdlCZHnCRUoqILQvtJhDBk1giorwNb7wVMWR/jO
4oLxhtZL5LuTyn1zpH9xlLWrfq2bFID9bJ8wlSiRUSYocn9G8ddhx2vVHdPFDhUsWGRqfSWLEIiv
CxV0s8eXt6MpKTLj3lgcZtHgJ0AJA3Yx0o/t3Gq9gXtdHN3Mia0pQdBFgplK1JZthOGK1AG9S+xw
k3sn+E5XZWGxuTvzYvwTKZrxlz02og0Q3ckHgx7dre4QgX6cdK/nCoAIRQBHVe6evcUrlo/zDEQ/
+QqdiVjOw9XcFguzBw/dbkllLzzj49lF1McO/fRD7uEtrvfH6P9yU3cRzbouirotuSlBW/qWvzAh
lH/tiKMjDES0C4K7DeYj9fZ2mduq5zUubs3Ii5cvU3u3+UHwIWr+thp+uZ87QXRoaHBwvHI/mkeI
3DFYkf2VoOvhw4D0Etvvo9vC+XFWTXtW/TxYlK62OX1k3zB2N7CiX/DTa7dnPXbcz2Lce+ljmHdx
c4qxqLfrDgfEQil8fjYWrBbqMoXZyX244QeCG0wG8BIL9kF4AZY4CV7U1hwbV3CO0MU1FLdFIiVf
5SykR+EDFMsPX8eF7/RhXF77DogXXrL6ONlgWsQ6iH2MvfQdk0vozDX3Q64hr3x8mFVuxJqGNh4j
7gPrlKDL4kP+vA9Uah3Gpg23pkCnCAS3trSJAODaxHACLycK0oMT+/AU3OD6/tZcSjym62mTp/i7
njJRdG2f8hy19QHVgjN/OTsWDdsswDwQvbWYr4Xz1J0eJ2f4mW8QncB8QHpQpenu2345tF6udm+a
XhECmnucDC013W02j32rxgbKnUexMyoF9paguNs1/Dk4ivJqsI3sT2yBk4thgUtp802MBRinkamI
cfcZ62lB4Rs74OQKLvZMq3KAgL7TrsL5jBZ0zB24gBtOztPTc/FNtwvwjrN9mcZzDEQqrTBqiMxA
kEwrnrXEZOL5ZdpbVZg3fa4k6N7twvRWIXLyuXzpe/4KKuzxd4NRom0ih7oDDeba7pRMIJ78Bg49
qxdC0y5dvNVx8iLO7Nm5TmHGWAiGCA4wCeAAh7GbkI7YDz9o495Pe+BOImfHnhb3RFBQc+amPOrj
42IxOXqRtcKDbFSwxMEEWUit7jS3Op46zgFLcKXhUN/8WzoP/kv1/peEkMj1L/L5cGnMy6EpDHjg
ZQZnTD6MpY+PjzOxdsXOMxbV9BED7yxzLKaks+CnZ0xK+MRmi8dnHa40sTZZJOIr95kLDiuxbjGi
+K9zO88Cl5uPxYPuW5jK8oKLDOt24b7q9hUf2hVb13VesXwpVRQPe4EoFfxl8frs3g7uudUS+zjZ
+sRhSUB61KfpJFi2hOzwl5bFDYAXr557Rcy2N6++npvWADzqgDfkhBN6nnnGpsas7a3EVI4hsybg
K4E0bhzcXkzpTaH814IT0ecHmK9Q2LURnwPmu/BwhHY4T+e4vXOs7Od4rnvdFct8ms6PGMU62N0z
2YbjmPWfGkQL8ud0Ptoh8RY+Bgm4Vn81XMST58McgcaGouOzR2nFRBa//yo2evCWzk+u7LDkkTOD
qQLdn8Ai/QWlT54cLtuh+AZ3fsWICSdI0mlNh3keL3nsrWQWzvToSed4DJodPuSTIVbSiq72XQb/
jQ+/w3W2TB+SZf+5554fcWkdEgXmeLJjVFgybidkeblXiybzOJ3RJnaARoF4BR4d2L05Ae0xQZvG
bQckGqT2wFxf9ql7pbpad7uVTcqJc0jdbHH0BGXuqPppEhHI62eCOKpXa/2Fx7/d4u/jjk8ABaB0
5K1waE4m+P20wZsMypnfoUB5QU2+ewRYNdwBwOP+bZ/A9WgTq0DxZ85096ZH1j5yMaKsvXhdB1C3
YBdOc1vDBXxZR3Y5GyLBbWSw8ULLLkJMnieRifBVwChgx54loeTvb/jdbXvwLKDxDd5cxMqfIZ+Q
8PMhgMFgndnlE3qEsLn1QckNJU7OA6F+u4OR8nC0T1AlAhfyJFSCqYjfgi+MAyvdwT4OcGMJxhwD
swzRCrnq7CF8h0deolnEaO31fA69Oj7ZEQlHAa44Kd/2cvlyGEs0iBbYjlLjhi0rEUMOw9sKvQbz
0cQ8fSI5DZQRi+jlQ4IxQmVNvzZM8ckuCa3vEMmYvoIQW0sJ8XSxpaixJJIzWpazaKHhgXvDdbII
9qD2CzrVYubTTgekyl/7rDAB4on2EypV61ot4dT9DIFyBXUcOdo7FjCZm9EOJDRf7NGbkbfNyDGQ
v6vHEErPVWglu8469Yr3C9yVUwGixZp7g7nTJ+BMNF9RT2RjkM5gmbP95cUaL19OFLdHHtjG0Pla
z6NJa38dnlrQpPeFwHeL15bfbHFENhiQs+w1mZaJ/UA84pkluzi+AoCRy+W9Y0gC3jRyoASOj1Y+
GVnQIPa9pwAdnAMtS2ZD5ZAn9HFSL137bTzDIT852B3N+IanYvQTTN5ps4s1GIu/uj+CyE8N9Op+
97a8uFY2X69lRg9j7cWYHJ703KJukuU3f4uFonS0Hq3DxKIAi77I2ljDFQ4ZmOV5cpnQ0AsLnbkx
uRfMC4I0kfeREzWlm4I1hxL+6LLoV+FGlve+/1ihvNNHwaOHHICtYdoSD7rOYsezXsIxnhvBVwq+
LPKB+LoTELpDVDtx42nmHjbg+KD8LRi6xP50IubgJppD4xPmhU5+Vu3RPI5fvGSMOwlc4LqQQ7C6
JByYwSMpS3ytfNAZWnRNY+slf/R6S52NRqzJo/iQqFYEHmqo0cycNV5v1h0Db85ulk05Ezhf7BgB
+DNWl961no6T4/xFkiSYAQZNEzDFmr4t51gqoO+1utovXImRcOlm5UVA1jQwA4SP3B1yYiZLPBx3
eXIg7+UTcch5TZYDwcn+VBIoXvosvYujUssbWqZ34ny9aa38Va04efP8sn66eh9P3rpUH1tJrwFk
pB25TdzgZCeTpwEz9PH01PfSZZcIi2/1BOeBIV1SQca2OVXW9jR+AJR1J96cy2NuYHUJBpU5jvO+
WAC+kE+A9Spqd/ZJcwwly11Q8cgl9XHDwnp7K1kVjk2Egbno2vNWvSi1tfZEa8dvS+UxXnPA2Rso
qx5Ch7tkTrjbdrzdDp01VqbYmQWrej1vv69McRfP4+wsGRqHAQEzXDzJuvnyPOwi60m9PD3Ne9Mn
Q+K7axbewHpafxE1gQ3TXq1iR6aS3AzcGjDW1OKC1hfG8ASc1WNY5oDMX94a2JW7Atlii/JP7Gzu
7hY9RuTDkP1wApAWaSJpF08AraFz4zHexi5VpaDSkh9FsywWF1RFCzqs2vLi+4Kwp42glegkt0Xg
nNJIaytHkF9yGiNm+SXNlafEQje8RZIB7zKhtjdRshJA4pAqcMtiOm7AmbD1RFPsJGhmgxjRchv9
MtUd31J02HSJGglUL9h8yvfJ6l0MFSQ7aLbHcwfqC02QMBUvJ0BqvmvQYD+1jPTTWukuJXYYojvE
ZcllZFvJZxJTWn99rA8WEwboUVug7yK+GC51ResCkq80FcwO4PzJNCBrrDurGIEHbsF9NYkWGeq9
wnq87apNhqOcjTOVjamZJpK5EgOKStxvOrjj7Y2s1fsDuxWoO1Jg4m7PqSzOsggXJLtA+ypyYbdD
QIHK7Qi/H8ibKdl1BzUFLsMYsjYXjswB6/gtb7zE0aypb42nIrF3CSGmvb18EXN1P/4EUvUw9nT2
fDuhykCtiDeID8Vj0eGciMWqJcyBNrRCssrlIXWizP9Dw60Y4yOQiV6dt++Fbb4LwTkY/TYBMNgS
v6hsbEad5Lp3uq8ReiTgskhZKxw1t5ZgecC70+kSPSceWzBBaY5vD0CiwxJZybCv8elg42FMrlby
Kqv04HIaiXDzXmI4EtluMHvk00mwYf3NJAAvB6IXReHTLQc+5jEbPXXdBwluEJ1ZvcOXaheWJAu+
ixcKbTN3/fCeoftX3mR+tT/m8/eH/8PZmS0nrgVr+lU6znUTLTQhdXT3hSYkMRvwwA1hbCMJgSYG
AU/fX1In4uxy7ShH965tFwVIa9BauXL480/n6RbwYu040WZyx0my4X4LCY4fHoAACRiJHkE4g4xB
egUj/YK+OJER3nme+JdcWPnp8KagjfoRynwizOH71PLFJg5ZyISkeYjx0nBFcvYXsNoxoowh1O5+
zpRKufZUvCOzZpT6x4moQL7PNl1oIb4aCS4dV8TzGTYD5jkscO3j2FgsDqzODiMlj8iXOJXUwqb+
OfanRKmkQ4EWFqABjAF09/yhPIVEOqk78HjosORz1YU9XjPFPXb70dkU0y66KMs1Y+QLhn7C69N/
PKoEOXVwqfjOM3GqAF0q0Igz33wicQGnZoH9e3cZJXvjOgwix5513SceEIAlb9H/IJbEJvYXZCL4
mheYnF3AIN0Oblgy2EXdHR3gdsXvtKiJdHVDJv+xDSOCaEy1XLkI8NYvmDv6t2ARd50NH8rPiJ9J
4S0COsarRTAJiDzJn2DBvTOH8FzC6wVmJtcSROwLhkOEGiG7hdxbdqYE/rq0Vruve+Qgn3AlATme
O7uB+uccpTKJj8jeRm6+oTPNnMuPBBwX9CigJ9IZmenJgo6yUjYL3lkU8lE0IeLAX3QBD5BDBO2L
ZxNFTwuigiLgAqJs9DiK6DjCznRXAYGKzSYIImaTcQVwSDkLJCrnBN2KkKoOAXaRkEQswydk2RdC
XuJqInD4mXUdzbuK6JRtAcSMnb5ZTC9+Z+YdwsX0FuTIh68MNVjCgsF+IuBWkRC5GBxhzVYAscdv
CX1ytOTsRa4g2LYyFBZzN2QFhZpXy+xItHSRyyMc/ALTRGybPfKaOCD7aJm7gkxJJ0xwHxEq071h
SIH4xzaEWFHegAew1rgRgBoRsgX9gmrO0TbNvOvc2fB5WDsTKvmycPkCXzr3C68K6ljzDvFtZD9w
wkgoLAPl3WZJqogEK95URG4ZEBHeVB4JdOVIHZ4uh5ygggrAwHLEPdYqHcPnLoqreG9FNOWxiKqv
04Cj5o44fTqMLs6H7ry44DXgYA6yqEalvrvj9wp9aNbxrNF6pH0I5gpFM3FhcUCdsyGmfIdZEH8H
Tn6nnajeAVBj/am5KIKD9zVOkjVb6uriShJPVdR5rH7EawWAiGrhu0DCQa9JuOExEJz9QipzjE8i
1XN9dB5/OCboZbgce+/x2I+cyWTChE0WX9Onvn+rnC/2AQuOBf5Y408LkS0sS+Ykkp3Dr+6vfy0i
4DVMEcKDFbyYyLsT/sHSeuImaBad8SX8ikQZ8X0/fgT90MbHnGNjP44bfK3uOEabWi4pb8KIExft
Eber+95F1nUBBxXOmG/FvuiLdNx/52e8dGMMTYkk+uPYF7Vrq6Dz41Seu2MudBgLq+Trq09dCWfo
O1wZo2Sjzcdz4n0+B9A7pXadMuq6dQQEuo3ex+8CD5Jwp+jkVPoOoIN4ZqbqxXKNbpaOXwx8U4LQ
MZ06AvznHABcn8KKwAsHXg+Bqg1EnJ4GVYj38fmEHos9BxoF/bLpT/O+Oc1dY2xOAfeg/qwjdMEz
qJ2ri/MTVWnRRJCNPr+ClPNWLD7gBzw6gGQdvwkho/A/jH5nJj5FnRuPx0c8h3gyRbZkiHI2Y4hg
RLl/+rXlbyPK8vi7t+sQcOhUA0nF2cmGEbMMMy0U6VqxuwQrlYStr1M1CngQqXix4gtKXvXzAdGo
KVHqqDtcwT+NFmOwpcn87veAoJroCByOGFH+lJW/aEe38Z4WZGNmA/W9SxSdABPo0ZUCLEvxAz1W
CZ7evRWi1BlZcRbe/InJsmXXUKsl5yKKnLjV4u5dh9WiC/LVdpRnDWB/+ZQ/wXPEGZKF2UAOGNU1
t/X4BtazdCj7MlwpEr57XI7A4YOaA62Y2g+D8hSp7mr3qvJmEsK/Bizu4PdeEDbg+RHSNjdswQUW
n0awjnsBte6g1HYpKeTp+K1hnR/jFzOZGuq54O+SyJXqr1JGdfXWscpvULixBlJXHA9MNlIPKUUX
xAmzUSCNdyht+6k8j1ajleZNrOeaBwfoILDiFNG9QR8Z7qeinzDoJrLiJJSMBmBGMSy2pOx5l+F1
2CkdnQli2PHIAJPkr+P9ZxNJhoPBoYJOpp3keML1EV6HFL7xNrU07ZTxRPUFGreOWQ5DziHSImwH
lt6Z6o5WaNERklPzesjIkZw6gkMR98cTfOU8082RHvSkRZtkQ8IWRrApFl3gqGLFXyJZSTCCukV0
9XBuEXlBIRUVJ+EPzlL8jeLPE+/eKH+C5hr/VhI+FpyLGjyatCNk0aj1d1P2gfs6QpqA4XAOWBO3
0dEBBfS89uE6wAFjRzPxXRI9ITp/cEbHcIDWrLFcTsPOxOpDo4gL4ubjuxt8IhyWyBdgiGPAdbnb
v8e9/t0l2xEphN68Q44kU5gR3w7Td9VR0f32IaZo66lBjfHfBah4mN68dHCO4NCbahipZnCYtkMd
SdHZAs1lM1KELbw+HxfxPAniN+zyfn9oTUxQMcA6+9FKe2hDdVQ5dYDFn/qz8Bm+a0aqE325gwI+
eYI/K539xVnP7PnZxyVJFSTWE9qCQqCV77biRJ0oMSUFMFEbvCWbOwstdTmNgq/h27D/xJNDw1hd
hqo7Sd3yKUJKoKk9FBxk/e2ZYoE8wKP/DHkTNsRsTc4E/cG9PQecwK40AjQBgbux9/wjjkjxDq8m
E8kSouIRS7HnPM8kZh/OXnfRhateZ5gglIeaxsdID47ROTp8kkKHNMVXMT5HvVjk67tkUeA6aNzx
EvqaCX5CrOo++XYA2sBBClKU6cFfmAVKGJOh7wA9EFDjr2+6kC/7IEkUJ+S27jLG+/P8KrDR9Syd
AsZ44Cdm7QAnXf8G+/JAfOQCyIAymsjWK+Z9eAvxsTxa2sen/vpFOnmacTztn+7+/ql6wuEz7sWI
WXwzMTr7FsjE6OaiXjKvo9OQWD1yLE7GONBBT6Qja9zzMFHnjAI/0JLj6xjdAYF3YoDh3lhO81O/
4XB7l+WkgVct33DeeM2TFZwXJns1NoPztPCV4S0aX7FvExCzWLnMFuxfwRgsjAKdlDMSHGI27jkd
/HDRPehMDu+vZ2zE2Xz+TvgVu9aIO7M36o2zwsn2JcJ0BZJaEVJcaviQjtFbMn1oiAQWxcfH4wCW
Q+iJhSN7nfxAjOaP6UFSPzjq+j28XIZvDVmTQSOOhzcaEtNkvuuHWKYxo1UCvE/bmsgWnihi/gEM
C8HQn7tba7xzZ/iCTXC+Xc59z/1E8ZEFcwp27ucOR6jASgjtuGOOtRd6h9dnShAtHUt8Di1Hd1wB
Z+4A/lguTsx0pr4wlVXMiV1xMlvOWBxp0Jy6ZRC/+1NxJjSsDpL6gvmW3BusYuC9XrOc7frcSbLK
Xu2JrAogsM7rDbDmDdeu+G8HeDsJg5X+azMcoWMHo9mnEg6ugbZoiRQbhAq8T1Z6uPafMc72PJhf
uBGB3xBvG7HggLFskSs8+zFeL1xgoFDnOI7ATrh60II+rlA9+oY/HL4x/dkUAhPHd8POoPb3xBBO
nvQI6kKReBKbtsM23kXsfXwjj3g5jnT8zyrgpxkPnn2Ar3b8hmiLhkD30MOga0JgB32sSNUpETdg
rVwzICvDuSwPYIMF3WXwFLchQaJXYjuvE452jh0bqW4/JPp9ePOpbsuJ00T1uCalvBxfFgDmhxKn
7gYErEUxECGhuwIiEKOzmhLLfrpGkvVDUAYtufNy7t9WkCJCXU39HLdEE89DA25S7zLHcHp4Grg2
Iat9Pz2OOc3e7l6GdiGJGJLmggrC2X1ZrDZi4hpYiF0sLSPccDvsnPOKnDyxBQIF9Em/hn+VUmCo
5SXst5szh/AKkAxOGg77ySFeHJfAyGfFPMNzcF62JOFBeuyApPEPVzAQZ+IBNb5qrNnRAW8VtCDG
Cx6g8NpxBd4p4RftpfdSxqQMzrPYeEGrmpfgErWXnO8fl8dRbwNYVJxlgrv3jjjHMr8gV0Dw65kP
yJDeia24U/BLSBKBeEmwJtxmQkZf0MyPIzExjEEZc5yLgSPtLihycUCh6IW5f5nbL2QAiJWzKmf1
7DYSi2VPQOjgl/Hea/AX0IUOJUr5F6DGr0N87G9KBkYiwFeLlVKORFusR5Rl4ks4fRSnR7G5gXyj
Zm5gteO5hnLH9knSHSXDAR1wYAxgKQkO9KHtV5N6Vni9AXOBfXUeQVJ1Ht2WZx70bcl45kZ4mhQB
3GSr84gpxeKUW4k6ce6rXzqLZMOzYTHITIlNCRXNTNqyGVnN6V/PZLyoYrSOssYNuLhiYR1m0HLw
hDBJcl8b1FyrvVDZjZk+oWeHIDyx/WjcNDzc3Mvb6ERnccXhFbnOWTezHsovmE3/vrhGG1SjaYvL
ixSAN1BTU0jG2/GF6nzuOj4tjADV5BShrHnn8UQbFgs0FYDGqssmWGE+i6o2kdWJInRiE0w2QTfe
HOLeixoDXh94VtUHzV71nSfciuUQe0q8CoK8ddDXnaDbYDvUtUB4eRYb7QX/C/mXWZysAPo6JPPy
fzbqjalkQ9wGAxNHvtrBU5aQ4LfpicvGEi18ijv66luvNy+fHrFw9k+I3uccG/IY3YYkCJIsgd+a
w0DhcOr6p7HNWXf3z5zbJie3TrDhGCHkE/ccHRfr13YOVQSSq3LOEarcm04W31jxNNcQz7VvuHvi
GRSzCCUuYQVd7mRznqmenKTVk3zLQPgo6Ey7MA3fu2QCoordMWXpx7Z6Nx/W0tQYdfFdt8H0MGyD
3bMYOW/0Uo6189CIBQtikFeF4uZ2+tJHiaOI3UipOszA00jCEVOUC7pB33m1FAgrbnoiksuQWIAY
jmgP/FKdJRBU7D0OZ0CGsTjb4npeT+Zx+DATRS/EkYrnVa4hJulwnuw50rglIWPwGDO5cr5E0hPV
QE15HEEzmmqgw0Rj2ZEIccVWnbvoBSSX8xUxP0m8EoczXtwbXc/5GicT6QC84htkkczKQLy2DIs8
DjCYIVrKSMVLAIZ2H9e4DWcXAqCHoOa+9IluX/r7mBQsvk8JcvIkD4FbxfpAD80XaWvPRxe5BV84
po61uYz2sRqWxGYvo3JexOXE3Fgvp9EhkLsojhpeR3Jngkz9Q2BtpJ9UguIQQ42Rsxaw2Ey6dgjk
EvE9X5brDa2QzLl/TAHTLDCw00i81Tm556syuPSL+MRVcluG8PDv75gaAGIzAYuB8Aml2Qtyjmt5
aEtzoA/KwOKSS19m5DrSwwuXE/yaFTQkqmTDJxRU83UGCH0kzaCHTroYHqJ4cXP/1wko6qgZXp52
j4dTxZI51LjWwOJZSLRNsoR24pQ9PRRSmmHuqpk8GqKJBssd1sfQomcWHhv5NzG5X0mUx6nGPsA2
8Ci/rLLcb5EZvKsg+axA3t1hUFRPrNWF2BL4OVAGDFdsDRbomCi6R0USMVIa/si93zWfy7hDjA7K
AhwzGoqSEmhn5RIxJAoCnhofheYuJY9KHBdypaDLO31u/Ghl7bzjJHHfNNcde2RICaKWRYu+1MXf
JDlKogCOCW6+v7/zbsU93tMwfr/jaqnwuMTW69B/eTt7L4cIrVFSTAiYOv50iM0PBv3FGb6Qzv4y
neLkGfLjDPHQFMAAxuOY/cZS4hHIqhAbkC3HsHwX4eH6byC+fXzu7PKXs4crQxwb+H0kDCAt455q
HFcdMoIGJdN1cRItWT7ctmGwFgZA6bGj+Q8l9PFMeTtmJsQsEJ3eXfIfi5w0Sz7BBOUG7nLOl2Td
sOflbXnBuzEzvMTxZobLeM6rpRsiCZayGRoRH14cxnN28pJ99lhWbGPZ2ZWL5voQEHNW0VxxxLPP
zmYdbxk84ej5nHdBT89DPuAvvj+fEylMnWbEm6KIzTFQU1++R46lC65atpRIBpEwgNVDERo0N3c9
dSBrOnS5nP7RsnyJ29GwY25AbysOazp1eGPp8spdygiZeCYKcVZ6S0Qdn7hsT2aPbzJ/OOUez0o+
OBDYdBFTIitEsjF6kVnA9R/i0uMW3IpnIXIA+erG7E2MOLqKpcZwGd/WDemht/UGhTsgjserUNBb
M0KxIUh8XoQz10N75jUfC/CbH/7pzRJ0WhIMMNMEQM6vx9/WeN8HQWp7EhBZ+3KPwYx8qE+xuz7l
dl76RY7aE3n9An/bSl5TZ6G9zULPc7FSy83nA5NOwhcNhrwnLdPo1pttpfEZqjRNc2ea+HwEHUPK
0XrymUcKLAMKZ3PeYgx0O+ED+ab0mtf0YsCNyUsIaWzGD/8zam8+4J2Ej7cMmltxE96kwz3plvwB
1M63QUlyOXcKt96cd0L6E8pbMlkdEPGdSBpLmBpJ0GPoe/fR+BYieWeLlTMLAVtKolsLHB8PSUbU
W/q25fKizy/s2NtgSxIEGFwA/AUJYvPt9sa3tykPsGCl8cMj2wLSIdwabjFd+BxBv+W9os+FQP5x
tJIsMJ/xSccjKhmG6WwbSirAr3cYBLd4vN7iIqCRAioI+pgUDtYbMU0xhypaw2srF8qiYV9wK8nM
kB2yJThGj8g1oCvsKEK/mCwViZIh95U/j1SOPNhu5/LOox9znlCFzR+yEeWvVA5y1zy66Wpt9FM1
ccPVTp/T/py1SCf4dkvLN7nDlkmknzTMIB9TMt928MPKS5m+mMNepnTOiH7NC5Yo/eFKurJVNjJ7
mecyVJfMO50OQkRFqLbfjDKPzRxcAaDHkimfB4dJs6wIcU6o26Zz5uHIJ98JzmDmCUz0l8Cji1Ex
Slft0a2+EiYo5CEIlwWbaMugPUYwY73Rc6ZtOxPrlrdwx8j72OYzZlrmmadHtJF+P54Oj5t3uId4
RphzGbk8HBkVd5OhpT4Dms9cHgwvf5muc96Rp4HVy5X8jnlIogjMBQOBgDCRlSIvgFCLB0Skr87k
I2AQbyKbmByunCMV6BeuO7ZGG7KGZyx72UnrMZuGJ8DiY/l4oThcfkkFcs9lG7DrPwFjuFt+g6Qa
iWyQCZAdwnfZTfVg1+dOA/Zkj78/ZcumI4/vn7mCV+5ALmJvy43ZxuGnbG9ubD19ztg/Z+kPwmTf
nz1/AnkKSW3vy/dlWzPV3n/ueK4QWXGUr9PG5+BTsmRJIfqkcY/+ep98xP7dznAOfB7DzsLy64FQ
gIThIOSO3Ih9PvhE0M24BYDzwScJOgYQlAHQk//4b//j//yvj+v/TL7K6S/o6H8rzodpmRWn4//+
D1WyV/5AlEqJFWpzULtL/5ZjedvVR0VpdjpQ7euH3eDs3S8qNHLV03G5ZR7U1xXg7p5DzOPg3vJl
e6D+JAGmeu3cVG9X/pCCYPzUIfn84/0pKxK63/3v1qGXq9k1lxQEcj4miqsFF/wkVFp38ydqM0bN
Isf67wW6T1j2A7w2Cr8NpOFhLoDiqYAPPFJ8SYQG6JNPK7BHuKogTOfUfyxRTpG/T2P3XxI3qCzy
X9P4LZ+glyambRzoNXQSKGKx/bJQoN8NbYNSjT58gz+096+w5H+0J5//Y5bOl3S/u7e09/qqAPEh
eIuDGRXghxyAH5fHtxQA45TURlmyPHoUcX1S8Mbs3esc7MD4WOAOvJMtGFLyjOqxYmYcJzsydHEL
1M56eQ5/GPNPK+MbFPtsnu1LnjHmjDyYUAEQ6K5DXfe6W3RgbALAGD/Ns/qNCkxysWwo32BG06HN
okzr7/NcHXMzazLGX6PcOmkLd6R7J+B3d3aF2yUT7OImuCaIOZydL5648go//LWeFmSuHh2KfKyL
kf66J5vW36O4e3+fkm8UeN97p3/jw6pJjlbUDulCbe22fSqprT/SBvm3/2G5qbJ8/5AS/zUN36WE
YXUPxf7ANOD2r6IMl1PmZE/6czPBTbZsJtYrlk+ovlbj+9aaFF/64MrRlv4AgDe6//Y4tK6UMdQU
ygk9CML+sex7Wed6LHNTI6teGF0E6y2cLTp59hdy4i+eAMd/EYHdYj6PK1LVj/BGGeTRi4xNl5Jv
T20OiAsqUhpIZ4AXqktwz8DbI04kIUUAAz46+OmrBEXb8T1Sfd4hQinhNqosEQXV4zOeV4sM+kvA
H2//uI+ErDRwFuJqw2uHi88YnPEnprimjNDANWYQVIWIA0df7p/mwGEg3xDnmPzuhnuvmgOHdXmF
T8zY7KAQkU/FRQe+Tmg+AFjsIOMoybW6EqIVEAyopgc5xxHXpFwpyBzBymphviLbWcB2haSHw0wi
VGS/0Hcp4QpusBEXEmjQoPuSwSnCF+UfUHoAAKUWFck3eb/jgjFORuCnl4SqAEB0oPqyPNvvAfxQ
wVwgXSOIyAgJSJZOz8erCLUYr/hEiMZ6fLMYFGHGsbGGJ+hO6oYSkTozP3pZJH5p8etofQF9Cbj5
5GszDQvyF+uQtvpFpQO89vFOMryAq4XIZgYJGswi5pDMHKDdnjqBbyeQi+59uRlFMryWA0JiHEBF
+yaQYSHPukFHYcwIH6wq34bG6uJ+XOgZv6SDV1caFwqvs6fFNpQkLUF4+dPyzu2VT4b1kDJw5KPc
n8UnBoUCQakSF8EjUBWcRhCMohyGv5io9kCkYcHpG9EZKbBGDbP5IzwKRd+OJP01geahEyXgYCUV
VhQ54R7hlftIj/XsSNi80Nj5drpKYUORb9mdh3bGxZGog+eN3GS3qgCjJlwi1B3k3LDaDa8JZKdo
jj77tTsweSNhkDj6e+J8J0+ifRI9IOuQnQLZA7k60jUh07qF7aBFS5RO06mp8BRJZwSQ3KKRgSKP
2hAoe7RbYlthidnRfiQK025kv8ld6Me4HcBqsYQJg98PdjlfiLdILQbHD2ZevuOvwWgLTlveWfMp
OeeMgFEtoESDDCWb37ie6ZlAtM6oSkb0d3kKEeIfgs7uUloUikGNYo+28Y2ztcwu1/PN1kjkYCsY
l4FahJ100Eunu3VYHrxO4x2K+R5CyEpPHF0JhadfG5jUUrvfVPy3MXXo71ROoT4ggokMNagIAEia
cb3r62cfqmToio/wgBznN9BEer+zDhu2eA+n4PCg7pyu5a2Tft2LGh6KObzfojb112fXwP2Nt+06
UHtR90xyTJjdFlfY30/27K4M10qUQihDsrWhf5lw5u1DxRoYnWWlTpVslKevndsgOUTtF37vbhvY
yfikzPU8VJvg0oSdOtKV/lrpX3RvT8ZC4RskgbSj4hokSWDcg6Lxum/kZ9U4drVgd/W1q7tu+hVj
rbBdzrevW+ZZNmWRnBQiGFK5d4Pz7sPMyULf9bNqdCQqvguMNjrbQVmGxvntcNne8Pwd2tS57qbt
zTvRDHxmwCXUvraeFQe8T+prR3nqXeLLtDxOr7fnOwvCogbi5nr/OvamWTs6r5+TfHyy3vhfNf1L
ExjFoEpGZba0dUqkD8rjSLkNssNQ3y9Te6DD2QpcvjvKKO0Ta72BeunbyeLUjDPr6a7JO4eTUOrk
hXM8jlJ4t4vRBXozoBEljK+evnNP175BlaLOoKOPb4dZtntLpQDLD8qX9juLGazfv8pNQ39iG2Rn
Gt+UyiRVD3bZSfZDBR7Aogmo++w1p1mnu9SuZ0ctJrYNBZA2qtOy37lTQk4dddO415nqxs0pu0QF
EIJJL6RIzD2NkwrI1N0xy89rvUiN2uv0wKQoM7sD/zAe6/Q6Sgugv96xC/rcWP2wtUQX+S8VQgYD
azikrRQGhzqcog2/a1LGfWdUZ/1SLOBuQpVSyEtYbg+D5x+a+V0x/rOZ7+aDecrOt7wtFvdJd5K9
m/0Nx2M/Gw4JdwuLUfGDatT9XTX6s8FvD6k99NqqsRgXeWZOCwI34ZABGoLtWYciTP8+wN8F1K/m
YF/XKPerq73edwrUM6X1iqJzOwzzwt8d+yZhyXUE2/vfW/lGDPyfzUCBC8cq1daU7rdp1E7lObMb
plHvo11Wbg/IUN8guAjBGXmtMJWamO4Z5LH2D7Q/Xet3PV/apkqXppmaTd1XiH++yeD9SaGOYH0s
hubVu37WcfV2j/T3dqwNKY7V9ZrpHdyYikJWP5VPp0U1VZ7X/Q45cWsYrLSgAfuk8bdEiBW+tcZ0
5KWdEbqmyJ97fCKOyF204W0MCu1IxS8heNt/mOhi6+e2hrbeuYHcqmPRy/AQob1ppOYItF1+BPmE
Eex8TBW83o9EAZzv7VAjygXH6RQSMyivVEAPNWDa6PRcwm919Y09zvQ7EIxmLJCObW8PWctlrGX4
8+up8UwpCff+LklsEjpLBwlOWINbniN12Dj525qAMG5quBgIYOj4t8X7rL9U7gU/qx7qYRHze6CS
RyMxCTzTpNerA9JqZykeHLxkc3EEibdJnDXViOIsL8LqUbmnkXyOg9bY/XSi/inD2O+SZt9TdZsj
VTT6f2jshmnv19aB7dGdFEPBD5Bh90WckkBBp7/HKU6V9x8W7+9sf4/101NtxVR1DSrAX+vrH012
9fbQGEc1H2ZKv9zHFQoXVdu1EYKxyP1m/fXDXvlTslF925TNaFFWDuH2+xCvlpALdtkrEMeCbTu6
H2e0xQat5u8NPcq8/C5CpSGT+pY9CpNQ+Ob3hpRbfdrp+/w6aveE9u/Fk1ZfB3bytD5/Kcf3qpdM
LCqX3K6layaBWXDKYWKoQCQ58NKTGvZ6d6ftztMbFbgoTdc9Y8GcYLLb3/tnGEGM0/ROmmk+bBu4
8hLFuzZ3t0M2wbrbuqgWKC1ej+AwVb20kdFVvW6njDS9pvxv4Wnc1DQSx75GSm921T6qZlUdICTT
P+7FOTyuc1/dN56dalGS/yCDtd+9L7+euGbaJgZjD4b27wdlbl9trbqeIJovxhZmd9/E8QifbunA
Fj7q9qC88tfRkfTQ9uXIWDoOvEz7jbG6j9dosoPsrfnqvemw50CVBCkWVUJbxzj9YK1/c6b8Zzex
XKnUoMNi3f3mtOlWTbdO8u5hSG2k297RPq5s6U/gELNDQ83o9cdl21nt3vWP0/v6w/xIv/IX+03f
/H0VfSs8+6sXukIPKOkjPCPfXBrr+9XqnPdX9vyp5zanV8pa749hvn/uahAiJRh2oEnbZtUlHfhU
pe6xZzu9EtBMA1UBwJwShfRmgki9Ru0NBXWapTsUNyqQBPesCHV818aNyoE4aFSr+mkO/22z6V3F
sjTdYCco33rfqU7trtPWp5F9AnFxgDmiQ97IjdDmldiO6h+0D0VrHbVcmQ1Bw+trt/1SSLPtpa/l
emQp82u9qdH7bjf/7/P6zQX4a17NLsuPemgUDP2+CC9Jbe0uCpLu+R5k4UJs8xd4vohl/L0h7Q8V
4KEMikC1VAoHP7hN/iHfMr2pk15i2OMcp1STGW5hfbYNvCu3d6nJ3vs4X57Ke78EHAP/Zf6WUgOM
IrcxdRE6eZiowxbEJH7eOthRefM4vOPsOKyspnJ0fWjj3C1BrO6m2fke7JTZXifZsZ6lWe+Ho+FR
Hvg3cSbjMDXDNhFrVGGScf5jHHtKwuS9e2uNSzDsl37Wvh3ywQGL0E6c23WYd/ulyT4Z76l2tm8a
R9deMnhpEoc+G3gPLo4KsyaWIbjCe/+aD3rt3mup9dsu/h8LYT0eLoU8qHZMyUrqndnfRK9JlfOL
ZaB2WUBIj06y6yfFUNtWK+wWQ/lB0Hf/ZZGblBRDxls2xbLNb7oy9RDqu9Ixi0UPUBF6jtu3CNzv
nM+/r6R/OSil6Arr1aSSLBVlf38AlZZYp3tSMKj7KDedXAkvUgnyKduvskldRn9vTfvmvfu1Q3oK
9EYahQ4UFMvf20uqda9e33fnUa7e+tfOqlMYkV3Znp6S6KOp7NHje+8CMKYHc+opvHc21/RdpeqT
0e7cXalGhf5xodSWbaSUUr66uxqqtfK5ue38y7A7qG5mkBvrISqyswdckQEm6+3cUlnlN3juu89X
dd4cIC1JAVIYJGp01fhMzctzBXcJ0PpT4ah53i8udd+yssAktafBJ0JaqpXfnF0GRkHrBYdz/06+
hzaxz+soy7YZcs88Ep1k11huTQWaxICxExbN0nLvWXfUPd8ouAnLoOLczsD6dhCdIz0vQLlL6AFO
2tCandeXUEks/5KRxn64jLodkCcXSt20hGUSLF/OBexRo81iytD177kVWTc3vd8hrOjOu2XpnTUS
vxOS5KyUGke6a7UK5SiBy5BL1Lv1c3rYOYH64Fi8wB+YwJ1lJ5u9ZcaX3t6t9dn53gSUeXS0eqTi
zRTgo3v6vGWEVwwYblPFuaP02nD7UqlzbTEYk4wX41llNvYJVBs4v61l77osQRVqhyzcWxDqn931
vfDX9SRNGqbx4O4PJ4+SF066Jo3ZnNXWsra/du17rzeg1nqaLNpLx23Xm2uVvFjrZKA3r9ekXlDo
8Xah5NSTksCO21KWgMqWCXSDGCTZW44pX5IItStGvfzkoay97Y7mpGu1uB5Uz9b7qQKNR3e+Xo86
hmdPLxfIRVL4I4yvawbU4pg7JgZChwlsUdoxFbWaaqwgx3LV6Vy6obkHJNTJZgqkHJpOF2yMvasN
Fh8t/sjwTzeKL2SWc9rDkWhDlXb86tXTxiCqiLfYmuQHVpcOKOdaeqfLwck4uopuFtjqa5l9mAo5
qdBJl9sa8NSaWs2nM8wsVZTv8dqtC7eXb9Vu49slOXBGJzh1XtqKFCOmOkdaUksVJQ/od0JUGV6y
vWE8aYexVkO/V0+O1eK0h6Mg81WqYTWZ5ie4+aqP40mnctiTfv9ST1SX3z9X1bZUoejcbSmMN7Bs
n2rybccz1Fm+IysHZjmU3Nua+dIwWZIqvJ6vfr4P1vunvDo7dmv5SroODvuBAW9Kk3JAvWf5OC0t
otfPx96LmcGnZH2k5qruYszByvGEzHYbDSBkcfFS22+pZwA9W6d4y3eL+7FwWphIrfv8Xj/fYGXJ
S1+lAOixLYPSMN0yWdVVszgXhOGrr6KdUDS6sa8adHjDuke6z3mR7NJwl/0UpXyoar+dXQq1m6gb
aOoaZrj18CP+4+w6WOuLfrSv+ZDSLWmx1NL3dueX2tchM72zHWXFqD7NMDjaKu6YS/3/w5tCDIS6
R7YocSiU37wOnXtTdJJKHgeJUpJl+XEF6WOHP8Xc/tSsMf6lOo1FsIVzQmz1f47zfG5Pt/ZcDA2e
eoe4b3dksHF7AfbUTl0067lFXUTjBxXnX5wq0ixFxAm8Qf77fXimdj9VtcoB+Hx9zceS45SSyPnR
Bqgu52j294PJ+PO4pTXUtp6CUixR3N8HmVide3o3D4chSpT+rGwvWFcf6B4aLoPH/7u342pturcv
qHOxHNo3fWGvzMQ/vq4D9eNG9sHeWSNRnpVJ8XKf5Z/t5P51+uou7efb/Dg3N/bb4eX0CoPPxbnN
FChVv0xMpU9j8feRPCzA35aloTFrFMfpWYqJd/ubdlzcSj05HO7gh6Fk2u3eO+s6ynGaJGNQ8ycK
Fk6vNtG7rta41GN/rbrwBfVUoqf2oLXhkdWvHDmgEk/5vJdYg7KHXXKx8B6aQ73N35rb8Qd9/s+N
RI+xFVHlsdyoYvptIddVblJnuMqH52PPoRBVksZZvjlV5Iqdn6VqWXXvZ+reyddRp53tduNm//T3
Sfs9iIpWIq3qhBNNKa6sfbco7LbQk+KsZ8Mj6HlrmlIC5tpn64orNXv+e1t/qkC/N/bQ/P6xn073
XdEtL5UxOzeOSbgQ5qFg9wrqvHaqm1eE+fCQ9NthBe0CZAQnJ7V/0rp1FvO3JcJwKUkHzaNtENP9
fbHvutfLRTlXt8XgdUXmOzxOH18wqvQlxwQU9MzyP38EmYiT51ubCCudGldQLVIK75umf7XPnbZ3
19IhQYZDu+fgf+7yaLVidjVXSpMNtYu1KOHCqsqXdVgfa/wTuXOr4q6yTU6DpIzWqIjHw8gSp/Y6
UltU8OO4tpLg/3J2XsuRW0uzfiJEwJvbbrR3bJLN4fAGMYaE9x5Pfz5Qir1JsA87/q2QIkajERew
sExVVlamrHPMA1B+/52+puqa8vGJ36H5D98p7OssNEzBOor4vbnPcbVv8jVZhSlttW6nRfsII/CG
m9Z/NEEY0p3YPwTOjyE9DvHWU1AnPQrVCSHN759LGkPkLzNJaQp0iywTP+DPXy+sg0ghonJPWj5m
ei7zOWyh+SP1je4qbbXhi9isyPTCbJ2Gj7p2wwL06pcEFx7NcjWW0OSA8VWhM+Su9vdZs60KykWr
SjlzyfW3BnrP/r68qWahdyoBUqjTNdM2rZpVQe2dUv9H1eVLUTpb8mupA+zquwgl1lgdcQhxQdRR
RPncVP/6sXs0hYvJZvp+2ic0kPczwmDlarjkaTioaeO0fFgOiZoLiacUEecqPaqetrfkBiQxnYuu
OhcafyukHd5n2kJsCHFZ07I+N6UAXVo4MuLBdF/aIUdY27tr8nYXxiLOugevd05GVOHy594ZRj/T
3HqTaLeqSNKXLG9cygQqokxVU5S/oE6KK4SiEfqntsMzIXhzI+gTrrWpDemguzAtc5qLMNKki9Y5
x+qmH+79mv4bl74ceCWliylU6xBgxTfSXGUMHr58YlBTZfQQx0l8cvaTg7i+U1nCMS7uC+2PGKw5
H/T8aZCLmZi6aPHty/CHFFC7OXvDgyQefX1pSHNyAlN4SfI/epbNShETCzWdaQIyCWj9SkD9OJOl
i85bl8E8Ux8cdRPXN5796vKknqVh/U0QRgL9eUXgpyindRd6J0dZGupfx+xtodn24U4PDMLk3z0V
gIAeUeozAonbcPHdndQdJPf1+6X5FXbi8358kMl5TtAm5pqUCMeUDhvcu9BTxnEsYE5WHq5m4sZF
xcO5cWd+DdDeRwUJkUZ3cLL5z6/vDVwwjae5Jyd+Y4MawCJB6MwLdG1C7jZ6BeSfPiluZDxzGIne
/zb9/x1/ErKlXmsOZdOZx5wm5WHp5JeodmcZXfRN85dHiJM5r+7AweIUbJJfuO4KyT4Tb5Ror24u
CmSjoSL5gPiOcX04GAY19qzMiYWjE+84kiXVxoRZwAIFG65gH0srExUM6eLVd229KYR9hrtjsGct
OPoqkW/MyrWdPsbL75f7GAF+/iiV3Aud1/n+Pqi2bnFnOrmtsTO89JipO0N4TdMf3y++a7fBxwEn
x2Kt1K4uNZJwLDBvGU6VelJHFsApa35+P9D1eQaiEi0Z40eCqM+vFsqV1QbqGLUcUCNx0b/5M0og
0SEBseT7seQv6cD4LT+MNbljC7cv8lCJ/L0sn30ZWbBMWHoVig3NWwUIVIOESjIH0sVo81UB2KNE
K8MC3qj8eeUf3Yx++0xe+Ja75F+/f7grwSrPpmMZKmPaaqmT3e7VzRAMAzMup0/qcBLbhelsvOTN
es2FW2v7WqzxcazJ1y0LWQx9ErSjDKyqof8e25p1kaOFXvZYwcIgSd8wp5s11ZvO/vfwQIql++Dy
/RtfXWMmMLEi6SYbfvIUYmUOsh/IwlEj19J3HfYv+j4xnvXyxvu+x06T64gtTLqhqZYK6jo50wYH
599WS5yj2R9yJAayp8hdBe1OlzdGdu6bS1/M6uaShSm40dlT7vlvnbsiGJS0pxQDMX0rxNBJdgpd
XgaC5vqej5Oi1RGsa5lEMiZ1jE+V+SCkC0vbyqo9aAdOKrC5XlsDcQniARpHTdLZVHvA7aB4aes3
JexuhLeSPK6TL++q8ZbUZjkorMn1pZtROzhGGe0T91eLkZAkLl4diCBxXcztFpjSjcpZ49035mWI
6Y2uMSylypAu2iKelfk+Ly5jjiamysxX+gU13mUMU1COKRUhjiXPkxy5MKVYdSMTKXgK5bduoEuU
BLOhMgp3Tz6UHl4RwJjgsViDnBWBtkGqbwPQrKQduuhNI++j5AmvIlAvhJpN2s/Mcc9FPaK4C0UE
lU23MplEUyK+ZolHGRjbSFuS9KNu/qqtmaAeTIZomksTvGZttTT8g5dLC7U89CasXNo1tWwtd09D
u3FM7K3yxK4gNLXmWS2RSKqU3wl+BDIyaNVWwgsBWIdwl5PUreAFhK9OcVb8V8Xp6WK05k41zEga
U/PVDC8kkOz/VqHS158la+9KvGCBYIN8HtyXQvxrJvSp+2Bsgbw26biN8OYxX7My3vB4bgpQGaCC
S/0aVCwB5vs/bywQLE2D4SGpOANPNpYk6IVuJX20N6qtjg181b410gvTxPt9P5L8BUWi0iMTOWOj
MVYzpk7omp4KQAcREsziyqXY464cFDN9XNZK8HM7l09Obcvt2iltC+aWAGGLpoy2GOFdVfkVahCc
V9otT+/3qH26CWTRouuBqoQKifnzpRKp/VAbATPgFq+a4z8PrfZDpjkXjHbjBAi7eAmgw9MwJFsr
eRrz0y6gF50PT6hXpm9Dk9pJUM4roZ+p3SEbYF0Vb0XY32nj2snQlajf/PheiLJNJaIWTPbqxzEY
/UZOzmFTl7ZCMZ/MQPeKveBrizhCxJZaqymH2y5IF7EPWTkIz3NNuBvXd6y8dulCH7dYFC4VnZsm
AVqG8Rdh+eGsv/9u7yyf6QQpIufhiHSCKk1u3cGTk6HROm9fSyupWfFhlwEj6d6u9BaFeTcET5Jx
l6S/Yjb+92NfOfZNKuWAnADXoDKT1dlUSSNYXg8eEm05k1psd3MP1uEhac/fjzRGRV9f8j8jvQfY
H0K4LLKasqudcO9EmwaeL16yGeH74vtRru4BoC4TeM7C1OV9rj8ME2RGLaciiLFPw3G2GldTIjW2
Kb8QQnvBPcS+uoehVh+N+k5vt07+KHPR6FTShZ9Kil4trIzxQJC8W5XYr2wv9ueHZ3t/9g/P1muV
Xmt963HnzI3kkKa/AoTATRnpjkqcBzXMabxmjKdM3EjCOmpRO4YTic1UGxDq6v5aqMsbV9S1lNtU
dBFKB+Cz/MWhwxpcxQll8T2YFZVVapjzLqzgnWQ/Ff3FCryN1M+idKcnB7oSKZ05wno81fODwyWi
mm9Re9GK3lbTrRsMl/FmUTJxEQkriwshjOrV9x/4SmTG8xpUbMkJLe09Y/owh20xtEIHa24/ePdd
vXVx40XXw7oQFmXNjcV0dXMYIuV/ldSZWPXzwZVbidC0qZiMmyOozybNFsMLE8G7fv9S17JL0vP/
jjSJE3LfzTRVj7xTo/3OK4L78ilEO9zZVB26i91uzGpxDhef/4dxVWgBqqgT9VEv/vyGheh6uSwN
/l6q5oI1C4+EHuFLT6tmQ5mrPGTWXiW+/n7Ua9P6YdD3xODDJ4yTQZR8s45GmNIVX7J8W/tHBySS
aOD7kb5W+Efug0kRCQAWEoc+eT83yDqnBWbZNwH0d3i7qMyYCGEWcLvOprpNhcdcv/Exr6SHH8c0
JvGt6Til7EpVNK5QpjPmBBq0LRvG118N8Er96cZLXp3P/76kMblfPcvTQqfgJUdkHQGWeg4nxXPv
CIAS4QJ86MS/kmyRsjW7/qWs8OL0tvgttRCRvn+Uq5vTJMhhQUkYSU7Spt4M5Uap1XRfeAsOuC5C
PhwdDu1n58ArSaQbh9e1dNVUAElVPIaIr6dT3ctu2YWR5BzxovKewbFCaZNUcyn/EaokAvjpyJs2
X8PMqbtdq25a8beoHWpl7aorU7nhKnX1M4gmJRbYkJb1Tgj7sKzzIHDjaPwMlXDg5TXoee6ZY4nb
+/8+y6pEoGfAwcO6bLKo1SFw26p1vH1Sj+FCkC8I2rPhhYDSElbfj3WtkmJ+HGxc7R/eykjrtosK
EPqeGjRNIdIhB4IlGw23er4JUBlU1oa2BZCQC5tcivzYre/+t8n97ztP+dgtpEw5UmpvLxRYMTy5
xhOTyx72iQBvvLFyBZgACB/p2BT3JCq/n18ZFoxl+aXi7+Oh3ynpSyI9dMobNate3g6lZfNB2Vrt
8Chk9Z0w1D+rnq64rN6XNGTGmjuPVeusYb5WN79yiktKLJw6ok/Ae9NpH+IAawv2Yls8aab2h2VD
49eT2aSPlXIh4m1SOoHcNa/oAQCICjbY482j4V0+/KkLbNmqzqaMCosmXoyZYZ4dA9w2gMxz45x1
W4fflqBiYMKgwziwBuxghmhXaDNXC09xz/DxQ0bZVdk7KS2+qbsc0y39pcowPKLPogKFqNunJLeg
OmApR3CkDNEq2KVaMs/7V5cfzeFZ6W8gYEKIo4xA0wQyYdpB6U07a+l3IcusISwGMTI9krwXtYEu
k/daRpxf2B59SuJbHQJTWubZUwUZqPK3Y3FUL8kDLxWnNEG+27O6koOft0vRL9ZMGRkxxfFWPEtu
P5OFZlOL+i/X8Oe6L9mu4NiGQH3zFX/jBtsNiXBTsPVbvICreb2qyMQh8KtMLrPPS6QOa00vlDAj
pUE0Moa0oxFK1vUid/0HGCQ7wYsRdWx0JNa6Y0n5xFCNdWK1S9R4XeFPJpRbyZSefJ3EXswOrvi7
1417K+kWeZyGtH7Gv24s62tnM4211AYpR2ryeyD4YSP3UabqQ0cREHApLFQ7b/y5Tzal+xiMhTO3
RzjSuOjxL9W6+OrF5KOPoWcm6TBOzlmLAmF346a8GqzTq2KZZIciIMlkGgUt0Gp9yP19B5M1UBFu
FYcXQdsAXATm0ld+RMTEUY4QQ/PklgeVxQhM0MaQ68uVkP4aqcTGXr99BowZ1zRZgfj6H+7n5CKj
tO9ncd4G+8q4qPnS61ZRO0/fghOMREt4zoW/Bqr8sQ1JxsRqyLpxsb13FH83/iQjjHNZrftGS8GN
2BWQn+Rc3GjqiORYMM+1XWGqS5lmt77KHnUlePKq/o7y3Ebpup2RZy918JpLGWAHU9QU9aPTInWd
9Is4xZ5NthZ5aNiE8ovqxVWCRz+jJVbAO0YfDp6LsK80nNsK9pV7F/USbpDOqw/yPvj6xiUxHfzf
NxbnteRQ5dCFoSDp8I4ntwyrNWr7vPT3dUj+DrcLvIwzlhMmb0n4X4zupe22EQ2YDc0x3cuQ9zOF
0BEU4fsnuZoPfXiSKXNANQstVB032wvGitxH1FAcjHepCT9KqmhZHkaQtiYdomOEXrHcwpRFoQlY
K1CyPSscpSamzzWKrxpaViYgpsrMdbE3T7p05/G/B65jRx1GR6/fP/o1jgeB538mcZr6JgHRfNJ6
3kmPj5lGw41LcaS3ucERmUi3neLvoujowQBtdGFeBHdi+pKHj98/xfUvSR3UBPGiEW2ypZXUNITB
pTjiwmOrJXdObFJAi9NQUfl+pP9PcP/foSb3dB7lbSNqpK5dsWiaGXFJiVfzgHJoszCyN99ZJsTe
3w969RS1IMZzOqggepON6XRx7Qah6Z5q5y5vlZkgLYLuvs4fRX1zcy6vlUjozYKyI9JJIJKCfr5m
jFQHOy4r72SiuLzv3PbeK9QZhXn2qCcNCyNAuBjp8mFdNfecjB6Ks25xzlVkX5TXNj3IwUmrbyRV
10gbJqUhg0tE5kJRJsmqEvUcZU6uHfuSSkw979Uct9jXtkUO0omhDfqmnSTU5+Jz0JjzUkExUHvh
gRSlXbReAaegfzKyvTVmRsLfW+6uV5NpsmWq8HBh4JFPDm+zFwe9l0nAKrrOBgU+wAvgruk/Bd3L
iGKHyXxudDcCZfXalfFx1MnK0MusM5XatHa+sNfytWhk87SLZ2IOt6vI7KEGxDSNUyDly6hDwjRB
n1nj0vWLehGJANBJe6fXCNcPSKrLR9O9V2iqcugVhwmqUCThQu4b2s0K59EEUI+6Y12la7ncWx0S
MrIzi+N0ldB9Gg6SHQYO9RFkFdKDmvmoOyvO3mjSS9pSXRKSQ3STy3MVxRxLOhZBM9mPNZ4MHwIM
tXBTxZNi5+gHD152ojWiydEZrM+t88scw7pkHrSHkPrx91vy2olDIyMsRjjvFijK53HbNiKBCQEW
BaUYCxFpcSiSrdM8fT/MVfROh+unAJTKhqFN3s9KatfLgpx+kPKXhozmHKi5bbkQdw5N2unFN9al
tgBNltNn53fivwkQGyukXGA7f/8oV88FevxoTYW6KZvTR2Gm3ZQeIX+fVr9GZGNovbUaD3Ov2Lpq
RsSMTkf15moPVWLNFFhcCjoP7tlhi9KlfK7icjHoHTSCGynwNd7U2Hz4nwebnP60XvWp54vCccBY
0r3vh7XpPAzWWhr2WrpNy5Pkb6z0LlG2OfU79aEf7O+nZmLu+04hMuHAqeABOA7TD/l5NZh5InnZ
UDpHaAIZxqeoN2HcAP8SBV3EpbNdNiz5RXyuHi2JFvitN+z6dEFNnXNcq1XbamsoQu3cqryZhJBn
aGfGomsWirmPerr972noqehf07bUsnzzLAS/lcfeWH7/Hu8U0mkEyDyOkDxYNhDd5/cYBreRs1x0
T3L/Iimv5N0eZOzwAMdDCFYiYie0CfaJjmX4qk+PfbD1s11rprMc0pqJQLyMM/haEY9eeC8V27yb
R9mWqm4AI9ZXsKhrti5yvohbBGvodKW5qVHnID8ZVlW+82jxcHfgJnwvIV8qwTnAcNI61Kg4hy+C
x77WoEOnq658SuY6cbF+EKSdIq01bAkhMcvDUjYumb4bhnUNp1A96craK+bIEkTB4sZcMRVfpooO
GzpRDRrDzMknd3viHtHK/L0Yb/UYleZomxovXnz//TBXCtcq0l1g5Lqmgj1PcRfRisNEFjzzWHQP
koXHcLkpgzsd6o24VqyZ2Z8Sf5Gry7D6LVuIAERIeW3T/tAXT6mW0aSy1xPYbL9zZSbrG9ld5M5h
rOgP8uPP2jn51baRtpwidJSK5aMWbiq/m8kW1a69lD2V7bKQzxZeEO62HKtDlq0YqxY+enMjhLuS
ffCiNE/CuSfyoDT0ee2JWuu1ZKUooVe/+gRJY/0lgoZNaW/u5+Iyy4SL6847aa5ZPN/RtSjYJgbt
Ema6z1T8WiNp3nXJJqSuqMOQpg7DjxBLcebje2qsLU+/T5z4YaU0/kkKB/hxiIjJ9cZT3YtO+glC
UvBzQhU9NHVYmfTFuPmNk+IrTMtLIjUFxqMSx00juaboDEGvdG/v1r9U+UzjbNzSUHsA2JLwKGre
vl89XwNHhiPRRfMEOgBdqZ/nNLPSRMqHxB/LwJUGiwWVU+hDyYVM1s1v7IjJYPSbUhnBYF4CHYWk
PqVLcYU5HVJS8b42qOBD3kPmGGX3eF9Vv7v+RuQzBUP+HY1ijKqM3W3i5KiSAyNs+zDQHkOsiQ+n
30sUvE4btNLuEEubozs4Ck+OCoC3buRxzj5s/H8HthQEulRdJfX5PKdCTT3MFCksB2ggp391A1Ko
Z72w3BKJjUinUlG9eQNkieAGieX9R38ZmjtG1hUZTvtUZqOvC8nzmlw+FDZeIHsJx2JlZth6MK+R
rGr27cI6BXfBz+hOUBfZo7vDwea9x0HCSXNb/OwwmWmQ8G8U2/zVK8v+EJ30R/A27MI6hCFlu6bR
4S1NcY21UxzivPnA3xTLaZrCB6SZZb+Eswh/dFPdNxgrqNQ3bOMOrWowkmhmnpR58yIiDLUuF9JG
2Me/Q/R2D93P4iD8de3QRg8mOzi3crLJrvrnk3yYF3nySVSBOKSPtcfMfsbDevnazPDP3B+PaKne
4rtP2ZFfBpt8/8oRVKvSWebRX9Gde1gn9Ps0WDFFIHExIZozb6SZGMxpdvx+N09hgn+HhmIvww6T
IMt9fk/Rb4PWEiPtETsdpAGXORL26MxDmbtHPR3p5K31tJ0jMXtj4U2T3i8DT965TWnzdTI5eOxX
4ip4jLfWgvhSXOq7WypNU97G+1DQz4HlIJ9yjEwymjgcgjw36uggrPEbMrlyDkMwG9x1DU8Gyexq
DgMcuPjY33ePdIHH9LYCiVUzAbti8dmsD5ZGIXkBaZ5+F1TELt5P76/2x/ubX7RDam2qYe7Dm1zL
GAXAx4Li/YYcgvTq+rbuLVDV4fxH0zHDUXyYFZf4d4x6OmrpL+Hp+8+J9hTfa7qfYRcrKscINNNp
A1alOxGFAAXB8gdhV78V1qzchuZckWbCDsOkJ6NawVUrKjv8rQOp/NDseBdEc/kovmvkwVOs5+J9
C0ElnIEIY6QHt8uf17HtRLjMjcp5WIoLCwI3rmy0qWjC8BYjARstV3ho6eg/xS8bArNZ/4bpCCJ4
e8QfuD47228XuI0fknVSL4nk9vXeGxYqz4Z6SrGuzGWzjnbZArDJKGdmMxeVGfsAw2bUWtfGi7s3
H8plDRVoZlwQJHqRsrl6qp8diT82Uw7Ki1Atox24MNIo92290B/bO+kIT60/SSv9IUP8G0H1B1+Y
5c/9X0QwdUyritmMH6hTbotnUTCX78BbelvGuv23anf3HZojwn4Uyn/xH9DJoBGrnQs/SYznLbYJ
nEQeESQomoGwtWWnv1tzmbzmQL72m3QHqd/4u7NwOAHe0e+a1YDlTD5b1/P2rD1a6++//1Ty432p
f/z8k13Vl1JTua4RHLx9u9VOqGI9Svt8q+0yDEo0EqwUdH+BBude/lnp2/LSYtz6o35BzxhPw10N
AHJstubJOdFt2e57dMoWznO0zpfJVt5lF2hn/glJ/VHxnxReuFc2HMfuqcemoTr6+J7dkPd5b6b7
uqB16MkqpxSJ8ecDyitMLUz9MNy7A9BlICfzRhd38SAupVBeix7iaL2brurEfaG5ptOade3pdh//
MUPbsOjW7u8Q+TOaWVTvdeGPHKyKBL3DAKIKFJqw020x2Q3cU9lwDMY/72lL0tJ5IFsbKQJwCFJa
w9W7VnZXLlcwIgQzQ7vvE/gMvTKPRITy2NgJN7VFM0dttMu45SBzFcya9AGhCctfDSlJWGEmqzjs
AFL9wFwpNMtWDt6/QjDr22GjeHSCow3qe7d65q4FUUTBowYGoOqXHpwhL3WhS1x0WqhbIfvZWYvE
2uXxRYt/B75x6+acVB3/WYL/HW5Ki5V7rasr2RN3gaCAlvyWOxh63sKU/7g6lrnYaFooTVQ3iM7X
18mHYSfJUys5pVkmjQik6N3ldbjonR+Fd+8kbHZDRHfQ9c61JF+KPtmlDsZAhXRGuDg0oHR6ycHx
4ufWi9ZVeh7Sg+b8crRuXqcGBjtKJeyT4b6ofznyPnUgCzUPoolZY7yQe2WbwM5tfHIk53ck0VcS
u0tgMFQmEMKrMJ5JvFkr3WVphUNX4pgwoWduZa69IbPhT4ZpsqmDXyTJi0SWYa5mBHrnyEDAYYQd
OXaa/M7QaMq/1ZP8Dq582VkE8jJxPLvLmpwVVaxmgTJY3S7wY3CfN7X8LSnHvlEWnrhsSOmoF7X9
olAIsPKz1O/EAC+KtJyH2WvTPKtetIvrg4pYrUTdODFiWtedTSA2j+RFv/tYf0qt8MV01qGxSZIf
SvSk018xSBzrIYVZaJHEvTOpRFEy8udJGc+yCnc1BKk69GXSjVVg2Sz/MaJ+6cNlkyuqtz1u03iY
Ujvjk4rGmzrcW9kuvAXJT1Pkfxbxh7mZhAxypoMASjJySQ0WDKWypM0V9YJwFbm9HeXiGkj0xazQ
CvMr6tkCeoXOX6qpSz2tzp12iXRvJTn2UGg/miFZCqg16v2zh0OhjvB7Yiyy5k8vUWnWNzXxnttQ
kQmlYw3a7NaE/TQOt4E5BySg1XNLdYIucexF+kuPoKdZwDqkVycSjy3ohaGHF4F+Iqms9mr99/sb
5WqcZkBDHJsHRcqbk/NXaxypKr1WxrGuxpQSKdq5cHDwa7gVcitfsiC4CuCttG8bVM4Uc4J/BiBF
voL0xuMTL799fm4JL0jCwsWmW6fz17tsfYevB2k7BnPLC6KiuLvfCsXfG0M+bYrxIShRjHikAWQ1
SW8FWtpFo8sU4n68C5fuLDyMZsk4d59wTbzHqvpuhQc8Lh8hAq6jDwUi77sbk/4+qZOnGC87ZkPS
OLenyl1DacqlVTIVOMfZh+WwecwelpvVDCcUDDMWKx4kWG5mf/YYemwQgm/Xb5jf3QjRv+YGdFF+
fIoJUOxpnezFWqc+5oun5wOh3Gm05w2W3e7+D+00M2l+xEx+6y/PbzeG/ifX/jIDAKAixTeaKK1J
/mW0Q5WERjnsSgHlXRlWH0U4zLh0lHldayn750bRjqWYrCPK+ZVPT8HgLSUfP1kfO8v83pSqZVxZ
a6cQdoXiQ9/vHsu+nItNbTupeRDVc68EW0UeTqmMTGyGYUxna2m2gL5IebS1O5FG9uxYF5hp4GAb
yltNKxZpHQDvtHMIS6nLXTDUu47yQETru49sjMPv9Q4uTHW2kJArdcKQ1mzkcN2TReubeVK7o2qm
dlieUreChO3OfeFtQDwmV0rbsTTbt54M7YB22SyXf/SWM0tRRBEdspESnc20tjt5JfvmqhUQ4lK5
0MRs6YkUaSphKVDW75PnhpY+jTayzDLhkElgv/4fkqBd60Rrwwh+qK1x0P3+zqH/rRo8/Po8f1Gj
0tYX1nYsbkVRZotxavsiAhllfCNEuL6wOEqgS7xv9snHVaVBoK5VDTu5RT82eynJRPRtmyIp7d5r
1bbwe7tpvXlVYJath7bUIa5AnNQov6R47ed4j3GJmu08r/GnkvFxKoe5nhh2EqFlp4SUUJ+iWyTa
qVgCTZNshw9PPbkvHT8zHNFq1EeSkn6OCdshnS1xG/7NAbGZZYsVMNVzMlt0i+0tXQ1zTMOn22Gk
6NCDLwHaToXMCy/L/S6MlZ24ErfNniDThT8RHNDY6YSDDzi+b8x1bdrIzONofDSRlkb0SJ5lGz1H
AtKfScIvZzi1A8t7JpzUAhAWo/Lkr5rYNQoOm1hYhgfvh2r7zczYFgT8i+AIoyfcGLDMyQAQra7n
WT9X0LXee/FDh5albKd2c+83c4JjFHsDHD42MT+3342ND08qN0W59sQFbS5SaA+c6w/VssLESV4h
+L9LETYWbYHeZ/zzbhwhEw16Dk0+F0UHag8UUGAkTwJCuewlxFY5vfqVzZc6YDG48Zaze2O+x+8B
19jtGe+SG6NOe5T/GZVyraXTG0ZtbRI4hPQgoDDXqo/FcncQ588nyT5pODTmB+/Be9jMVn/u9ouf
oyjnpQ4xVVmO/kA3HmKqlPbvQ+DPgdQMjzLFvSOxzZLIyXF3Cvsjkhl0ptBy8aLTlJX9jHNtJzU/
TOschQvdOtI/NVf6clbReFSK6EmhmqoLJPooWtcshiEzF7IR2nRWLfQ4f6p1GrLomcrye2VoboTx
U7XB6aNPgwA/ygp1aFrl0X7GsVnbn15AbFbLl9+z5Ww1k7Y/M3wGj8Nh+7a2b0Q6X/KkccGgNPbv
rE173NRwkMVUj+WdGzyU1X3kgtWkZ3lA16s/+MFRKYW5hZNo8lMr906jIZiyrVjyZot6d7LxbzZU
fsFyxgdCKBSknb+M9xX+oRDtuLLvFjrS0zUmriWmnYhpzcWDgVKgagsHbIHv8qWP5Y16rG8c0VPu
wT/f4cPYk8PO67skExtf3DnpsXDkuaZeBGTDwGQQ3wKW56o9y30KNfQWZ2xae/13aKA6CFS0mUw5
VH7WeO3gxsMuKdY90bWa73pvk5lbZ7AWivDsBxetVRapf18KP5HJ6vWCxRndKFxePz/0/zzGe2D8
YfbpIS2jlELq49Pzc7ZB39dangJ79e6ccpTto4nj0a2Q60rgN74wHEoqHzT/vBMNPwwaymGSuqrS
7mLkTtSFnt953iWs9kmzSwQ0tLY+phmlnUY7eiVbdElr28zvauwlogU5aOosNOPgSfOKTIOOHOdS
dneFtEZTghyytHy7/RsXBxN9ePjsAeoX22CnPJleNruxmcbY8POFpaADZY7BKzUNlMk/wzZNI7VD
qvbyIbjr8T1FmXnf4gzRoONb7+tNviwfKEjfKttfHRWol7MfZhMSFp9HrSuzkbVokDnvd5It7bPl
6X61yI7V/RZrpe9fURm3wJdXRFobnghNivQKfB6sQtxEGbRO3Hn5c1H5KxEpObqS7UHA66EfZk7O
qdpoDSzzANl1mmWRBSwSeT3MYNbTAOgK7tgXPau6eh6OOlFF+RgMlF/o83RbRKPbBEbEkxI8UEsM
xf45qnEqdKKlJqebCLUEJStv1AOm5Bc2nyLJ0MKogsm0e77DLB8WYFO6tZT5Egsw2qrlJSYQDNxL
xtZXtJgnTGex0myA5FZ9LqH8eWP8K/fnOD58EE0j8Ee2/POkeoKjo6uiO3vqmUfNXQDVWzP3PvTZ
fuUxXOMGsIWQ555DCAtzkwr0xnsbcHOFMRYre2MbrOVdPuyRggMKOqU3PvqUPPPv/EBjkFSyYi75
z89nAV5ZoQ9o4qZ3DsK/ohyuEXHctdD1xtQiRRa1GaiZ5SbyVxfC2jJyZi4tI/EgLcllNPlYmDf1
Lb7mzkwbnSMK8Sk9ZeokS+8jzSzjxhUPld1gQiMuTFt83hP+4Tjz/bL/eil9GuldHO3DAqlDGTHZ
OsRYgjZ0boUyLRfcCl260pBYlELKerf6gaV3eZDpVpPfpxyJbhl27edZTyhRuk7adAf0K21tk8/+
Ph2a2T1RnbbRFy/OHJn35cOTZP99Icac9fhBZ3usqzGmK7cJqvOEN3YIwO0tm9kJITaAA2xusMgZ
1rn9St3C7mxEEu6k2c94vsCuRZ/d3/360c/Icx8WGQayD2+Xn7BNZmirY/g2+yHhEcM/mKUi0Mg/
OTZ1sf2nQh5duxGZXDvVPrz9tM/McHzLCQVhIA7oMDsPUe28UTf4WoEctz2BssbRCUdzGraaZZtY
sRkohyieU67hRU0EIGfNwlxGa2dXntofN6WZx482/aiahggKqBL447S47+d5IPVJ4B7Mg0SlAjv4
jbYLD/+Ps/PsbRX90/AnskQvb+nuNc1vUJKTGLDBBoMBf/q9yF+rTYg3Xq3OzJwZZXR44Gm/chd1
Zh4dc1aMd9Orn8yyGca84wL7ZhTHX9I7+1m9PQgd3VwDRSGoCj9Xlh5G54FgXCK+7WCez8LHbJ7M
s7XpNROs4xfx6kTeMzuWXox7Opn0XH6jSguROu3AAfsHfTWYVsPGT/Cz0oJ6bnjgFV85wPFgqYc1
JnIP9E1GVAQzB/LLA61qDorZPezC79gVPi7nIi9BuP9rgyTtOUcsU2CAhp9gTJSBvyxnuabRdVik
19XfZ8CN6BB1DUjerBXOQf2r4/r9EAizREl1vRmfjdmuLK0QfxF9t9W4j3bmI8QLCQEQEWSebD7+
/egbuQ2PBoKiIrwBoqe/UhMzTSSgNl1YNp56Cjs9toZW6PigNFiv+AGv16bziYPinQd3N09/uSLf
yddlLwLJ60XESJsIA+NCTS6aPD8jKrNZWddVV5Gb0fcLcGy988BbUwrbE3A24uvw43qZJFdQNmCH
COP98UM4uKJMsLB3T2D4lU8xe//77W4dMd8f1v3824Qe9pkq5OKhGRvHWX71z9KMA13Rl38/5fbk
GdzsRLfUefspVtqmR4xn+IaOcxrOPW/nwrIeD4cDe5VOUenRbdeVMFTGhaJri1nj/N5Bd+v6Qn4L
FS48ZVDd6sUXg3iQNocqFcb0t82wcYvrrOJWPsiPF1rOlYnXqjSluqggACUuz/FrlQtu16uJWOam
InAqri77e1lvN5f9tfV9VL21hYFDbYhprW6eifunzxdnO80cMBiD2QfkJvvp5fr5gpFyUN2rNN9a
ZN8f3Jv3ODseGimlRFjgxCSHr0COmhZzzbNzkPxDe4cn1WckfkVPLOYvYCucsz5PqpVxmTDUut04
AH6uPuoB+LK9rQaYxBmOuvLRlBwJb2vjbf+Ma3Xhf+JVZgsn995m/hIr6X1wLD9gw9NU5hjrX6lF
JiRhohb15uqdhua8InQ424PZYLYHbXBdsh7jQBopEAGu4922fIp9xdnb6Frjm0Lj21wAxhkMm4do
OSCX2Tv//t4ot8Jwalec6VDau3ZIb0HEYq5Fh7xoaQAYSzWoaELEPj3sWY2RrnEnpLuVyZB2CpqC
DAFIQr23Cuq4LapKLKSpPqfpIo0QT7Y7zRBHtNQgcZJ56NR7z8AvjyIfGHHTamh8bfLnZnXGlF7A
WiYCEQA3AVSDODzftRfqanW96WKAHU8FNCAFkd7nMJJau+4zAFKnEjuyFGRJIdiiWXXMy64pjwNY
idA3oi0MdFaBw8Gc06o0fMeojCu0JpGftv6eoxsFAplB6ShOQJbmX3qDMgd6UqscZ1NplC124/ZB
xVcH90V5fPRTu7R0dzdJPks/+giBDbgt2jDWfq2Ud8bRJ493m4pcW+jUJlHnV/oivumxug7qDqr2
+LzdUYpe7HyaM7jJ/6use1iq3+3A7mEIqgEVQ4hR/ILcfrsoUCppIPIA24qG+cxwdLfzSXw4uOc7
R8WtEIM/HmMMAFtk9H1Fh73MLUxZUvoKeiM7ccrxaVzM9tgK3lv/NypO3Uv9z7N62dMgi+mDiSyv
4ig6+mF5jSO3VDP3oj7kxtFra5oKj3hMjUUBJN6hAghqXmpnYHz+vaT6zLevqURMzoRyBvXk19dN
67Mq1MkpmcjN07ldsm6L6+rYPg+00a6sXPzq2vNydxbtqp2IKFuURnNvNUk3tho3As0G6Kwsrd5Z
YMQ71Uh2Mt+dbu8+qDmkOzRnvtCCk30v/O7+sP6+/v6wXo0eh95DOaiOKc1xG0CpXs2up5lW3ble
b35WUOCijt8SrcR++ijV8SVLclWaaikv5XlzoODkcNJz+Xkcxt69zObmJmEO8YTsMIdEG7z2t02i
6mmeZhc2SePtqfaEXu6g3uPq5Kp/L5gb0QyHovYlkswD+11SrZD0piqEbpMgh2/jqxM0duPfa83f
2owKARtHMLSo31J3OzWWhSNvNMVPZX5eyrjEqlhoX3wwcXcgjL9R2MD1MeHqFKRoxGNb9/PjZTv1
kh5LBTLvDLh3frbOq2Jv7x/CzeGJC8iDVF75qq2/rtEgmzbg6wBkWIepjJbDvePui+vVW6CgY7oU
B9HOLmz5OZg226vtlUVFC/x5elxNp2PDHgfmIrQfzeD5ebs9jq4WIYK12mONY3HuDz3PtJ4RNViO
t5v5qrEWuvs+Uf2JYn1g8myFNT10uiozPGy7biGA4tpCicha2kePb9o6E/cdwwffHa2jyvmnOo/j
6fVoPU+Ddb7+DEKXW+TOpr+1jACeA3rnNuP33jZs6GuL+7zqQOCXzsCORgP+c1ip/r1ab92YIPgI
/Ohh6uyNXvAtidQxVCNDoLczy8wr6yQVfgeya0DEji/6h3FcCdIaqRvrUKyLgwhzH+9ZjsFLMdYh
92if5il3m7D5F50rdyDq3n2J+S+l6N6c/xhl7wQE1FPosD/UDciLs/W2iUeb1F8NF6AtuuSktghK
/c/lvXry71C8K1sT3yC6DDenz+MwzqJ8ghwYTxTwuMZgRVENMqyRj0JtpAn3+L998itHO49Dqo2q
R1e87l/kh8TUdteBgThIG7taJfsZ6nWJiFg6Veko8txQvzpcOEmK56owygUtqABoo7bgR2HiXDus
QwwGtxPKCkNzcTrfOQhuxDXdCKnMiATBHVDg597LY3NfX7KCPhDEqwGjSfUDLMWplI3bC8iLDrkH
HOBMQSWUNP+4fwSxUai6ezXMQO5AUtjNRFRCpNPxzkq+AROiE4/SHTGQLOt05H+O7RJnlZyF2IYo
8ZBeFVRmCvOyf4pmimJJKLmDu8bgpl7ClIpiwCiVlecrSJ1S/my2TpQOUe+jJaMnPjZ0mb5OT8+x
NqqSuURiOpCxnZ3LWDHr9kmYJspSVu68we8tzwsw+k5en8/bl0tPFHFQZ3ohzKnzY4wizY3BxxkK
dLSlzrZL7zRmvsr2P/eUitgZKTeniyz+UmUd1FUbJcn+usFNb5lsBIDYk3Iobg5eNN/lFkwwO3y8
4v4tDKG/7XDVfuVUwFTvpQ4u/Bz72oAvGQx8wbpnyXpjw6OuxSUK2ohii9qvZrV7jHKN5nTdyBYo
t2Ii2Mao2EQv87fjcogd+ISEY5YvshWOTQH+bMs7c9HXJur2IrAzzkMN/bpOOOLnagrryjRONZ5S
Z3DwnffiprMUCV/RH01EW1dapzrBpnHT0scCFO9yIKWHZUlR9O8Dum8V95+B6KwLndZG523ycyAk
OudGkgYKDCgHPtA0hwh19ei/n63NcLizFlxzZ2/iv7xASrVmibVec3nBkrDufJKv6lZvwXA0UW2D
ic0J0DdQu6K9cFD3WTNH22yre8lLNiw9NfGbRcfVezxulce2BhgorsKhUDmpT2DgHz+My/ASXFc6
zoQfnSYo+gE7W2nsM3RDeVipdqN7aISUwhKKosQm5cI1vdrAHtMuPy9H23DLZ8zQ20n+dsTtPMKR
vNg7xBaHj3oOEt6tA8MtdLddSaqVu9VS9SQcSTF5jpGJCHD4VqxzAAthKLmar8oWHFL+dwHfgTvF
tL6kfDdZHf+OpSN3FYx+/bwC3hJpA1aNtF9fvErw9/ljYoziah7ho6nizei3Zmc+dr56rJj9CW7C
3+vlqzDQmyW16zlRvzcoyvbZYylzdIriy+6hpOmEp8JCxgE3AqugW8rsTP+lmtH1pffyia/RsIt/
L11N4e38+DhwzkHo0zyzdTf3gcqudiP/pWZZFRQFs70db7EP39H2A9LlNKMmoP5io+v0ovrA65xi
a+IHu6+sBojatLaO49oqbRR+bQxZrJNv0hH6+237bPX/fPBvb9vbppf0dAjRJLhMELguz1BgLAD/
c+Ejf6B4Vr8MGC9+vq0nHiz3sn0AsqcjwRnf2Ro3AmTmnUQb3TSqV3h7/NykbR5KdE4zFUeW6VSz
N4mz8oXhgtaUTSlm7XzqzvLxXtvvdwWGVg1wDCjDmDD+uvCw1jgf6hqbRY6oXYPnp8PJBPALb7i/
v/KNZI0nqZJOeZb6LK/y8/WSc3qQxEhosHPOrJBDTxyaSIsVZYF72ofKAd1i1Vqh+jNDetFUZ+U9
O6lbtxWRESBgfDfQx+8j46tKOzSpHDYbikzgXQEhOkfr6g2s1Mbu1EWjzDbmFANXmfUeu6adO1d8
lnXn/FbZhXOwl8JKXNzL9W6OSsefmOYDPjzoXP78ME1VhWXRqsw7pEBru58dY3sLJHezWoEEQRAg
sIjirNNjZzE9Uu2RHQycf2ZC9fReu+kGFpL+C/UfxEk6X5d+JC9GrQ6bI79yUTyPi8n27Q0s0GZl
2it3st+4ha0FAs3nZRVU1p1z7+6ze5eUpKbkEOGui88vzMvA8qiUD/1sbLkA+2BorsH1LZ17Xdhb
562OSIzB7kMX8ZcxCgpwYiSV+2ZuFg6mZmnjVACGS04vZCKyYRTZgjSJEyvOXQW5W7zc7wVtNyDy
qNWgEkl5hpAdbNjPJbDPEtJj7uiJiPg7vgnVSOR+iexGcw1jEmsLVUKiApFpS0McPFRnRKBdBHH6
wNwyMdxjOI5NT2tRTU+fuBmK2Hb5zZAspfYiZR3dbdd1Z2LvhiB3Br1Gk5fiQR/QlF9L0WjDEAO0
YLydCi4h1eZoW6vYtqyXyav8aq/ZL49/nyE3Diseitm9hlg5uXtvp9CvvLSlyc3IpXhunCPhpWmV
+EqKd+ovNyrnTEiXMdN4pXzeB+oPENJpleJwBe6p+dKn6FE8t0wSIhc9X/vo7315JSxAKVOkFme7
iTnV3tVRFJxAzevDZJp97Hj/wfgw7eKKv7/CrWiOV+WuIHeiU9oX8oyOJa6Y6UklruWqgKAp2dIn
FKOXRLYI6FapvSJCsgGknl65di3xEVRsThFCsILY+6wt505L80YBgPGQ+ZPgUtGFTvJz/UohKSSi
lB2E2mntKaC6+ebK3h1ebN9tndkDlvPOnfPiRnX3x0P7Qa1hpGJ4LYpmIuRerTsIioj66Lz7KHU4
qrA5TYBxFqrEUv0ZKSPNXNzte/ZFULrIARMO7DeA7UPO/cK3fCsImmE00ItrEj9QyMHPDH4/nYrd
Q/R63JwetX/IY5yh0voApYe7w3BwHl6HuN7CvT+550UCnt0DrD+pNjLGhlyKQbrRPKG02hcVERTf
fCDXLAorC6hUyzAbUL62yIqzvYMuTXoM2nGcWQfNVu3BRzQTP+rSUmiJLAAjvCZLyK3uda4TIWa+
uihbXx3+vRBvRSw6FXT+6k5PHAd/Tnt61o9FqRA8UNajou2R1zRn+MP4HHll7Sn5jJAiKYeQO0if
iS0ULeBYIrzQuOHlE6QxsuETbhq2vlDrO1nPzVVJlZYDip5bp/X2c3jYA19MuRXBzVcAI4UFvreD
ozpMD0M4yuTfrfx5jFaFvr7oGzObDZSxVrgHVfaNIpAV+BkOQVExsMKzRs8pvrONb0DOWDwwkTrv
5W6AvYBof4TBeRHNhtxZ81tXcT/e88l+erGxhqBHXlmFEyBtfqcp+HUy909uk/IrqDKVepjeu2sM
LMOFMt0PNqX3KHpbD8yUu2qCxtrb7gu0I8l5CMCu/71UbjQ+u3iLkgSVc4ACX0WhbzulEYqoMttD
OkF/yRqktdO19y4ntGgPsyILrtcGsoBs19fWHuSwBQervwdw+7UVTdTJOYGu9luNUnU8aef9rt1U
Ll6pgRlwmo8Ud+ei5Tgun/Bnswc+hBzPAO6Fhu7i7+ffqgV0kFIJ4L7USZD1ql6iUpLwDaR2Y64r
u/S2RztzrlY8VRy4R0Pdx3GAKW/vvPaNlgUcP17XAJuBHHP/rpCk8lqaB6mZpMdF0a6JICDNo3oY
X0CejKIDmh+1//er3qq78JbYeyMBDVa37yhS56ZwrgQSGZkM8dnwdS4oWNUWFXVrSKVhYb2oo3wo
0GIO1uN7QcLXqdNb4KQyYHd5Z9aa3qtGx9o+vepG2sxDvz0EKGvxt+bKL5ycsrsPLQWCXxWgSB25
yuNlff4IXw5oE3yAvdftZqWslU2GTXJiZVcHnydVp+PbPl+3hw+0HagYDC7TjtNKOwZPb0gM9Urx
+clOtNrg7y+pdiHvr1cBvaarXX+GnOXnCXbcoy07qIv4QUB92CreBwSFD7qTuzCD7J2rzzp4Q/hy
purWrugjsqagNLjlOLZaV/VyO56e7cN8MNs9XCpvlzimjfH5yUrG2EtLbzsvmnJhHKZIkVgwHmoW
f+bm82Qr74J7XYIbzSbATsQIHWuHAmtfrkOLo3gXRk0zUSX7MFTf864PSgGsQgnmYMHivucdcqMW
+v2BffmdE/JUeabBdQCWvWumKeUgtCMAwGAfctijjxXfi4O6I7s/XyTuNHg7jqfcL90IkP/bvLwq
810NBRhyt90iTmtFKIeElko1SsCSyLEUZCxQPHpPMjxwlmYOC8MaDO5cf0rXz/hjMF+Q7G9Hbl3L
SVlGqoDho9vZqCLUwRoKkTdwz1lHF0tbq30dGJ5Mg6CaoYqfI4+VBXIWiIbXKk6q2qgc66K7A3+I
k+Dr/mIJw8OJExpPefTygQQ7IaSEBjlcO+sojl59xXTQ0cVxgxxu45fYY2ZocN7ZGPderbfFZQEZ
SWnPq+1w08Q9JbzYl3YqQT3/ewPewBPRHwR5SZGbKhj4iJ8bUC8v2YnY5zCJjruXgRivMqIb+Yjr
/WllGpUlHErrEJaj1E30bKyblX0owberIuKLuqvmqqNivTw4CpNCRKyjEpFUmSKCdynfDq0bGTGe
iDtLO12cSnk616IVF7lVXMonkPm+mcVzFZnuzqrZzDRHEuN7CJwbGdWP9+uFSMJ+32rH5LifRIVq
dfpU+LnWrY+Ihn66Z+Xalz7souXvD+sXuI4ns6kaM2nmlHobrAHMbgV29diocJBfW1082FbBuXHF
t8wzPqkV4rt7stAAzBNHWJtbEbJOZIuf5Wv8Usyq1Ks26qMUOydfc6vx/+vu/Db5fc6EksaHKG+I
H/GtiK6eWntYnZFTSEdE4ayicuJ7hhHSnfnoFwJ26TFsz3oy2DxenOl1oj3ONyayWM7GH0JQalwc
pmbnxVoar0njPsHl3wnp6UreODW6qFCn8ozUUF+t9KDvszSriEplVIUSBHvm+WPpCavTcztqFhdv
P1O9y1x5Df14pXG3NLGH5uKy/UD30Q690Em86P0D0rVXOR9cQGM12MOTpInv1fZuxclhuBWF3NJW
J1frXRzpaAw9H4fnoxXbA0rEUJzdCIL+wlyq9EK8/D19bhctOkCrgZtRArvYJE3/MB2aHe13isqL
xs3G1MYer4/yozi6utezlVDEX1Acz4EbqohgWPuXGCDkx3WKS41fjQ1X3pyPmFVa4lqbVq0Lyfo6
5z81iAbxZwyx54X8fVRRc/r7SLkByQcFhCmGSMYIDucLmvDtWC5q45BUZzFeiOvq0XyiJ851gFFr
+iy8pwuyOegWB9G781Tx97SCiyQm6jRBukf/PMhSaXdMhTpqNy0yYGD/TPtCYp46NYpFdx7V/VG9
e+fHo3pBiyxUrYmZN5FucEGFNh4jlgKSwhdt7ION4E4Z4CuL+/U44iMJdh1lGbNXFArNE0Vdfo6y
w5jC4XM6mwJneR7MJdvTxzkIsytr5ole/wWIIaXe0lLdp3j4Ujv2LPUIjHD6o7EQDBafBzpe/+4V
VbsB/DXAXpZ8Ek75gGWAPWSJvD0GEsjzHNbgsC/C2U7v2VfeCrPoYP/396C193Om94dCPp5aZlpG
skumyH3kjbv9mLmfd2b6xmlldshSegeYzaJn/fNR0aAUQowLOzRr41EznR+teeSUKWCK8Uyzrv7L
570o8lYeB4PSJF8mnaGZ0I3p2/aJJQUrqquq0CXJhjzvzfN1dwGSGsA+Tculcw8rxJ96YwI70F6H
KWbb9tWME0OvsbEMq3lh+AjI4cUnhXZbAHL2DR+mvavsLPVdfWqc8rmZV5vSad7VdTprX7WXdNvM
41fZql4H/4Sr0y7r1/pzsHPk9gl1mT1BWdwG6Ta++terMyhnwCFiGvaOUji7EuK/X19n0WuzFJ7F
R+SnDq/hu/JePyvr7PWyPG3rN/FFWKEL+sI9+nR9Sd/UF3QTWhi9O67W9Gn3eH1v5vun6q2eF6vs
NXlsF9rmujo9SS/NmwnGA/mFt9Pb/oOeavEmvZyesidtY2zaBQz7Rbuou1/P0etge53xaymt2/np
qVkyrMfzc/Kob+uFsq4X1yWJE78O490kDIfmQ704udFj+16ZVsX/Vz2fDb/8NFOnpQd+Ghu8KCC9
3L+8EIpn28P2kiEMaVMaqCovzEaajnP29KAFeUsE5Cd34+MbwTqcjw4GRh+aIm9vX9J1iQZ5cx5w
cDSeiALOdYJX6NVaCdNqWrzsSZIpESSeQK/SFN2zoz9mo3SYOtVTiIdQd8dEy3MQuZmLopr1KARV
x1MkQ/t7m90qs30faL9BlCqHuCBHjBfPlRUNCZ5OGxR9G/PBxOf+6F11z2BhlvhBWmi1weS2jOfy
jMeoXW6jZUg5NHH+HtKt+viPIfW+naEUYXGUCY2oqVHjOxqhXcfq4kIFhxznJFt0J2jpna4AdzxN
nmThujTXRfJ0yh67OiBFNfwWYiTXlFGtfmRIOCPJheRoutLOtpJ0AdYVxQl+u1A6uJM+/FZH7eCi
/zP1/SAnLExjJ1d6s9maQTuq3crOx0cUMtNt7aueuDmO1KcEdYmxSntQ4vo6rXfuwGU9DE2bFpFj
jEmAXhXrvQny3IK9v4j9bTKEnc1/6PZ1dB0Rtb1DVqVb9nJCmY/gxl4IXrTSrEXFVTQR7cLee/X6
unelqwPl1HROjugt9x4CY/8YkXtPc+/m1fD9tbsg4dvZmZR6HskK6Cb6J+3VphgkRAEzheYBQnnS
xf8/xbQ3IsofH7tXcDxJ++QQYWO14fK1pmLHf6HYvVqtNOd94rqva4oa7vrg77zQ/nfv9L6B6Ory
cdwjza7qR+nv5zsfmmukx1d2+bz0jlY2lOwTu+g9WpBIBOWE+MRtgncFfKYGmPf14JbuqxaYo/AJ
dqKNXquHIQNaDPdQBzfScw0eNCODl2FwjfYH1hZXbZBq4QZCIaozij/dNmua/puzhcCIBl/ItKAj
BnNreCZAtHS78vyJ+Pni2pLDWQ02IvinrIKAJtQ2CO4VbH8HjLiLwxSXoI9gZtkX7BDjCzoG+wPi
StRL32AE2OFkgn0JO+Xvs+RG37d7Ep7eKHRxufZ7znm9F8Krfuy68lB67V1wAqmVQx0qxjFV2doJ
qVid3Nno387jaLMQX10d75wIepfo/gzSGATLtDMroGj5xSf9tjUuJ0UP1QItqf1MWgp2GsiO4jbW
hP6NQnm+Q7RUr5J7AQS8H1fT3ehDHlFBCp5cIbDfw6HCGJVgYrpHP3bfgbNMJATNCrdhv7/KxL7k
IaNiBF3EEW3Dy4eS9VkxkXVwmB7so5uNMvjFx0Af7pDSuXj3vvKNQnD3gjjDUMf4KsD93AfROdFC
NRkkk8vgVUGpNFMbv1Zmhbw8RcdAdlUDw2M0l/+e3BtNuh+P7YeIRq22ShmmpJNrwZZctlyAW8Ho
RLOrcGd1IL7cpfL/zj9ALyDp1KGRVYisvY01UI8XSTjqKJmjIUJfQdWpogBZggNsQjh+rhA+PA+m
JR4QjlLd4yR0p1l/IcHhpMsBdut38TuLzpIY5uZlAtq3Ov5rU5e2HwEdFpu7BCLKuGSFvNztWN88
TuiwdIE/BVa1D6+5JDisaOcm3GjbaeNNt/H4rX6cny0v8oaIWdGcP06v1geq55PGRm7RnT3Y7fjf
yQmc0evFnVGLx5dkNHLu7KwbcF9N+D6w3vEPpCM6i0qSTFBXrVPVRao00uGjm8jMxm6d6BbaymkZ
KG/EeQbCwR3qdqi3oyhuVse4tv5fW+H7iHpFr+Za4ydm7rsSB6KtdPMRNbZCrup7ycqNFp/WeTAh
vIFVI+z73lKUMkM4p+au4erD/MmqfVyUM8vgonlJQcQBdHZfYy9/Mjd/b7sbdSTa0gCsAVvhQ8x2
+LnbTxct0huhbfG9sEzg9nN9kX6qC9k6OaeFOrmsc6v+QI55N8ofqsQfPBxJzedE5tW/llZGZsWR
Vb39PagvSd/e1kC+RWNtgoql89kFCt/O2FRCPvbalPkDStMz1I7WSKjmlrG8LITGGphevDyt5cyK
Bs5u2yaO/CYq5HZXhKUVa7co3I7I6ynPCHXjGAA0K30HKkjuEJwLR7Yj9+pKXupg3ejLZKOhu3u/
rLSxgMuF1Y6ozO4tIJ4x6ip8BRGtuVnk12/yonhEAlzByMHCj8hwo3G6lqiMxPNOtj4fH0YH5Clw
LFpJI21bwyO220C80x5UficjKLV3eO3OsVEjZPn5bS6DxJQzRb7OLzhDlpN96u9DN09sRbDp0VEg
FTosmPKo50f4vKgKVopVJtSL09bJz/PBFSz15hgRePO2BljZi1MbD1WXCx620hzfSnEar6tsmBmI
z4TYZCpD6WBakNaAs8eWAdmyde46VN9IFDiKoWgRSlBUVL7oCt/m/KBq+0ty2cnsgDH05+186B0f
hm8NdBoU29Dw3U2a5RP6n7PXYF097QgwmoEFxsq+3otobpzMP4bS2/aHLDztYxjZ5HsXupJEGi6X
EaqnwkQA5Pf3Yr8hQNEB8CmhyipwJazef05ocjyI1W5nFA/y3HCNafwaTg+TcHuaHIanCaGoK42K
yaVjKcPLUV2NCOfsAQF39sPXd825WE8+/Dy/CDRCr7NzYawxMNnSljwcWxEmQcHDlYKjexcP97vp
yMjBJKDIAlkL94CfI98nR1PK9hdgE4WFLbL+rFd+OzhZe3lanbyd2K0olRJukQboYJQ+OIm/v91v
sXsqLbjY0LimZQANo5ddCmZ1KCtjEHJAP59dBGOn4mST+xvldX7yKORtYncDyAQS1jCy+cFwN/V9
xXIn+fAF8Ho9H9k+uEH+tvKJ9aROn2YPCEUd35a1lflL3RnHn8sErk8wGpmjdRBUluaGr3+/BVRd
PlT/vPv2Gv1D+LITwyZPKmGuTbXI1k42bSSfugwmBXJlHT87paej1SA2Tj8E44J/WWyhnLx/rUaI
kWNcJxfDEplijcPRGhy8Orab0MoprG0S3vJsCYpVg/5JbPXoDBBXocYn2hwFB9Gl3Yu4qm6CqqWy
3CyNjYCspuLIR0d5id5o7VXYbIc2Cvz5s0jde73baJGlcsTWdouW/Vsaj6841IZBUs52g6BqYLGQ
HCnmCwiOeI1ednxyDltjfFoNRvtn0Ey792R7eNgbFgqIhghUdPBCQplEgbnryE7CYfpPyH0p9/XS
uR69veq3pBNyoHCqI4N3D/9zA3H8Yxn1a95aIYoROmYtyh5Iq9IPF52PZmTa70+yXS0S++/5/oqw
fk23DrmC8jpSCH3JmUhKzmWl5PuFVl8h0kt+ZV6sN12MJkpxnuL91KgxDmixvWvLV7HeOVG487U9
UBj88ZBjWefaebhTgt1eGCnSPWLYV8LWGx4qiOScoDJk4sTeprpEh4w0uCucPk5R5cH2c7YtNpdh
Sk/GEUbTeT2VJ2+0hbdvc/ZaB4lGNBRtyMmkcF1Yi/+O43/BZ+C6T/LyRUMn4GQNfJCFx5fRaOI+
pRziQP2AdLTjYP1gPqYvCKh8nvxPuFD1XUXnr+7b//4+kOt+HlPRWT9c5HA3AC5sgppGCsoYbbWP
+TD/uKLfum3d6Zw20tEfZt5m8+HHQBEbyg2yi+PBAS3XpeYG9sHVXx8k7+F1HSxzd2mnzgjh579X
Rvdl+yOVROTNwMRAwvkCIH+7A3Fx0uFS/OdALfQ37ObO+GnDvW7X59ATwjsJ9VdU+et5HJsUyKH2
Irr288uotXSImxA0cdbgOKNi6/gvp2C782linvDbRqd1P8ant4ptVcMCEIEF8wFCW0UhOASmUy/4
A+zOtfHgUSO6ntf0PXcDGDVz/pngzFH7benvTV9P/YPwQHZzkIPs4ukw9lqapNaJMsqx9fXoaKf0
xGMhm5xQb47BnlwtSttiVttncRWUyr30q7tWf707MuMC/OyO0dB7d0RN5VaX4gZir2nFbugUwftu
Kg0JMHbenhD/jo/FFxXm1wOhvcJtALz9y3RNPZoHWDRyuHmeNs50+6Z7W7pQ07H2QLFrP9t6VHCG
bKXFkENhTHF5jcjYRPBmgqPSzH2l2PSA2njsOLSe6gDblr8X39ds/zXA3r6vE5niW62GnIJfVkCh
D0xogYLhXA82dJUtjynfvB3QHSfooMMaWi/lbEYu4I4av/r3UPot3DxEJ+5sixuYQDqg7AmgQGiA
IEv4c51WuKrtTlnUbNpR6751ldNVMwI4wx19rwx4o23Es6DgEWMD6kZr8OezjFzam8ea0uelwhPX
6UQJ0s1RWWbqpDi8qscADhmt/QLriLR8xiu+lJby2ROhJtHz1y1TzlF3vGcNeqv2JeOF1sXIHaL7
qxv/7WiQzOygqlQoCY/nV2vuqNbzM+w1C5GWL0RmDjCLc1Wy1vUTt653Zwpu4FvYJiJQ0O7rYB7a
mwI1UqR0QK5IEbKEGAiQHKGTxAuHIRHo4BH/CCdaf7yXlvv6Su999MLpOJjICyjejtaxtVi4Jr9C
9+9Ve+vIhFzAAUbWDIqwlzjXohYd85ylAfrevpIxP0ko4t7Dwt7oxfP6pCdch+Recn8FRs1BjlSN
/LwkEH+LHG2oOeGkdsD++dE08v9+qRsyWVB8KJsClqbuC0Ls5yIUi0tx0FPQxtAHreejddhI9tx4
3JDgeR/F+LriaHDd2XW7vkyDzgfBv3MY3JDh/DGCLyGnb+vteioy7SQxgvFWAaOPEwlX5Crc7P1F
s3qydjb2B9rb5/jxuZhMx+n4MfPbu6XlbvL6J9IXVQARGHRtvkpZ3wYRaWW8V4sIeSbuhLNkGxgs
5o+q9lHLU1yQ9wJ22UTL8ukDm7RK2/49C1Rebj0f6gSAfdrjjOHnNITZ2Tjsztd2nndumOD2sVN8
JY8WHuQQ5RtJtJpAf9r7KP1/kkkHA8GKDna7BLmIgKJ3nBZv+Qce9cn+pVKdsLazsPvnakCXh12U
2TpkyaujposMGLfiwkfFLE+QbfxY9mUgecbBFt1iZ1+bDvpu+s2n4qkIILnGO11a//SxQ/HDl4i/
JE8I8tA5nSYAT/EAWDWX4WAY7u12ZfjCKhnGpIdeBT59pZJT7pBsSuzz2wDWSumFprt/0jHrcY84
zgWnD3Oodiz/gBykPFIPce811m6lPDLQWzRmdYMqZL87L5S1Ll/SpJ0PZP1VP77kO8vIlFXa7O18
8BJJwysNp+zOHXzzqUynSq4NsZi99XNCIU8BYsv/i7HzWlJW3cL1FVlFEvAUU9vBQMYTClBRMZLl
6vdDH+w9V8+u2btWz3+ZgC+NPMY7bjR5m9BapHurjQzvGu2c/yDgX8nnnw/qtY9/nNxH/biFyPrQ
dpWtD4mMDPDcsEhBGs2mtnH5uBigeH524/H4nXRa8MQOh/vqr5SXPoPjJ/30fbOGrDPQNz+5VkM3
Zf1VUOOfU9ZACaWcfmXHpRrywLb8A61B+Xfygwpy0f972A+F6l5UsnR8kiFYdvLkPlqetctMGgjz
axWrFemfAhUodwUUhCgF0+U0utBjMpye6LJV3N4HCi3oQn3c0sO3Et/OdJl9ps+3VxsJhQy8LIEV
2mOpIJIeT/KbJj3dSqjGIY3mRpClXN7dvg103YFTRustGgpruvSlEHsXBhk0JX4ORumiz6p8hIJ/
SakTBtBevZBN257+MO++rcV/rzqhMFq39N7cHyJJaE+ZWIfSt1MCILXp02gXKyJ1uHVOS7oEltMt
dSIDosjVHF3GzOYLUgeUd7p7rvzVbLGgJYbhDYaGlNAg80EXEAJbnUsSrWQUx+ny+EZhJyFgl77w
s91H9XH7+quLwW8mKqX3qMZDEo4UgOh+nN9hkT9vgIjiAjsvBjS/uUyAYg7KD22MKwEnKuluCjVi
DeGqyvhvvvst3X4uIOkzDIBmF32d2P8+HMmo3+8iXh13aJyiLbHN1Fgtjivq1eipNhrPx0ugIHpE
tV76GrWTTUgf2tz/UC1+qQ/opw42LWV9NKj5Gfy/qrdhdTmlp/Vrg2tFosOI+yIh0Ro93hvn6Odr
5TlWoo5k8XZ8eqep6ZvUjkUw4EhCBW34aygY8sUutroyOZOrMAlXZWGIo7F2eivpBNlMX29hCFSr
ccwmpTPCs0zfOu+xvdST2smdS0irhb9wOH4Raf8zpx8cEOiwRjzWRGu1m9HOnsbRKog4UJ1AGsFg
df2QyFTqFak+RZPM7YC+x+j5uXF+owhr85opM5p1r5+cSKt4K89/bP0vDOt/Rtd7HP/BNrMiP7ed
chqt8uO0ysd3Mh5og/3Mv1Sq2/LTHzbgLxyLehda3wIpCPTxtynwj6cNM607NcOy/bzLeLZoFjhO
b7NHOx7doz9O9C+eUjL9wcwbiQpc8udJysXb5Vi/cKn0VS7bYnn6WJymZjKfBxXNUoxxihigh9P/
R532L/oxTwbudCiSpyt+u77+MUe5OOvqU0E/JnFgXFHycTfCMY1QZ88pUT59Qe/r42Tft/N6jB0K
E028juQpnadNXL395TH+zcn/P6P5Edg5lYVyK4VOs8nfcgEXWcUipT7Xr+GDpJn5ad6s6dVIW1AN
8KvrxMFB1HxYFJArnbELp5v/3pVf0sz7gANF/lg2I/j0DyYXPm/FJb2xKzTZ8jVju6KW/jw7TzLF
WOx5ZaqysVYmydQYlxTTD3oDZnFI+8JYbdAP6C/O90vBLiOSQBQCxZ1ixJ+Br/RGq8ZupPVWVm/e
fRXGY9bjG4PIQ8Lzibyj8XBpAIpNH2KQqDavj+tszHA2xy8gzr0P979X6LfD0+fCkNzRx8l/5joU
2fklta87ee1lROFsCfoaOVbatDhvcc/gsv3vx/2WA0CWXd+qB3RO6tt/MKfiJtUPoc6oax990bEm
l3PaazkDbfug4OpOWxoyx2SiVuJtOhwGHUlrDzCWbuIf4/gtxsY4CGmQbdO3sPjBhrSUwnul6D2g
JUBu3Qw+uXoaC/tsLfrC9fn0k87Mn9PlePL2OBsTggNTA/M7QCz/94r8Zvb3XSyo6AL4AV/xD4IR
Q0pIquPg7Fw+s0ig2Wq9UJ3jeEh9DuoUbvXHe+qEs25ohOgHn/RFJ9r3NcBjT9cxTDT5L2iMb8n/
QzgTaqFmqdcPlH91VVK1u6wAy0VuZyIBeBDdI/U6L/O3Wpw8iaSeFxo4YcJY2CqZcUcd06hUMdKo
vI7vHZBv4wa8l9CQTm/0T6uvs8dzQqazdppdQeC/0VFndsom1eCNiIKsz0ZULx/f7s3iRg9W9L3R
6qUt9GIeypNSMwhDlKQO3uYX6T19fVAR+lrdRwaLIYvv9eGRzlJ6Fc4r0Xyok2M90WiKnH0I2eo+
XDXFhwYc+22sn8faovur7kj8TbYMSVWC6wMNoH1//w+++7q12jMTcS+CQjamhjN5TPVJX/MwWBKc
GTvp7FpQXfrfx+UXhJA+PRWB1geH8VL8y+zo2sd9+KQqxK/cbfYRP8ck7oLmZy/ahT1fe60+/qT1
lHWapRzb83T8thPMP7jGby40Or5AxyPEKrbdD/K5FS9iCPf26dDyZaq6x0QZn60LOuSHOG8mz1n3
NO6LnMplSqxnZCBXH3+FWL4Bs36eUjIqUNxoFqGT5v6/ikRaPol/l9duJUuTUphp6UeqziR9UpCY
BtDTdVxsLnj2vLu4GIYTMa6f0zyctOQygP/cANlZ3xZ6NmuBCwWyUW+M6+Bt8DJf91maueeLf5be
RtePTqOSbX4Lx7raa3SnwUSQJj2aoSOR6RkaJ+XzJC5vdMrW32tpRvP2UvxQz/aoXoi32fM1Plbg
id/flSt8ZCKJ0+a0KrVPvfxD0fn2gv1rOfA7E6rtm6f8xLMBKFkMLw8i2lfSyHFaZF+U3qHzHbPp
cKEZZAe847mc9BL/NaaV3vBu3E17nh4n50iaqVTonMhYewhG/bHOcJFnawhnrNH8jTSK8Z/wqb2p
+F/D7YnrH8Qz6PJ6WPXDJd2Nfq/vs/JDNhXjughBePqrzqZnof96GPl86kgkDYY6m/992KuowlAf
dt0qFN9vp/lj8AkUxC2b/jdp/uZ6IMjwfx/zLXP+MSfx1Fw7qgcb6mq+wvlouqYLZe95+MP6/C2W
Cb660ocWUTX/ldBzzK4QBfWsjjS+quO0b3NyIY1tU77pq6eVt+N0BULiX1v2jajyr1X8x2N/cB6p
Kdri1gndCjiax+IcVM3kiN1KCSjAh8003Ye625csXCYPioc7MN0YmnKeF9k0zZbP1/uIrhhBeTVu
sWi24fRKls4BGzi8jI8gwEqUHOe4iEZG85oBT6Kf7Yv+mcFTGkMMcHzho8pATJ6MTh/XbNw83rSG
+OhYvM/Oc41zpMyf8X/v6PCXqD1VRAKRHJzClH7+mHKa19eiFIunIxunD5F4ztAQSCAa02pmMD7B
Qwaoa5cV5RJ0chqfEMzGYNqVhgrYSVQv12da0XTj8A0xTQDt/RXTA7jev+KdOsfKHDdv2u4+u43d
51vzh3dX/006/XPoP9ijPCiVND8PCqfPIL0tXtOVPq+oEcwnrU8JCrAOExqczsCXyhfaTPSehjyi
ULxcyET6fGHeEazKLdzgE8UYzhU7nGTTbnEf18ZeG5dTcax8NlZBfhiiboQ1WW3u295jWqDcY0n7
JNMgeKdzYT1wJes5+aaFafFJHrUn6LOUprL5nMD/CuP4PH2CBQdYzh+LgD/hF8rXBIwyjCMqk76t
lX+QZH66VtfH6/WkaH5Ah0Tj2RqABR4tdRF+ZoQqZ4PHRC7RJ1a6PtV8kTpw4PDZwWxJx+b3kpM2
RzScvgCkM0HB/zi+KWttXq1V6/QuUiF/BK//ZSl+vVXtlzoGTOT5mBXzZin3xQB9t5vzio4bIF6q
MzLQUtbrleSkAEKkpQy6IMjGb6px8Z6fzafwoSNIxvIi/NI99eO+Pk7vE+FN+Bwszh/V6vUhrkB8
ccRVORnZL+AzKIYBx2A4vu2rVbYq4vPitbxvSRlYNsuRdW7G2vrS0pDzfh3TnHss2ANi+LH+RoaX
8KEtahruFmNpK++O76M5OAeeCqYRtUPNHyzrtxxE4KHABUVdoBb+Z+pXl3ZHocqHIo06GxAvALWL
bTDNyg9C8UYfAZ1SqfI23vwFu/kLmhbITb0HGtwXFZPjhwF4VaXntWzKuzOyTkuabhQOvvL5+Ut4
u+zrGTilvvhxHYvLizfc4rKNH176eV+XOBbxG6sfx6/Q/Kuu9vdDSdojbgmgHf9VtvaAj76GN1S4
9PDA+PD70PDq3meD7gembVdze2HOJfqIsjCf8nw5rlZaRI74Qf+7JuK3wCv5eDSG6vFnJLwI/ysb
M/V2FMLLoMFfjh9znM1rss/IUz8SEPirHJTUsV/o8Z9P+yH268v1fNRrKjCEjYt2T9NPDS5aObS7
mg6Muzq74z7FE7zRDPd0HG/ejpvDrvrOF/yoxhVs13h7e2wI/80vzuGjMkZH4EvLT7Cza//jo2+e
sgMD1Dhk1ubtA4TTD32OO+S9m+WfhXsFg6Qv1n6jvv3r0Ws1OGTJ+31QrKNJxn25vaEqPa9UOQxp
F6Z0b2FD5U9hUMyYkgVBhmoeaG+1PAlv0yuh8klDu7rCUElA0w27jU3zKC9IQx1Msy9TWnfLYubh
Bdc27dhLhAVdd3FwloS3a0OdjJwT3JQy1ApkzXX7tiix91bt2wgHzYmtOK7aPru1NZ77xT4kCce8
OvtzXH5I630xGwIONNjPx3hJx4PgEJ3fBP0tB+Pruk53UbQcOpEyI63YD2RKC96D5+fy/f2QTp5e
Y/SOF+HNWU711bSaPUcGyPWG0DuiB+8BfX8X4OGWbiRNuu2LzoV96ZihUr3EO4XK3SdhMVA4m7cd
Fhal4d5mcnx3blNwtebL3otYktPMyyltFSimPQB8Rrxq9wdz/6WPpgp4DuocGe7E7n7ylLo4DWhp
UtPAEEwZ0aBOxPgYTD7Y7MX1ncT6+7iH7ESvnwPs85XNj5Z3Wz6mtHSb0rCjNbT1Yx4uL1+M8F4a
BbR+//izAve3Aw+kU19YiHUv/rRS7mGtFlpT15+n02KUTmrJUPeCMqmpt64WQFVUVAYc+67J0huJ
UcP8r5CN8Es/nh6QDKwjUKX6NpY/lF8SFUoirJL4JmjjNCKtMKQMVdnWQRqLVpmEUXFQtmmkbIXt
1RU2Z4Iry3at7YTlyEbZ6datL5n85uvkVge+1ayhVTzGt6T1u9XArpPaH1oEFV+4b4mMmpnXQYuD
5Oqe3MYb7TS7WwmHIjpFmpVGwqZdXTA94qvbBc8LuFbS/OYL5uvQWddItPio9GVLd9ShMbJb/+Sl
nmAqW8msDoSBOkybhOsrr5/DMBEOVOJE2uoF6l0RAZ8VXXbqgdRo/0hBm1NsTlGmf7T2OSgt4rog
ikf1ut21dm3TxF13FXdwN57meVeZA189vPZ1XGwlB7zXDVmtIw8Y2/3Qq8D78x4A/hDjcout6HGz
LXc5kixTbPlhse+jBZfJy0lRjiwtHsT16hgoxIWso39M9EhyC+aIU6e2GVm9ANp4CeBxUJn1mh9b
hXmRJ7hw6UxkE07m41VtCy6dcFNDcEcnQ3X1fYee6Z8K47gb3Y3ClEkRpYxtJ5Ky7RYbnjb8HHmk
0CzLXYcreHl6Owd6pLidXa95BPqIVW11V78YvZow8DAZLMnJg3MiMVlfuRj64Rio6oxesY/d6Woc
A/2gD6bHnS7Ni+v7JZBY3weLdQ4GJyaf2+JpmqVG/8x6lfezsaSIQK9o09I9A+Wcpartwmyil8Oq
9Et8MRS32rAhNhfSaSIzWJXq0H93DnJLIx69IjNf8zP3cQfIkHG5zFA6CIfzTs1hNwA70/sR/1ht
pIVx3l12ImA00a02zrWBXculBGFOBvNhfXj92BVmuas2x9OEy5QDz7zuUd1aSzn0T2Z583KaRVrC
VYxGObxc0dfAHb0bYjLqD2XmSZsQPNZseeF59yiLVC7MLYWW53bo9gg6AIbts23Feg8poRY3wEeB
hIe/YSO4QtSAqrR7RpzhkV1horuZDrGkUXjg6Yz0fJ2RAHwkcBu9DszvGlWRcBCVcblG0ogJSMTX
6JIU+5pSs/ioExE1mqfx3GrxfSt7KLbZ9jqc6AFVP+QUxyN+tqq2mic4ucUomn2zv25vuBCdlzN6
TAYe51ZwGgfTUcjwk4w4Do0pOeyhrbqNI8d1TMUf+voSUrmxhJxMB9h7U3I5ebfd8PO1FJwSpXrD
IYWk1sX2nBA+ay08l9CFWW0UV3ezB1EeA0raHtnKcgeUPiewoP8tAB8bxVGc65T2V3uaK3lEhOTa
KG3NHybsPwUaQIH0x4SDTAY60cDdwJd6TvCM5ISFGfg3ZXxkQwZJEQ18+MPIH/nqCzSeHuXorhpa
wofScPYi/wIGspK5MS9q+mAkWazA9HKgUfMeEIkM9xY8Hn9oF4cTiWBGY0IJRQSiI296ii42g7hy
RnHLoj83DCa5cPRoM+Pe8cK9DDmBzUGb0GjAImEk02EIIe9zUDmu/b7epjxpoEwftTGyMDcYC89l
rNLFEHkKKMT+Nep6Ghh8CLTGgFsC15QMpLGwOblYb1a3HuzAMNt26yyCHTRRaffkwX2PwQWmIkW3
oAZfnqOp7yHjcs1Sl+t6RRLymdpE97irP+VZeHi1E0787Trr9wU9p4gKlq2/kdKfwSI67wjOsQZM
sbeMvtdhmE8GifKCzE7Xd1Y7Ubf92l0MNrazlUMJZgt847YLD7JksAqaX0SjhP27YSzTlEea3KkF
lyj7nhTC4gotQbdMXURucKdUm/Db1GXdpIi9gxLtQTA6G4pHrWIaPaNjIByuXuMp5omFOrmhw0np
1qV/8zWLLXC1zzZJ3fsBxINV6uY4mNidLVbPy3x60tfLHNjhls+0s0GCjTuym0NJM4AsusZIn6Bb
iQnCKMlY2FvQLCHPk8vPb/u7pQWKObR5Liqcq7ps5ODj6Z2ZZT9D2WeCDFw7TgcJOysAaLOBfXS+
lk6fce4//BGHq01YXc1+bbpEMYVN6unbZwy3u3uZW6icNKgTMtV8OdEWdL7tTzrrmRt1cvNx8DWb
fjeSO7zmErCZLBL1/jaFUrnXxVCbjORSbPwSkn2h8MHkMAnLzhKWWoA3tonrBAOHtSWLUQ3C4LmH
MZQe/ho5TpGBND6tY+yR1IHLADqMcyBep1+PWA2yvezpwWk/giohg9HVuO81IKJQY/3UyWOC4/d9
G1NOwN34llulWySBHqDe5h6fiHGzh0HAk17rbJ9uYcRi/+hiU5hIFQSdq+E26QX0NWqtYnuJXytp
dXZb67m50vt3Xs3PxUTCIxF17NrI0vzazgNKOYWvR9DuRl5jhi7CvoKdCfu8h/XLJrV137YsqxZf
t8jy174nCMHhhtWG3xbbbFtbSqSxUvqkPM55/NO87Y676lD2Z5N/2EjRH17GKFEd+k2nL5qD+urp
GWLmQMg94Qatn++K/SXgJBx3ZW0ojh41ERJbcbNt08udGv52DhRn4FeR7pZWa4XoMeUadhNIh15S
UdOhu3DfTfvNNBB8cEyztAfeKC42CFtpzDdCFNr3/cOSnswht0oLXs6y3rcw5WrfVBONpW72vLv2
vrhsO4yHMc8/bbuYs6EHfMjGv54GErHZNg7f3cedxwEqUA9YmhNXUX5iVa2BU4Tf8pnsZfQoRC3C
wXHaPvfic8oFg66P8vCL9jnlgS+n2L6W2mB8SUIXDt6Y/RojEQgWZDOkiuTwZWsJzm0nReJgzDWX
QHGv2yf/g8miI3PauljKpi+n6k8Qt+csP7jkEiDwyzUyK64YRy5PFUdCevQaTYtGc9/q93G2HcWv
SDqEh3Kt7kU0PuHQ9bIBYiYnx28i/YBodk78/w2wZPOYtFbVr7GPLkGHb1tlSzgFx53UK25NlHOf
Xp4q7tNkG/YnpKuteZJTM2urRI+r+t1Fz7rvMydtwJFkleUvAHwRyTjDUkc/G5LF+2Z98ci07KHM
ztHDC612M9yShEgkeC9/gfriD5zRFifTrnZFF12CVGhf/ewOaT55kj+4rhgQTijQX5I7rGRbcjQ3
x0hIelwWxe4OnVn0n7+gG2l1iU5UEJlFcubEyF8PrzNzt1tme90STT05ukLSmiKAJoJ1lYxjNNoO
HAFgmZcvWLk71a3OrFBOPB6YCH5nDrZS0h4kLGv7GMlfja9baqClxjkydfviSrZiyeja4OVvJUta
PxBxtmoNzbMnb8/xJRaX5EQynY2Ksz++79VA3jTr9PPlyyarw9/D4x+++GyCW6yZIo6zPTymi4c9
C6EgZaHvNAfjufTue4597SkBkNPf176c1hPWaiLDf9dqMLj2bK68Ty7uDcSbYySalS8uX77ud9HL
6otTcgzfcwqiziNKgzu8BYp2VT/8ONPReVluR+6Qr55B2+PulGa6y4KMqiu7WD/MUzU98b6wn0Fj
Vatb1Lm1O3Qqm6x5PQl9pb9C9eh1q8ZkeN5MfmURSiJ8Kzwmw2h4wGqP2MQTUpcVL/z2UEfXoFkV
lho/HuM6Kk3xi/K6MAZoRPJaJ993TrO60Rsw0n2BbT7gCgTfO2JHdP76pLKi/0Q+6Ek3fn5KAAVh
35/dEl/s2T1Hr1VncuTycZfChaU+5J46jxJce6MWoPopB7X1hiarx7JQpnyGR2fbJ/mq4gynhISK
uTnt1fO08CVLSB5R7slm645yup7JG4kD0bDS2S70Zbd1wKoWo8Ivo/vNkN1sN3Relh5fthUiJtCZ
ul+tqlWdjmun25+C0sySets209q5QvHUJ8fUID/hKvA1e/Acs2MReyS7za5zhijP+GLcC32G9+W+
sV5sQxpoUMRXbt5l49hNRUQwCsouTHKz3B+3xfriyl/i5nFgQ/Ukj9ilNip2zUr5rNadW0bsnuSf
wSJ1Cwrd/MvhHNUuu3SLODxAMLX4TKJLJAN99IjaQ3u4YNgkNZoaqlIU+mmg+GpyiXRLSiDWE5A8
PrvEWBhId9D5kt2qiIFcJ2FSwebddKe9DP4g+QOXMALlblyvPSIqtNzR90QFCGdykia3SPJvg+ng
OuU7ZqD4jc/djhFsQE/kDY0r2X/Fzw96MeVWtTvYMmhL3rwScXNHxbxwwE/Bw2QVby6/gMWwa7AO
nzlW3C7HNh9Chueog1SKz/uCwUhJdyCdSYWPCAmpGzeYyM29RE1/lUSrWMHnuXxBNKdlXZp15d96
KgRqagUv8EEu9/Xk4Z4ZULfktcWzhXV9GDiXw2t1RX3PDd3KAIEUJ8zkS/EBGiU1xa8jPVH9dMcx
d/PBtIzglc+a2b7yiZb3lwnJC6ZE8eLnWl0Nc8oYn77MTRkRk9GTyudZsCLO4WscWgOn3ZQHvilx
BFhVcItu8cVV4FMDF04H4xltj56UaLDh0faVcGV5EA/d5haplvzVTxq1xH5EZ69/auXDOcUN7G6n
Jq/g5adoVy5jti8Rv2K+kt8kI4fFYeQPF+E8f7IWJXeEhIWVDjCW/HXuUblQN0wJoMPj4XgoDzeP
LUuOMa0EY9VioVV4cH8CFJuzJlgQtrgh1Rjm159Pr4BxqxafBxIio/BVq3Y5pBxRYSVY+g7W3adR
XI5jOKtzZIyvoGeMdOehcQAvUMugBnAaXfhICx9PJKhZ3JwjTs6pP6mDreALKyU5x6Gl24otWS1Z
5Rw32irnhrQSgQQj79vRAQGre5Sx5OZ1S4RVwHA+h6bcM/RwB7SpByfhT+lR7qWm/+MF0hJuFCNQ
7iTUo26G9on35/gY3wQj7yZtfKSp2GvNb/s/E4CygPH44S7bX5+9qoLsuWMs0FGSW6afcH/EgGxy
y0sc0uNr1y3DXWiXcS8hpH5zc+/iCusU8at+6rteTlw8fSdYtziPe+klmgzrjo6rWPDNnK3gdOxk
zVA/hXWOKvzcl/HDawIhUD85dUhwYXWDfnT7yjmXv2QT5Ogla8wRPU+4dZI67PJKWFW8Uh8GL9fg
YsBqNzcPTXqD/rNpSZMWJ5INB5C/XgEq+GfqpA6z2AHX1g+1jL+1C75GRKbMgyTe7wWoPRRfG9Yd
KhPQ5+DWPR/P6xnrc7EoDQbagV5YcYabql/sulcKSczJS+OBetMtzwR6vXD3ClD2dfvhPekHaCtU
gqLZ00AtYC76buQodroX1rotYRwU9SLEoCDhbt8vIs6Ky0cYDBxu1ayRJZrTeQIqQS9Qlug3+9tB
CMIdD2CNg9cacljeZXRQxeZatACzQAnAFOF8ojF1MSK/tybsPFbqKaoAKuyjNyzI6CNQl7Z9SC73
+seB2l9NxDjstVwU/pahcBuav2/RmekwGZe6oQa9BksWb+MwONm76GjJ/Bg9FqzVdJvzEzAhLTxv
LUoG2UjYSVaF5S/h0tPgvG6707znBgOjcuTeSZhzXtv45LCq2Z5/rvsS0ch8Oe1xSX5FzPJ9n0Qm
LaxFs451QgcsdMDJzvaXeLA8Tthbpsm/oikE1GD3k+/XTBgjlHvZzArwH/e/YbGxFY5snpwmQBlb
t5v+jKg7Gf6GQID4eokT+q3LOynJ3YJyEih5JyKK8yijTYNd7E6wVnSgnMT93fBQ2CdEWLZLg1tn
ZH5jgXGMJtq5R2w9t7KGbngdP3eNrbmCLaPtZPjWgOINe21HksalqbkNSUHXt1OAPLazIDcFm6++
hfhty0Vutc7NMC6s1G/sCx0ANt32sa1NgYXeaG65Rd+hSbwa55t2LwK17Dytx7bCvNif/GJXbsEo
G+uxzpI6ipc7t/1tL3hSPNilZI5vc4fadJAFi5vBC7Qt9Idyr6I+dUHtUPYyCsjE3mt2E5+fSNoJ
V40CrPzGa9cPfN78RInv8W1fB+c9/r+vUfDYD+rpwNZsgDWouNk/vdt342/iP70ngefkeyWWPB4F
CrxKYBmOun2My68wrhl+lpRO6IXxA5tqm+9DT/meXLtHEZL35G5sZVrQ6aXB+5CR9q9oiebwVtyX
LBYKUG7KzpUeLoHsdA6QRqHXN63Lt9VKiStW12rRQFmezWNTrLvougMnOAtkdAp0gGV9CFHWVCs/
KMktQkeRD08buajCruD2D5QcNMjavIzG/VKFie6PDt1onO10FMcwRfVAdwj90+66K0/jqtd8122U
o0hnMA/rGpyovEB58TEquJ8+yc1iXW9kp0DTVqmN2aFynII0UePOqV209Ag0Es7Zc50m1QplkO8b
W4k1uyXcFgk+Cke9P2KL+m0kxTRfQudBKRDRm0+B4g0CFlmIK6v7qtayq/uM/3GoXVQqeOYDxYNT
f3YVH8mUBvltmke52WsRN/57vWZYVPJG3MjbHhgBIyLoBQ4MmqQFUHglPwTwMvRv+O82qY9CGtRs
wMOs6FYetRgJCFnUkuGVt2I0Qunk9if/sW339YappLteRcOVmOSokJLfa4TwbC/3rlsFcoWsex0o
5D7gIsZDDKh7IgSaE8LCksuh8TOJBDKjZsNQar6VNV5fZnrytHuVtd8iaAs/Q7+L3xvol257EHtF
EhjIG0mJCTsiH9LdEXAHlF1G1E5P6xGfoBgLw+kpgKxbtzsIfh7xoxsmDrfjecfoxh6VmEW96tUd
hofncHqLlGQ62jSrfgXyqCSrPqh7LQZz9cCuqz7Q3LyVXc4sTQODdlkRfpi2y8IWoye71FhyVFkY
N5X1EiY3TCGPdsFQMZRUTXJSZMCQeMXHZnrcv8mBDDJFjLNuBO76jCSKq5dhCRGfcAro8h6LfI/Z
EgtLEES9nnhPRI1Us/RPcY6htsnAQu3WDcGn2r96so3/z1GIg2m7dtVshtbNp99fm3TJE49BbcsJ
Drmo9V8HDbAfYgGtf8V5cORcE0QwdOd5GFpi8qQd3EFOnoeri99UTtreZYpXjTcPzvGXvtXwShc4
o+4RzkFctZ3/jPAD06dp5Jf8hKAVLupBf6WG4TaY3iPNb6WJjL4v4VXucJ3ye/2gJTKKNX/wV7T1
3ivau0aPk3Y41Q8Cx47d/3Zfvw4i0Tc+KSLqkJ4RzsERnkxc5rziOQ3P7Px7lOIyJ9GxD6hJOQGG
cCtbbcBv1G2XVMwPt+27i5v06+YTNN6Q5SX6ObSFe1x3JLMNJBNOGnyzwt4jZklfIqsPJ8w0owyK
uLNI6qeVmv30QoftQFi7/X6pW2WrBU3crcOtYip4BNfDHZdJZuhoO7aXu53cUVJFLXH3KNz2oUic
9S5zYAL4XtfCRlgSJdw2m5dZxHDq8KPcvOIqflzGeDYvewGQxGBoVYfeCatNXs1Es+6HkAtk68jC
m6pzPRydbiXR/4+YgPR1jUq/s4Z2t+6sFyNpiBfgqD15SIcuwHwXNqXfD73DtaxZmXvZdwFio1vh
nn9tvn35mZt5z7hUjCK+eqWfemLyNbSZIWWP1GTAtPAspy5xV7N2BjY+7W6tmPiFCTJ1LFS7epmN
QLrbYKftcqwCUwxwNsdywKoMdoQAmL+uTdg7G46IZVxY1bqhiw563Z5sLMxkbSfvrv2SIM8KbxQU
YFzbbEuQ7/kEKtOqnuCgr8cef/oFwFUoLcW1h/80HgUI0fi85Z5ixCc5j4gv+wrXADEdDxrkDxjZ
B+oWMhAsYR553PfxCHLwIL1+3lfv6fEs8cwVsp0nzaZCkKZgFdmCeTp0UFcfZ9iEEe3I/QfMzWeb
aJDMoUzdIaHnZiOZUBcOV07c/SBssm+SEi0CIJAxUlrChUisWdreD/L3ydN2L1PZfBAFbA6cZrb2
ZRLlP+9TrzrUvnw2BnZPku0qja6eZDI6JNYwGNmjncrxPLmvTX2ekAqgPfpJKmZLeJtj63BG/w9n
59XcNpZt4V+EKuTwChAEM0VJVOALyrIpZBA58NffD565MzZbJVZNdbst2Woe4IR9dlh7LerP1i8W
8bM/8NpZQzbdep/olpWn7m0yJOWr8Fy9NT8tDIrJmZGeptFGhBq2w0OGT3Kl34bV0J4n4zNVycVT
8IJh+pQR6GLLhuwmKgHsdumpP1AF4mwiM8M6Gs/du88jZ7HDVJESf0jP8itG8T161Z7jc//KUYvd
YTpA8uPlNTyz4fj8R6YomZanOafn6my8lyzLdCrF3QXgkfQeHoOPng/6ZT1ffDBk7CifFBugADgI
JoMh/NQ/Da5qsiWnkGoTsACOrfyh+k58Hn6Kh/5gUKoPXtoPiTSwLbwzo+oH25rtGp4oo+HCTx8b
nnCN+AOyRtOeaKft2UZz7X2gb+7EHcCBwLUpzv0HWzGc6McEzEsr2kLP5uzOl1f2YncsDu3TcGyO
DRHLnorJb6cO145hjQ2f3uB9tXuydWdJXsvTHQI1UXHmx5tztk9m4iv7uTmyucXn4YR/0Z27Y/QW
/cRVY6JUZJde8xNt6Pprdx7Owc+KS04XZuZr+V7ivfKOHQeCr0jpfVxfBJJAZPLO+ak6VI+C6dTP
6uQaceEZLyOvZb5KU/Jrck3wwa6O8oIDzDmVjgLO01P/1J3UV1Fwxqd++vgfDa7DcC5OeLrnksIN
J3pygE8jz1M+yR/mq/9aP5EGLCYBInTPixPPLX5MebXEHc68WfSGvzzYkumSO+P18YRPzaF8vx7N
j1J2lGM1HW4df7Q6+cUMl+uV7xP+rwS4zL5unOFqyyQm61/tAw5byq21VV/TU3OSyBxOLkD7TINx
zhLutcCRts0jbo8KnpLplI79U78vTtdjc8D5kF64+h+aA93teAuPHc9yeeJhzY+eBGABGhPXfFoI
VjA9wyD1IR2bE9+wQfgr87V96g7SsSUXOhz11ykSYE70V4Wy+9FqZ9OT/xz5Gf0D2RkSitO7QHf/
wnSe43PHyhiY7x8VP3DlEFzPNIn4DOJ/oFeTnhlJZmqNl/KdzaQyr6f6Y3I/OAjyB0Lp009cXrF9
KVlDvlavs4r2WP7q8tF/8Ij1nuE5HZiF4YH/y3pmzodjd/j9GpeP0IMI52Q8Y2AX/uPIvRCeolfs
+7u4M0+cEw49aeDp2rN+UchETfgXZ+wxu844xlOt9/o07MVH430yK/0hmmqR1jNXG9HFO2NJ79+D
nv+lA3YD9Kb9B26oSVISUoYb6HBiBrQ9p1n5gHAG/3xsXxL7afXpO0D2LvYL0lng6HoXhWBkSUv7
ZNgTL7BFk+kw46mdUz/xa20mPap0Bn8JbYnDErCH7NaO7rAF6ZdpXXBEkC4Ykl1ZtkBgjm6L6fhu
6vQ2cTw9B9FstKG1AzHr28fCoVvIPjgrOlwmskx5EU9/+PK2Vmz0Mniuw/Sf+Xw5m28hB4lmEb18
ORDrfHtMXUjQHjFxDiBz+1furH8Bu1z/AgayQ8bbSez1yH9ifg3zjnGEOSlS+jfDeTo/JSuEhSAT
UMF3SOvrunslHaEtimW4vE6AkWCtv1j7bqPiAs6UDwHlkuyYz41H0kt2Zz9LUJZQ+4ILuPaGdbAK
DvkTBH7oBKkz8k7CVoPXUlqFO1q73M75SfXYLWdgrmeSly2VVfHizyK3W1iuPqvWsmAnh+saAtf1
VI7jU6Bx8l/A3LSnDDGzbb7vvesmf6hQJ9fm2ryY00DnTm2GtW2xFLKrzLS56E7Lw3XnAElwM/6e
VbAbBAyM+fRd9FsBObXPiZN5mXfxSo+yCoDnmTRDbsw+0+O1jgDbdZtgAX3IpIhKAvoZ+DDE2tIc
Teddwe9cCnbD76Y3rqS9f/K3ELCtxsNInI3XdhRX1ZKP4KOavTGlT8BadYJDhio7jMfwJ1kYBMLJ
6fDvYHv0CIjz9jldmGvS/dRggvd2IxwM77rS3GItLv15R/v6q7wMoAut54VLt1ha2QVthnuBcMOy
C8CfwJskh946DaZLMoymbQHTVvfVgizuAwkDbEydODU/cC5/lch1pZBz2P7PiHR96EBTgHIlgXU6
GceqdKTRIcW4qtzI6eftPFma+5/DSjtdL26xqN8LPNzdhT8ZXERJoZT5jN1idT2G63QxbmihYLNR
pXnWvJDvwZK/kNg2KvvynK+sd+sBb4drUyemGQ/GJsRxbF/DAx5u+QS6xMu32V4lS0Cq6Sl6Mh6U
pbrjh+fcgAthlnvo2+04aPvmTd1eFuFyPLC91x3Yb5guW8gFuP5hnh7pTi7XCFDMNEem758yt3Os
HOEZj+iyEL0UNPksmE+/2rW8FpZPsp0fuJ4Xv56c88RuT0ui87I/rT9fJu0Un+OszX5FM65dm4+c
jmsyw8y7ldMD5rXYlQb4P2BQTs+O275JS2uT2IdpYES17IhnnygAntx30f718nlYjAvn+PlJp+4T
/bCLX2+zRTDjsfmZ0X7Knc/UgcTQPo4cch4T3tDFYeS5hNm9Lt6v+Av+MpE3qOl48JUI3aTqKKN3
XG8Djme2Jed3NJe0uKzSF39ezmpmclz7rrJEuH6ReuXaWlRMfbmo72Bhf6O0b022CrGoKqsqDFLS
Da5avqpVrUuV8Kxu43LZzMmmYbHA64CMnWEbtDUO2R5JJffRz+f0H3gR3CQ62YDNBsHV1OUCtzeF
7Tq5Sxd0vv3FJjks+G61yD1sZvf+6xCz8+40En6JTtVEaL9oLOKqkW4mUi3HIR/FqN9oF9DH0ozG
UasF9Ew6ml6KOH9WuwSiumXacoFrP3QEnMZwRvuWahxEjO8IMiGGQ4LU9tC4BXv12neLLl2SnoRc
TpO3YflLlxzCvO+vyS8ap2l71E1NFUWIg6ybRuZMLqvmagrdpvG3V3ph8LiuM56cJyx0iDyLO7wJ
6hfECXDoGPQj0cWA3PPUUfdHK8tVgjfBF/z6WEPNVSNYkCxEh9Ps4eaXbrw0QwcA/0paA0sghFxT
B1F7+7pIDjB4/dLfAy/aiEvFMzzLmMmz4dgvcDDqD04I8eMDUWBPq7ni9nRspjgt30+XNDVa3O5Q
OP1lenQU2Khvpa6uqdAG0NfAhV4uQ821TG7EenBCycnbuYHSaz9rJbtA8eteP/PvnvJ/Dj01ecNq
Zlr6zeEw/LKUOrG+HK+bZlOvwiXslnOInVHj9jm+1d5C9/ag1A7Z+eR42co97HyNGx/ihYXYmGPu
BE9bSXBAZctPsgHIy60xz8gFb4X3e5Qk0hedkRoNvv952htqlGtipWFoSv0zJndZ2sbOcup5P4fE
AaNWr75flq/oCDQdJgIJ6Qk6vuWb/pjQHEbV8vXwiNszX4IGACe/N3/Qi4GqaMxVn7hgeNBJjZBf
eJDsn8TtywR2GFQMvfJX6BpL3S3deqX8utvq/AV2XtNhUtRRpoPD43bdfG2A0aOsZAJpzZ5UMUgF
2Cctc07p81uw28+vWLXM8fLF5ncDw/wdMzDO2k0Nd8JKXzh3rOyXG+nPB7pZGmVUtfzaXEx61tw0
d7rWbXQ68bWZoEdOjfpllx4yeW1wuRsrxVgF11VTrpJhSQVKpsVKHtxR+IwyUCtZ4VW6tvY70oJj
uYq10a3NYpmjVA5HtqPQnALZeX4YwWv6xqmS1/zbDStDkBxLeEzFN6u7d0S/6Hb8a75vOgXqxir6
WMOkBSHSPTPoPsF71IItqy5FIIU+wHtH87d5vz2a+qR5rch0JrDt/zZqVlrpllDSfTTMYwjwrqho
UKrfUMC2f+ROy/1e4ip8v+elr0z3fwdFkeDvQVO/j4IigyAHlAxDajghp4GRNRQIaH5Cv8ncMeuP
8G3cO25fWUEdckVx0ogn8rox4pEsd5JYlQACZm+zrWDv9xSZegflJqKFc/v+Wr4l/fqhn49zHNvd
alEuaMImpO1msWCr9e6eJ6NPLay3K0D3jKjQUWzBQXFzjymFHwxj24ZHtZzXbrNRV7Ur4qhSH3wp
ac49WXtFdftqLq9gnZu47PSe5iWAMbvhsY/WxWsTP186t4hpybX1aNYsAuIJWqKyg/AowTkfe308
K0EivOt7JVloh+ZlfL5uL/gdLyb5nvTihKsArmvZDZ7q9Yjit/GSSEepXaZnfyff65S/98Y3a6CG
QQ7xYiE/R5+FxeGC7TJ8jp+JDJZTIOM8P3a03pkBUVn5BnE27VxQX9K0Y+wyR4YvJmtmDzbmGJdz
yuAKC6knOk0djYBSuGNzpGn+/7E+EpTPdAtCnGLcOEhhbApCavn984tgKwvYHs5XB4jFOph/fyq+
au+GJZgWWUhRaZPXbwbqSq0xrwYuJELWOFT4CMgOnfrHk7/6oJ3DyVZL+tHeTdg24lm3yNErpJHW
8J2fNLkBwuk+dfuVpgNjvoFOalwunoR33PQrv/Ltp/CrrqF+m4WILBEELK7s5sfw/Ov6dOc19K+O
mIEtMSYaVZlu/L9Pd1A1sZFJyF1YC2Xees2ezEOL7aJzFnKObqdVHphSuZ0F2/yzWNMFESJJDigi
tztrLpubovIUYa1ROU68PlmoYmvrubyy7FzY5pZXqA4nhKR6D1uyTea2ElAJ9Y9J7WgPoZcv9U8R
LU2SAbWLXEN8DEmVk0i4OBpKC2vqzS/IWxD+jqg/zugZQD91mT+JsK3vxK1IwPwIySTdMe0mQ01t
Ebwqb4lOEryFnQygIngwqFGwk52njOsg2PvpUiGcloiXgpkcjvDH71EPLK6PiTzv6J8XHNC0E9FW
sLhG85DgqN526Uak8Xh6Qj7cCmdm5EQQuZBXK1Zt55bQUprzK0SYykw4N76TsejtHHRIw1TB5XJx
WHqNhBmd2717RRhadyp1ObazEKNdQW7udrVnFLPoUHvKuqbiTVA34WOTMyKcAA3DxNFBDlmP/XtB
YkhzVPTUSa4fg23klSvjsd/KLvBOD8QoEaSyyJjIzqXLfjLToo0dAsbc2iN0sJhv00aBbm/+6uiL
ucyZgBTjXnqiykI4CPipR5kvlR9mvB4+NH01QIdBVuQJKjd0uJEXaQdvHLxc2/Kq4YdQ2z7MtrVt
nK9gRhKHxG94CH6mV/Ambiy4PaolpiM+BScUNKoIUpudlm75KAiyRVY6d0CAyT/h4ffoglgFNJI8
FQd1nq+KR8QOKZqHOyIUnQSXZcukWSjuJLDgz6RikwnQMDnx4CRPkHPC6KDx6JRGV/re2FLHVt+a
FWgsHzQkqEbPwNmJiZXL/eU9etPoAjKnoIjUM9Kuh3IuJg7UjMVZWY4fzWN+ED+yyoOxX99pD8J7
DP0HqaDBETRnYPmGRSA9qsWKqCk8xWfqJKAU4MtAQpDjXx2EZqNdT3J8lJuV1mz6atZCiYKW40ZZ
qUvhMcCeV3TNO2PnpkRedIj2TvtTOPhvxQTRjOm6LOcKeQbYRQJvbL1CXNYQJWpuqq/r1CknSLMA
gGVaYTYE5LiP1uqyJ59tvZd77Yfv2z6ZPODQEEdMKFw5nIFPBhX8EHjDoZ2na6CFi2abPybPpNjU
JXAwc0ORHyDMNj9cyO2YQNkdjqaG7Y7tWEcYeGY1s/gsLPt1MaPxm++FRTZuBGHRjats+IyHRX71
chTU6Y06kfouay8vN3U877mw+zmA1Wu48tEL1hyoV8Nj9FSB/zgOvZ3/pPlTC2bN+2DZ3TjXWjsY
7ewjPw4KnJm2eQo+O3iX4QEzHdV3qznVjPGVm9+HCspYDMNTps2rt5I0QroVd8HOP8iHnJt4SvDT
cwv+QvwQfcfAJBlOOdrUwWpUR4Wl7hjj7vpmAvntnzSg/y01eDpbYq9IXOoe7QO8BEBzuwOYIHAC
bC+WKflJ7Yz6i7nOf5RzaGapVlkk5I9UwhG/ER/TA9NWry4vRea0pVPiHkgzjZxrsI834iP06oHs
Zvo2hI6pfUiDz9DkzeW1KDmcszeEvbcqCa9gaeqrKlipotPzqQF5Pwjh+sWdW+Er1xaaR9hXpIl6
35wujT+CZ6W0fLnSYMMoXW0//M5+4mzPSMFSNHKZw/mZZIh91sn0Dh/J2UJXmhvCkWrbPcdzNItd
i9weejwbGEuAp8arca0RfMeHEt2VerS1PTwlygPX3T2H5feNdesC0DQvSTr6ewY6Tn8/fF+E8SX0
r+XRBDgGhXCwbTh5tRsly/SZpiCfDCiAXbI8J5N9FXgyiiIQiQZel3uXh4G0YrrV77hRXwb05hQ3
SgjwmuRA/n6qXIn6oY7UbpOZznVzsshj9m4Md4Dm6PUKywZ/XB4uWuP5+7WUvgoL/xhYmtb6j7Uk
QB4VK877TUKSDzC80ThK6f5HlqC4ciHZZr2OUCbQH2tzxQX9/SN8FUD8+QQ3HmRmCBr6mTwB1GRE
wpFjfDQGiafple8q4HzpAf5WCf/NaqxrN+FKVahKQeKv+zddPZINVT4HhcmQgrbOuf1V+G/vRSo3
fqchQp0MPwV061BKTvHZ37Ocin5rxVe1fX576eYoOaNGCTOEndofjwI8ee8z9BQUJ7bfCmfzdBid
p6f2zqG9JW/8/QiMbCmwN5Jnuz204zUw+krnEU7x/pHrcG8u43npfFzth8C2f6B5uSOJGcLOlzpA
AQ8kSJbOz3BmHxUCDnfx8v2q/9YF+OMc/vt5DJj6FPS52PV/T0kbx9dB0/p21zrmSaAMCfMxF4o0
a61dS2KXr2fDEiCVZWefupftROhincztAYYOi25dCravgGkVMfmf41xydTDr+U7ejLOptqOtCKpE
u57rJOa9gGR5NBO23cQo5JhryQmegZGN0DwfjFP+0sOk0+hO49X7XefCaeNGdyICSZzW+LsXvj3i
l0DSc71qdvFS90Yki9ZrGG1dquoOqpSkH2kfnSmzbtaSiLzOfW//RoLm+XkOFfLvXM0zf0buZnud
EVdd7cjeIy3jURRiGSG8tK2duUw8akwTc9JAAWUg17R5HRwSOj+5r69etvH3PdTnlyUiQiR3qB+s
VGpAk2K9Ca+qvs72wX5ctDAoUeZYXO5swtsMxb8WneOlwIMoivD9/b3o8ViJVnLN043aIHPyqgQU
Pw0PBR+5g/C33kdXbgnx4pTGYMvmsnq0mp99scqTYPb99lNu7N70JLIqE6GZugI1421Z1ixrvdCj
ONkEgGWqBjRjo9MIiR+VG9vCNGd5M3xeMxpNlIdRehpD/EOL/oa8gwqwUNd59jnAEdAJvmcOyVwj
DRWVbjIScVx+VHjnqSa4Em/lkIJeGVQwB0IaIV6nrWn3Q+dWBEpNktyZ4WkCbzaZrCFOo1qTFJFk
3mwyKS4uRpMYyHG2TqYeqmzLTWYmx1o5fj+Bt5nV3xMIM56G5IJoKroxJQb+uDjUSA0uWVjGG6lx
LOWcd6tKXyXyZzj3DVcTvSh1GiAjuuTeGfirlftj4FtDVnVm1CVBggpps+pN4q9mFZHdxXjEzUqq
Dz4cK0OxyhSqsO2nkuPn6+dALu4wQ/92FG6nmqiY4J5MLxvoxqaLoViSBW7DzVWuFlnQzeQOuFw9
b8Z1FLyORPP1AroEuNv89MEfyMy/ovNlAO1qf2TGwqClI3q60sre0DeQws8TZ5Kb94Xz/XxNK/6P
x5yUIU0TsnnEi/5epyZpqPFYvbkLk40Erl+LXOLOknhOD3aX5J4/cZMw+L0tdMRgqA4g2oPG3N/D
9UMQN1p/MXdauUyMt9j47Kwls5ITu55UmuhLoGNJj1fj6fcKdzeexL/HRqlANtBoAmzx99h5cM30
osG6XDjOUT5vAGt3sLtCdmLR5SA3S7A+38/ub//oH9OLG/H/Y95MbzIYaYUQIwqEhYMdu9bcOP0q
az0RRyo6jzWtVPLx+0F/Z4++G/QmK+NnSRKLQppu2PFszeWl8AblM7/8aLsfl0SfpwLNAgCdkctQ
Ra/WtyOobrOiCH55TVXd7hSD6AFdOVqHjWA3ilvlWq0F/aWAwkPZGhdoZy9wb2qLwN+Y8S6NluJF
IJgFI5E182vhNaRcph49WiBiku6pNwDBFpEyLIajdtFmkgjhnb7K837ep9q70R/1RFnlw8URAZCa
vUR5kkaTK5nwAX16uQVN0Gx1Bh5Jd5Cav9ZnDCk5NDgR0zt38VdHgutnYguTVJjsbvZoqXVi6ndD
spkmhy6+gCrCY2Qd/eyQtZ/fr9WXdtIQkdBAD4U9qd042G17kQNZr5NNJnuXcSXGpTuG5amrqL0y
cyhptZdFz4KEhb4w0+TO8b91eH8fij/HvwnWwsCsgzbhoouIq5rKo/YL9HlmEuJLME50hROPq2hq
kr8T03x1FRmqpPyWa6YcfVMAETQtT6O2LjZdrnlp7fHGYWHOJ7LQ4I5/fRs+/eslNW3SWyIiVa2b
FW2bskrbSjV3XXFouHiKfXaBEnPRC57sbzNqDzgT6C+Zbhy73y/wdNZuz6Lxx9A3N26sRYLQWn6y
SYPHXDhmg9fAL8GZ+34Y9Sbo/vcrUnVVUT1VTOPmFa/xNRMKX75sysF8GqvkJUAcoVPIdsHUq4wx
ScTXOnzWLoJJv54IgD8awc5ndiEoXkZSvUEXs8YPGSUo9MEnIQ2h1YS52klsSOiV8U4Of1i03BSH
SI+8GFFMizyLafR7LfkM6QxI4HFTjHkE76YRmDPkWjw9bbYJP/X9y/621P+c1P++7M2k9rIvYsOu
0QbhYJ+rMTKQ4a13XYnQe2IutR5m9Vjc5mLpsLMS+lUxQRgv0U8+BzO1NevYU2UzSRxz5ormR2H2
M0nbmsWnmrtNFDiNsM1ouZmuiFxLNoUQOmmVzjIEJmKuprx0r2WEYIrXJIuRIIHksAbQiCZzsdt2
lC6scdZL3ijry6wFWte+Fc+Yk24yirSBVNai6Kr9KC2q7BnwgCZd3fqiv/jyLyNbmkgFX6bGte4x
QeG+yLbDeOKaSgzQNtByl1BnWbJ7geDBAO/aQ7lWiW7IteYnwa7IVnp2Cpt6eenf4v5H/uMySK9B
IbpZu/LVs9zJy9hX7Q6wJnePqnh3VuerHa9PJN1IARC43Vx5aduPkRBW/s5X5iOI32I9IIqkH+IM
YgB/N03B9wNK08X9j+3wx4g3951YtZJ6qUxjF8VLiYSYwI2xiJO9pu5l6Gp9V77Og95Lx4XQL4V7
1uV3dP7d8DeW7OIrQpRkF2M3qmu8qMZYKMGRAMJDGGRicCeJkJiuGH9c6n18eRBpxSi3Da0MgdvG
uxIWmnbfN55wXfQ1bOzLMnD71i39rS8hQOWMA3h2ry2fvp81+YukA5f/f9bpVs1Ik8s4MZRWmGKB
lvg2zZdqRdDHkfUDw0be0gmkYZHVe7F97oW5Fb1yHSEpG5d0wYtFvrlywoNu9EYls3v/ziH/0nWa
HDUopJGM0dWbm4mtbPj1FIIVFbbFjTnjmuLJ9OuQhn+S4oe2re/spC/vJJQBuIglWUV7iY32R9CS
DUopRYYYbvLqwDGv9IMhPPTpoVbvnJEvXQwYQCXufbzh27mvdRX0VHYNN9iZQU3sTp9ufEV7Zt/D
/3Tncrgt0/3rckD9h5HAGav/EGEcwvyalZKxi6tVgtKiQD0jXnSD15vPpbBW4YITlkqj2rJ4vIBL
rH4p9TOuCU28ZJsnoEe/FeO1iMzXZW/qj6E+z5q9b+XOkK8U4PZFC/njqjZfxAgarXljzBL/UxYg
4AIF6qn5Ue09I1lL8nNoHBrTyXNPhRuwpffqIUWu6vIr/qFuq0nqgJ4bqmt1+eK3n771GnKFhf2z
377UPT2j2Y/vT8HXrgGa29QwJwGzW3XeqxYnStkY/k4yjnn7ZmGMeyPca/nMmFAiq5I2EkWiZXVh
CC/X4Pw/DG9K6FoRIuuWfCuJp9V1CiBPNnash2juRuZFXMIYJ6uzUZwP5LTijVzNVODR2r0D9lU8
ZEq/JamodRvyjevZtHHSdpoYb0Lr2PSfAguQIqsA4h3xLMFD9M3OpYNvJMSmMJeU21Tt5gjXen73
kuDaSyVeu3nHX7r3UDdhc8CCdF2sAs+G+VnyMExZ4oaQrKWrKlohY/0/LYBuGSA5UVkwb458FKRG
1VcZC5DOImM9oBGcU1aadi6zPwZeHbkoDuQpruG9BfjK3JgoCPz/2Df3VhdUKe5KZez8bK1ID2o+
qyBzX6bRvBTXl/ChQUtDm5t2Gi4zSOBNt2x2ury8MwNf2SKSz1DcAwkiYXEz44hqgAcbZGHtV4/S
pNukfhBgxUgbJS4ZkqjMZybscop3jcihQkhSL8iYGPVpVhZ3Fv/eo9xMCCofmS5A7bqDr1G8uoP4
qJHIJDahUcF8vvPe0/1xe23/+d7T6vxh7HvjKmVqkui7slLsMbm6OpVt0h96oMOZ51XWO/AKI4Rp
9QqAGmaCu9mQL9cfm4yIMeAJGKH/foJm0Cy/ivt4gz9a9VP4hxOu51uELe6861fRAWgTBCLVSUDF
ujnq5tAZYx8G1S64vKQCOeRg8hVdrT23kCkU4uDgaGT9+fthvzzLpJQsVLoMXdZvRo374lJHoazv
qnKGJwiKr7HeTX8p6WtWtLbevx/uS48BWLaKtiziHP+4vosgkQkNSP1doOf6vX+jnn4VwcN4+Bqi
Nz8IEu6M+eUu+mPMmy0ro92TDXkUbUzoRP3+WJhnqzqMFzcSzljPStqOoddxtJVhK2p3LvYvPV+q
NYCIFDBlIDf/3kG+pCSBHl6tnUbqSqPt6RIhMg7ho7Auoldmu5B+KLTAmVfTCeiPvvRrof2fpv2/
D2HcLLOal00V5bU1OfxqvTEJe6jCQFwd7gSkztOrw+35/bR/aSj+GPLm5MhVKVhhxJAKVJio3Nkj
XT3tXI1pmhl/4NJ8P9yXWRpTw1pQgaUufAtAVxS1Ua99Fm5GSkjyQaYiEa56TXS1y+qqq7aYH0zj
ZNFLevfofrnBkFODbFqWJwWev5fYii5yLrapvjM1mwuRfJwS70leN/pMUdcdSgeJW/ROIb7dF6fi
o28tJH6RiRA0mmUod/09tN/Jgl4U7W8HwTAO3RW4SLW9xi/leC9R+mU0wkXIW1J2oTp2s6Kdr6ZG
JHbRJpGW+diuJPkYUYKXr/n2SunFMp7EhKj+ekGci8A7+FH/hv4EC7m7woFB1xhFoClkT8YPFVrk
e8blqx335/PdRCMDwEAtyXJ/1wBXx1bjFOMjYsl63QvImX2/4SarcTPzCvlxaj+gRRGou5l5/q7w
zTa5bNBnHkF/GQfdOord5/8wCspWiKqKMlXfG+uRZXWIBnkdTXniQshmxmUl5MgVjnfyb1/MHWXl
/44z3RN/3LSqWQ+5psSXKaGqylt5OBDsVONxNFbyx/ev9MWVw1DgKiULtVX5tsB1FatOaMI+3wTy
UmifRHlbpm4RHPr6YEXn+Hrnzb64wRkOITniBxLGt1m3uK2CtpWSeCNM1G+rvHspYA80D1p/Z6Cv
7jaOhmLQeGQZU0Ht7zks06yoSd4lG8xPKD6G0Xt3EeY0veEvRIO67NuXO+7pb///dhNOcASStEA7
1X+Q2WttPhpdQyfL5aXvlU0hveQwqyn5LK2RuRpKELhFuDCqaNEPU9vfaMslhDho+CW9NZtqG1W+
ugbKi4Xz3t+7+746I388nj7lN/7YVYIyWGNsNZS11dbtEDZKigLH+a33rbmlIETAdlbhahhA2AsV
GGjthYtBTNO5bmZulDf3nKwvEioK3RMy04XUIb/9/UBJm5RiwqneGSDRBlgNcCa5iEm3ZSmA7XGO
qbhMcrbO93v+q03457jq3+MG/YjDJ+TRRiUnO41ZwJKLzKy2xFR/P9RXx+vPoW4uI/0i6m3RmvFm
EJE+r5xlIpx9WmPZ9XQDkhb6friv7l0F59FEzwFdIXb/368mRZUuXdQ23YzyKgyOojU6WYDyEQC2
djvVJ+A2DsRkFkOVOwR3zOOXZ45DTRcVoBhVv/VfK1PVh+YaRhsqYEK3KqujGL/gTkr5ZxOthqBy
7p/zLzfRH2Pe7GqzBn6ek5RAYZs8deTKMAF0nxUX7sUiYV95sf9Jtb4x76ysNi3dP077HwPfXMAX
NStCSUuSzaB/1OPgKP4WiybQ8NZAwdStpnPfx+fMeDDTyBHypZJadtDSp1B086nKl2mvtfjWaLk7
AmMEk6mNtIZbwmzUTafSYUOSaVuXAAIKUJ+RymuzcdeLvdNlhqPKJPUo/xTWSpXIh1G4zynZt4E0
1UqqCyAQh5fXQlQhsgP+fHF5VYozM5EXwzzQ6mUwli65NiehSHhnF94qV0/5M+XPjXCz7YNMCmIx
H6JNI5dOkcGIOaqued1m5EWwx7oBdlYbN71ycRPIqwg0YuviSXHqGGLsyOn+0tptSy907ckNlQQq
AlwSaSa7JOB1MadjAzCbdLCEY6sAhQR97qcxRc5DiOWIis+yN9w+97eBCGlpUDrMiZb9kGG0rsz5
pRFsqRlmJkOPZrV8y8J0IZbUl/1VVCFkJTChqaKAdxjg5zlKpLVY06lEEbaHFFMt5YfIpwIYAkQw
Z9rUpNq4TQetTZHPxpywX0qXWfCjQzJDo1E4J+uX0WosrIIIjR0AmeNMfiBfoMHAOHhtCpY8BUa/
DMWLl0aqJ/CxA1xH4U7vsqXMJ/o1RFYDZODappNBY9Uex9wuGlqy4F65Dmedc29f4HFMOsQarjAx
Wy6P0JM9NJix4npSqFjicuvjRxGbPw1y11RL2vIwRt2Kiu30lQAVGlOL5u7OL8DQSsVc18p5JIfz
SAPsm10dIVkZJUR8bCiDTUidN7wepSDYpPrF082TReO7EEMgAhHLJbvQMhnOSEo+RsHxKpLh1HQ3
CAvv+y1326r7rx2H6OckPDq1492YgbxT1LbV1XSjFAcpeAlTJGD7l45ylDokCwzTTAbTzPVfi5w3
nf5nFYQIz89b+6byewvKn8guGlll9/qp7ijpx+7/kXZey21j27p+IlQhh1tmUiSVLNnWDUrdlpBz
xtPvb2rVXk3DOOSp3tWh2u0wAcw0wh+U+i1Gu6jclqCJi0MnYMW3WpFzKC5NoQ+JYamt4gU+CfdS
Qkk/8xz/KNkncwDb/VrCo7B3IZx1ZakB2bZWcvXD9zcW6sZycWISE/1WeCBC5D/OM3BHOlgnwzG/
AI8X4YGbdYXb2nJ8rIN3vqAALfC5WP49mhD5dqTfOwb/IvpUIHgRs6uUlKdllqzIvaxzde/e155a
AoCOWnuD6AukYPajpKK6disTnmvgAwzmfMKAUIPnNjmbMllS7W6k6OEqj0qW71rpp5RLy7zFyER9
fLZBStdasunomlxfo7NhB1BpgEOGov1ROY1p2hhtbzPN3bOKuBVHSlw+18nBym7xdL9gt39MJqua
LEWAMszJ5SRFsTx6kkV2mAsb+49COdnUhVVTejKUVx/sPOmE5gOkA4JCEmiYH0NKikYppkvPpvXI
wreDcGO6+yqNlpbqLSXkn8pPM4DA0GK3XPeLlKhWC3D6gl7XDPhkZ0s9AlGqGafArx7HCrYkK0ei
ayx6+JnXblqYawlMpir8q3HVnV8oay3EknJAQqIM3hPw+nkAASdY6+6bZOloimbrvtKetfbkmt76
+oxQEZhb9Cw/eJYiT5gSv2t1zLU0rKkohkhElIiS4pwx/Oz6YFn4n3L/3sePlrvnVl9XPk1+7Hkc
bU1alkfyEozcWqT53Lk+d7C4jgUaJPGqvZ9weUkfWaQcpMjaWv6483zptaE2HHmoBzAXaRTv9QI9
SBXUTmkEh66Jd6Ud3Q0qzIZ4O0gGRJtU2cemf2fV/t8FzJAuzlaqZSyqoVpWMOiNyhVopa6zV3BV
VyHXUJPItGJ0zK1huDD7jV8vHKDvnpDp77JvqrJR3fYhk2BsJSityO9Nrv2KFQczlwOnuWfbS1i/
SzV9jNWffpSuGy6s0dV31niHQ6jCD6xmqYZk9jC4fDB6CHEkj5Fsfut7NpEGAhlQ1AitCW/LoQF1
bxnbDlvf2Dr1xakhDzNa1lYHoqCGa4HYo/ni6Qf4ynUNMydcBcGnaaUfBfrCjf1qcNHJbb3xwYTZ
qbyS3PZUeO7eQiHFrFGOYWla4w/nofbWtXPyADojT9UX2BBFR/72TKiimIVn2TtVzh6sVWIPy6YZ
lnVvr9t0hOgPshLIqYSIeYzth0VZpHx0S3kB8lFnfobqI9UQpRvB/MT8XrlcGFwUofQQB9+6n4Hr
AHXo9oOLnEe3NeuDB1AzMD8kQo1mhOYGWMyzXnvPWXGoxjHs6w8Rr/HrS8E+Q6IveNUUfFyOjr8b
ocgMcCf85j2W/9bjZmlSndU/7eSH6jTLIX7JeVApKtfiNyMjYUbqzqtOVMPWhfGRcvs6eGf68rYc
6culawsPCT2zNgIQBk83RC5eY4Z6IhnUpdCiFp+W0Ko0+1UrPepWvgczMTbtVpV/afKbWEMZdMWA
+Ag5Rtx8pGqbACf23ntfW5javVfrS0vqN6lzGnNCKbQLvOJhxHO9NR+0Wl5qprROzeaHWTKoBEAc
TK+pvyiDvZKpROZauI/YTwHrTQtOZrv1cvQFRIwyOHcxMXz3WdXpUh/blcH76cRvrfpdHRGWKw/i
g3UpbCx1ZeLckTZHWyuWXx8HSI6sfzQcVy7BZ6U95Bn6I9IBSDRE9qNGV5yVAbB0tB4AlGT2Lx9K
myVBrPsgyPJVxG+Gl5ptGh1se2MqxUcet5ukQQka90PzRt1iDgYLaQXAsUmH0f6jv2pkjZ5qlpMd
lUZqUFTsD63HAe0X0R46YWV4DxqLlUXkw+Q3B+Rp2GeWLq8J888xbdDQ7hEHktZax7oKs62neTsA
eqvMNHGvf6y4566folPK+n9ir/8+svp1yF5EDvoQBoNqBalI+8jAQs9edulTWaPGQNZLf1Rx8jsf
ghLqToh81Bvb05aD5W3EGpBaoteKw7d7vPFYc/etinqLTP8eosi0Jlj2ihQUY/AfVKeZrCH9eeYD
8V4WcacU3Z2GrqbvrCI2thSuvOoZ6HXDDmVZgmG4/jRzJT1iO7JygWFAZOT3xNwrtKGoCj88uumr
gs4UuVdzklTgZMpJw8bq+mizr47vPO1JE172FC4xDpI+qIoZHMl4rJblvQZEqzsvg33jtWZrXqLY
BRkH7RTjK9q6mHvTya2w15voOCBIRSgVjC85Qb/InAqjWKgg9hXEX/pY/0YSSjNqSXDdcQT3nG9V
DfW4lZdm1i2kwFqPlCuuf4g5rNFXMe5/n2/y3ZVRCdo64/kU/Gesh4HLqW8OfYqeX2A+ln4EddFe
mmmzCBFUTZNja2BlVnOUxxtF+VZaw4Ezmgh2U2TeTtQYCsfeEDN8RwrAzN1d0QZLr01g535ktMEH
LmgRXt1snM0uIBApjig8y+oUCO7qfjIWmGYf7fSVFJqc07Aedf+s5B83Z3U2RlbxLiU+FuIL0/ZN
mTSGrzg0FzjOtXrdg1QkfETAXhSiDelh4MzB4r1P369P12wFCVgBggIahBJ2y+/bxFIHX+4CjYVr
wScXGa+7HFQ8mgQbE4x0VqPF85gFyr/ZMBfjTkqRo5LHfQMK72iW+YpgOZdWXmitCZJvwt/myrCq
Tq5jU26HRjDJ9jJPLvV4ZCI7mbrMUwzKT223jn6jGj17BPwzzDS1yoOxJ2CUJdFkDLxmY9P1ik6A
ejaxv7s+a3NFTtUQTQT6LDYW2r9PmlSoSq1YIfVUAJuo5mVLoKHUq9yviOHmUWooM0H75XiTIifQ
+dC0hyE45j5SHidKNisFYwTtXdKOevkSZdWmzeMVleu7NnJASZtLP3EWdMs2MuCcJopWHSrQo98c
myZemWD1Bbq1q6uvkKGmXOelLxWUDvWHQ6Eu7h5LePnaJ9DPONNXoqgUYruVPGUOAo/manDdlY5B
UMflEeIAxBY1qEP1SJvXD0N9biRc0hHPkeUb+2V2ki++/CSXTf3MoM02hkdsoX1hQOkJWFzkJKsq
uVUfmD2ADHy4ZRIMC4WY32d5NMy2dOo2POrhITco60HwjkblUCXSnaS+KF0yrosoXjuAnoilUj1V
FlraUOU+i3fP9HYltdW6uMmcEi85zXXBSnCfsa3Aa0w2FGpFipNGVJ2/upmY2TV3PlqncXrqiFJV
Hz1o5SRnbwMOpF65TYdtwo1/c1nOX4WmqGbQS1OpL/z+gRpXrse8BZ3CxubQpFSYEyGGlrV11a3l
fLO6dOMQyg3YHdRHD1ZL8kiim1HpAK5GfVP2fsrWLQ0dW+yGPz/PP48l5vXihvYGNe2jWC3OeAmi
hFoijLgf5F36zfhRo5CFrA6Sdd6WlE6STsN79Z7uA3mHmntarfx0Exc7J/k2FHe9ugyj5QCPHARB
i+7DSmmO8jF31t2ztxHqIiaKiaf6UTGF2j+yC0KG7NwfnJP0qOFqLe2TZ/gxnxgsPdmL4Buea2/D
L4MUesn1vB02WAuhzy/RGTsbS/+ue04fi2esE/rFgFgwyhkpYopCMvL68QXDbO4TEcaqOk7UMlSW
3z9RW8U97WM4B5ryS8qJXuN+UVnfwtS/b+FdabGygHuJc8+zqUMD8lf4Rg6mttSSbyYJ3mCdffNo
lc6PUSeJk9d190PUoZs63jlV8t1W8SYr1hr6AaIgmqaU+ruDaPf12ZY/fO1alFahF5B1qAjC1BJ6
4wDUQ/1FsHdGu1/BIlKjAGjfR0ZOnA38Z4oOFuE9JrxemZ/BxYqs1aVSnpn6jyTvn8oB4OqANrnI
q2ADEX91/SEmBcwrd5cgCm0/OOSgUPI2qf/JUoRmpRRbUQoQyXAbHQBabmILCSJOPBiaGsmQRazG
H+PLb2R+G1KrGGh84aPGJGcKQfQJds4iTBVKSigA1k9aXK6CtltUobGWECWQ/I1RP6DSA4I74707
BT0n/FPSFSfXYAcHu161cbrOgh/9f3IdQleK1yTTZrW2vFOoEcp7b+yXoiyXpA1x2VhLaDBZeUqw
W4UnKsvhZ9w/pdq4dgixRZUpp5bkeS8EDz6vRq5UBe8qdknkUoH67lvp0qodghzc7att0+pvXUOB
h3Mil568pF2ZDaLAgbOUs3DTFu0qGMetlT1LRrErml6kDB51gcGrVyYlHb160bgIjZPFD0ZV37TK
29ieTPXvIb2LkdQoyT6VTl8Mw8eNxTxXxiXX+e9anhzT6ij5yqhzJcCPAnchYDcQCGjCgUQhfyf6
FtzaG4PO3g0W2okm5U1LVydnTK6p2tAmCW39BGIQHAtibIAL/8k7fMo3Vfzkp2RXxWOSvo3Fr5Ho
mbmwT17/lQ1cfx5DvOQfZ94/z6OJCOLizJOscGijgWyrkQ/0H4gZMVjM71u2XNclRzX4LkG8GQFs
R+WTZUJh0V7k4SBi/7hRFzV8b+snt+BSG5V94CBWGd8Fsra2jbOVlrBHKBkldNr4Q2nZDdIq7iww
Nmdr+Fk5dPhQcvT8OzlEN8zsNgGFBxhheo0iw0IRwjj1SSwaw1NXEjo7vr8UJ3G/TZJOQAX+PwAl
s6sCbAy62Y4KRWDyQZoqSfVSAbocmfTXumAT6q+h8mAmNJ00hGGtdpvVMPlbd1k4J3T9lk2vL9Im
WYFjlWmrIShj5ierY7unG2NoNvx/Bxaij+sF1x3i+CZhX/JV9xL1Op3qDVHCIkTZHTcL7Gk0tHUL
C7Bdvtb1YKm27sboHNyDKPLSYOvug+YuhIazlY7mfTru7RhSEAZXj/tEHFLath4p/UHoI4qApIXA
cF3tPGwMmte2XsW4AP9UakQzKXxJoncXQeVC0shp3ipn77k5t1rzIqW4+Ep3moOXolLt+zF/u770
ZiMyKHrQdU1Th/Px+8rLQ0WRsir2j4H6WBbtIhpqqFXIK5nr3r1xcc3G3RdjTbb64KVyMo6CQYMS
w2iAcDtxhorOiYhQSVs5cq6/3Sy+QAW9I0P2AAI1xe/4RluWnlfY5xTd58TCNHJdtD9VDvDyc1CP
9Gt7nNSRh4ge/83IoBpok/EPKfDvHzZQxrrIpdY+K946k9atdwecIuh2XCMWRfZkxQ0LW6m6BRb5
AtL9cZY4OpmRA+FUneIJY6OrZdt3/HsfEeAO+wHTxvppcGDyefvIAXKufRjWCcl64MEvYZSt6iTb
tcmzEvxyjXpdGpC1t0VgcPHbq7YyqIAk/wJvqZF8IY/naHTvrMmy65RqKLKwss98GjjiKmXhgrva
3RvZDlhpV5KvvyUjVNXu2/WJmVuEAK1QLYK8piM/8vu8+Ekjh1XLIiztl0R0eiji0yLhKABrANZK
CAlcH1GfO8wuhxR78OJ0t/vE75IACj78MSn52bgPeXoP8C9StjUWbzq+wfa7ln0bxh3QXkdC5STD
O9c5avW5Nw5t9tAhNmV+y6xXFYsy63uFz1z3HHlbv8GbMGsXhfJgyHs0v6ThHge6Qn4erDcJtb5b
y/qrbDNdXfQCKfnyBTk1JntY0fQ8DJ2KBpRC4Vuv9gEIggpUOwr1pgn/D7GnFjWT5ABvXEPmTEHO
0sm3Te5sBAsdOm7sHUeMMZK0vGurQOAExxjqA3XV1ku+ktVGZ6sY1dKC2JmwbXrTX3UIutbBWeq1
Xai5Bz/4u3X6GzM1RxbSNPQaUbUiZWR9/D5THEp2V2Q6Lc90AX6sVB7UYNneJ9DElp6LHPW64kYU
4n5P19fIzZEnyzILSzlp6iw8Av7geOSl4Wpn5aeL8zfot+hQdXDVXzzwbjdBX/+Pwb8gwJogUE8m
FTUB14qVNBScnEyBjHr0cKj6tIo7dzPKJ506w4dCuRMt5xuvLe7xP5aT8s/Ik9e2eq01utINjw7u
fEqPnIFWrHr5BH0AOZWmeTXcN6BQmRzdGnkuBATzI2DPX+882ZSjSmwoV6EkuAu1elTNO/aerEdr
yHxHKEJDdNcQiGb4icjK9w7MSgDqz7Hxs066dWe830Qgz55MChAmSha6ZX9JdV0cE0qEhIDZjvT/
bE00JIRohabhzOSfKWG2kmh+udsbEzCXSmoXg04mQKcM0rs1pFrq/La6VdNPlTg4e69odYj+Y3W2
6MnGZ929l9qTtBetDzuXNjceY/bdUayHwEJJBKuU3zde3Htxy1ME95Eo1uCYkfyqsg86xa1MGUbC
1NaNz7FXbMF/imeCU6VWpx6Mh93Z+wqvzypBMTozbjzYHGydQuE/DzbJFKKu8+tG8+JjnpEi0DGv
dG8ZKkjBKY8BcBynDzcylqAZ6HRATYR91HZePWpbxvDTJfJzjH6pWsmKPEKrXjIasjc+3Vw5SRMY
GAVVHA4v8Wkvlk3U+KmbyKBDvebdb8pDEJX0Ik3MyaqFYMaDewLFc5TKl859MYpkXw5A8Qi4ZFi9
159FzNIfu9lQiTu+8HTTNEYth3asBj08ZtkZ5RDX/WyVLTBVlDyuDzRb8NcuRpoc1EXnDIkUpwJF
Kc5KEjebZq5BH5jTkipFBK4hNbxzGT9dH3k2VTOJrUDjIB4l/4FYzdSqCYwsOPa5+Wxn0QHLAjWB
C3MwVx1pedGd+ujdpd/tNN/bbqu02wKtsgYxivQ9UPuVi3SCADdaKyV4NEzSjvHN1fuVKOmG9UD1
pl2nLqxyCh8Zzk0OBEU3gRrB1eog2hDk7TLGuyT92RYayIWDEMii6gsWzI/GfZc+KNaDWHmEOlD8
lJXTlTv6ahJ/lp7e2rmzU04spYAQgmw+PbRYaKY+SBKZtHMiiTbjYm362PtZ/6kdXf/4s+E82hea
EHBGvmWKmiv7KNJc2wCezGakHEFLidNAVHtC65Hv6FRvX5uSHp0Ms/D/OLr6+04zOhmt69H9Up6i
RqYHHw5YGYXWNiwEQAkGL8+pBPoulm6c0/Of+Z8Xn9zQIXma77ZZerTsrRo88rasH1U+q0BKbrzl
7I1w8Y0nW6uMo8pEqIdaRJuvwMkY6IzkxUGG6VU1b2Du4W/uSdasvNiJKypDmlwP1x4VsZTvfuNp
Zk+3i6cRP39xuhWt4xs6idS5yspVUf+F2Di1RhIaLgmjN+/66rmPUA1SUFyAp+AXwcIQoEOwBnp8
42FufRnx8xfPYqguOIWYgjm92cxNEUeq70AdQaa9/tJzl6HQiyQChbEM7+T3cTKrM6w+pzpFNSh0
N0qHmrVoWugnTjZvMDfN2Ny452YbmZdjTtZ2kSl0Mg0Rf7rPUrDJO4PEhB2mqC+gf3Q5OgRm8i0M
f11/1bkoTBeIPxXbAgRFJllyUYyyV7qIqNEi9rBSNronQTVQwHpRc+msf9NlNJCYEgQiG7mgyeKm
t5BUAVQloVpHpCtHZ4FMUU+coddfbI65SUuYJMnGnoD0fxI4BEqZq7GkuOeq3JQ9+Qs2mcGvgCtR
G0kh9hHQn0LEubV3KPVz3znr608wd2RcPMDXjF+s1rLQ3cj3aBKgjldp3BenLlwLUPTNd53aHnwB
ai6HmpxOSWc7odwHVOtC31s8u0G4bp2PRkGAsuruhu5JHAxRmu2IMOvOBFKP7yO+prQQjNag4Fzv
nPaXwhOab0GJNUkloZeI+nGhrXQHnU50nSvU1HvtyUDWDW9GwBg5CSPIrnYId309lAtEDaTswScm
U3q0GjP5RBvzacx+BWO+cMzHSukosmF/rb8XAB7kwQCJHixNM92Xfr6JMenW8l811AWfimLzosi7
CDaPpeI+YsSgRFH16XFboyZ7faK+9MamYZNhQBCnRIVu3lewczFTecn/UuouOjYZChTCZ/I5EMK/
Sr7w4wp/TuSZ2ujcOsbfoyMfex3zEq3b+PhDlI63DBLM2WhYmKiWQm13zfrUIO2uVd2SEjcqDlR4
ymQlKCZjBj4bov/wlo3fdf8nekY0hupFFP3MoFa0XrN0o47ThpJc267bgD0I9iUOaA5HzV7SfbpC
6CHJ0bYaV9c/w9ypR8qFCZQBvFqZarO01WjUVoasEB0sqkJEdQ5g22Qfq9901Nj/Bd8T/ep/hpsc
5mnDGYsYG4UMuJHtIQYABDaWpkOFOhSZ9vWXmz1fL4cTu/VijiVZrpxyHMLj6D85rHn09Xr70Uze
ZRM0lwpWPXztwS9eH3aWZnA57OQUav26z4dCiYQCgWWC+jEeU6VdxXF9RwyhusFDpZjLPPruUaBu
fPkRtvAqL55tMLHobHnFG4UxU0hlG9g0ijq58QbnYxOpFZHmuUQ1GuYW4clabRFVcNIbi2IWq2eK
goxlQI4G+Tz5bjWk+K5Oh293m9X9/kN9WMSLxfr8jB/dr1uGMnOX0eVYk8uh6QNbljROzLYQeCUw
bwOYXPgwEGYVvs/1uZk7n03aGxRAqUyrXxfIxYpACBfGkGtHEKIPJAlAUEhdqLbcZAHPNvovR5os
9chX/CgR6tN3J0w6+atYfFs/vQkN6rO2ftrKi+frrzbLEBF1DNPQuW2Rvfl91toEhbbW62Kh0Yoy
m+hxQtEQEGGSoD4oOYQJZHJxFgmgM41OkbAJOyY1Lm5tPfF60+P18mEmCXLepE5aDFS3ivwVvoAB
1cZE9cjcdHgmJovyO1zSADG1faIUNMcGwUO7GdN9MRj+eAqNLIlYB8Grqamg5ILfpvyBDk2ef3fk
V1M+uMPeMv/SWy4ZGkC5+lL7dyWkLBlEPDIXSwJs/H6s5q5LXuOiXgeVDhmP8nCfLtPQXZT6j7R8
6NylLj+n+UGpnxIdv3fnIe/cRZjdpfY5Ul9LbC/c70WEYTwKW3a5HWP4VEgaANt3lb9U+5fXvQqz
AwchFHKpEn9MHHqNz6p6GrHvVJTvBrU/bgrJfk3C56a4L9wtnG+e86ZapQjnr32lycJpBqlBHxoh
RypS8XA3OjsnfgyyDZK1Mh4LxqZPt62zRDAniO7L5r69lWjNngHkl8JYz7JAx/y+csdED6kaagh3
+fIy0B85BEQrD30P+uw39XDmtyYFV/wvdYT/p/oeQwqt1ypQwKGn64EmxwqtxtY8wksaOVaOVg5s
g5BGAJNzEydyFSomVEH5QcDABW1B4AqS+kam87Ua/5iHi+ea7Bln6LKhbjX7XOQsjPtKPwQDCPmD
kuz8dOcHGzlGNZzyWyKtdn10FyZ/NdruxikiwsYrDzGdC6nSi0p19Ujw0yWZakj5KXgJuZIB5sLd
Qx4ymH7Wdmj7xThEp0yJtYXf3fgWsyVAHCKBrdERcHB1+n1JaL5Ve50a2+fY/suSz0EKQKtBRUx6
qr1zN2zL9iHsPkw12CfGg24sM2OJDG+yqRzUbf1hF8hwiaDBksfdeLQvXdM/vhD0QR19MVytpmoI
aZb5teGBcUPnbytVDpSTYeHX3/wEKxj5lHf0tvRFD4rGSxYNcsCOv+6qemFh6uDk5aLGGCVz5Y1I
7rv6zunlTRIfqF/Jhb50us8gK9YZirVkZ4J5lYJ/geU5ILpT09i2JAeNb3dZE3nqxWvSxEvwizRy
sajuPiyABVWE4VCDl7SKDHJ7iiN3GXtvftUvfOtQG2gUJfUCv6VV0XSihLpkr1VJsK68z5SJ1GNz
BaEFIgpi8ONISEwIE2LT2/+FQAhapYX9IsJaW/ugtir4KeIpI8A8AicEJtIaf5ruPViPLWEMTX2K
RVFoLTQrP/SQlsVh7/uHijqzBZgrzMdzr5knEesoeGH42VZEv9dX9ewBw/kPkFbUL6fov8gYTD9S
CsCgwZOLH2S+TUheADNRv7vJV/xam38sEMc0sKOjWfeHQpMl5TkgSEIa8J+xoiwga6xqT5Sr14iC
b/gk1KUDwF102HpsY2C+w7ElDRO/2JHwYbVer7//7NECZI3rxUGYxNQn0YgixNgsD0G2Qt+ghYcm
X518K5UnRDJN7YzBc/1UF69Kce79fdOeXX0vUfaqbyADZk9ewfwHu434jqKKw+ci/GppAYtKY3Lk
Wch/2rUb20i4g0zdNY10TpX+hCjPojP8c5q1m47YRW30tT9oR08rGypM7gH2mB3Yy0xP76ybbeO5
+BDNPhifkD9NeypOkI6BV0cKukANdrTqtgofbOeeutvQH6/PyK2BJuWmqNHswigRBjAgx5Hdqi4G
4V66phBTyc6NI2suGLt8q8lnH7U6TOlMOGfZvHONM8xZDdfn+uH6K83lkiTmVF3gAmjgC36f3DQp
R8mpvQCX8h8C9RGBht7J1quUfPIFQ+nj+nCzdWmY3I4QkUBr/ysNu1hMmVJLwZjQgzH8xahjc4aj
mHXqdASTAbjAq7dXjJsUB5jQ14eefdOLkSeTp0tumI6WKmSVDhTFoTPRNyaRAOsESPem0s/scLqi
IlOFheyfnGC1iXQLQPpR4D7R1c9fc/+nGuKUdw7rCG2uW2U0UXecHmDAv/53wClWf7TsrpMl3z0j
PMZRUWaPMpFoCTXQ4QZ77cG6IduHSdsthv7srhDobBNKMnxb8WAXU4q9ciuHFtpJXIg+wN7wLyvd
khmI/sK/mMKLkURMfDGSUyiDW425ez4p5i63nppup/gbZ1hE7gsh7vXBZm8E2nP/fa/J8ZtH6qjl
hpyf5fizjXJ0VmBBQ71T+hazQQvRaWMzjtGizJRdkzSrdtQXuQ+VE7NwCL1DGWN2EiEAdGMPzd2L
FvcUgTAFIHtK4fFLWdIDBVR8bq5V5ygwdI5+8p2HxHorACTe+AzinPljXQn7YV1HnB96wO8f3Q0V
oICFX56b5LOW+nVZnixXgv+NosmHGbxI+bL1T3aRLQpcDW4ZQs2CtKyL4ScHVJ2ovVENJUqGAoLU
9WAMnJ1RnfwOrnmAyLl7chqBNrF3avCZGQYFsJOt4FjZvDXJuCqFfR78eP2jy05j/yjhpHjjC81O
yMUjTsLeOB+UuAVvchSYbqIwIQZvEDNwhtb9X6j745KZFrskkFfjOe5eLAjWDUKEL6K3rMSC1K1m
N8pBxuz1gRwXk2aJf02Ou8IKS2MohRQStShJ/VXH+iscad8B4W2oi75KHjSs8kbDWeaau0j1cW2F
7aapMZWwrfuoexdBK43q3RgDMSsProZbOg2u2Fjk3dmETu9n57b/e0A4xcwXjfTRR1QlAtQzsRns
UN5IwF2b1FuzOF51ms50Yf1DMlY0Dlmzithmuikjd104mJTS3hXiXaB2sqBdqEm5rsED5tUm1l2w
zemms8cFNJ3rczc/df98pcklW4aOZ1Pti452GS86NGcNCSSfvq1I7u0kXoFkvj7gfFAHkwqRXaE0
O1XZzZwUpkIMpQoqkdB3SRFyydaKWi9k7wNhfciV3IX6lji+DT9gaIO0E+sEovT/8UkmG7tMY0Mu
ikQ6WwaesIO+kr0fTq9uEFWMwx8WTp7I+oXuM2zBlZE7cJ/eEH62ya1RL8lfbjyNKBn+ccxcfJfJ
Pm+MHNUlBMoQzTxUEWVs5dSiHme8tfJBgLrkV0mBFblocmFi5N28W2brzsKcBrkyh0abNVkKsCLD
bBiEZlm0CbSfxAcjTct2F/ZPtv6LoCRLzeWNl547WwFVQTFxZMLr6SY14rKL3drAGclbm8NbLB38
5ImQCIkteuZp9dk9kGc0cbcCQ3597LmVfzn05HWTpirdQkKtlZ0OtRdljyjAWS3bQosEPXh9MDF5
08m9HGxSL/Yt14yNvkFa3AwEPsnLjiwsEAC3LRC+NtC1sSbLWnIyo2xDkcjhHjua2QpuSp5jKguS
1X3AdhcDC8tu1gJqFIXVwVN32go1M9qbTvveGhvHcJd0WNEHqRHa4OZbDm69lCX4lVG01NiLQs7L
wRJvGL9z3GOcxNcrzHLxIJSIEkQ9fBQZhPJE5pwAbdoUbh1fO8AbE9AV0SRQQBQVfvdYxc0aJYkD
OGIDsmONGoMHFSdpX+HnNtpjBNnH0u/VIPg22F/Ibx0ZhVirFiCx1gqaLHFAU0pZh+2udWJw0oe4
fiu6dkWatKrz+t6mXdOGFM7tYhMa6jZ1XwfZebZo7Dn+Q7h0pFtSdfMriw6dRhOCxH1SGOxMJTCs
hqa8UJPQPg2IBPAXVvSMsLP6cbOnOvUp/eqp2gDHcVhj9xIr/B6gjLVCIbQUCGkspRPpw5TOo/+X
+NIRXbnM1xa2hwgNGXO4Hgwo4OugRI3iXscZcSWCgnGbNyuj27c1Vr75d894a9oP+ZYX1Sx29PI5
J2FC4Btdp+iJfdY0HwNv+2EwjJOG4TKziRtIgQlunjj7uLexinrus3SVcVne2IjiY/yxO6DzgmQU
AgrT4FEn55J6N0e/jXLUl7AefW7vQBWKVEijvCMEQWJ0DGgak+PyXZpzIFUrFLmTsaI12n6VQwxE
QVooAn3zKiq+ePkE8EioeNFbznV55eU/fcQmmyJZlmG5E9UkQjJbfZARFVollXfnewjUedrK4u19
Lv/O+gjNs5QfPfaN1+KT0qEmCwcFkxrYDm76NqB2S6YmZL7EdkGkhdvZxFIwt8a9KNshYjRUf1Ua
ptXeO80hfF7C+hfyIq4cPMfhOZLxa0X5owYgGsBiCax/c7mjAYU0AxZWwsbq96UYmFj9NRK4l0Qz
j5H+CM+PgqCKziUG9z1c4jR+FwWkQMjXAJGEp5cCNlPBrnJOJGzV69M92xRElcrB4s1EFmtqvef0
tT0GfZwdNSl5cDniJBGXRVTvKLOKzEHK0Ay20EFQEcTL0G0GoFetSydfFjLQA+1ldA6Il9ledKOW
Mgv7uHy0yZ0g2YHmcSjZZ1nJSGD+luODquzi7sF0n5L2kWWBpHAc7534HEVP0c3CvTiG/tgJF59m
ck90kdQqtcwFWMjDiqKsLH2qxOIsYIgnVHR8rNrQtbwxISLsno7qoP0CaQR91D/EHuQicYtkNGCq
qY+iyMsiSQacqBeaLLTZAZ6m5Qf04evDzt2/l6NOjp661+wqM1T/2NdbP3wqzRNLoUve4ltVCPHR
/ng9BNhNS1FB2U4pNUiTlTLS89Idr8d7UdNpnD1syeuvMwtqdSBiUak1WNpTRbsAInCswNo5r9Cb
3+vtWxkXS8wyOBFQwbSEgkXe/ryRUs3daxeDfpFXLqoPQaRU+jggAiyA/ziZl7h/LMP8k01s3kp7
b401ic6aIHWbpG7Ls47dOlapvYu738nEY9t7Ae5/43PO1aou32yyFa2ht81eddwz3BSqR2H+c3Qf
qTIr2VsY/BTA/rIeF06wl3wVFAz8cLwp7eIgIuLI9Va+TbkDT4PrjzW7aC2q/4QRlilPFdyyyFd7
JzbdczaeEID8RSyOEUzk+R83az23hpqc22YXR1qcOcGxSiAin8XByNyi1axAzb7+VrM7BNlqOqc2
rC5tcuwUSanlka7k56x7iaLPsITPlT3e1CKZmVIueUQdMG+HIzEF1ZkoQfeOSGwpyqEdUUJK5RLm
WFP8Q05Ie1uZaObFdI3ESRem7LzZZBE1DuK1QUG5DJjO4D3W4WMJZemW1vXMTCH9DaScooaJKNFk
Y2RIDOojCDdxfrrVK3x1oV6mCNL49XlSZu4H7kwoz5h2UB6f6joBA1FoaObxuUcEML/HBMttTlq5
6cvj+G5bGxGn3BhS/fP0/G3Iyct1oVqPo9on59Z+MY2fQ548m0lP5/Axlh78ABAUPsqKt6QOuo+1
4tbwc2vGFPA69DYsNKbFz18ccCWnGy0C0C8/0tX+6X8oO9MdR7Gsa18REmbm72HG8xSD/6BwRAZg
bIPBBszVvw/V+qSqqFSlPnWrVZ2VETacffa49lpX8brMxepX8CpFDyfuxPrlD4/7uzeMyjqjYiSY
qRZ+3LouLSSrnhS3xZX9aeVmOvbp6ZT3m+BpqfQ19H8erLMAOvnvD/7LFH9EKcRfgBLoHCyyfD9M
NctKtSy1pFpkEDDckJQD+TW1Czobz+wZXW8M9LrFpGm+b+kwt1QW+svDmN+e5MRL0pKr+3B78xJI
NWwSn4UZIYa46tSTl3XD/FoZ7vVZ+6dEB7E6eNYJEb7J1WkuI/dYcrM8CKWs8unkLJFXDQv15Kvs
i42DWL7KeZRiHBDM1mXbu+VD+N/PThD+jZGNIXO8rJRMP1fYOuXUX+WzUi7OUuHajVcpQt0COD2k
C3ubv9D1EXdXCbqD9KnO4M40zlsjoRN2zfw000Whdasuz3amvErm3XWqpp5cgjBwxjYjGF0kM0n0
D833NRGQWbCCQbexpaNHjynAm3YffStONA8rcUP9E1ipHKEfqSrUxE7WwnEh4JPMG3G6ONrFHexg
UFzoGWwF7hGnRmrd9tCBgPGlUjwTQhqdLWEPqmVJDSdT1mIX1mySglU6b6EllJyasfnNu6ytSN00
b0l0Pdrzu7jM78dNdTxNnGKeGo7FixC58wqnnXg3vuSl7iXR7VdSCf4GcNoCOBHEJvElKIIq1OX9
453RH8bZwpf4ZKQfXfXGU9U0eqZyoGjti5aqsClSyEFLILqVGSdyJ27yKXxYzOULt3kWgVntS7hI
TnQez+txVCBDQtwWQXpiYUUM1cV7wJH1yP50z3977wwNGQOuObD5H/fcTJS66Uo4vK8JsiIws5EM
omkGeIBmUwW1O2ilPw/Yf/upaHyxAQMZy79KkVyeNLKqJtmSDAPMIHIAl4sECOXz0U/hAm4z0xn+
OEL/HUcOoEEW2+GOJur+tHY5TzPNaltoaOCqu8IJCJjgwm5Qr+ohdLAjox14u4S7pzbArQfoV05w
RkvTDPOqYVGlJwc3y180onebzcYH3JZbhXXdcYkX1tVp/9SiE1hPKuKRv4A5nG9cNwDKIUYpvCQz
hQUajKuQFTffLHYDpLjwdKDnKK4qiIxn5SEDAu6cAgSG0ZFjE/LzrvalohUPC9ipMtMokBWaGE3p
j82kkfBVmnTBuDs1igCMLf4TuCiaUVcUA02gP+UTSI2aeCNtrVXNk25tVbPMguoGk8whSdVAwwET
UuCKH80AGhqpG/bkteMv4/8Beh13VuT8qEEZWxaBxuUdRaTGzQp6YDCOjNlEvoZxhX2iy8jCCncU
+5f15GNcT4YxgCFgf76ghj0fQYtJDRgvg1sj/1CrmZz1PmBLt4MRJrErlM//xxyYUdd3meXo58xh
mgY0xaBDcQZUcIayRpFus3HUztanDM8inK7qC4tddPHHtUE4bscO+thqSK6DWzSBrNLse9x9WFrg
zZIZxZ5suIsMXcA6M3LNnCEAO45IdQNF2Z5lXlhnwHAjLVD3JxRADbfgbbZ9ZHaedtaRng9VGFXh
tR/lwWmUNlU1avt6uY38kOJYm+oq/eXLxxFCrt42iDGceKYC7p1bAVq/gQgJpp9RqPcPrv03taXO
FZqYzDPQKvnXztfVvD7O48K+MRk5Wgo8CgsGIh05RTmXO7wfUvpLSv8QUn4XUf7xuWNa84+8Qbae
ei2Vi764hPdU3kjKHdyZ/kLY7MohhvrKVU4nWpCHpKDNALFSO1wgU5ifHuucMGflBjxvTtejBdt7
t7Lfl4rN61b9jmzHLAZnsFue4olhfmFX7GW68GD7ekN6kPWO1VQAtZ5LKe29c3mf1d0pvlVrIzMJ
1y9lcvOtyS8EuMKheml7/U1TVkZ/y4Sayweooben/BpeTubbmFOhYOBC+COS3n797/P5q/j9kXbw
ngwD/JlC/80ci76/vSc8UFbnCux25OTmCQjXiKfH1jgnu3VapfJuGgqoZbdWT6xY2PfZ8wlmBgLm
JFIG2l0t7hr+/7yxRq5EiCjpzyRcXgsS6Kf+B0DBb0rQf3zbH1EivasNag/GCR4wlm8COuQ2SDbG
UiWjEJYl//vl/Cav//un/Wwa10V9reGVNRYZ3bFqygzqYYYgi2B/+e8P+k2SS+ZETBiBzlCO/His
J3hW2puQftTKrJAW+eQNwAuDrrRa0gv+I+Dld28RUdOR/59QyzbsP8/8lN3kS1KWJW8xpkJmkwE5
WLi0aIP/UUf+3yUL4CdEz0daVMK7+XMxhHjKdhoIzDnqtM59BfOt13tZePOlP5zWv8kt0IGBBGcC
soUOP+XYPx9Lbu4oTde6tKtsYS7vNShs7/701U/l+wJ20m8zcdomqnish5AcUp1fX+r4vrHXlxlj
jl4XdGPfyx3kJbfVSCm3a4OrV/hSZCzkzf//gU/kkdlmwtnSmf3nV61JR86ne3tdXK8HeeL3ICTk
J3tCVjTp1+WpCso/3PPfJNgUpkx3x4vO+vOPd8Mmm1SXQ1sBmPCkR1BJe6k/NOUf6tO/NgN+ehNg
8PDS0WrTlH/V22lm2yfwJ7MxCxiBzZBhKDc1GFnQ01sd6SQa8HRK2TcsEWxEjnIexO3ntRCZWgeX
a7PnZEai4rr8vltSmNs72C2md/TUNTZZW0ae174Gx/cnVtHfzcB1XhDLjDKmQ/X3zyNpGxlw/vNK
nctKWivRjDTdftLHldELzTy5k2fvFXLqwLgETtV0npLlFY0S4Lfp7Nm3Z4h88Oq/zeT3X8oAkYao
GMsHPzcxMhJXpBtp702Ms18lDAzviqeA1uhnKdpK+QWh6Ma51pus7Hx8o2gy79l+D/dR7PBm/OF4
f+emuF2sXrLADb5+jPV/ixVGoibq/aZVwKbnevaRPwEnJ+4kc1R2BTmZXPvTAP63noquigUIFtaf
n8QSqt5IpWVcq4Vax5n2q7hN/K6ICjm+tzEbBSddFvfm7Fg1XGdowNiR0YKrR4Up/VYfUS9F/30e
v3sB7GNp9Mh1SLV/4v2Nq3bSCyuREEiI2eNOpacDRYlTQsScBWrWsfTwh4D374kE0rMaFHfQeANl
M/4aNP7tnZ+6Mk+GSjntyGWr2aFdrYTkyEtyu1XxVbiTPzzhvy3ux+f9yAeKRn5em/I+mTZS6+RJ
w7pKSsnqGqdFl09TG0EPprmZSOy5hmLEBLUCTj69eYUC6Uu1/e8X/u+mOl+HBVy2K7A4XsSPOSqq
PnkD+788TRVoDBUxQO84rK9wf/YkZZl3zwvnTjob/vfn/svuxo/lPwAv4KNWfoaSGr26R6uUkynC
gdSF11t8HTZy9nGx13L1B9f8ryzjx2f9yFSv5tkCTWbL04KGU7Woum+LeWS2/qMt/SZA8lT0lywT
a9JINf55f/vHM23pPT13eeZcxNvgvw1YVC5697DTjzuoQGlCOBv5JFZVKGZXkeXO+2JL+2iNuHsm
wvXacv7EGPv7I2YsM0pQTiDF/hELVb29aJCeySiRoDCQuCy/VkZs5yHYGmkyryHXfMb6nzaF/g36
HV/73z72h2Ulj0mTFOdqmPW3SLn7+VTTBHoGk5ufDj7+LHcrkvg/SWj/y4P8+NQxTv/tOjfne2Nc
rHIYNT3v6vistGDSGsJPFET8P+6t/da2/vaQ47//28cl947jvl/7KSuKjL4KKWBVgdfZ/SkxHw/p
H4H/n8/1ky9Pu8lyrpYK4qvSvKo89Rz894X8nZWo5Kp4XzqzdEh/2C5FfvU080yeWhW656ePa/uV
3Y79ZZp9K8YX/ufE2f0h/DL5GPOiH8+lGsqYJ0MFwA7reJ5/e4EZLUspr079rnarCIqarRxcpvqy
DCfbbD55L73KNTaSr6zl2FhLIcovgQy77kPcvhF8uX0z0AczCM5H5AIBHqcU7B5chD3ThS3UKamE
qH0KLeNQhmYlNChvnCaW14xfXT1SNlCc+7cX6JElwXbj3BbZqn84p1wMWwSCAKYhh0T73ZcP6ooN
eb0Ttdt9D34RmkIJzoWffkND7tBIjO/HKyItLgrqTrayt9acse6btvjWfEh/92jE+JALRpbXOTKr
O6KPUO6J208jGFwomxeFk/nD9BbrfvNRZx5qS+mHcUjuPtvFW4Pxyrp4qWdZdLWFdjhFyf7+OXya
E1dfQijk3TWycSebK3MpE+7NQ380lAUzbv/rNFM/sxnz7lviJE8Af6K7CHT51K/rFaCGMPbW/OMp
VJEc0PINj4mbBnSvBQI1nas24Vn3qt0lrFb3ibhvH93YYK2WZqjRQhSw8GgxFMnLNsphExCTT/sh
0hdlnr4WR7aX1haEvTHQPnNlgxR+nazUqIlv36xI7VO2lO/uBSZry+n9+2w3TA/nt8azBRthAWCp
PrwEge2dj5kLlfGsXNSz/KP4BmHKh0DiG9w+rBi1U18SikOj+SwMT1/prrp8eOAYAh9NhwPfSSBK
szJ5JMV5ePnLsMRCnoESMNN0FUf9nPjAblCNcEpHxQwHN42N9+r1Om3jTS6KjeJINMhrv/QGn2af
kGgUI2nldC9GULvtO/Bj0b4eDA8aXN01BcTgwvLy4zPo+WpoLzlWMPls3RuPhdCfo7+1vjm7TbGm
LGhi3X0KtGIdOCi9ZA/x0XsCcRd9csMF9PhBb3mtBXAxANwV9XTD2Xij6XSOtTAWzwASdjGZ7uZZ
IH1ZXu0m+x4iBCFtseqOBnxs+hyVbwUsnG2K6S0oYkTKwjrKF7xGfavNtY1Cw/JJu38mzaQp7/H+
cPQllj7NguHrckTC3e/dM3baISq2MKIqTL2JSHk7aDSxYRtVR32DCUaZy+N6VWRvtSCJoYyOyszh
GsH0FSqBCmu/AELHG4GlYjo58cZPfuI+HXs7+EZsOI+D9Ko4b9qmWyd7fmTOsyzlDQWLdHX06O6f
I3qYOIRAx6TUiO870+aje9Di6yoX0uL48LR1VXJgsFiAWi3Y9RWX6Y1H6d8TJ6bTKEz3fhJZhIiA
x56uJ8e95F9n5525VFkC489uc07URXlxd/Mar/MmbjNnIuh0HhJJLuhzcSzh63aN1RkLus5wGFpw
mIRPD1nKgETjua7ZxhB1Lu4zK4aHuvmQlrB5N3y5yVJe9O/cwPG0sIqPZM34p/jg0NpP+ozjgZaO
r62N4MmR36dQ8YqTe5/uVL/3J9tTBJe1m/7ate7d7daolz0cetkgDNu3bMfnBShMLbKAFfZibpfu
MD3mm96Hs8C5zh9Ty5EDewtae5rNEVDksGi1Li/e4OqYYyZYenjNfmFNUxwsb8jenJamOCD99Cqh
oiiL05INxTJgfEUrZc10hY1JeqxLGsF+8wI/qouw1HqwMGCniNvlPWoV8ej2CU1sVMMyb/JWIoma
C2TLew4KM3XGe18uNExb3wyi8u/RZaEjsLrJeQEMkr7rzEW1Ce2sWy0gU6C5ivDoWn3TvsuPyRv/
Sn56dLjbt/TFDrXN42hhXM20sd5bdubgj8BcKrf3zc90IYWX6eVovtswNfila72BmgwUkSdieFE9
uNHn1oIfoO9t7tKjvbMWJ64p9F3rU9Sv7JBAg5u2YlPY7kOYN9fcqm/PuPnu3U0674Xh9O51hhF4
kH9iT0osfdIpFxPeo4T/UBcgbsXAYV6mFWeoOMeLU35OgtvsE2nY6eMg75Fmc4cvJeCMI3buAsjQ
Ki9ZsVe86l5U3vD9mGIngw89OR4zXbCPzaHU09y5e51ruBfuPC1vG1ue4J+ece+fV/UK1ct9vi73
V1f1tfjygrr9zAimqY9YqzivuoXirK1Y8+Bpix5rfXryC3xwfA4XqwH6ezhlRHU85/yp6d3DIaTh
wEJpuu9UoStRAUZ23jvp/Pz6vDrDRp8PsblnRfmzj01H8soshhwFyNuZTb3zCgb+3mnpG6tCOQft
Vwmv58MrnuETkVIu8CDOCFiraLDCeulX73UlrA/aHRXUL3lg4BLPAQsxyKEB+JQ/qq8n3O3n8HyH
5457j59Mp3UirIC2/GmXhiVcHCLFoiBPbyJVXhny3BjCC6DgIrxr3hj3l8N7v8yiywt7p8b8/Eaw
NBbmu7XQI3umHZrY1RYDXr2ZnuZX571j0Vt2+bq8wBcacFHvFuKLPTdv/3V3m5f12dEpAGyReMxY
LwQgKUSr261/me9Z/MAvpZr/0InpWdR8G/HFqyFyFQ31tbC37Zu+TDdpSFs0NI/jtWAX5gAx0HVW
vOhbJcCHn32MwLPm5hKnyIcbAT0WhrnPdRdL2zE6P+esxCiCZor+VkeGk3rsOzibOgP0KRhLnd7k
Xzr0N4CKmXkiZ9zulLuLUmnpNAu58dcaS8FwmE2cYSVNu1ipxc1jt+Uo184tRNtwSoDnv/nywZyL
VpspEtnRd3r0OGZ7fPfD6cCFxmoE+cI8O3RTaUYSFjzRzVsyNXp8D2/XcnRg1vwctbN8ettcPCJL
SLhRGWUw3rW99lWThPZurC6asNgjxznVbv9+92+dW8+SwAy5kvX2nInLL9Mk7JKuzLSgr8R94j4v
wfVNCtlBcdPCPbOs7Vox1Ebjz/lX33CMeDyZBCy4o21YY78LpMvdbDW04r4iBYiRCcR1tn6xKBeP
DcIzeqgShvKPqyNF0q4Mu7UGznszrGrf3J4UTi+L7ggfx8m8Jgao7i1IorNv+gzGR79uez10FHzO
Ig+G4OIgGkL6VUWNJ2867ORJhL2Q/jxXRYD2ysVRZ3x5L50Pmz62tpV3cVDm82vdg5q13XVB6XAh
AawIRj5euW+n9I9O2/b1vGynPTzxJ4JI9jmp3Hx69lN4dZx+PQTUR0nIuOvpl9EkjiazYXb1s6W5
UVbdKvHpviVT5ukWJr/XHLV2r5H0NnEBmAu48FnccYpQD/N5xZNJXhpAtk8CJHna+OPoNsJxvNDr
aU8E58QuwsxE/Yl0qCsJNSwDc1Mc2jDdp0FN3xpa+qkUnBa9U3nd+/mVYbyE1ICotvQooyoizHXe
7q/kcICqhSqb2QkGSzyMVP/J3Tm9n1zz5Jy3V1f38w26nQc8yua8al1i7/zu2qpT7RBWDNCsCIr1
DeXW8Bom/um1fKun56mculYm7H3LDI0Uz2My2r0UG/NT9RsnP7TTdA6z9AvaqVQSD+cV54bqq5Df
L6fFqYovhoPC6q3HPKxfhZcfbvFjcxygK9me38nuX6++tv+q96CD3TRUPm5jyTB/vEsfZHusboZ9
WCBTsSyxja/z6hqdo/rN3t5nilOub+t+e/9KuMaEUo/t//UvUl/seLSVYYp4p6eGY9Q99OLB4TQL
VmZG7/H81fIS34fZfQaP/niB+0/TvRzpaHZnt3Ktjc2OxA7ptAMZBsX6yc+2wDG+8KIBmwt+H7Wk
PfeZKV5SHzldrh78TDGiy64VGa4xu4dSSvxJPcmxZlaUr4u4Wo5Tgeyzj84rMyziE8O3qWU40l3k
B1bsH/PmJo62mD+8bJa+Xirv+mZ3sYVpvWubCinIeTk1FpBCfZJXhZd44lqsRDswDsXP1+b1crTf
UReYX6kKRjdHAbdPVtzyhrszfq8qJE+hrCE/DvNY8a6rajXMsLuVLjjIXviGN5YHiVu9WjPWBqjj
0nDM71dWZHtowX8bb1mYhRZvE4pr7AFzb3ePgPVCqgSviIewJO0D4z1VdtpWW6ZBukc37oq99rC1
I87TOTqREJTqVEHUxKNCoSHhGouGCpQEgGl2JHvDzO3EKTZJJ5QYfVHihRyXC+mtj4xv66VZlxtK
lBsXS3Ze7C+0+Ugs9OlwPBYLWogEXM3FKQhFFD4Jrss5QPXAt5RFtmRv0plQC2mLsfQEYj3lyKJs
eePPbZ9ALyj4XuR3zS0ic51HICJ590s23j17cT/me5zO9LKwgjoqQnVKJCIjLZzWkd+K3eqCc+oG
3koXqCE1kijXk2MSoZER42MGMbiyx8bKtpzD2764xf3sHp0QZd6SIk4nr6T8LxP36pNjhrmHtLzI
/FUi9r/OrkqRUeBP9DWgCE3YzmU+mdq+Gg7RJDxZAnoInMR92h9zmBjGn2bnEn8KzqL1SmoMNMHz
DWlBBL5p9cClKs4l7pBpwZFZ65xPkjYnvh76Hp5Ex+DpcWE9I7Jm5r5xuYyi8ftNGrThzQF5ENzd
l7UU8PaNdbEwsLgksP0kbhzbU6LEz1yTvoDK3emnbDlt+xCLz/djWY/rc7keKaCj06sR6V4f57vr
ot30Xusks+d7Hjz8ywx6TniLnMK3Y/pJfhPVcSXOUz1oZueN4p7jiz94kxgWkE8obY2oplbnQTsw
ZI61Yx6MtQu0E6b8VnmVveBQrB08KzfXElhgZC2qk7u9criXN2MJV4xzDuL3ymMdgIQA/VmROjPb
ub5qbu2dFhqfZlDEbMDkx/1C8Rs3nT3ciYP2x1yWxTkuPtuFRuRWnTxzU9RzWdYQxU5ubcHYIien
zlyAYoj1iEdAMHNg348M7E3bdquWxChZpS3rpWiv5Ll4Lklap/aien2uWqf3xncxA22HgZILKBhm
toD9zs1X2qe+BoylsxL1ZdaYv70YwmafREXAr0FElzJ3zHEHmgQH4u4KBLVTcT3S7d25RZrQIqq3
ZNdvpL0eqA6tEm4NqtDvqUmEVb6QY2L/q34KJbrHcN/51FKBFiUhu3PRY9Y7mouRYZCUj61LLrbs
8dLWmsQr7j+zXbFpHNBVBzKNZj7el9XA57ci2Z1hcl+00/YIKsN2k+ixJwK9WThBI658Lg1QSKin
ZrdPQ7Re4xt4U7A4In/psN9bQPZje2pQRsWqXdSxMiWbchfVt+zf6ak2ofT1XfHj13BYm3N1bszy
SMaSvm+vi1d1jnh1QNgOkHDrxWVDZTGnJnAm4RxiL/y3sdq93aY1TYwj0/LXOmx8BF52xkxdPN/h
uVqo8zQCy+c2C32qvnYbzbkszmRz/6sVU3E0VjlvZYC+WajuifcGcaIvhZN3mW7IoaO4noRq2IZG
RNScBJP4Fj12l90Qp5EZ7Ne1rwov3dEr8vV421G509YS7zd6Cw+X1MCrGBpnYfuSYUYtdpP4Ked7
2SM0BXsYjsUUxgr357c7UwE+AYcmvbYxNrBo4vekGmrDnep8i2uh7NQAp+dcp/ah9rDQX8RLvGy/
6zPR7HElk7DAfaWUpbqnCXOhidZJSxSQnAuXdQtMySLhIr0XuZu6sUpq/jJ43fKMwjjPoIgywry7
T6AcvWdM2d9zzLkJlMnRdpbiTA6PT3nZvJWzfi2j4k2uq6cAEvlly5Qb2rmfxqrGlvaWa83G26f4
+hrooaOvFKGzV9VMIfAsXr+NEBCYa0yZtDvdRPxa9ptupYBcA3z1yerXtPhVvY7QWvLQp3d2L4G2
OqNg8ETNxteD9qVy7Ch+1710pgb/L5I86Jm9va7GYyyCxH/4dnDatPAcYsrwePis25GpPVxgnxQ4
5/XZqzaKP4kV/qruFVz3a+M/384fHY2Ql/4l4wVYb0+/j+kmL26uGk8cds9fEl4nRlc5SZgG+dzC
0ixW6ckT8niImkU7M5yzn88pBrLtdTmZnpePeeKytqZFVkRuyr/aWFGxNz3Tk0/8z7BGX175unXO
r3QOPZLQw1vhnhCrIOmgjs3Xp2UxV8gxO3BESJ6jJPBVPV17n0f2evIU1puBR1adYa566Ur19F9Z
CC40GvPkLDyDHDVWLZ2P87wHUPrL4BYxPycsq9M2rEPTgTYvzknFUyGpUUKHbLK5x+b8EqlUPO7n
mE2QswAuxZYaVQxr9BSUz5Yc+D5P3sqVHhfctAt38zE/bXNcpkLOt1TeuCorKXhwyQ7ndbW/c1ra
6DOeLOTNOVggscDeqNcEguNuT3ayg1/25Upl1bvS9n998YenL1V/dDiTIzYcN+KyTt6bvbEyF31Y
benOmeJ0lOl8blKiIsoP03pJs25Vkb6Jt9uF/ncSUNVAmhjSpaE2T4mz0xKeE3+IqiUN4+1jX2Wi
naJVgjZX2DgJjYkkqkm3eS73tBrt50HjQ1tZO9OhDoiTHRxHyLGvP/O95p7Fx3N6deKrkLcECPsj
j9IdtPYvNzr7C2uVzvFzAQ6SjrU1Y1R/fq15sZHyri5GSMR8Z4uTTx1FtsLOSucyZotjgxBYOZkm
Cld1oCQIznv4/gXBcjnGNilqXnt+/xfdcvoinh0PrIYsFb6nTb47vl1tBaiZoPpc2vOJU7oX/vnh
w+Y4L+dAkt3LhnLscFrai/qVni+9Qlo1oe6XpAr9XdgbG88ufxLIrz6MspOgecMKNhNSEDqtS4No
cOxD6+u56tf5rMXY6vC5OuND4oxJQeEYYrw4dIw3cfqFBqRjusM22asilP3zy+NtDJOF+57zrqvp
sGg49EDxr04XhjDo7pTtnRqe1tF7ijPSlg/sL5DmzWz8rdIq5ToIUPBixSsONPcyy17GUGLPeehw
8M7eKb47dvBwNWTPhG0Kbh7vfaVEN3dwFB+xsdDYItQyU1ihF89X870q8exy/HWdZ3ODLyFRVoBC
DrRl632cDs2WjWpndXNLW1Tfg3PicFIOo/+rKtSmCY70FlUvLMzqwXOJ6GJCYCToz/uwPhqnIN/f
aZDNkHDGSZoxKBdc42Xbvd5e7Z30pZPO6dTAjvmeu17vzOjuMZ+Q3P2DHApEobhgKrAjx8knGE4S
9OK1idk13dd+yoK2S4cef17tzdXlmL+aM0Sz5pdtUzg49LUl1LVGETAYrn14vA1BPut8xAiwn861
1w9f2RZRIjLvHBRHOBpB+ke6O1kqa7AOO5olKM1O68COaEtKgTl7biarCaOZhYYmIgp0wTMsfcXV
v1uv86mq/4ong1MLhiiJJ/kgsixyuWp+iu3oHiSkRYMzQaWTHu1ssrX2NDJlcXtNt8X2eqgPxdvw
0nsPH6YNXuTVf7yDsag9vHsIAmcMadePSQw+0RSa2/EMpauFH0jllYJFh4aECwDzZ82dy6mFHvNs
q5wCe2FJERsC/PXUuSxLC8U5N6fcDyp+qpgXN2ESRW28AD3I+IJjzh1EQPkL3dHunBOaWsHYiIAG
RGTuEErezX36LBf5Snjxxf+uO9inrbpOufQJuf+DYso7+TUe116kcbUdjpf9PXy9RQyDXCzFleLx
Rshu+S4R6jlxqobx9j39bjbBEFrnuUrCwUkwuIuPUulC/ryfXW0JssqXBRSAufsBu5KX+2o3zhaL
I1JVXD/5TfFHK328JosthrNARc+Rw/M+m6tE5KM9ZtqPhzgfPzt3T+y5icdrRUvGIHbfjhPyT7iO
PT4A4iCzE9YGMrPXfPt8zQyHDiMi2WYbSV/2DhFQnyXtqa5sB9rPxkHFMrpQ5mEmPnwuzNgSDCgw
V9qCil7bWNdQYWrK4a+yeY8m0pbtHhj8ZrDoPNibEDTFlDkfF/JXKDyLoEf1c3l39Nha1t/gp8HU
ekwiwvxobOwIIxQa7bTMkT/tYOKhN8teIoMUgLqsa1A5VCDKvAuZsR3X8QNkAxRJXUghLAyq/kDm
MtRB4ZKcjLOuan3f1/SkX/ccBYsbFK8OWYUdl748tX+d11l8DdSVTMWFQMexWqH/4WRB7oJjq/fW
sT08VuWXThBG4JVETYannsyAmlvdqd3+Ua87JHCLsC0B0jx9q3y3zv55cYe3+w7E2AfYUjc++/fX
yVXUyM+hDpYw3HX1SaCwgzKYrlwuH4+glGItmWvlMjtDn75oCwBzQV9CIhCrKYthQqKtW8SKBpx9
aZeLhKDW+JBN1LRKLmM9pryRItKTYw0lfLzLTKchZk2jmwEHLb8ljfLGayYvxXWpFP7N3Cdm0NLm
o9s2RrjkXWeciK1JwmBUOoezbMUsIC4Caye9DBW9FpZYJhfRUbHVW6WcUXOrx2b9nJcBnllajC1B
UsDH5+np9ZuAzH+Rri8H2uNFHBknV399LKqv7L2NnnMS86k5LZDwFUpPtSNHjQuJBH5gsnn46Y61
DZLtX/mcLtWadj6DQDnSD5cHbtxymSoE96nppNH9+/xS0Z5Kf9FbP5zezjRP7nj1jmwKrht/4rAK
7V9G35B5BndOf7kHBSHhJDSSC7pv77l/P1jHan06sB5zowew0nf2zNqcfhW2f6LDuE7fAJCuTzGE
dY40bUJ7hc1Vh8c2o3tCsUdqQXoywMweFYP/pDHTRNrnpHMr3b/DHvZwmjfNlZzm1y3oofTw6qnp
vcsi3+LdqMzuIagB0Tsg78RlObYmEQ7yLccOH3D4i7s30SiNNoecgSBjkZAKhLq+iFjrcEmbKexj
Y2nrVChGlAbEhQUvx1Pn5//j7M2WFGW7dt1zWdvTCHphY+3QiIJtaqqZO0R2giggII0c/byotWL+
b1lGGjGjmq++fKtSmqcZzxj3fY3tD404KHtefWbppHP7TEO/MTQ+QKXR6WgmE8OlCIeIITucJ+RL
bDaqQzK6usJnuKAQYV+/OBhJEBet4sA+SkGEkb1EaOCxAnFUXGIxi/18wSRCOsexl/C7nLylFM02
ivlxJGwY2ATb7Hb9JsJsm6UzCoXOlZWXZG9vejq+XsYgkoiLoNovMT5N+uQSCXxr4LGp62b7Wi5g
ObQci7oXetJOOKuaV+u1/bOm0wHFTszvihpqbBuTyyxfsOsV760rTDObWf4msF2/CKwGNJi2OzD6
vjQJXxlabEDKuJilbBdv7HyWYZKmNbfy2/mVkSC9sMTVb4HDYDmyeaQuyyWdCIxlNdaJns6bG6lV
WkYwZaAWvTY7P3CoZvZrx2lB0cVtmulpV41JI/arCetfyXYzO37iGOH0bpCzSlxGGIkhfGlUZmO8
aOwm74S8ObORsy8tA0T/RrernfpWqe+N5kn6piTXcUsn0DANdTngBBJ6UjqJb65SLQ+DBtf/+FYz
dmnLOhoCsavsKyh93aQF8Y3z1sAyVJvu86K8b7tVjRWCFNvJPKN/4BwhWSG1+hNrwxfUz/O7fELy
YdaNIxQuNBFFmwkloHr7rK4TUPTNuEY7Gk4KhfrOCvItTequzazUZsfURGwb/zQXhxoHqpCYmQ4D
qPGKhnLQ6MyFUmCX5hVytcajy+llYGbVqDj6CRTs76DPZZ5nxxFhnfE2fMt39Rv2mSmuoZchq/17
YnZfyqoTccKN2Gao/Ce3F0kaF7FzzV7p3nSkzn9BQlLpMD6ck+rqJK6uJj+xR5xyR9hdZ617+iZb
ap/nbBZEB2w2BHDxLJ7JE5i75mUiuOoGKUvdX65d15PzT7iQPnMmMHcrfKazwSa1Ir8PA9ktV+iX
rMbnhac/6rI0bGmWHNQF2rxuP1wb42THXQXWpbF4w+Wwr2AdUcqxru4ip14RmTWmxHa7VCfdd+OR
MGRYTMjlcmal7ffoPGOniVbGshyn+25N/Vl0FH3T7G47LCfCNBlJ/uG4JnmtvuVjihAmra/sxqEq
uxBhsCzr2MnjTaOPwrUwvk2YaLZudQvwRPbgjZwuOzOTdzyYRDOVnVxlqFKtnxlLrFezfETAt+hj
ZqqqTAQa6e4G6P+vJ7u/JgW2+UjxU5eQ9bX0xYk0R/4QdCavGKfX/OzmrMgU/wCfPzFe/MsiwfWC
Z8AY0lQGs++9JDLLhgDcpeHNh+8+Ktj0onzfXVQLlLeYrm4ZqdWAgmGRWEKemshfK4mGzfVH34yt
W3Uh5fPLczWd+EdJ/I/uTFHRonNlcCvudGeNInXJUTNa30ccYpL8gnljzobmvrb3e9WckcY2fY41
fwrs1PjNhdgLOlEeUUuXSKMj0TDfeRP9j8VsYZiL9z3fC6knX+cn30vt/8pn4L5H1udislm8L0aT
H9f9WZa2u3SXqbmkWsoJqialtFM2y9p0I/uHL+b20frS7MtYt1HfmtO3+av3+irY3tvbPCIMN+fC
lDTmiBO3pVpzDsmSSZKMEVKY3ptH0tk+8Htkrlarw2pbOfut/U1Ib605kazW6yfGkD9dzO4epopu
ve9q13vnpTvzQ6wWxxSpL3DK9mqF5IPVdJaTYVRzKmHVuNQNs004IDfcabRJO2Ji6b3u4tcjCrTf
dYzGP0YMUOR0rVSN3g0H4/ZOQx9rxzTKIlXdEPPuc3MyQq/UmpvP0f52mKmjd0QOFLEE6x1prmAh
vtiWVCanvvaKEuML07CJGYkum/3LM8yR4pgv9BxALcv5PP/Sr9ZuRzXCHVoucStiXs4p5nn0Qh5j
dz4snQ9nfeOwuAp1om9jMn61HI6j03L6Flq3SbOJTY4I4+/fb1p5oA6lPVTvq5D4ndZvf6so8w6D
f5zn1eLajlpxG8aTcCdwAIxfm4N0KphDc7HzVdLjrZtp0y7wU3hX2BnlV6Od3q4z/bKSjIUeL418
dyu9Wl4Mb7M4n4rdvs6nijFu0HA1h7Z6b9J9Uy1Tvj5YxZxZh4uAGrQ4uZ5cyPu/39cjsfxf93Xn
GVHC+hTnqUr/OBreUElX3NFisWlN0gTNCL/eh2odfv9IuZcl343l/36kdveRedZcwuG5uW0Q9ajm
AIxVRQiC/mH/LjgjNNzR6OeHycpp5X2XnUcV0ZvsHSlZfVTfnnWxxv8Xs4uOGALGbZWWPEPhbqnC
3VVqSm/wqjwkQfZprHzc5o07sCi2UCEAv1lDiHm2cD9Q6POp8DYUBWUu/cH/HlJGmJ5TjbY/0xLV
G04dqjSbOrEkIhLELbtIea841ZeecXMItZFyE2zhoiiC8e8vRHykEDaUnoZO027wP3cXQneek3pS
sSSehTk8joHmndH0slpji6gK/0Tv2zp+1oC7XyXuRwGcBMT6fRdnTb/70FRowiQc6K0fZPMI6V/2
3oON4tTSQFfHffM8c5h9XI9PPvfRRKbLPHQ7IFn0K/jTSuzr4+WYhuX/+/+I/0vXo6zOE1YvRBrb
oTlYvIv26CXduSSwJ/tgNhstgsmL/n203GlnTS3J9JzbaDoPLWsdvUfOOrVWq+zJNHwgcu+tkxq9
twwB+srd6qKdGq3WDJZ3oV0cz7uzUVkc91VK14H2zI7zYNip9PSDgQ79HlPSnaC+zKKsuAm0sBSP
9GSdGQa9Bm7qlxJzmiqTURi0NEZAmpGI5gCAiHo6ja4ceY/VXFXfwmJXlYodxfXTto/9C78bECor
K6EK7Xp6is/f06E0hidov1HrozGEC2CFUj8ommArJS+AUytpi+1O0X7E83aYMRMIhZ/Mg0dPRpQ0
tli2Wdrm3Q3JUj8LUhArnV80Ozn4EEtcOq/yZRxcRgUyroH4wXUc5b43/UvbEk55J0ap3AhQm0/W
EQPE7xf0Z1e/eyRcDX11dXmow+a52/W7rggiTSqCaTw9zuFk6iakGloNXz+L3WUXcnSM/esrYf05
nNBogv31yQX0S/E/F4BNDKutwdJwP1aquMjahn66G8FVPJaFCY0avJCUSjVCT4UWCK31JKeEg7DJ
kZ0Ep2n+ZHX615AJTEM2eqQvXZlFDBR/j4vOaKJ2EBlIKuqbLyY0jVI1p9Lq0a2msmhQGqedcEUd
WUGfGpHgGOQ0UxtOhtTFsvArUnUT4lSdF3ZBrjVZDpuj3UhkBYfom9s3kbIBXepPeTXNr/WTeS0/
GNT/vXjxblCn+ZDW8qxHdL6aoQUBRbmeVC57XPYamu7RMp03w50Tb76OV8PN91jacXHm+MmiJz27
jLv1ZZCdOjkxOgxaxpIG1wNMO12iWyVq+mpQfganAT1shEkiAOBpv9OuteV2ABptfqQKAcqDquS5
+hxop9djU7/kIDqAa6ndaX7Sk8nvY07sr+V+zCmCKPC6JTbGe7+cIgW3MtVPwszgFEdGbQKQw6bl
z1iyUyd5NsIfBCN4u//n0+7dTLGWiOqJF3QhHuVoMhtJzoL38+LmtjnNOBh8eIeztdr+fpcPFnyN
RcaA6NXDmY27QS2UOdTMomv9WHczICZaS483ZMvAEW/u7x+lP7xFAFMcHFhNjGE/OP6z46kg1m+l
GqO5WB3nl6UxukrwRCzZD/3sJUH1t6GRCBVgeZqMkdJRnfCTFUKatHC6CfxP+tCjk5jetupYQjqH
NkiYHYdmg4hspyzjXUL1vJ9XHmWhabLMlqAtvaqcxPNkE9Ih8oWdxFiS7vD0FcjLkbH9o6qYIjGb
DHNTQN+wBEaJcHdSTfRxIjlxZgUvx0X6fum8i5ctyLG//v5Q/ky8f0bZfx5K/9D+81CMS3scdEYs
+mmySKm/SrOh6ooq5/icNp7aSC+tTItILD0N+x5EW7z6/3kddyMuSyPlogLomr3LfjSi6aHdlzgC
65kPVu+/0T+3SERHUMt+ynz6+xaPSVsPTrcAFd5ghVIetXttC1vFitBtGeYNZWd/mMaOmgspJ3Rg
NXxxm5Pga1AOx1NImtPzdDCWF41XjzS3F3d9/pBzdtX5VZgP66N/QQXVefE2WAxWCndSU+1pndTM
uKcLyorUoyqzIq1GBhlp8jgxt6l1tWDXUPq4oNG+uP1fBIdL/QJR/ejJW36wo9PfB5830Q6e/uH9
umdIRS6dr8E05DBxRoEcYOJAAJ5T0jSci3/7Ok0pd55fmnXdO3R+//iHyy6OZ7ZO9m6awdyt/qJ0
GQzq+Cj5BoHUVWjdKmyntSb0nlwpz/eBYmcKegfC+7PYWMQ6J92tKdN0x0OuHPfXE7i0VyHXJxVt
moSmWAqR4rPhWHHzrFPnw3VXlUSZTA78YlBSfw+XodCcL+IpkmdNLwU9dSbaZtRkX7CGFdLbCypr
zxbfB2cAutVAc8DICzRNu/vIqs6usXQLg6mB82cpouZBqjHDApPPBvNkil97Go81X/BjxQzm9Xuy
BnX+ZL95tBLjKAbnOKQVB2vh37dNo/tWvgmhMJPRPSMtmUu28eQ+lUdhFI0o+yZKYA/pJfr3Zwzk
TFDaUiAKsPeBm5tCa1clHpZP0QSBkL/27eTMzSJah4ABHRORID0QyY5TDeDMsS5cAR2E6Z0dr56/
jsf/F3tR3zyZ05/BhiTdPYHsnII9MThZklX28pmEtsJul79PhUcTUcWrTAwJQAW67N9PIKGznaoo
DSS5bB6eQycqRFukvTte3oEuzdX4CRn/D+/zfvHDNcx9KQYB9PBu8VMrIc4a5Spv/Hi6R692wxti
rOEgbmcc+BaLl40yMH/ccjTV9lVNrfmtO8heYHLOQ79h2avf7//RKKMzE3Ackkg8zv75/Ge7aaNr
dj2dh7SEduqJYUl7isnW7x/xaJvXyE/Rr4tkgnE/mQIt7oqrVIo+KDbc51Iwe/pU/8Re90+VbmV0
cugjcU24G8htGXb5DUyab8hfBhqCIeidQkaOT11ckl71BhmLsBwIWeSeVMFM6sThagoakdzy8zhQ
cWbEkR0EL6n0ccWDkw91SusDGjqTXqdYwvlKwYvQEtWDbHKNILA0GdNbO3jnXY9jDblfZYUGui6x
mJ4HpOer6xvduh1BRECsv3NyqxqkiWgjSK88Wc//bV3EUUQX4HhwIhmyXN0NqorF/Bakx87nEGgF
LYZ3eZvnVlwXpnT05BKdUkgZhZiBNPvxnI2umm5e5dU1pyYrAneLKfzVwZPLkh4Nrv+5LFrb/T24
1HOty3V5CWc1EVw7bdx6cnnrLSO9/m44Qzo56P9nEc2NFbId31iqVxsqMT9EHFe/D8OHi13flIL5
zE+wH39fzbGqlJgGdoNpOMeUeHpJEyuqvHgZ4Fgk3FokXu6Vc/Kgo3oq0FR0YwysapYuup3oR4uL
T6/IeTXJu3U8l3RqF5RFy438IfjJIl9fZHaD/tJ/v2jxUaxEd+eei6LA0Lk/p8kRLVCPWkxzFPJ/
kALn+nevfNykCBKRAMy5G7wcgvBkzj782CFkOZhGgkL25+9nVUiB1Mg93KC79Zm3Vu3hf0+n7cM8
Qt/HQYYPOZRB0P79MQJojlq76KIPjz2KBa+IcPqgmKiHlKTSEJ11OQ5EDWLRd0FFS2dMNxfZVqOT
c1I+AqpbSvol0reyrxZFt2cr16Px2/OKdM74kja8T3Nkg4GSnYdXwe9kR5C8rJk1FSXZGf2lnrzm
/qhzv34ZosZWDE1ZZlP7+0HkenaOlRsIhiGGxTYxdWUl40DJPvjAnp8Y7/hDlG8viAMoRuZK8SQU
eLQPkmnmFPYnKhTuLiDLTsGVnpRQWQxP66XCNK09wnfMtZlECR6+1+93/PDV//cD71590nWXoXK+
JNMqcFLNGdB3NRj83GTM9h1CasxLceZ1BJeyVa+i6FsdTkt9U1dvMmXbhCCwXIvBy+8XJT984f95
CnfbiD5QbuKlbKvFZVJ9DPbpiIT3OTDP39erxTQgC3HpbP1q84Ya+lJ/isgVaP2LQqY7VOuYZKQA
d2SUckyE8P9WfVL6ojgvU0t8RdsyRJFxmwrPrvrRwY18fZ80hQGuGXd7uHypTlGuU7fY/ylKYnyw
NGsS0qgGP96PazrOG/4/M/UwCRQuSQODVM7qSSrn4QBSIK6x//Qx291aX7EDK9pRk6gngZowSc1j
z8BdHpqXZ9xs41F4zk7/fz7rbnWq0kunBkZ929DfAlIX/g3vxNkA52yfNzd613huLmjxO7A28JTO
Cw1JnWlAQY8WJ0tZYg2zqH/ja1cy7IMb3vJL/fkCXeEnNGlJxn9EKY71xAtnP2z+vutYc2/MyRB9
mkALNz/45NuSibBeES1OUQ5ScSUF3+zW45PtXXsJXb7o/fTr9IcqqP99/GQMCE+OkX/S7/8sG/95
EHezVo/V9BaWrcqDmPk3ZzT43JwXmfUTjGowmuaOROyrN16NhZfvcS9zTmwUTOr377Pm4R4FYRGK
GsvXULxPjOnnthGrK0m8lPbo9Cse0dLdvZbqFEZHnrxHebESm/hNbyNHMMpRc2tHXVDPronhUusX
yvOTx/Jo8zJUEHkE2HCIlLuYvirUJtCURvDrgJ7ugqPm20CdyHHx5HMeZoD79LNONM/h9j6RQe01
qJrLTdls7b2BmbE384Ma6fDIhKbpyjPHnBfzD2kKccJch/b2yaL9L2GUuO+/F3A381sj1k/1UGx9
gyogrV9MAXeQcES1fEXZNDfK1G5ap2jRiyh1j0KO2oMhX5w4nQVl69Jo0UyPu1LKoXnTR76EO0/r
awMJN+GiePr8faBID1+MNjQozwt0QPuTlvjPYUOp8+gqZB3Hze1stl8gzt8krwNn4u5cZ65Sx+qd
9D2i48na9OgEYvznc+/C40us5Vpyg6BUB6+cQAhlqmftAx7GurRAh7Euw/CT74vHekX67Hjr741Q
bTQaYjjaoBCYuMiel07nWJYVOAd0imP/yfx7uPLqKh/KIQ7s9d2mJYmJIl/KvJ2Cx0h6xzTL06Lw
Bk9Oyn8SDv8sNhQmBarR/FLuVt1A6LpQk1J1I5vb2b7ctva+8uz39/fNycHkgndq99PNl7uUyvTc
syx/e0EGePN8Y8x+s17HpjPXzGmJM9a0nH7FhFjwZIQ93MD/c413C+Kpug7jk5HIG2O8rUdb2CWz
0lxsEuvnZBmWZn+dzTcF6bZ3ALi2ffLhfcjy2wO6exHHJg0TuemuizM+BlyQVzgMASF6aEuohRfi
FMsNu4CLgaGpzKu00G5LtZzKjow8HEdTjpfr90t6pMEiHvifd3Y38sX0Eg3DvKkWDfySyyQc439l
do8MwFMR2ktyKqQZT9+Dzoq8+AejgPTsKNGvtv88FUMiicMRhuDgbtiI9I+R1JzAoFFNsYJaag8A
GtrCl/pxeQb7fVjWAmKm6CIlDGQTd0v/MTsHWicNRP9Uy6MMvJ3RgaJBKpU0TpLSo+v00/cuVz7K
glJXRpFU+ugqnA6RT4xrczoe0BhT2rcoYYdd6QXH0yxLcNS0NDTPdkaCubaEEBGO5QG9zNra1bVm
ZogZMPCLLRovv7+/R3OuT5DLAO0lUlT3sESZxlK3bhDWi6G0VaqXy9URjlbQ8RRXQfOWX171wUsh
IPM9S6ReJfKT4nlW5K5yfmml1wRthgI8SQrBjqhLOVkXqk/LJFqMBseR2nmy5OvZpNIco7KN2JVw
X1FIlzP6nawyWNO3r1vzU/S1N+vceUE2Djo7BmL9Vo2PyiI4zYIrRjj7Eju/3/eDMQNHkTyGSJsi
YKB3Y6aVGon6JLoXfPIQO8DaIOCetkijf/+cRzs4D7bHcwuqLLGE/n3uukgVvVnbs7qpvO0++ejL
bKW52bgvg+2uxN3wppsI8KzDOLCeBcyP8tp0XVEUsHtATxm1f392cbm1mn6uGzhTN+uTGDRzTzP8
Iihh8TU8Wwn+3MrdPPzr4+6WgqrNWl1OTrdNLX4jrQCpnlzIoTvaLI/oeOnkxYiBdJrDz7p+gVCP
ccl4EOcMTLx4XAU3K6caIOfQ7Soro8+Jd8IwsAVHnqcuLd2Oup1f5tKA1pS4f0U4LgXcGSD79p5p
Hy11yQ2p6kziNXizj6gBAcIB5bZlbH/Cx4acd7F7NMkmoAZMv8QxcbiOzQREO0C2BDJF69VjrGbn
mvSVJ6Ep9hv8A4Z/EZ0w9nEROjrmvkPzJfSZTE9ayWuAOxPdvYxUiA+x5hH6uGyQWU7eYKSCXtfd
Zh8Dxljlkj0oR8UWnfzNqQ64svaKI85xhdGvwMi3U2mNC4ZivpoAH3qtFMe5JnY9cC7YRb9keqGs
4qHNulbAemeRxzrRWfJhAPhy30W9qySQLfFMUXEb6oSInTU4WoPU6d7rd8Tx55OD2B7TkT7KpdcL
tMMYX46tyWN+v4igH2k0sc3LZ+kl5d/F+a9BcbdeDsuTnHLilSgyVFDA8h+MtzoyVJgAbth72HTM
Zb/PuUeS0SGVZY2hL6nQxO8GYlsC+K/oEzEVaB0t6O6wimmQqNkxC86AhGmM+U20L/mo04pZlEDP
0qE84qchintyLY8KYX9dy10AHZ0pkh3DYy+68n2Uv4DMOPaZ5tBxqBJalmeNnx+V/0RK91OxR9Gz
sKGp+qcRUiSnRzVVju3mfMQ2rMDyARJohiv8wp25x5tFGfRsgxVsbbA99rBvVHOFVaOsW4sYbx34
9Qx7nP1qTHTIbmc3XBhI3Z+8pz5Wur9KimAaSUfe1T+lAY3aQCgaFxiS7a4qrLiay7RBqfP1KQJ0
Ls7C2zYqOfDRiq+RnzW3eLQDwARl70PzBL32bnEcFmVD56UK5aMDR8Y+TRsqtwEIld9vUlEfycGp
LaHoQONFDkW+2wKy7NqdilK7EdZGGAxACw1tVMKNfZXBhkTdPNsmqav1HLGyGGFxGKl0DqcuTdaR
3JRsxRMlHucsA7Nt3gN1hjQ0cAIqdvyAgCjXgN703N+iNKbdk3WE8GCtjAl5W1ILVohTPrAP44F9
uCokDLRPARjwuvFX0etW/RYn7SJL/C1qIhdJeT43zGp7nO8VLsLyr28nk7yZBcBtE1h+6W0ZUdCq
nDzhHkoHFTteY0rs5QE/zATUKUu3eSNNAlWSoZeCE4z+kFNfFsXA/uwmi3cCV6gd3iyfvy+aFzq5
063Cv64X+odKx5u+RBh4klWSlKUgaaIzuznBkAq+RBkBp3f/8Gb5Frl84IEQZGfLX4DX4Nixgrz/
91b4gppxj/K+G72/D7DJWe8nYXyZipTDYDYp+BvqntiyLwIPuBJ4iWFoG4PR7Nhx8QVninNj7rcV
7+NwY+Zo8aTBRq6a5Kppcko2yAqFFdLQHrMj4UvnXRGO5+A/+T/nHkGJ+XhEGhHMagpVMHFzgA5y
Pk7bOTsjpMpoBN6shbiTOTSnTXhW2K4orPBNoglZvsAxxic0W+xQACnjbNSYrTgaAvGsMKT59de2
XWzx7+qc+YbLM++HyBo0iTDii+0AVluTjr+HsrkaDibJbhWO1GVbb/JP3Uk+vw8K700wh2r/Xjls
tUvesqWueeEX+9sud6u15Ecey8B6fRsfxvISXtzYn1UHjAu2ba11v8/3faQveAJWqfUdzWJYmLfa
9m+h+a1Ohm9nqx06DQ5XXMqxG7m68+dqowEfRDjAyoxhu7aL21IXNjwZcAzli3FbcqJSRXsPuhHv
xNbG6cA7xzdRBB8d5rvjPGQihHSTBb/mGfJBpj2YB8GhQFAvWccxUFKZV0gGlV83wK03a/DVcxLB
NI4+e4xCT3Nt+FXzV8RRZ8s+HApMF+dJOmV4feQ62qvTPAnmDMF2Skihe+I0wtTKd+LyYVpWDoE9
/Q9r6gbcD5H/vHGG+wbYj8zQPnQZi5ZZ0G3FGRgmYKI5zgBgW43TbJHsXaFyYSKE+YH1H/9t52Qf
ChP+o46cjJofbODESjf19BLZZ3gogaknNqS++XUkzUr4rLqHc2yIkz88KKtglk6u8GvJSZakofAj
QRo06Hd/MBbVBw9SShw6oTVQMdFSFn8AxMa4h1+JE3EBbnTBP+KquiOd2TyIhmk3Oic9PFNnCcBk
yWpAHzYZ9GaPY2CQjdsJ89PZFi10OqxxrFPrdM9KlKDXlqbMrQv8o8K+KA6xnkYESPzHOOYNFaay
Oh4amgEnbi+zhgsSOgqt69hmNLsEdsuftyLTnn53Rf+EpVv/sBkTMd37bqNhr821BqgmWv8ypU9I
wc9eCWlBlmUSRtRPNTtP5+Rtz1TaAXBhsg9eT6pPGvf6RsunDDwa0UgxTZk3lFVpwMT7R5MlUPtx
q5t9K+m/6ijSmGNHPDAHWLG+88zGZBYSUjIEWKMHrvTCX8WBRhMqLNmGDRJBbk2ZpiNnt3sb2JH3
PYRiIvE3OBjrK8ir2/xDwwyeQ3JUfj7Bv3nl+JC+p+7QDgH65mMF1vNuaA8m2KqdmuLIplm0Pzcc
Cot43KDKHrwmk2BfzMtpA7B0fvVwN3pQYOY0G3eTReTxotYlxE08cUPIQwE5WdyMbCHDxcW+uQbY
thK8VLAKvMaBh/MNUNC81GQPzvtu0ZN4eWJ8+o7L44kylPJD4wX4U+MZOxDGL/RMEGOBwyi7y4+x
XAGaHSkz3YlnwtXMFriscdYp0hQ7lu+JTjYaX9wSQG7uBLN2AYUY5/CUbLXAzMm2lUcoGqKzNJMC
WoWd+PKb/tL42PWO+OocwtXR0cYvd0SbIY2il8yG7wz0Z51vh1/AUmeAKEUTD2XxFX5iRx9OSDFA
iUGM5XA8SHGNQrSZt+7Zw9o7eIO98HnB+r2MX4eTix0h9Eo+YPPuy496cqVG2/oSpsTX3GWcb/DS
rs90yYDqYhdLzWOagghnD+Rfugo1ekDSjSm8iOsr3OBZt8SVeFudsP8x1TDeTq5nS3FB8dgNRT2L
qeAZC3Whg8XW+HLucRbg+Q18gZ2Lk4eIWMoMoSet6kXolyBVKuTV8KsvkpmUo7rfYM1Qt1gEMyea
De0emSiPQr+eZltCBTYeXdzQdBZnRXvGG/7KM71+sdKGh/CGW9KketKJ9pmW3KEDLjGTxtJ7sW+/
mGShMEEBRejBnhUdTTtjTUIyNzsf/dLwE/b0GTOsXQCN4EyeiGwlOBs1COTfRunWFCn4D9RWv4bT
7vuGr/9Lt/AIJ5/1WzQ9AqydCod2VHryUn0DtIzfdvCdfPIIhxfz2GGrxTgJ6+CLU+J5Iq+RRgUr
rIh2g2/6YnkaM9o7rmmu4MwBXjl6XyevLJGUwrLb6lTciQH84jVFj0cwS8Yk7m2oOa9oIfBcLAPQ
au5XpmeswmXxoR1NfaztqCqcnOgPcoRzVDRXvfAthQRV4fsuCBUM3Lp0kwfOHM4BaJrJe2ezHvJO
oUNQqsut93jW974DabyocjN7P/nyiJ5gQPu5D909jnv08Llwr4Hdc5K0twx/JqpCS93QYVp/CReK
6vakjdOBQG+w7tNooOtCq1FtleLeruf7DtYckvuRvgVPnA6gC4pvDJxx+/8PitNtoYK0+2CVjSRb
/hpWJoKT4TdNIjmPRpiVo9fm88j8VEZZYl3o4gc5dZovZStYQAe60uJuJBxdKGS8fTjOX8Eigym2
iD6wcwFhGtJn0y6/E7h0rgZVKh2DYXJFy8CxfXF5Q68cM7Fuh4sM0M1PhmuiHiuigyk4mGPynunE
VSfnMsNALOxw3nP2HC559SmMmrcsswkdWP+Kr6wYSZ3pk8Pk71HcPGsWcQtc+9C8Ib4l1vrSHJaM
WeQMiYZjWPdHntcRVuJxbOyPYwLIVQe2+OO4TY9TAq6C6OlqE4tUZvfd0V1qzA4jeBh9t8L2KrFT
s4Xwtv6/Ac9aor8fD+0JQrfupO7ZSZba6GJtC7vrqzB0C3gvgRBN1a/T/BXD+uhKU7UjbK7T5gbM
RB+34oSONiVpCkAQ4CVqXLrC9EJOEBYFqKDyCFMDPQxFcOAJPf8M180rw4PyVvKjT4AMCYsahkCw
HqhmFdnaV1OwqvYs4GTROdW+sg+Rm40PrO+ApGog6e346pcjZS2i7QeGDGHTCkHlAvEtJvIU1vJC
e0t30qSXqcYpCwAds9AJ0W/ooNLdcXo5qDNhmY7PvkaoA8OxHUf9AqX0rOj9tX+c/UxAEgnKjrNy
M2rpvXWakOjh2W0EcGhe6pxnLNnjgTfMkbiyupB4Ot3MLbt6YXgyXlei3++g4DTRLQiyT6gw2Acu
jvGdjbuFvEgLm9ZNxNTpHi0RBmxI5oNpTHh7YNsXaF7ETkmYcIzHx0NyYLlQv4aLjNrsIf3i6/wj
Y3MqrRIOWWLKm9tKXpwn2mnMeztHNg14byZVjG4hLsmGE6hOz9C9aUbrD0ayaiW76GqnPS94iGZ2
xSLK+n3lJQFBQRHAieatpfFuNGoYiy4UfIVloSxgfDkEG7fbOEj8iqtAxAh0LLdm4cvgizaXWsOh
hQV/1S4CuFxjDmbKnBUS64oDyNjLAJdQq6j3gkvc00fzdvRTmdubG8GXJDRnJcw+SIG90BZ3KxCt
QiOeVHNlW2/U6ZW2yrcfY1eyaVQr2JCSlY5yFyydZhWfiKOg436F7tlXzJ4zd5xk084rnGaPE/Ud
/NBrFTvK8kZgHo6FeC4T5AgUpwF4DJBlFKVFokwt1uTKOmVx0iwlG7FFgZriK/DJCBdI9atYFUhQ
492fnV5V8gyfSQZ0ywj7NlMaabaT2ZL/IdVL8kef5vQoLq2WJPERxrKTnGwVvAJd3zWrhN4ajemW
WhduTQcGAF+AI2B53TzYIgBuwH1ASP4scgd5hPyZYgbijNuMA+5Ad9p6VFZ2Utl5buYnJ6sWIZUH
ADF9X3T6jjrk5yCmXezu6iM+vUISWp/er8Gm4F4Znr2UjTVX3g1Kqzm5xLxcn3g1SSDGaxk0P/BT
LvTUst1ZTNgMLcay/uTmUW80uRldrXJVcqAyCHWsG8d0SuW0J34rAcAid95Abj3OJReKM4BtsPyj
y5cxhTDyqs3VCFxj4+F7nYVzfUUeFNg7YccGUhovWZ1fxiJ4IqhdZBH3LCPtodlr62Ac73rs6ulV
UGydo1lqnrgHP6YBBXoR2g0jci8sRNSkBPfFRiwn2s28TGVAuyz7q2gyGDFzIlec9DHRYBTawwnw
Y+EldpudMWF59vNxNQ5e5GU2Pk9ZPWEUGAviev7It7hMg1UxKWCJaXTVJOA9Qz6aw4fz9W/5pceE
KZMOW58jvl8giVwsMRnDz4vt25Imclvpq42IW3hkQENYOdMPbU+mlDOWVzBfjybB7mmirNNDS5/Z
RSiZwp5VcUhAMxEPmtHzSoyVk8PF+t+cnVdzo1C2Rn+RqogCXgFloSzL9otKciCKKET49bPo+3Bt
tW7r1tRMzbjbboPgnH12XJ86OvzhnIB+OvW3F3hO6QlTtYEbvAP4Dct0cxx2HD4PUhMRPS6Oz0Xz
0ynatKBjPNILtOfPwSeCT0uJ2w7XmZ+ZK8MJ59DU6nWpjUjJHiHkWSFmusDl3MSHVrA4EEszh+81
4TTf+pOAwV44CG8X1TruxE0jmrdpD4TNXByBkJ3fptKSjwayI6ZkV6/7c1qPFvG4+OgYX/LIn1Bi
H1ZvQUe71z9jlJsDUziOJQDYYHny2Z+vrV5rHqtRheelmTVUPXEQxWMS1qBASV7zNzl4rRXz5LJh
N+BIevSmDgASGo19gSoGJQBGI2ITwLAFpIpHN5CYnLmFpVxtNK/JEqB4Q4seJC/SJKb7BRCN78yM
ZHqcaxuZtoAz211lhTkSfPMe+upmim0AU7UHMMSX/Kjv9AGIq/5SSob+F2fVwf9KRsCd8bXJCMMN
Ukw8Xx8Kpj6kBep6uOwxHbcz38Rg3A5aPDkGoy99dXyr8aG52h7+0JkqGv/l/fTfdPCdcAohMGvm
LSEbTn5h0B7pVZnjc30KpLEYzOh1P8GHzfXhcQfUDVJrPpPe2njcJENuVHrDVgmw4BnHJbDjsWHp
6xHmzl+mIrIcCySTr+fjp5zYGgLmGYrrlK5sLs0kE4MO3BqIIzBmx6sNahIHETsqkIAubbCTnPHG
cQZXl+/yeb3LK8Aki3+Aib3CRgs6wwXBT+tKCNcD1pVv9IOZl4/42tPNXjrwpIGPxBW5ImmI8eEv
fUQ8oL8suy8xV4CGYaRlxBFWkg6hxHY/u8e+0nMUZIPUGEa9DiReYizPBXCudIhp5ofwXjGaWF5+
sPuv3n3hpsOYk9wBedvx72VEVriuYvIPwRshPB4OotROAVdusegtDve+PTTZXmttLGWJhswXprdG
s/OcfBXg5nllqV24E8aO6FwOF5jXOB/xs2FIgWfIF9e+k4Cb2fIxuUpn+sMBNh1rzYdQu0qWTGaT
GhbIw2SM5ec84INz+/z9NUP9hQ/T3RQ7ixMCFE24iJNJwcJrqrH7ngGA5t+qyuRSd7/B2yZfPJiw
Q0qB1mTJ5rxOUonBgMzwtHHcWbnRAftyAWMoQq+FHQoPaMZipKjWG7QbeJ2A71F8eDkWgJo79mVB
mcXqHe2EB7svAMCtST8xftOiHAMPgtU+/aKHTjflQzili0w+/zmUOuvtv3OiccbyHhMdX45dwN4z
NqBAYbuirHSoD4pq9d9YHdyqMumdpNiKzl2536RHh6PIjL/DSfN6XOrLch5sKCD5b0c4ZPsMy/Ve
LlV/fEFBaMrY2VCtTcaAYG1BTYtqOh+t5iAc7Wjv06CMM3V2l5FT8D4zKDXgco4bWvxW/Bi61Y40
i/ddDGUXrMttSAAAvGfipzS7892YA0R3zeCrtwJQoxH5lYfI0SZyz+zitAM/1GAhKmT6zOhLOED+
IYyAXAR7SKMJd3sLQU5DGPIIipd813tXwOZIs3SdOslSQVr0IKR2FKKe2YU54TaaelMXNO3hsrws
hVkNx2BDh2C7l4xhHw7QWhl70+OCkMXeCjMCFFiIpM335DeOVgBK790nZQCHwLWyLf373ZScnX5J
aJHU0ASxMg63gaJ9R+V5pwDurSXAoJPeCjnD9F0598iWQn8bZboZ9qhsm+WnMvZ7mDor2RoTFY36
9c0bC2P3NbWkszDL32OgdMKhmdHLQZUAXrMVEkONhPFt3z+r8A/Ox1n5WXYMbHlwUiBpHpfxQjwF
Gzh1+pBK5ei2SHaSHZBvacl7QNw6fxNA2gbcsgHDaRQGhwq5CFvdxOcl4Q6OzHWcqVB0eWNWvuhc
H/r3HBBhJvpo83rI1l+jooQcxnV8Nd+8WTVPJiAhdKC77DdYbD3WCr31vgVhq8+klqngCg5T6OvY
RTYkHCKQwKzOlxoIOB2L22BKnMtXYO/H15fbgFfPhvOWnBe2+16bH0A27c3NpDv+pW82wz31Ctfc
nhCemWU2dGvIconDZeJl9r5LaLWki3jtTkMklcbihu6KRTYqN96bOM/WN4D8wilfXQbyXKHkexl1
sPTODaaKawp2OczmZGCHuo3POkXKnUqEfAAd2SXSzQuKLvJYhNL4R70ECmh/1YcnSfeCzdGEF8mW
vMDmld7A5JGgQvvEqWe4wsdJcPbn0kQkTziDF91xx6aIjk5omkvP7FfIezRtRS+ZDQpcgIIqTJTJ
leszwj3AnT6uwPIZiHMIK7jMUP/5XNCL/Qme5ICr1iSePss3bd9flkMYiD74z9sAv0Vcl699uz3z
PvIZNrqTW5N2+EBjDj51YOzrBtU18zKPZsVr76tgGJJ49tXdGQ6+GVohyiT6xm/p7YthfKg3mQ3f
0hQmwUu7RtK693Ibg2qeC2+oi1zPCayvc3SQ3vhzYPlfakdJJsYAwQZ4qLUlwKnTi9OeUfmuaBqT
JjgK6Vh603f1NJ3xQYRJB9dHewxVAjQs7OCj6EjuG84s5Qt0mdP90d3jhdwOmOgtsjG85nH5nllM
LrnmsFNYuWDv4etZZG2uDFV+KfYmRPSg3oZTd52f0xnc9rV29t+XOPT7dsaZWY5KJ2RjOqINZNjy
MeEQoNc9KJ/8U/tGelZwRDLdEifitNMJmiOPtb2t1CEJfnTdJ7i+SOhNEdgburB3tY/Lgs59Mirg
hbckx0D4ntrdZSOQmNz5m2xRnK475mvNfMtc94tC+WwonLg8ogM3VLWOpITiJdk25JGYspnp02Qj
oQFhDH3kVvC9CMmibRdocO654YAehmzk0i1hX+lphJ3MU8d74jkf37KvxOHhMk3I27jOIPPgFIBs
I5AKrPaMcIBKB3Jt6hMCmO41EeF0f1gQjaMUk1j1gXgsXPvrPmOazuWdE6xB54LJaWNYQn2bqpxO
VGZWPJn4bbjMUBGqTi4n1CtczE/lBboeDYoZGU75NQSwjQASOWOQUiQFyYT6syNUfkyFTDHUaRGN
UHmGOslQIi22qjjr3mg+u80AC439WY4mFjlLu9xfl9WXTGWnT22PdWwJEzbemp6zvfJSX2h5MNsd
u/i68nz7BsP8gzj+9op6y+IyKF/gUL7z6FYs7VmCKo5mVWSK/V342Z70V1W3EBwftYt8lp4DCG1z
YUlw0FA7If1G0mDKLGtIvwolVWrlAAU5XztEtDxqhmCQ7ZwE0GWuOt7hShVrc9zBvY1nvQGuGB7J
Xl2ocBs7fnBGhKAsKwQU+6bhGKNkh6faZRFMFSzQOlj0lz51pGXvq/wgL6fQF8I4Gfo3+gR2IlY9
WmTwlrGMsVNhy3AVR+WSAM90P1MA9K6Z7VAL35Hk601TAWZyO/AVS5KoBQ1F1NV8m1bcgpweZZdX
/VUiH+XZN4xsAmiJvi2rRxntW/6zn2hmw3JycL7UNPMuOHAujDMz7E4d9dTczPZE3tWb8T/JWzLU
x8rNTFYhafBJ/i7WpjSPEIHCAzDsnLv2QGVIdv9VH+ajBPcjGMN+tLOtPk4X3ixaJKvr4rLK3qIN
nMrTdZExIA/+oIDwThJyKdncdWxYKTk+SH0LQpn37COh0EOkFQ+TV2DDFTamC0BsVH+3WHcQ7AN/
fmFZtURbAlISVyt+14f9V2oMSLQR4qzIOS2YauvaJYbGPNgX0/Q1H5boA4BYREuqB9kOvDI+6va2
Lz3cJW0qU56ooDsypg8uqNnFJD3ABfSpeFle0iXZyiPpSstAGk+3ccDIuR1fby9QbXkZyeT6UpE0
q2ymnkm0xqdk0qPSTaINid8BObnSJvU6xX58p4zFDshzG+/xmLE6DhjDwnmak4hbAo/knMTRpco1
VDe3MQeQt8VxRAXBluG3BQsAfIh+tE4Hvr3YxrTufLaO3tkjn1hNSHh30Btg5fqho/SGwDYjcwH8
xspP0mu0SDcxYh5UJxg6KOfNpLERDhng9oxbp5r8SX9yuo/bF9ZRAkPd3REF54NpAY2axzuMTkRN
1KjIbY/UKWhj/sOD6NqXIONGp3CSs7Yl8N7yWt8mVDooZVKUXSaoBbgIR/EcRtGCRwM/uYSILfNw
hunMnzefme0tWOYEaFeMIIouM6OjLlMcM+cLacwbmrif/Hx/idTGOp6VhH4UMmyZdBj9d4N0E20u
K/Ycy6v4iF6i05VuE4QdgKAPooW3CQqzR3Z84427XXscC12yXFyHc3IOdZeFiUhftFOo4ZGJKMq2
/EDxCqj/zaIo+HJziHdXqqW9RFMexRy5q40wr18aXDT2/ppcgm/xm47L49YN3xNotx2fPpkHJ/Sb
Yf3eviHC4WK5I4NkC2U8ZHUaCxQw1FXlQ3i9anYkOHh28QspaAE9SX5FZWOxWC8Bx+Q3+JfQHZEu
KTy7ioZBawn55Padv/BjDc0OkjmoNTu42N1TpdyHlOMyWOTdbi872Gw29yXTdUcpPPTX6DsTbW1P
ZzE2acCP9IkZhgCxx6JVvupLvejKlsjPID0VD0rY59wpVpUMM79BYM3zavyVsZYS+s3s28VOX0QS
797gykM+hdcBtYnL7kIvR4mPq7LJcG2hQps3LDQGjKcDgmV32zRzLI5ge8JIwCuqTXmvjNNpRFTT
s/O9v1TfSC6rb8GeoanIabpCz4HqhEcUt1FI59IIQIPuLGnsce9d6FxZ1MToRvBwfnCp3Ek95fFh
9pNV/dJbg52XUHCsdsWqN9JRqUqnN9zvortbck0bfaiMJcRSwmF3L9TJUW8d9fmz3X7FJPJs4y2E
uUqQ8377SvfZWdmoK6O7va7UZsz7m6OFMaEezn/EkbehmW/QPf2Juzp+SHb4Rusj0iAceXPj239j
XnAeL9ydt2E/se3egAWQWGWA++qAItqm0+MBlN6GVYaKDj4Lh9skYETDoutjXw+MdTATxt7sONMP
5OEpVEHDGNOpwTJtMLSwlMs5tSK2MGMuBGzEL/jES0kaSIeUbe2uBDudktunuDzwOkMYvQtnOmhH
xSG1ToqJsc+W+R6ArOshPxWtlbM0Fp2GgoFkaV81oP4rMTvjUgednMIS86n4A15mn7+a86cuKAKp
O0jfGdIzgy5iQMRv5tLf0ZotDJZRdaXreMwJ6KdIwZrxQBlfPLM585IjRxhjriN8fZ5ExuMZX7ap
TrMMAfTcw5iRQvrgnyrnYKpa7QslYiKarjIYrqR5c7GicUZObBov4pcOSy6RJwbmmIFsEb8zOKKw
5n2EU8gKIpdGW4QHU7P8iFDxZCb6I3/xP4+UifGJyLjbkcMD6jQd+0M/ICCs5ZG6r/dlz7phs8hx
EB9JSyzdJj6RFCS7iOcB/1uG8cxWtoodkkcsB7RM2PhsJ/0DiTgsIirK36xM8SX5XKABRHPspu/Z
XsxLTHatFdNh7J0OWmTPwUoWb4D9psQSm1G10ixSAsWABb8ZCcQc4/nb24CWp8/TScysKXIQI7y1
9RZRxXU8YnCdXMwSxuxEXlEL4eKDNVNppHX2p2rXzBdBn/GLxJ5ucR1h7Xvd8BrRcWM2qF+MvkkC
lON1hKYALQDWp77v+qb66/QjmLwK4giRIqo6h5eUhgbAvpCwmxEdxAol9ZfLeV3NyrO/5exled4o
/PUCao45GeqZMTEm1djHsUD3koNum22338cFmxt16VE1bmZj7/2bpcvCMKk6frMqvkN7fNtcLUbp
xt/uVl21K2mTHb4TlX+wTUep9Y2eB8lieicQklbMdQUi5lqZ34yZkDh/Z/BuD0qXpfYtjVGvWnC6
w/SZ8lfVmS24b2b+8JtIP6Bha8ZvhMYsAFFV5rlg8UgSBrq3ER0W9nc1o9az13rm5w1xQbsaK11v
hfGGu0QFm7/2vtp4Uwjmdzz6Nmow4dvyBvPZLpr5eJ1dTURAqT5/GnQqTyiRIpVgZyQPrJrozELy
rpiBlEaeG/7wVRxiEZ3AHa917I18G7DCAtPOiAwmwHtXnxfDpvCq9ia0GjdnY+6H6yg8c2eU9a/2
5yeY19Taa6ft9xptgWi0ZuwsmvK8fLo0PCDCPB4aDT0Wj2APckCx+IzW2v7UngzbP2jf1EVYBKIk
C11v/V2P7zXRPD9so3onf1CuMq/TZkiT9rD3ZAJPftCj+us6d/278tVtZbepm90LGsxO/Nb6RIye
a9fbxtkNR5vB6E3+XsQArOjcoOWk4YGEy/F4tn7GjOkaUn93y4Ln60PClRW5D4Xi7hOXkZC3qsjE
/LXnXK+LmmZ+dfTvZlWpa0W9u4aq08EKNURi3le+a1XNfFe7im0HbbOdd7jC0MB6FjKhq4EJvIhS
OFuG/rp/X1X8e7xYVpkgYrCNgQxoMd1U34+pPanp63om91vSXiURYAV+lOQJ6Ph18QQB+eAZ/rxS
/67pV/fFCsTHtZ6p12mvwnGWiLqS078/z99DiN3HkWl772uirPXvBpVB/tyUY5F3qSDOunCh1pv/
z0Dg3zvg92XuRlgaLT+WoQJlWpO+j8bWICWThoYVVXaPnFM1rIonQ45S9xv/Wh18JmguzFrx0X6/
p2uvrPqFfxOdiu5WcYuvOULHeUBu1qYCSfZAw0vvCPsSfszRKp/00j9+rv97+ftRguSmpT3FIIGD
xBjZbnUE3dDNnjRsY0QefUwatQWRtQAt9e79hce2CfuBQED3+pL2hj6MWov+B8D6NKI6JBA2YFLJ
iNBjam4mqO7ipQkDnLjDDj9LRMWJKjcgf6QLqKLr9fTSidL4qxWBBx5eOkgo1nXZKypRgY8sIb+M
KfFl8dX9POWsC0UCamD5QbcjffhVH9iGwwmzrP6UDJX5oQ3MOehSa7HY16Pxd9f0x0zrrnHN8box
x/VoahFjQrc/XT6IMElhM/ow3GdvuSm21h6Y0njbsz/XtC1WpvdVId7I2KhvHzVGJt3hzan+HJSf
nzRJjFy0ntjy8i6w0BehhceSEltdiW9UHuL5ZzGLRp/FmG5oyP40Smic3c8s32Oz9OON3C31Qio6
ji5myX61351qtBMPkxEBnm4Opvupb4dLe/3MKv099Mr2+nHNO1N4Sxo9rK9SOxPSRVrhvPgzNSYI
GsGlrdQndkn8+5j5fbW7rXVrm+ISCaXoyEuW1dyzOlETZjFQ98ObMsb/tlAPcD6/L3d3qgUX4VJ7
PuR83R+HyaK+EKVSMurn9NUxtaQyNIW/Li8YV9TrRUXyLu40cFRGhWSasJuXSnX+fUvSw92tKQJ4
ISi4TPv/Ni5+VZV6XpZdy479qtNLTBmE7VZAWUf1iZetfOjL/nKemgM4VU9Mm/jQtP24+t0Ku1Wt
Ung3XXAKBq2QdkOXkui30wiNnuIJ/5zUf9nRHxe7W1q6ECViHWicQvJGa1dXOwGA2W/eAkrtx8rs
4wCntw9FIpGTvQBRqhKnJK3UkgdsvOWT5/545WkwHlScC0m8O3y9Jo5LIea5zxhtYLSDdnumlApz
yJCSYYEij0061xieHz8z5w/trK7AOVUZweGw/P3GJTkCb6tjZ0P0Nkz35WK+xhOH9ihKLwV5Yu08
cdcbgNTYR2Aa1H68D8fhxH5fnpGdHW1IX9PadCKZ804zRTgcvIW71CR7KZO4isNJanYz/2N3iOPu
jeJy8oKNejZt9nDd/vgUd1tJNdRMdb1jO6vRV6KmTKaQcnmT/lcWohO5gJuqo3txd/pFl/gitwG5
HplixG2CaC1o+JQGb9qI7GdHrfjw3RjgoCCnSgLcl9/vxlPjW+PVkdjhgnyGNbyeO2yaUV7Aw6Vk
60lOr3L6KjLjzZnbtQxK7f/NwvxxC3fLI+r53rXXFiI0XHWpLStL35fTboaw8zfoZInPxYdo3QjW
ELvBTHZ94v++hYdHAINpncfNZPQ95uOmulJ2qQIBfydE6JK5kDnqRk+2wYMIA1tsgIPvQPQQArtX
8cP7jUK3iqSMDWjPRLrgTdupBq+NVX8wPuScqaOaExLaq4PkDg7kFTu9jmccRKV7ln9ZpB/30E1x
/rgH+dK/1Vkq9+ZHBx23pbe7LC4LRkEYVQjRRpdnGSLISooI43EFBuIlWAnfWd8MPtu5P0P6B40+
un/QUFaY3GgX/oqEfUDnzqim84PM5VgfJvTjzHx0ZwMnr56sFfHvKdPfz/DOr78KXiNmht90BEDx
NsI1DIyDdmTMaF+joSwiqzZCDq9SqJ+vlHrz73UiPwxgfjy+u91SVWrhuw3+SWo7tqNQSzxOqKFZ
xmYTCOboanJmLQJze3V8mwzBbM3QRI1F/fdtPD7Vf9zGnYk45kHReCI0MSWe5dd1lcf2LSZZTGZa
YbSsosp3k3Zef5jTKxYGp4iW/phJp2ae39Z6SEeo8MyLkh49GsD+aofilVXtD6L5x8ryfSG44FZI
jL6+52+UotClDWeTlWGRnDIHvdHVkmjQ7sKFJ4tCeWTDDHQmYLiDsGHO9vei9qOqX+Nn1LNGmma0
QkbkqpXaudGiAqWmoYZ/rRj+9xh9Spa5sIL0VqgI1MnamJCtFpym1oZKrB36IZUVZX8sQgdVGEtK
FTNEeC+LRVuXv/Nm3d4uw1Ii9srowshBxtL31tyUOVBrr8KFyJk3oYUnRhCsFqxWki01SIA81E9i
F/WRxYImqzL6C7j0LzmPq3epCkAxzMZfNzAZ1onQjHWcOlHvT/M8mRaCb6vxh9p/1fx6raMQ1Zte
2mgnH3vDvCbB2h6/BXS7Ijl4zZWLc6m0Ram0zrEO3iJj3YlUtCrd0lFLBTQ8zvMIuSmlN2LE11LJ
7LopsgmBP5YuyAjGKGSJB7+i3Untb1pR++4dt9cm37LMpuXRm9SBMg40lz40aRrlBJLFZXGLSzOU
6SsC1B40U19jDDTe9LNy6B3r8dOt++CgY04aCK5AqAd25t7G+3Wu+ErdMLozj2yJSVTkBGFRLNJF
sYqnrn17+/cmNf42Vb8ueO/nSqqIiJB4RAZwnHzra/G1fAk31Mdput9DgBOrYTZ1Z9nCW1VTYSFP
ZCa3jOV1F6Kf2OHJL3xX/hCX1GCJExDdrKZ05nNAuht/U8+lwTnfCgol9XgZLRFUnmXpLpn3nHp6
3Ipr1UnxMeeCNlBk/l91qOP01tSgUnDj4VKnyWmfOvRNkTrHaOfxIMCa+zttakyrSfha0pewbUKr
VczU0Tee05v3nvjijxwquNXkunQBktNfea66H0h5nzyXF2w6qKh+s/JmjwPyzD48vJAhkHnqMl1/
eVRte/VroYVNHJqviBToU3pUpdg+BwXzPkJhMh/AeOhuN5mM5sgZdvH0IDq9DU4nwW4ZVDEpmMsW
Gf5OZBb41ucT90P6e6nIfag2utzvZEH+4omW1TUM3LxuZ2m7CD0aqbLSTH3xnFByv9Dg2AZOSXVB
18JhrX0J9dpwl17H+cGiupVI+49x9isXhgppfZGpcepSXiIN+8ahrvUngcSfQOHOh/h1t3f+WtBP
Lm3uCtwtFLCAOrC07Cl0TdA5ImgI3THGWiqbsgnoJDykCLV77xElukRTV5oRP7GEjwK6X3dz55Yr
RW5oSVz9yVXZnhUv0cvuJDff3aX25D09iudAAkNB0lELUXVF+n3QJH4dXCrRbZz0tRz0lkwPj7Mv
CX1TfUmfLupN+jAktf9M3uCR1/Prut36+XG2Zhf9cpMaPGSmD+1kKs66oOA6Ja0JykCirvDMV31w
vPTJavb7JIc7AtLdB017PrSJW1bPwuoUG+uUoy5gVC61BK010Zb+t6l8uKIUCeusKR269Q9Y4cfn
S2JDl9xQwm0sN5qL3eq4w0dEkcODp3WkVLdiNAoazJFqjyJv0E+iESMhWZOkz9ZT50Her+6f93Ln
TLjJLS+aftjO25QOAvFQMPWgVFSqaMjt0Uxg5swKQZ+JVg1jXOEsKASr4Lj89yN54KfDaJIgF4mg
rmDa3r3xIHTz7HgRZhAbbr0pT8ELtkrhHJ993kfpmF9Xuts/iScL0TGGNtchPx3E6uhNi4cIRW2u
5mi0EAcneUD5b2vPnhEzHrmxJJlJAnWEJl79nTetFMeen9SEXfrIGIb1WD33Fj06vej+tCijIdcb
OTQEQ5RyUX3/9wP+H8Gp+xets4dFGVUwToe7cOx6lX2lykM21TITR43riB/uRvpuGEZB5HoXrFrJ
UuhLXzfvoIaOw+Pq+JlVlkRYHnTkz8ORupsdSHRtx2NlJ000bj4eX6f0GCx6i1g2M9LBMomIVb3J
OUQcCd3Zc1VYwqyT6x4jysmoM4Kjs46UTo+XunLt8JWohhFTSG80JDAV4AgTGlbQsODB1HSEdeVa
vKapQgs0OvWM5JCFb+klgDn2JaFVwmAJ9qhATwbCGJgXCKJTKpse7dAuZV3js7frL/TF1Smo8PnL
Eo2MmW/XaNvKuw4WoG8QFecG6Z0w5kfkEZ4lOLod9K8Hf7fDwtrIo0uTiUSgR5BotrfzVvGOONL2
gdVT86JcTSvMJuYgZoDwmRF/cHnWmySBdSPzT5Xt99YqAQb1Mg94N+SG25yBjiF9LOg2j9IBFyZa
6bhZyRDZsJU2+feikzq7effRuTZ+O2c9kjx/IHs/DF2Q5hFaSYm8y+1OLYls12b0RYF+3qU615/P
eI4PHB+qKKCRumwSyPy7j+qnUqqH186Mk2YopxQTsZxR8+yFPjBWXbHG6IjxaETeZxYvFym5qZUU
7KAKMC+6gG0wbdBrHojrbK6/Tq1g7S+LAyvt34/z4ZvEXeLcoDT8V14xd6NeDLyVvTpRLN/cGQN3
R3fTk5f27Cp3BjJqdU1WAgIHjvxujVqkIOlweFb7eFQcJSurqbiofRkplbuXVcRNGN9iXXIayNx0
SX8KLTnPG8Qduj4KUxn+++HJD5zOjlbH8SJ1rswfoN2PtViLPSHw634zIy9l9Y8k2/yLpQsu41dH
88JoqdYwYay9G6ACxZAGksBraK+rpv0GTy8IrvtM79O/d9Xn/Vh30JVjKEsJgW1vNC2ftpk8pcw8
e4nrfHwrqJD2bvngEoSfenmkTwz9cVkfZEb6UqJx/+/P9uhQoypr4MGQ7e7wf7/3eCRejn4v6nC6
leXYS3W8mxiBRQFOs0aWadG70Bxyh96PpwjVh5emU0ERJAiq3S38vnQZc54Kfbihs9eh0yx2S/b4
ZJVSWX8TrYGVc5Z+l2PaLJ6mch9kYJBHxoOiaUBmz9/5DIrRi/RAQJ/ipi8NdOUNl8kCd5zTyBa1
ll9Fg5YYpvb6Tyzqo+2vQPdXWbvE1X+imx8L6RqIWRFUZKOwMqj+FP60I8xDk3jGtn/AWIRwxmqF
o68hEazfFW98r1KOZXtpdim6jkzQugNJGYINLAr6vpGW6ZhN04DBFTqDj5YrQkxgLuKqDQs7PSGc
GwxTFb5I6M7J7BSzy+Hfy+7RFsYYgNdE60clRLhbdq5yNMT2Qg8JNY5FPUl3xToahp8+ouPFE9v3
f1wLm0sIjX1X7952L6qLQHBL+hTJlDOjQA2na3P1h0fr35/qT2bk7tAyEEJG1EWFaSbfU4GrXtMG
l6QWZ52cQM7Yo6FOBA8Ogy9M3Nrpaoq3XNmr/S8knKZVgKBZ77aXGK9kkEBAeyGISrq0I6ynfJsk
wM67bJInlQf58hW8UB/3rosyC4e3Ck8FzGrIZDttgYWi0iD9XsIJA8SL0+8hFTv6EwIUozyq95dr
dvZblHxIdRiaNDF63sA9+gOCBCEwMEbCE8hh/+8DlZwOjxttA6lb8Hc2OkokRW6kEk2WrbG8zREi
KUzg5NNkqp/8WTuH86R99Nf6Wl1CvHlxme+gr2rJ9HsWb8RZ6QR8SvoXl5kTLYGwzD1wWLtwHm+U
Gc8lWl8+cPZnmNVok/fBnWRDmq5wR5YIa00Yg27m3SAfDbCOoc19pt5SR1tdniRmHuQj+Jg6OkYI
c5Kcucewa1e5OKoi5pPuIKSSN7fD1yrESYnNxXQ6/v7szclPPLEiDxN0sgDEEYEm+jHum4N0kYfb
yGIzk4JtRx03AuBakBiu1SjvO52wO9I54e0Ipe3UL5hxOP17nT9wzihKq1xeVhTSUX923A87JmVS
IUQV9RmZ4szxHawcAdFuaK7wSv0JPQiLhWWP/33RB9sYVRSU4yk7cRb/JWlUhf1+adRghknkpsp3
qKwxYTCE0dOxYuBfTfXylAX8t8HmmsDmUePlY5J1+n1EJU0uRGXf4+SvTl7GTC5tPKLDA/XkJxvm
2ZXufKc6r40qzlSo8vJLmGwQQOdCCIE81Tz+07D220gpcHcpAZCtwLvW7q6UZIHWpsWlmul1OAAj
IsjLmpzitR5JqBcxka8upXZkCLSqGieNFUTR6Fp7IyE9+SWT6NW3RtLMr2j9Ib9/KV9T0HzcbELb
pJq99PJ9BJNIYgfScxm0+yI4Wi3T1f9eDn/7mnwKOv/w11VUAPqdz/ZzCV68/Kj2SnGWK4MkHd2U
eJr2GVjEvoXlEN3MPFSf+IHSo3f085p3B0l1KUOhVymu06wjZDK7Ip/r5DMi2O1xynke7+rJhYk5
cePPr2CllvlLNS8nkTfRAsLFZ8muB4UkpdOf6naF1Bdk/e5NenLiCflV63TErvP6BuSxHIDgI77V
wDX09h5jLsmnBCIKmaTNM6EeSkY847uVJGL8qNGyJWXxviusKNzEuAYc4sDmu14F57W3DFbU0Rav
rxdzBp1GV21S7j5g1XQo1aaa2pOJ/z63FtEgt5gpZk4bSb/rJiMbWRCYqHNOiTF9X2DZ30Uz6tmt
uavPnHtbmtvN/ucNssTXh2aZozQyD0yqXilNBC/dvM/A24AKW5xqOvFTzdqHZBjTUWN+M6X9zQh3
bCER05BXqPfbWdkx1/uDMUM/SIyMO/2DEjTPv9fog2wdoOkfD+jOC/OqQE+SowyG3WoG3VxlNEQo
hD5E2miyIUUxWseeObePVkUnuCVJUmeyqOT83hnX5qpqR61kTLDXjvqMbxXhQeIWesd9oyHSezkr
sBdC/1NShIERvN5wIDR3d80haPTq8RHsVBCQpVapUgm9p8/kj2t3t2oQ1FYkwjeRtWt0kf+Pncsz
wdIpEvg+4O/HWrDJ1RcqOi8MQLrSSL2gz+mINGm3g0Id3oylGOylcHIMZ8XtLGaD3HvzmARwy3cU
wUuMkxivVaA9FfgY1Yz0qe+75i5Q9klVMeBDZ3ngM98DzdJ/M2hwjTN9nzZYroD5OJoYJZ0JDtoN
5S8SRVkAkxTcDjDNyyCqG7MuX+IbTYfV143QIK72dQCcpOd9l8akiE5E3LBrG9Mt9nU6LWH91bNe
6KiwuZG+AUUgQlnrDaNiaFzshGJrz8oBfiHx2po6pDa1evPiTQpT5jaELJCWMVCdkRFvXGDZes8M
wd1cpjfmxLV1e30DskYSVYLTfUWYMZ0b9dDQlxdANZeEpCvptrxgT8H3qmoFNokG7cIdhw2tve0i
ar4UmuN9JEtS1xjfPMXO2nYgpJPjM/2BR4d1px2KgruA6CKZld8v2VXrWJK9op2F0UHliQaUlBXj
xaCr68K8VnbZc7Y9TY8/CCkJ6hShE5Y0aCC5j2Z9N3bxi7xOLsN+pbz+XliX6WRCLEt36GBACcCc
bivTWj9rF3nkEsm4ROof3QcFOZLfHzjVyrBqpETdqebsVbCcZY8uva4j0+x8QUYsx88coocfViaA
MujGoZwv/Iez81qOG8ui7BchAt68wqZPMun5kkFSFBLe26+fBY4rpRhizLS61F0qlZBAXtx7zD5r
X12yE0h15Laa758xq5b8/TtMPea3UeAGFjfc7F42y7TK7xV9uF//3tm+yS8XkRpB4LL1I1C8kibq
aqGfy5nb3W6nZVqLY9fe+5JNDr8+aYfgZnRQyXU7HDTvnN/b239f/puD+I+rX925Nk6NLswTE6zT
KuWtzatNr9+PMmikH670jc6WGzUwDJCov5sUA/78XsV6EUPJ56Ujut8fMSdDa+WvI56viaFKy90x
g/Lr8d/3900ba7mqQYtTx2RM+Vpt/9kjJaOcO2kuZtbx7PPdCjaUB+e8zLR6jP46P3ydyhK5XO/J
/73e1ZkxY7lBN4+l5HKKm8He/P2qPtzPKzuwATMNbmk7Dw8rBoHusHEBC354E+0fbVG/kWr8eddX
z5pSQZzgqTZsE93wFAhMZvOhnYmoKuXW6Jhhz9NuezFNDwVN0BDmYeX+CRC0MaPjoMElmBSMMpgE
0yfVHkyE+MD7yzi+16yjCE+uykF8NVBtwUi3l8rtskdZyFdyZyKCwatGnuD4mbIEfkWy2ybeacKN
ld7VJBiNIPhzAjDRQgNvWCuh7wHQFdFDnbWuEk3HIUs3/EHOxTKfVJ3xtXGO/ExPAr1Qbs8JdLqq
39WZ7NSq8UNVWRaX3fSvrw+gOgkKITEh4Z+LtIr0WpzjMd5VZ1xtysG32gttlOHuHMHlHkJfasNP
Ueu3uS9Nw1ssCTuqYiDQAD/n0zqv6pXW1StVZJL6HO974a0wn6ZB2A755McjE/HEr+We1UdTr2js
xPqlwqdH2p98pooY6M29kK5kBKXF5IdiZ0dwYVphQw/OxMpaAfArjC76arBOJsxARPV57pxr0VX5
zU37IFnzJi1jP1TN2yK+bNr0SPWAWtCzOZ+sPLGNbnQqSJ2tsZMK/Wbuk7VGG18Ni31pnIGG6Qtm
KRv258suqfeMhVrZusVdtZNNLGKB0BbiUx6eb0KN0HJsVj0AhwRUcdUcrRmQ0W3ZYnO/Gc17VRBe
kvKVDmYdhscRHKlkWW8p8o9ubIIoYQyyjpg7hq9GlceYVVcIwUAY4LsL3Cz63zIEUt3yxAtNIzVf
yxEYtzjehBl01N6vI4bV6ccKfeirDDuqve6kMvxtKAIljbQLzRQ0AFpRntoLUwwInSPIRdWnxnBy
cZSj2R6GZ7W/OwsPtZnBrjYv2+XfEPLRy7gG2/JThmbHZN64Lo8X8VkN6XbBuctEP/yQJHRl0Zug
Sb7t48nrZBE8iOquOXPR2wKMfXufLQw/cqtymrcXcJvE3njxMECv7Ovio4hOTYiLz/kwIB6e5w1/
51WAN8oeRFRW8MIQS2uW086T1+cCFS01XYVCbC+/cA5fGftLI1IUwM98vZeieQTLP7/IzbhLp1Kx
+xpVWdjuDaZLz9bZ/ffm+o00kW3GkjT+a1rUqK62mezcSn1sxjMGfsbd+JwD1DaZOX3ITv1N4mV7
KG/q+ux3z7kUMFw6/47ODKU4gul0oB0eN0A6hR09v2qlv1r3P3y45eLXrzK2foh9ULmQ1V19uCnK
8zxsiGC2S1Vc3GceE2cM15x0N7B3HkrXO2Y47xb7b/fu1+3/18mDMhEXP6qzKg/qz60kMmuFMDqd
t7EZ8AaPaMtpxNmcUaC+Hov6d109YakSSdphEOYVkx8C9Op/PwTS1++eAs7zOO2Jpok56J+fQhYM
vRGVer5/FFat/zyAg1hg9t4RJlHiAqOE52bPawEA/ezOzOKvju1NjBSidcoX3F6kFfg7RlPONr/O
1DAaLrIvjXO0OgB1H3fHanOEqnYvHD4HCIB+QJB2AD76iUHXznspYLgm6x0z+ODlavtlQ/XxwYqY
ALY2HsshW5PgewI7IupjY/O26YO7lKmhX8uY6jJ9tL/LN3eRu3p4eKvWh425BUZ+KzP5iQQJsClE
OUaBjWFpHRv3P0QPX7XV6zWkEwfrOkVJxVSvvsOy0ctyKNIF8woaYl37M1AgzRWITTU7WY1MS4PQ
Pgk7pt2DwtMfL7v8nozPOkanLtAdg9H3+OaCd7Thk/Bs9RccFm+NyeVU3HY8LuLou+JZOF2O2Vpf
AY2eyOQ+xkdQLkzmKw6mRSvM8HgMHYAIBUbGsF0AZeGdgjHDTwKFpczx1+2qqDu5V40G51WuYXay
HnfFDESyD3QSJhAz58YT81u1O/w4HPI1RXt9NUPnYhT6GdC8fkHVqNT7uZznraE8TmK1UuLLyiC7
yViklp49XHrNHYlBLFDa1rieQ7LbNttNrcKYu3kfZ3gWhOrmkr+cdbdmOvlswm20yLvvtKhaDw1U
5BwMYndrUCOfy9Sp5CeoXjQ6C35dDh8Gwwr6fjrWBuZuxez0HPLp2cQobXpRk/NmJArqNbA1Gs4Z
Gk/ibARTJa/lpgnkwvCFyLphYpFdCOLf7WJFjhi3MX54iZfS6F/PyRQRjSiWRJqy/PP/hLDijOq2
yNppO0LrsCBG0ZSgSpgnP6z2b1NNyhymbMm09PBk/PNCSdhRLTaV+D48CIghYBSZR8mDJPDT3vxN
e4c/30R3xb68jBtfXekiNoOuZuK4i5BbNCDYUZgIv/g5rdcCd1mqvyQJ/gIN1HpGHl2v5PDZAtCB
aQvBDL7F+sqCbl/a0gR2e4HpQk+LFCfEms/a1w0Ihv6TGcj1ZB2r1ithOjDrluLtgJEevD7EFzV9
ZMse8dPL2uf5TXYvxG9EP1YJTfWH+tW3Wd5/b/jqzRKKuRiLtCEteBZ/t9zg/ej6pJkgyj6BWrpk
AqZlz78XyEFLuzbf34J79f99Gnz3eqM7ovm+OBnSafnz+zUGSy8mVYt2BvwooJfa5JRsYqzv4lSA
h/v/uBqOol+D9EigrzKhVpxHoR+7cZfM61736nJjVquqwXQAs4vg39f6NhKhC4zhE2uK9+2qoBy1
DNMIPVm0izfr5Ve9Gzz3Ofu93b9GNqKyD+N1h6QhPXhObDurW/ffl//mwdKMXvJaUVtqJVc9WCGP
hKpCDLvjnM+AiucyENvomMqBMXDiC/kPt/tdLs0FURksyg16/kta/58tQdfMdLakMdxpZtBUB9RN
LiBTM3lsCBhTWh40PpJOexVxU2ilV3KIHIXH0ldQm+wpDSzmh2Ntgid1E4ahE4IHxLbi3w/lm7FT
9Y8PeVVUN+exPUfh5bLTJ2ZlDqy4KLlpMhix+I93mxlOSsRQovSz+PqbJJwjTEaYgE0vDoxXS0/V
kza59CT9CT4TjKY4i/UDyX/z5gOPWzFTPcOHw1T1QwmeXtQPL7g5ha8nFortvbxFLxuwoJV3R5rO
6PEPT+Ur4rrazvlwWIpCQqDxci3WUMKqmvOyGo+jxVxiuib/AN31IBc3nHvDW3O6fJTqakxveS5S
6Y1MvIMtWUnV3dzdWJhjvqQE1bCUV/OtcsGqotMgzZFCMlv7RXwy4D0XyGvAqAbqRx3aJFqgOalN
O9Yr9qCC3UDm7FdtuheaLRBOXv3mZljpXscZ7C6YjwrRObixlEEil1o/LjKe5MGC8RVPfzpjEU9D
1EkLUnAXDaHFz7D/WheXjhCQa3QjiH78WW0TZa1Ht8l7FOP6ie9BCCmFbtaJ3eBzOv3wYL8pZS2h
hGTSD6eVe52MXAxRTIUmGY9h7kbSvdycEt2HUN4lH4L5ooNgq5irL8Du6DexSsMgumu0IOpu6Pf+
+6N8abKvv2I0YujA8GRT/opsslo5m5NkqbRzKCgC9ndfVedd2Uqr0H6/fLyfxi0NepR4N9MNrD7d
frEC6nvznjEuyC9PC9YkfSAIblaG+0Oj/TsRqrpUwwyDI15H/n+1V+ZlKsRpJalHFMTpjVpQvbFx
O5g9q/V4TzLa4ArGCm7bEis5M7i7pS551hd6/cBgh+Lgv4tSOr14UQO4UtRtTfZaUPMQJgEE4nl3
L01+v8k+5U8Y9BETnqbdMPiiB5Xm0skCtxxNmwuK28IREWS9qjf5OwKv9qaAlgRrDtruM+hBpkQu
QTrtqVxpl82YeglWajDhYZElqFTNp/BOLOxxL2Hxckzf8gPnfHts3wG/5UCqKQ/cAuW1dlQqiu35
dXoDXG9tWbesxuKJMtdwmn4rlq2XLgmygbyE3ZN6yyKsL9+sT2BwGfzj9g7jrPhYw67BbaHyCrh8
lW2xfe7TzxG7DpceZfiCzSwTiYjaQuS21Q9b/ndHDAWzpd/D5kEc9ueOH8eRbNRaJkKy8kxx02Z7
4JqDKtlitS8AL/x7Bf+VNiIFRPQkyirz0ya5wFXi0zQlbe8xFXcFb7YwDmvJLJykUG9bfOUuGTUi
Uhua13rHxL4pr/vhtb/sKSCbkNms+rOXmkczpomkIAoWTir2QsV4/imq+ksbc/0xr5bydEn7VOXR
bGUqiqbU22h4csZrDnHJGA0YQS4dO2Jn0A9rNg1uD3S6Aw1NYU3qq0NHTQ9hb9KieoTUcqme8zY+
pfH7yP5pGq9afBhqZvIQOAsP5w6uosCUo69NSMebZAPthsYqUygdNiNxetDOb6Fwrn02BjvLimAo
q50ci+6iq4jk4rmP1d0ySCNah3OHKO/8VqiDy78VKfrjUM7YLkrefDkxxWVb2LXJGjPz8kbHCa1l
eii8uIsaiqFo6Sx7ev84iA6l2w5FD16PkFvNwpXVo1ltEhW0Rjk+t/no9H3uLJegQpkgvxgjmPQm
pT5cXYHdLVMPGjCnGsB9j1Ekk5bBfD4y4LPJCoBoCvzby+QZ5mYGGh2du9tBvfiLUqoHxt/2ilf2
i2/bGc4gzBHGHsdQwFcoMAfFy7mIGDY2ZUdnVqaTTGGszT0tkW5Cs1gtEgNJz4HpY5k4IHzv+KRl
713K2U9wu65F0KbnhzkT7apXsWuDmavisjV96lOzUs+QL9XfjXlQxVdDgcgqcvVEgzp7Vt1FsRVP
mJ7YknwrNQ+hAHgiVpghdFVjn+IOzP90Ao7B4+gvH4SMkn8Bnrpu3Y9sI2GzF8Gd4+LslAoTdKQJ
Y4J0A2m+yqwP06Z8rDoEP5yNm+6i+XAlm3cpkWwrPD/Vxa2ot4+zztZZ2heLEbjEpGRbB0grhgyq
XdVuQp0+cWU4OTPvQiGtRmVwL8tmSwFhgCkv34eJtgtprEYZQMMIU6UGiybKJQq/631W3EWyxFhf
ararRAhq9ezLobgqRFAs0cvFxOuiSJ0awmJnrqw84OfKWl0iKjPMsOCmjEEgeyBlu7nSbjuYX7ks
rlOqyE30lukPswl3KpM3ef05Co+W7Fdt6s9tDjysYb+ng9DEHnHvxuCpizLVP/jcBBhNuKJzfEzm
0TOFbC2IaH2y81YfoMuyX6c5lDlL/uhjPj0+LKGbdqKPP7kpT34K5mAspk1R9z/Eo1/t8P+eyl+b
BZsnAxjkPpZ+lf4MiaRN5zyRdlMFWLzLA9rnrpqEfoTa4aGFmClZ6zEB4C5RnqlXuEr3E7ajiXGS
EtCLLnmHU5vo7ob2EOfaKdVhmXZUdybDqSuJQ09m0DW6L5pia9X9r6HtD3lV3YiVeVvlsImjzIu1
12XCZnwuDGqkFkupClkjIHIsPXXnODqVYu5e8CioHvJG9wuB4FBdgD/YQCUGUo/z4RyabvQ5p5xq
LYaCZ+ih5pPu5IIGOlUCCYT0o5txdAYaPqTbsCzwaFQdNbnsz4NIPZpD1HDOlFoEzEYUwfBqOVtr
df1b6yL89vQOUwbt+RLFqmsU5b4xp7WYpb+y6nzTyvg5hhnlsGYuHsKW/Sd84YblH2KoLy3p9bfF
Tkj5VFNgeBhXJxDz5MUoZ6F4IxIxmo4MtSZ0MffE++jCSsu3Go08DK2PzVsjBwmOnLIbKhscWQ2A
szjpfSpP5pcHiQr0/n56CffawfCS2JsP59ymkwDXNBa85OJN5roCfekKAEMtp5weymyT/MpKhmF0
P37tQBLx/5/iPU5O/z5npS911dVtmiILBwE1g5jydXvfvExd0XfMS2PupDHBmLmdtK5095y5rbFi
FCZ6K2F/y24tHabJxrayCn0sfBQ0PMC4cI5aT8ZWOdvqq+gUvUuApdFdsu5V6mcw8kvZ64ibxFXa
rgDvsO+Zpj0+T5vGiw4RpXc4ovYA0rJYAT8nR/A6mLLxG6W/XmYF3gmRn5cAqsJHxLaRxfLB4bGg
dVU9tpeAoeYRzCUOCZynEd7XzbCOS+CmdzQWk8taxZk0CuT0xgAT2K/xLMHxSdE3XXKIxmDO10YD
Yrj25Op2jtZKvm1UzgebAUH38t5Gi4kKHjdrWMZxzTez1zhu+wdFu7PSQ63sIUHDPRar2zOsWQUl
klsdZX0j89UW3W9luBUzHIfBtZOGZ8OnjFJZDYj/zAGIIH9UxVk5P56pJ6HzVXamuYIqy5pjOZia
l3cfjcCcqZ0HX20Ks3S1YT3nrjzfdZftHPr6U9f75nvzCwwtTNlh9qcGAzYqVnc6DZ3hhyDwr242
ADsJRTTCTZHWArWzP6PARlMmBmELi1DDTzpmiUL4n+WWYGII7zrYwedQ80z4ECOGYjNU9TDyBvP+
34v2OhTlQyzibxloyTLL9iWL/E/xYSwbRc16A8yz/p4Du+eL0Tf9gsAkWP9Jf/9XFeHranSXloqk
YqA7//OWrUhqh0EW9BOyI2Rwgx0/4XlEehFwjmEPKQPi+H9UkKI9YWBbVUR0XzRNritXSiVfivOM
R+9F/dQiz5K82vCN7r1IfniSf83DXF1JvjqSpCxG/3HulYU6h/Yyw1YmLugtnPEFRm/GowXDd2Nl
kkuzRtEUILYASpt2L9UbhfBh1oNceqs56SUDqxvFpV9+qsvQz4WLn2hWoKX9gigSqLBnOvxbjeRG
sSVIepdso2b67b+XxnXhZbkfEzQEYSK4J1zX//yyWnWKTUXq1QUjSQHYHzGmFFPzh7ifw4k/589d
k14M0jyV1oEGjuL6uamdFHHCpgdFssebnlIpEfAjNCHfRH+LlvqyeAJjpqpZi8126mq/FvQUZ8i9
yp7gGrverw7xDd7OrRu94nG8xlxtwqDhVX/Bo/W+wTmKXBKnJNy0nMsv6ymCuPcE/hxoXijYCMoo
nMgv/D6ExietekqCxfrgKb1H12J4Or4NB1jnPaKWgib9njfUCIbnGRNDcdXtspcKaSkOKi/ZnTGA
U0VybmeYuQb9btjTVFo2sFUH0cU18N52rMwTnzEofs3fhh39fIR0UcDr/ly9KOGamhoYZLJg8nSm
4VSkeT5xpxiQkh1qrJe9chfjjzvCdFaBg5+swQMLu7jLGD/1kL56Yn9/N2jGNFU3LWoMf64BTawv
cq8OMb6jkyvghjlX66jKQR0Cdy90RIovEo2ueJLsJnypKNXX9bEn5UFu7xrjazxRyuLApRFh56Pl
KMNHhZ9RPVCn7O6b6ihKT4IJfVZI/EF6K+fKGZvXDC/Toe497aXFL82AX2pipBdEqrHqBnNv4htX
Z8+JJdhG9fbvRf/VrfjXHV/tyoJijREwqfg4sgzRXlrxqcEDKSdoI15hDEp7VAuwJet/X/cvFTVv
m87Ql8jYF8qp//mW/GcjFgUUs0aXl4cx9OrUh5zUemd8ezH3hMXQOtnru4o/JGYpCgofLDLzLVrf
Cw2r2dPmjY7rjeVnAgqMYDi7Zb8yfhq3pvD895uKrFmTTZT/i0z+akeY+rZHCztqh8YLH41jj/25
4UMKtpPf1IlwpFeDfN3vkDe4ZiBiJT1txA1mc+45CFfpTXKScI2ePJFep4VvYLEyiTiO0lHdi6/z
Tfg+3yl3/UeNrmgj0Z8973u/8ZZhitr93z7so7uXnclBEIvd73wH+e/5f9peQt50t78m++EXBqG4
CdsGPyT/6DMYXNj8IU8LTRo7C/uNGB2FsUOnirlwA8p0RcNX9wBJb1x5gwzTWZ+oJ6tugNHNvl3V
23s5gCZGobm318fwLV1bED9QktotTeTJWwggkju6ondP0MXlXi/O8RUXeMY91/57ZPun9edn7OZ+
4+gOHr1fA/InBq69GLN05g1c4WsAO+fvYuyNerxA+lWKp3DvDh5OdDyzdE3lnT8Sly2bDY3riM5R
hjiaYugs473KduPH6+3odzx/ycfrEEhf6VZeg3O0Hiw+9oi7MamIMZjH7t5LToNn2GpQ7+L7kWqC
r21xwXSEA+Goq3lRgJvT1nTNNSivFXD2IAn6bbv4FO3POx2DV/Yy082C8y+MYXBaKt+1U/kUPeCj
0T/hDsgUwOqTujfux739YTlJcHMGwPZRueSVN/oNhi5PI1Vk7LNwkPLuX7FsDCgB+oOnOg1fw2ir
L/JNhFcS8mE+WcqjktDBwzn91BUbs59yG/HgQib+dZsK4TJPfzRB2Zw+sO60H2KPWp67VGDPXop3
OiTyi40t1TIFrznx4qSF8cPZfgOOh/i8w+xBubX2T6Un+jIO7TKTUuqWSowNVt7Gamw9nhK2YJ6t
6i5PQfOynXnXb6K16rb8bLyGa22v7LGQ2MybypUwiYnwpkDSgxZffx78ZZ5ehLrxhhgZx4veS9bp
Y4bNKu56rhbMv1uu/VJ+3c/yjFF/LV3F0Xnq3NwevcFPduFOPS4/BkxoEqb7MWrwO7f3pM3yxy0u
Czo+LhZ279yGv9yq6EvkRIu7y+iF+HfQdOZUul2g5b8fNOaTtI0VZLtym2eBgcWJ36zFHbNjPIHM
n1YXDExw6eUv6kG8dlje4qhMQcEbAakbKAvAiu+KlYAPtuAjG/JrjHfCx3iN/AnnccRutgajAJMU
W2JCvljT3XUo6W2GbbMFXIStKH0EX2Z1isFiIaqsp0Bbnz384fwGQ1EDhUQaUF0IctxJqInwDi//
JHU2QMGg0eZOtcV83u7/1wC+g1iASQJ+CbzBAnxPeBCg812+8cWhHv+DPLDWiS9vRfsFuYA3sTd0
W7rMK+GeLQQcu3wiSAtK13IjH3a8/AMI53pQZNny/7udXh2ugtYUE41O7dBKjxLGW+jycWxOqFcp
lN/6QJF+xN8tsdTV6fbHJa9OtyGqFa0you4Qmk6CkVroI6arcL3BRAJzQjkQW0cSf2hVfzUh/roq
/VQUS5xxhJV/RhHD2HS9Osfa4YKzGIYFzMJofjbjobcTLyt9oQXOVWCaQYitxGyLvyLcWEo3Y/iW
OPdellwIp/14R1VKGn6IP687TcuXoC16bUJPEX3Z1Wczm/NsTJ1gbjNINZhYX7ZVdDKmn8m9Xyr7
66fw3ytdPXs1j0urkaTyoB1bXz5Id8nbFCgf9Nj87lHcMIbceZIPGp5KQPXW34+9vRiSFF7z2zoq
rvnCKPCt7lDvhnvqJQ8UGW19d2Gw4U68M+9FNEUxJm/sGZfWJpatyY7ftNpR7/AoHOJ7ndDVw7mx
ulG3uXd+yj7MrUXreAOrQ1n/ONGyPLi/bhfhrUHXjCLdtVitbWNh6vqByLnwxnMgh59m/tT2n3H/
axnnJUkXyfhDgrg5eS+6H9ac+jVm9a/rX+WajSq1pjXD2cO3u9xdbpg4wayp21bb4bbaKna8jg7T
ZlsGcdARprRYtZ2xOMayx6+pOx2xer8//8YAZ6dvwtUi9dJWI/4kbnoUDvC3XQuTxE1xmF0aEm/1
TsJerrHL4+IFSP0+G7yKzsFmCPr75jDfV7fNJ1kawXu5lnbKNnxI9qmb3uubzLsczyQQmNduE2e4
Yf5+k/sjHV75mG7FI2496WP+huEt/eHBz9bEv+ELRmLex70EbXSh3WDPI/uXrfapIEtvPd21Dukd
LdJ5Rcx9wqtxX27TrQRh8H0OMCR5xWb3Bit5xsTmjbGHOrPlTO5s5YCN6TZ+Jnh/im77bfapvmDy
O5FH0ZpCCuxgaA3C87N9arf0VTLsLmI73N33bnJQa8KSyI720ukz2jCmjLM4vE/L4xS7Ezz5pRZt
84Wzfnw3TtZhfKd8ZDEb3K7KVb3iceDTaoubFJO75jC96oXTPJxfmr0C+yvgaBLtxSwyiJ/E41JW
wpDCkW+W8Ew6KKc6s8WjCnj843wUbqNdw3nOKbjHTfXOpMOyZeLpCQPPRLTvpA2nIbNtw6rf8/3v
s6fKf2t/w9Cu1vGJDucm88cgPT0hd3WNjbHRHisfL49XDDO26AMJ8lx59ft8qve4a2zomif+Y0d4
FpD7mZZTQzAl2/eQTt7WvniCo4hTZmLflbZCi1jCquq8kgLYhmuweagA8TQHva5yFkZo7amhYdOG
rYfmXAI8NXhDBo5OYx3vtTU28LJTrDpsQypGWMrbYZ1ilGm5l4AdpLDc80PHyfdSekv0kb6NDNqM
XsF0RLUtvE6lyO0Uj5e1tbJ2d/IHSL/FkqS5p2M1e5mbYGf6YLk3MzODqj8SUIhsurSLPXP129pR
M2fSXNxy8OJatDwQbf1b9rGQ43chaIz3xNLNhhlHYWXuW1/YDSvsVwh15KNMhrAbvRrL+tLtNufR
k2+bR46czbARVnTXKUwWNql9ukZLtiUOt82HmCDDDU8aUbaMDVz00txYjwq+r7gvBSqCyotHDXk3
UwF+TbGa4Zg3qAj8Ozn7S0z3dUhQ2pVFC4mOpV6pX+amUqNmGPVDSRupxPSpmQKE9Ubu4rV1rm4v
CkFIfPPDVb/LvknC/u9lr/rEZz3r46601INGrI+NIVH86PL6EMf3pBvlDZac5AQtECKJH++4Coje
u2S/Vwh73/ElR5WQkW3AwyZxqPjNBX8tuUrEP/lYDOHObB7UkNkHgJXZL4enm/vGwfEV+cyLh+dp
TTSKyxO/q3OLHdB35pfwyXVqD5MgfwFok3JhTnPm0WORQ3S9IbYtnbuzc8sMVO2SkhGAPfDW/R44
z5bs6PmW4K88JATmtBsRKw+e/7x9OLy83aHk5GPgFfXvR6ksm/1fh4G5TERzyOvM4P0ZgcSCLjf5
kJmH8HE01h2ZgPaciPuQVKWu91X9IOvIZKyXKfzV93CU8/5xSrYUC9sSq0vp80KHNwmgtMYAfLRX
tf8UVB5y8pgW3nl+LChFr8vO/fen/msmdFl2SNFUpFdINeVrZWU7iolZV5GBNBbXZgSp0WuBpaZ6
RJahC79qmTko05fmdTlhn1S6Otut8DgxKakcsmyfFD+M1Hz7HvAEER1Sp+NZLsHUf4oUZVxMiMBK
a2vQDU4Asl7oPSaYzCryG01L4FCzgFPYXNz9+0l8G0Eu2n95Uc1Spr6qETaJVedClhmHMPPk9tRT
mHdqfV1LJwJIy7yfx198ewZJkREorEzNmwcvHgMdWcrEVMmwXvrAiS/q+8uwSuMfgkhpCdWv1xdV
9AUiRSlfvWYv6dqQ1V3dVod8nd4Lz/0aWCrdFSdghmqXrrBELF5+aDctS/Zfl7wqxlhVqZhDMpvb
tLdsQTgO9Wt0KVdwF51/P3zp29rUf+/uKlGJw16XO8OoDhUBKmYujHz8vuAQ7nfBEukAOQ6XqsG7
zmmMGnUHwM4ptxq2xBwjiOPpbFO54nFcfFQdi2H86eJjGBvoLs6cpt8fgsIZgmRFAXhLA9v57PaF
8zH54u4kvbOQqQQwbXEGIxAfcU9/p8ygkXrmGB1n6+Qme2mOuWc+xysZT5M06PDFQiJx3vYPGubV
eJGvBfqG3mWP6sc1SK4PpjNcnMW5egnfCIBBi/6KA2Y20gf5hDGir/jQQ1aoKeQg3VHvOsl02Zr3
S/EjUO4LTHL9TZq4/0jUWBcC2tXiVqq8vDB6bBxqk6eFkXF0rCE1WvQQvbrdmEogZDSMza04e5dR
s2V6vj2LmiMTTx9qaOn5YWRtEygOlLOaXYMheHlrROtK0uw+2fBSaPq9pW26+ADmJhVf5PN+nlcJ
0Wq7MvPbqCeOowInnWbrMe2PAnaglkcjn0GMdj4K7ZvZBlN+NJFzC9rBMlSnrX9YZt++48BbSBV0
JoZh3P+5uTSK1YyTmptbApwxLTbni6OmKgoKvOtqFAuYcJuPdZk48E48LAam6jfUDRI2cdad4dks
3oz6dEE/BKCuy6L7PP6YxI9J+Akl8O0uaMF4ocFLg4ShpD8/aBprgnFJYv0gIHHIHC08mMlNa9oh
8G6dIJsBemX173fwGw0XUuT/XPMqAhEuWpuq8tk4FDhwgrtsgyrf5sVi4yyOQRauONNK3Knb+7Rb
zco+/l00G2M6TfEuw/qXIgx+4e0PRevvnwSsHQlambWAfv58EvEcKnU/KMJejzdFD9hSInIdgqHd
17zzWUbRi0gw/OEY+sIHXb8w9In+z2Wv9qM5V89xYVXmYkojzpgEo9Mzmu6A7CsrvuRYJTUDK+sd
xDaOjp5oKD4q+TYf6CCNVAmHYtOH6GdTbdMwFIWxeFO7Zsvo4YIonx+wXrKGzO7SHp3GYys7VEOb
dRQNEGgmwErgyWYvMTPXvLzJpXoyz4tdKkbtMWb0mfwL76njwiv/9yKQvoti/nvfV1FMOSTyNIf1
fGip8eY3JaVBckJ72C3VtJ8Ist8V+y3YqvRpLXi2f4kZokHKzaZnw5UjO4eapD3RrDEmj6HN6kft
xHdlGFh3Msz8ZR19HUH/iSx0gbdKlQz9cFa3VXMTUqU2g2JGmeTQOGUQM+tvGUqNMauPdxLF98ij
DZNrP8Xc35yqhmhAudfgyiItUv5c0ZYwjKWUd5iHxncJlDFxMxWBImQL54fbt2IVXegl6NM11p92
Nu9yAsfevPwQ+snLZne1xAmyUD8vmFFo81dnQl1XghiOg7pYEgicCUZuuE2JEzqeWlMBkGjTpI0T
d8vUcYC6E/h5DTkRK9z5gyE6YOgMt+4l9YfP9d0SpIm/TPfzHxh6V8+n1euiENQCAW2v4gIxuX11
LyMLl54XUVRPq6+Xa3/QobgUeyLl//c34I/LX204zTTnw+LoSDIJRAQJ4hQ+11Qz5K2CNm06WihV
efXrfPNzOvbd0vjvrV/tOn1nxnp3yc1Db6zSaau0t7Pg5hB6szWmPhyQF9KKdiVqq3kOaBAqmmMq
P5hffZcSLPyKL6MMBu2um/K5olxGWZBkqC+GLWv3ec18ejBas28t+r0CM1xOgaHHRfypnxkKpWtp
6rMvdB9zp7qpMdhttWumn+ptyrdP5z8f7OrpJLHcxUBG6sOwoYxmPcvetP8fnJ1pb9to1m1/EQHO
w1eRlETNk8cvhB3HFOdZIvnr30U3LjqRjQi3UehUdeIqURwePuecvdce5to8HcVKRTrFtUdL8oPA
k4iuZbw6vwUf+al4bJ+NfbgjlVimCdHumpmI/paWlm4LHlLKO5X8l7/u9rlivqqhmh+tNsrNe7RU
szaJrzlhFYYjCm4RuKhvwsijSXnVj1o+l+JTGT/mwyiFUf0NJrUhYPY70xS7w46obYLzgn0YP38Z
U1+v+3O705pNUizS4iFheaq3Ur5khULmGSGJkr0hJXjR4+Zoy5PGeAWtseiJ4oYKZbh6Btr73EV+
hAwWlA5Y8jhfx+aa1Y0/5VfqzgvCT9lJBRfNIYer+Qc2GE2Os/NF1NbnfKrLXoUGAbaTj/HdrdGk
Rnee/K8n+9uZYzZN4ceWB7TK3ytj00YXU06LnOEv2+EN3fIpBgH8ON1HsJQoAxb1Q7bV35hposh7
iW0EzwrjMGMfn8TnYSFvrRnT7ZkxunzFfJ4QznslILpfCjvBMyU7o6vzdGe9GO+6bwfNzglcHbZp
QN1/H3SWlpJeaZK58ZWp2a7QowbWSlEeYtOFMcoWWGxgw88idUmleBbmYXWnSvtpi4Q/Y+S5Etg0
9h7+PgIjq89mXEflBvu8LTnbHSJ1274bYfPD98QTo0MVGnMgzJtmt5+YVdSnPSWCupStR8Rbd07k
D1sPHhhQF6oCf+Ub7LduqjgqtcLc0D680D8qlhEw3niZt2vV9Fjw6uu09p3geOdzx9NzewGNMZYH
C5jO325OX6XnEgJxzdxoX22boXXjYSFZ8zJ8LBQvQhqirIL4AFw0E+7tbuXxbfLtw/FXIsqA1gnt
5u9rF+fgABJLrzZkIo26o23NdCCfmNUk86Kzk8cL6SgutF+JPJF7+5Ewa5uW9EzYXjS3fkM1RN44
A9Cd+Vgurg/MZaYSGoJ4dnaAUKAEIJp6Gx390ZdDt1xaxgvkAMcA6MZknKHPfWbc79VS9Whu91vE
8NtuWc1LJ13VDKGfifZ9a1fFo0HH7Ff2mMDaJ9NbscsV+UX6seyZc2P2sLVqEp+Yq5nktDQHn8E2
DpiD/8ufHC3mnGAKbVxnq5cNIIwPdelPsNsso9+ao4u2/2a+psv8PaJrGDnpO4gO5UM5/fsqs5v8
6UwrkjbGCsJn+yYMvFyURjHjcqM/aMdoFTwKq26XPCeSg3KO5fhTnaWbwms3gxfDRB08n4lEMS2m
GT7teNk+dE/oEFb+yT8paKx34g6bwFr3WCb5A8Db0+teWKrEBHQMaspNu6BSLhmSpbMAeUG8IDD1
KZyHaC4QPOwYTixNL2Y0o0w177qUtko+yVbywpoGbrbs3WaJgX9B9iMpgjN5PthwWwnzsoiBMWcJ
U+/Q1YkoPntMmebY/LxwHY3dElB3wRwtBpc+nhmuuYNHANsEDEBPgrg4o2MOzN+iyw9dhjY/vfMZ
Cen7dpkyg8aNanl4ylABGp7mpUum5hvBG5CqwBiAL+N1s2ZW4wvBzUdj9TTsRS9611dIvFfBB0kq
q2ST80PtMrZaBsBgx74m8SS2zxO+CfICpgnnheGVc3CRC2kR7JiKRNxZIGNnxou6qZftEonRXHDI
BN2kd5bLb95fWp6jl2182CSdwuNmwQ515SwhnC83lyktl8fhmftuEm0FphmmZ7iCG3DBfIdiFiUF
febgyAAAjQI55C/B0UI1dOfW/OkNYlB509mDK4vg8e814JoIuapQIC2F6umcVG42kK3OrYDDWze3
g26S8NOh63szW4Qu7b5Ap59Zk8wUtxezdAqw58pOuj4Zyj6/LLvLBcfb3CLEITXuyWt/XK9IlmGa
DY+TRKCbVzSAuzjQy7CiPswfy8fu7Nb7BgUQ2CXo7NPL/JJ+7b2ENYy9elcemfaUlMO/g3h8+94z
cv/0UJuI/UkskDRqutu9Vh922bUteGjbSSM6fTyFEVJ0d15NP1SOhBP891NuvrRSlKIJGkLf5CFB
fl7bbtFMX9KjFH7cuRXufJ+ve/ePGhXHuFUbuKARTxR2SrqZ2VVT8sE1OoxKa0yrprDJ2AHENDrp
MgPXziTXbQ4nQaV0fROZPVr5k1LSsVNErDMzsPYoJdeXhmCo+M55+aknDRsMVg0uQxksw82jlIDU
anSzMjZ6v84Tp0xcI/dQd59TzFLzazcTLzO2m0qLI2IaWlP/f5EAcAQoANBfjwXjzRHIZVfGvq6l
q8wYHNUvsKCOzq1t+YAjIT2J8KbQgIsNwW64t6x7A7QfOhh/ffzNoytIveUD7kpXir8eISjknuRP
ofUgXh+F5HDn5hB/WiggP9M4YPka9wt/LxSpTgxOItaXTfOcra6fw3O8ESC8Ci7qGjQFAUIBbY4M
atzsviezcikdefFvJS9f5p9B6gyKPTyPk87rOt77L6ajn5SN77wXp3B+3oEdwroqvCvz3B6YuvIG
Eux+B9CtnUDeZKp29nIgscPcIAdm07D3XkPXBHY50T1/pb74pxKdGAHjO8S15221RPM1++V71dxN
hckv1eOP2ZjkM+EgPZmOP9W9YVmvq+O4bnTMLx5itGzysZ/SzJ+pjvjCKFTexbP8FyUIL9nAk/b1
y2XRPwt7Y1E9Vp/FpzETZu3pP5trDGoue++d8hE/0X3fnxFZ4Md7Luf1O333aB0+SZ44k7Y10qx8
il34Pd5qL9YJ1Fi9INKVMaT9oDJDh5HrKDt5rTkYnWbWrNqU2/SIaNoqIPnbVuQYL/UcDTaTc3Vj
7QpHQE/GfP68enjxj+iOJsWsnWt39os/3m4K8ayEJzC0vd2Dq70aKNpl7E3oy2vuluIzwQGRfzQQ
koeP/77dfn64wavj2AAx/G0inZWtpqdBnK6o/guIsTE5qhgIAumxvK6FYua347SSgdzIoWsW2TAz
7i28X+SF2+0xb2rQ45B1yTC52Zuza/bDpFCMTRwwTdhRUdfiq5asjGSrGevxg1GNSDvWuQodQLpN
kOXWKyGeF7y3w2nQ7pLiQTFoKDp3zs6P7wTaJPgWZKwLX921P1ZqeKdwdnqVi1+5eLEMawuLhqEh
k5MzluLACY25BaK6nFb1KiqW9McHKHd3x4LjM//tDEH6Z2ppwFa7Fb4FpWLkLG3+Mrgy+M7QCuRv
sbLpFCz05iNps7g89Qs5oYuogznYuL12Dzj08yHQL5LgiUF2u1mWSr8Ls7qkMrykhX0R95FZTv6X
s81pplACN0Ua198rnxCWxhnYrbqhZdtfHmAY0h4zgiWvmKswiyPnYjlS6PnWwiJMdS4ajLTmDGfv
HMaPCzD7x7HMFpnN3Gw3zAvVaw29DQ/xjNsxEtZ9sCeKJpY8OTlwO4r59hpgFJ0posctKN7rgRFo
8cP1BgbCm44GyQh0+ftMtKZQaELaGBtCExPaIBxD2TnYjmgsVcLSROeTrFgbAmrANLPNnvx2VFql
eaaFg57AQL/UP+v5Q4WQqGPIWqBI8z9U/5DQ6Q3tqprSPtKreUdg12+pswNGHLVDu0jPPQPJmDY5
MyBXncm1W4TCHN8eUz9qdKn3OoWR4oI2Zcauv8HP5mbl1JRcfPFytC3AzdDIyg4Vn1U8WK1X4OWe
SskhlmYtVYw+vQJ6buxQmXYQFpAMWhM6nLSdzAp9VjRP/FfIxRqTQ8hf4VLIVmVhS0xrdcTy/kG/
oEahJVQ2GzpXtFqabiE2y8BcsPsgfxiLB22rO7fET92DP6/HeL3+WAf0smdvqna08UpHLH8pxij1
oIEnZ1PKRL15vvqeYK5IT+jvpZ4o9z77ZnU0g8FME3PwNyMuZ5a3SF1A4oM6TxbcBJdmQRuZM6m+
FOGTKD6yEKjvtfhZ+os0feEyNRfCbF9YxFtryuni2ZJgX6exTTNSilbiay3Zpez++4yxL/x+C5vc
wZQPwCKoJG5OWZJFVzkxg2oTIxWysAT0G0RDTP6HKcPYZgVaw3v09xqSUdO1nOE6kbx6qXmNgyZl
gcpoQcXR484Q7Ou65d7e97/bBxJzXR+Dr4KN4YpOjknpdBsyfZ+Ec3XRrbSlMg9eYxfQJC26SYRX
5DqreVAn6UODkGIGdpx7z+VnHsyP0YsA515bDO4LXWQvwoSFWMDBAT4JfuMLxqeQoMgiiVB/U/kW
7Man5OxhKaBlM89/Cwd4PPE6nOlesEeQ2P4OXklDnZJa7sE5t3FePGVIR1pnLCUmT8WiRxp+nZPq
Nnmq5juQn4vf8YN/cUlmwbYpUVfh+lqi224myVswGeNZBGNSzZF1El199SfhSZsB0qH3mR/bU/zR
gSo7Bfw1uKDKFpqd0QKAWMKJzF11o28sr1jjWdgRU7TR34lABbqYop/DmosKfv9Jp2nR2yWNAqb9
848G2b0w6vIexHlj63NhUS3EU4OLzgcF1LPjyfbiO/N8xA6EBaKRGF6gHlD2cX/JY1qKQ8gfT4Jg
rOp5vQSJbl3mTv2uAXLwGCkh/hdp0Ruz2qs91HdO85DsxTlSyWgZodMvZgrfoBHuvV1+2FaNVYwG
7pmOPUmLfz/DcVSHRRU3/tJoFipQh8L8HWd87ZDTqvuLPPhlGVTTymM9vmYQ3PpOLJJlVB3DgpgN
EaNy9HznKflhnWcoxz6fiCZEP7ezUbCBJk64yFjFarptEtHtMtEVwV/UxfVZEyNX79C4m9m8PH+e
zcC9lq8J7vy271eliVdG/SyHs9NcG9Ou+8Y9h78N/DK5emdaZIzn5mb/Qf0F94UcDMJN1LGi/WP9
M5M8zYfO7zeFc5nKi8K7eMbcgBxqk607T5fg7qfNqn/0Z+benwHnQ9iaz/W1cBS25SNmfbRwzUp0
weBwY3eIn7lX3PMuRKlzdp5o6LvJE11ft34tbeKwFwiKJ4CRCEIEAhEi7gl3JPgdz48hXzebYUr5
1L9cJeXWnPYpTYjEFTFk/Pv6fIW13H5vVH7ELCkSpad0s/Yml9DIiSWxDhHi7WGaLoNtjUr7UduG
j+IeTBfabw2l4UtHTGf4Gh/y38VWoGLLtsoTgUu7eA9Mo9opc/3F//B3tZN78rO67Q7yTgJbekZA
33oX23J1aVKts0XLREublc8SbpTwVJ+UBY69ab3Il46xM1bWKnOzB24VwqA3F3Auk2BrnfBE/vt7
fwtEHXc/5AqM202Jm/M2xMZqkqta5Rm9kATowGyQV5K/Zl8u1PM+2ZA00KIXbmYpy0SwZ/QhnOfp
dRotdOveDnzc6dxeAaLWaOmqICgZY/9959HozTtAEP2q8ddsFkr0pecprEcwhWrlIP4f2pc7X/6n
h/LPj7y56FLYhKkZ8FDCbs0tcNSLYsp8Tspdav5Efg3rWZ2uwRT/T5/L7p5puEjT7abNMEhIUYSA
wF+UV5VxaHjzqONK6kKkFCsk31E1UdDIFVAh75zmr2Djb6d5JE2M8yW4xDeLI4Newqsr6N5S4LZR
sqvNnSn8ThLLlrRhop+dQtyaxVpQ1+csd3Smv0VYrwcVYWtsOFXRbaTBgoQ0S8b6MdWcwC8fzjz4
irxVC6Lvrp/+ozEsr+AIAuPRtGBx1HiYERxcaDgLPCT5Zx29KxIhete1eb4sDEhRckcIru+EKvG0
vuXUyQFsil3yh8JvLWULURHKMMQvV7AnYZy5ssQ9IVvoVsNZmBYMMHOHny+GZWUKjhBXS9SV6zpS
T0o/OCJfTcNK9O/r+FM5axK4aAJ5Y/fzLbxBrAyBPy8H1NbvHWtYsDA91ZO9wBMeGndTz9nDT4nY
nSZI0iEIs1L++wi+hH63V9NiAEKXmTJKUm4KKZWsdSGQpG7VijMild06c/rzulV0R2iydSXTps8Y
yhAmPBNBl9XpRspofgRPNLAnlplOCoUAEbsxRhhqHGy6iF7QFbc0fZDl0J8gyWF+5OHjEaxDB3p6
eJ1RReTxNr0+52E6rc7MbdVT18oLxbRf0MxWw2tfAHdXX/j3rPadX++qSn56TVkQfZCVcPrpVv69
WFwyvGFiLbFYgIQ1FheyswlXGCbl0R9WcIj+fZp/EhrCNfjvx90sFOdQGqrA5IFtoleWJ0XcsEIl
w++uBA5jTiN1dm4Ofd/NQmkscdTQEyRHjY74MehW5OQzJV+42aFd8ROcDUu581z/x0r97Vb44xhv
y3brUhJ15wOHRiyQMURA3Uh+eT0untkvUZsINU4ZlL8jySzUUrtE/91kkXNtgq/fz3NtXwnVyIbN
k/NM4F72j2FXzrVS2Fq0YsyUoN1YrG3zLC9aqXlshcSxIPO3FYMwFHWyjj1NUxaD3K3r6vxqpt2u
1lHoD0S4G76b+9FejS7rMmX0Rfl5ZofKISIFr3G3gQyzDEcqMBnqiJSQ1VkPBpK4VnOv1vVJGDim
SzW9mNRgoKPCZD4ImNkwhsl4Oc7LNAhtY0jmIgoD3egnxkOEWAOCqtMONP40xaka3B/n06AETlfy
Mm8DVzWHqWkcxIj4BNhxFWtQayXTXgchcT4UaTVTo01VmWQUoVExs8XVijdt0n5cmnVikkKRV+CF
AQ9E3X8OO8dBLa2NKt2d2Q+xZ2/N/VX5RBTYlaFjnkr/46zR5Uf9yQ/A1lLiel1T6VQ54zzda7XM
TfRyG3ZU+H210pHBtNCM+sgOIvqnAvxFTTpF8W/fiD8uUeZ0yVukZbPyqk04jSMbIZV1BLB0M9mp
JVOgZVd/2NLOEITWG3l3pRSRZTRGp16nOY3n6LJQKa3uPDQ/vNAB1fDY8JbRVUm8aW1oba+WZysa
VmTjSaor1o+SU/izzPIMiFvGZNCWIVlrspPEC37ln5lbcqF8+9x5hXzvGR7v/5vng54Wenti3kay
4c0zbKRtomdixkqB2kt28sRDIn0pPTV6CmNhWhP3Fh6yAl0Pd53plNYAd890hMIWLmQu4RfubE2z
oVQbWwkNlbH/9/n6qUE7Gl55jZD2qbL3/ntNi2M0XKLE+eIjWNZ0KtRieSZxvXkr6ykLToHyvCXJ
gbgekHVtsGuzO2XKD4ShkbXz32MYO2Z/bP8L0deuOIjo0uPMgwKAuS/pfpWZjUxXXcHFhdn3QuJF
d7XvfPvxTXV7eca8V5lGAl/zdgM+6Klh6Y3Zsy9BeTxBLHHt3Z6mOH5DSMGz0jpUDB+Fr2WezVFG
uL1PqO69dfSH4vErd/b/HcfNGeibTBebGsUsDiq385RlcSTz98syXzIzhsF1GO1Gpjsc75yB8Qb8
fgZQS43UWPLObnZmVRS36vVs9avrsDUlwIzUelxyftMe6l1ck+1hV60jYkMQh/Ec3fn8H29AKPP0
5/lrRPj8ffHjtjbKIa4bJul0wKFWVCvQh6t3bRq7W34dUz0oc9bS3Jgr8wHTcXClv0KqwUOMN3U4
MOPx6qnoWW7zFK+NA3rzOX5Ufu9XAO5AX4Wr0WrJcJlZ0vCozbIlVs/V5Y3IFmEmPwuzzB0Y3z90
64h4JkKNjygpXhRc/b6drQKmMr7NKGvyKDgMiKfK5GoTGzeR0Wvg4JhGM8w6BDG0tuSh+fXyJ32D
5RHTPy+vtTAfdrp7nt0b+H+p979duD/O23hL/fHQtB1RMG1Pm5KAl6kIa6QFXgCTAmnPcwvhxNxH
9mc2+/p/qJE4cGsrV5P00dpGp3jTOdmuJJODl9jIq1icHSgWZE+K0eTXsIHNhqUOncZC3dYO67qD
9W4ByCVf4cJzyxWZ50AbtMX494fcSZ2Ehg98Y3tv4vL8+PdN8tOW10JgrIzsL3RjXz3MP75rKIfV
pT+n1oFmbzk5B6uBpJBs4knvZwljblfZ3bAeu1ai063p/ghOYNfM/0afFXvwexXcT4u6jt6KcC/a
Pfhh/j71SWMMnZYEmKOjY59as6SYh2yCD0r7VrX+5Doi7QwDDuLOkCAi1ZvmfC899IvYfXv5/zyG
mxVDkoirNgup2WvVgjTBxN+iAu25QNAi+k1dH3jNF1tzX7O1RuFJmw3QMhCqyms7nqEa9RGuWXbS
DOOQKF9mUkhpM+3eTXS5D76B8xfzsp8cgvM87GbV+4V2YzS1NsZaS12B2O9FlC+Nx2omGStD8JLf
PR1AYwktWZgFRJo+tu2ioCGK7IdYKeB2UKUqkKcrDWm+Tm5COIFgGl4mTJ1qe3jwsdVetvj05Opw
3coofsB2woSmfFEPvL2x4salLbUO9UP9hEShe9GNO69rY2w0/X1WgXmPL2suLOqur67zHzda24uF
dU5laRWXjyWQWb97hQbb0HrVavK3A9gz57NbwD5GTF5gZBZjHPcmqTBEbYqFLcPG6GfmRZzmSuwO
1j667pQkhkjOT11WGhDqOgPiUhMNlZJ2xvt/DLIsaTcIebYd/HI2nJk/h2tBf0gAow9da7t1j6/s
XE2KPDpGPb3j7JMOgQ5St3UYVOkQfuILQFNc4xeWaRJlwWzBHM6u++rSgVPVnQCDWVwqhy6upmfY
yQnQbRqAqHvgldSvelTaVv8s+dpKBq8pDqmbDuuBFpn+OESPdx7n8d68OcuGhEyTIRy4tm92nLCU
GymqZG0zhoZK6qGWtqIgkTh89K1+VhbCJkeAEQntpIjXOsaxeqCmO2fHtKYtI0JLifCTJHRpaCBE
iFLOEagyf1pXkCx7wh+Me6+pH6yFFroZjpfbA9HSV0frjxujNvKwN6NY23T14hxxMK7VT2sEdlQK
4fQsrxpqTyhnMDFNdNp2+qutZiTBm7ThRhX2tOg5UjuvV4N5MoDC4Uly4vLeJOn7PuLvw7x5m1/i
qrkYeqptUuOZ+d1FmTPQrLslMV+auvsfLiM51GOmt8IW6qt+/eOc+Fp8VQAz9ht5nfNi+YQ2LCPR
ROORTqaY6CfvgQvsCKY6Thx247MrLIhscXYNT7pzLF96u9tbivaSpbODIUL01oJ88SOG/Jp22fQ2
uknb96JpDaVBececD0IKC8pz9CG8s6d7gOEOkaj/QLqKtTw6KK7Ci5BmGILFdl7Pg0dlInwkD9ZO
ON27Pt87CBario51R0U/iKD77zdHbIl9mWaitjHzHcL9lAq2ZtzdHq7dU0PDqYf9fucqfS+I/v7I
m1tCVn1jyCFNb1o3yGb+ME/JlUK/iRE8PrW02X1X9w9ZO41zmFZAKASm/+5Fe08u+1r1gv//rS62
S4kOsIwshAHezX5vUIRrGFxjc0mNbwjpjonAtFPraRQT0KXrk4IykbD2cwRb9GJj6uIN2sykPkOK
QPBuH9OhhWFS3jHrSd9LAY6L5xsv1WjvUm+aO9eoQMIdF8bGkiAI7jFOcIEQj1vJXkrnDc4KlLuq
a+XU5tOknOJfMPQV4pA71+v7YPPv47ipGHsrqZSYI9wwk2am3QUwHle1tSJqKtoN3Uol7yKcVJSx
xjzX3QXuC2TtKEMQK6gWhdPsfzoggmppWmCmv4VKdJlyFYv00m/OXoYm+zk+RKf2sVs1O8ZZWKPp
uO7CHdayVGOEOMZi3xPofbldbp9u5IGGjqCfa3Q7W+s74q2rpjc2yGNYUeNoIadeCP1V0XlPAF0S
6NMaSzmdVbXri7whKfQHgrzmZusN4juzLD07JMS5MwLqd0h7zNrrKkg20mJIP/v0JfKfYlCewlwn
8Ct0kBmiMSiuJ8m49/Ib76Nv34XzaJIOaBqmeHP/C3lxkaoSC74Jq++VeGdqGixqBP+uSAeYA+uE
7PKAc3j6kIDF+/fF/Cpo//XpNwtQmJ9TRemMBPsTzcLow3zs3mvQ9TQaPgsdYTCRmnZc36mzGYHe
+dY3q1CmiAIYgJxO0fK6QFIXPMaRd/28firP5kI66Xa8VMCJa88RIJCS+X1+ABSdOO2MKDu78/QF
CpnKM34p03QOfcc+n+jhWYz3TsGhWQl4rz9BVT/DqUK5XuyilwG6NtXJBjB5uLzsypoJob8311d6
dM9WPvEXYkzFw/Nlnu3KBzENjxX1e+iOanpiBgVK8WhnTesZKm6vXA+1fcHeIHsh0m5lDePIsdAP
5ietx0Q4EVu7ejOYJ8wKOCX07agCasB3AKOB9bDvm8LTAffTUFlBnvw8v13cWnaMvTBi7XAHYLEa
gSXJ5BeMt+n5UXwOZedau8BgYdm/ZbjANtriPM8/8Fcuymn8Ye155Dpbfk4GV8VFcXZaT13570j1
l82+olgj6QF+Hs0kr7EzTBg8KrnTuZIdbZRPfmtRb6sJxBTviRJ5ljvFvl/SCZmOPdvJZRVushPz
SJ9Bf/eS2METtorsV7aqArf7Ze4vz8PWovZDhLMI4Rf5B8BJbNzJS5zYkPrvrERfL/FvNy8tcaw9
PEBs0P9+e+py1MhRxeRjZO+8Y3zAzqDZn/D+7rw0fxjM0kEUqTex8tJMtG4ek6axUj3E6ru5GsfH
EDEgPAHi32FRklp7nUfBzNf2SabgWZmJ/WsixE5pouMEgn95uvbrWl+2mtMAQ2pANahzAUR83D3r
BgX2ZS1ZELLDCNjZMUh+mVhmjN9+QZpv9CqDWc4WyoX387wfY4xR/F25HtRvSCoQ3smoTjC60HYl
idYSplWwaIfjgAmZHJkqXBIjlxMyS7yDdj0l1PEDGAmN9E8gWMaLzJBZnFbGihzHixuSv3lBi9II
qyRzz1QJKpbcO8+++dNuH1YCs17eqkyLbh79YVR+V+RjjCLHkiY0YjOmvRf8uOWHhB/U+qUMK1zb
6uUFa6LQkbyoPbE9GS6La0K38YArMQIO0ZKnsgphYQHa6GZ5PCvSddq+SsPvVr3YOqejZhmrCLFS
Am0J4UAPXiOTuTdDPrk8ddpU4jFFW1a3c5P6sln29ZH3ZstDB5QuG43a53yVKp7c0wl2mEcjF2Mv
VIhLQ2WksLfOK4W0q2yrCiuFWVU+L0sihbeIw9gTSPJUuKxDc68wkjK7nhzrAzuEEehylpfz7rLm
X86bO06UL3n87UOhSaNuAtkJWfI3Y10lomESBZzeOv/NjqWOdr1YO3jA8RaI6bOAanrAWfXv98iX
QvBfn3qzW4qUq1pYUdMiT7CLan5R7YvglKTsgVMYvPKzfLN+dfTZofaxKsn7FrZfVpBPPems2Vnc
1Iiu0+mZvGO25k9yug0CFxGh2m2u3dTKHlWdWE67TW15WHYoty7PkeUo6BNQd/czP133bE3DKTMY
DTczYSPRVGHdv9cg/sGqwkLAhNMEGyGrQDT+XnJQ6KpqBTB9k7Kr6E3K+8hrdORivaP4pDEj1oZJ
0gjZJJUUNw9kG9JWZSbYDgG7mL8DOXFT2soF0LpCexqk1wughrGJcaeRb/zwmJlorMGyEJ+kfxux
Z5lWlZomjJqKzysJO+b4P+DL4aRu39T4qClsk4x3Q/400Pkznb7AOWUqFoMpg2Awy68u1XaGdUve
0sy4SDCcnxCDsidCpDnKPmvgm9oUg7DgLzuE+eIn03cZCVu+0bIPgbaDhWp1K5Tv7Km62LLhuQy5
a54PbLiiZoqAkk0zOmcEl5du3LKC3Ggl1sh129fEMcx4Jq/cwrQo4hkPVa+tjXyNJhK1pqI80fMI
rlDm8c7c25Td9n0seGljAxqBwogvud1gRueOnpDuq0d5nVK/AiqieCxtwBWH2B6ZQP12RgfURgcL
pHUEtgbI3+o7NYh8u/cfDwMCJfYMXm5MsW72/tnQKr5RcRi9/YxmjiPh7bE9/fae9MkKGK17fHgc
0UD/fpi/ZOZ/Psy3H3vTz0zjRgnpY47fXlwgpUo3l5Uxl13hMJv48+szMcG/1Kk6TbeWl9x5qd/5
zpJ48+G10XU1qo5yk2AxLHilVvJnGT2Vw/YcJYsE6WiqP9fXB26aKjz0Fbwf7b0L21MYvaaG/5Qj
B6wM+0JRBC7l32dG0m+fqv+cGg1JH3OwMTvx7+e/r/0sy0Nf3qjreqEcpaOy9R/CRzp/VjZhXAK0
EzWjKxzrT/81fJR+iURzjb+UnzTbkRofwzfpOfOQbF0mySlgT/imf/K3/nHdnNq3/FCd9McYDsZg
lwfCxMKl+qC+JdxmwaQ9mG/aZSKuhSf1d/0qPFnv5Cdp6FpIydphmYFnHT7Alvaiz5YN70Rz65f+
A7PntXGUQz29/ur2I0ezO9tMWosnwqqCB/mDrtnIQuze8t3wpnwGL8FOXsX+pPaCl+oNpJxTn9LG
lfMJrlX5V3C6fOq/GEd2n+ozoHx/O7iwVtRn8h/zU/BRe+ZchPBgLxQ3fRFX3Sb/8OFYtsvsoYon
xX5EM2svvi1vzg9iOokegu2o6zs/6Jt2Djt+Jb2UgBWNk7j8kA/3qsdvlf3tNRwf/j/6VGjUgzCI
BUh+KJzazM2va1nI7NYop5d4X2d4Oxwrdn1oFFXS2de5dN0rjS3LD8b53tv6p4UGl6GG4UtirbkF
/JVGqw5mpurH7FcKwWrCWqx2mNIpFXDpTkiC4aSSA0RUDCz4e+2nn0/Ffz/+drOQhHphyXFSbYpe
e6lLax+/iW04F2pKT81yFf/l2u8umujEjMK7c7drhwx9wK9UVZaKdtLke6o0+bYc/ro4fxzRzZIn
h0kTNXrJxQnWcmFM6GTbBSKsSmbuqJxxScFt689HE1WiKk6EUY0QvVeqObESCb5U6JYxzPXg6mQS
+Rjyq9j/7pvPf68DPx+lDGgHMrTIqPrmFuqIq1PUWFOPsCKfRTuYvxZT4hzxqRHOOFkNjw/V5Pj5
+WHe2Tx/K3m+Ts8fH3xTiPjnzmy7s6IeL+x04PVFTjMvn4G/U6zdAwl82+zcfNjtNNzw06EO4Bsd
5Vdtm6wqrzyMJr/gla4kUa67ScgsVWDoYC16rzxG+/6pfKruqUO/9QpuD+PmjZDEVafrwZXIrFdh
W3z0yjQguqF9lQOqcI2YE0eBFc+oa1qAcW2m0FiF3QWveceGZsZ2W51naz9fBE//vgu+QW2+DoyH
Fru3xnb7K2H8j4XEKsYcmshQj+arNC1ejHm9Lp7MD//Eso2wP/6oFiQEHfN3aq57jvOfH12iUzF3
qzrOoZudqHXuGtU6y9kJTdVWgKPs8mpQnNBFv0g0kbYoVXsIgdWPPJp/f/HbrvXX9/7jo29uwqqQ
tOqSV8UGnNsZ/mE3ty5gy0bpmxw6cuH+++MoDFmRv21I/vjA25JRt4qgTORyA6AXsu7VsOOr0+tO
/SmTV1cvGlLUatdMnGs6G/8h9HptwtZBL2w/ml+e8T3X/aQc5qhuSDzuKyg3H2Uezg1FsDPizK5O
5PGLJkyLZNrJK/5TxDPq0VzH4SFM06vzf5yd127kWLZtv4gAvXklGV4RUshLL4RSht57fv0dVKPP
TUUGFPceoLrQXV1IBsnNbdaac0z+HNo7vr8PCDkZF/yJY7Q2H/zHPLFD/BmpKx8NsPzRXjyQsHeN
Qbj6k/1JnsSPipWbkHg0icVqwpySw1tz5I+aDCRxDrOtG9eC9v+hWG6kXFv8e8EyY3Us7PZF/+hf
VsaDDNC/sEvKlh99b2PXIMLGcrBigfINsL1aznQLxk8gdbhx+SM76LrzRdluS5gFC073bgpweLTV
xhmOxqF4Uu+LBUhq0kQ+BWwgN/2LRiJE+9ZhxJLchr7hUo2XmrQNQ/DahrDzruUa/G3OBmSJD5/M
ukBcl8ZaSCGGf2rIRYYdCrBBXJOZS9vbTJcK/iifsGcnComKou4kmfzhToi3P19blOEyh/W/LVdN
a7fz8Y6EnQsn0/P7SeP7A6U/Dw/h52pfy5kfxxEIXSOt3VEiQcn4o6nTyhP3UJ/M+fWFIJNEYzka
ghv4Ei1Uut3lc0QUdlW3aNjiVani/En/1NprYfoXfuHZOX2maNIAoguCEuDnLzSM0ujGEYiIgGY4
u/aN3WxTY0QYG6OCr0TLgUTgC9/wxauefMRGIQRK6nFVvF0G3sKl5ZFvkqO4p2fgSvTJLrWe/pH2
zPPGXzdqnpQmQtmXPL+osvs5FcckNwPBr9Ou/EXomNfmtcQASS7c5jfr5nTqIG+TDg57djBDJ4WJ
Vqg8DDGVPBN4YeDERFEtsNMSSTjGi0ZeFOWiJYGkRDt7CERXvPM2VL1UWn7lgjKJfjNa9mC4DHXl
bcT6PcyHi0xzQ2zs5tITnaFbEM5oYClU3SIilScxFlnjZtqFOzn/wv66E+XnMCFzTy3LflDvnuM3
aOPRDXaVJ1yX791bfGllO3fM+fupnRxzMHn2VYd+8U5Yx7X9Srt9VBkdxEoBaoF09jU8FKtL70o+
txn+66rfOU5/raeT0foB7AX5YFxPENVTh3TJFAdKurQw1CULRV6YRP+oSCIXPRhdjIS53aXM+suW
b3taiqGro2rVNrJOb84hU/HCSnRu5UOlgGF41m5K+sm+jwqx4MWCpN5Rg7XIeDI3HI/7t3Dnb6Vb
8y55E/3VQX6PZZvDkodsEbP/hZ8w73b+GdCY1wmyIguWDcbPYdDTRI4Mdp936qtxLW5jWOhwedCT
7EMyEQRSmmh0XDimKGffzF8XPZksxt5vlbSeOeR8tAaL/pOS3T8WKOmyg0VqcVIIkOI+JgTMMQDp
rqJlo5BQHvMI5vTLBlk2xXAMFSXOy7LeJpXnmsK24SwJ08wnmmDAgqeEX+z9bSV/S8LQ8eSHnu3k
CqjmhWd47pCh/3U7J2tCpoS6UXdMRPAGXY7gDlXhNVyeFKXfhTrc9ybwn/elYas2qCZQkTt5dHKd
+20mTfP76rdF4NLQKmQbEYuBz5peDJS+bc0+JXHHwom9BduREXnpB2BqZGO+Tdyf2bj6h3jdPhel
7bH1fom20mK8it4MdhO3RrapdmhTVd/tLTvIVuD45GrdTOtWtoVtd1tfGA3fh9JfbukUblaUneQZ
EV/BvO+SXcF8U4x1BDAce5QG2t1BDh+3qyFd0D0VzAMte9O4sGqePZxQ3v7vc9VOTgW6NiYJkiD1
TnpGCu2qj8VN6SRP8ib70o7sWSAePvD42qVJTyh1g22yx5KBdTS/dIr+/up/ex4ns6UXCD0UuE4+
sBGkXSF+iYRoa4syBSy6QMAcUPI2XAKSJqiw+GenheCvBpK7iMATHNNcdOVChP4RLC2ilDErjq4q
LfkvugHlbyFKtvmBvFH3HYOd03sLx46uZrOeELkaDgtU+KIS9kVYhu+IIMxjt4hXFlow3AX0j/NF
lKwwiveeMwwrtudKbOMCQMdcgN/lD8js5jVuLrygs6Wyv1/QyVyZq2MljBZmgMDYNFg53yf6PQpJ
BEuegeLv8nKZUaASHck4GuYxjW/MeNXU91r2CmmopX8Tis9Ds2uDp5IGrLXMSVv7rPuFZLBls5Vi
MbK/BiKTowZMbIB6bbvRW5RUVKZI5AJjhiCRxCDhxcPprV8V3UbPNnqCMcPbKcVyVBY9EabpH4Tc
qvne01uW1hHKX30tZ+tW2+TTlaEcfO3S9HNuFTHQJMmiAfJKPV1F0grGhxWj7g6E5ZgdsMk0G6IS
W/VpbDdxs6oWSe/meGSwFakca7G/BcZCc0Xx0np2bl43VKpPJB2hZjvdHHtWLCp5J+SH1rsppb1Q
blOCU40c8wyJMMWDl+S7MXtR6gcdKGsSEhdKvI0ejI7WXEq0+qdzNW8PkXTQWVGIaoSm/nNlk+TB
81O/ye5fSUReTPbNVe6qTx+/z/1ni9sGwnb8pszIqHZ/XmUc85Bw0Lw6INyPcqg8KLb7O6llpWqj
RU3BKL2djJcIZ6AXHoLyHVkrxpDMD5yJUiux83YJ1m74/P13nbt7FMSY+CgqweGxTtakQNYFMTES
9uPtShbXNaild7x0Sb6SUJp+QhP6/YL/4dycTluGSSWbswej8NSL0tW5KQdSkMN1cabEwYjCIoT4
ASWid7wmyuiL9G7OR9OH8i4fpQ8MlO0f84ie8jVel2vytsun7JmAW9az8YvjQruVlihSNwL1wsda
t7GTlrHb5JvxLYgWQssHu84E7OQL/ym6Ef5MIHORbyfOJMM3XSTapsOPJezYG3gtLWu3iZyeYFpt
ZYBh6Bc6nErAhTR1o1U12GI3c2MRgNerJrjy5FUtrqvUMYKFjKdGcSB9kEUrP6pv3XW615DiGzvL
sBPBSSGQaISYO0imPiEy9wJFxBUeQmJK5/+7pBVv05r7wvwQDO7wpayqnfcC/eTQy3aDW/zReAyf
w2tzEaGqoNXQsP+Tdv66uiruFbfcqxvkqDD2UiS4C6tcyQKuVpt6c964BXO15rTZfBwHagX0kJN6
Rk9ecTt0rN5iRE4xLtp2JcRbTtqSOXuPyUTzFtrrdx4R+JT+Y6TkuQ0eERSEbGHm0gudM1vIXUxd
9TGkJ/nJxiE3FyqnEmPhkab4YbHFgGPRO7W8LFXktE5y5wl2Dpmb4NCNfte3jkjBmXrVu/9ePeRP
/O8n9Wna13fDg7muN/0yROVVU/KDdUVy5xw0llxRythED8ydI0yVzNYe8mv9z/SJYjraokPAtxSS
1HDfHZUtzZsrc80jOOjrflmQhpgv0q/0y3SahyK25af6SbhJBn6bW5LZ9ZqbJLHbFmxPslFnwwEF
cZEG3Ea8n4hhfU2OwktGOEfsNIM94Gv4zPjHn8Vrp7L/tCkJLrN964zb4Eq+jb/Go3irEi/0J36y
Pson/0/3Yn1QeFA+5D0tJZVFmoy1h0Sbj8DdQ4QmKCWewg6fNMn2PnM8f5/qU/pYwTSx8UiFf4SP
+k5fg6fozWXyHBPgyV3c4lFig/f7J/uPWut7hvzriz1ZUlOh96q2VauDoCXLAowHwkS66Jl2FQ77
QXwYiXFuPGIdsn0WL8RLDtR/KOpcf1Zn6PNExbzxvSf764AmZp1Xjhk1g4ESFXEWGxNxOqCmfd6p
73747OezYcig/GRd92qIZ9A03i48g3m/fDJrqZzj0RfPbVHlex796ze0YoGJwgIWqYAE8t4U7b0R
3jTxoMebPHgqCHszrwJpFXqeDUePY+M1HXdMnf1bQwTqhR9zZiVXad8QdKRZpokk4Odiguc7jlsv
qQ89QRLCQsJeXR5hj+EG3ZewJ0JkgyDd79oQV6e4kQNXGR8076571Il/Sy9Qws+VCFQobshq5vOp
LJ6UCMqqSOH+cmyfqTYBWjWq9OHV9BXZ45//73CxeTCAiJ5VJshPOYn+vPcx8no/k/LyIFfmLpdf
5qJVjXwoe6h9orYE/D/5PuAruvDMzzTF/77u6UIZ6lkkdUqZ3bup/Zpu/YXlPD0ER+HCQfvcrv7/
XgeAyyyk/mug5ZOaNFKsS4cKKcnilX4t7oSp2UigMpRlTEl5X5a0fTcGUZaL5ipiHsw+as0NWjsl
2ABXWGMXf4at8UVn9YpNfZ44wh5VHuNQXcqEjFwZW1JiQtWBm4RBaLj1PuoBDnKsPVJA1T5pdnuG
3e+oQPa7iVSHcQGC6aXoFvi7cxA5ziTY8ZM0HNTxwu3/47H6fr3GnOOm04TnPz9v38yKKAl9FJpW
vGzqBQJIqaHsvesRvFGGrmUbA1j7NXaL7Cm9auGR46rdZsEWKGJtbLMIasWFV6/Nn9Ppt49ElqYb
2zd8Bifj2w+GKsvVeDyUX3rqCtfma3uUHzqFrRubgP51/CwgHBfbhjeC6V1FSZn7q/yqireQOymb
G8ViuqX73XyhslyXqd1FrlrNApTqucVPybYb54K51MhPWiMjmswr0cTG5ODrqNGXjk59pS/9a1R3
zcuFcf2Phev7iTOp4T6luoMA5ecTTzxdTY2JvnTL2CJ5ccBQ4iilK0m20TgBGZwSY8sJe8B0CI5s
0tUi0JbyvRptKjwdw45UH+Md7TMe9IolMrGL77+boy0CeqakRoM5t5EDirigVYfCPTmfxLiu4kXP
Xg3f/B/rD3mfsc32AeJg+mm+6ORkfvoPZLOqm3gPMQojrPxSI3e7iZ7Mq+RL2FvH5M066nf5FXK5
qwJyaLULH3xUsjPvuF2i+4K8qbrTFhyHgf5Vdd8JqFwR9ERs5MyXmrbTalrB4dlo2/SqWXRbcjMh
huNC2NRQQ0s6HCvTjfekjF8VhEVdB4cUtQF/tbgm7LZ1ElCkvTtpy+wtOgirB6yObBJMdA3ZLSFb
y/HKf2FrQ78YyQLG/Ch0pBn3473XuBdR5F4Vh/6q3CjsMW70ZbUt7+SdvGtgXg82q/oIdGpvkbwe
EeUM3YwE1n5nEVZi3tZP1n36p3yiisXA6CNHoA93qen2DyTnP8NDh5SDqA+q88nBxWhySFEx897M
NLsOXHXDrufIE76Zda9vAZijLdwFQiovDMz53PXvV/ffC6ND+jkuObCFXtKK2b2CDkleIaUnsdzf
ix+khDuHcNnupM3vlzx7xf85C0ni6bKaaEVfK1J10EGu9Suv2Mf1hUP4/LT+uam/LnEylUyNl+t+
NH1fIosfwmQVKK86O5mLRpL5T/rtSifH2ngQijRXjeoQFccIBcMM0kMjWMCiwVnesf1WVNLZ2odJ
IdIXQISEnOf353n+ZjGszRF/bJ5Oh0431IMuSP0hUalDmV8dy4aab4S2J7XjkkZqHg6n98scrXOS
nbsu33nSf62bXV9psS4yTp+xoVJdrRbS9gHsxvr3e6LcffZCqqhjAp5deCcbEE3xYiuoWuIESBjd
C7Sx6tI2wK6TEvrFgZ7uDAEkzJ5eQyvcfAtNx5A+0+i6h1RjOa2ybItdd+fVr0TQWMm+wtyu7wy4
ArkTviFkjTR0TZyWjgonwsS6Z4KM2k3p+zYbUDvQ973wLltbuT/G8rMSRm5bIQK0OLCqt4PxZxQW
SZ27ffRRkfHVDYuJo2skT/AzqbZNlN1CX9jqCoe5Mr7xbiy8rvJVjRa6Jfs0mxGa0t5nPY1pNKS7
RkxXSjw6MaJ8QIXGIG76pnfDStpGWWgTo3EF6fvYy91VBbI1HNTlWLFskRBS0A+psdYKgHWMOF7U
fgnPUfFXRiAetSlxFYWV5kNIpL0oeAetGz/j0XJ8CUWL+Gc0io0moKWOBfD8BBIOX03zELFKWFO7
8eKHqShuq9FYWOwMkrK3H4sH4+USpvjs5hZv6H9ft3EyDY1WLnlRmJUHD1BTPNcRObaCJsArq4QO
gt8pWqWXAuzO1bpnR+r/XPWkZ5mQWVJ1YdhQxP7s/ARP8qfmvQQQpPJNWK0FbSc/0QfRu1dOXOaA
2Sk9DpeUOBfv/WRrUPliW3t9NB4mqCUtL5iKQaw7GbqwusCmFzyb/SHT+FGX9oHnmrY8ANwPJKio
c948X+Ffn3MgZHEbDm1/8LAOTy24fdxTvXZMW/XTUopdXnHe9wpbCI5an2xyARVWvxkVz271C72U
c0qgH7/l5PybjaFSlUVsHqzUW3VD6UD9kY9609pWadk+5fcMOF0cf06h4gZs5ar2IR3p4g6Zo4yC
bckZ/SjK4+XHIOFNiV+s7E+BCyAh2EA07nPjXvWt/8XkS7oBIiGmXkqbJ+PWshqjFqOqAuYKNSzR
mSU4N+OSy3tbMD8vzIrzSPhn9pUMU5JZl2c/5c/X1RZJB8JkXqxtKkqr5gr5LjkbN3PuemUfL7wR
6dzKginmv5fTT24uVf2+aSJfOgwGqQBrD3Vg8JwzBCjQC65KjXCKUMosvOQ1Cu8k6Dvmc3uXqRee
sfwtC/7lvk9ZXEUraGLbKPGhtm7Grg1svsh5iW1iqBykUFOm7ORPAxeOXPS4RXoUbJ+T39hl/95R
DwxjulRRNTp5/2BVW1ll6RpiN440fJbHPNEdIyWNouytd3XaY3wcpXKhJiMTHt0tazekT6jXsfqI
OeGx4o1FObUX5BcJGdIYXDM56FUKd0u1xaMHuUorX5v41VN7Vxrp2vidq1XTpm6LpeTrh75G16uL
2xyWVZc+RLA3PR/YQbpO87lt88eslEX1HKefKRwASQXiSocJx0cVJtuGo2o+a3kaKlQ0qssou5Ow
Ek3ytrReEo2Og965dUlJefDFVaKkEWS7fVx99AQXtv1LAv/We8GqtBajxtZD9ZkwhKcs3o+jeK3R
ee/g33n1KsQzZAneVSvlX4Kp7XorfQn920oC7SDcyJDsJVlaFVbNtDkglq8RSPsNHo8utdNabWmS
g0pIguJB7qODrijXhmctxFhlOreyQzrWf9QMsAoqWBUBTCFQB8wUeL6oH6SjlmV0chRtBQ7YlsLq
TZB11Wa5uxeT+kpswk2CUcqznEApbp+yzHj0LcTPVVOCpQudLF7LU7SUZfFRMFBKKTiRNP2TWGvb
F3W66MKmko8y3Js4w8dCx6O6KuPWjaJhkfbdcVThEBiASbPe6UftewKsGijtza7s49UQQr9rrat2
eNfT6bEJ8wNpxIvYM7fN0GIW+RSVamWBCVTBC/EqVF9dagpHNGAB6fBaaIQF9bFb44vMSWzKpKua
jJYBUcExghU+vI/qLmyJNaIlHwOvmgfx73PJmeYQEExJ5m+wgDBC/JxKUkKy9aHJZ3oITkTOTsAt
bJFT8dg+/n6ls4VF/DTs5Khbof87WWXr0BwR/kf1oR2PVfoco7luEelBF05se7y3MqcypP3Qr36/
7vkFBWQhkZWSKf4HZ/fX4mYRDN6ysRAPAZWyikP+QAO7gDSlQUEtH4RWX+p1tdPNLyEP3YltlVV2
7shBr/Arit2LcHxPM0oRsriqtZUkeg9+d4jlBz8+WsainORrcBC//+jzc+5fP/pkipeVyW+lKJEP
XXmsvL0MhoowJ2npebfB0h+3KAQtbVdNdj0++jLUkUc0a9Q6fv8Z3+WIf2ZcXDKQeOZM9e+Nw1/P
DuuwbBZaOZLaMxJ53OOSdyOZs7LOngSqUPsYr4mi2od4sdUFEEj1PhkdPsvOI4Z23Y3MiK5YL/or
n4VwcCp6OiSDutqH+ZCmm+JSw+tc9ZyzDxmpMDvw1ZwWDjNcPWXcTcXBN+J13aSLrll55JsJn8pB
J+qxa8f1xFRAuExJe8kKL4y28z8AzL+l0fdV+OvnB9UaNTtNk2pdi26nfPTDr2is7SI9ysEhyrcQ
TuVq6xmvWf4myg8XXtf8Cf3zuuCE6qSfUrM9dRrkrGijZUY9sTp40lyGMb23IZtfl6EsVMPJp70i
PQoNNU1lQ49K1x9Kf62Gbgn3jDNHAY3iZqqW1e2gQ1M6hCoHSMSmbod2kLPPJV3k+QH21y8+Geeq
mPaKHjTdIc12wnUo7ZvNqC9VR1lnItDzolyBZ6yXJVB1Bt8b6cbduqTV113PpytbX9f6Nbu5qQSF
aW81y9H/jNY9jjNlr6eH3x/v/FtOny7VBOKKZoiNrJ9MYJ3UA9Uwo+qQsNHoKeLSQy/lKzF5MMaX
3y91dhj9fa2Tw8AoDL3lebFxyD488Iqk+hLU4Nk6JjSgC8V1Q/LvZxoujfbSkVu+cJcnZ4G+E4pS
CXrj0IvEmIPnu/ES7piIAMiY8tbwl15zMJIbQ7n7/Z7PqX0IIuGcPycqohM4WYvEbohbPRChYKTX
RtoRcj8ZRFVomGrvBwqatXAzVAjN8NkHRu4M4GQVKiulqCOgChY+J29NMpwUKFWh4m9UWFjKO0t8
Bi52Ydk8pzBQSW8wmRIZDmz8f37mmSFVldSY0qFka4YI3XC7lDBbWyIDIWZXiarYQROeV9AVHUnc
NG8grZEbEDtO7dBULk075758+kEIYFWTVtU3K+eviVoSK6UZqsmgYgo2cryakC+gJhu3fqjairjW
/UMxvKTShRnnbAfh7+uefBPSYBSNHBjDgcLKpMKqBGqlv9bBupBsoXCV8ppshPE73c1jc4YWCPzC
tA28NZjRvCII6D3QOMRQfPGrS47ls1sOi9gjg9wriOPmyVkyKItSF+hwHQZ9lfvbploNJkDTfS9B
k1vKw61Oebhprs300ld09jQPV0wjbQXdhayfrANVp1RVBPb00Fwl75a8aKxlnztkraTBuuuWUs2J
YduaFBVeCP3IgzUZP92XNt1qBWKwZdhv9I3hQObjk0/zJalYvMNZuh1py0laicmyrdbUjyp6GNQJ
2DVjlCImkmLW0NHTsPPYBp1o2iEasdChXYkbULybPCdBc0EUL5zDdGVKd2Z4KN+rx2jdALm5V9Vr
xPtK9aZTdleBldsaVstgTd2l22CkoLsQ6nyQuCxsyJ2dckjzbbTXPlDBUhcpFiTs+CQ69DvvVao2
3mtp3UzS3UgvhaydaCdyqpD8taAeZFR0muqO5lGVHFJe/OtsOBafoMhz+lAXppZ56vhn6tZo3hK6
pLAVPHkbTWNEeVi24XVJWGanv7ficxc/oFO3jZLEuYPSlXZsOELxoqXHDOGmR3cvTR+DahGN7Ntl
OOR7qbhpoIK2jbxCXybJz2b7FPQvqZUgUKFzGFxYBP5B4LB7AEhBri1hUSqJDicf11hkWa/J1XAg
yPVZJYQjcyMNaOcKOaGyC56rwCb1sSgQCXI+XJXRgoMFQhVsJMhOZMzf5hPVqlJdicUTqoYh2pGb
oedUnxcSOSGZWzTLAbEi4SmvSAUvlfjP7WLJNtYl1krDYDd7MkumiW+lMdaLucavTBgx00WLwtGq
jgH0Jyh7ZftKuEz5WqEGlPDbhHCIe/a2gJM5i12qIJyTK/J7WF7kedoGY/Zz1g46vxy8iQCZrNhb
AZAlqNKUNbKXaYDXiMJgpxnr1NuZyHKtCK6GakP8jO7FCdt/byPMdwXqDblAkgTCFD/8nLFuFWuA
xolOtBYRa9IY5w5F6l5egv0oVdmWZZ2tMRIOpC0DXtf0BTtNrd824logD0nhj/DHdYZiM81u1XoP
3WBYDSOiTeXRrJivlGVfbhMkP2q09ZgSJpxPpGmSWRQ6vnIbBDjGo32gbo34/cKHc2bPw5qJ/EHR
5mx34+TDCbQu9I1AYRobCE+6BfdGnxgCuwAQNHG6winT20GhofaMBmrINhlTrPZG0vZRThxuREcA
PaxJBuoD36G9JgnrHDnn77/y2+Bx8nnTUGXbD7dFmRlrP99rmHqKmad9eC2v8seWlijia7zIuqu1
s7gtI92a7iS1dFh0xN2saqqbqALpERtEgaDCwv6xbBUbL2r/In7gwYLLg7JWWWgPamb7z+ibYOJy
C71ET/6a1o4II+c6/vP7jXx7cf+5Efbu6CPniNlvBMdfy7g1ln4QADA50Pq1LBSrMI8wTaWVbXbu
8FzTV4AsiDmlXypszbW9Nxc9Xc6sauJgXfGSZSXtJWFBZH032cq3ZqoaV3mHSMWBC/r77z13tkae
PRO6sCeiSDn5wOuKxHpyBaWDRYgV3erOTvGt4SvKneyFLZsSuAEpE4iPY9Yyt0eDD388dTUKMwQ6
gnDB6DE4PNsMzhuFDmYu4cKPPFfe1xRzDshFTQDn4eRHTiDojQIY1aGA8amsrIzwtY2lPDQNHuIN
IDzE1h5RqYObRktsEDblY1vVL/XM5k/l9N2yIQAkSeoNcouTMmoUpT6DWCY9iaI6guaD33wks+mP
5SaXDgZ1OXrykm2R0iu9/f6izm1HNH1+AiiGZtLpyd66G/wwS6NEOAh49Tge9bDd91bNWrjrr0FS
Wv5WuOQoOaPiYiNPwiCfJaa3UyVZnfeqoBZ5wx45Qbz4qtSkwMVHIf2cSBwjbuP3ezz78dAyR+KM
UGuOVvw5C6SW0IOmR82SanZHZGiJ0GMZJUutcvveVVpQ3zYSBwSRbeRmxcInYrtbNJLTxwvBc4QJ
OzmpdXaKuDSlMWiXslMr6GEoJ7uFQCfX/f0X/0PUmRd4eu0mc6shU+s9eSuCUqpp2hbjAUPr+CC3
11W7S9pDrxzKbq+H7w2h6C3JxNvW347prazemNiMkz8mclppJfu3xnjd+ruO9LsQgts6b7ZGsrX6
ddWv5cgJow1rallfNY3bDUvFfNOqtS/BNALPuYi6tUKqerY2UVTCY0F+riPr02fmt9Ytfr/Vb2jO
6ehnC4DyhfwSxC8nH6FQS7Iw+H114AVtAqW6UiB9tMGIskq57svPVMiXA61MI85Wqnz0kxGVfHbX
IOzXl4qFmyAUr9Ugp4wOpOI1aoHf5uK+j+L7SOTk4IXZSpiIOysHToHxrMQN5b2lwzIBBWUabhTG
rpGt/JhUp+SBqoOT+0BCsfONPhlsQk+FjcjafJ/1iRsYEzOEZmspnDwytCMKr2LyFQ4Krt1XwrAs
7xMGeLavlQe9XsX+qz8RBUuxt34V2RlInryszJsySFYWmugoEK8mMv6UF56M2wV70hhE2mxzi1EU
CHRpUAOl8OL6fNmywCe0lSXUOuKYrIcUt0+Lz627MPrOdf10iqLsiAxWdgpmP78XzZxCP8in4NqY
szmy1UjOTgYVQqv3hFN0lUOBHzWzigw12eacI7Mwdcf0QhDYuaM0P4Nj2oy/oQl78jMaEopCrVD8
68IdkDXdtvEmFMnXuDLjRRIuiz+kdMr39P4ice3Zmb80O6qidinswP7+PkrPHBN0Dc8Ytj8EKaCB
fj6RNlfy0cxkbG/ACOEBITZ2iM+69ODnmf7kW2BDT8iLwpQ8I/B/XibtqoKLzO466swA6W2WHHtc
es8Xy6Hzszu9EqfQueAOgpbK6M8rxWnep3ltZPetQ/PJxvNrc4ZDEUWy36Vldp5eT66FXhgi2dxC
Ngg6/XktWpWloEY8vNSGlQEyxuXEsTVtdCH6hUrcOVnItz8T5Qm3BRbw5Foi2+BcAHAL5CpOdsg7
rBDQDkcfSj1hL9q+rq0Ei5XnXkrfzeiaPaOtlezz4DMz2nPSQi3v0jHz3CrLPD6rcw1ZxOVysgL1
Pe2ffuJx68dXBbj+Tb80kKjhw7r0sOcXd/qwGUAzA46PF/7XzwfAUaIj7+b7Ssq7AbwqWabOdCS3
FGZT5fjuRSrJmZOAoSsEic1bU/BoJ9sXKfCKAfx8dl+5z/IWquZ2QF4o2aunogQtqS7vtpc6RvPn
dnqTGIVUifheKoKnapCE52xVKZdEKLk0t5ALIWDcw29+62lU2R9s2J2v32eA7wd3ek2DUAwSUOAU
m6f+5GBClkbLcmZgenTWZewjOD/sHtiGutTXodteepXnvhtiBWbOLi9UP9VYq2YDGEDjVTIbBM6e
KNqFarPeOfHyEoj5HCiBfbCkQ7Oh4fePUbXzJzWtlGr+RsGvHuXPeFEeyRZ1BSISn96+Qd2u5eLO
ww2++1/cKtVd5gh1frhwdU72O8kU6pMgFNk97g2XTvhr7rxPTrshwGFtuRfe5L9z3ywZox9M1OKc
MX3yMUqSH0o6NRQGrGVby1ff/gT0xGx+ydN+ZsxwJQUZnMIuly/yZDYaKtGsQiVNYR7g5Hx8TRfT
+gYzwBtb+tXFZIzzlzMkUZuPMzIlop/fftt2qToWYcoQxdazusfpsmLn4sYuetjV4/HCc/x3tZpL
8lSVEfpR8z5dFOWoVaNCiDx624tO5qyyz9mZ8EiDbdgv75r+5cIF/53bVHF+llS+5NnFdzK3VRkS
G1P5HiUigbfpvlqjMCbeo3AeYZzZwYUitvLvF8gFWbf4G0UO3MY/H+hYt7oQeJV+mFOAgi+BxqDS
fnYhPmfLusvqehnATDWFbIVdfyXF95mBsBjrr+dvs+zVA//LPikIj4mM2bYCfOg9hm12pUJY6Twk
oBUckuEzCEcbniF+GafuSV8xLta7/52jESBRq4GCwdyIIOnnjYj0p2JsNRwmhaUljIRtPAbsdctH
OaLWvBjxKdSHarwmrkssX/L0SjeR/IdrqJq/v8PvQPOf0yi/hCPN/P505tKTd5hY2qDmXmBQyMg4
6i37zLcF4Zg3QFTfcpTnLQYw9OtJct0MFNva5zHD+zVQshQ+SokIQOT6hujqgFvT+JokBsSOUJD6
W6G4Gjg+xuGykp9//9Vn+gXzr7bQfyjsX2Tz5Pm18BCHZh55M4gxXORMit5ycnCAucbmUpzLmd0C
V8N6MW8ETY5GJ7NhZgRj2rRJej9DUhCusd00Fj1e9v8HRMq5Ic4OnyWNUU4BXPs5MkjHaLo+DgSE
lel2aLZBkTmlByulPJT9vhlvI6Q+QHO9gR0pqHn9wzMIbPeWkvJZWRH/gNplINrLOmNp8u7V/K5v
PiIFA9/0rIjbmjK61Gwqi8yXoliwjd6Y1MQz8k5lwy2TVwNWdpdsRqHCh9ogqwjs318eNmLu4XTM
kdKIS0nG0YKU8ec9ZkYMzGzg8+wddUuByZmWs19HQjm09LYWwFh4E3gHbrjJSXVq0x26VfJSBCht
3OQDt0k5Ob7pcqvtAQsXKKDDoNLpADC1Q68NUkYR7elP+KAzVJl1H5Jrn7DxP/Vx2iXusIZHu24P
oMvX1u1NtjMOQbhEkVhgq7jB9w/19jrcqzdz6JK6kHYd/G8FoodHrFXkllsJ9rngoKtzRJRGDqkN
5LdAJk+dJ2mR2eSmevhEl+kefi56lSt6nRBmQXV2trIaCsd6mJwas8UInhs1nk1PaK9s62WzoKpm
m4fCeSMb3FrJNuRz2cbf6XRPzbp2qXIvH8IloSrai3gbrQoHJ+Z9csjsDiAqLgSbAg548rX0WayI
Zl0ad+SeKMAe4aISNzx/HcI9lt3Jjp+Tg2eXy698Z7lc6F05dgu2avX2g/KgA7McCofqxhvx3bNZ
9F+Ee+2FnHLX+Ij22We8bP8PYee13DbWddsnQhVyuEViFqls6wYlyxJyznj6f0DfqVMW3WVV213d
7bZJgsDea68155hQy1PfuHxGcXGNfc1ph9XFwRhxbbrO9k/mXvZN9jicCGRxqzfTGw/Ehm4FV9tZ
Ls760hkB+9sGOXaPqS+7/GbZju/5qcLALP0QlbOLdXjf/1hue7feDbzlbqXdLZv5h3huPsqd6Pbn
D92jgc1ZwkfeSMQIe/umcU0wSjwZG876u3o738bPy0/zDqoIHya9Vxmj8WFc/QQ2dBf63FMPnSNg
2Ih2ZNK62T46LF5yI5F6d4tDBYDbtNEci/hp4q0cZgq+fKic3qYTs5vQqNjlEwxAMl0Db6CWoDsJ
/Msb3AN8eHJeWw+ZItq76ghA98Q6i4bNtX4jXhpvk839uEO3BLU2/8VD6MUR7CVj1zv/fvKMv4/N
JHT98eCtjcA/utajqiyLmFXKTQ9wH+Bz4wWmI3XOQJcRJIY7kHPe+52wNQq/RRsL+gSwGK5j/LMk
lJQu0bFK6jQVZB/PGLA4EzblgwFKZZ+2Q8UF7DxLXzO3cuGulBl9OqLuVzpC1B3QCHzdNFMK0r+J
wY3QiO+B1tQkY5zARWL410QvL85xc5p0E+XPaUHIHUp2TYGPjpMoEgwAg0MipF7ta41Yt5wTlWI3
JtPqrQ6lLVvf7TDte55vba+33yxd6n+uXAbFnCYrkmle66+HNM1FaUryc9Lfd+ZLPQ42x0i2w6dk
fpMBYeTkbQFlQ1oQlE5tgJvP/Urbp9M9cVtomXJjo4jnonBVIokwa8fYFrdjtZMhtAiXKrydMCua
fiNsJ/IL1DtD9EV9H+k3RfMYartQO1cMBoHBKzsrfuuFg2h9A5TR1h3menXmaLyK7Nfk889r8MdN
kjeCUC9NTJHldIxn9tVFcYVnOG3P8Uu9ac7iKT50D+YHGWH6fnySvel+3YGRvW6MFXp0O3mKU3gw
uFitxpZ8BcLXnMTOqXtxcBs8+8ZPEK+Yoxz85GTBQtK3ZbfZfFcQ/9fBggmiZMgSn4YWztfbvSkJ
Eku7eT1EySwtjua/IzQ5Wvtq/91L/VdBt1b69FRkHXLs+lb+uGh93aS11FF7VyZyLcku3Pa2GZkV
HFRSCiukA3ZBhlrmWD/FFT1AUsy2yr/DvEjqf33kP9/HVTlHfm4H14OpvWVsGOKKqr+Q89SgiXQi
oL7W1kqPFUq/52qTn5f7NIbh7iAOj0Y/RHVGS/ZX5meQACE60GCmzUvcbedHv6fcaRoP5A0N1kKy
Rc0lFFjsUZrRCUaJ7RkJoyHHVN2ckFK7xdYHeojUg8ThAYEdUZK3xVmV5EqOsSMWKx/oAlN6xrTT
YnfS1tL9UvSraZtNXnFXWptG3puq18B7EzxBRHrtLYbTQznildhfgEI81LfGL1aU9p2xFVB0+BSd
YaOSoD5i2SgZrdth7uSfQ0EYBrhvUNy80pSc3kOBwsLveA+JS+pw/IsM64SwRT6h4ABXJCIsDFx8
vkwS+8oVYy8l9dQOF1JI7elhbO1cAwu0W5pdqh+E6rSkPghFXoXkBng/MAiyVZlK9K7X9N/1Yv+e
UQFBJK4BAgA1O6vR1/tNUYYsigilOi90lMxHkD4SD5ZAggj4GMbV3TMO8BQ5VnFQgfW2yUast8L0
YvYbSfTwObfiDav+Et/oxfbfu4zyX4skg1E6xGgJmEdflbB6nxJnH+v6jZDKXl0sDnkdPomMd0XF
QLENj2SX+5OELnDSz1XKY1GJvwQdyI0Rm2uMM5F8g/I7DqJ7q9eR/aQ48d5JP97ldXkfMVWtiOvT
+d+GZdS8PiwIfsJfEkVsDzrEzh4OKc1+M9HZdOF1qN2lIu363x/zv554/Eask+gTEA5dHQoMLYI8
bpjpubH2eBZTyxXUUy8zzYBF8e+X+o+ZjCr+8VrXLT0Zfro0mHoD6oGqLsEpG8NWnXFDxKdGeCgZ
hMhivKt4A+2aGMIVgs80IisdNHwVdBxkzTeZWo7KCZBQuiB7YxQtSI8zj/BEr6DvSPLF79ACJRHE
35V5CqvJSaX32NxFmANeK3x4jaUh9mD2OQoeXoabDBsdCAhbwaabkB+HfhbPwL3KQEQqbrNIOUjT
4CZoMHGMGkBNDL11rI6FeCDBI/QKpE9yoh+i+L2tNDfN9IOIxVczjftwnjzG66csF29HpDN14WcK
vr+hdAMcEhPJyxLypaZWkfmwalmTPVJDGNUjg565qP38rWhfNDHdyZmKZf47hQr5pjxhf2yT5tqq
knV6OxIMEPqPV09gIAx1swSZ+ChXTvFQ+cov4DcIZvB7xGvINnYLO31V95AnogAMyb4amP3b1e90
jwgsMW2p2vaiZz1rDNdRxZIgycornCXZkcgGfeLc1XSHpt5IEhUPN7ZNIrgAtACO++KMsSMEdkZa
lpMhw5EnOy72guYN4Ua+NW9KcqGh3J6RJqRbzjNh4c43KSstzNQa3+TFDLfjKSqc8pSA7sIjTkAL
dCuILZde3kgPmrZj9UjMPbrkOKKae5oJd+FgxBFAPPCVmgDu6Lguflz4LOHAzmp/dmW+VI+9LsLA
ToQLmDP1RHk//yputUeCybsXwzyWZ/EhJLj2rSeiR3dpwwxoM3XXtE66TM2x1cm97Z32XIKRcZB6
8OfalUkSnkN+YzJvhE2MaoIgbgB9SLyyvWpuauNxWU4CHYDA76A3pAcKxKE/6yD6mCi41s8VhZO6
w0j9rh+1E5AEIfXkweetjynHSXt4nwhefW7wrZAdcCslXjTvEzIXtik8HnU7Ko+jdTss+9Tym5NJ
r8nJHrNhezt2HGSWglypl28xM5+Tn7/vM7r5tImAlVxLI0MrNsI4FeNTcMpvirMp2EzB65N0qB+l
w/QsHfrT+m98e1H2gKIppDLfLjtknvOp3JePyVm4KWADQH4EjnSpdEgX8nHdmvbTxnzuTmNhy4di
H170c3NQL+EpPGZPWFePNIRqOuk8dvE9t9SB/GTJbg/J5Cg78W46U15Hp/Bs7cUj6t0L6/2Bxhne
WA5Fx+ms7PgtiftdDof0OZ/6ekV4GsGFIRDDQo2M9uveZxnxaEkFSHrlTMsguK2E/Szv+yd0Q3W2
l36Ur7J104ona9vvgxOkIUBaJ5M3y2TyGJxgPpJncSH1HQRVfQI0Fd9q5Ferr8E+sXbjU3Spkdrd
aFTzQMSjewzpJ+mu2yc3Sb4vH6qn4D57io/m/bJvnvojvH5lMx5BGOjn6CM4WndUJOFtegpPcKq2
1TbY6meCZ8hwGI/xpUUcbm6J7r2YvPl7iQyI6GnkH7lqtwnUg/lI+lSzn2ij0oCAelCvZ1xu8l/f
yf70tQC+vpJ0VJFVG2uCxl9VhCZj4Mzq6bTmqkAEdfASMG+QvflGcZcf/GemHOfFvnug8VXav2BF
hL/f3o+Fd+O8Hang79G4Maak8bHRbRTTLo++PW7pjNlbal13tB/3J5HT8kFwZxuJmf2hfLM5Wlcl
Lwvxynz//x/iesSolrLeZ8z+T25Nc06zTedwzr1fgn0WncPvfW+TyrI/3nwUzuNoH9T9k2YTDOTw
6639fjk+H4PtxGCXPrkdMSZjEfZjOnyd3dHLwbznZFwBMFykCWT2c+isH46OhUPI8cbjY09YOWlZ
uDHzih+G/fT4eFs4Hwy80O46/y4EricKn58VaxTHGZ1p8V+3PsY6HVxhvxxfoBsR4SQ/KtqWvCC6
2pw90slv3tfSVQL4+s1lNq6a/f97aRj6jNvBCeBA/vrUha0oD+Mczqd+z+ZyFoYN4sHGHl/qzCMn
7VXlxLDYYeIM59ATbkJPO1h+3NpYw8NT4FYH9UG8t4h3lY1tfyxuan/iCMJeETjRbeWYN9KO0Do3
vmvc6DbbFy94XfzEXv2RdveKvOJGpR10VlNHOsXusAkv0Y35Vv7kpH1XHwiBv+hsDifhG6XBZyv+
+hlB2MsIjhYwC89a7f5xsksWfWmHqV8OinKXDI4We7p2ic7EjgqbtL1N8l///o6vejRcZ0QA5M8y
dsPozRD36+vVlTg1elIXRwAzOkeyaiPJj8Dl6+ak6y/zN8X6f70akGIdHRaTcOP60yHnNWakryU+
BKyQCEApAXDLCNWMxE/y5eU9+U7+9R83MeZC0cSBLVI80eT++gmLxErLQEnKY4aWD14Z8h/OkmPi
TcNjpOnbWWsYW2HozE8FnZIxu9X6239f5Osmx3qVdTBhEMtUBGgU11fvIQjHnmlaeZyE2858FDLL
CxLlVFakGdyaafkejpBjyYoLsPBKuk1gdzy8yJlB/m7uzULtjOG+DhiPKqcmrTY6NKhFRvqZ3S7k
c1eA78ZHDXmiQZ+aHObLBLimjdO7UFb9KZ28iF8LqL+RN0wvZMQS8EeaihcOut9qoS+O4RFY7aC/
MOBKl8eBYiQj5RayYHorFrcyiecR3pF/X5bPAdrXmx2FFW0MBPiabJEJ+PWy9DQ2impWeWBPCQTY
reUX5+gMi/AY7sIHdqcdk3W0oSf97t+vfHVmXL+PLy98tbokndgkRSmKB3byed50ohNwxfvv5Cgy
7/+vz6estRQLKPznq9JhXDJDLvNhOc7Svm/fIP/S4ijow7d7y3T4MoKDBH/I9P796T5Lkj9f12RO
KrJgf6rrRULEvl7XLlsmMxTN/kHeYBF4CzbqPtuh9t/DTHhVfAm5ROEWvuzRO91lu/Xv5qbdMFnY
ML9YG/Gap7o66ab/+6vZxu/pxgDu1G01T/w5rG1xLzR2MunZ3Ue+gyfDaYEcmsTL/YIOOH6UTbHp
SYcSXdVPvGqT+uN2PiSb8lf6TGmkQ8TufN1bfkab+tBvBf/f1+BaxUa3dL0G7FlMPdcT89W9RUKK
3Edtn9/UIhq9OMSnaMFe5sFLeau4q7PxPQITXe4l0JNp9qL1yW+xAhgol9/to+v3/OX7kGR0xvRP
1rVPh8L39fuYZrUINaUmKi+PSPP8SDOGQYwizNj0lQiO4Quo5CZKjmmY07zCoxG9hrnsa98FOP99
Va7eyfVVkVvDTMLIIhkQSEYIGkfwg1Z26ozjXfZS0m0b32eywSy05QYc5XKhWJ3pcgnfPPzydSEF
5gxS0OqV01F+siF8vShD02pKH1vyweLomhAk1nP4ItnaJMg3uR/xqY44gkfWvol2Ytn9zDPSzpTa
EQjdFUsMBzlF7kKG6FuDwmuwvhubXw8OP28hFIhQ52hLo+S42jkWadIXvLzSsfPH24lglMaNiYte
drp1w6CrZvilH2YyUxq7EPbVsaeFTROQ8RvoxefaI9MrntxxcqvWxXfACdqsmbAd6F1b6ibrDtEZ
qACNKCitfCbZ7w7ZM8O8rD209LOLbUrOruIAoq1l4mEeetltj2X6Uh/xvRpwKgDUekZNO8Jjz5D6
O6XwEtHp7x2sPPjGSp+TpjWuh6jMEdFtcnIP7fmbtfSv1sT6pP15ma7uqaoJFoGVXDpWR6y68+qs
KMmCsR7xhedoR/PyoDU0JZlA2GrtYMKQR1d9KtIjXYicHkXiLvf8csQIMnczVNb0d9Ij/xPZX1m7
RQz5IQ+PZRER2zwTjqYcQVk1CJ5pcRAG8f8uKXBbBbeGr1Algn/yo9w75rMfNi54RTASzYdSgbol
e+bZ4ivsNiULXeiB92UpfkP0rceuNtsrXzdfrZnxT2OvBTdCth8jj8ZfYG4Jmhr4PKqjPZXdLTG5
mD16T5POcmFjdIvdf69h19XS54VFyqiv4g0J2+/XJ0RLBUWQrDG/obWOWV2fabYV+6R679Sf+vg+
Jd/sG9eS2//d8H+84FXxmeVyF81Gm980MvalhU4F9IeS9bKUgF/wzK1SffqTXqoiCzZKP61fav33
oqvuGMTbhWF4RUkTx6ofkldAe+zfF+R/hrwvK+l6r5nUxRrLBs2wq427QeO0CEZUQR0G/mc/GeBO
Oxf4ABNM+o2e5Hc7IHWcHxmScoxCsnBez5k6GkHJJRTOrsmcydyWWTu0MBcphxe5oYdvj5F2yEw9
AVzGudQpGXAHrnFjkFCjXtZot8XT7WE/MUtv3doF5/+Znk2GELN6HcRh76vn2R9dSITsegWNH4bJ
DiNkh/WNkXTm9M7o9N7oyQ7hT87H/f4jc56IP3LafeCEfvz5V7TforSnLTRvo9uQ37X+vn9fR/26
/lnvLBSUFvsjOirO4l/vLDEc5aBrreDh6QCOhaGyQYy68aM71sytRO8HZ1nDfjnV9gveodPiV2jK
cNO7Zy7mr5faru3zw8RptbOfO0/ZgwcgN9y0n8ke29THwcsv01O7e33sdxqjuIYR/Wwfbr95PCTx
ry2Ej2EYOGewEvIhPn/9j8MSdKopHBJreBA3VDeOeZvt4pvwrtip+2aXe6R1bTrUFxTIu2hXMqYX
Xxpf8JkG+/IGo+/GPFU7yS/8tfIZDoTOIqso+Pd6E+zSTXrK+UkQrp96ml/tgo3ma/5wgMcP2zLe
DFsBuAb/6/ofej95FX2LbiErs4s9ZGu80r9mqUg86SQTvr7+zLzSV975O/cHEG2PcsNvXhJP3rqx
/21I+tXQ4PN5/vP6XNUdqtFn6mwlxY02HaZ+n3SnTjiowV2ivsQBU/cNHryldMoei68/qM9BtRlG
csq+2+qv6+D1dsPlibcSsyqKpqutPjQ6GEyaOTxQVKjTiyC5/av00G7Y7ZGYQgwFZF6i0PgAkThz
DdWIJCW6yPZCGOi/b/3Pmvt6BaGtgEJa1rX18PH11m9DJdC1dM5vOphLkhHATq92OsqzcnoZJtgG
0s9FlDcFERVNzDgNTyzctwjOccTiJzNsSFIEfQ95sJPWmUUm+n36wrq8rpFMRxBMmcI7oAYPaptD
roAtr79vea8Zjs1Gio4q+eYzfTbOrj4T2uSVMEYsNUauq88USyl/MIy8o7yh3kUBwd4Yk1vli4/Q
gwQn3qS7/jjcWR+qL+UuXCUR3dDo9ReIUsbu31f4cxT1r3dztYvog5aLhLP0x0l+74RTruqumHpE
jFFuZ2XtyKCEMoYKwvIqaPWR0VEf38Qdbn+6/z33KCWNTJg6tsQg35EFUsVPadOQOZ0S9+SA2hJB
2urat7DT/9hvVz4Keax0vuECXa2KCz5SPTWi7jH8gPanBli80IqdmUQdGB53FhnwbACLk//sbjEK
u/o3++9/PK6YJcHFibCX0b9dyQzLMM7M1jQycFhEOdIIB366Dq2EENvk+E1P4tNmd/U1rYWtRpo1
r6pfP5SSoreBWbbSEd0pNdnyhsJC3qtPGkzBewbcIDSCHTcPTyiKoj3SVrjUfY4suwxdcdsfxG8K
yf+6jf98R59qgz+W89Fc6maMovwmLj6WsvQ16zHqG8jiNEzZD41C9YUkwzUFb44jEt7o/J3Ba0jc
0Vpu5MudEL+tbY1e+KlRFFePxVR+c3d/Hku+XDYM4sjxob2YuIEQhH5dP7S5kZW5l+cbWr8bobRn
DzvYrnFze6SLPXuGne3WvPDpkJyBdx7TA3XHmUgHpCsSR+/EzaksmMA5yQVkA3YYMNQeTlOUXzTF
ax5W5mNeuguwGXcv847My2NAHPZNdUdPP/8ZVrZ4rPax+5usR4qf3x8kELzO9DhFJC7J6dvH4q9d
dv3ESKv11aoPKOHqtjQjuRE7aQzu4qf4yfBjCqZgO+xpERzy+3+vHdee3PWUzGwbybWOewWzxVV9
Z+hVUvV5rt+A5SY6aQEHHR5kLPPhvtL3jCcDa8+B3zbbHTM3cd4N6Jmab/ara9zy57tQUCPRtME3
+lebsi17tDyhZj0gI/NRRle2/D4RuXHz5sU/I4gzFx7O6cZBzPjNUv55+1zdXlxiumEAb9BHy1db
pa5FXdFPwnIMluFejfnCgY9VevQq5tVBKF5UHQpnNrx14gzbVrytU90dddmXDLrh1nsPP3zRRrfB
TB2MhTfAxazQ9xnLY44cFymvp6ao3HRngAYRqOS4ENBmQxXyYjnbhml+WrUN//5W/36wEUWx0qxz
NIye8AK+PjNdq5Rh15TzZSQmrKwuRnOrM9SNA9gk2UsGwogEFRMc4xb8VN7vwuzF5NgGs7f+iKZf
LdRRTYdeEp2kbLfI38YKrPvj9UVXOVF8RhBx060bwx8LT6zK+ZgUw3yZ8vMsbepyI2gbpX4Ow10K
QwP9EAP/SdqY9c+FRN8eBnz13TVa7+y/3oOx1knc+QiVr+58WRWEQhCH4KSfSJB8gFJm16fi3N0H
OFJfaJU74Ylw95vwMkd8rVvrErrCMXxefv/7y1L/62KAF0FrIHP383a+Xoy2Rz8zD5J4JLzqsUvb
1zBTt5V+ipA7VZ3q5QHPfdieIL0IUXQecgEph3QwlmCrojZOy2EPteRRirufEELf4qk5SgrNEbn1
5Tj8rTTaD6mgNRmT2cz5e5q3CQ2oxlIvQbz8ELP5lCA3iDRhVyvTJSmLXzjdvK5DZZMXbhkuj/Gn
PTvetWJ2W2jxqyE9//sa0Cf9j29Dx2HGs2hB5P+ropoKHG/qAAVeKC9DNe2z6mXsSL719Owtlmq7
0d6bsfKk2ThwZPZFKXNKosaGUXTwOZFSzuDIrdvYGQt48xw5LQxNIHtnUfMMcAzB1P2k6gSC917M
3W4J022Ev5askJwCILkkRbUV6ujQrKJXsfKiNQ8CXlvYMNclopgQ3fAcyUeZoTIcemBu2gwCV0sA
SX4UOoc1pXAGdB+dAY5V6bxlrrymVRzmanZEG2gZ7wV0HJk+YXJfMEAmfkWtIeY/rXIvM9YTTOkY
6QAEK2oABjOGhHP6TYuPpQmkaNkJ6HiEhAMOAcZ67bYU9cjOe5OvqHPiNvVJqdFd8FPHyCpPtRw/
z3EJpgxEd83mbgG7LoLa1QEATYK0FxewQfNLF/W/SRFMCYUESNPGM0bnxEvN1DVbWpbCJe7RTneD
k6ats1Qfek2zZm7cQn5RgV4kspNa5LUuw0HCftjTnq6X01DqzEwtMd9XRoBmj4gYCfwnwTF944ma
sjeKy6j9mhWGxgAn1FlxBJW0g/K9Vltb0FCh5HAK6fkV0TO+bEEmpapp9pL0yOSSVtQTu4hn5neK
sk1GVMfS05AIjpXKdgRqvBUpWLrQbxQqLQBCTdi7qjFs1Ty7kVQugdHaabJcQlWAG0uoBi47FSHu
LlmYrjIAUbTmO+rEfz3llgj7QYXSAcHxqtaNJoDaYRp0xx4yx9JRZGQN8PJtubxKiDDTsnUU7lgS
pDXxXKJ6FlS6h6VrfsuMXxf/64UPXJolw2dg4nk9gVzkoinpM1H1pqBXvAoXWZ5xO+y7snD02JvC
2xlocCv8NGEv/PtB/6viZ2NiNIesDnkjzuGrhV9qxjJZkopJ3FNySfeJHxAp+FAhTfL+/UKg1v7+
mBzNVs8hL4hj7uqCx9ISTSagYgatx4ajbVgcKrJQO1RDNtKy2rifmMgYfstZOC62Yb6ZjB0KXihA
anJSSEmjm6ofetPhB+J++qTSD+lHuNDTfAGO0BacmN4C1E39pjIfqxmlETKlwebsD3ErF0CKuYXq
qREaAmMn9n4bPIiWrxLiMJKXNN9V1pOk0C1Wtnrh1uy30nKTGNuJ/dbqT0OwLYpzpXKs9ZQQ6Ez2
UP3OEbJYgZM+YmRJnPqH9YikKnqWf5eq2/1aniNy31Bs5I4l7GEj57WzBCTHOMEKA71LWNpazzA3
PFimBhT7MMoPhnUOyRPvUB2me+xws3Sr5h6Bu2p00vHhNDTGH+J4O6Fnq18jVslyG6mvTbMZms1I
KqS+sbRNmh5Cgt4I1PkUv83tS2X5A6FI6IsjdGRMuT2JoD3DLoaLnlwK8VekbbJyG+C/kZwc1kr1
Ws6bdN7UwvugbK1im2VgJdwJldnwIBvQJvxK+gWhbdE2GoYMWToIwSEO34ViO2Pe4HuU5O0gb1m/
pHWgYksQp1FPKc29PBDu43Woejsdgv8ujm+swg0UtxfspV8T4BnBN+0RtFvQgX1xrdfoQ2w544Te
UmBGoEGNaaaxH4tT4IW+hE/oWfkZQaEG79EC/t9riJ6Je0vOMu7oxdWth8L0TMmTkHKBMxHggjzz
3UuApmyDEDF8IvzZ8rMlbHp1k3Y3Urd6NJThlGhuDu9a3fVoUH7qgdeUtvkIR4Q/P1Qe5djXY/xf
P2TZM0Bsa0dSR2Mme6YrPkikqQFY9T51z9K8MUUb/aQ5+niCZFR1T7iAYOvYzcG6KVSoxw6qP70k
08xp2EFHfzhbPpygHjMi6P/QESgFCrSmdi8foOBz82n6Hjg3YvDI3OOCgCvI+oW0XBLRBe4kqIqF
Y8ZPLVmakW+AAxi8qPL6YItWXCzIJk75zQ/dcldR1EWr+2Fvklzfzz/G+UfLzkaTO5h+RN2F74cf
AzMYxeFHG3ScTdG2nUJzJ32ilkaLXDYCGXSEuXx9mUkiKZL3Z07OlrLPmX9yjEOVTJOYvTdUjyG5
UcU9NYEi4GQ5zExBasdK7gPsWoBzgzNa1+mpmtx+REck3gTlueIZCbwW0B+iBdSIkbgTaEzkDSei
fZVibwEBDNOG5pP8YI73o/J7bviwu2g5B5I78drRHaIBfqCAlZU1Y7CY3Pjn+JDQJRVYT9xk3OqG
zQ85pY0fH+L2YIY/e9Ovko1kPgW0ulG/aDdN7wLIbhegWtppMY6NMr/LqrRJ434TNIcQZdDoFKVf
TPth2GIzaTmmtNpJnI6l9NgYnptwzGeMYrVnchaadLGF5ZvT3H+UcqDdOHcwA9bW5Kiv9WwUIXox
xgIpsokS2M8+pg+qrEz+ZuD898vATGHQv1qewCGYV32BNg/VsgjT9lSpkdOiqQv6W53rbl7K/LsD
y7pXfN0y2UkYS9Lwo08EI+jrRzLmRZSapumO7T7JXuRoz2pRZHsMP2Pg/nvj+nuHpA8mywYUIrrs
zGm/vlSIMEUKu1I5CYVtPkm/IlDp2B3OcAKl70Rf6tpJuPpctFUYeCFKok38Sb/94xzGIMzs4q6T
D0TEUvSg7YuIjkTcXAx4RgrOqCl+66rY6iNSiknlGqteVTkKTUIIPVV0W+tEj8qXbHwtw7fBvJ2t
Nc/zCViwRp2TxfM51eaXhrqqXl5y/XaOmAKJZERVsWv2v5vkzYo+4uxhMWl04ayK+mHz7wuKIeGv
6Qvoe8kycJVDDFZItfh6TYmhVZcq6ZZjMSiojin+THOf1xdD5+HjrDMVwm3QDIewzx4aQX0UzuX4
msjdfZ6NbE2YIYtos1ijI8GfiwU2agZYw3uhvTVoHEYtZQMhEXGKLoqYnIi2PPTJRx99ZFLEUa13
lLGGhos/pmf2T4vBXM9bJKJGAL86aFY1/MC1LOzEfhuCKhXI7BzOmhZh3Xkda+GFCW8iW0/FpJyF
UiMaTSXNNWES1zzI5n2v31plvUFLwRlC3nKuvcvQoAsdsq9S2AaAnRFgIGhjyFgywR6aGRwfHfgm
nw7yCNYniUdP76XtoByLBe5VaN3L5kXRhBPYqnlXSYTRDAecEKmK42Y13KfVpZoqNtmf+XOot7dK
JR5YH7cZ+po+69ygjrcctzBmjL/DJDiR0iNRrqOAiGo8nMIg4i4bkLyHwbw3uTVYxAt6jnycSVH2
MfuMVEwHbaj9UK6OmX4xiomki4uuHlpFpIEa3i9TvUuS8KRrvZe/Zh3vYDIPTf9DhvLbYk2Mn2Ps
DKo83DfimlL7UU6EWAr6IWvlXZly4k40srwsbEuPOkaZxUo3evqukbF+ZrlkfL8cNekpmzuOSrwT
lb6Q04x5YUt8NwJBp/LDUsNFNoctqjeOfrwajoGJqHmxInX8lOa/cQvIzVMQ37bhqa3uQia8ofpD
sd5yvsRK4HCFbdQcQ0+EvTmaP/Qu9AzuGbbKwfgdFSWGyuYu0tPNEg7HVB9+aONzt1xSo73EJKyN
OAn06l4g3aBEqaYqnZ21Iq3zLbnf5C6PAWl1DEEe0DnaGsTZRX3rJVhHyw4t6CYCqJZMPySLo5DG
Di7Fz8XALSbsRUHZZHHxGBcoGfSGk9RRxUU9cWupubRBxoYudaZsEDxQW49qbm2kWNwOQfJj6NND
Q8RuGvqj8UMKTkZU+mLaXZb4NW/irVAUOMak+AC0H/ytn7egOgNOemx+HT/XR225dM2ugTWl6Y2n
Yhuzdj2VGqfrsey2NNBuBPGiWtFNFhS7vHsTSFOesdCMtVtXv5hZOwQcK/19M2muwGOgTYWX66Ir
p4s3RMFeii2vyClkGOsvsLxrcL11pmAcaH50yzIxBbjELGscCWKZctNgW80qk2vNCYCMQI3QSVBL
u7A5Yl0BoGggp3xV7FE81RizVgBjNFQ2OUYui6w7vM3F7xpwVxOoPOw3SqvZnakDI805wCOn0e8M
vfAMqrVGPS8Bt2/1VH8abG/DCLpSbLhVX9gTDtk86F1LyLepxUx1HjedAEJVtdOy3EJFYxWzCcVb
zJpM54/BDJ5WkeJo0L2eqCHJiAngxy8gAUKsqOPoo5nbjcD5hHljpYehZ+IOLDsBvTaPKk6+gYMI
gqT+ptPGB0REuxBlSFRSlEb7yLyLldvIjDdLLj3lck6SOehE+Z3DDQYqWyplUp4jW7KAzKE+sQ5y
8tzUjxHB8cu4G1PwBZG9RrLw0OKQ8LWydmPrfhkir8XR1BSvo5HbSfloFsEuktQTAr8fcs3U1FL9
ssGsqN8OcvuRS/FRhn5JygcDQ22fx62XVw9a/t5o6LvzC2+xmOHRKeJHY71Vwc4iR1s+NXSWNaaE
qZodpmCvmekmbxYnxW9Tibkb0j2ZE9yr66PC7M5Yq+CZeBQEQiP/+htluqN2otvm5n2cxNtKHXfS
OG1TQSOPZyCbtT6UVsw5EmkBzsoOCXVBGSeTFpTAB5i03SQ7QVt7/0fYee02jm7b+okIMIdbJmXJ
ki2nG6Jsy8w58+nPxzo4wN59Gmuhq1xt2ZIohp9zjjmClXxS6Bt2nsggoMZ9kPptuygfsVJuTJYz
c/bSxDhWinIwS+1AHq9kIqVTtnLrymQuii+VTj4k6kf4h+PIhTVOfrnax4lHIbpPhKwYnPeE9Tql
aICTbcYBRd2iYWRKBnUEeRA6TqEu27Tk32iDcX+F0HMKBj+WLId7X1YaziAqFLcLUFW8KfXsJLU1
2u7dZHxbrAxJo9kiNutDSmDat1g8x0SaKkZzG2blMDXvzYjrayj5dfaW1fFOxQciJoB6yF+0MTno
7XyacskeukM+e1xlLKnol5TZa+Zbu5TYRpILHnCPG+FIEBRpyLcW5AuPlxjsWKzu1sCFzVX0Xszn
gkZEQqcZl4BbBtRM1E0E/MhNt8X0HtGkdFC18LY0iz9E9RfKmguezkGF85NCW2hkDp34JGCGWCnW
mwQdR2iNVwkXW8HkIEobgSw0HcpTJ6tHKl0leZ5TXLYRppVvDcLbSt4imp/cBoteg0IcDizY2WUI
DHxGuP/W3FdCSXNFDk0Rh0cZK2YR6w9IDs85aJ9Zn7o9DOSP3vqdmjddOxpdfG706DpV9V2J+qe0
VTbKwGU/myhpDVvT0Kt1G1OOPbRmUYi4SircEAhyLM/JZPmk+TpJDZzKL2ejuim68TBk+Ukw6mNL
MF4GMhxgdWvtpiknECffLwAfdXUc5L1Ezqw+eGqBVXSDcwO+rTI4SZEb5LpC0xpiLB4SR42wN8Au
gAaqA3fhjXVs39PgLFHyZFO2N6vqGKY4QHISBuOrESdbg9mTifw2s6pTy/SVtJeEqXQ54VTcnjtV
O6mqE3TpWU6hgpRfVXasLmp1G6sO00oCRt4naZuZ4SZWbh2m4HKG/kfE905rnD56kdGjyzPDrAAL
TwCLuJsv+bTLirMq0WUjXBk8uT9zrw+VySnPUxQAZFyy8SOqfLF45U6UTG9lFz3pxKCGCCnlFSnC
qrvOWdy0NzE5R9gYByCxastssuIuhasCXmrbtvIxL5mTbz37kiF66hjum/N1jE4Jt3fGranQbgLl
yezp7Yh3UOJiN8jLvg2RbbaWZ9Y1gDLxWPOK+TJZikNAjxCZAvcS6wDy9RQPzbGkH6ms+UXYTGHm
qxECvPYNrsncLRsVfXOiAfuLeDHrNvmirqFVW6O7TKvjQ/lcTdy3VGcYDUepfoVsomx9NrJDjKJ6
aYlyf5kHbj8IomuMJBogdws6l556QSR6GCX7qaB7jUbVIXznMeD7yOpJBGRaH/NI2dE5OaIW7KdC
cXWwVkW/GPAS8rDjE5Gbw0k00Z4vMu5nMBVYn1IKrjg6wrVhHocUBrsNpXU6xJE1uyUWOFt00lzw
C+UykVa7i7DxdPkhVp+pMB1EoTkL7No+2oXMk0SZBLICUeR3KL7LRCNYfNj5Q47VR6KnWz5Xp4Dh
OVGxkZfUWTDL7gbFrint4gY53Vi6y/IZRE+cZ8NyMuUfocMv2NC5w7yL0eTXIwlaKvlkOvi/spPg
qCro0NF6qs9p7mgLzqRMjkNhE2HuMiYU52p5L1UsZET1TSq2fSb+RpZ41DAYX1J5uxqsct7OcXxi
gfCK7kQYl4tttiK+LstZHCkEqEULls1cOyU6GgIulHcRD2ozz7Z1EF+68Sk1L8V8nGbBpQjN9dNS
nhj1cuu+GJdw/BoEX+I6MqGP0sKQ+uF0OsCH8TYvph2Fh0R+zcKnsiCqmDWwTDdycZ/UXflJuo+n
znDcS0BOywmq16TeLnPvh+lZEkY/oT3OKNaSzjoMk/bMrJuUEJGEkNSjY+eyuK+6D3RE5BOkobiV
5l2tvdXWA+Ou49Rw1yS+QA6JE9PUTaV8lglHxEKGN+AJX8FF1ShyuYnC2XZN7ZmgAqeU35dmcqfy
fYF+GlOJx927UqE/grsaRb8pxjbhe40e5Vgy2kqzV1Bwbuj4FxBB1VS0b7TAdUGL8zOEaHuTAAeC
NWZgespbqIrC4BrGQSBlzFrsuYg87om2xnGShftMo2Qc5KZ0YxM7AQugjRpiMGQXIoi3LDot3nAv
8t+OzLVZwQZUlPBVgH5ljpDSm31cES46vcnSb5ondFfHjDKtGb7M8M9Ezrs1XdKYKjbfZNyyJ8mw
VSzfYzqJ6j5VFcSp0TGbU1b+TJxfJc4jrbHpwvhgCIlH72Pr4WZsTmWc4VCCDr/NN3FGHBGzLsyo
DoXQ47Lrr2fCnF3q2OSefya5WQXsjRtX0bAmimQvt7SzkhX+sHAYJW8UPurWScGixuWtIEZ1gUgM
AZB6qNn0hELOo7XXWO2stdmj/FSo2vQhokRUxrdsnS9L88GSrxwaXDQZTEqbwTqa0XCLiSJeNHdU
re0MB0Nrsb3Nd5a5NwUMKPrFyxrlx9CDzeoSMOojTuvBvbhOhFIbXLhY/KekRY/JB2WQP4rTXtPV
Z1lm2CHq2+Whye021/A40wZG8bBdKqJqjCrxTTTUOYruQaM8VMvWNjMxcSrq2Exr7CnH0rPAE43K
p7Xwg04TJ2lHf14yryd3UViWHwO+ulYcApVMnKq/qVm01VrsEFRUtfSidaM+ydoquA5Po5htUOs3
wnFeP69yh1H/Mwn4VIU4zct4HntJfx/i/qgn4k4vy6daSrn7a8xl2ca8rp7iFjMn8BhYxK4exAdh
Dk/9RFw9wO0oaxC2O44ixB1llk6Kmmyn2C3G90HvXKutmPSpfty1r5aWXHpNPgZD73bqxsABI0dn
reQN/g7VPhw/WHR1BJ+wQgS0CV34Dqfr1JSPllxQa5K4yqS3Nm+x8v4BG/J6Ts2aez9vD8oDhDvq
JwtEQCu/BQMDb2LuoBgEbHnF7VHhgja9un02rNpZl6Fy+i5KA6HBGtWXO1wca8P9JCLyhbR9lGaQ
biO/Q2khez1tPitqnIwrOakoO6xlW2CKItWfQufUpuiXGrkuCZNQkJZ+Tp1KYzFUStwlwEuIhhji
F1nqDgKB9E2gH6MOACaRfIWolXDonvWSx9Gmk7/AkZk8iSQzq+02S+ToLYZSofnRNEerKQ+mDK8U
Y5Ymf1raEjSp2P/klbGRRhzGMKPG+c01aeMUcn3VAfKUNH8kmnmA9fRsJd3V6r76wPxs9fwupCZU
dw0iDF3y0cIMxWrQrNb52TQzr86NS1lmG72U31QjOEQikgRpa5rD02jNZ4sFFDyN1pJqg/eSMnk7
93j7GOpZmCMk9sk2ETYB0+GMuh7mldfEHzEQiZQsbqiT4SoG+1RGkFlwYAJwnnE6K0h4ojrDA1za
skR7GqttaMjfIz4pcWvs55R6bk5FV1vaXdMbN8VgvjGyeIVUn/HeqjqcCExH11r6vXgvW8HG1ARM
EuRziDxjDCr83vS7OunksjXbqdc3hoG7C2t/OvZbnWg7I9kCZdKbUJouPzrnUANIk1aDbzWNo4J6
i9FwNeNjExu44civ4jydmElNyl7Yk7drpwyCUtCFjmBag6xOlCBkjy66N0rKxRJPGrTS4GRNbkqq
aYSUQ8u0/aKPLqQCMci3U7nBd4KvI6O04nUue2YbGdEPi50rwmluxl0zK7sujd69nJjkrG/PcrSA
V2WtTYeDCbyLINud9Ny/iTpaqImaIMBIbBGPublsFllzBAPUBmELuiZ26LzWG9YAFbO+9gZ+7ZAk
W8u4tGLxm3YaKA/t4nMo9VAzOowUWpWpPMuCOG968UernAG7NdPqt0nGOMEYXXkGi7KmDZQrt5M8
K/ILtkaw5I9KFu1Ef5eky5TlnhZdpU7/VNsXoeFKGb5gEPhGYpJa09lMcex0KPdadysC8ykVkQHI
76WCXRqrcWxdEtPwpeI7GIlrSczNoIe7+HucnkYs9BY/y49599rM8Ubp3vXpWOTWtkteBVN1Rn3a
TVBcENQgV8bnvHTpWnUsAfU2xh0EIIceQ94V4kEVQq/VNSeP3yXhJA8lyTzhtsB2OmLEkUQYVzB2
0MvMlwjwFGPxRR2QaV6wSzz32JtXiU4hYHFhPgcr+CYAeAPYyaxeQ5RszGbZ6Cxc4y41F2dFMuai
P8wFWU4q1ivZ+BSLlmP9zAa2FhAmpuh7LH7UiZaCMO/S0im7QuQvpienN6MtvWQJXcXg6TUuGgr+
94t0mtNpExmDPxnpO7l2zkBCrTUSZKNKL2pyVbLkzzyO24JID0nGdohlbZ00Ir7KmnwfrsuErKHz
iTBAZKA/jhNjzutKge4y3J/w1TClN5RLGgAEws5FnRl9/ZjLVY+YCYfKuSAVbO4XNy00wGTgRoDW
97nEs2nAN1DBe5UxVxHi6rWs17R0HZj1iQaWStZtFldFionIUgPX702qdrZDyIxNIdH+5tcUnM6u
2CPGah4l+zPKz76CC014lWVyZYrtNh1M0KjaaeLJT4SDMnLLItg9TxS/rNf4QIia5HzXUBOBOFKA
9iB5WirtYqjV67DN2nCbM3XOqhVJN8mSTCU3bMpLTpkdyacl0p0+jDeVMWy0UvNGyrckNo70S9jN
OI2qeRXmPtq6ynxo8YsBMa6BirH2b7qYnotYONXDoDqNOLzFBMhHRn/HimlTNMl10L+t1VU167g2
CdeasUmoLQaqwq0xr3rgD0RWxCb91MK9QUz8qS03JeVMhX9Ej5M/5yPVpW0ljTfOd6MYLpEGQagW
N4Jg+n1E8o3vf0nuxf/ysauwL1/Q1Gx//faLf33BPo1QRrprK3I6bWIbhiuMUZpU29/tXnYvL7v1
X/6GqG9ebj5yfXv9wQ0IEPMDvuNni83X2uFXeTrPSFz+3YUePwhtfivknx1Pi1z75WZH7o3HINLa
w3ZnT/aNn0327mbfcmfHr/H1sbNv6xcf74jdzecpu92u3qw/5T/eO3Bf7Bfegv95+LR+mG2zES+8
e2zvMGhYN+sFR2XMKXb8+LBu//rozl8/0wubtz6HH/K263bxY5tf5I+/Pvb3/dZN463WF+GJL4lb
+Xg9bDH/vLKT/oqR2CHAtD6fa33y+lY3vvLp2PQbX9d9tX7h1aFs2S85Ego+ABv2fx9ad8366qEH
UWF9PzYJZYPDC60bh6bJ393Kzfop+AbaNFzeEsnTC3uWbdjF6y7mw/BxeU1eFS+KF7vwV/nUtBNP
5bW5gB3eONT8CQ8IhFTn83Qq7ZPFecDskzbxVOywHzmsKpryhLNsZVdvjwf7ZbDtW2fzlU3GyHSz
s3mUw2U/doJz41uBz8nHfdwefOpH7qwH8PHgwD0evi14N44vu8dld/rTlt3KUfdvL+ypHVvrs+n1
fToIns1T14+bOzbP3e184013TpeLrx1eLusBk/7upJe/u/Kx++ZM4TS63Ux3/e31uewvTg5e+O85
dHvc1g28sWnrAeFc9di+9ejwLqjH7F3i3h6b9clcCpfby2Y9W24b2z5uOCcjd7AfEceDzVyftOEv
r8g5//cVeHw94YL1uN7Wo8qv8cre+i2P3ZDGOOsx5K25CP7fc3iYB9iiXbBePju2jh1ze3AirQdu
/UB/T25OkE3p3P7uzPGaC8k1Tgwn6p7jYmJ2MKA1G71JzZwpuSQdk7TiaNR0Qd5UXfTh2pKVWYi1
W3QtMSq5K4LD9gFSjfBk4oaJJPHQ5b1CNY4tS9Hdcl05ikxPBvU2GsmxobsbAaEXovuMvNjVceWX
+NO6CslknqYjPlcXOAejjTXkJsKmqcjFPTfPRHrtMAUcR8OGk+wqIfF8FeAbC+FsWdtMR8onLtx3
sADl3TF6LGeW8paMCXgfCqbaNUMZQqU63doFcecXsXLCG90VJ8OV2SqNOV+uFbt0yOgcLzphS1XA
xIVOPgFRLcR9gvGX2l6zPnab4lmpbn95ChEiCZwJRWpcQhBnEZVyTIjQ8rnoWBZOvWNkFmTW4Lxk
v8YIcbCZNgk0kOlPA2WnoZ+4jxUAG/OzDg1M3pKPmT73hKmkYwZ9chS3N6rgTdM9RvU7W7HABarM
JDA7alw1HfwoaQ9jqL0SFLKNe5DasvKDfu3CXqQUr9JIdkZKKTFCeRQ9N8MjDeE8ghanzeSbwvRl
LOhYA+U5WOYTv3lagvywNJBkhPJtpFtrEoG527dSNud4SP0Mu7BYDFx9ry+fwkKQHbOSWvOlZfJG
uXc6OndRDfxy6ezI3MLoGvPYxq+MsKUVmTsb2q5IbzLtmAmKULcPMQVVYca1zprm9kYVv5Mny6kF
5SudbwvaZ+gNTJSAhog8N9RbW8MaaZTdsrzq5kGBQBdRMEUEyh/b/FvICdnrVNeKA6cn6mfAcDqt
MUQGXRAphSz9SV62ciptNIGqVwnhO+2qTHETKr162o4z89oB1Zk2nwxQnJquO5ktf5ZKuxLf4J9y
zma7cGCmjedqf0oS2Jk5rqhcHJFSHwNdisEJT7Vu7mRGViMUdn0NetddI3npB1HdKMDtenKGt+EV
UIyG9rkCk2xoYsvkycSzcaCJlFvZ67trWlL2ztfCOqrDnlH43sSr1mB4K5rnSThmkMOG5AaAfwxl
2A4DqIiib2sN+pJYwP6JIQBBeyhTipds+JmaGHuBkkO/HQD/ixWfq85LMx7kYdu1h5TCUY7bJ+xh
NqFkHeVFOxFbQC+DJQwjlL5YjpBo7xoSrFTSbtaEnQhXa1inGW2gcFzRrxX5WnTmy2T5yZ3M1V6E
l2yCg0SDWZcYx3LGrDgpTjS84hdcGbvMZ2bSjUuCoVcma7aaITV2ve5i9Y0NTivzmjTRLugQZoKi
JrKn8G2vdH/iQXm2lOqkRgfDespEMBmWMCkMniKcSuJJPVBWOTMOAUavcXCZQWGpolGwy6FqLy2N
u67t5eqqlK/IATdSV52ypXAXwTrN/DaFtD2rmGXX9ExN50rRcCi1yccQ4BTkTPVk40yL9JzUmG/O
ykuY+kmNff9MJpNAo2FCW56kp6FSXpdwpSc4mUrXOstQrjDEU1rMddDH870W40OKo9s0VMfSb5v0
OVHlI634qYIMmumRp83kqqfvKuMVeQy8tG590ZovAnFf0QcsvCTQ7tYILWfGD0HDnliu7J4c2EB2
p+VzNvc9uGKXC7bA6qhX+G3lMvHN+I31hnIvxR9LCx1Z7n1dPdUI41nvlPi1BPMDUW3wn0+8lbWF
fWefQ1BUvjr9gInePL/JMymDFkvjw6S1N+DlMQm2u+gRNs9a8N0lij1Pbxpk1co81FkL8PxRC7mN
tAWn3hX8/zI7L6vwD6SMDd6sKqP6ts5oKu2R2aMm7yOLrCfkySKfn9Vqnp1WwsHclO15iewGuUgt
pJsacK4p8Gxk2000vYCH2uyZveDqy7MSld41A/KtWLvbIt2MRuGNzGPoy2ai7oAAiSQ+Fng+C1CK
kvi5QTCzUsYN8z22PjtU7WB3Tj9Njt7hrpZtpKWB/knrBu0+1iBj5tToy3f6GGvs1uBnJliPhz8J
CdBDf23NPWQNE3JJE12bML+tYGwQCb1tPYIV1uSUnf4iEYAAy7xvcMCYSP4UNRWfecUfPoMvcfGF
CToeJZf5XSzQw7UFlJh3wYn/A/regJYMqmC+b6iC+n0e2GnuT3/6p6W2u88M+NmdtwKm38Htt/1q
v0LfcM1bgJN5dE9OEIxH+7fdBg7XveklG+uFdgO4K0bi8CQ9VeQGySeNxcOB5OcyY2IIcmFI40SP
399sc1W84Nb+Ieus/4ov65vQrnrGi+mYnnrj/1z1BqGe4WcZ+xnOMMpH89izzHmxLzyJ29zXv55/
Qa+wiZG/fslc2+zvwKq4preFfRft0pX5LzjQStvNRhxlT+B+WxKmxFnXqw032FMD3KpBBR0W6TXS
mX9qrrS6XU6yZ8XLXjIHklkVJ2KJSiYFN2FaQd03Q6Q25Jea2eyFFCCq8RtzA6TJtYuONQUJQRCc
srSDGgXGXfbHZCCGDsY0l1VaPon6VWDnAbZvE2iy2PsqUQNzNj9J4XM+qsdOnU8tzGWxjtxKXr4i
dfQUeTxbCv6cUXJSWT6zibkpgVWVlVwz5gJVY36LLYR07oUCE6tsNS5jOeYvogYGD/F0KhMVTMQk
7g4OlNF/4DBDFCFTEXxoAQ5BHxHlwzUwKOMAu42NXL82wcTUd/qQRmmfxszkBpCrMCGGA87qilEF
kE7nwauUbKep2g1BQitkWzHrtxLtYbK8a4Jpt23kZxlBe5HuY7xL/htREWV2NeEGSbknNYtnGJRy
ZQq3k6RqSGCx2m7AFQlZnG+awTQ8hjXyrc6ZvyBoMekWzVx0NHRpuIOZ6H6ZEQn3wngW6odqXKo8
2Wfxr9BYP31bPw1z9zLSj4pwpVN13GpYW8eIWKqShHV9UF/q0AC9cHN1weobdnumwPfJskeDKUjd
Wodc1SSGEEDZsIolLvCGMVMWJF7fZ3dxZoii+SIfxcKypIRDv8ZD64CwPQOc3sSSb2KcoEt7ozJR
ikd+HZDPIV86+TcKIZA3OsSX9sakCgnMhyjo70POcFm1HLV8nyadAVO9EXZ5y/y9yj0BUkRUbeTp
ASdtsgLYVuVlDEVKzAkeFkkN4Y8BAIfVF4xjQXTN8SEOkJNa3XxtcIRmONobXktCYKE9C/NwFuDf
a3iJiQoxEG9FgaRPydNbzafFU/7UJlcD9+IQVAYL7/fQjbUQMhVQTWJtU3nxWnBYU8sPDeHwlST6
GRnGAkV2D503xO1V0J4wRpWXxbPgos/FNhqvGT4vuQDsWxBmXjEo7VkdgHkJsYJ1xH5P9J+41J0p
+A37pyyf3RTiHCjGPSGheiXnyCRoaKRWTNoMlhwdxlI5BD1wy5S9l4D/iulFwxrAuzhdrb/WMKlL
kXhhtA7r2ZBi4EpICxPaaFcs8S5OryHViNQQbU62XXubgp9ZJbGrVKDFeKGOMQTpp26bgdkOv6zr
2Nm2CXm+CfNQL6GKMWmKUjc3hbNsINnQ3rXpWovZVhthotfvFGWy8m5AH6lfjX436xiRpLQj+Qsz
TiNoniYT1VZVbtdT6lWLfiua42lXy8Ou7dCGqflZn922lp5jOf2SSJael5DbHkG53sAimyoMj/R7
ETKfcDM0BajLcqK9UxGpw/QlRPt2eoiLAMNQf+9D7JySp7leYGtyXYCnLcg6W/VTpjIXCnj/kKpY
qozRYCAPnbzTCbfQ4eKhHyMUyHrEkKBwFq/IymOYTqH3NcXLsRavZvuXXAYlNOPekxaOOuYbGD6W
tV467D5GRIbIXRPp1npkZbOFWLVgY1s6uMCk5guUHiU6p8kefoydcJSkWdvIA87xtbqfUB9AiajJ
g+5Imk+Ccq8EkQfUtVF7RpJaEVWw1+KjgEM5FyTT1+Ce9FcoqXhM3xfxU5Q5wssXmjCZ108xNV2D
PhUWoki/Y1nsmYJOukR5NsvpXEBsEYLXWrDeFk07RclMuqroWBG9Om/JSG2QnaHZofISzWiT9g0W
0CmSPMwcdFb9WRzxb8PsBXJ8n0m220UswcGd456BC2vchyjIvrqMngT7qoaRNF0jI1WBZHX802E7
WDdzkT9rsEIzCw+pKP8XfZf2/4u25f/FMV5//j+o1F1lCGVbWctThYLnvUy3Cp4avVf1XofcNvcD
0kY+VJylSHyknUMlnKMepBizB5Kwl3227MbvKret01PCTfergLaAuy5DD1BYMqUZ4FL6PjA+kolw
lr3w4hkzxZDXok4Vd0nn44zUWuCxrKnnInn6zyxqWfsXvr2kMlKDJi6Tl6n/Qy87FXrVrClJZ3mk
P4SSEv7RjJ9YoKxMe3+i7GFKrmI/FTeAUvwNYCvioO7kwlByHtMnCnuVOkmixxliJJxj9F7OuH0s
5776GVez0fmkdBjGGb42Uj48ljpz8dUgMdpcDMdUKGU6HL8L3CSVa9vdF9myzcJyykWBF4lGo4cp
vcdMeVsJ17bCQzsmWKgB8e5KP08YU2K7yjoJu62rtrVRUny6Ug3DLJrxHMdXYNur7XaJipdWAKwu
OYUVfEQgp/ILgkhmjiXYxhA5dZ0dumdDpKcbs4Nk9lu1zzb1MDmRCARcbKDh07SxdsZAnASCK2nt
4/QGlN7oio+jSRASj5HeG3FnJvJOUEgwa5EJabVrlB0jLVZoXUe05SBXAZkgcqJIEJHhYMNIJ29w
tEFtLkzxpYe/jWHKIp667l4yEhNG6pKfOXnNLJchZaWF14SxD0rZ3cKs0ijP4yI8WUW6X/pfzegB
31tfq5bNmNwD47NvQBxI5UVasxsV4omF9M84Gsw+5hOufX2HIRxT1ra6JwYW2XMU7zBj6TEKactb
3n7W4b5nqDZBqZrqh1Q8OjF2S1N/XrjFR+JmUoG9t0my71howmFjLk9apsOV++jmezFQssBIlkiK
0rgMwh+tnLfqkrpMYy2sOdfBxmrRoeWFv2YEm9JFQAmk/w39refUDePhFhnRVi1O/HwIgX/mE+us
VJ0MDfcdwLgKVhV5K9HwKbYzV1z7KVUIeNDDGhEeLWm00ke2ZUZYnPlhIV+bo03Z0VEolW/Fp2E1
p8fCsKuRNB34GSwItVozm2vZehKEZZcqI0R4NMPhYHD0H2YPwxGgRBJPCm860n4Xn6J17VKOuo6t
Vfhbpui9NbvSCmce7pFx7wlR6AsdEsjJGIm3AiaKVo6FAQ2l5p4imjs18kNmWw3NRltHr0Pf+fN2
7v6LqSY+5P+iEiFdXtN1HQsf6e/S9z+WNqtO4iQsGvEpQbU6085Sn7qo0WPMgP2FLFdMNsYDTAOo
PdzKOeO5svQKWzebSeHC7YRankgKQOrf+cqQSgX8hlJAD+GYNzHZdu9ckskLZk9vGX215XMWR8/9
o7qE/ed8Tyq36/6a1xdrhL3qAW6iYMTJTv1Mv7Qn4RjcWYwAxPEEeTNecOyHoAT2CFEXLPOdnCPK
7Zm65oIOMsAucLbVXxJPLArNT+2rvlnvKzpm7TprZ+EZJm7rs3Fo4ISAgL4ovoJ+waJDhsWMMtMu
YCCcRxwlibZ4J3iifFV/mb7ctbeyd/U/Fvee3+WFkzTeBzvh1bibP4Fik7aNimP2aHtWVbjkNkzo
YR9lULN3wh/hQTXZIg1M9oAyA0gPcmp8gwabOEss9rnhQbgOXaRmM6IyFkuLy2hATIpHN/sa19bS
FcB6PodLg3WGAZYLrdZGF09wwcoXuRrnIHThLzaH9MS1Vz1DQ7So/V/11+55+souzUX+o9ZO8Gsc
ymv8KX9kb8Jd+KyPx57SDIXcRbt2+Ua6MhU0WTeuLRSpz5Z9+1wSjUZ1mkxu+RKqjtihfbcb4tNt
EWQRv0aUpMOqcB4vdHZi+7zClZMzfAp7ZQ+wC+4K8wUas5o4kezXFGdoHxmhmU4nu9TiyKHCzpaG
bU7Ii7JdLf05A7HXhWjDDO2bpqO6zmQd39oSKqpjvRLEowJ6+TPxDKXtheAutvAJ6WHs7fZD/GGZ
lNFCXqxr2juQtal09BHKjB8ztgF+xXrClfHkIVYGJtshpKYBXjP94qt+p81TzmP8hCqqspcZqrW7
cPtonBHuEQT7zlmRtRdQmC19fQxP9ImbwPRr7McjD/rmW/4SvQonY28eEMeVF/O9edXfq7OMxaLJ
9+wMY7d8KJD7QXgKp23Py898ix7RvfHLAzZSChUitC3xALgOtw6LBO5twaF+wbUy/Q4v5ZcO7WCE
QOIt+MVlAKY8Ac6kg4IolTDZ8trWwcYnqnGE/C86b+VfFHNr/qWqmBqJ5iQB/u9yCDOKUteDXHyC
bxzeYiYHz1QB6n5+DfbjrcNy9FvmErWzD/EP3gPpftiinna7hcAdm8Z9qIkCQ9Jpzy+KZ+FO5DS3
4Ry/Kx+Ya7IL/nN1o69iwX8K4TR8okkDRx4mi/+o3sZlSdI+T8RjJP4qCnIZ7intbcZcYRC5LaSZ
C/3bzVq2jps12exDOLpJIXrFIJ6C5jEW8p4cH26lkE5pPaf8U28IHMIbTLDSAS2JPWGJOw6r8m10
Q0ShM10pmiAZD9wZrKJ3pSHZNVm+S2LmMOVJJtikZ8lQsT/E3aNM9iqkyNDstsSCCbg+qgKkvzkD
azlZ4vuviCyrGPczY6ZAB1WFjpzTMIvadkZmko6PLPhEVv6fd9y/OPfIkk5mMm4uKnpF6x87TqON
lNUelf2kz5iIqZhquC00YgoZxMnfmLOt5h0DjMCo3GFBsl+igBLmgyYl6kdEglAWsIf4z1uFwce/
HVAdYyIkIxLAyT8TjpM6k/JcGcdjVASbIUI/P1izra3UxlrnTpWvfCwrf6pi5b04clfLBfGzD99B
z61tKCo2jJmfvnhqxkc5ucEQeNWsezJBu4v4gCGJOuNVLkEGktSXyoaF77zqJyfJvJU59N3X/0PY
eS23bS1q+Ikwg15uCRDspFhEybzBqKL3jqc/H5x9ZhLHE2d7yxYpsYDAKn8NCDpklO4g1diy1qNl
a2K+UnziLfwSBVwHbHXDy9Onr2JEG8WUbFDGeSkwcZCicR9UOx0u8x+vOYkEkk4amELFdNsLyr7M
Eht1cj/RBml2z0Yk4qUP712CeyqGYzBq2U1ztFeIsLHqLvXsKx2fffOlyG6yHC8rpPjUCh3K2SuU
Ci+WAb9Wq8FFQ0VZvOJIaWJILObMyPyojGrZGPnJJ/bDdV3n/TB/Bd9Gf+C4J/48uIUbHvytuLJ9
eBxO+cIdl+6BHzi4B246uNw5f+O4ZFxym8tP8Mdx8+N8o76t38xxUU82QPDhwE/+77+5ZGBA18Aj
kFNbbB7zI3DfKVH3wScPlB+5hYdvNvOjQoo/+I8XenhYM0vO7/G/n8/9cHl5D76df5y/Txzs5JO/
FZm3ckBM8XCthb/mQUYSwg5w7bL98LaILFT7MDk87WnukeAZuH9+KrZkPAFvlNGXdlPF5fclnhme
fg7t5J7TQVjML2Yur3gP7BOH7p0ne3d5ITDkge26Euw1z809rktpxbv7vuFfyDDc2/z3yWVZZZ8e
J/dxY+fxUwIy//iJiov5SRiq7Pnfgf14f3ALr5bv5CWQ7fzX4+dvvs8/Xi7eTxIfF7fw3UOeXza/
Iy/fuadePCgCXBz4t2r/7/Fp656bNIbNCT4/Xd8Ux33nTiLWFrzQkIfTbYmvgf1+q3lF7wpClXhZ
23wXLubwUrdAzMFb0Knk4H3wQ+7mxC3zW+MNzv+G7eQAIOy4uT9v38wqEHQrsz5iVrBsbrD1HA2Y
9p9f4fxnMYU78/f8GkoQfmwWfMDDU1T4Uw0yM/Qzg89tcPh8nVl+bpmVMKScQdhTAcBXbkLCsZ1F
BUt+BOb+xu2RQ5P3fPf8Wxd+8eff/3u8dH5YBAPIKJAfcO8FnQWiE9QAw6yVYSJD9IJWZP5tnoHX
zjc8COoJvvnrHz53r3gMBBWrhY1Agze3oNg2fxOieTXBYvA9QEUfgRGO+Lu+kGw7IiDA6BWvRYB8
LK7caaCF4EvRzgKJ63ix01ky3UXrchKZ8r2Nd0vq70AR93KTb9roKc39iz6OGM1w5ow9XuB8VcgQ
KM3sBv0xjMl2MCIXKrpHjicOiLuKCakWqmd8KUJ8QOPcJV+J4Z+nnrOC1bFYPmTjqWi/6xwBdg9E
OnTmEVet2VSETKh4HgJUalW4z8J5gyo/p4N4mgzR7qSV1xARos5UpWeP2kvEZgt6JQlKZHtzBEfz
PWkt6t96OZHtY6Y7kdVRY5iu0X/0MgQJKvxFJ1vYglm3qcLr3BSO/PFednN0tQ9nU7korul5ulQq
PSM+4RKRoq7JR/0RasATRdPsPIClocCYIoa2MbBawWNmG17wAlNfJddeph03BBFj4wFbFYNdE5wW
rHMEACZ5x6Nm+3K0b4C/FIXI8qhdkHIFpq2sgJoxyUASqd5GDb+ykqWPEXWLKB0wrchU5tRE0eji
OgROgCLBIi7Jp7g8mTiMK4RKIWW0UN9CWiwVmkYXXq9d/LbaVSGaafPbV8nw7Ek+iAb1mLesAY0Q
WSVjQpuuuwKE3KcJQZedMKfbhplNS6uTYRVONTTHAJhWxeWaBqFrme9t+Nri/crGYEsq2NVP+rMH
ltqnlHGpnVswHRlYgNXHVO8lStjnlCuTGtSMMCqNj5xYph91XGMKx77rSWC+4trzyTUZ6SKW/E3V
K7YsWcsp30xKc2xk4lqzj2y8b9jkskZFom5Ra2+kdzS0rtQnyzj0n7uaFioBFhD6UT+DGzp9DhuZ
OmoP5VP525G51ABaCiLaVSX8AKBvZd7jNiOXp0drBVCVN24UvIO3uPFQXn3kN9HQn3JT+ZQFlsS4
5GOcn/RmwWwVEBxyPtKOK677nFBA4heSkiPJGZjpYFDePdYw1JETE41fCei6PhymnhXBp69Yy1ya
rSvFMn2M8lXnox4BlbupwVAmvGfw5yMe0oo0kVgMKrfC8xnCUudccunKwwScevuYgnajY9lO8owi
epsaHEEv23kH18mQScFxCMuPviVz4IRpDw9DmN4FCPkRhiVS5ysKkDt/H0thISZ4deVk0xrQYXU+
7mT63TXxEqqc5pgjdXbwCTE/qtS/4KhcND2pc4a4acMpW2CsHkdXIs2rNJ7VtnTQnDxFCPpF4vR1
6yQ2po0ZFBbw0G1bq0F7yW7QuOYhZuPpFTb9ZyqLwtJFUBrXCzO81DksyQvtQw5OVDoIWj5WwnwI
tqCyYd0EgjvhrCS1a76p4tTpig88wXLy1KZverDV45ZKN/ow2vGmxddhxIUb9SCN0qFocfrhwxYV
ifM6eJ4atEg53bN0oA6ZtQ41jlERpftQEXeeF6/qgIAgc0QNRMRFTssaXjdR49IPMen3uosp1m0n
YylhmmIHLcbk8uSHatlWlhvVQBKkoupk2VhKwjK8vA5xsvRAosXa4uqNutUUIRJIcBgwMCCpn7Z6
JLvhML6quMdzk+gJ8G5DLk9KLNhKedTKr7TsLwYhsYsmLC+Voj/S6iZw3XbNwhCsNdf62aTfTAet
UOYhLjeOUwdxOfcHPkP9m4W2GpV4pcj4NzHfR95TTltrCKoWanY/BI6IeHis2SbG5iLFv1KYIoRn
e8LcpivAgCOWzGDbY4ru1pJAmt5DmnUNc8cCTeN+eMgrUiLjb1VC9IC+eiC4rorKfYtC2ksekp6v
OulQ5w9fI0aRaLHJMpaFUS4VDiSN9ZRO4Oi5h0IEgH9WsmvNJd+LwMlS5RJ+uOmHF59gHl2w2NdT
2y5Wey+t3yCWUfqyw5EeY49jgumnKDEDynstJWUOm2Zp9fQLPgs+AzKJCpE1Nw8JC1V9TabXSXIS
YIJQTbdlffQJuxJi6ndYrNXbIn8OmGKhlJS2WFQinbRds2mGyNGMcAVAyjX5NMLkGXAL8kgqfVGs
quIZh/tUNif8mbZXvTBjncza2uqAAMnWj7lGqTpMTPCHqDsZPuyfp6y10HcC6d6a0JGz4ZDLSguC
U0sAmDVL22Jjr7SB6wWSW4+chyCt0ohWI3/LI4OCaU4YrJ+y2hzNQnVxYaJGKE8DIuPOSk8ioXk9
jDUxB0fqapai5S/bXj0GtGZrPEyex1s1f/FfDO9jFEc8M9h60AI2JFj5Id6VOWCw3gSoSnsDklwz
tpXmJCIwAfSy6Ze4+5Bq9ZB8meA2DfFUoHumjz0yOLQEHdAgcBPBnUpojVxVV7L1EcV0NhLPJYmP
EtUBd+pkLXnKXtPbH8quKCwENJACSblJQ1LcwxDwX70V6OM6bi/EaS0GaJ7Te6IsOwxLSKuJmSJu
aWHmQAa65ZgBMoBQumYWnG8KxEUsWBrw1lC8lzBfZnDXB3zVuCIAsTeGFdghaOyUyis8YDrqgTLR
HSEtz2L0qUefFR0gOK+0wXNaEVJmZIacZNRn476JLYgq9uQU3nOS+a1M8tkEbSkwhwnkWPSgc5Er
BNKqr1is6LAi01cPETCVDKhEmuotO8wC8R3gngH9UDGViCD9CmpDLWDHBrJcoZDxCD4IO2Rd6FW6
cY/NzlZi1dZHLn3WITLeFUJz3UJ5VZPnYjZWoonxEHzUgb/Kim/TC502VpxG7+yCLbhoyTYAXWls
quICV4VtUXF7731KU3Ctj14VibMNOU3OJhdKyuWa0KldQ7+znhF2NSkNaZ8uUXEVyZOqpLuyjDdR
3W1T9EFKFZ5Gfy8ZSx9xXHnhRP02cHx0ZIabdG9plnptSwDMmtQRq0xGLncgPKDjKEcMJoK6B+qy
lQs3aMx9CYCbxNWWfbPilW4HwYForaUe1kNI36DbIxjC8J9kE/gtusXKyJkPu1tm8lrxEM0x/obB
oRKgcTH0iHJyLaFffBjtAF4lgFf3ldBJO28zKP3zLNfSScLIjfDS1/hP0jl1YqR1ZDAGel0AqfRP
UwrXPX7U+TXDNdPYvJOEZqGXroHLt8NV64N1VqxldB1GGWS5H1EVVdLZwAycSpS9gXZ3BXi4eJtm
NwFrsCaUFmhdQvxwQv3w49vgPRK0a41MVaXnPU8REZGYtU3jkCYGxTb7n/t1BrXCXEy+shwmjCUG
tsZa/dZEBE5E7q4gUkeu8xhF2uita3jYkvWTVKGwm7rDVJFnDEppAk2NqFEszNdKmPLO2eSTZRCw
HJ5iQkgdKwZYBEBkWbc2xWueXAo82ChgXbMPtq1ON7Fk8DkYKx9SpZQ6ux3zTZJqjk99Tp9ST1sa
aHErfgdVrR5/orjBbxovpyZ9qmlxTmWObyO+gsl2nvLXyT7BsmXTMmMlVap4SJjW0ypb1AnCOE10
da7nSaG7G8FeJqvHtI7XItrEsd7k9YPKtxS2WLmGCFjnV6SBPifxJo4fSSoBQ8FMsi6KoLIzaqWp
Tqamx+ml3CFehdZlZd8QclPVy7YzXsSQBa9RwTwJbErIiqRHSpt5QJ0e3iK6at1DRelDo2zRnNMa
TfKpsaRTCzuRTx8m3L/WA+g0dsYyS5r0raVx3jNgjkmwSXhxRSzbRYYIqSVmt5NI4pN3NWeNkCDE
5RiIwmGYu9MhwjosZ7LKltTiAhdHO08t1HKQyEO370kLMoqBs9XbpgVqirrAMM+AU66M5pFVPrhc
sQ4tHcIetAD9TUfjqKkgb6GXEQUW+V41Y3qticse0ZFekQlAGGBTEwiIcnneKvrUp1mNeJhXjh6L
hDiZtSeBI5eZMxTCXpmnR2XipBehpbGD40iqon1GYqGGZrb3g5Whfg4mGhEOuTfutKSwdYH0nSp3
w/k4sZ+LRDKWdcFJEx40UBwfs5DKnEuUqY1ZDfkLvMYUbltKWAMC6e0me1RD+AxCdqnKbpaeopNm
4FeT/tAx7Igki6hpxdGSTnWtEXxtOAMKCd4hSN1bAZ40bdriraQ5V9qPbqkdQXyT4a6Bqrb3qTum
7UFtUDVKxAwohK+kIq5wLY+uQ9MTk4hURZZXocVqXKxInbOCYpdPLon6dfoozQ2qR5zXHjZRIW7w
UGdnYSxQibKRiNhJ9W5uPrcRdmAxWMqy4ojIZNSGNGMoJjJsBkXB4dzaVboX0UsEmcqanGoCZi01
vFsWqS3sDKqqPjLmSKP3IbBfbiuJKZmQcnplA3gKoaX4LWW9G3sugcaOqYjLphPsLsD1FJRuHn4l
tXlsxq+27MFu1V0X8QiQZkH1EoyIPFO85BPnfwzRo+NnDstNByDQaBFbX0ZlnVUbE0raBMwk2cYn
x+NLy+Aou3uTPamoPwQLdthH9tRMZ4UPpEZPalHOmC89fd1q5A6L2lH0j+xhNtjaxW1HvkiXpFuj
JO4qImcjS4+IuM8sDbC5wpJNDwn/Qew3bh7ttXYPrr9qZ81Eh+7UgAEJaKP2RGOhmeGO4RKXuLkv
4vn4LbBMWNIjKC+zOb1XmkVbtD+8HGUsJ1uMgEuJEeF+lEh0Q2KN+3Gdgsh2pHRaFj9/V8nXSQ9w
6B1IhZ+nrmW9FMV0mIcu37rjgZxRgjqnJDjeRWDJosVSgcwT7yuFz7LgCAxAlREyMkSFI12M4jok
8IvyJpl7r1BR+xkN6uGul/lsrmjs5hOhp1aYJUzBhkerIfr0ZtmwjDFHtzLOIaLGRpovQOAthjUB
If68C/Do0kqGEIFb5s5hFRm7CVQoA7Z4fzUMmyq4Z/1GSXGqiQpNDyyRrFkDVT+rtbaqJboEL/hN
uaS/jE9wgTflw7qic9efBzgN03gYcvTMRQyL1S/QgTMg24FAMCnilSaHyG+lrYSwzvBkl1o7RNIp
atJuuZ4qaTs7D0ixcQqoVWYu9m287uNEyEnBhGn1q06TN6ZacDGgZkyZ96R2mfkEtyAr7JlHUVee
IRvEBjquQDSxlATMJ2SBZpCATbCua3/ZaCaHc63JdxM6sE5I/hDDU0JSd6RjpKTeVlTQHGdOrcHU
FeLHlIhIoUdiEch9iptux2c1wdHUFuJTpiCDTP+QdK9+pC6OuAFHV8Krb01HtUa5oEu8mUjeN4J8
7icMN3M1W2XhtB2/28FaVzhHerm50L+yHGkyl5pxOQ7JzuroTQ/V9VBbxL4UjhZV2ykUlprZctot
spE0NSwZgEeEtU4nsIWYlVA2Ye3eJUq1Fi1W13jgLVbsuiIQqlvdquEY6/IhUaV9LGM6LDHcUJBD
tAPkgvZaGG8jGF6bfsYjgYAo0MbKdKqwQIQLzZ/f207ZRDStl+Q57pR2G46MguThoTxBwGvIFeZt
eNuABNqOZuWGrIwQlURzGbsPy8LYgx+lmrJ71m2KMr4llnK2AlTFZobHScCcf57iHD0QuQHxi0Hf
sY/uXTRvk3XwxrUnb3SDHUH2Cat2GEREZBG95p1JD/EAOyxfe/01q0/ZQAe9OdfV1BuxB+LLM/2s
VkgtozlPtYB0Ec9tlrhgF55ROoPo+N/ewGsyhBejY3WK6H/EKIKtZZBnM2eOy7zZd16x7HhmBcjU
xDZRMd/pZAqVKkChIGyGYDh15nfR0lsPklFVj0kuXpWGDfHIZE50zZyEVLEiRm4ooO1QhjXs3EhK
PLNX0/ScrciEMfKS10ycpIwUMNC6M31sEZhZf9WYaL28u8UVc6YV3P6bJJN+J+sgDpOoVkNH06X+
UhsUiILnAVYph/bbv0wbyrWO5j6/VXdxrRp/4IOl36nHdM3QLZp2TBW93T/54E6KAASqHp8qi4Fr
Yd1Q7CAlJZcP94yxMt3mIfgbLtmE0runaW7/Cf7wGqx/R7DLEv0KCmYRiZ3oz/v/pmPxk6hLlUIn
OvFYvkkbxPNlg4QkeTK/ydKZXr3v4qaw3WLf880wUetsxNCZLwiYudPMCztFINxAxHxn0xStTycA
DY/QBJn1HjisLb4Z62gee+ziBUuTom40z4kHu/EcBaEH8mQb7ZZ/q5AovrFTaAF3UKLQ+MYhOFfv
xTXl0ttN6wbvB8Bm/0OA5WXrXiK8R2Vno5uFAadJdqBLGW2gjRuMNEKVV0lsXIwJ0CknJyxInVlQ
YeCbC6mnCAFX/II5GbMzFi6SfDz7D2fSv6PWObCWZIg0h5vSv1Ld1cQze7PTxX1Dr14YPAh2WueV
G3u8W3bAYnMi7lvSiIcQpnUZClcsNPak/imlV/pdzqtFMZdoyBpaxV/7pGJf/V/kO2U2fskyo6Nd
jvMsWkE1BzgoM9ui08A6FgbOgvoPrLP2G85ZFkXqayjO4/RSfgk+Vq10BDsnbS/x1I0SaATWtG4v
KhtkoXb9XchzNquMmSU+GT/TXwF62ByqLfa9sPoijEdF7FaME4pY4tWK2f71ReiOM04jmenlVWaW
MtrnCe46smqT6Obw1PXyczCkGLqeVbL3mkJ/eD6FY7Ta3NRaODUsvUUUQ6gwcVXhIJwBeuJhhKm+
4BPDTSWuCnF8yjyJjcJoPOK0cLsyWOq6tFaF9A+5/MZvIoeRV0i6KFu6ouvGL/nGUx2lRpAZ09Nk
LdRz+k026Ikk2H16KY/NZrxbr/I3ASAAeE/ax/ARvlWb7Ml4RZYx078d++q34Afkg3jv3yYZumlR
HienPSrrReBUy9oxzspqJMBgQXy/d9JPKRIkzDub+BZwyaHErBbNN7SANC6IFgLVpF2re4ABTM8D
vuCDvGOMT/+Qif2bVGcZ7ZypayLRztav7Q9FhMFsJMLrgA6uxwx619Fz3bTvxp6+/nAx/maU+8dT
/TLSWhBkXTrHb6PCOoQP62cSfoG5yI4uwqZ5Dr7qdW8s/Jf/ft7fdA6xQ1EllSgl5BbWTxXh30ZX
EivLvCTk5dBTt8kk585FoZQTuN3CpNjTe8IwQVmnTl21Zwub0HnL/nABSj9r3X+R8ciKQSq4iCpF
+0vJ+LfXIOnjIJsir2E66d8ACuxSiBO6Ede3bC/1IyMZwcSogx39Fu/aZ8qR4kf/lV3jXX6JPowX
IqDQWJYP9ofil8x4eR5u4xsfGLjcOlKx/ix8Uq3NRfOCQL+Y0dhFs7aOmAji1XAjG/uFrSTP+xqt
+5fYEVZEua1BuI6kpSLkRr83OtZGdNONfgJtVZ14T0jtSqH7ZIcsWjj6z8VS24ZPyZEKk6VwgMWw
VoiIXCJAltZZOie7eiG9ZGuIjJv2GC71D+ncbvp3oVjol3KXbSHHdtVz/5KvtSf1UnwNX8RUfCk/
lKt6Vk7KU/LVHcxddAku6JKo583u0Tq9Cj+sHzjKXoKDsJeP6rn/TnBvXbyzccJAhOvLsT6zV/+t
e5XPHW5Tojj3wQp7TPLcUxi4rW+ESx0ydoMHiEhU0vKLunseVu0VomrlO/1u3KGTxQF3+cN5J/7u
2vr7h/6L1GxUJjCprpGfyrfi6ZEuy22o49jdmMpLBJaXE21NumN4zNrvMHwKum+5Ow8wxVyCYgtt
T+ruOKy1ffkurgjsRoWL+Ss642qPV+IKPSjBgwRvruVvlMEKWsH4O/k079qNwCTC3SjGTuAgd+KL
76ireV+gntWVdAWBESwOBwbfFadNRfbxEv3gV0LyKttLQm93A20T0zIs2TFhkABXcDXHfHB4lXGH
C8nagfwUiL1iQLgZtGxTlgD3wf+hzq5jYhjzgeJlym6HlrhhUE+WF+OHHhCGMieOTgdptFmtLmDM
f4hnedWPi+5DTHc5rXl7cPIXpIN19dKpVzqBvFV1ktY6wPBWW3gs9H9gPScxZxEJy/bE0OhjrRGX
CX4bqTuMaw6tdiMLDDPbvd4Gz2ELj6s9sNtiY+zxklD/2oOYIwg+Wt6i3BrqGs4qwcPLPPfWgHGn
X/W4ZasM6cy47GAzKcIPI3Ji2vaIvOpnTHZLbw/RYN6Souu033e0xXa0U9j4wY6KsOohHLONR7bM
On0pmDRtPGbvAdpIkfDrnSHtMCa2O+mTeY2ZHw5no1+U7pAKdvL632fin87DXwwSnpgpoZ8y8GL+
YuEokrzQLbJjdPF2wh/cGPpv1u4yq2jKJFVa8xTll+dSElOEno5pJ/tmBY1uAIIYHP9R7IMnZIj5
nWhC0hLu8lt8IchRWtSH/GDZaC4WjY0GzjZv2Yu21J1sp9KmqxzKj46IzYMGlysdw82+spvnZIlX
yhm25nVCnn2ZaUmbaigHhUH27F0mYRFiFF3/91E0f7OYlDUsisq8ipNZqv9zp5CTyZeYRdvv8oJF
b/eWaZvElHfVbDgzeWvdZCeahx0LO5dGllLRoWvAhAqhqSiX1AQWRFdLfr7KcVHYUDItrUoYsBIH
tOG9Kma4jFK0Bg0QE8BXK5Fn3B5TxHy9RgQrQn8peKPjoSOpf9AMMjCarWZ80J21D0Fs2WDYdHvt
hViBmZzOYYAyxHpuSmlblyXLC9AbXpc/vlfjWW+2BYtxP/iQ5LMQ34Wu/iTnjP6YnRdGbp2f/QFU
uXIKwpqk+N0r2lWtiMfaI9nKMPayj6qGVEaD3QXbhpyUSVOPQYufqsA/1zhuRp8SCt6lFzMkBOkf
9J3abz8Ny0JDqVJOp5nzvu7vM2ovtbIUVu2BlIllFC6nPVVpT8ICvolyiEVwqg+1na69bYI2DTbD
ISNj752sbfgjOVrnlBWaPUAYL2onfIIFX4dX84h0ZyHxfxgqu3KInhioF7c+vUvsiI3NtOn8af1l
/G5VxJr8/9+H9UsFhJhiJs7I8Dw0A614wBEHNMlWtFfz3QC1h82P6AzNIdkXtwGgSJQdJstNSnrg
MbTaMtKGo35SjnFuexGRdotyFW/Dc1wCANo5cabDJnP9c7NutrVrLE2noLETq8lSeFQJclM7OoIJ
HPGlMX6iPBBmRHBRXCiqae4+w3CIs5PQBFyOFAVvgmFtBWtRggcjK86OdDvxaQuz+wBpivPfV9zv
tLKyadGR8XPdaP68Iv/2GYepUgdDiQQCXwRQRHYjXUM5tdsW0v/MahwvwolT1DpKj2ZrHfybtGKk
8BfqTTtka2MLJ4E/oHZnvTyd20dYzU6l6YJBGXPiIv8hH0nYiN+zV/HBRPPfr16ap/df13xzhSTV
asDwKJH/eYYaopzTwWBlFzrVBPVbgIZMD0Cs1rRJi0Mnrwqkruqb9qeFByLnfz2zoiiiJZqqpVii
Lv8yUpmeNhWBbGBC3PhrbY1xzQ0PzTuLuHP6lZxSukNtdlqhvuhc0ZZYhKKWZJce08hMLo7d+jZ7
4OZKtsOy25f3+j690qDy3d7V7bAnUI+EZoSI6pNxlI7iqdk2W9xi+2InPnk3k/XeD/mpYOpDnlgf
yG0tKRDD3LoglW+Ppt4jXZ5cm32z51bkmNM6QIeAJAn6cEFq3oBJlXiYHOngYnzGJLVuj6xu+fCh
C8OL4lqoNgl4PQ8vcHYD4VIwd7QQXdMD9i5ncEl6n4WitZ24JNQjpWTmXlZXaS3tqLA4KkcKJCKU
BV/CpV5pu/IMh5yd8gPl73axQ0f/5e29z4EqeI+Tq1lnmOkWw3v4UF7ibXtuj+VRcbNP+dv4AO4U
gaaX3rbbSKHjj3a6JKzqg16k67D197liK6vsblqs99HNwa46sxMRjconbDZUu7BSaNmoHIKEKDZz
YNgsdt4fw/dELMOHcEYpVLYoIh3M4FjZSMdhihCQVfYH5A84KiPfzohY6JccyIW0wILjaIQyIK/e
wMP8LOdaFCyWluwf3Zqd6PK5X589wBbfyQ4B2hMEBIt2DS9N0AGDimg3PzKiPgCdUWGhRDlZ1/DY
LsvlZ0n/k12vpScSZIqFtKm30hM1qD/KHaYpxvvMt82XiZqGYCHvgi3ra4xRGEYyu+iW44U0im/K
5+3kkBzEHQtH9SU6Z7Y3s9us8dcjwP3S2ozr6hA8+FUiFHik1JH3/V7YjijyFqULeL5J2HNIg92/
RIf2XfgBrw4Tw9fkywefdgwMNCCsXOF/WAP8eyWlqLIqyspfHes/C8//NiAJRo4EXqGsMYVhIxne
C9ZSuZo4VY3g4LEYbP/g/5hnsX+OITwh9ceE4ai4VX61f1iU7kydxhPiFcRBmvmkS51RZuFS/O/R
Shb/PVxhVjBUBiqT1nPsF/8crgJ5TItWtaQnWNrO3PjechBR/F3B+PXy3ow7E5EF2JnwJAyczeon
AphacwlPReRh18kLHh4LmVF2pKOSqsFE2NKhkG2ymx5vQu+IfV+MtjGSB/UV4FqGGUHdSyL/BsIf
MQluS4rJXrmdC8qs3fSuXAfOESBXdLayw1x+H7+U+qp/ZU+K+hn8eGguEjls+uOSZBlOSHPYd+nb
ODywBAJaUcuQL3VCXSsbsLTbq4QSV+NL1izJje4oBMUkqGwQ88lsTZGvM4q8gP+pzSF4SeRl2Z4w
o0WUHjQsM/sAxXZ2AEQv2RypHwKlq+wv31GxEQA9PAPclGi50EV11TWd6SNULWydIoyPh1776PfD
QW6Ok3YOxnPzsHJ2ASsIynYTM9z24RvmNMmWYC8oI/FXaFxYE8PpILxMMFe6FvT1WhRYlq30PTj/
oUYMAEex1RnkEFmi11pN6jaSTiWusGM5udUZkyPmz/EGaLaUeDmLkjeDxlrluM1uMDZmvqtIaMZ2
Zbsa9NcYc9iUHb3mJlAWRNbrk0DURXUy/X13jgkooxKZVj2EGtWeFTalemS5/gGvkeap6jen/d/P
xV8YgLHpZVKstOjif4PVQHotKmJ51iEhcaxZ0AzPKpZFtEE9p4hPcrytWcH1BLeNr1ZwJ02u+xhN
21sBtaba1SjWTbJPp6Xq41G9ss9MoAalvUCaHUKt9lKolBGjEUNFPZ2EcK+nO4Vd341PH/1JdRHk
uwYpidJ4YT6ISPZ2vkIULCEybjjrWh02f8VrEFwwrahb0knJ6o9XH2a7NDXbVJGhP/nRp6ehacFD
OHs+KbKUXhvjY8h/GCxdkAKz2cyWqu3vCCubyG+CoZFoqKkPdGMy767EfIkDEY9hHZ2QNSz6s05t
HzHpSAUIBIkfRrvK8XrVezQ2lXAQEgTjFGsT98qjLHvIPPmkmQ1BXaekJd8aPYNAIt1ErjDaV1fM
P6ZXrtHBXCEnroIniRmRag0eW+ECQ+GrnHzDSTYgoCVSYArvVzdutdggWwdjzcqTEPdOW1nvgnwR
vyYE7057oB6Y7XeYrHexROWGsUvvMvG/KxKBjrT+oaIyAmjcBY4rmi3sfuU9s8wdkFTMkToqxZ8X
80bugPkU7sxnLihJWQL01MsmfvaRdASXvMWCy7IWqxNqHbf9prRrnOgUQ4v9TNW0es+ItPcWWFBD
y2H0XBndSxUVtvBRHotw2aEqPjSKg4azku1qox6YdkR57RlgG661VjVgCeKrSJZfyVsBeVtB/nSj
3oFH8C/228qjb24J5eJPSyl6RhaOanhwScipHJNKRzDHeOEBv5DiQmzJQqVWoF5y3HiJ5reErCZ6
FCSz3QEhgqvmmtmODSKKE6DmTUGrYo5+B7FXY25In/YeHQsBeaURFnZJWsg+p8M2ukaZr+78E0Y6
+SBi+gSlA+LfqL0TfrPIna6ZucGIN5nrdjkNR3WFoPaORgQrMvJ+0hutveYRukXhEOrJlNj1AyEH
xZ5Tuq3QndiVwKA0980S1GuYG814x/zajhv5m1MLoMlYE4XUwPt8iPo5yy54qeN4K4v4OQ+Zv0l3
nbFpd2iZyTbcUt7uNJ/GyXvE8VVPlgOos+mWLwwpJSDmK2oXJpkcIdS6PxMYNxp2vlY0u21omtwo
1AclpEz6sM9XKn7gvgXvq0bUL65G6yXPjsQFyfs2oHFzUXNe8R7JYjl6j0JjI9PQ4ExVhXWspW1m
UBdaHNK7oV04utlr+y6KF89yNFotVLf+jry3ZLZ8YGJgUG+cZNXXR1QOaX8nADqHRznzDY++DJBB
dVZPS8eHKNJvqZJzsmzRSbVIa+riWIsnzn9Mf3RqIUMjVylcDE6ItJGKAXWpKB84wwNCviUQrS3v
w0TuSICFsOjpi62QDzEnh8lWLbg8Hcp3fX3BWpzutD0LkJzXUNot/my15mNKHzGQBAEo/nZ6IV/8
/zg6jyXlsTSIPpEi5CW2IAfC+/o3irLyyNun70NHzGJmumaqAHHvZzJP1pVXyLuYQXcGs+5HkX9b
7UzUSblYm7ON8qWmZUdyYGhelZPQiwVcP489VhCKyDEvlrIGROrlJlfJGeww894nWL7lcQ5OGZUv
d69V0Qtu5fE0ceXegd05Konu2ioQV6iIuYGpez9ZVLL4YrogeKBSOUbQtUdbqE+c0+N0z5XYhhqj
1NeMXXO71ZJbyReYc6YJiaZD6G3XIcK3pbrH1Bic3u1NuAkRw0OUl3xMm/lm9FCYqojvo191hOez
Zdg+3PjTpnEjyZ8m5zaOBoFXOHOLg5pNeHvjXw3zUqsdAD2zIpX762yeimTPj40e311kbBqb+zbf
tfN3AHdNDO7S6zlGPqpaDGFVuu8ZLxdrLO78hpw0roEzYcUvQBglQw5vWYDOrikRG8CkvrImoGAo
hcLXV34iqEqlGYRaIZjnkV3AdFNhFS0puXgzIznwAkAULQui9vqmg2COR5I6Et2L0ny5kPbEK/M0
Rbx5Xk+VP90U6bhIeWAbYY1LZ0WJ6gQEj8/Gd1z65vC5MNeJcTaZxaXUUHF0WiSfBG4pTHkEO0k5
kln/6rovoGRlhmcqkxfK40pgaYVdW365evs1q78teoysjZxabknpm6xIwfjea5ZxYBiVFR86TV2n
gI7sTauTT6VMONOGnqnk/6dWCG9MtvyZ72QgMmgez0ncZc2T5rzdjOm/xPhKaDakbQYtcgG1cFhi
bjaiJdJsslnS8m/mq9wuDnyPCy6F8Fz8wRW4NvBErHJNqkTCYzEn2yKw1Rps2m/MScLjN+EzJ/Ni
YswdFR8LaZuw9B+kj2CnC4hF6y/aYrj6Ze2lOndaQzICs46uYcLO+FoWtkPNfOj7tkCgvuXaFzdq
8DABcoJOIU5oFSExGZIHketLVSuhb+CM2CnxSPzNMU1CZxTv43eTrJWLlg4IcbiY9gt+Qy3+NZsZ
X5ja/jWGA/KcjKq5hIBGQDFLUatbHAfNr0cfgwSjRViw3OQcGcz/K69SvApitL4dK7TNxFSxYV+G
d/X1I7F+NJ1gYHqircocBL4rYvUvHyIDSARbb5gNeZJY4dBu3oQRZiMY3flAURRi6JcsIbuCHsjX
8geFKJPOW1weI3U7chE2s30f7gvZwmGn2810UnV4snavMTZijhShGz/gLSbo6VS9eZt4e9acHWOw
C9yUEyO9sTrVHNgZwir20YY5GR/gDv169tGWS3wvvbLNY7DT5bFh1LsSuJh6Oxw32eKav9MwMCcs
MUqtyw/KgGFeRTX/1KsqR7yXa5xqs7iHumFyvQO6WLGa7dUfmpoKtsAot7YgIR4E7u5HLUJcAZ3x
JwElteDotwDloRs7hScAM1HOJuJu4FUkr/oiY/78rO5I2cX7DqGyuxcMnyACdLZIijfmqoLQCiYW
iIZdwVHhBZzCPU++MTvjO2/CQpFzRGMeUlozsXgqmAedMFk3AAg3QuNVo433blHbpKDzslbzJcc3
C0AHAeWyGY6CzDPFqnqYoWp4qgve8lrG9yTaYGkfToLpltqq8jkt28YLm6/cn9p9yZzQoHi38vlg
6B4AuTqxXt+czYXN0okrhIvAibYJHdcF90RoSRcTII6Vs5Uq3ZE1UfF+VxAeFi5EIEKGKCDpuCd9
rZK9MNra9gVo4pifJ9GLhE2W8XG2JFSnGyKyXiGNOcpGmPrG+9KWKxeOJCVKWvqgBk5UfkQlEnZy
jtMrT+xIgN4f3WGfOfBIibYvJks75hpNiF/+dtGHUm8KfSP0F2AO1LBle5CO8YMzKZwtgDVJancr
5YoYL1FI8mHXdefRapnRQzmoVpSSqeKRXy29znJhESDenfLeMcx7gqV2sJlKiG5X3ilygHlFxxpB
I/VN4yV8cI4m/TIXg4m2QR8gU8yxc9OQcGfHAESo+ejAZ4ln3EEEL5lYKtbwZZJgE40PsMVa8xHm
bseklffsPfkVXSR0EDVK5pKLH9W84g0Sih2ESpZPXNvync9nPxgfEfQiPEaV1UNDAnSNz+6oQXnK
4V2vClsQLOI0aWbIElbXaNnMvcpXXfwcD6bk8hgWj8U6MrfCCAyJqOgV2EnmZOTCEpRZLpnNrNDh
c7yY3rBu9FMaHagNA3tYLrwZlMtEjil2f2qCj1rZdn/v19IeSEJ4H9A+OZ/6nh5l8Afv/e7RGVNr
BV7WX3CH9u9ACRsfB/O5+YNqs2mZ6gmuwGwJTxB5kNIyZ7G4+B27ax0j0PVm444uvUyOUkO77fbt
QU+f+Cm8BdsMPXL434ENeXCF5P2dxV8YWA1Zhv8Hd5wN+QKpsSnQMogNFL7zVLBIR0q+V3qvAJBE
u7etbwbJgVQPo62i0j2PlZNaarZDxRIUfJA8I+pneKBsolpKkeZPDtEw5ZqM++Krprfb0Spkq+47
824LVgudZfooooZ39Q2wZyUDF6JIxIsKjvo+ncHzqJkV1O9TOv0cyWD7TgFzbRo7/lSxXlrkiyEC
J62K0L1V+YsLIniETnQz+HIgH9IJRqltARyq8dGQKrPSrAo63YnGJtlEK5wlkBEcKr4xcEkdnezq
FJ9qzUY8WYEHX2tb+gcNwwk5ukDxbPoFYrGWbFRvFYbHVXem/yAGJN6TUsQ/KKqf6ErpeWEMo9gd
u6z6yEQOUUp6GC7Gn3aLndetJQJZdCpboxVBzoPJarLUna4ywrCne+zPdG1UPZvqmq/bFc8o/p+t
ulII4WapuyDl1q5YWpv7sd0FBIYwC0X+irwxWyrFP766RnlgZSx+in+Lzg0DfBR7ssYqp14QHndI
CK+hoGjtaJuyFxnMi46IolsJb/npikCaJac84ccJ1tWjiXXcs+6GtO0morGOibBJwnxlxl4irEkh
4kDQBV9vffTv1SOPr/Q8Sr6VVBsrWIlxU1nGxobw3pT2XyRemFQMTw24BTCIuhGJn/g1IW9heOG4
YwgZcWcsY4lQuX89SX/l41Tw7YCFnJ+711qTfuTkqWqbWrWwxlWP9xSUr41E18Kio4O7Mm5ei3SF
kGIUziTBMVRy1WLDNj1a3MfEbRC00jB/cf4c8wcC0Gpoln86AYjdx2Rc0ZITQQ0CHkeQMyP7Ixgm
WNFfXlTNNWEJCER6YTM1HSE+TogLk2zEV+EIJDYSxsPuxADdxjINbeurvAWonXCVhosP/i4uAB2+
FKgh7HNcQr2dM9M3MD3KdHTqgVaQczxh4nzJqdvAs62F4wB1c9wsei/F5M4sRVhhZEMTmJ1SES8C
Bvkrk3K4g83WbNcRmSa2vBSbB4ln/NPUyv4VvRPka7Wwevgp39OpZBklbRUH5HxirCGb5HZXupjB
37PBiJZ19szuLHjiv7xbIvkIAZSxwehsbrQUEzW8MOw7Kgc0KvdfqkWfwCGGBQRlXg3k3zSS7uuf
6S+s5Ma1aMhwbqhf0ZVTb66f+eS14ExLB9kCOGUFSJAVZJYWWwu9cYd3rFLw1xfbyrxiOpWLTayG
Tpxcx2Sv7pHiMdhhFSwldpn4Meo6Jfxph5MW/HKuzURRms7Awg2Jxa5PSeKy2mFXixvdXPa7zC5P
YbkxEHUkNqrRkoWhurYQZCKVhbOE6kH8Gl5eSPFXJAde7yuxst/4GVuJduQDqWB4Bs0Rt21oYdYw
5ie6BrPYdOousCWD0/0j5JjWiKGIDpWGTurGWo23CvBY+JfB5MA6va58Lo/25ai7BClDa3Ej0Qmk
Ca5ZZiJfwXx6pcxSMiJBk0tVkhmsvv1qT2ixC0vFmtEdu+6Y444kxtwXKUQDacPbzp2f4/3gs5je
bYP4smkCG0YXhS89h/wtj63uoPSYSfRP8LTTxnhqpqeMjF3eqmikDsEe3/f8DElKnHfR4tCr9lDe
9WRtHDgzuuYsVTt44Pkfwb6aecurOxL/SNyHBW4UwLq+mnnY4sqjWFxeeHmYRoauLO10olQ5uNj4
xwlr/eVwLlh8MLJgxwjWCKRO6wYvn1kMdqhK9wfziRmPsEypOtUkkitLXja8OSznZOJCJmYjrd1T
mDIO3pSZo9TFyLm4ZjCc1nwFqxR4tDV/J61FqzHgPiqvdJKiPT5lnjUFepZToLjlHB1shK2cMe5I
4/Iwm20qbZj9tAR0f74wyUfrHpKAiC/JzeZLg8jwD/jcs5d+AhuPQnhhMgeOa1rtSiilTuToaxZg
EzT8nMqRGsXJBXID6DJY1y2/6jWsuf4KbQ8LafLDOGJTcVuBbS0OKnNxU3hIBhn2KLOy1H2ZW4wc
0prRLTG4QNkJpV2FnsEQREIi8t56A73IaQ1+htkzRr/Wf6itX9cWGaX6rpyjaY/VhNRzIilQgyB9
kG7lbmF1usUAU76Vl698h3r7vR7XVz3QynnDp7lgaMhDOvrsH3kIysUZh27FnI6RbFHXVhcRQvUj
s2OvqduB4tuMoBgsI8hmhcVlmLssiY0nRtFV/BYXfPZY5SwYfLghSEOhV82Lv/TT/MdYmloRNXbz
pwFRW4xgcummmmev/Cj41EzsNY+mO/O4wehls90BhUi3U/9JbhjdQRO/nJGe+m+QrsNmFE6L8cnM
Y1b5zlrxcI8ZfsusB3kd2rmKV1PuIQ8XFxdj2mfMb197YlUzfYspWS6OUXzmO8StRbMsqocypO6C
J+GO8WWg4p45admxJb9zdhYIa/lT77SwMpRRsuNPjJdZyzJASVapV53kM8KlmMA1IhRsIz/Ee2Wb
DEfD8TsOTrOwO1/wDOhMb5dWY7WoCRAraHzYJYPSp+wuDjLnMkOv3vhLFaB9DnvTZXXCspqmbnor
OQf9HFiNz5AA51SPMdhemB861Uga78v2uEBieCvorkBce4Pig3kBsbrMKfK1QyR8tJorIu+DLAcV
/STLW8mVKqec/SretItvE3Vr6JujJyto4Dd8TVhPI+EJsFglCnsena+4lVwmBYIiXjUmt5TYATDp
7B5mLEmga9uGdBzA3vwJJLnyVKJpIoc52+IzE5mo8muW87a/UnNA0J5ST54Q5a9etFRU5S+2aEvh
e/hkOeQV+B6T5Vfo8bxFFGxLlA7CJWVtcS/4WRAm8pl9brChfPySHoy6fFaxtEoadJy//geifUe8
BhGsKsI2q+bZRXG3KTbhAs8Kk10uD44unhGsBRWkkHVGOigJSrB/cZ6r7+jc86KwK7JQ5h5TGoyN
dbBsrsoqPxb/71X9oKf5K5YkPdQMTT7SpiJNm6zcaVVnjCFBh9yiubH1CJ2S6EtnvGh18cjEj/G1
aXrDSbR/k7Kvq4f5EhDiHXVurZntKSBVQF6WYWMmMBtX1D0xO4PvidMvNB8cRAwDKIWYMpvBr8T9
9SK+TTcrgAQ40RHwfTHYD6ZnIRGrzOXmK9B6EldDvzcJfxL336Q0lgjdTyhJ48PfNp9V/lPFWiwz
/lXuQK0eA+dIslWs+GIHsjs/qUgKzPSuNI9Qfr4cCZPznS0B2j51cWF4IDJEY01wSV3kFEvtofi8
L4TdYODNOKrcl2xzw91CUL+X8B8DrZK484UrMsDguDTgN7TsXtzxx2mP45pr4lUfmtmtmJBvphxl
wr2cLxVSWuNXjz2UP1G3NPzMoc0lmxoyupcWxPbtjembzNRadHr2BNGzx8i8cJTpm0oPuM8yxdzr
SLgKcZUjdHiLKIiuK+SDDrjBJ3mErrK8hRsDV9xrxeaBYzLogR+tFgRpJ1/hOkswVlr494t4o5nO
O6UvRw6JbMSu8ZnrbggNMNwUr20ybUUuJcQ2qiV+zDUTVTSqzb5HbfEOgFo3kbcwrll8IOd+ABzp
L6SbpG8yInB6xlDLcMcHHeVPVOhMH74ELC1H+QPqEv6UN6P+XsIDsaMPMkBF7/VDB3VvYi8nCMdn
Qg3CtOl3am93kqPG1uwuRii6y9mdjqU3PwwKb2NTSiumRsNHpXsjkF91Z2TuQngGzjEHOYOHijMR
63KOZq4zf/t5Hd2Lp7Fre9cI1rwiwe792Q+O7LxhHKiW0O1nT1VRpBCwxmoJ35QPQmLRLN0SfqxF
SA2DBIcweQogVCwAWCNtB/18pwAOoNVtPxvzUD0HjjFCc2wouw54RiwOwUfpaQHyLRDtBdH0DkAq
oFPqNXY7omCWJswIii7n1VipvCa8qqGO8yo3E66sskcf72ATbogTJUe8Q0CJkS1uXfI0TTD7tM7s
wtCXwWXljzNKF3SkeK/OTMbeMdtsdB8Rr/a8OOcxKU7ccvGxqP+1yoGJeqo85vO3wVpBjzHknsLf
ON6in7NZMjDE4xE0N1JpZfB/ls3Ig4IKTagugaMWu/GkAZR9Cgg19IJpmsf8eLlGkvM1vN8t81qg
ZIPA6CP0faW7PLIGHgol2DbFDZPAGy5tHsgd5STu8yUfI9rjYFur6xfDgHOsM/FfFy7NH/+qfgFR
IfoKfhoBQ9/7+bCLlpj4ZeBF+7JZzR2rmu4XjyIKbD6zNyeMbJ/G75VDOZ8BKaWs4UMWMOZH2HNY
Ouqx/sqZeEntvqF6mYh6f3+BXo2f88UQpW24IxhukS8ZuC/0K3NnuCqkZxkWUeOqeG+MdWrYKvM7
1HjVrm6wRTkTc93p9dGae4PS3ZhIMbtAhE2R1nzyo/GqSb90EiXtgEQBttuevmZQrapW062l+YPj
ty4xWflvr6JGpJub0Nf0VzU79zTRmG1LmjfkHBlYHQUK7NcgOzNFFzXWLdEPwzmWDtG1jW+AGJlw
pZ/i6lAedfK/aKF/ixZZYbxyi+8CpgqkXOVfSeASbGnjOpJKNK8r8LAs0D/ER+Yyjja7n0Vixc+W
NAEqgAzMlxWuYb4RD8oeRX6tYP0Ewb/qWxJfloh+Id0ik5h+RLoVUseu02KTdizkTyN4KBdlRcXh
NZ7AAFB+vjPMyWI8KUTtCFzoPas9BduULV9F5Nahl4inIPvsWnbb/ASnFRqKFAVjpu1QPxrOQLCz
RWQVADN+BiUsvgaTDwGH6ZmijwV2xiHxXWxfDFU0F00aa2ll1XwrBntGgAS2Im0iBso1qbOF4Ymq
jNXVbrsz9OBO/+20X67JqP5ZnJBpXAeQJ/ol3zZYnIwb5r5q4QIy4mehs0kc5Zg7W8FeLTZ9DtfI
0rPB1harNP0QdOpDGgQX14I8WxeyqmR2tst+byIeOGuAa95N2+tZJn/tzkiPfy8qyNWk3436RnsM
VBOAnEPqbH4cKhL0iEM/gZNQ8kugYa5YVcdCdLqKc0nhxay6wGXX9rJW+bcx7PIL5Lv0oKzac5oH
NJCbmkkpEwggdMss289knQWoHrS9Env9ebpmXuLhLD5DwJeY4VTXSv82sZEFymttMGQHrNWyQdmw
mtTZbhbH3FxPtF7YZJZw6tVvtfwQ530QbMjLgVJzFMq7AESQ1J/PDgiPHV+h074kr9tG5V2Ut3W2
IYAQCV3oZ9op1OzRDsjbWEJBQa3HFkurkTlMa50or7uAmglSXXBs2Q1LlvT6KaV1Hny+Ki6LpRTu
dKqBNyBnhc66pYgs3RbLZEx0OonigKEPEd0ccwej+Sr077fWSyR1Xd1IEuRYW0HoXCMB+i50twMe
/JZ/uAYaqbwhWmBpd8a3xhMmQB0vUZ+o7DWi5FHUz6G/VFaDMS4N2X+989srr9R8kXN2GTjTYpfU
TsCxCZk83jLIZMnM0PJbmez4p9wI4wkrHVG2QO+KYybDqaY9jspL1VriT8rTLjPVQbtNg5bwdYwO
TCrED4N55LsPAA/Rcm/CrsF7D4fo5STj1pisCoc/Wzw99gmHyx5Gd0/Ma85RGAEJ6ViKfXZEvTUw
8DnlZBQmxbZXkA07gl3r9IMdfwPTX4XYEr7pIBhC5kY9Us3wt0l86mot/OjR8zcU2y08qrnxuz5H
Ks6m7l14mNffeHwyPTU+QxlK96fqN19RAkJoxyl2W1btRlW32kiM8iVF+jyBJldfp/h1YpiroH+W
GWsQmeWosiXOl4CcmdyhhdUZz1/DdhMwJCpsfLCDagUf9IfvM3Ip/GFF7U9osT7EH3CJfNg9v+4T
QgEq6MlJEGiSGJF9hsMayga1GCL7PS3mrjb3i89O+N7SHjA6dPWncGJ0xdEmj06ZEXyEd8RrYn/0
jPNkgAbwEyjS2UoNLUPYgl2J2ttYHSH0aYxcxW13VGExL8e37S+qtpGBKW9bp+sGr/2uyj+kxMMh
akIBQIDzp+V2Mx+RY1XqYRF4yCrGi2Qe5GAb0yTJn6yXqvqRbML8qgD+f92V8rNAZBauZG40/rbY
bR45yl71kEUeUT7ISRfrBDSUP5R2wpoDDsq4odnOKfZDCCwRjcy/7M31gRD4T+ALxA3Dwge1nEsB
C4ykwyxpph5tJPVhJNzqj3HhIFKY7mZggwLjjxuMa1x4soRnibX+Hscw5HXiwHrlEddYIbMdATEV
3F2qIHjXUr2OJbc33ErbGKzXEGGhXo98wbhLxU1XdqCxNiMwF0SBISQqMhXC7HfkwoXzZewn1WlN
9hPJke0HYw4WuG4IBp1BUmE6IN1TtCIOwEvC0tqV9hHcRkYRDKsQ1pbEf6GJXjN0aBfntr9GhcOa
heVppf1TxBJxiQWzQaeWTey3sfn7zUhnXLwa6OsstkWNPblNzzjUHg4vwp2wshKrutR5O1QvXTjT
hfI3Zji7THbILXv5gt6im77B0HUXKKHNVcbbj8Qrfwv3qi28CIO/+12a8WN+cwCsmKdXhmdvza1F
WN9CI3iBBcuRLIdV8lpnujuLX2a6F4KVBJeLki6xpG6PtjENfhXjNCkM2yyh3Et/Lxj/mcUZI26R
uDDcjlxmo0Z21IaPvFwuXjgtdq/5kM5vzP9NGRiQMhhDRDVateZkf7pF9bLtsSkgqdhG8qZgDc9p
5oZXNdg17PHYoQP6RxiirE3cb5dyr9LDHvPOjSdnsWlnvpzVZvFrmuuo8LvvuNmMeH7Kh2Je5eOr
+VMwntPv8eeLqqUfx8iJR6T0up2CCMj9hfLv9ci6vfQgwYXsdAoBsQ5duowxGZbasMf63oK91y3+
mMkVzmPjE4iJ5iN2K+XSU9D90mxrnk5PmTpG4wfVP/UNciIHkwtZN7YdAhhm718Qx7iUIiuixa6/
GjaunKoEoyQ235s3qxC2xjoXDjGaAsYzBrng1l9/3vMFb9iNQ2KrvPpPpkXf6PW1t8lEGc8SxVVz
THiW3PGMLjyveFVknVDVjo8FKoc9KinyWC4rAC2MUf4ApLDSLbwIF6Adr4V63znK3xCzWd7w2lTh
zGwlODJkp9XAxs+y71KI1A8s98kGtBhEdvKXnO/GaRNlNt2S+9pkk4vijWm4yIoRXNN6LrbDcIdN
8ZIcMsBHEmqwjih3wScU8/1ylwT5EmjLBXvOoSIFuP1BS+7z0O/AkOEU0SztE8Bdg1+DmWWwGo76
ZaB1+Ahqb1LPXXrTir2RXiaKRgawNYfzSHdCq014ih5edKQeHbUzO/oVahF2/kSex/Hv15rGo6qP
FSQh3J3aCsL4sAPsmKm3hGjIAtv5n+LzgX4GCIAZmoXIbBKHNWH1CfWxd3rm9Gjz1H0z0FUA1XXq
hPXu/r2VllxDXonqzhztFF/OE/2cQWlKPCWSBDZCW1yZLCFC9V9IlXhZzw9a2hL/63ugk+3IFR6l
1YspIQOH0mm+K9ODTpLgSSEsB7F9d9XLpbE3UQqu3t0DtM+9wV8dYdNgJC9cmHUweOUl5kBVPmCN
1J0/J4dXfnozYs01cGA8Xz3pkT1kNNwsipPi4SzFX804C/XVNI+T/qBNxvCRQeQlNUvycv0DVnud
3eqRZS+GThRw8SrSVhoX/5qpUbTwuv+PPWlyxOkfMh0lPPeG9+pddnMCgfUM15EWZhtGs6qwZQ/J
JLiR3PmtpEm9iCtC/u0ASbaeClgCydAKDeE8XAJ2zgxhJO1uimhJsWYu/01/DI7TO7s49F3aYXgT
BV9UUYhZvjOmeLRdB+XjvaMqLFa3CBvIZlAOrBzCB5RmYUsq0VKYjiFaCKuwpZ9cYf1gzT9M2H1+
tbCc2yO7Db+7v6ls9Taqd81vYG4NxZt9AMoz3XoFboN2PbPV+cTorEGI0i0Z/6Cji0J/EZ3lcCeC
AzpxGWTKdjFRZGzqFJAMfmnwVi9mnXnKYrTdSDwm7gtUnvmJbt9YlpfmZECdzwgMMb7LxtOVqyAe
IZtOFIhWTtnbdaDz/14kgogH/is0gnmIHHs3K/e3/JFdmHmBSPCmfojs3/rt+0EE+V5ZFYLL19/0
hyZWlk4Jeq0NoEXkgcZWoSbQLd7t93S4cVBpgoDjc8pIh3JV7G7C1kw8EDev4ZIZHpmJdiXYU7kP
aWSmfJP6Mt+VYuRmz6fTNKPMpDfl6zgM6/aRozN9T9er3eKr4y2QbdNE9+MS7BLWNzEhMxDtyaqv
3Lb7xdYTN4f6K6B9hN+P/6M/BVb/YBgpQ2NqK1vSXfWFUJbUZIwhdsaj1r+TUhCTPXK6ifZgsGzj
XKGbI9RwZD1HYDAAzukpaBut8bkYA8lvCrZwkNMZ53Fud7AU4r9BRx6iYTSNwzVc3GVBNI0g8Lvu
409zGwYv34FVJ5y03ee/rXltWc4yW8x3V7BQTmfsG5B+HuCoEH60Sh84w9Oir1bZx6fIKNrSlaY1
ASmhVcW3gb6iTB4wcsxy99E9Z/qAwSHdUabp0YtrvKZvHZvtSIseIxLd4GoFB1XJv2Xi8W80XIBY
gBiic/8LO8UVJpz6mNtmL7gUsMI2PSOI+m+mOgh6K1+w/o5X/G9fgd2/S8+3j2cJLpAbOFwchgCr
CpFaJsYLAIcyJ/BaR28309eE9bp6KkBbpp0kIw/uuNU65BMZkwEnKP+lKgskkOAJXrEVUIL432u2
jJs8OfqWtyPzCQjVLSz2hZ+lm2qxy2T0gW+XBaJEOhROX/PGWFFa+HMByW2JpFnGtbF9dBh4S7ZV
BFIyldyaF1AjY0DLta60r9K8mAzd7QJXokSYbcb4rw2WXJeM9Yn7IYqoscBH5vHNALxUWTp79+RS
s5qV9eiW64FrdIGjc7u8PWWA7gre65m0YtAhL585aEhINUZoDYAtNE8ZSyuxZsWtEIfbhDC+ZuOZ
ENzD2dzghAL716UkHGVEFg0FlMyfFjDjygCji4Rt0RwVkWQuGw4ruyll13wwLpBODwqdot3EGJmg
fATGV1l962/jBfodiniwLxOKM4m3NaHZaeS9EF1Lqi4s9BngvP5SilcdHXfUYZsx7hoz4Sakgl04
AZZUidHasH0p64BIjxeFKzHU5LMe5/mrHr816WZKeEYOAPCIMSAYDJEri7Zpw10kMWcDJZ84KCLS
PQLZdssVrZHLcAhPTO+7XXsEyHzHgMcbj88YcC0OwRbpxrr77LfIAbD0jlb3VnjzqWGHscJNjYfO
adx8kzkMpkNv8Y0wQ5suuPYJtYaM907WeZ1xFZxHAsGhMXNZ0/0uKU/w5w0MWCGtvh0BiArMlVVW
T65mLDz7jEfFMdS3jxBSgSvTmYef6qnZ6IpX2B7L1OHeHugy+WN8vqT+VPLZLF+d27ZI1Zc1osN1
8YSvQiGq5WtFvDJrA0LoTn7RUw9tBCa5Qb02o72+FpF6oXdGcD+XBKUdGIZRYI0ohAj5OEYYAQXY
IQyz+HWidponBAwEK22S56tYa19ZeG+UDZSm0RI3w3hAqC450rUjTlBYtT94MsL3ay52jETg6WiW
vPDpHIZHkLMotbmfJEd3C8MP9xH47iUmzemPTRK5qcgPDVdlGswckweT+vS3QzKx41onLsRJnv1W
yfh6b5GkzSQ0cHMvk2cebnKXJCVnwbYyWea+tNbdjNKJrd9ooXmXej9SLXPV2cUyo56mwefEh+GQ
oyN8+/9IUTt+EUEOJpHJ6zLUnP67szEOsIbMiVYsfH325meFTaJN/uXoHZf8f7NOC7g5uyX9hyOm
G7F2FpeGilzBkz3vJfVX0fEj8AOluH/nZk+f070HKaUPBxAFiqZQrf+8zdw2k/YThGhU9TFlQWSN
dEfKdqr3er2PKYOy/+sRCe09v7wVHFq7F5/ynv05cTZEhb+2/Ntet8sWsdESFgFfbVZ9wZ7NDcqn
4q93ktnpW6KC/5Vc8h03cslzOdLnhDggAnDs3XDbhZgOi8EKmi0PZoMr4l96rs0vpe88/juVr+qq
jrdSjJCMoyNESS0d2S6XGmtVpLAzjl9eOuqGNrT7DzwLLUFZ/HT4+t1ppqvE54jlTfCZc12ybspG
P8qdmCQurmtxjZ7sL1sXJngBph77iiNz8Yx+BmmnTgiiSVsZl/pW/mE+wxPZgSwTrDAHtI8oi+E/
3eUhA7BKPJ1ChgSEsduLUCCmid0tP4UI2BcO2tkueghoJ7sByCwdg1UeYhyHN+ZeLesptHHQGVDC
TvOxU36V3E80R/mX94/haNKix67S4RHkLqKN89QLbrKX6MqMi+oL2wQuaLW1RnqwPEHKYS2m8whU
ybD1cUPX+MrYpfPYJ18MveP4R/pS2YtFHkCbLnFr6CVQTWKmRV+qzhhnS4JmVn0nL8kueVNz1e5f
91EULSa/M09aAUm9Oeupk097U2m4R7ywPDGQfYcmzuO/RfYnuXzXDfS2mQ7rWfcGVAxasGX0m7N4
DOFaVVEKbfPatZbS/VbjBv1EV2xndGU6TXn+FhgAC18rgYslSicMo/4QeiecNmbMzJGzrXP0w6w/
MxbfuiM/SWxiv8CdEL35WUif2SS/nkpvgzQMqZqXHRvwpPtbBL6uWnPtEmI87IZqua7ZCQAAylAT
yK4cOkN6ZELCRBFNQygxjQeT+U/D7AbSRLKVwkIfeZOjy8BiqSi+QJ1OCdYGE8mCG9UH9oihP4xW
M362QQBtClOG4tYpePqXjXFyZc7eQoGzjTjFMJBZnBbgAsQGragEjyqkVt7QH70C3de0n0quHY3i
P+hucuaR2CIx2lc5cGjU0kdQf5msItNt+tlym0sdng8ZwD3FP1qA6e99jTKeQUsXITmRsDSSdd2t
WoibIaNTIl3HBZqH6fAfR+e1rKqyheEnogqQeCtZMetU142lMxAERMk8/f7YVedi11nJiU336D++
MbcBrKftbFl9kNBAtYu7DqwX64oGF86mPTeQ8ml6wyvBgdCu5BbxNZJjqkKWOugq9s5sW+BD21XY
WNB6yF99zGhZ8koXjkgSeolIb01GCZasLLyRpfc5peY/ufcNSgJfDtWydL4unrRifxbvKVxYgB7s
LhT48v2t0QA1M64Otp5bLQh6VNjGguSpJ6mR9nRLUDfJ66v6e66LAP3pZ1OkdwPvX2G3B5VS6m6N
IAYN2wDRiDCpPzNzpSpxvxtY/HAY3VJbZsUPGC8mmhvq+XHmZ8321kCaMasR8ppzY0CQqdMlY/E5
CXHgO73CopWDT3/GEhKxtGNf27wuVXbPYQUzF0NqJjjv4prdJau3cvu5Ld9/tbjJRqcKR8kT2hM6
VxmONPhoy5Z0Vq7XVoTWSabsnDWM1IPJRhqDJA0/8Fkx6FCKDqggwg15msTtgXMTmB47TUHF7ENs
nIaKirm8YUxT9+VD6b0ITl6x89/XGzHVr9HvFLI9ZOZ36g858Zpsz0zatcHnoQn7gY3uS5iihODU
KdS+A3zlMPG9uAKd/+R8AzQcI/i1nhhwIY8iRityCygU57bN86aykikCAyIzq/jdwdq1QOS1tBhE
F1IpZh/vvWQ1UITSup8l4MKnDzXzR7u5xZ+wSu8ap0nzSNcFgcxcWEND4rjuXU0EuZQPqBroRliK
4z79V/3QziODms3vzcePc6+nDc8hgaH6RbM0zz4W+GRQ3g4VoAo6YEaNtch8hgX+arZ28Vnm5An0
C3Jn592hLEP8ZSYBTeW6AbfUbUVYSCTOpsjapZ32Caoq6Pv7Z7aL35GrlhLmUIokUUKvlO/yFZHW
Qd8GgpXzopvaNmBMcvZcSb18tOTwMZAoM3ZVyuhqeIKM11F/5yiYak8fqt1szCz2yJL/f6CJ8lsC
leTGGgORVfmj/3hJ/8gqz0yvEdrzX2pJRJd8idGX/GgXH+KD1gb56h8VFB3pZNy+Hv1Z4J4tpx4w
SGxc1b1Eb+ls/lzpDqz0YCMi+ykeAEKU+GpX1iAv4Px2rEtM3riSnX5pNtsa08Dp1l0H6su9567C
MlVS33j7eU4Kke+82MOtS1ZyqsxfSfTeFxMOEWqaHPYRMw55wM3JmLp+5tpWKp2Jdd5Hlv4r2BKc
NJS6pbWgao9bfy4nbu1923QoMgaXIgTEkPVC3vQ4rSZOjYExPcwgNfJLTWauJj09XrPbQTsk1UWt
78MmLfwXzcHoN6GHZj2qHcSecoXubmI52vwvYakUMwWd5TrGWGqJjaVtkPIpzpMpJgV8iU/8RwU+
jDgs0HMvHjaDi+jsM617CCSoVaacSiNTt7Ay8WRQP4RpJXgO9MPHG06THn4BNwnT1J7SBaE+meto
eu68adMXOh2BzP+8LAVLkT5DCAB9XiPvldNhQcw6cVI/N2QzAM3t1wD7AzyHdY5BF38SsE1c/yEu
0kd5KRFjq6AQT9ZEDFgZjHdpFdGqSP2W3YxNsuX6uRHwIhQv/qnM8BMpbEtMJkv9JJyM+ERIK0nn
Z8CWoliDEGavr2dHkwXBZdJRiEC9HA5idUVknfnia0+zS42MG29K+kiiRflIb0gvEU672eykZsQp
PPT9qM91ddGo/IBEXx9H+J4IXyPBgN7AgyFk/bOZJaalYorXfJVxg40a4LTyC2khC2Qs4cLSrogL
WsVrqVUbLqoOAHHRqy1MuTbdG0xHweic8EXbyXunNQQejjsF9vX2Oj5ftMeimkE3vDJI7kUqjOQN
ILDIaJU6wlTlzYZYv9evzMXmRHmuwrI03+d0fDR6CMqOI3hGcjDD2iwgdbP3eaPOs+eRpPZMCeDP
RZYR+mJ1zSaMLOYVGPJcm1sfRwtv9mA4/MWvdyD0m+Ztz9ZpOol0kvgL2UNCd9EW2wKpiNZ+wIIE
DKBQJIYOn1QToq2bdKlsleOQb8CLyDsxsbzNo0Bfk8GThNmXeccLjZnBd5H0cPMFreneuzwgZJAu
+mj+m186ttUNoSzW52/9RnkmfHEqGDI98YQeWDr69/jECauvGxKmB676VKBMXzaBNSMyr3+xdrlz
QOundF3JEC9/9TpFv7V5VTZzn04+xZJJ97NEDWDFd3bYGlHKjsQwGsxGywO6z9an0pPtebqe4QWj
FpnzKQrQvx1K4Czvdv7i9ox9myOTTbrvyXhZVqQK4fBGFl57SXDO8fsl4fhynhcKhzBN4eFa98gd
bNh4i2tJTBC0PRxmlsYpUa7rTzhsyFhE/GNmXpH9lWBDFo3ZnEkRSCL0vbONpd0b7fsOtq5a/iQQ
Au5nUeaY9p2hW0RwCvhAKXQFgBQDJstb2C+/Vboz3Iz+Ze5v/OXOd/PNMUFVgmNRI8DhUJPVWJL/
nix19HEbXbevdBdYBPdcI2heG61OhVbGOtO4QYnVkxAPOmcgwav9zdjoyW60+pXKuVtzZZ8ULqxV
lDtisVGttYhgYy5gMYwgDZxOJo3aYfDKOfNx3zGTW6GQBFBABXLt4gceNE0DM/XjL8BnEsJXTZje
zWGlTmna5jq80ivI2g/6wgOGZP9TyfBwYpwjF0JyOoN7NPBqSwwLYV48lwhqdq588+3okziF8hRP
6YFpv4ypv+ugr/rMHn4QDlE98Xwhj4W5Lj8eqklw+mOCp2ODbHh2c6ZALXz1jxTRHrDPDv0bnQLt
oz3fiKPey72nBewPOmImSEAeQRQan0DCYkPTBQPlt3WfUuDqgGE5N4MnjAGuZaAdrNQ8I6p2+YYj
i1fiCuyiID/2m5drhOMasv4G2L4rP/NQQMMxwZoWzBhdbAMAmqNP7bBrhDXixuznv+T7g0PtYyJl
4cu/wPGMAHuLEtSPpvMSYF8Xdu5U1+6b97FpfBXlm+iQ+ox46Da/9t4MFr2xOFj9m5Nfa8br/Yjl
cgPjHf0QiLEa95BFbCr3LTkQqSP9uyGCDEzHIwHujIiJcnGLhQyCW/oRNnaSVjRiROnUXiGuMsJn
8C5cKqTAoRgz5aMizDVAzmr+eTy95lq5FWClyw6E55gPvwPARvpEcwgql7CcW3SkQ+EtSTnjUGLk
QsimepkDM4jjZ3T4NpPeIq8UmefqNrfWhW7Fzsdw8DdxGGbg5QcAoJpl2tjR6nOvjtnutjeq6aaA
uij2je/8B+mHVR0awvwQoDgGhQvzRlxkiB8Psu0ws+seBMy9eC5CJbMED9+QpelBcuTdYsLED85s
p9MzhXpedjM2UVwxedBQkT3MMXFUnJzzpl48tZ9+DWyFy0/1QDBZqum61xHjgKuHcuq2Xr+uNbdL
7CHIt0nlUww0h1UoVdA6O0bQbVDbYcOEGdwu5z3uOivp51w3b1rY8vOwRQ2TtqzEY0lAhfWc7fU3
Ea527Qv1NpXubX3ifSHyunHy5pj3S56j5me7T+fEjhovEBqZCkM+8XjgRgCKTShhM7HI8ycDwRlw
GNTOrV4Yk2bz9Wue+IFvR6a0eFP+Gc08va+1wV1ne/X02SFOel950+DaUAxICxHqk6S56QrpsIEX
rf0O+Wq4+gP69+SicHVac+wr1KiDG4P4Icm+iTbTY0InwhQWjKCeo4eLIdvHyA1DPs6ri75HeEYB
B4kj6hrIg9oTlEOKp5GwzTEwCZvn6YN4gGnZo8MQvKaxP4WPw7CxzT+u+wmaFfZU9Ni8POnlo2xq
tcRhFnAeVcIvevjn75voAHLRSAOarZ6hbljIdySwahgBpAVXDkFIBUpDRhJPKFU/IfTiy2C8Akpm
OdOLMfu4CfZk1akQliDK4NaLjH37Ma26chv5q8MXO4U2BOLPK3w1kBduhSjt8HYbOwlE6ZArW7Z3
hJFUkVh8bIYYi/w1C9Nau0bTK4GJ2K+L8T0EVjo/iD6XD0S3R6ZPrm6N24BD+PUXnQLM65+JEy6/
EHQTNiakK81YoZ1lGb/MPSzEwF5Ldm7JzuSnazmyETvlbxuZbSYe+ZMzNuexdofB5SbDD8r4qbCv
xfGq/OKyp9s3KoaUC9Oa1Uv++4jmBj3afNje4OY6mBsvPiQEfiE4EQgydEQI630UDJFT4NDykRCp
6UVKjnxh3ClMRNzpdGQSPzxxy2Bo4OTuWg4JDkVZMc/Wb8PjxstNkQwKN8OuedHvN2SUCI9o7GF4
4o8giohNa8tVhcsoyTJ++2JjM9rFtLC/QWT9AQb1hZ3Y5jjsBzv6x7ABiQrd8V7wC5HxpKrm0COf
MZd7Lahh14/ylfJY1DjX3CIzjkZGYv4A9gGhcTFtGhYf+DFQqnKJ12Ak9x+iDIhfGmwSKTGckvEW
dJv3oxpQ4VjmNXFhFuaZT6Ue7rn5wXCKFc7VzBLntZcHr2T+7YlvbBRhBoriwHyhKq5CvcMOA8bN
tttaU5kc+XC29O/jhF3mjuvmG6EEWdHkz2OT1RfAd6w7JiCu7VxLiq9Q4x8jtXNcXcCm5mw8DGQ7
kwo6BXd8CFFk7mYLAfuC90EVWDM4jUTqwVa3trwE/fWklYRx505UAFZvlU6/KUz87TK2O89TP5lS
bdQ5Yc4I8GUgtHQ1IoL08Mm6AyHYdU8XjTKVJsYGOb/z2ecPoodj6+WmbFEolG2TnZ6iIh7Iov4H
NZSH+QUrnnKNttqMhKT5bMkeNNtBjlG7yLYSYBygaHP5JEATpgXLoOHKkUNc7GjnNmg+2sd3wOyr
e0Tvo0kKbksgj1lp3Zbmta55DtoSCh+akpN3OqIM7idvf3DRfo6GjVjgPf+R9+9qKSxmgkPaacwj
WKp7QUb7aunkZnN1A8kjSFh1UNmRsTInxq8JxkW/S13D3is2hjQXc8Xsh/s2GUwuAUm24Jo2ztUW
lQAOcktbJ3izXW0notH7Khek1DDBETRxQAaibOQj9MY5R0uOAhfWJXbS+vEMzBxq0heD0kFNYlfU
x/2kePHvSJS53i5hpOZz1LmUZOV2hZMAJipLL/3irTm5W6AQR3Za/M6KRbrXYTKQEnqQp3C6QY9d
FoFxQK4JgmyO5DsiTS9B60jwTOzJP0YKlcwv8NQ6hm+yY5jpMdq87pRHxEsN9M7gpbCQN8QbRiPz
uequrFckKtWh9GBuue2s0xUTMlDu5sZBZ0vOuMjuIFqKNKcMB+JVpFSOEW8+3hUKASev5rz41c5s
q75QcW/gFvLX2GIQRehEbFqG7tBLWNMWEfPbH6MPX1j9ALyehdPZiQeaP/Vk0EZdjlNhWlFKgEAS
DJWMSi7M7UJBAAjt5I3/1F2b+qXB6iDlkw5exIeKEHDP1UJuPDNCloQ98jhsAn+i/RbssfeFX6RG
qTjfS/jgw+Lp04SFPmv4Ab2CuLd8Tm8XiVOzYZYmhwDcwe2hHHo+CuqvFx0uARJNDirTdHBxYLsA
KlXnobQo/2HiOg2uceD0AR7s/4BWKb1TwAAs+eOMzR2oi4ME/gGqWLcblcjJecm601BCzmMfQVC3
xUk1KaM7b2t8gfWsqaGykZkiSJrwMeJA5jIxB6w21+nC8ate8Av28ZFbufX6DsXLZ6/xD0DVmS97
2LIXkd4y2KIbUZw5DbsRgLtHTh6j7L3avgz+eiDhzoUtIkPEi+dnslem4/LSFCH79ntwUfS4LSmm
fAC0w5HPQxYYuJhx6Mcksw6fO97kAYnS4d2uOEG7m0en0TrRvpVLjxrONb6ZoNi9POGfDlteG3AC
xGwsAUFMkXV2wGTMQAMMJgFrGX9TrR+zKpkVmFARTaA75O1DVE5ukXTXG5cK5l+JLDxGaphmD5+Y
/TkXgACAKIRoINIUf2frsv0SXuecOp0VtK7YTQr9G6qGEiFUY5HzhzDs+uk3A+QPIkYSxvTeyXNU
8mBmqw7rj8cBNiEP7KoMF0nIueu935fhp7OVj5ON9MfZ+u5FxoJhhcAhhgti04/TyY5/wPjNDZRc
E5IpYBJEpVNdGB8BiUvE2RKFMu3qTXnba9Ft278Y+HyYU4DXM8Rbb1xslHJp80q0R0Lb5zIItMlt
wcMntBQYk33RmMNbaPYHAbzLtE+Vx+dPK4nF4mpqK5QszIJ20cF6dDavAXS+8Fs70U9OHwwpb9aM
I4rPwpR281ml3P/RNQPFuunHIsQpXlZH5YgSA8PL3JwOHt0LoZgUm52DE+NGPojuDW6DCgrX+vw8
bGPmD1IPId+m8rD59sUltQjZF56YTsh7xFGn8iF6cJFLC1aaT9LxIrEMPHwOzgo2bmpQM7v5Jq4X
pwEbFUhIe8ahErxah9vaobLD3nqHEsrheOaDKwAeM5zo/BOMzST/sbSVBVhxAmVGu2t0kjIC5gLG
/LinoxxYyRq9xAJDjl1A1CfMluQAZcaSQ4wSByAHxAfRiNYt+Q74OVOe0Ye22o8N3DsjKgGWV1x2
b0g0ODPFjSbC8W3XNL2tW0v8eQOFgXS1ATc3LURKwe3TJEA9zQ58xnGnhdN6uFPkfUMtoQfwYsxN
7CqJ4I/xFQ9muzS2orbFAvZymYGQbEMi4gFJIi9MYkfHLcUVW/jihXyeKjhhR2AUIlX3Ho80FWMz
4v7ErU2/I4Yxvs0V679GOULLt3fbtOvh5lJXfADRGbYSWCqxIC0iR8RCPIX5gKGa+XiFZOLMjotB
h6U0mVwW0t+Quw47BauRgG681ZENjEZbRM+F4LvlxBQCHus0ynNP+2eqF0Q5YIbiDwQeJcYK6kY4
OcKCuw7JjatFaNqIxZrLtAs75Gx2sz1qfHxk9DwLv7xyxdSfx2Q/rMZxlUYrSMUXqD9ZXMRqIchA
MIFanHkhmniEV0K7vM2L1jOkl3/C1xsXCHc7aQleoO7H2C2UVVVYHUoHsgxCadhUgntr5hk0MycJ
MpqoqLzoxRhESZDMT42UNzICbgNWxwlaQoMxC8UW/gCEQS3IMU5MNnwYUZwMzVePiwycv7nj/cuI
BuH29ALxuOFztLlCa6nz8UePfbDXLoCRNErypD74+iWbLbX/UnKrO56HCxNUj8ymI++x+ebmwIFC
xTYXUdxOXyhjY+In/0Cr5W/SBvFh8huW7B5MX++LcEc6XlqTjBUDKFDCTfofjDkAfHA/4sYn/OuU
H678sLd/xbls3Zqnw8nAz+0Vf1F14WTOR9fkQyQBMFfBrP6FOWKL24/9Xf6epgr25drjWjP+layH
S/ql/pP+ddld/pkgXCSu7RGhzpuwzCR8kgcNnF34BgYJ897SmLF6euVoj609W8ngXzpaViraEfin
VkUHEAR3Zm3jh75+LshQ/wAPIh6bhKI2ljUGBHyJ/3dcsW02BwwIna8GaCCYPK/l6eOh6eZjqQvs
QP8YMlpOtNsC0gFfL947LMrX6WLLTMGFenP72cfn1h/+QZBz7V9MX/M3k15F1iswLTAJ5JvqsfKG
S0Ucioe/9/SOfQX44/bD9RPZBqu02EffxqM8ydpC2w9MpMmR8Y+/jBV2e9t9sRxcarqJAeK0Bqml
x43p/dwvbht9QleZX3+LZb1AUwSSttGOEXn6nu68w89aBecJwSNLq7u8j+lSlJ0hWL9s4S82kLrv
J3/T6Dfcx6p9xM0YsOTGdRZoF9VSvGSJqtKCN74wlyiA65uFtMrAhkKYyZbFxUsKthH/Vcy7ZIfc
9gAaOHpJPH47hNU92MNylYo6a1zXMMs2cPZn+TvupeQsk/yZcgfa46FcvVevPcXG1ssTt+jkhusk
hBLBcLhEzs/iZQJnocKWdMIzd59MMvrs95QtqjhxABu4B9SrI8S4C9TRP+KFZzQ9dRYuAzQiwf3L
ozKzxy9E86XVdbjlgrH06B9Hboe4meH+D8yPI9EcLEEIK/POe408b+BvQSPOXIvDJ15zEPQah+Dm
NeCrWlbFnrIexsAq5DWQ9oqyZdBmzFJRcDq3zXuLU2vGCL6DLBCFn/SsHPV/2jd2rvEP7pU/FKOO
5Ydy0z/2a8brmOs5lW/IghlmAbuUf8WycbmdJPoeEK/coS05ZJ7iyyH+I0IJrrfc1ROfmTBezhbY
tDidiVNEjgBEx4LZP63tNFxpPhdpY5svlDexQa9/7fIXXSdq+ml8AvrvLHTbcjBs9X9oukEaqqf7
BlFvEA9bDUDlBL6TgzIfFxxOHeG57AnnukRr0hA98y/d1A/y45nf8Zly/onfoQDs+MUSgdJw8RKi
Pg6wxlbfdIOiutM+DuKPPjkjDhwVF7h3gMNwUBdLXEGVb2l9mxTjkEHakX9R8gjUzl3JAr2xnkgB
FwhJwKWSY35s1xQalIsuTAJjm21IE129kaf9RqZjXLNsp20nrGLaT58cn7ydo3FEhX1trsaBsIH3
N+CWLHjtgF+TuRIEhPXTsJy82b/4g1YMfBdHO6MRa3tF/AAh98V1xop00HbEG4ETmxEoCjrDm551
9I1PwK1zm9IPlhXvcVMtQDVZHDlz3ZnXG2pE3Cbkgk0bqBbWPoMP3uxtEhQoOE4cP9n/uxbfCDcL
7x3KMwfVCzd/Bfb+VjnCH8Vtb7zrJzNQ9gn2x6N6bSYIAkUo5B6M9F+yzV9X0Gmm+ZjaWYSTyyZE
dV4qxyp2njxWUpBp0PxJruwCJCcdaphYmIz9+AWYstZyl9pcQu6zNe0zk+R02pPeqCR27KK0onaS
3Vf7Iie3bq795NJSXY+7FCQJBZkEeAuECIAV1vJq6u4w1pEcgoi+moBzGCI/5V0HyRQ8zRcf3JWp
7n0U/4pFue9Hhyk7OkIIxF8Tcg0PaID+6PtmQrRUj8eNWZXuNcPDQjHtroTboailO0P2nuWmHzdi
vSDDu8jR907L6baOOLrZ0CkFOjOos0Gw/yBJ5rLHbidx5CDTM7wOCzyH1McXTlF75j/RHrEHQFUk
4HG1JXekopo/BcQMcZHE50gkShm4rS75c+axDZIfI69VGJP0D38TZ1YaRHjs7gn3rKu60C5tbr/C
EASyJtpRSldtuhuFS/GQSBeo1k2/6LEjPKrI5mNBMtAQkh7NuJsLs+B5ut3wbdqdgPTiA/7Jp4W8
4hU6J3hjXIYwO3lkdHvMD8I23Zncm6cBl1qn1xpTuimEmrFpSTf+TI/luiaLLqELsrd422l4ZEOk
64nUZ2Ug14c7oC8+/8HfIIZV05XkeUB4cxhvaLzVTfefW30hqVwVqpyRk+ENZN1K6kAYHJZdxkyO
ljiBv5PyX0PZM65o5kYY2ZkgyjV+d/v67f+QpPSkGaR4Uc21zPHDb5geH9suB7DxxoXNLYrXpDh2
WKqV1+7ZLbIXcQHrfkfmtnZQPcSCbqy6N4mfp8VlY56TgCVI45DFBN0xITTFdGMDEqv/QNj5G/v6
rqNAa/OBG9RGfF8wu2fGAX3TEO3jjwvuySC6Z8Gq/3R9fZMtb9hEYNbwDUAsH8SDiS3CPDK6RyGF
bLQmmsi+ua+I19SNCaEUl2jDQQK4tFGNbjCdfC7mLRxVMrpx3fPCRwusK8oR+qT1827XILoZ7G47
bEouMj2hjDFV3ffnJ0CTR2VPmM37EmJkqX0W35DunbpvyCLrXZ5VCTiAAvdb3lBKlKmLWL825qKo
Q978NxJvQjDAN8BuuOFL+99yYtjVvbJFBoBaQLwqqTAXiq9o9svL2o6rD5H9sB0gAHxc1CzTnqYS
rcOU4IOqc5CSrIMFNEX85YMDjzV0tScfM9Cp79rpnwcgDlx/SLepg63X73RZjxO0UiWe2m+INBA+
ewwgZCIOiFun+R9GG4PNm1A1ssbuXJnq8qvmN0l/3MF76WOZCffX6UAdKExf0zIMuH/JgFFirOJL
0jinTDgYUOTqMDXjk+rUC6cruLaqulzdb+JfxFoYnmFksLrQDZFh0zHq2+hJqCTAxWENG6FABTHn
ewYpyjWf28isWGYMK+T4ga2hA+dRX6jUZuqUhX9c7cE7k+1gp5qLsZLMaBLnWNGD8iu0TyfW6VRF
PTvMse+smwPde8mFE0xYc361Tog4/hbyzGVYFpI2/plP+137CVoGMUx6V8ajWgUv/hdw/9gDreTR
nXOZTXBCUz5YP3DOEuGFND+7906FLmIw+elk75NRVsUrTSod6YHvpVp4FGVzaQE1w5tFINaNcWNe
RkHK8ZMt9PtLfoB5NQeF7B1igaNAXj7dg64TIymRwQBEdyOG1VjMOnI2NsbDNJEqQKCozHbUmmz4
mzXxO++3N9PPP9fuKJP0lP5kynLxdA0yjEzMEHz9sJcJr+ndFFf0/7SL83SyufW6Xx0OxkPorvzg
HE9PRH6J7sEtK9OT5f6JmxsaDIbx8wedo847/dtEZkwiwxTFnga1SsUdeSCeOtFH0mpm2G38J46/
nYgNiwsI7XFkDraPROavoK2IkHmrJKkC/0NJci/Dm8c1WbzQoZUkjtKt3/qKz8MbP2JCzdhaQrxt
ZAxilJoryiPB8M2iQPtXn2W++PFXH+8iCHB1lIhYG63/795EMuG41+0o+weOl45Bh2aypL+VUK32
rosr0wMqucXNfLFOSda+ufItqHdEo6hreQz1zxafHqbUESKnsfl2TI9NffY3kA+GU40wP9V6btBk
2iqwTzC7PzemvZT4jvO9tpdmF1GxujrAArqJx93teQefV+pDm4Kks5A6R4lCNQv66gvBRwXxaTwt
I98tzAgR00Esg7xdlsZSNYiqYTVDsXEYojWo7IKRkv9noq3zF73poYgaZ1zpNVeuyGku3PZf5dEs
1s3gvqtA/f2rVWuZnoghxoOPuo4c/1z/quXrMKxzUl2+1D/1tz6xDyDJJV5jiyekOAu3ZaNs1Vfi
1MWPIv/V6VmO99HtlL1+Fzcoz46SBx365obE0m5uJKcFdeaYWynoYaetDHUjXzH4FQmVlIR9tplI
FaE4zxzWb+H5GhnQO7Lx1KDyn66G7GkPlUtfoYoUg1VNrw9PvHHZsx1sQDh7ZvoFOg7IxAfzRdhA
ZUkowDOeMNlXlunXBJ6Rydr3p1e1K8mGIuMBBzd5pHk1/2ZjrsJG9xm1s/sNK+2N5h08O96A0Tmy
YBZw/OMN1HYEpsbmpNHob0R5AWR7GH1f5SLrFnZ0kJwrUgO4M9arbAuI6blVlqtZZ7+OfFUNQnLu
m9DycPmG3965OFC9g3+uI9NfxFPxD9cEjw/x/AF3NpEqLzc/zF5ckBFI2DpKq9/6tp6SVwGQ8mtL
5vTHn+GQISJLZwMxciBIam9deVI9zD86pSiIAqvt88G6rBBX94eG1nuMO92uFJdJeh5M+GZrgNkD
08L/VaEbAHFUfV2d2oMwXWf7j3DOXtsW80WLtjMho3iNHEX8pj+PuAeEqwSKoqODriPM2SaZNbsw
0ZSEl/OLA7pgYsh/+Seow0MPBXy3aXP/bxa0KsfodKFCEsFWxm9Euld4cKjeWhTuI2FL/To9zRCu
wQVarFAwvXxSz1/03SzuyAmGZDP8/Acl8nLA7AoCKS5vp9r+x83YsL6IhoTjmU3WMyd5lJCXYQUC
U2xbFId37geLF4I9HxOuTrIrv03bdYBmqEYTty7DbsmMvVQJ1k42GfmxNHcGWczKxisH8gCbwLo6
dQ+6nNPVl9DsqiUjcbW9P23k1FALQfvHY4lPgms/6RJ52fnHKX4Jz6RxavMpKOD4H+mK0Qnnfubk
OHvmXCm1xQvcTt0mCmDsuM/KvYYjYSmvMwj6bTc38Uh/PNXWBhIVMPFgAiHhISWjZosdhQThHXgp
/P4Gk55TkvTrdUup9U3iVHzzlzJEeN3WQ9AGwLlqbf3a+VibV80xuqHznkM3LSEbCzBQZjWfDk5Z
OkHYfkGjFKITY6BJXBNZUmAkm3hGHch68Gn4RMvMUpyUMGSLId2KsQmUaH9B8xXPIAwFH4KySYlm
54tN109irua8lmdmzE1b28IVWVREvqxK4BVbVg1K7urCnOB58hy6jHzx9EueKrt8M2zYQ0p0PShX
7JfEhGoZxlzpp/gKXAgJMWUqpeo5EhbB6XPbQNFgG35BbjH+UdoBKMGU7X7V+XLswhmPAf2TdeZP
Yi+upmSUuhldRC+XnQORX8Tn9FFdn3V4HhiXqF/qXmcjXk0Z5L70e25eP4Kn7E9dIH4L/5I45IbW
qQ5L+R2T3R+iu6MtwyXcWs1pyEEubOfuywi4cYlYqpcIGqvmAIOlIfBDZPpdzlztIZnkN4AIVt/p
F3Dt88hIHNeuImw4FCLcKJpXInL/kMNGPQiQKSLI1pcgSiwhWXbxJgP0njGAORh6eWHKb2I3U1pW
Fo1fPaj3+Lg1qkUMH1q1TMmtIg43Auvoj/ETnyCxD0sDLJCKGMQrytTBop5I4XkCDFVB7ANK8MUs
O/5hRK6zRQebRVby9RmHkYQd4aKs3s7HFsK2DWMN6QhzGBzNQrjqINwZGwIvTGGN2+JCNww3f53Y
eIG+Nn5FDyknZpdCxM0ifrpy+IrQIePtZVzZNqL3wooOmMRmAmkaqNs4bIqpa+aShgT68ycJVQMp
RY7L/snW8A1SKX2Jt23REX7BC3BbaLwbrx+VPkbyPbtop7zOb3GX385dfdewvuS/+CAUrwzTZ1hx
NzFWMnso8/XWpI6UuYQV+S/PDv1tUfdnUcV4Yi0nGvjj4m2tecHULR8gcrMTKRNvZZVoCzmV5kg2
wAUUwxeEtWwTX0LnQ81WuBMQSMxsZa2sVEiv0WuWkWGRaDiX1+zyQ+sK7S6mkqUaglL6S3B/muTQ
a445+/6QdRf5L5Lbzb0xnjRH2g5qyGyLiBJVw7Lw5DciSJ1UrjhaZKRp9QT2vjHYf0V/zfQgFmRq
DGeCcGOIa2IzKMnDafevqn9vI1dCJ4swO1Ozsf48iavYvhrCRoZw1gYJRkJxaq9TwLVY9/ys9XOL
y4y0g/rltmTUmO9/DZoVBZXtuKAIVBc8EnOriAEu3inQohXZi9zwo9uxQCHJqCOt8cZy+kbwksuU
DgyG9pj05S2KHnQ9L9brL4XCcMmV6qEJa5sNuoyk2bIzmMq6JDGNXEge9Lfa2ebf5OxFsPba8JMq
aOuBm8vO5y98k+0yzE46mwrgFBGq/17a6oOhsVnzFqttMLwWPRMaQonXPSWJAaEXUbXd7D6cM1Qv
TBJR7OlICKF4sBRhJXkfKGT/7ZSTzI880r1oCr5Qnqg7VrOHWivzEYX85xQxzmgdJx26YNgSbH/D
4oW2DJ+m6RcUFZDhUtrNNsE/z8/hSuSKgd/y0dUVC4YOyn8FSAvGieBGnIll99suXcCTRK7cAxqD
SHUr/lDy4B1DynRk4BYb73lhQq4ejBniizDn5CBXnMAPo14Xr70Z/SQHNqlq+XrI0MqcC2UfIG7L
221JCORr/DH6r6fqpzvaP5RDLn4XaCN11Jj28DzG2beUfcc5Q8yxGn/Sf7QHMVfAT539zy+Dxa20
25n7kjg88CeQZD3bfcZr1GBybh+9tOIyKXlVs9AEFMS75uXTdiNsJikgxsazmNHxcEf0xQIYESb9
Vv5sCs5+c1ranKq8cJwDvB406nXEWHO9tGMRFbT5qGVaznw5xy4USP+QI6lEo1bzooLblrUfVCk9
unquH3O0qdUVGvE/zs5rx3FsS9OvcnCuRxh605ieC3rKSyEpFLohwtLJkaJ/+vlY3ReZUYUM9OAA
hVMVmUGJ3Nx7rX/9pqrmxm0DLJDXTjcb5RCjUxzghoSvxzijhe0YueR8pw4jXrjLf81du1NXQ3rB
pvcshcoDuad/421uEWGFECIrZjEuCcG3bMMmupF115wLTKNniWYnn9pyDPXi1rYfvDqPgVpq5Mdg
HaKuOVah0zTMVyL0cAdeviRkN2UjRZxZwLqAJDer6pmSoFB4zdb3EHFl4mo4H5o2TF51ZmCiSiba
h4oE0SfxxrTQbdu0/90xfdgZiIUzYNP8sIjToOu0Ovh1azMOottUXWfZ8lY8fWBpzolcExme7XrB
zUYrhO7YCoEEodq/Qcaox8oT6wq5Rtzly9C+Y3ptyjvJE28wrd0Y4yfZbRf5wnhBuBXXKLvJBTk+
rn5DEMQZFjCGzuDhDm2TCohPwupSgZa6bsIo9wk5AMKAg/h0HzMhyii44F08Ran/Si6KEjQY5BOM
dbnOOvztHu6D8pm8lRYTWRiJVfvMKZE/tpwDsIsqxLVjdMyVnkGsA/FDZ8iO6BVaQ/pWqCT3FMJH
BasLhNW87gUZacEF5RNO8ADiPA/qQVtSx7iD/Fif5+gb7q/16roQIIveXrVlICbvBJk3ECmxs4SD
83U9XpOtIe9kQM8HHIppnD0RwpNMTvUQYJKipq+d/oFjyRtK6eqj7U/ndF8IoB+zKHuKkYdmqzvb
U3uAfkX9iU2TDP8YZg0DbeYNVxr/kCgV+kwQItmN2CMYnRDGipexMmeZUBVkAdycu4dtIIPjFFw5
gFko8gxhnM95CviHiEhh9LWQHWR53y6vIN64kpAjwuNI9rfnCjJnAn/Dzd/4eyCaDqggE9eS8YGL
spM03I4WjtHH1ZM+Ce97l5QxuuJhPpPmQBBg3J+U7Ok6JwCrnzGC8ITiTTetqNsnbKqmi/ztvHnk
sDzpSy2nn41tNc4FDMGyfUavXeK/u2EFCO1YbNNjcpPP6rqZWDNalxgx9V6XETNY9/fbTGZuy2qW
IlsWPuGucQ7RDPh1odETeYS0xMMJcxDJnyTz7Oy1G9oVbP5zYtN2eDXnV7ZWu35THRF9ybrG0tyh
TMHsKbM2qLluGGtTPtrwDGMc7cZcgFawI3VG+Jl68x7dqpRFyxBfJ7IjG4tIwkL8SF2tKAuqYAVN
Cs7gTsemMmnC88LA0J9KhywKHIvOU/NALdxaAT0nz/sJ6/8agGshLdNmn3CBXeU4CvrIxVV3s8VH
PdU9BaItpugEp0GCoXrN7MTBcvfG1rlRqYoGZ0ciKDyXdJHgaarYfeegML143DXUp/nSMzY6tqkw
2x4+iVCRAnuI4p6GKoXvyJcxm2eC5lgn8VKVaPnuVhMqBxPyUkFlN5SL/HVytQ4TjwgVbn0wWWXv
OSHG+I4Hxsk4wdGiCr6zpFCEWTUEbSpghjo5viB+8jnLFsOLbLEnKQvFL8PmQ7hvI4xIPx/aWiVX
6Iz9y/SeMSRxKmVORCL2ILfDrdo+DjVBcDus5+X7RsYdiTHKhTYdF3ci1wAQ0RT7w0rMnOYFxQJZ
XItLE3nQ5bTsGFMUpaQws3zaKf4G9brdmAENMniXPyNTQmEscHe1YtbdT/i5PV5J18HQCbW4r66N
wpu0fk9iBF7n1JmW+N7CRj9cR7KFz+omRkElRLjkrs3vL9lLNFWmvCsK0zyqXN2bkIhIgnrAXJXR
orYfooXgX6FrYf69oXKLskUezcZ10lb7x9udkXwWfUk1dminvH3XCSShRSG5Z3mNv7p9xMnu9SQJ
ddDUXKrOOlulKnicnT7IaOCcxEGDMg0/mDVRg8huEd3raHEgtz+D09KxBkb1VGvT1NjJ1YqomVzY
FZNjSsUGRk1dUWSolzjWXKishfnSoTC9UU8tenXBNIP6knPl/Jg+3ijbyAeBCLN0SEaAxY2OTTiy
Lp6GwSMwZ3DMEc3n6PAI5bjRrxcuDjzm+konQkdhRcu7MVcTPu75LZcwhcmP+ApkSOoj76lc8O3a
sStdK2yRd14Puu2+3JaLLgnpaenXlbFUcz6gjWvYan/e8+Xhik6WkvnccEwEG3YXrP60pUx+EQoI
pnZYLjrx8kaYfHXMoDgyZ4MCiC6RkAvm6lupDzFkQhZsq4ZzXihQfGnxp9A4x16ncTrEKSq47hGt
Lu1yJ8/uMf2z88E2SRgD3sKvch0MJZJ7O4HniEbjWIb6e7+l+QfinnMag+VwYmcJUKMLE58NpPHR
uUts+aJ30x3eUoymRQiwBLQwH8N+xe1iVhVb9gP5B7qTHgom7C952cMoEY9xsxamVagexRvdv8xE
rMaTi6gYglrwweDXtSihd2LG+TdhByWi6ZYSue7gUy7DnpGw02By6t0Nf4brFAFPj+nlNrtDfSF9
Vwo6SKApfdXovjF5x6XpPKxbkxTs62PR5qEKnDp4Cm0S40S8lY9JREQYScakMKTbKpreqUw0x5zH
jQeoowQ0znbHy6q/cvhwY6m02w8Q2HqYExyjTkJ6F5mpVFyMobU31xjtDmMeGkh8soxKTy8cZZrq
S+GLrIHii4OLjt4E9z4gfB8+SIDtiZvBRwAf0+t7fqjh283Zvz/pO1jmhIIINlEz1o0MZ//keZiJ
IXx/MCqf7jT4t+GMx4K79zAHbZpw1ID/PKi+N/KOI0/8gJl5PTa31Y3b05Q+xnBq5ed4TYcyCd8e
B+tlGwe7irciIM8O7g9tOnEAwlc5j/gXcW5Su/ZBcTiLJDc6DQ0UFoCWjkXOUmKsekhfCfAoib8p
ZkA4fjce7PTSwlSHTzaaV0hTwkHkGjqoTZAU+wj6Agid+EN0Hpyg9UR1EbgfSVEx4J+18wKgv2Wu
Ay+McQCYvMFI3RF6Zv6rSzbVY7e/LuUJNHYAY1iXhFVK6qzCwoAghEIKhNu0B6qVfL4JpqcKSYAg
nHm1vc+Pk5p2hkAN6TBAhNpF9dzDAYh6vqWdd657RUSUh22cPRJN2EVzWm+oqWA0dzZnmxM+faop
juziqJde/pJM5V0GuEhBBEWYuJyZqCz7TRZeaxtUmvG4g0l9Vk1vWKPpLv6TFcO+QH8aCEJlwOWi
Hb6eyvcYa+MStwFCRJ4kpjbgrCf4HH7KnNcn7W3kyYQCIR/6sqTrRQvNxBP2GME6yNQv0FkrZxbI
EzAUVDc4aY5dPOBU8YaTZcBGwLsYnXDEI4VOR/8Mmgha1YgYSntVMo3aFchyHdnjfhwHdbftewAS
CqExLwaXfXg7mAlmzMboYcOi8KMKqxKn/CwZVAXkbxbo8y3UknMU5qDA/YYjVtHHQi2bXjXqH7ju
kHO62u3ZHH1+dJPDVgAOMqE16aO7CoYvG7Jl6EZOrPzE8PUiLA59inmK+U4MI85fvFQWLumsTWwQ
pkhasOGJTVjPYYJ7GfXUWDNg5mA+plRfve0oWORZ5kp+IjnSRP77fN/nzBMMGcwREED3yDUExMEa
ZnxgmBf4sfDCzvaAXtIyPQCFsOSQbpXQ1hvzAhebNpFyii19iVmF7vRvmEGD0mceOb64J43ln4KG
ZM6uXx+UsbShuItTlE1POAtS92Tx7A4QXYMawgsMs5ds1QPukE/StiQP0VO51w/MvoYgpbWGrUi+
oMWOe2HufMVRwUtfr51XP+aTmclYFmiyWMgrsCZeotZWkEp6XeKST7sVsCwW17kwRk1z8uAIY4jW
V/SXioQsdyA1eNA9C+whuV0RCPenq4EHvy8+kVXZkiA3ShqGCh64XZbBBUi2k+d8OWqNAbVlciKn
yVEugXBxKNawjmFnEf2/yP891N+OdxuzF8yofIrfYmKrHzj6UDYXl9D5aOGsO5xTTAsZAVb+NXHY
1x+HmxVdncdXBaiJxIv2ByHqWF+n9+fIxOeIx+koM+xQ2tnGvHo1ThC4mdjxF9gsQ0Xz5cDPWxLQ
OSk2sOl0B8yCvKyMrKA5r4a4EkHWGexCVIAhIRCVopwYU12oHGW3lwOxRvBNc+uxzQMBqi/YVtXT
FEleSpI2JwsUressWU8sb3TmebjMcdj+VU8keAZck4Wkh8IW2yeOe4C43FPkQOhWPH35go2DU2Ve
ucMuynyDLgWfpQ7yTYFX0k6cvNY9z5+IDfd8TIYjdRL7ikgMjm0+iYyvDJ/fgsXjhM2OUCCeAhAD
u0FiuBGRGqQUFOFA6Bi1emJjJwidFERvq6+TfsyAFJIVaCr3l3aUp8vMsH4W6jUrG1U91uue+BLf
AkAdKiaqNi0/QsXpEeItKL6T1kV7mYFvpWPyF8hr/cYLX7tia5d73s12LCKqJmBEEcMhH5V5rmQ6
j+cv0Hf9iicvp+WIlQzFieb66+6nTykFd86hYqWesJu0rwCTZrzQpenVdfhbTb9D7CG7xPeAiaso
gTR06QQPW2N+FZzauzfZFfhb08mo09tkxltfgv/7HHvtdcqXdaLtGeehJxFKM+8Afn+Vw6CTX4I1
RLJnNiu7jUcC0zGpj6SNkjl6kVGXk1MYFj0DticCOTl0VUaziB/fR2i3ZzI7ZnCD2WCplqMiDWlJ
Z4U7cYQlgOlU2eN7dNsyb+ImuCHSiXoj4DSDvATXLVofkyovABShLN5M0KM8HAXG3kuEidosPZpr
vDHpMb9Of51h6RJwA7eYG46uZ+tt0YTSZ8pc5sAbfiJ3u+l2PMZRnuzlq0nuPp5jPoqXMWowrQWu
M7AZenvwUmWDD7KNMiUCSvQoZ4Vpv0lx9oMsLL0kYzR4KMQLcN1H9tQrCxFiOJPQ8/6hhhPsKhnb
XByorcU1TLpwWEfg8yj8Q4HxF1604Ooz3lUAnEULw4gPRM+dT8c6SwSn2kVMLaA5vQ/5zCQ7GwNR
54y73yOAvHjpZ8xwzh3mEXZ50jB3QMi3TvwvkYNFhCxOzik+6aW8BUciB1356Kc9HmtkhBG49V5c
PonPjR8eezO9TlIE3C/+tVRs8perty3Mabxxb8Egh3fqumQatoQ4QQkrl125IIZHkr2WhvwFXjFt
xSvhQCpJUwr+ERi0z+pFGE1b3s3Yyt/YATUs/Y7dSu7XFZPVN14ColJ5O42zzzcHimLKDXXzYvVb
+eFGsMaQ0TOssfoplvVjN3aijSjxGUaKsZdpWz5rfX2522+CW0BtwIqY8Y7TrCgaqW0kvOOHsJZW
rekwD59c5rTdsJZoy1RYOjvmBEzeiZBwmFWLQGn8LNrHWH8zVg6jffplYpTxTk3MijiHBcxkhAom
fPQZ3ToEMuwC4Xk9wwMwyGWFRLKVZbsMMfN8vjrY5kaHCfKxmwcyIwey4cmz64uaz4nHqU8aVm+q
RwrmQBwDeX1YR1M0rQaOKFS4iEwxaGIbn3IX8EhLxzr2SBZZPZqxQjAIGKYQMbERC0c4YZSHLIZ7
i79itjtLX1dYqT3VI8dibxFu2aQkFVsDs7IkYWTKce90tS29Dsq2n154oV6TOf7dADNqQyNkU1Ba
2usZM+bRDQPyyh1M+HA2n1V1NtR7kxOl0nfc6giDHoAWR7rNQ6gzsKIgj7YK6efMyZnITWyqHotQ
nbO+iPHZaX0RH9dghTQxLIN2fX5F28n4wWVHH2THIEvAA1qPRJzbPKE0Cdfm3LSxOHyFoY7uldu+
xhGvnGN2AouOLh2VabQ6s7QGduY1hyo1UYdATsG/6eJLzWs3mUoDEwostYgnBkEm1ut+wIsRl1/M
5aJFTVFI3UV6X4H91m1GZUwuGaXPpAg53zQsBLGd5cQvFnc4croWFNj38oP9JOBlvR85TRAvztmj
melZt8CUlsaSqh6PTRqX/Im6rKk3ieJGxlNcpjAh90W1Zl7T0yV363I0OFudr4I30THfmIrJYZKS
A8scsx4VjxyIJb55q87xRAZYRzOlrrpkcLc8Zj941xFlyS+D4XAmKhouondGMKUSIPhMaNwAa6CC
/nPUHcnw+uYQ3fBwH9WX6qd8uIRD5Cav16UBASq3mB40/sAObZGx3HjUCwxeUgT+MwgMRLMmTPRB
gCF2xCC80AZiB18b3Z4mbkttd3MpxvpuD68plE6lfuD4ucSOQshtaUOdaIjEzte4W9AJaRw1pE/A
vFFomCTUXWPCpIKy1k8kpz2ASOurAjsK7nh4RxTp3xGy4z+feDLqUlAydKOQuXSnOrJticAvcGMR
ZlUB2kb9AH1+pq5yIQD0ARsnNHKoA0fa4LnGNFIysBSaxsyEHmv1Q8gXI7AfeWyMzlPDHJlXmoIl
kG378lEHm8gexjk/dPmpQiLVNjpPCbDnGKUQsSfvIFmNsb8ZT/IThbw5IHC3hOgo15uyDrLG/YC8
tMph14wofVvvB1LpiDkxlgDKnLnNZ/MZ2fg0ywScExFhmS9NPxUxstRfMKa+TiN7dt7fugMD94zn
9oKCKn1n0kXzFaOYf6Dj9+u36vxGRUNPyzO7zUrhAMIinunhX5WjlGwRhclwC5gsge7FTkupg+mU
QEAAcDTk5aR2pKU+TzAxv+A6uRS2KEdpjClPmijoN+RvsMolm03RmDAFRo3lQbfiWMM6kW1afYQY
Piv19p68qrCS2ZaS/YNym1GDWY+H6QQjB9KjGpvRDtb66/uwlM+eQrbDqpEx4bDpGx+35yu9HiUW
rXy0FVT4Kx4DIrjG/uWL7St9hXD1pb9PVsJ0xhau78/mSivnfLjo7EtQn+lM+IqbwNCce7Kli7vk
Rzon86UP7PseR0UIUncnwCJcR4r6KWyEaitkoQq4nxC9vqNaGpf1V+4xlopwEUQ7MODB+gyPB0JW
w65ECcSYPKv8Fin37ma8UOBNYFJ3OOuTXlCuCIHmrlJJnkkDs8Vu1rT+zVU/mH09ZHztHsuMrYSa
krkqdqjgVixqBrImBb5HG48cEz3PKybf9LIUnfSUM8NVqA6U10kzZ3zxwOybpCSTDzaayNKs1AOP
gWnaXLxQNS4YY/Znspys8ngmSoqSQ3aIdYNxdF+hZ74QpMyfAMhcthv1o57RwQozGL/O11AtaIve
ihJzqkVP7o3D6aIiIg77nmOZvowyCc4B73zJsL+B/Q3Vktgbp7elDXC5hAaciGp5lRvMwshDeGGj
ksOrsTLn8LYv+FfTjxLGmLkmXg7g2M3UvNIMUfnY/bPKdBmr1HxOrVjNKWBI2uWft5Y7CIYwjgrY
memQL+BK7bw0v2R5KUmBCHp2v1WUbmGpwyrej+CjQGmyQUmfe9eNvI8ZDd2+Lu9nybvylFsWyYIH
pXDMA46sKGLLnc5ES/VIQWbicYONzWF4lFcJ45J+EbNbGl8q5xh1O0qBZN3rLyU084+2HEMlrwve
RoNYY5yWIqa+uK3GLIuG0evUVHYcXle3UOzytWewrUILfIqIhGBcy+wwsx1SOLCU4VsFxaorwM3W
2j24rUa2BNSLrwwrQkT/FAvGl5FOe1J6lQ9jUWCxbTo9U4IdHLkU1Qx2C086AxA1ngYBW0Y2reN5
Wm/wU4ECkuHph9YHH9WAVwF/ERvMW/+okWelzC5gRZJn4SlBtqjRujaLQfzAcUIPQaDu/k0Foki8
Snmi6IRicqEbc6llSZRv4jD1UAels75a6mzKWe9z9pjnrfhSwelK77g58eitNMmC86eQb873+SNj
zOYgZ39HQBbTouAlhaE51MAEGcRzhHX6m5ZDhuO9IuBUPkEhurchM+VW87VmrTYLMc3HcwoSvkq2
K+RL1udkm8ooYO4IAkI+PGfXCCtiPtnObqajQq5xa3WekYvpAIuBpD4LHhJGPgCvmUzIol0t9FdC
nD5khinvj8SR3qEbtg9Xee8ma4NBLYYkNJC8TsVRvC9M7BgSuyp2BhLILF42CRLqoIRoCl3/NMKj
lZM+5Q4uAfrCVJ+bLgA2M3RPJxQErCgPYjbCdZrCtwGzcdTCKpOF/Emo021XJKuBMR4p8zCGD9wv
He3HWE6vO51OGih6HLoxbmOYZzNtEz2aGfZNRHsLELY6eVEgAQCD6xtWQywxEoMO0DCfQq5JoXlp
lhpvN79o33db4LeL/FpT9qlrhpdpulKaL7UeqfDehIznNTcfKwh0sS/xG0XjY8p2IKUvNU4k/VFj
VwmwzDqnhBkAPU0N3UpED7yiho9P2jSbwmXF2WQ6kx3YZS4FjAwjqsenwdxq2pQ9Vp9m0wpP1mug
76ItMRUiPKYppOQp9zt6pZdMnxkhAsDvDRR5jvFGfDpClsMVKHwGD6JWp3jr3h2G8Qzxo+U4QXkT
Q3KiGb5nWOIbXjvDpy/LptlpsiZA4Sovy0uHBUvMABxZMDsH5T1quPxyNJVnnQJokvkD3gBko99n
tcmT7Rx1Dw+JFq4/yGemex4npUKMK8F6sQ0c0Fpm8O9//e//+3/eu/+IP2/r27mPb9d/XWvSRtNr
9fjPf+vmv/91/6//HH78578NwxBlRRcV2TQk2ZBFU+Dn76/b9Brzp8X/VXS5ZgymXm1ASM9zhEBY
rCHVqY5kb1YJLFnk7JUvE3gWgDdAMioXbAoEFYNUJliVja7LJM1r6IceuL9TC/tQo8GQcCHZKMpu
cn8ZcJZVMekb3Smx1cIXaWTYQ4tk1oS3n1H5Gca1OHRm62iuIaPEuyeC3nuhXZoRL26hk1JfMZK/
BTWOYsSeze+HKEDeX5ufOgYhOIE0+17ddvzevDpCH+FoBZhoXv58s0T9h5slfbtZj+KSR9nw2LQ0
UGiJcB15Mdld9viRYLkN997SycvtqTutYYGE+6raf/4IkvGPH0E3ZEUSJVEVxuf5y/MaauOaCEpM
nsQX4SAl9mmpJxtbATTl7YphY6gDLDGXHlCmvUhPLLie4K73/CiqzsBQCyICGTXyemTgEA2ZvYsf
f/6EhvbnTyh+X1Hawyg1oc/GeWVbchI4A7xfiMHMzJmbEmJ8hL5WHnv9iaHWgOTCCE3vsQjBsjhx
y+cHdNJ4KlCpp82mg5l3V6fRHCvXIiPOnAwBKPZswUzRyT7AyhszwssR9hDOUcJov3QtPXIDGNuU
DOnY2sIKKjQuI672DO5f36bJwhD3GQ6+HHGzyjNRVJyhF0WWsr07FEiAnvmbkS1AN2CBw6yCAaIt
YyfD0VD0mjGgaAkhF3W4+Fj9+e4p4xL67X1UVVOXBU3UTVUVZfXbEqtNQXs05aTdGZtoI3xd54zU
4uUhs14bd59bBhkRVryFKxCmFp4qJ4KKUOv64lfnQl0NALkcQAM/RnqKg71Xzy+han/VPyxD8aeP
Kf++DJM0v8Zmo952JHR9gT56u8/WMzfJ9vWH5SSr32+IociiJBmaIWiaLgnjcvtlwZeaFF+Krpd2
B8e0TouD4M8WC092WC76Vgs/O9Ag27LdafBkvmx6C+nFlzP781OR/vZ1xw+hyropskdKiqZ8+xCl
+eiLupJ2i+NicFae5+f2e+muX1waoE3A7PiHC46/8LdlYCiKLKu6pnFBUTC+XVC439qzpGribjKb
3ayRXOOtRGsXW1vNWfsIyl/cyn4KNocfrvsPX1QXdMEQJEFQJUEUf/+iQjpRorPZSLvcclblapes
tv7Z8ufL5RQICXHGl+Fufri74t/OIEMxxy/KGSSphmh82zHKydCpXSyddxSgczx3zffbEmgzmNjX
ANkhDE8EFEgUoXUwczd+WMvK33Z1Lq8Lkq7qpqZIkvxtS9U7PZfrmIdLkLfbwk3al46TpdbRMfyF
xxpDb0RARGyFW2vrr5ExHubuUrJc9x17G/8FtdTyxZ3am4Ns/c8fx68fTfn2OCY9ITBanso71jzJ
YVaI/vbTn1vuch8kbuD89Cik8Rd+W3dcUBNN2ZQNgbX++/Pvi7boMzORd3dnBtctJO/b8grb8wf/
mfw8t7SCp58W3d+PVR6AoQiiqZmirunat4sKtZZfunbS7JC0WztSkZw300Ua7tfelPodIUXk/rSD
Sf+wr/x20W872OP+KIUkE6Rd7x8XundKLS9MnNAvAx7sEjfbqU3vPPuh3lLGtfz9BhuqbCoClRfv
2LgYf9nOzo3YS2aaybvDcQGvgPGobrVEh5wGZ2KFvOCdtZZCH4Hn3GVP+2DUagWovl/t/dPsp8f9
11n8+6dRKfskQ9RVVTNM6dvmeub7F+eBVCV6bbew8aEk5YSy+PzDOyb+rWzhO+sKl+AJCyIv+e9f
u1NiTL6zW78rXJZyiMsq27frz/lWvTXb/PDa/K0EGe+wLmu6PO6i1Le/X+0sKuW9NsR+Nzs+3KO3
uDoeV9yCSc6E0H9+eQl64LfNhomK9+dLi9+WFZunohiSoiumIuv889tm0j0Usc6qnvb4/BxPq3pZ
pqs6OjT9V95PK4GUZ78pcN2ZMHVwjfOm6Y5//gSyNq7cXx7qf38E9lFVEUXVFL6dHY9uGJS8SYfd
DJyfUDxXIjMDZhAtEJbvC8kXVOsIJa21EU5GFIj0mc4MQII9Dys6J/rcPIKDcMJR3p8xXr5Zqyb0
vMLfIa6cddYOcbazm1irqLQWq/DshJ/xYkuza628E1wafJzgoLvkxoTSFJR5wh7ypgaptcX9Fyba
bI3nxPvatD+3N9vzVif9/ciyYFr/eqitIPn8MPEBodmByY9/HeZ9KtyOQ+Md+6/Fyrs+jb9prbvr
OdZiax/rsE/sLi43e+fjtG2lVojdxjae7vStBHLBnpJaK0yWtiuPSSC7eL7fwn708hO7zXarY5b1
wV/s+GzeKjpgsanxOlJfEfvFX4/Ci41vDnlpOqi4hRW93dFS29gFzbCvxp1ntXzB1JFhPzpSawDN
nrrPuAqFnNWhv0ueuMwb5s+W6LDL6BU+5xZMyM/P61tl+e8pHl/P6CGf/bX0UVm4kNEOT2kCbyu4
3Q4KOs+fY+MD7eGAk64tLrErA0mcJ/kxJVYF5hJEGGbpIIC1J25wqKOX3KQgl6ThegTMS9Yzhrd4
ZL4DikFwt/BAHe2JngXczWp7Tqa2Vb7ixxXs0fBh7tjAqq14NbPpiBBQ4lz9DTTO2HoEl2o5ITvA
LUmXnKC0mnfysqsDmIOGZ+6YlUvLy6xb5zS6MHAt2MNECqofs5z58PZqbkc/XkvYYPNSux/KEuem
6Ict9ttW87flP76hv+ywWnmJJue2Y06BEoUhXmNs4ui1Ek8NrMif+jH9n142k3NSUzRJ4/z6drVS
S+8VUR3pPpubT6a1i9aDxaajM4zAw9aTpq19mxF6AtvtVZqCW0DgD0nrCq/OEFzoPhgNIgV+lecF
iwusBwsWW8fbRMMDmjyCqbHCoRRNJP0yiMUcRbW5wHUIoxfK/NfrQfEqV/iARoZ5HalctyCy95PN
PvYeP9xX6VtNSlVIHS4IuiYogqxq2rcyTUq0vi/6imJkdsyXJxY0g/SVF4aNNfeXL02KigrK1lMw
+6FA1L4ViFxZ5oRSDENXBUPHUfD3R9ro0XWiXYdsGRvpFaDK3OiobKOwm8xubcD0RHNpi209xyAC
Q00Jg9TuchKqk4KQB2VfFIijlxbK5TOZVZHTEuREMJVviDmIAVCiIT6p0K268ypT8Lyj54BlChw9
COFtSIL+6l1BAR+M5wxlWJ3r3LlDaJPjDmiOtFT1xayrVX89xtJ1JYAOq/Jt+2D0qySXpSS8diV2
UXLiDw2khVn5eLzJ5lcB/6PVkBEoEcRX0MnExJI360KDv8j4FCS4vkEcznnURRL++ZQQ/+ogfjsl
RrRHlExFkqn0Df3b0f/ItLa+lhJOSrC/6wKRbfNkDB1xqAeKZextkNPUe0UVQkM5DhC+MyzL5FEY
JZjrmy5uDWVWPRjzdwQPDCqYO+T4ztgmmE3HkC0UsbM1E7aswRZyDXPSr8pNnF58VVCdDhFoUjR2
e0FT/jg/P7oSp1mF6dxlrffip/zQVkUDPi4nT9umNf2Hkk6VDiPDSn3pEmxfZPwYOkiweOWDFqa5
ahf3F7wGcHuUb1NNiBFS7NiwdY1hCrbZ3TjQJ4L7fBqfWg/qUONhLFx25BZdzkw8jfMsN22lDc8T
wmG8Mfexvu3L4rIUhTdFqmfmpXirmss6R5olkIaRRtE+VziCVDZzZT+RgjuZGjH+XtlJakmmq5R9
n6NvquBv5NP+UhLZg7NPkx2zHl7wyOESn80eA4bbk6GxlMxdob1IULgu/vmrzfYieHl3x2tMFOEZ
FiEoHg+FN2ByKVbn82APA9J2qRvtVXh53AxP0zIzMBFPGVAQ2Khm+MycRZ/RQwZ7Gl6EUEC4VzHZ
Q8RTqPwhPUz05KMnMKrQyJ+NLkFCxock8VwIKukzSPjyY3sH+FMNEy7L/pFt1FawJAEKUUcgW6oz
jrttB7VdmUK7ZQAqXcG/zzrewRXQyfUuQ4B2jQhrIEjujSZvuglMifKOLA8t4cQvMe1SSQh+xNhr
3Yl1f2mpixJ4A3CNEjLEKqCgMvuht/rW9Y17iqQoYCxUa1hj6OMx8ssxEbf3iZp1fTKH0U5WXZR+
Cs3ihmxB+PjhVfvbETFeSdcUhX5a4Xrjz3+50kMS7n2ij7Sv9Fk3V2m5POPyZABQic+XYV3dCNxB
QvIsYRJ6Efd/vrr8j9/zl6t/qwa1SL+K6jVKVloCweLxafLQBOgbEmrJGsA0aVFsVCRE6pjEM//r
iHBLxGejPdUX8KZ4JTJI0e+l22YGzEkQYqzjKszaMd23exgBSQSVMynRZc7fEzC+KsND9vbVT7A+
rY/322V6bZ4VjM6UxZ+/mvj3A0mWVJENTNcloCHl2409F3GTaNU9WQm3w4XQKmHdMIu8TG8NIx3M
ZqGmTxYP/HKxLqbgvuW7P3+AfzgR+QAS+IypUfYL4rcPoNZqc+tF7m3PXn4RYW4DFw4Qs0nisbpk
quenooXSCsyf5TnkzxpKPH7YHAXjxmFkjG6hn9yll7t4qnqKx9H0lNXeDXs6s/n/+OMqoqTTemp0
vpzh3/rsy0SryvpsdjszoAlbcHJXs9S3fMu19ns7CDYfPxzc0t8P7t+v+O0GyZNYfPQTo9thK3Fs
HFIxUdkn7um021lbxVnn4XN8wf+5s+fMWq3u9byl7Xb+f743Xa4imSpjju89mUZkrFBf+RR8a8Ed
K5Zwq1jPpfvs2tPA+aqtD/WHa/79rVNEjf/x5ksC//fb6VpJRfcomzidT8Rmf0+32cPXOv8qbvKr
evjz1/uHS4EZ8+U0wdTBz751nIx9JICce7Rsb+9F8UHeY1SHUnqxZeXpz1f6hxdO4UtRgelUY9QF
3xZQkUQDdxg7UNhSIiV+ItUc7jcyjJKGzEDVv2NGdEXQmd3ncsKYpNFPySDhXmpGP9zgf1hZYORU
ocBVFDd/4Sy/bKoTVRsyoeOjQAc/x/Rp0byYMHmG5C8Otsimk7s/fPtv0A0nBsCvLoqaPO7igvrt
RueSnpjyXZqQOIJRuQkll9znxEt1YMCcoCg0vmf/lv+wy30HqsbL6gJgHNCJrBj6XxO8X76pLE2S
3DwXAmU35YxFDxvuurftFhhwubwiaxydKTazzP7z1/0+afrruqoqKyY7nAA2+w1E+X+cnWlv2tq+
hz8RkufhrWcbzBQgJG9QIGEynjEYf/r7uFc6p6VRo3t1tra6T9sse3kN//H5XUk+8Vn7cR02bgwt
wU6DhZ9tv1QC34YV5U4U7GlLntHp/1Nk6i8njpfWRNKRhANVTdKffI3LvdKrW5fn4yb1z80M4QND
/Lod43tBFOOHK/I5/vjrTX8f7OmUOjW5kMtNidBKz4g7UO9O41AWw0G+bFsgOFeE7q46ctibWEkb
V5cAUl4iHuXUY442oEv+PfVyP7V/2ua8PeF9lZQHm1p5Wmk3ZVA35TVvF6vUcgj7TrzOmqijhRwg
rD1ZiEQ4TNsfF9ZLRFmHrFgvdpD8YB+J/RH1j4dQnz5BkVwe1/J6aRcUjxYjCvRtPfjCQibdRtOU
y732Mftx0O/f3BQMjV2GJN7ToNeykqumS7kwXFrEbCPUHCQhHZKVzuanBd5/1r9f8L9jPS3wx+Am
GMeOWR4O34lj0fBuzb92teda9jKwTcf5zH9woZ/DoP+70qT/Dvl0gNY3Ka2lI69H7+UYosLELBxu
fAv/HiyoQuFMYTsADI5Uu/17TT2Hev8a+ilQIRfZvTkk5n0R6wFdB18H/zq/v55t/f9hZbB4//uO
z1dffjgnGncut63wtQivwZd/tSzXJoLRn1V3a/+pzX+4A3/lpf76lr9CMCpn1V9hmDPR2CS7HdvF
mkAf5AcfSW6r9e9BHQjjH2ZS+W7dmIIpc6/LLNSnmSyv0mVTP4T7YuMrXxQYE72notxTnMEMvZog
2SU/nAe/wvB/vV0fUMbEBPD364r47QrQ1QIjuD8PnFixwzCJF57phYgMjNzRWHBs+s7pXrV/tGL+
jmb3x/BvAz8dROSekGRNOQMoe6SDqiTAKoTqDMa1bilO5SIUYD+G1B3+e4q/PwD/O678dAyUhanc
hE0hLFYsIjt+l50F2YkcgQvMxnA+fbVcwXMRbiJ7MKBWiWj+sPL+/RDfrilKY0wD60rQSZKwDn6b
dS0Rz6rUsaYghtmQ8SLFOS1APVuz++yHofp9//yBfx/q6VxIB2memcKhXQwmCVI/9BK/UuZC7ZHp
yG8/JTy/MZ10Q8UwVfolbD6X/Gi5UAqHK+tXt1DAcmjdtolABj9l2H55P08vZQiioGAuUtDwVx5C
fDR1VWw2d+ZPpfF0rFKb5iQuVfpHzZNXVZT9cKKr35zof4z4tDOPea4njyMj3iPp7simfwj09WNc
ZFae+MmXiL4IkQvNvtCighrfqhM/lM8rVbCOQueko1bWsopTx/T5VfQIqMAkVu6+7E8ylWHULg/g
y72bIchN+04DS0zxqkD/rUVvIOJSsFmNVftDQcj3sygJOhE6lfDrc3K0G2RCqt/4WmQLxwXxcuer
GydHB2ktynut7i39yWn7ZjH2+f//jNjP8m/rfoMYfKU8mMVqfVrdYHY6dDEJrggTW49Ra3lTpmhW
ArL7uI1PAuVyg+nnj3m0b7yaPx6iP4R/e4jHObs8TrCZFiuopVbnNBYVlpTObinOFJaH8E2MO+Ci
P92S3+wNLHsRK5/DnWX7tIKqRsw6rb7fF+fw4SIlz8h0hHBHn2zzXYR1SyuwS/GfAz/t8NPg3008
qQRDURWJmJHxFJLaCE1yvRR6jVJ0rCDjULrdLS7FGOcxGXxdKeu6oQp5/6Kx/N/nj/yNud0Xtvxn
5Kdz/nSVtDOqwUTCqM86hikp6ZgWNwBHfkwrTOiFPiBSKl5GbmaNK2t8A2znuqgYWLa9/5z9WPjw
jfHZx6d1UZfJN3B6/Pn5y0tp4MfxHQqKwGmitlH+QExUGykW7ECL+tRDrDigMqzCv8SDhRhCvYgH
HsGWHw6V7+7A3x/l2RUZyHchSYvuvjjsC5qxZMEKvSogYkilszsuvvIJSK5/f49vfD7VVLh4OaUJ
3Um/7sffVn/RCZfz6daJCypRYkya3gWg/sTqYc6k6P2xHUUUf4jhv8f9xkj8c9x+hf42bkKBjFoV
j/5qwNuLD35m0SPlIenq/nukv/cZA5l82H5qCcM+nTH6yVA1fYNFI8WDvvcGjdIXafIm/WBIfHOH
/znO0zFidoWWS7UsDgvxBO1nnB4z74Fijim5GUXUGQe8pn0dUgCJaRr9+x1/FQ79eQGqJs4rJUW6
LmC6Pc1m15Qnpa5OGKWD3SGgPeK4hmFgWMZHO9JAZ0PYJVsITWynLWjBtY9vmbMgCUQiN3Gp53bE
CN0Q5LNvE9h9pDtUWOdj+rHeD95PH+SbT68JfQkUcSQuGmpxnj79PZGruv8i8BonwCgAlVnpAs/+
35Py94dnGCoTZIHYO8UgTx+k7SoJdROGKSt6nVBo8QpXtMc/mQJ/Xx8MY5Lakvpc5V/ZrcGF0qks
044LKdpeXrRd7v1UOf33CUXIgLo1RdYMiVDU03zdhK5ujWN9hTAu0HAXg4fv5eConv/3hD2XWuK4
/TlQ/6q/7UlDv3ZJ28nHhREXo+uoCqtwg1bUZnKYqlH1f482UTsjq4omqyKW7/OavXMRiHellLkJ
BgH1/uGa2iRPdLz5YMWJNx25kkeppXP2f4449Ab1n/sFU1uWZbJLxNMJPf35phf5LB/uukgXMqxL
KWq+2tIVqdVv6zkI6AsmHHSH2+aHw/abld8PS3jSMIlWG/rTWVRkN70+y6UQt1TVgpezqeYeKb3p
/dNIf69KviXFhgYVA6aoPe8x5ZRSH3Q+SrE+gSL5eVsAanXoQZxKu80O5gpNMjREQD399xL6e88x
LKFSjTIFjUDxk1Eja1n1eBxacFbpcNAgEPbwrzRyFT35gB6Oyaab/3vAv/cGA+IzUeFm4LQ+u2/J
VXxsqmMPmM5cFVTbGQkc2N6rf4/yXKzIzmAYUxSIT5LCFp+NtfJ8N6+i0VBL58SAIDyq53xEdojf
SFYUHJzhD7fJN/keo0/0UHnP2cKSeXJLC7VqslS+KX0iIT72tQ99etqa7lzbXtJ6evH3wx9e8psw
HGMa1F0YJMaxSp9Wp56QPhSoVcTlrq17jjzZeShtYulO04okBxoc/LP52t3gn1zg1us0WRRZr8tz
CWqwHwe0vP/v007gHeNMYU0x9U/bVE2OnElSRR3IOsYwoWqytcJXSqHto/UyC34KBX+TRKLww5QE
lU3DwSA8mcWpWd6OpyvjNfYqHtIKu3p8xKHl+4h20mBpuW/RwQ6IBOxnM+eH6f8mfUqPjCKrptTH
AKhD//NMSu9CWSctcNnNI0hO0f3s60VAD7x4j2jwPSr79Phabd4kWvglBZqa+v7IPb3bnpTXxwmw
T4Ds3VFCVMMptfgON/MyKnSvaoPjEazsHHyaPtgXyQ6SNnCu9uYezz74pH9/MqXf4X+erNRWmxT1
8ha/Isp/vsUmqQ535ZE3E8AvGh2sr5AFzmuBRAmSr+9IbO6NOWUU0LFxZgvgGTdYhpIFHS1TaXqP
u5unIDp59pEnQWq6pN9thWLE12bbwMWncqy2TB8aNtonV1ej75l+8KaXLbAMw/v3u3xjVZkG9zr5
PHIhXBdPVpX0eFCjnECjE1+qASgl1KexoKjTAxlOFcgDduxnPrDE3OE3NISQRbdFlPSO/rEtfR14
y7VU9S1gJjQpBbxvUBcuxVrJFRWxsKUT36StEyQUVDjaDTkoS1g1P13r35j4RF4EvJv+QNGwEP/8
JPlxUMogkdlFV2+47rz4NJfsSUtukn6GkUvPk2EVY+p+f0qHPvt6RGQMSlRlXab0V+eXfw7MLkvy
/EDmLKtm17t/r9438pcJsSSNG8X/98eS+tPp94XXD6YSjzUJ55t9LvTPwWStypXmCPJ80PhCcrLz
VpkVCHPdBKpfin0GB8mQ1s25oR32NqtqFLKgwmR15mi9uDjCbsppelXetAZGpGDa0hFovjpwzwiz
/vtR/9rp3B8CgT5Z0iTRoCPu6YMc8Mq1hPqiKUjNlMJVbX7R9rUcXfB8rxTYgC2dyzR7RfMyrmjU
NyJarYrUrcxxl+2PYGMCyimqJMzuy2TatejWDUGrXL6M+kMfFajQ2XQjapuhfvrh0anq/WuaVZFm
jb6SBWOUyuc/p/n4oChrczoKs80hlnKXSoQjFVkLeLCZsazdC3xfBVS7IUR0ZT9AzhCWs0o6UZFa
X+foGz2yIUDVS4VkSQiEaONm6xPaTJTdUL4p7dubzb6QTXpIfZrvs56xFEm0forhg4rGRvUOaN/k
nzfI7dCzNtAtEm+jvKpFdBbmx4mSrDSaek+anSTjkk5k+26ubtexgoIctVgmlXJ01I60q9OA50yd
x6dBXdBgLUaa6taLnjePQPQQTjBw+YN/JjqjzmvVvc2p5hNdpLAur5sbOCwKi9TH+9ttdSunauoe
jq555PxtLGmN3pX6gPo/UnVHFlp7AG7MXZZ4txtHQrBUQmf0NkUnO/8hoPb3hqORi7IDCYOhrzZ6
ui+NVsD43JTp6LiJ1ZOLIJB9RowmA/qgLJu0+Gk19Afgn3uO8djgWPCqLihmb2b/5jA80sdDOZl1
AkDfP/Ip8sI/1MurFtN8qcOCq9WvAkbGPT7yTf+9iZ4tTfYQJU5c1hol/vziaWj1XN9KrcnTPitf
Ei6TImFfDFHpzRDEBAz279F6i7mfvOeXVVXskb55iPaw/ol+e1lTSa9mKdY5vUNmcPNYouW+rV2w
fLed4oPu8s+79vO8Rodum7j38eWzDfvKdPQ/LO3t6IkWzInxYV5h+bcUUfdivF1AQZ/PWmbyVO+x
0r0iNGaSjXxDBLEgrgCmYG2FMnydfE4NdQRQz5UdyV2rIc3CrhaJzimqbbr9w4xq4NYBWGyu21FG
MfyAQpj77Lq7u48PwVYh2xHjiqToQYMiQhURH8krFoDm4aba1Svl5zMatF1huqEiWHWNXnzJaV9r
2EyvxLJVZH9fzutjZl8+C3wXdp9vzHoaIjGxqPUerhpcw0dEpno1AI2Hmlu4ojRaAj4iO7DThovr
CP1GP48vL2Jwfze3ebSB9mKLBJ6aOAnAatOrcXa+hEm6PsQd8VANgNWOWlEyX96uCxeFa9onCyAs
P1B1L0MZxFhEGSY8Tm12GPOqqxQyISCRedc/oB4IbjVSIt7fa2Zn4h7lEvha8NVFup34xLipaaeA
Hea6MbrTnwkr085eZaiQn6hGxghGD2zKRQEmNV/d0EDNMS5eWqwuC8SxjkjD9rZFI1VAxidmFkcw
u1q6FtCxHH0B6wuMkfBSEYF4NT+kaeebbkIGgOr42h6QIVjCYMqx7xx+dKjStLGg7wEmFqR+V369
ZdZdHiYXd6AiMTeUcp8qc6QoyG/A44TEDvRolUbXyTVMJf+OkcWhhKb7FcmyIbzBARTIO/JTwSkB
ueIW5rIgjNn4ORx3ejivEfivu2H3QjkKuDqTemMfdBU4gMvRuaDXDdf7/tLtBBFerQuPEpgo/RZ0
dNzWDV3bjQ0BnLZRs5g9Kk+oPP4ynR5JF2a0c6WYFmGuoF1l4waSQHhBdU+diAYMcRgsYSWTyaCa
3z59CPu0dbgDP46fwkpbKS3qS5G4IDpd5/4pc0yzvwzqzr6DPVegV7hG1NTeQfLVnYbokRDCCQOk
WQKnBOrW2AlCjSF019bDimdlGdFlgSEAnYtOYPCPhAJ7vxQ2xwdiZkcNPbTG32Rf13K26cLqSj+N
DZxPRGu28S+bmM6VA1WuYJK60MjBHI20c1BCO0Ms4erzhrwG5Pi0RmozlEVL1pYFY9MW+3C46hJU
fTBpUU9tfQr4gA9rY+I3tPZCqyu+0BK0AU6HkMa8K6ldutfpXADEZB/eeGHAEsh8DimIJEfh0LcP
JPIOW6fiD5ihORqMQAZ4Or0W7rFHBrx9wmmM+jGgTtJTcbBhcFqrzax2P2lQRkGsDnHi0pcr2HS8
iSGlzWjX8lt2/nJwIGlG2Yj2GhbBYHIKIBvF+kvPPFVtlkm5gKE/u3K3k6J4WIbd7oBDV87eCF6Q
c3Dh28wRy4UQK+desaSl3x34VzTrLPI31FcAsB+lIxpY0Hwgng3q8SV7v86St+vHAOqUB/ANCrV1
mr5ehnBirNTr4lsMkG5YOZKt0qSqWs1Q/yycdHXfC373oo2hnxpj8Iau4OP10P/Ct51mqMp4zSpb
PN75e9AaUVYcK744efjos9os3tEmFl+MGICEW4VAd11qlGPpAdavWrdrYa/ss4WS+ZcFOEj2TAdR
mTPlFCb7DXsSICPl6T3NAurSvfGIJYFwGd1G3QKEjeEfxg1HD7E6Vx2V82b+WJYcb0p4omqA4nYA
w0AdgDFNLk4Zs/FchIrpjyrJQYAc3W98vt48x2i/OdwY25P1ntCTbIwrR4sub8Ukc6oQnQaHVnQG
HngAH+3ic0N4N7d1VxyHCBdwVE7QKqVMgSaiFdATu6b5I/VRUOhJo9a29ukFcRROU4m2vCTOlwcu
Jv8QitHJ1t6y18d0s7i+iq8CshRwtOxatzerdmNdU3sj9McOwWVj89JARO6CWkVvz68qJ66lNxFW
JpIA/PuDrWdS7JsimICoBOzPZo9UAMcAKweYpkg5L41K0J3cA7xJqBRWtz6Ms5DNOnjhqLr1UEaE
I/yemxRwCp0l4EgB2Hv+6Ml8ybJJvnFP3EDAQUyrZmGqw9vBvT8Cg9QlNyNQuUnCMUyG5xekBRqp
+oYDyj9wP2g0AtPSC8gdIoA2FypI2Jo0lV09OUwRSwZ3iXQlxMbKkyfQpOjlLHa3NR5usqKZrRcH
GGvE04anyYbT7jjivNOnBrUL3HtvvSgKe5rN0XrDylbtl4HXL5XHXpuZxAFXRQiZztxtZumq3XUT
gN+zy+jhp1v5E/ak7hxDCXg8swioDHhBpO669XnRraG8KVgAgPsW4B+99hXxPaA5XkEPHQW+3bDd
lkvlS4i7UbVIxjoZRuTaNbTduaS4KS4LaNoNT7FuZVvlTFw3EfNHp4K6S8bJ/BSA1Ebk9OO+v4zO
Ye1yLJ5W1dqYPTDS14oPmk6dIEfA1nEe1mFyBDUGSbfc8wn6EwPUI4C5kmnaG2z4PVoeewDZH0bc
ipakYk3bQJOynTQ/joTI8GVyQIDCLGEI3DBSJz3LXHNXzbaxEAv18doO49YDxRjKb2UgjZvA/FQp
+39pp5BPx+InSgoezD8H2K59GNM/Nj559179KzzNoTFNqpE5efRI5tERMh3930AfYP5O4COpE9DH
8u44FT0hQkczQ0vAcDkqxvywSIvBWiC0Bmku9R5bbVtzOV/t7t0YDqbJCxJ89j28+ifnuLx6DxYg
bA4SnPqoHB48sFdia2UzkKhj+gs0F2RppAVGcHY/EYXwH6vzNLUEH+DMtBhJ/om5B6LpgxgaNste
RPtmowBt+RQYlDG6W8PjS7q8GNalcNotjRxmFmYDGxUGm+DyKB/DPKcTSNubjd+sDh/VCGMIfmLf
T0eopAwOr4dXVbL7aZSRQvb6LrGMbCyh6JdVPsZW5E8mE+5pC/ZFVC9PsxoT67LAtZmIkwEkp2Ss
7TsUpTU0ctgr94iGj4uVjC9TITZ8wQco+sLaDRESACtwnjYfraf5+Qcc6rD+OIyN+D6jJ8E7jOHQ
Te+o9NqpexvJ/canZRTq6qVfIbcdzF+Zk/cCQhsgEd2j7UQFGW8h5xSYkKDZfGJofuau4h9YsabX
cUBSMBvQ+EDQayvRSinYt5t9U+zrQtvLHDAla5EK8Q2qLJgCx2k6b8M8AlIfbEYguQbolzdvKWRJ
mk5F5/ymuKeAxpnjLg0UxOc6N4fZ2Xli47e97tmqubyATQYzD0aD1ZWNTMJdiH/vKV0+OpuLU9Uu
UOW2mGEltKfRXUDrwgectFGG2rs0g0REPrml2jdGRCDc7PGegY0cPCJnwKIfFIhAE6s87BCuADfz
kTxAxMsZeDlLjZqJYpFi39+4BDDPbQPBQbc/ES50W2v+dafNtJhbHEFB1lY+5ttFadAiXqH5FU+s
jK8eurgsgvzLcIrgGqRLcy6F2dCQaaMthiD9lub4EA3m0lSfDxAEeL29MqP9XeWcUFCwbgBQsXsh
GBIS6OteOGGgJWKqgxydn99kagGl8LLVuGtmKb29XH2gCFXDAtfGfVlt+Mq+XC50hF6FEGWNnsci
WSY4b3OSlfGlnEniwmzAgVpDTR0qF6dBqhfuC7oHAw+kOoKT91P4KLfES3UohfgPbzPQwyZtd3LQ
iPbB9HLAC4Ec5u5lJK4RUCeouNqor5xE9FRYaSSWOFjN13R69tTXR5wM87kWgbiyJJpzEfII6dJa
M2F+sShXyUe30xOPiwYIEdh2jD29R/BjlvlgoTx9qpDYWnIDMX4G0QljK8i9ASm1y1j/kD+gpGvg
6eQIxfhBfrDk0m5u1DDN6ytNTKSmQN5ad0/gjlirY+GlYJJJlo4GMzhMUzFOJhQInWMjc2REykF3
1gFtRqsHokg79Mm5UmGm4O3VHidng+NaOebFO2le1nkwhUBZmwmcOuxWS68cBQOAKau8QaCjN97h
sLKDHNN9TEBo2VhUYeGZVu/r3V2cWb8NgDePU9w51oev3K3N4sC9YxkOtTMX5xomw8zjAhoExlu+
PEVHm40nuDnrJh0hzx51PnixORHT0yyfcbGP2E/DfhFxh7s3niAhcXuiNKZ1DisY102EsSSFeKiU
dykrkLM1fPFZhXbeR8di7FyJPBPQ5SS6Qo1saMu1NiCa3w38Li7ji5tsMApsDPZL1aNkH/tLaict
wi6YTmlgUghTRmGBCrKCriEOAqzJd00Irqm33WABskhvlsmOFsLBbnMEDmm1ZSwkwH6mirjIM079
fCVdHOP99JhAXIVrr7UujEAkanIcCii80Mu74IgQ1/1Vw7ZOh9LsHiGpAN3/0aOMCtUeBPTQe/UQ
iNEYsUV07edN1K2NmPs/QCHba1JXnGhjjd53PgVio1KszJshEFnyepA4+XcxA87DCc6N7mVhnwcE
33dkN3LfYTURkWm48oSom9A93cHGrHu881EcQihDKH0ChU9flBvCeX1MGloZ/9Z5tCkSRp7u9Hfw
+QtBEnezpm+VC0OaldxrQiB+4WquipNteGcXuXKbC3/M2X3aAwGwocv9cmEaW51wpbuobNDkUNiy
ra1RxlS8R5hCNlZD02EgR3rHkqq8TYy7hkEWQwFy73Pouuk8/7iM7vu6pFoNcdMgcTNM4ttCi64O
oo6oO0DtnnE1sq8TzqAvTPdoi2lsm/FhIXnQBi/WVwcv+L6qqMlm+Yx0+/aa+wIH/ZTL7QS5F3vQ
akfmWrNRZrP5lZVhd3WKC83JWVY4ahTn2RDAmGN0pLA+QCBpvsR+OcxyG9OCqaRFffxAfdY6UlkE
49KjEjtAETuoYzVIgvpDxYbmixJHgvLGEQcrlJsTxTl/Q2TpgfBTCsBOc4FGjXVGoc5xfV+J3hXy
af46cLIY2pZ9Gteowgym6E2Fp3EVpi7aTERVRayjMrgH17ZH4vr6oselwl3EnzPW5zmd+FwZN09c
c9yis3QfvJpQaGpW1o0PLYZ8haDiLStHiOoVIV+R050SWfwAjAZsq+URfUDZOi4O8wH7/uiYy5s1
kT1sgyKsrfkdTpt121eEd0wLGR7vOM0OfodbA/ruHTUxoivHxhKHiQtX3+uttv4CyzzBJTD2gMqw
6u/2gVVNQB5HWViT/RGdB1KyL+KUS3KIaO/D6QuWgOMPxSWGp3UdrV5av0B4FSVAx1yLnmrtlaCN
M4S6/OxLd0pXiMCP9ovnwjGF+l5uP2yo4bdAJVSGXoifuLRNc/qSs8Gexa3uXTNCNn6Nx5tuK37m
FhGJpTYqgjTmrER54fABjy5itb1BJLDhJ3j9msSQgERM+b24L6ArmN75E4q8u8WopcwMjXL4CWAo
mRDCUnpAzM09EX9jCno80c02Ji2Lpi/Lco3JLarQ00PwTB/W/iHqXTbiakfnyv3AUtaHGXr2YVZE
EoV1U2SNvAcwPXw/yMu4eruvLdWqxBGTaHoa8akkW8J4JDLVIhLBMYxuBSxMnLFqxKQv0Ozz+ga+
c8UHo1LRE6GYUfKaj0VrYJe745YTH40mbEWg8w6AY1RjOqarDDgSwnxMNH7GRPbgC+RMseB22QNj
sGJSjl4LHM1FamCaOQPcVjDJQ9UjGMTrEZkkAnjlJ0JY/dDXIHvtcihziNV2GWNvWCgp5qHfc52t
doiH7V+HypvxRoSt7pHcbkFL6VAcNR8A3L3r292+TDtPQyy280gO+FAyLAn82mn8gJSA6BKD3d3O
IWSNN20QaatG29wXWaobhOUmO3y9iJQf83CAzJX3FYOdLVMyeHYKRDACkOHq8BQUC/Tbg2Z5Bqhr
14eXB5GWxtrC5RBc2hIHOzQGEuwT1S2uNIijRuMmH1c9wOd7pWndkz0K1jjqUN0dGVEX1mMu8Gyh
V2G9N967XW8Nqh7xK/abNxif2Fc9h/rg3/cc733E9fJmROUHUHwsEJtgjSV5H8SuKW4lWOkjgbTj
fGMvHz4OK81Vwyo2OTbZmhSLtBBbUFlySNGCBJscXCWkNzwyufyP0365qkARuIzvEU6dzlnQheLB
LU5L/rPVQwqusjVgejx/yyGczf/Ml/SjWaFhEcOrd7AJIxjybD3ofCpiX2x2QjYYumw19wocEvU8
KoLu7mmIUBWxnQGwJg4Eh0bh+/JKhTIr6xV0C9YgKzoDaWBz0rhlUA9hk4TXPjI22mteZe+BLPiN
+1IuDpjGuVv5KMXbbU8k7w3k2ys/kgAjo2xs5Eh1cM2XsHWoV/e6wHCuEXkpP4FKhd3O34BAN7mE
h4/+4VRPxRPrQ+ay33hzAupxFaKFGvauWx6LW6IlH9uaipFDxwl7ATb+CeydJoIsQpaGSTZ8bhTv
4plz7OiF9FECyvczphmYToAThP1Vz7A6AwRqga8M7A3x4cuLOmzD4xu97/qO6OV1pNjl+w2lYPws
sNvund10wDyT3NT1lGVuY2S5NP+yqvqMPJIW/uUtfx8wSs4orSOO2rCcI79HgGi5+Xyw54PDqNmR
ZJde+CVH/b0XWASO3wqOiZ4JH+BjE3ULJpAC1fP+uB98qPMNIuEkX2yB++0FdVa8eYyHmbKkU9on
hp55iWu+ECdDz/iKAMyaMA7aBaWrLc/Iuh6c0/aIokJ/2wmI7dS8CdWLLQJCmt/WoTp6cIAJLiWL
wxO3chKIAfmBMZGrueQyLsXjxFiI3NhVXMRNgFyeh72L45uON9jC8SnY+BKOqsoS6DMpqTuY944K
e4978syxgNjEKLU++QlcGlvu7Jjg2RzmJZFw/GZ8k/6m9AhUusz/8a0g4fHw75EQEb7xa3YJk7zj
vZIPIcIARTGZWOOZY0WJoFO+aChz3G1xyjv7yKBEvMH+NOaTEKvtP0y1MIDJfKDLYL1XC4yezsHs
/WpiTLfBKyHN5r0l0oBtTv93iHXdONcj91Eata+idV3o62LU7syA+wqILkFjR/DTVRY2hpNN0Xqo
xwJycGuQvvhOw7NPtDymXMspvRN/kgAq8gxz4YMzbDZNR/0Jl6JXk+EEH6dEKvqpXWa+YSNVEvYa
OOnyRM/KedSR/ikjfSiR8TqH3cRcaG61Jg0gI3blEryvQGOM04BEhmDh7uWErbjHCSsRh431UA2v
WFBSiRNKOIRMku5dR3jlG+ChLGv55RIW/RlgGUPEg5hQFXMDqL2bz+rSYh9y3IK+WIosLi+b9J6J
Oq+2XUAxN5HY/rTvcOrVcbo0QmEihcYnSa/0SwwUpNDS1YPDhfIiGo6KbfKVL5OZ7HgtAWeNFUWe
DaoOLCWX/7Jvw/6PFkE7vOKLBVUI+F6fIgo1rsebiKCKk7NoNlHiFhPuTevmtvacq3doeqpE471V
jQi9Ovp0QAy774wpfbwibDYO+7Camjx+4kq9MFtvNHTbDrPogJFIaJTgEsY9k88Wt7Mj+bEb22cs
j26Lctzbq1FPFryESPqOB1zVuM+e8FVGBuqPCCnQbxpQeUMJ9BiU9gz6//HqnsbtGvE1aYZTQOID
f9In00D+B8D04vIpfJTjAdzhcbXYEgFRWkdYtlgFJzf5wvPpJW1IQx1PbsU9cOAbt+CzN5ZG1QUL
d3+YE/PhmarRYwVJ1LQJaxzMX6GGo7M7j5XcGuzvn/fRznDgi7q88vR47yMs8khD/TuP80fYLMuo
G4kjbXVCHxyRKYe7dyGtWHBb2RnsOGd9eZgvb0HpVPvWNpzSJ3FRc2/r63TccusRCzU9LJYPFnhH
mAxTmOP0vdmTfM3Ca6ivVcLkSM641UruzZwF4VHMFjKXxiwL8R8wAPrfRmjKreMGw25WeDDpcxBk
3gEtdge2RzI7HezB/BD3x8ZgmOxL/EPCs0m0Ced91L03aVGP2VHWQIbv9nr0tjMQQGij4SVtDzOE
jh3d7g1lYlWjdIxzY8vjbYmHYnongjCgNGYbzpoM1UCM0YBI72wwqWcSaQO/w1bmvgyIEtbsSh47
apakG/SgeME/t8Aa+XhOwSFCZBF35n5xH6Bzv/qnIt9DD9OQUFeNjiiRXvZNPt/sycL9cm1Yrizb
G3c3JSkKvsbm/TC+su/FCQel+Nq+GtPs9czJyMQNoNKnKwTYEKcR3puIdmZOP5Iizi1CuAe+m1eA
pq8jPHDM0MdysD2/YFSFFGozS1MmeWam2Iv5+3V6+6yml0ltH4I7Xtdm2c9dOTu4vbF4BfZGlOKF
IXGTFwjNYLGUH/3KXvTBbPz8kRo+kFy8YtXInCS36cE90dtiXYe6/bUVVkd7TZSAcAEJmUjnOCDy
EbLf2a3Bwd3pHHD5uMNEzePN5y9Da4aFxTP0GxeeW69B3FnFa6y9o8BDmJkwvRKdp1yvkdIbLeHd
LyZHAPHE4siiIhTY7Y6f0uqE7uHNqSYpi6PmoE18JQw3PkmBiFADySpw5H0WvXGxszGEJQLHDkkS
4sSt1w9+I3NTOoflfTpweYLPvtagf9BkeQ1IR7k6lz4r3Wkp+kLukfnfjCY4Q5yFG0d54xJv9iQF
sD+Y9vEGC4OqotEjOobvgDiL3TkEyRdxafuQ13qbm04ChzDhDpddsh4dSfgN8LoHj1QQdbD1PqJg
XZDuy0KUGo72sA7kKYkBLDDq3YhAd5YBWI6QzhwxIIRdCEexyfolf+NGv4X60PhaG1yHFE1EvVkL
UY8iaWUpkh43XSL3bAn+Tzk2GHrbS5gWbzqr7rREBZBhJRuFHiyqqTFj3/FgZ1Jk6GZO4tOq4Nbj
zm78cl4yHhmTkhgToL73BP9ubGDfIg/nX3ED+t/AXwxSBHkJtqDz2e818RWbBkRodEHw+OoS/z1O
BTIwdt9agSaqo5Krd4batog/j2HjYsSHhjgpNUf5UkxCwluWSs0S7U/2+4odZ7xfwiMxJS916yWh
fj//SoLbpFlytMw7yBY8bb2s+QOi08RI77Q29UTHEiY/m/qxBHMkUYVwtSBdcf5eav+ROOX7nU6O
IHu5flYvhy6qCWdgYcfFBMIB+0hYZd5NDeXtxUH4u08uUKwge9WLjI2CFW2zQezLXnXvCB7ElqhT
8kAd3LYadr1WrtVLcQ5Py+PV0uhNw0KlZIQTuw+yImxsmWPi7pRIEuOVb97mf1g6syVVtWYLP5ER
II1wSw9ir6XWDaEuCwQEpRHk6c/H/k/EjhW1q1WYzJk5mhznYozfNdA88e8zDpTESUUT+YQ0M94f
MsiMDwUk5duD0QPvReYK59lGouZfZeGb3ALJjH2iEF2JfZYUyY+NKrSjEEgtXlhGfiXJuU9jfJ6P
PCBauxDWuq2dHxuBs53817ebHbLMKjHWHYR0fDey6GgyYdk8Ajy8vVsdmT6PXbO65teqdXTEzyjw
gHRGrJqZaJEVhZpVHqiOpSvLS12/jt/zk6mRMaW/vJ4s81W3oIc/DC4MomAwh2y65hLJhuZDn/qa
/5rLvroGQaLD526M10bHUpbNRQIDiPtkijwx5tWuV/zZNc6ILiKfjIQ1JDeZbjfP/ejeD6bJjhlY
DUAQz0y+UnPa776dt4zloh4or2kECk7FVSxyEq7NhHklMsq5lGFvXBrhex6iDROLPiVU9+e30BYz
9VIWN3G2mjX7aXb/RiFj3kHBIaS/C8kSnuu0MLs3l8Qa9km1aiTrIzgRrSvhk1TKfFr31It8iZ6B
0ngC2RtP+FOMTuNDrig/BAiLzFZ4zYdQEdcPySXajj26mv1riJnDfMx2N3XfnysZxRXNVX8Bg0bd
UXzcXkFQZ/Fx9Fo+Z/NqakQbykn4uhQSwPxe4NktIrKX0ztF2VglUsjZkaX+6DvphnCDfjhOsDFV
zLezUCu+6jH7F8VWTbQq3T6fRwazHBJXokyi2nitpdbVOb1IB06ZL/hXlRQnNXP5mNznFv/UwXSa
h43+KcWNTiwKxCi6ETgkuuOX3fwVhuiSXMvwuhuTFl974YdAG96W2AaS5g2NnX/M+k3+oismtiz4
Yu19FLuIDGpjiHSlWky5GAhhSKytFhTrn1B/bB+MbuKLhFYod16pwsB/rk7iipTGcpirdk3wWrIZ
Oy1tDsXF33xS9E7db+xM4vkD/K+B53ZKtInFw35+wlyy9KfZArl0brXuxSXz7HRzhsQsNorXyMdA
8rd0vFeWoZp4U3IsfvWP89gAkTGApno4KkWtYKhwGaOU3HlGPw/F4uOM8O96N1AqZdyldZy5RF3S
iybecL1DCtTZmgdAYqLbvHhZr7ddkubzcugJHr/StchGQmZSjgUMcC9pOge589Tu/M5Q9wTTlkF5
piSa/Fu9bZ6gVPGVK2MAkVI1UAVDoCHiwrs0Qb4bPAb3W5rMx/t2Nt1TsYMvRXgX92Z/5KU0ske3
Wk6dulvkFUmbRHqbPVe1W5LH2+8+65RklNZSX07e7DoOkcYsqTKlea+OqeqzWdAiTLvTfolkx1Oy
0yWCmfAt+XqskTrmt9hx7qLimrJp3z48uOQ4JsGU3V23QZmRGjM+kC92mRWB0jXk79pUcklOSiqs
gsV/aEbSqdn+vgRLpZnLf6iKO3UpqEvt5TRwTs/b5+WXmxe9pgxASuIoEgBRIG3YpBl6EEDGZkCk
FZHPhKQVG60ktf0cEyPX7oR7n8KZBUXkMDEsZgQKsVnTbU8Tw4y22TJ9WxomXQocorD+S/0mbDln
2p8Tp0xJREJmJqdOcjCL8AvVN1A+AhBmvtoa70L/1bXgw1V7rgv5+kl+W0bcaN1WLqx+V34XJAGp
2lpsjyU9vYCybbqqYTJpaougkxYPfZ5L65ge+DPM/0tvfAZDtpWy7bui5+8Ka8y6rSnJ4mWsbLKn
94adxehYWzN6j/JxaqvlpIc9ZktPnwdpus7aW0eMQyQQWv4h/+2eJ0jxEaaEEthBT1bQlNfDHvhF
U/BGqT/95bkamP9ZW0LMACbM+6GKDE/Zv5jTwFdB58VVFDGw7g0ZxYnTw7wXv2LivuK1Ko5Jnua7
u/I/bezwmKqqk8zube4TJpsIjkLn8XGZ0paf02ajgpvW+69+YlBmX8KJfALeraCbUkTOrJfmWylB
17euZqts2MS4uBSGOxuN7tQtr8Zp5eOnnnOwDhyNZdi/j2ltSs1ySvuYzjmZlMjUGqIu3VxZVKLd
tmciMFqcJkCEpZMrLg+4Ito56ksWPqdgZCIjiRRzyugLzszC07fviTdBpEJwG3zJ+6gSjLZV3i58
wOsVJNleUsl4Np7MpmOUgPR2xTeSN3tGVhjnIRQhoYCiKRMmTXAUAS40X8T7gCxxhOds3xPjVZOa
9hOlJF8so8etf9nTnpB1wqTX0/ieoh9jHylNnXCYmH14mb0O7TgF1JmiAhOd7M7X0XdHkpF9vBr4
jyl5BfYlL9np8mpCDdN5326DAEuIPRUxRc54hYBprlI9H+SV0tFHp25Teg3Xg+xqefnUbChvfhIw
l0/K3WZaXprnqVSpuYYbO8qTVpHMjsZQIETquThsZzBnVIT6WZKh0ljchAznZAfRlMElyb5IGa4s
u8xmb2uTIO5LIJ2xugOPBCqvBIOWodjxfzlxUdmo6yH2qSVC0xI93sHAqJs30apU8nAF6Il/FQqt
nX6cXdMViz02pkyzGnl1YsNRT2JGdghjOs6OuUNCTnwQHm7dkIltx3GgK4H0td6UNGhlXqxH542P
FU/Nmt+jrqnaPHDJ9dSGuvWma2nL7XgcdBAVydC32X1CY5lDAgxetFb/qf5kC7gi7O5jkza5UECd
QVArs+dvoINCckW9A79XBh/ZjSZuSbhWGTxZiqVTx0HOvKsv33+MzixkqtCJRMy0/QaaADtaMFzj
m9qNaKf5YigJ/zQ/oi0AhEPGPqRdmS6bYqwrhd6tAV0Kr2E/n5UkiXnCxx4kb8YdfkHJtuUlfQV1
GSZ8A09NHf0JiOVY60PKHrmhaPoS99ZteBJYAqzT1weoluvyP6ZKwwQHYR2yzXIGP+nBiLanrW9W
1MIYNlDb0dPuR1XzTTaEE4+UJb9oPFkYaJBDAhntYT6xBT/9QvtofnSu78wUmmDWcnlDvGDKbS61
AAZ9EJEq8BBQ+MNQ8Si3LJ41v2gIst/JEUh4F3vouj60m5T7iofsFUUhP83S5SXTX1+FqdPdu7tI
1Q/HSPkPoYchAg/FPp4jG7oAyqLwIpzyQn2FRrtY3XNjwvSbxF72Gzr3Pd3GKLz+BKNoMDdK58Nz
b6iGfqkdAvY2ul3eNCt1RK+af8zsnO0f4b2fy2vwogBUwxCZM/29xSFGdDSnqTE9IkU3Zu4DOSVr
fcPQ2X458TsfTDJhUHjp98jefADV1WNVr4SQHNJiy3ZKoZuQqWf3fx+IMZGK9PiZE/zrPvze7pcP
PMtDQFcPYfZ1mGjxYmm+LfFlThhs3dsNOthiGbGU+R6mOf9+n6vJbDmVbPG7aPtlpPpyuXhnDt8+
9R/ivEfquWYPk9fCv6qab2U1LCSvF+1oHOxCJGxqCudo/7hLoq1vI4Z38Oicufgf2X/+IojBsg2X
xwbXH78ZBRAzuZzHb0f52oTxNvYkT7lSkP0jgzh1hiP9vSesCWJfkEWOlgJ5EktkQqt6Z5/Z1o6K
L1s71f7bd19OOw6Qp7euDMBEMWwitOVgzWhz+InnvZqDSZl04B4t4W/0j4eCq/KgkYs3xS7esHXK
5KCwW5OF5DX/OkRnsctydpUrukKP7uvFD1D8Q0YCtZB3vdC3UJRjsxj01+HIu0XVYEZBu3kHj83z
MPPehycTx3g5SH+wt9mzQEVkY03Xb2sIhF18kH26p8vrSPns8K0BMQb8GTGI152T02LyPonDCyAJ
Wbw17/LtVrBRN0Z7/qTLW3wg08uqLX0jr0aBfgSjZ862s5Ee4Ico4X0a05SfGub1Qr13qGw5aJCy
xWZElxg5jafQuAFZ/UfgxXceWI8zisfldU1hHqOAk4zJAYyUZyo+mAOmClvcjnfWerj0iCqBs2G/
FX8Zgt/8xXsyctfxr4pujE54Zldk8drEqSOkagLmrS8nI9e80/ziSnb9trjiHhgvZvabBRObmezC
Og4753WZITg+DzYj8Ijpmxdz9RzbnxV91fRQ7KJzw6gB7ayugb451KCK+T2ghgx+/ZcC80xINHkc
QPyswutOMf19f2wIpJCWk2W07iGtRmJL3qm3zokYvWyw5al7CQ5m8WCrn9KxgTrJYN0wTt7Dz3+y
cNgmTutSvIHXASvBVk/9zK8tLBQZu16GhDxdEoqsuFRAbx8sdIEDaYlawrpOwDDJQz+WKNFBTclq
zEz9mFiAPvZsrsxn6Mt4h4v2PIocx7ct8JtbjImnd0hYOmB9z/1nUMjDlC9AG44UTm3ReB/eCwRk
L8bYmApkzdNOnSdLpPdm9q21JjiSQmXDYRPt8zkPKasBU0tznaSmeCyg0b5JwOX040MyAnT1ndzo
50FkM2VNe/qSLuHj6SZF8Gp6qq36zEc7MpOJLoUhe9lVznIdby5rwJz9zYIPAUKUYf7Mbej9WXmm
Pt5Ds4JR5Vv6zWwp/sJQLCknd9pOW00OXDa4xkt3KiXze3rTijL4B+RPMnHFwdx9V42N37XmA0jX
ZbvPTqo3ddgACdyiojoDjxnL0olF45yZ2WEyrgZbQdRgU2xDeLaIc2LUo8xSZSsU+NWaAwDjz8xk
VYGB9ma+1E7RiY4umB2g5U8otMka3Gbrp18h5WMKT3VvFji5RDv+9wwjR/NvHKFl2DIZiug5F/Zj
py2n2wNlMEFwhk6oBCyAA/ke89QQ6wmQ42CZdTTuKdOuXm4CCZEYmfP1Duf1IKIIe1uCU69F8DTc
BIQeRQjaZlbnjdwZdqv9GJT8tCAljD6ow9ohYdZX3Mtf4kb8Lq7pJMApsVWsHcwYMsWGG9TxTksr
80U3bMzKxTmIz+IZjtcU/Sg6JpB+W+F0QyTsP9f9H5sJQp+UhyveNNejYAEPbV+wXpLfYo/Q/9RT
x7Y5MxU33dKRAdCSOWj+VUZvP50ZYTqgVY5oE4RuCRzGlzKx84ndhhTbO4mJFmgmCVuo/QP637lw
bKHpoLoBL6CyC3c6b9CxJMv0MsUTtkq21Q/JxJ5w5XIwPf5fQtb8Hx0P9k+R80sx5J1AwqSAfMzM
JV9oxqIdimTUL5xQGoQJNIXugFaDassoNzUfpd4voLDHPrltrrHCQyiiUffY2mKujjf9R8ElE363
5rELJwfWKzaM+vQ8CWdxi5ETACxMj3QCSGBAsMmlNWeHmZss6/XArDzZKObAIKMGco32+21qXraO
bvmP+McJYFbz6qrtswXaXkcOp960Ng+cDWgsEJSbMaUXjZ1RBZpB3NwIPYvbZs55MZpYdulG4PbT
7uPIwgqO+0QAtltgCDc+9+awhlI+UrohY7FFxtVOfLSXsiWE71XsbJQRv1aMTeWq8+IXhRlYdxFK
zKMT5s9dtIypuO2E79pTKG/GtfY4p3a60S3pHxIjfif6HeYHufTKTMzLPbw6brZq5/niueoPU+9x
a/16TGUt/2FJCiu8K4nxWvQLssedyqWn3RU8VFKQkbwiONMTviBL8GSsAQoCCI1SrDB5bW566OZj
vnzmM3c1tpjujQYeLNb6Aeh0qbgx5v32rsZxrK0EC/UdAq3Y6jtD7HAIjOIoR6CcPU7W+QZ30gbC
FmTHlecfbozoPimQCJa/U9hdcNpIQemXe90Vx6ky/SE6pptJZyKRskWznhqTjUQyTDhzZwvAVyMP
GErmJAdybulbbCBCTwomGyanzl9uN28O1GkO29EKWwUM9JNyAViC94JPM5TM6lclKXmPq4wtqCE5
MI5wFJGZ0KJRgF8xJZef2MJTeWST87ROrXIlzMkX3yU4G/iPKgc9lEDfQQPDwpgEWL+cp9XfM8Y/
z9Pf3KaeRClBqleozllN/SL9PaAdt85w3k66IagavuOxjaCFQAGNz+/L1a0BW9OZYFnrtbiQ9038
zu1CPrjbL4Q5Ql7IVw1ZX/sjOfMHyczN1HnvYK7XuJ0fYyrs8zjx8sX0SlY59TBZ4aMLwX6deBDu
tNRLVmn4WBeF3f/JHJMU1Y9Tgksqhf1ucfkU4QQ+XmcJbNEs4zqiTKV6caVzdpXQ4LEzUL8xEE7b
NvD29/zOfVLB6UKmn4xssgWR2HnykRDcdWFz9nnEMKxTdwK1X/0KLCwdWwSSjswsNulvQUbvNOzC
dDnj7tGcHSQW2ahXQItA5lt8+iyB2ixp2xgXnGgMglIg9EjB3qsee2kgWA1OdFQfIcyA25uvixg0
P409buT0ac4sHOUH9RFfOsYCf/Jv4secC3eqHOeF9mc5cXcoQg/ykq/LNVY2eZtdWbgyCqUj51nx
wTetQDoh7w+k8arpHKXb7J96wuSbXtRdHLKujMadWs2l+tGDaquoHDZWR+1uTBlzgyqX1/LCPjaB
uFwI3oMjCfcljrvdBx09NPDUHEBR8GH1Zkk6ue6Qfd3chaOKm/Ou8ghoIJJm19ERrBhhI7AGYIFn
TNB9NqbQmOLPu7Yio//5/EwC4eW/8axgVkew+TVk9C0YK4BjI2huiWGUjHnEZbeullnBW6nXn4+V
z0zGoA3mlymvoYDBY5XMP2BM+1S3Xtvke0jgy7cKW/aPDK85GIjDpw/0OFbdeJHuRootU6nHc67O
CyQcEwZyQVSagykkts6USQaasBdRF2rmWw41/frluNmr9Ua8VLyNh1Uwdpr24EXehzXVvMiIYpcS
tKWEBoeFtoYQIkl9Yo9nM4PMMIg9HT7JNI5m3CYagp3ISfmnIAx5GI/a6tDHMd2Dk4o8Gp7SYUzs
Ye23vPTEKhCjPEyB+/kFwziAjsitWb4YcGUl22Ip/mm3J1fUVvnsXj0B0YbxP+qiNw3HP34+3WqS
2VKT0oCiyt+SgL3k060UJu1VxMCKRS5aZdmhqp3ndxd9HVn6IV+BCa5WIXhK5jG9PRnMZKu4WDSR
Lr7+Je1Wgy6MdtQqPZW4nB7aaPX4Hqc5dh6LDBR6q571+ohMHbXZa5m/1q+3yZf1wcumFoOHVGn0
2jMQnzIu5YOP8Xhss2pT0D08rQiRWQWSGnC2zzJv+t7jZ8WNGq2ifjdB+oABulxNJbNX57S2U1xV
dLd8gGNJxn0bKHgdcoc/MvyQdP65iH/xqB8M0SvE68eYgG3sB3heHYdYEX5FMDnSXAwNDcNzM8yr
o7TN59/PTiLspVjXE+dbM7x+p33Xkkz7xQiEye9kZpaVJwmu/rGeDRwCgLaZPF39OdfKTUErLtuE
1vDV96mWbRE3CrKjYt7WzLWzc2yer7XQ74gUK4FGRPebO9XE5nZJCItrn3WhE8YMvf1YDIPNiqpy
LHqwQMY0gcmArzNzVMMsXdLjFfCcUCnXPW/iuyz1VRTbDWasU0wZ2RoE1Si1MSVJyRlbwckhLo1H
ar9QR//GidXdEkrRxZOpFEbJnPXfjNPGZwkdQK2AVwAyhJRXDcU8oCChy628yOO4sC+lD/gb+zce
N5AcaQl+6TZ27CMb8lOr/h0d4E+X7hNzFGRnOP7JjSyZwi0LJ/fYp7zcSsE7BNdBQ0di87bwgB4P
31V+rI6UEJ6cm/WJ16uF0T/g0vIOxJdYa9WYuEwAMohWo5ONFw3TyD3QLzYM2cl8/TfLGX1jP33O
5JgTLmJMJdjwJuchlG/Fj+gC0izS3f1lqytGt2HA48z8Xidsk8/xTREG0jHH4r2uLgNCZKqMPgtE
qvwLz9dgA8HU6+gUNzY3YjwXtOPXR8oPiL97oQ7cVb/x7b3KJqNTmOAvkn7IR49Gpw2+l8IdZINj
uoPEKXAKUHt43GsUP5T+KpWO5hWUtJQrvKSn1fo8gBsYm9RQFi8ahQSG+naOSbAvArzQFJrQxpHT
0wpBiSKRh6djAHNi927JOd64eJ8c3tHXGTrG1OY2SDBceGOUO16U2a9Sc5fOa7AQcC0bxAS18WTM
++TXfefasj9HZpB4+ZLnug3hYe18QYNEAa7uPnbroxXn14zeLFAjNzXQa8UXHAXWeJSO4xdqOy6t
ssGgkIapjj6wpqbPrHPFepk61B2bqcCJN70WgWSX/xQ2tsniE8xYgwBWtP7Dsrs1oCb0Fgpyja9b
cJEdgROUPDYmAjeYRTMrvz8d+hejC4eLDtX6x9XYMfYEL2l9LA5Pp0ZANc6KJc6QmITExmwohPUq
s3Tk+b2jBqN4L8ErJ6YWvQqlxyreSWf8ZqrNGNY9+pxFGxtYLd6I2ajc4h0T8PKNdu129ZqjgX3/
HfZYLzhWzO5j5gjWCUqwpKBYKmZ0jIwvmE3pzyhr/pABsNp+BmahLHAXyrHxBhiH/GKQcXGLsV6n
MGnELxLnkAbFAvftxE+Cl1uZb4A+Cqr+Hq/qxmiPHNfpb3+nVSSVt9mO1St0wHnqv281eCq30VC3
2rb2crwiFe6IbPvBLfuyRt9nHnCanRiAwO2jFArlhbaYeFQ463yRF1uWqBqZ+SGld8/s6q7TEo6t
N7119i/XLI7QB28qWQ4BOE76F/tcgp/pSQ80r/VTLzpOrfOwAUjD0EKbZ76AUxHYXpV1N89/KRq4
+WR1Bbx0/U87TVwexl8aAVv6KffFJV3Cii5ElL+H3ubkCJpN6+fLpx956p7CitWd2hTutLfiedYZ
iWwoCBJWRTD7UVERXl4/1d+HPofWA8gwkHlVLfjBJvbBaVfUMis6d2p3Gpl+xCq+iSXfaJ6dwkOL
AThEx/XCmk+thp1SOUNPCNeUxIUxdyGxcQZT0Ka/PE8RBWxmycf8t19kp+goKlaKt/VNu8BUm+2X
gi2mVN3xG38jGly8CrWfzIvKfDCIxH09rfJjtGF8CoV1eSNOXUYsWFnpj84YAnzRJwUhzqn6g4YI
RGArNuWZSZ1PEetPFnzTuTLBLVDo0m97b37lzMW4RjqbRSGwkwApZAcqYM4WoenWVMebUbgvd9aj
BG6vrOU3NNlhLP2/9VzvzP99plypVzzLv/Vq+K0CmoN1sn2HnCygBsAVKhtqTc/S7qYTsI9ZMG6n
78zkd02PBfXvYz/CCy+3vSK5CHJPD95saTXhwp2lAhgVxx4aZqcwzVl3gScCUJS3kVkU1gdKz453
FP9NUSQjbmXSC30nBqpJqC557QtkUON0hA6nA08CIfDXzit3eEGdfMtt5mqar9/YnAUC4CogEMqb
/0pvarD3vl6r83JsTNDFnHM3ZkZCukgX1YFNfIZHFLpwNxzYG/fKXx3SigO05Zfa1/+efndCv2+X
Vm+3VgfMb5ynvNR4l2yGA6sXOmIu3QFyqAgLaA8gmuj0JtVvGd+jvbp/2UPQ24qw6u1xF8/BXGCs
j/V1Es4TCvFq83BSV91ORVuhDF8JHkgp+vnCOBRm05nTbZaatDL9WYy8UkBaWx4ZsPC6aTYjM8qr
+K+cY8nvPI/tI14p7MrmDPBCM9rr9wgd8aQyoM9YfrbDAbzAFjycaxxGiw/naLnPL0PAsffF487m
wbH03E3WPGYTaN8jZk633M+CN7eCbWlGOKLX84CcHjjNOeA2zaE9IqPdt/PI/ENXsi0JeaxNHiL2
kGiwvvOOJcUpxLS3zHmv6P0ONOAotczPgZclHWJC+n54jRFrZwVh2/kz2Wrn3yMNyIuzmsUFqHGY
HhtYO0IZ3WJTfDfMuFOZEpMEHyQBE5oV48mY9NUbyEx3OwIStF1kaA7Fhkn/ryM5WOr/4h3Lje0U
2j1GCX+f3ZVDX62F/QPPMwD5zZw9zGqJBVVwBsAk5JobNmsTRhyMjwBYVzQPD0vy66Pkw6H9zAK6
tgWRw+PonBVjggx+INSBjeC9zPTS25MNErXVKIvK3A/dI50/Q/rAHjyRfVI1xE3rkPtsvHFEju7Y
yblaqPNkXu6T5cyNzRQH23vOCSStP2cWAn8bQdUWQxjX5fpF1YRvfrhIdh78773lgXTIuOzRNmaQ
3gG8gc2QVZ4fZn585TjjgGR5UALxDzgCS++QHSc+yAh7cXrPnIHDcq+hER6MsTIPKE7mfJ6BA48l
xrxsyRO6VNaAGbvZEjw+AuNqrQjIlKBbp4KmX4ibySJafcAuHekgO23IdqfdFFfa0OjS3kw5UCuc
aRyUc4gpVwy+J0BI4I/WfwtEFNDXgpKeAM/tx7kLjwRzY/WK2Cs6HG28xelcPvbLfFtdioGgWfP1
l8P2bMZxKRGzcsVNd3qy7wTUqRQK2k0GEdHxNBSnkjfzcnv3C+kismlpNO//sEiGvTNayWfrxEaV
zkgYjTUPwtSDjGkmpylVycwFGrIeljzPzWGHN8N6mQNFkYanUPQ1disk2pvMGU9g5n0hAeLb+VMk
737NE8/hfDpXwf8m4ynp6Bt6+SWzdRgIgxPXqY+P0VnIXwE0ZE0UeB7rOVKYuUgzLZzi/Zcq2ZH3
xfX9AWfv1pB27M50QJNFCRD7tZQDJaXxQRUH5PzfKcxwSEvdYo+vXI6H8AISgQiZMXNAM+oViOiJ
LG6bezGzHHxbPQ1BRxkxndcrjS5SWz18JBBmf69XnCj75z7z+aMfDlI7/RtxTTp6XuYblGJL7esO
AH8xtWB1SulJFhlwNNt1usDWOgVD2nF4cqwy0dNRr1Rb84klb+tAowbJQBmZW8MzUL4CLV98wSnu
6WsLFJHOzNld4+Hqrbc8NtksIbpU2lBw/axFleAgjXzTlYJo2i/vcQCzhdyA7NVB+umg7eh4Udzy
BCIAmNqAow12tQGgo1TN4buN/kas7LDCodJRROMoEP0303s8fY1wCqgb2+R09LNGS92nTEzdwgUQ
eezYcM/IpG6CO+LzxSlxkwPwF5WTjLhtXYJsWnT+qT2x/qH8nY3baopciypHQ8OAbtH+bB4nph4M
ANtYsvBEyjc244yiaxYcwWaWsCqUvtNjZ3xdxWLqrC3ZnHsg5chUPIzTmTGzmGQ2juCnXn6NEjKr
QjzhUSdWFDGKywZcLApuc1dTMGSxJQKMDIx1NvN4lUmWgtDuYWUPO6/Wgf5Tztz+4cW6odXWUwm7
h40zvwVFOckU3iVEte6ONAEWMfOQbGMQqJwQYkwvKPc+bvw+g4oQuC4wledhEq/09JWv+fppYL0w
1a9FzQK9kmO3yQMhsTIwzw/6hDmwgdhZYCTJMmbbOamr6Q6u0fkyqxz97VrdAbg7qsEOx5jUkIPn
/HRwSkMtAuIZh9z9zp8OxWCxFE5fKztrJyCGEYQb0wteFzYVZSQJVJCqEdfPzKYx4HqxJ8D7DLZK
FfjmyKXcbChB/xucshyYurIbeF4Zl3gRAUhEu3FjJwln1sQS2d6qnyeHQ3WsUN3RMc8W7Ib0rM8V
+witaf7zIr6XBxdZBOW84EVbmA3KUO1Ehg/nOetJIeOA3YcRIKMxmbdBy2F9FhAinr6nRjC7EGKJ
+92yPaz0nbBR7X4VH1mT1EEoIXa8kPm4mnESYMUbXSs8d+ryy4w85omzLME+aSFS1SyoXKHjjhoV
sWQ1NROcIB/YgnljCBit9MDpL1yBBdsrlnrmhL48itPha4AvNSNQiYIHuJ47WELu1I6wVsPR8MtI
Bb/gSGPv7IEgi6UEATilDv1OzKcFnTD/Ti1ud3QbH17ciV/n8+WBMIFMupudMLfT7LCojuv9zB0C
/Or/ip/kh9aGm3x7+49zFSh0hKuYdmtk21SGhTPmhkFEif3hUEVpTHOKk4rpgdh1m9upHSeEiOyj
+UJF7LhTaM+2j5V6NOsd6a+gg49/xWBHK1lnT2ud2MXOidEBOwQEoGawCx24ac5k8cCna16SoDkM
h+z0PLchJCFaU6f/mzpCKDs0MBdQNHU1bHCsQC1Oj1OGiwG+cusV9EpYDiCqYGV/NK4gIEljX0by
Tz9XVBYNg+SM94k9rAUQyBwJ6nr1dMZ+fOJmDm0Sm1dLPwh9x+QQyTdA9J22HSUC9OM/Gnb91gpo
HTdccmvmDsyTKNk0/k1XyLgQMeuEAFtv9n/6/czp5pCJSKI4wT7s3MRYzj8HGVE6pX4dVsD1lGn0
3hzPGyC1N5/qMH0LzFyEm6MjwN1/hYBYfD3vYVGqPW7RvPaBqygkewiI90iXPJjQFnJutRxd1sQV
Qo1djre35uYHyuIdyrv0pz3xuFjUr8Kx+KVB/GvD4mdUw4Cv72f+xGeNOHoAuDlSGY2HDArKeWKj
mwVVYlIs7DL6RRr5cU9qnH8lGL+8LW7pf9ay8bhR2PMhIXasrs6q9y+zPLL2LJ4uZvcwV9IsFpT0
1ONp8OJhxngKRP20Pj/yDO65WTRmsYTf0bm1oxBEJhxeRTaiLCaL3rYPMR322xsHUmhUd2harcEe
+T2IbYeTHEyisGmGliMxoIFu5LgGR25TYomVbGZjfVEt0y1g6ZQcCL7Gz4wYzoW4n7m2L7yaXVc+
idwIX51H4Gu0utRDsM0YFcmydyOslhnToFgQUHqjU4ZH7PIKHz+6B5GCozlb0dPLKcwCs4LmcHsN
FdRkk/mPUN5LNfOZBWqPHZceZc29tYQPxzs9p40pFTNkMPun0HZz70Y+BjvpVqcWOgC9BoN5YUEx
dyi2pEPnM7fCUElLm2wRU7xgmFWYmmbRgWtQvtLAz9YvjMUtuGcIfhQOgP+cwxqVxMul0phLuIX+
f/vC1qW50aJGHwqB7OgrTJkuc8COyhoWTDOGBbAsPwa0s2ZenS0eqi3waQYZnhpjS3LQiBQcq83m
hx7WobANMiv1mssoq2kCpqQyJQEi70A9Qj2OBASi+b1Pt2LAlCnrc2y82aE66nZ9g/RdvzB+fNeD
OY6xYcPxkgUwUfw1ErdYfK9T1ATDT77kzyOp5oax5I0EewOmXcUqx8YLEANCELCKcSTdPIVrj+yJ
w4iicd4ebOevfHzcBprNt/X9x00wkl+htAD6mHCaHopDd52UDheoO1agdImhMOCiY7NepQEIBJt5
vedAZaMugJsrGB6UaQ26wbXoZjyPrTkBHEZ5t3sgYkGV910rNpqyF7o7aaubcZj+qSGZ7NjhA9gm
DvDikmw5HOe87j3n6qllaY2bv3pDduHDooD1U4kRJg7cPphnnjF984F/AhTw6ELnAqhPt/8PpIFd
lcwHu1htJ5TtFO1IhJCrGiNFzi2lfIcL91sk+ovIYyEab84lalhrgN6UApiu2eL/8c8ZP4IGpbbe
PgHm9Eu04KBKYyo7s6zgwYIRpWQYiHEU3XEzZ1twGLniMgaFAZXMWcYJu9K4A3CkNJQjAQNt15g2
uEtI+w36sMeozvr5ezNnpuWE/dHwPv/gbGNgIJ1BZvykJp9m1p3xj9p187ej9JszEj9dgHvx9AQc
Vef/I+zMmlTHriz8Vxx+bqIFaOxo94PmCYGY4YVgSEYxCBACfn1/O+vFrnC4wmG7om7eTFI6Zw9r
r7U2ZffRi+OPm0lpmOeVPaaTspMt40dmsITvCLxKAYBi7gweK6i7EVtBwSwHZ/plRcxubnFmtqvB
6AbCdYyPNjfPyvf9ipHlI4UwbM+4hqO9vQ3D8dhEvH2yw2IEiZX/lGjPdowroQgQaeMtQK63LWlj
dhQxXOIWrBioqCRQ7jfqZ7gjnxC+IZtuiyzLpNysbT52uD3QXO7jfLOh7O2W4UEYG3wvKk1nBDGa
iHH2FxPyljAUXf4/HmS168VbbLi8HC8WEiMNvXNMEG84j2EVLYvsZvNgBsBRG8Ue1bhhgr5fI6rG
QO8W4zaN0sHRMt2d2Gm8t7H6+tj8oi0qgLs9uyyhhs2g99Nrk0Sp9HrrnzeyuCu5/Oz8SHHINC99
x6+49r1PmqWHIR8pM8MCrsAJ1AoMk7k/+A7FpWo/fFrDAO4dA0duyi2Rv4/3ZihUAYf+XoFppNuZ
14izjBfjZFWv8N4jMCa3Hu6cEfXp0V5mtGARv1fJkRgpacvFn59jDhZGIVG6F3y6MiQO9rpyU9PO
BgWEUYBdkK+ckhAEzNHQyvNOxL2ICuBEDytuiUuTH15x7Cv/G/RoEWYLyAdqqo1HTErS5RI2cMDT
+f0ED5enuZRTF2cm7J4s3uY3XgLpJuYfRaKpeJY9TXJUNg4A0T7kCecsmMWB0TZsl3b2Er9/MPLj
tY2+XnaNZiNeoFj72bxxaid79vEZvBzSwk5n3jFUXLhWIU01Yk1uBGY0SUJe8sDSuSYkFGbQA4+k
MQn6P0c36k1mWdtZ4gAh9+mJ4+GGL0sGo1kWMHN6het1mo4GNT44eBjJaQ45uReK5zMIDxgP9y1e
ssSdjOgsHVYkQ5Kzez8nyIw9ZkhsTKOltpx1anvZhy8xk1E44NNwX4tgM9Y7i46b79zYm0zSzBtt
t3irHiPNJovCp8hiJ8c8DN+Qo9NIgQSwj7JvTO66T5e4fLK3EGXsES/A8SBNcH29LBxtIWphEMAM
H5ZNgRUd9b2zwX22ElA9Wvzq4CmobXXYA9eKrymHoOks4wvNVcYt3vllwnNABhCEMWeyl87u9mAU
jtXOdHq1u93Iv9rjTf4JB1m65hjEZ1JwhcMSCkWUvbU3FYEym0IO9ny1wkQAAT/CXxcwGe5twmLR
4Ol3WGxa2lNi2ibfWD2tl2+e/mHcBjgDvvBBnJDI4jAD78xwQYIjjahn2HPNZ2vPK327bE+IIfXy
fdXgmGLrBdimwfTYd3SvATOE4NngpEh8AHvguCCqBSrs4QPp7gZcDaEDcaDk5O9IhYWzOdvTrj88
dr84kRghdQk/UEOEiisUcGjlTA1bj+9RG0pQvxi+8IcxBsf05mruPjhBU1Cx/JK1xdQadVgzwQLR
Z8QRJIziHB1hP4Mq/AnsZBM6cOKeILRQouMUY4KP4K7vTltM626YnUETcBouYNsOCs9hIBfx3KXq
wKq/Rat5YaRC7vAh0PLuQJ7HAMF0djQM50hWuFGfcB6o3aCgriHiUYXGYUgPin8p/w2Yj+BEzEne
KjbIC5BZ5oRt2yX2Dtgq27Y3/CHsE7qw5G6PmGzTF31YlMkgkM+gR5eFUwINHnzTShq2+3lkSz4K
Zzg/BuEA3JaD5OYDLqowSQvoBNSOsVBnetJCtXOaL3R9iyZjWcawxFmdocQhOANivkNMTo4uHh7J
zW/9+EP49nYP2lcuKuQX+4V7Xsr1d9IJWdjXvEUKdw2uj4SnCxjWpNfDyLaju3dIArBiUXqO2NqT
ZiEYCLQUDjd0v957JmFikLEPFWMY/r7mcQ+JexcH7kXJg5wVttLlmiAZwK3pTWWOFoNv7XC7M9bf
YBGtZ5KDR8u2k9KG87XytHvB1RlGwQQWjOs58Rb6p2MMWGezjbOnR20RpanUPw9ImTOSEMCwz6O/
2xBpTNsJN7stZ8Ymd5UhnzCG3syvhseIp3QnJ6e/dymSnlhVz9jXlldOThSRRDqoOAOSnO6Omtxo
t5reYB9/Vh97QD5dCLRvuYM4k7RlzZd3cjKsE4DCPfbWdAcQJluMcq4RddYhevEjbnD/7/0ZZwos
Q8eJxMhOzpqHzbj9Rck08UZhqGbSmRE3WWwdlA07yPilOVjOMlsuY3L6dkNgH/O6g3mSULZU9mDA
WjHWyYNx+Uk4gj7DTeQ40q4B6R8Bjn9HvmF4YzFrUuEKnFCnhHmnYyHDZjUqHho1YV4sG8DjupiJ
cWohlOG0/HEw50Cdwdy5sq8TauX81nl2FhN9gkcLsKLpL5sOTXfqLAdk4H02CV6c6Z/ejav4dWL6
M9D2hKOBPzYPHhWhPTk4H84gBa87max7eJMRfez1xLRjKnjFHTHrrif5hpX1dh46sSRbCbNrujpD
uA3Zty9Zl8rWni2XI4C5do+gw/amDk8/2G4eYY1VjONOu8J2H/qGPcW6YcmD22yYKEcUT5ILuVmb
cRGNkxx0A8wTthjRUjLYBz8lJSamMlbo4DqO2IpDxLmID9NRVhL7K5fT1nKdrYsNF3AjGw6QqNlj
bJzwiMIVWR7p77uEtIz2mxIjz1++mj8lUssvRrBYxoSKaLOpbdebzLxY+JBnOwk5wCMqAY3pW7xx
EwUX/q+PCcpaRPxNUsItxRUIqieAoYcBbt+Qxmwfw2YInvA826RwiFO334gGCSgdUXKyG4aDcE7k
iBn8uvmFDQiviCEMspQHIOcUBij8jfVr25jrO5SiNmNMIQlgRJvf2o7RPSwPYBvifVxgbK36mBx3
GOICQNIsN4IXbfOeKngfvqE0VOFlargHqnPMzV0GPli67nvttdb9dlv9JvcdAbyKw/SJITUR+Nin
xslRLMattPB2fnu2A2oGwT1CR60mQhnVWVNKd86tpM8DxaQTxUGQbRLYd5ZbnNNpSpuC5GIquejD
VqQm9B7pEdY6t+Jjj42u/qGp3jDdAjr3tV45YV6XtL0L8C7rBRIFXVFwgNxaxBTSPPFdX2H6xC+/
PgIi3YFi7ZqQD4jHJcMdhgQfEiBopnGcRJAdMdyh4BcIntkkj+EOrbXt6ZMioLnAZa6v9fCNTuXA
gVNi7Ug1EYOBdZDkue9sv2MdlEwcdSIP20f8T1CQXIS1oMGzvQGRdqD/w5XBlJoQA0oFPNHgxh6x
f1apUMoVORs70pdHR8+FDwEPuNrMM1mzzpFgrUadNwcvFy/I5Bl9pypcn8GlcLDrVPoGcgKUcnxL
dIs75wF1gcFRBpXcg97KAH/ZCA78aQDE1W3n0LrazJeOfKYJRTdvRhjwcG5I9aieccpoIsqC747L
IJ0KU3jgLbVDmTFgr4GBfff0KxZUMOM3xi994Q2C+Q4a7/gIHs7IEc3gGwuu5IIdJk26xgBzBZOU
qeLrh6H38TS+PhN8zoDLvxhOwDHJ6xUD8ZsqvwL1UNPfEZgEdbwYjkJi16KaD0aD9kMlpxKGnk7b
05g6B+tddAe9TqFUddhk6H6hljCwstsDQ+Y6Dtq6zRu7VbDTclj0v1uh6PBdEfRDDQnFRqoGxNd6
tNfYpBQRh6TZ/fY4KFWyf+PBYH8w82qEL/Z9EG4WTnN245x1aoZhSrLICiNtNuxTE0/A5wsaOBXx
GEphnWIQv6OZ1WaXQGxAxRr6jiUoHJMOd8thWhw+OQMWS7aZDtAil94NOwFxtbXs8WlVYtTewosK
Og30JllVzEIdv6Tqw5ZWECfIwrXlPmf7wOzvDv4lUCYlZhfsXuD6DRTsLDq77uVHJhY3ikHOespM
3BkwjD13mQGAkqkDyl8IPkSiEZmCUl6B6fheHiGFXAcv0cLt56YBlgaDi7+3GzxW7xqP6KDE+OAa
MsOHhvU8JfrBr7CHYLXSHWnqVtttLzffRFLRsX50X9qV25xTArtGYdi26xHJ51SmIGOhfMqio06g
ciV7ycbhY0CWInucOuADhGJm1x0Iq/BbiOoENhwvYSvTU3PCW35hLzY1gzTfpMZnJM7mFYgDsqGC
Mz0mbh/Wx0QGBo/o1X8AGTNKGy2Sd+dj44THgLAVvjpn3wIaaGAsfvdLWEEadPs7dTOwaQj3HdSL
aRFjmAOwwdcbfSYFv9KL0kR6bV6nrWM35e82KP3GwoXQwbVoFvlHRygQgxdpTsOGXAhBi4Ruzf9M
mSraS64HL1AsxQ5U4nhKBHyQLrOiiGkabTX1ArFrWd3FTCjFTzO9A/dFJyzZoAJ0mDFSZtNalv4Z
mvHV1VfPjhVxLftEaWglaniaVsMdoADRdBfoFsx957K1Os8xg2ZAePTcjGTLdWMOZ0TI9bxrirjW
QH1SQqNbjG79wju4ydMteh8yJLAzczd2VMU4h7kHyArv+ZvO/+qU3VdWDuFjKGnMQ4/rFaQHK7p1
4GnTLUNuewnTpwh0nPq56Ys+fwjlitnwTz25dJ4qDegj1NwDkr+hGN2XgWL6DdxVGf2nJJO+JiSV
uTpXsNnXO9aMusS+gVpbsUYbfcwac2UNXAsQV1nBu3bRgcHgVFRovHJCIliE0ANO6HL6b6zox9QF
FnqhZwzx3y1oHJAWcohBdsiRqIeo8paNzv0XkGh3CmwVHHTCd8jogNN3xHgQ1CULfkICP3Kn1vqy
lQG35AqBauvBASoBBJJlFVkE4G9QJOam3f/gLCMg9HG+G4C/0m/SqLXjkTVDBYywxwhAt41ou3x5
bZC3lgthkhoVKDe8kg7DKrmP1PCZq+h99mMYRmgiYMi4iKaaKBFJJDtZELG6BSwG5CAY7tGgVsKX
CDgL+QLv7zxu4YpG1YW/QfcXBFzdYhk1UnVQkBwAnDd39+lfAbJP3Vt+NPzG9hkwEvO+Yz1haghn
SpL6k5G8FuFLGLOYondEVcSGHuc9rqLX3KLmQ+LUxlkPu3L8xW0smK7A8C4uFQn5hUyIuQeVGgP/
nMUteANTEtLUNrtE5gS6Fac7IAmWiZUqczWrw/uIivgJBZak3+E8GbMW5CMBL27x60ubv3s6SKZw
LBo3CR8JlPUDU7KH5AyV8KbAPd31MF/2CKspFxBE90apgU00xApnBJUuUgeMiWAfOE9MGGZ8ChBg
ANXc9Pl74FStATRlnU7umi7sA1oYRDp/zMeg7Q6fTgxrEUi9nKkwi8gNdNMsn4OpgmBWuCoTPAGo
T7M6KAMzEhqctU1/yMzuz6RO2dEDpAZcB4paRjewOGWwSFucdgA3VjzQrOA/yO4GYO+2ZyYf3nCT
83+NYOAm8vtcUytncsjVDU9uAi+aHmvBrbv9VDylRX8/fwYCy58Gt4C8+uwb8Tk6jr+BHrHzinlJ
G8IU2CSdBBQW0DGgWF79fXnEOQdNMxUq7QBQMeBwyA9lFnSi4peZ+cndvFzgCqokEQpVNq8IwsyZ
uRInDTDt2nuk+yWWFESXYln5yP9w1sISe/7NZeCCBohYbnRqhHZgeqMPpF2S1BiQ54cqil6p30Yk
98306EyGmMDtWtfRe05pgK3yK6jAFkWfQ1dNa3JYPzEphjb3ovU0eTj37BJLohrgbcSjkOG0Pmj8
IJWy7Na68nEWck5gjT3k1vySvN71swOnZMVnh8IC1vDUIWjex0vULsydLnG5OfeasTU3B6ch4lGX
I9Hs3OZ1KIQUVCdQfGjsdl0MQeNrj2HBmTNBbQPUCHnFL0L+1WLaFtI+gcvqtIgdNHe5iky5OvIZ
bvY7eL052aL1uzJtqydnWv23jU4KnsqR9Rc99pK+UVcxZeZ5Pwan6WNAlg/AkAANr4AXDQhl9x1E
Qo3IsWlu/ph+3eMWXOIdozs9fM9rmp5GR2XbUUG6xs1aBHEA5T0lifHpG5ZRg0eAVgVSQ/revvCl
WtPQb0iM7vjlA+BB1tjffJ38HhfwsL09geLksyEqYsqJHkeqL1oyyMP0PwHV57bEzISB7occKann
noGSnsgrVF77vJWwLJYlLt39HQI1zuAQSPniW59RBTWC1NjsnYzLwVKngAMLvUy+geV8ww+8UHui
+9UGPgbd0i0uQcbFshN30+AEnWvf0eCTXaPRkQeqQTmi/4QowPjBZdbsn4ACgsXQIB3w3Kjo61yQ
DmEUZDch+lIfUEHgsQZWZa4gKby80bnLu+a+y7REYI1m75rcfVHuzfAlisCOEooZrlVF0V3QQ1xX
sFpQs6Xt/s2T+bvY5of4EhKqTZDsL9DzHxqnJkg8BxYIY7eC+Rpdx3dqwMuIzxxIIhbWOJIxT7G3
L//q7ZgCUJD01mjyYbWzFISwL9TOq7e9IZtFBce5wKEeUeMFmcEFoMp4M9tXkr13pOLHizgwbIBO
PghTgw+BGt4EKliUpjsi6YEBqjoXLdfoPGSjG0np3eUp0U89Egw+eWKMRMM3ZIzSLSbvXFjTqBSS
RcjERH70nq4NidlIoWJ+ssjJvvL0IJVO5aMylzZl5kifdN6lZ6obmFXoL/3LHN8OftdFUm6QIilD
1bQbxJeHtA9CoeQLl9/c7EILvyUtxmwXz6QiPPuvi5eVKMsaMSTkuzFdIMpgWxkioCs0FUS/nB+I
Mhb00mRhBgZrhxCCGK6OJzB+kXqEFPtMqKv9Rwt44OHeiX+ygKyV4OFE6AXCBMs8R16dImkU7h3p
2PhGtSsQoJZjM49DoO7WrAO4ysD+5fR3I/F0iLD0QidvZHv3gCemEBlx6spuTKKKs3tKSRArzYM7
FBHWY4xkokNnFzS5Px+Yah+CZuly7FvUkRdkzCamxwhiacjGlvMBtRzqpEdGpxFLTWDIP1IUAIz0
913ZDdj4Ae0i5p57Juswii3IJOGNq8A6D19dmxXMIPQBp6jBz678F+t4Ij42NrqcrMjsLfDBwDYN
a2MLU4ng7NWQDZE6kuAsD9uKqM3Yb/hGZhUxshwjtJmeI7qPtHbvW2Out/jEVUdbfVdWH/c0XBOa
K7m+sg7IxO8WMxMi8QE7+t3o6mC+77xXl64Z/eoosIXEwQdTEgxbMGsZWtjGIL+ZtGawY7zd8LkV
sh7i3fz99spDoA8xT1i9kstKkq5cCUL0fs5dBkxtZtj4Lfhu/E8FQznhnxjJttZXvlezf1vBfXCW
zJyk86MFxsmeuYnUP9+eBbQh4GFLhYZiYDCyF17crnN82j8Q9fI/lqrBfGIVc4cqz0pzJG4kAVlj
wTIm8ErgAVoogFh0qRTzC3t9AHdU1sWSla/4NC8Q5MBky48MKhmQg/BSJSzpE/rcSKixIDaffN9m
WiMxaAGtbi3uCPjiUzegG4CvQ4mlrds2spUPhQlQJmTDHhF9CS/ZrSaEeu4sRWkXGQSQKztOcFUF
6gN5ZxC2Jx17GcOhCT6hPAqYzfmR7Ru0HAQSpNOMIFiZHV67nxCXJ8QpGLx8KQRaEwjMLZ6ZPqpi
q3uLXumrJ8akAAn0XwR7djfdfTXbMXBbKgAbL34DKQvv/ndN6YBjhvs7kGWm++vly+IbUsz4BqJG
twi0/iaciZ1lgWf9nC6lewXgWnRltcTBhQO5ahBy8FNyMdv0mrhqKkyXIIlSedGFm9j0tnijiGWD
53yP4Frk0F+Wp/7SUMnSC+8BNP7HlItmhuB+WEFIs8WPQc5RDunvzgq2EN8bPEjVmP/lJ+u+yiSx
PavYGKAy+uFtUUWdN+wbAr1asKXqs8T7m3PwhNODRiRbsljSe86esMpkeQEbv/wXRrtC+tFmTH6V
rJh++kDHnJ49ResneJN4C2dEDUtrlu2YCkIAw3VgJIRZhkMborrAb5kSMY6l3ScwC7m5wQvhJ4YP
GGUni918CB2YhK+N7B1C/Aw+zCLZIjoop5AahPLHANBQMI2nvuZgQmNgr3DA2bxRac0UG4yOdw1I
yrWG5i7dMlCj2q9ZkVVMNaYq25nadh87OmN4TVSmSyN/wmg9OItZD2wQ3wgrPVAkyGX5vEMM7+qg
Je8pcVHEwrym7NnwCpc3dg9saw7PM6jTS9+Kd06ugYLT9LvfMfMa8HJ+qQiKhTM+L8EbOUsXkhZo
YbtH03PsXBDjgsoy96TplFJQuv3rAON3Mt+HQZzQrS7OdqzEwvWkronNpO0wLUIfwx9CpskPW1aI
4ggPDGdfe68lJXXyDkr+WuWYnEImyvBgOZifGLgTtuaSLWQU7qIeQdIIpwvF1s3dZur6xgs1cnmh
O3cEfp6/YLvQ836wqmCPX0RmYXH7pAn8wyxqwRwMcRlTWRyUcClnGVZPaId63pI1OEg2+GtgAjDa
EU45P+oAAR9jDfG+qVN6I90vUwxw0Ann2QI0FRs4+FMnN2eomLIvKKfM7FO9e19YVaS7YDP6RE26
jTtgBSwHcfrePeE9jgvPGn+Z9Qx/iySs5a1pY80kGwbJ3saMlmuwEwUEEx7+KndiibsTMhkoq86i
CwDS6iyAHWbW6EFLKRD/B4oBygIVpjwdGdQqoFPwDwhf9KaPWOCOFrMjzcMYjH1mADLveYkI+od+
tenTYJ4e0ImTsR7X49rZmjgviWL4E53cxrDh307URzw6dkfQY9G8vccU84Q20d0BBKM8ARuqhnX3
0SvCcsCsFLPfAmOv4a4Hg70jRdg1fFObJO/ZI6mT3/DEFDpoohe2l/J77gYowpPDHmiWr272ytW+
A8HgyS9AuNMTcgQ8e2pqDqoVSKRq5y0L1OFMdpPNIYgmnB1WnjjDdM7TL3T9MzY0gjRIZXqxezRO
vFtYX34TqhN2JMR6TIJi1l2iLSNcxUfATTVAWwc/ugiy3mNGNukao/a8XLeGWt4UJQVSsJpIKdgC
kxMqcXYMMnzlglINciaFigMdnnn+DI4KN1lyFS+NCgFubCA0AJG31yuz/1nt4UtC/sECpT0Dz3KO
kNlfXCsMYo4sZec8oe5PEQWnl2XKbkBWFD8Z5i12KIru9tYaqPmJuObEk0OKJmu/PA2hF1XDsmdx
Jd7I0qvNZ4CQHYsKsZWJZSMka6rWBTVLkFNjHZF6xqiIYFDet4AmAGMSUBY/jEGe6yfrqZkW8XkV
+H4gRGQ5mJJTI/iFwanJubg1xstsAwPTMEcsicihj3rtbYthIXhopG7lT3MzOYLYWSnszJh1HiQA
e6YS+oMiu4wP4CZb2m8IcBTiLHWIlKAk19gbMzTtD3edsSBviWwOvapjUt+JhwQ3cnyH1sL40+iy
qJS1UjovIGWv7StD1UhnlMteP1ZzguWgRwcourPtaecumQGrUN9q1p1wrYnAdBisbV0bWHJYNouv
tK7K6tZLxBuu7AFMnzYAJtAtGnEs2SGwlOgmqRGQMEDW4xU3u4JNS6mhoUoDyeXMjRClMBSF+clh
nzM4picXSrwSbHA3dieXCX4uopOrcZRgGTOUrzresdYGvY+H5I2ZDZ0E/ebTl7j5gp9HbmdYpuaa
Ze/6MskB1/BrOGcf9xIvax8iLDmKPMXMyFrfgT5xp3gkIhmV2UwTZh/mJcxrK4pKvF/YLoXHEjMa
ypv3+Eqc/s6+MhvlbjmtUYvovnNbLbYXEgDwO5GtGhtQ3Rg1nHAcNPgadGjX7osrxI4W6Bymp1PH
/G6wOYZyY381LeyMQOFHmyiwMdg8BZhQQSSlUDpI8HI3lAHIvoVjyOFh2EAmU+PxFUGcrLEy4ylo
IqQHzFmoGwFSBaAzcd7aQQRg/Pwh0J+x4sJGYCPAk4AaZedHLIrqFDO7H1wWevD0mCkyEj34myNX
+Ah+0nR6IOfYa1lw7Ic7u3cnvtNnbf4YXkGSdml3MMjiJ8oU6ryE2pHS2pEt9WQA5AW8429pxJEu
bq/o0yhkWM+4j8b4Isuca5yWLdfQ8KmwUWY34newkZOF1q4Z37cWmiB0w0DZmPiXaHEHowLmJxNN
eZFCbrlOrGgk7S27JJg/koA+bm/vo/FHnUG41xAYo+LFnN9GjPrhwm7YmNLdg0DLsUSL76u+toXa
YYsHPavTC7plOY0ss274vzNJplxTKdx/LAzgOmuxBGlBDRV4qJ4K+LoRfgvDnQ4BIdViUDP3xS0K
zpvC2wIUUBsc+c22ppMD4/Oq87N958o65/Dr1w5nHiATuhGiU3jOtEaClhMrmeRIAQguwS3V7A9b
tMltzzuFPxZEHBTqMkw0O+x7IU9BSlzg278VBeKbesX+YoJy6DL2i+Vr94G7t9hbR8UIBYUumrgd
/NQBfF56xF2kd8HiZKC4PXIkMUFqFG6BZPTUq6MmFn9zegw2vdsoWuEcO13I8z19s9hwQIYwSoLR
lpWddBUB9aP55FvSh9gNn+GSyth29GWoR8fb8msyYxXJaUNxDzODFOpr02qJ3SPrDtoM1DcYtLgy
ypyhu6RCfJFcKiCrFpPTX4WujHJQjdCc8x1rRlIbK4Riyyk7uYSmF0tvYIm0p3KxgcE9UjO/NGOp
W78aiBDjLdvcsE+C1WfB1pYJ+tXFj5Gs9OA7PdHJnTNzq/ns/5a6g5bTP21KbOniP1o2/US0InlB
0WSHCVtcEIeFJKI1D/wSjF8uvBHe+LFP7rvZWr8VAdiP4byMdqAXL8ILC8udSaO/H7CWZnqwxbn+
uaNAINpDPrE/y+EbRiRYAA2wzU4PlbUrsB1R0QGxaVRyyIf97c0FSeYJc3CJdVukhwSIdk/JlIB9
S9NTn8EVnj/kxPNvShJeHDN0JuLCb/8gZMhO3REvH8UTBxbPA2p9JqNBObamJm6H/pgvj1+AUfcx
ehgUpFBcKEehiw8e3grpP4CXxVjgl31PhUrgiNjaA5GKC0bV4jAv4gmzO6Emw7M9Rwb4VdBl75hL
gUU6OKWzI0ysKp1hTD99ekjEejseSE/KOObl4FKbGHEt3/qBC5gscjBj9mcI+sVaECRnvzh8A9UK
8kW4LK25vPYmMC0e8jCBROX29JtrwoeOzFEwJhYHuoUgS5Rql7DHNhUEAVqnHbxwjxgbwQWfuNqe
0np51y09N3onsD4oacvjUnhhwil9M7Vb9Cvy6pjcsRr1cDak9T4Pja0B2xe9MGlVobNDIsxs2NSY
B+Munomm/8GNptbhSu8jUG1npbLISVoLVDG+Aq9V77JW1f4RCKekBJkhVPGo7YFu5DYvVhXtIUM0
ibfu5k3PvVEci+eZjQeIDFgdiKcQ0bkhWQ5Fu9EDPmfvETsh7vaYxr/ol+xm5caEFTSUx6rCWYE5
iaNsxyPmKOR9Suz4QL9RehsmftPTUKaCn9CAQ0MoYqMNPtckic8AygC9SOjgOwa6v+jDjCV1bi7Q
uoTJKGioLFTEbCGt++x846/BIgW/hZRRRAQ/sASV7P7m04GC0utiLuFQuyxw6X3S3MoQXB4WQMqL
NENMltNw4t08QFx3dFoVOCron2NSrJC8rz5/W2c5cMEcnrsOYlDwLzcs874KJUJmiWDXHxdZjLfH
Ao8LCQq74dgLqLkXW6vaJWW02GXnfLYfasHf1rhFKaDF5hQWhtcINwCIfGh78wJ2v/M6+M4PVhBB
f5iUnghTOGQ/GqRLBJXp77JqzVXyR9LsSs7nFVJV45wMeYAMcs522TEC6xBZAj/HikHzjfieKaAs
tCP0SS83Zy03zwPBNQMKV48rZqSsSCphApFQeQ6M/2DwUoKY3n19TZTgxHSukZIDZViHE87AhLaI
pRN6tf3QGshaG+Q0s+fy2muPLvL3manJyqXjkWBM+mGh853Cd+8trW2DMy18k6dbs8osVSmPjuw3
s9xHKPM99pW7ZIB+0c/EmA26GYiqLGe9pUJHWMqqKaAsm+f1u94z5FUSmCE/NIZN6RqI1Ux7EQxJ
2chC1YA9RixmlGmxlHMtl1VzNJaKNxeMJcfiBOWtfOTT+M42U5ZuXFZHdowpss8PI5o9+WXhMdsm
5OmwjfmIS+lKiqByJBTCycmKYHSNIABaoTmH4IDQg5Xc7mlFT4bXiEEmQSGbtOZahYBFZ81jtWSb
/HIx5zFZ8IS+3Ydh71ZkhPu6gYU22zfH6lbFrXL8XvMJdpMbzRb6Wkan6X1dsoqwZMnPeVxr2EbY
ix+NoQK+A4zhFxlcFpzZ2PJEsa9/2baqoRbEPKC3Dyg+m/Q98Jj5ThQVEaq+QTtqN32IvuluaQwe
8SPR6lzGJXNHnTzntz5R/bSGV9RChQlMeobpzlSUEdZigDiTdq3gtLSopalAYaF6sAYoP8fmXB9d
mCWDF+D/ducpGb09g5gKKypnj0774D9Nr2T0qriokHEHsaCETu9FVNEwMTpGaHhA7ojHrP9Za53W
ELh+s+gBTxuhMhbTVazW/HfMPFPvKhSJsHqnxba1Zm4lEXp7OaRXzW6kxszocWmC5lRnsbDUtfs+
bDOsQx8pzlVXzK+3WGrUvRIh6MgkTU00/IlqFkJGOmQ30O22YRuKc6G/P/SYTvLyEWl6imvk7Fwg
nV4AHV8UWEAf/LBG9BqZkxKoQDAX8EDpZW4hLaeZlmtzcKcFoo+RkQiCUErpU/C0Jx+6wLWWiQt0
jb1XjfSgGfClCECg3KNvvo0NFGvxGWB2AJUCETIo8u9ACXryqauH7SV+BA//ONbm7UCLRabawosH
dR/q3UuMFYQ6+UDWg7v0S81arBYT3hh8dgRUMnzb+fKc9gjZmdhzYnmV0ILj08oK8ZBJ2bU7wNMP
9cUxeLCPWYbkaue7ecAm8h+evpf1z9paOGn3DtV2TREDIoiKjyo3HGkgAH7Vff8IiIF0gSJgK+QZ
Rpekw2Yu1jFvr9oTpiUwN7qnbNE54ybny6q0NrzFp39OTqvDSkWELTqqImz5lKG/bf6Rgu8kECcY
OclBtiYSzmmWgZgo9TGRX5Z4jgXnUOpD1FYHDDjqiTY7J0hukyfm4JQac+YCJWPH45ghC7gOhn8R
nAW/miAsJjAxKwaTacCjuIP3wb9XWYmG/a7fApgrpk/KwOHNlVVHt0ihYqJVS9uRER3IDcLaGxO3
eVcL7+6z+JE8CNcwL3EkoGu/d3C/gRXQFjQVc1lM08kFTTB0YpmIMRV7gs0PowKohCH1gi+/KJF4
esAmqztGVykKt1aCaP1IYcIADASMCEWDXjlwP692p2AxE1xjmQwepLGRYEX8xE2FfatSbJ2BSpnD
8ajbsOvgc9Yuhxo6GiWP7Gh4pfvhHuO4gdFV8iPUCjFNuq7ahAO8g2QAIaYvL/gt02OIIldGrr2X
t76Hz1BU1uIDBUaOMlkAayCqgYmOCctHaGHRB9EP54Yigg8tNuuSpq6YSB0G9eSGX+R53WJhseo/
QAXs9YNPozrDH/Yu4HMJuUMWQbMcANYdZ4jfcCNzQoB0lhh72ytdL0nfYV4gAAUSZLTKXE7Eufzb
ZnykXuNIjYRNRPzsC/BKQ4ahz32EADVgEEmbcMMAqLFBooT8nR/DBibpAsrw27DxaHkgM4ZCLzQ0
5HJNjApo7pGQdZA/p3DOAKb3oUZHfwBW1oMnM0OYS9amgrLzCh5DBvqmuCzJYlrELfZ1aTJQlct4
XpX4qMAmx+gITKS20W9Elw5n9p6XvaKPSdtirWE3lyFB4nfeZSeqxCPv8gRNjPn1hy4X7QRsQSuC
1f0JdWppvX/8weqI1w3W8WTMiTQEFKnlm8To+ZmYIow8ZbLnCjTcJ0u4sUPA7mxAYehf012vyOqo
kmBbkSa3vD5KNNjrAl0pMYMVjvDLf5LP+MQocCFXIxNh1SWzkYjl7jiMUKaP4DaiCS1+bp3L/Aq+
14YLjiDo5mz+/rf//r//Xb//Z/dz7V2Lz+56+dulOveuh8vz8Y+/t9p//9vtj38dbf7xd9NoKlpT
N5stXTVNxeSf+fP1sn+47Pjq5n+1H8eiuVPax7Rsdr7vp9c9H7i+d6zqAo3wdLjGjSpo7E9hUSCX
WUSGkV9utIQ7y2vv1VAv6CV2dIummmCI9DDz4h3854/Y/DcfsaXoltayrJaqKpr2rx+x+Wxc6rrU
jikrJB8H062OP8UCy/PXMzY0MNMvYKxS+osy3rFFQgXHv1bjv/gM8hj+9JhaiqGrStM0Woqp/ukx
Xa+v2+n0uR5T5dHX781gcVl4n9eNVQOA4eyKKr7PsIG7fPsuizlu/vPNgfq+NqqyOd05nub2P38g
499+HstsG6aqWS1dntk/vTbtbN1vZXEt0hd+9peO+Q7q8xxG7/Evn75i/cWPUv/1R5nm8XE9GSeg
rrw1qn7U7WOlrPQ5lfPjpyi989yaPPhv9XOdM77l0JJPfz4/JRHnR1uxqOSJRz80/HnVV8fKVhte
J/dpa/xiEQnbEGbDGyGW/awgJiwuYEq3ku/BxAcbZ6LJ5M4fv+23/FtM9/l2jfkrf4+UIY6oYywH
BiTvz6A5/i5L5rbP0WKlr8wJLGdjeJ/Wq09/NzGGIP272XsJi6UvbJMfBlX6Sp0sVueBEMm58J/V
K68Gn1UbThdzV279DFKtsuKP/vOba5l/8Tz/fJyVd6PxarwRXwJweJ9qtVA79/ve10pEzePb6+Ps
SmNcXbfWQ3esB8u+vipOsZZj3r/OdRffFt+0UR+jxTk/sJNi//GqWwNoS2310EH3YG7+5w/8b9+/
qRuKZVhtzVL/9P4f74f+PByOx/RcxN/WxXvBt4K4uK/d3aNzagNiHf/ixrea/+YRNZtq0zI0U22Z
bflI/3S6P81vw7w2LHYG689kz/pYpNTfFhDc5xI397j/f8njOjNOnorB9bo0Rv9P2pnuNM6la/uI
LHke/mZOSIAAoYr8saAgnufZR78vI31fgxMl2r2lbtX7NtUse3kNz3APseE/ZHG9LTBwMdqlUW4i
BQvqCm9L4RiyQ69PiiReekSVo1NTDNUyjPGBIHu5mYpOsg2dJ7XdGSDrc/UYG3c1DpX6rjMZ31lc
H/TSypEt2dRNWVZMUR6e6ce0VH1llolSUUkE+NXAy4Z7p2+S4GDGxyK/8RGsSx9BkXRLFkVV1DV9
9N1NuQiNVm7NXYtDb6vMleY+lR7l/N1kt7qHmDssiakUsr2LxlwUyJstVGJVwRamueNMU5egt6EZ
Fm9tbaEMyqvOS9XTuew8fMdIgbBoav1/Eh7O4UtA81VNd5JA0G8h/uvQxO0PalgMbo4iDAIdsLoB
6JD71OUJQhFph9hcCQWHhLKrDXVlOeAae9rmln8HaM0OCL/87lXN20lgOHhgWf9k+hBQUCziu5Tu
rCc+d1DHpQ6RdV2aKi29Qx/utgQWDdWJctt5O47geULYl8bdrGpcTPBAHdf2VJB0ort08pK7yIYF
KyEBqQBJMos0IKdruaNik5yi/pRZN5bBpbNfUQxN0UxT0U1xtAyyXFD0wPUwv4RGh+W7hv0ahQMs
WmDWXF9xF+/en2MNi+THknO0One1XIReYlGyTU6Ot2+BYht7G8Cd+yrFJxlnYfFT1Y5+s7k++KWD
R9ElzTQMUeRtRwelI2pOY+lpfF/E1jSAIZQ3p1wGQFHsUgP8k07D2fkvxlQVURENyTBkQxqNqYp1
55R5EmwpBeWYPsg7pjcuplm+EwCRBLPrr6hcim1UJlhVJE2SRGt00uVaHldCrCYvZDQUnIhk6CCy
P9IXY5FNHczfI9jwW2efr4YSNgQGqszIwc1LROwHFA1x6Cz/8qfXn0sfjq/f8Y5pauhdS7KiyKZm
jtaYnYl5YDFLuyAgbXbfW+PL50htcGik0tbuRY+tKB8C3XuQvL0WvYvtlyouhZrIPz844rGgWlGK
eMAbbBlaiqa2qML3NNpjiYerV5EhYBntM+gOySDVeOCgkER/k9v4O4R7OaO68o4jF2LZ0KMzcc4/
F4DZatx7WQgF1Sg6jhAFTKDyQjb1hGDmlPiSZAoFUv1UYRaV9hjJdOGco9GzIBI3tAErg4JT/9LG
79cn7PxoNi1Jkg1dYbIsTRx+/mOfBLkW2JFp6TvFfbd7ej/N4Goni+BU8i/isuujDatw9HW4h3U2
hSJLkqTJv0ezCkPWxJ7RJANxmEzeiNE/y0Mw8fow0vlJw7toOheAyiXMNfB7HDWo6rqr2Q2+nL1J
LhA6/BQ93YS3tixVd8rROrW4f7uc5MgLV5WaQSsDCCBiY1ccmYuoim5sGWl4ufHL/3yo0ZFUkCvo
ftN4W0p8sry38j3/EEpkWu5exBtC3bU2CYmszxr7xti35mM071WotEnbNPgmtiBhg1fNwB3vmFPU
9T6uT/352fd75kfxve6lvlyLKTNf0QegRVbuZXdTNcskFuaRvZazG9f9hZOeEXVdkWRSLP4zOokC
JWsL02rCbSBiircMOWQQUUvfrRir3wVVAXD1qIO1WDlV99dfVjoPNYaxLYNVZpDjycO8/9g9aujm
laYn0TZv87mifvnVvi3oFdmAG6vXzigWmXKQCvSF9jdG/o6ZxqtJ1y3FknR249kBrPZCrku5YzzG
5BXxIjJe5G6XK1PsQTuZSkRGeoB4uQgM0lu7+d8kuVeTeyeeG9m+rqaluUpMUK+SPRPqxwiQVw02
j7KaH6/teuXR65JpyiF8CEtFwx+clhiCC5+gxalvb0ExO9pXK+6UmqHMZSsuVfm+sIKpSoewn1n9
PywuMcQW44UnbLS5+iIhfITavKvxdaCB0O0SGHAZt1tbukOpr3x1V5699JEx2Wfau1IuqsEDAobt
LMd6b91lK7rxDcYDdBuDeQZFV1kpsFJoj2q0XzcJgoJfiFM64XQQWLRisi5UyVCP8FahOjeEYwoO
8bGXFnr/JD0YS11f1sgmiAtUavMjnhIuIHVhe+NLDWfN+EOZqinqssyBRA7+e41UiupoQlCCPGoO
qrzz6qMto22cbGyKFYCQI/Z7eGN5XMjVTIuiiGqZ3IOmbo2ifClr09iL42DrIrfVJcta2GUN9pJf
LAOh2adECUNeopfROq3CDbckCZqKPZRyV2dfrZfDX0Fapn8IumLJXRZBxK2l1VAlMMohMz4M1YHr
M/W9W85m6sdDj3aT4ItiLKT59wHZ4C/ovLOf/O5LpBjpQUuR22klWEiHfqnuPQ81nNYK3Y/qoFsH
UV+77c4Bm0BaCn86eWqh7RgDiMA9JGJw62GHI/PXw0qSaeqSKnOXGZahj44drWi80rCwMy5Qte6g
zTT5RLXgTDdLBYlcvyYgQg7fuRMQB/NWeF+bQPX0ZRY+eXmxrBoEJ0V9ZonoKArlPPcfr8/m+XXz
+wGN0R3o22JlhIJNup7Pk3DD0ksJcnyVBjyQDMIxZevY+kaNd5FxvD72WVAxGnp00wWm7hly5flb
lQ9XvffVhpjCazaBdZDcG4HvxbEIeokoyPENdRT4dpnXm2kfM9ZwBO3dYue15PngxxCFDW5cNme3
2/BiPwYbbavEbCMr6JzooQTmlXxVwK3luxreAgYvfFrh7vo8fpcoxovMkqiW6aalSJY4uk2DJCyC
UFeDbQllWw8RF03luWYdnOI+71CTzg+ldAqa9yHCTN7DsFpKEdp8RnwfKvmsKKytGh6bdKOHgPjC
vc4a7cVdHm+KYmMZcGCFgwlPI3qyPK4CegJO/2WFePIo0KCqdhIFcAGcd7UAL1u5Uz9L7mI6Sm3w
1nlAgvTX6+97cc1aiiFKuqHLivFd9P1xnzppnfRWFYdbGyUepDeUKehmZpmamkEjibWMzRE47+JG
2nA+sDicl9zi1EkljVji9yGdyQapaCX5207c2zAqi3hjkTM0G1941IqTT9CfTisZQK10uP7OysX7
QadOZUqkbwSsv4e2wj70tJyIya2lia8BC62XtkGGrH+5NujgHoH1eeW+CtKhV51thuWShtKrQtOX
4jplPtIEJzFmkvmcgBEoAqjk0KSKo0bTlY8uGcS5NRVG77P2b8Tzl+eNidM4AqntnF1umh47YVP7
2wBIm/CueTzpzm02ncgZU08tEJ1esevwIWhO1+ftbCvyxSxVNBXya5LtcR2LOLDQa6kNtzKyy2Y0
i1gvlPf4Xq68052jrt041Ia9/Wsvfg+oykNBn2PGHB34qtxFgm8LlJOpolOwxuEZV+h6d+O1Lr/X
/x/GGh3bUu6pXdd06r37wt3V3Bur+iHb58+Uk6tdd8AJdOMvqr31x4Ib0A5F6x6GXjKF05QG6DOD
V5kI9ybIwX7mNLQ9MA/mK+gIPtzHH1gIykAzP5q3dl+94f+L3ZBxbP5RnMJy4zV+xe6OiPkd9sN9
+Y7JlXIq32uIJfGT8pqDZg33kFypSkfyvKDjCoPa+MRbrpuBRgj+aJ/aJxC/AaLQoUZJ7Ype0acD
rc5YaEAPQSwYk1wYcAv8jw7NuyfkPz/kp5vx8aVMk1Tz/32t7yLhj5PEkrokjzoqsRSrHRldzyXt
ICrABA8V0GgWS4krCTU4E06YaKLhTdHeJyG//jkvlFtZplRIVEk1NEkef06568I4ku1wm1oPAZ1/
FUwMRYBW2cmQ3MpnG8E6+f36oEOcdLZSf4w5un7DXJK1yu7DbWgu6YhlwZLyg6N+CbeKTt9Vpd8j
WSLVA12RZVVTNWN0drW+0UVi7iZbWtsSrX9tpmx7dG6Ac+sbR54Un1rAzpzY4KyDu667kdaeb8lh
eKoWVNwVSZHU30dnpUQ9R+dQUJR2nNgildbm0JGAXZ/P8y3JMAwiG5Zm6Lo02vmxU5leWxJMk68P
1QNbaGaMpRO8Ux0iqS2iG6fA+RccRjRoHFrUSlRrFNToniOmZj4cbtzJlPNE/5W7yKBJcvMTnl8/
v4ca5vjHRpGKsC1dj40SIDYQEyNuuGji5pBkGwukMRYg1ev16Tzfmr9HHIX5SihQlVHzaCsVKE8B
ZwFMgJ3b9UG++79nS1MXDYrNhiUZ5mhp+jmlOMurYbcIj0nwRzZm4qkXnzUDh/StqwGfwjvb2XfV
SbfXiV5O34mTbjzDxTf98QyjhROpelpkjQCbxAVLBWWuO/V3ERQDIAXenAwGEfXi+Tn/Uj6vj3xx
xf5n4PGp0/e1ENuSGwynX7kNnD0dlwSa0HDefdB3vD7axdX6Y7TReaNVZuH3XcQHLacVKoSDpYO1
Vtrdfzmj9P5V2kgi7aTR7RimPiV3hZZ6lDxK5lOOR6RKHUOJKTx4Hy1Szd1b6m6QSNJRQcnWUQjk
WOnn11/44vRSeNEsXSVkVEbbUyxas3RkY9gzyyaZp5QO2urV9zeifEhUDqH99fG+k8nxYpapZ1uS
IlNt0kYzrKpdK8alDwkHRupztRf+qK9gLtVj9m79UWkC035+c8nnX/23/M3/2xzdv8WxBJWjvsdI
16Ib+gWrTXrCpvuILMUR1oD4ln/oL+6r94aU1bF4xir2CNk0xH0VqYf4WH+ZoK6gSqKL9Vw9Dj/i
XwChfcl/1MF3Ks0meMmcagxX/bl8TD6uv/SF2JLkV6Wyp8myJonjdpEUJp0pSsZ3AsvlXSoHpdi1
FZUpb0P01cHA79xlam1b3bxxelzauD+HHs135Rt62Sl1si16dOoxilKo3Qv/rr/gWeYq/n6/Uc7h
5Ina1MAztl5xakAXIeSAmYS2jJJ1atxYsfLwy85WkCbSHiKdtORxPBQKXq7EChXxWHanJtZGAMzz
jR1uiIYo0BIZ0TJS4ONzsREZKdFJcoB/pF9lCMI93XneXMgPpBMmlIQb83DpCiJ1UE0Z2IukqaML
Ia8yp7BUAQLHwV0j441aebYrkOlduTPRXtmPLVA3d5dBNJEeoH67EICJhr+KHjTxpl1nSw0FDvDF
8b/uoOi7+E1BeRwvbS4yHVKicPC6hap+oc9E/pstTrTkyr9ghskYVtWgNNT9c8RHYGQJngcIE/9F
ieJdt+8EH1mSjg4aTjmAsWoQpRB2NGnVIkjdPOY79CbedMzCQdTN4CQr7ZKeEORN60Yh4Pu2+vX5
KDyQ7aikHoouS+OGhpxFVtN3dbAN1H0iAo98N3Gp63o8rWXEz8Dh5iaoLmNJV6Hog51UGWuVbjtb
RWo/FWRyLAO1YNqtrgSXzOqfy9jCETjA3Pa5RTNOMGArmA2q1RsXmHmHMmxvEaYO0F3ayHuhRkcm
XpGKFmTiwy8qPAOHW3/W6NrUEg5WrTy5VN9MDe5jhi2wfCyFqdNF0yj46sSdzSHJH3Kqznz1QLOj
psjY6sfcy7eKARwn30cJIDL3PQFB2HeTXHrX8D541PqDe7Rh5jSFvFdjcC5JThc/tL8SGS6djEqp
7MybAH1cythC9JHiOuw5yoPrJUuxPoG3vr5epbONO/oYo9PB0ZJEb0MdX8xy01Yb5lhv9o5zUq32
zqJvBCQo1JAQC4HoyTsqXl6EyXP4EZcapijWkq7jjSc6293fT2QonFmmAh5udC12nJ+dlQs4tIIy
RapIIQczMSjFRatfVOpUZVX6AEmDr0I53Bh7eNuzpamBMQNrQet5DLPxsz7xdKdHeIyiG4UoRduB
laiDjUbVyKbQ3HbLGieUGBWV60Oryo2hR/dwAYwlqaQGZxAqmwrYK+I9qHHRpHT+qMpDiANZDgZU
WcmO8pL0L3GJ2B66TQY9gwazYBNnlvCrnRlobjm2t2b9a4hfBaD1I3shO3h+hO9yd+87sCsC6x7Q
0FQy/iTVnySF8j7k26a5aBJwtrWF8cKx1SSyWoCcgQwD/Pn660qXZ5pWLY0ETbGUUahuNnUpBhaH
gEJdKG+WBUZNbCRQlDNL3fjpqUPNKfSLjZ0urw99FuFxawC4pNBNI0Mxv3twP5IEv3TyrGwKMkon
mhBLBqgRBAQRU93YXx/p0kv+GmqU07lOrUuFoHwnW7SzagQOvXkvTXVlJpVbB0FghDtvwQa07xzu
1yrmMiampA0uiyqreJj7H2/YymJdsErkRw2WChp5D3/dl/BfsCvSQ5nOBIMdvXaSjwB4cYXIATF0
lbzrIXrF/SyBDrh35rAh7RWeHMY+AnAN/QifdqwscnEfOE+BsGzwk2Jppn8KZ6X1sxKtRWeba8tG
wiMh3HsBzoL6dlufoKXNTCR5+0m6EPFkOghzHRUOpI3/RGhvO8XRnuV3KcTFfTlxH1rQpe7KAiCM
IMzAB+03kbOKBttl2ngIOwcrCYQ0XHKkjqW/LoJpD2CcsVqkawZAAe58/1GAYRTwa5riHw+Inufc
9v1dlt6B2ZtEByRyTATDht9tAMx+0fu/oj/TKCu2qxhkvc2aVx7qnnr/ITeqqeK89eqD5y/TDwzV
BfSD6znaC3AYuG8N7zXg74iAJu3iPqMf2G+77iNG+eaRhQ1kPtuSreR3gr5HFwPxvWomIriJAImo
Yw65YJ+WAJlQqkjXLaJ9OCpY6KmiiyBPRbgzqJo66/ojWipLrjUxfIo2NWFwD98DrQassYytupad
YEH7Xxokp0VstcQZofTBwMv9Uwco9pEgGwMVHt0s8V7wliZS8HD4k0lkTQk8cJlfmuiJTIv7ppkJ
CGZ5D7a6dBGKqOYGQbq3QTg52ZZ/7JlS0q36mxGfp5wW8VZ8JhPctof4iE1E6z+mR5EeZzTPjUWH
U1WG6doipmKSzMCgMGuB8LY3oa2g+NxM+L+AXn6QQM7Hi9Z/aYMXPoCKuKC7Smvs1Fd+ocIdauD1
GFgnIMTEYWegVYDyLwJuyTSFISnOK+3RK2c5kFHEaexBpejYWnPthNHxrvtU0QvTNs1Tdj8w6MEL
rFsk35VZ+zf+K1Uv1PqEefXFwIMrUMTp2EzTobKHuJGgHPwFuFn5RYDgv3mDMPKCLYr1GnlvLv54
kjkVaZY/YYlFGrwWH1IA+waqpNMQ4AlJ6l3lbDSg9OlKQot600JJqV7p8GZMFhDdieTNM21R6DMJ
2ZpiVXuPjnIkuTaju9T61OGVoFWBq7y7c8DmCjNKDI45K6mi9NMIahNNw2LigoBQMQwwUWQUu/u2
fbDmMSTAeu3aLUaEBR3qqRf0mF5196mKfIPzr0r23vaPLizc5J8evamJD8B9MBmJo5la/I2JtxCY
xrMxBvAP7Mwu/joIBW1te6Zh6o0yTJIUg3aNLM0FlTUGlC/0XyOYBDsTZJ937yEH3EHSECAaraIS
YkABuZn5gg+fHqCRtMm7iEt0Ok9jlFhDbHOBDT6Z2RK9XAXcb5odCoK9mrXmVpDOlWd6JQVyS6gN
JqhKwKvYyBzh7mdZPsgOUCxCtoSoPtkkySYQ/lom4nXKQ16vtU9uSbEAq8JBUvvCRFeWnXgok31u
ka/Q5lcfM3UZZ8firm4Q4HztiIMN15j0sEI4nHJ68wZ7VzUmioI7gGCgvKlWi5N/yP5g5sBKkxZi
shI+W6Si6GM01KI/HSmflohH9Thx+3cuaeuq5VH5rW9e9yQU/0UJcYiquU01TaF28PvcN/1Gi30V
kHiOurJGfplSPKg4GL6u32sX8BrgkDRAAJZO9qWMUamkXkHq9Km+S7w/gkX5yV0YcJr0mZGi09Cs
I+SyP3XvZPENmlmjHDzEOtyTmC5VpHaTz8CqboRPF5AzlkhtWhQtGtm68h1e/bzzKtULfb1MXl6t
b1m1l3CB8GI5P8Bqerr++pfH0qmBg//UaWiOQrUqSvIq8FSfiiYHPAVU2dtHCGa7tLLKaOlBxxBk
QCV9jMP7PpP2Egvp+jOcBTFc8TT5FNAQFBPo3P/+1Nz9Qlr2hO1grAmSk2bfd8cE/S7vRoHzPIYZ
jTRaVEEKIJcKQvJSLz52H18aBmDvCLDdWLoXY5afLzQKlSyQ5GbkV9E2AflPXRO1Gq+hpRP184AT
r+mCnUoPMAiEO2CgVW/dGQMAucazlEu8NODkF9SMsj+I/1+f6ksFsp9PNvraehdEau5nEXfPu+2e
9A6SliLO1WajGp9dHbHotcX1Ic+SMpGwUZQ11VJ1iy79aM710O2VIk3DbRHN6Rh3zikfjq893dGb
3JIh0B4Fi0OvVqRDrVnmWRXSSrVAKnpagRG2asWSOoMEsUO70QTQLixYRaHcR+VPYXeOoQ25lzRy
mCn0jv7WCNFj8zqYFuwcmsJP0tbJ78GIWgg3RO1zi0YAjLcPaZltpSnmYSlSRG94b2IYRV9mhVxY
joLO8C/Nw+DUg+PF6RWzo1OKKBXFYWFW9LP+7fo3ubQRFGPAJA99OBLEURE+aO2+TgSAICC+ucp2
YUyb6FADm/AOdXJy62MImugmJuTC8gOZrHLcasMJNy4oiWGp9F0IODmbQ6WYZIdvpq9za/8N+2u0
DBjGoJwGycCwxs1vy8gLQ2zrENwzanXWCZi5YSobihqegQWmDZBe3BWiNdVjDEs7+E7Lm52i8ymW
JBIykI8DCsnU9WER/TjEXashpzHMaID5qNXBKq1J1h+j9NTUJP/Q8zAF67Np2txYnWf7jZ4mnc1h
dkGb62Poo5hbhmNHJQ3WfE511iON4ESligOEhDLh9YV0YTBNlBX6ucMNylX1+yXbptUaKcnCLZT6
PCcGJ2alOs390SbgPm9cFOfFUqDJP4cbHV9KrSshOLXuBe+Wv/BCJ8fFYvJkzJfbCSLM8+fT3er6
+ykXUvtfI45S+8IJsl5rFUTDWuV+aPoBQc4jD3Z5J81M4dHUimlfZNgro4ZDyObrZHS5jD2wFIvi
lPItcEsBinng35d2toyGMCos8Bzog3dBKl/D6NlJnV0g5lvwICzIV6O6cehf/EiA7y0CCvoU+mjW
usq1Ay+CH0bDkm4sfS4Ky2l/bJLbjaCzHT58oR9jjearSqW66lPpu4cYNOm01Hhdb9fm8SykCAip
XV1e/0TfzeRfu3005GijZUWR6UlJO2KIYPSIuhZKAwrNQ0quXo8gqfxoZpCJko3eWtgoPJZug/Yi
OJ0bD3J2LQwPYskD7hdsuzg+dpzCk6o6UdxtOigNkyDiRWw82nTdwvZTqim6FccMqdb24EE3q+Oe
Z3oSxL8hoIc6frr+NOegzdHTDF/qx/mTFZprpn7Wvcx2x5ZaweLh6elLeXqaT6Yb7MpOWPpMNs/P
n5/Xxz0HVvwe9/vnP8YVKzvVFJPVRu8fgCttjCoCtNYi8EAyVs2A8Wfp/PqgyqWpJ3Y3CeK5989Y
NkrTulVS292LtcryyezvbrHA8/DracmVhshAMH2xZ1/m7FH3ZgiDCYcthsaYxH1+7l3vvsmn1x/n
0oYDJcA9R9uE9sDw8x9TUIeeU2tBFMLtfdeRnA7idWF/CepL1pCQ3sI/nYM9RkXA0Z4rRLmv6sCl
CVkJA3dXrmau9BQQ2+l5N/NlpKmsA02iLkCqI8K6sJkPS87MzBuf4dLml+i8SuDuQWSMqd+uX/lF
UyXZQ+ofbDBuT4Y4pwAsQ7THWqO9McsXv7lukLmoXDxn5MXcFzPL8WV3a+JnIu0kbQcOo02W0S0Q
4nmKyJKWaNDxKQfs4xj1EUE70mvdRA9/fse1c3xYO5M15YXlfI6f3WF1K365tH6ILMUhI9KBHo66
BpJU51Zk0rcXEF9p7pR83dJlOdnZVP3ifKs4Q/ZtRFVTP/RoJZXzKJgWFPuMxfV1fPFo/fkgo+Kr
GdlF2GcpZL1qSV5Y6VhcqPc26pUx3bi0okD/SHddQTtIcE8CUn7XH2BYueOjXSYlB3ADUZ4P/Xsj
RX1iQ1XXguHmghNLC5S+Te2c/m+jjO7HtA1Blpb0e61y43GPA0CJe8D/t2Anw++59jajfWqp3FKp
xtuY6p4xUnd/E6UoWcOUXBtkdBvageO4quVj9I3dKRbkDgVbOoV9kqxbquWKvfMwM/PKuwSh2Og9
dd7N/KtLYcxRgRRUnEdhtxrNa5plMDjQ/ET03UNgyXuNTWvhIc/qpcgwUviXiSwjJbknIoozJHPY
89LGE0nrSrqxT2CaZ46857gPYmPWZKQ+YT8J5ZMTUJ3Xql1Ol0Qunprsq6JuPPRMsoogqoxneYpb
G9reflA8RmK8UcX6D/jfUEKTL8GCqkDopVf3qr8pg+bRbD/qt6jR9pizuxi9RdiJqMXM1R5S4YVE
0N9B+l10DeVK8dVMizvVVCeaxOsxrOLhmREIL47fP6v0iBOlWEltt25LQHKFMcsizL66dOWk761a
bkrk6eL2PhKdiWqjRxRk00b+suGK+cGXICCs7yAES0lYNTZBNA1657E2UIS2d3xtwFuF+TlA4OEw
bgwf3VBqq7jOS9h0WOsh/U7oolJ1UURUWRLjza0ODrxIK6oeI8IILYuejEqfuIDB82QjxfuexlnQ
4h8DgAjFDAQNoiVjqJbNuY8jVfOomuuqbmZB/xgIxUJB/mZJeWIWpasUXg6viinUx/BMRGkxYprc
W3OU2wGsx/2UY3fRhtVT1/sQhvYx0ZRF99kxTz7AsBiyvCa4CN5A06nNx548w4mlSaO121x9s5jq
oabRdXx+3Qe9Giv/XCldhQHl4VSfegxuQwDJLXz91OrkPKtp9SgW8dFDc+P6Hv9OLa/ti9GdzOL1
oLv72da2sLo3xUUgo9SaKwuWb6WiuaHdi678WkjRArQkhYSZkKybvF0XBu0XR53LhbLKUo0LNrxP
quafSMdNsc3HTMTJpdgEJYiXe4htdWMvXBEFaBsFEflPKRpb2b3XsW9o937y1PvGNGnrWaZET6KN
KQIN6Syx16ITLNMSV4vUfMjL9qWnFHx9Cs5LfVxjP0/TUUQYJ7Unt50ab9N/2CVK2BEMvbCp/xB+
qDw3KmPIVEHlKW+c4ueAoe+BgUwOOKlzaQMnreLKjEJqjCH4uhb6XzjTuzeWS6wtShf9IBFKA00d
tf+Cl3fjtS8fu/8ZfXQiOm1n1lkeUV4k7CccI/lp7QNtWr48J2RRHQd4BIDZOewpl/OfvKjNbj3F
pUQSSpKuyaZoQYmRf19lkuulshAZJAfUiJJjRRwm0ADpq1fghrWyS6i5t+1GVG6g489pDMPka4ZI
WGyivjAmvYea4ElaTB5whzbVIlwsFgZ/PizWj/UEibDtfI5r7eoULvf71xszP5T2zvbcj6FHFx40
AK3oS1rGSm5NajpTRbBKUMPSjmIQTYZajJe+JOocRhCXbendYIFeTIEUkZ4ybWPd5Mz9PeelWXHX
lBqv/hcH7g/gSytp5dE1bSkaTCeTOSaDh/LgIcYaHlY4V19//0sBqiJpgLug+inmGQCj79PCE0Hw
suyT/hja6679hrYTMl0faZjI8USzptBbou5J6jmKk/RWtWuxDOJtb3YTCGXUcxvweFF2Y5zvbsC1
gYa99iOzCewyFr1SHGaUVYSW9eNHNF8v/MXTU/P2uEWnHx93Z/E5W202OI4jjbV6vYUBvDitMEsk
HUqQKhqjr2oIeW0pZvdNYgMbzYIiuYwCdvSNStrF8JdCr4ZqAf9Vx6BWP1HFQs3L7qWYp2uFpPIB
B55y7r1s773Z//4LDkB9CoYmf35rJv2YWDVuPEgKEMo8RBTrpem9ooUDFvD6KBeTczg5lCNJLkT5
m576Y5hUlhMz9IVv5as+RYWPdrDzRfABqrwGO9HBCJFuHH2XshmgcQoZ2tDQGs+iHkl+a0RgVMrS
W7oo4tPrgBCkIv8Vc9pat5Dzwxocr1FY5zrUa7gHYK9GazQUOHj6AhQYrMbvpPBmJC9fHgPqAXVs
DR2v4ec/5rEz+tRqHYRoDDyAincPM9pkIphPdnAX/cX8UgGoKMyTegkNCAhplj5ULqoj6xo8wWAC
h8BmMKNQilQnDiX/zUfmvDGRFqO3OW4fsmIjqXTccAucMonnljtH50p493mgaNq9SM2N2Oryqhoq
+sDMQHpoozQxU7OykkN6tVlyPxTf4gQRNcBl4sbqCb6PfnBqbyVtF6MZXR9YvrQw+AqjM6+kI0l+
4iAvoN2pEegw6ctuDlkLYwhVsWYZE9MKrb3Qw6MRfPU0Z25M86Vz6OcDjNaAoNZ+5PdUeRAV0Gkp
zNLHbJ/ROJ2WcPdR/EUj+RFtV5TCcIxDfuQWzM4cXvFspUPIpAZiQR36bkH8WIWyEai9lves9Ehb
9hYOAt6K/lrs3oGztSoXAdh9na7gWLX4j6FpkQDnmcQ4vLjU6Jv7gtBrEL7TlKHpWnhcwe+GeawJ
T3tqRZHYzEGLespeDv7YhrMWy+OX2mKqbq4lqZ2qXOBmIa+VqLnn/BVqBNr0Y4kRiZWD+aX8pB58
2kgNIEMZzIuW1rMYRaQayLqVr1NtDu5UbFEMT8G41lMgqTJ2GwnJqkhtfdYhstv8aTG2AdpwapGJ
H9yyaFHbMerm4aMDvoh1hRyX5YlTyVmFAC0k48B2DzKgWeKtut65tiGxlE47R1LoYImQDH5vezRB
pLAX+g6cjTb5S/vhZZ1M18vHngbE9H16On3OPq+vsouH548RR4vMKtWuCBojf4BFTe0+C/MFsI8J
pFfTwwAMXNf18b7Z5+dr6j+vOIrZaoIW3+r8/uVuh1Hd0qLJ8rB7eHih5OVM2gl/vKyXT+3kC+Oa
ydMjNbDp9BmrC5TFp/PthL8w7+8m6+VkPrnfzDYrzMExWT+d9oNHzd1+dv1x1QslR2RytCG6EwcK
+OiLGG2r9XFLqayNcJVT41lZ+feOUW9qtXpz86WoVn/90punLUijCH1sWVkWNvhy/VXVA5KP/omz
wkcIj640mM3MnTO3LolurqBQEL4o9Smg5laCh0lE2gf4FsrQGvRmo5ebWNSmwZAJFzgQWemjQ94u
evJSEuVtXCJl0+yDfqcVb2aMITdHkIJ9Qo1ahkM34MZMyOeHwa+ZGK0UN9TDSgupLgE2d4puUlYo
8kqbsnQXlnP0kUCPkf8zqAajdGAO7EOsDvUvPXqSG4wJehCGzr0kngBOB1436QoKIalzF2g4uUHw
FvgLYoVoqrmmScW2630J82bwp1OHKAz4sj+A7YS3lGOg919d6VWxkVNQytX1F73UWB1OO3qctN/V
M5JPrUVhoqW+Bxd9aOlmuHYpKz5iJ0/wJKCfqlV7szrdGPWMCzEU2X+MOtoXRVnoSo4Oy7YIcdjw
aXfqGBtYBhJty9x8DAHeG/Yp0p359YEv3DK/xh1FuzlXmNt6ij8oG8j6na3dq95MFtGMuTWvF7cS
XCbdQKYM1seo6tx5hRWaKRcqeiiwCqQgnQ+lwWZdBHdJfhpoBQP9wPB2gwiigjWHhON2Dg0lRs1X
HzxvWwrB/8Xr/3io/yHtvHZjt7Z0/UQEmMNtsVhJsZTWsm4ILVtizplP399U99mWqDpVQDewAcPL
3iaLnJxzjH/8YVFahHEc9eOYZ9el9iJHwjtNkd/QP4bERZ2/knqiQxfj0f/8fvGBfTlN7RTuyqjO
XMq5SXVz5UQxdLn9CJtQyo55/xKSdgsLr8cMCn0zKBwhjdkMlT7aYjIYQefwV0ObX0c+bmrOhQV4
cgiBiIDhPuOzn0KhSe/NSk3ZmOsN1r6vm6eHhwd5v/3r1j0cY/efCxvrqaESu+q/l1s8janLFL1t
aUhk+Wa2sYf0bxhm59ar3d3wCirnprSxWsOB+4ClAYf+eElxb4hPankU0arQpSA/gkEk4IUvL2QY
5cEIjS657mAahxbEa3CazqYomGGK3vgUeLgwuVpibHuTlBcIwD5OwlCbZLPeJATj6M2zgFkdhRS9
IHLjSd92tnB7w9YaOXSgoRk29qqKZzZhys1N2GAsEYRuY7wDVG6KLF1bFhmQGE/yT6kryvEqKu8z
iP2NBsc/0Ilnv5qcP4LgH0AsHV6B9BmKzPpv/HyFgyK3rMeuAGTPL9dTJx+6bgZETEcsDj5ROXx5
OlhWTq0iYV+EWjeznD8BvVQf9Rsnk708bra1VD/lXbLFPyitsn1LxB9OsFZGB5uT5038CHB8humq
gUOE+VpEpFPgf1TIlatVW7rqmBjWX87fcnnbjfqKxFXpSrLTddTB/e7XDk4YnAKpoQoDE7l4DaXJ
DbHSa3HknzG4nr1oir0eF6WeGNbxz/mf/5Njx6n/9ecvwMxJD3sjz3tEiNKrNpO11Ltq/kGpK+xB
DBIh+xvOhAS1mvBFmirmg0cm0HPzDvHMGJgYXqIxnoQ5v9zSsg1CbZrldTwAd8kf+MgV9bNdfjD/
/m/KGzCfBgkwLpM1d3D+aainP5X/LIYluphESW9FmlgM1nOBmZHzt46DFB5vRuuQpMbbLPAdJcnR
aGB8XwO4BaHFMPij1G/E2+VRCck8i7fIPiRF25iVp0xPKXqx83d66vTGk0SDEoilC/9bnKNZExUQ
jlFEjc5Ku4OZpcZk+TRbuuRYy9d8MjqtxyWA7FS3aCFZxY8AkimGKItjNGR76SN/Sq+d4MFqjZVN
NPMMT0e4fknYuUYvJVq6GIPnsVopzTOC4fM//MQ5DpkXDJI6wjAYJ3//XDtVUcpJwpAFlxIAnmw6
UHCic79IyTqFWtH3M3+3wAMd2Vyc43WYKnnego8xvesqNyY2VvOk/jZEBMBikLzB8Cry5glwCXed
vTn/O080LN+uvjg3HG2OImn2k/+he0Z0xnAwGMuXNXvxJYRX/NcWRwSqOigfBmxGHbvT70/VcbK5
g9MLgx49imznO8khYoMB+aT6azOEAqHieRFK2SEzVCwIyWjA9VTJvbR+7yoEBwwSf1W5483Ynzp4
0zWvnXyhsDjxbX69x0/05MtGHeVWFjgSXXqH6+zMGHKuEuEkWWFoev7Z/7TXhKOAsRxEdoARhH+L
bqht5bTrHFZ5JoWbpO23YXMrBody9AeVSG17mbQl14EzD9sfNa69Oe7YJQD9uo/WCC9866eWPNJh
ACGKdWGx9/3lxL0e561fxnf4HdTKw0SUsOHZFQLxS1Z+pxYdBSsrAZaxg+PJ9yu1GFeY+DandzmC
LsV/cORuZ/s10eD3pZ0ca+mK2sViWcSVcWXw9pnqKlj+RVAx47uisplfXiIrnqqg7K83tWjIygAY
LpvN6DrpUG0lsasNytpEiyKPR3Y7TmG/1j3ms1oqnPxkm/nr4eLRcGrn4/PA1NViCCLMYL4/myI1
MtPvofraU+P14+Qi6t9a2a3OoVkGpWdxZs8dkMJwk3Bzg6AC6MqFLuZEb2F/NeVb7H5ZUnWNYbXp
3TTvGix6kQ6mCc/+NfYbt+tBDS/1wyeXxBcbwEV51MW14WeQEu4G9ahp/zCdWcX1Y6M8KmOAA/jd
+S9P/eQALXaib93DsljNyo5ZU5Zc6zEJI6pPtJdDt5wMhcvU2cuggJao4FBsYyk7Ta/9gMJPt3ex
+tEohdf+NrtgjxB5hSdKY2mgY2ycEmSU2b5Sh3HjD+YmdUhZietdM2xTM7yi7URG3Ubdno2VccEk
aS9STPzyEG04YhI9vTOHipBjIMFo2xEEV34E+Jt0IUHZVGkYzavKtlOPWTV7nVPcKIUEc+E26N6U
hDvQP8oZsb/eXSkJAdn4j9cDw9uYdDkFKzrzCAISYDbBsQlvwtqgdY2cZ2NGddbJK8N8Fy2klVqb
vnM2/cRe65ADl630YitIkaLuMPt4k8JokIRU1hxRKBGIp35MmTAfPfZhvoY84mpK/0v83pxoQyqS
rJI3aWJtFYSYHAtuOjx37Y0ayPitw3SgE7WkcTPzsPhjrcNtsq+I5omgfofyjR4grMqLfYYeV2uI
p/EJXTOndSrn65iWTp+bPz4ys5Q3hqB9Yz5ZztXML0nKG5DlqJGE40VHMhoFP8ZUW/ErJ6X76FJ8
G6C7UQsnEELU8Wjqx9E+4uLXZ4qXDH9lEB9M5Wmsd+y3ACRypu+M+I3xVaCPOx/VHJ4b4Mb0mcNR
3ItATpVIvsE5e90H/V1kRtsyUTwHP1i+0wn1YytvU+lXLP2CwZ6MDzk4RIbTSfCWzH8U1XYd1Ks4
/hYI96XaFsgM2E9MF9Cw7TMnHOcOBZziZkX24nfBtk8SHLGFmhNVKDWi6b86PYCRtVOUYM0xGaqP
Hf5m8tCsGkXj0L1Nn0vd8vxZc6HV6wBMkk5iN0yhUo9ehmzYNPjgFkl270/VYSA+Ey6yywJ2I/Sc
IdB1wL/LjVn4ttF4Qyp719GVjRBQgJWkonnJR8VtHFLLuwh8XUaBSxKhihk3bVXVHhusJXJ/9Rfo
s4OcNHD+mgjFDekUu48qa90q7u8k+homzELwXgN7Z7yoKKjfhB9BNOavUEPcVroJWc64ko39EW/T
9ZhuWqAx41aadzb4ogMgnquboRM4mWzcNOnkZuQ0FNar4FaGpbmDdqxBDOrMaGeE5drEjLUh0UUU
0gz+06zbpfVRTaU/bTt4WObsLCO8sNf+dFgSUNUXIGNxGqK+NPu614k4wJQSq/VBQRG+ZRkG+MpZ
s+iLylIC5GyFDgIL5hiAk52kYFc+vy2eqAC4EyiMGCDooJOLUlRup2nK8ya7jnKhFmehi6+Nr3Ii
Avz/dqkFUJQpjaEENnk6WKpCR2PACOnVLz3yhs5f6BQQ8+1HLcoaa8jrMQ9qHFuCN1AJYiGEDVje
s97tjW3Wf7VTdS3Z7TWzgk2pCNgg4qNQrJdojm61NtvoM8SbEDcKWbs0/Dtx7HFzjqXBQwc2+exR
vxSbmTSEdt61wJSfaisQjFVsiY1aAJR+/3LhWYji4eep9+/lFkstlvqhDGTca0r4ayjCiah7jFrX
n/fzb79/GK2btFmPT/xMW1kz9QzCNTVgO1N1uJXumaScCT7f1pC25+/sVJ/pKIKKLOgfMCMW53Fn
WWU2hXaEqNBV6n372GjoOiF1riLzgXcVXsXD/vw1TxQ5jiCpgprBS3DkRZEzS7Fj1DJYpaG82BJx
AfpLwfUc+gpkfnm5vdj/nCr4uSS6OrhVGJ0vmcl+n5R5rTVUHWSGsqWhku3S6S0aiMikUOCUwiEV
OwiH83aMAHWlYW+SW6l91PGfGkT3/BM40ergvgUkb8j0uo69/AjTjk0FIqmwO5Gbd753JgyR/nz+
Kqff7ZfLLN5tbmltMobUWuylwqAfBxslxkcufqEEaaK3dhrWkP022aUpwMk3/OXCi+XuTLyE1MdW
sUo+qnhn6+sC14D0Tf87IzZluLCGT37LX64mPr4v33LpVKUZ6hqzFzIgxxsD05hWiGk6E3+CC9f6
3Ip/fMlfLiZe7ZeLIQxtp27CsjGTApctjSxOqk6axRrQ7IU5Iwbu51+jdun3Lb4XvVBKvHeBCgrK
kQy0yYlXTqsSTYUfBhCe2gPq1hCOcV6IJlKcfS/Hy6PEQapUyISwhbGT7oJOu35BznIwbQqYhVHm
Fo6Pah2MqdL2Y+zZyW89dNZyGG786Z94Okq4lTfB86xtAcVcNX5SyMaDRXWh87/0A8U///JM8Usu
5DxoUyHFowGNA9tV+g96cLaDnpna+ed58RWK1fvlcpaTNEoTOXCIci9qX1BArkgrDKObOPGc+1G/
AuQ+f0nxhs4sGmdxFKohlPappZtKdbfp7jRUVpMn95tQueCz9dM3X9Q0/y7PpW9+MjmtH2qTmG62
V/2aFs7qPkZ9r2kEB8vzbyvBBsxQ3SyI7zX1v6tbJG4Mj9ZKSARBN22GT7zjherDkvrrBH57LFqb
8MAexRkdRr5r9+qFRX4Kjft248tFrit10giaClleuJH5KzTQ3Xv2boiFvDJouEMv+Q0PaC4vXVo8
/XNvZ7H8nESvJ7kACIRmwVXhvVYW/RyTDp1Oq0EWFGwhzU3GIbWSC0v//7MY0b4iyEZh/LmHf1mM
quyk7SylVAbWWxUzK8RTlCkaJnUArRMkITs7UvP/b9YjJCQqZ7Q6n+KILxfVyt5ppZ712NvbYvZK
zODNXZ3usvJCtXn6oPv3QoutucnlIrbB8a5TFQlBJjheRbfFrP3COzz5gUFtwBoQbiBE3u+fdMJs
sdQbI7rOEeAQkB4K1BgpgXwpreUUVxY31n+vtDxTy0Yz68Fk2OaNWY7n3sG0DJpNPmny8gL/etYb
kmqrrT4aN9n8u69NtJyMyhRoKCViCqz+QE9NUAIrkvcTjkIA8hgMbxP6e3jRq7qiV74//8JP7rCf
EjCyo7CVXmx5cWSaSAsw/LTz7QzQnTD38Zpso6rudAnZPjXfwcAAlhu1HbLyJXmyLiXGlDJ0Zuzt
ynqtqCv/RcHlKMfG3yW5B+LISDDzpZJeFVXFj+/43+t+Mry/rOpWapS2jNAn+YGDoDF61irfRbjD
lIVp3LUN3UzuFEHzwohs0zBxM+CkNNWrifQdwG8ySPSdsCOgHbSM7KBr9bMIO+zsm2R4P/9CTn73
Klotxugo8KERfF+x1ZgMpq4iRgz/qYLsipqsiCwPXAiU0yDd06cjDi+xlpTPuNTlMxLsDBxMMIBA
O/f9spDLAyoJK71WZtOtO/CJMMP/9VZB09CxFpMe+ExJ3ILZZjwWB71rdlWvX9XYNvHPViU4SR8S
KE+WiTESANw8jfMv3/gtUUtKPdrh2a2y6MrJnFWsVS5RqcSLvTktyYPGsYoZo3Li6u/kN/CThwy/
zhbeI+zL4FWRWRvVAbClM0mML96GbH7XMaYLsMSCqVN3r0n9q5nJqQbkgxwu9mYlE6a1VYVNPMAs
/LYsf82LNx3TMz7IDYodMbDu9XprdkfdeWa2jZf8wennXamBx3Hkk5OOURNXjqKO06/YKurzXJA2
zAAUnMNysjXoC6Z75ooBPNSFrQxSCQg9YaBF4yoIwmAFFnP2hnFu1nZPwH3eSBmF8RzkSsutoACG
hbWK6mg/ZFiyNliX2ZB7sw4G33gsI5v9Q3Vn6H8BcqBYW1VWu1KxXOqHa6d/tUt7ZfOORLiFhonQ
3KY31rga6jtRxMfoV5WkcWO+tUor3Wkub0pT3SfZUVOOdtCuDOmWd7+Nir0zw5yusCqSy19h3u1T
ZuGKdTdKdn9hUz6JAHxdbIs2BzdWXHs0CnPqOpHYY/WB28s5XpfGCgQeY7OVY1eu6ktXkQyEa5PD
ZB5CpE48TqNs79VIAjiDiVWDlyn785/gSSKLakKJY6jJlHU5h3bs0WykMS+u9V51iZTqbG/GanmC
d92rkEIhpsnptLHj2wTBI7VAavVuj81YmpJJhfURoYHJ4MUme3cUE4OsXCgOTlb+JGuQBSELF/Cl
MENJcpgJQnFpZVxHOMKO5srEXFch/FfFWV3N8ADn0Cv2RfceaITrYtGfDcNmTjE7JvwQADbwWPKG
QGkVFmPUvxn5tE9kvs1gy2bjW4pbqTsdV61qfinjEGT3H0LcBKaoBtmuzrRdPDleNEocGtOFl3CK
n4AWXf2cdEPRMBYbUqf3jTUPICNThjea/xj5j0p03UEdiveTxPTDjdOb2n6MtWM33/rSJvC561UM
ETE9gDpeWBOiUFjuj19vZ7FkzawvSznGkdMUytZ2WkGOV6dkI5ApUZ7xAVOMBreBXW+G8dAH5uqh
T+KrKXM82DBiWOSTjNgh1AqCZ3Oe95clUqeKKhTPGulp4DU/1m3WlakS63iIDxDHgwfcUtKE3D2J
zPRx28gvkn4T2OOa1ywE7Zy2uv4s9IMTc4Dzj0v5DKf7+by4DzAVIiLMxfOSjVRu48ms77qDtOlc
yNND5OJ0uUs30UFaaet8PdxAk9kmXuC1BGh262qNzcHe32fbwiXH2Is3iTfy7ytX2U26YRNbp5t8
U23rXbGFkAqtaBvnSJKYhtwzI32crwz+bRLjvHZXuOHmb8LY9iTdb8cV1nUu8k+PcYrnr6MtZ/k2
2zputy690Z3W05r/s9v9zt/4ZDfyRl5lm+kqfQ3u0mN6MB/Cg7MO1sMKn5vd8Atfulttn/zK3WD9
T716FP889NotspNd634E7rACv199qMKYqNsl63DfEjPfPTI5XpEd7xV3qVe68tH0wj2pdG7hxdto
Le05zm6UvfbkrImt+1+0mibH+/97IWKBfymCRmtW/WDCWIQsKaBkgK56hrqx7scL+O7PkluHVKp9
au9NzbIXF7LSppmMyvnMrcJMwddlj8AcJDKYZV34TSeKpe/XWhTdYUUMPIpjfHKrIwnea4lPLGc6
yziKokAMmKp6a+WXtt9LP3FRo0VVUtSkbKZsBkzTuutwZFqJ41jDLGeClpMfB1gQMUMsAQQl8o0Q
SIZKfqATgCpWFh9Uu/H8XElPhQ3hS/NmsN1Y3jn4Jzb3seLWimdW+yrBs9VQ16axsyn7OC0n8zDD
08eB8PwHe+LM+/4kF/CVLE950qcOEXUtGsqtUEh3W9LPAXoy/9YKHoQJsglbc1Lfi85VS0ZiGAvm
jC7z7IN0koSR5hwAIHBenL+3E33D93tb9OFxW45qY7GvjdUNdDDsflaydV8UDy0jLb/b6hbDUCGX
gKoIM+3C1cVB830n4+q4EtuAsujirMUay+2sjlNlkm7z8ma2Zpd3RMhNnJEB5N9KKCZIiNLC6NKP
/rmZi8vikaaAh6MKWnTIcR+qg+aQGRg5+irILa8tdn1v7cVIM3PNzjrECPLHm358ykna1VK3NvLn
uLuDu3jpEfxsoLgXug4HszYoUYb4Hr7sHQ05WbRXI6o3gPnGFIlDpEMId1ZfjEcicB+XspfQcxhx
VEDwmc+/BPvk0/j3DpacLBIJDWI7K+m2Hh6n7HFunqLqCssiBycp235qcO20kQSQpbfCZuCxBAlt
fC+Z9zXgwpj3ro+BaSb3q7Lo3dGojumQuN3UriWJWhNFlzJqh0Axr6VilYoYQfluauBYlEw5OdEl
PEKa9jkkZhLT8clWHlQjwxhWcidkNX0UrkOrQcfP8q/jW99OcPtoVzketE5+O+aa52iFsPH5Y4so
MYRE7XvXDGvTYuTD1zQ2z73W32gjpXCBpr/J3AcnxQYfVkeFeUj+2IwY/4fBKsmfqk5ZGWW4IqBo
pZUvo7lpnL1T0bQm+4SAi7TaTKHhhh1Gq8ofCW1693L+bZzA5FgPwCkmppciXG6x/7UYvfiwZz99
4gHG6JWi8SDVbq09k6fptIQIsELsY9CQGe/8Q490/gYEKvHjk/xy/cV6lMMg7puEI6aXDjIW/yZT
bPvZyj1mykmnr9PyAjR8wjjt+y9ebEH10A54Fan+rVHt44EUkf4QTIUr+7dV+gvNcDvcdlufrolm
MvYfUcCH6tWcemn8m78VuvhwwruZxLun/9OjWHp/+omuV9qMXQkRNezYEO39NDtQ79EapUq67Ug3
PH/Fn5DRt0exVEf2Tl2OzTCzMclbuUu8NlR3XXUU3NxgrdaP56928qj991UvNeBywJevMK66jqoX
QXqBkMd7zrKjKLwvXErs5D+XFaUzmleR0rgAw7I476rEgGioVy9ULjWpHYynMUNk4PxsOdIqjjay
Hm0N85A6wUtnhl6gC3ngR07dYeP1XCTyOm0kjIl7QqIdIrReEIS9GAUMcR3Fy9GQ7mH7kzIBoZRo
Dy3dM2teF1hJx9Uz8B/k8BY/UY0PX5z4ejH8jyQwKhJ3CrVNXU1UOQHEmXcO3WoiMXZVU8xi1ebA
6tf6FSRum6Yftr7O7JSpdQ6bpPhvzlimWhuLEE1D/dAlskeC1yEeSQPpD6JYAbbpY+UwI749/2RP
LRnAVyINsaInJn3xYAsG6m0igzJSqLVbdT4E8TrKScdYmxffoiY6i+Vb/HKxZTws6zOZCiWfnl6E
i9ketswWt6nGXT2Nu4f34AaXcKE23DEMC9Ddpe+744Vhy6en/o9boPEhPFdk6C49980wK+e21kBV
sZXRBpSYzeymRrgdf/k3ckcYvTQhdyg8VHCO9gQ2pCSENDvBRkjIwjdbPxRWv9InWk08qx6x4+Tl
D+shn24T/bkNb5CQiQGYgtfwVHqGVm8ZVQNfqYxuBDWnZTQdy5IrprjJ+Bpm/6uiTOGFiug/JLRL
e06fPwxLyY4hhL/B+MFxm1WOMk5FpWc0tzNe0352TNQ3h+V3fjl9whs/ni+2Vrpt42CAa933eiRM
ZSNXagYzGe7p2lTtS76/uR3XMJCIONrigywAurAP9xHOhaZvXQ12vFYUTNuMfK1ZB6u/r+BvtdmN
Xime4AoOTPkNHpMp6lz9OJF0QN5uORSIxV7lIdwlbe7xhKHPbkJnWvdT4QHezd0fJBF1aG4irGBH
LIHU4KW3o73vYOFffaTIbcvkwgH8yQM49wDETvalIBvrZJ6mkIKs1brt5Gkhbrk+3EOSb2v+qpbR
OpB+906B9VG6LbPxyQjMF2W6pQFBWdHVhicG/p0wTsKiP+g1rxz6p0kWifLlwZFZnmG4SvQSP/4B
3sedw7QwONbV6GaN/Euw5GiwHKllQ2KloWUp+e8MI8y7nhWLYx2AEUJ2OcXVM6A2sZ5igRBHpafj
wZS3bh8oq2KCQju/Qj+TtP5eu2/a25GA3F4PvDC8IzMXeJL8KBxPpHfJVr14jPaCmii4OEItnQfF
TdUC1hbpWhvtLSZdq6q9z6wUV4S/y+iAtwqW8e+YwW3PL8GTPQk8IRuXAOzVmdF9fwNdbg1j5Mex
OHcDaL+UQcF4JAnKQ8/Y98+sJtwnhu6ljuz1+WufUFHr+tdrL8ovJ6g1uxPJ0KWCPa90ozndKqED
IaNGxV3ur9qcBTIKFdrJPibYQdTmVv2KRz2sQLHjikaSkaZ8qHRt5VwYKZ06sb/e3aJxkZIki0Ix
uGzQvbevoPZIXqHajvnb+edwsgzl88d3XaAaFKLf30EiZ6VFZHN8XTeHrn/ripq4mgPVqJIT4MK3
XHBQCloqekehsermT1Hv+bv43Gx+fItf7mJxuGnzOGcdWsdr2bQ+ib5j48q4lMeheND6tYk22tCj
eyO/wUJV2MbmD5BW4Xd6Qo9XTc/cu0/NHILJwTcIphKZJK5jyCWF2rgsfkF83ooMJjm6L0zSVfV7
FhkKDIbPUFaZvQ/WO1OOPAnWud5vhL0AjoYR3GDxFJgdcThI9S9rujY55iMl3xZd8uj/8Wln0xmL
y0E5NBM2iIN55LKbZq68MpFdyxpxz648xN6C/1pPzyr0C44XzjW38knjEBldcEqJ7QYiwBtqNAs3
I8CeFWi2ABUUPWTc54LhdwkEP9USfnn7y5awLuwuwugOW5TojeSeXt+Cs16O7Tm5nP99vUsgU4XS
MI1DKN0mdPxSlK/Y2K8ho2gGjc/M4GQDa81FitIW76Dmo2hOo3XRH5iiD5eEGp9JSD8WmyFDybMs
k7NvsdicwimUOlcpvquXlCElCrUyO46atZKha1vQedmW3CzGhw6zP9LLQn28tjBUITHLUIA59Zsm
6Nxy6hBuhiuKNVeng9IaokFifVOPnInRATNlUI0SApGA0ty4wKnNemlplduQUSAa0cuy9JPPmf1Y
yDE52JeuM7me9H6M2OV6yG/Fl4CfDrQ7xoNo6s5/sSdIf+yfNuayWH4gJLMXowWzU0vhux2KDgYG
3DDClQYOLX4xckSdOwimfVQf0DxGJMahd6VdWDH0dTuVs5Kz8fz9fLbLP14qLrfojcDubWuBlfdp
CXu6R9JXmqiioR5W5bDpABMs9aOImYxd5RrZKPr0MsflDvphlM8bFMMTb02Q/6OwcVWj3FbEX8f6
2soTQVYOOZXq6NDY+k6OMF4gbY4/mXTnUHXxptWOWmqu1V7dX06ZPInLAllhGkZKLZLBxRkQl12Y
5ybi0mD2OJUY2Qptg4nRf3DodIKhoHpcdMk7tYIwmtKFoQv+G+aiKlSLaAgMCV6xYu8FVSwob5Ft
9FkNBc+4jyMH00w4vDbtT75V8GwY6YZmnd2KEiaghMYAYnv+1X5+j8tX+/WeFmWC2uPvoqgkm5mt
46aFf5/r5p0Zs3H2m0ibvNoIrifFeegSy8tYe6oZ3K4iCPAtZKtauSnq6HUuNgRNxc69rQM2Mq9J
wslNtVFgnYIXz2THzHuEAM6bD/gaFaYXSxrWSNltxTHA3hza4Hb6PpRfjdAEkH5xkGw22atOmGI2
dST33Kujtirw06uy+U6H2H7+OZygYGBx/+XdLEqWzpn5tGPeDaU5tsbNugo5OZT0eqCLEYeUlGVA
XtTlvmsg0hhS25OG4wDPqZWctQK4UB+69radb42/5+gPcUK2ccnB4FSbSiSFaSB7slGGL24ywoC/
I2IhhNtGXiONdsH36O0MxDg5M/jzj+SzOvmxNLDgQOsD/Vj9nPF+qeFpb2aZwjK61hAtTVWwcvLf
OnQo4ZgqVG6TVq5CfZ8MT/hOrrU8u4lT/VkyHPbkv6RawsJBwRDexBcJWRR9ygh5JlLwzoRu0L1O
+VuffmiIk5AFibRCqfvwGe7OUBTm7KBwaquhsW3xlSVUaSMyDWtAXd4/EU0m1DJ/Y0moRlpnr8/J
Gm1vd5gH341qazWR4NXlEIUKDVXgTSBnO7gWevJhm/qujS6hvyc3bOwL/vOoFqeeIY8Q0UscKDXw
5rI09lUL7Du8Seoq19ZGvJkJyRr28eyBgaYp1hOKuRcaoil9vohFn9xm/r0ZfXF6DGZVqbND40ud
wynVJATO4sxOwqwNLf78IjnZZhANYcmWQwilsUTe1SRU9J6og+u5InUg8NeWmu2rUD8OobqGDEEa
pSUJ8hhLoImvsm7YXbgDseh/LtN/72BRZKM3CcIpYiuHleYW+JN1uH+uOZtNSwyEHlDAZP5HHxxV
8Hf6HTg2F+7gFKADviA4Ubalmp/UpS8fSuTbsR/PMAGETzk1GI11wA6J6RZKLIrfAi0O2fZ0nhcf
/8lLW7jUKYgvoRktjhQ/6IdaMgNAjvoIq42pMaNTBoycZhV58mQNwu3QLpq2nCptoWD+57KLU2Mg
hLOSVDKlmuIDEALJofiA8+F44cl+oqc/Xu6XCy12vHCOnJHZFQl/RO/65YtfMhkv1IPwVx4HBbsY
moJ8a3f2IYIll2FYjGHaqm8mN8r+GdlKIl3ZgkVq+mMFoSAfjTew71kuVzljil4yQcqdTewnd6U+
rztP8yXXUAvkwjoaerIGbahLDDN0zutQnHDQWKphpSgSc5xqNYUwu+jvp3STjf90+aFsAleK/2Bb
v5I05zlsx63lK5vMyg68mdr5yx8FDq5f992LNb5SLKx6MwDUmL2ww0lf0TxV066TItt3/rQdzMaL
C7bfAU2cY9z6SuNW8u/W2hC4usvCdKuZA7tO480ET7RYxkeqeT9FuMXZvwIFL5tCQh2nr5WYMWS1
t6xkg4GF5zfS2qk6N1KvRqfBGvovxNu5bXmd8adXA/RMVyryafWq8/+euru2ecTieGBMBQm8dkJ3
mHrIxea6qnAJSxzXVhXXZ5IVO51Xz53bahZphypJkeW1im2dHHtmnW+xLn8v5mwXG+ZTYZY3BbTy
YYBImoa7UHsYqpYvmPqBR2qnw0anhQG5duVcWauTfBXkz+KPVOmPoeyYX1xYbacGqV9X9aIonGu5
zzScmES6MKGdPXm19FH4jBDwqgKlYfYlxIbnr3ryU7IxmCRDiHRZZ/EpKTVLmiYxup5USuF72iAq
X+WimeGp0gHVkqh3caiA//AdimidYWwm1oiQjTUGpLt+64MBAPcPao5LwAUA8OS5oBMDZeOHTITD
0rxmyEcYan4ZXYfxg+i5S8aAbMOIfJkEaFhEI1Uoil8pjlqltDn/SE+Y2IoIKtUwbF2EUTli1/yy
IY9G1oahIn5s8YG/YdMX9/xelNlZ82Lq2UZiiCpvJBO17LzpTS+V/hJgCDtZDfznPGNLtLItbGeV
eAVyoU02bji9a9ayx3YOnd7PX3JZv7Gn98n30vke/MARRINLR8sJG1JaTbT92DRhU6t+siK+/JKg
CZxidNL0mst35l8pXD6TyS/GH/ghpdXd3BwLpM9p128CZtyS0q8yCyN2Pj8VwkHf/mPRR1RqtS6n
517pVnL2ZE1vU/+SkTF5/rGf8EP4frOLw8iQtcLXDKogKBqzQeNOvK7tv9S3/i/FdBMg1a1PMm/n
Vk8FE20HasKFOxBXWB4XwGxwtOFBYMOyKH38KW4t0+QkBnQ0mFZA4O2McicN/T7xrXWvVB7pLINj
XFUFMa1acKmPOAn5fb2DxdKbSkdVwdviazKiPJLAVzEunZmT3UX0EGYZbjoAigjTojIpUNAd82KG
5TZC+f+48CzEbrV8Fo5mwbNjBK4z5fn+EUxGYKXdWNu3bPkNIdzWxoyilU0QrI43PNW0Nt+ZNlDa
3x2m7DKnh3oVRBc+xZONNvRP8T5kbFw/F/iXBTwmgWNDSfiMfkTc0FMCdWxunc0AExPk0gstGAEX
xaGnisKvlzW//3gr1qI41spQyCYhg2CsmbYHgIkCHAzOdleDJsHJCV9ioiaiTBcc7PPP/+Snywpk
7wP95RUsVsIwSfk8ShExSfQCme/W0kqUKFYWsi6OwmFt2Bl1uE+nP2DhspA3gmZJtM1O/iKWRAsw
KVDNtM5cuZQOEs6qItOuTh8wdzl/t59j+B+rRbjskGwFVO0sVkugUpzWahhf+5NnaR9W+CycGlCm
rqzkrxhPh0R5VdJSDHvLlv4PaC9VH207WOsyksw+ezSn+wZYTvhFyNZzypQKg9pVHb/5+i/SV0nX
fQgjc50j6quwBsjhu5ituYtCRlXxe+xoWz6HDg1M28Pg5ysRoR7wyGTpElf29KKE9km+I7QhLBe+
rw5pULXaaOzkGr+MCpcWJ9qLQA45+sOiZBIgldo2bi7lZCqfUOyPhyziq4TtnvCW/n7dLoEW3YxF
Cjyrb0qVr5GFWMJS0+CtDU257jWe9+Bg34sjAX4O/SHl7+iES+shseJ3hZgls+zuwhyCcWXgtxS4
grqXK8c0lq+zQkanzdfF6IoXBUoZQgeXhgkY1hus30Zn7wI/ZAT3GDL2a5J+V3XyQdKwTsnhA9qv
MzsCDAZ7Com2ku4CkkfmDzG7B+fPLDH91yf+a/gcRfyVhVqG2J9FD1Jd/Rdp57nctrKu6StCFTLA
vwAIZkq0gm39QVkOyJkgwtXP09pTMxLEEWfPHJ+9gu1loBsdvvCGu1qxVhliHukIDB3vswb+t6j4
S8MWm+Sm2MrtcjFtAlLSi282D1J0kqZNvQ+rbBPQaBOKxJ1prlRR/cIqZcRYPWuDdVaV3BXVUpLR
n6vyQ83oOoJ3cpw0+CeqCQMttgi3jzZiEIGbpAchjq8HL2piIQRF84vl9B+btm+B9pf+RguNFMO+
CcNW0IF1Wq0j4s2JmW5Lc60/WDh0n9X62zAGvugjcliY1K5NE+xvpbilQaoZj+4kWffhYG/Bwnkl
BBCBZh4OsVG6aq78SmGpWPLkiW+oZLJH+R88hMrWFqaQbYbg7jlY60HsR02/jEzpnuCs0GhSNEsD
YkQRq54o6uem6gppGdFVfNNySim92fc3HeX+D/vif6/P2akZjZM0Wn0ZiwC4UkqvKiy/7Q8EFmZo
+Ub1T2Lr3+SYiqNltitwUIB4BaQFHuH8imhT6t1tWNnHgsZp9kKapCR3aKCG1U898Ev9RsHgSiRM
fwJqAurpGMrN+yVpoXbpQirsI7DIPn8g9eFZlfqT7LBJ7r8+Vt9IkJ/GhvM0MASk6s15OySPpmoR
2Ll0jJOHS/2IcN9I1tgvCmqL3wFeFdMqCtHdbW/RUq8IBnLC/O8nfwqFAm3CdzggmYmzv2l39isd
VeLkOatJV2kldIUMd6w5FpbE7VQsx1aUKpRMwQkqeNNd6SMhH/ZTwzpYsR/zflg2YXlsR/MuW/wd
aLno5P1fz9fVb/PupWd35qCwTSYNNTFhxEm3Lgi3AcxV0R4NvLP9/PXTrlA4xBwJPgKuDDhtiUra
h+Akrntl0UhHcywcPLVcoVyFjZCToujQjMTR3T15sYWAFoK8gRnQVywd9C2ApaNIRgxROQYgJgGy
/frV1GubAu9e9gXmd/yYvZrdTprSGCotF7heQUkt1NS3ooWWNvobigTcjFwuc55eDtp6mNCVIj6Q
Ls/ibYd/UJgEfa0bKmG+oleZp0KkXkS1I6vFj6ocfVHZqO3QFz33r1/+SgESyJsK9AVDCwW5jI/T
WuVTWAdWBKdV/5fqJ5TnyanEaX/LCEIRWet8e6magfYc0GeVlO/jk2RJshtdgrCJJCx+PxiTumUO
5qXFrquE5TZ4FHtGIxbEVQnjAC7Fr4d6Lc81MAzUKMZDTLTnlFGlsaYhKegKVlEAttb21a7y6Nkt
WsBzsOTalQyzJucGwLXLyL99/fhr++X902dR27igV9ooaOJwYJtImlOrmBDJZZhvCv036QxXwmpD
TDf6lqaFCuGsiqCZqRSnUxMci542/YJFRR2MGokOtFDhDIto9tls2EiD3GhuRh1jAipXN9vM124q
0O6g3mXgTNQXZgNXC9uUWhUn1nGYHFtdNYuXBsHDs0vsYGrEzcQgU7L6eraVa9P97qnzviy9rj7N
Ll1wbNQ9WMQpuPMqA+TBKiz3e7X90Uh7UdATR8a4FGXG8K8oZYXj640XuVKpYvgsOo4Gm6U/G37c
5mN7mXBlFuAeMhgBcM6/we8slEPwW/opJbdqY2InzXcayQwqzW9R8xxN11b02aOpxYtTlZ1J+0fg
mrVuT7yKCQgmLFPJ4ULwOqzO1FRvDPfasjNQLAebSVBtvzXv3p3TY5cN5qSW1V7oiAm4njIqlEOf
IK+Y6BwDUozRttR0NN4I9oa4cWjNjfKvG69xJaOmJa8bCHCC3ySv/njaxLJkBUTF6d4IXprFrwq1
NWmBKjw02//gO0TSQ5ErBEOJ8HRBkAir6HZVXNyCn76FyCAw5V7gTTO7JQn+z2k7dChhvXU7gHkD
pyYaRgmozzoHMJVodp1viZ1cPeuAkv2v54o18u4zkL5ULMqQisJwn0MDsw5ytK7SQ/sT2AEiDMEZ
4UK/7Pyv5/3adSJElxYYg4PPXcymHUJz2jfhJO3QKNQhf/bC/arBffbmYS6LAPfTzApkNXgtQNaf
bq5W6eMx0Dt8YEvncZe5L/px13h/7h7vbDdbKZsfXr0MneiBXN6J/LvozsPmHiofLhouxa7N5VXJ
nWCDFpMjuc3ysfWczK2Wx9D7+bNwu+VpcI/20rvfw8BzniX/X4apuQnFr1jvA3dn47AheabzoG0y
N3M15+L965z16uKe4dQUzmnvo6+12ob+clwH7vHf6eupvnbACRKpCItQoddm50rSmCQAYxIchWuo
uqL+D3zIttEGkjxD/38JjgUd1EYrGhjyfD816XAucn3KBGtHyPsiYg0ebwwbd6xtgQoDzwXgDPh4
emNJXbs/8HfBtE2gI2nczS6ySQ7rKWnjbF/YkE9VQID5w5Cd6BqWzcFsVxHQkwiD0a+n91qfWGQc
imUSFsn6HBKWGUDeuk64cwF+CkltgFNzdpPG0gsSugHACVBzo2n6n85hoGMb+AI81oHT/PW7XPnU
H15ldoic6yFp0YOK9uDiAKhxlHKKX2ggcW+TCHz9sCtb2OLk1ISKGcfHvEt8Ts+2aRfUwiL640GQ
u5L2w6QIiqTlTTNnsUZne/jDs8TA351SVmSUTZDL4OHAKNQOThZ59STWcA4setlp66+Hdi0ooKYs
0gc0cCj9zlqULddiwC1vH42qcjr9MKhejVGU9KdI7xSErhClTS8PSfw9U9aavVNQK8iTtdpiJfq7
uWUKf21hE3argMZAAAiUyMfR6+faHscszUREiPNteUE9VYk9KnK0lWTjIISALKP2vp6EK3x/zMiI
DFVM9Cx9MQe8y602FJYNGfAsYJztj0ROvnUVjgoZfuj1c5Hs6nSTX7Lj2Np+EGCJi5gg9WDUsgiT
Qa0bhbwPI22PqOqYn+8E4iYplgnAeB3thVbFs6B7MkhVlJiQ49/QgzKQJb/va2cI2q19adaNaR6E
9lPw7+vBXdkpABmBbFFEFy7hsymV2Kd1XwXRvuxeAwN6ygmMrLnThk19y+b++qO4gGRNx+VxvpaS
qO2lNsbxHKh+UB6xwoCJ4/T1CUBMZ9847K/d50RrJJdsS0qh2uwQDKWosONas45BvmtUL8NjqfKS
YkMciWi1vVgtSrdU0T26cfpeOQ0QMYfqjX4jqJm5Q0BhRmodCE1J+kQAVLLhW0aCX0EK+/b1l7si
lMoO0DSeQusTCaJZ6LDQzsFZmnDxA03eXGqvx+6FXkDe4SihO2Cz4QF6em4hT/FcxT/kEkhpjna/
1FHB7G6EsVeHTTfgDQ0OPXE23XlzJitujFz4NzHyelq18ZFgLS5utB6uHALiPAL2jwuthe+ACHPe
HYGjZZaDQkH0sXfvEi/yL853XFO8wL0xvZ/jcvEcgGjkIFRQ5r3rqrtkRVWZ5SO00Dt1dA7BKvH0
jfzzt7VqN7hy3NKAfVP5+Xi4f3zi7LCtGq22F2c8sGqJCGrE+DAm7MKDsepBTxp/hu7iLvQXCd0f
Q3cynJzScNfSkpCsB1trHR3x7OauvDiq4WrVqkj+YBsW6Hdne5U+D61HiNmq91L8+/9zpmaV/0iS
mKtMfJGl+tyt6lXg4biyoQtwguIV+tqNtXZl5dN4J1mTdVrgKLPPHogLjKS0oNH2CS0DDM0nIosp
bt2G8Mbwyi34fDhFWfvaZr+4LdFowTEnOtzGMoukYP7F3r/IbC0m43TRslKr7irtjxTcBTrGJNCE
g3/BuO2lu9FAmLwBnr7E5OfGpIsNNXs0NShZsRCL09gJsxDHiJUKDxmqI/jIU1XOM/CnONdfBqTP
ydSkC17f3UFWCk/u6+W5Q28kVddfv8QV2TWTlwDCBC0dicN5pWKQQluZ+h7rTOVgqChjL1SHhAYx
hfLBQqKlBuIyJo/a9NeU/vZJvKrpGAjfokJBzLnL1JWdSQ+y/H0IfRoftUH7GK2fskcBC1RNPyn+
Am1MmH7/9SnNixu6oEOaBKtvA3t3iABIiJHjKKhAhr8U9UlIChSralphvvb1FH2+9HiQ9YZnJe0y
7VnSMVnJeXEh69iD90cIFaQGOoKgmfqcms6No/HzGfzhWXNkiIxFRF0hLH5nyitiCpS8zvlyjFbm
LRHpK6XJj08S++Ld9KW4kg95ppWP1aZ2VkiWbSgnO6ZTPibLavX89RR+jnl5GFVQiy+FSN6c8lwP
eR0nxNX7uPvFDieTYX9jSeXsT+P5Rtp25VkLSuUsDMQWyKFmuyorlDzILjXOuOctWQOWrOjSJShb
qPpfw/hp0Sr7enBXMBXowuB2Q3RJ0oZT88ep7Bs9opMxBhiCPWvSU6PQKtIXrtEMzrDOu8d+0yGk
MsLZ7ZpuH8q/z01x6zwVo/p4liC2RWBL+U9H/HneMk7zCoS4TDulwWEGk13UJbSnuqAxtjIlDwUo
7GiUW+qrn6eah9KeprwsekfzotuUqYNUVqhoGQF6SS/h+CjRxKnt50v7qzK9knPgxlR/Pq0/PnEW
60a2NGmDVjX7RfUYVa1XDQniZ785H90hWesy/7Kx1RJdIanbfP3sz1sTXBpuDlSWBQhvvoYDtcs7
wGuQXqCxTk9geOFzQli62TUQN87sU/Ig5pPHCFFt8SLvdubiEi0gKaHrjJD8QKcg7yiabxuoof/9
gBDJ1kz4HvQa50XaQut6YN5AgcCgUCOHykt5AajHWNQ3VucbDOzjkLhi0DJCHBGyMSq6H4dUB+Ok
pwXAAozoU6EP6OLjRoHUxDJOGNNE7SEni8LosyyAExwJ74v4RB4+Kas2ear/1OWIYtmN1fT5YOdd
KNktFpwWC2ve2C1DdczUwgJmQSZuVDJ4p79wsLve8uoMc4Rb2+WKCIbNAQhQDt4Z1/3bmfzuyyry
mLdV3qr7pC/ckp6e2aMRqWnbPE+X2UL/qaZgJRb4jRjjJoH1fkGtrdledFiAKqocBdYYjMhLkkNQ
GF6I0Qk6DNtWKv/70IQ3ZVaoVBjQyeZTk1POjlH/jvdNJMBIIA/rBhgIjvDDKaa6iUilJr8A7xXa
qth9fL0yr9ShxOOFjD2lbOrqsy2Qa3V1yTsqyCAN8qbdRfSooF0nOLqEz0H7wkIVOIn8RQjACttE
lCCFkhJWEjev5Cs98o8vMztzKikphgWcsL3ZZu5lNHeR9acwU08Ftl5qf5XhqUtDF5GlnVHfOnQ+
n7Afny1+/d2K6fIot4eENivHOt9BtFDR36XywMFDyY3w8MbMX9kTJq0zm74VoaluznZq1VQ6YAf4
EhYVKUlCteNpfLKUbwq6CIV+mIa/nbVKpsOESg1ZlZx59UNdIqgj/a2SW4IiV6f+/dvM0ikbXrCd
Y6C2tyIHRFeqriZzE1f7mOwo/JFl3hlzmVtFjit1B7RjAXoIjiiKxG9t+XeTXifg8uO2K/ZRD3o/
XvwqURy6gEuQoh9KajkG3llJuBagm/Tc+TcbOW9l/NlxiQIhvUN2L9frHAIil32hQE/P76qg+VtN
Ev41Hqh6IUFpDao/yd0xziHnLCieQU7KsNdJO4i11Av08lhfMnoPe1ro2niHRPU661JvjNrTuSuX
kJiIMbmjL09T+KPtsZYFHCDX5drER6aqIUSil2aU+9b+jlOaJkWHLEGPZdi1MsCQHBMx+LF0mTZa
8wsToawJVxaEA80eb1xPV2p2sFVkyu+0zqHuzC+NpK6DCWEFPn552VuGMGnU8GgCBjUVa7ADyAht
E1BedfQvo50KEMhsWxciKovbszEeAh0tnGZMeC60g8FfBfUj4rZCF4Zgzgsp+dEETUZlTYmjEbow
IQ7DSAJMKMi/IQjjZxrzNQPvLreEta8gKD4Ob7a2U7WzLrQ4kORUXkyrd1Q04RMdb84KGV4kbAQE
TNheDTHM9lh0HuKL8S0ISk8Ck1so8VoVXOoMKbnWF9dBlOSCx059MU0jtLjYnlkgrPZwlNyq2S36
+JWjic/DKUFGtDBsY5Y4G+Y0ytFkJiJxjMIn4eAaUjFy0NNBwKcZ7FtBhDh6ZrtCMJsJJEQkYbxR
u99tS5yYe1UKMqDLwzFERRinj6UEwT6Tof6hLB3GJ/SzRGpqx8+m0jpChLozQ3cYIfRlv4oBEWJ0
loTdpzBoXOQrIUwtydaNzPTaAUI0QT4AAID4Yg666JKwM8/nutpjcNZLS1UGkIrDUd10ICrvchQG
KKuFZUJTPPu/4DZcOcMBNONvanCIoLc3+zIE5eFCl8rx0Tx43qF1/Y1TLVeX5dJ11yfv6wvjihQx
0nX8H50TirX4in68oc50MvBcaYs9lhYwT8N1N8leJP/La4omibi0xnGVGC/T1LiJEfpCgF+CAD+C
gJRRmUuiw6V+lotTcivc+hywf3wzkUu8Wy+a1Q6WUvbxvuxhfW7oQYtiZrychhsFgmtb2aaMQ7xO
AZ5C9WzCYae21RC3qMkM9UajLLLgICkmJB6mBiV45E4p9uHOhrNcuo1whJBKOGCxdsgmJC28i/xK
Okyzy7WK/nCJbDcGNWAQ02QoJRORi/mKqgmDl8M5egY8fiO1ubJgOGQxUdLF21Ny/zhTF2lMQ7Ot
MUdEUlU/TcN+kk8CImKubkMOr2zjDw+bZctDEWGDImQnyAXgu9TquJyUwKnsrYAUCxcr5DdUJilK
EaIFfS/E/b9etOJ7zE6SD68w+169dJanbKC7WgWIGyJ6TCRZNU9VlNw4s64g+ERiQc1DpBj0vWaD
rcImXISq8kYvQDPBwY9ZbSGJQa6P/xXToYTFTTArGaCBFqsiRXg8QFMg9C7mU0/ul2IcLm6ir8d/
Lb7mhSDOL0QCqLzhDN5vjTIu7dompMWuFJXjoPkmvMxJAiM6WIkZ+qUJYlngVeJDW57MdvBCfgVu
yo0XEXtw9iU+vMgs0F/0EmDXHqOcsLD9QUfVt8vXUt57Sr2yUmObLOTNpQiFJr2QTrKBWX/9BlcO
CYomKs6tYCrItsVqfTcTqpENcqyDjwKMPnVbsIAmgS+SP/rNitutR812WVrFaT9IKnKU5pMI31pD
28gkNQIj3x74DMLlPijJ83QAgQCFAhTLSg2tA0zfrRHJYWW8MfprN9WH4c/WZ1YtmkuSsj7t6YDu
ENIXB85JIT6Zv8TKX5D1ZFcFYgfyLbTSrdmY7cFQonFDBxZgIoQAOq0w22BCs95u1lOutJvsD4Oc
LbJEKXDuMBgkkh8EK5AXMCAAEBZXJ8RvkfgQalxfL6sr5VWeSaOUyjEVQaKVj+vKSPGLtgKGp4Wy
e1ngTYDb5ACa4IX8jWkNrT+6/MeS7kGu3BYyv3Kgf3j6bKkZ2oLqfIO+KNRgvwQU36FSkOhPIkBW
oVsYyZZ2D8oijZMNL3r2MuFVOWT/TJQUCkNaDtPkwdG/deyIQX/c7TSNqaQDaSEwUuZpvbLoRx0d
x3yvae4ZQjbrXHoNepeUEmW5ZPDsaNk+dPqv8vW//hwfnywm7N02j84Xs8p7u9iH7X4onhR9gswK
IZLbhnKGCSBAQrnhCSE15RyQ6N5S3LtSAVsIqDQXrKGRXc4753mvmvgBd2+JfGr6oAvQG9tJjzIw
6Muxt73oh/yzcDr4h8qOOKVuV+3CD4AZnTftLbDkZ3imeBleAtYXrec37fl3s4EWx8IuyHL3Ndrs
RYvZwl/OWzu87B0gGFN9sOLnGx/g83b/8Mg5siiZ7BEyETou7MGwwp9YXivli02Oo4IeMqN1rxvE
hRDM7jnrdXlYtheuoLCgFuaNxq0yx7WV+G4G5hn2OQrKJAih/QFQFQYaQ4/ofCh03Wn449AiTsDF
qx2xKVDpaFZfz8bVybCZeW5f4NFvMfW7+beGfBx0qykpsqwG6y+l5LFb2uSw6q2BXnkSoB88g+hM
UHOcAwyEAVyNbibnu7I1uGTSFX0ylpdQ+v56TFdCHfxVMf2k0U7xmjrvxy0WkMrqSo6QrgEVXdN7
FzPIskFke3A4efAoslFYyokrOoudH8VC8FrOnjoqeJTtpGklAaXL01tp6pVO80Ih0hHCF2Cg6EF9
fC9KOb3SKMKY5+ye7ScuACursHoBV9f/Ko3BJewBs3khP7GShVtAPFOnv1YWnm5i2q7cCh/fZTZH
eFbaZOsyxG8Uk+B9pkmxTnFFMeG/tEnmlRC2qWqJGLA1ncxemcMtsSxxo8/O4A/TMasoIrifJPli
wPMQ/vibyvHtzX7lfHn/jLey3rv13WYQmVWlV4WPRk/xWgZtfzmw8uragAQnahKX+GYbTv7cA8N5
lroAXCYw95/QNHXFwTsVgC8G9Vm1860oYY6KsizX8iV2GxJOOyq9KMA9rFzpl5dyGP1cTVZTLi37
C7SuIvp51hZ+uZC9c/+jGNXNefqeqN1ab9vdmE5LTEH4/6zIvAxgtYpdDSQ8P1GmFYU8LyCVUcL6
hCW3QeuNshESUl6VYxgTULgd1ek0pQvceGh6jBrIj2xj9JVvTKdmTNf2eliAA4kjd7g8jZLlQBB1
SgmGa4fkuuAA45qAeze6gIitDjVJpskeGpbkzig/WLWMqQ72lQUa1lSOGJOtY+7TPjbZsb6T+m7Z
Z9Nd1BQ+qsUSKXHxTK2MlkccjxBp8SS8D4E59NgIJUXv6sXPWFY8uS1W3JBG9XestJ3NzrkgsJ6c
/djGKL0wEWlubp0kn9MzTip9QSKqsmUxV/u4Y6VBsyN6i2/uRtlgeTi8QRB1B9lLUetCIJwocYKk
TfEuxQDe/ge6z1GQ9a+4Q74+1d5Ckg/bhZwNjrQp1O7ocM6XcjLiJ2ae0aYPtMILQw03mKeoeDKG
+0tiuNO59KO0cHqDz9vfWZd/dTh4FZfHsAdFOwl9Bi0gi9GPUpmjQ/PNqFXPbi6OdGYBLKiia9GP
Npc2bQc3wnJL2YsXPydrn0XxjuobKq98H82tbxHfP10MjAt/ZqrLlLgtROY+znFmNalNiSjfcwoJ
7b7Qoec2le5Nt+pPH5MHYcdGxQ5MMa0c9eODhkTWJYAu+b5ZbGkmTcVjkoIwyW5kMm+AofmH4vJB
/Q8svuhIf3zOpe+rISy1fJ+PuONgcXN+rlPHuLhau77wHXSJuLs+Vt2u07hmUr/THxbGUo+OVgXK
Gm+6g9m5dnCnZEdE4KJhE6bfDGWDwm9vr9p0aVwc5Xu3WEpP93Ho2btfU7UbVdeuD9n4TS4fu9yv
NH8stpiIqea2y1dnY2k9KJJf56ja+4mNcJw3UByqvZIDPl13W/MAiF47Kue7+FZ397M8GhOPSSAK
2mwlGwTwbEJy3R6UszaegJIE2/oo1OaLlbU27qL026DhOHBS0TGND3q5kih7O4q+vngBpgoA//Lt
uVm2qWdeDrrhLuqdkKQYdy0MCs2zYHBHK9tyVG+i9Ioa93SXx576uq33RfscLJz0jwya2XIvKaI+
S11dB6M3TPfjuuEUU7B6B2LkTZelcaOQ9TkIYdCC/6WYQgtSmbNKlTDM++4iDyc7QubIz35ySgUS
mpAOaYYZOYuTYE1OK2SeHfjN+t6wl+N3NCK/Pjau7S6gGMhFI0cJU2MWcwRN3RSXGt4f0W5Mj5vb
Tw+fAaDk4S1p+M/oE4ZM/RAwtalDtpmT9iuVO2XRXorHdlkeD7WDt8sd5BP/JzLiXr/+8/XIgFex
buYbDVV2msKyLvO3WcE3aC9RdjHHbD+6/bJ7njx5Ga/Pe8zDfM3vl/zckvr2PtuIH5M/+c2+2uTH
ZmNux9rFx2mv+dJveWn48Vpf9t/6i2f5EojHpfg5/Z+8RAnkOV2ry/ab6dJfhKvyN3f/Si5AQT/f
tiukqtbGOt+W23yd/a40Z9ik63jX/ISLbvn8ZeGjp7JGqd/HktPy9SV9I1/z8mXOP7Wu6aru4OHh
e+RV0dQynNTpHQ+4pYtazsr42aPk5Ajp41W/498xhd7wb+3aJJQol5VXLstltKq8we+WWAt6posJ
tE89+8V2G362wpiT6QjXkzcuiQl8oAXP6lLHvytfxlBzmod4iTmKr+0Wr+lW/F1bF762tr63L9q6
BX+pMT5tV92hf/+f4XarUgyYn+zETzWow6wn8ZfCP0eYeGXib8Yu3SrrlN9krBGT31a+tWvf/qx+
VTNrhceZqNYOdkhIAPw11tHvy0PPhGprZZf53YppXYu/jn+NHapIBToNK/GjqZzKz36f7/Wnhd+/
LJjTftW+pFtyikN5CLflQToGG/s+2Fx253WzXizVzfizWVfrYm0tOSaatYk1WXrgl3fVLl6d14ha
v2ItsIz8aR3cX76b9/zn92fUC57yJ+gRT+lT9LA4ojnF/6KHXPzsN/R1+WUAPtuAPc1/Fd0NO2U3
7drDtJ6g/q2ZCi/zUDMsX4YzEwOwBLszlk27sr5X/iu2x36La5qYZeBZq8s68qxjuJwcxXl9DZ5Z
I0yG+KExd/QGt8oZBQcnugvEAFbWEmjqasTkzPzR7jXOPGOFgc+mPPCbhvXEu0y7YX3ZmZvLWvwQ
I8Xu+Ht+yjxr92rspdf+BcDdXeue7zKveiDdfIowj3dW3/cX92d27DdP55PhVo7pOJare61fLdsf
0lPv9z/Oy4srfs5yTS/c116zlP1pqXpnl1BzRfDnYefsY4nhFUuEsw7BDsO0XepXK2kj76LtuEbl
5m+1El3fnbzmt/rZkqh4F7qaqz0na5OjMXF+GW7gNM6T6iUOIpHIo3iGiz+MJ3vKAVGQVewjl+ZH
T6HfryWPINEfaaM65qvkhT5tx2XwrVip69w/r0q/9MIfPZ5t2lPiPGzPp2KZrfuN6SPdwt+1pfIL
8cl1tF5sqUYs/uFByk8v/ilLeZ/xQtG645fFf5Cs0VCOEXxxFtt2g/sPP7G1tnbpiN9BT3DNH1Ad
201xTO8NOk3/rG1xzI4GnQV+VlpZ2/Cef7o41jY7Jt/Ce+mUHMP78D45Klt6+f5ipfrtpttE65Y/
0fblx9JvVuNu3GUHdDN33ZpbbJVt1V1zUNfZti2cYntehb/1dclYs6W87nfRIeI3o8Dq1/xzt8Nf
6D46hXfFIdrGd8mpOsR3zP6O/zjbRtuEH/Fdt27XhteurU1w7HecQXfJQcc8dh2ttA01vMqzsbmr
X7uz0/Mndjvxp+Eb4CZbeS2/vdT5QGHzCYAqnz5hGYy7SnewxdvBpQeptmlW51XOUpG9xUr3dZ9O
v2u4OZ8wW0Ur7DSW42qxTjbyNj7CZuV/zd7cIm/tFxsER7zUabf6QT2dfcPTnD8WVnz9ujiMu4gh
jeKFGGT8UPFiuPXszof8blxjcMt7HapDepdss1N4dvGXPKisxfQuOkUnsRLXEe+bLNXXaNmwapKt
WJWqF/HxbT9bi/FUVA1YTvJOYugdZ3H6Oq6KfbKpl+AdHPF0sb7FtEZbMebi0K9HfneI1dOr+Mu6
b4Gyi9Vp37jvP3dBgX5S57VkvBoBtc/bCH3Rw/YOreJRXUX3FpzK+O558OGD0lXZc9RuWkCfzoWc
xZPfvujXt/Lnhg6O43h5AJiCK6gj1vkx2CvGMyz7wSC4xj574WC+7Nhbe1ts7gbnNwLXfwbM5p1b
jBFVBO+zWOD9Y+eFrMswasHYyhyDD8TAWH0d1WW6jddh60yP5x3woWW+CfbqAxA33b2cmlWy/e+r
mYwdBWBtIVN0Mqhzzca+aCgJ6G3xqDz8oJa5WkBXVRhtfysXFDnRbLRAR4AF0SolEzRnLQv7UgbF
JEmXw2Vhnkzsx3v8k4m9nFBZLDO78xUb3S6Fpnd62QFd4e+po+Rrk2KuSnx2VpdNtgkXflQ+akBL
jIfhnMAjfRkN/jup8u0BhDmJYTBGD12h+rp2XkZYMaitjGplvYKXdyb5lzRPI/1NLjdyqM866qr6
YYCzsHXQEOq8hO140g81ZydOy6qLsBKkJHzZnCSkKuIjEXNOcH/eVhd/0jbTtwyhTX5hH01u+gfw
x8hZM5hu2Pv8gzrsRRxVIsn0GnoPt60Nr30T8lj2nG1R4punfdWlKuKoiBEBUh77yxm2P5oaCJOp
1hLlXQCBWEI7kGUtcb1l7P0ipIv4rUUnM+sOeMfdWCTXdqLNNOoAQAS2VBe1sXe1L+hO2mhYbbaf
7MNQn2ApW8gsGQpCTkRg8VLmy41/Umi9SNnQ6YYl3hn4D7YwsnG0+vpc+Dw7tBwQIAGFsqDLOwec
FnrXDLgAA9ebjqWauPrwK9Uezso2GjgzKU59/bgrx+DH5822YmL1SXO5lMWj4UD7cDpCT+X1sr4/
akvyLeenvitcDL5d7shb8/65zkDaTx8PkWucU605cyItLPiCMd3Vi6yuMsqmQnfs/AY6eekGHd1+
w9ESAnKIRprxSG2XNuyQF54e4v9g3Wqxv2E+Ph4WvI+iwhvG4xzu6exEVuxiSprAsk/10mt+a/Dp
gswbw0ORPJHxjP3y/BqeUvcbZUO/Wrcm8CAPtgceVWRJjV5iKrxsvi2ecxu5Ov/yo2o8c6kS0P5B
ml4mDjt+/e0+q2MiNgdbDgkNE5IwsNOPC7fLlXwC+DYdoLnEhbGFBbk9xNVf+N9CP7k6GFxfcfYy
5u65/psZSKAbN9bPlVyWd8A5XCgLmYIR+fEdlEqZGhiIxSMHIUXUXeatAqe9O69GdzcdYu/56zF/
TtN5HEAp+mDcIAz94+OwLZDyUG+mQ4K/JU1uqmBUQS/NS3kL0fy5/ydm992jZtUYWS7qrFAj/VSR
8Ex+1zrNZtKep3CnBQhT+2H5bUw8lVysXZqjj4CdGZysYV3eW4ObVL4Z+f/92LEppx0LdYWzc3ZO
yaN0bvAlxWUoX9ET+Z/iAsp9dYvS9NZLm++EBQxeE58znRrg7KPWhaRNch11x8VDeNR8xav89NQf
jF28Bdkoe/UJMeP823lvb7sTSfuP6D7b6G7x2D2nxyZ2FihZhMtmpx3lzbSyDuW+fMzvq9Yhim/3
/Q/1LvlV/JJjR1tS6X5MvpHuqO6/6pBLLv45JkJgiIli5bc3Hr+ew8/IAr7q+6HNLszeouiITIEg
mFJ9X0YuatNuT+aV3TjIP3eOOMXh70O5XkDxpqL3camm57aUz2O4OCUbRUdw2pNxqDmATy5+hTib
HuMfjLO5xZt/I7XMvh2HGBxNAWWkWjz7dm1sSKFk4RwcIdBYjqsQdcx+/Im3hvgnJZFdc/wpla2v
ZLi6tQesOJYlQPyGUGWBzhFUHSemAyifTXcxvIwUIYV7em/gN0Rp46K8GJTOe+NPob50FBwWo+X3
6bZvrUNN2VuY6TR+N3Cd0NsACSfc1lX+zDHJ/BJ+VQwq6etvKs7lTyMGm4BHpyx4VLNzW5NqtQiL
eDos6DycjX1iQX/QarR4TzUz3zSBM0nrr5/5pks1f+gbKIL4CxHaeU1NttK0kcpLIQx1NOtVDR4q
TKKSETtm0EGFirSdZLmBfh/XP2K0OK30X4yyAP5pTi7r7lml1xr+G7LftfYqyAjd4iQvbiz2K7EE
mBVBEkUKBd7lrO4HblPqLAPP7i5f4mEAtY7j8pyvgNDgVPv1hHzGJSG1yOGkUNZEjQSd7o/LvQ01
W23P57emrWZvYvVAk9w29uYeg+T/tCmIj8Mb+ifX4hdoySrJhHCsxp3u42OtsYurrAWbeKlPVvBS
NKfqQqHpCeHzengMnWMu3QHeYeBCrZOOSZb+ReXLBT+ejdubvZNrd/KH95ktxqltKz2S0dFiApI3
PakyXgkqBk43ES25aAXdhfuapiTMaHRhbp7eV3ICdAnYC7Tj+A7AQz9OyQLqGDaVcPymYEJtwd6F
HeZ4eoj5iYBTuxCDq2JcBij3SeHPOP8fnJ1Xb9xYm+e/ymDuiWUOi929IFlRKiW71JZuCNmWmHPm
p9/f0TvASKWCCvOiDbnVbesUD094wj+EPiydpDhMYbFrOus6UasdEahH/Tuj7eoAcVwm+pOaTVoz
YcfTbHIC0bZ7iSE3j6A94NqKbkxKrzEzJLds/8cGvCyuj490cu2nfQAdLAL+ycxBEoXQi8wHL7OF
LHDp9jt3RUBkogMm5DmQ9Ty5Z2097OjBNcXP58wPV6WHlLNLyeZwMfH40v0WslDgzVi8hG9oRn5+
UWY/9CD5NBF7N9e/Y/dB36Gq7mKxe2GXvPc8T04rsO1kObBkaLXJ6ueRKtsKQ8sk4f6Fds12Psb7
jkfSr+I/l8AKCP/zs76MBQcSzD+QAoorn8eSJnupESjNr/sQbnKo3Fl/Oi055EpwXSXWnzalzwNM
sqEdr0/z3gx/Df2vrtwFGFqUsOqc1ibrOQhVU6FB2cHiQSLMGxrbGyXIVE59QwK1Vou3IMboVGlv
8DlIuV8XfNukwnPUm+Epqg+6sneK51mz1nbv/FrQOAMNy88B0Q4fbe7b1U9z0Lah8FlqINNkz4TK
IyL4czSvqvytwOEzxWhCu4a5JRZ+B7LZLgDJS5k3G8/ZdI9kbtuhpAQwT8n3sf6qY2LcB/lBFjtP
e+WsHZOVRloDngLoRu4seFvsx7u5fTLUY9huhbU9KAua+xxIcxMh4o4qaLVLADZHanpno2qvJ/LW
trem6i72r3CoILskO4Ey1QGDtfYxk6nu1s5tp6pHjTlIIfFGPKkd0PMo1BVErwT269LeAJ9UKqDC
6PmbeoKRouVL5ugHrbbVVPSIqVTYwXOJjjz5QzEeBRtlzA0f6QcXJgvQY3EIJBNNgqLwjWomX4ti
xPDp/dTxw+Wc7OxeBBcJpQhhOvsL7m0IUyTmA/aic3tQ3IfaH0hLR/fv95fXudQPOyoCXoF1BOZ5
cr6gnIN8Q8+aHf6Yb7fGNfUSHFrq5/JZ/2H+HF+Sv92P8nn5rTzoP53j+Gd4q17SJ/U3LDP7n+qZ
39rf0eTRg0J3/IgBLFWhC5/xTOaDHqlo4YFsIKg8OSzmMK5mw4DmBwk3aWnvrIDlALwDefT9ZJyp
h2iiXIZ3Jze5Rq/y8waeCg0rabMnmve4CADURT7GwqKF4U4vIO/XBiV6a1/6FysC4mj4fHSIEI7W
N0cV8hrOydGh5lbUxRojKz+C5+5X5y9u6kFTfJvXxx/fP+XXoJFWKL4lxA5Cov4dmfSh6BMTuncD
fDLBDQ8QZ88LaFtY81aeEu3FzYy+/Pcjfo3GRNKmILz7Tog/Td/MonAmey6y61C9F7p0eJ4C4cRH
yxGdgkt+yWfiMYZzDKFzwEX21ZC7hvjTq6a4XOy9vPq9UM1x7sEeuYV3qZh+7tEAT9M8h5DCPj1Z
m4EJM84U0JROfuTpEJkKo72gDcG0vaj89i7O8HmVcJehmEBoQ4aDbsTn9dmncGCzEmSw5uL1cxN5
aEp5tm/6r7+LneMCnX4AI/xf/yh+c7u+xQPOpay+0CFTqC7abu7nvsrv/1S0zCjl0mEJ+So6YdCE
xRW8Dmgti6/frwLEYs4sckpMQrwbQSWII58/vjKrFfmWTSzj0n/20Lx3DSpv5mbwgRKL71zNHe8f
f/1u0T5a6BArYvetI+9nvpE8tN68u5DOZ8szDe50/4B5nUf/0u22lF4CV1+vVrQ3l42OINCfzdPL
y+rm6QX7o7XsqtsKoYXQj/1kxUXnHmv+45vhAm38gSED/8zer6uSZJi7zz9a+4b5Oobej0uxDzX4
r9OAPjs4CKEnZZjmyV4vu8CWm9qK7x3Vq0dfo6Ubu2XkJb03L974iom5BcQgXZUYvUDnfDF+N6m3
/BNDLwKdx2UOGS+F9+qrnS8X1wGTVniKvtECbyi2ubSVZrJBjDoeCsut9xYy2+lVV60Ux6/LdSz8
ef14WNWv3GJ0ABb6bX/lBTif2zw5gQcKcWm9SnFV08XKnns1czZJ4ELfRHHQrBHHdjPNjcHbRL1X
7q3cHQYcNrwW/QcW2rSKsnXV7Ooc0OYKrGEFxKDCSnw9gxeM/Pweywpcd6AKNapbCjMEV2NszQPb
Ak+9VVZX4cP0T/hcPwJ8wCRs8PEEgLSbRT7+Xs0IuRlEqhviekFrAfsxxe1Y2UQguhv9A4NRo5r/
IyrwpnerO3rwOr6JXutZbABSVAWHR+D0rr5Kj9q184N/rd5fwkK38jC+mc/xVf2m/SlRJ31Cm7h+
1X9q2/lNf4sf4peicJkxfJ/5F3zmy9RPU6YHh4F1ztzsUfK1V5mK/hGgRt8Ac/JKE53P9Czhodd7
oerPT0vj1pILh8ySvaAn1PNUxcXFQwWkAdxJ8dFSa0SRxEvQ1JnWVrbSmxVf5c6P6GpUSG/hzeAF
4ENsYJtrtCiW1s8kXwYIRXk+AADoWSidlh7Ii9l+rcHxvRmLKyOx/jL+iq5G2YUB21Ub0xHFRBiR
xaPCkfJXIjs6Ds+gm+effMKQtVi6yyvOK2gKaIZb/7VGHzuF0NmMBtpLXhsIlNTECn7Jf8i5K8pd
SKlLvsLpFPgtHtMNNumrofAY1DK9UfEUVmHgUREZHiiqDLwnZ2UvvtIDNhMUs4TtrzMv2Hq7Y7OR
jY3W+YHjzb+DP5Pu5sM6Lbe0aGBlan81ANzTJpZpSPna3xllLkAygU+8XTh02EeM4m18qX2gASMl
6gC7Hs+KvKDx69YfFjH3auxWdJsX6sVuGTePfFDCmvl61NzQ9ILIZZao4fGZWaTTK7ke9W2KRkXv
O8kKEca59NnP7e/mWTG8znGn2xRetms9SVfdUf/t0Jsef3ehV9N17MiJPQvsdMaS9MKS3jZuQQb2
tW7xWyPs9TASGH/ov/gz1uAXPIfubGWQObGfHWyI4x1AFJCW8n2HJl18k6f3Q4LgmigdmvN1mK4t
3cetLnfWqA5UqY8eyTSsSixALcjagBO0t/hnUwNwW9EH5FFA+YENjUK4fa7iuMvfpfPLfNUjg9+s
imRlWBcaeGeqhOhAkm0iRkTlCl2vz7eBlOVmmcFiv5bhRzdBu5bgu4SN9jN9EEKNZgdmq74PbXOv
FMAOy+oqyC+VbkRB4POFqlMTwHIB9J1sqKdylFoRT8sUleZ1ALGxp5CdkHWU9rWsxRuj/ZPkGD49
JgE2QhI1WQlUpnVBzfW9JvHlI4D/FmQEiH2nwZHRlYGejJkqIP/jjNMfrelAynyaPpp1HAIKkPl8
nLOtXgVU2JKbWlAPqm6NyIplkbW0G4l4QyV1i3H1ja4cTowOGcZOf5rtjWPknplmflTIu954RWNA
wp5DSvyKssh//sf/+n//58/0v8PX8u5fn/k/ij6/K+Oia//vfxpngljudtSOFSowBo2kz29UN9E0
LwzQdo0/rPWNvul8gbEbafI7brit3d+Dr3uJn1BciNbSKt2kG+VBewB76WWP9m1w2/uoM69IFVfw
HwAJpdzXmJegtqi58wZGuhd49krbCUTH9x/+TO0IDCbKyRCjUfHA6O7zh++tLLHTTk0PiqSzPceb
bNZ8Ww5pgqITYPZ+Yt864PrqFBLUWg65HWAGWRs1k7HIvG45N8R3w1arOreRk01Wg9yTf+nBRm/t
Q8BfCA42NeLJ7bt7mXqwI7062bibyvTh+2f5akAl5IFFBYfEjpKkfZLHBPFcNkaRgmOW0h2KYguh
vgi8W5hcJP7BPKwyaoJaND6m+OhSVGqj2dXl53Y0d3oYeYO/JOGmV3oOlFtLwNrno6AdDdJTMN5L
+mGEMwNilJZlr8eukco/dGBLkynKYDrMYXXVz/o6iLBR4MybKummbno/t+2fl9MLQO5ftzFS6ohm
OuBaZISDP787LYsblvQgX+uH8LF8U26b9fBkruQb6UoTIaU3EmwK5CTmn4AfKfZdC8SQfm8fhnXj
j96wRnZB3QQecEVCQntjNX5+A9iTP696ih8RPLQusdjK3AioTO5ierhPfuamW0MOqlxK/UkvftE/
12vxLb8wKi7W8pHfot6tqZYg4olPEeC9AbC3q/FVFb/SBa8mjLzcInAR0CCOkZEIQUcJIN/vCWYZ
skVYfj/q9OFt8YNmGhs6nAyPO77U3Ziv78N2hCZcsJZLSFhxG1rip1C/kbiqZDexGd7jvwyFq/CL
Uuw7WFAf3RTTKtuNbPFXaqp+thiCv5j9waYMK1L+LLEEP/tf4/OQ/Mjpt/yDNmurIn3pLs9h75oA
Hm13IFvW3UB26UQslJhM33lNE5dfKj/mNeb3weVrCMhncNPBDVW3ytziIfid/gIdhy0M9630iouk
XIorKQHinrvjX4XOBnNbuAMkOJ6fj0v+SNdMdhmcoSoCttzFTpW1yCdDBYoGOk7F2k25RiiMS5V+
tDJs+Qoi3ORFI30AccX+r0/r5X/4XA05VOUG/3Afmv8Yj/3t+Ls6DI/Lo/6bIbPQo6YvV75MjvCH
nbENQhf0iPXUX7VX9o10rd+oD/KDdf39pj5TyaQoi2gDkCmHzst7wehD3t6lVUNtzAGsUfzkZVjt
skbgKiH+fqchpsLli4eck0uKaGdUuWm1w1YS9RcS6nfW2oeRJQWn6TLSEqGCYKlv+XLo4pvYeNaQ
+5LhyCkUzlYyq1jHF9LqHivlHr6cnR5x9EWT5vt5+FINEsKfZE6iQYtu4uk0mDTBzRw5z2v6OoIY
Jwgh8s5ivV72KLk01smFli6JEuoxHGBUhqcxW4XaPgk2UYCwuwPYaDOMNzM1EyJxRNlG6LEdUVM9
AvArF4LV/H/OhRWYB8sRqAdO9VNibtTrRRJoSI2p6r2EbZ1Rr9AGgopuoW+F0jRNR5WS6/cT/nXh
MeMU3nCGIUgDdnHSOJ70qrXGWvBPraOSHAd5bUy4YN1nnEusPQpH0OAjSJLfj0tL4PRYFwPT8CdC
NN61lT4f623eN9UyQJOh05iDlbUJx8JnR2lcqpYr0kclKw6d/BrJbMNiP1l73b6uqniXTObVXNwE
2d6y5l+SKh+itPSpHSpKQz8QrV4oF/rANpaGH7r+lHHUOOPVlK05zYPlZz8/WYoHGVCvr9ps288s
+Jel8SGfoacVQrweyZLdydpI2FHjSK/s5Warpw9JNuwrXUEIr1jXBdheI9tYSrgNAnkFMw6uDXj2
cnwySWb5xIJvGgzmBjUgmGJxL90q5Jx5e6/W21QNV4aji+cboLll2f2iy546rKAiS+p1BFEE/kS9
Is8Z8O9rVxku0iip21tocsDiuKcFWa4p71E3GixvjjMfpSYkXLQOIv0aLhUIL9RhiQ9ylg/fmADW
q5S6kHaEdF9F96RtcrOvoxW1fHix0vz6L/pVJ61apLQ4J1W/sX2VZNfYGdljZ9renNgegB2/qSCQ
7BH5nPKbMarcurxvHkPzodFwYIzcXAk3qfmQYQ6WOkdEnwIZXGJNglm8OelWyREO3Lf1qnk1i3ul
fey6dYApI5exdZcLgY1gA/GP7JI/BsUuZ1Go85W24BbCLdA0dyoIaotygEQW3agrRE9Xjk2iSckD
mWA9W8fhFXE2s4iCzaYw1gYPMl2l9ZZTzi79GnfI8NmyoFTlNP7nlRo9zFOxEq2+3v6rG6DG8Sev
Rn/inp70wm9U0rHU9iXUuXC22dl6uk9WGSVyWT3WK3m6zfP7gDRZKDqxaYPgQZuuefoAuK34b9Wg
3Oe5gWz67NnqGwH8WCfbKmlcXT8q5OiTrmzVTl13rXEHjfL7/fa143Cy3U5OuyRpzSCcu3f8REqp
KLvJTQBGnh4cQvWOvnnfvX0/5NkNDoAKdvu/cBufN3hGjyw0ixRVT1ym1E05HnjISNkV84Us6ytY
Szzbh5FOns3SqrmtjCAVI5nFhjUv1Ngy+DntM9+wvgXDmy2Ctabgdk9jdeE4eycPfkr0+AgwqpHQ
F7JFqLh8fthg4UEnu5p/XuVuSGEL9Yrdc+mub3eAZTev8eauc1cUHV9kf79yNk/7/Y/RvQSy/Foc
f/8UMHwdDdfGL+qm1aJOcmNL6W0f3NWatJEVKhlEXw4lGKPwkyYDzGWvsPz25vZHrhy/f+Nfs34x
Pthn1ByQUofr/3kW8s7pi3hGzUfYc7JpuwngedivVXNCBI/v/6V2EsrvIlJKUz3W2qXP8CVdEJ/B
sgUBU0No4FSNWwpCZynqlMopmXK/oUNpQqApdnQUIVEu9bG9ZPb2daGrwpZH+OqRlIG9//zUcRAq
xaJzky1ohLLQK+EyBcWO8/v7+RX9hs+L7PNAJ4tMs6KgpkGK9fCxh4kU/5wuqFGcWcaMYCGghkQU
L/G9ofghGMwlPWptSyquiw5+mv3Dsd3KuFWDyFfq3xGVUYnIe0z+QqR1oW1bnUpCcKtIfmpP2ywg
F5rhlrU3OaXj6a+oQpgYGjbH0CSMUq5HgnkLZZGuwxU2pOPbyq6xxLvvp0kkhF+myYIqzaNAQHjf
JR8eYogNkF1O8c4otso9sKBhunTkiJX8ZQwW2buhIs7hJwWFHEmq1GlR7M3fuj+Ddk0Jh64X14bm
RY6nR35ceMnr98+lnH2w/x70NDrujFCdCqlGIR/ZiOmHFdxqzX0L+RfeFHYJui+HSKWqz6H6CIhE
KELH7YUHP/cRAKNBaQWoCsj5pEk1JGUh9+GIjId0lwn302NeXxjiS9dNAaPyYQjxET68vtaqdDQL
mdqq+yUFJHXbNn22qUM4q6BbX5jSc+8RooqG9owss2BOQDFjqGd53wIrBNvFUQEIpyLYKsAU7dXR
4x63wceH476+pLzyLr14uoIUcCsoMjnIMr0jwD485ow+Q2fN3BjtHimK1UH2Dut8tfv5YO9eX+cn
93q16h62+xG61Pb+8d957A+Dn9yYRaAihE0Icz3PzyZM8mGnW79G7aC1HlKJbQuBBtxIvzOqC/nG
2cfG8ZTbCdoK5dmTK6LqKtjgOR4GgXSXEw+b96NheAgZCBkoARuxzZ1svcRTum00ymgqUFbSP/Qe
N6qmrioKnSpR3nRUEOWLCdcIv7J23syB5eXiR9QofLwV5kUtiC+NPZblxw8uqs0f3leiq12GnqV2
rav3afzLSfVbqcxWDYmglFOzEJG2IW9n9RVcxyajpFxTqFGz5iEayis5nyiSTI9JqvtTsvo3Xqe4
7Ag8KM6ykD9/tsoKuzmIWnKp8kpRfRn1ugrDTXCqu8n2CttvuH/pGVzSrDt7In0c+OTqy/qgc9qJ
7FEHhb9Yy3po/ExdjSGtjLxe44aB3I6GfmRNFDxlKQUETqiC/IMw7N+ZBBtgAPQbUSg8OZID4Uio
SHKMjttBCw5zubF4eD4Cho+NjZaO/kr8R9ZTOc4FbMm5ixnWl47gJttZP40AFqcYzVoDrYlKOJmf
EM3Ez9JsLi7Cc8fvx4FOnrGQJ9hXaLS/2z7LrUbPCDIftUI9frW78G7S0r1sXUd5s9Eyi6ZHvZbI
MEwn22r18/cTfu6cxm6BGTdNoODveIYPG2KIFDlll8fXQjvfAjlJ+0Gclli8uZbxdFmLXdwtpycm
QBqg+5wdRCcnDx/HYQf+jkoVFQMEPKRhn5NpC0oNViVkhnuQQ4P5JFDeC8i63CrRKb2QR52L9WBV
QmAyTJAap6f2ZOhlMMqkUSA2sd2W8nsUFcL24FwU7js7EvcSwCG8VJGf/rynjUHXllRGkJI1NcO0
J5mP099qez/xbN+/yTO1GPBXH8Y62cbJkOu17KDT2/iPvyr0FB6126tfjnu4vY1Xu91uo9z86f8g
3Lv5x1htvJf9dhuujaf77fef4332vrxhQwjBkNDBpDuJLnSjBLuk8zkeff95ty4999XyXCEX/Pb3
76XS19mrCHqRqcuOCXFTO7kEQ2VOgQmK9dS/UKQpJnNtGk8JsENxD8XVsMtD27fygpY9xCd5LwRx
x2kv21SKNDKrePQj525y+h/cHSu57n0ZmmEv5DxIeuT2BUdbk3L6lFy4v9+x/18m6sNHP7lFJSs0
+2CMke9SNpqzaWqa4HruaTQRZHSbOjs+CJ1HhHbdbKQmwUGYzfZKtF5bII5l+thyAKO4mGhPGsW3
jEoMGlVCdoyyc6EDK8rUrZF6FfIMdBjfrYKFLly26qZplxfPMg+forEAeDQxnszi4EBbMqgTTsg7
KZsme+gRgdcUsAdS63YBFkLDG7jwScZUYkJI2FhLhsc3Mn2rIaEoU3uXlU7FK/xunk4ubUXu7Uy3
cS1AUZWQbrLCtVBFjmoIbJ6MMtVi3cUWEKJLoqLvh9F3I58sZXMenDqfBhZXO9NPUkp1naWoyRby
Ct3dMtwLHa2+kW5T6bVJabH0ypb8lGJrmNIUGXcWIJR/y8iArf5h5ZwcK1OeD7OaAhA05rViQFY6
SMvbBIO28VoVaIDzy7T25qUU+dwF+XHUkwNmAMtbG/0cC4cXHIFm1APg4aeb78+Pd4L1d5N+miB3
Tpqjehm/e0Yc+kW5jxx1C+gUeaDpkCJ1m/XROi6TjTSEB2MpNkr0ksTtCn5F1xUedXKqv/QSp37X
aUfkxgZ9AtXEDloOLcWMYThy3puIl2amva6MQ2ct1yN62QsntBolvtgBUnSPfCKK60KudlYp/eWI
TOiCkH2XQVFvat03pQWV6X43omrmAHWyEwDOqJDOsePP5a78N2yZeO807qnH4aYBOOPzdTKpWdF0
44SPin0UEsuFdMwQo8LXiyIgwb7c3uv4h14uPIqj6PSdAICA5oDoFgr9JxuhaxppkvCLuR6ke0CU
dQgVG5rrK0qHxIb1ULuiBqrSj7xsLXZubJOrE6cbnevktJwxT4bWOg76ZwWSRIyCBjwFgTl8E4XP
hKqvvS6Qs6lWwnri+7V4LjoyGVMIAvD7e9/lQ3Q0B1kzwJpB2Bo9NYIjap8UIfGpgWZ9kZ4jXt7p
HHOFkcTi/U10cpIyO9Gg1rNFykxUwuG7tPdUoLiLgEVdSDXOjkS5A8k2KO6Ihp4so6EZnKJVi2vI
CTVGkP0jLCShvKdrFzbzV+wMlyZKmQDkaRIRWp88lKSMi9XCwRXh3swdlaIoVD8LkyZh0Zgv0NDq
DjOzezPk4kYULy9Tukj0mpUjU22QNdLoaArwemm0ojqjaE/poK5FjR9ClzsuklD+VGMJdBteKpzT
GX+blsNl7s3ZhfjhWU5O3S4EGBFraF3qNG18tCeBEbAYw8nLcVIpNrDEbcmrpAuL8EzOCu6I0Aai
gU4MebL3lrwJ9dymEkZLsaHL+ZdW7lDdPTnxwQkvlG3OHPGfxjp5XaOaBJ1cjEjZOweuWnYYk3sR
xX/piU4mslHoVdd5hxk3lRrkcmlssQwZbCERUsMjEdf/eB9/eqyTc3OWQsVugzC7LawdXgmqepjT
q0HdOc2fNH76fqwzm+vTWCfXl+TMcxXaA6rU0Quemy6b+N2cIjte3Mfn5lHAkw3RJsCk8GQelVgK
4BDUyTXHRVfdBkBGxMnIxpKX9RheXbQ4O9OkUREAtigbmlwGtnyyPkgQceZxyJxk+UClTZUA2rDd
aM7AzVkg1f6r29wslbiEBvQQcJj4fn51Rwzy5aD8sA9P3qbaa+qi2ohf2w0mAqP5UBDJDgjAacpK
5K1kAtYAyqSWZBqMBVklUKFmgTwxuP09vqPt2pYSaizHun8e1ZzFt0kJnIVfQpFm28a8L6N5E6TO
tioBtCyvS0YrNPwnIbytrOY6ZszE1PZpIN+Jz5BjttAkxwh1KnurFPfazTzTlERfX9LtNVTFpAnX
Zv5iRdDFAJqVL4gEq0h70u8m384hlUlwxJrlGUuECVZj3t2Rk6i4Vgh6VyKKedq9luYbzgnanm8c
tT5tMal41qLs2sxxAMlWE2RHcF90Z9Hu8NMe2YpyQ2XL65RNqdMIh/moG76aPSYDmzqZ3IGVUtvR
QYPXnoG2HQfOXfkuyhA2kp9l+q4yUuLFYvmit1/NlAS6PSi1Ks89Y/BmZa1qfmnkPu5phrzhXIJ6
T++uxOnDMB7I7Wm/tvDPBs7+Tdb4CWDkEQyan0N9ANXGwxgPJZmJjWLxgkvdQC8CsBMZm1QMaxAW
V7nR3hhS8EPJSneSnk3hrReDUwaIHd1k6E4rwa8mVcmc0HuP5R0A72VUXUl+EMxmSVMxI4RQMb4Y
ANiX4tZILJDYkVenJq5O+XVr3iXCXCbx1BhwmdAUjJpVRRo5434u244/xtouUVwZsLeRFiuwNFD0
4oKyJmvNVp+XFI5CsIP0yZwUpfE4NYUXq8NaKhAg51IAr+ONsFDbDpKD/pqCWhay0FEIPBqsUKm5
zSGdoRQEeAe00y4mhBN1D01rkNLqrcVteLgATns389ckuu2UTdGXt510JwECx/6Y7XakquiKqJY9
GOEA1Rqvha08h+ExL34t4zZcrgqkwMAI2u3Bbg5N+dbXaHgDiptDP6rUB8wbZzNbN6VEac+4M0EV
Rp3tA1tZAN8pibIinnbArsvo+0NltoSTsvlqgc1QQbvl1bJa4ie9fOiT17J9NjocqKObWn2MZUyY
h33aPFXRocn2DTe3uMVGkNgHyi+1+bOVPYt+r2ESRoPsxahDD4DbrfAFFOzD6LmK3uReXtX1QPvz
GQKgRECOhf16ShSvQQ1llEeMxR4zUzpA2EVIFGB8DpAERwK4g+JfnXzgILgfHajG5uTHGExpqSeX
JRXqZ+KFQDnOxj4CFr8kj0v3HBbHJOSOn/DwcmagfEfgAcaMMORNE9IIBanwomfyesZbVwoHsYFR
op2zQ5m/DUMKV8S+ilTFtyt7bWKjFoxkyfp4lWm1NwasR6pCPBZbXcFFCsJmPkZuhueUb6m4CyEQ
DRd0BpLY3YjEPGqCqyVgt+FWKhYnTsW9LK8L64Czns7GkDmAOydiV5ZeUK0qUEhgix2FF4brcxbm
rjwdWzDUgMVWPWLaOW/UeYht7o3oKnKYq01Z+tNwaIDxG4DJnlvKJGoD/agaXcseAYUQ4qegyha/
QGYKyeV1BGKGbEmU8QFJb1NqJaX9ihaRUoxXg7aw617L8R45B6oSlL3fceMI+G/FkgWStpRXyGYf
9L7YACbzkGE28mEfDujEsYNjEukJ5D63aWSpUB0eJuMomgoaE+yErVdmJlLb/S5EQxoNP2KydC5x
rH2V4NV0IE8eY/1YckMoip8osJiCdKd3DvaXaA0ax0k3XNPA9muJt7wIGGFOEV9T+c4cVtdI2jdu
q2EVWdddts4R0uFCS1tAtfK+FURzWdmBNXEgo6pZtdExO7LBemuw+PtAhqZZeTF2N02rHuQOKzGY
FLB1ImA/GseeMHiigZ/YhAnNvV02d7Ha/hRi1N/fme850tcrE90g/HkI/O2TK1Pv29aZegoGAe/Q
QIURPA26+b16i3UdJ8WBgByik4qN8ggnBkwSWoHQm6LXyLzNMs3vg+eeehq3VZlEV2ZwSKrNrP4e
+HEjh+Cxg+9jLJsw2Mid10q+VR3N5qpL7r5/kLNXPxkSSDcZfMRpjb5PFX0YRblanY74KpDvXuzP
n8E/kLKYhgb4QIaAeZpkN80Yjc4MhS/V71H7NKsX4ba2tHB7mYGQ+6PvDkVKmt969QwvAwbO9095
Jq7jE9jgCA2K1Mp7APQh7eyGQFXytuRyitCKLFe8CUCkjcERicMLwp//RnwMeBByBQhSx6GW+jkh
LMp6nGUB+WDDEJoQWhD2y+Yumg5U9f6Nh/sw1knBtuoKuj9zUVzbAnqw78IMBYfXsnzhZE4pcV4G
k5xdNB9GFHndh+nUZnlsFQfN8PmeCLDDgpZaJpQ0IG5wh6G1P0atS6xlTW5Vu8ol5vDZt2kb2H/q
QrPp1L6vSscyq0MgVNSguSRq2D5XVbpzXskHIMx/P7tftV9Ews1YQHhQFqSL9vlho6R2Ol34oYUc
Tii5UryakZz1clI5BAOWvZH/qubbpb4JfjSKp1VQDVfx4EnmXbj4+c4xf+gPpXWJU3kG1fT5c50U
caNQTeVeoUffTIwavfQUjhv6iX0ve32ibdL0mCz3JhW0vARvZFzoc6nnisiWYcu2ikIVSvUnaVnd
gNweJvaUohPKmurWUYpVK8l+Fml7cbShdCDic1EjDF4TKhG28QYo7tDC5ez4/w1G883KwGKjC4Bb
ypfoLedyKwg5AvMFCxvtwZONoVW2BEKJGRIY7m4/Zia6R0enfzNFEcS6l7p43SgHAUNs6Z4vlDsK
w7iwfs5AicG9CQAY0pRAyU8xcLKWmVGnKtl1ruwZvozeFAB51pZi94JwcP8btTsHEYbvl+25PfJx
VPH/P2xROe3meJJxMuHZqS9mwMza/rmk6eAAYabjkCvLhX7Z2eI+UD8T2TJ67nB9P485LIWq9J1o
fcJ5N/dqdZe0oJlUN9cOIHa1bY0AsYzhPeJhYB6lVVRvKvl2Dq8vtzjOPj/0GB3YH7m1eZLJt4tU
JbWCGhKzbo4x+WkG0E8GE7sb43sNX13HuNURly9wrWhhg+LZ2pPFdR4FeXfG11XTxhVuS9+/FlFa
Og0bbOquiLNglIr95+cpUkuWQx+C5A8FMWbJfMTXLrwGVUzzlzGgoiF1S135i7FA03SGkqkox0nb
RnlLqzer2yotTwnpMcVTyzwaxjNmV95UbFX9LqHUTmCil8iKuFxR9bDvnF8NYTqh2/dPfwZuy16g
QwyZAw0c1BE+P37vJGFuZ0F2Gy87WP9IXNq+vOxneR0FMK2UYE24X0Ij+n7cs1PC1mM+kKAE/Hgy
bu7YbcNEAecHZG1C3QlJD3S0YBZe9LyY2yiFiU3vr40peYbmnrMLkPIyrtJ6IaweSbRJRe97eM38
KQfB1K6eLtTUzp6oFJ1kE8YBYnyn99ooZ+UsB/Hy8/HX4bBe7yIfls3O8aotai3ucXZ/5L8tv1l/
Pzlnymt0euFhGohwqGgTf34nQPPxFzXoBgxOhS/KPlffKAmb1uHi6z8TNih0GzSHYFPU2E5iZrvW
knCS0V1R2nsKXEDYrUuesmJbn6x9+jiaSqwHH1B7n+IPx16VaVARa0KDztkBqy2MTaIejOr4/ZSd
fZAPo5wcdBaRvlHJjDJIBzgHS3iPhsj3Q5xbslSV6EkR6NCfOo0gnSi15VEFCPdoHn75z8hahO5m
N9/ducv+afZX2/vlx/dDnrsviY2BVmDRQd/fODkzla4aKzlIs1vVvIJQscw/QnnTJnfqdGikKz1G
RVj1hGYKPdhUwrHpUjJy7u0hXwLfBiU7hfPr81K09UQyjZqiSTCvDJri1Z6ptS8J5Z1DOPCcQvuH
6wGI/Mk6XOJ46ql54vWHyO6yL+xmEyhIBOiaD9gv0FaWcyXPe93c9UNNVv6zoDPIai2ktxKKQ+YH
stfFboMeqHKT3Oc6VMMFzanOdeLHqLmw2M7sTyJQRUP/hMNTPV3SkbrIcxBWJYLFL8hgkfj3RbsB
adyNl2LdM6w3nNhksiShIcOleTIzU5wUoVVTjZbGfxqLuom8q+wjHjQTKu/azo4eDco0unXMszVc
rEa575W7oLxNp3V9qTl+/rn/+7OcxJdjJzuxqbDJkN6Fy0tll5BtiA50Ci+se3Hpnh4aH5/6JFbK
TbsoKWtnuO2+ILUatkcVMmUxPOYDJGxNqPZ08T6PHD/v3ywkML4fX/uKzRezTrQm2IbAy0/Gz5zB
kKz/z9l57jaObl36iggwh7+URCXLsmzJ6Q8hJ+acefXzsL6Z77h0hBIwQKO7ustdlMiXb9h7rWeJ
SXxn9hFx1AeV+k+IF4aDXJ2PcwzIXn4wKJVrKXVILFkZWuoejKn5TXZ3DbasgY3ghfqGsFKN3/y/
uhWXTlATlkc6hcVwyq2pdIMy/MZ+49pk+OvTX05UbtUXpKHx0moGqQ/Uj4foLHCS//dNutI4/n2P
LqeGQhnIsycO+k40c5uxYOLlbrAHm2uax2p0S8J5ffD97yNRL2b4QQis3GU+2of5oQOQ0S0j90e2
PsrmBqxPvjbn/b590+D8tWKNba/3elsFd2NxNNDAev3e0h59+JZ4zdRhGZT3vsHBelhK4zax0GS8
8KBN0YmkB7+4g5GRwGfJxkWVYNTtcfniXTZqMhJvDNOrTwCfOZ4OuumYcv/+oKqUa2lhhOkdr8jU
ojJwm03Jc+kS65KgGzcKU9fnIoBksG1NtibqxVxk9eqQ+vg6/mQxGmDQKOJPxxiJAmpGIbvWXyhI
yvAipuqDdc8ZndirZzoncS6eE3oCZvPz/zEIkThOBA9C48WL9ckTSGWj9QjsodrQmGF9ipLExkmB
fFZLzv++mHZ1WjLEKdHAMijQXUwLQCVwLdW0qSFAg4KeDeoBB31hwoQaOmew5n0zzAdRnoXAxfoE
WGLieKI6H43HgpLaQHfFGyDnxHYsWtsiDze1uqeTo6ai7WohdnaBDsreFdnc9icNG8vgfk0S8sIg
aRNTqDCHdVO2+D7FQ6Z1ZyPI7Dhv7dhSyBNzBC5t6PSWOjqDSmoz4qoRzBUaQC2MNkN97Mpb08C1
EwRZof97U8yLwproqRFV4jqYAlMpWbJNAdvPZrKjpI5GoRwON7et1+Tcf13z4rHnIf5O1yOklaqP
QbVywLRn0h41ollLOH3dqMsqgNoozXtxcNzhW26VH2US/QFS/feguHbGxoNE1QI3/B9e999vYaha
sTVOsy3WV7OYWfmuse6NbE8LD5qBUmxaDESVu4HzmmWrlk4XB01C7D2RiAWHsNwbn+fq7P/r81xM
lGWg1pwfMF9RyvGaYGYQLjtBNdJNqe/U4p2eIh06jLAmvS/4svR7bhZArxWYuSmGTHGZPQs1wb9v
SjAmliFGQbL3lCP5F5J4X9Qf4gyWQ//MB5CK0E6Hc+o/xbdOAteqO2jHJnM6dnGNJN+/L21Z7B5x
ubFl7TguBhv0W0yKjfSTlQfSc+UW8hOtvtuy72nQ/dem5deFL2YHUTCnoyJV38QAao6OMjEl6A+I
8ejvKB08DF2YephWiZf61kbx2lpAPUsVCXPgeHJpj6/jFhJMPQZ3QI9pW0YRrgLcs+UuARVhID//
9yi7thr/vtzFTRZCIVatFlkG/IMQbAhc5al99++LsJBduaUwVQzOXRo1rMsJtxKsxg11xnKsGLux
fxrEcVa1nwGmFTPvNn9s1RbwNel5on/ToXbHaJd4jwOtzDIhTo/GJb9EyRE1P0jxVYFIx1zeaBLd
Sf3ds4R9oIH5ofYJXLXqzbnl8ZyChqxLwEb1xkSi1SyF2FpUoYiIWZ9rQuWgGAhTokwXVeEoxcL0
V20wvWN68Yw+O+lXcnlfVU4i7qDpSYNTB4+vMbjDldduO38p+Gu38xZ9+SomlN/acU2+rEK/Oekk
W0UvEYMMEZ48RZpZFW71Blp1utKTe2q5Tv4aWzblytFcuK7dtcvcjLde+5R1z7p5b0mhU+Btz0b/
nvadGB0b3UQ5AuUQWWGeG3ZnEeMsd3ZWv009XREXaK7Sk38W+3GWyLkzjoVjAalsaNSWVTGnWHqW
+8YOhtKRgtbpZH1tie2id2HmIvnvvXUUHRBxFFmwGcqNmHAU3USk6xnVIdF05KPqvERzQiqsLclf
cIhmGFFnEM8aXUIPdT9KOICUE+uHolQwYsJHIyHpbXiKpffSexW0edqEM6t9iTUk7izzqv/ae9pM
J6XMy1AOZLjjHwJif1vZHoK3xt1q5WtvreP2KVS/XO8NDxfVt7p88/2PsiWqZ47qfDG0zyZIPLXP
50wIQ22ASz4WCMUNOH5N9eCCt86kldkf5WjZ8ahlapTelzakbHt+PHVPCz2mV5+g1+20pyAMlzRC
UHcFdiOqm0lK4/PqZwYBO7VyKBJHEe9C8UACwhrlou3FwQxlIZrrd3I1CFQ+BDiOB+YQgouXRWzB
URmLRTg8JeS/I12de2wEAs+kRS7emTiUBpPw0O4wCO9G1C218RF5pd0Z0PyK6iHyj/G0zqhnUpHo
GN8V4rIpCEUJ17G3UN4S+T6iOyFU742EGt/hUKJqu8adCyExRihTNhRb9V2mHAO6otUsKJdGyhBZ
pl+CPHmksRGkxBEacOO2ggX4cZcR3Sjd+fw6W9fgawYzPACu093y3s2x+YjNdgxgYKBkn4DoqTIu
y6x5aPV3JLYYRtcCaslwVGyoA5PGCy80YiIdbYM17iTtoMfpPM03XXZGuQfac1YnLLKFPQEVLKtF
w/FOyNCsN5WlB/GJoGNkAPtCCheCKy7HLqNSAv5C3JRltS0FIsRrmg7slowc92RfzXNEK0nlok3h
PrrFoTLDVdMX8CSe/6SOC99FSGoyZtqOh+ohPooqKEjDu2U9cbW67OfTI1dA/6EpouuDvrr7oKUR
tjBEZaK8X1Ule5hSrgPpuUXS4UnjPErMpZ/8T86124AMgac3AaZTS3PS4LWEkMhQ8cicdec54D/0
C4+EygBZyREiePMqpw/2pQ9fyBp4ilXppP682lA9lsW5qi366tx262GaNei7q/ID5+eQ+4GWot36
FHeRg2kQ59t8aXGeYYtKIIj/3VbiMSjiF4qgeKVZRpCANaD76eobQr030ZMhjNINYaYBC5zC6n1r
WIY6yVZ1PS816zMm7SJ3N7WwQgE7+U2SaHhQimwdhkxxZCfnPHzUCVXcLdgoqtHB8Bloponkalzg
mJQ7by4INPCKcN2VTlhiWNbeafU7JRiRqQwsoKqJRWJo6g3VWkrVGz3f9j0vMSkL3VwN1gM1EXch
6WsaCla15m1DrBR4Ths/MmQTwjXcYUVZKQjXAZEqw159j7VZYTlFuTHzdFaKmzTfotlQVfSN215y
TP0txxPykt83/lwO8hXLX9rVTmltMmK3hxdALRT1kSx2EtGiSMdDIVj+e3H8wzu63G5QTtVMxisR
E5ensVROSlertOBOaJHf1Mod/dKZXHx07XkSGDMttD7aDiOdhuuovLtN8pxEp4LbPmWC/PvTXN1+
yJgZJ1IOzceLDXnm6V1NiTm8Qz1WhzyVYsOmaxohCE5S4aa/8Nb1LvaXYxZkZZXpwZ2bPg91OTNr
7SB4Zzl7xq6yojjQBGz2R5LsvfNoCtveOwxkSbdNNp1J0Bfwpvz7DlzdEdElANonT6Cqi92fmuW1
qrUcA9gvcH1OomY9VX9u6penP+i/nvt/LnTp7Gu0MmlyxGD7LJ63xRF1NqXgPCYteiW2vKA3yiHX
7jTfaIpMhuv8X3JYX9MHBT0Vjhgkt9jMK5Zk/Lo7OlQ3RdPX9u7yVO2eLDiw4C+5HIZaWYWa4ouh
R1iM7woWFzzCyOjQhrACkBGQMrSTW07+a517rov0nE4PSOtL/4XmWXUSKwwnQYAjtNFHlEILj22d
MeFwq3aju/Ypv+VRuHJr/7rqRT2lxAlhDEET3k1WfnfqjnBshnMkjMubR+YrowZZM68n5yIkN5eA
T1nO1bpRkvQOI5Ggrdmsdv0J+gwx5jKbwPebfZ/r9/TXFS+mBBq6nVxT67hjHzqIu6JxauETmSy5
WbW1xZ4x46sG1ZJN1L/fxGsVCb7rxK/XaNxJl8lPJRWaMOin6rHype3J24QGMsU/iGG+IsVw/C5u
FSev3F2JvhB4Ov1/6Hi8s79KhhUMoTSvlQDgRQis0UA8bHUBmvGTgSh70onf+IpXLzgFidAZglFw
2RjSB9GDgOon+7QXWALZsAEFTEOM3foSiBdbVB7so6M3H3T3bN5ssKCnOif6Q94g8CM4yrOH/hYc
8NpxjVby/36qiwFt1vA6Fc1FuhYvRuVHF5dTeZDaMLMh1gc+AjuhSLvzxffbmrYrjXwWQVxURCCx
1FxWQ0e1q8KuluJ9NGHwEo5bRYy/nlpbNdzBbcijo9us9SEEoNXv/ILHI/rOzZtwbR1g+qIaNPEG
jEsbWeZlIVp5aoRtNXejxWTnwXXX7X19dWMMTIWcy4Xg95Uuyr961TU0VmnHKCSq10vdBxpMhTFd
j9bcD1eidWaaHuPFTbvata/IWR2PHHI6lUCFv0d7qAV5OZCeu4/CjWHtUdOFE4aR3aDv39hXXNN6
wUj4z7WmOfTXm9W4UhWNGcI2rVZQJ79Etb7So+chXvfDj8URI+VkKAJRgEqPH6F70KU3EIgqldKE
QJcNcOWFGVaQ0r+bgk766d8P4eqtoD80kSn5m35R/CSuNhP8PM7u4qyDmnpA623gWRo4ed8quVx7
5adW1P+71MV8WppWUQYtuQWRHv4pu/NSpXE0U4Ziga4QbXfv1jfKPNcEENLvi05j8Pftb2utbQwL
p4+7Y6cRTAE+pTJvEWdhC0iNd6H5iX3JdpO3ThkdjVdPhss3afPjbELMkpJg7iTpRRX9ZdQ//vvu
X+1IgIJEV0BSCjjSi48nDDlBW6Ie7oVcmSVmQ27to0RUOCHZqB9dPGuCua/DYx/sDRP3OGyTHseI
6BrLoKW6UdtpcKMjcbUe/PszXWxNK9Bmeq0IqBN1cVYG50IeFnWFn5tY4jKunIr0wQrXkKClK2wH
VWUu2xUfyg0cn/ZBWBMNpnsLb8xvLBpXBxCNLYQsiAPZq//9LPG2jKke4jEHehaGZ7851PpuzBaY
KHAB3FyGr+xuWIP/c7mLZ+OafRkUQ5bfjZ00Jw5O6p61ClOtT9did5Otd/VFRGAiwuiE6Xa5v2mJ
7GxRwP4P0U28NzRCgAS8cPc3PZLXv9d/rnRxG0W1HsVKopyUSQfDu8ckzEmHrQyK6dupfre+1sVN
NAmKlAe3Aa5BoqsMFHBthvfBeEJOrLOw12G6JipKR2McfneeNW9MUiOr94qjttve2ldd6ywgAYF3
i3QS8fbFXNxXpVDqEUHN9BuDmMYBsmaNpm9wf0+hItHWU2C694AxhhABsjJuvOzTjb1c735ffhrf
v+aiNO8iYexwKlPiUF7dmJCHTayefF1a5NJOQTtWWM0svTHDX33cgNhlEW4O7K2LqwpdRoXKDbO7
RloyA06xQTmAYzhmo7bRouDGcevqS/qfy/3Z2/76kmrlK2OrcYwM6w3ifM4EbJyMntP7dCZwb6Xs
Xr8cmnjkWWAI/xzIfl2O2lk05qGHbspYcuCiScQKxpxAFx8/yc1TyPUJm6y9/3e9i/EMGa5OzUHG
K81KgRBSqS2ad394H568a/IaehoOJJJL62oFtK22VNugHB/QqwKKNPmek1vjWv/j0L4cWUQoI15n
8ziR8v4eWbWeFjXJ9MGje/KPRzbJ7FnXY2C3ge1NwHVjcMqpS7sUZ+qB/05mW3BOzhjp2imbq314
bV/buXQHt5eqUz1so/tGWOwoTZMZR7iMrT0l9wSglG+SOJeY/m0CSQn2RbIknuu7vFnqGyehDJmO
0sxDDNmTSzskuVNRS6QyJZX7UqPYJyDkF7dtfhqGT0/6GKt9oW3T6mBBnROis6bjFrEDxTE+qvhT
Ed4sY1PED6rxoFkHJX3NBRKvFipxBv3OIpcuOTSnLloYzX3WrVKiaygo74JydhQe01XjKCva+P2a
cKMRJi2cxAnx3oUP/cpt37rqnVwZtDCSO3cx/o1bJUDwQrrq+xEURfNNqdIxKUcuTHOR9bPRNiUn
1NaxT318lSJXA0UB6Vibg+EdW8eXZ2k0C3Y0xpJTdZLonL4otHLJHKpgxW/VI73Defw27MqnYGMp
q+6tuJPXlJ/RIJDtM4uw1/8MwjNKneq720mEOczbD+UFVgWPcAZM3i/m3Xf5pLzEwqzU1mWxiEEW
3yN9Le7CPc660Ek20Xv1Dot3Y93T06Csqs3HdbVEe6a/ZbNo4bjLbslnhUCfbYqlTmOdGIZvpLLZ
IYQrT3IJrjF33r8Ei/GlBpBO3bN74+aCcsb256+STbsPHZSDYOsXsRNtk+00dKRtAzvcTjYldcdh
Y4yPNI+Db9gr+GNyidslLdPH8Eleq/tvxtRRuStmWHeorvfjXGnuxy34/Ck6vnyJ9U2DoB+AiLCO
f9qZ9k6XJEc1Wzr5uO+TeS8saHAcJSA7d+3BePZmkjcLKH2QUGYhX7JzorCUT5g8AP1F3tO597Tx
V0/dSx9i7pj5B/OR7ko3gx256GyUevIjiOkH6aEmGurxaz464J792dxff1lwsO1wVz2spDWiha35
mOqkLM7zTXYEnc+AeTIf5WW4FJfe3jjGu58M80S4hIjvvhZOCGaGLBQ7clT7+xNC2Iu4LfErRrPy
u3lKp8CDufgRH9QatvMayvHorfwdFA1CD4Js5jtdM/c2lf3q70DSm/UEyRdWik0O5MJfKJhj3n0F
t6ydbk5P1kr+aFD2zHM7ejgHTkz0lVPOpB01U4q4/bI8F45vR76d7YcXUyR6Yka+BTgczdy2ntOP
RAAsjHFWZouW+iNyIUr+MQGWti49ZK4d0Sa0lhY5GK59rr70ZuP5y6ZdWv4OdKnKBpp8hmpePrOV
TY7xQTyGu3ATHLu1vDLW4krb4KStCTic+yforbZyyLfC8gxte25urSVos7tNvgwc0S7u+HMGbRF8
cvg5+Tt1VSIPPQiYQE6Dc25Pp+xr/Mb6ldkhyv907qVOTXMlhvhy6uvnzKnLe8ytCl2J4j4bt5aw
yL7ghQrkZZGKRP+02sWPlrQO2PnPjU37w0P6LHy7f6dFxjw4B51yrB48ZZF0Trms9priuNtAsSNx
PqyklpRVrVvj0k5tl1PCqUjtn85WH90eu524JY7IARn+4z3IdiPMhmjmfWrJS/SUPcWHklAoxqZp
OXi4fJsRpg2bgvSraBo3NXmetnqnELFg3KUnL9/kJ3FrGodwNz5Iii04pC/QXoGqErhzYl1+mlWz
sm5UQ/4gRv+1quh/ryqKngmj7mXYn42lqzp5taJZjp+9mLKeks+mn4m84FMWR2UeBjqcZpWtdSb3
6L4rzlUS2pqAq3PTAKlV0FrWi7xbGt4dUxkTQkxKWDxroZtw0rGa/EEv32CET1IhwQUq3QMPqYa5
6OaOTrIS1riN0XvLUmkd2b+xafmjLvjXV72oCGhmXgpp7VFd7Px569+7NDbpQNeKu0gjVo9uGVvW
0h1Ju6KRyGlVQS+E11ilma56JnOPsvj3bvHaxvn3kn6xVzXiuDYl0YMcwEZjwtJpMovJZF5mSotu
nKzkaztj9PP4R4iQQsZ8cbXaG9s8owp4NzQKaP+umgmtvDBZ2oTO2xdePk+iCMIhESokpXTCe4Jc
oWNamIoFpbSg9y/QnYpcdYGyYo5RaFY3ZOCBow577bFQjFUcGrcO99fvEehDDdQFjNOLk6qrF56B
XOiPJbLUulWXkmhokbJSy+6nRCVTVKBxwsR3Nx7l0x7yP1o+PNwWWjSrJNpFIMGswEbWUoKoZAJa
CDqZzG4ZL6hULqeChFkb6yrzb/lWrm1cGbN0voDG0Ji4GHFmW0eyZBRUXIdFpKlM/vcNZv9yRup5
BjczUsVF1C8ra+MbE1FTliBMRkvdOMREWwG669jc/HvIXat4A8qleWEg2YduenEyrEQ5z3UXKPXo
P3I2KXMIEKmyqffjs0jhk14+UlCCDSpWG9O7cfXrN4SSHIHWKijGi4epFokWZyVs+bqZdayLjXKg
8NoyhXfhWRbvytS7cSC7djLSp6DYKR6DNJSLr+uFmURyhRROjaiMGBDvPpC3GIfQbwBt//e9vXYt
Y7oUvSE26f9lUwJ2YhUx0B46q9MhmJy9bjMUHFVmPRmE/77YtfdiSuCaQFUgnS7V32rmS3HQiOnE
nEnUfDImuuWB6epmjeRPntflxGkgpKJtCH4L+eDfawR6GvD3MQ2vUjgbnTUX82duZZw4RGcbMpL3
7kEIZ7Xm+MarS0Su4oKgIGdQ2JbEDo73buoISjCP6g22ac5tHtvfpNkn6hNqCY0CVJg856PN+ypq
jwHFcFcwF71YzUzJsBXvrMNkwSFfuXOYb6O8lbyAvS0X6t/KgigdMiA8zNLRjWbpVWMLBlVEu8CK
TbSAf3/vnMXRasIhu5NG+busmpVac46geeF19YOSHqbZGp2ggLpC6qqSSnp1pEZW3aTwTwfO/3oA
vz7IxSC2hmgsCtf7A+NV9XSVoQKyUCqjL+F2mjG2l/q5TEhIgQrBEPj3SLv20pp4irCk48S3zOn3
fx2/9dpIpUhDRkfbnHAzfTx4f8QVDzmxKpy+C/3GSnWzNzZ1UX5d0fdryPdK/0c5O9mECWChS9HT
COTrRvE7yMsuvnFRZbqJFzf5r4bcxfna0lOpLrOEGgoH/LgW5hngzShfpRkEGSVd0OSaB8FTXpeL
DBmFlRzUTgUGlK4FPLFGiF85kxf0fmbUKhOtcFI+rGF58zyvEP+tA1CeYvqQ5Ogt05p0O5EtRVQe
zfbmHH/lidEM580BTkmD8bL7rklJK6rjSJtfhhiqU1PWdklJtXv8rDoYLbMofW7rbfvirlIZ1fZw
iPNz4d6TMyAeev/GtHitnsLHsWiQoAigqHs5gIQa/V3VkoMQBUvAiWs18xa17jsZe0D4cpLMYUQy
nWxwH0ZJ2IaKNmuinAnkW0NL1X+GWbCcrNb/HtfXBNq/P9dlXyQsWy0cNSxSXbjJ4mDlSgepLD9i
v5naCKzRrbqM0+i5KcN7YxxWXrWKaBX+/2CQ//ocF6+3Sfm0K+pJJwJAz99AfUL6RJqQmy9vfONp
N/9fY/w/T0KfJppfL1btVZrXmtibUzw+0Lugtm4qTZ5lbPr4yuXwDXKiwZEWJc2mBQLHm5YlB08c
7MbM1//+NFc/DKslkgY0wYp88ZYHmkvNUlbpFUkb3nAVyAxE0Jb93b+vQ5N7mqkvvje+RE2bTObE
wv2hI/763gLQe1nJqcpGcrsppi8rbjQOiX4gQnMvF26B5tVdhEo3S0JzI7swqH1MVQ1xg9Jy0IY5
TiJii8VZHoMbZMlKBug94jcKnV6rt3JQr+jXx+g+QuFbLYq9F+kIYg0oN8pyUuSCqpKJoe071TEB
Ao90QEMkcnRGP2JagW7mOalJYnMYihjl6MkMhH6iDlXBnSWttY/LgwzNi2zSDZpgEOmr2HBqHSBQ
yYj0TFAE6XwgWslMngK48VNIjOzlh7gfJm1DnfO7yDRdGCkqyakgeFAcFKQ+TQAtgK38jKEJC6wK
iqvsMXpuwqngJYGMeg+bQ6kpmzajU0lGlN8VO6HY1bI+y+wI+vFkDzegDbEFKVVlgWrRmKZrekVm
B2jNww2HpnekhCqbP2OrroUyR+VUwWtDMGj4iyjpsURQlxj5Li5SwYk61e8agXsY5oCchK0Qh/Sf
3oTwnKVI7MSI/cZjWyYzvMHbGP26IvrrfKgVSnmQhyLiLOn1GupaocCRqjsRwpYb2hlHGthZ8hit
BpHEYGVcaE363rIDKfJ+n+4NP10HUr6SqL8hx59otb5e3euoO12x2cVDstC79DmdsEvg2YUmOwpQ
eWhlWIyOqiLlS3401HQtmaty2KrVqUM6CCopqTkFt/0s5x3zhlU3gNqIgRPxCHPhlOBxGKjMoFdu
gLq67WORIUjOF9jJTVBTo3q8VxFkIynnzMCHUhLFGQh/4X2tiWh2Ddoc4q6HYI3OVoQH5iXkJ397
/doPAbmDdPR2gh+vwnGmVV8JfyQSsz5u52DeRxF8H0v6YJz76EeLx3nWK6uM5NsuPSe7CM18Y43Q
3wTEgxQYaZdl7fmPHz6uCTrfdFK87og2BHBnMYbjN84WIxLuhO5qCCxLZv4wSevKhu9g0uGLB4ka
jov2dIjSlZ/u/LIAlDU8KqF1N+ENpg0OZwMwwyrlFJ3iSbqL643nZqdYg9AlgochimA81/WfiSvv
LHIrDubGSsRNUFBpdnG5ZCehgVTlGtsoBcQXPE8vL4sycyxwyJmXjzOfaIP+u2Oojk7DXq5WBSdF
iMLF49G1PbtrCAl9iveEk0/dADQt81GWl/g1uPogkoTEmzUJcYshXejVplMnsSkgQL4ft9ZER57I
6VbO3R80JdDcQOyN67o+wY2ex8FrngV/lMZZTDUbuyDwrjy2Zj7Ic3R5cQe8DIvW9J+8iBdZf8JR
YvvcVvTHE8hKk6jTtzuLeqiHaQQj19JF3Wl5e139GBh6gpock36pld09uXQosOdA4dh3I70sEuNF
BpBVNZSnSbDWVdWRhfgNvTItHUNEzz0SlRkkZyn3HDXbecwzfRXMOqG4D41DMcTzyGKRSH9CdGdu
dOKNaajdTO/39M0bq7wTSmB43NEyYge06c1wk1IOHugShPXjIN8xJaBAEoSnDgNiKWVLn5+IhKMO
zzGGycZZIeyXtdXPWaCYYcA61oAEeYYMPBpCE3qFjhNnABmQI4MkeilJliyeKovEdPWt10zqmumC
EAW6rEGErr5cNEJO4nrvRE0+d8PyXR9M/vhiVWE+QgQ/ffawDmcefEkBkyAbwhRSDXjzIXlXQ3El
aKiXlYg3ZyANg9lPSB78jqGvxhS8y0e3pDmkvk/MlKjLFySdzFqNaqkFs4y4eqVD7VUHgHNhqkDX
IzqZe07hp9fjdaLCDx/eSxaNoKP0WyyEHs/CsKzgS7rDpnXDFfEFeanbQathWPgeqZ5aSndXic+x
VTt0CPd0rSTznRAjr9Hmjc6+NCQODwgko1XPD0G1U/NwlYDUSQMCTTArZGuMsrMuUghJN+euCtMZ
fpqlsHkMnqfNVzieUvZrE5sbJ8h023vaCG1v7svRpemLPSI5BaGxkDkDSp4MgPKoMzrMZqfRwjGT
edxrwO1m0fhE08ygLUNKOHHEM785BfUSsA1ZjAXhL1PWo6IS7RttxiSzPdF/oO2XCeTy+qEjCIS+
ZJDlWmteZ+VqzNaWdOrY1U7vHWCyDb017DHG1gXOn2oVdPp+qZtI4fUEpsyXknyNgrXi3PdiFhsd
SGSXQM+z0p2QWisLqbrl+ztzMFZu3O57lrmCN2EoO0QaIRw8/8NrliH2l7I+i4KNTlvJV23/AJ0t
B10puec8OmW5TrWakuab+JlVh6pex/LaHxfA3tQ3Bq8mEh4/WTrUzfRyixo+qOGYZeTuBDqZM+JM
i7GLJOHcjYd3yS/npQIOTkGEmbv7oTGeRCFbJSMO94JKLCUs+JFQkkbtTSzeRpo6EjLiBsEPwZp0
Ik5u+YbicFODAVVDQNqFRoKnMfeS/i4t+5UVVbgCTXuaWuP4rR2JkX9LiW8da3OmygxCVbKHimZB
hNXhGXA0sv6PgrdCdJeJsRdYP5oYKfvwlTL3pUZrq8LoDBAWLQ2SezQ40UNMIV9Kgq1rjRhMU1Tp
oO7GnL19YONytzGzUwZDzG7mrAo+FOdomU8EqFGyM0u4g6fQ+Q0HKvZVhgXqdsJQg56vQViF8yY3
F7nXoa5Hc0TrW6+iDa5HJPMvo3v4qLKW1JxGpg8fL4TKYHKlFjQ6ZVtslLFbVzJg01CbVZI7s0jj
TgbXVknN7DN3NuRPPo0HBOzgG7BukjEdNd1DL5czkB6zbtYgz6c0CrcoGzDWjBJHRnAxeUl741CW
9UKwm+FkKLGjD8FWMcg1NLZCcXTlpdE+DL11l/nwyHrHtNIpHsKRCILu/YdsUByJn5b0dOaqHnPn
ymQqzArZEd1+XnCLQ40GSo+arNCWZsY7Yjz4CUGn4jwFiqdkmlMR6Cl5wuNIX6NGUlimWIGaVy2O
X42MrpIZgeT3n9tQWA4lfRk9W7djtjIqqv1SvBoGwy57DpKlTozuoePUn/viqpZI5cjKtUFQURoi
FZpSVd2Xttyo1X1Q+Sufng1iGDYf2YaywjGOPqwe7m2nLKxJ9vYoaB9pvB8KJ8vFXaUsa7NehC7G
hydkW516XwGaVwAP+IEMFeyt014kfy+LTz1cBy8hu1RDTecb+pQPS0c+0sm/KJJFkrHPlRhzJnnj
LQV9j8CCAAuauG9Nd9Gn+INo0YPonbJ+jM5JB9rfsL1M/dW3wL9q92hDOu66Cq1EreqZXPmnqNfs
0BUWfQc+k/4km8sM/1DCwkx5qznS+HdTaW5UwaYUVJprOys8s1nDqYM4m409zR1JuZver5CGQlWf
zGgpmdSxm3Be63cq/0iGr677MtvXeljGQGoL+ShIe7deKk2AbsTlZ9OVKH600qvWrIwGAC4mlLR+
kPplx8gWOHSUEtFUncNa1Hm29FRtiDs+oLoMXvoH6Sn7KL+tc/jTPyYENBzFJ/lJfBJOUFYP/UF9
Slm2Alsa7MC1+3N5Vn6Y4o7jSX+pD+15/Okehj3j2/iRno3n8tF6bg/9qXngzWnP9aP32T1lb92x
OyZwo77685R3H9sAfUkj4CekhYzn9Oy9dU/uR/A6fqsf5kvGHWA3d2qetO/moTsOR+kUvCqn4g1r
n/lBGsyp/g7emLNP+Xf6XX4Lbz4hMN/1Y3cM3upzc9Seqyf3JXxPvxmZY2gXH/ytfJWe/O/ugwJI
8dMfs3cc32wj6X6/lK/Vh/qIys76Kj6IqKEX/4H7b+q5fllfVm4rb9Jbd5A+/S9ezZN6kk/NQfwJ
F+qKD9t/UxmXP8LvEYDyZ/fTQyINbPYAwufwM/yMGb/oP93X9tyeUVdLP9wovijOwZf+23xhCTKO
wUv+OTzWb/mr91wz69AHbm3+308Z3BpEXgiyH/oHMenn9IvWW/cunsRv66XdCx8ynyf/MnmMQNFS
bgjR69aX8EWhtX/gGe+jn+Kn5BHx0ULm4JIN7/TprE8kIX1gR2dOMNr0L+pP98PFsFfFXwb/A5s9
ZufP6AybVXh1fyQmCpnINZtfxMdVuZRXs/o7x9lALMIHd4sVOnkpftgVG5/hg7tszvwkf1VnIbDD
N/f/cHZmu40jWbT9IgKch1dRs20NtmWn/UI4M23O88yvvytcFxe2UrBwG91AFbqzihJFRpw4Z++1
P5J6nvyNXkLKoqdR/J9gd9nhfxevTPOdWfhnOnncFPPZimbeSfvTzKWbYCX+g0vpV/XLwOdZIVDu
Q8o94gUMIuMxkGSwBErLeKDPyqkV/9WodtQ4r337pJsezeToII74Jcw2q2VbZZGWmxvba1E0LmLB
ORnYFYHx+Ly8WY1pI7QXunUkgMcxULBQnGuj5+IfwraGDD1u6UZxZsaglD7bHEZgHk/ysU9fPMx4
VkBmWPPhU0eDFCgEvTtaiKqa1EyW7PJP3xvrhM0tM1sK/rtCORYQhUtKKeoHKWb2zo3Mexq3nEUo
2NO8XYuza9W++p01d5ItBGShKQqKcu5BzVfKeiFRUVZAqPX6jsqRbinO5nKRdTYFX7aiNocCQLEX
bhNAjqAU5dK+kzieZSDIGBOIw3dfHidTn5nEfJMLLfQU6YdmPMqMQ4OomOsJIviA8qgC03/MmAhi
HKY+Fm3mYOrnwkkdZgeD0TnzjQSNr1KsTKiMQ7wVzHR7myR/TaVjr4pczbYWXtEKMHNftK7hsYGX
gFiGecpSV3evGdhthCITv6TVv4fpPRYeeO+5RUJ2e2eX8n3cVn/GJbZoUGuYYB4TjYUtWkx+Oqe8
5Hwoe/qDb1KV+kdhJ8eGUw0yzKVyyS1HhuyP+ee6D1EVULBip9scA2kalgsj/+g5lGmcpOVZpmU0
RcdFiCYnoT+RsY/XyZ3vefNqPCUa75QOhpizo53WKzHBKx1mDycN1XHAJmbn6V1Vmk9y8KxGG2V4
oPsTzAo0FgPll0wcOiADSXsXIEVx8BrGFa5uDwKDbSwFWlZEzPGLsduSNDfOSA9PuNUix0jWrg2R
LrTgvvXFzlpwtk1urF5VyETHBTx5GJeo8UVH6ecO3KVZ1df221lrXRk1SQ5ahnDy+MoprmkPwbTn
K9vK4ucLoTS/0uk70zMYYyD3kWYxKkG7MKeJFFgcw0BBKUfJW7L9lypDMmwlHGI20C9EEwJf2arm
sQ7rP9ljXTyliNtSH5fnGzEV5inTlln91utrNXKxCkpLdVpPNJ+S18Z4lyhZh/iF2HTaNg2hYarr
Nbua0iMKGNQ4z4qauZqJ/oqFB1nhjNscWXcCGsgkYSZL6rz2461DclFH/i1HgdAnd1M9dQGszbUh
9UsrOhoBwQ7GsDEGOo/+rd09YVp27apetgo6s3xuqM1ioi1QOa9iuuaN1pbmyYBSp4hUmjLxvBGo
bsaR6N6EsXfU7BU+fjnZZJwrCoLP6MkHAwu01Cxi/rzUn4oI0GUQ/1JwrYuukIgWosXoStThkqYf
po6Cke6E4JyJYHZWD1QTZaFTrN/7AaLy0i0piXv6eH2kv9pV/8iCxaIdF94vjHmdH/2BqrCxpOCu
DLVfas4Rqj364bCweVtDFAXNQPlF07KhHBp6HK/+XKTx+pyd7Svd8Wsvw9mY05AgUsU9tEfbBIDw
OavEQHAt3fKiDOXry3Amw7Alu+boRtoc/qO4fCotgU4n/mfFtMH2QJMDg+NlZ9EiSEpBiUfh0b7Z
6S7DJ//z63LtZTkbzHg9wp5ShsXrRLUbhYt+egQN37eLgVWV/qB5TYNiXlkJPhv1XxrxKpmEmZ2Y
8S2biV7H87ZD/laKs+JucB6lvp7JdCGmln2rdeXgpdA/YgbcIu6c/roSbKNKWdZU1ENX8In/kuFN
X+5NYpyxtHLtRvzh2kAuitjc+UCDXcil0KTu8cZjfSOD2JqVMnxl1VqJ1pXo0DRhfaP6HFmLeVvm
YnMIgSKI5z8ND6It7dk1ckf0cELBWj3RMBwQQiUOwPX2o4+3XuMvJ50fsITNz0atGfVTueTcTUun
cOupXf78s13SGRACBhPYFFHH5/N4k3BWi3eDwUm2KCS4Ex9BvftPey1V9v+ydn+52NnjmlvNmAYm
DknC5lgviTijgxqGjP+TK1f6nLf9M6VBta+C4hHEQvX7dMrPJyklS51cp/LJCDm1EbjioDco6S3J
ucTxuwN1kd8XcrNt71h1tZ4jp2W5CfIe8c2HuN0AKJy1DQtGuBP/8xT+RtA2daxgHMIYwNLNkf6G
dbLink0VAauH1Js5NhXmGprKfQx9wTi2KCApw5d9vsynXzLgQu9jMF/55kadu/TFprISlBySGqu4
JB84ewlKCChdsjI6+rjKxsrKh8iYrozMLiKLTFBqTMtI8sJC+P0WmXVRdFqpoyiCAQEnGKj4Cm+F
WOs/3YuiD6xnAnYY5ty08soSeVESYSoy2EPC2OD4nEkiQtyISh9RMGCWBV2GTxePBZfGXtHFOL2a
u4LwHKZnBGbgunAQ0v387F9aQBDBE8umGQY0ubP9PepAvuUypUQ8tSKAhpwHNXql5ZV0VwQBl5VS
KmF3No8kc/uzqqXTspTXT0L24mx16j1gCTIqdSH6AOiVfU6k2bxMmrRwHn/+mpdecfPLtc++ZuWn
kZlmFWIEfMmqmAqzO2DEGtttX1y51tUvevZQdV3rV1MKwEgbHkhHkXGkQcozAPcIjMhT6O1LBhw1
bR7cPD9/z4tQ1a9f9Gx5GYJWlftWYM7l7k6z93k2bTvAO0ZabkJNv7FlZPFvUkTmh7Siugg6wegg
IYX+q2+jBe+chcGrH1QFc1m6sdXez220RGh/FTqw6H4HOkHFTKmvffbLv5ElwuAQNdDK+f4u+qoU
KFVjRbeOeTI6FwCAJCkH8kNELxwB5pVV/yJLw8T9Qs475AZNP3sm+rgeQ8t3sMHkxs47Rt4ehlZQ
PfvqUuL4b3twZFZx5cztNp/jtvpPJWMY0pVF6PMlP1+nTULHEA8qGFHOTcyZrlaWWdFEjqfT6G8c
ju8jbuZhncx/ec1bHK6hAdXhLlC2jFtr7d1Xb4eppY2+kCjhEm3380N0qYxB1woRQfiZCbT+/kMw
FKjDaYKOTlhewZGJEtuWxCGSFVoJj8pwZWW4fD0UlJAYoEx+miu/FDFNTdpIZyLrTGzkLEey0fnt
AU5woi6C49V0uU8hxD/3Wyg2/7ve+aLb9L2aQwzM0d9Z+4QDTB28xdGiKgpQSc5cR2vYxPu42wtt
bNKlmwLFtQp4x6/5DRRXzPEAjOkRagHGr40vYUjB7shKFmT3P/8WtrjZ5x/W1jWAn0KsS2Ln9x9D
SlQzzusqumW0Opl0Q+zsLuY8xInhvaKYz/t0Fpr+Uu0BSDZbPJcChjhY2DIYMgk1gokwA6BSmRkb
pz0N9X3a3jFv1bphWTTkSDG69VJpVzkrXwIWlU0LzN10CRT2ZBZKq0vXnQYn3FPevVKZabXDQU+/
7XUcUzojGc/zfycYDaiY4tEidI20ICZgDEc5g5nMZIikUur3uHsQ8zc5O5IjNpcIgvZo0hDb7Cop
4WQNRqhkyz8lODVeiX7Y8JepZ4P+2aepA9o5mRvTUczJJgdTjcfEJDMsoa8+idli5nBUGhDOx27K
2QkcBLS0u2osFo1arH/+UT5Vrj/8KPbZUpV4ZdHII3wUp17l6Y0AHqDxry0ar91Hkm2sHTe4yo88
x6Zxm5Lm1Ncbh3NvjKkKDQUNmuDDaq8ILC+9RzwnABgN0NGILL8/KqVcDpVZErRKHQv8AikDmxwN
CHZTNrnQuvLaXlqvv17uTGal5VRP8pgScIDzhpys7jXvhWZWqU+U9D/f8YtvwZevdlbKaiCZmS2z
REL+rrsXP19WpBYrzZXtU7/2nbTvt1CWAjlJh4RIHfkIGa6LF7KtLUQaktljgGnLedqhO7fjZ476
+xrghOkhbrEeTGiT5RH0ydIG6xfmq6ENl/FQQk97V7UKOqvMiEpdBrworC+jNQpQBGVeUWu3/Exj
eTJGtDQNYvwXArbW1qQ/5MwhGywAbVgstJixVN/TEDFWrQlhkIG98jZdSzG6dqPPOlhW15eyXwTx
rWKdEM8QRCA0sHB/fv49L8K2bfgJ7Pa0TjEWf7/RdZiaiExg+IblE7LnwcxdgxbGjnZRMj1H/k0s
DwygG0ZhtQtAJuT1HyadiMacDvS4KLpTuKn1gEmv3iJeUW6YgRdlciPFxVbalCQiKgTJqOhLRNra
z5/+ErKItFDibHTCiGz9HIYxpeVkJ1Ud3Voa/XEUQCuddiVCQzRDqUH3770Zt2wPVy4rXuB/lp0v
lxVP75eNUk3M1OhbmnE2dqn8xo/cDjYcs0+4J9hJ8cx5858vefFx+HLFs92ny9rM8gSJo2idma9F
sGMBsJ3EtvfzhVTxBv/z3UQWCap4GQn+2QNhBok5SAFcawMYnASFjYwSeJ8465pwDewj6thBZPwz
uNCbdTY0W5L4wvZYxNVCdMsDjz5H81oF3rId3o3iLQ66a44n8fb/9BnP7v8AGbPzMnFaM+eNs5IZ
+EH1VG+iZxxQun5b4f0xTsXreK1WvbSyOziVuS34teVz14UyhE02mn66t+KleDebhaMsevO2bX4h
JWi19c8/xkWFsYxOX3RFFJNS6fuDpjRqkCkFqRfG7Nfdfr/Bufrn9mXrusfjlU3kwvmTKkzW8EFQ
AEMY+H6lSmVdzyJ4NjHgVtVtkn00/DFpSF2tag2xH539et8udXYsS6rUJJOXXA0INjRL0GH9FXpu
nccJ+4UFtq4bmZfK/kaoR2OyLX1nnLcpboSgcCV9wZ/yYziy/s7Ol0ysWmtda67t7HPtvfMO4u/V
DybL/E1bPvblY+Q9oIFD+9eUaKfSByZhCnxvz0QYiDgxZ7zdv9YDJFeNhM9griTGNpEO/MnRo3Z4
/PlXvfAQ8f1JDlUd+kH/5HDljpfLauDH+6DY2zFfhdZGCO/Wmo3mimeoQg358xUvrB4qQDcS5oG0
G/8Q1hJdTeTYCjFDBvfU0ouJnKEsOObXUG4XH6Iv1zn7ZX0CZqVUGqN9g2YnBEVrPgbx3ZTqbmJe
ORtdOjV++05nr0ZO9mms9FwrDe4c/W9GPz6xwD/WWC6zm0zCicCEYmASXLbeKoxvozQgothH6klb
tr/iNwVzdeGp/krPOyv6ejXQS6jz4W1v5Uc5Ilk5pMVR3maGuSjjBy/cBBYYYcHm1/EWvgmltJjD
mXkzS+GUeRrz7OGJslyJd0oAT34/tPp96y8lUgSt/m8s/0qK5+iZhCzNOak4qNOlmd8M6aum4xTE
KrR01HmLeEl+1/q1BfZTJt/ij05XwZP0tWXeIysUhGqaytn03CNlSlSEiGtfmdWDMw8LgnMD8Lq0
Als2gMLH41HpN2Nn3ESyNZeaR8Wo13483WtNNvMDY1Z060ZytpWOaZgabLJzV9aztZ0kB3r/lpjR
esVKIc5VKm4SR76VbGJU2SFim2BlEj66eytDC2sjDE3XIZ6NigBg+pAZoxHsUCs0zxODW1qXCtxn
kxzVkLefcatAv4oxrxhTK+O0Hv2PTt5OWrFV+HFtTYFZ9ZSE5raK1o38IhyIGasJa+n9WK2tHA5z
KbtaLvSlcY840XtwXofuNNraXh+mJweXPOlXkHK9BUwQ7rSBZYszJ7Mrp7spOhDDDMYJJS4ToSi8
tvJfKDG+wRjPinpJ8cbAMIJcnCGqfuXZMryD90lDDuEf1QL9pARW2lKv1IOX3mAxOVV1Vbcgrpz1
BktfMvO4pPeDcQH1ER1QrG1MNK8GOl1qzglUp0W4kiZgbWdf0B6g1akcGG8bhXkGKdLKhjMzdW6g
j/MG5AV6bw4xSZQuroY1irXhfAcCVUe4E6Y/TTPO1o5AR3RnTFDqeRsI3yLhBgEuSRaoPD6u+pMv
3dKvFzsr3Rwp0JxOwWVoAC/AaRZusfihKb4O8BRngn++FgwVvpCsEpBx9uMxZdCypvKTPQCTjj0R
qnPFhF0nTPkP1tDOshZFudNFKji+F3K8Ia//vNFcst0z4LA1S7HoHSrm2bmtr42yUDRKo3py9rHU
uUGa3+QGuS0WzUxdydFg0I1o4X4E6gKrguur2iKaEtSBCAeqqZvL/t9WRt7T0U8h69dTACnn+TIl
poO9fojSZ69vN41NerWjuo5nL0edVHgA3U2pLP16PiXFTmWeO1O17uSZyFg0+2AVybr1Dr4/7j3I
tDXri2TFaAKueZEu/twgsByMagSvyWf7gBZUtQSfPxTpGDzXdB5a6D7K4Wp7++KOQ8zD/7vS2Ruk
2n7tEztKjjAQuiB4gzoAZXuAu9Cu/UqaPWbcUbTMCzK/VmR7z1O8A1pfLvxIWmRFuMBda7bw0eBm
q6H17JXSfCjNWVQgfZEFvDCngeMc9JH9Bcmxwz/O1CAHapzi4GnzcFGN3dKn3UYoOGUw9dsECUUe
Pno5pOl9zWX92Qn+5wH/8o3FHvz13KUWnS2PKueuUoXi4Li1fVO2xcZicfakBsVdE60dbKNdWa+i
uD9x97NqBAmOfgoHzEISRonug1kdaqEG6b8/Zwmv0dYFT0YyD6a132Pdg5aulu08BBte5t0pGbca
nochPCXYDIJO2vvZBzMoIu+Ovt1sWkObV3K6QIof5Qjo0QXToHP9axmzl0bsqmaZukoggyYr56uz
kah1pah+cksFeRtl2UaT/9AjlPMnXnKNxihULKzJC4chWrJOSxko8UeEsYQOtaz41/aoSyWPBgFA
xkCBGfOzt/Dl5+gn1fA0T8IX/kerSCpfN/WcRadGovw3+YiUu6JGmni1ZXHpDft62bOnwG4CPQj6
rrx1qoVa3yMmrcbnrLqzbOhGrtovJOtVb/em/+A4eD7oU5FFA1JdtGpPRAHpwdrU59mH160MB7TM
O/meU39vhHdIA+qeRIRfofdSyr9D59FGSdfP4mv9rUsF+devcLZMxr1X0LU2or2nYS7/03TvvI8z
NbpyUP4MHT5/Yb5e56yL5JVmXDg1lJzG8maVgVbLO6HQbQFrkaBVGCtZWZoSdpUbCaiJ6upKR5WD
RndOx60IqANT7JTzrHJmEbo0NTzqIXMIkNAMnc3byJsperUQPOO2mee1f3SCDmLzXGnw98Rz3dy1
6R+KFGPdF8scnQc23QZzTerW5DEUN63z0aPlYaphVkh43lsbwEwrkayBEyZ/KkEkUuP1BRisilhc
bCWoGHqG3rYKhEBBHm0gvgu2rXHlzl08eeuy5ojpC1ThT2rZl2c7Dlqowj6BwSaLK18QAw6BDCVO
2uDNl1do+gi+IzhWaIA8H3VbSmjigKvgVQqOV9f6SwUL7D8SfUSOMDvL94XP9PXcLnLAdIIeyVg8
XvkDwBLKZLA0V7rXl5pqdBvE6I/Og2yc565OiNpSfgDGTsXRH0X1GZh3pAK6Xud2CKqSFQh3YZ39
uXa4NH77dt2zQqlUhiaPKV9uhSYQY4g0PKT1UiP2NZ1hzu/fDXT3wU73tvTApmijmTckRndv+oQR
b0YIws+f5+JqSxksItXFPEw/e0nTbGqbSc0/Y3YypGV9zh5349S/WGyxnAXcgdo+VWYvBiYpJtis
y1ecSGyUAqp15e5cfiA1ZvY2g1I4I2efxrBG4KQlVt8eya69Il3BNJaSweHGteQ76+QZhwgwxW/t
2NIInVaayMpb9dmVRf9zpHK+pOhfPsfZkqJOUWZKWsNwI8XgxXnECSNht+7HeK120s1EpA8j75Bd
hx6lR/hR1tWzoNHdSH2bNOTxMyklD2Au2StLP+Xvia/cVv10gw5FV+9kB31qKOdLPDlrOosILqhF
1KRecJNNhIHGdEr4l0I1cMvxXWdwFqbtIq5XaiYtRUsUYJx1ChN3RNk6YsPC0YJ7QH7yM2zJpKQh
NuU6CojgVruD3j2Xw2BZpdbLWCF7tZ/M6FmbDhH23SphXlAcK3PC2nlYrA20WS1nbCva1VSoqfVq
IBwIgWdIAJ+y/O3nB9AwLu10jBxVS/QaZevT6P9lETJ86L5lm6Dc87AYu9Mvzg9D6tq2Ky9w9mGx
zfnvPYqldKekLviQDvY5IDONvBhIVHuE6TmmByAN94xGduG+jPcRE7ERI5Fr7tQ79djGm+axOVSP
ziGlr4mR91VuZsFJMxfqvWO4msYBmdyGG0c7iIjXCGeym07u+MQAc1ccoP+R7FI9kJc03lnwf1bx
Oza63/ohWSqz+Mb/rfwF96X0hB7N6ufwwdv584aqeHzq1CUWPBmDIwHoc+PB+Z1xFjBXyq1+ak+4
kON4QRhQGt8kyaOmLuJX/x7byIdjz7xcIBHr+MD8RlnX90EI9g7iz9w8SXNTXpDSN2RMW5dAp4PH
6eDd20fwYy9EESk3WjMfFXcgD5wwp11//GW1WAncfDcO4ruY0co7DPo+bOfZPrUxVd7j0PHwx+7N
Q/Bgiydml95l5jZ4MHYJg+oX8sY4VBSxK+20ex5J6Qk/5inK103wor80OuSwmeS4hrbxuIUvPSTk
Y3dvP+i01fWVBFH7vvmNON37O92nh/SxbrFqud2uUpeades8etNv6c4Ru++qHbZI4INneY+FMDDo
ja6Kt+we3bwBoZCETOY1cbCV9H0ULplT9Yf0ZNyUp+4gmygMlyW2t52/78eNtE9etGjZnqbaLZyl
Hu2iZ9Nb1jxIGNzCuX+YQMtulfuy4VCGXtNt/W14TOyjsxsF/s7bg+TTZgdSGtS9jH72DomlvPcf
DcvVjtIxWhfb5Aiwz9oMB11fhQ8xjpnb+vfgEouTrqyV+se6c+gGUZoNs+i5eJ5uogfsBj6qY9cn
i2FeSXPsW+nWxAdn7OxiWfTLAQeQpmDEv8HgIONx0HfyCziex27k3XSr8nmMZhohkPdJvsVghtwO
c0J9sKgV+bqYZUw4dLv6JN3nJ4M70M7jft08DyEjC9d7Me6ne3nPAqYnPJtoOW+iJ2fccwMwdXq3
Wbe0durf4rmSsQA/FLvyUBy7YdsKz4/XzGgc9y71+RNahPS2PIwPucj8SQ82DELdHXYVM/9NrMzS
Pbj0PzwJEIHCefLbiNzxMIwu5C/tznysnlvcFQQbPyLWW3SP9THbR7HLjCV7jnAx2Asr3HuqO0Ly
dIBHwr2yNkm1TOC7EBTUzDkPJvm84hNB/WhmeEudHB6j7yzQQROdpp4Kzj8UFPMU+fUCQTb7+yKU
1n1HdMvaIzlxIARrFfzq0FB3kDSIt3IbB28FThoUAnjkyF1dNjZWhEXXLicNiuzMMHHogUWYJeks
+SVhUnP734rh2jvWF1K1inkBWnJcV7JbLnFOBYhjq7XeuBEGRbwlv70bnv/8IdzLe2sracSYLpUH
52F6KH9bIDCjX6xJuvnKED9XiNxEogKHcImFsMGCKC/LZudwuI1c7o68CKf5BAeO8cIvCG8Gns7g
qI79HYe3TVKwkbCnJP6af04+VqCQjkiVi3HpVGtMkZgymxMT4/ohu+fXA085oDxHESvd1/mc8wd6
2UmasYH8vPR/ruz/7LIOmGd6cRz1zscxo9rkMjH0KeDjV2GcJtInMgCVdiuxm3ZePy8bgFW1PMNH
k/MOwA0q2adMnoorH+UTIvLTZxG71JddKKn1pFX7GtQmGizBvx/AAwS+NPfwXzGkd5UMo1fAspE8
mcOxkfJbneNBWT5XRIhHkeqaEuxe2gQWt9KmsWpF7BjRoZ+yZVswQg0Jv2OUXoR/TEOb5TTqhxDQ
RgueuER2jHKWdMWbxsNjXXx0geE24QDS19wWeof5Cv1L6GzrahfZw0PJA5kHWBT7Yt3raP2I/uyE
7YjkjVqO5gKdkCubgrMq9HAVQf8qZMXWir8NuA+vVxdTgVaQ/UpqBozJw4z4QrxVWnSvR7TNAovv
H88UuucGZkkqDm1MXFHniIBqAEUuPDBiWecT70HD826ykDRxuMhy9MX0G+W3VnLmUvoR+upckBuC
pF86scPpFOYrzZVKX/k4/4IXX130iE2peHytWoUMxkpVWurmya/vVKpPuT7GLdtEvFDjZGGVA47D
BC9Ig8lH493VEYodNfL2zAb1b4yHijPcqDGNl2QsW0+CJJharAoAUtC2yhkdueFdJBgidZr//Bhd
KmUIhHFMwdriL2flq5Y6dlOlKHWaYCHsKf4WQQwz06tS3k/Wz/njyrwUDTEZ4oRXnh0j7CiWe4xc
6oFgwHBnbyG0IXNiiTWe6/cEm7QN6VcjnCs+Ip9spMHNEpAsa1W6fy8Wvqu9xft+pvFSv1TxzvnL
kkfF+MueGW8+gXFbZtvLcuE85Qf5xp9rG8g3g3Yj0Reaq0froVwC2Nx4b13rjjCK9Y1p3KH9NJ8x
nWCSDK9Zgy4dDb98XeW83+hHo6W03Fiir2i+WPzERr5lv8niEXz16X/4GYkwUjTZMAz9/Gxojk0v
UujD2zHblcodvyQdewGRwUH385UuHkNNukq2KHxFrNf3ZWdERJXLHQBfokNtdSVSL8YeGySFPw3P
Gbh/ZIAl8yQwGv/TpTlpsQA7Kv2275duKkdzJsxFwhug4j3G24X10BOvi/fBWydenLiFL3Stt3Vx
qols+P9d+ew1SZyUkYhNgA2ifOUdko82vsfHLvsVkYXXZmiWKpUnWZ1xCjcpxFtiB2QWW4zQP98D
cXfP3yJTJdZSNZlQy9rZLWj7Lh5DiUGQmL8XVjMTbB9qHGaHkuCRU9L/T12Or9c8+/JpW9q2KbCx
ln+P7x0LCFf0RnrQCeeVK6er83YDAFqcBpzukXSKCJNPbt6Xbc1Pg1bSS2EAUUFQ3avJpgsorDvb
zfY57XPDidZkY6I9lolYnwgn1SuUaDzq9jbFoVAH8BOCFaa8K5v/Zzfny73/v5/MRtWE/oZYpbMn
P+JRN+2YOA0tfvWi50ra58q+MVd9R8OXLNG5GULyC1yqGP1xQouZL1uO1P1hIrPA+qV5brsZWPMm
1yQVvbpWEJyNJv/7eAZjHhk5gfOPPjzI2lgL2dp3TDiGbpjJeU1b7nZEnqqvWu6hljz5VFU/P5Dn
JdHnZW3y0+D/QfqlJvr+UhZd2aR55Xu7PFpH9qq15oOz5s1EfFhgNWvvJASgzNHTZYbRsJirV00i
4vk7/124vo47CfEGaqzvn2BIQkWSC5FlK935LcYJ6zWJm01Nm0Az7orBnteDARIAt1RmMfliFHB1
gThb7v+7CxZycOJdVDw/Z+8Ic0RlGGqYekwTWYCrw8QxraEGjBdlcs+eioAgZXlkRA6klakFb+mE
MmuAJH5lL7j4izhE9smKSnIfndLv9yOIE4uw+y7eySKTGflyL43rWM1h73Di0t9tZm5p+GQF8m0f
909pO6KGGHhmmuVVESzD2wu/DlpbymVyb6B5nr015pgqktGE5q6IwyepC5+J/1xOFpbL5iR8bRHQ
riGsCRf8EMFkhbazkO/FyEmpqu2mPlRAlVkt1pFfvdSe9twE3VGlFSkp6i0y49lHK4+bYFRovBk3
nhovhXuP8YslrOTyx9CURE+3a267ZIauxgEkYk6PjhMr6lNMewQ3lpnuEqazCaKJLAEMF2CgT2ir
CrdpgkmbOPj2qQcdbugnOSjeOj3h2D1063o6It7RIURJG7VwCQVOpBB/doEwgvBtJKtdWx0aQz6Z
ED9yDZ+sMQeH/F5p06NdFhTnEJQ2BeCXXKpnVW4vTeI/8oq+OyI/1x+wpIPieMAghqwd7BxxriPN
IwJ4ZxV8N/HXWKPMjN9H5O8Vx/YGFYl41kQspFc/gDiC1nPyQmOneM48MpN9b2bLLjM3vaZsUj9D
YGXCAQKqVnN2H4d1mclrEjkKj+U2KX9dWTEuva+OrjP6RUNn6+d+jqnR7TLS/OQheOxu+eFd6z42
19ET9ZwB/oqm1LXIrktvJ0BmTm0W4Yu2czaSJQm5byMfoRXePLQToFhoWBtYqqqVzbn9yveTxb/u
fEFyHPNTrIla81xoDkcxksm6d3Ys8vwmyXCjJSEpe9NMrZ4cH4qQni08OZtx4CJSotItqOBvfX5o
iwPnIgwlHNIL343M3166C/OGadi6k5a0sAmURpbW3PbeIfGYFOF4lh5G68Ys/hr5XoyTMpl+W+t2
4SlHTdPrBgDIrWauJVMY54KpoVkPzjezd220UnY9Xgbvo8K8zjnFjJ3N6NFdtZ5y9vcSYb74qw+7
MZ2seQ5twsMlkb9FHLHQJc2VXkc84QbyakxOGiWZkn1kKSQQex7j4Rq7fC51zUoyedbhLTGUkTTa
y78icg8E7xNGJDD3V4xWIikKY0ZIGcnSKEfWHFl+SZQTXIqmK1cxQ18zxBxLEntYof25Utd+xpl+
/9EQBcgOeFBGK5Z+rrgmZSbyJllydlO9lT2wjq6iiHAX/62EtPRqvsagKBFNz6KH/ETbC05D8jv6
Xfcz582EgHfUQN0dat3VTlgvyHzAWqIc/D1EGu1FvdevSY/Pa1K2HE5sCo+1OLxRD4qH/kuhNDDj
9euJ16ibI0R7pkkaMuZwjsNCOtaJm89h0f9F+91fKcPPTQD/XRizAdlIMH85b3y/sBbXcd2YpXZM
d+YbHIP0zuzdslvQi+X5G27DeulLi5IlcWYRLxgDntpDkdnT8UJHUkkH7LLT9iW4JxREuWuK357k
BjP9eVzTZQju/Ido3U/LFPXbvuUrhOUKLti8vbGYGVwLELx4F4mxUhyDmwnF66x4aKLEs3pD8R+I
WrkJu7m3GYZFepvOH9qb6DXe1zf5Mxyq/79j9+ctZF5oahRqhsL1v9/CWAPWmJTkVGMcxz4GdI+h
DBbw5qr051M0df5cf7nU53nuy2NSKXUm91Wf7tqqORnlsOQwM4d1ovO2hsDOCmefQb7WCAIyX0UB
LfwAaf9WAQsZCwbxonIEetpJx4zpVuLfq8iRDchzGtuoo9CLj1eSX97onQYgDhikZ6i0JZttqPm7
Pwnn/NzWiFcSJsERXJ10A/dACENY5JKGbpOxFm4n1T8VmJdK5a0f7+xwPbE0FJW/sisNOQGj5ThZ
asIaMvazztKAup6uCtAUMSX76WadlU65ZHsqgN5sBwIhkSU32ZTAKKhmGZ0V4V4ND4UfbEQ5132g
Voa5eGXv+HdvNJGvI92gmCUz/Hy+XSeROki95t3LR0ZZ5ZuzzB68l2w9sv17M+85Ia3lyiX/LdC+
X1KIIr48IN1Y+wlo5M+UwEAu3XHcm3K+SaM/dNT9on5SmCbSIePEBW1e/HS9dNMPsLbKdCngLZqG
sufqg/vZIfnnt9A46qs2nSmkc98/V4ga0k+KlN9CPWLXygzCXdjT3irlTicdGuEEaJ6f78W5duvz
vdTgr1jM9E0RGvH9mgz8zFYO25HzGqg/1xgfWpUO73vS0e/XAOVoc/ZnlWYzS5aMsg1+41YZ5xK5
Zfqy4fWg6yQdwmSpZo9y+Su1V5Wx7KC7Ziut/Y1KtazvamVG0UZA08qwAAqRDxhDU3mB8uxnM4h6
P38nTaxg5/fx63c6W65bW+vZ+IrpmNLT7GYBxM0D5j+GFoeM8cZ0W738muZ1tJE/uk0tvhzvH1Ip
ZFvZaqJ6mcNV6xlgFk8vWUHQlAvHex7/gUtGREJ/A8Hs50+sfJ4Z//3IiDyw3uN2OSelm8VQDuD3
p2NNNUtglm9yrl6kN8GpYSBJrlPxpNh/UgdkHTWjx2fejLA3D/+HsjPbbRzLsugXEeA8vFLUQMma
bNkO+4Wwww7O88yv78UooDssG3Y1qgoJVGYGJYq899xz9l5br1cS+T+BQ0WTrdQ//ISp6ailZxu/
GP9X5UX+kyAv8lAvL5pjQAW2iVwe6K0O9W9lWE4hnMF+6eJK7lyvOzI1lZyYeDd5A/esXHnwNO2n
AiG06E7JTLexE2JqdDuHDiCvrPfK2EXh2RP2w3RMkk0obCOZY/FFWhu3tFdrRz0O0j5rHsxdDtNM
sZbxbyE+0O3V8clB49GX7R3jn/E2TPc96KmIjjCHinwFc8/Pf7Dif/Xqa7RjZdVQ+Ou1T1MZ5AYM
umYdrIRoK0fj1jC5oJGBeyi4YRrwww/7uTCmXvjnelevtNAFCVmHNYgD8SGU90BSZh3oQDO90mdI
7OxthXEyav9fR9rfF/vfK18t7P3Uh0rXFMq5czLFSaiF4W0slG2xTaulojrN0/dfVbkmDXy64tVS
IqWgQ0rZ8w4Zgw0cvrMlkRG61JyTdjNmj324GNGAavekB3repnk1Ty3DFd3lV/AJoAX1me6k9k5W
GBcfjeSm78ioo7Pomt6D2T8lzZ0K6m5qH8vqIEUs0f5RKo+GADFP4rB8SGcY8TLUV8dKlRyPTSzN
/XvJio/yDMbL5W2VaPejUNgCNXUh05ZvwbgKGDUX6Ejjctcmm1w51+JRGu9mfUV8Q/MrGO+i8pLX
qzjcG926J1jOcCgM8tSReISUBZPslDOr4UjgPm3mmWWy7jw3TTepuaN1ZRvVpUvufeHQyPbIvz5B
fN/25YJjTUZIHvM8ChTJFmGKoFhzUhChfK4nSXcrbUlToKsYq+2sFknrtld2unaw8k01PDCDxOyX
aofAQI6vH4XmTvMcUcZ1wvRGvI3S3h7DN828wHbI+86OSgRjyyQrINrdlK0bct9hauvDXe/vKukY
jhzcXNM/RDKqZf91koE1RjyixrZKD1r4x4jfgtFhFoXnok/vDZhc6XAacLLUwSGDnB0iXh9E1xf2
nb4z9F0hrxniD9Kxy5diwQK0zokAg4QhurJ/8DUmia9qsoqMnSZvi+KQJY91Z8v1JoU3GrwI/j7D
M9X8iggp8Q5xsIvA65J+ptroSe37XnOxw0bKrvXO84xNcUQwNsUWCU3ju2mzV9ttVJyEyWWlGrcI
YodiZcD5spZ9u1PlOciu03ZG65qCk6o3UbEr+GThuJRKCMjabyV9l+KNMB4bOnkR42RTmeWbnS2U
r2VxzgQaK1BWs4Ncga7x7QyDr3buw90wbMR800fHJH5g1xipL4DyBc0KeC8jaWWpvEzxmuy7LDnk
3ioZ9k1yMs0tWOOqRBq6Ni13GoiOcuKS6dxami4pnv1+XYIbN47BsJQ4AoH0nuoYVdojK3CH+KZb
KqDZ0mOj3Ib62TAehDBm3PgqTIUd5r8Q6Q00zUsnkPhSS8NfMVm24lWPuDh6Dio3Qi1f34TmwRfv
a6xr7XjbRSdITMW4HmnZTE5ZL1TmStBwSKVcGj/5l76qBzUC5ZGsM3Jm6PGxIMlRcutyAKptTtCY
JU08/8RmJGinMN8U2W5EISTuw+iJBpAhvH+/in3RjGfBVgj5Jd54bmhcXd7Ps9IoZNRtsAIC6z4T
8BBvE2o+E2EqS/0S3DCl8UAKmpD7u/knz/0XegStaGxKwUAL1tiq5SPgUH9wmlmfmzofP9vVyS2L
2qQelWIOnHZAmDqdU7jmyzwSgZQNjpochiPz+eBY56vkLTORo9tecSN3s0JlnayK1lYfojuXiIm2
20vS0tNIMbZdpvZY2Xcc5JHRzjPKR6Xe0b1QSHN1OjxryiW6TOJdckJp1C3Mrdnfo4Vh0kx/yXe8
5+bNCFYmDch7keydym4N10DGRMKnueidcVXfWN4hHB+HDKT0umC1KMU7LyJUc8ABZs0BnLL+oMDQ
Y5PqV/BP/elNx5YWbKWS5UZ1Yo+OpZ2NxDN0EZRe9/uf3fo8Svhwa42r3bIrJBDf6ox9opWtpacZ
de+TJS0i61LEP0rH69v5DsE5dts+BHK10fsSebLn0HAlCdwVeKe7wjuZyrlgQ1Jj8SbMtxO83zoD
Av47BkbvSYe5jVtTDqU0LCpbi4oNXvca8MOMuwD95YfnCsBKVIjbkijAElHaYJ6jDnWdjNw0F91G
HRiOv8S4lELyGgj7Ji14zvlI/GePs4L6jD5Rq8f1JG2MrF2Vyn3SlAf+4s3d+EG1VSjuU6MvuJyG
FE5nCZw480GvOAkEDmQS4Ctj3IyGgm5a2Q7VfUlLJ8+QHEEjD2WOh9BAJ58vrCI50Z4NQhRoYdXi
NLevWV5/6L9c81n+U1nA45qpWPBgrjvqmRmZ2OFIUYLdzRbKEFa6iDRwzwOpoQ7k7DB2+sjR81W3
8yEipMtRPvV3ybSN77JFXu3E0UmnHzoaXxft2v9+LOt6EKQpZayDxTEOjEAEiwpjfB7il54WAh0O
McEYScPQFJnGmOAfeLmq2HA0OuRpaeGHweXlvaJ1YI53Koznvlc2BekSiFKVuN0g7C3T0PG84Lay
5nw3liAepnBw6PQT3awgiYojwxbn1EgOZ1nAgS07FJa/MId8RaQYKr81sDDPNN4Co9hyWguRvtGB
l3wdWR2DGPJnFdrnOcOi/k21NoMGwv4PKpq3AMYsYRzGRtVvpfxu7IXF5KG3eq3RvP/xTJWyo3v4
O9LJHEOsb8hsYjI6WHyokjkpZylZg5/sv4z16zz/mBu/HSqhyRAcK/wdBBElxB0dw6l+R6suE5UU
jU80ZCK+UxWM9t/YneDP4P/5/lW/VlNfPUw0Ej9uMJ6Y9Gw/8XiO3E6iP76IB2c85KwuR81biMYS
IKFs2ZxrkOn+Kstt+9Oh4Mstjtw7zCo05wmL/PgJijjtE542YrHSd5PqJTbdrCGlUSC0F60I3hmt
i5HgiNHcf+Am/yws+OqIPJvzaDTMyq7rc5BXMRlrfCW5obvFiAD5hJHErhntPCQ4gXcu6ejyOQj6
hF7iE4Oih4XdxSclGdc/sx6uPZh/fxNdljRuB4Y9Oqwf70jnD6UyDgpVlHxuQlrNRb/jBZjTSMwC
QjxRvnTIDCfkwDgHQ/3wSFhfdcH+vf7VL1IDQuxMslfPEELXjbBV48fAdHOQtkdTTG0UH7OdTUX0
cMnUh+Hi64++uA3m6hrV45YSBd53pr1FJ38zBPiAAZazGKq4Uo7FI7ZeQ7SrY/SrPRjHIUBTAEzT
FsY7CRp+pT+kS0m8LYJdmizxFwTJrJslc1zKnwU7JhVlP+D96fS18QpPYkDxS3WP7tVaVUSXs82v
5HtGGcod7sS43eeCLfaXjpCpAtn9ihZj8FCZC/3334XbxjlRGA4d/rewQbnijAwBl9bZD5zkIXTp
6eN6rvwLOrZLtqud6KWJ74p4Exx0u8iW6YUeGIWPWbnm78lcJAZ2agTsTt/ceSSE/66sZbUWtINs
o37cssJo6zpZjb8q/tSDit/mKPIgwb9bG6wBhCPkq/IyLZcSes4DXQ6SWgkcd9Vdoju5vp9lrI5F
p/9YtMchvzEP2sV4I0tjRPMEMphqK4xQo/4OeDAROMHguLGm5TCX0AxDHe+VbBY/PYvoVJFGQexa
N8NZKO7VW7qudKCCd78/RdFJ8Tf80orywy5xLVr89GjPHYl/mo2RLggKyN/xLN1Nq7ZzdPxM8dP0
ah0yBO0cZvolsl99cPv3WNoBAA56h7wfn1ks29zD/C2kBUcbTGzclfYUdvDxN2lD8WBbT7W8+f5d
+GJhkAyiOFXZgsiIoe7jx63FQBBEv6Gw8+6bdC8bD/R+ZxT50C6/v5L01VhFMnHaAH+UVA2aycdr
ZVpFwqo1JDc17q4e0hhp6QJlRsS+upi99B7x1nFy8pLXuIv3WiSsRP+29/bhdBiZnNN752+LVDCr
zmQ0x7FkzkArJrceVkK4aUZXSV0dAHmZv8QcIVII48DGNWegjB38+z4AgbhSVCaEZMaL4UYuxk0I
ex3zfxKai4IhIZxBNsrnwKxp4JOvcEdC50w6n4poVY8XE9iL8SywOvrz6s0E0L/I/ZPvJcsQIgA8
y1zm0JDcmr250Ql5YNjYzslsRChE2W+13vpG9mANgVuPvxQtWPvNdqxhvZuHgWCpVkBtJbG73oeh
M6arPu0dz3ITcZl3+nLMmIPltzDSTMYYFjo7T0sWRkxEOiUojN1JP3QyMoAoW5brmgy49Kxp3rzI
9Bbhc3QJiHNBTi7iP/CQcp68yglLR2fBszr/0mbn2KKnp6ZrIcKLgeVO7Oaj0AsA+opyTCVSw9hq
8e9qihYqHqBqXKfCApPrUNxb+slTN4SF0CXsMpIBRNGz86rkROWf5FrBttawPA4WgUQmaQE/PF5f
lPT4v0HkgDjRRURMH58u0HJmVgFEuAHvSQZyPU2/BJIKkFrboG5DiP5y7bmzceb7C8tfvUIm7FT0
enME9HWca5J3nWhwer0ZOSQaPvm5OoU3j5Iu/9G0J0a/JqqcuW4TW5Bi+Qt6mTEwVkXF7TXuY+Ed
r4/hHUYndFoyOmJKObPkVEliC+WQykD7+088n2mvms/suxryQgUxFWKej3dqEMu6igGiznfKT4jJ
2+bCfeb/0Hr9Qhejf7jM1dFaSWpP7mQRwhdSl7Aeyasn9w4tNSN0IsCcefAeRszRhfcifzS0fD/n
o+vYqLo/SmIeR2wBEhYFX5V/eFaML9q0fH267xa/mQwq7+MdqIMy88BTC4eQoQC7R7FVsn26TCyX
gsT0cE3sUxNRDsTF6RRDr58Ib+eYlhcYsp4sESoHxZPECuH44Srqd4HhMtLq9BtTvMA069PHaXib
z4iEG4fyRmmg+Txo9SNLrGI9kcUgxZcawDEsQHE01qn8ZmZgPYix8F9666jFd21I6OPSU9/AC5FT
qSovabdtCwYC+h+EgNp4EcwbzXTwTo3TTuhd+aZUnCndgllohp9+y8+PzGxFBbAAOIN87L/vwD+7
mmyUcu/J9LUHovbOUjM4dWr9aizCKVMQlEgRe5LrA6T2SCZNWgLsXHocE7AVtbwM0Q+7rDE/oh8e
YUlC+KXB60YdQPPo6gcsyBdN/TbODiIeveFe757jblgGxn2vQuezyN+oJ3eOPuNI7HjVO4mbcGGG
GwESrojVSu5VoEenXBqXJv7sluVMQ9WqMlRJxGkT0z0b6Pf6/GN6ScpE82yW1rKjfZEI9OaGjvpn
X1Tvehuv2zxbgymtA3WV6vedHm1LNV+oxpvY97SJ3rXoQTXRqzBAbC03QiWV4dpjuptnz5GiklC6
xUTheQPqdyJj1pkozCpbryD4MNt3aFy07A+0AdvCrxaUz7C5cAWUrKb5os7R6A4/vB6f9XXz3VUg
0mrEoZvQmz6+Hm0IdSdiodvJE2cjz3crD4INkVi5UNnsLwMHXz7nrL6iaedpE/5UbH9JusyIgvh+
sZp/yetfmrYDrTkD86d8fVQQvU4OBbwEM9YCziQnF6IUb6v2xIPWsm99fzVZ+eJymsr+AeVgTmaX
P351E559WpradNk5gM9C243vb+P1e2Pbi8N2I7i9TdTN7sfLfmr1cceJAwdcwpUNbvzHy2JyKRpF
bNMDSQZ04RKntwiRaNM/s/pcn+4VtAoEZ5Fd5y07us/FGO8I7Gx9DCG6fy4nQgnJw/brc+oHmxiD
Y0RnJ7SOUyue/RnQoI920Z+b6H1+dL6/aT99+KuFXleSQCR3N72pSW1FogpCnS2uSgmG27fm+fuL
yfMvcP1A/HOr/rb2/lmK/DBFXELW5GXHDyTZFyLH7PVJt+vcXm4Xm43gvJ1JyPnhql8sOIplIJtC
tcCrca1nAUavxaQapgfljqNfiyed9tjz9Cu5tIemXJK3W0jkJ6xwI063ZeDkMmw1m9eFYN2wWYjs
Eu8wdH/4VF/cCxUhLBwj5FyW8fec/c+9KMtcEUs5y//e+QhVKEYMGtH0WBNqs+nWqjH9QTUWgGY2
MgpJGfZouASZy3xXA8COzyQ+5IiOIt24M/pkbVnBXRPIP6zXn2UnPN4iM1iFql+fuR0fn2/NjIck
6QLjkEx3QrXpnMARJYgN7b6K3LZyhQFPjNMFkDyOWbj7/jZ9bgHNV0fPxQoytxSv5Yqe1ZiNFMbl
Ia3QJ/jBWcmDTccbEgd7mrg7bgklgBFtrWbaI/5ZZFG/hoG9Kavp3Jg9aZ7aD+/MZ/HH388EU4UM
bebTf7X4//x0Q91IgTYnhycDXsJmWwZ/zLkzm5NcStBhvQe5+l9oTj4Vq1eXvaqSu2SIA62qEV2i
Y5wCt+NIOqBbn23phTS6madyjNahwmWLgrmnEWKpVXFN191CCdI7REwjJs/vf6AvFhB+n/+7F1e7
uRQIpV7Qhj+M6OhDFc6zBgEkxO3AwlX2xNf+8OJ8eUFuvWRQRCBqn+vDf25+N4skZSsETyLMyfQp
IbDVogyYja5V44cF68unD88HSwd8dwBw85bzz8W81B/6MUqSg8b+Dt6sSgh99deYC4EWZfgYhHiP
baoFXC1FW4/jfzdPRIw3Ae+z+ZMw73NZzhNA0Q9s05Son65ZPlIXWdJUpMnBi7eMc3vOJmZDNSS4
vAM0sg0IRt1aJGYU/F+CS5LPpsjPCZHtyOFCLd1FdH2/fwD+3vCrRV2TkEKRwIHth1bpx3vUdn0M
/7XMbzAvEvNOtZU5idhsMbcreuEGveGGngyvS/Ec1RcZbIEDnuXqhI4oKAmGqF31rjQGcB+Jlu0K
7vLvssQHnf0am/SkRfU216dLKU1Y1OpLMem73BDskR7D91/lqxdMUqke2CsQRpvzkv3Pry3oVp2O
ep4caLwbybOPIx46FhFq6U/P1acDL6uGDBOeogiz2ifNt65kwqC0MzlVmid0OA0LuFuES7dwqMOt
xRz/vzjtfnVVkkLwwyIlhQpytdn7jRqrbYoPROARwX87FPsETkqjIZPznmQFQMxZ+TuImAXP+jMl
LFZV/k9Wtkkmt1QBofLw/T3/XCPK0KmQ6zLHJUdFmz/zP/d8MAYRi44Z33B6Q2CT83sbZwPCopTT
HflZSv1ZUythlTPZyehhq1jDrss1RRM8zMjeAWg/BgUZFceyg5oQt868vQ5vUoA3k9r9t8ZxYUZF
Tq1g6ygYsp+Y719srTIManAxhqmDQP2rjvvny/N3JC8Q1Wj2DEbRS87enuePNPk5tBgcyJLhtqZ/
NOd+Z7QbyRb80dJGy547/PH95TLUzEAVGaXLf8vqfz6EQupjOWjoOeb03pz8J9LQ9MkNy5zUKa2n
+CC/kZERXeqI/paBxP4eb4KaBheVolEXMFuKS0nwTnko3xY1pI/AXMrJgOW8c8x4WswHO1OhzAKu
O/9PV3BfS+JWJeg+ZHJBiysrTulGtKCDCpeAmtfjmN2TThe+KygDmbM1GRQ2emhZnoCKmQ4Ah6B1
QnX3d3n9zEoHrbWtcbEkcMhLiAyDtRSJRisBTE0W/dd8XHTibe67LNmzriPbKcqTMd3XoMc0j7jF
GQLbRQhH1nHzFJGklBfADOqlnyGEyZu7ThLdKvmTrLLCYY4r3BI1N3kLMuAknwEQjXwb2BDRcHJE
7NBCfwtEm/92qY0MXyNj8pSMv5uQdF+8qdPJCjcJQfH1KL2OksAgrYzBdA7nSs42UkkIKGSo1HN9
UXOi4j0SDJzAKuEK2wg2qyHRkRNJNFdwYhsobNou3mVxt2Q+Nx8SoMCS75ouiWJQmmHZzdyTErc5
abFQJOfuox7AU4i2SvkckOkZxcJubBYJVWTXJY4IiQ3QHxG6DtimiklzmO1lppi6OIBBHJYKkksJ
b1TgKyv6XEZxPx9UimIh1gIOpnpZbz1e5c7XDbJyfpTqfa7oYY0q7Do0qnmP1auFrAfXapiqEBwb
eaa4194dGlyzEAG9zu/ujIKspBbS1dpXXoxhq3nhD7ve5yrk4ye4qsVkvdDyXJ1m/cZ7ki269sR1
Q+M34Gc6Sd8vkdcYJxPt/4evO3+Yf97QXk2VqVUEuGLStk1II9KeB/rSuuIhw0pWOdBE6AAZTS1d
QrbRvxven3y8tbL6pgCkFqr3VXL7/Wf68vsDH+JcIFsyp/uPH2nwjLrWBqy+DZK0bE5C09OXtF0X
8YPX/bBFfFYrzt//n4td1ZiZPiahUCntRbFju12kZOv8kezV8Sayb28Te/XqOb8hOW8eDqNtL0HD
/PBjf1EGfvgA15uUJnlmroUtfvnqjDRUJ+YXY53cyHP1z66BVtTECOhhuyGitBlgjxFXWN/PtKef
FBZ/a87r9ZraAS4CBZdFp+PjrR+J9mMJGJCOEX4+qbVdVHvJf6g0IEoZ2Ue54UbSVuMz5pnm1P2f
73/5LzpM3AyDX91A+D5bSj9ev1W1AvMoT+OAyCFQxAuFuIF1t0rNg8X1Z3+VOUuYgz2w8JjRRgLd
CdFAaPyknP3yKfzno1yV5704dVIzwRdly8TMKqXxgtYSU3grfEiE9Q9ffP7TPt14QLmqItJ/xl/0
8YsHQ67HasPV4vYlogEueft+IJVPOaLZast0MeL5Zg2kI6j00YII5u8/wBelEqZzEw817lnOIler
nlINuiCXeXHwaIcW6QbnmT1q/bHDWy8m94NaIv58+v6aX5VLfNXZLajTPGZP+filWykTtNjX2ktq
v0K9X6RrmC128ZrYh2w/bvbMYfufXrev6iIVILGJrlDlK1/XRb3mjSLLmX8xz/mBJseDuR+38rn6
1W+Nu3E7buOHcevtjaO4LW6so74d3MmNN90x3bDcbeQHA+VRYnvb+mCsjI2yiZ+HR8+N98UOzJtr
7ZVt8xCe/FPxkrvxxfsdXxCNuco2OvgnopSgaZVudKttla20VY/WXjxO52RXbLRDuB8e/a3pDlBp
3GKTbeqVtwLcu7b23jF3e7e794/WyTt4t/WjfqucrE2+0VzzUJI577335+lobYSVfgj2gjvRX1+3
P7RMrmN//24Xij6fLxBn8p+r5zSTiyatojI9YFXGZCDGGzUFIb0gl21QF1Nno8+kNQnaqSowxYFD
RjDk+OTbChumhMkjmFPJBqyETotyBjoNDBsFV2+3GPWlKSyGfoPIKNRcXd/7/UpvT1V38X+iv/wV
tly/b/9+j6vnfVDzuEGzlRyqX6G2QnzlnfsXVBXJXf3e9rb3BK+fGbEJV66eQ4yxhqFu7FiaMVD/
dUI2OPcQy9rlnGFse+ixEF+FK9lYggpSNYf/Drt6hR6sPU3oGVskTnYJpIcy6TYqKePQ/4M1tYdn
9Sa+6DC2Zl+a3aDBBGTInTxJmaM+clxTsUP0i1x0LIdwd3I32Y3VZbDXUe1Njk8e+dkD1n+c7oWn
9PH7l/Q/M5NPt4ppmCHy9+hJXZUjqZ/WZSP3BQfqbE0beeEXlV147TnIjyF6Q+FFCTnETPcpJysB
2PE8ESiKANE6r4k857OuqcZTLM7VTaG9ATtU8Npo9b6rh01v4h0ai3UtpuuoOCv+QwQ3wjqHqGYy
IWaaAA8Z45NUrWphcIn4obT19zTMn1rl3DNor8qjPChuWufrBqcWzYp3tk0FMf9U7vPhuRVj52wN
3aJs3mNlaxVP85cgesBvIRO/JwNDWDzH8m+q1yHip061RY2X1X8G+jCjRfswWXZi4jClQYahaBeV
aVE//gFogxYaruNOqbYGEfIyauyip0qinagESMvRRXr6SQ7/UO6fuvExoQHdqMSAkUXRUdZLKqbf
CNFiciJeBKlctNbScYGsICfEPqf1V9xHBoUyucXSWbRKW/TVVURXeS7EZZmDgQkrjhGXgDE3a7XV
XJx3GeoZlIEyzzEPZYwgcjsG/sJjcChVqi0gcU/9FTGbMKgWyAhzHJFQdvkJjSBZmvzRiBuMoF8q
bDo56avRVqit5SCcq2qfDf3cCQT2mKwC2YLCDeycg1jDyS0lIHffM9CqCn0B5Ok0DBDO/ZWBWjBc
hnII0sRwRr+5pYsXcUrIzHQ9D9j8PAcY2d7ECoR247kTOzw5OAIIxpIqcc/AlnHSQod3Kcst4MPO
CXWOtSPrSq4744OmSYsJywEP1RjpjhSXK598Y5BTNLKGRY1IJpv2JV+CJOaLVU6bJI42GlQsT0J1
g6lpmByAn8imR9CE1dof+2Wlpjsz1J2+etYrIha7DvJrfsqjCryJtvLyYWGNvL+jt8lUchn7JxO9
BdLPYhBcyz/F/VEWoSXoC0sQoEbKi5TOVNPLNk0LEgHPbYcPK2EP0MMNjdDVGGmrZj6qwafXDBRY
Qn1Tc0IOJrDhdbCusrsh2XSjh9y6vDEy2JT+Vha6ZSzj/riteu9GklQoC05XPZesMZ4/i3U7J82H
jYejBb44PhrjLIcyWTYIwtp3z58jeWko8lSX9jzJjJNncZDv5veiqoiYLN75A8VShXS478d3pL88
/gofiejo1xQchJB4RIRiz4Bep9ART4fBnZ+skD9Qyt7nT5/kaMeZaXozebNcW7zUWb3g8nm7HhkD
KxiQE+1JInoG1K+jzywjf1uwBkgVY5XA59yc36B+wqFTvqs0BAnpBrf5bHTPVR0sWpbo+QMP0rOh
Qvbsgx3/XJVAKFO9NaJUOacZCDJ49C4Rie8t1hWW3tlwwfB05vRH83rT92sheJ8b2Tl3j9GE7YcK
h5/DkLqCWC2yId3p47ikHVr2+1gsFikvS4cUPeHHGKRTOKaHvjUPyvz4oCmiuGeywg8hOC1JZiOQ
uonngFNrNJ2lKVkrgdt6BHWdZvNLX61QPhQLXWK1xzI8T3xNNN/thA4w/UWrxy50vJiwKGO/wIpB
yqGfQ8d894fRFZHnZMm4URPIrAUJrbIAz7NzoiRYdRJzwla4acZ9y2DMR4Ggde6cmCJ6T62+h5u7
C7BlTuKzJPGvsvo06lPX606nnYJmXNLLw5ISOQW+lFmWFaj1KjTNu1igdVInTjO2COSJkQVrkWeL
kAdb1VLHUEM3Kn/wClMiflEtK/9sSVcnxF5MR1r4zDsJ1EVZwPcdo30a7v36PtHflU75Ne82VgJy
M5T2cZyue9YwuVxUyvucgUj7Q6ctU0edYwQvevEuB8UhlQj1K2N4juayGii2wOfN6x16xCZ+LnNp
E+T8mhU5pKMd8CZN7baZKAbf44gCgLYK+xmyyt+jZrkmj2fhdcu+/G0a+o2QFkACU38fGZibtV+l
3PL83c4Rm6ax8/UnqTYlLLAc/OI9KvUocnr8qlmC81/rdqb/Kx1fmgnTQHublMcM5A//KnCPBWLU
lAz1N4mVdjpHVUfnFYlqwv/H31Jos1kPSEiKpd49JhHpgauS1HZjXizsBnywgmE3XhWzkLt3requ
pRBn3Fdupf6Plm/UbpnGjglojIP46Jrpkn6hwDCqWo/PVYSizRE7pskngT+uXsjE2R+1cZU2YFaQ
pKxCazlNiN3vcKoW2NCSwgWjVQtArVB99mfQqYtsLFcpogHNs+5y3EQZptCIh3VIzjVdN7/DWuxr
Zz/KbBO6orYgiFrgn889cJ3msGFIsA0rKLNa/cqMIIhJWSIN3ueFT3esbTrvKVTcHgsruRc0pmQE
KD6Z9Vr9EsTFSgzyXZVP63YmwTPykHmec/Vv2O+OtFnSUfjIbaf+EoO33C+2psZqaukMa84aqo1K
Vp06Se78lpFZchb1aaNQrfRFhH+CFhqqF8nkRc5WsjDeaBovfy/Wq8DMD1mH8bVxTBIDmVNXb2p4
q45WYKfqm0hfUZAKenVjSFhGhlK/X86lCQOgQgyxyIBQLLLVXLGEcrS0IAk0VLBnI4Rfr/PscCdL
bT/ObFL09cMAQBcLYYb2RXiDYk1fbSzPkk8cUbX2fH0uBBrlHv1KpP06WV6yk5P7SnRxp/5dwWe7
JAJl6KJ1tZ+3gNTwf4+KviDAi1JWwNCbPCfAexvdsYRuIwXActvW9cjmk9hnE++Ugv+drzwAcwm3
M7BOIR1RCnDo1eRZvitG6JYe4xf/2BbNEvmHbbHZSu2TArWJzd/LWW3H/VDeZ7mEqLhYMT4JqR8Q
2JB7WXoKsQBMb4b3KT1kImLM/pAZJ7V+yevdsK+bu6LbW2BbYNG2C4hdwgCotqYVa2Bim3S7C4P3
tAqdwDcwwzBlFJJlZmSHSPwzat1LYkoXkm1xhQNyzpGh0qlQMOUVQ/0qp+Vp0oJNJ6k7sexfupCg
oLlxmaiOxB+jg83TTgbjn+8LdGnuiVzX56gbmZIxwANId30ka4TSDLs4PTChowIzqFv797QZSD58
YvslU7ZO90Pek1xz//2l1Z8ufXWKEsxRrxK5tA5o4+BesEyStJN5R7V8KBo3qsBq/g6wxtGcxhSE
yI2Wih2YW6ZfebTrogt0WBQrdfzKiLnzHmPlYY4CVq17EvKM9kYXXvNqK083db/SOD+3pz68WD6d
0GxRBfMxE0sku2f9g8Xu63uKdpOWiDQnD1ydeYaQbLDMEIMbYzjQlCNnApZsR1/UKy+IN/p8X8YL
BXHCT/3Ir7pOgKEIHKQ9ga7k6o6OBIDVJeaLXZgtmUDHJrNWbY322veRYv4kopKUr66n04AB4Y9s
jnH0xxaMpLQkqqkDnZCGJz7FBrohSmIEbo0WI1wWnEKizVD+yjJUGVAbmiJfka3jw1nXlqmxg+Ed
Ba1tPaoWfaKl1z/l/qMY3I1HSbwx74t6nSKV8NZ+euCIzOZiCa89R+ZMva2no9rcxt2rNzzJ/rbO
1S1xTJ73Isxlz9xmn2H+aLfD2i3xVBQzv1qmmDL7bRrdh/qtp29kMtFL655dNSKwxPSdG4izWXvT
eEtmMaKy1K0906AqegykfSCta2lXRksA41K+KVUnsA6MsQecv82L4C2b0C3alQahLj4mgLYj2FIb
jNJ4N+olyTXTscrfw2YzJA8mmO5gXZubQlim9FyU1LGynQTWR1yCYjYE7ouTZxtMi7lxiQMo2uGq
EQKn5pQR4eLG3pF7lxGhdkfVy5NspoeyehVFPJWu1J59ouJSihjCF63gVKfv/8PZeTU1rq3d+hep
SjncKtrGxmBCAzeqhgZJVs6yfv15xNoXtJvCdb7tvXoFgtLUnO8c7whzU7JEdsyXjz+/xt/icNiN
QL+ByMlgOMPhrEzKuqQorGs4rwgKs/BhQgsRb0kbbsutlKzH/CVVKWI207yZtOtOWOny+sJJfNMr
VAkS0S3S9Qzyus4lt0VuzmreCsOOGsDNm5Hwl2crZYuLVbeOEcYMJBnLqjed/DSVPDiI3qwX13Nk
MoXjK6lb972yaQvm//6t1oRViHQ3Zb9zO0Q810xed66MEUnUv+cEAaI+ZQOaLBu4IcQrmSDOkVSi
Od+ryAjpYuOtiVdfKvha/mzo8doI95YwP3bpoWO9FSBzJUMD6+C+ZJNXxqfX4xEbZXnaGsNwkPrr
E+ZCVRyMJ+Z+MploQAuaKwILGAULzfRi0DwrK5yedVLCytRXk0ctDBbDlZ67fBpXMV6yZd/5jdAw
zR1KFvZ03FriuLKOymYJig5R14vEaMF1HR2cVnLxg9Wn0He9LNiqyabxMGG3YCJaaFUCL6LEbdms
NInoDstmCDRLylZajjmVIpMPNYPboNFDACOWqKxM2HNgTJXui+FOkvdqNqx0DAUlf54XRcbjeHro
tYYM8zc5u0kWjcJYOHIl0zJ7ywbDLorMqYVdErcuzWi3Egec4X0CgrZlGOQNb471mubUSWwbTjxH
9UTa44SJ5dNUJBSy15ZydFph9stiQpRxP1YvxlF3lBbVFHcjJEGj6is/5cewWvQN/NB7XiYNaVhi
aY8x/vej8ccUnmkFM6Wc3BPbOkkT1hEk3kYzbi6M4X9RfHppsGdwb8Gn9x9bkapOSUkERr9mhl+a
BjLz0njEZhuuUrYBUcIF0+oSXxPeJ9qyFbLeC2fw73yOYodkXvj70GXIfPt7Pq9kJVUaga5/ix0A
sJEgPOiYzqOEBcFHn1ZowVB+aNJaei/YLKm3yum5NF6kcEt98vO5/NtSoJmB7aAqYmwLHeJsDT0e
xcHswokKqdmIaC+KnV495IWTLk1iPL8uHO7cn5mF+u/jnW0Kw9oqwyItivtH0ZnX+zZ4/xXaiCYv
cN6XFfHvcktVcJ+TyWGyMCc4J0EfSzEXx0SgTDb+gDnaefU0X+qAftOkANJCekUcr0Hcin72GNW5
z6AGYvhMvlJfLqjakpMaIawFDW4fgFAWS7GemPNc1cmT2FwOb1wqjbPr/OsUlrH+pTGcJONpTAwx
3QrUxRw9i64t9s1xuANkCwl0o9A0tJeWkBekLAruGVOCXz0UDWm69Gj/7cmrmKfTtjE0nApl66wq
GgUmbCHjdohh54cNrcG5oHAEYioL1wTBSvvbFFLgsgEIVWXf5g8lqFCbXhR7f/P0DeQxWA2Tl2z9
R3j5clfUrBmhtAzFvbo7Oa19dLs74q9sOCi2uRKCxi6cyP3/fo+AOijuP7uyxmcH/8shh6YVh9Dg
4ntxA+QNwH1sP2hFwn4scdQ82j8fTte+u0YokLIFT43LPOc0l6lhnjRNDqm6e3QtIQpJzwjfjnQi
iBmf04gcvcwjXQDTpNSpVNmOxBYOnrEPjbt0Ip82ijZGu+dN8QpsQkYvjnrSEtjwG1dzGNpmNzuK
kK5D3aTJiD8yO0FL27EYAstL+I/B0Eo8yd7vW3v/8iI7u2HfB4Vf+WD6duy+m+4B0snu/ugGlf0g
20f7t2l7tmS/vmI6fyvZ5QZ00aFc9PprkGj+ObGZEe5b5/4+dkF/1gd2Je79vt7NduYn/Oi977/u
/Xc7mO2Z55rY97HzyhEOB8E7xO49nub76Sp3cse4Nl16Whs21bbp3rxXV6nDfVjhvXFNkWHTBnQs
z+Qwb4bz9stybgKMAr3ul+AMTucFgGo2l8APYcb0Pl3NV5hPEfSCGgp1sGTTUtyoXuEi6v3V7VkZ
kSCNL68IitGM+qpHkipDb76n9+bNNCfpUFXPxfNylbnHD3vJcgU+uIBd+K+CXfMRnd2Lvz68Y1iD
yUdkw3d+kT4vlEBWe7h6TzazXTttkPBn5KHH57Ysn8SbOUF8C7hY7tq0opXlDFexmzvdKneWn74/
dIDnr+17Hdwnm9KpH1KEupvpqnyfV8kGN1O+bboiUMf/7PI6h0MZcC/4L6UDbmLnQWS/g8nkgble
fnG+3JfcCQ6pc3gnbo1Dxy4PLOFgkff+fmPH/CbWfzcPINRxrpK9nuBrLN9L0IeDIZKTuZn7ep97
rwlP857/tc5eW70u/znjpxOur+VPlbvF0Umyv18n3pERdn9f8fV7zoRDRrzciXfvF+5rZAdr+7Dm
aP7Vyr3y3dJGl/26lz3Df63t6IoF1qXFZ8/bVxw1aV4TgfArTjV6mhJaJ1oRMTh9DYmphFJMD6/E
5wkmagMAhAVyTl6hXSjy7wyxcwPOKzK71pvmVNGquVMBuaoTvTIibqySaW408QJZ2FIkcXUuEAvF
8Ugtu2dzIoovFhNxDVgjLY3WULcNmnIGmHub06OajtyUbGA3CyAD2+Ao4xeHZZQgYa9/o2WAWqfJ
rlNy0tWbOfm9IKHGWkUyqei0Pas3ZXnx8Q+RAYsF1UDBqBAWznNLRDAwAGa5c7WQCEdsLCfLqUC8
tyqVW+vNKe+X/GuTUCAPb30F/piAPYkkfojFahTdlh4bcXEqSZRhbJEWbGDHW4Eh3QMusuPMq6DH
jspQqIYJhKy7bSMjemrWuEcbOB8Zbxgo7OD8k/izPUVvVhdh80y7pumBc40nJoZcuu6KmiAikkeO
NG5A9LUp3UStRpCY5GY4Madi4amCn29DAMoq7zwMJF6HIjDLJ7x5banSkbN3fpHIt4PhpBmHOV7h
A1uNH+HYOn0M4dWSvcJU7lVc94o63HfaaTMeJ6cWqflHIUgSdN6G6Y5pdlcWGMKIk+UncxioJVr5
SjwM1XWZsbmpsl0cW3LQhFiEhREYHO3KOc7BBbpgbGseipsk12K/Ev1EZQwhVc6KHjc0SsDqSapz
+s5agPzCNw8KLeYMylpO3b5Er1Rm6S/OyUPyKOWy27XirTaD9y+m/Sz8xMysq5YZTibYRZ4IE8F0
SCb6GKujIqLcVhqnATAYTU9CyXokxTlH81WPb5G2H2AFdMYxOObJ3Ykm6s8LlfxNF0DD2nqplEQV
fdRZwRcVk9GRbkzy3/gAVtIRDqzODwSvn1KI+4aKWMpcSXCQp1cqlFB4mP4zrRj650zApphzDXE5
nNVks1i//nx235WjcErZzIoASJzd2aZaPxrZKTRTY4lzgE9PfO566S5GH8j72hxNYH5LGo41XNgB
fG7Wz+o2eERUKKKsUKic66COSZMIp6OI5Vma7Y7z6anCRFimNS+a5c7E2mRih5mWqqNPS/y8AELB
PEzfI6xC12RCSA1tX0WHeILw1MVby5ixsmaez25GTOfFaW1p77UmrnohiEOookv7nDnbfC2jHh2v
dH0iiKLOehzCaHwNTP7G6J80QCNAEUEYvSQrMPyOfV69XA+scUXGAVkipSvnT8Lpfq4HYiUg5MEd
qfQSOH7djKarVZjRnn41xVsOwSRuMa9SG0chA1qOL4WtfrOP++sentWbJ5TaYV/Jp9tEAALz8tY2
cp8+bl76OAoymeDIo+nX1hGPtgvV3jeERLA/Fe4bSgxiFc4t28sGL4SWuXVb4Hp/Em9NstaSaqYJ
zPCuDKTBmt2lhSsWBD7M5b4X11Jxa44wo8k50x+W2OWT/F6ygGTt5E4FQNqo+PnAKDekjwwPt6Gn
ckZCekl3huT3302DgfqWM4coApds+fqXWhVzqCJWCznbFk+kqrmdLwfpbxxS1sbdcX3aZGuyIJ/w
2fEk/+SRFOeNXrbO1uHLwHcWW9wp/WKtbsSN8rZ8f/T7uM4/1IDfQBpxIKyqJ/mlI+0oXldPpYdT
0Z4QgQAJfwBMwn/nl5Doh3mLxO8ZntSg9RYvhltsFTw96DkY06jbbgR/vjEd+UCyomc8m57p9E7t
Tf7yMQN5owfZWg+KNbEeH/Jm8pW3glM/3iy/WuWjBwPfOfvKU+8NfvPUeg0XG28Bagiw61z6C379
GGK6mW17j9N5knzRU9zWQTJFPUZttqEaWtUBCd/esBIoFykrgfqchM9AlblUPUc39Zo7iNyfpSwp
xz5ExNc6KANAyX0NIz2AM0cNhE28t9Q1S3WTejhO+YIjePoNNA3X+N+vJAl2p9oEBTnyWuAAUHIe
EvwgEr4ffgGGb2hr/IqCcymgoKA4+PztAOwFz7gmoo9f9IatpiMFv7a62z/Hrw3em474zDzBB4/z
AO6JM2xo86+UF6wS7ZvBtrzQPeT8qqV4mn7Bgb87+iFu44O9fDF31BuJuXtTu9gbeppHL80/fqju
HFQermUuPPQtlCrOurgiMIxbEHkt571cKdXuVtoqru4UFF6FWz4Q0egZh6X4Du+VA6fMT6rLPfBI
UN/3vnTbeGykvdrt/cqT7zTvRKvJ5v9cy+mGJeOGVtzyU/KNeLNcluWYN3BOKfj1m3RHq5WPekN9
Kjjr+9e96qjeq0r8qUgVuHw0CvTpHtrEn2ilPmpkgCqu4dOO85VVGyir00PhExDKP2G4fkUNzCdc
U2OvSJy9ijZ5QDr4Wl+Hy+eZf3aXq4HlT7ESBeq6WWF2vza8hk2Huo4CeK8CQ4Wfna+kq8xPN/j/
ekd6XHCZMZPw2x2ttk31eXjrFa+423p3FBxcFfDc4+sFP0LxfwVuRvG+i/f/ncdyZkNn0+lcd69p
oK/p6jm1q3na4fgrCQxuIbP6E5GZT1Ywecmf6rq6jhzxXrYzr3SXT+7jAOw1t81Lzr+BjGPN3x2M
34qXeS2Bb56Tu12g/sr9o5f73YO4wm3u9fRaBEWQBVif8VfLhxDEyLbW1rpfxe8ZX4rfQ8dwTedK
POie4R4DYz3ikb067rLd6arYmbktrKudeCXQQ13Hm9PVaVUFqd8FXZBzXHp63vwy3FbUSp7oKpyv
4tU3sjtxBdKOsNob8fN8O0d2Vb9eh0/t2gpq/lI2QiD7A+G/9uCBJ7pwkZ1KdPhVhPzs+z0b42C5
nCN/X/48rSADRCSOamvNjYNypXtkjwL4e8kvvC68K9Nx6UPeG380ikdbc5NXpiSuSVmrB81dJioQ
W/zi1qHDxwudgk/qN/z21I+9o2f+qu+4zZ//nrvtnoDgzXL7I2536eNAx23lRmCxDaSMUQH9+/W4
ynZ4DgR6ZPdXPUfUvTgQ7o/c+dNK/hVvltu13KrC65x5J+0ovbmYfk9/3xNXMYerbjOP58czzDkZ
vn9PINdVf2Wt29fFk2hNRHBkk+A52qYXelkgPFMC+O0v6sEAWfqFuucT2Tyre6izkF4BTdBI0M/E
XnWDwU+bzNMtTI+sh7fnCU8pfuUGGne3na+7x9N9ejHy5N8aVP3rqMvXvyx4BfshPNL64h7Wnjcz
E6EZILnTzd0/P9eTn8Lff65PpyVpiEvc0nldd5KlWpkQTWxpOrudNbgD3tiqXtinLvFMEisLjXBy
mgDiiWksfoprno126C2altpCzOzQK41uMis3RjH6NDg8gj5hTJX4YoHR/jYF/UIt8205QHXOAzEN
ESzp7JmYhmDOcpqLN8qd1dMJ9+trGIXxTUKz7P74XuzUQ7Nt1sU6PMS75HcDvoehVy47mFutJNpd
sYtDE+mYAzEq9sDWEz7Fq2FS/hFI5BTPDf+4Z4K+R9d0G60JvjztqUfv+jf1LmV/+1aTW2DLqlOv
xbf2reWd3Zca2TRuy1Z8m2HEgtnMjfmL7FYYJLQhcCKrGDUP5uHC81OWgv/sAS6GWqDUmDrQIFi+
/mWoIMq0tFjrxBv5hValVrKFdeBNMlClNzCAEWLQIy3S39IAf8PGFO34Z/yYqChi18ocq6c963Q3
6gN2pFH6Zwbaeu/x9C3oqhLODIZgt7872a3xZ7tp9vo7G+1jZUv3rOANdCx/+qOlSz53Ti/ZYXuf
vanvCo3P5b7qTn2tUixiDR3a1ptAU7K+5aTws+bYAmkkll3+Fh/pgIPpsXe6w3fL8uECsZzwTDob
1mSLOos1uC99PAR6hGpHmy6a+lv9MDVbzj25uBLemnvjFcIMyy2tTCgdRUy2qV3hX1w5sIWd8QYo
JP6l0bF6U2iaPkV/KpCpm/5epnkG3dOOr3GxKx4zPr3bmw9F7pp3BlQm9WBCsgZ+zMAl7FMNfWqh
ljeJEwEGsGd4sSCvZDutc+FjwvAyQezANAFHPpRN2NvhXXyYPfXVDJdAgmE3Y9YKnZ2c1gHRDTOZ
K2l2xIMIPetFltzuo3pkn2I64AZ7AruxrY/f2VWqsFne5wftXfuNRxCiqhq06YNcc4+U2NGrK1un
IlpyJJxpcpOjfYLZ6BUv+mvzoCtMzbGFavboxTW8czY+7L2Aa8hCJvTQrrgDiW2w9WbZHx3tz/yH
DV4/u0SqoU4RkfvqjvFMD+/nAfyNM4H61/g96+cUUyrkzakuUEqdvJ1kv7du78a2dWHSANf+7kWx
YEGQA4Ipg7w0lr68KKcxnbV67PLtkJoruh9Lpl8qZYHcXJ8k3teqOa5OOQ3+kCVfaH11eAnRBfXD
zLdF/rJBqgxxJUTKWpLMvZKqrlKzocW/lz6xBmzVnMSHuDx5ogH5F5+3YbwRZQjeZrLGzWhr6MkO
Ri/e4/JbZ4Vu15mPWMHJRyCQeKPI5NEK7zmOCBHm3pWP166BhHfJOUNaip65V1SAHDmQhyBOBriT
MULKdkUj21bXgjDd1OPgJ0AQZfI20ocNIetAmTohZ4Tj1LzPFjas2OsoKh5/mzx8JM49l1+IUe2J
no7rPwjAV1h3YgawythAfP5ZjFul03dqWK7yvF2ZtiL8goPlScclXY3ozgclebcqJcjz4ZDH4sYY
V4OIwXoPgBne9eCvYautThGqXPaH5WkgVjT3ogwno4xY86OTDwgiiBgXY2YkrADJJb7SlCXcAXgd
n6xwXUg79C40Yggew5fyRHWKnnUxRnowjGiNWxy9IbjJffdB1jKBBJqd5reZMdClt1yT9q2W9/DT
httCpbaIH5fgnThOnKWbczLB87enbvBWIGyLPTLe3Oihymle9eTQhY3+fxjyGCHoizGJqVBYnG1n
Rc1sq0jSint6X/YrGMh68JYWj3LhQJ9D+svaQJd0kdTQ5vlfuunZ2iDpxNiqs3jcDt2IhOZ6yojY
1vdqccjT6/wE7NjTb0egGN3DRdS66xjyaO9nBeh0e2Op2EevVPEma94nojaMOZjoAkwfRrxS0KTE
AHUSeMCFCeEMJfnnpM/ujlkLcYZhHDvcIbORXkTiC5YD8fFghOvytCnU3cQCNUcTdNZN1TxcOPxZ
6fXf4enC6TwGnJm0s2miUUZZkpIx28Zx6+Aw/J9OD48BY95VdbUD88NRYJhl/+cDf8ZI/vOwEAgv
LtQW8VlnD6udzaaUoaqTWYDPWz7vWmEximM6THq/xaRUK4BncpyNmyLQYsMprwRInQXU0hPOzyrw
mCQ8yiK7Aew2yL62VWqPeCg2KC9tEuJsZZL8JmE3MPwZOqK5IOrGUbVO2TVbBbgayhFtvtas9rY3
JrJZWORUbALNaC9g69qOgl0MtAnm8cI9/3TdP790erBMzgYMA8wO/p6aaSQMUaiU5bYHE6uHN66F
GUfBs5h8DGgaOEvrseJDmGqFowfZQFqsFpgEMMK0M0BIuGaL1TPTQAZ5JsQAHlJP/1DzNi9fMjHA
/PlpnREiPkfJ1zM+GyUC75VI4mO2DeWgNXBYKeHfBAlugvJDnP/++WDnJir/O5qq4H/BwNDFszUy
VrCzjFDGbFV8oLBrzrONzj57mGGViX+wcNcplcL8GTYIBhgay3yHFSXFCw4zGd4m+sktq8H7+ay+
vQWLmRAda4Dyz/H8ZT2V86nMEg2TZ1IZreaWRYLw6Pn0AmP2op56eefPBsiCOiuSpRgmfztDTgEv
cbMwavKixZfx6CGpumgDvzyxfw6BPRI321Ktfww9c3ovXa8OEE37AAN0FOITYSeRB5FP6l4uEyHk
b48HmQdOGrLRc8njMT6q2ix30fWJZ6XFJf789MZE0dEq4nvCAbS1WR0tAiXR6rPpKHThwhj+PMQ/
l0y+LlsHlRXinOI70FKa81hVtpH6NIW7uBU8Mc+cSCJTiwzuXgMeUvYKrZYIa36MP+xGHP3FSKGa
n38eTOf77GWIY3RmQXQSqZ6IHf57ChiGk9yaY9Js2/iEvsWx2Hr2JwX+lqeUjwP4U7bhmQvHkJQ4
49Iu/8xQ5J+jn01AsK/iIpXJNpFh1RVe3Fh2O3lN5bXCftw2hDJeDn4/DwP556Bnc0gfdaE5DLNy
W6IbfGro19ZOMkN2dVvNL0dX1J5wvFEAmCK3eTtu0cYiF6Ron95ycKK36ulEpF+OWhbuqo3jC109
MlGZQuHaIq9AgzCw3pfu0fJzzc3j1dxfK/2NamxLw5ssV13S1zyFC829qSExyybXANocuo7EpzzA
2695DceARuDxKjvkb6NJlWazeVFPvgWexO6o9bBvb/uVichV8mYcztGWTBvLwsVpNR3kGuORIKbC
S5ig4PCwejk0dCaiDjVHrcgF9VVw28THIhnGvVFhUHklk1zlhMBo5lYt1zEc73fkDWyBpM6t2fQZ
zqi7GR1o9Vo0fbzD6EgfydYFlRs8Sp30lxJf4G5/Oz0YMqG3eIDq5vkSJddDqbcjCZMYQy6+P/lC
xGMqUqvbhUbNhu/nF0L+dn7A9EihXaPQeTsDOfDQn6yeBKXDqdvWAoExK4EytXpHpzPkD9X0XqvX
5p/EWJ9S0bOmB/apS5ocETHDdV3cZtE7+7eiuLBUnxt7fA5a1PVY/2iSipfG2Xsqy4Ul1DO0oahe
PNP0IsDHREVvgTqAGPsGL+g0/x32QcYYbQoUNNgs9PAGXrhx1Og/36XvnsrXszl/b/GwMyMLb2HO
Bh3Wf0Ld4bEXfsv9TXYh0vabBQ8HBU2hQNEMtJTLIvVlwaNoT+QhrbItxqBYPiPKYYLg4aPqDdUL
x/r+PlO5i4vrFov++ZWFUheHlRQvJlNSexv3t5K2U+NrSX5Y6OztS398x0WoIbFsejguStPoI+w/
ls3Ypd7vt+sEm3SSI2nASf84p5hTU1lZVsVbU9qQA5N3kd+ICkQVWFPaHheZsQvIcsiSHZkfsN03
GHH9/z9nPFmXpV9GTnBea5DNK7TIBottj2jLClp6BqODKVFEJC7FcHmhFsc4+pvV+esBz4pxKzTy
rMvn5KDX/ogNEzAJ/4ew7B0h+Ixu0ePw7ildEGm+pXqi6UylPZLV7GS5o7We8mY8AXuVj9Y+B3XL
fQkIjQ6cbDftWi2vOv4sggomDA4Fv4d996qulRcigDNH1b0GqR470z/qPdq8Av/4Z/3ZJFTvNXlP
3stdvytfin0ENYlWCpUuElAYUS/aFrfxSLOPndO/sCjoaLI7mroOcCbfWL2e+p34fLrJt7Smttkh
WZ/eEAzmPeCAB2YGncj6LZPit6vf0OKLGdAgwnO3HO/0yIWTasFNpKHZO4gKUSvcVh+EtlTIH4n0
iR1VtpXZQYJnCJ7G1mF2Wq559qPEs8gkZ8X63d5LGQnopNS5ResPGswar43xxfQg4Femgzu9hdN+
ezA0GzITYOp0TY9h1uhY4whgC4MTvdK1gZ04028miwcEjiYbDsYKeg1YTHQcGqQbV8mv6RkP/PmZ
nkH8bjwr9xEZGWxgaJ3c6rPdGw7dkmxH00Tk/DdCs0+M5xT8o1/9PHS/mzW+jqSzWUNUkUBoDd43
4gfOOwTuku9FLZOcWDBv/w+HAtmiuy9SKX/Sf79MUK3WNLEMjWHbVo9TjweZurM+w8DRCV+sl8+Z
KJ8rAeCCtLBWmRY+gb0vR0NuIIvieMIGL7cAMdFFomFMHwroXBVCYEzJcP4qwHqGS4SAcx7zP4c+
a48cgegkNSmPrIrECBUeCQpyumx6gq7AVGvH8gNsJKrvKKrwfcsuGRp9t+xgfacSFsW5sA7+vRLk
TTyhLtXj7UKkiMFyiw+8IYz0ViasEXOzBTH9+dGqy4RzXqvjHm8s9HswHfNsB3RMxGPZtkjHZNRO
Cc50UQKyrwLTY752zDA2sTBYSztpNc2kPmODpuegvZHoDNZ6POoPIUuF5begPXgV8LYm0h7WvDpA
6sIAA9TFM6nOtmYBuF8jTzI/5mO9zcEaebzl/KfHQ18zCZ1WsWVJlF/R0gVFHToXg9tNuXe08Joz
b0ZTvkSbWS7tp0s/u9tqtSQhqCoh4o3iDSbxYpLkFMVLynagkR/U8VclGaRJ5S5wLbtPxptAmLA2
/lIvvWHfPnhyhCgEF3nb51P6MubjUayTvLCS7RwfjgmILJGJy9ss6mvASLkOfn7q3wEjCoo9iF4m
9p64qP490JJS0xMkdLQY7audv/PvM/fo36/h+t6c9oFHk/huBSZkhxcNxL6dttALSrpBrgKB7n8f
GSN9QUoiFOFUVnCyUc1sGEBUO8szvjS6v9ve/1dd6JS71id0/+W2Gm0yzJ2Z51v8asuInglkxQsv
0KeA4p9RhL5CpISjrDovXEEQDL2YK3nb1S72nldSKjonOfFQ3Yf0bXrDHcpiXc3KQcmErXDqrmsZ
Ns5Rckv6VmlbXCUNS21TrQyaBk2T33VGeT8T7BnXoMnY6Pz87L8d9V/O96wABIpghrWGjGhuoj93
oPQIw/HK+Pko5+2Xz6kULj5Yp0pOuqmfHeaYk1sfJVm1Jf/Dtcp9rAZNazjRDQt0KSyxiN3FqI7v
dtsGPRg2NVg9EcP599hqw3Gu09oqtpkZ4EQIwBSMw62AAKOHjzHeKikOP1Hl/V8uFRtmeGQiEqLz
TmkZjpOekcOxl55qejpQF0nvK+3jpkGs946Y7cLxvgGyF7TKUECTFhz+7BU6HrV4HLCruP4035vp
ukkZ6/AfiL7AySaOPqJWP+O+xto8zOkThcvPZ/DdO0wKG/65Bp53RMH9fZ+FmUXDmFkmU2pknLT0
FzLnqZfZsBiXjGG/G64Iw1hlSO6ATXD2TOvuiL5RNgkjkYKi3jBcUYOJ2qXh+v1h2IEzGVJ7nKNm
pyaUK7wNsZ+lX22xyyRH0MAKgSYBm78UUJTyCoj+RHNPSkjJIAFadRcfUG28MKN8WwBZFFoWDUXk
Luayg/8ya6lp01vJFOEq2AUEyQUkZiryA0iw1j+I9S7R30cN058LW6FvkbKvhz3bmsSgdh3DON9H
4GJUefgrLfazcnNyMFWQNLejtM8cSjG1vvQKfTdRfz328vUvlyyKkVBpTQbsfazIc68BfFq/FzfE
eY3Y2ugoArSY2Kz8twnNNKJpyIqxcLrL3z8P7W/3pF/P5KwomMgRm1Mx/QzqADa0DfmDASBODxGu
U/hMoUnAudsR5t+a0vhlfkuXkK7ez2fxLUhDKw8IAtMufA7PZk+xMMfSKhj18T0apuh6WTB4zR0M
udj2AcbFZMPRl2/WUeOmpQ8j8PjI/vWPjoLDUy81ueXvphzM5KHFAMmTtnT2FjZCNlq12VGfmDuR
bMM8Tj5FdfR7B+G5YveTkrKV0VZOJRYyrXJla6/Qo16yvmJQnJk9XlLSIsK8hgKv19ms4a+CmfLP
d+7bdQcdqSLqRJyJWP/9PZJ0ue0nkm2Na2Ahnh2mNxTxIO7MjEtDZ6bFd3mxWwbFeQ3w9aDL7fsy
fCs5rSQ5/u+gwkA1XGxIfdbUB8wYCvYsIX4f2mLLkB6viUOGssPOOi9Wg3DbSqcLs7P+7cOSUPst
nupoMs/ORhliOWpGLEg15aBNd1DgSykn3/aPoW6wj25o1tLrWbLNembuqrMVfKoyBk0c4n9QRivi
fDOrIrYPck9gkD9nhFGA0MVprY86fZwTQli1XXyCOlzXdiXWG0MmCm8igJKCTm8d/WmurnWCe/EI
zCt7FtetVO/knOEhKNDDN4uHcp2sVciG4vUk0FXckV8hvMeBJICD9lDEyutuvpYjwg6fE/O2y94a
CC0/D5bv1jE2Pf/L1ECx+fdjOwI/QbGYcSfqEWSvOzQj1KIyfNZiV+qJ8384mqosQ5MSxVLPlu0x
miqlwkt6Lxtu+AiYwuaiwXw+C8pL0Wjfz2KaoimsaIvZytn8UcbJVOSjhq6ah9wsNJCRLQVmFHqC
4OmDnYXGVo8tLJ7FAIF0J+T5Uj7pt3f3yzmczRlZn5SGVbFUp4z4hCSoEe0RvHGQ3WgjtZ3/8+3V
vj2ejh+tuGykMGP++2mWXUoGWaqRhkHHOsQcEK+3kDHT9DdEaTmKKPuKEttT++vUYQi8qMNMpGKo
ScJHbYLmVCHkusvbh0oiGjW248rEEmrEcmyVoXgcQsLR7ztSzO7SgjwpUcIGcBu3h4R802wNsLsT
Ti9Z8txCqqGNXHcrhd3ySKs4DVOnjWS3tVB4c2xZqNYWOiztiIvB8SA1hx5fIAVp1wwfBXeG5VjI
JH++Qcv9/meS0tlhYrKPa8U5rtJbUsKKQpkaYQQFIx2j3hbOltOQUAIDzLiwpp/rnT53ANaX452N
914WeyOt5/Ke8bWRnSWGXXG1qxH+f+7MAbYYN9ekND4319BvYQ7/fLX/eMUsx2dTJuPOQYzk0l/5
ezwYIXKfsBrN6xGLal1Ch0buB33uSXtgE+Dq4lUuLU9XsvH/ZG2dRXYHOcYWRKQbxewWJcGPBSot
JnHWEJ2w8mb606R76jEiy615h6o5Ed5ZNp2aiChiQLHAbDDnL+lFqeNC0cP0Y6ivJZSS1aoKRx9s
vytOTkw24rIORE27yki76E+7E9yYkJ/DCcTVzekKdxoBy82c3yhajlZaG1WHviFmW8zjMG8U7aTR
V1KLR5qF8hCrtVK4SumNSFW7I7dKxSWkFR9ZuLHH+a1hqxHrfpaFq1CZtll/AiMmtMfM9qRgvPbk
qltp45jCaS1nO+VIIkRFEPeBffPi6UNuGtZuhe5VBKWVY+UKylvTqtipSU6fQUdn8adocDC5DksM
64hQizRY1v1LY2oc6Y4keqZ+xLkTHEhxA+fgNq8NW4V5URDkqRPlY88qfLEjC+Lvk94TUPfWiren
nqbIyvL7ZJdUN0INkgwkniwALuVPTjFeSm9p7WWdO/crQdcurBDGMkjPXhoVYoRI/15bvK7PBrGu
CUOVnXS8UZDWEkBu6XjmjdiuRy86fn2Ggd2qeX+cSBRtp7UWWxuRMD7V/MCFk7U2mfGDgSJW7CgB
oko6WBj9dfLeEBbyU9FJOLKudeO9xd8nJF1vsW/Nbo+L1qGHtHZgnTwBn0dEqIr0ijGP4icr3L9k
9Z3eNavVop9KSlBq0dgoCHSPlMlLkdNiHzfNKFwEwx0B8o+kMnWD+CG0YDrqbXVa5FkYqGDSdHrN
kIaVjEMl6fE51UAhYl+sgy7lzbiEDHwHmHBL6fZYhkyRdr6ja8s+Oqa6VGKjPZEZbA93LfLqgsBo
J9/iE7qpNvLKcpkGrwS/XvVOjFoKO7AL89M3Ww5UmMAF/4+089ptZMu27BcFEN68MuiNJEoildJL
QJlJhfc+vv6OnX2BymQRIrq7UECZc/IEGdx2rTnHVDhmW9xlr5aHwcS7htp7DyyCItQkH9Ly3k3u
RkFCl8lb0x0dxoluX23DRWmrktYngCCiDXClGqyss9CHrRwtKOthCea9f7/sgW+5NWL/eubVslfK
Q+E4ETF2JWjmSK6e/RbXkwr7WZ75ubII7GrfvBADGZfnHF0ymXsegabZWfLavVYa50E9d2W5LNJ8
WxKSPSbdHMsxOcPUo5FDFvaJVSE1SDStT0HS7KJ6xd3cbPWNSk82R9ZI3Y9qcbR0YO/a5HIHr2aj
geA/B7r/M0X87XMjQKFKWlWjImNvnXlYEMt7sNsDORmzXuJRHqAr0swGyH36j8a4UH11EA5M9eLQ
I+kuCYHJjcEVy243jK7SdQTXoSPgYyY+q6T5KSM/lsYLXU4lw/HEpHCm7kk2WZzIa5XrizjwhVG2
9gZuWJTb05gbpWI/ESpBGbgejwNo1Q55dI5CTuudtVan8748Ek4EdrdFS9vV9XJQaMvpyxEBu2Sp
Z3E7zHXTLXh3NrH0ObJo8UlEXqfDy0jNXzKw5zaFLhxNr5Ac8WmO84nPHcm4rBF8ST/YnAi9mrWG
5trATZUgXqMbBaSdUSNfNCglYLpq9jC3udOY/U+P4yQwgItJEImD2Douf/PJKuVXn//0kmxdmdGj
QzR0ig62kS8o+111KqD3IgGH3CUFyCwQxveYCWls0d8RQl5CGnWg55BN1zChBZFHvEOWQ1csOkX6
NdgYxmra8R0WsY7jk0/GnG8seoJ6OsNeeZ4FEOxoyqtcAFjgLcXykov+doQWqf/OUN+Bz2MjRT86
p6lDAovvazuCrbvs0wYeWQmCQJquTBUQY77ozI9euLeHZA79sZrMZUtxAETAzEdEXzfNcqBpQd6E
wzsLICsKxVpWXRx/Gxaw1foLpBUzK1aq81F5eyYFB8a52qRrs3qvEDNPqQl52QDMjP6PSAUXyBm3
dE4BizhQVzA4GYhJf9SthIZevVG7adk3bwVEqqD7aEP9nKJsNxR+hP7oYVdpws+anyRsfgWKtFT1
euuk8qJFQC9nRz6oxWpdNKFbiBplLjNcW5f6Vi684eqT6nOykDHQ8TixxUKtnPdrI/lZqWToWMpc
b8BT00bmtxAS5hzzKmiE2FBnoVXPkzZf08vgym1Mx7q7EIhjk5E3GFg4/B+46Lfi/cjBGyKKJPDX
pLUKJX8KV17R3kKwJgPNryo80LOeaexJet8u/Z4jtIxRPjhL5JW7Hg3hgY8DJG4mDvrkfKS+c2ch
tW5cadl70c2yCYsohKsrbV84dWPUFPLF9HbQBov1h4VqGuF+tZ9wbxVzkcmY+RSaU9xCJ3hV4pVZ
ak83aTdFi6HejtH6UIFl0wIsufGHEOJnZMcY75Zzyqt0nmH2489W5GLqKaHudr304SxXzkcCgS1X
uqXVX8zpOMR4mjnnDZa/NOKjk2J3BohQUaNxHsziWI7Zwu8Nav+Uz/QLFGMFArmQ2VMnTeuPOmIb
DtwBMG3mF9xzm31Efh1dmVmGB4ywXQ2/TVX+pFY+2a5cbamxbwre8PebxZ+t9vp0o2hcEeHnADi+
vjIVVdaZlTpaUEepWYcjnpISO3bwlo6YD2HkTs5Pv1V3KjIJzmcC0eXg3tEB/pNqXcln8k4ym0bo
stC6uZ47h1FHyNvUy7hQF0n7FcQYkfPFoHChqVigQRAx4oda26tBBhYJLJtzImhA79ww/FkEOC/7
AdvULJzwKWz8+EF4DCqvXvbZZ9VIW6OCBM+MZvHPqicvtjecdXt6d1o2vba6fA4SdcZI2uGf6x+m
Q/syLSguBONK648jJ/zaQk0GU32gvhuGa66nfF2VWHUZNIRmQbTDI19y5E6QhX3/uhVRT/iv183l
i0FMbZfWNn/9rzKRlzlNZ0sGNyJoHLhSdNd5wyPtAuhYKGeCVnHJ3PmJb0n1GRwCr2bK6B+vWVSB
GlhF5RvSQWeUNuxNA7K2fvgp6/48sEUFQlrqzT7RHFq3O9veOp8kyDLY82XEq4ve4Zyn6Lx79Smk
j8tG4tY/atImgmgdWfQe6DMYBroN/enO27p19EYgiWaTNDwbf/6/byuJlbQqPKGMs07s4SozUUDY
UZ8E9QsCWk5QSIIoGn3/3BudAOD1Dll0Cg43yu//Pjaw9dSiEk0pmgqBFy+omHAjBEhzpwd74/wp
uoUK1CqOodp19jfPiSp/KjmptFtKI1KyZc/4/qtc5yOJKzAKL3F5oasBjey6mG2NjpGEWbRPQY6A
OErYuc7iZiBxSkNIAdjOSj95bgBQhGLkncffOIr+/Xjz6hd0vMa2qRrTVGlOWgZyzHszPWAboJZB
MNlT42alvyjlet4x5R0HgzKgKo4c6SCE0dpwGMJ7gWnXwIr/fSeMYX5dk4vI1e+L6qLrlZyT1+7H
/EDn+/V18/x8AaT17j6425ev47Gd3YmhuTmkRJCmQzWf0Xy1e42+33VIKrJ9P6AiXZmQM6Gr3Gt/
3moaUPkS9yoLQZ3uXJ38rUEqKyvGlRNPf3K5RHvdG19paCWhjAL41DNfc6/be8LBxGmpiZK1mkuL
HpGNqUEer174d9WAwE6OTnWxitOdEUGk4401UDhsacvblmi0/Du9ptKXJ3WARvKHxl+7xujBYtK4
5KZYfMl220UyiC1vXoIKmKzgV4D4zAycOZEb5WCSKMbxU5Ncn6OJkIeWigh+xWqkBiQa+vtCMdaR
Vi6V7quDx0QDFb3ahCUSyBmb2KD3bqD9Ft44ozTfZFiITpLvw6h3izJ7stLqt+iqgnvj4NhuB2mY
c4eRtGUWgd+BcGqSne0dtPJ9LHZBCg9EgO1lCMBOuRl7vGvyWWmQfnFUU2H3j0CBvYR9XS43JcHa
rRa/je0pdR5wpXUECyk+jZEQFTMR6bu6In8+PY79MbGPlclNxozn0zS64lgzmY+Gk/w2ytfe0lZt
RStOYhcrUkiVQFeqjFfYPWaptTL8eG9Q/YwsNKTd0h60dRM7ez532n712ALkbOTInGHk4XwsUPay
eeD0N8bFQmrqVcwLyyDGW1wTRo1rY3jMAkoyJucrycNnODyWzactNNkV3jlMIMjvxB92VDAp04XW
S1x8iTzmsE3Zzak8NCevLJHG5XNDFHHyz64xluReuTXnqMQPl1U1cvIGIExECMpU+6CkD9wC4L+b
DebfctqzQobpM0jUhdBxEGakk5Fr+JsYxZuWvJVBf6pFrkW0NXmiUHQPv3LVW9qa9FpV+kHXwMlO
lMGLbde/ygFthW0awAvbkjxOlkXmrxz/s1cPubeHdgw/19w28gM524P3ODmPvPGZ2n+0Gq5jDVwF
R8dE41iEaEiMUVCmy6g99o71GmQnYW1MP7kv8+5CzqEiq9CuP35qsf3sI8MMPDgvudhZVhYjSDip
klzai9NO2H2wblEmOOicAqXonet2Mjzoxof4Q5F5kRBic2BHlojDcczTpcQNAqFDaI/s7tMycYjL
wBHc+PBTSgw8cTCr7be4/OmDpK68jzh6k6ZdOOw17YU+cq+jcjLoKSLR2un8gbQnqLP5BIQ6aC9a
+DyRdj7C2sO5KanNjyxMNuFYPHFHVPnlUtI+mtOkTwsjKkCoh0s/GTmLDZu+/JWWy5ZqudSmvwPj
iw5YqxzqkoqnWIr6o+gf1QFiU1NaZHRcCtubi0uyiI/L1Gql/paH7JQRcZVYSD/rZCOnGzkK11nk
/LDS6BxT2ORzRBQfPaZ3Vb75I4eTHCJZNk/h7ARnuX7uUpcuiD2saHZxO5lVOoQHC/ZNfBZLY0lK
CLWGODwHPfZDymL4xhhBKQuT6TbpwuYChLAznFcOubD+p2W86w4NHK1aafTOivFSU34b2MfsRwXG
p4bas7a7QxfyI6wkiqZq2BzFpVIsYaXZbePCXpJoOFMpdfZdMU8SsjuncZkAdpbaaNlF+awhropL
O9W5emVRfW5Qr1IFMWvMZyqyV+ZGNdhzJm6XUvvbBikWiPEi9WuPQ67DCtRmyhwvznxsaR2TxapS
OKgT040jZVYiRIqJaB+MpVkU81G2Z5bzy0k811SwZmcUdYwFom0yzbRZlRTrmDjvXt70RItpJ2Qf
nfLUDik9eW5k+N8HZ4NiP5XOVfEjVdZgpD2JHuC77H9xWW8kopmIoalOo8eaYxNP9NBJIP9gdYbv
OnR9xQ0L8l38GO5gtSmVs7Ka2s/EVwmO2i8K7uNLcyDasoNh08duQPcs8pu1QfOMgPVdjjPEJx57
yChdcX3O6jdwaxuSvx8QMogfhGVlYoH2eMOjXqwHS1uGag7WyZO7jeI3sARGfi4GX+MRYmu7Konc
jfqgZCmSj4cK1ELJcjbq8iziCN88D8ZzVo4Pk7C9YlxpiE02TfoLJbBoA5NhQuxq/klg6UJ/SzpK
PNJXaHE5JKrX7n4NvuoWar4NjV2VvuvWMZogDHG1zZ0Xr9cWMpchUkGw/x0GWTSOCcTFw4R8OhYw
Uxi36ZxBPWa7yN7I8kEZy4NT0yIosXbxEtOAYz74o+AzUr8Qktba0YvbZdPhXB645XBdjx7q/mDj
1Ia+wPXeqpD8geyjbtj1UI9Skm+zTSVtCTxDRe3vOit27XJX66pbslMNKfyg5LEa4NdrMQWyFCuo
QjxQQMIlZo65Lo+LMKPEFGfr0VZ3Cd1viA61pc56+5gBqVdqkFVlv+vxUzex9Crsr7kFl81/8AuH
MGoSMiJl3ZT0NdjwnS56V2jh5PAcc+sS9WjjE2vr4z0NNQ+deBf8Su2lF1cL8Xpttd70zquYBbai
r5QinVXHKNKWFeCJ3ghmajAvRV6BcTHNi0MKiin/Kkd2FVp4CFr9iXtPL3ix56F6Qk9QPvs97aST
nJ5siVsbSvxiBPbYerOYcSmVhijXuTosfcP/Shpc0O1bODxpOI6H7jmYXk3/g71+zGu3M98N82ny
vjLGl8zJa7h0UoWciGCCwxgu5fhVhqEqq08BVDmk7G2O7UZYpPg/abtQgovZNaroYoXBbNSYYu1T
bdfsacFR7rlag++UmnJJjPshRoTXceMuGwtuYr2aalgVaUOwmuNm3YjGHpeX87uU3vKWUrFukPY9
S3p2CwOLr3OyxY31bHsPvd9vUcS6wsRssSQ7U7GyWHhN5TXwHiUr3sjSm73qAzgZyFTkhl+/Wffw
kZLVQHWRc4DfzB3E+QYxTbnymtSUOSuu8P5bhZ9gGjs8808jCTS6582jtFxI+ksYj67Xd4tOb+cV
63fAmbZRFfqWqLH6aq0P8pwTF300/Cp1N1Oml8b5MpWTpD1kgwImE87SUG58+BaF/gV2cTJCl9W/
t6O5hSylweTj99lMgOcRnGM388sToNmBcC/29oHeLP0C1ysxAvi/4Un64YeVLGWC2UgoyqgsFVuM
SfgTALdzMOjLL6rjHdqOCPOZY6xtBXYI8To6uJTEJ6tGWXYSM2TMXrDg8Pf2kfLosc3EGCSptOpx
RJbWYzKe/fFV9nFyertqjOdDRbGTANDh2MKkklLxq+NZ0WFr0GN0lhl7ORLrIXxt9EOSTK6lsSYa
xaxUImxxzyU0iWGXRcNbZlMZz1ybPzs1L1U/zFnjqUbwTbwx4sTpuHH3OlnSTI5b1l86GH6y9VL7
2QN60AFocvZloLpK1CyyJv1Ka/Nh5IOq1LojWpRaooArZUrTPFSYU/GUb0Y0pwmHhDKi2sWVU2Ud
1gLp0LTqh+4587RoXoOinMXqR5icMxYFVWt3VFOZCI3avfUIa2clXdJYujg6w9yJ6bMT/tVPOCqV
OX7SYGlTMsu6s5Z7c8NonvLMWdoKsFuJMEtmRR79shum3ruF3ZP+3qabErdP49eSHUSV+k2TgSrT
pEXQPVR87tRad+UTUMf8IdVIjllHlKc5TFCxMi66CEncB+raap5DTilVji0EgoDCfdY2vVmHCjgY
B1c26Mg5G0KDfJHEEl5q71eaFS6dYRFIshxKexsV9hZ32GLIiQiAHziV775qzgDqfkZA+CXVcEvT
g2pprM2AHxxNQjlVi9hCC7dpq402bQYgi0ZMCxJtgsQWISFDDWT2ODPeSM7eMZ90tSJOBKjMlgKA
SqfHoM9mWSu5VuhaUMNU4VwQWYG8c2XLkjv1XLkc6ay/ILolO3CToJVXSNcMaiQ/qh9BgHlKvHpf
aXBrQn8uUmdAPc39gEDVAA1Sc+400hJtZ+Gk9PtsGP5Gty24VnDuWbSq5JK4uRwsFOhnWSWEqdbo
UXE5raFs6gTQGf6iwaRU+s5J/l3PY/W3F04bXapONgvQgFWh6bpd0n1WdDAa3opsramHhTON1bRz
HjOyLt1AhqioTNQm43lKngSMmgn8KsExdkDSY76UInNByDOhU0SZepeGQA86HUxkbKEVaeI6PS9r
PfLivU5fqL2+6FSSTDttkWKmFcUNvffn3BvfbMiX6lhuplba5qBvjWziTjks6wjEtKJtQ1s61G1E
eom2k7XfHugQKVFWnWZzS30Zho+g/VmZWG51zketM5sSqDX9KZzecD6ZrC12u5cV0a+ZtQ3xheWx
bfiA+FLaHaf5wGd/8V4d8yGW3wI/dkNCeRNnUVq/teGdLSwagM+BWzb1S4j4SqMWntCrZzJ+aXL6
WCX9l+ZMD4lMTmwQBaug9Rdt62as6yTIpAc8iTbAPiMI6Gb+7uh9lFo+n6wfEv+o3l+lUQfn4VdK
WGhqPWcm8OKfSQ4JdRtJFw89oOZdJppbfvzIHuiUApMFEYPSjz6Vy8nj3srBuAsa96HJgxUseXjn
eNoUuv1WYexCi/sQsNW2D+SZZcDJVaJthM15SrRXXvxyUqulL9mL1JNoEC2TAbHHFLsyax5fRVPk
eWaAiwuTecjxPqchEKPdDwaCDtuGI9tL7hOs5loQypPfqa2h9WEThP8FBcqedmlyivODpHx0nNB8
01x0rUcTeSClw96MxIvmHo07st+HlQ1ms/0pxOciDZcjvIM6vP+Zo5Ok5zJBPDReJo14RAtqFdQp
Ez1YoCYbIf4pp8skSQuVg7E87TTJZsZnswiLHKybRV4pcyc1Fl7ZuD0mNUe6+Aaa+hSpx1YDaeNX
TBsqOcm7fTaP5sF56ZwZHO1iDohposSivgFeitiR8nmsuEO0sJ7IH5ishQqzx/g5GA5nGscdfvjP
wKr3tCm1H/WY0WT6UvUPm0GpjxtDPcfMV6rFwLCOdvUroEYAt8GjltMpxcLtgs2U7DSuVCX7bx1z
zSNfFQRkXr0MBJH6Pp01zR1q72HK9HmkP1TDoRkORniuBxI/e/2tSd8qTJJ06XRD/a1F+UrxMAyq
NthISNLc9f2BkVF/OMjgi7o+iXqPM8AKbPgOKrmEE+fWntu/BXPKl3/qXJs9DhdGayB7tJaJ7BCc
A7MwCueK9TQEL14dEz/7NZr8B9tRFqNc4Zm+12IOfR+zcyxRFeL21CAoy7OLzE3BswpsW9E2/NSY
tKnezWKK/KGe4vFgaWwscmCgkrUcKeuvOj9HELUSgGV2oXLIS2eFSlpjy+vBBsX7oUJGdFHlXxrr
qUyPTUNoHYOnzH9M2ovkXDQKV82rJ5Ho0Z9HcGFV8iyV/YyzP4vsp+F9et5LrR+qeKPGlJPOef4m
/m7vYYTWRF+78u4UzkXl7rq7oQrCDBwRGg3WtadoKFNKNTnz3Vop+iWpV+yRNHf19JnNRPQJvy8m
3hDdou4SdUQZEwRgnX8ridwkLD8c7XAPan7Svghpo7s2kjhyV459i5Pyz6Ou6uia1drU03iUgHbZ
mraRLO+9pO8cmY9Fse77+MCzW0Y3txRXNh9FtoipXFjzij7aCIIM8b4dPJf/v1dwVcvOC2mwixgB
a66/YxjTqhe7WisQuTizfv+kW4pS1OgoNzR+XrCVV7V8qbLlvrRxZY7ygRo2lsg/pJgGaNKW+71Q
BKAqpfinFZdOA1/L/xH+v5itdHLQdVAq1CTRo//7mye66eNJ8KdXK5ulszkhEUvIvFQh9NfVarF4
OLnr4+9gdQ94pYkK/fXY/vu5Vy/ar0z6aPIQ7219CU3DTrex+RbqqN7neeJSpB1eFH3BJDvCRQR7
X8CKVB9G+QngJZtHGMwTbauyQIeem/9kc+eYzk3ARhrwA2fzWFALXn3/i92aHn9/5KtCO22sYBiG
MRTcGSpkDA+EzSJ6557J7ta8x0xoGzivaCRfz0OEeLJOSTjcoyUO/FMKFwgYG4OBh3Fc0KiHff/N
bjlVGAUE69ChszXErP+OgqiaZFWy+DXM8ux7+76zWT2zJdSE0EFVdRj6gsvde9txgwvO3z/8lqz1
n4eLvt5fTdymcrw+LG3syeFRCz7/j4BaK+avNk1pKBV8a5qT9bhqzadOX9Fl65JtDtoG9TV2B/7y
fdODmHz/NTxtnCKGCshI1q4m56gaXNn5xffxV460WQiFZg5U4U8khWhNkg/sdt+/hj+Ki+tH6iwG
dJw0RL7y1fBSqqmcmtSJnhH1W8CLj5q5afmvHLC0vQNRZNqU0yZf98bWfrbfokWuzQquB3M2Warr
bGc0ZQ52/xp5r4a+Pksc8pYGCtN3ZFUxykrpMUCd67vSs0YXw9V/xfEnl3b/PZAiuCyLdtjVib1h
TUW51e8HEqzvkajUGz1a/a8veS2ZBq7Y1IGMTdaYnX8c5svA3Wyi5eo5sWa/FtvTev07lGe/7/Xs
lVtTV8jYsQpgn8RU+O8QqwbdHjBNR3vJ//SyMyYMD92WHZ5H6Itl1SCHfcCSJVMVEYAYPHc4xWTj
UEqvdwkZtww1WDhlm3MxbXE+1L8fZmqDjIgUNIzIP6CyiLWfYFSLwhjRXofSOWb+nV3tT+v7v8bW
X4+8+v4lO77ZR1H4TL80/gwf9K/8ATEK+Y75iejNgvge43GMdl7NcRTY4B6Ah+NwjZlN231MBPC6
UlfaGSIkmcIvL+LQzYGOurfUb5XsRKnX01eUB3yPZfdOr/fmb6cK7JUDZAey87+vi3u0AngrT8ly
OVKlMVs0zNvO/8Jx8/0MvAb0ika2LoQ7BK9akEuu112v6cjWyyKfmxqIRzirrPNUHEuFEJvgyU5f
c6Kgff5XRKk8LgV5OZmb0lEiRDudXvwSPi9pNMlGn5AWNz+KnnIEYhtA8pmxQcxEVJk47IA/wtmD
yBw8b8c5i1cPrOn7L3NrD9FZ0G2kSMJ1f/WLJ3WEE65U0XcVO4msmlKaBRxmmu1ASkvrrKa7bsdb
0lw8EIppQsokAfHqdzIKVR0yyj57kVFnMXSERhOtB5ZlbmkLMa9Ql8j3nPc3pxN6DMz3imLS4Lw6
Sag4Ulq6z9keuUXRbUsafi1rGJJSEHco9CThLfHugshuvWAT1RGObEYmO+e/wzJW9b5o0rgSUL0q
WNjZQ5XKu6Bot+yhY3RunS8tIhmBtoCkHJ3ps+tODgIYLA5j8DGuzXunhps6ZaA/HBkMnRPl9boy
dhhujNIu9mHgbyek0RqbVtgW5HpKG8KGtvTZhD7RQYeFVqJRNO5i8CUA3NZp7CoePOf0gYDl70fi
Hzjd9eIDVwUmECAqvGFXA8NUiPRuMPTvA0nZGFW5MfqzGfJauKeF5YehguR24h1R3K5M96KPhPqX
hgg2Bv+Eo2yH7WXnl9o61YJNoEAfDlgsbWfZUcRS1E0p51/cipRJW0WcDgdF2WV57ppqsk2yHYyN
qfa3WfuFGvDgUbuWCsga9J6ylFxF9P4jpYsMWbE05yQ3xs428r5MGratQV+raZe7ijiz1Gv2UiYv
tbjajWXyOYwC4NYj9pewl3hJMdd8tL+dMG8G476iwuur1p1JfWspNIVLXCOwGSHX1THN6kIlDFLU
R/BpBusiRytOoMhK7uIsbh4I/37S1ZnMBh02Ev4T7Xsgd7p6oCGr+GdkzNCjpOCIth9gi89Nnk3y
znBh3vzXaPnrO15dQoPQMNOmrLI94aW0kEVVOFyM/Z1D580Twd9fULzqvw6djp4YYWJoBHw3NAx9
F1PjWthRFLy0AxXXIEvWSUnqkDIt4NRMyP91/qtcf46cmSZvAnQ03dmmxUr13Ve/WsnqYlS60vIz
EjfzeRjLe+6EnnmOqUli1tqVdzkLt065f7+EqyOnM1AtIvk52Zf5U47Mc7T2XvaYc9eFsE4OSizN
u/Rn1N9ZEW4u2X899zrKIJUMpc0FMjaKTjaqmUIn9iKg9RY7K6mkWyjTWEsPWV/cmUA3L91/P/lq
1UZAVej+pKR7pVzXDhHNFiXiteSdmu5Js14VICKCE2fjDsc8E9PU7x4S787gE0P4m9/5j6Lrr7GX
O6PW9XKU7XWii4aDVKwG/zh1dybSncXi+gTATaJQplGL96K2J3Kan/hmcG/vXldvbzz/mbLXt8dQ
SyVeKfSKHC1r2eEKeYmsNSJIvf5iepWNupuGi9ATpCS1A12yIlphkbWMjHeNCAEJ7sD3i8jNzfmv
T3S1fBm+Iplgb8Hwhum8XPXjFs00GumqeBAqfE85ff+8m3dYU9Ns9l8bbah2VaprAkl1+gpt4A6z
ImWUpTJbPpfz/f79YbElLPJeqe72FPrrgVcDeWorJXNyvXwMrFPZf1rWM91H4gyKl4xOWSydbOfO
rNVu3d3+/o5X+7jTKNQCgUuJHNqeonNukcKo/yoV+21CLy4EgWbjzXv/UPXNQ5IqL31U7K2goM5O
nlK7Iep1HUAgrIx6qwXFZuzyR6Xy5pzTcqVao3tmbArdSOilm8yTNkb6KZfBW5iiqEas1XSrrrmn
If9zlf+v2ciBSeNf4nxydVKGo5s7oWcj63RJU5i1i+XHhgLTDGif5F6eJtl9elJWq/ditthus9VX
y0uenZv370fQzYoomCq4LBpHJNTs/25IbexDKCmU8fXcuz8Oj4+zzWqlzxezRTB7uZclc1M3z61A
HMYsaj7XUunQ04gGzVp2Gu/g4/vSSVgxDkW/dHykQ7Pmy1G25vBUJQ9T+5EP+zvf9dZVgToH7k+E
q9zprr5rH3iVmtpmuC8XtVIuAMHUaPWhKZfdCjtEdbDm3z/x5lr4nwcaV9MTPn1q038J9/hSMvpb
xdZ0Tr76dJ8VfHMPtxXHNIh9pKJ6NS/T1DCSQGM0nedUUp0HsmoZNi/z9e9q+f13uoUQQfT7n0dd
zcemjT0kG9r4Ot8dPgg23hAdNrs8qZu32bu7Hme/9XT2+17h9uabJHNTRnqNVu06myOVFSOfNCUU
Jk90iAteZS+rqyEX5ZI7X/DmKv6fZ10vqqOBaDHWeZfpbJfOfoQPPx5/LknhvVCG24OTn+0XD9uX
9breWZvzOl98//ibT8e0YFEBRFZ9TZfgTtmI0niyx1Ak++kc4AIqBd0D0zIPeyAsw73vK47v1yuR
pThMS54JGObqB819wwqhqwV7DVDwwEqXm92sVvx5O6ACwQzvUSbgwNBzvbVgMccFHu5j1p8qs6c5
0i2ivid6KhohOSJU8cICJcAF3X9Vy3eOqjdezl/KeELZ/12tBsNv8zKwIwH68JFPkmwqsEI0ZgM2
dCzVcHy+/zluTKx/nng1sSzVy81UltM9l+1e+cBsWvxh+sao1O5bqm+sUP887eqnSFq9NIImFp6G
Hx/hjORsb7la7N9d2iE92W3ff7db6zGPo/QjwOqQyK5O/lMyllKf5DC5Uq4esKGyo28aaEfIXWk+
GHaCtAMXSSBmLImqEUpVK/y/P5b+8yGuVmUv9O3JS6jDV6FI8ABIkwKcuX9cVG99Xd3iAgvMggo7
DP9/Rw+6Rt2xUETuU4KwtGSJtMyCQiUSTmm2q3DKk/CMujQWiTrmH2BVF0ZziqUpii9Mo73dzwpM
hRJRNtwThceQym5o9fAhSpwD9Aq9j0yJ58KRn/dIgOyjFQuEAOJP0BIGf8ACxak5iktzc2yxO+PW
sI5JQ+XkKMJtcrZFGlQLWnHSZM1jaBI9/q0eqrCwMBJLpGfIplB51pW9JQ/ofxkAwuxQZFjRwov4
PlYTAacYZlruv9a9vuH64Uao9FX/JJFtE7ZHKmJZdTSG1YA6mW0p9o7pEtmJLH/WxRkFcoF02qgD
wjUCoczmRM1SCz8rmC68ozrH6cvnTSakadgL+DPi7cglXqv+mLbjzEbFHvXFYlKzRaZdwAjO2Jln
hQB0iH5ANs5TfaEQKInx1KGBNhzgtYEWfWwgFPExrJpKilWvMmyKZZqsEbpFAHL9LeVq4UanrKdp
uDrpiSH9SEMLHb3waboq7oEYBHCdH73xt2runJTUz3AmGROALd2tmmrX1786MhXMUsH58RR7E8p5
w5WIT49xcPrqsVWnhckPMZarVH3vTPJI+1+WFK1T/rpm1sux/EI9NAvlD2soRCs1w6474XkeByLR
En/hdUffbx8y5CI+K6tNR3GkoaVBVGUZoagBVAWFKlon2aVSuIv7Q1t/9L02b/sd3q6B4nNKevtz
5s2kF4as354iY5Hrr8n4FhdPmcdnqvqZhUpEvHd7OmRoosWqK14Z8xk5oiSXRCR8jQSkU43fmYgr
a5zhZg3cKVuYMeYaQdK3yf8gNqnBcrE1kFH4Gv/sfBmkzxqjSRZ+S37wjGDfEgEJo7kXgrj2OOUx
QAQmDtBXyp+zXL145pOPgIh84EBf4/CLakQPaHgIJhESR+k8yBSowbIWR9nmblZ/xP02kD88buMZ
hHqi0KnP/YmaQZ1pi9AQjakZDovafJEwfUvKKSJKIC+nRRT3FMBkcdHM23HrSPKmtauZ8FcIAH9/
bLEoiHkjxIhlZM5Er9vxrSWzb8KASMfFKI6eo+EHH3aFgWGcvyFh5PaErPE/vWJFlkphBXiDyKJl
komZbjgC2xdSxfPy5glbstk8sT/IBTphHUexM2tIa83IQgJ+YNrVkn9G5m+1+sR9os4uNUlvg8mk
MY9Vcyx5jpgoTEeJB026sqAXb/IVo0zIEYpyK5yT3aoHAQL5CGadsHHzu+YrrvK438E34jZSmZ/M
zECVFxiWxM+gHsWcL9MTIiU/+4pYoAIouMJ6pdcnxGJYPsSurjX2nHIAKnQBx+sc6CMIxtMBO3NH
yG0tPamlAM0UGxYcGfMvAwUn9COuAMaWYMCq/rwnT1dFHWExzvlWXi/03F9qhNxf19e9WcwFchr3
Gh9VSoMTkrpVKU3uEHjwmZ0XIbWg4UrxKcNnkVkfDsL4sVXBmprvMjJ8srb41AJlKEwnXnvgTv+q
Wk8V/I10JH8IUX3X/w9p59XbuJKu619EgDncklSWnLrltn1DuLttijkn/frzlOccjM0WLGDOXsCe
weo1q0Sy6qsvvAHA6Yvgw0GYDzmesYT2SBf5cvxYngoixMnrVABaypscDT5ESikQOyNhLwLskJ4T
DoYFuykrDyPYZw1l8iF7KUFWqb3lY3NzjE/idsRytsLuaStF6h7A8J5XAa5/QvCCsqLC5dWEmSW/
8AZ4V+LFT+MbAE5BczlD4DBhTytIx6v0/uCv7ezyvdVfYKmKxudQLCRQNlW6Qb2+2A7A5BAFMHsZ
3WxfrYwl7UAOb2+E/O8n9INGT5Ua/2y6EnaHLTLyZ74FbRjUSyfgajRiKvyMT9uWf40FVezjySp6
XtucKyPMMGpFFQGzCiQG2jLbnZVhwcaTA/w9ygXtkqAxvW4EX1cZvhmuSohwY7I1Qm1ZEg4a+69C
H5M/4Fhb7aOtohNImxLoAI2fhAU53nqKBDdwtqnwbNBqWrVSmvcIUSMkJJoG+GOEikmwIMijP6fG
3GThowOJHm2zMnwNixgOM4lljvw7VBmwCIxKOYclBJ3TT3RL7OFtCpZK/B5zUMep21SAMpoKkEuu
Hjh55rAt0BonVSziammcysXkYEAJHbG5U9BDkK3jYJuYIjk+LaQe/geZdquzgxJzXUUhjiIv1fSm
p55CNCzFBublhim2e8MK/1dEn5Aow3NDIJeQ2IaD7gswjRFvyUv7+C2qaPeekKuHZ0gfPSyXtAX9
00MDC85hb7x0k7NslVvMzD1GN7mmLDg4MBlw8SPu8q8DKcvmHqw3Iavd5JXXsPOFlhBSJuIXJtzD
+WCtAS+MCuPAMH8olXuoaS75uq2+V4BYGTcItlDH3hFpFrgO3d4ggimQfbzqtI8RDEJugXNOxyrR
EBwS6gsa/SXoBWRlBlBmkRIwfzrrwpaSt1yvFCoxJtmEvAbwYWVom0Y71mjCnKJyybQgTd7Ee7HT
o0346GACUs7Eib1Mgfup2bIJ7stafsmYVJ0Qp4xjH3kUcfUIJh4RyjAKLz0/qL1gyKiw36C0jvEj
qVnyMiW7qHqsmmJD2NOccUmN+AHRJ5aNHXSL9yatIdDSWcW8RoEx2hI/xM8Re09ESCB3pROtLDwG
mVOhH4cyr4eFRiGkXxxjyQMaCQwC+BYlOO/2WIVHIYauwNkjaudlsw/NdZutCAFkzVl9z+Y1R8tn
SJJ0JEnIA0ERR/7JQmvibbQomeFRIbgjWpJQMfzW5N9CxAiPAf9ekQgaNQbrbXEU2yrS61tLBwmy
GQ4VTIekYKzaq0vLzFZGd+Se46hZnKoR4XZA7JSPTKr+nOVDXJ051775lyrJOL/QbcKwk4v+9dQs
lXRxnrZyK7QSx8QRQADg6hCHSj6phYkDQgphteBpaJHhO+fG2WsvS4vMwZcVQtLwJ9Uwt7cQ14An
1JApJ5pxZ7O/pSz52Bw5LKjEPMjZQWUuOGHiE8pspilf4wkCzMXHIoe8F2hrQWazPse3tYTRD8lo
xr12xtdK3TrISZktIYx7vUtfeSZsRMLC8Kf02HYB4H0NjtTzQBbLLqejzVYTF3fnagN3GfcxxzUd
oRJk9yXzvBcZqbyJu8Y+GHGxjZuNkgHAr8kvsYRkfpwRvcBliGCl2AW85nyZ1j9yrgmuY4K5Lhl4
P73Gf5FWKU04jfpGaGHo0eI0WhzVl5JBFRQkETMJnbUT36qqvgQ/r1iDL5wPUIWX+seyoAWt4yeu
4aAJ/0UAMrQjYVWcy65/A2DEaRf07li6S8y3acwXIlWg8DbhF+VTuJ6ox3BW03DwwOQcE/f6Hqtz
DUB8nfywqMeVIj3YBdUM/1CqL3GCwf8AEckkDRFKEUPPNyXCuas5co+L8GG14NJ5OdNou9jjndHC
2fJHg6GuDUI/snAdWeJjDxjp501yXuYI9BgYZeJRBFyagMGXIpSJDTwYo4spGxsAoqvIwN7of7fq
8IupvIpLaYAy3jRmd0LZBZIMzCqcSLk/k3Z3in6EReHXyR0/vNQPuRWRtUabosLuOnxHqNQFkpEa
6U/zvEfIBpbjz/rYQt6m5FGiZIFD4o2BmwefAj24JYNKONMBuSO93yUMy6jbhd36zBT6dJOE25O+
JGYaqJMNd3oIidxL0ncDaT7bwOgSHZj6IBV7kRNzoAXOm1lkRGy2J5RvYYm0JH4FgHFruCUosQH7
9HQQ8VKnhuoz09fgyHTDnSBmNDm8hOiG6AIDmP1fGc2S8PYssk07KBZ4R7LBo2GLvmaca5BO+z3p
GUg8oryoDLkohdVpzuP2OMJ9ND4o00n+6hq6N/o1LWB/S14leMTjL9O8RG32IKoQDRbGNEG/te/I
fwayMX6qCOKoaCyJHlIne925Rk0Cbbz+aE4hDMTVdFqJhDi3jU2cwrbPXmsodWNcMLoefBUGl2Ph
Hy0yju6gkV6GWbhBL4nGVSc/dUYDJbV0KUU4O1L/DJ8ZLVMbX2Fu29J+c26NekMxCgX1RpTgXOtw
zk8lSujCGaq9x5xDxBTwU2xH6nTYJ48fvqysOFZH0GTZc2m/Vih8MQ7QtRVKIuTLQgmDOwYxY9sR
AFZu81hKYQseHQKPqBA6vV2lUBib8l2x2AEARhKqIhizUwIIzbqp9N+1VS/5OOIOjLMVZmhB/tKi
loXqE4a6hJajiO9lWHjrm8yKkN3ZnmNgmrCY9YNUqduewAvyh0rG+pCdorQF5LfO2WNnOz/U0zY9
vV1p64jRwT8NvU99jllHRe1QvTSKItnjEcq+5yalXcq9RMaaKb4hb6vTAuwiYrGE9+/XvqTK8anH
8k+Hju/KxQqWH5Y9+G23echesgMxu15wrba3DoD4B+d4ekj+Vntzmd3Vq341rorb8xu+2LuYrLd1
cez5/ldd7vwIoLGOgp+K0NnXzs+pjEtVyqzTXq8eqRUD9cXpieL5lgub9G1Q3yxKO3JDJOGdIVnr
1+BCFxqXOp9ZUWV65zKMtK8/AMLu1CVmmwrUdTLhQqIeOeIJ7RVuYbKqWq2uPPMl90BGLUD+EE3F
vsGYdS6Ns11ayiQzG2wWT8vfm83DamV5e9fzSm/9fqWJp11q0NNBxIhENdCCnFsJ9FpU6aPKasVi
95RvLMaR5uPvn5vNm373YHl/9tZ94xP63bu97S68e8e/H3bvu9hT7sbna2PKC01b2pm2DqEAjWZ9
7hU5RsGpyU8gmfEjo+2GrwG7f0B4M29EBPl+c32ovvxz3NCCMvDoBAw2byueu76cumHCf1Hp0AfY
Qpo/w9XUHov2x1Tvupruebo5Tz9OYPsgwWXZYQzoB9xoTE5LaR+Vql+qD3Xw3BY3TUKXH0W0J4rE
MF0WZxUO9Qp2TWdB9ylXpRH7anOIupWa31c0hhD9s38oHDUCvQy9Vcr+l7GZ9en5ZuEkKFMwpXYX
7zuK6+qRLgGXF9kKFTaVDVpv3lUQwSWoAh+PvAhkH949s/OqSwV08HpCUwm11oZBg3D3NCkkr3y6
S6OPz+uIP/8EiVDSuqkddDX3kVXsiqFZG+09LnLrkPwttLJlm2XrIvvR8bcGaaGl+UoudmWj3FTw
NO0q38lT4lk9/3CX+lJLlXaCF9TJL3Vj+B1VRyIXd1qrQnjPl7kh33c9TEUsGMLU9royPKB4443c
/NY5WXe57Im/H8Xqyc3GpWohMDAONzw3dDwYT/nT949/KSghKoWgmAzrBqjR16eXjboB2IWcEcTZ
LseXzx+Sm5gbk+I6XSjT6vvlLkYkmxETIwd8a/6xkjHbJkTt05x+gsBOFpti9bAqF3smzesf9yQX
3pXRzcVJJVEAbVod7WjLnG3cUpeDqXF0IqCGO9LhN+MUe5N4q7vF/rhdv7/v7CvjqUtB0FFwVvhw
qdZ1sa0/bSfEbRJZ6XUYFNErt+5/MnIQa3QRv3+VlwTBsF7670ril3xaqQRja1lthhJVeVMpm+pe
em0fU3VBMfWb7qBuPmJqP16bwl6U/GU2iSu9YhPqP0Lhp2XHND6fwBAJHH3mHg63urf8GS42q9bd
r6zV4vgK6ETb/P3+YS+iXD6vOjulRtG0OZNhhtu1/2i5h+Xthtvs/OAuFnxHbpIr6xm8vHlA/7ye
+PNPT1mkcgzUnH1T+08H7QnKubt8G1Bd2bzJG9dzabn9SG7X9+vdaXUFda6KyPbP2tB9VAvrI3g4
s2fNkrJAKFrc2oIUtQndh4fEu1u5ixvPu0cHf3FlwYtbVshxkqqpjm7PsgRayU6etwnYzvxAKx6W
C/m+hG5Vd2XMfBE6JOST/99Ks5iOfp5poQXCSo5rMtlCXoR0n4sZqdSGBqLoJS2//5IX4Zaf15yB
bDo7qttOs7M9GiFk3vRkGXTioKD8tu/gfiBGU0KfR6uLP/gD6lOB/XnljrmYezqmrJKQIN4Hu+rr
bmqaIqzlvv+PFyGNynjYIroT68dipK1C+5CeEzmosBGHZiBUxK/s548988+e+vQLZnPPZCyaCbJT
vBdi4Yykllbwcsb2GcqT6OQhMEQX5SULkM5CVoV+GAWaGE9wzTehsaLitqicsFbybHQ7QLgXFJMn
I9ueAfUH8KpTmDsF5RDSZ7DqiQ3eycFrkNlqiiZw+y4MK6ihZTX5IE+jwz90KOwyiQj/9taiTK5k
o5fyPwf/RTT0RCSeSz9qoTCs6Hhg0WxDK7FEcIf6QzQ41fJaEnHxBH1abHbL5IGT5pMOP69AFmk4
gJngUevhkF2z/L2y0Py6zhznfDatAiJgfc9pFaeHlYQm/FVNy4uAVcbkCrKP6Jzic/J105qALMao
ASp1Cg5mizrXGa0boB2PiDm3IxOY4K0v74QaDgpdNVmRKCj/l8P76TfMDu8U409zyoJoPyFJW9+h
50CDKTBWiDqgiZfTbzGa85oTJHYnTac2XTfZXkMhVve//ykfBcO/J+i/r2MWlROl66SiSwVyAGmp
YYU6m8uxqNlT57FG2OoeEuE0HBNEpu5P+shuP6IcJXrMAx1Tp/0b9E+ZnqMRQhbfvGmK8MOkQgbN
HjyLQeL3P/hysLVkgyQLZA8WQl+/nzJEoVxFnAACH30XcvZmSn3VwhL0tKABl3Na6/SaM87lm5qA
CyIVnVp4pF+XPZ1xgpV14q2FMIEtNzdhcOMgzNYoyCaHZ6Qb8K4P3umq1e2r0Mx2MkIeOlAoD6k0
rTtn+KlUNOrRGBS64VFnXnkzFw8R9BlLNwEC/pOD5mgG2KkCQQkxczFDM19q5ZAJta0rnZALJQxX
6odhgEFd7MzCfiaHWh9nJNcMJWi/NNENmyVUX7//0Jdy6i/LzFJOm4SzcWI54aBuO9F2qhEDMf02
OGbqSzAc2awDCo1TLybJeREumdKA6MlLyzsDeXcGy5Vppl+lG14IwV9+12wDVjS4gqZiA/5fXq1x
AAotRqald5U2cuGbAntUwC8Z7Ph/0m6oKWmmGhVUvfwG01VsXXjhQrcbhbXvX/fFj/pppdlT2ecR
YbeBjypPL4G6IsFPEPRMpysthQuF2ZcHml3YoaENkzT9xz6YTSpUq+jbC6MZRIfocF5NES4lSl9W
nF9i2DdIBht2LwRTBaRa6xCWUV7YGsouQDunSmmEYh5M57tDzgnoPFe7km0nit6T/f79a/6QhJ7F
W34OzgiYsZIvWrNdnetR1I6mFQnUHbgr5rzsZszfFNQt2UTMesWQhK7xlXUvvngNKDT2kWSqH/IB
nzL/cdLAP0bYbbFrQyaisvNLj37ZBzWFrNauSvMnWOVmj9jIXlO0TXh+4/GL+BVAryJ1S4wJvv9B
F3f2p98zu3fUMpXlCtEUJgBHYjjphXBmo085lNWV2vXyO6dXhi0g8Dj4m19jdxaVipHYERoUKX36
LUivHAmcZAEmA5MM5j4fhs70Kr5/xItHCiF1vrejYOMy+9Rh16l2V8FKSZApYjSF3x5jrKtUCfHr
/9lRUFKhSpi4nc6Z9QjkS3adpRBTrV1XUO2swv7u+ye5vMR/BcdnTxLJRZUlOT1eLlyqf2AMeEl8
v8TF/ck0RgVgLTTNZ/GniKUw1+M43QsJUoIEALtlfksNJeUK7akVerzfL3gpjBPv/h9C9OP6+XQg
QrORp8h2MF6WfD3+JbRyMW9lQZPW9dU789LjYRdPpwbaJvfzLAqdKqBhTQn2WQCteIWE9bUiv4o0
CpCKl/YYcVzTgbjEgDAU9GfgQCj4ps/NhlWKM72YSnqN5UHtj3EmbcrqZ4OM8ZnJImBGa/JTMO1t
F3lJsK2EjCZTHpjzlo6+KpPwlIG5LGWb71/95R+G3ANAVtDoaGx/PZB1VGndqS6nn+3yEYHz3+7G
9FcLt3S9reev/z8Xm2Vug5GRf51YbLcrXCgED6ZvLfbuYu0NLn2Hq50k8e+bn0fl08PNIptUtTBS
YtHnoJ0zHGl0bFbKzWp/s11ja7A+Le7/XnOS+wDu/7OmAUXcQS6eHHBWUJwjMGk0aIGrAVpJJhUc
Tnqnk37KQYx+qJj02cswzrZAXG2BxojeI8A/dRoum6rYUt0umHAIMFMhAFDFqo20g4C7CxlLgQeZ
lHpFbd331H/3TupwavLFlQ91ESKOC7qsAGGG7jEL04naSzmiKclHii1wxqBISHeAk1rZTcqkkeyO
GfL3q9qXYhuW2JqiqryEf5QshshqTGus032P/KiP4D/MY6NErHhpI7WG0+6iUzBaAXraoLZ8NstV
0QMJTC2KsTsh32z/FZLYyEYK/7K499ICSAeuQKE2LCps5oritWasb6mjq2blxj6bjKoF8yEyRr9P
fuoG8oC0F7r+Z9z8tDPQ98zXw45B0+k+yx8zZtbcHuATCRjC3YWJLW000VmJOut+GqV13rarvAfp
mCjLjrQcwvofdCGldm/0L/EZ3J0hvYpB3KmRN1LT7/pzdVt0ijsC16xkvA7M+wq9VafTFqWq8xZe
AtxfuFJdBPsYWpKpCMhSJ2/TML9yQC+Fxs8fYHZeSAeduMOTbx9W3ui8TC85JRK3mIIU3NDtGIR/
/8UvZR6aQplkq6RCtFK+Bh+ptaNzcDrHYj2OA+BBCkcx9b5a5otfPj+Vn1eaRR7kCc0xDjCXQG0e
+a8iewdSDRJTAD2hzzfpaxJshOYewpdSDPDlWlJ/SR2G+KqqzEn5Py6fr89qF3mXDAaMpscJDtzB
9G43y9Xbn/3qZrEwPKSo/N2V83SpPv+y5OwiB4atR2NqJHvgOyRbwuQA3FgpnMmZBiN2JGS3vv+i
l67yz08p/vzTVd4PYdL0Fjl1Vdz02QuZHfAnBnigYvJrBczFeoIrS+EOF0Po+Tg4SJrcLE4W/Qfn
iOSmUGUXqOXyrGz2iJXgPQ4IJY1ilA4ESoPtSwupA+F7RqHh++dWPijH8x32+cfMXjZShlUp2Rx4
PB1EjSyMKfRMB//zgHUTiT3CwFNBlCnX4HDNEuGnKMDd+LcZLsfyhfm0SEew3cu62I2m0Kfflhh7
NmJ8Bh4bCs8A2W3/lN29bj6j5QIwp1igxxHXhasPDz1OoVAbypqK9PQTdGla5kgGJstg/KvggRYl
9z1yrhrKSJvUXisA5jF9s6eVQMrr59tG+0n+b1oa9phbESXtKbyTW2Vh5AcHDcRKBfWHZGf1xuiQ
iTIVI65ZmGbzNAJvK7ovZwPFaVNGClhzT3fi78oFSquSBeH+HXEb07SeivPKHNtnDNF8u35gLdEE
lq0SoSt6uglGB9URlyZUx41mY9M5aLoXZgZq9kDSLjC8U61uFJNcLeeNmFsaz35RHaZmMQJUol40
223m3LfwRAo0bhD2byZ4KIfKrDytDNw6q/wysP082NQRMpnYc3Z4LNJg6wQySXkvQfD3cu+HU7xE
9gWnBXBPToPIbbRW2sCLMU1gOB5o2paKDEM0QO8VlhY9iB01jsEaA+7HPmk0SM3DhWybu6oGakqG
V0swUvI3Y/pLn6LvI9S29Q7IZCkRz/HsKNUtbvVeDaRHAvYEAwgAMuSoUVnrUoqrFc5s0vBb6Yd3
USedTu8DC3MjFELSA9WVTO1Ri44XDXFbHfXN37H1AeeUpr6kXtAtiEJvcv+uB0+ZGfgjsgRXjsGl
K5xoTtLgkFFaH27jn86/NZw1tbdVrvAnAMDIkDK4z6ZtDR8H0gi6ObBX0MoBqkTLUP/l/Px+/Y9C
bn4KGUIg+YT+FDFhln2dlGbUp5pOlYLcq8C/n3S+JBe4ySe30xKA/yqNX/lOOw2/vKADwFx6wQkr
SKo2Ot0huryd0bt0lfAqR8EeKBVgXrg0pzHz+2qhld0+1IHkIVnPlCIyz+C80l2GU5/eSxsFXDN2
aB8GAxIUFPmQ5zxx2OY3xXiiN1ceMKTBW5cx28lC1OWt5FsNYCwRScWX45gmAPhxDlAVdq6wjZOw
4CED+P5FXWqiGh/fCFEdAzXm2VXf5aVWK/AHfkrrg39rehgbMXe8i/Z3z/ut93cELnllb1y67OlQ
GvgN4WwED/Tr1VCkUpsOPXCLONiWNYwbQPNbOJxWfPP9s126gz4vNLuDHKucospB/oS2NK0dONFc
Q9x8kAMYfn2/1iUxGcOSGaECNqCjMU9hDIBBkQUSViwG7CpLaNZMOFWsAhC+LCqiAUk8LdAF2Jkr
i19K0z8vrn59pYFaj7WZ4z6WpX6ALlLgqbfGEYrG1C/b1odv9v2Clz7h5/VmpysIh6Tl8CEsg3Ji
c4BewctG95ga5co3/Li75wcZvjAtMpSvwDzNKhCmmdDlFBK2NHwQVhtpoO0A6RgjGTcnowrWsnBN
OTqoxTKG8Fr9uZXPd48jV933D31pTGXA6JSpgxyiygcC5FNMCywJqEmegHSUfuT1OmFSBdqqh00o
1b/O6S3X3KivGgfr9kbzEbpP09Ydx/5/efm4WcqQnjApnwskxVSbkTbJ0T7M4D5JuywHrvx2tu6m
8tf3T3ypDMDh0QRGKAjb2ixV1eoabH+E2lkwLTRxz1TMNaHdAO9GzeUdrOz364l/3/xbi2mJSeUH
vG/+gpM0MwfcM/K9Za9OtIbhCH3AxK+tc7HZ4YDREd1eA5fA2Xkx5SRPcw0iFZlXA9J78AWH7/WE
uaHiJiC6tXVerCNleQ4PPdZDuocOJWR0HbOqbv39Q19C9Bmff8zsMGEeW+YIymT7aND2favtOh2/
RYiSo1XdFMFNf0ZoW1I1twXKpQEaDoVraG+hyYovASZO2hP7YVmip5TW4YGd46o6bMAxgeL6rkr3
+BZ9mAV3kYV3jeHXZXWr1/ZeeA6XXfdrUCySv9CXJ1yTqxgDLcczicYttcLpQavz5TklpZicK3fP
pfj8+cFnV4+SWSUSIeiPChko8lC47g75ks0kH+Bzo1/ZXR9fdba9+OIoiqF5qgpU2NcoGQ+kieFE
W6Gpy2U8PivZ82ky4SPiC+Q8UxtBKxbeWci7Cz5kyjiwMnJ2wquom6yXogkfVFh+dA9g/tEe75QX
FbVu3So3avEYqQyoM5x8anMHf1KwmJzsdIA0qWZbQSn6IE+/lWbkO8lLm5u7xOyXSa1D8NjqcCNw
HkgwFoaV2/n6z/rdkbdcGlqJd8yD0qvwosCMl0+0fkp4e/ap8bE9y42fVQ91sZV3BQbROirS4X1y
6jCSWE/y42jKG2MqUA9oIDsCB7XsvayvyxSnquC0DXlGWc6XndHCIr2mUHRJTcekBSZAsQw5tI+I
+ilialmmUCRYXPXNgrw2QlusIPVZ4sgJ6z2MPRsqDxj6ZXdzPq2mI75eqDJHPc2VVy4UGCzOFh08
EylHc0nOjKCd0fopdQqmIQDhkeZ0MWP6/kBeknoyTUYSqkLuqmkfKdOnX42o+4S/t1wgyZH+dZZ4
WS/VI8Rs74za0THBTBnprmypHNMrB+KS7SpqAUwmgFDTmp5L1qSNGtl9j8l96eur6DXd1Pv4rxCG
/ls9YPp9q6zj2+golDrxBXHHLXQYzziqPW9oUyxD30Di1HOuAtovXPfUe4guCuVkIuYskRqcRnei
yrBu4uoJXegiwD93pLpzdPzCnqwUQko5ymhvnp/C8ORT8MZB4iWQ9c2wdDNpF2i333+jSxgJfhJ1
okWqxeBu1ryHzAhbRniUBiOldYLFWXswgEI00P0hRqgvKpISFLTCfxzGt0EF0I+Sq9n5GiizMW7N
/q1AzyMDHQu0JQlfaEvYCR4V6NCdt12lXPm2QIn/vd1MLlN+GGIruOvOMplzcSqVPNDSfX2+c6ad
KdwTw534us5BR17EinCPgRM3OXgFtHslekhhezD7lW1rV8jGh0fOYD6fJczfhtrr4xfVWoYJrUAM
h9Jp2AALkfGTh4Gz4YH3ZXa+DdrRq8/dMjEcbGWoliU6P3QZh2ATNxitYYiDJwGol3Pv1TG2Ckhp
FsZdaMFFbHbOnV2453xRc2nkOMOUd/BPbRemnT8WWDbAeVPGv9B2dO1ONt5jeMGT1cF5j3xhAt5B
OhMuwPFpM3QO5hJ+8TYgRiwpqZfjE5fWXs6/5lx1TJzxiZpcbUSK9oRPFbBvQCNVfmuXeFid7YUV
slaa+EqDfuU5poCEY6csdXkvGx3l+oRvzB/AwNgeMT82pStJF5PJK59vlgzJeZ/q54mK9jGDbvBi
uYaLSqcn/jND5znfOO5L5f52XP6z31jLfpm5t/yzUNUW99Im8c1fMMLcvwNuzfWy9tHndDG6d+VF
fjctmGt7ktt4txW22D/5hvz1u35u74y9tfzNf+ct3p58sG7+iGrXyUe18QE7pdWfHgBc5vU7pLze
RvdtXJ/58xGd7J+je3dz87x5GN0/QGZt17u5e0Ba6OGh5b/GRLDYXewjbxWtHja9i6ZSs/xluitv
a7vPr+CdPHaUezy57++P/GoSJDd2XxFN5y/+ywnf6R+qu71x94r3/PzcL07v8kb3f2FmdPer8RUP
5xnTRYLUlZdwY8Fe6z5NORfjCv5KljTovYnZi7TBf8IN/dSLV0gauOrqsVhMq8R9eilc2et98YIh
gfqO//fv7vF+J15zw/vBrtOlfUof3318fLz/+556L5r/0vr+7m/zi9HJgppkIe/EQjl/BV7qQRq8
tjMunmvRdTQoUGg3zCZnUQTfphh0LjkEJ6CGwyvE2id2q2qJZLn5aOAcs8T2RnsIUQPRDvHk47AH
m+KMyPs9QjdXQuOFYpB5JiWoqjO4QW3na5qjBOYktYODXVARLuKaLGG60VBBaO7aBqEIShY8qhwZ
Nkj0S48731QjV9bipVQ8DuQjwZ0Sy36j115hX4Nsfaw9T8EcBWlXGwgNMXAWtrt+CmUrwL66tFcO
bD9prZjr3lrDX5vUdTZtTHWprM1oNfyAFBDGKG0vywCYeYHGBKOnwscYMHqiJ2NmD7r+kE4LbMdc
jLoqjGE8OPsVUg7hQi+2qnklf/wYP//7423L5haEeC7P8sd8jOQUfRk+tHNUaFIKb7cOondfxOtT
4SyEPIJCPigxRzgtdCzcBOvRmJ6F2MRQRBv474r83gfM7qTyCrT6EqICXSUsTRTLwiz+488/ZS3h
FAR4kKlomocPhn40jJdWea2K4zmiDdB68BQtJAhiFPO/32+XpgtMMRgRGsAnEfWb1S/GAChRNwaK
KVit0QIPWwSxYbjSaU/qlaQJ94rvl7yUj2BXrdBE0oHVzZt7gWKccrM/Q923D9wUaGDQRk1CgST/
fqELFYoY3VKPouqMlJM4+p/e6VlJW0MyaOrQ0WEhFDgQRwe1rkIjvDYDu9RBYjHLkBE+VpgMzbaX
ItGrcnItEoqp4LAQLhEGHMoB30EKbyGsUELLh6gNIOn7xxSZxz8b+9PKsy9op3VpNaGS7/EWdhjt
Epfy1++XuFDa0zAi8wEdig/LHKAYnszzKThV+Z6hLNb1UXlEp+EqFPvCxmALIk4qWIgUebNEVSv0
WCbrifbwemEE29IbTC6q5qsj6kuZusD1wJrQ2B2s9nVnyLXcUfXgodOmOaRtDas3VBt+4wMt7Bhx
pm37ZU85k0vbMV3W2VFVd0Pvyh2EvScAZ17b/zYM4InDU4A/1Hk6KikOfD+Cs+5piLmj9jFCZv7+
I1xiB1iazonR+QjUwPNfXQ6lWtVqjO8B1lrKoVUsv27R+0e8ggKXJua6gChfOK1ftPkK3J3QU7ne
1LtwRfE7hAfTB2r+g3D06VyVWOdlestWL/JHIShVvJVrMKuT4qMQw8awrwmgXoqOX1ac9RpGWQvC
LEDLz4Y9oKrFCulgX0fYRSTXH2crMpl+IdQgdUdY59+/+A9iy+yEfVl+lvvbE4ZLpaSVtyiELGof
dwQ/XKbkNmdfXmi+5mcL6ZfpyQuDVCjg70MX8WFm+oo/+jKZobEDVrsYFgr/bLqMfSwH+Kvy8Avz
sP7k/+PwSSa4R3XK1d1fjqf7yMws9WW15Cb3ZR/NBj9fFMuERCvxE/5OfaP62iJf6Pti2XrOtc12
7SPP8hC5CIowUeV0n483Y/bSgfMMo3tmsyU9K129c4CPUIJ9/6avfmgRIj5tLaUH4FjUqAy2SIWo
0yZznlqJFkv6IOAq9XSEQKAld321vrKwCM//fGKYz7ZAoyNxOLsrqjHJgsCZ+MQprYweH52UPBfZ
tvI1BWxYQppNkIqpcNhlHNAo05V7+FJ6AvSbvIREVBewtq9PTjVUnYIKkJO03h1uUz903XK9//W8
8D6kWa/lvRcius0qtFB17CFwLpktp0qhHZ2YOTBaQTiBXi0uma6uba68V/HeZu8VVgFSrGSzMGz0
WXot42SqFBhA7gfFdpUpuZXLfhVrssdUV9NjRsbH87s8PNJN/B92MIAU7FLIMuh+zDN7aICWXWYh
YpEd0qT3qTBvfiC1I7MJguem9aRr3I9LEdpWNQamjDzg8H9wIj9t32ayZCUrcQZQeK16/j4Gin+i
4E9i08eeFhNdX6JXoGTnBXjoRE9dM7mfEJ35/q1fuEgFtd5WuEpBKs5ndBlmmCOETzIC+X5CFVJI
7KkUvELk6Brc69KIx8aJTwwD6cc7cxx0wujhNDrgoMEysUD4gK+3V3et9x+kGSI84KgAjkT6sS8W
sU2TcHiur0kYXEiCuJDAuikfQx5tFjgCTZo6rWH6q8vRUsBOkS/LztcAyB+JwXw7q7ZD24rZOOd0
luVJWjb0kRYxvUGMrSvHhVb7cYm4HfwT/CC76gPSZSKnk6rvQd3sOFv5IKEHo9zD+QZAZvpZ/mOq
pgdk6nR4hXVcugK+ZGavcOgMtEwanQ46Y8fT+bwq8TXWCm5VSEDMzWjWrRDgKuWDBcgAiNVQxcuT
Uq1CmmV1GSxO+VuC4zlCooV5XpETH4bxLo1HP4v5hQmWt63GFPvJgJwfpdpOOUW7IsqRYFuqnI+0
+53h5Z4hEWQa1TLufmvln9jyz6IJh9P7OCIahhiIP2Bxqag0OhKUgsrRK9RnGXGbOoMm41jeuA5g
CApxsN55y4fcVxSkYuEwasiq6QHCPVZ5bdR4KdLQmlPozJOh0ln8GtE0E2WFUQf/PilbTh8WoI5G
lYwmnr0CESZLvjyGCLmsvj9rlxJ/MjKkkGXN0R08ML+uW7T8/d4esKRUVmfZV88r+ukewBcSceEL
pyJtlB9QwRz/fr/ypVNOe15oHliCIz9LioopYPTXp2ATYT2g25Len6x78P4RSd/3K12auHE1MjOl
QiSezM94qQWOrfRoDcPkttxl42420gJrbbTfFz/Ww6/dlUe7GEgpgw2NHr7F4Hj2MePI1LLpzPXU
vAfqduy3QltqwNnPw228eVP/yOFORhwJ3bnQvva0l+7Gz4vPXmw31G05Crzxo7zyX35vVvEvZEho
Qb1fecyPkeg8nCCpwDVlobjJy/26d6TULHQpYSVa3V7l0jlMaRNKnrG4a/z9wlOF3IGOaJ977Q1f
2DxUq9RYBr0GZs6zQGZnRW1UOrsW5xzAs03whiTjh3/nNUrxpYEMS9HQApsuKH2zFABgLwpxCoRI
h9lXDtpsZHQUqPZOaDsWneWfMLcBs0MERF8wN0aEFZOlfELb8oCCryUkJsL373f05ceHpGmBK0fy
YXZox8Y6xUUDgQXFv1L6qRgHE1hJsL/KTP248mefmKf/70qzojZpQYzmEfN+jKsCHZEWRruHk/2g
DU/RcFskfhktq+jGVaXNhP6TLLSBXY0AL6Ec6qXTvY5McCf9DgN0/LRr1+alg+bYCHsw0wBBRKr2
dQdWRRXGo0BaweMGxUSKbwR0s+mHwTqnEyT8wJBNB3WZ+KDOguxe1JTffwyxxj+v6L+/4SM1/pQ1
SY6Bz+qZRE0uHnMNqcpoK2AwYOuC1C+mt6vNmksLopePgaWwEKah+fWhz05l/B/OzmtHUm3Lol+E
hDev+PAu/UsoLd4TQPD1PaL6pSqrdFLdutK5pWOSBPberDXXNLOkEx0Fe5j0UgjLoN43gnRySMrN
PDr/fX+UXd/ukPLI0G7VmKWbMmbi3xbBeZCEOWJ+vY0K6uwgm51cYfIh2m27ya3FeQ45wLXULxpf
Mo6SuDWilSW5Sf0QG6hoLk+9EYIr0faowjo2FvwYTdmOtStBLZdP4KVqFVIuRGNwLnz+vlYeU/Nm
hlpr70aCjdlRu27bHqDerG1h3guqJ+buMC35MVNEHj18QxLnpZtrdnteirMHNSW+vtUXnz9E4+Y2
ibs5CtaypxkbcV6qZ7KogcXl3cUIJc3H70YwTvGbjH/buBksn0jYnn7ZCGHjm+o+qfxpDpNoxd+x
umMLVbUvvTjxLSUUyXdUDUdITzC4h2p/vW4jmdWwk8xtXm2LLlS0AQanxy3OjDXmNberGnbDfqoe
6ow0mTMmaosSvhby3DGQZ9/6jDUXIj5ojIifgnynKmRvl4F23l6aO+IFBWWZN/6UreaYn7WJ3tsX
U/J+evM/vPhv2wtrgdZqKCNXorEd1KNwCQpItZcE+iJelJgpVPG2Vw513NB7YWim/+Sk8X2pf1t5
34VBVlqmZk3yz125dqEuu12QLDtnWgv2QnDwI3LKh27fQnUN4uC/7/0X4vn7tv51aUy1kEpRlnP8
/7nLROM2c2vn82rQ3vik2rPSetrYuL0AQ/pi2sa07fQMuQzkVtnOc1wkEafdPC8x65uhYC2ayzWs
LR3+zFdsBlWFTlz3h3klK1evsxpXqU2vqFOvMAM5Ol5UyzWN2K3krx75GTF6+2FemKp4l5j3cbed
wGoSLoSHqwKlQm68fJKdm/Z3TrCjRiHH4oE7gPVl2A+QbjSgnuYpmTeNJjvzPiahXboezm+0q//9
qP6ah39/VN++xpZY1CKyDXkFVWXS8B8mD74rncTYSsl9fy6A+QiZw3ykR94bC3cxXp26zuiEjNxJ
cWsT8+ilIBnrS4zL7DYuMLG+StTvGKlLOH6W6WZIhR9e8F+d36/fmsULyQy1D7jtny+Y8JWreIbk
to2VIy6KxsCQeEqJReITthOlRxVEsJM5pmyMl2z8I+wLtMboM5H6H74gDEn+tdF0qBckJOnUUt+e
IDRDOI2S3m6ZkvTv0ru8zO9uc1naIjA63IgdbYFVdngFlcNIk9HvaKdOYdONnqoDZvk7YctEMoz9
M9FKb4a9i2DQ29n9m+hothBCWPeIeFxiKQ2iF4XYfa9u2B8WbgEWBUVwZwaogfyIeWwWYB3sQi93
GqcIlMIeVtVmXpmLKRxCE32Dd14L3hRe7s/PrKn2MdrobsYsV3yuQ6WzxROdUrEevMnTNiNQH0QR
TwrQ7W+1JcCfc33DbzQGrgmRwUDKseFlP1zuwAPj8Pxm+kIAbHgodiTRO3mA7/HpBktOO8B7/+LR
a3rxxnQoyOA/+mgp7C8SH+zEN/bGAq8xIE4rnJ/NI/Scx9HGdc5n23iCGx9w6ffi+6Zy1Z8Aqb9k
IL9WE4MT06IqVRkv/rmaIrhOzTnWiT97NYNy/yY4GKwCtXqmLbv5MrzQZxjuT3Shf2+93y77rRbA
T07uraZotqOX8o25K+/mtYTm7BkCd+fs4dN1vu7rJP7RiTuFSwQneSDAtJoD6WPBVPu/zwLlL1vM
24MwmIHgpaLT2H2fAIv1JMEhTJWVgrO5Pk9o32RnKrHayU/MKZR9NkcccszzYe7gkmFzXsXGvkif
r9Y2T7di0jhaFLQN4ampvMSjzj73kdcYfPkFjHzSLQM4O4YwXxCg0Nu3lIac0sC6PpoShJFpcCL9
Fj6CXm7+sjTBM02Dgn1XAVMo1leUR3Yk0+kW0kGOEqxLBZfBl13/yjO4uaL2mCc+l1KJQevkR7ln
tae+jIJhDSMVywBBwwePrlgWJcKKNOgiH1BrnEQ5alMTptljxLkVT6rbme91udKVh7MZ2Xm0uSZH
wXjMECPcdBbT9c04b2Gf98O6k9z0Iba2g9BhQo7Ovr3lJCRIch87tGL1CNrxkOhuOr0z80XO8KhX
QQ6Fp25CiwfUdJ+68qxpxwz5h4qRjSSCzl9St5PERdSkgd7qC9GMFoRlrxXtKxpeYiN3b7ZFI7TL
DGqmIONptM/At/or3kVt5gwc0n23OAsGvvlFIOhnbKGJZMWNfS4eK3gGt0enaYVbghJZO7Fbd7aq
HmAA2VmO6Ur9NOSiUwiFg/G7J+qTMycagR3r8VrsroMeEPdKFMTgC+Zdgq6SIz5/v97448yJ81a3
z+LTzE2oZ4N8knTZ5udlO72bVx1D+2Z7rsedjtNlHo84F1brM1Thp3p+1ZoHkZDJuCaX4jiMr0W8
Ly89Xs/3Vgk30q3rRapmTi9BAxLd3MrdJgkq4tHE6hkrTVueMes+npuLW2kKaiOO0aKyB9V8LOsP
pVoo2b0lIqztbb1am0lOgsRdB5cAXg1icfNOycPLBQd0irqkDzs1zK5rKeMEz1AiWcuuWTCISzp3
rJ/V2PKKDjvFyBeV+2sP0Zk064qcznY/a6tGpsEbbtbOFVSJ9poGKvMqk+iYjAAJPZBiZjT49qvi
Fs84p4vhDMpYZmCPcndFqwUnzsmw6s2vr1fjbVYRlQwRGiRpGzE4bItHvXHzr7Y4dT2xgfc67Lpm
h0TcHo1j1j0L1Uccf2rta3uJvKkhUTJif/HxqVNHyMNrHZytVTwcR+NNx/IXtWyGZUNtcQ6JF3RE
sHhUP2p3uhIQDCcpAyrOr7LyYpMgkcLVhDATN1r0JVtvGsOowXAgvtbD/STfGaarXk9l+S5cNjgf
tWeol/CFu4XQb/SZWZmXdWtTDebkIzUlWyQCpx9+GKrcuprvBSAANH6g8GsMzfhW/DZCItT10Gtb
UzthvD8pYS0/Qz7vWK3J3X8fm3/BcL9OTaY3OgRHhg3fT81kKICHh8hcCZ1H8pej1jFEQpJ3bOEh
hlFXeF3/S5bVTD9Vb99HZd8v/a0OyhJ1tPKJVJ5ZyxYjRDjXFKzNNZZts3rUu/NCzHQ3j2YCCrb9
VJKvLtmRXjq1llR22jFOhuy+MttDZCzP6g9cy1/Y3F9v4ReUpkG2ROPy53e1mZq2o+TWt0brWWcM
vj+rEuVBSxgQxhAS3rF5imv9Qo5qG7/j3NyU7JHkvJZ5ccO6it+Ldju1ptsU72Zr2tYULVurWunD
qWGekakULFRAufCgN3BVjMRri8kxSdT44Q1/h+Vuj5lqXWbqjPAWrP/PG7mc02s7arEFb2Ry6+G8
MjoioTrotPCqv6YSs6qqcUq5gLOm1p2bKOgjBfRjVbxrhB/W27/W9u+/zLenGpeRCcEq1bZztYlT
SJM5KU+iH9W7AQNeNTv8983/83II+GGywIC3lG/FkWiOeW/qvETt7KeANa1DW871Ell3IuUHQdJf
ZEmeNLp9jKgMfN3AfL/dXD8q5pzlirGNLx4bV8LqRzlm9kN2PTatr/hNsweviKz1NXrSy6NAz8E+
i8snU1+X2O4UBRzX8rVV7mNzmRiEJX3E9U6rllICnT1MxlVdPaDkJ4xhN14W4oi8klygBBrGGUU9
tmcK0j1ZcCJLdaSp8SJiqBIjbEs3JWzk4o/mHaiFpEDT62FbJI8jzFO5WJg1GVF37fAiaqHQUThO
O0hGaYSBlbmm1W+IlrjBBePkVRmUWmLYS8FurOdY+OHs+0ffbYqqbP2vNxBez38uVqT2VzLDJtzN
oqOk0DgOwS3oQvQKWiGUZGP90+j8H6fQL4Ne5h8MWgGP/ryiliWZ3Ih9vL7S+0x7Q35V4+tS0Urg
htcJ+EZThRDWy0/g1vfJ26/FQsFOrjADEFH5dqdDPZaVNYHUgMbMXVjPfkKT3gVAO7JFFbIypGUM
Ibjw59HrhfDyEzf7L4j19htIgOgwerAmZmbw551fRGtOz4Oqb0sFvKcj8jd60x+65AmYSkmeLRQH
mvoi4i0nmosZpk8Z6vuJimhfjySUYBR42fd6KJghkesQ3qsfTi79H7vXlBDAYcMLp/Ov3VsR3je2
Et38nHZuCSglQjmqofWdi1Vc0R5P3lkkvU2r7UzCg6LAIaSy2wpnmbdy3kvlLpbIuvEzsXMzWbLL
6bZtLv0Te0IqeiSRR1QgV4ByRZgcjYRwiyqq8YZolapr/kBJKIibWj4M58doepTPhC84lga5aqNq
aDgcEkn0aSXDoAGkG2rsT4UDmxWMZJgC/nptD+IQCOa6PR/P8a7U9hKda96+RNFzT6BF9gNu9c8n
RrQhTAzO+78M6fM5SgqrEfUt7FLwhERe0RdL+gpLuDbd//fZilSWBfLtE8mcHAjjNqbAwPLbB3zK
r6UldIa+Fa+LtmHaELCQlfNS35qYlKgB44i0fq6aD63hqRMnqg62IWEMkJ34F7EtgKMbtW+dfjCg
QVskQZNEiMBExALjgSOwrHcKxux64TTXFx5XCYX/9nOaiGwj8VAJnnBelfORC2fpEtQ2bcnj0Dw2
kgKSQ6hci1zsCPDK+IDDNFcdKz728lrRb9mOb6PpGDdgi5L5Dag1Sz1sFLRpBZwciy64slIsLvWh
NrdqDfub0TjqcmdUSMm4gbJy5NXq3VScAEo5kUXjAUqVo5UfVVKQz/OVyV/aLfQTDDYAnVUjWP5D
Y7eZTAReZ58R3eNFIaOcBNXtm4e2W2vd+nr1422keWO3ALm94dNpYOhrToAy94dbwpRDE8HyskS/
kV7Pgx9J+0u0wpOGZNY5WurNib8O+T7JdkL5k1P97Vj6650bIgpz3dRI1f5WTTSNehHUa5bshubO
Es63gIcWhxe+qTfab3l95feQ092l/OGc/lc9Rk2sqHT3GmTqv7IWmkJOZsGUV1n3Zlz6xUSfXMX0
gCZxJbaVHaz4TSzfZOGk6bsz3ONL8VbQP3XWexNhXlqwl5FZZdpRyqCQsArbO1MLSQpQL/5gBM1l
Pymra7TKFLTKfp26P2yXfx34oH183nD30aEQ/Xnclpe8q7BDEFbd7Mww9M1oO7SrKEjVQ4Em5zGt
UAOgEiNKqA5Wxo+w47+u/+tQ0BWmKjCm/7z+0AxJhFmSuWU34nhBJXJN+8CQcKfYs3a1y/01vdff
mb3fooW6K92O1v701bstj+/L5/df4ltBBrvmWkjzSBO9Gb0ovEWV5Ct1N7pby72sjP97tcncSJZv
H1nam19I7G8TsrwvYbW3ormqCNy7LKWCcMR0i5SXvMZq/MkR9ldx8tfNWXzK0Q3DDf/1Pfvtcmmd
q5HFx2ArHswN7AmUKuhUKxu1U5eFxWt9J3qzOy0McgG32rFETwdX9lHz9N3sXFG1lcpSm8Pek33+
vOw3wz15Aad50wZRhi85oMcPZ/i/vheKSEw7/kOox5RvFSuMPnGYRaxaGSq0eeeU1mEE6eSTr5WE
tv6wh3/J1r8/oN8v920LXKtLOs7WyOdJe9PyDnbNoS7Wmbwo5dpTEbcP+vrSAch0O1F5MaeXqlnh
AoFcZMDk99BOhd+WbJFrg8cAX+6LQp6TjPXJBe1dY1eK6FWJuMJmzblKV08Ueteiu0+rhaQSvDd3
difHYVcPkH86bxzrcMCjRG8n/3xWKYE0PMOBAJ70QfIxbYf5Q35plztnLXeabvCRfTpV/xSLu4Yg
r5oA4P/HGQGyCa0Hm/jbyPPPPTqqkS4X6axtyz71avND0GNc1O4KaZfnL9EcCLJxS7ByrPYh1dHb
tF9C85rnZ/+H3+NfZfhvv8f3otiqNO0cF3my06SHfNYdsywCXTk/MZayZ20m1E50hbO1MFvLvyVk
TaZp62g0UfnUTKGLfZGfjPOyOxs/PKGffrFv58dwlXvjMqCejtJHjSjd0pPGB0Nd3kqzPBjNww8P
4l/dwe8P4nae/balIwofoS2RqaMA1a0Hq5xdNV5hJE9FhfCigmQyoM/976v+8gH9vk/40KmgQBY1
unrbtr9dNZ26S5EiPt1ihII8mnzZh2wregSW4oKnPZam3b9phS1txV22iI8zAShXb/4iNHlbg/tH
z4SG+feX0PTMo3QSDwSdOHgYbRrbcrs3EGJlnzy2zA8X//2L/wtNMhHj8IljlgTR79v6VSahS+JL
MUNqDEbDPQe9ZFtnN61C+RyWt2g+T1Hx5/jp6DX/9Z5+u/D3BSvM1IaVgO1WvkjvkF0H6vLq3WmG
zXG6sjwMmjaZRyTkijL9dDeHEA1PUliE2mPs0+I9xif9OQrARl39aVwUu8IVV5bmfBFdSLqfLa41
6OPGIg6So+7IXn8XhcbT07jKl7dizu23pTeGaUBr/iC5V+dDtqs9zHNHCNFp4XD2xdj98sNe+DWc
+75MsHqh9IYeQTbSt/pbtoaLde6ralveDXf5HWxgtPt2u6N3TZ/fLhu8x0S7us9Pyirxzvs+ZCjk
Jp+NauePwsO8NQxHfo+PV9nt+f6s+09Mq+/zZUsWr92jIBac7k2hbrWNj2KlbpuV4Mtb05N+WDX/
2tO/38a31a6rSTwosOhQBWM5ER+k6oXgxYjo7bMsObCZ1B8Hn/+CaqD/4bsH6fhXesWfO0wuhnas
NaXZqi10AlvxycqIwmwr7IaFHlj2JVCvATQrJ2ZYLNvqw7Wzq2OyIq1SeEOgPH7edfcd3I7P82Lo
7eizfZtSZ3AGr/kQlvPrODiyq6+uJ3n9yMj+QbqXVzUKVuq868oaHUHb03y4iiP6RnC2LyftYXZ6
75eor3BvclOJsFmfouiHRYMeiFv7tmqYFgKNSojt/x4/97I21GYlmNvJ3PGJlaLXQtjS8hQJkUjx
YsbS6SpFi7k9DOq6rBcJNo+DTtdKqahRs9xsJbHGQFzA2cski+FitqGfLaR7GDItyyU3jrjAXd7x
0MCyYbJ2T1MX9uayrV1xDLF7zdKncdwp0j6/wvBwLcu+Wa5JzbLIVyaa+ltsx1RYdqHtUbi3l9rW
oDQaexJ4+dAj494DvAINZdJCMDjPQMDgV92Yy9B3PLkKaXbPjU+PaDCyA4ercoxu1/J0l72YsMXO
aOcawSnjbZwdrWZZ68tRCPiGRNG+jO70aBubzs2laxkx3sFJDhI6UVz50LtyfgRDALDri02SBfFl
H00L/LGi+M6MTkUUUYUEHdnYABLpwqgWuQ4QsE3Jl5qW2PR00V4WlrB6rtHH9fp0+5vFxjLBArR9
dz4WA0896BlXNojS6Jp9q8aszbnyHRCyEGxBxZImS90q/oL+JLFk8GqoPL4GTeWr1kMjroRi1Vg2
Kc60kHTMRb/iz7B70Apq4iK/hlrt01cmxUdW3whQhRVerVDIHyLhrpuZXmfZAbzQij7qkaHSW4xb
Gb59VuXU+ko27pvzkkYeToIak+1Cy1Q4mniIFjeG0id/IbKiz+2qXUJGujYbTGTo4Kdqa0yYta0Z
msUV8SiUaEGTnobLQjFg9RwThrDREUpEOXpwjHqJhNzEgyEFwGLI8JcIp971Y2ighq9WxDszyZoj
X2U6Oy6EZl9WJ+AVfmNoXNy1hHXn+QbOpNLujBViHvJMeIfX+IUE0NwMWCKp+njjMY2eZq5gWA3x
JhJwupODqPRbkmEdQ2eifQ15dgNhqgXvLMB3SFAXpvBQZQ+xvlET17yNKu8l3N7IGbyeD22VBpin
BjWLladL4w6UO8yPeH5DQcuTBwSxlratUQXFi2b0FdJZkpeuAV2Qd9xLzcRt3Ojdyph+qL//OmjR
qzIBsBTjhrCK2rdixuqK9GJmqbm9Dve0f3V2p18OsLqoZars7kcw6u9q4Nv1vnUXSRSVw0UrL9t6
gsAZNlVgRo4q+YMYtGeip8NM9wzJb7UfzjgwqNuP/uOQ49KoZsDiqaVlypE/z/cGO8LJkDB70HB9
wNB0jc1c9qrscOWg8RS9ZHXdYMdCXYCbLxOvD7Dm2R4WGNXulHfIrWsSTVfj9rxMjlGorZNVjKMi
8IGXvkt4ktT+FNvj8eqBOW7Js9eeOeHc0WOmcngz8EW4eu1ed2j0PH0fnwbJyT4z4o131aFx+lO/
4FOdTW7zev3qXiUZXb/lE4INMsA4/A5PncuDcHHg8IX9vvzoXle5oz5idpNhFxAH8SKO3Qs8iifD
l2RX9qrlZSPY/CyDE5bYZjsC8JLtbPbkpb4xdn1iR1vMlzkhMU4yTrSmiFLXxm5+kjVfedJ2mv2F
Pechu+nz3s+bHCzvQjfklOuev5W5xS5y5z0mS8vsOK/7vUgx2bv6MgnLD2aExzm2pw9MGN66Daq+
mDhFO1q1p/ODFHayX+9Uz1ySvut1K2E978SDgoEnhJoeuppwUpfjw2Ur3vNMLR8Cx6qM7XmV3Gtb
a1vcF/fEFe+GlbQVnPkt0h0IXGQFMKHEF6ILZKdg5r+Dd/BoHNGav53dwRZeUsgmu8lRF9ZRehtC
HSsr19jCO7o3F71NfhysI31fbcyFtP3EYgaXicm5PqGWC3scpjbZcr4jMurN8si4PCV35cNn5Ug2
9CUi3V+qoAmaF2wnHs94SvDlPta+tDZWTRC7x8FpXMHLHBrXg4JsCXdMb08sscM4ud+PQfxuibYE
K0p9Np+LT0VydMLLGbAzWyQrBPpQ6opDSNjTo5Y6/equwS8DWy63PmG1vKxPqWsdU77GBLTpC32h
3jVP6sU2DvFrbl937cXPcQUd7Zym2tVP8qL2hE3jJoFytLx8d9PuvvyiX8Wn4l5RgyJImDzureON
n2MEM9pKw5N7N/Yv2uMUqjevTUqcOeS/5LLmXeuV9ujOjnziOS7lBTTg0dcCzLkgC9jQR1xYsbyV
KtD3+RvmK+d1FvBUk2V6srbsM94WoF0VxKeUX8brYHTJE1IZm5TfakMF0EpOO63RnZuaE/sFFM/P
7KWBggnNLGh4wf0bD0zfJ0G/JCCLbBkK3ewe+/g1bFvd1Z/r3gZqL0V8Weypc7JA3Fvb8x0/mOp/
GXnUPJvsHu5wEPtV5LwlxzclPE5L6zDgLNJtppDfCyeXQ7ozFxDPHJQUm8YRPJV1RawLUSh77ah+
dE/ijkikpbJsIKYgU7o4+qm3jS2Tgox5sa2eLMu53D7wjpgEKp4g5bZZx7MzupWL4Nk5+8pGO0yH
R2UZb/WdiYjo7F9GW1wMhKyHNWYrnrq7JXcnC+MwfeWvJK83bruC6eOP2EINYfkmeNKquiewKbkv
nHwnmt5Er1McmqBfwbNbdpsm0I6IJI4Km+n9mCOptZ5E73wQbIkuidfRPrareTuAhvJqns5r/uDI
z5OB30rqQ0/ZA6V070oOr65+TY/Zc7pC3m0/AKd5+X31Rm9ACfZY9PbJtFsbDt2GCeeheRzfSmT8
TvZcubVzI8Uxsrz/gkboImLA0cS7lx40J3LTTclJc4VNo31B81jIdhrQgT1mDinHPNzN8IUfzzs5
7naywN6rS2yoPVv1pGa+diBpjnX5Jbwoh2w97uGKGJ2t0S9vQXNDzoqYA2P0r775pC313XuxnELL
Ycx392w5wsvs3JvH3ueD7XeespD9ai8E591za3c70x/Xzdq42nwr6QOezyyB3qttSF3P60Dt8fFX
7WKhXkDxCrfymzvRLoPYbqBW4xqDVaFXLrpXLIpD8tq2GMWsp4fLgmMMOqXuY1Cx0bcj3jQ0CRuL
Nx+WS3ElfSYuhrpHgGtXDivUy3nQYpGFu86zsMgPpcOe313gIGen3Ond67J2T5InrnOPWtXDcsfR
dhkPHr44pE3D/YCgeLosRxtTB5TPEHqfFB5xbG91+1l87O/jJRx50cZAiUumS+UzY2h24P7Dq/2L
+Ijl1Tq+K45F2DnJy3nfNOzeigvBrf00aGv252Oyq/jvKUlPwqkjDCuc8f05d7ayGJ0XFNEBVLMP
y35AhB8w3PSwrvLNo7y6vuWB4F9X3Uo+wkb340DeMPNxCv9LDBruv3YujzmMVMxGHuLN9P4Bo3Mh
2h/M6Xw1+OCuGbZwPzyj5eRjUwTNV17rIVMo7wvH/CfpvV43DxofPRq9dzPAJtSXgaAXkd/f027F
wT1MpQqm4rTFDSIYec8hVGCHctxO4Xvqmw88yAjZxlPnaeBz37KCCz+mJR5t9Anu2bvZgN2ziNzL
6+AeINUezbB5bvbjXXcSFv2mvj1+Hv0YYkZUOsqeNwfV9GY8pGMOBB/RHmg+uWDYLCr362Fwrw+A
TssCMGiVuIwVw/5QB+nmap8f1dKeNreZ0jINqUPXEhw9mKf0LtXihlhAZbT7beEmyN+NE4sjD+ut
bOuPYeZO22GbPcs8ppR18oH1tg+IsZBZwROyepeFEO0mw/uq7cfaU7aDY/JLXnzTVljtSiCN7icn
i5d4WaBsogW0ORt61D4Px7v+kHrlBlMxX4RIfN7ANem8Q/cxbdXVmZ1+9hovdbAuojj2a/ejDw5y
sIq92+vlROi+WsnVETp70hOG3tyI9oB1kstb3QmgWhb8UVyEndv+uOUlTGuswnfdSxR2wbAj4fnh
8KWu2IOOwLrOTmmAgcky88fV1f4qVtgqhZDUAu3ZyU4t/4ye9bKKl6lDneope8U+v+gbK5zeqZsk
v6T99J+4UmA8D6yQs6PxQCNwoi/2r0N/F9TrG3hQu5Xdf8gNdSQkCV8I9eBJYS+MocoGItrxXrvj
xPPqQ+mZ+Fe5KYNOFpa4xiRD9xm87Dt2g4uoBiayuho+WV12uledGpCKNX9Z0YrlTr1GULIRFh9X
p9iObOxl8ZGHN4ghXebe7VyxXGP96xj5rO+Hg8y6ueJZ1XIRr7WX9/NrygKI6OU5cW8c55ut1fKE
61XpfHCjTsg/S/wtQ4eFuS9gXXDQJosUjCJy8mWxixGb8R007Ey0jTvGKvLG2rVrs7XzBe40Dl5q
Ln6Ly+I0rsyjsc+4J6yyjvEr9tHO/Jm+KM59Gei/jjLOxMSVV7dDSQ07fntmqY/9JxIv+z3ZvIM0
nBTngrVWzpErvoNtun1Q8CBUGM4UJhgAYhoBJWxdroGBuYfb6dk68apwv9LgGmI078rAcNf11e4I
Ku48zNJYeLkjB9JTu6BOx5xo84SV0me+SZeC261qV395yHiQXGgU7eubQH6JiR8Xa4UJJ+8z623r
Tt9eb7uY7S8+liSuaxdWtrYbni52sjvAoV/qS1TE+a0JyYEpXlh7a2FxCSnGOU9e1AO8UB8EwRuA
ekb+Vz2mn5Zit5syqN5mPh0Ubz5L3hVt1WdLwh+2OWSwPOyABTgtnpXFF/7xTgn25DFk57bwWhLC
4Yncioc2GO343gqlBUmksXO4v922gt2Ysnu42nYKPkkytaO/3L4KPWLN6q2HHnQ7bYetyLeFYwD6
8scPQPFfinDk7SLyPqRkzJ2gbX8bBUHWkq1uNOGPO2bQ390aiv5jDCw/O8JYCAtq0O5psCtqGdWb
TuLrtGh3RjhushfYRy7dG9aUsat6zWHcUnu7ZIjYqn1EhDCqdnLIkLigJzgvzs9Uc362eU6PN8MQ
yR0b1KIYNS7T3fCoU9oNSx3tKKqF9O2mJBBPBR/74/CYUawVixPEQ0rnaD2E0b20hY9MNdJ6bfie
3JEID6Iq79ZCQCZ5tr+uCz/ZWZxKahDfiUthpezoojZfmlOkvD6qxNd6mR/yxr6Hw83rzKmYTuVy
XCxjL6LF4t9GSpBv5JVESf42fM4URI2nv+WfQHDqEQ9AzR18lg3ftyOuoPurszpku0sYr0eH42p0
hmde7vv8pB6y0QU/4sAxXvnJthXqhx58N12ZHC2Rn/5APtH/2XQbkN8wuTHICPwG5I69ZV2HGnwB
poLVLbDeP0N6y2/4R3+xAeRuIQ9n9GPmBlywuPhIyICgUNQZVgCYAubVSnvzfBL11bnbJuXC6DcW
sPxld52Xc3dq2nsQNcC3C/07wjwxKGdIbl5KJUKWTL6/afnqHeBQpx5b2uvzhn8HXgdkH8gUwGbA
fIO0BEmrpwOvpK5WcN8AgYRhAzClV4uL9dMs7S/GxG2l453G0J/BCDSzP6EIrYpkQ8C+ZMszgCgD
MAgzZ+jcOruxiSDniL1X5t4PG+yG5fwFgPx21Rsr9LcRkiRqTdfMvAvEjygTr9Ghp3eMQzYHECGs
bCw20PFxx2iF//vaf2mKuGFTxKOboC8JZ7Rvl8Yvbij1vr5sM7JG1kITpAxeqIOln8zf/ppef7vQ
t/mHMGMqgb2Wvi2IDiufyn7FrpfHBfCuGNPvJy4EOiSdoxLyWidtm3Wny2UP/Fj9GIP9L2wNPbqO
YwpsKPl7xFliVWfdmEd5FU+xL4E+YhfPhLhxmzE+5nyn5MotlOImICBWqQP1g7ZcIi3M5NVZ+yh6
XOSG2BYH5cac+u8X8lcq1+2wNQk8INRO5v++02B7K9UINpbVLXrYS+Fl5QJVNcJY2FDm1ZbrLcLV
G/Wwu2su4ZVyoz+iANGFxf9wdl5LbmvJtv0iRMASwCsMvS2y7AtC5eBIeP/1d6D6Rh+JVVGMc0K9
W92StkDCLOTKnHPMC2aqYtm0b8VwyM2FmoxVJn3k2pH1V19YnYGg3krz/q5LHD+tThIWMWIEyH7B
jv66dXt1DLGYQIAOFg0U4mhq3mWrcEbXlGmMXUW8GkCXUyf59j2lOt0J3iFu+pi0N+awyo83GNAw
KAPktqOU/PchglhjnOs+wNlEOQySamKF53miPFSKTUtzcpnF2ao8r4poN9FsaXBwYArVDLFiIbt4
Z8BhxvmDVJ56JbPYy6eBC+J5GBZqcO/LTk1VtvBa+u0lyEeaXlXv1MODJ2EivvFNfmzFYtj/7ze5
6odGl7OYGYKijU5qFG6duUDeNgyOL03xkkbZKjbnl2yeRDduPf3bYHa8mIA+voTRgPuves5IXBn9
NRgMjY34yWB0LMohntpkXlOFpVv6h/vLHJHM5U/wnpcIwkFfWsmp2KdLZm1ca3WXrhvbtKu16PrW
2ElS5pcZDtzPFFWcG8qOyV+E0ezsmIfkYWQJT/294iofyQuBafI6pJxT9uk8WBRvwpybNrV4ec4v
zi2xwDcuxficUbeM0S/QN5jf/3u/iI1Z90YIo0XdYP0K9t5Bry31BVfkhWEiOSrsVgLaup8dNdo9
vJmnM2FCi3A+ONL0YvWHaCEANHvtbe1I8Za7BHXBNlj6c2nqHWj4CgH7cPY+K8pMSLDG82BNlq+p
XVlnfnC23GR62epzZt1UKc/Nw+PlcLnX71S6RdWyfS6fVcvYbdt56Gx5/R46dJo8P5+sVWhmyDBS
AC4VU6Gf07sqMd8ENgQd45iaVuX2U3naOuqOIpxynsqFiZtHKFNutSUly2SLE+y9nqevjbBAjJ7q
FpvrmwmD4+vy6sXGooCnAX3rhAfz6oYycrHTE7FGFIzXv1pW+oI9VBC5cjiHexLRsUDxq+YPdX7f
a7ihRiI2ob70zomcVWdduQ+jpzqcIZrJ1OnFu2fOMwong8+OfmEZP9cBUlb5SVAfc3OV+Evhpr5D
G++Db99Bw64pI2hkSnFVEkRdYHa6h7f9glhUOeXmti3vQDcK9SENn4RsWSskDyy8YpnFS2TX2NfG
F1xmvmkITkr16MsrrQJMsI37vX55ldLR2c98jfngpAJl6VBWMPRj9EdxwWjrfF7IAsh+l9opiE75
ZScUDyqSM7+wtOxNVbYCRpfLay370wYX30Bb6t6o6KfUm6A7qPo4Aj39/lYC5HDjNFw9LqleiYTP
G+p21doHmkSdMxUsEbi0iYyBudA6WtT0DUxrmPbQAUfINPtx6xUUcm5BQN6J9tPqePx03mmNvGwe
RFvmEYOcPyuepIVuJYvUWi2xM0zpJjNSL6zjfDX+7UyW+fHO5ppndCbaBo7mC+zBwwh8Hvf0lWPM
Vl874bP9yZ54/HXBOTxkDhlgSwa0Dn/7mrCKKWGNDkIaC+QtbTDPfqedwh8+ug1CnPHANa8qzxIt
WnQt+80GUQwGZ0u26WxEs4fV8c/zPb83YrFpZPAlX/hpymFonIw7QnYD9D8gvSxEepedO36V5zNe
nXwdbYUZ0pKWTz7+yclsMuMl5apYkdniQl28/JnwUenO8neMuGlasvQMS3e+zKw/NGBpgDn1Q8Xx
xKUET9ydbMjrwevcsB6J9ti4a0fDroPk3RZmPS1/IsRgWS85N+OlQV93xJo3JbkEgVHIt1JnKd9E
5zKalsD/T0fLOH+y5jKOv55y6V5fX14W8XL/tmc4b68bwN5vmAmtZ/ftkb4SGyNyGug2ve0j3v8d
I6KESiDeDpxtedlzjTsHwok9/mO6pKjylsD04oKInAouvXdc3/2bz5iHBCunm6ezbi5sIehUj838
wsSH8K85EZlT0OIzf4l33SFGx/WcDxC+UzJxpwG/NcIlcessBf6O8Qgo0V2sKKzPPFgwIMT9Y8a8
pOVlIzr6DKe+3cIbb6fp+jF3Znua5U5Lt6ylXz5w0SS+UzvNXBr+3BA+m+3O7ell/Bncdl2v1adk
izPUenxMuFWjrx8FnCjXnMEzR0G66B3j3d9wmh73E2u9h3BOYonFyJBTlVjbpci/N74GDOtxbHOb
M9rcVsMfMfiXMZlwS3Z0UDjUVHJl6w+HGJnk99vl9hmYGndtOa/pDfznh8a2/2y/f/7+0H8tbd+X
PqRaVHjUy9f1gNlq4XBpRs/A2dHkNbUIUv3LsCSSpKTNBLyb3VtHGmwL2HhBpcpQ/MZH+HH1HenG
bLo0XPPjNvbv+jKQi4nWo0EeHxl9WjKjBVoZAErfetzb+oKUjdaiT3u5qe/88dCs+UDBoD9QjP97
6It/nky65KKPjgk1sPVqJiFCx4Y1u2T3KEBkBWWQ1TJ81be57IYS5a5z8wzoP2zUoRv+z8e42qGV
aRDWQ1elY51yUO3Qmn91mJSjz3CaxnsWgu9n42z5MAXiVTjX5vmH8cy4xWEitpTm+DBmgEKqVbeS
343nbFUgEoPGcLkvXqnQEEIpZBm54Z4RTe+gz6Fl9yGveFMPLAqrfr6dIczBbzgnJS7fYZegDzob
O4+GK6zgh9yQmP1Uyf/zja9eNcTyFXUuV8ZWMXHsZjv8J5G8h1+S0sSX7rDcncNn+gyoadJ6k3U7
VaB9csRvF+hON9j8d5z+uSj2eUSjfAh8F2T7otNJT7n0NkFYXG5VMv8Kn0anEIMZXg4dJoKtaXz8
H25fGiyjawwlP/K/f++h2pQnSYZVdyvTMtRZDCWrhN/D4lbpUyBYl7Vn5dMKdJ6Bs/3GRsIYNwrX
z+9fR5+M9f5fD4/WtSaqDraMzVvOa3vi0k5lUacwJZxDOQor4yV7ChbY0t/VTYdh9wGpgngwd+ax
AMDMwCrcFgvU8EtifQEelptgqr6zlCG/4/3DW8P/U6xp0TGYLT+6RwbRC5boXdRMccsm8SZ4VXSS
QGx8RB7DGDYOAPWAOgaO/BS5TDgYarS7HgyIvkzX/ZEiNY9tuJqo7vLH36/FF+7t+mxoEFqhtNLE
pMHz79no8jwQukmZsruRnsj8oFRZdAtiknwreDanyTRxSB6IQRgHxyScMthmxj94Dibr8qOcSatm
hffdNhZIC17TTQgnxSRsxILIwNP1Otx5jrxo99qsQQ/B4PYpXJqu8Kd6EOFG3PVrAI36kkEPz9LG
XPSi1bx0W49VDDxFzNyhf42nox3IbmWX8ccjO3o4KOKc7V+G53jcPGsndUtRmdOK2CsYiQhXs+Rb
kMnxPHw7TyohOgTEjGjC6430JffOEgyI7Tl7LsQVGaKJOLuED02P33/X9ZtWeAsryjuurV/LVsX7
VNnp7arIX36/ZD8Wnbjd2c1jCwaIc7V/uPSXPI7Iqx5fQPjPDHmGwg4lH+J/o5ohEmtYAQvbRzh3
02v63SEyGSVJIzjOkDQyC64W3g7rwSQRLgph0nMvIp9TTBaKASYnLja0SyU5YNaiHoKscavIn2aa
cRJxhffe56Uy10rAh0qlJWHOqM4msa3mynvbniDVIk8FEXsadEzxmIFVOXgX+nCDn2ARadnCj4VV
lyEegpEItrRT/E+jABXfSvdqt8GXsRgSYX2psb8pLWCe3BljS2XezBxu0AJMSrWNgwjPBNkkAZmu
4XuYrSHp2mpEUcy+I+hf1RwfxqiPH9qHRrtvw+5BIuadg8Risc31YprHsNdkylCvmdU18vD0E79Y
M0RwpBibReScGy99Zdhdzow/NpfSYHCTVjONd2JD9B4+ebtHNlYB69ctqcZXjyDIl/HQBfpzWwcs
BK0lCYuwSOeexAdP111bvp67bcpClEC/ylW6SRQdmp47sXnw+fNndjkGXpQPuHdvYSbZAY0pe6K0
yzgJFh0LR2fuQ56N8ZfKpkJVBrVDBztZZ25Zh5vMYPrM5EmHk4REQTW7veSL5Ag5EkCSANPJEJ2f
tIhKDAJsigDTbMg98unXiyDqfMX5/S6Xf1qm/77RrhamIQnP9EbB75dgpmg2pHcZyvXuvtM+M4ne
2SA7MU2p0PvQIRj2UD6iOw/kVdTxABYixFqRjLGlXtmR/E5S+Y3XiPRTBfL357saFaSJRO4SUIJt
km1IEI41EVXnWK3r2UxkQw7iJmmKmY4II6IOnZjQ6OrZ7yfpy/51vSrpIqxrCcIgYOKrkyT3fh97
50jdlsI6r165Hwr0IiXlIDPHAc0st+SEmNtpZSIgC3AvWIwAyRW88Tl+OhmI+EWUmZIBV/Fqdawv
kCUyL2dJwnffTUEkBy1ffVEjB6mnmJXhe/blvNfmkjz1w+nvh//iRH47DX8dfryX/nqlRyknSKBS
Phn36lI9MKMhvfOlPrDI7CcRKi1j3XwatNnAXjD+1k+/H/+nLQFtHKC1kqyNDcqrolgr5H6S1eXY
0lhGOIBD1fXFJ3mA/M8gM6cDxtJlKQ3grj7BlxU4fibYjXcn15Nb9+V4qq/OxT+f5WqBbqtYiPy0
ByAH5XIyHT3ULU5qu8Q0jCPuy5DbRO6NM/DD65EFRcTp88XH1q7eSVIpqWFa9jkdb0SqT8m+OoED
eU1Ww1L6NJfpyZjS7Z7KdzeOO36b6287gpDHBB2Fn64egImnF6aYJcM6jo9dNasYU8BRBa/eVtMc
gJZgZeImBDGr8CfuRH2JVvlmb/qn+08ZSeg8hXgmRXF8PP66/3x9gEySx8gP61mxQGRbpcvOohI4
F0syMh5jwcLna9LBWWYzsMVdO68hvrD8hzdWhK+t39UJGXdF7AlVKFra17L610c5QxXu20morCZp
SZrV2ChHlqmcImGnaJXV15dpXmDQrXRnpHoCZbNkxvAJ7INy3OWk6KXE0m5p+56RDauoJYTeji8M
pz0E/OQD/n4FvyY31x9Yg9ojafTYNfya/567CREFZZkr+SHcloYDVN1wGQvjSZrqgiPlblUdfZi0
eC+GtYiMcsRP0/RlI1Muwholk7CVkT+v0pKPN7EzgSbqNrs/9ne3jCfflnwKLpmahwQphqA6/+/f
j5qfk6ZUSkXdQm/A0sYwhb3XxLvru2mJgGyDnj/pEEDpiS3eHM9dP2FfB8dNB4Sb2AaCov49eNGe
pTPRMOq2qZb0HIqWOfFxQMjPIJnjd6OhAEzKpVlmZ5ehKIDYFnP2rUncTycBBj5xBvR9dTyeV2tt
o4dV3vaSt8WBEGYrn/B6ZSbCW2pcKXPB5YnCrmruomqKDUILb0xMvwX4GBoDCkKWlK+gTYBA/54G
Pe3q6qz1ky1zdiVGmzXeJZcLfKx6WctI5cigYUBf54IVqopdSEy2hmyeaYWlhIhH8/NWPueLsNIs
f1P1d5ny0hQxnLm3CCyN3BJrX5vUNR95d6eVz7/f7N8IfyYVM/cQWUokYLLhuvr0odkkRpuW1Wa4
gGRJ2TMZvAvSlT9xvAZ5TPQZxw9xG0C76Wyz36k98MnemaDtj/33M5SjrFRIkVhkAtkyEtGm4VjG
JVZPVqSPrDC73J3b8+xcOb9/8m+vuK9PjqSFmRBxVjgj/z3vcDK0SR3AzVZkrAGpjh64t0wlcn2M
m0KCpIMGg+m/pO2h1s/PeN5SSQtBmZXLfLjlt/s2DBw/jQKAdJw/8Na5HmvCTG2KiRQla/nsKvSD
O0fR3EtPhOmcoHZ/0fhPIF0j/0YT5voZ/M9hcd2xAgCoF68uX1lJ3SVP9Zhdq6vI9zWvmvOyAR+s
3hAg/PwFgT6x1QQVQbLsv6fbbCUt6XiPrVFm2EqGU6Gm2yC+RNpLKCnLCbAInXFZETsCLh7Ycb9f
7uvX6vhFUb+oELLBbqnXHRolCSdlIRDtARCxTADM3reXl5sxbd/SBb4OA8nBIPOQ/21eVQ19lU+i
c+0jgFTjHTfPJK7uJgzkvInviGZvj/eVP8kxZrtlnJFsStbTpXVj4dSkWBIIlzGkls5IZyFauXEK
tOua1oSDoIxGI6Ih+em6qFMzIeMzhzHrhZu29wXOpyS1/DyDJPTaeutCfVPeAuWTGXmkEZgp44EJ
+90EP34eNI46eNMLE912YFBLws4FPmQqDrta9TdphDVvUjql19tRPtlXampP8pehNtwcWWTCUMAP
7DSkhB6o3XC7Cns9xE0BQLM/d1ySwDmnj21P0HrBoAm2JulFhMBavVJRW+aWAgQDA/ZUnKTOTXnM
tw4EaXAUuSBKeRdCXrqWvsVlOyhqGWhHf+uRAq04/ub8RyS2apvNDsKNJV+6rmivj3ZV40WBcTHY
xWrHiq5av8lWTAYO4pRW/8qc/37ff3/u+GYyUX7UI8rYm7y6I4Mhkj2qFf3o3etv4TxCyOoKgMSn
dEUlO3JxmP5+xG9PGqgj+qA86qrMPXYNiNcaLrEYysX2QkdNqOCy7ocAFPT+98N8g+xyEvFXa6yV
OOfAKl0tXXVXRm2mKwnW8gKpLw4gDCUho5Wl4X7CXtsChkUr+vtRYdeyTv1d3Y2HRVIATM7gC06U
62unNkbIXVRg3ULNybQxsLWny4N+hHPEfwZy0STYl/PuqUfbi9z6bdNgNUDfsKBAdSco3AmfGUN2
d/42d4NZNfU2NDaQx8vMd3jhPRVv6kbdwMZcTNwa/TCk4mWb0KOP5vL8vOGwEJIwwM9IrzGPUeH4
qB8ZEZjPJSPBE3SBpfJ2LpyzYidP400FuDOyCJ1uDybe/2r0GByrJ3On7ORDu4Rf91BuL26OHZ8x
6FafZtNqAbR82iwKOiPM086WotiTA+NURoVowW3QBtNqDQcSaNIZXUPgdswql4Uj7IzPEkWLZXxo
c6aehxKjSjNH2OJoU3N6nuL52wRHbVXswlVdPFziBSqeAY4dV1Ge9bNiau706bACkJp/lOTDdZY2
L7cVg0bNJZTJe+mxJDDoXQb7CgNH6zJpddGnkkbXHOv7ZFfP6KppjzJuvgFeqlvndvdUIKnA68eg
D0kExMct+QNbeZu/9o/hq3Y8L7yXHJa7aUnjaPt8ktaEnK/8lzietffdyfuUMWItm6m+M2b495bQ
JriGxr5ZYasCeMYX3Z6fpXV71/6hSkjo5zB8pQOIff6PsCvRzHxG70HEkCY/sHACdMX9g3kLreyM
jxo1NmdZejPfonfFkVYt0lvJUbkvepsx3IxgpocYT4RqDwC7ynm+VRxMG7vqUd77/miZBIVF9Xhx
U4xbOIfOIyvdarfJMXCGZfIgbKimMVTeFei2zI10MAcr3hSvw2v3WH/09+2dbAcnCq5mzWWbtRue
3oBBcsgQeM/inFjlBvYXQ2guDNIfaZae/D3KHoPQSGCZqJxDqyJszreIkFyJz8UDzQl8x5NFtaoK
3iSWiZuRQSr7sT39FIUh9am8u7yI9/Xd+aTvuoW2QiKYPJ8jWj1wyFVH2lIngrqVwqn5Wt9fXmiD
0eIT4MdwyJTNHcaH8+H5XnPKebJRV9lHdlAQlV/2ykNxV56qrbjuAdVc7LGOX2d32J9P8vT5Y1Qx
fXQ2kl/RegbPwbzWZyDcW88I6QyGwRojb5nBOtL36egI62ajaUef/fHtkZ0Nbtya9Va2eefnmX38
/Lw/ji4KZOlOfir+eE9sjuu1t6vX+aIogZfNtR7GJ3chfrh+KmIzixdna1G4o8ck3heh3dyBTtNt
FmbzU5gN2rQqXx8j7Slj/Lg3/5TPyqZ+y5+EjbKMHjQX9MzmvBJgZVn5W8UI/JFzb5zMbXzvH/Q7
jblyNwMXMxoXLQ9pdPnE5WIa/XkObMgICtNvRt+SC0wWH8EEeTya/hzhrz2ZuDRb+TvVdy90agFn
ud3d5ejRU6fy2IOMNTx3z2OEEay7c9M1pnAM5uZL41722qewybYFwuqaoXrpgBvP/iiH88o/MX3c
84uAjLl0UWllIOyHaTBYuNfRIk+rj3bnt7jInIJnt7SEGdZZZzKfvIayXe9JbuRS6vi5VPydPSYi
PDfzyzTekfA1Jxd+VR7NZZM4+kO+G+5lKHUkkmO9hV+7Sx1MD2AcOqt+7CuruY+ZBlG2GDgJNCLP
PSc8qivaw/fRS1lZRuZCeBJfaWtvtA8AJHthiTElG9mPk8qq7uMdKO+A5OXVRbL9o4gXuLovZuqj
8ShtsADd0yWV5/LjZZcdjMcJqv5+Wjvi22iRcz+7aXTyt+IyWogHbaHjVuit88vy+TlathjyCIia
+n9AKDyos9FC4G17/iIMZofipbmvZr6dWfvJ0Zuni8GtNuK8mBWzYVMfD08KCnwRrUr25n+y7CHB
bA+9vFAR8s0vK2WRrkyO5zsEE63i4+jb+f0d+a3RPb4iTTo2dE0VQD3G1StyaLW86PQIoNjEI1/z
uZAtJX7pAgMg+16qVz39qqLgvRlME7oyXfOhooGB+SeEw7IVH8PLJg93NOpD8b0zuxv1yU+1HvYG
MJtY0MeEw6udSJcljQpRHkALGhnJaRaD9SbNsPcszm6Cj+j3s/FTsQdhjsY64Y0G1gr5342P0Vzq
Mhej9EQ4h8Nbb4mgxp7Mw9377wca652rwgRkNEJn+kuKRsfs3+OMsZ91k5vZNu85p/RGL08IZ4I3
OSjtrLhPpfRGo+vHb4ZNhIz3sRD6tnkU9fhiNF2Ynhqn5L3mv+wRi+AgHF1bv3+3nw9lGHRFxwum
fGkJ/moCkuA35G3EocZ0Mdlu1hJ3/+6CMam9VTD/UOCNcZOiStgLO8brnWIVi3kahhyqcII90iaX
Wg7/dGfHJ/85s29ctZ/uxlGVT2uThqE8uW5vim0YC21rJqfVZJas/S05u1bp6AeqLhSdt4rzn7YD
QPfGdoeisR+4PlzS04XwEg4Hy8QK7FfEqk6OqwvNKxrgG1dtfND/vSUVkW80yrSZ5+jXPF1FCbLM
69LL6UG3NtPTHdZEe9bZ6/vPw+H/cIswrKBjD0mRUfJkcvWcTWKtiJTJkJwgf1IPpvZoSmdib5PC
879fQv49lvrvsxaoQa5nEsdiEkllq6IjHu+RyvV2Ip5g48btr3xzC7BvIw4S9jLNeLpt1/oooTib
YmLW+XZyn7p4cJfDDjoyxbII82xeLlFzzEkGWmCWdkHruOKhXFZYaYUp6QDSruCXy6U5p90C6SF7
Q1nQz6RjsOhn4rbbmfN0jk9cWphz/1FYCexC5Q1L9bHbVc9U9dPmuVwiH+Y32bzElr4GTzNTjuWy
2xFJEbAXOfgPHm35l+IJJuCTtzGPPXMr4YiRbK1gBVPBcOSzjvQYzIsbRlhkay+aVQEfQkTPuNXv
/I13ggjwHM7kvbZVYQoUc2VLV4J69fzonbyTkUzl59DeI7hbqIv+Wbvr95OFP/Pm8kLZUgfPtG27
x4O/iB7FBXc1XvIM3WGzNNa5MzAz42WSzb35nkgQDGjZXHUYYdsJEK5kTvA33v1qmcyBXM3//+/y
t5SO6nhzf22+iMdhBotmtK6thxn/hhs8JnOvoqAbm5aLiSPNkPZiXhv/IYFirszCtbjTXroDUASr
npYOBkXXGvFnyGvAUTR//jwzm3Yo/qy3j9nbaGPbg6zCTm8AM5i9mfabvBiTtQlNGiOuVqFdzLXt
KH0cZiZO+8larrHExaCXG1oydFxtph0yqpa5+Vxodj4nIMf1EY0atrAmXvMkTM31uPcZ91FYkB2k
/yukVzBM4lfSNGYKRkwkAYuMLU4x1dfBTFilQFUmbjGVFuNt1zyPfw5b7klfY5rkz3I33ehM/rAw
jrf8uDTqhDt/E+63dd4WpZKCA+s3XXaS8o1cr1GUN6jdGYV4y2bYjczYSjuG58ONlWt8gK9Wrn8O
ftVc6NNL1Q+ZmnOScJVopAvUxrHB1X02cKhh+7sEp7N00qESmUns1FVm5aXz+4f4Nhn4z0P/3zNw
DdArq8hMzNIjRqggKqvgCuYouwI7oLOgnEnWiEtbClWrMTysLB+gsy7Gg2HAvaKU4g6IhgQ/8CIp
dUQFFMc02hsoLoF3HIaafVtr+cIs6PeVdByk4+8f/of2DJePtyeTJdpANET/XSKTocnMHtXK1qfM
rwIXe1d7cYf2Uc5n5YQtmf/pwRJJxHtR3KuFZumm44d3qeI0pEjc+DA/Xs5xpMoon3Bn86rXn2Yp
EqNOUI+1LS7zLcmQYE3cbNWh/23u+9X5vrxVRvzw7qPZyuto5LiPAqN/v/95gJZVyqzYqXwSAS35
G1bK1tia5iZQP/IL8PJ7AxWLPgcqr3m+7Z9fJmKBEu3Wm1H73pHjk/Ct0XrppKRetwDDYmhEIp2N
bcjKn64KNiwdVJh235vryjsY4UcD2Ci/FFwhlHnBSQKg0/QIm8DoGfLSTJ+V7FmiX54hHe+hhKUA
SsRlXWC69wY7SRAIbAqrmU280A7lGFeV6STqacjvQn0T040IJBakszZv+2RWDHQJWrLo3VrdZulC
LGCX4HDLvTfI2UN3OKd/MjbBbcTjptCR8d5+vx2+D614m/59Qq7UDYjBvCYodWb7mQJH1bfkCRyF
DIVsDnMohoMV4TjoYjeI7vSasCwa+jnSMBybQrQMw7sCxnUAbdaDMnWOge15diNrfB86HBkAk1Jy
8wH1I4FACnvW3z/+eOdcr02KxpCBeZFmTK4LVCG+KHneX0CGaU8SraOWej9ooIGUyMOWGVu+34/3
baA9rkN/H/DqVg4pPSJ9PKAkP0iXcFFlyl66nBeqodhh9qeKCzfKL05blYRv36tNbqtK52DGssrc
t2Utc/t+f/YbJ4XKNZRvjbfWIP4husYjBvNwaKZJpDpRUVu1KC3qnvkDHbKejKCbPp9vcoKvLzMR
SbdWCD8Xr6fzHuOnoA6SfDtQPChPBKoI1UmFKBDWdxX0PIMVknkmcqxdNDhE2cZYOvjYuAe1ZVw8
ZfHRkCyhpt2pfKKf5H7Pb1xg9acHVtXEkYSJyVG7Nq76Xq/kadJetkopz5i9JwScZXqHZuC+6OOF
LsRLWs21drFhT/Rf4Lg+WrQCRhtjeCCZcygKtxNjp6xPeHEtpHLuyCi89PnUONPnMrXVYBSeJSUf
5zOmjQGHQi5PBx2yE7iemUgDSFbh2TPmaXV6CPROM8QVIuLUPjxhBCddeNDFVYQS6Pe7Tf4+HFEU
FekTe2aRafzXuP6vrZ7YR0Hh01nY1hc+B4ISBmeujBiU+XDieIozqWwx2tKRUrNFkjgDwQMktcFK
AcZFMqs3j29JFX7oaPz7ma5eZnWtp20fJOqxe5IRZdCOmSlPrBc61pktVCq0wESx+BRgQN3esbcd
Ilpaa6ihN1S7X7uY64f/77Nz9SzKQpzWl75Pt0VxpunHnFxBH+ExeotGAnfyYFYIzeOA0XseLUKC
yBrhOdaec3+ZtfdDeMZ3j5eH93G+NNT3KiKizXS9FHiI6VTVvUB4bach9UE3UJ3JrP08x8eqmImE
Jl8m6dQUsodCwLuYB/bQKw9DC1XEaJwkgafoLyOpXwWRtiqzl7A+z0JjkXu4vvlJ452CF3WXqtUY
t2AHZwgPoMVUlduUaaGe3U9oFFE3TGtokEVY3lB03bqxrgnOepldYrTywxaeX4wL8lFAYr0pX2h0
F65yrwMWtdq38xZlK6j3DewW57wJbykLf1yA/rqC1zzmXhDPF/zLEIIJhhPyA8JheIaCZ0vRH0W7
zKYSchcApCg/u0vPszmlK0ZzCbxocjAmd42hWhh2VsYkdhpix5PJ3vO6G0vQNx3muEz+9Smva0/R
S5I+UzlZMZGoTrUQaRQAwYzsHOsbQCLE+/LKz11DssPdLUPpN/nZ19FZ+0AiQIrkVfdv8SQlaJKG
Kk+2WS1ZGjLksEVxCplfVmGr+ZAD3Ta4uG1DHqO3KBKUBMaiMPZpR86or029Zu8hLzirmLhl6cYK
xTv0hzfwKBQiv0pXgHdeLQdlqdT0bBp5S2+WZNZ8wcNAtqB3rHun57kAdQrYNFoUjNSAwMmWKJ8U
doifkPVNIGWNVTZuhI+q3uXLmtxr8Q4IbAfQDZO6GIxDWq2ZRk8mVsWR+ycY00LdGdLi3Ns6/BH9
pdNmGRvWy5bRFXNOShQvsSosBlJ18FkoGTNagzojESeNHMTTpI+aFOCtLT6fV+hJ+EilKytuplsR
eqdsSszcgAb84kxoljvgZ6nKpAz6I1zZ6YXtY2ybfNAIs7hS7TSSBanqTGkn1gi3LaWfhUAKz4t4
l4U8O4pI3+GIX0zDnnw5+QPZa0RvWzHq9cqFVFTUQA82XkqEEvCupe67XmaL0G4aN8zdjfYuwbyM
3Bwd38eN98uti3e1tasUNBitUQ9brg+2EAAnGnGw3rSFHAwx/1R8cnlkIkStdJpt2CgpJ3+HBqtm
Njrlti9A7cXW8Pz7x/qhw8kD9997yhSvtihxKaD9a4JiW0dLjV44SfJojdAwVrsGg1aDAMo0mDf7
x0Dtbzzt+vg8fXurGOpEU5HAGbTs/33exJB9duBl2baOA+Z4w6w+M/mKQKmGMoM/E6Cv8hmdXwYY
QOqhqAj8y5dnXHoRg7fUjuCKlbRWhJPs92gZwUQJxLr6hGoCyIsPkmDu8+JeSg6VOZUGgop5w8jd
PaAQ5oIf/cVn4qQ452iZd+rqgnAf42jfrSeUj4OgzNMET0NdfHRBDGuZ2T7sxEmwyBQq9CybllCn
wrJ2wjKeFcIaoUgbRXMcWYRlSZqleOEy1cX3THy6hFC+2GpUOOW1KN2SpRdLlBkxISRmOB917YXh
32DwfJWUv53dqztuGDK9usTccfJS/QxUm5cPD68yFwBBkSXZfkqVRaJaL0+L8wHsZ0tjr1+ntKto
uX0A6WesBwmJ5lY6b9pFBUcSFxU7V7ZKMLYKXhV7NEayv761i9XHndAvH90cH6a/ijEtynvVy6p+
e94Lu0CxGVMTu87Fi6Cn2AzIYxcueDX3D7J7PmnTPiOBfGosGA82eM9giRUrWWNb4BbxMgW4+d4l
aPmIa7bxZeiiK+OrNmblU+07rIlN/YmHbDLFHRXSyqLnZDpGuENyrpmbwXejfh8tGOmPMglcZskM
Tnw5sQD3ir014FQEUD3votkZixoCQ8JcGIXUji5YiTCX8Upjrz1vbo14ftrq0+MWTVFF+TG5loqf
g54gFz0vtr6i8ikObTurlBfVe5VIpf59mfgq/f++ILR+VZ1EaR1JjyzrsvLvBSkvYezJlUKPN3mg
mnPkvlon3WV+ZlGVc41a4X6A7HkpPkJUzlX7VICHz2jN6t5iaId5aFDpGeJyFFE3cNzJpqh6u24y
wnfZwU+QbU0YR7YfQpRPS+KXawKRUKshC2xjHlPewR4atolKwIiaW0PhYeI7eJGHNRhXtbg8nztX
Ke+ZsX3tGlKdEks0HXMCi48oRitrN4PwcmYS3skfivGpE2WMMtcZeuKe/h9n57XbOLaF6SciwBxu
RVGioiXbctm+IRyZc+bTz0cfYKZKbtjAdKMbp7p8ihK5ufda//qDvvr5dl23yv+7W3iaMRfQEZte
HdS6kE15ZqIbSKVtI+Ispx34Lq0wv0FrDpqfrza/x9+ejWrifD3rDplD/PtsIj/zhjAbo31Z2AoE
P+mAo7cA3aX4aBAJ/ubp9K1G49vR/SvwkVheUG+vqqS86sygt+r8/qHFyXnay478AokaZkK7DG67
5/BJd3/137luz+aLcisxLEKnTQF0RRmXUrmSu5FQ5GQPrOi2xUpD2Pmq/WnHtRkRCfiqq0sBkgaV
mr65Nd+FjxCd2if5XRQAIhaBvi3QvJEkDSMpHdlxMcmX3cBzf34a305UpCs4KzHtggCnMPK62na9
RDZoRcSSjHCyYXE9tdqXyfgoLOgxH2ob73QLOzn5BCD585W/rwNNkdkMeDgyE98vPOWvTVOpQLgy
L8nu2y2GDQsGGPYTdhG/wMP/8fjnyyg8BRjYeNtcLTdfbZFM6omCotAijIoBFI4RE7rCU+jjewTV
K+sfquJh0mtnanKHfp1XnsmLpbpT0fzyqn1rr7jdjJ1Be1mL0Jj1GYP961uPY6ipiexPZ3SUFvVc
doJt21T3FlwabR3d+OoC/9/RX3b50adiPk3yk0749ZtCEyg5Q/hLq/zVJPz7OvKBDAvfqlnGBPH3
3w8U5pneJm0oH9TshLawwYbGIiame4yLU4jjueY00ptKwZIZH3l1HP3JJk8Jrn2+zpRoFeVUg2J1
V1IjN555H0fxSvJJnNGCQ6eJdtBmBHULG7WL+N/voYlbTLwfKuwsJs74tNzppbE2SoxGRmhTTEnq
Z7wVpfypi0jUAGnKG5r0wO7yeGW2MBjDV6LWF4Fhj1rFZcRftqdvON7XEzJ5KxTid1HaXu0XWWJo
xaiLI1kfLnWDn7hyfhx4VGdjWkXvsi3rO0ISrJBhvpfNh7ZaPkJIJ9zRUXB993EAdJUQKi/+uPIf
Thxjc25d5Rdm57eM0flzMp+e1xJGVMyO/31wkajE/hjU/UEkfnwQntUsumtFfwPUHCnLQcTFJEIn
6YwTygFPXzQ3UaM7XmXZNZbGUuviQefkAblG4mdObRWklU1iow5pKNfxe0raZZ2Ue60f94b+zpBi
o8UI2xp/WdRH3Wv3ouC7Tbuv5Tf0RiRfPCVdTmJotphG9b1UndYwlt10KNrXtFbcKsCP2nKLeN0N
sDNTAvyyeDHqH62VP4eBuNIQmHdlBj6ENxCtXbSUYkzBa/yOZJ58Z0e1vOzTxyB4+Hkj+hbQ+HUn
kZERzUgvbX2Nlf96J7Owb8WuUzAa55lVUvI2iqigYE7h5+UL1d2U1xRhmd1MqZtK/p8A3EjCQy3s
Dkk1M/oeCK+4D8JiMxTKiv1yYVFA++1dym3XtUMrPkk3U74Ptd7NpfHcW24yYHxFvkg3/jbH+M8d
Bkm/Di6IXoaYwH/XhTimWlcGkXoupUMQ8vaeBGyVO7dnO5FXirKJkQ3jMN0vNfxXYtv3IDmv5O5Y
PuWybaYbJjC/3ODvpyEZvfjQAVfSPDHp+vcjgdcYvRgY8sFkyRlzedk/xZ2Ta295fz9IwdJER90p
D341a9fu+6Cwdfkup+GxRDhkNALkXQjWuPQt8ajkq/5rX8BV6mUmPkGex2qZHwY3D637AXjh58//
pbG62iMhQRHmC7VmLl+v9shMabJyilE5dqgRDP2jqKm8ww4L+J6eeFEaMs7uVd8sphSigRLUiy6I
Hwd5GaXqwrIuEr8/KjAHG14+A4vrtNso6ofqNbgpvlv9R8hGYlKuK/SHWoszE5kqhYxcT4/XU5hu
rHJytewzy7NVXcqtLU8fGup6IZEP9Ii9Abph+J6r5cPZC8S1YpK/0c/+vzeq/NbJ4trHXxRHsJ/v
y3/VDhjHzQA0hmYWO9G/z7Vqeqny9TmQSU1WBj6BXrIdUtGF2Q4B9clrRceKuyUxY0lu/nKSStdN
l8QRatKGA/2zT5MC+e/FpTgxfF/ukz2FC8xq3teWt05ey8M6h1eazjh4rjnd+FLIN2DfSfzLSfFF
gft3WXB5vCkt4DfqPfXqpJDKQpzGSsX8zndwzZvDGMmp5yBP7TGcg9o2RbwSSMnCeWV0gqdmuEv0
d2bMLN+o3XnIHjfmuicMGFI+GrRlg383kz/8mgGk23W4M27kzImURR8vy6MVgyXvPV5dGJnFssHb
H8k1Gm991WM6Ei7VwoX0Kb5pQMr+uklc/Y0S0kc2UTz0gSN0l7RD9mmt4/qgPaDINtsVia0lsdS1
HUi2kq3rbl0SOvxUweFQYDv8smC+FLHfbpmJyogNAeLY9VRO1qa27RMx2YMs3PQYhQE+3DT4kI0w
1qYT821yWmbeP0ZwuHDBAV3wBiz8RYlnVrLMvkhEqSvxa59svPkfiM78TfSXcwMdmgSM2H6bPblg
dmPGrG/wzFrfGs7b6c+fP8Rtn8wFnlHHFyAqeGNYnEBSTrbmav419tGwmS+wk/HoZDb7AaK3Y6hk
v7wcZ5epYPH5+f7zLfleBcPCUg2knToy2G+9V0gOnlnHZroPxbVIYrew1IUPBGaVuIlr9JWXny/3
DVdHO8fEDBUr7qQ48VyvWasygyYtKm8fVMZydnoVerBK86ZTH1pPXIZEB6LaWgY6M9nEQma5Gqwn
0+hWSXivgFrKIhsuuQXdfREzESCeusooONpnORN+OTakuUn6d7EQOSypokpfAlPt+lwWp66Rye2U
TnguY7wSOv0biE6yEvf6H7qin+8MS/A/Loe+938qX27T1cEJD1CQo2JI9l6Gt2f1WGnhecx2ll8T
GX1uhHVsEWrbPoh8Yc7WrNtKmegMI1VOITgKNrldNrgDbm1Wz1vLaWROB4R0vk+Ad5+tR2bhfgYf
yLsPcuW21JSNEIgOPM6NytE4SkgKh6Vff6b1s2J8+W8kTC76qVzR89tibtqwKCC+r0OsLxP/tbCw
yOM4UTqA6vxWElD/ImsVO7bb0gY5nDoGgspZxly4UD98Ou1mcgM0GqG3T1LZtXS8tEccGkXCXhrO
XgZcRfQaWRehrE6tAltKOFmJdSibaRFm2jaPUqcKnAZUStAfGqva9wEJhBP5MgN+mpjxhhD6m4w4
PPTaPlN3ptco3ewiFVaIwBcNtedQY/VijnbVfGTpp1nmG9JXnSHehsW5kl40AyPPSyI/Iz3ESQJw
UwMZSNeSfPGwdsRxCJFGtjVxtaOSUJSeDZIaG9GngXjOl0Nbm6nvIidoCHs6w5peVrZlgyvWR6Ji
O4feJUg7e5DlxdQdikZxDCQ74B5gsBX0fC1T1op23/JQK5GsUlOEBWLgZwbaQz1XnNsM+9N4uG1I
DQgVeBzKRyGmjliJNDRo8jpVgOcE+SuEAr/JzeGjVGIsewoo/HjHGSg1sk+Ss/WJKJ1w2I7grbWE
f2P8C6aqf1/RyoxXw+LWaBGuTXvEIBDUujZmojgqK56MWa91f22M9f/HqwpRYJaOYtKsMJX+9zA2
pDxTaxyCkJnpaw9PxQ/sWt9gp/zylv7vpb/aFDht0VDzlTCv0q8mAFM+YBAjtNOhLE64FlM0ldPC
Qvxt2moFLn1TPli79sJAkCSwPNv1OXqyYS+RRL2Ti/cufwKkz4C/yfvF2Z2W4xAZrHe3sl7EbI2x
2oDcCPyYuJoLAYpasVRIVUxXOvFdw4uSUi1vIxqp4JDkT/mnmbpoUn0g1ZIY0Esx7mA6EEE+BsSH
vA8ooYJNnmyyJxk/oQNG2VFwCqaHUtkBCuXaH7ZWNn2cbvrqJOG/fJflm/TZrI4UCewU3vAU5/cp
VBL1iTpq2JLhiLgjb8liyjgyIQ1p+AzdRfkHjlzF2ZtOse6m+km2ju1LrC2D/IMpxRg95OvYWwhP
Y38nVLejvq+J8OzdAr0HjjoXkDD6Vici/aqCqeOU8iJgVkD6Flg2L1yyQ98fmUhXVxGuZtWyI3Hs
ELKLLXinBMVu5DtV26qFI78O4vNE0DQ0zuKl68/4E+VkJ4nMQcB9F9ACq8c8c0roCDrWLIyKzigg
9NrufNuDLVpf4vw8mocu2WgoWYSLX9+rfAyjstMLMh7FadCUodq6wcSiuzP54fA4ZEcLVGc8DXZg
nWCoNPXbWN4bRJ/krv6EyzLJ6ZL4nNULncNsXaqHINsP5j43DlLolrpjTn+CchfQvAnvVuRgax1k
GOw7ebcKsRV6I3ku2KTeUrqpCcEJcEzFVacK33/Vov7HsYcwgYBTkUNaIWni33dJbGK10gcpu+9t
FH81NU251NYctHC0fznzvm8QvEMzgXTWJZClfnWpgpG4nhLEi+pC3Wb3sxECgT2vDKmc8XG2p9sO
D/Li85erzu3Sv68w1wJhIcUW7QD60H+/YD7FSJ3NAFasjre1dWFcwps89TpmEme5DladfK/LD3Ms
dnTP4P/ny/9Hu4+LBnobNg96Uv3LY/Kvdn/yZA3DA7HGpFcdyKExVtEmOIXDUqUC33Qn0uQncdEy
M9m03P8N/hDK1nAU6kWoyu1qnqqvyj0r1Y22zOZoUcM/P3/G/0AtLRPhDcZyNPCMGq92OdELDbx8
UN9wwiP6JKPHMee8vCUcDLR44y5e+Sv9l4bmP1YDS8AyOClAr7k9/z6Xtm+EwZfy4lCD1agaZn7F
R0TsT/Obk92XjcE/KwDKp0gpinWPPi++q6+nFE2QZUak7DGwu7UgBBWQPk9xQibK2Dt5fRG1JbwP
TbAVd0we+A9qd9NkMCYBqcW3Mtm1zDxVV/c3dYBcszviwtph/zMy1oy8dgFnICGSR2P2ot6kuIbH
68g8y/k+KLYW85WauBrlLoUl8V4K7+yimXmfC+8yqTXCpiOvK1+QUq9cpEubHfRXRT/G+SNnAFbW
yZtOy8JWlT2O47tG6BPcsAHyOHE+JIQTdFMAi2FzZ7PR9PVd85HeeeQFhTcR6yffG+/M3wRpFxvb
LNgWLc75SwHbrnyDzI7/VzNuw2bnqRutR8MqLHRGmONWIZaylR2V0EkBw7x9429x4OsI/1AXEiFu
pOXlKwFfAMjO0UJWGOz+Nin4ti/hCcG4ZuaciXNGytXy8EbdKKKhIZgMhEH9yIu1IlH8+FuGRaV0
Ip82Zjj284vwjVOGxGimVSKSZ56C0dLVRY1ilOWsNbt9g3wioidaqZ9J5TT6uo3WRDNuKwMyImQb
y1jK1kYojiNd3TYb1+QnYXCd/VLpkFF+vXtdfaIr0CPPe7GsPa07NEO+TPx8ZXbdRtRJN9oNsJHG
BMCjihyKuaqKV3FW0lpHQCLeOuenwsjjIb7X3l0S3U/ivq6fRTNwNbiyLaVjnb1he1E9dCBG7QCY
G+r2FFOPip8T7phimy08o3ZGo19aOIpxWgV5ZJvJfeF9aANHKHZfwdQQIIiBPH5oSsNo87mRUfhI
pJDGIxjDPmtUB0ZinGM2nX4m011jDVjF3lkNWOvN0CtLo5MWBbHMGB5pwJlKi+pvHn5qH1bb7bOI
njhYGuUZCAYNe8zRmHJ+1wICYTHZ6UG8HrVtKhmMnR/FEbZzeaHLXcawIDroJOW4kPC1b8KdgmRB
lJZRMX0aOqSIVrSzknyudD1oH2PyGVX9xkClh+6mjyYHx7WNNCnLKHrgfDQz1NLTsbXsuAod1eyX
papv5EBdC/yZKlTk1CsJNkbZE1kOrd8yJa4wRH4/38rUrZRmIZuXYdj37CCYgeCp68Hwvo1UcRm0
wxnK1CJV3jyUBHJmbkSLvG1cSDq3s5il5+NN3O8rESF49Nnp2CgwwYhAoxo+bRVqtkYbOEntsbZF
/Y4918lHOJqStMxhZ3TDs/bZKOeUJxW2PDljWwjMEDIo7oPdaYS4QSJLpHUVDDhvx23rqqBsop7Z
Yaytsle5IZETc9T6EjKyD3a9fFcXrDsoOYrQbhT8FuS7EiGGN91iS2Qr6FjaxyA+eoJ+R2GoE592
mjApECifcdFfDiHM7oVHphqUnnwl4bZJTBOeJFnjNsgr+FZeMJ+OKfmv5cYzX3PT9Vv844OznEnL
EklqaU9tAwXyY7bC9NgkUmFTPvVoLsb3vjvlTDb1OiPicnLGpt16WC3HuONa6l1RfmRVj3ciSiO4
8T4hm/hzqi0EWkAdYqFqZcWF+jxDsf+WmvjeD8NaGRFtUWnW+4KhUCNrqzRtnSmu1ij77HhkaD/d
iQG6ZeJa5QKvz2nRhP4fS6kIMiZf6pm5n11PytYcJ7iDWEAJ9VLoHUX4Y053gnln5TIBQIRt6q81
ZWWiUQvqhzC4r0IexqXphPexM1G6EDJBkLFPqpZCBgFsc61biMVelcuF6ZtzPo476f0hED02etaM
srKIQFCrvVXX6wHth8H30Rvs8/SIGFxlOa+sVMQy2CAmUX+W+YPkYi/6RKoB19HlZyL9b/qeTysl
cHPuiGdtkpK3BNSg7rOdJra2ydscZ+baK+u9qd31IxGI+qMS7BCSaPojAdV4Rh5LbLI0o15K/as+
Gw8fI79ayRKBrz6GsiafoYb2Hxp70i2eJOnGj54keGfln4peZPCV1axc0Nt0Oc5pypG81GBdFkdd
7m+rVlmI3jYq36TutR3uBCnbYrYCVQVL/XzfmstET9wIXX3HuejLWM8XJzl5a0kmA2sKocuH0ZtK
MKFxaNGRZ023qv1P3cRYed9F4TKjuYDXLCUwaNs7LQyXIcNzcWAfhZ0rZ88hu1taH2J8hTPJsDvS
a/qi5r1CkqCWS8ZVN0nzJnkPIR9rqsn8lYx1NvpO3Wx1azuKqNkw0k5V7SJTTUxB6ybNGW+alQ9O
m82ziF6CLrFOLUKcmkeNPUpTHLNmPzKHxSROGM+qxOq8VcndUB5jgcgUC9OLtN70PHep/NCn8NTF
GAgZZ6PW3Mh/D0X4OdhEpwG+7vKdJHZYHRytolumvC+9Fe997SbwMkeIjjLPKSFh6AFP53lDg2E9
FR8WThOsuzCblnoBFU1f1dETTkS23n8Y0H04Ki1lJJdxPNbwMCuXK3Y4mnTlQh0XXTHHzaXIMwS/
3uCGZGjMGLqHApGVRTXDljcve6tlYOHFjkFXl1ANtKQzwWkxlIOsBLwBzxFh3CMVSV7eSCpkF+ls
isEODc4aVH/TI5HJlJdOj2xhBJRmpaue7hS55bbMzkbzHFBfcU748CJIFW62q0YcOVD3g/AQ6jhn
cEwaxORwC9KpYVEJm3mOaIjhyiNJuJseq7kIbDp5HUXirc/PjHFsp7LhWP5LZFQOyD6iKl7sWtyO
8nBKDbCEANhZ17Zi+adjIsr3UhQEjobO3NS0gyF7VTmvDUbdMAZIdct+qXqkuQO6qo8VcE/uiATB
HzOufyvxsJSs1JuY4gyVoxpgGE4kLWQkhaqrRVvMIpJiF4RbfXz7udz65vI3l1sgw8isRRg6TJj/
vXAqBakWG8q0n/1k++4S9NztHOeNGYhkXlsKbtRf6mB6jjlxoYMW219NRb/IMd++vUlXymuCHuta
2xDHydjosUQ0nuAYHvu7PS0Nbw5mb1ZoiLzzbDtTruH99UfTc3zyPQnJZIfSMD1NdjFooHaAJ9c+
MZTBVaN6SzvcMggA4fUPUnjtutPdkja70suV/5Bc/Nefb+MXaeanbzBDzX+1mIoRyKXiU94RZCj1
ax30NALbsOvsIyMo0dyQqCkLe1THFDzVito2OLGaqYC81PE+edVMhhsMDYetuQkFlwTuWLlVwKMh
dmvMqB2qsbRD4oqHdBpjAbEdYptyxj/r0sqXlgURLUfrk/C6QTs3ymMvU0auzfRgwLDASIxoELJz
GbC8FtovFfL33nVeQ389vuuSXU7qOolKESNpRwWcgh78lmyMN9l/jIQXc1hqzmyEJk/5Emtiaknz
lz5W+mqPv91/S2GugsMD79BVf5lHnuglviXvQYSBahLiNmOXrTYcLjFDQvIdcFNSHhpiOiukV8dC
fg2kWziASncKNYyp1qGM9VCOjbGxLdtlt+s/8kM3LXt5xawVH/z8wJufvSpLdpTSe2imJYaT9x2e
nIuYhGJvCUdGwCXFZVIXwvteewZcVSc/MMIrim2jcdTf6OoxSg8yGzWc6raA+CnvZJSzTuPS/fJn
dua5F26LbjX04aICPMzq3dgsY3qbEy1q43IWdGTGIgnDd5mQbRDBcCM3cyBWcvQtkltdRVuqwhO+
FpK1p0Yak/t4+GT/r3pX9ZZedANjvd+VLosPOZM7vBDNLGH8r62bdYk3GZYrZEzIO1WyC3XRe8uy
oYbDwqLuFrC8GxbRU76CTTk8iTu8fwBWsRlqbrsPjPt2aMSgiWQHoSGWm2cdFlu13okupaWZuVDx
JwrMftFIu5T2ftWKCzdXb8bCsaRdcmhzV4bST+qoEbxz6kx4ZG11cyYCLUQaatC5aZm+4ttFtVo3
R8K601+dT78zbeYF/ddqmnfrv97mIlRqtQt9eZ8Bdfq8tBnug1JJYVPF5Q7oH33m+FlO5krRkJ6P
4VLBoZMMaG/UdmI1VAt4l8u8MldW0u0FrwK9JIVpxDxQHNxpDDZGoGwLI36KW6wJlMLVZOGFswyV
Kf5ExlnRpMe2zTdRZ+2iLF9agfqQRIUTZtmTLgQ7zSje8iF2+4m07S69U7qE2LNBPluCekwVy2lC
CuROujc74ViMH3Ec3jRlvcqsezVi4hrwaTpQ8mLro6SAjjkk59ZDoCiWizypdiZyIysf4TO/otVd
azHLJMF4hmnGyBuekmwo4YllYsZYJ7eKDLktXk5S74jJpTTKnVduuV2UFQNtMeyTxD93FmsA9zIh
Cra+MmyxGzxwj12TcZQ/WscGDLqLoM/SKUjbNHseJraMYsbrF4Ha2dV4xm3xIos9zx25DahR4x8E
QdwI2qpUjRu9IWq6ZhihfJSIU1OAlpKvI5I9oldPIJ4Yt0dYPMUVnbLIIyjz4yzei7mvqpbb1QQm
NZcXZI32ZeZ40crzecPMk+frp7hmWjymK00q79SItncmFpMmXdPuG9VN3iEjTIM/RuWfilqkE0QY
cZlHvN2nOMk3nVih2WsPYhb80YaJ0yszz4O0A/8oFr5WKw7AIGJjg0BqEgrUrsVtobgLpNXPBxWh
pqzdn3bKqwO/b5XK9JRA3iOa3Fur/lYi94moL38ldTY+Y4O4wumuOSTKKeze/Pqkpkew7wHW+kq8
JMTdE+VtHMMcUB5PZtt6bQm7JpSJNtU8obGUbiHKdTcCAV3DImruhu5oSDZPl62UfTTObwWLiF1/
2xWIfI5d7kLvjwO48qY278Xsl+qwNcpqkbfwA+d53CqP1v7ZH84tGvg8Og3yRaMcGPalctdbD+bG
ykAG3RCdQqfhiuBI7J4+469EvhjgFWG8YD8eth1Ve75PcjcKV4H27M++BfcKLhHR2nL8DoE3Pegy
ki6aeuBnJ0ZDw20Ph0CFOsUfs/Q71wjPrbFmIBH2f8R4VU2ufxqVvfbA7dmxtMD0up51ScbdOvCZ
G7/Oao5XMD9c9rCgUHDXzvJbDQNbibr3VjTPSVIhKFfMhxlXBAOcogfwvKm/D2VHQwuun/z0kKaH
ef+b91dVvO3aGz/fdNGD0DlVsUrI2YP+gDteBM1MQ2S+EIYtv4f1uKk9Z9wKepC+pag/GdQL8T08
Y8Y9Wfpa8n5iRMzpvKR5KHPXDzFtQDb6WiAj8e8Mcu9vit41k0Md3+ca8dErhSh2c1W/1q/swj8v
UPW/0La/994r6ljXxpEstaK2n2JGtsFLxZCoSALX0D97yW0ZsVZFythvown3ekhU4rTpJ4HWrX6P
ZvxPXa+9drR99JMiEl2D4yaGnlNFK2Y/g3wXFPfq2V/l0618HhOSeVBpcLp5wwN4lN1KZwmuVzlt
mvgo6i/F3I1UrEHjoQOt+/m7fhPMzcW3Jok6ouvZVV69+q6xkuPznUrSPmvXgYZqdUIENPvHJnRZ
bfOcjoXteR32/u1dEQuvYxXu9SekyktOf1n98LLnyTgh0TnoKQfoWL9VSmcnSnzbFPmxr6bbgl7o
5w9tzoff9Qby94e+LnXHyewxv5KZpvi3WDmapj2XsaIrCVtRZPnYAT4ttTv/GzHKkTDnfHDGYCsZ
20A/gAKY/ocAs5n9kdAPwaWArdeN9dTE54Fj3uAHvNs2fJPmX3TvgXwxi4VKRvcuk2iLQAfWRcP0
9VnFjgEteuRMKqY45R7PerlwJ20JWC93JziGACTtohioW/qnktkCTzO+Eymb8/RAgxOXTq1cygI3
TWaUAVoEV+0fADqm7hy/Mt0cDGcaHiV8byS2r1/w9Rk3/n4jVTT3Ci2Pcu1MpptZAV4SMpq2LmU/
KzBQk0jB7/0V9NZfLnXFdGnlImqiUeeZsS+6GBYKD3p9E36k29xfkTnqrUEKKGSbFdiq8Nrto9Y2
/KWJSsztDAKd/CM13au/lZnVrORxk0DdbbFYoKUKCIVlp+/087DTZuMlL2J0pT2LT8x+AeHCjwgL
QV7KBUO+ecgTbjC5G/jjxDvz3duEG2vNsM0dXLguyQgJl59I1vHNxKalboPIlSI7+yMMQISoWBf+
1mILpCh1avmY4LqoYYdo3LfyDfWouiZc2xblF0NhB1xnuu21FEBrfSRPfQkH7lPyHNxd1nKxLg4K
GnnBRvaiPYx3KKMSyEYLknT+WAyfhXVtrExgfuOeX/78En2pmX949vpVvw9JXhyqtKv3/oMERmd3
j+nt+KI/8PrSFmbhMn6Z3vRn4208Isp4wsFyei2fjT8eXpOvJeMPZLNv7WP2Erx8/W7/2N5VH+Yf
70/5BEybLZIPlGIcR+argunm9GL+CX8FLb5R2b62r/+7gK+ZGb1QD2qdG7i7SmuM0tvog+Hvwoig
harEMVmHaryU+sETLp9JSMVulTbLWyntXn+Ovc0A1PjLbf3vven/faL59/8q3LXW6tu68jE3pc3z
4mLjlXAurGalN9ldKiT0zZhgUp8nzbAWrWPOAK9qzhrlnyFI60T3UNgPB19k8qcd80PcxUdtrDrw
ag5ByCPVhPXnSDoTGU1kejK0SRvInumzpj5JWe82VMgtNviePm2nnGhUv9m0vrKtVcDKJneb/PLz
V/7Ombt6CFf1nFDE3QQfWdtjurQYs0+FnRUtn3TWF7KInSvHuyf/kkv5n4AN3nwWqcaQpAHv/r3P
VjpmSqrTIKlZ4hrC8BHCSguyBithynlQylUBQKdCaolLJktlbNi4wttCXM+eN5DGwOlAEFeV3NCQ
jqsuSM8Q22441ioZmjOTHAXTliqFe2gAjITdxQoVWHFMA/VmWSi4pVgwZsT6QkTB2u+BiLT6NQvx
/LU00W3lyUF099utnu/lt7f2r699BXRUljk1yZire9V41CHLddrDUMvOWDYIDnHy8SQQ6fEGVk9Q
axelHI/jxDwKjYMhQhHHjyqtTiFnCm05CGsBTNpZyraXzTVWRKsWT1KhxfZnmIvN57y9B1lxiiyG
4cKXFnGngMIbPkvSSw002cGhG/YD0xJgV62CWgbDJvWfzZGJY1458IyVfLQRISzMyl9WBt6n6l0C
X7kTeyfzCD9D7xuWbi3Sp24m9tzKAZBtDDvWXCiRWPRoTuWiFIntgrzcwY58fICW8y89ADo7jh14
ivCkGJsZk40mGuzBw9tco6Zao15KtY1eIYF0hmY1jxzxSQvOE4685r6PR1up29vQChhKnrup3Qj5
/ucn9iV9+OmBXY9u+z6uarFS9xmMntHoXD8bb4Ni0UubPIPZ08Hng84lGZeGz+/RnqojyTRM4C0S
VfvhuTKgmI0YtUrbdtr61dno9+RRd9yasBHc3ss2SfWgxnux3qbTo5RjmBNRg6O/3qV+BkGgQN5F
bEEm28b0WMIT+/krfr1qP33FKyLeMKh+mBHqtn8sNq9sUBvUFUyejzfD4pZo4ABfarLAvv6RFvmW
85+/iRlefNBro4nkx5oFzsvkAT+9SI64b+8xpCWPEtL05UL0xxITWlfAvpE0xkWyfj8/14vDjg7O
SdY4PdsZLCX6gcVv1fF1o4oXJ2WxSuoHVEYCg65qlqyvI78hOnBfVm/hdA7aowwJL7yVkgdMFH6+
i9+sr+DRKtJMvoLZT7bVtftIYPqK4elauNeqDZSoEp3wqDGi/ZCTByXX8ZZ7kMMzAPoyHwjBZM5f
TJYdZrVdqY+wT4cR4TVJJLIw5+WlthWeejKiYsJOK8yIdBNj7LPQ/lJBXh/AX58aUpVlyUSpQvr8
dxtWQ8usa70O9z0lVjf+0dPXQX9KmVpWyhkhlaZ0v7xR1zXr9RWvcVa/UupaKyLSYew633F3ItkV
pIMo3v7yRObe5+91PV8JsTCRKFivoiS62muhFlihrOXKSSCptXfai68tq1dVoGFbQt/pwEGJoM5X
4442V9Ltfmfa/oOyeDDpGt5//jDfMnm/GrWZlYWE2fzuWlePdT9EwDb78GgiWZ5FvSQhMZxVJkzp
I9GDAnC2QC2L5Jx0q9HfhhDtHf8QHacXAz8sZ/hQ+k3d7KRxSycv1FgQauvS3/vl1ujZNknxdArM
1MOTjP3OL+vk23hpvpmGymuE8JZawLzaB4OwCjpNyRT0FhYqRsOFgbF6yzfe7k58/flefbNn/LoW
hCGdvyTSCq+u5fdaUvci14I+MK2mTbol0txuwlUF1clNdhEI/VLYhqtosWdgs74IRMKrxmK8tTZF
RHZc+mr8smq/SzwpkkzYTKIKZ5kp29Ve0vfKOMS1nN0jwPs/nJ3XbuNYtKafiABzuGVUDrYlhxtB
dtmkmClmPv18rD4YdLt7ypgDwS6Xg5j3Xnv9yY0PgNlPzb4i9fzm7IdNh9+J6iCDfQ497EhdKyhX
Y+ZEa3WtLrogxwG4txHN3Nw/n6p/XRZ8wJHJEbEKPVHi49v6/1IX5iWjhNrU5fmvJqyQHaVu1uPn
8mtzd8rkHE6fP+e6/Hs9COg3e2/jwADZ6rvxYyT3fZ1larnXBD/GvKRCbWtrH8aLskjfzad8ZDpf
wn038HRt7D8f9X90PdAfM66j0ZZIx/pePDJ4RuNwq+JNbe3KMHUFdGRRXj/oiaf1kLjLJfFqS8sS
fKl97CQDYU8aHysgAiP5VFm8Gzl2Gs27goY4Cr9mGho9IuF+MtX/Xzo95+bve/ptDFLDsqa8T3E5
HD2Gf42wv/Aoldc/n5DvYyp3gU5ONdRYmZR3tPn/HMWzLBbTsuQuoCHNxa/Mg6BuM5wgJkTYf97U
9wlj3hR9bgsepsoGxW/FQlyqRqJqXTJL6IzfEZZjD0gZeXkZ3NQT4O6ft/cfqxNFB9VljQDxdj6+
b8dWwPwoUK9soEkBGRzV6SR22yryhh4ooD9xj4s/+Qz8x2PFTI5TuYzcyZpDfv650b6UrPsthjEB
7exW++AaPFx3k3UJJH0X9ZxBLwENXPjD2f23QpGnam7ocWMToGZ8D/Mq9EkJR0ONN7CbUa9oJXxm
wI9mLZQBd456w+NpCyJAiO+l/VJuaxGfhz+f8X/fTPMuGLg7EDbAWPetJDDT6Q7akmAxAJJwQ5S8
kH8VIW46xz9v5z9PMhFx1uwkoYvYG/zzJN/VKSFAW8lmD5EWXbHhkh9mcddCDoEaJ0PT03BPj47S
8NOmv1eGaOAlHQsLggMIGqKn8M9N55oBAbHnLpbloz6dkvKrVbZWTMRWe5SqYPYVUU63fjUjQmoK
BKme6uI4cKfPWWpdPv1wzv/9VLE/7An8ZnwZsaz/5/7chjGuw4rIPM1cGrh8XV7VjM7o9s7yKh1X
Ren9cO7nN/x7bUSBymOMv4mOJlaVzG83eHPXpSYBC9ngaQkrt5r1KNl7Ia6Nyh97f0JK3w7neAj+
N9uFys+0zjXQlG/XXIis2yhAE9015ulmokODKJMDHo3VSb+dunE7lXiY3QirSH6YKg35Pw6ZLErE
C+JMSta/bdoUJI1NZ8OTKwbnmT3BSkp0BmTH9ui8bP3xDH0f3pXsIjab3V6WdIcLsnI862QdcU61
qzmXJPde4zxQgo3o2yvH+foyPXexGoKTs5FfXj08Qg4bzw6y1Nl4V+dRcL9A2m0Yt38+k//W7HMF
/3443wbisoa9mHVitjHia1/T8dCxMi8ax7rf5yaILn9pE95Wxrg3jYSxZK7mS6Jua/XuCAKsFw10
TXtUMhzr9ddSiP0/7+BvwtHfbzFmCRWavsWgzRStfydUYGecFLpWt6e7qwe91xzuexz8XrLrfbmH
9OonuKxLK3NP5vpXQQfCgfzlKvvYIawmUMjY+UkI9pe++0+7NN8if2vuWaLA5K8IzaHpaDmm/dvU
V9tmknap+pBVijeF9VWj6yN21aJDk0U7ZdHfvwwoOYwkdi2J9t3IX+I6phV9P4BZ5jlxPwbBMPIb
kYtFWCHgLE+x/tlDn5GRTabMGohVovyUW0epeIsmmoO3zJ3wzeHKJcOwJG0qKmwhZ5jBMw/fEtBh
P5aHZ7F+gGvuWJfutWloEimtF9b474/FduxrwnjBnjrIFUgV2zf98pVKpPrQEh2xM1BxIK+tr8G6
OA3qtEZQAD7GJSzPWwlZlQgvkrcM1bn0Rx6YbThsI9kLZy5BCQOq/2rvop/lCZSVuyuOPaTKFcRa
oSUXp8YsNir9pMjWbVXboh4HBRFbJv2jYRw3bYw7q7SqSkGHIJo4F/niW5LgpPcXTf+Ub1+WlaGb
AWiNwcfZGg4grMUUqdzVGPAlTluPWCSwp+AG2iQ5tfbS+Vhq6ToJN9CnG0E7dN0FdZMFEaQ7Y/MN
PTktEdEi1RJgn8BtyEg0IWKANKamIgowPsf9xD+ic7kfW53QAmmFP51JOFjsCdUqukFhEWSa/+lV
tyrgyq9BOyGyRGZ7US9PZWksCfdr8+t8+MqlRPB2nkfNBtNMiAi2hMmciJXC5TNLyDuLpGozjoHB
Ri9tINx3WqtDO6RM5d9csQihJR8Adz8czJXxtgrlbVZdvNKMHBHRZy8QGqJUvm4Ib2I60NMLCli6
lHOfUzczExrUdJNxD6o6/ggziBR6z+OPuD8q9iIglwqgXMqSY8K8MWaRXLgKVbcLy8Cs3wSuZzmB
zNw87vJNhv+ohWulGE0HsSYTQqw8OIb2ZGLI2MOFPcmK4MCF3EaYB1dSAsenhu1c7esJ4iWJT/Xs
PdtpUMwA200BpW3+gGuKc9HlXa9z7Y1QJe93ZBwCZQzzchU1uIhIEqqWS7+4J8j2kvGRx4PCHm3w
MRt25eRY0uBoiDXu3X2vXrZN1we9JW0KZQpiySidCJGyQFq27os94aqwyCtNcuS6tHGOJ9iye8Pw
vI4kOwx179Zkbl1OvjTct6bZ+7120qESER2XgDcmZxYBsnlF8TcUOpR8FXXDthh3ZnLCaT2ljp59
V/Q7AW7yxYu0yyqhHoVkknMHd6Qpa+VJ6jI/TZlO4vFYJtL6ljceziidWj5MxgSXcHjvm4ANWxHY
wvgBf/1upoEcXcHx3KyqoPlVSHYI1yihcaP2DaeHSEc6iCnpFFTKqZ/wDBZTtx6LhYJ/6E2OghLv
pRE4SklX6ISXHbJFJdork/lkdDydJmGIESgbPcsuBgVqKVrzkOkA79EqXlvEVsXvLG3JE/Mis1gr
Bre54fVZji0mDH/qz0ZkNhtvo39BntTqOOproZMNBMUbt0DLt3jvOKVYbaZpRGdE+l0x2Xm10loI
920ggiUNebNLMyNoFYKwrW1+R8F1NtSVhAWHmotuW0rrokvQXNldQXqatlWl802S7JRDSBrECinx
j5j2UpDqVe6G2c2JBXUBUE3iKwTd+KwQ5NhU2MJBxq2KenOnTQtgMI8RBr81dnB0pREXoi9lKGg4
QbAOnYIL0aI3F5ora0qb7WrGUUegM8GnqHFfrkOovhm5ru3ugpXpKHzxVFc3DNr6ZJ9V+bqNjWOi
PXS924fkrykaQXziskimpSDD7ZDMw2RV9Oa3PQkJ6UnMtGdVPVHkoybBUD7EDBCsuUKB1KmG3yjj
NRPbs2TqrS2k+Yc6fEVjjRPSZ232gaCrPN3HGhI/9sCtQMNBkJCdmLYU16s01Lwh30Td02jc5oV/
Qa4xl8LojeckUX1RejfDyo0NGRt+wy4z0Z3vnSm/qmL4FV0IZr4d4lj9zLjm4qRsL5QUqQDZ5KZv
jBvEFd6sbN8SWi2X8bOD29tFTVC06qsevsVG5N5u6AyIk8sfxPvqNp7vvYnUja4VMWRJBvvL2A5Q
vOqoWsZcVO12bhEkX1LoU9T7XK352WCDJqygrnVTqNncrmRF684s2leGbcbMVV16X9KjNW1U/B6W
jz0BNpbJIm3VMHOEPBI4Li6j7m3IUfdZTzFK6S664G+VbFFBBw138NS8tVKzwv6NOcqCLglPuYtO
qtCvahhKQjW6N1yrNSta9K30S0DQf5kM15FTnJuYujXLq7q1FYdfWjmtKkSoozjhuTMu7mHjYriz
aO88bAW0t04QXqce6uykOPgTaNprq8yZIYBaysn6HCXJIQJb6ude+Pz818nwaPGgaRN2S5zxeXet
LPGBXFwjH5/0vNlaT4bU85hmnuYW5eSKZvIZ6cJrXrfeXDpDhXat6gKAdHFUCBaqHyFL0I1kMUXx
9RZPi6kLX6W50alFbjUSkC7JBx1jokJK7ZouKZoGGmJwXbMvmEQJz+6Q3j5/KBHn7tQ/6zECx4hp
h/mLH5n1ezX8t3qsKG9Dj19HfyqXehAfwl22MwNrH/m3E5AdmAMSLLteCYt3c5njw3qYVjAYl6KP
3n1ZL8V1eRyf+/f8U1n+ec9+L3K/7RlzBAROpinRlL83AAwEJrIusGfy8fJmHqszwcVHmWSecVFu
Gv++KZdFMK2758gdSLi0Ha/zkqXp5aR1XHxK2uDu1S/GsdiUu2IDWQ8M94c1o2nNi7TvOwnGgSUm
aT6wlr+taMr2lhdE5wyn0t1m0ChtNQ+QM1n225vqvY0eDrYbw7IxZiOQwH9ZU2V26POCZHKKcvei
H+/w7M45rtR248KZiRy+B2P2UdgIT6lTuvhRrBDMvax179fFi53zS3Vu3Jd1Yh8t90z5CXvRyzfE
FwSxs3BP4/L06LpnglUDMkjDYF/bZAD6W83ebvex779JL9nOsn3FfV8uBcd/n9zbei87wkdl78Xt
uy5tb3AoDtVub62fKqfYLnXHzw/7/ZMF32OwU3+JuQ+9F0x8/Ptr6sbu03v+uocsb/M82X6y2+Kq
bbN1fwsD2BdwxkYKgBSItnWBxQLEnPkr2/h463dvXEX7BctXG13sS+O2q1+9fVyft5cAL6iPbbd5
4XvbF9m5rLSX+5O/9CN/+ZSsl6E3LZZ+xSatwt5i+ce8Bi8GfjVvttcWe//l5aXy1lszeFEgSbtr
ODB+z+0M8PCS2WtGKgQsm1/gYl+9DfKwfpm4rV5wyncIhVofc2eBvZDoPi605S/BXeTe6gKM9oht
lfeV004+yevH3sYYZIngAVEt0kW7Hu0CBo3DPtT2/hPaSxY87VGkn3sPcZPzRnWwfZPspwd1+fBA
3mzg+9vsKvnvqnOzn0Lvxom0/H293fe7d44GlxhSAaNXIo6D94IL8rDZYIVkB4eHwX7y4XQTuYzc
vHO3b5fg7W0+tZjC4kRmp0/sRbLwt2/pElHg8hJI2FsEqsCeZPhv0EffnseAe2mRBsfivV0j0zst
FmtuRSynnK17XofukdPREX78BmbIPePxwXl+36f+k+i8GO28ev8SHTDn5Rvyof12y3k9Wst6fe5a
G7LSls1sI4f6xn5C2cjakxjet96zOF0sN1rOWIVRHD2A5oMLU51JpUKeaL/owZu52uvO+zLdh7bP
oanNQ50HSIpH0zFe5kPd5+7+QT0sWcPtBS9yn1L3wf4smNdb50MsjlLqIheDrI8C6iqWdho7z3As
3Nz2gg2Bae5nyxHsBrar8MDYDaqh4MC05XmOG516+2u0F6HjPUvBIVluPniL0nuOd7b66HnHxPW8
u+dNX+TBvKDy3T+Tlla71MTgWuESPDY8xFfWoLQf7OfX5gyLgM4FGVYBYtWHjbClPz966gsMZFxL
gvRKIeHsGme1WJjOcXFyvN8/ActeeUlnm4RIeHziSK+gTx/hwbvb1+64SvwvolaPrHGdtbZcLDa5
HSiTna47Etxe8921e1g9Lrgw55dwtz2X7vHLOe14AvTZVeth5aW67V3seMGU5NRtoDYrbyA319lZ
JimzK2CmPc0ay96oilPaV3tcXosnp3DJhv1amQv9Zu/gytrDiQ9qPcE94cBw2tXL0mYbcsgx6x8G
45KtjHa72fGnMIqclvW7s/61WDzG9or63F6sep4wW3Eu9kp2ebfHcbEQGd0PxQfrNrveRNeNEUgO
2cK7+5m9Vt7uwOFLlr+Pm9uT2dqv4P3jCweEPhJVBB5Ofv/iFcs7FtIHFmSo8F5j6Kd2iRDTvbBU
sT3RNx+9Veq5x7O4gk9uu4+nnSe/9C/yx+TUTB/O/VovowWJvbm9UjlcA1mBZe/utuwjYw9fVxwR
zabjrz9PhFiI/HuSwTMPMb2JMkaStG89kzDT5OI+pMPpLB9fttvlEyPg3t9CiJvs8xbZ34t61B6R
8ekYs4VnuPWevNoy/DyFdvCJEWP69ZGQhof7ob0JD4HhfLI6cP3l8jNI19JbMA8kqftk8q7tjqHk
yvi0Xw6EQB8OD8Iu+Ag20cPhEPjS+uHD3mgrb5ORCO8977x0AW4+wB5gfUObnMi9I1fyMd8ianVa
dNmLmCCfHzpvkvi9k0jjdPalpHQx6F+b3/NOhikKhyofoxNHjVkpmG5CmDjz70sxTwNIaDpHpd7z
396mG994eZlH3zcIPO81ev0ALsX78mlpvmaO8tDNDydSRcG/e/eMXMJr4nxGbkYDsgpIMLEjlwyL
gwfJx7203P0XKBnKqnha4UcX2cwfN5+DZshxhBWGUi533pE1CDXS7XDFH2VJ2PZRnI3o+vUv3VsP
/ou8XaeF/0u3fmgrz23zfxQkJK0aiDDnjGINv5RvXWUjVO5D05LppWWF3arPVkGBGa//fEv+64Zk
I/MNSV2m40Mjf4M8U8y577IB+NcSVh7u2Az2s5a4xAcI/tqft/W9L091Bdwrs0VwCoC8b01WuVWM
/lJnkHNWYklobH66dF5uzbZHKols4g+bm3G6b+fPItAVrgrG2gp2z/z8b/XwIFRRfyGIalOa72I6
y6B8i84amWo/bEj+jdP9c1P4ZMkGiWxATdCH50v5t02xwJFvN5j7T9KjHIiB+TauOMbVHJxdfZG+
8iUH83fSpbzKlznluR6YAYY/y4L+LeX6ygzmj5KvrQ+dLFLYWivm2mSnrmT+bH6Nq+5jzkqdXz15
3GqQLmPerFwq/vy6L8NFuPjrKzOgGFUDOaC49hGW/M+fMdeuaMrxB5lHwb24EG46LFh8UQXA+Z1j
Q29LiUmt9X/PXx8kF1+VoPfxv+B78+u2VPit0qt9RNnwiofFQ/eM/8fll+Fhc9XyIyUQ3ugIvWDU
w5/CLqaWrze8ybEgjYxf0DwDGpv2P/+SpHBfkJzqEw3T+gnrEdkXAhbYrhDIGwg+JIDLqM5Y/wfi
In8rgzTAO3mBCDygcluUgbwg5cdlEl7AAfFH/o6Rnb8ncN0XF+IzHFcG0kUUUIE//OTZ8xtk+du1
x6YQH0eGLlmEZG8R2fbPa48JtqhOpa5uhlFZYe6h6IGQmT7Gn7IaLzXtS9SaczNabo+p86jmi7rd
TA2SYgJxqtQvsBvrhJufmZZbWbODqXWOw3p5bxGmjG5pCKtIEBAe04cj4ohHDJEMnea4WVRyupaV
l7Ro0VTHftGh7urOf35mlW+ryt+Hh2Owzt0NcovP7D8PLx6UETcOi4DMaZnQEa5qiUU8AymamZ5U
qLVQr4pi3Wq+cUOd2Jw6lsYjsoPtONFsnAXk+xCkV8bDI+IGjCH+Je8jsh90LV1zwDDEmrYKwHML
rBO3H0r2kSc/mKxL3xZ3/3MUWOUqDAkg7d+GnryNKrnvsSzBrwVXiFVypQr9yHCls6UVXPQfRoT/
x/ZmRy+aJSLh0v88a5eiFKq0vJPyvDTBxSKHuWdrOM+ji63b6ieQ+Tc/5Ns9qFBszLg+qm3Q339u
Ti/iCi9KPd3gYBrWp+FWP9/a6wBdpInO6TZWcLTlngwz7I/VN4yUvUGC2T/B/M1xXiU7tqKyw4q2
vKAmI00vmj7R6cqS5KXQhvSOwF+mhEBAnwe5XG0a9z5gtdsfItx0ZW7qC8qTTo0cfHKQTzTNccZ/
J+IWW22EF0y9qaBMuQRWJAd1OrpEnLm37KpMzU7VEzsRPi/W5GgN79I2m06BdBJ/6Oy2sZT1u9MR
HZO/mamvD/SJfj3apUilgjowEui8NyS1TFueRLvOzK0On7xuAkkEtoODRvqIFt1tOmarquPoUtog
4ujdJuW5G0dP0GSvp4/F3PRbPPjD4/MfNx6PDZbmoipiM/tbvfO3mUGU+2ZmO2FTs8lMNwOZCdf6
Z7fUwKhUT/6qPtUl3UkD/dqSnuDitkJZE2AKjw04J5DzDnMai49r/Stf9e9JgeAtKH/2Xv02N88P
yFxqwB2AQc5t+637kV7GRiVOGOGcb6QIfg/MH2R/Hau3wTqG4fNYXfncDouLSTTRUxvc0z2yw4T5
hoH6cqyrB1Hxye1r6gCp160+yae7scVGTEICSvqG5Y/Dq15ds5UlvA7lQoRvol6r6qrcgzZcZvGv
JkUFZ0sAeIjjBbp93kALHGWSVj1DMozujxLi62E1ydequGIBEbvIYvs4wG+Cn98va9rMYwzu5oL7
q0Gi2i0di3p1+VUoz7cGV1NWKzTvRtABV9RmPvWU7XTmKOi0epBAF10bSJKmcdWDM8LH1dxf1Xu1
iRaYPAf4yeslqnVfMQ/gl9NtcUn3LfVxvMtxytvTwdURnAeUk75CZC32ab2dPcssL5uvaCGMT7V2
lSuvYMJXmcgAkibZL0Ic/peYj43CWleXJoni96B4N8X3LD0KB9qymJEpGL8U/k3b59vWPGqdZ3Rb
Nd0WFoxLjJcjny2VSNf11WU3XtYIytH3YzCg0jTVoJE/oxrnO+CJEwF9Gs7/D1oJkq4FpBAVP9Wt
/zFlzH7gCnUXhZdifquGCrVsNLnJ9I1A9lYM2t9dUBFdJW1TZSpKsBpPlF2rsMaewuVtl0bBFG46
SnHzHQOQp/tlOIyszXW6OnVbBXqcLyzlgrvOoYpxzVLxxbvh3wPNN5nMhQL42URfBhpqAxSRhYOh
7trxc+j2YoH0BaFTqmB/2b8oI7VFsmX2SWHk4g11kUVXvGiejkVLYxRP2A8htyficOpIj7j9gOF/
pyP99Yz97bx8m0ohqBuGnKnitu3fTOORoACvnlZtfMaAyK6R+mI1o8GnGzDLlMpHjPWcOHnXBMv9
86AEIZn54Nt8oUn0OCVCWzWV+Nd/zhd9ckmHISykTYaoVD+FAr23WYnDWJ+PNM3Hk47RjU7Msj4S
WgZApRDOxzVhlAvCFC+rWCUqaz8xAiulSIDmWoqMVY+Dl3Az1nM+k6qjLEs+Qo00rrvI3WowseAN
ilI3NLtDrGc4I6eH4i6740X0JlNbVT2uef1TWCu/FHJt65jMNJrASXucsV50QR35F7O7clTlp/gG
jT4BXGTRLJVLQTGfIDH605Qf7inerpkBRn63Q6NYTXGCad9akrA/UvEPiFYGdmRxm2DKo7Hw1sGT
ypC00ckTk6M1yBsLx3dLWVTRcbZiLYZ0meWsyGf8ANVx1zxPRuy30NnidiWBOOkJ7g+2GkFBF99K
gqfC2zGqB5sFA79N+kOCCY/2JGm515riEsCZptjoWKXqV/g3dAWGFXjWVv4MA11UAJrRXKuDipz5
bdbc3zFRjtGcxboLx85tL9O+F9VtHNPdvS/r+3Kki5GYSylZZb8/87WYFsSOHO658WWmyoJgLUvE
tlU9CmSzjzMW1LloVhsUJtPNBK8O6Wy/1RWTZ3qh7ziQD106oZisanNc6gleSB3gSYxVIrZsTyXA
uoYqPjOFWT+GVygBMdjxJSt1n8ZLzADcnMAFwvjicTnFiq9SUJTZ7ZWoD1dMKj8y78DHZIzQYrIg
sL+GsJcaLlsT3RZqaJI/94Zs3Eo8mTOpV/Spp4d754XPkNEwNobZnXxespdOXgsTnYLh4g30gExS
WeWqXwvN/gYPPCf+IxGT16z3Kw07vu6t6KwdJpVhOwUylw5kC2xnp3CP30TyFIVxG3Ot5S4gfumW
UETk0WODneWkj1v5Oc8ueIGMYHZmudRQKBvK6IjMLH9+RL8z3H+PFYo4W6TCEIUq/m3xH/eDdJGy
Qd2Agbo6A0KqvsdFRXsj9ePelgbUt5wfspJCLIMvZra/1zjcNKI7dIIftvG1CelU0sQ1ja1ZzO6b
h/KGUGjKH28Xye0tkGUD3hJmjd0808bLVuFmeDbl1NOaj5TbojBPxu3TRCYnEof5wwH+1yRBrapD
0MPPHrOxfw5BYEV9p2mhucmmrRSJC1WoDxwK5g2YW+r9AhtUJ26sndyck65x5/FDE7MZmzUA46aF
OL5h26ymGjfRqcVWWZ8WdfIWy8XHhKgpVS3Gn/xo6b2tSaV/IwiEuepxdrHIiHu8m3kQ3ovHPx/V
d93KX5eNct+UCMVGvjIf9d/KPfQRrVyERbrNp50AtwTW9b43u4U+85DiD8zvX+tOW0MoIVUl3ioo
sxTU0snlZme96ssFI0PKvCB02YvZ3H8ldF/vLONRQZkMqs22MlKsaXTHSDtoLsbD/2b/iRRBkzA3
KdVvU1Tb3KjIxyrbFP1JP0/CO2bzQ4+bG+L3LKWprtkjPY5oB68hZcE+6SRVvMH1vjCoFCm1uImV
WU4KJDZp+7TdU6VIw6qUfPwJfyRA/nbD+j6PYWGrsurFKE/+bmM7VPfbXxFMA5L3HPfHrLnYMvSL
qZWvraMoByuuvS58KKp+J+fqQjA+6v69aJjrBKLohdhpG2txuyle1t/csUF0hhnogHvV0CynkLR4
/Fyje21r6bkEqzTwPnD12zmJX263r1gmU1ZR0SIMQRLhWhwOtiSUDyLxl4lwte7VorlHhzDa6QQq
8cdyA8kt6h8ZjWSZQEpd9rVKdH64iP/1aNFrmxm5NCR4uP55E+ZFO6RyXwybFANpnxwoICLPwE3X
rbam4VEi60/0cyD8L3Pvzg+hFNHjxFXIa9fi+sdc8vlR/n6VuKVMHIfpaErf+35iYYWiBDS9YQbo
EJUILqGbkM1JZPzzkVPC/NemYFljA0fe3L+aMfd2LE0zuYsblWZLj+iYnAj4g1F7NMsvGPZzhUMJ
c1G3BX47fYyXSLmYXXP15lxpoiOE10iVg5bOclOvlCJ3R5xGijuUMIAtpNKwAZ2LhlaaRMjzDdB2
wp41F040M00oBlk6vqfK5DVS/VgQOWpevjKSFi6KGEB16dPUbk2KkvrNghzTnDM1c62SAgbdrB0W
ugcrfSKgouR3hmNOgLLo5+0iz+BwwWwiQZ2KbDqRlV6xEkf/UE+Ya7H7CeHznNRYOLTRucHnTyRk
ocZatT23IDXZ5YvEBtE46e1RLE4t2IJxVmpIdH2g9ixUphNK8IhKur4HTZ9g/T5nVLhxD88nm4Mb
oHS0EGByr2gN17Acs3mCuBvRgiuuorwoQ/TUUYlkSnJiSLBDBFYgz9oZwu1YB62w7anuW2t4Gwjh
YMS+dHi9/i5FpAIKi5e0g63WW4kZQKywz7hiFgtv665C50HTOv+4tpTfw4yUZLao4Q128YhnUaKf
ekVzs+T77UqotzI3cuF1q9/GcCMeBijeGGowxbQFtrif0K/mag5iDxnCwUzg1CiNYb0Y5emHO3ge
YP+1cRWRxsz3Ff+q3P82gdw6Ma+YRfIn9di4T/JhmTjxc+V6oA3jCgjW+6lVRVjUf22SxT/JERaO
7N/p+1Esan2qaZgt0KnCdWYtA+zPfWQd3IVrefNSd4Z8gcI9ydWdwe18Aa8hmsoUux/4MQY4e1QL
rCcC+WHuswr+9KjPZBpPDqaX6WXw54638hHuOmAtxW6dwe/c1iNK3J8/t47l3ty5vXv/DH3Tgd4z
I9FsDesjvz6WvnnNXfy8aaSpvIj0dRVX9qBBniU3WfOoO507MwKaDcg2IXmEYNyumB9MH7TNfRmy
CQZQcDASXIygBxzj4Fwtjq2ybG036XxKig2+ho5CJ8HBLos9iMG/4gBzChIxCY91U/ysDdd8ICP2
EKKKu3jtMyUuarTIi4g6CW5+HlhL4RX5k3/jldOltl77hcUbCPx5vwj3vJUXujxALua82O6ZfMgP
00FiteuVrnHzFBAu/LBsnDBcrDAcY2cuMz5fNuKr+Bo/m3zXgslz42cCfAThIfKz4HLIPokd9nnB
9wnnXGq+Tvkqcuf/FdsY9pGDhs4lBpuPcHUhlql5J9ycxuQF7OxJWmMHAWFh/vwO1dGbM52yHeQP
Fy9nznxF5LHDSXdmzH++CDUskdhFuSw/Zc4nQyHuJIw6Ts1P314IcXfmG6Z6kLinZsZI6830BzA8
57KMfAFysuUhyvSGRbPQl+aTvizfu4Xg6W7CsSWn2E28OXBK9MbrvN37Yb7o9W7eIYUoKggrMEjm
j+wkeFjpuRwt6jSi3Rc3h3WrM+0+Pz9eT6cC77uE1uuM643AxAoE+YaP+gknHBemNZ/jB8DhTcv/
JkcImKftDd49NssgwGUAertbVa7q5iyexPO0q1wQkcZDcHsGF/mQ960/HEuv9StaQLU/7kE5crcE
VMH+Cv5S7xPH4dF6CZLl+DL684YGR39s8Jbu/YGvO2/0R984QliYHLIfeSWb2p0CJh++83o9XSP7
JHIQkiP6nTe/W8df447I7tMmc9TNfZW5J5i6XuPAAN4OO1buvLSzsIIvt4Ecx2ZnXoLEUVpHIttc
0ccik/+PLgbYO+E4QEqYz4GO7QsG1+zY/DVEBfsVfN2/27BYfr+gDIODsksQa3gRvMdjAYGf6zzf
wzNvBimKU3GXF17B54unvRpLgrWPZKHxu9b/PAklATGdr27Buo8do8r0SOSLzWqGp4Mnk6eHeG2H
F444vGZk2vyhZpLmjse/xl0ouDSuiK6WjG/LESPDRCktIaYOTXBvV0LrEBIV0w6yvJwsKe25y69/
Hur/c4kHZPh/N/kNk7jcSNFJLDl/ohvvA22PVzwxN1hGOKpLaiFUB5wteajMjbI1gLRSj2oNloUY
sGDYDf5aAzJtnx+v4v76+OvPO/e7Jvt+PmYhrCyTEiKiSuV8/W0eysRGuqWFIB0qr/0ar6n7Fg6O
aX3K5MYyDJPI9Hqf3YtI3xE2bb2+RD4N9Ji2LaN7sk79ns5N6QqUORUndFed0P80C8A+FT/sG4xm
53YgSQNjF8HFpaJ0OlZxTj486eCzyqGtD38+Inb835dYpwKddfnzxKp8O6Sk1bMmjVuCvUUdY7E4
kMe5y0wKsHEMUXZkHR6wA+E2uoRpRnkeQK0Mc5lcmAroz5MY6mRWC9JVuimag5LwqIYEz0HYJ+Kp
x288peMsVl8jLewayql06xw5esxTIGHkFKS9urNWoM//D2fnsdw20q7hK0IVctiSCMwURSVrw1JE
zhlXf572bH57XOOqMxonmSaBRocvvCEnc5uPPf5lOkJ6VsHxSj2qcRIKtHgTWRih9NjzNdhY2kt0
T2f7IQTwHDtKj39PcTGdNfLJi0xB17qBgnqoFORpWRZYbuXal+WAWE0pnLdBy/voigpB/4dzzk2M
la3Iq6vvPA+9vin8Pq3v85hTZmqDAuXwnngvQkvKnF6smp5N0SKksp/yAUrDixqtlvFc9/2ulAY3
hEtCjXfdphBYBHzWQGwGAdeCuhZ8+7B6sAKnGv2qtd2Ryo6j+QWl1cQCDjRQue/mx6GWL82ETH/y
veTacbKGVYGwd4FfQR0fFhN12s0NW9Ee2dJavlssc2OMj0bz1gM0mpEa1fTQXYSjlz0eKkyEEvNl
QQllmB4t5WWgSp6Whxu42x5aZ0QhoAzfJcr6ZdJtZzLyzjTArMsrQw3velqw3fCgUgXTc4T3lRfZ
8JRe8yd4GHQqwdIXeIGEiXFokxOOzHzfcrBUTilZ9NapxorZxBoylJ/b24XPpsy0VtL6JcEMQrsR
PGq3lQUBUR5vXsdYqfbrkm2i8RHrQaMBOmbwdBC1XoYPCY5PXctBpajr7jYQFJ+k+mWe6IvieAp5
oHoJ89eK1C46TY7qmu3WnDHUekJYqOrYOvKDbpyr6Bt1Za3xDFQJDVcCFYM1VpSvMvll7OZ9ofoW
iqhthDOmAbHndo1RVZVxRuDVVM16zfAHGD80Tf97Jf6uTyyKJCIdtOE7kw1ilPvr3mLd+klV5Ek5
qBTrRX9Ri97Qq2ocv+q/R+tgdacBO0/NubOKgKJoke/bZfK629d/X4jzhzI44TD/y7DKhT7CrxdS
pbcGv7llQUlxQpwL3hTJEJzg3E/AUjC/ye0kVYLWBfdvQseF2oCjcwLphGfTFtt2KArWAUoCTiNb
NZJ2WQq9IOYZjQPkx4n2QxkFEwr1aWVtaHJTBFjWxY1PKsrIFdwmhWQqmQBZVfLG8tORut19hYSl
+lxR8MFQU+gBJGSW0b2ugOEusCIaauACYDDBXagVtrt1Qj/3qJpnx2i9EAm1WPkq42qtMActtgAs
Bd6gq1H4HM1uz/jTfrzeLHUX4SPWU9HuixoSAIXEoXTWBjrnDT3gqSXfWFVTimQ2Tri0ym5lKK+c
KvdyLNJDYlak4HsNlb/oR0pr09FPLarY7ISSfLjp6k7rk0c9VDe3MD13Oq3jvwkC/M56FlOJMttP
py5qpf9yjk4HbbKNpi0f+vXoKUTN6vY+JcB5nDfl5r9ny88m+q9HosqspVSJOoDQB/ytaTIMSU7F
ECXMGvGMQbszq49oTvxZbgKmOsCIdpXh8irsYRTV8SMrBMDRfCaq/GSFMr6OMmwEYqUBlDtarXPk
bC0FYjqqU/WIjzFUnagtzvFQPtMHjbGrTvZ10ezZrF0He4DImM8FO18cp56G2aOVAQXBe0Keh2BY
pcM2w7N1soVAb9J+TbGyNrLTEiLIZ+LbvEL1P0clx16p1O0s0CczTh4A8lDvak6tVVA0ntwbPom5
VLk2Xg1Raa0dJ31quMZYO4ASeFQKOqzaY6GRyjdh8N8D/IcYDGoAbHmGWWeUzd9QDPgvRHYiWekh
C720o1W6roZdG+9Q9UFDB0IebLK/xH2AP/4VFfChtkHCLVJf7fdWWB/XN9nqY/mSkNsG8ncICXNo
f4TZZ4VVIJE20liY3dDFBBfupa/xyNDXnhxu5HGLroBT/whpbaFoTs6knJvPG4Be837CDpdRUvE4
1JWgUrHVfuxaiGDBXMdr86ihD51D6fN16yUNV8kYJFfqLViWPimtNw1rqVtLZ83w6nQ72VtJOPy0
3w51YvbjIXTN5BhlvmFtcrIwKpeSJx8Rhi7dUNurkOXmTSp9V9AkdIsDaz/t9XFT46tlDHccSLHt
Gh0aKhHe1YtHYqeYZ3JP/BNd6yQX96rq68MxwdVL1IGOU4O5zWmJ/fRrxOsX/lod6IVHhvbdNQda
8kqzL8pNLm2qmcbyVfVeHTD9ZOwSqAD3toEiOjTsDziiCGwZ6cleKEdibeDLn2O76xq/BxGm7yfa
P8CEni3C7tgRIG6qWnSwtwVb12cRXsI6A7rZk8q1vsa9YyFTWvgQWPfmcheZvqTtJeBmuE/bxiaC
oE2Ns0NTZdUNxzY8MFLPuSyS/Her9M3lw0iCvvI47pzi0Otbxz7culWxmxK4uoFiHWp940istYNp
rYYUMd8Ecy89mEPq4JgnIwWu7BcESpHC7FwTcUWYH8aRvn4vu+Y+/Sg04sLZ7a8WTIvAQAAj2qd3
nGnZyYquMVC1A/3wIZBXHO6ol01YURFUzcg4rE3FQxc1bILmQ589sh89udjTAQqSCjnhL0BQ6O7/
WglIO1lwoAVCEyfk307DeOqY20pTnSrnKJpHS1JvU1tDvxacOlQqoa0uZw0OnbGvVNZHFb5VxMQO
8WrfOneLBIgGEIaGt5PKPtcp3+RMWmlsQ6QJekJBMz8tNnlCt0vpsBVDcxcORABV9mNOZ0ZpXuvw
VBuc5ea2PujYNUD8XUdWe6Zv+FZTglTLmzcC98iTeN2p6cqea6TH73Vk2FtohNrU3eshi3PBnAZm
vknc5UymP+TJvqErEJOlxNF4QBIEYtdrgbIPpkyoVhQGcrgoVcvw+iPfTqhkyLQH6FfbGcxvKd7E
g7mOKbRKqnKip+1xE2gDWe3kpnTKMQyuAVFB/6YU3LFXCcrxDSbw2GGIpCmbNg6/R31Ct3vYSxRx
RU9l6tOruGm1+O51THbqJ5nJNdjw6/BYbm/maRrrp0wDOIfQwtGCQZcP5iO8XqsY7iTU1hfMyW9R
vZJq3Lgt54IYuotvyVZJzF0CvKTsmLRjjnR1Iu4SQRBFQUxJD309Pmo6+vLTEbfrwry5YVS5yN0i
zWGCzFIXGtUd+wDVrUmhVct55NRXS8so1sQAEpLZ9kAJ9Ep+Npv6YBAQLdo3D7im3Lt0u5KIlk+c
St132iWAI5oAOtMSqplRtVVpBIRgzI1SPUrRZW7JdG7IPKfq9y22+QDSRJuimumo704kYM9oU+po
65voxS94PkeQV+1E2yq4l4LvSguYqqh8puhqUyu/NV90yO+EoXMjg2aIJipruDcS25SUzbOMWgx4
9oWWlQLCKEqLrfU+QoKt0bcspnwDPT6Xb49SNL0kt/GqQ7ChWG9FguffHDJESsXvxbAp6rKms15P
ZpCFr4WZnBsjCLWa3nf/mBLaLibS3xEOILKXlY3flMtOa3nnMqg0mi3azSs1HnpvvGUFVrpRPMOj
OcQF1BL14pTpGhMKCuKAswisBs+Yx0uDq9SsQyF+s0N0I7O8W4Hrok5nL6dbY17V6SIknMbmVauG
fazhT/JIEd9UHyV2c1G5htkcdLr5AAZKRrV9ECpugBZuk8rAwMOOzV1bW4S5xpEl3HZUJlloZgVU
MIW2nZ8GE2aJabi2WiCALu+XhcyUO7WqcDdOqNzOSOIaEjtYHyR6DFr1n/XaTrh92Jk7AihsGWyL
pkoNs7NJzU8cQVeR/GMs3mT4vEr4RPtDptRfJhTNWGexaq0VFCbQEOjFfdA9iWtPaNqD8DFoHUSP
TZgjE3GR268y+p4z1goN/iGa9nl0LSvVTcQCxklb/EM9lb2GOBWyKQJpqxJooB6CqNZ3tRJ5OI2t
J+dk9rWfKdndpJdwbalWZosnnuqQLL7e4RwjYr6IN8n63UJD2jnYccf246zr7s0Ip31hvXVV4UY6
dh8O+xk7Ydpdl8rvKadUg12temf7E/igpi8ml5fo1aqbknejwGxXoZ0IC6fRyXLBCnVUyfN7B22o
RaY83gWxrJziGODzpG8jnUKvOviLCtlWNVwUdjJDAuXCYpXDVYuUF0pHrf2ZJZ+3cjMtizv1OBfO
rwqmGiU9wKX3Ol3ye/RgQ+1NdFzoV7m0pgoaWV33uMwQNjt62mXuQ5EXDTFl1KlTtBvaYTCps8F2
o1mmtXpHi0ynUz3hwBI1s2vjTEYHaKwf8sp8dpqvLPVuFSc7C7Yuh/sphHJWOGstDTeNctQpENiY
/NqNR5p4IgtsO2yuGgNYBuov5UdHT6tGicwJ752e8q+F40kHl9nJ9zP4gBi0NZLOV1SO9yN+o9YM
ZMXx9Nl2C0NBG/RNR0wkbil+ikVxC2QNCQGqJwaUv3iI1lVB9BYZjA77py8vNAYN9VzeoivaIGFr
7AZkMGS1J5cCNnG5CSF0/TFkn7Dh0+fpV5hiVJ5K4qxrUgtsYo1xnrVK8FklrC3L06Ic7AadvXpc
GzjHoxCEYsUdEileWAGFG/AVpDNbpE9DMQMOouoaYr0ObaVCrnmewW7cjJWq5N4Uj1tsr2lcAr0N
OT+rzHgU56ZYsr30ImX3uWXhzveotFDUa5V4v0L/lqpJP+MkZng5O28TVRfS/+2Sw4QaQGjHuxQP
QcpVyEUl9LutjCfSr4vxYnGHQkYVxq87kyD31uDldJpv9uSHaITnbY5FFfoZKEg0Ot0h7V5TORXQ
HcYoylnUU8EmrFH5sifLVcJxbY772ywLTagWABNLxlr6k16C2AGbB9h53dcp3vBfSkEdirkoRkZ8
um0CA5JFyBtulu62LiXr8LOdW69KGRQLO52Tll7Rstcj76BaSJRgE5JU6j1K2Ln12k7FbtagCyJ7
QbeSjS2Ze+jq4BeEHAQFvimT9txfIVG1jotPOW4exLcT9Xvu0QRJwK20cB0SYrTWM5zBrWUpMHLV
Q5p4WyrLGmhpW+/wZfTtyCFVS92CXK9J9bc0q09Dth/jbithNCENBL7KOa2QD2HaCsnlNAS/wgaX
1fBSTdROAD/r+YawlzqYhZkPGjMApnu0OArV8RBuS2oEfjloUwd94dsX2eC72Oo4QIdI+kvq9Ifi
iaUbODzR1gfoYv9Wvu60tE/SYkpJUxePLM1KLyrbdUfrXMkB0F40/S8lXEX/U4jKRwJuENgoECq/
FmxStY5iq8IuGz7HEy5Sirqq7+EMxydSiQOVsVW2iWnbcUCuhwMEYWdlnZMDm4Z0aJ8rmnWO27gN
f0OZ2ut3uUXfsvgiVluBu6E1B5OCLqu6Gt76bemTIaE/jhYPfFjLRyLfJUO+9HBJcDBXgc1BBVb8
csdmQhkOSIj3JR2XQDulx+iqPMe7YQMZFa59TFEO/5Ln9jEnLXq1fE2Ic9Q7uNQ0ROnkr8wAJxwv
DcIAr8/naiM90ga6XVvCb8vVP8gTaBTBvtgO33K5Ul3lqf3EvwGxFWc9H4CGb5G+oLvTPfVb7ABK
L4XcuiPLL9aGW/8lV0Cz79+5gi3EgB1U7XSS9d/aJbGqjnUqjdOle7mhU43pLyLfqEnDegfPUhLH
jvdZuwHyXkjA0NBe6LaEKGx4JE7ltt+DO6MCa34Ze2HvcYyiQPeoEFVYH4FkbNYd1qtBv3c2jU7I
6JanHHaRCQ/K+ixH/GHXjdCF9rIhsDvfKLdGtTHfui2Qhq7ZQMnvTT8piBH3rDjtxhaOrUDAz3rh
2lQWTmxSDQ4xxwWN7H1Ue9bszlTPvwCnoIFu2P4Wu9zu5uqgHC0Wpicq98Z6BPzIVFvW2Vv+ovQ+
UsRhs7nRqcMUmvKaRrtsRA7N9JcTxfHsLIe72iGQJaHYIiOusFyHwJjAkXrIgtAHAQH5BE3pHe8W
pttePU3JCsmMbbaj3i7ldH3wkyG9lOiIYfE1esnmjQ3o+V7dth/QVzrEEIRy5EozmQC9vYq8+X3c
zFQrlHtiHQlpbVq2gNVho/8wZ7+JtpV1d9vr7WZ5pSF9ijTRfh9X8gszixOftoVGaIbxzqW9tog7
QWpG1qIH5nSVtc1oHkNtk8f+eH5bCJpetPVO8UzoVkYAgfQEe+sL/MZEVFoCxBfM5ZW1m5+JZacg
l+/gZ26ncU2Ybz9i7Srt0nNT+lN+VqZTuSmvua8fanszbruAiDDF35DCCpn2ijJW863GK+gdM5rp
AQnE8qiXbrnhLIYxTXk+e/lLSYpm1x9mOhmxbgAJoSr9uyd7lyjVMk/oeVu0thBXWOFjt43og4Ou
/RA9TsGuN3xad74AIAhIA0dNgEcqDf3KlV+BEhwJZYAfIIngAXdwxbvI69d/2qPzGh4/HU2BOaAS
DnNewDDAY6/blc4LJ1dQmNlqJpcKp1++UYBZARfnawwAuv1szjtIMwjUg/j8fz6XjYudDmJlIF8m
X6dlWHryK11NruYTZ0nRvl9D1V9pH9kDgR8v7Xnx5Jo7zSfl8AT4o7wnzfj5pnAJac22Xu11H4CE
9qLNi7Og2x1o6G+EHIBO870NlBW5r1c/mcHkO1frOvjo7QeDgDdIfvksurlgfVx7D+Ud8i27brU2
NyA/VjG65qCuwXEM7LIOWntY7vy8HchJT2LgKI78HFzBnSy24sek4pTyD9dxd4NB+Q+T0g7UncCc
dGyt2JiCDWFhrz77VQjPC9cNOL7XnjG1eAiiv6owlFgw82cx0pRrGKSQqxFC6hWShMgbylyWUOFg
ojFwDi/UtiPPU+BlqH5wmQ2PSXzg4P/sdPO0x/XyIW4lvhczozkcZ0aG1e4qACAexAwQoAqdhxC5
9p3jYcew1k78DCZieL65jme7GGuD9uBXzwEVEa/tg8UGo+z0FQcKOAeQIGtRsgu/sGimWfD+bvi0
ltZirsKR/np4eOc/oTA/IS3/9fH8LFiXAhthrj4M7+MOvjT/LAJUkq45rBiNdIeOHACMnEIckiQb
8URR5HsSk06MEsoOTETkmQ/i8BKzdXCzBztACwRIBtuQbzOLxK2BE3JLZoLgvMrfys8lovC3GF89
aT5KS+B5Fndx03s2GBA9kABYGmJxUOBCOyOkoI+Bw9rmmISjdRIoFOdlcUlWdwJOgvaHb6yenp72
l8/Nkys6RgoP8dgc0lN0JwAqo4cVPFf8z5xCeIqrzoGUCIhLvvPBuTh+usfyls98x7mXy8nuhDwJ
T+Uke9ohZWpLDACcBWNVAIjSeH7pBjGUeMP6nXKiDJ4wVVweJPKq+f0tuAViAYkbEjVglu/L+DR7
shfuxTvxmcdXKDt8I97wsO6XQ3a3HNS3YWsTI29TmkAC2FT5+iNZYpB6eFNfNXc4d+fcg//JJQzn
lneXVmQyHjC/GNovYinUKJCC+ecVwlegcN+jO+abfwu4paB6aLaQrX7ShBHtB8s1eo3KEhOPUOAc
VkhC+QZf4uqqbXhPXicoyoTuFqtiZF1QDQLowbmFRADmfEA0pD0NJA/LtAexltiUxA2+i+f2ThUA
3ZcZBQYMV4NFWgnUBiYOfEkbnkqAMIv4Bgc9SiysTFdsAiJC23z+XHKgurzobvRwumCmCLBRu8bN
5SiGpLpmfsZ8yz2CJi/2ONVWCLm9FoCejL14jXjOAF4v4juZX13Fq6qr8W48Z37sKc/Kcx30j3VQ
BxlaCMq+F/otpIwYRuyo1wXINO3infZOJQ6mdLpLSeTW1ntJdMvfFld+k18yphL1kk27pvWymh8z
V7z5/CUulEvlz/Ojtv/nu5Spfl6suJwYrFbKRbRkKkFy5kdKUojhLPKN9SN9uGWjvHMxfnJVgFQt
G9jarEZeuVY2+U7bpztlb2H/cE4v2TWmpf1YHimOY+WIEXnAl0B6gSPzanBhdUAQs6l3JTeRXurj
QjsgUtf5hcvmMrozo8XIIRQs/pjx4+fA7qsfRDB+HYAfwx99FfnD8/Ru/wC6BdiKbYqNyXYtdg60
EJGkQHHBq93aNY5w+bckgHwRPZzE39Zu71vgnEYXhY3AAbfU8srWHYFQCSRT74JiQv+9d8ufBHCQ
Ia72pHkkd6iLjOfpdTx36+lYurQdXgh/PcDyvuzXW2Dcxb3ua57ihWuKqifFg9TFCwqv9oFBqYfh
HjXUvXgvfuWg8ss7HHzvFU/lzZUjsQvCTbcVfZCHfqv7/3wNbypvbu3iT9WPP7u3yROsdBjmru6T
kCMyYgR4772McOIVehpCoEqw160g35ofwLOejF1DuzYQ92vzjeLN4h8gX+LTBRa3jV39h32d/eqp
PiB4spr9wFt/wE+6E1gsqEj8UP3clTfVEV/XIyHhsTjSsUGXYd5Xx2gnbYtjeE7P8XncZPyuOlZH
/I35Odk1Xynsd0rmuZugsisGBc7RT5o89sugLSOwRHSlGARBnSd72Sie8hRtkk20wfHTE7+TAtM3
/R5xMMXTvH5r+hqvIO3YhD+6eK09ibednqBUbojpkGWxdoK5/89Y8XgIWrzubXmSeVJOEH8uHgPH
owGy4ANe4lM1D9i96vKYXETruD5yrwJNpsQTgD0B0UNsCwCbxqMVV9oAaBODM4N54wyjLb3BIcwl
eGe6YBByGs/GGnz7M0gM377v0Z/6RHsLoJQK9K85iXcSlycEPcRMm3mMTnD7gIeJ7Vl/qLf1lrda
/zMJqvvpLf6BBMGnuFomit/cI13HXVFje5h9+aV6Eg9cCzoP1T3WwnyHNAtfAu9nBCcxnY2d/eEE
9RaGlhgqhTkZsxOKGIwvDgiQsSshaCBtpS3ccL85NoF4eE2gb3rC4dp3vgDOB7VfMiK2X3gEyq4O
J7XidWAVvPraAWckUwjo3vIacIDcs9hMRUQ5/jyjB9JeEaDAWOCrX30CZCUQCs8Rigrfm92GMbqK
dEPj8RBUu6Wf7eZNxA9gua/2cxcMATbDHikMKCDkFXS/ZbnMB5sZ4uykHSvSdX6uWdpbHjkOF/5U
/yh5yAmTaXqz/ZEpND6IPylvqjtCPxBTwHnq7zhCY5SUnAC7U9bM5C1eeSfkHLT1vJ1OPI8XC+yk
E8DSfECQl7Hgjb8wyhTbA3YdLDUxycSPjg2ldVmRrnUUKMrsZBNsiiEJ3Xa/mVcbAobrbjd5YBrt
n1EoZSsgaJEnZoo44cQsA+zNOee4LL61cNvp1qYvTj2Oq3X4PN19Mm7F+rPnDX+CIMW5iDfFX8os
yh8TEKhJSLRojmUpv6XaSI6PCa4HgEvRyGp98y0zkCf17OvwDVZp4xh3lvvfWY8qkHC/Ih2QxASD
DjRR0RCT/620AyUmH2qFj9RmP2vQ3lw7ujepa3Bz9tu0vQFaAw4Ftx9L4R/gXCevBjfsd4J+6ckP
GHtK7V+uSftNY10gPYBKWpqN/xDi7rL4+/8BJBZFPOZtYsywn/eGRLK+L7+TjhQFL7OfPlGrpdqE
5ftsQizYlCGsQW/Kd+qLBGnDpizF3/vIElM7bG9+COb0XX3XYIt/LH/T1KEY9YcBRH5eM0ydC0aO
8deLHScIn2NNshsdJIT3czdf1hopAsgPqhvUIsBIUpQj8Kc2zJ43ex0lK6FQuWr0dYa0mUItGkyW
a6HAsLgRfrSfyGnUONoQggGJS90ahjcYRbeVPKNx9dvpNrpT5A3EpLr43wTAWwU0KKTnAdTOvdWu
GupMLAGm77CKGzfkf+xUSQ8SwY3XgYNQt7mTP1SC/nfKFvToKT9qz/lXsaccJV3aF1ig5rV5QgBk
8bDx2mWXTsVNHNjcTPz/Bb92RChtBEKxSn9QsEKAvgfXgAx96lo1Arr0LdaIfbTKSnvr1TU2uYa0
6t81THce6Gxn0IWdlUIe/Gw81hUOeuINB5rntOeGlW4wHLypK12EPfNDS73jbxSMfz88ACg4Npiy
aILLslgd/zPT2lGZJak1i4d5Hd+bu4cOiZB2263/Qlb6A1cQ5AlCnbYGfQ36xW8zWpuL22Isanso
mg22rFQxN/aOXwzCfuLPYjXsFcRtHhSDnsSqfkF0B9jDt079pHu9nWpYEuEGRYT7/179iiii/rr6
f70usSH9z/2bIN3SPNKLB4zA0WAUcvOYl2HIvBUHbbYL/f/+QPXfwFzxgeihCdVSYIG/rZYiK24G
wID5Al0fk/Oh9UiFZngcoO3e02MjrcsLorUZEknqOmkzNvtKDahYhTSDupXxUNFg8yTJvbV/4QKJ
vfX3ocC2RAemCFYRi4Bfh2IG06BWUl4ASaQv8QqHinYdzGMITf+PMTDAPcEIh4MDKf/XT6qnZbgV
7HCH4SNpxS5R/NDesfFjuYdfX8upeJ8uzuv0Xb1pT93FfsdK2fjRvidfzqf18N/XgqPAH27b0GXV
0Q0F6xTjt9vOezMBvGxMl8V3zKcEceBDSVNwOYctAYV07HERAa0sRa5BIa54VSdQHEvkDkim27wE
75xQf5CyA5gGFYDzKmGDUX3T3EW9a+dbaFOM4NR4enOgF+ZsgORgvW1jRsnujZZ5Tpfl6WYESf5+
a+mSU/skZ0xOFZJT+GnSoymEFB0IHI16goYON2ybFOTMZiw/jHZHGZrKsKpswGqzyX7Sqk1pcPUP
GJwD3mvDq5zuySOPCJYkxrYzzxZs7uxhIacZtwkfF3tyfmeR1qjUixVj4ywflDMdx81ITER7fFXb
XnQN+x/AlBxK1akv5UFl7NHPH5BwLXy0c1LzrijobGKnWFxS/UGvTol8LRFSpcNsk19lKoT868zm
J0GyRol7eAf83Ex3jnJKJ89AZnnTteuh9kxzPb9GDvdMxc14QVWh1i7t7dRnm5Dcd5ivA61xMAfy
1pdb+FKgaPJoh0ozTVLwMnv1h4rFebwHPJjYu+G2lSisY8bcBElzNQevxtoTOZZTAkHFdpcHjp8b
bXa1uA+7sxBhqQLD3AH9ACkN1dYr7S0nh3Xqj0r+qI5n0/aa7KHON/ErFgaq8XxjgpwKErj4AEx7
ip9HMALLEeyF9u0Mj0TZzjUjf4e5q7DL2wDGMEXYatOHCjqh2kFydnpQFqgnyC8lx092HvGd6wtY
iGu1P2QavfxNvkEtwUjv+2kdUmlFZQzt1dmVr4bltjAOZERBVvqH2Xlx5I0LdWbP1tfWblmnD8kp
vFvCi6YE6m0F+2P9SGzeX8HhIlGEUuZKozQU+8bjTVsXJzLEx3r+ChWFzkVgTW8VsqvKdrzeIFKh
gJq4mO5JGP/NpbJSJ9o5hd/FoPS2mowQQh+AfcB7wOuojHklaDuK5RV9hCGjX3FqamJcvmvsOlKX
tf2sPyPYlHaErIvmhWer9xoKBLnHto+RwrzrOKrxYW6htSNnnq9Cqj/MDCqIRPfPXI2ePmilj+zY
qhdbZXwu9JMCDqOmczitZPzVDTehJWbvE/gE+WseIzSr7wwkSCM8qK50KrtXeUOwZGHYROckupcs
tLG3GRVP4yAjUdc/kzfnFLZI+OcvbJ0TltewuZ2kHgEJcz1Uh9gByUSsRadNqjf83MorpUSWLdOv
JpWmayej4+Fs49gdsx+E8xIitrRjEpY4uLtha2KHPXXnJPUqegAAlVdm4o/hCf1wUv8yeQyHdfWk
zWfrIjX+xHXqa5jWudBKoLtBllH9UJcrCurWUUpOY776793yD1JfKoe3BvwYlQYZG55fd26lzayh
c2BsNi7WiBuiTqqgsFU/UJf3acn95fP+3XZFaA6dRjSaTMdCq/rXj8uLarFGtRVKZsVWQtWy2zyL
Cvpf7koc8r+ffMAA0RN3YKOCrP71Y5Qpj9vJ5K5qT1Q7V9oJmZzVjpYaOqD//Vnq3z7rt7NPvvVG
NFTlfMGCNj5VkOo0t1NW41G1vaHba7AKRSDrGW/tudH8+aGgdr5XOFOmddcDbfnLzat/igD/9+Z/
e6QArfIZs5P60Dg7o8IxCxRbDGbfISSPaVKGFbAEoXxDSzJu0Atp9z+lxW7bonmM9KuOLtMkYVwq
0+3/S9gID/mPjwYvVs5mS9d1MZz/E5/h99TjDKN2OJfloFVHP+9l7OMcau4gwk0dRafFON/6exvG
UR+jF1FW+wyntSoyn6eYlVnYm1orWfq7KLtogEeMxzzZzCAQEkBbvbmvwM/etMuoPEbSk1S9StWj
Q5g/okOdP+UmI9ERl+uv5W1fZupm0j4w00VdFErCpR3QtkDHUoHECT65Qko7Ji0oTHTDHgtQIEJo
/7Zsei1w4uht0XJEqEpaetSGrdhdbJr4t3PYHKYwqCqqx/zjifqU2O2mUx2yvEChy7oNXxywimr4
hYxjhi0hsHgcc8qwVBSW1xkK9WctfajqobcpKqH9FGpn9Nin59gKlph+/4l9wtkO4+WWg2/2Mgdg
qdOt1sb02NbbeNjx92G3D6H/FOy99snpM692TsNyxe9j1ddUrAQYzFY+9UV1Mza9wTSeLYmd3JNm
zFM07jstV2VkPI8m7KGJoj2AWHxkNl0eEd0l5WsiPxUC8m674JKk5U4dtVWr66uloJNLplQpp87k
ydCm1UsKSYnthiWioGA+05u9HTBHiPiY5WDJHuYUq1i6NNLzjI9HDT7m1mNwY++y+VG3g1G6ZJzk
IGPr+DGp7hRnWFX0J0Laxd+O/cNi62T8UHZvkre+I7QeXoroTYXnV3b3snHpk5dEnP2ghOIcvU8m
Qf5ll0EcfefVCcCGH7exF8uPSfugZTLK5DHCj9AcQG9hpl1w/i4Jh/c1A/TXDqjXx/39CFWO8rKZ
IWE5fuXYvAz0t+IfAzkieppILTGpDR8s4TqjCz2UwMSHG6XcfQzz+X2p6MO120TtYTrQRrCBF8eO
q8Tzw4IhidG36yn5sBpinRiGL/BMNHFkpumbCpBzbvtPE1V+U5uDylzOfaGvC2C0YfdmWe9RiWqG
eur6F5CCqfkCVHQ1xi8OTQ/tUqQSsdcYlD1PVjtHyZNqXcRjlg0kxIpyJ5cRl0Ut6sbjavBaxc1l
zinTTcGobaPmZewfFyXxQVMetEbeG5yGwn5Kd00HN6D2gPTQpdYMqi+Nlz2MMfW/6mEe6UTKrzcH
ygijkxpbLRrdIb3toqm71rd6lfUqk+Gly0/pUqytGBz8qy7hiUPjvNS8wlIOkaz7RZfcTROScEAE
tUi6U4ccWty1ngnGqwYp6N53wghWycutOY3EJwbU2AIQsp6iSPGgCAyq4icm61Y51gZFOZKVtgF/
oyL1Sc83MfRAGb8ihXkiIaPsVirN/zjfzUz2HnXX9mUcjtQZGulQAmO2rB0G6gs8xCR8Mcn2Zeg0
XRPStKXjpN88pLvHd5RY9H7X6xQDbwjlEFu2UXG3wD/oQZ0qA+3b5OfMTlIA+gDUtOZz4goKyMdo
fo8fyG8/kZd7JYrtt9eOtodsfy3sJxWmO9olH+i83o6ISSrKeVhEwnPNHYLffXWz8Swa1wkLH51J
J/2o/o+z8+ptG4226C8iwF5eJUpUL5Zsy34hbMdh752//i56gHsTJYiBC88kmYkTsX7lnL3XZhhE
juzBURfmuYJerHsKhWerX2dyjZD0QUvfJUuwC+9QGssaY2GV7ZIwWlYZtWxwrlWJwLVosGbZ9TDO
OkgYcXzrE16FbIeRYeRtFxtlDvSTWFDMme1nVd8SlkUpRdcusWX+9sHYwRt1yuSmh6cse89JHRnK
BmUinm8LZ3WOfR37IzbcAAmLe2yHMybAyntyefqK9FXhodENujEkXgU0/+NXV9yl+cEyLr2qIOda
e9NLCAsoFV/9fFvFdIKZeh/V9taV6bwY2eRQUBLadQLwtfp4GWZJfXH1s6i8edaHUuJk0B+7/mdq
FEhN0MHjbXDrt64KAICdpGJvVMCERMAaw8VKXqr+s9GpueP119at52icgd/ctJLOIuTzIXwVW9bk
TTqTy5uuJzOpwAaXr33MbkFzkRqURzeVMDTcnS2my6YoZwramLF7+dkVFNHJb8pjwDjrHhNU164C
UVwVKpVMO/PTBZNBH7EpTZ9y+i2jYtDpvQ0d/H33GHjGLIq0ZdQDQEGl/pG14twgxdi7SWxG6GKY
H0p6Cdk79gPyRcUWlUWAgU62oCRH1mrw33r1MjLZIgTvxb1Y4c1ipM7RrubNukcuOgi4r/JNZR11
HrRNlUcOptIieehd5Ar6OVWoWiuTQNARjM7JfbuBx9QVJ484tcT/adYAmy2VELqnQjxOA6cpB8s+
ci86tKO68rY1/hy5fqWNas6FopyPU8OIYU2RjlZ4ET07EX3qdeU8yK6+d+vDq4+slsgTT2VyiC8D
l15qezsUnFj+KYqQWhq0cZXGHP1TTjbpuB09ayH5qS0iezKGrTHsCjh3QyPCALzw9ndjeBiC1kHU
txYrR9dWpXg0s9A29GCrMFOGdcCIYRBTkLQzqfw0CmE7RjYPt1rRyjQSSqDPjMaCBfvGwl0w5rYn
6YvWv6JBt/NamXHJ4gK18BxjM95nRMMg4XT2xHoG7VVmoVI8KJ63ENJymXd0ouPulnaIvQyFVV6P
xUHZSJW3Drs3U2PlksKzJDurN5eGXs5j3o20Y5QEG9mgWffKmzGee7SvvaJuwwVJXtMMPxuj3Nba
amV4H934bigH0bjI3VOc/8joGY2LTqAHNiJVwDRi+PGqTX+KlASKiFGviuZiJ61TtoTYFAKSXEd0
tQZzWGvaQ/8c6zg7sOzNfORP4RHgOds9pjX/wzRRYMkPXpfMK8KOJHM5FHivfRO0IbrUSZnrXa3o
mprk3qYvWsVqZnAXKaDNLPyRgnSJBxZSlCOo6DQ+Q0pAa0nBGNp5r1WAnCZ85OD7CkkU31y5j4yf
jQSDWq1n7Lsg/Aj1D177lJhDgqcJ1cNIH/2E4yqHcAzk3GZsqsm2zk0chiE2t2LmSrsqoHCA3MJl
s4gZOlDbecACJ2HhIHEkZrUX9DNxUnMd+XrhbsThuTQPtfgi6PSj5Uubo3tms8C+Mm7hdYQr04Vc
4pNuqNPa6V416dEVb+abN9RseB9JvcLmn29DtoYdpzxOS7v6ys0s8dv35QCaM4IhCQ+QfkvRLyIZ
t//TNAn0qcumv1wMrIg7fZe71KvBaNXiZmQ401KaoQaWn7UxLHvrUwh3cbz1sQGY8qJIVy24AL9d
DaY+19uEGj8gxNQHQnaKvBu0bSV4UqgxjTOVjmD6UWQTjUzCa0DPoNyNJnAvvSUD8CKVh4FSeYuW
cLrGhYigdGQ8SLKlSVUev3pB5V+C+uSbdMjUQ0nwnOCE6L97A2ma7ySCY+YNfvkfZLfVKZlLEobd
bkaeZp9+BuFTqtNH9N4sPzmi/hfVp0pC95bTW4u3JFfmUHNrY13mj2p6wlY91/tdzkAt0dFlZWQs
OooXlrUZfU5buvx7/2j9rX6sk++skW5P5q98v39MG0+XA6neV5o2N6YlD2WopDRmadsBdHxVJWrp
crUUUbd0N79/Tnf5VGDfTwSGpyivUem+mBI68HQbhVfTAEFc792Mfr7IRs5Dsz/p14VzE1C7wR+o
dYCPN42M1WYts91RqHUpisTcgeglf/MbccH2h7v5PMRPI94VV8eLcFXrZpFT1hJ4/ROgDMwr02LH
l9Q59yhi6a1kmPwISia+zI+AVIh4BRR7NIytKpfzzkhmcoF1KjmqBkmIITCh3puJcbPyYG4X7IoU
cZNk8UaB6h17iKM91RYDk0dRPFjpZwbbtTPeR/WcGwTQlE6sH6ZYujyhdDNg0uv8YyrdlHxKkyvt
jOC7f98q6a97119u1d3Ouk8DU/OmrX6NToRmPGfPzO6ybvpPsXFB4/rvj9T/Wl345SPvbI3KGHsG
sxZPh/AceFc4Zd0urNpdw6pfzYZlJXV2DN0LBymhfVXkLsOc29h8BMIFJAFPLNyxFuzDLI/MmaV9
dtUUSUjXTjpOi1nJ6rDDvJXVZ9hj8aXOlZB4IPurrr+1+Ufr37JwWHreQdLaucnWArfOrOrRs+xl
bPFeYJMFZxuGttfDq9xDFzDlZQQfRfIpB47aPNYuapfOYoYUAbd/FN9GXjeXupfPKPjN1ZrKR3/U
faAGyrSlTAsb6O/FBZZ7g9SKWMgiYeeXrPPbua7lM784a2zM837bxlQDzp1hN9J+SC91Oyt3VrUY
yuUgOfG45E1x/TkLmKTZYQeI/AtECWXYitY8zVfDBF+f9auBJXpHVipoAIreDGT4hz8tddm6J0Dt
FAEX0s/sSmlUSp+jF8w/MimFpMGBQo/zTwxBDfaZtS8sjPbR6y/xUyEjgDBttV51mIa2bbuu02+u
zVen/e7a4JpVVchwDDKSeVd4MaS2I6QW5w6sR1bEyVycMC0hebC0KqQh+GL6Bvm5Sh4nj6AV7NUQ
oR+dkjr89AR5Ewqf/75d8vTw3h0SWHmd7rghkgFu3j3cg1K2gph73V71Iztks5NA8vOKJesyRQuh
nh7E4ibB3sxihXBRdIniT+IQZ6ruCNgNR+15etF7KhcVjvZk2R6SqCHbYa6bSwmewL8PV/prYQ0E
JGhGnjGAc78/XaAaDDdmqX8dyaF7n5ThEjk75Xet1b9+jqnxEdM1UTAo/P45mT6UaVHn0V5jKtMW
g3qRBtKq2k8p3ENLUbCfRUbzzUjzl8qsJmsSoejkGKnqfWW210M3zTuqhhPWxO0eQ2Pvhiw1uw1I
StzTrB6yb9qGf/tIcudlUVQNjDhfOoRfSoH4mL3O68rooconDafHrmDGflneDSuWZN/cvK/C4t3D
NqXc/++n3TWsW8GVPUUA2VtE4YurMkmMJ4GXPZZI35Y+cwbMRtmbLaLwhNYP4DZN8uwsH9bVENuC
ouy78FNWXvvijMNWEfSbBW7Cq8CgFcVDgCMsiuIHkW3R0KHVqR4Ns7SjXpzrFoGmCcl5uG3djBoa
cgOpByNt+McobW4jhjgto2noD7syyQiGOBeTLASAQVp++lThMoEBHnAmnY+u3tPETfvXStJsKyzm
sXDy5JOMj7hgHneD16Daiw3lCJdNGwWccCO5yavfB8ckRhPU2WHz5vaObuxaBqa2Y4EITDixiLdm
Ixl+9Mpe6IdVGqiO3tzq+jGxEIUxTOQck5hIeyP6/NqQlhsfspHEzkGD5FIj8rDajshd5ZL31iLG
axLKpOlqTNphuMrnWCd7ESMpn1bJzVNJVJnQT/BxTJbBZ4svvktwxcX7Ah639UkOx0AtsUkKDDUs
rdmPlXhuCzVDkiGxDuNksMh1AcL0VN2ZlCMMdXgLtGze4vkIeuMhyDcBhJGciTHuN8KgzOsp7F5U
HJdzmrDb/37G/gKmh68CW1NEDcDLK90NEKoip6bXFNrO6A+tjI7sR2BZK8X1nXjw9jBsQkIb4ES0
CoUDMXF0xqgJnoxJDVIVJyRvItfDFP2US0fBbVd5cOk6YAIMgZKQHtpahSC9leETS9p369C/eEU4
eg5cnTgiumoovw87rRIrXdbJ8Q5v0nqyLEjIqSe1b4VqG4Qm72iPN6ReTsS7KQyqXBO38SXF1o7j
Uue/J2KivCDdblWuswP6ExjzJ/8UXgN9JhxT/DIXfFPC0T0bR3cvbsxz8xOLWr+MSZUq3rDIY/XI
scAJKDy9JZoIOJylPWxK6JzTr4mxXbMVXWtrQq/X+mLideKg4UcTPqbqjMult0JgztdsckR8eSJA
91lf6EpAlp/B0kNVj+obJT+7C4Ty4hMsKiwxIBlRS3PCGxTNCIcLJ3lVVmDGHG2bLsc1IrJ1+KER
c1K+5MvOGde0i7f1D2NJIMoSKNcbTcyA0LrpSiSHfE0y7O6/yKxJiT5du203f8KjjGkGCdWsP5Io
hYxyutZs+TCkTC4Z3H1P8XpyXShc20myLy8E/AzgI3Mk8tTZ0Gyjetrii9rJi/YqLvpdgSEDl9Zy
Mk9Mdg8RBiCXVT0rMSF8NR8JTBqLITBC+J84zrF7TIYedO9orUN7AlrqoDofMHe8o4abtP7c84mn
2hxGiJkTs7I6628qxoges0OKfB1Z+1zjECbJ/eQVALl5He2MCNHJ16OjKgf1s2ocALhfngCdCHf+
syYpU9uVL5N7YvLqoN1Hd2jY3JbJg4TNgRbk9HWcjnGyATUAUf/7l/VZt8BywB+cbA8JRgTg0Mtq
xj8S/o+HkwPKk1HRTnkKhj2eQw5yOhAK+3xN0M1jaOfwYkJ7Ms9MzzUufr7C5SSqDyfZ+tdTP2nJ
A/iewXn6Y9NfORkEUI7Nrq/TxWYg5/90X6ahGMLcDEXGPNnwbQjnaxT7HMMS/f7Xj/myxQYRbfW5
uE8Ww366fGj8STKrHOM5WeR8J3qG6RecE/MtRVd4pWQ6T5YPbvt0NbXtsCcvEMOLaycI15Gu/6AH
tDC//tud5OwHqKpz8wRNVAHBSvLO1lv0swfn6pMggegUlrtNxiDL4t3J6brZB8WnGTb8uXRmI7Xo
zxqjLLmixKTZ0XoSesvHHo7o88sCQeokFA/WhKxtCuIbwwNAGIGM46MA1G8WHoKEushM2cSHhmjG
aidtFL6kTbLDZrumHLwR9ibfXKynIJsKsbK8NPgO8JDo0Jtl9TE6/jNkHKTmgCbAjqp2vcpXU+qa
eJGcYpfxZwQHpTbRkS1WAX1drnIC2pSN5Uxy7/Y86eZJO0DhnqxfWDRtkFtR1kM+3zrNpXamrwb8
Lz/lzhTLNgnRY4fQmi8h96TQJ1ZTe6uZf2foVJfTl/fir2JSd+fyrLuYqPVV1PTlrHzorrLdrCdd
cLMe0QlbSO0aQoWnn9Cd03jdhIjLBcfYyMj0d5O+HOUhZy1/nT9nw+JjU7/hbX8YF8pPmd8WnEmg
X+EomLTYwSMkQXtSZpeLZ9A2KO8XULBQK1OszZbuc8up0MT8VLclqnq09YgYtw2S+3QPMQ9m6ixY
ittwQwTQrX797woky2xZviaopJsjv4L+a72kTrhIEGQjqVnUj5M0O36FzOZMDFYEzYBa2eVyLVFW
MDxPgamTCLxcJrNkGmqPjGO018nJmlx6j6xRHAFLo5N/DsTfhai7w0XGx/KRl/9+JjbkICOglnE2
iBBlJ5Ys99xzAnzEqu0uubeQcJ8B8JObs84QW836jbcmwA/A8hzAIWSlCUk7eRuaKxebq5uRm5dz
a3G8OxYOxh7jVsVbDouQMddcuDBZS4aVHMsiKCzsGdOhTezjYctyN2aFtYUuyKJl26zIFTlMpzOh
jnP+GLrO1fTt0+WjcklBMVyIq+gLnUwgA6p3ztFuzxm/yqdO3bAKLjnfTrQIv0EsKzd6sC1nsihg
e3dcHHcF01oIXxk092r4ktEbhIeHHP/0/9jMixzQpK631tMR/XvJ8re9ho5wT0IgqMuoQO52zJ0W
jQobDuC6xmNanuvO0YvXoGfoiR4zgqW0V5a8/6/PNGCTG8SDgC37faERieQkpYVZHGCAobsLFYhh
SyN3wKP0MK80RzS+EWn+ZaOps78gzM6QxAmW+PsnNmJYp9T8kp01QRcwHFWbVtqn0XdXc9qZ3e0x
+BwIvPqUXoDB/PfPGaq0jaVw2tH0R+XWHZJPzNU0UfQZyigMQCQAz2xj/c31/EtZCgoktUNk76gq
vmJ7f9lHeeqglzSX0mu9bJu5xFQIc3ufPvkP4ezn/+uzzEleTKQiH/j7GUqybrVZUaQ45vT5hPo+
TbtgFnb2d7GA0lT4/ONiahIsPfZtqnxvHUhCZYj6JBtO7cCTshNHp2GuMxYBgOHCdvOrSv7kum52
aLJz77ti398eGYm4RcSzPDXsG38/UTdLeymoU3nnFXPeijrZi/Gj4H2zBTa+XrD7s5SniByVLT/B
K3cvoO8nnT/IprpLKMmog3GoyMvsVNPuhmBlCO/sI94z6HxNfEgRmE01R/MIPMJDdkY1d2GgFrVE
LJcZWDhRzmeJj7QiOOcAYIJ2x5M/z1IP93767CXdvlWe3BIoB0qRFjULPIpZx5pezRc+beqMjYgB
wit7kAVtrrOSEdK1J9Ej6V91qrtphOavK0hV+CmSsqTEwCINJ6ORMFHSYtNdNUL1mMqGDQa5R5hS
KslzPNI2TaUfUjZQKfXXRdevK+M2NY+7Ho2Pe6tiasiysuzqbE49AODA3G9O/RcKBM2WH9hW7C+M
bU7bqhBLwp9+GpB6ShRMdERMxu1OwjoT4ZUIZxngZgOyVjZU8EWloyKO51pc6kGxSXXjqKRwc+rh
xfNx4rtF89wKr6HXr0WFWcijLaCfPTbq5DtRFJ8cAMmjj3Gl9Ok4IfF1I2w+rg2R5VmquBAmy60K
yEazjnVQp9Kn2F6rGHa7/Djoq9QjN1CfxfVH5sV2JhAtodfnnKMsM0xWknfwaIuH2Sbn2NXMnKfQ
KzVx72KYawZ2r4h4F4ElA6qGcVu6O9lEeqRa9liqayg4j7lZEG4xYESonSRjgpya5GfJ/BjKz0Jq
5kL8SJhXUkR2A0wVIdEL3or6lHnL3HeUXWXN4x8lFlsdSaWdBzbV/u6tRKwxj08DvxCfMta442Lc
9TvjFv/AzbxjYwcA9gT/ZZdfkwOlqfiFOFXqnh8jO8bqTX/S4W3huDiOWNw36Jzo6/EIo5sYl9EK
sk+azMt22hFewyu5pvCJ16bwLCJazQyUDDzYx6azC1RdBBFbrLSb66SnFD4jtK41/cLJpCNhdLeW
ShFQvQSA6356GQ8dHUs3UueRTpm6+qgrBKTnXn3XCfuqYtYu5IZlJa4jPXKiHugeVccg6NBthNNN
NFAY5dVpSFPbqhJbpYskoM6PXGiOkNRdX3fyIXJKEmC7tHMCeR3R4VM6FkiZtekk9qOKv1H9S2K2
OLwlqBUSzzWimLDxKN6pSL0o7lrBPNS8nQQILmXDD2D16pu9hrKnPioGGhCl3OreiLEW26pXbiNN
Wek6gRQqq1hXm6NdN8uDSxs7NOiJFdHSM075xC8aauMFXtOmMDxnjGB8meGy7vBkojzzO/9FHOV5
X8NMVjZhVm6E4N2EpBdPNVNto6kgKWF+lmrPbmSRJD9jAGxqq668kGwy3kx1xGhcSmQOSfNIDR+F
CA5wuxhVGvNyOwvNWyfWc19lPUsvwW3hMSCSSeLqsQpYxMmfDIR2jjOg7aWVJ+uX0UXj7AdLVQ0P
lnuJ3Pal03xEbIhgaf2E3LZeeh1oNKV8Z2jKB5Jp+YshUiCYGOK1qK4Kjcgawt16/WLC+PMoWesM
c22BmJmK+8grCm7bA7vhwqrQlXkEkLDn2Re8xBYsA5i4vGwNNCaukTBowG+cebm4dIWziJdD6cGU
FzpIXBttnVo5PF8zBE42ToODkqwFJAKhKswonzpib861OtyFvV344HhAjec8CCE68Dz7CIHI5ENN
4qi0jXpM8H4OW6J9TjWWpuoEa6fA1bEli6/UYlbD1CdHoBh06WPnozjKxbNJnKTR+GsQUbu+qm5t
nC8y2f+oQlpyyA7aDqSF9Nl0wsWgT1W9hll0jWjPd0jkayiBKdZvMet/GAkgdBIPavmqoO+ImAjq
ANbFV8AYTXbLUQB3i0TT3sIcXgRDr981iy5BRoaGIZNPwuDdRrwJPZ1lsM0ziFw3VW1oVkMbEFvk
3tG6qRCw06lOq1e9eRryT0+NlnFvII3wZ8VIzVCSd0qq2rSbwXMWdg8nJVMxaGIEK2WYSKXCm8hs
4rlsy9MaBeEDmGcnkrJj6XcrMw9XnarMxiojQjCceJ4rk3S4MYVjRLRo2HaHWCSgOizPMo4wM2Uh
HRg7pESKCbWSnXBLiaml6iaJgIYdiSVUBjdG4iwsleV7guCGGabWmH0l6U0sBLtOaEnUL2M8zotO
ZHtyoejn8MDhi3sMmClkNL4C7jSVBmceOlX2QUunMc4jjPUa8zPy25wQGpO3xwC3LevBATacU3pk
BTMzhxRNrcBbWD6WMgt0FlaGtqMgEyOWSG9N0M8jX92bnHeG1sNDDuLX8TYgwQyha6O8K95PkFd2
KbaOZ9Z2piPKNA38JLBkSwiXyw42j84k2dD3weQ2ZE+lsTNVpxZjpKMUfuCYeyRtiJDd5GTrje21
yfRT30C2J3LL0C4IOggxHTcp3bwCKdeAPLAAHwpdYyD9Iac4gbDM13DGd+fKfA0UbrYY7qYDNuNb
PIKUDBoioCCK7z2quvEQrfKIskXbYX+pr+YAIte6dLDQVKKk0MCVen8tVILYRdjxJbKPqUVULCts
GkN266G9TwHQoaxtPbWhhRDN9fSWZ7sqaRyj23cWabRt8RQkgi3m5Sor2cZnCeKXEJCS4ETHkEau
gE0AgWVLkck3t0Wgb83k1tQXr8+WWvhj9KpTZVaroMhAMCE/wltq0oxRuDVEvS4kMZ+ZBHNprs/6
ZNlrh8gAf2PqmCe6qVdVrY2g2FUa7Cssk572zebqLx1QNlQycXKmxRL9vkcFmK6WlK4c92Y6WZze
0uhB63dusPNMJrzo9u/twJc44dfVq6zq7ARwGooyWyv2kL+vkstEUvuEEvUj3pa3o7ogzvMQvI7P
Aap76DQH98jj0u/Bgj5f8H3M0j19frqv838fxx97hek4JNkgNgOXraGZd54vpdEsGSdR9pivs5+U
dZ2MkWZmvuhXa4Oonc4iRZ2Xf3/oX0/+lw+9X7rraW5pYtQp1ydttkfZgK4YPTeo4eVx7bDcsHeG
dSDkALTjcrP6adjnfx+ANp3V/dWn0QDdScHCgfnu96ufVZXRhpKfPIrnCRPjEavCcn0F1+lJOBaz
5uFV3BhIoufqBqvSfJHsUgDPASge7cG/6C8FcIWZfFOeSn5sXrxr9ZHODhfPBo2yk07CD+JlY8ok
IhQGquY/3DlGf177b/omf7Sm2WUpukmoiYw1BNPGXcOz7l0BaX3WXyn3rklaBNHh7aM9iUqrcvHC
Z6MdwC+1+9ad/rXx//0K/v7Jd89NThAdKggzOGUU42HJGPZ4KwUa+a/yayJtXPOQpY6CV/ctQ9ps
2j10NApU+uxmNPMR9AaLREFZIKFL3MnNQV6jpD2gDfGoR4snJXDnVf1QdI8KvQUyFXblj462O8Fs
frLsjC3oVgYC8K/xzq2WhrpzsScheYZGAmxYYvrfVW8FtD4aCxU1ZjTofJ+8IGg2fJEoBgqApUin
DebZa/JYoGl4aNoFku7A2xgyGZAz3RYOVrk1qgMhiS8W9A/uZ86696QavI8HvLkfsv5u0mYobGTW
WbVI6wcDkjlpvdVpHOz0PXkcfmiOfmthVrh7LH/uGy4I1lbGJmPPwBMGefYscHyWcMjlvYc1sTon
AfgMasIC03LVbTME8CnjcEIG4EmQCbiigr9JZ7W8MbAzVD9YRgnGc9ovOjyNwlNt7gCRq+3BBCs/
YsKeCafYwYBF90t+ZumbkDqOpAUIWG1bwqoTocVtMVNoaH5hhCrftP//cDz/95RSQyJwQ9b+Y639
UmaRC6a4sDXd69MeDhGPaUj/4Bptrg9OYT+ns2J3SB8OiX0JaFx1YBemCum/33h5Kq/8+bz+3zHc
lV9Ks6uVztRc/FN2NqMpdYyX608qzvPFbHHQ5nPYqsfz+cc3H/vnQGMoU/AQ9aUpl1O/K1J4vlfk
TYBPEjX0xX/pztmrvsB38YjEuZ7RR2CBodv0Zkq7oJwLW+GUUFImbftnvM4W3eo7l+8fUqzpZliU
TUxS/zgw6+5ChL2h5mWnIUpkIlc2GeXWEQLTiHeDzQPV3vrRM/Z+8v7vK/Fla7+/AZZBcY85ZkqY
vVMRiHEaeHErGF9jPrTl2T7+2JdreXHkQUgcMGXiGvolGWQHeTa3TqsNpJfLrl1syhlDp3D62QIM
gGHy7+NS7stVX9eDa0H4l2SYxv0Q6o5CVloCemmrcnpctsk2gLuUOmyz23CCNii7fivK0OG3rffS
1idiVCph1at7pdth/0UYoNGjH1dhtpWiVXEUQIX4K1/etuQrs/Q51f1GU2wTeUD1zZs1VUX/uKa/
HPvdIsIqI63UPA9FFT2IlmFvXrVQ3yeUo9RTGFr9+1r97dmZ2J+oawjUUkGF/D5tojsTMjePux0m
7JIcWRTPPjkXy8xdCcOaFXHY2pXxzWT9l1dI0yTDoJCpTXbLuzkuSCJVxrNCNrGy8UCE4ksukse0
oEqgfuP7/8PUycNA9hkPJ3V9iThZ+fcTFOquqcRG664kIm1QQs6uwtxz5LU+e8Me/M3d+6OF8PVp
GnRJyYQxKYl3lzM3XC8bOj5tSn9cR3tj4WwEW/umyv0HZ+H+Y+4WO2msuazgIyC0VC5nUxFgw6y7
itCWn1r6QWwAtU1BOEUG5QHFHuK82VO9e9qM+2+en788rxrX939PePr9XyYCtzbYdStl9QjCm8UV
SXLzLURNMGEfyZ5y+IYKA20lDBPfLXP/+hD93yd/Pdm/fDK6GV9oM7klFOXZ7TGTwgHHYzfadbP8
IHKs6y/JlRQMeAb8s1C7ZZPsKcT8+wJo6p8vrKaZBLyy2p5oNne3QlT9NlVabboVeHjnWAHfazQh
CA1eCLtawPZul8PD4MgOYeDNpl4+uefkbaSJjr16F7/jqYeflgBNOUyo/W4mX6XzcGM+X+OdPPUL
zCFLa/1YrDk5mpq0x7xZ9g0GWPqKhr0bdzgNphA4KcTV3jcYLNHShyaT2h3GAQGCo2OKA+l+qK57
ksmm1DiiYPGy9SjWCbCZgNzVVhrxZoBbJ11VdjT3RatXQkkOBBFl54GdazHv80+LwKRm2xZHTZtk
ulv+CkV+zyEzqMDCvI2PNzBEBr1oMTdiBGcjObAP9pyoZdVV3Mz2SRzB64Dz7J0qvPjBg0A7uZoC
4549lu0YQBGxBuotl0lIoOZkIUHRu6M7OrW5z1jjFS4OVoxLAbl40J8CdUF4w0jHEuVtETuD8RxE
8daECjxGbxlR4lwBDjPzqeXHW5Tm5bj0VFx5KM/NncYeQpKBLRDcMEuuJQnk8bNUnNQShTZ8AI8t
OerZ4XmgrV/7S0WnA8BdbK2lQWE9UtgaoeIaAYAyHTXVxgupTG1c5OEdC168Dke8IrmKk4ucCAOL
rOWvEsqjPMgI4HIIZ+QXqpDmqm0UHeViQW0sRhbWoGEjh8wSTs+5Nq0/TwXmGWiS3loEqArKMIbM
SquhhVIeNPgMFKf5EVW2VkCDtW5CZ+v6Tz1bq+FRYrnpzyysvIO1UpXHf781yl/WbpoOUEkErWRO
sJTfh42AYIVG8ECLaHTMtyB0K5CevX18vU6AU4Jo9V3NonamvM4Ou0M9XyGBQrZ0Nuxsy/P/76Ox
pjng/uH/5WjupdLVoAvs7BOVpqG9hXQ53y+l2Zr4sdPw4+FhnKE+ere2x1fiYWbtB0hL/7oPd8ls
uYddtbkuH+rVRHddoMlwnIeH6Lw2Fv6zuH6WzrtxvnNXp9lD8rg+lcQzneWccXGxKE7zOXu5S3j+
KdjnbvZkpcunIneKLdYHbY3E6+2blet/zc/782S6NViyK5KO5fz3qx5XYy6oVVI9IgU7EJ8CmJs2
/5o9HbTPW/WU0fr4adGtHW8a2N3x1sJKnji/oMdnTzRsdrE9vguMXN6jAMbycXi5lra0Nq4TRPdV
QppySleNTRa7fUmf/cwOarvdeI65LlCv1AZqmnY+LB+DJdstwKN8zeSjsSH9lP6+fiVPi2l5u5ig
kyOYQArYqBLM2Vu/p6xPhX9jrvKNvO1WpAchRZjwowUzrbAyiGJH5NXfpgRqBB7zbImtp9l+uz+/
Fz5PU++v1/Bul9zoJJdoEdOOZG1qeNsynvh1YT656ZFZRuyevp1i/jrbT4x8eGnwKegK/H7brBCv
rqhEVCyGeFEZ3cJksaYmNdE0o93kbw1EjUx494dkP47qAybwrjF3GYFacQCiVW5vifQp1A963Jzj
uDrotAky4MJJxNUnhi5L/G/WQV+rqj+eNBIFWHmJ4rRL/P2QtZCGauQW6eMUXD+rdxYk14Hy4gaQ
7ZIW9lGdu/vQdk9kYu9YnJDttVIvHVvVg7dun3JEMgh2oAvq3yx4/yBCfN2/X47sbr423bxGv0x1
zFp2n9aWEnDxhnFYQLaza97wwF/znzVZUC+GuYihpqXo6WfB+79HnG+vz934R1dKtkItrB5lZ0Lu
Jg91O2e+Ks4ZCjualM7p5RlHcoH4cPnszsTdSJX8YbjCYUungN3oo34VV81KWv/7wP4Qvt5dnvuh
MIyCRikyDoz5+doNM+UYPTEWrFvQst4Gouwm2RtL1jnLdw9lXuW06EGv8vxd246rT3xW1FB2J1py
tuOMvITz5Ed2jQ/+Q/KDbj3J68Wz+wAf+DCboLETRDTEXwnbBoDmBHnOWVzMQuIdKpYFzjf7jr9u
Boz/u/na/Y610gddcXl5IUulLA1TDZNpuQBK0iPbDB/b8ZhTYHqrpRXT4L8v7R8p0V+XVtckRUYY
YkHxuHsnPIFDixXt+lTaALWDg/jz9ZWGHFSJaH3059d+tlbXJ0QkHruTDI2c3Q/gZMPD28F4u5Rz
BXLUbLX65l2Vp5P+41395bju9ix9JrLyM1n6sZAqxoUWoKos9914ZHnk5Nb7aK0KIo4oO41HAS+A
1dJmodyn9KRLEiFcXXLVHsCPqN/My3/dTaEgl0QDT65CRfv3KxaroVxVmtLuWPPBUgvKEzSNyU0u
2Wly0YJbrX23q/jbUsBkiLcAPk54nrsX08vKUGyVKH1snAYmzKl/F3HELglNfwxX6aP2498Pxd82
MSbqIRQVOgGz9+kbRtcPZWyl6SMd/ff/4ezMehPXsij8iyzhAQ+vngfmISS8WEkqMRjwbDD8+v6c
fqmQqFC3ru5tVVdVbIx9vM/ea31LCnbzx41d+dEx7lY8AC+G1HXnet0/Y4K5wkxvGZsqaILTQkNw
Htxqa7CmKIg+btamwnM7Or1cl9BYgwPsHj+1YO4LIGiBMNAPHyz+fQnk/pLe338Y1Hgmvoyf9y2I
rit0eRdLg9UJMbf5nKjmdiuuakYH2yIYv9WWuQhi932zBxdAGWGeWmv00komZeGOGmKZuHPjz5/K
lW4P7r8vn8/9mRns7ACAAnj50eWMyy7Xb416W0XDZedC0gDD0KIJONUo0g1YDm4R6J+y2zTOFgYb
fb/S2ha6DwyTf88znpFo5Z48r4ha1xztFgZsWrMeQfApR7tXYYvx72Jvdq+6Yb6AJqsyDzWCSzjd
zilrX/zMTATEScEcInV8qnykCXBrfTC1qvV5RZeJ9vRK6Jr776/k14rj7w9+16AROzmFEWHIK8GP
NAwCZ3sb4PcjcWDozDaHwJn4y/mcz4sY9N+HZi77y+2A52LADM3QQOXeHVuK271xyW+DVQQnZ3Bm
CxhArWEbjdbJaRgfDsYGuA5U9vGnTFibrT4x3iP9BSdY5/eBALi+O+ztZm5R5QQB6S1YBL4k4BXy
/DQ6YWmo9DkRqSn6d0w14N9StOSG7rL0LVMs/QEk9lidAV8nTc1kUwKYFrkdQ3Om1HALTba3VWOS
ut2Ze+yOHoKJG4S81lZnVeE0cgCDVSXrxZJbcIKBSAafiBw9zYIqRqa+u9lxsBf8WzMRd27GbEmA
ymfY6CMOFqoIpFNkOGD/P5cAIz4QNkAPOANOtFiOkOrcyPqLbkckbD4/9yr8kZCovQB9pQZXAzWN
jsRXWIugyv2ix7SFMhs5YaGe/QMlxQ2LFhb8aIHK7uwLE91eBWoSillwBGyivrCh7wqHoeWZ6FCL
RLcTxogPqImrFYOVHmar84qPX4K9CZUgwIX0kVvQDZEUBAmbxv5UhUlCxdCD6+NZIUJyMRd7MzAK
Z8XVRItinjdd6WF063xeLbGtCj5uBbKVytxKkTlECzyzTPDoqfADg1VQ9T+/5s/E6UQcmMnB5KPs
UQCae+eMGSFhY89nFjedH6ywXCfOcUnQLf/pncmcY2511Cw9hZ/PSi7xdvgGkDQhdtDuNtwHH8O6
v2FuZvsRIOFAcsDw9EMo+DmMjvLRjR8SyDhsxhhDYho2+Dt0JztYBLujVbG4kcQIz1qJsoAw2b4V
dAj5geC6OIx5AkP/QYeuyf2EdrLZRS0AY17pOfpiTCeUU4O3/hpxtqWXr1d6ahMEaF64Cdnim1Xp
fN2qOQJqu+U65Irprlbnzc4OaJ4u6XNoQ4+rR46Es4pnwco9c5n4DrGT9a4WTmHcX3yujZS7i8PV
U0VX66/tGRsVJxld0ohu84WhGakymXVjJxVbw8tol1pIVQalPTPGI92sXgvGoHrjDNdrRtpIx+lK
WG3pcKf1v7yNaXcc8T+B07FF9L7tCPa7ox3N6kJxs7cPRpCvEmswuvxBCb6k4HLwUjCVDjHKgRgd
k9l1BRrUHwOO4+z2kTzzUaz6z2CkPfmw6/oBMox1x1rrMclCJk2MVzFxYX2/aN5uIsxfQkc42GFi
Teqzab2ul6ye6dySsXT4/CjMLtA03VdEiaRaydxLALARofhyEb2iOQ2uy+VpuVT9ifOiL0FF2S+v
y2Wu930WuLYH+1MiyqS2+om+t9YJJ4aLia0PhAcKFS4h7kMi+cxXPq0HOPnFw7UU8USbw437UTge
voXzK9V8ZU6gMEKzh1C+txkiKonHkDzcM6gQl9DggLV3Ft5Aij/ljRAbg8g+3sUXUhzm+XJvL6Uo
C4HGJYTU94xllgdejFpG31BQzXW15UcM7V2I18tFQHaIbZm7EyMEGRjsG63mgy0O/oDU1BhcmrxV
jh+Dt0tt8ZYZ5u5+iQ4fdf6nEFB7or0ClOPu1lANrui3L2S0+bkQ8Ze8nRkvUMfuDg4JIYXotubn
YHMx/+B7j8nRtoYzXI0+jRy+PWURHbihbRlSRezT+UjUULcSshcbW7+tyT+8Epo5WIPIlKqo9utu
1GJ/NG/VlFlm09sjzaENNeRUev1k8QDJx5zXb+eLOU8/0K6BpX4DKIzlwvokkZFIrD6ehLP4owU8
DYhkzWT6SReOpoI1J7Okjv5A2uyR8BLUFAJxFLv148Lhj37ykY4esJekPwvjj5Y6R7JrRxybTuPL
xVzOa9Hyl/5xrQXxIsGeSFfeT/qrjKrosjeTZcVJoSFCeQFcxuUb5Jv7pAvXqqEE5yNdzcEy/UEP
0p198QXomPGpH8a5Gg4IZtAA3SBkAxPhKRhFFE5Ts8vCqdBzmsyhzj3LsZs276BBeOBEMy+w6gfH
3RoKX51vlHQJFJC8weMlbE8n++mq3BCQegd5e/UM3Ic3CCpmg/XoFMmnUTkMj+oozp2buCTJ6ky9
o6Axc3CTCw/2RL+pHVCjEBAPc3Mgi18btr+a+KJi1GkK4oQZbu/tQyPKGGq5mgHVgvCJ5Uq2yGQz
b7N/Vxk/DNDkDWN9kGh2azJDwq+O4F/HvR2Nc5p3KexJ2hCduiGOfa4ipcMpPN43in+B4aSLR1s7
Zc5gSFd6j1CMvOYaVG/Jt78nn68g0wd/EgQnRPuj9ojKjwTXek8znFd9Gba8I/Qe/Zs5KQN5Bd5S
cVnEx9FueHUKvnw80zDQy2mTkVMpKs20ozdLQO702BafNRqyf3/oH7O++w9910caVrfiJibqcNIg
DFaSDYnYZsOCRi0aT4qvZFiZ3Bgwrf8+cL+B/LuMVinuZV0HQ40jWDO+NgB/XWxNudyE7tDkSIDW
XRFSYpAMS17rv49yv825O8p9y8lIBkkV3y75SGT5a8KkG1NSYQevHxFV5R8zH9XoYwuAEgzEIVPT
r8H4Xx/oshea9Cwy5ZO8wec+wnphnby9c51kweXkCcurNNdu7gC2Bbpa0QZ7djpicdwdLdW7YguD
c2QXwZVihlsbIZy7G2mIjwhdt7tRxu9rNgSkTpwZwhShuC56QuOUi94qeYFSebOHoqUzgm5d9UUD
B+ZTdzabGtqg8P6B1HHTslKwFMfWJQm7whuQNEch8PZV4DbIbwXmGh6DF8KPqAKERXsB02hXonc7
boywH/zYh4SIYuYzkLKpVykfF6z7dlNvdF5uGW/EhAIYI2aHNkc3R9SExyniabDug6crEDlepil+
yuPmklmzITzwzNTIihwd0wWuZPdNK/yccv0j000dOCxl7aAY6ZhkTyv9guYmpIK7Wa7+dAgZEjUo
ikRHD5QXoEf8qH0SZIqnwEGaouuBd0cYQ26OWskGQRZg0zal2Wl0c2JG/kS8AZ9+hRs963CSAQFA
GPKSBB/VG71HwkKNGZnJzYcIxMlp37Sg/AN5+Ly+RjqKVaueGUczo/BHBjRuCJzRw46ra+3C8yU4
HvvwQoHg9lnGySQW+ewpfjyMuSWgT/+6qTcIc2W61rfPynSuuMe3NR95cxiuecGi/3SvzBN8xuzV
Mag65zxOsH+7xURSCHDRmfBY8+N62GDbRzhYC5bGceZD2JSLCsKZmbDP4b159rU/BCe2wW4Es5E3
JPOy/u2cU3oTkxYVtnrwscfo8DvZND4ZZBCBFRumtIEJ2ymJ5Jp1fJvjJfJq05jp7R9KDIx8LSWK
3Ljgpq+1I40ON1uz0/FSy1nGENN6NygZGFcN5/qmT7LxaTmImrXxoe9NySynn6fNlaAofmQFbY4c
r0EQPy93CsEtJ9IlsCX7ArHBoqUFVCB4W5COd1afDjwz/Poz6pJQX6j1gwXpBxZfRfFAP0nrEf29
RU1ixfrrAVa1bKDq51u3yp7V7YUsDW/cuYcJBn78Yrq9PThn0dqPeSbZbx4JRXohV1i0Qjya2Gof
Kpl+WVDQi7KgQBvRUKt+SZ3+Oh9JqGXZ6ORuVYEDYvjZRQXPHoTvuUxkgsWSgA3ngAn58wZA3Suv
lr5V5ygE3aPa+8WXRaBRYnP7OmXj8kMIhWZdml7XZ1j+DV+dm5GRxRYjOgGvsLIpkjp2JWnnuiuX
zQixJfjwJx0xWXMlKMiuMxjNKNPkaJ1mZUCrVGcPpdhswgolMDTmBhhUu82kUQKdmQ8AwNGJDDoy
lxqvU1wV024aVf6siPJ3YBNAO8CqGTtXHynmhHA0fNfsNrN+G/d2I66tG6EWZ+/7cVqfqCD7zXst
uvuLr7zcotn5LZ5pVyYb4W7ojXZuP72gSVx6xSbFoJ07IjGWc7SbHh7RFpRfIIS3sE9YLEfiuvWZ
ZS/H8ix8BqmhxhFjkzR8nnedFeH/2sMRsNPtXiLZZJLH7uVt/Tzo6Hj51vopWw/UMU+JYOsUy1G6
HrIbtstptQZ4UmBtip6PH6TphUJjT1JvvlZpXyPgJozwre/M2Ke3lABgB/okdM3N5GTi7lfA7QdK
HD2HyuRgRqqjjhnnnqKcLzu32YmcTOc5FEZQ3zXhE+GSFHVsUBUfQufpaRDy9GvB4c2Y7eavz+0b
26/DVAfz86A5Ccznx5ub+1KmN9nPC3uNw/fn5LyrmwGo4/OKG22UBtj/kkkx0qZZUH8Cp3gerlRn
gLRB9aqgcEW/80nDC2uvzzdsJ1WgfBInSergu0rGJ0HoBOURi0cUIgm9X3mfoytkgf5Pk9zOf0+k
6ZFG4GtfvaaCbhNwErxAJBPxT+Oro7OPNNQpvn7dLYy1tk2CK9bHPi9K8GBcieMj1u0joXFESb0k
L31SWjeGdLch1yG4+AX+9j3G7nKpR5fl0Tm4ymaA1bh3FONO8LsX1fl3YfLwKt412KsyL8p0N+hW
SGPpbvZ5QRF3cJywrzFjV20tVt52R6fLhM4xEv8Yo3+fwc8CjFgWRHrApRRESfrd2KPIEcfrlGwT
EOhMmfa8AYSZ8OgoP28WqZeOGLIqE7mjy3dHGaqt2hQIECbxbawl2yH0mR37FJwGXfmg1pP7G+97
Sfn9WHcLuAQetiy1tllrpuaLSD5v0Wl9ftPt/VqxP1ASW4OXj6HTuq8KRnJ9shsL+NB1mhMgEtlQ
Qq00a7+MBv+r3Iwam4uAAl3Czt1r3L4/MVU5aE/aTTlORFikLSIRejxZeK48cTBu0wXev2Qin7e8
+Q76g67tL98yJbaCRbj/LzPq74c+qPvk3HX6rs9qOWrj/YX59DzLX/99L4n37fqvXYTM+5PQAtKU
v2Tkf72rxGuRXAeFSoFCYG85Ia1UNAUrBtKQPRnjcpT6n0ucgjMwmw9mt/2g4u5LVwZMlHtvMFor
7W6AVh1F46CBip/cUrann7ducRwiJ4qM4SQ/PBC2/X4sUhN4anAu3AtUhNtRV9prqk4ExQE/Ug4B
snSL622i7VuwRQ/2o78sEciJBwgL2E1QAtzfNgc9OYpleYhX44EzXajWgmB4h/YRnSDwDA8Vsvc9
9n4DgzgWQSQFhyrfX8lr2hp5qnI49JBPYk+esTTzebxCwy0iqFiZJgmOFqNvm/DMygwPJoqK8MHX
KQ76L+z7F/r9NO5eL0Ja7cR6H19WMPdr6QUSBcGGuSn2Gn4cg9Q8qrXV8SHtbOM51mwJtgmdslkX
PFPgr4fD4HCcHGOXWPW+TXomDzq3cD3GxKeQNUI8chVh9kCFOaMeBRBmeDjkpmxBV+X7hdbI9JDa
G11xkhW/bzGwPh3he5wxOrAp8dmxeAZ6BE6AHmFIdNdrnbq8fIXRXMckaZezwqPVhA+UQr6M4tfw
mU4alnwuJwmNfpFbf86HSKMat4WCbDTc2NRsDx7I/rm+v4qEWgEOFEm4wjb//bkfxLK6r/Pzcdoc
tjo6vNzXzkRu4dlUnOY6vtbLdP/04Ji/fXN/HfNLZfHXInDoq2olP6fT682/sZB2ljiYpFfmcYeV
QnrnENdX5jRHs25nFa7gBtfeg1Pol/gfH1tEQEzbSIWIcPe6gQR6jUEKp9PsRsgSztuDc0Fen71W
4ss+ielHr+joipfVWX3wOv25AvLx/jry3cunLDvpXEv9kYvxuVwNCDE9RHtj0eHauHC18wff8C/b
g+8HvGvcJI1RqEl7IyP4iP1Y5lqKNRCt7ohb+q24yPZezXzeCm6mr3dwh0Ptlo7rS+7J+2xcx6KE
aFBYyCDlOukWDBN28kbj0HHChYLhEKJWgeob2L+1r3R/rzEuS7rNAapezrwjO2gEHsA+9m7S0Dlr
PUpgOJEAAlxxyV7ycV2RLcwPb2/Q3ujSSlUZ5Pkqhcy1K5uXPfbWtj4VzKaOZomdXYS/vlOrBzfE
z9cfLyNwc0TPDVQN69v3xyArL3LTasd0OiwDbgQmZKLKXGP64Lb7+WLgMNRSlDhovLUvNcVfd34R
Hy+DWhW7Ub2D500pX5l9ViOy1455GQnTOPHTkSqP+puvei9jvwZG1i6y7Km6PCBmGL/cid9O5u5O
7KTjMLlelXykrnsQ3QWEDrZkB3cxMLAbALUswO1MxwkrKf1v7MeAwmr+xcIPNAwlLmAz5Su7vYd+
pa7s9wIkAYyWamuWvhKIq9f49+yf/dP47BsIu/t056t7Jhe3thVzg0OWoQ4ZutwfJxSwZL/22biA
oUY9HwjZJjsenX/pwMMFih0d7NDQVsetNfCg2FnJsp8J8MBa//6qvtQ8dyvEt6tz99jku31e3s5H
iqDdQh+6O6KD96NUXNeCe3nJ0pXAvjULRNlnxWouf4rYvsSLgkGDNlJBgcA7j2AbNMr2kPh6+3Kg
kU9EwbhKHFLuwJ+kKJsHAdD2lD0fPHPGA+rcyF4V0bqdHR2/YfaSiCFc+S5bX7XVCd5vS7vZ66QH
Zaf2242gwfrFS6GRKPWlt/3rriwPp3JfDWixDgHYAyREpCCFw/dqRHLIRAkl/ikg8FUjBnDQPE6T
JLp49K/DfHyYZ9N9ePYrv2LDrkE8Yz6mmE2E8DgZKyu6BT6edGrpM6HPPe2Ld6UKEqtHS12ppEkp
htRF5+lkwp70r8Euqib8MqLbRsRk/4XrYLGtHburGJhTatn//qJ/lKTUoYZEk1nlEsgUa/3S8Nen
rztVOlzPVbu2D1SjZBdF9fzmawt5PPTQdCcEKjNvHkVF2E3q5b8PLsn3L6L7o98tPAAF2rQ5D6u1
+LybDX3FOY/QzT4D+1j0e2XtWZhen/LX3ewUEl4/ZzFdxr46RSXg617R/9koW56nQyTG2ls2Lde0
RcTNaV5MD1tanXJ0iw5jJPjD+QEl3dV+JZDd/AC+Z6cz2XVxVJ8mJMnz5J7GvSYhaqLdNEZKhtjW
v7o9cKy0ySDBR6otSHmcEMYZwl8al5G6OI26UFtfZ8no/HTk/5WYF8sRSj8zjS6BFO2nZbR3xYAx
yagmTryYHPpYbQeMa0TCtFkT8G3wWOtm4dN6VmfnSCakmQcKHliK+yO3C69xhyDQKgTcPdRLdcRA
hDNnBIatTtLRbboDAkYmKkS9PuqZgD7E3qV7iTpaAwkXlG6qxeHG6uI6z0bquLbIVZ0onuAzofau
Ecxm5sRKNLDZ43uFE7tD+Gm3J5K4SRivbSmgc8VAlKApcxeRbQ1U7Gv35ydTdSHP2kidMKsbS4sT
l8Qf2nJQP1iqf0gP7++S/r3y1z2qtgelEQ7CYWYc1tIltqV9KAq2wLgJ/OIggBJ+U8BVQFlExl8C
Hv/3bSr+EL7en8Bdmag0Yi4XStYiA+OtEAAz3xZA0afN223DYGt7g1ianplCZNZ5PNika5AdDplI
23oujmRXQ8ELCdmFhjbXIDkSCxJJoQxbsiW7fQYuk/nXqnNES9nZScwbQfQUrEgeOYnRjhwJNOQT
VpjN3tIZajNtctYG5TBIONtRZnv+MHTtcbIcztisv1w3+N8s7YVW2PBi0rQxmanZPbBUt54A+ZCd
/HaCPniaSo0pbfYugWbmJMVeWfuowaenJ7KR3Rp+6vaR8+h+raVvjCTRMJhlqX2v9u61AjytSvby
sJjd8vlNic3ynLhZGd5yxzh9tkcG/Ygk//3t3dc294e82/kKdakbZX4rZlUzP6ST456ay2sV799H
+TEg/DqMiNKc7oHKUPZuJTufiuzMtBbSUrLIiz8ZDCWpXmOZyQgiYLiDQFTs1qfsAafhB7Hg/rh3
z0a+Ly/CDRvirBKZ1uvkNB2IcApvMm0a/WkokZgpr6/leNeNBzp0HjrXV/lR/OOv15g+GSHfiNJ+
0P+KJC4vRZEcZ/D0GZ0BRbx+VLsrG6lHHZT7EpKPS5GqMnceSqRdSPevq6KT5SrReWFMBRdMAXUZ
lRuOMN3OvZNX0ObUxhd6lemDL5h64G7T1B9axcCAi4AyAS7z91XoUgpnbl21WmNNI5hzkn+0nmxD
oh2X42Sef9TjloJgP6+w8A6jYlnAqGKlDUnGijQAx+kM8Xd48TKXzgt/U4yGLkb+keEOe13UuP9/
Su/qgA2w6eCjesEMuCAcxibVzs1sgpl4bx1t0p96vR4P9sD8zE3YtM0op2MruUhheMb5EeP9Igsy
Vp6+oZwx5EQ0aSrexYm9NIiBV+7C2j/yJ7JA8apRfx4xQ0POl9+LJ2dWqpvfv44PYRft+VvFKPUG
HnTlMTRTGJasDQEKZoe2AzrO2FPDxOdtA18Zkd5IATire9lIGfeFU0lFLfp9BxtplrV3kG1RZZEh
4jOssNXPIhB5V2FqCKpImAxQhiIxjBCBkJJ7c3bekO7y2brMNiAInA4FIlzaQJvQrqZ4It83AEPV
I4Bd2EyoEw8e9SOKRfz8rjBp+lVzrQYHS55kESYTDJUD2J4n+0gz8xIebPTzNDNLXxhde9V4qJtC
0NrXKdxwXrrkUlgC+FQI7TYqHV7S8MMdORy4ojWIeA2/CICkCTJGtU+nBZE5Kl/qAKbaFoCEiJXY
xNnHBUA858vQfa2Yb+5FcGI7YCzMrCkEPxOS/mAV3n56dPZQPqGJhkDIrvZ+C08ZvZXkA/W0TxSd
FDTewaIsdvRp5TC7tiCH2hVU6xNvhOsCjrXTfzOGx+DWhIN6YyaNl0BmOnqaAiQ1ZpIJFZV/OnR6
ZEdwgBvnyl/HOSWsav8VVpx1AZZLTWLGvPc78KnAyuyrlfNKgtNGxXCx4xF59H5ss8tBBQk7ob/o
AJ33ThExu7e0heFgkuGickmZ5WjULQMmoi+nAAQwFFjCu60ddVBsVRxfpS46YPfFVeAaI8Hl19ys
DWBdqLL+blSC5wbkbVKVcbUZnQXxKHblSbwqIikYjmu38WN3b2lOF+692i1HzsXuPJVSi8KbcdY1
ApXqWDoxsUoEZSXIgXTnIXIek6iSYPDcjrRQC1s2b1fuEl5MXFI4gC6FkpV6FEBMYxltEmvJmTkx
Hb5+jEU9FxYeJko2i9utbvUU2N46rHqx17maqWz7UuDka67Olo3bqPB2ERN7W41ym6juqYHcki+D
27Jyenat2N8C0/lxjMOMe2kXxjCxd1YT4PyKTtPT9BIdXMRaDYpV7r29e+Hrl6nTFUY3IHE59yvF
nRGoC4i9rmZBNfMQZE1QM030SetTIwD2pZhcPAKhfKk3/t42fq2RuqTyHmB7D0Tg+xpZZfvj/nhI
27VsGtPClibEW5nTsje/5Fbc2DIS1NG7ini4f6gIhWRuOdPfew9bjlKa8FYw4+JSWzFUopIEeO8x
mAUCkTzY9/y6mvd2lsFA1tj23CvnU/GcJ8MkO87K2zZNXw86LCwNJ+L5yWW+u+dWlY5EU4ex+pS3
nlF9VELtNa0t+Y0cNZc3vZrTvtnXnphID86Nbsgvrxq4tpgNMbzAQ7p71cTapVXyk1atyWO1z8GY
Qs5MYbnHLzsrDlnEZ8UKCwLAdtnFizVGoxzJLAywrMcwxYPdmKx0lntsff7ONcz+zjuwzqG7dHYs
+WiukeXF4yyg82Sdgym9jBmPoXd0VAfdDHT1/bhwFPMNSa7Xr7bxKhknY3mBgM7WwlOQ2qKfwiAW
WcbzsQBouhhffaCKUYxfEUGk1zkZElLBOY33c9EXFnvvxo8v3Tg6hsd5sd5Pk2nD5iNztLAc4d7l
pUezs39+xgfix88e2XLczyRb9oxjHo+4F+LSUuEtx4ohIDLcu42XjjXWacyKykSw3zu2Tic39doH
Lu/+xr2/saHVYmrBTqNp9x1TpVUUoWyPx1knoh4uPJJN7Vt5NVUwGcLnv2vJHxKL/inCr4jPiX6c
yJTh+1PU7mCkNoO8XQ9NxWoXedgu1NcBfQUJsylctxxk+6YOFMlsiEa0kyWpdahQKg/RzXGchpU3
/3/OiHmONmSSLQMG+35Gg9vwUF10pVrTD/GakThqUVkLTg/hNFFd8pWwlI7r0dHvxs24sJgZm3i8
YVozQXxQ0DN0/e3L+Ots7nYRuwy+otEk9Xr/RDZCkL1cDVLCvrIB9JANlz0djpKTaTyfYIsqDjmU
UzXoS6BL2FEl5PNm+aHagO9DahCreDt49fayTsITr0vyZP3OOj3Li3NIDd842UR5x7UwOTpn57Xf
TOXB5b1xiM/y4a7x9oUoBP/qFQuKJ8z0SWyVjrCkssBNPk2wChs29jOHV0d4cTsLbN5Y2bT+H5o/
cyTfVyJNXmL3lXcqmbV8s5DIA+HB3ftLn0XvQ9nxZunUzIpyt0s4HHfDy7DMm5mWoigiSPok6aad
yU/aldwTgkmrQouOp0G4318JgBOjpgh3Go7XZl2R/ad3qICDBOzjTiICMTcIwo5dZlAE0mbwBkrr
cjzaRccEKaMULTNIBwP3oqeB1gz8f9+L6s86XB+AW9BEuR/X/sCunIcXQz/qgHlK53DwlQKJj1V+
7gWn1C2GGUeaMIkXX52WgF4yno4mMadkkmKNeI6fzujf+J7BfIwMzprqTrWTj2StQabHSSSMm8oc
LE/P6VM83S32MUCz4lObEwMwu41lIIT0Kl1UfOoZ363CH0O5M+hFaJfp+UOw8wethx9RMJqkozlQ
oZkxnpL0+4lxKe3yU5OzFBALuXdum/qD7JveIorAw8Pya70yIV+rtB3JvRhF1Fk4SxXr+cxWD3gD
+P5/X/2vHv33hRCAE5JUTUfbOSQd7ftKcB5cBXEXG/VsVyCy6hS6QeJcq1OnZ5QdJfJLZQB9cWof
mG4XUrHS80ugcxcU4iucZ5PkK7c8V2+kt/dwpTNI31x8/fdJfmnQ7k5SEmFrGcp/+w13C0RzbA3x
zP2zivpcD2MhBRCenSUGgPLBk6Xdqyn4gmA4GQrsQmgMlD7fr4d00ZQhyb/kG5n9VqcxTG1aBIpV
js9v+TqbohRlyzcb9vLUA3JXnEH6EGU7bm3khBGMyW1sZ5E4v9CGqT4aK5lJ78enJBAXV6QAAzrI
NaEGEsmAYqjSVyJRwbrN1SmdIGu/bCFcwH5dgBGZ1G+3F9DSNc3NDxCuKOLFWe6cPklDAjh9tUET
J82DyZHYf777S/3357+7H3bq/lolat2sG7dDg5SY6fIcUX+/nFnqDm4Lb6DciA9m/j+Mbl9XnYY1
ixkWUOV+CN82STfUbhz13JpCr1km4ZwLT/TP0dxKT+Kq3WbTZKu+DBnuJeYNMAXmwZf6vQdbsZT1
UxgqcPQt8QKrQeFBvf28jM7zxhtsMtWiS2YrC9Tz/74x6a3/crloDgFV4o6BrXlXIB9PStuUu128
wlBqiUvoEQ5pFOysdnvOX1s+vy0ynxtjggEjEixHtd8DyuUNnTHz4M02PaFoiKEtmLrP08D88N7f
ZyA0DGfR0RYIYGgA7TFfJy/mAhuWX5vBuxe8BR+ZfzQ9B8kuex5Eq6b3vrNnG+9jtTc9z3mZoTAL
vNY+mlifrk6wmR1tc+KhZ3gTnJ07m41KF03D6CNYbWNvO10Z1vtowPYc7p45S8wpeTvhFpsUYmB2
kwy1GJV99NIWZI7WJrMXmrMdmpyy4RxpY8K0ZK9tHYIdu2041bjYj+N40u9afIFtzjC4ApiisIlw
OPVOkcRl8GU+cwTXba2nlLQmbBeOOenvbire1lIn8+dxkLrbZzmY78LPzCIlCfSG6gwDwR0s6p53
4fDL5FM2I70f6M1zv/8jhT23zP0I7BKeQWs0Wv77SxeN39aIv7/0u7dv3SkJzujYWMkY9LHpbrd7
c/vEtn3eR570SUvbt4FT8r9jWj/mG1KSwHshUdFUzRHzirPpvuF0569q/TfSUclMqUJpMXij3vU1
2cxw5ZnTjkglxcKot32mHuaBYFbZUf7TWcKal9IHimd7B0LMYlP0P3jkYADur/7VDEfvfXnd/0zN
+djRG/DeR687BJ47fjfBNjP/DC3vg3eOt0LVay+8lw3abhPz1RJXUggWcvPxwV8boc0GYRKGXoDk
kbPkeLOXkD90tBA3Ha355xr4Ik2NDDFhQQfg5LKz5TeMF3ox5hPf2Z/EfrBO/1C99SsGRn0SPSW6
h2ihvq/TYh5fDqna1Ot4C0Fc7RwhKoRgQJEa5ibOjbnkyG8SQVYZzkH9j4CYObOkaRIUA48B0g2o
OouvS56Pi8J7ob20SOHyB7XN16D9fjVlQi7CwSUvgg3097NMa7EwdnnBukYEV2n1aoJt51cbBTQi
ttG+nQfVFIEcYUvqqiWLJrXrBKeTqxBNPLu+g56zVqILV9pq/MEfnQvdX95hkLgJAhtasiNaXrPh
S56HWjvWD2PdUXlsC/yFZn21Wzbo2MceXP1f3xIaGxqiU7CDs436/rlUsgOTplANkDeqB8tKti81
N6RgweEPaVuqz7r7+fTgufu5Z9NxKemiBP+Ayve+GVHz8jjvDehS+W0qq6/Z7amqwmETHQev9SWs
Bt6BHTXhiN1cqiNJn9/KdUsQSPrgw/9WMklaz3pk0GqIA+lu85SW4qlCTEbJRHUA9c2sD/KQUPO9
U4rjuBjtpYRb7EnMKlur62W3PywplrRB7agGyRlXL8kISroQEZxDCDq08+74qB3y2wahl/Qjn5N6
dMO9Whlwl5p1JRUTnd3WksLnodsu6NGa7FieeF6C3qULm/09iVDCjyu6gEypAIaNyeK1lySMmNLi
oTzrt4UTBSE9ELCOBrmH328bxDC7NhFEY3WmC7LCWRDN4IMy5GD/nwIHfHif9vfh/fNHkx8yq45B
iSCj7wess7iuxNPQ4PUsYQbuHcCbDYw0NnH/vjnlX3YxGmJXkaqRLpR2vx5d6lvTXgdKORPqUG8W
4i1SdyGx2afihJ1wK6OFr3al3WbrMl/gB2jU8Jq5+c7JiWgeLIe7cKDPteJ1qM0E7FEXh4iHIo0G
l1k1wH7uXOpPqVzW3Njq6t+n/ss0FGbpX6d+V/IKx7SuDie2AGKLCvjknciQLnJqPihFZ+nsNJiE
6uQatbl7Iold7kZca+vcsA3Od3O95UTbrcyWu3vapQ/UHF/i0rtvkAkNEiONc0QSelePNjddKmWl
qma6GLblYFkMUWgK8aSsyYPZZ24jsXMqhqP9gLC4s+xgIa/E1pH+Q9mZLTeKbev6iRRB39wKiVYN
6izbN4SzMQKEQPTo6fdH7oizK5UZ6TgXq1ZWRdoSMJlzjH/8TWosxEePI4vox4ip0n6lpIhHsxEw
4wJPkdkZaGD3eGz6q/DSqoRAxB8xw7Zcf5/lwsLM4KM3ha9ch6BJKoz2YTgVbK3tUbjIYXGZkWmz
zhBRlMS6pLPhh9yu1au+rBVaglZ7TzR2fKPd//th/e1E0WHysPdObzURub+vaOXeZPUtYfNJOsmK
rj6qTK8VzV1R6lZUw6o3NeYNGsqr/aMX1yXdW2yQwRNvJjhgUB7LangRuAuVku8f6poBbiCpOL/u
9GFYiAJwAVdf5iUnEPBiT1cHnFDfGJcsbqa8vCcoBnRgvqFhVWT1biJY5vHVZ0SYt1eZsT2TdLle
lRcduH3WMnSAPzO8zfSwftDMN6jdelbVNWmciwniwAugPJJ9r0u4PXw1Lf7LmYEfLxsO/5yGmU+3
qzf0SL4/qgbp47fJT5vrk9sPHFZbY/fvJ/MrTut5pcLAnA57DE+hhD89GaPUNKy+7uGg7GVMSNMP
WfdnDO3zaF9lSM+xEueoFElLgQSI1RWbwOA3XYC0uR2/Wid/aUyYbZIOQjM1ZX89bbVlrpVN20d1
mEujbRg0IYaG5pY5GUiaqpB1xoLpb8kP8RYdNOH6Ob0RkW4ELYkpmXEJsiQ5VPDctGgpawMwiwCG
rmX7W3U/mXmxqGtfJm+qzoaDmKaB8cDToFWRU0SvUnJHcddDhrt86mW3EFPCXS+7e7U2WJxXsg0f
JkmuQIvDL9tuto9eZp6+1F6jFPMS7ECMKOQhqV3nYOW4MO+jq9LxRfiXDCOxVCja++QrKORvW/h/
b9nTYZHUdRUrTVOHJZjsRarwAijkIOLrVkpliUprkWA1bzIa0IHuJgXhI7t9KOfDhwys1hyR8TUD
0v0OWX58vKjpWa7FU6cMX5SVf8NDkGubsI7xgoKD+SRv6MfaKPKZXoeV+dHc1FN27V/zaFyr5dVu
MdzMRe0gP2aOen955MZhvN3/vwXU1N8kGTM7hxwBw/S5sh2TW9JDqi/CLDqQGSWSfc78b/wOs1CW
YYvLAUd6af/7HdOnVfv0jqF3kKi8plwDTXyq+jslvjd1Ot7DRH3tlB8mM0yYLUoQD8vxp062LQQN
Am1UXOnJiC5JSTn3cqj1jtQdsYNpx53xJnjaKyIj3WlSz5zcHlyTueR1EZOaCZKTBU3MhczvP1LE
4V5UuyXHxWf6Td2hgFRPl/eR9mHmZukRN4XdjAkKbh9Y7c6AxGztlMtuzLRGtDQmd+miVbyLvlRS
V3gfb66Uu+LNQtkp0jqq83/fHeUv5dUEK5L1h6ulTo31+w5UDI8iu0b1PXzgJJ6uVBr6eKH2wQXu
ys29fVcIFU3mjYDtxS8LGMnS9IV4vFJCI0a+hDAGdUayhX0bV1csVBJxnpenKzMqmqTuVJKBquLn
YeH3X0abaxHkF4Bl/GwJLnD7YS+1hIJR6EQzqEb/vrZfCNDzk/+/a8Mt9fdrM1CEXuI6vYeaIVh1
4sdoFGMdLsb1vmx1lEXK7TANcaRk99CNPRq8fpgL2mz5wAtkqmCix9DMhazzI45/sSGlMHsR9bcY
5YTRCZacmPPrQ/HiOHGTa7FUKs1txfK96zVHzH0tIT0jORVA0zCc2SKnU/+a/RyNcf7oCV0dK0jk
eMOYDbay4+Iyy9Apmm4hPZZXHXRC0eF853OBD5aqGqFzBNRSWX2NiDmyxgGb8R5pn16TNuMU3PkZ
2J7OF5tV0H1m1pXdpEn8SxwtOhNaRk+PgUtHKzOWULsv8LgJwHi62VTnSNfwhZjSMZ8BjuZuatfs
XoQPyKM1ZzSy/Tj7VnWDBV1PaEbv30/3jwwFdhNTmap0rKMN+OpP7/VVYkYhKnHPDCB5SV6G75ED
b3MVHWUoCQ9X+SF4ojOuKrzGGsv0/RhkHm/kBXAHo/p/f5m/0BN//zJP9bCaKvEgEprH1S+lnPwL
C4fmjKi8wlZANaB4QIkg1UhbE37178/Wpnrkjzv/nxvxhCcafa1lZXLtGYXJ34mrdzv4RNFOBtPw
RkhGpdetJlp7Thp2E5SBEJoTxGN1OFJqK9JRVpTDYDgIPa2ZQ3CXrzrGkfKQHt3RtjGMUAxHF7Wd
edVaCpRN/q3gM26OiIHK+XZSNhKWVJjIfZlG+pcp6HRb8bk3VAVR3q825D+sz0ZGaaX3l/6kb6/e
FWNlN3mhhl9333Gru6yMd/2AGeV3eRudkCyESIGVTWULTmvZiwaSBt30dvTxBrALCMxIabOP/EXc
4pmsrKuVuBDt/kW2kzWabNhK2YapCoMiNEymlWAYFGJa45n7xpc36kZdjqHqJCvVMjZXut8Gpq68
Sc9oOY5w9g8yBAyC595i4qWNH7Ezho8dPQBZm2s4GFsFpks1V9elLwTJSt4pW+QjwS0w19dA9g1c
fPUdhB3b2Ix7Yz/C76jWE9X334vF+Mt+/9sdfUJh8iqNiqrO+pOybnFZxzdDWz+2RIIfNL97HfeK
I+zkrbImOw+vZiJnluJW9mbHfpmsO32eIDdfAFRCB/I4IT0M0dazl1sQYYbBYJ4Adydj+CoHYzjl
e4sOZmMstOrXvw8WA6sW0FbyTGDhx5JInIWwlbaEM7ozUpdnLzCsD6ZTbPNzFlnyUQ21L4rcX+37
89tC4gqG1NDd4aE+7VPIsW+Us2l/Gp2g+q5u45fryub8gac2+vmcZdFCIZQDA2fZG4bNsaNvkhMu
GZkjbLUFm8pGfY/XEteWkIQgeEf4VDgux2Hl3gKMAlxjlYOLj+F1MzsphwEjqd1tRxcosZXTC4Kd
HFGwa/sZ1G0Cbj5Fr7KHt0f4FWf6D8fUaYf8dZUydoDwcZ7OPyWJlFaM9O40vM4O+ScUPljv2/L7
RKuH4LtUfDwbvut24oTqEsHfDqOycWtssZwIxY25m73PdvXqtkaQ5iuvwsrY91+xRsW/oC34wKig
gjKpw38k8yZKGRnXmiQ0RXCG6IRHkFmKltl+DphbTScVPaKhYWeN68e/X4VfgOPzSviVE0VeFMpR
7WklzORHVMwaRNDDFtXX8P2ymkGilNs5dWlYa/OGNKRuoZ2yF3z0Atz1cwvHT5ibZE5icGeEMgbd
6wEc9l0/mcJy9vJw1B2j8vJF36WIzHBOKTnd5wnu62FJrlJIxDszZOmMu0l9zs/CO6thJGnQ7b6b
boXS6Pjva/zL7Bg1F0lY1NwKgcHyUy+Lukko1JlQhJdqkeIIWC2u1ZYuvs8WyHJNdWsqgZySJoXa
MPckQn2LhYjCXog/zOZqwYVam2Bu6fIxho1xI52znhvKuv52pdX58ij7C5OZr2tCd9EFZMowX36v
2JqHOovati5CQ0utofWjBkMT5nmq+n7pH3Pp8tEmG3BSnVC6+H0qdep77P77nk2P/fdl8ft3+GOH
FB6R+KCQkdXPRwclUvFLRv6JchrSly9J4/8LJzx9HllzDPZFyhVk/0+PKC1nnXFtOeNa6Lc4uuwk
x9zia4blg+gNTOKG8+jD8lua7uhnZ83Rdnh9+Qg5Nm2AXY0fb4p1s8Aqh3+7hhr5bIBxdyffY+wO
Ac88qgtWMKFhjhmItrqYecq3/ow9xqFZya/6VnuHO7iUw0dYLmar2/J6wq7Cj7ezFQL1ZbbFGnY/
cUIjlDlkw5Elj6iRXRJKHFzNzu5hOZZrTorIaV7V7Qib+GEPXrrtPNRwcA9XpHlAyG5OUsBILxx9
Fbqz7tbretnifugIQRFIFrQ1mKOGoyxHR7Wpqqfzpn1pfXErLC8WzpL26DcevpKQvmWoRnhdLNSt
iHDvZqdrdfsIKnbtm331DGy1TRsLz28qbvzlSnHY4XWmZ+mKuFO+fLI0QiyAvMjL3vGNCotz9u2y
6n1jTeOyKm2Bh/AtWVZutjIOxBTNkz2NUAQNbnaKV9KBl2E121aBurkcR4cQZX1r8ss7VwgfeKjC
sFtk2C1JWLtQbe0Jx+YUQFgBPcBKzyDptrmBljBX8c1QHAlKkrBjVrtOYEXrcGjhsP+IvHTFT8gM
4xq/tHnuuIjCP+QaYcJamicvhkBcGB6cZ6bBjV+52i71BH+6TzGs5+kuyM7qZ+JcviG8hwFdebqt
+TyYsxQ2ZyZLyRpi8qb/nLmdDeccr93U9nKnxYHz5t0/8s1ED2cTbJ14ya64mO3znxV81AM/q8KO
Qte9u3vmOsdURl+ianT3yU62qX5XaMonTitNAAA62hbI17GHvAwWvLjI19mpRHgSajiYCD5Fx7L0
2GcgumN172Bzsm7OYlCcIlfdU12QbhDBcps51maG1i76oe6jI2fuCo4ETEQYpMuf31U8a7ql5nKr
l0TNnRrHsEqvXN9tkCnb2CKl2hHp42H/iS69tO9rHZocU/GzuCERdwWr9qzZd+bBGaxEHV6t7iUL
Vi4EgRl/r5kzO2fYKkEO43s5+ilbzOAm4rOJ9CpaTUxzHFaWwqQFXDLgHE5EmQQXv8DUKc4YeM8Y
06NQcmK/daJVC19S98hA2OA+hc0K1iZ8rzsWXDjTwHrUHXjMwYC6bQiumwIlWh8o9uWnbF8wMebd
w5ISbG5HjMlChbPMK7/LJoKZwyBWgdtAQgkfUHmG9XlbFpD6a5LkoAJPErcWV6bYxqsns1Apeury
O+5ljPkLFhjnHEvgtmkXkKv9G1K3FAL5kj5AdOC7wuwrGdtTMiyAcZ3KJWUFtn+2rtC3amG8LiFh
T2q0Dr1s5squtJXcy06kWiLteQ0plPTImU0Hu7ieMPkZQsoKaS9t+p1B5l260flK0ttjA7tpuUmZ
/V+Ir0jXva8fFilhksArLxPtX9sQLXsgt22dLfKVuVS82Yvk9ajXzB2Ympc5ojMR/rEfnDY2ZyL4
3wN9chagJqV6nTSbHZ0Q/C+nty925zewWB+W7tD5TOtXmB6vba5F/4oaL7MmkdSkyLu7N9h8ZfCA
LVh7LB7I5Hf4EdlhcPCAgiYLjMvbm2xTD8zPEaGHyyHWJd54bhx833BX4G1f5155Ig17qa8kp6Y7
vZ2iPTQpeOpQyl6RFhxVT3Elp3hRt9qmXONVvGhR4EkuajvHWFM6WmggYMa6t3UFg6VYYZPricvu
nPAVajYS6tIN0uKlEExKVpN9BCnhRnNZIGi98mASn6QhVfkKvekX8Kg8tb1/nG1IyintyLH4gxnV
CcMYRXexO8mHaM1etbh0c5E/Vq/xZuoXHt/w+XYZ5y1+toihDU94U9fR4cHtkjDu1+ybgxmRY4YT
Vaf+Yij7F+zLBBb8v2/3VAA2sXy/zh5texqtfENGEbny6Hsrou2P+X5qYtgpF80KwzrkLZhkuGz/
8FrKB6KTKJACP7FoA3B4xvkinmQfNouVX+APp8qvj7d8jv/X55fuI38CmkCZAm5ncHEVXXoeG5qq
XD+SQehOMzc9qPvBHrbJ+YKBFERwZrYmBR0iDY0SvlhhukHLtXgQB4OlBCNTxdXfUr893wPx7d91
019K+d+/1xMGcrvNypvSGVWIfWTZ+dL97vQ9NrWYude7JvYM8VudiotRS5b//uS/EPl//+QnBGTM
tPTex0Z3emwTXOhktPaTuKYMqiUJquvLRlsxtVpeYSkLmyGk6Mbu9avLl/6CSPE1YBsKAkwDWprp
wf0HrYgqsaC3BIipOc0kS6a3hAj4el2h0Cqw8TqorCfBv3i8uHR7DxtSv7it8agGskPgIktW+T09
jsAE22xTwxuWF+/RWoMidHHij/RYHQmPXWqBuL1/ItbiN8wO5akIDupCWc+OIBrbIsCdkG5yi1x4
PTvMtgjSTpyv++vrhJdcV/lhZtcBInLzx7jvXkWsw8SDHI6fcP4P3YkJDR0hNLoL1O0Y2oj5Bhiw
Er8RXHtW9jPbHffmQdkl59HpJ1k84FIJI+37Y9t65i7+Mc5fL0ck00FE/MBtNfCxVcIb1djaRtq0
y1uYfcQBlcmq2EcIlVBO+eOkez8rQX24B/Fe5CFmH0z3ENN1KF/fcOfzpgpt2HacLtdvOkah8UdJ
FaVuBT+DLQShKtpdQmOXrm+rS6jsCPbxu1UGIJFuI+fhtWtzj6M04rvGxexkQ7YzBc3E3ok3M7v0
EIAvbtTSlzDmm0k+DjScrqijk023TYJiPa5bFG6GE2EEkGywJg2YJ4Eidbx9pcfkHniKrnqTb0RX
dhB1zecD545TnYcdBltb3abrfs1wHIHYN24lr+RgfnizTXWuKZsQ0IE8pJieWgnc5NtK3Q5I4C8H
edLh75P1daVMloWeuZFdAqYCUuUD9YymZp+Svgz/fr5VUWFk/sViXkimOInV+KWTD8kNxI0/291P
d4zudpNPnOxSJS+Ut3FZB25r8SSX5Rnh1Dqn9sZrh9KRZbYREOBjy+LWfh6kx9hPTpdQftV80q7s
BuAQhwuv2MCZX9/O3Spf3x1I1JvpDFaOnJ68hcYxWmlolDYSSi0ghU3mzD5Q74eK1wWsCJzusCT1
xN2eRptoaa51UzgUbe4D2EVZXF/IXtynP2V+R4gxoXNS0KL3nMDGytzoqPl7vjXW+wHCQBzCJykd
I3euh2VATUAfNM99LF0pykvXINiuxB5vtDSno0koHMWS1pKV/9TtCEFM7yQ7E8f7HHlNz/nNwM7i
YNxdvIs3295C+dcNjl15hUpy0uPvZywf0c3BxjjNvWhaWKt4TwoxZMhusUD5tStXBZckHlNWXLnC
n9ZOdrM98m9OlIE70bC4BkBE9kdP3U8FEgNSynLFUpazvU7wWeawZt3qm+KRD+RU3yjZ9wPiyBR2
a7GGyO6WBxGxKXbk6N8SUjrJ+4O9d7xui+nBRyH14+Fqp9sCZLwMSvf+OnsXrHijOdSSIFU1ZL6X
NR5MAKYZngQ2JELR3T5YJEOgvMn7mYXidCP6l2CgRoQCD8lTdCSbswXAS/DGrbpWFokn401SuBPd
klgBq1qWruRR9VFcYdU4VRvC+9Wh4sJioMGyILKL1RVE8B5cKakUP9ngWblQqWeYzQX8/EiYh+4P
1tsJHvRRd6g6Q6ry2sYNijiPXTlPeLHj94ebnciBCL4j5Tjomz68bVBQLHpYiIr3oNKTbN2bMDbx
ALF31dhXoiDNUHCxMthMPFCaM7REPzAO3qPcP98xKAnT3Z0CGDhsyx0DIC7WES/6ZNiZETCkUeyi
Ogx1h9rRw3Z2S1lL9wCcfEDu/Uag70bfKo6+qpw87O10IwSAgOIbdO3C7jBHvbPE45Pxo/qciuP0
RTqOXn64kFuYI+UhtWAOCIJSn9YhOZhv6c/MXk2SFYNQMn2e/8Tcgt1ECLMVqqq5+W4A3WWh9qrQ
dKTEW5UBa2nXrLXXBgVotJ3Rrxgn0YMDDg6Z2MpCXhfEZ/arMdCYkcTnBLtd+U39IW3Sn5T8FPHD
kn7IbT2SfFyMKVb376SuvCA9DTof4V581NfFUfjOo6QYErZEbh4Gn+3tCNMjORL5s6k+ZrsrRjao
Yj64/z/kBq91Nbwvh1dzNVXC8yWUbG6+6bare4IOk7koSh1tS7fVYIEiTX7P82LVnilv8c6VnfRM
qiRFenKYvFOk/SPUXHSUrMHuxaQiPwuMKnDAXRmbbDsj824StTHZIFawWMjO7aWd1sOeLWY3Cz9A
GrzocF9p3MLx9brR/etH85LiZlGuNX5RSivWrQu7elGX2o/CY+F16zsS17ujrmfryUKDeYnNpGUL
ZrwZg9vu5idb7iz3Ld3dTmWghFqo7o1DTl83voJ2rzTbn4WZzdjUkX9kZ/FHTZf02Mnvou8Q1HDG
moodQToOfuEpPI0MlVsMDMt+gT5VWCRb1lK9iNdsqs6AeefV50RaTFVOhOCTtIEdZvVWwaWrVrK6
vtAcLyOW8Z1j7bbB218PU3/whQMb7vfO19e3TRJiORFcdj2vcTJ1KMlCZBJQWtE2OdLUWuobZwJu
n0rQflPfEg92+ub2LVndTsU5coFJ3vuVwNo9q2+RO25nL+WnynSJq2ZXi9fphgQfepTB75zrzqRt
Kk/pml/nluuETaI7s46/XYNu3doSe0W0r7fFQWMAM245AkMp0NxsO36b8SfmDj+VUJDnj725jlb1
VjjP3lKQ+Kn92wxLjGZDOQRmV9+A3aVNjFB8n32q2/u32fEryetf2xwZGs8UDDk545u/F35S3yui
ltDmCLsYrdEKi9lJpcixrdoZbZ7GJkiw+mb/PXGMRTwpJFcgH9sWsRwSorMZoo/w1KMZ1meQon9X
x3+ZTVKWMh9kkGYArmpPg9LHqNW1KGVFmNyWtWlgrlS49QXq/KB7QryEWSQ/FF9lSjz5NSiiSRTG
F/Ytijght8+d4GQVTZghoQEYN/x+i/I6bvFPAeVsbF59mxOOV7n0OOE29/lthY26syAzkxEc1gHG
Ql9ORRAV3Frd5I5JCDDBWQxPIZvij+Drdo2XgbIDzDqQxrN+eDKwjeAoa+HdOJF3ZOyik4bylHSM
zYUm6WLJB2UtHkCYVvmyxsyA0mlXUFbd3WwzYOHAG4oGP/EpChh3srFWgbm72BlLzQTYSULNrjbI
vSe4hNKpdJH7IMBhsbHzdSvAQMytLQ1/5sxJX8oXdgZ/6mDJQqFrzN3IN/ja+XLKaeid+D3zb9sG
pyB2Bzag68b0755mE/S3Yhpom7gLDMvCwXt8c3nL98OqOUq/MLJhF6+iEBQUAxkjHPlcIezB0WJs
FuRFvNO82U6yWy/zFPu+MFDYRvspB1SZK+Ek19fCdk2ozzeAPBFFfxPoG3FH+pGbI9ThjEVqUrnS
m7zrV+oUBYOklx0RNcdK2gqvsBDC9jVm8828HLsg9D0ojjPPcLt1ulNDEOM97vgAXn2Qrgbo8r4L
4LNJ/dJKjhK9fHwATV4pm4S5m35IXtj2fWa14+5B10GLsG9em1djwq1Oqw01FRZMyqKb9PvrZKU7
98XDaVfxgpEvAufKkjYzECFpxzx6+zirdo+fd2RZLw9kmMW3FJn71IzZZA5b9XoIIh9lpkci5cEM
dfZribOpcy7ZfNrRZsfiG0duhQZ5cLtzBXaLW9NW3XEn2TgxVOJnL2j9lXXE0LShswMVvgDLVbYB
GmV6uCZRbIzcFnJskCznSO/lBV4WFAthvUCwjIIXO2YHGug06eWm95gn4SVw0qFChYzTQdv6AOQI
X7zwq3HQn8NfdgJdxUmUiYNkqE87gdiXw5VXswqF+iezk2acRhpf7DbTXvf8osMDUWmA0Wiisvj9
Rc8ed0OvRbUKG7JhOqI/4lZeisZ7C4fz0da2mqT2hSwPVd81pCL1+busdusq8XU88it19obm3Roh
Fir6F2zLX3vMH1+NnBRwE6YthvA02XnIUnuJjFl0JKQYvU3nSWgRX5QlQhrHWd3o0HcZ4A/jJk70
64eabF6DmS17/75Df5kv4cGriEwckVHju/b7DcIVcTB0NVKDvvmW3IY5fu1mHpQQp6XHz+L6+u9P
+ws7hBPpPx/3BHI9orucp2YU4UG+XjfH2fz9Pi+PsTss6s19L71MruH5bgAzpyYER8fIZp5R6Wqh
tiCsyseSZOH7VnRZnHD8mIM7j3Nxzen/hmLYZ9HSYiws93PxA00WO8DLl5HBf8O7Jt0yxjuTsZL+
hO4UlV5ETcUVyAfN0Qscqwd3fCuRC7kF5cCPf9+wv67f/3za0/2SkqGLe9VQA20k5BvvFyWbPy5b
gbpV0X6a3VL+iq/+1wP6Pxf4zLsdh7iOB/3ehKLxMRKVcTfCh1p7eveSSZ+V1M5Lk+Q7R1PwjsJO
sBG+qBB+KTv+eDGQhMsmel5BNp9ZrEKq53rGi9EwmpmDEgPcM0NMNuu1bW8JwsNuRjDJVR2s1fLx
mYXqF/UBLup/2TYYVIvGlBsqwNr7/a3I7hfCdUa+wqSOe9iSJXxMcjcGZUyRRgv0C4CFtj2Zdwsk
3ZGD0dTchsPPopXPk2qtOBH9S/4RAIctvEyezP0y3gA4g7lZ5lxY2rY99+ZnjbrZfE/QfxKtxiDA
Oser65zLG6xz6Mw9m6E9OWcbX14eLvPP3aex37nL0FEI1SZ84UNzGZYur5Wlsb9tsC3BS21eLGY+
9kvz04WE2S/2rT/vDRa9EmIwSQDtFYl6+v3eJF2SXU3ppgV6uXt4puIS7EcOYw+QN1tfKGWqL5iT
083+bT08feDTFpX2cVZU0fiLlNHM1p2xU1JhPkUcDT5Uw3+/cMYfHGo+jRdOljQSEpDzPlXPcScr
USskQ5hTmTGyI7m4XCjGUhqshCxAxcXzwpxZHAkyHjkloYIV0Ru9XZFE8HD60jbw18S5ZEbExyK5
uHJiE4kh1lOAZJsuJdW64u6aLTp6gKN2X5QQLgSL3MdGnMsic+eHMDcK+4pjD2GFwrwu5tFr9lb5
tx04JtzFyEJMU/UupN3HxW27jdHZl8E1Cm9G61h4srFSmaAyu4zcSiQExRreR7yCUFP23r305X4X
teF9FlSpQ1wZwWck/v77Jv46up8fGScuCg+c9UTo1b+vkSytulK/aVhYvAxYeYlUtDWGYpdD5uB1
adryWd2XZ0SD1RkINZC84iR+u4BDqrvBF315h6UUta+5+fkz8woPu0DsmNwG76T8IAUYVKbW5Cyi
L6VoJe1JgoNBEN7dL67i70vh/67iaSnI0r2V+iQfQhHvVehAGZYHCAxImXRZCiKBTES5lHNTsWtc
mTDbBGj9zDpPIR69XbMx1oXVK3MBJVqz4O8+PpnHEGQ/1lYuLaXCnXUI7qwMKQI8F32plcuhsPDB
SHpbw7+29Nt6Cs25yy7NJD8Cz1ZsFhBxidmRztrp39f7J0Pr19L/f9drPBVLaH/aeqY1w0kU50K+
nI025NFSd8lH08tjLvlN7DSd9cCBy1gmLLO0nw+PfQpgroRSAh3dH+A24sTysHvSishgkexkFmTX
3Wxw4sYyLouZaufJkjBFcZhDMUeOgNbpi+uYVtcfq88gpkw2ccWTn3k7ep6n0ax4dNPoh9RfPlYN
r/dxU+cDqnvstXqkq8OneNuZ6NpuBFz6D4jX7TQiu3TrywhaJ17nyBNQg7ZuZS6EB1PPJt7Uyqc0
mNjTj5aajcEoa+dRIzh9iJbXHsCZDEj12np3TbZjfVdply9erF/d8b8u7aloHNPHLc6rWXeKOBZW
aqAHvGObdH151/YaNl0l+GXKIPbqi2/qtv40XdLLAIpvB9O+HUAMneZQhfXup/NwMf4l+V1dlp+P
TfyTzsJPVtr28nFurOAEZAeZQ3XMl3tI6+gKK5zBoPxg5/XF4PN/t9Sni5oOFKSHIsYN2jP1Le0Q
abVJpAWPmiigQfVFdSln6L3u6UIpevsuq8u0dq4EmQoDh2Mruu09sWDndTGT72SXd5zF4yf8smUu
vae3LiTw/NoNH1JDJuXstq91ekZJpGSQ+nOZyVgCNNFne4PJh+RFGEoS/xC7iYpd3dyiuR/SXMT9
nu2/wXqu+oj68aWJ0GPkgVqdL7zxw43Y6K4LrzlHNcFhZZZ4bf4ywpDv7/W8ZI1fLjZ6tp0k9KSr
f5o6dsl94gjJ51gAxMTVwhg52QXi1Qz8ijp70i+N90/9IV2sOKqxVyhxJcOZobm+3hoJRUo2v4y9
N12/fodpzJ/xNtnfhoulqYwJqnGf8H9XxSKD2CpY+WaxvfcfLfDnVeutqERpwCFxG29WGhuO/PgJ
C3+uD4Z1b6AZLfWRvOWWODsVxnF822YFCEGj2Z2UBbXwmD/uit1rBS5LHXG6oyE7OIpWEbza8rqY
ntL0GxOou7e7LSjFHknkvFOuiEuW15j3Lp0t6pIyn/y6qPWU/EMqSHs1WwvjsiLZC8Re5e0USMfS
zFXrfpuFLXf9gU3AwGBQyZatBuqbzUhnxafVuCe+1uzuV8Fus1lYE1KA2ZvV1frqNiaWWhiHPiEB
uCQZub+TkqdsOxHGwWRqpHxkSrqsDELt2JmrvLXrFuXC/q6Wy0pO3OZ+iee3FlRZER5uHJOmNsIK
a9Z13b+118hv8JRTI5mk3tqSK/wLmURl6fmmNk50hcZQYDxCjmtGrp6BoFAQ8kUh0IfnkKkNpBPS
PVu1ufFuxgQt4051a98Vsf8e5cyTzMyO1cFBnOrkjYovdy2L9lUlqyIH/peKcMh1yAHE3+XaPEm7
VV9j94u5lYrUIRGVZSkwf+/1eZzeAsXkFgy1oxEO0NxZFpeleP2iz/5TgauqWM2oiC0wuVGV54I5
F/pKGIvUDGJ4+nWfeknhyiPwwlU93lomniO77DlWQbSSjMxWSKsJuYe5/NnkpqUjeqqQpIyltkwV
tM237ouz/I8+avp+8kTaxxR2EpT/XpDcef6ADZoRFM2+6Z2s2Gv5gAonUMC+eIX77PXfh9CfNuZP
n/hUPNC2paYRSTGCkKBdiq/9UvjMiKtm6TOOXUEhsSf/72b/+cUHy1MH+tt2yrx/wlZlLF3oXdSn
ax0ive2kor2c2C7Qe82H14lsSK+CRsgejmsMjm7QxNmlBrw9LrllOMPiFnZ4HRIF/ZIIWx2lrNdi
XIPdm0+10ZLXzn9R5+2N7MGXjprY7r5jp7rjL9GjqQfF6RZrIiOP9QhVyWi3THpNon0sMr8ZdDTm
gmR07fgTUTbsLJxVSXkKEw+lJPJZXCwuH6TH5cxf0Ce9ad9v8422Pecmza51fXmQGma/3b08BIba
nNw7QAAC1FBNrI/HRzrvt+0Nngv+wpf5dTeSzZbuBLympnzeql0wABPm/Y/L3J/cXH4wcNo9Dv++
6dpf7jkWywK2ACqZRlS9v68vapD2irfDcBQIULtyqzGnFbBKl8B2GdOTqCbbldfA3Km8xKUppBE8
4osFx5Rgdb/6ljC7pPyjpwOUYhgpw9JS/RlUqel/IpIYAI+cqLMe0/VpgoRQzDYZtTDm5EcvG8GW
4P9NLqX/vrRfyqWn5aSRWMJKQsUO6PHEI+lyzs3LoI6nKfAMJxXJzeYqvEBsgv6Hui9bkhRH032V
tr5XDRIgYGy6zQbfYsnIjIjcKuoGyyUShEACgQDxRuc5zovNR3RVVzjpET7dZufidF+lRbnLtf/6
/29J3uklgSOuu/QDstUQIb6HPgicyTukDGGjuYkg2Uj3j9M1Xu3D9eOAt85O0mvIhMz3TX1ZuY1H
P0NxHNXT+vIWUjd2Cz3U/fv3ZPsDAT7m8n3JN8n2DnYD10N+MQyX9bzFkwUcbkhxIhkO/ny4GaP9
70oP//Ft+s/8Ud/+o4Pd3/8L//6mG2dEXvSrf/79RnwzutM/+v9aPvbP/+z4Q3//b9v15kslvqi/
gJz5+MX+Rf/4y/v+Sy+6Xnzr1p89+iq0+Psv2n7pvxz9Y6d60bs7+4hb+7GzVf/ULH778l/+b//4
l8enb/ngmse//fWbtqpfvi0XWv319z9dfv/bXxfs1H88//rf//b2S42P/bfJl29Rj+uPPH7p+r/9
lYT+L2DzB5Bfg6kg/JeXetP4+PSnyP8lBJ0CboOQxEI2ZVlbSpu+wMcY/QUEWAiQLJEf1tViJNxp
+/S3MPwFJAwA9ACHi0EWwFf+8fOOZu7PmfyLsvWtFqrv/vZXNPLsPERDIJAvW3KVqOCa0Z5Kx/e5
DNyH2iTsN1cPQLpIPt0/G5Hfm3zexHKk/rlH/mxilapq8t6LWx0UuylkEP6K8tirdrFfhbcOOg14
3jJfdJvX2zpOh/yzrafExTM8F5juWT/OLd+zisGOUcr4UtbGvG3oDOGIpHu0jZ/cROjwmQaXcTrR
ufUjHrepMKLzId5bZfJTlEhEwFyU7Zmz84X+PKkqPuvP1IaUhK2H6fHr4G7yy3dSJh+LzuyLfmwu
GldIZN3PFR1Wkco/hy9Y3YpNPcVlHZWom42hulZ5BYAtwqJtEsfNxitsuO0VnnVs6OHbHvrDdQct
DSg4tmCBG11vQ8Lng6Z5ffACPPf4SOQFSVpoL4rY37jZNJe5HpIz6ajTazde50D7QNW5M120J1mH
TBeUKGK1ydue31vVNHL/+pJ6Yfk+iSQ9mwIZhGEmoQu317WJ06po5TXtk3mfNJ299qaan0msnu4N
opPj27HKgMWUti53YV+U1QHm6Xa8LKbEM7tyjnpzRnLlhWbWhe+oosbEJOb7JprrnZfF/db08J0e
mTnn4nV6T+CxuuoJdnWTBKHcaU8CKV6I7De/FN50Zsud7gH0CY6/flZxHzYW1r+8CAL5QEnggAF2
eaHGT7lf1uE5xv1K8+OP7QApqOOWSCd7Ug6Y+oFHZOM1EmhPF8AaV/gczlfRNyr7h4aUuM1pgb+N
TKd+nwUbV8OPayx81MmD/jauOMQ52uAhnz0QW2dWnQncXxiJtdASZCOqMJw6vgenMLvOgiS7bvOc
74Ud2u3rq//0XEJf6XgIZjfgdAsF3wM/0HwkNTeQAUymKDlT0Di9u+C8e/z9Yd1SokHFvuR5jEiW
CtD2ixghUcJN8jngXf7l9Y6cHiskUY4b6qOChUSa4tJl3F7OKur2PhRTkdf1x8vXmzg9VjALPW4i
Rxm3kASXTx1NCtKGqBhGG+jIBOfQ0y8sSHhaHrcghtIFoAaieN9BCCfaOxIN32dbM1gsQCSmwVOg
L6tkZ4tAf6hxrZpPnSxGOqc6rsoWr+xWhRkkBQCID0kTMzCza9q5fa3nXrybnaMfRzsGF4BmW/9M
Duv0sCDEOf7RdmydTyoa7lujgXAKKewpCZv3rw/6Sprrj00KXYjjr68yBHKI6LpLmScyuy0RMuUw
+iCCd1tDq2nA26cXGQSuatsBI618NoDflnnMgQ850roDyT8gtHhfyjlUe0O7eoQjkCvDQu0DhPZC
XNRRPyb6upm44v6NMpMwv8ZeMQ9iH1ctRc45KsYyAjnMmRpplKGsJ6SjJzaN1ad4xoaRqIFlBGoV
k4GCWBWkyRAEZbhT3TQK+BCUsbP1DVYjHjUoK2lIjM2RaLMz++z08kekdzxKWemTpi4ygJyykh8C
r2QXhjXzGz3V9N+6jgGfOm4icjNlmbLRToQDZD9N7m3qLoKa2DzIM3fk0279OdwCQfa4jTLipB3H
CRejL5B9ZlMWZxBtEPPnmgXqgx81JVCU0JfykfjbDszbCGLxdHRli2d45N6KIMAuCQEjCJdL8PU1
+NLgLiv/eYhQy7Ljvil2is4G5vW1QUXDCtkKOKHWqFn9O83wYLWRiB93qvAgzCyEV1wZ2cvPg47G
dNaBOtOTVX7kj90UroXY/KKuRhEyc1Fl4DMl3m+RcjYtTHvfhaJIzdypFJsZqFij+dYPYIBKBB6X
BLIAGZZTMe6j2Tto27wf+uhamFAc6qm/Qkrzt65ysFQi49uYIUqmuetSG0FNpbbeQz7QB9UkhyKf
vxPIz9kKtp1l5IG23YsUnPiHRtvLPO73kRJn3E2fLrGfVxNUvY7nzU085y3BgagVJFdg/gswaz6q
PYXQj+zfdvZ+jr4UMoAq1pe2GDdayXTKPo36E5u/SSQvu+AjNPZTFXdphIRZcRlxteE9HH+kTIce
QlHRO5KXex0Mmyqqdq6+KrrfSsCSIN3GPid5eCgJIgiY8PhQwh8AkuLfp/hORvC+CbMraMi8afKD
mn4oCp8UuPdKkBl9+tY27ZMO18b6YxrMaicSc9XkwDh7n2f1g1a3I/LE0wRoOAe7pu7Sgf6W6E81
g02Lg6Uqgzu9fd/6EBwvsw0j5kpX5VZAMcw5fEvOb8uk3RY1ZA0LsZ0LKIwlIOR2fkp4mMqxv9R+
dGYenk6IE/PgreYh972alq7PL1rhHuzUXoXj8ElV0FCzi3BaCFZA47+PMkBcu2IkqCGOBWqJwEkz
NmxFDD5uBFlzIuj96zvtiWx/6hex45URJV1N2tnmF6YYDjXsY/F+QdofjiTpMOls07fqVyKSH67L
P+fx9FHW4rEZ54+qJldJ4FByhXFkTLamalCOgMwmmcfrOCi+JSBWTbn/iYftnWzglzHI+4rHAPP0
MtpM5eSnVIFuUoi7IMxuMluQtAoBn0BW4QxkYDkrf+4b9E2P++ZF2itLyQGU9iw8Cz20kOV9tx+b
PLlRZQhK9KCDMyEqXUbsVGurs9F3pB0mrJl9wGJxJzw7bHNHHEqmDCxfLr/G2qu2PvJHl8WYw8k1
Ktze5T24piWtP74+n6iWnfwZMHw77nSJeE/12oGBNPp1+07RKazlpR9WA0PDfmwFpLwEAMG3lc2S
GCKZwk0xRJ9m0SKHkHjxyK+zbpAwTEBMPLHNlMlsqPaVKickZf0mKkqIESdBDwPcaIiS+aMnmG1+
eDnT7Etexr5XITybE/qhGVXkJwdAkKVYaipTX42bQtelhC3iAEW571mWjd5NJYdZfPWSuR7hRarI
2MCmwU6wjttVJapZ/UUVQieSbKe6H4F5YGUfiDdyshGg5r6xXahTpLml+wgJmdjO6VCJrABoTqqo
grpXy0L91VBSG9i52i6evmfTkGRxyhJTlPGtysMi4LAY743o99IvAoFgqgQMY6r9LZvwLFB2FKij
eVPMwCvKQimxQ3wBeT2wCG0IPxFc4ln7hvT+4DVbmUNI8iYJqMnezrDJ7i56bT3ONzwepX8TcIIC
GgbxewnNVL+aEaxvBpqR+U0ium0RufGjzjiIbhkt4uumqUvojQgShsP71ilIGG89L2oNrEBMC5v1
GxsPgd9Ao6tF2Hc/RVPkD7dt1Ezhu76u3GgOvWdc0uwYa7IwBhe0qnvwxntbJYiKG2xVBqRJpcI7
X0XJBEJ7ledj96aFzkXIoDbdEegxe0ZxYAKj3Nhvee/zQmx82/K5vPJINzJyQLnFKXE96MoSswWW
qgveCDH2QMBKU5cPLkZh/cM85/nc3k1aNI5uGsyfKS+7KigoVgE3SGRtMSLTMG6iWNTjo+/XroTA
OEGxtoObJl4gnwpWFi7byUgnBcQWocQPVgo8gfuEbYX04ePgtWEB94E4HJRngWWMQ8At2NjK8tAM
oczte26AQAzvynEgbT7vZllMAQC3iE2dcVBBjQaDaQ5b6xfAwndmSugmrnQn4c3V0SGRNyy3bVRf
z4Y0vrvPLR0UPWTJNJsfyDOQGpD7Gc/j+rbEg7IqLhgl/gBWD42Qxfk+wDw9HnYh8p/FD2IhCedB
iy9CySatx9GAjm1yhhJdEwcVUPI7keuCfa41lOngk5g4RObXthAx+Nw1cgTfG2ILVHkaEfNZvlfd
UAa3rWo0gWldi0Psfkjy3nyDglsNVIeWiHvAgmWydW/aqTBy2CZdy3KBVVpwE6YI5EPdXJi+imaY
e/W4LFgqcVKAh5FHmTR7KnVIkQxwvi6h6N3DzzK/LARUjG6LuVEehfbqQGx1MLjZ4DkDcePGt6nm
SRECSaHxCANnLJsTUJsZNrSF3heVHF7TrC9IQx9KPycVjF9mLfzvpnQjnj6taLEEdsb18WR3OlYR
qlimrfxIH4YxIoG5dIPfMjBTstK49yaYDBKyU+cw6Xd+ZSY5QXBjrpkVkJK1BubQs4CFa5Iyqypb
Qm6887Xz33RNxGsD9KsP65qDbVVnb7xSGkPf5qPnDCBAHmIKlmYtr3JIlAdll3+C/m/XwgFPz0lQ
7aeqL+Vb006xjwtI+m1Y/agSyVy7j8owKz4EEWRtizQWoEMMe5iUKP8dox7i9m0mSYMsZRP2/gxQ
dCtF6GNotFNWprryJt1BSSFvMmrSdp4c8st+GfD+Q5UzN0A3SfjxDHu2gDOU0b3I72JvF5bI9NFN
NRQt9KBICWmbDbO4D6GHYnWgoZpchD1CX1fmTdtunPUDHKatI4HiadmHuMk2ls/ma4191BxwWMYd
2xRTNVYyjSjzq/cQFYb6beqC1ofUYNmU44wqN/P7HEZQw2T0Y1E2XvB1MqM2c4odX6DE0+ZN39nU
VB0EmuEGUi6ZJZFPsf0N4FcGWE7il1UHt7AcwoYh1IvyAqqBEQMK92PUZDO+I6t9ZAL2najrTKd4
bNqgT8cY7mmgmyaLeL0sx6Qv0sTPS+heurLGDMsuD/y7COLRzIMvKOWuTDsf0riIOgNhx2sI5LoR
gQtpOwTHo+fJUl7EYd3xTZbIEGDpLElyLKux9Ur/MQe86B0OoAxmRgg+C/PIqkGB8q7wFqZXLSg5
F87lk7eRfRl6PXBUvQVwrI7aQOLN1ic9chbJTAz2c02TcfwO+WbXfSWty4wGSgVWWBQ/kVPxJaBL
LWSzvK9rnYZlNugxZai8qGiLeWwQ7Xusx8mbVnjX0++sjXP7thyUBpGKNQR2ylBIhpbmIAHskECP
qrZJoGpb6upWaK9rPtsMRkugVoZlNX8vVZuFAES0WQWonu8KNOeIRX0jVZKP+a9jpkb6MR4j7Oe0
dF7cP4jO5QB6dzJpIUfD1DzV+77MWiTYSMW8Kt6N9WD7y8XjDF7FBSGybbcm6938sQsbhGtpD2Me
qdI5krMCZcQ1WY1R9RYJSUJqQEQELcqCQdCmbaJPsQjbEUNI5lLv/SKrs1877mYsnqmoI38bzwFA
HdWYJbCbk1C1v6iRZu+7wzCjQngZdWVQyq3MmCdsijBhGt/VBVUSYinebJLl4ICqIowEI96Wxa5i
cS1/LWQ8RHcdV0UEJs5AGxunqIcJ78r1RbEoOAg40rwLkHrpL/wi9NzHyikFj1FNOlDEqeMtYNSV
riATAmw8IBrKV7BkSAcOiw6I0VbAkOi0Um1LP2RQIMygeAxw5X0r4f06bLAu58Ru0WQPMYE6SAYw
Vad5Tt4n0guqYId1MPqQeCNFArlfOXvFIoiayIZAFLKbs+F9HHM2LMT/XtK3kJcqq+8TkinABhWR
zT2TJm3Zd9/bJlQ2uW1QGWiAH8Dbobvx9ETjxewtzOB6FVeZgzlimBgYwA19Yyp4C+jQmkPiqYm8
07GsNXzGYO7VP2YOOotvXCimIOw2zcxnSu7q0tZJcteWLWXb1yPkJUnzc5iOSvZxfAzJ584n+MmX
qm6ydzXv6C7KPIimRJABjR0r0tfbOZ0M9NeOBZmQ2kKMPLwIu05cikAG77q5nc6kGk8nYvx1qhFL
upiaYoId9lw9MMbat2qY1daveu/h9d//Qgvrp2rbWEBkGg1hrlpB9METOEw7437UyRD++HeagHvY
8VT0CjiJsczzQw1g5XxVWosYVMeEjfuRhsOZfPjpBxHU9FatTLz3hZwASDdskFsn8YxgYz03qe/p
qt/YyYPSJAM48N+aG7b2RGPWG5HYUWQvAgMVsQIlxDIcwYJTUX14feRWuKI/slcQzj/ulPQ4kgGz
zfYlxdt91Aoc+Hj4Iv1g71D9BU2jAMacIKBxHnK2IuBwaJIxTPQYmTf4DNiKEiL4g1fA77dGBmSO
J7ULSR1/yUiWfDvzO08/itn6NdpN7ci80mR7BQWrAGevY/EDHqNsU3HVXcw9mCxdMkOMoONQOXIZ
OYyJYAAZsXk8sxNXIjD/HKx1RSSoswn9CkCXakJkldrY7EwiJfIWPT8ArlmjOUCXyrYpISAIxFnY
5HdtNnZnJIdOHwWwezmerD43TZuhNLDPEWNBvmEO8WrNcdJ7m9eH+aUGVvnScpqZyzXHEo+6mV4l
wvV4XeLA784cmqcPg59kfeicoEzeOIJXRJTvEUOi9BbH5JDz6pwu0wt98NZ5i6yblaXYNSavzCcy
yua+L3t9ZsOcPgSgKH48BYOOh56KKNtnbdzcOwHx9GLW0bamM7mpK3+CNaPQZ0brhcbW6esehY6g
SGbAPPPJFNuwJOWDP/LkAU+NRqXKWzKRBm++u9en/4XUE12XR+eZlGMw+cnewZDy0OIxtu2YJLvK
yWCHii4ccpsApFu4H+OKS/i7aCyB64XwNmBx8zkPxiWt9vPNiij/eIw5yWOnETfux6ANPjRNPL4x
ZoTDAUif+6IhIh0TC80cZAqAoofhyOu9P7026brgM3nS8IHWCQw+ep6akovLAN27i0UWnTlBTk8o
HsXHPYsJyrMsjtAzNyebmJTzm3YEa2GoAAXJKxAzPYGM9+v9Ob0RYIlw3Jh2A4gXEMXfT2YBrAdd
3NR7N4Rgi73ewOkBAxB21QCQHKMbvGTf4VTaUxt8KrO+gk+sx8+0cDLGgnruMo7PykRxQo2c8hD1
4cTEb3wbsOYySSr34CUl3KHrwoozd+3ps30R6j1uamp0kIimQlNmat7CFQj6LF3Lty4avwjg07a5
0Rky02re0hhFSUXIvPUnUly+Ppinb2IPCLbjH9CGw0QpB5El7Eh2qPEG2hSeB9vLlozbMDDRFoUX
eyU4wNkMuIVYPRRi3ntTgWCX3fMYifMkmSCMFFgo4HkD4mZt451Hcnum7PDCdDwpmT+bDgprDZtr
lESRZA92Msn4wZI6QzoAYHcCK+cz19CKNPr7RYuxWC3dAjlvPcAeeg/RMxCjgolAcN6EGAGYvdY+
lIWJGcm2X3L9yBZXyB0KKIV2lOwnooNDpoFYf31eTvc5jhec2bM+Z4UYS+SMkQSkw5yaqOP3ox49
HL7TcNA5hO9fb2f5vp8OvUVG8Lgdj8SFIuHA98AbhW9YBX27ZoIcC3PNPqlQStER1KElHtlnGjy5
e9Hg6iwK7Dj1o5wh3tBm8IUK4d4x5dhPbCTncEcv9ClajV0kWO+FpQ9sIXH9r50N8DS22Li14nTL
Q53vh24uL0dp4zNn3gudilYHhrLIc2WOAXwjgwZ1sGjcgRzkrgcztbvXJ+rk7YRTdXXqBSMFMyS2
gBA103twMlC9tZvIOL4NbQYC2pJfxnADvFkO52wQVizZPzYEgCnHq8NGMWpmfKmBFkjpZhEFvw95
qD0VSDkRDYIYHQzSYwmB+Fhi3I4jsD8zpi+cTPE6DCn9FkC7EigpuHlBRmwIzQbrptgMrY63zgNn
LB/yu7KsoOFk58e5qVyqOxaCf2jGQy0o9myA9OLUkRJXHThWQzNYOIXUyBoNNDkTLb2w2p4EbJ7t
1DnM2RxksPjCIwUw8q4xF8ikvYkMCjeiNUNamr5LVdH1Z1bCydt84akcTwp0HIoKTHMstgF0RFv3
7oqEUbUnngq2CbVqP4Wdfvf6sntpCbDlmn/WvU6TCghRLO0lh/9+mNnXGBm1XZVpedfFOoRlufot
D2b4qBAfIkdNpc8cgS8M7NqgwuRzXdEaoToAUfAYptQd9JRDn5c14cGjeXQRCj1dxRORZ86mF/aY
tzqbqJs1nUWDy9ijdAcT5CBFcvdDQku5GZD8Rt1oo+R0n2W+OnP/np5MYMiPhzfwYkdrH1C0eB6y
D7oMvw4Kl1ynfCjrsQ7iosKdUzl9IdiI1hhyNVaBk4nie62Y/w6ghuwa50q+awnwuOA99xehpQHw
ISOkeYsIxtcMctE+zb+9vphOH5NgVB93dihmlGB6BDu5cV/9YILDGPHij0icnoOwn55BSN0ft2DB
gc9QwkIPS4KUAgE1rfIdFKAbqTaR1gbMdgVDcCjc02wwh9f7dfqyjp50Qp7tEdOMsFufsW6QwRx3
cx/pm5CjuDQaBu/XQJ+rjr+wGcFCOO4e8CMu8igKKjrm/aMKzX3c5GWai+ZzMOXqTe9EhrJDpTag
N9x4vIlu/60err0OehuVdBIIE5bsPegtBaTTXNMekl7mV4Ol05nD9OTjwYvWjyEfiW28wRQkunPV
fMFDvn/jTdF4zlb9ha9fGynRcrChaY3YeUHjLvvAkSsMkpNnTqyXvn41PUNTDa6Im2qXlXXyA0Uo
9k5EAFw9zcH/AzLPu+ZRve/N42N/86X5/4C6szz8X6bupOb//p9OVM+JO8sHfifusOQXmE/HeNxC
HgkufItX3Z/EnQSgDUj1JBHkG5LFCvJ34k74C9YQVB2AwF687gFg+JO34/u/AAiMD7BFGseHrNG/
wts5PhtCVH1AC4K2NNQ4QGREtfV465o+7kXUzovVZNF+jicKiEALdrhN2mAXz115JjpYHfLcj2ME
ASFUZ2DMBx7rmqbQGGdiA65b6tpEJUMK/Af1twJV0/imAW9WvOXD/DFPqiJFeuATCDHwVYmyYQy2
siIqPnPBHZ/5+DkJ+IT4PwOnisNtarU3LGNalQooxHFaalyAV3FQJcHQQxQHbZFnC+P2H++W5wym
U41B7QZeiB6H5s5axjsfs3GaASVGablu08rWMMkbAg4CzDSeGedVU1Dcg6ExvIwDYNAhG75+QJmK
9CyfZ4BbuoF/H20OVytaCRjX5qCCv96t1cN0cZZMIEsOP1PIbIFGs57TmNjeqJ4MKXKw3R7gH7cb
54IfisCDX0FS1Ds+5MAXLJF5icfClljRQ9t3tNmF1QZWh7w7h0D9aQDge4trNcDe8gJYxi2H4bPL
Lw+7UNYS2AE2uPk3qGFFl3gPdIgiBn1mDa0ShOg/NM/gNxnCkg7bGHvyuK3OwcDTAviKWv5o38Q8
j3qAfrJu2848vGeZhvLrAkjxO6/dx5NGbQxV47dCNZBmRNx65vfg3Hj2aOZgjybY1x4UqxgNIX22
DM2zrjeJp21Z2QEKBWG8QdEaltmSQIe0Z9W1A39nwWV6dyT3u3uQ78mZfOnxNYPmfRqBEQ0NsgQD
Ap++4+al4izIxTRB72BxSgZMib2nAfnXoppl0CPqQ9AOJyeOsZ+YH5LXAB5xDxx3ZGK3ndEJpH1a
iDTifwcFsMmZXNiqW4ByAJ6ABRXgoFwmexXDNYbLKLFY5JRwelnaCXrUQkcfXt9L61YiDuQeQA+M
R8iu/JRzDqUlEmgkwCNIk21dH3U3g1D5/eutHL9deLAMG3ihHnbtYg+7rqUp4is6ouSYAkskbmyW
R5+SqS9uuOzh4haQ8lDJLriNA5OcOyuWYfozo/PUNI5ArArsmAj6T8vifbY4RWy9OWkxbcRnd3py
D0ZDggzoxzcasMSyA/i5nuE7RCEPUbAzpaIT/U4isF3BrfHgRrsuWsoW6Kcal0w6c4g9ZJn8ANDC
N4C8LrtMmW0v0d+5is9Ep+s7bxnuZDkYoRaA0yha555bk+jKQKMjBQYD1ia295rN1MfVLmyaMIXz
VHMzKsZ3DffyS5A3oGsOeMRljKTaxesTvwrRl7MBamIeSteMQ/aRPR1lz4Z/zoE7cC7uNp4bmm0f
xMOVCeHZHDeB3Vs9Fl/c0IVpN0OGP+D4hdPsnTkfVifz0/HEgdpcOMdYCOvF15QmTsB2tZugF/BE
90EWcCHnb7FszqUpj5+v/zgJMdwwIuHIjofrFK3MaYLnAOSUVFuSPh1KnJaAfGjz0M1afQ95r/jl
SJLapa+P83FY9dRw9CRcuAjggqu4CqvKnM4SR9a4CccEbgIerXa1zdsNcueQq0MB+8yRv1rY/zhz
cUQhHIQkcbJW92mCOiyVbKdNbCb+OOtKbvs58t/A9x1Iy1n79pJMHnwZs/Zcivan28aHbThELSNg
UMECXy9ucILiaiIRlNuqMCZiR9lEMpDXVKK/V7zxvZu8wYN360I9QMXRoUiwrYtGt2eG/Ke5xu8I
GSKRBDqfWFyr87nVrqaaB9PGGF2B3kxu9PwWOaF6M5oxgG5W5c5tpp+bZDBwQzDnU4SOkDE8Psui
wBORQNkB1OGF2RDB5wTs7ZyULPWDXE4bWlPTbRDtLFW6wvBqM5ZAxiE5Jd2chhmDgo4XAFl3XWkW
54eCWPkreNKNe0OilkDXtuXnzv6fth9gLeD8M0Tg0XIqrcaJA87HsRHA2MXD5EAQCjwIQMM3Kge8
/cycrCMjrEtEAiEEwpAapsCYrRqjxTjJOWZuM800PoQF7CbHYhKXqq0hw2csPSSEF9d5Twj0v6T3
rsQd/mEYOGw2yvCczMZqV3JsDvhew/EavccZuD7+owYJJjF1UI+KO/qQlxW9gM9w/J7pofiaeQB2
/kunwD/aY3jjRYhVIn9dVOhdWwoxDODA6FxLIOrh2pn2DQOQHaJC9X3NA784c8GuyEg4eqByG+Ch
iYv91H7UAbS4alP1wOFA3nXw95SKNGNQwBrHTR9E26BGzAQrMAhJD7/6cKaknzMW7btJb8chuFZR
cXCoY3e8uZj6u4zCX9iMKe8gfpIE4IlC563kV/HMP9l5ltucezs8fj92UKyZBAGvKdxyxfaIgiHa
FWxQpdoMALAmClEwjD4L190ITyNxW7ybin6DSs7eIjmRSxiHYwUo4afTmKO0zS/mbtp4fb1VSQnG
wgCpJX6NHP8FdtTXLIOBTqDSUWRQarwZs1uv/T4nd15UbbGW30bep6k8JCP0yX5YC9hpMWyRmYZk
WLCdOd/Fiu6k8y5BV9sCN5gCipdq6E5qdtu39JpRd2n9c6Xu1ebDBliiD2h6chRJf14RNVWzGb38
oWhVCR8ZyHnc0yCBrljX8OFMXXLdFluetn6CKA/7HTHI6nTK/HHkPgnqtGrggm6x4B5LXFYXRZOZ
M02tmFdQ5VnaguYA+obspr9kOZ5HdbQCElg7OAEkCSD7Kc2gOuCKJoEOY0twA4RzhNguCSEJ6I1h
ylvRl0vJFLaJxJXfEXv75CqK+uATUi3ttXFIBCMxIc49VVcndozoB2r4i3wQknie90TveRb+BFAN
ifhAFKTRQhJsnbD2CweDN0xz0iwALzzvhv0AkbRzAh+nWsbI4EyAAvQyI8cjVOBZ1JS+DwaaofZb
ORr6oQeE7pDlwEghGfs9sQH//Pr5c6LNp4mBKBdsdpFuOW6z5l6lSRTD2AHwnPLaeFUG877c2mJT
DEp9TMCswktdqXPyKScbxgoHOYwjCbGWWAhaARwdQ8PaV+xq9qdfwdpAUb5luySGWiCj2eH1rq4D
22Vm0VgAeZxoUUl7UgJ/NrOKVYRDWwH8g1hDOtbP8hE6SkVBayxBRW/nwRt/gB0K22o+yhIMXyAD
6oMIYrACX/8tq2tm+SlQ7PXxuMbe9RB5Hg97CFpEI8JCQwxRouwkYdbeQXw2pP2euoA+4ngGY+b1
Nlfvxqc2fUwzLrclzbgWOiegkBSeAUx9rC2JtlB5sfpQRH47bF9vaBVpoiGkCXGjI10ZIu5Zg1DM
UqL0XKlSUEfYG6PlbZ6x7Bby82NaN2X2W1I14bu4afWZaOvnHqJhTqEflyB3FkfL359NMFND6HUA
dSNv5pXvi1nC4EWN49fXu3diHQWLKy92C4wzQKpYIV9kobXIOwqh52mGFw2SlXcsbpMdogWYwlRd
c4jEAJPWvltEVpm6jmuYKb/+I050leKgwg0OZSfon6x+AxINtmoAik8r4tXIKkEXQiCFk/XnSm4r
qVO4YGOLIkW4RDkQFAzWSzWuW2hkJgDqUj5C7sASOKORDB5LCpRS0GQvHYPboQqgpQxg+pDGKmSb
aEr8yyoY/oez8+qNG8na8C8iwBxuGbpbrSxblqwbwvZ4SBZTMYdf/z3UXHxWS1DDi90FdmaMqSZZ
4dR73pDvaMYJuH+1FyiJ+Q15ubhbnTjx5YTnJBcyYgfVJEyqmqRYfSnDPpuL0B5sop0cshi68jIz
h8emN78ossV9uEpmf9XjXa6Jf8dK5MzgksCgXElCJx+jtXa/lZn9fVWR+Wl5pR36LSp6zZLxKLe1
r1bW4Ltz/lOgHxf19JNicAinzrzQWRuh0ZXXxWw8jph5To59XYr+LjPK313h7fIqR07e6IFurR1+
j+r9kLZ3eWc99XIUYQtW9vlHPjme/3v17FaGazPNgCPezucFuCn20qTmsKzwwG5mHKe7wsV7dc6T
9Mvng73fkkydfVFn16UMJST+7WBlP8s1Az73JYzzvS579Zqbmdg3hUNcKirWi8/H++jhqEDZi1xu
GVzH3o63mKtm5SNtTlVbqsiRquV7S70ww3C1/1+GorCncathQma8HUoabm5OrgfXfOzn/bTIPuyq
iWT7Acuoz4c68U35b7lwmAKbUclp7zaHKtdrhIYsFzEP/WUqVOPGKEyys/Nl9j3o8HsELUOwrsuz
k/aE2rdev7c8sfiqtQAt2XiYzsaKlVVT2MfJXP5FauVeZp60z1RkH2whpH1wC/BMHN7eecmsk9rF
0spZEm2HWXZdDvu1s8WZaXV6v3udxHS3tj4VfqTvblR9gtCDjiu+/XB+SIGpOZuv+cPU+evQdKbf
Ko3Evt92unafy7VgV7HnbgzSOEP/I0VTVBHyN/XMNv7RfHfBXbbDkG38NQf2j8PCW1VRNxPHYYc2
PkDuFEfeOqSXnWmm4TiY6Rlg8aPXjQ+2BsC3lfenmNbgxZmwO3agxfCqOhirMsMPNwV3CT+fgh8s
LCJgPVsH8qZpd8qLxO0URMGo2TUaXezmrPiqzHoebt4xu89H+uAVsnLVrXWpAV2e8o7HOXFUJa9q
PCjG9rcCTHubdll6iw2NGi5rk3z9fLwTQtXr4nINns1BPQSKddodE17RsE2pzCVU63mwKnPGSZJA
UFLW0o5SQy9v5gl2OUr59JAPs7yjsmq+rmPV72WNc686ZgIt6GqLe5EYxUPulcMVUngYy9Y0k8Zc
aZCxPv/Z70tdcwMVXNPCBNYC7Xu7/egFxpVrMyGJxBIbB2Kz+iKyPgmbUicCdAOBPEXVz5DPrI9G
5X7PjMNzkYbEyX5O3WnP44JiLV0Uoj4Rmz93vfnczXnpS13QvcQ776krqYTx7XnYThQ/K2Yvsrhe
oakXsa+XqRrGhjsft5puNwwEnXApmqPBrd1dbSGnTqyiCZIhJsCrqZbQaZyXFZMev5OdEcAtIwlD
TM/amKV+qSZHmDMELwBy+IjrSFdQZRJYhXbBmtMCC011rgyHpDN+Swi7WeJeD633b+PmRAFac3Ip
9dK9LGL5jDgOTn/WBGmaO2GiLlYwqzqRoz0+zZ2ZH72lITpHbZNAXTE4bjr13Ff9YJlxc4FZCJjC
le31IPhj/5D94rqohpmLyxRjLEHz009dIb8BjkN8/nwKnfYH2EURECBoZKcipYkt5O0cSjrq7Z5V
zW6VsnmA8gIWcbIeSKDTL7AwzQ5TN5Otrhn9Pi9T3veq62kagGv0f73BWCrrfrtIafQ1TxG7TpOr
XjsOXsZNkV81bo9jg4YTbN41xpkd5oPTg0sEL5d6frsont5PYbw0nVJ4ZL4047KxJIefppUaodoO
kkY1f8cC4OG1pb4dL/NX4bRWMIwWGZk0Tc7sP+8/OeckuBntROxV3dMSSQLKt6ncHC9gnOGWjje5
58PD6EVAS9A+Y5/4/hrFaCDGtPt4z+6pdVDrjYMcYGQhzOvILGwaokM241RfUPJe1Ooy7EpmxG07
rOJMwfR+79jaXxsERbLM1mR8O9tMe4HUl8CPRyA94dmDShDt7phexIDrxg32A6v2DSGG9fj5NKcN
zL/5j94f85xxDYpdKDGmQ3v+7chQLGyMAxTmuXWZzVFs7helCxISeQafv3adoC6fKvkM8zCa+n9i
mfnzSJxF0vsNuKUXDB6y5nUJipzkAThs7YZrhaNLWh0mAfjIG0RiZ9Jf1z7kAG6Sl4RrhSvQ1SfN
Li8eBkLianXXzmOoVnkUuxFXE+S7lrww1hH8r0K/f6tXdGoGbTd1OzU75HMclPZNr827uCSwrLOu
3C6LEu9KUXeG92N0rbDCdnCyZz/B4QMnSbAvSMFHN+v8VIv9tmzo7fXIxFOEOm5xNQ2iOZbp/F2h
lkyUF9e7KLI20GLia9yXpHb9Np4P3LAPeKA8WfXjhG9VeqCApqbVtCTQmqu8v1i0W3cw/SIG0dSX
0BaglxnAb3GPF2/sYqnwmGqHlL1rsb5pA+FI5aM5Ys/UH7ryfpq/Yuov0iSQ+sMwkHXhHKd8ZOYT
C7ze2mS7Im13tJu8/teshT+Qca+EaO6PvZJElalzEJN345EREP+CKeQb9r+tu1+Nm1w9rKSS0MfA
6SkL2LVX+cvCTCrvf+QDOFDkTaQQ5I2P/iboVQzzq6fea46mV4VYX92CHyG8HLDBuh6xWxvKXUU4
0BCMphNxL/chKOVGOHnfOyTcfNqLuVJ8F/MOBT441nS6ER8HZY9LRD5gLSKuGgf1/S6Nb9K4u5kL
UupTP2+vcdrDdsI36jysk0eLjx/fauvtpH6ZmkuzIgHrZ11fq/ler0WQjcMxzesASyld3if9YRhH
8jEeZpMkwPEuHveJ10fJkIa9cmcO+q5OB9r437EqXL1veusEav4lm37MdqTE31Wi6Z09JizJ+lj3
V7oH78pfuMD0Rzt/SLBxLe5x2hgrB9+R2e+yGmHRy8z50IqfsEV9fGph4WaISy/GGaNQ5wJgfJU4
iXmXVbdCqSoCMd5I88KBip5afehynlWFjdXu4sv+xRpuSAkoq/SQeTrR5d9X73c9Ur18KXKBKV51
MYtIi2/d4sUqsEuvsqNry8CylMeqqiMld/zW8nwrn4/6XBwkCVkoxWLoWkzvnSShgjTNhlcwxjuF
hCXguWBNV3wJhkNG9E1vWlE7qGEBRtXbdznqnrF0r2cp+Ecc/pW5A/JHhhZ58a1ehzUF3oqViPIT
d6y7ZhgjrT2AAeT0822hnDmcPjoOKOSBgrb+DVltb/cqOnZYZzTsVUujZ7ui6GZczJYqFI4i/xrZ
YkMGvQQIgKcE7PN2KGMZS03NyAUox2m+SiuigDRvdM+cONu/5XTzVallKBttcvVOgS2ljXVRJKX0
az1brmDmeKzlRpxhybx/bY7KjYE+NLcT2gHbP/+jcOoMcxzVGvQH9yTWoBUDlZUV6FXcFWcqlY8e
CMATxozKgU3z9+1QHKueto58oYpW9wUXkuLgOEt8RmFwMgqAo8Xj4PfBQYk7zGlZINZsnTOX6EFk
5poemVif4refJIt35gp5ct/6b6CNlMMJuTEWTo5lrjjl7NAX9qVil81d41kLKeqr0ZvXCx6AyS/U
Ldm5rsTJ0233d3fDCQCFIEgA7b59h94gdFPgye1ze18wyCrgUwf6gmfK3wFCr0+nMcVh/FBgwYR5
O1CcrzFuMs3iO8PiBoreWBG4gRI53lkn15Mq47+h4Gi5lJYb9nQylGPrlpPEXPTcLC1wVFPV53pN
h71r4baTWXF3mHWyjD4vbk5r2f9GhbBlA1A7TMftTf8x8a0WbbKXVzygglWrnv62hvwYd+1jk2nH
TAzXWSOeRtnM6ANH8hnSCv5L25z5GSffk19BFAAX9u0CSHfr9DXLTM1tKsaFyLCxv/Vkj4fWPExn
RjlZ5NsorDu+omnQmANTfPuskHt70ZrzhFVNiWNMPbdfZea4+Fga8/e/fa8bU3ajCXEVQ+txapix
FlWBcycpJEJTAiYYlAhMbaseI7fG9tdqfVgXkfqOWO5TXALzlKwn257//fxnvHvi7VdsZG1gcuCr
004+oEU/z1acodhIzC5y7KnCslc0BL7ExCCdg09Pbgfs0rBIcbGDZwxeC8Xk7QuGVlEPxHOCvdiU
DU6jVztcNZTIcIvfhavGD0ndKFGdrn9JmHodmJWzbau0BQg3fztwic5coQjD7cidMKUq+2H+uXod
PQBRK/JnGcv0CzrJs7bCp22X14G3exftaswVaZ29HZhH9AZtoUpILMgCkTMWeJVJWE0/ZIo1Mm0t
oRaBRURXjpmEU/xYizr92hWd3Qeff+r37x5zb7r0HF6q+p7nmbDjjpZT0b8AGjPCRRZzuU/KuDdv
m56TINJdfa3vLKdZPFwS4+SsX/zpZEPzrqPWoUXNDCDoZtvg/thKCjHN86g2EhaeKny9G6qnzsvd
KyLR/s5Mhb79xhbTLfDELTiEAd8ONcZY22TF9rCtdH9pch582+zrRwCQc8z/062JoQyeirxA7vv0
Ik6mVrNiPjHreLQDjsrbRjWm+yFfvHMtrfcvDydVtuENGzPeX6wbosLYRV45N6I9qtLGgtaq2nr1
JxNt5udzZfsSf9RUG+0B/G1j+rk6B81ptYMNdw0cRIvZzTvvuiXSWoip+pWNTn7dlIv5knv4WJ+B
i969SEoEOO1w7qi02BJPsL+hzvuRrgusommxdhUxyRdeHY/Pnz/au/fIKARna5yhBqj2qdLbafUW
BT69cQXvKyvkwDZXP16ylnsE6/QvW56vBBJ6UzDSIGCY3ruDC4hlHEpsyMAgqvthFPaNxAHh778X
Zjmw0yGlvRZ1b6d7JcEsXKWkV1Tn8lvmzDGBJDY2lwixvxqZPRBFvDTu4//wKpnyJm1lgOJ3H8x1
cyNeEqhKhZEQRF8n6UXRzx672mqcq4o/mJIoijiiLLCsrYX89hEtHcPFdsBreaIHR3yxEmffycPL
NQC1UeJQ2tWIlVeqou7MvDwtYDeqCYtu4/xt8P0pEt5natY00FCJHPWUpzKXxdcM+K+Detn2L+YI
KWb39y+WVcdb1TYQ/FTjQSO+GRN8bCG4cs2vhznfDc2cB/E8/F1Exn8Ep21aUp9v95vTa0BTdin0
W2xmklpPdkY2yYi2dRri1CPOPNX7s5AXCSC8keOhbVEyv/2EGk6+EjP/yh9cr/0+qqMZ6sqo4So1
t1HcYko1V1p3ocQ1tcEyP4o8m840GD7aYyx2F/6jb1FrJ+fCoBt5S8UBA6Hu01vQUvOhFa1+ZmF8
NFdp0MHcgeSAfObkytNPmsA9GEpHvrZfelye/TSHr9ughY2aqf2FQ2z85fMpc4q1v240LAyOOx7N
ecd4aDL6mDbeL/7UYh3SDvigU4klx95I6BuLXUnyA91McjyrmZjpeTloamIfPv8VH22uCDC4hoMu
0LI+2cLpCpXUL33pZ1wI8BnT1nAz/vRz187OXCvfXUxeGWDwkz1eM/wo8+RT6snWFEoNYnfJSiFr
sDPrnaKMFO9ap/tm46xR57SKX5ZKVx0WZVWr55nuqW+ZNQmEI5aKZ3bhj34SikPdgqeN6+E7s8B+
NZwcoy56OJ5Yb4fWbL4tReXsxrIywr4cVWghuHirrSWeVmfZ4rqvZ50PBa1w//mXOEmCeF3Y5LTQ
fIGB4XDYbXP0j2JLX9Sq05KY+cBLeVTVQh5so8/3jla6dKzhzGZ2zM2jnfuLyppMHPztBb09Dfwg
nky4rfUYR46L0s2Yei/6/Od9MFHgoUFtAE7hF57uqVnjNbZGAC9zFAebqdSMi6mARdf2gGqfD/Wu
7qXpQx/mP4oqytOTF9G48EOKiR1uiDUPa05rtrOwMXtAw6LpZqDHwbJhTsfyaXIMyEmfD79N+ZNS
ioqbMmqragwggrffQeRWjnkccZJswf3WpjSDzo7bvTGUcNO7QY06nDsPamu7ASmtxcPnw38wJ6n6
2R04wDaWzOnNR2CB3tGSYS9SRoJHdKO9tsx0gOvcrCHsumcOoCTyOtJ7K/hH4aB12CG5Qt9VjTud
ufWebIzcvwC1+OrwduGMQhp++zLo4E7jSrIMtCw62JYV2y84W5gBQWXavnSdzs+zs52/7Vj5/y/g
Qho0Nh3nRpngBoS47u2gbjLNaWorQMKsux+JkWEt4VbqOoQNvcZrEReEUn3+1t8eM69DatBhOU9N
RG/QDN4O2YulU1S7nv0BuzEragj++kWIBtyzvx/HhFBnEH2toT07mduenbZYgYO9cJPt7/Je1b6S
YXROXPV2sb4+zQaLoAVlW1Hp2b59Gie11Lg2jNlnOYvsp7aYg/xdTJpbfNEpwezfnz/UB8PR/6Ug
2b4XJ+i2oP/YuWpTqk2dAKk1MrcJMHZFox5tLAvzo9WPsv/7M4szE+ky9GVQCV1/O5znsO/U0HhJ
OJErWMzELjk+4wriWXo4uJBPzyyCt5PjdWemjtzahewL3EJOKtkmRTnSVlg/Wx4JFpHEB2u+iM1u
sv9+INYZyiWmBqfx6YssVulwCMCpabNB7e9qMgG6YNQWVd3/zRfbnoh7m6tt8Nl21Tnd4/qkQpEr
aWkbYjJCWZFBZ9Wp3FcTcSqfD+XxNf5/Mb8ORV1Fo5WJqKEHO1lZ+A57Q9lRQ8qxr0KJ5zshNLmd
+X22tjfYhXlHqMuwalbT2GflWQLFB+fqhkFyC+Hkog1gn0wXbPm5YhUpVLlh1ZsQa1Rphuk4EKuE
g9iKCnLujn0CpTcgOCR+mmWxXo/pUBOdU3nDA7rAWRCstSzHYSjL+zhGyBd8/pLerqBXxhFTGXAR
tz4Ag9MPX8XzjHckMBuNcPQGa6k9DX2PkYhjz1//aqjt03PjBFADNoWSdtp9acfc1kRHqVt56XCR
t9MQxTRB78uhTM5UfB98eouo2I2NtG2tp9eHfhydFhYznF7DMSJCQfJdzkUJS/acQxRW3F5RaDaN
hl1FajmsZ/pMJ2fXf0/6x/Ane23simXuS57UVBvtuU+l823SStlH/dLi3TMXrkIQeRkjA/n8FZ/s
F//1MmyIWPw/FF6nXzNPxtgq66H2ncpbi2CxPGxPsSOHcvxXA/33hNyLDIAmncpu+wB/bLy5YaX2
uMkGhJCptSvaWCQ7zUBSeuaJ3pdkTBqPTYPboGryOU8GWqe+nbAIQlnoVP/qvSmDysvTb4KvuwkK
KqzZ1fZg4eJ+5hE/GnnTyOG+ieEgKqK3I4/S7mKUjehk+pg8p1wtaOkTk7kjLkDbq5mq+xpQbKg4
ljjTcPtwaFRETGDQYBbpydCJ0LPuVWBA3tG3QibzYRVOcRiVfg06LKC/SnsWF+W01A+ff9cPRwaf
gd27/feU9DUQUjPNKsW24sR0MzwBXBmUMK0wZVrmFz31qn8zV2vuyb0Bkv4fBmeTAMngYMC34e1j
l7aRJ7rNfmk0OHyutSh7uEFWgX9GL4ugVqEEYEhY7vCQOLM3fbRiscpge3I2Q5TTwq/jV9VyC2bT
ndIJXMJadqKKMWbxjaFy68d+SGbYIbZaO2e2qo9GBoMGsKLKRZd6slfUEyFdzcJD9zKfr3SSGKIZ
UOA+JyUkMBSPbA53VqPP3/TJPvG6fDf3HLJr+B8isLdvGooduCaW3D45CvYlNU3yIHskHZ+P8tFk
AsaHXwXeaL2jk00SdpstuU6JuBuisXWz/TSSymBNXX5ZNQlxlmpmPczWKB8/H/kVtH979rN0nU1f
uNnwgey/fcCpFqLJyE3wlXTq/dVQtIMe9z/dLYCPy50bkWr50mY6ia/TXnYmatRckNhnzBk8ESIY
KB7O7Cfv3zk/iQYe0BnNZuvUYq11q8kWFpg1aPKYBnBEbStyoPyeM4x9P6M2T6ENgrQQYUHJfvvs
rioqd5TMqNkYQMuKIsXzZkjk0vgET1QuN6q69PyxW+Q5KOHt/WmrJvC0oPzXse/gpnGqjFp74N3a
gc2Ij6hKCI83rJrvNG1awroh28d3pbW6/8OL3RB6eirAkzg5vX3eylhrxTUAXQ1iO36kwKQ4b8Lf
OWdR/gFuxov9Y6DtC/9x6KVF3xt5WQBiL6oR5HUfvxA1lj6gmhU22pwuFvFTB8MEthunM0IT6j1t
Ts6UbK+WDaeTezMacLd+LESWk99RebLOSAEAOxqzw2o3JtwrcZUb+tfUwMvZKUYRjJ5Q/VRND91Y
/xO7w7NeyuuiwtmpcLWfsmt/1aX+TXpEO6QjjPEMZ/fAG1QrMmq44nrpLQFwM6GH2DuGi2LrwbKM
5JQoZ1Qa7zcJ1uemCN0MHHBRPrniVFh0VoPBw+TFops+p0JyEzdp9mWLF4rw0afDrfl1nCz7M3vE
1qvki/3xJgG7dI823NYKoeNinC4Vr217mdLLjSQpk1nn6A3OrUKYLJJ6xrLQ3dHbGmnJupsUYArg
cI30FRCJLaCHIyEcOTTZQq/dvTMIY6NqxdAZ48pp6tH38sktn5ch6Yh2iWGFQN0zcbbJ4GuulKI9
959OafuAoCJ1vtPBX61HtSCSmqCWZR5tDuBeIhwO3Djpai+k970KKM+rUcs0sLoBc4WA06yWRjC2
ROtsX8qsjHQ/THCd7irb7EZfeuqE1hx1Wwy9bnXz0TeJmJp3qZnMkZJJcUGEmHO5SB3BZmsr4lg1
q3FsrN6+qtTEC0y9sOA+ZuXDUo0YtZYI3AY/gVzyMJfe+qBXMgti4uKuaAVXYTFN3k3bes1urYiP
lRp0F1KTablwyh7bojEeGuk0V1wUAV7rJdsLgp2CJHbzYyazCe29Wl8sVgdvnoDRQ54q9S0/Zrhy
7LjY9ZrR+kWmJldaocMCTCitLw2ccqKhwWqCaCmSscxxve3GsTomg2Hzxro60uZU+94h+boGT3C/
z/OUX6/OPO+QECmPK9ymLZ4UOn9YG6lyMwxt81zXlv3CR4KBq5Hr0NgmnmyQtIn32Xh7q6tO12Xi
9JHbWeWXabSzn0pBrpk9Z/PXlIbyLlsRIEyuLoKCIC/cCHr1MYvXNrQ1pViDcRVVGbR4sP3YVJfH
JQFt7S43ixpYj9NIxMey5OMPYyq2YCktXvdehQiSonjz2z22RMuOo+59T5hfiu+oTRIW4BdhC8l4
vxpue510nnoxamZ+W5Kn882awZZi2WZX3Cw1mJV9fzPgzsKdr9fKfxWpim+ZlCo14Nq2vi5bIxKF
IiHXKti32Io7h6qyUXnhgUFHHMqrpO9WH9uKHl/n3PvH7JzmJjbn/GKubfcmb13cfOLE2C+99lzO
McRW1UqPXt5WY+SUKaSGWrEO6bqa31ctGWBBV0QGxh4xf42ThsM8l9cKlGwsjg1mmtGO6U6xEviw
k9uTpgcXbV/31n1P8Eukit4O6yrtDxPN4aPnid2UWhG00KTzO3edkmh2qhkWfa7NT1XV278ImsaW
ZFXjCNGnE8aNNqHS1zMNolLT7MpZ76nPtHSUe3Bg7SFeRsz75vxOMwXwz/BvqeWPUKsiVDu/1sI7
NHV3EENxWQn5KIvmN9Syf7jbWAF07fZAGCUELEiOAdO7JOEaKbRiNF8Vq3+sHVyBsnmdIiKl2qPd
GPq12Utf6QiUI4sbOUnnfVPSio/g5he1OV0LxSAUTU4RAZpNNHvQ15ZGNe9EXN4WRTYHsisj8OoN
O+/omzEampGQLLvnesge7Ux/HmGtQXhO8kCB2BzqMVHgxXgFvbAly299YcN7RCqestaQJCyOjXNL
mhsXDYVqr+JkpevVvWeL32tZ3WZuluyyOq4pX8vEp4+y+CbGpIfaWxOo1SrzEv5OZVV7XbGNHb07
Vm2V/aTVJIMUxMRPcEkJqxIm89B4oVhKmD6xYj7FeOBCDMmP6yp6Px+s6UqO4x3T+rozdAbE1jWI
Ia+ExtyvoTpox37VaY4O5YNhlQ99qu1d3rffQGXwdYH/k2KV5i6e7CQa7ZWEr0nAuimXtgu9wcYN
xih0nphQCZJvtJn2FBlthaqoMOi0f3JSufyucSt0KdVuSPJ0l0gzu4tJOQyJruNcrWKLarIQiKYN
i8t/acRtqBlVe6MtxnxXioaKmLb7ejePiXfbKDlp67TLyZ5zfy9KeumV3u0MBxkjzGf2EuY2HWUf
u5kHEuYPrkPPrGgw/0Cq26HIRwrU1ntUZASCargxE602CPOwxAR0qflt4hlHacVhHHeRNyD3TaGv
JZMNVEK14tv4NgdZNf1Kie4N1g7z8EV8FYn4PtjzkVwzjCus/MpZ3L0oXqne61W7zo9G211LXd5j
rFWHmcq/rgDiaGYFXnhZXBaLcdnAfh1pn2TYbEazktyOItvnSfx7buLUR5gt6DEQCA25MPLG5a5s
eyekzZ4FtZLvppLKfdTLNhhtdfXTUY+qWrluVuu5nMqXYmUxdYSg1c19LSGoy2oIyPRkKnGJLPrl
2WvrQyVQChRqqDnUaIRcPeKDxtdMGtLx7PV3Iu06NIUXjVL9PRIGO7o94c7SDGI8s5JhubKIsr9u
UvuLlhXPtb1yVNjx6M9e9tCVeetPTbZLRXKo2vzgkMlGxOrBkt1RWQxsJz3mMsrk0ock8WPL4F4U
g+sd1YFPWNovNV0j3Rl5XAhnq2rgqa0MUT7kN540r73KQi26YDWx7FUrE15oD0osEDIY8lbtvPpX
MWTJP4ntlZf62OqhkupPbbvC0du28Yo/ETD3rvrOjcZROa4yB0vI5vEF6+k2yqe0gy267DKL1dXm
+5YJIhL3oadHfxhW2YaJghikHWwRekpL0KbblWTbJJcN+xl/ldxo/KFcq/dGT/xZbpRHipjArtO9
8PJICp1pXDPFdDpa5nKo81LAnLe3I6i4mXp9RzviukUs4VTtw2KOwN3aTaGWd4TQQWhM7ZheDP54
imgDj/MkGDqj4w8ZI52ocZMxpHsF2hH8Do+0Uf1Oq/FWKTJxg4yJOPQuO3aACUNzqXnNoauzYwyH
X1pug5d4Fej12KEWgG+/ZMVx9ZIrM3dNP3dIL9SL7EktsbFqkCdlirnDewHj+pYIA+ISiG/x7IJC
p7B+JRiJED0bOqvxVGUde/3K7FG/a+qyK6b00VC6DlhFRMJqI2dcd0NcBe60vJDk2fhJo9wvxEqT
/fjVq3VOgwQsL9MJG0/2XR1Hi5mHBDXsTMW8qfJ4E740/2hx+jOx9G+WOqNH0NosTKXmw16EEzq7
d/HgPGnGekMa5Ohbmbkj6fZLPmkPEDrAQTNuvcmjUy/fSx3jWTNwlO7OLbyrlR5hYGnyQrjyqrER
iYAnvnT5eE8IUTT0Zkh8ZpiveBWhN3H1PipwWFkUTEfaBTs5KrQvs1p8VzPyNJtYfxoXaBx1EX9P
lupu1dYLJbGCWJ/uS8+4S5PZ8o1pDtJJfxHCvbGK+sXrXLwNDLK7kyq7s9r4N0aimW8u+ourCew1
Uy/MWuWuclu8ntrNLxBzykb7wT/cV1x4q/m7lUxhE5tmSKTmlWWsj2vaXuB0k2JJNd/UybxF6N0q
wz/JNDKFtWuJe5JKxSdIizMXdoohVqJcMASefTJATnMc0zYi/51S0LyrmnrnldbBM+N/sXzcw0id
QldncKnkv0s1+9l4rGxcGB4LtXpKYmR+dqnf4lD329p85AWilZzgBK8eQrfldVplo2CZIvjqmh20
K23/StEIMdey/TzhldNMadgp8hqmg0AIZB51gRI6N9VrYmwvdWG6h1bxbpa8xE6tuhTlsL3mL8o6
7o3ROs56h92THln2up8alyS3dbyk0fRb7SwSbSiuzKz+YtXqXZG05cErMuJ/Kd+bxETzUnpfJqc5
1oZ4sAzxr7FO9/lqBrh17IiFuIypErim+83yE39HSi37C+6rL4kmjySE7uNKHlg4F4SPhkuXHYZE
AXoZwlxUkdahoBpq5wElbWhwgBWIgeBMxb5Z2hA2rIt+siOjIbrIaV7K2CYSFqHQYhnRXGiX6YiI
LfZupqJF/ZSEEsowLqzQJsw8MFe28UrQ2cAUajcOGVqa5cldtpHgIWGbwWTB8YjYyKhZpwsLu6x8
tv8hijxC3Xvo5YBP86PH2dUX6r26Gg/zTB60XuXOfqnlk4djMgdG+9TbLIZuPZaCiObZqgN87r7A
xssx4evv8V+7HjBA9vGZnH3iXRIyoaeQVjTbBq8AO8ii/pp25kOD85aKfUSXtM+5gfZ2KsJ0QfyH
Wm2p2r1VWV8rA0cP/gwHthzccMhxGvHaGwKNL8wKfZ7b3RizEy5LFs4xXgPlbxZANBr4IaLUS/Xm
SiguX9sgZkrs3UzuaD/d12N+R4SIT8d7ttZjWuZfrLKI6grhkgKq4MlrvA582X61E45aY/06m8/K
9KPWvshi2sOS/tb36KepwIaMm7T3zZIvavezEzkvjzDVSTIfzcdsuCh5yMLepI/f4/wKa5Rvxuoe
+0yitEayh1Bbq2/q6Uapv3op2SLdEk795CdjFVbyF3vd3jDWC3VSfWt5VMbkECv5Ld3pgkRv7Ypi
h/h5QlxbNRy73yYiSCfP/KqWoWHcKRX1glrcmDV6MPsqVX/gfRJRMwb4EH4Zpvmm00gBb4aw7fAo
hHWdjti/NM9FEUdGoh+bElzN+53AtJ3sLkrkQ9Y6V4Rg3Cr9tzi+K5CzlV18kxUdVmvf6hRNQtlH
TgKkYWa72VpCnDPCQtG5F5AVUBdwzb4bXX5Nn8h3STSrtHuTczlXKSTL8qJLLtClUCAolzjX7pLh
18oZSmat3xcrK268VFUOOi/ezXG+X/h7buUGM/LEFKqOy+1N4DAH2HAUxr3Z7xQoUcb/cXQe25Hj
Vhh+Ip7DHLZFsrJy7g1Ot0YCcwDB+PT+yjt77O6RWCzg3j/KKXGs59Y4WcXbmH9VBDKHUZsWfbZf
2XB6jn1/bzFSG/K/eu0Sb5v2hntqu3ururs50UP+AKEeldOQfdbfipSNeAn/TKzKgyl2K6Eyc2Xt
O/km3QfDDp8b/aHrg8A9SRPD2n0p9sghC8Ee3PC0mtwDo4udLxu+ff+pZsEdPOMwLg6TdnuvMGx6
2Ev9vD/j7TPR/fUOu08dXJQbXA16aXbLsiRjq18DAkdW/0NQxKAGeJuvadT3ohreh/Cf49BP7udp
Xghnt2bjueHYd9Y6Leu3qF9Pws+fvMZ9WaW5F0XzYdmMPFGfknWZzpKOHVEyhI/xqI2zC6zG4Lsj
egfPHrdGVR5vMu8yxF552gydtvW63+b15GGL2a32lC7263QriJWv4fyzOk1auy+d97mZbuKUj63/
KMfzFm5JRNneIPw7Iz/4bn4Z0AaqjiO0nfk8mlvENsnwYFBetnfC7tz28wHqng0lPAeeuth8CCKr
ZZK7L144vY0TP3U9Qz3LVFb/6M4MxhV4Kb86vMxl7zwZ8zGDlkVR8eMDWhROsfeYwfNKJZHacnaF
i59Zr0M3nue+3vfTcG2rIK6hSjyyFdzwP6Z+AsZc/IkdzmAfqzoZXI8UI/6tzPZZ9QtLPvh319GY
aRhVHK3Fcx56fzkLjnNl1HiA9ZOLyFqtDuM+KQl0+zKUlvlvtrYc4DbQB2n5rwTR1LEp8E6ujn9n
C/8YYizmPzMzVcYd9Vlxad6BPB0HSICG9aCv20eFcsll0xv9gLyae9rUZytIy4X0Uu6yWHne0RqX
e9TKJEBYb4XKuWECqshNbpsp1U0Rt1VxzvPuqliZgVJu4S5T4nVfZfMoZP46NtO/RczxEGbHyFx2
fjekXK+szL8Ozl1lfk5iZXIr0q737QRN7WUUTLm8kLPL0KxObkdKU2TTGuI9l+G8byrJwuJHO7Mn
W6eu0DD4X4PlX7ItZ7JGA1v5XATjr+2TrGr8GP72bERVWnHDWys285nVYnZSOTkHVrRd5RbXruUu
Ndi8+ler/I/y7Z3S0d7iT6yYBJrRe9ZqORuGTerDd29bPJ38Lpof/Ymu5Srp6gV86tbk8kTC7hC7
I5+6HY6JKLpUtdl+hD8sGu4Jz3EPi15eJhmcGzt8XQJ1Zvp+8Zz30jJj4rfOwRQli5mlbvSysTnb
5FL6zdHhE906ICIONaOd79qpf68CUjUa52RbbzB5WWLp/tF1RsqWbDDTCJOl+1f69qvfgyBZDKGl
OhoFrIsjy0uQR3fMFkfH7j49U0GQZAla2AdbvqrSjKMoO9UTvdsq2mHMBS6kV3KOu0BwhiJWCCQb
0i2hs8fXzbe9+bbpOzJCHjkxLRwmsQ5elNmmgwWRZ5+atqVCO3XEsTTbZBT/ipyeamfTx2i2TlaI
W3izE3a53WBQTXXrEKQTQfsiCYwxqb0r4pUKJH9mVmyOVOTg8f1wx5FXR+9Gzht3+2MIJxFzfW06
fS39LKWDYMesvgu9k+Iz63PC93AVG857lB/yQsZSHjP+IYGYu016u43NZ7D/w8u5MzmrHLZ+9u6z
sJtPkrqBCdZPco8PMnwj8IQ1z/jqF3WevSnJeWKO+akpyVgM8yGX22lsys+W7zYo2m4unPFoEZW6
o2AClW/jfyL+uS9641r2wGdLRLrBkJ0WDIKpilYrGUb7uV+HXxy5BEGY5T30ON25bMbw1f8Vpvvu
uN0zvrMXKfgt6WF86KDCSQl6dpz6Puyif0ZnPZfDxI2xvI3Zvp70PgrupTm+jP4zASPksD3YwWfF
/aGGL9II2dDrRFjVSUquNIdmerNMIvcSbfcDRjudGXfmsibe4B6mLNrLujqu6ncUUdL7BhrpPPYI
ageT9MeZQ+eb3J60RiMY8F9dD3cDF0Fo7DL3XybsvfS+xmk+gon6bNEbN1nOsWkEv1q8myVbA5Jj
WtrZdfskLPvYbKjGk865VBxX/RFG4OBb4znyjUPbKxzyD96U/RUunzFFaoHBG9MVR03ClK3G+uj7
63qP+BnICCSK8ylaHnmBT922JV5k7Mv5OGsjWbavvLw96HE/bR8RCU6ZVx/Y7k9+Hx19+RlE4rxW
46XICqRM/Q5RfLyGwaEo/9FpAWFix0R2HGtWbmPpoFu95aXOttfNKs8TEmenOFNF9uhiQPKyV0NY
F99/zDW76vSziYdo4Q5jVIKFjuW6l70+FgUHiklOnqqSbR6PYQEU6zzZzM2ljWK7uRuWl0AaDNl/
hfLx+084x9+zXsZqeslZ0lsebJ6fnQKMonziVSasMdxVK81z0El2/1HbOqZC1NNOMo6sKoRrZMfK
ON58I03Lyr/+VM6rC8Qj8uUCaLHTNn+B+mlM2re236ZdDqC512ar/2qPlPM6SAoXUayWaVU7cVc6
qBcidVpM7zg5j031WAevc9Uemgkck35cSIQhum+8N3oP47EFzheHwIj+zEGXjJWVbiDhnfJoj2aB
BVyqvUs4vdt1f79O4FphldS1AO9FhxG0R9OeD8awwqfM9zmkdp7rs0E6gyiKEXh23us+fL41T/c1
V0gbtgdRZfvGL09o1F8q7R3tojmWvvEs/JbedDjwbJjvVN08zzUGsmLOTIx42UGZA+ec5cKTAxVu
VkpAoxU3nXvBTXksuqbk4h79GL19fpepuUymRn6XfU/5hvwodP+Meevir35qG1Ha2fK4LvK8mNbf
iVIsknemY52Fr17FIhmZVQ5IRWRIU675rvK832pSwHVtqL9JM51ORChTqDIRolwW8oy05LDULOaR
QfCGCb93CI3hwXKYp21Q6Tnv5L5UANJK9c+E0+idjvINSXXG6je6FQOZd3SX7Lh5UbgTWDFu1apH
rCCvk+7s3TRHb51LckbQbH0c9TBNdX8YlPqsLf/B1Ywag//QCna0LeMTaR2+kIZf/mvCHLag4V9g
wTi1FRklrhxMMGzf2sPJceeRq6Lna+hUB3uzPeiwlS1enMTtjSwLQM2sae7tdZnjuoABU/P6l4Lg
ry5CCx1GQ/5glVufTJZN1Me670fntLVS7/FI2clU1NgbNG25VpTl+9GZ/nQ+ifRz6+nLrNr/WNjC
eOj4bFs4pzgSA0w2LE6wPJsq8J4yszkjm3yJvIKZ15vxEnoGuyE8NBOEIts+rwqsQOG824SOQMUc
D7bEqalhXxqRtQPJMrP1Ephr86airoyQAc7juyvAEt9KnjQvuW2rEy9DiWKv09GNqigujBFz9Kq8
JdB05mgTokeBWHuS2OpIdv8iT+Bzr8OsOxpZ4b3XQe0a140wl/oRnHfL/+WLo8Lv1mhVsXe1XwIn
8J24Lt7g3PUhr9Wq2ohKthmHhQk5kWltfg6o/BNbhyylrBQp/Ep2huZsv+zRFcd8UlMqMdI/+2Mu
CPMRFakVUVvflbnTJ+wH266q5+HJyCz/JI3NuziEax+duhj2IBvt1dzwD9pFnad9Mbpgnk5f7JHh
1kk4j88jG+0plyyKUVM5j5ZqCZ8xgdpSw7J7QhS7IF6rW4hzWM4/c9TTDTsrxuQgItqkERcffOe6
Kc6BSkBKjNWap5WqvHlf26E+yT7CxJs13QW2GV95HVavwQKhyXdqhU+swYrXMXsiCsEMUgNtz5aE
AcXCc+ZEHPiIkhnr+NvWtvC73Tg15cmJFoiSSZpPbjcNqVva/Ysh5uaB99dOzMkZMa94cH0Z4T0l
wnCyhqx6PswL/uWgaSaW8GA4lsJXabtFgspbO4jhREIuG1EX8Sqk/bHeXtG5Yo12S1/EjVUUj1F1
O+com0xKG5d84xhkofZBj3irKljypbWul84asvu63EZzp7Jo8BnlOG7c3qpPJmBgWndZdhC2Kf4J
HzJ5h/NmeJPNqim9zyh7Rj6TrlhZGacWwIfVtGGNzPC4Zbq+qrGhYHOavB0l6EgCvUjDYfnRuTFA
c2lE4kIJh0AQ19T2l9ZwnTtp0xO1ysiCk2xInCtyAmLlWF/m8raOADTvu418Jmdi+m0QKL57Xv3H
K+dg50PqHAZvNG6wofXqedTK2kIBZJZT+W5rqqiSrKEBCTYLBmdTbU1O8FQ9u0itf20kuDE7ooz1
Omh+hKk66kJP17UdueO1tF6qukEr60x1pw6kXs7csKPdE5K/NvB/eGBD/Ohv22A96LLxzjzpMruL
DFmSjYMmsyzhybLOyZrEzpYpuhJsW2IpcwDkycOrYPiqi1M5pv4bmQZ6wDc8FwWKAo+kAwUO5zii
/Ng8vO9/sW1ty7B33U3r/iS9dasgjIKm/9iMTbSPXWGo4HWLlM8fxFaqKyYdPoPpIwhqx/t1be0t
kCylYcHehZsO1zP+yLB8KrVhR+cimt2IQUR4zX4NuBqvozKqGyuU48SxdnqLciNMuhLVAkyaR53r
l9X5nvMjXeTD/1pDBst/G30XbAdOG63QTT4SSiZg4UxDLtOuK139F4xjVHe0GyvRJ5a3MKjt1lAb
22PeunV0tnwCFLFpR+3SfZhl50uxw6hje2A7bqQk74+aC0Jl+saNgPRA3kT9VWIFAO/gzMnGHyOA
MmNBz8zB/I/3LAAcRlfCj7Trglz3X2PVN+OT705LdDLcwlUfQlgDuVuBtMVvwFu/PqytWNZPx3MH
51z4rdDxoANJI547Nt5RNpPy+SJ2eY5br2zM9zaCq7sgi8jb9JYlqHfDOhAHC73BF8Yx56D98obe
Hp6rYFo6ZoAFD1E94jZAoOYHcGUaqdP90PeKOKueXIM0H0bhoEEJZXCw5Wp8rXYbfg1uGLC0rFLR
sJJNRpYtiVgwMwYxQUXU0Z5CCqNADbXbNsN8EJ0RMj1YlVmOv/zKvZ+S1UGEmEdAxu9ojuP0o5bI
KPKYLLhJfdUoDJgj3SUwayAHsen8zTDHiSY3wAo+DrPr/M8w4qwHncvzrT9pvZhM34Xvbc5r67TZ
f0NoL/1ladzlGZ/RiOahIz7vIfKVXad1C/wN2Oc4hlrjDjldHeyafIXTY7SSE1SusW5yuBVK2N0X
GhZO1B7kmVcVRIYdeNeizKh2xHS0MlloB7BYvGWwXjKvcoMXw8NSmAxqMn90W6z6mRYBOz/oPnJ6
gs3g5H5XSgqI4S2qvo17Hw2o2A3BNODYwd2Us5/ZkxF3crScvRsMzN1qstfiEq6d1fNwxtbo/3V1
2OT71qTF8GL0Hj3satmU/dtPbbAkjhKm9x5JcxPfjiqnu0BBiUy3FjQngLyRUrSHldwuoC6CUxoG
DLdss6TPq874IaImDN99c6FQmFw4AP1/re428wV6ZiO8zKQG/lrxpcqOlixGAkG2nOC3casm/Xfj
fzU+g6bg5NxV9PYq4tDM2otJklz7XzF4UfmCoGvLj6GPpBdRG3pNYufEVnUNKNlcmePDQIlzvcva
oMg/xg4O+FMuweIdhNBOcA0RRk+vXrv6XeqtuUHWp6oJ+vxj5XMQz43MGItH3Q/xIu3gv8rKBnng
r/Xc3UrqfpG4AqBmAXclYB1FVCpdqOYOIi9tBhXN+8HO7ONSZbN7CuSIa6Ca2JBKi88qFsO6AcFE
K5ZEIZrwPltkdd/UJjLatrc/oxximgpCJWKIuux9WpQ++JI5tQpHr03nYSVeyRp6gJ8qM6jXCcfW
Rbc25eE9ajVGmUiYF+KmkLRFuUZCUvZh/Y+0wOqZgIyhRQMXBD+bb8lDl03VYxdG9lPnTPoPx+Fy
tiAUjJtapa1S0kNNgEevvAtKJY07i7zW4YT1H0i+63rrxZ1d6IA2DMXAOOsvVbxpm8XNykqw6oYQ
+m+bqJUZQ2S7RCgJhLNH0mrHuViH+74fc9p7yip88nU3ba+6omGBPaX5QRif60RPbuHt8rDdhmRe
LedcL0P2QO1g/5BZhiKCTny6cvxi9HrvgqGPh8FBedd3cte4OBmseb7KbThY/vju1RuCPwKNYsIN
hrTWThjXnvFhLpBrvvQ/8igYr6pZ6720Udi1U/DI/EIgEG/4WZSyhGLCfNJuo3wXnlbfYM3ysTEG
qlvW9kjCih979nSq6sHYM1Ch5Qpa8mLXYjvUU9VcPeGoPywWGcN+fxaVa8VD0RmJVwjwqanfdlvR
ugcpLOu912o4qm42HguuAzM2C3Ou7oNSWHdol3iIFa7dYs1yRnkjv8OJcgqHvnqa5LDdlV72N1xH
VRzbnmVkCGkvCQd7qIB7SjedPTFZp1DzXYttS9Z3BREqxqGxewjZNq9BiVRkIH8VOmwvrCDzf1Mg
nmtDgr9KgwC8oQuTzNBDWkWj/VBE0QaSTrogqQxMDITQ75uuseOB53ta/MFN+lBdMxAtv1Z4j28/
lEFwoFyJl3Kp3QRhIJkV6Sgm5bYLawabKSK2z/3wlIJlbxzvLkBxxhDjNY9dBnwxO/273YNtmkG7
XZQt5LPut/w2Ck47KrjvdGVfzKhiSyG2Lu74reIl891d10dPG9GTDDdoA0TASRYt2/s4hmhBipXM
PmHt21GR1k87Ml1XeOqEywZnLTzy0c4etw06vJw8N45q9eCq0tu1/s2Hf5NpLBWa07LiXUB30FMa
Q7BmNwb2hXrkRwaSvwZurZ2EbOTtrLcYcSlO4bJjAAzq6TKhsd153sbWZ1o81YIBzpl9qu2KkJiP
Rp77yTmPt3RNf6B3W5lRLKaqBp5GpUGTBZGT5A1HjWmel3bz916n0C9M48LtA2xAX23Ddk8C5AxX
d0+kXwCbW2ZxzUWEtPJpwXbEM1pAtcrbKQ9ZdDJ1Xu59Qml2WIovcJNZbG+W4BqstxTfYZTgJPqM
tAauZHZNw5D48Crrv2cog64JlqtRuq+ICgdY4uF99AmPH6hwjtELLynWIXSG5FAl3Dg6KWWnD3m5
ehcK14wDeoD5LXBvHgRDuykCiUs3zUweDRmNfTk/VtnQEY7edHHXzzZlLfaJ0IT2MCrv2GdwHkuL
drCo6fjIcohJPSa5ZD3QU8HnbExOylH4h9xcpj9KMnZZwwMmenCLS7eqTsDqFiqBElJDMprUZXVA
wgFpkE/XMPLgvQCuIWLV1RUDBGPpOSfeKiOuasakMis+7AlJg3u7suX2mi1ll7iVvrS18RLYUOhd
8Fk4YN8w40e84nQMBNkjAq+30QWg2ObuGdP0Z8YMfxMp2LF0++lJtj3CN6eeHouomPcVWRcEDluM
U/USz1HzwZnrpG3OOZ2X+E4jdIyYyeBTTKnlSa42TDX/jDAckmvzvHQBT1iN6hstXK3lz2iZflIS
KhmTI+UkmQ6+hT0+WPn6hfb2k8P/S43qwVbhfZ6ND0AY+4aheKeJD/Ibw3jPpfVQBw3MYdisqTOE
AETju6XEc6ZMZx9s1oM1kTA75cPy287kFDheDvS41GbBX8O0QttcWZmsT0NxchX5laPtbzF8U31a
aiBagpULeRe4pUZ+Y/JahHRvjtrx9qsuzFQTkQPUMOTPQGQDtIJTXQoiDx9BG6Zns2vFexMN25ty
3ekZW4Wzn6KpueM21IcWc9Z1mewsgDNv0UBBanlh2sxFvz6Z3cCX0p+tfEkiv+nRhwVvFrIc+nJX
wiBYEX3dJmJrLNChjqTruDeHu8FzDtIxzd02lSgSLFffl0tvvGvTX/dhbg4JD/Jbmh7cX6BYJWkf
JhR1ilD4zduZgNk1LnM20BZ8J21ZCBLfG8kOvsmf/DXPYoJI4Ap1SHQwpVTHKJKXRbSftFqVcY6o
9KNWkCBztfYnNuIuHU1fXcqa3b4ss4SgXpxxYw0Zo+5Lb3ETT29qH4zO+ki0qJsKw5r3wDpHuXWA
vJY+5UIi/wA0KMIG8TE7xWFtApP1r9ZHY0aU4UX1XwipDS225FzrqBBqt4nEc8KCV6DSs0m98d1Q
8lh4qhYNplkJjzR4b1JxATUFbOky91fLWV58WXTIegq+d5NC7yCzJ3dbmkMk3eoWqMdf6F8R/bFs
E80fL/2Mpp6StbjoFidp+Lh+qnEAF9+Wly1yRqC9QCFdcdXJqjLUJtpMgxvu2Vqg1KrtimSdyntG
cUCnmRXMi9admLujtxBeI/SpNKcNi0D4Z9DTdzesELsMzgfmJ2RAmfzReXYLTDx1VXdSldo7RlNe
SR182Oqg2nk96RDkS6PAblHwAICHu8nesjTo/TKukDJ520ysbxTFyimf7UieOaOTMbO/i6H7qCZw
7WrYHkd8pHHnjSwDffsV1J27p73ux1ryMl0D97vJeIXosTDjbOGA9sb+ZFcOblo4pummHxHzqxRZ
lLL2EAziKWtGN5J9eNoWsbylJO26pnrvPOvFCglcdssIteK6XoOp/Cjn4Vjb7OXraH7PZpmGbTWh
pevlOynZ/9dwFIknI0gxDUixVBciSYyzOXEw4AlYCHiq1DUsoE7wTj9xxV60nFfacvQVj+25cRh2
m5Wkm0jBvNmDOFc5SFYY/uGNjqegurPXNV6X8MEsxLu1zo9jtRxtF557zay/TrWC4c8lfBImqj0Z
Q1kSdDTHFgUdNW5WkNYzK37OtonQxY5o/KeMN79B1JRbk4/SxQG387MAdwvCDS/QwdsSSKuHfRbu
ucypNrIjlAJ4De76MiS5OGtz3N9IQjM7uNaBdVgyI09URxIFKMpIKHH5DjiJGC0coFrqzUWW0qEG
xRMUb9zbVlGzPm0X8KUOWfJKw+D0m9s3HWKL2BJnwRT7M0uU6NYHwega27P1ROWvQ96ylfTgwggx
lr9KVmNSDBp3kTX+iKgLHmi3IxVFTH/XRv8pa/gaG+V+LDUrqertp2pynmSlDpnAfWbO0UtuFmAa
XviD7w9hSqCrOEd+QGj/XPCZasaWfPhcWCnzgQq8zHUSCVV06sn+5mq0+z0strEbBxvZZdWnU9B5
+zmqz0R86nNooKd2hLWlJsadi+4sWNjK/SVPAA1aaL91revw20GkZc1vYxcHq/DuOgh1LBYgmkJm
x3HNzuyjD90iHwbJIDQArRfB/CfMxLNibUy3Pv+vYVgH22xOapsIs67EbuujmiPOGneWkk8GSrHQ
aO6HKbi6tvW7EO1DSZfxF3ndiXMQtYDn7qsChDkro5QYzSAeVzzgJB/IXv2TIXr4iSLkdnPUc7CR
Ch9G306WRzEkPHGPrftBrtijU5V3SzTJy5DrrzxfJGWD1mdhshkOOQu9325fWCkmnkp4FOjmn6Z1
XvYjFvvYDAkbqPPrzDLxhOHHuQtZgwF8vdj2l4tuqbfgPU5qCQoYMazj9NsT/HtQIwltHE08l8b5
z7TbFC+0cchAMK0YjtG9VIv5XxEMX3JrUEp29esms8fWWT8po4pH01Rwa4Z+Mvj/xeZ4s/tUp2Ap
LnprLkT5DTE+APNR1tGpMbQNxZcj0pqYObo5AjCePAkcOxfp1KPVKbviXMyaQh/LTqoaYzBph8+Z
aLn97fBHlPMLq/uBo/FBWMaCz2H5JeLq1uVsO8fBA4vj9/Fn9AvcValTTj9cw/cNRFAaVcyGs4zu
HStEm2U8+9Iak6ptngLd6LjqEc+ysPWT+BPcMvRGXkgmy5YTdD5ZEwJQoy+OFB6QS561x00SvY8j
n2orQ9hJvemfrM9lYi39H23MKda9d9xgyMbsB0OM78w5d5zf/2hud2POnTZVBioVwDLj2swENLl9
dmAnh3rtMNNCFeFVge2ewqxJ814Pd/OwRYxbxV1pOmdP2uiH5m9rcT5lw+4sBgE1wM+C8IYCCUDX
m7bVjpUr7jk4AbKmVicBcBCyeZQq5Qqe2Nnla5G5T5OwnmxBuHrnChstKq9vsBJfTlbILmMwuymg
a0Tqp6wINfQxp49b6x+m5ffMDegrBfGUsjoRKvUWGe3FUO4x0KgBlH3yhEjKOmT0zbyD6m7Z63XI
1dAmdqUxOWz+F8zCZ7QOtLIXfCWz05qDsRMROyGe2PYtTqME/cpL6BdZAuEkE6WYN8z5mLc2/HRk
XCR9IXHrGAg50UJo5V0X37vZSdbEzIrvtrX8Hb3vp0bVakfvuHnCRXAoR/KvuGKKu7Ayflx/xKsz
Dq9AO/1uIT1MGP6FDh66QigvCZHROQO6jvnKVyD1HDNV/j+RdU+27pJIL9+V01+MUPOVs+8Hu36e
AHgjPR06e/vMI5kCkaVLs8GUD+tLMxqJU3GqFfb4x7NFFgdzTmfWmES1ax506z8R1XgAnTr0bYGK
AhzJlsTS27sNnecMHZ6Td9j7AYGVHK1Ofq7Wn4hie+Rr2M64el/bcPm0xKzjafFetDceBpN0qby/
aQHGYb1rdX9PcGkAl81r19dYFJZfnCXYG6GhY1lsb02xfqyh/eJ1aAc8ii1c0g8Pc9s8r7xFMdXP
x9bs9xrkD/eG9+DnAcRYfTdIhBNhhjFIu3/CJvjnae9ztX2AEJeXBf9hirsZLS8ithaAGPDYrI86
r0+qBhDXSu3tzv9drZqv9HCuYcAK1zw2W7Dr1fQWVs2xmN0LwPodvC8vaX2f065Qa/8wEBGJstY/
9xlBvpZlIHqTYewZzaM1uk2Kv3FGHTY/RKu4aKs5FcK7OjdTJ4oYVEW++uOh8EKFeW4kUH+10IIG
iuVsw77gjTX06OyarH1uGvUOOvYoLC1J8L05lwS5iTN25dEpDvW4oPRrGVvCNw/lQGffB9t0rELk
RyBoXNag+0Z/8p38qszpJHJ8mn0Irx48OZrmkshIx0U+MjjXPMrwKevGg2F3sQwRPRIuUe1YAtqd
0XjvBkkvsZfjKPCY+dp6uV+iZb8uYg+QW3GWIUPYHK5gDv6HUhqnwYxqoI/iOxh4qW6qEgSB0YCy
nkmPMPu7ubEuspz+60rzD4lwV8et3w1zeva2ZU2nMDASS7anLZhfHG/cD7dQMbf+NMo+AdVPsT8x
o2saInAOZkS1OMeannrV3axYE+ihizIHi4MZikenxwi5dTSR1P79JOa/WzS/gumyEdeXzq7PkDxn
pXFaruGvyRa3szfX3Q1KIJSa7jW1A3FTB/dmYKa+43Nsyj+G7f4uk37xMQztnMn/CKfSA+PKf7ec
I1KFFpS3vVaJRFZIzveUtoNzUQOybqK0zo72+rR23FO/2PsuKPfr5kFPljFONQpHsBa405f0xInu
onPGIVP34IZeAIQNahGuSKTU8tfsHKojRMz7sc+N7ZfEs4RN/2oxUajSTubceZA2+8N8K+XNp3Nh
rr+Qit4uCIs7ojggf5AGyn/zTUZWt8hctT6Jen5e7ReSOT9c02SsDhMfQ+RNbW4j6/do+42HWfzp
ehPSar5I2o1scpw5R4dX0puewOhgD4vx7G5VmtXgOfMNoBQSdTBsSBCjoUAZJxByiXkckknQ2FOs
/wpRpkqRrhq1xYtrCzwQw7wPxPYYTdb7/D+OzmSpdSMKw0+kKqk1by15tsGYwcBGBVzQPLeG1tPn
c3ZJbioBW+o+5x8TOmqqpdnFs/bPyCqC4OPq6uvRydMLEco2frVzNsBS4fJNmtBZHAa50Tl7avlS
jn3xc0ASAAqUXbx9DSIkerIX5G2GARhRWQfXGPeICtlTMBdW9MCAnI+iKMH5gCboHwYwp5KX0hNG
wyux6eT9Q3inE4e5fU4W8dXExndcIyn15Sae5f0J3qYOklo6zgqGGWubQ071nrH2Zn9bQOJmZf1Y
OETo8nKeXLfw1gUUjszGn4TeMXypDxnWONwDdLSIKMyob+vn/q0W5Z5M/o4XNNHRj7WkGct5Nw/t
d1dbdy+QucNtpSPMwrEq+gd9qE4eHmtTXsdeggIuYp846uhn9pNWpp8TkprWhyvNvEc7fp/LLpRR
cyxxYZj3X9SxNuSWHfvSAtj1MMFpz2QMHrRm3hljfMYPTYkINuBmtK7C1cPE6hh6PW3PONwG0+RL
LHaIcqDa8k2PLlgubxJS1CijoxfTfTKVxV+aey+Ojk2zwrMRumOmNsLDCspaUAV1DSJmN7/E6uQr
5DRwPhXzmwP5AnrbBXMGeigi9YzjOXAK7AJpleNxstB+t1H+6zXew+LPP9biIl/njCly42mK/KO7
NL+Dm32YVX7QjYp3EP7V9HAMtjd9IMG8HWlLOaOCWSl06FMqPrKhHzYMmfAgY7l2PRzHOORhDe+e
MZTBrAOIxTJtedaM/tIbdYgUFi3BEP3pE0qxuSVZGyEobmiSJF958ddlcmtifVsIbwfrcU48tql0
2oJIBpg8EXsWBt0wEsCMRbbMvoWJ3KwRYW96mOucCX4isjEr6lUYT5YMzWpKHvqFWsN2Bp9FY+BA
XrKwGdbIQ2tE8+OY4OXxHckcVrn1uY1TCbgv1LFVFGt7Tt9v2rrKnvoGZyUG5p8xdhqUltW9PwmA
sND16svFW0m8uzTCohNZqCPxOeuio1xYB30iz++9S+IqMMp4rVvlX6HVBwa9HYfz2p2+52YiScXZ
jtXy22VG4IJmxOUW1njf+SHFlqsBvwSiCayKnN+GS9fVTMJiJg6K0qGqhfwGyQMzPyeScI06HoJ+
FruxcfcN1oo8ZwCqCrRSUddv7aLZ+IZ8oHCAYiy2ZPyG9livbVfxwOqXigSLiPc9KpvzULOVm244
MGqb3nDR/18/x7Okgae3CL7IqzDHslTlc+AaUx9qWbFHFoSVHelSLL8aPdpOIwGGNg5NbDalcKju
SV+qiXVQJtnJzvp3v3LOvBwY+Uwq1d+FW+OMwfhhxodYpscYMbXHwqX9jJPOoUuCZWyc+bBOaSl2
zb04idUAmf3Oo9Ip9cxbGVs/vtGeq6ylYatlzHfqe/tunv9UUz0E0M8Z9V39Ohf+JhsFerWO78sI
CUrfsNjSP1geaOw5zZiY8T49VfGFn2pTzfAXarL+tMzYo5IKpBzOFmrGKOYH06K3NoZZA+5xe9o0
8fLa8zYvwI8Af3wness0BxXjaz291NOPn6GDd8EJ+4IwSRCttiQ9fH7PnTEYqt8+dV/i1tnh5no0
ZvnqZHITLTQ9yXFjIiC3x3Q9DhiO4cw/SQSAlMVVAsww3p0I6dWpq+1glDtT0gwPupBVRs5Qx0Pc
DB9pfK70dDtws/Tz8OPU8mwDgBYxs8KdJO3s2g6WSt+6SLrI11ktHguF7x7gSfZDPmxH75XfO6xz
dR0x5s4JcM/wNbhqLXmQ2yE9el3z4NblsY7Z0Mr0uVrisz/MBzmZR6I8T/WizhhlfTNhVATqBsWU
uTparn4q45qvczIPTHyPepyuZ88L9QaqI5mf8bviassOjc99qY2PiaXIerDPSHYMxKXuebaAurXl
GC3ed4H+KyZt0sejqeFg7Wf9pU+MY2T86UuxF4tzHJiridRhUyPooyXMgmJKjkB3/OQl+PVtjSGU
IipBEoDaD84FSvM5oUcyavtzRnhaU6kLLovjkh18gBNvwZ1yZxgjsU3hCJQPCjc1JqSttu3c/mJ2
5qtw2ZPuQKk3ud+VTH/grrG+2U4FGlDtS9s45UP5XXjNCwdTOBfDpqYmQnFVkkhFcq237lP9686X
DlFxNLLkWaUK7xOQrTMV705d3ETuGQGaqHMRISKV2rOfknGe8sWoZdMM3GCuCf8Cr4JoCfK4cVE3
xjTqoWxenIfUqdk96q0BVZLn9bGmIMBu8tDrB8A6eKSETxMDNl/PhcfnVMzqr3AKC5YLQ0Krv1XE
+rhG9xejhiAHoydbIfkUDDppMTxP4POkoO7kPXl0cpeXyObeSgQNSU50a+9wnt2/kKgMzYeBu+13
FAx2CDXEtrGJmSzx26Xg8ehlrkOvPZntfIH/XWeW8eT6n6O14G2vA13ab07q3e3laGJytgbT5nTF
CUjvH38Y+mz9cpJhn+EFmPrkjWVmX2IXKbtrNORfVNEHbvM06SbvRnEwQFB6E/i0U6EWdesGzX2J
Xb+EdXWiaeM0ydFEqz14hyEzWF/a6GFuUWqN/c41q9c8Mw8KL4RKuVT8YaMhSY0WzG6kQZgEPXT2
axtNjx3tYAG4IXh0pG8gSFtD+4dBJgAWwSiW/s6WdZmz6aS3t3HkRs1jvsT0ovfFAYfkjo3yQdOX
3TKWDyPuMF+ZOJApe7NoVoOEbogvuS8NfkEGU8zwmwEEjz2wc178jMS4AYu3+wEOYTD7H8a8Q2kx
X5AQi//DupnGuO2ERFOvPeli2bdJ9ebIeWXmOOiQ8GrVekbjJFr3ye3mHXYupGB7/Dk2J2XMeULy
QLf8LUVJdsuy6eRMLZyD65dhtjjW8xsXxYFL4i8iaEQ05Afrryk9pumITFCxQ+BE81v/1ePiYnEO
M1/JNbWFb/k8bhO63DJT7p0hpy8uD4yZWwI+22P6MDA80biVpHaYj96TBfyBlGpVdl9ZQ9Vd5PNE
e2fml73dR6s4GtdWmX4xi60sWgFNBLcWmtoG0KxlEswrLazmfG03xiZBNa2j3jUUa14zE/yu+69S
038RiGyLkgHZIe52RTPAUVATn8RA5+10Qd12kjagjo3YpicRozKtNQdf2KUuxvOR6JBFO9WWf5Po
a4ekxhvi/JtrjPXDEgJP7zONmh1coeDIdPks9iHP4Rk7fZ34F22y3s0U/a834PEkOMfVNq7oAkUE
RB37G32OQwxgoMS/bAXc39XW6M2/cYiOHZCnpr16JIyEopkuVqkOFvoIxAnXCoXoCtHow+SOJ+k0
T11mrROZn7IaPX5t/rtTISQ8XibLuM1GtSOhlupDk+rwAbKeYC3Sopy53xeTj1WwWmeoqxc7PlBN
duijr2jOH7jgoPkIpGgqhkb7yTeMzT1plF/7ZlrpFdDygxDHbhW7AGkYYAD8LZoD43U7lxs37klV
f1X48WabbAN7QXMxZVgUrHWtmqNoU4IyaCCORouBo4tR2dUk6KRYxglDWixI4SGoQFRgQkvomDQz
32bKe1aQwJDHPHbRR1Ph2B4e7zqnLpEHJXiFnRfyn9Bc6SJwGnftAxSIclvZ3dZnIh3A2kIKNQWs
QC/Ppjrn+Vfb/+ktalLvzyQDyeJcMqP6iypED6WRES5GdsBT95lM/p5ce/ivbHose/O91ihILlA0
kGpMToA61ZkXuM6x1MTG7i8D3gxL/0cE0kNPM+mo3L8a24OTu+TKQKWRXFF18jRZ31aGzT6f1xl5
DCqKVmbyNzQKlbSEC/1jh8Ov2/2kGV7WyD05FGNovQzLvgUAS84Fw7iH9Ju1P6lMJl9irrBnETNl
7sB4SYPkyJN5f4hYrzyX+vaMhljKLVlf0pYXyxZH1b/Lrgy1DlNeIYYXaD0rzNP5YSzMb6fjWl6G
+oEx+COm511xFHAiYHj1LCZYpx2+Cru7WESOt00b2J5Lgkb07VRo1uykZSxy6mAgcsu3Uf0VfNR6
UtJHnWFaHJ5mmb+WBJ8O3R2tzkmFQO5i3FOk+uTW8r+2bfGoyuYU84FOAhU2rnYELUAaHGad6+Fs
vsbRd5N+cDEF1p3Asz04fwupE2fLsPBzLYPa2mVy/1DVbU6NzwTkfUWS+a/d6khn3XskBp73JGaa
ks1XpeOrF+LS2u1Hanif9vAGbK2vhYq2UaZvSju5Abp9Jt7jXOV/UqnXqtyia8OY8eKb6QepZBvB
ItSkz+kwfOhTdfKNPoxq40um/r8+ajjFjhXnQFdEv5pu7ipit2y3E1tdEk/kEMMT+LFfhBjZudlK
QiPyUxwxjVWaesB0ll69WUWf3f2RzEv5mqamh5oQnhDhmAIeFunaK7z6STZaGcJqqJAmwgSJjtCx
W/be0W48ay8aSRoH6VNrmZtHhTxR8CokvL5EPe4q/INha0nyM1x2ewTjxEqYhHzkrrw3gLbxUel2
i8JftsFsmNhJNEsh3/W+kMR/LSqHwvGbT1fw5ZXGHdEW9bVs63wTueprsg1cfj5EoDZjZa5m11ql
Kn4dWoe/04bxTs+el9kZtq0FAtpnskT2NB+TQRv2NrX2AQgDPRj3MCfZElYManeZDGhvd6A3Na7g
JxwGytFONwgH+M+UEFnoIB9H5V29MXVBUUuTSaxdRwKvYTIY6SpTldh6yXJyAA45aDHnDvW4HXvn
C+19z8BJurgblyz1KOh6NwYarL5pISW8wOA3oK+2xN9cwjetRGxcRO4/jTbYtU0OXAPFlc04qKUD
q+4Nz1417Bqd/wWYapOKjeN14SyrPXFOXx44iQsckvXRRdNgTtXd8jOYJ78b7ryV9lIwTy60KkN/
9wBE8ju7V1uIMUgKAaqDrcqqHvhPI2bnM40jM10NjY1FRS7f+cwL0y3JvF5KVtvJIDgl8UrIvrnD
E6hfLOHt+Xr+EUvlYLzU9pVTPE3EQI2uegImq9adS8iVaeP6R+QBuJo3G1sUJ7cGF4PVfJnQONIs
e0t78IYMAWIwWwUqOW/Yl+niQ8Q2zIO+892Ni3MpyxrYK+pq+kpctP1ZHi4cRykhYVTpHT2dobVP
+n8ENWPwY4UOFqt4MWT+S7vnOSt63InyOgj9Wffqf9ai7rcQsBg1j/jHxubHMTUE9FWyx1kQNp31
GXkYMCwb+7ufQVKlrYVWuPw1UscIzBmfQl8zGNQViLJVtteqc7Aq4uNw/GUvEoV+gAao/Zy2j42T
nNG2/1ssQxzYSr/5XH9I9dODpcB5bYgLMrnPO7ZV36cSKmqAn7ogacllMCx8t8o1CK+E6pg6L1qR
qUqFczIlQZJNn4Zcbj1WtHlZvvK78buNhk1LFHroR9FDXednkXLMscSkq7FMCQgalhxVZbwhL1GS
I0GOYWPM2UZkpE8YnMqBxau1ymT9JSPxvPByV7zYfIuEUEnBy5gQm70fTLDgCeU+VCDat8oigGN2
9N+y56FRPX4X7so3v+ndFTIyVIIZOTLsu2spQK6pAyIgDA8a+vrftEJl005uSzwbNi+3JUmrRF9B
ivyuL+dfAIBp1/UCK1Y2PuWes4PoZjvK9xriRCLVprC/Q5xWoYHNIwshYOYA7/VVWN664S9w96Fc
mWamT0uDpyjUmQ52DO8G2STRqDN53yn9SRgnm8ClcKnGiUNB4PBlcXYzDlwz1zaQO5tk1LmdC/uY
2bHcRqp5qefiy/OxtpaNsS1Icl5lM/PlGD+YLQscYc+riUiUoIHrbcx23DhR9Loo51FWzk81+FxS
dVgU1WXsms9WIn2sNVhI8tXDNGPFEeK5QVFGfk5lhVNvE5ucRBo6/vrYltEDKvxTN4tj1hk70xpc
kOUP2sP0TaGcZyLnXkcP3QXKn2ulhp98SB7VQM9N5p6zDISnRPV+t25ZiXHpUqAQIYpt2gyP0rA+
+zK+LdP4ZrTiBqzPGKqbR4jSjS41IGb/n0Btu08mmpOVAOVNM2PYLR6S+GLZmon+C6NFB/090xG/
Nm5n3Jv2SlFpgZufzMG5j8kFyJhrOCwja9j3DcU7yAU/WMJMfEZY/xyz/WpyuCc945yEFHuYp/Ka
ZffpcEF9qgvy+bKOhyOzu8cq98qNDwGZikoPc5cbR0NgoHvZAxrleOWW5F8LSWu7smmb5xZ4J1eH
YnPVfYgYb/4ivKst+xJ5sow5wEd3E3dtGaiaxvoumfY8p1YAQf/cCg/dA1iqjW1onY88gHWkeKUl
FmLs17GKLxxEhz4T316fn+YcRwAJRGQfFf64jtoq2iQNwmddoN0R8zEV5qPhNX9EC+NbcplTR40h
KieuZU8+7Lnnz8ce2qM391HjqJ020i/l2uR6mS3Rp3cybcnIsWozYHWtkkdFhmWY2v3j5MiDSRTU
whuPFmdLAkYKATkeS9Mp1+SWYdrJ7qURsOK25l2zWvwj7p7ys8Hn9s40xtDoDj1BFeykwx1dj5yz
KpccThXZP+Cu6Xqw3WuScM6QG7HLfJ7JHsYnQvCDZIrZcB7XSe9/9Jp9c4mwidLojIlp56b6k1+m
B1uDZKi1AjaXojdsYMaViPrj1CNCGBWLauMUYSFrAhkEiE4LGITPCJFU+tkiv1hYuLU4/tZHQoZm
6s3u6DY6TLFnCoeInYf0WXqEihRu9V6VgKIq9tcDv3p51+iqYQSrKYBh2Q4zR+FqV2O2IYDaDJK4
l7veJ8kTq053ivWRDbxBmDO66MTsKXIvgzm4uy5qTvTvPAlhGRujcl79zNNxSBOYtkiHNEKBraVO
iakcq1YPZWlliL/Z7V19aQg2if5QjK91ZvMAtW2+yQwgYDyeyBrbex4CIGhjc9JMncZJJq9dM7E8
x28ZKE6TOZ/NDN5vIcOnX2NjIVbACFeeqyJ/Q0fFV3MvEkjIu9AOg8F2ZCITSDjzkYEvSu6kq70s
nriMrvVGR97Khvb3Fv1dEVuV1ykpwsI964oAd1ltpi5fL+MQqpKyEye7q9fvbbYmwY5t3bwSpnBo
OpyQdqJ/ymbaU3S3N1v3vZ3UB40dOgkqA6S8Zr2WOUGkViaMXUoRAmqUmEGuVFAihjmuvUkQWuI3
p5H8Zyd221XX1R9wDQ8j2PAqhuYj709/zhMGxMaxX5e6f+6ZCqyq32sukR79srvvnlmdvmjk3uLW
fqUE6Rz5Guu9PFqJeRLdo6sAoNhy7tECgdHUR0MjMGW0t9hKl1UDaBv0hBrpfbexuvnsVJjn0nL+
iutnP+teiebeQeQehmK5VnXPpkO4Rk6hn6MB+ILGlRLYkjFrSNxXnqkumFCiChxowF3RZbHVu9dX
E+ZB+89uiaGN2cF0MFdoCXKUM4cN3wp4tOMjGsf2LtJ+HYv4UeXRMYEmHMhhUYqNKEbgMohXzy7+
5SrZRHr5IIER5PCVS3W2iIjKcu8GIvQoCx/VKpSL7HfD8AUBvEobnTmObdFaTlFRj/eEyO8aIDfU
hPYITodcNrsh+wiK6lO5xF0p49WGdk/16VS38tC5WHuI/lpVA2IOpNWYxE51r39HOjIZj0vYMuXL
UDskKZPTSCpBPDGQ+v0fIHQ32nsElqvItzfC7cN6QX42F+5R4zBtMDKj4XrAznlUU3oq/WqbEFPe
1b3DcWuR3xKVb1Ez3EzNORTIa/DQ3UjSI2PTfpwYWIBzPd5Vj/GgHJAsVT1Jj12XhJFFGPA0KHsr
bdbZSm4TE0Cgy24RKgfspIfElyGACThsE2hRs10mj/zBT8r2rvjMdqJVn9FdcoRMfk897KNL3K+v
zS8WCj+r+tIB04wGETECnd5YiNBwTEwOqJjLeFeMPCkq5t+fQgsxubbEYCLVu1tffG7cOI5DyyIl
Qf7UWFQZgRuE7Et6G6X1BUADMDzLb6aG55JsJaKQt7j1rr3rrWvXvbSF+w/zBaEe6tCM2i9j63qI
QNUM7zqRITgOclM6Pl94FdrRHJQcw/h4l7WzWHsH+JDVkrkJqVOc/4kcl7ZK0ZYCYyz5dHCdFv6s
ml5b9iju8o3hjFvDyw6RhXPL1S4WwuFCgxPORzSb+vNYmXdEmBOCrAmDFpBNBh5B3JlNS0E0naTF
sFkr7yxh9MdafyKpE3OrlUMbLyeXkx7uPA/bjCeeH2I7FqSJ1CaRgQuD2NJPn7J1tpa2MClqyzuO
EJBasdM67YQH+mlCCBHjI4OMVUlIpOcOIfFRuTJQWXeLZ8RjesnyMf6ZzAOBMyMfaNtylzTR2UBM
lpfNsfbrY+cT0RqVkl2cljV4iyELZU6AcV5SmucKd2dHxs4zyUikDFuSxisDoysCjdjuFVQIWVwd
T3OFybQRGqlF1XEmlTIUSr7HdXdLioEjZ2bCoaV6qxVci/eSuERk+5bJvCFIsXUI1PO4ll0TpbsB
zkhOc74GW38raYFaOa4dTD5BD2WuxLpIhDiytb5QrIAtH/0ZN8+BrIAgweAf+Avi+Xr8tKr6MrkK
LXe3GjzxgEy1X4mKpL2k7Z6a1P9UpT8HYxa9pA4hOg2rgJ+cmwFfHX73Hcf3K6B0GLn2ynDVoR+t
K2MDy7vGsaqt/HJ6qEkCzOtP1yBxFvHlpE1HC80Yu3pYw5dNDVHIzje2hXtaK3cVNZpMdzWyPv5R
5T3r5SsxELxlHr797lh1LPvQlzoKryS/Yb4hFwlAmxw2koxqtqVSr3fj0h89Rz77qOHIChJg2aq7
AO1khAQlbGykdM3MU2Cxjs9t65f1FcCTcnYkoCrJjlWi0GHyFYEYeCutsW+RRv5tTTqYNFyCspJX
htXAkOaaVrEPg1kX5SUnm+nj3BlbTe2RHm5ThO6r0klwytik6CTSf4pxmDi5dmuy8kpi8sSgKZ7o
/CHtwflRRrofO/g2AukDiO6JUQz1RzI5xdbzuvXQDPeIRniX2dhOuZYGpfvrQGbjF11IEKAWLM8P
Q8W0ID7hJtd9l4EO/iNXP+SCCaJCP80tkXk0TlNgcs/Tds+RnQFfd9rjQlrRykefEkbJXIe6GG62
az4uA+qcyLUufuOziDsa01kWHWwI5gG5bigNb+NPLefvwlboPOsieS5pVoQ27gkWccgtVHrDhDZb
387MzWxJIGYSblfYYJmErS5lVqyvNHqhyDZ+OlB605vWmFNhR7EtzVjQuxafdm49NBR+bLXIuxaq
iteMopek8Lb6gPQK2uBf3GI/S6PupdNyjwCGLqeXKiGYJtcfpzF9imz7QTOybZakTA/owEDX+q2V
M9MMkr0tbYh+kSPASKlea+H/NqpmFwB06tEa1QkMbmzzk9VEeyFUt2NMxaTS1faTA2wb1DnYiWsN
yC6SF3xiP0lRbDoCxGRjPYvSffVZMlbCTIh+6naE0z66d8KWFZPTufjwNeNFueb3oHsPSpsZLaPj
gqsMVAS3+4RJw2noVYhAtaXdd0Em6E+bxumSDvYLNB/kQYJboHR+nfkB4wXRwR2+jcalr6SJsndn
tp/a2jxHabbHeBlWDipDeCJrnJDt8zPoxm1MjV3BQR3LO6nRdyxufDiCYTnqOfBsbV141kafHOIN
iAVSauFcQolShXStvTQLdgM36rd485nvozCxWScIFdan7gMlCBb35MOwosDrvR28p7UVAsBojONT
shhciDGQNmTMreIqTI2ETD51KKIS9F5cXavmAdJZejpml9lbzkl9T2F1HntLnoYWpZVPn0ANI14M
82/Hu1wtGboqQ+f21G+9yVUA9vBuL9RcCKk9sEuGka4hnS9kMGPBVvq1nEQAwFHfdUyBNo3hxKWW
oROOkvHspebJmvwdSojQsAg9Eu4lsjTebIejOYc9B3YfRzAb5IUp6HcKLsBiYewiNGdJPWw885og
+I9HQkKEYJaNXPMNV+4jMFl2wk1WH/3e/2fP5g5X/QEPIN7DKMcygQLP+TFbtZ0j8sjHzNxPbcZI
kF+IRPlF+ME1r0Xvo4VSEkvKEsi0uw1Rf12i9zaF38jmW1xMV6PLqo0rmnpDb/ol6+e1iNHZ5SZz
Myz4pOtHp5tL8LScFJnaCyxiREWJUh0vQRipagnVgnNK95+6pVpjlFnPlst3N6XrUo3P9PKlYVN1
8EkW9S1mX/6ZznDtYyPattHMJIEYFitWiWQaWT4wV4vqeHGYWZ1rrNofPSVqCpyOLd1PnBXK641t
VqfY679jgaLM9+qgj92SNYTfH+rbH+VHOxgFcZFizeK+0w2DXiIUjk1ZfmIBY1hsmSd5Qp9Av698
EgFxKYfhPn2Y8Gae3LmGf7yrcKdKbCwHtYpvr4VffWrIY3U57Ke+Pfky/QI126d1ByIC2UU/fBKa
Gg0fffNApvWe8jNAA/uK/NIIdAzAMPCavgF7+G2RYtDrUzPBNtvBNHYW+skKqlPrIH1rfzbIFem/
hnlfCXwrxsJLG1NoEk9E+4x7x65vhUruMSFo6RUNKTmEP6Ax+hQShTO327Stt9ObjRVjrxU/RoRe
kN/I3gEKeYHW2QRaEfqqJg39AoGVg/U8T2jFZfkQR0SnZd0LTB/aOnJ6cdYaEf7pWT0tpv2M0nar
uTn+fZB+tNQDz4pfqJOaGMzs1PzFzotgeHocIhZSTvpNxqOqdygD7xNeZg9+IBS3Lt84Dgpbq5lW
k7VO/PnSU9LidaNG3nnGD0QPApC4g7PRw2y+tF8UfpUBBRH3OOCeC66p+OQgqQXTLZEuKx/iFFaA
9LWS4zyt+l+bcxkaQnwIg6SMPrr6Mn5lf9vJxX5cEvOs4VYiOF/jhmfU0vDqBEY1vnf3xRTFzc2p
pIGwrvxIuaSUUTw31M2unBoOxx1XiMhWJA9TeLzps9jepjHOp1kLohI7kqm5t1oVUBl5+93Xcj2l
U1hEEXfvmFJbodUY35HvkCS4nmbywkbcvkmLPCv5LgUyw0wjdR8WkDAbZio9iF0ap8xm7ZoZFcrQ
IGqR0NOo/mzpkw/cwYLlXLZ6k52mGKNQk6lToYr1YkVsZdzAXc6XPImzHKy9RVCMSOjjSXMSH6M2
P0oNpaCyGA3NFvDMVN5Xi0tosMYjEqMG9chAFH1yV3pX1bBKyFT2Jvu5HP2r0XAMxwmSYMoItAvN
JD5zQncif+pk4/+rp+4wmFgK9BblzT+w7EDTQbhz45NFHV2Who2H9OXrLORP1dUdpmIiJ+xYe/dm
57lsJkaf3l6rsdjg+EU6VyFgz5ytz9C5wnfOIjW6/3AAv9ZL9FYa/Y+KwMRAWA5i+OlMgGArT7YL
DH2ER1KMyCzS1KFSQ0x/VfWhLRgTPO+5YgOhhXFbLvbRnJ5Ll3vKQD0+pqzErm+c+BeukWSGR7Zy
cfTpcyi8N3yfKIoIIdna6cxzmOrvWW48jrNLvMD4l0zMk2Pm1Qc7sl8ar/mZdQzpzZ3+Mvl0qQcK
yiQ5lhNGS8ffeSwbQ4ZvsYObqaW5SSrxRg7HLy7bQ24+2Nj8K/9IcNB7Ba4gpPsvSrWHig+5m+eD
k1m3ueHU7vJ9JPgCaM9pSDjtY/3ixuAQWnlOJwhXxtjF60PyOngAAbjSLtSXVwdinVbirSWB77Wj
Sh5pbg4NFI8ZMxS1poijd0Qg3Y88fJBuYCLFzOqWH/2hIIVSQT3WiFJLVLFLscOug6Vs3vTY7adk
3NPEHsY9Wxq65tHgyFratdCLF/8ukuGQM9jcFpxxBaAyvb0ES0seyE4GQ2w96UD4VZGt0WtN8dd4
N27Vr4LxhJwS3nP72tKgIslR5IF50+fssNyFhFq5zR10+OYcn4b0y85ghnmtWioKwF6HRtu5c8mN
521ruzpbi3X2rH+YMfjms1WBuVWZbDButerctwzuwLGRzcX/vMUPSK16UYXzBRXvxcVdS0+SJJ0r
u7F3N7LDZe5JIDnxDQsdZrPc5qAcevxd3TPN/SlMSmhu+TKCPiluwFpzd3lqA9TkrCbRNjd53ivm
Kl18OdwyFO/woyU4DiEyQJXeSKw4V1WzUcmX6uuN7bqbmVDau8wboTupA+W6B/crLZhM179Hkq5m
sHBvFIEYsPa25UGDoCi6bt9C89f3EN/YBl/S9iOdWx0Q2+CdMlTrBvo+6YOWENo1QbbD4aFYYTdg
Nmqq78pE3xDjxgQwiqMNajzMqPG204aD0D/sCoHAYq5q8pNSE21k/6GZJ/JN+frJABhfFEaYkcMQ
Aznj575WpMTiECUijyRtTmeu+N7oty2ZmySqPgz1W6nhmaavPkySU99ZKGvNf63i2uNaaQibBbpa
DRC56lkMp2J6rqadjq/Nn3bLsM/mNrQ1Qiwqmjcmrh232GZjvq7jH+8/js5ruVFti6JfRBU5vEqA
crIsObxQdtsm57CBrz+D83aqbt+2W4K9V5hzTOYTKdwRY34h0MKXJfqGBZZu7oGQnG298E3ECk4U
ftrkdE2F9qdDIJ8cyM2SUqx7tXfDPgRVqrwSWMsUuXEIXLBQPPXDD4FwqxA9kjxkHpFxnOvd5Oc1
g/tRxZnbkIxAExriDqz2QIWPmm1fjXyigUoxlJY/TTNd2vEkQdwxhuCgmpI3xtJahT0Ws8Mdp2bT
cvfq4k6/kGjf9hix2tqOzOYqoVOFKZ6AamdoHcgZ6llRY8dkyJ3zYrPMnZc5UEtyRdXvGEey/iBO
Ep2kOldHKJadLlZpCJ9RUlwbu1E555QV1nbuvjqHwafh7IS4xR08N1RN6SXCo7zM1+faV3iL7DY/
tlhE9XMYQfSrBwT3nXXDcE0kwqWr94P8qvIuKrGrSz4HDlP6rySEcqy8NeVOisjfETdBeRFex/ZR
pOdOVwlMWPYW/xAwrSrWQbbihcvSwNY9pUPgZjwTtjM4Io0x26qCNT0BkUBj3LjXV6O1NJ1ESZSd
34a6NwOLVVGR5+jjZXBnIQsMFYWWPfzTB2hiKU7lhSYdTRutl1/0gogD6yhbPl3SwqpXou+5eato
iMKZUR015Bjx6SYQsTCuSUit6p3NBaGh4Reav8w/lfwTcV1WH6vpq0BGXWHxmsM/+zOocHrG54Lu
lFGwjWpR4RKEGABCaG3ApjA9a/yMZQDbF7Yr5uiznWZyhpFuI5oNKMewPlkLMBwuWAK2DLChSZNo
VH5uv7bZq9m4A/pjEygP9m/6hKMR/ur4/jTiyNrZHSQkMM7ZVmevC8c9WcYrSccjnxb7kpuiyx13
ahtmjqPXkMzTaA7nBC4ePImhhsWHZSwDTa+OuOupP8nqo4jbEVzjBD+mQWReelYdbTMSoZYzw7DZ
X0/GovIl12/Oj7qz451j8Lzq5JpBIN4A1XxzImCsarpF5btvY2jPZvpbJoSwlc1vLxmwB2U0AGPd
oeHDP57nyssysybSI6IZiyI4DbP41kMw9iVsUuLC8BAvQPoseTgqAiTDSq7s80EKQLEBoxFjAylH
a0usnJszLqDsc7WY3s32SUOLplsHYajUXvUKVR5GBNBXs3rPAFU2ckKqXoLpH85kb+6jVlvLTXe1
qCTZQryVBkUBO9Eiine5fLFlaI6vnXENhxNTqZVKWyzNxNTMnyMbqV6XTmn5MSg4IZAGYsrKjfit
ZU6WVzDbzOpgDHcpkTwbGSTgQbeLrb2JpBFsGW2TK4x3GSMBQhSFvVVOk8asRS+3ufkOCNwKMCM3
bsGksyg/OumtRS+ixK1nSTNiGuyDkHtDAqjk5S3jvgjvVfQ05HfZPDTBeRCEW1nnCYJzh2uvYgvm
JtD7lGlPvWpa7O+YDuv/CMLcLSuOUuE4H1/zamIpkO7awfHVlHeXAJwc26tBAE+mv/bzRndeSiKP
IIyijCx3KgbuQf+n1CPe17OegAbaEGNzcuYPgaEVCZIXlKMbA7DuacAZeBbGeULpGD8se5cpd7t8
B2JqmKYngD2a9jYJ7iYPoJHsZsVHrsMYAlGHrbwTicnsAn0Je9X9Ij9cNL4i3A4jLFwSsB6xczZZ
qGNmcfrMHXufsZuR+Bp6Xo2VZ4yXt3sJyFwyEJI62TGqiZTwWoJieEIF9tlAWD72o2PFhQoyYrmr
Vxm0BVL1mNkZvpJML07ZS1CegXKbGpeXHdrvjBEEQQq8P4wjgxjnMrJcjLXOY9aGmwwQUxkY0knd
vm/SfS3wq1SXMi/p2+9s6veA8685DJuolNdjPK9h+TBQqFYR+08ldT5zBJkWFTD0Rwb4lqtPJxaB
IHcV4hH4HlqQmXHjGyT3MSrQmmcNr6rdtURmzdJV6MewfhXtZcQNmW2KrPBtNfsXRzyoUlceRglL
FsQ/NrtrDe1lkGkbCLmfE/E3xKeZfiqnmwJ9vYVs3hkQKybKscvTPxuXRGuIG4XdXiLapsG9zjXP
NkrZFuzJBNPxMDs2ldgPLRkqEoO5JSVZnzpIxDV2qXHN37Pr5B/dll05NiFiUQRV08+syS9DMTxn
Oz4p7bwxJQZqQ82pW2rfoYUTmIyFOTdWugTcmjU7FhVIwQHni0Uajghm5GmJio3uN5Sqaz95CmOK
7mNk12s6q1gFA0DEIouUaZfVeEkeQUW9NLndVF+0cQQHd1uaZfg122BKPOJ7CIbczrn4IgAR2Qma
57bwJGvYp8QRhF3+ZsvTWii+k26TduB4Faum6K9tAq6at/UE+I9JWi4z+ZPdFrUnC9P3XELvrxmb
Xoahqv8O1WGmyrby0zyrG5Ohjj0dJaXyhvoSwowREgFYeBvYXQ+JjJS1PWeYmwgtCFTAsXsp8Eua
wnTSjihZt6K6YJPnRCFlqkMcNSMPiA1xR0nuDoRE1R2juFS+KqbYDF39AHN2NFCBKS1Cf+uBPzJb
kippcVUUGIYm3SpHeuo9Sy0KskCNtik4sEJcMab86JJzLauREjGHS0KMHknEmgXEa+JhBd1CxQRc
BBFb4FIcv7BHBQuwEIGijRaDmWr0HTN8j/whMiD/eoaSUfsuU0GMWJzQijnRXpfeC3Y3jfRPjMVO
lX9M8MCZIK6BiURTnYbqCSOfl5syXw/2IjaPKotirLWbSYBGZ+I+2JyZzC9jsXYs1S8W6juY7II/
Fs0JhIzJr3XEbn23zUcc1020I5XqNdGDl7g79dXsq+EPJxAKcCwXAhngTFdlUnln3DPS0dD1XQ4+
px9uHZeEfC8aa8e7L9v/ZIrBvHtvm2dp8N1lu7R5RHjjY+rPJMDJU4evAerfDA0uEgkvNQTa8f6v
WNAIIqKEguVLdYvgKQMw3mQ6UFTPoS83q4p560DKgunWGk4r8YGBM1L3TahwFUk7LEtjxZgUrbde
vU3Rcw4JBQrpRSL6wvxKdBg/QvNqvma4m5e+Q40wo6q39y0dTIyrLdbwNaYv+Ob4ejIvwD85DHxS
YiQrkrwkxXkZDXdKHp26G4qJRv0mkSGcKNIG2qmHlsqSulMeoeXNad0N7S3go0YHWhTftnWzNZ4U
NAxFeRlZCzrZs60/WnV2W5Mne3wXyb5FUVURAceygd9m+kVFjq/A4ASxtsudayfNlvjkpeeialG4
u9uxcSeBtFmIlQEyjZXsWnYgTuHGiqfWr+AOdxPbPgykhDfi0JtJ+FG3S+JJIJV+gsqcVp9WCg4B
dMHUrjZVY24C3PqyJp8QQr5yS0CPk9gTT+i+4p3oNS9Ng3VfM22JmnWBHWtZXeEpcelD0fOerN64
xaC3FdQ/tjFuc17wkhNoBnQ3SyrhMPoet9oW8soRgeFODii7qvSJ/+geEwsIqHc9zoNbTw44GAa/
gLIiErOiplsRrerFGWYM3rZKZYJp4mrltS+HH5lyl8sFfVEb7MDTux3in2TGW5AqWxDGuyF3brLz
aSTxJSIoIRTStjLgiTeUuBrYAm74Sc/pPWXQsrKbYy7UkhiyVIAbcXLr0L4nFmdjDJUlSDY4xo+Y
U3cmZuu1hfzqMgdsg5UCVQtllxkn74NpMeKw6BbqiTQM1lXhqrMz6IRZ+lvDny16OIdDfErV8TEj
rEqtgpzN+qLitcz7bKP32peU4Pcpno0xv2bZb1OEiLXE2ygIJVa0c4g7vNaSgxyFFyHaXWc4f+Ho
vEXsaJtK5jtZro8rODUvTF/anOPSkH/Yn/x2yuDapuL1kyDcr9rD0wdXVCM9rJEBPIsSeaGzTEdt
irZ2BvRtzZsm7T0UGK6t54dh6M9lVz+bqWHsdEx16MZIBhx4g4bpA5uXpAFoS7G3mStF5XQHcOqT
Wb6xLPnWEww6U7i28sDcV3vBVbMBwcYI+73Kr4PJ2t/Zc2Cjd5oUD1i5bwrh6eOw5zz5TmN+Rw5e
yHG/sAwuaYQXE2+9rvGkM3tI+D1sSpRsKLa9rZ9SZXEVnhThDLicVGpkOHfSd4QrivfK+piRtHfq
FxVQRuqClf9MCG6zRHKjMXt0HCaRknxkARMTBU+JHFqrGLacyV+ZqG/IhRhw/HYGK2Mro5EkWRSB
9b6fn/D0/m94phHvoZKeo8BD7/sb8tGLXl5DGd7ibocfQm1tGcmmwWdVglEpCwWM/L8hex2JNBvM
2ldxtInARLJI6IDORss2T+NUXpoyc5PaxEqI4bZs9nPbwsrU4VQSnDF2zwH7WCEHZzFXnsIslTvp
CHvYtRrma1V0VRlp2Ln0yyjzaaSPxPmJ60cigTcNDHLNAGArglq3dfX5MlUGPrYOYhFAOl3+qjTu
sxStuqHgHuBtn8F8GowPCsQZ1tS4pVX4tUWGipNsuUFcMRMWmA7HOFb3aYezTtwQM+z06LGEdpAw
yUcbU5+lHoKkS5whKO+JmGneYxmiQD8S+taBbViGP+FRinuvTh10POotTOutymh+wRAFA53RBK0C
j7Aq7YVN9dBreyNmEZtFcK4cOmoqND1uSbqhFKDpB/BrKJRNhe2b3HQSSYkEx/0Bxuclq7wsM4kw
mWOc4/u0R+JOqFBdhp4RYpKBk3bqMwOnfOo5lQZ+M/QRzLS9AfSCmS051WN+w0V2w8WFX8B6NbPl
EGLnyU+sEbC1xt5grqc65kaZ5Q85WCAzBhtAGC1SR5efoOVL+RU6CS1z3is32cj2ct//pnML3mj4
TrH1UU2DMopGZA1jTsJhqqXmauinf8AEb87YnwW/5TqfM8Qb+D4XhTwFvTQv2AhYOHlu+I3VTHwI
afaKIq69FNMUXKK6fNg6sd0KyURWwVWf1/cMEBZBR91nr8FfIJOOI6IIkOql2usUhT/43p5SlP4C
A3kyhvgd54jaW+H0rAWEmJi4Oc+qqV+TSvkW/UhboLEcKifRe1otMC+LuYVlnhob2GqHCSZ2wFdd
NT2SaKOp6NzLbOMY2A/i8WJGSYs3RPrRtPRKyE28meOR5VbwktO9uC0f7FroZYXBIwS3kuoPVXD4
TgLvKlxPZeNMJD0Yi2paKwIycvg3EwdNrqPi9BiMOCDqVv2rUjxtYaahXhnE2cJVz9zSwtIhm9J6
KBUHfXp1l5lYL1OhqwqgbQ1okkfFMD7CeNrYaXDti8wP53LfNfI2Ujl9C/XVpqRUCm2jjtYZV7/l
KgocGzNFK66/NBrje7K4Vrqo/0rZuoeh+gxBvGKnj+BLYxs1ZGkfNcVrS9G7yjWwEfj1NCHe5CQF
3pNOD02OH3mjm27Rm1zloAlj4A2p0h/wigI37dAxWptiCRhPrfBi2KiLHAu2LQvTUmYnaOQSQ3EL
x0d6HEi0jSdxNJthz8Jmm6R4g5N8fotL3OFw73G+We4QSmv0hr5tDy8iY/QYVOiPjS9b1FcMZZ6W
OFd5ZGg0IgiBpx6k4weKFILUWiYwiHkZSWqRRXhb8yQg4ZR1zc1QaEjxXOJBl62jOs4sHVV/JDm7
WbBSHHHMQx6CkTvOl5dS76AlyMq2bsyt0Nk2MKPgPqsrPuE+v9theBtipCaNah/KNvuOYgbHLWlM
PSOAaP5jF/Kp12Qri97ttOptMIi8ijRmaalxL7X5Po2syuBtkERhpkcp4MQhEdcxNYX6K3gjl+ym
KRND6fRi5vlzyKKT6MKvBa2kifHYMP4kaGMXlnPla33vByqjgJptbyF7LdlhWqycKzX8Y+4Kjmvc
GbK+a5GOYgXNXTFq1artKClyCp2olxgFyudUsTmF1C1sGawLaM8q7leSbpvG3iVsanNp3EO02jZR
68JPQRjYUaOyRUDCdJQkcACZ+ahtlg9qiqlpaWMqmrh8si6TmtJ6xZsWuADRgQRvmKxpi10wKXvS
OXy7ygCtA05ywDmy/GHrI6cvsxr4RQURY/hXx2TUiS2aBG+s8Pxx+xE+uMrsbA31YWiofVEjMr84
ITXfEJO0K231YhrdK+yn3TjkN1KdXYMqM+xzv1eka1b/xsjLBgMVON6czYIXjoLiZk/ZhZNpq8b9
YZQhbrCOkUrr2afStinv1vxuYBaR+1dZlnzSCD5tackntF6EegVYfA41gARDchBs+kSCu5KWABH+
ep6sW62lXmTmwPUIiDSRPcwohBK72lvThPS3XDvOcaFYERLt4vtxOwuzAXVg4cQbVbIoDMmCqHvu
dx0Zn3kM4291GdNJ9V7DPIYIp3W+i4ncog7cGsuHKNI8a6LA4mUsQB0mDjszh9+HYYn+Mof0SWz2
SudNZj3cMDNgCM3zTPi4rO+7IDgVtkbIF2QUbtHerDayir0h+M17xx8z3a/hjZPWtCXPwisszNq6
ytAIm7rDHDxlcrf0RiW3JPU+X9qfVpVfmYQOq59sJLgn2SJXBI8gvKhgTrdhwGw6nXixqz9qx12j
PNS82BJasWpNxA+RV2fpsQH0LqdfafGsWmUtTfqHNh4nnJghxieDPPYU1T95SOtCUELXDCLRFnG1
+JDrcNS8xgDDC/SysUysPauXrsWWkMAMKTX6QMbG0BgrFVZX1vQvKuIqWQF/no17Z4pwT4xrRcrp
2hqEBAieATjZ2tHOP2wm6uT+MAEtPMgLYXZT5mwj09ZpC61sSQ7JBHOSkhoNCGIJGmOkyi1a1V+k
No3gAMdDMQFe6f6Zw0NZZr3mfRk19TbhjaTChYZzdHJ5q8nSenaiQ0PdX2IjCYn6Cvp/tXJIheG2
SPeM+R9JlOtQVn7UHlV8MjMyZLtWB2yWOygjpFNMSvitpNGLYgiviJNjPNenHHCtMXLXN8GucHLP
DjF6x39IrhJR3cyh+SeFBEgJh2ogYZWLT4XRFHERB9sm1hi/Fj7BnV1pmwHl3mjddWhD8AvQSFpI
0kc/QLHlEPWDjN63eIutFOxQ9dVHb7lNbg7zFQVRrwoiIlqqlmkhCjAGHyhRdfx5UHFQARwlXd6H
EWK8gWN1mj45wlxu8GPdhkeZFXU/X0Lt3ZE9SbwBPGXVB75WDv2xtZ7Q8b8K0yKxssJvrT2Vyfzj
dNxDUQbgIJ9EDlCJjZWa3xTxZ6JXCWllgGTir160DU57cjAuWNNdptIql6+1LLfFFHhIQL3MeCVq
aS1eaikkb+uUMww3ebm6Cr4tADlEdKryGKXiGTTyt9LVGKnxwKCl5F/a4xOVlbcCiIXoHfgefFgw
c7aj2vwJSf0HRGNKRlZTEcNUwhs4LJiqJSmpTfO+xTPNPCaTLtYSE4tIWaANqxk+thJuFM7rXEZS
1WbbeV42PuOhgFY/aYBA2Ix3OLQTLT/JyM5sRFJD3WBBalyiLNENKwTWgpkBpP+X6A6q8Hpvswvh
Se94BHOCpXsMTiTb8Kg/0xlfMF9tzJJb1PHiAnqSZcNryXQb1x7x3sRY1tAcss0AnMDRH232gg9e
iBO1oY1iWTpU4Tbujgl6X/gVs7NN6XLQwBL7Xk+nCtFdmHidvGV02XY7LmoBpuNigl5x3tX6Yc7v
+YCoDu3urL/n2q/BasTem8bVKhWPaQnnV5ytO2ah+L6EdgUIOUtAu+B7fSl47kwfGylLQkgkcLMV
bnYLDEDG64cEAEUN5Vy7BHSNfsOpqOEhNL7z6T1jetL+gqWZkw1zAOWa9kdtIK/E411aKPTtPx1E
OzxMVncTPaE5PcAIkDtwnw34VkBss0Ow2NmoNTc527rYjDYifJL6sVaikwW/ywD4fbe17zFB4eAq
zhmp37a1PlE6YMBVAaTlTr8L1dnwrOzdLh4dFyapU14MjYwNmoENYNyE4UHLN720Z3hO8LdXAuVO
6o0OGnCwJ+KkXqm81nqEZE5CG8OK+1Nqbmb8V4632oByCYsNRty57ld6vqozEKSrqv2RsLS3b2a+
seQTZWE+/7OzRUcJeglYyEAO3VEUDC6rVwLuk/yGQiCRsLGIp6gQJXuF8RPH9ERHA6ILgW9I99JN
/AYAxbbBOS1yofoAVL8xdiTOZLarD75af9C9yoAcgxrAIlQPkqGb8glgwSpfLCmBn03fsgNiCgoB
cVaOSg2GGIB3r8DgOP5ZijdeK3oqqz5ngHKUe2F/LWJ2yzpNDfvf9ww1qCw8tfR7+5Kpz27JnHyA
dpkx8yDCmcUJBGOVf8lLSsbkxWz4VeDbWCZCmgQw2TKW/U0W26d8CHemdB1yv1QwsoT6lTEqd806
gN+9Inspc679CKSZtEMMnqR1xVRWm8L8HHVyDEOAbeU+YkqR8Yc6ZkMSC52kM9aOFhI/zX7ipozv
iIO6dtdHdzI9eLUw5TXfhXAHjJTDpq/xtIHCgLc+XMzygWGf67JEuYyJImTFT/wuSmzeno6R/Xv1
VhDWY3Cy/qPJwT51nlCXBKjvNGLecbMydXlt0ytPioWjxtEuDJ2TCv7ZkoniZzQ6BnWbAOOHVbYk
hogBeuSpzUHO31R+uzS6peVvD/SAakO6GtW5AOEzRbkfqbtE7Lr2JsYr/rw9nq5a37BIGbjEowEB
/w+gz9jaapCKgfYzgz7iAHsFTq8uhsdRHDS+dIfiP20Xdy1+zphIAqRUOcwVIHoyn1WCh8rV/kEV
ksI9gB1lPo/2QxoIf3BRGEUXCQVYBtycFwfXbE0YXA+cZiskm/zJUzvdNKZfCj1Dk87PUfKC5VjD
9lzlJ3yQyDA3Bp4Rp3eHr3D+IScljv5YndjS4Ml4K0hYxHcekhd0ndptzpQXgPryZKEWcMVy7lVP
B21bo1AXqn+tGrrRhLgNzUhIrS+PbB1e8RgM06cmvQmUNKX+q807pBxN7BeWVxBMPtmuTRXWhiel
3wGISVEDEm+r8YCk9lUJD0p5zzFDdVCbpn9JcWzUIxw8moUTrMXK+jcxbbd4oaN7JnxcrPz0yLzY
zjPMfAkDJmNS8Zfy/hMZ1t8d8Kfy1mSh3R9z5FAUWo52RkTdWmJBeQDlh/lAqYRidjpN1jMm71zh
JPSLAdwETJF9YXxl7YdV+UN4SZMPQ/PjgIYbxNwdAxn+wyb/mngy9Q3/Uzm7JEreAlz29i4qWLTk
bqrvk+g44L6T9O2IXGFW3iEwdA6LXIhMtjvZOyjvVo/BmpmarE6+tChfSU1UMRChj5qfBfDCTv4n
YwZsD5NxIludYNFp+hHRd0esAXcn5ILS2UzqGuFZJKjO8WmSYLC40T+Zh5vk9diAEFfLBITzz7jY
WC2IS6Hpvw/xoe63JATqCV0RYwymVaQIWhx/c3ZlpDXMx153o2Wl/C/pOkap6/ljrNGXbXk5w2Gd
ax4jK3CqiKzNkEU50sBeuuThM6/eq4i5MtuaIZ/P2NrrFlctM0MOaCf8jNRv2XktMuAGy210SNmT
Og9He50BVFrewnqSItCYsZ/lL838HrKUsqThqMaRGya3gJY/Lrluhu+W1ix002w3JScz3NrZBhK/
P/TvWGlRTH9kgOfln1j7ymv0HHRqbfjWVR/4kzGWAE/PCia76H68Mdyp7WYM3+X2TVLjva3Ka5x/
PHYOC/9Re6TIOBudf8XAB1K+Rj8syNuXZBR7e8DrOa3a4ZiX35RArmF8zem7zmIVcVH+L4kCl1EJ
bM9LA9lQhQpewxkBtB4Yl9FUfTaJJvBwpKLdawThRhkXv9tHOHwYw+CN8+h2GQ6xiNEJMm8D+wFU
pW5+LTi48GTCVuRU9hOnRn3FblCQvGZRQKheCNG/RMtp0UQ1BfpEAzb7GcjXjG4lK7fiJTPVC2uL
UroUhi8pqK+0hxlPK0s/sbHQ3i35X8JzmOHGKzR4QqhvYTA/ItvDFruypW8LCRD4FzV5NfNtm+76
7OokDz244CVCmZGB/1EeZuva3QGlucNKaOC45FBkvy8jXPJCTt4Y+FJj+IXz0veAbrQ/ha+GgQ7M
0IPa3mWkjoVxh92I3nYzj86qFqO+6ow/PrwouehEHummR5oAFdUHPzc+9oRNIv5xgnOQ3wLnIWu3
ztgpylmY16Z6ywVIXz/M3/X51ADGVz1CIUZ8ElgOUnK/Zhr0qjxKoBsa8gNIDJa5nLfq5FbWo6g+
FIrO0JFdG7alxLyR7bFKZDMylI47GIrWKrL2Q0ciebNLuj9p+BrDGzALxFUuNG9Q/T2sHW8wPNQ+
KVZJ/FkE/K75MVN202NPdo6x8ab3BCKRYh5TKpG1iS7tr2UZDPuLxwn9Vc232OwkKumytc7pxDAX
gB4BbUtq1fCQpRv7H6e4LCLXgLH2snC4FaDOYtk4abYObRkj0CZRKMF+ZcR72WdvwX9iLzd/K+LL
YfMdGdrG7A529WYyQpE9MvJqjGU0YBSE+PMYwejQNpMRYiQZYNhxSlw5WFEahNfJJUhI12YFDb0G
rpS+ibg1ZmbN9y56V99gjugmmwrCLgwV0CY2yNeqZSff/c75HTxFl+0bpHHMeyJCWhKw/BVO4J8p
2YjuZJvfBpdSexXTNwv1dTS969PODkgVowzlnmCFKk3POGKVQ8O5FhLgDsZKNrAxggW3lrrrx4OM
Qj/RDqgQnPGvgGiAsL4laYI1WkDuWUyoBpNqRGQuvQ5U2smBOLKtmfvHbNUVdPfoMcPmLCFonmRs
YdO6156oyeJou8RTjMyny5QV7bLjaSp6AyyuYjspfmA+QuUjp39FQ9GjvxHpX958z9g/FQsUDSgR
lrzMkXsJjvHApOmkV1cFgnJkUi3wWMzMTdxO/RlhRBo5yJrkUzBXqdVNzekERtmAyZtsk/rV7rGE
VQel4tYUVDAkC3I+iTccBBOpWPMbYwHQqnuePVaehXaLmNbVW7P+NIHxOcx5QQp9KArmleW/gJ+k
ZMbuY5kXo2BYVG2a+itNCHg6T7o/C+zswwf+hEVaho/VAx0cEgbVdkcSL5hsj+sa8FdAFd8VoEt/
SnT6fXLsmX42PiKN1cRj0MIMTNNzGfwl1H1KmvmW7lvVVUMXBTmbY8Pk/2x4IuRsB6KNDZAd+luX
QB19ELw69chptaddfKg0tcj1ovrVUv7U6to6gOCr1RJTXdY4W9bEGkLwCJh3YENgw0e4S34ziXNx
+C8WugV/TXUWEIgXQBf65BmfJmfoB1HTely6rC5jGbQkhoaKwzKLp3UGcZwwhMbaFvaT9HjmhSYf
fdw8tPFfDl3S+kZPgAHrZn/AMzNDv87Ozfwb1lQChM3b67j4zBC0Vt0zjLi++S1o+p1ZUD+GrsQV
7irRvR2Yb2B48YeXiiegcWsEIL2BGXIfGsgYYuB0rtn+6S0xXztFfW/xExsOCsL2XFjueMaWuF7U
mwoYfuCZIVc94LDeOIwcjQEtAiOLMD/E4BVm8aPMu1l1pemYEG1EhwP2Emy+iH+TiEf2ryz+VUhY
iOfapfqvPX9G/wzUEaq0y7RPbFy+kSdkGG0EX1uzPNZvyD1t6UWq8PZa3Cgskbt7MnwOiIl0B3UX
dunTNF0IyyJI2cCTZAXEu/kyUmfQyhwrivzH6iSTToG0ryWCEO+0IQNb6mY+9wmOs4w4dJC+RrTt
62rjJLGXQCEx8XXQHSjKr0kKGH8Ggxq7a1S7FxNrGqZmeyI4Ez/YU2MIXVi6Z3Lc86M4R0GtOfNn
hi2rqX706DAoR9EHrkxVEmdujC85j4YTieQy/6A0PaTQ9OYTgL1eHJzqKoeHgGVG8DReUM514t2U
mLc9Mqh0xuQXEU0XW9ovHUWUjTTOJH+qS+/1D9lzMCyi4afER8i8BwTgKUTgCilVfdKP9EATzK0d
MBddgzvMh4WNshrlT8X8TSoaYVY0a2N4WtVPY7xqyQ544Nrs9xWvpQoV8G7MZyjxTsKE96SwEgh0
ypDlK9a4e+/W8JXEX+RsRNiCtcE3Sh/JGRgiXnmWyNb4FBl8gp0ccax7ir2uLF/kJ2Ncs0tuGfQZ
Oy7x2cRvAm0EIWDKYcrTMZU7+lX8f5Pj9u2LYU+revycuZ/49GQO6vQEJ7pFHZuyjDXvtHgkraQM
1tWBsdqeWFYfxCPKuZUT+Wl1Q5jKRNfMD3N8DqS3qPyQBp9Jmp7eoxyTVPE5ZKwf7rKMznFDMgG8
SAvlaqP7gX619fOgeFCZ4uzWTi+sxIYYP3n3myKuGzBfTouviQMyGWISVbZU4oZ6Ttvj1P0qVbpt
uN1Be7kzwaLl13IApjlm+piBXv0sF2s6I0ytXoaeNLb5pxV9V0q6N6tvmxEr1jbWT5QSpXUtaF4w
gZGnyEadCwopRuNL9rHumfdtc3FKejLCSXIgto1URlTG/Rf0BVRluyT//b9oeyj2a4RnUGd87eaY
MlvOXIejyUQ9DYKr5+IeSnr15KlrGJnOC3Be8PVEEY7aVbRkY/wjDhxV0YnIXy3fOuW1lS4DxzSJ
KgMHzXRUSQ8mQMA2OO73qkls3D429gRiih/IPX31O6tAZWDlAd1A0wgiHCUCCuD0ObGViH7m6cdC
FNBTTOb1UdUQpI4EM7Hv7Fmk8sryVG7a8mrRYSbGT8isWk6wCz6n9Jq2d1FsWwU55DbQboWDCgLT
eKmtpASSErdgis4VjAP6n9IdRpSm5Cl2CBuwmjUYLX/7EH/r3QgHfntQBEuLx1RDgnJFjja5DOEJ
3krM+B0XmDMPJ+XJdinl5ev3C30WBQudD+5UE8UuS4Ui9/XfZV+h2bG/8DSHGS0QKJTX1MQgudbT
A4sEAaWc07l/N9oTMPto3hFkV9nPrN/DuEa9BKSqplPORyDq2kq+4vziubCv7Cn77giCaiIhS+vP
g/Rnaef4KQU4arA5NchiWIUmgBQyVuZVy11zhs9FToKH+4zGym657lYLPtHWgB6uyteWYXmXxOtU
YZezdHhEnKIw6NjwrCjB7GbLIhV3JgKV5Q+06rPK76W8uPpwN3id9GGORAdtIps+A178xEMzu+SB
FYgLuCehu0khwu3fmrDj8RC2EUrc/zg6r93WrS2KfhEBls32KolU75Zs+YVwO+y98+szGOACuQiS
HFsi915lzjEH7hlHMYj5wPx992ILBxJI7S+h3YthPbInwBQoGFxjV0I5hUpQJqci571AlbQYj5H1
RmIJNcSK0FVRPlDvkOtRJ585lih4QjWc/tidEjoQGOVrzUbVrdEhnFpa1pMfu013BRFCNXMkRrbg
Bcpu7OmkQYe1TRvCTlpxw2Bb8PoE4yEwPyPtKxDv9fQzSDe7/1aLDXPcFjU2W027hT0uTPasnBHV
p6Leg8ZjwLRkDcDAD+GtW5d7Q9dxYUCqOwu2ZHq4y3DyYvTRCQy28C2b6t1m/x0WWwYYhK5CiOFv
/FBeyXMuAJplrPzrONzJk3ZvUUcqykxxrxYYbBaqsk/h2SS/OYZc2aXUVtCO78y7ifCnF+Mm+JG7
Y9mccjaAXvmnYf3tGJDShMtsjzVEwmtfPHtvQdmail8+rnXL62RYPzAnogkLcF+gHL9yiWDdn5R9
3z6iFlc8XwC6Pkgjzav+iqtLmJ6G+JxNUCou0MlYQmBX2QUMV8y9Xl5HG7Mot3HETgilS7ev0agw
+tCwGF4KcbMsSrNqo+q7onY8GCIN29xu4xeXLvjugAWXE3DLtnOgZ60t6OtZ/6vHG1wbnUU6t3yI
0GPBAyPIiwkGOOwsfGvI703Sf2LYl/IhSPi07Fc5bpvQQk+Pp/8sFx91XjgAOFDQyxY3xjbkncv7
DYnukFUucbQeEI0kCngLsj/5EezkJIEVpPMRW6vbMjNLktuoYJ7Rz+I3UnLUm1e523UT4YnpPiXJ
yyt44w4xGwp5m07E4HAdDeq1Vy70c0V8CXFxMUZfGnRQ6klDixA7ZqyRHNUvJfsNMzc2Lah4OVU4
d/LkSByJBcYOEgqpmAIgIWnzzDllkGWm5T+1dxCmqXTgI4d8W9eOzF8b3D8RyT4iWKKgbkjcSvnd
6BAIQC/QBMfvFE0ye1vv/1ve4f1rNTZ9CtcFt1g9T/8L1mS1fk31VSNb+2D4SuE9dICHc2rJFpVf
jbL70Q1vIDtcm3AXIS9j3QGWCvbwV+6+df0tNa8GqlVkb9RLzMaqd8CVWnlhRdLNbLQl++iWUFKi
NiYjXBH6vk5jBhVoLWoPBmVwxM+0iUkKNsL0y6sOenJPQE8xZq44/6gWX2hXsJKHkGiwkFkk1VEP
1Rum3R2Qaa4L/5+B89IOcEP7jM+OBNWQqmJO3zXDisTbK90/8WuOZ8VwDdWpU/wLfCp/sG9HQJZJ
vI5QHI9Xij+NYYt4M6pDHfO0r42ONf7ZqDaK1uOYdppM3QIioeV0/QhDHxLuvIo3NozIeqre0CSB
LBhDbcWNOBAEGNVcf1WIm5azfFxG2VcT7edCJEip13tlkam7PvqMsnVEG8jpQ/jNKJ5kaeqz0m3H
j1dTtuliK6OC2xLBWUMB0KzD8EE+kK4tbf3Afsjrvq3kAsBGN8E+RffYOivFk+UdQllhnHsZeBd6
MXoMvoK9nV6q7qbmRN25rI+KRHOs7sKAW7P2fMReeLP0W4XoNcD4OjU7U75I8qnj1kf4w+7GYlqn
xj+9gpkCpRjKcb849j5A7Qjoans26lPMkF2pz2F7HAF8dQwayJ+S5zOJ3FaGaPMdu2jCLWNmw6Ka
QfABu04hhEx/qXrB0A2IB3uPKn5XQKDGxg+LSvRiZBNuyTt0sVOwOCS1ikjcfW7B2Xg27RG/PRwr
ljAfBRxtyFMLofPVXiXtYpv40hhB5eJidFc9ufpUCap6Fx+l/pj6LzKOVIIp6WHyW5C8zYtZD1um
+BX+2mucIP8OFW+T6QCQi/dyeAbZrScsj5RDgwZy25T30eMJdwqbXLoeO/JiCjA2kPNLM8ySWkI9
jAKqv3gMtDNnallkoi1Ith7TV+saK3tpPPY2B9qjFsKdwZQVUMiEov83shi7KG6S/SWydmx05l6M
/1HDHyJtjq3pHWWC1Y/D0hO0zlaOBjJ3a8rDUkCB/DePVdRxw14Yy1PC58DZkVzM/hYpq1G+hOJc
KAdQYRRzERG+LFdSDTkjyRDNMtJeqKI9bVV2AH7+UstNGfpS0rQowwUjnYJHXyneieeEyLqtg0NG
bR2ALajqcCG8N0N3rGlZo4Gsww+bU2ccr3r2iz9d790JqRvbURT1anFm7V/mAcLyZ5qTNrT2qJE4
n2uujdm5c8qUb/gM+C79FhLRsfudlHFhG9NOFASTz77fJ39nU0NBqCE/GOgmMtQS+L3xv1tMssMX
+hSef0CdlvcI7L3MF8RtEcDgiP4V8xHFW15Ff2n+yYfKXjjzPxvGcJBVrFlLUAAoTA/q35izkeUm
QjuqoeuUWTY/DLpRT2XbxYoB1xKTh53JGyaYpl0hiJojxxVeKOmLJzMe1oSUmPiMy41t3CQGlpW6
L8u1zEtX41nN1Q0evhjzY0ReRjyPQg+T90chAkqaIdFSyzdljKZxhRJ7lLj9GDz7ABLartxoPe3T
wyx+tNogUOBXZr4xMIrov3jbIFpo4h87hzLdWxlSB0QavKl7Bld2BNb1hW6Efg1ObsbcLycpYmez
DsGXFqsotRmuEh1Dcrd8M/lFAAYr9rltGU53RHBxE3YOuwf1GdTN3rY/leQxk80SBdSvFS3HUxCc
C/ptKbWZlZWgllunks9h1a6G4q9FMKCsNHMbwUCeUDKgKiTheClNz8h4RsMFootduRkYmfrZRJSP
+TVoGMLGu1AAYC0+ZdYTGZEcRtMcGuyGkX6ozF1RhKyV7lVMkK5GwyLfTXbH0VML3vBRWzJL9lMt
xStTPhcT+qkb0gC7wvF68XS3nfsM9QJVlIr3IIdvA0eTZdB/DI4oxjU7QQu+WE5XhOyWlvc9NJ8q
07gRcCJBA2PvmNG77J9sLDdl+VcRCsMnwJzA28MW4N8yLA4eGJYt9SdDuHwJAX8TRrcAj1zafZjs
ZzzkLsbTQqeIhBgrJRdsTLETf0r+VS1PonxawzUe3cLa9qcoPdLAgAfpQ3fifsr/ZWip8niLl5Ep
Z5+u1OmaNpTlrSPj3gGlHO9YbyX1Rn2gO9OMzWSsm/wmBidVaPadQWNVUDN4RmaZd18pihQ/u5OR
iqP9mhln1lSMKjtWHLtsAIa78ocrNAV12Ir2rW8/VSDlwZcan7xkozG59stHr9tMi6clF4Wji3pr
iMtgvMlAIGT7K48xJdzilGJicPSR8TV+l6UgOJRyrfo3UtwW1iMpTjGhD8NWG35TbzMbU/TRWCnh
Zhz+bHx3KWJQ/gS8NvopG8CdcTYTq6Pik479b5QXxC8MBgKjNeWvZCP67m9agtydwEmcP1q9zYJv
VLCheYvn9mYNrMATp4HCmg84iv5V3Tf6qjjbznNOPz0OwEWYGgWmWwz03/hL8Yp2yTmz3uT+6vHZ
poj4BVJ8Bx0r2x02PN3W7138Lx6xtfqxYTUXMVOuIN9jgv9saE0DbA8dsbUSKJAguYSo/CGrivzD
gmKcOiD+rH6N2r6Nbqa/x/YXFt+S+aOzxEYwyKpfcFzX4Toggj5cimijivs4UTg26AfeRIjd121f
BdEN6mVAQ9ygLJHnm60lFMnt/WsJQxuTnParxfirULIyAEc/QoPYJvc6OHYtR4i9kr07MwxhluSn
3lLUOQXWLzcNNzgdh/rSNd7Kzk6joWHb/4cWal33BSquetkKewODfdUx6p/imzVL1OtPMXulPrVy
HtsSHhczvvYEd/hv1T4LCzC0xc9PK8uyZjFSgGsUMDFVVMpP08jyncza4ZBVZAwyLHv58aun5CjD
i2SyRSXrMQcYyOAxoHculFd1U32Wws/6nkTokcmO4CWl5+TyE60ryYd2+JSkfMMVQDEvc6g0a5pm
CCOV96cyRTKXjXYyJp7vTWXAo3DH73DaqAEl/vQJT0Vib98P38J4BKCViC0gvmthmWdJOljDcw5L
Gddh50i6O8Lkxiki7lO+Z0Y6ik3NL6L9hP1PB65kjgBP+n0vXmm0VcYPD/ZILY6+Qsr3hUZIwiPV
YwlCOWY9c4SU5Xk2Yaf/6leZDcsKBRgLLLW9a6hDCh5Bmq4kdCbjKIzTqO1i8yMl1znfoOdGrqA9
mNF6GRTvFc4NiljATQsTTfnEe2nNWavPjC2pyW0/Wc7E82pk0K/YWcE/kUyMBUwF3uPqTZgM4b6m
BPyD909LD7K+FwgTsEN3qAiDB54wbXiq2j5LqEV5BAhvoJmuKpjdR50XIzZca/46f7X8UM/zuHqP
izIJbho2MJXCZaDCiVksjv5tKO9FrFPAflnpWclJsZ3HrOu43SExwfybwkdu/d2gfSo9PMN0ZXzL
iJphrDTjOcK8mCcfQfYd2Vc934kPv1na8CqZIMNnEzhpGQcoKVJyRIYqnyeFZTUEC5AJvnGTm5ma
hU4r4YKmM/bUfd8Fuw6UXMRZSzCNgiBxVtbPfsXGb1etvBk1V4Jolj9z9JajuOp4AiIU/2rmpNle
wp0FtUEs1W9V3Si0cYl3jpH/ZtKZvjFFpS3NoLKfsl2x8x4z6gJEfKwazjYIsp64U8JTyQP/gL9k
fjbBNZlkksAAbqLjArFE/FTbp641dkt/2k/yQel+S+lGGnGoHvhYUWC34xrHx6L6kub9R4d2lsEf
o82WB8HCsqaHK6v8ST3H6Klw/D9pcHrxy/A48VwdgIOm0HPR4QTKT1HaCwPJTcsAQnzE6rIMmCs8
Eq4IpOcuBgLlKDKAYI9RQ0NTPE3pvQOxkPg3q75gE2MQqXdv8Ilr/xmbJgNOGoh2M6BsUHooDbjg
fHvl819GJjifgY6Ek7vTvsz6nrX86Mmxi4+gwXqc44m308p/ODoN+dsaV4IkXRxeausqEiHck8c3
+Tu0Z1CNXffswNIO9ttAWSapn6FarI3kOmK0a1DlBvwoBEUsY0Zbykzgm+WK7DHtCDfPSvbXeZQ5
svpovM3MhjIdMX2MzDJrdIst1Wt+yAbX1rF3pGcVpoy5EdWO0DNO8L0Z7wNxYm+Eh++7JEZs0lgT
E/MyKRc6QEMc8/bYE5qd7uJiJRmOj/dX3uM1FPlnzSAzth6Bfrfaf0AdCvMy5HfkiRwGZXrgSq4i
XmNnrCifL23Jv8OmFboPebewX1d1ucmCQ8l7XqfpKlBvAm05jMH5IiqCzdjcs+aOXh1I56Est80X
1yrnUEF6UfLwA7qaRaJAYF6hDUnNWzdcGeJbE+D6W6oeuaL6l6Gi2nsHQbUs76yYWWmwwgy5w3Ly
MjhtCE3Abt5sED0JAlnUW5fflc80vjVtt2zeMzadMp8qSSAvxeJubUk9lGNHIbKL4xiVfRjeURDl
/L6MctiPo++17jq92Zz3UCPUjnGzqqjLE6hHma3tsd7xYL+Mg2yvs/LcIpsP/bvXbj1llZn7pGku
IMtWIROj0IeHCFOYDLAWHbfKYniNVbsUDKQmd9blj8/K9JFa3/AyywlljxtXDhdS0Trho7O6O9zU
FaOZbGK7Fp1A4MKd87o/uA91RTJKiG6QfC3tKE1XvQUult7k9jrA3fT2evIdAzxJhr9cv8QFdzSj
pMq1ENAA5CXQtGIh2l3i4OWNHw0Sdg6kjzD4qwQiU2sP2K4grdgeVmVhryVKP+lFiWDNVyUWX4ip
KYWLzGKHUhA/fY7EBjMsG++0e/P7bfIMQjSxQgAou6I+ojmWkMyiDxtgvqK2qfT3EW5Hh7LXtv+G
bDexxbC8317+UNXR8aHDG+2LRnksQGxayEugQwVoMQRDqCTkXI12ku50DwMmKT7uYIdDiKFtkay4
3AsIdih+Fab5FpG7Tj99M67Xu18FRcVA9jaT1kOs7DLjUFIeDvqjj/ejtBn4gtQRMpjCBiTXtxwz
kx5f44wxuLLk3QMVr/HbBc17T9pf01DQmlCg7kI7Fqyrqqs0HcEZLWmqMZZwCmaBa4BugadE1Lcn
Ox2fwSyWFk4EqrgujjxyGXtDxj65+ZdSZjFFgGxUG1wh/XdtnofkJAjqaqOCo5v0HADH6tdowkBh
/N6gmEuParEwqbxG1LBIE8o1D7iITrq89en9yaWkKYeeUC6Y+dTGp/IIox903ZLsRPpS9j+06lVG
fwIYskwm7TQvANXmWZQ7G55r8aZyI2Pub/ZiuPAlQ1QQ9mkmnfTs60kbp+EvGcGlTIer30KD1blX
EYwAMrc3Ro2eE7HgpgOFBfNQ3ns6OXuo0fCioIbitGe+MEsu0P1zvhS8B8mA9KB7YlFZVfE9NibX
6EgKGZqHanxjZHMnHTcSWFh/KYmbQAct8mYxSgD5B6Rs/LOZKtj+88cxLw9TD1F1/mEiZiA76VJa
xTKHYd2RjU7qTavLa6He0+ojkqqt3jzxZlfhy8t07izUpua1M19tiIOTmZTW3UfmsQlldOsp6wm5
gBKd2vofwYZOjahOpTBAJTj440aLBFrs4FISXl7x8dsMDkGTBvVSAlJRIEwUlGex/hmn2za/VNXR
x3oQQibWouyRYP23Md+Viit5lwT9o5Y6IQW4DWNnJKk7UQ3mSrO8mVGLeA7g1Um5XPYA5Yi7XwWN
uhBwVdqOFES3ZO8mExaLjrSDhIQlzJ28fyPZasGXDQ2OVSEb2/rQEKqV1PeUeAmfU9HS3cF3I2a2
wIAXPetGHA/wkojQQb9isYeeIoM9FoshjH89abhAPekfNkRKbbuJhCrPsQhSKJlgRA1nGD0O3qal
6NFRMGbRyMKyy3g9it/QMCg7VPQv6BZHtxpZlRgTzhcmLiuclRlbPjGGqBZx+GOdYoQ6wFAw8MDa
VD8qJFLA6zxCR2xkToS8KxveCY3ZTNFtCNmrcnHE6H8wGCCuxjqm6ktVwZZPHpow2zfYoGdkZjuh
2QgwE/St9bfiwTuo6njBuiKKtikBKKPt1rMp/+GPf611xWCFu/LqVZyDbG5hk4nsaksvyftKrQOc
xeUwPjrvmigvUb4qoHl0B9Mpy05B9Kmq14LwSp8XruLWGwdWkCxXKEcgFIzwsQLOH2aGpZpy5b7j
mV5Gypuc3EXzOUUfin2sWaON1lNGrcPKM2LVrZfe0gfxuVCZU6ucjwH3FnmR7A8ZuUyTdUqHch0w
9Qrr4+y/L2RUXNVfHFn3cVbJBqQypuGPXVAzwifM6KqhJSwq5SwTPmNd+6Rd9P18g4H1AM8ZN+fA
KvZEjtrBR4RYXtXQHUrEMwX8F6gNujTaJMwMO3xi5MEtUwaNKuo+A/tFoWuAReYvtH/KePrtjntG
zZ1Bkhz2CiC6WUUbDRNM+pZSbAh04MJQkIv/dBUrsrrxObG1Q96XLG7Lfw2QOZOnAkwZFzVAdS0E
X1U6ZVttIHg7IULFoaOoCT2kmRu9OvaRILQtvivVT0SqY0IaUVW9l41PDNCNqBC92fTDzsuKcyhi
vDrWQmY5VWo0r93oEETNOOczn3/0+cOoW2e0De6CjF24YaNYndsqoC0hAwx1V6g6X0QDELbp/qVa
dKp15U9CzRT0/wtUli2zS8l604wz2QWgaLhg4IXoWoPwdMBH3a4S1AhMTQ0bG53LtRc0uO9YfERA
o9TwF2cEUE1qpgB9+lboe5XNAZJUT1w988PqDiLiuO3Xok725YdKbTOxSM4xvTamvvTjT7P736xF
lLcEtudIZHeJhLCrNSDGJLXEkRtSufVSsPBoeibAAHaNKbG/pzEXxCZlmmZY7AsnIpAExR9rzUOt
zL3hVRiXsLfZGQPGg6LXr200NF26TMVPnv9Ocozzf4I/6FZsluviGzXjSYo+AtTn0suipKM+qyy3
ReOL/jP0ERaxFN0qFY/ZvmjAAWk7uSE3ST3K/pfMvrpApSIvGdJdCk0/j3r6zFjV0YiIbNeCvk+Q
400KOaLxQQ/EnImwlNEEWth2zPzHLEa3Hf6BmIkxR1QI1BjHsNefIfPaSRLrTt5ZhraPMxPDVU/l
rvFlz2QwoAHUZFYFrXK4KcYPEW0T8h549vhf6uZbQ3dDsC2r+h3QFo3R4dDfI3VGsC4ajeGbTqbv
xmdxF+D9WfESEPAT/JjjhQJZld4jCyMRIxALVUzSPYoS0oP8yOMI0Bi1FpzcOd2JCYCXHtL+zVZj
jHmU5ghR1FXO01TzJSjhR2lxnZB23mcIZS1IoW6UfCN+9ttbV1xFCbiP3zlZWsgBsMgtGhMrPFpt
wcaceeRKU8Dsr3r7AzlBlGkrjY3o2vcelgQwUF3JnN+S1blwthcRwy0YKgHLCo6s2FplUKiCbaxs
A90AefwcPMRnEDrZWrGO+RU86yV+hNysXR2LJAmd/EkjAH8mf0N8tw26z55P6476teL/ld5GyBd5
3KfVbviXguuzRmlZIheZe1m2bEp9Ib8S9QfRV4c8Q4N+mSYkHezVPCQ1J5qmqNsoGIY6Bn9DyNSg
OcX9r9BLQMQYB/amSoa0wk/7kxfspWdmWULF2rsVQy2RDiDiVuAjMUOZurnwMU8l8uSYVreOFeop
YoRTGIOoKWtnBK3vYQ+YKSKdvkH+liIN9OV8a6qPEOn+kOSr+b+SMkzJG3xM0b2BEOivy+Y4tjvJ
Yp60TR+Z9N7637PHgP+VCLo0p/J2KbysGizM9CaFLlJOn92PxiNwxadjFTczRDsJ07wi0lGZV4Ag
tTQgVypWjhE5Ejl8V8ydRw+1Ss7+Y2QcHdPxZn55muJ5oQvLtB5lFzWUG2C5T/AeEGf3NdIENF27
bewElzqzJqU4pUGyDTAUjYgRMXVd/LxdI7pMeDR84vX2THFHsZ7zCYDHkUrVA9A5Y1oKNDcju0N2
Cfey420yOEZySUhQ9A80EIQ8zEJkjOI+4Z4d83bcjYSwWmgymWEOK53BfQNU860t1vBe9HgNrQnb
yMgCptiMqqtq6DaeEi73u1qec3VZ4O3JSJTxohhmz50rtJ1QRXzz53R19JLZvvqyO7BoYQeM7wVl
hk0CdK1957hIi+ZstNsquzdoAoa/mlq7KrmM6nfC3BZ0i0QPJPqcnvHTMWEfqonbgtSOJj8mLPJr
DmzZ/B8tOmqvST7XNXsKda369oFumgmd4KyYgrUQ4aqspjV6ddwN2iChkHmqtEBx9D5GnZtXVz9h
i+RvCzK2YrazkHpT2VsPOpXD2Vex7PdcJQNTHbyuzU1m7SyILOYDVPnABLmdbMZTxsWPovs3gbet
4YPjeCci59QNTqPfS0T+jfW05Iry+xL7hyY8mtSBqmRTYB8C7Ww3F91kvSLv7ew5mMlqpJM2ipem
QFiVCdzG3IoTssxBKya+O0NXhuSYatdK+xewlpCUZzGj7PudjeVRT79EmzKDyxBwH4lsJv460ujE
+CdqUrCKr7QgtA0mA+XSyZKvCQlt2LfD9zzekGTEFAYh72aMih1TOsW75OghEuxUkvlrc0iMNJNV
fa9aVwMrjAMEkDmKG6hi4BvfItNta3+VBfE9J8dNuQzhMZheiAZCe56oN3pFNplY+SappfZHO159
/VRShcOQd6dsA4sFM5Om49BDqjor9Dx86ym58u8TM46WF4+ZOl5qn2zV2JGMxkW92UEiCJmCexnF
Md4tVGaKiuQDjrX6TwFNE/UW7s21UmzDgO287+/k8BL0PzGqf7VQKSmitaWzQZDeGw5yBUur4c9e
TqQAM3+azUcbneWEwtfFabbtwtPk3azqbhIHYWSofgZXyc8MzKAmo/CknW1YcX/7Yp4jwUxH4vEX
qquEmCTv3eiPXYZ0CEGQbgMUQ6keiZv0YdvGyvZfETGeJe+KkJbotIhnMwS2zWXJwi9jSxFsUnNn
Qt3NFXXvSyywdRoL3u3oailvMcgGKDpuI00EPTduUgPtqhRmyAAmEeCZDGYVrVqXUcWK7deiEcKl
vzARLfBdxw0eVD7wClcJZgbuJDS3DqAdA42q8RLge8Jh6xm70nsfhr0opT/25/eszlhFG/jsuUSI
fZDJRfU5CghX2xiWx/kC/StHBi/xS6v4teVtEP8q4atlhTaY47btd1nV04R2LmGb605lL0EtH+K7
6BkMFiRO5ClE7jatPyMpxPxkr5LwUtgWtEHdRJrOhEoxuo2l2tv56S0+a2YDpJajVS6Yjk0P2aLx
ljsiq9P3id2wGn+1CGsKLDwpKhiRUW8gxUg8FG+F/Wd1x2ho2RJiYlMCVji2g7jzK2QM5ynBodHQ
lfkM+DzIv1V3nJoRZQlAfibiLcYKXye/DDCNZ3NTaUO9743/u1WyAOnFfM9YmfSDLZlaUlYhrsdH
Uw/1ukR/Yqj41Ll5O/a8lF2xqD8ymEn4A4atRSyaqgiwBDg6Bn6MyVgkoloX09Ngzku57L9NyGJs
0oEUFc41JSLyxog5vqbiguNJS7R6hwBmZdbGJpzgIUG2KxsTvfQ8G3mEE5juwHR8nThR/N9qt6rk
uz4EDgGFtPLPgcdfZTrYERNHGFpj/EFgANYRHrOYPPSIbU2a9f8wwTFOqz2WW+RGC9Md8wT7iTm6
vqF96jhaEzZR1l3Kmckm6x6racrhEaO493zYmDh9moH5I3hjDcF/aPFqm1vaMapz1q4YVzw+Zsxw
S7PhKKqrDwlNWoU1vPV2ZvvNveUjfskxMCQZ6W2m/AzZfwFFw1VhOhMh8GjNPXJsJVFcs0kjWLp8
x1mbjs1PaUD2H3JoBjn2JDIGEUXGobeSmq9RBrQhtIPP25lZs3rY3yYcNLme0hlieuCRLcveDRrm
8+wqIkrkjocmr/CI+9uGGXrffKXtheCgM6niSyKxFyambxuZlV6Np8x4zpAF2T4k6Aj6ycO02y6t
BKFbE8N6sgmXEEg9fDs4GWw3zPKHf/Da5tpWnj67HEMn86kqdRuS6ex8fGA0YK2TzSRjJ0Ro5CmM
LHEix5W9t9K9DL7MKO11m4TnsmPWlkqfVjWqiw5grfkVsB718WKmDLAibamBrJUiRPVZ7saY0u1u
Y2SHDkXFkG61qF1ZvMrytPHRbY/5UUI6YjO8U8E4Z/1PQec+orFROpzewMG5zPndhdOqZ9h77lRh
8CWFwYT2XCWgr/N7A+fdmz/egT8iRpmujwg4xhb5+KlAkE6M+SKy5V0kp6TIRMtMTXfJxHQFrSj6
qbx98DFsybqDccVlgrpAU/y1lB4IvWG8Bse8KCcsMTORs12FiXIoq+Bcjbh/sMm0UDoNo9koPdNf
PaPkrS4ERG7U2c6rJrfUHDYFBhGBqDFncas2N4Pr0VZodju6+zIoiBuTSKn/l47JuKja7hwGpGHC
kLNlmxZuDbNoZdfpis5iLWlUSXSiHvsiaquuZT0WUEnqDw9roVdzioZWt1JK7UD//xYHTOstyA7H
FjI1RdTKRvyQtcVSo02VsBSkZN+MLeRamG6GBhK2sVaSBrMdwxXQpRa+taZJW4nOt+UAeWr9ulXt
754m1eNZjoTyb2I3xt3BtlUsLVVfsTPHfLOUsXDnGu2BFn9EevEMaDIVFrtNqjKz6NwGKw7Ky0XX
/Znw+6aSwjkooUUw1/eNs9JHqwHZd4JQB4KzOzuzmeO5mt+z+6R+UNZNumtzw9GjN5OxvkQCYzL+
6iFkXu1nLNF9fOkWOJoW4rUWHW1UzZKZPAZjeI3SEWHfoKJ9tBKS3SBIdutMLp4kiiBr73ucjML/
ycd43/n2rI9dZUXxZphvTa5DxqkBY+c+JAwYP83Vrh6mdTS1HPnWp10RhzXgOfThdDfWtWj6q47Y
2+PKrrmHNbR27bNGY0UYSgzrOn30prkPfXuTajWyAE61dDwHkv07liHkPKTJA5KYKsC5eG9tzJo5
dS9wJ4KBVR25pDpbqe55JzHb1ndhY276yGOTjrKhBB1HygPmXZT5DU69kLZH/MJqXeYRressauB6
hEMt9IgO90PVPmKmU2r83ZqM2iP9j2xZuicFsA3LTh9TX1hv4pEsvSYgjjWifzgrPPdtC3wBd0fu
f02IeT2/HdnQVPjLQSMFxU3NsNxI+grFCH7+LPthVj6UZEWmv5Vt/djhLOEisEXpV4JlIqsC9rW2
kzNcG7Gw9TWKahxoRisRMnJuzYrveiOh9tV4eTTGFHmf3ZI569OjXCNnr+ufBUdl2XEGn1ljyqzf
Au0OUr60D4VO5VI9bNxBEd1LsNdahDGEAeSC+fMrwh6u+R7xI/TBbL/D1mcddrTNeas964t6VM9/
Y/ldCZCq/iWNEQP3WIE5r+dYjHwEU92CByEISGFSN5gunHva/YjOF4hGGVpOr2p3CT7GhIAKRveq
Y1ub4lczuJe9FKSnF24mttnBvPzlwaj5ziqQfnIoPzxMAa0qQ1XvEfaKTUTsmFSahymMdvAKCRWb
X26yvcG+ntOa4A+PozJCUy9w7Pk2iDOuEtvvXGWW2CLKYc+u/dVau8AxWtqVM+XWq4uHlHGWuaby
IwguZskKuZMINAPONBpVW78OAcMCBr+TiSqIh1HFKDsEt5rtOv8iz+U3yVPbsIEDznPNRBbD/M6C
QFQ1AM7lD0FfWKurHrW3XpKdncHOuVfkkNRYDQuMSGXTwb00F0X2Pem4Whnv1pqN241UtKJ2DbwL
Zgpd39pFOBAV1kNDWroVnmg5rbajHtGyho7EYrtQ98l49fxmXxOnnFbyUcOeIfJkmepHL0k3IRHp
kPk+ta7ZpZYGBKMlGnUXzzl0+q2QVVaB6FIZ0Khd+k9iqxjLEjcPNPR0Thbe17xnpY7ICzmSiiOm
Z+wYxmLT+9m26tDPa+M6RTJJZowTU+8ZSBpVK1wXNWStqvwcO/M9MUZEWj85E0gFcK3pqcuoeaW5
dox01s8cVond3IgrX2lsvdtKZe05nQC6LUIGFKUMC6HPT7MqPgawlzNwAFd3g/hBCM6bpdMkN2wT
G2XFZUposLZXrdYFK1Dll0Ft58yR3zk7eaCereTbELUXhZonm0yKumZd2caWNO6FSMpHE/T0Fe94
90CvJo5J1ZKXpaOIbjtSnNiNBzntOUvNJKrC/zg6jyVJkS2IfhFmgQpgW6l1pSi5wUo1WosAvn4O
s5uxea+6OhMirnA/7hK3aFDd9djWkjLYKTkeLOFuyj7fVHPXA7OOcp6EGPIDXN4OduSkE8cg1vNE
vNNtoUoR6xhhoVDRIwpeg0y/2B4yYGZ67UjC0jVFC1BRH2bjzRfE5OChwue68zRwZ5xdIwdajOsv
941XA5st+4moI/uTfZlBFCzhfus8Kdb+/7xQe0XRy4veb6wShYVPfO5UXGIGW1a9cnnFSu2ry54t
GQONZktFvqmKAIPgDBzFuWoYB9bZvyGZ1iXNUqv7By+MNm6aX1Sd7yvgDC4fd8ABUYI5yut3FKd0
A+2NDz9GI2Uhmuu76WYVx96iBHEjdtcUVRoUMrehVsy9cxv4J99JLk7nLtOBvo1ExAqzK9ueOKk3
Q2WuYxILUyNeW4hWvUSsDd3ZBxEYNdpgwUBA5ybBBO8I4wRstmgeFoWE9xJH2Ed9iYSIHIeSpqfm
1/xlmeMa0ULhw2+QbbFCXAxVcVE4NQOAPLlPWgNbQ99iNUBR7LDd2EmWB2U5oBXEv0+7LhxBXEmx
yZu9i541xWRVwsyycbsD+YByvPHh0kgHHkv+FtKgRnXCVc+oiPspL5ODSyqVUwcnCkkUdf45wuxi
9fkqjNhXacFWH51t05arkroc0D5y3ebW+tpLjfu2ZSswYICeGJWMGWex361Y9KueWYgI4czpKx9+
isgV7zBb2ZXJfyESbOGY6Ta0mKsof1+SdSQlpCZ+KWlhJXuVLfkNSD/5DBKddwTfXYmO3MWMav34
1Sf5gX78pjNxyAOx9EAx5MClvGJLZbSJ/OnNk2RbhYq7kz4Iq7dtfteAwkK2+Uo8snyZCHR+8Al7
q1qoieLQl8+TrTEiIJbGBv6DgmPWijgjQ64cHJcJiNhT647Bq98HHy1Jm0mGrjGreRWQOsOG8IF/
1AgrkBtsrQkhe0ophl/HitODLb1f0/pOCqrqQLt7pjwpfdgoc8Ccrq9GSv8h1B6aRyhF255a/183
/mbRsuVyjIO5PtIPjqfBQPts7Jd48laB+FPyT7P9m6C/mOf1TfXPlGoRIJMYUsE81txXLn1OWq9A
8C1NnCaCOUHGX9UwrwZc8iFjc0w7mXBEYOPV2OFCdQOy16GLa6APs+/D+mNVQDWRJtXTlmboIUMP
QxjWXabEjZfSyfvLpAFa4arp3UHu1GMa7fToNOKEKcNhE2oMNitrr5vtrkzDg81edahfrObcDWx+
BGNA37dwZLNGxe4gIQ3hsTrjwNvqQkO64V1hBcLYxlxJKY6iYZtZ/TFgd+wmeBYijLOGi5koJx/F
3zloPXSBZLTL+T+lzapO669pHHYOkxW3rzZyQpPmdFwXfNojuQqAEIChH8e+enXcdB+70zUwmKE5
0c7CBl5AYO4F88opOvTopsVI1KoEySCTDRzmzTC8Be74oOhjQipWiQet1kQKYRVwICI7R7+Q4kB3
9x6sGYH5PcCC2flkZxQ1mMWBQVCAKpXlLIJkI9GB3je3UZ47euaUlF7h5/8aqOlPRWxeA5Z8HcEl
DZPOdKo2eSmeEyQOnWcQifoTBS9syTeOhl0CsmNT1ah/590DrJleQpMzDzX/a63BOgpOjDXnoWXl
YnFGKES+aoCyEupIypNzU0YPXvrzOIVvrp1wTxgyXwz6q85U3qheGTZtnQLwKoKokh1VhlhLq34L
An8Ic94C7v0byw387XWIyC9sP+gEqV6DJwp9jEXITC8qpNQ2JYqYHJQRnlpcRim0+9g5FPpPFexq
7kaeuYM9ug+dNPYaOHQ28AnMUYZ0Cf40HXpv+G0TBvbY2xKyWUIyKfWAUxJ870jd4tqfbRltCjbD
Y4GzdWCxpD/NcTiNw22Eni+Mq998ILtT0nSlTboe8R0IhtR9SD3C8eMCk9PlP8X4SBuDkw8XoYZ0
UEb6XegzxZOWGmicbd2R5eIpTRYGmPm2oztFS2CjD47Fr43gKxACq2WFtQP+qmU+D6LezFPY3JDd
hrzb2Y0Fti6AffEY2jeBtzaCB+SPe72i3hVc9iXsFjabx5A3tarsV5JBXhBxXv0Wb47M5kM7gqYX
HWl0np0YFh6Lv9ZcOhSqGqE9rMiedMHcymBkkDPc9ENzIzT9NHAeRyOYSOX8i/J5hcsPs7FAWKyd
gWV8BMwEBoR9tY2+HfLOqK2HrLhVHvOlcNzFrF89TLxZnO8Di81cW7NrzhYt0WANjgNNVrtMJ5kP
j+mo6K1D58fI1WvNcZNpBgWXhf7NdF7TCoEj9XWRBDPrhQVYdTCDWw7nJA/653SyVm4TvgdAHd0i
PQxZc+vZGIgx3Wk1T9uc/1ChlzGTF37MvXG+qmk4hbXDQKhcANhfFYpXtSVyCh6fMYwrxfbfmA1C
jvtmhTSuQ7nPAUVUKfIU0/trUztCs9oB23FuRBBGeNp0P3utOW6IIkBQHk1HKwHrx2dYBILgr3xV
Ku/U4RUTU/8IKbynEd9UAv6nBJJXrHllds4Q4Ftopw3R9RTsTL91KdbCfG0tKjg9wH+Q8kDIBr2c
UYu3uL5iNPMSuStVgV6dkjDV0wspDs+W+i7TV9VPh8rifKzso2cK7p7vOczFBspXWkt9wPIH1lm0
3mEaxp1TVsDkPH2lWsZKIZb9oPfICkCnKFqoRNm5hbLgpR62B8rmqrobOYKWPNoIIvaaBGmEy/y0
7Q6mI7lCApJMOgo1mgYbxSp5v496lFspEPxKAESVvQ+zV+EjRZlTRIhC6BzvXoBLqtSIh2Be9NVY
EJlIoeAKTHudGCc1ydegbreNaZ77yN2Y7BztPFzootxXzrC26vaQtQUyICRmjCz/VX52UBXP4XwJ
qgbvcLq2CLUyRxYijlyrsn5VyVeQfU8tcJOqWAP45hhiy5T3a3MK9plQuyiZnv2yXHnontkCMflO
FtaE7QtnszkdTWZgfuesuJjRN2WwjYi51D9bj2x1b+lCJ62EczYa9iSJ2HbIVbL0FPlcJkFPfu8v
DwWGHtLzoBgPEy0UdEbS3bmD7XMQg6mE5N4H9k55sBRZwhQQQyrdQZvD2HBMDM5YdXPZ+SuyWcIo
2hhkLWGWsJy5a5hdrrCm80sWlqxEWACGpNmKQuEu804gadq+uPqIB7lr72PTLVWOncAO2I1Q+tYA
gybtO6MrNZBhWkF1TEN3E8fyJ1BoNkSz1a2JA3Hlxve5B4lF806/xRohZdnWoST5LFHGDYi9J6H2
ZVQjMf4LWhT5Dl7NWYrQon3Ry/6SCewpuriYjrux6xIn17AfbJD7SUgSBNtvzdFPtefvfNNZ2X1z
03SJcQ5yBxNVZwwwpJ0lyeCTu+l0sHYfud6v0pLDFKViysSw17HUFtugQQlLyW1X9XemPmsk0rn3
ZTPa7orp4U2st51iQ3gcKc5p+plwI4fRiClnCA+hYkAbt99ShveS9fsylR0WH58FvKWr2YaUYIAW
9qvTX9wyPwVeshiyuzNb6jElutFRVOk+wyHcswECgsCEjXdNKc5HeZ9JJzmcvyTeFtV7OsUHp71a
EGSiZDxh9thUeBo8OVzSeMLSiRMA0bhpKUzfzSIeKP9msIByP0okA2anHuOYHRxl3A1itkRQvloh
M7JBrlr0QE+jgCcI1FUq1JAUlr6dzY7/6RaGEzCN7KY7FVrG8k+rfJZ9ijlR/KM3BeWf4qHrOhts
Tjy8o7IjDSlgLtRELsMOq/aJofI3cUSQEmmWDvCKokw2Ai3KVJ2rMb+aOhlXqE/yOHv2DDgEzikJ
IvBVTUb8XaJRjFjHMvoNcoduFlFfyJamstM1E7z9gEOyLwC5VPpbmDHFHJtZbQwEA+KtlWSEYCDl
H347i2k6tLqV8Lu9GCXTn3KTjAGGeEDgrXGqGvxCXrH0VWCgo6FKm7xTmPc3CwlwzNGmifYcuPJa
JtHZEePaSOytyjvuzw6HhUN8zcUuXib/WRspZwbn0ro61n9cBFl5jQvzMIbNzsW9NaExbgztWXMd
rJIMhom6NPvukkCcrkOY/N7k7cYAWaMJ2HqeOZO9kGhYMOmmtLo7BZCVo5kWCCQPYjQXdXZIBrGo
+3cvbTeBzRUJPU459aIlFTHiGOLPY8mEiDtMD7MRvSoFZF9jQ32OwoEKi+Ntk3TZztbss8ZlrYKA
p56oczBSUQZQkowge6AznPXqXPKxiZ5XMJhEKzFMFHihvWiyWUuOds6MGS+2mNk5wPVgV4nfkdAI
g71aGoudBwUlAVgMf4b0bnPXGeO20viRmYHJAv2ZDf/CdwD2jiHoLwUWtwiv01j/Q4S3bSL7Jayi
hukCvRimXPSpCoUj1N7OKF7dOdY7RqzZIaOK5z4Y91LrqQuVH1oLzGW2x9nFx/qV0qc1s9tFY6+R
6tanobXH3vcfWtH8cZRcxto+j3Hxz3JQBeVoMwW9opwgSCXsTQsy4nvXMxj0GAwrO/rGjBsClCpo
W2fi3nYjkxe6+y5mAXY8us/eYF/q5rfPn8NUTesuxJRThS8Mk5dBEeDPAhj8xL0GG1SsKv3Rl/TL
2qUqp03vJyzrSEtVBd8RWEyuJiknhvxBzblHsVrVFaGecNH1nPqYG6WHhQ6LHBVMQxc4RcTNxNlO
L9NH7bwZJs9MTflgWg5IZQhJPlwmB5HI0JBRq+hdNZd9eFS7t0QDlWfE+57TaoTu4KjgYKXmOSNy
B1ATGacxv3cEiq8Pqo+xNF4tj0BsGn4tc3ZpawEhgV7p6/Ymc7UtI8wFVfbWhksVu2KjUQoz4Fsr
Qz3i3JgXfHgYsHRx5mpps4/ikRWGZNyUL9uAjWba3htWfOuQdz9Xaj1ymAaID8bGOjcg8Vun+Opa
tdclzXZmL6e0PGWQ80zWv7n2zy8eCWF4DGhxamPTMXKCfickPgQf0X4xMsTPb6H31FrAjfg58xhP
Zxk/OpJ87KIgrjXfJ6HautW3otLvmmnR93dJdUO/grcc6Vub3EocXLhSQdG8usXwXkyogRSh5/ad
vvejwNUX6cbGxJyspSXzngbyMf6eALIkN7Y2IxXosfroGLSIyeJZ+rFUoDp9i0Qw2R6boLwlsbrL
XL9pOdzhyQRLAvBRyMeQqi876LbluHUxSFa1tiw7qkCb/A3N/ygbuZjYzrqMHITC7smgKh51hAkj
33SrM29IfyPNJRhpdgqI6Jco8ls/4kDvdPdFlf1nA7nsKWxmRLp+gMZJsxRANppy84Z09ubEiOK1
AU+fTZGio1grTQnAysW/JT4rPNIpH2CGI7bQB6hvEy6cqnxuZLLXyTcyHP8HBvyRVTzk3+DmYQ/p
LL7NXF0r03muTAJXSDUykFWjEblyNQzMsphpaWhfo+yS2cVNZ7IXjw0BHK6/seriYOfkfZY0iAXi
aIQmtuZ91ibqaiEeWqufXBMPmwpaIo6ijYkqZjKts5W7myCMN42HmAjBjq2otWLjAcYflhF0MmY2
50Ew28wlx0MXsv0QEVUE1Bujqe9xZa114b4UFa1NmwzruguoEi2iGkhbyexPD00A7q6/iAKFAJKr
7EKJjXbE/wx1PYt1m2oBEUugEffug6gO5uShLhJz9ja8EStmb1EH9YveBM+W198VbSgjTeCLBmi4
oUDIDjuNz37TgGlqGd3RDV8ypCAiCZljNkePr7rUsulp8IjEc4OC/jDd6G27klS1TaxdmVsQEthD
F8YMOKq3oqFrxhre0+JHRg9micIvsTkW2zika1FvdJt/9Kg4hdCYVSXjsQpmPhp5Zo9M6R3rtWJh
keK8TIfm1+jZfhokqVTTYkjRkgfD0WDbqUEw5sOhXc52YzisZe6thGVz6jmr0HOJpgZXAWdWp2FB
Jr2cYABonbGUuH8cOK8WYhXJwKuLnLvq036ZuXMwGGqV0nsvTICBFB6yadhA1V/csXKRhe6u0ys6
DLzi0eDFONhnKDWN8YzSbgJx71NUu6U848Uj/tbHUVaAxvjXdFCy8ve8LSnazGNtjYemlIeymc5l
ll6zPtn4GeQxo7Z2kfkIoQGZLVJYyegCEbrFPnYx1gYSBceQW2Yjz01oLop50uiVJ1bef2kJCNcB
vFVEZMNlU3dCy4nKPovPVQhEPScCINVcNlVIXwvOztXUWHeHczb0C4SVJa5RTMlY7rIYRlWBHjp2
6oNWt9e+aM5E3a1LigmwUeZ7mSKYKOOOHb2WLIraxZErIWwYq6Kv6FTN/C4V81ZVXpiLnXG8YBXQ
X2ujE6iyONadjiuqiCXdZPbVmrIk5cJlYyuqva31b8WYf3uxWk65PLRmdGPIzVQJQAsZk+B9gzX+
95/eY3HfVsQxNryG2LX5Bwcmgu0U70Y57YMu+cuDjDgz7ZCgTrdLyaMQXa0e8T//kfUFM6m28de6
w7AoCw42RVHsIkysNFYQIeP3BmciByRBIwZct4m04CZh5SQwpQUhRa1LMVbgy9Yr/7vL8iMK/21N
kkFgIog1wj+RqOfSAP1baNNGT9Awe6P1CF3jq7cBaMYIukYKtbB30ClSSwMbH2smMiRJOZP0noaO
WWcOLSa3u3jpimmnTEUINbYyu2HV4EEoxtHjY1ar2vxs+OVJDtm/xOlJ+wYgWwTlKjFaov3sap0r
Asa0eJ8RTMx1U+ypVPE1IP7Q3V1OVyPrjxR1YDMFl1pAuHZgYTHh0lNy61NvYTnxo0rEhqhfSnx4
zxZ53VVTP1gergwo3sQr4UsKxXPGNnGyuqWmIxDS5dkQVJjFiKnEqHZ8eMjItJWavVFJ16wZMB3U
ZJz9CMEMJWud9ydDmPci4sDP8lOYeOssF/8SDWVPhR7IlcSsG02AL7xce/AMEd3gFtXZrlGjKBcl
kYNKlXmWgYwtvdpIy55GNqKZw6qNeR4SRNz30/QYHNiBTaBhxRfueqK+HpBK6XF0cBwWUgm7P6FX
SIqHe1S359i760a6C0R/iCLrh8SwVSHjQym4kCtxMlqW3yZRVg4KOfCUQekvBrf8CL3wUQUjujT7
mHhs6kdW6gTfojoBUYA83MrfM2d6zB9VocC/iWLNa4BBFnMPi6uE4WUQDFhtg3+1D2qh1IpLp/WX
EJul5nFFxObJhuMc99MmDj16GAPbS/ivLwBuG5ZpYvEbqNlQ44TFedDsR8MmS+tYlxh4CwcX9ggq
iqciTZl2u3RKvYEigUIL+JpxGHWxMTs0QyMRcBY3Sdja125MuKbApQziRkzvU97bSzbnW5mS00al
/JQT1pnrHch0qhg05H2nv/legfJK44nHIWDR8iawhjNZn4XNaKPA7ubbdLgDlTq2a8IUW3sZlthR
xig7NgIrdGujz2t7rJD5LIFtwv3kOi9ZTKQdJs3Z5YRMZdfg8amF/l7pw6OTs3al8DfCm1a96j8d
qfFnhxvHCc8pxF2Ui/qyxtcFseemdazfG2ndc7/athMELj3Yy665TnzuhY0uJQMHHVohIo0f1wZ+
FY1323Spu4yc1V760pUMXaVHyaYuqddwAubXjm5NgoYz/fzeBfFDyHA/dtNLNmmsonDglMk9A5xQ
WOAvWF6zh2GoDLhOgLwncA5DJwgGzCMq2BFNSIsLTQaFVn+zMfzTd63dYOa6F1s3tlemSk82sdGG
BzZPdN6nSxeicciHne3BgEOnOaifxn3jzHjX/e6uu4yIiQix9bs1yUVU0Icr7daBRRopTW1ZX108
TDI33uXoPYcM3TJiwSsIK2gAdkZ9BTSLgaJemdZLAkCFqwdSFQsj1IHGqJ2nATlFzxNTZs5LxPpI
Yk6RVvWHSOstdGKcmy+2Mq74dP5MTuIiurOvPlexvbMHyP7Rh53yfiIIKWxu3gp2sKWOeoYCJsqb
g24OJ2IM8Ze+WHrKjjNCYZbI7hg7c9ALOvEgIlGA/DJPMG63kIEW43flswPC3WrCa9GwBbIDfh5G
HipHLobiVbMbfHcp3TTAuMrY9Ya/C7TfAkJg2xbbUYJFN7qGYhUOxNTw7bbQ2nr3pSreh4SPKBhf
ox59NHNSHRRLkZKhjL10sBhtFSFJI0Q3jdzi3YSnzsvgE0EMSXJQGMCi523D9BHFCD58+WfrnJU5
CKsEWCCRgqDRXQs/mPiq6YcVLvdEjQRPd8ciATbeeicsj2dfyU+Ta6FUxrtb5U81JAflxi+jbpHX
/qPq4sUJQFyrFlomgmC2RXrebzScTk501KceDxJmMtNDA5GkBVPTdF/oGkMqb+aLrUqisdyUSBBJ
PMwQn2IBNEKrxVaTHbBFlhkRUaGDDwtqolKFTH2Ja/RothtdVdCc7QARqd7Z5CN3hHOyhWcLg65l
Y0TNIcJf61g/07xukfKCc4P67Lsa5G/itpepmAfVaAzS0PboiHA7VUxUlPoZkTdPDiHnkWZdS7dm
nz4ufdgQJosSKNMN21cTd1BbRb9NmSOW5Cv3uvFM7sZ6QLDGvH83Ir5uI7ITeERE674Bi3/XapKx
cIYVCDwz21t4PVDVvOG+yEZ5nHrUtm3Opr7NN+inxLIeWZ7E7KJzZNxPtVnkODgATSdZxHmYA72B
3q5p32kwIj70/K0zdlsRtQdPcDAbGvnR2TRctCEFeNRQqWU/mivFMS/ZmUmFHbjIUYwmAQmCvdeQ
Olhi3hDN9N4K81anza7s8NAaFLh18w/bxi0sWbQydSfqyUPNk9Y9QQyFh6Cl32AKxTWVGn/WiGVt
dLTPGk08JaDMnuaHw6XPQfOAcGEAJ5L3jDd1k/kBx+RtyhuCA50jshIcCGF0qWeomF6xAxPqbPXl
zewYtjMWAO7QHtQAO0Rlxp7bhj5lREatJJsGZSRnsGMOCAng7VM2fWtFeTFy91bGjOarit8Z/d81
zsqjEeRbqyTe2mmulh3uNdLU7TZ5bYAyKMxEGWFriAO8D5t5WE3J3igN5FdEn+xasIFTKTGb4b0n
3W8Oa9Chvpktn3tcwQcYRbmbUmTomlMgzDdPkcjuXlB9eejklSOwRZi46gBxSRBeBGpJk/TgNKLJ
0NNfQMTLKfnnNnylmrsHUXYbVP7F9OCZKIhtnHI59/EPVCRz3TkWgjPQfmyRGG5zn3isKqLU3sVc
3k/K+7LANNuwCmpsWo5d/kpLf++Sac8s8moP5SZow0fpTmvPGMhU1Zh4Bb2LQS3YJ6mgItLwqgOp
Ik5k4cftw66au2lnl6oAQ0m1ii6F2GK0Y/FEGDu2gAHFh8f1mRjWZ9wHyyq173GN9nmkUhgBQ8WJ
QluHNnXQSc9zST/UMYm6RvUwIu8lNeBTu6X3sIT5QsjDn2LUMTQu7FR4EU64A+NxlGMPyczt9rUt
dgMvf5Bmx6CsTyynVq7A6epoZ+W7C1fHfy7arR9Bvos5vymsMaXSRkvrPbXAnbQjRtdRLf2IZq63
sXKjutNlBBMvxjhtwkD0SxLZNX+bFOHBEMllNPS3JCcgrtHXBCDApJqBiIBcTYc5sERoUPb12euw
qgIQjPR4qZyLDhFxYP5jG3MUg6ivnVdsuPLX4SB3tblXtq2DGkmtk9RhtuXhM+HR46InrarNu7Ux
pKRqMddEm6qPqNBsNLhqqEmVGOP1aNpE0DSrIa2OZsLim78mGa3hc5dCs/QZ+GH/TAjxgnJpDHQO
gQKiPXUzuIsYtIwp86QAwVSC0Sf1yojkfCy0h4nGZ9TjY90ALs4D5BYatWBJOrJNB7g0Rvh9iTbt
+1q/2fG0y3Wyd0YdvU2T1ARl2j99557bunsMOhDWJhcfRmO+uxl9YDVjwhXaUlng+vKahCO1RPM9
RMW2yad1XbCyNaJs62MnHLLAWqtaTsssDF9a18DzxjFvQGrwh5d4TF/MhkQRtvUcQq4282Y4pZqi
29mh+aliejKgv5eIqnytK289cRBJzaIKgOnEXKJYFTgMnho9+S4C+fP/nN+Y3iOT1Nhg0v4FnnyU
wmtWhYa5lCDMnZsOB4L6Tkk0fbnCR+YyuS9uhlu9rcM9CaubATYpNx82qAHOWRE6b507fpZTcGXG
t0nJjaxUtw3p1ZBWdndYRz4gU3/Z5fkAjR7qkcC2XJjlzZLZi5b1OnrE/pNZbrads+b7Wgl0V2oX
1Bymyp176xhxRzsw04JdzO7FojhOMmyKokQ1N/Pr8mlRGv6qtdSjyGLs4zG0iL5l82TlWArDzLxR
E89Jc+U9kzabWwRNjXmIlPvWj5gc/SRRc7gaZ1ur3+um5QsMoYmVQX6SiXu2UmUvKCgI6xgU64oR
pwxwTSHY0To9XUQ822ArU7+FXl4flQtmnD/5R5lsdytXvsqeDaWuqF9bOv0nzSteMygUnoIp0Ax8
CAO797VUOsqWlDhk1f760zxRTgxe3JjsaLervieretixZS21CrCe0d9QsDIaTFCB6fTbVhBuA5Uw
TMoPdYjwIkLnPpFSmF06v/qxLEqYxMD77RXq1Oj2Bw/qN1Vuw+qnAo7Er0ZLwdc6uCMeBBvMYBkx
/YOF8IiszjnbiOFxUKUa138KEM2JfXRlEVgnI3VgOHeiF+qS6SG1++CHbA8Zo0cZwJQch5VgfKep
7m8QmPrZ0dmutx94kCu2oqPJpqSfJlY0YY6XqzDoZdPiK8+7tyif4B8MhB1a4M+VR4JV1TDWNXvn
UyY5zXSdveEuuCgEr0ublId9E+rZpkLDtvQ67VtkJilvcyqaSRZKj49r1UUwIpuwyfdDJVlLAkJy
va46DLgon3sdYYfVgAVjkoPwAKh3Xcpx77RpfKtkVWLcLdBCpeSGBs/JBJYWjH5bMiMlDEAS2trN
0IyB17rFLSJp80LI3CL38d4Wxr9sYteUwNSoIZIAl8LrM95MpF4opFhpLlFADPQQ7rmcpe6fvPMi
22SAXup3qZZddW6ns97Osg9Kd3sbEzieoA5agLODaG6SNARBdBH3d1D6IRtsgx1G9TI5O7t5N91d
VRB3kBUrt86XfvFVBHA/tbUBuHoggckJtkAel3qSrfwGX77HR7hQWHBJ1umcZ5flEuqA5hM3JBsK
Fi1PpXrFDMrYL2rXcMnK7gRKyixAq28n1mBzZMXM3H8i1NgLtwbafFaWYX7H/eORIzzM6QTnrN/Q
KuO1TVBj5MFbAIXal+igb0Ozcjv4YzBzJgAHcHSKFK8q8snoTJmW0mWb9mksvyI8TaHv0eT904A+
AvJnCPMX4OHp+2wRo2uTZnRhoMiLQq/NGeawX/O4r80gXsQ162mNw7nljdHac4rcTuL0i/gzI+T5
oEhQkTFqBXf51RNhQSpgezRrKMHFrvL4PKA+f4bmvtXe2JATxaX5B/OKYXPJ1pipN5mnrMwXhrPJ
II1aITRezHjBrgAlDnsmehul3A41ArAn45OvR68IHnZXBUJHGic06IeBebTF1cVqjf6miC7z0r2q
XkuI/SEbYbZ7BVG5BVUZIRUA1tlw7dJ8FVmogqgSaHdxlXDU9/O4d5GjrhXZKyxlnXeBqDC3/gjD
PY9x126YV5A4Zvf7oV+jtcEzuwCwq1Gh5OXf/Nk2hzI/2voMsSrKjzzeme1zA52jwzYRMVdaVANL
iXLh5Kc+fQ71YYH2Sf+rGaOCHDDMC+ESovseJrQW50ZdE3NtGRs7ECSDbSjtn/Rfh9ZZMorVnW1R
r3v0M/G8W0EanJyd/Ia/zAPkRyMZwlvNCZpo+NFvCTqCNtrP+3FMo8hWc/u1am9j9VcmmDiGv5K0
AZdy3mPKQqRXzVeYlLs2PtMP1dgBfI+FPwh7kJN5/mQx9aDLQO6RHeJR3XT4h0Wk7SWlOM4ULh9M
AQeX32i6V+kh95BwUqgD7an4e8AFcPDpyjdM7JN1q13YAq8N9kNtVXo7rdvV7U+XXqbmNpkHbBfI
MnkrAmqmG5AlYgwyJl1atdRHOl8f5ucEqzB9GAQ/gNhgbcfMBsONA1TiC1NBE75Sh87T52mrrFUU
LIcCofV2ajdDwG3So4p+UqV4whxCb4jOfDMLotg1pLKldq2XecQ0F9mgsTQaJug32Asm1PD+y4/v
0jlkuoFP0NrmM6rCynGfdCuXfWFz7uMPLU030wzD17snAjLQqBjN/3bSOQ6XnjfTTiX8pco71fPj
xxRDLvXinymuUXETwwfexAynKAoAIGgbCCOEayThV1JtK/OFaZzNQTJYPEtY85Nn/m0pHXwnBQJD
2iYsFclJRJBZ62Pmk3u+FCxzSvpT2btrr0EFstJRdmpfZNrfM2PT2fwArHWjBViaux63G+uep2g8
j6yCaH5WTYh4rQdTXt7xuS4rgfPBYnUTkfHkkJ24sYcPCCBrjPoLF9dZYFM2SDq459q+FtEq8DYx
8IPJuJrDrmfWMM0Jac2Ljzq1neq1l2+lNq8aPjKK9uQrdNfVANevfG2s1wJhlfbIkpnigLdgkbnl
UxVIms9vKGRRv44Bbsr2ILljZpIYca7oDMwtZA1yYwxtZcDlMoAz0LGNEXgTuPjuti3OkfEW0cUb
MF2S9MwyCmXHXptgiIpLFzPs7UiYspZ9+wOm02oPQ3hibZwUqINWnUJ4HrESWbQ8odk1RO/M9Wh4
v/VwDMffxvwCVcr1TImH8mg4psVNKQNF6zaeHajDvhqB3IXnoauvQXks1bQgSW2TxEDsYSD6pzZ6
C8JfDy/Bf6SdV3LcWJrvt1JRz4Me4Bgc4MZ0P5CZZNIbSZR5QVAUBe89dnDXdTd2f1D1zCiTCnLU
09XREV0UdQAc95m/mZLPIduKY2tA5MGuLntxCsl/iD6Ao1E3ib7FXcbnzRHf8csTB15fyPdp5Efp
fLdR4lk2vvxE4qhQqxYX9nSDoiOd/nw6mTO4KbcjSLyR44gthqXknH4UIUU6HNemW1MQSfJF0rOa
ZAY3j6xFOeZjs14Y1FupSB6lrO8yOCGyOtNY/ES7CmjMfF2PHxyK4PqrBTEq6vELfYfy/JFsVtGA
DKGECpmS9raYTzRxcoBgHLq98lOLbRJt6UaAsAS8rc9hl+TNZQPyzkJ4DxHQvttlUILzxedYP4+c
i04/NdYXY50N2FAk+MppRb9j63xpYaTYoArbMyf+5iDf0ud3VvuwWBLWEYIxmssDlgkdz4JdoTCs
jLqzFl9Wy/I/pjMmF4hUJsvOuMg1UxolYI3CjaMekhL+/3njtdtRPmSWANR1Vrifuva2wiPE/lQA
bQlIihtMz8CCDVjYzKsOw+UE+BCWeiFwTrnXcbqRqEq6wbnF5kWjh/RoI7lgsv46EGCRKDFxtOQn
wm9O2wIBeVZcfL8CGlieIpQQAnarhlOPfiLFN2jh1QiUGI4BAsP5eU0mLKLP2JqV2blBCDNJ7hP/
Q+WAnrI/iGEtFFEzjXysTu5spBVoXic1drzjagz5RdsZIlYS9PxVE7+f8k/Gf+gbmjE7SSvM4yDT
I/fu+EVTv86RvIdSQY5REVReuVkF8KffYMZ20nnNMSBATgbUJOfLfh7ogVSnXUoP8sT2w7NWzicz
9VJyQRLsTyXrsJl2SKWfLm1+OhbXSkHalddeoXethfi23HUKwAwi78lOmU+rzn2Cahy4rcZ8ctJ4
C2zwuAWFCgt2wcTQK+kU9k+Od62hngALp8wDWh1qLfcfzKQGsQHkx3rvnRU+dgKmFARIP0b5YoJ5
2yAMCON5BSG544NBP2mMzE6U9X3pRF8CnGq8WrB4VoIXmCK69w5Qbc/DfIgObFCW8NLFUdv7V/QW
sZWYzq3aetcNlKd9WBTZypOI3fgMvYnTCMc3JwbRizgJSrifQcqScOXoctoFsrJloDm79UbTUbCx
X4+4erIx2zbuSgbDcmpy7eqqbEqBKmQAisRP34PKQAAXEabcFsex8XfdCuopougdWGG6lSAsZAzz
1DenM/oI8L3bC1sjBjetegMWbdrjOpCnOjCnmRdgJBYkz5Gh7FaygLwuC896Xb+fayBmPrXY2163
wZmI0OOdQx8j+WrKN1bcVx+TroYoNaOKDqh0Jtby+/jr5P+oO6D6Uc/+5eibs0lWq+7gArFZswOk
YkdX+Da0eolQYe/1WVhYt8aE6S7I+/q8N4DF5rYAwKntq7J2P3qOMyEVxJIb84rCVug6nOLohsP0
b689HvcoHd2PWBTT2jOjOnEnHTwALqCcLzukSyc6oSgPUjUx50uOmj74ROK5Zbr2LYgyeSXN+jVv
x1L1F7YV1sdGYftkRujrrnCuKa2STy1XGRwDXzZEG+N8ERPoZbmApOLdSJ/yXURodSwaeMy083YV
FN4usR+lhL3Yc3/Qrselrzq2G+Fu8pr2SEnPIVdsWRH3I+VzVD16xPZcTEug96flfF54yGPO+smz
wIcjUsk128HRbmt5Ogktd4A9dlO8WgIl51obBID8CUqD4n3qfLieZPoxpmQBx9Y7W0h2ZoDxs1PT
OYORNa9qg1y1LX3p0kPwselXD4GU1lCFOqLtuvhH4AcAMcmDLDIj1h5EyXdQsLjx4p7a63uBA6aV
oIAcd0iHFbibzQC5dU/JovwcK+9+AHMXAf3ftMNw2lXmuVjSp7CmK8Gz0UeZUB1prccpglanKM0X
nf3YdSst2/omkvA5ktaHUiND4hPaS+sqw2+rp0PfigahufIqUfFZFzHjVn6de9GmmiJcIDnjFnnW
EdhnynsAMgPk0C+u6CoJ+towabr8DKbfyWA6CnfhLkGWN07gMeOIptwWMmV7Lk17Km37IR/BKAK6
AfIVb5IGQcUO4sLiwulwi2uSY5TY3OQub3AOT7v3cUu+1Ppom6D0Z7UkMOJLFlgdkiQOLPAuMBKn
XsegEiBOB28e7We0YCaIEbot9PjVlrFyH8MUOOg3Z+jrno4WkvvSxpEqszFcHCESoKAprSylAVCU
Q0HQVbplkYqTsFElN0ln1QvyRlzPNEQjWWW0lVofCSNYCBic4FNoCB/h2IVRZYmbqPQ0YrxdHiAZ
eCyLwlf4OrYoWnCfmqYCg4rPe0MRiSutzCg5LfkKfm4E03bkLVaD1TA01UbRSFzoCH+dYxKd7zaI
R8wTzNIKjJuUNQTDp4DfXUsDvhP25r4eTI5GVp5kdIrA3AY9QYOVz5X3OQpc4AOUnkxU35DrDuh3
ll6bcjYYxJ/W1krPVKlNqqyOhB9RT5KGjk5A/Uyv3+nBmHeZ4F4pB9qCF2OaD0W2qU2uR0KPkED/
qpVYbiORZgZZHbduiDvEGPnqXKdjknMLjXQGNq0nczTgYK5FeAUDai1ISVNAhNmX1qewOx8XdlRS
lEoBDQVfA00XIN9CYlNU0GM8frmZ8j7OerMJsyloMQHSAbBYRDZCRPrLKFh0DTxvGOUOuceSfMCf
67mDQN5yJmFYMPcehU1Krst0pJoFTV8ga7ib6DJ5hFTfo+kkEdoAsGYnUToDZ2wGhLJVtvjGuQTh
NcWfPRS8cC+0pjKCi1f4URhaaAiHip6cHURT9tz0tYtsfmtTlLuy0yFF/GPugzX/TmqPGDTjbwI/
nC569QkJJ7epvqQJSDrgIW4IurmYDaj6crFG+s62KyhZHinheJqm15gnK6o8Nsm7VEJmg77godTQ
b6GY+TMJfTznM5ImjqfQ8QtFnaBXS7wTXRu/ClBtHnw7pQc5cY5QfvPi5vvkJhlWpFZTzui7RaEz
gxLV3SxxrPBSDsJxi+i75743UkAEojjvxQpvVjl7vjzuhi4nbij8TFkLrf68mm6MIdSk7+84Gn47
ANQsO8mieWEioaKbYHqviipbC6968oJP3ZDEcN4QUZvjb7HxEtigLZds/+QCaYTrxTHSnc2DNa90
0tZvHDpabUiYuDURjIpoxG+e7qCBsojIjBiGtAUvQbsyFruugNE9nhthlRhZzVFiaOf2lhujgZgj
iJIKBNylL7FmsVvhWCe9X5XTg4ZRAZs1UUnqAgSSlTFEORPQTwsQto8TGmCcmANfLE0wReGuLrJg
QAEo7AYAzC1dEgCCbuVEWx6x8XaiXmr6HZ1rrWCaHB5oOKAqsirihyCc0Mbpi4b8FO5NSQTZdc2A
uF0DHJ76rhH+/JB7bdhaF0XbJ8W0ba0x9NorW+osdzd9FDYtjJlMrsqcwZyp6nHw+nCJ0Vxqa/VZ
pEML1tSx7dymRIvKX6o2bL6Qmgjd/W7wtiJuYvGuFUGQ9ds6aEtb3mWIewOitEDo998dyut9/q5w
afkVz6q1QgCvCStkQdfejgvKC10Ue9mjClTqXIVppOr2GNGRAoDWWENERobGKRVs+9kyub+a6rZu
/xCkYyrm07QZhT+B16gj4L9EEAPlswreneKQtir3JvAbJc7tvC4wMxRM5ftJoomOvvzo89IG7CvN
vLANWQx5nIT1J2A6rLTjGoTecBUAPwEA1qUnqK2Y96GtcSmaFI3Iu8iO8JKYF1MgfD8IhIo5ToEO
+bO/RptRTykQ+FZ+UfQewHNwbt7wLFSmqTcbDF+nj3M7VZjl+t0syJf6pW6c7/Szw+WKd2MpJEuY
xncILZbqUmpnLSAgAMJdntjJkp5GWezISz013PA1JzpUv8QlNWqdCcpukuepj8iotxYFm8a3Lgfa
ossZKsMdgoL88vxu6eLsnimOk4vYb/Tw1ThiWs7sMs4QyYocOEOIjbvB3UyNwQBI6JxiJ5c+99H2
6Aq/P1VhZiNcllnkumbJY0QPqy5yKb1OiVffw+eyEBr0ysKOqYstTT3sQCb6HfKwCdwd2OpFQmGi
K1qonRbAQ39L7VRFG9U1i2dzp1Sz+8VfKgqpLGFJuUFI4NYUJ+Yl+W50no+QkOIwbt4BzM0pKs6B
hYFTKFKv/jS2KiawZo4syiJNuIxQFrMgAEYSFuEY07gBKLDLJyzGYXGXC2uHkuYKcDNdSWyDo5rO
EkYIljIbzlMEYgIHW9WBYhn6ymEb0CTPbHe6Mj5l7XM2ReXehf3QQKQl2gZYR6A16/nJqgeM2EPf
emiAzoGSS5J+MReWKlI1cmYWWYJ6kT+FgIqnaUZrHlkEJNS2YRzUtCgrZHhY0vNW0UJDUDJEZc/L
FhLI0p+rOAK24YU+eh81zhDlZFTQYm6uLHRT8ybuY1Aa5ZChCJS5UXo6OR4N6FxzmJ1IzLDMqQej
wvo69WlIQW6kd33aFRj1XVpRCRte5jPuH9xEQCi9okJL0qAjEVxavqJxbdteHz35ELX7GwovQ3Ba
W6GYL0BFDe0H3DxS+FVNWiBuB5twAqgkRcDhYXFT385prlyavnhxUscq04JTrhIpftNR902yoK9E
W5fOt6hoG4KuRoucOo7Uvd2jm+SV+UmtbPhYVgLMg74YGdnV4sP8v22H1nMuqpH+0EPAmq3PClnX
6qIOl6Ci4BE63fwcBI3JdrFcZqozBZfjRngWO6oJuhaYX9qpBqeOjrDWUkuRfIiavOg+sFXL5Hhs
LUzTvNjpx2tO7Dk5B8kQcFZPelouu4497kymCjdtZ2CeGmAn74tGIa6Teukk8MTx0ASbPDfGA5Bm
ENa0fVSy9iz0VXV1Pk4j/qs5lILoku5k38HZKxEQBzYIOsZNdTyeS03QeDRpZaIru6jp2IxUL4dt
M9BWP1GBbX9zlLusd9vgqVsnCFLA7dUAmAZJMzck76scPILGguJmZ+eNeVxikUK7KMw43FGPzfzT
XBkDlNSYjrOpST1gZaXlj9kZImq92mo2izpOdcWxOE6y1CzDEu3CWjQC6fk5xcKeiEM8RW4zfBv8
suNxIoksvzMPPrIqxehc8zLJjRIqqnFk4pDfWN1IC2VGNLfBBa2xEgASY0pdPUX+h9LhYlGpUx0y
wDPIeRx7Ih8DXQFs6siMCyzVzDag8QAqh0AtXaSOzmv2wYiEYqG9tVbqJtfK5JM+rtBlxk2zc7uv
aatUCvneR8qgj708oy7kJP6pV/eAwiya0869iMUEUMBNfXW/xAttTscBu3STooNyI6og+QxhA30T
2SUh4vB1PgOpEDi5aMDbX2q3me9M4MF7cto0PDeBofAdcqCAGQMcT8lX1iXGRqHB+LwuUcQOoLd+
LVuRZseTKAv+dx7mb2DTCTBasO/pSQI37rMtAv3oOxPceTq7WN6m9RjD7Qg5qFAGEP1XdME8tCzy
CETnTE3p09z37T0ChfVTnFX43OiqiKC1NXEJzovQEo17lfRI2wC5xDNXuRFml6BV4510FNKYlm8E
co+IGbxrbHfBPa6D2IYwEaJva/jOKrC0VBmFSg9NRKsZrXkzc8rwF7djjlqNTDu69K1fUnPkHJ+3
U+/gENLBJy9g2hgsfcPGJuYuLQ8SIYMX4bZwHKQEUJ7UaL3DZrC3UCyROZ2jmBZNOyZ4wruIMkA2
NHYxUNJruveTBWZpm+cGaWhoNto64TR3vcuE+HY8TnRY+GdRqLtvaOYPBc7bML1g/s2aLIl1ZXFT
KwChVgRsAK2o4rzKPYNOM/q2SLeNqRvdE7wo5GSyQSLRWwpcj0Ol0UoBcmRwi0wjpAAhBxLbaJty
6ck8ZHb9AYmjojvpyMjSTyzIor2B5FPEG19ZNvDbaMqbnWeNVvPoliM2pt7cjtGXpu/hrjpoecff
srDq9UnZOwBnkBybRYFlBYpZ6a2PdlmNSjvAWeURrgxQSZzUrb0dsqdz9uCDgkq5typ3uOzoYo1n
U2CXyRPXZ8YiWWaUYsCeDRG9UyICK7gcYpdWPgmPKQfCwgb1Mgo8AO8GCmarOrYzL7eTwgMXq8Bl
nlCjbZPyZHC1qO68xhiJ0r8/kQkhmWVS8uEYqtlQG/e7WKpkIcQ2iDqzzqN2FyCZE3+rnLYgPqhj
C/n+qMJvy1cx+PU094Ded8VCgpoMVnY/DpUFsGsuHYBjwoPoh8eDmU4RIMvv08EV5l7JDoQqqtPh
I/Hg0mwHmhxqlw3KDT+ECHZiLdPZdkWbJ6oLjoVpCpIAbS9VjvHpALoNcca+cRFN8LPxSpdDH29V
FZX5NdBSaqQxPMWzJpucil1uqJ/rXiNrO9R5ml7UY2O60xhUyLizpyKNQN2GObywcD23lr4sUBVb
zOpXkE1p6R9njRyDbcUdF300APN8eHQqp1WbWn7VfwAM0hK2hxAs6MhMzdwB6VQG7WEkXVCsVZJe
578FcSzI6TnzoU9tOEBp9D7V5p1qVxHH/niAYBIihKgqCFEp/KZmDfH1sjoDAlvoOgr7TW2OGjrk
djkhykwNZ0kfarZxD4gqiwCtAX7w1XT85x///o//eJr+T/hc3pbZHJbFH0Wf38KV6dq//6n//KP6
69+effv7n67xtPCMZDNqh8kRrsvPnx7v4yLkDzv/1oRTlZDyyuPAnmPrfTwZOI0N4Ub1dUSkfn7+
3eHQ2fFtI20ttG/b/v5wltFCoosKYHHE7jdEX/jIspv+OC7G6P71odYn338zyaUpbd9zfelK4ewP
1aJq4IxVtOpJJ9NJNUNvanVHODGlUOtNn12+Pt766IfjeWrlJRntGG3s/fH8pk2gRtGeivuovZB5
VJwWUVgBqimBo/fIUfsRcNcBtu4d3E5x+/rwv3pdmjrGd5lO6Qu1P3yi66wYK+GgOxKhChRZY3wz
kBxcUoXOLkGjzU+vD/hy5UiPpNqgA+Urx/W9/QHDEl0eQnkUS4eqPik52s5l6sdb4XHE/O5Qnna1
o3xjlGSpyv2hOMAyCmJJyXnXRnd5iWsFoYe7ayJlfXx9qPWp92fRM5RtpO14jjDgAveHgoKiK9zF
anRBrGHkgvcNDKmIWnL/1NUGoYmhCCJEWdzMab4EXCPV0etP8GIiXRslIRojHu8rhHewRVxVUiaD
l7CJpg4h/cmxIw8Cr8ZA3FpLCiDuLBCKrw/6YjLXQX3tOp6QWjPu/mv3Q0BPBIVROnEYKFz4c4rC
VxJ66CUBqQ3di9eHe/GVGc5lkTqM6AtjDr+y1uEsBMX+iGAO31EfFhJVQQr0wZje5XBtzvo6pUQ6
dpE2b6ymX31gqRXva6gJ8YX337Xq3AFOJTL9GT1trGfsxIN4VOb5SgMkDW01HholGIzff2cgtby1
tj1kaw+GtfrRIALPsClNgRtBlY1lRaUftr59kQ/C/w5ZOry0TJ98fX3kX03uz1/b7L+wMDN1gmIg
XGgG5CT6FKBw0heaRlQWBZvXB1v/sr0NxNSC9HZc7hZha31wDkXuuFj1iDecSkdxSk6HxqwH7c8E
HSY7uiIB1IMZ/4VRPelpWzjrznXWOf/pGivnaCypyMWbfBzQXF4huVGeULgaZvdqivSTWFBofP1N
nV99V09paZStfAo9BzuVrLgaEykpFxbiXEJ32ywTrZMK7sYxHGH6vFTjLjphmVvfMuOlophG+UbT
ArM8qLhl1dz1KxCz8/DbfP3hfrXIPa1dz+E6JcY8+CAIuiJy0MQoGDcNujpSZvPVDFvhUvQdUm7x
gDrL6yOuE3sw8QLVGW4CKKvoNB3ct0U4ISDQdTlSQS3CPbXKrwFP0jt4fZhffHSqF8QqhP6kQPpg
MQcQXeDv9Qgbxjn2LE4T0LWMBMDlYPn220PxBYXvchob5Rxeqb2qZNYN5MVNu4pAm3nsz+M8q9AP
oBr/+li/+Hr0MCXj2JhQABffX8CViBp09RgrTDr7kozb7Abfc97YJr/4eNq4QmjhsijU4RnkR60A
9O+xOR2TI1+0Qjd11p2bupjfOOJfngNcns7aVFCCeRLro/y0IwennCZ0ZMJNhwoA1+Y4Ua0Fc7Yg
hn7s1AU2NMdxO8JH3VgDCdtvH/IMr1mQhCaOduyD4WNp9wSaIbKo3DDDmSxlMX2xuW+RJka5TQrY
piJ96xh6ueuky1sDDuZ6McYcnPGjE4YpeXKEopEU9RX2fmX0GXXtJbzO+jhPTpuhNOL6d5eOdCkC
wHbyjE+UdLB0llDTpITAtMkHDUqR5H48c4C/pr+9RAn4vDXaAxmhXXkwDp6Iji/bAXubbskfAEn0
J+R+5Rth9MslKj1JfuCt8QjTdzBxWVVZNVQATnLEShDRtQIQpAEqFhR731gjB0N5Am0px7A2BMrA
tiMOzu+M1MiqO5jwQaObszDV3aVv8EONcfa8e32ODnbDj6EE174iquSOMgenlqvwcCjyGRk7J1Bf
7DQMds3QA2UU3vxZJJO4S33IYG/M2MFy/GtUJYVNmrf+czDqIgDkFADG0I5v5lOpJrGJA/TVraDv
b7Rp/e3rb/nr8eCbMYVCcczs73nMy4VDHQYaMvwLoDsu0vWcA8uA4nxJxyiG2fv6iL+aQoF67Jpx
0RCUYn/EmGqXj3UAruBpnl4UIbJKsxmqs5B27Rtnp7Ou758uuL++5k9jHWQhVi+8vFuXCyx055mN
UoJBJ4WvBm1vNQy90zac0s0EbWztQIniLF2EeeMTO+s1+uIpXFty/XHCuP7BnHKAjFEm8Q3WuN4c
yaD7XsoMwmqF4g/FnKcGRu/3wMYcoAgde5e0qI2W1PLf2DvOwYX119fw6E0iOEjWeXjAjtAqhBOB
Q/awjHCj4GRC9BEOl57IzdoLM8E2cJwNagf4Xfc+7tvgwCdvwvohGi4cr73//ZXANnakcjl69WG6
P8AggZdTYG+ZA40ph6S68KF8frT5119eH+pXy1xRMjE2l6n2DjO0Ya41XQjUaZTVep+zdkIyp1NG
0sZCoBvHOUv6wcnrY/7qAOEmJc6UDM29tr/QEyeaQ6hyJazOlFZf52SYF7f2BKipTMumAwWtanE0
522ZvHEiHyRrzLSxhSaqJmvhTnMPhqZADsLBsdbVHlZnjT8lO9NNUASzonkEuENnokkwtHMkwkOv
v7Wz7qn91c7YXORrbUpC8D3Yc5NOwhaV0fLImfSlijKqn1hLqPaqVBKpatOlW5fG9jcv0OFl1LaI
jyDRvFDtOBogKL6x6F9OPFwpud5N8kege7D3bBqnJkCr9Ejh0nIS9Wp8tyTSBWbVA0KFl/7GpL/c
Y9zrJBhAWVhrL85vLw5aBNAgDcELo7kZzZN/CbHSd994r5enKOO4hOyUPaRrHxY9hBz7hor62qHN
IDlNXXLnBF4CkjRI3nill+uY8gpxFjEE1mJch/vrWLpCaXya0LTIncslolsPuqVasHMEHoyCXHFZ
Yt39xj3orNfAwTISBCeOIrpek6KDa0KWrgBcaaNMhT2A74m7aKS07rTuhVlFrCd8tNPl61LXwVaX
kNDoqddAOd9YzL98d58Tw7Ydf80Z99990U0+FiHvXjZzeB739XI2mQJ9xqlBBZ+yzFZnbXuK33KD
zKJCDdQO0ntH2xjuLX6IR5wLjz3QwMSWoULbZ0Zvw0XX7/fniFBSrI/IUeMdXjEoQ7qcaRDGClka
+NTTZH8eAS99sL0JQi0tdJQo8yaK7Dfm6Rfr3dj8xzBRkiPnYLdrnSJqQpuTeyIqdg5+QFuk+cOz
1+fhF+cZrq98Tlg2JMaHiwHMgN+3HUCEhU7RhyiLxNWgnZYKBZwEVNTHE8Ae4Unb0xj834188H6o
DMjEDRlZrv3/JgcBVgcIy9Etl7skQsiVLqPZBS02FK+P/Iul5zu2bzTVaaBDhzvcAt4Ga33tkrQO
PmPVom7zCUMfrMSmi9q0DmjSCLz266OuC/pg2601Nopsjk+X4TDATpbKpYcSkjrr/AMwpSu0uj72
3J74u6EZaZnP9VhiB6fUzesDvzyoiUzQ+lWeSweAitD+TgNBmLpujFrgetx96SQagdRCkMl0Fiyf
QG8PzlvZ0S8CM8+hCGQ7JC9rBHIwue5olXbUQ9Wq3MoggADlRB5ZeWDfKmzB7nXjdF/LykkSZNDQ
CYIQWaSoeaE8gki+n/hvzPiLM51rk9SGS1MTkJvDdgToHfQD5Ix6dmzkdW9ZakMSojBen7o3zouX
G8rD14PM16b3qNHK3//aXu9HVrzqs3dLYF94K0UhaK49C8aQ69j9zdRiIZhLk72xvF4u6v1x15//
VGLoIfPFxCz1Eeqo8KjqyebshF07h92pDYO53SRTB6rzN9cWTTLFAQW2k5vCP8zxeztu7c74zVHb
yAWiiLLRD01mfL+OAIxyc0xLFL2R4v/iAvOoY1CwUdJ2qa8e5N6QKqykNF19lKXUD2QMVd536ugc
NQTUBGmObkedxV96hybhTCR3DDACW4zJtPhYdcW/8OE5QQU7S/k2RIn9D99A923i2uZpfEoodlBn
2662KeTQACWXfR/2bv3G5fniahBrIUnQy6PlhFbgwVybPgS11SDA0dC6Dbd95ib3fVYM2enrs/vr
cUjzmV4aTf7685/WFJvUoMuNsiQRV+DcgTO00DSHtVRfvT7Qy3SSN4LhT2uSt6HhtG7gn0YKaUh7
7ohKQmIH7Uk7lw1ykUP6VLoyuUhduGG9jmEQzjNqpi5U2bGAD/XGQ7zIJteHIMAnFpNryf7g0MKL
hlKL4rPWDh6hfYFXWNwUMHCXSQHbw2YiQVvgOGgdJFqWVfvKHTSSNyT6x288yov0en0UrmXFwjIs
rINFRcAtWq/IsajpXIli82JhHQBWBlUYuS0H0PvIJCDIhr/FjkqqesgnO31j9l/mG+tpSbahhc9B
Ts1kf1Lqqu+XgBIphkbiQddTctlWor1vLvpqHnFb3Uhy+mOTimYLu8CBE0VmnUZzjlJkHb7//U/i
ulTDlO3S0KUitv80fHqrNZULjxwKMV6IcrxPi+GDSpYIJIbr3YbVHOISB4r3zsPLa6HOAkBy9688
BluCXgdVDa62/ccQgLcLgaAl6B/YbtI7za0HjJMSxOM7r74OO59sqxQSKwNY868P/iKEYEKICX1a
SS4LVB3kC6A3i6TTKOO0znsEL+oLDh5UsvjP0dgWqDV4sIDnnjqzGREJen3www4PzUFGl4S2hKN0
Kg/v9CD3ljkuoWCNecPrpq6urpAQhB2q0vJy1NJ6dKEMfQLEOV2FqrDv1dxWN70LKzpNoHOBq1cg
cnP/Cthocf/j8f59D7zR/gBzPJXV3MQIcR7833/cVM9YljfPz93VY/Uf66/+1x/d/8V/XMVPTdmW
37vDP7X3S/z9/xx/89g97v2fbYFO2HzXPzfz/XPbZ91/wkzWP/k//eEfzz/+lvdz9fz3P5/KvoBA
cP8cAnf7858/+oFLYfP/F4pl/ev/+bPrx5xf+3//t+4fu+e+OfyV58e2+/ufgEj+RnS1ds9BvnG2
uSyq8fnHj3znb7ReWU2Eh6AlSEL//KOgPBIBdvmbAnxCW4Q4hmBVrWcDsjzrjyz9N9vht/ib1uq3
TYfrz/98+du/At6/5uV/grmhkkI0travSLptV1FB299PQ9nQbU/gUgUT1kpyHpOTys6XU8CJbwUr
P5rZ/x2Cr2P5tpT0RdfKhU/uuz+WWsRYYnbsAPeq0X0dOn2OwzhkywQVpGquycHRlPRB30xOjliI
a75Xk/cZSQqCGnd8Tyt1JQ2iVokEH84CPXrXVPLO6QR8iWMcb1vsX+C+TEgmNMEdvNJ2E9FZcY5s
QWvfyu3nxMn6v1b+3sL/GbW03vYHb+VQsKD0pn26DofhUBy4EXM1m8042noXzz5Fx/qHzxC2NISh
Vves4Ua/UQhbz7m9UWl/+Gv2riXJI0W4/W8JzLPWaOIxb52TnqBtCNu1kSgFrxr5Py3ofy6Zn1/w
IOCjFUiFhHY2VyJRPOH7wUU0Z7VN0Qde1SpzfTKgx4ZCxLzs2iF3L+fZp1FoOFom1aK1A87wBPkj
AM2lHz2KJIbl/vrzHHxwTTrD8cvL+4LADyTh/qujZxf30+pK00jjnImxRYdau/XnOm7K8x6E0Q2O
BunJbw1Kbo6AH2GvWLsJVHYPBp1He0l0NKG54+L1thCbXZaqrDduNMMEgwDhHTXZm7N8+On/GpYg
m7UFnouzYv9dTTePaNfgHh2tvnpqaNttD3DmguZpjV6Jbk8TPXwfkIg8yysdnvgWmg2tn07Hwm7H
5fe+/Po0wPLW1UB1x+O/+08D4DZPHYnwkC9Fedri7XLctt63KGjGM2jTKwdz8/pn379y9Y8RqboS
A5Ferdf+/oidhay05wPGTvt5vDUUnk6Wvo03oY/P/dBYX1NMcL/2LVwhSCT2w+ujH2yyv0YnrSLm
YYe7/sHXz6CQZuC6vU3Q5wYDvXoczwif6QA2hYc15+ujHazrdTQ6corDmDcl5DsYzXaGKoEeZ6Aj
1MtNk0byMk84GNFswDYn/yo4yt5Y1b9aXx5DssWJNFeo1/73nVMiiiVnRi3biZ/B8TrnuS6Sc6tX
wxOlGY/Of17DZRvICLD8vjCCJVgPVfN+kaH7Vh7yo6P607H24xv8/DwH2yyLlxLjcdfetCP2vA4V
2DJB88oauZAm5I0BgpNlxkdSvIsBuvQQr8Yc0zD/porPivmh6NED/0R5FZJygXR9dJZAyz/yrehT
F+Lz1iB1RXIxsntSPDDRHPuuJnUUV49T9q7v4KlhTZ45j8retQGipHa5hah3XAb5E8SNTV34V6Uf
wm18DxmV2lyAOGq1+oHmO1pJmxDXYYV1hdc753GTnQ0KoNzS3rs4eYMvPq1TJAKc9iJU5VNkT8sR
fK6HFC9veN1n0OiHbdVgVKjxYJfl8m2aoglRFdHBM0SyuR0DsGGLl24ByNJSQ7wu8y5S/sUmir5T
1ED1PDkliTrtVADJ0pwmSYnWd3m2+kPjw3WqsrsE6yDs07bJBE/fTMdUUU9iY58gQ7Dtoo+9hdye
854U43hq8FWErd7Dal6w49LQM9sFwDC+qKzf47xMkRfJN3GFFlEp7oPQuymTDH/G4HimNQC4DLni
IYOqbx8J1vNRvZjVUPHYavLNAMOxSc1pvPRbelsIx0HZh2b/MErn1g2CL2HzVEwfZPjcIuRKkfqu
T+WN7uyPFn+AF/vsDSGKHVm+LdP+cy9xJV1tuV1wFly/96/vTewh2AkvVibZMVhh/iE0298p6v+T
dia9kRtbmP1FBEhGcNomk8xRmZql0oaoklTBeZ5/fZ/0pp/rPdho9MKAAbtKKSYZjLj3u+dA6p8S
zXBgAlQU5b09sxNfOHFP61Di1Kxh2IAxTk395JBmMwBh95HcJjFenaUMcvPjVgRJCG476DCtsfQl
X8A0PmLVO0VVHCbjcz+8VSIKJ27/ZDSPvSrA83ym3sn2tuk0+ISYgY6co/mMja9oxpCh06BtTq68
s52U0/BHu0CL15sTIQwA5YkvGIG1mayoX6N5X5lqq+ruMOKCYjY2HJHz6ggG0/loruaLojZaJrCW
k8iqds6S1YHuFt/LZHxmdPyogw/PoxV/qqq5DMgPq+pH3MKwwL7GcM22hfdKPxCQIVqljmpnLc/t
hL9x0DatQ1mKjOqdqJmaX5klAxSNpnHYpbIKeOiPOTH1gvvN7aZzk2SQf1L7i101pI+6D+fpbWDm
cuKeZUKi3JeqAsg/04VyGyY5o/ukNx/gLH8Tk9/PqfYvJ3Hh/o8vn2gou27Xpa9v/vnlM1fiDtxu
LtcPWxixVLA3Bogxu57YtJZ3vZYR+oKXkmi7SNTvVdd9TpHzxPz5C7Nw+Ly16FoJzWIAGj/lxMaw
rqMHs+i5BxodYJtgddPsnVHiMWDWNtexYQ9d8bDyXaz5tBvEOPG4m48mSvUOXaS+6o+e47PCBEvz
XCswWxULXH9nQJxvWtJNYLBng+/G8Fuvx/iNhs891TaGMPB5jmwOTnOMhdjRxEFKmj/VBvLt5ls4
V8YwGFnc16yHJW/WDByVE4romLYDg98Pq/3G/K7fZ/VTstjvVfGbIAfoMHGOXIh5Q7JfrOKuB31Y
4KxnrhU3LA9+sbCcxL4H3sHzmNBOWRsL5rdsSGDUlXjy7m26thnWP2VaHOMt+5gNq6/P0SXH6uOI
/pJ4HTfgdGdihEQrhnY1edPU8m7i6WRMOKy6MgTtx8RY/5jwzloUPqc4ij75i/jsxvSQD/mj7KMZ
EyoeApx+v6beOhM+PbPOPXk9U/a6lI/uYAfr3EzbNIGACTAi8pVUT9qSvdrrSUv3vUcBKCrX33Gv
fUAHN6ZDXLx5trbpigWKndiu/bkfFuIF/D493reGB0Wr/cRs97ae3ltZ88E+CmFzxADgcjSj7ozD
ktlyGV8triXIsrK/lMy5kzWvDWaiX2GUptprWliXiTQHYsG3mmHVDSysGMpa/w4yGg4hNZoRGmft
xn6zgktibinNrT2N8d2Mmsjgue/QOyQFLziqFjYEei1Ucnhtm2dsoedFzQG99Gdavrx9gt66rp52
WZj3iY0FzhNsnhrSYN5xFmiZV/uZIY5IciBYAJmGh7hlnOq3mT9HcLmkjHc3WJLFn7BdiMmQCBXM
iBUBsUwkYvHmvRSD39RQV20gBIr+YgqPalW/rYRXks6H1l6sYd620EVlnu9rEtKqFtvc9fbxKmGJ
oe1NFa6FyG9vPMQ2J82nHY31jePMLuq+gExwzfCPTKFhfJRw7k3gAmZtPloNFoHFuMuhucS1F1qA
3xS0hMF+tsBbz+brrbJWUckegAsq7xGe8HaGW8Ms9Ck1LHiZ1X3XdFvPiM5WBokbn/kM5FTF2SG2
bPRKTPogs8YgMzg/NPuL4cMwc8dgsoNu8jZUU7fGoG9jrM4rRutJWZhX8+67WmG64SZWz+1y17HW
UCYETTZuRviSNGh/FM689ZKLxWjbWrJNBG0QyWFXM5ZN1PHJs7BGw0rLvfVCAsoXAJgn52dhw+LK
bV/mDLPp3Drz12pkb0qPUdJbLB42qvCMqj7AkRgi9cKNNItgaNt9rSvc8xZfDWjPRVTg+R1rx574
aEfFu2Ytl4iKaZpqwThYG0AY23mxqOZqnMJhSguDUV7NrL9l2u0ljhYQdLQKljijdJ9shs4NTTlc
aD3CrhnPM9chXe7wTO6tPj5aon5J8UzWRburAatWWBTjzr7yQH7nILTsWe3yzuOJvs0/drX1MYG9
Bx2j4fuwtzfloBx6f3aGp0jBsiyt+XlJ4pDS+o6D7+sI74ZgGJSV4tStDalJZr+22S01RsjhX07U
8u9bfVtI+uSEJOnZEPnz/iu1Q6/GnZwcdGADQJ6YGAg+ZBquyuhlQ4MoD0k+uqC7oVWl64Rjief1
XMvcvecQgeWP9eSjYh75bTSSArtgYvysnXn0PS1tORZHHa/urgjSei1+VEZHvnrEfEdRnUUWspQ0
pyC2oFrbWaYHotGo9egMsfkj2rB9ubTdsV/0GfjYzd+NbuY51+uFhyLxC5mFeW5Pb6trc7Kf8rS6
Jz1ZPZX4z9O9DVR6O+TJDKM9diCZ5S1KqhVifoPhRP3LefSPmuhfx0NGqkh5k4QhzuX+UVEa+uY2
NU31qk9HLF3MQu5JFsbXRtjVVoeosRuhJwSTYaybHvrOXlHhDnOrn4NCecAc7T6xrwCTkZ8M8t9y
v3+dzv/YM5JsZsaCI51DWu+PPeNM7SZxGLLaekofTkPXyZB1aA1M1eKOKaMSu3Yxg/TtxePAuAZY
BQFatx+/yTO0d8jx0ITTmj6oJCtYKpV5RDE97LIpX8UmSofpqSsY0/7nve7/OHP/x6em4P33nW7t
LD1FSs6hUQF5qx+tNvPdpl9+QrqWbFwSmR7SPO4kimllcxZuE+1fDt7//RHIwApJ9pxDreQE/veP
EMPByfLJtbdeOtRXUCQ996uqtkJJ/Qi4In8wGpG/a+ncMQJZ1/+S5PxrROPvXxz9BTK/wqSrSq7x
j2Mog7OTu47Il1cb65V0MFgAA0O/wgCwCFimnsGlQyKK66vRsmu7qZnJo+m84Dg5h8VMf6ZB+vXP
X8zfd6GsGiRgmEe8VWuJdTLv9ver4oHj0ey5vdVqvXXb97r7GDOJdmpK+JAayEqVRkSu3Wb///xz
JQMttsEsjeXRe/j7zy20SEpVaWjfEtO9NK6F7EeyDwYfc1O04Cqo17iCvm1N7/9fP/nP8pebgGRG
tuRs18WtDrYJK4Fpc+M4al6zs3sKo5wzpvhTOEn29i8/+nY1/+898NfVpvnn0uglJ0xK7FYc+o+e
aKE03HQu66O3Cl4ECZCbZzRUG031YDjto2UCcuhX/APLlelphl6zoCu8+6X7lTAiC6z8Ojcd1NTb
WahBQ57dCScibeIGfWRgkK12JBPEUIZZeYwIrdrFkUl6f+5oKWdit0b22a3x77H1XeP1rRtl6CVd
KCzt5GldoEFymOavNHlAOhB2iXnxigXJh71h6vWyRKzVbMtWozvTToXPl56mUcPT2oax+G3FeORR
j/dVt5sG6ceAmDlxpRW6lWYly5shFscJhr6rhfGbpRJx8tm+UWKT4pi1w9lJAIvPklq38cZsPlQ8
8No6I6aD8/TP38Sf3enbff+f38SftVcxUHJeVMF93wh6bYUU8x7HAqgfR2++bAEl15qxX1ktK3yH
2zCgNJm9/POn+Hst8K/bgeElKmS8amjI/jmpB6zVLlM4GdtMaI3PefAGBzBNirD1v0WV/scvLEhY
2hR8bwlB+88mJwioSYwE90kjde19WpZwDthT9CakIrNN6b6Xkm9b/KaG1c1HN1cQCT07Z5D7n3/p
2/vzb8+ApNdpEmPm1UoSTv9jHa5y7g1FXRQfcSLu0gVJe5eDvRpBsdwZYMH+ZaX5Kwz1xw9k4vWW
EWJWjDDAbQn8j4cuXwszYn+OSdmezCBH4LXhI2Y8G7l9mHVQL7Bf5HqN09TcRWpINV+H3cTcfVdU
7zr2THXXOg1S0GJ9NLF4beY2aMXQ/NuFoT76X9eG8XFGMLgVLLLef5ZOe7fABl7Ad5lFPh8s0UvY
GFmfeUE7D+imlnz94gzh7qo5RUnr1Na1lRLU7DpVlunrwMF0glfr+Kwn45z40AIIYIjKK18LPcKF
i7Sne+taMw1s4DlfUD7ASsQDZkqiZKB4Nu1ceNHG8wSWz7QV4pfdq+y5lHn0mXSrtePAbD66jbO+
pOTvT2UVkeEA2QKHwau4sUjuTG8ZNKyjGJzujbKzEU7OTRKXG1P1iUQjirGeSomsoxHC84GOsbKB
aolHztJpC7ymLp9cr6YdZ/FC/pJzDTR+VMZ6UpqBzSudogvcJOMXNLAsWDqR/nRr0ptmai2PfS1Q
dEu3p2rUtN7jAsHzxWaUO2iU0He1tA0wIcn8VjWZPC+RW107gygqsDwV2KJxfzekkH0QTwAj9JLr
zCh/GV37Pqne8duVdy2r+HkCM7QtgVAhnXPrh156zH9oXczcAkZF3ESr0z/0yVzKPfMi2dkoJ0yD
Kz9d9zlYu0+qIs1V1HAlN9EMY6dh5kE/SeumljH1PFRenD9EZtdeBhkPvzrLKs5yyMpDXRbOnaNl
2K80jvNDPvOE1k63hJOAesHvn2C6q11c29pkdr7leEbZHyAxrp0/mLKrQf0OrbHetLFsPyiDGNH8
IxPrCEHQWua+j85mJGyYp7YS76a6Da6j+ekp6BaJF7ENEeiu/cKotK+40lf8JCnkkK2oE/XpGUP9
oWs6ipekExME89q2vnvgZD/b0YZU2YJ3vVTtnLyKXN6q1S5wdnCYN+KzN3p7m/tma7aVCnu9Izqa
VzpWiynb58Wg79dOmHdaUWtA1ZzukLNbCGJTqmMM4WvrRm32bEuz+2nEMNvrTmvZ2bXJzmqGYj8u
QgURh5VjZNvDgzfi9oYa0r5Hg2mcYsdLCuy8SEat1UofhEONcVw+paXZmFVIKX9Y4NR9QkMIXp0R
YhJtZcHJPPH4NYckA3po4ilSzuieZkdVR7vRXAFaDbS0ZiP+g0lo4mRyu/0gCSnS1p3OIs+ZmWWj
T2u6ZieSsyVaE6/4EHFb7ZLeVl+QKpenLjXLDCRlj5TNnXilFsNUM4+79qGToFrm1W8f9LYYntO5
mu4TqG5c1SR6LbLIPKVNJYDST+25NF0KqnE7rM/D5NW/Zk25IEUdmSMYZ8sC7nYVy2kZFDe4XuvY
sJeOCjCTOu6+maw0zBazeMwL7rPNUBsOwFKH5PRoiHegH+65ydz6V5c5eAHWXoux9SS1c4IgZzyP
EApdMvhj9Two19gVjj28CPYiZ6c1nWPOw/FYjXr3CE0XzYtQ+XI/lZWxt9bGuYBn6pQPE3Z+knzR
52JsMkYi1uLIU8UNLG9lOd0e+6d66btrziQaqEbqwElcQoms48zGex3VWAqqNtY+xtbMr+Ptp4Pi
z7eDMyLmZuQHRHFH4SaB9CoLTb5NWap+0GQZ70pNhyFd9jRjzAkQz9rYxY92dCiMN8KaxnMEk+pE
XLBgKzGNO3BgMTRyFYc50/f+AGSUgsBQ5qfJ0Yx5Y6iIEn+nVyhOdTeqHrMMi9HGs8ijW6sQ51h3
y3NcIAHNo1Qdpkorv1rKJmgiXLGe0eUVj1VXpNAMkY2r0s2zbRbFOGOduil/5VYBEg1nsBO2K+3U
htDbWU9061yJhOpPD6zoF8bn5HmyFt45c1ffEbXo7lvZG0d8hhTUO30cXy2hE1Zj0unUZDZCPjda
kZ8kRWkdsymq70n5A+BsquGBw5s3+Z7e0snnnPOKzvUauXXB0djqt3Lw2seucG+WQZrPvFhzrKgW
u/8TgRemBzNTJD8nCMgfDZVXaMH0YxmDSaUNqm8AQkzSOfdtyfZxrRem7NPanpNDPkbo6dRU2rzA
xCovNOv6V8G/Lsw+4i+q03Z9BT44A+gHf7OJqEfBNEqX6MIIN5bAprTSz8UxV/rB0Tqfqcv3YmPI
kWHeJFs1SsyRRd3CTr1w5lt50nG137vz1F9Rw66vUNM9b1N1uBOr0pjuBxdZ2MZkP8XVqtHkwLbT
WCcRWfvQ/dydlxiAN7WowHWtmgOsvon3OYosWHuYB/K6peDkuR2VIomFjTCln3mldWau3WWA03Ae
3NVoj1ljlD7vOAtrRmR/rXE0PjK4p8JxrL2jpy+pr69m9hLbVf0Cciq7GtncYCGuFsq9/fzGY0wL
L430YBCZ9NfRdQ/mgMJiKVf5brV1/WjqeOeHZCwvk0wing+yjdT6lPnq8vv4Zm9zZdq2lh+MHcT4
VTpO9HGdDFT6Z8qXOd9AME/63dxROLNyImXuVTHzMTXlvdS1wABiqeMct+3HEQxxR69i8vac5EM3
LU+xxV/Bat7zRso+bo07ikdbaRm82hC6JAhb7urqukrTL3uM9aFev5rADUftLNKrLg6lPKN4peyq
4yjRA0QKFCT15StrnmY9tGHfDkxWHmsaQzDMfaXtpfyBolt135j4cgpdarlGw73Mj1r5aGP1hMxr
Gf1WWLEPEXKjDAyc35n1Wa3MGhzS+Bc7ReB+M5AP04ciFhh4jHJFt8nu3pRk93CdRO9TUdr18LBT
JB/mvC8LatG84uHaOjjgWJUuUycetET6SZMGMSFI3Vn8mA5ool8y9ZFhQuTG3jpF7+dC20hkmzmP
dVTg2fZVeuzUGACE2uoz7hQjgAnCQmX4pkmzpQUGlr2bORpA+mi37rjcT95lSPFujplvoYTr52Gz
WFyVSftc2UJvagOm98x8ufiG6kb6nLfWEgXKfJjiX1H2zNI9sn3jr3MDoZWho1mvHninYRpPZIru
E5vxxVzRG3iv0a9k2XAn+vZuRmEE/BClWOFPGAsY1KLPyfJ0p0/ZUwGdOLZX5h4Hv9WLtyVafNPI
z4sGVqRtL1aXP3rkGfqpe0gp1oJYuQptPmUd0K0R7HLHlWazDrgUUZ8D/vmjSLpnTGdvgFE2oyx3
Uu/5Y69tCs4WBtZZrXSq49/52lyY4+feZEGd052uo+2m9J6Jpxx2qZdycoVtxgjb1sIKRGhpZ+om
jL8mrItfaXuP0txgb5B3SVgOv9iJBq79BbsO6FfQWWzge5Ry5vIts/tFB+VNP2rxNk5j05Noj0OE
wk1RWp9oHxn2IbJg3moKXny+yxteH2UXAix9iDuAY015sdP4GS2f46c8ZyJp7pda+GmpXfT1VHCU
XbUiLJMKL6+1Bcu8mwHt3kneQLkSgeyyz7gpwkHrQ5jrh5Yr1uTuJoKrarIUJt694XW7CLFAh2Z7
Nt6d+gHO/06nu2FRDXcra2MLFB06IPGs8WXrXNZB3wg4MLYlUD4M7AV/3hwqGQRtHT0QJ2PgStdK
V36WjPd8ZBBtb0n65ehfc5LvKBxzAZpwcmcavCjQZgrn84SLKQpWr76KW3+iA0BtxtdY4i2LNYbb
5/quaHvqoTcTTudLhUgVPRIQ741ArCLUC0WIB0Y5fMVsjg6VEKnqftKe2mUC1K37vO/phDJ9Wj6z
T6LxAZep2mt9D/Ful2fzpqWgXUWEkdt1J6YeHqTkmntbJ6K4px2z+Hs1Lr1X7TOXZv3vIXl1nGNB
T2LgizNPdXpWSvkyey8Wjr4v8Nlwo2GHZ/X7kfQyrGh3kFVjEJt2LO8F1y1QB+gDD81ydjQ9ZDCV
po753DvoSAwPnvfJBAKLCGtTR01w01OX9uy3t9UCU7BoXr3pweTWilPME4L4e/vQjM9F/zonyM4Y
zIO6xWQpXX2Zn2PT2DetuSmyzjdHTCA5Qkj29xwqgm5sxcbUqCMXxPY8HRCnObthbUME9spN093f
qIs5HyQ1vpW62rhlqjrn6GyFCycqdpG4CH4XGNpc/dTqb4b74BXVxsKtMo3crV+ufo6GnyAT7epu
UicNE4Ph7py0CO12RDscRGbCLw00dgS5juiMYpr57hYBCGHichz7KiOcnXu2qvuheB9FgHovml9p
E6NYfZiTj6Y6lOiBoAFicgiS4b2ctU0GqBp+aOOdMm+vWA84f2fWKU27i9ls3TS5Vu41tZ/Nfjk3
+qOe/6joeuvxSZVPCy95NXnbqc92irNq5ky3itt2dcxAEFvQoj6Y0OK1rL8VJLybQb1uaanREHOQ
RSS4eG00iDHnm2Hc2OmPEg2Jp/EPLUizUIyxXfK8OtFZoP9e+0U/+A6z0n3TIEBz/Ch5cuJnlT/C
Fs114pnfXYoxiI2+xeWZCYhEGDwq7+JorxpIYKgyp9h4nqAJaKXODuZrEt8g1Hy6XZsKmxf2WQOj
S6lemvF3W5wdmvdtBRi+qTcIYxncONHu3jjiPW9fIwxGqQcVXDtK1WzH5iZJAW0Rm2HBAFGvxKFG
/SXJe3jtwyLjwHbiJzmQNUksIL5u4KnPsjjNnnWIqCPM+XM+fA/pFODAeSqS88xjOyNqc7sSBEF3
HCeP6/vZKPfm8gjQWBNjmcC3f8X1xCnr58q8+BqfpXnRadFOy2eh71U0IKGDdAu3v6RROOg/V05d
QOlJZDkE2T3fStZAWi95a23AIeE5yHaCdJRr4phz7xsa98owwq40d2UpdoWNEiQxoXsxa4hygkn1
jMgiDaCB75qmVeA637NHqONdn1zSKI1fmYdZokJYRRC5v5NW21TVS1+/S/cb+0A1IXRzYMFm1jZf
72iONLP7MhofcY+BQqfUevsexZ5BP3LHeGHfRIyjp162FgXasUJym3rbmhNEMg/biOPD9DXYv2+t
diqcZvRzLrhdEDeYv+vonZKMvzg0oYviYQDQisPlauZL4NQZax2uGYjF7IKPcfKaur9awVDCAGsQ
TL5B2GgAcWhAuJm4oiw5ocY1o2XK6hqd2/k3DvdwRHtSkJ1m/yS1L1l9ROljMT5kaFAKzd6wndm7
jJnIVdvqxhqW7Rd53zQ2duQLtobYa6Rvaaqm80vfr7ueA4rdrUE62KRhTiN0Ao41A5m6CvR9YX3q
zodMzivixQ6F3uzBSDbYFvFxYn+Y78zSDNgr7Vb9h4OSBb3e4HkYIRIsVukmiW2MQ4/5+qp1dP6H
m8WtZac5dzYJGU4tt73JTUG8+Kp5THXKPG1hg3BPyZ8tx8a+L7QU+4gWzuqGg3/OO/C3rn5p1pEz
iuNPotoSkXkRsBkTIw/M6ofTfbd585Bjnl0FKkitPazsUArvYGPrqCVRQEb+OS8R2aR8lfe/alPR
K532mKO8XPnOuoSZ4bzN+YeyXGioT9ZgXkevR77E7olqBmDasCro6tkkoiDgevTESXUdS9pcxXqn
bibB6XVorpxGQrL8Qa0Hcf1VNuItrtr3pT4MXPrS6v218+DtFnjjh22lnef4aSYpX8T02p9FdVTs
MKp84630d2E7K146NBKhOKQnlYx3Knka8oVL7nhny/u0onk7yxVLGdqLmqLzgwba16rWQ5zet91B
qojiHT1VU3+FxnAZMZJXlnFp8uremE2/tZ2XKWUEtSOgVEQbfcBSm6D3a1EOL+ZGFQCfywj9g9oV
LkmXpX/gEB0q+tQT1vZ8kYFH8CNLmg9I22HCUP121JNXO4s+jeatcC8Wi3uEa648TuWXQwx5crWt
NBPuRwSvBsmsCreh1x+rad1RP9zUq323RP0hXY3TjbG7MZNoN7RFSCVgr9n2mfI6yFvemTlyrGQk
EtFjc66dYxOPB0/dl20XWpkLqL/yzaS65AAR2HizwXafyTfuGAjcA4aDwxYhOVwOU6GTw1jwClR7
3Tg73ch/jn3HHcG8I6QhR53HROjkCsd63HftrybDIc/TrcQdlflg1C8tBKI+46nWWl8nHOuwmhIN
PjYdcdCRDZqx7q0431rWOV+obLHZrSS73sw75cWjoixWecdcOsEgbzp5xpx4JQ+NbwwqTIGDbipe
Q5O3roBpf/QI0TXOJV6FKoHMZeZHJP56k9OKam1fr+R+RdWTmPea8dn1OxIT4YrzbRmbsETohKuZ
5WfdpbQFyaf6khe6yYgCShKsutrOo+KECi+kx0kV20SrMwYJQEstXYPF4I0ME4iX36XAsBj1Ioxx
bDWmfegBIXD2RRw8vUm13jcufPzYMM76Mr8uxjfxIM/PZOltmfW+cxgIo2TpO/aHyHkCCl4ho3tl
fO9rqNA1T/oj2hJWBb4GnIV1+mbnrsVoX0r+lTdg0nc/i65GpbVo3zdbp8cXBEL+ZQQRTUUIG5hV
shwvjvumqvhZW79a5zVlQKzsrwjOd1PvBGb0WbT6i2mM7ibH7kCQCBcY+0is9551dUtmrp3GmfdM
VPxONXJHGmKh7ocm6azbnznnQWINud+0g8V2TD8XnbfLK+ehRviHH5x8nThk+sm6Hatq7z7mFo1m
fo22x3pFZPi0lMkz9cud1zEjmDgUpHLS8nYVTm3q03D5gX/j1wRkHhryVnZ9T9dd3RexdfSMTN9r
xoewnHuNfcS8JofOxubZ9kkwUYBp4vU+I1iUKxvyuIcmEimgUR+jMX236+SH7Nm0kZuGboDQxqpQ
bFVvxkQpWSVYzwjgNcm+G8RX0pOOS1TP7YXMp8XLt4JbrjXyROtXwrbJQrhQdhUdyoS8L0rjmZvI
3jdK35ZtdJFzc9eSVpim+64UDykSuEacZxa89jTPE0VUzlML+iq3gKNqX3r1y4UVZDZf5LrOtjP6
ZoUcleRXarl7ffqJDj4o2SuuLNy8VB5i9tGOdkUHfqx6Xs8pxMxkPeDi+Cqier9wRDLn9pRGyV3S
2HtkB0d3cc/eXKEUED0a0Ap2qws/2m8rhM/5ZB/yKQnZsIQRT2bW6OOhAODq5RTqHA0Yvobt3TGu
kPdUSP6tPVc4GnaOO53L1DmwzmxMawxKuZxc+gqhpuz3WC/3fU9HezM7CZWaMu65qYvyF5Yg40kU
HsZJARoftsWN/IE0irjYwh6rvQonq74Y2RR+Ens/Saaml3Wp8q8h4jLDHe8Ja9KisLP+q7I0Xrlx
+9DZaHdaD9fXsPbTi4n5JSQJzWNWCEnhktVAF8uwM1Wi8cdx1Gda+ZJxuv+eraQaON9b1Vnlk7hI
Et1PpYq8+yHT3B9mVleEg02r3xiN9bNhApY57tCpi2u06GEENp5ocMTWFYDeQavZuKC2IAAb3+r+
dPMvi8xLfvW0fVL2KK6dY6Uno3YjX/eaezOZl41KJUr1snqKJcUhHpebQiu5tCr6kXkmD7fUacOr
Nu03heH8HD3P82OR8BBKNpkZpZguHeaAjgT7hVXH24K6iIJnidOvDCYJt9vI1lOMlT5k+SwfF4Is
m4S4tSWma2a7py5BqJDR3/lVe7faksqOyei82mPJ06JqOvelOz7lyhMvk2JnYsZD50cNgjqUh5dx
aijsUh6pzbw7JzfO6EBaNaQRdrbd4UnM7UdZrF/dCl9mTfGwOOpOpdUVAuu2QSr4IDEGUGOLqQKv
+BytWCq/ttMD/u5i21Byfb+NpABZiatNmyGjGgF3B6ONYgqYhh0SAc2CjINGaORy64qh8gGw7yNk
Dym5mNM0t5z1Fob69Hx8bKz4LuPN2U7Yc6X9NlX2pVhidIny0KbmD0Pkblgo3qVNh4OpxzSee9GL
XXb6vuYor5X596hnKaVDOintyvFft5eXQTOtIF5MhBkDR+y2O412wtIFrwXjfO3W97rU8mCptcRP
3RoIunZzks+zsZumYd1id/vKeogJSdJi90mLr77RX1wnagOCnvUWHspLkSpn7zaEjitPvjdldfZi
/mcPFnRYq+TBid27nKUo0SnF9Jk6SWRDqGpygfM7nYh+2RT3l1R/ctt0PhUuyUu9Hc3DuhT1VSNG
7vecMrfMPFNkLitykeXt1sno/G60ttsrToJ0KIyNqgmfU9Zi5adptxADS03GggMqz3qYSQMAbF1S
wKsKbJ+MSetj2X+KYS0DSxcbJ+ckOOfp1zyZuFdiIByvlhfllPKIHj1U8eQ1foMk6KMtm1qxyZAm
bkz0PEso7AIPKWqActkao80prZDpd6vPFkWNOG+eHGiT5dmoUQjLyfAejDYemTquFWtNmbuT+9Or
OSWw0/KUE+SMTVD47dzxWpt1DW8pV6U/DCRrRK/VO0G4gx6QI9ZPp70hUjB8EGddef1R4ep7eUai
wbM74mRn/vv2xuNJNNKP0SokXXE6X3sQb5ynp0kixG0dDo+Q0ra3JOSWptcpk/mwH2toCm2GBrld
iRoPbZfs54y3VVKiT23LMyfWS5sSNKL38bOe6ntLaRf0bieaYXyoWP9FHzah5s4pp2/Uu5vjGKny
ptub4+RsXNRyoSwY6tFUfOgdhaxeN4tQz8hts3Fotpg35EF3MEx0+X2liPxnNd2l9R452l7jPvVX
UcW/q3mq34TnfjKC/jNhUsdxsZF7rXla7KUM5344zl12YbRn+JkhzbtXTKIaG9cZTTbvxbgpOaVk
7fxO1KZtg54XPnbHxrV3uij6LRaMGMe13KbN8n8oOo/tNrUoDD8Ra9HLVCBAXbbc5AnLJab3coCn
z6dZ7k3i2JI4Z++/4gAq5B9LocRkUBJMLCstJMUAP5XWyg1TObnCc/VTLwj4FbCYyrRWavYcx7fj
8VKBOaJIH1CocFKc27IlvcnW1+aWgQCA0GaOtO8d+7TSmDvr+Z+ddb6OcdGXovQoZ715A4qgjrkd
TW+MmB4Kw+RcBSdCODJueV6LiyQwi2jNEnS2+mkNrSdp1pbqQMoKYzYjm/El4bsc5W/nUUmbR+Wd
yeaa2daywRC84H2wz4M+B93yL+uAcx6Cfcp0jlXnnPV6Og9LsnskS3uW3ExeSTtoFEE859HZEXy8
hsW6tVJ2oZsDkXjzaVNicC2VzED1HXXwGnL/JZlym4FoN1Q0V/GtGZS3uItobljjiUJaihi7ph/p
ZIvnx19aKUtdejT2KcAh5ub3Km9COkTqHcFk3TYqIwOntAY37OQXaZr8uC55IWzaqFVT92QbdBi2
Bc1kpGd3kmGAsKm96/WDhmxGuGreXZJIrG9aqY6/ndYQhpjQgMxOvatt7RRFSMNMVfbiidinQYdc
Ll5JkUXNuB6E+qSMTxFYlibJzyKeAcY0ArGyK6Bf2Fr2TW4Rq0+XKpbDCpOYtY6HueLKKJQYiEWa
HgM4BIpvCN24JTLHcw6Bz8WDomSuTZTvMMNbikhAg9IbimT8ToaCSCKPWQqlL7sardfcjp8mo3pu
UuTaFFD4oxLBi4y+OdOvSzbHRI+jlXPfiPEySPUnWx1HYLlL4GEJ3cWAjiJOsJUCQI7ZTqrLJ716
5XRyqZE5xxPKkMRInZ1M571DhsJmSvNL17SHVJ9wbJk7Z7YDhr6nCqRvKSZPlPMxlaX9Y4vBJOlK
5C+mKTBG1l36yAE7qt8oX/UTDOhldyABez+iyqHT4jCXxK9RukjBLeWTj8rtfj32s85JN4cmvjnJ
Nu5jNG3K5mhgya+oOC4z3TOwKKqYrjN6bGVd9ZYm9kUdSOanbOcfHIoo+WBm0G9b+avI+7MOnVy9
DvWhHGvmUNvPkFUtGe07alixwhq0gSjiy5bvmbNN1/eiuw8qSdZhu+Lu2Dtcl2LZxQSGT5iOGU11
zBqdSRlLmbm9TmsgTRYZNFj3XVfUYqJuaiskY/Mlr1+n+NGm/E83URGyaDn4C22xEz2aE5bE7IE+
OJ9To/oyw4fmXGzrbOnHsQuS8VlRdxKkIoeGKI5EAeA7PsAYOUBmSffR2vdufZowYwwTENTUYFr5
IEd2MLpA457H9krB9K9KcAxRErX8OrPTyaJn0zX2et3tJV7rrsfMvtyc9cVOW6/LHhaqXT4wo3Vf
uvNiiMrVgC+G3HCVhIe1ZGQs+m2Otaa8GdqrrLFUURoOQlLcDGtvjqd23tkPJ2J7Rbju0Ty3KeiP
Z78p0HpLOqabinYVEjpNnSfq1qeRWw/dRobWzd+Fehlq4RfafiphL7CVJ9lHlEteMfwW3MjaqPE5
OTVpKAGIl0D/dffowavCZf1y5CscSSDNLLLEznLsJnsThk3/q52dA4rdT3+07SLupoIMHxivSo7z
k5GucPGkbEpZJsWA9k/QFPucxdPji9MEt6OLyhYt1bKgSsBWDDm8ubX4pZkgXOiQzb4nk6kaurXI
j2WBv1UCqwOLx1A03cCDNwU33QTfxcjJJU+NtlC8FI3Po5+pwHpqQUUN/CQs9PjraKO+d7gx8B15
DVCrlgLYAICR+Lc+ZvWqOGKcIVbzU53sfVrl25hqx/4BJTsrHDsl1ufUeNOkkDmXcjEMTPFG5C+9
+abl5wJllvlmL0G18hFjmpgZPHReOtyFFEXqK3laY/rXgqoPPO5DshP5R7V8rxwiSl25Rhto2X50
gtr8SiVzT5glj0GoYNRQtddEP4ykvg4kEkrjleYeH3gWBDNHLp5R5nVJtPwr6wKH2B6zJNjntKiG
rxAgX+X0aE8yUG/GuOrnvcYxoGxaCfX78K20/GQE/iCrcslsw4VxipZ8N9pv1Kwi6/Aj+QZL72am
vneMexO/aI3yRHW5UcVes6rnnkZXpcQ6o/7IdelaVkUfcxYMJPKrxACiMlORHHrVMJ/witMAhX1w
WxWgxrQCn+QWR+pKu5b5QET7ncaQjNLwxFLh0XgQFgL6duboaNf6MOnDXheV2JVde1NRZBicOG39
eMg7XplPxiFn0XZJX1P3PnMjB+rCCm79ZIKKXnsjLWMo9zgPI1zE6DbSROm3TmZ3DB4o34SK3h5j
VQKDvuTdtWzrfcEhShlq0GBuHJNly6O8RXWxzafO6wleS+zvB/qs9O82p3jXn2JsFbYcivoLTHCv
23uVk4zyYrbqa5HSl2Ohavuy5k9FVDfNWjxAH797KK26ONBTy1eixZOYopXy7vDhRNDlFulE4sgQ
KDalgjnLOi9uh0uTjp0Nt6nRvzvOfG04FnhxLjmqJ3WkTqxEeQDE3zdQAfg5SS+B4FtcshfdSIKC
KYzruHx3ODrrOdokfR8qqeZHMxzd3J8xIcAndOI6WE9Gcbf1cks3IPY4lpgbFYJuziHbATErs7Mp
kQDWgnlxoYaupN+toJ5PPaoDK8GbkJ/yyN6wEG4kfZf3iAiJuMVN1GlffYaAY0EHKbgU5Z9+DKX8
bq7HGfKquvEklsO0q0ssXsv7mL8NZsM4KblxehpgcyIQ51a4lvM9Sd/O4/mGFq7fpcr2DQl/U/Yk
4J5n49WatzqqJU3LsNV9KmrpJnhIYVQeTexg0YOWbOV59XrKveIRLZCfdLt27Lyq8Os6BkX8FMo7
dWbEV1qbiJNgua4lQi3pE6+zK5SXRPrVur8OAVqfBtb6VLDbFJMZVjPYgNp5cVt7TT3uCdeeanuP
lsKTrV8j3rGfwbQHLYx2DQs5oK/T2qAbYe6cc5L6cvvcAjob80+KsKR7rwprK81Qwt1vtNqHDgTV
wGiE3IWdiE5FnzpUaHbo7xX+4wUQFv1dQnZUyVXDSxCdaFL2LOjPhp1YMXOq1KvrkmJAaXW3Qz2s
j/cWkN+UjH0lHxS+qch4NhOIb3jWvypBk1CGav+e5080mSYDONLwbeOgB+eKVudKLKEvleS/l6bY
l+y5tdx/aCK/kvPC8hu5BeMBOc5Y9WrynHMrVDTzZtpCgTf1sc24Y50/V0nmL7AwdiEFYhGkxEiI
5Dnlb111trW3pC83XedX03VK96USb8z23q+vlvZcGG9D8Y2CQE9OyuPUHT7nYj7H+Q++qKCs72ZL
2A/KMRVdjGaS3b2fuaFFfqyHYIoACJWNmF8FZS5tmQSEF/F6Xpz1xk3iduO5IYUaO8uLFvcbVJ37
fMB2HxPlFruT5SZc0N025b3oVZTYREJgV4YzOOeYOfQfijg3NH4aGqZO3pI10dxYNoEluJnrrZER
y2er3mOmaPpHEhnYqeBQ/63kt2m4luZ5Gim9+inzMO3+0V7mNt1lsuytPH2u+qlunu31mUZXHTBW
hwMC+naznyaGV7SXEEyRjYqTidQRg6OHBU1RoHqfTGsfsWobPDIHvcNJ3UxXcp283pZdZTkzKFAm
XFiBrfhV0bpZeWry/Ww+TSoqpzVnnfHH/NdqXlt5rwqAusitmu6tXD4LafRV9QnswYRI69tD1WXe
WAMiRr9Se8pli1zvfR9Jt6Y71KPDZ00lFyKsm9y3H8svV1VvFBjwICvHr14lnTcd3lcg/JLq4gah
jHPptNmd8shLCE5joQVBqznyDlFaBlX5aavSttcegghgPwZm/JzBSj5CbdFxrGZ+tFLpZb48RDlK
0JMTu+CDKhlkC5IghOwtgFhlAkw49fukJGbBuNrZaTZ/e2rJF0tykwp146iyIXaMCL+OOvszaiBC
+hG9Mt3eWgDsMQEip2rQRA5fMbrZGT2Cb7oFSmT6GKAQ0XMMpC28rBZginWFnQSDfNCW99SJdyTl
YUM+WPAGVUNtJB8b/VLNi8elwx7CCNruO4ZWmXbNSfAg96RYIIWOCR+hfn5tznl6RqgYTmYVqvHs
6kagpQV2vwRqgstyOPcAnaazGyWM8u9R4bf2MeWvd/Lnw/U7qq8t29X6yRze1Xx3r5ywRK3uzPl3
TPzJicMk3uN3BM67WRbJPe4Ea62irunWu5XjkkWLKdVbvGV+aZ9UOO54Yp5Wc1jmeRO3oZm1roWo
mEc71Jt5m2k3yWTFjLxaxurUfIyFQbRsdDE79SOvT6tcbgdF88cWoxBx5bK6HbpPqeXEFcbBmPgq
EiJDIzIEoglU1uiAYdcm6ogqZBVdVx3Q3/t01oWJxHhRjF9ZSVhwv1JsJ9ejW2G+KnW86sCcBmI+
s2j2habhyBO/bYS4YsmigLL4p4JYCoGFDMFz5HhVmtEToNd3UekqM6mouaIwmWWOIZgF+1cjSvgD
TrJruyWKPL0rmSrS9ofyO3oD5/W5pCUR/f4fCNF5Nqv6CYWZFK6VfaQA4dkkMdMvsdHPcPKzWvmy
WVQPZdzzWkmnheCQqqifqVDXdulqho7ZuYbyaCie3KQuvX513sTiHAE+7Z7zLUXoZFY4R4eLlCAt
nUjTQDeF5Gn147ncSwgC4arg50QwC1yxOEyrwd7I5aEoyOlolci3KqVgBHP+WV0f9E7pR8Vw6nRe
5L49p3UR5pm263lO6NB9xxb0bBQ8O315JeM1xHp/gtElryA+Rz06x7bp3XjWuODXhm1LWwgKtV7K
lHPyUYiK8ASZk/NP6+v9QO8qiUKfQy6elYlyzwqV12p/rzjVBphdm6dQ4wdwGtJsyo0xBWXFNX0Z
8rtRop9s3Iz3gbYQFJYrwi91M04aBNxuSPxl3i9UXpVrHIjE9PRa/5KzEjVRuh3Mg652LJuMLcRl
wEMw5VF26pAkStFlFmY6ZddT5M0zJLZfyFhpAJ9XCPPNDEnykPz3LyuAtJihq3ISeCI8AsMfNyMc
iTRfaxV3QcfpD1FofyI4nxDGcWstAwWplts01w5bSx3MsKiY8AhiHopNomzVqXRbTmQietZj3H8i
KZSXM5IQw/4yKjeJ//p2X4q3dOA8PffGidCYOjmJdYcyss1fGvDIJXAmQNm+DQoQJhQO3Xgphg9C
XPPhwfX4oGBDtU8K5vPniuMrfh6pZY/eJrSF5cWMTvJviVRseRKqj6ZPmGFqH/v+kKBhITeiz4hD
8DhfeuPJJvOHb81eKDih6pYTWqcy9og0A3JtNfeAC1Hpx8UToRCiPfT5bpmeZfHdEstJOk3jsxQ6
PwXl5EjrTXIg0vW3URDx5s+T9sRHFuZSVV8s0hcYhSh+xrLtqXQ7fPK/yKwZsfOzeWefs3ittL2c
BMIMcjZgkyRQfnb0zL3x0jk7FSht9DSm1+5dmm7a+KWVP2NyXmu+AIvOsF1pnUoUb/kTxovivK5T
sJoMqJz3kHQzTlOER47zp+phXYeVdmNFL0uWKL+0jO3A9RDfe/XclP+6HhDtXjkIbWXJVXV0Lbsq
+hqRwGa/OCwK/bY8RUW0lVP0muIqoRYsQDu/tCrIyefgW5rkdUNVs2sQqJDOfzYlzn0FLz+7jmZs
UuRtmvass9oqrQrfqDA9blWNq3qbCSQmSNeWis7SH73koSlOirHH8klJcf+GHsqZIfe/alKpBtJq
hhDkRK3PSxaSaGsU/F32q5kbeJOhsZ+GgzMq7hL7KGbZSQm2i1FeVL+sUEJuPKULC8lPpq3cvpPa
RGQMJRi5YDGrPZB+Of+0LNcZzqJWvan8zLSHTPjJjkNFPlFLnDe/SUq41Rz29i8/lpo90THWFDuT
Zuj2U+vPo3yWe88o+Keybd9creaUksKgmp+gNPbwgeehRqolhZlx6rhQ2ze8SW7CUUDuCXcE5P+0
2qjijkZG3gT798WsnrgwoETQytJj47bOKWIA/webcNBgPcdqayckl8gOgPNLm8BdMlfY604v92PG
kal+gkMQCrNaIUqO9XFLN0+G4ikqcH/YkkABHEw2DtGrpFG+9uZdAzfojP0cb8WIXuU5I1WiQyvT
bWK2EnFUy4+Yo2+x9zbcrzis8udqvKzDJUNIASiXh0MZFKgjU+jvoTgVzq3Q0EkwzfHfYCSZespp
2WFXITILnikeQ6cH7SMBywwN3YcRlYujku+ZcqzoWKKJo4glApmxN5VCl2dQRX8N9GSD3hw1qGP+
TDZibFb06F4vZdDFnTsULlEnmAO9bPiom3uGom2Njsr0LQkdpcsxR1RkTPdS2RaNb2FUexw1jmsu
f2vsJ9WpGjZC+81YU+ZmV8s27X9bzfZxsETpsAH8dNX2SV5uycJHO60pvRzBqP/x2M8dPoRfncE8
6V5mBJpDQfZzcsiBl9M7veGE7IZ98dla9INwa7Osbo2jXAHYvdV2gyUA5w+4Tu7gYw4llaYrxNFl
CxrYBOaMnj/UoxBNhVJtiSADyjx36UczXaxPooWy4XkkPY0ojq45pGaA/DXn8qi7W65tM1hSa2OV
JxRmtdg+tHqdr2gIUs5Nf8JYReGyyjISDuJv5FPTniaWzxw7n91b22b5WXqJ26b2Sqn2uniBOQ/V
gcnk1DeAZwWZJp96YXjAL4bJqLhwTvFcciW8O9kersWYjqXOc2mSWnJlF9bxia6BjXpDoA4zdrXB
K6KcEiWcAVLZpC3jnRbwamlCI0Pti8xYDNd8+Y5Q9vQEq+Yj1WmzE+QtCVTl5PKNoQEk1MYWXlsa
T50t3lcAsiYruAcwtyLlmQaA6wkasqIyRZcs9MT0SEb6xRwevnJDC+2i3VtZgUF93MYzUdVdtcd1
Awnawiy14lCQXuyUCWXEBzwhovnNoHPRD5AxtUU4gp7nBQtZ2IP+67DhNZ85rQ0LU9rljhVtxrXE
bD/6SRy99IiXqFcj/abyHk3x89iFJb5budBgkplXYaqbVAa+79xpJDGgM99UzfgXlSpZ+ceEdnrk
LA76qjFTbkWWbFdMz9CnoLmZ8IaC+3FEne/sVYD9xgCAiE1/MCqYEVi4yEs5/3JOb9vMT5Yl9rCE
flUpAf3iz0t2j+QPNFeXDKQlRwQvsoaRpSc/Tj6ZgNZKsdOEQBMA9l4/k7/u5TacWOQ2EdWd/YxU
/UOOgnjd006N622GXzjHJmFamr2Ne+gTgjojSMJ/rIF5Xx5Szk9qaz3TKLxY/pTL31W2twbg4oIU
dpZeRCo26biit1sPHU/TaKHKzPJAlrCVmNl3UuaB3hxi+WdleHQsk/uG5B1y1sxHXpdsoHi0kJHu
hcLRpxIZYP2bsubVLko/y40dg89WJQ1NE3eV2pQV2EwSqAhjrgh2nrR0dVAmMi3DRkdVI8MqFVp6
MzLxg100XAlicWRgR6ctPPJMBRvHwA6DlspRnxvdfrbn5r23+/1MvFA1yqc+Xr3JwiNfHUWPPI4M
qxZtjYP9IBeBEcchZmB/aUp3Jvupxbsp48HotfzfDIeUDQynQg5qdlNJeTaawk+jY9s+pc1zqSBp
X2qoneqSJCORhgkhDV+JPbpr+qn35jGvaGZG84+dO6C5Eh/BuivZRhwybyZn2kbUvke4YbVmde3I
CWZkDXmuHQrRsfgUmGaVY060UyrHD88xNjpjW7cPj0ayHdDmOXPjVTIh9AU1a8A72sRmVijZd5mM
W40QCakcLrnx1ifIMnv5mK7RbqqHF8P4WCYI9Hj9R4P6nbpV4DUcALg6hzza9Aq5fAIGd5if6rZ2
E/IF7XIEUiLVzHibLTwJiaJ+JyjCaaIP8450yQruCgCywrMgKdfBeYksN7ZeKt5NROvBWMWHIqme
zLznxkNWRIySUiQeDTquKu5i3C7ybm2abdEGtg2HYDn+YseuFDF7Ndzz2XkhIE0qLaKcmjAW6Ou0
V707LEY4c5TpbHu5DlKAMACzN8AZ3EoOuyGQSsWwQbhs+0wOZRnuFKimsT/0NromZRFiUUcbC9Sq
DL4+wveY0zl66NDJNnAc+E3cTlMsvxm16dqgRXn0JbXPdfFmjZ2vRvU+U3RP6/lMN91WNWhqZg9L
dO1eVdZNdWCzBOdXbH2ZFKJ1NTN8rIMm5oHg0M3RrSfTI+kvDnI5DQopOekaJEjGWpy3yVsj6/vH
AmoWJ019wQnJx34IdBWqLMLRudzTdfBS0FsdSGl69BcfyaLZjRMe/0coQBsNoYbE3UrMeWOkYmvW
QH95402Mp8OoBKv6aqf8nmkYL3nDmA+eQJjzjuiNEHk2EAYgdY2pYGm1q6i1D1kHYkD5EpDhHxYJ
ZwauAglBedd+qkuybzjuLGYDAHpm0zi0EtmbK+OFJglPIyQ1yVLfTgn+UnreUBHiX2bWdU5EGbuG
QMLjkGwluoXfW2As8p05KtuFf6ssZLBueDnTBGEYCLVckE8MoAbJfc0tJGLWTTGt0JQ4nS1n5g9M
hJgB6M0j9m7FrermSRgRMhgJgTHfQUTAVpLc9UL+iEX0StALtRLpzlHi62qzxa9tjM+vv/TGeCwg
Jmxor7gtT11jHhUOlj5lmjBQJfKuLkl8kuRsJ8CEzGg9KdpwS0ATscoEKtktcpQEaqJcxjoK+hGi
tFd3WSyI4UsOUwOnmTAt9Om9sDMmoJ+IrDaRkBxtdqe06s6R1T3ksi+yzQOWjRtBYpYx3h3cQOjt
QkOB2LNjv4GUm0uLJgZ9Y43XDNNhXS6nJev2ppm8plV67MyeSjERgJhBOxWPQFovljCN5Oux5K4s
x7AbuAbTZ21pyaEh5RVTubEEKwTu0vF8iWFr45WKxBJYU+Jxc11pGgz0YTgaWMfm6h6vCXB8ychS
7mRK7lQn8SYIjwomhiqPM3/8OOj5Cz3v55Fw2toxOOdln6bGLY0aDOw58GW8t6pzN2abxIz8qiE3
d+3ZE3W0l7qANRjSbKfn1jexOychmByp33jRlTFYW+lZb0FKhNF/qAYHx1LR7W3omGTVgl+BcCE/
aFJchcv00wzt5El6wyysVX9jPpGaXoxA7joKB9tu/NpCS2xVevpPq6dmD0yo7HHxSjc5X5Sn3npc
YQbwPlFDJ0sDDquRearWSZOkdStN8JhSunxVGgoZVvJG++nlh9dTNt6KvLikcoc+1yG8XpWgEMXI
elfjWSyk1nGbSsO1O3Z3ijMe2aoTgB/jhNP8OPWCsHRyEpIu5T8rkmQXIwnerwXqSprZ/6Ukt/YD
dFBRT7pbTaCv5orkhYB0+xGLZsNbRd/G3P70thlqmXQtmI26ZNyj3DTJs7Lfsyw/A9a5yYCL10rv
caEECRR4b0ovNvbrTWQpOYqh7Hlpegge/IlWXxyFFljR2zA026j6pXHEJW5fxoxONaM3SR2R0g6f
O0IXEAMYLYPDkp2EtWIDSD4fH99lJhmpNh9WAK/FmjtniGcqZ1tm/ybaYcu5C53lRW3aq5KPT337
lVgvORXNRYe6AaegZaa3lb/fTKjv7b3R7pcMcMX8U9RQRnrqJKFufJak9Uz1+KKinVWMl15ZGFu3
yfyXrhzAOGKHJlCziWd1Tlp37Jn81pUgFqbPa552YV9N2xknM5Pd8oe0HLDlS9jprVROur4vZQSU
zGg1CslVGw7rBBVcZFtydJ9K5+Y4WG3TbYxJZLEtFIzvlBW5Xfdad0/RRHArbR06bgoU0sWhUB96
q3rTyG66YNav3FWXJ/8Ra1mhKUP87JRfWnNTjR+ScRFn6LCG7fOkEBZt6afBxJAw9O/zfCCUD9V+
EehK5af8/JJxiVKOR34sRb4rUIxz30FOImigM2EbOcb+IbwxHrBFl5+wKGHDeV/kFEwKJSuamrFO
XIIp9sIC4XSgEyFmKoX3Lnp08t1MRidExHjgICHh6YLe/ED26c0TH/Plkwa7hYBh88tuD4aa0dEp
bShyQFzyRnQlVMZOWRmoWHKjqPaSwXpzuP+aKT0ugJUjOYNIU/n/nGuTicuz08J6vcVi9cBfwrmC
RYmil7FERsBhXRYSwQ4VQ7uEODMm47g6rqm5T7GddBOiKI4v6s0vJXuBgvl5OkgMwYl6K6SPSH+f
Hp6bp3RVAXkBOFK3KHEeE/8+Yn9/nNYKE5kG2De0X4uoPjr0DhQ4wf/ecxq2wagPcT9sHyE0D7Uo
mqbRvM2G2A5Ylsj1+Rry+W92BrxX2o7daMsXuUbomf1y6UDDmuh9mczvnIt+M2rDn2ApswqZ67DS
8q3cofs2NfGeqLyn52FUVwQ3mHxRNpEjdHJY35KxvKhIjbtO2jf20HgSPlT0GxspQeOOqQ2j7uYh
46zKI1mep6HWbxJYw0zVXwIiLKb2NFT1uZz6YxZNLm3hqNHvEiHObQ5DdxXyv4KjeZr+5djAy/VN
B7wfrZORG0+DEXu9KoH3g29uEj1lU8pPlNZ7Sp8AFf2oiIaEYJwzkwJKuStfNCDFysaUPc07GTsO
j57HjOVbTC4T8/wIfJOBUi71vCd2wXdildsVxU+Nu5Kvk14tY77Q7nKrNA1aEsjWpv/XJKZgJDyt
VYxjV4OOMyEtoAikQ+nduEdztI8nB9FU5bcD6gMe0FRkB02XP4gj+oihqSc8DWrSbC3TOrR2GggE
91ZCZkoWBxGTbVubTxKqrTpLeGpCweZSl3IQl/JOBjeghyhzm1yQORQD10ovOIY/ZhOsUl2hsxCq
crYY60dtZe+10z5FNCq7rTm+tRZXCORBAslmv6BYPTfpY/PQxsiPjDYLelbQxwZ5JsUQ87eT/8xr
+TFGKpPZ+jI7uUukh/DGPq/dJR+1E/EY8lmU3bM52G+rpJ2F1cbhSLjPts/FHePAQ2jj21X1L67o
/ZxWoESJGbcg9V0mDnEjk/ZzoZfIDpQW0Eibm+98dIbN1LGbK2v+LDvzeyn059l8JAB0WiCRrTqW
+VaT1PnczOU1GrCYJprzNiqyc7Uq81XPy588A+0g46OHLIbB10hkdBXxWgNoc7wpM1YTYPXxO8vn
89BjyxoKK0QSiZc32Uc6bjiU70R0w+dTuLe+qrVxVCCbBhm8XucTvxxqfhgE02U3PevS7MZwYwCp
spG6CrRFP4QYrYl7WTncpAIQoXadsb73Q3WOiy8Bbjos2X52WKGUpzKjcqYUUZDa2AAgQ1rJJAqy
JUB3LtEyGUGngwU+1LkyqqOBNs8FVbWMEtmBc3PUeNc0+bZV00BpnEPfyc8VEFiTiI/Iqfze+con
Er6iAWNpvesqmHQgJ02d+RLMLPy6m0l0EtHf2i0/qRwsa3l6lAFMrGhaS2XOZeFzh6mvwi02AFKV
L+VEsK6EyqcjnHvqf1EZtwUncpl7wur8tNJhRtDwSuKilFjrk0g62rpzXHsiDxXUfAWDf+ZPWfSW
I5Am1d4VGBYsPiRD9QiesNll5EOCkbZCSrDYNp6mxC3w+6dpzfofHyb58kiRF2SGA8D2vBuPAC4T
bgiV4cz9USbdduQ8LuMEygJDJBBPSfOJAeNfyTkfbMh4sp567aWsQSaVf7VceJDlgV7+tMYY1NHw
2TkfBBn443AqYHvmB/0Sva0moQXglCX8jsqvB5BOQ3tqsnhPiv6jFAKrcnLJrdGfQLQJa2WUROBn
yLuee29MmTeSgSHrp0SxUa+NNyREUKe82418Ar5vpyicHjnReDJVIiKHjLPW4eZoHFfS/BR9T8aH
TFGMq4BmUiSNSyX3mjnaVaW8BxZ4tmX70uXo1PFG5WTtlp2xyxHeNcTkrAzZA0LWPoaEKsUFQhNR
JN9ZMlwM+aTC06yR888BFa00nkwe1kySgmHIrhmm4bz+EFy8s3rQuRhiGUZbQzWezrheScBtAYCN
YbuUL3HzLNGtkszDpqXZQkaOZI/WPlFtz16i0ADKgwko4uUwgwdlpFPPC+Ezts5wA6xWkEJnlIHD
eM80fJxG+2ANf8r8L2F3qQV3KdnscuyVtD3ZScydDfNQTe4gZUeZsj+Vzqe4U/Y4cd7VlAFPt5hX
2EceHVGq89yl8B2xhQu4hayx11nG2Sft5q7dkYPZJ58RMWC1Pt16Pn7y0N9iOiFa/rypnmtijKIC
Pryf3pPHl8NAl+HgsEqDhGX2jVi5zI58iSt0nmPj5hHRXc6wnRyYBoNgz0gJFaK7bJQicRV5Gr5g
SzI3FH75jZSHEY4BEyjeUcR2GsEi4TdJDvcXNA56JG6d7RCVQG9N+27FX/8pO4/lyI1ti34RIpBA
wk1Z3pJVJJtmgqCF9zbx9W9BdyJRiu54d6AboW6RVTCZJ8/Ze22AO8wmfiUYyFt9MSUMnBFO1VxM
Yz564QSDfkt9Gyxc+HbNwJ2CO2G5xsqhE15zWbAg8WRN2Aj8NRNfLi91eXhtjIoqnM5DqBYtpIWm
Wvs9CBb9a0SAAMl5JRxSm9Eap/QjDOQW02CwBDBhZNYxRVeHYUZVnz2NqIhKbdJp2A94YAA30Zyt
GUwccRO+B3VzDIoe04kJyyjdVW74jEEuWBiogCdCnHHUMsIbaMlbHCAA1f9KKWctvdwCILoJJnRt
jViYqHRCOhsjaIQpAWMu8cwE7rcm9a9Wy862ZTwQqXbWh+iauv4jROmFib7aMTC2S/GoRflLKkik
rAkcUZgotI8SE2vLZE/TmS/WcjxaSEIg1ILPjIjB6FCGx2pdhXQhAhq+cWxdJmAnmMhbDuYULJgR
YOcATA3keLVp0IcM3bM+2Q36rDK3T6ma2WNe9RCZXBsLKy1zRz+xV3HU7hOln6zZeArECeI5OkH3
KetGfH+vbY46S3NWYb/1sVcP5Xfn3tfDA7NblHEN1hxkykBpInGkIxjMqge6qGW09IvtYNzN+tkG
xWLcYcV98YpiMWY1B3aa5be659GOD+nLCYoqNmMOEqkgBSL6xX/V9u8SVrobQQhFfCNehKuh++F8
iQQu7Na4FpA9HonOYOb6Cj1iWRmoiotkHWfRacCkP8a/ir5CekAt7RKGFNIGQm8seUQ9QPiPoXtx
OhZD5ISIaSp0Ux59XsJrcL9EC4KrtoiDS3qbkcsWctDhEbC8UEiQk7ayJSNR+ylN3xr7LLmDqKKC
9urzElZAKihL1Ec4ECMyB6zoj3hWr1P1kaNCtyrwYho+2GSjYGcBUp/55RuNt8RdJ9k1cnk3kR3p
bkisTnRnZG80Usx0pwdU1EV60DiaKTjGoatQ3O0NrKL6V0SaBRfHnJELCc8n7SVympcYug7DoC04
gK6keLB8/6YPr629Df2vvH/BvTJxpBfyzEKTT79iBkHEI2QvwqFrQQxc+2DXvypoXtHVGq5YL/rm
SrhTq2GerR9L9KySLRvdAztdz2k0+yZmhil25G6dHEUOPSha0ap8yMJfcY+OlXYNig5pvU0ggdW2
c470l0riUoFMzfAhMZ10Q8K3fwRFF9z0KZrr3uckQZObRUdnJ8MlUCLHq5tbaNgLPTf4cRjfgwc7
vdeCq+GfI1gmzbuFDz17tFi0+jnbsns0naXJ/VGcQHErLzLODYkkeIlIAeoQE6w9IlHPfsgwaUoE
rMyYlqN2h+dlm1AWCRVvan6aatFSvLBcbrPkOaiZEMIhKPsnyjk7xqRAGd+d7XJhMghpumsyvkr1
4atdbyLh3qro0QtRFrfrDHFxpq6ORqNP28X+KcVLP5wS1sBxm004xm+IhYDjNHkPMrwm0cEc3mBU
mOpqek8FL2R5dFl8M+2awq7Ub116bx6Q82inI8sIGGpCkkqXw0QrYeR4U75GnXe0kfvF6N1M2huu
ttHRZWOtZzh0aKnwo3ht25eqQJnKVjYxeG9mgZV2k6OitDhgq11lbUiqu0mZnSuK3+KsK7hDkGRs
1IC/Wk8gRsTVNgGWK69O8IXNqUbgzMlOIElj2dI5NeMn5Snaa/MSjhqyvRf91cdaiqcIVBk9d/g5
O2Y2MGqGZZg8EZqCZsaZPuRwquRhQtxllHRbTAKl1n6sr/WOhg89HSKjZm08VCWFaNWBGatvO47X
7iB3Sm0tMmnFUZX3aXqWWPLijOPAWmVfCO696Fc23JX1OXBdWB17U1HqUuJDPJyunfs6Qrd2KFKM
XVbtc7NYa+O+QPDmPTtqpoxCJesZdKxU99n13yi+MB8mOxdFXYZhk1uFPnIWO6Q3hhHfm421NKvm
sa/lyg6d4xhDWxnM/SwZ4Xkosum5tq1b4nyXTJ6fatMiusZ4naH/UksOyp3hKe3dGMEM8nl9rhk3
zEYoYWApBw+GmJ+BL7avhaZpvPXHygyWKmIZf1YhzpeOEvAy0Rokv/6mbi8p3bcJ2F7Ga1ckhymf
65SL6Q04OO/G5EGjcp4jjgQH/DCLeUVvzOlR0vHrQ/CqYhUMwy4KjhpToXx6bsv3XmAkiu8LDIdJ
/RL2b422i5iHWRXDP2umvdxO/bPmYoEQUB3Kk0EtBrcUTfO40sndbopjX3zmCHy8yV7W4ZOXVhzt
n/rpRhnluch5Hi2sz+4dxh+HSbSegFM45mzO4UTSC5Ek3C9l/8ry3RjiQc528fjQms92p11ikl8y
1A2dfM0ndndet8QICBWj4ZWAb9qbNLDklz28mCRi0R0DHZUgzT7m7VsQcHHxa0V9czJsCGTaqRuZ
/GzN2mbiCKD1LgoE6i26we5tiIA18SQb3XNgsJ1EBscAjlckjDg6HQirva9kuZIMeQ2yyFqkEZE6
mHNPOWVD/5ijU3K6A2FJABbJav6L677W8SZK7k1IygU9Z926Vih9c+4E7bJlkKBmodOhHfBEc9Dk
fIZiyfEeTZUsCnPfMV/M5hM4ZY2Ely6rDH9F98x0ctngZ425lkXhLZS8mIhdMqxD8OL3RoI8EVOC
k37VWbkLK/8ItnyfGGdN+9bNc8NA0eZ0Ioo1nQ3HD/g3Hj6lfY7ylOztG53Jva56NIWs9mqjT0+V
t/bLYFU7d2OLJqZdu+MuNVEzxWtRJyj4HwPveWiqZVayhvNNCZtcGGO/iW1vHc4Uuhx9rNG+xKaz
EBGr4UDAtj7SH6VoAXHQsJLWCKFTO1va0W3pdoee6h1G1GaKqV0kka5lwSQNIAY11liEN6K8hyh1
CNqN6XLXa6TjHvZrHFh0q7xUAcQydxCYDiOIPC1sV8xWWGtnGTdqCXyidNGSOwK2Fip6EwKWhEcD
yF2EWJs87RJgr7SM6jTSPyq7SwkVj+aiqeG/tewVwMmc2KkY/VoZeasEB5fGJLdCeTxMB6YEy86t
N3PZkzEbnViyJcp/wZDEnq0zZAFZ3xR9AJsIfE7Te58swRRATRzvVcUaboTHsEvXptD2rmmvJCl8
cuY7VWJZT90WsyvzvAn6NYqwBIV8Z6ybWjtBZFpVyArCzl/6GkohdJoEPgkRoeFFyNTpR719zukU
6PFjJHZaiqIhZZmhmdJY7wPWO9lUBLCeCocLZu6mCogU024xxasC2+bATxqceMNU99BV7OfK+Kyq
4RaoNTpCSuVovGTKBdSCJQ2i/iFItZVjlosGpGAw3KY8WjLQdlRG+wiECMvV1hfuXvpHmLZbFeww
0zIRELAS24XU1MUY9HWbe4uaG1dlnNL0IClWvu1sbJ96zns3kvFriuljochJC6Z7kelAUprQB0W5
r13hnDJQMW0Daa/vU8oFpDnGvYxXTtx5h0rAqExLpe29JKhfUk5+h7pw/XPvmPm1S4qY0ALp/wK3
1r/rReWAG9Ud7Mwhb3Gpx2IhoQ3eZlOUUnFJboxH/CZrYcEkJVV0A1RoQdzMy3Wdqk/ByvmQ9zjv
W306ARP6dJ0J1Kkrd33Ck671BFDG4Tyvj+MouRGaRuhTpHn2GdsYujgrkgx8NfxbFNYUFVmtLKS2
qHXaCcV5HNUD4uTef3BzPdu03Uy2yuOYVWKoi5MjzIgxW+gvOuJHEfL70V61FWh7WLsbW2cX9XAw
rM0sgoEXz/RlI2/qdWkYwa1O6/XGjyrNX9rJ5C1DJ5AbiQfxhVySHAHKaNGDGePqGmnuuqjScykq
iNygPrCoVuUdzPCDIAzKC9ESBTaGjOTbiVnW1o3b2osyM/p3N2thpWpmoM5uWfYWwoC02ZrkatPx
kDisy0AFsGc4MIDmnFAbWKZvIdQ3A7z1WgbRqW3UdfTUuMHamF2rpusOBbbZWy0T84ytZMuPm0o/
UzthnIDdsdLafEIOU4T7ukqjk7AVHAR8w/naCLlWeewGS5BD5X2Vm9wjq0YjnPvWhW8MTi8B2YQt
zJsHrL0c7vxxnDfDAhUlLg4yrVRfMLaMu8n+oKPq9DeOK+kh97CcJV2CBLUEPVkUkXU7RvtY02G0
FkERPMQWzVceC6aM/+ORlSanzcotn3CthEuZdf5mdAvmrZGnnwPpIPpUMruGWusyymhKj6W/t05m
qGkAGaEjE2QWsxV2fgvatPWaFoKMC3IfoWzoPJU0Fr2bxs3iHbcheND90iUP1EnxVzguNbynN067
Vrqn9avAy+iJwiq2jzI08C71ebKpCd65S+j4/iE1x/hXYookEcET9CEcQ+d/P8JkpcDLl0xEZMjR
f84dHswmbj5V1+0CQrG9tF47JpoVLJVNm62zJgSbg/UJNQnc2JND7aA31NEkS7djeQ++8teI3O3/
m2ghdcRdc8KEbUjT+PEZs9yfnKIHW++3dCP8wcNgxipFNjgCSjAyfwq0mPPT/xFoYenYP03P1Elr
F6b4kVDlT1kwuSxBPAgQ2mIF7q7w4k2Q29tB8dzGndxVfvZWCvEajLW+KjTj2ljtQeokqP7+uwv5
Xx/GFELojm2awvoRaZPrysmwZpIwHHWzxwcH9rqYMAzkEKl5VcFbkSeZrDNjTnbOezxvlkZITBhl
K+nMXemicxe2KII/XKZ/5YywHuu267B5QxgwvB93RaAu0FuHyKmsALfIEBl+THtN0gAvJyqXxR+u
wxzf9OOm/OPXzX/+t5QRc44lSyK6rTDXXYBJ+QBKjRULgxST2+rCIoY5e7gmROyZpssCKyUq5pyh
wu8/CQK1f34UMDS6NBxrnpvwhDjGj2ylAoRhV3W6v+w05HETZzp6xt3Mk9W6nSqiLcxz9KeXUdxi
BNuolrEnlQowE3Ke8CF9xGEK6Rf/WE4N1p4SmqgmcyOhvcM4RnOzc+tbnfZdgg+rDL1VV0yLkik1
9qchpb9yjn3ivcgpFnxPE8mkh46cYJs3q6t/mYqsSw4+sNVZUr8t51GoYy1PQ/wFzmTlNogG/IGB
BI0S7VpZh8kax5tyaIlegBsTsuHEDeJT2AD5oQIhHIZrVwEWfjKpMmoMAdpIQWLembgIEPQ7bJkF
NoO6J6c5ufpGz5LfYfvnX3MEXbQ4bQhmAH/E5ySSKeeomLsrlwAgRIY0JwRzvkAdSYwhGaPUtIOD
8CBrkqME7lhM7CA9mXDRV4KGhOW3mhN794m7DuCWJxddO43hUwR8erKouuZilSNw6pO9Wd6m4Fu6
+lBTuYR0sBzT2zgeMw7xMWrPM0aBAAX62doDW/JSth8Oo3NazKsUy3DHAW42cUZGvwlTpLiI+XrM
i3SwSCn9nBrjCmnvTnkcSGqshsPW7+wFBH3cw+Eho6tIcbY0+xlUCTq9eXTEa9V+lr297m2eF+M+
p9+KmR8n52PDzj4VFoHTzyYPD0wvcL4VNnCD9vXFdqNV1tzjlVyEzbnwHl1vnVZ3sfgMvQmNxslF
lhruO4ZFLSIOg7l07w+nRp0b51sDemXqiIy3EaJWvVo53qvKvzND0WCUy4BCXHPFyuPwZjLtzQCF
++xWMDC8ikN6HuBeeTNNuenxQmE0X/Zz0gCnMmiOq4qOL0d6j86IEYLINhl9yOSiGpROlLPIq+NN
T0lTXFCOkEj3asF6QUi0JKL4NPs86td6LqjdzdivNBvSCFASgFqcE3Hxog48K+cD+fUAzAd2na9t
dSmIYMV7WpfrBoA1IZBL9jbalmiCu02dPjoT0lj0105UMQui4vACcpBIdO0mODHqOx9R/pX5bSef
VX2vTeZiGK2V0OOTLft947xYARaJfNsHs1aOVF5GqojSivKpI/q3ZYJgl2IRKAK8LHtPXlePloGx
plG2i8ZJT11kbJhJrWk6zyeAP6QYSfEjiPKv5cckq8MDpSJd7+fyE49GKCUCIQQ7Bb6qYlELJNqX
SlHVCWheOSfrgZd7fE47j7P3HeqlmxF9PcyFhV1r6xhuAlLBLGx5LOnTtUl80QtxkaXZrNCWHdwa
BmTn/qXC8RdmS1648dmhvI+ygpbB2TbYVuIHI3qPOSP6UGRHZ0/i8XIYL1bX3MSNjn6Fk+OMe/hV
qZzM1xJmCGnGOmwnR3JsI5KDHiktaLPlv494WYNavxiy2caKv5yW5ablaGDNCe0m0TPmY18N6wTj
Y2CsbA7WEGoY5yHhwNj/PoRfjYDLZj5J4gfqh0B7CWi1pqxS7qYL7gt0qblz6zUE8Zwi5ngFLl3G
tD6DMBD0oG9ghNCm1OYnf56le+NubL7B522bEOdWNR0dq3rIXD62qj/qLD5lOV1MiKlyqFFbMrEx
neaFHhH4kzdpIa8rrMPYhMfEZPEvgOkXIU+Pc5/AFkpVetWT7KYnzrcZYXkEYhWNBrpEXFMtZ8Ok
eElm0ajX7f2i5dDZgavDVgrv2CjczQSSflYAGa37WHfiJe/TXUvbxDEbIqg4lPRUy/a1tBsgrfHS
yJ6c0iVog6Zm8aoUoA/3yTY+fdfnWd55UCrjnNp42GjFm9X8goR16Ea8OVQYNopsBePXTphqMaBQ
TXRX6yQl9xWtB5I9IgNEyTVrx90g0fK2657oFdirNYhiE+AA2Pic/aVQBwLzFiJ4JvvmBhDmJhUW
g4yZYktWD32DNHmwKNnDkukSagS3rw/E+dFeGqBEdRsGQ6OuUK1u6RO5/IVBzgSreBk5tzqcpdb5
i9bjgklvWxtq5q6wvwaihScW/PbJUe+Cm6vXjzFEYDXsCT1feQKT0yZkpuCCec+zj7KHpc1hdsIG
Dmt6ValPjyKjwAfpTG8OIGKNRKmUnpKybvncmnXIsAPTG8MIR5iNSo6e+oCbm6hNqfOOYQD2JbY5
phEe3p17E1i7GV4wVC7SmIE0ZowhY1aNU6jAUOOgiIeoN2/2TfitiC8xB+74g6Nnx4RR9mIgToMc
7moPqvNGNAC7xYMpvyLtPLnXCW+8NyuQIYgwF6OxrTWHHPpEsGvpPSX10opeOvD0WEcbA3LzLTWE
Pl4j2uES8mL5XcpvZYnbCMdj69u3Lfb4QFuNaGRUups0urNUHKX+McQs2lXyTgd0KYAreH3+HEGu
naiGapAyEPzNueNeLQuvwWfXPkxpvHHiiCz4u74yn5V2THwA9Q+l2Gg+wMT2GDovo0KHUC9s+w2e
xiKbmcPDB9FFqMsrdahwGXoX3CJVcantFFT02uGnTyjdEUIolhHocDddbS3suEJpgoaXhAXbx5T6
DHu0S6e1kng4p+tUBFD/UzwNL0rWyxaBPSJ1ThWonVp/oRX4ftCGN2oedjT0XKwKXvG4zpt77Us5
aM3NpcjQtUbvEwrZkTGOcA+8dfPD0kbP9MZDsm3Z16uLKs8xNR6iV9nS7xyxrT9h+dj68XTRvOkY
Oxh9l3WbE1/g8VDTU1ZevcmAeYR/KF1/xN/9b+dwhcPe4RFLZv6IBlS1hoiqmh3fdi4OUJiAI2nE
lss60Xe/r5Id9z9/GQ1J4XrCk4b8UbBryo2LZAqhIMXWjqyN26E3j/a4TLRfJcdGCpfYvBjdLqbG
0iTGs5G+lVlCA2KnYBaTotpmA8bCVYmtU7i7hsoEsrvWVlz3J834pRs7wpFaQ4HU24UR9D7MbnlN
R/JdFwRwqncPUh26E5FnG2AB+KxRUM+QHP+mDjxsbXQ1WOC1vZntSJHyzOOISgHyl5WfC6xnzOsa
/r/vdz2t5pw6pM31dcBPAoGIXPhda8+ySRnXkvlbm/QZhhurudWEszajdx8d5CyUSYx8MTf3nXny
3un7VO1aShADRXxuixtLX89+mXJurNCHm5X91cy2sKC/h3LN90K1ON6x7vXpe026nz7my772lkV3
pwr2uHTWv19cdTT7Dko5rUz+Ujo70Rj3x7ZD5XIQNH5nXPIY7h2m7AOImKFhfjiLtX1cHjchEkUX
72qGwd7fCbVBOGpaV/pPCzndO5wqw3ybBS/l6K0qmAvObYMzMxq+bWT2BYWs6b+6WXnQYtKGQ/kY
S+daoDAZbHPbme5+zE+oo0JzOmPUwgL7DhsCCKHJXMA76HFMZg2JOjwXHU2z9GQM62K8aKOzLbtf
LoLLwBqx1GxxKmadu3IEk2Znh+axhnjtlhaYCeLsQ8rACYvHMrAPmkVzhSkuBb47LZVHdTuXy7OJ
CRg4Doaie/wrxM6WvN0KSAlzPNTYpRFdwuo1oXBLnXOhHUSy7cJXyZTNKYivcV+hLS+kLnaN5VzD
/FoqxXg951zq78rmtizrR+7InK6ecta5DF57oFyvueIudN/WvvOZ5UMTyp2j95WiDisSlALhCvoc
lif4Nzpfll4W21Y3Xmf0WPkkGPVNEmcKXG03wQ3Esk20L7W2d40NlHTq1iM1oBk1EnAeW5BkHMnN
bYyYoKz2pY0ebCCWKqCk6IoRTo2WWDeWwFc4co/t8NDpYtE2wc4G8WwP6GRMLPFh+k13BXDVNbVx
tlDl1ahniGiQGmKQ9MVwdpLzCactDuQChAH+0FQRCDHyvsS3eCt43m4y856iTQ++3WRtUXKaPUzT
5upNLxNjekGvCcufqy91fZdjXTetT1N+ws7b2VglLLnDG3PDDOQmQgUjgoJawH/2mmYpid2Ocd5D
ygs661S0DG+hrpLIPdmHJkWWjmB2qHeRs41gGuoNY1Binuh3gbzceAx7dJ815alvQzQlvDGc1vNP
QHQLvGe1WgX+RkehE8ZQ0woO3XcjgCaLAjAnc0t6M22UkX/5MFb3WdovRuOly+CldexEwr+tMTPk
WMcsnlYLQQTS2AA5mJW8TfqdhFPgmxgsOvZBJEXrZnijtOmbWwFxnC59BooKV9Oc7JI3Dw4Kdg6G
BS5VgdJFwzMPEgwWsePfDs11RjcKjvAmJuhAMqTp10OHJD+yl4mlb4zyvXYTYCeCSSNaRhLGgDA8
htlLktwZHnyCxKGOarchlnyrxrCPIwdFJIAiPcPfbB4pvobehTj24uQfTJzhTGHmS5jYBwAxK+x/
Ne1beq71APT6EBjJDLVkbv4mS5jx44FWIiqTaNHriIDCR5MyhfCVMEPsvgnas2IgVzjoAvU3Jd4F
xZTXnZIIpP9ejJcpxzph8OCKfaql2zqrXmxJs3uSu3Acn/3qr5SGx2isz6l4mFWJiOpWeDIZpNMv
U0xEJMoEBn5GgKnGqJn4fzcGF6mvALSsy+RsJeJGFzy41sDr5y4TuDl8nUA/mzaDpPohRA2NutdJ
N/lwMGDgRhM28nWovagAa3GRUHGnZGd8qviAXjvinbPQNSzG4FABzyXyiQZqmG+AZiLmtqGJ7DKN
HIazNj2WqA4ieQVo4uOIb6qJI4u5CztG8lCzwRbX1a5mgq3s8JQaDJwjqKslIV/BSzymW4quprsB
jEbbiOY+SMy1ZQT7qjRWokI1zHBOPpYclsJ855I70nBmyofThI89SLfOAFVAAHo4485FioOHAnhK
1UPL6GDGuRHiqo8MK3EELkH6dNt9zmbxJ8E8YG8pbx0WK1SRHJXFwEltBLsY3/ocujVGNEbw0fft
Pqqf49lq64QUYw9yHqGnH25obCVyjBQKVyyoeidoXChbEupkeo68s9eg2YIxXhT2h5+VC8u4OBak
j6Fejw1Vn/Q2uTJm0RTb0CLw8EAV7GqI+AQDHwNArO6sK+h8xGd01wYBoc7hsmy/quoxxB5RhV9G
4G3dqWbm9yIywgkeNP0bWvBg37XJM2KcoesgZNCMoD5F0UFyXTHgnyLzkpJ10ftkZu4ExJBg2LPF
+eHnmK365t5pHkhdZpB+irhfUjcvnVeS7PsByhcsubHk+cjjfQQNsaZnkCZPPT32EGZ7xBNgYzVR
JE3k1VPfP5pc78n0cKThq4PkGXxL9xD531i6svQtRHk6IVLuBBtd/BhwsmpRdrOLODQDEgfqSzdw
yLqQOYWE8FoU5sOYgqnK4BPNRSYu/EKz2HzfBAQQ6s5V6t+JHq8piJq0PDfcEcOlcRnAe5prjWNY
0GeJUEtE8HiYkfZmtAOrtkXsfqPp6a6e7dgkQHB4GhGND8jKPWfVjgAQM5y2nIViaex1WNcEIDTU
P5yK5Sj2YawWk/3gYeqcbVumok2IyGVlZQS+aE+Z3mE0redDOg/EsCrKvU3/LpEhk+LxhgBmFPdY
2FAbqmvX6Ss3OXbWhxdDoOLcj21NJO/IaZuGnNjiMKkHmzK+ac96Gq+7oj0wqtqp0EUvgB9RRLsq
0d79PmKtHt6Gov80QPi7TNvlZ808fsLOX/FIB3e1OEVsCKPaMUHmAJLfuGENI85x34ekXNExWE2f
v6+t/xpA/K0X/lcdL3WLaYgrGIqIeYDxt154MAYizWJc7LhxHcSbsl/XCkG+j73mvU4jbeW5yPzq
jmBIA9XWUbgXWs/ZZ1bGAspiDO5AA3kIY52ZVej4qz98wP/qkLOOeWSh6+Rs/2xR2VGUBfRN+YCZ
yldIKOUiaJOEi0v6fCsSrK4Eg4tbEesc0Cq3MVcCuxlU2BDxRRUD7v39J/qvnpm0dYel0yMO/ueY
Kwr63mmixl/iuNLPgqrxTtcr+1ffj0gnBk+CCEtUr/5wIcx5FPDjTlkmM17UBI5hEP/+zzuVapFo
ZEa2yVi79b0Rwqvt/VE7FjYJda1vebd+5bU1rMVyWEVaoi0mL7aPPeEJl4TQVHBkeA6cqnWoZ1hs
rWJUay2ms+jpLi6iplabXpoV+kjK+zCJEWdq7nCbhwZiJFc2h2boWePDBCxY62iA6mNCfcp5Mjkv
EcYw4RPOZfVaov0h8bb6aiob1ts4D5KUUiujzNI/zPPEfzweFvY24o4l14Ue5j+vStFxnKMr5i1F
6E+Y4iEYhaHzbmtWcx9L6ttyzDkzNa3cxCPcn0SATkbTk90MWl8//v7R8P7rHklheYxBDcPx9Pkg
+7e3Cc+Ca8VB4y0nMKSTb97YVCUV1ajlkzMMXNqudpY9vGsp4bOutat9FtGx3U/BdMur+Cy6aJ1E
Hczlbl0B/EcIuCVnnL7OBS3dg6vna+lP7MjdizXeixxbcozW01o3xhx8Q7eHcxr5kAvOy8uurMhN
DJYVyo/IUGtGohjZ8OQQayHEBDxUo6WCr4VIRRZ6aEpNcQ9Rfu209y0onwTHRWWUK4ujT5FeHG/p
DsVtnz60jJaRPPNG4l0R16q7Q9G41/1tM0Mz6biG3u2I+L3H5E31GZOUEGN0Se+6/CAKfUVcWD/c
RZgoxqJcjZq7tMtuZ/oHnQlkBHbQduJTV+xC+4Adha2iKyjdjMWoU7ZjpRYGLWc28KuHPbc3+2PB
HPn3d/LHRHJeFq2/38j5z/92I12wC5rF+7TEaC4R0TvGBsChjUUsyQneAZg2/KGh8h/LiiVBNc7j
QNtiRf7nb5RjJVUf8RsNVx9OOZCDR2tIh4PpRoB1mpLWWpDI6++/5vw8/lxTWPUd17YtTIo/F1eV
aIVyh9RbKtGRA1o43TWOqTz0uO3+0MVxf/+rzB89HMO1Qdk1ibf0gIMJjaxWMemnyUzfWrq2y8DC
XhjH09vvv+B/rg/SdXW2D8c0GXv/87LqZB+7zHTJ9ssN/Cw6gBqQ5PFqLPN0pUmSWuRQxYfeGakZ
iF9ejs0IzcP0cPWnffun5cr79202UAHYwvE8Jlj848fnwW3nue3M6RzZZUVPrakxfYTrAnacqAvt
FHcZCFIMHkXbfjWqht8fHPvUXtkc2PxermTAgKvjDOrUtH16eSYgYBYBobjrYgBa/cB8Mg+AjLbk
gQWYezNIX1ByJjAI2YfAFTVZHXSLD9uGSuFboFaDOY6p/7AnsSAFEGZKsbHDZull9XrQC0AIWOsY
XAlsopr5ALadFYVcDD44y3/TccDB2Q2EckdJ7Q0Gk2TsbnZF4NJDgj2VbL5NLyjuOPigpYrrZyxD
8OeRf4AO1TOs6iG2Z4aNDdDH3CNCzDj19Yywf9LnOs/wtyHRvGP27LCTybEhxgkj7Iygs8BPQv0v
mRHHH7K0GG9SoRFnp8GQseGEmeNd5IUMNtVazOcGD8WcRfYP5iosmkBdYthuNASb3t+4UltHrrbq
/C9zzuOEkpQN/H4X68QIFIgAL91nu4215ciQoKxfZTiyYIbLyB932nSwGNoaJF317a0BXmOlw4iR
voPJBpV6TduYwDiQkIibrcJdeHHor+uk2sY+xxXTXAWAG8Yo+9TxfBnOUWfgqk/1ryLWMRQhE3Bx
qc7kLTyVIE+ilRiAV6mW5nabXfJqvDWE4hYlM/kxQzlL/sfDxGQ5est7b2txqvZkdmz0cE1GCWFm
A1/Tuct0975N27cU5WyVR8u6j1fIecMO/wv32MCt12bdWW/P7dDuPJuVSVv2Ie9J/owIbml0mDQz
YoC4VKZrrGMllinWBlyaGJqhL5J1Wm81HsFEcptKOFazwhVQ2h/e9vlt/ud6Nr9dlGVswY6FYvCf
b1cIOFxPfW6OG2tICAzVrgK0hqswMfE8KSyGZdTIZ0erou90DOOHOK7x0RhN2WzRbc/uhVbUp99/
qh+yG/YSPpRn2rbjWBIp0M+VXVlBUspCWwaRO2BCaDWYquXw+vvfImaRzL+++99+zbwA/23Lwi42
URiW3BgbTTus1RxJSa1lXbIZpQivtW4XF0eZ/tHWNRcWE5MaPUuDd8+JjD8Iev69rxgmGjDL9Bzd
0G3nx6qrBssqup77ICBocKbESkRsU0Nbra31p99/ccMy/uMKs3F6Bn/Eb7ScWZn2t6+OsUtlaOT8
pT7rsaNpPYWPaQ0hkbeZtqGWMP7qdpKwOby11U3XHEvDeuGYs7dZNDMFk8HftYBQyHUwYjh6SCeD
bDfnYAb5uC1dYhMhiNkJMDs4MwU8SD/EYDUx6gfurt+4EX7t4thGd6QY3QgsUCVU+IA+lChWoQQN
GRkHe4Y4MkwH/qLkfYGqvgmZaMKErpgO8MbTIPkS2mlovA0pZ3R2PCAmMInonCQIJHVJR9aHnIB9
zJw154hyGD1L4zkMCXr8P8rOZDdyZcuyP1QEjDQam6m8b+VqXN2EkBQS+77n19firUHlVVxEIAcP
mXgPCJc7jWbHztl7bTAKrvUd035sEgwsnbiWHtMmptVuwvnq3ecM63spF43YlGW1r+lyliJYWjna
gnzmxUG9PXrJ1UK1Ao9gYesHjwngiLVa44DxMzo6gFEj8KURdhl6TT4aGgPEjDlwHXyZ/eKGOsJH
PZbEn0r8Gsls5i3gj165wAlavQkN62DUUYtmXJWhboRk5C3RZ+tir+NJ1IW+7hj8QuGBzlsvEjLs
q0ysstrZSUwuEYL3ItgLdQzzL4c+dQpWzafvXgHGHo6F/64nVx2GZmO993GDJ+MZjnbZnxKr5NFK
es/MVeTVIl2gtPrjoN8PzXchr07U05iNAYjrm4KKT42LDP2LGX3OoOmY6baLc8DOsOgxlqgRmkgL
c84c1HjrpIBoyUNxCCdr0WHJEF8c7g3fh3PRv2SMr5W2lmCwvIGms81Q0VxnzrAFxAB8+n0ERqE+
OhI1R1QWrXHOUg4QQVtu7gyvI37XUr8P/JfQPTUC2VKJdRGTH61ZwJvfU3qRPFZnhEY4fJbZXVwF
c1oYTKo3w5ZQDgziSddoJ2hXAhxH7fQrCb4y/93sWWEx5+dGqR39RiuqORPw+RJlIfjKDmrUZngf
nas3XEq6eVWHd3BkC8fspvgL6MEstfGWtj+oRQqM7MvAcePNnMqPRjwn1h4dcWHdhd2tgqsRWwus
AeQiojq8Sb2SY+AjRDAyfupoi7OHWn8dODYCG2jGu7SuLrOVFHkHZ9AErzFq4P4WK6ZwWgQXkLEK
qS6Q3g52cStoVMG9gWmhg6HdtPkq6p5s+u7OQ4L9FHelQ2/aDE9p/VYVV+x9lcU/hzdj9tnUqiAB
iOqevrqTYkgnnyP/Hsutoc5EbAlc9uG4G3jT6+rD6xmFwBj6DvxzHjDGQAkHii/Cbu9f0upJU8ie
IgnJGj/13DrjaZl0GZOXcRLs/6QjE/MWMzx31MB/zcJd1/k7DrPI2UpKUNjsNlE8RuIx4aSH4R5z
tGiROtnJw8ixneC46fvnNs8J97zFu7q02m6R992qk4c6XcfsU27gcS8EtUd4SHI22nI/lfcO3rHe
PRUUEOWQrgv8wNYL7pKM86DkTcvUng4+MN3HELiLh1UPmcdoZvDxPkzjLUBBbuRY8BkezKmsCKmq
Ztz1xsEITzWY6y7hKgYBjLl7kqKaq7al/MhRHniatTAKUKQZzBoDa9Q8pHyoxUqoD1Oe7dktHK2Y
0yegJRp14W26ETkpQwUNe+2ZWEvF2Yw/SdVvAkugHTzVNFPxcdG32Iztd8y8LphjP9gYvZQElteo
nthB4D97N3Hz7bFuWkKvi+nJR0A4+9TjU+MfJXlECUY5mZFktSEhRThnm38jx0KuvQtrJxkLVM+p
jdPo1iUUvsHTiAeYfvGldF4k0wCKT18jBltraZZ2Nx6OdanpPMtdqJv7sL7EGOM6VOht7R4UQnlX
X9sGwcC8rghAeuImtdcu+pYEYpaI73CvF8PDMJyhdICOY3pgL63uAh8BAh7bLgxhuJsLHfx+nWNZ
gNGIaHRfdFiWQlxazLjMalo3XbPrBC5oMr6G0EROsKrh6IftvYHtKxKHKPlAXLnC5/NlMnjrgrup
78+TgCdNmmM7exExwpozDVs428j9qPHKUB3ShUY8yaDY1a66ZVxbhE0BFajNAMezX1jxRjAu0PIs
BvOxAnJdMRgKNKxIHYuYd2bSv8nEPFUS+tnA/LvknSvUSTQQaQ30U9iV9SA+yAnDhM5Np8TOGxMk
iakkrJJHfUi3var3JB3n/OtUNTc8BtHR7sbq5htPNW0RG1WT0ZzaWe/zDrAbD5qZUbfn0KHnmIsb
0yKMx9+P9AhzgvFc/nceJH8ajLbl5Nr8h+4HU3ptM6UfdsfclPzLmkWN25W9Xvbfcjj66jMcyNS6
0z3uBDsHoYcKSD43NhJem8kJjykzr3QMlKhb0Vz76VFwzUBnZKa7vg4XJuqjoYlWrvaZNS96A0gB
PBX3pI6iO+q+xSDJkMIdwymEQCZBsGZ9uDljsos2FwYjkUiMnBzOylH7pemb1sDvfR/X5GCF+Ibv
CIOepq1VPMX6LS0Pji3UiAdtLovKx0E822gqO/+sRsR7yXTr+b88DnupamBHSO+8+iJJCtSIOumA
PQk6anpL9gC7hQG/m60+7sXOn+59k3MM/XL73Fj1yqLZj8eawbC8jHK89nCrxdvoP9Yk8BRWc7EZ
ghTGtPejN70odpzpaP5AF7o6wMSu/Q50di6nwudZmPHB8OJTl3Of87L2K4K80xRyqTJzWbqAo7pH
TfcubcodJkOQBNMeuylI3haljYJBEgGr7DeVuIwg3hLG3+AvQDCmF7NGd7mP2DfKEDW1BnYDhyda
Ge8dwx30hm9iyitmpNZrg6jaCRnOkXzOKI1ADnfV4+yMmW0/k9/JIb8J8GOy7Zr+q1vcgd1Z9wbE
aVgZAbOYIGHT8N57jcGcCVW0DveNf01yGAxsK1wGd6n+aGcV5Ll8EcF1qTIGXBWQ907bFjl+Uc6w
uKb+i59D+6yYJzeAYAp7Gxs7NIue9zKYHzI5VTmX4p4DSZ/FEauAKjyeBY7gqzL9UXXYjLmEAQTf
4llC9LkMkxd93JvBx0zvA8Z5GOXSVB2hlFupvfSI4APu2TrN3jinHDRhoGSrBttGQa2LD2uPBLhD
Wm6OJaY9QnsQQ6FEnvxlhA8J5JVN2UsmM/q7jho1nFYqObjck8cRTzwjpBRBoTUQEY5s2ye2AD3K
WC6jjj1Fu5jOZ8/gO8RhY6D4GFa0eHEc5agN0W91ePNe/fA11L41Jq1R+jy6t1l5Uc2XV11D/9LO
bxTnoV4zoUKLQLoebLXPzt3V7llOqDnxCdr5MkO77EAHFMMxCr+Zy5T6Li+P3lDyRu1GNnZFHjn4
u5DyB72zxrETBfimd17krTrsqHGr3nGFEVX/JXFC4xeXG8/ItsRzwUHG+D34Wzl+oeo+TE12F/kg
vvWof9LzHrk+ozUUTgjhUPlwCK78agsokZnzBETr11RsrbjfjX5zNDgrZ5FLjbExnn00RnwkcadK
0cgg2wh+tck1TR6ZIHrFnEV4CQf0+uqJ/tshK5OnmDrDnYFDHQ5469kfH6LymlUPQXMXx2+jkRPX
PK0SQdGrvDU62QlfK3M3yMc0BhiF6uItHacNQy4KaWPVzkh8g38rfy9SyIKJWBVsOPSRCTkAFUxD
PtTyApnkbCEPX9AWI6sHO9CDpoQ0UeGkVS34VYxfYdAf9aQ+JPVOdFs4ltK983riZ6adTlh5NTpn
i+pMBJjwk/o2DjK+6v1AZlpKk1wMn4lzNsL3JmCZtY9ExeE/eO/Eex0U67LF2w/dQlrB/cStrCkR
cekuit975bz1hMJqgkeNPPleV+wF69i4RAWyvmWOTu/MLjAwj6vXOjw1d4MxtFI0sy8ksCsbKDju
x/e4eJTOQiP5Si5BPNkGQmVoT2QksHkoQOl026xF8hGUT7X9C99NiCtRLWLj4PZnYmVL7wHgha+v
h6hZptYxnJnwx4hVWUzbHtkohkuVoHp5EdbRQK7rvSfikMVHDF+8QkFHfl793Fr7pnmZ7HtCcfB3
zKlIqOtl/hqCWBWvTnetywuAqML+GLOHJL5VYHrZ2NgLtSegdZycqr3J04thPlo6uvk9rwbmC7QC
XryZG2WTgYv56JRb09kJTHrpsErM14B3RDxiWe6hlxZERt2H9kc17mqENr67IfQW3LCQ+2ZOBSN+
iRYUWh/q9AAPOBTg5JlAm0S9JMjqKvtuREhmbDw6igZp1TM1AoQoa6gY1bKvn2S1LMNdAYeQsO/e
e5btxivPiFFkf4kR006XmmZiirFdLHpY3NaXIV+TBN0C+WYgjr9Y2ZJmsEQ2wFbW0LkysiUkEnKO
ueY8DIBFYQDUXPJPGpmf2TIzb4Ga5o98JALEYrzRMfqXiHwJPy1Y34rZM5kEKzMjzQ/q3cmBYc4G
O5xwoOIhQaM9NWckeR7H+ewyQOQ3bUmJ601Ck55bY0vXLENK0aPp+w5CksXf6TveVOgPHfeV9hJa
ltfG2/spZSQAr02DtCHayJZD6aaOn6zmVF3s4sSLNBbHmvO82msGn7AMasqUQ1zvuYVLjdi2HRu0
9hwBas61X16/UtPZq97E+Modj2tRK4+oka3hAcWAp85dvLVRf8f7GpnOdFcLJAQfKNs51Ie3fnrQ
5aMM9zMfNzsUydsEugxT0lfLSiKwBBIOGC+iOvXuldp0dHaIAIruro72jj5DqDkPCVbgdrf28KIE
L/Fs8NmNVB1ScfEHTb9C2jVtvfjZ7655Mg8sDwZk9y55IhMlCTiIt221GNUD6RNFg+LqOLVP1Sw7
Wzs5yrF/FNU8KdBk/XLCHo//XFqokF5cMjq8o0nkjbkuodYvFQZ2QmeDdGnGE91MskDhtj7zgvco
Mon29q2F1YJjn50DdwSeENCc4nANjpb+YmOPZ4ATbyLn0S8fnHCNEkLo22IEHrPS0Ppke2HcEaWA
qQVeJfSFjW2gisRlf9NezbmNvhpDcozirUHckh5jcSDr3LpLe7JTaSUlwJ+NhQN2hF0lAZwwLGLK
ta44IwUFWNalB482d7JCkEdFN1Y7AhWUc0aVOnISptNtNd/s4mcHjBs8iWF4ENOGy1NhLPr+JsWR
Qvc+hHiZXL28XCn93s2XlGYW2LOkuTOyTagwER19sEjaPuvpAfiH2vxFb1Hv3jW0Ko370cinKFu4
9YGiNXdfh/wfr76RIA4h15XHRUAFV4vuqJMNmIbAryGuPdnRteooSLhj3iKoKE0CcSCMcz3ohgN7
OWPNuRQV2h33fMc6FeU1z07Sv9WSs4cNzo1/JZTYdK8i8KjFfFm4ycS51C4U6EH4ZXobNzlHPs32
va89wuVorGip9/Qn/WPkrCLcR03/jGcDk9OSrR6dDDlUbbe22pl+PRFdI2ttVarnjhvduCIKAK2O
b/L+MyBdhAwEYvA6/YEOHb2+tNqlvL482ij4EuUD85Q6fSIwwhlnHWlNmhvC7Bg26oo3gNKipx9t
8R8WR9nsnXbpt9zst0EPFLi4wboC/JiwZW6QqLY2BWEfVHlYWdNt6T0rn6WETRM/xMZBdy6Ovr6R
EDK4LZtoFG8Mwjs/K3nOxUhDfkEMXPXaA0W+aeoLVkESROGX9MlhcLZYUiq6lOickn1fr4bqKUt+
ufjmuRQM2LXXgbvnHGfmsQD2ao13pvnIICMbX6godQc/6QtKPtKe3X4r5C50rwNkPOOo+ncIQ1au
k6OKxCReMIlhw0rjU8/dEnWVZTxa7uOYA33YY/rutDfdPKrwauYPnBxpuI34Qpwd1cntPuQEuwmy
ULsttNs6vFXlXVmgmaOuXA/4p6jVqkVFUWS3i6B9COF6ONY+QqZUL1L7ZFf7wj45Lu1/+5ClLype
65xgoDFpT4LPc7YO6MFW3MIHpCgz473iGJ+QlaKkJlCOMntwL6b12UTs3BeHmBUHTSK6OROZ5WqY
4YfpR+U+9fgiSVtINx4XC/OlGx6wbhrD3ZhAFts6MDPQIOlgOohwy94ctaxpRTYbHr5ZnrWYS3P/
mdPZovYePpL0mIyvevZehL/C8Y1KHN9cPi9eXI/7ijTBtP3CClWYW0/s9JoEHHYntR6rvVk+9+NS
GB8pI5kIy1n9hDUOpVFu7SLngMJ0hsJ520nHJEH3clyj9UXSUjFp67jtWG+eTz7cUk4vSn/wYOXo
vC/bkJxBpO6B/uFhVrMWJAEwHVLDHtvLoL2RdwCen7/ILV5q69BZ9zZSx+ATU+bslJewSjaVfraN
NVnqnrXHPjBhPdH2iv+1PU9yaQwbriLVRxXARduYih94Cf1zugVaCsi5xUsBCEr0D426T+019Cps
bYAm1m7+3mEKcHdjSm/7LXAxAl0b+1zpL7l1MuqzoIEPuTn0H1nqxFEb7DIZ1rIsu0/VWgywBudk
vLC46dptXj7JOZSQtaD7b/VMlT/39H2SfNmkkrbFZkBL6KbQ53Rz57L+rXqZoWLMq02Vo1otNhNr
L7EQeC4sD+XpbS/2PR9iT/sEcYjbv+LXTIdr7K7N7slXh8z+aMVVDgc7f++beOm7PQM5tG2bbrg1
GRmK8Jpb3+wHlO2yo60EfmZ8aLlb2+LWsigtXkRX7tXQrzzI1xk1M1Hnw9XQjoY7pwwstGe/pyLZ
+fq1bj5S/yGg8icgrEwf4hS87FMDIn9YK4QfLhmgkuhOgqKVBJHIwqzP7P6QF2jjeMW15m4+PmjW
FrGab24bchVyGpDNTd3fg3lz+4NJHOP0MoGRyc11a3B3x1lXWGBYto2imphnIqwl/B43kotIt6fv
3RmveQSYHoJ9hOJ/7cHlzZZlvSi5FBs8kVLtaNzN1q4auAKMBscmaQqO7aFmQhp1iGa/kugexyIS
AwbAbXPyJmxH28LaGWITJTuvOQzDdYovoO4SsGRFdPaLT3PapmJC1PbRDt86k3FRLgr9WJSP3D8m
OpkNGn5scHN3bwfDIwHAHR5Sa+liIzU26bC28MKWJ5ekxMLjdn1LdArnYq/OTYN2i9CLY5/cYRRt
GEJDb8VxJCh+jerewawVkeqO6285xGAxFljR4n6t0YEo8tsm3AcQMhgmMlLVEDOwrrin1JsQXwbp
OAG28VNnrZic3IQCzuvebs++5ATaeP7WQgUG2HW48JVsEHh0+Kr6JVK/wpQjZNmKpd4dHP219u/6
7n0aEVVy0U/adV7epek6h7M2FN8RgnJbg2RQLnqayxC8olfuDVyEJ8xewaHOL0578f19jkJecH02
CT5a0oKV2VNOh3XW+tjgdaC3myZZKWzm8XPJ4kdpax0qB78L8VybqFvR4phq88aHAcsNlAoo3Yti
g+87IGWvHwk1gxcHE+mtVDCR92n16LIWPedm/rUa7BjojWk6F/qpbZ97f3gA8I6lciXLR/hCxLJj
mnqaHe809+RjY+05MmeksMaoC8E9tR1L9JaWfxBuEDfxMHyxk/VBWVtNfU246Fju/o2f7EGnZePB
QlSNwSU7MMuvyI+3P5Bca3R7yVKnTIUmj66egmflEgFBRkCv7iQB0Vr50viXAn6wjvl1C1pMOaQb
b8380MhdxrwxZzWSLYTaAAY6biEoAbO1pH0zobdnyRUhetyhU7e+wzynMOW+sNW0o2mWi8zYG86p
0reKbl+/FtktrZmCI7JlT8rkAWVWVcvXCJ2HQIbm4eQoOMavgFzTfOtLtTYmrsq3oX8X0Ism3iwP
DjF0Mo3tGSABzUqn383mBtweTn3MQ5BGc1TRTjHrSGyQZDgWYF0AeRzkja8eWoJG7QJfwGqGdtJt
6aOHhIFXT+8z0+6c5Iv91R5OA7qJ0r9mBD/meA1LcUg9dgbOEwhPPjOvzC/pDLRLN/gW+tWbzqZ4
iYkotjtsLU6w9NGX5WGw0v0WiudDGz7orc3hyJ0k+jJHDdVDdw7oQFSZs+m9/miXxA6eJKHJ5bcN
SnC8jvK28u/p3NxE5ROLVTjvfrtX88Uc3it3Xf+j4QpbWUUxAxEWuoWKvL4I417w/7WNT4p1stdq
tr3pFtQowXBZ+ObTTfMwBcnu6oXy1IcvTXmKkAE3D7GO2P+7se8bgtQcZif9+2B90f7457himA7G
mvPCWwUWsVlk0oj80a9OSf2rdN950UeU8Lrnw9szGaVe6QLJiQ/L1gUoAflIAgD5weH4VUQfnlnv
OZoixyYDRHFu09m5DblsF1jY9C9qhVVIXzAjLRDm8A2wXPIbICetYvNWR+EIbX6rOsiVae3e2dJ6
yMedsIJznJubotn3BvjYhDNA+DXmHCqR0E27a2r2nEcFz+cz9XQoiEUHGhghy8doeTgiK8NNj3rg
k+Zk9BR81jxSdWpY+Hmel9pC6b4gs6O0SKpO+ri7OFqH/3fU3XxfdZ11aLkjoEBgPow6/UJ6/ZrO
pmSRmQREZwxVFD1xuUA8SmeKy7ldll9EtbR72FQcQA3CTNjnJgmwgKzJWHi0w44RfDguh0ianDu5
fenKZj1Y49ks6HBmt7WxEcFVY7iWZTMQeuG4yUpxG7dDaysSxgrqO0k+A2dpYvJJI0yBwInJsMfg
l3vioXdb2kYNftuEJhfUo6VVE7mhzcIgbKgfg30Y2ef0yj3I1uEtEZC0YFpqrVoRFNDS4PJ1GoXM
jxnqqhFxLlEqCd/ScZ49oC0qcvFxfYZavWVNrtJJ20DLvwGBwMUZNVa+zqX6aEJKH/9sI6t3ZLNt
vCeGZNni/0BHxH9uI27VFSmIEG/Vqrub6ndX27p/k33/rhZEBymFpZuwuEzp/JDJpV03lbYoMRxa
Mf98pDuX2k9qxP5ZdAyriYBCX8+3eaHJv2CMfhfomRLxLjIiIdBayx8ymrKvqkCNGQ+pLxDmRU3k
rCNkQs+lTwqIkQfVfVHD0PmziGX+Pv8W7/CptEuRr9gGyoEfCpYWwTgEvQLStlCMZkAxIOOoE6I2
NBnOxBbKgT9/oiF+V83wmZZUpm25ZF+qHyIddnDE8WhaSW7HkWpN+4LMVhEAW7CdA+02SAZqG4fe
Z5MEWysanyz/zk26V9+ioFGafpaiXJq+XHtDh0bG/yUNBfIS/nTGy9G3zV2nnPsi7HAh83Kb5kgv
HLiprGwopuVHzfwmrvPTQLKy3yYkado4kkySPxGF+MUq02aGcbrIVPMZBpzJfrsJiCpybHKjsolN
qgPZwWhM46qlg7DVUu1xFoBXPf+36geSdikb/Lm8uW9yhlDdS9NyEKee9ZHF1C3YoSYr3II1t0Ap
Erk6DeFnwD2MXwJneMBlMtnWg/kkQ0QfFiGXyQUi8MaYZs61fcmK5jZtzmyTle/BkYl2mAa2ddfv
WiaFuWkSMDDGaxswwhRB6IoNTsD23BnDA7Tk57qGPTm5WC5HYiW4TzZTe7CtaCXq+JdTIkbqOgqG
xJ02pUjOKfbDkvD0WOVYxLH3KophuHt19eUZyTJhpzGAmHUMxj33EkEuNsigsgWUnfpJodgxRAKo
bx2XT0Fpf3gTF7wkXlrcgEaGm6m3LXTtzdSjLelqjwHqJi9mGtOj5+7dY1W9eO2HzXALQfdG+Kdc
Q1QD5w/kxYSww8PkZRGnSgjX2orjh5bbFnaY4DtJrQMWjoVOLH0ffAqH0s3dEpx2DHFCF6RXafnz
FMWfYVIxaNnmWnno9U8PDZNXi62RhXca1XVhd6vK3TU867b+GsmD7meDIr3pCiyRPmwnBI61NBiq
W0h8X1Jg3zJrF6q4+s1zH9vU6jQYLKCKtGfc1n5tbSQdBXDmhMFLZhQvaGsOJYvMRTcbp9ARtZc/
v3N/e+Pm//1/6NTwZEx+nbK3ZLgZ0YMJa0NGN8O5P3+MPsscf+4mhq6j6ZaoyX+zIXSY4mWBb2dp
66qtMME49TKqRi7AMgypz2JG7BreDLj2mrkfrbkb1wR+8EL2qE9F09Ch+fOf9LsxwpQMiZSaxYAK
cf2/v3kbDQ32SXSwnOt+tE7aKHk1FYbrLsFo3Pk2FUIG3eIQRWZ1G8zL/s9/wH9oBE2JjQi4Hdur
RGD/778g81OjatPORpjhcCnvBpo5gRlVx5Ga71EH5LLlbu6e4mw2HxgzTzY22nVr6RrDQaNfmKk9
IA9z+3Ud6+UpH63o3Rl9HuHoRbfmKFrWXhOPIHNHhcNuLLr6RnWmsy8A/K3+/HX+ayUpw7YtARYB
99YPYtqk5ZOBnBWUmxrqVT51GAN9JuB//pT/0JSaUklHIDoxDeFYP3402ykiwx1B+lkwkRA02/I6
cEnfumEOOiOVDizwJlmVjQnbx0VGN0RVeyllpe7+/Jf81/kIF8JUDqQ0dPw/vm89SQCWNX+IM5nJ
XV8mLTmnKb40S3jAieHY//nzjPnw+/kK/c8P/PGqDjgLHTee7GXMDsVjV2qTmKTWJaAnTsIjVj5N
uaeKknmAjd4VrYjAI5LC6GxnzWVGQiN3fOBHReEARypqevKVRkRHPefw1aJZRqHezGK5/Aj+VHsq
zUn/y7f43d2HI8owTGIoTLYB4fzQQ3cd0SS9BAZWa0mPbC4o1ckoInEBPhi/ysozHZqDVO7MgTQf
TaIcMACPobEPk7jjZRV0thK3d15J0OUqrKukxLmEkewv7pD/er6OSaVnzpphw5z3j/+xM3ZeW4KO
pawaq57xicD+rgKmw6pyk20eSesvv8x/1JfScRzWtm5L0/xp4tPiyVJNSu0TJWpcJzrzvbDx4pUp
o3EjM7p7SSjypZJVtP3zyvr9m1qAMCluqfcsXtwf9WUHNMXVTduBdxdbG2/gBts3+kckpNqFQff5
50+bX9B/L+P50yw08boUii3/379rAMQ6LAs+Df2yS2LgNBGXkYpFwm/yt1Pn9z0JeKNpUju7ho3l
cn6l/scz9Lqqc8KidZZV4Tm0SyNcrbBRmL7NSPdm0hsaJ0R1lmoU93EG5btrLB6xCckBD068dkds
2oVtxk//6x/BYJ+cz0JLsJn92MUA2FBxDPxhXQ35qZNuDeMjKzaINNVfDD6/P11H8guwsIB+YvP5
UcfbelXhTmVftqGOLQslQyZjxexHqdKz0Cr5N9W/+u0J26YrXMFnsT2zsH5sVFFj9zpUQGs1dFVI
S4MIDlHWzrmQKluhV24WZeSGq3yMCWgZE4j0rqiMXU09iv2eGuo9DgYCHYoCKtcUMIDXY0fS44B5
e52KungaLWv45alGEHMutbU99IzMCIe1zkBAmJtXaG5xx1ORNa7V3DajLQ960xl0jylhHUERGTA+
XBOa0J9BYbavdORcfDV5vXd8mlZmHOnbUmMwmcZGvCdOKlqTLaWvHV1FawOcdMGoBV4Z+SoMNDs2
1chuaPlOTYS2ozT5eVG+snVAQUkghQHFdZ/zagKhbmX+k6MZxRP3n+gKFaDcqKyf+GeqqqjPoY4A
Sit1bSfToT1MPL9h67rODBBX1SDoGnoOgrzRs0F4j+PFKstmi+A8CrZRZY2gOISbbbqsGF5iX9Zb
P6ItlSArBHZjeOZhyKoI+cBE2i5XLWhxuo3xdBMP4O/qrgzA3BtxGuzNcfJPiRcwkud2GwMjjNRL
NXzKwKh2CN5CwM1GRRsVeVZl0LHoMzvdqXGEqunXcf3Y9J6f3AjbIIOr1Jkapsbsc8oHQC1Dm6oJ
jzDxvgxXiY3LO1fcJBr9ibILmZWhw4RyWIuB3AJf4gmnbe5PxE1FZXwoI5miDQzHdQOAk4CuuN8C
EWt3pRE491UC1DL3QZEoZ1D72hlhxzUu4XOJPwsANAvmZYXJAf9/+qtIWvHmGRE8cs0GH5/kUQ8f
KFAbeyDCbhFInQtOPJOWi6lpbwmkgljc++C2xqxCDELOFo3yQbPwRZTe1U8SuiA9P0NDa0rPGwya
pvNsAAq3F9EU6OVGq13vOY1C4yEccvsvu/k/F/N/bbC8fhSU86ll85qpHwdX1uWADPtQrlTe+Hci
AY7mh3m9g7cSwVyn5d1FOXeVAfmb5zLZkmYFyTpPWmPTZq0dLcZA66C0Fv2yjKW5dQcnf5nCVh1y
o4mebCPInlWYWF9ZnicQo0wBQ3HsQe8sGo6X+4IadCFMMRxMN27u7SYnUGCE9jlf6vp7d+ycI8Tv
6T4uCKCqoUdx4rOKBtseD05eFtcgyNtT0jbYlAtVXRq99L+4b0/e0rBsZhlOVjLMlqnYOloD8JxW
RXFXt4WLDCnJfnljlf7FMfVbDwYiLjJfCycXzEp203+fJDJzJfR3AF2156X3tBqMe88fx3tlFQiZ
Kyc+aYOm/frzKWH8ZqCaObw8TSpq19GF+HF+1YQnA6LxrVU4pbjHmhKwyY0YB/NX6pfVnd67qA6l
aEPyLypJ36Fpm3zpBPF17EvcEqHvqVVbpTO9153KD1W12AYtb0gI6Rr66txEU3KnF7LAKkJ6mIFe
OAzTw5+/xm8nkK1wXpmY4Xk4+OF/fAstVQ2ycBakYXnayQK9tykJ32GvDG/HMtf/twfePx9nO2K+
VdHg+fFxRVHaRTZN+sps8k3pJeG+t8JhRXON+HFdW/35y/3Tffv368a30x2drDxKW2n9OF+TGcVO
K8pgmDh0b2VTwazpS7966SaGQZrlRR9OqUDc5oPXw9vVGC/ZQ9Oj+xynrmU7z4xdFrnVp3Iz5ltZ
TGkSGFak0MwKAyU/pJe4c+37vuyZj8k+ttajhJhWVSmMqg5FhUXtiBjaE+tYT8OPqSLfNoj6BKUJ
HixQV2TPkqW7MnwnBRuPGYvU4DyV4Din7jr0jfuEXrSJF3/+bf6pLX78NnCk2YQcYc9+wx9vjatE
GTYUvKsmDbwz6WraZ56BWV+lLHh0t4SPGzRX8Mbgxohyw/uUvtLPf/4r/r38HBOvtWkqhZ/cMk2J
2/Hfr64mytZ3Ki5qvkJvoU3lOh3zZhNXHq18LRz+UnT+u+b8/eN+VD9FUA0tGRICWVtq3+upQPyY
euHrn7/Uf32KcqkTLW6gpqN+3D4JUXDtUsM9oeUOSlloT8BwGvsvi/sHn/3/fRkbOz7GYArp31yT
Q+I4XReDQS+cpNtqdvjBjgMsKwXh0+deuU0L3io+/cz4hN6CwoFb+lq6qULbxqEEvTthA/vLEfcf
T1SZM14DuD98mJ+MAN3XydQoO7SJhEhfrQQL1k2URzrXbiI3McS49l+2//kK9P8X8j+/A78zZ6op
4Oabzo+fe7D72qsKxSdy+EE4it7ox/QEUscFCizHWyV2q5aN48d/2Tt/9DscHi4dFRPcDFRLsCLu
j+UUtmOXoQDEto08GoF7UAkcJg082L1oE4v+mIfdJAwUc/fIS7VrPwhiTIlxrrf/l7PzWI5cy67o
r3S8OVowF06h7kH6ZFp6M0HQwgMX3ny9VlY/9atKFUmFhkUWgUyYa87Ze+3cJujx6+futHj4+UKc
Po5jsbwXNk4aTT8b7dIYT01cAuCLfcCtbZS2cmKCUxEgrobxgieoOJQQRw5d1yDHqBIP7eTXH+EH
l+HXz+CowrR0U2OX7Bjq2Q6yixQz9AvFnWeeg1XBvVBC7jp50agCU6CO6uUY98t4aBD92iRek+cN
8tezCSf6YfrP526IlCyBrYi+TEbgYUnMICkCBRlgbsvaSHzgRLqyUyCSg+ZwmxP9mJI5Pk5tkAdM
Z+sf3+k/Xvv/9N/z478+ffXP/+Lfr7kcytAP6rN//nMXvpZ5lX/U/3X6s3//t1//6J8H+Z5d1+X7
e717luf/85c/5Ph/nn/2XD//8g+8lmE9XDbv5XD1XjVJ/eMkfNLT//y//vJv7z+OcjPI93/88Zo3
xFlzNJaS2R9//mr99o8/bJ6g//j58H/+bv+c8mfr5L362+45yRkS36vzv3t/rup//KGY9t9JYjAd
VaPeJ3TT5u3s3n/8ytL+TgGOsoXJ/sc1jNNiN8vLOjj9mfp3ejeuzZ+ehkmelz/+VuXNv36n/x1u
K5vUU1nA5d0Sf/zPZ/zlZv118/6WNekxD7GE/+OPX18KRac4wpBgGaef/1Re6GuW0DZIvaVY1uvk
EC6HRbBSN8Hyp0vy5+l+Pvyvg89fhz/9/KfDx2xba9EOFixprAQjhTG89HCU6Gqo+ruRR88G6RSz
r0/260L3r5OdvVRxG9ueDBp44jzvHT2cwAdto90Y6pMFJv7rk5wtDP46y2lk/+kraZEUo+X3LgFd
21q8VQVKcfnujPhenW1ZfYxwn4Px8uuz/Tpd/HWys9XHkDfsya3Ghg65Hyj6aBmllvbRMNvj1yc4
HeivAemvE5yNzdaYaqCKaoeshzvNWpZ2fZPb/u3XB/9RpPrd0c/WLaYXltJIKsIDFtoimBobNjrp
rTMDAbmsl0itom+es9PH/d2JzkqyXecVmS89exmqayIr5hVU2a+/w+lV++2hz+bNJKCNMrgjccRj
uu0rBDyBewNYD2wyTftefAwUWwyvOPYJ7f7aJPqM3K8wVpZdIdrJkHh7L45JYEz9rYgzDKjmswlK
G5w8VqXWuFYqFZBMsjKH+Jsp/7On5myGcxTVjJWGPYpVOTMN2R91iGWqHcvom3Xpj+HhN9f7fPmi
tqMCw2kAqdA0N7CWyThQ4ELHAZy4pNnRL8LQYnqPpta/sc9flMSsE1xEZp2p4jKRsJ+THaJ7Cjdk
SVDVe/RT5yUYdWJGcZFnWn5nkjlR0xUxfVgvufqWDdqtyXKMHpB/aLscCRC+nhTDlqhJp/XEwQ/9
jdSJNBZtv1A7JnB1/GYt88lDoJ+NY7beA4YouKJ5msAEpbmYa+F9rLrfvIaf3DH9bOjyDJmKlMF+
aRmPqovvv+1nPenKRNY9fP0cf/Yu6mfjVtZZWelKuJLqxXAnF8FCPxL1h9TNXeYzwI8vqvrNKudH
1f13T8fpKv40RFKECMoEiM7S9qNLV5Wb3jN2ijCPRRHdy9Z9bE3MgT6lylk/MqqZifThD5rXfmQc
nADUSB4kWK8qE5hu2K+7WGbzry+DfhoR/tdnO0V0/PrZGjfrFCp94UrRJtU4bYo7OG/LdBdPEX9h
61/Vy3rX3rE5QPJ542O0nsDjnzXfbLH+tYf/3Qc4ezkhSBc1HvZwpdUouonIPMaKtyD0fmMW9rWr
BriUC+mT95bfZyAtiExbsS7FX1JXC9ERFeLb+TEKgCugrWMI8fILNYCBitNZwBYkY2rq7tzImFld
sK+FukTsstC19k5tiYnIauDXYw9K3a/caqlYc15TiARLA4mCEs4LFuFs6nHIkxOl+ALjBH4LReWo
YpRiYhhspcYmRYBGZjZA0scms5/YEU/hyy6LwYLuDEBW1GEyo2kQYnpUH4cixZIiNXgudvMmKBz4
qKMVifQTP40tMe2YoX3hpvkh7LQcgt940asWQbrlY5ygCMx0QmeacRda6lNnWVtz1C9VX6KuUXHz
aLWPQNPFml/kK6esn7QC0yd8ZplaCwZvLB6qdsi05CIdE9itw71ptgYm/eEmdBBbICCdWK3U16as
IxQx6O0DAw+OEz67LuTFJPTXtoZFTGm3ZeidXGYewslB3Ppl3O4pKutvrkRcowwBNGY7SRcAkTb0
xqNFZklSE5xVB0LCaNNV6YErchp5aDDHZIq8y7T04KtmsWotWnNSSm/qN4AAHLHVaI5Dn02XQYo5
fFAvLNG+9G3qzaoyuPWi1vwwsrR9NTzCMXwTBFznk5roWb23qIkam+sqydn6AMMHonWJ1dGfWYNN
zTuEVxTwXe1aXudOsab3ROJE29wXZX1LGdGe26Qwk28OumT0t/0IucaS9k2BUrbpzIOhIPcobPda
c9Slr+oh8oYEE14vphrtf4w7iA7G+COQnjbLQSImLgKfQWyEWYhFF5vxnJ3dCt3XbeAR7iAGcAF5
9RKWyK0T5zJUY/KqknXnQuT1QkqErXhJXLy+eQLEmLI6VKF84pjhoUmUWz3zjVmepzeOxABrwkOY
DrEzMxrjgqLhk9IUl3rVbIhc3LqOdxgS3j5ZPZmINTKNkO9avzVgjLCymwtlRLDdoIDTS/ehoeFS
+OrC68J1iwERRSth89CARs0uQeyi4nZOLuYYEgXPN8r3vJ7bMTHS0osXjQpTRtIwUZXoWHs6tnvF
Jn+j4EYnOt8yDGn/qPVD6XWXfSvIVEnJ/B4L4GwhUcFMZq910XYAwrI1JcG3si9sUGvKVVW05CFa
N6aL9FxrABl9PTz+dh3FluJsOwC2MKQSgY2tLm4G9yqND18f9/ezDwc+m0ApWQ2OHpv447Sls9Tn
HSmWL/bURvs+HZ+9DX3Db0b4M73On0taTnU2l2p+C1jodCrryXQn5drYEC6xxCsKlGBVLr9bcp4O
95txXJzNp6UsMz0hf3gVmd79YMVXqQdmQCeNXWCpKca7r6/cb1cefJuzudRMYlHmuPZWp25bu9Dd
Ax7brw/9270fhz5b+2cNQMawiBG45ngTc98kKwUbmx05GHscSlF16E36TCeUto+6byZA7bMvdLYn
GAqrk0Fl8IUux4Vbzk5PQ7G0KezOmW3xbyzKJUPgy9ff8bMH+rQM+GkpEqH+zGJliFbZiNFRwqdu
v3nOPvseZwuJokqrEUFLtOq7bOOTjNt2yVVN8ujXH/zH0u93z9fZOiGuYjtssipepfiLCy1YJk21
bB0auFoZP3blSaIn997oatNR7Z+kO97HJKtCXQqeQ0a3iaONR6pycOKg97rJJnaJh8urW42fUY84
wRLLfqbDHLGkxYLWHUj08dTm/3d9zlvobcDawG0tiC2DmAahNW/NhzzKr7++PJ9c/R9Ko5/uK8hI
Q1ZFFa7s9Gns4HeIbYln4OuDn17h31z686LIUEF7RuUYr05WYfK1gCEgCasgqXyniDqrjf57kDoX
RLtlpIzwzqKVarvP8ejPIV2+GqP2IAL8NS2Rotu+wJ5cqCbV2TB6rgkA+2ZL+9kIaZyNkCjsYRp5
brQSO7Bkq2pZb7Q9DJ1ZugBe/M1U8skdMs7GR89xcztGr7KqimOo35fUnJNv9jKf3Z/TKX+6+V3r
uXHIXmLVZwcLwn+FX0U7VN3r17f/s09+Ni6aat2EFeS1Vd0GU7eXWyN/QR3wzVR4Job769afDYDZ
EAYxG2h/JQvj0uhtf6bg0rOs7gq5OPaoAvJhC1OUttN1nWVLWvTJIo2sfT9W+VwqtWRP33orW8iP
LlR3asvqsgSEYOj6S5t7T54RZ6yxWKF9fT0+G7J/VLN/ut5aGxVdjZWEnJ3puEgRT8/yKeJusuYn
w0yf9e9Qf2feN2/fJ0O2cTawUor3bLJzfXxgctlWajh1i9j67rucFhy/e7fPhlVbtpApDa6+pkeb
uITNhpsJFcCjp7gzs2Ur2FmPoTe2c3fMdyLwUFObpzgDIL2gHY5WBI1qNEZk0/4mjvv8mw/2yTN9
XlEhRC8bbTMIVkn2UAR4FBEKnsqXvrH8+i5+8lSflzBI6BmjIkdho7O5rDN1F0ptZob5/OvDf3Jd
zysYClnr9piS+yJ9dQ4WcohxySgzu4RDrkzL6OXr05y19f799pyXMcqubNiGcp5kS87RvF/BoIOS
zIq7n+I8mvkL0vr6bPH16T67K2cjDbI02Fi5ybeyVlp1bdGwK6M7Hspv7vrvq4vI6fRfhzI7MMs0
BrkJdcDa+KoPh8dFTp03w4enG89UsWBLkgojtYbsneG6aAFvatihbRWAvKtEHrmK8l6P1Ntc0bLT
07sQqO19FEDpmAIyze29UpZrq2mew8KQ33zwT9aOP2QfPw0JSqtYthoouNTUbq2SZxOQmF4lGXb+
VxXtU1xg3Rir9JvTffbwnr21A0m3RLdzuk5cVPhcMwfXs/bNwT8b37SzXY/ZO2yKxyRb9YW8boS8
qzXyb4hmNBCqge7IKVXab3bVbQujfXRTcaMjeJlVOVSpAkqnksq7r5+3zx7vcyErrf8sj0kyXtWz
bg6iZWFu/Yt4qh/sJTumXbj4f46y2tkaQHiOVZsuJxrFu0Se2K2//gafvDE/xNM/PRimLHu9limE
ruh+GJ5D//rkUxT1dzG7nzwJP+7hz8cPq8owej43Y+88d5R1DeckTr8TS3328c/m/jhO7FZVo2yl
DjkmUW/Ve/iCMhOcRHj8+gr9uMS/mYJ+7JF/+godwhFPyiZbWbfdRTuLjtY0O/T3p0VY9hHshxng
NKoe0/6bEyJ2OM2dvzvl2TCTBNRgTFOQmVw4W4vNgJprPc7Lcq/m/VYbAtLoxksLLyc+TtAeIDa9
ZCZKEq28+MGz8e1odUmwBUQRo5KQC7x1QcCT1gLgwpSrd9gWYS8EY3yKKz/RPMujNcYU+vr8JZDy
MOYwrlSH8SqvFbBsuI7tkPZ6qTJJBPleRKTxBs6yMoYIgvt4hLG/tFSMZWZo3gyGsddkgwXXlVNZ
D9e9DXI4o/NSdcGuLsny1OWx07O9bgGRUiiaTUqYS66r+6RmV/umJ/+DAL/UizZ1bL+avQHzS/cv
w7E/FD6ZSsiOKNo06KWzpWawCAOEFk6yUNuhXTmaElhM1IMX65JhpeUhVVK/vlJRW2xKMS7dZlzE
iX8f+vlKd+VT1Vo7Cyueb1HkLnoef6mXMyWhzKaL6B5zhYYykQ4QoqW1R0gSXtlF2tUp9v/kLQ1C
CGa4h6etafY0OOr3tHJI4jYfu0EpZl1R7MIWx3BVXNckrcNxu1AAdrNW7KDc6PnU9Iz7yEfrF1KG
Cq1xlvSSHCytunJDcCBOBuKAhK+pOowPqhcPC9eLdrEHupiyZjkno9ifmL4yQzOS0NASWI4tfRoO
0Cz4WlOnRjmrJNVzXncPMlfh2ziHMDWrKSki2Mo6OJ9DJAANewEp6boFn8NVFnWiPpk9oE8lMVgo
0IUQ2knyB4xLwG6pzPitLcShr7JNnaf0hPA526IbiPwkhz5Igk1P/l2i6wtZuOBYIhuclRFedzG4
M3o0xzqobmGNkXhJt6GU0VNCdqIMrHsCi4mLLepj64Bu6wSOjD5Nb4RPSA9u2JuQNebOyIb2FD32
Cj7vQW/dCyNvBZzkIkeIOhLMRfFRIZporunVVekQrizt/loPteuwtJa+o3+QA3TTEJgZ+vZtU1LY
9EqWrl7XPOUIrEFAVeWkDexNH0YrW8cIyhOIMmqXg3ECR0kydwGhqgJUE/fZrYhAn45ZchcGypXT
qkR16elzrIBltOxHsjJfkGObk9QX65OY9tb2QOql5dJq09sqwX6W2sGLhdiOpMPmSil1qEVadNH2
6n6sa/puXhHOgC1PRyNTZoIqABx1SJRtWb7EPMmLzB22DdlEcx/ZSK35cy9RFlVWP44Ka1Oz8h5h
xc1NlQycMTYXUgFnlJzoUDXosbaEUS6RVEWe8oHZBJGuvmZvZVGRMDfQ1dn4JN4m7eRWicOjZxnl
tLNMwpOr+Np3wS/GsbdOrEYQqlyRdy6hWlo92Xi+5s1DzcQ07xY3tfQXGvR1A9KWqSJ+8QwYVMpw
w8uxsxUF5EQfrEQBc0eLg2PlOm9Za+wHSOEGtG4t9qxJIvwdUQu3hQvEtMRELiv7icX4svSzFGe2
c5Q+hNq+BxJR+8FByPS+Gq25Z47zoNCvYs8m4kU/hI1NlR3CtATJUOhQwux2eIJRueykdyOb4lrG
MXTEIm+wAmBSSXyqkwG8DEpTtJoM77EvzRktqnVjhfPOYbneATIyTwSsxtlFYR/PYpEBlwGt6lb9
fTLW88Ql2s3zm/sg0TZKQpRaJ0u2D11gvvZmSHxtlB7Ql7wMXWjOkHRumqTdh635qCSlNsV60k0i
RVTQ5W3tI7Qx2tr4PJUgn3lO4sI7JXaRButHP8pDWxczrW4ATtHBIepib9UZ9KTI9jDfq7POjfeW
Ly/CQQWkX/NclHzkQYEClibWijQeltIdPCp9PlT+kxIXL7lOOdjS90My3pS6Mx2lt7EhR9h+cC3d
fOoTRDhoaNf7qH3JkT11jjmtefVPFIOZWuTEz0Eixgs8NSjy6STJBm5wxyg/D0lCbApzXvCcUE1T
FyXvbBMOSyplMxTZs8ouVqAAF0P8lsG46rHjz4Kim2kkeeuBsm2z7NJpxeswYCFo1WblQ7ptFOvW
snV6kz5cU0HWiBO+FiQZ+rW4imz3RQXGYrMGhnOeII81m3ZtD97C7MZpl+prqYAxZVDDGBzTKSEv
W4V4q4FAInIafqGk8a0MUzTP07QT1yBEmkMasxe27LkRvRc+CD1PdoChm+5VWsOxg38TZeoWSQFD
UkLmjtJc0nPD569MqypkBDTzk1psIbR2GlvQkaIRsKCl7NLEPg29xGkD/fJhMuVVyXYYxLtKpL0K
A1Mo3lWhWIDgmgsivF89As+9mgjx3tIucijroxYcHaAyrctNVmLjhgLyogKolzTONZJqGOnkUjZK
SdE/vyDsBiI0GUwAwiBFRSOu2ZJk2wksFirOxKt3Di80875RYfvzDTPAcuBDY4Pg6+PrzhPIjmiv
wX/Ochqag0M4t+xfXeKIHKSwfUzSOijq/t02m0uv2qFcXdSKeV+BuStNZhpAUzWQYhQMICyMvdDd
IwHPTzTMbtLCx+ihTEyMAxV5uCC1l0owrBpFTOwCuImiI/dP61uilqajPa4yHxRGZoCwt4PdaJV3
dZNtRyMSLB+KpyoKLpOBrA5TFKRZK9sBFFCVyvuQQYvxvJgrRnPZevo6zSTfCO50rbqnvuk2Frxo
qN7fGi1+zwnXCMBLkXdDJIXYii59KAP/0nP73RhCNejh2OYiAhRbLR0J9StvXzVV2eFTz4E2u7sq
HQ41fWYKi2DEic6tpbkKjXozZuqLUYL6GqCMYG96Dlt71UZ6QPKZPgATAq4HaB4tYf2qBfXBSZIr
l9Zd3ALHxiYLULQKu2kEMClv3L1aKIsiCp+U3rpwouoD9++JUKw9mgE3utZdiA8w9AlqxXYEuQQ2
TXLqq/XlyqpZVOXpcATEvnAT8RCU2rythpvIpGFs10CkE+UyBGZe6yHdxWjWq9XKzIif9ZpgW6Gb
mAaaCRCXDHBPaV6VuNyoBAnpCIKGkRaHbJsN+e3einwl55HWYmxO+nxMyTq0YPcV6VGhIwKsLF/2
brbvmQalHV+H+ckeX3SrqjO2aPgwfKflkeoM2ahFgRC8WlluVpJHRxu6hYPBLFV4y8TWgA/0vUaZ
CdRJngGCU4Z4EwVaOGszq9x2JvQ3r6aPT+/Fb8VFqcBllVjPT2tNP1tlEZEDZXmfd92yNvoPUfsv
wyiyuZLA6VAHowP8igW115tjFYmlTa8GW9A2aKybKIe5ZcXDXQ3KsEtI9eigE3Wh1c4kbEBh5fYt
Mh5lM6Sy+eDHSPYZ+eImDWc6a/3CDuCBdfuo7G4UQ5knQ7+rBn0aw7gex2aVoBuWGjhx+KRtavtg
K7WAKJranBONMtW94bpp/SeJfoBmbXgvPE9f8DEYYuC2kXdKfDrBtbPeDRBKElblemEIYdFqJqGI
rVWdpP2UB3JFXCL9TpbhkKyZaO9iA+RtGbCKTewtG6n3bFRXPW45GabsTmCItkN0YRjZAt3kqxU5
F2VqrWMdT0JlGZeZou5xJkCG85nbEjffWrF+uqqnRHdC0O3oISRbmId6F1T+a2GAG6v8RenVu8zQ
7us02QUDUY422gua6dHUEeW11ccLhvyV1zYRrFdIhYkoYPW5zy6qp3kqDe2lKrnletDgViK0PdSq
nT8kN3njvQ04IcKSlSOU3rkD7NfM9asqMOfxYCyrRIeFn757hj7ymSta4S1yYPfE7xuB0oxXDlu1
KrSeclHtiQUw2GoIkrX8zJj2Y7bxOFCjgciC6aiVzDZa1q58DyfSKJOXDmi3Y1SHUBnAUBLNrg2j
nHtVsY9T351aepESRZbd6EJg1hcviuTq4y4imbDvV5baFfAuuu50PQBHmMk29vLbNgC3avS6xKKj
YDNssgL5fXYzqCo0Lfh1YxqR5RsSYUIpzXM8BtOkooqX+vDdS+8q6kk74L7OhQpppBq9w+h3D6Uf
HgzbJ72g72681s6WjB/bsci6xzoWR4JVk02G3ByAoVVO/FoGu2LIx5Vej+xrQkBtGFMuXNOa4eKa
NzQ/J8MpOCNnt0VNV1t0mWYATRsua9HvSOfF5ecZUbxklGeCVBesw1iDO5jOKo0KMA5B2qYWSWbZ
AMk584Gw0ikCluxnjnMMZXmb/djDOU9JqYR3ajRClrSVi6rA4gjsnEhVn9F+fGOpdtNVdrwowQfF
fnrdpSF51GhxNCdb9338EcfFYQC+FcTdpHHcnR8g7bAkV06O4Fltf0WNZTn4MTOHN+OqbzKjXgdl
vEQms1RK7Zhr3YWv0m8XXgpmSFzLIdgwEuuwOBn+AW53RUlKtctVsft5adlrVlsXAYkyrhJOU43k
q9oJlLkQxMt5gXdnNuGFEcTyomp0qpdEUC+8vHtpx3BuuMkUovgrYhBIQyO7SadJ6F57RynzrW/Y
C10JrwOF3NsRqh8n9nKN2VBsM4sZ1ROrwCfQnn3LvSebZwa1cE3AmnnJ1jXY6SHkL63rrKuKmDk1
6UD/O0M9y9NiVQl7m6RwmtT25JruAayi8alL5F19J+ZR7h1cxVwNwt1Ky/zQ2nAV8P5J0k3CuCe7
1XmNB+0yrNu1YagfINfdeaf7C8gIZHnkl2Gv+LuuhsoX5fl+DNnfdanrkCpfNQfP8ZvJUMQOO1bh
zritb1qXipkOpidElgKkCi55AtK9aS1j2YSxvep7IiFMA4JeNOxkH0MVT66UsAonXl8bq7IWEj9c
SJIBCOOKYQJaBrtSvNfEcLBdQnoMwMV6FuNIDrRAygQHZJ46ASwfZxNHJ9hNPRJ6nmRL2AuTwssh
Q9fLcQwOvUheqajfEVKyHkT4lsD3GWJ2+75Bf0eyJpFib1YIBEtCIErjzUiBz1X+RpBOGA/Q/Oyw
xojQDRvF7F9UW73kQX+obe86im2gxKeqRwwYPu6DpVHY+bxr27VEahUjqBoEC2BCoyxgf9hWpYT5
3JaoEkmemHWRvkOZVAYanNSjg4JWyuw6rQAJ88EeE5N3tiFdJx4eLTvYi7xa0dQ2p8KF21cEzs5D
GkrMMVOoOVBMs5VNqsABq6vxZbQx/aaI5lCzLRStBOCTHlGPT0aZEVof7pnPII0ad77hX3u9zvbP
egOLRnxrUT/YsNwsO93ZtrbIxDDD6m3BTqNDoGmgTXrQ+15yWRrKPk2ycdab6VotgwUb6vfBCOdC
DzYogGB7+ksPHGTmCmXWOPlTO8BgDJSlomkb0042eHTu3VOeCJnyivqAReTKhKFcsJJJ0CfmIiRc
XBkWjRY+qBpFQ70+DgOJPwIkZxbbKXlE5jLyhyUdjDlsAViRUAwh7uFabgFvqrvGdh6qtCBwp/JX
mVWxYBH1Cssd/EgLRh2ee8/BsuyXAR6pExsbYScBuE1CiljhsBOoIqJWHHBurhHfqwaXW+vJrCkb
7ptmakTPV8oTNduZl6T7SBnMbetAqCx7p1zplprO0NLH+x698kUvInjcXe3M2655VlyiY8BwzAsi
i9Sa3LPMs2Y57lsWuydAOQhNJyNtLVXWZVsuWHwvpR7sR4u9owySO6Uvhk1amRu39Z9xMu6cQSVk
TVLVK9yEUBGT69cBltYyf4tFaQJICPO+0Pq5OhI5URe6TWoPLLsxFNlkHGHn2tST2BppzwYizGVd
Dgsn9J0VakyIg9nUox5tF9kFu5oZE9cF+7HbEUv5KbHmyk+JJXWDDDMjQGJy2yhfKIuM8Fb2/Iem
9/aaRTrUWBckvrXWOFWi+CF2yKOpB7GqVKWeKQq4ySRaRpU6XorRPaI/zNaWotmTKkRU1hZAJxmo
tjIaPzqihpkJ6fZxmdmZaajmEqCZRZI8e3n+UHfuwe5g7NpoRFixxEN6bfn6IwmOt0AFTnpPUjEU
LHJzUldxhA4NY269bDDiT8o+v+XOXuSCxNcmYxatcztaGA1MZTv2CCjotQIxp8tyPI7DqQX+iNi2
Uw6prC7dvNq1gX/Bh7vvBKEE1HiDaeMrj24SgZr1mGpMrXyr0ZmiO3TtRZdoF2FfbeImfuqHdOWT
vlqcNmk1+TXsvdmusO/1yIWvKhAj+OdmVHnmvdq8Nqqz06S/buBtjSLa0jNLZm1awMZm8JokNkTL
1p+Go3eRFhSpo5EXrmoh77NIotQn9yHg7CIu7yKDAY9PeNpDN9SWym3dMHUqgyMgmZMvTJlczwcy
OvJkr6ntg54EC0b2Y82kPbgewOaU5PfrJKP0YxNpVPtoje12V4VvbqzNoRpsdAMYPDjAHo941NTT
sWEnnN/1mksZVd2rLN8znhIiTQjdadaV+6DDoVSVdUVomhIWm5GARL/01635qkP1Jj5BBPeJexPA
GzgZb9hHL91qbY3Bqo+hGPbJVtGHq56BDBFbb3HsVicvuVpklGWR5U9Dk6g76r1h7S4g5g1EOpiF
u8jJMWjFMzp9Kt7+LDcY5YktjSG++qr1IsPGmjWDvdStPX48tqRzxU92jULpNa7ekLtP2QImgBnE
WxAVDDHJxFLEc29TTbfb15T0qFZ7GfNbFnPPARGFHQORhdZDl6o68wPx0pJuHbv9HV0IPJqH3Ayf
B6tfKURIDEYB1ZZhgkTv3uz3YrDWlKcf/WDIUVNpS7h4S12X5QRzJjBpYlLMCGplmF07vXNjhsNq
aPpngqmJvlRWmm8hXwHpQCpU1JYPuatPqe8iq6YwZ/XPARKkyHtyQbNiYN9pQn/uI/dWVFsru+oM
HOPZouqd+0DNeFztZNtwnYsi16dFmV+jupzqtX7HlHlsUms5xupLMaS3RkutMzHfMxZ/jETdk42e
OZfjpPWbXaSElF7yGfvDg36KDwAHrOcIwOhUoBuA6pvW48ynDBcxUkITmUv9wTOsiUkwtA41NbGc
i1ZXrnAuw8TMrioY91n/TDNzkVZEOpkrbXhpYPa5PIYMEvO0SVCZRy+tRV1TUYiUS9eCN8O40xAK
Ii1bMM8w21PwZ7SGccoSIhXrxA7ZsQ83yLQWsMBWNW94XuHHVaI19l9qtQ8ad9btmilISKQJ8Gjt
BhKeMkvZ5IdNsdaMYVnTzqFKyv16qbqBKs1dkBvzJEw/PMiJ1O+nPpO2gVictcvGZZfSWuuuA4Si
f6iKelX72aXwmSuiheA1jqWzSdQMrL27hokIe6XCcaCFl5IGhCwHIOrKOlSdI9Jz4ga6ieJJwCV9
8sabvomD6qIg1kwv5k3irILInza9fpc72SyC+5IETT+rR1Daaecw8oaHEkS71dRPwkmItgjqh1po
lz7KcVQ78aUEeu0TF2qNozXTSijGFUhewDQZTFQNIqv23Auo032Cysm/ygAgC+gela3shpGg1cKg
hMz4vtbr1ywq3wqbPhGpO5I8qwHK2hB6LGQR6yRUqowyH9hCsNTn6YEIHBGTRMVvlvkvUP7w7R8a
v1+VzInhU+a8h/2D7TlUswnSE3viTqdQYC/z9NbXCI/kXg5EKPgjaWki5bFTp7FhrYaxmVRVPK/c
R+OUsZZVO6hXMzRbfKH+ostMwiVebb1k5lE3wG6ZyRl4mUpEcJDdPRFI8ejdqOQn1NiYLMlAbzOs
iHTaVVd+tzUG7yZKk9fB85eOJlmC19CgM1ISlObFU+VEZ2ZL4npuVbdEgU118coKEXpMN3O88qgA
Kx5Gdel0D/jqJ1XzoqsgXwhFqU6qJi+H/yguEhLGAD/su0yZsFSlCOTDxu4eGvDOQjc4WjStBamD
LW4K98qzjl6EKN3QCM0mv6lLD2wsFHkpUG92gug/bZy6JVuYYSq0XVaxXQqyuW5r0xyygagXhnvh
/DdH57EbOa6F4ScSoBy2lXM5p41ge9rKkaJE6unvp7ucQaPd5ZLIc/44LI1I/j9FDn8Xh1dF3+rM
yCJce8eFTCqyt48rvS57mIbuFmTvPRtuFZZbtP67oeGnZPGtdvTJISLU9D69uXsvuciDVvJuzbT0
HJQds74/Ool1bpPuUPjGkVqqVZjcpoGSS/k95y82jdelT7IOQc9TUJxTEvvsJT4brDkpaJkiRZhr
95kDZteF7j4moHsEYQ0bOlSSiF2L4XSA4ejSMxkrqxERCxjMMZixoi3tHTnfnWZXUVvgAaLwhmtF
DzlfBPGsucaeQHy7U3HsPcyJ91DnfIcBbYTz+5gUKC7+6pQ9tU3XKjI3Y/E4gY5A8q1UL2kR/USL
xOX/pMo/uzrN1muY1rvBcteddEBXjlXn3STCr5bGjCr6Q2+GzvORLNpV3ZKS7z17HNjBsjLgaluI
7smgYIzWI5l/uDPZ282wQxNHHnBHUvIPqP5+6ocr/3s7SvreJrDo1r5qXG9zguim1zBWqt62FKON
ON7R5kFmwEhAEswby0ko92VUcuIXFYR7DSTpIADzOLxtJuo6uOv0zXL/Cv7DdzDRLrU4Fn6TsT4O
wMsR8I5Pm0RR+5sc+RBcFt8EDA/V9j4VbWLbVyNpUmLbymDTccjk7ZfdWeuufrM4X7tgPPVhsu2M
t5LLP1IcCkSuEuMpybHPCxCGLvo3qCWAefwEjscs5XFbKyqX2rOtwi9XTC8EIz/FDK0rH+UxfFNO
4i7nx9x8UY3Gp8hoX3K4fbndUnDjkvjSNKGF10mPgyy+K6E6et4o3gkbsqPddoG/TglkRQ+JPYeK
+FxUzOnSHMMOyBixeOCdfDyUOt84kA8qjI5I2Hf4X4x1Z1afFNggDqGgcNsQWUKGxk8XspEkH3Pf
IE2hLCuRYhOa6pAV5qvM23tBK08e+IewWEuvpOPJPbU62Lqp8ZAM3Scpl4R0ERjUz+eyEnu7ETc7
0O9VJXY9RpBOEhjQ8XjXNFLMXk6lUfjt29Um8Kj9ibicJmum2d0HJO/vTY1ZJBmfcVj9sACbdB3S
9cZqV1Cp4xWi460Zsi2Wtf/spnwpigmtQbiVOZBWX5z8xLwCCu76YdyTo7OVrNakDh1dUnhDkb3g
IHvIQvfW5/VP0KX/TVH07DuSPPpqv0xpeddwAJKvOCxNEOQQjDSUYklalUP3xCryEIbBYy7QHPE0
iSwZd2GPI4+kAoDg5s6l8mwzKNRkyZsUec+2swv5bwzLu7Z+jNzmVWLsyukycCww14wbeXT3Pj0I
fuFuGsvjynKf6y54G91pR+gNfABJ20z1mn5OSaraWtnOsVweQzp9EaCu8UmtPWxKiVFQ6rE8aw2d
0ir9MMWfl/5Xo/0g65kldlrjP+v8kMwacZgku3BJzxvc9NqvEMR5373Z3lqjpsCegHb6exfQaFrC
ar+nCMqq6T/dwEi2hFkzlnppd1IVtUrK8bib3CtOrmQLobPxR846TxIC47BLDH6xTU0+CBKY8V4a
/YzyUX14beoCNzoLUyh98NBeiGcL+2u74V06+bX3hdhE3s2SB9qsAWa5njokKpi6FL7Zxjh7Lo47
AqhQpKpD4ulmS14q3bUxt3uyPOCpjP6LLBtCo/LoZ4O8hpjxvV0Xp3Qry5NkGdZ8B9SSKloMzP4y
YsWLbGsXh0v0PVWleD0avTYtB8o77x/6DlOZnz07Bl1f7VSZTLig222SSdoOaC6IyYXd2GNdolBH
amPHdCfalbh7duR+jKM+8Nt8HQcmPxs+TOWS0By3JJoL2NSLmU8g8zvS8eyjbhvC3D35CrnlrYRq
931Yot2wqAepY3o1HU2CmntuhTOwLVOOXi/9nnPvX2cd/C3xZhw1Gy+na0mQhGfNO2XSalPg63Rh
9GrrTEzJrhPBTjXu2SiCC/WVFKySM9rb9m9nqQ+tAft7YxeOJM4v1eTa7o5Gz7UtYN66oX5zBPNB
n41Ht7E137WmcQZdREid1kQCUCSyTTICIgWW9dO24b0cixfCRhhCKQ9ukp1Pg21Bo52laNUeQMHh
0Z6GURsgvcOqK+1j42cwbsBteQu7UM4gNSyi09qMvW7f0tWLCMOkS8kGh7Qd5EcioDk2JCOVTGKq
XPrqT3hc3HnsUPVFz9cuq3x3LWAeY4q9/CTcVzaZ1eifH8YgyLeism/WBFvSjYeUhkeu3eLQlvNa
ddNj2uEHHOAkoV03XCTrLDRPnuu/2on7OETJ1xgPwatHdgu0FunjeD8VEUYb8CjFWMzJhP3vFiwK
SQnrhnLWLOmYpa0k7sGBmeXGIaFYyvXXk1k9ZUO6ndXEL8B+b3uX1oSAliU7xrg4enRbIhXCx5h7
PIeu9xmSXpcbBLjN8lapbCCraFr7g9wjqMVsT8PApirtR90whfme/uRLzAhBKYP/OiM823pAhwDG
T6MO1WTbuOJ+EG77jz1iM0gkrVgDddQck3o+9nV78/GBpjqkeG/0dzR7P6vG+Zlt+5Z3as+n35Sd
9RY21TUJU8kRqE2ywqdiE4TUl8QW739DOLVXuicinD5yK72TFP1VMEwNyny1K6ytgkE/cf7LhvnK
K8jElGm0dZQzVuP0WlUDtcTTJ/1EFU2l+slvKcZJ+puPdMVnkpQA4f2wXFvkztX9+ICt8u6Zgklf
bStFQWMgzp3nn3za2L2QMsfco6uoumJkJFxG0mhYnmXfXsPMPgw05lq9SywBZIoRUp0xNy9CGADW
8Zc5zeEqVGwSkc7f60kebWV84Cx/yCeehdqNDgGfM6YdjVaS9zmK9wSDvhdWsuvmP2j6Xd46+9Zp
9yHiA46so+VRVKini53r9RRlFBJTaWv4et+b4/Oc+Uc99ue8zz8JLLoSqbcPZjNlXaiLVZIyGzXz
cYycXUcC6piYj2XuXepkoE8bls821H1glQhgv4rE+BekWFplQtfCpKlnzI9lYWxy7ZJXEMTvtalf
qoD9KBocujit5yaHdy4oaQoobV6ZvnudAuM5y91o3RkT4z8WpIjAetuaXlD53RKrOJsyPlqWeRTk
201yOKVIlFZ+P/2TRQGoU4WSHa940WkwYFrS5DNy+g1xuOAm8tOs6Pks8uZvXuLYjdk4aUEgZO78
TTnWbfhZurjHfeAUX23s0/Hb1RfLcrZxOlyJo4BdHMV/9uTS19OG3HpzAR9bvDSthBicnPEY4QOb
an839rOztr3qNGnq3GZj+mQIX1u2z0Ey1DfE4+eh96666hBmNOhYjHx6y0ZNkhu9ZnP3lAGWmfJi
+RpCBzZKdntRv0XjJ5y95VDHGV59GjejJD6PVJ0OPX2oU8XbGx8nAurJ5DoGRriNcn1KUdzmQY+8
ZmktyQz+B472KdnaFRWKDBi6ndcdGAYFCcv1W1RsAuJKosy57OCn0H4oFEi2nF8HW75kcEx2GD6Z
rn/qUwKt8ayEOVA/XR2BywM2eHyBAXtBHEI6V1X91Cp/jzYLTrrfYrc8q8T40MB3RsmQ1fpnMxqu
+INfLHN69Cufut1g+K+bsg/lx8+sE8M6pL8gmSkUE7VEUOVz5jYIAnrXuBgJAteJKWpeCN0YlYqd
pnezsT1URgN3o1m8AoGyLODr29h2ctcF94TpvLm1+A0r74IXbDfCfdJFPCUbr3WeGhu7pM+u3dJ9
UjjqoqCWQF7DVSZhN8Ba75IWgcaGqmdMXftBvE28diey7GrEabLPwHJbe3rNTH0IxNCsLaf9qMb+
MSZL3g/HU+T036Xv/0qj8fZyGWtCKJN2hrTJXMVh7zkPSUwmZtlOjCIoEQiep0DONdjyQQLOczu8
Rr5xEwHgnd3TSQGpVTrdR235TG6ZOHnhePA9+xbO/m+8UGmtZ+brNFAPiZzHNWmBrDCGvZu7cRnD
yA+KUkdvLIHjwI2DnyhxXxyF92vmexArS1AbZhl7ZwA46ANIpDrb50zEJvsHlquFeJ6+QeZpMPMi
+n6sq5WNwPIdtXSnpFD+KiSTdd8y+x8ItrzD9X47cwsckJobNytP2QC/nlYD2mhkWkVa7Ja2uF6s
445S81w/RmJRzfTae3Kibq+S+dUxG4SN6cxDr95ghM5ty5Orowu5SMDPLKSFmTyPoTgR3gq9bLIt
WwBdWZj8VAlLRT2O51HE25kM2bXw1QdtSI9JxoTglGyrasg2BUhvFUHLSgfvDSGV28wkMmKmDKmo
wn9amacO9SXzMf1yBj/RkZcus5ih+yYA3hreAe23TmqhHKaFMUsIzDWGdyLzBAGrpAsY1H9bpcvy
RKOh6dJdFAb11jSrnW/Sz5QTS2g7aqOdnFWxMN6MBH4OxGVb8O8C26ms6ld06b2YgVuDxH9qaIlO
/eAlEe2eiQfdorwa/bC3vSLb6LJlb+dhIwaX4tnqJozp1ZLWfR7jx2i07sRhcmuoV6/TByeNHjTr
G6zgrYxBEMOg3ZhOve295FZa/cZkeRBxwURNb2yPZR+5qiUQ2JEfYVhybyKJAq74KIt+483Fcltt
p6o4KcPcTYPz4Ie0/CT+Ls6rYysHCjfzgzc0HQslcl5e8h8ihk+uK59EQ4/BFNKjM4V3AL2zTQb7
Liws2GzBu+52466iyqq0+xu5BfUmaGnVq/pr33ILU99SwOTrf7NfHisq5nfglq9TFy9taf6Ho5Y6
SZuu2jxemwu4GIXywU0dk7pw4bFVIlNqavOjXK54zrPHlCzmoqeVuvElUheN+N6x4SiKsVFwgywL
VT2/N21+JPVwTQsQsQl1s5+0xwtMb7QrhpvrNsQPQHHZ7d5Iqt+M9vqM5sXVIrH3M4D3gvPYiI86
ChglleaJHtU266J704LH8iatO1vQkj2bl8mx/skmIxTBtWsAAfFfBn1UZILYn+onD2CozCa8GaOz
9xZcQzrJi2dnj2VKt3Us3RKTQbyvvPYS2uUt5PtwGRE2HMOb2pP3opbHWgUX2bTvYclXk7sXkbi7
XPu/bmX8UxDwkqMT1BnOn1dn4hAYsOynZf41mem14uBHVfPisojTFO3+FuN8YU07sIJtrGh4slMb
EYjcTxTv5ez8Af/8WRPZgHA+onq0dYOj5HTwyCpdDSkKKpmgNlJvgEYHJ2uPfpg/OCIjmUPvpnwp
aY/gZ2KIWOpTQWvdTN69eT4G+fxo13pvdf5OOfON9IfTVCS7xCcsapkDhgGsM0mpvw5Dikbltiww
0Aclgk/ZnRJyKqymPcyx/2j6+mz5/g9aEyDcLC/otp324EwUTFUXTlHA5JzeMO3RJhfr+VYO6cXx
y5NtiucpZGoke3BdB4Dueg7PfURBrQTLPiGOXBCcEalNpy5GnHf70DFQSC/6kB4PY5Ui2w7nQK9S
7AHmZO/SrMJu4HyNhnOsSKJdDSTxDOiPmdu2RYvgeBjpY3TeCH9e+6lxJTeSpB4kKaJKuNS6Kl25
YQ8tqemBzyqSZlRNXbNQzVdPlaMfjZcyk/whiikhNNNVhLS2cAX0izm8pFr9LYqG1oDw8bqvnPrD
gY4jJbJroYPTSF+8sIaPeO6fpM72Rm3tgxzhYD3tPFF9DTFNre0oLylJAgot0VL2PWq1oQPgpdLJ
nifdRx/DGYN6FokGUO10KqWPAKA/WyGKBu91Vghm8mmg1ry+O0UWAbpYJ7OWp8Qvb6MVbDvAmckz
sHVQ9ucQZmJF804Eg70ijpwRyP4WoGGtTZ0i1tQJjmszuyhoBIo/WZmbtC6f+LgVXBy/NJ9ivWqp
2Y6MO4neh4IXq+7frL66wxmOG9+c39jE6bjEpwWyK+r62a8UedfxWXmgqbE6juHCHXtXnBx0gUcX
0TUrtey8lrftVf4+a/sQWd25z0IEIKjj/G6bwP+NWXGjP094gFoSuyBXDc3TYUC/XBfThEdpj5Hs
ASsoICYjDlAnyJdTjK7tMfVTlJFLzG8XEN5RsQEHBlWvBRs58mzlLEVzxq3sRjYRtB4OclFtjieA
Bu591AfpRKc3pdZdzzzcsePRiEgzfVy9lNBPXViuCffdxmPI1aWPLZFuEW6fcdmJ8NVkUfKe9TG7
Rr9viq+qIDi2iu6qCSnzkPG6h87yHe9FhsG3R7i3K+iQlck6oqd17loSVKwj5idCaEiUL1GyGi/o
q35kaV5Kb9o5mX0Z6Kl0rPI1mMDJJCNL7TdnM5leu4w7pLGLM2bvLS6ndc2ZEs//zLB61Fm4Hmr9
lFaUCDv6pWxhZOL+Zbb0Fq0PbDFZNRNDUpnRuTpmx2rkxu1wWUXRIZnmc6/645jYL3H1mQHDdo7+
pwoMqHbMZklShtQUWkUk18RFxyeoOyhyY1965T1EltkBIJfVEow77vJBbUvDuvc9rwFZVWDo4c4u
578h9Oy1EQ30GfoSNQXyPoYEFS7fIzEGZTSskhpBkEDIOMiDU/RXA3piYhda6OvWHl+6OtiOXfDa
GL9x2Z6qdKITufwQDdpYMhPWxvBNiQyoN7UbdsYXzVli0/o1OEAmVIQC/KZJTocl/i+Uxhz3q8pO
NzoCZRnLz9kLrqT8bIDutmrSqBYXjjP7TWywU+Vgc8Dc2cn+wUztPcGdO5NC3IJfOflY7I8oamE1
U2jZTpL6uKiOJeFYTeu9OAtj31HqPRreuff9h9YxT1j+90EXXg3jH1JzuolrKr7Cn2TQO3vxmVbh
gfwtzhjWiBrr0DhBx5Urx20fc0s9Ip5f2TVH+/DrwQflzUBdcmE/D6VHXLZ6dfTzlIR0Ik5kYMQG
XQFNv/Xj5GvW+qbCkpWNOY6HMxinldUD+GuWjtZf5T1QMsN7p+iZaNNdXlrkzs0Y/ZqdYaeXqFUc
gIiVKCbeZtIALy6PtUhOlhi33TQ9VH7+mDbxSVZ6n/JJptAHL/ahdFv7HDse9ZNcBL1XBYxeDX/f
vDP14lIAl13hKkKyEt2LnOSRIO8oq/ZBu72zBHIgBxU8XdRLccwuDsIvykUMvlfvwJUerKQRIDYk
pd9LqARiYzE7MqXm/DOPzC+Unj6AWxnFR3IVevKZPuvwT0jrANr3QZHacbCtd0TUmyyCBrbGW9Sg
p2XDR4xCj5s4lmN3LjPnoYta+vAITJ6D7FHkikbrtNxqpCWD079m3HLgNNip1PAAW7dNe+OU0F+B
EX47yHdLabjrdCMMMQE4uH/C0huvZt6by1OJhNRMs9NU2u9KB29zgdfY4cOYxTbkDWFkBTCCc3ab
RzI0T2GEwx1HJeM4egzkAXzz59TMH8p+2Na0SK4UwD9L+m2iUNhV3TENkqOdQAMGXX5BYUZv5/Q0
U/jA7HZqbKxHY3e0GQRyaZG5mF2blgnUlfHJJ2Q+F1RJt4mEn0ugxPAYTXXH79Lyf/rEeonosO78
6CVx0m+dVlA62a5nsAgcCyloQNeIOho4CO3AONJzurJhjobZYhUAYIVnPHu9Pa6GoH4kDYz6epz8
br92JwcHpsBOBrQbym9BtXbXgCSWireLHrCSHZAs+rX5GLcIN5TkBzXHbmh2fLg76yOcQfk1zOwF
yj2LMEmZ0N1L54tHK6DfaqgvXhDvZ2vpTkTbWEAt1dU+BwzNDAKpjPEeKOjjbOQHEGoXInqyg1Mq
iAtMeQNTe1Vl/FkPRH/EwTaV1xkiqwtn5DrIXGtn2nWtuW2jFpFKW994t09d1VECX6Tv2rGx3GQH
sxbo7p0nje4OJZB66l2QwYRsXBnWZy/V8Jo+dcZjcw+HtLqjYToWKSdOR6131z6g7rthafgzcvHd
5W7N66PhPqvukpvFzTVCb1/11TX2i+fa6f5sgbfJq87Sdq/IoxiaUv3Qa5vmTyvg6Ww21Gk/GXF/
1J2FyMObzkwMm9YP/g2G3aCSq0GYmT8qhDGrZhavRhGeKi0/UAmmK5GEqG10ditNvR4NSAwAx5fM
tKyFAv4ActulmmDW2b9WetwC63PtejEaZrYAu0m+m5yYAy/PVtJEbYxvyAWMFchUWoxyljT+RnQ4
gaVoEJy9f7IzLlWZ/8jRebVF+mrjvlgZncCEgyolGwqC8tqAsCOJvzZPm4eiS+4oH9Shcq0/p6Ch
1zBf7NHa0V3yU+GKMCZN93xGd3e4m0H++CZBvetmUyDaXRWkVVIKPfLH0Lm5cXMdJ+zPPru/VeyS
qXuqS5bxptFvySRuiFhMsK/0LS3iV4Ze8gk5GD2yU4QL5p9KtDyNOhG/sR+UDZO5rKJDcAqWUdiy
3+QsNuAXLzVIiM3k2xYYJA37TcfufB4XU21roiJNpqduGDBQOS+cT8kqxcO8zMiOOR+8AqGAaYPk
l6jYeg4TI/YvzhyugV03kSShT2tn7QgNJJ6uEwReJuRCZfUkGqCR7cYvAoLGS6GBf+tyJ7Et0kuf
7z1pXtOY8zuK5X1M7fNcLV6ElD2g9ZEZ+yY6SflkKLWN0dq4LfPkHM6I9XXDzt081MuSo430jadD
r2VkwplE0/Mci5eU9HuqE22qydFh2mANgUZp1E8VL4W19wyvom8RXqvT6qCMnJC18m6OJMc1U/5r
Jc0vhB3BgHb1iLGa9SdBTaIPvvAPOSWJx9F0fxCrCxgnaK6xbXcoQZ4Cu/6P+sv3yQS4UHTMubxE
YrZ3eUKrd28Qox54OadxwzvZcNWtnAL+yc2MRzl/exOkZ1Vy9UqjeO6bih4DInyi4XXu5daAEhwT
5FneyKGF1GNOjK2FXoOls/iIYsgOX+YPUT7CcOr+nW6O79GzDtLTB2ylj1burxuC6nN/4qNETxgd
ftVErUzEgm8209Ebg1cECz81zyTKHCT3c/thO865H5sDTcbo34iOL9342ggXBxvG+aDv34rSv0i6
adZh4ZDSUhg/AQCaYP7hlUfjW9jp02Rz1YRVc1PpTHzY+Kbb8dwO+UYXPo4w53t25LbOCE80iZd0
AuQfIgFlC0tOuMG7dTXwjRFB9tAxepkpajaT/rFBqJgIZCEtpxFnyE2NICKLxIr8mHpjCsFkWLV/
w5SNq8KP37Ik+3Z1gfN13NfwlyvRgzCVyrkwRmD4baNzZ0SoxqLxozOGcDX5RrmiAuaE43hYBXW3
Rd/+6k/O3S7ZXxBJiLbex2Z8JOaQpKUo9SAzmHotd+tDgXgQmusikechDZ9163/XZvVfQCsH7da1
5mFeDGIuGQVZ4zzqWf3FpXp2QqN8MKwJ77KxSB+gn6fERtYunK1RQMgFAR2sTAzleqaHisu5MtmP
GtT5JP00/YtWOGg401bF0INgEnBqeLvGrv21aJF2Ead5alsuUbcHfBWayIK5BCtynHvu400a7G8C
ZPeZJgQ5RMksG8QXFTG8eOE6UB46ikiHyXAMCcIqnfijWtRADBPMX5Z6EZ55GnwA6bD/R+PdM4Ql
8sB82FtiwewZUjAtIi/MOeLdoHtwwu7W5slvk7evRDUQVooGYIO1SO10QrFj5KAzncvmmWcevzvQ
amt2sDqz89UTmB3bgARzDoEUFw1javtiZkgjSwNhS5o6F1y4KQTxou0J9H9q7AlKHfKfasD3HAoc
Cm7bf4316HNETz/cQN4ql6azzjG7UIGAUHXqN0MaTABu0VeFCnbl2fYZj/Lr2HaQqUtbkwbKl3w6
olg/Ch8dbBtgfoujL6HEIh2+WYGNXyVXLHDtnYPxlKvo4owGYmhvm6fTA3BVhBFI/WVx81bS6KyE
+MXvoOhdnp6kHIuD4yRIKokY6GR3dtJhTbbVU+6id25wkvtZ8ObF/llg1qurt67Sn/SPPmAYERuX
Tp11FiTsiFgT28yEoJjg6cZbGbkXDIIYHupiZ+CbzCj0WA2FOFdx+VuwklVZSMC2QgEJ5/fYTuWB
377cDIWckLfV+9TB8i44OcnZyC8iHD6KSfy/TefsEchYhcalaL1dUDiXaAAktC3sMop325aCF9wb
uiNC/1vBjAUlcajjDudadQiMAZOU4vwhMHiK2pA6HEyFk2xOKLvZX4J/rEXXwTAw0AEjTBmhKuFB
ZOiViug8NvUhqgfktHpn5i6QkK1gLhJoY+OcL8Ne4eZfCW9cZEbtyp36S8v1RFsRJ8UM/TSV6o94
blQeiERS15nXVY21v87f3CA31n6NNH0xEQ9Jg2eTvhVWBIffSlBt5yl5TFnZhsI/B0GICDLyOGRG
+mmDdC8EqpfSjp76dtzQ1IoZdgk64Ot/DvKKbKYh3E3wseiesmo1JQV0l3+CypKbKkufx6qu1yoJ
36g14a9RxzyfNn0zvCVjuiux6h3KMgtvrkWJRxzvgRUpImHO8xzb39cmQZzN3F+83jiHpExGrY+t
QHorN0WsqZB4rhLBtStN8HbNveHL+zQYp1BOX3HGP2oO0EJF5rOu8ovS2UPQBT8ztz1/gc+g4H3n
fXcKvfh1UtbNdYjLsJl5QtZy+ld2eYy+XULBu525tdv6aWBhmqfgGeIAUXj8AsfzmBs16HR2lXGH
yrJ6zLP2TGPWvjXruxeVD7KontVCbzV1s2NQvalWw+wjAsJqe3ZDSMFxuZJFfAQzw3mhp2suwFqI
jV9jyd1ZZfuQpJKZK6W2HqGcZVsPGJBfzNLEF8VBj957HzmgXEQX1Jjy9H429dntoovpFgccbzgG
auI4SrjdJGb0mEIEolpkYuUz7dD0iRO16P/iqrpIt9+rJlFb20KMFw1htWpg/Nb93B8T7vht1rr9
zso4Qdp8S0S1hFr1J3UwZ6OEUeW75+zimMW2RfJKmEf6CEuIkxwOUUdccXNA0EthLphEiqHCiNn+
1V84JzdJzNXaDdXO8cTzEDclBS/Bxlyg3MHA5d+iZGIsRwpqfBjK/tfndKgHJAOsp7F6sLOyeIJ+
Bpys3b1MET2GPdgOG5y7ynyg+NzlgRW1hcW72ScqP4Vt9dDD/Zihf1gucZeg5mEAFqqJhUwbyi5T
liMUK64bLYs0OQQEsHmMm/2vP3MZoqGCF0SCaia8ban7GLvme5mwr9GO/oGO52T7cufW5msUVieW
DraPTmPrWLTqUplnS4LmFeaYbH2j+Veiy2lEkfM0kLMClAWUKHeaioGtO3HBOgqg2KCtGC42rNwW
6m6OV1WHBTDJ6o/R7s19JfPPWCXfNfavTe9np1KlF3PynrEnPdDRin4ToX6m8j/P81cBhoa1WyT3
ltFmnRfZY8Vp7M75Y5AQidH0JzsvX9qZEb/qgJVn3GY13dPe4qe0pktn4laxRf+Vo4B3JOk4NFlm
a8dImPNMei0rxsPMn77sOlSbkCWaZJ2ENcrwyWNZ0DyVjXRvFo/c05+NIT7SGTl60m+NCjfa0P0b
wbusgEElH9CO8teAx1oXS9VLPihgt1BohgXhJn1KRzLB1pj6t0wcz26vEUemW8cCYHSivkOcrX9L
hdK7ARZQpXMdWf5Gq7/SV04ihYt3ISEyoG5xEPex4pfeIfxF+sa/NHlXTau4VGb/GMYdKJcPh1Lr
9D6MaMZ0bd/NYbnXKoxHfZS8cSg+xkhflGYSHcPxMatnGB6RQkHFclwHCqZILlXtvCL8KIKpNozs
RFW4JnPl+IrM/imU7o2su9Mwtfkaqg5Z7/xmBPM7BvGjKrGS1QXmeOTpToSab6peBrQ527abwX/M
78LG8DzkJ90L0t+Ly1iWB2P2/iPX67V1fQRF5G6M+Nwy/FsBdGMRCuwyTAaMB6iChfPaJvm9surd
LDTZmuML4ec/yq1+c66DNBr+Y+HdRyO4BFlJ3iFAvGoKDyto8SKz+dT35bYRBtp3inWCgUcP32eS
HkBsFiclFDi6AE+DLI15fM17+zMpQYJw5ier0kvlXk49Iq9mWg2xt9GZfO8LjPYF2f9bh0ZCxlsU
soyuWwuR2FxgxWhxJK7SQuUov4KPWeFu0lHyMXXFheVgX3vxwQ6aR8EvrhHRr8m2sLKDfM/YhgJ3
Hg4UAD6bLXmHqQ934/KlhdV8j9qOBhpJcohf5V/g3CdU0ffe5QGBwT1lxIbrSZ0iiOuVb4tbT2g8
VcVrJr1DiL1IEqc6p0N/cAKVrwKiM3kP3keb0Nvc22cubkrLV2vLU6SZ1F8oik6ix+84j0/S9MNn
AkYemkl9N1551cZvTVYKDv8/GpHf4AfflnyXYR4/JtH/57e0iDjQCyaTHCI9mqe7kAAoTo1VNxLj
b1fN84h0v+so2mCx/R9n57HdthKk4SfCOchhywSSkqxkSbY3OPa1jZwznn4+aGah25cg5mjLBUB0
d1V3V/3BMtJjnCsyvrv1DWoE9xGAk4mevg7BHRYbuMdqvGm7Nqatp8JCr7+aOs6Ghf2lRqZUKzXX
RE+L21H6w7IwhI2j71aIcOt1zbglWTpBE3WMBq+TAjs7hulNcVNAfu7ufl9/tLL0bEFbUfWHUtXA
2h2nZFvdyvveBXgc35mn4FW6U7bj7fAS3/s79en6+xZeJwtii7rZyFKmqdmxD1XwMK9Kne6pbqrB
qsL4LKR7QexOFrTm0WRgE4t5g/2j38fH/K54Q4it23ibajveeNtx5UuUWT3v0osEDUW1KT30C+ZP
2ULD/ju+BDtpG5+GV+8XOK8VOdwFwUN5HscPaoFhWzf9OCgZ8IWbCsZW8Tqoh+tTMf/PS/9fUDd1
gBymWm+nx6Ie7lBJcbNZHM2PppMJiJBIUDfXX6Qs6A/KgqyiqQUknBZFE/nsnVEPdkPXcPUDTMlz
eVx5x9LCEnSVkUbzk84iRuTH8VzdTrv0bBxA9dw1aCKBedhoe/mIpsGKvvXS4M2L4sO8ULDN0iJn
XmRpeOpTw6aQRULKaLChUVgb5rfr37U0/0LoD2oZ0CvlPV2gbwIuvag2boLwz/WnK0vBIkQ/nDnu
byqj1j/SYnQzjIGKm/Fh2JanWQ3cWZGzvzw5tiNEvR146TA2hEqGRXcb/9M3JeoVJy1/uf4dl0fJ
doSYt61crzKDUdI6jtkW8jMIYK35oi49XIjzNAYREXCGOSb11wSr14S+IliJ6/9cuax3bTtCgJuo
jCSGaqA++w04Q/63OtUucNTxN2XgaYsG2C7bat+vv2zpS+bfPyxaiRYaJQbeZSkPqnyTmk968Xb9
0ZfjwRZdPgcrCLO2NrOjMqHINvyeOEam+pNdfAe7uLv+joWM+18f5tjCE97n/zsyChN+e6SF/iVv
6tsOkTp4+spzOVkuaBd2ZWhiiSM9xGB6V6ZqaaaEkM9tBS9XmbdP2NVwhrsp6Tte/7KliRGivID5
iRQRo6dWzUYDIUXWp3QSrPzzpckRorxPlcYbihB3pPSPUr61nFQQi+6AUFjpSoQv5HjbFkJcApqk
m2qQH0E3qCoCb6OlcTND68QcDVD+7d4wuYqWCCk2Xfsso9P3qbGzhdj3nTLqe03Kjp7+aLS/ldwt
um5l4JZWnC3EvgqyBQ4VIwcdC55v6OYdrAQToXYcHO7A8uxqlKaUwrib2gFMLfuBU/y6/mFLqcEW
UkPj63aoF6yKmSG3VQ7mVkFXeZPD+fmK8O6+jLfOae2gMc/Tf08Dti3kBhXyeiFHDh/Q0b5wmi+G
gY4ITggncOtHxS6HrTpOT4YVdSuL/rJRnIyl1b/TkTJENozVOD++BrfYZtbhdpa9hmiyJwFCfuy2
lBQh/EPq2mTbNQ+2hWCwhYOCWep2jjhGjmvCP8F4OyKaoQJlBxuz6SxpZVEuHKttW0gWthxkKIV7
5MN/nG/tF7iEOwcd1Q3Y062/jXfyLt5xUfqcnrct2jt3gFyDSWH2YA3caqrmhsb0qROobQvJo4k6
veznLykVLMGnfwYP1EX49/oa1xeS6my2+3FLoqLlBTJU9GNjwtpyHmX9bjCkbVE7JBCw/WNJGwf5
HCl9mkyqhuBG4H9SpwnOTXZSp5cBxJwvgSoCxQEvwKLP1ljJIVfu4/xF714SLQfpbeCjM9AGAw+u
n1uNymZoH8LpNehoKHLHm9CM61MuPlq4xRt56AvwCKAWksKlV7ArHXttYczDdiHOZivgjx/sNDJA
hKZh+W37vXbQjvapP0iuztl0ZUgXXiCkrG7UdcVLZeocOWqDsre3x+r8uUcLCckz9cTAWjA5gvh6
qqVgH0zDw/VHa3NgXBoXIf8MEb4ukJ+SY90Ub2VePKIxTRuqg3zve1RX/KI9lFL+pZ+cpyGW3aIC
yBgG/Xm0YlqHnvdK4Sfaw7JFlUulXpS6PvJgtBppF3jVBE0quBvANp9TOoFWZ0OqLR8lx75zFO/F
liAPeln6C/ToizLK++tftZTCDSF4qKMVtpU08dHYdLvxdc5tEJZv7HsEQzbBPvljrayrhTgSrdvk
qa5sxJPiYzIdxuzFD75/7gtE6zaw3UlJhzbmzIg2wCb86bnFwTvJv3X4oeoGUUfMX8qVW9XSVwhr
F06XWRYlL/P9v6lxBMOw8hULq0sXV67leUU0f0V38I+odDxjhi6fmr2yxxLuD6DCT75HWMVc1aF5
6rzHftHd6tS60p66ZXhSD+/Xqd/XX7PgDma/Z9MPB3k0aBBjdJrkqM++3Yf0JT2i+l7/1Lj1gmPd
W/tpqyCzvhleZC4VO2AWu+khu8Nh8o6ewsrOMA/epZCdZ/HDv7ALWWtkH66MEdgnU26/ykBMaDbR
gbeLFa/hhRVhCbu1BFhYSYc6PYZT9AcYEUjLsVrxYlIWjgKWsEnHrQJqom3QH8EJyzqUrnnCisvt
IIXiJ2NTMgig/GyiO3nla5ZGTDjnh3HlqJEBflT1lQd04/aONj5FiUMTaG2DWRowIeP0cqPCZ8Rq
VE6eM26U6vTP9UW3lMtMYavOhiCvp0JJj/T59+k+509vgrf64OBNAtQArCHkok8GkilskymSy0mM
OeoRdq6LFoprgrrbohx7jA+2tcFM8/pXLQyXKWQcR44L29ayhPrKkxycM30tby6sLVPIODST8rod
leQ4/AMusz6PhGeAdVaw6zbTY8ze+XPYN9t1S5elFwqpB8peFEo4CRydxh2DZxwNblo4gpmNHXm0
FvKLi0CI+bhTs2zK9OTYfKOL+hpsyy169/vkVT6Mu5REs7ahzX/7QnIxhcBXNPpjQcfndEn1u1Cz
myAvFIBXa1vNQiiaQuwPQeXT1q05y6DjkKBEUCIgPaovUKtW0qOy9AlCtGtdmOLlwJFmLq2pzrZ2
sYncQO87Y4Oys/5kj8Dyd9fX8dLsC2HvBb3DDQbTwtG6oTVT2m9F/HWK7kplrfqyECmGEP5Kpahe
lHHCSFUA7b+RVL/+z5eeK0S6kqC9a3o8N4YQFdBsMovC/dyj58H6sEGhEQwUIGdQWqyKw3sp/dw5
2BBiuyttX9Xn5yZt+sXvx22qhnef+8tCFOd97XnZPModXhKGfHTADl5/8lItwxBCtzBVvbIbHq27
2qHe9i8+9MzwtjzZN9DbopXXvFvWXQhcQwjcLECHoK14zXCIHvqn7ISIV7Ap1G20C+7Vk/UE4/qk
H4q94wKlP0Y36aFwle/2LySV3fKXc1q7E88L89IfESLcNxChrHT+SBLdpsFXRfo69bf59DeTbmvL
ldSV9avOIXbpPUKYe3AOU2s+eqNEgMaNgQBNlb0pCdjzpKte6Dy6dgnOWmu/4SeU4K8El7pSLZr+
yg3d3PvMRhXMl91Yh8QopTACW9xq0Za/PvELAaYLE+KNJjdAI4oBqNw7yJghvn39wUsrShdGOMpj
LNZRyMZrmYZrdUr3QHjeLAQMvmp7fJQerr9nDtcLA6wLA1xpbYcyHlUoRCB2Zi69tF4fuV3dvOKv
g9+cVq6s3aUipi5k0cQegMIlRcxpugtcvg0qG54TA2CZrkQ4Nm2/URYDhZs8cvX9jtWFv/LqhUkS
TWdlM9UAsvLmtnio5O96s3LiXOjw2KLVrGHiBZj1TXQMZTc54cCN4BACE3sQB+phrkRhMbp2mFo6
UIvWsvowoO2NpPMRzcIcPbv0R4dAXFCrv9vAxOcHTHiCmgX4n7imep+j2hFmj2WLdmAQ5C77/XaK
U9dAVfj60lnYgkUbWj8pJ72NKy6UmXWbac7zpBfnJqTKfv35ykLwa0K+dibNcoyQeesO+RekM13/
VJ6yM1itlVOEOa/yC6tfE9I2ahRhp7bUczqAjKfJtL19auYvzUh6AQfAunwszPEFSc5w30hUzJzy
vhsnn04uNM2piDml11oP+s5GZNvDDcBrfiKDgd4sRvP0fPHrzHaZggRbaXR0HaBYyYNbYRjWSi30
CvOY+j2MDWdfUI1NnfA4+cOtL/euXbXHvJW++SoEajtCkBSRR3RTpbFGYjf+AwPrtUDxdWtS2/XY
J5FN2CmBDJvUZClo+p0Rp1CX+wxRm+JHEFN9zrBGyc1TodFVzzUYs8mPsVoz3FxYDu/r9sOBAF2U
yp9Alxw9wEJdHh1QT0fV1TlcXw0LZ8r3YvDHx+dNV8Cjz47p5B2yqtgHhfzLKopzl631nZdS1Pth
88M7QKAbtT2Xry27AFLpaP7GccDl+93XqJcw5kU0bJeZEvgVPZFdtfC2eTmtHKjmM9mFtfh+K/jw
8qHPYxMbqfxY+JRV+yC7QzT7rtNRSdMdYP0TCHKj+lwx6D2jfXiZJ5W9Mdp86ZRIe0v6LlvRSjlo
YUN5388+PLm20IUPiY4jmgh3gz9s8wj2LJIVI3qP0ZoX5uJUCfsWtslFVmrFXOpF5/ZrRnZoD/FD
cUZyaC07LEyIsGEpg4KsuCXTIkKvfJMNw42Zy6+Wmnw1E3Vl0hdznHiAYIfNJ5Vq03Dwn/S9f64P
3SsM0d1aS2Zxk1L5vA8TUvmyHcsqUHUuq5SP0A2lpjWg1tcC2/G3yWP2omlrKXspoQrTArES6WBY
wEeEwCkGHuI7PPe0LSRnzizSSipYyDSaMDFJYPqNE/OSwnbOlWrAS8d7LFJ21zPNUn9JNIwGFWvC
IZ/B/e6IDwX0ql2ysx8ULENcG7LLofppHqrt+kp7v9xciH3RQVoF9lvnA1/UVbUbokfoKyYMSb14
xV8Cr6IeZGEFsYO+lhQ8o0aA0gq050na4WqRwTTBfQOYZ46CjqYP2RZi2x6Ys78HRPWmqECParV7
Sio0elMHLE00wbvrg9Df9DlHamijtsquhvDOFk+gV4SAoP1J0NEjJODQ1DA6bNRD1Y2QFGt1uL3e
hFnomOyg7J5ltK2GsbwpYfVJefhmweRyYv0GdjY6ZIrboUEWIJMjSR50f2jaOVDB61O1sBJExJsm
Q8dDJBT4SHxQ/eJlaoMvEaWz609/X1AXpkWEu2W5Re8jYucMTvZjhnrrt+y3j4Bss9f/Vr6bPOhb
6MtvqF7+jG/HA2OExDslW/gR8L2+lFSj9hD1KRAHK/liIbvK8+8fgnlo9Xo0xwaUhj25gQFA2fyS
ZQ9h7YF8/XH9s5cGVbiBQwyB6hLOG3kffEH48SC16T1awPvrj1+62cjzez98Ay7MU1NVVX50erPa
SEjtbXoQ7ruu4yQFS3xnpn281XPibZiNBUr96MnNY69xpLr+FxYuBO+l/w//INK1NELIMTlOJg1M
MOS29fVzTxbGrvVNy5d1h44OTTYn3yf12o17KY+rwrAFihUl4cSjg1P6RdtNRzRFNvOie79orJ6J
3593YdGrwpnY0btMHsiv1NF7N67zfeZYNdduLHBnOH+X46kyReHjoPXf8ojByyLnprZUd2zQUjAh
sXUmSjNje5NyOp258fhQoEuu09IyYCmAdzfyr1LmvXQogq/l7IWNRxX2UZBX/zfwc00brsGhszb9
YdrObQbUXq/P7tLSVdV/L91Qh73vDVL8XjkPtngvb7xdc+Yau5u1FVcixJgfd2kKhF20U9EMHqc+
PjZT+aX1hhDuZYLtr9QF+6qGKYaTKFWfHsIVzGyn3aKGt4XDnLm5nZ8bJ/se5cY5N0C2x6mMb0wS
t5uqQjYSC2aU4KbvYd7jo5Y+GLrxq2yQq/AL7RdbxymeINnlM2aVHqQp55i/4IoQSjgdDfk/sVPc
eKhjWGN4K+fxb2msdoPXjofJQiVY11y9HPbo0b0UWJDIanSHPM3eRB+yHbUXo8beIy1Ro/GUVYzf
5UKU5QgJUXWqMOd4nB/LyDhH+fcE9fCC8aDSA9uUFv1Bs4yVA+HltGGJcEIHjw++j3fpPLJrW3yG
VoqeC0HHtfbfCysbvb6XHKjF/l//S3XLft7vlR28eM6F8j7b0XPYQ24sXqfX8BZ83s/wKyU9Ohxr
h935Rf9dctZ/MIaKnCVjx7cFUrxLqu7RLvQnRW5Wjmxz/rv0eCE8uxRbKEhvOWys+tD3cr5B6PeZ
lbeXMmkNRLj0DUJ0OoAcLBkPhiNeZ6Z3VHo84l6vR/7FRytUc/89P7DRcogxKrqE9ZNkQNYH0DR+
u/7sy+dNHi4MjhJrsHR1w3JJl3s80o0DWLQdBJp7gFr+yf+KEvi+cFF6u/7CpY8RxmkYer/rMFdy
JQ0RIDehZw+H+PqzL29TfIyQuyyt4N40oRekPJuPOHce0E5zrZier3rASMuVVkCRF09CvEe4BABJ
R0zIby03ozc6xMk+QBipAnLU0AuswpW3XAx5xVSExoysmpFuJQiYdvWxxc4ihtx6faCWniy0ZnQT
jG2AThu6P/t++MbRfOXBC7Mr1mGkImt1q6kcyhM3CfriZfS9qFe6+kt/WjjedEmsqqjuAFNpphdJ
bp+mHJnp6wOy9L/n3z8cylpN12s17x0YP8ZGHnYmdf1S/Xn94Re3CeZRiF9Cd/Txv7Jc3bXPrRu7
miu5jfspXBiPFyLY8dTALjXJcu3wLY5+NWs0kqXxFiI1871GM2zTcHPzxtGjrc8F/vqALCWd98LK
h+FGBi0epUi23cLTUcYaEUuIXzgjWJvUQ27MSvahFqGVMR3wGLnTvBISXp/dxIOxsfLmTzFTS4MG
bZ+V/zMP1X92CIZQiOcAW2tpqoi05iBvxz3W1Phs7CD0bod9cYYH9nD9RRd3IsUUr4y64dfqrN/s
+u++OIjM5pvSOtrt4frzlwZWvDQOhlVNUjM4brPzM7ffoyEKUsnatwfpDoNm44wizMbfJSths/Q9
wgEIwTa0kQbyrQFTEOGJ8VEy6jO6ysch8ley4EJoikSpSsk1KiIROd34Jy9+xsbvtFuZjqVHC1Gv
hOGU4mFooPvZoCtsnz3krNGTX5mMhV1CZEfhEJzq4djTktQJnZYt1NT1n70HZc1UvxkZRfkgQF4u
hJo6pd6IuMWIjHT6LS+qY1V1Wy3pzobffMPQKliZsYuFXlagkCzkMesKJTcMt6pUALh9eWvX2sHD
QaHBGmZCAA0O9cq7FhKILCSQNB9xhutbVjsYGbzGK19defLluxCfIWz0qJuWipOqeGXtu91cIUvd
4qhv/pfctFaSX/r/QlYowxFBKcdxXL7kCVFvRJRsfa1jcbmlphgidSovchlJudh2LdS63K5sUDPW
nJM+OvsSdatNm/3IK/UtkNB8qf3q0GLHE4X1D6wrx/NkZK+DPmtWJ4BOkdbZXV+zlz/ZEPlWjlXh
tDZzbazse2VDk/fWqCqL3yvkiiirbbsLB85MCBdiw/tct3C6KmSHMbgyEqQmoCWgQLeFT7xLYdP7
CJMF9t/B910bSbZE0n8YqFpf/9DLoW+I16lK6TGzxULbtXAVrDHD9thn0rWKwNLThcRitHmu2jpb
cmHivVo3OBbmUEtKfHKu//2leZp//7CBGhi1toafEcbAQ3NERVaz1uWUbjhCglBQ4AoRqLDdPkZU
Xv0e6sMXJTp5q+ippRcIWQHRhalCitpxZ284Gk3JMG0TGznNt+tDs/R8ITU4yN0HecSehPjtxkBp
rIu2WvY7Xz+9LA2+kBdUYyjAKXimG520w3BK7oOd/ABRaGudwf3tkjsEJ69/y8I6ErlXauDL0zDZ
szjg0aH67dx38coKWjgqYDr47yVU4dipVCbj1J+nA0yIc3mHwCo6GK69yb9Wmxj2/9b78qk7vmKI
hKu2Rdi27xk0RX/1g1fd2Odr5+vFT5mXwodooNfrKCjRWuwG8+EtOaAsG2CSoWyxwIWRE+0TIBGG
6zysXQAXloBIqirDPsR6TjFcWf9aV6cgXKvFzKv0vydRQ6ROBVUKSmyyzPe7Qveg/fLO2QnZyeeO
7U07B0+owdwOew18B0ph5pc1mvXSBwlhL2lhrPY2R6EC+aG2pOVUPl9fwwuXckNkTNV5HaTjSOEi
RnoSKNGASM3WvsUxb68fyvvxqD9df9PSNwiRL2GwaaQNk2JoACQiKUb+FZ3gzz1cCHpfxkAh9FLD
7Vq3a/42we/rz10IcZEnJQeOMiIJZbi+lR4qSdurPZ4ZufTz+uOXRl+kJclyn/Q1et4uRdpHqB7/
WxUp+22s7Jq9dEZALT+svGtO4RcWryVs8TIOAbmVEIfVTjmoP/u77tiBtk+/V/+PzvjCLFtCsA+Z
ggStNIfeeK9nwGVWQm/pucKePcnhROGYmo413oRot8jeWitv6cnz7x/Sk6OHujPMh1VVPpnIZf0/
DlVLjxbCVlZhZxuKZ3Hfw6lvh8TYvf9D2naQRLRt+YyC4hoO+b1acWlyhX27qmoOxE5Gkj3rZ+eA
Bdzb+B39Tnfc5Qf5F8enryvL6PIdxbCEOMaaLJ78TDbd6oCY7LF2y7vqRsNc7a2j6+Q8Wnf9TgNh
CrisUlbW7lIYCuGNoKUs9QMmKCVNBu/kqTsj/AzcRTFEeoWasfc5deq5/XhfRji2Fy/XB2pe8Rdm
RKRSSPLEVtHUELFBYfXpLzlOSa2IVaKMeP0NC8tLJFEMuP1k5YRafoK9i1x/D7SV08fCFIskCluP
pZ7DDb51tHkjC/cTJ0E8BOsfzX4d2v31v7/0FiGk1TwL/DgdbFeJPGdD2fkOgi1Glwqms/1wl8YY
73T52jwvTYcQ5nU5+nEWECAo+O0b7zBVSJ8N6JiurKM5i16abiHWUch3wjiyLTcpTn3cngI7xbYQ
yVxUN9W1CtVlbBOrVQhzBZFmlEhUnADS4gulOWcD2uzZ180vVVz+TZQefp0RyKARAXXnERr3K3We
pbUmRL08cQ0mTxpuOUu0OwhSVrvry2ChWmCYQnAjMFeEdUDPQT6rWzqn4Eu2FD9onJpvibsKdpr/
6YUJEokUmU7PGWU4y+2nrkS5GtW2Pp9+JV3KLqWVG0UOUUeZ0MV0kjfNwusuQ9Bw5RvnVXDp5cJx
HkX5oZ4krgp9sS1fMYfc5nfqQxLgvLeRD9ke1/O1o/zCQjeEbV63VHNIdNlCbf2Ppt16uMNb4Xky
VxbCQioWSRhALBuS/0TZqPNPihy4mVbvpUbeXh+phXVmCEkhSkPN17F9cBskiLN7r1qbgYXTj0jD
iBBfnxARm2tSs9hBsjMfsmO7Qw7p6G2nh+v/fuk8J7IwagBHqWQw+P22qN5hbt6O+m4ChQ7jlF3w
I1r5nqVpEBJBy33Aa7PRcLPyNHn3GQa3eFqvfMVSqAjBDrLfKPqpMBkrz8VE01V/UwPbz7s6yqcr
L1kKCSHszawO5bzkODqrTxS/586LDkcLqyfEd2hpruTly+0dHAaJyI/HO3kMPG+aHK5sGGMdnX1/
0A+wj1fmYWG9ijztXjJnidPQcAelRK4OLyw1yVbOvEs3Z10I5SiRa61UlHke+j1+kIcGYM9379TR
Mu3BHrKipJPs7NQV1sLSx8wp5cNYRWZXJEZGo8Vob3BKwwZ2jR67sFx1Iay9xmtbsD2cKMK3McdW
VEPrdGUlvXMqLiRXkZYdQ/ecrWsd7HGMBzht936AI1rfqCjFTPsu0Z+rxDzm1H3kRra2WE8/YYX5
YDrWhCXKfE6VpZu6MV+7yLgpPava0Me860PlTcPXIRiUbjPaw9OQ6rvEtPapUn5TmwC1lgofq/g0
Ym6aevVN4uPFmGsSZkLJHm3pY6+iHhqW052WDCtd1oXkLpKKMLlCA9OjWel70xel67YSCBvFn7CF
UE7XA3NpEQiZJfCcMpcL3XZD5atlHHHEWJmnpf8uZBU/t1EL6zXb1Yxfg6bsrTLchgCYqmhY2TyW
0q9IJMr0skKBRXdc54gWqNu6APN3gKLqnXro3P641ntYSCoibciC39YDsaRn7AVfNPCzoZbcJ4V0
TDXrWxPb3zUte+nD+nNJRiQTjZ0ZyHghm1x/HkrwUUWwRhtcqvuL1CEwrKiz5xaHcH06WNHwJuGA
jG6f6QZR/xUFq4NkdU/NGN6bSY0wSGnhCZiH5xqwG7YDOByNSfmM0vvBL1ZlIxa2BpE+VOW5rk5V
6bmICsJvi8/SNnhTnzt0I4IzQlbfr6/0pfwqsoiMNOsjbYRqlvnKm+9E52gaH1RVv5HVycRluHwz
cDY/WFU2nHsMxzHlPKP0+zuwjY0SSXujiFEjxWb3cxEico4SSg/y1Csc3XAoMan3+iDiphDevdau
hMhCItbmIf+Q4schmky+kkpi8VhZTyoS1Zq6stVeZiwo1MX+/fA+wOe9kic2w2GquCLYP/PBe8p8
NdmBCDmo07CRgmFndQWyzc3byiwurRYhr+R+gRdAFQPEKXcYJlOOPfiP2JzjKxRswwf82Lbm0/V3
LaQwkV5g4QJk+g6virIfOA1IRfglDrloZSvpfSH3ivQCJzU5u88Fo3LAcOt3Eq01e+cTw4UtUmQR
lNx8pjS2QNB4+slU3Dz/yY68G9iHB/Xb9cFZ+vPCaSWQVSeVU/b4ru4xwf1H71bW7NKDhWNJOzpj
55WV7er4Efe9ue+Q5L/+nxfCQUROS0HSpGFCxNl9tZ2c8uvkBcew9I/XH79UlhPBgWptVgBTmdB6
r5/Tp/TonZpNfCpvJRdrhcO6jtzCyhSBgmmV4us2ynjxAY5B62SbWy+jhy+gsjIJSyMlxHZtGLqv
SaPtUqzB/ns6YVZ6N0X1yqlj6fFCEKe6FRp+mONan4U7EwIjuKltgFX09YlYWkLCZUMKVQcpdXa1
VpowVykUb9MM8soiWni4iAS0csurTK/iUCbfI009rpWU1PcnXAjbdwm/D9na740oGr0MGYugvJei
9qHVQ+wL8pYA6+SboXK+lvEUbCwHY2TNSqOd1tffzK77m3eatNU02udmVP0w5ehNcszbXFX3kuk8
d6N/B0n+Vi+jmw472zJ3YO7kxQ3HyofARJiploZ603fTs9NY8/EXijDVpbOqKXdpZm31zDnkU3NW
u/RVTopDknXHMhjZm1s/hBFQ3gLtxjzclo5Tq92bgb+BrfvVTDPUGtVTWAzAt2rnV4p8uJMOcA3V
t9yKv9jYpmqtvdckpIOVuN5NvYrj8gBItFO44Xr7vuae2/bWjwzjmQ4Z/XR2MlF/9FFxk1VNvZXr
9NnhQLKxNe9cDzDiG0/bW4V2rpzs2UHyYluWKh7A2WxD9Thm1bM3Fr8pDmCdFNpIcfs2ovxd/DPX
AwyJUDRFGAIlKdn55XfTPs5b9ARbPL7qtsRHru9+WYARw4ggN7RXXy8P3oTX16zab8Y2Kvu+W6f1
a4VVqVH1d6FRoUCmpE+GAhe7RdxLDdN0o/j9nVSmL4nsKxgNWncjYIyi6PAccSR5E2b1g5lhxSAH
7TnXe6wOLKnF+ajHOaroQUoExR7MwU7vh7e6q7CKVswvudPeGqP5EGJNtPPK6BhX003WY4rd9b+b
vMG6FVNUrdtpXYntYCT9ADPPuWD4jvHUP4XjbZuomm3hZk04r/0Vq3hjsPzuYl339nmKFBwWwffg
KH5NUvhLr/NDlA9IwsV7uZTP2jjihFsOd1kR/Kixb6Mne++k2HjUjr21QXjsQlPBGJebVN9HeNvb
sBDT5GQ1XODCIngOG4wcdRMVR06lme38GDTzJpAAXKVj8qhXuHQHGQt4xL2pCRzU5GVXwXh9E2Dn
jcWUcUJY+wXDs71d2JCxi+rR1tITJgL+ZjJwU7EbOdtoRqbjHomPiNJ3RzmQbzTMZDjA6PtkNofN
jVu+4mtTabdKaZ0cNX9RuuExNbBLm+zxtsJ4fO5sDur4txqVz9XCdFGEq1QCw2Cw/WMTGttJMvaN
Iq/cKC7X3qkJ/vukNmZDr0ph7POx0W2Ze/etiru1QTVPbVD9TMdTgjPu9dy7cMzWxY4RRhmwDwdb
cs277humOgf1T/5iPozf211+8r5lE2gGf7deWbqcj3VLSPaJ4mDri1nSu9bjiO+l2711Z+XH3NFG
0hCTlHWh+MsHK8wy/j2QWBHFZZvkOEs0EWusxdgN5mRZIBp+P6jP10dw4YPEVpIxwPBXqiw46up3
KXvQP4cno0Ly7z9vFiHyD7nhH0cTf4vTWK3838uHEd0Qqt35hDSDZzv+EQn1jUxyAyuPF8Qh8439
9RFZWFPG+332w86I2WbqNcw0ZT3tkKGM6JiP1bSDUryLvzbbYG9Ze/ziFI2G0soJ6PJX4bj679FC
V8rwJp2uGHakCMhgO4OHx9Ybuz9lpn+uui7KDHDlNLkD0tJTsERmk8Ecy+3ll5VBuxz1hgh11+Mh
CSWyiqs9z/fq2vV2SbEvd/7eIatvZq5afzT36WzcATBrc/21l1ev8V6s+TBVtWT0ndzUVN7xFdGc
epu2w9oyWHq2kMd8p2m7JAViF0CQgaW8U8/qPtwHOzU7aDUn7eDY4Laz8iULh1QRGA9Wo0AuNSbR
V+j8PWj1bVU8fW6QhJzFFSEKmgBo+Jj+yTod65i18uhSf02EtTumL7calnLvdxB1Hx2wZcPqz52d
GeztKi5AIwwunFVFcHuuTRF0cl4TJ4iuhsfSbW4yawNENT+p1Knh4mBc9KnRErnOuOGApI8bQhFM
u3+YrWivP3hxsIQgN4a6HTgJArBEJ3iGLndHY48zIHqribvWDlzIJCLNGZt0bFWdGa2k3oaYq7XR
pnL2Sfrz+kcsBIWIbIdyItH1o22gYfuVlvpGXiMjLg7PPPkfYtmvW3usS466uhubG+N2upnVIafy
/5jGa6l26d4sgtPtws+zel5MRbLNTnMLSj9VvzAeczDH8bfNH39n/b4+WkuTIdw8/U4zmkilpK7G
Z1l7xjQaQZ1jHrYrR62l2RAie0xS21Q7AHaUvYMECoO2sstezka6CFHHUJI7uUPKaL03fegOXdDs
8thauTEvPV3Yw1vT4UowZw1fe4yb+9w+Ss1KlWvp0UKhSKkAi8dp47lNfS6q+2A6OconHy2E72gF
VaxlLV3L8dibD91074eHz6wTXeThBl2Cn3LVey5awweb3gW0LteIxyerr4+fe8W8hD5EV192k4Ec
hgR47ocXYUmBgRyuos5aYlgaeCF6h1C3fMuIJZaidp9k3mPh6+5YZyuHl/eq1n+3AN1R//3/vbqL
yiFKJNdJ+g5JMQrZTXLmMv6tsfWvUxU+OWp267VUs01PizdFO3xTwnra6K39OCAGhBobUnPIGWtR
rZ0RN8m37aQEG71J4ZnFNwG+cTtHLl3NXqsMLRSt4dL++0/bHl2jzNNpDuslmvbp9LWYffgwF/qd
NI1E2WO8R43CxCFYOutF/ff6XF9OC7p4mrRTzcBsUfHcYC5I6MGvUKnXgOkLfTDdEXLaUKlRHNeD
5zozpFQ7xmjt2PdokO2mfXrwd/pKw3i+KFyacCG31UmM5VzLR3jO8CQnysMUZntfM8/VbMgnKfoP
FU2zIVzTVHxXU7jwQhFy32kFkHsyn2uZR6XdsHr39rba6WcNeytnP8MdnT0e5OazEoBt9bfVNtuu
7UqXdwpdxOTT8gIshMaDG2SZ24bjSZPa174PX7CC/lzWFXH4SmKzHfmj5IaycV823TGswr9Vv4YN
Wti/dft/ODuTJUlxZgs/EWYMYtoCMQ85jxtZZlaVkJgEYn76e6JW+dNFcC2tN93ZZhAIuSTcj39n
sj7GWkPaxFXaxn6wX9nW2GaQWtkg8EYXaNHSQM1UFclUgJ+CjJOZXhdvFVqYNZ+c3DS/9Ut7J2FA
yTmqs6Za2bV9SIbuJWvZAxcQMhSg2lv6zgQk3m7ddZpaLLwebDPzdKrbhztFAW6lC4q1QlUI5QkF
pWHj4lNdpvDQ7lfaiG6q1FkIi7k1ZWp2kjvF4KPJBd6Tkkda3m/BClspw/vVwAyzdl99g+wBbAkB
jIuuP+FMHmIq44dfZ+kkcc22bjrAwhrcHJgNV+xRCndl2LfXbzIXAJNlpakqT7Nr3ETQT8uB/zI4
PI6qAg7P4p/dYbKgZK3fAGw6avALEUFfnYiFxIF+ot7C9f8NhzbIVNDvEUnMtEEMVxTg6cyGrqmx
XkFbPMoiuRnK/NH0tZ2Aro0AcBM4dV5HyiluoB5VoMzKI3K9Sy2oM1vAVPw/UiCqfB+/ReW/WfMI
bNePBnEq9Oe+iuNRIsh167VLDmhxRZUriJeyUTOzYCrxJ2Nr+LAkZvCxhq+zKbweRrvlW+IhM+qU
C/N5bmwuR5hvR6E2hSOObmVsO8p8kxdGBHfnn52y3Mstv12adWYuGlexberCltorXhIUPVJTRnA0
WTKvM/4KKP6xU03F2dYYtwaWQeTsJD3aMr0xjeRpSNMzxA1RB/dv8DA3TpWTQ+y1X6lerhO7uR8G
5960ixg5fYbGczQZd9UKsX3fcLaSWnPXuUilUdO/oWIwLhbQ+xq2F3bSH+JGrGNWbjIo2oMYzKOg
adtDUuPDqSrSNTU7GUmvjkMFUyFBkoeWpag9tDCC1VPgibuqi1K/P/OGg2IDBCDEjCjlyA4euDAw
jgwfBA3PH5OotRI7oG7eotyuRZZFD5WNap3elyqsfRues3Vx5pygo10vXnXN+9AM73ethnMD8xoi
cMUmKd5jnp6Yr6HbiPT7Cz5INeS+KemLPbAxiLMClS5SfjELJlWNWaHa3h2yodzVgjvrEsnVphpb
lL5KEVJ4cukyv4Gl5hNT9T6Bqzg4pv6NNZR7mOymABPI1Rhbp7SEsLdA4j/mZRUwvQIi1+s28A1+
MFh/7g3nZMC72x/5CWbcd6ksnoCfgDdzqd9aafJb9+EQ3FqXIW6wjzgAqcqS7FgjGQB82S0pyLFo
nJXi8RC4tbghpnaH7QDO75a4M4duTeNhbcrmXhvG5zZLz6yPkbX0ChkJoWBsZthnu3JXyu5e+rR6
GJUQAdHkJgHy06XW7voaMRNfUxlvVRbchnEc27Z9vyG2cxh8vrp+6ZmvjKmE17PSuKh0NNTCWRoe
8XV7zlUMG29YDV+/wcwCNJXyDp4ZGx1Fehm24Xvpwouo896RdMaBs3+5fouZ7XSq43Van/hwTmNb
isoli9Gzw46QYq7SQQ/d/IfPMflc4iVAGW2Cm2QosZb9LvejCoDEPL+//hBz4zTZrmVJO1OhOXvr
KCT83NreYT164ZU4w0pxCVYzd6Scei0BEA44VWMwOGkaa3gU3cJKIPBeIYYN2SKqdGZOTVW8SkC5
6eC4sRW8i9gAcZF+NtO76+M087KnGl6vKmrPZRftQQXpW/dG4/fU2jc9gEH0z/Vb/DvzTqZKXkU0
VLrtlG7s/N0nN57LN2hADxr6yNAHXVb+ggRr7lEuU+Hb3uaqtDPaDt1Mo/Qj1d1bOazEhROWGK76
9/VnmXsXl79/uwf3ex3HZwZ/GKY/eZYIyxawCrRxLOzPc9ef7M9d1mKLUJfrlzaLlPRRzikTNzAs
qOJ+9giTRMigenhJmhrUMqpfN1TDRoaeECtD+fn6DWaW1ymiP+26UTUXOAU3T0Rgl+qX4m1udCZB
nSaaBHT40qDvplFKrbXfDlvfbxY05+bMojGV0CYZNzliDUCXlFlBoeRdnHg7GIgCZ2rSFTh3W1T2
0G0Aqnyt9F+UscesFr+trNcju9ZuKMUBp3bAppZxAucgFMfCsvZWpc/alZ6LVd1Zv3y7byJQ849O
6qyMvlhC4c/8+mnnGlCIdl6aKMdmZRG62R2tUdaiKtT4Euhx7g6T2e/wZujZiNOZY0lg22kFJx70
sBGV7uGTtfSW5+4yiQGg8JJ2yKFDy9oPAripyptAd28af6mUNbNQTH1+KlMqA6wHHIIhA5KGWAsf
BUEghlUT/LoeAzMzddqrRhO/7+0UzxBbz7b5YdT3g//2s0tPgkAZF48fhiO8hI1j+zg6a7F0uJiJ
3Gk3mm/5XuwpF6ILihO4IFE/Opsf/eqpapwhw5e4FmTNFbtPh6/M3ebJQsZhZqynCnFlagUUHAkS
fpwAz2xhPEhE3SWhwMx0nKrECe8Zr+0WkOauBqj501fo7zU+R48trJdzv/9y4297SqcPBstbJCyH
ftgQnwR0dA6V+FmXDpkKvXW9ydJax+Vp8qdGYRufC9df6cy+PlVs80a0wjOAWOa9c/IyM9QqqBAU
nGa8rHlSKVn19rhwTJmZmVPpdiOhuWpSvIR8tMugGDW4FJU/q5tMlduUy9ErR9RNxsK6y5h/zghM
irKljrK5YZrEq2eCiukQ7LdeafaBsMp3G/9RmeMeLJtdbRe7rF4iks30yJKpSDsD/LG8fB9sLIb2
tWZTffZ3TpA9avvltq+5PNJUqW12PNM6ANPRBV+/Cn7x6JSoU8ZrP6yhjCuCfmWHcrPY3z8zglMB
NxRmVpwP6GyRX+36cqd+mx/wKWpasLUbQ7Ju98WugKAYBVPoXq7P7pkZZ142j29RSanJLsAhnFqT
d8/4M5Q/Wwj/nj2+XbdoudOmUO1vut6McqtCL2nynvjlEsR77ptkKusuWoARhQ0YpVoZa+hjxzqQ
BxLg0yEcf6dkEbsws2xN5d12nncJFTjWC+hNPLR5a7nUApuKpaLjTCGcTHXdsqliq9UvQwUzi/RX
jiadNdu36GjKAa1rg3oMipul+uNc3WgKsYYtr/BMSFygdLjoqjLM5/zFXf0FtK792x+h6g0yBcGa
CYy7Y4rlOLbTz07rWaQPzQp11YeRC/T8xsnq+gSe2bemJFhLd+IiYzreT/7m8FPGOERVrxkSWdev
P/P+p8rvwaqZ1GBkvOmVDAy7i0p3T2ixcPWZ8Juqv00r5k2n49f7BcTfD267kPuZEc+RqXiu7Mty
SNlIN1oyHBNfvZQjensL2NW6g8KJsODIjOkbyCKsteG4NcSMMDTQBhMZluxLU1lAfT+0iffr+jDO
zfL/yt40eB55lyc1Q2/jX8DATxW0zg+wU1jnex75EdRd1282Myf+/oZvi4/isrPsEuqDLochxA62
WWGpNvBDX7j+3NbwN7i+3UA3Cwj3DInFx8aecCEqkUckwkg0oJkLlbZ6k24MK1r8Ivw7H/6Rav67
Cn67ocnylDUW8hdqlT7CEGvr3FdRe9RexINBw+YNzWtY+EQbwcN1IbDmpuZkQxcXJjkSmWhMUPdj
C5xpkv9sz/lbUvv2MLxtiAYPEQqM05Y0O+o/Xn/tc+KEqQzOGvPSJ4mJ41PRohUt3XWxuiFS+5No
VkjH4SCQZqeNd4z1fG1aNrD2BC3DowYXDyKPQ1+woAaWPCiKHGaCSQBfxzzsx5yCuW+8Ci97afL2
UVtqxp6Zp1M9XdU4na4NiIk2x3dfFbh8XGfpTdcvIRFmPgGnIrq+tFx0PmGkRY5eizQ7dW4vAj1F
xUh061r+tPr6H0Ys7LlKwEYR2GV1LOunmiA538IBSIkVSnHQm1ZbeKUtpI/mHuuyVn+bQHHW9Z3V
g9zZm7+K7CUBboflbwU4gEtU9pnJP9XXMZraUALDsqZkpxpiULmQvJt745OslDbmHCUKSjdej1ME
yZIuVLl4dOLxteodP7oeCDN71lRa1w1NS+XItA0dylXiNycTRSrbL9c/u/xkZdB1KS2XYEuUtRtZ
jbPW4/xscGfh7c6N/aRALFTnZzAuRFTA0AHYa9cyFtbtf4+LNZXTScPSm4T6+GJAd/VQ0VD337Ki
Xxj1f79bJBH+d1bS3nEy+GZAuJKAk7obh3Qr+l2ziBydu/7kqM7GjJBmxNwx0rU93icGgDbDHl6D
C6Pz73G3pkRWzU3N1gOUddNxcax7zQQbyl6aMzPnTmuqrettiG5FB2HaRXV7EXAXId+otROgTr9h
0RKeZe4hLn//tjRkni7QoCy0jVHCBuWXO75en/Nzgz8J3Ioyg2QaXm4yrBJ5j41l1XSoG/lLYIO5
uWn+7w/nF0uDukXMGtlbC98SKNpJ+/v6j58blEnAgvaqpEwwKF4GUNDjEC/k6OauO4lUO5GwyCsw
I9tMrHXZbpyOL4z3zHBMVWCozBRjM3oY73TvChgPObemfPjRcExFXjlJCs3qcg0yz3Tb6GPk2fHd
zy49idG6lpk0dMgjS/ab41dn99evOzP9pqIur/KUcMFr2YztS85XFOAAE8xkMS51i82N9+Xv3+LG
lCMfmMMRnql9mxf8rHN3rRxj4XXOzJT/qLN8oPI0hstTxSKOMQ80fVhqHp/77ZPYhI1BAY0DBsem
KEyiIKGzM1+ip85dfBKXLfJMmg3i0yYnKzim1MxBq+xSin5uWCaB6dcJLwwNF4fK4kbJdJfYSzZS
/z4jWd4kNovx0m9SweDFpOMxRQmjcjhUPArdwK0L9C+PfjQzp2qrrueaZhp4BKdE2zu8taMhGc2g
ictdOSbF5vpdZt7CVEflVIZX9bXUNrL1H4GuqqJYU6fRpouIussu/d8vLGuqqJIZLyxiY7yAQ7mR
tzDSQvvygcBlaytXAz6u6g3VA3miWdBslyQaM2E91Vm5rsUdpXBTty0hkc4gyclTdDaNxikFvm59
ffBmZpk7iW1LOOZYJBCLWciU1iyI0b/9sytf7vht1ShcPy98UWLTQkwH/aiHaPv+c/3ac698EtUl
si6twMcbmn3NwETzQ6+RyIrlDy8/iWsvrdBUZtXaBg3hgdekESVoJhtIeP3Xz4TftCHWG1sH1dsG
C177ASWYmbOozWvg/AFfjn+W5wCwcDL8pQbQ/UUFSO2HwWrXgrQBQ8u46/cLcTczdaa9rxUlhds7
eIwCTdIOR2XIKxfqWX8zdP+IuGnLK5ybuD54eANNGJG7Aa1YFeTc+8s/F8myu/mwQ/o67JDSuF/q
BJqZVFPJnsOJUyQ5tn6Tk63V9EdS+0HhjQul9ZlFZFqbLvWmhLkM4lmvtUMn4/vEKh7N2kcvXpYd
8e39ZArz/foMm3s1k6g2pefUhYdHcfqn0mBhPi5pu+eeYhLVxIIpSlVeruy9VM4KcIIH2UecI9cF
fnWnL1m8z72MSYRXmqlIhuwqTIjUjumQftgj22Q6NJvXh2gm6WhN69Mgxmm6rPAk7br8uLT6sZX3
BkVzteqiOmxganTOFr7s5x5mspW7ief0AnZ2G0c/DcIM2yoJuF5H159k7uqTSIelGdj9PoaKFLcE
2sXuvXF/No+mHeLmaDUy7i9rOLLAcC+NWCMWxsT/9546bRLPXL9rYUyEX50Wb9lYviRV85sysc9S
LwnwOK9x0x6UtlQLmAmJaZ/PSIo0TS7bUVPDwF0RUA5+BtWypmLKBLl0iIguc7V51VN4YpY3ibEU
CDPFLGuqpzRty0N2uoImHmafKzNMVuOW/75Us4yPatNsr0+iGdaMNVVVekbNxrjD+FxqZu2t/gxr
yXX+mZxIpJ30dbw1TugRuYWtqL/ooz4zc6cyS5A2JMsJ4kJXdeD3X3n13C8R42eaMKy/Fqrfzh9A
02g5a7CFjFYJ8kr+mnV5lFj1KfWqTZuKBxV3TdA19A4a24WdfW5STwLdxM5BIX3CpN7Uu2QFdcoa
28l2qUA3N4cnkd7DBzylOPwAmS238eDctDxe2HHnlsOpxDIhQAPoHNeGCesGViN35QlaTpxvjdCG
PjnIT0tOyDNvfaq3tLQCllkoIGwq2aIe91bClly3llzPZsZoKrWsHCLF0OFUovO7DuwJ2ac/W2fJ
5aD+bUKNRhvXQuHKRtpFFZCyhVOGbrfISblsbf8480whqQMym7xQiECyGYf1Ba0PB+EACA1jn/yC
lfN6SQ4zU6KCfeL/PgmMLJD0udzJuEmewWlyXyERxcdM+oeZQXksoSTIN+XCQj8XiFNoadsTaxxN
3A1Q5B3f8r11b+xBHzgs9lvNHEqmckuTNWbhGgh1f+ve5I819BFq028NEeaHJrJC95lsze1wSDdL
gT43yyaBXiTc11WMQBfs3LB9lz1eX4bnrjuJ8DJWmZsmyISKoQwo+XKQR7x+5Zmom6rPxhF036bF
lVktAi17Ld046Kyn6xef+dlT/Zmndz4UzkjhjP0BUupg4OMPf/blG+pb0Ml4JClScNhbnV+O0iM/
iUPfsX949UlIF6VTeGmOxCrYWE68Z+LYL8mY54bk8h6+/XBdUQN5CfzwdGj2cQcLMKRClvqLLr/v
H0vFVHfmDz7MAzMkVszCWhmOH7o9OYu4e83SpW7uufkyOYCnuUx4a2C+eGAmtwDJZdpOgZN1fcLM
PYD5v6OjjbYvaYarq859zGsg3TxtnRrp1sr4gqZtbkezJjEqU0O0RYvM9qWqMD42JwMWLDjkR9mu
uE2aYNguybPmxmoStY40Kt1tsHfm7sdIwrGAW6BcUmvMbAtTqRlhKfyMa8SWgn9Wz1fup4gDf1Wv
xlXsRDYcKiNv4fgy8xxTlZlZO9k4AgMHg0EsncY9pWhicl5+9MqnarIWLhWGbuM5enpqcxKkUJEz
IIEa6iy88bmfP4nmzuWVD10wcr1WFWh5FZCRByp9vf7753bNqarMkjT3AY67zCdjbUUi6iDBDC8W
ZlnEkYfQt9abcfvDm12WlW/LRxXbmtOjLRpfp9n5YhjRfEAzsuVhsqt4KIL2BA/7hdc+t0P/R2U2
Or1KC9ws7Zxf8LlUoLPfq/LOJsVGFuSAE8SeNR2YtEuM55nVcao0s2Kr7+p08DeuAR+4GINIl44b
lyXkH2vjVF0Gq40GiHdwURwZXvSfNGrd4C+mZlVE1e+lQ9RMEm+qLWMenNILHU+g4nxt60ewqNAY
SII2O/v0/vosmFklp/oy0glVlwL3SJFrrgCXaxs0ih3YkgRkJmCmCrM6rXhS66jR2ew2He4dJLfp
75/99Mm+7emW5cd1AUUxk8B5rHkMkpJ3a6A4df0GMzpfa0rQgCEe1UQPprHYQXIdlLBSviQGzSje
L8mc5sbn8vdvQei3lhMbo+luEmNvu1+VhS9gHCoXHmDu7U5CvKvjVAkLQDmxS+67NKh3F1sYdMeS
wAPAEvQKwFOi5OaHu9R/hGmFkVgs52hKgtVS95i6BzZ+LTzLTNBNNWhKKVZz1idbIrbVzl0nYLDJ
F0ih+1X2xtflwh4yc9D/Oxe+vZCmqXL0GRV8qzveLdp43/LmRTL7tmc1HHFfK6Q6rz/QX7X4P1aR
qQ7NlxYHGRG90NlY0EjG8SfQPJ80HyTgPzZSeGP2UUNLCM5qyqIiQ1LJUvCPwMoTUWSWcnDWowKZ
/m1v1yoyDA50LBHJyiUJmAZp90r6DC7BmQ6HCuPDGtDcPdhlDwsii60t+AKhkQ/2BSWPWueHGpep
Bi7Rsw4AUxVvPXbTAfuoJ2FrLl185t1MBWt4+yplDtpZh761A9gFPJV2e45Lvw+GAVnu3gX019G8
BX3BXF5sql9LZVnnqYYWZrKxi+Cis+ShsU/vAdaOfr43TtVrnU/jdLh0StMTUDoR28tV/Yzv40Ws
zMwiM6XBZQMfLNrqbKu5zl6yeC11dU6MJT+POXHNVK6W88T1qG7xrQ0u3zrZjlsafQ1rKLO2SyY7
M8AXa2pc3ueAvMge9+hCYNSy8+e6DOO1+St77eG7W/7y/x+9FzNHh6mAzcY3SdoSnW/hTkLLrcoW
znczy/HUtXzQWq/VuxxrS7JX+qtRfmZWZKLqen1FmTkv6JNvBMNOxYD6Ld8WZWmEgGbf947hhSKt
NtJrTmOzlPj8dw7SnArZOIKcVj1WrlJlZgCcyQrlhi9ml19tLXfAbuER67paOG79e/aaU2Fbgq/+
1gcObUtTb9/X1n3dpfd+4i8Akf49aqC0/+8OnHUkHWSlgKQotHcn9m9lXn66UFcHhVmVcL9L19df
z9xzXGbFt51lZIntgPGCURvzbZl1Ye7Rs95m0cLl/b9ynP/uKOZU5KaEZ7G2igHh5syKXGE/x1mC
7xOjBSez2A65vLUb733syL1BmyrwhaYFEPOYQUuqF1dzbnLXOArZbH0tdkNNVyoQSffhcP9cZaZ2
yIn+LuWoY0vyHzQtiQNmkqjpm9+5lKuKlO9OWhxcSR6UMo8ji+vA8GG+41TpKxPGi8aEuZElSiMi
RQ4nZ/3D5YS71wAqLwv7vjVeiiIZgoprB9YBz5GWzmNc1juTFCdLleHQMSf0fQkqUA1jWY/flZXa
gh5yaEj9VeSmHblmD2V/vxONIdGWU1ShsBgLct00tkNsP4I2v0m98VyacJ1MxKc+wuNwKKEdBvRh
bcTnJHGGwLa7m6RBOp85QkaFDrqNnd5Jq7zNMu+tSOguofGpYcMh08gtbMb2xBw22WjeeNRPAz6C
Pd1Le90ICbGRT3oQivutped56Dl8P3jNweR6F3pF+V7p3b6mw1tZiaeW6Z+jnt02dmsdfFTTQ91s
P0Ab+cDHbLLpif5Ih/GYD6DXN9jNAx2fCYHWIdlJygZOK5c2XgFAKjeTbctNIxS548MgsjnoVr7q
LFcFvPNOqVWhpUxP8rtEmG4Ev6F3kwzWph+zU5zTP1UyhL5ubQw5rKheQADnfsQSG25s3OQUTRRI
mBkB7HL3MlUsSD2GClvxZFXAnnta/mWOpRnpjQlEumOdnZg/tLYCjiCG97Mp2jPzvLDWi2d4AO2B
gXnxY4yeXbwOnvXbHIHrKt076mufTmb7a93w+IortvOt+iHJ3Udakk+7jA++U8WBMaqItvlDW7bA
+uXGqUE+D4SYZJ0ZWIs0iJzFqB0aR7z0GvT+DvoUCFBrG9M3UenPnNWYlZsWPUk9ADWc6pEaChpW
mbbNBWYaTeUTkGmH3sz/YBM9qVq99y1Y/onT3bYtGZEtdHeZgPOqabhVlDYG+tbb+5E7eog26C/Y
A4C+MVRvFmnu7TGLKE9uO9TLR7e77Rtg50G8Amgf3d5AS27SwonB8GzhQcDvMrf/TC3joBXiTBMk
G7ROBx7Gy54BOQRhvvb3xBb7sc//cMN9EbaE7y/L39UQ88ArxiTA//6kTn8DhP8xbjJ43zUMpmF2
cmC5e2c17WrUnAOgw3qAGXaipvs4+gXEVJm9b5tqnaEHcd1DyV1r7KbxcNDkVRfoOrxw0qL/6qxm
K+VF/p58GQMto1GUxboWGQnr3vkqFPIXbWWFQ5bd+2p85Yr8yisO7Kr9JTrnw3fqGwk1VQgHgS7s
vQGtD5kMh1Q884w9MZ++G/mIVn9HAmbbvJN6fDb9ckcMKw8KDVT9fHzjmiChdHy0TGSwtHYSrK/D
mmfGSjbdRmkdug5KWqIAqJUBCMuPftWirZFUG85QeOoH+EEYclca8rHXEyw7mGuk7Y7AQ+7N1NpS
XfRB1+dWZAv1ZJf0jxk3R1fWx6ZD0wYx+R2ttBUUFmkYK7Ith/ymM/mma6FLcoQP9K6Bdwk95mBK
yODaXhxsZp6dJoFCvuanxqg+0O1E1zYztiz3SCSdfNsrdhz8FJi1TMZBK61PTus28KgxgjsOjwRd
e5dG7EWtXa8EviCCxKxemZO+6kaXbP3aFqssL38PCh0kvfdCYBxQi/FsGda5tPmmr5Otl4yAkKXs
LU6rk+guVh1pes9J9cdC5XysjaOuO7djJm+TLn7KGoyOXll3udutWo1lkZ3CAM8TT87Ybmtfbkwi
75jZr2As+DpSiWVd01aUp0dZ8wy1UNivJvjypFl5wE/AHtADxtdUWLu03sW/MX4aquYDBJaHrhTP
OtVD4aQ0GBygs3pRPdMR5u7SRwcZLQ0Xraj6SSQASRhm8orD+lpZ6JzRxmqb5fGGxekp95NdzcfX
3GPAtRrnMcEyx+hXU7on5D33hFtRl9c27hPDN5A/GXF7pl2+T61iU8X6nS2KNICj1b3MHBW6HkmD
vIKjZAUJrFGWdahqe8Vy9RoXJXDUgm+Fiocwg/VJ0deh75kldFH1KdHsfV+KM4wpz63hRLXwf1Hi
oZPbBKGTO95jIi+TtGUojjbOPb7K/CBrrU8/5reVsjk87a0yiD2ahVA+3+t4vW5RH/vad4HR0lax
zh4ah9yx2NzCjMkOCgi+VlUuV3i+h6TyrB0h9i7vQYQZ3K5cWa7Q4E2YcaC1YOxrDK0euRp2Qexr
deo8YtV/lbA/4YKeK9+ug5yQLVhfRx97ke81dmA28AKGQ8nOyE309dV7mCWcksvoU7rNWxc8Rv8r
acc/so7P5YDUg+nnoH7gi7Zru7Uz0j1lWmgI9sU7OE46Cjt/RqsQmpAXI4bGwc/STaFb56wdFFQV
thZYpEtCVJqeKt15dhSCW5CkidL4S2pjmKn2rIuDRzQzNHv6rjnWYXSGPy4rH4j0njMgEkBm7Hq0
GIpwdOzbAWrvwAUNS/dUv4Eg8lSRKsIGGrpItUOXnARjT05Co8iF+7/gJtMHTdHsNbOKQ1vvj2YG
NFRz2WyGFswd6bMV/H635iAiA7Tn7Yh40538rrK9BmebGutKvOekj2LViKjyzfvalXpUU90/uHmj
BTzxhoinJiI/ab+KGuj8qoIzDMvFHWr/uE8XrzNFTg7tm8Ag9AwezC2jFJS5+CjN/qh19m9RyDt4
Xe9qzwl1z8CqnOspcN3+ndPyky7sd6bEOaHeKc/kTh8qLGJlGXYOCYtqxESkott5gEXl6QgLhBzs
Ux1XM5tTOyIi6lQvIruxUVmxMmDg0CdjVjhrNGn64pvtU2vGdThiVwoHTo7KxyKu6r4MOkk/NKhO
wzLvSSBpsU0a+zMrsVDnya1v+4dCOjj3FPoxp+w5TvwsgGnIHWnzx84xv4TrPfu2OvjUy4KaO6hQ
NGKfO81XzUUWYn+/w0L0AU+Vc6UkDTPp7NzRXUk+AqkMCkFUV8Nedd2usKsDa/KVDX1yadJXaaPL
riLPjULF2tDdrWlVL46tcIQsxr1WY7UT1ZtUVGCf8Y+9TreZSRqEPBlCNvKVpeiaF+MzXFrPwLae
YpnbUdaxPw5J362CffJKnYjW5YGbtUZY0uG+xYEAvf06jO198ytmKBolySqnrVx5vIpqFAxVG3vY
6lgZ2Z7pBLHvPYkq2bcajtqgAAY1M9a9TaOqM7xg0ErYqqpiYyhn65YDThINeOP9gFbU+AVytAN8
nV69mn0Zdfda0/Q2bu2bsclqUD36t1pHHt6zwOGD3ygbrYNqndDLihuQiw5St+6g4Xg0ZWEF7oAG
xkHW73rCd5nfVZ9JN4gA8IuIygy8/EbgI3TQs9DrC8Ds0vamLRSAdlp/8JoS7nm1WBOFUnHH6F4A
41x58jbmeRHCQKJeV2ly6o1+Dc+/MhhZBXuo2Pqdu+ZGE+WTyNI90bMHs+nObasefA9n/NZka2VS
VGZMeHAl3AQ7t36tGDuAqYndozPQkgZ6iSnDQqlTofI30HBvAMM76Uq7+E8eY+Ye4TN5opp+PzLr
xmiLPVxr86DO5IZT30JhuzrmLF+hsmuFGWybWN/c2Z3x7vpYtTL6YVdmBPDmMTbZ16CBtAgb5V8o
OkZlzbsg6ds3lqbDqur1NtIKmIfAI/KWZTD46YyAJHoUoyiCRLyX7JSq7oVj7R2bPsdDom98BafD
1E7fTfhkBSMkNfgJQN/hh61LX8PhjspbYWXjjjgCpAax1RupgnbIXlqXPg6ZjY8lrHY4te60PgcG
1ym2bEyfULc/CIR3UMaAAWVunUackJeuiB/HYbBgx4UvlzFRX0Y+1KEuGoj18JEYGK7LAhhAeWEm
LIS74Z/zDn6oblk9VpZx10r+gfbds8e9nT025//j6LqWLMWV4BcpAgRC4hVzvG073S9Em22MECCE
EXz9zXMfdmInYmObxpSqMrMyp8DeOZpXbzzWTvlLudzwobkuXgfSScRFzU5YDG8xo/RBolcEadMK
60ghWgM+mbOpAqycVRceNJe6MEXau+bWGLg7TcZ9b3K9pgj4PjSqP46N5ZG3+t9EIMsKpfcrnAUq
L6sxJLRI+cr+8tpuXOGcG2yfY/M2PMlaDDFrCsxQyBpFFxymS+ZfXDhjRCroUUmzIiYkO/st2mtb
a5X2pDpK5a+ww637ZFTOlusJtOOgLh3SKKZgiVdKzsoGVx4ekCKZ4Wmwe+66f0L3yFk2KLnEkUdG
2Q5v42XU7n+TW+3adtk3kwojmntnPpidj6CweBqzs9ctCRlWL/ZGXCkZ26eyxzK48LpN1ds9KX1w
qk54CGT1K7PpQ5fePzIOdLPSto9WZ7iKgsWlXx8oc+MioBvrIwkM8YeqDpOw5q9dZa8VLq5svFRM
hR/TxxG0EvtDVP7PC6tX9JbH0a3f3EW+hgZm5jw8D4busb6vImHUySnWN0kwaeiqfAqcdUt8TKtl
SZ6cyf83ldmLtGpTt3hXCM8+/NVeXcnSzPZvfaWuy4p/zAAv0/6GJZhNgaZtHM11Nd0BE3hcGXVb
LW+iPJg73AP5MvltcGM1QZbcOEDHaImJaCc3JPd0inzbMMFN/Kw4vVnJ/nqUfSX0V7+wJoIu+4eN
c8qQGJ5ikHml1vlZdP5VBdkv9h4rnB05jYfH9sKaka9umIeEZKGIpDv+zUtbxHDtUjCZb5Os9xFe
J8QuM2jAgkr2kbO6J6HrSzESaGIW/gBkBHB3kcVZ179YmNyhg7z3pj9R0+dHZ6lnpFDmSBMzIaqa
Wx4wLJzzAbN942UvriCnRSClN1sVesJ+OWHtKw3LYu95AVTMo902VqRl7/w3zI6O1859L4vxnrf1
KwErCjRgughGMIsOaThiolNePBQAIjjYeMAARyGGIc6ayiQQPdLYDusUNzQ480fH3o3FS45PJ3Ln
CreLIrivm5cTQi52StokdAM3mcPmY2jBOMG6kUKI3AWJT/kHpy0W9TRsi8TvwOheF1M6WO9ooZGJ
jGdASQzOltl2AsLUpj3rNl0RHpHKF0YgKDero+FqUB07hhjWYZlgvaYwygDoUmHw7Df2YqRbwWkW
zVQtztQD0dG0OBl6DLPz4LzAihnfH8leOxbgA+ZN7FGZx4UIDp5P+ggX858K6yP0QOiCeba3Cm1g
sXQnjLU/2sH51YTqaaTunwzUz8jtiw2ci2PGl7bP75Qh8Btz3MkJDWq1+1IhubDgbtpKZAzM2fCF
wdiNw4ehre73MLODA+3EvsNApFUdHjOC49zV5eecNaghtfcsKvvjO/RdBs12Hf0YoXGMc/jwyvIl
eyQojsomniNeMgy1Hr7YeILMxdhh09Xkdx64xkskPHSd3XPnZEijy66F5V7i+L1NgiZ4kqpNajNe
miY8NRO7jOgzw3bKN4xhns6Uuncsw4ldbb1mgqjFlrjC9ubCRjuuu/pXsmFLe/7u4Wws5fqbyZ9B
Z08lB4IIj/IbVZmEDWU5xMjEe2ofg1tZeLsFgQwaX3mEObmKB8mQMFKfhNs/V659CrUAeG13Yl43
D+IqQmtxLbL5OJbtG5vDTe+OWwfilKzz07EpjgNn92F03k1GP7TvbnW9Htx+wSgPG/G06NazY/Md
OpRPsS7XSvQbgcCRvFx2Xo7eN6tT3eV9bDQ9cSK/gWicPZq9ADA582bwMLjmP17gfJVefxDutCDj
TbxRggpvJ+9VB07aTM17xqybuHJ4CUbnlcrqr+uwWNVIsSFkvYmhOeZokSMPI6Iq3Uuu5y5WDv3E
+i1qTr2BH9/VzbIyogJjIfPUmynNIdeYscJSb5it8KtU75Nq7nytoZhd6w1cryBBDfx329dfbU33
QZFtXGsOyEtKs9oUkSNgEuxojNr5BnawdQTY7zyIZt9o/l/L1b9iyXetW+wmUgAUy6+M47uu5JEi
NVE9DllMaDbP72RG3iUVJxwbLzrLr7Vyvr2wvQCh3objuEdK8quWsA0STMaBGxx4Tz/NSDFvAV1x
wmI/AJduV4rdhK6L+2EdI9Z2P4NSyMbp31pLb0WOaovtYzbXaTGuCTIxrp6PgElELjbQcwH1RBnM
w/7sivCGXvZgGxidiNn9doA+KQBoDqbYrKAv+dKmrg5iytvzIsDem/ypa6dk1c332HtvWoW7VmXO
xqPrV1sFrwglPwBT/VikTrjfHg3DFAPvjmL2r6wafx2n+Ne4/q7gywFb3vuaGMDAJcDKYouY892Q
VTvj1Y+erHkfceagXAM6NSKuYdYZoc/bzGZ6r0Kp0Qc2+CXRMjJS7XNRo03MHuwlJTsTIkseXV8Y
uve1HF/CvL24tkcbDvNtwtgVn/U59+fXtp4ipJw4CTwu/yMLmn1LETXOCDBK76WsahEb1iU6I33c
DQTgbahjwPd7VVRvboOhKwO+lS11POr6ZIo3nWe7VraPHmo3QQCOTG3EeuQ26Vrn2DX1JqwBKuDc
gndxAjetI4DpV7TMUStFUrlst+oiHR2eqGXczJn3sgJ1aib5h741kXV7CIC1rPhLPI+w+8TJeaYI
gAe6en34RbClS7zaH+CHzO5zm+0m5Wz6akXv5W5XMiNMgeWXlmUbGDjhffJvQ6ZwqNi4kWhkrPiZ
RXgYfPUBh+10FnnKNUsFgCs0yP1eSOfsC/7J4QJeeeQdqfTb1WlTHcywZmkSh9a7voY0SXjh1qIe
RFkz4BkiTpZP4pPmCPqmZN/WausNdFvV5htOpufJQRBoC7oLQ+mUdvNwwdbaVzevR8fo/QKlUDRp
dWmz5jYwfgpDXcDgXOzmsN2tjf1TymxbQvd9x346PiAFiZ/qEtLsDCmxS+X/kxpXMU8Em//o3/x2
3Lvw0eNV+dKEw7VqgUiiRcwW5zqWQUJd92NU2SvHSxK2zZFi328iEjV2ZbeO+nFOp1PWZ4i8MReg
bxrIq3PI5zD1wLqiY252OWsPozv+M83yaRu0IHRBhmkwkCjU7s7h7ISAJYCOAOKombeYOK9eLn+E
fH1kW1WkfUUkVVoN7RJPBAU8Xw+QVaRzSeCORTTIhwD5v27z2jCMw13vRMovD4XbxIaj6x9DZN6T
oUwq5XRxB0Eik9NOqTmFpTiCy9dpL9Drgdb+RoZXgWxhtGMDXSOT+zzC64+q4jcARIEuOOGrEOVz
O/wqgkG2yxK0Nic454KmyMuLZf2WDlA+AScTJYr5CA0U8MaYdKJMGsGfXKPfi6D9dhv9V1K6rRvj
AK+k76FXHbLBxmMTPuk6Szwu/xwUyFrr28KzYwgnfqnlUwNrn6odtyNHYr0Mi+8RDzwdCd9zJBtg
DBZ4dWdE23YMKVX9tuj0TznW+9EY/CEx9gb+mPq+vRQF2cuSHAJFtwX6AVGMV1j6/wSiSRqeH9vM
pPAg2gbVnwnqMnVqXUUhU5dein+IrN06IWoohBlS2jddB8/tCJReORIwYi+eK3+Ipyxg8YSBAWe0
RkvAfzPoo5Ow8t4Dn4u4c+fEz6WHX2SY4snHUhuGtSHIj1SpS2D5HgK+JgJg+aGnuUwpsfvVrV8V
cQ8V6zczRaWny3ttydV1AJ1wqK0jKZANXOn8zpeij+pQqkdRP65tf+XafC+5/8mW8JQHLubiEmJI
i3As385l5IXIDW6EeCons8uGcUerPGYt/2NFcR86Vkchn/hpcosjVt2jPkMFgAS4yKo8CSkHNsGA
rUwOxKKGQxOBkCE1e/C20t0ZXauJwpY+Zxapq3LIfs1Qg1grNBgbM6dNDVaUEcD5gp4F9VWsyPA5
Ieg6ghQH2daseVpK8mNdAzt0HyQYjOEw1aGI6qehtXuj5m0VMswDJTJc2uCy+ms6AxibC1TPsN5P
ITkVzeAnRVfg28iCTZ0jbYXlfNfNzpWOwx7fyX1FfpTxlj01y2nUfYtcSiui0uuadEXxRNDjGwnL
L4NGVS/ozas5BWL14s/jj8nGR1NcbCqRD5EJ/TLqGgpknz/VrrxWfIhoYYN4KaY/QXv0pHiAyj42
SkEypsJif843QLJMfi97+eJ4w6aoa+SrO8+IWUGiRIv7Swt6Z6VIWpd+N/N3S9tm32fBkXg5JjnP
blCNd7WqfrrM4n1nkPMFeCIg37Zuryms00Iv6YgXKRwSYHMSz4IWGGfoIZdV4oKaKtjrctjzILsw
b8S9KuyRIG9i47SgXoVgX7kMt1hw/16DFSlgpPolGuKnnhWbTM97liHe03eauwrWDUahJXJae8hx
eYOx07WekdEcrki/YKmcydMil03fTKd67ZKGlmeUuyehc3j4o4Z0qzrk4SR3nlj/ZqtTPc+bMTA3
D5iIt9r/VjSuUeDolBW+QjMG8mkYtqLMP2mYnVeFX91R/mZ2mgCwvokGE+J20TdRONOZww89kiNw
e82zS1FhSVkjFaNeGnE2DAaazYyOxp2Zu2nq9pS7TeoP49sqWNyWSLY2aKHKsA4Ok1PEs11+Z5rZ
uHaADGMTs06DEoeg353HzF7DDuPDHPT/9X6Q2MLdLvWjP30EVrRPrd9WsZVDEFXKwiaSDk9jPeoo
4ELH/lI9LS5s4Y2H94rT1U99Vdzr1YV/v8eu7RTsSbueOn/ZEPzPdIekb0OWK50rVO0QAFgwNq8S
3Hvve0ekfJSIw7AnNAM33uttqKYEekDE74L5sjUaJyowmhri7ajG11o1EOKCT3xEusGcIiE53U9j
fjO9fqfV8lr4EzhWeEcDkvZ2fthBiz5CmUA2mSzLFPX8k1qJuBnlRwEyNGLJnVMx+EVEenhlFQtO
TQ4NARyKtmsj/uPWvBFkx8UBA9g+DvB/nGh2/r80bSRZE7eLfBrW7tjl9a5trIvYlWZF8QdwtAYE
FlZZhJCY/Vr0exC10TBPv1W7rEgYzo6Z4InTyCO+ttPUFwkD3IQvDqpOEuxAGCZTX37amuyxK7/J
JYwEUF6TAlU5hdLvBcj4bVgwDCxQfaFP7hLHxRAC0OxlKekYWeEARjXIJBKhF5Oc/CipkmHk+0EG
O12NaZB3MG/od8bikDH+HiKPDyTKP7UDMIogDO/lqK8h1xvjFq9AS/8U8Ll4sgMCBjPupLpBGBZj
060CCQCBRn9jrf+vA7KwqHXXzjyhXfAlCknwjnpPcqCv1J2GOAczE3kIROxdIhO/Mm9LmR2AXX7B
fhWh6uCcoipU0BpOp7GdkTrrjD+qzZHQrAsKHcK07SeoDuryeSbFbXSbTbWCY1X6HBCWgEc9Vm3o
/1becpwMyBy/+zcN45+Pp+4NikdyRbxjSC4rLVOfTdfO16dKtBeHdHeLYrYw2FTnM7vWy7qbwgk8
2gLVSTB0ZweuAbOInalN/RI1uXUrfqLTemfDdAzoorZ1uFRp3bgHsBw77moWi7Dw4tHT795S/SKa
AN6OjYGW1tmoMD9OTPyDEAWB6moAtzRA9NjaYld62FwnTbtRIluQu4u3tq8siN4COT44r9F0eK2M
Kla9ujrfrIvMN4spb4oPww6CoTkJx0bGFgqe2KgOumDu7qmw+3kFiC5EVyRzVhRbmAvI1EcA7wFx
o2tqVZFhIlGfxOHH0XPu+aLyyFr+bJYp9XL/Px0GNFp1dvSKImV6PMyQ/xcMvC+gtaggdFcV3m+g
5dlr+kMhR3joO6kTeAgJknHf6eEZ4xMIqwF9wpyr1O2Km6TDl/R75NlM7S70iw8mirfZjHvao2mx
U4Vn0zIELTh3r8s3/tJsJio+l2I+kLE59RwoxSOeSDjuzTZL7E5rj1kvB5hGW1wARRrs7H23OCf9
rNmGmUZ4ANoOb/laULNM/bHizMfeHAJ+elEdoJn5rA06SIRMJrkZwfVhhWb0N/pB2fMJKFM9kR3Q
7CtWRsFlg4CuMX8MDjPJWvif0q6wiwU1Duz65NeBjcvFgVxBIJ2PzfdVdlAmhRQ1B1BwRei/ybRP
NJt4DJltUvBsjNfJ45FGWKEaV3Q8HgR/yOLiKbWYmaE2+nLzcLvO67Yf54Mra3TOS8LK7LS6xk2A
/yYZdS5+iBSg0n9qiXITvqDih362keOAbkeID0WHfy2OTgCCH2KFJqeTp2CdXwpuf/01uAkOYUPe
j0nv+LfZlG3S+fI+NO6VtSzOc4LCDCwK5j965sdQ2Cuj0+e0zhsGVUfezS9ItLhZjfxaSReLXTCL
zG2agYVsUzReZ+Y1TpyBPIv7qUgt5M7RXGhI0SYZ+7R/cqw85B7ZPAzBcqJOuqmeOBE3Dlof+VJd
GyuFfzMLu9Fi/Q0AkakVc2eP0lKbbB/Ms01aDm69fBAxBcSUcdjX4LjaHihNiQQrrwKTUDbisPoP
9RqiAUIfdhRsNs/ZpD+zjh+Aie7yqgVvh5HB5Uc2VWUyuNrZI5wUBmjm1s3BoURCSwWDMXC84+us
vaMn1yrJJ/6cBxYZPRY/bKxAU8GcN+Gjeybr+LMSuZ8l+J/lwbQEA/+cQU4JnLBR63eHvETw4KJ2
vugQj+21d0zYt7obn3mlt5zP1xGJVlC84SsZgsRdnJvss7tAEwib8U3hOSZyi25Hi9ndO45MSdlu
S+HuGsQt/ccW9+L1+LVws3CePrUt2H4ZPoSl8pQJdIwz6TaQm+cw8OMOjqFg+Q742saSVWDBV95D
D9FobP1Q6PV8KA3b9nsUq4IDmlmfUVzzRD4e6ZSzXSCR2eVaNFfesJik6nDcGnzOqaVVB1isY8i6
8iBUhPRC4Y+R6zq2rE0AcNyhbvwzIAAWAbmOCr0gZrP/kcnpMjfLrhL1Z+b4IvIrsUf1wzwHdRvI
PS8NRd3GzZL/55vSTSfuZPHC6q9KEr5zVogClhLTJZSJjLM0zACOLqMMN0xjAprqPHVK+owknJPb
qx0FMhb4WKwGp3ismjpuEc+cg3+E0PIrHDuA484WfRPi6lcBKwomo7llflI1FnSjgLTIgXhjSmfH
7Jgp/5gq0PBk4EgVwEhPVWe38M8+PN7KqkgJIXePsjOAtVPohugI/Wfo+y4AuzcNFKa7UmQIyJwb
yFXErWqR98Ub8dE/UlZEh5k5Kz1EthbrVeS4LgwGc5lAI45BhnR9LBHAslZzrEdsOiun37EV4lVJ
/Jix18wA3yiHBVDFyABHEXmpIdXiXP2iwxjTPOiuAYea1rQVfqe53yOLSiIyKOuixe90jJjmy9g4
r9WKrYWSwxA3GP1v6Adf3HVErxRgsUqu4IFzk3p+CYpALOniCvDGJj96U5DFbet76TqbJlpZf9e+
8xxWHRKJQgBxvgBmvl7hhxRDJLiDxC0pvSGBXawPNWKWBh1Cuc1qE02v1aMOZxytIVQ0iTtZ7+CM
DXjj6YOqYq+gd3BA+VGv/FUujb3eAQliGKgt3MhOkxSClYOWLqSxPY4rTTdjKDaq8L+RVrpGNV93
vQRIVgVAH5wRxL1KO4XmXZUnPXJ0NyjiC9SAt7l0/gIQngnX3U+5AlsMafjo4PihL/D6493AUxvG
Qz+E370n/nBC78wayGRsIHzkDPRkI8bUIe5zHs4nZvSZmERjqoyd1YfKy5ZoGxoHHe2kV9SDrOJf
TcCv/rQApFaRrNSzKcmjwFBYKCDsqah6gmN52i+mOFU1PQ/4GM7Qgr4qzJoI7mOxO1Q5HHpM3CH+
uZf9LhBARQViSFnxAyx9QlMOaaEa2n3gdAlOdgoViP+v8osU0jALJKGTUd9RBDK7+Z6FrrvhU/cZ
kv4lsAg0EZD01u2uXsyG1nAIX3zoQMr8n9taRILphoOv1ds2ZNshsGfC1ykKaZusZQl+KetOhLUP
2HF6w6FMU1sxKHH7m9EjMGw1xG7YveWeB/dsIJO5kQ8RxQiXZvtaB+RSZRbicLYdPQaj4QrWue6b
bxxwSG24r3qovPDCn8DO8pPS4P+9FTaJzgI8aVpOzYpFR3g/r2Y9tAZHS+W5Cc0a4GqQaIMaH29e
wfUzVIxN5FjIeogLZ2iM8TZelwyVqdD5Pmh4FY+1N22RvNZ9TtmwbItKXAqev/jOfOXlA2yXuBke
g/1xAJGvv64GbnKgf2feHZgzroCbwmfD7JSovD8MoFyIra6l7fFWVgPOYLBytd+foLyJRqbeRub+
giKge3BmwHv0uex9hrGB3kpQLjHxoanL6G/pi7+g6X5c431MnvM8ueiqMCmxRHY+2PrgT+ajijXT
LmhxH8j5eikFnvLEf1GSAgDgxWFk1YZlM27aUmI1okGjaEbgz1OQ40dXiFsSoBYqaG1KA8ULDPi0
cT9ZA9TW9SBrawkAwVXS0ziRg1paxA6H7WZlcrf4017DaW1XN3JHXZyaiDzaVGzdyLY5IJXnKcix
FrWwj3wufrJJfNS5wW4Z40esOyTI78ow6Q7v2EEiEYf2BLQoQjFqfwOz+6Mdp6TykTSFGxx1kDNE
LdALHIA7F5hTE3jnSU3x4qnfIpzBWmq03is2teqj5MtzKcId1hwWvKPZ6+Q6B+xJo8UFh2VLBDoK
GSSE9f5L6JIX8Ff/ORAUi0d4cZ1BXe4DshvXMe6LYAaqOSn0ibKLEY6ISymARJVB9gKRH9QebZYn
1BQ/y0pikFXHZmmwcOgBfpMFhtKsDk7Zwo+lcibIFIA/KM6Pdd81CVfOnHQWhVJSTuIclNUz93o/
yZ05gOjVOGhy6zKxcOTbuCGtItFnHy4Lb4yup6l0ntXUoHEyt6o0t34Jd660HkRkWEFwmgK02UNN
1njPOdhNrcR/faGTMS9auNA0/wVreR/87p3iOeeUHj3Mb2D36ycRhGCRq0PL1I9p6euMNhCvWJBa
we5gwC5Ys3tSq7vDt4D1gaXa0JluIAHem8n9RkdyzUR9AC3120Jl4MxLfiwr6+NLqMUGwnSCJNUR
xvr9krSZ++SGiNd00RmWBMNe/VAC1lIBOlf6WjVyrx5ZciVjKbFA7FpZ86gyD9YmM//NVEPMEVQm
BryB0wUzFMBK14J2duVysV22I9J5LSymiQavIrZmn8nUXft1ueX9gPIOfaSy9FQ2y6tTyjLuPAKA
c+jhPjABe8jKdc8du8lV8OLoDiJ07yEdBsDqOtlz0Iv7MuCTrjwDMB1NbKtTMmXTtizqiIgSOQ1A
RVEu5u0aoEOqHiOpBK6bzjI4+mgON0Abm8ht3S8OAiB1XfYcCO/CLX4EpJNvBnjEjCcMvdi9sPmX
5Dj1AhJASgj3i8UL5HZY6JZhezpxBolOB77wtgB7S0wKA98cQbTVZV7D9wEeOBkbICnLsUYCTYOt
nLTnet8gxltAwBURpFHHNfXZUduyTsJHrETglNtgBOtQKDDmOou6PEO39BAem6lMIWRpH1w+VHWw
Bduvs5xfVjScSQlY4V8LSqRvzXcbauhMB+3swuC/kLI1AlPGUmq854Koc1X4r5SslyAnr0RC3d6E
8OcRvXfMdSMfmpI3wRCGjCD3IFYCk3XnUBZxYxENXqDijWoG706aSFgXp1PbfCo6Z/iKS4BoPdZ2
0DJGGkKZY5OhC8Qn8S9Ypmc2LfdAQ7OrwuJGIQaNsC9waSAViXVtXjxb6qQv/SrRJD/5RRtuhtwi
LkSpscW2jZdywIWjCKKy7ZHrklc7ghtElAGqg7zR3F3de0HIz5q7p8FfzI2WiP4jdhVQBPd/bWFc
BAEi+nto+BOgnUetMt+T8k4amy3x0EKU4+bBlGTQvG0UWt+OgaJHIjrWgK45eCEt+MYxOPnD5gv9
1StX3ogbTT46Bm+/2kKDhRn+n7vOewBcQACApUCi0c6RnsZrnhWIiakBZyyZdwsBXkGrGoGnv/IO
mqq+zPBmzi6YiXHYuUtwkP36jM/uBi/wXwawYaFePIfTocI2yc2z1TZYIRDGswvz8F6M7Lnp9G5s
1kMOTX5dAYhlEHIvxaHu7UEb/4CDfa8r+bSgA/bImHbNusaMdnsJR7FgVG/ExxU1OUKLLe0hWc02
ed53CeU8CUaTZh6FjqCQOwSu3GTF7/IhRukCfTLYuYCSEiAVnxOBxYNIavVFJ2yuiDF4FgyoDFnA
R3ZsmKPcA4w71pex42nuqD6iAuElDGshygpIVgk6ru4gp2a/Qr6s+2yOlFe+ObX5KEv30IWQkCIc
IZp9eZxmf4+iCAyoojtF1c0t+WsTCAeqoxz71TU52QzyUVlhdl3vywoRzFhuyya/tarYAdIoI4fQ
HySeY9/DhN/DItNcts/cqbaOH8q0hcJqP9jhsrjFBrXURD57lOjRfhV4EIpV0GXxU1DiMh3Dkl4j
Vn4osOxckUfOc3lmpthaIy/IXNp5QfUY3drrLPxNj8WUAgycXpd/XiEICK/pu5W4fehSAUZw9Vp3
9BBM8gMiiV1YhnevyQCR9ZhukAAHDSgYv3rZ9o0bz8O6h6LgLkL5TS0qBuXze96ViFUpKFRS2KQJ
EGScMTjwVrpp8YmaWLjl02TyP81UsmbDEf8pNtNUs2twOzIPoDeXzz0i3IAfzC/ct21cT+Wcajf8
7OgnmwguoHBjYHE3y/IYqskD7BAPVot9xos78Pb3vMw3gTvsZtyG1g3+5URCoqL+TflSgyuzG68Z
tj58FlA53DtCU56tct7IzA9SwaCEh9kLlVmM9+fghy6UAdg+a4CcD/WMEYJC4+nP/6AQ2LnFOm6C
ZTj5pr8ooPh4HhD/jObkYhFibNtnRyCTvRMQ9wOUQo3Zlg7UQLQlTwRnMtRxe0jVnyE1/AL+6gKN
QHcL+uS4iOKpDIoNprbEqeHH4kGplEGLnw/A6qWAntpC/Kwa6DN5iY06cGAOHMBjQgMvKnTPoYud
j1M7lmD5oaSA8y+IcBnuZmDcEMZum/9xdia7sSvJlv2VQs0dYO/kNPpWEQr1mhDSkQ570tnT+fW1
4o2yEtkAb5LAzXuhJkS6m21be1tpbCoEW20ZwxIn1pL+LFmXos1WugNkHMOMHa9FBlqgukOt1Rf/
/nWa0oe6opOE6VoV5hQu0EvWQcofnfRUynXM/v4sz2hwu4ExjZU0vFdwMUjdcWDsnX6yqGD8Rz/u
NhCAhxScNYxbxTOjD9zwzPm9X14eb+VDSyyCWSJedc7aiJMvPgjO0BSD0FgWj7Tr9gLteUXq/Mpu
3ad4kKtA+LvS646xY3BTFxfbd9aYrddF4/4pswiyJ9UPDDn3nWd8pmH0SLHHrqGQ4B5rXBlRZG9Z
ZUFCa5HuDSDxCmvowK3wJC2YuGDsWKCc8g5gSyxWQxe/h5NG9HDGXWey2TdLD0jachGH4cGavfda
tdV6Dn2xL6aeM6pIqUrFrdfFSySSY2MET/R6ayMVT9AxT5VJm2Pk5J0GJLzs2sZai8J+wkr21WAf
6e1hV6UMjCR53aMoAF5zgo10+yCqeu9Kh9KLKAYItPkoW4cuC6JoGaj+4mbt1Usn5tzOx6QHFNEI
6Jqu05iKW41uxITUeyH/6VSgKxgDlH6Z7+soYp7JBV7lV22G1sLOOYx6ATCqnLFZmQAHZqiJw8vM
B6/2EZHtHNpuCOnXhuWMs5ZeBLm1Ge0vQMa1V4cfuit/Z6lZytge2WX3Qhj8RQ35OYSIGth1qnr6
BK79Nzb/8sRa9lsjav6+iOD4oRZYc1ZdwYGHAQADy8SqGlG1m2RUemEP8V4HHU9NyXaDud1M1QhO
Mc7LLHCfDI1aomeiQK2ws8m2MqJ1ViYX3aiNMGZGLsVvTCBK0mYnJM5DHgVvs2WfvbpaB223H/1+
WDRRsQE54GeS42Jy4y9PtOZW9Oi/EIUtA9muSJ+HhhfICEHG3P6RONtlbxk8ceHZkwnLrZjM0oX1
+bRVyvucKm9XwTvbZvut5u61JQqinimtSnabixrPnu3Q71ap/Z7Y5jWAHlOxf9UpT3NtttvIq6Z1
hdUhEcyMBtpaUcRvAFjfalRkLsjUZjg6LwJbFkz0QDqSe65Jy+1XuWCz2ejCf8Z3B2+HvwbdaA4l
Z4gb/c61cbbt7Chy0iaFxi2Fdot/irYoz/bCpYudx4NKrU3tEtwFbr9gyLGPa++mKw7BmV3RhdU+
uAaNWt3jem0652Tl4CYONuUWqLxX/XOCqQUrULrgN9lnaoQMS190CnAoJZU+Hf/S9IZlMKqHJIU2
6aKuoaeqH8yxuqBt7Y0uBZSe5rtxErNTrZZ+ihPIaaitaveQ5c7Ko07ofORyO3jNy2HAFQpc0idG
vWEj3QEj0LkLy+d8NINNpYDU7/4n3d/K0dmaprdWbDa3WvHiThZgLuNZOB6P7fANHWXiH0qjw1dl
ndIgp0oDkA4aZ1P5vr1p7whrrB5x3b36pfgwDOcTxwlgTfdRjfrLiNDv4rI8mGSDQ78529wr8eRI
iyR7slKhzo1g0RCtkCj3QyEUoyR/CT5vJ6y/hx52IhLoW4ONBDA28bHJFay+EsdwrI+dKndxkNK6
RT99mK4to9ibcfyrI0RZnT5o4c7Lse2eFBxyWvhvtKXrqkz/+syfXXPGJVIsrdy8ZYn3afc53b52
AT/yI7QqUw15oMC06SrEm8071PJzLqYofxM97hHP16c6bCFN1GaonTVRgdfZjffWiFjc5kx9Rf23
LoyjlvKnLMCQK+Zm+JsAbyMq3amzLrYhoS2i99HEYDSkECmJ9D8rTz2MTN+S1AEnqq1f30G+U5ai
tqB1YBoAFkgYhZG1S8cJ9r5V0yXrRzWyLbtB8ImS4rsX8dIKYAoGlyY8p7r0Q9i3IdnEWHSXhplS
C1RdThS4uEQ2ybFV/hz2prsiABljHxgu7g3XooDtYRaxKlZhcWprmgWuTMQOC9NdmmDEjvBUMXmx
9qHTiaXf+n/yhLKHg+tL9Jin8g4/fHZDXEVf6m+Gcg7W1D9ISzyUOeBxbF69zF4r1zogEx5Guthl
jOa8bJ340sr+1BXjJzsOmV+BSeCMWjeWe7EEd2dYXeOJCUbflrfQSN5wkZJXp1wMKcz7ejxrrW1t
HMP+bApoDZP1peo+WxTmlkRY8D0fh1PTeEuZ++2Sa/HSYpxu3PHBJbKibc1XK1Fna3RvFiE7ZVck
jBwQaWVVvQxx2Cwmr80pIPG8NK7zoEd2M4xMTCtBiC1phsvKw3YcZesW41gZwW+l8q2PxSayxpNX
8lcd4kotsyyvMaGo3eS3YIw9YFLDzmAGBtTh1daw6mOI3IaNc1gUTbwtbMtYdKX6cBtrI41o4xeg
L6PPn6wq879jg0M5mXeyD3F6mnnGd8HB5aXeOjDQsXMmh2Y07IAVlsKtV6Wb4WZmfXOXSWeBs+NU
a/2rAvlOS1HAI3TfQlMbDBn2bnilVDd3z3I7LzFXrdBOluCVuKZzcD6zkxuvzb4QYZfKCTmFlXWT
DdXyELjXzOkhhcxh5wuWlxvBiFg4bUQc8Bk6n9RZu3TMv+bceChbFpIJTM/Le+U1RRmCAxO0ut0Z
A4/g4OFX6iisJNj5IhPmcsbCe7/pJErA9J5mg7G0/QpLhMXDnMf72UgZT1CeitJmeUpztcS49bpy
S1P92kTdsfKh4bLUfjFqNhGzxXM1eezckPJ14FJiW9TBqPI1hc3OqNQTms++VtWFOdI2rKNnTKt4
aRXDTMAZXWVYjrV/LYd0X1swbHFGqnURuougpW4MIwir2cVG45rnKvIoV4dDAOohAK6ZMbE7dmhe
R1lvdWiujda6VUQi1H39neb6ZLRGsy6G4RxgHZtS21qbnfPe+OUa9yiRAYmmvo3DvRWYzwB00/2X
+imM4jXt5K6wqaXJ/tmS55lt7DjHj9y1/QacPMaKC1/rDZga2oz/GWYblFwQioFQCekYdG8wFwmm
cnIswDG8xHwMhYdnPoM6mu/GBIO+teRR6+yfrkZbclkpilWad8KN9UdN6qZbcj8bVvhHDyGGA5tr
s/YKaEuZDgfStC7CJa4+SerH4m6P6/FVWowCuIfwtii32jqNcfBiiAzfNJ+NkpSCe4wqDRHhVV8N
Q9FFpcejkVT4TJziiIf/zXI9xtldvm1CvqTy0Z7GcFPnTraivvyxOW3AI6IMUXckMyuu7H1aTdm+
7ExM/GE/vCUj2JJPtOfCs1PQHG3vNJO8YKC68JTaJVo3yzlgfOWbhDJazqb340vqydXcBi9S27fB
r0fMkM6fwtPNXYE91h3DwrZ5r2f/NW4GgxVwwSL2+reMbaGLrgMMJKUjZwUPsQZXRtvLslYgJ124
IHLycxQaO4at3hJ6Z+K9Ir5yvo9Za76sKWXRdYKXOo1/XQHw23Bhe7RxWW0/U3dcu7J8s0R9I9/b
XZdaPhk26Srl1JIiRgFkdfrDYx9rFnGkFJgyF4yRnlXmuXjCvTfVsMh1dKanVBTP/Pc3iU+scuP1
kGAi4GgLWPdHhTy+57136GcGcZDte2mr8/+Y/U1zOGZi+k57cdAR4GtVfotAilXb27cqmnhh8xXx
RN0SOHeFG8mBcnb27ejRySSwFJ37VaeYH9pJ/1Z1BX9hc782QfJs9yzDTePoBfb3EvbuX3t2v0Xm
v1Sx/MjAknKKU7MHhqMrVykHfTJ+qYbBitHRe+RNuvGIpkRLrrZFkV9bxkLKYq1pNn+HyjoVGY5e
q1hZpfVBa/btC3GyLH9pyfQtbIBL/PyrQMm+O8pfW4N0lbmULyk9yIyn359n6q8RA+ZU31ynPbAa
5SrgqOtBMhXVMN5ECUq9sSYxIgESjmIU5Bw0Sr6Ywlp5rHnWuXsubO9PPvRvtjt6K23bnwKuRaDS
ci2rhwgnSzvO763br9oJw5cW4Cuu0WFBGRGB0LPirFtH9+Nx4puPsthF+Z0DTImRE23z5Nj0GWVl
HeokZyCVW9+JlBhfY9tZDTn+hayFPEcwYOIDkR9hvCrpZRO2hRdQ72y7r9HOxSM2n7UF7gLCfujr
ulx1csS42bkXQ3sLiNL3sWnx99JTdVX3jlD+HkzxUVtlspEeN4Lt9aupcfDOthcveRAqubqB9ejg
gkln4ERQcTG550rMOxe/IqbUY2eMsBuSCTWoBlJ9N324nX4e0vjRU/E6Dax9Xw9/gnK4NCWRZDMG
YuXtcps6wpO1sZlSxkAq3UtRfajZvOXK+W0t8xm15iuA5JpclDfYge9GhA09TGgBweCzo0v77RL/
VCCoMt6qrzJSx5i0gsCY9sJKsoVfMkX0BCJ/1ArsXBh1G+7L3udji8Ese5Nr0m3Ba7MULcAPweNH
SEfyOrYVCgIBGfkCEi7jBA9feDSbpeWz2CPHxEX00InKbtNyQ3Std6lldSpIllgzgOkxedTEzNQB
XXPXXebcORhu/aZjABhwBqDwbJ/NMbEx9oelaELNjvOxTN7SnN4jTrsPZO4PS8+U6uWLYd8zf+Rl
cM1vBbJuIgOuW1VsOzkxJIsf7YDuLQLvnmL/MJTzC5DQ30FXqxYypIv8b6OSpz7q91WJkDka+37G
p9IZeuMLngt5XyJZelzqiiSRhSwyhnml/yDj/tkO8/NkJDcj6l8ZkW/sxPgq+3KTE3Cz7sL5T2Zk
O6+n+2EdO3NUM7kEabk2uu5JKrEJqpGAg/bXlJjR40Cqhd0Uf00u09hF6jBrB0+h3M29+5ITJOKO
cmmZYhcOzgEryYZ3ecVGxy8PWasw0QG9Gl9jTSyWNsthZXjuiyT4qiNCFZtu9+b25XdsVaSVpNVn
bXdYh5KaY6ApkMPV/FNNxrPAEdbxM+4YW9yRIvdS9LFeWbiHjVTmD3PqP3d99prEPt6TqL6JHsUr
pYyIuvrW5FCKgfrxbPuSEQuSATTwZM3beaiOIMkEDUlmclAvTpxFZPWkezePh2VdZxl5TPE+SOOJ
l7aODlNbMdvo+5fecd+8AhWLBZnL3giwYcsoY86T/VCbs1mNS8+qx+cgaQnyb413qlybRyxf8p8t
McrQl08wFU3EA96TErUIW6QVif944ZUJhVt6aEK5jisH0DwWwP3uYx8X33kDOoOOeBNsZQFBAruK
2Hhrm3WHxjqly6Ip6oMNy3kg+odIppQKWtCmrrNm2PboKxVhkws+h2Q9M+8e6/4ZBPUoBQBZV4Sv
RoyjGBXdnXwQGpTbLMzyFZU8UnQBM+bNihWyBXasdgLon6aNRswnRcveA7A8jRjKkpFYj3QuT55t
vRgjoFHvtz9Dg7tnUhfTHd/NsntxcH7JRi4Zhl4q1/iQvd7FnrHNIxMziPkuzGRn5dXFM6dzWjp4
ofI/45zFp2LMIh528dpbPS7fEQ/e/CSF2uV5b/GJAcDiUfntHMlMonuemLCpNDr0kmbSKz7CAMiz
jovPDCif/Uj+e1tYh5LDjh6AP7FTvDkJ9J8fcez6pv0CXHhKHXZMO2PNqDOPkm1jh5TO9dYfVHGa
AtmsfRBXQhlW2ojPqiSQwZeDy7NUn/CybdMKVHMM5IvhT9dRBG9y9D79sU42YzLsPUZYTqa2yk3f
mQtyURTqNlfV1fazHxnx150bDKZBeeqtAMkBe0CXKiJeSir42CQMKFcjyEux9Yr8WU4zXmLHXuhc
7zttfndj9GAnTK7ayul4AXkdLFTmoQlvQBMkoWIaAyoZx/JYYJZYGB5b4TIHDSEnZ1HO6s9gG3s/
0CuCSl/npjt7HhW8UxQzkEHw4wfFg66w5xlkO89x+hS4+dWa7mhRQC1qmb/lYO7MuRzv9NfF6PLb
9D+kdLKNYZPhMZ5xT/Ff01XRZbwHuf7U9yGiXbzYIk2WUtTbhCl6YWIY17waAI5UOL0BF+9A4Fr3
79u0vPUxXBLPLmvrD/TOaz6uTTlHBJMIjFCxf4c9pLpMWK4WIbOAZYaCksX2ldiiF4q519E2vg1x
79oGhzzYNH3NCuiHQXMkp0+4xC+shHPPbU/gw5TTwSMfTajC3tlxyl/fLb5qh2AFyzb30+zdKMr9
ta+rSz0CSAlPrwIXL/nQmd84Mi9JRwE+qJpsnyng36cM7pvxYSKoEYUB0jZ3gUdr/3uqQ0iU1KVx
TydEO/8zdMp9Rd+uRHJxp+AhmvxNrozvoEsejTtdPPorNd8n19IEIautJzZYrGfHP84Q3oJTYy6N
MwrYznKmr5GoBEOnpyEOPr3MB30ZHqucQHunrrpVn44XxyGNoL0Pdhkf4ClJdgLnDCPmi7YiqDC3
vWVIyViHI5aJRy/F3FoPRXZnMiejOSdz/SDSstkEzP18LIIXbXqPVNnch5y0ZcaALTcsGq0Qo4MO
PzAsVvvBqtmBTq3wUit5maKCIbPqHwpcf5wa82sXJ3JlOnCzmZJ/cwf2UUw/xOJtikI+sxKVA28Y
Tz5nf5vG46o10VJ9u/9g2LgMK6IUTFReaqJ6hHiHv982Sq3CLln7BckdGt7F4eybU4v0q/t9E1qr
iMiJwBX7zsROjwpyyjPnJN0PPP2EnbD3QafptrXKlRW1n240X+0830U6edCFPCMFbuLix1Al09Hp
ytvw1MTDxqzSx4AxdGFHB9OL9sOI12+mVaKTsE9Ylh4mxhArMVmAN3Xx7Iz5s4265SfiK7MC5mqe
c50jffM6LMt97qfnNmFe2mfYguHt6tC+dflMotog1JJo5K/U7/rHIuMvN9gI6K45PvoVgpsjG/XU
sMJ7o0fCbfLmODrFtsIhznGhjyKIEJhbioBwWDYeXqVsiaTCfNICZPOtQ6edcD0bwFP9NC8jGxcI
btFbbOS3IQxulSuXOSlrZVP9GkwdFk1qvI1Dwgo5YgVrqR4bXNADIYocgfE1p71dkP75YghOThqf
O865i534PPgaWC+wTrrhp5lxaRp5uGmn+hwNeKknn+C2fHoIXN4dVM8FIOy2D8ZzRYRobPu8nJxz
liV+vMaEMY04nZwzQ/FHgoSOZYc7mF6sKjBsMuVoQeRqke6siFPP9Z190cmlH0ek08iZMxE0RGTb
tKtfXS8f8Ob4eFHdy+SzlQsm6hYW/c7Pxyu/yVYr6MG5tonTJJIbhSfhrDSZyGBnYaYRssJXk7Aw
wg2ngfFoBl69tUx+WK9tN5RCqAH0ZWN94SZ8dGJjK+akgpAkqjyYrVVLxQKncaqJ/gkSMg5DNpK5
8amukTzrYACLwpVg+s8i7FZY1ckl4M7HWOU/Nnl7TWJZEYU4fvBEvui42zlje7zf99NMonfaPxcc
LU3bvQ4hs8pe62gNmYCxxjXfBAFdS/QbwYCuDXZezQ/teIB7YI0J+nIQ5MwU1LRn9jnxaOF/osDc
2nmA1Gn98W35Qpjo1RCAZZYmlb74tMv2wJG0pd3d+hMbhHhCe3P4apNhLTPvlSScj/KuAlppchrb
uySbjYQxkDPHKGKhbPUA+fVD5iTfSwNwtrX+TK1wnzTpexRUv7mYP2sXg6LLc7/yjPQ7vxc1XQHX
Lxq/WSYROLYf+EhGxX1EmRXrJJLHNB9OfKyvgjFTaEp8PL5J2Mf9UElw3tUPduS+WpW7wWV0iJx6
U1rGWnvziaEhZrN0E0D5zkR9ZWxLXcRmsimSeWM2viboM0ak9smks9ZzPr5OKSbrtt/KwLuOrnus
uglMzG9aBA4yEBETRmphzOTWWcDRLZtyXoMuPGrp7pGmP0cFRRJF2zuxQQvICH38LkR+VrP31Lhs
dQ4kAXR9fg0d8zkfvLNWHsq68Sqn5u/sjY/K1J8Q5ZvRtU6qH3cxwljoModVaXMIyundxh1rhlxr
MOxIRM1NdNEZDipbTXC6oQlCW8iriYCpc9KP0LYvOonWAm/g3Bvnu36UyuYGj74PxoLZpvaOQc/L
gKuUmC8/ORNlDKJTn6dUnlEJqyXZkr9ZlFwU9RW1wAcNG6/LJfMID42SdZClJwR/BB9ycadx+mtq
52oGDZkPtvOE/e0mzYIarty1Vn1I0/GJRPhk2WfOBI2WPWaq2dcSSJWImbMfmXCwHix0ysCeH+eP
O5dPZTU8gKjSZOhmP4BSE7InF26U4AYLhLnIsuyHSAji8IL6p/HFVQ/yKeiIAY5Npn8NVpjZz4jc
IEgoa557W25tEiSIEtv41v14kaa5TiQaQRcRmEDIgk36CW4DYOR+yKkqfGeZjgEBp3jN8iJakknA
RgeiBsMkuvhuGGxEXr4jkZ2wc14iRoSTrJcQg9CAEdVaLhM4ZljGdZla5Y3I10MMj2aHWHXaiDjR
0g9Yb1Y4UMTTfbT3BqmkV8wOv3XjX9rWv80WPazT4dCx442XkzJUTacah66aIVGHsIFyN21yP5r8
Osr4aQ4TKtM4Br3EozGS9cfAz7o6Xv1hMpEgBo7ioMPCooAyk7R+beyANsNUkMAROw5DJr9z+l66
1WfRh7gjmXvEw17JgV+/jL74o3yVrv4KipjJoXVJypGuFgcFud44Iro/2Uw3LNurmkHgKobrlS/f
zDlwdqmBJ1MbfyxJyiIx5sGKjFB/RR7lpmo6rC0zbVSYxy66bPmE74CWKCv+DrhnAR1pyXh4Amz4
zus0JOamTx388EH1o2v43DaLV3KMYN79g2kFh1JgNcuDM9PBi2uTjDUzQrBadUqiYikxkuylMxxl
GA3MrhBSAtdz1oSaYkq3n8sZHkmKqzknjFaDWzP6b20ZI70gECnCRhRyciBah1pK7qQ9ntvA4/wr
8ZsHoCGtjG9DbXi7yDCIi8JgU2rwbrV3iRU8jvXw1/EBMjlmSHoc754ANT0n0NNBF386dBwrAgL0
kV1r4cJACibZFbSXIygT7JUwyJrOYkoHXRDJWNc5zE/Ur5TtzYupscWDlvl3ZMj3pPD7lTsH3wVE
IX7zB69Va1visEFGDwQPtk/yYNigUsdrJ5boCuxvEsbnkNhbnwwuK3abde4TWJaGwREdaN1WxjvB
UHuX4OGqnDeqwHw3DP5ijvv92JLH6GLr1poaQITWvhPxwWYNYa8JHo0dd02sFXqUBAzoPrupwjEr
cv5PRaYKzV9k9HrZT/HBdKjVDavZtoP7a0YYuYHMY6TabmzuP8OuMExcNdWjZ4pzVnDPShKcvP5a
EinSxxU5VCkcaO7dKrKgOvKa7gHddceQpFQdMZ/NvkU7jxvCRyx/ZabhiWd1n3RZwYgbdcsxBJcJ
IqGnjU8DE+bSt3S8EFGbsLAnPrLWj8eqoGSb0hN7F1mKgPBjV4jrfeMTq+u9FppNgjJ4I1vxt9di
MyXdY1UMz2ZnH/BCvRJ49pWadHEZxFaWuZwjNa68gLsHzOMh7MMWSq4BELcvkgDfvHL6Ze3rlwZk
oQ3vzNdwCe2JIiG6O6uJwsi7Yj8Oaqew9cOFMB2L2o/YL55yYkSK3D56GM4WCouDMPSRHIYn1Stv
mWTOo4zzbejP+ySzngGe7pFT8juoxWccUSNPJdxv23GTldbWHqe1ijDrNIlxtpRN25p8KVYaIRUO
17EwSbzIed3r7NqZTOnN2vqc0voxIPIXebVd0o7t0sZGAmb4mwTJW9PkN+iRfTuRLoluWs6KW0nY
BClU062y0mffMdd963XI1t2D6NxbYGOS9jFbWs1QMMmKX9wqfqBcRfVt/LcK5XiFPRaCcno2ExBy
tMnAVjX4HtqsppQ2x3wZ3eEqv+rORV+/uQONbslk2+IQL+SvNQXw/k5w8YW/6bz6e85t+iVw7EFu
nHbej8zycq03ceUdRrtexVawpDddB0qzv2TO6IYs/WW23OEgAOv0bg4KZjg7o1OfiYoLxozqTG5t
TI+L9XkaBJVG8FOJ4U85ee8dINiyddsNGbN/HVkeWj9bW5GqsC9MPyoesdFj1GZmeYL0OubSORpZ
/AuvdFJlemXdSblQnbvAornD21NBrRouGsR80H2xikoTD2l493Wu6M1eWZTxoOMSr1sqv6N6+Bij
eF22IOpxsWZKtyPxt+nJX85LMibkPbraxYeZ7AGdOfnnnVbBTd9ztGA7AbTp3PMZVL+Zps8oZMrX
zc411Lwq1PV/aO/JYcZBWyTJRpU+iLUuF6LNr+LeFIvgzstU+Qp7wFtWZRcT88Qi6mgXI6uhFPCj
v5KIQZBF6zO0yfeY88eQ6tj2/Sd3ZL+na/zgWlt0tjoV6JAlJ5IFFeKiAcUqXUI0Ua6LUeDKUMRG
Y2MP+m0w6HMSJ1sCIOTCSLxrJOigvLnmOuPpF7O7A7d/HNPivdARHnn888vWczdKh4ckM9IV/4AK
2ytS6Tnhw/KOWrgkiSV9ueVqzDjPJ4vLv3roK7HTnOeK1LsobA5u2K9Hka6HxtrPIY5oG1V6qryv
PoyO2dwPGzcdj44AtzHJ9aL5f50aoukyQiByDSERh8XRrMOvtA6SRQu5Fg3OdeomrjUHljM2Xvqp
/ygjawOVDJ4pAYlM8Awsv19Ujd1GhDF/F7XzWifZmFnzKcZsNdqk3gPZrxgkA5IyiW29Yd1q9a6T
nvxuz3yuOurp3v6blvYv2S1PjMAJs/TNGiUD138mmZuSNLIrPIsI5PHZSlPindw3lTQ4FgqOczJB
DsE8gXP4cb5JUzBbRqmk+WckV4XBxbbt8yzVcxgagDGWh2uX4dkC1W1fxtFz7gd7y5Y3XfAW5lV2
zbvoaeondn5gSZWFeI7kzBwto0Jl5JBGT9aACTWJZyZ70x9iqgRdY1kvmWnDDuAoyFrr826o7gPv
Ptkd106o/sAAs5yAHNu6Dd5ackYmo78HJ4+7HKsHyZfMsKiCkVvgTyrjMgfNR5vDXYWG8VkUNArd
ffCfm1elgp0KMS34nvnbBB5jS81HkVLN4Qv7bhznjax2YoTb0F16fvPOVBr918XL1hbZK+KExwEz
PeU1dkEvRgqRdfGUgZEwpQLBpR03mEKsk4ohm/QTvKipGlYmUYubgGfdjWo8NPW80cwoVj539rLt
Y/ugu+QZzuI1dtoTcgi9taevqDkPFAERTtn6oQV9Buxxv7KUtMdmIAk8NE5tG/xxEPZ2RU2uiWFN
KMxo/oD/E29dQ14ji4PjgYu18pyvNKrRyxL88EKDIM8xoTRBAMaLypqYRNa1wdmWMieDzHsLho4A
E89458RfBWX7p2i1tzYUCnTKFIEgkxvGMLXoTBot6Nd70GT8Q8gv6I8AeWjEeOomx/8zuN5H7DHn
9yZcM00jiNszKTNnKtT6vTSiB2pFZvuj85jlFMdjmD4VLTucQEzefWvSGxnp3T2GJg3HD+0BaDJ5
YNkH6b1DvSHA+XXs65eydo8jOfqWMX21xgx7Qd0GKPinc/lplHBORVFgLmtv3ZB8Dw7MDombHeFB
NFK51cOVI/XHcXbIzYKCqYsPzXCnnrAecDnTsBuIWulV6+xPgwP8v2xp+b//51+sDrSCf9rIFpoF
VLRK051K9GmKIPcC/zHT0/p/9+Vtvu0/7phpJ3w6OkkxTZFFMj7bTIdk8/Kfv/i/XovEdoz//4un
XWr09v2kGAayAMbhtcZy/5+/9L/ejASp8v9/adao4lSlSt8pjwZ8Joaw+wmcAmK9/y8f/L/7Dv+0
HKkm3y9mLVKyC4Y3a1p13h062aKf/q9+Af++KukfPni/xv46ghDvPM479y9hDouWQi2cX//z1zf/
zYfv33ei/cM36OKgb6LRj3flO/12uCXrd0Un9OI062lpLquVwLX/Xz4r8/64/ItFQv4/7UTCZJqb
c803C1/6NTvJdmAxBC4RHbD0F8jCuLy2//n3+jdLkfx/Woo0RX0jDEMlKKG0Qd5LFf7lcvkvK5H+
zdIwy79/13/40MAC4sgBItj5Z9QUlgbO++YyH7tdvfIu1rs4zL/xQe6L/92mKv+fXm76wsngzCPc
06Ogqn6bKdzkwX/5o3j/7gm4/7H+4ZcpYKeAolmA2DaNJlG2PiS+v0swkeH7vpBI9lZHjPR7G/s6
u5o4xrFc4z0kj5v8klyQ8vT/SDuPHreRbg3/IgLMYStSEju57Q522xvCkTln/vr70Kue+kQR8N0M
MI0ZliqdqjrnDYH6tMr+Z5hvTLL+ZAQtCgVm8YCwWndE6fKDqpEF1HvzsdG5k3OgxWAtl9eY2hN0
sk9xkP8KNDRN4gHiDy6u6CEDnDSi5LRIwQlZ3oKLOvKF6Ng4SlYhYqHhMilH4SnQKepGSfStHVuo
N7P1pjj9JzysTzHHWbsYr4bU3BSh/RK39n3Mm66sgq9D132xjAVfWr39UmbSg6I5SDtT8so0mEax
HP+cRmfHC/Xv8r607IUAN+oxVDJJT/3OUVDezZqz1IyPaKuWBzTnz1XEq1Ump6KWyY8WNQ1qcqE7
Bd0XNaTmH8NvA/z3U0VRxsh47aJj/qNp+sjT7aJ34VfcjeaI5jMcMgstGk1TfgZ9Bii4VuE+z/Cy
NV3m3YRETWcPozdHmAxHjuKVZXSfyhZiZOa8lhvPJiToMZnu1C4xoJenf8wAgWMrw22xQzM9HGzk
l8bamy3pM5rOvK6d+GNiYpa0ZojPkxSMXrKAaSunO70hwarhTNOGv6Qu+9jAnin77wUs6Xaa3mDv
8o5PwodWzR6HQfHmUPuhmRbZQrR5TSklpy4tEH+aH4YR/yoQHHdjpfmB/S518xS1dYkP2ln4ECDy
eJ4y47FwnJ9hjE9uAyRXnmH55b30hM7Ajg/exkaxhF0/I3U4NFof+wXOv6H626o+XA9Wl/0nVUvY
38DHgqnlTuDH5vzTnsEPZR1WQoDDgRR4Cxd+rZD+MTAKJ2Joqlx4xhLo4qQ8YuPyKU+M+7Jc/vHz
wnHYlAVe2QGs3LY0n/KKSlRpvSizfbo+UltTIByHXVbACOiKxCePgnzUQJ5tx0NR2TjILeEgXNSk
jho7T3zt0QSweDAeg7PpJifJLXzlU2ecMH066/mh9K93Rd04oizhMCw73oWJPCR+kZMWKJPuntJj
ggRUe1Qg5x30SXspy/Cj7lhkKsgsqUMNKwdVw6p8VuvuPASKz53dk0sSbkH5NC/JZzQtf4cFJAe9
BYtYFcNvfQQxhvrs/fWfvXX2WcLJmgVGMc8jUyDfapGnNH751+R7uYu86AcKpw7qVn8AbbskFXaO
qK2REk6oUQOrBiY48YMQLXgeZTpQHafoj9e7tPV5ITyDmYygSQ0kSML5bYgTT4ujj04w72yJrTUr
7Dhr/emOTEW3IQDDlCb9NN9c/+XrUrlwsFjibhuBHGh1iy3Z/A39FtZO5WUjqsSJfe6KZSfubd0R
TWHXkXUH0OM0KX61DU98XDSwYqWI92B9Wv60N8O5et3zJle0jeEyhX2YT5Wu9ymNdUaBM81MYWEI
BxiFGvGw1hLPHLTbZYk/DMncHqtRu8tq67kcFvidzZkU8Y2uhY6Li9a8Chbxf+vmD46SU26hBzWD
AVxAKGY60LrIVkBMBb/0VDEOc4VW7IRYW6LY37NRdQ6hTQLNSbKTrWvfZBbEIZdrPyYZ1ybaZ9x1
PxVFlblV7JwGw/relWSZRmiPSUJCMKLc268GLXH5bJqAz1EmHM3sEeMWHQolevtRn/zoJPvTaIPR
dQyw42BpcHWQC4pGuZ8FUKjL+UzG9b50qJDMNmJOGiLMmQ7wCQmGaGh/d7lBRk0uf/YI5wT68tDm
6HQoOpWFol9Wv00MgGARHdCx1PED6cD/JV/scPxZZwqph2p6k9B98RTbmlzyn08T9TiKraglkdNa
AUBkeC2A200MF6G0dOJQYAOrcV5RMf1W45NdF8Bx+uVtahtIquaXOLEe0bjhRZ8NR7WTfyhxcFMO
MqqMHDvtYD3hdHa0QnBZVrj8KsBm9HLnhZF8SjI0Ycd+fm4ddMbj/LUcaBU8dOUaiXSyLHKFqfOh
UPPy5NTcYnozuqcoeifl3XcsyW+LtoGKm+BBaoFz5T6759m+LvULO80UYoRkB5mj60HsYy/0AHPq
VEQamgCW/iucqUiHmfMN1SvwoOPT9a29EZRMIWrMZkw+XIsSv+9n6BcKMOr6UVUU7/rn1Y3QYQqh
AyugUK8qTp92zm+TtvnVa8hj11XPP4bkvpNVLM8aqNDocCFgONhvWRGX+HjO5tmay5ui0u5ntUNL
ePlUygqKpiMqbNlawiIHHI7WTdk2P2Vj+AK0AGTqhITSMGPgqO/0YCNOGEJQcmzJzNtu5lBIu68Z
XhgYKO3cBTbG3hBCUEy/6h4kvm+q0cPUKd4yBE9W3u4kJTaG3lj//u7B1alOoKLVn/pTPT6ac+En
AIIQ4fV1q/6oWcrn61O8NUDCQZ0a6agrbYIVY4A8q+wOcrYz9BsHgqIKuyF35h78Yhb6jVfcy+5y
rxxKNz5L3xZXc1MPmbadli73QVGFXRAUlPc1Iw79vB0/1G38xWqdfzr1FVXYABgF13KGNJMva/NZ
o6IwawkKF/rOoXl5DSmKsDwxdMMxO8pRYFWjYzAMp7aiHCjZO2tIWX/m/wYkRRHWqJk3WjhV6xRU
xn0hL3e4s57Qkv5oRrZbaNVLbNX3E5a0oOt3HK0v35BRmfzvuoXMTjVJp8lylUuzVN6s9iHMv9bt
l39ZsRCG/9sA/DddzREv8uNFu6da/ITM3b8tJGWdpnd7DjfJCvw8CylWXuBPzpn8j/O8rtx3H64D
y6RuBjpOi+5kCQkTEMKzJO1M89YqEm6+raxMlbVgo1IVZATgB9TRa5b+uD7c61K5tISEXTzIHbVM
lpGfSfqZpYoqPVostolnaqtWMMgL3e/zxr/e2uWopyjCVs5lIx9skJs+UBZ0WTnwF5xGbNxqxuIV
8FG0MyH61pgJG9tUimpE+yH0p9w4z7b1ioUKtZnQPtlFEt10FvpoOUVlIPO5mrSUw6A3LTIAXS5Y
maF9llb9lmCOnxcL4IJuvPZp8nVEwBUoSeTO8vh1TGcU6JM7idJJj0B2i6g3QG4HPaYxP+aLcY8w
9vemiR6wZ4YRPXzAqpsqaQAiesZFDUEziJtAHhIjAtjs5EDX4kfM7p/USn+V5/b5+phfHgpZzKzD
wBlSJWdxUnBXy2/IpBT9zfVPX74QKbIQ3/IA6QNHt9lQlP8R241fa+kPlp/otkbVc9qPO2+/jaAj
C3FORapFBzaGxxL8kckZfveUwCKcKVA+/XS9KxuHjCzEtTw0JcnuaWJEY3suvmpU065/+W80vrDF
ZDGiVVNfzAajpJ/n45pNSM+kd8YRVhEYUg/43OSiS3EqHvQeCMht1u3Eu61hE+Kd1UI0QEMf0G7x
yTRfe0wJ9e8G+tfXO7axmWUh6gEkHhsl7kPQGylFzggeY0fZd0XJPkvUEa63sjUx2n9jq0Gaap6C
gQNngJPdSr9UR95LY2wNkBD8kIpLuMNwPnfwdtB1d0MfaxxvcFEgO0I5mD4jUndqd4Lf3yh3aSEI
0Q/smD1qgx76Euk2ZWLXQyBF0b1xntBsPyV4StsDVlOt+Z089U2jaV+vj+FWP4VoCAK01dH0ZAUC
z0DB6OTY8MOjN1nbCQR/72L/2zXZESKBbNOJQFFCnzpY96OroxWcC9tkzsoHSurHFkHNVE9ulgoV
vQIjuraSn6qWNyXWDb/GprmDP7eqjJB4HzUbHxoj0N2Mox+e1McJYcLrI6Fol8cCwtl/1xNcBdQa
Yjn0FzN4Djqi8qw5t8pqww3+4g4XYx6tq0iZnMEcxHDlDTbX7E2I33wwjOoMOO1jJyH+kLSYbLWQ
CTAQxbIXcIVcIzltmYgaBvO6t63pnGYjwmIx+qx1PFLPL4dPE4UbPBwKF964i6wuuKF4uMuc6piS
KnAs+TmyHOxQVdafXvLKxyqnBF0c31lW/VKaWKrDProHQNoYT/aE3P2afHelFDGXztY+9rCB8jzK
IfiC9gS7h13ZW4HuyTRNP2Yrv82j4i1dFMSISmNwJ3RXjRi9yDDCIN64BUHhBxKWibDUoeUmhqeZ
3ZMaaWdzDn+BrvrRLtGxdRASbFLGqx8G1EPQYM7CBWnpwe8NyjdjDa+qqcwHZVWOypDAHa0vUIOw
djNu1RAhmlai5FB3R2w9UDfEEwusC6INf3oKtIYkP9Zx/yVB8Rw8XHVIQY+O7JcGWfRc7l8BeQPW
zn6TSDkDg7o11Dc4dWiuT15TwFoooF+XFm90Rz6Han1vDbifOcWqNt+mxz7AFQUqLST+MtN8uBqn
pf1pgrEZurNmADtWUacExwYIVT9C5HlB3OyE9ugHtURLOtWe9xbjxcuXLFam9ZZSx1C13FJOw72J
IctzeBwO2tm4DV0I69HRPu60dPmlQKrxv6vekaju9AUtDSdAS+f83J7qG9OXdtOzG9tKrFFPJqL+
8Bm4CjQTlmH3o34fw1tUgdXudOHyQSCLRepp6oIwlVLpPJzUW0Brx+ikfUBZ7hz56p31NXHTnRNn
jVkXYtnfCt6727zSOmmhx5l0Tm5iX/HNm5m0PyjWvWNg40ImlqULkvJx2w/SeXQnb/EyDyuTFc7/
xK0AFooH3MWVPibd487ArafZpf6I1wB0ucMAi7czNYWT5iFKULjd7XA0TygjhYd05+H29xl1qR3h
PsA+xXgiX6Rz+tl6W+5PuOp4jms9KG57D4fHlby9jICy1SXhUlC3sm5hP8VaeDNvcQHztSfpYfRU
rztjt7dzv9la0sLtYFGsSY1LnroZVJvAsIEJo4+GzPZQvV6fmo0l7QiXzrbSc2fRODUdNfoOLQ/F
ymlnEW8tMuGugeymVMJw5tGo/lET9CVbidJy9I9DI4QTu5OUVF8vTgT8QyP/MNqPUTGeFGyur4/M
3xTJhcVkCReKctQDNUV7w4fModln2TjJR7a8RwYRez+v+mz9Wf7AYAMB91E9AAc9X294Y0rECqBd
hQoZ44p3AA7MpfE05J+vf3gD9yKLpb66yZ1y0RsmW/pWNNltWf+x6i99iuJRUH6apM8pyRtDxegO
Vy5A60N23Gn58kVdFqt1KcB13SnoU1zlb3YFzg4NjxsDk1EboR/4Mq5R44ysfLeH6DQ4znEYX6Uc
kfgBcw+EUhszekARa6fQvTXCQjgCrzngE1iGPkZfoEu+xsZOYN3qphB/ohWGNWsN2WxMubPFuskI
rCQyQCo85HK3s7E28p6yJcQecxpRXcmwYsEBzD7DNzjAegEuleOIdZt81k8q9qbeztRtnNuWEIMA
jSSTAxLRl1DonHR4+vLJnj5Rzr3rup+yBSsEiZ50ryKwFcMtIWzIXCUl5McT3/6G1Xj0snjKIfEC
TzE9NhuIB7dxEcvfCSMbJ61YupQSrTdl1LB8s0I1t4SgOuLzVX0CI+2qenuyQQPZ2c4L/29S90JI
ESuYpKpzzUioIHfeeMRc8qT+UbzWLc/q68rPbb3+PnjLvzafKle6kXYC2UYXxUpmlDcZMtxAA7O2
uFsgtKBHiD6bCZVG6qUbdM5Gj9zAOeyddm+/b8R+UzhWrC4wyqYsqQgjC2ockNM94lb71CkubkZ4
wRya5YC/6NPeQbmxo831AH13YZriHi12hNp8OfkV2XdzvHNz2TiATSFSMGqak1YV/UDRMAgRoc9q
PLwqPGnqnQ221YQQMxzJCGU0m6lq4zSPrCU8kseq/diBD7++g7caEKKFJE8h70DAp6H9tsB2kQ0L
4nHvRl22M0pbe1YsS1aTYhdOBXR2Rs2TuZ78PjlCyoj+mOxYmFl+6QfoWO70aLM9IUaULTp/epWB
WblHqPbcvUQunHs3u0s+4+FDgGh2kQBbK1m4Zzh1nsXw1IEcy/eSdkKnv5yfrk/MRvFEFmuHSzdU
+F5QjQ4/5B/wl/IRqH7D0M6zbnZaWIP0hYAjlhCrpNXNbsVB4aFwhL7MME1+eC5vSi9+3rsLbwyR
WEhUNZhzhs2pF0gJIvvpcJgR53GTptzpxlYDwu42DDMHj00D2My7QfS7QDHbQVbw+iBtxEdD2OPt
GGdmWzNGqfK1KR7mMHPB4HPtPrSU1YviaCS/rre0EaUMcasrJhIyYxb5bfplgfRiW7vYmK2JFja5
AWQxQYoQO4JHShp+cVoBewf1ueONRf6l3RmrrauHsbb/LtDqKEAs9UI7oyu7qtu6i1/9aBxPfzZu
u7Nzg8DHoOw0tjXtwi6fBpRRRvw9/LZKPwOIui+K6LZrm53n/NbnxZ2N8JMUV3RliCbfCHCN0KV7
xfp4fa63Hoj6utzejVSURgpvUYPnT16+5eaI52bhoHqQ3eIrdZ+jMttZ+DrO6gebXYrXpIarnrlz
Ed1YabqQYsS2r0Oznry71uAvnKAJskjWj+s92xg3XTjb2ziGRV07lEJSdPbMF3S70Nc1v17/+sZp
pQt7PXYsB1lrvl7Mzzqq1vCVFutjNuwhaP6WiS+ExL/1unfzMjmB3DvwMPzRNu/TST4ZJXyioFQh
jU/1ozajZK8anZtl3QMmUMgvmg3KjaH8okXqSZqRAEwbaIZYYQ3K6/VOb4QgXQgMWlJFEwVyKgz6
fGfiClYPKkRviHwzZiMKxoTpeKfN8c6NcANkKutCtJgTR9Nkg3pu500e1FWI4LcBD1ukOU6Ka3Bi
Z59ibiLH693benjqQtSYrUpXA5v2svvqpvm1vqIxQIlc8yCdmzMKHtrertta+P8TM4p0mQ0t9KHq
34Z3tYvY86E7OJ+w6fbWBFCw83DYeOrpQvTIoiZsu5xKSqm9zOj466hUDga8YGjxw+5FZx2gC4tV
E4JIuaCOj33MinAJzpqHm/cLPqdHuCTeDL9yJ9Bu3ac0IVyklt1pC05FPjA7421NOQYexWdEaQ/S
bfHBAESLyNLOHG3ED02IH3i6Lvoc0pgdLSj4Os6HXNUR/4r2kK4bIeRv3eXdDofEOhnF2psQF0ML
E8kGGWUrep3rL9fXs76upkvTsnbtXQulZMtDOktMy0iBpZ0fgqZFDgMj3RYzjLGyceuQf4RD+jLa
5Z/UsCe8o5e7QjPwZrC/IZtyDu3ozgjCr7DZHyWV+L/6lSh5eKsqaEporZt00owIgPYB66Q3DJtI
dKUmNozTaVKwNpzsc4QTfB9OYEMRS5cQdovbP301IWBU+6UTe+BGz1Wd/lvS5C9Q9l2f+xSPBEMn
bhbQwbviszrs7KSNLasJwWjs9CRWQureIVrl05Nunq/P0laU04SoMygoSzg2VW+jieDkBjbYUPum
11ab86H7Qy1U98EtH2Fgo2Wc47yglN/SsPEDK3sbigk/IJSyJce7/nu21r0QmnSZc41nKrUCafWH
7M9q/YAkyvWPbw2iEI6gQk/TjIO0nygqtg/12CClsZck2fi4KkShHNDSWNUlfLn8j472ZPaPv1oV
4s44VVLdd3xYjrA6h4uX6juLav3ChR2qCkFGK+W5LE2+bFTITqQvhYKPQOQ3E3ZoTXPI9ep0feA3
ZlUV7itdBCPItLhFBg2s30VyPvdVrR51an/XG9i4G/zlbbzfd6izabbKhUgqQxiKuXUK2vx+iYy7
qLYA9kAstFZLN7X6t6WkrqvgXYMKl0d0kQhuUhJC0DK0Y9zIr9c7s3UrVoXNHucRSLIxiXy8VDzd
RREVM/XDeEIj8jH0+r0Dbf3cpekXtn4TF1EGxn59pgwUuCI3PgYeGmkHGNCn4hztzM0GnkIWgaGR
1lc9er0Rypz5byNWvytT/jtWwRLoqMPaZv6p7wFaxNbnXkLRAu+/vUf3xiEn4kabWYtCC2y2b5ij
62Bc1eal6sFsVQ+Kg8TM9fna2EYifBTtOEh3A/2rJAT1zHj40tSw8OcC52Bj8bSkOMXtcLze2MZW
ErGkJYJZZh2v0QDsgxrHbtBWCHDuQWE3opiIG4W3jy560UR+b6v4HFZnkATev/1yIQikUTgjmcun
tbr2Sue+a+Jjtld23hqW9e/v9qOEGL+Odzcp6vRW15+n+TGQf/zb7xa2etXISZ8XeuR3w93QntP4
ftJ24uLW1vj7Fnj3s5U5U9XGGtctOB4Xz3TXOrZxNk/dQ+9f//lbmJ+/UeZdG6jBB3GdD0xp8QHa
xzi8apk7wh7+vFYN0Ab1xu5sm0hG3vDPwKL92cPB9LS3C7fmRjjTkfopG0maI/x9yo+lLn2V2vDU
53vFkK3tJ5zqyoJTpDYzhmaXnINwfMAX1usy6w6P0Jsay4bjaCLAeX00NxjYsMH+u9AqCdeYSK15
BSQBAsKycxPkAaqetoa0aySBD0C88tCiHOLNyhRjLDyepK529RqVmyJJ/mhI3B5VHbsAC54P2iVI
6xblaZShk9oT/3Gj3Flm8im2OmwYlsdclSNvVAr5GC7Vb6tDmVSfULdIw/JVH63XOcvutKSEwacF
xyGC6JsFFWZGAerdOW7ImTKhShQH92WBVF6Tcfee0Iovw+V7aZi4JeOTNc4LEz+j3d/WB0ktnxTN
/mIsifFRL8dfQ2Wi1G4HL1mXfQNzhRVLn1k34TzmbuOEPOSSdhxQAcLkNx8ALOVVuQfy2IhHIqS0
VJWuGCaZ/FOCm7gyvyCe8/X6VK63nAvHnwglNcIw0kd7YVk235PlYyW5yDEfOwdTaO31ehMbK1+E
lJKQ6Oaa+fOVefyiT/FNF+gfcd7Zub9tpQxkIepVUwNRTlY4354HEpqKH3mxO92uzI7ci//1GS8i
SBNgdiEikBxw+lM+NS7nArLV2QkBUN3amY2No1oW7zxyjm9mjm6CLhdeoT5l1JKQ2z9Yxs57dGsu
hNvOau6Cs04a+/2M+i32FLqro1B5faK3lqkQ4ppZzqAU1sggOPmDVNovTb4H3t6CWMhCfEOQf0aT
mm/3sf6jkfqXKY5fQgWHL7n+qlr2Q2C0JUYPFoA5DUYf8scVQtmhqq+qpY8Z6LxDur5HRzVamkMp
hX8wv9h58F5eggBKxXi4mJYxlcF6xbqZXYb2Nj5Kx26+WYtatp+e9timF4eYhtbw/+4Yywu0TTvM
UPwsV2/gcd5JsfEvs8enhXcQJSZoABqfNohtSf9HT3dyiBfXHB8Wrjz6ZKD7jZEbhwVCsbZx31Ij
W402r6+6rc+vf383JCki7FqMaDjeFW9Qic9z9BUbiJ2PX9yQ/PZ1Ht59PK5sQ82dDM85dXyA7gD2
VjsYGlbwjrHTxNbvF/a8ks8od5V57AdO+FBhdFjNvadLyc314bn8jqILwpa31USOBoXvN96K6Oeq
c7M8ZYeFxKDs75Z71gH5n3OEVoS975jhpDczA1XKqBCDlO73MptbXxZ2vhRizVspXebDisFmlYM/
33uTbQy9iANNhglBahQAITuUH2L0GSbAMfjLeyhc3jS3Vuo1t/s3wMvcCsDcwuYNMl1HMRHVDPk2
uCVDpx4zFL4OyMPDTe/fwo/KMfUkcNrIEu5iXbdik4gQjVOnh2hKSXSVpKfN+LbyB/Lp0xFxMLq3
l+bebEjY56iLzqOC5J0Pcp4HOxq8d9GpO8wnLvKhizXK3oG/rtwLa00UM8LbYKigWaZwObJPduZo
bl3GuFVNqLpn48/WrO8WJzl2KpTsSv5p6+qfBCbDXvPrxrzUvBATCq0pF4iSqY87pycfAcBhS+Rx
4bspjh1u295eMeRvCupSS0JomEwNeTwnA6tyHrzsI5v3dkQB/TlF9PaH4aPchguUC3/8RT+h1Ynm
jevcaq/5KVg8FPjiZ+nlehC5eEtk5QoxBFpZUikWju2SgSRPUJOAPWVa65kZ8nV4HV5vZWOn20IM
0ZMmLZsWuR3VGg5T9VN2Pl3/8EYUt4UQUrSaVcX1is3RrSMCPV4x9ofZnDxl/HG9hY1IIiJAl1HD
VF3lp2dYuufYeSwq+pDm8frXNwZGxHmiXzAbkLAzv8aMAxNG1P12ToeNkRFxnjmO1ghJ95nfmu3t
iFZG3bXHyIl/kUH8c/3Hb4U9EdGJtC8YIllDreRU3BhefTe6Ifci0GzUT6OTeqM/ownafUdP9Li3
YLfmY/37u3NbH5y4Gjo19VOpdbvxMyKlrZHtrNOtjwsBAIyPVVbVnPqzOkELwZM9e1SGnbW6dV6L
kM2mDO0Ww4qMMKq6jAvKHERR46wdkfA97QbRdVNdiC0iWFPR0D+z9CTzJV+/rU7RIxLbtyqIov2j
Z2txCfuZO02LU0OQ+uP0TVcfOIfw8r6Xos87C2sjEIuIzKleauTaJXRqwEgO3VE/Ln4H3trk32+y
Y3Tcy91cxrLIqKP+dznFWIIEBeJyfvi9r131WJ8ld4ApECBseFgfmbstbfRJhGAaNvSy0HaIgZ/C
JwDl5/UxKz3kN6RZmJrdw3pjDYuwSxxUJycv2fjyWcdj9KtyWiE6idf40YdBOq7IuP9Hr9YV8m47
DrOKa2VKa4nmmueFrV9RLwbFirLz2tT+mtvql7Dxl0lprMlgpkxksgs8UY25ObVp8W9b/29C7F1H
4qTTslwyUj+YSmzdk0dn0O6XYK/wtxHoTeHALzTNUVKJUIkP8YuDfH+BI8vObtnYjSLyMkd128J1
DbkwBTn6wwyquHpMz+tJiAHqD418Z+5B2je+ai87TW5cG0RJmIw5mKYRxRNsFvrjfJxuisf4U+AZ
pOjc5APYBOLN+MW5mT5eb3Fr/ISDfpZVY2zw1PKnVnos+lWefd4bv3WvXwiYIgQTXr6EXQngaOV5
xcLoLqQASKDHv+wurn9mzcOh+LA8xCcTg6ydBbfRIxGW2agVgF8Lm3jFeU3Q9dXIq14fq8tFb9kR
wZgjNIN20VEH1NcdecAGNfymjofGb0Iu7eo9NVBiQKd7wZ5y59YTwRDiQNvZGeaRvEVbVgPS6Xc4
YxwDv/fIqlFq2yPkbAQBEafZZAY6lMvAq90hTds940Dh6sVOKWFrRta/vwsBVlpNLbKSsR87C8aj
6p2MtOPOlKgba0zc/6qNh8PSxCvHmxWWHof1gj+59c3w4Hytd3qwvjcvreS19Xc9aNUowI1rIZfW
1rHrlMlNGkYPaWG4WFh/RNxzza2fr3fpYghQVPGcUQa5hwYJudKQlR8YlN2mtVRB644/oveMmYUx
7qVqLk46LQlrC5IwYMNKB+ltdHdSFeHjFT4aiIBe78jF8MnnhYMlw8jSzh2YNEPneFJhuv2I77j5
yAba25AXVxZNCCurKnnvmVULn+V1OM1H+OkuPvXsD9gsazFq/0Kz1ZKwzgxQXCTjdVJyHd4x+dc8
3pnujVESd94SpRmm6LyN5VDCL8tWDlaKITuijzgt7GX8N2ZaBEenE6X0RUEnKuSdiO+Hjd+tae0I
2GwMjSEMTYyVcKKuH5eL7t6pSTnh43B9CW2g+FUREj3HRVqh1ptCsrd1vJBMAAARhPToJh0xm1DS
jCqUrT2MfXA37ObOt4ZLuIYHqO7pZsTbNJ1UDAxve/u3mn+73qWLoURRDeHApTaBkdCaCyma+CXG
wAFZGjd0guc0Xh1tFeN+UDA8ut7Y1viJQOncNkrJalG9anL5rm7Lh2w27yyerAdLgS/cStwuF/wH
NfsxT+Qv11vdWBAiQFqW1AUZA40kYYExXowh7RDu7JatT69B810gDgzc6cOWa3Fj/o60r8u4E+A3
dqGIjFaSXgs0Q879yUxvEsM44578Qe310zTs8bYu3oZQFhDCIQbi82SPSEisvPP2IT7nNxq8871j
4/IrmO+vQ/ZuaNDIbvRU5/vFvfRT/w2dCqUTBP5+9R//OQyK4GaWp+VI+TpO7Vm2H0v1+/Ulcznl
wa8XTthoSJM4GPkwLuSe/Lk6YbdQPDtuf7IP+sm8k731nS2Hh+I1OO60uW65/znVaVPY5jhiLt0U
KrkfqC9hc1b0Y9fcmrhrFgGOLb41BF7UvV5vbANOoYqYZlzaS7JqTu5XjXEvRzGOI6rhHMpifh3x
f1ScCKEOZza8ofSwJYo9rVRCb4glqF2rvRwch8HExDE1rcOcJx9qtXo2rCX1nE75li/ITl3/oZdf
7ooqwqJDJ5arqF64q/faMXSQLjSChzRKzmnyNI44zGOaFy5fCBeHfvnSxTIWTyCV5D0J7q2YJQKm
6zy2x2CFmashNj5afGcXyp2UqMCMlWOEKH6XDMe+t4+z/XWnzxvbX4RNJ4nmSKiWg799Sz9XN/qx
dHPX+W48KOfeM0/NOXDL414iaSOGiRBqewhTuZ3AAKqFcZsX8XnJ9+hWG8AgVROCTJgaimbVqGho
jxPIvMwrXaxIqCfId3s59suvIBaIEGjUGv+aXEZAQwkaV+3xIMZgrslKzwiWA7o2pxlMW7laWa0e
gkp6mKLgUMtfl2xyceix27065tZAChcPs0CmAHEqCbHSEVcbE9Ptf3vq0UkhHnWVWdRRaEhn+xtK
20V5MEn5rTxiJfPomoWFDXCr6iz9Alp+fRVuHBCaEI50edKzsqLJVpKPk2J5uIAcJfNNw+lzznTs
cuujs/xbUYYeCheRJg/0ZpqBTMef+yMAxBXHmbsxIkMumgDguHYzZ+uYXYizIsR5SpOGKxUtYVxm
n2NSdLaX3jefZZoJdxN06xK/1Mp64Xp3/pW9EkKhByycJcUHyWpAFvD6t7SdW+7W+Sqinoel6fMo
AwWuPS6nNaEZvJjUhJdj4+6Lof5FHl/qxRqh3vUiSlrsLocJ6ktzKG501/DhptxnHxGLnz9b8UH/
bDYH1dW88uy446n4jsGEgieheSpZjXuXiY2dJeKitSzQAhy1gClPDvfre2OOd26kW18WgkdaWraO
3zOgo7E9ZPxi9fn67tng2agi+rkeHGWc5lUtFYGnw/zHOLXrOhsPy61+yp8ZNe+f70GiOq68SDkY
Phrro8kLp+cg38uXbp2/IuwZ39rEcUY+bTzOGM9UJ0xttcCtjsPRcItvy2/IxS/Xx2wj4og45yhx
OqRIaEpGcUmjpE5FAH2LPejNVldEhDN2yWY3hGiiNB7Q6ek+vcXjeD6Y9/qzfCphWaF0vlcK3dqf
IsJ5ljorxREcWqbiNTfZKTohuAS4yZuOuVcXhz3e9/rUuLBD/wfqDF2ykEz4hI3TuBFGxaoRPQJR
dRtgEaa6p2excSX5e/q+CwRLjAiag0kM1rXwjDULj+kO7eIWTblm5zG1ETH/7qR3TZS9tuBSHJNJ
VH+h74cryzfD2bvlbH1c2Ogq0952bSKda4zV6wzmhuYWiFNcX7mbsy2c/eo8ZRgIcPYD06WMlZ1A
Ah2VWy46fuBKO6ZMG8Hqb+PvBsga5chWbfpgore3YmFNK9hB0mxsvb8XuHef7karL3UEz85Z1d+a
y7EzK6xscF4w7jA47nG0lNO9K/3WVAgnfRTNuhSq61RgpWnpPpobhzC4uT4TGx8Xgc19teSTucTS
OYh/wZMbK79J9srGl7Pf6HcLZzrpSQ0tXkbJfA0/rCn39rfzof0qva6abdVZ+TcpVVXE9AaLHaKx
jQGPov0a5vhQRBzt0U0Z7wTareUqInqrptPwLK+ls57m34CEeOQTcfWMQuxdjfmQRvonPch+xaXj
9WnhmlaxQtD3HtcbFzAR75ub2DBDqMVAs+Eea7r5bfmQkiSHgD0+7h+KG2taxPvaVPhmVaKZJA/O
tm08TGoIzEdTbirMP6MCt8KyAheIwe31tbeRSxPBv1HWDkuHM+O5Hc2zgZBkkmD9oZ4ycG9INhdd
shdu1rByIejL68i+265Sas/AYdqA4l87uOo0lZ5T2Wf4A4d8xoOsyGUv1MtvSS59U+r8qc6GU1YX
2Mxae75Im2tIeB+EUl/jMdMFZ/2s/1l1YLpD9ad+W/VGJNRk97q6tViEaFF06f9x9iVNkupIt78I
M4lJsAWCmDIyI3LO2mBZEyCBmCf9+nei+i2q6SD5rDbXrmX3hRCSXC73M6QWgTMpdP6GzX8a9ykc
bO/+c2JP9crcLVR86BwBLGqjVQVUf7dt2N6Z22b6o25zlZqBb3r+rg595rnbq1oi2uor+/D2gqFz
MHAH89aozvHOqDRginomztlSmVdrb029LfXL18vy9rFB57hgY4DKHCzvkLizBzv5XBVMWnru7G4Q
ZSMfEh5FW0lcDXqvmBbX/jdBEOpe4/tfK9xs2ticjOvDGxYQOxwhd15AvPrrT7KweGHh+9+PLzuq
w+MFWxW27vXdlZyYhKjkqP24aSHC/G9oEFgyXDfwX8PggkfgocZX9U04h53zy1W7bQjHTezbb/8H
ROXtgEDnGOGYw9GXpHhPH5Lf3f1VC+GqMcYmL4Y7Bqzm1z7c7XSTzmHCEeCh5RCDhjVdIKVx7XF2
J+gk3kf76TwewHt0gXOCXsF9/7EyVdd48r+xjs7FZKGKzyWV/59cBpXmINq3B3dbhHG4Zoy2sJLn
MGJY6NhZUWFQ8B3xIG/lZzReu6ffrurSOWbYloL2hoCdqrmt7mWYbzvMvuW3qwqvC0FkDg+udavP
ZYReeV3Jo5MM4LUcq0J6RmvcleUvY20kS++ZbXeZqxjYf6ANNGn4rH6GElTQ1shF+7CMIp9XK2yD
pb05RwdLF03UkeFF+auzhdHpzvWNrXb5Iwa4Cp9bGs0sAEiNm40FU9WdBZL7CBVug34WjQVXSRiB
Ds9psqKXtrS0ZgEgzjS7k6UGelbl7mytCSldlWu8fTTSOaiX65OM9CvhI9vj5v8tCYFcTT09/I9s
olir4i4NYXbQ2zVpit5CpSmxAJJpdpOxmlDfvlXSOa63tFPbMCHmv8tc71rnTi9QduO+Bo574fWv
0NfdGXv9G32wVq4HC2OZw3z1pJhEd2XvktxFTp1qp4TiX74OVUsPv661v4J9Z1QZSnItwgiEzrNf
WbRGzb59qaFzkG+bQMoVygwQHrDpg222p0KUPnfWev5Lj5/t7JKNTlq5XbJzLX4qa+THWr/TnXIl
/1joAlA2O8sBhesaFqEK7wyuflEc5wTEwb1sQK6TRgx5efsD3vWfJYN7+KTkMSmKlXvt0pRc//7X
lJAKBH2b4NWke6yLt2L8+fVUL3SF6BzkO5nx0PIMRD+eoQ4O2Trf4DnzeKsikBkg1CA156nNtNhv
ehjbuGIN+7NQxaJz3G9hjbZbxlq6MxyDw2nPAFey6+H6rn/iYv3GNKizaSVMP9SOs9iGey7oYIVM
94KlCZofa9I7i9M6iwtdJGu7zNwUrG8aUih9O1AUD0B9QtGjXYNcLOQbc4jwMMXFUDZ4CYdDQ15a
R2dkvi22gAjAOEVfmc6FODSHB8cRN3tW24DTWLkv5JOTOF7C3tGF/Xq53L6K0jkoWPZKDXptpTsC
ldF9OqL8aFoJPBgh0ewxDYLHDEolPZQ7PTqseqYtjer6Tf9a/LGoZVQYKd4qYWvN3PgJDozlziGp
EyZ9UiPfrYLOdpoNV3RrEv4Nn+HOpL30GtDXIP8Cs8sq8Qe4RHz9HRaadXSO8XIlcww9QjYUj+6+
v5apAfDKfaL3W5T/vrVc7nvNDnWIi7JO/CY29lSUxRIyk/FWU0btS0eCfziWKzF76RvNYpOTtMqM
dfygCOYVUIUz7qPSpR6NugCei+evh70Qhea4sJgNU54WSNGSEUDAxE79hEFJ7+uHL0TvOeQYAFNY
jYriCgZ03lSjwjJ2LxldE+Rc2IBz1HGU8IpGFGjJrGYV/KjaO4tlOTQAnA9o971bKnn+ehx/wC03
Ev052JjW9iTUNZ6MBKLFpgbqf5UwGbRV/erylPhjUjxNY3PORX2AUeWlK/tAb7TWM1ICFxj70Rby
g6j2OBXuvqP1k+W2uJnkYOrBjSRoDHlKc/PeoU0AaoONpVeCSGxnMVzmG5SiGKFe1UKsKeufUXcY
vAKAQQ/SKy91Y59y5m413RKwjbEsD4dmGBep4RsjXKIgeP6omfIFUJQgZTAnVw5bWTtL0zurf7gD
hR89gyQIgKVe1KHIkuqeVvz++qMvBfE5KNqF7L3WUCTb/VBoG2Umd/rIXxsRv2QOf1XwQvK03InC
OqLeGFXfXUs8fv3qP6JfN+Z7joxuXQc+pjZS8GGoG99JXDdgZnXPp+Sh0fMHO6v4xjajR1CPn6kl
s2CAUqJsirs0i0mQVs25ohz6xjpIHKmdxBfuFNGGCZvfVUP/YUYJ8/NEYdHGuQKKWO5d+JJ4WVIB
dJhMEFRr7R1vG/fQGRI6F8DtFYPUcJCjKfT1GBc/7ywEAwEFH8wa6b/I4uKXVUQoepKa+71V7xW6
0PAsqnp/ypuwcTsQOcwXu16zal6IOnOsdmS4FW96XJypaPwkOjqwS10Zln77Tj5HiWqRtDOpIB+S
7dt9fsGZ6ctX6nPv6sGtryyQhXI7ncNEjdzVc6AMAGM3NygEhdE+vmuhnLcdArh9X7RgzbFq6co5
x4xK1rnxCIQF4F40TI9iY++bdxtIr3obB2qtkrH01a5//+s8tjTYyJuWhQZX55PJL/f5ptga9yTe
yM8p0HdrWjmLw5llZpZkYswIBDuclxbNR1QdTvWx3PBHAqPUtXbq0vKaBSbodZhDPMTpziWI1vzb
qP9bzj4HibKh427jDkjGXKfycrvfOi5Msr9eugvhdA4GNXItLliNoxj+ydiFe0Ffe5V7Xz98oagw
l8s181RFBYcapRpYvI95xry+cToPqtz3kQ1JNybrJ5Enm69ft5BVzlGiJmQGu1GUaHDYHAjBTVp+
S3LpC/eh7x6G7mfurqIArivnRqyeo0Uty2njfCwg4Qpew5X+NR5jlODlRm618OvR6H9U52695LrS
/tofU0knI0e03CppXIhwNriYPptDAjEf6POceNrsChu6P4Z5sqEgmKpsW1URJH+6YdPQ3iuG+p7h
WuKhEOoPQwWZzvRXpsGAqhCh0LsthDyDCIq+bVQHaZpsDRKNdxMEAqHXzD/xLfcMCkBaJlIP7Iqz
60BYqO6yH70bbXkLjxLaXhUXO+dEB8TU1ATGX9X33Ki3A5uCqp4YFIxHeMhoVeINTXOiToWcrPtk
Md/odDx20n5RqYUzCaagPhdiq2nsznL6RyHSwGTZkZjy4rYq1OLBB+0C0E9IbtO6eYe4PxpX5q6g
7J0aJUzWeQvTo6GH2rQYL45WvVpV3F7KvPsYKyNMizjaiAEI+2KCBYNqdRNYe3EWAHJ60CHCpm1H
2yNa2T4ho9N8UeFLW4yJkAzqqXa6My657zoxnrWxPAnYmKWRsUnKzvYi4n4z3a6CFC4gw1P2I0/T
sAQ3O9ZjHxKn0M4vnlNzDIlOvNac7qY07nxV4wcDnA+At05+pD3M5HTXMnx4uUkc4+K7yswffd7s
W9FqYVMDgjqZ6rHOTOpNFUQVuqx9ACnY2SQj5PNb4wEGwceqY8ch469VxR4Ge9z1tuUbQm7KvN72
dXrMWvfDsvsPrY3e6NR9Nr3moDMHz5tMAHiuUvLQuP1FNuobiFqnNK6gpN0frWq8a1T+EuUkbHEv
8djVzK12ht7roPJtIbPszLoMWeT+xJo7D3r0oDLxi5XV7x68wunamDOzg13Jb8KGghU0VH7Etdhr
La29abKgVVzHzEuS+F1wLnzNzNxTkY9lAO3QTaMGeDW23Qe2Hg+SgoRmrl4gZPKTW4DPa/mRpvyS
teZm0PLHvHJeBq3aGw6NPCNqf2RpVfkDbIE8TXWO10Vc86NUq+4bm2Q+d6ccNF7tIdc0WHQYpn2Q
ZfXOHeckwbfh1nCnWhLGpgY0Sf4Ip8V3bozi2Fv4pwdB3yy0IN8DDU/slIIXH0XV7pKkOLAM3Zqe
jLCDSHp3p4uC/GPcntdRO8xRY8GhySxjz8ioH+FYSJLg69izlGrM8d7CdlsBt8irN178SF6v7cwr
a1ecjc3/iYe8dPzMTubYnmDTCzlHoKn02hshvvCsb7ptvHE3TRj/VL+xLevVI3pBAB1ynv8dUaUZ
gTjCDW07Uq957ff1Q7Vt3+AzBXEtbNKD9k3bXlnJxtp1eiEpmKO1aUdAKkjxHfVe96v+rsi1lcNu
6cmz4qpWp44+kjje2aPYTNBfLdivryd/6cmzHD0bcZ2ATClgZxS7VP/dihW8zh+Y840DbQ6tzhxz
ypibAwMGhLwQ7lY56tl2xusdJ8in6bNJpzfVGuiemm4DeTvdDYqyDuwKsigjeYBVz6fKyw+eZadB
sKMc6y3R0xAlvSdtzO4AN96ZVsQDJrPMkzlChiPFUVIHocidPF3XWp/YdCviKSgM57nRdVhUTlO/
kvAsoBzpHOBtlEVfWXoLZGYne78rU6+2rINtD3dtmp5bO/PLzEBBn1VA24oKGob5K9N64RlJ4Ucx
uDjUevx6Ghd/y3V+/0ofWNyWoLQAq5oU6EcbVXeuzGRjCPsccTRFuHNh1hTyYtgb4ldi9Rt3jLeT
coNUz37CE29l1pcKtHOR64ypvjYKoFX7sIdZ3IdxhDB97I2+dejvTdhHaue1/vJCOJnDwtMymZjE
CbJz1TEzCNDg30e0/r7+oEv7YharCHTVdUUAx+TE+qB1fmfna9F8IVGeg73ZoPe13mAzJ62zTxrg
Ehr9rVbFoYZsnquXv2x3WCk5LhT45mjvtEKG1lu4dzv0krhlQCHqqJu7KCpWAtNSkJ0rW2eGZiKn
wB7oNY37V123KafH1HQ+OqkBwl7W9mZMWZiZ9rvqaroZwHFF8w7/X86Q9FXJXi/tjRsN57aha33n
hU88x4dLIakmE1ikNpv4Mf2k71e8K8ySgT5Iz/2hC1CJgMZGuV1zZV6KdnN5bKaGDGkuEK9aCdnQ
rHeeRWMdIjrWl6JLkWNbpXOJmJRosBohvcrg5PEIH003vWPQkYiHYTdFTPgkQ66YIRWrgZg3x9Lv
NGP0Ug1IaspQohvIeKhthLREWMmTGid0HsRh0LpzOljfDbvOQYtt3mlbnOwxfbALbW9n9koisrSe
rlvxryhTdFqE5B67wi1PZv4mHOhm68h33Nevd91SKjLX5La6YjSS6wuyOzgFB/VDEuaQiFJ+/AFF
qFW/qD8qATcOpzlA3ap4PkgCkhG1so+mEB/FiGjdlB8lad+F7j4ZhRE4k7HvUuOpTt2NQZswmviL
MGD3VXDyHlvyebQrx5NgRk0mFEG4mKjXO05oDaX04ixTHmmGX6p2twD8kSAyUg5VWfRuhKZDsUDa
0Ohvf1gdee6S7FkbrF95CllO20EFmDYjx8bh6AAodEdG6B18M3S+Q62mQEPNhZECNT9Lbdy5aXqX
mPn3sZ6CLjKPLU3utDx6GUi1YWXzYZiE4WCC5Y/TnybYo309VbejL1Rl/nsp6KXFazQxscUgdTVc
qPs2rMGtF/qLEHf472fLFLep2oBxeBv1m7FCa00vJ+6x0Ztgldjk2Tlq1JaTeqcnzsrSvh3wyRwU
JTU1UVPiAKVQEbEHSPU2/9YaJ3MclENI1wqtw3CqdDs28pCoNvx6Fv5gnP5nIRNnThvIcteqssyQ
ELHnganrj7JFX6ko9JMGedGmM09OyZ/TUYeiLwEyyjBNrxvohme40Sbpi6DjrsEibIx3zWiOrmX6
hdacoij+llEYSKjOOEa8OeR6dwYrfmuAbKpQnPScVLxxobZJZCU+JQnxMiIPMZ1CZhoXFbt4fDv5
zASEN+MJbq1OBJOSYYtmI/xWmoJ4wooeILoOwZH8oxrZSQ38IFAVxsXqvuPDz4bClDIyzfe8GX/l
RfG7sqY9bsdBktt+lVglTMoBnXCmR6D89lS4OhAsdoU7nY7+aAMvjHTQvbSGfs6UuKHtNqc25QCJ
EAePyH9Bm+7cNfZRUfKsyv4e3lWPTZRvJVwEvc5yntts/NVDLjNxxYEjjfW6ajpLbt93MI1JGs0M
XHt8L6lCSEhAqPp6Tm/uLOLMmRp6DPv6BmL7uwpGtdb3WtyvgyluBnA8e3aRSFuRZXo5yN3Qoz5H
WQc/FgM8frXvSLYSGcw/leMbi3IOPq4jg7SZlMVO5s1DnUShLqbX2tQvzVAoD2vtAY2XANclYM0E
vSjTovCeR62TZAPZK1SEvMgmcVDyGv0tLXHulFXddx1Tnl3033Kjc3etqs/J0B7MpvB1ZZ1BOXlI
m6j0BlPWPrXjX45uvHY1HGgsWP241qNi1WNl8+/aOPR+1VWYzjh+6aC5tNEd9UJG+dup9SFsk+Yq
bY6ihzT3bsLFFqWOF6H16JJx9zO1kn1bahcOOXSPoQaRm6g+du5TzOjZNGzT1zLrseLgDluZG0Ag
3AFUrH9wKUXvqodeOAZyr9FoH+nVm6lVzcZ2cyfsRba3TeBIqTa428qYEn/sTeVDUfwNvR2YwxqQ
XSCRKAKEk2TTVCM06Kb8vbfG+yhODi52CePJk6ZHnoppWNjDx6jaU6qNR91QP0HIeUmqqPV03u1Z
Fn2idvUy5tfqS1aQLdRU9mMM9damb0LldB2qf8Aecc0JeE67AFqjaHR0xUUziuepKXGDMH52jO5y
h24IMkCSkYdeG+pNL7EJYU1xgt7vIXcY9/UhP7bm+MyuctC05B/jQAGaYEPtT5bz2EXdLoun7PrF
obVUpnUw5sVxSPmpIrUOkWcjqDq1obI88EYhGMEtzVXsIl2cDa2JZEo47i4Gujcd2nPiQkA+U5fR
bs/cst94lH2OHP6cBZw5I306D1b9yNvuu2UbF1O2v7Uqqj00Ar/pakIci+i50aINLOv0rWEXTVhW
aejio3uM9CerlSdUsSB0ikMiE4P0UbUFBL2LX9qrGUbN5KdVp6GZamdUPC8mrrsCbslBEo/Kk5Lc
c9nvSqodLd4NIAy2AYfrRNArqIzo48OVSoMWXQHarr2ThQLnvpkeu7QqNvkgwojRRzdilp9kzrbk
8n3Kih+lIbGVismX+YT/pSp5YFEJcZSWHy2r+mmlzmfGaOKXdYNGXElDMZRdUHbJnaUhmKN5WF0/
gOYXjEBEiUNno20PKFdCsDOanqq0eqe9sxej8zvXk3utQgV4GJLHmsp7NlDYTpk0LG3rnJryEYxF
4kMyEZL6ZnHoHXs75LLcoF65sQeMR+t6aCaZLXRhdPGtdLMXNrSalxnV0SDDYcqil36Axr3rFmNQ
x/J9kDT3jS59l00iAtWgL15nkMmr5YFp9j5OnTvXgQgtHbdNZluobQ5+TdWpiJqntDd7uNm5T0y1
W45MWLqqw7HU/oRN8FMFAQsvTaxnNVY75Y5gKJriuS6Qbdgqe9Pq4sOKxteuQ63araODfZXtJ5Xz
KLEky1h3/THPnu2U7rBh3qGIsVOJ+mC9c12Rwoeo5jkR7NeoS9urKNsaVGyMa0ShcN8cOzsFN0L9
qo1B7RRxj7yMf45FfD9V+I/lMN6LAeZYlQu9HkuFNBuebHT4UwtH/FQMqV/X+iPUIgV4oeWu6HDz
TwHc8LKuzL0SdfON5qi7MTEChLyjGXf7opQv09SEg9741tjAXyspH5Slf5QljgMj+WmYAKdRg/+W
Lf4lsoaDy/IdBhpEcRHo9nC2m/ajzcyDMTh+CfTafUfAftWt+wiVmiAWzS6VLcx7mFtfISXwcaD0
Na7UibfuBgbNsVcmILvEuPSUVg/9tk7+1Fnxu3VVFHS5TXAnqqUHvzDok3GkA1GtXoUoqVd2Foz0
xPTmdlGG3nGEvDAxWnQ8MIlVFD+QQX8FJuJ9crTMEyoFXCHr+2OtT74wx42Ku2yb8k74BsNXajR5
Vyp7K6wpAMpqx1Aw6UnutQ6Q3QbyoNi8sxpxZgMsb/TmEyfNiLVr3kW2DV9LDdpT6YE09JeRuHtS
TnekAE2iRlHZ0frnGOolCILuPuumz8QevQIHYDi56lSh3LaxY+Q/8Pvc5nRqfVoTEiDUfLdKZDd1
5Gky5l4sIG2HwGG11RYgpSAm5Q+q108N6XddbBxSkQxB53Q4LEzPlmboJsZ3087LTaKKPKBTCexH
KYMGK7+Wbdij9NT3VAajBFTEIEcIZkHDNIe+8WBBbWESCXZ7fWqj+J+Yh7CzmVWuU8MsO260BWwH
XjkIAOAfmmxNXe52qxdP1//7ntBZXG9oUxY7+wLaCvQzzb3+oF0skBi6HV1Bzd6GbeEts1LQ2NBI
c6eq2OlbRI5K+e2+2v65lSZ+/6l+R97Vyvhf+Qx44axwrZGokSXBsJBSoml0NYW4igGU4OBcsDu8
NFy79Nwu1xE2J/5UrWSla+oFYIzxffE53tEdivE/1IFtScA38lStFAZvIqnwolni2SFziqoJL2JD
hvokz7aosFlB6taB4wz3lr1akbpO/v8mn2xO0tA6QA1Q85TQBqjInryKg7upaND/Tn+ad/mT+/x1
ln7zvogBzSapTIGx0q+vqeGoK6Fq3W2+fvDtGghh/0PIaCqB9iKVKOV644+rvC0PnH0N+15fuyDV
2q2haReGMGdnWKzEtY3hRbR5L9tPg6/M9XVOb8zAnJQB00tc4Mkkdx3ivB5fDETCLN26CC/IDzc0
XtuZC1PtzGoQuZODSJlhAO375BuhBM8cEBmY1m/zcPperAznz1361nhm5YiC89rOFaY6SaH+ExkN
ClJ1/h2paeo1yfQAjUtwHPMh0EQW5m5+0bP0jsCYzxtZTbzS5U/sKp8TdYdaXX1vkeDlon/LYL27
cmdcmsrr3/8qzLV51Notcq+d7sI/RKufAZtfKYzcBFpgOc5CuFNC7s1CIgOtLBR7ttBcDa9mtmtI
mqXHz2I4m4qWaz1+OXXVy2QV27rRP5MYhgJaLSHAhKt6bH32Sb6yvRYC0VymfWhGq1ORJeFkNYLD
3EIykmahaRPo+Jrt69gOqwSPayi4tW5mIUIzCxzp1JY7XFO+1Xp3VxVw64VEwbaedO7lzrVjZBtn
1Bs/2MhWSkK3q2focl+/9F9rwVW51kIZUe7ybmrDPB1fRGcBBFp+XDtRCt18067Ok9MC/ymi1cN4
4cPOZd7tcXBqU9OwTrruQBvjWzV2D7ErfpeQu+vjOJA9/x6n3AcxOOyK5B4E/ucmy1/siry2NTkD
EZB6POYrTYDbpQ425404qV45uG0Xu7RIT3psfSNRBD2K+mSwdM1QeOkdswBUW0obJhOpQalh+aDP
VXevlYOpreKV4HO7GMTm9JGCQk3MabNiJ1LXF43yqhqoT3i4fn3YLE3aLG7kuDgWbYnLpjuYYUt+
tsVrXvEg4wd3eP76FbdbRFiPswCSKg4LFFid7WKj3scZR+l7RMc2jvM7SG9tYPByhg6b5bvXv9Zs
+j6lykt4+9Dk1aU3kKmXEfChMbyT7aZfK8r+kXK6sTvnVBLkyoaWGU6GIjPbN4VC86oJBrffMlp5
LohxBQO0ExBqXQvNGrdw3fEbZNMxShmUwtX7KJQZOLryKBQiUv1oDvmlb3TPgu1VEVubtC2fuAaF
YKYOmcrOvQG0Q7tHyFmZvD+t9FtDmGemfYezVmrZTjcKr6pgLauPgNjJh7jPPb2C0QUyflLDNq7x
oraESBsu1u4WgA+viFrlxZUWYGi+KE+2w4KyVwdbB6QrUWE8AqIDsDV8Po+srH1Ll57U4y1qpFsr
yQ9J1qPlx76rgWynstmyiAXoSgRfr5mlVT+LnESP48guIVerxY8FmtNlN21V7Pz4+unXxX3js80J
L7JgzThyaInD/6xUhW8BnvVvT55luVWaAB5V48m2tkljoOWMNUr4HwDorR993cF/RXVkmtGY2Pgk
hih3Uza9RYZ4ZaLGzbfoXiOnaA5EzyMURtzxgYwuDXQ9zb0KUi8GTLJ9NnZNiG+Zb8aao9pl5GNg
NCB8DhWq3bbhng1pBqPo0WPS6a/syhso+k2GIl8fNTtBUZhTyVGalb4te2HvdaKfosF8dlEG02o3
93sgVn1Rq1M/5KessoDcMKfjWE0qyJzilLRV6VnQ1EWxCdWJuj8Mo/hOOj007GGFcLpwV2Nzig3O
dhiSK0xAH7J3SAduu8E304A+jj56rdAviB6ZvRm+5/8Wnue6yilwJYNr4H3EOpbTTyAGvLKIV3bB
UuScU2dSNURtnGFGnG8Cl4y965m+fELhuPTM5/yu2Mcfzi45sP2aZf3SzpiFaiUMN+oSLLLJJAEt
jd+mo9ZEoRYSvTmXhlRGM0YC8rdJVnNEJftUgI3gWVkVCKPZ1o4VkgaFHyXyNV2LpeHM4qNSJRzQ
IoI9MyEm04mc9Yqs5JFLaZY9i1FlLidNazGemLqAsk04PFrxDLaeT0W3FU7mqxRtA1mA0em+fx1f
FvKNOWGlEQK1oL4TO8WgCFF1UA0+06rwHeVu/+0NswjWu2WVue0AdWp4ypLed4E2bEH5SWNjZVUv
jWEWyIaoVPokRhjqNPTN6mXrdX10nKQRjtOw8o7bcCjC5vQP1MJLXSPol3NG4JhaWHeaqbajCeKT
o+xjMvF9mdgX1quTTcyXhlkNUBdAE0s78hNRo0CsLv/2Ra9n3F+Bu+OlAxYucKtUO5jXFkryMMgL
pCRWzpyFs3JOFNEhyt1ljc0hSAYHtsjcOOKZDda/8BHwIecRYXJgvWDj1w+KoAiJ29maJP1tU0w8
enbzc1CSVVWKH65vQdMI4gPHUgiR+gW6tk99II+h3tEQtPw2EJTfwbvr6wlZKBsyaxYWTNWJOsvx
4j5EOuZXv9AzGfG+q5fL8L1akwtZmphZgKiIkxrUwmuIAhyYUiI8myKcunL8J34iYXO2yAQq9NgI
BXH0xkEHCges0duXeIhe7N4GW1gfVzbUwj1hzhwpEh0o8p7B2kW/jO0JVeqWad4A6XoAjVbmZeF7
zQkkndA0m8V4Ryp2CdAG2qVbLxUvRJ05XYQS2zYN1Nt3bQglJV/+4XHwID4NIbDA/0fHoKWRXP/+
15bPioRkkjcwnDMjj5o/raHa8LVDbWkqrofdXw/HHdsgKWZ9Z9rcz2viG/V3Wvjc/m6tsdv/oPdu
JJtzafHKIZZjNTWE8VvH2DnJ9JGzaWNm5TnSpEKvHmpeqRi+iV5/JDK6b22YfQjL5218F2ftNrHo
los6QJ1DeQMqSIHtwuy2ZkBJIdnO9GT0HCvbjcYUEDS0NWUHWL1XzMi/uc6xOaidtuiuV2aLpeTE
jecUYBvY9B9PSXMWQbKi4/mEy9UO90V/EvtuJLspBjFI1vuvg9R1Nm/NwCx49KSKlClx0qNHG0gB
O+g1DN9SfXkOU+cRNeNkggsUUVQLGoYbUBUb5jZpOnI1XWc/nW6qdmUF3Fk5lq5P9b469U1Z5R63
afLgOmvUg4VRzuXFpRujaJTAIlLVB9P9aa8y3f7gjW98v7mKeJ+zeKximFWYMITJuurk8PKZCOss
0uLNsa48Z2BLeDz+ppoyfXCv7jSNXsqE7ey8Pk2GNvkVVEZANNI2DhK7gahgQr+uILmzqdjAg5ZY
27zPhpAjYW2cet9mnfT6sk02btbcmYV6Adzopcr190Ina5Xehdgyh9W3SqZ9HVdInyJycIXtm2V2
qHP6+PW6W4iTc0x7AUawWaEDsUN1JJRZe7IELh+u8yui2s+vX/GncnxrbmYRLMvz0q0p7A0Lo/jA
hTHzGwnES27fjRbqog1cJaDVNz05Q8l9UbQXZWMpdtQMBIEAax21JwbpCG6zD2Gw3NPi6mhN8ZPG
cekl9ZOk1WcZDf5IuOmJCoDNqRD3kxRhXDsHs4VwPoTf77MYJLmxfHe0IZwUWEB1xYDTTU4g/N/l
ef1IuJ7AXgwde9PakCLapyAvD7mJn6l5cf3/2Du35rh1LEv/lY7zzjMACRJkR1c9JMm8Spmpu+0X
hmzLvIIgCZIA8etnpeZ0t4/asmbqeTqiOsolKa8ksLH3Wt9qrxoFRzwEnUj0AHkA7rHVxBsYqgn6
uopcRQs9L0v0pEpylcMIYfvl0ATkMkLornkDwTfW7SYziVuMnyEwXaF5/zjIad+1QACH7gphnxLe
PRmslkYffMfn6eJrIGPofeu45zmc1kXggXzSf/E7eUOq4dQF30XzUan+zrX2OjX8aatR0qvysTCY
fGbniD7M422kPjipv3Pnvy5OPz10PQUYBc1OtMmyLvbK4lwq9kGe+TuX8GvZ99ND04HODnqycisU
tIfBAKeerGYbD4tYVyOyj35/Gb9XRr4uPT89jwuFKs9nBESKIg72AvwmEChJhwjH8bG7yY7eR76i
d97QW6ND28Ms7/gUT+QiSKvlmyyH7DeD4wGo19+/mXdGdq9N0p/eywD67TTUZYNVZbx2dbhG5LCA
mW6GmjKgW901STWoDyBnvwarE/7WAaGKOfdDQ+UWtr7r1m2v1YVX4btnOEfAvTAI3BuUuQ66SCS6
rR/VVF2p0E3huk8lSA0qWM5YoJEKcpFNcJLHkRq+BYFsYKfMLh3Xi09ukN+rnD0NXvERdOyd++Gt
nWIKTSM89zItlyTx2aFpNnmYJb//Cl4rk18si2+tFEGOh2eVj7E/UZuZDceO+kk9FPuQzBvZ6oND
ioS10Uo11Yr1Oi6liWderNGzXVZVC2VfMJNPoWLqWFA4IDN/nU1gZfmYGPiRXo1V9uj1FV1Fbn8r
CCzZthTLilswL7TAN22nDJrL7FvmBSdu9GYuoObN7XoYm2vuQyAwN6cqh6y4GmfYWCGaI/1HJ4zX
q/lXb/9NX4AaJys1bNbbLETX1Df6YZogtiCOXI/dAPUQfxbB9Gyn/EpCBS789oFQegSSG4MuCIVl
KxE+Eb7UBMKz2Xb72e0hXKvOFtSUi5E6psaDIt8eAiQfgnm4nyJ9qyFUnoZ+z7uvcH1+AmP/5fdf
5zvtrreGkIWrae5dK7fhAqejr/iNLboHX0NySeun1p0hy5F7NjQPv3++dxbUtzEBjoPlzXAGgQXs
gUF5GKYPKoL3Lvo3u3UOmQYfR9ysylN743hpOOjdErkfLKPvve43DYYZQToSphYMuMDPbDSsYh+T
gl9P9L+6pty/n5VGBmugO+BDKadZpDUrDs2lkY2J8iMN64Memvt6phBx1Q9BWYu4CQI4nAt0IQm8
HwsFhaf1EDcKA24aTs6pynS1GmWNpC5Cvmm8ZGhnC+RlZo5AgQLDb+X3qVPYrWN7FluD74IX7K53
vUNHXbGic4bBAMKyTHTUkGiufBQ03IWbQ1X7uTfHBvL2MjBnP+ofQgJFu0/YlyFAIrr2irQv4WiP
HIj02w5Cdr7gsJ/l+aoMUaQW6JWwSu3I5K+dqE6QhM5i4+mntqlvmT/NseN3C8BhxblZsh9EwcSi
+hM2k5NRF36tszy0RuDX4acO3AQf1x11yjiIomsoq1d69CGZHqq7NuPbAb8Vu2PzfQihLFzkF+1D
zIpT484x403tXVCcxhw9FyK8wptfnGDej/OggWqADGRpxXUlFYJ0K//GTCh1xrY3KxWOPIZ4dO1G
BlkBEbhdgCzHiC7+Sli5KbvlFGbZPWKvHjvkRWF0Iecr0wl/5TTOQ2YGu6OQjI6u2rsjfE/LUK/s
jN04crchLDGBZ5IoB55uDNZhV1xZ6C86PWygI7t3ewYl/3JfVMNdPkY/smU6Vqj91NTvdcDLtOKD
TYuwfcnGygVJe0LigONtphrMhYq2KRXRmJSe8xgQjE+Um0wGOZg1hsK6q9G5v6S2o9w8VtSS7e/v
+fduzTfH0Iy6ajZmwBrD5lUI05HInwFU+6Af896d+eYIGsCL1BcdHh3H9jTLUGdq+8Ga8k5F89bi
MHt5xUI6S9wm9amP8DVdtNqiJFsvI+KDleWdT+et14GCgT7WE7SHUD+DeQD4S0M3rjQfVDHvvYc3
+1VlwzHC2A0LrhPFJCs3g6O/FyW2LLeHEvv33/A7zZ7XOddPdVlLymAKR0gB5RhhmDeCbF5jverU
Ka+BWpfhBzXzO9/1ax/9p+fprBWTongzlZciJ2Sl8o/ewXvfwptrlM1B5QP6JrcI7VnRtkicIFxJ
kBp+/wG99y28uUgV9ZEF62D7mIPbYkZYgw97k7vS9OH3j//OB0PeiGkg4iVh7i0QL4z1mpb1Jlzm
p3/tod+MWgJK58Vv8NBDGKzE7F6Ffv/B/fVej4e8uTjhTQq6usRj01P9DAv+FqHoduV9QTJyQg7Y
ZT+6cN75/N+GKUTG1yjgL0/UrEf/S2kBFc5/IAxg8/sP6b2J7tu8BKZriAmzAOVHif0N0JLrqhLX
wQAfAGo2KKpegG85djiktO50RwlNDexDZdesWzquFWfJrOzL71/MO9fyW1/TPJKIiCrD3Tg/0xak
WMyv0t8/9HvX2ZsyaIimoPYr3OiDyn70TYYJ6Zx9sE28N0d+q5MG0JPbwg35Bg4HyLAi6PrVgQ3e
mlQ/4EU8kij6glgMtJLklfBsaht0/oR/uOQbYiAGIci5KOoP3inC7n7d23wrqHbN3ApfaFT6cwvr
AgKtVj0v5YpAUrsCIe7ApPiEuKIzvnaweySoTlLAMJ4B8dCPIBIJ1ArucGFoBje29bGvNuqm6Ny1
9UGW8fLFS51MJIAffsa5NoVLgSLGg0HDU8qvY+hA3ZI/UpQRkCH0JA5x1FFjnScTrYp4bIY+abTz
w9fhs5EhLJCE7NzWhSwqX44eqKzJIAZ/Zf1BotM985UYCmCCvFucap8iru7GaL5m9XIQvbqC0/9z
Lru7MKoOnt84KaAP50UbFEGYCq5EVRzZEj45bb+HkRDJGWdWJPboWQdMVLZ8rTyVstZu0BFOqwzu
kxJJqE0HJRWfwB8HBZfK6mB9uS6b+Vw0cD5Aar3HDbGZO1iGvEv+H1I+oBTa6GaOmxr994w/RBhM
I+74herom0R7LezZCaRflJcGb8Ag96EZnFvRlDGiMxJIFa9kgEa9I9KmI0lDxH6S04vmAz4174Xp
8kyW5dCZAOEz7mZiE5RHSnyDcvoOcc3XlelOsq9TMtVgq3p61eX9p3HM9/4YPFa0w6FsPCJrm4JE
CZVSicq786FB4PkhKLI9LSoMAnOd6MauZyCCbGhG2Fz/pSApwt9K7gs0WAKrUOsomFGKO/RT0RO/
7Um1Al74X9qqUDX//TDScVz4ooQr0rRh7MNr1eM4rUqxjoLsAznKO6K24K3Mnskir0PkJW4DciOM
G/sVP1iepcqtj3mrbyIPVDbIurx+I+kU1/ququ4z9SnXJ4R2xaSc1zKctgij2tQD3C62WgNVeZnQ
bwv3psh/DNCeSKdLgK+N3SXAZgtRd+mvf78K/pqCRoK3cR2cM98ll6DTll15M7yC5IwqdIM+UVwE
/XoZTMyaJeFgLLSjTXhfpgt7rhCRIXa8OlAHxqJabEMFcyXIf/UN9VOGkEsyfrRr/3rDC9763g0O
VCbn6JR19pA7mOYuEoKPTcPbD3a8VwTo/zy0Bm/d781kfLuIGpHNA0Tj8+UYecGEwgkb8Z2WfbPy
4bYWqk3cJdub4SQOABSMjr+nksk0pEi86HRCTMagtARnDP5wLBJQvrhOuQkgsZZtJROOe00OBJnX
zvcZQeo6mK5tsECb7JiVKKriumihwfTcTcNyjDEd/9DWDvgUbZfUPrlS3YK879xHQREgqsD4132v
t442IPSoOKo4FqIRG0jABI5y9a07mKvIoMsEM11s0Gu60A13Y5kB0t33CaZAHxmo3+nMBm+9/L0N
uoKVooGrBXaDpEydW56a+GILaGP6+ffX6js1VvDW1i+bqAsmKxtARnSKfNd11Fxn996GxgBcP/n5
vnz64Jl+XRwEr+b/n6pzx51JtpDXZ6ruSVqnrr4PE5UgGxTc7BWRCVHxR4L8d+wOQfSmYreAGrWj
eX02uobRfmMOvljlew8HkI3e4NOMv7XNiiRirXD6Odvqo8rgvXvrTTFfsNzO6FGgC7321pdP1ECe
YdAPXcGxCOypLFZyjZnOR/G5v+7RBW+dNgrijMleno9tUCMfxq2/ARlh/9En+d51+NZg41inILLq
m220ndKLecKJu63dezFAycm/6OGCUPfv+4owwEY2Q9OARwvaebfGl+XY1QWackG4enKNJF7IHpMP
Lkb3l9Vb8NZ0w8QlOuhy2Y8J0v7iOg0/5xv0ljaw1z58ZBf7daUdvI1BibhDSi/HN6OiCLMAKDfb
r2CfffAeXuORf7HEhpcb7acbirqND2oRhNNQ5zB+Rbq7wkupu51HJF6hFVYv3dbJsqSBcoGxMDas
WwMluGHjvoQOig5rM7GVL656e1DugxNeLRpBLcvGIY+qwloKUs8CWW1NnU9gapNcr+ZcpiAB0OjH
6/fwv76Zf89f5Pn/vFr1z//Av7/JbhlgMRrf/POfp+6lvRuHl5fx+rn7j8uf/tev/v0P/3ldfhuk
gpn27W/97Y/w+H89f/I8Pv/tH2k7luNyM70My+2LAnPy9QnwSi+/+X/7w397eX2U+6V7+ccf3+TU
jpdHy0vZ/vHXj3bf//EHzmo/XZKXx//rh8dngb/bwDfbPv+PP3h5VuM//nD84E+GG5qFAC64Pg8v
96R+ef1RQP9kJETzNAhoGPivodmtHMbiH3+Ef/oe0C+EACzJ+GtUgZLT5Sf0T9CVyOX/gJFkKEy8
P/7znf/tO/rv7+zf2kmcJbzO6vJWXk/g/33p+QEJOIAP1PXdCCIw9GL/fglWrAKzE7kjsUf68ZpC
IBgzv3X3kVz09SzmGuDNrrkC6inYqlqyLh56NR6mphRiZZeiP+Dcu6SzpexhWMJgK6O+vmpxzChj
b77wAHQm0Agx43zHwkXtK9jlk6lwWFp3Pb8Z8qk9qiIsz1NFmwe39gSOJLX1vncQ/iR+N0bn3AXd
YFoWgC5Klrl3SMKt6tV4AWhgpGrq0zApNaxybwZlS5ketAa/fsQIa4R2ArVCTzx6jOzCEqiG6htH
+PWxhc1473KGIF0zOxWaoz0aqTjkn6M8n88IWq2SgXF96mwrNU52nfYvFBkGW3tNVYvM1ZzcAfWQ
bbWo1dHNqvyTIjg9AGdTwuluTYdupSm+q9CvTt0Q9WtWh+LYu8H8lStefGII8sInzjN9oQvQByqn
4ewGLub4dsYU3hD+PLApvwk7tJL60UWNK6TJd2GAZB6l/fwMGXy1VVCvrmWx5CdX1pCK9A4dcY7y
/DOtqLjKWj1uliqINkvf+l/gVF4SJ+wrlKghyQ4Y6UafVZQPx0hiE4Jyz7UHFoDInhuu1mFVzFcU
lvcvTtvyA+BSwS2wDyrFg5lHXof6sWkzyPAxLbvtIGccgYnV8CMPk3ywLZ126Fg1Tz0PcXjNTL8N
53aKEZDnbANNgdNS+XSNDCiJlDRm/cR6XXOLhGB0x9UUfWsmJ0zRoFJsxYM+WEN3IFLbNtM2KLTa
+8oumyCYmtt24uRUzjI6Lo6EL3rq6wOtGE/6RVG+UnysQLrto3aGiMGZdxEyXM84uJffICiKknxA
5jGGLI3JkC3g8G95hmDMoV9yAJi08uLOEncrZAeRswRpaBZo6Laenc9LBo1UovOC2VXFIhJHnnRx
RK/ZEbStIGW+gT+TRkt1HYl+wSSEAmKcqToqdtlU83MYTt4GF0VxXwiOabclEINoNi9fhtHioM1g
+eQboBQwP50AbIueR8KKHQARbo3TYWafcgjZFPwMTamScsEkJoVcH4Gu3kjd01SUwQ/GOhC9MJpV
SWVbsA9aV3K0GAqJkcfSBO7qgnHb8YmZDjMnBzmnRdY+GX+ofaiTfNalhnOCDkfZyCd0ykcMYDu+
dfum3CGsrbgGcdlNWS/qU+FqAirJXJS7xcG/aTZH6Ns4FNYBYsM2FpU/npB9ahJunfzZB+PserFY
C8Rs1RXaHhfyhcWLxNAm0snMAdYArq4ongkdoyus3zlMwi65plOfH8WID3hFggn/Xy2i23l5JkD8
mcYTAwPYX42ch0/cXCbWwCnKo0RQx5MpBN5Z3/n49IBLbQFMLrEuLTwodg20pE/uELYGl3KPh8Vn
KZ6o0wxPpOrU3dAtpY6LqbaAtg5kOfEcjxsT26CBajHieygiMnTX7cIr3G68B/fVr4WTgA3L1QNc
kVW5R3shwGxcuw1Q2A4w0mD9TDONc5WP3/XgBv61ALUb4goN+kk8DpQi049Xpf2Clvvlbb1+xS6D
GTjtsOpJUDCmC9XCWeqTRoJNg9OTR80dMbjHEidynTvCy/pzBPdDl0L6NHzO/Z4etGnJuc0L0HAX
Qvc060D1g2nHB9PIsSnLcXBdVdMAD1dpenMfYjSyawOAkVag1OVPDCrQ+zqn077vsgvSeHRTv40c
eFHyaKvouBxdMZE71++7pyp3KhvrIGtvfBLZe+ZH9VVtOZbYfFTDV9NIltJqhsKgL3Et+k5tvpeI
28JZpqyAAuHc2GrldGZ4NGHRwzqL+wPcTYOfCcOgORJdhZmcseBZU2I5gN6ielHM7zWCK1p2soOL
Agidoklf5eFQwpPf1/5j6Fbd14YXIe4TF0ZjYFF8RGL4PfBfB69xvJcehunL1dvVzhkfH6x6KCnY
tCbZZKdvnXSCcd1qyi7X2Qx0hUXfbNpZ0T+rBZCUCWBGSK/7oW9AiuKzh2mh5TgalkphVO7qsr/i
AFOFl+u4Ud0ZjKkGLB5VYhEJ207HY5A78mAbhzrxMFW4gGVhMUdGhVpdlZL04JTXPb1VjrTIn2tr
F+U9GfzlOijqzDvl1JX34HxUYczhgmn2pCIaqktwY3li2BjRPbeiCX8Q28FNBSPkAE5JM+16Kqro
VrKCerAUck+sDUKB+B1WzYHF6IcBbTb1SC1el0p45ixrMtAyDuGuyr2143nhUz6F2X2EufGui7B+
p2qZyAP6RLhl/HJxtsK2YEsOSCtq4tw1ncUbbw3ZTRytIifqSnLWuZdjpIkUFKzhyrNPYmKYMgoR
RM6+d9AeZHzEVj5QzgwAS435gq3AHKlEqyTJTAV2iwsSbywaZs+h8sHRHn02vQRhpr4UkYfRtGJE
urHK2uqGLmjAToBpruvKq68bmwerIvM8AlHggMXeokWOyw8vW0C7EtlHQKgAXpGNbL5OhbpY8Pvh
7BlqH6nBFH4KLySYQFbOuhAN4rlmovoVdpc5Dfu+PefKcQ5eP2HOX7Wk2kVaBFvXhxrZQUewXlHE
mAKoVXVfeloAazuH9bX1BT2OiAXfgSfcI12MZJ/beeiPxnGrfRtIb1vRYf7s50P20FYNODfZEI2p
rkX2qfOXPqGuNt8LP5IPHDGAyCZzC7IRfFzOXTu2n6AdgSFBZc6jh/CWGjShJdhl2Hp3Mw0VMnmy
EDmBPiOfGe+qdcYMv2/8plpSOpTlqWgNe5CQM1w7bHHWumYz0HpVeO2bSMccjcN1mYtunYE1E/H2
6Hdk76Fue8qpEMDH5PjKGlcHnztWtjv0mfimySKIACzl4hMRejoIx5abXHcDFC6tewoQZrObreMe
xqUObt1iUIcuWNo+nrvObin2Mkx54cMGprnzNQ6oYDBNcQS4yudyMbxddawpAeerJsiXJsgsVxO2
W+AwbQngghAz2k1z31Nvp+niJAMRxQuNKgDFpqjFRV9Gk95rLwy/OI0BCIbqIJ1ZjuCgTpf5lyGX
ww8/l/kX5Xb8yfUpOijBgAAluqjhR1ASjQScyP8RtaI/UtPMe8Em7A7AoaVTWBY3GCjb4xJ54bnN
AOWbiDC7aqTl1awam3rcHXd17nZr5CbZdRugbTk2GUwz0xJhNaNBTGHVSJHoHCRtA2ac6umQNKil
Ux0ixw4N+AUTEfRUVevhtsn1fBo5cfbKh93YyWeWOpx3n/0uC9eOKNm6p4tIK11+w/R2jNGzXiDL
wNIJWaBKIM8yyAsbsZFgr4zdAqTM2ceVVNDFTfoGSWsjE2Qlu4Hv5zEM8ROLUhygIVhwgMKM52y2
nwHImp9cTxdrm9UUICip9zDVR994hjpDkMpchy3LURU1SFgooyLxMtMkS675WTVu+9LboYmjsG23
oV9nSY8oUIxP7PAINHu5RklSnuQgCfQjsrqBuK49+4zZzwZRu1d0FP7RVDaKw3mENANItSN4bASi
DG9G/JVPnLRn2ntGW101KKUCB8UjEBYQSeM0XozYtgS3gYsVnMAME7cz7x+I7wLUCh5Dfzf3FvAs
AEjZg1diacBggD20jg5RGTfmfkD3U8VtnzPIffsw9QaLlQJnpERDG3SqFY2uBj/oYibx2w7A5k/1
4Fr0zUmwfCPE1utw7CP4gLsQu51DfHiufc//PngoHoRLkYuehcMVDTrRrWyfR0eUW04ESlxQ2njR
g33gLs0nlIZgRpkld34EsuXHTnv9/eA0GiEUFHP7lccq9Bj8HtafzTAHRK7AEjZrwQKAUfLLTdkx
P7ZF2R2y2YeICXUcNC9RMd/P2L/kBkcJMC1VqPQd7bCDIcMAIgOohvJN1vRIug0Kc5iXzsEauUAp
Vbl62k3Kwe5AomFdYe1fF9Svd6SByx9kqhAteay4iyzmdASW+MnpYYNa+QysyaHqUW8PVPC72QhU
OUXbmP1Sj2An+gaT3GwuUqcu+3SydryBw7E6Q+ki0t6NnGNN8mqTY6Pbmp7aJyrhEqKLrg8Y+lZH
OnlF3HpDsymqZoR/LJIJKnHk3UDf9BxKjPA58j5PsDAD9efCjniZlwUpWuHBMag7ustUyY68Hzys
Ov5CYiwv7RqFg3evs77d1NiI1yaDbstF4L2OG9tFG3ccB2ywDE1gCFOTsPCZTRCJ4zerIBq67+gT
G28NiZZdVsgJmFKDVeEY4gCQSN0UiSq7YF2HUAR2tMzWndND+mkrePDz4KlEkbUXoJpehw2uoB7a
2D1dinA/mqlJhFbzyiAgDfy6hX2qeIheFb7DlE262aHHwdf4T7DH+bO+Y25Gd/NMoE7CEWwH33Z2
1WM8HGuV00PBHRflSwQcddBOCXz+HnQPMkqDAcc3rJZdomjTYhQj5aOPZLEUNae8dmDwOVe54Fs/
gi8JzYrlKzoHqHWLUG0Lf5q2wK4uYPW5dYpUNZKgTmle3E4HWLxFRo6yAxQKxwOAyCpDnuRo9F1X
c5C1kEIDkVg4vAR1WNwsY4tsxAtj0nZM7QzGWxhvgLbxDYBFEhfFYL5GAqotxlz6iXTwei+kQHZm
ieCbEKYpscIBZ9z0zqjucUbXe4k9Z+MV1HFw7q/nRzRrxLmDMZEBQepPJzpB+jz7UXdbKFGuG3Rz
E14ZdtvWUwmsJg6aZpZ06+VBh4iYHJdTzSySmwCUBlkCE2IWFdPBQ67tpm0rP84H6G5pMMyAgI80
zaIS4xvDcVDoKI5joYMmN0RKw7OzVOKeFS5CIKMRt8I45SC2ZMZdDkPpO+k4eAwkSKW2edTVz4yb
+W4Maxx0B6oOnsTRCAw8Nqy1EM7l2/OWr0Wt6huAIhRgevUFtcpzZLQ24fIln6LxJLElH01ZtBId
5Ca/wK8xEIZnP08KY9HpZV73VKte7gRUrSg/VL43Afql+MaBdiynDhxIy6/cnoPv1biBFxOUWGAA
AG+eAiY4nQFOUifU7YBbt8q7QsGtt1CqQBGJG2eNTMHyvkc4DnSCIWs3Any+s8ZecHcJzbUYGiOl
ZpVJ4cdtgz7L1DYqAYULPqa8Jc1GlrNzqMDI+0SA3b5qzRJeq474cPpA73eDzwSIYl+GKVL3QlxD
OMOhrlbZCdhucBJwqkDqZlmyVT+PEC/OU4u0Xrd4ap1FvwBk2oBiA2banvQR+nGF0hCZ4FSc1tJB
cBoTxQ0aPM0tV1F4zLkgW2uwU6DfMzmH2TPFkwb/E2muYtw5jqPv0YnT6CDhf5tVCS6PDZsNLy17
cHqiX/SMP8Prjo5ehL+tO9mlfMKbA3S0S6fZxT2eYYXBaQW7xWwNrCU8LIHdHxZ4qWOvy73PlQSc
VDF0XmBDHj7ZFi8ara/y8PqecI6sIINdFruqvbG/ayGUfuJi6e90mwHg6DNvPgctqJVua4IfIVBY
K18XKJVwTd1FHY92/7+dPS6v7ezwt+3suwlEXDS2/9bQvvzJfza0vT8juBhRmQcYaHrexfv/V0Pb
D/+EZCFE0zRk1EMOPX70V0M7+JNQ4kURSM/MJYxepD//1dEOPeoC+Rd5xOeod/9fGtpom/9tHOQH
aI9HLrLo0GtHC8LjeOU/j1RyF1nTFXYbKDkvLc6u66a1VkGg0EqIqh7ZLHm2k5WX3SBraLhZJO82
rPUItjinH0GzbyAQcfSEhvMc5t0KZDrQCF24TVXdB7BaFO4OPfPp5PuqQjOvmRNtmNn1HpxVNQ70
X1lF88cemybSL8cI5/8oP4bILNvJLIPcOarhDmsWdCcNxeQy7It1PzGMTwdZRteC9l3cl529dnqt
Exm64Q26IZAWg7AOHwVXLYIrQwz9+TR1ew7f+hcXwxrU7bNEN6SeQrVBAadPVYH+Uhcy4qDbOpnb
AtzPNC+Fiyq44Ih0QFjMSjdMJZ7JAgAWVHPlWV5Mq7af+VMR6ilFSa0PiylolxDERGzhxkFYl7/4
A/yIWeGuWqy1Jwk0/n1hFDuwLkN2aE+cKKmwd2zaCXvkKi+HMkbvoHioLqVKgmn8PMfWQQchbgDr
+hrOMzTKaH0UdD0FKH52ueKTs5rJ0vTx2F6a9iwrbYQyxMdZg+VjJlba9RD63VsIdSfC5R2ca2bT
KTF/o02FfrmLTkJb8jbVVTYnnpBe3Fqqt9XAhs00juQEHsISkxmgfcU9L2mWbozHsa72mnj5zVQV
ENNOJH/CiH3Y4ZnQWsg9+9hMPvtaYlHEmXxCaMhSK30gKGyvC8H6tMDpHZ9x7j15TACWorGLIKPA
jzHxgUFmcWm45dKAPwzCyb5vKfpSXi62qKJzNCjmaIrRP4yu/VaTWzRMoUib8wULvXSwA61kaJ39
yGvosmpU8oAhoDZEymh4tFUtNtLN0aI2OOv16NrjhCftoQCYf69E3X4Z+qz/oQ3g4IVjlr3xqL2J
qhz6FO2pWLqVd01mptG6qktAnANo+nvNyvPYw/7I3UDEuPdBr+E4rwtkdYYrJUybuuVo8QlU9a71
eu/Go2MNFJDtsH9Lp9k4I/G+NNlYpxIHJtgJSbmfRB2tm3DUV4Ungrtc1t2+hvgd6rvIAYWB0+Uc
TXBAMuy9V+C/mO9gxtvYwGCSitGak6qhfRxza3fwAPBtV2EAvQqMcmIo9scdm6rmU+PB0b0gIhPG
b69Ba3uU+UHpBaUkhjZXcCN1p7aI+GFAFIa/Aj5I7HG6za991g9PBSdNhjNPuxzsFLCnPmj779iA
mlunjdRuaIy9UxD/f0WGoFxHVYgDrQc2WFxPGXC5cnZSd+TBhvK2u0LmG93aLqxhKuoBmVE8Wx4n
T8Dxi3i75bGkZLnLHFOdChCaixWQdZjtRhGhX6g/izOyt8BF0zm/xolXIxXcmSS8parJPzmtzGSC
qRbuissUMnEojtgJ5CzFegaS8YQOeQXKbsSAr4baTyKqt0E3a3LmIMfCweoDMv78TUkc2FGrHOca
6iIbPdUTxiQwwlVyp5Qin/OcjKdw9jQC0iaBrvmodTBgzufjv88N2qhIPqjLnfrf7J3Jct1Gm6bv
pdcFNZBIAIntGTkcDqJmbRCUTGEGEjMSd1TX0TfWD2j7/8Vjl9iuVS8qwmHLYZOYcvq+d3KjljQG
XYBGT7U3XdiRHZN3jqhUbYLIaj+asZLvLek07a6LgEEuOCgH8ZUJE4NLmYtfeTsn2npHk1tbh9Ev
wrdNoMO36GrVF7sb6NrGs7GsveXGCNMJL8T3xhb1hyENy69DlqVwHPqcLoTAZ2/ZidGR+vvcy4wp
sdho5Gt/Htp3blhbGL7Mb23wpE1cNuUXIcuBo0vY6HeSjF1/U1gRft0kJaXvaeFYj/Xsx0c776It
5yQGrEFSq0N8BrXcB6F4lIP1MEV5Q+5oEn0aK8eN+U703O3KF5fcSftU22udmHAiT+bosULKjds4
N7ncGz8/9pnDaajAFgRlx22c+TcJrcGl9/WlyeICMZBOLTpSZNkSI1g+WL0VHeqsfxSNH+4rafC+
zqyPeBh+cQZ8jcIly+Csdc6hYqgcsPWd3lpV3l7Msx88lIIGOsyrB0TD7h4ndXlyyjreeDr3Dxkh
l81mqTLHpgEhLPIWLXNknCS3ulasbCU9XDgeddscoyXEl9RZzHQPV/KrT6d260Oc3hehkx4EsTYX
lqEqbZv6OwpqF26vlEc/bqdjiwL/doGseQGMBOYhE/wM8J06RLUecNc25V3BgLsOnaC4gFq45JQD
LhmV86Fe2otiTRafy4+LjG4ciLpHK81PPgNjnsWGQMji5C3OB9cUN/SNbmKW/Ae6u2xqvoKbneX9
KXNpeg3dTVGP82USJji+YThnvNMwJBejCW6MVd2nDU7WUg3+IVX9dZzXt0HrJ4RArkIt9uOd4OH3
VopFYljnu5oU1TlT8fWkovtEtD/KZLqvZXapZEQP0ZnNtsBCm/7nif7sUbI0fC17eoo5zk0bWVoo
kmNe9Sa1q1Z8pLkDi5xyZl5lienICaJ3yk9j2tvVHnvG3BwL0WBw2ZGpgd3rbNvHtEgK+nrDQj6B
Vy0kOMmBmACO6krg6Jx6cXWRNml8AjcwREH9DnzMY0AFteIhqtXEsI+D8RHAdt10mpeJqRfYXnfb
eFYakDxSqc8kunt7TRz9bujY4jeaZOpml9l5DizpTt5xkird96TuwavNxux+cjqaPxJrTkBWOtTQ
uJoKbduSWXczgB7LH4KTm8o1RGMm4fxA16QA3pgW9zbMZnAjDAgA8gvApGEI60+eCLDUDzwbRmLp
c0GfijNOgaLaFZRCfpOcXKik904bx598HUQfw4zcFY2cKj7ivzhdoRHzrurerdGG6L67nwsXGFQP
yxe/Fu5xMkv2pIsqnPfsu9mXZWmsd7mNgdKuaXXl33jo9tmkU8HdeAJAFsgbnI6xTJPNhGXxkIew
zUFdw7n+5rgGnNZpvO4U5CC0ka3oHNRZyDHCTS31vp0s2JHdMzRYZ1EnWeDtvCDiYiHaMdJ+Hr5P
8qkumbIrxFiuaOOSxEtG9k7NCu0/o5JiBSjjZ6wSOTpyOLQDzSnq5fQ9X2HN+RnhBC50rI1xu/zO
qDSFtbqioRPLWrX1yQP+ND3jpRzE6k/dHNS3iBxqFMArtOo+o6zLgFOmWKFX1Uf15fKMx1rgjbj1
r1jtZHvW12XFb+nnJo/+FDv5NgXsxAs+qsKb5hnx1TzueznJ+CiCAbp37/u3csWH3WRIHsWKGQ8t
yG5gB0G1jZ9BZXvFl+cVaW5XzHnp6ESBb4Fhu30h9oH09TFovf4uXRHr1BH8+Ipiwy0E0E6fwW2S
OFY0DZzl07Ki37L1gVJnv87vaA0Aj3fPUHlOWPw+acvwI7tqt4tZ2fWmXwF20QO1LwR7fBdFQF8C
eNvbps+IvJWvg0GvQH0VrHRZa1pB/Cijy7wfC7fwj80z0J8Sv/BphM75SA+LxqSzcgKWzjKnXrv+
zq9gwdS2aL0tfJAn5n69TXQS/9bZar5zXK+PTpIiZWOVRj9YQ2Nd5fAjdq5sq3vNUfqibpd+DzIU
HP3cTM2OKOE1mFj6V0SdCBr0jXfZyghdgrME74C00Av+T1n9Z1kNZ/B//8nF+gtL7P6xfYyHR/Oy
rOZH/iyr5RvhKV/iE68C9OKrDeyfPDHxxpf4QsHxBv0MQ8F/+qOstpzwDXoZX9IOlL5PzQ2F9Y+6
ms/4BnaXq6isAYNCH7OsP2/v/4Eq9pIB6ROqxK+CJCYhiTmue64ANDml6OTHmJDEBc4mpO2J1AbQ
8LLwFTbkK1c69x/Qk5XOCicI3GuSO7ZP0ooc78ElOvSnD/DHE/5MfpNn6gSfd+1AshMENjghrmXe
GWM1KrvGCjv0zJUZVuNfPH7JLPetqt2nZbZ+0Np19v4cxY8qzfxhh25CT/vGsG/tslkF7aPJizY+
DLYO3U3h0VrbA2DX/a5kU4p2eOQoeE1a46Pie1Fx19LR9S5cunXztTUuhgxnfEmhcM21o2+TjFYm
vjLBSOFXmW469siiEGbEa2njjvWoN/EIL27rSlT8F1beV87BRDJu8eEYRXByWuNnBz3nPqAjKY/O
3gsGbU4tZAZ5mfva6S8aFZvggvTPCSjQBr0+yKzlZnVfd8M7gtLnZtt4wZyflCgxTaVr6s+XS9qa
5aAMQdX7hqK4u6zwvP9hJimL7aS7tN/FiRgHMOjQ7kiaSZUBmZhivcuKrgkeCrg5y15MYVq9U5iq
t/cFLdt85+MZmJ9WxsCIo1cFRafbWG0zEU+XuTO5cbPW466vh9r6VrX9QE1VG2GOIY/KwbsMcPUn
rsWtHhp3VPJeSH+h1WkK+ze/qmv/MIzjaPZ6dBO9TUoA6ZPv4JvFQa70hqvEhk+wncFVgkOVwxra
WVEupys/1UGH1Efd231JthTHiH1Qx9TaTayyGPUR3INjNIehOQY0mRzg5Fj4OxWY4T08NJnvRpVY
xb5qs/RBKbalTWEkrf7Em6L6ykl7/2tYxGNzTGJ3GG5APqn8W7x4sm3lq2z6QO3axh80W6izVX4e
9ZRYU0/cPdL04ZJRaltfs065QFxZkFxFHjsXOGq9WG99+l79g4WtRnNtZ8aBquJiQ3Yd0CyoLvOF
Ngq5PpZfXsmApsV1AVMLxBNsfbohqXUaDzF9BxoTESFhmzAl32bDh8LpV9jIOTjpteFm7ug4HVps
K34Ei3TyUzzyj4shL5FxcET38fiNZZLhXbT0uPw6BKtTIFkWJ/+65LTTLYWHfMdVzYVX5AoCZ6OI
z9WHsS4D9zKrCn/YsgejVcIIgKq0C4ri/eKK5X1t5f5nbFfAnLzMpLDk8rQN6LPMXXlUHWgs8yXo
0m24eM7nok3gJUapnSx7r4ZrDyTiO3KDL74PfqZoox+qPmx+AHq5Di5cJifITy84WZbk9+VbZRdL
ckUhEdgYDcvQuobLGbOjzr5JbrFCtp13mdRltLWxEzD7qc0Hn1+/TKSGdR6ASVAMaUamVGzRaxsX
ICbbjGLneC0GOgZtaESlnE43GNwRImiv0MrB71twhbC1On+XNjP08KntRwSF5LYmMGPqktnvqNra
WnMb4J5M5pe38QIvMbh6+L2zsxeZzffk4lqaaNe+1McuE021q2o5hWD1Mw2R4GMWYCC/3Bd2lxni
g0qoyupH1RlXIePxpOXdB4kwZrixIWXRrnITTteXQ+IKHAWRfSC83dFUtPJdHDZDt1cBBIYtBihL
sulaL5L3PTYuJMdond7Zmq+MpLCOH/oqEvedmCXgQ+DgV5aXUmU7G6KAu2l4zzAAAqd+qjR2trfN
mGb9bZhnUtCfmqxbZ1lUQ6QUeNmpFXOotsMzN3S89MjQrC+DdpieeoP99GVUVWgvw2QOv7OCDBCQ
bV/DoQncCQ4l+Y7vKZTn4mAA8aoNDBUjD0ufotkEev9c4Zxw67Te8GDZxDVAhiOe3LNqO9nmEY3v
rcpTpt4CYSC+T2cMdOjbFPAnayshvzWuy7ShuVK0w76a5ya9luTlknPVx8rdScghgNDjHGcENiEZ
2jdZUFmbil/WXDEc899EWTc/IApUfOIiMDUmOKpy750ahx5zZ8e4Y1wrvyWulZWNVdqvRs+/yKwe
KpGaJp1ialjp4IogCLtgLHfkhblZ1quNC6xIjZbQCISSFcYjbsH9uFxUEPg+ZWHWEp4CJ8DclNjn
h1vI1OVqLVxcFrSD/dtRwUR6N5azsfdkpAMZeuQTQmVREt925XUpGHgvFk2OHmY9W6AphPFRUSZq
X2YAvDsnLyIfzuFAmU8OSfUYtwnVKGDp0Uvd5FsU6vFrl2B4tImGcsaRraVsg1MmEnqTbHftx9CC
CJW3bdRthyR2GpQSGNNtMxWR4h5UZQHP1Abm3thgF9MhWNJwWaHMJTwYmVntYTSpdw9okdFIHgcs
9vskAqFVbdeHbDy+uciDSvibzMu85dFpBqh4yST47SVIx6dAU4tvVAHr7CgHFdQHLI10v6dEmHwI
C3Z9i/dXLnZ6Srp8l0cB46McPRpwbcso2lAcw0lK6gCDHmw/IIUtOvbQ5khtxKXyUpgcaVJORIIV
M30tziy+Wll3I15KcM3Tjem90tBctRcDTWBYZqBkWuebwsksqgVWwxuaLtO1k2AdR5crKvWuVCGF
uT1ApNsuy1i0F+kYZdH6wEt6gm1bNHB+sdu9LsLgOTk6GdKL0e5CDbuynpbgrXCME17qtpxaegdL
CRXMK8Ow+lrVtrZuLPYNTM8wAcg+u25SeTtvpAVw8x/Gkp6JqOb2UyMyRk2a2QFGhp3jEoXGIRhG
xGC15Bdm2NpsMpvZSvCiPeZX/xHlE99Sl9k+SW09EdCqw7vZy53sEzGPiIv/Iy/zDJS5TfZZ6NQO
fjEEeuxMYiKcYrl/0tqazO1fccZwzo6tZIrZROpyPHakkBy5V2DqJy1PGMIUrfMw2y+pu52MHi6C
UqgvrEshfRV9U2TDrSOL66ouPO4AxHdcTyEmmY6EYwPj2jOQcgMe8+tj7t/cl2M7gS2oLVZ07kxj
JCGYOJbM8n0eGHOrB9u7L3Nn3g9T3P5e3aHj+Xs5yXpe/reWxP/9FQg6zK5ns0Wc68xGbM5SmaWQ
Kzh2343psgK3Or9xpeZwVRt2x7T9IzjjHwmP/ks50QsJ0i/lSf8/Co9WCd0vSsr/85/0y18WlPzA
HwWlr974nhMqD6yTygaFy78KSuW8IXlY2A4+jtRzoK//LijtN8C0z2hswBcM2N3/XVA66g0f1nGU
7zKQJOXoPyko0Su9HC6uryDLcmBUDBg0SOeu0f3gYQhgypF+mhUFdLbcoTY3CUQ68U5kmEGgALCs
rLyO5qohhjksnfz7BC5ABkgnHcXh1XRFDhnFgylMZ5r6Jt5CqamHXa4XQ0qekzhWfIm794ihp2eC
GH+q1pv835LFgre+GV3ZtePGXmI82Wgzj5+sqA6Jea+Sqd0lHFzNrZMvdW5dB6lV9IAaaeeSDxS1
M94xGWRwqj987yabwrErgt+mzk7VR9jhdQOYm7K77mqEPd7D1NLc+zhJdAd4XMVVkz+SRpqYH6VX
l+qzog3jVhtX6xL6hIx92X3rVNUCWmn8OBp7M050qt/GxhoRfHm5HZYupPVU2/M+dBJLf66zykq+
JynrzoSLVqIaGH9FEpUfnMnOs4c4iTPnZlaaqmgrQWU9sq67JBhuWR6m6F0kdD4SxgQLM7+ESoKu
Y9MheGADtSfTx589jj/mQ1xMrv+pSiQNqBvaSIX+UXeQg+9tnmZ41ztzjx9g0sjwQ5TVELruilgs
frKzC9BqnLCSRLjtForBzOHFXqmiNIydcDqxDS7tV1JMIxuGXh7O2WcDHDscoH9X9gfPh2vzJZ2T
mp5rEtUtcqQGmeTtksPCOprFwTg/aQJZXRo1dcMPJ8jd+gGmf+1d+8aI4I7dPSmgliNNoHQpSjH7
N5nKIpjVIse8wscAbF68h3zdVg951ayLMgXLExWZZntLLJiNn9LZZKHeDMQpx6c+7OB7bRyolYIz
S68hjHsD/L7mGEez51xTtMItrpLYQBeT2ktOWT6nYreEnRpu4HS54NSQxYiGUHT30Q5VmXgL9Q7s
AsEBQI/qwdn3qSsQtKVkwycf7SQK5kOOUQh9whJ6l7hZZFnoq75Vqbn0e6vsOZKjV9s1YTjhaeKD
IV/FiwsjtSNzCL1ARZ7CezJwE+cCtHMIH4HOu/STEnqePkDj1LQc8zlR9xMwWpTv3DpeiLWT1KDd
vFmsSIwnH9PL6YYQ2Rke5CZJnWK5DmPXIo9dB318U/jJYk4+yZvVBYPPSzBu1626Da1s5DSr7Smx
t5adJ/LgWT5GG9XcF8jybVzKtqIgcPwHhOM2PERFOxXs84s7Ht0U8+TD7DRSHbPRxM5pcRt82RCZ
ZMFVP3RNdOzdQE4fYZMGHISJJmqvrUIW8/fM00sHy9Tuh5NSKRoWyzMDfG+YkeS+8l4z961Vjy5Q
6lhIQp8nMFJZU1+2U3mid4d+DaOVeq5uwAWj8RDBXhW7VlHBbE1LIfZEH1WUN4ZmL8wxRWj7Lh2X
8FkuQxY2p/x2LJ3TjJkppN9YeTAy55hMEsw4fP87jnYUnKLtvbd+bEzjooYcpvle14Op2g0POk+P
2q0XKTa+xxH/5DHR+4tkjLzgmNu4Jh+Wqa+Kr0naJPX3KcUX49S6jdVt40Z1w73N0Wu49Cdsdqik
ciRE+UZEIpg/Eoc9PQYIUsRVPaH9VPtK2Xrh7eC0bsotvXTDaqN8oY8L/IoJI0sowBsam3E4QN0S
VbibkDjkX1TdOtFv/hRV3tPaNMLHoRcyo0ftx3OB/xaHetvP76U/tyv7ncMC9doOULsr9NZydKAv
E7vxp0OTh533EJAGguMnaq+1oZDYYfJDtDn7w1plY+S2wTKxZWMQQQKbBblquiClG5fcPqRNn9Y3
ugu0/eBkg7JPrS5xivcJuM/fWk6w9A5w3FA3mOkkg0OSewDwm+NOpQKWmw0tLasu4RUTK7fAofeD
Es++pcMLvfWtQN1qMCb3g1fOrbqLoPWo21b64A58IDQV7wH1fAzamdKY+BUwPSN1o9BLtO+mrBm7
7oZIOiiF+74aCEO+yLRGwxqkhJzfc6qGfr139IzocyN6U5VfI1Um1kVk4bn6rqE7jPGfMqqW11GR
9T1x1hlGtVgMtiGgk3OMtTDesgsB03pw+2n0Eij3BVqRt7mjUuK6hFyTzSfh5YXcTvMSJ3es5zze
Jm2XxfrCAknB5nt0IvZLRhN6q/NWZRcLu0P55DgSVHkTz1Pu5du8r0ecKBuoHcSnlV1aYPSaTyJC
V0VdOvkeVTqLobtp4dji3zB3OuuOnBsvkinu/A2EyhnCcbMgtlwOFoz25toC6KHMcfEUjY55UNjx
B2qCOtjxyfIcAUUnGu86Las4+ATnoE0szLi1Vnh76CKO1WWhiqZ4DKu47tE3RyxnFy02ITBJZmPk
FTRxIy6sQGbmMjKVch8tK8Hsnu81jSdEocP0vi0H2irl2sO7jjgkNYD6EbnQH1OIOiZmTFqOE+3S
xM7lExtyOr4v8p7CpeZnmLiCng0GTzWgZV/uahRZ3dE2wYIdlicGRKp78L5gLHm+AU4F2/pw40x5
ZIpLFFuTSyBzHBfJd9xz61Dv0KfOtbc3LAESJocrTL9GxgdV9pugOqEV3CBZBSn2fcyz9zY9p6ze
c9+t85pl6llyiq/W7BXHQ0KugCkc79wbrU8mjlR1aO+TPKArMT7AhWOwrkqikHy3rZMF6VXmhPQp
h0tFraNh+R+cfE32zgJSrotWXGjcdHcogsdrnZuLlIwHelqvpUK+dPRY7zT0vQBBPofY0KMKOSvS
6KhJCakV81O7u3YgA+4CJyq+WHFBhsgEl/wVkOG8JIKeo1YioicdyVXPIYakExXnwmzejzOlstNO
KIkmCE7xVg5luBKLEYxHwHuvlGLnVR+mAiuOJIndVA7oz1k1qp1EdlURd/uqXohES+bswQxOc9Jh
o44/VR1/g6OcGc/wMrmWcj2psDKA2XkeyiKAjYcqj1qs/bDUSYfu0sEPOzDdk/Hn9247bDES2tKJ
AfnMx62fjN9qRfbsYoLilSr87PtCiwOiEpz9A/B+apQz+7qmBjnwE5+lVHUpQfWLc+hnTx7sOUHw
EOfV/tfPfvZ51+spKJTU/QKOPaYNL8dTWXRJRYWFJZqbtG/LNK0U+EEo8RhLrPsGMYKkVxLUySvP
eX5dyiVXAMKRFhPYIf/y8rp4C9D18vDotfpEPPgGOYdYqaEb+FPFSXe9c9CDec3f9fztPl8V1q8P
RZGKLTh7WjF4ox6QKe68rnD2Q2Xa+0Y5y/2qadpb9JB+nzz/U9r/r+di978u7T8+VU/L8FQ8/lzd
P//Mn3Bx+EYBwyr4FTjf/O4d8gdcHLhvXMmCrJQHT5uZwNLwB1zsiDdO6AeCCYt/CLPkX7W9DcQc
MHVYE1fhOf2rf1Lary2lf/eBPLYU4XvAq4GSUrrhuRlnJqKqpKTytsncR5+tPI4J3h7H9pWF5+Ua
55FjQZ8b+e96BZeHOpsEo3amoVgQa0mLCYoln5q+NHKuhj0u5MvXX8/01Qfl52fiTQOx08xfHVNC
WhcvZxx2OF0MY9ndduAXb2Pt3VKoH2dQLLS9ZttbtNHx/Pjy66v+9RGVR1+NzrQbunzm9b//1FQc
KzCoKkVmkgbI2YIuyiZao17/Lkmq8tuvr/Vydq+vc70WS/k6NDDgWNs1P11LrCdRGHh4dcNXuRu8
rNukJkjurcUhg6Y24ys2oH/7bCGNKd/lzOCeR2GJmp7/TJmGsXdMsiv27vRgakHfAnGqKX7750+H
bNKnPQnUju7q5dPFgyxoRDfeliCZCLXNEraP+CbnD8Sio8gckuCV0YnY4S8DJnCVdELcf4hEO3ud
SDxDNYgMi3Sr+Ab9lYheK9tjsZJsoLcSlJAiFaU3R2mpvVeu/XevFj4Dlj4r70OIdfv46VP2C3yC
LOm9rcGAhRQCOHjv9JzGV+zQr2XMrr/r5cQIBUILlhyf8i9YG4YvrtVW/kiYg7t1hqhMrsGQIajW
YbCep5pBDWzFBLce/KlIWe7+tSbe/36Nnwkcf3lKZWORJO111HoI19Yv8NNTEqMQa2T/0Pq1KOot
q1JJvmzrOU9gia8eHf/ynGvYmLt+TTZA1zt/ziUyQKcZq03TZ91beLjQINslOSWh110iaA52dgU8
9U8fkSWcpU0InKBcFp+XjziRjp4M+BVtOQV4uwzpDW4JWXfqSDR75Ujx17fpCZvuLtmKoSPp8L68
lD9bcJsdpr+UTuxeZ+UQ18cZZWmx6b2Iku6fPtl6OYm7NNOR+z673KBVAw2eYRP2ZfEBymytjhEk
uulDqpHov/Jw5x8vtJEqwYQIHOoTlu+zyTj2Du6+QU3AVta6u37s9EdWg/Khi6S4pk+TvZus3P7w
60c8X1DPL3q25AD32XoYiOvOoNwcCtIxt7B/JZQErQ4K/HH/6+udf0Gu5+HRIPmL3Z+B+vILesHI
oj0yQkesog5ZNeDMriF7jqgsjv+NS619e8WZEMTrbFzWS9MFJVjTtkA8gc2pHe1LfIzuVVK3h//O
pUKQVLZeodTZWxzlvE7GFEm2wAQ4Dfw6vcqjaVlgr4vy8tcX+5tPhgYN7rnLzSs2wZevsMQ4QIPr
44yYJi5kGukhKRJLsvPgOT1aCj3Dry94flRavxnBQ74EHV4PMWf2a21N+leppbtFoC4bdDZWMO0C
1UTOPx8c1GdQ3QIEcpwNz16j3Ta4ucC62Xq4ZbVgzqF/X/eeeZSmjV+x/f2bgcjM9RQ8ERd45/yh
ojaAHTCguvV1qrBvTR5LJxj2Xuk7r8TB/s28VjhahOwBwleUfi+/1xKn+VxAXNxmvMa9gFGxdlHi
r9VQxF81eFG4Eap/zadzBche7Hl8tRDwjE+2tjtYLl9etvIl7XeBJS6w+wIC4FpfwZjst5oF9uAq
FFjGb1cFlkCbMujsJmU5vcgXSMSQgkWw+fUg+ptRy+0EDhOSec+u//J2IKTZ0PZijhrIGO4mq8Z2
OLeinS+M+Obi2PJK1MTffN+VixoI5XBs9JyztZs5yB5S2xL+0BL0O5uGstpOTRo5OxNlWfbKHPnL
5diUnJWBin2iC1/z7G0PpRzF0I/eFmJ5+SnFyOIE4WD6LQiS9JUz6dkpnwXGo4MgAkAXSnqCaV6+
ySHqstpvigAiTZVfZWpoSVFPrTEfPvVOEkenHFtkRMoTBkUzunR0+K887MsRzRbFSsDQIk4HdJS1
dX0ZPx1q4H00pgVZQLqo0erkDnY9+EHhHbUNaae8rRnk6Y6gHVRcvx5FZ6/5L89+dpzyRtU5AEnu
dsFtgzzBoGgGCJBJddH17mtx5X+9GH0jlj0bIxze+fnE9VLPFLKmnEIvgXdBP2lMCAI9Td9p+pmn
Xz+ZEGcmwrxWrNIU1fBaFXs2lc7L19oLa0EWIDB4Mri33XQ0UdMrrTHv25jQcT/m/M0c6PoP4SGs
ospcIBXFotHOMJDC8/A0pL71xQVhII8pH20XbqtbPLY9YsKNDfxlNks3SbIUOzkGl15Ymmzb263n
3jlebewb4cXJcNknBA7cD8ZX1W4GOrFg9Zddcdm6skqRoeQ19ByUdvId7tQNel+kSrjQ4ZGI3QNq
1QmurRt6yVXKD8grDc7YX01El7pXxqhCHYfAzM3e9WesnKZOQ89zmqL/XnZxtxsGxHwSqFQeLLvr
fAiH+HNs4A27zqEuY0kmsTXG01bRr8M92h9nb4MGAloSMmRv3uDkXYojwv5EXdNrL2NSSNQc7vJx
rC7IicieRr2UKXj+hHsm2qXEej+ygdtXkwiz5Yr3AN2q16n8kKcx8ua8b2R7s/AUeAvYlYddHJhc
c61FgvbRqhwbNlyJ/oc8zQD33SRsvewhnLoiPcKLsiHRWN089bhP1155N0V9QbxvTWfwqdACx8+N
HVFAO9s0bobhE/tBGV423ZhTubcKrBtXxqjHwNJOp4e8gGCYbhdDD/kg1YQ+pQpCOR5a/oigGeLO
aKDozVZ+ICAAwVsFnK0f7TGQHyCp8v+HdNynrQVY8SFrLc7Myzx383W1SJA+7LxA9qswG6OjxFiY
P09BNmwxTxtDxqXn6b2C0lci72OYXMhBsNK002AVJ6RkZXuy0noU1+4E6HqphB+7uyVDSfxV4oyK
bcOSj7m4Q2RoB9dM2za/i2u8Ma/kNEZ3dQrndN+1TlNdtyJL3B2MAwwpph67k328TPO3rrWwiyAc
ABAoad0vkyncL2UI7GBtKwgHv3WFlB/QhyzU6a2anrBYWp/Lwwd+p/GZbYGuVIn1ms6k3GBsfNlB
EDtVsEEDOBay/dwh2VneTh3ORrVTgsdJQanI/xa10752gTQOJHTl/W2eFZm7x3l+CLcyTOf3dlh1
/lENWUDc7BJF6QFQWQ9Hlfb9fF3ji4T2ynGnJ5nVvE63KPgekL3q+oddORqYPFeCzwiVc0AljR1m
AX0kxRgeXieDLUfSNrbbIR77Uu2aSeWWdzFZrcBKddFYKIFnYAolczt7W61GUZHIsrt4NY/qcigR
9IUgs2yKlgBYnEuyHzOkjYy41ji+NoDg8tjGonRP/dKgG8dLM/6eh8tqYjP1hHWaIlxuCASsA6Cz
WtwPq5dXmEOS3ARAvTd1xWdCiUrk0maYMih4gC7ozOdetT+GOA7EKUHyM+yktjtcSWxHv7VRdzaH
gRmCp+mzY5lVZHV2igQeSN/6ES+DSx1kzrgrgi6uttWcNUS8xgqXLduZK9T53jgYDApRdm46Szj2
plmNTHcOJBIk5O0km6PhgGQ/dM9GcH3MDN1hLJCuntP5LA9DQlwzHpaN/tCmUUmydkmDfg8BY/xS
rvZ0ZjWqK1fLus5KrS9LKQrrYGGy8j1WhhzjBp8pUsuebfFys6T+hZVrdSGrFosGMZZ5sy2CEGcs
UVSUqpUliyffJsT7PQrvpqdGR1CDvU5rflS51M2hjFJruqWYmL9i96vAYDyM965iku+m3cw1vXzv
4KaL12m1ZPdeiZ8Bt1EE3vjNrVx4H84Y298x/rHv6d7AV2Z7MM3DADQt3zWLKMp97CRucNUg+Qiv
ID/I4rgegKFNGoPBXBfZcwcgBC4Ly0WaTz3Y9nBsZ1NZJJzMeFXg64sfeDx25tHoImn3dqrppzq4
XL4nH7j8nliNCLHqUmG7Ldxe3Me26KbL2rPwOgjiVcyOkAUzvQzD78PgqjUS2nGd+8Uil4OkW+2M
l3MykX0WYHh3M5KBjfcKy/8lcmCAdzD9aIQDMefZhxrpeYy3P1AjMekLrnb4VsbWxdR5zUWEvMDD
MgYS7M6ZrBJPqRLRwHXZN4k5LlnKppTI4coMXY39T5HZBNCkwhJXzoLqfkPmN/LPWgRj+snRTSju
kqkb36GXrp9qTewh6uO+uzejr9WugNx0Owvdvw+abhl+eCIG5jfh+H+ZO6/kyJGsS68IbQ445GsA
IRiCWiT54sZU0FpjR7OO2dh8qG6bqWTWn7R+G7N+aLPuqmAEHO7X7z3nO/J5AjhAciJ/DF4Zo4NI
c2xcq9R3TtqjJLPKuAmvbaPz4ht9ihzzmNPWIiXZ8yacj5qjNZInI0OgwmEfGrtKgYHdtbluj9c5
5srqAsetbbcV6gXh5znIbb8eHVaLTUdYv47HMMmhtM1t2Z5DjqbYV5rr5pgdMsQuwYjL5j0l1eKG
C5ML1iLWoSmkQ/yEZy+7j83BusPr3hi538GPmi2s+z321jkPpY4dd4LncIpxrmrXi9H2M9lo2IKP
Whn3zQEVG+e5VFzoCK/szfA2J0KUnKI8LVOonGGKCsX08MVfZSQf6nfY/LzwqgojV93H82zDLODI
+DIpFBw3LBbXDhgfj/H9jFmFAEIp7hGW9T9CWYoBAUYyIq/hf4Kxh6wdcJNZkSX60w1TeAQi6RGO
pyVbxmEkWgy0R7uY5L5CGuBpmgaZClHYQpN0Mhb76MRG7LM1Fe6Wy3JbHzW5LM5exO2AwgI6inVd
zFiV4ICaZuRjNYUEbhadeIFGJquVgsZm5VHAli+eVcrlrAmg4+URFJRC9tLBbm5sn6hZjm5hty5I
lKSBEiWNIey3rcrdTTm1g3XdyCGPboTtLd4jZIYxzrbaMO3DLNaKPUO3qX6ae1geMEo9dO5lYYMT
jtk05fzDiIx0o01pGsCwKrFoRbcon0lHoZwYIqzX1QQxxk4yX1ECbSpi7pAOxoRKWPYxyaKnyTav
SmngXshCMvUEznBYM+OIgsVwz5HVoRCq2VEIGUbn1jNwzc1sSzjxDsgLb6YVyR0Xo4PhFi1OqrTY
TUZ7QRfzRH4OJ1xrvuQChEdSTbc1OIQNW9jBbovrUgt/OJkHGosxJhEH8/1Y2qk/OMMbEgfsOAky
6lghyR9W6WWondqWwrFVnNnChYzooPSIEd8NAmeyZV5Md9iZTnNsbUW1rF/EUt+NTvG8zMMJoqnl
t2Vz7w1hd4AhcEbk9uxNYtqkUXqh3fnkdOq2yA0oLVK910P42NIsB1NjvVgCsOLSa1diaH5YFoir
Jb6pwvy9T9B/5Xa98Qbz+1hMr3PRMwXOkLvrrn4cmNUYdrFP5uU77ZG9CZx018G9jHtDkS2G2Xce
I57OFF9ZY/u+aOIrS6QLiKZC0V3E1qaIgNY45dDDD8kfwhYwnZOUP4jyOhrw6lE6RAhdtCHexJ7O
6CTS3rpSfzcRdgyAlEDXlD/Dxn12Ku9Co5P/W2iQxrHCTDt9OLZZDVoHuHlkUZoNyVPLStqkVkMd
74qDrvL3bJgOQ0iujdHsmmJ6A7+yZWe9aE59lZAxSSnRzlAh6DOmQAr2EM4fx3AeXxSDwo05682G
jlkcZBTIvs0x8jCnmglfwviWOd3NmIfOIcXU4ytD7mCGXrIVMK54z6fuYDb1jqtAACLa3AAgY2uZ
PEYZEnmPpBJ5mjMY0n6j8ID7wH6AQZI7T8CWkdszrJsuDao+Pq4yJs+3YRu8V0SJc7BTWuhtAxfe
1G5RFaHyQZm4xfdDZckZwD20ayHqTVd0pzd4qa901Z5V2e2RDQW9DLcsvOtKQ3CXafustPbUI/tK
w0WY9MPjaJu3Ms7vinEZN6058W9yd0Zln6faOeaVtufeCaPSuGkLRb5uLdyARXydF6BVLO174y5v
q6ZR092vQoQ/6Yf7ZpJdkCY9tlpxR2PgxmUPrGese5iRTBRALnFPYyp+TgtxHFOKU1TSz9Y7D+hm
lDCHIXi2NbpTVkaHhlMqNECo1sajVTbncXVc1dpXNWB5L5AlLio+6jUmhpLXw2UT9cYJtgPt8gCb
HVRBosyWbLeIaNhwYYBXzMnQJTXEeavZG1B+GzFeSVhMHdDDzimfBjBzqdIgdxgZAVxJ8VLr9T1k
4AxRM5EtznRSKt/HurOlB3Rxne5QGfolt+wH0ZnXjdacxpJqJZWvWeJd2qU+DF2zh9VJOJR+knl7
sLBy+oZIborQOFqQ/l0o/aE5BKV0tkM7gXDITnNdXRWVVjDPBCc+FtFGYFRy4tkHbBn7XU6g+Ohe
GaCsanIIVlQcM2x8jDaKCnCVPSU5eQJhYHPrNprxgfzHZ/BiN06pXiKDAJVkDkgyf9XmlgQ8krlz
od4lFKjQy/yoJPRaZOdRxEEo3F3fGYdFhacUvU5gDMUdnBVtU7fm0eNaE87LnvHPlduXp97GktI0
1CU0Hgv26fAonBkstX1rDD1ByYgvKdSsr1Sut5SqkV/m9m2i6SQ25/Z1gwwIY1SzMWR470Z0l7r6
GnfycNdGvP4bc2g7H4lvRkoLv1Zrkeg85Nk5GUE6cP86i3J+K9PwqGc95n2E6WMX7mD4Y2LtCqZg
+G8wLcb3EF2aHb3G8xTafshsfGON0tk1YbXLdJQiuLe1DYX/Ve0UVxrK630B8GwzSfIYTdFeRAHg
QSn8VIUpnjr8mvhA+9bPPM3clZaIDb/mJDrnlV12MAdk91LBemJTO3LbLdItdwe2PfBXX2fWICt5
epjN+jFcnOUJb2B1Sfp0OxTxaxbG91O25AGK0npTcJ+7bhay4wau5Y8FmiIi/orypfKc+az31r4f
eEaZ1uVzF/SYcdyDXJslr3WxtNY+a3XN/RKmWhzeOHlp5vewo+fxGLOKJ37ZtoauabrKQRDkNVP2
M4qRr3xzDa1U97Rpx+Qb2DKiRzT0UvI05rHyXl237M5Ii1x0Lq6n5KEdQvIU9cExNk6Ic3ofdi2I
50gwHORe0lv2e6Kq1LhFrK5X50EzVHqdA46LbnXMxkkQWn2ebcbYHnTSsgt3vbqo+tUWRFKXLNnq
0Em1LODCiqIJyo4f6trjoo+ntgKrCtu/siwsYiNxy7NOI2vjQdkMwcZEDsW7HLR8z+ChfNL1DBaU
Xq/XGxOr7bxN+nLSvjruGgvQy0ZpW6GaOqFwjOfitlHzekHLs+WpWHI2m9Sjt174nii0K1lq5nEh
3Dp5ZVCfQzqZQk3sNYCBb67ZmYc8SWCgL7DzXqt5YM/NG5VgpWRDSGLZ3HWeRoMxjwg1yhEs8Qq7
PMkN3v30Gs8/9ZnM8+lk6J7eB5G7uBUeDrAUehw2MOrEl1QM+pdCglevc7BzbttlV/2oO++DNxk3
/AvaA5JP4z3puvDaUcnyQHnJjSBmKhgk0UKQGO7Z52mo88OETPaAgh6lcdU0EPTz9r3XMzVj1UN1
vnG9Ip4hNMv03SihqwbFQnUfSC5k5BNgtphBaHAR5o9Pfad/naG1bZbEIDGCVesFVRSBjW0rEw4X
vl39S6TbBV78rtqnVgbRt5b2HghP9ggKtX9rEWSvPxMK4atlchDyCl2rTqEkSWtN4vGdcYheWW48
8TR3AKw6mdzZuhn/5P7c+2FsAzRk6HqnZsfhcjF49dU0d9mC8A4FAi1leIR905bXUSHlc2vW8ElF
nvl1G6VfBwiCvl4beqBsUoApneOnOGQAfMmgGCio0ybGNWr49SdzPD9tczzHZgL1KmvM7pLAewKQ
h/RwZ+Yqqv1cc6PkMqVo9w86irErr+vlxRtF9KBUpt0rV04/q94gfp45P7GAvMwQjC03gMSqP3V2
9212XEod4jDp1oBcLTeMsa6zUQe3LQ6VOxxw9NwykH9O8wgjxECDxozuVyqQhM9SEJvgp/OaaVFs
GWS/tLb3TR8s4wqW/7anCpqi6Byn+rXRgw6XPYC/xdpy6/gGX+gJPcCDxPLpq3iwA4z25zaeOQvC
FxHRYxlZuQ+ggIIh1uBAD1u9q7YAB6VvgrfGi3BHj/NQI1PYcagA8StgQ5qAbkMte0BC/gzDh7fA
Jb2JpLsN7t5tXeGiMDISDwjJ1DbOrCd+ZcjqWlMheywA1BONZSBg4tYkF0Bk+YFk8Z9aa16bWnkg
jfjF7h0nqJLmZDUW8bEEiA6JNz04LS7xDmsyDZWOByatGqJZ+xOn7jYa8u9JOJ3SBOSdSm6j9TBe
it7wi6giZHYud46RP7tKO9R1k22XVPnSqZ+lTX9rmc7GMu9yfC2nOqm+LyRGInmObzLHwX6EmnwT
suQ28VDdaSNfsSiOdOl/hmGHHHjZAQSrcF5N02ZM06fELPJNb+v1W0i028VaFrWpIiTEqPStDTbw
AB0EucBTe4cnyAdV5J2QyBv7xqj42wmT4BW/9DbRy9VkOA86lKMy922qKDtP6KxKby1ecVfTkj0w
k00D18mwCffVtImy8kKWCSNDUE74aylhu8jeSVnfg14/hZ53KZPsDJbWb+nPin5+mtPpbhDlQxlX
T0ypD44ov68tIQTmKlhwhxhJVmyADh4yAT/ANo8g5p4tTz0CMw7Xt+UiSvemcNrrbo7P0LdBeDaK
HjvmgRrTWrD0HZgOSsbB9tQWJCDqKBB9+5XN6jMbV35iwiEweM4p6Q65cu4NXprWXt6xxvlT2eyJ
RblUTXLGnbHTreQ6brmGk81xQTfnbeKMrJN2NuGUDNWbbLFbKXu+azCqc4xMe6W6eUO1Va4V5WkU
xVtYs0pDTb83zOnHSh7UC+O2Efkj59pLw02iJJhjYynjmW1iX3jyIZUtHoXWugx2ec3jfeyi4Zty
3RdFqFYfKfiVrX1sigpQvpuc6rK5SrGbZ65M/Dqbn2kxEPoYw1NMCqM7YpB6wh744jYrcCGCANlg
USY3wF78lEbUvuDWJYMmsrillg72+goVL9sta6e1qa9w4TwVbbUfWv0A/HyHvP1LExn0lFMxBXps
3WqJVxJ8RAelRcp06VrtSbMYH9HJ1jZQIpAGcB3O+Buz9CqL6ldjjXiZnPzezDid40V7iht1ISZN
bkxFOU7TgJCo7+b01tawZA3Hj5n6R4j2MSo9Zpn7RVuYpAj7sFiEbgM1Xbh9aZFxIQmK2dI3urkb
tTKwODNxuC1VvmePu5u8+BQOEcczUprJe5p66Q9ApV1evMGjjl6wwpPKrFGnhiOCDZtWqZMGoK7O
RRLjrskveatIVJnlGdPbAVK0vxDf6MqnTmHo91rfpAh0y/ppkuDtWO4F4baDhdYYU186Wjc0Lqtr
z3Z+kGmtbzwzPlhjuU1tc49K8a62cvDiPew+sI+UzUX1DrcgQHbH/SSlOQjoovpW09iGgHYnNMEA
jsqW5S1TrEBRNgbaNCBleVjG8SbL73SCFPrJ2fRWDFuGXI15PDjW9DNLH8J4Jo7nRoJM9CZFFod4
ViIFLT6fjbG+sIVb0O/EnHCDSw6auEygsei94rfEufFYGHS4iZ3FIH5uinCvFd3t2H5xxlt3fKmn
+Sw94CzpHfDwx3EEaKm6k1PQjIrQtXPOP2oxPJL4np2UWTyntoyO1jieUqGO4QBPN1WHmluX7sBo
HajT5ALCppjQp8eAaN29V8DGd1M6SxHptsriwsuj0+urpn/IEnPH9XzTxoITCascnSbDSe4j5Oe0
9o7GRP6qUd5YZXadlcVRE9qXyl6OetvR4dl79biX1V6z6ivy8w45QDQpvmn1yehHgsj3UOnOXkwL
vJ1XaAoOlYe0pfrSouconchsKAgoKK5ssD7L9F4t+Gg0e58rkwJtPmCfOrVRfw8M5mZivDZr9jWz
2B1F44lAsgsu0WOj6kO8+mHTcB9RJSZhsU0G7seadZ1YRGGElq+yCNcNMMFGBYPucqSPR0QI+6Sl
0iZdbB9B0AMyq53tcWI0EoPVjYrjYpzzuXnMnC0HES1QXVt21tTdmJbJhDW961ttP+a1vpWErvhm
rw07kvvMuwHs27E11VEs3hdi9KC00k1TeS/3uRZ6gkZ5KunaGkzreicmGSfkElHbdUrmc2Vc4a+6
TZX5RYJoBM8A0g0ZIGdrzeNuF2sX0Vp7zS2syn1qPIls7ndcKvJjNhDz7jhTDrYzL4WfjDPG+AUJ
3l4vsZz5LQrWY1plzcJhXo23jpgo4JKp9NqT6EZ16qOptoNmipM3fTGEGTDlqUsGd/pMDEcU1seF
ueKdzWIipr2g9V7/heZQMlJXlO6ztZX4X2a6mqVyt5mLGdWXZFuDOgq0WJ5Kq0++DvApHoiTEgdX
G+U6O4mWoB2r5YrDXwZp2mi49BjDmQX1Lvazmp5ofbNk7ZPXKfem68vormtcDa7nlN+HS8/WyYOg
Tojj+WJ5SXpYOukRCV03l9DhOo9GiVZp5bLc7LB8QU16oILR5XWVmrU6dp5jaDeGjnVzG8+0Sp/F
gnnxGYNcBQR0yehggz7R0/mBTXiyfTGq0QwskefXzqJluWR0Peu8AZPOfefek7hvtpErimNMf58B
vsoywpU86oGIWELkkKm4SScgQ8wQ+B8ZuljmPnaH9HYBhbEfG9XdR10pQRXRY2HkzBX+O2+/fikb
6fj5tJAqYLWqYjjhEZoA+uKEhXt65TPy1zoSy8UioIjUk5Irq03d1sDVphocuno5EPLAbuioULsa
aDpsK6HsYoMx1znLOspuFlbAIwPRLOACu5ysSuu+t/D8v8XzsjCCwMz2kDjrbTfSu/6hQVt5oLnL
1qL60CKVLHQoHpkC36aTxSsFRjl+I7OT5SmqAk+cYdmbgRbt97B36agvjrerE2JDaVbScLMZk6xN
qTo/MhCp9qKGloUDL7vJazBNNTnwO4Bqq9xy+Alu9LWb9Fu346A3bG63Gr6/ILLskcEiOMypdRU8
VhUdaR26Z3cErAKoptwg56q3tqGR89vp32Q4Mt5KSyugI/lV5bx6ORGmQeKmxtbugXp7RcILOxEl
2rT9N7RZzaGniPKHsJ6OleqzXQxbdx+JiUykyLnK2sFhn7W+9C4Rb647hhQ1aAlUa7W881rJCxka
WyOPSnC4oFZ7G1wkSKc7k+O7P7h2m8aXMOGSiJXWnXxHZjdy0l/x45DpWzDGSHMiw2pxKjxC5EOT
IfAYd0BD+XmJv/ipw6/0yiHZd3lzrAaz92etvQZK9TgRIONXE6UQ7KV9qQtu6rZ6iAav3EHoPMYN
91cw4SySYmsZSYweRYoDGTsgkduRgyKuMbGH06udKTOoRF7vpNFrfo4FcauK8JK0TODsTv/ecHEP
0FEDvIJZ60cLMxJFf3GTS0QtfPS8cQzDF+nAFblqp8MknVeTUPCLHXZXVd4+aVGlb7M66V8oGRuG
VwzeqbTOFffkjaNTZVqKG5XtTW+TxFmKPBhLqffDDLVzlnJbcZcQi+0g0GZ4nO01+o1NnHvvRVKp
k+fV5pZ7JvgtQ0XcDG3bjxA0lFF86QdVc01YKE4sxndJV/0k0+S8OHq/sQZArAg/v04DXm2Cel6V
C3bGZEv3k2F8lBUkc5EqgEiEitAAkZtk0eKdaIxd59DXD+vwonX60baGN4Hqa5MNyTeKGUcElKWT
u3dd8uhpjorKDrlITOZpNjRuI9xYQD480FC66IMxbEDTc2eOpz2E9ZseflGAjq6jsUD/hYQuAulo
Nshm/JpU9UNWyRBJea1ABG56dEsDYArDgOPXQp7CG45pIlQvOtqR57hmMlHMJddRs37raU7cFGSM
fsmmcdgvUlR+MvcOOKY8y3iAE9e+2nb8JK9jijy3nOhDN94XBIT23ovDJRAMqBmtahOtKeC86oo5
XLozhlrbEtiXAFuah+5BDkpsERL0xzAeXb8dO+uAgoeDfDBc0lLc5tk1c/sOk7mEYMAmyODQe7fc
Wd8j6YSDnNtm8tQb48SH4fsgzqUbFNFTcVRxwbEHbmwkVJU8EcdjOy6F1z9V0NeOrpeNLzF0MqKl
as0mc8xGGWeiJAT1Bs6ppjyAc7epa6s6EeOdnxNa82+RsdjmLotmDeBcJelFeuSTkLRAV6xGaeeS
cpsR7wqxHUrHiaSjmjZ+As4V0FryLj1Nv3LMitysRqXPGr1iylgOUW6NLhJhU8HAZmqzbAcrsw6a
MTmHBe7Vdzpv3sEuzCz0OaTUdUMnPyATkhOjGpx411jMGGHh0rIrvDgmhjSmZ12U4Nwnsyuu2bmX
23Tp0AeF1UTQHN16setxtRzbXDRnnL/pvmIKQ9O7UNdQzxyA5kanXZQXZT8SkMenvBwVk4g8OgvG
6TcatOb32Bnp5eUm6cAy31cIDRCFeKzihBW8rsdM7rE91D7eZI1XpnR3qTQhRFX1DOJZDee8Hr1L
xRJ+n5fR+VJYC5cxNfLtRdbKm6Sw6u8t2wvVqi2+c7FPKWKNRm1BJXPBcoc+9tGRkbhJcyDoXbJ/
mU+0xzI18p9uJeX3SS/UiZSKmQODYpN7JvFT9HH8OF+4cFQzmZepQT7vxPAMuC5XGiZBr+vhlPoV
pBjC6LTEqYLFtfOGDqrZkz/mTleOnDBEPRh2App6l0h8qfSi4FzXFKr2xuZXImMI+oEfTmE3B3Ol
FIYdR5uv3NwlLiJqo+ahloD0NvNC1NlmRGV3bbSS5Wctab7r4iE7G2ni3kzo1988RYAQjRhPu68Z
uL21xQBFrpmk+zjLqv0euiwRWq49jnp8Qd6PvAMuzeyWV3BX8fJxyRyS/kGYsn1VhaPFgZXCVhhA
LWsbEP/0StKqCk9UVQlKvDqzbjoKXHMPehjvO7EeRLwpkGBfC8Ntb5tBH+Ftlozjt7FooLA5JSL0
HVEQLa1fkCrWehIyasA3wgC1WEq2bzN0GWCaQ5bY9JQt+oZpEauTbY/8o7Kb5uyr1JImv68Bo1o/
rMlsvdcEdceTLAm/2kJKLaudlhlhc7+4kex+eLMlx6NIyz7fiWGI61OS8aKSxxKX3BVLSHI3pjnO
7c9KDEyq3SqBAaJ5uj0dImcqlV8hjzV9eC1ZfepMieBn47lVTR3p5uwAO9Gj0zp0GiG9ZzNlgE36
cDylD1kqmmZLadigazKsJfk+rgTxjXSnITsiekDjcbUicSaS0JroG/HSFWc/SRFmEJIlFx2MShBm
NkYxbybbWPwF6WtLymHtOIy7yZAI7yWhteYRtJ1cDjM6s2yHTFSDPlo0pgiiNsvqA7ykGvQJKAD7
SAIipeLQemN2bdRRJFtODiQQB5phsjvQhQVVM8SxXvpalYc9s28PtlEDe7Ovtm2MToJLHX2i5lrZ
o6f2yAXhtJajYf9IITWoq8SlgNpbTamxYGgqPmTCjMUlixUNTGmnNVS4XiBhZOBW+EjP+RPSAv/3
20DKd3XMAcHZN/xhkf6JB+NXS8SqgBakJDgYu4AaC/o4v0p1qy4nMcUwlF8bU9ReO6Oi/KqHpEk/
+aBfxd7rB61Sa2wlXETXzKAPZg9tKWhadoo6JxqfaK5+iULzrXUKbl/IHX2zI9igcJ3bP4uR1z//
//nl/v2p0sY5bhtIkeVHK1LLdT2ELI+kcsrFpTWMlsRqO95rY1gELVz8fZlp9o1p514QL1a5/fPH
/5O+3MbrqWNn8xj/yV9/3XAkYDkjQtgX3Vzi5M7K9NVqbMl9iFYS4PR0gjJkitl8+G8/2MDBikUD
bwAW/Y+0ryxP43EeCZjTvYgtsNDoVG1Ltq3kaSIlzN46bquNflx2nv3454/+1R+x/uTrR9v81piF
hat/eNDzkpWwfryQdJZsurNmAKO7UiCw2MR0Xa/DRopPHBK/r2EDX6KLRUTqq6/2wyemAGki15ui
oAJZRCd41qEUk5uC7uu//WoYdUBzGzYGQX7bD1aMGYpQiag6C1xzqOzNWGmWRmkuO24VbZW+aKmq
l+OfP/P3JWRJaeO3hGmB9/KjvcdVuZlOjZ6xeGZSQ6L2mReIyHCRjPRwag6S2C4++czf31VIOauH
D8PJuid8MGaQmNGKtJBZgGLXQTojE1QcS7yzstDaDKYFIVhE0clDsbp84ov4p69rmriL2I5wYdur
GehvjgzFbuX0Oh8N9WU4o1/hllUU8056ivTgFlmHGdnWJ0aUX/0R65LF7oJaAawG4Eb8L79+6NI0
sxm5ZhYI6oddR294S61U0m9r5Sc7wj99FPgOsD246Vdz668fxYXE4L2I8kBnIMv8PZ/LR3pO0KJ0
rd39eeno69/96+6HZ3AFydM2+CeM/BIDycjiPBDJZJ8bm/x5NCzQSO1OHC2QUA9ugkmtXwzyQtrK
/rbGlG3tOuk+eap/uYY+/CU8VfYDNkPM52tY3d8fawWhXQK1zQOvrlN5xRnRRHsYKSR70tgeiyBB
lvUq6iSl70aZSAetqLzIO0RULdOmq4jtvEF9mqc+UjW33KEzi4arnDvFmzFky/J9GaucqcmQgOPr
1Rips9HbZb8LUXUX4NR6yaijyMsmoLUiP9nz/uGpmi5AHnrm7Hy/GQvhonVxY1Z5AH+UoGAXvrHO
zTd338CHF5+cpL99GOgfaAy6Dk9fX6GSv/6WDTMSWSGdDEwAwf4QhwTlVXSBaS06n3yv9V/1y2Pj
o2D3AJxhT2cf+rDh0Vep1jSinI5epd/PTpq+9Sbk5j+v03/6Qh5bzeqoY5OTH05JsSr66qVhcZTO
iL3EgaNVlbQYQVmBC/rzh/12PLG1CUoBXkJOZPfjHp7rncQBN1eBYcRzdwjlhJfRssbUOa3x5fqV
aPP8P2yV/5HV+hci5u8/pCcQngo8oea6l9NO/vWZdcgGJAjFNGAWt0fzf4MpDopMAoTBygv2WDN6
ALCmyCgKD/S191PYXNHgeGjJN2SmS7NEkJ64cYryNEwCgaFePkeT+QX/yMmaS3L/wjVTrqqrT17d
3zYRqnoT3BR3HP7Dw/nwpyMxQlZHB5ZSIpuGnTW0+e1syPlLNMr8VBNd9lPUsfWzHdV8axQA4qGa
pfgQCq3Vf/z54X1cKVhPaT5DzHAsIGkAeX79GQvOGzTPa8hWTEADzR4HhSay0xKAONrnLvjzx31c
/nx1A6OwuW7V68L88NVjw4lbOlp94MJuO4xpOL5HjQo/OX0+rsj1B+a78JZx+FCIf/iUaNCXHFTf
EADISIIZh8wpRxsWCktdkf7z3xk8QZvwpajL+C8AKzhNP3xcbKMMFwv0v0nlGtoHo3ZfF53mwT5p
qln7L9/t9cs5Qjr6CqCFQLA+0b+d545l6REmBMINIp14IDkmO9Msa78suv6TffEfnhb9X847fKtr
5fuhDOy1rsL20JE+aDO7JrRofqtxDnz785r4y2/7y6u8fiOH+Jh1JUJK/bAGrdBshyirMI6bzP0i
chg3aWWJFg2DwamaezUkz7b8Qv+A27BmN0EKnu6TlfmPb6ULBIzXa6WefLTpRtxfyLKc+bKl7QSu
cLg9zfE+oufTVQbEgwICvB3fIvs+R6X92A7t/NnfsK6UD7/EWqG5nmlwrpvOh19CQ9bnkOo+BhUO
UwZyEYzrwoOTbghAuhRa9JfIpvsqrbg889COxL9+pYlC77FYPkNcfCgc12oVPzEQZYgzNk//Yw3n
dJCDM3MKMoI/z2k/k8GI9otgO1UwOXTpYbFDbf+8GIwPG9K/PxX8EsUqGwQA6F+XN2xfRBXSWi2T
ICvFsKvN8book3vbTN+Ten52lvRn5+lEi7ksGIv5otn6LpEnAnbYplPe92LMg2pFxFrJLSi/ry7V
ywb3F7FbjBmMqXjXxukoOuPuz3/7WnL97en99adDUUdBLiwOp49vprlooDw7fjCpIS0yPeVsi0jG
x9B5smk5E4KCcDKfkUWnbaF9suf99uEQbLhG6cDSYWbxbX793Qr28LLMhBOoodb9BdkmbfHK2nrl
HEOSj98KS+6BZ78mw/TZC/yhKobYwWevRZpBwU8N9XGfiCuMPYiAkZJhg8E1WjPL1JBWYHrQ6AOR
axMkTu8whW/Vt8lJxWOzaPTtUrHc/PkZfNiy/vpT7JXliAXREPrHZyD0onDEiIbMo79+UVjjAv7e
+JMmyG+L9C9cEAuU+w3sp4+wGUibLerdEFgeU8BLV/XqfWQEf09A8PTJF/pwlv31hdjTbUw7XKNg
e/z6XAmlL3pSBtzAiDr9tVymkHmQIs3Fo+kbuIQnfcKk+O0D4Z4ZoBHW2RXtpY/5VUKlJBqKcgmG
MDXeG5r5ewQ6cVAxytoVpoeP869H9l9h8v7Itv+Fgv8/svL/PyTgrwkC/5cI9Vum2v5//6+S6IYf
f4fkrf/Evxl5pv0v6jG2X4tmEzvKem//NyLPBHIvuKzwlPCCAKvgCf6HkGfKf1k0A1E90lChQFhL
kf/kqZn6vwSlgclr6NK/083/in7P+/3LZufwntMMc8CRQQIWHjjHX9dlWtFxDEGIbw1zyNXBgAr8
RVc2Nowmd3GvzDrve1RwWLbjGmriqPYuZ/K8c7wKZZNBeLhgtBWU3JI26ZTb99qqHsWH0J8Texqu
hJk3+9hiko/ziTkm6IpDTV4yZTvBycboCWDphbHHq7rUBGbF7DFNnNy1eKz82plcBEhmdxDIRLdk
wZZMPBST26IpjhbUdia1s7MHUIUMk4HUXmtn7X6oTID2ZFpsdMntycQhtR05pnYzw49TN3tOYK46
t6lyum2SQq7VGAd+x91r0mh24WzXdprTm3TELotBl3l5Y914c/HCJtIHqosnH/l6FNhujscYjLMK
sqUsgyihH5VrkiFJ4uhXGq1xpPNRi4CX5JYClSzeepKyyrn4usRptOsLb97qkVsdGBIC1RvEELR1
SwapoWx+rEjflo6T7gEmMjXxeu9WKobjRj/8H87OrDduJM2if2Uw7wTI4A7MzEMuTEmZ2iVL8gsh
2zL3feevn0P3oEpmm5lTie6XcrnIZDA2xnfvud4uNPGmG1VgOZ3hqlu09szZRirvsedh58uz6pZi
b7fKVeQFGe7z1WiBQJPMQb7PWorL+UhDBJ72PSlJ5tUJ9r1TOrS5ODo54UIRuzFdy2TJZS00vfSr
KkU3CPrKy7xyEZ/isl6NNXh4r/bEN6KbUwcTczHR5Tm/4c2C2tdSpy0GDbkZWoYuiDBg+NMdxjFH
oqZaxMD7Ptei5oMBRmso2sv1TsKMc6G0KVxvNrZbo/bUt5J6x1tagO3VgkJ78tzSvrY6bTjgKQ3q
qRgpoyA0BmOlZET5hpKpf2n0TMuvVLdTNjoGyn1GJenAKZr1Cp2ru4g8xbyyO0t760P0B41oZfR9
evbWiwLPSBUmrYkEDk+fktbDgxTZ/GHZu6/NUHJENUi+j54a4gDWujh0Kgbb16ys4vssCvRbkpKi
TWwU1BYHBdk9Ru5Mu0IGZDsEf3ZXaie8myyPoB8AdrCuZcJDL4amEXsv9+UH5En+tRzX8mXhtvnd
UKSh04HH+DmqLTrcoHbLG1y18ROh1umTSCxrFYZd9la4lncIB7XbS6k5+QGHBPqP5Xk3LAb9bUri
OXnoumgucvyhl9WoaJtYVkNrrVFQuY1SoV+Ckh1Ag9cUIC1DvTKMwX1sYvjYREKnVx36sMdWNaSd
MpbokSTdz0jectPs2sbhdBvVstmjSPXLQyq31PXqDiACmlbzuku1dI/wvLjLWyvdDTlpt0Qp1c2r
6UbxvWT48Ys7ZiHKaB9mUz94PXqPoHcIFkZWXLlm8NOqvB4N9ygh4NFB7yNVoi7DqZnpxc1HnqBN
dCXVv5exQIzUUPImvsCHJ64asyVHnfgK6Tq3G++7IiXhs9V2tWO1VTgRSEjKQF4My39l0sopFXJq
mLgf9eZrbvrevU06924w8RkiDDDTgx0m/YPoLV1CHFCOQD+iyL/rgPfc8TGeriXXUO/NuJIcoLjm
fRj6yYdMQKq5HvyaO7rt0L2GZBXtanrya8wni0YysaUUV5rXVT8kDfNBCxDvIvBJZZ5KZriFi4D8
JiOyuin5Y0q3Uxt0/eVUR1q1ZVc6RiC3RDRqQQuhP65dnsYq3wOjsUg+RDZ35SfYXIuhy78K7Hdb
4sOLH9HEvfTKIMtWWV4ll7YdKg9eXLY/4tDS7wzXdp2O2gFSaAYKLs8sS2Q0x64LTTJjTlIMqro4
/0S+DexKWsdS6O/KQc6ujUjCvtW2OO4YOXuWi+KykNT8um2hfq3NWoCGcGnR28TzzQtgJ2QX4VlP
npHW+fcNCWv3AwozAuNdrT+kY55eIn8frMvIywqGRl6jRat16kYePhzioIrLNPFaG1T75Dk1M8l4
5FYaYs8Um/wGAYL/Bd+K8t7orupkrSxd2Piz0lUf+OVF0sayY7RmcpVnnKauzaLrL3mf2ZWvKfr1
QMLUluKVvAP6TrnbRFcRrqSmnjIkdHflp5Lhbcsq9ZzA5nioqilUrwK1xZLlWjZp6TUueqKGW9cp
jEE5YJGTHyDWeOs2L4NbQh3c556VK4Kao/uvlaa1+7GtjJ95PA6XZTYOLwKL5j70jWFXyJJyR7w2
9A6qzP03wGPto4sLCxFd3GTbrCqiEL6KjCQpJoHpamTW/8oYKt/4N/GPKh8ZWN5g3xWesFa2UvR0
+UDK4E61yh0JmBmgkMwlbw9UKNhApI/DatCM4DJWPBwjXdBLLyGhZBeRlPuHBgDnhdZnwaOCpgbJ
tap9ryXPfGkMgWsDspV9sCMLGBkwi9cCodEeWUX8phSl9ZqEY12uEIqFWwSqheMnfoXrwYo/amri
O8aEfpFadZuhHWgaZVXVFT4OUddI84p2DdwwuwhUawTkb2coulBMACN0Ny45z9Y6p1qPTSoJoXck
sQneotIfZGNQv/CdLpwAtwKB58hmHdlCGjNtjbp1XgmtRMveJsZ68JAXEdGia1udXuYQgh3exHZJ
Zl6lKN6t3OvhlyBjzPgspgIBWeZ1JOaI3kmTRvpZR1Z7hw4VpkaY+OGmK2XlurOCiC4A1nsFr4aD
J6gfMrNqnpowbJRCvq412XOIDbGcHOvQHcAWDwcxSenGGpJOJ6OOT5PDINCVa3XJMbstvKS+jMjM
sHeNkmC2ZqBE7SYy8/iSGb5Id3y6cijRqIP9bVRK9OKFjhSnKTKf8HG3xbgCuka7UEKhJpuizjVv
zWdGU+DxrFnFEZJaWIEKqQlujbTnW1iOG+MHpzreV8Yvi2nlcWZnV1GU7EfaqtomzUg7oQsebqCG
dS9dSBbNukJ4ihKkNPQCG3EmI8YsAQikFkZ96v1ggW4Egj32YI2F7hAyhu0SMNDX6haFbKhtRjlG
XDFKuvc45t9S9ydj5HpMBV2+QgzlvY/oQjBLt3jvdIJrouJ7AxEGb83GBaCg6OjKxuymMsN1Vz2W
+ZfQem69R2RGq5K9YoJWjU6V91eD+VH5D4ogxtCz124WbyIwBWN73YbGTVDeV/ljZhsXtlF+9wU8
JRXJWN3haYVJCQiBi3Ty4wB+OsYbrUnFHWPqcijiF7UpnhPONk2UfXqYPxW5/myW8Y64hrXrjdtq
/A4tP0pxinYhBCMp/UrZ+LXUio3e1E9l1JU7IiPsS+RT/Ztlb9jarmKhrOTEfZRRju8NEi9JfCe2
4lALJPzo/8MSJauE0EYJ2eVrSvcherKmQI6Zz/Cwig8YVk7MvG25on+n85Am6pu3wkcdZudVdIXR
VD5gKRl3nW8xZXiq3zohm8gVHFNiPwIRZWzY4yfSluJvATkDThfoyq5u8GyMCaELSex+tRDBbvLA
/KECJMtZANeNyflcV+dOpfcvltrc1UlNHCRkoocmMtACujXKVbMcBmcsLM67Pf06xl1zX5NAuak7
1Dr+WMGoyGJ7G7ejIPfV1BxiV754BRr3LkfNa0ooK8yg8S9czMDrrJbaB69y6zvsTZxayiw1phWz
8axo77z2kDQVxTZLVbIZteFbzZcR6bhVxf1s+gKJpShU/OLZjY3rPtPuydgAkEEYcK4Rb9xmoMPA
T03MpPaVnerXeuTkC5TSTgrHm9aWsDiTf2jI2OuDcUAsiKNg05Ss9lGgfZNatg2INV5q5OUOJD53
NVUvV41ERKHGx9kq5Th8i/b7ZfQY1XpGxTRoyoD00tDfurDIVyV5ZmtJhRZi9KqyGTv8caWthJsm
yV8RJWMlMtTsybQ8f4t0ig212WB1S8xvIwsxB7l9eYGPFV2njdUqT3WxkwHHTd6W9x47+2Ysem3T
1KAuYS8360iK80ucEmQxchSxbYtafyX4FJcOyINm7UZ99dOSGvNe9wd/L1mQBgzh6i8B3BTCj9lu
HQY23A+Ue6JvcipjHh877b3CJgvcWbFXbOZwlHOKjKDSy+NnGBLKDZkrZLk05AUbu8pAouwaErQ5
GdnxJd/o7bYGjXar1lK0zxo/ZeIhgfe5ywRZO2ViXBhaMLWa0N0tQl5WeVtBmFM2gf3hBRxe5oIn
7VQ3ukwy2/rWFIaLp82on7o48hyLmJcXJGiI7+VGHOQBdsKqi4dyQ+8P2W8q1ZRvM+REGNVmc+uT
gvHSAqV5lPRKOChxSvOSTG04buA1nyollvcJkwcOHiPEAJUzvh2vzbLqxo7V7rUcBTnMdgoSiy1N
Gg4XneUZb0Xv1lu9qTR/o1qBjkfDlNRtoVdyvBVWC0QE+1wZXLpKO77w8YuXWECyTTfamKTbvgZa
UOIv+0qcbP6DjKp45+NrZYdpyOMlakN29KaZpY+jRPbbRjY7PotzRb8q6jS/SDlyALKUuzsFBVm4
apui4hSBAma8aqtaJ/htZJR7HBJEqwR57G60G82xuyGaGDvNhYp7eWsMcb9qPN91Un/wDlYFbmEw
ZbJzR1XakgGM9V3q34tUstewMXEwWXbwbGXKuHOVsV9LRT1+yMLPOW0fRbKPq5K4JYiMAcPUy/cl
e3byIGt/BZ3EREncs4YMHbliirCiWwxh6ltojBWuHdn/6Rp2ypdQR/8orfRGwVR7Zyr9CEYEXxFT
yXDTdc3wXamN8pCjks7YA4piU4kk3mdB1t/WuiJh/dX6RwSdWNdNhN6aKXDHDHqBWz5N1edi1Puv
Y2QZt+w+cM2x9917RBuxiEIcHkIIOF3SEX4e92N0W+duuAlHs7oNqikFu6g09o9Fi+UlyAbjqcUc
QP5gR8DMCp5d/jO3q/yW8Ljq2U16td2aiK1wkbmF6fhaJV8aBZJq3BJZiu9Z910oYbXyPqJMIlI+
RoltpJJ5kY9ESm9D09Og9bWlTa81CX3ajk3jP2ml2ycbowzwYuixKslrOS36+0RHfyALIe/Mjh+I
tgq3BZjD5zxBjhoKQmh0xP1hll3WqH35ElD4EtGnSwmpJ+Qpl9Y9B6t8L4kS0IaC9pgde37DX66+
SOQWP0KhqPO9qvqcryhWf6tSBdpmjTkeps+tN7YUQNnCpu9e/vmZ51OW8P//+u3c8n/+67fDzt1H
dvOefFTzv/Tbf1P9z69/TcbpdMT42z9s0xoJ2H3zUQ4PH1UT17+u/39/8//7L//j49dVnob847//
83vWpPV0Naat9PPJ5a+T6eXDzoemqn4/6vz1H/xfHohi2MR9GgL7Kd2Hgw+qG/867FT4FxqqKQI/
VN0Aa/v3YSc5oCQ+EGmhcQCPwmD6j/4+7FQsAwWbrE2qK5KS/kkeyIyXzCzIYRHyNHt29t5YJZGV
lRYetM5qPL5Xg1JU2raJZI/jBq8X0iY0fPNdSVoE11h17VLCSDmCKK3vY8Zm/M3DlWQc8FYS3vfp
sPjuX3Wlz/EBv1c6/v5Rs4PXng9zg7Jfeojxy79xlCme4z77RwWOvy8+q/kZJVZ2VO3JIa6astp4
HieAqq+UyiZEhe2c9wSzUhXJnK6oBpEc/ERJyFrza7aLVVe478ev/3sl46+HsKZS2acKeWI26NvS
KDngCQRIxRy0IzP7vtDi4V4UxYmmWroLJ/ef79KSWB9CvEkOnieiB6CX9zJQlCvAk9o6b7On48/y
e8Xp72eZldbSrGNfQ8HrEIZBI28kkeNxdju1xaajV2Z5ogK99DDTn39qspLd2Fh0fnyIBZkbjxSa
5WRHpiLH9OuAORSMZ25wQrA6/lRLI2te5QULhD/Zz9xDW3kGn8lGNY7Jjj1VI92GfhHCg7MrxcqS
3aBWiX/J3zZizTElYuOuJX3UMDOQCTpogJQaNh3/qAb2d2tPY+5TMyj48DVYvNEBlMpNKsNAV7pc
5rutH9YWK/qJ1p4u93fB+O/bzOaVeJSrgLMJay8N/kunBJyEG9zreNsuXXw2P2CVzDwOfqKD8KmO
B2Apru343LFrzSYIyBUCqyMAZb0aiQ3SUUVwOqRoJ+KKlrr7bGqQTddvM8oTBwgDevGddXnIwi2Q
tmgqYqdFeyr3fKGV5uErdW4HcjLgk8f6HrXIBnwy5VOVvIkTXXzpBrPpgcPdHpJCFx5MM45zMB05
cWeyik3o+GteGLHmfGJIXQ1Bb27u7Yp5AZwnxfZaevWE7V77eKKO32XhfcwFKYkIoibtOnPP8We2
0YaCw48gzzdBzBfK8VtMP/gPg2HK+/o85nKXA+1AVeKDHZfYVor2ya7b/DXymg4vVOYIAN6nJHhL
L2X680/jW/bzSE31nog5Ka12Nk7+19RrvRNi76VXMhvWE+kGHidUthR2+JbSAVAEDVKGl2FHI784
cY632NJLmY3wVsGD5mYt8krN1zh3rKIdrpdma2Lo/UdGgL9mqLl+u8aCAaxZoVKRduFjp2HHbNro
8fjvX3oLs0HeUwoOVYrEe48KzRctGc3sQrFc3bo8fn1loYGM2QZA6HUlY432D3WeS5a5piSaGY7k
j3b3VJqcE+HcEIWkPCG49OqfUVtZ8ls1ZlSfjLhuxGNZkC6vrQIJ881bEEswmC+avhyVO/I50ybd
Hf+hS79zNkfobiBiizhPjjGqn72ce49Srb2adTieeYPZJGFHUetKiIb2PcT3Qyti6puRosCKl7zz
espcQEptmyzvsBT7IVErBLZ6wfc/7NPjLbTQVeZynrETgOm7tD6ocq1S7x+kVwyt6N2OX35q6D/M
PcZsPuAUprBqzYwPktQquruGHGm5NVm4rpoDw0vd9t0e4qj/gStI1sjNCONiOBXHsjBdzPP/7NKQ
IAzHzYEaSw6iyPI+8ty+VyvTewAyHl4cf8al28xmC7UCRWOABDlA1XLX8PoS2NhjfVlEBd+3tXti
PVp6U/ONQU3Uhiwn7b4bQ2JyC/ALOh5SnBSpfuYtZvOGNEJPM6C07flSBLNpGeUDvCgIs8cbauEJ
5o4KLes43ZEkew9CojW2ndQYrZOglz8RL7TwIvTZaB9EjV4mCunLteXVX0AYx/7OFy1JuFu9S630
Petq0Skn3vvC5DIX73ZG42aY59t9Elb5E3WO4VC4gXIfxIl9YiJfeqLpzz8tp5ZU90YhF+Mefg8w
ugkwxdLdQGzI7wedKu7xF7P0JNOff7qNr7MHx2gaXOdF8iw12pPlYjqBYn/m148+mwYw9QwJSQfh
NZbUF4BaG1XPR0BIfMl1ZWU5xx9jqX+pvz8GzF/JbyhUH7AOVQelBPBtljJnyccvP83pf5jL9Nk4
93ymehWDwwMV3GcrTUC2++6PBrYAFJWU3eHYbY7faSbc/mt3MFcGd1h6XQ9NLnZb+YsWgbIqbwLT
w/KNIGKlJuYXBY+80dvooabQluO3Xepts+FPiTeNBBHihywG/9KENaRnu+rWQw7IIxDjea9pbvQs
cgmYhRGLBznp47sqyf0X0w7lE6NyoRPMw6ZRM2HX7FT/QFlOAnojOCvfEcZVn2qlpRvMlnxP9QoV
RQMAJMlOcXKltFDpSeLEB8HCS5i77SamEM4isJONn6DjwSkKJ7sOqM6Bsu6y7LyZRZsNedcu5RE1
nH9NtIa2Gfr8Vg+8hGS5qJ6M6fGJnrzUWNOff5pZQtuvEWFm0bWFhx2Rkhq8DOysT8xbS201G/C+
3pulR1rrNQuivQ5SzvQVW0J0B1OrMc31WcNiboQqfUtCo6tmBxjYpn3Fe1HHHQgDbuxoakIhD6Yr
wZjlia+cpTabLfSiHyvSPRTvuu0gL+IJVvYxJ7Rnjr7ZICcBM6QgLOSHBpfiO07aQFn7kcnp6lmt
pc4+DRDOJq6h5LwTdkVrKowvwC2MfZonr3VoKCfeycKKpc6WemSZyATHEDUDZdFdo8rK1vMrbR2i
Ytgef5CZEe6vSVidDfQ+pkAPSVTbp25mqxyggmirxm3c4YMzyTzrswxakaJGzVeo0Wl1obmgNoer
tKKk7a3LEW7dzjKiGLqjbVtlN0ksEyso4FBhjN42Y1eY7zIIpuHWROShXtlJHMUvcdjJzZXJCZ5t
rlwyVRQq5ZZIgx8uUnXr5vjjLYydeQQwdZkeCRjzZNd21qZWAI16gOpBiLlbidib87qbmG7/aQKo
mrQEIxblD1WDiAu7J6jZTvG+HH+IhaHyy+vy6eqFUrl2EMsZpNE2O1hgsrcJkpQTPWDqTH9Y8OeG
JTftq7aVNGvv26hQ080g2ZV+qappF/1MoH74bz32cjMjxEan2AanLGu77sTNp/Hyh5tPZZnPDReB
4m6F0cbXRZt9QZ/1ACMS5FfTXmlx/QrAa2c2db9K3erU9nxpTE1//qkxOzU0DWkIvGuAAc9BNaAL
V31iU4o8P/FMS3eYrQZgqVIj7mzp0ECsWhNcFm5cqQpx8Y3NiSVhqdlmS4JGcb1PoBxdV7XyE5WY
h0pEQt1RdCvN01WykORdbXQDNHXdODEZLfTCuVIfobzRBrkrHbSyjh9g7iotjmCiAI538umN/6kn
zNeDiHTbKWTteoB3uHMl8w45H8eESWatybQ65UpbejmzhaHzx3J0FX8CN2VlgiREjVqCGNBx+oCX
PLeVT6wQS8NqvkLw3im4eMn1tI9uPOXW9dp0GynNfdXbgNc5fLCnPzneetNs/YfWm7ttipzSfDzq
0oFIN8S5qF3Wic77l0OLKjjHDmsspO/H77XQEX6tJJ9GUBSO8D7CMX8gwGFSx8J0XPmEeZ3Y2i68
ITH7AIkkE8wZdukHRDTtJcAdqPs5WvhVXyKjPPF2lm4y621Rp+qZz1n63hxURKUJkUzZTk58Qi2q
iPyfzXlNNe9tLvRTOzZoqgg29iprPRTvqR48nnX5qXL9eS4TAnkjcODyQcN+CZNWI/0GkjwCruPX
X+hVymz/4elaphCp0e+RsVlQwxprjadyWDcNekjo1m8EZEUnprSFNzKn02ghh2geapSHBEERyZJ5
QaxO74WXvdaa348/z9I9ZqsNAKysxPIdHMaWM4wnxcbYPdUgBLEgxKvR3Y7fZ2GE/DpQ/jRCXNW0
Azpu+RBIYtjCclaLdU4smndiKl56jum+n64/cLjYkEo0smcbdArfdg15rK3gxanRiZ67dAv191sI
3e/YOdnNwzC4Yp+Yrvs1qgcVeBeT9InutdRMs5EeNL2vI4KvHhJMVFA5WmmfR8kpo/tS550NcVnL
pHrwoIiRAGcBiaYLkx0jlZjaSO+qPUz8RGJMIqsCZVn2cfzV/9q5/PtMbM1d/L2vBRVFwfCKOK26
/8hRmI47K3PF+NhDkiFNp5UNKM6S6ZU2smfXD1v45H2OujDRaoFOLXQLCShzonTtl9FvQ1CDkmwX
oFJTSEcZsqsCkNJlRC1IXuPXJdZmDT/OGnApqL52W5ZdQEJZAu4ZVbGfA7s0ti7qee8GU5MivnV6
1Lbb0Sh7KX1rJORy+vdsmMIqiH6m0JHmHCYqG8Vjl/kqQqPJXmGgeiFcKsUo26sIyGR71sE/5v3f
O5oRiayY4gXvBRLqxMFlC6C7U5GvHX8hf95XWMZsDpN0lsABmuzeDcoYZnBKRVhzVNTqKG2LelBI
VFGBVSd3x+83/e5/f//2r8OuT2MzkGK/7yGW3YNd9pvegQUQ1zjrQnK6p0MOyYVDICQW0Oai6gPy
e9f5SM7Jrc6GzkjOalUwa7+3atJFaPi8mH01EcgcbzfmBRZR76w2teVZm2ZGjy4PpvZ1wCDD1Gji
YPKHKzCY67btno835ML4lac//9yQBpE8bk/8RZG0Yu0lOKyw+URrTx5+EmqB8E/STmw5Ft6ZPFsX
NDOt8yznK4QcP2PtwvVrMrYaWcTmabqVGOK3sfcnLun48/jTLcx98jTvfnq6TC2Qeo2dtHctyuyY
zFpLvKiFSabB8RssTODydONPN4DhL9faMOiELnXtOovQcjiRO6BJzhu1VU5M4UsvabZMVPCV0FRq
/kF3o8BuVjLxb1VyZdW23jg2vGH5oxsHy+8dDGWqdGrlmNE2/jq1mKNZ2NvqHimiRIzaaWYSUEh4
jO47ENsti3DdqFGvfJRVSrNVZK9ropuxzEKCbZqyCGLcl6IC6NnjQbFPdKE/vk/wCfPVhlDrBBUX
IZVx/a3qscLWkzvz+LtcuvhsGwlyByV74ivOOIVryqLIt2Yhqyeu/scZEvXqbK5oepHGXmaPjmeS
M5XkLaaEDKFy6N+aSuscf4Slm8ymDE0tFfpjRftUQEGTIHaoY7wZKakePcrc4zdZaKf5lGEpUkrw
NC9BLkgVYyOPd25i/p939enRPo0oK6CPqQAPHSHRe8Qosg12x/vzLj6bD9yIeHHO+2SH7A5phcYa
u/aAPvy8q88mA+A7il6EMj+9xL/Vm0A9upPV76VWn88BNXjdOsPAFuUB22lItTtf1c0TP32p44jf
W51IWVf3YpM0vpEMDW+8KhTzrhPtsz6cdVjMAJiNXZSDKSzHQCaFQob226qY8uW4ONEp/zgRc/XZ
4I2MMKUKkcnYj0aCRK3UWtdm9GBWeXvic+DPL4DD7N+bSAxJavSNqziZpT/gF0+pbainTuiWLj4b
uCQGacxsQna0xv4xqNivSBA4S91mQKH4/ZcbpNDnoyELxygsizAejsryALfQOb0e1OzvV0/UEGA5
klRCfPj4niZmGLrWmY0+G7DAv2VYOaXieKNSPAZm7N0a5Buf+dNnA1bu8zym+sYrbcvhaijs7KFv
xuKcvQHNPhuxHUHmchrpOI8ly9sMBPTuaoXVaoyN4MRx3lK3mQ9b2cKv4payM6TdY4aPfQuVtjsx
pJYuPhuwLt66XiuZEzpJUQmYiGDf6xigzus2swFbBaWlgwQAhC5iEn/MxiFqU9+cdfG5qLxTwkqw
ExEkTmnRVWFUSrFi1ilOlfH+PNvI1mxEIU7XxirQxL/6vCZN4aCqN314qNmZjzAbVlVe1xFGC1bZ
TgoVnEEpp2ZM/ZpxXuefq7ot0pp1DXKzE0XyexJhxtbx7G3PewFTn/q0ijcl+Tl87/Pr69C9iNy0
c8ZG+nL84kutPxtYmsrXlq6MRB0OA/mzVi8/j36HRX8U8Ym+P73If/u+hFw5G1jkxZSVZCTMO2EI
dWCMH9yyvORD7GDU6V5r2hMbkult/uk+szEGztGgDhTgXPXFw4gZasiKa9eXd55tnehIS601G2iI
Qw0jKjXVsZrgohjl27xJNyOG5bNexlybrYW+gITA4sKxiX0IEgzFxLlkTyBFg/OmCnO2OBaJVaAG
VTUHtoW4HwBt/iQVJD9RIl941XNtdjDmKI3hBzuGV11js3MyD8l0Ej4MY7lSG+3Ebaae/4c3PRdn
R6lBfIcqscNqyK3LBB74EQbKeYN5rsu2UjVNm4qskSj3pXd05SUiZo0vmOMveenHz4YzeXl4j0nT
dRJ46RZZ4Vvfbc0TH3ULY2BOiR8j+O86nD7HVMZbrYmeChfcQ65fghY8b8aYHxdSqBkz1BXC8XJN
K7foyqvwSgvNzNyUYRLl55wHGfJciN3ptRg5iNQcoVFgb9j7Q1w+MSMttdJsGFtyqegeEuhf3VSW
qaNMuEXVuDstFVuYKeaHhJmi1MgqhXC0ygtvhBooXwqrFLCz2vjUUcbCY8wPCkXRhUmQMNois7uP
0u8VOR/TU5Agdd5LMKZx/mnp0QKjoIbSaVhok3GXZL396Meued73qTyXUAdlQYaP6zMZhcWhS80f
+pie10vn+mkOismvFkylwszeMpNRZgGqWdk9Worj43jpDc/GsVaE2B49lht3IHKoVHZdpO2r1jox
khemiblIehwLqc10TXOoX3Qr0oQU4EekWB7/8QsT9ZyNTxm3Sjhy58UGyHT8/CAGvn8pZB2mWbol
u+ZEKy310dmi3Phh05kDwxgo/TPAK+M9MROs0iTmbkuvrM+bVI3ZiG5w7DW1q6pOoKsvKBd/SOF5
5xxQo38fA64athrh1izKMomkmobvy1TQzJz1Iuba6FpJQLz1heYUdvBm99FtNz5NbLPGDRvogKcy
WhZew1wTbfQyjpMciksUJ7s+Nj9U2fuK9+tHnVTfznuS6daf5grPYEMtpidhP0TequK4wv+BT/kB
2B9RoWfukfRpOH66DfhdpN2mpztdaRA5SrjrBuEyadfgPs7rTHNVdO/3ZHkareYARRy3xC3+SEzI
g8ebaWHa+IWX/PT7BRgculCpOUFq3kSd9UMMoWPb1dPxyy9MG3MxdCe3tW+RyOFkXUOSolfq656E
mjN762w0yzrkbbI4ecex/AY9bOqtv8Q8RpHdkthz4jZLbTQbzTmbIpuoIc0J/fiRQDIc5mxhLF9+
Od5IC9efa5GTzm8UWYVjJoPKQfyWWTuIYtcxEVQn3vLCa5iDgSEDpdZEOCVHV4yrAfTgBin/2/Gf
v3Tx2UhrglBR4mo0iMYangPPT1ZKqX2cd+2pyT51T7JnvU5Wct1Rdfmbq4iPzqzOEocaEAp+v7YX
qW4QsqaxbR92Vpu9iCL2VnqaSSf6zdQAf/gu0GYfs1FRmin5XKxqRfOeWOpaBO2NGzc3rW+ctyOa
i44LOKJdlfXs69i9bFxNf4qVM0+OiTr8vYGaQGB692vNqeXmUMjwmhQX2YoSOnEUneiZCyu/Nhtb
rlSzsmSl7hi5uTK0xLGsPFoLUVzaKNjGtnk9qyPN9cadCErwfWwdtSGCKo+BeYP27sTFFfWX2vdP
73q2LBdRkGAAdT1vxceg+R2ggkGsdtVZHUG0Q3xnyIn0YMmJCRKMM4ZhZWQE/cE4q/uvSiPLz7VZ
CP6ZdJ1wK9Qe/wYtMdZOY9lp7eC3IFC6nPR8OQKPSrP8ZN3pefNTTm10hEQJal+GtMoOQZi2MP18
8KxuXhhXResO96SQpCT/KHzGF8grLwiXJ3W5FVzEtKzslTQUCJHEHKxKqaesb8hNc8jsSH4lSwTu
GTGIl4QbasUusvXuubRzcWMV2kQXouyyiQwTVG+cGaF6D4NQdR02vK660XSvLb5Xdtp4HyiTqSZ5
QBKBp3VhEG+qqDYrp5KlKN96RtvsyqoxH0Y1zZ8SoPPXhWaTSpum/Z6QDuWbEaX1UybHkeMNUaIi
PUjDtQyOIV8JDzLROiJyMAebm2syAVbkHm08LLryRhC/jLxzoCqhQe18beKmefREYjuNRpkfq6lO
lnoUkHMMBdCmxmqJ1t1EvdHeeCGk421RxmhojURo461VarSvNJA1to70qH/yarX+7gMGlIBsuQRA
eG0I7qdie/NFGxUfRlXSGe9Wao97QyJw9uuQDmV0DRYg3nPs1Opbr6NpQV9q6pVMNsNVIBMvmwCR
fpWVQRRO7gcVuY52127idCxrUvPG+DJQS7EGd+btM0ES5YbY0q4FsVoh//SSyo+2HqXC+IG/50or
ozMSohX1irx6Un3KlezJ2ZfMUygeDhq7bw6R+oQUdmlI9S8l6XIEpRNWSbsahIEWWpKQhNjZAauf
VxaPbszhHFnT1oiPUTG1Z03KBWQqpc+vs6GxdoGCgXJVY31DEljo9n0SZnzyyFHNW0o1TwvXkau4
w0MwZN0D+RbhxVCYwXghaMbi2so4sFkLeJ7pRpRNk6xkQKxiKweD9yMju+EyMoV7CzjaTwhK4X/r
PGijdNVosnkhC2mccIz45AFWNmIjg0RTLtF4iXYbjVr4HSURBymiyvmR2EGUd5l0y2ePoVmSTqqr
/0vaeexGjjRb+IkIkEm/LV/yUkvVKm2ItvQ26Z/+fpx/08NpVgG6m8FAQJPFzIzIMCfOuUksN2Kg
CfZvFQV7XQeJz+GztmorYuPojHWob2m4dI+hlQwq/G9O8hVyPTs6QJJqvJeV2R+kWfk/HTsCwCio
sbwIO4J8C5nGRv2Rl4YCP1UvRwZdR8X5XTowp61K3/bXCE5Wd1LjdKWjocAjoOW/Bjh3PkavSu6i
oHL2naXz+ytf6HtRs0ATC2/+TKQSmLeukXJeR1hVb2o9NdCM5ZaDPtW5HVDSRYgTQaW1X9bdmx9V
yZPvt9b3OrZC/0YLW23f+CnUU11ZJzrUdx2VLG9IiKQB4g7jypWu85vZrKTZGF0YpM+JWrE7Ov8I
rqxOPOAMwh2T2lCHw691NMZcMgDT66jABIG37zyCHFHVgCxDaJW/pLIzV6ETA4I1gqa24GyVifYU
VnUVj9BC4wYmcVKYbR8KJIDLW1gAm99pJBQOkN6bwSYVUeOv9NpvHzUwduHG9+JhPDYilv4O2Uro
FRn6ZyzOgxX8BpkYVkvPI7fdAFAh8h2jsH4pS4hE16GZ1SffrO0XDxXwt9aJ7ex74cScfdtNfWdv
D1156HN0sgGGDRrylio+5V7v4pEZ0mjwYfUDIAUGf0jCX9Ko8u/CdfOnplTcpxTDfnECk1WMlen4
dVEb//ZgGDvAuxT4O8/3En4mZ+nVGoT2vZFDtO9xkwdovvINwAXdP3Ev69He6QI0VVNU7L17D7/2
OurTmSm8CtZtdPSi8VgxBtzDLFmp8p5OQBZsJKLccMBnCOOl6wSmuK9Kk6n9LzQV9Uc0V2pzJyA0
t1EacNoHB0bzV4rYpbUC/FY/6oFnheuwS6J25cA4MolOczhUuNFcxMti8QVoYAtPZy0keim6hCg2
N9qjNeb1R6OG6Y4SEROjrulLWMI6I/maAfQqth2UDeWaUqTCRIEbyQaGPy1zVogph6Cv06pCHNis
3Y0l3bq793wJZSQu4A15reHccO/t7dC21ui0FXBhFswLdmEu7qHMly+K2YKriWGNeY19Q99bXVie
raiynrm6uo0YNKWGfNnvX70+MsOVZadwuMcKYk2H3sjH+KGD5wHlbKeJ1PFVoIpslTgjb3qVr0XZ
D8NSuD3toRdMMjETyQ8ZHP2R0pqSroSeKy8CyXT1CJqwq2PIrbMy2TldrxS7HBqhZJPLVgvQPmf6
IE2Q09g2keLgS0O7vY81nVKmgA1HQvhdJfmOEnzwVfpmkjUHw4XA+0yMiZZWAtLfPDZOW9gvhV0Y
1Sr2waOoHuCUlQjMEquxZfyWGaV4iIM0eYpcqAobRiGVLTrZWv99QOD0tqtA3DHPYRdNx/B9Wadn
n9OjvZWaw69C3tr6Rd2++qV4WDbKSM5PRwx5smLEqdgSuqTGyic7uvVct2LLRBtsDKG0D6g3DfYq
V6NUe5Blobm3Rt6YYiXs2Kk3wPuVlyFqzPK2igfrA26i8J25ycbcFs3Y/LSgOGDcICpdVJ9R+F7b
lFmGXY8o1K2j9Mo5RIR8XKdWY1a3TlHx4y3BuE9dqs3Pwk8H6HxVNI3WhFKjCucn7jCxzPQxzxUE
c3NlENEKfwAXccm1pq1Zd2SuS+HpL93YcxlZuRmbBNnS+ja0efPFlpw54DIGwNIOoLXC3XbsckN+
g3CcgKTzHCj+vFStQSiazgby08bdBKhi7wq3TNRVpHuQSYuwy+/yKuf2dN2Aq9p3Vf1Yh+i9G1qV
9ei8N5bib6g1KDAUpb71q/NwIoSQnrxPIWsDY2zkvwcfZ6H3udLvLAbC5e04MC8zhFxEK/g1IGwd
7QiePqcW1gcql2Vxi/Qy+9Y1zoCQ69B7drmqRGJB1qmEdhkAlVK5wVZ9E7LquJA4gxd4cCRUkEmm
QoMVKi6K826CI7+XoKDqjW5LtlSzg7iHGNXyk23NTxyh+c0s50uiheUNwOj2Oa71Ud2MNPbk3nIt
eYrH1gDhjwOvqMepwzY2W2S3XbeI1nmrGjstU7wPMx7Th9EIkzswCeG6Sy3UdSNVMQYIbCOYXqzS
KpXD4EBqyORzwzxvS/UbnXtWNV4lstcFbPoQVm8r4ZbimCG8dezRmj7bSTF8zc1IszZ+1JSQrlEX
CVYe6sfJpgyycsfKKbepCxvsrYWHVNZWPxCClzQgINYN8ZMxEWe8bRLdYW19i8st6G8FLM1nz82S
n4Wiiycpu+wmKUr1rncC7abMoyJY40Sje6dKkidX6XS5nXjA9E1L5PkE80FgrPRE4sBbZlL6daYP
+YcfWm6wdquYyKcFCQ7PsdBxmmplsBh2EkG1G5aKf5aRmit7Ot2+gYZ167/VgRa8WJEXP9t422Zd
6iM1dJUcZlx7EEW3m0Fzom0HoXSxhifa+yaKtjkzX5B8c9S8eCi9hivUL1Uci0y6Pt/VCHN8JRgf
v5UIHdjAnBUCxYaL/EZ4KhJaIeqyI3nFdJAcpUrLR6dP43LVmmXwLNARe4r8KZGJS8lVMKE5szXT
rLi+kNwH0vDB9lDXskpa8RlB5kfZR9Y3I6u6N9NLy11cQicqELL6mYaOtYMKN9yVTkBsHIz5G+Se
SITYQ73qO8c9h4EdP5Mso8jZQEUjfZhqOCYOiupFY6lrtEVYa55GgD64NRYSp/0Jwgb/Mc/a/jsJ
jd6Qn8WkFKmheF99AI3fYJDo3YOlEwGvvTKCpjWUBZ39hrIOHxOJ6Ecg+al5UQ/HKO5UAtEi4m4d
2vbGh1F7Z1lG/dXpc4QvCtLAWAJvNcjdDloZpQ+O6UdffJBiwwaQaLumeNF86QQAlMYq2LOs9Y+A
mBwQZNC02iFwqfVQ9u2NTPN8p+dxtgkr2HFVo/M2YZ/BrBwUvn/LHLzXb+Cr104B9csVmUN3H3Ri
DNeVTp8lp2v6WiDhfkQH2iLjALxnOTX/XOqqG62oSooH5MyJkZystJ7gysXLdGoBlysC3N22YdT1
wemaPtpRAARQAY6pWDe6Wz3HAHaLFSwP6b3qNCw6WHz1EMM6evKgeT+WbmVuhsI3XiCrbe/LuM7v
oDgtb4ha4jWatuNz5USwx/dl/KFVqrf3GsFqezYVBMQG8k3ZZA2qL8RGTK2JjU9v78UosviHBajd
XSPmVB5NrbVu8hLRu0rN4eZnT++70hlvwR54j41lRNta4oYoDUUbv0B1tWcRVmroN2dB1ATpc1PI
nrvOG5OtoYJ2Bpgiog1EJrWAsjEI1zkYv5vSzjJET1qOWzOoLqoTGf4hN0lqYyvvT65nTgVkPWH9
UJrEQeuy0ai+p80uZT56r6ndxHvPgO/ZCi11pRHvP/lIhqzoJFE8UVXnOOg+fLNpjJayDxlMuvYE
UqikVaJLDkMt2vfSLpufsEtKQnA/9bZxwRkzBq6dSW+vuIerqH1COeRD5D6YXztBGbJBLoI0urf1
R6wzcldCkLOkRSqffatO7riR9TtrMNtjjfl8aQ0f90xHLdA3YWEC3DNcYFPVKlVMXW64H5TG3JMu
qQpTy02aq6skUEP9NQ4GpTyoSCuGh0wrreyDyWYP7StFkTFMu0Vn20fSX7INq64RtoG7XH2PaVIc
pafiIyBpjL4LFWW3tTq22kutMVqHxFl/N6iVC7uuX3JSibN6fdd0g+J8UYe6UkiWS+5CI0/rLoVL
OzJwEaOXfIVst09+N50WM+iiQop3mJKhaCWaMsgPUOY68kbPBMbmqhUU2lHgSo9St8NGlZnlGzde
rpGriEpq3i+vQH1g39hpYK2dyrKrg44Obb5R8kbPbvzY9w6KNrX4gyINd37cohFgDCaxtpRqE3yJ
iURJS5PMj8MvilYjwAjvsecqvyUCHcE2NDRo+yklVDn0SV2on0wFF2BkUB2uSUfBG+XMIsHCPgSR
9ZSKmtAL19uYN+iFahIXrZvdJjYV8WzksW19QzpuGo1i+Ym5RE5edDuGmeI/EV2gisUFquVvbRv7
wSq2elveCEsgnSRzjYDGibMm32SD6JR7S8YV9aqUg7+vhFrZBzgLavvGCMfKeUtgScZXBr4AC5hO
6b6VcLX7Xs8KeD0R8c7jVCQrnHfH2mkpqScyjZ29HQo3zr7GoZcX99MA/QuEUQTnauYXYj85uvIg
g7pTdo4yxKgYDfHwJRx1wn4LVa18a42M9vAsPQn3BjFLBUbEcZVN5nK8V7BfJC9DTYhzFglCLE9I
SWXfBNIxCK0QtwfrMGiiYIf0tK0SZuA+H1IDzpJjr2Ud/Y7aEveTcEP7FXNKg20qVSs6YGeEwYPM
QH2FrtXG+6xDdmYo2tFjIo001OtCFDgTRADIN2ABZuDeqmOY3RlWrbOMyLPw0V0ZzE4cDHqXcoOI
dNt9aOxKuxZWlf8QMAlo3/RA74xbI9UDoNyeLuhEK8exJcU7ys4AEjNUZKgWSimwSJPrihVla4Wg
v3b2OUNfG+LMXv3ZpDUk9T585gO9X2kl6FkLwtO6ogqwysfayaxVYznJunORFYTiSpUPsomKk1FL
6lMOesBrB1L8/GUIVefVcwsHOQc726teqB7CPLaOcdQV02SkT6XI86yqRQEAYKjmMRW0jfrM/ykV
hhDDVdj3jntTju2wabKk2pJlYIFObJKQtg1c5LJV3TvTLbC86dwER68G4ogtxrW27Ua8IZfjSNFB
eGX96iPK8rNThX+yjQ76emk2UJ2BiKwdqJoitSsZaWHQ/6HxbfMBetSqXQ+t1vsIq7vp3iYq1VcI
M+trI+Nu83qczspDGipeJ8jjrIPIn0oDjoVSF3zuZZHsHU3Fi8qeuiF5CmPObty7q2YsmnArTYJS
idcOdylt0SdyXfMBTLJzhEfgB26DbEBzlJzsq5LVuskjjWzMUrxNpdqWt6LZwJd5DZYvjN68Z5yO
EoNWOlu1V/sPtTWjb6gK1K/uKK27UYVLfxfZngpnskkmmSalddcINf/BtLd6B5WuMh50atU/nIKJ
HtIE9S5J2mEaNgu1XdXAoIWUnIk+j6qQzN4aQxPswwZmcEuLYCDqem3vuPn4ZOQBBSiv9ai1yMSp
3tW0NrZlEljBCtUj9S2oKVpSMbXNN0PiWQenVUEDiPYmV6CzWjlq2dzWAwUAp0zag5JPEUhXxXLX
V1V04BIvHuoycs2V39bKrQx8IFm9nZCj+fiD16xgj6Hp8Ld4o/bZw5Vb+6CGeyNN/GZaSS7lSb2A
Lhm6I9Kh+rTqRl8v9+hwuT+FN7pPTpUxwN8ZpLQW1ceqSqN3b7S0j6bISPAp55Mnc/8NN9QrwNf4
Q0XBA9UkcnLDk91Oa6V99l1gt0jjESeQj5wKK4PCP5Ie/ScCje4RG/cflbwoXkMn9B8hn/eCVabq
fvdd8/2J84Vo5Y1BIXkvkPX76oA4WFtdoqIuIVUaCDCTZnuvbse1jkrUuJJTfT1GoAGRjlrH/Ta6
Am+lypRED4Tg2TaHOFuDmjLRrleR3aamlnuIzMhY8bal5XKmS1cLk5WWROJDRnXwtXHg1lkLRqTa
VS/J2oy4Q8nLzNN0k40ota1aQel7Gw/RxPpOF7Wg6iXNdtdTxVyjKRMLBqOTDq0RO46Gu7SPKvQL
6A1UGzgZtGRHE6X/YqmxXR0d9Lbi1xjbVo7loJLieZ3qnqZxzPQUoigXn0Nlmn7WiorCWRKnDwxt
Wk8KsKRNl4Tk/bU+1I+hD4xdqcx82qY4/tGHyONYDH5vgyFMkAF0ySGgIol3TYMs1wrdE+dN1J3V
rRvKYRSZGxdFg0gvgmd8ZV5vx35s1K1Xi3w4IEsTj1zjVYu/1Ucy6XhbCGTHXk2p+eWRSz5sjpC9
l9lUne49nEZrvNVZXA07JR4oNUSi4LfS4KESk2k2vj1DgP3R1yjYSM8gpi5tJ91Wjj9Nxdf8x1fd
zN+mFfk3ljSVj6whKG986Bqi3zIZNX9dOB2ZMIU5TX5zmlpC6+M3t4MelWcpCi5bBijJl80iar42
vSnJeOrmZ9ob/Y/Q85IHOVLE7XsCRgJ2NeYLUAjIRwpJvdbla2VwXPUxUJVav6MsGT6UuZi8kNJH
ezSdUQNS+b8YSuenaug4ibZmfXiOxl0fdaH7MwAgu8upbd530RRS6AYsc5K4k4nfxrnl3HbIb/WB
QtAqht9ZQr1hTa2Vdgw3T/6BwyeuKc0meVV8rpwN2ZbyklcZtbuqk/SazLxs7qTluM4acQUqLbkH
rr6MFVKdPM4nsqOoeMm6LHrXjUo8CPR0/TXyb9oXRFowxGCEA3NVE7g1hyCq7XPt1zDzTBWbSG6H
RB+eGcmgyJw6pnpEvVA7eQqigjT/xpeucRFRKhFy2tQEH/oBibP+NSg7K6FMmNWZsUIVSa2PLpLl
0AiXCGOekYbjXhNljOZIGIm2JI7WHVaIDHAjkjoksNcqu7o1fNHsS2WgFWHQ7g82cSii7gAbKFdD
gUdEVaVAzcVXjPFWcSvbgBpEVYZVBd0/PSsv+q3TlTkNjJSRucYTYURG8HWuVC7VdWCI8s63yWIP
Q5BGh9Tw6jUVI/NIY4iZy9Kz08cmanXEohXkP7eKnTntnoYI2VGRTv25zzVynX83peUYDWM3ib6l
dk5/jRmgekTh4vLDp4f8pYs753JSXakSgUhjhwYVmiR2skPobEO+gzCmbq/iqN0xEb69/LIF3MSc
ugc5oXZIIx3ezI7MlF6U3g3npLFJxi+/YAF/oM/AE0amZA1bb+6YXvtNHrzpFPluNM7hevt+6Rtm
GAoSAFCkyGrupNe/EdcW67a+Oi+4gA3QZ/iJyrUQHOuluQNC9JE28U6MQIfSBs592xq+dXb4yZ0Q
szOF5pAs/MDcQd+NWq38atfGlTGeaa3/dqJmGIpBbcqw7V1jl3pgP9LpiuEuqctNABDkyqldescM
Q5GaFszmLSAZWmXN1uq49cOx8/buhEb71FESM3hDPokRIRep74YeH5K66XlC9tKDvNWa5svldyyc
pTkFD5RSXoQqDqDJ0bZXUiUFsFL1ioz30sOnM/YHkKiFALejYGnsyO/qde6iPhxWlGw+99NnEKhU
pa+uab25U31UIXoCxz6j4H/54QvbO2cvY5EltSPd2nlUIlYoSyV7qdTvhWeNx8tvWFqc6e9/LI7K
yKCNyKW1G1w3WcUdJAF6Fr1dfviCF5qzHVH0qHrV4efnQiMJNQiyAXm6g7Eq6kD53K0w5zySRewg
70n7MpTet9KjLm0mTOpf/oKl5ZnZsFT+ER0FzZu3w1vTTrvbo5h9+eFLuzs33qZMDdVi4mmav4A5
KdtQM0Fa2WiuUVstbMCc5GhwpS38vPrfz4dm+3ZChodNflcg/HFliRa+Yk501MnUKIaUeyBOp6Eq
lzUaumZcKwll7ssLtfQZMwuWaCyYkZKbU//zqR36TVXFPw3QqoRM18a8F24cbWbHnoRMB6FifefJ
5EVkYu3Y3glBssd2fC3w5FdWa+FAzemNYsNxIlgjweobrfLLjN3sh8j85HB5oZb2YmbNMmgD0C/T
QrkD3arsbho6y8z26fLjl3787FYWhPkwQpZc+W5CLUrlSqaM+f1zDxf/9kSePpCFp1hDCO3XOqa2
v9GmS/9zT58bcuo3iQX72k6V/bNfMMNgI6F45eFLyz4z5NCtg7EJpL4rwaesqBXU6xI8Zl/yP5d/
/sLpnPNMdG00Ing1mLvK6m5HnTIP9zDT7GubUSSkPneXX7OwwXNyGnh4/c4JFAYXUwBEtCHKFcnT
tacvLNOcYiKsChNU5eD+40wnwHlqa1/riS3mc79+ZsJhYsMxY43OjmzwnTGShCaEfU2nYMEHzUln
BsqJgR9qPHzS6w3LO2uKhAoS+1R9vvz7l9ZnZr1h6ruDA5RyR4104qUGExJ7urumJXMNl7y0wTML
Nlq1sSnrMv0d06MZqlCuAqP6jHQTY8AzC6YyHTG5HgGr0h1qyirDbMEhD7On63DbhSxtTjdBA5T+
oJGCKyx85clzijtVyZ4C3fhZuNlG9SMqcp+SU+BzZlaNZ6PMKituGERSggMNJrkbrfj18mb/dSdM
d0484deIfOmJ7ZB4DBMYMfG2cI19ag6fp89S5aiOFK00en67VsXttihde2sH6sfl3/5Xb8TTZ/ex
kIAmmsxhrAOJ0x1avF/0vnkrKn1L8ewj0e0r983fqYp40dyiRR7ElanwolahKhcP+65Od0Wp/frf
y4q7Tu82zhg96hjimH5mrIHXTgb6R1CcRiX1wsR0uEale9O09IS1Ic6vXNJLOz/9/Y+nh5ZXjAho
M+ju0salLWRvCr8JN5f3ZunpMwt3Buo5isTCQ7X+3in0+zXnc2MBLMzMwr0oMosAHupdVKLErDlN
snZM48UPdJ0br/vMLcRbZne1CYVejrycvdPj7A1t0442sRyv3KRL6zOzasdX0X1WTKYOVIhevQnH
AiXzFQ++8PA5QwWaLtFYI6e3C3v7NWRwcj12AGk+tbPOzKbzzqTi7iG4S0cKYSRA9Z/13abrzEw6
om2Ujp0+TWoBLQ8rlABL9MUQxrux6ZtduaH/eonylrk926UN4N0zgN/rX8spqp5qCZXabdC8/Pq5
ZZoZr0qL1HObFCAQALEtASWciPHVL1ja4envfxgvolltaZQjlNqItD71+tjfCejRrtygS0+fGa9X
lw54voanl5r+VQxVddsq4AI+tzIz61UHtfdzNKtRTm7y+khrLtw0pqeeLj9+4VaY6xIaUaeMtJMp
ao6uD+WwmW/gpDXXWZl/dw3Zoc9cXEudlxZqZsUdnU4QdAbv8hOhbzLfcbfktq+Xv2ThmM7ZL5Ik
rANJ+4vbM3F+2cDQ1n2sg2i2PixFv3KJTmb7n/KgSbX03ycJyftxdC3kjVdaG8dbAfUM3UrvAXCb
Dxi9zteCwr+RxJ+71OaMGGBe8oT3FYROwKjW4TCCmJLJNa7QhR2ZM2H0pS7iOqthHvZ8m36GUssK
hHwfFG+XN2XpBTO7dtAcsVDYZr1qQW5IlxNUfDZeKRL+XVCH7Zhe+4dhez5saQhb8fjQbLZ0i9Zp
5+ykZtzaQfrkEmm2w71TWAgtFZ+pvfHKmbULDQLGQQUnCjgg39M5YSYEiujt5fVaOl8za/faioTL
yXi6LwCVacp3DGaj9MWtFpQTSknsAdu8X37Z0ubMruzQRgtRieLqp5o2/coMuKVKGuyHzz19Zu1G
yQBB0rbVz8xtnXWr5d+ZZdU3n3r4nB8DdFGQytgpf8q2ezcc8HSRC9bo8sOnw/kXI58TY1AaA+uq
a8qPsI7yfdSkyq1tx94hKIR7LUieNvRv75hd3Uk1lAgYOj4zJZ32W0EoZDVxRJbmVJ7Jq24lIgrS
g1FvO6dew9r/1R2LHm+cf4YEx3Tn5BltFLsden3W7+l6WYOfA2sSxeGVsGfhWpnzZ+Q9wwiqKcIf
DFRuEioqHIUHWjavEz/E9Y9Yes3M/uOmQ3wcfNbvJpRHVDS+qIpzHw7NYfLCo+Jf0whbsBRrZvQN
dxY9oWr43quDTxffJfaprE8xPrIVM6NPcmMMhzo2fsjR22mWsaWSwIhCHDxaJlJglw/10ifMjL1Q
ByuEesX8nqjA0Lsq+wHZQvQpc9TnZLAa7BAYYmWeynK01u0QMgnodV8+88v1OcG02jala1h+dVLj
4Y3h8nate728clD/buvgn/99g0wTv0NaptWpa6HnQEo0P7Zd9iPzvGtrs/SGWcjAMJLK+IdaneyK
4lYz0Q7GnRKAC8iHKx/x973V5zU6ByoWIMhmdSKj93dtl8tnUxXxpzyFrs7i/6rLfME0cHUK4tpM
QLwljO0glt39ury/01L/1xXq8yKdjFV96EG6n0zgrFrff3NMICM5jRU929uRfaepDSMa19j8ll43
LeIfMYM0BxU4tF6fJtHCwgOsKHlN6x9SJaKuE70AdIaW/1NFYBNi9X+/zgO/rqoGB6zs453uFPsh
abeTZi8IxFdYnq70rZeOwMyHdNLxk7a09FNoDvnaGOE0CwTQzstbtPT0mfPIGT3OzcDWT7GUg7hp
U1lqa1Mv8LKXX7BkJLNgoYwSzVdKrTjRmL1vtNzatiiibHXjGrvf37+AEc5/b0OWFNOcNS9QEF46
+hpXQxh545VY5+/3kJhX7qTt+XQYNXmazpNs/X8GlzbTgTIa3qRb5vHyOv09yRHzIl7CVGlhhGZx
cp0Gbqr2i2uGL3WJaiSw2CscFUvvmNm7weytzlSidrKc6pgMHhICVvhYB0y+fdKni3mxbsgro6oy
qZ0cJl8fpeuH28wx5BWPtfQFMxNvDKdxLYMcOfRCxDURRBdpeQ8y8BbI95XcY+lAzexa08cxZQBG
OyVea4KRdMbk0FlS+XZ5o//upcS8aBcC5jYsUPcniTeCpe0x78Hp5F27q0W20QrzQ4/qh2iik7r8
wr9boJjX7xjodlTRmOqpaU39BfVmjCO3NaBUQRLm1ZW3LBnKzM5tJFx15CLEGW2NXRvbu7zsnukU
H/tC3DRO+nL5Y6a79b9XCsoW/7Z2p4uBegOIPjUlswAwEKxSlBaBWt5HSv849VdtK7hi+wsLN6/w
hRQmm9ST4izU4kZ01ms0WkdDTV8vf8rCWZ7X+IohVphHLMW5G6wjWisvjWY9JaVYd219RTNwYVPm
BT63qO3A8eLsJNP0Ls27hzhPbkfDvQ+78j4ne778JQsWM2e5LQfwYTUqsSeZi/xWHVJnH9XhNUXC
pY+Y2XxReF3qZ4l68qts5/i9uo3K/nnaZpBbMfWB+vnyZyzt98zwIZ9tGdAzxpNrpNGK4SNt77UT
dKLLrCvZ4dJKzS7znFkwyyzr8WSE7fjk1VI5Mona/PzcB8wuc9eEwMW2s/FUmb7LnK/0mF9vy10z
iGvws6UPmJl56XaJNwwDW9166A1aMNGmpnmNDXvBJOaVvhpVXglsfkQt2XgpEUCYOET2Zdf91Mf0
SqFvYZfnhT7g6BG0G8148lxf20IhAJIcXPd0BV4jNl5YpHltz6EbB/xcyU/9YNb3UVi+q0UXX/FK
Sw+fXeKo47WDUmj9aTAp4uZG8xz61ZUgZMHU5gy3MRgMQ2U48FzX2UtsDXtNiI/ObXZqPv42y/aK
W1ragunT/gjUVXgtHKWJnXNoaY+aOzzaZvc8yqvgoaVjNDPkshw8x9cV+2yjWj/lHIURPTp1th8h
5LlsaksrNTNkow6QiglV/zTq9RcRPheSSfI23ELAvfKRybr8lqUPmRl042XwAY2tfzIYboLpQ1kx
r/GMjvFj1l6Te1n6kplF+ynF1arnHfpg/J5egd84+pF5nJKz65fpwsX9n7oewxrSd039DFh4YgcU
pIHTycrZlgnT5Xyu/CXmNb4SwH5kxpZ+9jprY7jZ0/Vzu7Adc9ZbequOBQuGfmaCdpN19kFhQkr0
KMnzmk/t+Lx4pyWjZauQKJ/HOL/hXA1mtdKYjtb098svWLC9ef2ut/Mk1L3Ee2NE/lgQAmjOcEPa
/DkPYs1MO1Zqx2OVxD9LxO+H5mFjttY9bK+bxLoWbC74wP9U7ZIuihFS1c8wiz4OzKOtFBOQ8uUV
WgjQ50U7oeoF45tlf46E9QQMd834y94g0ZvCv8B9gu5snVb2p3qMwpqZeFdEfRvA6XWG2SEwbkSm
19kXSt4Qblz+nKVDO7PvTMnbADaT6qxkRShCBpqiHspmJuCKaDXmzAsxLtyoXvTr8vsWlm9Oi+t7
kAIl5VCdO9dbJzjgSiEFZNC7D9tNgE9pG/5+9Sgs+JU5T64VFZWpVlZxdnEk005ROt7kA0QrWbvL
CBIj17ly8y69avKgf1xbvtZYodE7xXkiWJi+jvOdwQQHOy/kN+la863N5TVc8MnmtJd/vMnTi671
HLs4M+f2PInSWRQcdDfZpMb3IBRXTsbSWyYX8cdb4PvzDchPinMt62PFqR6LcEeL5N6u4XqCGfHy
xywt28wlgMZkrs0YivNQJqvpVQNrFbfeunapQoTNzlM+u26ziz+H3LuLqWid3ZHRQf9NJNXRD701
1FDRcC0tXDrgs6sfWU+19twkP0PFteoECs+DAQtPvqk9qBf5HgefEfF9n1u+uYMAYKeZVZqfZQ15
i55t0ilFxIbUGL6//09QY85cBaUh+AIIbU6ZKg6+He7svj1WQbvpA20rlWvU3wve25gW9o9zl0ja
uMAE3PcyMetvkNLH1qrMjay8smILHm/O4iu1KpBVHkdnGmEbqRo3PqDEWkMcO70WKC/conMa36az
lRCCvuDsCXhcnCDfS+GeQvcaI662tEYzD6DyWJh7pPIO0+VoINcofAMukTqymBfYVJmgLLmmUpVb
L7iKIrtNRRa5KXytWqO4NBqZcU4OeQPOmsqI9OilBkNaH/vcaq3j5ZO54D/0yeD/2Ef4buAVgyPy
PdTz28niwjCjg2PcTiY39ekuv2bB3uajgGngtCmKt/k7FCb/GICPawpl+5A6/spTtXWB/4X843Ne
fj4MGDPkiyBok56EV3+fikvThSJLYzto2lfffzPE8LlC43wq0IUOyvM6PXx3E+m+yi4NXnMY+l4u
L9uCFegztwuf0GhlbhO8w6nGDGpfjHCdaZDPGONGwm1wxbsvWMJ8NLBsHTcc0jh4zxpLMtlOXKHQ
RoAiZl0NdWBeKV0v2cPsruJDdEj7MvFuuYVRHKpcM7mrRriSPneY5xzUzKGVkRaY6nvzf5xdyW7c
uhL9IgGkRmor9WC7bSex47iTjZCbl0uREjWSmr7+nc7K4bUsoPGAi4csmhbJIotVZxAiU1XiO9CV
hUjANEnvCCE7UM2V5+o2TqeIq3ajGLH2WdaFhTIEb+BNPZ2LknvBPazDqfo6kGXpr0sv/yNLHfCF
V/nQnN28qX8aJA8/+DD5Lx/vsbU/37qbwqErJ7Qn+3PdgAK+W/KW9kcovQXs+PEAK0eMLUo9okIW
QQNfnx0QyhdK00sTPcMxHij3BOfmw8fDrG1i60ZafC9fom7ozl5WCfPTHYH8+sI8RoofeopC/nzd
MFbmMF1EAwjt2GsRxQ9Gloc8ir6P+ZYX3spqeNZq8JqgJJS37BXGbFMPnTsFHR+dVdS57nHq2flB
7fuFcUX0Ojf9A48cpPj8Zlr8RIbjxo5aSRZtemsEt6YRolrhKw3z+tBCARFasV2W+MinXOOynTao
CraNug5v5NpcV8g2LKFxsuB1GPT4mIMY/FqGE5QMrlpy97Kx39yRNZNwK+5y9zXiPdRv/Z5E9AR5
vX7Z5+FUXIfRdl0rXeCu46uLIhZQl9MXtwdGO2b4z8ffsHKT2LRX3vULxHygQ8j1eLgsRN2Z8+BH
d10Wb1QE14a4bOk302TcyYl9iHa+Zko4r4ARcbCPp1rOwZIMSH7J+LmIibM1XWvDWcdu3btBCPIN
hP26gX3OMhc6dZmAAqQu1IFXvvfvdTNnBXwdxmjegh4DAcHyK1TNoMgLmFc2tQ/LtAl0WQl71wp7
V5SSu/mY77MJuWg7tcDkAejy8Res/bgV8tA+7oicQ7mH4MuLABgrKV2oKH384yvLYPNhJzq3bTdh
15ZDv4O85Q3x+adLBRU+n98/HmLl77fpsLDXggBlIMpXZEHhT6ib5K/az/stquHaz1vhjcPWWdhs
itfI8JAdqpItJq0yj2+lV2tTdPn3t4Hh0CYWvSxea81f2yn/XyjJ0Vv8O2/zPbty+dkcWNhV1dL3
QvlacMhNQsjDj3dFFUC6dBB0081z7UMuM/jmQ6BAlul5CsuDqCEzmpPPke/t0cy9YwO/8qCiVlj3
oTfzGBLoh1i19Y3ySv3vABGvYy873iYQom2fr9tVVlyrZaooJJ7LQ1N4YxK0bEwWb5PlvrYgVkBD
Asn4Erq4hwkinf8EyE7MfqSj/9X3ZSkP132CFdg9B7BdoaR0gCR4ncLXaDou43QlKMcG31EZVeHc
VFgJrxPlTQ/hzbM/QiZyI61dyQttZmwDvl7NHExR5iJJr2CGcMwrv7wNJy528HqZUb+C4t9VU2WD
8KKWVwXqPSWE++VzgNthX9PeP17341aAE98r2yBosA7S/5TPkFicqk2e8srxZAPwtGm5qKcCO2mE
wLKZTX0IDWTaPv7TVx7mxArpDFpnpQc2xmtVoALfGPdPJSyG0LRpOjhvIlvwql+52SoErBwhNuBO
LTqEfWhVHuAScTPCXicx0OaFDUs68HjLenDto6zQnpE1U92N/JXUcHL1q13o37VNBQkruFN48VdJ
vs4BvXLxrUhXRZxDslU6X0NOUECE7uSodlCQIVcWRG3SLPPdro3L2Pl2qZ1c6iaXttu86L076hTp
9MZh8v6JRW0MHvSxmFv0LN/7GpS1EdlHPYG6sZ2GvL8q1IbhUSjsEwN312+yrE75SNMSuWAhoGBS
mD1V6phVD63aOl3eDxuodP59VyHUoT4GdZcDyqwIGV5DNG0PwW+4XH4cOWvzZQV9FZh2CmY8ANto
mVI6wG2J9IV3nAPO9h8P8X6wUBuHF8BgooHIf3mAgGd0S1nsHftSk5sAOEOIjzdbLt1r41iHQFww
7sMjoUDVezHeHY1goHLjByZMuZ/l3/sm5/4/132Sdb0DHw5drhanWW/Y+GOYFv1YxcHopKxc3C8L
d2Ky+3ik968XamP0IlEuBnL4F/r6KB86Vz3BWmaftX5+dBrIaEbRFuxzhegEe5u/9xpaSl0dDyr6
5qK0L1FAhqLjgYOpHyzOEVnG0VBzaIfxZmBbTolrX2dd/Z0qlQ8/A3mIFqjfcn5AHg7Rz6z/hEfk
cZHRVhV7ZSAbrNdAmt+d20Ze4CPPpdFTOkdennptexP2nThkOtzC4q8NZdWiAwNFXsfj2IaF+Y2s
vwBsVp6yCCLOcQV1EdiyXLU1bNReOI3UmzRc14KMP7Mx+y2pc+4H9+jNtEq8Tv778TjvF0KoDd1z
CIsgMFUBZxwtBZQiF/AYytsmGG5YPbwArP1Fi+Dw8Vgr552N38s6SJl3XVQctBdn7i6iEhqKZelW
w8ZhtDbA5d/fJP8w1AhcLE74TQ1uCjeh76YQV66HdSiUUUwr7tQSHHj/ISoduP7E6lErb+/AmyQJ
RPH5ukmyEgMxaAkXJQdNMTBbnbRsmXyoqRzNRpa5toOtgyCCvUsz9gR93jo7LkFfILcd9vW03C6s
aFPoS15VSqfMCv8BqaAR04iBOk98D71h+d6zIL5K9iWgNoYvz0ZHD44rDzrsDYWDWy2nZBbwxbhu
t9oAPgcu7FmJQDs4o5x3YTa3ByS21/75l+V5s1UdHsKmj2vEAs/Jd8juencOWaotxZeVm9/m5RoY
XGUiH9C70M5jUOo+DfLxwNxsC+6xEmo2hM+ZDVy/0MuAXnb3T1Bo70cEX6yt2Vk5lWxaruMVxOlb
zH2Aq2Mq3EdT+59dUv1WDr/RfbAf5npLGmIlIP7Dxw2cMZy9XMJLIbufctSyh3z55okGHmYUxoJX
PsGobVzvCg0TBPB9D3kemZ0qvAW2PZpeBY6mtl99HIRsIRQH+WJUld0s0MF+VHoA9vTjc2klAYus
cJ4rWI0vCufSXOTRgZfhTUCqm44VzW7RxUZ9dmUtbPSepiMPIPomoeKwoEoa6wMO1uPgoxbPm+lM
omhLv27lc/4D3xNjAa2oAqvu0NO0RD8Cf7hR1QSHiGjjAFwbwgrxEWj1wi+wsXJ4kSCrhwODA0kB
P95Pc3Rdhm/j+Frq8ha1UwE3Z2jiM0UpUp66u9cxhI+vWngbyacnOEsQjW0LCc19HOIz4uIczuYu
WMTtx0OsHCY2mk9X8CAwHJdrD5DGHnpSMO7Mltfrfty6ufvJpZCUz/LDIkz0qY7lctOKxd2C8a39
7dZ9nXdKVXzG9DRQQkz6ceApjK82koGVY9xG7WUefKi9EVuoqGCl2vQvEsC2qWo2kAFrO9SK6cEp
ZS4g/XboHe8f4YXfXGLcMmkohQS3P7bXCcBQG6sX6sUzkY/P8OFvl0O9QRGNz6Bn3W/pHqycHDam
KJzLiENjURyMXh6GXMO9TNEHwHP2WagQ4FuorHdXBPLmVvpEgJwVNDPNfU5hEpFIDHVUXTgFiZya
rXb0H/nJ/9CPMIq9MD0f6xrlxlMHQ8elv4lY2JrnAjYS/rmOTYhSapgvfrnsS5RCwibRpYQFA8QZ
DXx1b11UwLNnOItMwY2aF9J2xxnC58V5KqqigQsK6SjbL6htanL4OMrenxdYi/+dz+QMCIa59+hp
LH1KTy58EuB1wSCZ9wzLy2irg/7ujoWD+SUK36RNOqbwSgIe6OS38ZDC9PgFZlBfFxikpi4pNg7V
tUGsEyOgbldCpkWf4EXhIyhGTwmR8FEt1XeZV7G3h40wwIbpx1P37tZlzK5qiR7FwKFFVEy5KWr/
TqNb6FVpXcIIpLjjvsPKfNcOYcD9tIMRdL9VU3m32oWBrccsMoQABq2KwzERJiHVIZcsAEwSRpB0
58CRhvzrR5LhcmlcGhmYf7paZUe8SNi8pfGxstOZXQOrugWccMBuTsIDh+gcqBk6AHAkcBEBBy+D
HfCtLxu99PdjydG+hVmZkPKuN0PXvMQh/Du9i3GH6EHTHJn5V/RmnP7nhZ5qBDwoIuIlQk10uKoT
hzm77Jk3G3CcPbjoel7+VPSgJyUzdB1gOwiNoI3b9t3rBL9vxREHS6ttYGvx3LtLfF/QsSn3VZ33
2e7jzeauDWBFEOx3YD+70OAEV7i2GncenCwdqKHxtuJ3M7xBMvgQM+5CcLQctWyTAnd+Bz8Lr3Q0
3Cgzrtm4d2lWLU4yzBWOSAgKjZTAdsygoJX2oaxMuWN6bOOXzsShgQNT3khYBjlAM8OaFUZiMjj2
k4kDfTOEWVTBm7bslXTSogAF5fvHn7rypXbGenGP9lkhwi9iJhyiHnCuOVbGwGDkqt+PrWOihUj9
VLpLeO97YnZ3RRhk/v4C77jm8sdWsDIL1G69WOSifOaCgyBMPNh084GbMYFDg9l4NqwdPtZ9NsJe
nCH9EvdQWxEAtHcsgYkR8JX1NB9c1j7CPX7aOOj+NNz/e63hXvs7eAI3h2F9HXv3i0J7KzgERmj9
OXNhxAL3o74D42zP3BL6zkeYpzQot4u58v+ndavcBz1NTfTPCOOQMkzKyIFD7W6Q0CJhMAxmnH6b
5DjC+TSscxmYO7gvjU7xWJWe9xt+KSYPruGGw//WWnYSBUw0wpH3lZFnsI7JfinDGt6v0IwMUEa5
anPZNc1aqNgs2pPPBq5g2c60Q9CdogkRlHw8wMolZ7OO50jSPuyFuA947e/rqH+tJuyAxfjP9dLV
G0u+EoN2GRMPUjiCwgT35DC/OIIK0nhpJHua7677Cus45jGr4f8d5/c6m5wU+nBf2OLTW86KW492
Wzf0+zBphkX/e+Nyr1tKXizIaxrljxNKZm1Fjrp2ovhH5Q+iCnfjNJke1liqWaqXuJ9FJNNW5MsA
z8ZojMsXlaHB2+y5mADshzOvC8yD0kSSjaleycAC67gIMX5sZJE9tQrEALhPiB1ZFNvXxbJs7Jl3
yzKYBeuw8AmIs4Bp6VPOW1PQHcxmKfulAmhfB7iz43i4MeFczbiLQ1Z9Mz5clbcQbms76fLvby5e
GL73Pazj5ntJA+h5M1AjEkbn8dvHG2nlHGRWVKOmgTybQtcRhjrxJ900z4M3/O5otxzUktVp5JGb
j0daCzxrnUSjXOjLVvl92M0L7B0mZcojDKQqgbo+0n3vZgFxOJ821mxlW9j6jFNeGyoc1Z06x/WC
1JsiUL4AwWFdGtVLu5UXrc2fdbQTPhUQ+sijE6f5BaoJXdG5/t8s+mhK4D4v6/mWUb6MXwa6wPdx
Y8+vbAq7CBy2md9nzZw/CViVda8w+OjyJ9QrpuuyMbsGrAzTSHnx3KjyvHuGCdH0gqfB1483wsrK
2PRt1cJeuW8JHnmRMx9DCJDBq6F+NjUeMx+PsBKvdhV4nkOQeeZGnZywqrMHrzZR8zOHoSLU+tAD
bOgdrpk4H5J84Mx/rUDgo1eBpBh8aP+OV9NWsA2Qbfg4RnANcKV293wUGlI240vcbGoT00vYvJNT
2HXPglf1bIKiPTkkY6Au+W5TL5/8jnvLPoAMbz4ntaLj9LPQIYMMZh4C2/3YzXDcunFdvORfZiac
+UcmgxxieR9P/MrS2gzeSEFguHZ8fW9k32ZpVrTBmUMZEYKMQ77Vi1zZ/Hbtb27o4grg+k8sbyH2
jST9F4Gl1Eb2+Qdt/c7E2nU/ky1TPHLW3S9VUARjkhsmxGPI1AzrSjT7ZwEvthgCqYQNETzW4WJO
SvjuOqwxT2idq+oMr0v4F58BxzO+nzoVySok4zURBiWIuPL3EF4xMIZuA3+HDMTzbqUpJtUDcDOp
6QHOvA5k7EpBpmc1RGTJDxBCq8uHHto/6PLCWrDwkyKfwDVNKqfvRhDjha4iOAy7nceWjdVcm2hr
K4PJ5HTjUvT3c9zSZ+0ibUpZVQS/Pt4sKz9vV8cka3wPKGrUiDsYIzRV/7gEUl93gtm81Qq9MT/I
F3YnImd5zfKydpNlkKF/3fUSXO6DN9cyzaOZNF7GT5OaOUjwQ9wyBUn+Qkbp6LZ5+fO6SbISPTLD
NXHKZH0al7GAQ3JTdOHnJWb5lo3BSsgGl39/8yGjF3SNqit+HzYXy3kVaVglKIeCYzbENGqu20vB
ZRO8GQZGMF3vZCZ7QqqG7jcKemV14zFA0a9bELuW7vdVPLqN0fdVmYuXCGWcFFh6eOwGpmsOVy2G
zYuPw4LSOXC7E+6ryflf7eKd+jNsdPu/j39/JZmwqfEDMK7AdTnzKdNmZA+OAdTyc+gzqI0mDYzY
yb4GU7lNpBqoo3YfD7oShnatXaNoMagqUPd5Xcy8T2Z40Pb3ObSftuC8a1vMOkdaNJJ5HpfsqZhh
j94DSHTjt3AQduqiPX78EStD2JzXLAz9InRY/NRmy3BHgii/+5P/5xQGTdcNYVUNuXIqvAH8CDlX
H6SwMpJJWNZBKi//7+MhVpbCpr2GcCAtljAo7lF+NZ/lZEqdOmZUW2qsa7NkHSYC1ua9nFj0lJWd
TPkCH2TiT2GiyeYsraRe/mXoN3Gu8mHmHib9FNV9/KwHE4tfpGYdOThaO/zfi7fv8muBIy1/qKs4
DDambu3TLlP6ZtzRG7rWDMS9izsnuptH1/3SxHN+q6vRua5k5Ht/D6GgpEqmAU5BNPIAtaqGHdTE
yl00mjmFV/GhCIYt7cu1jeD+PVRBlszh2GtfXOAYftdlN764A86yj7fZ2lxZz1nwooZBBlrdd0Es
5bMsVOW9CpWR/gbY1bzc2s505Tyz6YW4CxXAaEtx0l0oqt+DgQ3SieM0y4BNAw7gMzAIuUsP1dJQ
F8rwQKAO36os9+tPAZiCADlDz6uVn5kWPLydpC7Gf9tZ8sZPZVPW5kFCgH/JdqiMkTbcqHOtzL1r
nVY+mhGiLX15KhxZLkeIr+VfezQHqt3Hs7/y+96lK/Fmp/ZzQxqtI/+J+IOb3RY9aoEJyIXR1gAr
y2vzxkmoPa1QYXky/jhPX2FhVsVHnlUT28uiDr5d9xlWAtTmhhcljvEvwDrV9zONuy/QCu2vu2lt
ljgwHW7LlobfM7S41KuZZQSDJVd0WxS1tVWwzilCTSTbbnSfFCqloN6FcAsAIQQm8R9Pz1rN1+aH
Mwe1fj+Q0UkvcvC/6NzA/BBEtZB5F937habwOR+nPG1pyE4+3LCH/lgToitsBohroXyQAXevU9Yt
4U9RzV4FY+sgwxkEtLnfxePXpo4yAPIocMeiSHKiSPR5yGvAdzZOvJWdZBPISAeD9BaW13d6FBOQ
pVVYQAAYAlxoPL0gUXSDDb7JymrYNDISOz3rYax4YqEI+31EqsrbZVG3Bf5b+RCbRT/3pQEGGIhS
UAKcBx+c+kfO+u5cQrVh4zWzctZ51pHdTF7kdJznpyFSfVpkOT8SoFnvPNAS9/FkunREYnVdLmJT
kf1lxv9AH7vzYal5O+mFeslUF9MdLDazrdLW2qRZByFa72RUnVM8t1ULL1zAVUu41QZePiZRsGwm
7itrb1OSp9nNNeRYnTuK85YmRCpj9n1Msn7jurtkN+886G0Kck1kyUwmnbuy8xaEEP3NWhjGd3GG
qoiqtxoLa8Vym4sckgFaSbMmJ67jOpApbN4d/6YoTETvXVcs8U0BmTkC44K6KHKaZE3IEL2mbtxw
59SOjLoUUgJwRk2m2J1Y2tQ0nItdgGe/Vz5/fC6tTMafq/rN7cOHLjNeRZtnIwKehoXr3igGowTC
5HADLuSWgeDK5vnT934zjgbgwlm6bLiLXdiIHGTO4/hcjbDN2fuLLLfUu1eGsYnZYdDlkEDW5XOm
ciF2CiWZG1B9Zr2DPUe+8bj40xt6bwddRn/zMQ0sj0EBF81dlDdFzNCF8wP61IdQtVAJoHuh+Af8
UTEfojpXrdwTtO7DhPpuD9ysC71CeXYBPRkPEJQRA99xl/YwQnAKyhSsSkS27Kd2NrO+V3hcTDoh
RIzN56VhwpQ3Pgi1MruTmQkrqESKjO2GsnPIT/Qa3GXYz8yv8vDABWvUAW/4kb+UvlH0pYTBUpkd
nQgN7y+THzl5mcaDDlqg+Ic+cI96UND+rCffzdgjZaOqvuD55A7dPuwLKn6LhRDq7ppMd+rsO16u
w/3U9Hn+j3S9nHwRntPK/3mRG8tb1KEusq6gv7TuZ0jsRk61a2a879G4QI/9yHQXD03qqxoAzQZo
kvYVrRrmpRd7rrZIM0gU5TcVNH4gyQfh5MC9WxYDBjyKHY0/Q5LJM5N39FojhuBU96JtfhRukLFj
q33qv0YTxCX0buznjt5KTAASttLHPfKaw1NK3xEiZUZ2sQPA0ElDDJw9ohHhZQfdEt2/whNF1u2+
k0bXJkXNBcJjvQcJYSwwEbxv02jSDt1RXjrLQ6FcmYc7pYZGf8F7VlQoLAOn4cVJVjshDFVIJSu5
sf9WTkibQVw3IqxLNTZPbeUV6LhWwHgkggvnn4/PhD+d+3f2958T7c3+zvq+D+pIqScYzkQDu1VF
2RfujzosOC93FSPViPR8JDB87WB4ZFiN4UlQuklc9G1xXFTeIS+YCzbJfw2k1didhlF1/XlEtZOC
eg5/RlhYUuk94GFrcnjEx352blBf/OLDHn45RbOHg7NFF8jdMREM07OIZu7CtWLm0wM0NtA7Abm/
aII88X2PkJ1oK6OmtA4G7v6YDekM+m5wvNiNXRRqaFIpSNcdzRLr7pt/+aBnX6G8es7c3Ic+GtAc
Luz8kGJ53S0yqFCevBg9DugQ1fOIgnifq5km0FsfqmU34hDXfN+HziWG+lnrBnDQkKsj8EtGarD2
CazuWxzi46H3YF97JxjvYA+DPLZ74ej+c51AI2jynlRtCD82hVxg1BBXLmrAnJGg3uPlKpDHcTWT
+c6PmtirbjMGrcQpIQAHXeQ6GmDwbjumqfMI7TUXPXhfhVr1+xyVg8YBtoVCyMVncw/gBAApUQH5
qrEqfyMXreLPxaBC9mtsZxJpzGZMY5OGxG97iKoWHpr5PcSgq/oo2lg1LxEyCjrvclZERbDPylGp
/saP+kamQTOH9d5AOsr0yTIGdcHuBz0UdfMZ7E6ZwewiotEWZ/QPwfy9/WnlVi6fw2byx+CuF1kd
fBoDMoZdCn71RI5F5nTwBuxjI1D4hmEE/sCEVc3s3oTMHVmZBEE7NftZ0Mo5B7l2/GNU+JE/PG1E
z0p6cYnaN8Fz2YyL1Dm500OFjEzCHSg8Y/fn6tYsA5VwWJqJH4p01DNe3UnF8LQt916lyy1V05UD
wnaep+ggNC6AIaewydq0Z2g9YbPVpN3IoNZ+35p/Jw8LmAyPyylAcEdpBhxTsZvpdaQKxmyJDeH5
ri/qwvnim3AcD+ika4Up7FW10XteQfzZygUuXK/AkCrqJyGR9ZCIxWnhxg/FAjdS4pk+zfzaSWlH
P8Ui63ZXbQzb22cCOob3Xpnf5/HQP8LgWHVzUjiGRwhREfjsxnFcPxO7bmx6lI7ccHGnELX3WPH8
umKGbQEEhX1IxotK3iuvz/W9VGLK9lK25ir8MdqdVjUjlmKKFY75k+zYHP4uNYTDvje8z6pvXR+E
YBAxMYDin4Zo7lfXNUVseQLtDCPnNWpJSwdfxMSYygFZHWpvG4/3lf1uKxL05dSPS0j7Z7wO2A7O
QzxMHRqOW5qTf9427xxotjMQrpigcnNA9GrdlyR4MHkEkswuDNyZ1/sZqVQAC2bYSDpeyoemZpCk
BHniiah2VEFSeNDEcNNQoFMowGCFTMa8q6Ksh00tWJrNfET9ZIj+KYdgaoYkwzUHVQJZdeQ84XrM
wTUIcgiiHXBTZcpNXBig9ymLnXg0yeJPMcMDNurprV+5Uuxzf5LkriZlSR/LuV+iLQrS+/NM7Oy9
741UsWjMo+9Q73jxza7miG+E39qPW0m7D5LlzBmMVjOXflKNBgiyr6+rT5E/KNM3h35R1qOjYCh+
JoMjTopFn01TO1dh4NC7/vtGKaAZPqnRc197PUzAX3fdvZy43Pj1959MxLUOc+FMOuR1HDzwqazq
fyEaXjB6iHuQeufDVHQk3GKzra2AVWfWgFeqJs68nwT20jdBnkPkr3e65rpridiV2gx7uKv70n0t
SDD9aFHPM7DBctTW3//+W5nY5S+w4NF1j/GCqOGjLG4UH7W3DykQ8rfaiQq5y0f4ZVx1xxK7BCbA
UcRJWTkvqgndeU/KZlpuYrcp3I14eJ8Kz4j99AckIwBqd5of+pDqX2KsW08BVg7zioM7LTHMDFsR
t2PKNPO4hAgcIPvOriiiRo7pUMnouk4asWsDWTzjrTcO9FV1VSl3UVaYu6nUwZjGWehu1C7XFs8K
fzP6OBsxp/esomECUCw0dgGpgESywuGaNDPpr6JCYWIv+//NYdATNYXxHNNXESs/gsqk6eb9PA3L
linkSiDZ6YsP7keuZOl8c3UFwffMQZVDtk12HYkFT/q/P4DzRuRj5RdnQolz6t2uutMAZ+3b1t2y
8145dexkyAf1Zm4FY19ZSNkDMN0h/zRkejJJtwDHtLHH1ybKKlmiygs/7yAqzjAO7w8u1WKPqsVW
hW/l1+1chzgoz+NBWJxbV5EskdFSmiRq4+ugnsROa1wRe+FEauwj6rPxFA7oTBz5aJwt1snaB1g9
G3DFkW/6Xn3n09G7F7VfP9EGvqkf57vvt36JndS4QFsAIcTkmfhVfQhQtDlESlf7bHDrXd2W033h
l34Su/7vjwdc2VO2/BJMNOIiHKbshRjdiZNpVCCSGeTl4Iszw8Fs47vWhrnM5pvwrrNSZLnX13d9
HdU/iO+zBw4BhHvOabaR0K4NYd34ckHaB0iJPF8k478CrlgeOQeKOZGdvIbzCFiiFeOsdQDwoaI8
i6kCmVnlLaoKFWoWOIdLQFev6kygPPj3ZKHZKDrfb8tzv6Ag0pWq2glWfjcLvXYEK8ZHVCOYgurJ
udSzk2ZL8eS5LEwBj/p6xbaC/K31pGF+wDSPBnmmgvnmbgmLC+3QIXW2Dx2xTIePh3n3gsIwFp6k
aP24pDqEDYmaxxNv1LQPzcxOGVV834bVxj347tbCMFbM43pvehHGlwo0qW6VkWQ/LN1ww6neSobX
vuTy728CxJEz/KSoU5xBGnHStingCDAM8CsfvH/jrguviUN8yeUL3wzjuks05cNSnsF3dQccvzge
0wZlyFNDSufp41V594jEIFawt0sL1CW0bXDGD87tHBoQ0thVr3H8uBXmru/mEuWq6J7PTYcSIpcm
EM+9Uy5067Ba+/utMFeDlxnuaNxRkHX2klJ3qAQOF72TjVV495THN1gBzuKLc4a7qEffA5jLsM8C
4MR6zG/qMvvuK1DqYAB+Fc4dg1mxDiEYTtFwUKh2apaKnvNPXrvpdrkSGjbX6FLPB6mlVOd4KfWN
KI24dw19ZbT55+PNtDaAFeKVsyyjM0zqTEn+2igQB/+kVZDbdTca55co/k8hIUKnxIqJgcny4mJ1
FjM9dgbFX9boW4jojUhEu3zT8mttHCvEYdZXxU1VqzPeBtPPdu5ZKotySEu0b1/hcjsC2bAJ31/Z
wzbrCBk2r8tSqXMHZ94h8SAB9VsU0jlctypWiPcuVLJ8eBCiozW+oLpe7iZSPHXxpHcfD7A2WVaY
k9l4F9Nz7yfrINcHt5n7TpA6LWnbpzH/2o5yC4X8/psO62+FextJSBf4fvat9SaeEAPi/6EolTcf
xprHSUlI9AuOfMGcBKggFIlsh0srRmylYGtLZZ0GsxOYKlu4eZxdBhVVPXifaLAULx9P5Fr8WOFf
h4FUHJ2c8+LDMgB8CpE4eEcAJk/ja/KVKLaZNH3mdRDnysxjCLRUOgfkE+ERv6kY24JRrEzRf7g0
Sw92DrjB57rW+RcYK5xGH3ZwH8/Q2o9b8e9De1KXDi8e3ZlwvHOVgX5alwA4EF95o9hkmkhIklc5
U2dDcvU7lyq8c8Ba3lC+eb8UigW4rP2bWz1jzQJ5tJb8dPvFq3eO28VLn6ARCeHnhE3Mr886F3Xv
pVVdVEDxN7kw4V6qgA87Qzwwnw5h12ZjdNvWeVuM96jy+cG/Ku4Av0pKOnb5q3DBAfvSNiQUXwDT
cdtDLPvx0yj7ak5giyl5cATbATTuI/bxQspEEOIVxa4clrFtYV6JfnWU1IFH3eqprLSa8l9QpIZi
4caZsbaQl39/Mw2g/zvTmMfqPGtUf4IQAiHKeE8f75LLKf3OLWFLPQlnCEKIO1Xfasaa1AUPtUpn
5AlJ2ZDs2PRoOGxkBysRa2s9ZaUKAH7xi2+zF35FMhIlvB0ODm/bjXlaOVtt2tPMnByKZ335naNP
CjEQ5RxGWqAf3sxLnEKOvP/V1IZv1ErXJs46gOCqFfOGyPobaMi/5zz4kQ1lz1PtdQ8OKKxbme3K
4tvyT3XQg+AZtsU35cIGYERzFe07j28ccWu/bmUhZImCuDfq/5xdWXOcOhP9RVSxSYhXmMXj8ZI4
ycTJC3XtOKxC7AJ+/Xe4T76yNXzFW8qpkhhJ3Wp1nz6nuMgJvj/3xfjbaCax4qM1G6K2fJmF6VBU
7cTFLcFSwc32JQKG46Ut0ea0WOzOq1z79fo51v2SZZveGQkF3aXR+TN/jkfZe8gZDnz6hgbCaVOW
ygP6/L8T2PA0fmQ52cVlMwXzAALZqAGBgz+tHimNhah9KmnWWWnmlP5dKiEn0DfDA0uTcmcAnbOy
37oZnP/+CLdgdu2OJn8m3tQfvIzYN64oh3AQqHZu2wgl7AAYwpv9IQVRRxzd2AMerAX11+qmuhOl
xBRoFbKQaImriz1VUYAWwifTNjj4t3LUaGeUFMO5l8kaR5PuTCkmXuc26mG0Ne8pMSPzye6qeNoD
vTuI/fW10vgQtc1t4lVBu6avLqlhPdo+KQCegcpzUELAHQW6bQUEz1c73mKI/YKy3WF3YE2Zv8iW
iTTwzGhYeWloTpXa8JZ2xO5yOxcXGy/6vWzoXW5mSO5wd4tWE75fNW5LTA7aF/NLbBolC2RP7XqX
1dFajk2z0WqjG3A4cyTHNL+ghT/9ArHE1AuzpgWU6Po+6xZomfedc4oGUM1D26G80M4EU74EdJu3
eLQUcInXZ9D9AtWwqySxOjPx72SLoiNAWcYvpxzWFLp0oys23cY5uuWdJQLxnKgKvK6L0L9MRrli
B7rxFbMWIjXJEDXZhbk+no/AlQMTPY3cXElw6sZXDNkrgLacDYs/O1P9Sk1A8ZhRrESpGhv+0F5W
xJMxJbW4tNVY38TEODFjFHtrdtAYvAYz1RwgVVeRoQcAyCZeXmrJ+Lc+mfOvrrvQvA/sz6YDpPaX
uQOdRJ7EJeo8NdtD7aJ6GORqD54mM+QqBsz6CplZq3DvU5KkBnCvHfNv8Tfg3CKQZxrtwbJyMCpR
Ihv5y3a63FzDw+v2Z1nSd7YHvWjmgihTPMdgJdx1tn8QyTjsOpoOocHQ5nZ9/XQ7tBy9d9NQUPXw
AUIS9ybY639BFvfE6rn608jVPIvmEKs9ZhEgxVPjm8nFRXYFIKW+Hcc7x+VRcXP9J+gmUKy8536X
OmRwLwwhlLsHEB1gD/TnrZWYdEukWPkU08RmnSeeUwPvaTnhtq6d0jjNUbqJSMSDbtV/dyHNYyOa
5zq5tPls7sHdDow1Mdt7rxZfSjfLD5tW6kOfFqr/vSmc5BJTiM/XDjFv/RKR7fXRNeukNmlNdZYa
paQAxBae88gGwN4ArpqKoCzK1+tTaOIoVdgTrC4E6iSDeJYkGR9rEO+cTFnVNyJqxW/DzL+TxjWD
63NpbF/t14I8RT2hg8C/g5DoeQkK60qc+6k2QsBXkmA0+m/gXxEbt0Yxd5mNeVQKK73UACVMN+hv
q+Q/GTjW8hUA2FLq+eTBrDZv2TH6oaHwYF1y3/8DGWrhkTvRlKD5wcuzyaegxB88unqkNVap9idB
969rOvAcXjjrspt/w0O2Tl+k8Y5qa9I0o8PT803xLLwKvETUdd8sWc9HkErad7bbr1ySuiOtmD5I
aUYBMhLQXxDHHvdQpmj2BufjJarBtLbNBasaia1h9zhWGbm0XKDPatEaG3fwZRCBA1Gfy7e5SbUp
KQfhsuiIRS64y9odgNfWMZvnNVFEjWWqHUm2X4MEZ5zERcihvAVwefhC6+oCigfjV8qs9t6aoQR3
3TI1m692JcXUc+oIdK23ZkrlnjV+dQ8M1vzFBqvEb7BlsR/X59EcYRXLF/eTAZBKKy4oOJZsH5u0
aEMqumgNz6exyQ8yiRzeMul96xIZHmQS0yrgzDzSsrkXGdpLbLgZgj9klbsFO+sBlvDfe6a2QE7a
ktm5iNlFWt1lSHZ/nYFZ6TYeMiWen6w6T0e7Jxc2jeYzrslsgK6kP9krW68xSBXpF6Mdw0USlFwm
GXG5E/MEFOgEiuxxn01ymraZpIretnnhFE2UVZfINLpwsgr0Fw3uk9NXG8M7FeiXE3PiIKfA2XIn
ekvLRZl98MZvkcmzcByZtbt+hjW2ogL+oD+VjlVTQHF7wUj0VPzKe2O+AQ9pH8g8/7VtluUOfRdF
ssJoiF0wgmxsnr/yDA5GZh4aZ9LGDkEE9P36NBp7UeF+GFLOZWFbFx5TtPKkCDKAeId1cCAmhemc
u7h4KjyxcmVqDpsK6qMgiE4q4iNbH40gxXDNKQBv3R+DmH+v/x6Ng/nQBZWPPknd1rq0du/f0VLy
bwmpjbU8kO77FWvnfdtkA/rCnts0ie/t1B1PZdXwxxReZ8Wh6KZQ7L0lRtSIKacXALzz33SI6ZGD
ipwHY5mticbrjrD938OV+m4/TclYPqNnhv70M9P9LpqIBVTm8sWBCz1e3w3d6VIu+6gprNhoevMi
rPh3ala33GgCqEeBkb9J/ixhEuhV77sIgJbrE+q2X4n669SBoiVBnhliN36xs9ErzG+NDDmLFTem
mUBF90kQlqA9dyqfKbIg01nUwL0CEUt4/nPTL1DhfUAOTRXU4uiFTiCqjMBCfcx6ulbI1H3+Emu8
8yrc8kXTQm75toVy0i5FP+mhSAHyuv7tmmOlYvtMLlgfm7x6Fqm0H1Jm8sfCpia6tSfoQ47l1+vT
fM5qh5h0MZ13v4KWDvVQvq6e0Tj4mkbyixz5CaLL0Y4V4otZT//IIjd3UCw+1gCDMD/57WX43+vT
637lsrbvZp8cApbhGS+myQQLcJpWd5TUwy0SGwdvc0FY1VmUEFxG/rpKbyda/or69hRHMNDrv0B3
ChTzJ8ybU4FG4OfMcf8OoBmGTNNqYUE3uGLzoNgypqxk4gJOUi+Gyt0E47NGMBVv+3jFxNuBOzMj
DbmgQd4/sBnskJ7VP28Z/APb/OTZXtG4rLi4iRk9gluG34+Mft82uHKlc9tBPyQ1qud/kTG+nYPS
1GVruODP740PXPEUnLntCEKz5xrEyGATT0oniBI50KWHc40/TWN6HxjeOUoRrsd4fpFWU1KyB68Z
+FfkYDYe1EAJreYAUADSQuyj5U3lBSAqMKI9sHJtdgdmrNJ8GookMb7JacjXgv7Pj5yppknmuaro
FBH+lsPMH+fKBOFuncpqrVamG1/xmrQRdASPZv0m/LZCz+8EjljL2GaNKIT+159AMq+aWROLt5QZ
2d61c1DQ+mKmctOVZTqKt2Rjac4xtuFNlEhTuKDvI6JYA/rplmb5+ztnCILWJrKSbrpNC7B/5ClE
TpdS6HWD+fxIm2rCozLZnMWdXb7NaDsIzdQww1wWr1MBYsvrM+g+X/GEXYviczG79dsI+O7NAhNu
Eroti2qq/Ctgf/ZaUQ/lWzoCdtX7fnk0Ml5u3FbFD/ZQcjCBQanfLJ+WL2NWgvLZ6ZNN7SqeqeY2
ZAaN86xpyrekTH/0SdGfWyvb1LuGwRVPOI1OC1LUsXvzIF0ceBD2OKID39i2MmoyIzLjLp4Sr36b
LPImO0gHp3zlVbZY/MeU34dexNqoJ68H0ekbj8Wv3q1uF5HQ1hy+gtHiS26kN9ePpW4axWTNErBc
5vD6rZ4X/pXE/ZkX3bNJkb1w8+HrAMXl6xNpzv+H7MUMsoNBFjaYIvz0j8wbsBlUg0SKYdv4zn/d
A0vi2DPSmB1yp2kPjEBRB7qga4zruq9XrNfmENDwJq96E2Nqnpu24Pcicdfe+brRlUBmTMFsRHpS
vPnmXLXBQPsS4EnQy33ftjaqAeeeOdRx1ryxFpi5ew66gvacjH6+EiZrvl/NU0QghkFTcOQdUvSl
7CH80B+NYu2drTmhaiOipPMwttZkn2npfecpNODT4SbNmxcK4dpKmsdNa6SmJzKrELGojPYNdXgI
iUIhBWh+MfFp2nZA1YQEA46EibKebqfJfcs7748Vd2tskxrcrfkhGeENw2wTfD0ZxO8O5acXkB3K
PQSqooARMp+zjhZHavwzIJZFm3W8CSTxodXQKsbIi0Fo8eZ7hn2IXIOc+qb/cX1LPn/+mGqboQBf
sudzmr8BbhnvR6sBnT2r7fMUm4+Wn/HD9Wk0d7/abWg3zIUyVorrjUOBw+buWw2x7l0LbdyVrdfN
oNi3YRMkafMBvpy1Igu9xhhv/dlCrsjLqn4Fb/Bv6+InN4bKrZBNMymd2IVw/WDiijtWJR7gP0aw
49Bnvxqr/DCAdS6Zf1Z1QeFgCvSLgXMml0gxCug6eikpnkbDAI33yuWi+d1qCsMe4xxFqTZ/i2d0
RLHCvzcZyC2MYc2xaU6ImsLwawfI4qjM33Kn6NkPDxm+Igq9idnpcxw7/THKp1Ju8aL0Q6cJupRd
n/ede2YtcIvw0Zeo8b5cP4OfelCMrXhoirTCciNGhwndsDeRkNlxiOd/rg+u24bFs76PnA3poqFa
TLcRVLgDUB//iTP0xaD9/XJ9gk+/3vvQaYlyAXUAeKjfwDxvhRkoxfZWVa4EQro9Xn7Vu6/nZdL1
iAzbt5Y7Fko4RjJaOxBOjPkur4Vl7jo/tl+2/ZDlB76bi8WDVfpIVd3WJpJJdZbALoT8sW1wJUIp
qTRb3xm6N6Pp2va2Z+BrOjAnb439tgmUIAVFvMyGKjn2uWplICP5g/rG2qNfcw2rjZR2XzAwyIzu
GXRCp8niobAG3Pf0e514X0YWr2X2dIdVsYRUUgutui3yLXHhH1KXggtw4YSuxuTP9WX6dAbY2pJC
frfJZlSDJ18Q/8CFfKgt9EyDhfp7OYIl7foEn5oDJlDfHLkjQb8/WOc6BkJr5sPmZzAGV4wZTBzw
3kBQH+KqY0dute0D4as0ibpPX4zw3dqgfbkGwz+bzuDlbu7wHBBPnWjblRjrU1PGty878n50MNHJ
DtQOh7wqKx7YKTDl1E2afQ3xnYPVr7mMT88q5lHMGCw5eJWRDrz1ThcZu96W3aP03eRnS31aoyUb
JG5BYmdrXKu636VYNo0gxBiBYewc97Y4c5oQHlSZEf020XLwOA+0Wjm6uu1RLVyYE7SLwacLpv8/
EZVzWHb5pooTRWFX2Z04NdOE0+rWHcq+DCHcYpwlOHqKnVN4/G2TbXyQO0sBwPDRqXKAihcNZJqV
obf9JyjGMbUS5ENQqDjUoNiDLBU5Q22wPoBt62nb5yv2EVmmkBFY6YCUzxFk7UHiOGQ/x5r07SaA
BLZBMRJInLpVOfTmGdxK9p4REB6hHWOAuCVA2s7oFivGqDlLTDES5vHIKTqbHRYMRliDO+JAEn/t
SatxsqqOF5UGWOmbCHWrzP6bAo2xM6m7L8ZirTymm0AxBdNNusirs+m2R8YU0hrkCfi4NtwY1GAf
lKA9NZwKgSR3z1FjyKM9oKofN/z1+jnSfb1yy1WdYVR95oBv10MTebCINJ2LUqKvf4g2CWnQD62E
RhvZXVH5mMO2iy8A1mZBXNpteP0XaHye2kYYDQCfzqSOj1yyL/EAdSfEA8zNoCWUHa5PoTmhH4S5
SIu2IGgPHRgk741wQcyL0Hd6e+Un6MZXjNnFWycGPWt/B55P8JUx8pTQ1ThGcwd96COMwc+LvGl/
F/tedU+FG4d2sRwkt7mPo9ZqwdqLWbetlGLLIKKP/CSZSBwkBcKNsS1lwO3mZdvoyvVmki7nnV1h
9Dxh7OQkYxyOfbyJDB3nVLFkiK31YrJ5DeAZqpySpw2+vSMP3my0+22/QLFlu6gyp2tc50ztFq57
BLClnNfieo0te4ot0zTquwwEPAcbmsT5PXXrvtkzsJxaDyaAgHJljzXTqE15bjQR0zNAxQqy8MfI
S8oAbF9B5a6J0C/X/If0AeIgJWqlESji3STGLkuoIQWtBRC5203/9FkDtVf3aVmwqkdn2KqG+7/A
r8+mVK5rKYUTiSqez3YEhYUE/BPNAMlZOHYjNCKw3IQsdmKGTAZo8Xk7D+Br66dc3ApCLPcAGrTC
/NZbvum8OZFHyH4ounF6NH1rFn8QZ4DZLe+XSFNUC7MTn/0SKlJo/hx3RSGT4n5o6GBtu09VGThu
1Mi95EmEhwtOME1tBuB/lW1JpWB3llPxLnSG5ErhgHAE7IpmLZCf7D037cZdDXqmIgRvdGn/3WQq
aj9glKZ0TGPDOPTC+95C5qS2u2/Xh9a4RKr4EU4KYjEzjo+sBtS/BRwEeVxPAG1WlCFv8NZwBDg8
rk+mce6qdlXsIAqneeQf6q6gRzlF4rtf1HJbHKiKVIH2mIHAwDcOkyjzgPu4Noxi/HH903WWrjgU
Fy0Rdi8J7r0BbJm2J37JFF69btdqS5q1UVsAZTMDEiuwxxxtdLs6wzPMjd0VYJRml9W+Py6aLulm
zzjUVr9H/u8ulsD4yeJXBImwEaz+mxZJ7f+rE9k4o4XgwByLKXRTegdS8hw84M3p+gS6RVKiA/BS
QjrdSsozwo5pl3NKwwipjuuDa7ZYbf7L0ecH3yqNQ9tFfyTaOAJuOL8rJjdVG6iv6tsxapY9KFez
o92iuS2SiF6zLF1JNeu+XjFk2UxxZUGA7BDlSMznwwjO+RnVhnENvKlbeyUkkJVZ2jl6/87RBOCr
C5bzkPf52tNBN7oSDbCWDGlR1PyMllRwc0M3KIin7Pv1nV2Oxyd3GlGMN80NA1Ln6LOUEKldMkym
wW56SnbmOK7kczXfr3b/pV5s107s5cfe6VKw71Lipz8qkkt3BTurm0AJBSQDmMeVkp/N1p4XWjY3
aOiaf9ANrlz6uWebALkM/Dz1iTiaaWfuE7mpSYr6as9fjyI/q80qjYN06rOXuCF3IBQ0tlS7MPpi
D+8uYYhcWg54O/nZBYfNA5SOjROJpo1BvLss2LvRa8IAZPIYHCegk6HLi+bOmoZ4S780vl2x2T7j
2cwch4PGEQ4BHNIC0Huk3ixztQqpcQuuYrWQgJYTGZ3y2Fo4NtyLRSDt6W9XpU5w3bg0MaqrWK4k
LZhBYywRT8VFyii+AbqDndxkMIIIXKcBdFDbG2dBsVpNs6YGpbnR1AY/iEmQrh1GgaeudTRxm6FN
BtLz3TcD4ZEBSMb1H6cxDLXBTxToB8/ELI5SolrGzXnaww/+2ja4YtIROLFKzxLiaHvDt76yZdjQ
cS0XoPtyxaTZlKMON1riiH91SLsBZj9sgwdRUI7+1yzMGO5tAsHbmYtJLA3a8d6x2J/ry6I5sipi
zRZQLTEkLBr0nCIAb8iEeAssMaQHDde2KZZFe2fWrbRqw/aYONYNcgBxXlV7mqL9sAE2+voMmvOp
gtdomRQFMNziSN3hxnRhCkP/rW/7GzeHqo/cVOXDRijm3ddNhXZwMd/yDgFRlMBvmNG07dmhIth4
7XtmbefzbevSJ1FCoNyI4jWdUd35VO5kdOrwGQ/b6ij76B6kFOAE7MCncn31NYOr8DVuJxDxQCBx
pAkA+ibzL8m8muXUDa6Ybds33WB3RnqSflmGoOOkhyKnbHf90zWxigpfo7wrrAbic5B1qe5qvO37
obzkFbuxvFquLI/GwtQ+PFaWI1SKZXWEqN5Fjoh0xQzWay9dwwfplki5lHNSWiYHTe1RFtmjuRS2
m80nR0WtTdkQARbq12ewlvaH3KzYsaiHb9uWX7mS+TB6KYQkm1uJxu74GKUtorkoabksT00ZowPo
ZJCqW+uH1S2UYr/UH2YBBgJUnnOwJN7A10Gzocxzx9pf/z26CZTbGUBCBL+jVyGDU/aBSaFDDFTh
922DKzY82WUTpbONczSD1ymf4RwMsqm1kkJn6L8+Gq2irKbQQzmDfrMLJtAv8iHvVyxAsywqgM0F
x1w0GWZ9hniHewBLc3xp7KFYudg1Nqzi1qi0WVFB2g6cpwhQJhMPPsgP+SYP/eVdv2nxVeyaC0Z2
OjZdc84RtB/52NkhFF3LlXOjub9U8FrO8ijl0JI6LS4id+mppd/TojlBufmtMdfyp7ptWP7+7h6G
vIgteNM053bCAeqtIn6sushcuYM1bu4DVm0WGRmapMGrZkh3eZc+cuS7QmRRn69vgW4CxXrdAezS
S/nsDAVmaF1OObr1zCaJ/yTJWJy2zaEYsNs5uL7KMj25M3q2BEseo8L6WdPs6fr4uo1WbJi5RQn9
7RERxNDeS4DioOHm3DZFvh+4f9/Fa7khzVaruLPJ9ewYJanmHLk1uKHcLnqEuJW71omg2QoVdWY3
Xstqv28gb4YesBYhbzv6lyFBHuH6Oum+X4mnU89mIK0rm3PNEKyXLah0/Ww+bhtciadFL1pvBM3o
WQ4LOWsEGHDQjBmIGLaNv6zaOztDKZw0g5O1ZzDkVmB3gK7QoZvXG2N1i6PYsVlNvcyjfr4Fmch0
qL3iiU3ptGLGGm+q9sJBk1fCZGFl5kiewOF5wJV88opXVOHX3rC606MYMvQy83TqrOZszyBcQIn2
DtpbXuDI1WqXxsxUqBarIA/q26Q590AqBNiQb0vpBJQxdohoyb9DgmRjdGcqFg2x8BHAsAEW3ZoZ
8MXNIijWhlvfBR/a5GhdQOdqaOsjFU3WHcs0dv+ONYiFV262zzecqVitHLyQUDeQ8+2ExlowLA7P
UOz4KWb/Ygqy4lY/P7Ef+uWAtjdRgHKSU9QMdghC1eE08KbebbG3j31yddQBcD8nJ9DWQqbBdeXO
6dbw3Z8fJaYitmRejbkPsc0Tn5yffK6jACHxDeS5nvseh3bO/ZX0lG4ixarjTnQwjCS7R0XrEnvu
GRQURzkOPyI/OwAIsDKNbiuUkFvkkKCdWVUf7aWJjFPQK68+YXU/QTHsyHNEM5Gmvc2pTWVQWQkz
IJOWdXu7oWn8IIy0P4Oq3hIr5+pzT8JU6vsW/Gwt7tT0JFLoQISTrKEcD2WL9kFMZm9vSksxFZoc
GXkDHYWuvUVTabkHULn9Upkm37YhKugMbRZd61XSOgm0DP4bdFfDKteMZrdVsFlbVnlDIHR8AvkL
UsIROmKnMMnSbiUfvLzCP+T6iU8V77eYHXQ+beNlqjoSkt4CtB2itUQkgeGiktkmQ9i6brfiqz79
OcRXy3bxuDQ88th8jfL6VhryH+JtWyqMrSQaBC8LCrlU55V28kFWSA12cFQbP3yxmHchgYneFzsl
Yno1ncrc0eWr6bytnINPVwKatK4tw/YH5zWB2HXQMsjfsoJ+2eBdMbgSzZTZOE0D9BFfZ1PG3k4k
s+/vOSvbdEutBRMojq+n1PDscjZf2WQ5pxmi0DdgKExutn2+4u9cYjox8Q3+lyUA+bkFccKNLez4
dMXh8cwf48ltzFcIGXb/FNSqHtqEshX6rs/7WTC88hoZh8SdxyTK//qsu3chj0qhFrBrR+T6C4On
AaTp78nY3Pc1qu8jyLBrMBRuWzbFsOlUuibSI/QlbkFZwJfgL+2Bcds0ulq/c5uixPNkcF8Mkbmh
WYMLOcJrdNvgiiHb6QyiesiJv7AOWhXzkiwxm3TF4Wk8kErYaYPwBuAmEf8Fa0wH3MME6h6ASNcY
R3XDK5bc+YA3R3Pjvxkd9BWGkVhBkaSv2xZGsWQnoX6Zg4TmJYE2dxBZEFHi9bjWIOp/fhW4ihnP
KK75ECK1X9oZGhsl896oBRGryeG/7J5nNzPIOcESCYCeHNfaq3TLpRh3JVzSDtQeXyuXABLE47k+
NU0tXq4vmOZ2U8t5lScd4ZoGfRtc4z5Ny7BumlMp5X1G+33RgWIn4Ste9tPQifhqXa9mVU8ggNC9
gg72d9OVISQN9mblPvn5sJ/qYX/9F30aMGEaxay9xolnlLW7V7/O/dvGyMdjPIP3KPg/ylWaOdQq
Hvil0oZ7ctzzuQya3oZ++m972nZZqPQTtE/SuOqrEe1VtykU3G0wkF9fGs1ZUsk5DepJMvkjRs4f
rebQZZdt4yombRcOHqMM4zYkkoEoOhDmULLy0csgn8RfavVukrbfD8M07g16M8n9OKRB04DEcJvH
UFk3eyBRR9sCO10fV6dxrl7i2lsJe//lH/js0xXb5Qyl/dQ1x70XlHdy7wfdrt03uylEX96O7ar9
A90lu++vbmCFcid34z4Om0AGF7ESGejWTrm8mwn6FLbE2uXiHFsVAIUXNHOl/Vobg84OlNu7SSD5
7EdYvEaIx6IvbwFd/WmXyc/r50r3+YopF0VcDxnktvd+X6ZBESUn3EMPpVPu5pKvIZM1RqGW9lCJ
waVvYpNGsyyCTNhV0GyTKiK+ykxRj7WfMjpjY2Mr6LzuQG15vL44mrVX63qGUbZg6ugXH1T1O1BF
FV+F7O0bSTtnS6IMX6/YddJEOWB+WJqMvJbJg6juiV8FbrlyOnUrv/yydy8G389jL61amMc4oVEs
Ht+gRL5Gq6VbnmXSd4OXfb8gbXB2LPQVgpI7cDAHqf399dXXfbti2nY/ip7GGN6ov4vhp2v/uD7u
54xIWHPFZKHja6aTB5OSl/K7uUcXGPSEfro8tHfFPRq2Vu593fcrlmsM5eS2BDcYmtPDoS8P/rC2
NLqVV6x2aHJB5xK/YOQ/0FgWJOKlYZfry6P5bLWG5wpapR4Zxr1b1cNf1nZuGZKslPXKZaP5drWM
h7aTHHB+Me7nCFBy/y/Jc1BOrbW96r5eeSITQklXEBya0jvFvQhy8+n6suieUWrtrmkA16gYRs4Q
Tb+Q+y9j2B2/5Qex672VpdF9/LJk7wwKqV8LzSxYmpKhx8iHuq6/0VZVLes5npDsnUoY03io5QlU
W2B13MS2RXy1aAdgUesLbxk8O0zGb7oxcFAZJRpJWBTH8F6Jd5NMT76x4hU/p/nAByum2UaDX0FU
bNw7XhemPX/KrfH70JITs+1XK+8Pc+98s9o5bI013irNRauySpSug77QDL/FzX4OVg0A0z5LIexm
bPM2aq1uxjvSiWUBb5PsO35uspX0geZJoRbpxJDUJRSyIWI7pW+Soz0Q2cvCmB7cPDr1bE3WXXP0
TcVup4oS4o7YEbu7S8fbYg3TpVl2leASxE9CEA8avKbr7e3KC3uvb4KhLb+xFM1d132D7uMVuwXf
ejXJBs+JbPJ/xEZd4EzVa6xhusNqLrO+8wqlDbbV0oXjoW0UdFF1SE0eWAYHFWF1Mlx223nFvhm9
sE7WtA11m65cvYZTptQe8IO8uNhxClR9Bo4Chszvo/S+Xl80zT2gCldbQ1J1YCTCHSYl5PzaE6Es
iNNNCXHiq8U79KFWGUdyd49O74ALcR5NZ8V96L5cuX1rOTk1KfDlrLtz5VfanKpo5fL9/Lh+LNM1
rRUVLYYGAHs/d004kCbs0nyX2Jvgh+RDpS4ZwHdeWThOrMTd+3dVXvtzI/hYnSt5SQaJSwCI+gOo
Ib55Rb6y4Lqhl9V6ZwEja6RFHDiHhZVmNIbQkXzTlfuhMDe5krLewzGpit9W8zSSFbep+2TFaOOy
BVnecvxMUu9rMu6MfFsVgKlq0z2PyoZH2ECrT4/+ADFLa03LSXf8bGWhXXT+QxgTAYhIDi6q26L9
xzWTcGrXai+f286HWlvtpiBV9TPM4LxV5Hde/K68TUmdDwW2ZshKS9TLkhtR2Lb1bozXtFI1wR9T
y2ulzLkbGXCIUKnYVeVltspDVdKwJPAr94VR3Las2s31WfrV7rp/1Jwgteg2goySGxO2mRhFYDhO
MHSbkHSEqerSUEIcxcBgqm1xSpuvjbff9smKnUp3Tno2Y1zfcAIvr5ec3baRl+P0zgMUAkDyGWy5
+6q9KaCctC3sYCp5A5krjw8FvjgXD3a/S+nKa0G3ecoFmkM1g+EZJfe1eZMOOOyH6+ugebsyplio
xPmysxgDT7f8oT+m92/WVxLeGl/i3Vo0o3ECKmGD3TNzBqEy4o3x91g2+9ypwa5wHj1yvP4jdIuj
3J9OllS260C1xHLsoJz80EvWSkKft0KDFnupK7w/KD44AUAPi/UJ6VGEyS47iPvkgKL19+nxzjk6
YZgE324cI3CfzvHPTT9I5XAgTT94nocVK9qTJ+9Gts2jqcQN/Yhufj+HRyO1fYIruI3YRhegqj8v
qeSicyMJdR1vN3py59G115Xm/KiMDQ1MtXVzSMezur1n3PtZZtHeTMcQNbU1h6y5RrzlaL3bZqcW
xO3rZZv9NqxZfO9XfmhXa0ldzQlVhZVlkyclzXGtTsQBwR+wiXsZC7HbdlwUG6ZFhAqKgwUS/kNs
xMFMvm0bWHnWclk3rbTRQer4ZcC8Gw4XfH3kzx8ETOVm6OcUMoACI49dc9vOXYBMxY8RL0Fk6V7J
XK8pwvybTfmYz2cqO4NfVE5eFFgb+rU65Lfxb+9hCI7GD+dWHLJb9iTON5uQ8ISpRA3gqnSqpsRU
Nd9X6aO95t40Z1NVTi4Tv2RGEyO9yJ0gI1GYJc+daa/cALrRF6t7d/JT4nhZzjD6TJ7S/LVOn6AI
fH2TdUMvf3839ExbZgLOPe4HEFPX9T+uk4R9uvG7FYs1SrAjlT58meGW+0E2x2zqQwYW3evfrrFY
lROhs5yc1w3uxapnD57D987grXy5bmjFXLnkY5VF8DX2uDBgoIc3W8Ow/pv0/Oy4KxZLsjElIImQ
++ZZhtHv/Ka7MUJv74fzwxd+x+9I+NU7/eEv1xfp3xzuZ9MpN+842FkJ8hOEyPfyLfpiy4B+MatA
HkCC8vI3eijvq3vjlN17u+ifNZT3cjA/mVNFW/WxwRGUw5f68B1Blpt+UJDqkQ7LI6Dn48obkWmm
Wf7+7vBWfgRKvMKW+4L9iOs7zvydqL9G1o9UHkm9lsXT+SeVLsHwhem1kyP3cSpDEAKfej862nMf
sL7f+cx+rGDwtT98BbvPXckiULKwcC5FWJb2nubz4zit0VTqFnb5+7tfDMrOfhGGxrnsf2Txrk2+
xOaXeo2bQHPqVcBWNPIMoUEt99zke5/KA57KK1ul+3DFFXRZkfZ9LBEgpIW/qw1nx3P+VVa3I602
Kb4TACv/uzh963VGE8G5xwYYLRII5ogIffhZvMLOoVsexSmQuPGMQsJX/o+zL1uSFGeafSLMhAAh
bsml9q7OrKrebrCenvmEECBAiO3pf8+2c9GjKYpjeTdT1oZSUigUivBw53xHvJtIXFUP5C5YKzIU
T9gKp2XI91TeavGz4AfbbkTeKx7eJVUIJEHhqOzHQxZmO9E1z6Omx6neosJbOYMuIEuDX5pn7eUC
GXa+j+rFYzSjc8E8eDOEqjaC4pVQxJVTBj935UNkAitf9J9p078ubXjT6eDJVvpWt1cR70XchWg1
pZFxg4LpIZ8fqvhRLkdZbEDLVnbBJVdQszB2UhDgBiC4TCsUwI4xdMtTzlR5/NjTr5iny7CAIHAm
w4BfP04/4uBpmvYff3ftpztHtynqMjCX2GYKz3PyZWyfWm/jRK192jmxQRmit+hyFRrz6AV3Zfa5
vDIz5CKwrI6Mynz86nnaJ96jua66zl24lZwKWYaXVaZBmLLsV8yuyx66AKuSayjgLfhwJL191PV4
glwZzbi4qirL63GY8OlwPpTBMymvC8BcSNUomsKfI0RJDdiYfe7fL7ze8ForJ97FVMHLghA/yZGk
oadiufOSW49/j8c3325lgVdsz+VG6HU8gVMQwUMNNd1QLp+Mzv6H9t7rttPFV4XoW8VpxARoloFZ
M9uN3Zboy9raOAeyUioD5LzBw0xXu8wDw0zf0lQO9tNYtPs5ZFtlqJVL2yVHAHU4hHAShYEKepTl
fMPYm49uCbtVc1pxWS4tgg5joSSDYbLcfAHrBRreX69yWi4nQkb8KvY63Km+jv/uKyUgTKSqT5Nv
y7ePR1hbHCeuZoMXZjbDCEvPCMSRS3vrAZi/Z6IWh3yq2HVu3QVS0bkwdasQOPt0l6j7xB4+/v0r
F7eLoRp9IOVDhc2l1U2JJI0Uuz4abzRtwZQrPg/FxgNkxVpdQFWvmkTKHOsUV/MnyGY+ibjZAS/5
WefqFtxsG8OsmJILqgrBeNWBNQ15kDb5AeR5lc6cy93Ha7X28YsP+TPsbimPDZTXD4Of7/LIpv1W
R+mKF3JJErJJTiKe2HBogjQo/H0yfO/KLWD12s92rtcmj3lGJ/xsnU+pjlWKZM51C+KEwoONxpGG
F+9WP4AspZs2Fvp9KDh39Yd1RZsB3eyX74LkdXnMkYorADK2tt2X9KX0T+W0pXO/coBdJWK/64OR
Z5hDFI87VLzSSr0m0UO4Bb/53YP/zivYRVWVXZUkeX9Z/i9/mR3/fJ4/38RPj2Q/py8e0ODpx3ux
YkIuuGoKazIF2OFDjD4z8wUdhymrv3387RULchkSmjLSWSDxbUXuxHSfb73c17572ZM/DpQ/BUEE
kWFUo7pfCSnSocs2VmPty85RTQzzkC6r8IatCtj8lPaR3vDE73pMzl1BU6jVN3FdF/TEFC9pajPd
wRhBF1gAzsaREJD3jCgvpHeemf3kwQc9TL114t61Vgx+me8fK5bFZc1FM5oXFkOZexyK/m6Owefk
s0HvGmq3CCXeXT+M4/gMNrd91Ay8e1FmIocwb5JHD/WnjahobRaO3+CCZ3XhSfaJicY7orfzNetB
uaE60No0m3CHtVGcDFsGMuRCdoR9alH03GXRCPZlasgBdG13RQPC1I8Px/v2ELtiGGPDAtMspn0x
vSrFngLI1z5w2hJTgQKYBN03lETm6tAa2fAJKf+4N/uPh35/l2K39ZpCPRkhct69UIiu/I+ZaY73
6EIsyo2prX3/cpn/YW0Gk8iHgvKTKGN+p7TNnpeOB1d+/bJvf3x9jFUALp26fZHRIO5Gk7c3kEcx
Gzb2rj9ENdDxAGPXjzNpeX4m8ATPVA5lnEqvjvZ1wotfH6//2hiXdftjBrwuB683sjgzq/sfc7KE
S8oiH4R9JBRbkqNrgwT/HoQq2sc1YHinkekm3kvbLerYFVo0+1ImEDL+eC5re+2cSYjBkia2U36m
dRh9yho1kzSgqnn9+PPvX4PYD+c0cjtVSU6leM560gcpJCb8mYAa+aKAix7vsgB/VsHMq54bhEMp
9bWZ9nFl63JKLSkCFqUcTZ7lTdnJRbdp5CNJSXbo1atQ5g37Xk0bibi1A+2E9BzRaVF4RpytjmPg
0sRXkG3WhzAZWZppOPlOR4eetls9OO+Gxjx2ESYjqCa9EQf5PEfUfDIZPJOsIQPwu8GOllBoHUpQ
5368Dyvb7GJLmFUg8i5wLCSoZPhelLbvUwZnn2zcvCur5yJMTBXlTVsH5DQHSJFMx7mpTZ4cbFwD
Rprmgx5jfhyhZi5BncUyytKizqnaKiOunBbuOBVrCygozNY/ZdBBnT7No1jifQAQTXhbl5Hc4vl5
/26JXYmROenjbqzb5oXM0vteyWhebmY58vhez0tH0hrMKlteeM0+HC9D0ciB3HAUnhiYHJC/9cjd
3Ji/dDHSEx+Ht77HzfaxdfwGhf8nWIUtOs7GFkvDqqqOT5WGauo3MhmjdyQIS2Z21pZ0GPYc/fPz
iVqNrN0uzwJVhzdY5b7Yh5zV6lvlRYM5BokMIBLLKTfxfYTnx1UsrPiFrp8Cp1JjdO2/qBjU3m0B
js8x6abUD9FT+fEqrNmQ46okyFCrLlj0S1aO3t1cqYu/gkjSbYeIYiNptjaG42SwrGVjsqJ5kVSY
PWngaJsp6/aFf524O49dQAyHEkAw0IS+WDj3E9pD628F+po27ouVCbjIF9ZmYV+g4/GFd6U8yEmz
Q8YQiRZxxTf2Ye3OcFEwmgp/AYM7uOSMqtJsBPdLFQRfZUZuCO2G3//DPTDJxi1uB9zr+yoP/vn9
HzbDVV+QbLfAl26cjpVD7yJndEnAWp8n8wtkcsaUj/ZbFRmol+fgcQGpwpXm56JotCwL3raMvpCq
b9Db1iePpPXYfmhNuVFJWds8x6VkYJJoRoDjX3jdkr1qQrjHgNQiT4dsllu8rWvr5TgTXSbxMkIi
86Xlc2D2IFj1KJTioCuWqjg39jDUbR6drjq0rgZKOC9ABrE6e7nQbzCtukPmoUG9r5m5/XiEFT8c
O26hSsJGtdZmLzbU8liVsT2IGtzbeKWdF1DTHpZ43qJEXdsgxz1ojsa6RYnshXvzzxZkcoD7Qtuo
Tki5cbhWAgEXblM1iT+L3mQvYFYMfeA1hzxHZjEp+o3lWpmCC7IRxchYnGFDCJ7LuyrCAw8SEt5u
6cRWrLE2hPM+AV8AqRJaJy8ZgAZHk0/Zntedfuilv5WiWLFhV5PE8qESOfjuT6ya6m9EKfDWpWNp
ZYJEKUka8t1LZFhvAcTWZnT5+x8vCtYFoH6btHrV2TDhLQH3YuOi23liJIePzfj9rhIeM+fw08or
h7kI5KsAH/Frptupu5GWeMXOBIP20qCCn7GAYj3yfIoR1wxImoMrxC+vtAzHL2QDhOvApCpfqzAs
H0SjP3PTtLdlwl4/nuKabTsxQiU9tGb7VL7yTnWptjy/L4L6Km5ErJ/jB0LP4CJKwukcFpAlhBBL
/xX+NJf76368c/RtAQ2nLJLzWYNm8weXujl0ocmvWxoXk8PHarG0odVrFqtCIYOtM5Nq3asN61ox
YJcFyYqgnxOSqNcxKVW5EyOoivesWjo/Bff/Juncyg67YBwOLV4BAYrkTJSM9y04N28TZq+MMV0+
JOZniMUqG5xtZr2/bAH5zrFUnU6LSWxRj9HfsIV3Ym0XZ8ODUnojGtjPs++b4lGHY13foEjiifIw
CJjBj4L4rXqWWQh+UtDFxHJns8xD7QdNzAE9ZEIFxQ3xwjDZh1MRzSlk3kCoL6ecMAFFjqh5EkUb
ec940CaJOIQsKUaZ8mWu+ju/nRVnKQgOzSGpFpkfcWn2aA6NqZc9Zk0ffx/QLNTf8oKFbzNUdunj
GBVhdkQ2aATUqTVt8wqFX8UfzFiQuQPDTwZOGx2UQ3sH0BBpfiEBVtcHVnpBkoIjgcX4iVMSHGeh
pgeE8v2vOYOM4p2IlvI7DySYlEmTmOgIwj8Z7+Z60f4jZ3l2ojnl041uGsIfECTHYLgR4fgX8KmN
+moDUyc3BAylCAYhP4xmNRt3+V9V0odzm46swuVmit62h8qvgwok+Je3GrABbMf6SSE4kbH+VXUA
/N2DbB4PKh53kG+t2ujJYMWnF1NXY9eijttg1gLqJ8Uzt9ni7dnQhPN3VlJd3mhFKzocqqjP+nln
2tpCptOGXXOb5XNiU7TgG7qjFViffqBtdog+s6BdTkyDLvEoAGMsbgT6vwBXAI/WclQKD8tUqbIQ
tySPK38fJtTQlE9L590rnoEnpU9JPrfyuCRNI1OmLly2PTi3nka8jcJjNWgDWgGbtEtbpbagJF72
NAbd/QHqiVF1c9EHG46qmqrJ7qp+itognY0ewscptOhBaRetf8bTNLDbloIJLq0jUrCUhogUbvJa
FdXzzGf+pvzCK/ZTIJv/cdIvsAns91evWwLvIauGZfmpbSztnS4DNJ4ZLjr7IMWQebCIfv46gAnu
b7uoPkwzb7LZfsiXmkOgLfS+i7CTzbO2qm12rPFkcZgpHNmj7X0x7Ju+L0kqp0g3e9ZGNNnpySbB
TR7L6SGEklmw66gJgeaJp+QRonJy3gdgCic/GZ3b+RhOplH3uJRasptaC+6ThvToehKmg7mKeSzU
DYRcpfmliWz//q2e6FWRrG5pI+L5efT7iO3CpYvx+CnwWrwbIUuU7TtbY4pVc1mzLmFVB7UQUSW7
sNPDroAYEqi4ZnREdMdosAqQQjMgJTJ7rPlugigp0sX25eelLur6G8SCenIb1d0UYo4L+LuIvVzV
da4WSO8wb0xSz+CVcNBNFaD6T7rmfz5c+xcORHV+n+QA4O+RAg//VmLEHzKz5GcVy7pLm5F19KHJ
fEV2YR8bCUbzGcOLlqFeXuf493vJwyZA2ymPzH03ylx9aitevZBJJgN+EOBLD13Z1wVYiJVVoJ2m
MzlOSOs+caBZ5G1ooZuCM1ahmNcoYBUoZOV0EnzrQFo2pGixUs3jUs7tiwfyRXqAydf5Pki8GfwM
FSm/tpWYRDpUmi83SW77+K4ZLXIKmaRQCvZFQ+eDMgN+fAD6xvDYeon5UspuguRUS22yF5AjNzvP
H0P7DYlhv//iW1p+HSW4xEH9aJL7eZRgOsg1I+3r7JcggoRiwHw/FYZ+jX0f5VhY4MIeAFTK2DX8
kzx2qeuyyFZNPrX8DPopA+Q79ZJgr4qxscck9qstlYK129IJuCpFuiIMi+BspF9Ve6pkkOxAb/Jy
VcQSOeFWGMc8h5hscs7KaNwp5HxQ4feHK9fICbdMwZlJujp/YRl4wU3mhbccfGDp1MfFRtCytj5O
yGUC6wfDWOQvGdpNb8jlxd3MwZUxvYuNJLENuiXUwXmiYfkSWOvd9FCxhxhF3ovrHvQuNBLAGdoQ
VQfnIaJNc4Mz5ceq+uxVy3IVSy6PXVjkNPQ+8qcLPwe0H++t18vHsQeRx8c29G7JH1+/vL/+ePgo
RuSFKpef56UZgH89GQMvx2uypCO0xkBzXqCXzvs+oL37yiEvIewfQ3JoLI2XG/pMLq3c2PjZgu7f
mpBAVTufd3At+z5CXTUfxy2FqpXw2CW5k3WreyH9+Azsp7To6x/rPoUKJ+6CoantVqZqxaBdqSoS
EDbUBY9x4HNqUhLLOLj1aFOR48fbtTaAc+RnnvlZz3V8FlWTlUjqBJ7eD8Qsf1/3fefQAzdXMDWX
8TmLuWx26EscxmMek2ja2PyVZI6Ls8wIEqYQZbCv4xCVB4DC6A9QeekT5NrsTYW6XrsfQA57DcKV
xy70kkVQac0yi9GizE9tPgw4QKJKAXzbAniv1F1cFCZEXSEANAT2lYvsbzNEYZPKsTM3YQ/hy3yB
UPI0NuTZB87uykk52RcyT11RS2lf51zbdJ5xSGwvAvAzYtiPzWAl++KiM8cS7KgAn2BSVVgebN89
VbyNbzPaPpXhtYfSBWlSCCazaOD9q/ShuoKOAnPvT8OnBcdl//E8Vryby4MnWBlGcWn9M8UNA1QA
b0BaOqfygtoYCaTpeWhPfK5varFFB742pHPn6xK07E0r/9+QJFh+zn61Ez286u8Rw05AJdrv0gl2
vnGoVryCC+QUUVlnXTKhiAvx3vl+VlKaQzWgLLAxwIr7dPGcMzV8gkjR8CoGtcw7UUBC9n6ZJCU3
HqpWevfxdq0N48QDla+kKHjdv5Kciy9tHDXf54V79/VSJxtF5pWlcvGcPt5JzNNzdErGYBGf6ILg
fVd4PjL+H89hxR/8B9hZNxObIFj0SnrE316b37CuGvZqTL4ENXusQU6675vS27gQ3udJ4LEL8CQj
xOyNjdpXA0Kc8cynIEYw2HmczHfgVTVsD9VtEr+Mw9Dzn5wHNHpWcw2ETiri2udpHJrQ2+izWPHu
LgzUVoDdQFQcJZR8Ce4uWikhnrZpyH35UPL4MyLWjTre2jJfTOiPIKJFNsAv+ooijQ5RSIr+M6Gx
sjSi/whIZSPj9dRt6huu2KULE9VT0U0lymCvnKjsZPs2/p4lyfwEAHu0EcuvDeG4DTSHUz+O7fhq
rCw+EWsADyC+mu8QKOlq4xivpaB/9/D/sWpyQKga85m8LnH7ZeFLljJOvSdaQzQNAf5rmIDvaIK5
QrQl+tQXW+IFK/eJCyy1Le51XSGbrzq6TADLJ2rZs5D5KF5LP2h3ntLhFvH5mmk4XqT1ay9bYuir
66mCMByA26qAeBu5EDgZimKlN0bniSTddZeMCzTlFRILIRJxL6SWSQrtmB3z8PHfNUqD/p1dxvtD
DsbSdLmY6Mdu5jfT2ztZTBd3amg2mK5OplfU/VVNdsi0zYBdyxrswSZNeov3ORTgSHDpypz85VHS
QIvvyIpR76HUic6HfZG1xRwfZhZweeI1R6z38a/7Dft479c5MQpvq6VSuUjOdhDSvPKAeeXTaJI8
floMWu4OyH5U/g/kYtu42o+NHBb0vw4dfsj9UECQ4lYB8MkWKKzXok5jHwJbOxZV+mcTSDl+lU3S
CLMDR6KSvwzramieRTYRQDAJPSLpcc+q4FKqLttIeXcAuvsW/P0dwM12lymCxInoc09HaUjEEJZ7
UJvPw9u0KCTGMpEt7WsGbUqz18TqMqWF8nAgWwhiTn8rrww9QJIivBw8JIEKmryIKOKo4gIX5om9
rXkHTU4VVzq4w6uWtj9HwrMGp66fmz1ZFhp2KeUkJi90xk4drIqzOb5lA8vpUYWD9c1BFYR1+LFZ
zmu1rwqQrJ5oHE9UpiQKQ/NW+VyggphpYLFeWQgZktc4V4H31bBCFGpX1WJidWrbkoLHpiBD1JyA
/xyjZMe9fgjAL6JK9k2ankieVq3K2a0X97lit2z2UJHcy6HqCX5p5nEwF9b4k7jt2rbo5n07jJV4
RlJX0HA/clHRvTJhH6ETiZGgvcFdTo3YBYyF9Z0u+mkwKbT1pviZZknjh0Au8LFjh3yYSPbPx1a3
4mVcvkgG2u0xhnjfy8zVcSZwY6TuPSBU7EsTaLth2ysRxG/QxB8+lFRsLqgv4xcSEaTtQ1r21Q1q
hSrZONpr07gM/McA7dBFciIzUhbAwC235ew1n3U1V49AmRfTbcH1FtBjbSrOpaPmuVZjDThCOCGj
fRAqbr37oQkGdvh4R94fgLmsj2EEGQRZmuGV+ZHei2jq92WS/33dxx0/j3oqLsihCk6h8qbiyGbN
0EvDI/Xlqu+7/I7dPC1GKVu8DQ2qFE/Wq7MWGWEvHraa4N6/qZjL9Gj8wEpIQQ+vpI0eRJTfKqUH
1BI8cIlYyIF6NfCH04DEyHUzcrzyLLqMNV0Vnap21I+jaOknn3VbeMqVzXaJH2nGsoA2UX1WCEIb
keok9mxyqCHjhUvwuhlcwqc/zoZEXcvzci9/mqeAHhmeqMel1Buv3pXwiLkof7E04TQkkXxCr8H9
HDaP4TLutdCfhcefKl2qFHLOz1FSfU/6TYXK9yM/OMd/T6maGECMKBmdbFlXx7BXNUpbqI/EtJg3
Vu39sJy5xI+j0TyoktE7E9DVHHV4yfDpvE7VxM0BNZPvhRyCq9LGzGWB1Izj/or7DvhvP3tG/APC
w6hBgYF41Nuw49WNco6+UEuVGRLaVzr6z6ZV0e1Mem8novnnjKb0Ry4QNGR14+3CJLz3svrzNeYX
uT0HbAkNEXPhn0QAMOSu9Rd/OEcg19iCJ75/hiK3s2CUxWQECdmJLlJ2R3ZR7TmAdYJ+v24CjgcY
va7yRA2FLSBMLUi6FrYkN4sn7P8+/v77xgxhqX8bcxuGcdbRIjnpCLmvnUZNvb7nyocwRhcFakth
Z22ZHDegUYVXgDeHJ24H+qkNff6as03d8/cvYMTLziQA9y/DGJD8KiwutVsDiGUe/4CJ5WeUMbca
idcm4Rz8cCaN7po2O5E+tstRICqVj12XNc1ViULQrv97HlDvQw9xRPS55dl4Y0TydxZG9c0yXiVg
zcHq/O8BMtv6eHVYYM4BTU5uOSHAM/Zj2C4bjmvNnJxzPpdtISjFlSK63PsZUngp1XcQkY3binz7
2GRXtsFtA5AIgUBwmus3GSfoI8lQs43SIdpE/r/vfMH9+O9FmhXplRZB9EsaO3TV0YtrCX5JBUwj
v0+iOc6++YYjLLprZQLxg/3H01ox4v/0A4QSvRkNEOWo5fRTmALy6Ze/Yj8kwfcxpCA2jiywHRtp
tZWNcuH/pIZyIGkm/YZmnHIPMI14ECDO2i182sr4rA3hnHkGNomC1NN0gheuoKqFSrfJ5uznlMVb
6hNrpnD5+5/Rhd9pFoxw73Yaqf5ahdGQnMAKH1xVLYxclD9lJB6iqiAndInO/a0ME5N/IXwJukOz
ZHzeOPdrW++cez1xFkFfUb3JDGzhYe190R4ibxnJ9hjrPt+4hdeGcU5/KHvgJ8qAnlqfLmguESLD
Mz3lHe81eD0HMwRpN0Rzv2HRa7vjOAM6QCBUxWDBG7OyA624RYXiAQn+QW3Ef++n7iMXuG+nxq9p
VjVvfFDIFY2gnXqRLbPFU7ZU+X0+2uJcQFYXzdFch513O/ZmK6RZsW4X1t9qErFYyeyki+oViBtx
l3f+8wLc8e1V/sDF9NORIomfSf/EeaWOCDKy/WhhC0KE8mWgdsObXrzafxM/kYvVl6aqWr8Z6/Mc
DMXtDPySMVDWDRE350XBcNkp9Hl8mvPKyrTwpgZ8PB9PcMU8XPg+JiSXWIjujQ02jPazWOzf8aDE
dXiIyCXAzGRBo7AO2KnKJ/YYmr6OdiSJk9s8GOxW0+HaJJyYgDDkRnzZB4A94+iAJ9EW7aGzet7w
02vb47gGwBKGEkpleD+Vl3i5AdgZfXep6ZQ4VkIB1VUxsFtvvjjXzNrxEVm3FCYB8vwMWdclTkPU
d+44EI0a/cbsOphN9B+qzGjReLap5UQJ+G0PjERBuOy8gl06tD82rvdZgHnkwvZZz2jEfZPh6ZwN
7Zn3QMADASYRk5TpDERcdS8ygOD+6YDwyncUAIZ8n8mOyzvjVaHdR1XW5F+llyT98ePftGIrLtCf
swnErxkM3oZedwqh3QNWf8pVtL/u+85bQQQtAYNkl5xa07UewL4C7JRqEmSLmXxtApeL5Y/r1oo2
QTd6273RzLJ7O6OTB80k018f//wV02OXv//xdRNWjQVdAJ5SIgT4U0Q9gMSkb1W/AzWp2AI0rA1z
mdwfw6DmZrWfi+hkFlHHj5luPIh2+H72EE2h2XorrI3i+AUBqWzAMjRGofn0LKRHdnMCeui+9TdK
d2ub4XgGCLkC7R6K8ITGYID6RJNVaITIA39jO1aiBRe9b7MAKgV+0b0RYqDDnUuQYEbouSNjJPZd
Pmy1WK3Nw4kSMiDW6jz3MQ8Pra5HKeeB3RVTDbzmx3a1Es+7SP62C9AhBBWbNzqa7gHFlkXvBM47
oJXekiwnVD30eNOwECWu60a8OPM/TIzQOS6y6NIY7fnhtzDD0qlsVsBW+vVeZo189Mhmb8/K+rkI
f9yh4HD0SXgaSz+e9xlXAORlMeDtH09mxZJdjD8eOkkSECHOrNLdDks23+qpFLsB9/fGEGtTcE4+
s1XCQvjZtypQPgpBs/cU9MGWftzKFepiR5UugjEPp/oROTVyWzW0vavKXKdV2NAD2lYuDh99sT0k
OzdewcHFdt8JqlxqTebJqkLpvEFo03n9rQHcOX+zdvLblLUNFJtSAObv6WDlp94M6mnp5R3NSdJC
Hmrx+jSinjhwNBLtwE6mIPgz6FeagAsUHJFE7y8Ae4Z2yj5pn5g3sOVoF/QVF6lXoMlD+nSAKvgY
oyg3xizIP02aq/6JDEWovzcWnCXQhi1yYm6akcrs9mM7WdtExx+hFNHmHegj3kbPS04jCG3zO6/z
JroBIFjxRy7tp66HuCxqipI0Lcl5HiEZrnLDn+YFTAP/H6qqa+M4/kgGpcgSUw9vJCxf5YyuSKvt
sgsW5CWDcvn88WqtnCoX66qYTKoekfeJ4rU/HKUy7byzAkFr6i/eFs/2ylxctKutvQUpv7Y8S8+r
niGHGtwo0BnsDL006fgKnZLXTccJPYhEBbicJT1p06GNhgCjEkNYDl0iNyHqhlutkis25oJfTY98
WLYMkDFtynlXCXSW9kZvvMLXPu54ISvbaWKlDU7ahpCNaOa+gxqn7oPDx2u09v3L3/+4FSjlQPf4
w/CWLYrdzZkHXJmnIMd35R44IQeF+p5Am1TzNuolmI+UJd14Z1Hb0V+WQLTmdN00nHNuh7bRheDJ
qYkJRNSCUX4tw00g48pl7fKFsrCkqqrQyR5KPHVAp38UBk8dYYcexeFsF4Cgd8NhrR1B56CjAw/9
DnM/vOmpR3k7Tz6PHl7vuQi+XrVSLpgV9ZOQTsirn0MRsx+Us5HtkgkCMBsGtTIBF8k6Z6IOJc/V
WUUloMWh0sdsylG2z8H18PEU1oZwzjVtEN5Dmpae5lhXn+Yl6ouUZGAt7nqqf3w8xoqTcrGrc9PX
cact4jPmP0s0XqCRDBLgZTDNqa8D77r7wwWvkmSg0WSw3WE+atRqgaNqvhrS6flGt5Wcd4NMSLTF
q7aSmnLZ8qop8Es0t9kz7TqZWrC+7too+keX+jOD7E3a6hgSzJG9BVHZr6vW0YU1tXM8J42sp/PY
XrDsWdJX456ZEk17RrJ5Qm907m1xJa4ZhuvMuM/LpimWk0BzX3kI47xJyUwF2QuWkOs8mkuoOkOo
wCNkwYM2G5AmCMZPc9mVd83SbomkrNme48xEQdHNNGXFi2aaPo0qS2QKlt7yQQKo8LT4WdVdORcn
sYKR+g4NWcXZ9JztNHq9NLJEd97Cxf7j/V/bEsefmUgW4KKJ+ckUHagCWdwnX2QX+d7NIpdlS6h6
ZRQXj4uHbRkbSM2dSBRFDyNh0YOa4ulFmFwdP57IykXpInKZbCYVIgyD36yVusHbORDTLqlKtM5u
7MbKNeOCcFkZ+1wL6v+UM2hvd+iTYvJYWF9Hu6FlgKGZiGR5WthKXJkNd6G2KgAg37MkeKiQ4P8x
ju3Sf8n9QqiNiHJt1S4b9kd4oaYpB1CLBw/ogvbLMSXQRA8eKUmmeMODrm29c+bHkSmVN+NyInGh
w73oRvpp1EKyvVLhlZViGvx7GlyTKa9qoOXMQsB/orMWTYTAKOf94Trrco48L/MkJ40Vj7yISz9t
OYCuu2mJ9MY+rLiU/0BnB38ZZNxlDy262B4UACnzxP29Qs7p6EXVr6tm4aJJaTNWPTfI/mgor3wj
EC048iHeepCv7LTLY1roPiPh0kynwSvNrqKQOLNGkmfp2Y3fvzbCZfX+sNa267z60hNzEsUCslcO
5hPVld3jwLd0QlfOw39gf3kOTZO6aN4MjoPdq3JhXzW6L5v04x1YueFduWiVSJ2RQZMTxNLRAB/E
I+j5tJ28f/hAQ4bYHuVChUcQ9Cfz1MS1kF/7RLdmq3FhbYLOSaH/x9mVNMmJc9tfRAQgIcSWHGrI
KruGtLvtDVF2d4sZhBAgfv07+G3KcpF8kauKqIWUSLpX0tUZqNado1n/rGfks5gnffgXqL184zq0
AlgObGtp2U31MJHEeXZ9kmvoFMDk6z+aBhAwhlpFEXyvoDoAstEcGBxxSBs64RMeKRwOOf489XB4
oxJ68QnK8NSJw6FNh40QXoETBX/AFJ2xyV1/GF+gCUh2VQRcqhsFhwakIBmRf5sCQiY8p2zXuvq1
hOr47vKcr8T2r9/zbtWyIqTcKNM/Qzml3zEeldB8G9yD5L4bT2QLKLnSjQ1krOrCkdIoPGs3rZbP
fkvL7EYI1rmHseB19Dg7OAJtzPPHyyi0p5njhUeEQda8KhJ6byIDieAlbKUernpDBwH890j30wgi
n20gn7F+HOTboR3yT1FZVkk8hz7Yd9dMDfDlv3dTMWhPgP6cnsdaDTvOfOiw5gnkxzlYW73os/3l
fj6uJob23MC6pci5nsU5kVgCwGifFrZd4eb13o9Yv4Nl2mmq+Jac/cdZJrQRpxp061GijvKKp+Au
dhtkD7BiF1HD5qeg+QJxN+23ZCDunV9uSZyudWrd+qo+S4Y088ZXE9bdbgFnM3CBNGkeFPRJdss9
vOXNfVps0U3WOrR2A0F06AoY872OGhvB0uFyUdICCDFQG7uYhd4uRHAHC6Tz8jx+vAGBEPv7esGV
b+jqPMzOSSZCPKUm7j0YzfqQQjHk7nIXK5Flo1MTFIGBH/LH14r3+e1oguETmF1bV/O1MbPS/5iY
kquOj69u1vzkevw1R2wCO87ty5+S5kd4fz6FIAhvrPyPs1Jog1JVFuWZHHl15nOe39GU8Luk7cRd
GYCMlIeb/axFmJUwcCPPRzK2/SvUZJ0fojYFpCkyFVc+yrCsHvz7MXVva4KIuzxPH18GQtdKHb5x
0jqZaX1uRp/sDbSWQTJB666k0a5jkEWM9KaI7cfrDmKY1rrLwT5Ws54+JxzAKzed3KNLk28lL7cU
Aj7+HGZDUhMf3hp8bM3nSoq0/iHcgdCbSAZJBgs75UY1OFaq6s1eKbj9bt0+P17sLLJzRg6j+hzV
x/Po4X47iq55ng2WyOUpWmvdShAuEEutV6XgheMA98lP8uxYKka3ygBrQ2YlAwjv9TXnqXw1OLzf
jzOmXM5AXiqFQtHE9GsEwuJG4ln7lOX/784QhSwcAou/7jUJcEGvZi+ChX0EztD+8lB9HKY4//ze
vhlgQ0OGojknbArx3iW4UgI4+Kor0xiKO7StoTA26WbjHXptQfu/9zdmNWClkIc4F6YBxBrkOudH
RmjxD3xDw5fL37Q2ZlZKSICEi+oS0vEjQEruTodKBD9SqNlu+d+sLQArBWiWMgMOQXkWjbsQsbSB
0hOIsAshPSYNIP5eunmEWBkxG8DKASt1Ol1GwNgA04MtTd4IFYz7NN20QF0ZMBvDWlC3mklN8IA1
awCgqlAPN2Emg/TmqgmxwaquSJjjtYk8FxMtIY3VR+UBvL9xi4+4NkRWvJtZjGUFnaSzKpMaNnkd
B/5Vujzg8OJbzvyXP2Nl2m11apFBHzpkgXjmci5hiOnDYdQVDeq1Hbtvy+ZrXVN6vNzXSlzaPuqu
k0FtuxvTZ1+lYxCPaaaS+8A0oTiZIoicfTr4Ht9421ibfysJQO0J/PWGhU8VHYP/x976hqvz5U9Z
mx075PtMsTkV+VmHGbtxeevum4lFt1nZ8I2ZWRstK+J5RAxrKcvOxgn5fkzZg1yI/zQARpkICKhd
/pK1cbLjPkOxmugkPVMK1MatYdBLeCQc9OONWV/pwIao0iJqaAUlsLOuB3WjJviQBD0eNi7//JWJ
sEGomknlVzjAnl2fAwIIQEEArecxSA9dC22my52sfcISPO83LJbIkfaT84pzyiBjPedJG0O5cAuq
tzLVNgKVu77UJc/Q/sBKbLnUu+N1Gzc++Dpj8ePyR6xEug025WD+cAVL0rPCE1ZYH9QcSX1kaqiZ
3FFI7ZnPpHD48C+eHOax3piftaFb/v9u6Exd99p0CX8RstH1gjpK44LNVz4qsD9M2HXqVflo0rNU
A2woirQhdAeLmIjdz/W0Zca59hVWuLN5pJAKh/haNUggCsEVT/vYOLjAX56btfatWB/HujNpOIcv
TcXJ56KbBIWCXSe3cO+/Sg1/wnGYjTctBqgnuswjT1qVuXcDI+QQFguoPUhHxaaWUfTgazoOf3vQ
OdR/URfsuh6iM22viziDGWlyziOHbmmQrXyvDU3VA+Rw4eBOXv0JUhgcspT3Hu7c+6tG00aZFsKD
C2FPySu4UGYn58J9aIMr77TMdm5PQBMP1CjIKy7qEbTkCwj9+22xZaC1ktBsFemMQnnReNJ/5YMz
K4CbcH3dVaD8zHuutmrnKwnHBpo2JYr9cAQiULGj0DGbWvcB9iqPXdjV9x5pr9zCbPloJlAraaOB
P2WlhBr58j7v/QWqXU9uw2L20sehBKJ2Aye+tqasDX8kjmrx+kdei1xEf/NGeeURctTz1lPsWvtW
DugZVMxmo8V/idB+8jmkWfA3JN+48/W6VWvlAAMsu6Pgeg27Fez38An5PvJ060q0tqqsXV70XZX6
LUlfzYRCjCEJ1C4zlhN16L1oq1K3MkI2zBQM1iIcq0GfQeIb6mOSdv132nltvlGnXfkIWzCaDeBp
utqLXoH1yx6yJPG+M6PqQ9DMxZerJsGGkjYVAZeaL/a/TMl9hpPRwfPqjRn+Jb7zQRa2gaTGayDy
4uTeU+ERld/rccKWpYIyK74JvFvnjyIdgEpLcWIK9gnr4RouUOw+NMM8uHdzMXfsJixxp9SAibZ3
SY979GcGRqazF7rDtZBrpQ34n5lsW8jUDCHejhNJUKsSHYBoHuG93E89C/zv0Dzutkza1iZ+mbB3
m3zRyqlI80S8qEBPD1qn8h6k+m+Xp2Tl3GKDVyXvtCocIXCGx63HLxngnfVXs0gMqLJ+8vpNKMTa
+rIyiIIgbpSqSJ9FO80jFI0I7HnA1IX0cd+Y66wuMNS/D5bWAQE8NRGPo6nFcVFag90ygdJbLfez
72yM2tq3WNmENl7mteUUPCVcdycaAfIoejJ+nli7dWpd68LKKazPZgFri+BpFH7+6M5waWWy5jvZ
ZNnx8tyv7FM2RpTyZG5b0YrHX+EoBv03Fbj+SE7COCWbckgr69cGifIBAuc5EMfPhgN6DcSgrI5j
OoDbfPkzVpawrYcqWQBpoVDJMyXK3C04OxBv2K5QQp9UOxyvL67a+FCTt/7okqA/szQL9a3pa1rg
nEdGpMlAAiB9+YvWRsyKeBVSx5dwBXtRZeaeGB/AZg+GcOPuvoIeZ7b2aTHU8PvUYfRs/LCCh50D
GZ4FRA4uUuwKWvJPPkCSBrojhFVAGBRzcCsGJ23FbvTa4GsW0TREXNEm2emaNAryQCYQdNe0ZVLB
+6dknB9oLaCzfaynLLsXJTfsDOrdhOcs7ujuXkRTc0rTVM1xwIYywjm5D3LyCPUg1233Y9OPzTEL
E5XemCqqgk+C99DCvjy+K7FlyyPyshOSZGHxkvh1DV0SaOrjtXUkkEcEotlsveauTKMtkpjU3YAn
yTZ7wQ29LW4Vhe3yjeOAqnP5M9bat1KEcUo8fsKW4gVOQRRCY1risFF2buBfmSDslI2HmCAA4vNF
yil4bJLyzAx3vzY0P8OteusSuzIb1ErZ8OpMp8YxYIJWACveL3jc74LBp/pT16ppI0msjJWN+1UF
nEHLPu1eEhgv38OMPHirHb0F7V77BGsmkj533akgxYuAhN5e4PYFSa6pvO2EuMrzmjMb7AsPJTzU
Uj28CED7P7FRqU9B2m1R+1ZyqA31FXVGMi1BwhlTvZhDQF96IH81YoYgmp474n82pk/5t4kyKZuN
MFyZE7L8mHcHmxEHjDFiXYFOFzZWUpdFHZdgdsgrA2TZ+N534E8uM2kQPcOJVQT3BfTqUXbttffv
5QBc2UBtyK8PXaYxHEX07LH0Cx4OnQfAE8QnD+BCSNQ1qbcVIh8/WTKyjOC7D+EJd0JndsoXxoPh
TrYKaBnYOI0lMF8+Kb9RUDzyDu8J132XFfcgjCStAWwNdm+Zdy8ziJ74ELm8UxPeylOySQZeWQA2
1lMOTjiXo1+/QHnXBwW5R4H8GYanbEvnaK2DZTzfjVtDwbwi2kTPlEPBGN6BHcQm60xfOVA2zNME
45xWcmpgEZSlt6MYj0qiTq18POvlodoqMK19hrWO4f7EfBhyVC86cv1bQLJA8OuCl8uTvdb4ktPe
jRF4pPC7d7CLCPhN7jU81SAQO/gbh4211pf/v2t9KXYKR9XgKCRJdnJx0r9rovx83U+31qkJg9Lz
07D7rwia6h/t8im98RqOw8d17Vs70xhCHTfDS9RZC9yJ90XEBnqCiTjOPZc7WNk3bCxnlglTR3kn
vigINe55CJF9d+L1Xag37SHXJsDampjp+3wIJu+Z8Up5McaohRpodR0HhdmkANdxszaAAtsX6Y3s
oVlk1LUmV+rT2SjUAucaU9bCOXO/S29403kqntk2aH4lgds41KbtaqTPWb4kynBvZ2jepruG+Hn2
NYDsoo571Au7jUBbmWxbjdKkYCI7Gvh52cGyBfvS9yIg2evsmrerVpONSIUniqyx/P1nHXryTtYQ
8uODS4+oiWzRMlY2IhuUyrI0jcJSOi+j5nDQmYsD1tP00PCW30hYScYdF9GxHcctwacFtvJBUecX
ePRd/iiqoMUdOyfnopi+yBKwsDiBG99jMZL7uXXimU7FjkQznJBgYbNFdVv7TCvwjd8VHg9a6Dsz
gFrArwYRgf+j8S4Zo5AI7VRN73sPO/AVE8eofbZjpVdFBQRGTr8E6VFdEF+LYRFLKl3x5XIXH6YB
dGHthCztad5Ennv08Tp4rNIsgUdSdg1EA41bBzkBYbGEtI45CUf0BxSsJPSijdl7bNMZ5sPgQRfW
FliBsTGZKaInWgFAgdtjsYOaR76bxnDL3nltiJau3y01jeKHQHzOJ0HG5tlo0/wMehgAXZ6AtQ9Y
en3Xuk+dElocaj5BX5XfcR5kp2ZIvnUcX3JdD9ZuCPpn5sls8o7CYDMxvUSB0wP7vJw2+b5rQ2TF
BSppQziO+XySVUNDhD1n+rmHqF+1MUprHViFNXfu4fXQae9IsTipQ+hxgMTixhvGh9kea8jaCrPA
eL5f8vHGUBgYZcaFarHBWynOt92JVDAEuTwRKx9hH2urUkR9z10PdsgAtceg45mdF5nu38vNr6wk
m77kN25lWAEEAUAysMyBN8aAqd85iv9zuYO132+FM3Oq1J09zDIlzrgvTDh+nqmYvl5ufe3nL7Pz
LhBkr2iE2ql3HPNGHRO3lMdBzG9RYoJPl3tY+/1Lz+96yGpQMZyIepB8NiaWoeGnQRbzzeXWP9wb
GLW1/03rqW4QY3KiyvvPsODfsZzfdK4/JaKFpYhP7vusugpFjM6smK4CoV0Kuu2p9Wbp7SPcN2oT
01DLcJf2OnS2tqCV2LCNAARrUGWrvWVRie9JUTlHVsJJvBTD6+R3bKMKszZ2Vngrii/03Sk5QXIW
Hr4/RV3zgw8oLEvY0VOIxamC5ePliVqW6x9HB4ydFe6yF7BlNGq8KSBQHvtO/VWq/nX0yClyq12U
bdnQrixo+whskooA2ccguuE6NeT1UOs+RDMZ7yJ/6DYW3cqStg/Cpqap7yc15GscdpcQltwB4+Vv
vPytNW7FezXUCchYgpxAsIWssSyHOm5Lnj5dnocPj3CM2udeUc468cFVFrFk7b0ugFB3oe8TV7Uv
gFaBKHsVgDscDSfHTbf0kVbWs30WZsiSKhsS/1hJ9ah4Ze6zAKBeQG9vak+X17wD4dOWEX2XaWCC
mgP5SP0jyUtT7/tw/lfTGaaQod+GG9v62uxYKWDMROeOsI06JYGnvqB6ae68NOi31IvWmre2dDPM
asqS2pwasXhdqhAIjIOTOfOWx8haB1bMZ8myoeMed9KB9vhO88XdkVdh/vPy8lpr3wpzRsG0CIea
nAxKSTvToPoNyf/m+XLrK+voDzpOUgR1A9jTSTC8J0Jhp9xzuCjEGbxK9qHw/rvczUoOsWk4fqd0
6XqlfxQTCCqNqH82wA3tiQuk+OUeVobJtYJcSF34Y9aCvqv1Dx+grsPgXldkYNRWetew5JUQ5PVO
VVLNn0aaFf+V8HS9u+6nW/u50QGvxZzjpwMxi3Qb7OcoEbeXG18b+WW83oUwKIag3LkpOTV58lgx
5d1IJv1dTiTZ2PTWerACWHZR41Uq9I5LD2L55e0QfIfSun9dhrCJMyIMHRr6GfK3HMiDgf/LDW7K
45ULx4rfQkBRhEA37wjZlHznZ7j+EoFt+/Lwry1LK3rBgOEFBMD8E1MgAcNDPPsbVAy9MfQft05s
MozPRj5l3uQfdRENQYznztDdObKYoo3B+XhvIzYXRmBL1hCqiLDwh08VIX+Z2uBB0UlvF9Ye7RP4
qJQqiL0k3NhNP15N5A8ejORmqtM8OhnKfLy1KjLcQcaGJfGAivPGTWmtkyUbvgsKnWdsBFwKWzaO
siTO+jG8zSqv2QdDJY+XZ36tj+X/7/owLiER6Ti7kY3QuwZuQwcpoPhI4LS8MTsfnwCJrduuwbky
U+XBFwLH2MVXCldKoGNjaKOkkH7BRw1kMFv1g7XerDjHOwaIizMOAwyts8H/i0kovomCvgTpBIGv
5DrDVDwF+r8PHS/Z3NWDjk4AOgQnFwLlOwB0g9jw8qUogxfd9+oHgz9JnKNgfXm6Pt4IiS3tLqO+
9bqyjlCA0eypmvum2CfJbI7ZNMrkmLq9uxG0awvDSgm5BFUGa8I7QmCXzHCr92oWs3qWD9Msmq9X
fY7NkYGQfDlUbuUfJdAQbyG2gU8t/EK70yh0lD2OFKYol3tayUE2VQYAMp5NE3GPOU35AxxXhgca
On9f17i1q8us89NmQqmhgJfWvd80zi4R/pbO4MqKtkXcC0A1jHKxziCa2ZW7xC+zJ56kyoX4R+q+
VK5s0p12gBzbX/6clam3+TLQpEZUSsyKHptvxm+geABnqlNITPPlcg9rs7H8/13WgWJWB/EAFE9Q
ewfoA4Zc3uvUR+FVKiywSbOSQAL2eTM0MjrxIG2/chXm/+XaJzeXf/3a+FiB70+FbxLkTRGLRKc3
wql+QoZH3k0dbGUvd7E2QNZ2ryseDhy2ksfMTdV+VLTd9bh9bGTktdat2E4aZygg/DwfZRvqxyEH
7D+WJLky1mw2jB6pMl6K/R6h7II0lBnf+WuenUZt5KaV328TYhqf5UlUcn5KgJr8ixUU1YoO1NqN
JPvrTvxnzYKEVjxD8aENeg7uVlxpD85o/Q+4yEVxEtLvtILcFvT7X/Gi92pof4Cb3M0c1jcw4o7i
csb7tjMPxzQtX5a/V60GmztjQuZOop3xe6BmxOKqgzpoNEAa87rml3X+Lhq5A9BhiZ3/pHQFUz3A
weIUob/R+srhzBZo59HghW3mhydYzlVHpofbZjTYUHKY1ldBf9B98wBf1hogs43lvbJJ2nwZmoio
GHCwP8KKJn9jNP0nASsoHlk5PTh9tWV69bF0CqRfrDzAkggU9SnlJ4ZjZ6IztfdVCDRt0D0yk5GY
RfS7KYMzizyxY9mQ3wwoUkJi+aGGk9zG2lj7WCtTwAA6VWUwkKMyCAAJ8n4Ml8fm5zzJ9hDmHp7k
rlslVtJQrasm1cj5xvjkL70YwUPrZqtQtBLRf5Blcu0qv4QAAIg6OLrDmtPsnWJTNO1jbhAjNl2m
UfOg8tYgghIdCDgLw2Ta7YoDrBFR0dGvTTT/Jw0Qt3qqvrpd8JDTYePksTJBNpdGTnT2slyjay66
G9fj38yAA0IeQeQilfS6u4JNqXFwIICd6wyJHjxXZjEtYe8w1T+xNcr95flf+w4rSzDelXTCforG
eQF14o5gCOvkcQyG5Dn0iu+Xu1nZXG0+DQ9bWrfdMlzwcEeBmGa3U+c+QHniKsAm1oJ1OKha6Ocz
cNHADUNmzxK8kuP+sfX+t7aSraSAhYRHGzh4YLr7ZNxXBKpg3hxsjM5a61a0+zAkzuowQetZxqrH
YurxlqzBZb48+GvNWzGu23AqtCkzbDTOJAGl0smetldGgs2d8UvlJv7Q0iPDuzoiDUWesBnjoq2f
8MJ7uPwJK6dlm0AjTZ24dVnRoynYdwPoXCzq4AUkl+eidL4NabDRz0o4/MGiIb4zhf3ST6seZTEc
KBu/yEk+9mN65XTYXBoG/XJXjCM9+kmSHxIJZZSu3+JirX2AFc8alnlgTxgK48H5DdjPn8sdeaiz
z6TdckNe62JZZu8OFlXFB5P1M8Zo4MdkBO8eLwIPcwsWxVSoH5cnfGXN/qHCnktfDw0I/FhdYq+W
l/xGXSUvx4hNZBnHapzzStOj6GBF30T8H65Kd3/dL7eCuSKd4+iho8dsTmWcpdW3/OqqS2CF8sj6
SgPlTo+Stw9dAsmqqXnCG+IZiKof0ba26srw2/SVce51WXEsIw23sViU5q1dkKpXjZBNWoFBPQ4G
aYAF5OJo4Gr64g2b2lBrv9w65fsuHOw6+PDhTOAWVUxnFIyC+spMbZNUwDMmBTh7DopQGVrXPopP
KJ/3GyOzkuaoHb0pdSroMyB6g/EZsr8mdqviLER667fVDobWW/vZ0uAHdyGbpmJq7UD5BUlbN8yF
YhJ4E1AkzPa52fKmWpsHaz+GkrCj58GQoxuV56Kphtgp4bd73Qryf09BGnYP5QjyDS7SptkltM1v
ietc92xBbD4DHuxE4s8SucfxoCnF2bliJTt0fXSNGCsQ53YUF3Jy3WEmR1m3HlZS8N3MMFJNx8m5
uTxAKwvJRr2ZUcO5vWYEIcafRqR/Jcc9Lae3Iup3pedugNNWJvkP5FuinWFuQuz9dfNVGRzmSnie
Hi9/w1rjViQ3OQRWJgixHkUNjIHGVRxHLqTUy62vRIANehsD1gcQ7sEkJ1WlsIXlvN/7xVyauw58
rKsUaxmxaQxZBvd4V1FyhFkzZMTzsN/NafTPdd+wjNy7nZiBXKYmOtEjTw1kEJxshncHaARTfp3P
NH6/FcZZIZXX6okc2Qi9IxMtfE93y2VybYatMC7SqYSalibHBEjUg4YB2xEKWD8vD85a4/Y+HJB0
xj6Dxp0CDLiuC+La24IDrzVuRbAKjcmUGjDyrLmpMkHiaSGNXPXLbYwbq7IEgpjIPyYa/UOhAUAz
TtYdLre+khpsiJth0OLCYJBjoRyx18aIu2bEndwNyuY5wTFiGMi40dfKMNkcDvCPwKoiPT0mwEB9
gvkm6G7tdXJ8jNiq3FEp2wLoe3KsNSK4YCEuZovOIDR0vP3lwVr7gCV7vIswF2/jJTTfyRGaezD+
GfDo1Ll8S8JqrfXl/+9az4a6k+WkyJF7ZY8bEybarbd41GuNW5ELx+7S9zs4QKL4AnHOFCbdvdpk
nK+1boWuYR2pEz8PjqizerEHR584zfTW4+JKcra5GyJ3AP4ZOWI3RO1DCFgyussZlObzVThGAON+
H3o/R8UIfELktaH5BsdmtQvUZul1JcRs1JpPSzZ6Y4sQa9hL5pUvSdreM5c9iT4/R+1VzEhGbOBa
FkZqSDIsH11ilPQEsVxeVz9zCDXsr1r+NodDQai5xlGLHMXovqk5r3dhXmwddleW0B/YNUjE+jXM
mo9NNv49ZjOL/4cD7lrjVuAK0KgFpEKAV+pbGoui/gnpoy28z8rytKFpfEgJ6WrjY1PHJcBloo2l
wouwM05qd93IW9ELx/ipE24E9XGcRcE1cev0ph7Mv9e1bkVvk4yQ0GnrUsSKTIDUNfANRm7b4tOu
VAhs2WgNUHZZl8Py1Di8+nX7kMAUKEEVpeZb2e1jj1AsfiuA3Ua7c9UPM3Qxp8YXZ+FkIfup9VC0
/1GRkHy3yOf+NHUezU+mJiksiVhT8jD/DC2fPEt3cGArjNxFLezU9UbBdmXZ2ZA2mCvkGXiR+PK+
g/jRoq5LxivB78RGsomwcwkPAL6GWehjUY5kP6Gkft1x2waxZaGbwxEXMDngqc4ABpSHlOB2e9WC
s0FsycIWpsYHbBy3Kd8LgO/Ts7653PhKONpy0F0GAgBcX8mxb8YxlmMfxBWszCDfn265Qq7N6/L/
dzs1ZRwXzqjzjhxlNSKCYMdAQLjuvOdasd5Uad1k4JUdixpPL2yxNmwTITbePdd+uhXremDw0g4a
oM9zWAsaVXQHLy23dE4+Rp0T1zplN2LIMJEglcCO60hhyTg867x7DPGQ1Ks4jGA6et0kW/HOo2gc
1AA0xgKib/oJjtok62OYKUYbPXw8UL4NaFuu/W0jOUrvAmc9A1P6fT5Dfeby719rfRnAdytIkVp6
yYK8GTWwkBAO3k9RmRyua9y6KldwTPfdusIKUs2TWFwNcmfT4fPjbA4h/N9/ue6nHFJuGUYedpyx
kcWLqkGHJyp6LNvrVG+ZHy3B/W58ElY6eOeS6MVn9AvNWXbi3XQddMS30WpQbx0G1WCA3GoYj7+G
v636H9eNvhW/sO6by6nEAI2pp3bQQKeH2bAtvuTawrHiV0gftt6q946skQ8F02rnVUm3v+6nW+Gr
ptQxQ4XkABntesdH2X6CsQPZ2A0/Pgf7kRWzzexRyPRN0dHvAJ6j7I5xFw/N/r/cpS+l2bI8WBkh
G29W4SjWQtoGSwcEDg1noF07bUoyrqx+G2ImwKaCEswQoRLufV40r/xCf2oUv90muaz9fit6YWY3
FXXXYpjmEb7tvO9pui+jdny5PMlrn2AFMMsqaKgB/nVsFI54VTl88sP5ZqkolyVcOC93svYRVvwW
nkkSJzHYCBxXfVLctAtnA08Ux8vtL+38WbGGJO7v+SGDCbRb6yUMFucWidtnnCX+v1OyqZix1oMV
xhkTArQWAmqhA+cMqVD29QDlnwzdeOZdmwcrkhuQbFHnqtEB1UEsInD6veHoZ6gJcrIlm7E2D1ZE
u6DdZ4CyUdTdITonh+wfGbJ646T18W7vcyugx7II4IeBYxCtg3s3SG/FhBtP0wAoBb2fPg++1ybd
qC2vTIeNN/NF32tJJINSFdyUwWbyZUGgxBT4WX3E81QrrykF8MA+VXO/dYJRUP7WM6eLg2V5hcMm
LuHDHIjWreB2SYPLou+Eb4BDJjeiZFUXV8ZPX6A/l76EqjF/Scdjb1dECXqzQt3tizmKqtF9LlLw
0UUAa7Exz8Qxd8YtaNIv2uIfkYg+rEivJpF41RDxZ+7kqfmasHTIvZjoYoGYjQEOCPdtWOvgG8Mw
FscM+JLsznWUBI2zzGRCY5TcnWLaNfk8JVC5zeqqxUMpHnlvOA1q0IDGrgwgiY0XKfJVkgKaktwD
zueHjwcZp4p5OEk2HR3jXanBGth+LypnEmLftXlJJC6ssZvl2bRvGxOx28sz82FcYtSs7OIE0agq
N6D/pEbW5JmiLpH5cRMAcbgFLFhbalZ+KYphGhsVTi8S2CdV4mAsed4dMj/YexEE2IGhKDe+5sPg
xNdYWYY6M8oSngrfukLPN5Bc30HrsLkDkH0DDPrx/R49WKmmiKD8xyFb+6KI99/oZreJy907Y3Dg
VFGZw4uKPibQtGondp6pnB6CCIIIQDNtnF0+TNYcDva/7zcyZZw4XE0nH0ZqqjjAZKiDYiuvdC6+
JDpxprfZ11s8prXerNuBdmSlnLCjb8UAc2xYHO5KJ4kOWd49yTEK42vWILX5LQVMRvueRP0XUYLb
0ICIeDvoYf7ncusfrwlq3xPGEbr1vPbomwsl6IMph0Pi4yq7gE8ud/BxCFH7iuDmkT9TUgdvIwTs
kx2fZd++hk1Pt9gRa7OwdPzuDtLVOPt684xcvVjEqVCWcQr4Ypw6vjmUXG/VD9c+xMoFDU9aXs59
9JwApH3GC8zUxDVNso0NbW0irDygmxHNwrb4TSYqgD2m848RITkITbboOGsfYIV/VsKlJs2q7DlR
bv7DDDB6Vk66hdRea90K/YxnnhiUMi/UA8ssTkatNZ5+vdJsxPZKB/aFgfoVfMpVyd+KtuseesP1
rVSN+Hp5ma6sIvvGABFhXYR9qU6jFkELYpxQEMTIUCgWYRbFpIbd8uWePgRhc2o7ucCPLMgjwp2n
pMKh5ZciAw5mB79BZ8aDoR1zhIqn1t+FFNDYy52uDd7y2e+CJNKGRzn8Kt+mtBumc9dyFI9dN8U+
cLmDj7cxahNV4KpbTCObireIlrCsaMdPYVLkcT3Am0o17MlripfLPa2N3/KJ7z5F5bwpcb9LnmSF
J+KiKA7L5QjYjxEH8m6KF9z/VHWPM/bu3eUuV2LT5rBIUQ6u6gp0KQL3Cwy9Ukj3mubJmaOt8F+b
ICv8IXI2Z2YU+XPTde2Zo7x4BslkCzm01roV+i7c6uAb7ItnOIpk5IALBitOfR8Exf7yCK2FjxX9
ZZN2OZ8ofWNZH+xz3g37UsJrQbXOI9PTVfQITu3rBSvKEPGZ8TfYIMA+qFLs4X+wxViZZpvLQjXk
yut06k8+BCX7ew4HkXva4RkwTjwoixwvD9XKXNiMlib0iCiiQp/80E0FjGpHI52DjHI6byCVVibD
5qgseqVj2KfFixSgEEvDvmcM3OoqgWdqLcfn675jGcX3cVgNQEQlSfoioBV350dd/iPq9JaG9dpc
LKP3rvWGTizxwjB5huo3Hdxd47miDkFV4SX37kAmibaC+8PrMdaUta8L4bvMHZPyGbOvjiKKHjV/
Uovwxq+U7MJLdTf0xfm6UbPiXEW8ciaty2c/b3J4nfgTNkgCped6Y/LXBs4KdZaaKfGYHk/4EoLU
G90K1sr/4+zKmuPEufYvokoIIeC2V9sdT7edeLLcUE7yDYsQAgQI+PXfQ+bGI5vmrb5LuVKotZwj
6ehZ7iYDKcXbumDFunDdAG+0SfHEo5wfJevppclW1YQWNhKbfkKLqKukR8WTUB3eUTEdKjFPhoOS
pGn0d5+u2YYvxKHNQzGsZmFI2u6JubMhdgrLuYBAp/j6IC2sKptqovJuUEPilE9zD3gPKtAfkH2u
f4YjNimIWRwBeV2Z86WuWLt7LIK4csOqezE9QbUfnqSJf2rBrQhWzl5LvbFiPWSq8doibp9U5vIN
G3BSCeHPOHpduVdBrg+z+mquabXSoQW/aWZTT2qW1UmeNfqUNbCaHhmcO7su1ncZhaIJBEL3Yw3B
PliVFnso6ahtuo5FXmzbSghZk2acyzp74m54mYvHsQPeLZsBGlzmzRaCNmeoMqktUJP5zqmrfuWY
sTTKVm6QXcNkPIbpE6P8k2hSd8uL8IsiKGtloAFvhhHYcR+HnetLdLGjVqrAgxAJ4JyuzyIfyTcW
F0UZH01UVuIV/IagP8lpyNi+8ikvN1QSDuko2okGgt5pQOo1+9TF32EllLHnbY5yusaSzcYjjDLz
naDuP7HT7ccguDDmJPtR5+MOZWO1C4o1RO9CqnlHgulyHZFpTJ+UaSKYkH4B1ffCwxAs6HmrjB25
uz7SCxvyOyJMELUhE23/0uopvaS8qY9g9sgNts/y95Ck9f56Owu53ybCxGOnYNza9K+1r/kebPQR
GCD/U19GNyn5oa5nZ5oWgNspqauz9ltS7FoTxl9bLp2f1zuwkMh8K8/wKgdmm+T1SSSq9sWeOxT6
ptLXbp4crjexEGS2vwvzJBk6p4sv0KoCxghFG52AARrO6kKO6raTUJfelWtyLktTYicTnmoKU5bm
hMK7nz0Szym9+zAa/fZr04W9t4IXWLgU2eQY4IeJyyYjn7jX3MdCNVvV/8IR49TlIGT/yR4u6fbN
jXpiWAlW8sg0UGshVDfOVPquQ+5FM+UCiuJlBXPnTS1kFpyaxDdivLGLVpaIUZ3uR9zEXmLufaWw
ZPkeVsC8Ys2DNRKXD9An/jz4PurA5XDrWcem1JAoYQkfiHqqu7JhR1IVWh7cZmLfrq/GhRT0jlXD
4OLh1rV4gbF4tdUuKusOGe5iH2fDljz45aqv/UJo2aYw4ziA+1JmxdPIu+ILUKD8CYZyv693Y+nj
VlrImpLD15ECpUU5wUGtTmhwmCjMv3bXG1gII5tjoyUsrHCNLJ7wXJn6p6SWRX5WDcq9CfyrEqD5
Vs5tSw3NPXxz7xA6DDRxMUx4kg7FNsOKI5sxKJqT77j9/fXeLNTJGbOyAuW0dQlr1cmYqt+AqBrv
gMiZthkxfyUa8YPDT7Exkph9zNr8qNovrWoenX7NkW9pwqyjhjM6FGa/TfDDg1XTZspEeqwCFt44
iFZu0H4Tjl1bypeEAaio68nbdXXjP7osUa/Xh3Ah4dlsHF76IFEw4Vx4NGLcwB7W+bCTOFLTpLk3
DfDNaoKsQZmsnRYWhsxm58gcfA2fBvwHj1Om7zmDyi+0YKUxf1/v0sLSs3k51ICIooSJLxJmWgwl
yGp6gj0Yjlu5XmX3L4ybrUzdTcrr2STjSzJArxxa9ZcxBTG30ziOGH/6h9HkTNvkdzGx/7utW1Zu
iFzeZEOViJ+125r95HEXuFuKo3xgnJWD81Kn5hF9E7QJSTN/gKD0BaaeagONM8hNAPGciXnvo/zS
VeTotuK5n2+R13u1FMK2Awmb3SWZ24y/ZVwn5wx2T1tJUgUJGqDPZAUoi4mTYJdVJj46RtKt1iD5
xDr6HlSovV7/FUtr0sojsaiJB4rn+EpaX73ERmLyGBRQrn99aUFaSSLRUZV3XKY/R647gEBx2WMC
8L2SIqBva8LKFH5RB8D6mvQn1Fs/ZW4fH9sAiHg9xNXK2ljqhHVsGHlpyJAP5SXMVH0kHYRP5QCc
adv25f56JxaOlDb1Ryde0MMLLLioHtWWGAL50J8DC2K+ISsgzLXP4NV+Yx6yqUDG12BNpjT9qd2s
3UMtuvorp3CZuN6XhRVlk3+MDzRfw3RzYXELCyKSF0DHwc0zvrEwYvN/ujquIlS3g4v2+CczxY8h
zYt/xymc/PvBJ+f/IUwXZp/Of3+TGXgwqYLVproQt2V7OW/hfEYZOxway7eN2DySb5roekf04+C0
F1UX6r5DYYyAuxyP/1z//FIPrBAf09JxfJHoi9AoRKPG3j9S5X8ZsOZWzqBLy9cK8xi6OclUgnJK
hwH5sgu+cKJ/yhSk0xFgjT83omEu91zv0NIKs0I+KFzo/oCP/do6JBQnUvQDXozAFgrSlbPB0pBZ
IU8lSohtXMl/zwY4ue9kCkxYW/MvN3XBpgrpQBUi8RV8FSHxulHCC+8n15D99a8v/HybIWTgJy9Z
PckLCMwyO0rQqooN9NR5+ex7BWwIrzezMA82TQhbYRlwrxwvY+B9jVMoQnjFrQ9ONk0oJPWQJ1yP
F3hA/u64GYE8Xq2tzieH91gmGKL+N+LCyeGiccbxEkO18OEPCBbOoPwyJp3aet2qZPbSCM1/fxvZ
2rSdL6Lhol01O0EOkfeP0OVtNrbMdnIJhfCFY3rxE2zg11zQZvc/IGAXLpZ/ji1vfrtmXcoznPUu
GvZMm3pWVciCRn1KVEi2JfapJoz7lWrt0oK1IjqORG2GirWXzpv6BzZRYG28QTw48EF5ub5Yl5qw
Qlq0WEu+bgyaKPW0EVms5EYYtxs+V7NX10pgLzRjM4Hiya8SGWXNC3VwgAszPJluWiqyA+qT5c/r
XVlYVTZyMa7izHEmb7zQqFefFNhnr3AmMbft3zZykVZ1o1zUsS5q6p1NHfLLkCG0r//0hcCzgYq1
ysHAhE7opSbzwyJEuo9/ODtpCpmRfAKj7no7S9Mw//3N4p0vKYyKsLvUMdwkRlRzWN9+Q3FnDVO1
1BErslOAR6t+GJOfQ4FwACRCb4PKeyY5hQmNF6zA4ZZm2tq6JamGDBDVGuKw/R1xk2jjQzXi+hAt
fZv+d4hY1bhQAu3xbYi8ozoOKRYx4NJ7/esLRwIbKSgmsPD9jspf8y+H8/xDLunREezTn4amsP9W
l2RNlXCpK1Zsx8YtXCNFjSMnTNDpfGmDpOT36z35+OPvBK+5ZMQLYN15ql3HHMlk/M9RE63dkJa+
Po/fm4VKW6gGNZGsLzBimxK8tg5usmvUqvzl0vfn7P7m+2Ko0qbrwuoHhCHJKWmc6dlrV6X4Pr42
ezb2jyAx5GlpKjCzhGncTVS33G32kTuMFT90tAzaU0j6sT3EPS98g2p5PEHA2wuDNr5tfgJr8lma
Qs2prelrFlYx9MFivmvzVb2QhfGzH5MzR3kDDzP/PPIMzAntO6imVLpha5z3pQasBZCG0Ff1itp9
haIhIReSG+/TNGGverm+fJemyMqEoKEK7nWN+FUlLkBOA2Q7Z4rD0H3OTTqc4SymdhnJvoxDfVPS
ei8Rnksl3DwUv4C38za1A48Q3DfX6rgL4xVZKVF0fp52mgVnmvYO26Lo6Q8bFtT13fXx+vjY804I
XI1SkdSpgjO8HeGsnswsfmx/KG/Fe0h0f74ZBvFO/5vD+qttDZ9OpIru6gDws6gcit31fiyNkxUW
nPuzOmrFz7ryYvHYuW7n482beDdJiIaejabksFPPIIVZXEAvavcxwKE/saFUa5e8jzdY7x2cMiN5
Qtup++WGuNzVsBbfivl8kLOQbnoP3pU3jZMNpiSpKDw59tkZGnoifVQdyND7Ie6zfH+9gaWOzH9/
k4HNxA2EGiZxASTMbP5s4p0HUf4xAAjAC8j99WYW5tuGTyrmpIOjiwJ3Pj4FjwnqX92ByqJYY/cv
NTD//U0/pIahleiz7BwnLgKv6/yI7CaXjHJloJYasCJb6o6ROCTFJUsUv9cMlo1+mgdrKPL5LvH+
zueF1nmH4CXM9VoUp4kJMve76gvZ/V/WwLv1LvULT+3M1AXx3eQx4zxmVe78GBSC5iADj35NTA9f
6LJkdV/hOcIl3g4uQu70MDpTjX8LzrL9CBVn1KdRS3a2dApU9wiaR1Ed41Rm1ZbS0Yu2vcOL8tHP
QoYdpBKhTs8UBebwQJjq3UfpBzn/Bq/G+VkqjMoI/wuFkzo6A1fYoEggwqq6Y6VXikMNNwkNG2Zq
wh0F51L8n8IQ4uyjo1r6KI70SfzTyaUbrlmnfThD3LcNCwpsJl0c5eRQc31HNSy/HLyi7m5YwPi4
lbBCyUCThsxeugnZ7EeZof4OvYabli8Hneu/y7eGvL7LaAaat1L1BqpW5aYx0xp6dWFk7GzFWl6L
UozjAS/ym6FpjyoVK4E9b9Tv1i1+uHWCi4vGj+ESjnFBYT7YKEr+6UAXgVPS6pPO0q+3UpTjFqnn
CzIdyqTeTYxsg9is/PqlT1vHjw6Q+6ry2ukgPXEAa/B+rNc01j5MrBiYucm3CcmDFUzTQPjeU8PR
mT5pXew7lCrKtUfWpd9uJSSVoaJiJCbV5/qQuQEUbm9CQOK3W8mIAT2dK6+eDrgOHyT9HvE1daAF
dWw/tGopPW3TJKwxmUN+iPZswzfeNnjIN8nO8bdm5ZS0tCitYPXj0nEjuA4c4qh99o2DuiI0oZzm
+/VcsDC1Nko7CuNSO04zHcigjgMxx1p0D6lGwaaRK2CQhR7YUO2qHShsN9R04FBq3DlSUdDHmbsp
BVtzMvrwKMl9G6ddFzJidRqhCQWeAQO3cA+wbrzXXqj3aef/cGmRrG1vH2cJG7FN2yZNpY+12mfj
nvf1vVFrcu5Lk2GFMOtDFROngsHEZII9uJsFXvpTZ0MbWGWCFar21yd9Idxsb4F6HEjmjrC/6aYX
4fX7SImV1Trn+A9SqA3Qhvuzh+snK1M8qyX5SVHVfc8A+8F5WyXnBC8tqsOLKk/JOS08sQJ5XVph
VoyrjAchrhJolUiIGWeNe+ZxU+5xZvrn+ogtLTAr1Fu4rEVF0I+HSCT5JkrcHfQENiUJ9qj/P+Oa
tL3eztLMWNEep32SxgwiJiLPcfxJkunY50Icbvq6fcVuBSsSLQvsPkP/fWzNV64/X//ywsq1Adpu
18g8dXzMgK/Ut9oJDu7Qf4OY5ReZyhUM7FIb1vZcd23YOzkbD3mTbEsnPxBYqEds/FpG2fF6NxaG
37YDAO/KuLJOp4OKkyNkCJ/aVeHzhTXKrdgmshV4b+RYQclLQdpdTh6CbCXDLv3s+e9v9mdajfmE
SgwOLqrEwzmXeEFzzdqqmesjH8S0LfxPS19IGI3RI7yg75I8eI7hPkub9nPeQvUcZvL5jcrnPrcC
OYgSoHZcDJKXiRiGHObeTO4+NdG+oP5KKC8NlhXKeEZLG3xxPIhWZb/yvG7oZsTR6bZjGLciOFFV
7pu0IX/04RM/n45Tuyr3uZCGbBR0BNa+H47BeGiFcHfSYfnzmOvvrcB9N8Pb9oZWTXHborKB0HDs
iZ06SskhbhuHbKRywuxhSoq2WclGCxFhI6BBnUyLsBewSgsT90HN0IKwSbK963tyJS0tzLUNgYaY
hpcDEgrIcDtChW+owmOvzNoBcOnrVkhniR7BNJ4wQj3UdemUDa8ewG5/35SLbPCzgBihBmu/gBI6
Xg8ew3gAf2KAlMn1zy+NvvffnJFNpYz8GEMjgUfa1pBNOSYRHiX6eHW1LjVhRfOYOkM1BowcBBte
Rg8a+rCwvpHUxn0b1cwZXMRqT+OeWYf0wnEUG/Fa2uq1h6el6bUiGWiq0cN9BHsayBSmftCxoPF9
N7nBTbQm7tuIZejPB/AGolhAHkgzo+6L+wlFi5UZXtgvbbwyiixUmq7H1+vgi8bWf/g3xsA03Lh9
zm9LeDZY2eSqgrcq1E+EIK+onfy+2SXBt90ADA0jXPGxSIWDQoVy8aARZN2aks/C+nwHVA5nnwop
8fUi9raJCyMAoGuOIFwnu+tBtrCEbBeAqXZSCUile5gqV2/6onD2DfXS/fWvL/1+K4SB22+6GDXI
AzHY9WkIWCij84VnhNft9SaWOmCFcKYlmF0qIYcM4mP3LMcDuN9QGCfe9nlrL1ZA0TbGd8ITjcbo
b6Wavt642osut33eiuDYNa0BICeCQ1vkvlIGQdz/5fML42+jjImT1fVcNz0x1/DuoQVBsTzAMJEM
h9bFe+Mtrzzct7HGHReZiHwTnDpSUVSaAwWCsAaEf6UEsNQN61yNEheMJb08PImRP8c91N2kyupD
w4BWvD4PSy3MGerN+ZS0fRSPwL+iIoiDCvywYfnaZvzek82tTcxNv2midmBlDL2n8JQQmHn8kWrG
SHb7ick135mFfGqjiGXbTHiA9aq70Q2+yLx6yAS03Cd2GvK1o/ZCuNlmAEaEkEMZhDlJkdPPjAd5
vSmqga7czpc+b0UzF6CxlzILwdQse7hV+M9+kfCVu9PSJFuxTOsmT3Q52wHMRucSWkK06/4aymz1
XeHje4hnRbMZQPSUJTNwnnPcXVigKEuxlvbX1+jC7NrAYOFkZnAHaN13DFLiDnJp7Uq4eIWPrVBr
xgMLY2TjgQmAPnWZQAFVANO6IXCD/7vpG/pXmZc3Sd+ArWZFM2xIijbKoNXLSHX5sx3XN3pSgkr6
3yDLWqa6vjD9acy77vMfnEM34EFlvuUQl2f3UJANH03ePzU6/H3bvFiBbYqxUjhiwBVVZRAxkx3d
swokQNNAsBtvOMEam2ghOOj89zcZhLeofjoFJPGNUL8Eq+td08K99Hovlj5ubdWhShgkPNLhBMVk
0TzrIGBJsvGEV9GV8FtqwYrtLGBeGqdiOLF+NrYb44pP22Js+MoutLR0rfDWfgE2sTDTUUulDnOF
J4R786HCP64P0VIDVnhDil30xo+DExy3ksMI0ts9G1W9ixw8r97UhI0FppFuWi9QsEyC6+MdjUDc
m0VSpwpEg+stLMyCjQfuooKJWBBzYqGDqUXlMyKnwi2a8p/rDSyMko0EHkk/QHsKvqUdfCGg84fb
QihqdUqbek2ka6kJK8oT8EddOdRw1EHgwZJDyMPouF9T7Eb72zoxt/wm1GgaeICt42aShAzVYIiO
4WDmJH7MN24aB2tUo6XJmP/+phlVBflEBA42jJfd91iiVu+CefZ6WyeskB7jemhy5IzT7BRnIHbw
NM4WOFOB1/TbWrBCWgWo6MgmDE5xzn/oHoLxsRJiM3nwYbnewjylH5T2bB8BII85axpkU8LMUyZx
KFBpfwgK8wQf6q/X21iaBSuuM2ilZUlehKcwTuI7M2nnFEyhWXmNmbe1D3pgo4Bdp4WQIXRUD4RX
8GWqqN5CI4buSu3hGS4so22Kc9vKul3oig0HZpxQPDPJAZbyYsi3xLR1v/NxbB5uuw/ZiOC4h0wx
cBnmJLLGryAX3TqnPC7cNW2phdC2QcFMTKYHQeXfo77C3v04e6xGE+zdbppsW7oU+iJuQOR84WX0
NQkn9xwTP75c//jSr7fiGQ+fuPwHKJeEo/wEZ7RxLyJv2DthVdzYghXTSdQ6YRIE5ACPSVyms8Hs
UDn8HCcqOlzvw9ISsmI64WEMxZAEvoCj/0P6cPvK+/ImAQP+TjSU86IdQQYNTgn1onDLSKKKDdwT
O7Npuqn1b+yDFdH1BD/jPpzmyiRSICy6ubtrilVzk4+H6J0w6Fh3HIW9wJzGUEXwH6dtnc2+7Wjv
ljlg0fzQ8WZfwMOXzJhs/KPuI9DyZOko+QsuJR5fAx18nFff6YCyvk7DMRuRuQtIrIkS0mcTv+jM
CTdOHt0Ua+/kQGOAhKO+GTAsePoutjpCdSzFu+fu+ih9HG3vxEDF4KAYJub6c12NI3wtYJYpE4GE
p1p/ZSaW2rAiGpTzHDWx2Jz+AG7ieix2cH4r7pwaAPzr3ViaCiukVTuOfR0X43Fs3XMGmXwN4RBV
e6cwgHHp9TaWukH/u6C6JGk5dJ36kxYi2CWto/eKgnzbO6sc5qWgsI7fplKA9EPu4JSAafYdelgu
/D59Bzr217uw9H0rplWfAcDoFsGppkPmw9GsHbLz1ME/duU56eONmtmoMJJ0kJFtKnLqNEzWoakV
7jsvVXc1MNP73KPFXUXAVbjemzmS358KoA323wlROZSzw8aQUw1433NYtf0WSFB3ByNtA5nWgcOo
G15bngubjestLiwBGzsGwyc9jWOD24to9YV0TYh26n4L5l6zJj+9MEfhvMTf5K0Oz7puzhz/1KVh
sU0UXMZb0Qcr6WRpguaevfm6cGWg2jziJ1Iz9VKH/Wee4+PJfK8fIwi3/A+6XUujNffwTVus8oc6
wjntRAanES+8hCnKXaxdAIWQIENNVvq0NGJW8GcU4nSk6vkp0RWcVUypj35yoyMD4J//7cXYC2Pa
0OGn2TOdkoo/NBIvjLctKCvgyeClgwkVPxkPbGjctRsI9MO2vvfwTnq9iaXRsWLeZFVV+P1ETjSY
X3g7XwIDG7BmrQsL37exZWyY3Am7ID9luH9tskg69/AVvu0kxWxYGXXgyTO5rjkp+DH4z0Pty+Iv
WHuoeiVjLSxSG1RG8zJvvabzD3HsF6ckV/2diTL66Bd0Dbi0NEJWRHPUNGMCy4ITdWjNocRERlhE
u2F4U+GdBVZM67RLxlEKcuKiz+/kMKDMyOAi+dinIV8rai51Yv77m2DuuAqQZjN+UiPUl0WFfBH0
VbW/aZHaiLIxd1on1ZqftKHm/2hrQJWM4ojcVLBhgRXDsd97XCZOf8oiSHkbZYC2G1eLyktLyAri
qTejiSo4MJaqIhsdwKwL2PQfcN4YDteHZ6kFK4ZD3015XpX8xEwqdpw6/hGaW93ekyC6X29iYX5t
1FhdQk4wkHCf2HRcP+oKTuO+yryVJLTQARs51lHQeEvIqJ+yIQx3sMfVL6NMx71ByWCliaUOzDve
mwU6+rBom2Lhn2LhHpWGIIovbvRvZjZkjNVNKwuSmZPmrag3qgvzbpvXfbFSd1368fO4vfnxOBMV
XSYnjL5W/kPtmGnre6ss4aWvz39/+/Vo8MKyYv6p9hy9kahv7L3gNoESzmzkGECBblz1oX+iKOo9
jlGbfQp99nzbsrQiNyvg1Qipi9nAE5g0Arbrpz4w/dP1ry8tSytykwk0earKedF3o9rWBHaBEd7Z
t+5wow01qkf/HfwQ6mG1QiX0BFm831RofZz4mN9C9OfMhorVTQQPBAK3SQhvuZtkLNQhbjyCEllz
W32VvUOIUR/iBNAAOgFgIl6g/mjy7dSPEJW7PgcLJ1IbIKYzpnTRQEIO8o9kx2CHp9Ku+D567WeI
IwY7vP7IlTS6EAc2UEzFTQCjRcJOlPqs2GRmot59kFXgGl3vy1IDVhjLRvZdLOl0kszglEWpCZwH
+J84N9GbMd9WJNch8+DZ2LBT7ASBxl7j+nxb6HxaCYilDlhHaQHybJEnhKD2mUVfOOSEf+MQ0a15
Qy7Emy2K6YLh6ANZQk6T1u4mTuSzqtt4Q8thJR6Wfr8V0LVwIHRXte6pk1H/DYRcvvGHILuNsMV8
K5brssD9wHcnnLTKrt4lFcCyuyrtfbkSDAu/38aK1aMn2lxW/okBpTEGEL5tNVR/rq/OhdG3oWKZ
x+FNr2MsHoTURkPufKNl3z+5UeHclq5tmJhKk6hpactQYNATTDtU6o5HWKd67m0R9g4rFreeCJze
PcFTKN8qFKA3pXfrdczGijGwPvx0LNip63t/Ew9O8cn1YF/zP1wnlybBjuAk9EsoLqGJNFaXeJri
I8TD1KEMbhPr4O+0LFVIuaikoIcxc7gDBdhiHOhOCJVl39KMltmtk2FtzjwtOav9fjiFBWuTvySK
1WSD3a6Mvl1fsfMN6YMKD7PCGQ42sJVLM9TD4Fab+RXfs9AMP9qqQa27FOKf683MBaOPmrHCOgRT
pvYYHshCL94yaQ5mzMetYP3Tn4cyCrmTqfRXQuTDPoHnbfWJFW0YTSoSFypT90vdgMokKvGFASP6
YoL+5XqXFiS8PdtjsAlZgWeazPnVVoW7J5rGu2ZoP/s1zPlSiExtYUGit4MzRtsoKne0jdYKWB+u
cPBVo/8eeAwqJjD3QgdxsPL/VVmRwPzBzW5VsWxhDO2qgEzDVjgySH8mPn922yIE10zFe5LjBSer
wrUrxVIz1pUi0gDslAZjGDhNDt1KKN27md78eQpRiVw7YS01M//9zfGcD13Tp1QNp6bv8m2Uqk+B
YJCZHZK9ZGwl+X94zMKszLP1ppEihOyiwrv7rymK7yLHqTet8bZF0/4Fp0NI1UTlyl17afqtBGfg
ZjQyKNidKWjW4d4opxLnsM6MeKrqMsPr//UV/uFWiQ5ZRxUNWqaRTY9X1CkctnD6HnYdIV9v+7iV
2QZXN73vZOLnNCoPZrV9Lv/ycev7fdvn7RwAZqQMYpq9jClgvA9hBFvZfVc5+Y+bvm97XfgtNPNp
MXmvrlbxueJtJz+1XifLlYrrwoq1r8O4Z+QGRrXyVago2oLiUW7hvV5toDv2UCO7razZhaVks6li
ApGxxmn9sxjAW88wJRvVJvURElHH6wO11BFrsSbBgOfTqCxfg6bg+4HNkkEcsgJ55f4QlXNTDTb0
7CtykpGEA2fmn1E+jsSGwMwIZHyS+ivzsTRQ1nINJ5oaHWTlaxLz57aN2QHI/0PVaXdlnJYasBZs
N7plq9yCnedzqSEBLHFblu/doOpWKiAf7sEYImsPTqNoTJpQl69lmpvnnIjfHpzq8KKTwHY3aUa2
10Ez7hIlh1tAJaFn353lMGMwzCR/hg1/1gn5Z/QgGSNE+JhBMhT6jkFy2zq2r9BSTs445C09mxBV
fpPi4C0Ajtp61fByfR0vZHf7Et2MKPfCn0H+LCN/2pASWg9DjWtPGULAS/dYyN4wrOFLFjKvfY3G
02GZGewwD9qBjwIsS4PR2U5smrLbUrttOmGGKGm6oUt/ulH5PID2uwvASViZjKVfb4U8dR3XdMDn
/oSvmLMZptw7O1WSrex+S1+3diVWlLIhsK+A6nOl+z2IFal+ydu47G8LdfsKncgxq9Ogc17xQEGx
Z6BI6IbYwFEyv+U5AXFhxTqNOwXaAQ3OikB4bEcwHR4o9wluEkOZ6mF3fckujZQV8F0h+zLtuuEM
B4lSPsCMqXER7c60JvSx0IB9l+aDNwZD341n3pq/aD5rRgaNOVz/9QsJ0b5L66EnUIaQ9N+tSXb9
XQZeCJS43fXK2FIbc7C/ObJpkH3xeDeyM2R8kp0q4u81cb/6sclXsvrSCFkHT/BWIZbXCHLmsuia
O2jxKIn7Twok0W2jNPfsTQ+EmzgOvKHYWRhYu4C7ZzY1JEi3E4jdK8voj4Dtu8tb6Nnsq4y4fsXC
Hsu1lEFy1kMxmL+7wC/NZYAfPNwcxibtod2rdVg9SlnK8qupUoiIbDl4vHI76tANvkUabtw/CQ7j
Q7nr4Q2TfZUhnSaycUM90nJlRJaG3MoP2cAdfHreSAkcihWF62CfNWx/fbyXvm6dA1B7qXXcE/nq
su7TH71o6KW2N/50Ky9IMJ4KyJKNZ0JdSDTJXmfb0icgc932462EQLKe+oNw2Xn2KoX7D95goTx5
S2Ew9GwWlzPqVgG5IV/TLJPbagQODA+MLblxpdv0LSMdD7pTETkn4xDRT3h+pcUBeqyz1m/l6G6t
QDhfoj9Y7bZbRAZcQ64HSR+gPQ5fOaIfQYj6JKDdB+52eVKD/ynAH9aZGQtJyLNyRDhFHhjQoznH
TY/7b0COMmucexcPJiupdGHRelaSUCYEWrUi5sw8cED55Lu7IVwTBl/6+XOjbzLQTEALmalx8jYK
vgN4RfJc3W10qY2CjKKqqzUcwbxMP5oZK7LLnCC3jOP4SwyhgIWL62Vdmm1kFud5dEp5lIln48EK
sto1joi686jUoBlqmDV3LyrGfmh2UUdzejc1k46/dKkmffQYAAI0DqDDsKw6RlkYuE997jnsc4M9
iJ7hEh7X0SabqjEEDBSicufRgRKSs+sE7gRmU/lpWYybToT5z7J0/NekbYYzCKs0O6gUQ76ZoMWQ
PQd9HMgfA0+GDpSSydPTsCm7SEVH3+vH4HOP1zH9WE2lR/KtH6FK/eSErXT/yuKsLqDlENP6nzBy
u/w19Kgs9wBU+Pq3qTMIAHInn7Loe+I7QxsecEspmXeMhGQ8uifCq2m7co1Yig8rAyqwDKYqSadf
IDCJbRpEXyRcqMAudo8BnHU2bpn/TmBOs+EtmIrXE9fC1cWzEqMGyoJ7oT+h4kEJuxcUMlr3DICk
H/XQTj6wlAFXUbMPuUtK1F44FO6ut7wUOlbKNHimT3id8IdsLKdHY3rvnhq/W9lNFmLHJstBRi81
RKJfqvDDe9mn01+s1R4cIRwYp1zvwYJri2eT5cZKjwH1M/pA8uzuD3P0j1tM3D8x7t9r+CsBTX0H
/aKXkbvb2dWySNK1UiXeaD6OWptIp2Y7CjjbOT8yMoXxQzqiHvslGOLUKfYhc4x/rKGDpg5QW+H1
KQ6LhG0KX5RhtumHeLz4Zc2aTxGQBnzr9LHGYxZHFtjxRLZ6awZPJi9UB9P4kDR4G7nwroQgjCQR
uv1icpmN+XFsFBc71epweslGmQ9H2cK+ecMAeRK/omSg5UOT6tIAiW0gQLGJ4SPqHEiH18zk/zn7
sh45da7rX4RkDBhzS1V1VfWQytCd6cY6OTkxYCYDZvr17yKfPqnjNMWjuomiRMLlYXvYew0xki9Y
bmIAt3cH8Rn8jnksg8E7ZEr2xS8Cm7QsXZxzx+gEZYmo/CAUXFY/Dh14Ak+K9XhG6GYcph/KxXn4
bu4gwfjClWnmrxo6iNMTz9u6/K8Fzg46lbLjQxDEqNiWcJPOkrp0LlPDqfMpoQHK/p5mEh5ZXaa8
DxVUpP1dU3b0U9E7S9146pTcMVJQ9zkZxjT9nDiqdR+jIU+il3pwGriKkgbMZ2GaVBwDNs2NiV3W
dfzM8Kc+en3isX0Nwz5+KBuYMQHr58DqJ8KVp9mVJjfZuxAIhwXpph0YULWuc5atM6n/WE1Rk2KV
aM2FNnXkPUKVoed3NId03LFM/UA+9lCQDOpYedR3T8AGRE6MngTtDyjJ+rWKR6SH2kOPvY2fMw1/
vSfZh335WIKDVMTMGzpxNG2lql9zHfY8PfjZ0DfH3EU+vCmjSD0amGxUsWxx4ya7Lmwp0rA+K0rx
o9QTCT6Qbpih+iryNON3Hvh4YdwV4BO0h1qMfjXHQxn26jn0wZT4EEDcQHIIYmRT/75PghB5Mj9L
OcaRzako/9V9gVeJqEI/jcMuisL/JhgzyQ9DkAXe/SSj7AfWkYHLj5EhjF5EyubuDquz99pvKMSX
/pcsKcD8TF0ZDrtJtB1MgOsqAjsTFiHUhw1a5Iq9B+OHfA/vG6EOvUkpOfIBJg3nlCDVjAxEBLVW
5CW65nGGsajrxnmeQ95mV7qJo++biYrLaMq234lE9vo+Y40z3gnjVmLXEDV98oKp5189+MpBV2yU
3LlLYOnCTkhqIuYgWzNXX2QIEd196chC7gEZaemh9LrOOw1tmbd3zKuaqoorvBYOsgUW6Q5oGMl2
ioV1dh5QGeX3UQdpxX2bRaV5qFNIuh9ZVfv0ELgT1w95k9bPTEYwgitdqf5tcVgPH5A4TMAjnple
FlTXG3Y/ShWa+5AXMDqKURPDEjZ0hsZ5WNSsfqqgJyrBkA81TdI9HZ1Ao14KLMoOq66mH8XkVcMH
KCR5JMImEBnkKVKI65ldkvjkhTctGEMxLDN7McKUrI8cDElNxZ1bOuyfXPR9/hQGVNQvKqiDaJ9p
E5l3VZF3+SeH+jjRC4jnFZe87iv6Dvf6OfqkyVhmxwxJ9eZ7W001VIb6KSmGXzlA28lzUQ3TfA+l
VzeI05DnwTHQUjoHiQGm+wR6l9kxrybJ9kDIVqjLeH4QHBBSLL0nItMOlL49yY8SeqripNySledg
hnf8DhRct/kVqbpz7uESGcKqqU6dMImbvB6S+1nAoPO9Cf2sO5VVVtbpHXLBSfONOS0swB3eA4Gf
N5S/iNzrv85FE4o0HirTin0/labduy5Jxq/4mjHYUrsUCb47iM/iFbaPxJxvpWBXjmKbNT2EYvSo
TJpLMQ+otcFlVFWw/Ey2apRr37duyRr602XREedZmanpHgoQENmOjjoUt2WubGY0EOBZO4zcvQQt
m1AdKsqM3jvQxI02rhO/bVTeuCFT64YMT5I8xE2ieCAwOgQAE7u2TOWXlGDVRNVja5ITnIVByc+U
iash/Jl65pTAMtUJ+G3ZM2pdD32wdiHlyceL7yIhgSyOE08ZHJU6M96YVKHWbVAbmrYOS+aLSWX0
gn2d53ucPpvsvuXh9dYoWnc+HPpR3pisv7ARiVEANtt9m/NhXxCjz6PqP12/mK1cpG0WNYH6QubL
tHjgbt7FfjS+8Lx6r9vk53IfgwkrMpzmXbkg1q83uHLbtEnVlTQRy5DZXCT0+YGF2DOAA54OMNPb
MudbGTqbVp3SuaRjlvaXeYbJSFgE+7TLzV3mmX1EnK1s/0ou3nZaKrQL+9OkGp/9EsJnsRE5g0sY
4cdBNfKDzMOfIzy0rw/ayq5gGy/5vEjGBGKuF94DEs9iyE/RJXg58bbMwNcWwtL0qxd0gV543tCQ
e0LSi4Q7M6/8B1+BumWS6p6UAsEDr5Nm0wl1bSFY20TVzVHfGtJfdCOyAzhEPtyEQeLPxi3DvjVw
xN9eTKoQdRfmD6yAVI3JIOw2SX0Pdy99J5PgkQZm2usJdJg84e9zXGB31+drbTCtzUF5hTPlEevf
4foWFVD4xWxx+JoDnXtqq8pHqROP/RlvSOlH51FQwBRr32lcvvED1haMtXsMQIA5QkE+kBJoRx6F
N4nk7CVhvlVeWRtbm6sNdklaqnB07/0WBgnp8M6E/L1x6W7gwePv99zCzBrdYhcuYoA3javN2UbW
sJ+dioDAgUUKByRAwyB7t/st/sCK4Nmf+VMWobkI0mXXm1wJc5vFndZRZrppGcnQxRuud/EmLnCi
BDHLAve7V83pjCchrNlvmzqb1l1J4bhachelEkXSnUxIV+3dMgWA6HqPVtaGTetOgavLkaEwzwZZ
ZCdGpgp4q9qlzo3ft3YSRSuJ3PQ0I7Dxm0XDF33daMshaSW0iLVtaADhOiXYdAGyIgl5rCmy66fe
hCyCYnDe++MZpuQZuMZkGJrga1rWeZ/GmYGyxm23C0L/3Cp5lk+wVw/7C2iC5DCBALfn0GDauRGt
9tfnaGVztH2gBuLBD4HPA/LMeZPjOZ4BNoLkQTA3/c8wCkX963pDa8vb2igK7rq+cQtzEWBsvBCn
yx95Ae5xl4zVDjmK/MEN+37j7vl2YzRa5vTVGUPnvh9l4RYPpgbH2czDuxTXPq2LbDdM5fu+8jca
env4qE0Klzr3SlLjbOFZDXwai3Zi6CqoR8CA4fq4rex/NFr6+KovSnmhC7Nhcu8vL2UJtuuEvY4x
ckF+4ST75KSHJt3PKnpyRbmRfX47dMGj/LNRX4BM08hRXwQAGoAuzo7ydsk0R/NGA2/nOGm0DOir
XsFMBCBV7qqH3+6FxMeLFDM04T2FOhMKZgl7rL1qS8JnrTvWTlHUc09Ar08fUC1jcqcqlY77oG/C
b9cn6e2LILVNjwa9kF512l3grDTjjR4ZEcIGh5oAiYWBUmgf35V8luVWlfLNDrHQBo6DBAJJqECq
sySjPrHckzstsLqvd2fl639VulHfnLvBgZNuh9dAkfHg2JebG+va15cl8Wrqq8avaM9Dc04rvNgw
LfWBCv82/dXwL8R4xEYY0U/puRLO58LDTRL4sY1Fu/bLragwkVeDhDekZxrAai7NMS5efxOOl+G+
9uewwDemHvqxA2169gvxMARRniO1kY+igr0VSjwV2ckZSYyN0/PNPRLtLZ18NQ1pWLYdG6vhWBTg
t0n2SBx+asPifYNsYNeZT7etJesYTVNfuCwKzYmCO9/dVd6ss2M0ECO/Xm/gzdhDP6xD0k86t+a4
wJwr/OdL2wCqxJAlP0wwmoZp76YkxNrkW1dtw3hG6gKTP0knO6i+hMiYgJvP9V6sfd06HpVLWp/M
wkCE0iArDtHgsLprnGTamIY3DyqG0tSfsz2kKFA6auzPOqvhAS2cfjqkbBxPLvG3HqprbViBPaU1
rNhYNp3TskzvlO4gAoLrcVvdqGcR2tVqJkOYJnhjf0T6zil2xZjPJaphxL0JM4BhsiK87RkFjCjv
Tws5H56tE9KGW5i6teGxArwCpLgnMFZM8UCkF3gcJztN9VNG8bC4aRHZWqOQesCjIZv7c9WhmD90
uI6U440KO6EtM4oKEteBH+D3DzL53qJgg0e6er7tp1tRnIZhBuhYMJ6nKiDxVJd8F2qUH2/7uhW7
BaUZT7hrTsx16RdWaX+OnZZuSa6tBK+tMUoEJF79OSlO3J//MSUIVgm0iG7bGeyqKTywai+P2vGs
1PCVsmqIg8j/fn1cVvZOu1gKU/iizWndn1oHGVTohOCZ5pMpP3g1JAKDrkcK6HpLK4vfrovqsoTR
dgo4t0Q+/UGi6PGOA/sXe/o2ICYL7Yw5ZBFap2hm1IjG6tvgg8TVddNtIrioIP+5f04mHLkGvvas
f7/IYUF+yJyy3xidtXlYFtars9jAH6btgqY/mzz/qCkLY+np5ChG/RRUurnt+mLny0VQ66hMnfnM
KDK90iP5IcrqDaDEynXCzoSDXZL4ATAnQP0xAtERs5t6ctF8PkLB7zKOWwj7lViz0+GAwKBU2OYj
ABGp2hOktXalvk1aH6Jwf86DzOs8nOEb+EBS8STDicWNrLYmeeWX2xlwJCngn5c45oSc3RQDPUh2
Qd/+uB5fax+3zt42oJU2eOOcZQmp2KNxS+E+BDKhxcZLd60B6xma5kmShEMwnHldzPNOkswE+x7F
9Y1r3Nr3rZMXheHO7fNpQPSmOpbF+GLqWx8Fdlqb1qMKemFwukiQSWSt2rvAKfr99bFfiV536dKr
6EXKOpEJ6u5nZOk1pCIm/iS6ih0GV2T7xLtRJjH8XQd71Q7tw7TVpB/OrAU2wFAj45CZjfFf2aDt
FHYFHIlXdhj/1ocRNUXN/dF0eFE2842+BqGtG0p1grStQ9qzyqJ6N4QZ2ZfD9M/1SVhbP1boqs4V
HupdGrcrt3Xn+tCWtKXkKSCDW9Nf1xtZmWk7F61nowQ0BWEwJLMLQyofmbMXYNM+O6T493oTK/2w
M8/DQtmOfIWl2rv0JEwQxiQMvI0b4rId/FXsY6GdZCZDkme1GrrzkkwvCkDnUICBocgdd9LnmYod
CubH2zpiBfTQNkM96cGcuRrzRxC73HgYJu/Gr1vnMdZShVJLMp5NDaENTqS6S/Ib5WVCYke0l4In
5o3dueI82ik4Vk0O63ZBGj5fH5yVaLOTy23XEM6irj2Tacjfy1w1MVsYY2zs8o0779papX/uSsA+
jdU0EPlUOfI70CvJES+Q6FSbcDh2qd5Kra01Y12t2w4eCi7C4EzaAuOVuexzywzfp5luj3Wlimnj
jrS8VN9aulaAF74ngiTAAQR/JgLFQZPN76DSNkYx8hhZvqvaEs5uBZLKhyqMTPbBEeOmq8/b88Xs
hLLPVJNWUg/nosTWK5Hli0VdfC5hLbARmWstWAe49NIqZB2wKrH082c+iujDUBb1oVei3iILvD1X
yLr8uSQodOPp0GOPH6qi3AthPqEaOty1mj8leNtt9OTtHYzZuWNc+UTZkao/02Y0jygn9X08143e
EnhZ+74V+j5QH5M/4BgRsHa4Lzwtz/D52QjMtSFaGn11xjIkbv0K5Mdz0YzTHZwXkuPve2CBWvvT
DMW4W+Kf2QljPLqA7iEBZhtqtcDdaNUclMMzaEwRsbFFrq0oawOokgkepvPcntOorx5pEr2f3C54
l2xa/K01YIW+SuGKxyPapHFr5HfBAEiDwm++69mN7ikssoLeBwbUqZK6PQ9lnh4E7+DGW0Oslow4
Egc6biE5Vrpi64zqjFTRmLbt2YDEt2uLFjqjfZufmxpgletT/vbRC8L0nytLAZUX6tp054KD+KA7
eHcJH6c7GELzLmzZOdGNPETLP11vcCVO/hIXbUKn9KO8PfverHY0pF9o2s8bQb4SJ3+piqIC0SlS
DoDC0hngqiKPYa3W7GXqDoeg11sGK2udsILd+N0gKMo358pxhn1KguwQyGyrQr3WCyvaad7XTjlR
c0qRNnuiNW9PhYbSp1sF0XsPz8Hn61OxNvfen3PPxxFm1ZGZHoYWzImyeqjc/k72/Uupzc6t1MeZ
le+vN7U2YFbUT8qhSR90OIo7+QXZwGnnBZvkuLWPWxGPysQ8yqBsz7JRZSwJRP36CHia2366Fexp
pbxcVBNy1KUM7/QUBse5ufH5zWwZEZIRL0cJELsVKfM81kvuPvX7revJytDYEiIDaDkiRfL4PDG/
fScCV9330EQ+3TQ0tqpoUdcuIPXL64ZPmFaNgS+l2kK7rOx+tjk1AA5+WyQZBl4GA4rxqAgAzlQe
xmkL3LI2OlYYp0ITJ5PzDMZD/0nNEMAZlzzv9cFZ+/lLo6/O7Knqi7BPJgwOxh94YiAZDkUOzGee
aHa43sZaB6wIhmWScI1wQaVAtUzUAGg7rvPttm/bIVtlc0Z00p+hslTu+dCwvRrCf2/7uBWyfPBS
CKbQ/kxCPGWacJwPkyJbG+jasFghK8XcQCtWY+gZGFzxUKPmU0Tdp5t+u60hio3fB4tHT+chMf4h
7XA0Ttr77/rHV/Z+W0IUaUpk4CqzrJpBZzuaLqgr2NrvNDgBX0J+67Zmi6ewlLqSc/DW4okDfGBk
G57AI75N6pbZ2ikgIcgygGLmsq/pPmaafqlJubE0V0LLVkxppyIMw67Eb087xBIshNiu4AlWf1hG
N2UWGbPCt6gKLXt3mYiqcuHrE8KDfcyQA78+z2tdsCKX1kVb4t4wnTUMTYvFhUCRKNmVbbql0vj2
y5TZ/tNVPboo7CGx20byO/Vl9Q9s5N12D6QuB59qFvIkchrOO9OOc7dzIq/YWMNrfbOCG1xN4Okh
ZnI0qOTDWYZ7u8nJ+n0fbGKcVyLc1lHxy05AbJ2mqPr1yXcomRTxOG5aOax83dZM4QTQ/S6fJwAQ
QPrxURPtDh7v6Jb3zkqQ20oplQMou4KGwrEw7mVxItce3bEeQNxJZHfXF9haG9arGn4jQe05GiMk
FuWrtC6/cdxbPviq/9AL/OV6M8vn/s5/MFslRdMA+KE2mo5pDQ8vvyb/gFPlPFV+Ud7XGZ5dNSJ0
o62V+6otmKIaX0bRLKYj5E0vymfAD5udRGoQvC8gm73/uq7ZINKvNWVFPySFXPCL2XRstTpQx71o
AgkFlItMGjzD1uuua7aESNYWm7UT+EPKE7BEpqPgiJYJRvT7BoSr69OzEoq2jgrVrZqSfIYVAYSp
vV0rvI7eFTJs9qMr62HjTb/WBSvgpQco+5jDJNYHcxR+evQ/3MbbGz9uHeY8m+fZd/Fx+NPq5Sz/
ijO92V0fn5Xla2PKRBlATFvDvCMmEXv0g+cUZpATKCa9HO5myLtdb2YlGG0dFRqovq2NR44U8gwx
LyADDPXQ1KCS4bhioy9rjSx9fHXhpI2aGqd1sEZ1/pGn4wsU4PeqDh63w2Jlom1d0skHXT4IKveo
PfadpXimhB4AF9cHaWWt2lCzyncByKoa98iLEiprJI0aEqeoPwe7wImSm/DZONet0GYBrj0QG8Dr
Ouw/0YI9z/VWtK2tJjuUM83KUXvdCc58e1+p56XY7Ec/8qj4FtJ+I6bXJsG6mJuwqctq7JtT0aMm
CUdULCK55YC+cmuwtUiHCEbTbciyk4JAKEVSrp3ZR6bUXZrhEZD2HwpePjhzv3FKrTVnBbcUhSPh
Z0KByZoAAPv9jKnorvKcbyCIgFwWPNfYecMbC3IQufszSNTYwc5GVNmJunAIFGny83/gZ6zMjC2P
wsIJVPjaxVYF2vVHIWR4cTiMc67Hx9rXrfg2Ro++PxXFE9CXHyhw6V8j4P2/Xv/427RFxmyMmQSr
X9VNUjxpGAvQAAhVAFbYAXaHOuaYDj/JniFcl8VIRTV7SLztRtP+GKG5exr7zWLyyh5gq6QoSmcn
xOXoCeZTkBSAvsxOgIW88+vS24CErDVhxT9VXBK4NzqPqoCVkgZd7aA483Yd2fQEXdmJbUza1IYQ
QKxY/mRG+EMlwHR9oXUjYliPCrmfQwF5hevTttaStRfIMIoaFibyKa3MD4hRT9+QN5z2ZSG/Q+tg
+na9lZV9zZb+0G0gILGcFehPudeqP5gA9QA+snrXBUiY9JCYOl9vam12rA0BfGroySwCAtKdk+dU
gN4+zIO3T+r05/UWVq52NnJNARMES62xeBoCmj1xUEC/yWrO4WuSD+w7aPnVBzjrBg9OSPqtPM1K
r2xE2yAN8mQ+V2AR9O1ROVl2LhwQM3l567K2oWxwbatDMPjkEzKUsGdpGdtx3C9iWFPdWLqxoWzS
QTIugVzsU6GQ0BI5HCSgz8SPSLZsOT2srGcb0AZNdbWIsaA8DAHpIwQGzsg5IcPeZOIAZ5jn60tg
bTqsLcAEtQA9RmD2WxVBIGFuf8jEvw8ywEuut7ASMTaozYwkjyK3zp8IRfYjjRwDXQvoJGEvcHcA
Q3neocxqwzeO0eWHv/EKs2FuU9aMLmEDZsYbgTpmFbiPu95t2Jb91dq8WDd81kqOX83Uk0wnkMkF
yrIFi2iya/IquveI627l7tZGzt4AxiaaW4TKUzZ3aAVQczk+t6i2xcb3Mu/JJfCXugl6yGzsG6+y
SMtOgMCUUsi8QBMFWtGu+nh9DaysMpvqrQs1uh142EmsAtxnYY8iwSoe/6mbGy1vmE31huMkcwum
ipMKs3PfViOugxCVuO33L2vh1XsCyrHhJIGQTeLBrd5TVUtk2vyPtb952q8sWxsAl8ogD1HUGvA6
9d1fQDL0O68gW+DelTVrA+BU2LqQ7Ijyk2qS72IIoQPW36muv8vVlkzpWgesC3/bSLkotNeY4kS4
/5ipd6Da04XqNkYVs/FvsOUOxcS9/MSgs+X6FTR7suTl+vyujY8V0+k4Rr6r3PxEiTlQ1p9Ull54
yU8V3RKieJsmyKD89ecaUjjPK4pz9lH5w35IUbZO0/pRBCC6494/xg0kXhLTPGXd9A/ws1sOJiuh
ZyPioIBQe7ILlsCeq+6ZqOEDfHfCjxH1/7s+eCszbwPiQKwEBCbT+WnKh+W90oxxnVefb/u4ddNX
k65QDYzw83Hhzs64aEWnGX247etWXAOgGfZO9ntwxJw+TrDaO5bE2fjta0O//PurXUOmc2LGnuO3
G9YFO+PnBiCyhu6SEbqot/VgmZRXbWje4/0x4TISt9pl8e8XgotVdNvXraBWuZtkLV++zroFxaeg
hLTN1lsbH+vGzos2gSQ3/D5iCZhYDEDPvKvSvt3V0G/cX+/BSmTb9GniOk1RuoCogB6efxwMUk1Z
8JwBXJnlW1ihtQCwIptI0Q3KSdCPQs1TjBshzs5+Czj+9igFNrKtVQ1NKPY79KCGdgXPcf77S4Gk
ozcaBQU2SxraQukMwhbaYExVJ/DcfvJsFHsTBezu+kS8PUiBDW3TrZOmudRoQs2Lt1iRsXMNAMzx
+uffnufAxrSBwgARLIi3Hf0yf16MO3goPlcqONcA0V1vYm0irHCGfVLecMiGIdRgqhynpewPoi2D
fcYnsbFc19pYRu9VOPtt5AVd7ZeYCCnCf4vEh1DdWLTBsO8gyaU38idrzVhxTVvWlCFL0BUB1bjH
NjJfuXb7dwFQuxsb01oTVnDnbl01Tp6SOxemB15vdo0u926yBdZ6+zjlNLK+r1ru9KAxKqSPm/4k
Uv8/E4XvZVAd1YzUDNBIOgYksIkdOb40I/95fRG8uYzRrHVTYMSpE+RmoY7ry5miqo6ceVDt5wbC
ZP/d1oS1nRSAz3LiG3DhddcC3JiouzHbfLmudMAG0vlhJ6C/VkI4IF9YIj2U/gK5WURY+/qSaXi1
ftMaCqJ6lOwykCl5VjC5/BYmmwi9ta9blwF4KEHVvevxda5JTLywOcxJ02w8VNe+vmwtr367LAtI
BEiZPxRRjeI2dRxaP0SdR+TGHrXWwBIqrxoYDBzS/GbOUO2AaGbMicbCVaDC768vnDdDjlO+tPvq
+4qoUDG37S9m4vxZJqnWDxOUDw5O60db+/gy1n+9r9GItXWYWeZpPvrJi8IZqrT/QFyo7EzhfMmh
eDGnt7EF0ZAV4Ia3jgd9SAhQCOI8qMCrn4YpJxtjtdYNK45JJSmL6jl5KRh/L0P419UAr5BIXhJV
fuuqTd742qRY0TwoEbAmiiDAXICVTgMYvVZjk8Rl5A2Hm+bdBs4x02g308F4oW39mDL9o83L91gK
bOO0WFm3NnIuHWAcpVC3u/iwt9QxQfFXnj0KQdGNDrx5eHNqg+eIk/pSGtpd8CJy7lQkPouxm2DK
BqnHcrsfK1Nho+jSudc9UD7mklJUiyakuig0Qt9Hied9vG0mlpZfReCiOgsNZT978Jt0CO6zKZc/
gmr05m/17HjZRmJ47ewLrUCvvGmoe9pg8UIXdEcTLeLWwZWES+fz4IDMj3uo8zTQ8Gcpo6co27qK
ri0EK/Z1kkHrq63TBz3UWsepCaAzHkI4dyvj9WZCGgvBinkuoExLjJAvhQ93N+XA0RNKQEMw/9Iu
/U8PwDUt8pDXJ2utN9YWIKSTIj2hymcV+A8cc3UIo55sLOm1tWaFvUFdJc2mAaKNsv78m4pPSfYR
jthbKamVX29D7yoB3WK38OWLMSBZqByFgdRxbipAwz7SOsdNI+vIbXV/aSOc3lpAzmrKu+wIJd/g
tuG3UXc+JIXGAlP70powgtmeJMG7qR/5y02za6PuWA+r3LIcuwuveP2FSDIXMYSxzVa5aW38rVCH
0Uhm8OaQLynLx4cprQRwJTw6Xf/1KzuiDbnzW6+HykVm4ASjW/qZjsNYPrqUiy/gByX8Dv8FNOdt
bVlRLaOpRTZ5ml84BPX2NMuqmLqA3qDiyPedd5tOAtaUFdzG6UJMuj/g9kZ+gXeWxR7cADbOqJV4
Y1YwcwgCFKzgw2WskvHk9L0HmLHfffkf6BprTVghPSTYI0YnnV80mycIifr0AcfUJ3e60XSN2mC7
No8SkrNgfOZmgCWPUtSdToVfh986gSTABpzzd8b0jSucjbmT0K0mwOBML5PvLXhXGH5MIDa2RsRq
ojVQURCcVsfaGdPx6DfFTO6rMVdy7zt1NZwgMw+58kBIlhyur8CVWLLNzLjrJy5k080FlzC5S3Pw
lBy49G2s75VDxcbliSiBaBkEwJ+pV+k7LoN78GL8eBDzr6EWDDr8z4m+jZnKoYD/5xWgDcLULQsH
fZnm8KQ7EoxQhO34Sz0aGARcH7C1Li0D+eqeAaJ87wUeupRqyOepvH6fph9+32BblZW7SQFbD5PG
cH+9uZWVH1g7hADKRkDFvrkIZywP6YS8kzJOe/aG2Wy8jVY2PBudJwqvYo7s5IMKg+Gg3OQ7AYLr
TKLQjbNF6+R6T9ZWmrVNMM8xoz9CPpcWKNa3LfKZ9XK43fZ1a4dolZmhdJ6M99i0g12Vqfw94ALi
Fi0YTm2A3hQCPa45rq+tMckR+bQoponodpU70g+J2KwYrIyRjdCb9Kidoaj6i+qhOVNpcAV7b3MG
Vibaln8jSBGAjkyce8JKuRjDfOTQoDrKyani/0FceiVCbHiedsRUAW803g89dL+rebjzI37i2Ex3
y6YNo5ofjtqSNliJDxuux0oKoEYw4bRuy3KH5xI5+MWSeqrnrQreynvVhupVTkJ7z03MZYiycE98
8TOqwvwwglK/Qw4KInoERsXXl/HaFFnhPk3d1Pk58gjKT4fGjaFalScLdcdvYM4ApzXwnQlVHnt/
vb21BWddDCZjHJTpmXuB/at3NLXJv3QpSPC3fd0KeaC2nL7THOjDRZ4TWVwkB+v51/WPrw2VHfFz
4zoeFUi5RGWzEwVw97rHfrJc9kPYgG0ckCsLzIbqibmLinlqXHgN9M5ZF2zPK8jbDS6ElW/qiI3X
ky53aD4JFzr5s9iDgDTvfr8keTkGD9Got+So1y4ftkIcSGBTCcLKdD+x4HuKwYLFdmvuhvk5hSWA
aMhRk46eaAmIgHL8RwdlUfgi3iTWxamN7dOqzBUIpQQqt/nHokr1XSPdfGOaFuTkGxcrG7IHDWCw
VLkL6x9dHVnO+X4Iq2PaeqBFReBlQG/m21J1336Rr6UCvCWmXt0EplALNMkxnNI9ghPwxHz3kkK3
QkXBI2uBqgYl6ME3YDpMSIvftlisDcLAO7evgRa7R+ExiIse6WN4ujkPXVgY2J+kWwjctWVvbwzh
4MNbnpCLqRZGxTzs6TKWcO3dOLBXwtdG8yk2MgA60ICgpUESE8k5SN/wu1CW/86iaO+uj9fK5m3L
z/EIR46U8//fgjr2qFLffyY57mqhk5ycEajS602t7KV/Qfp6WlKvMeSC5LL3yNiUfKzbTSLnb52t
N1b43+g93tWeaMJnGB65c7U3nerrfQYh+zh181J/1wbn+8lUtay+mqbz9UcBgZ8JLj2TyUl+9kgX
MX6AWafnfOLhSPx3nE20GGLZK0N+QZqAl7Axzjgq5bsIEoA9jZskrRIChxKvoDfeBG28EOyZCSqp
RNxPppr+TWHcpuJh7rfQeytL1/aEmOQYSAIn1Av10vrjUNfvC9jJ36lkyjdSBCsz/RdiyFM+zssU
RodOP/7QSeTQOCmQ8Li+kNY6YG0sYoaNVZV79WXiSj6QBi/1VNfpYzjDC/x6Eys9+AunmTQeUFua
XNgMFcxYwQcrhdz4UG5sx2vfX6L+1d5IBMw/xrKml6IOmunOH/pWPue8quRGxWhljGyIpim9JHOF
gA+gm3+Ui8XtkPUfxm7M99dHaK0BaxJkzcjsZY24hzApuYOxFwXWcFEV46DxXm9ibZCsvRyZBo5k
NZkvbUfhgMcH51sZ8OQm2VxObTimjhyRQusuuAwiGeFgQ/gvdwBQ/vqPXzlwba1BnkFxnzIVXFoV
PCy2EzjRPQBJwP6G9ZgT42nvYVPpDJwHrre4NiPWhU+N0fj/PGuLABQ1OptPhoTJ+8hp2Mai+r1F
vLHH2lBMwR0NOzfYWlS4GRdHltE5Ry4cVlB7TkWiIKqUpfe1JNB9H8gMlFoG4zDnHSxn2He/k079
XDlTob5CQUGbz20ZlcPXFOUn/eQVA/C2GytnZShsUOc0ix6lIV+880iZZF/mZmKQdq4cmMH9W8+0
+z/OrqTJbZxZ/iJGAFxA8CqpV7tbttu25Lkw2s8zJEiAJLiDv/6lPJceuCF+wYsj3AdCWApVqMrK
5M3GgawjyqZ4aUO/0f+GAXqoP3Q8Du//h5vINRUr0ODzKJq29vWRNOZbitzkbSnAhNaAxP/rpnNj
U+sJDiITP6PNkaU4N9Bs/lwKMt1AfXUT4IL7f+ALARgPkFmtj0gW+zeqx4EM8dDeF5kfrGQOHeGS
jSWsl1aFco7pMRvBD1gbfFgJFu1Cyl7ympTfrq+V40qyAYUEYB6INHT0mKYme+DDDLcgS9GvbIVr
Fpco7Y1bgFIdg+6U8Y9h3PIbHoOBJcwGcgtGAfAdovy7clU4oj5bvkWM1GNxF+BJdaH3mWZ8eEDB
DrpGankd+8Y89OPqTeg4wbaUiw5HNTVBgt2vFvlA6BA8CA5PMaarHLiubbn8/c26QeeCgF1RtscJ
On0BFAi9GJWCuOtWtt2RsrEp94wn0tZI6R/LagZPXDnEP6B/+Regk+w20fX3uZjY46WDaFv4YYu3
mDSLAkENIpzFiI+sH/CWiVFdOW07xVbeQZlhamOTNseagZ1QwyXNqDhf/7brCFteSJR9l5oRLz1Q
zJS3pCQF4CQApONhzW9ioO3X0gLvHytqgw+nuUjQ056h6ZsDXneAjquMb7pWUL6b0wFCo1vmQ238
YZh4En5c+EdDBsgpcSQB4ra763oS3kbjEj1fH+b9E4we2v+eYKAm5Yz+bHqsUzX8M2VzAIVaIshK
NOJaLCve7KIRScwAkvCmwBNmSBR77WPse1OybgWQ+/6dQm1VlnCISQ3WTrDTR4huWqQXxcUgLi/i
+PK/ptyGCeU0scw9jafW66Gfh7OLVz2/pIEjbMxyYcvYth2WXw/Dqm0IilxHSNh84fmQHgODf7Z9
3HLpoVLFMKveP2YiaM0NyVX2Cz0uudp0e1AbCBhSGkvdYrMnn46fyZz4P8YcEfT1X+86SpaBh0sa
dJWngqNIJ9AZjVQE3wu/SOKD1wRivLs+isMebCygguixMUAcP4qcFD9L2RrI9PJVOnPHYbUJ9cjU
4/zkEd5fFfy4prQGcUQN5rB0Wgr/AP4FeV+MXtfebpuOZd6qqpaWIdqB1lNFzqBdmdk+IoW/VqNy
LZdl3ywpQwV6EsQlea+eydTOxW1el+Earuf9W53yy2F442B9PSkCsv/g3zICxKe/cj5P3y4vmAVa
3JuCOGqjBOsevGod9HuP0DwEhqBsq9l/RBsK/TvJwMYflYWcvm7bEMvAJzCv+EvYF6ffjBvaQ3t+
GudrZQqHjdgAQd8zUyzASHSsRdi9dp6v/jYyHG5ykPWumKHrBFs+PPQ00oHAeB81hJabD1BpD4ab
NIaG4t8Cso0VlBxFHviHuVvGYC0p6Tpmlu3zYFyKOiH0WNZNDTZNH2yKkcf5P9c3xbFsNlrQb9kE
ntwi+DfnWXI8p8ZM3EPSWm+zQxsvCHJZU4NKX5xSnscAaKMiHuyHvPA2wdc5tfGCwwjOowtJ55H3
6CZE70V27/des+u1LlZ8k8MWbawg2EyhFC0pvB/KFNOUQMO7Ng9hnP5oKOAJ17fCsdOxZfAdRNTy
kUwLWs38Acp0gRegkFdXpj1cH8Bxfm2goD/4cTWX2InfEclUdMHHS0gdKhRbaYRiVT+tSvq5zpVl
7HXNeukRiD0SnwYHMKn9m98e5CYtFOy65dEVehh1BVn1Iw/a8XfqxdDJv21QDZNjla6Eoq49sUxe
5eVS5ODoPPJ4MA9pzpZ0J+ssWYNuuL5vWbdOoTKEvpTlWCd58ixMPbyAFoqvbLjj63+gAj3K03Yo
i5OB9NVdKSAPeSt1Cuqu6wfK9f3L2+2Ni0L7Ti6hcY+7yS+qAQoQkEvq9pL12ZrMgWsEy4n7iRjr
GJHDKUNC6VEr9C8iqiX1/12fgMOubVggRBRkDKbl5RgEM7tZ9Pw6kX7ehXg130VQVt52iv6g5StQ
PWpbSY9GacNu65CN7dPsdYBbXZ+Ha5kuf3+zEV1FC0W9pj/B2PgHUN61n4twI+CHMsuWBW0X5Jmj
7tQpNX8PQ2QTfPCB7mXfrEQhjtvCBgMKrfDiQNh5FKZJd0PHP01Lpu/iGEQa11fINYJlyP4ow8wf
NH+sm6650br64SuIAgV87aS6BrAsWcwl52WctqdUevSQgqsnm8EMhGLYNvdgwwGnvE1TzpvhhPS1
FJfWyGTY+TVJPm1aIRsHaAYRF2NA2tPgQ8kCSYOPvKrlx9msdQZfboU/M9nUxvVNvNCTP3YYAMmi
B6hKRvnzNMoo/+pPyHIfVGRI/I3PJdoA85asJZJ+J1XfG/di/G+MI829sZVVUL764QJJw5QB/nfU
uQD12B1J8B7U0BafvBTgr7ZgXXDbx3QIX3mophmA9o4Q/iFScdCvSao7jooNCvSbaQa9Lh1OdcfZ
tKtFI7+AHDD9q1lWdR4cN0Jk3QicE9mXEyXHsl1A5Y8qfDHsK5/S1+unxfV9606YZtnqMR7HU7jU
3ScGOvYIeuXadCvJGUesYiMAzaho3moi/hr8QuSPtRxNwx4jL4s6EAf5qvM/0jTyQ3ObFkrQ5rBt
WtY1MYx574ciHE5dy0M0laVteJMFrF/Dibu23rolGKvwo1WLbUHWt5yq7tZLyT84nNm2aNuGBQrq
KSS2Qv2aqUF+6Vuv+pbC+6w4MsfPt8GA0PLiqNjP/YmFXPBbQ+O0vGGVR743XUxWGlocW29jAsPB
9OPQpuqkL/jSERnH2yEHjBVJ/9u6hQY1KJ3qbW7BBgZ2acITXibxIwny8qAn1AsnELrtoefRrwzh
sBQbDuizGbrZcVofRduN0U2X123x2HTtxsw1tcGAPBn6voiIOpEu6R6NSOVzT1efb44QKbQM3Xi8
mXuWixNXOQ/uSx+ygM9hpXj0xIRX/pr9nq2x9biOlxXT16JQI5GiP6XzLB/YpbadkYvqIOSItkUa
No3fAMpi3SxDd9IpQEQcvTh3OFM5ONtQ5rt+h7jOr2XjPI7RLFpeHGkvFvXkQ4JQfC3RJVzfkhb0
xt/RoVfmyK2hiQ7PieuDOk6ZjQnk45gvBcvUqWBF+iCbgN4Qzb9f/7jjDNhwwA5uqTZMqlOXLcGD
JsPLdLFKsVykMPJVwTHXMJcFfeOoRdQPVIlcnTIwCs/o6J11vA9Dft8X1Y/I5HrbGfgD9TdB/41k
fn3SIazclEP2EF3YJvJ8YwGO2tg/3cmeyoBW/+a6BrS67H73eUZyVQzDYSw21g84HzqLXlSnEvEE
24VIdn7jQZpA3iXMPbpyrlx7Ypk/RIgrVoJC5PQ7MhfgvSxLT0B5AMLWiejp3fUT5pqMZflw4Lwv
0746haLObqGWHh+GEf1ryTpazWUhlmsPQf8GyYpUn4wfGTDbzfwJ99dalss1AcvoCWSa5BBVFa4u
SFaEFRSn6jDPbqOs9bY5EhvMR3wQ6gtwUZ5AK1JLQFpMM6JpimxMaNtoPtYQihcLqU9mniAvXkN9
jDG1coU41sdGdxk/ThoV+Fj9DiBf71IyXHzAvIJumywGpzYLXzqbIJVM4AXWog0GF9R0W7YlOcw1
hG6uH1PHGbIhXmI2VTQPbXMKPe5/LsNk+VCHpb9SznN9/fL3N/cfBF+V6JeuOhHF8BDQqRfdsQlE
ODfbfr1ly6EIGLhdYcu+h9o5UwH92ZYbK9zUxnZltBR+D2aa08QkrXZgwcn4rk/aci1Wc1xFNryr
lHDWKjHFSaXIZhkPWJkh0fE99CCelmTamNSyRWW5KvMpQVL8GNbiiLxEe0g253htNNeQd3XclUt5
Qoa6u59yCAvugJVBVuv6FjvWyEZhkT5nuLFLfdRJ/WHyin7X8em1LepP/wOJmCPAscGyPgunpO5q
dSrzIr1XlzxZ10MgIy1Rb4l59KWV4EXeNqHLRN/YRFlFYo75XJxCIs2+y5JfZMjNI8jgj79fBtdH
cdxOf6BnB4VUZt/rC8vbdDCe1wf3aKQf0YgMIMUaAtU1imXfjMxgVTITDnAEUsVJg7+zhgvfNQxI
8+sTcVwhtuYsLxEF0BAZXwFFano7eZwCQYFEuVg5YK4BLEed9V0uZ7podAOhCQyMpB/bsVkjcnad
XstFExUstARt48nUIDHw4fyfxKXzQ2TgSkNNLXq5vkrvA0WpDY7T1Fu80ffZixIz+EBVB+4b5YG4
J/MQFDRxWuyHIuju6yI/5u0auarDbGy8HIq3sykTgqeHqcStQFXhw9QDSP37nWMaz3xG+m3Ztk82
as6HpifYsIV6HZYxvicjpCnnupZfry+g4xTYurSqqHU916Q4ATUTRnuwQKAlLPUJjzb+fMvsoZpV
qZJreYK8rq6OYKUm6UMyhsFaD5VrMy42+uZeIREF5TRT6sThAe8ukrEgWSxvB1+kN/Gc/JJy9QXt
WqzL398MNdRkSaDRhbo3NGr/Qn9Dtw8TsjUnYwPlUEzHSR789jFN6++QcYVAUohCWN+Ma9K0rglY
Ni/mIa5omnePadd8mDK0MkZIxqzstGsjbJv3ywqiOD49AUC67MqsaJOPRKAjOwCj0MIhW1T4Y7qt
h4gSK0w3y6RHr8wlYoh8GkFlAZ54NQ/8wxx5+d9bjIPYKDkAmbJYJYU41Xjgg8p69E2x40s3/3X9
+++7EWLD43xdqxg50RG2UalbpsfnrtD6PjarghPvbzi6qv97YuFpZ0ygbB8zj8ofYIYL213el2pT
bhf6If/9PAoXSHyX9XQaSlHfGcO+1mQu98NctHtVZno31mW/kkx0LZZl5xBSbuYxHdVJyHRZXsnQ
xuqB8y4SL3PR9fLn9T1xrZhl4yxoJTeU6UeBxlVoappDoVdlHF1zsOJ25QdITI6GnLQGgI3r/E6W
8ksrkILZ9ustA+8Wb5qnKc5OxPBqQedT6NP0AwET07QCoHBNwbJyThXYVaHFfhK9iX/4vRoPkKFj
j/MINOH1SbiGsEybGSRZ8cxcXoBpehpATXQ7V6jfVAXukusjODbZBsihCXVuM6CSL++zobgPsTHq
wLNy+HH9++9fhcRGyAGy3YFNLStfIYj9K5+ij9zP252i9Bf1xxd6YWG5PpBrIpZ9Q2o4M3Hbl6cw
b4buS61KH/CAQg7qn+sDOPbiD7lZMvBkgerCy+RNn1EnkvuOQrm6R5JqpS/GNYXLyG+cauorE6Ib
MD91KDo96iFi474Bl9i4ca8v4779vpAs5uk8nnQhJKYQlN/Re7zRaRObN28aFpNHdW9elGZ/ab9C
+JQg+3KXkGFcyXK6Vsgyap0bYhhloInnS+nvQyIMfQwUHdmKTbsGsGxag8u/ThIMIGqIeaQDAfGl
2UgzR7hlzmnQeLSv+vmUBnWu96SNk3aH5/42bAyxgW9dkM2ZmsPspKTBG6BLB7Hc5fkYbyslQq7z
vyeIaI8UCbiBXhi6rZ7VkoW/EOdskhLkxAa9mVDGtRpa8+JDBWwP2Y7+oLos2AX+NqVKDGG56ZqY
GuIseXaqfa8p9po1wy0kvLdepzbeDYkQ0vZ6Gp5ThXtaeZ04LCQTK8ffcQXZYLdpWigBtmB47vL0
iUmoRAsd3yLWNCtP7fcfkSS2vXKMl9XA4v5Z6LLbgTCBP4DFsdO7hs/qpk6Gz1E3QJO+TI59D/63
lWEvq/8nmoH8gXsbTFUXXkZPDHRFO78x8qDrpv1QJ8XXSKZkZfkcxh1bxs0mTgvYBUKCS1Gxg95j
hbNl2M9NDiK2rXuqdAql2Pyc6WCAmuT0GRJa3Z536ffrAzh+vw19S9MqbZBAZXhWXCIa3oxx/LBw
iLffbhvAMm+dQRAZLAfpqYSmUfg0oIUre010y+uV69VxgG1GPDP5+ZwFOF+Qkil2BvX83e+4aexX
k2uuISwLH9qReOg8M1CoZsD5T8HQejeEiNpXu1Znq8gfx5m18W9KBiGtmng5TUgc3Om8+SHKpf4E
gM03EFWu9fA7wiebJQ+SUgU14ZSf2Ripap8xAUUZ8Mz9CNsuvAGPiH4oEZRsMxAbFMc5JMtR3Enh
n/ryLxFJ0OKPY7ncbTtelvce0HDvyTyE+2t6yqF+mcT9oagWvlJrcG29Zd9p1Xherpv8rHhwQtEV
Kdyk1i9Fr6IVC3SNYJk4NVUIMYJoeF7SFgT+YTOw9OeUdl6yJ3jkt782LZQNi4MkLQ0VVdmZkIbp
F+HHuvghpybKtxm6jYvz636GEumYn/046w4ZLciBDmvgNIdl2Jg43cZVAZeanQyrfuhm+FlXKH2G
iQwBPFulQ3RchjbnnVjaXsi29b53WVcENzUquOM+pmhDPFzfhMul945TshFtIcEFsgxp+hJ29B/h
IS2BlODHS+keGNd7g3arWxpukqGADNlllm9Cc1OkslekCE7QcIaYRhb+PXurBM2upbK8ekk1jXNa
BSdoXC+/OAm6x9JL1wAurq9bVk1SlCI1rftnpWL+DdjmPthXRdqsNcG49sGy6hpdVSjgljla/sHB
UoroUXntLpuRGRrwormpQC8zynFNMdRh4pFl4oxmUYKyvX/qOtXvsCUTmM5Aolc0q3gdx4rZeLZO
Nn7Z1j0U7xpWPqqu9R5aA9Ku6+fWMQEbz1aqOpMjOiLOAnJd9346sMcgXQiydWItLeGwcBvNlpVR
XEWB8b5nxdh+rIN0OqTJNN+bdkrvYr7G9OOayWX4N0YBAsZBQrIrPAkP3Kfgflboeat7Vu28IOLn
68vl8LA2lC0VCi0WSw40Uy3FDQGZ8S6a/Oh26ccPs87u6JiuRdeuZbOMvBzCeRon7AzTuHVpMRZ7
wQJ+50Wi2NNm1d5d62bZe9gBDizTWpy130UHY9LhZmHIKCRJ+Ov6orlGsGxeXzodiZ8Mz3WHRwD3
4uk4zgndLaFcPm0bwjJ7VROvRXtodPILVIDvptwsw97oam72hVzWWthdW2JZu5FtClgWzc+tVvIm
wGk4GKr20TCYfYyKzUrk41gvG8kGuBxQq3knzkHdihvgs/kHb4q+4C23RlXioEkjNp7Nl0mjQdgC
f9iNZ99HAr3JpieeoBJUz+BF04MXPVQZ/YdmvnrqO3RtX98ox21m092BlziJCFTWntMp8G9Fip7w
OOHLJg5t8geurWiXjHhZcdYTADyQeBsPRdHrw/Xf7mCiITamTQ1sEslEqsffHQ6gYQGvZVsGP5aW
BEe0yInHEPohcgeeDv2QDhBQ4GA+fSU5GPUgaIdms66QX+nEvnbLRcc6ybxtuBxiY+GmhNJhySk7
+XhYNDt4CbTc93jTrN3iro2zrgnR90yigbV/ZgE6sLMkoOOOxoCLbzwY1iWhojyrx6QVZ4WB4l23
BMtOx42eVrIGjsDAprZjEq1ruQj8UyZBHZUFOd2DUW08aAkSKTCu/hpo3O/xRMpXrNi1YNZlQUXW
B3wsinOjigjlr2Coyluu0Mu6MiOHL7LRcCXheL5mIdIvEwB3aTS8ZEXVfSrBbViZGGLCSUpWhnLM
xQbGkVjLPEKL1ZlInPk4y9FKIYCHXbuPXN+/TPGN7x6QFpz4HHvfuarvwjAanxcvTT5fN9t31ymO
7UaKkuhcD0zLZy6iZHwwJTQ1whjlNiZNTT9O6fA5AI3KzfXR3p0KRrM8UbUIvFf7Tp0rJJrPSDyr
YGfqRK7ccO+6IHzeOlViSFrkC7zy2SwhMJzIbnt7BsRwsm+ypXvGGe76lZm87yTi2I48VRyKPgni
7KmrOdtPALvemAhsHlxHu7qYX+Fj5UGM1Qfal19om//atIJ2SDp1OF14L8vzKONI32TLAKFO7VU6
/np9gHevAszLOm0lTwzxKMmeyAJubTCtXmblQydm6vHqVKN+oNUaM43jONjtFTJjIIlSlTr7Rdjd
Ku2zT2Pqy7vrM3F9/RJBvLEbk3D0K5tKntvWND80j0l4RwgpusP1778biWClLuO++T4fK4W2rF6d
E8M+9egV/aRKdLkQlqypmDoPmeVXiDeQoE3y6qwuRGA56/dFNf9TEI0XdJWIJ8nbh05OhyQV82us
1poV3++Jw9Qsf0MHE7Jo8NVF6O0fwAMfw+hrSsHIkLVg2ifBWO5TTx1oXD+qovzVANy8xdNhZOuG
EE2KEx1l8pwTYJLSGXR5gpZrTZKOCyK0LghO2ZQmEGQ/D2jD2BVxBoVKrvVdUHnfGxQ7b6+fDMfJ
s2NUJJeTcKBZdeZQB9tzjXbhYlhNZLq+frHcN+cuzVMNmGCkzgxOc0d5Et/VE12T7HLYvx2DioKA
uGRi6nwpjPAM+pGZ4b9Unv2C7C20SaVCZ8rGWDuO7aDUiyR4WGpZnSuMUPf1/00cRe2LQt84ohM3
ARLgosm3zN6PKSCv1/fn3doMBrVuhkqIqhAzjnefRR91WX8ogto7xXMjUWLK79u6nW7zHs0fYULX
NH5cu2abFPHqOuhnjCmI6va+D/LbH0OJPtg1qJRrBMt0mhT8YaAthekEaIzfGfQbTDuh83HF5bm+
bxkPA8Rr6UaYZnPh6dl1adWOnzsarALJHBeqHbOlaLdoOyHUmeiGvizxDNERRZIHZaq1TnLHBWDH
al0at00O5qVz3woh9rLz1RfeyOFbLprQO0Shz79eP2OuyVh+lKmGgE+DZk8GLL4Q2SKovU0MBK17
1DSytYeBw1rtpgaV0VE31aDOI4g0oeJRf5RhWYGuYzmxRP8MaXFD6RqnhuMA2O0N4CgnjW6kOqcM
/PU6AhYhkBB+vb5grq9f/v7mWoPYeAOlkhh9g5Wgj7pT00FIteasXV+3Pekk01h4QYamHiRyulHr
g6bNGuzZtQ2WcfNo5LzXUfZUCojhzsO8Y+AhHLpI7sMGbOrp9C1eV/NyHWLL0LvJ5P0UaXlOQxDg
IQzt97ny1DGRWu7KWXgr4DjXmlkGP8iGLUVSlf+OQwwA6ZKWX65vt8M+7FYH43st1UNRnk01PQc8
ZgeWt/1xKLrmdH0Ex8//o9lBxkHOk644G+B+PunYL78XIfb9+tddv9+yb03h45NqKc5AEOp7WdJs
V9UQl1Uq+Pv6CK7ff9n+NwZR9ByUVWYuzzTy+XPRsX6+jylT7Ob6910zuPz9zfd1OC1oqazzp6II
g+C2mWtWfEad2mtuK6iPxp+vD+OaxuXvb4bpgnruyx5ug7dluzPcQA+qoV2wMWK0exo6KCtnyMpV
Z6iF5Z/xYUl2apnM/237+ZZp11SliQzq9MEPS7UDCqG6KS7v421ft0y5BIxdhUlSnNE97bFDgUwV
FEaryRQroajjrrB7GVIBcnkuWHlWtcl2EmoZt9RXy3Mlp8+IROQ2W7ObF4hup6btYWuTisJvqkni
5u/G0LQ8X18nxzTsfgWB7AT4nErk+3s070Ekoz7M0Lx74J6cHkq/iTZ1SMWx3bqgSYOwI5/EOZ01
COhEG+11i9biRVK59ysVfrs+IYdV2Hy/RgLiV6FW+dA1I7/LyiV9jdMqX7E513JZph16EoxFYSDO
JKH/qNFLwP+pwy9gQB/3FBHbWkHRNQvLttsQygyVYTi+XQUUXh31SOOBTKpYw1k6InW7e2GZyroA
5lue6TLKaS+gDf6paiZ9hCCD91cTd/4Jyo0NOcSGTTcEV8w2s/+D77dcAPxLuvwMMbvgRweFue9x
m5WHbbtvmT1TEH6tqxLOw5/lx4CSlO5YX29C/+EQW467SSdZYC/kOarm+rkzpXr085jv63Rco614
33kwu4uhG1jTqGFJHvwLJZOqIM8zQ23lIpV1fYneP8LMbmOgIyDtfp+Kc6zNGVqWEKzQIz2BNRft
5X6dfb8+zPsnmNm9DEx5yRiMXn4mBv3AsuF3YwTuvusfdy3SZW5vXF8tm37xYmS566mMDxUuxdt2
YF/mEcWPbSNYhk6yKJtYBPQJz0N5w3rjH9KRlYclXMV5ujbCsnE+gdE5GFBwuyQETEL4N9JmfobE
Q3UgfdWugURcO2FF6JkqKmO6NnkgS/qra3KzXy7AhOvr5Pq45cVD1LuFt6T5WSO38blDBzs99AiX
12CXru9bBo2+xzbkAdKyUKdMDvVA2wyakWXysu3nWwY9LAHghFkE7BrYVo4yL/l5QupgjR/Oke9j
duuCQoQzzKYdn0QHdvMhEL8y9NHuLrw6v8v4UwARclJX8uOFKnnnkenQdNtS2szua6DVQrNeSnGO
kox9SkkD5l+d+97KReLYGm4F6n7IVNpnSANHZd8kd9UCpaGPDQOB7qYYjtndDIxEoAkD/+fZdNF8
nyVtrff9Qo1ZObuXH/oHeipmNtMvmjEGfB+xFQSQy28V3hsfe1N9YaZQz5NS8ts6GMG1Vpe/v7mw
BgU58mDJyzMU45JqDxqGbLpJhnptLxwJbWY3NigWpOAhRL7CH+rvILc8zjn7NNMyOsSCAOVdkztk
Yj5Sc2FC33zCLOsPgogGUkfwJUUkHzyqm6/tGA1yZYMcNyS3jF8lUcwM+CCBMWyTR5O3xd5nY72v
OZpaiOBrZCsOd2L3PAx1MgWo/xUol6CTLLs8oRhfjomJpL8yFcdZs9se5hGknd44YQgzQQmzUh9y
owIGaDEYc3FpdvvYF+Cd3XSt2T0QwIgs8Zj2+XnQVahupQd10gfeoty9MsD7eRlmt0H4OfSn0IoM
YNUyKYiGQYEe4nAfpvAFCmsgxSnE8KHqdXhzfT6u1bP8veCgDgL5qzj33uztPdU/kS5onngLIdHa
rz4VqBit4ItdV7bdHrH0XpnoalLneKinHVp4XhP0FID67mtUp/6ONdV33YEiB1fMJxP7j1Pj/bo+
S8clYbdOZFXYlxwYgbPfhN1znY8sRcLRDCufdy2iFQeEJiA6lJjYbwlOOG21Yz5UMr15eTWQ/twN
NFWHbVPx/3vfIXfQRoRqdS6W+uMsa3FAjmLtNLjWyboWUIMGwrkYUafR9Q9AibxdU62K67lOthUR
gOo2qr3IgGq6SJ/ScrwRNVq7a8g3Jkv9Ic7YR9nHt9dXyXXW7G4JlBqjbAgr/TgZ9hCO07wzDFpW
Sk870+OMsZjulzg/0gHAu4Kb10th8PrYjkVkl/m/8UhEhVkaJEaeSz+RIE2S6AbaFWU4rZjs+w9M
9kcbhUrQF9CkyE6h0ilI8+iLz74K/56q4TzEYJjTQMrOA1gmts3HuiJikLTGnRf8Ox6dF34gyISu
XHcu92p3UvjIQhYGzI5n2bcfKzhTUpX9LizJP41X8n0f0WMTgiex4fUj9PQ2KbLE7I/WCrF0ZMzQ
4ZSiW2Qn0vg2LJFo9T3cTH0g25W1c/g/u6eii7pKzaJon8F6333q2hZqIIWovGXnsTb07rftkHUn
pE0+FqWuk6dJwbouhJJVAKbe6x93hArMuhN0lfaB59X8QWg58gObxuw+C3l3I0ZEc36/Stfrshvr
foAMQat8LdInPXDviU319KVIhFixGsfX7a4K5cUhqFAB3EALmPelJUbNt30QzWZlmRw7bTdVQAiX
kknM/GHS+V/hiFZ537T+HhH82mvTNcLF+7y5V4DiXlAVkOkTSaFLu9cFR5Qjxnn8VNV0k+pmjJLP
fwdhCciyK9+TSPOkdNnLmKknfYl5thmE3VdRN2UzjL7mD1CpPAkC3cIuGb8BEbAGnHSt0mX/36xS
WA50gNBz/FCmYNEP/eQprOLk/n94mDsMIrK8fYYe6gCZ3fip7GPcHzP7agAVf+BR+qOo1yTXXYNY
Jl3HVZXmOhxQZ5qLHSpM2W6YmrNOWHBDk9X7yWUVlnFDHYeDx4MOz8r0P8HqWt3Fm28OG9tG8oaG
UxTFD2SsijOg9vIEVjP9opUaq91iwIOzYnwuL2JD20gKGfQG5EBnD6RDbam7z106pceyAf1QfBHR
KFFbfmlHUzylqvwlWHu+fjs6FtAGt4XAZQxz3YzAwgPgSHpUXnax15hNPdcxs7FtSJXNHYGmyVOY
oESrqg5kOD2aj7b9esva64ULKLuk3U88ZiDcB0JG+UPIjcgoZndXqBYtCNlkxmfDRLfrNNB4M5Nr
BJWupb/8/Y2lDx1IRIhkwLpT3uwHKotiFyXxuLKzjqDepgnmnVHLwrLpeQL1wx6hXLuvByD9OhE9
4J2U77Zf7TZ4TQR5aKqx6p79qvjFDbizBaDAu6XeRoiCc2QbesKGFMi/6dI8ft+VaEpfhsnbBGJl
NkYtw5tEVWImT2YZxYFwYLEFIeYmHYfueT2/7thwG6Om8rQ2pb+0z75O0pNfzbk4xHROgrvr1uBw
HXYTxcQ6HeZDSJ9SzbufpAIvgD9M6mXMy7UmINe7xMaqMcmKckTv+VPHiRjHYynB8fmBigZ+a0eX
ZOT9TgyoI9xPIe7k4BbooqHOdhzsuBz9CEnZSbbzkihY2zzXrK07IF1mDg6/lj75nH/iHTB/Q94m
L5BR6l6vr6tr3y4jvzHUmhqoEEBs6IlUFKQOSVB/yqNBbOFNiZndKSGzIEETHRKAYvL1QzalKQDU
1dr7xPXbLWc/zBNv61GZ56mZvQ/Sn+p9FONpv21lLC8flrOZslaU59ADcrDjOnjwLq/ubV+3bF63
pPZUI9nPuVTzvliC+D5XOlz57S6fG1jxOkUKPgUPFcB1SIoSP/oyZF3yPQJ5+s7PwnhXyeRJmaS4
JSZqHv+fsy/rjVTnov1DF8lMxrzWkFQlqZ5Od7r6vKDTE4MBY4wx8OvvIt+9UtodComHIx2lJVMe
tr29vYbJDN83dcvG3Ck6gqgFKvzFq1vnE+fg6ozG/Xq78YVosNF20J3ICR+xx+TFUF85H76kSTQ9
asr7lXFb+oKVxpuAIP4HSs+a9v+QmMv7vKmSXQ0HvJV9bKFAYCPsykD6dVnEzn8ZoHZ3BQD9+eA+
tnzCCxiOtD2Kij+dqIQcVrNxSqwI94IQlf2o8S7Afo/smISCpo+Zt85WWkiHvTk8X20h+eTmsdt6
5PKS1edgXAVqaq+en/6cIFT9ZdvkW8Fu8FSF94MCm3PZQGVIJ+YzwRtWt2srPJFsuwHZqsIedZB0
ux25JDmw0FCYdA85rIfPZeL2H273Yx6VN55fbF1hoWoVp8wnl8AxX3SPkkY5NOlxW+NW2JO26IAM
Z92FKQpMLYtRDdpFnhOvFDMWVq+NsoPnep+kvuHXtGXebvBLiCIX+c9EqO9jBj2g1HGq3UTCR4cW
a2anCzFp4+5k7PAuzLG8IBwWHV7mJGjr4Oj6ak0PfmFObIlhkYR1OrqaXGgQZJ8k9ZyL4Kve1Usd
sA5xMJ9k4euku2CfCn7mLIw/SPDjov2QNZskUiNqSwrTLovaukMPZFRrwOrVRVCxhk1cGh4rwCsz
DkID/njJ48r7lyoT9Y81/DXHlT1xYQOxIXd5xOPYyXx69qJc7sYY1VHiSOexjid977ir1bKlflgn
ulAgTdCuIXhG6csnoZT4GDGt1h67lpq3jnRWBVXjG0LPiQzN3ksB2YWi2CbvPsywHdppWfdhXKP1
PnEuo/SdC8ryaxrFC7/dAtzd3nwW1rkNqvNGJ/SjKKdnXPchBxGAiKsTN92XZpXRvJTX2Hg68AeL
cUiG/Ltx6h/5kIkdPCOaz95co6olmHO+A+G2RqJ02Cdu+AjqabjtImVD7Fivi6nyQdWuOuh1mOHL
SyERV6nfQ1g5d7fHcGke5rF9dZbCHFfqKMroWQVp+i8dJ/Ejzrzs07bW56++al3WpKqzafL+t8/h
Gc+5BMg6drdbXzgcbHCdN4ylo80YnNlAz9yZfhO3+kGYIXcSlK+OiacCdjgnH/9y+4NLg2XF89jE
sKbmJDwntBAnvC5774BlWdONXVrOdjgPArIvcGiHN3UPZH8tEqfbFTDP+jxB33oN6r/UByus88nL
wa7I8u80p+oLHqK8HyVwiCvn9dt9gJv2nxOeJNHo504UngWDEggqimQXlAHdxyrZhtwLbWAdiyEM
Vyg3PCOfqR+E6LoO50/kHsKarZV73uwGED1WWh64rB1RJHHPYlR4B4L5145mEIBkYhUMMTf1V1qG
T1iHNDE9we1CueekK37moSrukcTihRA0ErUH86kECyYq1rydlzo0//1VIFIB1qDTK+9sBp3dV1ns
HrSR412BmuVxQ3CgQ1asVxUrFTede2aZE6SfaNnV8X3OFVuDgr+5cvEBKyGvQDnrmIzwAerkj2Bv
qftwWl1WS61bsS1pGNCszLMzFaPYBwKQh9iJVnLwNxMO/HQrtIHgckuwKuljHk5gXEO8b6/ToTxU
Tk2fuhanyrY5sIKbdKIkhVtmZ0XdFgksHekvDhjw+GVT+za8hhXdVMAktXkwbYzCWFXs4wziZ9sa
Z3+uUYeDG0yGKTi3Kpk4BJSHAPTWtov+u92+O0/lGyFno2kq1rhED5jioHEpWMCoTFYJ5Hd4QM8A
2HzJo5rteUH9vXDyzwFMs1Bp8x97iGOuXPcW1oGtOar05BVTG48PJgI8kZNkb8LiSDP/V0jJ+9vd
XFjINrCGFoBkQ+vOP0Odrv+Y5j1AfQ73WmcF0bDUh/m7r7aSkWa8r/2we/TaOg8hRhL48IAaE0cG
4c5hg6/7Y2HiCZJZ2zpkxT124KmAiPv4kLe4I1NfegBxbRLSpFCo+bM3VA6tCZQKH3UKn+cMVuGh
8DYhK9G4FfajyLzaUIGssPd+9UzzHZSl/tk2KlaoowZVx+3YhufRoWSXx+DW+zHEfW63vjDJNmIG
ZE+nl1OanvUQtuZhTFh8jFzRXArTZ/K8ebXa+JhRNT5HwhmeqarEaRwyj5/qjpB45aq3EA02PsYF
J9eFbxa4Q5A46d9lVY2S+lRseiEHdHYev1fBUAFKngxOSs8wCm/aL343VeJj7/ius1YhWuqAfXI3
EkXNNAkfJezOxc4LgWDf42kZFju3p3rpA1Y8J5V2C417xqkqClyGtch3fRH/3Na4FbsKtydC3XhI
dy87bRKU+g4Z9O9trVvBK5XXNSV8rx91Y95x+GuCOr6NEoaptYIXhGeTgs+Gn56anB805DFRMa2/
bfvpVvgaP/FV5cfhGRKu6SHhYNqWpFpDGi3MqY1vMQNTeFf3nBMZXVQskyas//M6IFA2/Xgb3jLJ
OnRp12JoJt7GdzwCEmsSZBOpEHhxK/smjQODSTdH860gwXGY4IcWlluTJBvVAunqEj6JwjmNdT29
SxVe9qjTRis3oKWht+KVDwIjb9q0gNaMugQTRARhKbWGpZ9beSOFscVBQfJhfZvgt5O4FsGBtf5I
9gkv5F0G0N/t2V36hhWzORtCZZISUEjdFOY65ZHZt6x2LrEUz7c/sTRIVuB6MTeOnBK8aosJb12D
gtJDidA93G5+qQdW6IqkclmS+Whe5UjyEiBKmWZkP0NLb39h4fZmo1mkb6IIuTB9rCr33uTIf0Bw
ATabXaYUmV3RrUnZLHzIxrJwv3NCBuz/icjwcU4Y2Zyovsgy1Yf1NGjhvLeRK3qEdWgQxfIhjekT
bOzvNIVcZDS9L4KNmZYNXhl9qsaxGeKzqAd4G+KekqU7x4GN5e0pWVhTthiTnlwpFUzhH9kIiI/R
COsim1buDkvTMK+0V+c8BLF6E9DOPErO7hQk/gr6RDkenhp2aYdtj7SU2ZJMY5iNNO58dS9kDw0G
XSa7zamWjWGB/IHoQsPUPfRxing35srhx27im5jm+PFWUI+BiEHnU+GJlwWI8iJvfoci01+3Ta8V
0ykYaYNgkXwQHVpXJngkPrL1240vTa91GnOp0ynN6y7dASN48kb+KU3KYkdEeI5U8NDFq+W3ha3J
hq3MmvRj5RTmMSDNBwwiO3ADSWGASuT5dl8W4sAGrnhjr/xI1d297JqnEbyu/dSuqkYsNT4P4Ks4
qLijPGdyo7NU8QdPQ3N+crhe2VSXxmbenF41nrBscmmTkTPYsukB1O/CoAyqulw8+SEIodtOaFs9
KSmqEM6HDQYoDH9xHqYHeNUU21IjG4DCchHAj0smp4BT4P68hDnTCUZKJvmybXqt05lXYwLDoS48
5TlAQPvAiT6GzHE2Pb2B32YFsWhIXJR4wj+l4xTzXQNCzqV0tz18onkriscqhKkATdsHD9qJu9RD
iSX0tqkdo3UrjBNd5tXY0CjfyXL2vIyxZewArfcem45ALfj2DCyclTbkJO8kCh9e392TcOL7IAwe
E0rhdF8wWMW7UzL+vv2dhViz0SeSxMJMsuAP1IFMjsnz9yOvN65T27A60VVNwqQcHjmXpoL/UEPj
L35fOd4mchxlNvCEMenwUaQs30FQEJLdvfkIR+9NTrBo3TqQjUqEabqUnugQZsl9DXWi+yEhdJO4
DNqfJ+XVXpSXWJqOn9NTGs5E4gAbBG2r52ja5gCFL1iBnFd130yuxjLy+ysHRfrQV3INWb9woNm4
EkkznfZ5QV/SxhFKviHeSDo57mXZfo8D8Ar3zkimNYnXFy7vG/cSG2RiYlQZGegCJ1OPbQWF6Qi1
22HoqQ+fW5PVhyprp49F0zAGrxcZBt3OFCBBOQ0WOOQL2Wg+Ru0Q/K5l6EHaqmyhohdOw/hNQvKf
v4M+JARRkRD5AN9OEgkSbO7/yauuEkfeFHFyKgpc/72csvoTaXz6XYiJ1neBFzrfUDjJ3yWQAR52
bg4tADxJeZ3+4JjY+0ZNBzrDJMCiAF2c+jEwLDVRl37KRHo0IphAoKG0Bjlil4a1lx4k7XiOK2OT
tcrbl45j8CaMNy9pTuhLkL0fu1hzQFNqA2PRHR0c/NuRFUNVfw4mLePPFHZgMEiuZJTvq2BiUNMr
vFTOksWx2kOqAHUe/CEpdzlkQz7QNsOfK0DbPk2874oPZYk36GMteaE/S7f32buA+57YuYD1Du/H
ifXNt6h2ovyQcrCBjgDHwoghYvXwXeRhBW5YLr9mGcQRH0xFDT+gPACPMC9xwH7qfZlVsAvutT5M
LAPgdKcTyr+UUSeSvWYs844lRK/ZPgqqoFvBbS7sqTYiwyuzouaTiU6GxqcEVtUj5jkM3F0GMlaI
R+pN7CjKXt4GXsV10he1hghEdOLccWFrBThfTYs1W5uFDMY2V0/4VDgJCGanhGT5h2TIfibdwB+a
cM0cZOEDNh5KSK5bAqzVKceU7RVSMXpgTXjuhsJkh03njo1/CpLatG5r6Enm8Qcm++6w1cEb428l
kMKNxigQpb7nIRg5hqJyZKi/LYF07QQy8DUvhpCeuOafTURT2MyEFTn4UduuXRUWTmUb+AS+aB9D
i5ee4ArzNc+53oVOQFbuIUvTa506PBDZhDNT3+cOLb/mVeBc4K4bfQtjSVYibekTVgYmStEPbAqj
EwuBXlEt+JW5gCt053Xe8fYCmh/s3jgM/kIO9UEM0XJ8IgiGL3COM0dI/nXkX9LikBNYrcBR07uM
+wX5fvuLC5NioYn+D5MJuGnIv/4X1UE3/hdkazjQpbatZ0nUgSFb4Kch2MmE+Acv6MddZuRa+X1h
PmyAkegDFqokTR+IMVzuAqra6whhxCNUGcqVjHXpG1ZcSK9xRaoydIHSiu+ESC4v91tJ9Irn8dIg
zV9+ta3KSXaF7Ft2GhVqqhSvOt57Bx5D2Yqf11L7899ftT+rueiiG+KTasUPMjrZPoIrwkrULTVu
ZWKjI2gIYhUu/rErTAbN2RCCHrwdhu7jtvVp3ap0leZ+DrXo/CUNNlnwyaHbjCYpI1ZEE1i8IA+a
2Cl3CASBJHUB9Sy4qlcefJdWj3Wr8sI2aEOH4McDkfTszcVsMcXP7taqdmSjhtLOU3HgZjgU5sqR
TlFKBTim220u+sN15M8FpDWJyywbzaPX1O0xiWDDLTx8Ysv8RrYKF9MF8ijXM49joy46RlUHWUZ3
uN342+Mf2X7iiZQCdGjXPFYl/VcMkMAbU5wJfstXZXjfTr/g7Pfn6DAGZVy8XMTnfB4dws1HE4vk
/ZjWh2KjewL8A60gprqNIfZWQBAZ14UdlbDkcFpw524P09tRHMVWFKOAVnvaFfpeRxCWoilaj0rx
4XbjS3NgBbDCld/pE8rOqN35MAOGVkVVQ4Or9Ff5kUufsMJYpIXkWcPcfJdnAcSdNMUTW3FfMO0F
xV3rBD3ZVACLYiugiRYyzSos/10+zPjnQYmnGo8M95vGyhbjyqGpjIrjKB4oAbjGU5W8SwNkkUW0
qum2MNe25BbMbxsZTwE7j6ylR9xyoLTu0c+3f/9S41aKymIYV+vMyS4J8IsXKFvGH5ti6jbBcyIb
9+cBZgaJtRK7qe4c9wAX1PIQwbdu22+3AtkTKLngzhqc03Q2nvVhT9hnm0zJaWQj/EZvgpYsGJbQ
Zqfhr4ADb1029RoVamnYrfjN+ypmClamZ40U4sWVRO46ZbaOuxXBbACRQ+QvP97zvyaklfu6MmtC
ogvBawP8SNyMJsniBnVx2PWMJdxsR4h7HhsJj+RtU2tFrSrme73PG+ye+IRsgHFHue75duMLv98G
9iF/9toQzOmzB3ae7gv3mbNR3/d0hqRu+4R1Aqci9zgjaXNOUWQ+oPgQ76gp2v1QIiW9/YmFY8wG
+JmUhKHsguas3HLca5K0h0o6yb9dCBlcEOWdT7e/s7BUbRhf5UWjiuHvceay+WASEHcKfzUbXZoK
K4Q5vC2hRVM0EMXAO6aQuHNwUfW7NuZrCglLv3/++6tsGk44kkdDkT6IpoB15vy61Zl+01UA7hR/
Ni5cfwSbJEsfeOnUexqKEwqcGw/5v+B6sY7ayPMQZ70m7xnXsQYoJ9/2hBnZgD3C3TGF/3RzDrym
fxGJGtvGrKzOpVG3ArhKssiB1ydWZ0zo1yD2ut99Zbo1s52F5v+C7OUFUP3cJdgbULchZVHvO2+1
MrHUuhW90IErvUhptC5qFM7gkRfeN31fHzdFlA3To6IKAUr3x3xHAvd3ClTIp96t6Er2trAv2Ci9
AKrzLHec8jyjNbgQ9wkWDxiFF99lP7d1wIratEpRVqlle64GcLHYhBtqxlcNAOdR/ruiAsWGP2NK
QtltFJXJL3ld53eyV/QIjRNUC2IKZb65RAfcXnjp2SoAdGm+rShWUeGYHB6eZ16KHx4Qv8e4h5fe
7cFamg/vz+4kPuQmOhiMIImWXbhns9FgWufjQxV3//gaN5zb31nqhJVS87GmzjQh4iD+BrIoVIwg
XKzbaVjJtt5+ZYmoFdEsLFhUeiS/gN4HPoqK5u36QxJk/0ClwfnU53gQ3NQTG9CXQj1cECOxdxRT
cRFw0/oyuQ64ttuat6I7cWjT5YlfQpkafqS6afKnFqaktxtfONBsOJ9JuqaKRVuexTD5Z1O19EMe
h+ozRBHVypVjYaJtSB9pXRM0cAOAnn7+XgrcOJrS9e5u//6lxq3QFs6kfVq75XnURjxpg4J+n25D
LUU2oG8sYSGXh0afDEHBQOrwM5Dzayn1wrYRWkFchXEB6RXZ39PR/5oX6gw+8CN39ceKyLPTOTt4
ta6EwtIk2yENwjGUBLQ+wTfQ+yoBTiznxCL71sHQ8NftiVj6hhXOcFvFDtu3GtgEcwedu+5zV7MP
Ubl6TrwZzxGzyyC0zzxCnAa+Zz5P/HsKnGt7p2D5qA6D9uInR0vmHAg2lZVRW6CXMrskAtRRAgXk
XkCc3Jt2JIvoV4dGePmLkmA8+kxfiWnkSQZdcV/hFfIp6VS4EvRvDid6a62OLDFsJDBIu0Yqne5L
vMvc1TzZkSnesv3iA9aakGU4uEPliSveDEd3J0L/M2kqN1tpfun3W8shnELgMDhc6tqANu8E7DS+
CYiPyBYqI7cX3JvnFDpg7e9eHXZj6OvqmUa9d/Tc8lMlp/HIO7wJD7xYuzy+GaYRswsmVTayKWsy
eaVTyB8EeFA7D9y/o3HUVed4ClBVss/qtQR9YZXbxZNA9hzAGNXAjxX6BrQEzrrieM8gfZSepiY+
1XqjYepfREqIlGuwQUX1DIVk5w6MXfFjSt2arSzhN7dmjNw8ca8uMhk1oCu0gbj6YeTDgGkEv5hB
KPT29C8sMFu4nDdTBeoCq6+ws8YD+piRmH6cnB7l6Yr17locLnVi/vurTiQOHAtrVPmetYFgVp5C
DKmX22AmGCIryoPQ4yUXun42RZIeDLriPKJ4WlUrrwNLv94Kcjzaw96Es+pqWPxTzh6b6x5bC/Fn
V1W8AZpx0+C7z9Bzkw+jz5T+hNWb+Q8JKLrqecqzeCXUl7phhXpQ5ipEFYQ864gPj4Q74GI0sBvZ
VJqImF1gIXiWLjOXFM9BS8PHpNMc4QA7mObbUHqJ+jgIAWjM7XW70BdblhzOzT4gH0WDjTGB7GFZ
1c8eJXolKl4ASn9dRtCVeV95tV614biFNIY8Vdzr3lfOCHCGWzix/z6jnAW/dQ1M1nQ/VGrUX6Go
TP3w5HmB+k4xAk681101lr9BFR+mHOaiMQ++4OENJy0t8EJzdPBgLD7Sso+H+qhln2gX8zHm4p9q
gOrlZ99N/aAHictvACMcABBZ6djSsFmbCat0G8CqoLkA3e8dVeOmzy6p0i11X4zavMm8GjUQoYux
7KT7DGN7/15D/5Bey6Ka3OvtSX9bDIHZquYmGmcpORE/vQggmmDGwMfZe1ZD9FIKCFZxvBD6FFAR
Um3hMKFL1tai8gDuB04hryKW8j3Ss/Ay9mYTiQOtWxtLmijuB0noPY/ML4J3lIKPdSI96Hz7dqzl
yrQs7PF2xWdyjIrHOo2emzB27lLXEDwODj0kRcq1FH/pE9bWgnInHDopbS49BeO+r7NfuMlXOwVF
zJU0cuFE/6v0E89182qkz2OI1yk2aXJVLEnvvMDocxI6zUMXhexwe6EthInN2AwzAqQ/QZLsDqbL
TmFdR/SfQslmOG77gLW/wI4k5UBcwHdAugQsachrfnZwp1urfi5Eil0NcutSGRFpbI8JSLPzlSgn
UX/Eu0x38nKBc6Z5bMY62U3dRi9vZguba1YltTtE7rOsHwVLv47A4t0erYXVZZeGQr8aoRKDG4SU
cfCNgYC9rz0hdpM0/s/bn1iacTvOy4KXqkYe5BEIov0WPqP6o4Rl0NqRsvQBK9STuilgApZ6z9If
veTgVQong1NlxZaSNJ7crJsCQKF+3w11c0Uu33uQCQUq7B/HT4JqJQCXOmCFOE14YgbRT//LHsYM
8CYDBPrKeb4wxXbxhxamjipgNK/APAPlN0S4fsR8ytpjNhsW3J7kpauoTerk0vepx1t1GSsQygGB
gVukh4OQ+3hJVLMoVpAArq8GMJxH1/1aj6vuVgsRaVeIJlp1pOvb5mqkyz8ndVxdZiuD2VunHtoE
TlRhvB8dDd8/U0+bil4Rs4tGhldJILWgz6KDqdaRBzBqP7ZDy+5vj+hC9mqrm+si9iJq8uhZtrN+
E/ktYj+4q2rxFIVJurLyltbGvCJfpRXQ4IgJJK3rq8E9bp+6FOrEoCs9NFDlX+nHgkwts8tIKSFq
4JkcnzmBGo6s6CEB1mUv5gXA88jdjZ73yxD/AdI/z3hbYvsZjr+yLhdCK7T2hjwQNYE9GSokaVSH
cFAsXeeYSQPR8NvTtPQBa3MI2hY65EGMDZQ1QbzD4i+wRZDKW4GuLQaWtTkAXqHawmB1+6Mmh7IC
a62KvfEYO+HjEOlp1xMx/mPc5Buywgdc4dZwbQtrw+aOekb2fe8l9XUc4a5MRC+KXaMZ1FiBPQdG
bNP42dRRXP1cHRd+c9VcOUCfQf2+iOHxta11KxmohK6aIFXqAtJQQHe6goX3DqZ94Ur8MMTJG5cZ
mzUqadpEHHbB0F+cNeTK5kMKN8uDLupvQmT8Dh7D8IrT/NO27sxT9SpciUdk0qEafo1rWb9vWdb8
KGTNjrdbX+qMtRkEPVUF0Z66qNzcBUGenYynr1Xpfc2Rd8CcMD8APrZyqC6tLisryCHzlIgApxKE
Gcl7rfDUyJqKPFa+WkO+LYSmzSiF6K6P7I+IK1AJbgmdT33OsmSbmhuzVdABzC/SqWjElTg52yud
OCffXUXtLez+tgw6Ki6Cm2YEHBAorr3XZj9nUbrU665xmsmVvWthDmw26cjVZMKslxddh+JgoB22
8wpIGTh8G1YgYjaddExoXDsF9t+8UfpOl4ArzVvV7QW7MMG2ALrsZcuDzqvezZaNwQhLM4mX2dtt
LwSDb13ncZmXUyCj8UlFHbjULVWn1FQ/RJrWO78E7DCuB+/Uz6nFtg9ase3BBifqmhHFSMM+TT2X
MDlIwSca42zfwBjk5WEnnNZu30v9s4Jdh9mQuVAfv1Iv/zkKtRMse0/RPC5PD4lTHdph7XF73mzf
2CR9K9QrAfPqKHard3NWlsT1Afpcn7BfPujM+wrtzZVS4kIaaHNPXTyGVZGPzTGAhtm+HDnSMbhX
OTH7JhvwmI0XszuvqSB1ytYYF0sr0Dr9hRPn8DTq2svLdvmiiReyNeOxpXGzTn7qZ13jlbW6zMgz
gC0hYTKq6C5JgSlxO2BrUY7ZtPZsTirc7OACh0rG09g63V7AHF3CfZKI8kcydP/UWBllEPy77Vvz
gnx1hslOtD0EC8WL6VyYDFAHqdhzQL17ERTvzQQWPYuzlY8tDKHNUwV0CBnFmKhL1ST6CAT0LxWm
zY5oKU9dTPBsVa6VaBeWgk1Y1bodYNtZYacjudgFEbwOm16tPVEvhKtNWIXFXaTCDjMEH58QawE4
jrn0MAesSHy6J03waV7bt+doqS/W5pCP0LobUqQ1LweD1PXBSJ0ctjVubQei6OpBourwDgYcyb2K
AU7LMjzv3G594eC0qasRzYYwSCjyihy8SZeCGNkR3WI761S1qwrjPm/7kB36QeukJjYK6szwdIF8
293/P6VzUqzkewsHtE0IFGnMOPTrMFQ1JMig2dYfaDy7WnobncCYTQlM3MS0Xe+0l0o0tNyn7Wx1
VPbpsxzTae0OM0/tGyeAzQkcW+madCLtJSl7T98RkdXVQwUcNu55A8Sa5BdPTQXerWnumGTYpSoN
ih9EpqR7dsomkcmBlD7kTCsxRs6+SAZU9W9P48IQ24xC6vBwzAIDL+Gxa44yD36lft0cG/zP7Q8s
xJLNKoQDK55snLi+KlxE+33ftfmvGiivL7ebX1jvNqFQkBo16NKtr1AkJzs8Bv3QGSGfQUCud0PT
6JWL1ML+41o7QkI4sNSFqq8EKrkD6rdQQxp4vucNTZq7+c2uzBNQkcusmZqVUF4aOWujmGSOKefI
sMOOqAc2Jsm0Q0om12oDS1drm83LQSatHY4LAuSwftRyvGaQZCKq9i7amBGlY9y1ozH8FLrucIJS
+Fqqt9Qxa+vgMQjJuuurd2y2EwtcJJgpZSvBttS4lTUYWqZx2fj1Fe+F8ccugITILvTzbfzeiNlk
yVA2aZf5vL72ZR3CbiITJ8bLNY+chSTOFmUHT4WTuvPqa1oLvXca+IwoJKLzOTeXieAmtH9JEURA
NuZwNoWSpq4Xt34LhxYvy/eemSBZEq06iy11aI7bP9IdL4QOexo/4VH3pyrJbz2k449klPkhqKcS
BB0u7kYFXd8MG8VKtC6sATJvdq8+mkFFfiAd5dc+T9p/RdR23U5koX+6vecs7Jlk/uyr5lXMTGCm
OntnsvLznC0KrconJ/XWtOuXfr8V+axsIcYNT5Nrr1x18Z3S/Q5si1jZV5Z+vvfnz/eIxhXU0dk7
vKl+USPYPwCyd2dfhey6bYCsAI8M7VgiBCwEfdfPv0qYBqffR6LS4SnRKgk+bPuMFepjbiBBqFpc
rHqudgCCtRqVdxEe3Jo3v29/4+2p+ItcWUWJwzKi+XXyE/5gmJuc6USg8rmt+fm8ebWUwDxNARGo
ca5wEsTnoanz8gtlItwkCx39xa2sHFWVbsQw2aFkx8oFVz3Gbfr2r387uP/iVqo6TGCvnsiHuWKW
wm7W0DS+C1CpvUfx/sOL+e/8T7XcWLH/i2speQ5uZR7BsztTxS53mnIHLAvKwbRcS6Hfjo+/iJZp
OCYdfj6/KpXxg+sU7S+UlkMIjJhu46qyAjyCPrpfI/O79gAKp18Y6YmEmkkZptHH21Oz1AkryBUr
+dCxoryCDB/Ce6+9IGupLgG4ZyuX5nkH/zupRQHjz6UrqoLIpnM5DM5BVMwn8OL3tFTFdxZl6krk
ROr97b4sxaAV59wfQCochupa9qG/N+6EmU8bRr/dbn5hqGwA4dCoyGM9La9kkCyFwE7R75qodPYt
PN9+3f7GQhds1CDENHRb1mN1TYf0E+Co072PyF/J4RdmwvZbyGWnu8zp4JLeUZi4QSYCqhfkXONk
aiI4BG7rwvz1V1uVkIOmaVXU16Hof/Ig2UVDvW2x2lDBBtlgWpq4uA501HeA9YozjJmB6EVesG0N
2ezLOhe0U1GGfaNxvR7HhKL9no9VuhINS4vIimgCaXI+BVEJLGWojqHX+t+aCV7rQyPrlVN1aQ1Z
IR3wKquA0sc6rYYvLe9DuCAExf3t2V14poxstCBUvduiblO8FGLDZlTcg2PY7Dpwke8HWnnHab4j
BMGh1/BI6kKsr6zaeAtHVv3n2pqC2nddPJNeez/sDpmbRPldrioIQAGPVW0bPxtECIEm1tRdwq88
gnMyz2hO9jXPEnJ3ewjnM/uNDdEGDjpTq0O3rcXVVc4PBVbyHqC461yZmu+HYsr5LvObbfDayMYR
etQFXSkj5dUErn+YjDZ0J0Zn1v0Km5WdcWHF2UxN5QL1FpYBoCswKeh2HjyNv4KGLsbD7RFbCBob
1Qd5ah35VMxXj7ZDwV+0zUmw0D3RIIGSyLaPzJ17tW9BuLVWUxVk74iGKmzikeQ+IcRAgGvVEXip
H1bwC0Ym+ERiA/b6GKX3MHrqumC8d6eNToGRDeeDOhvNfbzmXktUIu5rXMpVrtawgkvTbJ3kKXWC
oNOooeS6/sZMZN7HECZ/vj38S41boS1aKAD4MNG8+k5xcsJIHEIZ6ePtxhcG/i/oHo+qIvFx0QgH
VCi4Vx6Khh+L1FmjhcZvx7QN16sgfI06M1gSs0lWkA8HMxeWxJA8J1BvHUOwadr6AdvymkT5wllu
UzmrEMAXVFRxytbsl5laiIg2JD2A6AJGULhmtb5Q+oGm2p9BkbgcCm61QeQhZYCrCxQmBSR1cmCY
nmUqniaImDR4AwGkt32KOrhob5uweSJfBaPAfLkKH7mqDmqNpnDJMzx3CrbvAxisrkT8268ef/E9
q4Z2uSz96qqAtXsJR7/s1YPrMwmDqOCDLIbitK0/VuSnDgy7Ovz3TsVQM1VDZA4mbuj3gqfeRmxZ
RK2DX9D4/8XnTBKIuuLTML8SJZNTXpxYVf+FTgTEooCOdiYz8mxixVfeFBeC14b+hU5Wuj3qq9co
cBPICmlGIQrg5sGn28O31L61ORDIsyOAHRzJRS7OE+3Tb0Hoh//dbn0heG3kn3LS6f9ydi3dkapc
+xe5liKiTq0qK0mn75d0MnF10qcVUVFRUX/999jvN8jhhHKtyjADKIENm81zkTpHMW17H+9asGSX
6PfQ6wUobv5SqpeFi99VBwvEy/1ZvsbEAOrRBx7CQb5Su0EVJq1gbZYyLZ15Z2HbOtgW/OvoAdCO
xi62u2jo5/t60XjWLbohbI/XfYCxK/hywtMkRTWidTt2DnLe3YSk2inKWaLSBPSxaZYBW1s85mSz
dwZrQ3kngF38ex8OQmFS14of424XkWnJxkxqaNySVkQZjKeDofoN7/k84cuanSeEkLs8wKOlO7Qu
2zuIbB9n7APU91ij1CI+5HhudUYA+xYinuoGlEeZEq09L3s/4yLrwhdNK2+gOwegZUWYgtkwRY2r
Uer4Nitm/SUCKv7e64bnq5aDCVxYBHc8HftQnPJm9lkI4v+ZJzwFXG7dcgYFpuxXl3utavPNS9EF
c8sjZEn6oTkInv1eml4nIywotRh+wq9a34up+nG537dzhsAUBINjDOwnwau5ZVX742+azrz6Rz/t
Pm/YOjDOOJzeM9TdUGeRGY4fwpofmQuvN9+9TqwrDEzea60DVJ1dVTzjCRn1FoctVdIGYb2D/bF9
gLGYSUanYCrWALbq8EnaPsDtoIdRKlwIL8/B28s2MLmttOokG2GDditrNUPJphYwlponVKout/92
OAZmbWoIO3cDVopnpghxjw6d8zmZSB7/dOJCnaNZhJBwlnvGfrYBM44xEQmosBZEfoBj8ZhsAnAu
7FhO3hBfadtp1qiWoWQx9HHlBwpSc6f1eohrKAmW3q7ttWVKzAqVC3QtQMp18dMlUXuAcHF+O0RE
7pwslhEyS1SxX0rhNXPxcwIKPxmKrE3KymOfScfrh8tzbvsA4/Cq+TLrNcvFc02C4svQti9hnwU7
h5etcSOmIxey/jLQ8oNL2hJYMeD5nQyFtut++tbrq3OdBDie+NwVPwUsm/DSOheQs/Yq9yoXNHCV
jICOQpfILiyLnxGbu5to5GGelHUmv1z++dsI/7fwEUTk3z9fDmRyR1VkD/Cm+e6CzPGtY807x2mj
cwvHi9PlXmxTYNxSHU7KBZJs0UO4UH4vKggwAMUXf7+udSOElwpMv2mK44ecMAira0E+abJbHbT8
drP0FLEi792Kxg8bKWNxG+/A2DSml3+6JbbMulMk/LiaZZ49jAvQa01ff6p64FmdDbh5uQfLBJu1
Jt4tLoR7p/CBi/Cb5v6a5A4WP63Rw9wU7Hy5G9soGRHMdE98AO6793VPwFLmsKeTJ+hzQ1z+ug6M
KIYhEAN21Y0fakiFHAM5eM9d3S3XQeACk0Q6tRAMGas2fpB5UN3Eig4vunD8nbvY27eZwOSL1hOI
v3C9q+94005Hms+ftf9eIM2IRv1dOqV7LPDK46zFTn5mW1ZGVI+QaAvzmoc/qYrUnVRw8Ys8qn/0
cXwdxSIw6aNLCGQLjKHDn9A0oDftGlep1zk1UDXN3gPr27a1IerS/96cmCrKQg9RdUc6duRj8E9U
tp/G6BMJ5Z2e9He3DG5V1XySTXRDgjypdiHGlgE0i1OTHrsxzpriOZiQCByLrG5PWYnSFA8Gxzle
taTNApUrXTV6KmY/85qRF6mJ/uiHUb93cti+YUuwXp1MXdbxngk/fGhE/1KQvDh2TfgcrtVVcvlh
YBai8KjBfIgyRQ9ZmYPv3rrnHlySb9cNjhnvQyMjQiLxBHFz/9abxxaqj7LI9haXZcMy2aMcVGEW
LmP1tNRgKeQjlMSqZpeeYGvdOLU9lPvE2izVUzNVFPophUqE7vdq75YHn8CsKvECeiOjE4snV1VA
HubNoZ/0jV8CX+av83dnqs9ZH6abAOqGtB665sflWbFd/Myq0gA+7zjOXfWUB/mTUuomcunHAnVU
3GaGZFOH0r4+9m79shVXdzrdtq03khRTbYwpNO45FS7ldLpZfOTpQV2XiUPAVGaBe1DF/KvYcCRY
5DXM4+VdlY0pI3rvTmLZv81qVMmymXYtqgKgtLzP2/EwVixMgrz6QVF+Dbx5PWzjvDTRzjhbTm2z
HDV6cwvHl46+z6nzA84Fn1gBk4KMDF/h6aRPl8fVskhN8ikUSXPO3bq56zrwXlnW6UQHu85yttaN
jMDxMp/iMi2eOCTQkrx3ok8FL+ed+uBfkOgba8IsSQnIEblEtOJpacnh73Jo2jlt9JT+jYmmhFhC
i3goFdOHap1uwqG+n2n4yODJoyUOqcDZU0uy7LRmvcoLY9I6bs2eUTguxKFtNLYpVIq8X1rKPXtV
WyfGlqKipSGR7vz3athKE1DLOUAJxL0Na3ldDmcSTrOorymVMXkftcVTB33CDxAYUzvYTtvPN64A
0stIGGU6fsZ86OJuifIwhdQ0JaByE7FHGLctOiNjcKtg6sI1o7ebZJXbQwFkyCFadFW8mKxSF0r9
+dqh8b+MyYgtv0SGm8zlxi3jY5JJu3khsNOO0HiEO7wqnR+aRerUkF1hS1sPRj6gywgl3BI9EL/N
kswJP+FVdTj2NYxQLn/D23Vb6HkbGYcQYwXtUnrbOf0to3dEs28ypKdNnKxi7seppTuwme03vxH9
dPvGV7kNuOt0bJeA3rrYH1WNe73ysgPoOd8zRv4ZI+9w+Yss+7BpS4pXgSkYw5r8Yj7Ds4CT123i
lTk90GKg37Nq2auo2joyorvoO38Y+Sye5n6s03EFt2eKJDCRBKnDirePy99jWwPbCftq3AbVwTmp
XdBNkC83jFepZnMLvfds7wHP9iFGnLtTPYQDI+5zVeRBnPTVqBNIaLibx9fwkUXjXhJk+xQj1LU/
L92mDvokpn666fwxhIaJEAk0/eKd9WzZTUySaQxhPKhB4NhvIUz9wxW98y7Q05V7lckv5WDJKgDC
3WeUhIdbhsV7twXJVRNt8kt5IKWb0aZ6imtefZn7hd+yfrNav7oHI9hzPhSh6p3yqZ7DMOG4vy7L
3N228a5lpiXITbtSuE0VuhwpLvqzSOeFrodg9A5xF97i/bQFDkzvJBO2ed7+/yoqSDCIcQCX/5nz
yTt3nQP4Y9N1q7Ozi1j2RfMxZhARzyAmEj8PuUPS0oMFS9M40V3kQ1bEWZfsCAmrdWMH7Cm3WoLD
JJQKQbtoDmf6K4oZe4BE/wJrWRwnUVXtqUfYujACPZuX2CsQEs/OzJrz7Dvxqfeb5vSX43B5Edvm
xQhxyEOqDu7W0cPk5OKjBzEMN1nxd+Ud0OSOLpUenCHX2TMm2zsr1oRfmDfWOzIBll9vupgukJ+V
niPofYQnpW9Rh8ffxPG1s3MEWsbf5Ic6Que+A+jfk7sGH12YBJ8KPTmwMejpt6uG36SFEqU1F/Pi
PY/r8LxOkT4MONjTy41bgttkhYIDM+VhVNJ7EvPfmSQHV6G8QgTUqieVP8Vutxd9tnnY/v8quqH1
CszY1GePlTfyJq1p46zH1Y/ozpfYJsI4uoGLAei8z51nFffxHQyWwrTzvTpPpgJOD5dHy9aHcW7H
U0nbstPOcwt+yccyzAGd9x31ngBxt9OFbZiMeGYLpDg53GWfo2mqvkRzEP12inlvtVrSApMOqnkT
elAkd54h4T6mRdvd9gMuZtpBBjpsGKbL42TpxqSEloCCc1Uq57nAu8kB5lHBUW3uEVz9b3+9DlwD
f5B/rymowNGhUt78OJaqdw9jVkLJ0pn9Mr6ugmtyOzX4MOHAhfMciAkvknP5fi4gqr8AxrNzKFnm
2yR3doMfjK3U9FYvq/rVwpj1nRfF/fHyRFgWrMntLL01rOc1yp65ap008LT6Mc49OaiWuDtlIdsH
bP9/FddRM5KYBhktExZk+uyOtf6nwKBd92xoGrOOi8riZS7yl770+U9QSdh56Bv6+7rxMQIaUuqr
h1fJoAQtNIawIyyjUV1aAExUzClOlzuxjZAZ0hNVkuUTKZMF2Rpqgo5uy/dOOMp171nGktr8rRO+
mgSRQ4dD9iJEF+1KHqYOSDapgvu8LLMbrZv8t2zK+C7gzePlb7KU4kwO50LHbmFtuDyilsTu29Yr
yaEr1/F+hIwBv68bVAZBQ4ibAQj4JevZsRLlsGf3bFnWJseTd7NqoTIJc+YBy7pR2Scnr6J3xcT3
erDMmUnphAUyRHIqH3MGX4jh5EbaTVHD2lnUlulyt33z1XSNQzZDmG1AzIxhRdej2Ai8wDZVN7ry
9SnI+HSYs6kJ0jYrJ2dnHdrmbBvNV70uMm5GaLWtj3mpUydaz0H/WMGsKEZen0EbyA++walzJy+y
HAEmw7PjbqB0O+UveVTGqRsHJxcm3e839bmqhYbP5WVoWwjGoR/PGe9EsGbPkxd6xxjvnctxHkLx
ZdFNHe6cZrZOjE0CZtqK1Qz+3w3vg8ShKGeCHUk3MP+VKbBpoQkndNGs1HNQunQA4iW+Fj+Yi0+6
PEy21Wxk8GyCEbIQcfbcZc4q0hUg12Twi2DaWVlvjxA1/TPrNc9Lj+R+mZAGio06AHRnrFEFmJb6
5fIn2Lowjvq8dty+L6XzXIIZ+/0vfJeGqJnkxZ76z9uDRP8DphOZYpBgxVM5b31dD4dsHAZ1AJ/G
8budiXg7BOGO8+8QFLNwS9EG5L5m0SdJoDU54Bmdw501odvLjeyb6QDZkdu1nouH60ZuG9FXYa9Q
ix0WGcXPUek4j4sXflNVJr91XZ3tBMjbsU7/A6Yrc6aXto9ux7k5ChWcOrCVE7/Q6RoWV1VSqGkW
EUWAvfuDmz2EqL8f81rKQ+8CBNp0PNyZHNsCMOJcdhIW835GboW7GZ/1SFjDMOc7iZ5tkIwsAJgw
T4ksqACZDqdPE2g7x1LTJ/g2AVgXAxKyMxm2QDFi3ZeDHJ3OiZ77Rsu0pRBkpnmYH4tij7NsGScT
SefCBzlYFp/cuxHYvQvxR5h3794dbK0bgR6JDqDzaWTAiAlXHLSLozGK9h6sLKNjoui6IVQsXkn2
vMWBaHBdz+vgfuC73uO2DowIH3HjcQsdExhgEuB7HP2dwILxCG7Dl8vhbBsfI5xJDdJzCUHNZw6d
G3rMZACrvnIEo/d0XQdbx6/2i3Hxy/+V4UQT+M6vaK7U/C5HTrznz2r7AuPQlu4kfCCh28d+9vV5
FRW5cco9ju3bBQ1qIulYBokZ1kzknkP2TEx4VNHQCjqybDj5TnDbq9DfCWjbZxgBTZBux4V0+E/C
y7FIZb6GKomzUdOdLNHWgRHJIHQsQPir9lHMoXwKc7EOx4g3eu+NwLJUTUhdzaGiWzZOeOuGgp8y
H4rjUQU13f3itGUyTFwdvGA5nEnL6FZDDf642UomUkudCo33bbA6GBSe3etGy0TYiYiMeUPi/AX1
MgcSCsoJivvV6co9MzcL6IKaXE4Y+IGEQGQEbX6dEhc+pZn3kfP2Hp7M6TJ2tzUdvk59nfRZdHM5
Ft++KFCT3tlpiiQzVvnLAnY6OMORnzQaVCmIdnyps745rSW/mRqICO6cHpY1ZwLwKI6pSfE6uqWr
xxLScgUSzq4/qq11I/I7h47cWzvyuL0LFxkdDpxWe/Nja9w4vrvO5X44MdQ6qqj+imy6OXm+n3++
PBO2YDGifWl43fRxEZeJ8NZfgLpkRzpG79d8F8pn+/1GuLNF+TMHX+SxI115GPnE7kCI3qO5WH6/
CaWTK8CUJaX+bT5vYnOgkSZjiSrvWsS/rxohE0e3zGPRQOcKkwuIK1WiAo+aVaeu9vYciG3fsG0z
r04mlKk5Q2EXJV4efnGdpTpvy9/JyitPpv9A6bp+9HqpxjLJerf/J58rTuNDXLlAxh8vj5IlDTSN
GDqwz7yRafIoh346II3NkoW60Xe/X3+VHUwnLndjG6ptkb0aqtyjTGR84S+0dlmCqnJ0bJuyTprl
SiIqZUYwxy6VA+9r8lj5a3GuF9Gfwl5CIafVe7hsS0iYALtahgXgXqp4AZi8+0r7CgLioD8st9cN
khHTehS6diF+ebutWOW6f2gAqdw4wKZ3uQPbZBshrWeqoPDQk8d+9J+G0c0PNACkvxqoPFb9LrXF
0o2Ji9u0PP3Op/xnlzWPdaPLm7EnDxFdqptgrHh6+WMsk2GC4QRkBiLVxVGZuFGgoqdaBLV4yIpd
eoLlsDOBcEvUQFWi6YFbccNvXRC5t1EdxwdRYhN0pvk7Eur44HAun6/7oG04X8UIYNJLH+c9f4lF
2x0Dn/bHqizlztFtm5QtMl+1rmm1sLCu6S3FDenI2yz6k3Eob3rxQm6KUQU7kW7JsUzU2xpAmA+P
d/KxFSDwV91zziekP2JOpwwmbl3Y7LGobQvACPjOZZM/SyIfIVQLlLenAClZ+2knVmzfYRzfRUwY
FBom/tK1rYANswj0qfWD4hB2ZfzB46FzUkOenS7PvWV/DIzQhzBjHwPihP1RCLiD5dF4yleh0taH
RvJ1XRjBL6ZRrQT3+keA+eYyVXVQnUPw5tk76BCGe1mP5UNMNJwuvDITugxvyQDGioQF6rvM3V5v
ebWnOGCZ9/9g4gInCLyu9h8XEYXgrTB+G4hd4Rpb6+ahjtyV+DyjjwFQH+Mv3yVTcBc4Y+jslads
Q2TEuetHRVOEGR5H8rEpaOK25H9FPnVTrFW/cx20oMGpCYYT0RiMPXTvH/vKe6BTNKQlhDu+DlCK
OIQ5kF3a89/5FW6kHnRIvkrWLGlWiN+XV5ttGLf/v9pucEkHTwKm1o9LI4tjGXV34IwuO9Fia9yI
/FroBezokN3WeQs3GXivwBxP7QycbXqMwO+cuSuDtmS3fy1/yFRnpw09WIERetUTJTWNFsYCj0Wt
z9ljB4bEAe/F/l1ct1cmKabRgurlDPfGpnnM3KF/J+DR+/VqCgM1wW9VPXUNhGUZxEvBVl2XadUJ
h9s73dmlLFNrwt+iKIIUzuqWL5nXoCDMugrGNirky3WzayLgNCR4axS/wkdaZTeo2ItD4Pe3nguf
zqsWvmmzMLdcAi1f1I/R6OGx0fEdViS6i+j5uva3ZfsqsGAvOS+wLqWPJPL9OiVAUJfn0HHp+nBd
B0bkBpAx5DwWJZhu3XwDS4XhK1LeYWftW45VE/QGN1GRTTwUL76j3SzhoY9XxyiUU6ImxNrBCfv2
w0TY7oJ6M5wZ0OT/Hi8S1ZI4rvRSYJa+82Bkd3ElfzTc4TtZ+5srFh2YBwbgEiuyGnTQ8vhnFMji
oXe13Hm3tLVuHBZkqsp4Imh9mSHCL+J2Onhr8HR5qm1jY6wlIXSjc6f1Up4XEHws8A5aexscNFbk
mnDA6BiraRyL1c1q4aWQvNGHyEF5gvjTHtrXNjr+vyc3q4cMXn/aS7O+5J+k2jAFY7ZH0X8zZcZv
N06C2qWDygBNSV03eBdFzmPEp89Twz/C6u2aZyR0YeR9Ub86+IKcpMQBfwk+7m6qpulzNe/y9N/O
A9CFkffxYtVq1EWQEkIOOnYexzVMWTvdSG9KYTR7KIPgS7nSu6FArtleZ5TDiFnhyZbBgdT54KV6
cTDpLZ7gipb/vrxyLRNvFneyjjpOVQde+tdNCLLBwdGP4YNxuXVLXJiSXROoJ1WwxqJIIgYX+Cmq
nXdT04Fb1uwysG19GIHN41Z5kAYjaVW634ARRI2nbW57cp38A8bfCG5dOmqI64aktKjqQ6arMfFI
tefw+OY+jtaNuJaqhlodnWmqvfGQL8D3qKkvEkY+OW7VHIDL3tmjbDNthvisVsmbrj2LVbg3blH0
kCkt9t5YbbNghLjrj7oPnA7BIdZOnaVDim+u6hm/r8ZCXYXpx2AZUT5Gc1yzbA3SzNfyfmFxvyYN
rJT3BBFtY2SEuCyiSSooFqXZujSnBWMvOF7vLweDpXGzmiP7enGdwvXgBjI6h4WEn/Qa7cFLLVus
WcRZWEcyUlTteaT+QybX4SNcW4tjP9QJ3OX38CaWWTYrObylPmzTOEnhw/Nl5Ch0ESRoDox1T9eN
kRHMio1h02eKpkwF/6hm+kk2ZOnltm1DZMQx74AlVVMepCNFUaBl96Mv7xFnhdhLA2wzvP3/VUrp
8HGdq8rx0iALIOHnI7pwg5BXjo0RwMyRK1uK2UsjHzCGhaGaWfHgn8uDY9mGTHIib3qF861C8sVz
/wXT6x0iD7ZprOfuR0J0/b4nu1v2mwVBRswiTZb7LdJt5GIMoKUsmr7+zcmiVaejxz6pAO+6fbUn
PbdN73+4bOjMiOlaTgsQpsgM6qFlp3qG3pSe4w9VU+udxNUydmapBqL3QH8Guj1HQfMiRnHq+v4W
zhcvC8XjNN/DLFtWl1mugdwvUzGhXqooztIMyXft9XsizbbGzeR7bXzwgTqK99UquMlrTV7CKp9/
XF5dttaNsCYFxOgdd8uPdc8TTVErqRfYhV7XuhHYuOIQiYIiSaFPP59yCtMr4Ca+Xte4EdM5+K14
21lI2pXsHx1AGDcOdr27LGuTGiEtp4iP/ozsy4XZ0A2I6MCoFUJ/iYt5T73asuuZVpewGu1ZNSw0
VWNH4ncuxEw7BgPBtl6hK8aZR/mh9QK6RzyxfZJxRLOmIQWrey/FqSzPLs6eJJpQHWgLXLuumxIj
ovUqw0k1gmIjX/l9VDkws8nmaieaLWvVLMyg7ECGFqTptB3cCchuFMUySCPu/HbL8JhlGVjKDO0U
EAzPsLI7DFUIlx+4N5dkF+5m68II5aWc6Fy7C266AFaCye7LI/B7+amieu+6aOvCiOdwLUVXLZGX
TvHyWUj+kVX6m/Tp41UTbDITcw6gm6bbfbFS6ycma/Cb5dycrmvdiGjaDLnbFjNJZQscWhZBl2GM
YJx4XetmSAfj7DmQ8UyFVBNuC3V+mrej+rrWyb8zjM5bASSVpYe7SD0kI94hDi3BGrrcum1ajdil
cqwcpTrcNL3ZSTrkX0fq6uHYim4Ph2Lrwohdsbn7cjwtbovzSbmQynIX+Nk7fhwcLn+EJX5N1mHt
kmYsq6U9yxK8dSGj/Bj6u/qSlt9vsg5ltoZdrestdUEZhhbqMY+BHdlKYZd/viWZMHmHXR/gtSGo
cN707fhZzIG/JERXoklCSut/Isaiu5Wt+fFyd7bvMSKZiVCNoYcFlUGQ4kiAID5xBYC3t20b13Wx
df0qK9ZAozES4Ytamqn7IAz/geakSMW2si73YJvy7f+vehCDCKQrkACIBTFXCxjFB/NyFReBEWJE
tMB7Dp8VKm/dghMt93WAGgb/GG+FgOt+vxHVSy3mmU5Ij+puzW9z6Bue6ggpx+XWt6l8IwEmRlSP
Mzx7YHuJ5KvIxQmMZfmDjeBIF8XgnVvtXvWYhHEyQrtdh7FSSCjSSgdxqkL93auhTnH5IyxTbDIP
6x76Ob231ffK8RnAT/BoCr0n5WVr3ChtL6OWc9lihIgf5MAloPV9RpWtceM4zudlCeoCpVVMRHUg
I/wVJhQPLw+LJXxNlmE+9cFY8O2Xr4onBM/Qv8JF+7dO3u6BaWy/3wjfmsJXc+C4dmhexjCy79pT
L/p2Z14t253pHukuwFUv0DvFkRPfZEV7B2+TLoWWxb0IwVrel+awfYYZxYM/wNOmbM95iWL0sWN6
qt63slmd35enwtaBEcQUmphtH+Jk6KrKT/I856fWDavrTrW/RelXWxxxOxjv9pE8006+6KAUqc8c
tTMJtp9uRK47996K64CfQkZBH/hW0tlqj1eNi8ko5HBICKHphc2tHp+VB3nYeQqi43WNG5Grh56s
Xav9tK5K+HgzsNBnvpcOWdamyRXUzbJwHmBbFhl9h2xIJDWq/Uuc1wkSl3czb3fe8izjb9IGWQ5p
j97BpYB1DoQSSAk5Leb/um6IjPiV8GsGp6Npz3rw3JOOWHzjgBe+g1Ky/fTt/6/WpYjrrBpGgVS9
nWkyKukcGqfbK5laji7XCNqsmypndP3sDw/0B7rWL6prPnle86PPmk/XDY8RtrpTQ0DVkP1hDf+t
2+EnHMP2dO1sg2OcvIJJPyJl8f/nyihdVNHmgl+5aoyoZVHEcw9llRTPUkVCY+jyoDD05fKwvD3y
nsn8i4AxoZmDn84gLEckFPi0jG4qCfH5AWXTy51sS/C/mYkXG9FLmCzWmsztucugccMIPIHgMi0O
fdftEfPengIvNk7frM/yCjKX8OwqmzBLXD/ElSOEHNSVn7CN36v1T7NCMoAe4j+1WOEL3CN04S6I
GlcE1cjLo/T2NuTFRgDXaxDpYupbFFOgCRmwW+UVH5ksv2g+pfPsni93YxspI5LxfDAzLFh5Hp1S
gTCiP5N2WpLrGjcCWcAczwvr2E2joJ0STZZf2sv3pHJsv9wM4UqRvC9DVJvARpZtVB59+FvvnI22
NWrEcB0Gjd/THo2zyn9UrJ/HRAa973xseBC0O+H2dkXci41Y5oCj93hmbM+q0anr6SN33bP2g3tY
MqTzOH2Y8Vx01VSYLD9a9dDjB7Lmf/MsweDBE1GVO1c9M3qmWD7sIyTuAUP8RyKPBiClrJIIfgmX
f7tlMiIjmkH2qgDA214p4nG+54N8RxuXpt2U79UWbT0Y8Zy7UNNsWkSBDqshWWBOn1BfR+8r2L58
vvwRlng2LR2p29QUD0XtuZ7gIYE0tNk8rMbH0RNjQuEODP3/JtuzzbYEh+nuyHKVwUlku7366K1m
cGvtx3xnsm2jZYS1y+beXyov+tPxLksE5fy0+F5+mJxr48/k/QnUx5Xb1+2ZjhOcdCe4bYwx5PsC
uis8afsKI8R1oat61iUiYggm9l4oKD8lYvYC775d1LhX+orfPu1MJ8c8r0Uxrl1zzpYoOhYRdRM5
tSqVJFBfRj19IGE33Y1jUJ7qKu92sgTLx5lkwC5Y5f+eXljrR++yCabs8H3qjuWC173LC9qyxExk
WO7HwAuhAnZeAse9dQHDPBdapJcbt/1+I+Q7HBpCFHl7htp2fsjiWH5pwsg/rLyQO7uKJSBN/h9u
UyFZxwx3qya4kxrGlP5mVobTFRio/uhtiJvLH2Mbqe0jX2ULGWwy/DVCVrW0MAYmbAoSuRK+A3Gz
HCImRCwb67EOVN+cwV37I53ll6rEt9GDFhSj7+D8/rFfpytnxQj8LI8qSIwhKrPJIymfM/duEnP3
1bkWduP9BzQ2zDIOp6E567oLiiOepP3htA4QxNmZDNvKMsIemmX/n+Lmnl+dIW1AUm+ePkw5OJiX
p9u2sIxTPaKimf1OumlO9efIzx/qXnxhGUsjlf2Ysj1it6UbEyCmVrgDwAlPnsUyLHe5pneKQThX
tyjVFK5e0sKH3e7lT7IMmokXY10Lq50Fm1ge0nc1gUtYm8sfYYuAudyBJURMyFi2Cmdu4ZqCctlm
hea8+C5sJa9r2zjcUWeCqa3UzXnsZP4xrxT93hZxtcdHsP10I7plVkzgCrRuSjJsVi88l9V6n6uh
Cs+Xf79t8LeOX20f0dLnqp0w0dAJ1Akrok+ch/2xQI1xZ4S2kXjjRmZy/4AAyKsmRCq9wRg2/doF
9wvqVS8NtsXLH2Hrgvz7I5gzBnqusUvxvvpCMvdcy/EkK/plW0jXdWFENo2nSKxr6KZSln2iBlBW
M6zZn2sOLdC4c6udDdc24UZ8836lHe1w8OVxHtw4sm4OjrML6bLMtokXY/6wAhCNJwdg0MQxn3Be
j5uZa8G6q7j1zDNRY13mD7EEJOC84FEgI706l3KXXmT7/dt29Wq1kqJrqhzs6rNQrXxeopClY6Sz
sy9zcbxqogMjoDneYTySBc2ZSnnOVvdjpKKbfqJ3Bb2yRmEK4bO+JeGK4sEZZqZLsgx9cMinbP3p
D6r4dvkrLMvIZPrhnlT4DXTezmJq89SVXfaxdMBcvK5146iWXiwzMnFkt7V8zKB+lvTS2Qk02y83
YrnOu7jGRR5tM7w8lD4wz63s94be1roZxj2EmuDvWp9h/av07dIpDx6IsN5xrxwaI37dSc4DzA2d
P8xrZ5l0TYdkv5z53t3LcjCbwDAaeEj2NvnemoQn2WfwEtlqXO5W42JhxhLYLOxsRZZd1QSHLYsq
YtB25Xkt7iteHiMfnsX+4j41PHy4aiFRM54dMjVu4SCeB45XSpI3/cHpmNwDi9s+wQjmrlVMlVMI
8DMBUwPjVf6QhfpB1HJwQcvZOeEsSfJ/2Hx91UCGumjOcGEQR62KCjVx510dgjBIcij6jCL8xFj+
+/Kg2T5qW9uvNsF85GugHac+B7DzO8xtdhAFlABRzgEMEcvtfF03RpALAFvDTLj1WdPskBX6KzQV
3gEpfV5zvsOwsH2JEeujGLs59xp5Zks0n/U4H8QYuBvdHTL6rNiTnLN1YwS9wr6qwG3CmToCDZeH
uC6T7j2usB+d3Zq/rQ8j7hfYQC+OT9yURvlT55MDEwKImhyIeCW+XZ6RbYLfyKRMGNmCcosr506e
5ZI/ZAqQBG+o+tN1jW+L+9WqUmEJYDdRSHDiVR2W3JXHlu/WQ2w/3Qj0OlxJH0U4jySd4O6Ook4D
mfPDdT99m5NXP732SDDUI+qpgPfDFSdCKUfyXcLJ9hPfGvUtF3nVusxJsa7+Vu4P9Oell9Nxu89v
V/lYZd5xH4xrSW5Md+F1WudiAko2XXPyIAfnsZunPIEn757cm20SjIj+P86uZDluHUh+ESO4gQCv
7E2ynmxZtlqWLgxbfg/cQHADQfLrJ+m5aGChOdE3RYcCIJYqAFVZmWHTqiwcsH/8dPjl9wHfdWD9
3XCCtq83bDkFFJBJDWUb5UAwzx/6+kfOi/wYp9fejQPDjnXR08mpIgC9ygz1p0UFht8EPCwFO163
kQwjLpsgpsuMw5WLAEgcd6YodexA0nZd8tEzgWRuSsEunwfIWeC1eIwmwE1ALCCPEo93UvW/Lg/D
shQmoCySEwuLJgawhat/+xZVOawfvxIVpBsGZ+vAsOY1SQgpxAHD4OOURC7Y03DR2VfelZg+oLkM
owt9VZZ8EKeoG5yd64bVC0PKP8kJD68SkIzgJP5vH7UTplwLPLUgV+yD7i1emjypYjAtHi6vg8Xe
/PX3d54jokNKoYcRAOYy56jEBm8jCuPLjUWwtW5YsytGlzNv4Byv9infixqZtdrFu/S6jzfs2YHQ
qGaD8LJk5uGzB9Tszne8+MqPN0xZdjHUNTvPzRIaiy7Jok4egzK8SicNS2sY8twXg8/7dea9omtx
gxHjzTKKzRuF5UwwoWNh3eSBPy7OUU9I6+ACs9Zqzm5xnDyxIzO9zh+ZnPVaj17decAqqAF2Fmo+
7pYSV5irVtgkrHfKSUVeQKsTMJT7OhXHMlg2MgSWvWliyJQUget1aBqHQeKXEBvZDBPbmjas1q+X
VNQMpyQfvIdobv0dhV7A/vKUrO7lg7PehI6xuQL3RwWYZK/kqSv9m2kULoS3xJ4UmxAOi/c0aerD
dmxLHZLlGM2oX9AdTDbiwMcG24rvti4M42VpPbiB7pdjRsf2+yJS/cTj7ExB/3fV5nHNnKyL7DjI
tJcVJdJFxc81Ci3oVD1fXocPF5mEJkd90aZDqkmpf3lTFwHK4aUn2uR6Q+blw1UmoQkfAzUwU6VY
5l9VmA8JSEVA0tCR4MSghHVop3YrsG0ZhUk9Hy9QokrzaPr1514a+HGwm8NqSzjD1rpxCKcgVXKg
nFE++7oMkmh9bNYjwoWXV+DDHYQ5Mg7grkBZ7DgWzmswF+1xjpCv0nkc3qCC76othC4MS3aLNPZU
X+lf7h/6WwIY36i3aPM/ViJG6+u0vTt8Aa8eCPiBvWfVAVWPyMIR/+QlXcl2k2if6m5B5hKl6bx2
D0EY7h01/wYQfsNzf1zZj5aN05kp6DYpdyS/oNp3XEWQvSg8ZPH8RWiEFFVxoCq/Keb/lfeawBB/
3bIZhi8LFFfMrSfBvFMMwy7LnGgBStJvf7QyzuqN0dm2nnF6R3Gq60CQ6Al6OaTYUZxS0444w1aU
7sO0NibPOL7V4kLAb2rjJyeM7ng+OwnJnWTu6TGNli9dGD32ZXZT9ltEix+PJzCRabLgHof+VvzU
MuomgOSTvQOw7YYpfRgeIoEJSQtCHlR+xtmTXuqe/tsXbB5fdKposZYvpF6eiF6XS3Ws5LDMP1g8
6q36zo89HV4v/9cIcLCTaG6c/A0p20MUixdBhkMVuKcx6E+Xd5yti/X3d3aWlX3sNi0v3rKR7iNo
1YEl7XuO61CpnKvuophBw1PkPU1rDobEJ7efEeb0xHkINsm4bItvOIqUkWxymxl5uwqT8oeBe1zS
a7Cs+HLDDXRh6zbDtOgn1ZCfmcyB9wWb9Yax277cMHawezd6yXz91NbN3TgBXJTOVx4vQWzYOFFl
1YNcXT9lacogE+3KXcHbq4rOMC+GhbcTVQVq/PXT5KlxvypSk2nZigdZDM6Eo8mG+wzqkvqp64dv
Q9OdWQMHO7n+aXbU53oFkXGSbbFWWVbBvAlB8gEcW1FUnuu4hAZE5jiIn8VOLn9eNjBb+4YNB40H
AsIpip94gAr6LEp7VJCOT5cb//iYD5hhvaj1GAa69GI/ICX1Hfmnck9xJp+G9r/LHdi+3jBdSJd6
czTmYi/CpdwtMa+6BIX69O265tdu33mfYex9r64Evh/c5E0zyi8FSAU2gLi2fWQYr+oD2UHDTezB
qXEjJt7sZAo1WZbGwWGuAAn1VXDfipHsrxuMYc+Lp7ICLORi33jhcATfSXfHInKlyTHDoJno0m6u
tdjrsTzMsbyZuq1bh22RDWuuWRMyjdvzPvfchLvtWzCzjd1v2aAm1sxz/Kog/hI/6YYGnyapsyQm
brDrw37acKMfk7WTwASbMd4UwEIL+kvOEHtE5td1aFvvNEDR7IGEsij5DhU+bq2TRqZ1y3d5zQuh
drguNAEe/WIJoi2Av23AhrkvNa2iBpq8+7GN90ClHR3kb8lWCNjWumHvZUTHOXe9ah/6Y8oP8RgW
D6JbpoeiU65z3T42mehl2JaNFy/VvuYUMrB4KD6DynTZgNbZhmCYPKhkW5mndbXnbYhFgsRMUi3p
o99ssfjZOjAMRVRRkFbgRN0LmpPPTVGiZHkeSJa4St9ctnTrljMspvBqL5wcxs9duDCgM3k5yAYM
6wpgxF3nVXkr7qgDyGu+L7OuWpodl/Pi7dQcOqRBxroe2ZXLZWK93IFnauJF+BT2c+OLpGkXqnax
21fu+fJwLf7BRHiFnudlhRbsaWnogOeXiL/VPGUbz3lb64bFCBaMPt6q/Aw2dkSjCSDPTR7+e92n
GwajlyZu+7HozmnaCnrQnk7vceYEW4ygazt/RZwI3MT/PcDmqpdT74NzEXQdkKKISi1dfjNnbqt3
wUiqsLqpoaATbWRc1zn5oDuTHWSY/EAGniLnqKkeeYio4liLh6VowIYZzd+FHjd8gG2HmyRkAzTr
eJip9mfdq89TQxKGB2/Dq0Pe1necTgnFoziLH5qBbgQdLce1CTRD9XDgFr5sf4oIsBpcWE+TFncR
Z7dZXT2sL8ag3VKzty2bcVSnsxshi1m0P915voua5Z613R318m9z1m7AL2zb2nBD8TBRoD08RO0y
CCYN0tX7odyUfrK1bjggl3VDVtZrXUsOADfcC970oB6uhboqP0ECE0jlY4exAdVv59IXOtvlXjCC
XcpXWxGej4MEgYmiYpRlYMManJXrnX6mPnKBIACSezGT/6IpS3f+gnf8zECXGfebfBZ/ko0fWJCJ
rOIuRxisHuQ+nfWYpWcRhumXDOwDcDuOGGjcQRNOdk4O5VdSdGJP/Uzpn3oCSQWIEHPtDd6dGpql
exVZDalmPdbRkNCUhT/6ErRGPJF10ENmVC5OXAYIEomRoVgn9kuxr/piHssEYrO1eIkZL9z2AIB0
LqcbNrIw/0bLFphUaFIUEX+lBQtgZNMSy2HnlF0Wt4mD8Elcn7I5SqdyC65vcyuGOUSO24eyJnDw
rP6nyBROfZge0lItwsN5lWxj9y371uRnZtCcqcrOZ09wLnHiL0h6gXN8qzzXcvSb/MzAzQ+8mwP2
FKv5s9fQWzip+yjwNzyUxWuYAI4m4nk4hKU+gyHhtFRldKdbVFzPfjcfIeiz0Ytlikw+IBENAx/j
zj37AqSAcmHubpBX8dGRwORoHrmXVfhUfcblOD52ALwnOgj0hs+zzL+JT+0zEel2IunTqKvptZqd
wvnWj0M8Z0lBw2K+LipjYlQFRXa/qzg/u57731whRxUTgOgu3xhsYzCuIzIK56gsMueJjUEjH9xl
KNl3FICF9L9m7tx+4wppMTliPE5518na0VX+Kqfo1lVAU4/7BiV4f2LLbIsD1+ZkDcMGyW7nuGkc
PfW5Rk3G+I310HqCes8ug+UBWeUe07g4RunWU9I2LOPUm4uiIBl3ijPDsFLZ/INc37eFVg+sK45K
TFvPLFs/xvmnoYHS6GxW5z7w/oPm8j8kQtSDeF+4rh8qPl53NzXhmsgARLWTtvmZ5/x5XsBD0eTR
VUwF0BxZL0Lvgh94dU7jBBjGUxWvCMewKKEPxL5ftY1NaKYsSAT61Tp+7XhwN/P837XpZlTfrmve
uFdHixJ9n6fs1V3xSPnXNTjdeVdez0xEZjThRguauvg1bdgRJYQdkufsNxHsYck24/oWPxuuv7+b
fl2RAQewJmdXEOr/i8v6TG5AfCTqDUduudCadPVybCcXJeA4LurocYqCu9XGK08fh9z5PJL5xLut
rixOy6RHa+XsgAJPTWd/8aM6KdKhFHkCCrYh/QaoRkpOl5fdNiRjzuJZZ6yBZPG5coCjGyio9uRD
4Uxf6jG+WV8fqt+qUrQsj8lmn0dIWqs2nM5uu7iHGkzn++24vm0chl9MRYy0ceVMZ8bG5Td15PTL
JZkO7hhyOSkEuXFDiYJ4ncoZSM3rzi0TAJfHMwLyWtNXigLGhDq0SQD030on2G4nhkts5xCi6GMT
vsZMHWs67d0yvmdC/eha97/Ly2/xuib+LWwU9DbnejpP7XC7qjwsnfiTy/NcdciqbiNEZDm1TABc
ykBNBdLf4HU9tVYHXxZIjpTOok41YKKF8l5BkRkem34rTGAb2Pr7O18Awr8wGpR2X0WKolsS7dsp
+h7M4tM6MK6WDfOx7GkTFpfHoxs2o6vPfHH4Pg1BjTL111VqkcAExIXzqhILaNZ5cYKEBs6uVfJu
qvXnPPM3BmDJiwcmJi4N0hnS8lV89qYpWTcZND5/eDH/MubBJ59j4qAuP5CiSLSAgkbabsTyLZv7
L8a1jLK8bNAvqNDBE+fuezf8xIl8DbfUlWxrY7gEnaEqL9fVeB7z+CyLtkygTcZ3lw3H4p9NwrV+
0jSjDlNnl0Gjr/PLL5ks48SdtsSObV9vGL/X9ZQ6So7ngVcukjV+f5OjNua6O7GJl9OlQyoXil1n
DxzJCXHFd+TbH9fz+PL0WFb3L6Bcg9e1rPlwbqfyiCTH5zUjChWtxxk5y+RyH5YZMuFyoexlWIa0
P7thq+6y0q0eEabfwiRZXJaJmJs6nBjUK9m5h1BzQ+qd6AREAdZL9hzsCcomBVSQcQE4XjeadaO9
c1iEM0nKRdFz4FSA1brAzPO5/XW5cYs3NGF0XtgXtSRef57C9uyH5N/VsCEEiEvqQP4fQUbbkhhv
IICpoJ6URv1rPkWvPoTl94ELsdXLg7CY3B9g0bsZYhFkguexJWdZEafYl/HQ/Wi4w5/92JmuMWsa
BobPQM0IuhGyfBsR2EnGbloSYEWWJNXBFhvnh6aBLowHFR84bRA/Ji9u5DT3VYci63sVo059H45q
zHaV8MatK9eHU4a+DCfCEEqkpYfhrNLaCcBcv+c8BGDDF4+X1+TDBaeheX9wCaMofguKtxbKze1O
wWwmxNTkdVwt6MB4UjWN03bQSIxeAgzm4Ifqm455C2TgZq7UMkcmGWvYhBr6hEH5Jnn6W0hIi0VO
8Dry66phMIR1I7zbt35aVksdlfkbrxVBwU1FwuyGNqAgucYRogPDdQSsLZfI5dWbizD4JwAdyq9s
kcXGi9myX80LAm+R5235XL1JbMyvAB9CiApUTz8QPMtObV9skTDZtpLhOwj0T2ecSuGLaFClte+5
8uTt1HJZPl+3Vw3b9j3Os4VkxZvfdvxQh7J5RLIABZuXm7ftI8OuiQTmDjn96CUFCc9jO1R+nWQT
069qnOetTj48lbDUhkFHXgt8OABetzqrvut55QlLd24pH1pNH9SgPrP+Hsisr5eHZFkS85bg1OC6
LP05eyMdceskH6sxS3Kmt/AVlq1l3hKEE4OMxwurN3/2+89SR49sKuadWPr+V+GM7uG6Yayn4jsD
LHQQlvCqwUvpQlSjm+Ppk0JE9ua61g3zhuObgioqyjdG82XZ9dDgmRKeV/FG0MGyrzzDurlL83Kq
yuAlGCEEJ0d1rDLcRGi1Sb/04e2AhubtQCgCAj2RBbdyWX7yiTyCPOiUsuWkmLcDfHJjomyrbRi4
6gS0okaSQa0QGu+EAbc88+jsTHK49aZm411h27OGlYdLJwVKiskL73tnlXLyw+g0DX28RRVt68Cw
8xZslS2436uXjvb8dhXVfYvTVWnp8nayLbdh4QxMwgiA15C4YlgN2dT9Q40ivoWlWxp8H4ZK6F9o
e7ZqCFGU6r1F45gGe/DIZF8dD+dftuo4MOndEknIvGd5uLGFLRvMxN27FQ205l70R6ub51lxO88q
UMnK5TqG+JKFboqnW5bHJHT1ZFRJJ8RhCCZvt99RkBFmyVCrq8ANmD3D3GMG1RraluLNw0vmS1qO
qMGPlGxfLi+/7fMNa4/cWURZ1VZvXlN5CC7Geekca6dsN/AGtvbX39/5wtGZsxLU+eFLmRVYhiwq
/2v8diseZtm8Jsi+BzJ1FGFevpGKeOMBiZaxQxK7D8NHf5y2lsDiSFzDxCMIkVKkrekLBMIY93aI
wkkNtrgma1GyUGaLFzqJWBqXx7fXrYph87UXLK2vZf5WpOlMExkPbXuKKGNXsdtjVxlWL/tBMlRW
4h6t26VJXDJAJ4k76ZbQ6scL8xegvqNxTZdQipcpD51b0lZNuwt53SBcOumNt9PHd5O/YPUqF+D5
rqbyJRy6+NPqvVA0umsHGR1kAPX3Ppt+gs3lDszEVxnL32j6ZpyQ/RqDW1SBn/uKoTg4XnmBNgZk
mzTD1MsO4rqzu+DUxSO5W2+6a2rt//Ey+Hgj/wWjp55HhmKS4i2MfWfX1eQZaIXmGfl0sqsRmj1e
3r22cRg2j5McMcM5FC9BQJ7h5P07Mehol+tlPl3u4WMH/xeqvo1hkV2HQzeGLG19GMjc30RDSm5l
LSMoza+yYmNd+Ne9eILY8AAi80aPg6rizQ8gTpt4bLgdg1Zt1Vp97CT/gtr7OJxqJfvoJZy84gvI
TrPvjoyvYj+jf0Htwwh1gJKkwW0O8MRT39fxpyGtli3IhOXjTbA9q9pJQof1f/W+/5AKUA5kxuWF
tmwlE1sfBsAjkQaK33gDZt6nlFGalYfaDwY97WtcVLc6so1i3Wnvzim+KOX2KiK3OnX6T1HlTs2u
qubNVK1tIIZtx+0MVRTe8zcXFB43FYrDHiRnxX+Q0drapLYu1t/fDQGIIDbO3pK9ARPUt19VVFF1
A1bFsaUJdKiDLeOz9WOYdz+gzjlu8/qtd92fedrG59hHriPT2fPlRbe4KWZc3DsoWiolu/wtKwQ7
hRHKNVI3GnYqkj3IjMutfJdtzQ2rBkNrprtsYC9R40WfotQl8BphHG1x99nGYZziwGdQ10d48sWn
qrubhYKMLJ/5HlQl9b7Q3bDx0LEtiHGY904FlKiMyQuIz7NTP5bfR9cv7usemi+XV8QyUyYIHyXR
IQM/ICrV1Cgl/c7TZm72Q9aQdotH8c/r7y9cHf0LhJ/K1GkGR1Yvcwv0ppTp/TxzFPwtIGSuIO6H
19X450xH0vuBrjwjYfG4Zo2L3DmHPblyqIYjcAmnaS4VuY28Wf7jL7oeki4dlq1EzscJMIzT8AR5
M9YBEwil5Fou92EzgGhEZrod91AFLoNdBoRgm3Bcy8Yk6PxqAUEc5gFIx0IkBUNd5MZILdvTROmX
/sAYxufd6xyVOUwXy6lXoEJeRPzbaVR61QsgMBlk+yBbOq8oo5dJ1IBne5FyfnWdW1yTEsd0Gs7C
IRoeKBzqN618uUA1C/qD6rVfEHrZChtZ7MtkjVVOCfaiKKzf6obe1b0/7+uaYdpoBFL+6wzMcBX9
4DbUbdLypfValCQPxXdS4I/rGjf8QxvNWOl8JrepW3eHP9SVUZOL4+XWLdvIrB7w515kSmJ2otD7
gttre2p137ZHRutPPlGKnS73Y1kFs4ZgzEroyDlB/TbNTgPScW+8VTVIqvicg6Pkch8WP2cSxfIg
LJYiJOSlqcEMvvcA42uSEBfax+vaN2y/D5oi40XHUP3buHvmZbmzc+TsBRsvCMuTyCwmiISawK+1
IPBRhP2T0PXU/VTjFGlwkkxC7xmdXX/XuiByTpYF6aYvDSQs1AZ40zZ76+/vLiCuDBwH9MfkVgW0
fIpGnU+nYvREvLHTVhf8wQlh4vshSqUhJu+SWw4KjZ0K+fC9rQAfwQVhX8SyPzqpE29Fvm3b2rwc
TChlWxZnncpeJ3ne/JPzsjvMQv7jVNdJidDAFB/vc1WMIELDtZPOPwXe9zuPXyfTisYNu69EERTx
MrKXoCAAQI0VCAjgg8EoBpU8SDKqjYPEsi4maJelYyVCp5Jv/bT8TIVID64f9p+GUdD97KTiPhj4
lkCNxQuYyF2GmELvRCFOk77JTlBQCE7VANB/5W+mAC3b2BQkb/AWEKOuyctcBQjsVFmXf8LzAMyU
l52AbQimE3BCVOH5NHrR8fKNh95rPfq7AZQH1zkxsy6i7UaH5ySOXuYYRGzKlXgQE3bdcWtWP/Ra
dERMS/jSCymPEcgmEnATbVFF26beOMwnB8TBYYGclo5HEYBfL0zFQ9qmZbkRWPs4Fh2YkuQZGUol
ZxK9AKX5O2IjvdFjcUgH+alX4yFyUj8Ji+Ha4Rinej31qp4cT77VseemIE8PA+dBeO5Y/r68lWzz
ZVh46dbl7FfN/wa6JfDgYtfgMbBV1WFp3gQvM4f0uYhU9EKaCiUqgMg7ct9pJ7xygkwAs6oJaIRY
IN9cbNWklrr6LXxCrwvXmQhmCF4sdQk++VvJWLOb07jbx6XYYo+zHBChYcbj4Aq/ThW8ngBgY4yH
cFV1Gb+mcn2l9qn4cdUam1Bmn44FQJN4L5TAlSXtNIGUqo29/eXWbaNYl/7dmd2iCNjThJJb320+
lXXX7tmivvKI3cft4G94PFsnhlmHSjhTH/f0tg0b6GUVyOqmffY7baFb6TVblSkWv2qqkrtRl0pv
8ugtSqSe3Bp5knRq7+Nsk7fLZg6GOadeK0qo9dFbhOn+m6EdAdq6+nx5HWxtG5aMguZuqkWfPqsF
ycq8zUD62alZP11u3jI3fxUeyUplxNfp88Sy7KtmEwQFwPxQQd5TLV8v92EZwl9lR1kIvnFHs1sO
CcwpSbNo4gevD8uNKbKNwXiZQ5c9SxtU+d3mRfj8Z32F4L8LBS7ZywOwbFMTbp83peaUIW0o+Bo6
EyOv4rtAYIaOUe3X5LOXu3G58Sy2jWb9/b3hRRoxeCRz7yPoHCU+8GtRtKSnLN60Ott6rL+/6yHs
Az/POWO3pQdCEh/OKvHoVXUtNDDB9SoAogzBGv4Dul8VCJvnINxVPmFbLsM2Pcb1Owy7onElI3e9
cl1oWPrlJ9ZGfI9M8tY9zDY/hjn7WZi3su/9exWNWIGh904jdbaUi20DMAy6Z2QJh3T27zGAARm2
tF4elO50sZsmjz1d3rGWTkw4nOSFx+d4obeyWX2qQF3n4uk8GRhd9pe7sMySCYiTC7DYca6dZ114
6Zcmz9x/Gta1x+taN2y6V6xM4zx1nnHhdm5RgXKHGAXZuKvaZme183cGwEvA06BIRW/Zev7nEuS0
eRp+77xN5Xbb5Kw9v+sBVb7lKHrcv/LO+5L6gBojLXSVyAL9CykPNWw/EyWOZnD8ORF0vepZ765G
LgQmIh40SKKuCuU8d6DnOSkUs4NnpP92eWH/wIU+eKz7hgHnCvkakYfBPzjZcGDG97J21SmN6IMu
hDymvnjxp5rtVumiibqnQWcyyQpcbBYOuZDJG+tDI7YKQmxbwbB1ty9T1Y+Z+B2Xjp/gzJhOVHfh
wck3YZe2Lv4yeBQUTk1c/kYJoxcm7TB+jiiUXHaVt1mebDmhTIBcTgZUMXRc/Aa4CcV+OkjPOJkY
CkGW4NHLou+XF8/Wzfp6eretxUB0ydosup3L6F50wcFlo5PwJn1ZHGRWr+vEMP1UgHKzy+rmDeRu
XlJCJ/Q8l1AyTxwHEO6sg1LNxvXTYqUmtL6Nq2IaljG8813cBQXAG8kicAO6PI4/tK0f7HQTMJf6
OAb7xg1uQyjOFvd57BKf71rKhhwOJ9ZZdPZd3ubyrgPCvrvjcZ2inlmWFPiRfcXATfwrguhJNSdQ
8Rjc+JCWZIw2DNE2+PX3d2uZ0YooFoj0d1GUaZNoVakXuhR840Fta9642ivah40sFXS75mDu9iqD
7nfCHb/fgHJZrMoE4bcSCCLQFYV3DNUvdQ01XLXI772qdEmTpZzjYGMZP+yIRCbFYJ8S7HgfBNGT
m78qWv4gXOyDMCMbm/DDIBnaN9YhdqrO6xxPH8CT/y/yP8tJzD7uTJSSA5Slvs89aTe6+nBN0JW5
Jh5Cln0cDYcmHQ6aqhPgMBtGa2va8Oql0y7BQjAKP5TJ1JSIlmzchz/0Ofhow0MvURugognslHn5
bVr+cWcQxDTH8jpOhMjkG0R0cgA9BZqfJh3snLifIIGbZYfLPsDy8SYGAmVfcVNzXx8g+bMfcrji
53jh4IzeX27fMu0mDKIZIt6gsEIfsiD9lrXkixM9X9ey4YVpIX3V+Hw8MEbjfRMIP1GON2wYlWXT
m+yCJbahLiW+u++jk/KrU+Dw01BNiV8s+6D1NqbfNj2rTb/zcZ3molgydOM5X3qXJ6LQG/vd4hVM
pVsgiHwPYGt1iJ004WMLLvB6OlZN//u66TdMFUBr1In++XJv3xd3Um9MvG1GDDulAviVCezc0Goc
9+2MBwgiPVs4NduqGqaqC5WVLNP6UKI6tGVQt3rImm6nwFSYTRt+39aHcZvycpS+T6DYO4zNPWOH
jvAjZDsXSBhDvOu6xTVRDYA0BHHHanVQC3nUAbtdqTXjUm+lkCyLYNIKQtdDVE7rDAcqvWSYqpuF
BQ+X941lX1LDbEUote5LfDqbnph7J/jnetx4Ndm+evVx74yJLL7yEeZXh8n5Pgdn33u6/Mkf5iZJ
ZMINpqXPW5+XMKXpc6seW/YABd4k7NvECz/X4hkX9CvXdR3ZuxEMcdVCXAL7011u5/A57H5U4N29
PArbxBsGC5BkMcfr7IjlNa48nIG/G7XFffJhdgJTZFgt+EgKKIdiVbv6S+v9SMlDR1/64D+i3B0V
GwULlrOKGtabQZ2Hiwb6mKD0PTlAkwSzv2+VOLbdtBGytk2SYbxKdA1Ir2d9GNuvLP2XoZT4ymuC
iTbgQx5yPA1hs1H6VA3No1dRkPnqvdvEG2kDy9ebQIMMmPJyQZ70MAxdwsVjM9/ORbyxfyyzbyIM
crchPfFycAKE6uAPv2WQfQvH+OhU7OtVOzQy7HeBatsQlLj5Re5438/qBxucr3WwlYC1OGYTYgD5
WZlnFQxAO+MNGCOOpP8tmHOzDJAjnMXpukEYJqy7YJReiF58v7unlbcDkdyxLrzHy81bfJyJJJiD
ko+MLfpAvGwfsvGg/a3Hpm2BTRtuqYJieaUOpfd17IeD5Ljfh8tuEFepl5PIxAwUceO40wjr6sb2
CEz1Qdd8B3Hm4+W5sfhpEzWgBhotvMPcQMD+rsvYLgPf6JhVu6yfDiotk6GYE9pdVd5EIhM8UHh5
6gEIqw4uuIZ2bKLyuOhCbzg7i0c14QJaOUI4KGd5w10C1HcgHN+Br/4emmo/GhLcTlTn+wYxqctT
Z7ENEzmwQCEW3BbucCDxF9DDJOHs3lTDsQ6DHY2vQnNhwgz7ZiCAiRXnOCTc1k+QL893jIKg+PIQ
LJZhggdyPeZzzBbsWz9/w2PvAZCb/XVNGzZNqlID9ogPHwadtFrtebBc+dXGqUyVF5Wg6kbTGcQ8
yHzLVLoBarKcBiZiIEcuSPo9Gw5dN/ynKvmMIopDo7fyKLbmjdOYiDTmlGBSeiiet9OeLqc0fL1u
wo1jmLUUPNJLpg6FIgmhTjJNbOMYs2wTExkAbR5E7idXHwK6HKQ7HUOZXbeWJiYgnGnudMF6Qgrn
c5Au92U3bFxtLb7ZBARQnFuNW2GyM/+fOj8BAAtg+UNNtw53y2KakIBpJrluG1z4h9QD7+ewoBzJ
0/2uW4qt2mJbF+vv7+62gBlAlrdDbKcj/pBUUZVUkOVJmJ9vzJHFh5mkZu4Iq/SBSzvE8quOdzFi
10H/mIVfnXQLZWlbBsNa87nl2o3gJqG6svO9+AcT2W8UCRY7pZqNYdjmyTiGVTkIUqCm/9CQLlkV
5vLhJqv7w2XLsrVuWG0MAHfXK1hWtsh9ORe7dLlrN32wrXXDbjUNVIsiCEhRdeFNlcYPLos++b46
X/54i+2aWIAiJXPdQL3xIFS1a2K1h0bbdS7ehACMM8K1rMHVBAGI2H1yXHf+3srJ2UqaW45zk3yU
tikC8iVOJ29SVSKb06iC/5icj4jclvu58w95FA8bi2xhsI5MPABIbFhfEdykB5kd2uatTP0Da3ni
rDBz1CjUQ75rfHlg9RY8zWIZJgvf4HsFBV8A7u4aRGLzbumqXRqdBvl03dIbR3AzdM1QUD//Nywb
dcc5MOG9B6Kqy61bXIeJCcDKTG6ssTptGn5yXO+YN+2RN3xX5TnkkDcel7Y9YFi2n5FSckhrHmod
jHckzR/duJr2/iwfxjz0Dr6DHFIFWsyNUdnMxbB1rYo4cOW6C8Lopz9mx751ny9PmK1pw9A7v/dH
H+noA2fdXTTwXwMLtoqPLG2b0IBhGkin1nj6/3D2bc1t8mzXv4gZIYSAU8COY6dpmibdnTDdpAKE
2AkhxK9/l/ud9Oap429y1sl0EBa6tlrXWiFkdWTrcumZKztyoULYQgIwOAyBexe2v8hUHc7Ms+O8
S9x0AAAROo8sRZaUU0uvJGCXVjuftr8iXiOjiGswd+zCMdkHwXtcDgR9BQ8jUm12HEijRBxe/x4X
jtaWOUd4fdVWNZZy4K5mv23zwMUnMzwF7ENwjbX80nc5O/2/fk4cRg0wqFz96hjUfKxxzW5V1+gV
L/2A86J/PTwM26msYzbtCHNHKOimfQwuqTXOtCBw9WFWTupKmnbBVW3RA5UazEJiNNlUV3wHZtN7
vxjt536Ifswa8vqKx7q0zMbag3pOWAWeqp2fjIdw9W/pSt6HVO0bWVxJky8tsTHwRg0+Bthd+2sK
W52KUT71yfybBGC3hirw6yfrj238zyVxyLdEOs0CZoeg03YXU4jIsF8gxAMpOknn+GUWYboAgYQr
u6xFp3jtg8fOfGjF+xijiGiS3gSxn1vvpa1NXjkg+cdPEFPfsaHcQc4tj2mQ2vpzNLM0LMmHSkVX
cqgLG7NFGyR0FA2dHHLNQp10GN659pkblSdx+Pv1bbm0wvkc/3VeIbINxOyCiLEIv9nXFa4oXBAV
t7ZlPEswGPHpbetsfEgc+LgpTnoY9kJzAypQIIM9bHSTBoxcAzRcsOwtzKAPOwMSCCzSh1LmgHD+
KKr5GhT77B7+cX62IIPS8taS0s07YsnvIHpi/fpYTsnu9f259PSN35gGEpfDiqd3vlFZRax/FMBf
pHUw8vxtS2ySfmZ8SUqxzLvCIze2b25UUR9mUVxhDbv0CzZ+YtVLG4TMzjtd8dR301EQmRHzNnpk
/meY86+D6rccjfkGG6QjkNYEce1BJSf5xdbpGk3fhTD3Jwn9awXnNRi+nEFiQkfMenZZsBTvzfQ1
rG+LSOxDcuDhtR76haW28rcCvNKTahh8au/l8ehuxqF9SIL5yay4MCmGn80Q3SVluH/Tl9+y8fQE
SkcSGnDoiMqdV5AqUzTZQ5/vTQMvId9S8IDCYvW7ms47qCcNz3Pc8eRxgo7ANQT+BS+1peCBCkcY
TqWwu4QpdDtot5+WBHLiuPL0gvpKhLhwgLdiuGCRWYclwQmb9bEDjbT3zZkrbck/6hX/cB5bKVzq
+7gqZHj2etfk1a5Kb5+Wu/5JnIabcq8y8fwY3JP3/nG37trsN0k/fhxv5L5MP+KfMj8U94fmncht
GqTXmswXSoUtcc9KV780E8EbRUfTLNkUntpgPyQ2DYcrYf2CO96y9iw6roTg+NFD42Oypzk6bd7m
y8gmYwAtbiNDhbcnaFkPs9slVZmBh+iNj9+UBSyZg8JI5Dwl/9Y3v5v2cdFf32KL4VbolvQLbS2d
5p0jEUaeDqxNcKEurlj6v7c83Ard8lB1bmoc1GadVCmtoIgzJ28i3wnDrZQtj/vCq+h8dpAFVLt7
Q0uIMoJ6jVwxk39bYLhFgK287UtUe3Y3ZNVtnF2DTF167Hmz/nLswltXDTU5i/v0fTXPqQ+V6+rK
K/873w+3SK+uHpeKxrr8aTVHzlgdeBHmGlkrjZuv3fS0ttcEFS79ik18jQ1UfMqymFF3VdSkkxd4
8vdQDkOwU7297qr+meYgT/7vZtmwDuwEIendHIMDgg+5E2+72cD8438fPcRFn8TVOqNlTfBshcpF
yp+vm9U/D34UbNMDTaJQBRSbPahwOdgmsnlVqis2e+nhG3cAjjPkxaxmJ742j9VI51s0B6+R8114
+DYXMOdestJJDyIwL/IzBjQqtKFU7FePr2/NP49oFGyjP9QNmb9ApQkMPhhLfTjzeuiKFO+hYvXY
JUFSQqAIAlFRD4Tx6yte+kmbZN9wOqyjk/5L6BcUNVwdHsAS/SYWcPyezTEK/LUNxoTTF4QTYe8T
IdGIWE0/ysPbXv9sgX/5i65uk9YpSn+akg08pXEX6bT1u2sgk39aMn7Aedv+er7pde9I3/s/Q6Qc
KWk8LwcuFRTj1jZvyWWwxCbXx4w+iBmm2P85KdJh6LKPaJj13qiP1KuupeR/Oln/k9VglY2viLpw
DjC6Q+p0kfMonjCL2Rc7fP2h61OZcL/7qmdVN/5nF9DFhjvwX3WkvqHtPI+YJsKFITlgnr8rMtaO
9kVB+0DmEOKM1mfqz15wEn49+ZhKgfzjI2VuBL8fWpsdHo+LTMyuZuBoa5TNxKjLYgWjwjiKkxGs
huxH2Vkf7MshhejuvNcxa/jeQq/b2/tezYMrh+WfqWlEtzGrAoR+RbZAT4W/8qOrgG+XflweO1bv
vOEqSeilZTZnZooChujoTS9hP7TJbh09m6RulcFcZ1PdxckDo6r/9BYDoNugJssYbAsRCU60CH13
IxOp0WfHNb650tf4Ax7/35MD4bz/mgDhzsDfrGBc7yLbyQFFdT3ACTk1BHGQB8Ga8C+IeNarDjJp
zEL3ZO5KwW5xbTJyc4ox+M6rPFiaspYZkpAq3r/tx29SSwpQclE0HfryK38spkBkoeqvsTL+2zPS
LQgaarYBqiIlv0Do9YcJ4VcaghXe9OZbDLSmhnW8I+o4NGOdabBNpGD+ufLJLrz5FgANDgPpsX5M
bu0KSuXCZ3GOQWj7xlffRAzXkLGJOeenTheocyayptayKwHw3/6W/g8Gmhk0DxgfjjH0TguI0O+b
dT6MA0/e+PabgOEpnxWN9emLFvNM0aSrQnqbQOgZDZzXP+2/zT/Y1ju2wEGPpeUnAssE5N/Lqt58
rKT/ufXLK57s39sUbBlJeQw/Ato6fnIdsxmwWXttQbzvn6f2Xv8VF87Qtvap0OCqIC0INsomMey7
npimO1WKqL3ypS8tcE6B/oqsHCId6wzxxZ+YS466XaXa1h3mxS5vqWjh7DfHVELjGNvE6UmvBrzo
FnIX/x+zZZfe/vzx/3r7OjLGFrHrvqzV/DxPPlRm4vraJdq/vy7d4ujZ2iVziGnPWzpMP4TCyHZc
MOi/yOqK37y0wCbloIHyPQwNc1AMgOGhq+wXqZCFh6H+8frpubQA/e/2dKpNlrahzZGXWuyIL5+M
6kIQ0l2rsC7sf7zx/MKvymmCqsLRWc/PydjPGUTG3ug/NzUELWqq3FKpYwxtrGzgZDlMmAzavWlv
tkD6atLMdLKmL50bwdFXhw9xmHifRutfY3m7sPtbKD03Yu7WISqPegE5KiYGUU+MZE5MOjL71kU2
9oX7skQNzVxg4Ba62DEyKsw8LrADTKG9zQdtyf94XySmj5g82kQPuXYFwR0/v5J2XzhBW4R9oTBZ
7tulO3bI8XdMYbQVYgHf3/aNz4v+5R4csaunlRNHQ8HhEQvZpAwEYunSXpUfu/T+Gxvu4qkdOKQT
jhyQzLTz3e++D69pZV46QRv7pUHYDpXXITU+D4NTY0VqFMTo5/ra5eulFTYGTILRQw+pRgI0dxib
4E+UG5f6AcS73/YJNkbshsGr28kMR1e3MiWVg7KOLHVadzipry9x4RNs4fVKs6iumro/DgqkVBKQ
jswU3jWOz0tP3wTIig+gDQW+70ho//Bn9xcGVoq3vfrGetUQs2UmYXMkzu45W0EtUw7xlRzrwrfd
gupNufaGuFYdDau6FOiyMC1qSDD63nwNOH5pc85L/2VgsR20b/2gOWoos6cqXt/3c3VtJObSw89/
/+vhalXKQMujPyKrABtwYJp85ern6zt/aXM2dqsL6ckGyvFHdE9HxF5Ed6HCu+DsgN62wsZ4dVLb
SODSCu5//iIsY/tzaFzI1cH6Sz9hY7vaqTUMmqU8xiXKLtAZE2aLfCqievf6L7j0ATa2Kzra98J2
/dH4QudVBHLSsVmeX3/4hbffYuhj1ETADC7YHge3HMcCyDENylzc873pchvtmo3p8moYVedJdZQx
mHdFG+aNeGv+sMXNC0zcWC/G56W1+cFBMZzZaH4ez9Hx9Q26sPtbzDwm7s06oVl95G1n4PdJ/Dwq
Hn95/emXtv/897+Ma6h0CYyyVx7NEu/p2emAmO2mvn78L73+xnohYwuOl+L8fVvwJGQDLAz+Ryu+
e/0HXHr+xoAx0LmOKFLxfNv9dMtAs95d7Qtc2p2N7VYqGVvPm9qjcPMXJslvGSxT3mIE50rqf+nt
N7ZLG19Dn69B3JUDhJbADzSSMsrftjUbuzXU+mM3s/oI7b41SAVrh/lzULcevYaavPD6/wOln2Wr
jYFrDmzvZRGPxIdlQnn9+vtf2P0tml5IMFrFdaSOKlybnNt4/8e+UBA8vm2BTdglSScoWBj6I/eR
F3Y4SEfWx+98ChmO11f4d/cB8kn/NS+bQCl28MEgCiEtkToLgqwYDAf7M+t8Y0Z98/oyl3bq/Pe/
rBiyRARzVSgxIPJi8/OEEJvmfXBdFuy8I//oOm6R9ZgG7ia4HoWL6OHOWDBakXMkcwS8hLVckzr1
OzW/7dyyjUl3dTyhBRTjs4j5I4YQVtQZVylPLm3VxqS7ykxB7VH8knOpaqbxHT+TqhS8vYL5vGQT
G5PWJpjoAMjT0XpQHfsTDBKwK7z+oS89fGPSwzI0YZwk8sjQBE5BOYPOPcr5Nz18C643UVijChua
I2R6gyOJ2uRujts6ff3pFzZ+i68vcAURtqZoj0MwV382XrCAZ4G5ppx1YW+2AHtTJMyWTnZH45An
dmYaDlNTjPnrr3/p6RtLVlClxNVZLI8FgYaAi0B23y3XZsAu7c3573/Z77AW0JddRHs0hVuzbuge
CgJOYFFe25tLC5x/1d8LWFYkskxQQUqQrakeojkgJO9Sn6q30aHRLYKeuHJNJHIUbL83ZX88dYQf
8rbd31itm6tKOlMLXBO57jyYtGaIY5/e9vCNxYq+X+e2aNqja+bdn0/r86vJ86Wd31gsCaLW1iUd
jtQfq1RVi8tdMH2cZHUNpHEhxmzR8mpWaH3SBSdThOUjhTzhnkrhQR8yvJuG6Rqy54IBbJHzRRh2
0s7nNKUGE38xrvI5aq/e5fv/D2nzjxizFZeNbTkj1UKZQZa4+wYMwtB/NIibn8zKfG9HIVb1Cyo0
dbunC9MHPYGAvEhXvsZNmyo7kgbIC39a+I4ufVOmQAP0u8pgb9K6atGtpTaRNNdVWfk7NCupeu+v
3dIfOwy+yUMsjIwVLk+oY2JX4Y1j9Vm5sV1kpiO3mFS2eMW9haIGzbtgKcuMElaVexaJ+r6ryFTn
ICZd+303KPpuoEy9o2M3HDXkR+zJIs++BX15tWSq9OpdEoX9V5Sf8xfSleW6E8XqfyeDKT9ElATv
h6Xwc5fQ4NGV3fqBBEX1UcwtOZhAKaxGTZLZ2fAH09YeSQH/r78w1oQHGntK7lQxmb1VciVo84I4
0Hc2OsTtbPdzF6oXriS/JUh25hsopNbg1ddJ/FuODWj6eCgnfOBk0fdG0vOOlQWY91XRsl+QEQe7
7oqWAtTDAL287cJ1+cYx0vsZhRD/YPyE710IfgBcZOMbcK5AdO+sCNK4HSe6E/xcAOOW+QNIaMUJ
U8Z9n2lfYSwJFKJT1iQtD1JdF/ZJlK3YUxqsE65r/eZUFrjzKGLtLfkQ4VhbCUhVKgJ8dxY01W4d
eHUCuJw1KQnaiIE+fDR7Mgw6Splnuw+ix2hBStak34P22H0bQdHNwSomKySA4NFEg2GCd9S99jW6
hMNyR5IVCiemWKb3Xe9AskJRgqkpCWguIzmYG73E7BkqVQ0mgrk0J8KaiIEeDROBhyHp2JeudVBB
EfPis33hKfM5wS74BxTn4NmbidPfydT0YRp7pR+flOb6WRrgzlBXCuBbi747tXwZcxvY8qvSk/8i
fH8Rx6GSa5s33cDCPOggT3cHnAjuzImG4EMdegnZi6YNDwv35C85DOarWZV4XxjMMaemX9pd0zXe
HsJR4rYEb+9zB7L1OiW+j7zC2rA5eNOMo2rqNY7TNZbOP2oRxGBlICz4QFZcST1UcubjLSgPfXcY
RFG8dJ5/vpdKJmhl0iHWHYT/4CyqJQFCJh5q+y5K0CfKxq6I7wcy4V08aKwBrO1AQochuGhwGZW4
csncmpQPWjF/TvVEJzB4kzn62a5/RGWGUrMcqk1nTqPJyf6WVECBgJV2Kt7xZmUSTHlipSkm6yaM
dPW4Ms+Zs8A3aV820a4Oi7h95zHb13shKtg2gGi+O5qSk2cwYlV6RyXcQTZJh39XzYIrQz82GFsN
BxjvI9FDqT7UTqgCdOymDTJMPRYsQ5Ow0wfFNW8f2YITFNrOfFQeCOzSZC7QuK2QGrKUyDpuf1gP
ZpvFqFpHmU2VY+vBj/qifAdYmm+Q+k6jzsHuFohHAuywzqDiIMrUjH4oc4U6V2WqnyZ8tkJDTQyC
sTbaRckStZiABUfkDacT9iIOR6jJFUVExE0Mrqnmxko4JlDQMbBa1YOmKejk6WGFrHS/94YwGoGo
aXtyg5edBp2uQig2ZwXjBb2vlKqijEwgBExBrivbZ9f0CrM5xtThmvJmCtnOBKvfgq5g8DGjSUg1
tfc2VBXKXFrwI0swLPuxCtAYS62yy3RoiO39u8UtfVim3hzWIIKNJheOX2Mj6JIbRT36UwyiXnC/
6owZUy5Fm3zhSdeiBiEeNCG/gDnEzHfCrRiu8qqax7dLCUyS24XRHPI5Xam/eN/QbEUshplza+86
35/oXlTrwk5VIjEOvrMzNJvmlGL7570H2ibyXeL+YP4lRVMOR/T3QTyWWq+2jU4dyF8NooYR/CMJ
pgqTqY6M5aFaXZOgxT3K9Zb5q1M7qmptsjJKen8/+76OM6Wd5nk4hpZ/xbSFvpd2TdYPch7AtIiC
S+pU9hEGsdXsDcsuhIO1maZVM+SAV4n5gZeRajNduYLf+nPE1ndkLnjWCUbFnvn9elNGOAbfXb+a
+dYmbjB7VDwFJLFJWYMacwJR+km1S6DzqZmCqE+h5zCSB38tEvepHsGVcpOwRFbLLlFFrx8iAeIp
eERwnCC2en1BToAijcnvMvRU8FAUIuG/CY89H/KVZan2tkgQFqM1qeYbyDdye+uVym9X2JFcxxcn
kkg8o9sk7R6AIOEgv1FXNo2dqM2TZrR8wtWWI89ToubaTxNTU92ihgaeEHOZlUnCtAollyfUEkOU
hU40k82U9JV9Knyr2kOlwVW95LYB1yU4JJcBInyT4kn5XSQKASSyRUUykFjS6Fkutmh2bl5h9IXD
TN0NmcORpBXcYp+7bmqegFiKQxBfy5If6tG0ZW6SegluBByLe2eHuhvvIj+ckRx4tLkFg9zQ9+hr
xqY+QKUNZSZh8HwZQDtDm9PYaZHhlAz0tq8YG3bO+LN9xw1R9R4ibJ57BKKx7m91vPjfKdchX9Ng
aprxea1rq08Umkhr7s0z3iSUwTqqtAPH/l0jY6D++RgjY8pINRctbK3RkFNNF1GfXVjQaxanQttJ
LvAgIP3YN2ZO1lMYu/pHOZEivFFATWhMLM+YjGNLOQ87XoEN6yuf/Ch5t45zk/xgSZ/4Nld1NPOT
qU0U7MdAF81hZq0i+5hDIPn7wP012Zlp1RHLXNz2btxJDiTrsbFBYn93ZAru5qg1/rsCh1rcYlir
/IotXKrgpiqCKVj2AwPML0hRx4RLfAPSjDX6UEFGdfhMI6DaP0gC4qZPRe2hDgEzjvDM+9g2bZtD
oYH2qKsmb0jeS2nr7g4slqN8HIBmS3a0jUNTwFjberkhyi86k/F26ldoCSg54n17DDO/MEoH8Jx2
Ze+qrwytneHBlQ0bQTrIJ/stdhzZBUhilC/wjiyab1zFA/lRoJwe7jlvBTvphXLqp7CrfvgBXu3p
ZyiAMn1QQpUAavncCywGmSYIgw5lA0RxCmEi4g4F702S6/XsSIfKMHq7zCOEkIZAYJyjYbhl2A/L
1CX3BqBqjN7JpSXulkuQt96CcS1CRdks1n0p/Gi0GJwG6auCavYyRz+mZp0QJMq+ExOkKpNw0hkB
fV2878oiPLG4Zd6B1c0S567ptA/6MCiv5bTwS8QBXnUSfPmQC8wqCm7tBhEG4gLzLMUuJqxlH8kZ
6H4/BN1ik1yMXfcDuMakvA0Uax51MZfdncJ9OL+NVWDDk7FL444OqIi4Q8eswq08+oDF+KsBdG/A
/I32xve+FwTFt14TnE7NyxH0ibGEAhFN+uZpCefwnfDKbu4wZ4/c5zSVDkF38Wqa3HtahCcb9Ewd
DCAodE8TdKbLvLCqTlTqcEEGRyNlIzECsDjJ4gnCbMES7CtiHJvTzsatK3PR14p9ZYNt/ed1Lj2g
WsB1XT8wASHy04BNCz9pPo91lwZrW5SZ7CnyJNtS8KTAEzuSRp3ECDCpdYK3o5En+EFUje99t96g
4yOG3avj4gZc3qXNOCDqMlNJhCZDl6GIs6EteHULCnLC0pWMS/iMSjMo9lO9UrIDl1P3TcVjL77H
EDmDRjo4BkTuYte2YxpX7fJkyrYaHpQay/lFVcEY/7Y9V9UHv5lDlXpuieu7RJe8ybpwEsuugrpl
uUduq9VXXrEQM5ywc/JCGQA4OWLgKt7RJtDoNesiKO9FjS+Uxks7jrdOU2D2aKvW6CP1g3j8EZdB
Pe4wLtKwW8Z6N+3jpnNLxjCIMbyjYcntixyw2Xk0DmbYNe0yzzdDZ1X1rOMoEJjDIlTnZFi0/owR
i0IcPL9EIsTDeUTxAeVDNu6HuEImesPYtHwbR8TgH2JuAsHTuYx5tUeaP4knaxLWPwaRmtZT0owa
JN4gaPPv8JMK9hHDC9hQMy0e0hLiClPcWD+qPmI6WZfvK8phUqwJqu6LEVMMVsmSd0G1a10Vvwjr
A29KB1CJZ25u3GhSylA/7UPw85qnakCwyUQ99fFdgn1fRVpjgNSit2fLm8CVvb4L5Dq0u3IOSOZ7
IeJjOiRuXDFE6y1rSovZBjc2SYTK5NSiNiXhaE02LrqsEHPXWeVc10i1DJIVUHWGdBCnsKuhotuV
0pLbELC1X8qP8X2gRuhh0M2Ozk+ta5Hijcjo190aJv1ntc60vjEojE+kt0gSAbtfYXNwQuRWgjra
vyuIiZ9d3cMrQj+ombIYtDXqxFGE70XLZpWhKNI/oCPH2EH6OhlligjIPs3QJZ7vl4k3nxMS9eXn
sgyDx2iOxw41SGfu6nKhxcn3R77up4jN8kYJAQ9hVZRkrDyDahSmDcc9m/tz62xOOtw24anZ4M6C
uA53REDHjATVBpisE5ITY6PHOOZC7gpMDbIHJA2waMJKBGa26AhQqabGvyFnDIBWFjMerx9c54OQ
sYGUVJ6IIpryZCmT9gnSouGnLphQqHQtQyBgPp29vYjofB+vAXc53rH6KKNBf3c+6x7MTHr+Hl0/
2dx3gDt/Rvw0+ouNDcapI3n+v+3Auhvkx2L8oDweoepf+whqD3MFicKyhbLUGQQ7wiO3RYA6Cdez
67tV6toeiC8iP58dX7180DDggTUWPb+i8rMCxxDML8vatjtZIfR9mXrete+7gqOlYVBaxfdtZMmO
eNKNqYLGTpkGpQOSmUUx/0xHoDl+wOgSnVnWB3eyD+p3XkKXeGcksq0drAzWubbACf2J5uBA9Rb7
UqhzlCimAVq1HPF5wAziUlZ5BzExLzdMQ+UPEETzq6hWnEX0iQWgTGL041QJ0o94l67p1E7M4Vrs
Yh8VlOkCs97gQqLzVQpKHs4fNaq3OAPVcxPsF0icfyHzub0TMAerop5ubkl73gbihHanKSHDrSFz
PYMdVyK1LYJg1ntiIVu/A2C8/CqhTPWCMCuHHKoeuJRGcYLCq2nhfr/NVTTJXRTNFoYeJjINkFzd
dihGqgzdFzbuwCUzxXvtTThOul8QqVhT6HAvgXo/+0m/fFpD5xm0L6TXINUgGC9Mu3jFwa+qpYz3
DuYIa1w0bBII9uIFEuILmJnaXuPIlSN+VhidVRGtp1DVjTir+HfUI41u+zG4K5AEnZIK+NRUWtcc
wMA24BT5nnoPEvs1yqSb6ve8CaPiWHh0GnKmQpgT8mJfZgJj1D+6kNQGrXq1NunYRHCbiVr9+WCD
yfo3w5m8RrerjxplVoOHPLfBoWQgVcCLBBDvSV2Cjp2ANJ3KJp/oEexPiDQ3Re/PX2wZ4JzQsV/U
U7dAPzQXMRPljeAEtE18AK/eO+vQpnka+MjvoPk01kfwOIIR3lSgu8ydrRGuqgntJUUd2n1tDOwP
jRw/Sl3UubId+k9zDOmGGDXXrVc0oD31Zo3GELANfpuez/Inh1Qyp4qgsIBKnz6aueY3CVBKX89W
coLKLb0HnQraS0C7BEnWxBZMgp1HVy9jQGD/IMDzLTsQQlXtqYMAowANgNP3jIzQ44S6NfR3ZCFw
JpAWUn3Lyj4YMsFhaaYz87mHid1YtFrfIamnRd5KW34WdBafZD00D8gOz5Ek0fJZxno4GG7nh5Wj
BTt4bA6RFZQeOUnUvf2Oo1g68qWKxlOLMIuwVQRzA4E4r0XS3I2IzHcYUwjeQfbSPA1qbfu0dFXz
q4nc+AJTieo7TOxDtVe7cjh/BSR1YllIiZLUgVgEXDw/hmI2H6UYLMT0Js9+H1r4zHQqY/Veg2x9
xtgME1nsY/wE1zFgw8yiWK0PNLERUNglbj9VydRHrtGJVeWYfCLofRznpMQXaZF7HgS6dOibSN/t
WgL99JyxYPnWaK9G8tM10ZpVorAcmTua4Dk3NXnP56j00rYi+pHjzubO8mLpER2D6p6FcVTlqzyf
Sg5lmF0CEa/2GKAEQxsltt/LpYfUNWbtjt3sT12OA8Nfpr5Y51ywWO9qBoZHaFEGfVaUGr4CWDa0
VzBeXx96AlcR6wDPXkref6XAH+ssKdywZoRK9LxWcO9KRAGvzGxC0BSUwCj/tFU83xPcc++7GTbt
t4Zm8J4hzxYlupvYD8MT7NM+N72QFQZk+KpAlVHoTwQY8Meg5PpYJTMS+LYhU+5A1fktnhb14ly1
/h4XW38naNkhUYOjysACBZMqAM66+/PfV7cs3+JELj+UrdDZd8ze9KsVYCpx0WGOBmNTPtbeDwP2
qseOJnVuLbxS7niFngFzSNXyrlJxuzOLVPc6DkqBwRTdHsHkgi6qbhP70vel9w2CRWfWJq9vgf7D
8BlbCHu2pY/3gW3POrWlGb/wchlIhtmVGpNJaogew2GejyhM+Ge0CuTReBH5hB8R3lR1tPyk/aju
CabYypSQZnly6FPSA1gyi+8MZXGTVs3YPEnWdh9YQcYvhe3gNZDjnMNgQGUHTpI4kOkglii5E01T
r0uGbhmMcS17r847HyVjOsBDT2kBQWsIBxCoUhzWeUW/Egy16y/4p+JmDCIIIuCGwpyqCCM3Pc5L
+Z6oeIrfqVl2SGJIE8+4eUOPu0265rGhPR9Pg+HjiyFcZF0fQpacF01dpxQ3LV/QasHh96MCZfxZ
PviBcO//OLuSJrtVZvmLiEBIArQ9c58e3YPt9kZhu9tCI5qnX/9S93uLNrd1dEMbh30iDAgoKKqy
Mov4BaqM/AuO6fYBctXghkstBpeywTWoIQ1QQLPGc+S1J2jzhrB7/TXPQ1shOumKYzJ2FEEwbWEy
W0T9tn4LxwoVsCo9QicpkEewgUVXkPuo/F3KQQiykbmi16QMQ76jEpWPiCZDklALhekQUx2FH494
hYLzNjoOtSfJIUkBFNgwRGOGg40o05MgoU02bY9LZleXPbJ3o4f7DD/TR5JRT25RDIMJ75zYu4sA
pap20C7rn7Cn4wNug/pqYCrdtJn0EWfLBmyYvtJ4PUmXDO3WoUGOh4wf/RDIEtjYOzJ44SCnv8pi
6LduyywuIKAksEh4k6W3uIHzGug4y3so5CSSlrY1uIVw9MIDINCvZazrHluq21NY4ojCPe0crNBD
iVXBJQTV2YhTL+GqfobGF7CsvZ2TRwr87AnBRQR4caLafxBbr19p28Ad7KWFuGvVBuMxh75VDnxY
h6OwzIsBZ0DPUxsi6bHsEBtIu1tEYIuDBRpTiL30U7xYsKY49S2B1x8kTviUaRA1bgH3iO4rxD63
tcSLN2yh8Dp5CFc84q2LwBhxf8K4/siighWwXMp0Dzq40DrKgah9CY+YHLPGw5SmRMgX34+w2gEE
woONp8AXgv+TB/c0EIB2oGCAnvKoin6FiYe4X6QownvCk88onwvgHjvNUYGn4YU61PF2mhbJI755
/AN9LBKg/jNAtNpqYEjImtn3TVnAAXBw0WAvcDb80W5XPQL1kV25Ke4DXzH5p+FB8sazpHucPJIT
VgG4K0G8E08UeSQij/ObwEnhsAbEy8tHwbgugSvrh/0ox+oRcWb40RlQElu31+TgFD5OHk5pXmxy
xgFVLUmASaMQ1ngaGFIjZYGsWzNo0DN1Gf+ZJS77gr2M8ENCQqS3MPRHr0gRPA1tD4U4EYF3OlQt
GNvAjz+xeHetv8uTHlex7RZYYh14wVeuOHJKEimYexna4bVqUufNB0/oD5bWoEliFeIngkptvfQ0
stuTW9VeiFcdYsA+ZOEfkItW7zAhFEXa8C3BX2b5V4FGVOhLaiF0AxpQ5tONW6U1e3CIbq5TBGbr
HbGmjVIVY1QeUzeDt6U75b0VWkQ4PRmLIySOXBwxQ1HRe69UiHZrq6wOWelWZ5FkcYXQSFWLK7x1
EdGgxMq/6ZC0ag/0koAf2BZPdduLU8JiPCisvqI3XsktecpTMAwOBBuT5jTiG9qkjTeVvsXxj7J1
5BWK2fGgigtKgys74s5z0wz5ax+VHDWwHuq3rRKP222c5sVTJoEG9QqITfSbKEItzs7nnJ4zgtqk
Aeqcv2IgVX4FrlOPu75i6nFEGDk/xpCB2jseMnxPIx7s98h++EfcvjgSJOmL6hpKw6I+42bu7lXV
ZXsf8XyNugBJ/F3QQXF14wAPwzcJy8BkGNaOFW11ByqHPeXW8NZ2XvkFBcmgVay4/qErDf2dFJ7V
nuKF+whsuLzjcHduHR3qK7zdG3cHIpNK4z3G8LQPWy+9H9tQ2buoIOO1GGPcYnnpI1NWuDWuhgCx
Ts+qi35bMpt9YXlY7plqmqeqzysQyKXTwxyWr1EO5uKhxoiKf7T9dO0lYYVwIYJe/GesnfBuRHbc
3uEWi4Mdt6j+HUTwV0kfwhkFWU78FdkXvC6CNoLv24vA2YR4C3Z7IHbiA1ea/Ep0A0Jwj9rOuMkD
FygG3bX2zSgRPN24gd3zgxUoDrmeZHwrKfb7iUAqKtoUFjS1c6yxtSGC1+ogcbnfFRDPjfdsqOEk
4U5BKCLN0ugk4yj6zgjXv8HRkJZbWUJOzS/tgu4GX4vmuunH/DVu8G/4TOHdP1lSOFrqWaPwEZco
sLIEnn97J0Kef4MCSgRVSnD4Z0EXDnit8uSErYbH3hSnR5FSnLFfpdcifduLVlSHpA/jcA8OIwc1
/3jWoDzakd+J9G3n1La2jk+p6+IFQBwXLlohfMiQ5pli4SPxHYa8DPJNqMzNoSe1KQZL4VhL6aOT
pjByQFWTx3bE4GyCyOOmBoVEu2mteHzT2GLdPRt9+kgjK/1G8VZ9coWovuYkl81GCakIcKcRGTeg
gYDXHbIEdFF2mOxo1TdHJG2ql45mxbF0c2QXgkDhrwTedpL3w6vTMkvd6gApr00V1sNVCjDHD4ZF
frSTARlfJ7D1ddvjtt+FfUwO8CiR3EcEHctYuO1dDge4AMjvn0RA3OvR/hFEOLF3EtnPP3CeiuCn
7kMInXDKyDGORsirkHD43Y1F7ex1bLV+tKm4dE51W4gR/ppHsl+VUD98q8m8Y9BiwLlOySOe+iOe
pEOKAETRJfF0E/l7vMXyb8GYhrhgvQaJ6UK06dMQutXJqiL1ivB08YTjJPiRcwsZUeTZ1DtU/PAu
qESU2NsQ6cJ7CCnRXYOHtvOKlP1wRqpdk42w7FYeEbd0hx1JANNJoL7L4xcZ0OKU+hWCdbwjXXeq
IgusAwqvlk3VouD+pAeGqw80BMUu6KsiP1U55OZ2fQNFYgS1vRBkqxUHeMULaH/fRiqPb1OgRKNn
oqBEdUQiNHl0VFDIJwUWLW+bNlbyLY4SbEg4xZAX7GpS02sGfVd3hzQRu01C5URXYmz95juasOqT
PYhgRF6GAqpBXT+RX0Wd9W+ZiLMtyXkU7H3dIcvkKep7d4jEsGzr1Q37lo0jBdUKQkf65OXRGO7I
MCJ3DJPW3RHvJsRjECEPgzvPSXCe4NWJ1L+nBicHh82I3fgAoEXz6jY8AUwQQVqnWYClz4GNDLQd
oxkf8qYJ/lfxpBGMOY1ktHerAF/MgNvJuNTcsn19jhEoPxTjdAopgaN2of0ZzBebvuoD2o75Se5P
9Ar/Q/2GduFuC1Y/WYNDF8CUc/NjQGSb1O3aAsEc0G0BZHc9APRAEcYAnChbuQIG4k7jJpV4gOnz
QFARNn0CBAKH7boFMBB3oVP0JHUwQU4U3uNiqzb/Aak5lXV8hiMzEHfw/kIP7x3gyFzI77JCZTXu
sN46MmXrFEVzvYI3J/AGgbKIw9chFE3CSRr2cPl7mQI3ixq9TvN8K5Luy+X5mtlQ1vSpHzaUb1UA
h0U6OONi4Fsg0F5x5jzUtlyS3ZvrwEDCczzxGEPF3BnlovwL5E+HvabS/kN8T65hORSoIfz7G5Af
aG2kElHGa+eI1TtIIbHS/S+F2jNGYfJMxr03pdsEjMLBQ/eFkzZyvlhk1As1qjNAS8s06yJVkA8W
1jW1Eeg4UWRdUwtgrwFvpGwIxPAboZYRYMR1i27YOOLkeMAKQO3hO90PU71YM0aP/6Gwbm7RDROn
HWlchxNy5Qyoye8clcGHLH55cbrEtjzXg2Hn0BENEu4mQPIj0aE3FRh0tm3QeDd9pJPny9M0t+qG
uUNNDBkcHSRn5vX8DNZzuNE9b0SzcFbNrLrJMhXEyPfx2kFEyyUbB8u7pR3Ev7ICAXHcIusqOEyq
KQ2HuBh6gNcLKweaxeaAVz4MHWJxYjdWeJks4dg/XxLLpPQInNrzSF0MNw6F9gKLQNAyNCADEBFc
o8sr8vmMWXLq+sNpRUG3WxUZZFQLDzxDUqSIcqYAVDnNnUhXlvtaJi0Dj0hC/EigFx29SaSPd+Dq
HBY+4fNZYiYtZ9CkBdV9qs8Ulwk80OwVzDA4rBbLHmd2rUnFpWvb7ZUVwAXxR1xSU8VRmtrvlxdg
bvTGAiAbr6yCZDjNUauAt7+/oX3/MyoXKyo/lxcQgDn/vcSFE9uF42ct7tjgR+CG9477HIAKHGCL
J6BhX4NCnbJu+DmybKWBGKchbwMrDwiKU0JPt7upTjoFevPU4kxeOG/nlsQ4DuPGAoy2TltUKvpw
1JiIEdxXAWWny6sy175xGFI/4UjTWpOUMyTgSPVLs2zB+ZhbcOMMRB7Kt4oysq+HSrIHCTKv9poi
FYZQeu0i7nb5A2bs2iShkUxlqo9sdh0rix4ADQtc5AdZV/Zf6iLXHfCgVOdL1Yuff5NlEnIWPYIP
DGrM14ONwok40OqLDye6rP1VapHCMjlpCj/EQVWX2MTMt7cDrHGjkvrX5cnyYAn/9kIBe//bQjge
/yR3w/rceCVIOXpQW8q3gNiPHSj/nZBsEAg7Jwx9Xu7v891lmWxqQPUM1eDo+tx5SYJssZNvSbJE
DzHX+PT7hxMdWFN/9KqhPlcSRdoFQpC7JF4kKJg5TSyTNQ1iNFHHRdickZpDNgHnORLiT9NkQa21
Rew4/Qr86EnI7JiV656YlmeYu1M2NvB8DCFACVL1VIJWBmCM9HB5OT4vmLRMSWhE3ryM+D0+aezu
/AZEUEEG/6oQxS3e7mRjLVbJfv7csUxitLTPmySAoNI/HF0NKsVB8QCJz7a4orze9ngdimEVj62w
TJ40jpw/JblVn51weClQgbMDxT5bcLRmNpnJk4YUeijsMGvOsgdnDWvKX4mN6ovL6zFzmkjjgRNQ
7oPvumjOsSBfkYsEmr2CglPvr6tadaX5OrBL23aTUfX7Ybgfs6vRPq8YOdo1Lj7EDNqQCmga+sMX
oWuYx5Wo1mmhIRX/t2HXyJsRD1mWfSBU+4BilScbaOA1Lz6M3LjwRN/ZCYKC/T7NH2JyitUj6KAv
T8qnewVNGxdeCwy7XRRoOndutPvoNwtmO9Ou6ewDWOBnQPUBOF2FCNf7e8AZd5eH/OmF4ErTwy+b
JlExkut724uaQz0hynoL2ayN2/nZIQkY3dl5xh/iPLZ3GSDVC6/WT3c++jV2vhURN55I9va+nT6B
7rLaccGdHWroFpb506MOHRg3HQG/Xi9BGbr3qxLXqK5ecbE28MbVeK4HH+nctFjSIplbn+kjP1xE
voxTykcPfcm7qr6X6nh5cebanX7/0C7KeaAe35Bun1XhkUSQLUlWsbthegz7jW3glfFUAULZ+cMF
8P04oJPv64ZtmG+DBK4GJg96p072Bwmy/i2l1vjrcuOfbxwhjYG7nhWXnYYgGsBPsvrhDj+kfL7c
9OfTLaQxbp2g6BDSNe0+q08I+dPh7XK7c0M2Tpw8hXReCe3gfRNd1c175G3H9svlpueGbJw4MgGC
gCdOt4/GA/LJfr6/3O7nQ5YmPyXJe6doXJhnT29S9q3yXoAUWXOjYusZYw6BfPQHFkNtV4V/BIhY
NrUXr6E5cIX5GIDLlmm4tRi3j3pL9ZBYC8+kz48ToAj+NkXEIpD/L4E2D5KThKKLE/5202udfc8C
vTDn08n0L98cYzeOxKRKUNHUYewA3u6c7mwNr5G4aliyWbOmwvT9x1JEY8TQvh/JA9B3qEdFzeqw
ihALw5+20ofDSsdFaKPSb7J6ZIzy/ig9d2FVP9+Nwpt2/4emOYqMUon86b6Xb7F6Y/wd2bSFWZlb
WOM8GWKAM8Dw1+1rcov6qE0C6cZwePCQ3o/TcdUFLkyvvkeBQuMl0FOhFTS9cyxp2Y3r7AlqOX/P
Tt60wi8SfIGTx84Dq6vuWNeiW6Jnn5t8w1x7FTCsJE7FHJrb3K6OqFDYDa69sOtn5t903hPFRcOs
DhoRSPX6zyipBjrkNpXIUi1paM51YdhuzkcItaGAbZ/lX+Lk2HsZKgpG4JvI1s4WZLFnZsn05B0u
GDBQOONFcKcrF8X0Rx4tOWlzjRu+jNWOUTwUbrdvpLodk/gYJ/Kqk/mCec0cPGZkFK9cBPqA6N17
UXHoWXu2BSoYwPWKx+GCuzd3TxkWrLI8EK2NVQ7pOfaCjRWuCoQDfDA5th/OBqfE5lE9Jn4UP73o
Jht+qey97Y+rzkyTJdWDNl7HUpyZY9fvcvB7UAlQCGTbLzc/My1i2rEfBk96NxlQ7NftB5/wB9uu
BeB0Vv/7cusz28akRnVQgNZDoB0CSOVtUIA83Lvx9bd1bU99fhh5aedKWzkcDyfrDhLkh20jd7Je
xZqJVTX2iwcQEEKEaN4SJyUB9Fi4xuemxDztJQfbQoZ2RaJerEQiIpHdAFazcArMrafhQbJEoVxl
2owWD25E0e5KX/68POFzTRun/JADDYyKFDQNh4m5PnDv2cLtNDcpxgmfV15tlyjM2DsBatqt6heH
apnXO/eXRz7TvMmAqhtPtAG3uj1zXmvrZ+q8QwB24fb+J47xidPEjbPdAS6HjrVP3oaU040D9p0o
l2yTCPu6GfALVCGvwkq/ZsAqbSGly88WoIsbntL7DDxAfa9XSQG4YJX72yJEyARKYCDgnucl2DpB
EEHsdQtkcqWScIxalEC3eySWDgwaPmmsD0Mo1h1y3LDlHhy7mZO03b5i0YsYEoniBvGKmtpVuBBM
jWHNPpeu0zq4vwR9A0fKtoVM/Lq9ZdhzwQgqg6fXIMgZNiMgkkGGSqiHy43P3IumdJI3BoJnDNYM
UR0wyyVH+NTHULU3SecvhNFmrJobVl1YsSJFV+M12zlwO9k3t5ZfLo9+rmnDquHrDyGKm3GE1tYu
90Dp0AcLEzNj0SY7qmPLrh+gM7of7DPyhRsb7Hv9r1XDNmlRB0dwhNmn971sbys3/Tl6/oKfMzMj
JikqdVGenFq4zAd+aPOnuP2zbsjT/vlwF44eI70NVQIczccm/jV0amF3zw3YMEw3GhoibTRMy0MZ
3jerICOucKf+PgzY6VmEYjQc+AIUVuB7h6PaV/yHLK0EJfVsCQMxt00M4wThS+sPA4Zfs69+fM3G
fuMU6/wPl/39CZabuShhhOGUrb1LU3cP5oNbfzEUNDd0wy5D3gGEVzXpbwdKRZvYSX+HcT5JKbKV
4zesE9WOSWNPj32wLnPUAICGgtUL5jndfZ/ciSb/KYp5QR/NcRPZVn8AjhXEJczfov4JdaRpe2ib
8LWN5BIP88wpafKhugAoa9YjgmzlIkUlkhsVPWpvNL0K3KQ/eH6z1ht3jCsWVeHAxVuQfFZutXGZ
d6ycelt7yX6VHZu0qENpu7blwhsXdnKQfdpvdEDWHWuOYcpDQVSVTOs9ytus+sbil8tjntmojmHK
oB5SvZgeVrIh56EHY4Nsg22rsrd17Zs2nI5VBUA8LlgZgos2+8olCiY1X4jSz5xwjmHGmtVerTmm
pcv0Hm+VTUWtw+WRzzVtmDAq8kkAWDHK1CCLqwTZNKjvWde0Ybw13shuC2550HsgMVx2u8pZxVnv
CpPtNO5kEqQ2fDFdFta+aweG/ItiCz7BjK2abKdClp3TgK9p3wUdilDjo1TDkbeoyafg47k8OZ9n
lIRJeAqCNqB8BuzITN7aYHyq7N+lOpfiq2WjyKm7pktXwOcJesyVce+iSHUsnbgP3pVS2c7zEDkC
bdq2y5HSnvhMTmA+sTa5ZtvWZ8kRCY9od/kbZ/aWbVgz1NsdllF8Y1EewKmWrAyT2FN/Hy5mn9c5
6tjRLsD4W1BlnfqMLQx55qAwiVAHSpV2QMqxt8tT592U3W8k0tfZg21YMQL6CQ+8BoeQgJpVG6Ka
DSwaT5fn+nNtOSyzYchRUoxFF+A6Kxvym2l7G6kGPB71z5r3O9dvgDyGgMTItzXe9U5ZR+B84wtv
1zmDMSx9AOMFVE7QtwsaFynshxhx89pHwc0oFkISM3vJJEr1miLyC46FKdLumDDUzEHj5PLUzTVt
PI5rQUfo6eHwDu0zRwDIDsMFI59r2biJ61aC2nWAl06qL371HUULl0c8M9/MMOk4clobWlxwGdvx
BcrmD1myE6iwk9U6v8sssqicpPL9FN5KOJ6Y+0DFqQwWxj5jYWZ9hcilcDIZpr897fGzZugEJcjh
Lm35ynOHGbdxV8RNQqbtKIg6yijagmxw5egNG+auHdsqhAW1QQr11TtJy43nLnikc8tqmLDydSFc
jWW1InDmnbvuGVWAG797v7xr5najYaWZx1DP5sNx8/V1RX6ANOdyuzMralZPFB4lpYdzHry7KBML
ShAspJtkKRY5Mylm+QS1fLDATi9dj//yyItr2+A5TLa2/nl59DOzYhk2GtCmCoYS1t9Ztw5i7hld
hUl1hVk04VY9AQMZWsZhmIOmY6+G0tlfHvXcnE+/f7gCwb8Bn7bGrMTgsWzzUxZ+G9S6AIAJhmqD
DFxp002Sl1dOesOtlWM2zNJFVDkUBPbu2XsS3Q/FF7V0qMwtomGWKWgQmkD59d4nICNua/XdselS
7nNuBxpm6YGhAnglmKVCDfeG91NZK6g8AGt1403jlKtqRrBfDPuMWEV9LcNm71X5SVj5VVu5e2gm
r7tBTXhUVvRQ3wPl0V67zdUY8S2pynX3nAmPQjI4GoYWM8SIuLaUv0fic42AoCtMBBS4GHnI/aDZ
g+JvIz3opoVi3b1vYp/6KrYxI9jnfhODgoiCboCUebUwJ3MOGTVMtNZu3oBvAseiReoNKE/dGyVb
/ZB5w+3gZNaWqe4FPHUuqrG5u4XYCwWVMmWbyhurVWuOupO/jwmIhFs5ys+QErWuIIAOhoLLx8/n
9sZNnAcFQhmltrLeK5AfQ5t16wu5W9e0cR5XqNC2RZM1oMz1v1l4V28Q1P++pm1hVj6AKyeNmcBj
dxjs/Dqve+s7aI6sdWktEyxW+pnbd1xj5GO5AZPzdmKqujzwmePelBzvupKURT09pTv3NamGUxQi
rAO89eXmP19OYeKYZAl9gFageeHfOx7fgjBt1WoKE8UUt21OBw0b8/Jx3Gew5J1Xpf3CNvx8WriJ
1akSEEqCrxj8a0MAZqK7zAJB2lLS5NNJAV7auK7AjEg1KF+rc+rwZ25F5RY8VuuEwSwTRBeDSxOA
NLs6dyoE8bv0vtrLFT6fTgtGblxYuvOj1iYStR5JI4+QYvLBN6bDTYIowBqkArow7qqiqNumACrq
HCSx2Gkf9FdT2dCK7ShARvz3qRVWJAMxTFKfA9UgGJ75r2RZWGtmckysgvSKkDseAUUcqooLO/H3
4Cl6FtDwOq4bvXGAdUr+/+w3MnzTQMZvlb1YlDmzKU2wQjBx9PmZQsGA1yc3kEZ9rWLPWZj3uamZ
fv/gVMagOGgS5GmufRtVHKoDxU8AID+Imxd2zVwH01d96KAQWZb7AzZmMCbPFc2HKz9Pv1qWqNZ4
C9g5hs3SnCHuLZPqTEdUCTQcPKf5tMTrVtbwMqFHSkCzH6OSpgl+cNTGbkE5sgoYiKEbRltyT0SE
J+F7BjKjfarofaX9YuXIDXMFxTaA16CNuNYamx9K86Fbb0D/6TxfnpmZhTXBC1Tm7ejwwb5OlS63
qYV652GAfGs/qLd1Pci/t44DghZRZoV9TcfKibZpFHfFNnahXAbSwgHKE5e7mbEvE54wJEMAUduO
XTcx6A9BQPj6H8R+5ho3wjYSNHs0A6VTAIYomlyB7RDk9WBAAr355dH/U53xr5wWXpzT+nwwsJLL
oq1bBoBmrNRjnxfxJoqtb+AvvhorlYBkIjwlaSK30LgowEmDsuGi7RaOj7nPm37/0Lkb91LEDIzA
oFCu6u56ROglhCQFqC7eL3/fdIR+9nmGecsWwelKCUyga4nkKnHJGyBWX90QYU3obXxPbbYQ5/n0
zYeJNEy9Tdqo0WAlBaNaI+lW1VmyqUH1ckVT94aCZG1hzuYMx7D6gJYxbyyrQdxhYhgtsuScSOvF
qbPhcHnO5lbFMH2n9VurZwl6wE2RbxvJ9A6k0evUj6EI9feiZ15WDz1I74NNGeBNHIJ5Dnn4dZgY
SC8YZg9BErB41w5GH5T9S6GaYVdHzdLczMy+CXUARSqU4nsXrXtpc6sUaO+pHu56VCvvV82+KQAb
+SBCDzzIw21sBpL2fQGtoPoRagQQuFpw3uc+Yvr9g9mlBHQlYQRSQyTg+ZVrgTNoRGp23zNG1l2r
JhKirmoprKJGFz7Erk/RSIunAhVRC5M09wWGWWcORJEoGEsUhINbJ9zUxL8FFbX7PlosWJilGTMw
kRCJJKgMA0232tRW/b2PK3KrAjAHrltmw4wb3ZY1cUq0jsLktwZlW0c7yOTK+TFMWIMEGEySEq2H
I9QRMwUHoQK4Ld4EeERY62bIxEP4HZh3wMAPvnC3T/ob0nD3wR51te4cMgEQVZCC7w/Rf3yEBYpJ
ierFTapccLWtWgIT9SAbWcpO2wybqGo5Yq2y2ExyOQsXwsz++RfqIbPBLA91IdBBKuiV0S5+RpH+
KkyFsEzcg1cVEMKhAoO3M/YTlHXpLm9VuzA1M/Zloh9iF2pKaZlj7E7BIGhGoWkbBuXVdKEteB5z
02OYcA9yoBycxtg8eTmCztrK5NYfwVC6bnHZ32ccarFpWNjTASRGuJWhL60dhUzlwujnJsg0X1pq
UgeW/6ZiYHPgfw+bpCGgFlYgF7v8BXNdmDbcADXKbdd/SwaoUAvLjw5i0NHRAbn2OgszQRF2AWrk
pqGwMFYlDzlKmsHu3kcLnsrMCpugiCIcqnRgJTaRTeVNmjTQWRiJtzA9M56dCYewISMPlv0GrU/+
aupWt0HlXDcEUYtuzI4pt9a9zk00RFCPjVcH/5zUQwYq/LZHCUoFquxVy2xCHoowSWhMB1xlDDrC
NzRKwFsvlD64VblwGc/sJBP9IFlNrDhrOogg4zJofOcHnXDUY1WvAlSCQNEwZuFErZSTCMyGa2xU
UIvGUGrx8/zx8iTNbSXDmoNODJbtUP8NYnTPXQQSfAgApWuwUhi8YctZ3I5uCOJU3AMEPhYNQLG5
YdDcWoJpzzwNbMOSnR4vLJ3lzlnn4UmrYZM22Veq3atkEfY404UJdpCB6CBtrvANsq6KXRN4qLRT
9U+w2bJ9VxB3TaZPWKYsrFO1EoqQA/qhtop3iJ7QPZjElkopZ9aZGZEwyJJZnVNMR0ZVgjZuILzZ
55P656ptZKIgionjyQWjzJmBsnnY+gyiY1BK6fyFM2lu+JMBfnCsGWAtkNpKMPwkgoFleZcAJQf6
sMvDn7FjEwgBhtEKJHqDg1hVyR9AHhq/pHFe23uQ4w7huuPOhEKEPnxc8Kl3525wqp8xtFarbVll
w7d132BYcqyg2yorsPyHkO696armO+tCcgBrwfPlDubWwLDmOKrBQzamDKoOkAoCM+6wJdDpXBeP
ZIYp0wraYQlCFf+I1UsNQJzvNnd2D9Xgy8OfWWMTGiG9vG8B78YWHSqw947dGIKBuR82EVfD0+U+
ZqbIBEhgMX0PrO7tOQVRLKRPBRS/oB69rnHDhHVc27zMhvYc+PwRfBoUsZ309XLbc5MznX4f7Es2
CrmPqPcPVW5DjTdP5DGk0aMb1e6Cic2coyap5AB9GNVYDD2E3aFT/KZAuJm5iFUo9/HyR0yBiE9C
UiZYQvN2JHYF2QUQR4enksX3PMhvsrTdT1JxRSkO5bgyL2KyybgQhC4IC9GXpaN9WctnkOofLn/H
3C4yLFmkkJstOjIoVMz53c5LIP1brGOTEZbJJgNFJYRSoToMcSQeZhuoKJ04vJaNa5cLpjxtyM/W
wTTlpq7GWlsYf2mBXN9pT4QmhyKOHyEOfRUBSXF5nmY2rYmiqNw8YrXu8CWkBwcRik86cOE7fAtx
vFVlncCBGEGvLM1a1IxqVOsBiYx69aY416RYIgee+wLDpIs0Z9opR8yUTke697OuOqq2Io8dJEAv
T9LMZjKRFeAltdMeMlhYjNyle9drkR5UKVtw8WZszkRWpEmVKYpiCkRbLLBlMWLtwvBLQNUJ4jUu
5NQh+ATtuHXfMn3jh1OqKcokDmqGzgLGnRdwcw0H6Pjwhf00s29N0ACuyxCyty15c/qebCDn3hzA
BlgcAT1/oapkDxbecpe/ZK4rw8TduHFcOnpYeHDm05dqAB1cHah+B7kbgL/bQh+gB7XEjTLXm3Fz
21ygqinx0ds4RCdnCH4oHqOwPXrsGdSLab7wHJrba4bhq6Ctu04XMQAAmr5r2A5YoleGDakJoKFD
2iv8gdbrZiBbb/TzreUsPeU+v58gl/P33uKJ74jaJeo9BTYLImgpSCsdVatnJAKKHTYe9Awur/3n
s0RN1hTIoTmOBV3196Ch9pWKcVpBQZYgC7iufeMuD/tKFnHlWOdYRfcF04B/Z7inLjf++YlFTc6U
pgVncxkF6n3IbP+YN2mE9JbkB6/oxCorpyZ3Cth2HF0B+A/QrazOvlTjXd4hA7juA+y/19knDgHV
e6/eIePabqEA6e6GPI43pZv+vtzD50ciNalToErd2PaAkwopPvdbFtlbX7d3o93+9ArxXLvZVwsV
5Zf7mttLhmWPgk2BGo6CkqEqrnDihk/aztTjutYNe4Yqc+5DkgYWXOQhLQLoRgZgJkHZMvGW6hVm
vsBkU3EgoAK5yZaeodh03dWqhCrVotM517hh1HDP2ioPhuFcJOO4dZIasSCOoOWq6TEZVIq2kKPu
EdZGVqA5dsILn0gAiafLrc9YmkkwDaIsAuVZBhFsJKuTG+gEA2OmUX8Fl5NPIpTrupm6/3inRulA
lZNF71WaZduwiw8+6lTPWW+tC6hTOS3Ohx5o5HWBzursvXFClL1AWXcPdZ1sd3n8c0ts2DOtoLlq
DU30XpQt20JHCsn8Cmpa61pnf48dhIluzG2avUOhLoG2jT18AWH2KhoLaFMZ1lspCO+ySFvnlAZs
N8Wu/MT61nfNUlhm5lIzoWEstruyDmT8Xo++3JQI0lyX3LnmvtU+eIkGaeLlaZrZqyZKjEMkNXeK
2DoHFTYRuCrDPW40hO+7JcbUuR4MS3asokN0jNBzw4ZsL0PIxAW2fXY9yO+t+wbDFye6hUaeSJJ3
Hfm3tefzLcSb/3h9kO4vdzCzU0282MAr2yVerN/xaNE/03qwi6MYILq10P7cFE2/f7AzyKpKNwhE
9p76bbgLNewMmiY+xAiLdJWDR8X0aR+6COMR4vZ9lbw7Wh/HvvT3/yGr8U9M+9/vRmoixmIrKdnI
nf6M2hs4wLZGgj7aJLYDSYVNEIMt+5xmfTc+gqIbEpObrp0U7u1C1GUOZHfYBGxvBXUVuxAqlXmK
/xSGQVJu2wYFaz/bBrShd6CrEMiWQx4KgE+QqnwPoIUGqakkde18B3rjlLyGY2CDODchjxEtsvg7
9KBrCxz2cAfVkcXDpC6uoL7syj0UMD0UAaess/LnSfay8TZpWXvRoS49sYp7FMB74yJuwqiCvKLO
3sOkcbehZ7GHIgJPeA3iroWlndk9JmysEfn/kXZlS3LiwPaLiAAksbxCUb3Z7V7c7rZfCI9dlgSI
Texffw++96FH0xQRdedposMhVJIyU8o8eU6jwXXv3M6y90CTwVb5V4fWn7G+F9YObZP7hnVj6PLZ
Hk5LwNLDSNJv0Ha/qMPPt/+DFyvLwasY9Hr7frzvJSCB5QSVifPGu7U8xqU69yGyVw7K+VtpaAik
ADwIXmd+tndr/5uH/OD0m3gxMJhZtoLkI4Trwzl/bGT4YIMm7JgV3eeGS0Aocd4OpIE83sBqyGc3
C7+B5tgClWXxpVT4vfZgxXYGvT6n8A5kYE+6GOZbh9G9hoCtVTDtv5yWAAdxOE3g9I3qaQogBjTw
aLCF3Cnub33CiOepR9qhsnp1oiCYhqScF2U2WnR9gozwZVtpxPTJmacW5G79qSCK30sF87UW4d0O
2t/7xJarNz4x9/NUhEvr3EpVPHkTuMR1Ob6cn/7W2MalQULAMaxmnZ+0hXMCoUV05RyzTHhiJ8+8
cWkwGX4CVXDHKqrq1A/FdMd4eccsN7jzoagbK7SiHi76HZ7h0wJg7fyK4/aMlMFDuj5Twxo9RRcN
bkLhoPNYl5YchhNE68AWz1QWd67cg0BsnFETCYeObYpGGLs/0QEaVbSDbEeWlZAgDy5zxiYYDpJ8
jWUHaX+qyUiAUJjui7HR8Vz2F77jTTAc6AC4HhsXF1uIC71Ype++hkrgPFm0AJjp/C58nHey2bp+
764LQQ4ZJ6ebqlOeonTqpX4PLJDyblHThpSw1z2Dfaz/ff5bG2Zh4uKoFfQ2dxp1mmgb3NXA3tkx
rlijn1w2vumXBs4YuLv6UwsasxoK6mL6tWQ1uagAY5uYOLsNSZYGujxNDrkTIi2OZRn+Fi6C/Pn5
b51Zw21QtyoBAS7KUy7T3zS0l8gb8j66OBXBDHuWg01rn2p1ygJWXjFoxt3wwSmuzk9/Y3tNRJzT
CJ336axOECj1IzccymTiabrji0IcyA9i738AcamPtvcQsTKwR0TeGth54CtVCxno7AmK4jfD8pXM
l9WObBMeNwuI7eAZ3J5kUCOKSvmj1OTrZetk3FO07edQb8M2s7J88kn+O/D83+eH3jhBJjBOBkTN
E8S1T76lh7/AUE9p56oYdsU+tr6wbv47f4GsBkqErWxPKveqg92ghD2AjsBv55/nf8JGaKOGEfOq
aWfcZtsTtCC+iJ4+sbG7d4Fyshjdub+sc/3oKBmhPwgqv4QIYHMivt/FLgRL8dZgF8Y1algxCqiV
GqelP7mO6756eTg/Lnxuns8vz9b6GyY8Qf0EbfesOclhlAcobn8LfTrG6BTcg6FsGJqJiwNWyilr
RIOTJaxrxLi3otDXuHh97nV/vbDq90S6S/FZDEz7/z5QvcSje248cFgd3IT+ai6pqWFYc50gSQTt
6GwBx64fxEWnvkhUnC9x1IyZCdFqUbZfhfOcaOpCVb5GKWqEFBiEdyFdf8E+4xNGMsUJFoh/BaKH
fr0HguxXnKC43+MW/NDGMLiZR5nnpdQMrfOdl6Io+FZWr1nzINXj+blvDW84uJo3qaAthofMRDSB
QYw+VN4c2XtpoA/tF9NfbeOdDxpdPYoVvJmUpb6acohTz+HOsm8Nbbi3bpU2pSmWvXO7xAurQzXs
HMgPDReTNvwaLiYWWqkxMsuryHHjgOt4sU7nV3xr2oZHGyxo8EJPvAdNfhpV1D3a05/LRjbMMxN+
06kOa1259aeid3/ILt/BIHzoaLAihokOQJ/nUGvowVEE/q45YnjbefTbAB2B9ojDMu0xrmysjpn6
tFlgTQpxC3Rzc1Q7/DgEe/LHG0fdbI8FeCJEWknrJFRzAs4CvLN73DxL/+gqsgd925q/Ya5e707r
zbBPgPk9pH4TN9VllmrmO5k1dMA3rJYE++zpHSoNOJu3vNs59FvLY1iqB+n5adStTqD6CPH4MArm
h44/1nrvFb+6w/+EcsbMbGfo4GomK/wAa34g6VF0dyr9DV9GvIfd47NhuWbOs0WTb9sqLH+3vOq6
h37U7zz1Dufta2tww3Lb0LOLBeSayUSnyKe3bsvjOtxxC1uDG8brFeAwSuv/tTBMfrKxCc7bZRM3
rFeNdpu5FYxKs+E2HAu4nOpQLuPx/PAbZ97MdfKxnBoJaHjisuFHWpPrdCQ7h3JjVcwMZ7Ewv5HU
6pKxXyJaoQtv9mJWWpeFEDPHWc6t8AeB4RkoEEkfxnpP9/DDtzpjJmN3FVokABkhmJFy4ifl7Ou7
cdIx8PnIky8eP8pqLw5ufWpdu3chVo0LmcMCJ8dmQMDOR57frafHQ+xi5PWyLV63/t030G6eQ+eb
zkkDUcLZU9d+ucclvTV9I9jyBlMfGGhwVr8m1WsfngL5UjtX8AuXTd4wLQeqtk4LuGTitOym1g+N
n1148g3DGjkNBpACdYmDZhQUNY4dvezgmxm3VBVhFgo4skalkUDG1g3SKL1MVJYhoP97Py0/k1lF
5JLIkt01ofPMAn11frU34oiZbFOj9LRVwUv21V2RAhEp7oJAAZF34cqs3313FEeFIn63OjPHRda+
OwXkNADyc37yG67MTLGlA3f5VGDZZefHesX27T33t5bFsKCSWRDQanDMsRA+OWXqcWAMw++8kzcc
JTOsqFzSasqhoJ3kzcN6OUNcxSrtrMrW4EbgC2Vhk9qDh8Hg6x0e144SIgSXLblhneky6dDtYEPr
Ayf0vUM47M17a80N8xRprwT4VRD3glfcOPC2SeeLn05mDm2kmLXkmPjinJzyrVZ3WJdLnZaZQ6vV
4NKhXd0iHk6+Vx92T+KGwzXzZQ4AyxwqiH9XBS++1bn879yFd1m0MDtKAa0HmFvjMJYZi5ceygOX
Rmwza6YJ6SuIIPboFTqNdXOYwj1h5w3TN1tJ7SGfwf2F7aQLQNYp8L19cv6Eb5iPmSabfKlkOGLk
ASfctk7anqLda/vW4IZtFqwk8zJhN2GbdmGtl8ZLb9Nmeoy6IvOkInOS8XZ8SVuOylthlctjNYRy
r69wa90NI+0BefByx5ohnDW/lf1wU/n1TijaGNpMjwEj6A1DHmJLQWzolOxZgn76/J5uDW0EUMHa
Ts0ezNPF0LIQaLfc81pbQ692+y7Albyr6rZxseq6eutG8bgse0NvHBazRVSWJbeHDNaDFwbpTggS
9LIiLWNmfygYJBkQ3yGe1mq58Ql/Kcu9Doitaa8r9W5F8iCgYMkidaLmBnwTQeH2wyffqSwV18Au
773vNsKF2Rw6g6TDmUu4rW64gzW1AAiWa9n2z2VHxrBUXqQOpIHhBia3+esV968tWzM3Yugksxns
o9hXBLpieg3I64D30m4s2hreMFEtQxu0jhge4aIY0gi6MhHyYSHSGxctjdkVWqq8L8He1P29dgno
W9XsIkAjaoqGoYKjB/SaKVYdAaPkLYBN7Y53WUf4IJ9h9oCCs8/z5wZMkYG81rco8NtAr1iZBgXS
cTdbuBr9Rx9Zt+Td0RedG2Ye+rqTGU+60nlouwe/fGDZq3OZTAIzCbEz3acOEIZdgla1icQORNeu
m9Ile1oJG4fHbAblINpwumDUiaqKO69oElL/KYP+2dsrH2ztg3H1RddYXsH1/M1NjtXdUr5R3Hxh
uf+PUOgaxtu1api9NS9Zsu4mDdsvQy3jPq0fzhvARn7VNQy4LcZ+CNZERFP8WbIqiGDCZfrQKhrX
jXXvsjrZvZ1teFOzNRQOzi+mGaELUrnR6uRws/T3EgUbu222hTbEHa2UYPCelBFCDKW/4YZodzq/
Thux0ewInZouLJVazQHsmwfq9S36WsVe//vW6GbkDf1Z6TUHtxZy5gCtDHyvT2JrXUw7pmqQU4d1
CfvXIOPRiCcrtIqj/S9sTX7d7neewsk7IOr0OnlUWFYPffnQRvwt0X0RyL+p57xGmyPKQ2WXnN/Q
Df9mNn46Vsl45mPWeBMPw581usC5obwlL1R/ZX9ZjN8tDAi//y+Vgpe3cvA0Vo9WccJbzd7rO9xa
esN6QfHgem6NrIFdk+nF0/nyT7s0bI/7bsPBmezZ0soLblOsEX6AgM2CAOgab1msUyj961D8Ob8V
G37B7P8cy14NvdLI8Tnf3WGIiqBeha+i86NvrJHZ+dmptHERMvtfdVlWj3lpTa9VSYodkN3W6Ibl
9oIT3yalTupeBFPSrJiKY+A0EBm4bPqG/RZ2HwaU4QPtWmyUcwRtwOvzQ2+4BrPnM8ckeVn0c7JU
8rUn9heRDleeFNetqC57rZjs0Jlw2852Mft+8mOSNlcKdnZ+9lunxoi+wPMHy4TO0aSEMEsIdmVW
t4d8pJfdDE166Lpk0MkW1ZyQcDrooIx7SXaG3pq5YbW1vRRhKrAoFaoieV0fJj49usulC2Ncmpty
wqUWgTZpa0Xfmi5rh2eAfb3wzvFR0TicX/6PDz41u/u6PpVhl3lQYsT9cC2QoHv4op2lobGzbjFL
y53JkvQtaY7tRIPYs0ueVFm1x0n6sWejZm9fUFmS06nsfiGhcJ2K5hNK+fdIeo2Rs7CTctAYsI+o
+3i/qYleGRpXTm3haNzX6XWbtgfFlmOf7fGEbQ1v7Hce2NkEjpMuCVMANeQDwOexd+Hrmpowlk5V
Auzxk0647dwuSv3xuuUyjQNq4leGgQ8LFOR0IizxSa6CuGii3XtUbyyLiV9Z2n6s0EGgE3BfHLhr
R6VXvBRt/fWy879eqN8HdzsHp4Oeq4Q3uE0FfglOJ4s+nR/8Y89MzSbmRmW0RSPAnOQO43eubkJI
TLFb1dX1i+vtdZV9fAWiZgPzjOtyOICJJPE7J6LgTJ/nq7ZYYjfNo9ra+SlbfsKIXxMw1oUEzRme
wexutpdDX++xyW/IsFGziRn8DYDQTXJeq6jDdYfBaedcBdN4hAzBTa54DGpm/WVkICghyfmt2Vg0
s53T85aisnvYg8yRqq0ecR8SpDxk86VQFGpCl+QyV1PoDDopcyuB64CLnXdc68ZumD2cllDVTAoY
xVrzBLjrwcrJDlJna2jDa4vWn8kAWtmkbadnTe3PYbpzhDaswST2dyGjgBcwlhxpCC7aA2pv6TQk
ek/Ob2vmRjx2usbVWYtF8Uv26kMdoxb9HoXm1twN58yLLG9tC2MjO4bTwscqCnE3xDV35zxufMDE
LXlWCM6udfIAt9TDnec9NOFtrfeAClvDrwH0nZtb0p7VncbwKWYdSh4DfjJatxPbe59u2JNvXKBb
vgjF1iyNZEerRuUGF0Q8kSxkteV4Ecs8g5Dzv39Fq3IwtYkeAJouu88bAA7bPQaQjcPjr+Hn3QK1
1qIr2WLolf85w4xttpfn24hgJm5JOKCLnadaJzkQV41/BAJTqNfzbmxrXw1rhVscRDgCk1aHt3il
HpDbgwtz9R7AeWvu7r+XhWVMd3MJUFdKuidVeTd0zL+IYrzo2UVNZn9vRDIJvkwnI2rZAQ2jibxd
tjCGwfo+BFbHYEURjDKph8jCzYEtUHnO9nLOGyfeRC0ty9CXloO5Azu9JrZd54gKYNQCb7Fbld/Y
XhO+NDTadb0KTwxpP7L+anU7eLVP7PmiRTLhS2NTVjXghn+dTpGKeHSOxKYHDtTF+Q9sHB8TxYR2
d205tsLxdPQxUM81H694d1mkMjs0ax+SaTQX8AaAejIIMZKWHc/Pe+Nd4a1e4p03sKtwtBXnOtHF
H1aVV9heoKJG93fejjdsD1e0tTqG8QJywbQ1L3+/ouYKnM/wzXvZmA2HZtL0j2FHm4AGLUiy6GF0
oWkm6eH86mwNbQRaKtVcZrbfJjXNrq1xPnbhHhZta0kMs7WZRVI4BZ2wqVtpGL4A8BY3afD9opmb
qCjo2yg7T0M82bHcs5ffsWCPa3DDVE1EVAt21Qod27h9+K468JD/mHWYgCKpuq6X4hIydUZNbNSA
016A11P/RXWNLv9cF5eleKjZgchmKieVeShw2cUYNST/UYlsJ0ptHBgTFTXLVC8lA8f/AP6XSCsv
jPM6vCzFQ81WQ+3NfIHoK/0eVKBSlTben2y5iNEHK27YqMXSzhH1QL8XIOiIaqLGiLXet8uOoxFd
ddB7xYC+p++ZFk3csfHNFnu0R1trbhhp3lq8RnMy/e6nYRBpMnmRuxR7tOBboxt2mtet8FBLsX5Y
rISim8TLpq6bfsf9bngBExlVVXUH3VFl/QhKx4t6OS3xVDXodgBPzU5k2vgBJjzKWxpRpa43/wK8
qLn2vKD+qhXvni7aWBMiFQrfkWgxp1Dn8sAm1qJzzgZDxmWDrx7oXXACay0aetpu/mdFYkUlA31q
qfmeB95amHVP3o0uc6hIAhQlfox960GrKHRCgIKqpdmJ2ht+0oRJpQAAQz8oVL/KFa6z9ryGs/+p
4zqPJ0fF55do6wAZVkumYggnltc/GDA2N8GShtdIvjcHGtD2cNknDNsNmqYuWmXXPypefG3I4P9i
7jQfAKWWz+e/sHHBNNFTGjq2ID1u1a+h8NpPYxbSI/genMgaZBYHbQ5ClSDbI1vc2hbDoOespZLa
+NhUea9tB9Ygn33SnH3ymwtBw/Q/cCqrgXQQn7KfpJ6Hm55CAsnJ+5fzq7Vxbk0S/nIsQlXkmv/s
uNfFM6Da0azJRcRTjJok/GPgajBhwN/ZtPg6S3eMxYgM8Pmpb9w2TVQV1BqKkDLRvuEYPU+tiklQ
J8i4IVGYPWVzEStrL+21sc0myAoebrI832/eaKjzaJidT5mFNJvdZDFudDsOKoSr+C/mhJo0/LO3
OMh3kuatGclrq14akJszaYEzyMKJ7d4IxHjGbE99YcNMTNRVKXqwT+EWiuZk7+D43XWIDm4GsnA9
ptfhUO88KLfOl2HvdbeAc48o983r+KHIIYFBg2yv62vrNxjBWoQs5cACuW/EKmIEo4dRMPBVO68N
LNFK917zWwfNMHJkThxQGXv1WyiCk0STn+yqu75qPzeee4LG4bWu9uryGx7YRGR5rd3jXa/Ln6Du
GtnVNDbBC+QGxvzgueoy2gxGTXCWr2g/M4So74xU41ERBqIeGw/w0bfLHWD8xr6bKK3WclUIF1/+
bCEyG/cMxCi24HvkmhsbbxL1D4QTFIR5+RP8qp/RMG1HfcCRW6z7f/Ic3LBZeRlMlpowrRAUJghQ
ffcjdNLqwFtIOvN6L6hvpfBNkBbSCHMXFlnxM++8p8CeXzivrtaTtZ4qPkNFlMmjTCXaMi/iX8fe
GzEeNWNWZKOrfnL0yaP5Sg0PQUqsnW3fOr+Gucspr+1V1+OHQxWN2CoMmCNDGOX5rrTOx5KE+AWG
1dulAs3+QsMfU1AcPXpbt+RP6vkPwvWuBZyZW6sY6kfQKOweWxZcn482WwfacAKNL7Ufrl9tC1VD
v6EuD+UMtcPzo28EGBO/BVVtoGVSd/kuWc3dU+BP4pVC5aWJZSebW+pVtrXDdb31qdXLvbupglQX
ezNV6XfkJJWfQIdtqkDJ6RZ5/Qk6JEFlxxKFw52n94alOuvf330NCmaNNcwk/Qco9qKPtRZPIqvk
IbMr8dI2xShi7exm5ra+tv7md1/jY8hLq+3bX8Iar9frGLeGRzDCfc7srzWOyPnN2jgKpghADtUx
Szld+A9wBSymlpDoWMel/7LR16+++w3jxBqlK4rWmTF/C5hlR3aGIt/5wbcWyLD+EXD5xgnD4B9O
oa5hjY/9ONzLqr/WzfBodRfWTUzs19CFfp4GS/AKtstXneI12oTtI5EWPzRFurMNfxURPrgwmRoA
Kkh5X9PU+mdyKqfI4haCro4dN0EOQceIzpMqnaNmwVA807SxZhJJID6tqAUJfkhetD+XzdHpuyEf
I4J+iIrcSWLnoKbNAyadr+eX/GN7g+7Uv/cTjdyCj0QUh9obvlHL/zp4+rEFa2rE58tE0YlvuN28
myuUZVVxUFaXQbaRWQCNQB2B7J3Jv2i0/671f2Qz2YQ7sLId+ZL2OJs3vgwXeQUuR/cUMoc9V7hr
uy9eK5cWfBBoEWiTXGdyeHJC2Y537WxLfrSyLP/hlfgv7kdPB8+FxyS4UJn20h9+P4v0gOwF/pcz
VK8Bq6kk2tJSTo6gZg0+896f60O7jM1wACq4D2KV0wk0SsgAsVi0ls2vWjew3BwiR14DtFWnyrfS
K636GKSDL2O/7Vh+AIMmUNzM4dUITTyfk0NXlsvvBfKK3905c1Q0pK1+W2itSNzYZLougtF7zDnU
+eKgWur7wgIlFHqg+jEIY+CZbFRlS1FdsSFYumicg9m64RZqe89uzsD6OXLk86OiAVN6pItQPy4Q
eKj+cdMht44OesTpkc+k+1XmXZkd9Rw43qGCAB6B5EdFwtir/dmNcOdRzn0jUqHf5kEF1pMY3IXd
tY6TDzHNgtQDASiO/t1s8fLLwiwIC8iRgov0HrrVM+1jVlj1HAfegra8BUoy+ZU1QLLvOu3aFkzx
ri0L/uDXLZ1O7tzmzqNe0F8CWpWKErx0iv4T5R7tDyHuqccCzALHUVZLeMAWhP4jqxtRQvOJlBR8
mx6h19nMM9BueiLosu9qsXLnPvDrtACDv5Wq2GurYLxzA0gGAHCUzw4gBQO3D4UO8BeiF4ZVg/o5
s6LCl9K/WkBLdGvjJjbgctHxovqTuqtFy1B6U6ScrGL3nrSYfx2UfFBXgcshfBtlpMEuM5I7Omaj
L8I8SXW9ctJkdu3VS+TymtjqaLWz8L5Ygxd8C7nrLTh3GWqCM3GtOUohWPdrBLbxeZwtfZNNXD8s
aL5pYhvs6FUErF+XRQgN+VNpcS84dGB4wS0uTENyHLUDKHsEd07kT5GhQ+p17sa0+VMOBQ9PS9HY
VTwVNiph/iyJvqKkw3b6aTsOAKaMi77iNaqWN3K09DeL9U35VDK2OMB4gFa+OAwQoO8/NeBd86Kg
ojhAHXHdXx7xBgY2TR+y92oU5aoKLKt/LGjWf6LBPE+fmnCAYmaOq3qZVDlE2g446OQW6JL5R02y
+VcJkcHirvGmZowHMmb9je2wNrsCJ0NpP9mTK7pINRWML8eiQfh24LKO21oE/Qvp8zKIFs9ango1
TeJQQZIyoeMSPJdzrqfrnlfeT+USdu+DkNO+dibLt2MvGIMXrm32bZlrln4dx7BYotyvuy/d7Lfy
1ucaOh2lWwL4ApXC1Lkbwd/vfIIWn8rfJoh2FAcrn5r8s/JXqhoq2mr+KqE4295bAvwmYL4b7Le2
timKbEqA9sgdh9l+LHs996h6DgG5Yjb4QcH9Y2EF54DSNtLUQ3CQXeGLOyrSGteKRj/otAp/p37W
TnHvUzABCEe1STpl9VO6zI0V506Fn9PZuCz02qIMSIsqbR+ceWVdif2h8PunXi4j+PtnNoVtHcEa
S3LlhV0bYPczJSOxSG3FXa0xjcmFfkFkaYd91sNUPUotQufKcjoPTVo8X35rLGYXZYJK+yCqLvQi
r3FD/6qhaMR1HJc0By1SpQ/erK0sJigju5GlqvDr1PbdzyGcwdMIopmUTXB4XIo4B4j+6NKO/ME6
dDoZeEnCI+OTZIdKNSstPWq66UFoj4d91IZFkf+G82rxLtd2oGNvoA6LGK3zBVCxUJDmGtyT1fBl
RE2F5FGhR3tJBod5RZ4wt9LeF5v3zfAcFML/jkCAc+ciPTx9mgCW5nEbVmP6gBtsa932AFGUcdeo
OUzCQhG0kfu4Xsa5r10KOlmWp3edO7n8qnYmvHArfOXVyiR+44igoo+QkWPpHLUUmprHyldyOqBY
X39tl7D2YyVdYl1lTj0E8JBVriNKVHqFCC50FxUoF9hupOtggHKMUzFQz4PbqYdD7qVeYvC5M60Q
LET3BwaroXtYpN53y/dW5g6rK772iCavkDmvivuQ6sV+HPu5ZzfjNFX1QUEu0T3UJfXam1nRZvgs
rNZFTdvhPUs6LIt1RB93PT/5g9V0d2GzZPywBKT8xAp3TsGyW5DgmueNXz/SLm2cV5pOY4wm6pIC
a17NKzQwnNxoHPn0zU157sNViMp3j8PQSUhLc4p8uSXJ5F7Rtq6aG6ttF+t2GJE3hBBfQRB5IqeG
yNxNUUFYu4qagUMicRzl2mkhQEh7sIO6LJ4Wm401Qmo5sMieApyuGWISv8ohK/gLVWnd0CgD/aJI
hmXBv0zh/FEHdFMJ9JNmbg4hFtDQ3kpQtvxBv9pQRiipNPkLy1T9BMlwdWqdDk6+IsQLvvdT2IGH
PhfNDchyx+GmKFA6HuIZpajq8zQWnQ7iEOLHzzQLi/SVZsVSJpAktWeojeg850+dGNKVU7f3VYLb
JqJzW8g5SIjAgLfYf6U/ByK0bokgAU8YiI5+iUrODep1LcgY4wp64GhNC/GtOJMeE5BxbkBTjbhG
LfnL4XalktBZqq8QNgzrKwEWI35L7Zw3x/P3z4+f5I5Z/FxqNMxDU08cfS76O1DVhnGa5t7jqBuy
84mPH0Swnn9fcRnSo1XvpOLICjwlS1LlL6So97jStn7A+vd3D6I5a2zHhWLOUS9CA22BRPWYdIVA
LjEHxyzdeRpt/Qjj3ZWC3rDIPF8cA96/uuhZPATCvqyy4pj1UOmCpjRzc3m0Kru4Don7R0GPPAGZ
FN/Zg61VMp4AyvGgfKGJONpNn12jEK3ikbTkhnC5pz24budHbwAj8SICIt18ssSx86l9k4MNJBZ0
dK+89aUtpnK+On9iN3bCrGMSNEsWEBkQR8nG8iAsb7yxC7X3vv44m+uYJcwQL9+m60pxnFsYWuqF
N0BqfS6JfWgD0R5JjqtSbpMdDuSNNTNLmrklF7UMDX5L4fmH2S7u7XRqDkzUN9mFSHLHJH4Qk1/U
oNMWR6/H688f8hKCYv1FOuvMMbkfmjYAB90yy2NVpd01KZSq+ygAT329xxq/tUiG6U19g5RhkMoX
Fkz3TtDd+I6+wTJ9xhbt5KG2zpTxCqcQgeak1vK4VFZ6lRFaXIsM4uKXnVjD+AIoTKWUz3CATpX/
FKJddUrAdbdXgdiavWF5eIp2aPFcjRsiEkA8NQLpppYVBTlc9gOM7GY+ac+xrFEcU0LEPcc5urfk
Lhv+xvT/U8EUw0j6AovveOFiRb7T1DXY6kPlXLb+ZhWzCGe8FckijiAAo7iScA8qN6HeGX3DtZpV
zJSjQ6lieOxOlq7ikHT1z9r3uogyFzfX8xvwcWIOr7R/Bzlcuwi6SLHDUy2+LILWEDeuriXvbzM/
+NIsxUVpbOc/lUzoEuCZbotjiftvnNpo2c51sEc7umHIZglzkGIWNcL0sW/CL2KST5MP7OU4iGN2
KRfNf8TE5zlEsrVwxaq/KiKa0TmyvGoHZ7G1D4Ylj1UW+P5i82MK2DeYEtMrS6ef0XrVRV1a54eU
1sfzO74Rh0xZcWH3feMr+IyJ5je0aD7RJamC/Ecm65uu7vGCLn9d9iXDuGtbWHWwGrfS4U0Y/tCp
f9fixaT9KSFBfpRZ/3j+SxuWYpYvXQ8KdxAjxm/yfRZ7DnwVAeIiQWu93DGUjWUza5dD2uQ10BD4
REWfVOPGRDXxVDvXyyKPxfzZ1yw+/2M+rsc7ZgnTF2kjpO7hE8sFV2YSTzL/0qXBsdP0Ph/c68EK
nwomns9/bsNJmjVNnhGRthVuCnYH+onYqlGIjyrL8tiO6W8cbbOU6UoEDPDPWYlliZ9ZGSbOsBJq
zi1ADLW+zWh1ETzdMauaU4MbQtkqK3Fq5idjm4O6gVvz0/l12jpjRiR3LbexaxenGb0BVXHjWHiJ
xQELRzcpwAI7XhYRTeYJUC9x9H7baSI49SM7cOsDy/i0M/qGozRrmBVyz0454RJaZW13BVIF+wuX
Y/Yye51AK5WfX3aVNkknCMB6nXbQl1E7RfncuF0b80y2F/U3O2bVshc+nRpcdhI5+DGduj4i6bDX
ub6xRCbnhLTtZShqyo8UmMNbXM2tCXz9EMuSETgiMtVFRKr8x/lDtWF8Zpky72vhex7Cr0px2frW
BI1U94LkAd9xWxun1iQTcBjgmN0qNYbak3UzIpEHuBKnB+o41Y6/2lgwk0jAb4rAIbZOk2lU1+hF
ayLoeD31nQM5lJn8vGyh1o+/e4xD2Iyq3MXTteBV8chQ2zu2kCq78ECtq/du9AyyGNaUYpV4armf
lnlO47Efy5fzc9+AWzimtHqeDmWBBKr9DRnzgoMnGuJo+tjxzqqbRDiOdtRRD3g/QWCzLMBKeeXV
SsKxeMiQUhY7KvDEzk/d8MYmA0fnp0Gnigrac1qpTxYT9H6BkmLCaZvGpetNsTugoHf+l28cDbMe
63UE5ffatpI5hwtbWJFetVkzfu7BQX9ACv6yTrP/qLKLsOVqyJo0KUVeHQfXgTJ0N+8FsA0jNbks
9CBDF9LJabIsTnn8H86ubEdOnts+EZKNMZhbauqu7vRQnXSGG5QRY8CYwRh4+rPqXOXnC1VS3USt
UmTA9rb3sPZaEKKcnzUPiiv378ockfNC/bX3KB/CeRoxRzYXYcJlk77OImw3PpKhh3Ya1BUPc+0r
FhaUel46+Dr0dk1fphsPQrfIh+vsxtEXFgT4CBgbUBLbgX+bv6K9R9wHqbjWsr5yii0JLajpCvgp
GusLUOd2DML+wxymxdPYoQnt8lZdm57F9c6RTUd7HhaZ66B8Sc/qg3mddlfOyLXR/f9dZKFU3PPz
8UW8Wu1G5lG0yWRif9u7L8L0OG4j7mLYdIlT7LPleX+fFfk1WsW1yV+48fMctHOKeioQjkzf1cEg
7/xBuTvVl7edvwDP/e/0BC0w335YpGcbQKggh+IYZjPqUpfn598m9h91csmdUz2Um3a0H9k26Mo7
IF3u+5z87sGFdmWJ/+22/0eYPFQoHqtxjIFDsBsT2r0n2bFoi7uiHvaIunaAVR3ifLjiVf97R5F4
Yc4VhGxspvFNzWD87UgDtRUeDa98zL9vif8IlYPAnIiqwugZie8bYT8KValdhfb1EWX/DVhHrtGO
rH3H+fe/jr9snnWbhRk6eP0MuCnHPNR0VH1llta+Y2HVsIeqcJlMdwErvpvGFEmadV8Hxg5RkP8w
4Jq/cYstDNzVfQ10I04obIP4c1aK4tF0orsnCHR3VNLstqQQWdKaQF63jdFyF+/SvM03AnLydxNI
YTeyIte0s9cmbWHwpSdiIMInb1cP8sUHLATBWvEVhUQ03qSosmUNvzJrK09a0pwg51txj9N05zKU
/L7FepLZsUJzg74HNRjK367xEAYLB2zNTUfBUp4xiygUtAkRW+DC70MW7VNYZM2zZ27Vn8uPWNnR
S34VHWZT31Wjt4uAMPxZRdS8pmK8jdmDLAlWDGmClqGDc+cpF4NQnJqtr1R7JYT+d5aDLHk2WKjl
TFiN0f3iDUAJNGO7CiiYwd31HjAZUakPkZ6uOA0r5/KScgNXIQOUqYnhi0rwdaes3FPiujuXeVBS
ya6yea09Z3HGIJvP2zL0wy1qvTgA7lPvTLey79iVJP+/b0iyFBDy0aM6pBXGz/wPnntU8Nv4y+XN
tDb04lwpUbRXFAjjrczgNqBwLxOur+mJrQ2+8Bt6YP5z4OTDbaQ+kfEwNj9ZfuN7L8+QseqAdMPQ
YfCRjE+2uSO3+SNkyb3hR21p0pjHu0iF/V6HfrxRFjRYlXO3ZavhrP7vpdTM2Cx+GcU7W7loG+po
3ti5iQ6X13TlgFiSbyC8GscQjXo7FzfwcfoeDI4agrfvl4df2e1L2g2gkkqIlk9AYnFw143loQbY
uZ31Pm+v6UOtbJwl/Yap4iHW/ohdyfQOonQbH8JWlT9cORfWJmhhr56zQe0xF25BxwQNlS8DMjyX
52blwlmCYrVoIKpU4MVTQQD0hONEBmSR6n1aUugwX+NIWpufhdVmkhivIPgAJg9Aj23iViUhvRYN
rXQikCUPRwDvDFie8/AD8GwPEJ7ZpaV4C7I/UbCPeLXLKm+rs3Qb1NcqXWubamHPYLxk0dCiyyFu
BwAP52PLoBDe+Q9qvnYaraz6kqHDt0FVkRyPiCqBKt3rGDVXVn3l5Ze8HI2NA0M6zFfdvfNBbiLg
Y7xnOM/by7tqbfzzbvvLh21iW7qQ4s3BGYmeowg4QbExI6Bw87V+/5UdtaTmQN9JPg8jHtFM0zFj
6RYWd1CSXWnOWLGLJTmHJFxnlcIMZYwedTmhJT/aRLT90E5639AbDXtJ1FEXoOnpzks8pvM2BCXo
7F9Z4rX5WTj6TIat7lJoTzT0Q1P+nIIsYfVNuUey5Oaom6YCZhJjtxQsVcibyOLKtK+99cKqhNDD
lNYYuSveKvttqJ+Efr28J1eGXnJn1GE/5JAFxRHN0ZMfv0fx2zB+vTz2iqUuyTO6gNqZTufXHj91
ViQjOmwuj7yyD5egMZcjMAfaA5ba/BrmL4Bz3tf1PgqmvYjllWesWOsSNTYLNfgFwSac2/oogzvh
/45Cvc3o6fI3rM38+fe/ToPaelFBInwDdWMSeq9j/STBO3R58LWpP//+1+BDLBjYAzsMHsrNhB7k
6c9tAy8MSNBi5qmAU5KzQh7lVPoHJtvs9+XR1+ZkcSEqNP85rjHnQ/W1hJL8yKH8Lm5q/iN84caC
BSWLtMaEi6nmCYvDe7DiHcv62nZfe/mFlWZoJoqAUA+3JvpkxFGTfkuCa4yuK4MvQWc+aTX8DthS
SoA5K7/O9a6w/u6maV9izmYjxxB4dniapf2BLMSvnEPyrujyj7eNv7j4Iqjq9nncwpS8fUfZLgIM
sy2vFZZW9voSXlYZKiBVjnn3mwcPsp3j78tvvTbueSn+siG0kvgV2irPd2n32hsKVRR6ZcLXhj7/
/tfQrEexrSgxdEXiDxIEoh1rbtvlS1mhfoBYDpqa4PQF7y2Kd7zb2/gagOb86f+FWJJgYZ+xHSb0
x58Xkr3bMkqqci8afeXAXRt8YZ8QWrTAMTUhXNKHTKPrBb03+lqmcm3GF8aZg8WQdxOMP6bVe65J
nnTSXbn4V158iR+zjCs48XjxaHyL4/xuzD+k/m3AWeQB/3ertJEHSRuFwVlYHMrpvSyOcxpd2Ydr
b74wzE71LbrZargs5wBtuEvRLOXCKztxZcqXmDGJ7lPFBAavdHk3Dvne59dMfuVuXsLEejRwoniM
oRV7V5qjX0slXXQSDd1etv2VBNcSKeZ0Ka3w8YDIIx9Kjgwa4hkztuhuqYo+4ab4ERH36fLD1lZh
cadmOaowNS3iXQiWg02qnUpEHg2HuJiuFZZWqg5sYbjDrI2TBvTNVbuPBEC42m55/LWQ3ydDEtmP
m/y2JNcSNzYqERTVXGC/uube8SjJFLoWHCg+D5dna8X3YwtL7libso4ryMdFz5UY77l7cd2XWn93
1N5dfsTKgixxYmFQReDlwSM6dc/nd8dOtb4WIa/srCVALByBTo89jF1P3lF478aDepr5UebDlvSb
orgJ2E2W6LASHY2lA/PbdpDfIyjHnI1bIV6url0FKya4xIOhyAf3UoZ8Ww3oeiXx0wz2HzmHp6Zu
rtjFygGyRIRBRKnqqSfjXZWV4/OYlv2LHecrAIe1NT4/9K8rOIQUR1hIFJTQY2XstvFaXuyaiYpx
S2Mlfl3eSWuztDBtFEEN2PKlQHfO1B3yMVR3fMr8hFTevMcb1C+Xn7O2qxb2HbmSRJFmYpc34bdi
jseDAovxZkBfELXozwtI6h46Rq9k3lZscIkPU/NQRwEfxW6sq7tM8Z/CzV8ySFLOgXuKC3otI7O2
SAtbLyA0iL6tOtpNvaw3uUAnc6RBPjwNcFYvz9zKJvsPSMy4YUTzV7SL0fBwDKI4uK8MuvVvG/28
Xn/tMohQyRTdD+GORBN54mk52rumjONrmJOVCVoCw1qWO8jHsnDrtf1GeSGQzf4BjW+3XeH0vK3/
ev2QtB2NozLY+WFr9wQtmEcze/L3bZNz/qi/Rs/LtoC8ueA7UVLmjsSMM/KRLB/llW26trYLG6/J
CAH1yfFd7c/9NsNfDxFEnD5ffv0Vm1tCpPxOyhECTnw3lfQwpV/yun7II74lM3tgefg4cHXjHl1Y
N7q1a8+GHd9lFhQV4Nk7s6GTP5c/Y22SFm435WbsOj8OdkGaj/FeaKvHD4iMy/DKSbtyBi6xhRbF
R1f6LNh1KronYfXTj+YDregz8+Yr37DyiCW20AraCiW9YCf8VKR3ZLDt40RL7zT7PnsOwYsU3F2e
rbUnLQzaqnBU6LsNdjXNn0NT7Is6pomdQel2/uO2h5yP3b8MYzJDYYJqCnaNRaMRsW+pi15AS/Ms
WXCbqhkh5w/86xmZ748onfjBrhr58JIHTf3IIHJ97RNWdtVSvqgmDvJ+EYb3y7T7UaSk/cJBa/J+
2wQtDLuiaIFH9izYhbZgCXSL3c5vDXrFQyb6jRQF/r3tSYsLvEcX71xlbfUGx/ZD1/Njyl2WVLp+
JAG9Ej+u3KZLNaNOpOlko7F6E4X8llbmCHmJNyQ0ThRwIMrLa6CGtecsLF0AP9OVaM56s3y48/NX
8FT1SMrSA+27l6Ltr2Sr15Z+cWmTAi6bDWt/11SsODYtI4mX4ea4vCD/vPGCeIkBAxo2K/2B96c5
mMePM/zmnfLK6gOCqPKWvDUesbDxqh7bhgeiPxWoXt1Nnp9tQAVzrcHzn6uA0RfG7VpQvahe+zsx
5TH2LvnucFFYO5RbQAt340gOt83UwsJ7MDrQOqf9KbbzDH7RUm+m0mX37EwjcPkR/1xqfMviBgcL
yBQY6EaeZIyU3jAIuhliKN7dNvrCylPSuE45hw/g4DlGIsQksfA/Xx78PAv/SWXh1ReGXUPXJyOz
9HfETp8IkXdODa+xa+/BA3bj+y+ubb9qeRtA2utUm/xuinWalBm67S+//9rUL4y5z+YxNTQdTgbE
QpvKFu1mysB1cnn0NStb2HDqRAqan6Y7Sd+mu1oPGtoi7bxn09UczsoHLEFdeRSC7cLZ7hR4jzb9
HV0rlq2Nu7DeXoNqSGoTnbKY/iFhqHdqjPRtS7qEVY0qKkZZpJgXGu5i3X9QgbhirmvvvTBXPwwm
W1uCoaWX2NG/y+SNZ+YSQNXBl2vSYmxP9Zw/sMG9o+s7TXxxrRy39urn3//yJXBcCsmtaE9gIKTl
Bxo3vj0x7Uz48fJ2XDHWJXKqaTSrxl63p9CEJ093Xxw6EDknX4x3rftiZccvdYyy3lKSFqQ5oav/
yYHoKvHK8L6X6BG8/A1rk7Qw2K4FkWY10uY09lUDQb52TDpa3HZliYW9EoiWVG6q21NnYmh0du6b
Ddi1KHxl9pdIKpOqGH1gDoN3zXTwSFzfTX5nj20c1pspUO0V41pZgiWcSnjhAEIs0ZyEacBpPwNs
MG6c9snPIG/8bnt5Hc737D8O/iWsSjLix3VQ21PtoTOAglQv8j9XTXM/Zv4D8/nptscszDlDijKn
hgWnoeXbsKm/lq49mjrcIfLJQPYV7S8/Z23Szr//ZXslwtCuc2o8gaJzm/VD0lQ1ivnX+h3Whl+Y
dgeWnrEHJfIJrmOZwE/1QaWkh0R6ZX7lC9a21+Im5mirsh3IdU4mah7O8eHZu47CYY899um2SfL/
d5JCMBH4gZLjyXovITGJ0jIJ+/A2y17irJzgXVGF3XgqVAz+IA6KIRoNt3jTkAFcWDaHYjbVGscG
pV6aJX4XDJ86prorB8fK+i7RVGlo+tBK3ZyarH5Hz9xP0euDpMO1Ss3KqbfEVFXV5Nu+S/1TQdNy
m5aBRIHj6ujnO/0ftryUOtKlGfKiFeyU2fJjOYS7AX3jjOe7woi7M1+oZdUVe45XHrWwZz5NkzdN
vn9SBPFfRQ+ggNkAgv6tC/Whju1rmuv3GvZ9eceuPe68Xn+ZtUv72jRDwE6IC05TOewi1jxGffdE
cnRlnb+M2n13tXlnbZkWZt54ftzPQ2rgIRh8n4zy+nXuuLmWDljbZgsb79EWbUbqm1NfRL8cCOn8
ytNJLoprd9TaAxYWHnQta3RLcU7NBc4pMR96qYEdaa7pc6xcG8uOgJ6CE8cQ1Zx62n8hNDiquTog
vAJlIbrToyy+UrhZe87C3r2oNQyitOeVmEDGFe2qofsRlfzI/x8weO0xKwu+xH2BhziNfL8xpxLA
kqS3xGzUNF87EVdWY4n8ytMBYaB2NexyGJOxg/QYRF7AbkNbeZu7vISABYPHgtE5c4KG449B9/1W
DhD5u2x9K1fSEvs1hZwNdaHtKQ+RKcFZHjv3hpTclxJcTJcfsbYACwNPywnM87yuT148F8cMnIwP
pMqvdcysjb6w57SEwtHMmD35lv+G2l9evNq5noqXyy+/skmXfGEpy2thcqtPZ4Xms8Nsm2IP1aOn
WJjHgF3t+lpbh4VVh6WuwK829yf0As5jUuYzRXULSdikkEp8BFmt/Hj5i9YmbOmdUwSN4C6aT8PU
8oROYIYH2+qNXhRfGPXEUy+dSl2fQuDVN3k4k0/kzEDf5mA7vfwBKya3BIipqu14rJU+UabsphnB
wATy2TQR1dWespXVWMLE+FwNLeOtPrVufg6R1j1XO6IY0qCIlG77ivOG++vakxO8M1y01cnBH1R1
cyQVf7QRiHZvG39xi6todoEG5++JzRUIlzU0xYH0NtCJBhfm5UeszdLCsLPBM673MUsm8176psv2
cK0e86Dotl1Vvt/2kIV95zYknQ/SyhMB++TDGGfmI+7tdFeA8XfrWz+/ljNe+5rFxR1y6CWCh788
paR+Z8LencsRZz+kRSfjlUVZsb0lqqwBvXGI/pzyFBY9NN6ZqLaB9a71C6x9wcKyg7Jycx8U+QkH
7jN4U+4lnz+fM61GXcNCrNnewrxB0Rx3HaSWTqCcZp+Rwc83cTx5P4HCrbeXF3zlEUuMmRSe6sLI
lycesQdHx2IDrzrxBP64/ICVRVjizFyRDa6uZ3kaCTvqePiuivHT5aFF8P9M7/9w1JccZZBBCuce
Ugs7U4x+o7YaogH+G+Dhg+q2uhqCTGzhDEKKZwNJwbgFnTjakYIRNYTKRH6CzABBc0zT1EEmkxjk
FH0D9YTQk9NubNI6g0REpwrQYVUBsEZbgOX97BRySMrnm6qbQvpjmnCX/CIA63nZs86c8fptbrox
/BKarmq+TXXuaplM0HVMf/pF3HfHpndj5hLJkNA6gmld5C4RICjLzCaHCOoI8Vk+0V1f+8XRNSGv
8KIN6fJPvmd10ybMYxzqn4UNRgjVjnZKswD0clGcwikSVCDJpCoZDC99nnmagTN80OIxFeHUvzNL
C+CBKOiPnEfyX6qaazeCNFiUDMDLynj0APR+MOv7ImSzPkXCgeh4p2aly5+znEjTbH0/Gsf2Ce6k
9T20yeZeW0LEOTxrlntNxc3L5LGqbxNX4Sj0N3Ss/Qxsx/HE5a8RTA12p1BmK+YDOLLz6IsDvmPg
r4MskfXfiBH69O2uahEZtVvW93n7ZMYShPYg0VWgKQHrfTv0oBIvoR6FuK9S5E2C+9b7Cj7IDpDD
LkiDaNzIsq1RzEuVV/TVne2k5X86VZHMS+qhVrxOAiOy6ECVxLmXkHaKpvDglR0doMMHtvjqJ6jV
tauSYqRT6G1bp8NAvqEXOaMPkR9BMkqMsUp824xpwv3cRadOznV4R/NSqT8DFSr+HpMUQ+3hUKKw
m4C4dwDDviu1BLgJwsMDZMKIhnHIuo67B5Ae5si3i9xPwzKZSuRdmmNRqpn3+8krszP5cDWXCBBi
GuXItUpX8OkpBjF3Xuy92TYUlN2pN9l3oK/jCf8P3QDVVyCGSNNuPCID/jMiQe6yXcZBKvfk0cIv
ywfCC86/e17WU7X3XD/wb64uTREkTAKmfAraLug/NiUEtB5MNYb5fRcGdQdGUZey5ldrLDPFRgL0
MtPEeRWWMBTeMDxz7kRV7HSFzrcqgVBg1vRboaie32IWSAbNg7IMxh8GfMEyewT1+SA/VMZBGWhL
U5J3agNRaTaVCdVtCvh+RlPOxh3uqRDs517DC0L2WtRifsxNW/ouGeM0r/M7onQjvhQlBEDEnhOq
DdY/zfmdkFb3ZAv+XglyAceY+OrZQQ7BQ+qnQRFtB2SFPSxskEbmeRDgJb8HfpJ0T2FnvOHQZXXd
PwzDUKTtXkeg3n9sPBbGH0uZcvqZSDLHbRJ32GJoPfBRxAKDthyPZQkuWYULex7oO6ghifsStdxL
3abyO52+xXxi7Q8te9tD3KmLXfpUp7GP6BDSy//PvdhSB6pHbWTzUkhPltlmbHqTTRut2dROCaVS
VDsdT438JXx4VTrRjel8dOGgm9R+Bw9WIR/9cUhTt21A1T0fTRib7Futg2Y6QYuy7LdtDs5HtWft
3IrnCHzw/SeH+FccoxDKLNl2lHPbfUp9GT5SCAAET7ZUQWWf00gMKGPHvZrHPCnbMC/eIjCDyDew
nZMBdXSr0IfY4jBULBmDiSq9mR3GOVBsm9T9nJqzJsEu7xswYUFY1uvcA7eoA4DjPUiN/oV1Ic2n
XPmUvQtXDGKrQfhebRntXLadxqHqILNBm+JRoYZ/tBkOrCCZepvzalOXeZe/yjgrur0/a1qiagEd
QzTBqn6qfkJAIODNtnCQDFD3EbTC4mcQ8rbgW9SQiEAsq+tcgu+9B/W4++kRiOC8DxCc0H9yYrPm
tQ5FMGdnjk9XH1nBG/db53XYfYZkWq7+NKKcxLcBJP69v4PzQChqPWmb7aGG4NNpEzeVJp9NORG0
s8aBxLlM63SsTpbFHqlR7uZh2iQgR+jrl4AETfGELJ6cX0E1zyq58eikxz8ZtJMMZBIwdd3WBGjX
P1VhHfVkJ1jHxKbu0zIPEh+c8GOXlK4xVCe28EHzSLWk5th2EG9Iwb0/mPCXFn0LAcPKDRBHgvyJ
KQ4FSgK4GKuB5eqpGhBHbaoJXSrozDS9Fm9hCEXsh5J1rfdlAHNO/aVp1CTvJ1YWDmIXqR1IsE9t
w8YXR9NpnO8byM5CVTDAsTk++yTKU7bN/VKgkl0J05KDGBFGVUmc67nBRIAOJCySnFGuTeKA267d
AS3wlom9bKCiKt4nAooN86HzO6rUYxd04+g/5EBf1z1Y+QkayLINuMfPJyIIWdV4aHJQsFeJZ8FD
/5t2GRNPwBhQMW0BwrfRve4bbrdV4EdNkTRK180hU20LKh04HS35lU9ZiUSH8r0BvPizm7+Pohro
fUfSAKe0BcG5kAfg9kj6sen89qzVw4qYQSfE2L4+dJXO2+0AZZ/hEMGaoo3hXp3zo4p1yX0oYoHp
nSZVSEtgBkBzZMfPJp2qQ0mjINplwDOaYDfj3As2ObChSUlHo3jSEjimcwJS+hk99rzo+R4qtnL6
Fle1ZBtdRODUOZrYebCTcJ5r5Pm1hWj3/TgQYk+tMcwzyVABjpbvUfhEKS6pWRG0YdKNgR0b6AV7
wPlA0QZvWsOtGU3/OMqx4XNiMuEc22P5JvsiJXIeP6AFnHGBS2Uog2PvCZFto4J3LbqII2WrA49S
bX5guZrA7FpN5iohOTRUyD7LyfxVpP7w3QdRA1i25ESh7LatWBT6/h5HxqzCjY5wxZ0YZHvq6gBF
LBUeUmhgVI+pKTP5nEEYoSaoUo6QmMChiGl7VDnYbrETWJmZs4oALlcx2WxAOc3zFOaDQAL8S2DY
CFWb2LbkjnAZHulZGQ3N80IFA5xIa6ArmgzwASt4JWOKa2ozqgFaO/cgLBqZBIyosfRJ4xIID0pN
PN7Cexyx13GP2PQFQi5j8FzE8DiLbTzi6v0JebQ2f83KlMopkYFw3bxrSPTZjX4evmFPyvkrm33m
ok1sVDQG2z5LlQQ1i7DTDDGIPtT1B0hsBvp7FDWNi5I68ECpk0TZMCGEH5yh/YcxI91xAFdfF0AY
kfDB25RQachB2J91PQhT04wrXwPUEJHs99DGvPlYyUIFd66c/aa791UEU9nrHhc5mNJVpLwf2RCf
id6zoJhSl8Rxo9IP3mAa/bubjG+6pClyVg9bn0N5wN/EuQdAeUdD7DbSWUYH+AqwvRAJB1vxD7qf
vf5XNGi4tmD7HiwYZ+A/VfJPNUvd6Sc9U9JBUkdVYh4fy2jM2M4IZrpgC2hMPboDDzJOVFKlnRi8
pA9DR/j96HJfPwHw03knX8u8/DypkULvQs85DdEsPBVWi/sQp+vYPIKfUcpXrynnB0k6AUZnCcpr
/zTYWVSPWa+yBoj7VBlW3PvC9aw6QAFyyM1RZrExP9rAR1y3BXsKrSbgTnRk22OLfyBm1GqsTH1X
KqAa57s6DXt/2OG+lSY8lLm21uzgr3RmgHtveVscuPVoOZzEFLY+RECYDQoAQiaI/xxRqzVy3uiM
xtJCm2P67s0KGjOm0GrcdrHmw6vQvQp6KEmlcV5uJpznnt1SBs0LgfRFH0z5Zj67O9Ctm1PSdUkv
Yi6L/VwIl2X7wuYId5JeuxnaRhx1EtChETgw8tfMW7CObwTOkfgzDqOmevfR/JKTu6oomBt2csgH
nKO9K4MZpL8ySuf2XrQZ4q/7Al64oXvLOxaZfS29HiptijA2B0gGlho9hPieAXeYZvADVQISn048
6MKjg8SqgBr5JdKu459nagyWk0S4iKXK/HJCHBYbvp+QlgMxfVDAVH92vYsgTxTaTIokBE8ogzFT
ZwQ0jmpQgv00fluyVyFnOGpbMUiPv9PMqfJFWdmVz0aSjH2xxhTVqehs6pN9XDiBCAu6YFwUm3JA
lTBMSkZKEKhAVgtwIxRaUIKOtn2aFyXfDvBw4b/odEAXTciHuq8SqO8O3VMZjrRkgFjVYfUK6gX4
HOgYGoKh3vqjajK9A1OoRWw0wSny/C0kaKw4pLyLID5apiSa443Vdgq/DDgZ5q8l3EX7eSA6nTJ0
UMPj+KRkERfDjkHbqYcKHHFZ3b9Nw2SLhywq5+APIzbI62SG9UObcaxoE0KsJCJEg2Sz91MTvDAo
N8UuKcAbOBVJHfrQv0nCsY4LA022rB5/BZCoAh5qjkYf92wdcwINYXy7BqkTBSu9orikfJv9hLJR
R19pf2bPTQqcydsACitVUik/S9GUpSFx1G5jG8WjTqogmHi2K2pIDvx0c+5wjodtA6la2vM8bX/6
cStziihR64ls9JiPXXOc8iIPdNIjCdDETxJVqu5oAuw0DshTCBE8QqeqI/jUKDz3I8oir355VQN5
rE3aDlPJN21B0M+RpKxuxUeFq0OZDdSfJIR+cMx24gC2D2wrBV0U/pW4tvZfZorY5MjgSkJsIYqH
sn/SgW79J9vOhesTnbWR+iDlNJHtxCHKAd+dl9w8xGNka5Nkc47E7r71GFM/m6jDTkxC1BOmZ9Wg
bRJeXBZQ75tjQS0eoilrbXmA3FYwf4afnGVtUhk4Lg0kalTfffaDxlibBC4TwIyUTXjujK4JVd43
UUEb6FsaN17tPwHqV3hPXgBvr0VYOpJG50k1MkikgbPEfbK5pdFbFRkF0S6jZjO/Ync6nO8qB1DN
QMVZUBs+GF/H8Pt0WFWel7jWhb9Tr4Aq3syQM5k2LTEQLdr4SOkw0NdB8UvHGzbN41juCeLvwm3i
rDICTphEH9JDGfVlA4Uc21gPJ0KL6BuUXbWshXqsqkEgoh+atM/qXZ02/pmuhM99PmzQUolsDeqs
BMaUQHproL9Cz4tUvzFT1HiHUA319KkgswU80CCetVCjyvK3SvCKwZMyqYV77BzUFH9l2STYlxyb
Jf+d1tCBGRMhm659Vh2Om0+xA0byY0ZBEIzQuJtp9FBBT6oTWziOdXgizXzuGYXACyK5RFGbIXzK
WN1MnwXiuvRD2GsCswI9PmBQENoLwFI3mibsH/vMM9khgqAcXMhO2TS/4xkqlc/l3HjjtJUEqY1y
w9D6KuE2QiWoeOoDaOJ0m3RixfSoae/7n/yKdigItpDmUttcKT98C6Sc02dgME0styAebgE8gNgT
xklmGvam+VxnEo7Ihk6YT3YQLRIbuDrJCKIiBMZDfXIIJNL22PeIx2C9KUiTEsvHuT7OYecmjhAe
vHgQ26JFCuc0AizjrOI1g7Nuj0gIvnhiDZkaAvv3I/Kl5gyhKmIBzVIEY4iN0mAD5SQIhyOND+/u
rYvQDtpvSAoH9gclJm74VsFj9tBa6QX+mcYWZ0xrE5Wha7zDSyHHVm+CuKVzACrS/+PozJbjZJYg
/EREsC+3MLuWkX4tlnVDSLbM1ixN09Dw9Oebc22FNWKarqrMrEwl3XfewRG4I8wnYItUsk4uw2yk
d4WWMFVfXHv6hSrIAhSGEQ4fXWWhzZe0ms2flXt8u/SdbOprSY+8/l5nQeDTLRDOpzfEN08eYu0G
zlMciHVZ96zdd+VHhe9kH1/tJMcEez9YA6P3cXTapFovlg0d5e6nMZiC9uCSTBGao689vQKjRLZq
+1RTMcLu3DoxXkX8ePlGK01xyuTQlzLeLwaXM+cYueSQ1afNaTHm4DFqbaadMdqZZVYWzjA1GT2k
nl5Zk6nt7p2dGRwvUhGAhcpzPbjGKU4WKxdmfJmKInyaTBeF15D3hgUqzyppJHZEnrEV2I9TbsL/
/KQ33ZxVQFT7KixinUOLlMSZkd1WNvvFWxtBdGmPUhYtSo21Y1DwvbQpg9UAQebXyvodh557iEP1
sri2ybPaa4T316qaRStCTUv6xzQa5sDrznM5Mg5zy0+9eIpJwqi+JCGDwyXkEOW3yIfC50Vr1EwY
Hn9XV2/NoSdC0vm9jPQ0/Pq1xu42JTvRsV6WuSBTGf56UoJMCjHX3oHa1+XDSdvWMueveVCb/tUo
MTV/oAstWYGcy2n610wNiV05W5ICsCyw1V0UUPmSPQQUYsN92zeueXSpvLxdSTJNvk5tappY97ln
G6849KHX11uWEC5VfGFqG8Q8jn4Lq/HMB+YWzZagWN2bdb2Q+4DYb5dwxgRpR2ZUAKDlgczw8sl4
jr7txA+Ipuscq/PfaGuXSjK9se16iG+OGBBhcuuPQ2Nt3rb3RCmDNRMMQIxO7kTv0jJVyOsEYoCR
y8CoWRyqooY5I0+TOJmPILRN8p8NeFj9cVsuzv+kNbXkRkRMBOWDjwd3+D50eVL8lQ3rCIhcBOm7
eHCQ05k8J7hQz784rN0KbB978QPI09YTd1ebr2amkOcM2/OW7FetOYs0ZnViPxAYPtmnwovW+Us0
AfXHFaGT75K6SYbdkJeylrt8JYqSkdYlmC0jcpyTAcxbxeZXETDheBnfrQFgM6tr9rflXJuxLe4E
zlXsgK/jPz1WYXiUSVWFX/YGKPaGtXOtAWps7qvlkrtRXUH3zfUUX6j8zkvbTUW0I6JQrakc6YHT
rXQqHiyoI5mntrajzOoYJu/zdjQkXMtGH7zNqXgsRRwWJEutRHoWBJNWdwUjhzpDKOD747hOv2b8
we2c1d2s6n2SWNtHnnfNZ1nPfFGNlr5110gMSCj0rqVs9n+x/wR1H4mGU+Eszqs/RteF2fHO86vm
IZgGZgk/192laP0ITCgYp89wMfFbvrXuL2bz8E9gY0i+S+x5Po0ChT8gi0Wp6p3uGOKE12aGq346
aiybbJ5oCSJGdXlp20CuWS5H93MM1vm5DbS+H+ycUERpyP4ABjLemEEO6QPBOPpQeu3wuBE24u2X
Olh+ALz95IW8syD8z8ObkSEapKreu0uv5n1XDDA8QMXD15S44znxiCvdibwBjFqKLQlSinj3PdpW
MP1Ben/jMEcg3gN48jDsGl4WIIhkkf2x26xkPG5r6WyXeMI2l42+nhRXF2tCmSY6L+0Lrx1GQ8g3
SCXMJ9l9iGAl+rNnIR3AIewJ8BuTaNy5AGN/RmOvF88P6QXw8id1slu0vCZOP0a3jZXgvcf947sj
BNHhzVd+nRXUkGivG7/6CIQds4gaFUuZTo6M20dpa1ynPVU0TyzuE+Rn/KDxHgjMDF5sbCq31BaN
6E70KN4DaKL7XTsxV145t8nFU7zAKduurpLMSRsZsS3UQ3caybyUe17E0Nkl6xY8auiq8DGYG6y3
SLAnpdCFh3kZurWuUm9yCTX00JherHqqk9QVtH60HaZ/06bl6zSiaZOsq0wdnKOiyetMDHY3payC
FTJztC5wJHUL/c/fej1ewdLlAI+j3F/MIau/G+NViV0stvUXoYrTtttA5YLdxDDTEDA6yvI+dBLj
HSePxvuYBNiDgstErHYSWKENybgj5Y+LfjPYzs1rGdxVhiXl1Ilt54X2lnqGfWlBh1lWm3vyb2gH
+Yrx8KgCUO2dRGnnZdvQeTrFl6/eTsbquyDL3YXvHoIfbW0RROqL3GkwlaKaXXGAKQzUedbu+s+b
RVJf5prl1tMIxVGlXVTX5qGwbo8K1GJsdm7U+SefQIQmi6I5unp+UP/XmKLVB7etObVRYTMpyjoc
zHmmMyWscvFndjC61TI7LgF+Jukb0f+Q412+xn6oJL6fy+gd2Pom8y7xqio41Etg1kxaxL5dYmnG
e19xUE4lHY58JgsgeBRxGYeHZYuS51aPJfRH2NLeJ5X+7dTo1LNALtXd4BMyehQLlf+yGR3einig
hv1ExU4y33Z1l+WbDTMhmiki5rhbt5mUTaYDKjRrJO8Yg5c200O/BGBuQkqwC9D/Z/IUOP5jX7uP
ZTAXRFVCX+xk0pTwJr7lfHod+WtY/sbK2fuNNBUPjyoHteN7r86ce6/FUPbz/VJOvjnHMJry6IzK
vKJb7q4kFgThU+EtvNoDwol6PzEF8sulHzfHQWiBHcwWbtdcCP5ueib16i5GlOlIJJvzS7eJ81NG
Q/htqrDMqXa6dOvrFFfENIB4VHZW0ec7mc82mp910iXv22m6qbqAZC75bz3COKTbQOP/qgB6/wk9
R8MOL89AXzx7JFAWACoYahBDLGMedU2kM+jiZvuvhGeHIuud2Z7eFytaKJoDErfmQkroCjvvl4OT
IbCbyt00FaVI3ahpxI6/0l5/BiiC7Y5WxJVPChZu5WpSVkAsIpkrJ6WL9gtKIeBh0TM5Z5uf8dOh
Gdf1PjReBJZPzYYA46PZDFwyz19Wur2V+EZQs3T0SkWxmv3gsfW4zxnAbxc/1TFoT6L1jT4XdkNi
eX67vPZKxfXnsMXN74oub/zbDORNnKAq7etmJB/L7THjSzcZe1eHSHqduggS7n1ckvB+ZlmRtF2r
/jB9qa+9b+YP1j87ZujE6mnNZ+P5xzC2y59WNREgO7RwnW7Cg00tUBxnMFDzxalWK0mVYrrIYttT
FywGqu7A6r/8O5HjM2Bq64Zbd5SjExgawXx2LhPmEH8FSqRnh67IT22JK/VBxZ3Udy5yonPBNN79
6SUZE8zVgXvHTpn6b1XAmIeQdPDw1LRVYn/7enbHD7+oHHFAPRfTpEjhPRAtPBFHRgGCVm4mKfa4
ZVIG7amhctO0IbVxZWj+hHXHuELALqNnNI1W+7fp4FP/4o/uqX3Tdmvm4Ef73BCoQTxy1fbdf4sD
13yExwrrhxx/yPloFd5Qnowe8/AkQybXzN3sNcoE23xXGwpMntwS4cCh33hyD2tNivGJTOHNP4+5
4r8cI3bqdxPyCvves+Y64rQUVrMnI1a0O124zXafN7QtVcpUX9X7JgDsP9KPhFVWuMHQ8dk69RQ3
S/PHYX6LL6vJlZdVPRIUuv61NA+tiQFRUSuEXJW5A/2maMPFK7HvFWsCUVLW7XKs1k0nY+a7AQvf
Gvmb/HadKBmO4MjO9tmbmsOj1mRY02GM1X1FHSIceBzzz8pPhqsN0jDexZumXMz96Mi9g+lczTwp
E1Zo6soijDFz8G1fDd2a7Bru5Tjv+n9T5ZIrfdT4mY0fcVw2avhYte/W4moI73SX+0nY9lAjoU4Y
hryfsYxzWhuYgdK/CMtW64JnTd9GJpXsRhMPiCbQqswVpr1zHqvAYdVRSzQ/f4WG339g0G5o6OMY
YDtcra3P4oYhZkgDrD7KKzoQK2GjBfQsq5uOQT2mq452dDTC3U3mpl1n6i3eBzcfzW4RCfhdmOQ+
Jb1wSoBgeNTujgiguUjtsrH8nStxdT/hB5w8Va67Rcd83tSjy5kv94EZVpDLwrb8TMONADDqmrTw
rS+rFZiFMTVTc6j0yRFR0z91CNeRMnhJ/864b67R5si/1AL/w04msT23Q8h8LqZpQGbbrR5UeyQg
yxoM4CfOS7QuaV/Dc+/Hdoro6GczvTd0sv3JToA0zyvCFisLJk/4vNrksO+KJaov/a2jviu3yWPF
NgqGFzquPN+37hi1H3qKJ0ppnIcvQTy7T6q3hLcXfRS5czoPVUIYmeMNIfVX1d19LWfHcJuVyr7q
zm3aF7VV/XmNe9FeW3XLZU9kDvKxBG2+nNBjYkisWByYvQxFgp73Tjy6hCFbhCSk9Dbuthvq21tB
iAKB7bSogtYqCr16X4dhIR6mKo7ArmabUjgUFdlesJFun94QpeY8sGKPJTpfWb33J+wYd6MvnGZf
dCgqTqE30/hsWLK/gF/G/9ZaJPfNbBMk3xso9ae6icJfIWlyzXsMQfVT+0P9MA8lHLDkLbYfLCfi
Ck6hFimGInfV6wbbECNQWr3tvmtvqbdRbgZ1JCGGkPnFVEv8IYbR3z67KA+KMuOYF12ULa4qNhbo
p+LadgsA8h6hUNtd4TwJ606iwYrOrj1p8cMkOSfX1cZZPvOXiTvOqSxfv/TgA+J9iqLEOnQsR0SH
aa0IbTdFlbx3dpsMD0WSmM9ytObtoKywMG/D6izNd5O0wgaclpGFvqtZoph8bLt14/fbPj/57LHr
OF/hUndXur9lOoJYlfETAUTsA+/aLSfXIisSbG+vZg7t8L7xtYbcNEu5eKfF1KI/M9JM3X7zo7I6
qMaTLp4K3uIdzax43BZsTHkknYrmz11U6KUDcYBYcLmdY+/9xR6LnQDKftOEmkfnqvW9Yhcm7vwR
yjn6w43k0uCOsTXt1ciHy2xrmM4IC0jowsxyr5hX8z1TyJCcLdPlzrEcFo+kzlnHNWK2EuhCPqoh
0ttOuNGo72OZAyCnI11Ydd+hV6j3w2gV4z5Y7GJ6WoCti6+WwdG6Wnl1Qw17YKgXaaS5s9xleKyS
znyxtWUjIlgWhNMziqAJWHqbvcvq5dtE1rjeogeqFf8Ka85B2ugIH3yzttdmiDYyVtp8fEb7lVxc
CPJ459W242V+l9frEyFQ/dvGU6myZSjK3eAp8GOLPu/bo2k+ORsiqq+KU9mfDBO12A9RNH618eK/
LnhB3KOPTf4lTjG9TuiMnockTl5a0XZWSoyM/UFKCm3XsjTbX6Y72AWmuvJpwUjnyWcU/5eLuivA
wNvhfa2qJP6pmbq9o+yCyMmgFRnEgZuLv0u3AkPqYavuifyLlhuI3j1u8M9/kcvStOXoYHb4DTNh
zKVczzEtxaGQaBdOuL1tEBZGhb3tHRay++Q1qmM1e8DASRSd4grbCQeS1mQQO7LnYtkgrmw6Lyau
VTREUjjqfYr99VeR8L7dhLnFbhIzFMFQT+pIHGndHItZLssu8U3zHK/EOnGlWndzmNd/BLtGZ38y
oKzTUtg5Ql9YvdUz83mw6cp2wla1d5l6Nc6XQkcka5utmb7CCi8uPfTLG4C1v58cr/fBmbW2f+mK
C5MAmujPNPujc8hZ/xizZvNormkTg+1k+15nZw4gYrLz7aGo7wt08fAgc0EXAM/ivzNu3cBgX03j
Pk+8Isw4cTFSl9IMe+LVURzkYCKPQVWN876g+VMZgsE+OOAzqOtLO0/Vfak6sRwKS9g7AMAZhL8c
t3W3DW6x7hsUSQXkfbgFJzCr/n2gQQHdXnRrpznyFBxkdDfeD8utBwRzRHQmYsYlnEFYSo1FaDc0
5mMY7Kc8Kp9UMhdzxgcr7dS2kTL7w1L8JXYHGoHOmnjTPuzcZbf6htBiK9yqF7js+uoOcVc+QiJL
dRwr6eUHVFB1+2CiQfcnTdbnodicHGBf0svEyVS+jhEHz82T9bFdErfE6NtEJ3ew0X8XOHE/C5SE
l7yvnVckL+6yL5UFl2APKETrVo1t5qG1a1JPaXGftBj3oS8rivoE+lnYZz8KlzYTSsZv3IwRPPxW
04cCSpG4Ac/4xdcMmo05YfhpE/3Tc5tFHLrO6sZ0veGXO08uZsmgCRIna6sueJiwj0tZbDcnvlLQ
r4Uevl6AEGariJgkAAL8tN2q0boRpdHCkMsIiYGCR98OeX3U6EKoW9LqnF2xeUvz6hoh/nbRWD6z
Uo0JTAfwnUmT8Pf2TV2fTWuNu2mslzeGhW7M8mqDErWauvlHd6zi84TCcNwNo1sfTdJGP5Udx+JE
yIzCsK3LGT9KS6ld3uZ+sE+Eo4bUpWLS/7t5/eC0MG87UtmLs8p9Llab+G7r0uSLF18ACwP0Rm3z
xwoTqWCkbG4Y0E5rSvOm2h7aMppVumJvN++AEfl2ENgl93FAHlCbmHUflDVtcrkUt4DfRA2PTRHB
r0WV/qWxJ9xB2lv/mTyyX9clbC5V2SXvvgPORIPtr/soz8kEXdbR+69qGlrFoXPgMfo1jB818YXf
bS4i97Op89UqDm2NNeSpKLzZetZFlTP4NXLpmdpBWw+BWpA5hm1V6Wyl5s5HwBdGLuUNQ8XNzjW4
4wpz9H1htchpgioevxzVgAoy1XqZ7CVcXqXjUNzNXRLB0HZR/4lS1DsH0IMl9bHl63d73gCFqMTb
Legs7to6GFDUtEF1D/g+/NFB7xxzq4t+oz+uLJDXoWwPqxNAY4WxyOPdrAGKjuiNm4+xQFiUNfbQ
vI1gCiWSQYjoVA1t578ARAd3QxBVZHZavCcpnDx/RIcocjtUeF5MZ7tgaGTyi7ztH5fbUP9HtpFN
bkse18s9BFM7HmfnpuENO10eUUzr6pyvo5oflFUW3ilRDuuTqAiXH68roJmlmT7jRq2/SmlYn+Gs
E/ziJ3Pzr6v0EqbWWOkXtbp9dCjnGrXbqqziWTSRxFcxCZS7w6JAe2iXxaJAaoXudwNgmEY2voin
JAhv1lqgknssDZWTRpqbIgcs/k54Rs1OrNuCmUGLVsoRdfsYz6p90YijP7y51lVa0GKLLAfmGg8a
K0+CIM2WEKjh9N6/mNxI+ucxXP8gI9a/KtvUf1ykihLZVMdQMBT5fGnzeu4OA3mr5gKacdMMVUG3
PSKw8DInCmR0KtiTfvYXK0RuGLqAy4O2F56ko+/mOOl+jZ5CJZp6qz3Nf0pejPUQ9VYYnW7SiDtc
NuaMLLz2xbpFGsFIFq3aRSYcsqVemov28uSFyuk+533k3g29Y/32lGXtfR8WfukqeHH/9qEhm7HC
9GdGjqoy7sGyBd0zsqTyWCQ1ZZPs9yNsR0Rrbsra33c1CoVQSqxA82TrvqepAb6zEu3P0C7+9Omh
bfOPgzET85Bow/1sRdjObdu/LVgcWM6OzevzDdkS5E0K68x4jB5fjwvFEfrOfUR+H34mjjVEhxFC
4GW2jPvJGfCvgS3Ld+UihkZWoMAk6WhRDHELT7+UY48f7mSv3U5A9u+mSIDEeCoJnlYY1f2cOKhv
sKRD6h+qUlgAgo3z2Zf1qB+HnKkR2CbaWCdxtwUdNb8acDf0vpttWF+2iKuV65Rvcg2c+cNafXEE
Ozcwl+56H2zFcFcHwW08aP3+qzdT+dPg2fA5TuCNqRNCdKdr1Y86E9JyrLSEgT2UCHDezDzo8eDa
7rCeJmX5vzFGbNIQyVc20SLiQk6tPgB1V92ulbWDnXKjA4fnxuZAptti+naNPzeUnDUfM+222zMD
0ninAILvgvV25bPoinybbbs2j/tdISaw8FlK9V+zOtUdSp4xziwlRb9n7Zp2MEzYlJhdeM4uGKa0
QjZWZohArVQOqtjzlCuEv+M0ckL73v9ne0OAKbiij5kabO5OTud6497V7EGmi2+Cj8CU4c+CK8er
co3+PY5b9XiTcCxp63XysACZGahI1/kSzrQxTa3JUy+iIcudjatLNsEJ+XuQGTHm9BWalk/Uq3cJ
6kS9czFvXir7KD8WgBJnCPwFnhe11IriunKwlUWossstFKc77CFxhYi5a38UkrEpVZNEq3VLXk6O
nX+jCVBtDW3ql13/7c92qB8i9MGPrKTk3PNWOP5g/1F138hQ1JgSe2nqLOe3Paw5mbuWqK2DbmJn
J+OwfdBl2ydHAupBGape+a9J1QJq5mwJsJOAKGY/Oi0m+TVtA47EDf+7Qag+pcPa0DUM3qDv0ULL
Lg22Emdkpy2qNWuodtDsUTW9AvDWX6GDGB5aC2x+SuzuogcJlMD999jg1vdmdRtX/1SsAII1nNF+
EGJ6Q3ff35VVlz8lSCJeLURvHDx7aA8a7eLV6gQUjTXVp2VwFULkMPyWyQ2uzkODCqmbzX3luVx3
a9lMpzhuNObN3S0kZmna4MQru3h3hR6dH+JpOFUj9063Lz0XQHIKUFchzgAndcJmPct1ic80r6rd
h7x2Km2sYP7rWxsaiFBGdhpbo/69yMJxM3IuxJ3DeE39mcXe7mP/ANZuTkGv6dTJjmucDF8Fdz/T
g/8Josn6SShYXqaLuomzDphvydg9gqmzZUO3NjcSRUvkaPVWC78K9tbiki6tQ6v4gUop/vmEkf5X
slbTPjKV8ErFcuZWKEMG0lY4yzf11DnOnvQ/qO9+fZb8ZW9IAesPma/Ncy+mwToqYcJvETPHpgqp
JvrPNv5j2nEbDoa0u+9pWcVeQ3Q9OL1dlYfKMuDcZsOwaFcExjtXC/dOmnAtZdu69KdRu/ZV9p4e
s6g18qSQpglWXfvC3omYHvqsumK+9EbEdzYalrcyYK9Ny7YaWZU0ZQnXLeyPWSHxGDzijdXS6jvP
Xvs3dDPid9kE85NQA3AjC1Mn9BrBK9sc9X8INjWxBUjk1W7UU3KfO16cH3uYa5n6prWRTcU2z7RE
HNoy7jR5lyETVi7v+wRt43eMy7ul8p1d2ZTJzhDujFKb3CftLlyjU6zrB6g967saF+VmcTm5D1zs
8U4GnjwrTH2dbDFT8693y+Lv1MYC51TaceYxEOOFSgHEEKlTgnrxAFBrXYCl0LrAj1sudgid/D1u
BbhgW9h+st+SRCFGXnOQ795NwvjsukhH0wWk85U2e1KIQhLEFRvezvGlaOiWoM+03hXhtP01BQIP
eHWE5oOYwl+zEzIN8+CWB2GX0dXOO0RwkCHALB7dQ5MGOurroyXRGd5NERQpInnYQtcycCR1ME1Y
K3hB+CzbVno7UQ75gz15i38SPjnRdA3V2JnDxOZCw3plsAQXOffb8+Z57rMHDnJQiADK/dpJFKgr
bZrJAK1r0FPPs+8ZMAqiSuTkha/bLCvnl6KhzPmEEeyLldd5fUgSd3qlZzX38cpEzh4eqJXHeCUO
VeRZICUdz9ff5uUtAJFGeOP1aspEbjnfPnsiSFhZP5P9PHk89YqDqW2mDrgXRxRv1KnkvaqIlywg
x3orKrOgqW/CI+5db3pATwX2iIZdV/uZ4M6Y8Maiil+RLZfqaVugzQ2OSAYlTCWXge4vImB3zGQr
+dqieZmf3DJvX0pgx+eotftd2yb9f0LabjZaW9GfmPvnB8eOg2+7GWbnLoj8qXwjyth+Ax6Pwn27
SWZqbSWBeyZG1jHgJFHcG3qAIi+di19NU4hreTmznrgMy7zabNU4jtnSZu2j/1hREN412Cg+7X5c
GuyuUVaJVJZSP4cFYls8WuqrGc3w4MDsP/U5omiKWxn3eyAwb3xGvxBhu9miiErunW2xyHQnkMep
r7S5dFD1tjAoJznAZtYBtyVpz/MXGTmRvbPLtXD1sW38rdpVg16aozUzCJ40zIQLr1qjrpA9ix2Z
RUdXZ1uxtdMBkVm/s9ngwSXfraXNG+/Y58oPu2c+PgjztCHfTsvO5gPkLjHEkfLjj2Bjl4zVUAH9
P49RGXMn2/ln0luMmK3ZHlVnqYs1Jct3PVYofMYgX/EHQotRYYjBjyA0dqPqOR48qrltBn31ZLRq
gBAM1Y5DIngnnMhj7Rp5QfhDphsMRdCX4104x//XkkxzkgWd5j9HIzEnu9HDDCAdbU4yptMrGZZc
WXkMNed2iA8ZtofUE2uFRg9pxdvalAIkmv6yh/zl6d2FThf9wURFnGhS5dWxZgv26PYWdzS79sm3
bEO1CD29VwM7Goem8NhcjSiF+aUs7eWAYAF2zYrdZ7VgkFtBKh6qteGoOM6wPSInG++4YYtz18Ca
7ERvT8D/I+JYVocscZiN3o5ARu5hBS5/DGNQZk9z5YgI1eZVlt5iQYvN0M4vQvMfX5SJxStb3Ri+
bFsdlKeSr+c16KP4UckAVq1FynNvgqR/jZZaPeLJXiOey32+DY8Y9TdLwBmnUJ7TLkfGRf9HXSP1
gYXTU0hC6Zx5dNf3Fczgrx446ClGE4tGk4bwrMj3vdnEguf2iyx/RUSVPThF4P72aqd4TybUNvS/
fNmlCMrfhhN/D6RgPmdOgLNz53lCLgr9xToKJ70Arqjc7zgo14s7JmB+yOtQ7Urdww0A1znvKo/Z
w2/8HmddHd8tIq9eKsFTSjYJp6NddkD38OkQtYNWa5nB3wf/StW36FbnOrkfisI63tyGf6HOoDWb
3fj3ajNxpWU/wOpwHpxvC0Naw408T59qGpLLUnrhNdJVe+oLk1+BmZN7NGLBU6uTlpbFX+D7Vnu0
DkPrVy/TGLfX0RryY0Pm47+pvUlKOjC7fVQDurdsRHboBVhyc1nWBQIKAvMndkfOUtOVCGGW6WYI
XkPetLA0hwLMs/nt++6k/lP2BHTEtpA4OSEWklWIDJfMldjTO39qA1QHjSjifc9+zk8A146csx9Z
TGHrgPe82Z5a5LePgmk4Y2Tl1e49N8A7IwnET1nBkYbjKM5RbHfHOKzQDqm2+JQ2srgTlvvFb3cS
N+rGuzVfCzw+Q0GJmyv6yOLOLpT6sqq4Z6cLdfs1wJb9aDUsN+yceW3qLz+sp3NT5OAjC3d+SjFC
DJgFHmsCBwHM9T63hp3vuAnd1Kuccj6MbOgmF9CCzfnPiTFX5qYZ6C8Bk5gZ3X7z5LH1RT2nhWjL
ea9s7SRQX9ITv+vaW2CywzBCbhKuSY+rdGWxUrGSP5RhI9p8oUHNo0PcCqF2IVuxvywI0ejxBshw
OScyjnZM8xPZStNs4ldG1vWfMxsF20cVTP7JxRrNicAGYPSQVbO0tkYWi7emqqJTYpUVq4NJXIpH
1QY0/j4bwV26jTcJaBHpeD47fl/bpwl2+tKwTsEKpQxmWPBx43J24vhvTRiqTCs4gSBtZF3kJ81o
DDaeh8i3ichBNtTF6/CAfN3/azVFUj1uUZsne0cHHkUqQW+bovWWDEIk/ZqHKrCDlq2XcPkm4ECg
J1eiYGsAVcR4mG9NAdrLhWeM6wIg1kyL56VsLTi7aGtjdqPnefmhMs7zPQyA8x6tARNUjRLEYoTM
a+LQVfJq4s5mImVAYc1g9d/DLhEwV0vTDMeuw+1CKn9hCX9tmCz8ecj3cVMbuNTG+C0gR2IjRvVi
K39pS0x8lk2yjlYxemY3lfacrVGpXmkPS3NE9er9j6MzWY4bV6LoFzGCIwhuay7NgyVZ2jAsWw2C
MziB5Ne/w7fq6GjbLVeRQObNc2+e1cLe8sOCRPHI6aNL3ARxWpx0g/scJG5GVlNA8hnDmTwnE7jP
u+42z5us2sdqxLQkkzK/ZXDMRKeGgI53rpXiMq1mEzu9rW0xEA37xrWB2QcsmfhxZFfIx2xJ1vJg
5nh4XICPH0Rr/OVsegTNyUDqczbOaXX0W1x0WHM72HRFwiyUE3/0PdIgveHqZ/S8xPXhzA+1Tzk7
dYLn3eDS1FRF3hHZLXT3AB/1j21Rnlvq+K8JIvRik3D4T8qp5XgB3v1jsESJZ79pq58qHZdPLABV
ew6XoFkOtSnb8aFTNe6lrIwPiR/393awmCKzlN7bWfIwVnuVs/n4Qk3CxJGDbkZpQtS8UqI24Td2
6uQfrhNmfFzSCR900bUPo6zyPUHFjd7NXDcct8gS4b4nDDv6DaUTsUyhEdo0JXLHkLW4JhdDUmQd
lLP5HJqsH/CNBF54VtiQ9DuWBcbs+qbhTKm9e6CyslN30BZIgXwH4xzdpkja1V62K2AC7El6aYjP
fIkTI8xGsXSVyzfZYPs+x+kY/Df5U/FmjI9ah+u7uU1X41IZpWqKufuywbmy6TmWWOaG4ouwO6ZW
Y1Lkp1V60VhTVhdM5pdcpB9zXfUyOvil9E9JFS73optK9x3gV4T/0jr0sUgDkNr5l5MXNvoh42Xi
AqIjJEB/V8VOEFN6app4fMNoUUlYCHMaaQncGzhCrU9oiooZ4OxuDM/aNv/R0cb2sR4SzxyaLO1v
3MjnXk2lH7yUC2EGOwwfhseEXMNzXqKqSoz27E5wUcB96y+fWF63V9qT3JO9Ls2/jYh+qYjOzHaa
QTVMcRUCinsz40hPdQk5p0k9Njlb7m3jXbpwmeOD50DjsvxMwpzhlFWQQQP2uyOX3FT7e+OGeXT0
GECWz/VGcxd7J4f6vV0Irf0DB142hwJWWj7gxJTlocH/mOGmKcbsJQFsNpy5KTJwJkPIOrZFReKI
z6YOsdzjgN4lsCt3XBntfTItfnVqNO7EHWkYfEFJX6h3S9QKbiTNN92ild9ZSynEDBb70KXKHU+/
aJY45r+w6HvmoUD3BXHhXx7ioJvvQuEgqgQqKxqkE4rlPYjL9JDKsRd/7VhSCkw1BIjRskqYbecC
aQEY4Ib//0ojkkjYVbIympsYX+bCKt2i/4nmRspTy+pVc864Zxkmwpn0t03Oy8ZAir6alATr0Tia
fCjIWsTt+WtwWl9egiGCf9qtFbkb2yVqvVkdnWDo22/qTcTUXQW+RvsrmgC5sfFw9r/mGIr6O/Qi
NN8lliK/M3A1Ey6ToJ9eoWdX1hfF9HaHEmSj23M/zdOTWtuEPoFJYPs+gl28eF5TiuPY53o+j1FL
jkXop82xTIfWL/eCoVB367kxhA2jN02v78GJHg1mT4a+bR88mSFerhDbLXSr0frGb0o4CsIPzNmV
q/fGQdxVn65xQCZLgdR1jUM4pyt5D1VO1RMv8e1Cr97y/haq+0oAcS4DF2x6qcc4w7w7DE7zwMnQ
g9D1rm/y58UJaaRMMF1j0QzNXVZjpvpBoAvFVxN1TYZsUTbfNeN0tu31/Zg/1/gzGfU0YlXnMmpc
9oVW7oTYR9SbmD95q8c43BPWi1VjkORe/GSkN9nvUg9Qsju/Nrr+ndUo7E9omIt7ynzivGGVo9ah
Ugs7eWaWFTM2CWPb47xyvUmWLx5G9tU7RAJL9LVKGGQ854X2+u/Zhkw8Qq7z+sZnGBX/oRuawwEN
tgFW4vIoRhWdM6xj4QIXvXUee5sSIrbstUH9eDA8AOGlamygvohG8Lr/QqSeKGWSxbG6dS95HFxc
/Cntt+Qt6W/zpqpC5kIMZT7JpfJR533Zk8dTF0VcVbsytJbgFVWP5VMrcNteURaj6mFY5kh6bAqA
xdUAM59NBgJNYnq0FlcyDRiVMyVL/iux4ok7C1kVw+iZwQZfLbO5rYec1jAkCt2Y5DQrI9KbKfSG
5dZhUJLdOcPQZz8rfIC/8G1Twn8qzNMV8AHwXPU2EDyWv8dd4MuPvO/7IN3plOPx3Ve1IDC/KNhQ
w6izF21sr1ZxEPaXPNBjl6PtFTJyjsaK0ktfdJZbD4edV9bt/WAtPo/t2RnsWRGim8X5DgzGZkeZ
JLm6LIbwK3mYW/zKO0l3BbXdNSY8FV61rvu2y8KW+66KpOvi4Z+X5L2b/OxzWVWc3yYDZfxuiqiZ
23M5GZ7wCdGnv+Z1PzuE6dZz+raxWeRj6DpTL2HuMV84pF1Yoz64bjjEN348YufedWAAw1sHojRc
mMijmqe2ccIP144gGGrx4OO7wU+q48yIcniFuI7r59Z0Q3ALMRbRmqbVUpwyx5f6mc9kfcLCFuoj
MTH0DTmzvJdoiSO911WBxdIIGbwUTtdTEnslYzpm/4m6tEi69pRGcYHSHM3JpZqdASils1DORdAO
1Uds+cEpBmvXS65MNVR27iUJL7DwCGMPokSVeugCUpzu/b5YyosLf7Q+Wk0uUHfworhRR10Gs71o
oVP+6tOcTO0T1Fve8ph72/R6WtY13YUoqvwLlHIfclg7XbQU5zoO8c8TX1AxIEJbYRzJeR15+iyG
qO8ll6CgIT72NWgS/xgaVsbjL+v8drjYsU2K+yhprQByqrou3k+90OvdVKdsV0JTdpmlshQebYrR
NPBpvATobHU3r2dVSPXTrvhGcRBPaXzftRVzolrD4fFUGYinJfEomzHwv+IY6eKd7zSA+kzl5idb
h3AtTe+s97GBR2chY2wb4kNm99Fl3LkeEwwn1Etd8Fh3RbBc3SrGUz6Pvma2FUxMFj0ncf/4RK1A
E+iglrsFrS0/6srg2hQCmbmJBvXGoiufqEnRvTiklv3xqLU4dXIXiDYeC3Osu4nrcSm5aPddvzBi
y82QnYPGD70jWQKod4Qd6OIhHQkCP3lNSBvnDZk6hXGZvzLigYuOEvbjYGWbyo98qUfQF4tsssvG
js6oN1s6F3eh/5eufLzr05gYhGX2EHPjsk3eVQ0tuk+yGXJ0XWfW9oyZal9MlEAdJvOmuInKIooZ
0VUel2uaHYms8T9IHYW4wkmP/S+fmL8HLBVf92XROX+MQ/bO0YaN80fO66hvPCYqK0HmGusGtjNy
2SfHvYK1keawbE2zTWoXJ/zCECRM9AYZMDFJdzkBoW/ER+HvJRTFmy7Kad1Lifb0up2Lt0vfcgMq
F1yTnKyuuYpS0SFSMWBRS6Io9HYpk/03ZuHVA4sMVcE2Ytt2KOhteV3jzud3E3h5gM2KHmLtIlAB
13L01Vm0K6dRXfXQrA9zAdG4swA9pNZPVapwVs5u3/wRJIG5LW+GO8z3fTTEI3M7cpaODNmy/mxz
bsHybPEEJy3udQ/lqiDOpEuuUbRK3VJf1jp9dhff6GE/LiDtp5VWpJyZsw7LwI40t3BPsot6+5ka
oYKbngHsdMqS2SYUPuOkb4akwv9WoEczkqzqnygbAjACTGV3aTbHn8naON8UZXwmE3dIeVgMlkhm
6VvFrK1P0ZSmM43HspItxwPWO905FKDgN2XgSP3WziZhjiZrjFrGGTN7xQzMM5E1i7xmlqIWpA0e
Yhe6ef8bPZGiOlypci869giPa7ljvAO9CLeKJa2ieVibRvnVC1AKvrTJNa4q99XqerK6FFk9+zcR
xB8pVwUUUfbbLPOY3adim8Iei75JGDJJD5kZswiUdFbQ04W4nWiMkSLsJQhw8gbPqEjj+r7GLPmB
nonSWhwwv1TLBTyrK05RbKSH2jw2eGhjq73uZSrwZJSLT4VmGWM8tKBCxWFqVKxPnP9wZWZxwSIg
YenWIquY54HuUS3hF7DzB5BThHM5BB7bxS3ZdzutVjHeaqjNd6DxrH9oxtnOp6SUlX21tL53da7W
fh+TaMRdK3oGDoU/GXLbZh8zXZW6cjjHYnD6DxUaPgIY2jAAMA6CqL/JghGDxDRUK+UzbzEIUOG0
85edgURuU0NwzzHjeax/yZIa7ajhcjA0hE74GxcHH1y81iXMnPAg+KpkcJvPYc7FXU++1HSuHdvr
8zCixz9y9PTuvF/JyMM4C75QQRSHiTh5BMtBw5NX9W8ZUlLc+NU2PDgjWRx3PDhNy9g1a/xzSODe
8NmDZvznSJRZpv0LHvmU8vtz7SZCMghqrL2LNkuxvrl5s6z7aXBEhB0mc9KE+ylsvmar2ukGG87i
3qyQlu/h0Ols3yeIEJcSs7A8y9XpPgM1jr9RO+k5usqJauypeVueVr+Z5jMpeC1OnSl57WqPcd6I
hpafjMeE9oALxnwwYA3/WyUQ6b4X04oR0Uybi9Nn9LGkYvmsrCXxBaUPvi3bpLe4CGt58FcV1nhR
tdR/0PH8ZzFn8XC3aVDkAc5NB0tOVvB6xZwZnPH0Oj/Y7LyrIbLU3hMegdm7b4BDe39FaoQTQs/M
C5DqPBir5hQylb/pcwVdHZXK1g/p0DQ1dVOJsyuJ65hLld2j6x5Kmvp07HqUEjRcQdYV3fQW08Mh
eI/Oim8S5ZEvJ8FPbq+82370mTbwErs4DQDUUJe40sjHS373dEQ4M1AX1W4daipbM1f8R+7bfNqr
tmkfcCI3754TLa+1I7yv3In8v3GE1vbjCJ1M15z+Hd8fdvHCfqe2pBxphiJfz1vwij7gJ0xgakuP
1m3poHQuBeFkjBpBcc9zhq6HxkZy2+pUj9qJMZDOriyCs0/CGDwLO4ZATSM3TFGMB+69kJSl61iF
yiUY0hcfuK9j78BgUXx5JP4lp4xRgb8Fy3EQ5tT8v9Amp0uUr/pnIfnqOSZ26J6s0eU/J6cu2pF8
SE7KtBngdpkKSSHwhyIlK4zIl3u5RuuLZ4zzE2TOvO5ZD548K6jGNzESvrZjPq6OnRL+34zp8rrj
p96mo6Q/3K2MrelAuAUpe3V+af2sJ/rAqKNbBFyM7ar658RPg8cOLwqBY4TYYIUumfLqdvCrgxhF
8rRptIArfugiaQ3MyZMZNjJQyDdODTFILJQq3wXv93BF/mIEPJD9A1eRy4dGCLrboo/ktSAw8q7I
a/dlxFa1HI1at1IG167e11VKhoO3OvcEoNjftmdjAtTI0rlglpmYeZrK7C0IiD7D+KLR4MrMxdBe
q+gtbEl7IBtTub8D04w+CYfNMu4IAYbmrSFcDsaMRu8Gj/Fh27Xpo+Z3HNO5hp7mz/V5+KIkQXrm
mv0Ku754z4BGGdav0UxR0kmXeJu5Iw/y0ug8Dg9UhU13m46KH0+Q6iNPohqts5UKCIU1XPZrkzCU
R4ktXvg0Mbe0iRO8ESI0HVRYgWH0mSj8f02zDeXXsvJORCTmgDzx5msMCB14Ia+BHmTHFCdwbq1X
JicXVZ50mZVP550Njz2rF1RbSdjZqHwA+8HIT36WPzzSWOniPCxFkaOw04U8YAqZI47jpn1xByKh
9j2Zrnc2XxKi/WK2m5BhGLguZzIcADr9du6Xfle1p9Carn7KB5JPb+p8UCOqCFcKII+kdneDRZeH
SUNf3QC7oIqKNXb2nqS5TJM4Wk84zOUvGCw3ALpprLr0K2DQrqjImKCOBY/bm8DtHyooS9LU0FGC
PT9rav8hvsbzuTZsC4rpzJ3Um852CpmI75So2v/zgEzf5C5kjOv9cUZKimNUxHa4LIx/8bNMfiVO
AMvRK+x2lJ2sTkV/Qs5Rhk6yh7p87/APzdO5kqajVRN+8N/ITobnSIi0OQC2yexmslINL06u8quw
ESM2BtX22+eVTXYGwvd5lX5+35F1/I//XC+Hztt4NgN4wMMw4QjcYRwuyidoQp3+Yj6GzZc/0imf
LSkg8Rk+1cZHepwcMjEPRI35pYQgSMu+P6cDiUUH0m+cbxvTGey9WtqvKEVHWJllLbV6dLMKV/aE
xeGrDmk2+MI0pnE7zDFufwlTwekCPgejT+0rCuhw9McBOJMskEYdJhmw9bmi1atvwj6L6utIgALg
G8xEdBiH1IvfZB0xHIJseRNEBJ8URk91xKyNtbtJsSycyXHEGVCm3LnUXclTjH8ipd+tmOPWnvUv
5dTX4zkpCG/aqhK+pQJ198EvDGzEIlhTSp2ZxjcVWGRwFVLRT9dNr5ubaozxZqo05UrZFdoX5ACN
JdGue7605ZNYveRCjstCWByvLK71wSW4qsFXgNujKbP7DnUGIbaXwrvTq0FYdQfoEWZTmNyANyPG
ByZu0ZgcEgGWXbxUyOopKNmvGbnhLAdVu2C8eP+OqVDDr5hQoX3fpaZ9h9rnK0yqJHrP/D7/rlYG
draRpTwXOX6aXSTC6tWMuvzVhL0d/6pqCcwfKC+6sA7zXb/jetq8Omk/D+cVc3fzKJE+m7sqL8e7
jnndEfdUFZ+tiTd+YfBb/4UkHvGMyF0yMqpyrPCQCizhHfklzb6YxvTDylVezbqhCIbIohMzq0Be
CmUjJp0+WamvbZAqecLBbfJz2FSgU+yVXFmTPS79Uw8rxy3Ah0PhwBN2jmaLQb5uGckz9PYZ2YyZ
2/0xq8UEAj0FDEBGT7CHukTvGLt8+TuvGNuvBjyaYdg6iTN6b/ske23ru01jn/dS49DeYy+O5GMu
R9YdxWggwymdWu9deEt+zv2g8e7ghSSyf1VRHs+u7osT8AqrR7wIBfkv6AMlMc4V8UQ/XG7uC7J0
b2QrLXJ17WBNfsrcZTyLwEVUaIKq0Eckrtq5nUHGbz305qelr6P6X29rmxyEG6n608ksPhQ5FtG1
IMOzPtfTUNfnCEukviO3jQkNuULNlyEl8wqpBL7CwLII9q3TeOa09B54kIRXLAjixHZ2XP2xvVf9
xj5mujfdU2gLpvM4/BL8f43MfqkICR/fAvTYcYEPDK+c8OF/0vgCBhY7yI4B3OyCw9M5wfCz7xAk
Yy7OqMVEVuwU+cTvgKH5dE6w82w+0rjuL1WkWkP2XyA68c+n4CL5s+q8X3gIwl8gElRetHEqeIgc
Erj2TEQw6yYtVr3bqR/76ZTrFdytiXs3v7Y6dBjdBTnGAMXTPmGnWUIHX5aiZZp73ysfhE3Feirb
PBfEUG+1Wec1+UVHWfkP0RfFaSQqHuCINcJwmUHif9RrAuk4Udk/2iLaJrFj6L757oCPI51SDX+R
p+o+TJBYvkfCq5IzE3JK1bGANbhpyCO4JUSGiVUs6m68NMEqyTaM3Bxb1zJTwp/Myh4IsjJ9AhHC
NmHw3eXUPAS0dqxQginos/oEdmfKPUkOBGLMbjb8aTHTy0fiy8TwCDdHMG2IyeEkyDVHTzZzfbQ4
TfEgmjK+TUShuUhIyMT4VNDZbAtU/OeliFPvVtkCwZykxM0qQzMoMKMNYuOjKzJ4xJJpMOIhxhHd
N/aHfOvwF1G8OC8KFeLbzjiif+so5Pgu23atD8WYcuVhowOVBVVU02HJMaw0SPfrzk6mHK65JgFw
X+Qt2kvqR5rxSOvK7uQwoeGLrubyqoIVIK4SgG79UMSsmU9rQj7TwTBXSQNuFAKnKkosv1HFV4zV
Mt8pIPknF8kTGhR7154gALwgpqcAJ7bYG8/EUvtPpLC61Z5bg4MYg8sGyqYQCXw8PdR6nczTc4u7
AgpiJNphJ+T2d9U0WEyXF7KxdrTzDiG3CKgv6DOUENZE5ZGbHoDGZ7PEh4c9xNkVbSr/bVekuwvD
STyRniPusABj/4prYmugFDcsFE4UAjs/kyEL3Ez9FAbHXrg0BcKtQRK4iMrm5M7DlB1dN1UVBFaZ
dadKGfVo0Q2eVZvaXzpeKU7DaWwfrN/Je+1xOkAHKgITAn8LxEBFZasCzLd+8CcC9U6EW/p/pJoE
IYvGUa9VC2RCce3zBy0QSeI+WhntLkxej7C9aXnh/CzaB+Gv8k0VVfAZdpBkhAkum4ZGo3cxOQOg
vVvOMQ6RTvGBWItrhqT2aXhIPSdHqGpqXCIjLPQx9RgYARLZBJdziEuB+i/AdsYpdM+XVn7q3oen
wb8nJa/55N9zZGAva/0cqiZq+BZIfcdzhSlrM1pldXrE5rsNctotGMYSdzmjVs7ZxzLFEYbVngNi
r+cWwpjKmUqJ8WzPQLbW+b7ANXVtgpJzMFIjdEOFRexHED2UHMc84IgeozV51c2QvVQE6n0klVbB
TnfxhgWssf49rluYgz90/FrZyfrbnUhR4Pcm77KIcRu4nbiTTIm+0jVMgsMmCHX7JiZSdxcZprAG
FuiVKl+0R117fBm0stlzOmYJIFjbN/7r0qaOvpB3A7g2io38UcIJL9rVJAswpS//kQCxEhnDaOjL
7ROwj76S+rXB9v5VsUnFXCQwNqI0IlJ/KKIcVKERaFU7EY+Al6pirq89n7+T7mWnGNJFMMpOBeiG
r4u3vF/GEuOQDoAwVLo99DLieijWhVOuIr2cC9pEUXUWS5+9NN2WRk2AA0ciQU1o08DB4yyYQUhK
pBxbF+FrUIibKzDtmn4+hujewVEoBqaHbbHbJ8UFZzvDDGzADcfys/WhRQEe+WmMAhqquHOaPSI9
z4kBFfpykoV2QjsWDA2/iQb4W5q/qutqRQhW6F8IGkYITJkoswMiGor2uLTN8tf0CYigJjsTaN1l
uTTLAZh1D4npbnUn6Q9l6QyfBM/ygBeRQ2BclG14Okg3PjKaH9wSIIv//FWwVoFw3/Zj7NG8+DkR
Jw/MVRiImKFz39IizL993NbNzno691g9ZMWNwjK7niVPG4ZYpw0+g7mASHJpRAwyqnbqM7vhIRph
ick3YenZlN3YZu7j3ZgPYXbKevi3Y+/VSbFj1juV99DvQJLdCt918ckwtje16QlvV31lsQ6vwl2u
oe9i64GmQSLhLxd2wKFENvWDYOaZ6om/izs0HI9DMiGgY54yV7I3QQibQay3RlHlnGi6bPrWDguh
VXLdlEAvcjvUzX6K7HW2nA80nPyMFNHyKnMwgYNp6GAQPpyW8A617a2JWclzdTNJyTcQXEkmD2gm
dKFkW8JdE4/BcppaKqWFmjG/BeLoFl7PXDeXhtYgAh0Bvynu/FkX9bvmW9CPIZO47rkVBdIlCavS
3ytFuUanErXC3IooiacROZOUzmsYkv16wzlTZ0+8BnPH6U5tuCcXqUsew7yEbAD17N0LW3tb3e2J
9ROE/KSWb5Om0BIuwbj7hwVugrVhuOQ0+nE78j8g3CTL7EUOXj26h9GthnW4hESMxpw12ZZEkqbx
RCvYsUrioWF/yoL2mNjiIAOm+uOxAiTqzB2ro4r0xS48rI+j15N9rLMEGRgKlMv/OuSMVR4UKe/i
1iJLO0dClWhvqEWK7jx6ZOc1hBdbW6ubIuQVDFFFYKFPrjcaTLGYERm931AswUDtfYH/FytSzjS2
uygLXf67gs9TWE06178Q12O66uAm3tr8c1cX/cDnmCx+G79mBn0EipP83QNVdv5DVA24TMUKmbWv
omok51/PROicaJ98B2ZxNPgFRz45TJ8JqBU8DxlKPKshwDLFwzTx9ZN6lNB+wHpMNPsj9QMuFOVV
7p3f+5r5QTfXWcw+gnxOvwu5/fPgB4WscW/MWFDhfYq2ir5ch8wZ9kCwrecwCc0YQBcTzzG5U35w
b9qJ8F9VjI6383PUZyhIQVblbToXkbyLodJJn2+GkFASK8LYO+dDmUdfZHMlG5AJ64aBOFjA2DAz
tvW1q/kCNsCj8VO+JGxJ10lHLfn61daZy3akx10Ktyb4z4szMb0TNDtVT5bpdvGfQmdBVFnmYn0M
DdHDl6X1ga8Z3PnyHkM954hbE6L1rAay4p4IsqrAXN2uDu97Es6d6wR8QFpxHVbhqwiNtzwpP0Ru
c0nCKQCqzdDuQvg0c0nJg0JSxko+n9SUB9mvplKi/pJuu4TZsTAeRSp5hNAicE/JnZ81ZBJMLuFT
MU1Bt+dhXdrrHJcMJxcnnrKD9Vg5SM5D2P4beU330C92+s3dSVhSksmhIrxhplPdkW6IaUmTA51e
xxpFDg1dBss/cHI3Gw9IQMYlxWqDuoe1EdW5w4OrGGvX9mUMIPr3OnCLN0R8CgwWe2EgSYUPqUzk
QokoPQh5YDbkNP/wCUfTL5SMAMkE/Ik5U5FGC+t5I75093sQlRj/9FPQEIfM0s+hOvurtw7EbPmB
fGSc5lFW+uzPeK/yui0+kEccvPc5O2Kco4DowLswSiWaG3+OhhVHNIoKYviIGfymRXUuTjbGpJOR
sGYPYU5A3+9ylkN6mYiYpA2tJL0sIWKdMScTK4LpMe4q+nCQcaZ8yMcZNcVCkYiHioKlLprxVtLV
LykveE8UD1VZUrNQVxLk05NgaAEQpoNZxsA/p/OE+rRoX9mPBfMusYBKG/UXz1eubnCMYrXa9oWA
QTcZtQip8VhWCGxQ94yLNgKRZnk4NCSgVNykLI+adri7gvlKpmPkvPu1hnLX9PHBsJcqZbTBHI+J
RTa63FWAmR3FCNgFsZ++7BJizmJvee5xhTMxdBouJ59VcM2PmztjdMOhZh5ZJMKGDL2ldnTFVsAT
G4uZrvJqN2Qi7RaFeiEroK1/dF1CLC5MMt1nul1wy5B9S/kJ6GAKbxZG+DW+sG2ajQZAG8GhKM+E
iA2Foi9bZMSp3YhrxfuLeToMvG9dua77oKbR2cU6qYbfCwkKbLrC85AHPJJko//A3fXpDTXV0jz4
jQX1OS0d5AkPbsMn+kJGmB890qdkp4bYxumCaMA3vocDBhsYPdXI555PW8a7gKJ0YHQbQDeE86pm
cgknjUpiEnraHYs/4vi2LZJ5PLSlK5b6iA49LIcKZ2hwRXGZ2yc9VmvV37FZQYzP2lZTUu6ZcpOs
sZtbxfjEjcaZvNgV10T2OqIEtf+qPoWKI17CTbsnVjpsGX4wlySeOpLRFxYgrl0y3JAplCZ+ktQf
zVzfl17fPazhylniE6m5XMa8xb3timh4CgktdG97mv8OZ7fszH2D4/57HMiFuSpale67X7tAfjQ+
uzcPkojc/naZYDifvdGRNZEa4foLa3rgHa00i3dTZYQJ/Pa9Np0fs5FIklOH8cDtAZx8DtOlWYbu
MhIa5BG7MeDjSNOxL+7lQu1wy0ZSTDBm7Fv9ZZ3WKT6EXBznP6tXqmEGlxwFPglF0U50eSgHuE0G
wMc1AovfdphsXpa8L36IZiJEIV/do2/YF/pq/HVaHwi71hXsRC2TAMYIb1h5IUqKP420pf7LEP/N
wKfM0Vv7mHaT/sMtw/6ISs4qkl2G/H0fqsWMJztE0StVNclvrs9PuJe8Gv5erCgxe1+Bqh8sUTj6
WdRIar8pFMstWCtozclF4AkI6szonwhOaZczwU4wcjTYISz+RP8875I8gJ4qii6h53F74yCAzA22
atL7goiXP19eKzevnMfQmRp5F3oIYxz/bDPId5Rz9fgG21UgTm8hsSAMoB5YjZb4WedpbG+xLvj3
OLgIAyF5xcetgo7EOaXYQAaLJlw1hr9AaeLhvHiSuNxwWbHWuJM2ySNrgHAboajE9lfOvExsr1Ag
diT/p9sAIFm+w0RN9LxNzNFckBHbHe3kk0oSMoBKaAoQd08d3uMVL/p2M2ycvnMiJi+NAAJ0Vy6v
gt+GwYqTY71x/BErQs9Gb+ePcvyCkbBlVnxZwTjRVLDvj4e0WbT8FIpJ3ckj8iU6zSnTtoMUSbfN
kZJW3/YEn8TfTciWKCZeqH7LDe6/EHjPkmvuHLEPewenjQZzantsz6TzEFZ+rUyKehaS1jTuLMDd
h0lM8zfuukQfBXBzzd0d6PZPalnzskAdwt/zGGGcnEPESW1LQJyBpKgDLVblE4NIiPAZGWZuz6wB
4ERj85kT3PG8cgir2ojwXkwtU7UUZ7t708QM68bZSYeTmTw545hV2nnwZQWWREpTMpyxMJE4Hfax
6Z+lBmG6HcfByygYEu+brqDwfqRXNN6HxQ9b+ISqEvVZLSBAx6oqEJJc9kWZO20tQWhpQDVzL6oc
zYzLfXbx8QTk55GB7cFuNkseH4wIzHADgdz8Zd8XGJrPEbkAqfkcNu1aZLiGfDeKiCUjyXw3T6sO
HyIC69Yr/gCp7xm8FOYg4R1gfsWKCQFjuasvHrFi5ZmGA6cmHfLsOR+MLYbyyyWcUlwtoyLGUS56
6lvreCDiau67+ZH8gei1b2srjghrc/UrJSWYmUHVcoX000TdKEKVgFKUTY/TpkYMfJdr5kdYfGJV
N1eEpHK5ERS99so5m5sn+g4adjVA+aW4ueJXtzS04GBZJFKkaKMHNvYxipGFWoI/YzRU9UXWc04T
G28xvotLvSNppl0Gi9LSmPYJ1qwDE/TSv5DoXPyPozNZjhvXgugXMQIECZDc1qwqzZJt2RuGZas5
DyA4f30fetuvn91SFYmLvJkn0wcy8bF9GUhWmvqI+MYpupQtu4phZU3JZ+ngEKgwseoL29py+Kkd
Vml/5RLyPWeZ2NDCU2MGhKKfTUN94mQn5kMcoYn42wgKnYeKf/Kl4bcEl2UIeVBjHYETZoXNTY7T
lXiUX9Hhc5GhB4nBmGD1//SDSzAgaTvAX80S9dSymZWvTEDB+gMuqUW89CDNf+F1tPZou4UJRMYV
BqHd4g2TeyjxT4VYZtYZT2yz5k+NO3JDW7yJaO/Acq7iaQjdT4zFm3GvgWPJQF1pt91bx4ufWBUK
Nq3QgLtzuEze/MgSQYvLgF9mOBQz2cgHvzaiPGNnF0/sjRJ1S/OWUTfjQvl3mjfTK29rb/goVpuH
TzBhkdlRc4jOCzxWNZO95dCphiHPPrPYDPeTboigdLldg1vhbk488CuMgDqsAOwVbrM1wjQ9ejhu
liwGpbZF7UJvQi7JgoSLYvPveu2nLMz3k+P774PW/CuQSu23hJYs580oyalHjFwjCuNSa+9nt5/b
azZ2RYEoBmjJYd9bbudPNqOJA30pPdBgKHbWiqPA7sLbPA+jcM/sG/eYNCf728MeE3ARyzlkS6+U
HxGHP0ltuql+MNyD8xniEUpimLSknAIxRYCSeqJGQ067xo53GeXHHjb4/pmJh6wU85Snj3L0oUJ7
teay2zEiDQ+0PbAXSxp8UkB/4mn8Jb2Y/rW4nG3/Tp9PKd5yTQzkR9H2QU8BIztwSn1ih1UBQmJU
PJFb2EDUc1I+rGDYz1uJnr5FMmJ6Hz32MG91q5XH9E6z3Y7Hli8OshzKKwxLt/iD51bGN8vEu14b
nesvwjUQOnWn8vCG6TT9ion7pSe6Dl1Ba0/Nt8TknfDvyMi66mWpoI39KPjPHh/LcZbNdY7lan4I
Mm0h/UbQZPcZKF1FZ4RmT2h7ytrYpHuULJ+3sEZ2sILsJSwrxDWELSxcbyxnQh46RdXfo2TQV2c7
SIxFEos5RjGEO/z8GhpDVZVR+F2Y1THjsbGxrp+oz+rcv6M31evD2KfKg7LUDvQ2cenrv9x1hnw3
YAn2HlFLa27VxeRX2LjZeAN6GMzA0N8oMy9PNlu2QAbMf+p6ZmGqRxD7KEhL0ECv572pll/+7CPb
hzBIy5OJCGTvdD0G4sIN19sqAFSGQav3YYgHWeL/x6ZP+1QZA4wEggq5jAuQC6f2A0+MIJQhZjVf
kkBP71VN0BDyo5SWwbDKTh6zSHEmAbtJTsirv1l7qf6p4OZKs2rP6HGAUyrl2SysYjahB207pJnj
H1qbNEToy+4jcXAy0ItKdFrcMluP412NB3F4rkZHlTfarpByhJsYNKZMSxU9bNNq8sDLhMRt0gGW
umQ5JQCXphoLoLNt7L75gBT74TC1+F0PUJLm5hHH5FriQl4j/y2T41TeES3FrYre71nKo4RwNSnO
Mc2DP4WPk//KUcjihoSU/hJhO31l0PbLx5YOAf9IeUT+pvFupu+o4E1xSko/Tp9CGjca5mBmJv+7
1TQUvRXsbz4H1/VswZqxcp1jzI0dKEItkuzJ1R3vi8yKrSYgFzp6EGz6+bT4y/qXCYPV/KktQhZP
R1ym/WsTM7HtQ3pp3FNIlUj7ykWITC72oKwPsTN7LlAID2Hiv9FjY4Wy7NLj0gKOmtnQRXn4uiDp
gy73eN8WFptS0lGanO3wErIAYjEO3ElGbgrBI+D29ErAMG0uBGmIwvazGtufC2pniMOKZNh6sFPe
i5vQFiY7PhdEBlCf26vc3QbiLEjH4cCnsLBFwEcbvFaOu52qg+eNV0KlvComr/DTi5dDtX0TS6tB
uDaAG6E5Q1v7KyZGCTYGK2Q9n6R6eZySanLfokUjAPp4q9STV/m8uybMxsEpL2c0WOEZhKUyHkJB
aLJY0DOtjNWVbQn5CR8/gk/WoRuSp05rXskAvJbgjOZeuRySylbpcdIJ87vxA0SZ3iMGfYBXJMSh
0nY7zkNAmubgLvS67NiDA+Dbpe1IbIZDOl+fYOn6s7MfXIoMHiuNB6c982cv6h4n87K+bnIk36sq
oCNgGFtI4QhOId2HxBM4e3SRzNNlYflp7ztHVe6LVIvOQQwkAasl3Qiw99Tv9c8DPJjyXo5hwc6N
wL7GJcOLhWiazYP5yt8VRNcwKmJz7Ym1vHqQ+J2zlxXxCWUWsKDPby/6Eovb1geBujbhaRn1PVUl
5Fes2CayuXJQKGn3nW/l7I3mOqQNLxP25/kDOsJGUZNmQNMHN13oo8aCshnvDXZ1rJjoFE274Xwp
EsXKR1UiC48myyCbT71r82eGSPKwWTVOOSctETH/lLX+UB1AIqQ4kHTb9r+GMPJb92iyoT4uY8xs
i4cTsjhM+aQpDkVazcmPppO985JDyvMupONQcsVE6P+Q4folmVlAl2VZ53F8yyEvx7tpbgd8iRl0
g18DmXnD38/SHtFzXb3IOxUwuHAi8+oj9bhEY9UcJ7qViJs5USHehimIhl/04+rnIQQM8MYc6aeP
Afbi2b3UFfvgJ+aawX50Bt30UoR4E3HTMRrtZ9BC0hzKLt/ACmJa8oeVi8YCDoO7wCUdQ26bkzdC
orbUWNEnmZckg32ymUggGjh6UkG1/wReapvzIPjGnylX5hzgVMGPg7mtUw9ZWZEEo7VZ3czSTAvF
MHR9BixZyZLh8YzW8Bb7BMrOEz92dsfmkVTtFE6oAyzEU+8nT62KX1hE+YTgyd/ZN9NEEIkz12d/
7hSzp7intuHyKNbYy96S7eV9hMUQFg+xD2ryulGicU2EATBwCM+5OssewhpVAWvoP1NiKX9FWdy0
700PiOM0DDKInuOZJOuOW37a85mzUDwlFeSBl24gTk33bIFQGxaj+5slMvZTkk/Y6Sa4FOVdOFsv
e8ANS+C58P1Jv49zPPlPpcQ263ajs54jM3OEC2OHW+3OuNZQbZGdZz9nRCfTWfVAur2RqotAQkb2
qMXFuU5/Y4j1QjZgVqi6+tfpMncoSOOY03MHJoO9amEsWkrLKKTJEMykQD2J8fvA+Ds2OBErfDp7
w2++2yd8UnB5elIr8H4xIUnoTArqHOn9WP4ZXafxn3ldgJoV8EqzowmsMkccE1YeQfG13S3MNVlS
5jIOXur1aJ7aWRgt9AWnhv4AO29g56JRJR0dU87HwHJyCClkqkx5kkbF2Z+qQ2WbAhgpV82L+gnY
Dl+fYesqeleKMlOA22wOpztBtwLThIuY86GR86Yv+mXYFHUdLqpjJwa+CQwNTjJQZGlZgfkqzbJX
zBk6+4621/DFmgY4VTmeqvRDtEA5IDEy0AUWW/EWQ1nYJw7Aht5qTl2FpiOBEhPcVO0LxcO8qDgI
Go7QjtQr9eAoLHDHjxqrapOdJ4QxzA/rHHTNgzu4Q/Ro6M6IH6ADwkXLCNhiignGThwDyPkVNPEi
189QZRZ1ZpMNU7+CtMHuXzUCwFNuAhhmSOr/7j2OJKYdNpKBDsiuJxC4nWmoqu8+DdLK+2EKB4Z1
67GVlG6FinaMCxzy0KGCkINwwSonaedwzfBWYb7P3m0B/B6KDmrrE6AF1iu7LTOPAZilsjyMvp6B
o2FD+eENPMAMP0XwRFdD7p5ZYsArmNyWO4wi+UMu0GGwegfFgz1WdmPlP4hJTRQtqbZs3R2qA08W
7W9cYgbqY0EjGKayC3JvdC+YPacfOHV4daPvEOEHmuI9hUSMVoM5UFEAh9ttBJzFKwseVl954/LJ
+yQQb7VELEtEHxO6bEoBHmMVDvP7SKo8+GHTbRWeUoTyXfvEyQ/rlDqstQLa6A5o5PgElPS7/to2
3kxJtXRWvpeJwUBywIHjyafAVVKNO6DOlFJypeu6S+FDMbhfo9JCQINAeZz9DiEMb11AvR/0AWzx
6yJqdQQpgCg7s1ZOMBpsz/8lGa1w7gbhZvdINIhNWbe65j7Mq/4Pp1fpPnssZmjkLTOv/JfaVsCu
ZUF7HPc8lxA0a8RoIMUPjY+1Yw7hQx0los/yCepH5zfL1M6QFW5SqA2kG/9lM4C4Bm4c2aOj3zJL
054s9Wz0S5w54D8vQvt82Dw7JV+bePTLa4B1wN1zQyKbx8U16S5BkGu0bMIiSWIufmq9rn/eQGnq
IQ633B5w16b+0lhGxM1xJnNpYMSl/yVLJQcY3IQ42i024o6/ejrWKejG4jzcISf1cPDDWSXARUa3
1K9JDv8724Wh0zObpvOmKusFaZ/OH23jnQWSvfmVK59fe9XN/Ic96LVrkvZEchVlwbSKd1aWhuE3
Yi1+WB+jWaMK1pIx8ROPi5TfPD/g9rCOQ+GgqvodzjQou0FFiUCc0vJDdVWiv5cxu+xxT7UUAreJ
K396GrGbVnczRb3Od3cosds0w0rgyAacOS+EiViICD1WX7rdTrp6Qe096hHR6dw34MzYvNVe8YJ/
mW86K3zi8CO1BOsnJaDUtixzTrM95KjivmwmHid/SuPgPYpU5r3bsgbuAa7Cfcel4UQfpmn794LU
K0tdp2KVF1Uem7J+zZtLIlok03D2i/pKWSy+Ku5LuKtRpdivoS7N7iGjurvnjVMqbseNWYk5MGc4
iX3HrNbVDR0CPms4tqikPs7NOHbDM0ClgL+jML78qXI6y3Y9laCoFnj/m0dah0oC7TIkvgI1DTIo
ldCCACzOkDjU7a2vuAawe5ZbQy+7LPavA9MJIFkHa0rMWr3dN9Ga4JVir9xci74ZPVw4CxS8Y6Xb
KHrm28Ocb4PRyHOAZjOdNCcEdNDIDHgAKMYV9NxPsvm02AKwVGmy8+9NXlGgTKU4nhlqc5F4F2cQ
T3h519FFZ2Pbc9SK431XS8F5a1wHv6rmUsneNypw61QsUNf0JMBIR6w+cl1/a/I0/0gtChuBTAfq
JdN4D8H7k4i9W/xaWrZ2P6JwAkJ7qEs6hSW8SmqCyMvTQTedkLu9+RZmNmrveDtitL/Ok2u/wdBb
KhrCfGelIME0yiubfYI4hCEEt/cqaP5OJrBB6VC4wPHA2LdQxiO/SYiAzil3O3hJHIIxK5/lJSGj
tP6sVEFSTrDuXpkKUHYIUaXqHxJyAFf6k3dkyeQB0GIVjzUCE7Z8ppOSmxgINexDlDPx6CDs5N4H
X+Mx+UpYe7b7YiIO9AOh0l3uwMCuzl7HtU1xVW8ZCF6U3fSbuQVECi04Mp8pEKyZ5b4ifgRKgVh3
Mc2zIAcOqnHLPiuoNiPOBksKmMGHWEa9o1wom/5zIeDUx15NFC/vcOls6Fwm4vqIOY4dA5zfNdnn
2q++hqTGlJajjwaXGtf0X5yfAM7oxLHPivldPjuScOvTtqocd3SKYh0UmMMfvayhkCeZZJZ951Gt
cnA+SmJtxWS8EBqgHaHBojTWljItxGj015gQPM1os3MLMF/z0M++fMk4fXksO6bS49iBAr3xq56H
vwmRvObq+zwSUAAlNwm6EFFilniTlTgRUw/8Cztd4Vs+4RRJbNqP8SD7B9atpr2kkO+oMJYGGZhg
RayvMS8KVuAWJDd5Xzq8iQsv4Xqm/YVVfzZkNON1pF3t/bC11bNPV354zxaH5FVWU52xG9WYd694
KDHGRVkifwkPkxH/uB403W6boLlSwgrRmWT1zekTbHRJmvM3udE4sG0qfRYYKqxhcXHebVIGId4A
QmWhpidWPoxTVQcsac91uggPSUJQBy5y37d/pUNy4i5zsgiichUClsH2x+LrriBXBlFwaBr5qb0O
VeUsKXhJHhzTYWWyleQxRV/nRYpTJZPXpp9D9Wkq3YsCwngRkarh7sX+eGfnJs4vtHSRn6KHj/cB
sgm6MkczV7OpH3EOJi1xxkvTUnS6nrjSYMOILSjnZ2cMtKU+DOvUGF39wpkE2XRbBhn3aXLGi7/z
qiqISNUwIehdsAUG0TsocEixHUHjDK9TqLZyCyxIsq9h3KyYvjC6AdF6022HtHuIYm6xV7ravAXX
F1rADIWMDX/6HwXDtU4uEwoWZCScKNo9EjRcmXq8qYmzbzOoqpBbO79OyW6+TVbaGTNhyvp9SDhH
2SqCtknMkyqgLnxpBl62VDly4Hb/jNow4qZex4B8ubUNH+lI2veh7Je2jI7ZGG9vjSDrqM41M6A0
ysfaYb6I2qqRciLfm/tLS7WRdg4JeaYKfHNuzPrMCOY5v7XqampnEnhNJdIHnngcOW3gzqArG0t5
1Fo0Hl/oiWtC+pulCpDT3ZLKSfyIe7g8kEKbAaNSMXbLWw6JuLnPlCEYp8Ngu7tWlgW+4k4Tb6Np
XQjnU/Gw0NlDABcbFljuN91RVc9yafD6I/dQe+ZTCH8GvVuZ3zqc+RPZd37xMDvhmRb27M/qFdud
xQhkDTFXxcn1sb92fY9bl/rFoH3gGA3AZgDCflXlZtkld88aK9uK+YQy4RnFyLu3uck/wGhhojPx
iEMNPX+1TxRRBc0+xUtyhX+7AkWh55IiPewUITucEiGbi/qw6UBBDa93z9qXsowxbRX/ZwYm++IW
Gq7bYaByvB32OMUmAZJzDiTb5MjrIvL/wdqzTHK3OJgPEwVegnGJOHBRmVxuHIxlbwHB6vXAwgnk
eR4Ebnw3sWFJjxJdkBq8TrCOaNKUdjN22on7HrMQZNW4NmvwmHS4xKF3T8GIuc/J5Z8CdZNuHcbz
l1gUUXNxfJpLj4pssXta0N/ku5ji5TvhcpZH6dKR6WkW4W5LwNnNByBgo2GRFIXvic1sdhtwgoQv
lfWW+t6Ui+ruzZinel/gbi0PlZ9G2VWHq8rYp63BHw5oB5HNif36TpTdRowqN/BB7JnyPVkdy3jD
vz4ThtoYHtkBVmnUciFgoRqTAFNI6vQaIOau3Pn+AolCKvJzTLRJr7B8wxlC0hSFgdI6JIik9yQg
AAfEUa1/J4ExZ2gjU/vZza668R13OvSx3rMHuxJCOHHkjuAiyLKt1QPJB75LbTuDVuzIU0ALzXPK
v2IxOw9+187pHQapNrzHB81HgWe4/0Mg1H7S0s17q1odtm1yjYLsLkwByT/6NarQHsJHeGbBy08d
8qV6amot/X3Thzh6EPelvYC5HOyXZooZYG8H+II/Rkyv3yHFMhdWY8+JRPU5kA1G1+BJtVlGxRkw
Ef4Tl2lksSQZHuErO7NuvxrP7avvhS/lTzBwzYUkQdG+LIPbeZ8JjqaewEMlYlQsXNgF6ia99nl3
NKVcsoOesv5XUnD0nIXXBq8T5+TLEGvCIhuWeGKGXcufTaxsjlhbKe+lAHbOy7ydg/CnzABt/IS6
adhMOMjSkk6p1sOEneS8GSs3JtRsggH39mQjCNqJD5qMmzku339XURQjDLfGt3X1t40Vqgro2enV
9UX6ir2XacGEIMiPm3/QXEuFqxIP6bapb4qtLYBwN36K0gQp8fd/sM6169AeD+yUcVV0ETm4T0F7
KbaHhl28+Ny4YxPVBBH1R8LnLRJ1G30pLxKmKJ5x8wSFIRmfczRNujApdR3sHRQEk96w88xkMNfK
Z66EOUOTRoErpu/3aZK73nPGL2/ERS1xaxyWDibGH9Lv4/yW2LXNXF4NZZj/tks8Iz2wrax8UlKq
mINfm6+BMxccQVjd1c6cULMY6cC5QeTg4STfTzDiU0qYWh/s5BvnTqIxe+y2hQ0Hqv2S1OF57+XF
xQv9ULPJVM+KSH137qscemcSIqOq0EvEHRj9Oj2Qy8IXGMIeJjZQhBr9J2IV3XVoVBfb51xkQGyC
VZc0axyWkvoAxOWkmE6BW0lzwrE2/ORM3riIS8pTN9jhZyg7vunzBmS9R2VJSAiv7B+r8xqkfnTn
xjyJ9znvsuZn2yqykyEmLfWY4Ni4BmkmXmnx8uVRe6X7tdCeEb70ueaTFRBotzkhYxu3xB6qY0BS
btNf6Bfk3OfRkUSFslNastkMuyCrH5g95MMcgBTcTjIW/bj5OV/qiAAM1nVewr5fsdrBRzyYrDsH
bR39nQNCcIfG1SSv13XtuYiM2v4OWiRvbOEsmw85hpKHrI3B1U7RFiMI8HWcwCox+2JuY4+hF9dQ
dFy2TcG3lP3NTjIt1FBNtv3TlBYm4CRqGPOaZnsnJB5eb9xZ0xP/rv0Wxnl6AVlo27cgJacGyp+a
G34rTTEZrOIT3b2r4YK+a0aw+yqeWSkI1/gETRwneMa2ibdVjTyy94mvuGhEOk24AnZBb5iPoGO/
DxgWuysLhjHChu8oJH8WbDFyYYyJ09DZllLOdsRFjRM1BFric08eVq5t+MFyau7Hno7ffcqiqr5W
fSI/O/AK3Qlb2+AfObG4U2IehXzK+y6omU3SSPbhPirG0H/Nqwh4pI3JmDzQHB8FRz91iYoMA14t
AVUDGAEsruJOka3t8edkTn9S7ZYwHli7NRfgbX2knnsrfd+lDVaBZDywLh4gKfsEBPe8HJLujsmK
LkZrZPzJ2oapdYe3uLI3D6tJtXGbuyF+dOtNOlrSmf4r/LoTBHtQMSoituUDtrrZNeU+AxsB2iR+
tHEDA0Yro5XEs2tO3IiKby62p+AqrMimi2+q5a3gdxqxeZs7qfNdZ23v3rGExGh2ITDZ0g9TTfyf
FfMTOUYmuuVIc1/cPYCfKctvTp1wwrZhkLqHec0m6qNZ2ZT3JGzxb3GqTLP7KoaRcBDlY41N+MRa
pKEn8ope9BUxRKfRXquljB4zX9UgOSmbttnOxfDmJZfYZ2NzjC3T2wNioN+9rmKAlspavuWdQ0aQ
t5WBjRDedOTkVC17/TapV8z23FREUiAtHAaCczHIvCaV5qtiCi77cwgzn25yUm7rwfReyG2Dmm1y
oDB55uqBrz1jps5cTFVhZTnr4X1Utr5HlxnHF1qN6ZDkjOM/mm4LLivpDnMExfTgjY37X1Jmuf3D
DMmCl6Vt4bFLDDPxGVRNTEP0iPP0lvQBmfnMjlyykkCCy0QkdvzyVwVowj8uIR6B4JB4IhlfZUaO
/8Fg/1x+cei2jyHcCZa6Ya3fJmcIHyxC3QWtBsNAQbWTuMf0orLbrGDSPMML0vklbacteuypPjtW
Af9A6DwZEWrYwV0rrJ/w/XIYftgUqjn4ND2r5YbOqM2VoT3MGqj5xCd2RQeRgppEykHoZm8Ylth5
0VBbQ7rcw1nRX7MScJ0pz8h+1v6o7B5bqOxvaxAQW1YB60sO3JZJs3FJP3HasUetCrItMBvJ/jVD
n3mQHmj/zHyJ/9CMEyLSIDxcVpQ2F2QeibxTtRCuZrNXUse9mf4YuijT2dhM60J7hPYIhOz90Nvi
vwb9pcp6tPJq9JefUbi52vKy2CodTUJx5Ejdg7gsnGWWTLUk+RkGiu2IJ7bLPvrK9FE3Oan/uscQ
BR8O1WEnwtGdXwUGy/o5Ayw2/SWvhR2mgG/b/SSVuDWlsKDBnrps5gtM1vIhy9vC0gm0QiomfQG8
0toK4N0wsC1dbDzdkK5ZOjB70m1RpWvnsulrqPJNaFl4VOQtqnP7T6QUKkqc4cTdPKG7fKlRmQU5
8eEAsj3qf/sF6x/C7Bn3WoC207DFDmpXO4j8kGM7b3qmzVRcAja/8SlVhQ7OY+ws+pytIbGXhSf1
9xYQTG7CbGNZ5Fb9L9KRbECAZfl/vcoJ6mJHOVEn7zl+Rf1AwHKZcfusqfuFhXf6luFZKfb8orjD
h1pzDglniPJ79ir2i3GP33eoSac2FS/0feKVlaXQ3mleF+myOewKt/vQWc5G318EAF5Vte9EmyaL
NylllaXZvIDgc7moQK2K1FuuJtZxiGLhBw6pMnyqMkc+E6k2A+YbAXIxg6DYj6clDQLOahXVH9B2
mpcJlZqJHWjMezJNuGuRWqaTXzXYIysbef6JqE59MVWXD29G0A0mehcewBqmEzuMf+WhhYsHhSoz
ab4jsdAASfY5rrL7Ua32NeRLSpyNYyA81QIhCKqLt44Hire5KjQZjYQL7osh3nPVB9p109yRaNhA
fg9ZXalePtFoWuf3hbul2QOcWyyse8y1fO5gdBdiUmju53omAgfmb8Jj7leOz7hIz+W4c1UWPA1L
hZcJSG7+RgkP2ujkprDTpg6z3DmrofH8gUyKtZ7gIyndDCc+S3EIvFgrRWS/Z8gHsHtos49JnlKx
4XMSN+xM49q7a/RMAtfDS7VPyj5wHrdMb37m50hgisFWIAcAXJonHSE1+I9FVOdchNXCOYpAcJLv
pWFb8I2WorT7KToU/2/aEfAJdzwvTQkSvgybJH5BucLACg+oVpyb5ewOULUKm/y38HUIwkNKP4WX
3COM+NMjmTpUHSz+NSRNEnj6JvIMjg8eNAoDXlnT5ml9x5a4bB9jjAzjG6pK39FY3G5DHZjZ2bv5
IZtYDHSGzesdoXvmCRzFrvNIXYUzbDF3t/T5I+GwLYcwHcX4PBmAiV9KDlC8+dhdjI/WXTgtCbBr
ZxleecOKzux038kMI2TI2+9ZUSphGcrwjP1xTRub5d2GCyn93dhKo5mUGPq/OUmaZq8JMW5ma5Rr
XB7wQVR6TxC0mq89jDqIu9gQsgnjvF/Gy76elVzRD8da3DMZs04FbBZ0l5UF8/LKwp1+VuPBFttP
VIWAXYbbWEyYIOUi9oDlcJWIWJG7xGw269P2h0LH09GkXl2RYVwdIHmo+2V2fPnLk+3yIyt7t7gw
/OVUD3ARVM1t1V2X3voWdgQlDFVb3wgwwYRz5TBP/xU0odcHCDfIIv6KIFNhWtxsb1suY1hLbMZw
i5iwRRTi60u8CfPVYDp9NVHE3ShQ1WIeyLPkHQcIAwoewg4MHivmdusKjKPuJcXUTQqpqJJTQ0gX
Xxwl1lsQqvfK6EPSuuPVvKJW5oLOTeNLuNTiIwv9sqZuGcbid38tp/sZCJXcBALVfSnoRvx85LjZ
7yhBthyYp0xOxO8AWOyCmeea2H7+h0M6KIMtIBGMZGlQ41mr+JIed+yWXpgH2GB5d8UvdboE/dF1
Cr8oqLDptj46I9zgB+9b91TPbTs81lHDTcXzHGyvkJNIgFMRzy4S1WljXImSCAcEbKYYi2CIakS5
rDkiVaPypoA6flXpFrEta2LU4EznlOq2mrJ1kEVRpe6nbsP9JNxR2SvHCEtn4BBu9MavE5pJu4QU
/trKD7uDl7HuOw5riH+8ApHt7CryHhZ6EVLJyam4dIAtFm8wY3H/F90sllNCSBZFPCjUcIuKhaTz
GE/mhXTaOjyQ4pIfnuCY2vm47G5ukjeEpkKXbHA4Cv8H56ArmVMoZHaZkQkF8XcaERuWVPNsumdN
CPNrZSXgwUlnBfaQKATFx2yE/3iIFYu0XY7pNwJ15bvmUrZjvqGNaHrcSenZL76xKnsFQbuaj2Lk
AnuBqoDViZgVDzciMqI/6RjjnyeVtwwZjadaeLQ424G5QJLIPBgAYR09W9u55Rm7g6yeJro41XdB
q4fhoC/YQQP/cELWyywLEvPd2KzD2dj7AcXb7FIIXBcS+92QBbK8rj1u6VPpMsW8ymjCeJTCHTX3
dtRACqUD0ePqYQA2tzUVrjymPgfDF3JzLxR4zXZVfxcWCekLsp/Pq01VGRCVos3GE5CSoCPgOHZb
oWmz0JtLFiS9UsrCALMoC58f7Y/3xiCimiM37XL0Xc1PdSrWCg2Bd5+JH/HicBSzd1rsPY4m4pbA
wOaMUEDHbIZzZwn2MWQuQTsD8Gg0gxLPY6aiARxtZAfOmTVNcAgZTwS/B6bxduPKASkJ2LLv6GKn
Zo3rK8gj8jkc3rjiNqszKDtzzTLa2+6FyiGTDKS6M6pBJ/5X3insBUzEffpQdGXg7ZPO6+VJWI+m
TCDeK57USiJ9kPnczAlQYARazSfdyzxacOHVd+lI9bisJb8xqjKQpOC/iP47MzDXb5OEYH6IoI39
eWMs/Ix9N/3i+8VsGWKu/y29fHoNu4aviBk2thRCMeXtEwIIJzNOTWc3gLct9oWZudJiQ8NsAlf9
3x1zA+hUmcBm1GDs54eVii+GoDyIN9eGF9+l0Pv+AH5k4VKAdvso0QccTJ55gRKhELj2ftt0v0Jr
8isbuNQ5gHfTNMN6lk0zL8XFsDWEB4Q+u5C0OQB9Q0PTYsX8iIKfhD+SUNvrQLZ1uSUAg/9gnSdT
ncVewYFnaCvbvH6kK6ykQu2AyR7BdYJY+RK7ADGOuNXa9pAUkhtXhUBOhUqVB+8Z5tvwgO+K7F4s
rfOLHzD8JiPYBRiBOcfwNWWmvhHuw9iHNxXuBTYo/guL3kFxdZX9Xk0Knx5uGajIwGv1pxCV9QlV
IZH7d1Hp8dFg8Kqqa0eLLDgHt4XvQ4SUag1qT7aLMiDqnZ1gpiIN4Yi/cmlmtG9iqlBPkK4xBYt4
SYLHwgMnsQdaSnEXFN/yJqEQ2DvA/sgANN6MIzhejJLEPqMrkyiHbew4xAdF6DPZmgl7444lgaXf
rSsEywj+dBrrc4NGx4vupRUzc5OVbXQPXVH+cIaWqGDACOU/C8nC/SBkm6oXPYIrgRC3AU2WjHgC
Qc+tKAnE9HwP1aIkqNLj7dHeQhiQQa14jqcM6Ai2Bx9LNrnSI0gZfgy7oK0fuKss833Sgx/Ydq0L
y63N4mdkyc0J9cc/Uvg3gWenIqu/C7FA0zc/jLCfiPAwdRti0vLNzwtG5ng2VM/FmMU+k1o6N54T
ovl4mPWLdmcuiI3J8HNnUNNQ7+qp9p85h5giNdbfANZlS87D1q7qd3z/bXrXpcpJbktkqd8pJhYZ
9ymWI2gY+M6SPZq++2shQ3GwyIdIxV1OdC6ct8AP73kieQvbB//bkDnt9K3IIuhqeYT9t6IR8Y4Y
6DaG0G/BXIkDivcoXacNgEUYSX8KrIPVfh0b/5tN8kj+DGrCE7eQ5dwbckFxqqOcczgMYRDuCi+v
/DsTCVgFElcvn24SYWOO12Z6zX2JxC9s6h6XZe5mfvsxRDMgHqRm8EvO84/ebPDDuGVZhYFptfrs
05DDtEfEnsTHPFm1R2Qu+ZRtuSWJgF291AnGupOZOsA1Pg0THg9WGVO7AeeGrPApR1YIfyAS0XIA
RgGIsnUIqhxYJ6oLPooWW3PqmzcCUpzskl9U8TZQ77a1PM0beGcy638xYQSK2IahoJIawt15aFYs
8nmEh/tKoaS9FOW/7J1PLQEu7RaDHWkh3fMGoe7yjtI+EokOWw56jTUdtY8JyDnDjTLvrxP2A64E
hRs+lywjesAa2vtpXC/5n7Eza24cSa/oX+moZ+cYW2JxuOeBBLiTWqntBaGqUmHfEjt+vQ9rxp4Z
+8URM90tqUSVSDCR+d17z72ETh8/663TYoQzoVXcso79hF5fpd8bq6FrV06icFdEPBRL+KR7VYnA
nNl3brfo9Uo1iAP7sBXePVYPmmdytjRPYwTqZt0PjnCpbuHuwQ4q9LYkU0mWU7mDepaRLcPuUc4Y
cB3b08fHhfEjbJSuh33vqE6fAAJZLnbVnR3m2KycrFEnD8dZf2fME08OhIgkcAwcSpueGa91IU84
iI3R6smElJUOmJAsmNx0bXXGB6GaMWROnTvpuq6m2/sHwAGFwTSIjXi7GcxvpMlGs05nlFvgNFwq
jV1Pn5LOECp18gT/hJeTi6fWesjFir5clI+/dZsDzCKPE9KEl65AROkvraqau6EoMKkQSTS1gBlE
2YI4Gmp68yi5+Bm5vej31WCz7JJpQx+ZKsn2ugKAAzurGrg2UpI4LMqJV7DkCPgNM3e9o1mWHC4x
/YjO9xjOL3sX8f5LTT3G37pDG99MaaLba5N806szD1BT4N3r1U+vTkvGrlTTOq8O2RIekReJiR5c
vzCGBwjTdF+klkYJYC8qb2PMsulxeSW4D9chmfb2IOKu5rYEAKrDN0rkl5RGEUoL06bZOpTFGIkC
FZxxBGU4iUqn19c5BMGHjQXH373IyFd8n/TZyz8T+vwYwDKxpbXTjtu42RfY3Y1D7ooB9bSlaiO7
a2vzFk6fYhAXhylyOiPzcX3bjGDMxcy3CXhpOklbgvkt7kAuHEb8aHwZx9vsQNYSQEBRjwlPJd3j
FCNFVLEuu1alqoZ7RBPReA+hAauG1G6JuZkFctxCesyfodphCnFbgaXJmgeL9zJWiviQIARMtBcp
Bgsa29XpVPXsToMKb5jxaGUdti7mmcjwFovTS0GOlQhUKm1kd1v2+VPJFL54FjQWTB828dPXirTo
wgWnRlANNGhgt0z75kdTapPJPTNRkc6YisJjFrMFisGvohm7EXDxnGMZ29u1NVAkykuj1GsfLprt
rm7tyLW2dgjQa2sIcC67bdUPSMo4HyDcgiGIrmE3tDqDHLNZsgPXgnlXROXYqTPhU64vW7K8sLdp
RhdTOlJ2REseexJg6mWFX9UvwKVuNAyQL3juKGNSrdHsU4thU060NMrN5wzkc/lReR7FveAy01MV
2wIFtiFtZJiNfehdY9KLnWW21AJQ/sP0KIhKZ4n2Zj0JUJdVahafjaU1zoYzsJd8x1XFMJo2eLN+
LGVnRdec1Wp8z5XDoAT1vLMhmnbY8uQ1zqH7QAS8bVbdXuPnhw3n219MyTyrZU/R1Uw8mgWV9Fc/
cJQArtBiVwSlYVoLBMZkyBr7qVeE4LhTD2CWmSd78Qzk2zU6Kh6crnjrU2goR66iqU3wTFVUcq3d
nK3rAWX8Nn6MpE55R5N7Ok02XoQCkOiUKd/1U+8C5On7ZrxilcjFTASA60escaWktxgOLCe332XM
XWYED1nZVHMtymV5GrSZsNdIurJ9QW2oxNUpXKd47MEImMR4jC7KkHtweDBbjeC3GESlQmzSKTnp
+962bI8aJE4G1bRHYBsTDRNcm9TvgOUY/uNEqjLtUdSFruSqcgsl3pdI6baxXuw5IqJB5w6RAN4w
VWluaCWTpfKN1nDLB0HZRQWZQKfbiwhOLkLerDnIeMS60GFUGixkNZp5Q2cOfpjTYrh81+yCnLf8
PCxlgQsLV/QkVx0ZCi3x41im72mhLbB+OMQ/RWmczPihuuq9QcUwzBMVrK5+KGqdgqCSa/WUxfht
VxpnMx3fqkOUFFwKQNtV23hZs+V8N1ReECcLEuZabwzCAUFt4qB76BTm/gsj944eJbJK4/ADPKU5
/yhtSlVP7FwW75fhwoFdd9QyqGPNsVMjgcO6e0hIGYGDddhWcNmQezwV+FnrS0tNi9qMjRzR/dq6
efSsgebtFsKYQ5CnhEy4Bvk4EylKsLFf9VCpXyTAY+thMtIFQ2erzfldWCz0xVuRLVJiO/RD7mLG
uVSiL2NxEqUoflLN1OZbenM1kxyddOiuHZlU3Q9Y7KPd1HAXKdepAav1IlvGfw2j5CI2ar+zbPFJ
sbROlY7iKXyiFJ3N2hqvI356l6gwRGDM2O4GK5OTfkdok/mZOZFGkI8hOTuCIkppJmfIDQKUmi5U
FdWG0xeVeTnJ+5wt02KsUpOSFGyTg0GrsxUxOVwjMqmrlkwj1+DALYKRFdLkJXMV7BWHvIW5JwA6
85KP1EGxkWo99Wso0ukhM5GJHXRn3e0DFF7Po9KCQqbwjhyRcj6I0jWg7kI3/6RoKGyZaUfCG59S
rivJxaSJeVx1kxpsaNe8XCtvwBF/spwlbC7jjIp3GvrChDEJxt75StDhzOd6Yp+CLzWE0eGlhGG8
tSecBsdiJO07Tw2VA8psEtRoeF0NUk2X2rZrvYqarilmnKMSGqZv8mJtsCmnr+cm72RRJnCFGJT+
rBzonFiO0tg61GPpfg9JmaZrXWkDnrVWx7ycJsLyNT3z3srFwByF6SmUK5cR6LjFzEefqyaF9QzE
yH0iVNAxaudmXWvW+FmDAY79heoJSCC9nVmHAbtYw0iOtZr7fYUxlNis8cyqMJ9Nd4RFmALapeK4
gIdD2CftzwhAxTvTaRGBdGgIMwDwLH5hH5iPVeMOm4Rzz2sfJdU9Td9yM7AXOOsYdy/Czr2XUI7T
e89hyaQUAJYCw6UsOU0MiT9dljfQ/aEWuTthWBXZbboVGZqJSHPY/ULSWC+j6r47Ze3e2JoukyWO
PPWG9xzlbzlK8RfkMfVh5I1pr50kzh5vLoYninuNJ3xgEzGxJNIOwJy4oWEn4FBVddElL1u6hs0W
azvnSeA/yYhrYaRn4ZdRO+YRAktOHk5FsMjbWf0iRDod2d7T87K0lDWw+ymnL6H3kR1YBRNPmBJk
fp7p+vZm4kQYR3hk3iPke8q04LI3YyYrN9cvJ/GSsgKeS37t64DBBXyMKZsPPZbNtYggerCvkdG5
CwmK76aS/sCATWJG21sfwV8VHpL0kBnjHblp9Ei3sat1IXKpXRaVgM1YlXhYluvMxsxI1kOzKIDh
LeiodRPb3k9ZE07wY1a4Y543zB8rhcNsndegTQtXYqmsbMnBFM1uTN/Hobbe49Gtj4VJ0cZaeU5d
71BgClJ0ThFvG+cmdjIVre2dl2qjvaG1J3NeY6Mvdng4ub2DPXN+RVSkcRrNYLj7qDLRgBw1LOO9
bYiczH00WHvwQdEEEVOW2qpk3M7dFBadQ6RNnwgFFsZI72dotzYNHUacBIAqCiJgoVud6kKbzTXT
g8LyvbyUzR5VgMgKyTCGx+XcgA4k1pnryKKhu/ge47l8PaSZfqazfvIdaJSseXbutvsFn97HAOlF
+nS9s8pUyglbglpj/DwSj8r9HiW2ujr2gMWpb/mZP4CbZ4S82sxx7zFHWoNPG71j7ew8dUUgsrZD
QE8JON98RvSJUI1jAdWmw9okYVhEbRWa28Z1huLI1kG3cCqJ3OXY4cwZj/VbxrD0In9Do4fdMJYF
iGutJShgCqu9jjK3vZXb2dpPE+LQp0h1AVEkMuUn2NgeTM2CDxGdNC/eHVfHj0yIkNDjgAUVrjok
BKKhMHiozu7r5kHKjplVVfbIxZ7hHiY1d9YhzHB8Bp602NSkBh6sAA5Dh/Kr419DD2uEdZfVo/G9
He2uPBG+aZNr1XTiXRd6XR1sORUXzlQI9eSF6TuC3WFh4+JQRgldNdNIozqTRmzKCMQVf436MRvs
xamuFVp0MpTLsjeJZkrYU+Fcxdsjik+tybyM/SvHOZiXqKlNkBQcygOE2eLq6nHDe5BypJMz1VPE
SSJmce7GxHYod87BMtskRR/avo8PVcapzRedl14xNKir5Lh20DgCjTuPgiaiRjghQjiJtRY/eyUh
6R+EPsrpXEaIZ8xzZRb6k7Hk2IviyOCaiboa20+M5Vw/pZ6Z1teu1ovpTBK2ap+ztDKJKddx7eYr
hN2mwqkIXn3L/pz+W+7GUh5tRxDJjJjulp9YqDLx7CYmbIyxptGI2DcpzTV4ANoJXa/sWCChihdM
8aZS81Kw7qm2+KzIPP+g8qrxlGhxkQd6nFcC/UdqGAfEJMIz3QTC2iZYQMFwJjMMLbo1mdqVSDjO
/nboVO8pMRXPIp1qhcU+g60MfEwj1LkeoUhw7fA6DWdqgBLjfSQB2U5r4D6JpKcWl8arpjNI8+sC
dvGzWDiovHjE1RFjszF03nliGosJEdUgO9ObovmK9OWNmxYZDYwWxnFjS2A5JaIbsZc+E3Apnd0y
ssVYj9UgWXfZkhDdcConDTet1aXWtp884V5JcuMWXjFhH1P6Y0P5SkuUTkUO9yPHT0dmlASZqbEE
9hR5WbzKsWRRlukQ6mfb6BkgIWgq92dtipKTx7ypDAwCFNWOxtA2v3cc2+URxqpxzAem1DOGNSOD
O/BeG07TcPifq2nNnqQqr3nb5/2B1a4oPuOwEtYmLVJDSR/DTkr8LNQqdZcT8zPuJ0ef+/NQxVVx
RwrBWVB60hnhkBOAh5dCa7xDl6Mwvc50fBoB6gF917zbo3lDabBRPmNWNGagn9ymrwa22XheF5ZF
0T07rBwR106wknGzKi2yooRYrzlRJPmld3Hp3N+4ZXMwLzVPk19C07awHc04UH05xI0TIIMUOV63
CLUzmEB03ZgpqnmIefeam4JliK0hdvNfNqU9XSDGuObmr0nnY5qc4kmi6aSb3HH7we+TDKuebcdM
EOUINZYR4IyvY6q85m0pbIcJlOW05KuysaeNg6Er+GniK5nvjY4KL03sWZcm5WwRFI2Yv9PiYbKD
SPuOBJM9EZL3aS3NSM2g8K1G1mkspoZnvCgCp4TSC/aA5CyY2DNuIr611ui0uKvZD94MMHH7qtFw
w7QXSeZYcyMamM7r7U9zHPVxH5lpBxE+8dphpxnI3NAGIjqynZpqQLh2aAjQMSuWGt4+KKfa5Nl4
s2aPSevI25gOokhl6Ge0lTBoRgurdrVH4yQcEWaJBEggIAVdkXgqmHOKcffQgdl3x1arhWslmPIE
1Gw0eCJNRLYjlXMNHkjG9VSYFzdBkv2zs0blHtxVa+ZJtAF2R7Bf4rWiEux2vF3xmlruppWOoju5
5haxgrdqvDohw5jAxJvzAfB+/BWFPdZE0Cl0I7Ruw03YSK3cPHCdVa9Dks9bxth2H9SkU9NgaXPN
2rF2aTimOD7d6VUIsnmZU2OBuBeqF8dS7fzSYHscaGoX4/wjGVN2+Utlw6bhmR2nHUUm8QVajF4/
coYCLu7OzWzuuW1EJhKOC54EcbatemOFz7sZL5g3jWpnS7g54PJoeNmEo8f+sFGFQcpGtSI5J4IU
xRq9vfR2sVBzRVqtpmRy5SaDGx9hzafYHPq+ivEvWNF3QACWAWB2jI/pCNXystDOuZy9se/sO1iJ
Sw9SE66PL4WwPx2QtdFKqoRdjl41ebbLZkQs+hfb9PaZRF1SLNMH3lz9R+QR9uOKH7K3Osrc+A4c
gJft6cBTy6ZopPMI0mecAvqWSAaxSo7VdWFCipGIvHFG2pwVhGOgPWF0o2SVF0Km4tWGzFcfCQ+H
5dEuknTiGcExgBu765j4eWVoQ9Jq+mDhYajZAOor/F4ArbnaBglxqE449Te8Ymq5cpL3DJ+qirLm
QmrmT0xU1FvaVawDnwfBX9wPvZL1KR3tMT0pN6NicSGUWQXeUvagNNnO/oAqhfW+LHr1uch6HIKQ
KuiBXywpeLMtZklAfVjmjd3FlhOo2YVok9Mwaj6bEnjKT73WMMOiqabj/UJtyeyLwTLrbaOYXG3d
nLvWivWyp35lNl3Xr4xidJhEDyVF6BUryoa+jvopm43uFxFwSIHE/+y7sMGVhAuux1w/2qD69ynG
nnEnXJHE/sBEtf9ZMGGHNx8jhAMuGVW4NZlz6z7Oehjt+ex4z1Ev8G8aYDnyw1CIrtyjuyvNR0YW
wwZfFrNBKeOqPhUEM3aSVkKXjTwQGVyYxIZGAykWIPiXXnP8bcCKXUx07+3sFlX/KYs+x3YyuB9u
TY+pKo1mK9tSXAezcbGtgF1/zJO5vpN0YvCeh4YX8JagPMdzqq+OCt4bE03HlpeHoWC77xgPNXOC
z5Z1cLNgOD9Ibaire/YQ+sUKhWNtTSfjwGYC0PwqVOxhwlvaA4FtG0CiMfkKGfaJJc3YJrHQi4Ck
vh0Azi22cBfmh3rQTKJkJbg+s7W/M7EbnuqYovc98Sz5Y2ZFPnr6JPZNFy4fEFchvlau06wJNjGj
bKnB3KUKNtJG6ydLcgfRHNOvy7h9quLJPrQtket1Vg/YUROk5gcBrMWEcZraW9xRSVDqVI6C47Y3
FEZgsim84YCztdc4ptd2cgEG3Sf70rAcrgZKG9e9gOxXp0m4j9tlpk0T49+KdG3yptIUvOtYmxyb
RYLjewXcHOe8bM0YHwZvnoG2VsRepq3d+ArBOG5opo2JpAtbN8Zd1Uj1GEYmsgJMQ0gZTAUo/mtI
Qp0nGjCaekUEtv9JE5kDVLqF2g+BQWvPgmlC60tUCRLEaTZTHtqUCxu8dpZEimCb9BsiqzPgcVO/
Y8jvneKMFDQBwuXdGWfzSosrZgeOmBaQSXIrR57jONnTrJcSxkNSZFkVPJbWGNr7RJ5T24FRvO2P
mP11aG1DBSCgywAccSFG7Q4CzzKe5tJMqzVwGrIbUF2RmPbalDIgYcNY5NvOLsx72CWwTYe82epj
q45Q6cwtQSTzzoXP9ZI11HVQD6I27PrbxygvVbt1Ew/WheLwxirsWp06GhnGXCYpOC1WZuIK5JEK
LIBfDtnM9CFS0vBp24OmVeuWPeJzJtnwEuUws5tmLJ6quTXOzPYUWXGoNi/j0lTUlzUu4qCLoVlH
K7GHstq5pLS8IKd+GN4msBNK3Ye2YWtYjjU379CDTU9BMC8hRhg0YRpAwiCql/Tc3yY+3AWYKjU8
azC24Eo8QAOedqrWxzekVtiAS6h9JtRJ7ENrljvSTeWeAFE6B05EOs0f80Vke4uNc/EhGmiNG7PM
RtyXlIZaa632FPRWTn6cDMpBT4MoRT7bYZOn2yl1C9D4DBYL3bUhXJaKDO6QmILm1WaseLU7TnZ0
WS7TNlHZ0GLHTpbwSNJg8a6eS93Sc8N6y9ZAtnRrzqkb5ifI9T3dLajxTPQEfTGa40pfd+vke8q1
eXSizmIuYMO5Vqa8x8c1sTnjc3U15Jg9G51Qc92kzCX7/ueo80b1StXMO9O+ScsKPgR1qeQcOfVP
4UJpNcbn7aAWIrQ1rVrhXVWD5IKSk0a/oLG296XF1IuW5kQdhm56Aj+TWhctT4mFTKzv9DOYSwL0
CXKRn1q0TW06+LxwEZiCjBDvxNAeMNvpbb4iJUHoOKnLhbeqiZ6TgNVF6+2vs0CK4oaggw9MtilM
E51iQI8i4HjjAvo1wjvc4YuYfIHNst8upsg4HQpZe8Uz/k896fyi1aTbboAT0rpKeA9zythV905L
SGUsRQNPkrZFSGFB0XEO7vxEX4S0QIi1Vt36gqN6X52oOV7yK+XIon6dx3bgb1V3hjUdpN6iiO5V
4yD3+C50EPWJ7XEgp1fRfIyqMEYkyXiTkwGPfMkE+3bJ2U6HYAXncV4Lz/IeXUo12BfAjxDzweae
nX31HU85pOhWUxb6aBsvdpAQPDHuDV0Kbf/tj3//63/++4/pP6IvBn4Q2aqy/et/8vGPClEqiVD/
/vXDv4Iz53+/v+d//sz/+iPbr+ryiW70v//Q7ef8z/fwuH//uf5n9/kvHwRll3TzQ/+l5scvTljd
78fnb3j7k//fL/7x9ftRnuf6689vP6q+7G6Pxlyz/Pb3L+1//vnNMOXvp+Bvz8Dt8f/+xdsv8Oe3
5x6tPPn6P9/x9dl2f36zrL+4JqMmx7Y009WoIf/2x/h1+4oh/2I7psOMHWeaazm2/e2PslJdzDcZ
f9HxYJgOYHspeQvq3/5gt3v7kin/4uqSczKREvntv3/pf3lZ/vEy/VH2xT2m667985vk4eu/vXq3
XwoXm+l4mmfhL7AkcGnT5Os/Ph8TRht/ftP/rVbd0DsmBV/K5YrHVEZBGuauPLSBgCH0dEFSZ/Un
wWQWz5ypkt8NlNNTB5yvLCa8myXVhicEnPrOMLR97l5RJWJrUaekTqcD0jBgYOZ8xkHLOOPrWvbd
mCxrUwDyPHjdeGxE/FPhE1ArnbzLGugfdXcTuzmYjQGm3lhfLQq6AxD8e4Ul6Rz3CVJmoccblBuc
Ap18+P3FkGBzXiwqqKvmF0CJ6iERyPxNV4CpTdLjnBkD2QXpBgPDdi9S2hnLtLERNxcI4bbv5Zid
/+kS+Puz/c/PrqFZ2v95fl0b1zPGMp0bL7Ltvz6/Wd+iAzaSYVcJgIGBCSGQrA0vyjDCC/RMTIZK
MdTqx++JjPKLPtgGpdPj907v1h0Ohyejg0dB3Dq+Z1hebg3wUaBTQ7AtFNDGdE3lBfLb6fc3sjew
npvobKjSvE7Gi1sX3TGZwjKovcR8teLpHu2xeQBw161wgc54KfAS/f7e3x8WXtnCDGTM4k4Py0LP
S15Nt/8itshtTh4xbRxs3Wues/plpN+bwDbOTzZkyROD3WIftd7Nt9DeyU1vF+t2KuvXwgqzcxyF
40qj08rniF3tvWXQdl7Hoo/gP72YJJ83swvUyJp7+1oVwZRlGLUl5hDTdC62bN1LLFkp8XRhFEfU
tenMNNZupNK3Li2oAZK3h+285C1p3IPR42+XdAqH+NZxDvPibqtGVcVmxBPmN0W7WjipvEowoQy+
jIQzGx9WgNBVP04PJieVFUH80h9qTZwbuaQ0LBTLx+C1RC8ZPiLaxTuCkNl+MatqG5Xb37/sglXu
Qv5mDyPjGPVOzOuq8pUkVH8oGQ8pXLW0DjUzAKGoj99TSzVwcjubessofhdavyvjNJl9OYsMpheb
7fNobUaJrSqhs7OAoATjdipvZZvjxSJMeY9hcV33lnVr532vzWk4mXphBvoija3RLbLdaI5HNQ7W
Dr90HO3w+6XkGNf5jlb5EPfEFzSBa6o1e6eZJmICnXOmA805T/r0ZLCNADZzG1re/rFwnFgXNqc0
3ZkuVpxm+0411dmLIyzR/UYyqLgURTeeujb38QBQhsM8K6jClpJ0TVEsVTUWPNY2+pzEfCrpLtwz
jnPOnYgldpAJNh87zkeLycU0Os3d749EPsT7yaWgII7pzrSYYPhsIAb8mzJbLd5Uv8t+xN/eFPFZ
3SxUwnvHhaUwFuXtHX7Gp2EW+WXQHH01JAij6+kHGlkLjnpZMy6qz2z0OOiq5tzrbcFs2CPYqxBu
I+BvSOu9dYpi+XOAwn4krfCKYKudzb7f0YZSnxpreCr0yCMuWO+HXP3Eo9htcQnYCE6LvMO9TLgl
+2wm27kXLn+JyZ6Hj8hxn2TGgZG49LluKozLOg1at2RCOX85S/smqed+spZOW6fcYE7D4F0HtIiX
lKK1jaxM9FoM69si9Z7GxoyfDFVfSY49htSnhkjkZ2Kp1TlC/j5aFHQ5RlFdaBDC/8mUYU+vTL5H
IWTbVlfOvT0tzv0kbbFp+8jDQjftDNg+Bxs+/BmLL16rm3xddlN4qVOlXwjl1LcPkkbb5AZzYmWH
zn2vz4avTzWexdsDptCSfXjKzkaxgKxvRZx7IObRcy15okuZ2Gv09/40VRP1KJF3TykSw6JycrdC
4XvjRuPdd5XBoKyeFv8fn4to4t5RV0Nu4fZHwP1Eq2m0LQY9DUXLZmliEyjLZ8TRZo90Xa6zzCme
PZ1fldzA5vcX83mOt1UrcBUmdE3S5Jd/LDFog9//9bfPTYL082JqF6mVm55j268OKGGeOc67qDp9
rcrGxKt5W5G9liOLUFiIJuaK70UOZNKmjNpTBqVVSWpeZVYgtSS0gYg8E6t0UvVjlslqrRbi1Z2M
KJvEJ+9XLJc0Y7ivMeSNgFZWbSfzm85CvMbw7dAT97//0Y/luxt28jAlNtETYWxB4D52kXuZHbwK
nnVF/Ch9w22uQ0uNoROvrHp5a4lkp1ZyLkLipQBgG707zHl8bM2bM37extjt9fJRH8QWDMV6cfgU
pkvmphsco6QitB18gVWCIdcxxLYR2aHJP9CAzpOWv4KDo+LeczdxWgJZVbt+Mjh6IgYzTZgzdRAg
ogvv0+CcSA3t5vZQhp4Cq2NhwVU9YDKRwxSkVAa5NdqgpuNgiv2ZgIsh9L2IaNeV4ERzIlU4P5ec
Fb6aDyO3AW0s9iopHhAVAzqJVgW5BAaG8MCF90DL2T6Unj/QzjnKO5bTjamcba/x3ujDvSatM/uc
xzyyNnk4nmMi9AQJUA/9YqJrIHG4X85nHYOpQdkxTcCEZkVAwfPQWr4ZMuCKY9BkBHN7nPVuG5jo
ClgD1rRfnOiWON6exNsTsTji3rwRElFUUU6PvcOWfLllUeD1BEb33jPBMaY3icEA5KJm4hwSVMcb
KENJEThNtY116CbCYNhPnIWFKy9cmm/1jWo20DvXnT6CNo235qQHN92EcR+FBoOPwxTjy3SEjbfC
Ths4ZkT6ElYnZ5/Cs844W+9CUe/bqSX/Dewv0n1YpOd2mXgdMFDHy3oMy30UUgUzWL7ejKew17hv
TEcx5y+qci/ERaiHRCuYiVVSM0pqKUjn3vfMCvFHrZx7IyFnMMWBAK/E6N024yPomH0f/syrcA/q
ewOs9ARv/CZi33yYeMyKB1QyFOIVa55vTcVmHnriVy5y47KtDGOj601AMmvbRM6DFtEHEuHRmPFx
Ajv9iPlpGteW5pTcN6x843AONwZGyHoexBqMYndP9PeCOWXTlYtvwrLjrk702KM2XuFhHI9mNNxh
kQryGuI1LaHu4D42ao8Itcn5xT5jwyaZ5p4RXzeuN99oQN9pmTSp+KSwiZ/pdRjBbjLG3PgUA+/M
2tpSgcoF9qvL24/EDYnOxSfyCD738yD0Izve4Rb90YyEd5GGATP4hAsOWl1vhRQBI8IgNtxNIcR9
EsmXNGrPt0dJntFTCKvirqwf9YgdD1dO7txWvegBkxx8N3kZ1bSjAnnTplABxLyF37f2BmIgqFYh
BPyh/tm0LmN+tWHqQk2v5as22d6u56Sdz5TA4F0zj2Gy3OdGeuBv7lOxyh43iLoCLxVwI26j4dhC
m7S3t897yjlDXz9xVt4XNkJFpZ1jTx1AS2wkb+i+HleWVvimPd8BeloZU3e4/Rsa1ylhFg7fkoMK
+Gl3b1oxfT7TIZQxfdLZesDuRZbo92vcygu8xBUDwSB354Penm4vcghQdihqboAtZ+n4ZOb0Ttjm
XZPI33+50bD8aZiAoI2MBYuX21pYePOl4mDRvgHR9k12qi62ld4pHrKi3/VM12aKpOimj5AVjfky
OuxLdWzsPb3SP27rWX7k7vZg0XehFm9PdflJuimrGN0GjgC6K5/ZtK07MnDpnN3rWAM0KnYns96M
hnkvJfzXzHsz5cKUNj0uNVvNN+VFeOSz8+1V6IR8IAGGc1FumYJB/ZvPnoflSZVvAzLK7f9y5NtI
SYgY3XmqxQ9utFuaT9/bKLyUdbluc/vKyDwoGCa7Bp6qpL9jkViji20V01DIeQHvqMPkmht9VhvD
Ge4kC2ZUfpoQZsvKfpwkU4vSDC/QDyDkhuc+Fc9VtiX2wuD2VJrjlqiBD4lin6fWWuGvrAG+zv18
TqfxsSaUGt3CsZWBOQQ7zmQtL0yv95lOho1pK84qKlfku8QcXhjdGl6T0Y7AB8gzsa2JV2apvQKP
j4DIJB8L+sS84EPu6Gce5/nqmdc2yx4gcuLGyDnq8mSOTrd1JlJmpuXubNO4EFtay67nubLfUhWW
PqmuUxJN7x3Xr63Vb+AzQRrUa6bsTLPdp7ZPTmMJpC76MNuHMPJeKQXwXQQfCoXOqrGPuV4dYhto
rFceQ+Nm/i6idwzKV00IRjEtli01bKWo+W7rs9KjN2uwzoCkCtJtGCpvwVbaKYB2syIOO4oLdxH9
IDJbVvaMurC4zrWO84AG2W2cwatSkeP4BjJEjxpAS63fxFoB6QGaRBWdwnz86dnDh+wB6UH/hdk6
Bq3Bu1AsH0m6MTWeZXDIPP3Zw5fB5Jkg93e7xDlrhvUPTkYnRvkbZqVb6mQeLDJKt1jksWysvVtq
3F0eDKRYpK8ae6sDjWYKn9rpMln1A104z1bf3odKf+xHirvsZ2g2Vy+2gqwmLqIYBhMLfkNgKVdT
Uz+qcI2zosS+tpyiufwiuoxV8m1e9BetpulkUOqj6yO61BnCVsPWtsYX03EbOiyqs8icZ0S9zRKD
jk7qHcfsrWqXADffbq7Mz8qJPk1ePhLdWzOaMNK026UUh3QJcMsRexHmcXCaN42LcJU5DW/HS9yo
pynx3m07pVdRlIfkZ1PFR1XLTVlPnMN8T3HMrswX5tuBYhqHPeEiqgvG2kdzzs+dl/tOnP4cKEvq
VYjjrlx5gptrld5LjPTTSL8I6yE8mYfWkxhMejYp+mHSnqXWPqT6/L2cirsm8h7p/jhDJfsvws5r
N3Isy6JfRIDevNKGj5A3L4SUyqQnL735+lmRMw9dM4NuoCFUtalWSkHee/bZe+09Jo3705lt8gt3
XF+XFd9Rhh8tY5SqlFdHFKsrDfboaZee7W9POR/41JRo8qLwu26Mj6b0aPjeq/nyluXiHf/fI5+Z
16ERuHy4j8+Q7JvyZ1vERcd1441DvzN58O8oialmmsZ+cGWM2EEblaX8qMafymp+jo55wFr7M9N5
gGa0XUjlg5azMYm1GS6P9IK7JxP6FRxMzu9b+hm4P7j6D0Fj1SP8S/OELfldKf/CzkZAfLinexrH
JwsWldr2LFmsDUR6IugUzUpyHhM2EWQzlUNBwSDSUX3NcprAoCS5mUO1xBo1LJwI2mnfmVUe4Lfg
l4DXXRC7SIZ+5jZWHEtVOmyqjmVubK44W3jTMoBFAluF5lCZOOiyJyzc3aMNvXqDiCBxJXCpKWJi
Ao+DdGs7bxuIeFYnjO3GTgz15G/y8l3JZjjgmKBSD1Cn/bFqbA9VpO0WNKtifTlSf6PF2Tf+YuHY
Dlv2njYBR57CbRqPDW/9iQJdRQwo2AuGt+El0ZUT6YE3M5keaLZdS+0Gg4Kz9xObmzdQsTDR/tJO
8KyrhoOrIUwpd+dssTHJ2bR6KC0kA4ejTHKmCCH8ON1Xu5uMqUHQQh20FWRTMEzeovNvWRiQ2fKj
TfDuDM2kfeJkJzzVV7ToLCaZMPtehsWKrOBiMpMNlCQN3kIG5gM7zboAz8SzkAFoAybNNw2wUDvj
z3zo6oiSjtvWLQ8LlhyUsvFzqZ/0yYgcW6GJxt5pFeCbGEafu42/tmI7YqPZI3E8DFb9AOq3i+o8
uydhXial/7YrHoS49qSc3FNnjUc235wyjzRZHpJEumyAafIz29HJtfhlgTwMaNf+0xsOrcZF/Unp
k6sx7euQofUS4Yd3xSBR8ylZD2rV7vgkHo06eRyz6YqLDzZQd8QhFrJ/DFsp40Yg72lC8prxdRqh
ZQMhxtgSCVDabQJFGZx4qtHGrL405CEHbGbwJAOl/JY4hOjOgPevFp5u3G1cyj6euZVyLSbILIdi
ZvmjvXRJFfRzut/EN9ktn+rOwMk5iwqLuMkUwZTzla4kVLY8YY51F5XXD+rpOwxrTxoYq1j3KH1c
Q8xSgXIAhvSyqt6PGxhZJw0E7/agBrY/Ica406Z8MMQ+2WM1nQaHX2GLgwUDcbiu1uPEJloxyO1I
+cnEyBNvLNaXPpqB+gGsblPjBSih208dD1t1cTA9u7JQOWoeUdY4Zom0SMmVHsywtc2nRGquiLth
ng1RWjlnayqjRWNVGP/ROfer9ccGZ80C6MCjiwe2ri+yogfLModOPe8EmQMw0w86u69GdEHOBXCL
pT+1iHGmNWfunXL3xabwdVFk0KfxoW363zP7N3kivU3Fo1MlnGPmoe5IIaASh+SF8rtn3GNxd8rt
JtLHYr/oJn6E/NlK55A6ds9RzxJNp1qqnYTIqAZq9olE9sdkCwbdEe41leBZcnW4m8racBBjGsWl
jM8oA9lcvoqHPvueRekvv61uOqQ5rwq234YjdoNF0oUXzYfOsnaW1WA0DH+St/Oqg5m0oReqIlAq
v5MQ56fOiXLHfMxU+QCykGCXgdQ3W8m3CQoFIAoem3740ynx4wrA3qU2ksUrfy/2tAgEmqEQ9cI+
MTUiamAgqOgObIXvZH1KbZd+t8jACVr7TyHO5v00ij3boiKvl18LPCkgUI9yzJMyq6AR0qs+iKDQ
HsVoRmq2/s4U46Jt07EDvIypJ6SDyyftc8tN6RiXajg1w82wipdmbU4okjfbHhiQeODk9LTJADNV
ETEKvQ/TL2i8+3SJwy0Bik46bxpzxBybDEHxPfWYW/QqmChs72wr2PTkQGHbuVe6wLRiJAze2tgy
gqohSqwSpi64QDvilEKG2NHF/D3dx8nJ9sFqhX1chpT8+ax81lNqmgT8EpKNJXpIaQyTl8hKDbWY
NEAVf8TxEna9c8zZbLus7q40LHglj0ypfY5q+Yu+0tA0SUWryquhExNO5CjhXbYaPz1x9DRZr2Mb
H7dm8ht94d1P5AlArccrjeew3BPw+J6NL2v5EDLQBUv/AUt77CH9QYJyUYXDSgdEOedPhJ0QRQ3N
BeQdrhuSfSLR2Y1kZsfu2lJoaA1vTe/4+NBTlzKKQFs11yEgB0nVazYzLDSybrp1ILEcLp2CiKXF
Ph+yQJl2A8QJJ806V2jGGVQZPizce5IRkiK9zfxTLcRlnlS3pK26xcfJwtI1vKpVb7CTI9BYsflV
qwf+1baWvyQYyzYl8WZjejXyKqJI4M5wPmjzrl6JnFfpfsV8thVZtOYSGEZ9gazQ04ywPZjyAInc
2WXSdiD6fBzK+byVcYBe+NliOsAlV5PVxVLKtfeobyCXpe11o/nHS5EaOaIP5ZKy0q1d2sEOI5YX
t6MY1ygZbFl3cxXx1haHnHoqyPtK3HFjYtEp4ils3D3vh6fhHny3jQNw7aBpIJes6aGXkx199C6B
IIzfSmRN2I+N8kFvFICldRFOWo7vM/fqlTrMOg5ErgELwh3S2VinGueSpXTxdJTg5nQylSCRFvVW
oAbgO7uAqUEMwVupQAZVvxcsnAUow0u9PNPAc9c91i86x3yg4I8bFjhk7Od5+03gztOBSc4NPX/0
vyC4MuT38PlQd0sqy1nE7QhvZK4RzW0fjepp7ZaISqvnZMgi7vJf9RyfjFS6sByJJnpE96QSSVeY
oBqk7bHT49AR4kKzcpCzf55nL4mTwMqZx3G1Aky+Kag9+mS/GKO+wpTdkTjwtGkOQf5B8GRBI//O
e+2UkTPifCbBiiUCt7jfbbqn4KO0JulLn5j99I6+y7Q6dZPzmVVk28u9goeiLqWLNGeeZrG8nLCP
uDh5zn137Td7P3f8X9ANzpvvqUAOzNgUBY5GnWxV8dbD4SCvEaVe+xxn5GjYxEWbiHCFLu/vMQ9H
UYGLvJO8pcaigzly7/nwliU7MlhgCrYxR4gQUP5uE01gjRiu7HIJy8G5STxaSk5VxpB59Z0Ca44H
pt2d3lfeOEs3ol1RQ8066IuzCtaY7gg+qE0gYfm2xROGAd/UBxzpo2+Nj3KH1QIucv/LiZugHyU/
xZpAdu5kDZ+UZOYkYCm7hDhxhgYR0IbW/JgjowfAovmBAd7bSAk4WE6FsrftfWUnkKg/JOVZzl/k
4mvij279UJN925zUdzgK4Fe7sBICR8ngwVeRvTe79cCreJMHpEYIBR07qZL7sPVF6dRTrlmBCUST
TTdSHK29qXBNeLp1JJKnnMD/vOQBQ6CZHfuYHkGCWbV1nrhvqcqE9rexo91VJ87Fqs+RksaDPZNj
bn2mJMpLYO/XRZBa76wrjyqwD21I6JBBKB3UW1J/DtKb3u6d+Jjr+oVsim8Nv+cKJoMBypKA40W2
9mQz2L/9yXJMQHr/btlBYRwXO4aWpO112UTQ+gTC6W9Cutxd4pZ5UIfhvawWjOTo9jJ9bhmYbVbV
B9vaKVm/N3mLlDCPUumt07UTs9jdB5N5Mzxt7JE3ezshvY3dG40WQY91T9aMC41WLNzliMBelNcx
QC/FK0wznGscVHJxLUrpIS3zva2wkKpQ/7AHCUKM6vCYVwx5VK77q7J6M5LdqnB3oZG4xB6u9hNj
FvCh0dEjM1lPEBMpuV4Ql5rhQJRmilHqQJY4uxUsPceCLELKBPhsF9qt0YJCaZVTmqTKSesdXCT1
4OEdiR/S+5cO3Vs1xgczn2yvwvwKe9LpTh13Bi6mHQlKa1ita0Wg+lEqu8MoMlwyOEnr4l6JwZrl
BLoxPVIB4WkmrYQABcwz5eXDHgTG4LdLZzzJSorzEWA/I5Z0AVUjnyw2JaxFVq6BWr1vlzn+3c/a
CanzzZGSdUeoR7/I4Egjyer/sLZcjxK8PGb1ZD3+/dtOkwH1Vr3g1sd/+vcL7rXPbDTezE7pHvLZ
qG40kyRT+80WzzjSZum3WD2uf78QSrc8/LSpXxOyPY4YEx0Mam9QlwR++mK7UqDB822jpmXKydFV
PbJjHPsMPyT2c9LSj1iJ0P0E7d8Y82Uy3uYjEI12l0Gx8wjmrZ+UaDOqb3w2DFEbBMP/lsdzaBgk
80JdmJtbia68OENsPEFqOyZznHxYE4g49DnJAtWCJ7yAgjDwmlJYrC/xwCzf91dJoaaH5G337RQ/
uiHN6IlLeUefmIFtVcnh71/VyLpRolbcpix2Ae5833FLgpodtXoWgwNAfNV7b5inOWhlW30R4jiq
o/FsEw8D/Vl3x2xz4Pkt2btEFuw/2Sz+H5OFY2qKLRuaI9uG+k+TRVtbMMMmmmKJKdORqmWcuYZT
vtJMJ4W6juF76Jc/iYjlb0QhkPzFSRNmcgIP2DUROGwWjGpJQ+XGpQgUYZAPPXx1gjLPCoN8+B++
Xev/fLsOvGeDd7+qsK/W7p6cf/Hc0G05aIk8y16rgaj2CQoks9gu0kD1MJHzgERrfSPOHVP+cl9t
m524FkQMozLG2mdu2ITtFefi3TKRF9tDvZaJIHXV/nTNxH/BLuMj5gR/1i0o7OycA1IczvXvly0f
flfKy7//Eyn/10Xk6LIqm5ZskW7AVfTPPxEUGztrylT2mNrtU48d4Nr1fJuwrS8LPm1fw+kWFFaD
1ood/yCRR/BiE9pMVaFFWKbxyC/Wa/R1uWmDcKL/8P3dXUz/dDnxZBkgMVTH0U3l7/f/Lz9xYtrG
JKkd6FV+2Wi/yxTUpE1QMQj+YXJF/8gUdHNLl+xTOj1v8tpGJT+9y98vyRQH//47UvFu/fM74kcl
a7puKJphG1AN//kTU6A6jc5dH8WWOQejIpGWqemTM9RpO9V0kihifM5JSjLnHWAGqHtqggrylERz
2nwW+1o/gJm7JGaxnKFz4uZExDCcVn41WkKqXT5bj//+ezYV+X9/18Z9ItH4/dK7bNnEQ/75XTdt
3XPtZyE3p0b1hkDtpZuynaSkBKPYsqJWCAfxmfYg/2OY2Kmave17QYaC1i21lIk4UjA3pEnrZn0j
Y6OMWYf03cFB/Urj0UJdqW4GDeg+NcCZZ3eekRvQpauu3iV4S/Cwrx48680rjO2y6cqvJgW3YivN
W1/HgzdVEL5Qcvop45aOHFfS2XQA1fxA/D9+4k3s4UUj4EC8A5Jvf24XqAIDNBR3o02IxFLOJq/U
/Xl1sHgb08dE8FbLFSDWJimEZW1/MpF8lsk2BIXZsa3qBRB5rsTs9jhfHR11SUvgzZRgeAiEKvHQ
BN2svXfVTPlUPY6h3EjRALDDFWNytDrb2Kvcn6oV6d2BtQa7ZT1NQ3s0B+M3+EDKY4kIaOMmBUbO
0TrQ3zZPmJpErf+OgRJlUq0c0J8fLU180v0aCrutQ92Sn3TJUHeWPWP8sMN8Wn6rSte7nQQNRlIY
swkLoc+fwFC4nSpf4YGyR2c4rer1nhBmtDVeQcwm0WKDP9PN3Jds8rjFNr1biYaQtcWvpfTYbLX5
Rmj2tEgTcdUek1sng2SYC4c5DGEibqb6wAxKZg1popkKDXgZY2vLH9wFjBPjDCteFt3T+nHcJ8V6
tJz5rKr6g14enHo8V8ZseaayfgwOC7OY+WPSDVjxlhouJgFdDk6EpRqApySepq4ka3HPD45CeDNE
ljYZPHT9LoirWGPEhVmV5ulLwrw1TKx/h9o4scZQTs3cPpOdyblWTn3Q5VBQynQDHzcfiwk/AxoF
FJqcTSozHx3jaDgx4S5hqp+6gcaYJMru/ojGMfPqPCefHN+D6zjjC98mEGAeWVcZKQYXXKRJpj1R
BMZUkRH5XKQ7Saw4am15KkHcBK3oMOJpJokdACqYDBwIuwSgMsnZg4lN4S+tDp5MrOhxuS8a9ZXL
zB9hC9Vjx0SLkpbJT0MG8j2vnrslzYELBVNTJB8Tpgklym0+FCqkloM+Dm56t0nomh2OMtsE0+pf
VkYsrDYrQq96bJr4dzuaL9pqrn69xFHW3lqM1O7YmeWriQebIMtXkju3TAx+QkrQo/zwyxLvMBn2
WlWcoBbvrT59KRITDoJlIblOZdDZ5o32x3zfQy/0ciuvLh0qczDLEKU7/YaxVHlYYBY8Gp1ZsJgr
tt1DvdQ28y1fZhKtF6CiP3GfXUpqyyn+tiwPxJ7j0aZIJiJTFxd2OUiRCY6CMHKWYa1+4rZue7Mu
fbHklQKhpNAzumI3zM3jpCysx1MCdn0ifWNyfE4V40GyqxNRye4yMfXOiyNfUkvq3XyA9l0u8m2r
sw9KPYZIzsfIVIxfOolRkJjTW0dzygHfUxjHjcUZR8I7MR6rBGJAFvO8Adg9FngSrbr/3QtrDlh8
/xkL+ri42KleK+tfQjM/eg3x1knM3aZwpzLGViWfsp2lvjVuut48QEVXI9EgZLKJgXBfHDFxjiGJ
3IIXnNNd+C8cYLmLnWNv6w4xOZIX686E7MMunZJz2i+zq8DGDemILE7ywA0DPJRbOCbhFCkcRkM+
Vfe4o1LVbEaU+dJh2/RlVitkRXpX69X+rGlpeiNsdoPUx9tvWfETFSlZ7QX1kaDL3sL06klSJYIk
S59jZ5JPRJPonZLqOlxjx3DjFlxo8WoRm+TCn6NJLVaxR6jC4naHG3dN2Kwq2EupPzWWASOKgc+Q
lfUJEKK8aXvMos6JCI9503rMfAXg/0UFZl3CivVg9HyqVWIdy8l8kuxCvUpPMwvTEDYQcDwLlkw/
yXmUk49zHS5NKPkM70LGNUQoyR+4WRF0vUhaL0djpaq84qcXRKQgWV46IMoHx1DggCWzfavz3hNS
UzwRyX1ygBAc53puz2stwiHH5iMPm3PqlYdEU3mTpNafO98GM9Vi7BHH0DeaPqImhLIx7AhTS2mY
vqiTb8zJcGSSBr1ITjCW5UtftumFYLrW4vIjRqNGdTZeFnu2oYWj9NQTOyCr9Os2TkLLMfszkaPD
4AzpMyEiZH6pOTVtfhSyvd1Mpm/627sD0N4Q8nHxOA1UTKVclRr4kJgvyPt39veg6ZCxiYDsVZ4o
PEGkLoR1i1MZFVZdngn0tTRIqulOX3twZnrSXqCs+PaSLPtS0iWEoPi5r4r6UcYQlIuBNk50A0/b
oFMaEn3HWp7gMqqHy9KN6Z5QJ0k/ANh52a9ceHF+EGnoqG86LGatc7KAoNzwq4WYmgD54Lb29A2q
yzSrwyEnje0gdUUxwX9++unp7xe6LJB6i+lSKbxyFPYxQU8+55JKMf3JTvqxDYlx5fgdIzBoONFH
XJPWVrzTD/wdw7qJ0H7Nczzl2Go37mBSLvtKDN1D6S3DK9c0vki2OYUjpwgYatuhUvTvl6tduCuA
wX2pYrNgTcM2u4KsRUY2yCtEIiubgBgpUMg2syILnMJ0ylbnJOw6o/lUfu/uLvKYXbiX9lj1FUKM
RaWpB1HlNb6aDIkE/CKtT5zxukkoq4jjMyC7aB5z292KofKnsj4idLOepYd0PgKvAaLUGSzmrM3Y
wU5/KrL8o6/6IRqyl01gBTLr8iVXp4YMp46ni1g5gEZVCbVGfhU9lakTUyqxEzZ4rbPELu0jymFa
tu6FDMqjRaQD6RT4JNR15Zipzq98NMYTorPPAMrJTN8B5CumVc1Mw6lMmiue9TN6PmVSDY0uqiXs
QK56ZG4n5QibO42FolguDtzYxU6Iho5tfxS4VVFluuKsKuJRrVkQ9vF6MNSyvNGZ5Fnwn15xd6pu
S/nDnm48mqTU5EalDcWHALePKTMUy1K/cCD9pdoWGcso9rOO/UwlxuRqosv8mPh4OOtM43qGMYuC
cYSSzbj3grOvS4yKLFt8sxZsHwrvabfPc21vS333UDGdzelKURboxn2h3mmppXGdC8SdUWvXoMxP
E0k9glvdI8/iRQEtc2DR/0UVslU09WGwdRVh0/w1lHIcgiHdZRhVAyrB761YgnJ0uejOen2cVo2L
1CCGHayhE0GFq5LCiwftC/hJGQNFyw51isnfKEigo5Iq3lSM/kb1774oyufekPVjRowSR4lMyHF1
0lBqyNCZZqPvZuKzromIe4Zu2poPLLzKUy8QHi3uUb6mINOIinua3qbJhdufdN5M4zSMhHGxkaeT
uR2EOlIzDsaJ0/pSd3ZHtwE3Ji6O7ysoJ2SzX+OKCyyZVJ+mLplLCe9Mbgc7qcsh5HBWOCOmamvD
H9tatHgn2V4rbbpawTiSGDAoiUScBARSsWnMErU5LP3wP1/+/m3DniN01u6ttFLaYu9fiCkM7syd
N1x7yKF5ZiLp2+ubKY/KA5F92d8GS/InrfJp3cM8okvM5HM4LdZ8BNrzkOmdjeu1lw8Ue/uSTtC2
p6LBAwwz87mSiosFAupClLK8bBl8Ta4OK8y0mnVN3xUXYHrF5e9fIdsUl2q1F48jlpyojKpDsrDb
N6YOrkbCONQQ0dkGbJsm/CXai9bwjvWgXVV90O4E7blCZuVYSoA4uprD068nFQWygwDNUcFtM+uo
WmcsXHR7gpHSjJDgus4x4yXMZJRrSG8TEHSudkJ35VaZDkZdn7f2zhlase2tmvMLoMVTVRQAPu91
yOOp31rGtvxKtbhHovyKW3t2TfwQUZrpb2Y1HqV0ebnXEiSNiWBdP4I8iL1FSH+MtsKGvjUgozXO
QO7ZBaZepVwenbJ8LyR813J7wN1fuRXHWwDM3M/0oYq62NjTwwCwc2IdgJu49CBP1KFkAB/cGmAh
xb0qikT7xBavZhMi3W0KtkFCiZRxi7XHb2b2gjFOUW8irRfQYkgbMJuiZANj1Dr0coI4fDa2MSDV
/0aPre5zuSavGP+hd0YOZhPW0pSUT1mj/1JTaY4GsTFcknPFMUbmIzlraIj+HX3i9KRQrBkk0bgi
jDB8ewvfbXopJqP1h7W9ZMVTuwLTsM16CtFIcRnd+eX3J6c3sl2HNoPNIg4MBkJ3sFUu5hk+4KXQ
Uz+XWRPHMTJuu+wkzHcg8eBhki1zzQGmyfiVD+W6n2eB8bosffA53y0WqkCT44jrgXQEC8XLAnGY
Z+lzrNrF49o8hE3yMEwdTgUN+9TEmkrk2A5UxF1lxBJmj7TaLG3iWxoRZ1Z/csymfXUdle5dbSMP
NAxsdMB0cSx1VJhuPJx2+aFRpmT2OMI0CQ2AW/NtsjXHlzsI0RZyaIW2smviIUx6/Smb12Ob78yG
4HrRYj8s5TswqJ++66zf9m1fRNm8/Mmb4jbTpxzJ8y8mvceZLHFgVf1L0pvXv6+lYrFSlyQBxxib
Kz1rMaEUxa2EeBbwkb04nJhp3NdB3ypNKPMxiDgJ+IfJEDFzigFGAbrMiZkR7RORn5+t66RjI8E2
AtpxppL4uIxJSwygZe6F2MM9+LCMWkz4eeiwE6ddIOTukggVZ4jdf0OlvgIbZ4smdZyKvXkhqz34
ZG4pMOjHdyyjvI5lwsEbFa+gRV7n+7FWcTD6OtAnP+VBgd3QHaspO9OX+yn0WQ5KfcLcBha75d8k
t4UtsH2ObeveWo77rAQp2fNHLdV6IzGUfKmYwYPaMAcCO/17jZK+q0Q8RKaEGWO1HeUIIu+BApTm
2GTEzU2iBF4dq4HD9p0Pzb3YVAEroq/zkyTiBhcfDDIOr9jgReGmdUxTj0FYo+Smb5OyBUKVfBgO
nVb1NmJyiEde/gpFvBn/qEVVzuBzsGVbuRUCu94PhnhfMwyuQJk3j8qxomeNNKe7qvqJO7N+rnVi
s/ZwBcJFCsCkBLZsIRpmxUvdpm3AYryiLEVPmgS/dgxWXLWOtQMXE9+9EZrF+yxs6BZFJBeZ8hJv
jmc39kuxrNlx6uKZPIP4PduYAjln+Hx2p3RkzEDSeyFgcZS7FiC9VdKY1MDGskbkgkZpXvX6li/T
S9GNgmN2gBvXISRVbad40oqjWZdLD6ZZF2Z03DH4v65yr/kOGiuUkQXp4E7DaOZqVyr1c1Vsv9D+
ac2CA/RA4I0tjpenzo/FuY42IlFUl3+XNW3LxALgr3Tbzt4GuiTWnkw4CITVMFO8VKtH74bwYzJw
hBWxoNWdyZDNY4UzgrEtJSSz1rBBUnM8dzT1urUs7MgxGUmt2mxuULz++y+ktiZLkAJ32lJ8eFsC
9NfMXkZz0nayan7ZvIvpcah+NbzHjGyR98sdpbyS93fTHrqPDp4oz5MjhxWhhbJ9sgC6F4loTvNq
XJoFfxm+lyrSZb2IbO2VGpybyofBg/nw547whmpAp1Sq3lGI+JNpHkMYSccHx2TEKJehiKSZTyhL
ncf2GQapEiYaSXaFkoaiTSRcD1oSJRwdTtZDIVKkH7sgxz9SBFaZXw1IP9yd2Rd/TudAl7KLjkmL
ucpyrsR5AYofhk9xMumree3YWVqUVuaYcRy1upgrmatWqs5Yb8LeGx24aNDp+a7aD+V+n6bIw+S2
cN9MoiEWiTpeVhybRl/CAy83aqD1Pw6+sGPNblJSkABEQ60ZBQqVb/TsgxjvnxjzYq+d8/228kO1
F5aVVRxwBdqJGhu/SiCZHW7rFX31KehSuIEO+KWNCyNn/lNSOn3IxOoa67hdq0koLqNMFVZQV9zU
Nk5NPF5BxzVn+Ls+KebFdcTKkjfpDtR7NRHg20c9t86Cj0lU5tPO0hAZTGN4XHi6uB3TV5wpjuUj
3bA1M4F0q1WXhTB8T2rF88LjBn9we5I7POqd/YCx3d7pKH52tX7jKGOIM5042hBukS3SMDPSW2IX
oUBv8LF0owUZ+e9BYCzNs2k4SoPV+2RYA8jBmauPXPzj1H4mkMj/Pe8so7cQ7pS02o/EhYSlnaW4
Mp7nnEasRByq+2cfKpvyqjixr4thdGfV6l7mJHkmbdUJ+2K10sR7eCPsOmrRQpqwMuy9LLcbNr/t
FchwTh6TYO+8YGhoSW/oEq6GjAiLlW0f6NXFeTWLI8VH8178HUwATSjlSyzuTncaGD1hZzW2ftXB
nmd9yRqb/037VUulcyr4sSiY1vBhdcgORp/s+XHc67Irb936s43XICBGXTCyUEg23d9UygqfqVl6
ZjSu8FDKcJTDqGwWE7BofSo6uYoqKh1CtaaWsBawYQpcse24X63xedCkB1kcrZo4xAC2DrSdXexh
F/aS6ZfTvHdSazpXK8Dv2cAagIIUNBlF3uCW7izZ0W2L/FUb52In9YPjoo18m/ECtlMqPlNzuQGK
jiET8rtZecjU9k5O1Lcop8gSiCo1GrHQcfeor1mp2FH+J3WIkCyGtcdRdQRlme2UvGN2V4grJduT
JvnKaEWZtBRorlvmqRBgHOkh2YhLKOVDOVFH0rNBoUsUddL6HLS59VMEHFc1Vm4pK3YSm6Gnw6+y
qAuuW+0hpj0zSIhDgwUje4AB0uqxzwAc6gNhKlxuFthm2UIXcBNP641XmN/H7auuMhVzrH6PQptB
Ch0oqOoPMFIDbv/drdKeyMOjoEGY1DbFIXJnqmGZXqQNH0KXx22YZdpZ4xXLwtu4dIP5U5ltCUCG
gq58uqOQQd8MTan4cp/pLoHdva5TLKpU6TWrlGrPkiblVp2rj3lqwbFEhCBns3g207tNkTOuMcUX
pdViRu5uignYiZmaXCoCXK0310Wyf2+5qA9Exz8U8VDp973IaTGgksGK/wSQth8RkjMlM65QDPlf
lvOjseGS21LeURbRP0+Tx3tinBtnegaC+b7cVdGTVXePZDSPcz9YrkAavGC0ZmpMXVDm5KKkugna
qTddyaH13S7Fy8SVA2BirkREpZ/lKYfzB84cL+Q1JyLob2OhRWAYf/KsUx6hAvfRiv+jJyGI8IbN
d6gV7hNJgZzHr7ig/NCdayeB0QxCH86Qiz8fZSEfZF/VFROnjfW0pRyT7X5WXjep2ffwsgjukOwx
F0f4Om32IaY8+Ot1/OF0nIxEUX08v/NQhXUpOEp19W0W6a/RYo63QZETgkOgHvX5VcC6PXTD8jnw
8WfJC5zlF60Co5ty4Hhm85RnmLINJ5uCtq13jSP/sTX7I5mGExhWZGOHNzb3o3zfxc54ow9k5JHT
uF2tBSaAZIEVFherR4R1ASIAOS1d5Ks6wOzRqmOysPRx7nsBSI7cfUByU1GGq23RT1Vp9h7rq5cM
pr1cvTYxvvt+Gt/sXrxYJOob000lbPBz4hzk8Zr20LbY7TVRV3iDkY4fHZdFfJrlEwWnZ2LBWPBT
ksmtci9+xTLRUt+n4NZHtyNHj4viSEMv5hod05RKVCLUDUHWkL3+jLSF4wKhRc7pD5j6AqNhy1Dh
zEQcufGh90pOfMgdyyuqCUC3CKese9NoynNx8WRBDg52rO01NDjcEWLQSpfpprZKqCwdlju6+6pf
uCd32ZjwUE7QiNIiajVUNW2k4mMYZMzpfDBWqiKoEQlpxt6TCKbSBoKB21VyCMiOPhFs00ucHYFf
e6Ri0WPb1Kfs6cPkw3xsmInY1Jv1iaQJfkYa7HmTz55ipg9OL6pTuy0yjZUZ3B1i0oYhWEWua1Ru
CPAIe8l/EXUey40jWxD9IkTAFcyWBL2TdxtEd6sF7wqmAHz9O2C/iNkwRmN6JJGouibzpKOLXXtk
5G6vEHqozcx4KvPMo2935UPjwnKHO52WnO8a4D+Inesi1Mo1VuB6n7UumQul7m0Mp8CAW0yIWvUn
fSYSBWtgdUybeNj0jncwPZxa9STqY8tNg13ZwHyUN0zRmm7XZwCjyKplMo1YdrKSPV1IsdYGrQhq
PX43wfq5tjr1+QADS7w0df02i5D4ZDBKQZsx36lvOrvMNajcRYbUBpR218r2TcZ7VrUh9phJY45V
NwRj6qBVA0fen/OhG1GFkV+Mmt8VOLbiBhksMRtMV/2HaGM6YA99XXe39pi95TqDhMqBuzxH75X0
/0wdcug6JeLWwBM2hXC0tWnKNmXGwjKXzPLZdPrFcJG6t8PTDkEo7HCgTN6bE7/UwFGZMIhrXDjT
Vhd8jvt5XAMNe9JTuGHhmHQbfpM/TmsWu7Y3x22TMh2RZXtmQ1GDDkJPLXnS6hpJMIodhsexG5Bk
DO3Ue2RGdCW38zeuSS3wKXXHIb0Q75duda0aAxZWpMs3LpqVjJu9AYmBUqPZUgDbG3ey5rVuj86O
ct3H8z19ClQCGQjFy6DkSyVStsFmzthwjj6MUvusyAY7qqixNt1ZDf1L0+dYSqJPgoUYll2mqaIw
yZg3inE6RoX30jdujJLDMLi5mGyMk2sR3MhQJG+dd9P0aygt0sRXhGfEzojScqcZNipLQwau5Tv7
k5szYrcy59vEEOOIN1OtCjd7LA1Te40LvBQpE1Kl2+2hzUHodoO4+hhl1sNsApOn8aOoZdtXmc7B
MNO96jSQnzGJB0wx93XuvFgpC9vSSNcdT1IwkouyGwqCnHsP47GTwwYF1JtujMj5EYL1dQOLMJzM
cldWbvOQaylRfn37xrov3Ic18CpV1i7RRU3zOUb7PnV3Vh4aHwjgpl0jDiLTmr3fqpCF3vR37GRy
7C+GmOmEBiACRWU/zqjnIkH4bSXNHagJgeo1+ajd9tCwUBmsT5/8aESt6YbPpYZekuczpL2PW1gl
ds5QDKxfUHuMVbxQJzQ8vVWIrm1kiyPyzfUiGEpB+WqKRn7EO4l68+x3/BMvw7ippfEbwFESsWza
0BcqqoDoRlJ7R0aPVcol22fRR5xW4y3VMtyzo7l2xybdwel5JNB8g7pvWnOgaYK6au5ukyH64xDR
zjjiwLjgszXTtxFRnREP5LvR0KyKyf4gogMwHoHedLQzJ0zO5hszpQuOdYdyDjUcT+bcMtRzuuGF
SnfjmmxME00+Rqn+SIUYBh377Y3Kyj/u5A4YS+4LVH75fFtBREMODtlL2bGrNOXN0n/C3shPfgm2
VQzsOkdLro0cTffKyFz7BInv0HpW8wnNeMWZ3SMpfLSQj68cFWIj4hPkq3mfdFTJOJjyN3LYyMiO
kjRopHsrIf+sk05B6q/8J2GkgPs0qgXhdibBACIJYC8cUmIjGISD3EQzy17tMbTFJxzj5yqXzq7v
eCtd9VcKy1jZJbAU0+wfJoz6OTMoMlr1K2lcCEs6mM1SGNDAcQ5pS5cyspyt0WavrSLEXBZCjPA1
bdnPosAEVt8HDXuetdHBcujy/iWrbLWjRATlQ3s1WkjSnRu+nWEuA+Fin8SVTu2RG2vzNoI8PxbN
RzvWA8qPceCPbk+cdTHT96THLvbjZbyvcZeWx2oKn80x/kWP8GoKU1CWG0flaazVfN6PmIg/Jn/T
4P+NNWc3VSVovKJmVGfXWz2vbyV7s21n50E+443M43ILD2jXZcP33ACwyGOmP6Y3fo8R5j9EUWaC
S8ocGVDVS6SCVa5aX/kgRKLbbPJsVgm7FnSOO3LiVt7sYcAuqWIgTCDgDX+KOftlcpaANHG38yhB
nScRnZc5X/UO7kqvpjeGcxvDz/dM5/2g4XdKQs2BsC52tkRSMg126IQ5r/1B+434W0NiKB1jVSbx
xtDVwWHtwfJkY/QGzUgWf/rhgmk/Gbq37Vy50wwNcAYjAvgDodd91pLBMTKYudffVbTEiVxLbsto
PFrdR00kD4ab2VUXi8oUNdtKikGRk+sATDDWKAK/3Mz6mZT89Cv9vanVh198uZ3xiyVWbbtMUwxJ
7mroPw12ylDHucwttiq7L4rA0KiZQH8k736C+Fgzt8oSG98SxPWWtC/lp43aCJwddok5wvPqYMzO
PdjCpdQx8EBijhSTW1QtjAH6bd176yXltQu1s6nEyRxCOkZFC4lmgVjp6uIwQtiExDKuq91kz19u
bk2BxcNdOiHuCe0PYswGsSjBh3qUbKVRPuDiv07VejlnBJyjxugx/BgKaU3XcBtS9cRAHKdEr/dc
0N06nijQAfZhBbNZ82iPmux+yrwpNlXX6yuqzefOCo+2c7T8GyEWxspIzHMYa9lWbyk+hYEP14Ea
bFFy6rmgB0NHiVKQ9Bml83moDZYioTPtZuIJOz/Ca2CcUFtt/QUhyxID7fO5Id55VWLhDpwaN7Gw
v3vUM5jaqFnt0d4NWfy38NK/ptK+OslSKHargFCDDJY0fikCwn+X+cDtZ37pVVEFej4fkdl95zPy
Oju0v1Hfg8U0vtrKenFrdGRtdVqICen8d9ba53h+i5V4r62pIzuwYGX+g5OuwoeOGnRu/9I90HpZ
LOgyk3gY3qciMfK3ykr+9m1RXLG6GLVtraVLApVXdC86a5L13PRt4MUO0aJRyvYBwBJxPCsT2PCQ
2vA/WDlMtY10r3P1tS2NB/oW7HaQwZqMBsZRxVdluui4TfRTdDM3acHwHAVAliRXGg9CdswrWpHR
iutdNEiBXaJ5CAucSVFHixUl0QnPrZB8I6kcvmMd4S7YVrJ4Q/VUxdFHI3Ac1a34rZeDz1LBRdkC
kFy3K0T4+fDdlbokh7H/iEcOPy9v/4iwflAzRmCXCLvABI/T9d0x5l2yJ66sSFZ/FxN9QH3PkgMo
TMSPXz3qyrk29NkOXNEALLa5wkvyYWkKjwK/PgS8uG9lytMRY1RGs3SCQPxYSDoPqboLqQwcTGW6
9xzWQG1I3V/QYeLMmHBUpbdZhTdZ+f1Wpsxn0sl/r4qaN9gsSfMtHUDPEuiIDfI0REYMcgs9wrRy
LW4c2qBjgxqWs6JX2zhCX26S/Md7kOo32yEsICEzaS2c0NgJr/y0pLnW5+zAvVysC/0rHPJpa5AK
iPmFT8Zo1sUhTftso6SMPqkJcAYBkXMw+TEuAmCppzDpSOt1FclSul4cRswUkSy8s9e/RA6fHNiG
6CzRFDY4yNgadb/DqP5bgmBHxPRB5JjCA8utxcf6MJfepcSnu3J1b2/yHEmEM6bhXHrb2luEz6XN
O9mdHJvacplhJ/Eadn0RIpViYPGf5kADShOMlEuJadhfWJ2drQSp0XhFv07ZMMOhkvRRUjG/caDg
Non+0ITxianisCPhJH/2glIJY++lxgnRVEjoDIoCv202mabfihnvjAu7YgNOb9GKRpt02FI4Vmsi
Qkj5ybUPZh5NS66vnsFatSmdsnB8L2L3C3dC5+tsmvkX2ds3mwqQFmUkW2wutlUWT7+xUP8Jq/CL
BIz27BTIYJN6Bsa2maSiB0kSniCfADF3Hm9k3X+TM9otygfmaBHWTJNaEglau/Iw/SynI3zzT2H4
v8PReUhJoSQBcEUNAeTL46moVf3dE4KckQMcWcPBUfm7OfEmNy3XPHwmVLGPTKVJmuzVg9/2bGxI
ZOAh4CiayxWwan6SrhMBP0m8Dd3ogQyAbZ9NN5UyKuwY9Aq+5Rp33LqD9q5HQxJIgZUL4MHVafXx
WGSkCXkuFiE8mE8W5iPyQXfcWpVBXWQ7rH0EhEnDrLh4I4oCKry1Gf7xIaLqoksA/2jftJbfyoOD
ZUfY7KOcP60PNVxBC/KsrP+ErQ/pniN65Wv+r9HvXgZ0FUAbrFVmU3bBEHM2Pgin1LAOam6h/0h2
DXXlHUOV/+lGl4lq94E38MNsw/eIIvq1Kfy/OVMIzCbuzWj9j8Qt8c7MNjPibNgy19hOtXdxQznt
mOOna0fV+7QKv9lOfJVNfkGNHrBZmFcmqgWHYZDe1CTrEq+xTsqPAiNYYlsVXUzMf+uMR1qsx6Q/
ElWyU7XYS0Y6Om1bkC0/buGEq9pO7FOXGbsG/BIUFiIfa/cZydSR8CVuNvbDhU5kZnWMbAm302AG
LyPOkdxHS0ncrVcf45+wNEnPsZueZwP1aimezFBQI6c3w03O8IYi5h6HENzXKunIwsBO2609UW0x
JSH+0KIgTLw/vc9afGnO2DUVC7/Ib3+0RcjjlQvMDd4SdUO99aqGMbGH8L7HpLEnHA+nvx5luxki
pt2c2Z7+SmPtMtjAzbmNA+bpTOuc5sOSBIFxrn35UxnU1vDTLC756KyXnB91/rcfD4VG8SENTE6m
xcSHyK+tbRB3GTnz4xgBd1TdtJZW/2s0TXlL6hKBa/qVUVBQtqlqHeqTOGQU1auQedmDnSxG3yro
+m8q5L2fyV9qIVSnbwlCloNdouVy7JbBR8TCYfZUEOv0YllRx5se+HAeTa8GClOuqI/BjzA0M6oP
EKwFCUs4powe+KT4WZCwsYebnQet2NRCB2cTotsqDWszCqDUbWcwt21jimvtWE/GT4Kp2TE6sKep
c6XmmIGuR2fSVTmjmLn3VUXaTWl/Vl4PVU0z1gZ6r1UsSGsp43ddxIxGBuaKmgCKVmTkcxAssYas
/MG7s42rcNomoAUaXb2m6fyZN/OTp9SPgW26IL6uj/FbLYNeG7VEEBn5J2tcqDZhTlwu7WlgznOg
GjIozfE1LTQYocRb5DbzcvTkgu0QR7jPA8QNF7Ig7v1tb5t/ysmEs1V445JGRLHKUTnSdQU64bmr
EQmLXyb5NdNnsPV8ZftgQvkEjse2tOUjWJBnDy3bAAsI+Z6Vy0vdls8EvTjfcQzLBvXOGhO12kV+
v2yzeYm1c5Uq6xYx+Kjc3nhRSua3Xu+eh0SMxl5FcXu727U8A7hQ7uOm9NFHAJsbP0WbvfWRV/0k
4ls2+H0LPlID0snHkpMWGR30EA0B9tQZ/iXVCm8AYYL8GoWadvnvxYEBVGcc5aZfXHGPoz20Rf57
8Am+iCk5f7eeRvl3w3BVMWPEyF/ExD0r0aS/htY7NmM8vaNzuBgtujSnAU7v6jqmwqo2WKYkyWvj
DzeCk6oTOhTvxsBp3PAsVwEgOj6aBkraqIPkTYo1EbOjxQA5C1dmnRQIaNS1KzMG4pYZPUa6w2J5
MdC1i7OOCvBhBJ65OEHkMfJl/ugUBSu/GZohqbW/TTAPbe2HrzVW94BxIiHsAy2DVam5gL1QXIyY
+fHyDcxg9l8mpwpxub6mhCJ/1Eskdx9wts1PScYVLDw1PiSTQdJbbzknwtnsa9KZ8+GfL4poBlRa
ZPucqSnplc3XNhxcMhXcv8QLJvvOGbj2BqBsaTfov3PHCZ+0OO2BBuG3tanAICjx3mlp/gA8wqLN
dP9O+BlXqV1YlzDrSNXrRnM3F9zl6Mr9m0heKjK8aCEyvWDaM2qvBq6IbeGYMF8KpjVkNcBhZDZu
Q0qux6ndlb7POLsztDfyMsRqTmV5dq3qYpmJB9YP+aXeNhMqgWgkAmtQLJgqs+EUr3irNNgY3oJd
beBecd2FL9jK2cvMxQsNHxW9JBwomoH4x7FW0Em98ES5l3TBvALLU6tcEf4OcTG4ewvvL66+DDEQ
/20NXHJX6rh+PXJs3m100CbxODjR0a8T44U0Sa4JXLhbZ0q3Zeu1x0nZ8qxbT2bu9c8ShGM56jYg
ojVoFPlshRtFi/B0/6LzwjlgBv2dmb3EmR+95eiW4Zm+qVxNH+SOEEljiJMXD7zFDvlb25YL/ti6
5t/728N+z8QMh61kP6XeMhirinM+fQH2M/GWd29Wa20KPUYl5Vs7q4+bJ6yzTUO1GSP0AlwQgp9x
fABKkXG6o01LwUdKyPLYajqwu54CyQNn7+NzpH2qUnGaWn7dOitPzUlvplTpjRah2/37zFljW20M
VZwK2z9bcw+Z1O6fHL/6ySdA3YBwkOo1aOPfi0x/YLwzPZaJi25R873XksyaYcSpOTra9f6uJgaM
Virbl0Hr5bnvBw9ZP0OqtsnUWU5hsyKUhNLjVz2V8+vcsW/NSMGJUCZ8VP5vytfhtS/HkxKoJGPo
2uzV0JNLkGG2rxcv0yjm4P5BiQ1KyMlgPROXmM9abE81ihsZmxu8J/4upPN8QC/iBoOLOiSuh9+d
aoo/bizeSZLZyGZM91Fnm7uqbqluVHubcHsFYuxaSMruvB/0wkezQWbembtRnkc7f/fHdgKeCjyA
VsbZDoyZn1JFoFPevXimXT835szhF3twte4IZb1hDIdXxFsZuT9z9FhGYLEvLrpEQ4AVdxfLsM3A
1fp8b+bgWyxluSeZGr+q3DbPcsRPjEwTYIIcCRcmFrUOgRPfX9gDxvtWaO+Ga7Ynz+oYey1/FZrT
tc2Qo4dwmiFmkl9AHK8PK9Njmc9r0Hh0+krGzTmneiLlstyT/Fnvh6GghJ3cIPcFtcg0vkRI3OAg
Ap5JNd2g2eYIiWz9cYlVJaZUXe4vncBYPViM3HAC+zeHJf+lUf5mjpCpWCquX1lk1wiY5A6SI8kd
unGcUngVrlPOz2OWzAfJloSBhYs1Im5RzljlXwVxjJPwiTFWfvKwIa8yy0VvZ8lfUwa+oxCEBRNA
fMUl0p7TXL40Xo2zwGm1z9yPGHu548MwyV/pZMlz6nTVNnXJV1gRj21QSsywJKsEbWpcV5cMTPNa
zG6510xiYRw3cwE0SgGdVWs2c4j0opF1+sAtqD/y/b+Z/WQwreuTXU0L/Eh3sTj+wfhCFgRra2pw
CIU97XMfGwAhaeLZSxIAgTkoOCcb0JGk6FSNtIXNSNXOWKshOYbQDCtlldcXRLXQnA4XnGrhSTaK
Ds5gl6L8DuNCjYJXo4xfDXNTnHrkLqdJn4tTxoxxG7adVq3TCN9WsThD7y9Zj9fP6lmYFTKDs7A8
C3ltrMeZ8lTAHLj/W0Q5xpeCMUZjhsC3DfQEhqW1T/eXZKYzhsTNY48MN9bN17RZBqxsYvZFQ3vb
V29CUrxFblwdUgdUkpNkzTHXqdxMe9K3dtQbuMrhrWJU9B8nJAilipOd5sw1rHK+uQEO05FR1nNa
e9NZmOVRLxv1mEk8RgtyOiwBjpBqA5mp87nO+/ANOSNi4aRFo5XEZKHlxm+kRuCIkjfLcfeR8MVG
hVm/d4Z0PERO/9B0XnntffnLWIASTg+koA4P1jgfpyj5q3lmdKj1Wh1RvY4PsQ/GJJn5OcnH/pgG
9JEGYIBY2P9evLF8tPKuuhV6Yu9oCT+Vi8DJQW/42SqABoY2/Z4nhykQmkPpDta7VczUxlWtzoUE
jz1o51azz4MOhlQAh7y6y0ukitc48eId+y//6Da+f7z/ld7p/rE26nw/hf2+i/rmpDPV+vdSjhJo
VpbHP57PkNhj7KncveHrX9bYz5tWQj/PEf6fTPpl+NLO+f4iJ+WcmVzd/tmMSXeb9/8dKpTAbuDk
mNqYUQ32StPU1YVFdfx3mQBILVA574tw7miZQpkSy5LF9L2Tlh7R9ZgbPBgWoD3bOrHCtE73L6M8
TXas9JiNlPVZLC8YafMOZSvSy7iAucjm4wLyjL3x0vAhiPLOJinnIEkH75ziBEN3SdRN7YwEncSl
Nu6U3QR6727zah45Zerx7LjeeC4nP+9XhNxcGwSDmFzMaTNwXG+0Cc2vI9onCloXZeXm/gXzne4p
HoZ230SEPNT2eKh9twOcTvHZ6DPGXQJXAh7nliebBJV7KVwN/HLr7inBMvjsM34iszV9RxSeA7Ar
BloaJ32vvBzAGHXyzshZEVntlVF9d62jtrvev9TCEKJwSxxZxzeZWaxF7u8aPWV1+e/l398rUeFj
v2Ubpu8aVrunHiTCfibtPbdVxxp9KZtm+oMLhxvVa7Ox+8FmNWELa11YSPL1pfJYMqH4llLW2YQq
CK7l12pU33dQRKX1D0CFm11Hvu6bW8BizhcsQUSolc+MFM+gz4+MKnsuMrllbJocvT6iCq4Uc9Y0
KbdeGybf/OegVUmq50zSuWCWaIlicRxlLXWhljdsBC0gTY1sb5k3cTPZ8TUFUQc6JNKPFRIgFoNP
zYxGTAtNSdTzIqNscvtm2Nv7FyEnAUWR9tWUFUsIveczyM7qs3Kz89zU27QLi6uxBE5gseDMMb1H
tonFMY1hhA/CgEfTeQW9vksYvDX7+1rziP80y3CrW/n4rDvsjV0njQ9xhPZBpNDmyPBFkdTdwLBx
h3k5lg4rZQmTOf1L4vQ7rfRM5NwsdYxBkhN3P3mMgU/dGHhdHF+ySEdQ33TJHke4HeBXKLeikeQP
KEO7aK6CsZzLP11Ll+JTR7z0U+NvbMPLz6ZgBVImgnNIp97I4uhoJ+pPFR5dwv4e7xVnZeX5jskO
3HeT9nnknbvf2K5lwQIb0NORbI0/w+FHWiA2T0yCNl6D+5ipgFoXAsx6YDIH3MxN6OcHvY2ivSHE
KUHhzcYjr/Yj0O80d41zuRjX09wm7ljh1KmXL7n3UKzN1mso5Un1vb/3c9MD5EoiBylajh/EIPZO
OKsF0Uy6ubCFi2JjDiMc+TR0EJbMSzLlshrSRx85fmSNv512UZZPA5rYpeK3ulkn0ir/NksruqG+
53Zd3vhU7/6UuriZdqud9CSmxnYCFzU/g/KYRUoHkjxDPGo7Fb+CcfJgkN5/YNEhArgfrZjq/3+0
mqH1MeihDR6cEp/NA/kSUUvShOfBsI7xhxnRlVia+XyvB1wsIejraBjuPBWiAesNwTr+ysGyOa0S
KdVWS5IHve73huWA+2wXGjy9CCKpHxaA0R7ZOuY2I7N3UVQUvHuxUZ3JtN1MVe/siEf5+a8WRDOm
Xbquf0sJg9iXTAbPIYChPjcbzGqd2W8rBG4ruWA3wtkOTybg6o0PvBb40IA8P64zvqmIlpoOa9fy
cT6ONgmGwi4DN4PxQS7p1hMdi++UjUJsDywsVRuuBmxWO+JTb/SY/YOR13ByCt6GeI6ji4t5TiQw
SuMp/lJSsTMmOesxxUPkj1V/SbiAg370PtzChXHWjlfb4OEby7z7srQmGLz8SI1tvAxMNB/Tut8w
CiYHTT6yWMPCFsn5kM7ThuAW51ObjGgjOwHIKHUOPTOXR7SMYM4bbqVG4svpQMHm+PW9jD2Z4UcW
+BeJys1P/F218F4F49gVksQ/LbMxkSBtWVUoWCBNmjwRd+qHRsGdFoIHPaEiWVkGZmBGns6BXeDJ
u48t2KQyqTYuBXYSF25Id7A91aOEj82TTRb5qe9whBV1g9OaUc9y+9MzxN3rDH9Q4HX8/3/FVOJj
zMryoW34Z3h+ERmv+8Yp901ckRa/fNuGx1o96oWNzRzWBLEOF8Xocv2vvYPbkOzvD/xsjdEisD8k
LSeosBMn+Pexx60dWNMgjpntRzQWEHuyvKX5TIvD/U7p+MVsKiIJIsLNRpx0NSaTB5kg8SIs8yMt
WsGFFfpHEpDmx8F8bHMPvSuTQVrxEUHBEoiEH2lYO0vjDxxEBB2bJBqvlPQ6oFIHKJ1AOGz0MnEb
P7iWB5ctzK9odKqrgQfd3tvkZB6nMh4vDo5M4I1LiSvnjCBl+frvcY5Uog5EjSDYq+19GJru61BD
pcHK9e+O741KrMdUH3aaqYlNCTFlM4SuvTWYmZGLIdsjY5OzI7xqT+wcOublcsT6MOcKruLwyI0m
HxO6EYwdrGTbun2cCvtTS/34XNqKZ0S24pJjhALy0zOytXnGo0QeXDWzlzHw8EXEi9wzjzxzeAb6
xJpg4KPkVdlR8bytCUu1rrSESHfj1jxGyWy/i5KhsT8d6jIvLmaFa9PoYQOgOzwJ7lEClRhuTR3/
MTMFhs6MUQZibE735kIrQsJQl3vJCSnpCbvZjM3QP0213i479vyttcf3aUgZWDjKe1R+jgSGe/n+
4g8OBqiJBAk/d9/+Kz/MyWb/M4OYaCEMn6OQ04PsPSTQ99N9xpIWDGXMCtnlJIod4yOO++HZybOH
f2+dqfBrUbX+V7/ONnZNJNGVPIuasand6+d++cPvL5JgkpVbl+nGgSNzln1PVQcugiVdjQdr+Xuk
81n7OMkfMs7lG5MPUKqdrNf3UYTVeyS3MHTgBg/55nwd/6aNKAc3L7lShUv9odWuvrOTRG1B1Nwk
0cWPZhVlTxHC2JZe2cuH8k13KC/joutwRQ0U007rHhgQnaB6v5dA+o4uWCtvpVled3AnFjbAa0FV
lediAi1hj1F0+ldkp0jXoomPrBTaiwa88qiT0/vGoQ+ZbPGda43JrkTCRQkjdqztbH+Gg16SwYr6
Xa5VkR2crGfx2nSXtGHBkE/SOhe1a2x8VkcLCO0Jef9vcmy6mzKNELauUXy1ANcAhrW8y9n8UhGk
lApfu7S2/1UufDOvpxe6DxgpEklrChvjBHD2fO/sew2s4fJhYquiNontRDsDBdB+Zraz5mPKeVlk
GgObiMrbEcOVBCmSqSuNj9/yJVGIDwS0TddI9APCFBI2ZNJa19ERJHKVrb8bq4rNmmWJU6elNy1h
ctJElX8pPcN8cvTmuTbxOElB8c74B/Gp0NW1HYw/0CGmM+mUT0mip0+x5l/kDNq20gegMGGLR33Z
FLSNCV8do0UMbctdJWQcrXqLIl/OHROgoGoUpBUQI1QGaXuMaxLllg8hlSv5AkroHBvQWSAWs9Pg
wYmHv1Gt2fjFIsX+MiEI1/VHLO2sAAl94jqfnR4QWrog4RbUXEJVjWc7dDb3z6UpfOwxTnZEYRfu
JSywdVWMlCyhc3KghOw0XyLS8SCKuzZ0bZMG+KxNhRfYjc/WzyawrbIpi0oxR4f782xPsgKnF1Ja
5Xl+EKnczcAJjqlS+hkTt4S6Qx1UCZkd+h6bj13HOICXqbThIrqrjBamQT6yirfjr7S28jdSKasV
TkGTxTzcsvslEXoEkkzRgOjE089+nCIKS3P/yLJi3vYW+3VKPof4DbNfM4MePwT147o03Y0CU7Cx
pt6+alH1x2ymhquAX42BYnEuRbNDdSN3Bv346ZrZuDUZxnAeRQ+WLqYnW8Rs0SUEqoEVNe6RlLL3
foiWas42moLrz4h6fBDtn1izyn03GT3WCCypctDEsQK6oHXNdCOWA3/DPSPQ0AnwQlCUXdKh+KKZ
L548Tf/MslHbisKVx1nSPrhxeHE6cUB0WryAqMYZ3T+zVX0qLatZ86T6gaW89on0AigisTZcYjmo
K9vgpwEi0K67/7+KUO8CNureDsaBhYF6HPcqBwBVqJDCcE4L8PKLmmheBjr9Mt+5/5VHpO8qNZ2H
aMww3OVJg6EeOg6CDxNC8oiTZvaIcaANZ+nAfJp7lyPOtYo93H4/INpgCNqlverS8dd9TGJOyDgp
CLWlIJw7fqTcPI/KxHu6zKWYVajV/V8UuZs/5ASPTKX25Q6SZ0YxGiIFu/n/BSZrHgjVMOWwq3iJ
I3IqnZF/Ua+TvnntLMHM0sbmX9UmMTBNfGOISkpNkUwPeMcIB64ISXOZMwe1DUBe8+yAzFKdLt/U
N4PVCPRbdB1mRWwD/CQb8URZQVSYEPXEum+ekwl7rzRe7CUnTQgr3JlEbgWNdokpZX5yr/oddhQW
FJzebiTHqLSwNHeQL/Yh9pWDrzvZSvDt4duv2DgyHN0o25c7vI8c1Hp0NPS4OdUwDw6+BcNE2Tw1
KUcP+jItd8HfLil0M74iHOZ+BmbIEs+hCZ8YGdfkud8eYkDqK6zBJQ/xTnfj7shGDNF21ADX810W
eEuBkYZTcbbK//9i9S7U/4Lmw8pWGqeBc4VOxkKsBXTgoA3tm6aK+beWFvKpqUhn1ZeGCKmWfmz9
bTWIZY0s0kdrkY1odumvJ4K4dpQsv5pJAaJoxsPA+GBbjIjLPcYzAZV4RXxdL97yjGJe+vSBrl2D
CmGKv3FCxH9sWIadVzNwcGW4oA/S5mlKwudhLOgFRvYVXohILh9gpcS4rfym2BMsNj7kvlNf+7Ac
npWwdg4e2f2STv+G/ro/tK44poSAnhmgWQ+16lkEmVT92K6InyZLxkheB9n4u5JM9UraC4k9n1YF
+JCDxW3HetY8255ZrasySW6uBrO4IlpOLAMe6eLp4IIMD170i6MXwNTyR7XInY5ugrMbUXe6REGB
Aqy+zBl0mZ7xPy65sY+JaXkPhNkP4IrcDya9+atks6KJFL1UrOgWCOqhdJ0BL2Pjvq9CRhclS0wW
/F7DG6rpEtzgsuTFdbzRIk2cmtysrpNTfBulQyDxUOCZX36l+PcbNuLODw5bPEIcQrwlwNUT2evb
WJTtxe9wHLAdGjBtpPXJr9pPQ2Py7TX6SJqpw3lq0RvXM9nitcO8TJgHIrFHHsH8iDLUOhglWl5s
bfNrPyHoh5t/CoXt3AzHB+kJWFoj0PhaOg2I3OV7qsrOQTNBB0DnYV1cHNDBvNxulvwfd2ey3DiW
7vdXUfTKXiAaA0EAN253RIqkOImaqJSyasOAJBYAYiRmwuEIv4bXXnnhnd+g38RP4h+gZLdA6VZW
ZZ57y+6IiopQpvIQPDjDN/wHui91bGhjAMtIrobREhJJszQtJ5lgtHC5B5cNqQvCL9HuYx5nz5VT
6YtAw35CQtoSoZS0Xh0gw7bahri2FiH6nGin5dBaVDSP/dCZ7QZAq9wKXlLXM3VyzZ/mDomimrXA
d2zc2upYVxMzNno1k6u1PyzvDoWLnH9J6XTZ/qhkd1hea+B96xq0VlEADU8TxHLKLJgPE64VvSoe
9pSzWwCJBTQ24F5WFKS0Qx1gOGt6sc9iC+V8eTPfS9RZ2tSmQqJ3VTaYpkp7LB/Y0ip87Zyef4kI
q46fluOr0nygumjwqbTxEBfgLwKHw4TtrmnyVSJ56ajrUiQE+2grxNkCifVb4rFwBAphs8LF1oQd
rA9WcYPsNPzCy2GsDWBTcdPVMTUKOkvLUnPUpY4kGqbgYTDzc7wN46JB6c2Ji+uM6OJBNTjYct3P
RsPCxdQEqC/mhwi0yqa7Riucc+YCJZ/dS7KHRh3r9W5K7AN9yMyCKVRb7q7MjM4bjWNUSRsKBG5d
jPBNDbEfkBYlPuA3ZQtTiaTBM5JepJRy82iqUoCgywa1xGCDYoVZ+7Pa9O+A/AM/NPklpSVK7vLw
BvfbWeUnwZd9oU/BczoYVkmfQX6PJNM0li4w/kvODSrp7lNGyotCVn1J+ACcb1Msml0MZBtJpZ0j
58uD5FZjZ5AOzg+5dmfEG3Mahc0UEGawQl8MBzPpekOFjILZbh0ppvtkmKNoICNLgBX1SqVJAqT8
pYWnTBGq9y8hZK5R9ZcXCBjeWSHsGDn+jIxAfIPxZjYz1NIf11HL+XJQY0Tu9RweY00BVUXQFTwG
AtCbPXUwYmIJbSffBU66S2Jaxu0u28e1Oxu2rYw8rBdRaMmEGfJh4u518hQdip/lxhJM95lSauUy
GpBz51Tg0pr9s7nL2p5OFivcobJ6iSiYOT60r2m3k3/5h67qXs1ngxIcg5/uf4IxCCW6MpRRowyo
Zan1gLevatN9VJCvE6KZEFTndUGD+VArPwcmaHDKxYcv+sEtJrlpoEHWLqskieQr0BJUQ/mqh71x
30kaA7VaNDqQIDPcb+gLhclSa5ujurGrFgTFtO2MqxJNBcydK+pw5aIsTfdSLpOfho0bLkCfGYh7
UBjN8/1wsiuSbNUFd2Wg5jcFQnwD09msYx9v05rI48I77AdwzrlSBj76I46xATeRqDZTNNkDEyj2
tbJWoPbPK3JYaAySNUIoYj/JGhQp0OLaXaY4wbcGKA2VUlDnpgxcnIQkGKVBecBVN98BHiX7yCRj
VsQIWuby8ManNrHSKuBl3QRAzzPWSOAUI9OpLzbU376gK9G6DRtGrMy6TG8AxOjSCtKczinxjVo9
DDao/w1DD53r2qTsS1wtyQdzHAIbGOVSni02Wfa407HpVK3sZ0enl8khg6VSoJkrJ6yKqQ4JXJfQ
V0u7SO/gwpSlDAUhmsovdfHha/c88NJgwS3YBt3bigdL2dHw7rpJqaqKozWND9WiUN1buXGnlazK
V42xKVc7L16+Fima3RjCjTRNWi1ctKuznyrLeZAPz2m6+0mp0bPocgeO8s0iDIpmRnEKuEhz0Kea
9FIhR3lV78ZyYxL8RNT+SY7hG2j5jo5LkNxWAbpvJoADuivwJ/MWQbCrG2fpNjUV3BYYKHmZfz+I
mkdXwpka/ESKkUVF2l+p5Dfd4VrgLtcACdZxG93stUcLsZF2hcopWSPt3iW8fhns50wKNqENiA9Q
aEkxfRjbSPhMqMwa59Z+f5229tAtOkQxcJ3s3l8Kwd/QVDynMcueDpo7dHw4HbmgSQ85Qgq8b0wE
oW4ySGB3VAAZFhLcNNbhmoAKa5YV1dKp31QI5WJ8NYFrpp9ngYeeeQN4FjVoAv42/ZIV4ndKzxQ1
g82eWmi9dnI0Jqz20JAGvoUTCGgCzUC4CaKcRiWg0VrGqXVjOCGtoVjSzstcXdAMiycHY5PMA2R+
wASmtODauNo3UfffHXA8kLRNtBg2z46kweHvqoH7/Rj6r3Tvog04Ukv463ujvAsRObh2veEixobH
P989pZFZraCDeedNCmaMgg9RGrjokZMcwgt0QqHDFCZaZQkxGbTG+mYPlKyUFfdeVYnoAA2tXB2R
LgBcCNIHsnW+33O+mIMQgU1Qm4j7WfVl5pRPSQYCY0AHf7krd9JSk+cFpnsXNLPkSXeStlVAqc6D
Gxe7EsdDTGVQjL0WBlAWpOOxWwVTr8V8VHidNMWufjKH0AoP5v0BMUfg7fq1t6H3JMtSOkuqkvdK
HWFc1pF7AdkOvnK73wFnzAA3Bpi0+q0qELgDvTCnwwYNwaKSDxcbM1RAg96rRUD52FcRs4Ja6FEE
MIdoTpN0n3fy8JR/4GJ1Saxj4ss2VGLrOjKgn1cadSuH1e2EFi2LFrnuwrxcVimlMKq2VEEVxygv
dCd9wPahmUlVidA+/XwEgDdLzy2mu0G8KIEODWYthDFTWeNl01jXco20T+FjBuQh+K47SPs4Coh4
C4rNLJb81nYYuYV2twyS8qZSqnqJRmx5IcNxPE/xFRy6u/oioxQdjh6dEDKIngf1rTMMcqByCMcH
e3mBtumTUjnBtafzyiRaRe2KLvaxhx8VPd40ib7EoDhmRtzOWlZZbeIKQKbGPBwxjDlCbNU9JA9n
nGblzwYnwDjy64fIa6TpQYWxG+RodUrREOnSdil3F5mDrupFSQbRXRY+VUAotxSn8n2BDLD5U9NU
vBANlNhDQCu4DVrkErQt/QTtFcMSm7vmUlMPSyVprIdk82gAHbtID3IxbjuZXYGM6uJjV2xsLHwU
Q1wasEnF1ItuUDKhIMSJW2J7C31XxiodvVTfR8I3cTlou6ZQ5ANuMmtcK+udtcPLAn75zqVkDWM/
vhh29Dnke+XzEC6PEx9+tloNPiu96FIX6dD6KeyJO7uyDxmLcT0wjLvcQGkD9ePRTk6vDPAvc3iT
6SV8sXHddgz2FaKskax9Jl8EyNdlQTmL0qqKetm97kxTg/Ge1b2WXnaBDmQ32lGUHlJrGHjuhSFn
m5k6lGBG7sz4kdCX/MzKdvNcxQEv8Cx9aug5rnoSggd1MBxv1MJaytrPGvLWVNwRLEL2L1pYSPps
BuqBuDtDqKyTmDcOjg9krK1HyJiVWDuQ8QdsJCnA7af7wNhc7EMPSS26FJJlkVwbnrVyNMxRDhQC
aWmU0RI3hvS8QIIyOkTWa5qqm4Z6QzkDUqJD8F3XCGdxRUsAEmc0fqVVagFZpn5cy+kURLl/k3gp
2izowM/ZlweczZw119++DSK8Za43dqXF7rpBjvL2UKMVqOEWNH8te0RFOkQsutpjgBJHFzg0JQ9a
aysORemcnq93OYAZ/dqg8Qd4cUhRxcsya4TF0RVIGpOqsa7tEdzb79dZqrQt1gS8Fvmqgh7ENRAi
tHTwALwsN4df4ioqJshJ7O9Qav6sh4382OCK7peA0ZG65vwNNrZOYFfWw3KVIJm78nwNaRcFBIyk
K1cBPrpVeV+A7vzSlCgY1oC1zjvwC2/i3qqB6VSpTh2p1og8FOWzWVByoOUG4csC3bfzdMT52q4c
FYgrKMGAD2Uqbe0NTIdvagW76rrKoHVlh3pzT/EABHsFMZ1sI+wqf7riLCqvsF6DCfqK1gpFQQBF
64r9MI42yZdXj4Au2DDUNhTW0vwO7etzHDyt0Q6P9vMik/RLRbV2Y6/R9FFJtf3CHyCuFxyMfBEn
QYrbF1cmCEMkzREUmKeyjA5YTLliMUw97ZFMquCy8Od8aSAMnpM0syqvkyvdtB48qfoCkHkCKiC4
RSXUXG6639rH+wGXHAFO4+/Xrll9dpwUOym2MtoXwShoM9u6CIaIGGT1vIa9rpUl/XICEMAlRE81
qLhZlCngnwodJgT8fA9jy3ncYAZPLUeem1DPR5j4TkFx+9dJtnNXAYY1SAZN0ro+3B2U/SVKpM5S
L0BvJXmF820bBUeQ4hKgoRcMVS2a2MYZBRcVLPJkL0QurjDLBTFMQAI7l8BMH9pVnSO9VA4uMHrM
77KdeoWX7nC+H1D5GkKBptHDrZYHQyRmnCuPFu015ScA0+1NkToufZZKm7QdjesIbt4YODLENumX
YKhIaIQ12XXJTt3nw82iDMDraPLgKd7rGIXlIKa1nex8ScKCEgV+C5JuPewHbrPYIC6D3QLSTh1w
0iDGHJNUvgQmgM+MavB9pEm/VDR5US8YvljGZRzcZmoTP8YFbu9uln1OLfSl/UbVHovEBLdf5zD1
sLLB8JcbqQsbuvNRsmgoN7EbTnTXlB78TKOSr7p4WrQ1TS3eTzsRajgl6GlvWt31trOz1wj+LAd6
PvetPzMHQPy6VCdTEshZoakAp+f7BeomRSYTlpYH3QwfqUlUGP74sJE58dvUT1FDO+U7zCMQQhHb
U/H9wxg/kv1PFnjZ8xUFm/gOUDmgJD2uJq9hQxxIFg2DCoUcJZ+nKe6ZTlUinLyxLhoTLZSIyOyi
W2xpatxaTglODEHv+0rZh+fQmq9zBKwB1XAPqbBkL5q2Ox57w5dudoYp5eUAyMzdoEIeMdcJAjt8
LKUdVOHaStCwFWcD9miMu/M62+1Vsrq2UBtbHo0LPdc+g2JHiByDQkouylXmSMYcOF5JgRHeFJy8
NmcBZYefQexRgzIr60LGLvF8qAYY79QRPg2ZG10DBz5MZKCXSz+5SSVXv/NduuhGbl4pao4mofGc
tu6H6MS4ozCFvlsNcaLyrNaOBCasGua3Hm2HWdeJBbA2T/e3llTfZG2Gl3r7B6WOLom4kp/UBPdD
SCPAtvchmRqCu6nubz7DOaS9X28W1A9hYlVGscgOaOZ4hxjtfpg7M/RMcBjSwy8bOGMyzkK5BQpn
XxrQJOBSwj5ODj8bGk5gAKix8KzPd/ADp1VTIvO0o3wZt8o9OpLv2sak61m6F03oSKNCSQc3VVrC
10v2tKKIopzb5N5SN0inpKgmlUNUdMp9y4hJ1hqaWs9aa5cHsIViUBUShRnhbtEthabwkuVQozWv
NHVwXVMuOK9j73KfZYOv671qXGlBRRLVnw0CwUOS/a9XNUjPcNTwWvfI7kDo60IH7u8QOIwGBiih
pYyqIbtiYNB5sA5Ux6tdvZCdAli1lyDuqSMh1S0Rio/x3EWOOnfLBJ3w4ZdhE/h3iaXv7gqrvm1r
6NhOxJdBut/Mc9NlHiJlXcpa+ejI5/khdG82u1vJCb3rooHRF/iNcekN8lmTJBrCh8BpUKUu1zBE
MhpQMNQCRBTOu1X+erzRAAbBDGSGS+S+wTkY//F6XvmDHT6X6URTKve6+58HojI3UC9HRW+ANHTt
XuTgcS/qJsfvy0jieYU56diCfQRo8nDZ5RnxfjOLYmm/oltGziWjP6eHzmA+SOkbllnpflYQdcJK
hYfA9aOL2HRVslAwy6lcHKJ47A02wRS+o6am+ZfdHiMv9zAAQFBK5bSUwJ5jUY0WnYGia1S1xJPQ
9cNHN4pvrML1H80ou/AUUPOJt9M++4mP7ARu4qNMAV8EVfURFkE43g/o4ISWeetZNHi6itLAsujZ
OiCOQGaRGKA+rTkbeX7gZmZETKujEsonQSLyq9AsY8TyI2xtB0aTzSIPSMwIMGl4+JyWjorunX4D
J0TuoPuAkK6kDbLVSqbd1UAuZrRed7OW8I6JjIK3vdxMSAJy9P0l884J8lWO3DwQL0iVaPshVXAY
UMEpNBdX+HBoPWRDZ1IchvIsM5LPQ8tUVnqsaa38imEsKr++VYrAu0qL9CmX8G7UTTe+q1XKfJaF
EHlKN5kKzdPBq6HQGM1dd7LBjHIx28Y7/DDIEdmvqBS5noX0vKclq69pm2Goi0NmPlhW5Tzih1dD
jze5VjP0Sw+tIZaSZ6SaMKrmIYc36QQA4tSi/YY47W4/ywB7LRVfWcUaaul7vLGdTVnO0Cv4hRKc
vPRgI0xSmDvjtO0i7MimfAMul66aFDwbR6OwX95zYkqt1KpeXspWko6A0VBhtw4e4r31nE1HZFm7
QTEehOrh8nXvdTCiWR7QEbCKxEVbDkBmRD44ojzfXPqoaFCGkOW7erdxF1ERPeLm4M43+90T38Zd
AyXKz8udoi73QyN5MKg3T2qpBtdeEgvIRR5MZHWHH7V50NfD7CZoI76ktoqFZLoXepV6d2bYoDky
fNFLGcOLOMtuDTdMJ1LovZgwVu+4+ekOanIwRZmEezWKscz0UCiI5Io+jX5AAqMM8cs7ZMZ4l+2b
JfBCtDYaF3GYJnweWPGT42F5hrAnSO6DXNbndRamy2LvDy53ubxUKpxlIfWlTyat3tANftH8vfGI
9DC50m64NQ7yQ9txuKgNhANDL7nFXAgpuhVApJK8iomKQJqPlZSbAKY1AhnIb4yUticItcZfoX8M
bAKJIYqyOchUOdCs+80+VGdosxtgw/zhEuAW+hlpYD4iJwZgeeC4P8uFFC4sBXWgslDCiV8WLV5p
gPRM7MUr6ui7cSjTwGcf7O5qK703W2GVMg2VyaBWy8sUksjFcLC5M9JhSP0QVYsilJzLKtjKpUdK
7FaUGV4XsWmgfgtGBG6QU37W6J4vtQQeRONGcIDz/corN+V1kHkokkVS8zX0SCUgol3LDt4TVdLC
jabwWVEupdI0D3jMWaGCBy1k1fuiVialqCD0V5gyN4/oFVDmJHImPR+XLfujcorLYZ7otM2hhvg+
3TJAO2vZgB4SAyS9Ny05QsWUeldeOgMALLFxFTkwUtqfyjCMLiMfNgKpqf4QgyIdDwd0GZGD8mZG
AyYI2emngWlgUdTVW4bu4LLz9VM9wJxIq8qBT8ISeWvZK8z1wIHo6pITRan/RdL9euW24v4qnA7N
pdPsaNT5taKIZ6FrNpM02kiIzLAhuvRpl0UOJJgYO5gQJ+VaVutVSecLIaQQZEhXhNgEtt/BCXMd
TY3KCpaDItRm8S4tlpo5lQ8FNg9t9ZHzWaNXjERTG9hjX1qlCaIoWU14WxYzTyvka31gPTS0UNGA
wktJgXsAhxnZCqko7n3QRjjS75tHx7eQYOB3kb8hd6wdCcRnBvjGciIgm5l2QTdf+cn3KMcWoXx5
cPKfmhaHWGnokzm6pC1qIyvvYbDYOfDMCaLBkPH1QnqoK2Ph0HC/K4tkBMweelWaq7fc9GhoxwHd
9TDzEOoqFxtYWKzzAueBNFYnGwYth0UNaiec+12orVieMY7T2L9TDWt3bYUpnJdd8CV7od5WrwIA
Ga91GBRBobWEsb6iOIAqYx5Lc4WG3BiVRGwvwRtfWC37zzX0GD2QkhvJT9WJ4zrOHRfDE+EYRP4M
92asJGaBH6wKaplLva3C7VT/F/RdB5w8lTKug8Nd16hscs+6CoL4J1ov1aVUGTTLmwnaB82cGHKA
Fng5nONjXs/hodfnUTOjSEBTIqF7npZhOe1KyCjxT8pCphMYILia53U5NQKjHsWx7468OoqfKy8B
R+OGD5si+5LQsD3XS9W/2ZmSt4L8Nhy1WliDJwdLkYjrLabXiG3JXtsj5BVkD7s0u3HlDFxu+1Mg
o+Cr1cFicFD3Ew7FgEsaw0YpltebOlY+AwfCPIN+Hrp24QV9dWOeKq4zonAZfTaChR9gXY9TMvg4
7bZ1MwBbSQ/SSW1UAa8PEoyMopGZJugsCbgUvgOER0vXYwBS1A9SClk7BdWrYh+gGlLqdwNqNxOK
I63wLRoMrdNtHpr5FCoc8szg43cu6JjNrS5VwZj2WgpDo8C6JI2HV02olrjnFmsFtx2oHyjjSqnx
uLdQAUgjbIwakmj4utxVBvKNJootCAr4S6/Ox8vOce7Pz/W/ONv45tWhL/vrv/Lzc5wcUs9x85Mf
/3ofh/z3r+2/+fvv9P/FX1feM5lX/Ev+q7813cZXdrjNTn+pNzKf/vXpxnZu936YRBiTHG6LbXq4
22ZFkP/6375+D74mQUvw0v1jb5u9+eff/IXuW344wNm2e5b5y1/+BMzEVP7U+9X7Q7J9Hfz119qf
//ocF1HePrnjxVH3Hd/8ZfsC3vzY+93X+Xrzt8cJ6r7X18/6Omfvv2rvwSbtUzMJxz+cedvUTp9d
ek3t1H79Vu1L+sufRnZkv9h/evNNNev4U/uhf/lT7ynfOBn+2qjTdLuNAjt6OQ7VTqGFW+Q/vt/3
Dbza1t5zfBynHVUZYpL5o8OubdjAZzfMU7o947HPVrSOt8AFjkN3S0AW8EmfIy/fvpytczvfZr3R
B5h5/uj3GDFAagdnn8Jt6j33XqtqgNz4lU/gYf782xZM6j09be3e1ICu1CzTlL85/kcL+O/7+/2y
Ph4ArwfZ7//7N8t6YAyVH9/Ab5//321PnttuyoI8Tma3yvEt/eHFcUjSorfmdBFb3W5slnPqJccn
7J5X/rW19huX2jw9WWWtn+yPzsI8S+1tcByne1ZFwOTyrPveoK0T7Y8+6yJOX06mQBUwBcuisr38
+HjdFGgChr3cPtlR/8hURFwm1+HJHAwFnJS3hB1pbwosAatgbRcv3tmn1H7y+oevrB8/6/sv1TWB
W39UVcAm+3ohtc98NoG99u5eak2mf3QhP26z/OzcjvzjUO2iU3UBk/LTNtz2Tkp1KGDjTWOCl7PZ
tguU3z7zQJVFHJr3RfR0ho4yoUbvQFZkLinDEvANPj0VZ6si662Xr6MLWDT/5W6yntw9TMb/9ax9
tds0Onu3Og0VrzpN1QzdAlEKAF395ut+e7tO/h7EfvSnb+L7Y9DyQ9GBMVD/CYP7T4FDHNhbAwI2
86fIYXu83RUCwojzOM8qcpG3wyoixkXWsn8+4KX+o8fZeZEW0Yt3HKg9zDQBw45c++XtmAPl+NP3
Xxp32wSOnPd8Fv9ylrvbM8gDTi9/Gmg//iHdoGf/aXw3+s/Hwdo5EZLRkKWmcT+qGAhYF/DQqL31
Dl/919KX3xiy/j0B+6XNv6Kz4/S/nRYR197ITrZnD9v0ZdsbWUAIM955T3GR9xb3UMCVARs0yd8+
7FDAw072hZ3jqEfKOy28aNs7PoYClskEZGbaH9YQsCsnOTJpSf9kNgRsxHt2+NQOT6JPU0BwP7Wf
+pvQFPD6pkjV916ZKeCVvV8IVCeOC+/7D9LR3/53vj17+T//7b/PS5z/evtOEXFTLbfRoTcZQL1+
/LEvvafTEABFNgHjbrM4d3s3iTIQsM543pNZGAi4WVfUOBGrfT5J+URcJCv7gNpyfznoArbyyg7s
qncKK7qA+WXYk0EF7GNMTePnk7KsiDRpZRecv3bUPygVEdcRRLP2nKTKe9wLXR1kKGCxXXlE3b1R
RRzt3agnE2Hox4/5/nPt9biUzr0ss4vjcN1cWAKW2x0xfb+9oMoCUpA1EYp79qkLst4+M3nm8cfv
n5H1Nto6dq9EqCoCbpB1216wzy63cdRbdKoi4LhYxyE7u3d/qCLKpevipAKpirjr7uN+EqJqAq6k
9d/+R3xGD/Nv/7Nr4dykf/tf0bOX9OdaEzDXVG+87GSuNQGr+t6OmtPDThVRQf3svNuFAwELmjTY
9yL77MLOeoGAOhBwLtGe9E7iWFUXMMkTygy5F/UuQXUoYDZ+fhd3q0MBi+1nL3yyn6r+KhZRAX89
Q9/vb0PAsQ+b/+ye8KV3iOrfbjJ8VOr7j2kPapZsyL+pBEhdMqKA9I3efvxMi/Qbv9PrrP9B/f/3
d2hbCj2pkH39yr+xBvIporXynJ/0n9FeeHc3/85xT8/cDxKk3zfipEjj/v2ggFt9l9//vkGvgIQR
m3zQge8gJD82tUXW9vdP7h46+z84tV/jqffPrNHBe3ce/L75YJLtkzc3xCF3oKLhOwDDp5hDlI9O
l1zxDxRN1q27P/Bo6Oag12Zog8v/76E/n1KnLYT3KzBgJE5W6Js38RsPgHP8ccuTNfpuEX3HsKnd
9G8UEVFj2zbqXa4iqhjY9+Ck3Z8CXcDMTp4L+yXuJZci4E8X6TZ6dtsS6kk9TkQscGEDOW0xVR/0
O41359bvXxbT4nDy1IosYKrXlB4img/H7dClxEAAf3h33Nip7RT24TjS68C/dgD+xm13s02L/qAC
Sjuf0+L0YVURO+SBJLsBYme/fWL12wW5P+4aeAXQ/eg18Pb5v94ib/9owoHcQje7/nbvs45/c/zD
X4Nfnm8Dr+mtXBEgjlGc5fbZ3UlcJyQnC87WdlCeHm3Gu0D0e04HAC2URnrr7H0k+vsHnsXRSxvZ
vF2/ACyOP35/+emKCe5OiONQrweEgLm44ZwMexOhWN8c9qPV+R+Tkr3G4sf13sE7/jnirgCcXD82
ELBsPkUEBmnv7QqoZX9qE47+syoCijAcUI5XhG9XuAi85DluX57dVf9m27TZ4nd7Et5+G4P0CjX+
xulqnwBpRXTqULN37JO51gSEBeNtBOW+h7wTAZGbp1zefYC/iObJJMuRt+wtY+oyPxx0jZrts3sy
rIC5vfDesRwMAUHXhY3L8Ufxsoj48wJU9XMvODAF7Oip90Rh4gRTawl4c1OIQFG27YXL3761vr2L
p9sUXHF/WBHzAPOlP7uWgGN4lMYUrXu7Agf7H98WsyLizOlNgiKihTZ/fnc4KCJaaPPcDvpPqwiY
hcU2PVlgiiqgcr8A/wU6oA9PVkTcQJd2flJfwVLhx1fDpZe7xWlooryvh/7+YHkdxKXtnyxgEcjD
S49zPd9GYJD7ME/0PgVMSFFvQ9BwqXMcq4vFBwKO+FUcvDAnvXH1bwbj3z7WVnFknyIxBGwRYCN5
/2FF9LautkBS0/coeBFlJ8rw1UmRRcTVDJn2JOpRRMD1b2gaYKvd65cpIgiTd+ACTuIpVQQcrt3R
QKt7a0JVBCzgdXdqUnvrt5RFZB3r5IRVp4pgfq1Lm4QufXm7lVVVwHG8rrYv/ctDFZEkrSsvb153
Xf+RBVx5n/FfpzvaG1fE/fGVpLT0Iucl7qeN77uVv/96eiC4atHaaCv0ogt0dY9f5fvrOZzIXFBb
ZCCOY7WXCNXE44/fP/R6m540GVQR6GQK9duWL7A64d3pigj24Wt/dGU/b19OMz3FGoqI55aIFJS9
2bYswKnvm6SnK+UPrHW13fF/wlLXh1AA/dtl0j/uTXCJ/VO+iV8cwPYeFfweG0rA+faJy+TJ9nb9
gQVE359SqJ39CENA4A0L1Qnsl23mHs/f7jgWMBEr+pBU2nrDinhgtzh9aQLqFOcw2Lbe22fVBDzr
CAxc/NJ/ZyIy03XqnV1CH+6FmyJufroKffyDiLSR1pBzhqmMc7b+dPd2ihUR2Oc5hf5oe4KoUUTg
Nhi5/+oUEcjkhZ30jwZFBG19eUidQ3N6nCmagKjqNUBZxie8L0VTju/yByK2Drj+wdgCtvQSJQ7f
fT8lAvb1pd2nSioi6K6EgHb8bouIgMkQckNRPlnLIhrVlEFevLIv3KMMBdx1DGwfTve0CIbk1TY5
qSoYAspBLYaFEu9HLQrFFDK+/y5UUUR0E25Ae3lJQo6aHTdzd/0LQQyRndpYsvXTX0XA6rh3be+0
7KSqAvb1vb3z3s+0qgp4hfe2B/enN8kiIox7OAdtWHh6zGFhd/ys7z+dPzdP2w+mQ0S998Hb5qAv
js/YLToRR90cl5si+boR346u6KosYIXgJmBnLnD+V/Re7xOMgYgi8DpBcyY4fHSWtKYcAi7dlffy
QkVjgtft2+d/VQT7t1vLnBC/SRFt7Xp+TIj+wRSR1RuGCAZPdz/YZ0tAiQEU5My3Dy0U68XpHTYA
wYeaCHTevYc6gnTZSru8nTFDxZREFpAqQbHzbb84vvM/jz07Rvjf9s5uEdaw+7UbQzdUEQzKcey/
xGd/hpjik/15fSSUZQwHugjO6tIuvNTrwS3Ao8pDjLWOU/n9B9SNLQWe9AySQcqy4jhee5h8/QwB
QCIK8M4HIws4Sy7tJHdPopHXqfnm2f3H1YP+Lm34o9W5t1+hXQHwB97+0UQI8vNTWjz1kmQBxyd8
Hg8McAerOrfTJxihb9eHgJ4PikKFF/QxmiLipvZpAZX2Qj0RBeZWZgORRsCUvaFF5LVXdmnDxP7g
LhGRfo7sA+3A47H79i2KiHFGJ2tPhF7BOA4ha/alTEVEHcdxP5boEZHSoYF7Kq0rolP8ytWQphBB
EKgt+vS191yt0xbHtxEEM7Qhe4VBRcSNv2CznLxGRQQo/et0rOy0JfWeyjmIkHRq+3dZy9zvBY+K
CBWnG7BtedxC6nsRjypCPHWdny29PM+6Y/tqW3r9o0pEbvCqmnxZPPcrLaqQIxYEgPdiv3SPfx8/
2SeCASJgVG0u+To/I9ZmnH10LmLdfjwmvz9s4108eIAu0ZhuiVCtDtvr6fCuDiFC7OYczRQvc/nI
1PE+POxRZvzxL/V5/aufICAsOAfLdKK0pIrghIzgbVB6PE5Bl4uLSDDWdj/2Ug0BIf/rJpuAwwek
UPQ3sQj9l9fxiZRYlcE27OEfdBGYzXUrrb6y+YA+mEWTLREFTvbW6+H/9nVqivH/dI+5Y2z/aELB
Vc6JAmSlPZj6xgN/lJhAyxY5pad/GxT2URr0K8mRQFH4j4joP/pa3n6bf7c8D5MNDvdeHiai7n5X
ZCdNCFVE8NdetH0EP3Yax/36b12rb+fxmBz/hlXx0T97oxb8Net+DrZ2+tf/CwAA//8=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fHrpjuQ4l92rNPq31U2RkkgNpg1YS+xb7tH1R6jKyuImbtqpN5rn8IuZmf15PDBgIwEmJSoUEnl5
7jnnxr+/L//23n58735bVKv7f3tf/vqdDYP9tz//7N/Zh/re/6H4e2d682v4492oP82vX/z948+f
3feZa/onBHHy5zv73g0fy+///d/D3eiHqb4P32s98ME/jB+df/zox3bo/7+j/4/B3z6+bvPs7cdf
v7+bUQ+ft6Pc6N//NbT/+dfvye+//flfb/Cvoct3FT71P1r6P/+j4x//1wc+vvfDX7/H8R85ztMk
T0D4R3ISbjV/fI5E5I8MI4IBIFmW5TmM899/06Yb2F+/I/wHICmGAGQQpilJw1Bvxs+hmPyRZwDA
0ECQAkzi/5yVm2k9Nfo/5+Ffx7/pUd0M10P/1+9ZCuHvv9l/Lvx8Mww/Hysl4auSPE5SksVh/P37
Y5j7cH3835wNf6tlB0TpT5SuOz3qR4XnpIjU2BdL69rLkA+Fg+NyinXuCz13w6YRsdmMmUdFTjJV
rl74avVxOSdtc6LyKYPKXAa6mAu1aDOytD32eG0qMLagHJG5xEvb7Inw+hJhh2s/Mlb2zcAvpIel
xM1YgVXNZbK4WpBUHMP8/WTeZVuSuPwMGtrtWGe+idEOZ9HtVgjWWs2yLfkI2ksMm/YSocQUOOn0
NpZMXlbFt23a/mgGoDZTbOejytWmBa29UI/2Lc3jAxVOnsf8rRXdATdrfxCpXzeyl77wOnUX1vFo
E09wKNio6AXM2d7qeY8gIFs02PnCVBKXxma44qZbzm58oYto99MSX+CQVOM6uaJTDtYrW5fLV0PG
fLlkGV2LDJF400B4VmSK9okzI6xGk3blvMK+Vtn0i1FMd9PntCqHzeWrR6HrNyufUEGgYQVbwySJ
Acag+JoKprssDA9TMYGhKZg1US3zSF46/NLQiZ9Rm/DL19Q3Y2/r2Km+bGU/1i3qdJkOU3aGtv1X
83Voh7xYJJcnoCQ+IfaisI7ODiZkLVjsRWXTtq++TsrPkaSZi8Tx+DSYVV0W7+1WqskUpu+TwxTL
PccDPqMI4fNXL/7sWTpWy2LWOgetKTrmo7PXJDp/9b4a0Oi1IOlcJban9YB9uhaTtc05H9ufIsro
DoGx27taxvTh6wWxDDMfgo6XbZw3Z/HZfPWWEBtSI3r8et71M3BWh+S26WALiiiirmSZ7Ot/jml4
v10XpW2JWv197PL2HnUalRNflgcfjckmT1tT+ga5auia+DCMvNkahIYriYe0Ai2L92QxXZlZHhc2
Gvh30fXXSRFEi6WrcqR6VmjJjoyOoAYiZgeQZaiY5iF/Ggee1AuY1TnjVB84sc0WsWk+2CZ5cY1X
ldKJehsk+shsNn1EyU9B054WCMutFrqIZ6x/sGWWhWv4XOfd0mwzky/lvKTTI1gaXGfaJWedLVmh
2qYt20TM+xir6UzXFtdJltOnpRG6hFmz/K35YzSNFxYnjharKUT7+R4sam5C5fJbrLQoucrthjQS
V5TLvG7HWJ69kOyw+nHajBOtk2n0V764seotdQ9zBM80U7RwY27eczUV+fI0plrQYmyGgF+ReHa4
PyTJmpXSNfiK+ijZIkkKQ2Wzy3KVnbtZZbUXgO/7PI0KRBtacuHMjxzYOuCb/jUYfSOavrF0aR5g
tq7lgoF98I1x2z4Btpw/z5G4JyfgoC5kJH9ZZNoCLRM+NWs8FiCWeOeVNRto9RPN0/xpGrO1kOs3
kmryS1P/tEDZPOc93y7UTCVGMLoBAsreaV07n68Xnoy2Qv38zmHj955hdrEBxGppjH5BkeoKMvjm
qU8RL1jCyhxn3S/YsufJre5Oea4q6cWPFoWF0ihZSuIzVqR3ncXLdlTpoeUZrazKfR23/BcToOQ+
xALBwztXdjlMTXPrcsz2mnVsF+nmOEZ+vQ+jprUlODvpvZe6OXXjBKrRQ//NL7bqxNC+TqJ/TtX6
CWBL9hDng9nTgd3ESk2lrV5eMFCvWjS0Zo4OJ59NT8h4dUMLvvoUpLs2/YSbuCMVm9m4j+zzsDZ/
51p1x4YNt2kU7IGk09ljUGIF5r9X96BnCSrDpNzbpU3vQrys+AePQPrSNy49qXQDxjgrDEP+DgRY
qny9aT91e0JUfOnGAIjVvFJ0NzwGm8Gbb2aJQ6SHTTMo+7SuyWbtp7ay1Iqj1pN/BXk4msKa5Ajz
fcB1tgerYHXX0vE+iwAU+TJnZ8J19xLPaVjNvt07C6MKcNPv2zbKwgOHx8mTsS0o0IX3iJyXKaNb
whWpBih2uM372rbJWhrIbeGFtUUilC85pXHNGCD3uO1+qtmtJYig28CcNA9K6aevlxlTw8Kci5uW
DdkIPCz3RPpXNOfmgUeC7Lp+CrksMi9ysfEdYJtuZjex7WRRfJ8keMxbfZvTiJyM6qJrRi0rJAzb
kBtkTx2n55D9VDVP2ViiqZtL1TfRW4ZMYbmKwyZuQ7r1/XQSJLHlCAl9IWm6ieUwlmFi8uOaYf8G
8oshk9m6KY83cz42ey0yUM19128o5vOWdmYtMDPpeYUZvMKePYIu4GUG5guRrgvpOF/2koWnixby
kVrr7yn1Y2FEJLeJ7vqCZZF5HqJ1N0mW3TvSFDBF0Wbo4rVuUznckzwk46Y160UDPG1nYqeKQ791
OYjuuVrz7QrMXGfTi/taNTO/ExfbmxtsXPSCzHvarWfD6fTQC/ScdSPcTqFXw/5HEpP2bkf1gTo2
Hie/nAmFySMH6VUE6LpDPMESAf28oCbaoM/HX5B60b6bHsKO2bGxQ2es+YvHw3hHc6+3NjXzpgEu
L+Y2pueRp9+bfp1vepjtY9z4m8vlL88DFknBvuUd/Qm4GGpm27YCcPzwapwfknUH++jbgGe1i2A0
FrJ164OcpmO7uvLrqZulH7YdxZucjHNA6xbeuyYQ9EyjWy6mjSQ8v+S8u2U97e5rNDfbWKW2GNaM
F3MO8RtpV1RY19Gza9XdLCS9NuYnGMLDBpr3jflwYZz2uqZ5XzY5TAskiLkPMWC1iVq0aXq0sZ+7
h+UqqawhZ6kALoAOL4d91z64eXg12RHw3L3Bbu0+591tRq7MDqd0rFfkbWFVF5jgEvKpsrLd583B
h2+4r5Dp06omUbaG87uLXFQtXr0uSpoaK0NKT0KciD5/QXkhkTavU9RkdeaNqrSGT4macalHmRwQ
iZqwc3xcf92ZTQ0oIBM/WRzDrWls9AJD0DaCLvcWyHy/2HWfrTYpkswlb2oOHAjx5TgsaXrQEZw+
UUyDqX3jU3RYs9HtzdiRkAFZe2+EmIo4PCfoQbbjJlEnw3pZYk9OS2b1YxdIcymTwD6Wxv9a53Q8
Nf3nLiU4qtAqp51jasvzVjxnY/dEKJoe8kjBLZpCulB6OA1TPL7NAIAqCpm3IBrM1Wz6qYypT49N
H8I+zVh+VP1QmGFd3hDZDglLX6P5qNdBnHs0x4UA7ihkrI5LsqoCdIRUCvBjmzC1cX5wLwitFcVo
iwNTfYoy3t9mgf4WaCX7VBlXgSwAgMy13MTWqXsHfaCKLOTIkBTzI14CFUgmXEZsCrOSjeshyVVT
LkOHy8n28SGNUlo1kXIH0IhsC0WgSyE3blPZNE9LFI+lnvG0WcHwTYBE3CeO+i1pjdrMNN6wjPJn
ENmpSPuwBxnKhjfclrOEyTH3gdatSvFz7ikqxgA9by5ksXqVGGx9/tTkzL+ygM/JItar6IB+yfVU
Tmn+ilWDbnMgjUeUEl+iz9WKOeW1XOFSxMqKKuZIHeDU4yIh3J8mZQ6i9egx5OmAyxM4UB5Ax8WB
VqaJTg8hQNYyg/n0FnZ8mM4gPfLRt7t/1iaCH0nWyeuyURK61x4+62UBbwEla8iHfJ8DoP9JITlj
ISe0gd0osXQb0Mh8A4F/1tbntxSmrpgSyS+mgBFxb97XdCTzqXc9KIaQNC8tw21hpri95G0AgtWs
dgt629Sym0SRa4crFRhkpUSeFVHc1XzqkypPA6nJuZCnDkNUsJAxm5m8SWSTwPTBR0StKuHy4Bgr
3Jotl6GP3ntm5DV17kc8NgHsEzme/TjiwAqsLGKQynpqsr6OV9XtRp+SQsCsLxQd89rDCe59b6KC
ClLRACwOQvnCRHwS6cSOc5J8xHGGdmmEmoqv47z1KBGbhIG27NuhOQYtMBbq2zKiru5szksLdV5L
EK7szw4j+8i8PqXAzedhUtXo0DvpB/2mlXugaZOWaOVj6RT9xvqhL+QcgtLaWBZmUWOBiEM7sGav
xmK/X/JYVb0MCz2PBQ6CuM5NUgiPRVBF/TcVSVW2mURHbZc7X0U5f9BORU9fDcPLt0w30UmNdCkF
ImDnB41qgJKktrGPnkBjyCle4+8waqInE/TX1if0B8QR37K+Y6Whsa0FNyE0U3PMI77WYHJVK1BX
obBe1dh07CAsvoAx+SWiZamD8mgOrg8X9XDd6qDzCjaETJjMW2T6I2T2ZBPUltYo/j2kr28iBvCR
ew2PrZyua9Z1he4t+67j+TDnIHkByLZbCcCWIzTXsx3dt9SugZyC7iKJ/AZ1BIJE57Aa5BCXaOjv
cgLrjieFT6vcyadFLu4qknwb2d5tzdQm22yM5gck3YuKaSkWO5/TRIVIFmWU0O7ojNsYn2QF00aV
caOLFIQlGFh84rlZSjukAeOYPWrMd0KesxXrms3JCVOw7me+PA4s6ss08o8izW86wixkoukZBily
+2omRecijRNS8k6zgmuRX+eF5JupSVzZAki3qY6yMl9b+QjcIh/TZG0KKfQcltHKaiVIbaIuJrcu
7HXxEl63ET45kS7FDzaKdzoFP5c0F5sokJgGjwHLMw6LflwD8Di5PCRkGorBxWbvPBjqDleMrH3Z
z+io3AIfuikJ+igLVkFWpOsAX3STkWKYx3WfjuRtVoM9aR4PFVzxVJmub09olBVxDSn6eGjKYIjV
HdVsb2deLFF0caMwN8vd65DpfBdMr7AhP9dzNLgGHi+vxPSutJ3xJXNzVHa+HZ4iNx+Bcr4YOtkU
Lm7HLdbTcssn+/dmmPX0ALkjRRZRuvdLZOopCwlJ5GXDESgZU101eBcd/09jk6kKinzegkytReSb
a3iLvFZhU+xgxHAVp6qg69RtEzz7ZzRly6ZLt03C8g1AcyEnL85oBj/bLksKN9WjBva47LqYDo85
WAJUAhkQkItt0HeqLSbO3MGNif2n6T97kna0hKqPS2/6cT/YncXnRvOnyaaqanl34SiE3fCMgww9
wHEQbaGi2By80vYAZpRuF5fVfTDpGtxXSzOPVRTNc5GtmTsM/FNgtujYpUs9c/rqFpzXMV8OpBen
ptNjKaYggHpWQuPI31wWItE8iAJ7R0tA1VU1cy2wTfZi4sN2WZsA53nATC/4EwHDB26kDnAVgxPE
yZUr+umeLS7kSNntOY/kZsBQhuxm49O8TtuRyfbnOui2aJGPn5z26RZA4oPX1ZfYoWqdYvQcaEEd
MAi8qz4FRcgf88NC4o9skbjM6PKCJh60K2n8Y9qODyP3RePgmWnfv66CsIJig54j34ENimZ/sCRg
Uxv2zTBoUGgMv+lWsOdWZ8exMeaeo5AnRpHlx8Cm+YXGs6q41VPQvyCvcTeUqBlQoRk7wSF1x4SI
NyJ6WQRnrTu3TdydVtyomirY3dtWniBYwhbhfHjwRv+tgtv6Eo1TVxGSbpMkFqcOMlN3iZ4Lmq6y
DouQROmLjEl09exjcsO5GbvxPeij73neL8/ZBMimm2kxSzPvpXZdJVneFl0jWRHLPipWqtuLH9bL
/CkLknEdCtuuquyDKVlOHmRVMCBcsFhivEFDggued/Mud8EJABwe3SzijcnZ4xxo8ShAXi6OH0jg
BduA8KRo4yiuRTO/WTvlJQDo1E6YbqMEgMfUdQcF6N6OS9j3A6OHiWTvQ5Kv2ykwQrJq8iRmhLeo
jXmF+3yzaFEln4bObESza4DesXVCFyP7rkq7Li3WNHv3fQtvJhVRmS/8Iex9Xk5DoFpsJh8RkoF6
BKPhRcrd0urjJIK7Y3XSl1nTm8ehyYJmcegsDDjOnqiK2BjVbe/tufdpPXRB88c6mJFp9ji0Ej7a
DB1xr35MwrYb3xNcQOnRkbH2NM3wJ2V4emwJeKUc4t0wYFAxltMyboPH2UTj06LmN9zsbYOXTRDv
Q4UBCV4sTXdJl/qCKG6KNh/iIItEkNGpCaZsLgXeA5vefBupm2zkCzWtqKYGwSKFMoDlWKTSrdc5
DdkmnqcKLmrj4dxcA239CDRUbIJeiCrthuOidFapxuRbybEsgxhLTwzh5YVpW6MU73jk9TUf1gq3
67JP2mwbc6guGqbPpsvakFP13+2SbRiz3c3RKC1FuohqJHSfDL26DNPUFnDB8cb6uYxyp+u5C9jj
sHxMOtQes6zdrxaT2ojArICMXkMyxRfezU9QmnNHZluPfvCl6IP/Gw9n2LdvyTquIRbZYyMg3fEm
uQf0fjVoBRvdGVvFQzyXlI6vIQc3+5Xjg+gtulkxV4HR6OMYnPLgyS15oZgsk37pCtDmT8GmPWMS
wiFk7He8TEvpkyEqdTOpc2N/ahzqGJ1p48oxOdRAUV1qR6ctGN7FqlgZfOKoEjDYOpFsw3KhWzgT
nHagjm1z4870VcSjQOwYKhoLRAGGZSraxFT0++JIsPmDL6WS9ugcdE9cZEOBZMiqMY8O+RoICdJi
l6JTFNj9ru9iW0qYBUcw+TbiYTsthG/GliTBoV5wmZBu2Xm4fmSBZtBZXJKJblqEP7h0dKM4GTcy
hTaYnYLWCwqPhJKA8XiktozVkmyXvPGXqIdNkU3kkPRw2uCGveWZeSLE+9NexGngnwFIKqRH+NAv
+3xGbBfOBIKTan9j7TWdiT9ZSF6AjH3deh6kW6vyq0U/BtwM196uY9WNyJbOrZfUtuzJQYSuxJga
LavejHJwJQ+IfG0bMF+/eom1sIqkvOZdYgvRYH8Oa6gq24sxEM88P6x52xwW2saFyshauwukDl+X
PCqNXvrdRJQp4sVMx6SPxn8akiVtQagMya9hfdEoYbbp6G4yae6cVG0H3/sg+TYOJNER9h09wXk1
If04XsEwkcfOpMXUuLWmcP4FJCVXKDpVcDe3m+Cz8GOepq80zOVWjgbuPH0OHz2qEG5xntJ9GlJi
SItzil/DlKY1WUmxdqEkkelWld2kHzj3TdlhRco8eDGHpuVPSgUxigzcq44e4uCX7tpQTitEnMk6
wtNyGKVeDoz8715wEvxWRem5ySNyWSaXX7TRdccWd/o61ZpAUwfrD6bvxk3w2h6m1u3jKQjwzKI9
DHW7ix3GUI1yOQ8ganihPw8JC4RpXVtbNzgJh5/N1wATPtgzLVk2OCqJHO3FOurLYEin204KEPgv
5IEdA/HazJwchX8NPoErgmqTr0nUFWY1cdWxHBW8j8OwO8xhlW1Q4M9rL+F2xYDXquHqFmf62iXr
sAu+QB2Nn1EoKH+lwYTbJZEZKvZ5CLO52w6zCZWGCbIAlwI+N0bYveIfaxRoh5QYvqKwP7cmSl3d
hUx2G2x2aO3yNKwpKRv20bfN4ziiH/2S0DcE9V23ES1wRDdDy5ZN6/KsGnEyHuWS1yKKg+ef0lMc
B3bqnA6KYjj2ffSayjkYkbF+XhMU3Mtl8bdJr/NmSLk7d41NdhwEdpkFaBApVUcUT1U8JdlpXpId
Tiwu5mywG+F/zYH5lP3iX4Icy8J7xz9C+ZDvh2zekSYkyEDd/qZAdEE+M1yGTTkU0KYfM07zYur0
r9iYQHLWISp6muFyoSrIXJeoHWtBPY1pFepDzXZs8jUwmrFqCP6bO35hQ3AfWaKDGMXmR/8KE2pr
D9Z2bzQLHrel8dZZkBXIDOzSq6xKUQo2ifGkwOsaGK8YDkAsdD/HjBbJKwwvfF2wfLeyHHHki8Cs
Qz1rWM01E425Dpi0F0PfqBbbRQB1AGP2MooEXb+aGPMgCM0tpOG9Wr2v4gXBqzHJuumDxCnmbZc6
cOPahdK0ydIdzJW65FGw+ACYrm2OzMkl07YX/bLtcjSG6fDzxRgbKi/RFOx9ooppmcY9xe4JYQav
wQeL/2lY8MY3sINdIFGuslEaRGD8ecmk3Fzmmd5kAv4tBjMU6bzKa6hq6M3csODvRBk46hw/JkkI
InLiYXMdGxdwUrR5qJEQuMMMHZIGXoZAfKq+63AR8EH0mFwFlPr21TjWNGGhElAlKCbHIHpOwA5s
22cZLijqwNW08o26Mdp/HX01doHguiJZTMG2PnElCx8v4EhZfg1wLksDerZZ+jUYkuEbB+l14Wy8
XMXsliuZRHY2GhdB/qlay6COmhF0N/LZRMBGl5kHhz0xrkxNgjaMh2I/7Pu0xAs4p7PqtzbRt3ZZ
Lpxavw2+Ulr4OTgV3UjSoJw8PPLIbEDk0xtygYekhNh60k16s4tcQ8URw1pnrLvEMwVFDGvjpS/t
hO/ewOHYyeG/Nl/npOauoDyGBziIwBp8+yBJzB5b2dwaENj4OJOHUOVdqlBBF8VA+6YKlRASBGmm
72OHXeGxHi4LVvMLJrBMgDZ3vVYKtfKAiaAVwXGw7wlNykjEzSEOTPNO+qSgo4heOBjdTkT2B81h
CMNsEXeKkqhOcwO2gXCEQ7y8JZlIboHXiqfg/HxW344YdNlj5rnbC4ziKh8xu0dEu3IMcHD8OlzT
b2lgxwc35Kp0Y8wuhITvGJGn97zv1Eba1W2Do0/vHUjfFUPpdaZBLrl4yg4hMmres+ZtXFp0mKIp
LddQW3lzeWcr07d4n+bJfPOIn2iq5YGM0wFPHQm/6Qi/ODkT2MAzCD50RbsWliDPQj3O912oG+va
9FwfZKj/hMLUZ7eNnD40aj3iUF556qY43npL2Y71M36JoL5aFbWbGGbJHrkZht+PJNMtXRd4FIEu
V3Zh04/us3HBMyjVokqSR+gY4tPdbBO0dRwm9ocS7BzldHrl1vjtPMRql9L/xcWZLEmKc037ijBj
lGDLEPOQkWNVbbDqqm4kITEIkARX/3vk+63+DZbRXV0dCULnHPfHJWXlEnRfgbDLqSHxclLUzQXr
42aXdjq8pS78cqnyP+CWzedtjo+Osw+j5u2jhsBwtyJ+fH/yJ8OOqaZTno3oOoZuZccglmiWTQ03
PQG2YOOl2AhECj1nHnrBie3DlbRXagJ9EEs2n+eQDqUfr2HVDH62wcyM45MTXXyqUSBz1WN4S6W7
f0/BE11+UN3jq/Eau1xPCpNN4mTWpHuJJtoVPeMVHerxU/d1n6eD7+5oGcZHxNVv1uuD2eL6Hdan
V3ITnIa2MYVOpC0xh1Hs0nTedSHKYgTHMM3Iu0yZu4g4eRu0jHdzP/1HBkAiKCCu8OPeh8hDrl5C
oLyYz3bdd54WF7QUEC7W4U9fy+QCo93LzTa9aX2ClDigeMh32JI8FxuDRBm8YCr1qp4zKD1O/R3E
ZvGAsDVOotmvq9+WUSjEo2tkPuGvLyCL2wOGhDSvWx2UtU8+tMmyPLRaVms7/80ghEPc7tIzC6OH
HMLb1jbthWpUZZKkcKa0dyRPiIKQtMXiibZDnfq7FdZNxPxHDAANu6B+y2oZlg6GemWMlhcX2qng
PB53nbQBHHKVA75KDxiDhyJl8PkBMDRX8ryso9JHf1FAgoblvPT9P9tsxl1LsCm5OP6E0W4qC8fT
84N/aIqtLKRsyUM5nwIh/xn7MDjp0IteOtt9NVl03IiJL3O64YUF19TS2D8MXvNHwXMas/HaEzUW
aee1ZZC1G2Ye0Bkq3m5z7I15RoYQRh7HPPGEdZaB8EJJ6y4tTYqkhnKg3dPyl/aXkVQVplaAW9yS
p31Cixo8Emy2apGJ+F1HXdmJIXpr2PyzT7ztFA70s/mivndMUfzKPouTcvYoVGkBd2HthgOZmxM4
K2zsppwIqkjku11scP+bcP7bhc32Yn7QpmytZ/Gfmj/xau2ux/tZqaArF1ubXE3diWoIcipiU9Ek
Lew8Zd98AmM3a6EyYsLPGbwsy6J3NyautDXmu7meVNn4lpbwJ1CYAcmVNF7bE+aFKuPY75JI5XpE
nx+03cEniYPYsi0VU+2PWcf8MHpbUsl6bSouW8xtY+dXWasx42YC0xMzIRYeuVEB0bZdJv4aUr+C
fIk9qkmbXbvKBi2yeuEwQwqz2Cj3Cb1Rn0XVOMr/2opOXpj7DX4ryOuQhyQvVdxvBXCwtOgDeHV4
MZm7Nl3qQNOsWIIzBtYpWH+KVUZFo+AvjGj/pIFQlTDAIq7/gb4tfXNcFSR4cPBNr30TymIOGGwh
/WfmzXgENwQLSSi/3GIG7ZU0Z47btgR815rXUS3LDmYQhH+UINN4V9L5EIq2HBI9K3xoz5eUBY9p
grOaWrIcp2F+SUwKZUqsJJdues4L9J223QdYofDs1wTqXlc/SPS+UniXukthB49jX40RDB34dt6t
DmXpzUHpQRqjwwBEY04v88i6nWtqKOirXwjsz8UI/zXzaQ0tTPtHYE0Xr+3mO4mGg0RJDMcofATR
pm9Jol7hjlX1kPtD8zKyUZ44pqxyA+GQN10fnaJu/Clh6+/SQSfnURfOSwJAANEGrSzfMtd8tOtk
DwGv/xts5x+hJmdQt1J1JEy6SpkuXzq17EcN4MQbdzFc1yLQAk2Vqfmeg6HZBWz6Z/DWH7JftoNu
RBnytoEDvfjHLIvO7RDV0KIwfG+Z7kvqsFATPHXoprJamjdio75UQQikMQrjfJj69dMak8OHkXhn
RP2iRqmfgIyCLYBBSnG+W51fZADqdn5ou1xPWLSdAXRDWLFwwXY0Mk1OgsE/yMmr4rFDQ6z4LUKR
OIUb/6mXzN9JO+1Xu/7k/azuMgnKSQCo8KFzDeJ3EMfsAvtfF2wCbViTxpQrn/QpIP/yNYkvWLVl
CC5oP04T5jwBpmlK4BtqP9oF2PbKxCPZLuVhVNSKfjTbNJ10l3yClsSIgvFXiXlfrxnsK6gNEeQY
M3o/05SDFTXdH4V3KDdse03m5I3hNyZqeMf2flVuLRcV3mfG+1eNnWAdXpqmo4XCKti5KGJ57FqV
9z6Wb7/Y26jnMOctC3adad+W5osPYQBzUOZzEP83jGF2UgsFTgiaMJANy3sr0B1vEGnIpPagWqIc
4K0uZbQA74RHtQeROnbunG5g9ub+SlKOcTbg/ZGH0+fU+tgZRyp2bDS7eLR7zCJNnnTLUiTUC3am
yeZqCuch95LfElr5uJbrClrU+ZMoNlT3sFb12TT2lqQDLzRqYafZbcGOD3FP5034FABp8lf7/oVN
6ZdcaQ3lp+V5bU+cZNDZsxn7qLDrRbAU33/ZYIqOv7TxSi8aupI002Pmq6pUGkNTX2O0/UGU6zZT
h9phbOqS4Chmgb9Rbroy4SowRd4ytjBsPIPY1yEkG9xYv23HalhYKbpI76JwWaEDzesHafMkte7Q
R+4oUQZqYLUkc/dx5lHhw6faC5fkdpoPWUDA8jVe/KuHBdJ7vnq2WmMeRS34vRD1IEKFxXeknzOF
GzHhWY+ph3GDweVGyxoILs806m4aLCM4BlHE2ZieVC8Pdeeqwai/IqMXvXWnbF0OA1jJUjQCNOT0
6m2G70Yifq5cvU7teCI29uBGoM9pOrSSCuvmmmT+HwI9tU2ze0TGC2skXBi570Z7AVQML7eXhVrl
ZU0/o8ZEBUnEv9vueW3MYqAPBazwGtru5NDsRej5eU85q6LstCzKVbEKRE765O4JoAP+pRnVjdX2
aClucBpj0Eqk+EXq8Kmo6ddti0DHhEmVBEF3gSBp+xUiv+e3le/DQt6gbzaOAyftYe77za4J/KVM
RFQfxxqQ9SDG3B81z7ewHdBq2ToHfnAc4FqggE/L1XVY7FNk8nYBDYxJEAAx0GHIIbtEximaROmd
qZLoXutrqCyk4wSP3ZtknsUOuvPKoN4p9umnRsGiT3dBBM/X9QDS1rAnEEvjoFqyzntMz4tbhg78
seSnjAe/FIAvgNlxysDvjjuFnfaeBWw5bEEbFd1kXHesMYdcvF57ezt5Zt9A2cnTyCVnsNZbia+l
9jTRw7vOUnfclA/NoYuH92CYtpcAllako7yZR4yefpC8fP8UZ2TXJ8N6/f5ku5XeRYJtPI0PXbjd
AMySCxMOK1FIgDrEJcFO2I6/xJbiDqNOsecnxT+d7tnJpk7sA6v5jvnsXxkxbx8wv8mnadaXcOl/
tmGyHuQKHFSyLM43sSSHiFq77+MwfjQRFM3N+PvJOQYcEIJnKuoBliA/eE9LrekwwRoQCO9DGp7M
plbc8WA4hbUmh2RSFyKTXeO1RZg10Ydv3fwG/63Y0CsoCrXC0Lgt+5SJsnctfGq3YgpgYXjXbnR5
PbXqsCqFrk3AmKcmSavaYhzSg/PyOo11BQS2P4E2BF6Y3odWJS+wxuLCjjXbx4uSlcbIDSK3zbA8
IMMTe3YYcs5g18rYOL/UgGKL2Ul5X+fg0ybC7dJUv6Ze1+Ubfai0y/YY02H7oju/r+MAXXseV9DT
zD62AOJBGzbZPtHb+tOJMye67MUqftg6+DGP9CKIthcNGc/yCnhw/94FoyyF4GiBsH+U/QqkCBZm
e4LcW5qUg5YJlb4sroPDpUoWuO5K7SWuW8w6c5ObBQSahWSaj9qr79PzYqfVK2IOPm30ZnjvE7Yr
+ow4jHPa3YJ5+ddP6+bYR8S7eyF7cLmZSmTBdODWR6NoWvtJnt1hx2AdgQ3q7N4NS7ZPwSycwVNM
5+B5WaPpyy5tu1uaGqaA178RsZ5ESMW1G3SzgxT5kC3JLhzun4b5XgJp2A7LUEe7qe8/VqDwhRyx
cMQajIdIQNXv0ksC5A2e+FSfIaKJ9ARMNdonU9zg6ZntLDj43ybFsu1a+2uMsKF4Ux2ewahsybjs
68z8rGfyRdSUvXsm/mHDOrjylb/qrgZWvjQwxoJ+yeu6/gKT0txbtizvoQp3kuioYFvK9hjFmnv6
vGAMS8s+Um0pBqBPjUUNCtfYvjf1diBYPC/fn/Aqi3xICGoL63dJ1Cy36Hn5/un7YgdxawmXp0GD
O5v9HsQRVSCV4f2CEQuXC4ILniiCdttt7ZLdg2ndjlEPKCnOfPU+R8gN1OC9kY/AFJAF9VdvZRUm
KEtu8Hy4zVFwjdZD5urxZ7A2x8ix+IM+OeCgc3loZmxUW7IX7fwwwBQiL9ZfPeSyPJ28kq6hfASQ
pN+VBWrFiByO0fOjlvIFHEAPm6N/mTtqj3Vv2I15DrSaN/2QCV1PDGrZaYVGdtJtmFYsrjkaYIub
kMnlNmTdWoQgxIA60unYpOnvzHbdO/5Hsswkjfc15p6bmse3QXaqGh0aj4lo/2riub77cweOeLeq
DRBm0gyYcFx9s6mYL0xupdGcVHTzoxxv0FAC2uZXRgUpYJ50Kl/Fee4y8gaF+3Gcw9D+HhIQMs0y
nrslQwcyp/vpCWuQePNfSDPfQQTXe38E8hwHlt2zUbFDorGZMUzcbz64it7c6GovjdL+WROwKN7a
plC+Vo8BwvHFOa21OEuP/99PFITB0XUOAkTjzt8X8FTuzPgky47b3Nv6sIBxXz8ChYbEZnGxBWJ6
dMmkH+0ifgmNN6SjcXPNCgVd4jxyjWgM3FMMhLOFNYgdhY3LdjbMS6q+Dn00WMv80qTbHnqpdxyV
2iBIWFJ4YyifANBF+9N0Dbz15wwN7ayfl++fvi+YP83Tf8ItxFz9gULaX/sM207WV11jgRBAtZzQ
1w5rbvJqUQB+SSo8jAt+Y88pTy5W2j9ogMeLTVr3Fs4tthluSoKRaoeU0vw5N/OjyRpZONA+x6mL
9UMJk+ZOZOKgOmNY8f258bDI24lBa21nibyWXm5zAkLr+WlJ2acc16Ev5Fc3TRviQWy7xTNkRH9G
tZDPf/b9L0zWrGUXbGmZuajdeQuX5eTG7Ry23sPMvb24wNyIDvQjjmK0UkGyb7GBPbqx/+P7cnnx
g+WlGVx0wiYUnZI+WXZLuIncC3X0GhBa78cGGhwe9VokcYBZ0QABhMuQdP5VZNAQPGw5hQsjoOO2
k9dEO3n1UD32bdP8gRjQXhkmo9ybwLCldM950twz/86NcWcSgyYGJStzB+45T2WUXoa1CfdMxihU
fAyOAeDOnFrnn5JFwmKk1L4+15yVADrpev8uKQDRo2ut3CEMonvUbtmnwbh9QKMTlDMDSA8Y9jbQ
sb+rUdxqlZLT/z7ZKbtFU25m658oz5xC6xBlpQP7VcCu0Q9fUIXGqBhbgqRDFr/Co4mK1uAWTcw0
1zbg7Dpsm96hJ0LNirP0/n0JWh2V35cF6neRgKOt0BhmV6vbYU8ssj3d/Oy+IjUf3ITeMvFXvfcw
/t3aeppuFNyYWKGFaTI5EO/zt8jAj9/f1VeJf0rTgFfJKoIcutgGlS4GEsjsbTHj06zpMP+uz8sc
siCn4i3zEQEMoSxO+dDBghxQ8ea2XzFcpzvitDpCK0/OavGmY6vjakSMAtVxvmPchO2aDpsGSpEV
UzeA2OlHDnJyecuc4eXWPOl91DRIlaOCA+8gzaXQ+zY9DH8Tq2FO9PIkZwuc1NiPxqwFrDL/6nsk
RnRoDHdY71mOl8zAeEw3/xLPY+ngVf9IBsYPdEbUJ1r666BkeOqel++fhvXgLdQ9srBzr2MtQTz3
8CGeq8TEMCqi1ct2AtPvDmznn95bgrKt9Vhh5bp885F+CyS1OZdZc5gi2p+85AcNsvE9QKTsY6u/
7FS1hLKT8gZA4Z0ujKHtByRyfVjpMMOKRcByRjojZzzdCoHRtVxDQa946vQahgQDtrf+oZMEouwJ
8UuCs+sT+5aC2ObcF68EKap1HB8joK9DPTCgc6Rey3kLooOZR+QXOqDfhIoeGoM1lVKtfcVb1AL4
HptburZwFeHVHr3G2lffzqKC4HADIuRd61TcUglDHgm57gMpUjhcPRn21A2/hzhdAWP524Nhcha1
H139xe1bjXxXwjjDS/0wlKw/KWVXyUfX5H79m7j+jtRS8OUU9XPHoKV1FKrIPNo3vnUhIGRv2ps2
Zbum0/SrXt9ioV9s06+/BohthV1YtZE1vIXc8he3eLekPXiesj996mFCaTr704Rpl7vxcxLr8OYz
BN8ELCDhevX+3TpQzEfBMKTIwEIRdOiMLk/j6tBIfc3IcoeQiOSh081trb3mttWzzdHBbftxxUBh
pnDA7GbooTeeX4Bung+zF4rcgWE6gF0ke7o4W0n7dwTWve/RCe7YjKkSSNbvANtEzp2AxZi2faEz
H410l7xhVLgMqqo5Yy9QTDJworEuubLyntboxUIFVGvC0xXg5qzPp129pjexpXCCrD4BKQcWZYI9
up7hFZ0j7sU2v86+Ub+ByWQIJM1VN9SuYpDy76nP6mKObHfWnywmwdeW9h/zMifFlLAaRoJ1b6Ow
0JQcyUoS9xSaOgEPRTNximRNnz4hJGexXTKmgxsE8QADHwcjnO21I8nvSGNEIcAfzxzeThVGHNi1
1XPZwJk7YRoOIc9NaQHG+f8acdAuiACE9lXpDQoIaN8DhgE0GG30yObV/6l7yD0mIH5Oub+VcDMF
MkW6vy74fuCcZPrCXHYH6NvvlwbIzmSQzVR0A23ae5+pyuIDkOGyCaEnj1s036Re/l3mGAKNqHMU
sP89icinZ6Sq/rUZhKZlDuUp5VQ/Et/ox//3z/C62mtsvIdKKuvXKQQ9f7wio2deV0Qfcx23Dz8y
4sLbRJZWzOzUQo2B6w+VexIJOzS4CVcv/hGsjJygLh4hqI9oO9COLWaZd0nsoBO3Yb8L6g0JMIZN
VMjuy0E+7pfI3pmIC6H4BGRwoOC+6u5Q1wPJ3cRe42mgX1uEkF6a4N0FkctBIQ7dKUQaNB+yOLt5
zrrfbdfdJtuKlz7Es9pYYE4LcjspXvZLl8wk1zQddjzqo+K7iYsX9wVAiZ6TNMaA3LQeKhT8jZmj
Y0ycepa5n+08xWcsZfVae+GPeXVs/3TEUCNNLA5+vO3hetnzqJ5hbolUEW1duv+ewsQoupPv6O/A
ht1BphvGeE5LmCUD/hR+nQ1GuJK6eeFLIA6xdSFcX7FTC9zwmAL0yOYFkTwV7VkA+LwJAnexGS8n
QE0oWRYAr08ryVTlMuKKjviH3uug8cZ4jzUILxTyhJwWvsE23g2Obo84Tgx8fDAqmJf/SXWTHdFk
i5OSEUH7/NcbuqCE9VjDdkFcj0OHhIgFTYn/Eh0SkjUp/fBAFnpAPTvXUnUnPXBoyFDxSvzpKjKJ
gs2hdZWItS0mGuy9bOUvQlvyFtbDp/DZ2YOMBjrmmo29uoM2ADCQA2cNqumJlTdQjBeCgSATfoUU
2tVjmckjaKlAJ+Exx/MzY0uzwoKj62r317GGA4ppg9eebgx9XYcxBV57toblNtGKp3gFEJhOIYcP
R99E0D5lOlYLHcQOZvuI35z827LQ7dc00Q9Qw0gKKjL/ytrhbBBO/A/FbBfWy973unuoX7F7RpjW
BmC1fMfXlFQRXPofQeTvcfzA8EfXHRqSXoTluIVk5zUcYUvIhcz7D5H2+eC7qCmBMwAg1vTqgyC+
jCmrz62ESSxe0EnuKLqX6JI2WdzkNV5HPi38N/E5yddZjZhKsgkoE34LH+oG+p7WO2CSL1ARzpzD
d1thAXQdsFW1sV+AOmrMPwhEe/+xOvOrerQkHzF6HCX2NATIZFdGNtzeavCTjxGIChbt9iYDn55I
20w5n1Mvh0M9HUfYF7nsRzjMkri9j6VZLk8ECjD/eEJuDbnrJJd82AVPL0bTM7RuQNBhtEHA8D6a
GR5ey3iMnow3BUK1fBdGJEa0nNR/TZ/4B28g2Q0D9VAQYFCV07N/SQTHsD7MZa/cgOz5OL3Mm2jO
feL+hc33I20ZBsmJqQ/iyTwga8md3x6WKUJxTNSctw1OVFim5UK7CDnipT15q7m4Z21E0qU9xS15
iK1/HdEsnzEJCHSeQGe8bvtXKb9/baHsDrV5MntjBeH5N9xWXfhwTOgqPrSsd5NqspK21i8a6WW5
x4P+uYGJwrG+8A39RzaElKOSl1SCadjGtd0Ng87wrqE0M70cJUHNh2RZOJXtrfHBfG/6ox7rNxZq
C/E0rAvcBCDP9uYN2tslNSLWmpHdOPQCWhX5tWyIuuumD0/1SsiOeN4CkLmsm+yy8GbZ25rDXjYT
UkqwxdfIlErTF2CCL52BoaLX3uy6SPUlD+CvTyN6t9aOXRGY7Ydo4fFAuXr3msgdAj3ZKszsGzUA
5lj6z9AixAeCI/docxsDUCsI+9wRsOXl7BbzGSVNnQfG2rPBnyrHzuIUBjy33PcF+dXO5q+OR6wt
AuUKTPc/HcNTA9G4a8YpK5BALTI018rz6h1yeMMBjRGSjZOooDBCvGvtJWDAVoeRzai8dicnnh6M
ARJt0HH0oDbtIk9TDZzQX/AWr8+L/q8j/E1MMVaoHKbLbK/R4CFqtgasxFEn5tewNfvN/6FH2f+0
y+KVY8rnk2nN8GFoDT4y3oHIsp+gZl7CMEZpwJEqN+bXwVEuqt5LvohHg9a1CNfXJRzDEwm/BXBA
2oC14XVs/Mi1XGEy+kMeERLsoFk5cHrrNd1aBP6j+i3AkSegDPyXFXH3KGbNGUrcWmzci78wvEIL
RxLsEK4u/tKUvRlDWgRx9IzYhZ9Wc5LsPU6SL+GYxW6fUoi+HfmCmT2XKxlum7O6Iq0a7gsmvQjh
jd1qMJ9xJ/9YqFevarYzUiW4s2sUvPrGewbrN3ndYvjvuv+74gyIOw4CgGGLcKvdGC/r7ApOge+b
4QkF2gxOzIyzAxaojgVJIb6hPygtUtGGc13GzRIfgR6+Gd4g9MmWtwYaSYXjSgC6ygk0RorTIuh2
91wMVXC1gEdn8SbTFGbFlj5lkJBWwApb6HBdcnR9LwBsYPsEFoguS1edASfqr9nPbXXvE8rLzUxe
dOHU7nmLbQvJsuMIFO6UsfCTL3REjIPjyAZnslPj71JAmAdLR6SYALqBbUG6VSj35dZfSdD/Y3uL
AE+T5ouaKL4M3TCHxbzotuFvTAHJpLEMgIrH4gEHJ7n4i58bZUEa46ZcyJO5jGR/HmaRXcD5Y0cw
zO6CtR1vbtswC2m+5HHs3zu9SezMvwVFnWMz3v8+47kCMJHDtR2ubLs2PHaXKGDrJSVLVFmQJDnO
/ZjPbOM4HmILIXCv4QlB1hT8Yg85uG3GPFCmQvPTneJQk4vzGLmgegVg5bwNfdZ4gJ+z7ucEEy1m
m/P3BVUSP42QJ8BeneXcxhXoRPiAfwPZZbcW4dEqWJDmU/4YXQKJGXEJVVpFc+IBRlXe2V8ewveX
E+/H7oz4WX2SAnQGq5xc51MSRGKPR/UHpTg9r2ZNz2CKdEjs0Yt2pImT0yxNcgpVVuf10kFof363
qAGVQ9Rz1IMy3gUy2c/IMB1JYD4V2s+Hopl9wU6Ecx/0I4w77zil7D9BQnOnG/btdnQ70yOXrYKS
WKkvfJ3i/106zBqQLPWQazvxMw50+sXA4u1YJATEMvqH+THsLrvQqFB6GCHtYWzmdgX3MLQTFHSW
lEAAAaBDA4cLCOgj6v7OlOJOrc1fN6qjBDYM9VF8URiPLM32SydbEP8S5xd5OObFCBAT6MvgAIXw
b5unkZI0+eAgtvY1ebGGHnEYTZM3cYvo8iaQNAO3tB/84AP8BC0lmZfTiB48D7/YEIA9X7yzabvt
0kQUcDWm54K2/yI/gqzCuh5jNTUFenNbjEl8zABDV2gJVKEiAHBsAKuQhWlhUpxnMI2PwBiALS0G
mm0BkNpi54cBEr2LdrO5TnhajN5jQ2KgcKa/ZojsQilbwlOmhKrWVePkEklCAJniRLuBnQOMijeR
Fi5OkKZKEOjiHQ+vVIl8Y+MdpsAOZwNgkIoTKBrPV2aKBb+Nf5YFj26q0xvvzbJfXR/s+0FcW7oh
majMBvjh3Xmg4/2AtpXF2SNZD8QZr0pcUQFoCGMlg4jsQOoiq0FiY/OZRPUecvyUJ3xe78gosqph
qXxiEHs4kvUN88J6nIPpQQbs2mzCUTQkmRLko5ffa4Cjm0w7/JnJJIvweSxUMOn29v2TP4pf67iZ
A9cHIuv43AdhjsBVfenSNdq1G8LfwkfqSmJPo7itYPsCnid0msoWTUQMneg0h8gmRSy+EKDB8Xhv
Nw/ncIj0C79nNTSCnrBoPq3fgPVwgGU5ZseTCX2cqLWTrv8OM8znrpbHdpoAi2QrWhUks3XX8ANC
b5cWh0sBqIAszgnofTWtP0LufSWyFcdmCRCTNDhBZ50hJthQ7Wc5/pfBR83dOv8hrQ6LAUOIwaSQ
g/gAIJqk964xb42XLoUFs7lPg26PhPVrm8BgfqJwIl2OOHgkqRzIwWTkAk2wfIbaoQT3eDo5qvtj
CevuVo9lHPfBLh3XC448q3PgylSixX+qQ9WS/vW6TFcr88ROSG/f9Ygjc2/yD6wSVh9xMNSKtVDX
CEDp/JYBrzzOHIbCGP7BEV1tAQMOSHgM5N3CQ8cxL+5QtyDUEzbto+GpZeN8tzz2oX14LnyZ1waj
zRR5iKmnD8n/H2Vnstw4kGXZL/JuzHCYtfWC4EzNM7WBKRQRmGeHY/j6PlBWV2b2oqx6ExZkKCSK
BNyf33fvec4WLARWd6Mk11cE+EDS5cWtzPRkN/01GeIn201+D1lvbL3Ia8gN62QbRx6B2rBP4nuN
PR3ZmbO01zximKBGGLY1nUVRteJXR5a/7Jej2XTmY0y5FlsnABx7UxUuoKe62VlmPp8jo29QGZ/i
PPO+TIEkC0cqpz+wWY/a9Gq7h3o0pk07IWHM2Ms33WUYJn0/GxzchXDVTtCzX8Rg3eeo62MXkqyU
5Ja0za5g4RvWFiYYTMHz7A7cSEN8H/mZu+lzkG0qfe+syNlX/lVR7S3qbI0Jlk/U6gfDN4pLnsrH
uXLUJuiscbuI/ga2Bh1awtI4/ejXIgxE6bA8W+O7WSTqfrTVbuTKPcui/JO4nn2uu7UQceyLNrjL
NG3YXUQTb5s6HjX3PO+LtMyeRUqmzsiuqaqiE2uqDqNuISLYotMh2u5bf8YaTWfppopsUo8OTXMv
qkkNHnWUZ884TOiK+uKFuAIsnMUc963TfvdBO+5zmjjshBwbh/F37i3FYbCCDlaGQbOuSR5M0T/M
HVZBlfZIMxrbDLbkeBsI0rGW6aNT/cjIVbYaluYEd866zy3Kyx22BJ5sJon9oronC0Q31ivirdmY
azduNXc6KOqDo3ZO13ehE7eovbmckPEca9PEdnAXrausruIaKkHyK9IT8YQac8hMGYGZXmAzUnEI
IyLbFZ2vT34QP0YCa1Zmly81RgVS/OraDqVJm1MRg17/kIJ2dwZpCIumG1YSc4zrgdGZ4g5fSE25
J6vqMbZy66kvDVQf44P2XrFTQXwyy8K8qYOo2VZWS9FAk3/rBR5tL7B4j1VBQnEs6m479+JUO0nz
Qp5sz0csb3jvwm7kHh/Xw84s30kzFpuhCMwHyzchb3QlQsCMN3Y2I302nT642E3wnI89bSvdnlLB
3hGJeThlLrATRJI7RVo5pKdBj91qzn7hdC9jqR/TvCDIP0rNGbX8lKY1kCQkAO1ikcOiS1uNkGPY
OwP9FNOgnASguEOw+DvUuXch2d0/8yJvqpw+iZniWPSele2yFAF+y1ZcX4SarqLgbIjpA6PrATYZ
gXeQHm4PZCwz+2EfRNx3UZZb96Sy/tooJfTBiUhGZBMtxe9EBHPeOKn9ODmeQks1821UxSGwi/xe
BJ0O4wZXpqWAZA0Tlwc2y01vKOPBRZvf0urkBCj1GUuzUw9e6Ghd76yly089Gn2IXVYVWXaCKfM9
NYBAsLSRaNHs80kqhu0g4SD2dT/tJvbTMPZYVhrzvYre7cjz9020xLe9F5cbeInOrjD0UTlxfaiJ
FtSN4RK7b4atFkN3kwhgF23RB1uHgPk59+rj1NA5H8sJMF8H4qKq+pNlGC8L5/XtYox6g/2gDedR
uQeL5DirNF+fFzg+MolWHA0mcDDbRFvqrEs0VjulhzCZdfqaiPR5ssG+UIJEYLSwYpdNFx2peVSo
Pdvajw4VnLnuw6kb6jWBYOAMPTtmdYdeWhC5mh4iXZT3q2tpz++NhNXT0aNhK7dTX5rnegnoWJWJ
2jdJ8jFpmx1pyUl/sw5OUrJqGc4en1yoxs7c1QWBqjJQdJQd64W8VdjRgdxHmDBvDTfGl+nhYuBM
v7GDzLkM8yXS83zkTb5dxuSFYv2J5uGLU1DWD5NkgQucvStEG/pBknDybo3QEO6yhWgouWo9zA5V
3kd3Tk+8wcdVWru/XI5hszGcFqh/ZpxN6LbYGSJXlGzng7dz7ZHTeGm9/tTCRcnrlpOqV0Qn1amO
0Avatt22CorVqojjvsvfJuJ7Bep56OmdRyTyaNQcfNsIk7eLjj3UdoGx1H7/xpfc3BVlUp9JgZyH
sePXHL1zzUV8CEg4rq8Dmtofv51BeWrrphprWG5lg/4kE/biUx9LkFA0FDkggQrTctxGy7K86hzr
Ce49oq7e4O3TUhK9NOPlHDuSFgO5J98Ztxyekgc5quekYn+fW+OtLoO1BM69u8Z+WWbKWaeF8RSn
fsFtEb/P7CBrJNg5d850IrzmHokhcTglAmWj4j+LnNIt1rixxoROEXqJvXF421/s0aUymuQ5cVhm
oVQpgEIQbAqWyx3WlvkEdPDi+55532Wip31QHLlNbyEUtJ+tZ9VYw1emjpy/YWt6e4XdjqCMepbm
kJxUMPu3RHp2fTV0p8IRCbvrZB1SozZ3U+P7G7RYxAzeEBUX8pKUvj4OcYtqLuEcCec8QjY6mO2A
d1DEv4bm2onhT7M4+YtTuwdXW8uG+NGFw11y7CEfbOAfLZe2SMnxIMs/GCjMM0rBRTlpsFnohCdF
aX/6HbLivKm7JMHmisepbOSxKFoIfzVLs4JeRXHpvRhkhGj/yzdcpgFWW3KFbnPuIBR8VsTV0jo9
t9ZY/0kTfRMs9QFQk35QRDjvWWx/uYt9l5WueycG2FJ9bomNR07eHFiHRd/+XYTT32lVvEAIdGbX
fRoQtfvJIygLO3L7c0ocMV2IJZW3bvnHHWv/VYmCHF41QelxWGu6wStv84YaDDlgeO8gI6I5JWev
gGY4Gg/15JtERqPmJrZkvQd4UXMGqcEH+fiekpUq0FcdTiIASJAKWsgmeKsJkLp7Iafixa3jPUf3
VzkLKgArj6nzWnFP0+viZ9k3mqJ+VJIvGmKqFLabMaC9KpPkDz2xNx9jxCuNRfPoZvSvq6Um95vF
/bEZJvVUIJXnmi0F3XZ4KjBr7Uf6lCb7R1W3BocR5ALtjGoXGQPnTISA81LmTQlfZ0akqSRR9Krs
zz9/xL2L4vbz1xo/2Vl2TrMvNSKWqhYrjAlS4HYukTHx4Yp+9cC2nm7OP49r2qZH4jB7u1kivLVG
vNM1J/Kfn9n7M1yN9afPESb4vgYPRyYV0waG8Z+/kSvCHfrzeHRVbpAa5J/+8WzXjPiuYqz8mRUL
TG384UZJdJwIlU+O5Z2THmmJvffkSOWdu0QTM4ynOOywWp+t2Md90Y8d1936+OdvTWc5h96lZ9xO
4xm5azr//O3nD6CdWbkZHJPUkO8AeYNEhwJ6ajsjeguEqu5SLAgbZ+7dd4ck/j6NsSLYeSJJT2LD
h5rcb+Ya86tTRuU7uqhLMPs9qcb4VvjNum2n/rulHTLMKt12eLUOftnJd68GYhK19n0/qvimnaDC
ZDpCbG+N91zSXmg776tKmixU5WK+G65Fq8VJUUnWh60j//oof/dtqssX38LKVH1NRHbeXYTJGwLw
LJbrwxJ5bd8lUcc64lvvaDrZBuvqqZ/G8mInUf+WZW8/mmShHQt4MzGbH8WyW+KAOFFsbupmWv7x
BkSZ/VcOKJCAfbMb26eA7vWfOXbTd/Yz826pyMEU5Ia6wdYPTuZQkCjky6Qts3cX/M2uTd36SDnm
kTebDKL4CeJ1YKv1wAakhqzdWza+/LzbaU5MffEJxvw8tAko7fAVGQcyA6nR6Hck6d9WUU/3ujDq
12alZq2CqZjgJQEkC3bgz1QoPU4oOR028iP2sJ2r0jqRMMg+nC4GdodDbWzr9IHS8Vcw6Oi2F5wl
uxkKrpbYTN015Om48G98r0zv67aTL36Ab2993kIEGN2JphRKwdaxo/JjsSdCc0nZX34epkiZxmK/
Jb1qdxUJmxCAg7/RjfA/CORACFGZe6Y/6XwU9Hh4Nu0tTD46PvQ+6Yqxq9mjx+KECJXcESokO4w1
68rZ/7y0KQTFJL0qaQLpMLw5jBUoiYnEeTgk6kKWy3ge7Gy+G1roVF6m5Ee+cHA1hS0Bknjyg+x/
1TvGu5eU4yUdfYsaow4+BD6FsK1S+8YFbRhiI7AofepjnjZ43Aq5CZbBOiX+6B6nPFY7JI4g5DzO
ujM0yx6c+KldYDPFvtc8WE7xZa3h2FH6nHS69FNqD3BuUMWfaVAhvFjpR5laR0KSD1RN8w7fDJ96
otNriiQeDiViuDMhccbqAgyuCCUxWegw3j2OUwAKHfmKYK6OCA2IKwpeQq3/9CLrt3W9LOcFvg3m
qci7Q7wm1Da250hX9kdbSmSijI5JZrvWh9nKb1XPZJp5jU+Z1z/FwyheoWJthyKj2jORRi2rwExg
5wHwgtTgQI0pmTb1jivmuaehetcFgoZtZIBEwmOVz7Ce893Pex0vTr9dSP+QGuWtL6Ntp5riqR+r
e2rp7kYqI0DEdZ2XyFDbjm4iZKbAO7UeN66P1dgXeXAlJtGHczqt2NcACbaNn2Q10fB01/upLcY7
IivVE5GhV6II8zVZuB1aHILY0zTmVKHEB7tZ2C+Ei4oU5BArAa3/9fm2FXBBrKm/Meq4fIsm5x/P
J1ZiHLoFfKfNopDnffuxpOlPr8eH+fGGham8cUXdhz+/mdlRsmdOk9yYju2/IWtjLsLOXU7JeyOe
UqOPdoJ1/GhDur+OeAy9rvXPMiiR25zgWfk5Cdl5DFBoI+9qGT0o8Zl7MzXa5iky5NvP88oSDlWF
WZ0Tu6veSxJhMV7Aq2EsoU5o0cROM+ziZdagwcqOc8487nU5nFK3iV8HdOuLW0xBmK7/iWYA7cS+
8S66z28zW1dPVhTd+vD1w7h1jYulOf6MMtZHopLTtSYJLuwdkfnotS9d5yiQQ8mfJcvVrvMH7pEK
o5ELtKSxn9JZ/144bVuU3bNT09VIonwjJQf2YXmae+BM9AXijZzH5gPD8gBgEgca648diqFFjfC6
1/69g/j/UeDwwGuPcNxWLJ4Rt5tL7gJqszEcOnt4rgvayD7SPK2ruX6qYIwad0m2PJseDn0PIua2
Mlp1lh7LlZndtSIG82Znw2OuWOhlYj3mHYu2nvrfEIfda45mZvd8dqJHkZ6qymAnHmZi1JwPUlKS
rOB7o8VB0OvoCaFFAcsDuTOsH55e28bDEvR3Xhp7j6TErj1oqoOx7qV2wzVuO6s7BxIHu568ZuJv
rOrio2TDPw2GWe1+njaS4aEq2uEZ1ImEjVPB86+/EFnTazQXTWhP9BbjTPuvBS/PapbkGiTuDhpL
sIvlRCJKByhG8dEpBhjxNHRYNvzllA2zuTWhcn3g+CbJsb73loU5w1xjUC3b5uRwMK9jB0hNLD4m
1L1jpGaxg58Ska8fPpIMoW8ZvOkhsZPfS6nuEbJpVmNqgbUGJIKYH+yWJk8BGQzWPjCgdUERCAn/
1Nc2JiK+5DQAS2eqr0LMz6Xptk9qHJNz5MGW4SRzxGlMcWJx1SWgo2zZHQ1hVtfRJXIjbuDbIMe3
rUPwqH5uezhxc+0dEzMhbt4Hy3UeovvIzttnNXT6tqUHHwatXq7IF9ANdYX5kvjKsw1l9efr61Hd
iXRMtixm2yJBgG3JSbP+fYwbpG4TDgL5smLOjd1kVegP0jA+iIG3YURTS6fmxfJteawrrt8gkCd3
Opc2ElBqcycPbb9s7WmEjOnaXxWRMSDAaxuTO0ckRIaH+q0d37QPzqCmP3rGODdxn7vqGgy4OSmx
QNJ8NbGLbcAonDXO89LrkvNR5s27Dr4BEqF1FVVKlQ354+crZ+0+x0ULhVq+lNr4lVWAW2a86XXa
6f0k8gunAcwA6fx7zpLt4nv5jdb0uoWiyE6KS21FGP7H+t12y2mfZL3apYyM2HjIYZRrECu13V7l
vCAnZI5/BJHwnaa4FeLCfKaPzp3cq+zSuWwNThYOtOy3E7RL2rrecZqF3sXsZe5i8ptnRDNSbuei
Vd0RO5m9a6CcoShRhvsFLdIk4Lgc9DWxLMw/YQoXNaSUqjZNR/BCSElUjG1ckSYcNG+urAN5AcVq
v3j2cv65o/ycPJaU0a9GB3hoy/xQRlV2Er2zoEHvTLzTJB/uFnci6LjIDhx29OKmcLfSRIZsIymq
t+1f0rx9bapePclibdeanNKNyTSvUdA8ZnHFNRb4m8DFNbsiskYOx0ez9968AS8iTXgqloLgQded
HKpbfA2xdyx4RePaPXCsRO/S2X+aZyesuhEfI0oDp760343dNG3cKL/Ejk8HGA7EpAhAo1VLNeU3
MH/fuNcP+NreiXW+g6xY8F9hwgqqpb+LwKxs1EDlU3YTVEO6/ZVhd2Ha5EjwM0s03Z7XqBbM/hB/
KfEgE8mWbVKiuo8uMFHSb6Ar2v7VTpptL2PjWTk196ZBA2HIo7AgnApYxu4Os2Hkh6w1+h3GHHZg
1R44QY90Bw3jVM5AW3sqY47aRPGdMQOEk0efHOTuiNIxn8ObZkIZzZ2Tu+UpNzHvru+x7NPi2hXp
r4S4ANn34ozp59ZRhDq4q8/ZQhDZz3FGuHKLAEm+C2A1LEAPD/76352briQfGulVv6NnmFqvphKU
3sI9xxG+8lwOzu3YQCMkgZ2D6uUwaw/uq89nHq1SRtBP780Y1bvIzvg9QJe/Jz4sbD6qnNr3mDhd
vklH/Q5GHF9zBQEuJq/IDbs2WWqRa3ybgCR6ViN3TShM98nCbeAwpgLRrRJsqSyLFn3cT8c1yeCs
oe2ZxXPxREb3CgpCb77SoLf3cQ8NFPXIu0oBTkP6j5kW2QNmsuo28ajIM6MKPpVpvsV5XjGVgpOL
wTK+g5RQrovxUdmtZgmQ07bymo/ONHp2Mru4tfh8RIbpMFnQxtyBUokAMLNBhJNs+qAm08BiJPvy
r6sEBxOr6I5FpjvywgYBByfPt9VQAyg0qAtRge/4rG9oHMEbdRfCUHcB50PMD5LpOYmS+0VUJIqB
694xkOdvCUz5LJT3EpNXfmx4kzd+VN22JmuRP/b2Rba1c4H53kNH1+cWzPFnUMps1xlzejbTvD+x
RVVbVXHdN0m7ScupfSi1J3eze4sIo4+gqbrnNefP0u2NSXNnacEdAYDq2DllSy1veVsY7BcCEP3e
yF7KCqOrl1yawIfX5H6igcwwOPgp8XAXRYBpI7TyQ7SkzAR6U8WouTQ7QrJ1bd3Wa8jM53/cmiM7
wBiL7yBKtkVlzQeuv3lDMWaETZKlO4NvgDf/GdbeMUrK9Ga2Cd4xHoX5SGyefQKOI2qqHVVgtxnk
oE+ZM/yl5TrC+fA9AAU9Xd/6GFDFhyOYh00yMPajjUzWLOObLSIULm20osdJPCTHxaC2DWgfbBpd
JmjmxReJUXWP3xCOsTZeVkNautYSA2Y9tRQExzhfLpFTfS6DEVY+/f/SY0uYNVCvKenPjRGwOFuo
T7CRRI3O6XQcxAbNAgVa1GNuyBlxivchEL8zjup7uvbgLAbMlFMVhF1bAdMQMv8CUHWktQ0ZGwgw
6Lcqp14YiiO7yNlkIhLYswhiv3gCs63vOtkPG8HpAKwmLoR5efLa3rxtdWzhLONvoxOBztpqYskk
qqHdLIIUpl2lLt11tnna5nRivOqozSnamliWUP4EafzEK68ywQlDpLQ+ilS994UV7H2LF5TSSa6d
/uQIs39hro3apkI9UvT3+xHRjUwNjNgBF26fjl/WMq62iLPIYxsW2PynjrYzXeWrGQHYRaxJ6DIw
4oSfx2VLDIKTcWuOrGBZvRUFIrFJz/S2Ja9ImBibZgP66rZKxupgu7ragaDFvkahLmi4HMg3Yike
86ef3y7AK7gukHalx4vIJ+CXHj0a2zcUdOMW/0phPjVBDmuziUk2r0st8h0w4C5kBpW+SF1xUUuE
hZ8fQRLqUdl2KIVQD/kyew9zY3x3XlZfbQZvICxtZGBnp6kYGUBBWVqTv+aQJygq14O5BTh783Pu
/ucRMccddjGyJQopU8q2OcFNSXdBRvE/1P249WHQXac2Z8mRjXvXdSsZOMaptl5WholBciypsA1z
LA6T1cRXNxYXmF/L80jzlGRNVB2qlKj0T2EF8fxYCizmg+vi/jChwyRA42J55r6Obt3iYa7Isk9T
ZG4zvTVEeUGp83eB9m6o8nFXq3pLIM48OqqqD03n3yiWz8skecDLOunhO63ocrBqDps4cbhGbUEa
CeMk7PcBg0jt/yRL8bQUBr+UGpgIBWakHnhe+GVKkLIbaFWc42rmgjCRe+oE22uUtHfKz/5C6aMf
3qBDiNh8WvTokLP4EyE+HJlLtJ9npUJlwbYemInh5jS14qADsqURiNmX0i4Kid6n4dDhhA2i+m8+
cHBEpNjMGJQOSSKqA001UszxGHZQCuVqy6qQBLTirdKBxKdp8xCJi08cczC07XLnTMUCp3C3SNvZ
51V+9fKU0BFtuY1i9hhVm/fYjn4cAse6kigX5wgTT1c+L1nP9UdTCyWLt0w0+INcjzVPTXyjjKLO
T/z+2Imiw7mFHFJ5BD1zYap9ypt8BKSQmTM3ASk3YCAd1nnD92h1sd16ZKO2gHJ5DQUOH3YpGxv0
Im86wCw0Q2oG/fgVx6ylPlVqPtQqZRXIJKS16GlqnO00gL4ZijG4sBu8wrsmXmPOFLMVk2LclCMp
qKVdjEp1tcGQVS2LtVXMODjATIegfLbSvRdjPu2yNm72jZiIqXgf2DieprraGjnUDdca821yinMP
IwgN8CVPaClZw+2ydoKMsoPvJpsGw7AKs0+pInAolVOtR1mssRauqGztmGHJS6gzwoIxPptPjb+R
BKBFvzVpXkm3jLZGOpfnMXC/NMg5ilf/SNN/Gf1nJ15wGKxdsNqu14Cpuwma/jiV2YPOl0fSeG8U
3lsDbLCr6k/HIcZcx9GtnvNTN9yiLO1aBqNIEw6lU3C2mfJvopAQPtIYYkZ5kIMS+9bKTIQ78vEl
d64BHjTAjrmxioKMaPsQdb+YVlAdBmNCknTts6zVEe9cubMnd973Cc2JgPP0GGHUZDJOYMAmdttu
PxbE5bT6lhXew2qyv/CC/57YfRs7w6dEHJIuykOVXcDy16ckU+82VvwDHyE8TPZr/MxM6yrbi8gW
ja8rwBSjEOJ6T03nlmM2NwYUYLOc55uqmk6pybvlRqN9SiZU64y4HARPw95iUGPOmUW5zu8wbRrl
71w5XGo4t4ttdrdZleLlF4QSzKLYO4V+Kk3aTcwfC5s0BfKMjLlpxmCn7WR9WcauaDVWwgViFZwW
tw1W/cL/mJzil7N4NwSbkeTEBxXkoGsLjsX8xULZbxQepy1EhWlD7/TDwdqIdSreAZxbuJjrlO3S
Dv0RsdAgjkO/p2Z41nKweudg+WONCZqLCdYeBWY/beNxRhv3IpPmGSlp3LXM+1qaaN9Z5a1mltHZ
hufJcomZmfUVDzqv3msaLKLrhxzjE+84TAyehxvcW04T8wAZlPYYs86LKftbusDycUKeMR6/2akZ
IcrRionZ1YcruYEubOdfYyoAcuc9lygzBXLX2vUq/qvSCqU7mf0QeBIlnkxeyijG3IkbZu/Vldrg
DJ8xZy2PTZq/jGO116ChD06PfKxtbGEIgyI0lGgpfg+AY5+bYEr3DgLrtlZEwRbKuOw21iYCG5nN
ySvOumBc2CjVDWcxMKPSQNbDeLZNFZSnqPVZQy1s8BGpxWCWBs1gF9Z7zb7lIhebQj/4aASHvm3/
dL7owjwGScM4JdUYWEY7+hYZVeziBZh21S0AkS2DumgoeNWm8pxvBnR1m6z7Q08TnJMJCklO7VsQ
uQfbs0Mq0BdpVF+9z3ATx/4F0mwwbjwKgtbGD+lM7t41DKpWuIVbo2d2mUpOVoc/Pm2+fbwnmEtJ
pUYzEYdInILWeKwD4CExDXaHitMv7dcOjAxN8Esj55echIDLVcQVzJ6iSyDCWV8GNI6MDI5XCbrQ
md8Aucki+2hcKkNzNMG0pRjxpfoqx77mtFo12BycP65IIJ+6m8Y0xN5CRQjB8F9aeznFS7JL+eYI
qLi42NibEBKjXH4XsftcTPNv0pPdpqjoWOG1JmYKvx5p/9tmvtTm2PiS0hQCAb1K724AvCmrIuFN
JFzSQhva4LifM3RRlC+KASbmsXgkBN8X+oLLr9l2r0UwfOUg75wo/iN0yXcy8R+nNr+KfnUnshL4
OOwteGMizsun7bHsO2tzE/4EPZ/64NBsvwk8nyFAmGWV6BsA+3W8M+JfuEVaAAMkauFuORt3SD6B
urGZZSZXN93awRoIti7lFjWk39ujhC/whvwUpk7Q4AkmcWomAZdh2x8Ma8gOi1eeG8uDouYHT0yK
CEtGBYYD9CXX7NztvET3sbtqrjJ4MkrkZ0nnnV1ytNtQYaEpH6yc6Lr2VjLTntmF50TLbzpM942s
+lsku/lUlOaFmw7LPCK82/zmK+DOwaBPrP3SE4NqZAbBnAqTle7XVFvTsQdfpy1v2KTclRxsRXST
5DsZY3ifZVxunRwck5RIBvUobrKCwFOJiZhuS8Xc1i3vEBk0wQQ5gjSlkPPR9phMkEExVnH1ned2
sX1MJGMXfybY/s9/jM/9t0Gx33Uzg+1M/mN+7n8+/N8vZFnr8n+t/+efT64DeP/56Pb/Tu79L7/q
8KdeJ+X2/+8X/dt3Zmrtf7y6dbjvvz3Y/Yzo/ZdJv/86ive/+4//vUG/puv/V6N+b7+K9F/H/P58
+T8G/Tr/w3JgBwXScSSmLtNlzu5/DPo1Lf7N8nCd+j6GNdOT/zno13L/OdjX+B8mqyFUVZCTpu34
/v/PYF/fc5gR/C+DfV3f9Rj9Z/GTbeYRSsf2/n2wL2LDGgUn5KuZiqswP6QyCE5CJ20Iuw+sT3TN
a+EfaKk0uLyLFYKQxf6wBev5KzPM24Y2wg5r/4nWq9iS0vL3MIPD2GLKije/dI1KQ4EVUWcFtKRk
XOvZepUzf0GIz09aRtcM4vphMtbljJkEOL2XLOsegw5YukrMp04QFaVtRiKZKTT+Ojo2MQYz7FBh
ASsx2kIDGMowRc60KNrKOhBsopoy0++ldDWSgyr2jTYFavE0HSlk/k7K2QO5C5lEQbZvMbpnTyOq
pu3nJNvynHkEt3EZ7YcAxzZzIaNtgbXPq0HqxbnL1MClGUGvY9lsh+grL5/9Jj+1g0TNJ+BneMN0
mIaPoIGKIDFT4wUQYc9IMQap3nilc8Y3hu8tPuF/A5dHJo+9U63ujNVf9lfX/lNtzJ8OomRJB3UT
k1dlzE689wb1XJG47isGhFnO0wzlnY2k3oLw2vdFdxIWhKrMekjrPD/U1XNnd7zPAPYgLWEDH6dH
t+U8xRSBkCjglxNwKFqW6WxCC97l1GKsQu9Lnendikyc3XbCxYED2Oo/ZdB9V1Cnono+QWqUmH8K
RI4h3TRNeS1Nlno61zbbXHcDVpKZhR5MKudzFtOv2ZkAvlD1p3FH5ijfV7HLOOeOmFwymtskot6t
MFsRD9GgxQeD0cdVcOIB87rSlu2Y48SGY3t+49bzbd+QgEHIfgG5/DfJSQDQrsK/ih2ZwTpbPUPZ
RAxwODclES036abZEVgZA8tixjUxGCRIzdvCMre+t7IgPJ/MdFOMe9BngiMD/dWoTPfLz/i2v72Y
+By6cnqBrMG7LUIilwEO46DdqqZ81fJWL/SryedmhIpUu2EwAVwMhxQSWWqO62o50ebfUMtSp1fF
vFHb3jzoOQ0eCYXu216dxVLlIZkx6KWJvjNc3OCGplmCuvTH5jxB7xdDNPwsI80z5LLsgWTlb5Uk
A2gNfV241s6M/SLYHl0r+dWJ3ISYxpi/pMLxmiVsLswOvwlGwhRDD0armon1nvrafbemty6hPhnN
6kKHOCXV4uHrIPQFqS2/sJzQix/1uM3s+Q0lISL0HJMmQs9k8OgOSMShGYoLHaEEdQamKclBajUY
TsWQ30MPBYVXXkprZo6b/RYMpg6HWkCZLj7tJSq3wsFuVdCgcy0MWnJvxO4tlviIELUm+/rHSsEc
QnBaM8s3XRZxguhhJzQTEKXgqzZzhsUEQbLxYYnXPfNr/HZRe5vEIhGUeiOkeY+EtuusHpaDik8B
/zrAcFYmB2yZGrdNH+xsTlhm116NurCor+tPwIUXiAofiu6bzVGB7kURIkd9ZzkDmyqiB6OJ19KT
8jphyvHsGephkO4xg75YS/ukl+qXSmpQBoJchZE82THKh2drc+19ke3zIoiCCwdytdZwrn+Dz4h6
RR/LuCQSGLekixnpt1G+hfXMC0hpwoJKir/kGC6Y2Z8MuijDgNcR5El/FC2FmSRtX+v0IU6SN6WX
eFvbFHiIpKHLzBa7GDaBhTDUUw6xcm48FYIT7S9mVCP7gUdJNMBMF7BAFn1Pcr5tl+gIh+tVMjzc
lNxJk5m99h51bgvVGNNmf8DxuUG1QGOKjk6lbxOj7Dk94FOxrfqty5+DbEZwqH1wrfKQlJRuNSyA
nbIA1Fi5u13PeacMvDcnKDzM8RcS+saqcVEngz747fQWBBwkCWBOLsPRjf9D03ksR45kW/CLYAYt
tgkgJZNaFLmBUXVABLTG1z8Pjr0NrXt6uqqamURG3Hvcz3BC91udm4WTD0yzMnFacaDB2GQ2A0PP
doCp2GZ1fnXwBxIXAtfKnvM/ZfXWUsc8qOCC+/FYlN6tY1I5ITG681FnQBba9smottOg+bjwht68
9I7+TxDZg7RARU0Sfox5Guil4R294NAD5XMF5POstZ0YfvLbWtt5Z9cwlGttHBt3mPZ1SUs3aQIL
FpnBjBVui2si+awPGo4RmpNfeFSGwtvMI1xlWDQTAt2HMtF/h57PKBdtFNLq+96bNS46C0sIOC9X
ZiIatSfb6N+hCPnkJACQvTIQOTvMbsJCH8nSCwNUk2B9bn56trRwYqBzzkgrNkr+NAuAo9Tnn3f1
OUGTAl/x7CKlId0jsOkw7Mo753lBYAWQ0avtJzftlfl8F9AdrBaD28yIiyRz0VNK5+iCLrH2Gz9B
kgfOzTo0j7aFHypj/7y3yBPEctLuct+8T4S48M28rdXats/oXDAEBoABJ+bOXPF+ceflDYSxQDdn
hj3G9GkMHOeLRZLoKmYC/nask3qPfANj+OqQnjNLtvNsWqpMklMn3ByZufO2eMml3aLZYXauF4PS
UF5aPBJEmWWYWHRNzjl1WV53SMR26Jz5Zwh4YqK9PPdEUneiz46YI+NpswYAvfVjWfWrRhUUcwcg
fbLC55qJ5Q5RX3fXpleaP0ixcxNOZp0DRmHgEIaQDlH5vlUkSac8n5nylBRs18/jUouwzZ2PZDlb
Bp1wrtUfeyLKcj1nuhBctwhKN4N4d3POZ2zs3NC36Db63xcnBU6Bb3Atir0Xt73qBNJ22oSzpHY1
CqJxFaKjAt6lVVWwOveT4KsGzDF1NjrE7hHxUp2c6SFyLJ9mEQtKLrnqFnwXddUwp/O7gbRl2Mwn
I7eh7NANu4F9h5fxWpHZ3/uC+Al/hKiowX99Q3+RU1mEnYUFRit9A0UVl4/a+JejKwZ9dm8Dxg1k
UittGY54x8mj+Bf+9w/0U499xyansXRjPygzssz9j2GWXw7vj0sxO2zetg6kb3TfaHUiwaS5Jbeq
Gyfo1LMPR4WBwyJMPKO706s+ADvN70sHLMjHQG6WgzwQzaFhvX1wcxiRYSAlalPVnW3zbScs1kao
zZnzIp3eXBlZyVLvNs+59Qp8F5sUmG5Fz2OoR16XdhRa0EVOytiL+FYgEJzzWNiWhiCavkbDINAy
229skHbbYiQnd15JAZetf0wsHlhCkHrJbBoNCFxmae5EwE1bZBo9+KVsmsghM0mwhj1D7cqLJioR
2WsW0/LTUhsUMiHJYsMOOzX/KBz7l6T8yip3vmfjmGvmOW0w/LuWeGxy+7qW1tsyQ1yr+ijOej81
SYmlLrobLE3UG3XdPnfo/E78/rWbFgwo5gUTKWVQxcrGuCTcyoFIM9p7T2MbbSyvM/RU2E2/nUZE
hWARy/o8e/K5ICBhXihBSbQLCU+giPW3g/FhUOPfL43DC2xqN7yRjolgU+yW/Jezo+fk5v9zlJgJ
2od0ylz3pLH4aA/ymqSviLyc81Tg0kMVuF1szN4DAdhuJPfbueASVU/RuJHGVacfl2VCm/BLaUcV
5RLOF9niDXXILFeQP4zNFdkWDVYBIxS7pLclvZhOHmlmEI5UpOZueWh191VMNR1waYkJzUC6z8LY
E8VPWjDMyru3QGufXZDdZDbY1bnOF1H3x0VJMFyMa/nD2PQv9bVfkjD1xlcvTR5ImTLeTRA/HwKX
NQFR91Mwar/BpLg04Iq6EP96Ep10pNxstFm4q/EQVN73Wn8zQeafuyYmSX08elbx1C/sJWbyX8Ea
/FrEk3bEuKdooYbX75zftB7+oyIm35tyoYHSEM4u59sWaJAME/q1lrpYiiphb/eeYTwPwEBsAexv
ZzCuvo/KLqXaSY7DCVMmU4Z0PdAK/IDL9jZRLS8N1VGufFskiBA/Xn1vfKqeOK6AMhSKLlynO61V
0ZX6ZzMA+5wKLwuKDXti2L+mN5tK45cpo51OtpwMHMqic5mwpzXs+/y+wxce1YFxzoB1o65A4kQp
5D37pQ9mswxiVsntj66MF5BRUrHZZdtch20JM46KnsvC1e9tjVYmf6PzM6ieBsYtjpe86aMXWg5V
0RWIT+hUyaXz+V5sJZrXzEsQlSfFk4mja2e01du6fuaTuWcOeyfZfiW4q/Q5e2Rlc24tyk96COOw
oK+lTgGy7M441cnIc5SfxLghHAq4QUeDzhnQaD7aKmAjw/WQ9BZM0Ow86bV7wNTO4t+iYiWAtzK4
fmhFQpg7qzhAYfc6WzMCloaq3FlQVOQ8eR0vcb8UrPJTlA6Oe0PAa40mjfutBju+04PLQNsc9WFc
3AyvPM4VvZfLghLASnjeVaywNkGHBlS2XjByMzrvwG8c+UwCj7Y73xpduu5by+IISfqre1n7N73B
ENyVlCgQwnQXotSe4gzMEL4N74HLddjLjG+x5u/90NT7lncsgWkuh4lek15iPNw6uY2Z3uZx8z3B
UwNqcNBMOz3sO6AFkdVJmIwlnVIOb+ZivTNoJgrpP3UOsot6ctfIAeefzXRwanOkMjRxdApeSoN+
y7hOkTOsvUtRxRfj7F2a8ulUqxq2QCMNuYr/ps76jzN85DlNFk2kt3cJ2bXd1pBhE8b40Lpjuu94
RS+ZsYSpC1rZbMUcsUtpY2vNH7d6pvWgSswQy5sIyw3nqc9nCpGl704fxMHEwhHKgY4LrmXIYwaQ
d4NzTMN/58CnAa0tIBIKo1pYAaZ6N8dWwLJ79t1fBwfFrlaL15b2BE6jyW2D/gSJ57E0yWdN8h95
FaSEmsb4zx85ZFYiZ/szl7uBIs/YfGHhTl92WVL6YvTVTaB2DFK8FubAU7tjdtP1CVJEx43RqX37
nAtklpVI6NTJr6LBMfPXQ2l1F1sCzuu0kEC89W7osF7gw4kPNbIHKDeD4Mkatwh/k5LHsfJIp2M1
YE71NE4wDevFXkiuci6X9KYUF8vxPlxDlgcEtXnast6UVRJ5vnwdi4bbIjrAGP0rOuzaoxVtFi3n
I+AUUMYLK7RnKWou+3pYQHvUFacBHh2mp5tRI7uz9Lx/q/ucrqbHLgjRYdfmMamJ6rKsFGmUeCAA
ongbUkgmPDuJx5EPm7RoopRWRio73RdBTGY3scjf6dmz1tqwRJt77/eC9DjCzNpLl9BuUzY5bj4f
W1WirnrYC9KhO88LIB4X9Oy2/ZRgf43xZFZR24gitkcm/9WqOagcSQA0Rl/sOyHh1oOZMkagVDVq
OGquzhtJlYAKUk12NZYXo57fKwLxO0GJKNXPkFQyrx4RLwEso4XeZ634Jz6MjppbKOwsWugnYVEw
fXspcNhQOZi+/SVmZ0x5pTdsx3zWoSMak2Vl03KoLbh7I4rHsU6nkvhYTT53Nupcnjo53XUcK9wC
KiYlVhaR1V93BX9Yv3hLOVtx0qV3pezbMUphornN2t1FBtnDUGr2ZZv5hus8UnXwvRjpiJPmFd1V
UHjbbNCZxqO84AYZUtPpctbzn9dl+OTSzeIymZ5dL7tQanIQIIzP1obLrlcNCohK3poEA1uj68jT
sDvRlkn+v5cH3uJvac5sn1YESKLN/ATHl56ZhY7m/1odcqFN9p8BlyOzjJypNRB1mGK/tivX+DVF
i3zh4u/SWbMgTO2MsOHnuRWyOTa199PTlSQKXZ7+5jqW9+npdOhYCV8KOW1xZQevPXY24VrlsXO/
5omLa+nzqcU6m488LmlZspwE7yLmTvZtMhftaW9l/qdXLzJ0rJwZv8Wiuq/xDRTt9KgFfpgOSXrj
M6rK4EFHkwJkrSH8CHM+gCo57V6K9eib5SNPAkDKAEF2pbhjXz2UOK2/pt0jrrByZ/ftaWub8sjn
JOHGjGkprES9AYitaGSQNrNn6g3zrh9VbhCWiqUK2UqeJOlkeoemosu+nOs7nLN1nBaUTtSUoR5d
uhB2Mz4dkkvrxo2Wt7WVV37sm0fogHOr9+XjQvJ3qmS2L5Flg62sE70UdRuzVRTvtRnbTnAwdGM4
1YSOQyclxCMyi5LMkcxNSzp866pLlptUstRrnFSbzT2aX87FGHmPsGyIrOCVrHTynJfFPpuXeNON
18FF6uIZmaQFlPuHmK4Oj4K7fsOTmuefY9eaR7rhGcCy1z4WwdofsYV8FUaCXq9wSN6biD/ar9Tk
bLTlbxxQ+xgbAFTmHE9O+zBnlE7ULiZE9MhMJf1gpWdJTT7Hp8kkLVPQ5KjDKO/Iz3XHzopdsgYc
lDiENWv5yo/y7UAW4jKRcPXdCHcmJXgKlqCKEASXNH7S4J1goQw40uGZtYvuQl2KiOYCLSsgkHYR
JYkUDJocQf5RyGeGYz/c9/xQ7el3zEKXJmFbUsjLz7OO5o7xKnEVJG4zdtAOfT8/gUAFRWT7Zs9E
7HcpjZKqZh7neUO7N5GEmqR3qvHLGZAKBX76yqv2bCqt68SRMB0rJiusfyMgprtkbPa1xUrXzmj2
6PuT56R1xKob6r9Ln5iOpAfK08PGo00rH3H62X1z0c0NUUO17LW8JvJVaN5psGWoyYRzOzuxHRV+
78Oa/IdcjLS5bIvd3CPgZKAP6FHzIniCuZ43v86r85XjFOTEYT0Fssew0Okn3urEVKdjuhrGvtX4
BPUakoIw65GXZS89PeYIYfC05xvhsByGolvztynQZpUI3RUmLM2WU6gdVNaXFxAUZdDmXyzytyFH
4jVqtvrTno1/kH8ThUVJe0imBsOuwxB11uabjEA9R34fjx/UekC6DOPBRaIm6UxW5DhP2ygQ83DV
6Fzbk3bqIlHxGDAXfB2cQcXmVVEjqJmosWWHcpwwPLvmKwqGiQEGbVAWj9Ox9ovrQIF3XgB7w5JE
dlA82rmo1d0SmNF0tCOHmwMYqoiNQmahEk/mnmvxLcrciCunWnFa767BzgOP+3ky7gfd6F6qoW+f
0DLw/UQm2vF5gzkNHCoFYxiEf6CnIr2X/QNEq+tpS0SAJKMszppi6kb7yO7xA0rpVHHvOEjSiKVb
vZftrdWZopY3h8TLeJd6672z5cfAtVmsE4V7tAcaL8y+9KBbCYPQM7tHoWlF1daiYDDbu6G2Hyn+
sq8SMoe2+vwraRpgHIuDN3x+0k0GRsfKCm0mLVhG/IbRbdhbWXGYtckLTWpAHvVMnxgIcMgcdNul
Zt0/EPhnNmCgi2X08V0zoEdo7Af3hWebYZJgHe9nfmlHIr0xfOHe93rXn/NK/GyEgjAZEgkFV+75
m4PKaIYpYfkHBtzzrQymSLVrnPoOjbE+tfOR3MkTmTamnRvGkSowOYflLR1ubE6EwZMXL0d1yLb+
FmOjtyvSGdcWtIHrO/6lXof3xqziSvPGF4xF1pPOaZYLLbnuKbidedyGuINACybndePMM0u6ncVm
PppIcp7WhBmY7lZVRMjpmWrS8kEII9SQuz5uckXIkkl4Da1pMVYxxd0s7Y4NyXyWpX5w29UAOtaa
WFA1d9Llcr/WGfnaAVVFqXOU6WfaWkZTn5De82DLOv5jNNW8YHmx57b6ZUjO3lJHsIPlw98XHjbs
2NdM2y/fS8lb3vSQga2tNh8GlQyAmjrJTi+wbCbRJIzp1qxoTihzAdtjSvzIukbu0O8vo0ezoGAu
buu8Vp7Dv+xIVL2F0YNMjrebbRHHH81DoOkd5JGgKjDxhwd+b2YOZl+d5qb+cXvGrnrhXIrAtG8o
ZEA7uHCBoSdYq0wWM/6cP/19Gbb7zdDTfa0hzdLGYNnTcfVRUM5CGLahSgpiHvtHFtPMjvdYij21
80/4M6ujZxo4TstUnQ1M71wB00t0ae41NVfzJudISnwQAztXx3iuyAetK5drOXJAIwgnGYb7JvcM
3H1u7b/NGxaqLO2I8UVriQ07aYPvtQjqQ4UqzavQ4mW+iQ2ET4m+xM1XBNthSV86PPGHQRm9B3Nc
ok5HWOQk1P3WaV2pKsSJ+tCVK7Anzums1aG2jMeAIwq5lsCOKrvuj9gL36uFR7kthrfKGgnIU/Ab
8QBMQY1hBU03kG8JiXdaTYadCFwWqAt7pkZjrNt1lr/TZMO3h8sBWbaIspLhaDnU3NtOSQ6yqt70
TEwPOeKFzaz+I8UoMTDTZZTWSDHmFcsJKkuiIj2ChYEKwdb0OdBb8tRY6X4Yq+xYYng5J785Abaz
qzvcAMXSXNxGNAfHWKojx/t9XtpUEKZgP2KmU1vK764PmBAOt8KixWQpRxJWOnLerC7fgga1W0Lw
iC4lskDaZj3lix5q7hbc8oqzjRNmFNB3vqt9kJbAsK+m4ct/luCKLyQJ/KFZ8BrTyBWBoiIBYplU
zOWVkLpzA071XbET7VkcMMrOmIxbsA3mnPHCqpypw15jgjJ57D2RXa2uCed+iigapS5F8vFpFvRN
WyuZeLKKNRwDN5Bn0XNU6MuDhbw9TPBkWNk+qaa3TLfot/NWn08OoBiuUBxA4VEXa7JObKWLQ+/v
OeJrEL5j5NuuSeKMIxPmwf96i1ATich/meP+1tOgTGdULYF4IgVxv4qgqrn5oJTcvI5kMSonZvts
hAvfecBiR5DNSsYoaDRa0Mj9BCbScFn5R0MwnCwnFA4t+XGaOcqoEvwJwGvrM7KkO6cg4ygpjELh
PvF854/BpL4LYnrdAQg0h7Tvykw5sdm2LMF/tdkXMTaslS0GMna90X827Lqk3P/jltXerb2Phwdz
DqPz51l5eOyWU8+kec6Ry12Jyu6joIwIU+MCjuV2SNL8lLfupmeRMZV84CAR4zYHPqOpiyKmWmxc
P1xvuqM1aaCpxj0cIXg24C21bXQhlcXPKh3t4DK3geXfjVk171xhsjxQw3V/KvKQmk2xvruDFqDT
6D6x3hQ3mu7uKPQSseuvP57QHnrHS3H6b0+6N3BFTKpv7p67BsrzOM6CoYDlRI3DvitjSX4hFvyR
aBuV0W458+0wjnW/YYLWb3qT7KNpArjOObarhW5jskQry3mHJBfedontQWavADMkCTwLGjDh9jce
mDP1d74r1I5CZ+SUv2iaL59pW721HMxeY88gexhM/4Yy05WoMmNsM+m5HSnhSpN2Zsw0ernptzts
J+JUYnLad4ugkGlc2V+mZhn7afPA45nuAHJ7J+rI9LuZIhSvNNMwrYL5kgzjW7AxOpc+RJtv8Yk1
uO6hntCSK+NGyWcMXBmfUY1OGOXvbJ1tq38Ebzl1rf7q9Gds1ffLJJk8gq7yoCwgDfZiSq9Twky9
bnwzNvXWvMh8PHf4+46Sre+lZSSbp2I8VS1vhMynkUXDO5hWI0fdQjYXhAsw2sG5zK2F+LxY4Y04
NHs+x/BlrQ62sbzwAflOUxdFTc70kUyMeJY24q5BMSkVmNwJvPXy96Ui2IdjumzezI2xibS+sQVx
FklfzNxiXz7h/OAn4Zk6NOw/jEm4V/NFyOKlIHDDaGfjKr/qzzbRn0OtZz8zl28iuGvU8s26WE3r
diwC60bNFrOw2JYTyzr3SGh05prHiAgI+TPg6LTvXB4JS6Hkb/30QvBB22ea/yA6LJAtdpD9EhDk
oJejv0GCTA50CJ6LeuaoOAsie8oZlAQMPZttPRcgchTpJcbB2tqHqSw95Wl7T9ndhk1tfAeD/bJI
etC03PtxkTkQm2no5mHhF/79ShBGtGzPWA8zBuaXlTQh4SPCy1gUrFhb8Y5xlC8vngqF5xMbNcdZ
mws8fTV602XK0URaG17zXrBSnympja3J/KZCQuyxXnuHZZB3IxKpncOKmSNLevf368kxQ1boJyiZ
NpKG+nj18ma6uIx8GZPVEJmu11y87o4MDO3chn8qkQ6ea/WlR9KOHi6FnuDvWGSNnEvPVUDeVWMU
zAcumpteKpCSCdrZnpCycClcI57sUP3sKSgBa715Ve9SSlSYVEagmvU5Z/1CR1GND8pPuYQbgmu8
GMZPk5+Qrk0Xbuv2IbWqh6qaxoOVgJBao+ZFuW9V/Nv//2VsOAAXrEcOI5Tu3Ovx1PDw2saAkEXb
+5TEOAgnh+Qbh9OB/0M0OC+keccDASspvQxNunxMBZWDcmPirdHQUQ6wEE19Lx1GrbaWpaegYQxv
O9stwVsy7ia5ddR7BFL4/jEbCTC4qDbpqd0KlD0qSUDCTIfL/SWIHnuL+DFa3zv2WW9FecHIwFjm
Rz/lsmT5AIau1HamazCZ47cAwXspUXcdDbA/9Q4kTEIXPDOJHYy0czYgozxT2rvEsCvQIc8PA5vp
F7rtR8+mSMl21oO7fZSkZ6eleublXy8E9vCbzRZ85YZSXJfHHtOfyLbmtlnt/mprsA31cF409JVB
RsqstevySrzeYo6GJKeU/DmrksFc0F4byxZ3vUF3gJV4lwLVqVeVNWMNbTjaCKmYrS0Ta0es6nlD
O6ef0YZSKmuWQEEp8gmdVFrwEYBrQOPSToqqdnZFdqQ78W4reRHtfHpyW+1ZU9k9C+qQkZ8EjeDx
zLmKlUgT3C88V/AEZvzJs/axMeSy83N7jXln6ddgLi7VbCK6pJhHIaHstTIg0BXzwA2Xw8dqNtTW
1R9YLzEsMQUzUew9vMwlpaRkQNgVYDBiG/9Kw+hKsGV+sYbYT5RRS5/13Wwaupq1sqzO+yfMNcyD
c649gHWIvuTecpZ/pQEWVGTDy9DPGat/+cDGlY/O0jh5TUCBpBnaDUZfq2FZ163klvifd1bGaZSo
8UFiMTpQ7gUwkrNc8Rh6nbHzWCFDJG1nI2XYtS0BC/7UDs0szD54GYGNfwtvGOIJMcWho8r1f/8e
JS7nv7/KGFiCDVhMjHEhSZ/Tz8jaP5f+49ZZi9rc0afSswkfjbPINOZhLJxjrZAkOFJwHK63epN6
BzzbzIV9X2XfKaAkumwe+0QS32fyehzUPsQpnOzZwVkTswOhwixJX7073ibJEe8sYRDN1ricIeij
Ee9i2NAVxPFBD5iYeVp+nh+Djfwh4e9PmzPUzmdZymGVT007d/ejV9wP9E0caso7s5Xm1FQYL2XL
Z9M4q8U8Ww/kl7iWPcxPNCMbcWekX5Qo8PwJEKAOXCN39sgY3xnzEfN+RTWwwRCloQs3XDf83+aQ
sgQIafNCrGyRTEKqcDSAAHikN5B2/gPaUWJbmtue/17fJNP3pYAzSgvC5JbKgKl/ZuNL5gedHKuB
FIwgJ3+1OR0/QsRq6B5m0FouNVlu55RqLSkxpk/tYNwFA8+8auMFcbmQRA1vnR2m9RavI1LRDIVF
0bUi0lA+7Rsze02V0WrCP1nalG1Yjdae55RyjAyLdUeLtU3+QYr+Z10Dfsl+0sLKFgziOAFk5ECN
1hr5SdV/XMd7wTEHh+UPM48GXIRMitNjDxtHzOpZZpgINavezqiR3jSNo60k4npepg6JOs1fYzQU
JAwqHMUOkeH9oD2M3J4hjXmdRszSGLuODinfWG7lDza3BBc5J5vhvmu88kRNEn1pCLFqb1RnzfRh
4tulxwMbJUhpppc1PxtWnhwaeuhBDrgx+IZ2rNuyjRmFkDCocXfZ5ULcxHNeuQryd+oLRn0sw4w0
Q94a9fnv5edkkrHVn/TYKgBplhUANtUZRan/pL8v0Be4zRt/25e8Kswth7Poc/VvD4Ah9HRjcPND
oUvjuNqA7UWJEcE0m/aso1tjilq+oKxczjrC7ZgY6bs5WpSLbrcz72Jo0pe/pjFGlR4Y/GZwptSm
27wZ/INhj6cihUOpfA1yayNLOnBygkhrbznTUtuY9dt+apj3NGuDP+iNBVxxXUrdONuZeWpar77l
GbfPZzFfRlUA6sj8q9LEwYEYumWCUB08AkpUWLVMekpWQWqbr5LRx2rS+qvhyo++cdqjjnmLbp/c
PTja+lMxaLjMcxP3RUZyaHXGSF+NsADhIPpMDGbTCy9WoxwkL2S3y6C89WkZZNWHW53tmrzw54Mr
34RBqPnR1rzghmxAaFHMEjUmAwWEUoAD+oi+ICjoMDCQk9KYudw0qLYkqkKAYs57CRpqglLycRvW
48ZsASOC2D0SbwIaVKABwIGtyINKMQjcvRmxA3IoOqFWnEKriIV5Lp8KeWkAGQJFNDiKbdgU5RAo
3iErYuQqyU2uSIjZJE0yAEd407gcbWf5qtnjt4qfQEcA5kF1KGBFpggLDdRirh59RV6UIBiLYjFa
RWUE4Bn8X74zcA0dbGMA3yjTMpL3LhMzwbmR6cGu5gG8zuyYhXhKFQOyAYOwvnUik6fX6HdAWgoY
ARwpaGFmdlaee9PID4RND0iYcCTmaHSp/0b4QmGU869LmF6klFru88YGu/FdAkzavcVpOeL1TKMg
yT9Gjf7git+Q5arZxv30pRybMd12iDaYXLE5LBlTtOJGNN2hVtRMrmdJ2NnenZN+ZkbLpxbBrSgw
yYUb/kvqMmQiycAoGhpnGMvfQkdWOC2fbeW/D5n5ZWr6qaKTRPQF19QkS3bsWJDu8f10mbOzPSx3
BctquFZGyYBBlHiYISHc5XAi44NjBIDIViSRrZiiErioVZQRp/OfQpBQ2MwfPja3vgkzBJRx1pvE
qDacBCT8N8AlSxFMrQHLNOUOc8H0DtHUb61op2pmHzUCQBEQgieGiGoVGxUASQkJ4268tnNr8wjD
oFLVLNg9Tsqk7CAIjXSD3uY0hqrrmV7RC2VtkTU5L/hPj0nrcCgiAZe0+kMBwGX9kVyK6fKBuzyr
w8WnnTHrpScUEGa1ZBE6TnFYes3Z+9w1OdY9TvqN0M8Ijb5of3jzy/ZTjMMzruawMeyD6/Wv6A8q
LvwQaJb76yZcxPKZuEMvMPyPFAExHNi64aoDsSEyIqUO1TYqvq2Zv9np4f5U5NsAAucrFs4EinOB
40pFyQWKl6OMTT9pIHSZYuk0RdURlS5jT5F2tWLuvNHQuRf2tICSQlxJXqQAeimrmrjA+AC31wDw
CQdPSdeobiTgPlEo+UIbQ2pq4az4P0eRgLNiAhfgwDYrnmdgQVNRg57iB1kY53t6fa2bDbjQUJTh
pnhDphd8JIEgjopFbJbHVbGJi6IUu/WrVtRiOb6z7U9jg08FRTXmnXxleXsmqkjfyEqiHwDSA4Rc
GXjiMjkpHxMxG1hJ5kKOYic9VktoDRiOrV0VW8YItF7qhMQ0rwddLq72H4eJaPhs9yuGBABNBiFG
mCpmE3FJBBSD40nxnJYiOy1uQRaoJ3bC/3S7IReuKNASHHRSXKirCFFHoaKKGV298Z+jKNJR8aSd
IkttEFPSqCaPkaMDeroIEFQcKyixv5rG+TckDgYRXj6PHvtS0atkMONZ8awtYCvqJILe9GOQSNVY
2XNAY8fwmCseNldkrHqDT07XXZOlOLr+eGmBaCdF024mXypF2LaKtS0sqFvkcBQtKBI3V0wuMsiT
qSjdTfG6nSJ3B8XwSkXzrorrFQVXkEyxvhnQb98RQFEUMD/D3gExyhvBgfpU55cNYFgqcthXDPFa
haVCihP9U2tV4tltv+3E3bP44IkjzMuMGXrfLKiV/whl6wYqft3bGTrxPsB6VZFS1HN2MopvLoPP
NG3uASWuXDIgVNULPZUuy3DCJCwkw0DR0jnY9AY+TXoQjrr4dhRXHSjCugO1XkGue27e1BzYpX+t
c3ZAA6CBPtlxMLPULtfXLl8Yh6b3Cal5UzHdDY8Q3EI0xyreWwf87peDAQY+Kx6c/oXPdXPPdjce
V7lPnPJlxt8ReUx59rc4oZmqq1GCp0hz6pVyRZ6PikGvFI3OnNy/FB9TP5CVglY3FLeuK4I9Mccr
AazpUAC314wc9sZhMLsi0gmChCsYfOv2j0UX/GvB4wvFyYsFYj5w7hhkRQXf1NBSTH2t6HobzD5V
vL2bQN4visHnNdzXisqXf3w+oP6kiH382F601dQWAvObQP0gWglp9/VA7Ux9mhX5PykHQI8MoFNW
ADrJrWhUpgBbOQM8ZQ+Y/jwCyihAYbQW0n+eRoXyDYAXERUej1KZCGrlJKiUnaBXngJfGQukchcw
MLP3dG01YarMBpZyHLjIDvQcKGNr8B/wc0b+7DyjReiUHyFFlDBqypiw4k7wlEVBolPQlVdBYF1V
ngXcQ2XsNgQJ5tTFzcCUfFZehnngWq/KTwPlbCCueOknfwp585Giw+uwpYwvyX3vpHI+JMgfJmWB
qJQPAn6GaTR6e15CbjHtSQ79dDQn8zPl+0oQn9ARsb/9SDb9OBs/+p95QnFrykXBfybPCfQUGpqK
RvkqaJLAZ/7nsMjO+righiCRthMt64WAwWrMn+WqLaTN2SoxomcGS+0wJSEw8/yRGmC9ecjm23al
S51ZwRRvwTcM2HYyivaQBr7FHDm4cZSHw1JGDu5hEQYBRqPIOnpl7TDQdxT0BCibx6a8Hq68L5sg
uGLTmpX3A+4As61ygZiUmpLhP+ZKv1YrXwj59gopHg4Rdtjbk4tWZIUKejf+TCPKOWIo+0jyp7dB
SMLThPIuH0fJqmwlJObS90kZTBLlMpEzD/tN+U2mi6FsJ/LPe6IkmekGvOEpjRkdTxQhtDOHJOVM
aZQ9xUWjsiqfSqDMKjALtjKtkCyq34n0fUtlYQmUj2VEzMKQ/qFTMphFOVsCZW/ZlMfFU0aXguYi
ZXhhESRPrbK+JJwyqaP1ESsh+El4l7JQwRID3zJfEKh+EWpEsIknZ1nLx23hdxDWMHPz47dgzR9R
4VgRScRF0xJEuK4178hOmWpM5awRJfYaXXlscmW0qf7ntmG3gOumU98KLpFUdPFDqnw4ph1J3fgl
52TdpdRveY7JCzx/Toh0cmXU4WorDpWy7OTodujwGaJ5zIbnpEFvgpKHGDSHamXpETgePOXtCZTB
Z1G/X7Bh9VH638usTD+bcv64BOz+/uvwXzsnXcMMZCtH0KxsQdUWLciDPGUR6thvXf/+ihAQ0gZc
QyJJ417Zh0rlIRqRfRIE/zCVoUiiKkK6h7NI2YsEUfSdp4xGKWojgJvis2fphPaULBBq+knNNLkw
40RakCPVypK0uOe/t9Wk/EmOMilR8poBRXPS1Hhkp/xkbfwu24R/qVImJtAM0B7kTLqyNFnK1zQi
bmKawYQTkxOEGucF3E4BkqeErP7dhPapVf6nRJmgdOWE6pUdqpnxRLHx19FG5eijmj+PFEIpsDkQ
QubEYYofVzmnNGWf8pWHqkBIRURrOlnKURUoW1WhvFX1n8Eqv+MUjdxGua34DDgGyK4MpFetsl/l
yoNlKiNWqdxYCY/XBVmWqaxZ/oY/i3g/bUfKqQWrwupOebb+j68za26U2bLoLyICSEjgVfNk2S6P
5ReiXC4zzyTTr++V+rq7Om7c2y8KS5ZlWwIyzzl7r62CV/DnV0PztwxN4ooV+GrIXIKfOHvuR1uS
i0x+2bkE4mWlz72E6RUD9/IDKF+d5n0tmvzFrAq9u6aBGVDBEKQ7ad0+TZp+6qRXIj79Le2J5gHs
JkMIdrKdpozZmjfWmZDHyC5nv69pZLQYaabBJyNJFIjUCLNs7ryGK3F9ZzUEYtmzzB7BKDyXNqwz
6sRvVATx1dQctFYT0TzNRgs1Jc24Ks1M8270NDBqKTi1UXPVKk1YY5ViVdbUNepZNt6axMbIjEIe
OFsIpK3XtDZEiuBwiaZba+X3OtFUtwjeKWwEBqSa+NZZsN9In37vNA1OMeY6F4kmYRFaCa543lr6
zYk1R04BlMs0WQ5NNKwZTZvLNHcu8B6pmtnatxDpYs2mc/taUFiLlx5snSlRes63z14z7VzgdojD
2g9yp7XRCG4J4zLAh5qGlyXTPRkMPbJaT9PyaE8N9FgxwmmSnglSzyqPvibspSNTXM3cyzV9L8dc
oTuxpebyEZ7CjFqz+kY2v28G+D4fjJ8tlPtiAfYLNeFv0qy/XFP/Ys3/cwEBcvyNz6n90lgGbeyJ
01oImisMoDVD0AQmWGuqoCPhCzaaNNiAHByM+jPprJPbwyKcgBJqGekpAVPYgSu8XWozix/PQRnS
uCyOyMevqYRyaCdsg13Ah6EmIAaahYiXC0ie5iOWGpTYQ0wsa9oGTt/sW01TzJAaovtjPt1r1mKh
qYuO5i+aggqHxOZdr9mMpNFsmFm9SE1tZHdkb2xNckz1McBnp9sfxrcB7hGy+4vQ/MdUkyDpArdr
hLEsvGAi0Q6bb4YmRyJG7K6VpklamivZApiUgCZdgJOGVK/sbrJLDYpyBknpgKaMNaMS4v95atmu
9xP8yk6TLCvNtFz4qFIgl66mXTJdGph5B9tKkzARRSaMQKFjxpqTWQHM9ABn2lg/J4+ZbQtSM9Rs
zV5TNjNwmwbYTUvzN0f9HgeaydloOmcKpjPWvE5HkzttzfCUwDwLoJ6Jpnua2s6H/Qw7RX8vLIZE
cEBZ6tNjq9mgjdYvAAv1M0bUuW/7P4G1nNoOomig2aLDwKZOgRsN9II9aQJpA4o0CqhwRgeGcj7A
KQ01sTTR7FJfU0wNzTOFCtrcl5pxWmjaaaa5p6MHAVUu1msMEnXWbFRzGulJQynEp9ls3HTdaY5q
1HMp4/JPkxHIaqppq/Rxfg+av8qS1K2aQTQ/A01n9RBOpZrXmmhyK6KSaTcDc6011dUG7xqxSIxD
Y67Y0maXBQTsDAq200xYAN7nWlNiCYZ4NFr2DUwkPz3/OdY82WVwnxrNovVAzUYVzNlO02fRRwMl
wGXVD1gcBxC1s2bV3p45czEyh22oaEjcNlaoEWjF1bBuR029bcdXV1NwUXruUrC4rebjVhqUCzDX
0SvhoBm6EJY4v+kTcASfQsS2DC7EWniQdx3N4OXSbSAiIaLANN9nu6Ty1MTeSrN7Q03xJZJQb2La
9qmIYfx2wH6jFOpvzSkYa26wAxAYtVD5lN0YwZoWHDZwg1tNEFaaJWxoqvACXvj2/EQTh40Z9nDb
eXflXD2Z0QCgF7j2SgAqnlyQVuxpTE0whtHc7XwHqjF8RonN2pBYydQI97hE1fsjipanUjORTU1H
biM4yYSCVD9LPk0+NTSoqJl2peYq+3CVga7DWkZ3iqx8YFk3ATEnAJlNTWZOUhjNrFHvSlObDc1v
njXJedBM5xq480w3d51p3rMN+BlYMfOmAPy/o6nQtg0fGhwcblTNjF40PZpT3bgzI1q3cKXhUIRU
hrCmQ7alpGLEPwsw1DEjuBdHk6kNzag2Na06A1sdBeVdrjnW9PPUkwXa+nZGDZp2Tedp4WSHgJ2R
RK1PtEGzsR2H3qqmZRPRTnCMJmgLUNpeEkla9kF3HTVne9DEbRj42dpaoHBnmsdtAeZGR5FqTjdC
nJmKH3b3rCnenD6KBglk7xzEN1Ns9+cI9DvX9G8zMh+TyFoYRUMGbzUjnC52oJnhlaaHe5ojbmP8
e0pAi9ehea3IsYI3Tg7KfKg1g7wDRt4zbN5zuIwbyrxdq4nlpWaXF5pijpAqeO/fCCtsX6Kh2fOG
I5zQ5HMaGGrHgIxFWHPRF01IH5YfaK2jx1Gz05toAdGbm7w7FROHlgFMKpgCBk1MxaG4NmP1Hlr0
wbSlXptMbSGlpviCBj5hMi5pVswSibTP4MFlSnK7GTtGVv/usdt3/37j9ry/j/29+x8fu30j/t9f
dLv77x77+1L/8bfdfuz/f96/e+X/+Njtpf7+tr8v//8/9vcvuP3E7cn/8hhOIVqH/RTsMfDKHvHc
zGU5NU7SoqFhJMGwbgkn2CxROV7oNQ2sCnj5zT4YLnntRJhI9JdFihcZ1984XjBPYbWJi8Okf+T/
POf/fHn7VlRj3vRCONa3n6stL+CivZ8YaJ9NgeV4JreKlmzA7pfoZtgL8YuybBowuvvBCI6o0DLC
ND3M5eX22A2IeLvrwzE+9vA2OpqP6BnNiAxfRWU/jWa4pSU6XSZZf5cjcgwhunA3BuNv35WEUvrz
pBNaqzO95RUwHlr7kX0L+ViN4UJnxqK1Ghv5CIDEuZLr+GZlFZYyuVxqtPnu4HGCGkfQ6AvuJ8q1
CPRg0aTvIKl+dwhb6Z+06R3xqvZBBcmPoF/q9TSnFUtz/CsUn01tYqBeumxlu7G9mpdzD9hg01lG
xuIst5OaWjwZClF2tXWI/TmV+pfzeUm8QlpYQNHFTkRuQP5sMCnmG5SU3SbvItJjLYiyBus6M0Fz
SyX9003o+YgAH5XbYYsEHSIao1erdTWWyxaUi7OaG3W26mna5mH4cqgL5DYhwB56SM1+XPo7J6Eb
a03JV1c5HyFd/ILI2An7A/0k59T0DcokN4JIk94FDm+cJUOtJ6Wk8FRx6Ikv5HJoXvzGxJYfG+z7
FgDvA7VF0jWbrK3ZcBOqJepiLSOyRzOxTZ0pOLCMXjxwqBuPOUVGgdgwKqUVuRwE6npVC7Q3vI1g
F9+kwrrJdJIG+xBCm9EJx8kw4gcx3HXSywdPOGc0acRbZ32KoA5d4VATbNTRwZsYfTNJBdEzGM0T
CZrJOgzo0LqJvGMHOKBa9fbDiHHB9OJ9bJIGm0fe85IT6KEE2iCGpXR2KQR1DwKFT9N+4zK+An+L
DrEUB8ucfgAyAdOgkFDFeXydPMtdkZD+kTdzQv2aUOzqo7bv++mSmCiGqrBAJgysYeeW6hcHF9Js
yQ9ZDPjNvoF/mqQQjXwKs7KSR3dxactlk0TLjKwzTFuxCzsNHOIvvLPZtVPt8Aa7CaoF0VntBpvU
zkbUcWyHjYFqH+crNmHHS2KalW50SaxhK5g9b3yabVQK+Al5NuFUuG6ZOi98c0qYJGT7JY1+BaEB
gmP06Bd4eUBDwfyYTHZyVuedEn0Gk8wXrOtE01h8wjDT8mwGUbBJC/rMUcy/fvv/49ah2Ljdz3ut
6R1p6EFo6SSmJT/6wHzGe+543ba1iT2EJvFkKNKZHe9P0yAlN7HTd5M/riHEcMYtfJRUE+5mgu+6
7WHzUTGZzmluQUIMwSGrrS/cghL0W5wcOSCOXU3PJ6RWbgWdOeH0xnZR0/1UBcdQulhgOoSBQW52
XPrK/kIpsxecGZJBz0bGjri0Zc6J5JQTDVUghjakhbWL3PnCnyZ2VVx++3LsL1hHGqC3JUp0WilI
qXJg0strVDUJ4PDq7JoEnNJNFBvKh03uwydia15zldTTO9Ks6uipwnxOa5HPw9BzfDGQKuQMJhPW
jJV7YUzIKssUvR87F9LIjMQJpEOb4BRCh/eBuLY6OKZxoRti113LWq31ktP0o4lDSWRGdaa3uXX8
QqGMS6eLKOQI6SHdDMSCjgt6wnBh8CJN8uL10nC77M+WFBuDsCYqqBbcjgJXdra44EQUMps0sl10
81l6cWTyUDmLT1mD21QpjgWB0DHyDYHMuTn5gpeuWpguoRFlF+Imf/Q1E3D2jPPaquezBSCNCL3u
nfCaa85ueyvFpzunyApcegmjiY4uz5ilx076Os+Y65I42dvk5zLrnhXBa8G2hFID/7Ky8Lb3b3Nt
rfArZYC/tajoA5EySIOWqyyIlre6UJ3ub2VHR/Xn27J4u8lKodVM4T+LpieXAXQAS+PfZ9y+8ur5
NxFNv+B3YrZn+ngJZ4y4hgci6Ha3p+C+3L6CrB1cqqmWe1ThL4HTF8yanXC9xPb9GLo/zWacDu50
sL2ipJYa8GRVvHU+MIm9avHqcbK7L4Y5f7Yj2KrZM37HMeEmqXMfNhkJ0uCBbC6aeAtWfhOYHEPJ
EzqwgD+Eq1nKTCJxWIjNyD+4OYdz6zqP/hS/Ll3MpEgE3UXpm9nESG6YKFEnXijDDNFXcoOxb2Sf
aj6XcQOz02SVceyR/Iu0fI6E8eYV/RcdqZfaGrfMhaNT0IXyTBD9ooZvPcTau2H15rso4TySUJdx
/iw0BaRthdwSkslaG61Q1bC5yBJmwuVEY6JgGUvEg5t60Cht+2TrBad2BkrTFD4FASM7y6XXaKHT
DuhMhVGfbBWMzcBg2InxHTk5Rt2OFttuQMeeJeUzM2oM7UbdbZ2eOMK+moA/hd3GtHN5mfVNgSRz
Rbw20X6gLdHzFhFs1Y+xtMoNo2iDEk94K91qlRTHa8uKhktDVqyUIR9cmDPM7JvsIr0luxRGnR5l
Lk7N1N8NcOgYP8HFDpn/XdjJIwlJSI0X091ctn8a7R69vYoa6YnUwfPtjoMYjHzLADvlMl3TjuXH
awN4BcFTnQF1kI5HB0sbf+PuksyC8Fhc8pdhcgUJxNBc9Ptsz+lMW9/EU5XUkMCxr5kyBKKQ1ceG
7ukSR/W2sAzIfr8X7OPnITDrS4ukhbmVtTESGle1Pq9Gy3m2OgglTpCccw/tJkXDXDBka9GJXVL9
qwubK8Aw2s/NMm3myo1Q9rDDMBf96adpswU9tKyCeQIWHzlbW1Sw9fjjdQO3r5LL7c7tRnVZv5kN
A0soNrhD0SaPQ97BwpgCb512yEJuV+eBaUhjgqKzvYzV2niLubJjej/wV4Ia1+8r9jF9tYrmk8Gn
fVu85tEoLsKoyouTeR06txxTUVs/J/5i79FANsfICw8y4CNvZUCOqcMaYM/xqUmFuoCaVxe7bM7Y
vc1Dw3wJbxRIWFKuAOqprxYydoH4jv4Xso8ZFlmQOr9iFRxMtyAMrOzrDTrVkWofBWb0NCwsvEGF
UmFaguOEJv8yTbBhLKQIjOSnTbaM2UnFl2ycmcrBL+VCCokHOTrWpo84yXeuYf6RRDKiQ6Cedbn6
sXUeH5jGX7qhv7Mn9imQXTa1hjDlBeQrlHrk5cCzqu4dadT7OOm/YrYjomK25/vwXG/lQjBHuAxz
WCZmWPwo7ImGmcs/kuqqsjH39WK8FvzCy9+bAJbDxWbvuS+58ohkgAiRomysiIynyaiqrRHm8lh4
Dm76+q5OjNOcKTrFeHwxEQCcSY2XbjLYtIXNaepcZ1ss44+2SNDD1f4l7p2H2eS0NNJ8A4Y261VK
rBOdx1LeFxihD6zM5OnqTdVQvKZIVNc5hBOKBhb829GdeD7bFIzRBwS1gGFRmKf5V23iKYbw4buh
w7DP+eWObr63I/hCgeqOAXGZEcraNUIHNuRueGROYYE0DL5uLyr1VeX21W1l//vY7a5tU0pknvzn
uZM+x27P+PsD//LztT48q51NoGEZWPl7Ocpq38QkZRpmYr03pfkm4Iw++kPePC61fL09TOq2uatJ
P97f7s5+/ogbsUJgldUPRZ993R7Gaw+Yg73cHnxHe/AD3r1eT0Aj2Y1XdO0YhQWGRLcQ4/X2jb/f
7f3zFHXO3e2pMC6oedjkuToa6+Pvs2SXZqfa8a7JXNnXGe/nujdanTzEXWvqsV/5ktS0NLSuTdGW
V8v/5w74Eft6e/h2Y2ChSlFNEs8075mppSzgAdrgUlxtNf/3jQbwH2SMxgab59IO/fX2hNsNnRlx
JVLO2zQpGJGSuEtIPD6Ug8GTVzwOL60/vKfRyPzk14AB7JRk5dmo0Zy5mf0SmDhAzNa5K1yqHRyk
JCD9T4Pj1nxAz8eWtgexKSndVk2P0rlMMGgkoA/t3uvOmPSZ0RYA6nr98phv2pOy0MX+85VQCCGX
jIGy/q7HPAj6DzDjH5GLRNJo62Djd+Z0ut2MLGJrIYFmBk0QnLQSgTrZ3PdYmpiJs7taEJ9FZXJB
RAliTsTEwpa328xGX9vHXnOqk36bAfQ7tPre7SEC6mnFo9QmGMfdxOJDaD+E7RFPCzuMQjZoH4PR
fmEDfYktBLhFQ+zt7avbTSu67DSNID81x5qWcFm3AOC1CNUvxgCzFT1K1CYsH5E9eSdgTAuA3OF1
6Nw/VI0xBuPyz2RRtJJ6OrA/ddQpow1OAor9fnuI9pSPg5wPp0BFsScgujpNqvA2wIfgrui7Hvtq
hLAFyB9cPAJEPM2ncErMQ9RPe3fusdkiDO5U3W5i+nuI7YAoNOw1WFTASsWS+2zNqxMXB/z2fBBt
VaxENrib/9jEWRr5XjAxh2qNPthWTbmgHOEYiSr3zjVanXMfVWQxNfqkMjlCVALY/5sKEJGTF1Mf
DDMJu7524ImyrAnE8T5tW0xb4heZquv34593QL7UPeDTSCzkrtfiZaihHN1uPCOc9hB+cDjiPytS
hKL4Kl9uH8DtBsh3v8sK8zV046MLBxgZMjmoUdxw4B26xb2TU054gMGRyF31mLMJRCQq3qJpeAWF
2u1u7yYb/up0e7OheRIWVuVwsgE9bBPD3c+BeA8JTl1NGZYQDmFX7Ksu5NKucPTr9+RvZ6xReQMG
xHoLZfCdV3QVnQBNdguE4uSz75gE3ZkpCr+srHi+/Wom0M4xM/b//B268We2ebesrWBQhwIZ1r/0
yrqehjbdc8BRVhWfza/enhYtpldgJFyxk4ZxWapE7VL4nYVjHTPtzWE7ClwrTt6YxFfEuvFQr78C
FVwb4lnk2FDCzP0JMQXtYJaW8W7hqnC7FijcLfjv9D8apIA/GOCII6csUA3SQQNoo1R2DEYSH9Lk
GNUO2X5WeZ3x1V+F1eOcXgpva7cJ0rvGvQOIkiCVwi9qfPUEoDHwQ7nqpjbS/7Q+EIwwflN74vHp
L14ro/fU7F/COPBIAkKjOvQZLRI24hg5WTlIYENpACcw7amhDDRB8zRfy2qrC6syCfyL2aT2leie
ZTvrkoLzaht4QMusMP3vm6GfP3Mm4ZCSoKCOnQ9ObI6gDxgucUrhs+/CGAnnKT7HJm+5k4c/R/oX
ZAv3BAiYP7tAySN6xj3RSsmhLiO4YwOZH0wWXPMUsZNZdSGVAGNhtNMGxhr1TeOEkYxO0c6fcd9K
zu8FUMcM2Jl55Iqr5AqgzXpkY32wbNz99KR/VQoTsDdr2/wE3mOBohkWPRaQam6w97QtbSqcWnmi
9tFYjEcC7B9qPoKdwjGzJoAVbRspp4RNBic7s4HjJcY5cIMSrwCApUoM2JWzHuwHtDv2l6cWqMWR
yp+f1QuG9umGNS8S5ndpl1vEE87dtfX8jXQN+xpnnrpyzdiNjgX6c1DA4BBHPNUg+eho1P4KPoVg
+rBg+0RB7n/nBVqZofjdRQOUnlRQj9YsX8WQ8LcD2ka6mtECdInPFR/FgECTLe1UMpR16uEkjAGV
RvjlMBLfIgki356FyRCdv0eLGZ+m7H0s0GOGsQmXr5/Y9nf1L0I+90xEH3sTMhCbpzc0hOQyO6A/
yimYuObegbNOmR6re9P/xKIlcvz+haExL3TONgk08xWJ6luFr29j0aRqGC3tx+SDegYht2iIGst9
XG7g8eoOMkosxk3vtO+DpYcjS2VhO7SZW2JqyRdmDcoLCfljK9dxZk1Wfd+65p667t4gjArBh26O
TByec/w9Ou2mHpoPgHlcEZl3jgtJmGbvoFito4uvuUsSo7HtxcfSWU51VAbIgtJ21RUGCviW7kaS
nuk6ci2N1Q9cl2S++ADUS9zEjhIn/E3zLgerVhgUbI473wNvJkxzFJeaLPBzVgSvXmuRh0XicK46
6CMDzI8mQFYuXSfdjlha6gkXYOOJZ4RB77S0H7NGWvvIW5q1ELD8IseFlEhjvfEHLXfhpDCAMDph
PGBnqU6z4byyBCA2z2mgLgYEkIIdBQ0CNg/qQdiFsZVIqkOrCM71UJ6GgAnxmPnntoufSOeuqJuR
+EWZcc4yHW2PrvVu8BTkGAOnh6dSWmJgInYqCQ6d3T72PXo0o8esM1rHGB0DbN3oRJQkBK58Vgcz
iM9MhrpTlsFmMpxrboIu7hB9/Kqi4JcQTvlQt5CB0g75VKHOQSdIhillRDQwceIWclS8lN59WGOv
8Jv+TwsfZlV6oQ8FDuX9UOTxzuqSj2FRHvpft7xkWVwf+poO6ER09mAW30tWezQwbZrV+s9ILmMY
/05S1g+oOcUWdgJwuzp6aaBCIGq0AZhE6EGqzNgUgtB4mYCw5TSvqVsFcK4J1YumHu0BlRfrMWxq
IL2htbIkit8SNR05ktYr/8TOokDlP24OlFHXgjHlPg1K/zQP+GcLL0dECt74jBkgFOWFWjM+uJX1
MVtcIuH0RkSlmC9dN1gHv8h0xhKcLyrcHQwp12dxLwe2maXvU/RVNG9g2xCibuKSKAmyGtyD6OSP
UY2fZNxCo7QBtRV0NuY6PUQDfOwMNRs62bLb5+W1Uc64IjoqvIvve952WRqPHoBnTlqkQgg8aMVM
+a5j5DGMNNIGtePbB4eyGkX1YuLf87t9msYn38HM5o+fPjm3eBzh62ELPjX0WFc97gnUuRm+wqJZ
F2FzZyyVDapF5Vs/GN8KaO8WnB7UQhYkWrsAJCbH+5ZT8Z5VKhNOwAiCv64rs3ItGCXssgl3h58Y
P10S2g+ztXzzWeDea7HrWwyzV7wmFzzNA29Q423jNrV2o2J7XbT7gPnZkcYfo3pLwYFR+J2TQLNs
xoNh0UOzcC/ts8IiYoVOuVkCo42nE5IpVAHewgAKdlnN5skzBGGxY85A1M0K2EPeY57UP2bpv6Lh
bic0AcDbCZIpUwjXyMSXdFhNDbppbIqvGBDu+lRX/g9jQxFF8/c1iMpfSHCyjaFJmLTGAxzken79
KVtN+aJRjOrtw+nreGfgLua9hd47Ct6XPmmgGDbBHsh4c1eYxWEwxa5ULkI9kmEwvGiMlDDvxBA/
G+Z9KzG/igz28xwBHVjQe3NlA+BHXcEnSBwDenrwtX1XQ2BGMQtOmqFXgwTogbyhx2wMyutQjDva
8UQJ439fK/s1wozC6q2+YvTWtDMmZuH4ApvldzKCcfWW/sVYZHx1xuaOsvTdCBkfSSFw01r2GSgU
4rUICm9gkEkJ1Gqvu9KAQtnIFQLgThwRDW+oF7OHvBsCRyEz9Isu1sMY2MhHSggJql6HOUHEJcj9
tx5NXpQHd3O3jG+jJZ/75i1GkbYe8P1iVat+DjpDlur/ENlQ9UIH6THqzBI8CeJqBjBYKkt5V09j
Sjh3e7SEuKMbMmHfRXk7V8ad7Y+nqpBf5iIxGYH2Q5kyHNQw3DdoP8bue7F7nf2b7WYQE50WmIwT
JUctjQtQst8II8vjlKgTcMtXRzZvXjXdN8d5dJ+LyOe0INoVo7uNXqrAzpOoP9KLilPk+9+0QiPV
vbOEIwHy0IcXsUGRaT2OY/rgcVCvelP9SgEprmoiBpXM7ikDiBjsezSyZtPsQHneN60JKRneBsJu
g2EVuvx6sPGXGXeBMZ8ceqKO6CZyNqd8ixk5k/FD0Qjy2BGvYXUhQdDE+G6dM97/xCRmBzfVE4I4
3BgDh6N4shrLuvNaH3qkl8wHEnROZQ3yWc32++CYxdrG1DZQ7ADGHPZhLe+Tsf6Fke855AikHTOd
JkLMm+CsO3XnKRN76KrbIXv1ZupbzJkXxyNFPTg003c7ZveCEnfl9dNnZ1R7iT5hDgxSARxwRzOO
6bqGFNYXBn5xjFDwBpEZg85W5Z+k4AxVUssmPmk1qVw9ZIxnnbH/Clqv2tCeTVc1+sE+aHR+9rCV
Xd093m7M/qFxrHSb+v4htlPn0JbimMR0oWa8zoepj4Mf0hQ/0NCTm2aG9magOKQXfEUv716QJ+8J
LkhxfpnnJWyXS9tnf9J+QSTFxKPzOQK4cMIElennXLKqmcJtz7KkysGES/BG5QI98pmwtQ39VXtU
W4END04h/bKqeeWAS18F/u/EByid0gtbEC6vJzfEcgpkLmb+sJo8lG/SIekN7SF0HDNFFcny0tqu
DZrcrLcCu60O7tv0YzBtycx8Y+o4bqUXv8UA8wbnpxTJCAjVs+6F17vAEzsCRNqu3vPp0RiQ8DcR
rqKRFQAS243nDQfm8+FL63hbJWHyhaP3xfWsIjQb/AnUNSRmAMh2UzpDSyCiLommpzZmQlr1TrgZ
JpE9NF3kHz38zuZIZgZ27UMUBCn8n4CtUQm6R9R094irA/Zv4RzJY2QSvWtfmPWCu9L7HehY5pY8
xZIogahN97WM0nXROzRxl40FXIo2CzkmWc//ryWSvqHis7RfVOBapyASAthZe+fEOBfGIRm20J8v
apwfghBXM1tNf21CHikZe++GBejCgv2wkQshAIoWLvmMTxC20jb4EdrHuRNwYkIchF3guZumQZnO
NHyQKDDZKmz6iFMK4KNh5Ucj0iueBXOeEJN9U0R/CnOa177vKSjeSDItwWWs07jKMv40HLzlXkf/
NmFHCtEwO0D3I0DifiGfZOxNNi5N+pVjUDv5sv4lMVMjPOQQ8i6MQJk1quq319h44r0OQLQTFCg8
PSRiII77EVuZb/1xBWMWSxGzUdMQWGUEGx9J/6FMKYaHRv1qO4iAvs9GGjgl/LN35VrL9p9zEhQy
wo2AY5oWSnkve0QURYED7ufguMeywv88sZqsGLU8Fk52ghDxhvrcYTrIPqUdyYET4CQjo/khMx8g
Wk7fOaqOljbM8tMg50O0i1RXrVeCIwHpiOAMijGUtQMGma1Bx7psGBDb7WUKu+x+oPZ36mLjK7Z2
NZsDmTpcq0xOnDLvLsCzaj569S3AJsEI/pnGIeXM7DPmLtuNMUVoEluS8AYzffUBTm6j/FHl8ouY
q0zHN58YZ3dconOU67zmsAz2sQXtrYg6QOmXhDtwj38aJ3hSahl3YZixqdhhtmcYheBgg5rl0pdg
z/pUrntkLTuvQ7Pb9nQLEgm3emqPxaBInGTWBYSRf3iJ3uj6a7979BNbQcrYq3uZzelSuBGfTK2w
lOYNG6f5RPPiR1zCKEsWb+sohvfZ8NtpkmfLmt5E1BGtEK9HZ/xORWlsw1eTYknh3C4Vvh/fgQme
zDsr/4SJdgrp7m4XtmkQPNDpJzNojBz9NkuP+Yll7qNL6oPXfVIRuXchnux0zv4sFotqPcYIwc3T
VI1MO9hukZ2yiy3cMx4ydtdHRI6hZFeE5Xc0JnDZE9muw5mLPJ0TpjANvx8D05TZoJBHGj7RdZsg
5/FS62RFbMNKhlLwXv7gFrxGUX4VZXzBF2WgehegZI03UNK4A5boUGQMuaTrsi6qtyIDPtAgosMu
5e9g6z0VhTI2AHTowuT0rUs6y1Zyqq2WqfLI6FeLpMu83weOj2Qgw8Xr2m2wrkC1sWyURyprYWRv
FDiQsHLjbNu83Fy/jbFNBZizUJmR5jYML02LICGNP/ORPxEH33PPlXpMvddpRFptZuD3JUJQUor2
cxu3V+xWxRqitKA8FAX2uklLByFU0aC2KDCJRtLm2abyDz450FPz4sYQIApr2hdtt+eC/zDbldrB
db2wLfdWkxuwE2I26I3uRwCvesSBhKQnuNBG+XRlI7fL1B0OSV/ehy2GVdcOrmkOKrNO4p9ONO5N
d/iDO+ubVNKfSd0eYmMyVkP+MFDPiwUDhFuXIIac8FcVxDMJZKgIsoRteUqfjdN1sT7IqPme57lj
dYRhNMwOxDx7V4ceC3TzJYyR3moJop2R1Ml3vx0aDSvXZJ+vjwGHBdfU7Lg56Ldo4n/LoYI7OIv3
fMSJPSzIy/J8OCdx3WxsNvNOGR8YMOMfDRd8yUWxVU7KzBS8ZudxqVUSsQpMW+KWA/TqzsZdkCHM
ZnQ31c3XKBKwIZBS8tzeoxfbZk7/lMt63lDpRL4DQmtWv1iWXtwe5e7I5gxvhaGDRdTE1toUX2h9
XuIi3BFxxU87PhsL6qaUaTb4ZN5Z03Cv8baRuGd8nFJrz+tfzKL4QslFldgXrzPeB7vr4hUhN89d
QMQnaDe01inr+lQSUSdU+kfTpYJlcihDVH0RYb2a6cO0ZgPpq2V2GMMdiALwLX7KoQaJ6JM1eTdH
fXecXbvfmXVNFjY6FQc3faQsgG4VjgMQAyjosxbxeo/Y3M+65eBbWNGmFKyb0PjcoWuhgJ2FcjCQ
oJ9dkZcenyQHKyqElkvXMO6jNj5KldJYxKvy6MiTIYzld5hO74abfcR9ZxylHLtXaMo6nynoNlas
qzGQMmbf6yPUX2ee0R3EGHeUFsokMjgEb2WKaOfWDXl575VXX4j1OKGgRlogfCqdyUBUE96N9MC3
aPCO8zBTrwT+W9ogXK5wonaiR6Zlf8du8rJI5w6JD0NoUHjSTgj+oNpW8fwyt+prSYuXkl2EvtZ+
1i4HjBjIBV6sq0e6FGiynS8dDQobNn7VQFUW3jVPF3RwsqUG8uyN7wkG+0P9aVFJVppSGk1vFvPW
HRsjnyMctA6uILdBvBAFqI8CtbN7msvhspxcihzg+C57MetnYhcgUr34u6/vRJMaO2tsdqqglc36
uZJTtlsyXxvfFS01G4WQsjcjyJmNtOJHx8NTMk2s+/ZwHBn+0CUIcMrLinPQeLLEnyLrsrWqdeA3
i3OVUS4wEI8RApm/kfb8mBy4+OaMkRLqhfTzX0HetucKjg6fVvalxnhCDZm+THOVHZzAfYQu5G9r
KYhnUBaOGnDf5W6pmpwIDUDtI1I4ehDmYfAasY2R1WUpbT8V7pciujQ50UEV8SKjmVxBynEQ+VAQ
uSyDflYcZW6jhVLlz6mVBOEQIFb5CZ6DyiPF1pFEPJdxuIlEcl1Gi64A6YyzbX6RRs8/UfmvTQMI
g0q/OYS58Zt4LOhXBp9IOza/i0bybyNUHYz8Z1dDuUuj3wzQuCakBMOELc4jMCOgur6Hgr5aSZ6t
LDZ2TuWdlhbdl6J8sXQvxdJkT8D2h7ulqt7EfzF2XruxI1mXfpVCXc0Aw/4Z9Bz83RfpjdLImxtC
0pHoyaALmqefjzo9Xei+GAyqIEgnU1KKSQZj773Wt3KBWyF+rZQLRiDR1rRlDrozoIcR3ltO8jBG
7OKq1+6DwSTWtn9BTeGXo1mDonRtcq8DKsJqQLb85NAn536G1N4oaD2COAxr4mdct961FmjfFLIi
49QmaXHV5OMxls1eRQY0epett8b+YxHk0YM5QAwlWO2OViEtKPY2yeDaxCvU7qLKD5lOU1NL6FeO
1rxFiRZG5ZBJXUuwLEFwY2cYjgiw4P5u0beNfBQiPTvnydGWiMeOlczOAzbSs4N7Bi7TvdGHbzVT
l01f+aD7i4uImGrDCEKd63CBpOojZVy9BGpkkIFx1fFPaAGodvhiNFYuZYOeog9g0foeJA8oUU2k
/O3YVdAxdcCNxE60bjcjbYhyKMtTG9PkqdVW5Pj6pwzNm0GaVki5QJP6rh6rreaz6JTFS6Bb4SFB
xRXPuQj0ua4Iez/sY64bBG/GwwdorC96Y/7ofGDRqtek3NF0VhqhAYl7h9zq0CMfXdSyfKRDAADC
PXXcCCuYA1t8NwzctPHGV2oTmEJfO49+2D6jXXhqNBiqJhuDkkwlgun0Dxvw+9ms012OP10G5POy
3Ublv1E1YgoXx7qd6E/tphVBt+w7VBIN6IP5vrto2ujRJdsg0vX4ELHDTvVV3XIge+OCZCle5QSf
G2dfB6hWaeIYF/k5VsiVqXXRHFXTEY0OAfaRuU0iVKHM03FvX3Mtaba9Mt70wFy3YU1qnYTmqcfO
Z2EHjKf9X7pEueXaJXzd0rmHKBgwGNplqnxoYuetTLyYLRSu1CinAEBL+JG7J5owJzAP8btE9KfM
ZAVPBGWqGjeuxqrk0eGYyaVdXaTQH/txT4DLPW1IWhpW+uUyCaEJoJlrK3oNyTjedrFBERcHN3Q5
RvqZaXAKkN21bntk5Dv7jl0Yrm35ZJY0couEze/gsh8xKZKtaPrV07nMCXAxvXBjmVhs6QoewKHY
oCgBPTheaRHXQ9By3ljsFwpgNg1VxsLvzByKPH06A9MXZy/rehhZ5GSuSGf+SvFt2bq6C+VY0ugT
332inQ0fR7YsSTstv4zKBdxpazetP3sDwZ1rdgLzY4juQ5u9Vu9Pz4rYmNoqHsAONKsgqPOjFDb8
XBO8TidCeJrYuL3sOQ27u0ErQHkX/h1j14uDnGMJ8yBZA9r4KhsawdNQsBX1CN0Z3TkJKFv7DoR4
jPz6GHTr3qUH4OpYOJMK20/c05N/hpny1CigN3iLz9xkFT59Yo86JdZlPe56CcNLEqi5Cyv/2gn7
DVNLfMqD5tMdpu8m8O4td7h4qBPr6SkxWsUWS93GMRcGypZDE9PPrxrjKLTDIO0bUHwfVsMO3+Yy
6vyXjm4Tuyjq3pmWrDqxULwtzBP3I5N2ttBsBOOW/VW+5orbeXb7LilAuRAobiIPzvIEOs/25dpr
20tDMJNyH0ISL5ctMX+WpBFTIFxa9U77ldVJyg2nuasH71qHhMy1soWfbW0h2yAPFMV9Xro7wOmG
MPEGca80qpCeBLDAwAHQJkoMgQQpYQA7Vy5dhCG13ggPXRahW+BpNbntG8XtmKpw1eh35FzUk/tM
JOzHlKor9/NTiMd3TU4NxDql9mknT+CP3MeAyFtBj983xjOQ6udMS+xN1aPWgjJ4Y9hHq/3qhom7
K6jfbIa2Wvrs6CPSsBHm1u8MsGxm9aCS8h04OHYGJU+VG7BjEMuuNSQH7hYoH4PL4DJAbV1Y1bTV
GlA/EGon5CegSFIECNSsT6Ze39roBypSuOTACo8BMFwq1nGozWplomklkILug6isSzISEMmMpdno
Ar6ozNIeBa3ceoGuAdbyT7IgoEUHNREX5IMMBDZIhtZt3D5Xytl45OTRGyakRKNpUrRqlfg4mwP9
uy+rBPcloyJjvC8D9Zp0qXVjZUzqM6bkpsZhzFh4gxp1nePCRjKQu0IW91l042XrmmwZbM5krZff
biToHlsrjfjIdW6n7qqtVxlSKKRN4qOWGjs7KZcmOcqagXKt0Y92H+YLZlSeKZ8ZAquFZfXcrJr2
EjRkGPb5mzDTXeVVdxJgt+tzanWZDXwaVKXAyo60iAvchm2nuZzHoj8EE2lP3q1r2BJqTT/RkH1n
L6Jtc7ZLtkfERWhz+XTRcOyd5oFRFt6JyWRMbDt3XiNOCRoHqnptWoe++VqsI2ilEPmNBfHDWx9u
DewEhxTRVhxSBUHbVY8Qy5JtSQNv4bO4e86DNYL/V1c/7VgP8xQFLLmRPcqBsb0CohALFDIBvVdo
37RRNxYNHBqvkhRazd9j/eTGFMIfDMNmlwQmHC0CnCBECZaZlFwrjSRDZrj+UdX6Fek5J9TQGJsg
zO0RXieJTclotMx0YlRd8wdHEPkQus240cfMQ09awP4KuDShbHneCilsB7QwBCafIg6gRa3xHvQr
7kqbkJ3y0q4LBlcNYXstb4PWjOvMTo/sc5i6mEXIVNxgNuVhUB9is7q2VfBNUKK/ohCrliN4RlTS
ETaHO/xaMznMJ5YmRibr+Z+8I7+qtql2DL9DsBMMdf2mOYxWNSzQ68C8y6lwSIrE9UNbEoxzf8RU
lK0ZqdjIJcmkNtQqDtixKon6tWvubZOmojYBXY/SK7FWGEIUosIqiEkmYzydWdVRFVBjI6/54j2A
JZjgFensFksJ637ntr9AY2y03Lyqgt0kQ0T33LfqaDjgVEOVE/mVv/YTBSipYBpxnB3gGYvGlR3F
n1rRF8sQezFch7uxG14MzyB6hJznAGkKTpi110gPTv09h+7WapAzYl7i6XX6ao5KP4ZavPONe6QO
/aINhjMjtnGhNq0VQqYxQXGb7Bn1ih5em/SQg+Udm5Bq0U7OtaQuaC2ShTFobfQgBpBeAaCjLrPZ
oXYHrqZ6205crqSS+9UTk3J/R4gv7ZhNPTVXB5ackU8731ZkjyG+WgTO7H4bCwZ25CLnhXUK6Dcb
YjQvdmZc4FctY+6PqwrWM6KjEmI2QK9SvYJp5uBS1hcq34Ka+kZ18ZCmTOM9DxafNwooeQS1Un/j
KihD2tkNFkzTMTfcyAk2N8wVrT0T16b7zsS8BheBYIwQTqBgADNsdCV6GgLOD14aSa5AntQf5Vh8
kYYhl4Tf3dujrvAmY5ibms7fGm35UOo4+KRnz4MRxq0JudvCH49VGFQrvSMoJYVqZEfqnhjRnKWD
ql4GZbpJbP/iEPMZae66FkyBurh+NOro0/bCYaUrQpKLArZQb79MRu1BXIPoEYmXwrJu80lLIFCZ
uzT1b7QEI8egdwkNynJrN9Lauk0VrLgUVfQUN6jsSHz4tlhVBpm/qCwgMpJOYHG1o9PUZM9+hHyN
7DpuvigGpPrCGfupRXITQ+yRRFQmjf4mUH0t0foRhWfLhyQigHkIqF9+UtKYNQiNWXYqQL5wW5IM
8yruIwzRcu7noMDc4LvvKc37iPq7w2wUB+MHOw+amC5LQullaMsyTuiWcRzHvdmnCSx+h85JosDA
D8yQ/door/ralwSmhX35Etrp++yvWJkwSFs4CkuXCnrNfctd01qlVEmGjCJ4YjQMD8oN8o3R070T
DtUvWMiHoKQTB9R8n7q9vhTd3o0+E04bKBDVCgNDh1udeEiuQDRFYYWiHV9wK4M3k0w5ZAJrF6vS
ZXjtCZway9reeqxOiC9SGEmBj3aWnDSioNxzXtyiC4EC7CWvBnQZVEANMZUxiZu24xzSvAtuHJOl
oqcxLZ2GABZj3IDfvQONY0kQ0g3qulXsfrqu7i91lLvaYJR7F8kbzNs63Tos1nXS31eEmtaNuGjZ
yODFu02Q7awjWyOrUce759npr3k9xXDvkrTCwDv33YuRIizq5d7UZcMdne0+LqGMegRKZ0wgBUEw
FNsMvvjNBEGL3t9KIlCXoQduynWgFSm8bZY85WTA8n49Q5kr0dzXOnq4cFjgmzLXFR2rbVdVn0L3
TySE0C7yuV7LwHwc22gPfcUmG6S9a5rulgjmMMWjVLiGv0VN+MY8d4WCN97bOmwpAt5bW/VXmVOP
uMyGmWgQ/FBUODS06VtIuuQ6tf7awKGbj+2yd7gik0Td1ibJfK2IVwEl98rTxrXtsjWLXLnrteHN
Qv8H9YtTn/e3NmNnEyF4Clz21LlU5sEFn8JNDxJWy9ZpC9AXJBFDMapEInO9cDo2GTy9KOh9zniU
E7IGXqqyrT/qknkh862BTMJlT92NMKWSlKrVhhSbeJdL18JFxl27tEKDYVO9tgKaAJYprY1vmjna
tuTcMVFc6L6OdKEZjHPZ6Udg5pcANmBcEyNVAUCmLRjymQIzNkVkPU2KxU5RVTVh/dJZBNmQhA6n
s0kubhLtxJzHUvjvgJbrmzQE1pnaBLWFXXaK/H1SM0GF/54d68l/EC0qrJGCJk2zb2UHNGsNpCuW
etTC7iQzV6zqIPpGGZsuEqQCSXOJScuapF8sOffthacQSwDgh5MYEJ49hDsMX9q6aIeXqjK+feGw
xLbFMhpBHlfRK91ih6AlEuGtNzZUdImIrqyRG2VDdSzabqeN7b42gKHV2n1StcHKqdNzRrQYIqY1
eepbjKq054z3Pggf4D8/h274EhTBV2G966hSU63/ik3UTGN40m0bw4KMjjnIo8wQ5zKMT6oPGCIi
+M06pGwitq1zJf0LTSOUM0RCtEU2rpPUo7HgaFg1AgYP02Cw1cM90uWlvYD/rubwdrYKXR09mzMH
bKzuEaA+Y2t0OSPaz7RnOtV7kNTyuHsgkA37uTa+Mgx5lIE53RBS8KlvlcUhrNgGnfUxetFl8ou/
Fmn7FOqbNuDUrcmd3liG/cvg+mDKyJF0QWbmOQEq+th6+MfK53xidN11N2nr9eefDyK0v9BJ9htD
qyQFdbErTHeTcTIisI6Do4bcqwGGtKRtZC9zHyTsVVQJaN9Uj9cku9DYAi68NLUa5he46lOaIQYD
xnpvkKHeiKs3pgcWwFnXNO1rySWZV+AcdW0/VLm2ySv9Vxw575VmdGerk6tUcx6VwNvuWHBvEpe0
nvLWQwRwNIT2UjsoSbtezzeOifWLSJkPBtjpOvYpxUb/dcwlpwqRoZEZt8th6l/xzmRssq3vWpQg
BK2MDgIvSQ3UrVmeQvDXy7PvFo820uuDrfYVLJqT2SDD1bSKJ+t3Jv25FUwRUL04dZeDa/5KtZEo
ujgE99QyOqwCoJyGBET05x//9Y///q/P4X+HX+W1zPALFc0//puvP0tJ1FlIs/3fv/zHQ5nz/8/3
/Os5//GUU/xZl0353f4/n7X9Ks/v+Vfzn0+aX82/fjK//Z+vbvXevv/bF1yLcTvedl/1ePfV0Mv6
eRX8HfMz/38f/OPr56c8jPLr739+ohFp55+Gw7D4858P7X/9/U/L+jlOvw/T/OP/+dj8+v/+J/kC
YfnH/7hbLf/nf37T13vT/v1PU/zN1G1f6ELolssmz/zzj/5rfkQYf8ND6hiIAEwhDNfnkaKs2+jv
f9p/Mz1H931P2KbjObbBQ4z65oc0Yf7Nsm3Hhe6BfM7kwT//7x//b2/iX2/qHzSTr2VctA2/VOiu
8ecf8vfbPf99Hr/asATXI/8ZtunqOo9/vt/FRTh/w/+K+gSBi0HnNGfmsUT7DLzBDWISjmmXypqF
GfV9vNfaqV5Q7xyGmE1Yk1F5+CDmhgESTOQZn77GOimcGrsiUkmyHNhb/2DMBVorynNQ/LAkB8L3
0ORTktj0ft125aNjQo5ElMaor0fLRZqPP5u6gK7AKrSIjnVmdyjiEPYicfBoZ5596HI8KmkGcKIi
EfXw8wE9EcSTMbzQtUHcFwOoNPXxNk3QYVdZ+B7mtYMFbvoyxrFe22EHpX7+FhDRyDQ7vPcjYYu7
spKrssWYjSjnu5vo4QBhj5h6AVY4/LDtcwFa5ecDMUlU6oG7I9gzXQxjV6xhs6zJU5zz7PBxd6hb
4TW0qDzGHo9JOYeQYgpRSTKscKCT/SF7utMhjuCNpZG7Nx8cyENIXjzczXyR/AsYzw6L4M5UkK0G
LbjK6eG0LhINtxVqr0GXqVW+m7BZz8oRAuXyV/q5pMy1Pfhdph9m6lyN0HkSJcHueviejAAI6P0g
q28nehBus4S1R9J2KiVbJi1Y+cTJ9g34bErgakmMKsHC5nrKxTpNjX1siuqqE1cxFBqKvvao5Ahp
z+4uNNMkUg6rpPSZ0J64w7XouK/iUrRdZINbxzeuc0my5E+hZNEdmP+1DxetnXPT6UuVqEkP2EVe
iG67nUJCF4iXr3X37OdbxBt7M2caW/coM3CS+FvKXACm0GKrXLy6aLK2PjaWvK8I81bWNe6Mr2Ci
KYHzjfPmfoevwkJVBW7M6Qa5cpv5Xo3snnblLzM1rMWEIH+r8vAFotJVtYiru5jNS6AxTqWsY7cR
wvkbV8qxxmVG5+XoanTnBSEtEBmibR3o9I5o/0HavweFh1veb411F+n7pqJSriwaTGlkrdrGHx8A
b1DRhOMv6cOzS2YkkOGApsvcW0ykGEIj8S5ticukY0uEqYK8UXOTATlNwnHv4wLWdflCUMtnkVPZ
IRp9tRviKacQQEw57hRLwPJHct3Tyd4wcV/mJpQ6u3p2QrwqjUOQ8EiVSqbCvnbsjjm4RGuUwfHD
Zx2u2GNm6JuOiO6mCX8wxqQnrgKG4alD7MSAdqm30VqYI9YFAiWI6+wnEx1y4qwi9sY4WM/J/CLC
2qCdPZJRVVNshpH9RLPKxIVnHoKGSf8419Gai3Ow9scdBHZalOCxEPUotSwc+z6z2zP0jAXpndpO
Z7fNbJfRfkZnGZ9xEj4KwGKruOsWjWGnu8KDewYLOThKW/+IAuw4iTu9WI2g/6ssZJwqPLi+RocL
ou/WoaySLujiXKbaKZxp0E0C5DPuIW/qVlTuO7Ii12Hy5MfRo5EGxbEYKcfgTV28jqDpuKILJcZT
oSb6OggWSMSFfldlItimzFW7yPKvEWxdMfU7YcI7LISJDEjWz2yNcloBeCqykjNRj1CUeSyk9QTs
quz2rI33BiPnjZnx11X2p1siwYsjUiaDstoyErwxeuXtOjYQ3pgk21ZTBNujmuvMqFqzmEcEhvmn
hmCLlagt0kVzkIJJ+VWHFULxUa0GKdM9CzIpH619b/slal74HF5W2IwUCEP05LAYlUdRB6qVWxiD
fcjZYSV20FZvEuFG1AWucwRwgsHsQOWU3RDFRxC43nzrA0DDXBG7bQpgjYMMMZbQyakb87HJUMhJ
Aoh6TG5mb4brwAbzDBpxuZET2kURexwdT3ePWaNffFyICz0hj4XEKkGK+46o91PeeZ9eCoq/KtCI
dCp8mEwb+YNC4Q5mYKlHNbC4qHtLW/MzJOUxNqDACePZKkNCIs3i3jcN9qiFBbjQdXg7ufnQoAOr
gBPbY8uc8faWUkUvwolPvm5tpzQnk0YMT47eXAsVtyjgoFqEKeE9WnKXh/lDkU0ABEvG3BUB4qQ7
Ezvutc0ulnM5lVjP5KUwccYdQTUXrivTXmtmNqwCAVBZ71iLwQ2AXYs5FlBFM3I1XYGoOyynj0x8
IemblPdmhpWOiaBhltu2e/in9zjioRbJOz2hak2BsUEpBmsW3Ncx5nZdmoxgZgOrAVfZ0a34kBVM
fGkRi4EcmjK1l0OHOt3yxFuQoW1G7++E6gsJGw0UX3SLMsCnr4yUXAbLcdkAx9ZmvgPmprZN/YrB
q21ATiN/JUHLJyYM9Fara7QWLvxmj7ylwoPSG24qr6dp17MDJ94ToJ+B4IGRYIng2CYwYDDVZy+0
JyMVJMEhZJhfSj+kT15hVXvRnByCk9bRbBuN3WSvfHogbjKuNIeoIz0zNRi9yOQ99eoq95dKQn0n
G3rJaX3V49pBpuehh5DdeDD6u7EymmNNzthybAryD7mBGlnmnYIDilp9m1gCKQDdI/ZRc6Zabu3M
CBNXIl9jaPNYVXTeY59puECEwQAzgZSASA7SLCPHpPv0s/wjaRlcVxNe3iPMYAi6JpkHE9eoCLHR
6X57p5WI+CmBomXciRcVSHAsls6/THu6GPVGDtR3Vf6htCBcz2FvIrfWJuWU6ug5Guxt1s3MJ8ZP
i0vEl2fI9wGiovK560Ed5PBaYAGXm6yKLqYa2mvInHdqSMZOcQdQgSFd0i3a3n5NvHw722iSUpwN
KYDGFcXD2KYEz5g4Waw+mCNOHpIsRysQlPpGOMziOgeNLsKqQJfZwaxIzaYnzX2jQZTVF+o7SaM1
qkINAQapl01Ieao1BICjGl9WsbXVVS041z1r/XOWzWs8sfcoMFbZZFgXGdQrXZZItfTwjp0mPH5Z
fKoaQG6QTvfBqOkEciKTKbkNx0lLNGODuKHx3G/otcbCITJqIXPRrgWT3SosCXzUmUJysXksKi5N
djQdHpIX23yAA1EcKuNS5UZ/tGtQelgu0Z5IDSZFaIQrRynEgbH/laGpXrQMuPuiPCVa8cD5Xs+b
EwjW00uXhXOk6rhs6XCaPbmWCBnGlnKb0BoNbzN/jyK2CjUGCeA5imwnFj0m6cHejIlZnlL0Sime
NoLOkLVWHlJjIqVlducbIdWwQimj5zAgqlKQDG29CdvesRTN7bVjgGR3MRmEerXxwfMlqVJw4k3T
3TtavG+iQ8Q7toMamBwdBJ+8zU3GSRp0RD33/gvKDM4voPKNHUoYrY2+ympQE5bT0QXqm5cWYcAS
Y164UmIC30W3du2b7sqlliEVi7zsfnRWNaxh4szsbsekh1jZHhl070JXKDPUCZ8INwMWCmWtmAbm
B0IppPeggY8KyINei6EiV1S7TRBIcd6N0GRoLZguOdS0T5HqmBPZqUsiWF4GnOsIo3vqR/hwqJzM
GpFfTA8nsSF6BU4XHBxHT9cu7ZZFALcKtHa8kkglJoZRBRzOLSyZEDGT2asPAi82oP9RHLPtZNCY
eLR+EAgg+bSyWQKrRXT+BqyOAOJAe6j6kzOZOF+vcldR2nXrZLjqConDMAyIMPEtDcp5Dzz0xCbu
bpw6ATlGTNHoTXSqe3F0HEupbZ0qIFw3o2y2kUPwng46gk2mfEBPyrmfwtomOAk+SzrgcWkDhGr2
m9N3R4Kv0upR9EZ3KCcyNBIDAVnv3WIsxtap7GzTB/UmNlP9GIOTysPCxnog8OxNNdESaXPX4O91
gnY4DXr/iZc1v5Rl9zEPgxcID8VjoJ9Uq5WrQaXO2RfolaPJkBt0M+k6cGtzK4NA7CrXJgui1uJD
A7PGI19hId0gOJGdXW0c4KmcVO1+cMKSqyO5gcG+Mr3B3cdt9GKTqHVRTiYWUdsbK9LU831M+cAm
muy8Cqw1LT+8ZUjyYBM5RMbHRfqp0EwEiXzURDJ8tH7yEvEmohJvnF1JwhryDkAzQjHPbvN97e0C
YYpdW/g/I9BoOcggvgvztt1yjVOBIZgAy3S2bLLnqTGaOz+FZpoG66QjoBXUwrqa0zML0r8b5iIQ
m+L8Ag00OiqcpU1MmkqOZDA04vpCTOapcLwvze+rs+lvg8mZLhiAviKNJM+09m8wquAZdzq1dSuB
zLh22ZeG1FLYk+fkiC/LksYKTriGO74mcKQuyD5k45Z3arwds3Of28l9X3x0k+ItKqcza7rCFMQU
0BtA7Pd+nh7y+It4rgkfje+ubek4N2JGl6IEzMmolqW9/PnHnw/oOiEs9b6CDujF1o2+/eux39/V
jL1zU2KLvkGLQsu474uVjyASG/T8jz8P//U9rQj9o6M/4BJFK/LzDKZWlb+JKmuO7aiIiP7rm3//
4toR8XFAxf77mT8/bBAG3w/pwV9Uscp//xl/veKfz37/IKKVCChz/d9P0X9+78/D/3z5XgHVyIW0
+dcr/euF/36ZxlgPe1LQcHbNB+Ln4d/f7SQK01wvJNJTDtRfx+LnS1w7sEsa20Q3m0X3rfaahFGw
llPzbFbuS4DD5Gzx+FK23L6F4cUH3R5Pkeh3wAX6haEF3tkn22yd6ADTyqRexjLTH9ycUjW0mJBU
mpPs4hBAXe5Hl6Fwbruuzt6xO4HNeZwG07hEPm5RjDyLssnkLXrZtyaCExnSP1z2euXf/nwIrHCZ
AGi6uKXh3+KixdgJV+HnMa0jioyNRMVa6FH6g0Fbu8iR7xOnT+56eWdb09Ls63ffN8ReAeC+D5nV
qTT76D3MvSbBVo8BMzIiHML+95cQd3fg0qjhda1F06HVD3BQul0wHgjSpZJM4P+EZqptAfa5hBWj
8+wCiqhQS8QR/HiymCpzuuuzM4pS87aDu8bcFwZUGA3mbdKk+8Ysx3UFHgKEGPW075cXthFoYRrv
ylClXinL8ndx2uhPdsV0viWW/MZsQeMRM1ZurdJ61xTxNG3TMRrscuD2qUuvfvJyBJootgJgl7ra
FplzMKTrXzwNZxFNPSRHpQnxZg4ytTgi7pi0LB6zGc1zyutgdNMJvlRHtyW4VrKJnzqozZ0e4YUt
9NumCCj4LEs7Ibi6TYaeiYTOpiBiWqNMoe0nx3mhsEIpVYr3eECbPWSFdgBNrR1oCH3rPtj7xh2q
z7auL750LEI+GJtzqLHjSkLB2IBEK7vr0s923iMhP83LhmllhYIPf9BFHxNsJ0GibYkOFbdOyO3N
kVa/L1wXXz94YxUn6sshh9DUjTePym4nBRneuoReaaEXyavRuy0aC2t3gwKwtUycSJOlnjkqqCc0
401UNfRtNJN7Yh3V01ClM8+zug3C+FNOfgwjkH4LkUWYaHGJl2WJWT/K90ZrsfpJo7zHAhvQpXNI
nLHijz7XHsjuSXdRklAtduxWydG69YJ4X6K5RgRfgIh1ad5Lj65j3tkdjt7BuCEP9CX16m5TGLF1
0Pv4Vzrp3TpvZrJyxkZi9qCwA9Qyd1yRKkWrrKtg/TMlII+m987e/GHy3RpQZ7iGAkk6FmzVZZv5
5Y1onAF3wsCmAj/EMQmgAwyNpN0yZi8Jl922ICv+aJTuePz5jGEMrQSMGV3FWp8Curlg4/rKbboZ
ukt6uNBbAiE6dcD3QRuBg6Pb9zgPkxNxZc4U+USTR1THgaEvNQi0qD+hX9qsG1UbDbetL/rbwdFx
TbfDE2MJJrMaUuqxY6fOQL2+ac3oOc0mi2gK+HwM2c9tHSHLbEHWTyMu26lpNk3qreJ8LE8o78J7
4TT13gwth8nR+NkZCVZPp4ruzNoyl8QgJNu0zPsbhNTXemho5ilQidrUvODV9tbNwGylt5LZFKLM
q0HXe5Wh1YY9izYVeiw2bccxr70FItbzYrZzZUSTti/Okz1SbyckX0LE9maAUHjoisRY146H63/m
elH2auiybKLBycKMpUtYdR6KbcmABnmVUOStiGekTnhCmAEfZND59+SH+FzqpYYyCoIJpejed6GZ
p3ptYAujttMaAvdqoxlPZfSM6ik+ahEqWgycDhN5ikOSed+6sIpxe8H0mEbtvk9SnGQFT0ASg5/f
zIhh8EsN4mE7HQvXy7fM7IifldpBmz/8fBb1eMAFGanrVrraodB/KQu+kZ6h+K5osJ2Y7/Urbg44
/XOFR5Q4m62griU0xOb8gwE4muLaYfNGdw/ZfPSNwxC8un2frQUqMIKOzE/bwneYedl4deU6CWhD
Fm1SMWJl/RS6g0VH6+1VigtAZznYNa3BqVEMA0PAFN4FloisGb+98sOfs3CyplzZA/g8Qo5+Ud31
Z2iZyCA7BZpj0PybzhJ8yAj5BkZwG0lnOiTzB4SrDk0n3P+KTq6BNG+DLSI7domVHUcfRiXv36Iu
JuNoTBLFXoQgx5HDaf5ErwkeZKO8zbqquTHNj9EW/YmzcRkPbn522VithRZZQBFt+5S8dMwLD9Jv
1MYAw981xc6vnE+vlfgyGRz7eDrj2CT6BcvTlZSjgW5HB1EXP2ufxJfa5FClj8KOIkIuuZgjErvI
8o6H5lS6ql23FSPpDClPbecPeoI+hRDVELVF9Uak+iGjvhld43OyObF6pRtYq7oF/Sl7hy4S46g6
SU3towwRt+3fxsguS7NcxHlPDzrsGFok8S8cBY95Scc88LsjgNtAibcMYg/xFcaI8N5uLz5de8qK
aGNKe997aJSNCa+Qx4CkGfM9YIXd1JX3hUGOtPVtQ1V0MDtGijAoNVyxZl4H+sggI0xFaevGdYSc
3QPC4WdocQjITvuX+benQbpyZkpPQkiphrOQ5Dsq5PjcohpsXEaeWkrbx0WPhr2PisDiJLGQ9AvX
O+iJfvWpaOg8cXsmrm9d451eEsZjiviFKA7uHwq/ecedSW8dFMEq2BuzAVpk7HZGNKKaSWIA49p9
Ow0XWzX3yBreKBPuQyWOU9cBMGPuAFbXJkSxhz6WVHtkeS2+JY4T9rl63lNSkBNzh5EHeEFx6zrF
GslKfA7c7ljOd93Qquh12dYTvUUwA6iYOnFDN7i7CbD/NbFpsS21vvpiplpm3dwQpVwJGVgssOXR
rbT9B5pv+Hbz+zyYhQ7C+I6b/jDUGotzsdenCkLRkDzZVpgvHxzsyxdVgcgV1RZW4ng32sXJTGrq
aHBYo0f3qXI8QjrQHo8gDjLSdkCapcicG0Obkzh6EBVD+ewjzEfOMZEZFOa3aVT2cE5ID6czwqrc
L4II6LpRw7MekVFyveFOHm5UWY03XeUZ7JzenNzFWtBDxOqH+i4jEjn0APEUaNm3mlNcWrvdT/yo
2ggJlIy1/0PUeTQ3rqRL9BchAqbgtgS9kShRotjaINSSGrbgCv7Xz8F9i7e5MTFzp1sigTL5ZZ7k
UkYaYZN4cAxyxnkWq5GqeX5pzmEBpDho1L/xLx5Mlp9z2c9nflr8xB4/FVB0KoOKLQNJFKbSdoJR
yyhyoundmse3ot91/DjHGkBUU9h3qKSwIWKUhtw3X4glgU/+ECmTfwI36OSR+Fu34jZxkdNiwOmO
cxi4nq1tA2N9Vg0F9ViImrxXNGqmboIeE34vs6iNfK2sQRI9rs6k3FBrvH5YZQx9V9zR56I6G5jf
1yaOxnXa639o8L7pXhdv3IrYXu3mxSHkzwuyiIEorAfO3taxST3/I7WNtRqXu6aWiM1syeIjtiUN
ZIbRE0/ykACpyjpgBdqP/HuUHGKLz0fwJrWI4oAFKVpq7r41MhVXHh3zoELxy1gPxmCh5XsTSet1
1q1/WsIulegIVxpBk74yT5XpY6RrMAXqnClPrUUfhsn0ae/U1clI8FSHmRltAfAOl6jm0k+AjeT9
2AxPrLvzxXUEWf4yDrdVNic7Gw/wym4uXpjzHBk4M1XtsadXst1yWhi5pFFcz5bhDRNlr76iviou
Tkoar+WUf4IGyeY/eTj8iARoUp+4xyZq/jgDimrTmRrWKjwd7Ryf20ireO0xZ3R8J/jNDeLiuUns
X8HE6OEduk6V7KG1tx99T+95fXCEH7500roLmQI7curDIGMiTT5evmi2F78w77HFLFkBCNh6WtWu
zalGC3Hz/tgK2iwbGo/XieXjhs9bHNpDA8zSliMZqxgY2iJxsmoziiST5TbrNuW18+qrwTV8VemG
ufNmq9tlqZtupabRicIHxwR9HRM4DJyalyplE1s1KO/rcE5/CBG95ppnPmcQDgOMSv90J/0iMkRY
VBl7p+eTrKvqTXjTxYjll7L9hwkXFwAeEiCQW1g9QHvqDtRnD+Q3L17dugOpkNFzXybJjYeCoZmd
VYsp/7uMzbuWP89N/ZTFHEwYVnmYWXHSlvPoY8slAQbjipDc6F/IOfzgK/9DQfUq1q0HgrZJPRyj
3Ybu2G1bt/zJTKaOLacSvIfewZRDfp544INa7ylZ0uKM+DWG8LzDjp/kZc2P2tag16LDYNsdeKPq
BnH5NUVbnEeQfLLNv2Rj4UObqNA2+xNG0+sweM22A6cflDq3BB9ue05pFCkcw9nHM3AGp499YLgA
jKuEgzaR/Jcys4qgNwucSi0zFVH8zCUzNrJA62YA/e94wAJGpV1renaCGbXRb8Rda+u/gxtTymkw
mjTIqMYeFk/bASsGtIzwkPiOCWSSmaPOtMyOKdCy3OZgjdlflTRLj+pA0LLZmEmRrLvUx5suO3zS
NNV6RQLReE60rZfTIMauIQmpyonRgmvh6u4me8ul0iLZl3xFFvZlmHOWGR86N9JYcSI+b6/8Y8QD
aDxcFHiscC0PkDXHUhKRBvgOqOZfmOA0njgXIqEyFEs8yttWIIneUReBNMOpWkDGpCVn4F9D46RP
+GKzJ1Y1bQ0JSIeok8WAUJf/kn48nvYcB+J//+J///jvfzBzpQK3HUgg5XN4GiZtcdulcDJSn5Nj
6t+wwnT7oigI4lHuKRm+6/70ZYPQ2Jhow22ssu1IAzAmp/6vpRGC0ZRBx5u68o2KEy2IhU/BN2FY
0r9W+IGlsqf8lUV/2DsFbBMbemsgB9zeNlXLkkZbv0TI74RNSiant51CapAeXb7rx4JrbQxtuwAF
WAO7FAUGOIt0Aj7y+psbyMwmFnO2wpfPnt/Ep0K370nalc+Y+um2inG+W32gK/mpcZpcEc0hNJfJ
bGPNTh9UZKCekCv7Y+dY56zS9SevbnaUnr6nsWbt84brgzZpz1Yyil2adGLfYXF7rQwdg7rPNllx
IlLCip9TZGkim97v0MiHbIb5tfXEpZoTH+qY9WeIOLEPVRJguDCOIrRuQvLq+lRertX0VoBvIy3D
ERr8dt2V6pm1acsQPDxN+Cfxnv8tSjPdDoAtu7wpr4bzk9XLeAfTJNBd/2RTrLbBzcSBzpo42sFP
SSv5LRmFcT29KlPdh4YW2S4saCKuaCgJ83WfFO+wPB/jkhitmzw+thZxUWUds5qbXEqQKhrlp1Bq
UznGFqsp2jhWCoXIb+AOb85NWT5ihlRxNUIXIklaa94fM324ofVspuY/KMdMB+S8sR1exjITN+2W
KIegSKxgCvdEnodS3YaEQQl9wNvWsz6zVOIHZ4d8aa12M9fTJyMIFBn7F27zqzLcc1VZP5KJC5OB
0VnXfXoYRPwkHSPbevAmoD+oVV8n73GJE8Tpk23tly/OMN0nYe2TYcayNiUQYotik/7EFsVZqX52
qV0HCpzsXLBMrADICktGB/2kNfS741a0doB+X6mYqkwtfIXW+Zvyzq07W3w7uCPXDZSGyQkZvONH
jBvzKpVzTokHryohn7LU/xLz/Fe1LLKAtaDR58O2LFscmfkI2sk1y23RbMqlw2bYjfn029CGunZG
GLC8gEG0sGwt+4eb4rgEh9Uhn4cDJuFDPoxgGZY/kq/vGaHnkfQms3+TOZHtCJC+3K8CwyLa6P2r
uS0wYUEPcPhtpqLLkUkiSOwmxyudTGTgqIzCj8lHlZPiTLxIvk6cYis7j5fTardTEqClMFTgh85H
NWERiioEQ63CB11OxnMuiUVAy3h3ZO1tJcuVeUz0waUDpdLuyZT+Kf3J/Z0UIJbFKBTLbHpOVDIu
GB//2Rh075BYEHcy7LSYaCSxoJhjhh3F5lmnAjVAk7lqZTn/VK37EtJC+eHRD7GBfB1DVlnCG3mm
zr6RhujGbvcmXFxzEG3bwWjfJhGF28ly3IPhgqGioUUGuBaqn37tTkL+uFZOj5HEDBGxwtCrDCYj
b7VTL8jukB/6kpUH50mo8cIs9WS7dvijxuaGrar8oAZ94fPM7bmdYvvs47JpBjh7zdiPJyfkEBox
4XXiyfpxB06rup2ntyg/pl62KC1YcFrhvXguI+phOPR44X7ILv2I2bHfYqUhldCvd7CE113rgS8L
Bnv1w61T6OMHA4kX5XHEKzNl3CdoBCSJJfcYQ0Qby1bRtZxiAcSgSwLago1AjWW/JWdJGzb9y538
m5c6cyVW0KcRF/e+mZii2L2cHxqoWsJrXffM9IXqJU+5uC3G4ah06kuMU6011dNgVd2+n2nK0xgf
fHqdx3k9Sx9SRS5uYeRNzZxPHUTXjZbghUsjLOQusz74Z5hlY24hk+RnS6ruGNWpOjZ1QiVQ9kIH
3j4MO9yMtfY1q/SQzE+c6E6tb6dQCnDmChqN8QRpG9E3l6JGAkAOojeoUfuxkU8NvsghTGBlUKfJ
D8Vdv4jYw+xoyWOv2r7jZJrXVxO97SLcWZ4jtxk2ZpbwvCYm+aHiz9S6Ce1P3smPlDhqGX7JXhg7
T6q31kh3qRTqnEO0KKfBwpFY7kaH9GJSV3vdso65E2EWC9/GydbwBff+xVuMw7pvUnZiyBVj77du
7ggdzKRaUyuigDCFxlLp9EyjB8uzP4dio4T/WTYqX5xRtAAwa69JqBUkanvdvvbO/GtEJlHh6mue
D71Rf3a9OMoRO0GHaSZXBKCRm1aQ0zEP9PHWNmJ+a1/cegsHhI2uvyEcjaCDkgpSvhlQDHFHGq4i
Zj1Sv3hO4KPDgnXTE05UgmFFZKyzggOINrsvcVt41//+4bXS2aqa6XlXVifRCFD6lGHOAjRl0g94
SpmlzcLcYTOcjiFBnBzw+dqOfKKfY/3kWG9DLmhcsdOnEhpIoHWSbYg+1WCavzDex6eGTvCNCwAB
+4b9oSLHPPsCH4+fXMKEulA37bnTmo3xYoQV6Kj+PvDNr/UMX8ygxHyeunXYONVWMIRci6pegHfx
z9T+oR6h2RiMJ4NXp+1qzuTavfuPC5bTIpzDQMmA7BHRiU2bhrNkeKfglkNOVlCIUCf2pknc6Tn2
huZCt1/AtN094TtcEzrR155TjBu6cGiINQGODBBj0Tc8d4t3ACihCVwH00IMM7ebHfQ37BpYgbX9
MnbpyHjlHEh38Wioo7erdJlf0dnJcxiEC0oCB6Ki2WzQnlzL/ZnCeroRNwJvw5SXYvV2k0DRCPAR
+m/+1J05TzOSJ5KOsGOpATtacqjiGZJJGdqsluPGHgZy0z3pOXb9TOumtUGe+mB7xLUN+Y4F7MM1
SJbEKeUcBUO07h4NdJhEDjS63oWt0Apai0Q97VPTKKlw11ja8KiUXANI0RZY71lqDVa6Z2JEaou2
9Bzn4q0b5LZXmPeaSGe0FwWVsLqj5ahns4ja4+Lebxf3iH+uPdiGb3AWu6BRNp8Alo9MvYWF9Ugr
j7xroxJa3XIgSX20IWXNFYpZQSm5YiC+c8/ALcf0uN2ZHce4sB022dIvbjrWzH9a+3H5ozWhfc5d
jc6Bjg8aDtFBFuM+cTzcWRZscgmcmwtXZR2FiUHDBO5h5OAwPZg6LCorkiGXonOuA61YXdOM+xmu
KtaxHOLfYB4VRELqYrKgGKthM3CYKyTYA/IOgJoY7l3+/x/mSE2fXMgujcbaAGUQEmcbRs8OvKxK
Fs7JMebvtCXO1cxDtREZXZvzcCM0VwTZSG0Xw6RRuv/KxQaYF1gx6ooATgN6Y0VYiCSUco9TmOZI
DvD8Buq314J4BJpQAA1U4Wcg+yJBheBZrDZmZB+oMDS4vvLZpwz6rJG/tlDArtyxX+NnZjhfJq9p
QkmGZzSbvpcT7oX0RYc3sov0he4UNc8uWTZGSjxiXeLszfSvA4Kvgk37WiQxCX4vXjdlGwjfuEg2
dGbsvAchZtWm7uNdXQ3aemprc+NAmN73tcKigLLatKdwWmiMCbkYVfi3FEluK/2JxCrMTQfJXS9b
66SH98HTjYszkykG5FTZ9esiBiiE+2nW7S3RezLucfmoOe2QpcRvQonrn9jp/oiQdmm/hmM39fT+
TDxmM4H4iGoypKRHOs/2EfQ1Jm6eUcWQ/zIO4SFBz6AwmGlK105IVhgBk8TJ9rbAYDUYZJxnwJ0e
JfUE0bCDzEN+EInrnTU3+4tr7EePYx/8LF3Tk2iuHGPqjd258Di9u0nGbCVxvScx7jmtKC6c3GHS
dC8pUODYlxwKs/BO6gES9lTfXb0onpP4N2PUGeuSU7Vyifc7GQSlxLpJlZxFRZiHgy5wskg/+xFC
tRVr1TZuf2sZk8MeqApczqjdaJU40/DN0vHwIf3cXlX+H3s2c0xhYPGx6L7aVacC7q3ghDIjXtQY
Uxsb2qE4aNoQ51rJhRRsvc/1RQbCriF/IJOhQ8lDnVrvTjw8MhvxBGJWq9nNqhlt7VglqDT23gjt
m3Tbd0ZJPzml1HugByztVIkgvyN8KoqFDPVS9dmBw0HGXMW45lF7iokvrgZf9Ay1PBCJTkdCOzID
F/sKamiN5RaIgjUajyTra6YQXLQGLOWVWb3XDZzExgVlUlng2qj2fh7p797UETOZ0Sfvw5lvP5KT
Dg0Bv6KrCbSnpK0gfz7GPMnwgo4GPgFvr6Xp1k0b++BnQJN6PhFR08DSW2G8Tk0CGI1ogMlgXI+w
g4/xK7uCRcWm8enjBnRr727Tk7LuU/Nl8OOGW69Ycx5+zeqRDL9ZHSqL6P53NVUnpYfFfuTiir19
14cgXyPbebJpOg0wejL0cnwcJUm7Q3X/YqfCyejU/0ZTRXzgLmQqCjHWUfLKcW6HsevGNffuJtYm
X2KLKEJMyovLGDnICFbaAan0iOtLEtCGb63eBRZJHBK/HIQBPb+QRcD9hNJP+2EHDJFTU5zPx0Sz
uPxItZcJpifB1BinZhVuTQ9TFcPse9jYd3dI+lerh6qyaFDjP55TfQuwBBt5U0AzFeD5cRuueqe9
e7M9bmJ9WQCiGv/PoJ4iQ/6liFzHZMNqKS0aqArsrdLkJ4I88QIs7p/BAD6oUFYx8LMpmOZzOXCe
gkOLqb4uHmLwWDVESYaTBAcmNRN2wYTzNu/tIeCkSjObsyUiyi1uDpymjYI4qTyKumcX5cy6agJJ
oagF5/z+p2dJWREzoqprJn0wLOxEJwHK7rk3u1BE/yMNhjwYlGbBCOle2cDXwrHhFpDegZzuvWq4
ak7F1pYU91QUi3kl26QVvdgJAbvEIKuhUv/CwQULd4FjJXrVljTpOBTAWBnfr9pcKnyn3ocSJukm
qFWGlia0xK17DxaAVsor2lUKXpShjJluGjNdsuzsEznfEIhU31nFEzZ4tgBgABToYMyOeZz3YbZI
bwl/YhQ796lu2k1cR04QFiZrlo0DerIwGLit8xySYdVTDI7UGoUrG1CoNbqC9qh9OkTh2quai0Nl
iYxaLtqKCQaYEN5SOjDDcMCT3dTHBgCS0/vGyug8H+pYle+yHBwFa2xhcj/nRnig6OtPmfnfOfsc
LAFj26hm3y8vZkil1Cqt5QelLdM6sfVN0Zn0HfWP2nAXdu6w797MEM0sNSGzT9Pjv9+OFGiPWZbc
YOPmj6pQl5l9dpW1SFStAWSuXRczv6Olt1syJWBHUf82fWnRATB9Fw5MQb05lmhPZ384gFIutJvV
UBhrEdyHI0Cttd2REPD8cu8xIQyaNLnUnNUuLdCnoJgvzaBhUqLBoC0GxsECUyKK02vUZK+slnzR
bYMU3dr7JXeg1XjOYDC0hBwWzlTuMqORsP+Ey/mtTz+5YLQcnMaXSlnZtg4Nf3WNDKj7sLDO7Vze
R6s7JD1vDEb5PbehmOSQTb1EY75iAPjScZ/NTPnUJC5DiyepsvuTn18Lkx64MiTHljrgtitTO5X9
uBsRBFY6iY1nsZz5zXmNNMAsvSIImrwDblvPc/8YfV+eRv6qRpnPuJnJAGiGyxzD3I+aOPkGamIt
5uvEKG0jdFQmivks7wgY0ReSQaxpPfivJe6X0NkmekPWlBLIdYGyv/WweG58yaBH4UIJLCdBAZac
oR2cYFpyB37lb6OoQighJrSqjJcplLAlre+EAAEGXbFiin/OHbpq+mxaZ2zJuDE0twyDPAlrvhwm
DoT/N5VsbpN2ICULxgYEszDVsCUUH9mcFUQ631Q5cvJHAZ9jS9tH0voRYm4I+mAgB6ealuihJpAZ
SxUCXASt8H57J/t3bWlDB0HaKYAhS8sk/Jnl+/dc8FYjdjFRVM/m2D0N3UTz2fSU1qrb5mF17BLS
/To0IDKFbznXEuxnb14W/tpVtcGRCUqgr3azBS9FtBg/8m0tfPdiAGFGwjROwNOoRmcwGfh6g4E9
K08Nl+p9k+vPw2TsEQwIWfjeN1dROmbMp7HyNpzR7nM63XuDZXTyF0InJecOhTew4snRLB1TIVWV
g21sO3RSakvI1Wus8iHrMtKJeU71/qBsVopY135xrTu71gH+2y7Nnls1Yp5v2sBodblOOT0t+aSn
4cpYpKXpcMBkZNj0JXEgHbx7iKu56+FbTLxQByHnp6zMXnU/w69uMBqQxMi2FW2G8Q9lOcwFy5ho
hH6zxORgn0VKjKDZCILkocluY+i06jiOf4h4W/ETe3nQtoxFKhfvmSeiR+L0u8S24N7wZG08XycV
rQJm4IrrCSa7EZtU4UBUjasLrKMnP9emvfebd6b7fx+ALa3nOHRXijvOzrewNkT9CGOM9ydOLVL8
IPxZu1ZUVTJKSa8Y+Ili+jE9AjHRFoAyJGMyECeg9prEvA49QR2vCxlaKtKiTXl2HzLqHzr0Kqj6
FR9tXZ0xnDz5DLFWfk+6jW1wZ4lK7Hup5h0mfxXzscw+GZBppprMkMXR5Xiwqyp5nuR4NAqOJEyd
E/4mH5ebw8ow0KRSmNLgU4ReSmnQi6rScWPk2U2mtDcQMtgVizOCihIWJ3q4jQrDOlSA7yzsHsph
Xc1akkMDeKZuwEButfIJ94MKRiP702fD1yDos6zQVvXc/yrz4YXN1oUshWxk8ISgJnxkHgJw4lh/
dEvcUrEQ7FDuQ+MxtC5rQjM++7o2B7PbWitb+kdBVoPwGTcKs8W1P9GCQBUKDSu90YSgztUrYk24
zar5Ibup2GdQGKmDRXZImdZprf4NH4c7qer+cSD55lKHDjYe03KQz9G4Q7XeZG7KlkqAd9PmWrbv
UiBfVju1e5CZjBqq0WJR8SIajZhtpxgpa+583BjPkfav0KDRwOeChe1KcUpNjm6Vax1m8IKbuaLP
SmAo1yavOw2duTPmxDjHtXcUvCboFQE9opSZNfr7jGOExIamswTTDJCO+6mwccG6/jestmYFpeQf
9cLfftF85slAVNnsL6WessKjvAVaMm5SDtTA9Ojd6Zl4GEV46Mev1hfpWgFgWI02SSkbktxgjbdE
JPzb4Czj8CRLdvl2Rqpx0+E2zkRlMY0yYsIVU6WvLkwve6qONG8oqDN/SoP10a4ps/HG4jBJ/ToY
5dtIxTGtHUsbdnfreh3gMfgXBcqFnZfLtxPkvnwOfe/VEdFfpQptnWBKENoePskZk+iXy+avANBg
u8rfU3d6tHWmgnT8BqFlTvMqHnjVyfr8Ss6EKITPHvfygFjMroq702jXR8aGLzgT931ZUjnEJ+Ep
PlxkWyF6hrcXc9pBEcSaDDEqcHe0dGN06tI/VaN/EOZ8bblCcyveCj/66XgIo2TZnRFnjE1T8fuK
KnxzbTbPOLS3TsO753zTjfXI6vBCg8Te4R1dIZCdlL3QfnXtJR6hYuHwx8yMUcaB7tnMyU+aTtdZ
Y7uKmFzq480wQYZg4sWylFWYLUCqlnfR5b+zq2+aXIsZJM1XN2VQ5ebbUJIQtYuRBuR6x4nu1aUJ
2ciJySKVrKLGAe8Int5qSTMDzKSsSOOIFBfrqCTTZffXlPuaCMFx4XfahvhcPUvuyVZvTE0hLQ7F
YXYdjFv0QHW9dgldnZ4NzkMg4xINhXFZhL3sr6pgxhfuM7PGNaop40bi9DGPFXn2fOX4vHVh5QGn
rF6nysBOTdWgh7GmtBEf/PaTKc1ZwFJjDHbruMJmJipzmlEzKNoHlBKOyrP7pMV2tJl078vLinVj
sKozyKSv3ia/7fjqu9oqFb3O8uS4OhgcJ7DzPULlowvbkwT8ZsC7DFrOxKSLgUBX6mi1vB4IUuvS
0rTV7HQMDCJ9Y3uC0WcUv4+S00yDWTO0q6P4nDz9c7iHZPBYHMSaZ+1o29EPHKRDxqTRibyL3fk+
3HKCM0J9Ypch3MKRz3D1kJtzxULdYCSClueG+rkW+TVltFRH9h0H7g1SwD5xdXcVmfUOy9O2sJz3
WcjnvHa5ZhAhsQV/jjUBjZlxG5kgeubWfEwth/5Ynzey+ZQTr0eP1h64ffvTjs9V5P724ADAhnGI
55IcNPn8MbFEB8sBrzGz99ERp0wrHrHN8w7Co4L1uHJYywufzY7WhAPUiGOeh9+U9hw9rT1p9gPa
5aG15UEREgnB7SY4SHK5OGW0b10yIVQ6o8w8As7qVM9tzKZO98e+D3OCw8CHevoQW90/8nQZcXui
PfTE8JbQNl0KqxFMc5HeDV2+kZ4Jlm0B1P/znMvPVob0ViP/hbn3zX5YJxGvCfsMi9ZvkXuPkoQg
goe1G3uc1yirA2pZ3A9nI9W+TN8uNmGd/PVtlBnP7jn710eBmp0lM1SWlBI1eiEClvT9mPl3i1q+
2rQ2VReSdAj9F9km75FZfNSJ42B0h+zeFECz1YlpGW5TZvPEtXHKsCDtVaX+2BLKOE0xjCTlkq/B
qugPiosyI9tTrU9XDXsrOYt7bbLoDsumL+fpHrMsGFOC6hWehw52l+i6G8aFY5wBz2r0/NKq+5jI
g+dBqahH95mb8cVqoiKAp3ULO+OOQRgCkV7c63JLuB7f8lRSQVmRdPIvNGrts9KLA9o997kDqxvZ
mz19/mhhbBJ/f9QUCCRRCLpFH64qK5+HllBW/lRYNsfuKPzWDQoxivCzySALOHxDWu3fPbvc00r/
MOP4Rv0CSE92iyZ9GyacF2KCHG46v+nw45nR00j/mAULi7JFP5A5j4yvES4f1RL9unPzZj+Z2P1z
ZJQs0DkFZr7+rxM6eKYYeIIfkzv0rHs3EI4ZDfq0MDxf4PidtJZErZaN1yl0X6qhtDCsbGdA2XxS
8t1zBpupHLTq2jZICrDQOVq31Sz/BXvdq60QZaN2OGEuwBpTWveZlBnJ5WzLQ/Tf16RVBfdxnS+s
jDHos6xRJ+TcCU3/2jqbg8Y5uvP7l6Ist0ObP5lp/i9uUNHgVM//srzXVvUw3tp/uOiMI3Dxm6Xe
i2x6o6eQrTRpKKr6ciY2dF0miN0eqXXaJXQGJh30H3y42NUQkINlVaO2KUEHWF4iEP80Frstj9Am
j1mHQUxmjOIhIhwYXLKo79pFDWlllh9KRBZdXCudAGHRbZumQu23vA/T0o5lMq49gy+/n4l0UtpI
3LntbqkZGUT+ig9I0jtFlA8/f2CHFT+ncrlH1YfWZ6zNZ15A/GXUuDPS7kcQ+8FTq7oNT8EmWXD4
CNWiJPG9ZQ4n0au1iybG65hijTITvv8cXKtjZa8qLo55TUhjmDh1S/wtdE++a22+tehHz+oMawcX
Tqmx1fAUxnP4l84HrHkmn67PvHN2bzxeu0wfGVGk4qkU1i2PeOuo50JIzt9ghmP7oHW87c5TonaR
N7Bc9/KzkunfwQnffNe71wAQAvGuFuhZmY/HuWjDLV5G5m7kvGlMX4AGfoiFUnujTXQdj3Jvdrx+
XQ1TkikKmgdQhRmc4OSyejK6y/V3IH3zrnGT14Zr8IC9Z7EtMkPHC2hW+tY1+RHTNPmUg0c3Rj4E
ueG+2gAQc+m+J/57UeKHFMp8dBA2dmlPpSkkHNMtP1tPL7eg3i6h6TAWAeBnl4ptcA43mHifEPZf
6iT5SwXRk8bPXvZ8QS0HoIJTWxBL/I5txbbQwOBuuTWGU3sy+2g5qY6cgG4FI/RLavNNa718ntAC
QrTfdrS/K90dgjHF64paC6Q8WtE28KZwLZndqsr82+wwsZyoJ1o5bflM7o75RYtvWsN4b1oHxUIW
RVwwiB2s8nA6x2r8tam77Qrtu6rT50xZv4rYu1NnJ8zAKS5FDrA1KXINW0cEEyZOVbITpv/OTKZc
w9Batg/VXvglYcDqPoba6BKkZftiDSzGetpjSm7YX6XTYOqarlbL9DolB4++yVco9fZJeNor6Myr
lbolJoJuq1PEYptg1Bo1IzZzEFhzN3wvZ0OsssFwt4XAwCNpkINkXa/zBDUapiLFE5M8pS7WKER2
lJou2UKv/1KOKg+mk93CQvybzMHc9jpNPFbCrZH/Cx6eTDsPVf7jxJ8oLYsoMv7iawAS9YgMwP+t
fmMafhvwUE9VRxdt3VzM/o3ZB3N3L8vWKSBuuAz44FLcL2GObjxedIv+NoevcRYADbXagOfp6lxM
QgCV+XC0EXCMmeC0bKmYivR113FN8Sbr15mRhB2nPdDOGMx8r3miny3u2CvU0Ww9Mq3Sh+zJzcuQ
TBtt7QQu94JiQJyAzT+RZAD8qs9ci/6hFS7DzAHVkxJM0XpYfA3nMdvliFsHhK5wngbjH14PKtoW
fxBVnzz1ujXg+qGfpPfsoG4JdPi4T/Ps3XXweOiDsUagSQKDVM9S4nE2EuteuW6FhbwNOKqEq7Ap
P+fXAq8z5i7evSmHQhDm3cMqNX6/bKACj4M5WFuHvxrdL2OPQlVTOdYlSscYuf+SszhaDawC0oRn
AThZj4s9ydp38r0rXLDe1gEaNbrVW53xpaPeW6uMtCNNqCxYIAS5iWE7XbUKoU68DaGF/g6PNBnh
EexiEHeJ43c7Y1k8GLJhYze/jbb4dCjhMad2S6D/brc5hSVF6fEbtMMKJE4VwFWkN2rZh7wnM+fk
03lrZKBiwzSA7lhKTPQaqSjt6isE6muHSiQpc3jKhfUqahO9rE9wD4TyYGUvkf1X91qfdBC9ogJJ
N8XhKcYUYuzZbRzthWqYX7uoNrXHLTtZkj0ZTOiYGssFv2vULmdPaZrXrFV/Ezo0ggn3IfEgfKmu
x6CF7gz47xh9IVjwW9H7hrV5AOJKNVganoCZEBIgDOGYIMJz5jnB6HyiNqF/xnWxS8hJvrtd/F65
ure23ezXk+0N26SDUhjg9edSyP0jrlhT/cUwEc0p5qb0rxfZAC2iiCUdAnLuPMqIS1ih/C99hlsF
cmftG9a11Kz2VNEQpkMSpWiapbIjapalNZtiw7S1kjvQPFAR8L4RoTcNVRwWMHQc4o7ORLXDxHBp
Daa/RI7vwmAci3Cc5fLOTAYtoTXdgpl1h3yeOptacyM8HZ7YF255AopPIqwPd1bpv0TknQAQ6dS0
N3i7ykS+aLF3rYWLPdWjCzO3QkwX4zbu3PuQ2/W+HV+rdmbgwYcFoeiMm5N7CAHEwIg96IDmGW3M
+KMIMCao/e89tWJADwjSJ0p7rtCUIjAObQXBRY+ZzqQaM5emfh2yqV/OfC6w+ZjveYIPkFhnyUEH
BD2bXDEwEBDUzdkZM3oT0VrY/h25mhfAcOmUiJJmHSH6JtXbTNEai4ioNv8j6kyWG0eyJfpFMAsg
MG5JgDMpUVMqtYFJKQkzEJiHr38H1Yu3aHVXt3VVSiICN/y6H58z79WoTfeWOiRIeUdvZBgOPt3K
zxUyDgnejC0T2lAm+CE5FgYsQSQYd0P6bC7JZ96rMzyHa98zVYRhB0RwQmuesNB0vIDEkAZJe1Bj
yr3taUQ7tKVcL9FTftQcfJWIR65c5YWcOEpIX1WNBGq4GORHp79opnZWC0OlN2/5dKWoFcYlsfrn
wQZvgFR8lrl1yrQWnDHDgDNnGeFOER2JM8a+SXaQN0L6NA6EhvJ55CIAbhqXpwMMFJ/rWPfPjRXr
IGdfazIej5k+/ikRGhO2mluDvrZgQW2NGJmeMidDEa7abu+0T3pIu/fM23q7cK/ewHvARE0iHryu
uRmhrm5K6nH3S9RKysOT3z6mCMqep0DWIcCFqSUI1UC/ghaf2dBV9KZ4aKGzUVqayZO1EADwhpFD
urOCYWYfm2YEuMOZTDjWbkI3a/NMfXHcyT2AxWtoGmdLlJGhWYa/uuYFVFbxT+4EtWlifQP19jay
nMcpln7LDod0TAdoqATpQmMtLPdjOuEjbpVX74ghPy2RCTRYW5HE6wZ+rNbOdJu+lw7YLVNtBc9l
m6o2RMlIfhK7Nen5yv5mxXBF3h1LZGgnQ/A0MFBupkzfUhNl4mC06jORkp0M2QpP33qkrMMA1rvU
cL7y1Pi4P9xzSiEgZHPbC5Srdk3dZcGkbDwegKAzh39XlN5ivuoHymebsjAOzkIpFkZbnFeMOTEG
qaD5s7jK2o9F3+xsOvWS5Jt6pPFo9Qn1aZbEIWcQH6bw4s9QRr+4Ul6sycy4k7Kj6CqK4HFujCZ2
qr7ytmGht0HPFtJsLO+pE50MMnWZnQSAdHUsVtGzyqLv1tuvOQRLrxpAn6W4zgzG0lhuVct3rdni
ue/kJwh7GjMnc2t1EZjUfv+/CZ5el4DsLXcVnedbWI3fys+2we+RzYgDXTI+6xj6Gb9oW4k/SYaP
gJBxmaX6/N11BNuRPmggBKDE0b6B7pD6NUtKsvrvuVa84xqZjVA/tiNH6bAmySxoMKPpu8lqfuUO
UKx1HE32OrCrOEyj0LfVbD6lBtO1qeMkrbjqUup1WlQ3HKTNHE6x7Sts9ysVfnQF8o0dbI7IHWGz
m9XGuZ/OsJBghTGOh3vbceijJNLHeUSHa2T2NPvRJkNd2iGCQuO3qPEoz1yMtIGOEaJrUx/hQ4qs
3h91HuiJFVwA2dKP86hn5Fhn6N7k8j9S5drnb/NqGG4K2tyUAtOOm+uvs9yVwuIwpgu3NtVC6qGE
ZXY+7Xx+d3m3bPRfL2IqBU/wNc/89IZ23tsG1ISa+hmg7RHdcKH7E03pS4wT0fe6cefGqPHxiBJI
5rcSzk/UwCCvuEvwNubJgpS/xeoHRiM7O3NMqXTRupsK7Q8AoklkQxuGcae7mHFct78YbosETDiV
P0w1MfHQ2QY+Iq5PU3wXDjOhKvC4QTTuggab+3ZwnN/aooDOad7sAv8S9SUslsY7POJxSy3WoRkb
NpdDeewziQIkQj8LJ9SGUnWBt/DE3NUyl4EalQ/t1Lkysu7Sen5NFzKpGgnlsWqCcm74eZ/cAYkz
Ix1AeJKOg3IBX+4Nny6zj1LRzrAManrR4PqGXm3Hm9+mYcx3eb8E9cJq2UNZZsEJoVA/xwliZ2bj
Am0bmDqsUGKwRvzfiBXfjLYh21S753zsl7NQH5mrAe2qJU9T4WqXPPPYo44EQYb2ywplzYxI/n2w
CuoemmnZRHMNz03D8eQ1fx0cpJqHIR0H+0ILLLEn1fr0RxWvGm5GHC0RIfRsntRJEE8NWkrMaEgk
6t90dDrkCoeD+3ca4djYPVcr9mPbAVPaZk6G6pRxLg4YwrZ62r6X0uCgQGKiJ5b+lUbyp6ZSya85
E1bNJrPHVyA0zWmkJkG5dHTK0X6nY0G7xp2DD5D2ZaN5j9soyCSENGMwDoo1o8KewlS9SH9AqNvz
XphBRWjY8Ggq7dtqH1vkSyKLS39bLodZ9HtDgEYUqv7A5HQLpQkxoGPD35mcm2INxI5rQw9+17EX
+c7W3Q9W1NKnwyzbwOZ4TezpXWLi2JvAj8foQDHYVzwiYNhl+Scd068GR4oQy3jpYLQB/vpM7QkW
qNdSWsXfNhzNXTQa6WEJrR/ay+COw9GINZMKS8HWkhi8bpG4I/oIZsfpphsR4+ww6wLjQkRzlCMf
GOW7Q0RoPu/AULR5nvtZxrOurOkBtQv4vsi/qB8govLqtTf6hT81Ht8LKb/9kLoFh4i72l7EqWvF
F0xMVhFptoD/gGS9YBmEkJDuSxOZPGOyQTUWthaha6VQ5RcQmrAaHqkPfAZmtu4by+PQAs7kNicz
1P2loAEkf40GQF6wWPXdMscfogXD1Eeu5hsuj9e6M+Je1GyWjMRCNttvWIVPrJy8vcn+Yiu5IZTa
N1H8f635p0/pZ0SEeFIUi/mzWXX8rpdtqdeAkqgnTwTluG4ONgdyDSCVAddK5fZ7S9gQuTlmtLEC
8lWYb1nDln3VwpuzttRPku3cXlj3nqHa5mMibIQjgiBq6+bVMZ7K+FSFEMCZa+CE8ZtqNXmfh/i7
KYmY1/26pUooLPEwAXJ2cFNURvgFBC8NWq/nUoVfj9U4H/zeeGPjjfqXPGJBJ/NfEX2BSLSl1YHl
kyOwSsm5gktjHmaHuWQgSIN/J/qSDj9PU8v1YMRp6ICHR9SRDtcv/qy1UPuW+QIQRfwDWiLyKy08
57WGFNlxP3HZbEzJunAbFuuCNNydwr4rLmPSvUMSgOVpxL8IIicPSmQwCIYqmztVAb2ejKWg2FhB
r81C0j9JdUkpOwhJV7BMmfG2E2g6TI74NNL6uU7S1zjCZDbZqFW890yf63Ul7hNN8g8imbxteTYT
gbHEHd/mHDEmsR6F1FNSExxNiD/+4OGlgyV7qIyq91WEa9hzzKM1EGrmE4iRmRK+NGtuukdIoXT4
dowJdwxDTIyuRQ7IRjiVwkXOh+zVZelaRGw/TBRl7TwPhbLxxuEw5vmyd/G5Bb3d/8YVEfqc1y49
kC4lHkbPpw+PsJ+tNLuFkgEKuyIc7InYJ4bYEy7ikp0SmM/M4ZDUEaU++k4fanY0afI01Go6F1yE
KvYF3OJOIeqk/HLH2ry1qjmakWfvEO+oTQL8NbtZGsRrvRCd8v9MbfpiOtc/tMre1pN+stPZ4k1D
+QtVVXQ+GBTQ2WQNU0qY4Ktr73laP9B6zfJnSJ6SFGYvdktfX39f1OFx32BVrk/VYWiHl0G20E7l
WO6jWj9HWC5PTmQTHCjjI/q0w22k6bH5AD6mYBFNYbOQNuGezJ2yjL6TUVsOVtX49cx6IFp4JxVV
T6eB5+1tLaYBx3ro0lxuS2mm+2KgayAGTcdiIFMBJX50rrXRxGsy/ZUKPP7cnqx4VtiMy2kXhSyU
+ZmUcfMymUX2NCwIMpgXbyPIVAI5OVK9mz/3npz2FrybITs4LE9wOWfxfhr1hYWPyUXXi/1Bl+7B
BLt4aJqEvqIseUfojfeELHpIt5D+jN6cfMWDt6mW2PHzkd/f4roEMoiUmKRlixasQE1XJ6f6DC4l
ua0kg83MmMqOZPTbFZ+HbdoK8rFeoLMtX1THpEd9z20b8r0J+8Bt4+/KIO0g8s/c1O9tKuB3CipD
beM76bEsKuna2zWWrndPCzrurmiS8qJZWIcqQH/9VFxD8uBAtoZnXNn07U31CydZICqHEEtinBrI
j34TK7xQouSz5TLlCij7c+PgnHHio/lgNzGlBSl0wR4n2dYjCZbwbt5QaSfYCJOins1LpFOHuh6B
qXGTsCv2mZUN/tBdHK3bDZhf9m2UvpaknTbGyDfIf0uOmNLCBNRtm6XUTrfdrcflNedtyS1QSwNQ
nXiJX2NPHE2j5MegGGf1bsLEnek5Yizm/OET4153INqdYKRNIUw4U7MT2fzcY8xm/UG1bNxZeiBM
i8LtDjnLNCr8AuObN+TmGQed4RTdvlxWd2rRvGN0IWnZ4KUVI76p1ZuTcHsFAHmb2PbuUrbGW0fL
9NPareqiYHFcMJkhY3MuvKe9+uQGLTeplTt+FCOwpdWyJUf6Bsv9HJY0shNcMgJ16xAwjtjVmrLJ
rrob3de5k1+DcB8M7Zq2S32QOAryhp+ZIAB4gtX+7hAqQkvEfhlhsSUkzDhdZnThDFF0iM0KcgwR
+CX8xugkL6n+0bvpcBzWAolY/Ywzlv1WtOWDmRnfE7V+pGB8fWbj3ycRmM0an4icXwY13tTgxMj8
ybgnzHM3SZDt+xgjQysmcF4ns4N23vTmd9jWR9VPa5GN1hIIJIixYM4OBfugigHSSTFLx/PC2Koe
IWSx9cMZRe92fxTDbAd9H5pH4ZVqCyg2avn8VglYYIlUnM/t3XCcCYXL++xW/B27Db2jp2xptMaP
V94W2telHCuDj37Kjnpc9kbv1Ps1G8MtuW4JnHcPdLmX/qTdh56sfA1CkXXUlIPEiTqSVz8Raa60
cdnVvLoG3aDkv980izLQvqqtLaoA79JFnwPXeo0zmrVoaKM5LdTY3yWze1zid0rK+gN1fS4a+3SH
/u7tE7f+K+rmLYlLd5/QCX8oR7lLUnEodFJyC5Mee8T00gJP39SS32NuTDVVSQ5w5j5+aEKtPkSJ
svkfF+CrDkSLBtdxVRjzWZ/VbsqaX2fgVasaB3Y0dCI2O4HZgFmAtgENX7RACtiqkb9YCZ3LN2pF
eGz6pNy4MzXE6I8Ei5LC3OEF6CnlYJ5ahotVLNlu1j2kHNXzxh0M1mlp5nde9jKX2YN0RH0EJrT6
cHjTFqoThx7U0qag0KXLz7B3rCtw8Q11ZOaRFW3YQkQgxhZtKyq+50wDEqorH48TiLvuGbo+Nhox
vshluOHW4wis6rPrQLzAK2f6ffEKyVgESsPog3qhNk6h42WP4zYIXc/dOEZoXOfwbjr4+rSeCWbq
/g1DrB3TPv/9719gtU4Oq36szf01M4kfjRUPjlvIHa9m/KN2CBOmpkwmzMvPeEQVgHlj68RK3Miu
X61VnqtSqCxOBwenjbk414LMZMGM3cocSFB7LaCMo9+BZSan9c6EAf2Lcb6IKVdKjbMp0e+xsD7i
cka3yZu711rcDdWs7XATBHW8PNYK9r9NRoxpBbOpaD5g0XfHKrF+ed6craBEbUsn0hVS/VetlcTQ
jKclK2A+0Eipx9gWSHJLKkgsWh+m2Q0YFVz0R8ZiQh94sF1MyCobLppNKozENfOAXlwMyZGHe8fY
4iToNPFTTUaE2aL6F676dOXYCRKA5d0MoJuMKggpFW61rU2z1jYpQFpKbrd9aeI1XTAaZ7WcUaAp
1mEViVUciAIqHReMCq9mxhEfpPn0aBTxxBDmxYSDZ2vr5RmRxhFsqMoqOjajV/rILX9dhtOM9EG4
ZRdVpLImfES1A8JATAVxksklKR6CwmPhtfo6Gt+lh5PXxHBPivghY6RhVXzInORPgtkdwwP2Xs/L
5l1xHDqGx0LdjBjpNxz5njFmgzkPiSl4Nkp30NloBsYIHCzN2bTofXtNde+rQyHj8SVurGw8cH06
PHoDr5By4G8u4r46tA7r617fGy6kV2QTgPu4r72B9VTmVRM37PQ+utDD7YUHYrSs4vTfl8KMzg6L
9L1sagIzQ7+LI3vXVwV06J4NDDZFigs4Li3L+9d2+cAkxJrI0MKHdBbl3gPIiCbPYnYUL9AfNknD
HZjT1I3tYcczSpGWAig9Tu0v1SW/usyvGLXCE/UyNyMTewLgrS+sSm1TnYQ9YDvacPSZVAYyhk9W
h+ybZtN32+j7tsyPXdr156LX8BRRlqnX5HQb4JWUWrigtspz2+oVtjTxryQVfih4/az3FHwzlrgx
+xZ0fqxRQyf15zgqdqTs6Crp87tTwJjo8wpNXk3fdUtuU5TsMmzmoq0VjfFu0PPHgsUNmUegLBUX
tELmCJCA1h0bh4U7YQWBhsTxq/3F7+rbjkYvcioeKorddgmEp0eniPcjQ9/qdWCBrUhTgp+74GiW
Gxry7hZzPdeGakP3B5scVK9d9LebFu5RTfSnkRUrHqvbZ641PhS1FlR1BPtsZVbbbhVMjo2XJnrR
XYlYVql857ajeAxR3baVNtWsVEExFDCXQjqIQaSxfDVq8hgZ7xzHqA+eU/EJRX3CFLyvB+2Pdsr5
DL1YhnaCb7OVU3eJ4jq/lGvNtttGSaBSewbekw4Xtgb3GLYQKSAaPQzH+9uZ82Ft1xQcxoYmaB3V
wl2FIdI3wtkknjBt85jl+OC08yZKaC208t7dpoZRsbkeQuza5OoHitr8nhwRB/uKyAqHO4HZZOst
zh9Wbzg0JKTTbIVPcwi23HPAjMJa40BbP3eEuDQ4VYQbWe85ECMLnYqCkI3XBo9VSWak+NehzGn5
8AwWtYDaXuEcru2j0StBXSiXfroaSfQs6a02fMvGpYVCTHZZBJGCOCfsRpxau955WqqOI9dr2tOd
R2umS5UcVSSVdY8djJLYm6LUfNOTWvsSrXlxAFTyt1gJJh2xGNXOtHgK59ibxW8TuuQ8swdCDMmh
s6kQWQGBks38WVIgDlu95oZS92enUt9gajSCtiRQs8j4h/pl+UlDiRmrn+LcCRunk1JYg9a5TIBt
5h9H8g3q2nXR1aelbNYX3qR9Nr32oUYgC7PDgql2xVu05AHWuC37s/GfsMgRaNN4S5ii8KIXQe4k
1E+7/5LSzv0ibGiqNDqy4ZiBoEVU1X35xFgT8FyREFkXZ6MwDdxkBu4T0sbcl9F+7cW+eNBPtSx1
n+1+qV/cTows6/G7xbVl8cB5Fts73iM61aUEiXDaRh5jDXUN1WVqIf8N3Xz2aBk1zLA9ZroeX/T6
SU2iJuVRHWSB2U2ZUMdQ9dsrchbtn2uRQOVZ+dHRHYJC9pa+oBlXZ8SZ70JStnpnHyUrkNGFGGZq
ykTBpTB1EfG1GBjENPBGhm0vyGHtwU2bnqpuXV1FanqnYjaCKOvzB2JdZZCw9kytYvXzsO+i5e6t
dGR/W6YaVYmnhTuPR+oAGA869L1HJttXvDL2leTSgcoJ17sYCK136mXK+u9WJdmpHEaq03l5e9Se
/EIBYPPFYimMRv3qoPPCkmCT2nhM0a3UsQZA32dnwqUD3a7/NcOHSOjpD3FC6PB3k8R4KtVTblfO
gxgwxC2cKgqfM+XiPBKtd5ALcdd1qW9kMzwIuFieDcghyS3nBT9JgfQyQSCKhwWzhripnBhOY9kf
sxmvobZyeF0lCaacdW1fcj0qbRjfmkfmGOxHUqCvMmA+jCrKPvD2PmNNiY5pBxXDdfUVx2CbSHo9
S4wG6d/EkZDmuTqDOUS0Bls7PdSN8dnEPBMwMymRt1Z7JcnvDb11bxNIyGPfFgn5Y5EeeftSt+Sh
eAI0GLkko1llJQklAg6vVW+X+1DHBFJUtjjpxpLB1GONhFbEtExbXiih8Tih+UhSI9+b6JyrI7LY
N9WPm9ggKceF3qiFVGAujnk+9c8FNZBu2MW+qlT3ktmTvQlNOokhLPM5ltnip4DKr56BuVihMe+0
ygEzqaQ6gsL0/FI0E579xIHmGLqvkZlABHH71WbHLtWVXfQO1WhXN/o1Nkk72RrAkjrOj3pMPWc5
YjTpxqR97SiwRhXEXfXfX0p9LAIWo8k+UkP7SoUEoXJCsgMo9F1Kp/MrcaspqFx+tf/9paBWiptq
bu//+0uSc2RPwtd4yZIjp64Fj3VnLPxp+hB3loZzUZXOdjIYtmxE13uip7d24dJd2112XpbG2EWO
MR8Xncty7qoe+3kEm0aMxScx/v3S9NkvBjuCa1bgkSv/iCdCek7dLTuXtsGAxmSQ77Osn3nUcsh8
BU7iiUAYtVO4RVOn/RSte0gMebJA77zRrotgNhEPcPmh+BrO/ScAxrfiGEP1eR77EPOLxuY3KpM/
aTerW89swO1EJH9kuxuKbICIDIhiJTqFY9vs1qv1qRu5SVkFLiZsmvFFq1uDkm3MkWUuh5NavxDT
cjfhglV6XshcaVTdbiAMD3u3byr004KNQG4vt/++VGmN4aQw4J54bCXw4P9kCIVUBDy3rdk//vel
j9LBB3yVswTOQVBqHmXLKlJHvD8B5qpwayZGzDwFH43i4Pvi1b8qNGiWoLnByIV1RuYSLsSTiF7H
Hb9bbonwNSDg2UenKHcx+j7NM8kxhYCIxi+zi6iiW9EX5qmx60Mt8/n03xcUq+dw5JsxSBbhmK9y
Yn/JHHAaQjasmKQwv1x7SSYp1+w3jlR2Tnmu4ejhlOy8Ijp4JWOIPrQGCEd1jQDH7UvS6nuwli+l
0qcHgq3MPhYxHtz4LO64VhPdM+t930SroaHqTmnKz0ot8iArC9ppkR0HN7qx1xnvBFlfW52NxJSx
8u+TB9TEh5pj9jRwtUi66LpYzfMCU/1BTfk1LdJx53joO52neafJNlhSR+2TIeL5FVgnYVJmG3Bp
FC7SQ4Pnw1yO3sLUyIhY0U8UiIzhS+JGYGjfGNZISF827RnpUz200n7WteFk02RBSTheWCY5UCWT
WC45nydGMC86klv5k3AN36ajpQLeSO7T0sCWbf8R4LZxB69f6nGfz/gUe9u+sSBMX8x2OnD3zdgv
YvMzzTA+TQ6vfo5g6HVmcu6S6A0f3vjMQ1ZhNXrSel0dCBvqD17uPRMZ7nmZrmRQBljYr3QEm+WL
sGEOaXH+2+XEMCOCKRte84JOYu+LjwFSV1nRTtIBiKrHZ1PQ5pEauXGSKGOWjPpbGzH4ytGwdppn
FJesrfF1WD3bnWXYx42iN9ZJzC11hxooPe9A4uKD1rjwMBndUz+01sEQ+qUqsvEpC2t5jeL5FtGd
t9Xx5vhmMY7EzpeZLokU/c8Gn5HhB220+WiWlv4sq2Zvg6crYQafijJ8EWUnzqAajvVMkqTHXL6H
jnIRsNh8iBXfmuc9zAa/yNmCTUUrL26rWQagooqzNgCurEmI7LEIFALQnxl1V6fUeW+Q4db0GYKy
Ju6GzpZ1aqmS4x/yleZhftbjJubIDIfAg3sWRLUE36w11nXK8VV0SvDNg0NJ9fjmsu631s7fpGMR
hcr0I13uioTV6201du99aXwOxqwdDLBjCCwQNDPyxhRpxUq+LOCKqYJWq66ejQcdFPCmDUkhQXff
oz6QESCQZtejg4MG6+q4JKzUc77NStl/zJm4aw/Kt+VteFK28drh2Ub+QQ+wS7YfleJKXqU2aOkK
0CBdYNzZpvwcl1OznUhEPoGkOsxNIddwIvZXTUNHTCcB9YsNuNthamiWhy7kbkxgQQ88Gk8AQjBq
oFKF25qW8zDmfPWK+IUAScEookV/R3+kVmhLlfCxIWi6d+yMw9rMO2pStNsQCbkbI++jhJwXNEDL
UpJwL9QiXZ38VI2Rdk3sEa7N1OQHr+e2Dn+LvX13YNd9DjvE84KiDMmJ4ledcXT++61TBbIa5dbC
dtBabftiJXVzyiridu1qVI8TWM1JhSjmduXqWy8kVDZUjJCxkRQZSbdyDTzH+l+828+ZFjvHxnMR
IaeRlWLF/F3GqPo8LVkdaY+2eywMV9v2BoZa7h55kMTWRFUgmmdSPmhyYms955cIbGcAl6PRyoxN
emZvwKz7ibmYFLEZ2fpDujZF9czTVLCSdRfyNvYpcbBj5A3XeHPQHKLf3Iz6flHnHkiNDPX9pOUu
bUREib2of2gUdkFGkg8RDiSUqsgOQHG+G5bn7rICYzKdXZ6oL20MpMuqI6BH+nFOYA2X2MeaYaJD
fVT32TTsk4SPb9aJw8rQe++EDkdG1oxkq+JTlvmzTMqnwVlOy0AMdO7JGLS6D66xOULmic/FgQRN
G0hAqhh6vccVafTYGq7DJsgBiipDIqWSwqMw5mMy9+/QPiLNIaFo/yO0RDpr/hJDZhxM2p6HUXpU
FAC0EQr3pRENeLB5bREtf6OHAY5DFdHzZNXco4CaqYgFq91oh2YyaGcsrP2sLzh8lCTN7Lqf2QzP
ztUxSYV3yUUXd6Me0AN3ptU4SAeCDmvIcR8P3sf/ciqzd9BMN6DYY/TrhDWuVj+WVbwcBE3uuqAC
KS1AYpseiDRdY2gWfwvzfXB/WI4xeOjkyAtuu4SBSz0mea+PT8PXHHb5lXMbL3YbvbdtPt2cyPtN
LVzxzBoYNTXg07Kdqy+jDuE1sP3H/HWzSpaT9eL+CSPvkfc223NNW3zZ83g3wvmi5IrcWDYFo1In
1uYcERYtpexP3QqrUDRCOicts8ExIHlxXvtanLhbETrjxutTjn0gVr4mokBrlhGlzvkw1EEK4kRK
XewiQuEA9OJHxOedQ6HzxuspNYUi8rzOYuHEAZyNTMGGkZxGxcQ7he2JRgfijZkIH93CeIaby0is
ZfeqgK7nlr15YSGoMQI132kyaIHdyI/QMu5aSlUNRyw2jezVm8Pdop9Gr+O8aqrppBXZ59SwvjJi
86emocofp1O2+ocNutL2LqScXQMOWvTJqw31hSOt/LTAwGwVJrCASXyLX+yvzGbSaGno7heNEEXc
Fu9MNfpvn10SZqL/GddNq/01LKgjKafVXrH6DKIcuhGgJt1fiCJtI1awuac/oua0flGZlIqZyYft
0Nij3PopjdM1WEc1lYINvRGNNe07vFhjn6hzWgO4MDE6xGkFIcar2Rc0A2hjiPxYp1S1y9pjVXPX
i/X60C2EwLSJR2gZs9esXgPx3QfT7r5dShz9DVRd7n3k+6ydNOtny6gGDKoReYioP6QWckVv1F/d
jCufHZOf9oKsJIhwECLjNRf69Gp6ZMbUn8ZNKerBqHOSJ8iRn5yuDHnz8l3nJSgY7vNI8cNjKPk4
4+AbFj5JbrrtqAWDr9icEnvmzdFlL7UOsy+nqiGm4WRoflVeIzdGhMRsLYdGY43vuIvk1cMEr9X/
QEyXHBS4YBMUoJHc4oUyrfuiBjrasWHi/V4JytqPEQet+C3M5VAzEE+kTbemdD/XWk9IW6wq4qZm
56RNPC0rtkmfHm3Bqo3oZExwUP3hiVqHdzQrIMXFMewsyPFW6wReuV+qJKds1eTCqDdI2l21DZPm
1UoMRaUueV1k6iPhBKRHh07VvDNIZg6MRKmWLIFaizJVQmUv9zt0HH5WlmawUvDsW1Tg6J1oTteq
+a0lF4c6M+2hTnBZXuxjAQlmrLoUCqrBI6Xz0Ka0iI32W2NpQdZOPFD81QaawI/sEvInw3zxBnUq
QlwKhXWDHdA9eTaRgoym+ZTa+r3Xts968tepAZI0nX0v7PJbr63XyMrekuo2dA6KePEg8k75pdPs
k6U6Og4GZvS0IaTYC4jOcdJMNHtwIBYEW0+/oLb+JZYGOQkE7h3Nkt02xjLfTPFAi9x+y05hBQ+D
4eDuNunnYof/2GY96r19nVCMeVB50y1yemzj+EuEZE6Jx7T2W5QSl23SV81KnuC3vSVtDon77zIU
vyLr3qOyvdODgzkVpEyM2EypcnaHTwd4zBqfVRcfCdyeDIxKLjEOlFT90ujERzTxaEgbKcXzi7EC
Nyq53LOJp2HgxnjAkECVDgVDhyYigjP+M5f42WoxkWhD2W2lJKhjJt9TBjJHFxzD+UgdhA4fiVQu
8gzdxZsoO4sOT0qik6yzNWoddZagBoWAG6cS7WM04hqKEpaVrswvRoqBNWn0aIuOfGJtiCXCyY6r
vZW3n9rUBv/IqkNBHLlGsy34mGX1oTppB2F5Bxb47Eb5twZyN3WXd5wnLFarvTZTB5qTq/aB6cku
rPb66G35rs8keU20Emq8l3LxaE7J77HsvnQ8QHYELHCkBiGxPyq9IGAWraCsKPkQHIYAFTFtWzdv
jHDyzZuWbIQHv95sBIYSXhWFr2gK3dFRwcuA/bjb1ld7taTBdmOYlWXAnLpt9AL9NtXOSx5erJA+
2nr2gqU6YRCBdRSleJ9Kfvfc2tzVNdnm4q115ssw2ddS47yX4feI7Yc274dJEgnDgk2o2eGNxV7j
kS7cR3tcjgzQ17VmsPBwQUJHepfEJupae4ag+KnN2Rv1lwB2Yw6NxSWDPBJUIAOY/A6z2Ik1RJjB
Qgjt+pRb2asr9Ruddl0wxzNgCzR/zDXHwuOh58G/l4Vb+KWd7UKPCwWXJX7vDSMzDkve5KRv8jb8
7EosvGEjwQraC/pJFgHz4BxvBMaKgvIAKRjLqaUa2EHJLwrbl302IGxpCkgXkv7NsjAWYN93QR1F
T0XvvfCuNTavcczq35F4/KOL5rS+MbDVbVLxzmeWrZvCAgPfe7AdkOwJgWiGlZOCcrGztJzaSEJw
A3V8Vo2Jsko4l3g10ZZE+DiqsZilktitREscRrxeYyLesh4WkG351UxFOaAF1N7HUiaWb+UsSwsr
fhsn/avPFpbPTVtsiZo+2vr6k8Zq72DGYJc4M/QAyl2LgydY0FHF3ynFQHz1iGJs48BaJBxCt2n4
06C1CDrZGdyZ1+lU4TWOFY/Nmm9jS4B0P9CmampkSQGVPUZgY+YMciEg7xwaamsEtFpzBk0hLaOY
bpni3YQaeSzn2ArX//jfl3ZswNSsX/7/v/vffwotuSn7KGatuHa729wBTnb3okkM1loMJM4ixX2y
FXg+d/0yjtoYFFX5Q8tRfHbDNFvHMBLJCyQp2qRYTOhpkv4fV2e2FLkObdsvUoQ72dZrNs6GBBIo
2hdHAYX7vpP99WeYHfeciPuSAWyKDU5bWlprzjEDrR2OmJbBeSUHz9ag0tj0PoIIt+jmbVXb803F
LFZOs9yDbPtoOlJz7QyvaTKQgxFPa0vX5fBP2EQXFLZh7XNq/u3sePYtyzftfmE/j6h632FNubvR
ScpDOYx3pQ+XdvI9qCfrR+hSncMcpfsK38BdnwG2JQSv+NI14343f/ZJxn63eyojPOL3OMfASJfZ
KbYr9cEcVt60GA/qdPlrtppzQ1wkQWj7XPasLK9YoYicd3sj+P00852//Vy1sOtgiKG1+NN04aVZ
Iv2G0KbF1eWY1oZBnSCszT9zB9PeobPA+ac0jmBUaILZmDkoEt5GywxflzF5De2cRmfBxMPjH9ux
zx1rLfRVve4sPLJiymi4yWFb3Grkm0AazH3Yds6a74XKppDt3Uoj2+QiBZMbcWnsvruapOkEsY38
ukz0zSgzNOZshWWUWreVINjNXs4W4rMdTj5I5vPARwlEidkyjqnnM3dvyuPsJ0diRX6cFVeMnw1D
QUzSKoLercSrTJqFmg/IC/ek+zzaZS8PotdB6HSMJdKFOBeZhn8I6svg+BLMNef7tdZOFt9FSko9
Gc3tuGNWtCWm8Ath2nS0rVdae8tDg53yqWmz88TmAl6l8QK3b6MgAvEHNz5w/czbGBTpu8L0WjSa
V48ymNYYV2jAzLNJaNue2Yajk5u6eBMispAqiiZiqnDurxlp0dBiB+/QxtXQW26lqY+i9c3dtAAC
K6O/9eKiJVusrxHy5a6MKQmk9GtAY7zQ0uSlhBswNQynsoijye/XvNxChU9yGt2PbHCCpmr8fZc7
9FXVXVOM6aYpF1KzLfpPKgL2r2Go7UDQvkyxFR2qITaJC0H4Qr9713R1MBM0hPImhKyBu4MTy5cf
1xZGFN/7QBJ/mFurfB9ZbizbkXdJRfpaWNyBEthIL15tx+HZb5Q6V4qOKfIX2jkhsIivjBHSDhXe
S+H13/bMsTjlrBbUFl6iiIGuQf3yZPpDddaEk+Tx9Cnm+WpF/aUfo3Ifwxq+lNoBzdROIBgin5ml
iKjNJgEbIrdOkD4uhGFAump9wuTGobr5/bQfTpjaKPYr93G25aoz4443VyzgPL0MHHQOVa/Duxz3
wn8vbh/9RQMj9tgCN8ns1Y8uJEvYwZazk7REALbBMQnaQhfXiA4yJfSyr+x6DLoifyxTkis2nF8Y
1Bpq3kc9z7tBEsiGac4MH7YpbgZSTXy7pNoby7PZdSKjHuHz35dcG8U+Wzn6Jk9IIunG2yluOrxY
1XlcX34/+r+X36+BFcTMPIYIO42KDDQ9pVCjBMqOBg7iGVqdf8ZLDiI7JcO+sGN4k13sNefYStE6
eaue1EG3KlA5n1ICH2Zl422t1zf098XNx/AMr/00u444pFiiTgO3etTR4tsohgaXzGoM5M9MKSh/
6D0PDYOJ7Ay6VOISw/aRas2ygdgCD7Jsz705YTSIqvaMoxDTDepiRUDdzQLPmEzrUZaIN6w7KN5w
lGZr3BY4H7cxpgAUxczZur404CQL1AkNSvWZkdINdMbmvxfY1BbqdU7DY+z8YM/v95n0VqntQmNc
Z8vZhOdzIAr8Ih2dIScU77PG97dI5DmT2Dakk2I7+5jYBGiSojplTMY8AZG+a/R8qS1v5sX8yRXx
rCjTcjDvZFGmVDb2CiTOZ34TdLzwnGmYIKu7neMYaLP7YDRiCpr+pwYidt9J821EvyvSASBQHCzW
q5l6IK4WrmuLUGhr+81TshQoa8hRzOz+lGdmYKNgolWw7SvrnA4I520KBGmfuwYBWqkxM7QBwZH0
+NW/eaLkWaLqebIhV7T0QRlKgp0NYbeXN03DW1NUihbAcRoHRFNtyNyT6l6RLJQxEE5S8N/U4E+6
dq4IZw4zqi9Pl7TPLXLAHX0yJnmvouLTCuMPuyNxZw5RR1RHL+W69YosNuHagFD1wbLpLVIBP4PQ
QT9HQyRnahHiW4nmmFbwTaEgltZR+I+IrYvv9+cMc/PgDdDxVvTiEj0zhcNsPC17xzAQmo5nac9X
/QvDqO8z4mQ38ZA+J6n+MSvway2+U7eWAo9ZeGwN/8vIJOLU8Ks0sdsY3QSbJlLHaESe6lxRQR8i
ZEGei53Qqe/JKFzaPNBW/eN5bQCHODzGPZcwre9sBA7xSCE41B6DCyI49Gw8NGEwufF4hBfwMRkQ
k6zkmfuEEHoySDJP/oGzwq7UWNfSIxWVfeygwvITRyvzBRjq0jafaxSmoANqRGlUcDAVoo2DUiv2
0nNex49+0bLC6TAwvh2DSyfXy7xeqyTtCbhm3uLyO0de8zpNd0LJR8WZdMPmf2yLJIddcCBZiBva
5G0AbMixwfrogL0lbp8GwlP/ap09Jm34ENnekcWAfazhlpwmTuWRVX2AJHhrZvvDyj6oc29Q+tBa
l9jCU0xiuymukRYDX5W5TZMkN64YUHBfkAsUF+NfM+HmaEYbl0T6w/zixeWYOk/c7WDH/8hORFgV
OQvYCfpmwBXN4DLIjTiS9w/UNXdo/89NLp5SYUaBmwo6pnVzg07iYJcmd5vkXeUNwiUJL4/nCH9I
3d+nKIemXFwkt/7GNOVtVqcmc3mKzNl0Fo6l+K7pPHGCIG+PM0PVE5RS3LtV+CSUwRZmDDQuQ+MQ
2jWC54IQOmoXL6KnkcQGACEuUEF68NBzA0obYEGIpZN+Ju8GRuC1+xTeTQZoS2Xi3DHpt9ox0uSG
+GgscwDNwo0Y+P8zu1hptVhuDUBeT/OfrEz67TM6B5is6jIKaH0a4A0L/IdtDW+iaw4aPBdZ4Gpj
grsZZ/8R1cCuciWGbhF/erU4dIKcRcsMQF0c5w5bTGNVFuZVflkCRwOrrfe2hSmxIB/Ac+Krypqj
jyEA/whMYJ+MRXzFZKB7j+raAJPckrFDs2Z5cIvlJ2rECbIcqkPkddLywaWBxs/Gx951YhJgjIsB
l8ruLIKbw0u7+H8T8A6z9SUKvFdG88mqNiDmD1+bFG2TnnDi1+tJH53GWVYMoEMGd4QOboREekzm
LgvAyAg6Xb68ChCTffLRv26i0HwnBcu3LiXYcbYwEKIraS9jLF94/j+3qN/G8G2O+F7G5fGOiNM1
c4NUyc7kb7WegeQBFRToL1M2YGWjEDdai/Sb+biMuCbilg6MSHf+gPU5Gq8dhTk1NA+pcGgRu/Wq
KtTx3kbNPFr8a+3ROAq9JzCyHIfuSTH+siLEg9pu0mORufwR2rmpoJHZkzGdQ0d/+BV3i6baJ9DO
D9x5AAPkIJvux/tiBfKwYKH2/Fnon6OgiEmDZAd0WInpN/aBLOqLrtyfAoMeF0RsZkn72inLDx+v
0aFi8VOz/5W1pgIjw9ixf/QJycNcBlIuwxpHxxJ/shfzPyWhZGJcguM5LLZL0hE228Tuvsvcr/XO
I9LhENNrAzU0fgzYmNF1mWw9LNhuZl6nrLlPfCamJYJqa8aUzDyjd9boSizUm/JA8+NTDNG1zFcZ
hD+jfeZN6iqBKJI0BSCdn27BBXXQzs4SCnG7jB+jfAJ4+SZsSs6UhW8LQ4+Ke/2JtjNe0V7TjW+j
oz/g1kl7s9/6pssRK+SUo4P0aAsfJtgqL+ZIcJ8Db1DNtPJP3F0oiN+0NaDswVeHfuh7Sm2Wx1ja
fwvILmzQhp9nq9++YRqwPAlsrQA9S1YZeGI2zJfUyQA+uCiW8/vyVmrFjMWiKdaoS8LhMCWAfrap
6KylOdtDc+jCioAb58xwbDf0OPDcQuL9BNy878xrzbhm2y4WNmizuqGjsaKdpm5Hr6UeHxr/Q3Cr
Nz1afP/PjNdISJixRC6uULnqHDIP3owz3gh3xA2WPXpN9GhjmkjSAXo3vd1cvXhLg87LR0kj+3tL
9ezxgAGplB5GICKlGiGtuC+JIsc0nJ5a19j30fyKoN/ehzHeF+S59UBAXwNFjr4qaWIVrb+yIBI1
sj9TP/6WpkNfjOT7FMS2WDV3VJAXRSoqXnaGSOIQZc4TEF03ZIVTHviV1IPwtzwNtGgFJos8/qxT
sAF2xmRPWoeGyVXhVjhSqlMpnEtbFkCkABdvhkJfWrc4qog7aibzdWVBzLBHDoNx97usLJB1pe2d
0+Sf8mnYlJP50sYjuZHWXz/vgryB65NF6kUvxgNUrDT7QN5Oz02oY6rT7xQ9QK6RGslJkAwY/ssJ
152+65BCr3Hdjo4O9vfF+hfN0J9K7PAtoQxefoIYU0IY51AGmExMZwQGLYM8bWEanXl0lAkkIKvK
c5NZ1+5pRi41SQ79jf4G3E9525TPS6dA1kgAXpaCznFa6+E6YobbT/axU/VzMslPSzTNqbEjbCAL
rM2p8B9KlzaYhJdtpeZ72YITmJwRZ9S4wvile6oj918c5zPmc5TOniMNGm2GZibeHCYDT5dvsj1D
AkthptDfQXC5c1Mf9jpBq+fZNP8tjqkOyhwfXK3doHZipmZWSNbdzPvk2qDB6v68DNBPUAp8iiy7
IX7DOxeJTwQj8BHyoRGb27DHnQ5Zg/LN29EWp8hJxYnss2sScopyjaje8+831mrgVfe5hCLSxV1H
E5RSQJlwiwd3PHmcSLMxPfSlTg61v6QBBf6K7LxHmKDOUxyWwTjqT0y/UMJlA7pOyefBa+NtL2ML
Gue0MymEe0H/MfUYyoN+jfc1JxKo6AWSMh3X+EhA0AVWpIt9FIc7hhTj8xIa7y30q93Q4qUvUrFN
ZsbRaCLxK3GuQTAKRlImk3fp85IegTRoN2SJdYPwudxRzCfbri0uhO0lBJtyXm/A84ga+8rojtWW
gnHnS+e1McKanp5AIMt25WdPBIRmoAci6sQ4v/VqgAk6oo6pAABF5fg9jagiTBdMbwrqipKMqc0I
PFrzmLKRxT5ikzxGCAtX01z6bYFSGUT7ozNmT4WBDrVb/CCpAZ82Rf9i179O//QvFx/pa41IoCza
a66ICF+gSpH8ui3nigjWY+KbWXJxfZoOujz0ubykcesd6gXRwnpu9pvxB19uxuGM3Du7e4J6u9oH
1D/afPHOKksaH6NTn02Pic3vy/K/H/1++v99S5NHMEJbtuWk8vFn8BdXp4G5f9qxow81A+nMWgA4
oqHr88dWAAn3KBiQ5YPadfZjzEWUFvOHwdD6FKOnSn0Omy3Er+yQlC2FKd2XPrPMA5ZpcQWmnZ5W
DNTsvTM6U7Sw+huZOUEX0xRP6uoaCmMfM2wkyomFylLurZ/rkmF+P+70QDKINxwmOyb+OikRHQ7T
Q+XbFjZYBwgiiYIe+zq3ClYWckPAOA0J7qwaG31F2ZHIF8wSz5G2btPGuXWs8Ym6Hga5SXYRKruy
NKkZIogZPQAKgfB8J43qfhDNU8cd1UInd1rFiRpXoNuFtxat0W0oUA5j7je2ccn4CHdUY9tHAx8y
7tLsO/GuA1trUPUeUGdbPoHo/cJo+yevgQEs1vSvNsYI5Jr6CivQMf3JSizI4/oxGlPzpKKOIfr6
0g4hPaAqfF90gP2Pgykwri3S9nvfik5YC8+Qku9EAhik7olJQAjSVCzCI0YF7HspvJP41jRLEJ0q
PaOpvhvj/iefJucg1hG2uo9m5JeahWxfLQhVlJhuIn8+D7B6ECg9IqBitOj3LPTAqvH7YI+0gA0x
lkx6Uhqj5I8xyEfqDMQoOn3LCf+E+XOdVwRux0yJYIyMZPvhgirifjK64RouGJrDSr+rjMmAWvQB
jfpNmBnMnirADXZztHzrVHUw0xaa6q1sTuYaGrJifx2j/B5a96KTmUlad5/16YselqPVyGsV3vk4
94ARVE+ADl7cyBx5fn6yIWVEZiMg7wqD8XXLjOMDmgaaiGWsd1FKCTOuMzt4uCbFbJjWn8CpAywN
tD0KaM2WbKFJVc0mVsnOV0zcSm09Mb/HiRbRoCOCt7y1pIfSDbeWXPfTicV3Y4SpONP8rna1+vRj
bC6lGoDQhCNf6cGwhRVWmzYxHsPU+VvPYUnAq7ZPwC5AZCbY2sL04GZqRSajUAoN1Z6FNGnr/H4o
kxx4bDtABQuVd8hNeRrWVmovmvL821T9/ej3a+o4Rb6C1YJPo7I8fSNreWv5dXJwwcfyvK7NptjR
d1K43xODUmKY6UEN/9uI0qIBbTm3NJj/39cj0koO4TQdSCXMpxvZzc3ZTJ3z0GblwTPhFkH77Rr3
DTcXvBlrZ/nmM4U10l1ETUi1QQi2ErgN2JZdmpaPsp7f7Nz8YxEcwXrLSI6Y1QwTxOb3Z1uZ4PxX
Et8C0Y4dM4nbvZZAt6uqkKQXJ/W7T9g6iQi15B3qCaeLfFTgDehRDpVAtyeXLBrFZGXNZ6YG1UEV
awz4uJnWDPMO2seg9wjs2UMdUliXlg5xyc/bmiyOHXL6uRInIp7jo44zd8dM6UIO0mSky9VW/bPZ
ut1pzaLfuFNKppJogNXzhB01qD2dOSusGvcm3lBOXxG58aj+VkkbxnyOJl4oDnHiMXkaOainqBfo
iwBii6PLgrQuET5cXBCgjbbrQDaa1UlX+kjf5DYMI58hP6ngKw4dCYu5J6a7Ppd935MJopLk0PvM
aylez78v/MD6v4+c9fsURrcttHsgeuunvy//932/nxqddnnzq0ONMupMZR9tGhFi4F0IMmm8p7hw
cFv/b5u2IV343K0vv1/7/fT3I9SfoEJnffr9zGYD+O/b7N8+7wBWKyksJFLp6s1ZXxqMZOdqffn9
tMS0TbQfMKPKnTx4bhrYWI+3qepi/GAtdK9xoWExm9N/P8RZt0e1/iTDt6sgGtTTFNVMuqauMM/M
rY3/XrzIfE7gQa9tirVO2JilC5mC+HL4JfjsMR8Z0JvmVzF1X/kiqiD0OdwucxLMmjO+RcZWC7Nw
iQiempanxYTPxOCFHg92dxewuQN1hsBEIIY0Pv/E2j4QC4TmcJe41nBuqJlMFl3ix5bXOq0e8C8b
dhPE2vf28VIwevoBZs0XY/9NEdQXud5t0yVXrs2LEXFUbvU+yZvbJSN+SMz8A08WlyQzlsB1/jkz
Xjs5Ll9ZZfo7c4muOT1QZ1DJYdBkTPq1deinfEXTnX//Dq+vT2PVH5lbf/W1vtohlD7Hkuc0nAMh
MFdG8ju1ucVteyEtDOf1zsZNT/9xZvM2x20fv+meGAe6HH8RPNLV8yizGjxDlEmMe3NEYZ7k1ib7
M6gJRHkIfZ635k7NQoE7IHthsB9sUHDsDnbfgznI/L9t0bEXAd6YqvZhtuiTYlxYuHtbgiiav2Xb
PdDI73Ypb+YmXsYDVIFz2CKrN/34zX7B7XiieTBlYJKNxGv3kfczgAK6Ay7s78ViWZsllk8ajmvA
bPmF/JTsLFqcNYnKv9i90X0/gIr862vjtRlAMA6W/qjiwsceNty1uu6we1vxQ1ykB/w7X7D1Abi2
Dbb1lhg83/6OXQgZRBQNh8Z/EMub5bXQyJZl3NpVftPKJ0o6INOSA69jFN7B8T2avpl9Kg3O4gRL
x0ekaEEBT+wAXCbfk3izZR5BqknmcIBckvZSRz8YiHama3Fj2NNHucYxFu1zpXA1YL4lFDO1j4W/
vKetuOkjfPFlRaE5dQidEnfAKECB+DvIjkLIjTFjTbSTazZLRlpmsuLtHZRlllrH5/0NYhPivpf4
pOblwnR6YEQJlFOlFvYoEpUVMtoO1xSMG8okJxk5K9XEX3nUoDnC/VERA8Ekm+gf562P6Tf1Fvqk
1sMrZ4rQDvrbuvdxGWoIE3P32gjBoa3A71DTWpzJrEQVtVbbcIUmrIgbWAM0ek3k91nlFDvlVIey
G77tpp1PbM5MHKCZKcmM14bGpscUldWkyiCDH1xPAb44xk4qf3Q8RZ0irM+e5rhZx3euPC5rGHsV
Fe/xaBgH5c5/dCNyQuUIMc+L40jc9QGYur2pwaNQk83zXtGwi4wmYGbPQwYxb1d4JXDVKiQXG1Y8
Rk7cTXHd7KcIuF7vHVmPacUkaXK0Rx5mDLz1sUl9Zv8lYVuOT5vYzzihyAfh8ABaZnNbjqncjTG+
A5/D2QZFaQK4hAwIJwksLbG6RPwgt3u26WcweaBXalLGBr2dBHnqRjdLSlzrULEJAlHCC5NjHs2H
f4065tk6wePvxQBhnI1qie7tIoPg7F3rhlObThBlR731ldjt10gGH5AApkhJFhgWIZHQpXtsnFCf
Hgxn4o6FkLxFunzySZiAwhXvjfrkWguNRALliKhtcsWpp6fnEIuY7NIpHI5hUtlswcmpWkHBRItY
eHeYFRKpwIiosE1UU3JdlF2LHts9fHf8sPJn4jhwXiKQJpDU7mOHCKfZ17eOj5dK+1rtxzsy8ujC
yG7vdcNr6psfVt1xU8w0I1q6vuUkf3yUOIlSryMD4e2U0YealP3o5d++JpSKE9HIQRaXnW4fZKIQ
JtEcsj3wOkO5ckUnzhvxEj2E+S0ajHZDy4qMvhDfVXzTd4Cc9YC6m1WYELLOgBFt2GD5Jg9e5muH
/oPEHzegdn6gbRtMpvVUqhKfth29VGbEQNucM2Zy29gxMU6SqrUx7ZoVyZLzXiOrld1r6hLh4Ym3
RIl8L6b5W+ZEf8/Leuo+uMmcBtZaXpQAEky4tGJSES4Q/W6iiUbRAODM3grPu4Z1/tdOwbaSAP0E
d/QwmNXnaHuvTesSG1TR7TIwTQ5/HMdDUtU5L6qofyYbjpBW3U47HVA5urwb4kTh3ORnZPjUWlb7
OBrZPbC/R4nuAXmlMhj0Fh7zqupvSbSJoyXdWXA2TCgEuTbTVhYk2gA+QzTZeWmQjs2ukNlPPMtn
cyzxuIzoS0S9kIFhStAE06FFUYvKwieMabjYhvcEiDO/cVLrYezre7dz3ONk9tXes6pr2YxvyFzI
IWKCgh+cwXBt7hiQsoGD3zlQ0d+r0hRB6ePObyeYoQUp2j4iBmkxpsc0kwXUugePiaNv289yIN6U
x20WMTOU2DsbA9yrLu05+3yQ0HCmfR7upclwCK0E6lNJrGG9sGjVPc+d1qv3DYbkaJLYJ4XZ7/KP
KZkN9JRQLtNpqjfDymVcLACdopyu8bxihIfxDJiTGB/JZKbSHjfJmRuujjm4dsq+nSOW/MU1mW1G
DSP8An1RetYkD4c0hfHOeuMlz8eP0g6KoKjLfl9Ljs8ulMTOWYZT0Zs0ncudBSRn/Tnkzdc9gCsY
kluEtpk/1QfwuMl2mWBfFYw1D0lFf4XTrUHvCPRi5IgvnnJxzMy7oQpfLMNMdjb+DB5qdJEGCVC5
HlHM7Z2eFLEiV9W+QQUEcO2QuaB95+KjnNnVhZ88TbZ1bEl7ZZvwjlOhYZ5q7GGRB8zR8dBaE/YE
a7c2riIJj36HqaDPcr23hmHm9MgkjAHBWxpDnnSyFGEdIvCbijgLpG10K+vue6SUv2lJ9DISjqt+
Dh4qLI0/kTNxnmLGwbyh6nfLmN/01oqL8NI7nXTRrqiZdklRPSsSPE/l1EFwreTLwtZIX10QegN/
EO72fdhBwaWvj7JkqXAiOwVOZavcOZnxCCxWPzkZRKR46V9K1ECBZJjd8xNDQRmc1s3ORvcOaYpQ
Tqx2hzBtvlu7D3xpzhvTh2cD55YpoH5oKozxHenW9GrU2e6YY9hZljL2pSr2ZstmcgBgAcsAeRXA
XIaw+ddO5Xsos685GyPaetWfMVTRZcrfDR/sR4XyioaZirecKcbDEK7KQKiMQ5UdDIZ9AQ1F/N/a
z3e9QZytoKG1cWafbCTpn2qz2A6CwR62mBiLRFtdZUy/qVHfWrULAgA2SWJ9dqRsU5XDfV4YTgLG
8nZzFf9ZjETdZF1/meD5BWBOrWOBznqZHB6oCOlcmHsXj65nMck3F1FWgAR9y+l1PAEYL1DIwe/C
RsOQptHnwYvbexLLJ2qEZtb2BUYSTUHPYoblw7H1/IgDGb4jzALfmFeXfbtmc5chHWOTBltvSoTi
BuF4KbJwv/qh1r7Po/LBn9jQSnQEmGG5ugvPzb61LVAMAzuwZXE08j69rqoP3tBi5OnCp5DXzfCa
F2zmaIUjUnRMfYZwFxE4c9GqeIelER3mTl/oIDz5znzfF8TEg5/VPC7+3WzUkuay8dj3jgo66qIz
XR/WsRxgQgto36/o2qdWeTM57mPoRJIQAnKzq9nmSnvRzdzxS6ta4iAElgGkDhIRZNqFJC28GIIl
z3HB3a8LaMG8ZTJAXioL4Xs2c36NKnLp/8DNiI42SebMuUpkEnnN0gkWqNElNuUk4pKyY4PCmo+5
63/Dh0hvhE2f07XQauSoTxgZya2FbBDJlbGWkFTfnQubflygssnODmrPea5pfdn1LLaWx0zEGuSn
IvyQLOz2JDpjW+qciRuNv8205bmAMqOs2xwNQ0AB0FZDelu3dYIfB0aGw/A2cKVm+o03PSUy+A+h
ZtvS+baUXbw5FYE1bsavUWf+SeDLHIt3VzjAIVCDDUYLwF1cu8J/T4tePVmmhZ08ba+j147nwm+r
+8lnrEPDnAiu/NMjunOzrDFQBfMBWl6QTYXKikMys0ZUadEcBwSIRGOL/MkVejvN4DWB5PBRCfbR
y5P3aY6GKzhtMgKOCEUg3sSYw2JMMsVoeederw2C3gCkIaAnG3MH2yVZYaOPPoarFT2Yc4Wz11yw
KyiysA+WvPEQNsOAs41jfZkyha2hm5gAIE7dJA7JkES+lsE8ug7SrukBhqZBPEKMndXz52MFx7DJ
LShHGu9bJNcpDYSA3WpXcusMI7pTFZCmBvKh0RCSYU21L6CGq5TxlIOx1HOnmfMIJbr0FZos0lUc
MV66gVOm0cFDJ6U62xSYuJGcPvI9VAWO+0reDtGMOP2qVjMKCtk61wN2CIZqU+cri8CB0wyXclth
ZN11/T+O8TUo63RbLJ0k17rAWA00XnKbHPICI6MH6rqPlQCvjjShn/qgCjvSEqphq7iwEI2IpQzj
29pNz8TnYnZOHLIhJjyVY3ZuGwXQE8Ypvx5Ciy4nccAdR8Wqko9HZsxoIbL8qFtGmZIzcDmTembi
ANjEmRBHD1Sm8ou7aDSPFFzGQRSghhqjOI+4wPyFnHon2XL6WE7Sjm+EgKLGGQAOcxgeQRBeSMV+
gHv8WbtNSj4StLu+qW+YJM2WK08do8miDh9QqSeBaaA0GRTvWtghjNZ5eyxpDQdhIlgOVf7cdcaw
NROXxmM2sWVWKznHxuGEHRCn59EYfbqFEn6cGZEJAIqQ+q9FBaweNEaaXTKMn6YqoeO6jo1BJ1uy
g2rrl6rpVdB6o9xYDKYUSkrPui+chHZp0ir48NGXaqe3jjHuCHeW6iV8GWbMA5Fr/BkN0A6D1isI
U88HE2aHSGniWevSTTbny5w+Eg7FIJXmAw0BtHeqv6enj8+gN9GoLeWDpolyM5h/oiWuSByZaMib
z6BT2l2y0ryFadLCJEgdDpz/Ejn4SftF31O4Z9t6hF83QSMujfnUCeeY1M1LHOpvF4NCHguA35jb
Z4f25qQBF2XZ33EyyZQzyC62jYZUthDaco6tIkHHQCAZZva08U5eJ5Hm5gxXBNq/yHlYCmbZFXMp
BXuEgQ7LAKCOD23/C33QGUn0J03qN9VzJcrMuLeWNbuTd5Eapn6SfsFkEyX/RovoH0Ff99PenK35
RACQCtAqP7elmR1pD8dQN/ygQviwh/yxDwtUcQaQ36CC2Y+Z4ATTYQmwxn40ZvbACHnnJZ7c+pon
zCwkZorKv7Yj8VdEbFzqmZmo9mYYmSwE/Ge9qxOBTxC11p6kF5SrnIcgBrIkeCuSB02RZTNPz3/m
lgRH21vP7SOCxjEKqgKx/6QIQWtKKm/+CLaLck8Pw94SOfYiJnp4Ii1AYjFA0qM7nB1GW+ROQQmX
686UFAlOtfSKaZXUQR0+Fk160k1B3YuMuOV5yfoJhL9ZqBWVHCJIdQ7UunXMWHeJdpAF2wNy3s8S
/OG+EhevcrCTRbNJoAeCykLd2SlZ2s4sk13LuIMVwSYiVYpNbBXRHpU/oU4Ri8ScTcFMg2ySRopT
jJl30bbTcYmp+Th/LAMPqguhHHnxDeq920HG2U6VzKBthNKtRWIn4aq3urptEjHsopJ9w3VBAXTd
Ouyf7waRf8OoAxSAXN0RD7U1fpCELoKR/ZS4pOZXidMlZAKMRKd1UdHs4vqyigwj1tDJh8DmZu5r
5kafqkc4FTbeX3SJcMIdRnBZbKpNx/mVUzvTPc5jSbYQqszisFBPi6m/oFVb1dZYzdP1ZvU4P9WK
gAOT+fEIEKVa56qz7KKgHNUtabb9UegMx+7yjvYO+g9IP/oCEQbIIQq6UBc3UZzdIosk5Mxuhv1Y
qzcKFfeow4QMS+stZOKcUhIGjUMYk9bsnQQ8zSiXtQEFepDcgXNJjJugNZdQ6+iSLdfhBIT7+wsb
N7ZWgWBMsQBxVg1Rh7P/OfprKfMowFwG+iCEH8iJBPJgAVto7eZnpXV1VIvWhXb6AYTMDnsLgyhG
L5tu6qNNm0ePstDpfcqpMJYzHH69vBVrf8wZyU8o0aivdBeec5Lgj33t3jXzdAtnwNwKhAyJ7zE7
t1d8QYjOHI4Z82+xx9TKEVAyZLLxWRJzBN8rh2xgEJve4nbHY5VhcyzmQ4xZdS72y0BoTLcGOVXW
HBNWXhMWQ2sT6JEPqe1Wo7jfFMMApQrA+a6DMlu7K0Ol+VMswFasPv9pZfuKs/2UunRL2jQWW9jS
+1xrAyHk/DrZrF++Y58gB33GQDtVgvgNe2sup/9h7syWG0eybPsrafF8Ee1wx9jWVQ+cSYmkRA0h
6QWm0IB5nvH1d0GZXTejuqvslvVLm1XJMiIoDiDgOH7O3mtD+ySQMaItd+Kse2hb673GGrWiEbnu
TQDpiZ7S1nGkvix67nxs9H2BNjsy4Qcqf2BHnTgh0gY4T+x3H9D/wa805xGP7a4MLU32qXoBPnyT
U+xs/MJ7fXItE5hMFpTXA460fAaAF1F4SJAgoaC4laXzEMbDU9AhdsR1Zy6qokfDYNJXjEzzoque
1pM2j87pBZQ529qYhshSS20ET73pb3sTiaOMSnNLRsw9Fx6lLUELhYfAJArTs1JX1hyXYGqt3A7+
xBIar1RCbPDAGA4WroPSoa23+ZTc0jTF/oO04Uuhjp6P4sMEUZHoGtW4lP7VMA7m0u+JIpB1fy1S
s93TkfKGstuMAYWmLZcdhOs1rcVjELPd6BkY2iGNoopG7i5IG6Simnqm8p2ukuKlTuZyc8q6tRHf
+jmdqGi4JaHN4XQz0WqIV4zI75iQf6Qh3Rb26yiWxvBHC1xw59vdjrgFf+k5k3Wg4bhoVLUTg56c
yHXb6M7A9ssobnyfbXiPGXYFDdZapzItVmE32ivdtK/4f73zZDvsphKnpRuQkdVll3EG5huBpoHi
RGOC4GjrY3RZBIolvva7n0lGfdgQ4ZX62ByVYZmzauDgGCj34LcyQBarsNKKTWcO7xL6VhnQgiMV
bwTmQW0/1ahpiZCL9h2xQDguVpWBAzxxepfrlS6gi2JaYV/umBkt+89UY9fdghdWXB/suNxV3aec
lhqjs/pQQxHhPCYQwBHFY8LUkhtSZ61nBgZLzixsTEIYhT9NxNf3TgzCwjQe6qxOd0qYn7HAHW/i
8R90jIjk4O2JI1e+T8sn8B5JHWWGhOMcjdk+aiu5jDTwUrqjj3v6j2QpDXvLYJ/rQS5Z2yOE9xrw
sua41i4RLsNqGpWRQE9k1WjftASNXs6cCNOSt8EU8BDY4tlN7bdBOMeqVDf61L9aSQxSH1scm0L9
Q5cUdTAMmPAaWH7K02ADLS0aCGpageOj4ArtIjCFJb5AIMiHmlvVxgIzsRDcCbI4ob8Wh94WSNFT
IIyLX8OEE4O/6RgNmS14Dt0DfkTD2FnrNRZL70ycLCMQA0F8LaqjH9ovCkQ3DBbzTAbUO762a0Kt
bwWz4E0xMt1zennVcpYwTpnyxZjQIx3ZmxolFn+jYmqF1ZpE4T1kuHCRu1Q5iK1sgyFwLqngsrqn
f0Qx6WqVtyN3CZix91o5JBHZ4/CBjKhco1lbiq7eSxnnpJG1xSIYTN4gZt1t6xfR2Q/0n2PKRWrm
02ugM630kmavj4x3dVrp+NvHDoML//X1I6WuOSAFQkWfsYqhURfJABEGIaQ9bDWRYJxmGLXqbHcz
0qs5puGZnoKzdQraZHrBdJzYsHGZlOWw9bTx3BWsmiSU2LuwEj91bktbkUOEqOvqjMg7IlVbqo3d
V4wKfZqBVps6c2CYsfMLC8FvxwoS5PD2uRfgyxqDM9roG5M4ZbQPsPFKx9lkE/4ucxjyLarU19gS
apujcJV4JoOWozo29paB96vuIhOKnJ4kAgsYk1mO73qbAq3J1Hs0JGe2oFca+tCFXUXDFTEW5b5X
6Q+tmvSDMLi9oD56QDzpLukJw+4MqvAUY30pG5Ah5jCOF+05N5S/0sQod0PI0bsy4D6umpTY4rAp
jiHf16Ysp3RduinEHMxWQZqdomQbKCCXbsHWUJeGtjZdcy+a8OJqLbEbsykKBAS7jSn/DCLebZYP
y8zq4nWVnfGSX4bI8VaF/GHmI4RAvzj5LjILU8Ew7XL5niaVvgwcEssVV53WuuaqbFg7Kpnoi1gf
t4QbOgpzKoAbfC10bMvSf5G28c4EEbZOSildaNG2DDhu7kwI0BXKOyn1G2mSwZlKi5SN5g1a77Qe
8U/1PSICKcoLGSMDW3gkm+Og/QThETLciWCFljK6LkzkQvBs1gw6CUFLhLbkeFN8EKLH+EpnhG2F
wTW4NmTdgN6nCDN21wL86Cz60PgkQRYIfxc34alq7bu68GbsEFgSh9lPWOWbrNGfnaGEngvQCtOK
s2DIlm7dPCCwwOeka8eSFmEa7eoykGccwGFnWuc56AAynbVTikooTvej412LLDM567j8hIjAnzjG
2UTOTJ2HnGJP/wn0pT3BqUdgukRLd6lb5nfzVwaLfyJxm60SUgHwj9Fwwkw55TSnKSJrWmCGSzQc
Y8UmWmHFYEz9ldXq/UgrfReP5VPE0GNCNIPKNVmbFVyQ3mC+j/xhQWefprLGbmPInL0NO9rKEUaZ
fb/uGjGdadfP/oq2eECY/FKFah+Cx78YhjqWVfaEVipYejSDEc8SxFmyJ16bCN3k8NROjbPD6wZ0
MEKgnA+Umz5hz1K7EGUlbkaKFdc0iw0Gup9KxpADAW4cICwaS7RF+BwC/Qw75bM7CVWHayaXXDrY
F8BQChRvAF6AHcFR46Bh1UDMz4VWmgRQV9bWTCVSNibz3LLuHGXgetdXlovl1NMTBJtTHG3NqrI3
AAJRMGU5Y/u+tI9y1v2rzoD61nkZ51D40YMiYANgEBaXhSPRT6SD4kRHv640+nYMjJvK3eUEM7Bz
0/aNFZDRebZmFTqHRTbDl1waTI4L2sPMkkPtG9zA0uGqyvVZtRcv9QDmg6ibHbzdYQWHjpSNCMSu
VGBQndK6dADUauTJO4Le0BYRgYKJnh0ZyQrku7HC5mHFgqDazWCpgA2fWqKNelcWVgbGKNXWUoSX
9daLDOt0MwEjWclSP9Gxctfhpm8wOhFgDs7LKoAooyCGXHPdNoxSfSL9VpgZnhGm82JjS5TuzM5k
vXbKlPiWYVA0j7Zg8cBlcX/baZlHQdyMO59vd1sxYsqHadsEmbclsHYXtB5KJGsqV0gfdtg47uin
jmzAQJTjQMAJ0LN7YLix6BvGs1yzt6RupgQM0LDorehcObFc1kQh03SgH0YOqrnxDYVjoOQ+aNCc
x6n0gg0VJn2avwQINKmcNj3TdfoRn5YVQvLrrTsh2o/BZIucD6ittAu9TthuRfAIh4WaNbOfRniF
q2kec9pxSalMLbJRBY78ibHoVpBEQdD0FbuvbO/21vUcQUBlY8FHc9ZidOXBw6y9UEV+ogYiUAUH
2FK06ass8bZXNlGcvewPetb/kEfwGN0WfDRDvhjptmEDj3eHY4I7bQ1kQsPNQKZpkRBohxhHgQJe
TqgzKf/hLU1TdhGm4W3HpUitcNUOFM9gTuxDP+FWI1l6E5nvA/gN4Br4Y4SHwIU58zKt+4Nd0/Y2
TcumPymQFuO2wJWgKT+6zxJ5P2KHJz4+3muxxyUkxVs8KoTOu6EZjxFRCcssmuWFLo2qFECZsuiR
FNgk2gIOWiKGD9JaSDdhdOBTutBumHpYEKJfJy2Xpa/LRcKOVcvYpU96oq1srUdMwGKix3hQ1aYz
ouOUcLUjP+dGU0yPOjmhWR8D71b9oYpZKmxpPLK++cugFms784BlZncls1VY1hWi6MoAhsk6PrrJ
Uw//chX7R1e33lwBHtDIx5Vpdmc2/CWpOJyeU2evUjd/lCb5eY4mmAhImu1BA0OvIlbQkPXKd1HU
sfBdqspFLA8XLqdREIdESmG3YHPmmOe249MVDU2rsqmYwGan3sN/w5YGOA/AqDYiZdnK14LGDgo+
QWDFGrwHUbRQaBpUG5UfIRh2EFBWITf3btbaWlT6Sns3Sy0Ekd6+UzCuxgZv+EizfgXvfycP8+dM
EgkJJ3lUMEMX7ox/TwP0ynH1AyUle+s8fJMolvQ6f8PXsIEt4JPmEly3tWeuJtAslT5d111l7hk4
Tz15ZgQKy5HgdxwK+xzzrEItsglKjggtzzvglfo67OGPOH59HjT1pkASw3ZJ3vQE4EJoZU+zVNU1
DK7G2qTtj6xSGj16gaol6MzDTeGCm9z4Jg2CkKxjeOcsOkEsrFXTofrR9ORnFjF96T1bY0FlLNe7
7JDgT7HXsl18+jn6t2+//dtf/+Pf3oZ/9z9yMNmjn2f1X/+DP7/lxViFftD83R//egzfkL7kn83X
r/3tYb/+0l/v85T//dOH/MMnmt/O356Xl//j7a1em9df/rDOGla02/ajGi8fkOSbr/fAB5kf+f/7
j799fD3L/Vh8/OXbW95mzfxsfphn3/74p/37X75JS3wdqd8P1Pz8f/zj6TXl99Z1/9ogE/ovv/Lx
Wjd/+abkd52+kiUM+vi6buvut9/6j69/Ed9t19CFqwzDcKQh5bffQOg3wV++adL8ziMtE8igYzLc
cJxvv9V5+/u/2d+VbgvXsXTbpFWq69/+88P/8i3+v2/1t4zQ85w0ofov30xpfvut+P3bnj+dozvI
dR2bQaeUPKspeIPF2+sFlgwP1/+PzY0d6hrAmbqmmVv4k0P/kreysbPoRyoHkqV9StyFMRS32tDe
CgtiYUH67dqLwpMFOWM7zA1dIxHpisQsdOKRQxCNEWyNVto7B+gh0SkR8+PqZ5pM3pVmcL8vy+Aw
hkCvNe0gp0ldNefRHxhktQ5ROH1vXUl44H2tDXsYf3LPdHut68BW3cx9ybUTPlX6XFNqXHsmYimv
q6alqw9bUlRpiSSXcdTtK40Y3qsu0BbD0OUEe7W3LPBHr55gb8HNIXJ7crhIhcut1MfFaruvegAk
CXjRUB+zyXuc8xHcYSIWTwn6hvAliiFjRQlwj+kMjNqecZBReqTMKCoQma910TMJ7+UMk3mltJg1
yIo9xoza/fpRd+1I29mO1klXfwiJC6friGnOGXGLkeW0MVFeEqly5Q2Wt7VhPC/DvmPKnPn7LMNW
MgSIn8n7aIFl0IOtTeSaThQwoQn6bq90huvIRS36zAUYzLSpmTYiYh2tsbsuJhMohTWI+0S/dJHS
b7uB+3RNKlAA/rakP7tI3hIdBLtia6/rZQFbs7YPbUwPHfUS4N6AvDdbp4j26NSftdq3161Wo+eO
vHhPgsMZMytptxKfTFXsImI3B0bXhVtdO4XpsomnQoj0Ur/Gh3Rg112ioaju20Ivt7qJKK4prRhS
VZEfs/nH0Md3xL1wD/HVqmF6ROh085FMGD0K+x6NUcl8Mk+2tibEAtVsuHWYhEW0gz3dM24dq17V
uMI0DumRMTGRY0LnYIJXj4I42ZuNOW5FSIsef8K8JxO3uUdpomvtT/BuwCKTO5tIGzCp+rrOJLGb
MVbdAqlEGOakThJZTXgnZRvtZC8F92YV7Z3D1wfvBy8xUpBQDBvGwcgap2482jLZNWHyEbhV+aQz
8cZl7zxEbmodzHioH00vBOnSW8/+MEs4eNbKtiV0FiZETZZeXHRYBOxkEPLMNz1LibOxnGvpjtGp
GCrMVJFs9zChKsTj2bblzJnj3MCScbpbDcYYBZavatSprg1vFnkgs+m3hPkR2pbhDQwiZ9tHOJtJ
IVTp0D0XstomXTOdwLVQSw13ihVs0YnmXRfDQ6dVR9pw1rqZ09zi8JCTLELiDS7J0TV/DFNPJjlD
zRXKx1t/hrYGdWyipibynQa+zxvEE1cj28jAGed0urh9VWcrApbeK0X8MrN5Leh432I8+mUXLTMG
yWutDPkYtqFeu4ABStyF75kBhRizyx5lqb0rlHgSwvZ2E0OIlEHvFsnrRmvNm7TKji7C3RuIKnWh
VUu9NX26pRZ9RAcRxaBup9qj1ZA9oECC4NDRKetUCLojsj7GLocgYpnyILnrshEhjbWxBioU8TgZ
+ZueCkbdyGVWBVHNJGLln+FEfRqSv/mI5JCtAsYXnbmVjZrTtR4KWLJsxl7o2AjKpv6esQlEK6Rw
NwB3rwxhrvQS0Jxh/8hH4BKlhou37+Vd1RAs4/beU5/n6qrA0wNNMrsom6wMnCs/iGmlv402rUlS
gZcjQqylOWR/BcxfqhZmOsYa6Sby7CocwkBY6CY63o5XJnJlMldNgLGjE+0PhdQiZIK8UVwtyzaZ
mr1wsvu+oNAsDHRlbtaTmuBd6Robd8MjXIK0WiQXApiCx4rTc2MwVbiLorjZJJ0Lr7qA9Ue7s9sV
pQENXDEA0n/YbeDhw7sBR+deFU2g9q0i9tShvPThwyxAvVhZXWHgaqND4xA9DkZ+j4btSGfq6HMT
pgwkxieIzS2p7ejucuaj46iGjWLWQz/ZjNZTsO5mFqzb5cFGqOyJYpsNuu5FK6KJwpVdyucoJtrE
Mes7LoPPaQivmaFzj0LaT/QZVnPIAtcjXbwgqZIlXF56tzqzlYnKaldHKOwm3OFgJcKfQep2OOTI
KcvoCtZFCPEuPRi245AzSbKkMvHCFFN47Yxz9FYBYcJJ2AeWBt6zNtgH3tidRd6h67Gj4paUxgAT
f7MA2ppeRQ09nZGG26ZhULYUxDKXppHfGkb4xGS/XlmJI3Z9D1+DdjUCUNvZlDW+Zqyj6g4UBD6V
qjnXdrtJBzrzEOfpL7SnzDaIfcjwA7c5fJjA2oAumpYUMzRMuUHNvuggA4npaG+BPmNfx6y//frh
4QhC87WhW7oQNSM0Wcwok4HmsI9zWUUoEqBz3WJmp4iQPhEzFXvsyEdYYPQPtDbD9dACy2rltSyI
vp767tZ0EoAAVPJ7RBDbyfN9TrXPgtURL/aQbLBDvEKdWdpJce4cbyttrLTgtn8agttt4aqn2PSD
DWFN5SozCOIbtbY+BInlsrkGPYdQPZysp5RCApqMX61ryeyjhyvqmlaMlAs+kWuQmFvmyGnrdmUC
BwYWXBIwTuj8TR1Kxv515SEqC8wDNtZ++a9X4P+T2vrPpfU/LuX/F1bgFpUxW5V/UIBjAPlJafxL
AT7/xu/1t6G+G8g/LNtViLIw9Vn/WX8b+nfbVpTlFMR/1N26/E4+q6P4RoGtS0PwNH+U3br47mLN
1F2bc8ZyodP8K1W3/UvNbSulY9NWLNgWWABut5T3f665daLqNFtDKuho1smcQEb6A/+RW9Ddgv4k
c3P3p0PyR9n/5zJf6v/dK2Jptx0phGlb8y7gT1W+UhZOdtOi/6aicR3WPaOdFtG91UKnUQkTHxep
ud2u4ooZvTaCikjLcoHnlt1A7l+UhEE8MsOupwEGBN3uySfWBvzyUuj+pxaxL//nb/nXfcl8jGxh
uPCEpG4qV9h8cX9+x47A4B/nCK6Ea5MSatCNN05gG07//GVc4+9fyOClhDL5XqXuMjxRv75QHZPs
JSvopXFG66TVyZOxELxqD40B6FloeEFTH9k/4YhY16/T2i7WvY1d043yAwbjbStH8MYK4ioAzJHh
3oE9uQlfBVTp5AM+wh3PMoIdmQwNUu2CPN156RZBXL1GmHKdmgj+3WGjpQSl2mVLOcxGpULRMXbI
5guFv8ggRNJ2mZqUEn+Clkfoa3OaItGznIOXsxlVB4NyKzP6SiF9XBRZzQHMU7mF6TrgkI8jaid6
6QQQbxnoSfogcb2sveitHzFzxq5+RbUdrUjCehlTL0VMraGbjAOiqL15qFDlhFmAxi2mfNMnU7iz
CqxcgYPbMBb7aBqdgxDWHqAnultJ84+mJV2QTJ+TFNkaevFt2vBZ3G58QbTrskvw03Mlr13cIEng
9Tet3gDN78DMRFSGs4od8b2g44FFNT9IzV3XASOfiIDHRSb1CCYxhuV68m4lHR7cEi/gq5noMxZZ
CAeZaRCB8QrSnwgQbygafCJrzatQGjtadP4qYu6xdMo3UlqiDTKRaMUNkP0SI8sYPMXWEal3BPyP
MDaZUyBsetsO7VMzw5jYI5Gl2CpOhlesclxDMPhhVVdBfBNKT1vXo3pEtfnq6sm7yEDcGenNl4/X
jTVz11Lo1VNuHIMCWIQV2kctMC+OjJACCu2ZDRa8yEltowCwj4goFhmNOJyM2c7DDm9qhXZbZ5rN
aJK7FF1t/znR+niNuS/d16PUnnw6dZ3ueI8JeTRXlhugfpwfZmp02tO4Nq+zpBMPAVp82kH+c5j6
za5RjuKd8+tR4r4IK/RvhanMG6KVfn79NVwHwepRYVedn8zy4UaLqT2ibB85V6iLGjGsraHHvTbi
tNbJm67K8n1EMLJ2J2Q6RZPvECmSTIpsxXVYY8ppuG/M8ofyfDp6I4nummRGYzEYSplATdgwSjO/
Zxr8iJ4q1fxthQsPQRlMgU6LS+x6zlXd+rS95mUt4PBKN/r0KQJpCt5VEXpOixs29DC5hDSLcHQu
4KdcPJJUxy9gqqoy/zpVXH6eFn46A7DsoWBXGfA4J6URO4P4dC9dR7wcIPYWx4r/aTY+mGsa/sAf
slVdNTw9QUqcLQydhzr+9FOsPVBPeP0VqAx7VY+6OsSmlS4b0cClAkS7lLCSR2A6y7DqzN1oYXBk
t4jfHvkhzTgWlBL7wHy0msK4M2N6sV+LMRmAr8xRN0HLMZRZg+rZQbenlcYOSZRpz6NL3mRuGlhH
Uvvx61jHoXXCM49stifrcQg/589LhAo8EKYyIYfMbwJM/vatynG3zwv+10vP+wumLUB5IBtsMWDq
EF/cMxC1ZDlWeH3rkPpIccxaE2rQ/KxVytFBpJqvvv4+an4Wjfbx9W5//4uihRleM9nGCIyBCpdU
+8m84aT11inS+bxGxdc8iPGRkf2jobencv7e85lcyA2yLga547yml89xq4ZrDnu3qtX8RgPxmNj6
Ge/3AyFyeydw2GfOX0ZePqAgeuHT/PSJ41mhEyXo0c1ohXvafsIruGPpe2MMjmgiiIk6RaPvl5y8
oPVoUoti6faVsyqw4a4chNhsdcCoFIb2yvLDuWxxH8zmLysximLjRpwTusW7LgNmfggG1s58yisL
Nl4bbKRuv8R+9RprOfwTLbOWmqGWzM5IYzMqjkAf5qz26Q1kTU7bgBeVrX0EzjmDuLEW02ta5du8
t+RVDPtYeh0JS0Aa2UZPj0Nm3Q+shNw/E46I6Qw/rFje9uzx04JnJ3YqiIydVXrJ0rYuLQMfhMB0
m0iZu8VJfu0X4XmqqzX9xOuuctVKS65zWzd3cd0j9GH2C3paPcPe6XZEPSEtwrFoaTrTy/G6g2OL
D96sWdFxSuo1H2dIPtmk+kisxRyBQWhBQjGC5Q4kuXuHPYsZVmEeWARILK44Cl+HOCjkO7CLvQEb
n4lXtwWBkACm7J79jNjqsC4XpIKw5aumcoFEdUp7OnSm6rbDsG2RaCGuQnPrPRheDm62dn4GI27X
JA+v/ZaURzvAQFgqjQzfstjQDd1/LSSexWoine4p1zwWr+Dy9SxfLwf29AJF8GLMK0ATmycD+yUx
e9dhyMAzs4hJUYzpN2bclNi1xGMAfyMuLGs1GdhW2rj9mcUPRdZt4mAEUwxDeYsObasX7JZhA8O1
BaUFa22vV8FHVBQJLZz0zObfWfl+xpykfQNMzl2mCS5ff9u2OERzITBFsXdnd+VvhP2UTKwmKEny
AWyDEfCd+8XAmAY48LxM5r5AV2GOtz2C9q1rch3Bj95AurkaBj1fDQKuO9rZl6gSz13tEgOacORR
Yu9SvyVrR7TFhmQ8c2dE48xowqkb8Y1m2Ctuar99i/2AxAsTnJYQL1as+XcaHPYBT8xBRDRg80xX
m8G/KatTBYUvb+gAgu+rVlXdOAhXKVVpBTPPlPK6Acm4QozpYFNxNxZX/zJqfeajQOgw4nfh1rPH
RzmgnmlZCQktQ6fjWM6ZPaJ73b70Xv5DkPTUlAKwDLLdXvEAXTDcZJ1gsRxLsW1tYprrKTrrsbvq
HAx2afBhWDlnBRIHCizC5eyIgCgKKNrBgDKc+R5QdxdGy9U1LrVFZCc9iwja2cKL+Srmo/61cKFG
TRiMJm+Da9zMCzGY/5KzgvMTdxYM3AeP5HK8dDAOY0RhY1KRizo/Rs4Igq8lXteJZO8I12pnyF1l
hWh6sDGaKR9fBtp920mduyob6KKoaUEH/r4iw3TQZXlMRS0RIYEgTGHGfj1dJLInfaJ3YLfSpXn/
bCjuk7z39djztjR8ZrQFCQyZb8ujrJely+F1W7mKIWzutFhe/JCsHPwq+rZs6/7OAe13PXrpqz0Z
MPFQIm+UzpzVpxgFY9UG1fNUd+aSAC4oHGESUlN24yJRg3Udqsa4Rlfwg0UcHnJp7pu62zOn2DSZ
WR2x0SHPQsq8JJr6SB7es97mW8u/kE6FV60KPgevxLw9DA9lYJtbqwEdBvx82StUx+Z9agl9Ibkl
+CZGv7JHL1F4762sQTGW740j46skGM9sGjXCabfl3PSuUsU9n5Y4Up6dJVilVWvxQ6+u2tq8UyUQ
F7/BOqW3wb0zx7IWBjUscpAIXSGgEQu5HFKslQtqcBORmCk8Pbsu702K3w1cTrKHc22jTQCphHDs
qyo8Ep+TroXvnYKqeKZbh/rY5s5gM6QgxTVZBxKbBVERP4RrZITKECuhWLj2MZsPGz4g0cbjxRPx
LoCu2kPcJFQ0xIyAQ1eZTbPKc9ysQ9DdN8BplvHHZNJGSjtO3YBoE2ovhoh0Whex7R8F+VmrLJmS
O7cNn/ikHXKDpqAUGehAVjymvxLe9CDJGFnHvY2XyCrSHVFF/cnjVrJ2csu5YI6zEjLGs7Cj3SaD
iRiebgu4ZWmZ+arOqvxg1fN6Q4jwkrii4NTbiX2cJkIYSiQQjuHMOAxrYw3uSwvjhuhSme0dJBoL
tYylH23bCjaB1SFvtyVi5Qy42aWfTc304+KVJgsd5nOCQoGe2aKzB4DU6Az5xCW5XGA+9kljYCNk
qrxMOUexA4bPWH5+OG34OShCVY3pxK5JZ9AkKnyubKnsNrXXavbhYrNmJN82n10YXMh82KG/bFHn
qY/ez9obpjJ3WkQ/Ohi1hV6ZDUBlcjXKGrAATuRko6nY3vkobyDTPyFftc9SwcOoGdzdseBdxTZO
k1xM6pBM0X6KR3lieSaNpT1RpADxtyDPeJgjMOFfeWU3rHTZkBFfsoMgscdYZDjxjJTeW+jTwh2N
nAswBaIfq/E+Kt9g35pY+dxbCM3u0d0SBNwsg34g86oiFtn28hvDD/1NmJJAN0UeqomGoDzV7Gw9
JmO417ZlSuuYaOpbuzSgA3o5Oi4yfnfAHEGFhHSLSy04YIF8tEYcdl/RzT38tCSzrwVx0ouO9IwV
3oLnOXH9Skf1sXQ8QrFl35+Nomcs0Qz7IdLaczf/UDkGMmsYTn1McJJd1pK9kmddJTmt8am2rzFK
dqh4SQjVuvZQSqM9OL3AHKDZ2MQApQyTZFg1T+X0glJ8cv2DhYznCvEF+wBk0PkuG6Au92N+1Q2u
WrrtjMMWhX7l1kLA0Cc+IvFwgCrzKS39Y0WCA9wK1HGjdup7Aj3L/lH5XITMX1HQgJrN9YHmY3dN
wjoO8NTZRb5/Kdyc/FR70s/J4Iansv6sq9o51PWnljMbjCEt58lwrKc52GIasNNkLpuBjvuOmz18
dUP+GKP/0Sj6u7H+3/3xfzS//6XHuP3I5xl5/fdSgP+FLUZFB+4ftxhR0LXZ+y8dxvkX/pjwi++O
wfyN9pErDUcYNPt+n/BL5zvdK2WwGBmWYujCaP1vE36G+EhzXXIydMtyGEv8rdWoGd/pCzKLtxxL
sqq7lvuv9Bp15fza/HN0XUieShk8lW071Fu/drh4A2yC2+Ixc165yn5CI3IXWPyOSP9u89qNt77p
P4Ebv8MvisGQZDi/vijdHx+SEqGmZ11IL1MagpjRVrMKML9WGQ7vgu64QxwHstT8p8vJak+ksMaQ
bauw+pkTQEAqNBBsztkqjW/HtNhmUoP4MOcB5TnrtAq6rTXRe6sZjQ1FfvabgnFx1p+ntJqXaIo8
NTD5rbMrl6TsTRICgnHpqi5tx8jWNQuY7k5nZlEYnYs2vmJWVIN2ZSe0LbLUWH2xwtMR6qHwN3E8
besOqwyToWSDLgkShttuYayUhyzUqR7VBqT3venFW3bJ0cJLCIaLsukms2gniVZfd4511QTTbSf0
O9HXV0agYFz0wy7ByDgMpLHZTfmODPBR79tdYxIqaRh4GWq1MgmpW/UZ0zAv6NpFk6J8syyEFzHE
YHQAOAtbRPYZvgo6BG7LNEzpxpHRNgjvwC+OddwR1thn5rkzqnUsiosaESa2WK8knM0LYgzJtkak
0HpHdShSc48K4jOKREFZ7TznHr6UCqSLlSQPY4WfO/L5wJKxIR1vOmUus1U9AMX6XhWeuSX2GSqH
cwn40LtWuIQZZ8jHgjR2NmZRg6vA6ZpE1chEnUgQQxb7QqrDFFhiZSDKFFroH0g+IpiRrlASJaQr
g2YoxhNSjGGtddped/Du9R4KhxB/rkgDOI3mzGMklSat723dftdteYMOJFwnavysx4wws2x40pOa
R1DcRFBre+/DSrQD7FqPgCEVsRGzkgctDH4GfnQCV8BclOhXzwJVndCSXSEpeuFMqtFh5MkpmogI
bJvrybKhoka0KAssDloWbV2DZJYGu4XnNQ8QAM/KPRDAvA35KheFtiJmLoZHG8TPoFqw+XLX9sAo
0LpMS3zWGDNk1W97WDULr3EOOOqeRjmhjO0ubjtae9y0m8kOb/qI+ROmubsJ2QfG0hG1THMM2T3v
7enUa2mxhwyGCcZ2T0aHC93LLoHQjo60x4VtyfUQvbkxOz3d6B+JP8RuOGVrNdjpsrZIKPeGiCZo
h34uuglj+sSaFtA5xTEPtHOA3LnDRHMkh+a2wnC97OtJhyTmvlHHNqccGysd4Pod4QwGJHEpLRCr
tpd9Jk0H26WY7nHYlHPnFAtBVb/EOTPJ1KmJHPCYkAN4G9Zp2swDcESKdMZgXgL7GCgusTzRBY9i
jVk1p2FXNQZ+N1aV2F7bcwy8hv1xM3jpj8JmHRhAAaJjPNUtcwnZVS9FpN3GdOyMehUnLb4WU86N
AAursVLbsTXCbUTBJXz1jPHz/7J3ZruRK1mW/SImaJz56hx8HuSSSwq9EBpCnOeZX1+Lt6oaiQYa
6HqvRD7kRcYNyZ00s2Pn7L12gyvrYYfRkRs/sZzUCro972dsQ+cEFYCW/E4wEzcBmJxyCt/a2CZJ
RHoOJiIiFAjYpF2Tj2Qk7ZVSwKy449mJpjKMbY5dpQfPYrzEWPpgRTdeUa9N6jyks/DetRhiAmpL
0oB7vyJQy7MK8qna8kjQWPOYjLMZN8fakm/GXBtOkmDECQiytXuEBxqeH2qJFFyfntJsbvG7xgr5
uGlVPQbgk15DwEqVEOCh9SbzcW5iiGFpMI45RDWywmMBCk8XUeH3DeEZWbANoulYy/rg1rIZ4xoB
NZ0MuCKz9Iwg+SxPVe8LzfpNAhSGJNPU+lRcsyI9xMSe2Us8bvtysGnt1G4Y2K9QtmDTyLcUfAPc
8r9GUv4NCm7VRZC99Vr6EdMcMZr2FgnUn4tibNDYL9AddTAQqbXgmysjlkT1R5sTGQZa1O8YCnsx
MrKzOhfv7SrpoQPFZIsG6xb69VUXi/FShb3fyfVvlEvVM502daMeory3tiXXfJA81tMkC5qk2E8L
7RPTVIAdCX2L1hsXraOEU49oubgNmzLOJTREan0q1IRo3pLLtNHtorbyxGSDFyBFi+Ev2jddY8PH
ORXoh0ySL0nDgTLk8XuOUx5DC1MfVf2YDPHETrPvuJ1sMtQAI4+Uybx0+afPNuTZVVrJ5SMJmmp/
MGr5XZWb16gOaQ+SVVNPwWc8A02pMHg4IldTJzUQkqraCfrVx4RJwMW9Prt1SVpM0ys7W/lVGsJD
BAM5QOjVdsKEakHqSxas3NgQtsac381Ius61knpzxzUzbl4VifA12EvWvu6BTk9Z+2Zo5gvR3+FO
121HqdYISVAWXH7IjHiEKasWzgDQKy3facBeJGE/ZPtKlYtiGV3zTl+UYz30YBWQvi8EI6MdLpyl
ZF4jaHEOvcwuvHLDlGsRJBCT7BrUgISMuwcfrBKuKSf18EzckrIzlWGBR5fN/hKk017AxdNMVzWK
7JZHgyfGwngKO8sf0il0BRdgl3iMt2VWUUTpqbSbJcLY0kV7HsoAZ0bXFidyZzE2kXwqa1b2bmSf
Y5R6hdka+6bG7Kdo80XKF7ivRQZ0MGIAuvRPpYxIYJ4AwKXVVkDYdrqCxyfGAEKCjLYEwsKchi/2
khuuJD+6SUNptRRXREUZDwkPoUUDb6Azv+oKWul1tNZApTR3Y2t51+v4vdDjH33m9NCk+VfCYR0X
Gs1sBhzgD7EGxL6lhtZOXqLfQVGR8liiJ6a4J4LKKlYf6ruUxYx50r8y1YbCbnueev19rvVmO4/K
Lm0oL5bQ8rMRBijfztHGT+4kWQ06ZQHCA/kiA8ZBYq+ogyeK1rOdVXsyczbMSN+6SayhMeFWlfsX
hUYECorATRR5dDPStv7ROqWGEbjzxOMUo+UHvGegQGjPEQBwswtetK5WHqj2OR1qcnsTOPwEMRTt
KY+nVzKcs9sCtoPIigl/w7PQ+MUNenko+8xtnoHOzI353OccmgtzSQUyPoML6FRNJh+jr7BUI2+h
qt33IT2bCZJKEK1ksYmrvpasQvGIM5d5QzzJDwgYgKdXymtVzsdGLfdDo+eowPJPa+5vZD8BDpzq
juMbkAhWzRwKLqTehVj6uJAlDy3M4tsqFOKoOcahYCayGEzRI/sPkKx8Kjkeah7neleHsgLKFEu/
Hcten4LUmHBzwkOWGciOEQZzpXHQiPXxVMORi5/BKMCvLwgS1mM1OtQUULqGQsYcInJndPmvnGJi
zponSxBMNaBPzPhO8K+oKbUph23HMYBgCLiYjtrgrGQMTS2LALVSfdKTdt82a1OhsgSlZ/cslfZX
R7iXJxRpK2vNvZtqj+S2IxndHD7gYdG4hfTy1/HZRJ93EhUnu2i/B5CNTGpXz93DsNq/oTKPO5H0
L5UqAIQ3z5nePCdt+RArH5fPEKNnN57zkl67oK6BVeEmFN0u4QfheuarTpUTS7ES9em+c0ANJyaq
Bz0gDgLNJXNfmc4dmQBSM8DzamGk1uTZrgR6WQnrrWRgbq4XmAh19x0N8ZG/BfBq0l5C/AVIqyrd
kQsK9SXMdjBwvFAO/9i2RkDnKjjC+buJwrzZxb3aoMZrbkFEXhGFNgnBRuS3spZ7ko2JhYE4inIC
SeSMNDBNnPD9PGuJdR7xjXFxJ6vT7Gk2lDC90SIiYuy/2CIuM0iHTZ7gUKOD912kkgtFBHKAbm2x
PVQO1DdqeqiDGlufZdhPY5l9hEp6WVsu29gAK2cE0RXOUK/Dg2xISBHKjGDqECIftO3rkNZHKo0/
0kCKoBZ3d8XKNUcHxA4YBWcQ16SYcorJRbSGyPfXUCZadZKieathwAAj9FxY9afVCwxRyiUqh5cQ
nSXap8xhJ7+pjHuh77QmBVb7Y3eYDTBrGcRHDX8hX3/St1CPo2ySaa8ot0bnDjkwzGG5wk6jaWa0
LSleWXhUDNqLYsSPJuPT4aCyXlK55zkaqFGWX7Hiv8KlO5a5CbvQlHYl5hp37YuRVBu7XdYrfquC
lu/v+dgoTqr+xdfP3LfPwLw38UMpWZUFNqUgia5pz6MZTM2VZnAxLJhWEV6Wz7EXJeNOloCR1IR2
yhVb/lDe4wlcBQUkQatLwUBYRWSKnQ4uGd6aGesopLDMQG5RhGTDagt5qiUi9LnCnmjh1EIwQBVG
+2ca8D5iap/t6ZAJTukqZqJr3EFStl41my81I3oHJGvMZs8qldIelHlhYtg0tb+YDTVMHhM0h6g/
mb04JcmDgHCymnTtFbsXAj4UxRg/yKqvcNNKbGJ6nz2Nc8Ay7eCV1goivEJn3+tbZv9a52pJvSec
wHQX8OQwrhUiJWhUS704ZskAE73+0Ib2eRqXa6RG+0BlcpnOckd+c+kKPcDmPQT7pWPuCAZrbwnk
4wZzOkYV8bvVHtUBhAZPd/SYpN4iixTbJZFvsmkxBjCYk6daCZTyYPRk0QQ8GI9sPpX5uH2L4guq
jtY1rcjBpufG//iRjMxds1R6lZxnI3VB+LIpYY0x4gZwMCl8O4JIxnDcR9l0S0cspdGAaUl55Aoh
Zonymyve3JfPBgu7m/O9lNMW71r0xgVvSGOoAGNCn6BOvk0iYnSFdQh3uCIJOpg/Mihb60+vqOV6
OX5Am/iRwn7EvwirMRwMohABO6rmU5hVm1Ia9lU9nAG9umaa6zu005thkEHUwtr1JlP5Thm3U+ge
0qqkUjRCvh3wYbWev2B6gkhUM6WwyRYGY3KWW4KkgggBeP4uY2xyk0etokEakvgqsh5PG+0cBfIh
61NlloZbgYxdKBQh+i5Lok9eG9/UPTshij+l3Q6QgWBNLrIlAw+BFpktUAIXmw7uEsQYadkZIq3f
KLmxFZG2UfrYJ0Kdt+SOv+UkNI7vISU6lCFINna04Jt424xkOVsK8JOpagqfruV7ZyZPCRJnfo2z
ujSXWmn3dZRcki59ahMKQ639aQYohtFs7OxSXNsmedKStGAInX1gFfsBtj7Kn0iIyWgJjXu4ILQP
ppecqW84/6iJ/dPnjAcW4EjtVH8FkThJirGVh4VwhJls8KVeOUlHcANXhHEO0acveSZOY9f6ttY+
kKW+jwapag3uykb+bbr2J1a5UAfyDgKVspIBaif6aFPl3VKXXzU2/KZU843UtK8ImekGj8ArJXYA
GKs4IS/oIHonXr673JqcRI8uDEf99VeQZNsb0+SCv+xDzNyTNbAOTv3cSsmHaev+nAjaD5PTprSq
KgK6Ya/dMPc6tNK504j8XUefsumm0TeliylNL/GqfRCK9lwM+tMAA7bSo48BSp9TJoDGAhCnpmgf
JFgehzF7greSojsIu3WCRTmyTdvhluM/zdL5RWLzjZpfzSb2ASPaUE2OOtBJqYYPHRAaFiE8hbZ+
V+rhZf0UEkxKdhVmkcxVoOuf2y4nI0LbWO10KMg/aA3rtV6+Na7b3dQ+7A7iM/55bkY8CiVNr4tS
7sMC9xuV4QdwPlZ2sDOs6IlQTTaR8DNIDW+gKe9KrX5fP2/TokYL4kueph9cgRHwKNywo8r+zOLY
N8jh0CdA0QF43YbhV45JFMobDaJ5SCC36Cw4I2bsLV/7TnqrQYiBB9OMdu3tcJyNIZtarX8GOuqJ
vggvyRCklGvldWJlRVF0iSIAappGVncrXkOFqKBZZiQ65xrIJDA4I/35bqxes4wHBVffbVvjmMr5
lwL6Op/iS2C2DARDQIl2ydBjOrXz8NVOaCGsESjQMjdHmS0ZtxsYJVNP8bpEXigdmdxcILU9DXb7
k2P0Q9aMwGTWM2eZ2N1NcCSKRWUaVWPoVBOcYExEcpUCjwD/BB5gK6vTL9czP52GF61oEUFAK/qc
DU5mrN449cVpkOXfqSTBFpn3BteT4Y5KSZjwGF8KjS+6VpPnLmEIlkB2JAmClwQjusJeXGNOlAMa
xTWnRRmNTHnn6KAx1uRc+7SN4u/6+Ey7+BoJzcQ6FjKXsbdNSyVgTvVHRw8yiEMQVGH32icNAYOV
/KYSmTHTHViq6cqrCP9gUO6jgpljWE5dtQiGbOlHMM5Op+tnWAjv7E0TCadZB4uvnPPDLOfHGjfZ
h43/LD31tlCuLLWEVgq/Z99vsWnwruX8wFrtL1kOwHwaf6uMuZc8ydz2i2dLn98JjL3XhAjAugDl
CaLHySSpciVaMMzDNYPOEAVQVRmv9QD3STKmt1lPKu9/JzP/P/ZLoaHH/X+PZp6zcvis+/jvv/sv
//l3/nM6oyj/0g1q3XX+wVAFj+N/T2eE8c/cRpMFWmOVQYz2f6Yzmv0vQ6a1jj1Tk43VMflfKnDN
/BeDHiEjpFZUTLim9T+ZzKia+L+E4PI6GJINgShZtyyhKAjO/13kXGEDXIamGmiCVbAToanvw9Wn
lCTGpRLyS1ImcLlT/PE1Fw4T4cYlN0Y3JDcwSju4dIL498wacHbRSWBJaC9xmhinsR/em7mme2lA
wY2nxcICWCwbQju6S6taEG7m7lhIFZrSIlYgJBklAB6aqssgaKjnunywmB7L1PYv3GRgp9c2UfKE
1LHD0CtSa2g8UYWr0jfrhd7RxPgCZL7RzETISMNAQqhBTHqtLhiBSI0bJ4l/3+i1TafMMuik8dmU
L4jM5W2scQuoBlQNKmzRPsBHZP/t4O1QDq8BseKOoNLgOj+TnGSlTM8rEEjha0owkZYlr2Eb85dk
eNkUaAdNjSgo5QK8TFwTGgUNy7CSp9Fi0fvTdLfsiIZoLADucVWfwlCvKRyB3+Uz9tNJEs864Xxz
2v0Jk/4nk+ffUC2/exXcTFqdAzsitzXxx7zkSt0hmstRjdBLtcuHOTA4zizrFbv6o2rNPSX5N34p
5mOR8LOs0725QWJOIMUgzzdlJiExDhD5JNM7zeF7Q/oTTwiFc1h/T53FnQY5ibg0NXcQxJqqA82G
/l6Aa0YogzfNPpSNzVSkd0vrr/StHhxcyLdeCcclZzYLcMKUL41hOVNo/klmnOt63UBnQGlr6kMB
Mb5UsFNJH2TJG7shr56rOKbFSyOvjGlxLZX2V4flcAagdxBD9MyEAOrwPMWrKRY4E2I/38pX8bOB
AIwZyjbXyQ/PA1L2oiAluKowtk0NlMXmuXJCymhDOCrCmO5Y1GNVJxsr95luubXUv+jL3L1qTfdn
gZpv6s0TXZVn4Krc1SWk+BitzAEAKHAkHV3tCJ+jpWGDYZ7xeX5Ev48MI7RJmBvom8wg/DeNgLcV
24AbEUQxziwY5+ld7A/h+B3EQL7CeiAYhjI3AmXgSn31Difdhb7hKUQ0aKPAu0+bAhR3RIZqwQep
UY3PYAYDPT4CJUCdFlQlxOShc2pxjiVSn0RK4EI/5SctA6A5yoHqWMVIdGdpfViJaZHBCaqPnDG/
gITkGyVIrViB14wQXzSB5YcT3fsyTR/5HFYYBSG8QJa7cknm9w85ttUQmoSeV0TTyHsuoQFlF45S
03hKEKNsozb6scoy3I1Jcy3yGfgDDP95Ae+YNGq1VVPtHQEt4kTIG0MduxOANF6IiHnXWa1IENV6
ahX+iCdzGSUIYdjoRmh7ibyaArrqDybTxCH8e4f0C1YhbXgAbrYjZTK+Y1quZjQ9xiX9GeyKdg2G
KUeHRrE+NZSBA88EDJdlculJkXps6Cf/nVvmN6PyWWBKdFkKEGXhSclKww1DUiOfvKtdhhV9y1bO
XDJ/a8qOqPoGrFP+Pk09TZMeWypBi2ynUrsT6TyBs6NMN9qv3pTx4XJdO0C/+RRjO3k4bVLGjtEW
JhC+YpPP0yfRfc6MyIsl0maHFv4WQmTGnurAXkaG5RbeeRX7nZaReYA+WFUKwGqEaQzScFUXWLCz
ujbaTXqVMc0Vy+6MY5tqO80O0rNpGh6iQWBkzbk2gKLObKLaPOMjjcgRAdaRhB7XJobVocLXHyP1
73pe2VoQUWkAnRxbXqVYo1SBEZO6AdomqxwyCFbEavI8L3a6VJtqtt1YgFeaRIf6xm7RTLKF4HOz
LgU2D0IjTqRDXtLxgxE2GCs6DBUpImgb8WiIWNljgyNxa/UWVKp1T2dCJevWSndcuYcDxJ/eDZiZ
o2KXD2WRVoeBH1aTzOGMDCnDLHA1Of6T1IQDmPbTstAJpdc2YrXZMc34Vhd0fhVrEnCc5hZp+0K6
Je90SWi6nBfDLXiyw7uSJFR7Mru5GpEuZg4HyWre2gYbJL02Ug2BWfZ0gcKUdv7IqJAhAR6q4pZZ
IPDCtVNpLtxVizINfHWnInQEnrKxOF9DHhVOT6TO7J80rzFkNuklCVAKpivBqk1OyhScpoVRRKMN
OTQoLrAVY2SG3TDWKwG9jSS1mv+cIH/vS7Os/TRPrhG0vUQbf6SYgRpwxIAWmyP421HeWhy7YXS1
yny/EBLKnTZXCIU397pcmFt9Ej8o93RPHlXmuIQiOwUWUhc5HBt/VNPp6oGHyfE1ToLeqxggboCu
cwojGc/7FeIcpj3H3Bq2Z01fIM4oKMwFVd2osmkMyLcKGSZn/E3fzGPuOrsNrtVizjT6h4yBO/LS
kInMRIcU2U6r4pdWWTxhz/QE4rXrnNE+Rd+XIZvT/hYRar+kY1rMqnPA3H0Sx7D4EhPXNDQ+wZwa
vgnvh0RD4N0dg4aqGrbEnSL9zuR0S9he6TYU60NJyIHeoBcITPI+UdxfjNYC+De+QZgBkWw92Gq5
ONT8LJzDgEk11ioaGhKF5JAcHaOgi8jrS8YeM7+YAMuoYDsgX5XaHNdGVDWJG+czlGWCyl0Jkzrp
mFTueMbJqO6WX2XOzkRhcdAqnpWSxK13bEKJID0zBs2tNaSzpwbRD10jCDypwvk4AH1w21jCumvT
XGWSv5qZGf0DFXVzhv2WrKz2BfHSJLQVUEg6YU7LKFjR3lnQXMxhegmMhMtYg6a1JDYRtagLBYg0
AzobTETdIse8L5r4q8vkj3JA6dukVXuLiVWOArCNbU+J1lbffcxNyWxKmlfd+FWMCEJoioP2ZOU3
8vQj1zqSYSHma65zr+QMpe8bmrOzEOkaZJW81TKQgdmUsoCWS9gQ/iBlwL8R81TMn9G9Asgcz5iN
mWHH8Ga5IEvEPqkV/oaOwKSmOEahfq0g+IFgIB0qh3VbJeZbZs/NfqFvxScDtx61+susEuYi+htp
uDgf+FJfZ8Ks+GpBBCjc+mNCCSrR0RdpfoaBUPPAVLHfh2wRABcYqrUCU33ypcTwnUaUGL5SSB32
bRY1rSwTbBtq1E4JevhNPRtgCGKhRmijR+O3nFUrX8c8ToH+S/CIl8bSZTG0xxTSlJZyFBxxu3Df
rVuOtJm+X1pvU2ic2H8/0ZSv8Shq6aEUqTOMdxHnDYDZpEhTDxjbplFp4OIifdIMKj2r5X4fjh/s
QFizo9fAvjOPhDHxMVlvGXnSmnWlzE0wuynRR92/dDjC5u8qP+v6tcxuX4n2lWSf5J2NzW3JGYyz
bcRE/qI65ESC+EcuOPEm9ScJfVAxFnK8vqvwtTIjbCfemP3Uyn4UyKMAOcEB8wWKHlJPMNS5k878
aTlNPQpeZDEFOs2SaCU5NBinAcqLLHRRNekbkAfSe4OJHhAeECT1nGUIMMgDMEeSqNJhO9rvEoKZ
RlwgYcj8HSuLSkZCOpTIT2oa7XXJOYZG+wg+A3mk4smD5etK7XfMqMzks5shCQoU9wrwB7pgMkNw
Q3ysDg4AKOFXgutsFB8SUgW7fbLpfCgxdVf5Zcnn2h52tbjW91FFG9FNt75jHF9fZSKsG5RgeL39
rho3Zv4oYKdpOVnmXE9sRvLy2wCoskGHZUjRnSfld5gAizA995nkpGnn+AtwDOUyNuiM+n2ScjKv
x0O8mfKH2VuOEJpnme/FSFhZhLYz9+vqV15ZD5Nyj+3UVw3AZUW0MznoKW+ygry7pj0SJb8r9eTA
CGJfdMs+XigqKPIig4kP0qKCaRH5fJhpbnFC/TM/13eFqJeb9oupvh7cgNnedwVahUl+NyIFRn98
Goh4jryAPm5IIK5jzK5i+pXpdZgigVn1+4oe1zCyMz0C2yP9japPFSe4Ug2QKYIczsmJ+XqAVWMT
30kUoVQhU6pF9bFyQz3GFSV06eRE1va7gs9j2IySZwfXUJxRPc8xhVwB9Bhp2m6QPvFxRPJFtmjD
H3DS1hhJ93B9Uh0MIoRe9uzWs3LLl1bzv7UpX4eMIvI8UH1SrXTSlusHKempI0/3MiJYlzYy5lbz
pUwOOWGgfE9acUCBAtQQTReKRF06UxDQnOqmY2wg233LP3lZGhCoD71izuKDE41AGObbOt3BNa4i
d+BkcA1w2Qc8qGupGHbcZH1VdQqaRi03PbRUvoXGMGN4vk1gninbhmO69TE2hrHDjIZGO2Zu4Po8
skpxkVgEJncJ5EL7+E792BHasThw1cJlZU80xn1B06h7k0X2VXoiffRTOVj4TJ+z23AFdNDAXHHg
QGAHgpVjLA6iktURO0PMPDIu0PVdTaC16UtcSEBnEgNIShaJ0AtRvNAc3cjwgm2Crtl0tSfIqmO9
YjpBZ3qTfTbrXQvNz9wayc4oju2yI2IoXZvQ+xLrR8qs9ZCQZsGbNAqE3gfZZKvi/lIvu7z+Hsuf
5A88w3hX1HS9N8ONIaj2QHuoFi+sEebGu6FlXO0VwRnhhlBO2ARy+1nObFyvQC9wFSkHXqu6/UrF
lmHpXP5UnNjsHdZTnD2TGY3l8nfkeWEyR/LevmdatMkhrsyEyZ00eXKCZZeiWBVbQKu8iN2N0JKs
2PQfbUvfgLuRz/vHEo26d94zBmA5oQB+MG300NXyY1DccnA/s+ZL/DbE5Sx709r267zJAdCRTM/5
pYU0xK0pfaYV3gY3FKDYh3vYhNhxZy/nvwW0XNe+6t9ou8CwWocQMw4FTr3Rfe60HXbiEL6GZ8IM
hLii3hloNyob/J9VfrKm2mFLcMrPIDwT+mrlwDP3VneXvpGFEAZE6g3FX8cbTBbULZsu4SuZI823
bR9Aqia8YCbK0A2AaOiMLXN4chNiJwM4Kh1my2FIZvSfrHO1g1DpRe1BLa4i9JZmZ5JKEe8NWqWT
V+ChWM6I2UyL0bEPXwlecMEM427phybxlOjaiNPMKL640daubHrP+DKcCtWKi9HTZuli/w0bX6Zw
RUmGayvZ1+iTaFXjImpdSXV7theefrwPEYIVly52589Z2TK4zFrgLwnwAXbV9km3twBiUswGNpMd
INAacl+vRyx04aPxbIH0SToyBbc2/HGiLjkZ/QnMTlkdDWLJKl576QFZnKYahevQHLrYY/gy60+x
6UepX2fbTr3lfGyG0cUBzsok+/knDy6tjkwwgaFuRi+9Y21eTZkzOQbbBZo55dHiA+hn9YcS4BTm
CcEF1AxXv7MZeTJ6RIJ72l3EZlFsDeWQooS1t3OD83bPcje6kyLOOCXTbZkSI+lGcIWS4yjdBXt1
FN95f2rShnvpliVUpdOzrb4qygs4NGhBXhRa+/a147tUXDU9aWS+cB5E27YgcQM7FvP4EycEi5Q+
BCBg2jyJjVHQbf7IxiX9qFU/m1/TDMWRO+AL2qrsKC1iK8RKzzlMm3Lbc6zM3kKidkNDT/J4IACH
iCde2FLZyzYjl7XA1Xdqe+SfoGJFmDEcowA947ScMXHi5sInRXGUsHce8H6nmgspDRwUjZNM27E0
ZqRhZFvSCdBoGiFBcNjXxg8FIikAWgJe3HI45901ukJ9IreLpBDkb6Sg4aEl606GlLHRudmafm7/
MCjJEhzeDjlyjHtpJ6XSRsYc8ZaCQ0exANxTUndicTtko+dBYR57khcP3R+fXZKuU+dRFbViz8k9
t/h/fkgWwJvUkve0IOGBx77xOXWjpyS6NbIvg3NStyOxPlq5ZeOds313S5U90z6x0YzLrOP0ctTa
wyrOh7a3TAZKpk1kkgZXRd6Z03GRDlF4TLRfiOO9esgz6K++LdxWPBV48cUTFTrFLpzlbyKHWGbE
ZzCKuPKgAxRIAcg8r+VcZjg8utzB6d1EINlcE+WCvJNLRk4kbhxj82gHyB0+a0Dp2X4lVicnwiPT
U7nw//tDs7eta/oWyE8u07+s9fpljz9K9crysl4rjeWsM5clL6mE33bkY0vSWRZ7qT80M9vnVk0e
cAlGjGLckr5ZitWAedImONUnPl6KfJWUmDfDOmq1I174LqaGmBnHTB5i9kGLKcQAkIpEIs3wVa6x
Nz6vAGP5Pt2xW6v2JlRfAK4G9Lcany1XgaragPbzx+EhJD8Ozwhx5MYfJJ+P1JOdZ20paEp+BAZS
jRWArgPgDxvpGdI3DZTKV0Dw6nsdfBqsIfPcpwD/vU57wAr6ouWnLtz7neybM1e2nY64iMJh64FY
zJhcz53plL3QhWF3Yt1w0LJCqBCE+FYN2ylGEhLOlXKnit3kxrMUnnT+F72IPtsCJRSJP/VvRrj/
aiwumw4Rpuiia1p/HV3uKL2iIhr0Kyi3StvVH3L4zNx7dbXVDw2pVPsc8cOZnKoPRb9AoUrZvOic
eij98STQjqFc+xb1eTKxxV8or6hNUCNwQBvjjoUTD9eKc+Avoz2r/quwo4p9f6587YPyRGKRrfLh
E48XnXQIbv+ULEcsXqF6Lrg8Knukqzm3cpqa1bHUSJnXIKzvKlpa4SmzYAycy8xLxDOzMRqbdenx
jujzGz4ltTvMREAiEIKOhCGEPpbtLLrHN2raOyK9CDBb/imhmtnesOHlaOOEq9GB2+WLF+UfMGcL
/hjnCSmek8vJGX8il4HkKwlSRF91+6zWLhRF3uPBx5hoY2DrDn2xzcmegc33qslnChLqWMhkZvtO
Zcuf4pfJ75zQqCUEvH4V3hNDDVKCaWatz5vpNlJlrvEweV41erCnwU1HwhF3zTdF5yTmX1jfBF/k
GoZuzg1xoHS0aZtl9MSXVr7KaoPfVkFLfYV1h88hIkgxeyn+qUis9h5/zjPfD8/uHuz7O4bOuHDH
1+idv2wldni8HsYnsdFUgjIxvWQMPeRXGs8HC1sad76Ye8K1vpjfC4nn9wAtJN1PjDq9m7nzg9l0
x1Z7WRUm+5ioHgAvHCBTtTPKI/I+9tGJm+BdsIcsAogx1uoQxhbOVERUI+7S2rM01G1UCmhD9nh3
zM7rO0b9WaPsJ8ny+MYi3Wl7+0ml31UIBCFzm52LrGK7vykoDcN8Tc5Gr2qvfeF22Ve64UmS9qD+
CtGu7VuuwEh5zjaKg3d1fA6WPbmWPDxb8+7T5Iuf7L2wNzlxUmc55GHO4rCkPsVTYW0xPWiVwz2O
HSMnaDrzuYYj+hnA7N6TP4HlchE0qYQpZov1zUSLRIXNNxK5uqH5epTtVebLGFLqgJuJsldb1yLO
xWavwdyH6BMWwXWoz/bzYq2/khV4QIXn6jYSRpEoLff5hMzPZ3N4K+k3on5GtfzbYz4FIXac9Mmt
+4cYEv9VVb/tqeNdY9O7xMWyGyWxmxtjE4kjvOhRu1rzfYm3kRQ8Le2fhvGEfE54oxDEBleJRspA
0w8FdPFr5fSh6F4RQXAorYAgA9SqJnJbnVlGmOV7V55AAjPMb0nYq63mEkSs2QU1GxpnmdG15fXT
n0QGMLLBlTGLr97GtogabUFWyV0VEcwkXZvsVFNoGKh96Tyr4gkp3xN+Y2eUY/cZUUPVO52VHvp6
eZlAY5siOOrLEZkC3t9h389o6Wv89A2+SJ3g6Km5q2i3+mSvs1lPOZ6PAG2I7CBaoxYgD+wShhtM
DOF0J6zN3BPKYpsmuZLzfmzR9k3FknjE3QBgo63TpGmFz2VeVaz9byDaxs+me2fLQAbr4B7n+euM
KsnXdendjv50GeKUYLalkxxSbFN2NwbzBaYdwEAD7NBJgb+oywb9MHXGXjGYw4ZSfq6WMT3VxMh6
owILyUiUajvGCVI+1fTtSvo0fpBKgyFXOvz5MdcmvKBmjJPKypEX9beyb3dSEj26GSX8LJLGKeaP
UONQJ2PumKgm90KUY33IjlN/4HXlMjSjkgDpiGiqamjzr+WPASVzgkyqPoiFUwgWW6Cg28PiM3by
aPDpx8WgVanOhL9Cf2XGE/8d9JRNU08eKSZsj+wKzhKoQpqSPxtKeAul3yapH2izq0g9FlV/7vp3
Xc1vPYLAuVxg6NOZlIda2fa2eRNlKy6aIm+pE41NGBUE6KRm66B/VLnyMG3tChvrmUFzMcD4LRsw
e7WA62dsss3XJUVUSqSzTkaMV0c3iCW2ZyLgYx9ryWu0qYXx/oJcKXZK+j3m2O0NvgmGZP1vVP6Q
F6I/tdGaK1wYDHQt2iNt+shIDKk6mPZdPZLK8h/UnceS7Uh2bL8INOgApkerzJNaTWApIQMaEQC+
ngvF94ykGWlGDjnr7ltdN/MIRGzf7su9nOYh8ZsnNUXjWKL6oYjZl2Ld0FDWlQUAIwc+Ql9kArm3
gL5ao6A2JbTfhCuSK7jBWmEL891L97G7MdvwQejwyBJhYraWR+UKn1tX8homHTlglkfMiRM8+R7T
eS7VabCzV0vgoJkgWOETrPUm9Fkb2NIB9eCaT17ncv0ePJftUns7h++1431T5TRCUmYi27Z5dgkd
dG9sziTyayTQMlvQms6HlXu/BdUqqxbZnaVN/YGNkyMkjBW73Yqvlz0cmlrd06uU0FmEVXoJchpQ
H5PlvubYXx60J5kRwhom7ne55UOt9cTKytCzy2SJ5gxZdFJo1QFVCUWSv1hO9Zz6wVYHLrWmk8CQ
Os6guRLII1OEwFqFqH1V90JNAX2zFScGYmndS8zrfsd5bvBx1gGxB6YFaqaR0gbvXQeLu9T8MlNu
E8Tjm7oyjiBHGINoHZxZ8OxK6P+bJMiInPnWc3znGwWe3jHnrqHYGdgotklGISDhFFq3DOL9Kf3E
UT8+eTmQSltOPyA6Mw7T/EQjr73LLeDysZA/eWGVOyxIeIu7ZKfUVGPvA0oqocGCIzK8NUt7Gj8A
/vQWBe+V9SYCDz4TC5idJYjQjBc59Pam64typ/V48ZbfXYztxywpbVo6Du2qY/jgmMuVfBGD9zhK
ZxeHHPaVTzqQVNBm6MlLJMK+jYLpb2iY3sO84GRmq+xrarJDkP7Ie947kCQODMwJPFD8pKd/bJYf
nYHLOT/wkPvDDHu0EgzeZkUHYxPyZLcUE1hcOGwbsn03xU9jyzW5za6utJeecP9InRE7dKrpWelj
G0OVJh+i7mjDvo4KkQk0gdAc3GkhgoNzjzfzBVDRtSjCZB9NSDTRxI+k2nHrhNnRjyt57q3pa8rS
vfZkwm9mEveMkVKm/FZ0458rODl6F8/m0D14M7XYQnSbyUqbXWnIN4obqPYgejv5L72NfR2XRD5y
1a9zniQJC/1VDpjH4Vu4AvggNwmm/5UAa+oMd1EBnjRJFh1IpGd32WLKaXqlKvHOaORblI3dpp1J
Z5gVN+vwporMiPtY127UyEfIb+0U1Ty9LHVrcrIWCF4zrFULEk5SxucnEI82dBiz89z5JZuhxEve
POJzeBa7BtNd+zxP1b43Ayxk+aPhEHhMUoRdZ4Dw4XgBT9ViXmcNZ6Dtk3IGMgSXoHyZe68+xVP5
0lUVsiAyzeBWuyzhcHN9WDUTwpGwzNuAbic029SB9oPyDsvWbMhM2e3Ub8AYPhqh8dFzeYWVQ26b
60AKcKwJgNbl7gvY7Kt2rPekHz49IU+Z2R28kfsQnDXlUBQSuPQJmWxqndfWQwFuE2dr4OLjqx5k
e1m+O6LlFBrLjyFHlMSycdKwetsShSpv+g2komfYNT+fgVl+WO3Elsp6pzEe4lNOPCOr89cxZ+Qv
qcuj4AYoLBe1IkaeMnOGbb8C/zNBIRrvieuGG6sJCd6YTylJrItO+zeOkHlrONWXVOFzDAf5NMCe
7uHqmNTc4Tbx+MqYbJtdj5xoECbki0FSUYPGm61IfjkpxNrpAy59tQVshwTntYdBS0IygbwOs0Gb
g5XTeRx+lX0BSJ4nWUoOs9Lt9xTpnie3YobOHtlDYrCPv0UekwIGNrZpbIRd7cYrCkn8FUDGb/Jp
wbLU3sikoLvOjV9aK7eOlopQg9zSIPYy3tJc0tLoTDgBvGSecJLGM2cAFSgX0B3fo46OLX2h3ArQ
seh8uxWyG/YlXx8XoBNVRWz40ra5s8qeciN7Y9v8pZ5DiieumHaGIRJ8foFJTz2IeetA0/1GtoEC
TO7hiBDjQUWJB8crCeiTwO3C92ty7xo7Mpnk/Y+oNO4VUdq+rV/jeP7FUmGzYGFhsTA7Cuy1DZ1y
jdOO65k1j2/h/Cl6th5N8Yh7Bokkx9CkQvEpR5foRayR9aZd61XYXnvGDZbul8IUP9qLcCHwm+DZ
FqwDTRB4G9/yQAoKMv+QoCnc8yJ7A6XjKSRxxPrL/qKCHZvvUH42mIu2XYVQ3S0Q5bljZOrQcsk1
s0Ln6UadKPbxEt5Xo0rwcKZzsL32yW2IfYxGdTunBCmN5tssc1JQM3cFPIOvbuueoUiyKrHImfVW
P5ylDC8NR9rBK1tjpXWpcT1Aqllm15Lm+g15S72OiG7SLPU8BGcyy39RXDzMzXgR5NrWqUjs9djj
IU26syVcODrzsCx6+5m6J0FBEJE6Fi+OF38U5Y/017IY5TFunpOuSo6AUcetXdQ4A40XkaNZmmA/
OWo5tluPQAVummCfS86vrNtnA9JfPB6qkNZInaT0hGpo0H3Jcm4iYLovvgjDyo1Oy0OcpsbatLqN
bTqfAXOvbViwmGe+u06++KTiQLNCoZtkYbeEyVtoNcYSlf6paR3gzu6Qoo3dYVsi9hkGQ83FC6wY
9gm3JacP76JguBNhbLELeXOnAuxopJgs3eg1ADXY9CZ6RUaiJXwOoA7tqBL68u7DYWCSSbuXOfEM
1ofXQExopHQtzKPNztzMdtl8cDwK3tTYv+cujmozEgcnY/3XNZY6CK/ZTjV6k9M+q7G7tFX5nqfi
qv3kgjXppzHotIkQ+8tzX6LGNi5KSeypl36o0h3ug9UYN2+L7Xo953a/Lvy32lP4eRa4DfIt/jMA
oVT3bj3F0W1k9MqmNtOtK2KcUCS6BS9Xx1cvazXEOGrDqnIo146JVOCpjO+7YR/r5F3Pb1am6m0X
Yfaq85ekPFe2vI8pL2du89j/97QS9YFzbLzliK9M6EFQOCR+ynWf+uZacXPNy45gfUyQzZjnp7kd
L/kICceqGZ6z1F0SJ1svBVFkJvW5rP5h21smfjN6EAbnESbeXsJCWHUSrX9Im8dpJCwhxSmxGdl6
l2XRUv/lQmSAUx+UlbmlO+01gPNB7rPjA0ELAviQ+ygGCFsHwLJJ/uADDM5NU0QsWqatUSEG1SMT
tNYME2EKFXR09gSNQExmBCW6kLMqabfSYA3jOdNJGUN7CXRhsbkyIkh6/kFaGGR6ToYNSNLvvhFw
v4kGs3cK2dLIujt7dGgt3iaxNcT868uuPEXCo0jUNg5GW3zOqg43jm62uREdTV95O5NGBR6HbYs3
j9e6ITy5dxO6neje63ZzG10GlTRX3y8YKxwgjgFh9TOFanHFfEb7oTk2x9wU4pz35YNb0eFON8bW
pSLKNHR58HWxzOE3nTWjsMbqE+NhvcbDOh6SoeamoI1+DcKk3jHW7ih4EpeY8JyBw+DOpSrpRqPS
BaG8zVOzg7SYYsjyNZpKBfAeF64B9O3UDKzaAv8bB3Z8KjQd1NkUnC2LKSTxwuzgTfQ7efP8GEod
QuDjwp3wSF/XDqlAOXYHBSNmHY9uf6oGhDbbzYuHJGTWombEPGFJGwpImuRZ3TFjtKNDhvSG2qoq
Sw4xUgaluu6D7xIFxXZM3Fc5hL9L48aJp3BHXR6Z+JT5Bxij3tHefjAdfJ2VjW0qm/MCOzGs3VBc
I4cNP4vwvcgJ9NTL57vhsdRWxN94XjfbjvoNvuwZwxY1zf/8FeUYwp5PWUcyPDo0UlwMx52RX7Nm
leVWvuu6ctwXnfWha0KVddf89dH4gEET+qTmWMrA6e0IKQvuvCAippk9ltUUZHKWh5UNhwPFifCL
j4gcUPWgzA6IhIQhMpnhsRTtkWdlc/YHKgsGooZQ/+mUFjVXnUIAB1PBZxN54HnHLNqlNV5ATbK2
ylLSDpboOZm1upB7P8R+yXxiSBRBDQBNcZpGJplnR+WfgUS+zS04huaAw9RI1oCqp2NVRbcUU7GK
zNsMJHSGC4NEjZvw1BMyIeuni2O1zGNqseBOPRnXqPkwRowPk6Z3fXQm7iN2ZMFITjZEkwF8dADK
0w5CtVeX5daAaLt4/OpNObJGA3YJMAf5QIrwRLi9/+yGhTAd7f3B8D99BzmitN1PGtG4eOAZ60At
X4M6k+ea8kheonKvrNw9qwJEaOsM7K+Rl8hlskUOuZQKJF7Fv+FQdLQo6jngf0udp2k01WNajnAP
PG6tBZYXvsd/gvxU24k/G0f6we0PptTZmvr2L98IX0OJTljYwYSv2nlSjfMNxWuX63Jfu8RVvTE+
8Yx0sVWn1I7QP+g2VbBqaORoS6ApGLCu1FOgUmX4SXr91jZTubVFSgebKwgyDrzs3FXwGlWrrs0v
RIiWZgHWeS7xMT8ow23Sjzl6IxenaqCHNGJEnHjo7eLu6KbGq9u5GXdpmW1janlmahFXjSBcGdn4
/1UIUajV8TGt4YuSZHH86hT63InbHEGMUDvADfdU1yzzCh03h5Sre+ILtZb8wNE86+s/7Gwh2u8u
4c9U6KBzUNuKqFhS/54BAbAtk/xW6e6o9mWRiAQSQ5KkLYXeSm2EeyMSZwbkdjU7Z+Gm1IYAljv0
1NLhYyeLHlkJu52ugdA0s+W1U/JU8NGLPse+wdbaDyt1DWLqOEwWq9ApCXOCRCrLiI+jV7x2UXGg
Mzozh2xTSPDBtFmzA1agAQycZ2nrvfpoFVy1/ENA/wZ0vYilcPRInDM6pP6nZy4vWrXE02MKR+Xw
66dmcey2upE5P/7EsBJ1V2pTpmuxl7LbRSY0doFuOhUwVX3EQ4wrtlhX3NMQ+wPML2RUL0XT7JrB
oX8Hx6RBh92hMeDyBL23cxeUAIlnnAR4uomJg64st4L14BwMzcEDZYFJo5i3vgzs1RwFBIAZT0Bp
zztqKPGgUEW6MsG1b/tmblgbwovxx/lUxr9DF8sXDrO91YwBTaX+4j00y4PHnGoXkJDBRiE2lkyl
mc9nVuh7ZY1PZTrH95T13vOvxiVs2TELvO6Vcz9+GlDJI8GQMWzKMI725AXKtbnEmIqR3WiQjDO7
DLM8m2ZU7OuOh0Rvpsd2UuXjWO2IIZR3oqYoM8fgaYjhDeZLznI9TrbKZYvXRIZaWW73qhP08hyT
I2Nc7W7mrG+3GciTVdS6OPxrLHAEB7gbwlVlmQD+OEZOx0KinOQ9FT6Ortb4TAY+pqaqIzih7jOP
g6mee0YN09k2NpfJoApxElh7yrahG2acEpREbSXcA/LB6UDRsn7IkhgOojAf6oZBnYg7ne0dgGAM
dWUxdruUH6UQwj3Q+7fqwSfz8JQPrYhc5EfMq940vgpJ7wGrA/PZUKZ/4ya8YGnaznvfkdNlZgsw
p5K4h4EZuJBzdywCtgqUdWGPCaNo979PhP23RXr/CcT3P2gN+T/E6nPB2/33gbCn7+Tz5z+GwZZ/
/Pdzadyz3X8xTdsnaeU68Bys5U/+jdRn0RJCFwiwPUEfn2d6/07qs/kjz3So4FvyWcS0gOf9vzSY
+BfXtUAR+CZgPXJc/NH/byn5T6TF/7qJzzf/qf349yo+QRJMIH6xdLLMwHP+jeP3H0o6KrR7t7H8
k2X153BE1+TmcZK28aTRTZU73dGm+Wu6bN9VtW275iZartUJLbb90N4aVbQPsxx/ogGBPUKoecuj
gD+nVQv+dXRpqld/MIdTpk/D0rE8mkXEAqW8EQZZnqoEIVtbFba4Qm3wVDNsRMDnchz0YFLXqW3g
xovUm8EpVvvie2qn6zQNGAt5QHrw2HZ2KwEzkBPgvoGbI68uaUf+IXGjO7dXKVERgkJSuyeAngfC
ACE3NOx9dXQQqOjbNu6H7dKxg0ugQWvYcYOKV5wXFo4rqBEpDcRTCrrTL8VD14HXy+L6ZEpr3ytH
7Pnh1W5K5pPVZLdAvsxtC05VJniyA9mwyzd0vxlcdIolY53jDmNM4T/MGQFZWOlHdih/5VGXFC1o
tg+U0/2ICiu1Y9V7zvWzruef0R/wtzb1T1R/IWCNuEdZCHP3xgE1fxW4fGVxHxTZd8ccB4+Cl3k2
nKtdjTy15vyhWBw2VLpuWQvWmAfw2KGdR7I+Bl7xQaL5MaloFKBj8I5G9nLtpr+JLY7EjKDABmdo
ByxGPcBYsZc/ZahnScDLPQKMgndG29zyGoms3/dgYesKt21sGJ9lRiRL2OchrKlf9VO1Dtrkgb66
v3hUh3AyYDSnf17E9tgfEaOZme/bCZh6FSiBQM6ixs93seivdB7hZzOKr6o3sq1r03PP/ZtVGbfZ
ckIktiDtDBNQv2w0YJfIE+iIs6TVcN1Nk08qA0BOELDlnrq30Rpfej29zDp+xcWOWoE/wtEUF3Sy
/HWn9NlLK4xHvT4nI760EsXbN9FGdAZxPYfduOx6tEdSnKvjMWOOYl1vurc2YF2amFlXRLTG6fgW
tuU+6ljQq2JEMpPeTgdctI0xaLmOqyvZ7Zeggw2kjBDMWMI5n1VHq5jPPfC6teh4oRECuDMR6fHJ
17V6k1e4ymIaz1ctygqiykcVVixhqGQfElZjNQkiLr/PrZP9ycIAA2SiQqm0+eBt+MLOCLciE2/T
GB+GfHxrlIG+khovnVf5uz6DX9QlBm9kp8ONO/o/Yz3f1shOO8q2Hiw7uAZFAxcBMnrZfXjDXK/N
Qfwm9cyqfXE/1BidvRJObYmVNYnkc+LHX/Q+bkBzDCz2bkUbPg+uvMYxTnUa22b2K19FYt2UtXiU
eY/JPW2vLopa1snfuKDXDeOSnWTXDDySkYyP3Acp/K2rcwxguivT29TB/Dqd+xgmlSWHj9p1x1Xf
s0vsw888UOd2rq6tim+rrm1OjiifWcpcR+JKdsH3ESLmwAcnubQUc2CM7a5Dkx3DEeBiofx3LXZc
6vPDKOVBDTkMr9HH2ASIKWSzmIP42Ya8qzqu2pPPc3c929mDqOF72HZx889/KQMmUJy1Flrg8lf3
FaGCTLfeqpj876lf0KDhYrvBTlBJZvuheTME0VgU1NC+qZLkSK8JEGH72Bn9vS8iNtVe/dV7AosH
/4TdE5XNwWV4GdbGvDrNUQIWaYoO2KLglOAKJgbb2L+ByYceBiqAK9zhNs55lUrGYH4CSjwbEnzL
X0y8qvd+uYrdZYjzoAzUozSba52p58HG55wvEGsn4XnGCvsW2/xpQq7IbVJY7Gee23YiEB9VT1Mg
8H11+Nmw3MapeSmyES0rxBinkl+pjSdKcEIsu6z60+qBLC6tc+Y5/podf+alpTfIifkeBROngvVd
Tc7FiGhydDuus0Fe/AFi1SStSiKW0AgKG+aaK97RiBNroFQR1TLqm4fKdG6520l81uXY7bVocck0
bONEe+3n+Du0MOBUwXyhqoVog+1zy0ThSijMWqfq1mu9Gz88NyNgnbq8wTH6kVXDB6HOBDsGTq1g
Z+njgACI1wTX2ZDIh8ac3xrmpcwbL9zX/kITS9nMVZKN7FlBfcMMEuytbN92+ZWfLeJfC1fTdy5j
xl1UG8RFvBHFu83TZz1htMxmTI+FsUMCu6f57TkD3bIeO+dRC40W4dJ94SWOJhKVI4bWxzKt7FvK
E05kNHBSDy8h3xYvCw6zE2wnn2CA6i9l1pabsaHfGznpTYEpZ+SzX+DY3c1aP1dm+lBHKIphN1/Q
Q9YTBdFytF9KRQrOTs9pRHbQy/duVbt7ySOUxcChDX6tBAeab7ibpsfX6RogMODACzFitfundbLw
XuLRo8ydmqtO58+dZiYv4rLblImtqeOtn7OqggqXvQNs2UWQYFstrhCuID8o53lk+0W4t/xqRwoM
NZsgu/JvPDt9pWTydqRDsjZBFkUYC/vgt9RsHuwYqG48gkqy6+ZozMbBzhyfawnCeIgFxy3sD1n5
xk5MLrD1YOgxdUmDYOHwPGgR7RST3NrSdXipSnhVdM80b2qTxbyZma2sqxObBwy1gLrYVA/mTF6e
1ea8bLoHa2q3pD0wEC0Z9zHObIi6/YMYWoqLzeKrGdFpkrAl/ggf4DTXS9JYTGe4echYMnG3JPY9
8gDuq2VoQppO+O2U2PP/Sb5HtlwTw7HWhKpidG37yTMsuP11/yjLkj0MD0K1zgS5e8JJoNJoppTX
uiHFNriTubUK90ypBUmOFb8oVxkmibQZgKoRdsuMD6bVYusZGBKREdQZPeaJB3FKH2K09SdpHiqZ
4oMzpjtN/w76ld6p0P8e6sYkpDU+Ts+2J5D5WJ+Q7GQQcq0Y2yjiqzW9+01iHHro63nOvjrmPrGW
DrYBiaNgmvWfU3W/HUv+gr3Jgd/S30dF/Fz05kPQ8YUnXE0wDDUqQp3bOzGr1kBnJ1cmD34NWTLq
Ejb6qkEmred5l6RWtE4s2DdtPeGfSjYW9WmWUzxG+iHxevtgDs+qnk0mZUJoft0R+u3ePFa4y00R
oYHOamPm/0pgEnOh9Pb4Ihj6S76jggg/y59GoxPaPdGvYUgeBq8Be+mzCTQfWtoNeGaGBCpSeTEC
WJkzkl7RkitKOJJ7H1Tm3G4Xolvd39pthK+sqr9r1jdc+S6UuK3hYB2Xd64aP3UQvLa86rzJRGbt
5pg2E0+WsCWADJ7VBFQwzU8Rh14KDtmVzi151hUq27W2C8JfcYKUOLqPnQ5ACKQfNB3/mrSiWuOd
62hqXnjM13LC8m9iZiyinUtoYkjB41rO2c6KV1VgSwexMs3emZ3YXcTPalY9W5/4Lm2Ke38ik8S8
v0qV/4Bn7GOYcHj26cNk9z+LLEZ1lX7G/ZCieA9fM8meXjxRYLJcAivCG+Z9Tw3EgR7b97IFLJZF
4lJE5L3YW+coWCtYEkSueQN6F4Jhjbu/TvYpRQG5mf8aYW+AkOBZFPI1KgzKIGxCYknrhhvpctqa
jDKrdl5GFc+MoOMaz17L2tpKKdgIya1SEkH1nv4z8P4c4lqRXQKSqWksEvI1jCzyNgKyjrDKB8u6
y7z4ZwyPyi//Ig32ttXZTdjEPwqpHl8T3CwOskTtKJiFKgg5Is9cAZozu0PnejOsGH/YfMttujwk
MWkIN/ty3Jg9cJAN29T39iyg0eRBV2I0mSLM1zisEnGpHYAKy9JFedbdZGMXYE90cgXNRYX6VVT7
HAFC4Oayk0OQwzDy+byEXjgffLO4pmhkXou5M/J3eY/LzaXZduyskzLDVxwvuFCoHkui7pEo7K3h
Q9Y0JIdBAu5jNYfqiWCoySMuu59LjJnCw3jOyMV3G0Oym5xyHOxB39yma6ZDTN4zg1WqDoqwUJpV
e2ogj05LPZOVqJfZ7p6cUP/omGSS796NJWYhTh1+qOWbtsyAC5QnnwlOAgUj+GRM/RFx8tcKXnyF
/TVs2gW9iENnbg68v/OmBas+Us2UZT8x6xK+SPCpy7w49XX4oFrnp+nk0xizH1noIiNdUPlLpOav
KUXuiRhmGEG/VFrzO0az3ARxds749hjUoqzKnotKmNmfcHnY3OZvdkMKPQ9OBOL57TvMBo2aMCPw
CY1N668p8oSGP66+ZNFGgWhl1IywVmuephoVyaLZT85PdV7+OnNQHSwsaGYLOGTUw3ZmhQRKyZZV
ihskRRFUd1VknR1FwtBT7WUa5MURUNz77jT4NEuNyjnF6Atr1dHQC1riKUP+s92QIynkZhNjKk16
uN9U5lCtW688w3+HVHo0Rh4VJdpvw25UFMMfvJZbOLTUlmlKsnuKg6buDAHlVVdAh1IjxfhYcuWd
55Pwk9/crG5il/QTi6QVm8gB5pzeDdJzj67Qjz99ghmPtES9D4uHHGFihRLGw7VGeXXtq2rNZhNy
0K/mZDql4fTg9MDCK7YrRvBsDrezS6ohdNlTp7/ZyIZy6nw0folRu4j7t7xDSqwH5+xNoiGfl1CC
E6zdbjq0YfhSpwUpNmw2oLFOXe+8ejl3HAMgU3RvZhSazWb+4AzOJyt0DMpcq4OR3iB4zB1tM8vT
jHzImAc3Y4mJVsj2B9n16R735e9ICnoViJWX6erMDYaUmxNvmxgrBWPhSJ8Wj4VcFrd+grO8KEew
4cjLbaafEBrtQ5mll8punS3nzlLpZz7oVhTkMbLHZDSwGicLqRYYwGRRaW8V3ns9N7f5LJ6sylie
bLiZ/PwxqAh4jwMfi8C/d4Pye+5kyA67qHDqjdcykXKXBN4NcNsOwqV5MdrmHXAV8/W4zaF71UEB
exws3jqBRQdSG2+76WqQVePDaA/Yiy2CsNpa/Nj1Tjk26aNhvJ2V8zZN0aWDp8derXz0fI63cNRf
hWMftE2KzYwirELYtLgycQmdRyyYal141nSKgkZiq9f+qdTjqXaIt1oV9I422oUQL1wcwkBpXicK
mYphJmgWhH/oLD848zKO8ydjLn6qZH6hZZM1Xo1qPls7uurqdVfHu3I02egwrUVlMwGxLgklBdkR
co1FLgGNlsIUpmMuhhkAxvnOnxdwlwPcXbAILdhGYq2wndXAMxZCJTBzx7ZXuV3j8Nbprukvkvsy
Hi7mgEr1Pybby81gOVQ34mbNO9Y0XjKTLxCN2tkkFuYK89Eg/D/HP8btKLEtHVruGTtPeaQnoMhU
2PCkLJ4sDI4Ex7aVV/22tkUMb6RCLQVjUjccJ+3AwBa3+7iYxaFtl1AOlAjkhqyinDPz1btrE/xm
mbmpom5rlh4FpBphLxwm9mW0m63TllhRayRMLxQI8XSJw6eUgz+N3jEb49Yhc5nhHSo0hUlmCdzA
rN/klBmrzHGWK0fyCdd209uwNLhs7g133BU8DHiJcQ7bXvdeJSbTjzB3Gor/ZOR/k4jVwQRA7pYv
zDwMlDHBFrohbud2OBWy52lYPCdjv2upgF9BzRBxg8vHsmuM8Gw2MLy8qcyNTlSaPoeSxAEZ/rey
oAnACG8nWmqkUT3oZn6t2pcyL1+X5WzOSM9gDhhZOsavN7gp6GVstGZJqtl1BoNHpVXgWWz+IKzD
dUlTAkBZpSgJT84pZUZWyccL5spnmhO+ih3aH70RoT80YbPCI00h0JXWY6ajp9CA3o1x7KN7IQKB
gtePJASwVmxQFrmIY+qdMr1xOuoDk1lRX1G6X3lcvk1YflaeBwg+8thP9JAI1hywYgX2mM2jtPnI
xahdhSbaOfe7Sivy+OnwCqnluBAwvZDHoT83f243Ppuw5kn28c7FNZdh07wxHXmxuU6Nbv4Tmg8C
vaSOSLvp8NpkWu99Ht1+QfykJxvbS0x3YV7eTirY6BBxlLvWCRrTu6ZyiIlpxoU2XwrHew1d8gE4
Kq6tE/6iT72bYJhXdSHhDNpkbWK3uzFyvmUAfep9OxDtayK2ilyfpjr7DbI3Qb3UXlccnk6jGWPy
a2VAgu8JBGYyOmJ0rYkw2m92XD9wjX/uBryifEXkBPqxoaSSLLKHd6S2gw/wY9NEnr/q/kKnTdZN
Gh7Y313bIblWS1b/L3K74sRqysOoGEzMzX8h3ZGMrt2iey7ZoPyrD+0PiER3OZ9dX9P4gAdj39vG
tM/G6c3laY2fYLpfGFsHGmNLGhf+KgvIugZeDKKleeiK9hCGacCqNPq2gRsZ1Hnh0sFyWZb3UL+P
6RAmF6P210li3UoxJ6sxMF+GrrituFXHIUmhMZSEJuaHdCnt7LvhjVHH3ZM8OI2gBNkR3+NhPNqh
cZsKbrYp1KrYfp8Ish8jvww3Bm11wGnomEp7spW9v+6wc5AeDM59EBKxBPbDxtD+sRROxhG3wjUr
+MXdbOmQ4v1p56+Q4I0TWrdd1KB1tOS2F84ROiU4yJSkgZ7vp+Eji+Whaym0Ryf/kAuyE+sjBGVm
zeizm31sfK54kS026sJXDzWmcMzL6StI9YXUgQmBAi1UAZ8OjYs7juQaouqLjy8A7Z6LLucC7Pne
ISkbN3ehezdEZyyKz6XTfY1Oeg887i9VFuDTaNzHdvwJ0P5JZ1CqY1AdnbC2dVNfRRx/u6Ko1y0j
E47e58LgKxPPHPQO4pTpy8sUBESdnOqndJA2dY09lp+3b9oTj4d0bWPQXUdd/TurwN5YLRg1PsQo
NuJsBjxmsdSsFk+zYwMT8fnS4Trehl787tbREZQtB8PA3bUKPlU28Wv1ybmgXUzgfvIziRuHJqTo
d4gG0JRkMkfFiRcrtSVVgGeYK0SRnoMivMlqgEe1Et9mTZkBeHiwF4RclCS8hcqE0h7FazWohy6t
7u0Go0JGGWAQ99CBGqLytbpTQUaApSWvzCi5zmZG9EAPV+X/DuYHHwjzsXKy0zgk5XZqrI8YhNYq
UOMHtFKuVTq4pfmHvbXkyT5b9iFe7N+R96Js3v1I42BsSKg4LulyH8EpoefQIetxmpKRuE7wMhkk
rKUb3QRWdZv7Ju0zKFEDDVe7AXf38po5sfwJswazbnfKA/C9gxvfVNgPijl5Xf5wIAue1LQVajF/
+tkrZg3M170FjH4+tyUoiwL7Ciq6F+cApS0S7tg2nxr/jdLDbyfHr2fP1p8NtxUpNUWLkxeT0dGR
9s+kMbtlbhciFQXrboELwIemlcBZmEE7NuRqrTt9KGbGorGQMCYy70aPIloP2i9QN0Lq3mbnZI+4
Pac0O3aR2AVxmeNyyQrM7sZEf1y0iT3vXnG3WMfFtLdD93vibW7EO5U12UbIXh7qKr4S7nXN8DEQ
Gb7b7LOutE2qIv1Xos5ruVWm67pXRBXQhObUytGyLad9Qu1Ijk2Trv4f6Hnr/05UkpNkCZrVa805
5rUiCAB/7PgLB8zagQ1GVwLfqPAsoqAx5xGig/rHE5uk6v40M35Ug/jJp9r5Vc+S3AQ3+qQ3Yezn
Mb02VniZIRjv8kD+CV+XT8mdFj98CJ4hM4PfJq7qqlER6Kzwd+2pdoWyeYHC/HMnvNiimf4h8PQh
acQXBvDbNAjfcuF9GgGmiChH9VaGUGxzrsZV9Y4+KHjKPCGxcLi3ZHk/2ljrtWn/MD3xXbfiK87Z
CmaLrMsmNm/dGvMrVxQzH61tiuGQDV2/oTm9xH2kbKv8Dy25mmuH7UmXF+mT4eBo0whl0WNRjOxt
EV8zzVRTMdUcgEiGQ30fTT4k3L2TZ2KohusCOjgpd13RbFyNxrCFJd+71T+jGE/4PfAM6AYwFHrX
EKmjNhFOReJAtNWyBW+pCkq5gsE0rrzO2xYpLDC7UVe2/eO2EORl2ii3u8T/7RZBtVdABeNXY2H5
zCnGE5s+GvvKg+031qrKEC2WzcUfWiQR7ZIqTas/qkeGgSRe7Obl4VAdxVz906MJzGUCJl8aP6NW
ePvOUq9KyjUhFivtfQ057nWZRNgMLXkrmJ0eC8eGM4E9z6uDF4KfiYcleot2Mk0Zz88QS9JPjz57
LgxQP/LfMVv1p16zJ9DIqA5WbQPgYJsgsfcQcG1+2wYNyTFpb20XQl02L9WMQrDuqGlCljhLkd7R
UQplitJT1szUCNDGHqkQHJIowpDhh6Tw25EzRTIx7wneHIIGBGJcuQB97ApsUOXFpEnkN4EKCU0X
thvsK24d680U4S6qg39Dr8KdgLzHyNU7dML0qaQ4+R1MRlMLHmQcYmOlWvJTnNC4dkGwHiYQvkZ7
iVLznErACnZAvukYvo6mFx1R3tzjBmCy2cTXkaxcW+WwhkZ3F5DO4eRTjFCKrjc0KLUVjbMRFnyZ
tqGqwHCbdiEmjcpbLOLs/lmADxy0ZFH17qsITRiMIjp7EzIikqorGu8ccHT2nhS8yStxwHLVZI6E
bBaQGpQHX+FCG4ObtxYNluusbtlEJ7ACRyf6HbeL47S0ckTQNmyErigPpp1SysZpsvXN9MqoZ5M4
lXWd1Yuth+ClKVz5EhM6shOhw7tS87KL6l+rgvnVpMt4HAifG6rxJajdXT9O3qWuu+hCxMKlhDhA
j/IrjQds2Zn/s41H0uCWmxItyhLaQAaU+1db8DWmrF1PrcX6mctbFjebMHICjFd4/ZuK7V0JDnao
bDIYxkrzhNwbcAKtVdb9pHgAaWYfq3aEFxdr9k0T3S6XQpwsiWOqE0LGcgcmqSWGG1opdFf+sY+5
8sh8fDaziWpU2D+mrIpvetAQHDOJKa+CR2HS4k6r7D0sspufGefMITo0dO1NFpA31tsCzshof7Zd
229l3nZHIRlgSi58fcgkVRdzejFyD5F/PiAIHqw3HEkb0haRKMHiTmT6WURGy6x7Kr767JsYZTCw
DqMLhOEX9lMtQDNSbTqcQ367l7HV7sq0Lw995L8NHg6kgQ0XYBdg0k7IClqxcm2aoHCvKLst0AYL
D3R5KFOv3sgpRsXPBe/ZZdJ4iE0EA8sjX+ju+XEPQ990sJrim6Y9iG2379l+spWqKAs479VrkJI2
CJ37WYPaKDx7vva4AwnhoRcq6hkyULDKFu5dodEoSHjmuCjZ3sPyB6sYBsdIQLWwojfm22jE7Vzv
vYymYsFFb21DaMnG341n9wcHHdRW2PUA/97n/RwKtUnK+tLlXQUwxCXKL5KvtWI8JkKavLNZ/kSz
6mzLJEwOlhdugliSJjc5qNBtoCDanshXYyYuAsgM6BARuTlbJjPOrqInTVem6tdACVn565x/W4NF
Sp3hZ5mnxXGUqKzaIV6lpm/sBjVfxQILHzvcbW6/JYmDMOdMvnE0o0sPmBKEFnsUS2kMJsvhZNvq
T18PzaluF+qRw/Wa8bSToClb3taWPT2YnHjHx/li4qh8Ll0BDCUEctlRupTFgKBXU0+ienvCGQyR
wwvBFMTkS1MF+y+Izopxjq4Ii45JFSYvNa/7GSY1hBi62swLn10pGA3jC0LDjscpjSi9OtzRvf0p
pFfyIja+3VpXUJTn0GMDyI6x26Ndi7G6fCMnVu+Nq4lJrsZnvNzQU4MvpaaLZHpxr1T1s3BY/924
NRj++dmnjlp4oBZhc3YNJT1Msa1gDNyqrvw04vzTqANKQO2gM5Lo+LDarETh+QRggbiKzMpgSthG
N8vVB0Ol9fnxyEixCzf24sC3DPi2sescHze5BOKXQ1mmEx3Dz2h60PRkflASki3OqDfdaCcjm16b
isCVGtxg6SOFZbdfMO8WUvQU/oY4sxKeFADCrk7mNf9DBYEYDIIuGmvT90y9JA2ZczCgXkRQUHfq
X7NgTjuqDjjKO8Zq/SWqxIcCWY0xbjhaeZjuprq5l5n7b0gasbG96k8/yEtLL+OjqfQvhtXGMa2Y
GPYtxh7aMnGk1Akr3K+wzuJNMNsOPFm4DeRenpKqQuqSue80+YcVVlKYoKZVAZsZxD6c3B9JmV+i
wX5vldz7Dvio+rGtVMU5M9mu5gXsmqkL1h5xAgCsBEGfiAm5WO8RobAcugV4yJa6aU6AVqcZze5c
x8QSda8ySexdkPhLdwd4gvR+OdBb8gWWBm8ZQQCOGBG1v5sPoza/o87/YSuJzMttbrx5tBc8nKqW
89Tb7ECrCU9cYSbptkRxhB4HM1zElM4OOr03kkoR5FFe87C52oum1Q6b4UxDW61M6F15kR+dOW6/
MCjDEpyOyJqQUPhJ9pxdUT8Xq6HiAp62OGVK6EtDstfsMDBkYUfuiC9UeTDuFNLlpzhDyMFJTMMW
3kpZG7BxRmq38HMq7XWdybOK44ZYivvgLQE2FlfgfCQog+UWIupymWhoDRsAI4gFfUaT+RqlI1RF
gP3WiXUaRAvGmH3rvCdqiYiR43Fq85PhN3TAmSgnhh1eork4IONR8LH7jBy36p2w+X1STvu4KNNn
etVvcyFex3IxFM/irfNsKHv4dOLxvUJpZ/nWKvJ6+xC7hJu46hMv5neU2Rd68SuzYVLiFUlxQMJG
Ym4OqwY//mfVy5eR/75Twjo47fhideqONthYkXP9XbTgWNtBfo2d9bMkumZAcM7Q9z2KDvQSjJ3s
qlcxSjBtwoFeYDVHRmd653cZnproyzRV+9oV6lO3ScQSwNxKiE/GIKByjc0gagzNDNKPChSN6Yhx
67Suf2bUwGRqTPuznsd2T2RTuoGLzq7KMkHmRvZ402bwKwu5KBmm256jHm3ISLT5qVBNvwGQNhUN
6HNhMAStaGIXPfu4mg84dQ3/6FnZP/QavyufwtBmMNKTZKvcsLn3U4XybIxfeaISdSBx9qWqvpZZ
dqkBEPU2JxPCeppLVvxltNOXb6NJefJ/62r+1fZ5e6paRPrmRMPZKol5sEr5pUzR7NLKBmbpu99N
0dNDtyp/Ty7im4mP+tx6FKQ1U1i4J3aw8wxsljpfIr7K7I87Z9AFLJPNgkW6rwMKu1rSucolXUUn
FKoD1K7QGR3yaFmecNV0rzw/9TiZHy3XN9uL+5Wg6l3F+bTxlBc+CQo2cu+b3aAlAXVmfNHNsJt6
dZqHcVpqOiJ9m2nXxwylx8pFKuBlN83WuqLz3b751hL1U7Wvzjx/jpGrLiSiN6xOLrol29ziLBUn
Dw0sOWs0iptg3I+W/mAssR0ynDvlTJEq/fjQh/pVQIo/DkVznts4OsdNSlKRuxzYpj7kXIfSNFc3
A5LlU+/8Rtt9Kkd21oXmvNdudWGBp7iSOGuLplw3MxQdyDoWGcvoB2grJX5P5lvifgzIpeijZKA2
w/nskRmz7y21jRlhthlqfoG/f41LxUVVzY1B4XSh5qL4ZuHZT+EtzobkpTCG5DVGZ3Cqs+krc4W6
1rr8tNn/+W38EYiAwckA2LpJnX25xGs6YDkuTRfhIUYuBeo8IgaxNG5oO/76Bdy/ijhFRDtuuVW+
8cOlxFb4giWHxmlBrAx5ZBwQDQ94LZRzIOPaRtc0R7Pcpiakm4Hk1uLbANSL6wST+9Rm7CpqAb8y
AingRepYWvMxj7Jr55JO5akvNE7hxuCd0JpYSFQ7GAVM3OhmRuuprJnDFiQ/0Ztm7DxR22jRvKQB
kyaoXxnHOjRSJl99VeJElfgFFjSrrD/k6P9bpEa7MvCOXep1W917lynEj9iPlYIpo7dRkeynDkps
RxRPKz9IpQO9o6giYVi7pjgNMISfVfZpEMYFVZ4lzviWIQsOrsshoYEYzNVW5eQlDibWVSN91RG2
saaQxKuS+Flo/yNz+3rr1vVbkBvPNn71VeOyb/IDD3kD7Ztk8gFOFwWCAMaKhmSrahN0zCyvAhkw
U+m5vvmna8RR9+AahdVmO/zMIOa0vmMiHrcyZVePeoVLDsEfa66bODDj9JKhQwE+zTyvRL0KnDlt
yYmDLUaG0GcekTUp2NwKF1pV77i/04F9qRnCtirlOQvdgy1M6IE4CAZODq/r1mY8HjAv3WSk3JXT
SnSKotiUFm1rTpAVkw58iFj1VoO0fgSY4JgM05pJW1b1MAYtPyb9uEbvXGHdEv4hYeXLa5+0IYp8
ppPlN5MFyvSSzn0A4BJluLMfsXduSm8pOqZTjQlLEUKBhxkjY+4VJQOSgsy2JVMuErD8bP8PexeC
Z8VSRnTEiJQl0t2WdTPuLOatNcTXBBBRVgyAfVi7SIOtXPqGfg3/ah4dZLn2fGfEudY1BpQiRlo7
KQJ4pJF/JaoviCxz3zMLGEQyjmyQRbnp1YDTPfGb52QQ704TAVxBt3hOi5+DMTIeQMGUN220C43s
VrhIjmPDN1h7OSWJSjxlFSa9NrbIWsQtejOoPAKEFgeOhmjtSy/88G3rLAZUEPmABigy5VuZlu4x
rFzrGUue9ezDxXMxja1NdJRPoreSkxpUcgopkfb4vLcqEyQGBOIlqpS+JPb03OVGtR1T764qC2u4
PwFMtF15hN5OmxTKWtf1H8jH+fSqoNvMDJKvXEo0KXYOK0UOD8IaoxczwQXaMzTLaRRc8MngYmOj
blowDRtDdevGr4n5pQMwmYa1rcPm/dGISrLibo0diwN1uz4GwdjsMKEdqSUXZbw1Vsdce+mhTRb6
lz8dKyA1x8c9t83+dy/mF+TgyhxG++zSrnXNdmcOqXPLW7e/tyH8Q7NujcUxyqHYGfoja2hxM1dN
LjQN+o+6C9l3+tPNN8b0g33DzIwrjIzh7oeyf0Zhg2WUPXzKUAkLPcujsnC7jOPvci6G92AoXjOV
O7tgmE9O0H4vEJ0PsAmQXVN6bzQ3yw+MB+DfCbHdpIGI9iTLmlBSxn7b5xOluTC7VTfGxRExTrbV
jj1vhT8PH+jl03WV4QgeMX2BJhmo5VmwPHYQxUj5PYXJBSnGp+9YGzMWv1rlTNes7xvQlugTmuRc
FzK9qNaqP4LraBFozAVnlZSDv698QsDskOmNsUAXmBJ05LR/JEUj2dpPkMxbTlZjyj/QzXo3p20v
LRnNH0Y7Toxw5E+ZmLRFU1I/xj9qRi3A/HbYzZosmEaXNQ+7vewMQszanlhg/j3Rfk4WJoMk7oqP
wHGKgzNO0dquGWHneSUvPQE9zDgHxPTLE+N9pXFZ0/d8PHMuIMgy3TwFXsO4PHSyDw+KEgWFy3qN
iOeDaBNWfXeNTQXHej1O4Mmn5BYMw77wmoF5RZtcosnr35rS39hBsvNVLl+wI5rvU9bvS/Zeu0o7
hLcsMdwmL5TLCpLfhKuNnKIC93JavrocIR25lh0nUYNe+4pfon5vouNcOelLgxxmNuc7ZtLwHLQI
2it3+Jo9ye7cPjLr0hAWApoQPfPLkBgzWITpPyMcJPuaxXdFp/WjNBqS6sblYtTlAmOzFqtmSv8B
EkL7gJdrXVk0+TrWooNFiz/Cejaw294q4TO8EMXwQXZ2tMk1bNCZRLcGHAYm4ak+5Oza1kZrLSko
9E7oBW/ySUTfUk8XD00xuQU7WAHmTjd1+B5yHq1mAjUOunZIA7eR3KUUgVQJHHwTh9mMYvYpkCO9
3tn9zQHlXvlAnY++YYWTOiAJhAoz66xDoLCEWD7EGkIR894xt5UrnE1Qy3tfZNgVgH70p7QHJduH
JYrEgd5VI53x0Hb2E1dp9x0HGiAYi+dfWryzQUaT4zjBSfrQlwKmsKeh+TE2ENDKMiVmml0Oeib9
BLheIQmEBeOK/GdIquOHuUjzcj+N2afz81VdFifPKpb6F9sICdcYJLLhr8XcDhDQkF+LKc+OtkM+
hsAQCcOOQzo17RoFDqpov/9bO8I/ue24OH9L8NZ+jiq/n/621uhstGHVG23m57pN6CAtTQy7m4yd
McTYJ5aH4TwUh0EiE8/wD1aATp4zZuZdMM2HGOsgXHZOijiirYGzEcnT8tCSPW/NDNAqiXPOGznr
e2sHn2YUExJhx9RPmjZDAyxqcans8EACIkWocLRalaySQlW7sfPzDZux7pAkZGCMlQgxUbWnEGPM
hgSYPTnF1UtZOdEWZzpgY52vVVQar9XsBvyxVG/rqcSLSBd7Q4d62NY1ie5t3QMnVzPZnHet0eBN
U1m8jz5BPMrisG9ynbMNTdMj4BWu7cbPmf/1lTNqY7lpeXRoGAK7Vf076RL5yXZ5Ox8PFw/o2eAt
e0rMUa0MplDHroWnMJWRtUB+og/m9fNRjapAB8/DWEC6KqQ8BD2ws1nN+t3IFtMFOZ/AVIz2mDKN
Rls7uXjXOeKn5dLgMpbYybi2NlgaWXsb6CnjsoBjIOmezVp9uMzZAVbW1YG5Zfdu1fgraekl+Pyj
7t2AWrQZU9/YBstDv2qLLfCeaPv4uEvhFTtKH4avy3er3Kj3hkW40n8NrrocDp4F/v/xl0WRuke3
NQGgLT8c9V1+ZnwE3Hs5cgwdmxenEX8ej9zRz5co+bfHI5KrvFsSVsf/XpKZT6/aBpy8/BkHKMRd
pdeoSGGII24yiQS5P76F72fdFqb9+nhUhPYBtmF4e/xJ32pec8uvnx+PpLR/t2TGXh6PIh+ZZ2BZ
1fnxi91IeZlanfzv6eFgDkSLNSAtl9c9U6BhEoYT/XgL+qaINwMqi93ju87E0aX0VDGS5M3N6yrY
tkFIEvfy2g3pkuw0cvI8vtvmVX7IXYZRj9/Fb9EdfUsSVbv88NCMWOoLyVhkeV5o2gV5ZyDzH79b
ZHT8wz58f/xhxxjbW0e68ONHZd8mr2kICJgzC2kIuQykk/VvNa6quozG91kTGSrGxaXzbPTCe0ZB
C+KdtQy0HKzUpApAznNdZ3bOvjSeXmazvtTsvU8mato9+WEwPJqIhqXPml/F0rzz2Z8sLRGQU1ju
sSk67+PynyLWKAiujcK1xUaDVQkXbzCPI029ySJGy0KAPhP2qKCAsEGwCJ+xe70x8eAgnCfnpQA0
53r5S2ZL456POn31YeVwrYneg+XGld9CReZbkoyHFJ7KrSQkKe0XhIH0obCVdkCnMyafy4vfpioB
vOd2F3M5r2lsCtRQneAJ4n79+JqLh2kZBRw6b7EY2cslrpu//LEfDqZQ8CuKbn6f63kXelW3Ew6x
MI8vUQYzGAPgQXZMTV7T8trShApBOsZ3ZgXeLnYVvI2qtl4C3EJdjGnncZM41yjOjLfHfygj0i4i
5PKj8p49lRp3f1kpa2qYdTGUv4yI8ZE7uffAwaySMDA/NyBEdr4Zm2syP3wa5HLa4+l37wLd6BYv
XQc8nd/ocDEd+s5F3amoc5eljPacc7bYuyO49/J33x01WpXi9vim8FWx5xRHxoBN39Vx/o7a/9g1
Ba4yj6ltCVIgqep/NhHLXDrEeJ8T660cKnUFGrL3wqi/eRPo5rISRH9zCvupNdOyAFxhO+5OK7DZ
HsRfguP7u4n9iilw/4LVknH8clWQlREd8kaj2elKfVdhET03rcPB8uwP8/TukAt549A+0s/3L8od
vk1v0Fc7n88DYeNgQIs7+9vrQC4oAkIGgFEEwEUUaBKxw8dek7zMef9HB6V9GbUr9rS/PVKBoXJW
ULUOtqYVlEZedEnw4Vii29rNonnInBgFCQOKNrTye5T2wTalI7B2Gtr5yTj9BKrSLCNLWOfxc2qo
Sydt8zq6tXqRTbdlGzthNU1+hxRlb6MJ21aWdb4bS7TqatyZJnxmO7K3Rv8hfCRCsw8noMuq9SQt
c5VmsHOSZY7m4qXaigDCXKeC6W6XP4tKsvub9T9D0OIMxzq/m5CtrlHwgXcD55BIDzam/FXcVOpV
G3+Q5vhvrfaQGbox6Qwqo55ix14O9qkKSAESbkCKp5rXTKezQ65xTFrLaxKGq+gOsuX2ahmtl0/z
DcGFH2bD1WyaN+yo5v1xY8C4BiUhwiTdP8Z/Zp2yCqU0epZ/InJ5M+TyJhqt2AZA9NdmfWcycRe1
7laBFiQONJfcnwW+DJYTXdjLpfadjrOHfQNSFDwxYIhRd8DqdpCk0xB8qyjWDZK7pzKoaHsFzT3E
RM7VbQi45NftvYyKiA0QLilvGj6txKousgFoTUwWGhvaM67z3sheXGMtGfyC1bIEg/5IffW1YUKc
w8oUT7l/LDTtI78q6pMTFw2eh8Z468zS3GcYTWF/AYlBgfSAgTaYXdZy6r9ljQWmEElxevy4Wy4i
ItP8UPFm1m2wC6poeIPttzUooEks0FTeE9oQw4IqlIqMC3QdPFuugad4du5zYDj3pWxCC3vnNDaf
GQwfzSn90gQJjZkA5y9D726bNuEikogtdGUksaCo2gSR+2Ll6XdFlIny5urGtp5kUki8DWSWMacl
jOwXhlD3I4DoByjI12/aPtOEUHfK/Oy1hC3mLTKChS1qKQw8rbSvgen2+9k3eerGuCnzs2KgtaQE
03f1pv7a66q/Pu6VJRp6WbWfNYHMMY0blNOsGpopVIZXDk8UIXK1Sq6Pm5TTaDP1+lbU7Wfq+6CU
prG4xv//XsWet2Z7elBjcXEqjcDm8RMkhBZX3WOvzgLyGoZu01JCUyXz5VK4DrPShL54CiIYMBL6
ULdxjqXOTxOGstWo6R+NdASvDSk9dKGDU4bualvnEdU62dmDZH6fYJVOZywlXUhq2yTSs0iOEp3Y
hTYVQ1VaLbs4SZqnpBgUO2dYZ49vBOhB//uRYfk5g7ZfOM4ZwzK+3nVctUvCUJiWf+UG4Ss6l9aR
Ned/9x5fQ2pc7EglvcRzNRwfNwWmiC0XqR+xG33Fwmq2MrA6DC0ZTQz7cevPYXd8fBUOMcqXx+Me
KZiXwfwpIiJqqFo8UCh+2L502nr3Gl386OsKYqUZJfRVyuq9j83DVPfZi6iwTvbFtDUCe9oFLsKn
jubJepzUAh4fbHJgA71G4Rhu3DGHD4Al59fQ5n+16uZ9qANg1k5oHfqGnq6TztU3H9aa0L3uF4Wh
izIfm25FfbbtaDSgKqQ+s9kYYXlo1UssQaNHHaK9RJ5KL20P04xaFKq7O+DmmmjnNd5kvdXSP9Eo
webaWsGLGm0fVusc34w0j85pVwsadnL4lT0bRp/8aOj2lTkkYzsFiseIob+RLfhvmuEtueXeyrub
GQnvwyJ/k1CuanwNaK5rn5guNPbsF0cQmRzy86q9YkcTh3pAvMmGBB2UirNDEUW/7HZXdZK5DWPa
e9Mzxupkm+5NpcdtwBx2P9fu1uZy+RMQalIQQxZJ3/mwWo+uy9fcNfp3myvYdpmsngsk1xs/dbAM
tHW2z6baOac2LQ5GgMCwzNA9+kP0GqO3P8SNA0266O1fIvwQEyNtmfjrprWZOOX0vzGd1FujGb/N
evn0SDlnhfbuyKN+WrTu2AOPxk0K4Z29joFDDwnRNRr7WYzRjohcjr84p7XEu/JsY39SDFowU1j6
m+n4J93X8K+BSGeCMYsErmK0ZTv9F4cnhJ6Unk8wbQKj6b80hwLakJ4wFGxSd1d0u2n5ydwbECLV
gMgxJOIQKWf3JAx8gyJt8BbJpLqMje18eMbPKXfrr5bQwFPLzG4lY/00g6w9aRh6vG8E4YA8GhHO
OMabz2qOmLL6jmTqbhUd9x1YgPwU2/AQI1RcMgtpG/NZOqWL/Jk0jEkywlPhZxwQOZM2kz7PYYrM
qTM2eR3nRGy1Of2H8de8BM4yOoYoV6DJAQ6Lqg15dyWdV9VGFKtZK+RuLqfkKWRGl+TVwqsiICtC
ipLrKoWnNl/HJvzF6k6iKd0LBH7Ef+X+tFcIyzraybTKZ/aI9HzbFxEF6Xa2YFq2HeoZiuKYBQrB
BRxTMsdq++imNcpSO2AA4Y0SNRQTuNYefYSa/5JMuGf2QN75cW+Mo39Dq6Md5nvk/HFB1KrrLhIt
gLWDP2BVtdwK9P7WduL5nBH+lkoXA19hia2y6OmhK0ov9N8AqpQn9m2rPPLrU9yPZAU2ykc+T73o
g55/3HjsT4jxXGIsZVJv3MEgeGloBEYwab67gvikwLROluW9y2rSOzsKvXOJROGsaVahO0HtppoF
vhz+mjqJaa5FF8gbfTaiu0SvtuoRQq4GJ41PSJ/j0+OeWZMBXMvwDwpSZ+f5+nsqFUP2mjDsAhPX
KbGt+BRbYXxyB3MR1uHCtpkvnMzlhpFdcYJAHBwNdnQiKv/7yv99r0mmn+aIfGwS/JBAbnKczf5/
99zqzcOzeaxGY8Avz81kIeBLJ7XHeC2cvZlQB/a5pf7726jfwDyncuMvzwQ9cT+ntl472v5dDFZx
BEO/anwRHHw1kDhqo8fwk0ub0N0uSzYSbORYC40gq07S6KpT0+FPVUuuYV4zoPGIfvEjECrBcmP6
Xn8yQyKuUpWDjCyf6moOj3UgtL+yh/Li1g37ozHOaXJx/ZlK8fPxqJ+a/PS49383j6/lXn4dAjPe
mfYKsId5asgUPbkuq+lUoUGLganTVhSC1z7hFfLc4o4JHJyv3gdIXE+PGwvp66Z2oKJAbTzOhkGn
j2Ifw0ZHhpeySXS1h4M7qI3CygqwRayDuQPv64KAj9P09HjzHp9QmkTdMaMR4NTGcOuNONpE9Fdf
jZTEuWwg1ZB1C9Gqi5E9n6r607E6Joja9L97P/gtc2P6xcf2THvNuqG5xSggIK0BIwEK1HyUAVwZ
OdlvWlXiNHX66Nuz+7csnX0iPfVPmKhesJYck1LcGHXTAEdkSyvcMr5mPQtwwGSYN1jWtzqp+gXk
THJbnZ5jf9GKiWpJU0zSDZ09fUt70Cd9i2fZw6WyE2JILrUAE8Nh/sMu2+FU0GsDSOpHeFG67MR8
yNrXVmODxEI2ajLoPZp1dbYx50LJmMsbU8x8Y4UheIbZBhKfo05M4bVQJzIUzLvf+SA2MkfWM8bS
ea+fZJUxXqcVt4pSh3UeWOWxFzjOmvbF4Oo5YJt7mTEn2A7QY5f915DC1cjnjDxHGvzwGVrjLapz
a41HiffExI0I7oO9Q+VeUrOo9qAyMpaQejzaLmHjuUURrxepeNPZiMb7sNu3ppBb/FpYC1pyvaUx
UmRZjChrUZJUnO4Scgfrtu2JBwi3Vc6A2K9y51CmI/0DiCSb3ua/p7/obkoHO9Zk5tne8oNf4Qxu
KfaC8MWKR7zVTP+Kwro4kw3S0RPPWS3bNVoD+QqvQ/13T8399KTq8FQTKnHOcY9jDoTyak7mtbLH
i+vjoIjDBrZH+MzeF7I0jdwslsHn0ixxpiqlbEfgJ9yhxP6dmTe7XkKKoP8k7nixPSdYFTU5XEsM
KOzFFbC5E7GqK2+f+jjGvDSCcuNkd9dhvptjz8jtdJdV8sDZX7O1Ie65AxBM93pwrv0cfvVR/pIU
PzpBEmOsHaIlKWVZHkhnSZN4KYebWyZjE4wA2dwN7ddnF7rk2FXmay4JAFhASUGV5FsfqNzPgKhi
PfzwpHdiv2w8jRaZYfZYv9WTgcSBS7QbNTSkCgxXqvuKiEZfTUbX7zoGDhxNQKmpNlgjzHSgWTLu
5qFeD6reM84UG0cUf3Pb+tFah7Q0zU1o9/6xpuybInsd1D6z+6bd5T76lyDUIyYkh3U+ns1PmrXb
LlbId2xp3S1xH4r4VNBO2DO5VruEw9jEbY/GtvCd+DY2eCLTdMETQ4yCx1V7wXios8zYZ73jk2zm
+avaNn5wdUJW8WrAKnxF37FWgLm4nLFdEqE4mGH5WiT2b1zk9gksnoXPAylMPHffobI4HJL82W+s
6h7jh2J27ZMf6v4eBrWzljevGkiIh4TImmVd8c4R7eCb9RYWBLGODDajorFXqY2jye2mP0iVjJWz
ONfQ7TxlaSIQIefzpWaZ7P2m28Gx/+cyQe7c3RQAhs1zajU2Ok0DAKunKdeW4Z9Bw2xHp2pFzeuM
zhWALaPbiPED0B+DOZtf78vCrv8fdWfSHDeSbtm/UlbrRrVjcAyL6kXMweA8iBQ3MFKkAMcMOAAH
8Ov7RFa3PZUspXxdu86FzFJDgAHAp++799wLf+a0O88N6EbrbEEHpmtHHflupV1cgHTcBYuC2ci5
TUX9fKDK9anDDz+L7kPjejvIkLyqXdzvvFAmB1MRsBE7l+NSD1cAuAhjwYh+/ocMTwAvjGaRYAMQ
qnwnioqsm4IQT5sU6JsU/RToMLB/uJbtZKpWSnOrYo0EZUZsuGrnDqZ5mRKKoWKIajNAWdVyjMdE
jnrIx6/u9fPlvPT2pS+m3VAlOCC9vFrjawcShYMJbZp6Rz/MwKnZ4yQ4F/RYPtdN8GJG0W6BJwHE
rEhms2a16/FFIOBsn+qmHBBXHwsv6fCTsClvgjbkbNuGVwNlpTYJr4PiOkK3c41JLLiC+TWrOT+E
Cr2w6CnqeexAfPI++n6I3dU8VD5VCgmReYRI8NAGJAf3vU/q8WjTsejC28r3kSS67iHDAnj9xy9i
1Y/uPp0X79QlxlsnsRq3cGGwSTR5sRdWgTA+yJ396AcEQnrZqTxnDKfSDq7/+CVnK2JPur/wy7uo
5ZyDYZJp930IXwtePdbsnITBFptdP8pToslYpcjjA3Eou/smCast1Z53h53/lyahF99uakEnnPdp
Ksk8rk3YHfEVvmfYDbemI70uU/OzGEhHsRX7TkBct1IF67SZn/m5mZsFPwiYJiBVXXAJlo3eh0+S
twTH2Wj/S6AV1e/opamt4Ipwia2JmmvipTmh5dgqqL8SkkiSNsbtKQKugGvIVNkmVUjdAzG9WWhu
ATXD1++DaecAcCkKuKoyBJvTedtYl0TB287znM6U+q21sjiyhpVSV36U3fCl4wxqydlLxqpHYFeM
P+khnsQ3qez+vba44ByHOxxi0GBbhQJKhAYakfa2TeDduFZOHrcH34DsHelbh+yC/rdZ0UzuboxN
SbiAMkGmMHJuaEwLK533aaUxjLG03iuw5+iveZ7Ga776ZENzQBbvtmU9RFb6IeD2M+HhundV/hwM
9dEpyyt8rNblAGY1QMvsFNlJhpEg9NNB4VyFcCeQ4zmoS3aL8q+XcvhOaaHD35R9Jg0BoUxOHG7S
D76avS16eswlhU/SNp2PBjHCWkpxXxcxhSoeL1hz9gsN5odeQDcRvv46gangRd6IUVlHJQhsX83l
8GTCOIJIA3k9R4/MXxFiyb54VBXm0DBlz3rZL0n/jmL8oKOW5TmyOoLFgYCUfoGEU6VfJlskp3Qh
cm7U6n0W4t2isgHvhp2CC7AmyjcRrZlN34D47UvSe8sc7xSB3jTIMWq66nKsA9jz8V2WMG6YLjoP
o00HLYAkL1TqNWKXNGvDVRqEkA1n69wwxE6ezntYCmu/c2/hCKA4c05MIRsrcZEKYN2cM3vYBfFo
o1dkcaxTTmuKYklD/KGxktugcN9dL5tXTjMGlC8tAtay+mGwkqd8aenKlwsNOAmyqF0sGo3OU+y3
z+ncr7rZ+Z42HNcw6ROSGr25dF5QLeevHkgCiNvd4wCjLxX1PQSeR4BsNnRZ7w1vplw7IaWpBl4y
4zBy24/Uord2RvpaYzVtOCTcDRH4krkEWNtdImdwjvhj+bHnK6GpGBqlwm2c1WQ+WzCLE9BchiNH
AtN1HwKwdOOUjADSY7zlSHv6HPUDl8v1+zfLYbkAG0RoQiVvisRnVxHRAhcVqSEk8jiMmxwN+i5u
myu6KOkxj8uHAFHF+bPa6khiR7B7yMFTsU0l3HmOXpMBw1/RiWIdBf5j4M+Uv4DkkoAtvqH5wbHQ
z5ShupNH2BmgDbXyU04XVh5vfDe/SBNFja4MhnUVmUst33InvfAHmaF4SJ6LunuZfLalMiJtozD6
lqGzRZB0zs1Q79rBpqQtMW4i+aETXPR6Jp8xranD8tS7K0julHLi6mZJXcI9KOfukwxHCFoYzD9A
HjXO69wkp3AaYIAFbA2LPD5kqDYOpYILTNmRVdYx2I6nN+Ycb+eNIQbwfqf1woazGON15uKDqikU
5dK+dCAxuBPzIRrbqnpAdEVGRxV9oQNYrxTbwEPr16+2jfP5bBfz0+Eqm9G56cxnLuOUxVzCpiPs
bmebl1v7pDuwI678St9Q0XuM8vhau/S30BBsHKUTXGkEfExky6yWxf4CRONs7TY3HoF4srFuwrT7
zr5Q0qi84G+6q6zVFQ7nZBMl/V4u4Ycte354r3ntBn1ZzbZNrb+6GYJzgrxFjR3xKYK9vmwPVVDv
mitdW98sFVSXqXNVDdQYtOR8gLfsdhLdOktpl1HIPFm1hhjTfE9aGGBjjvlbL08m/tojsEaQwrok
QyHpDYyYJqzbWSqc437HNqp81lSCGs8aeM0D6obIN3mgYNHO5OxljQMFcZ1Gmiys+CEszJMYoU3i
gtTrpYs6XpBAr0PCL/24PQ7CJz9uJJ3OiSYgY8bZYzJmi6K2ZM9/oDR8ys/jPy7Ku0bYBHSmPmGl
DOyeSG9rcK54IgHTDrmcHToh4xRvoAZe3PCY4qAUtHS0FpwpQkIzkoTlMotTSo8IDDSFD6/wtoI4
oMXVmIQp/GgyQz3EoCs6w0R6p95aCbPs4Nl36GP9XZu4axAoNzKxXiZo8F6UvXJmSTEB3KuGTMtM
fWf0cJNbnMgVM0Xos0wOlfea+DDz5hDeZHfqUkvAmf3u++29EEyVOOOyKrol9ebFROa4DGhGiwGG
utSPSdV/nyrS7gSrKv4wOAOac8jF4qj3if2hjjEA4h2mAN7fJv31IEGps0WmiGq/gnZ/NcCWVksn
zjPVtlE4nCg6e7uWk4JwKywhdSc3QOqZyIUNFmiivG4haFq+cKdf5pzrOnPK/FDeOlGJXAzACSIP
+dxiTW2RVWlJx64trHY7zvIeQee36FNaFZN8ikg+w/NutMTQABLcWggWiYILwBWXSei+Yn2N9pCy
2i2pSDAOnWEVdP6wntoIXYF3b6LhzgJcsZ5ycFAex5V4eoh9IpyhluXrPE7eAWwTeNzdpsy8pusp
OSf6PUpzmiYN+waVjHozFPED2icQcDiEMU+R3J3zgGIwhRWzN52ffD35O96UAAcDeaLXOee/ClAi
Nids2KjxrOkxEZ9VwiEUBDjOd1pLkDGa/nseVPfkzml4E9W2KSlW9CTBcr87q79XjryUSf3kpeM9
k5KTpjsXnw07tRxYzyMbYww7980wfYmy+cIp+4Et4nzLLHtZ9QGWVSZQk4m1kwa3YL0v0pJlwula
dGGaMe8el07eJV0FQCElRa6ilXI3CAvzbwEbmYSQhLOGmInAxI60isPsOvUc/hSPU0NAyuxUz2HE
BKDt4YLJhN2i/w0RzrVY9E2PjsLQ73OS8nuPenYL3+jRixD+I+R494bum2/cuz5hSGbNJvFFv7IX
3ju/hzEKgxBv6n3Feo/z4V36y4uIGRCJa2EF7chymNh0Os2qn5dL6pQs5PBlYtjCOxfR7Tx5rxQK
AEgzx/X4YytmphytchxeNDEddV9cyLRFRNUjqla7yh736XjjSnUEyHKIvOCheG1SSqOxNPa2Ss1t
n1kYySJwMI1dHha7+jo4cU0EeBoTM87Hu845qKhh9+qUxbCTFtvvbsCZz7m7YAN+WwT1HhEz5pqw
OlJqaoG4wMqIQEQVSLEOanhQcfWSdSOnsZZEXNELPGPcGx6M8BqYbuU5oZL2UJtGX5Khk3u2Lgwm
KEO68evjQPxJNLy0esoPLLQFevvTgPBq1ZG6d5D2yziQH2QgpZLPaG1zp7rw0X5uqpr8prn3lg0z
3LR2OvNlVlb7r3qAIoM7iXsaiGTZD3ox28jNb8+EYbAaOEMyC/OhyvtTkMotMV04QwyKk7g8Fk48
XimDaaL/GnTk8OAROeQElIHcXvyVFzjtYa4SxIiB+BZ0fbplqtsVOQwqCKM1y+lxnkiIjYEMrZKY
eJ8QUugyVR+hOm800AOueyb49ZyXX4yD5iQVLpGF47E5u5R0DJNDE2Ee0JMrpzSnG8BJ2SCr7EAB
UgumyOQ/mmmACp4bzOOQO5ALLNvJ4jgzs2nfWopUJBSl16QAvMRhTjS6hd7JojfFPgQBQJocbC04
hKUH3wcPIukp7fERXeYBAjcEJnfe9QzX5zKw6gsTFcw6LhmxVh9hETEdqkert3edX4kNUvJdP7f7
VnuoTt3CXU8l81gjkcNkA0rDIT0geD/FjQt7qmedSUV+66Lf7WpARwi56fSfsa0pWgmfYHqchupK
GOKcEjxWK6Qxr87UARFkQ4SaaasiK6YhlVj0Rmjy1/VLTCEZCnfEFt27EwboU9mjzg2c6dn1YDei
FLEA5fTETgcRHRuVXQ01lu4zpVsuEZV+i7hxz+m3tsU+NdHRJiigfHah9cVlH03MyfCAFr3xmo3H
6gLRIr4EpqY2evTwxwgCkbIKYg1wGxCy0qHF6QgyO12Yp3EyX6sEnEkODKScbzMg1McEPSSvBxCi
vH4uUZYjRZbkPTedD5gQPa5NqequpQ/XWaPcAD0odt40YpeV6ddFstWKgFkMFUVEvF2MAmz3rFVf
0U7so6W5siXxhJJey6Z23ODMvzDsTRhoYZbvRmn7pGzONh5owmTyKUzIuRnZN1nfTEyqmid6RI/2
tqOXPNeeeI6ieNNo8IUhejfaeV/DpYV4dzZeCpDj1gR5QMFrzWYQtgT+tqBPvFdN//fcuqFK1QEU
W7zbcrHlxs2DV8ZzRD5uaeFvIrTD2XKMctxin+H7YDmKIdAF3rMw+KlKh6cc8s6DXW/DinOfRjRd
5DoAAEf5NRzMU5ywNwUelZN0tibCMd7R9a5oBXJo8vtA7EeWUxxd43qYimED7+g4pzSxBD457t3W
CucZRF6JIU51VwRjzluZkNOM/T5BWokJNgC1gfri5DvRZ+XN6Z5osI8lsy4D1Q2sKoLoPopn4LLa
3VKLD9PyjesQqwjsVmpTyODkAJERYsh4dAvMLVU4MfcAEYTSBJ7N3BWqcrZN1nmkWxjYIUizoJfC
g5fxF4l75HKYu2uHTIJr2yJkOHU3HfWoyyCtDGdax92pnIgtTGo7R+YPyiTBykByXIMwevyDCjD3
zTax1Lz3F2dH9DPLEM2grUDwvi7rtNpk3EfyZiiX5f5w53MH5fAEfea6m3oXRBLRhEsTZkgN8gvZ
ErLOubEPp/PW99Mmo3nttsTrguXBFdLhUaWDRMKaV+Kn9ShfbUvLalmISF8dY3xlc00jr4uaZ3zL
UCcsckkazIEhBSSiO5e7mO7EEa7AXReRB0CNQSOEZd8ZZAYGbQxrQJE3W9rZNZaQ7ks8WcM+N8Sm
k1WiNuVcnRqLjWedvFsq/gbT7OTqevqSz89k6JEdhTViFc3sw4sSwEmSL0i9yBOG1u2Tzc2h8Zg4
2dVcZnc0i+VDP9BCcJco2HkxocT9eKGIKFGmzHZ+Unz00LB0Vw+PQQS92PfJSDjvp8fcfVCOQAc+
3noLSkaUTZxjFpAJDe6pVlofbApOS4RZsGL3A/M5S0gVbO9DB2KcY3XfeiTfYxaQmlDF8UXoBasm
JXLdXeZtq9phW8tzfgFeY3KN4YqCtu9nRQ05ab+yzly5QGM32vTX1lDuwrS0gH6yVteAxrZ+75Bj
GE1iLVN6OpwS481gBa+e63ubJJr6bdUzCSwBhNPWNQd2e69RNMCGwiwLf0jeIP/qN3UdkXqfl966
8wIkz2jIZFd9eKeFct6a49i4R4R7KQoQRRlqjrIQy0lFYMjYnhwVBe6NWFrvgIACLCAFIrCaOCgX
ZyzXU5zeF2TMjkPa3g16A7GCgallB3PisagjqNOx0Me2JoJvMJR46m6v2trfkwW9GnyJrsEcKpUc
USD4e0qs8TrkqG9XLyq5dNpeH72h/I6a4J1uzYPPP4psiOBAHenOEoA70i89awzmddP2jxlZE6s0
aW9iKcZDee6TGOwabtTeBVVibTuRPY2Mdh5j+UAa8RJOhDCn/qGazvK5DmG6cs2VsihqzMhSQs/3
6KmwRlLha3fB4L2wHKypNcVfTZ0+wfZ1dzKHtuPM0PUWVV4EKXKIxhL7hBsCsRPfHZjoEOR5Ye21
sVJgocgn8QdjzrNwvkCRHm46Egc0rgsfp+zdtGiHwoJmiMGqwhveQ2CpIWkP5UZErbqwGSF7D4cB
BJuHUcUoeXuMXIJ8ao/NgCUSRCNjisgBxftAJnhDCFtru89BROo8bHzq4ezT6xF7Sm5tlw7xzbnU
uY1aKFgeNXPlNtglDEthNb0UOfglNvzEDGxGqz54bvNRsuYAm2EWP7ODm5sJ4tWRaOgjPfutjIsb
bdR1TKWaZG/K70Svnbnq9pVZ/IcMYeJqWiA/lDUsm0RT/GwGelw+izBHHbHFHHyuCgScPkAWjz2a
/WqJSD+K9I1yrGCXNxp66O3StK+OpylsY0JfVe3JzXKzVUwuKytDKlHZ6KDcQ41c7+yUgFZP9cvW
1e0UOu9NAk2HGHpsejA/grhCPuU2x6xkSAHnqeBaQn4YwaFbDqX/YADQICokgELyXUZ0/FH8WVJx
R1JB7PccUZEovCDY22V8HVlI98OS5Oi8VS/UxijkZcsu6NCaqeR7PYC+tbLxZAJZ7qRcXgqj3vOq
BfHeEvBCVDcd35k1s2QWapNqI9hxN4htmATDfA+bvb6eSnZDxitucefQNBaEBcNMShvqn7FNF6c5
swCM7t5ap8RpMw5HRLvpLg8o7LbLjczb+Np3BL+krrxQzXBnj8xjrvYPea1IzLbtI0BdMLeCEnZd
1myPRf1mMpsuoen4bMhWfG+XwmZZoNpXGWqBTo1P8xKdZosFlXibddsGDieHvjgts09yaeuBJQdM
fRGzFN/JBmF4kqCgB35WLzQgaZJgZrPete7kNgWFva5b57awqs8C7si17rpt7p3Lmap9FU5Nmiu6
99l7GirXvsuI77obVF9eQVi+REhRHfPFIm44yYOnZE4OsU3pkJhSZD3LoQ2n6WgbiB4hgld/IKiR
njWL2UT/OZswFFDkDvG4OI07AJGp/W2OoutG1EFwMfT9ReRu8iGlZ86w3y5G3DbV+EYZc51HLKsc
gp+A6lTr6iyVUc1Ln+c9rC7Wdi969ScUJ3zhTxHtUjHn+1FA/SSS3d45OZ58Zw4wc42HTua3k9+l
J5zxTv7mTYQziqahjNHnO+a4C8zk8AkjWp5L8qGHdtd5+gJx87skwpCG2XhCeEMHCLfG3lQwvVNJ
H6NGZlXFxas10OyskvZtVu5L6OB4hQCVrqIgHR9sGdwOIfZAOEvkZLj1hdKAOM7igFPa9RRNlrus
w68wIoXiTM2nTo92Sxe4Lb1NkTpvdJQEfQViVhx/yfacTm46/NBjak8IegIwzhTWlkLA1ZKdPBYp
iZsDpp5YvDGjvKpvUZBDNfBYvmOv3/nnFJZUODvURt7KHgJ10Cx18kzu8yOAKn8/J2P9T8K//itz
Sv+RSfWtbmY4D2n/0//+r/9GNth/L2Ts/6MEMdsN/rhR/7pPm7f+7W+fNNj6+fqt/Pzn309vy1ue
6v6t+jFH7I9/9K8gsTD4h2tLR9Bjl4IGaOT93yAxz/8Hgm/php50bI8/D//+t6rmGP7Pv0tJXJgj
/SigqkEosf1fQWKe+Mf592V0jhmjUxl6/y9BYlycrtac1NXx459/t7guFg2X//j9b2+Q5RL9z7/b
/6MD3WRMnNLksR14mF6btbApxqZ6/OFm/J/gsr9VQ3lbk6jEP/3V5zv//vkt7JM+FePCDtQkWAjD
PgZf4TgEcv1nFyCe7ccvQN5o3HeNMrt6sVGtta46uXBst7//dJ7An94e8e+fPi+jy/mLT+/Ckqwk
yiFr3GTozidaU4v4NIGCzDSwzvz+evLPr+cQKffjtxn7HM/CPAvaR519x9VRpWtKQr7XTHe/vwRv
zp99Jef8VX944qWD9GCWtQA/xekqir0z7xONeQckir7J7y/yi8fuMHR+vMhs916WxfGCl7f4UPY5
ViQKBo4Zv//488f8yVvrnL/bD9+hcUtAPI0g7C0M9XvZ5vZ1K2PrJNwhA7zZJRdRmIx/8V1+9UzO
v//DxaIsnIFk9wt7unNNFR/apfZqOgCNffP7r/OrK5zv4g9X0NonvAHH1y7QUVOi2vPwUqKz5lwA
aIDu4u8v86uH8tNYN5xXOPYBuXRoDn0Lap8tcVJF6BD/s893/v1rsLNl9a3GatdYcXjH9gHbN5Xz
8C8+/ld36aeRjqmenOg+JBErr+pDjS3xMOadT7Jd7e5+/w1+dYmfhntsUL/lkK53k6SZic6BNiim
UeIJ8ur+95f4xYxi/zTC5dRirV2gVdlDfuOeq+bhGkvETRi6wbYo9LU/3v5nV/ppoKOzhWIQjdMO
vEhPGJ4ld70v2kf69hkg9UXcp6oHa95YUm1/f8lfzC32T8OebW4LDIgAOliwnC5M3HO28CdaTmZq
XYlNS0Gs/f21fvE2n1fGHwdNFltVHeZYYfoxBugFJXK6AL8vXn//8efn8SdTjH1+RX4Ykyz8WSQy
p9/DAsL2HrVlX1/mKZq91WBZCRViX88x8o+8dPaa0kt/aVkyBCf+++v/4lW0f5oTeMfLggMcQedk
WWI9J41RotddZYpKyO8v8as7+NN8MCk4HIjEzc5gk6CUguL9xhlz6y8Gk30eNX92C51/v4VRGFt4
TArc20YMi16D2Db+29AMMxifrKP7/GR3QnoHObQII+e8TcWbsxAcSLs7i0Pvr2bwX72WP80cMkKo
blXBQABXrGldBrExV4nbTWQygHmgk1FgZTn9/q7+6sH9NIdE0vA6JgOJ8UFAKSDKZ2rgVVTCTmrC
9PL3F/nFoxM/zSK9gaOp54bqmFdUr5Z0SNRTmFm8v1jzfrHAip/mjrAI/dFMxN5HhZLd16lNEXO6
Dmx4ysDx+JnhtcRDMLXyL5bAX0yL4qeZY5Fu5JI+RmDnQvuAMrfXBfcjMoD2tskG3N2U6IvxYoHd
ND64GYLOL7+/k794XOKnaQRVQ790C9HWlIXH8ND07Ld3ddVCLUWDRIXxP7vMT9NJPvgJQcICsGWk
yodQWOMHNc38+zAZ0Du/v0YUnkfun4w48dOkAfKCRb50PVxDLr1KU3EOP3gqh+JFLR8DeGyXvPoU
sbzgCogCiG5r9hJ/NXZThaRXRFm/iVxYb+ulZYd1p0c91FsEhViJ15Nx7P6qj8L0bMuDHrRpo3Mh
NylMuhwdOYzLVdpE0vtaKctDTgqGrX4OmtzCkgxjIm9fK8yl7Ru8spwSkiGGKvpQErrmmaqD53qd
+mFUQ9sLnPIj5nBOR1Unpr6bEtP5hx4Vd/Dg55avb4u4UNEeJ5e07yh3Ie0nzjQZN74CZS2jkTG+
UqZ2x/dcL2QndnDyvE1oIZRg56sb+dl7Ko7vl8BNQ8ojMTgPGibjaFKINY1NtPCU0hd7z/LWDh/c
ZkqiU0wssvNBQybRV0HVtPNVnbXGXpV2tMzUfkQ94uQaK90/VOE5eJ3miXLeslGHBl1hMVNKLDxl
B93KtODiltXs58QmNLqDLZqqmTpDNrrFbskagD5bTFIwaaYGxyalx5yK8Tuc/UQ8jXkpwjfSoGT4
rY6lPX30lRThe9HbckDvbLyO0jf+Jz8BLsN6FW2zCUIUIHJ/HO2XoAfjRcSEqUuzLTG5fgI9bSg6
WB2ZJ20cOy+WP5GAWXuL4L74bLlZBW2MFfYDrWy3x0lOEaR7C1ul5V0rkEA9dQiGxF1V2mNz5RpX
Mpoj1Y2PS02bcVhp3OuQt6aqqXC96jEJAfiGVYLYY9RE0a/ToJ5zLBqRSGAn4xS9mgp0qbtCZ5oP
mzwF8Zp0H6pcuPLKYgzeA1Ai9UfkDJ29C8YuzJ4qQSnrI66Ydy98kxegV2ciZ+Or0orq6WSNlKUc
1BxRwY6ervc5UI2oNecWpcS5Tj3alfM0Wq3vP1iV09A1DxX6tnmDukpT5QySDsUDCpugu6rshmA+
ZCkhnY6UlbRphVoeegvDfLkKizTzkUJ0PlpzzD0x5g34S1m8b4IyRI5d1tBM17PnJcZn+ZUu1qfF
s4hujFRCEui66q0lpwZcIo86Ky/bnhsXkLajFj59aoGbLwB5LiOvoHBNjrVHuAYxLYUZXkkycoIv
sWhHCB9qZNeAGECBWSdizbwITQzk2vJ0Gz0zJDN1m2u3yy9s1+RTsZsUqUlHXKpQI1Zl75FoqJtq
nq/dZCzCh9CrR/3pu2BGvlNgjTC8Gz9k+8/bbZRD3WlwwmYiTzlM1TviKpHdR0T7gVcl4zCvtwRn
4hiFj45UeJtUda4OZW15aDoE+nN0AkWaLmhEUC7473CLi/gpgAWd73qEBwQWFV5jPFJfZBO9mDk6
a2M7e2ivhqS1KPzGSQAieOohs13LNlDNKe8MgdxLKoyzQbobiKPHWtJvQ+WFVYRxcbbSi5YmtP0M
DjunQUfWjo3fq+c0kBEJDYu978iMZZL0KmjOojfptg58uVyWvei823ROIVlxPszoLiDirlvSwOvI
hqkwIxqIFQqVKq5H+QfXo4IWeSYNlgjsq5t5HFDWBDZMVvCBYVTeGlpxpCQ0hZMTY1qzzioTz/6h
jQRxNCZtYcriR5nMUzjOGVk3Di19qFFYrHW2zeoh1lfK9mhAIGeHnUoxGId3ufLhgEfzyuPMCZB2
masMc9CoEkRmwehR41xQJDSEfdIvuaPDB44KYwlG1nEK34NuCIuDsNWAQFFjSB8Bg1WL+jSuUwIM
6lWJZnIdwFpucT5orAkxzjGxhzcThofUL8+iQh8TarRKvdwOr4URUfBEgFs5n2rfasPLMVchBsMi
7Ca5IRKjjwH4aKRsQs/YJRAn6WgLw9JJKHcjsG/Jr7LstC6jE8hx3pfTPM2F22x0lC3nlDHbMQYe
NpEdIFpqkToQ8AzrGg1xckCRYM10doPHLnGxYyIzFvoDVXXpInSJ1LzpiSEm/sKHf/taqQxB1ljL
HlG8o+xlOTiznuivJ10InMIDaEAVBZNzW4GNSWMHD4pI36C4OrUBaqfccQczr+z0yie2OIXIGDnJ
3qWPvhxLV3fWyxyJwJwmTPxgsJJGBm+qmc6N90RY/dUQhb3ZxRM06PWSkJZG9biRrNBNEMdfwgzy
/k6grHLoiSqvu7QXwEL0e7pzrng0a5K40G87RCrYbuZso7CKgXC2JDXEK1ClGmW8TwUK8VDb4Axw
WizY0BaZjLOb2nROuZ0bxyZ9QBXCI3FB9vVVXYrxBUZ+m5867U4+ssYzfmydVGkDciaviFeppQVm
ccMpMGnui7kl1WsM3dndxLUX5y9FzXx5GfbRmN/O0FeDHafIZbzOFi/rLtNugXI2zZMvcc5QFx+I
OwLxcuH26FXhodiSPA0rS85BmTS//ZMz+q0g1zuwyDyLO8QD4yJ88YW2vDOLdQwWcDmyQC3xZVH1
i/9U9A3+EKZre/qmRhrer4ntePVtYBNxDUzDcpP9aIbA3nSDTCDU57I1n6i4SZQcczEXd2GxEL8l
3a4N9nWC3WNtMKRX35WfQ93VdjtGNxq7n3WlakVUXMnZKyH2Pnd0+zSkXe18wv4K/C896L/uBNgt
9egE0HhsHsNBtM2liSrtQKZvmIXw2ZS6Gi4AJobLN8nybLMUoL1CkZN3EHgUJpQRbSkCUJwCi6lo
4SvI1UerNol1MVfdSGYyLT+xG3NyqbRLAs8uQZXfYIBsEomznVyFgf34WVxE0Dq83c53Y/PhD23I
ddqgw8Xptw5WF8AX6ZI8WgNGg70u3LD6OM8jYv5gvk39PfGV43KTBOAprqNznli6tiQQ5fU8qAlb
htfnlIkSJhHvGr9pgX5o6qW3d1OFliHIx45GMgkPwbYmniF4p+XmQGcqeX0/Dc1ehy2fB5RjHwt4
GYe5jJIro4UfPg2jm/nR2rO7piP2kKB7R3pN97g4nkTLNLiE4Q3GaUtgqcPoZxfj2JBeQ99nme7l
ksAzW8alTU7uNMYxYtewr2o6cOjAL3DQOMFLY2JEVlPNiEFzg9iNfU5dFnuJxwu9UpD2xW5UNity
biewQ4JpNoKU0sqKT27qzgqf+tijCHStMN0SDeh3D+hVtbgKIEeNj2OA+rZHRecU9bavcJbdtigc
8hVxkCZLV2Poq+AyzWXpnTgilajuOMnTxoqcFtozS+TBJSXBPIokA+4N2pBsSN6hon4dmX2a515Z
Mn1Caev0T401OualaQ2GMkf3eubTzo/4qHG9mBtaYrl5zhGqf/f1ONXXmRREWiruckx5dIqnq6Wr
+vm11c4y7SReOXlSjQ3EFVr3Mh3CeswLFLeO39qoadx82eValP1Jai4NFbOv+y10aRrAmUB2c7S9
OGhu/MzymlMmLEzoY9q0BJ6VcU2Duehm1b82QHQBe822Ob8P9ZAOj8mgdHcYGtshzGihlAIuQOBM
vx4jtvp65UHEGPakCAskZvB0ymAdtl0uHoIEZ0wCG7UMpou6CUP5GrSzT7o8b6z70RQeApiVIBQz
tC8x4kusCqPbFlOBsG9CRpEmlIsfTBK5xd0yGa98LfPQGY+iVTZjMSxrW9IohCd9aMJI44SxoIJe
lNIa4ueAFRl6rWSDM72bMQ/VBXYtoK3G1dA5k/9N3Xk0ua1sW/oX4QaQyIQZNgn68kaqqglCJQPv
kXC//n2g7g2dc+K97h70pCcVFIkiKRaI3Ln3Wt9iIVx2qK9Wxk1aF/N36oMpv0Mfzo7EjpHl3deQ
yhF3Dv1U7IgryJCZ2ZMpHkdKg/AXrgMtL5qmkjoItm0tXk64lzjA+xhed5JLxZesHk3nh9c1qc+4
2iUphXKdOLbiUDM0MMkdHIUCwaLd8lXYi5fsNSpcVqRFp/GbNoc253vEd5cZMTXnL5IwDas/mnE5
dXhGI8/ACAFRnot2DINy3JEaVTh30kX/T7QtYjPcsRbmZGCdZiLnWyFb7GazkavpyESML3RYLjVJ
kU6c1cdkbpTVooniWwNg3h6S+ScXFKiOW0momcdkuUlWorWhJuvLqFJm31EJ3HJXFri+NhYZC9Fj
CFATUvc0gc0G/cSl7tA1pZmf5tYoyY10THA7JGAuE0ZpJ7Vvkl4ZfmDxnVBU3pBaHtPajkJc4+iN
GPz7riRiK8ynANUCucEGerCFbaO7CCg7MGrOCUZezWbPcC2cBZ05t4+KaUOy5TpVz0jRWtHmm2zW
uflc+EvknA1m+8PHlJexT4iunv3nGQNr/80XXO1OnuvZ1o1OXX8KstBMRhydiFEDMsmWgeQyKHUR
IRgKHSX0rzT9FfdspW9F5VjyQIuujEghMUP97vkgibA+oIhKuKw25ymxi3DfSUIqITOksd2j7SrK
gWSlkBjLBrikheAYnZEmOVAOQuqzku2AyTLrvG78viSDQowm0tgxO5iunjtucd1XFl++paUQNn0S
cB+zaEzrk11njNyQoc7GKZpB8xEQHFdGYmO0a8yMWNnBi9+sNIFUDaF4hFHi1AV9CXIhbeLb2Jpp
GDGOSIbwIsuuM/Z5bI/xOcJm339NxmQ1cFq+iymSvbKYyY2f/KqGz4+0MIu+Y4YpoYW7cpw8lL0G
/TvJOWGjGicHx3Zv1EgcFqbmYTA8FDQU8V6grMTxbibDLrAdN1Xj+a8DsgrEb9OIeioHEeoO/l0B
cAs2AkWthAbD/jbs3ytIWuXZggIav7QJHrJ7VCGROLbAUMej2VCifIOjGiK4lrbR5xvFtTY+hC1D
I1rCgz3UD0YPUufVr5MZCL0FABCxJEIcDBZciUx2CGpIuw/4vh4rZ4NyDDUkwIst50zrB1Wb1pj7
YgsYFYgOs2Mi0dVc4vyu9dqLqzxDkfHDTu+WTN/ae4cAm/kIcxwyn7fJIp0sKEVu5AZ7eRj7+8hV
qI3JVwqbHxiibL6YvAEarpJkeYwvSzW/L6bmJCyVcMPnRFt9OW5LoC3WAYDbzIksaPYddB2H3jdy
S7PuIpomt7vN4gwV8K86Suf5uPqH1XToq3mQz347mGw/YxgOGZIXTuYNobZhRBai9uqd3TRW+8p0
Ho0LudixhezCK3obeRZtdRTmTS3IxQsnhDl2lqCqXzLoBg85Udn9kTJaWoe6my1FNJkZ9rcJ3wjx
2Nrgfu/tNkmyvd3liX0bRnj/0V6lYXWZXLNrAlTxyr90chZwD8fKN7LbWdU8EPpVPl2msVF4r/Me
8/pE6oQ7UORiVCV0aVtZmRlifmyBj/LHDCEU/6TPgOgUy5vHWhYxqMi+pIlXLQ8atxU2X49ipCfc
6JU9BXZzzzZEA42PMfInmXdQGLfsXC3zRzRSHW+VCH3rBR9D2HyfdOSop0iP/rCPQqmpuN2p8jDJ
OeVYi0CRJF9RM6rSbXfgj52QJo2mqKb/NJXsiLva3wuvbOFYhMgjcnVWpHk570nMYvvuFgA0AFj5
lW4/Scrwh5eU0qWhE8Z3H9mnxkkgdiJzhez2kO207W8kdnvjSSqrdL7RDOObF9AaLowX33fokAGw
txI6KOVi4g49q6Jw6vfIplzDvw+aRiSPJFyB47rw5ue2B6sLmtJ9yXOQx+Url+UxWjY4HXKxr1Wk
BowQJGDvUoYTzSHBmVCRXgyvTbseVkhv4u9fxkYdjedKF2C24AL0FteWTdzzed/XcDeiLxTDabF3
PQ/NPOQhu2aMqKzFeMFbXw6EbvEOMVZR3J3ixVP1e0ivxNiXORgKlOF+joB1kvny4uQp6mWDv8H0
1kWESLxqdB39Jyq3MsbBJMsCQ0Kct/7yk1U1yRqIC2Dhq1Nnw4wdNsorHGTpWsgop0HDlpnEx3oZ
vmgP1N3ZMqGtnjhvx+wrm9m8eKL5pKJH1MV+22LkwOb5vVGDbm5MGS3hayK8ilQ40SLb15I9y2OO
kUcSTVhUi8vV3QUL8kquV4/XmKajQyiFHbtDsrfSmD03baFGtBcHQqeHpUH3Oe4cq3bMFE8Oyepf
8HXnIjmRKVDKWygOktND0kPtd/akIl7BmZtePTl2JUYXz6nQ4rU3hxF1/1wtXgjjsKM9Rsb0AK6G
GB3yR3oSv3Mn9VBJeXxHnkdYh7IMEM4XI+Mm4lS1eaeKurYFavcpa6ePvAptA1sIf+tw7+ZVOSGG
LPoiC0atSSlHsl+OGmBXmMU+Cck65/9mw+SYUAl3fZhMhwYUgXkyaj4lfCfGZJXxwUnkUlhn9P2k
nzhhNrg3yKRjrzkpKXX9EJatJC7GzdFl0OZ0wTvjfW+m6an0/BkZtJzNaB9PqqCENlhw7xOWhPGp
M90afvHSRbr5ep0o/L/WfP1/pOZiYIbo7X/Qcv2vMqryb3/VcXH4bxWXkP8yPUSenu95JhyldfI2
/ux6xFLWvxzHNV0fKZf69yP/VnEZ8l+2K5Rvmo4yTSHlOs3tKr0qvAzL+5cpxd9+7z9v7OH3TOe3
+u6POO9vOiv377MfD32ZyWu4ngnQ3WVs9o9JGoBx6kLOc7i6+babuYrOvijQVYNzQy1NFIf0mM3X
tsED+UduS3SdXEDK2p4vqujmrdL2gt4zLi4d06RLrXt1qlsLCyB3XX9M5lJc3G7h/AylIQIDeinz
iZq0nrHLztXKMyui5uc0Al7xDAlSy1mJj1GS4JPufAKGnBdnjbP486PQUUwJ4QMv8Rg8yJpI2A19
iBx0/fX2MLb/ubsZqc7ws1tBX9rzuRn0fB7VLLCR5d9TBHhn6Wl1jgH0Von5oPCmbuiZ7kgYchsi
a3HUxKkiR8plfJUOKNIdEzWy1S6H2OM67iw2PoldyBZ+2932q5YUYM69AyV476+6dsAv7kx8iJFu
zba4n01QYSFc4Hkaiy1DJ72alj9Fkn3p8Uvt2rKimZlOD2CKvo26uG9GEn1TfRv14ktLn3LTxc0Y
UGRzrSBf3beqj0wR2BOF5LVba96462Q3pppGLPzVh5/a497WZwOicomvAobI2vW/o4O7j8Zyhai9
2cNMFqPHvCW66V33qavpUH7ObiEoXuJXdJ9PfsGISira7YYo71Dfs9mY2MgiXV0O9ex8lt6wEoMr
4sgcujwGPsDI1DTW83VrgS45VGAHag2Ihgy2z6KYyY+vsLpnilVZ6h6wEg26JWSTs9p1Bqt5DCNC
fvuwS0/4DsnoINgjGXo2tSBv4/LVcBoSTDBwW3AIF5x6LsSZQVpuEJmey+aRT9oLyflYvOILFcW3
ZIxfFqMg6hBcYxRZO4CkQCGmW8cwT1AgHsg5fWDDhqc1p2gcbbIQhi4nP7O4Jyf0ZzqV31xoN7BP
biZHfsEjGbPtJHrVX25m2nCYO21g2BOYHFrPvmh/Gh4uKrayFyOvyDFtt570KX3QjuOOVfss724H
BVKElQ3HaSb2bRs4dbu1MZUBH2Lz2pJTahI8jxm4cO9Eq9co5GhTRMlHz1K1GRFigoT2PhziuB5X
2mJFt7YZPxuo5DO6/x1xSlaAtUfSB/Iv5sgCNOYwe2lOLYIPa1mqHR2VFBMvNjBYnVTdEDlJvY7e
IKlxopemexCVykHOFXEQy1OdkImXOdPrYHreLSceGc8ZERgU0d5gZpCjuuWlFl24Qf5izMTFh6lp
U+9vVerKSzxOXATol274P9mfqS5vUtMZ75C9xnBSdXmJCDy5tNQzxEbox1B4ONFj4xzn+HZl4uHf
GaJPJ2Uwx1gvYuvXPNs+TOa0/5XkxpcQU9LOjYqO/Il9bfv5nnHxsp3wIorMM/fK1Fi9ZQapA1k6
mcXPVkRsRTTrDEzmB4408exn2BVBcgZyImzFBhaf6mbejIP51ZHR52yzaZmMNoJtMJL3OaXTmdnb
gaFqvLNTzp+szerDZDt4avCBCSCCJEqLal84CXw+3jsybbngBQBAOfoNcwtzvJQyHba+EIA4m/zO
tMJnxRzmJLx7pVCUh0QKzUDYiR5toee0SXZTEG4Dmys5ijF/Z2fXrxySH7VOT6npEXTSIphZ3Gba
l/bKcKbB81b6M+R78mQHbR3mcSB1jN3UO1zoY1aO2euiiN6xS3BNKu7rQy8nDEl8M+FicgFfgTde
Gh8h8r+63qLeYqqjzmmPA6ifQM1ccMN5ii9DZYHmXBg1mdMvP0ZlEMpFEbwxNw+LxxelSYdzrx9i
BwK+wb66xl3A5jG8M4NqzsmanzPjzuxn+874BS2xvnMdWoRiL0LL2E1u7Z6g1eHozgfzvku8N9qc
6b4Ix4ktZdO+zLQdNgs7lZ++eFEIEL4Xs/ChRtQGfiaEC6nKnixIQlu3TVm36uhlaN3pCXUozpru
m8/wetebnO7W5Mc3Voxiizk/JVjXfnRQcyjTsvLcMk/7kvTGnp2TPqVstzaaAN+DZ4NkwqzQ3eGx
bPCdN863Ph3IrS2YI7PX2pkTxANXTu/MAOjOxrhychqZS2WXj23WH6CZinuGmd1WVKI9MkNIn2m+
JXe08u58q2EmSNMzGFhkbqf1x6xZE9lHA8/S40TmdG9cRodIi3GwbwXtONlYNQQoN2FXMmLEHSsL
N7q+09Jtjm7dH7DthbRrlMBWDq8tyXugTCycULHoRQ0DW8YQhoyOFMY4guz3srBYOc3kI18GsZPz
8q6y/CKYrH1L1lwd3nwlkv7wlyLr37XM32uXv8lWPNOnqrLw6Umfuor2yz8EY4I1OXXQQnZhjAUK
xcXJ7MW7GfLWRJfCfQK1W3rf4268x85ykG2IhdTvqLqr2hG7FGkrU+0vfualF1yrXMbZ+++1WL57
ljEwYReMLVX7MdHby4b0CzCx776uQKtGyU8Aa/p29HSEF4QcqzmaOIcn9j+JxuaYbJnU+gFumfQB
hMh0GOgnbQu266chTe1NT+f2CWgCofBSmwBp6ej1qpkOFmFCO/of7f9BmYX2/+9aKSQEuAakpRyL
j0qy+/1HpWeEuiqlN3z6kc1aspQQnf3HrqINx8pxnXJR8fFZb0QPr7CejEdmKC9RkT8YRvFtAdgb
TLKtAtx2W8jLGPEZIzd9CsHV6oOyBsjh06GQAKb3cUYKFwOiAlaka2X3VpITKFaFDLCHmYZDjP25
tA+par/7fn+xVUTARe6Ac2mR9QxE+di5eB769IkmK/mE5jcuNhOyyvYVqyA48iV5tk+FK6Nb3x1t
iqn5e0VL5eBO+g7nwANeTejBevrU2yhno+c0+GuUi4SGAPg9bZ97VzCorUR864323cIu99TmW9sU
7V70tgOIZ/rBWNc86wbs3WrYHpqJ9498A9QDfO2QustrHglW+FoP1BBhOv6cHXzrIVG3bWQ+xEN+
IGur3cmUjicOyFu2fORDdh68sLR+r/QvBOhtwCfdMBV8IK74ySvzCZvdNmWwGCr1Q+nW3aa19TqN
fnjuRPGU6oTpjf1dVG+VH8wKWQEcp4uNTuiucrp8m2oPBmhYCitIscvedfQ791FXKtzkU01nPuy5
c/0xajGeXSM8uUMOvP563+9j6qXf8hT5zfUZYMdalM4aXxOJf/1BmyKfCE9LCQLLbK6cM3oeKB88
pVPl1XHuqs/rk13f1O83sT6YC1HepuX9X97H75vIzB9mt6OrsB72++Vq+MWANK2BM0Emd79fo7e4
dDUtUMbrkX+e+nqMT3f+XBjVqbr+R69v6PdNn8SMxnSgpl8/kes7zS0okr7jYeDP6zs7bBilAqar
0JbeDdE6rFrv//1PBFoA9HFnrg9e778ecf1nIeQDxAaTlfY/x/85rPeLu9mNVmoGv3n9sSA24Ttm
gZ4k4+I8uuJdWBiLzZ4JetdMzJUbQHCFfxsixDpOWkPsHJKfnUX4BOkEXZCrW/ItD+ZzpDpzZy0l
ni70h31YUopnzonMJWvtHhzJDdmZfj4gflJnT7dJgOTzSOi7Rr5Akpv1BEe5PXhQojctnZYtk6e3
YoT4ILLI3OM8NrqMIoeQqaKOwaHYycuA5GujrQvhVQAi6WgcqEBhmLCU60WlSCKm/FANA7HMUfst
M4pj2qzGcSOUQepPbkCQNfGR8sTUqAqsnO5gOOIkwvkYqPZrng6vShZ5UBjl49I1GJj1r6J1rG37
tWcqtM/lfUYtvSMOnBCnZMWB9vJLLrZmVZAbbDQ5U93U3Y4gBgAFFmj4xK7MY/3QLek2YQ+zqSxQ
IcmkP/uWHWnqHqgPHuJIPJq2TbHaoNpaPexwx41fTkHWbgHurPSoSm0iS3PLwlGOKnNySJVinLvs
vHFighIDmwH9Esc5uSNkWd149XpZQLycGAWglTKjvFjk1u65hJBAMj8YA8ktEA+Fqt+SOLEuS3Uu
NNIrltE3VZa3PQxkzgkQUeX4CrHzVhdGG0hTviUFBbtLj3yD2okNWTfs4DBEH1Uj+YhFXtMxtADM
GRWKssH+tBb/TqD5kiPU4AWtyU7Zn2Zs3Q8xX6g11Ua6U5A69WeT1cCSBAyqOi0fWeifHRJknhPg
RKIr3rt0epfS2AHqhOjYKUrZEM0ZIxRyDtxp3LQMN/YdZc2m9I0nh8n1O4LNmZy9KKEAGmQAohUU
HyHZG1XYEeCfdg6K235Zr5K4s/ZTGGbkk8MrpK0PkyXU9S2Sknch5y9ZBxs89YtfC1Fq51aHqM6W
nbDxl/d9u87df5AbbG+m1qleanaiCb7OaHRfLVnMkPb7I7Kf/n3KXUJcCS6y5xIwHdzNoicwSlrz
z7oDFpANNkqfJc2hehA+ptQtaKdpm82Jwri/GrElXzSaFK/kUacVRDXCpRhewbnDGJzgbKfW6Kbo
iR6uQl3hvy2huGeUQzGa6XpbNhmYasRAW6ZV5D02ZoCnOd3Z1pa1xCRKK95rkygmDbEvnFhKk2p8
AGjwMVgIwDxioTHEfrjivm6kJJIZLZ1oGWLlIMmr+5K2yolsJGrPLNplTgi8cSiJZohOUiQpleeI
BK+TeMLHErWsJ45Rva1wqG903n+yTSLOKK7GgxlCmVxasiqyWOo9ergLg7/nKi9/xDpE84ovNWgL
3C+pAHweqYWVcxoYFNiUZBUUNocqfEMz9zwvfEnrkICQJq1/yZbPZjwyCphu69FwtpHhfQtncSMm
ORynArVWQwuVs3u4YZyf7UIJqrHuwnOee+VZtT05puut649OCftkqKM1usOZtrgLhd9+I57vHV92
BZlmCQ/F2DFBzchm1GsIqli7RuTWVGf/moyK+Ahr7vXx683rQ9cjr7euh/8+8vrvP8f8vvP6+J/D
s+sT/XmO378ejZ+EfmrQTE15vv7QngUOouoSEF/Xm4hr/vbQ9Sg79aIFkgS/9fuo/829ZTEymP/n
Af93v/uX1ykiOz9p8EWWVZRnBF/FGbUyr98Lypfrv2vyKxmuro+P13uvN/8c//vxfx7656n+58Ov
j1xf7p/P9t/++y+vfn32/+7X/9w3de5+qr1mn3p2eY7XH0kOFWqH2PJvN62uA6Z3vZcwjHzZysXx
Tm0T9NbYnicj7s7XW7pR7bm7/kCPsMY48O/rndeHLUYo1u4fv0MhzpF/Drr+Dm3///z6nye+3vrn
w395zr+8xn/7wtc7XRSj9EWZRFm7P2/3euufd/5+6mkBogK1jNG/JsVe09uG9uO+ueRLBMqaSZrO
2qeJ7VNgSrzmNgyBZBI32kvYTkSefQvyxt76xgVNurtDzBpvXdCkFWqV1mS625FRTTPGrYAkoZ0B
Xmh+9gQ/Vw5dPmtZBQ7unO8j/QFS6dUVlJZgr/aIU+1NVYhkg2/hsLgk28EoCnCrQUWLHrIqb860
At5H9KD7XtiC/fPyAuMDaDqSRpvIFTTv5LZ0aOqZ8vyyOtGdtRHfxcZIgtvM3sBHE+lSXOTNSKaB
h+7NMjazr6DrhGA3dcRlc1gbklZYfYQAFgGHgXRpXLYwDOP3zpx2vFS2i8gsRYUCicRcmy1dnJMx
DS0amTEj7Wh8qjSxIKn3nfBTLrBuA+uO8ZNs3F/DYL9VFQEzbApPyfjNRpywnSNnPtRwrQOz97Eo
MFLbyvxIGgl8JI+kC3q5x9kDgm6VF562hKeCXyAYo0eZKFIsxw/UvhOoHHuN8iYNd7HokLbVLqoh
/xZoFQKv1/fQO+Y9s1KUCr5x1hWrVO9aP0mxv8la44Ik4ztKdAjkvv/T9jX4nvDBpmkn4ujGjqsO
mQ7hAybCm23B3qyXwGvR+xSHhCl3TkgA0ZVGvWvQirCsDB+OD0VEwFA4ewtLmDKHk2VmLe/FJMDe
IiQY0kJAm3yL2FWewDdB/ZPtoShVwe6gazdpivIJQ85xrEQPErw1DxkbDeH56sKYl3CwMhiF6Ryo
KO841j5AImaf0qVbOcYA3VCMnyNXh+eWOGJWntbe0dhdtks2OhjRQG12dpQfLISicHgXsFFFfcj5
GAVKzCM55ummGKwj2WGA4W4SXdwUJSLUjAEpufdJs+tW6m6Ilo989ZwRI9Avlszshzk3HhrbmvhU
l1YO5eQG9R6TgK8aghudcXPeZ7bJGCRvX7Kkf53QrJy7PCTSq9PbdpmIhI7xhOYzAkf0q8Y8O0C+
4o9Ujp9LzLwxNR5c1Gk3JYlhXm1226ZbnD1YkcdFkMsxsWnfkL2iKJl5cOk1Yc2c9WmYFo9SZwgG
zNv8R2YkydY2iErF+pFuo+IHKqyf4NzsY9xF96sKYMrAzDes5igWJKlABT1smcV3uRMqhE/xUam5
CRyzP5ixC8XXbWmiQvOofBJi/HsBEXfnino3wg3cge6A8IrumnTNINHGRpq5u7Xn5TC5Y/WACOde
h6k4ArS7z3EX3TdqpgS+9ZKlRjQOHNEwO3M9Id6RFx0s7cDJomPBt7MNprTkZKPkxj8Qd3RAbblN
kYygyITuowaj2Khes+eNTUBPGYaThi4NJYgIZO59wj2hWTQsz8OEyoUkH4iLo4UTqnqL8/iS2O+a
3UnAhr7ahiDAioEtxcKEdodogdzopD9ZAJYalQbWMqP8BbHrmeidkKP2B7SQMx8yV1U/hxQQIr+s
mOOGfEWHNdnOLpJd38C4xHh1mkG9DitKUtSt3Btoj7YZla/9CembEK31WYpVcWvFnLndlJ7QI63D
vZTPs5P08PxdG5sOswb5lUxqpnnysQjT8E6RsrLJSr8JTAOTCMXbcJPzh+obD6QQgVelImXBIZd2
16boe+u6vxnHiDwl24ItT9iDJmhyP49hTl4juDdKw4CcBEhdOAbo14qZTBYysV2iQAHf0/9aZ99Z
PMIxABk1REa5T6WWgWYqCOwFZYJcJKDHs2kO5pGdLAvoeAmdMD3UBgh/XSZfDQQ1nEtTu7Gerlph
auyBCFf2dXZvgvBCiUdjGuxK0rI3i8l7bqJQwek7sox9kJuuH7w8eZ9Kdo41aOfthNhzbQZtYXzm
z+i9kEzLvjmmc8OICHb4wY1wBZSVCAOzZCdkg+OhUZV+9nW1rSKMnLqIq3sKwuGsMub1K4Zt8CL/
2RTqvTMf0B11+0yNxcHp7fOKWl3kMyJDsGFc6kdTkjcCDObNrX4g6dmSpJK/kJDy1Di9sSF8BBHI
agqznDg5QoRYM6yA+xGOUmXW7QA3Zic3RGfqTYU9ahcBL0Um0p5CQJW2Vp+2m7UkbvXGNtcJc1zx
iozZxjSArLVAWHgYMt5FwzkQGhGT4JWQXHRjgHci20cMa4LR7QhYcLwfYWLNRxALCvZpFDiN0Z0Q
eGSbpcrrNUbwIAvCgbEbgWN8xTEizyBHbkIYWIdpveCXlvdSduSGOhI2d5QbxJj6DL8UAfABC/hR
pFywakN8SSBZb6fKOEc+axgMuRZHFUPEyJJPRlJcsrRqg7hMm8Cd0Yj6aOOztB8pXyVVTWw/LWat
TiXzBUsBv9FFC/MKVRYB7s9Lh3xTVQTD+cU7Opn0ZgGzRablWZhzFBTFOL8NX42WdawrOnDYur1l
DFsfLLK7TCEI5smjy5CIjRFJEMrRtFr2i3Db+bxpZaA0i+P7TP2MJ9cNdDZ6GxRGXytLAlMsQ+eE
Ypl8BRr4ZRF+R2e9t2tVHHXDUBN/HfWVwRkGKdK+KR1LbIoTXbjm3pADOv1h2tZt7sBcHIqLzGEx
TjRUEy9W+wI40dAgA4RCbGu064a58sMsArpzA98n47t9JtobXs27YJx9RpwOrc9hc861cFPQJOpC
ZrExe7PZbxfE/P4PfEebqRDVQ2tDLRsMU24biN7OrLyTmr3XKGF9o2HI/n/y8qBVazLrCA9yqLKD
g2mDVuW4Z9A7wImPMRKhR9lmLXBP7byPjLNvqq55WbIhCgyVfaeZ+T4wzGlLxDCEqj2YteUx0HZX
bSQqGZCyLOldSOJV658ZFHeHOc/NnZ4epzRbSAIgWtCngGU97/dG2vzIcqByBmNbmaBubPulCTSa
r7GvnFOhGCeHqEH94UvUkolkJ4Cqo0o8uUsVIBITm2iBbUhwESMR+N+bvs7vk1WM54454DOYnObi
fsFcOmwVbvYTZ/Mr/gGmLgY8+NHK77RoXQSu+QUgF1kVdVxsseUlvCXzBVFXHVgJCPsOaPMyUl9Z
7g/PWlhWhgEAlTXpi8rggtqOC9BUeG+WyQ1ba8iAWT7tqEr9TToaxxb8tKQvRA+c9lWMGGNLA7cC
ZUu3A0gn8bTQSqJMIpDMn1vTRIJhfniK/0G5NOQJuXsN7n/HWi2DpiR10R52jqOiHatfGqXR3sbo
FUxh8tU07tzYN46xNL7nrtcTiMi2Zm2SsCufvYM5TgleY/7YuTfWh3l6lA4o0A6FPWF7Kz8VTj42
yDIoe+vZNFx9cg1YmGggtkUbQ2zcT+MeO+cHhoDxxvDERGncBtk5KagmYBeit4OntRkjNLe9b9+C
ZWaVJAqNEh6fKAmF8hLJytgIPZxbWkuAqOcHLsfNRa86gtJeyBxq8eFNCVLF4oPTT/PXSrmSoKtk
Xjwt+8UfqWab6ceYUedkM7gixwLO1jF725l5cfajD3LPnu3chdW9eOcERhdcanPvAMCD+PbqlROK
iOkQsf/cQ1Zi2ZDkgXkz4GdiyVI6icz+LWOfWPU9i051QA7H1x/dsc9mgti75iJHMP0V0ZMe38HJ
6mkKrhfQsa/vVSoes4xBnDTdZ7B/JA2skYPAdONpPGhItfQ6lw2D0zIQA9gYpNuvUZT8Ck2o/xEp
XZmDxdgpIEM65JdaBkunCThXTYqdnFN9w0v7LfcKdzNbvrlz+L/hnyueWokgWeBimlCFk5Wanxtc
wyIKN9D88z3eAzhwGRkhRf2r7uSXymXeJL44apCkr5Lr0IJpGW33K/7pT5TNh0TXz8gV1Y6k2G8k
ij5ol/61jeEMGA1j5vdo8iHYw4GrcIHZHf5xN5nTPS7MA1m4CxaXu2iafzSCcbdyjbfMsb6EqvtK
OV4K6sbJJUbP9IjdSJigAYDeptCn6WXT4+7t6At8cWDlkfsMxXQ/eMYjwbHOvkOy1FpfGUq4NPQG
eMS4cJKe2nDWE46n3s4C6yalBOLcQeYyzeRnGvktPrzoMRnVloiqaS/dSgRROOwdmtPnce4fCQl4
00tK/IICY+/lPybfftIQS8isnBkH+f5XnxEBoYjqF6omMqsA0+IJ35S9/LDl+NV1+l3TUBO0D30u
/Z1MkLw31nJrGYIMsWG4N6OWWJPGrs+rLjhzYSg4j5kOFXUaTF+9phpW5i7z3AJZwPW3j2PruftE
pCctST2bymI4WjPylMxou5VTkO/84TCEJL6PJHxa9QmdCMAofzwTCnSaMF5tLTnmqIDHR6Cr+sb4
tIQx3gJsxoiyQOGOJPkg+jub1e9jYhsHkQHRDSP/IYWZbiGhv7eBOvYx+qZYMsZocniZ+mc3tQD7
sCVv2kFPu3Jh6YnJyZzcdK9IqNxrAKAbIlApJ5zutdc0S4vYPU1euoe+8dbFRNf4hk1UBQoRZlyo
r8K+I6mU7rtQj3OBYdiQXsjyzLk+RkSnoKc+Am/tuWTOyTG2lIbTbLmUpZco1M3O9VglUxt4p0gY
e5aEdzBxgP1NPUzyTrsHeoS5Wc673jCtjWQFwxNN0JXqj6XJQCQnoRr1tPXSS/DO0VC9l3GXBK46
GoNxK6PkB/KgT+X6eoP74KleEi5x0Hs8Z28ZabW3pnpB/UL1pE1fIP328y1ltVqW+ZSQwhHHDYYV
vwgSw6y3IQNJwO8Omaw1wj+rR7VDsOLOqV1mp0W1a7wUYbWvv9K+5sz2oK/fCmNtcruw5rUAWw88
Ytqjvn2rUlrMtA5+FYt9rN0VHWn3cotmfovyhJ01qa6sQ1Tsy0Csp2VjnIKyaEQ5UW3kBqglPqWz
xhqQ9pcMp+iWbf+apXGaM2YaI5acbVLlYoNjNt70q87PrgiycvSww03DeJ8wLtywDFvXfkXpLe+R
mdrHSVlbRjJrJMDwumTlQ1ktH8Khrmm6mX3ALxrB7c2c0auSqHg3huVvY80ZK+YsPXQ1k+GEIrQy
x/8i6jyWG2fSJfpEiIA3W5Kgp0SRcq0NolsGQMEVCh5PPweaG3cWw5A0Lf0SCFP1ZeZJ+LyZdaBc
XW4cvfB2uYOmReIqIjv3bFf5qSNBs7ZAld5i/T2ubkpAOUoZ4rBus748HFxs7Rkl1piP56L/JLeI
g85MaHmmNxzO8wMLAZ+d3fihOivfADB+y2L5d8xu+NMe0qn6xECMqaP3MhbR+qvh9tlWK7y7gsqG
8NVjlkr76iHGm+TjHglBQMxb/mukFQ726yiz9ybqfSqvmXnO/S5LKVly7bTZQPKgeuKvYxB9txR1
0JTE0mgm26cCHYwVL+eRFf1F78nY9Jl3rzn0o/dUDPIwFjkdXvpDxNYR42d8w/Wx9R1cEb0z434p
skdVEvhNo7rgHzCSnOqMJ4hHQe+SPnU5ZnM7bezS5+1YFu+CK7B022LVW94X04wQiYJdoekcPaXt
RxIMxdB+Cr3bax7Ic6CEqyD1juS71wgu1AVyF3e6IN0VhdpaRvTouzRk49z/RMeX66n6mVx33vZ9
dY4mruYB8X5L9c2lGUMjdg1qmOSralK8Hd6F8Fno99F7WhOdxz7T1G1L6IeGEt1XW/ZGtaievGh+
M2M22YqZzjBo3ZEY+jz24VyaO2U4z4ON48LuUgaiZrXHM7QqxTysdUxI63SY73ost6yusRnVS7Hb
+GPTA0PDU7kqZq3axmPz2aXTm6UMfVUs7GovF8RU6REnDQMOGGy+mGg39GPjhaCQfvx9gadi/Pcj
xnf6MemCu+Fb1ZbSZYfhA6m6vTBYeIyav5ZNgkuzzdSeIcA+zijkSBKU/dVYssmtkIm46/FFjg3T
Vnfw0CYKM9hHlbPMK7NyX4nh4HNR4IiDlR2mv0N2+n8BNcwjrovau9c9aftJBA8ohND+CK8cu7RE
lKtpjMLqebQIlR2JVHAGymFC0dNw1xJtQMD5/b9clLnlV/JPKvKSHZHxjupyE2knWqScAq4uKUC+
D+TLJnIzbuxJxvtajXvc8RXw8khuGzgKgmO7L2s0aEHdcg3towQXXQH2wNXnISXJZI+/1+nJeySA
CllsgimuB7MKZVT6sCcCjVWCu9aortprDP9wm4CuSMqSDR2x5YPeTS+x281Xd8Ze2J7bifYwMkvJ
HprOUR9h5QTLUJSGb63GnmSWZDrUxJTYHnXEZs1uaE6yfJ7YBjLdkNO27oE3qvOgo/p8cBmqwZMx
9e7M0hbRb2wZHSpmPxqFbCsjJd9CTfYxMXwCOpPTlsyXvBqDGLaFiuyPlaGbk+if6mPeUpDd6gKn
co5txw+gsE3Pud+/p4LHTCzExocBvklFKyA76+OGeWxo+MbLXJsb4ooomsa7P9QbzTQ3LW/BzhkB
Gyw/+/cFIgEpxf99zopCHbVh2MVD4+y6RVv5fYlhWjK2k8cxxiZBMf2iYEDoX7eV/cWO7OH367//
tFm+CfxCunMlSq3pjaeEMw/zrhGE5b5fNDWcAeVx/P+Pfr9WGM6hHk1v50OHXLspNQEMOPlt6kYd
I03/v49+v+ZIGgJSAAur1EqheqQ2Z/iAL3eEAo7vdxMI+y+5r9vIVbEC8DOsOq+uAJrXwVq3hyVg
9Q84RLXxY49hc2vYq6B1op0/DAMzOuehl0N5GaF5EMTDGkzA8+4FTH7jAN+GqPihjjrxTOGuPwKp
NtN62w3FP12Z385I5bOiDD5NsdP2tdxABoW0lHxwAF+aZLrHiVpkiJg5iPftxNhq7Mp5jb3qvq4S
7W7PD4WyrkMHokIkr+ZcPRpBf2+Ve7b08gsHH98MDYaFMD5b9h5lo28M30QilHsvrmZmbOOd4hqi
ygN+V8466Dl/qJAOwl5vKHgWxmNdd+c8neE+RIjOWgNaLVBXGacPfUY+Uy/A0HfOrYvT56TNN6On
bWYG02HLNGFnoMUjSYROSY0IQ0zyK/1VOMi9DQjwiN7YlsMGzJuq1+SBlGYN70XaO6+sf4zOevCb
9KgbpdyAVrtkkDfWaT/TmEy/89A5PH8oCpkN9Q6O5mHUxFGX2j4Ya9T+AG/J7LJyr7esxf40XYRl
JW704+9L0gvjYNnGrcn1x2RfqMVdGrmfld7HZ6Ji39Qqm2sYQs+JlnwCkbjTgcAYVVAvk3jX2KFl
A3ktlBScagX71Lh8N/plJ6V55srAgbauZ/+SiDrhcQK/fVAbglrrVqvvrV08zjSibBz6TjOnKZlf
dx2tNTFj6tFZW37x6Jj9XRvMy/K/2cpelG2+TvYPTIV5L4kXSTzXDJqtGX8b227gM6xbbDY0vsVt
qRueKISsGNwGVB/j/cp9uTKjtt9koikZXjkXDhaLMHwE3MT1MJGMghJ2Z3ZmU6rengJtpCBw8v4w
3YqUxJCsSu1KaamxY2VMWWipMDvN05DtMr/HYpo+9vo4HlyTSSsTDyJhmU0MlLOl8MyzZUznoC9v
rUeNhTnve8mcLWvqZgVoaD2NEtTYSrAazAm6UZeFwd30ehaIvc1LWcrj76f//RoOOz38/WKaM8c0
avc7rskums1dj/KApALrSK/uf2ydHD1w+mOJtWg3dtZZ1MWujuZNV3kiPev03lRLAYOQJD3orm2p
BSjltVKyDWlpxuhfiL8z+XrWf/XrEsXnl55pnM2No63SuzLqW4FV2AFy0RAcIHOSfCYJvagU7TI6
GjeJw/wky/UrqKWLpGtxmFhEJWUPY4AhSox1A3FnZksvLrEX/NDfSOzRTu8eD9BeaF/48vnlHPvN
1yGruD2VLz0rZLfzaJjHQzKDPdv7RkbLApHyzGL+Mvu2cQrEyDKoYvmPm8o7d3aNwdX3Uq5rQgfE
9RDBSuoDqJklQQCcq+ynPxrZ5Rctxi/JID2kfmTaThPDlv89tvy2SHdtbbJuzhefrsVh69iDrcsU
jWzuN52TmE+9R4VGETgvDA47JBQ4YkM//sO/VG6jpAyOInnE7olegld0K6s63XGf2lHG9uAWU3+Y
TNp7VBlve53xHQIsbeUP3DUDwhSsPh23CkUEP8iJ2mtiC+0wWNqBegDjYnrzAYBKwfUoCBohyJ47
D9ls9t2jmNKTw4RfY61zMLIjmx79YErYEcye5k0uA+rurdrdRkb/xPwe8JxhfE9+1B09Qa4YYx9P
AQdptOwEIxMaXkcqMnlksyfTdRxL1FDRRMNKop2qaZU7/jcpUZTPLg+HbMF7KINyodn643r9tnLJ
5SRD4T9RCrtTVuyuLK2uD2Jw/rWBfAGqu0cYYtVmOWt/OLBWOycOQZomyDcUXr8YKeuFNNG/Rqdk
uVqv2rvK6AuoeGKCT1vNXPQA64l0TN17r7NXBkbAjJWlPldGuUq67OB6Ets1Q4V53iQe0VJnuCuX
G3YdAYQzhq+i/xMX0bc7aK9gTBj2U9jXl3D7nPgQ0C8SRjPsi3Ca9ac8Dl6LGik0QBmxy790MqD/
DsxsfNJOWQpKzDuCJFi3AZy4KHqYVKXtfJWs6qRcA7wDHucW+74Yz7XNgKREoaI6a2EwVBR7khao
+XmYAkykj6JZunEc8a+kg5M7RSXmuya8hSW3mtJl6+P9szHA6bG2A0dwioLuNLv2WVDYRJgkZurQ
bCAiRORmki87tv5BONr0VdmutR4Mpkqbbd252CNTz0UaB/pGC3QXT2+NyxUTDXcRDO+Vcpky9Vvm
PwvC9Qk9ptp06XCvnPaxxylhcW1R2hW8Ukp0dYNmyxM1DKroSXezGxsoxXyF4VKODO9Vx9EzW05q
LVhPRXxT6CqKUUVgnpX/EdXjEzeunLYhl1zJitkUyT2TNaxymrUePw2oaKFXOM2mh2GGoU8jdmQf
26gK7a7eWXN9nFHDSRSU9DTmL24dnG2Tapkx4LBeWJ8+zrlz6gfKChA12x4mnFuykPEwXdjFfIc/
wmrGp2elb07lCDXIsf4WGWuXrmvbsPcDvhFRG0IuTtiYtXLNlruQuOCWFFY9Ilq2aM2IGymVzlVw
oNFmm7UGDQ3dRPhaAQSkKwFsS49C0AJgFziAM0fUCAwEfROnfB+cezP3H3XKT6so+XWKBEFMqH9e
pnt0hsZhoWvfvWUg+OWcUYSNrqWf/at24HbmpXyOS5cS44laC6d0FyPHgDZQPU75fF0aIDsG3agC
oJH4qz7SQfA8jbudbXaUWLif5Vi6EAYmP6yB3HMmQbODR9Bvcy85TpO1y0Vb7wDdsJTKCBUMyY1O
Pp5rBs6Lyf+UGQIxxTY7LIIfQL9IGEXsJTPGWFPlYlyVZ9qd2m1mm6ipPNUk04vQEphuYu8nC9hY
6902aMkDM4WqGwv0HOLYlJLoI24f7TR7/LCx0R4J+u2r0T6VjE1XRJ7EHm4JT/Nx/CRG8BgNBzPy
7pNXfnVmjpjRFu/tiBjE1b1SZkcCMiE3Sd6YA99fg44uYCL5qfLnjaEB9hDGvDdYxSaz5LsFz3Kd
jp+M2BkhqBdgjYyVencfM28jdo9Xk+cJhcrNn1RX78ubVKmBfiAT+SGwwwJafTj75hlbUGT8cUCx
4w9xDprx6tnG54BEO6SE+tiQQRzMiQX40BugPa4MsApHA7TZ720FfkK0brPojSkgcAW9/heXzvds
fgot/uHZ/dd1zrBfGJZN4pGz+kzxVEJLYn/z86tL5TSIgkZDJiWD48ZHNzZ/dOeJPne81ir21tE1
mL2bQOPFE6M96ZXP+VSOW9Lue80U16KZHoHwjStLYYlgukNHMK6DmLkXLhYRyh4AhUk1oVY8+1Lb
5Y321/PHaCUpJ/Q69zaWFcfPB1iXcOvnXJLZ+F7N2ccUJF9o6owIgnMjSR39I5/brmmCWjYc9rpx
H8DKoQb1C3pDsHrJWXzaAS33jYUIq9EAU8fhqE/2Vh8iqE6cLQU93GSeUN5dZtHbvuVORMXnulQR
1cmtNZ8BErCq0/d6IV41S9onmDM7kn28PTU3Hq+K7llSPLYpXjLUB31ZKuUr38BPMht0YPo92IVc
CmNjGs7FTan1GXMKHS3qfdrHNuEpzfbGHYmiyWeNRNx6pquU//a0G1FK3ERQ+C1B2qQqeRamflSZ
eqDl7Iloxk51LnsHA3JNgm+LrA4U3XjfD8XzPPB49vrihznC66CJH5Y83/STcZrY499J80I4/8kC
mruCKkQnyRCBxkRiz+DOUEz8mqBmGpax4ymaPibhfqRu/T4U6qMf6IYYJw5QFhEnSSxvL1T0VDPl
S4T3DdRSbFsUc+ZVHxbOktXUVi9jw/a9D3YaqjoFTgJOIj8dE8NtHB4Sr37zoBN3GgqWYHwKAPCY
V3yHpXes8b7SfgROUKiTVKAcAS/ZUK29Comqj3m2dlLeaoZyjPgMtgrl1ht6FUZR+c8u2x1LvCYU
tXmtO1ZPpO2eK/bjtePZIeSol0Er90Y+fXCJUrkTseLTn1SZ1qzrgs8gRS7zOpIu80Nu8RvLso32
Gr3ei5ubnsB8S82cLR9LX4Ftk2vbrjBE2MRotgSV9kYz4GAwmKA4UfRpcPNrdP9TzRGRNVJ4DWMh
E1TUWojxJ+3ES55xvBpTPk5F+g/d4Ur56zEup3dijSFTRkZHXvrSc6ND2R4edAY2y7GKE+uMI+S7
DFzM/SconSzVIg5dke2CyR9WJhQ+NdYvZkZqu+6mXYchcANR7MtEnMYnAD+NWLPdBO/Uwn/4cfHP
MYzHQbLuSkg5jwyFZnzprZvslkNpqOk+xU0T+lFwgFayae1FiJjiFzvg4ckitAqinYKeCdIF/RIT
FxO3V9R2GuEt7NjUEM9DhmaDG493btsw6axw7NVIuEbMcoX0udV7T9K1jq3VMkIb1rI2tzreAMg1
Z8H8eW379f33KuxnznZTMPXXzbcWw2XWNScYaWHrGO91kGuPCtNkrQ3c6dynOUleGhFc9Bz9T/VM
jmhZO9lIcvhmqVaaCcvVTZmHzozIMDnTD+GP00T/OjJtzHa/HbFlETQfy47keP2hGsdC/x20te48
zCM2k2bU/lDphjXLEecxznRCY97EwL+ejriip2OzVFGr0viZSyXX7JtMynktefp9ScuOqUjHFAsX
UcKIoETthvO0bkcfF34FUATYJinQGrytrcwHLKDlDl56enJ7Iz3JPkpPdVGRa3VrEoRafWTNxcnz
++HvBIr0FQg/3h5wOc66bcTRYshI9WZbHnKz1veRQw+f0zraibbw+NwLViKg/Q4sIrWdM40Hq9S5
TwV1EBxZcAKt7JmazNyT6fCMiTp5eFl+p2QtlzfyFy+/n5qxj+YzRGkIptXHuuh6RwI3PKMHAf6s
wSIvnIyXPhpx2wEvGpavAQlD/f/98Pff2IICVeGwoGMNsobKs5xYXRFqix/690UWxFXA8+D0/v2c
ci5XB+6Qg4o7+YvTJWnZRDXeGE59kJ3SRPD4+P2wLfIbj2fSgHDUlm52LPu/U7g42vd5UVzpNtwG
vulfWE8qkNuT6VnE2np5C8yK4tVEC702/lt4NML9vsh2jCAXgNqJpuEVqs5ajTqHCkMZgWj7Zink
jK47lG1enbhIWdwqvzz9fsp68pw0uXlo2kE7KS3eWDHl2YECwzA7kwgDETjn0aAj16zV2ZuHq2zb
fxPSvOl3FcgtJe6JzLe1mZBNaKZqi5s5xWuhvopOfwUZiDb/Fxdng1UR+QgwwE5v9eAIliU45rr2
PKXcJAadWJj91ZXdcpZP21mZ5R9hAcxDU/oIEgmUqfU/Lfq2cUd6DKXsghx/ta17EFCSgJZEbYMS
BQ1WJN6rYcw6LkF28V4cMaZMWidMy0YAz/Ae/Npa13FGvZ6ixrmTvL/muGhmuS6PwxywFvr90HX8
BZiRh50eFfv//RNj+Xce/p7VwIKcq3P+1Cnn3XrjRxwV5MjoTcW4Muxb+ImXqsHDkHTKCn/f5mgG
yp5W3DStKgtoNnWJ7tcxBdIovsLFHCYjnCwWlpWVI69FPCsmJ0yOmYW5GBVDreYYeER7tkNT49xP
1bJ+yo7KSpO7CQ+ClPS703fDXibZZxwza5vAfzo+3g+iMcvWg37jibJjpLXhwZgerRxKQKR63Aye
CI4xy0tgyWycRXoj4wmtM5ig7mQTBdXlOk/Iz40MiVeOxXZKL8XP7Kd7K63Lfeb5F95yfV9y4SRS
4sMx83Zrjs6wAeo3H0mBeoHNQVEcAA90KfmnE7OyAesOGz1ohZDpZcTS0Y3OUKW49L1OAQzUOad8
+t96k5mawR1cRnN8mZHDTh70e4C4zbGJp7Ni03zQYhO+KyrKPLseSdL4zcuq6G2YqnfdRMiKW/C/
tqHNe6TxpZ+W/GQMOmk3+Ls4r6x71mJhK1gAUO7i7j2O9pNT4BbQ6/qqReMfKd6GoqYnu3aCJyJp
X0EjQUyxkqkkm00MvRK655MRMwuodUUXIO6lo8O0QXcZzBajDEJHY9CHFKu2OtXfWLCbR8bFFx+7
Affxca8GA5MzDNh1TSZjZ5np25iWT9nofiwhbXBby+5sxPaemzeW5NoahIKz1ce23w3SHVcGhvIg
PhhF9q9jb74ZXZ3YYruk7qUjKSQFSA/zTe7nGJUwUmzl6jn9sIrxNkeOfenawYcfyjdNReGdbM8o
Nt305SV2/dal+nxoahXmGd4lomvtC3sVmKc+VhNmcO0LjaQJuIbnyTc/1AK+wLzY3gpaYzPbnp+L
5QVf3oHyAmC+0wjyG8r5K36zc1URuoyt+mL5A6jdjDxDTg09kbogpSaR2bk1RLfAvdr4x2nyJpWe
D3m6dSB4YInF5Dy1rrZDmuFWY03/KGscV7KI4OjapCsHOb77IOVvEWcNPny5By6HOADNi1yoLj+b
eQQVs1NFYvwA+n6P04rv0Fx9nTMEODNFCEfgrnttxo/pSiw3FLSkz4VlPwAh8Q9sWo8+NaZSt+zP
VlifE1IPOYPxKqq5OWfddK/zLDh17Nhx07qHPDNf2YfE66Y0h50diOmJfMhbnfVARabK4d7rMsKa
qG52BoIYhu7Dg2eJ9Eso4Fn5HsCQ32SUom+8xnqOZu2pqlGK4ylruT0i+kStfdYTrABBE+jP6Ilf
JlZfzhOylGkAYDce/uhpciYe11zG9FhMmbXUy6pTjdtbFU70FNG7dGpc7hJz/0zbx/Q+N8FlkIU4
caegfNUvw8CFvzDqdXM1XPYMjrLtUCtTtFtd6a8Vtd+z1H2S7VRtmwZWMvYfTGlmnH4sG9MHzAAr
37Ssc14tFqIkOXaqv+Hi+u4aoc6VTzpOKydo6yfC7WLT+4UIwfXBz7GbkjTwpN3Tcn6MPK6tyUhu
7K0N+Dk2KVPA7yHPUgCpQClhMeIPAlnrnfWGS6LK2GTVEJJPQ+9+OtRKXHoSltY40VFJ5PjqNz3b
ppZUuoo+NGlm1znGTJmZaCaWzoggCfCD1AwztWnJzRfYPPEaoK9X/XkS1qMaQT8AOqx3gQz2qPTZ
q+l6H0KxUR5T9zKgXfI7U5+t9XZGf/GXiOGA9M0nu42YSo6i2ibxm6gU5KM2RbzJi+y5nsWJtDkT
CpiHDzVvz579ob5D6aDiAB3gIXMOs19Fr6Xr8oyNMf7arXTfqg6RHPg7vUHMchE2svFmp7EK2QAL
qkccGL+R9jZ1TKjwM6OOWR5j2DwlooxNP+HP2cjOxpYmu/OImassumgL2onQLFuqx6Byz0VCfFMz
PZOM1WiefUWWv/WJrtCAAnHSie2VVDjvNTh6F9qZSPc0/OmEDKDi0HvnePoJ3LQFGrn7AgGWPqh2
TGkkAKk+wOWt4+kBh6O79dhabhmLHAsuc+zlVIFxA0YCAVCBF7wNxezyTNEvWaXFx9iJgxWY32Kf
ORrEC0AXvdb6ZxfL4qovhyKU0NQb8jGMr61030oRhN4yuVP4h9aZYGlsDSKk6boLm34wrkO504yS
xpblBQb4I4jSZKvjuB4qcDrcfP3PjurcNxrW2Sj5YEWc7rMR0zGfkQpbKgrDqbyQjqgOs9G5X71b
XSIlNsQjivPv+2tSy7Eh5L9iHUDpdj0w5/Igdk1MzDec5FxKziumnhcV/3E8SNgFmY51IbS3ooy0
XdSku7SycJ3HMl3RPtNvsbFlG9YgVujl0b+6eY6B1OwxHfNHwfPZ1Ib9ozPHOVpmnW8w4VrThxyt
LUG/S9M7ydmspyYsOsllqJf7bgZfpjqcn02esW6UwaZ2EF7xAms4+Mq9nZlQtSQCimIYQOWBdyf+
ck9KAyqQMwS70hOCGy/Zjc7s30qjMl88huXkQ+wBGtHm9zFiU065smxNWzObJ2U8WvKGAQp3ocqc
o97h3YQ8Z4ZDrRtbJ5HWrkrbZJ3CPVxr+eBu53TCiVsOz1lEWFxZg/MeiPyp8ISzFUNphRXs2X2q
UEape86E4/5Fw+xClfobFxKFtExtY7H5n4jhbrwqVXu6RboyKO9mTgilE6773HHlMsPHWVoYU5jO
aFBBh4FutOadxooACdd4DCCnHbVs2E3L22eKBg5BN6EFsrPtaPqAWPIXtehewvKK5782SktY0zC0
t/mDGKAntyxqp5WN0rAhzW0dbRBua67A5kgHR3B1uBlAqm5Oid5/DFn61Ld+A89BFee5JWqmMZwl
0aLhC23sGBgvVlwremtFN5JMY4cppuCqT9EB9bpeRVgJ9nakI9QNhtr7GGQJl+NlBXRC7IVAkhfx
IK6z5UcN+PFH3zuiCDa7Bhh6Cz4Wu2lxm4dRkO3B5hENNo5vpdgoEycXbRTfxlliVhMwoKXPoIPp
xD4gzJ/ysMF1Ucd/KNZBDjRXZjBN8LUYvHstI22vCQATQT5OmKuxutb3BsPWjQnQg7Mmw+AEGIq6
hVzRQtOOBzRr7SmzIfVooCga418ldfljmvJPFtVvGL61+1DbzwlGsW9rKLaF3babgnH+xR6yzyAS
7mumE9x3iql7yEUKEoqDtiI/buwMZjq3xJ9ZrDdV+uXmT0Dfu+9+Jrk/LM/kpgluGrjQ7VAr/6QL
6W4VI6o13/3DRavOgUWXOWl24uUjWfGZ2sZDVoorabGt1Xne1Wr9Py5DJuKVjgV3JM6uDrqwyKdo
o1g9nVhCOBeQUsOmwA3A6niwr5Z7FTyU/gx1maE0M6Fk9YogEdB2QHBm3RuBRJHFVCsW1jcHf9sP
vAusAu2rg+iLjtQYnC/mt4v4t2l7jBfsnK11K3HxmMZ8rLTkbe5Bh1WqDfZNW3wVTMjhS2jzpraK
eJ3WRbDGSzGyiOrgUtDZ866DbaZUx2ak7FXTSfnyJ6MoKKw8cGo+6h9alHlN/Hark+3aUuxuhr9P
XTlmIUVBP65oufv4R4YUf3DyZATJU1wsrXZkAQ8xwCzfihhvjiRaBlO40MNyGq5qKr2jAVZ1izhp
sA4bb4JI0ub3hgyXF3yzk25niqDWPSzEpQ6FlVLJrU1W33OutE0FHSvlhtu3I8VqOokcWXePUcTN
R8Y8LJJZvLIh6s8qEDujJDQKBcTajHP7bEqIf7jlmOZkmHQYG+B4dbD+muMMoSERBFr7LWMzwq9l
ivPOxpalR55xcHTrzJbKf42Cj4ze3CNr2+SAU58xGedK07QCVZTHRErz3A68TnlJbjSOaxj+BnWo
gpfGKaIDU4Rho8+VcYsSJz1Ni7XfgPV/af/SCAzjVQRrx7HsFXEJgEHO8NwUDgtPrVIvlUxOvl55
2GDxDGv+SB94aZTXeF0QGMU+z1PJDnZuNnjXqJofNXCrTxVuEqG6/J5OvY/6mdzSQLUX0EUv9JsA
uzS7G9rVQDYCq0yc0UJECuzNz7TyypFZx96CipzafuV5OZ+ayBPICYeucdxw9A94wCtyepLYV4u1
KCKdtxzRNaVHzoMRG92Gp7Y4L2BvcnVymVW49t0dmiXSle6EQZ5BOsG47pLIPWZVFkFrcLWDyZxy
1Y/w1agM/DNpU0TkejxNiTVeS35CRugTo1FiHOJKO8z21IWBNJs/tXOLYBE9pSXyRjOqL28o41NT
sjljOJDUPJelaeJO8JXcG+WwNXOdhWSXfapMRKcopT6Kmncs7AW2wwbbH/2OGvSajsIxz9R/aqHr
t6wdECXI0tmafy4qyt1dcr8wJArCv9Vt7upv0XJGkOEovksZM6MEo+zak8XJznCkyGbs57qBcZ2s
4xb771G3zGpn6gqpp3qQmj3dbPhMoSnGvWA4CXnzXlXoarGn0nNJozfpd3nzzcVj3haE/VHqiSej
ajXZQ2kZP10905tn9f0G4YOESblUpo74ufpk1A+O0L+JC3aXMRieBpxnUSOjrVVMe+HFMD8DHsPS
G729jhl45SpDPbU+fuTKqEsafGa5rk02kINOuB5Xk40e1rDcFMW80eBzsdM96iJKbxDA7lK3/dDO
cGLOPTiYbNSA+dNS0NqQx0rWtBGy40BGAiqQJD2O4W0zdW6+ZmcX8U3M6wsvLblFrEqyP4/IDGRO
MafjeU5PFc/Ugythw0tjx+WBu6KquVLm5jtnKLexLaMNo+zcx6m9rdIsC2vTvlTCAVQUFyRK0Mxq
vIT4UteJPpBS50ZbtdXeyjhWFjkXklkgVjrzMxhHiVNyfrW0HMN5wJSw03AEkGqokUBtZ4M8iNc7
MSH/lXCYGy65SDu4VXHVi8ZhbuXtpHFo4S5ZgyfDWMNLWM3nrpjtp75RW/oW2Pt71DeJPjnHTnRv
R7M+gD5/GDMopnRe8KBu/eTAvIXEAwnzVTfV0eNSfYPTN4X41WHzYmG2rvzkJ4q6GI8vws2D69rG
Ri6twGWmn5kcmGHrG+7KTsej7Du5dUoUsMn1za1hWf46lxkJNI05CGZH5mJjsU3UB7uZOgzG/TBM
50GSQy0Uo6kaYz8bgIJlwnFc9nE8tocmys9Q1vSwxQFpdHQ0RZ71UY9adYpG3ksLoO/BNsq/NNr0
F7LZ3SWTlbVG5iLTptv9OcWCc6ab5MEa1bT//YxO2RLj2yny2PDDjCPlxECrQbHu8ACPbXMYZuHz
bpFJDxr669qsVsu3RqHnQqOPQQduJmkzYQ0SeKWgW8+Fn15NAFRb25+R38GhPlhpHC+NKGoP9u0x
Mf23NPDzS2dSX2E48uyCU2OmZNih6drsvur8YiZ/By6Wp3aw7/h1Hum6egG4Jh4q8GUUCi8Tk1dZ
zNlzmWnJlW6O0KUO5yyT5j6DdH/ql6dplpwWzjqRQgESzWV/O05B2NDjcLP74eQrvNwT6PUaUD3X
bDvvAeOyEUnSEIT7us9IYWmtIpcy1B+VFngnV3ktDFrP5u4XZOdMeOTVa+MgMtlvZyMBLaznm9ny
s31m4fHpWi2cJnYnpuF+Kp3ZNxkusbV4QK8j5MctJWXJJnAn6+ROxiXTR/9kdecyMeCAYaVJUgLn
RqJjQnPZlOcJecC+YReaTdjMpPpG/wQZXDVeSGlDQ9rSQvWMnG0wVIRHFdg5lErZSqZa7P/7GjSF
lAS+08E3nhINgZl38xL0cku2HySouuX5sMuixiLQFhZWKXfuxGbqP9SdV3Ik6bmet8I41ypGehMh
6SJ9lgXQMIO+yUCjgfTe5yK0D63jbExPgqPTwwnySIzQjTgcTKFQJs1vPvOaSgctNIio+I3Fei4P
dOqaWWvwyG4ehnYWPUkzI3dkKQYHKoSpSektRflzHbLNyYziQa83N5mg/qlZ9CPZhP4qdyMqB8V0
ySbyMawRL6lc/xZTreB70w5DnWxGc1WCl4qcVapKs5dvYm8NUDUAc+vpnaDUwuWg0xbZBHRlafWo
iPANCdaFBWjMMZrXE1l6S2KjgG+a6OoWtDPdotLP9J0F/5BDl9arBR4VOOX7QoDxuUQz3SSkxVBM
pJmMUBnyym9JK/rIvrcnWSMAy1Xt4CgmgVBtyEhiwZbDlSltrVoemhMl9yu6AIIvHqDiYpWAA54B
5b7ABswaSFBO9Yoc69Sqx24GuadtqINiBAgASYM5341hhyjWuU2n9bwR/dHb2hvwEuhlqcQqstvt
z4VO+S17SLuxcg8KiVY54EwTx8SVmDvt2wA7Y6/RMai46seVSkhez/mOzSePBktKbAUXsBchavYo
TNoi25JDRvyEUyvGEPJqemn2tBhDf+vFzmrUGIngaaRxjno3xVEKHl3+VOHgBJYM3jnYaadbZCDk
VdG7m6rPMIUrwd/W4nmMlHfk8ejFwtAxRNorpUrbWijLczWw2iWdKIcjAGSQQ2lxPwrd8yYOr4VM
0kN3xMjK45JpIf6p0as5qwYNhy7FQ6y0zCYWbxJIMEB3qvIdj8wYyAF/QD6lpA20yrvA9C2hEXFT
QPUbqd7dS5gDoODWpm6lrAObDe6/J33/kadtFqqSAem7f83ZxANjy3EEKLTtqtOgkqY48lNQUo3V
b2wGy4YxJMpUyVkry6cJ/h6SonV6xse4OE3qPV1FZHr3H/RDlL89oicag1/YtSpmQR8dHFbZkpsI
3QNjDDBSgGMwgQ/GvwK2bauPQVq091iNcmZD8ynEU+LUlFgRtEAINlEPcCZ7lFAiNV8uEJsdurb1
o9DQQqmLTxyDVpR1OwM2TMkwI35kArUIbqHDCh7qUFsp3lP+0i2hmffinaSjiLd/VFR6lH2LE/v+
dy1t37s1jby2EwlJo8hwVVuVDofLNOoYvMhy65OtO1N06I/lhjQLhj+xj9PFCxIp8bncqmtJuTHY
esgY4v5DB/rs0Hmq7T5Rs9PXD10wf2KjI9DbiOYjDfot6LhCsTEtRw4jxDDGiRWCuqQENZA3Lw2u
b850SH1EnRSvwbAUWRP6YLNC6lnGQGC7h3y9GYtJjyeixhT1SFhgCwaOK1dPRQr/TNR6XxvrH5mQ
fQcVQu2DYt6Uqgt2btFsGbPhbBqVz5QeVlK1ra0tKl1xFZ8WufMOGwIvaEdnKdzNNj5A2wX5YO1B
nKYobwmSm3NRPDezYjqCAVpTmSGmtyCdBA3OLgZ31O9YflDSlyFADvPceqriztv4nvUd9KXab2P4
oupYPlN8BzVSAwMo0Su3OhMElbAB1Dmco0JHBgP5QLuJ/WZBJoXcIpBEnZZjrB37hCC/ybk6tfBe
RGRn2YxDhz6QT45nPQEEismot9H+TAQQktGif+8UFOzUwwGe6eshF0p/FDSvlY2ONQRQWyqbNeNf
ujbpdOkjGaXg4lmRO+a1NL+2BuzYRoHfDUyFIDbrLVbkH6sBzD0vqCPwTXOsvLZgxy0wb421meK3
DowMKq76cVhFfIFU1eXwfDU3PtK+owGqtd+jCfAu6wC60s0JiE/jFsq7GqdPRWYsrh7WGkXzcuKG
JNqjMlfI+iqIM0WqRvARBXWtf49MBZZykzwedOGRuhMU6R71jBgkytjqDwf0OdnFI7g9C0LWtw2Q
EekKsic7/lN1E2oaQJSu1U4uGvQOrYk2ttZuJsJkiUsLBIOU0SCJqWjoYiibphDKEIyyW4D5RqSC
V0IjAwMS0y7j+TQkd/gTB6P5spoQmGJoxNaoEXUuh4cMNfQHhbzW3vB5seMtRzZIfza3A8IQ6TNw
dTxRVuUOIbM7KCQ+Yje/mWt16nOgsUIxPLWN/h1JersdDoZt6DSqZYO8bAR/K0KFxNDPxkAL9jHw
ZF2BcQyy+k08jCwD2+zMebsBgoE/n4r3sdCB5EG8ajEEEIdm4mbSTwhjoAFTlIDoRJxZn25FETEk
hNmucE63NWXwcUd66kqizOq0SSkOZLXMDr8LuMed367NvaoCrKjLJjyMIKnQI8DbCRhbug1ohlF5
lnoQ9sQ5j5UWoLjxtogLfJ2BSrXRvo61CKoIELyMG4tbd+DVBKl4HA7Ri1Y0L1KUvnb420YCNH1o
eXQlY6QABjqqmVo4uCSa5CUIHRx+mwvpc0ejiMW7XgyCN8+63WTxZUVwMhiApMuLguBsj31Vr10k
LD0DrGSPyxy/F7n81peQg/I4Ox+G7FrN2jcIsSBSyvkF0ExAw/h5itdvOfq0Bpx/Iyee0hudlKpF
18NInowFMZG5g+gn7b1TDVWh7HUZjMzpe/jJC2lnV0X47u3MOpLtl37QYwQYxGObG09ljSQUbkto
VfY20Y5uJwDevWVrX+meP3T14ue5CZnQAJSHLRdmAQSyyg5PNyFd9Agi0cAGY9p+dk39tpqzr7Vk
BKsovOhUWMCWYTEXoCoVBTHLYpGAHUnE2B42tJFKlHkU81MfMgp4IlL84wIOaqFNkGb9WW4TT1WR
qokV4w6aW2zjG+aLA7opUdLFYFryp7zrDbtL6J5sRX9eVbIcU5YEIL63KpMuSUrjPk+lwMiQP6tj
wHVANBTXjOGTpBCNABM23wdtCdpeWpy66G4lgnBYxdN3oUDmRg+xNqxB2aSPFdpOZP4gCc125Uag
pQQdT6WiruP75und3PkHFbxDSd3ZHdT6TU9UKmk27gONrtO3yNC52lSSP/3eKMGqFyPU5xIhk91F
0RLVzK0akH+xxCp6WD/mBZsQbfRQwpuc0uxL32hxjMVfzZ0MmtYUCYhLTXepM/0eSq67DBI2EJhk
npVol6Xb6se+YJdYko9+PSxHpWfjFxK4gfBqodJzMWJz4ESLWxx10FYm1mZsCDyAsG5Tlt8k2Wjv
eyGlFtJhd53QND9Ub4N6J9SH+UVk8BQq9Ubohh8j2nPZTKVixJdXzT+mlpnQIgMrx1i80esze5rC
iH62rLg+lratJbQaqEl5PMmx9FiI5gNqYdwQSoNIp6nnSOgNT2zWwuHCLGgMC0sdfvUrRVF8xu0O
Eh09bBoGkojkqDaIuG1E4gei7nSh63VvCVuUXjeDdDx/nAWw03NnPDXqndEor5TrIrfcuJaxRPS/
YVQgrvlt0aEkrwf48ZuI5nRGIZG0td8Y8XkFkEdgiRWVKxDmdsQHjp3iPW+5T9TLrnmVtyT6OAnX
jTtpBFzUI54EkwA/K6PnGm8PgJXdvRFJDzBnAHdr6LGo84125GveYdpFcGljGPtziik4GiuDFTvA
Ek/3zbS6FkWmQy9srkoXFGOJxhYSENbNVP4AisSkWMT7DBOXemrCeIPhRLlMOfb7j69HuKuisTQc
XjNFV119ZzRmO92SmLc71m0OkO3rIUKAPPz1p69HxhcL8usHUdjS7LgObNSO0S4G+vWomsXfH309
96df/9FLfj339WIwFtXx19v+9BzuP2jobJVo47wMp2EHr/36kcbSH3/9+sPXc/nf/+HX6/K02xnD
+8eUXw9//ek//9g/ff2f3vYvfuzX4f3hPb8OPNPV5Pfj+/WNf3vyT1/56z2/TvafvuRvn/D1wn/6
mj+d/69P/fqDkaq9WyT9T+hpH4u5RO6qpu4MJDTocHilA43+Oy4gdiZ3L0bR1d64rp09SJrkrIL7
NcS+fqgd4gTbXvBfy5/UxJZgKPtgluv5OBRvTK8aeiZSK1JuLsdohHvciq3bLvJzQYZ6rPpE9ubx
8IAix0djbInX1wRJOPzFzkI/3E57YIhmV7H4mej4pU19/PUjLabZ3owEwoGQ+w2YraCnPEO0WwO8
RflkNAu/kAvPEFBvQf4wIsTSr52Ufzss8uqpc8deU1aaP3ad4he/LbjYBWoiOMkkFT7Y/cuUju1x
nvN7EzY6Ehyg7JSdxi5UZRWkJUIBi/gbW0DpVdkByGcfI2D5tdZpezEVCZCupKEBEfOoQD0KqQOR
uMJmP+w/sCMcaVJqJRXaaDhG2318SGSE3MDnCd+/Js+mqr9PUHSaqLkIB3hLHeJShApwH7edCgmy
A5Osr4eyiIqBCgvaGIcfaRNBEdYFUIOJyTaUSRNeRtAcV9yKaOc/0w6m2JkDu0COxWxIsYwGTJmA
Sv1cIuayvKbyAMQpz7yoUjsrpXrViG7SHp43iCE2xfq7cUR7a2hgR0yZj64Nd28sd1UmQlnEWdgS
p3MpzseEVZf8APOVw5a9tSBr9izknJLLueIhRxH9Mo/j6E/FUELsCfG8DCKsjawh3ZTzfNKaFEqI
GZMflacZwdVjvod+OpIrDihg2iYi+Rl7cFUCVUUojPZpsjwOZQ128CDNNpYUF/E1muI3FR4y8Hzj
XY8Lu1CaHvVPRnATqYaDaXAJ0nK6MRgnR0EuN+9m9ayI43O87CRP6tShIS+fC2wqLs6nAUiZNmJ2
jNSM5OGQ/Cgm5Ulcsu+UfL/DYyHpptOQzwPFeNRErVVoWXHRnaHBkNrxAGKoF8U7Ge8SUUuDRpge
NHF92bTlZyLULxgJ3mcTm+seliAR+tyi0i0VW1AqBqDOanrJy+yMXeW13tpH6u7yGRGDSzxODqir
zCkluvtCVoFSAlOMgAwiIxSusrA/FVWcuBpsVbvCoydTTRqclfouzYhzTQapMRncSa88UF0r8gAL
vSl1No5znpNjxWvtyoZ5jRDKtNqa1CuTXrRDVDg5kBD7gC12V033JBZQVaQmFHLpaT6IIFX66k6F
F9km+kdE8TFvitVq4Ee5KQ7XW4Y6LHBL5FtK9VuHn4PfSKwq88EttPK+m4ldpxGuEy34ALbbbuSM
Y3gnvx0Q16Pi9qBl3U2cp+Rb9oGRzot0yGADTv03Q0HqNMrB0kBaywkBJuNJxT2cm29+1DIqV+0T
YJ5jLogvtUT8C+vkDTlWHBDa6TUTmN4agE/kHgClm5ABsYEBjI/yl45EElWma0bYsveHNFdDtsIW
jPgZZ2HB7YXE71WQsUgSaUSPiSf1PU20ggPGYvVIIeecD/VPmWgjocKrKo5ELAJn5jgIKlXKkcUZ
4quvNtxxaKobavN2illcPaUIuMV3Wj4gNLOe4ua9ZAHCfW5tTjTXjuUCyj1Ol6uWUpI3iKlc6hiO
0i0JRfIlpWAi47yATNi6XbKGiFpHqqhZOJJYru0CFgiqKPnryi2xC+AWhihcxcY8N13pYeHKkCZD
YVLEvnTowXzmt15bNZsc52qq1QERBYynI0B3dGhm2i7TD8FQilCc9Jd8Te6T5E3T0hsFGKsnmgYg
6c44/IhJhbjOEtajEkapdJ9FiUzgYNyKCreBpFPspW9uRFtHrG8Jnw7VU7su3xd0cMF1K8ccED7K
WlgWiulLfIhsZaAALPT9degytxaG9w6LYGtggBD1ISTdiwVqM8ZwltflpW9L7TiYyJnQ4y0QTKTy
inwRlM1Setu2qApK0IGWtLO/lUL8ECpUs4m3t/u6NF+3PdydSOUdbIjOZgKCo0CEVTDOnfQzUsyX
Bim7myQ0lxzwiCUkom/iFsctL2zoJwFaqHm4rcnzkCKYtTSvhgrrasaXi52j9DY1/w6u8YDQz3ph
xS5HAlZISafRlF/TbdtspG776bWJMSJkGweCFL+PEhJzZFcvY6oBCPGnAVsDBRVty6g2ujrXNQdC
jEwfm6JypyfDW7/X07u1fKeV8gO7109Ba6Dv7vXLJNePECCDpNJe2ml9Nnv1rO3I6qaHOFBLzfu2
YYDTwRuAoxCIdTV604pFuFCIVqHty2WN4UJF5SCLU8wtNL2E/7C5ACBI8trqfsFQAZz5qVTlFy0C
qCcqLZ389kWsBzwmhBZJmyg6qcbzmCmP8qokiA6ODyrNWMSztZ+msosFQ+A155zsRczekBctAzp6
9PyFC35GztKCyBY3RYb/SHDQxEfgIOe8ZzKxbd6nnXkK+qmp7hODHGtYqBhPG92bqsDJZMtuMHBj
yAz6UZ7i62DkfjymztDQ1e9MZFG19VYKCWYQeHID4/nMkwSeF0NuqSIUFHajIspkbRkhgKRWxQ6z
eojVQUI8jrRE6pJjC04YanXhd9jLemDaBVKlXTNy1i0l1j/qBEMICarKmnar37fvfUpyxGZ5rQ29
gAOceEm5PEHAR261QKIjiz7HRVED2pNB26UnZTI+UZU1glGcwi5KvJV+EP2ir2q0XFpf3l7/rx1k
L+l7V/f15/Bf909+r5sVH8pk+DJE/fXb/08+szq4Tx2P1n/uNvvv/6P46P/y7aPK3/Lx70xn//d7
/2Y9K+I9q2qSCIJBFxVDkfED+916VpL/qqi6LGsIZemGKKn/9pffrWcl9a+mhIq6SclUNzQ6zv/h
PMufdNFEolaSTUOjRa38279iPKvgfNv8zaA2/ImPrSQSHauKKWs8//72kFZxjyvufwG1rujplMmX
LIRadeyvVCgD2QL3gFPnRTruvypX46q5kNAmD2JosB6p+MqWeGOmXScvcqvL+rIGkbt4pZvdZj89
Sjb14mN2Rk4MxhxrE0omVhMq/njKXLIDT7NFL7JzR3LYb49TmLtTgP41jxdH8hsnf4iOktv6SAfZ
cBCC9gQI2D6400l2kvAQrDZs5SANuhDJPk/wlSONDJ9Exj14daAdm2/xUXbwXboilrpY44Wuf9h4
9Pe98hpfJ1wNPFBkgeIcLljYgEM3zvlFD9qrdNRvmt9e10viaKHibMfimoZT0Hhl0PuFB6Q8GI/G
sb6P7g7X4lt+NK/1pQygggWdi6gi54ltpXu4qD604hCSIqpV5SW5IWpJAY5WQv4U3Y3KbC0/yuMQ
Km7uZnwsWArrI3R7J/Ie6eTboq85qSu50SfC/byiCbSvw1BcMeATHKj/zhawBYa95wp30Xk5pn7t
A0uze85s9Csn8WavDSFY+t1pdES/C7TX7tQ7pSfbmiMf8zN0WQ/vnVD05zukmXjX/FDeJ97mm/cj
2UhoeMk9BGY798sjvMvcRzrXrvzVQRzGRtvlmByzo+HJn+Ixv8t/Ag/5PgQ1x4E8pjU+2qA1HGTZ
7MlVj/159rRbHSoemBKXpC8QvNIhljnr99FtPRM2OoInOLINccXRbtmDcC5/bs8I+9YTUCObXRQk
YIcZZeeqV/lqXvow/9Y8VW4bLp+Ch8hCqDslH4JE3GnypSDz1TBzB1d0EZK7KBfq3X4khyDzcJ5H
jeVOD8Hqc7VTH18vbwNhf0wd9jY/dYQXJUCg5jS/HMLSwV2NgzXc4T3l8eoIgfJAqhSOAbyGFZfM
q/Ig3jES/chNvcJtmScIcjz8HE/Fk3iX/mD+8MrsXg9XP8UF/aj4aMne8m/ZJTtLx+KsXeqT8ZBd
dGZAd0Yb/lgdlVN/+sPy9A98GmV9dxb8R1OddeaPU32uRwLTuhUvqz27xIhYcjiNgxB2gPST1XAM
nfP5iTCipzMrixBOpKO4grvadIIe5ZBUxy3fkjtiSRs7YQfGlIsYk51bz6mTehT3bMmWXNOw0kB0
upAZ5uWBGNCtyt5TV3cZRTYlQlt0ZE/3chdZQUdmlA8nALmln9vou9uAB23DKf0lqO/VkxgcXKyL
/NinDPgBwKjQjxTC+4/tB33bAEFKP38yMmsJUn+9NYHJ6M9rezo9YIRnH54Vp+O5IYhecQIJEd8N
cxvRvCfjNb5IoXiNU4gBLvz1GwMyjEPpcXtQH3QXyvxRv5R6EIfTMT4Xp+0aeaif3FRfru8MXk30
b2eWeFl8rKcZ3pQ77MibbMBOPP9Jcdl+ey2s94pVYWYurBY1Qxe9VEe2fn5mvH92mJO8NrLhSdur
hcCoLbp9qB7ncxZMPtXoi3Ftg8FbHNWbQprXojO7FB3s1KuwDg5MxiM81hdGnNPYb5oFgMPebM3a
D+4na/hZ8bkpF1Q3z8gqOqM727U7nsw7glp+y6+bh8CJazwo0Ct8k+Eg+ZKvOrqTOrlTuIWLrLVV
hYfbety/t7isP+IbIAQiyZivJBz30BsNzLANkCPx40Bw8V6zSLKc7kqW5SBP6XbObANUOOWuYMvU
IXJvtnAm82Brs9X07sGi8Wp9xuwI5L0unh5OFaoOhp3QeMOMV7WB8IDIv60/6q+xA+jISn/r+HT4
jyE4OpeSAEdXu0i7O9GDHo6WbEn+IUBfzEmOzVPsjP8HB0+oZti+/8N5tD//hy1z1tMckpAhXFpX
u2xsZbTCfcTGnTbA3RaCOie8eRim2JwBl3K09XPCnUAwlYsz8+zB+YYIj0dNjIdAsa1n5NE8mmvW
z8qubHrkVmJHPqQqS3dwNjmuwXgamYaDN3n7lCVWdBbnu+FrPvhpFzS9lXmxi18IY6zzUMLbh82+
SfIHh8aXDarGhfbrab7odaFxjFiocBBmKY/cgiksfB+PRbh/YB9ojDFwDNfFa3mUsGi2bs8/0BAg
GPujC03K3p9iBL3t47kPAEvyu2B3Yf5AjTts3TowGRISX5OFePlwsvuHo3IY4h0eUAf4OpGMQIES
D4sBcGsHBBajMgt518WwZ1u32ueRs5MYPuTenHJ+5aKxiQM8YuTS5eG/9Vv2yOdzXSULfIiruYI/
eBvXU3QoB/GPZhNVHPk8Ljdj6nBXPEUuSi8c0vrJbbFhW9jrD0Gw4m9E8MlTf2oZO4q/ORpXrnAO
NvLz3Gd0i1k78W3mdpoMU9PbjecdhYXP8EH7Easw0B3BnRy8O6zVPnBn9r/t1wzlGG5m7MXsHYW7
b4wwMpkIOQunylDWQ+g93j6Ua9fkfaj38CUV5wDYST2TfjmRE4X76eyh0uCNJ/CAHm/ii7CvttHj
4H7vQ68O9otXhdtvxmU+rlwOZGw94DEe8YQf+c05Cftjuw9UR/MPt/1O684aVKwBOgM49jq/cDv7
W8nRY7fEgKvsT4wNLZPDxeOU70Q2lWuhWvhUegWP9otMw56gLmL0SGwcstdQNeQ+czgBLAwfK4lg
YFdOncg1A7zxHAxx7uagD1bG8f5dClHePkdiJ3OTr4GJhzz7TMcNanyEyA9hwXLJxuPqzLx9SFRn
1qag2Ecyq4vAEEtYPCK384FwOMQddsOGBbTpt+23JKxdbXUSn+UqAN7VsdVlPq4jrF2ItGLq7QMu
89ofZqiGnScxZyU/8efgwCzeR2p6NXzpOHlI+HsBbd+TGfYB6ACmAyRC5i7MalbgycWmwUG7hPUH
4aQgCYd3hWXYPO9rVeEjCsSQ2a/YzKVNnYorSrmZr0CshCUQsJjLFfWZUvfG03yvXFnTuNelI15K
Z7/eDQej2HlA+OvwaRamINwR6JE2MZLXcRyVDxHQEuyU16ycf82KYPgz9wXeNe/eF36Z9zThyEzA
gZKJvNoTGwXzgjBa8KHFvQNsC4V72q1sMSBInObt4Ncsa2hQM/3rZ0YAUT/oOxYeSvncG4FJuH8z
9HIPNASBBPGrTdgWILztoKbLecZ8N5VY13Rqh2DOLrjIMLWPkyMc0WHjroKq+prcIivWvvPss3W1
xX0ZErjVzFRbJv5sOHWADOdeZZAcWDVp9NuTFTnYkLio8SRcRsKdfdfjUKZzQmwB79WCSvKQ/Kyv
+6Vuj1gx2vjruaye/L1xTUJyw88eI0Ls5kbNnUAlcTAbJejeQPtdqhsCAB9LsAcKA5FNSrgCe43v
N5hduO/65hU00XQiK3EL5nF+iY8YkWaeGPDrsfLKY37Eh9YHlHngfbfl1F76S/+REC1j9+UDoLYJ
gkCYPRUeKVXAsXgHq7apvHsMMCtxZp9iq5VeyIosWGtESbXfeGkAB4lXEY044ASt1CrtjqhoD7sO
5CetjSKnnXjUlX9SpSRnQFnR3eMWlPCcylsv43U5UzPzIC656Cz6NJ6dJWjwReHjJVcmK4GVFdnm
FXEVf3NbQvbcFsLmpF6jR8hwAw9QS31qtae1c7UzgZibeFi90kAnlVB9TYZqyCFyWQzHdLVHpKSU
cDhFIeopp42BQhH1NpKFVCfpDsUhMBfpkxJKRHDyd+Wn8ajcISJNdrgF2TdML0LtNf0wr91Juyt9
mvJeCW8rt2IX8F18j2yB2wWlzxZJmLnHoZD+VDf28U3lPEsixZinI/IlnEosXBKcyHofAnR3LNXn
Cau1e+uO2PStegN1P6xufk7PcU1eM3qyP3sNurYQJYo3pQ3QeE9D87uKiilv+036FgmOyjjhAU5Q
/kzMt9/ew570EYaBwGAkG1zDOtzzMPPrvu1CuYjKvSnL6fCd8JQBeOjPUdA7EHsf4YtLYdqFm594
tV052avIeHinY21F78B/vMV9Q56IRQGWMYVjS+cYdVt3AbdZGqOrd9CJdeGPW6uzh6HgXSzlK2qM
meMG7CHc0XOLnIv0EgSuDxxexO8CC+jBGj6RosPzCkAQ2l0cjvRehmnYucl1U73lc/XQKOLr9ugW
o+6F9AudIS5sZOHQwjF+HYVl+rERHO4lD3Satx/GQJycoZ30s3go4Ar7EBXY3PawjiCIZQ2FfrsJ
SEQvustoZ1mPvcwtHViVfJfgYcxE4Fn57DncOMau/TbYMhstB2/vkwbNO/7dbwCuCN4ebO+Deztu
9tMnvQG+ZL9cewqCzS+HM5Lm7buH8HJgjdKs6YhSstWxZe8HxYJigYHjnGiosCARnZMIYF7CfxGc
YPcBk8L6DzSBSHqP6g4ngOHE1KJbsdg5eLmwjVINJUle+YLKr9yBgx0dlLM5k4hFfg8HTYLolP3Q
8NrHmsXfDAt/8TsOf3MP/v5Ktl97uamcgBKYR8bRYxtyvdiUZrd/3jxwPSzKBntv5kIBChD/sdhI
/b3+MvjJvgy7+1UmBWBRJiw4o15YfwLN8A5ewxdlLpVYIn4wms7AARNIeRC/juk1C/cY2wDX5UkW
GYjiLJwM0GC3+SDVZofZ00Woqs5/nsYqErWvfxh+78//Ifw2DsAl17oRLwSpRJpAJysKS+zr7k/i
FFejYMQeUsk2CQA3QCeymskrSDqZ3wYrFXhzG/4W8dke5oJMDYq7Pd6i67DvC37CAkd9iloSkakF
nf8pukQXmJG3LpTcKZx9kQqHScSKrIwjElTPR3yI/f4ZwQk3DoYwIt6bbY0VW2D1p1ATlMf+UnjT
qQsq/tUcFiE3vQwnLdxXxNEzvk172sYRTi/Ly2Ld6WxCpd8/wfa5Qd39Bo+HbUB83Pc3DJ0cxBgC
0QJkavf3+mmx3pGQZqVfvpYq08IWhq2fdZ7dDs4Zq4Ma4IQC6Z6tI2UJRsDRBm0OfZI4c99XAOmc
UHT34McftU+RwJf6EaZrLNqZBxWDb2SjCfYtZSOxnAlR+X6byom9enDnyTPwlSSr2Tcl+mce9EK+
HP0DdvPofvH26Eal0EDUjL3M5uyxwV6+g7Do9Sxk+4VgL/UPvuYh1P11OgnBJ4gllinuSM82orA7
w1I/VvJ9rzHdLTTzibZ4pwUKDlkqKghZ5Y8UiHpP+8apswxgnuFOz4d7iKKsB4srH1NSfTR5/Clg
Y/ZX1kvZZXKQZ6VeRqxk+AvxT+ftcSQSukSIe4xNtsA5YNhnowJq3jUX4SW7L5sAJW5AlZeZ6b0v
IrvTmG2XBGENLVmiO92h1caYnHkMxk440evznmg72jAGLCRUWSOKeyQxkyPu41YW7KktyTVzduY+
EphbTMDbHiLCjnf3EE92gXfhg9kcCxffI3sPDBcu3BiytbKWoC3MobMiEJZRySGoa+TznpTozEc8
XlmlWMfO0Xtxje9mB5Knu5cc4J2xUhXEs//5bBXVfzZbpb+frWXeqEi/Gfol+hBvO5Leogyxx3tP
wsP2DV6FdIGA4+yBrMHSuIeWolfdHW4zVebhVQ3Tb+odImZ+dL+9F2ee/8yvuicH7PGucTQISZJb
RP14jx6iu/hYfZtOzUn08e77rKlvxsQ8WJJT5USvNNQIDIczCTRhDKlxOBESk8R5UJxuBbGGdted
9KftSH3PgUXl6W5+rBki6RlNBlLMyyubI0u/I1xzFrzNdTEVCKU76XU4lmd2IQJaib0MnDNFzpbS
hBaAhrs3Ymd+B93chq2nnNqTeStC1ndWccrnVN7km3TtT3pI6u3uCX7mm8HXLfiXejj/dw2ax7rk
/3/u4fxdS6f/719/jj9q5214+7tf2LvSYb0fP7r14aMfi7+1f35/5f/tH//y8fUpj2vz8d/+7b0e
q2H/NKRuqj+2WBQG2T/vzDz8+/9sxh9FCjjvLz/Hv9h1Fdd/fvfvvRnjr5qCgiSdRdo0KgZR/9Gb
Ef8qmppsCqIqomGiyrRNfu/NyH/VBZnWjCkb/I/WCQ2dvh6HhG6K+ldBMmQBoTRJMCTeqv5LzRnD
/PtSkyEYgkm3R1Rk9EY0Wkh/Kt2KCUJ2adJ4BykleRKFw32EKh1M5l57X7KnShlglMkQi+tG7h7H
TV68dB2zXQ/0N/mgCrdGLlir4eiGUW0Q9sLcqnJk083minVKzsWBWjkdrnM2G1ecpqD7Xk0zlTBM
LeXAjP1+vGsyLA0NmSgqWds7U9kAKiW6YCOR/ZnkOOxsqfIZITd5KgzkbTolLxyjAHuMgdkkJRpH
ojz1YxpAoclB/0IC77PKSxCF9sxcYDLkWHdMsYbQj2nkT60ch2W3GK+tBstVl+kLgb91N52ydIN7
oi7jeYMUMoWNTq/BkResL3oezkv9s1niMRwP1Ws/TWlQGmxHapefDV3sbtoABCZBDMMW8Q+Uqrth
6Yqw1+PHdBSKazIrl1zsJ4SO5hPUIOK7TcCzsMIWFrov5i7QcP4XS+e1GzeyRdEvIsAq5tdudm7l
YI1eCMm2iqEYi/nr72rjPkxj5AHG6lR1wt5rH7omqrG3WrckLPOrr9jsFEPXHFa5IO0fdLrrDCCc
OZ/PaTaNB+FjO2rlyKTc5N/zaP9yrJ7zYAgpMubkGC2ay6YgOyRz5csafqbLwB2fVriNFXxUqz7B
IgROe8sCT4JM7AUFugBbta2dSCM/2vsKbX4kUSeDkHjv07z/kdGrNbcvVgPjLfO7Fetv/u0uKQHA
rae33dSSKO1DXBbTU+trvGHNUF2i2wPrQjCqxBHcZ0N1hSDvfJclLmg1zTzBPHAvA+K+HFgO4L/1
CdVZLQ2ZcjfaVoAKIkbQnGy8Kililu2DHYZ3S+HPbzVgBeWSYw4hNvFTFKuVHRz6eoVNUqoPg+QF
cfifrlperOqJ1DafvPLus63U59yve+UPgF4kNprgxnK2+uaIXfoUjuIGZh7Ofofpl2jAZBM4XBfp
ALVwtAHR1rZ5FAMaGRvhjAe8d5sK029hXkZbK2cDAfnXRRS/8QX3eaOnNLbBjUwFzjQn+yMd/krY
eKDbDC+As6Yv9fQb49DvfsLsNLdPiXRITBzvI79aMAo6IDim+hciOGxW/l/XWlCJTR+qFNdgIPdF
2PohgJqJ7fHUQmdH0858TRdPCkLnZmrIM500HsHSPBXL+LGAvLXG/1KDVFy7xOVlz7jn3iaPgC7j
v2doUIr+y7bzbyQRjwJGeaztW6BDHd4Vcn5c/OR30OVfUWpwtzUlm7tVAzn3sAM3RCXHpctfK1f/
iWOjY4059//BI7ti+CPMh1rNcjdHH7/igAcvx6XiBw5tIp/KoDusuifO0S8eSK578MFyjdm7lzpv
ACD+tL3/5LcOE53sv9AYAFn9cMgdrLB+BX2uTvtn7d3rxEAcVB1Cafua28TaE/n5t5mnG8gEpIzx
8ONO/jtuGvgrHqxAj76qtvNDoqiGhtU/YSDYFEE2H+zVfuxW+13PMyXSTSge+ff+DdRm1IQ4TnSQ
TCLkLELKY5USzOYXqQKb4eP8xtiGu22iIEvn06roR91MNiRd9m9ZvtTbUnqsH5ybPbPWGGMPcAKD
nUyANyRZWZ0yU3enyS3DOK/MLwM9BcnLRMUl5sdI4ZojgeOX6shdDW9ANDgjA5+P8GvK7XTbgIYe
CnE0HI/4Q8ch+yFEgr3hUEPvgkMklvUJxN56zZviZMgU3WiBfFKJ/jfcymHynLvBmz58AuQweYOJ
Fg3/uQt+dOv91DqXu45UPNMXr7kPDB/78HkYb8OQW9r2RCfsFrHljN9E7D36OS/WMrQMKBr5B3g5
h1idfnfXKfTnc6XrZjsjSnLN75kErDfhz3dogKZtMdgURshivAof+yjb78LDLdGo4Rhgw8TvXdOr
uO0LXwOPCbF+IQRvOIQzYcwGAN0wfYZ1/zi65VuA+uuQAr0FUoAw2Sb93NgnYmaQNGMh2JDJkh0r
H2WQymu5dZAGZW3DFmnImoux1G7tvPlQq4UNr9cR6JUCVarD9tkLljEmXw06gTvsMZ6auIjEI4CR
0+J0ahstM11RYZOGPhDQinK5OwwlvjA0cD8msbN929ZI43ogFJ740V79USH6gEypSZdokuEFE9V/
4cTOpvbmnZtmEdd287WkEbnfsnhzShMb31v3Mimtg8k4vfBKYvek/E3dv70z3rLMyq8V7yBBYV76
PCbn1Cf8tmXvCUAiycl0GgL3KYu8z8oIazd5/Z+qD9n+J457rSMkGrNVPgUB0dqFcV/WwUoe3QVu
jhiHcx0wzckrKzuToRZL1yq34QqQMOxfvAkeg98jXCAxAuBW9jgFcNmDgVvUEsPTTDzKrlTeuPGW
rt0mTs7+dbaOvC10/wGHThmS/Vv2E1GviLZn7M0ZHWF7C5rKcIxUjbdbHMhkTQNil33KnKGXsNzv
vHRawll95rDZANElDR6R7/0SMiI1okzvLW8ctgIygTRLTUJEG2CoIlIv8yxGPir66Yye77VRH3NI
SvkMGvhu+CYsGlGDIGp5cbHoYDMMJgALhkja8O/Qftjlf2ETgrnXHoPVxVy8lE++sdsT2s3lSJb0
49ID6QmsMV4FignNBAUq2YbS8dPMxPFiCQfNTkQ0nyYQ0PYuGP1kC4ZOcKaalITxLAy/8CUC1F16
FiM3pCbm+AMh69axX0rYLQC6jWblg8+aXFdTEkRYv0d9rWNXqvG4NtlfnTRgsbIxOrloVdexkMco
Xb6NrPaqin5nUQV2OB5JBZFJOsUIhad47aODVQlvZ/vseA3v6CPplo+5xtDSVC5roUPlmPSyOk13
ArEUz3wpSfciPiRYzzKrnvM8f6E+ZCAkSriq9sgbFkQfTpsFx2AiSyzs/bM/cleP83gskcLPmUAh
jPrabdXFtoIUnWPSXkmB6BDeSFFEe39OPoKhxCwXrCFgDvcTIWCz9aLxoc0yHaOdC7cyEQfwRoce
utulDUA3qkwznxcKBB/vBtGt6IUEV107RShwyvqF5wwUUqIzIJ0+RqVMVkzhb4D1F5d5wvruYdda
9JX7AYLX/LCmGudSl8ANDEtNenJq+JikKm71GTqq9Zha58CVYk/qGGJjnyBAq7zNdaHfAktYX3T+
mWtbbnFcMhxTeYuTL8qIwcX3Gt50mW3JS9dzQu9CiZK2EKB1BYkrZ7kMr3kWfqUpeKgoAWli2SmX
fuicsLLxG6QOQ0ZOmXGxL5CZBjSbzNELsIXQGo4Lcaa7WrY3KzfZf/kdJOuAak/v8nLodmqxPjsY
bPvIUg+h1fZxZeBawC6FTVp5pylEWT0BpOnT/6qFaAjP5DQOS7eHvEewQEGVmdvR0euyCVegwThg
c29WyYO5MQASG4aOihaeMxk6hFO7/aX1OxRJ8wB5uMye9SIYX/Q+E/sC3lQjvKMynH61IcyuLSsy
XiuvuvPgZ2107r3ZaV7flKmErw5y44oQmNft5ehLViFhzWCrtBEpLOjVVUfyRLIUB4PbZXb5BRNp
pmPlDfnOynKUEpP3ujpXuoyEnIIQyELXPHfSt46l737Bf/jgTmkh+HDrgXT4m2UcQH1araBF6i1S
+3uQNyhd/cGOJy0wBnTendU4LCLSSu7mJIGFlHYMCnWiL4vOvyOCI3YDp1ucps7TmgGEkI2xN9Us
D6PTwppCRLxtiEwN6BFMnexdY4Hshp3S3d71VsF2bEPQ/UFgcW7IP4IzINaVuI5NCRpk4TPvRezM
BjAUclBvneixKFO85DP4ENIQXxpRrSf+nk2IeZHwjeJg6WQBX4y/lV8Wpk+Vh1sVrvdFKpw7lU7T
M2ToK5E73rH3xucCwNQxndOvMUqOkm/BLlsqkOx5jy0/C9BTjdOVjEZ1yntVXYFoe3sbPexGANei
j5R7axzk2fV1uV1Cuo6e7IBwmPYdyaN0h+r3AlEtnvJwQJ/fERoSVD92hkteJs2r58Ba928UtJlN
WT0nw2XurJd5ncXDmkcN0L/nQjY1gJ9qfuFz+e7maX7x6/lJzzkSsabKzhb+GjIUi2LrujeK05q/
SqsI7iFV3K3rfFhLTWz07SEH6O21J8/1w2ers5pd5thYvcf116J0epojSGEkJK3XpZKEN5BDsmTt
yKqOC5mBwEtDzfvAoWSwZQuckBNblkrubf7oUQF8AgzbF3F6617AwKQYqXBuRPV94gk2tDb5aSM5
lFM+POsAG78Hifg8jrTCo9+A82+qu9HBmYhB4gWKMbTpW2Z0v5zHJHjAnUimd3Eg65q5axO+ocoF
YBWqe68sTm7tIStoVudYECkfNjPmpBlzdjpa7SHtiTlHUC9j7fEyhzejN8P0+WHprFcItyNbnpkr
I2nvMItiZyD3HJ78oI6u6+qHNGsRWHGaEq3gv4+OwPi+RncONRafAldzjGZsxwTXluMufmxN3Xgw
S07A6LCc/z042pBNClXDZNn91KR0aQQbUSDnpz6rxG7EsOYQjn4Smu1FXeSbVPUZ7a5cL3MPIyDy
LlY67XBRN3dEGf+sxuqffJ+chSFkr7lIdABAd7KhxoYZZgo4nUbEAVgwHlXO4tu4w+O/h2kuX7TN
gr2u/+oIGu1Kh4vytQ1j/4YO+fcwlSVqyKG70bZ4MtDcctDeE1H3a4+EI1fRRofWeM5vDw5SXRyl
M047lyQ6MZQoDQncwNtih0SqAtzWt8xUj3ojSIbxgZ68WdP81+AjuK2csLkPGzv7davF3Dx3tlov
2IDPMOnuu2Uwz7Zr9XE3ymhjD9QYfZhk71kNZ8wjlMNu+q9pyIgNCCw2m+XAltXD1NPhMn2xkh5l
ZNdiIkntda/Hm+PG8pPPCoidqOC/FUnx09Teoc+t8ovAOlQEpGQfHId7v+ZwODnQZfeLL4sLcwFg
FKO+by3jPvUeF0iVmWArdd1CTX6Ha6E+bLMnfN7/0LbJTkv3jkWISVCQJG9Wb/xDGNAl/fsRZbK1
J0Vo3v37sesb8uQKtjaC2tRNQ/MmSxCyPO1ylzajeTOLVx6bjtyyfz/mTjac5pVVUDaWdNPj8kC2
ZH0lFvqucd09BmH14SZUvHR7xNkkZbmNcAm8JT7X+FqQDNVYPXu2wSKxkEqUsj0c96llWhhBo7hL
KFvjSpOoMvA6MBgQ9KUg1V7DcEljGUCaaqPhBRRgyH24pW9Zngw4qqPl/C1NUx5qixD4wNiaSHZ2
1EPhXotF13GTMjiyK+ZRHpMrjGzinDjwrqYprQ8LbZUZaTrFxBTKGWo+9DeQSTJj79AkFJ3kgF9Z
QIM5QZ54n1NwblidzKn2ygng7DpcssT9mt31AS6KQvBDxn1zmbRzrTrcNmG3crl5CSFDMDah6gQ0
B0unTibJXupxKD4huz8sFR+hFVZ9HLnWnVhS91AY5mOLWri4OnHIbXt8ywyght6pgs++XJ+aSNyH
vQ1lrOStBeHCjUDaxGuKxRzSijklOuFQiBpWvlX53XaUGm7GRG6GiG9HxFTT66XOGjw4XvfsCnXu
1+AJfDZDxeKv2zzCWxl/grX/8H8ssh3ub7G9I86Ia2GZnkAejHJl7os7y1EI2av01XPD6kcF44aR
lTmEfluc+2D6I3yveV30/AiRftm7M/GwtTbLQQ62fdBp/uTg14krFUbHUY0H3kYmm1U23g9L8Z7k
FsFWHdZvRuLYtkBU/TslExJEQ5UiYZ8tnEL+OpyhlB2TEo7wSPDoNiFdphiS9E7zJ7We3J0Jb1yG
rMoviTewqyAMKq0Vd3ZULbEKtiFIGAY1HmuDntCZWeYcLDdceutOagt/14srF4lPGba4zJ61EOkV
cKA5zd68H4VcLjqxz2Wi0YROVX0EFDhsPULOuYT78coliTLQx9VTF5UC3pdMV5+y8VVBC3jxPOuB
OZl/1SEVnmHvNCWh3kPmkztQrXBn3JlwPxXuqj92bddPWKLGnRLrsBuGNYXgwpy07v7MYhifU6fa
EZbpHQOz3Ns2KqySIdzvxiPUai13fum8L12RngVU1o1lpV82ddq3ltTfTmW+xmSYiHloljjS5BHO
gqu/WU2z8frwLld1dfFdJeOi8rw4FO7vyJZqy0DEOoxW92dIxovRI1O8lcGXm5MsM2WEygx+8dgl
gi8sHriEcQXjh5/ZDpgqoe0WfYG2qJkZchE5vxPGvUouwu80d9+b9ZoFM7Mwp/GeRpck64UNay6D
R7ikm8SCC2wsBl3MkM9umsNM9Xeym9YTnetAvRNLsIQY8hCOBXbHt7xhot76J4rE+kxPUm5VOb5g
tTkj3v4d3linScrerBKMgIAY2TuvdSFr2fNxnhnJJuSkAUpm7Fm0l6RbuPn8ishsho+btZ2QBazB
L6cjKcqKkvGpN3K4ysGcuiKY4sVpeaKBTPbwRvBIWAssIeHZ27xnJFamTbjDxLUdBhfADRTGeCzV
AcxuEytBhDqL2rmwjyDvkv9yvi0Q36jUlX4iX3e8ii5dDyYvkYKT67SZxlVfg2q8whBlDZ2S7hM6
r7yaYfoBRX86MGCYmyW/crEQcUcZ4pCQDeaQq0rSMoHw6Y55S772BHMBizvSkoXiy5ajZqwUeBvH
vIo+4feWGZquNdqroFufEsJSClHMD3yLD07fYyuR2S+QDtVu+kqyyd1H7YRMOeT5LxH6wTl4qlL+
RLeKqFdISH4HuNcloBUSJ7L0EBKQW2TEfCn5kN0K2ESEcSbSTzyEKCpJTHGCoryQrBCXVj+dmhqd
3Qq6f8gpEYO1etRGpvsgNAzsKiopnEDMyZT9B4D1yGID3Xs04GYrJW1/qsq9CAJgwQjCO5WRSl95
9r3jwBc2ttnUWdIdU8/+3RtRH/KsutiFoO431bCVLUrHrseAMat9WsvhUojylAt5GCqF7kRrsM4s
9WJ/dJAv+4AOx8RDAZP1zEAXgzmlBzLteIQyU6/OY3UXpMPPPJsfr2kTEgZIIoxSf9xncCXzzrpL
aioD4KWvCIeSlU0A0/7q4FjJAwsVrLyyHWOMiX8kGWNFVJQbS67gvmlhYlEG+8YWyMBScx0ZawOb
Ti+1yarzv4e2hiDqRoIt06ifbG7xg7da1SniuF0AysUQDRAWuPJQzMHGFgLujwRLn3aU8UM2P2oL
C3nPngxvbltsnEb9TqvhDhBce5BZR7UQMsy6myGKHkVGryhahrFy9tV2mIipYl5N16NZ384rvXGg
6XMXr8d0W+pfTJTaI61nluUPaVpMTyQzxZhXMUaJDlRuEuw7O8NfXILiyyYHPwWcO7fEMDlRy0rs
iJ+F/oXhFmHmkL2VBZVbG7UfXk2xFUbS2+Z+AWW5gqFZFeujjQdyp4bgHVo3LRmLg9ivwZOoNQkP
Regj+ZkHJFg6SuM8LW8pO8AJlxb9+kRLPi+DvSvd1d97WZHcu95tirH6qKWL7rdaeM4w+P8yxljE
JLdDk3T7rquvJLPh/ndoloLbPWLCmIxKslJ1gMRGq3eWb76LpiiMUFellRNjdAuJoKtiuyibOw/E
kVU1fDPX77Zq7sKwQsrEZbedwuBn4bo9zXr4rCtAPS2Xt08OyGZR4nGhXglLz9rPc9LEQ9k/OR2J
ocmS248TgUWV61yIsf295uV3WojlAu7ov5Gab0c8cgZqihQBA1c5cG+2VgeTVoFRuI0WamRdIgUG
Og/grXvLUpuCT0j0k8lX4jRfZkmZ4tsFfoclhwhNysueiFaQ2oX7q+Ouh2wJQAbK8BlK/c/tnxX2
8EmQj8eSkRcgAB6cPIUywZkRYpfRvFe7qgu7A+w7LC5WhJYmqHk71rdbMkBMTjNq87q9WDVB3e46
3vcsJ1/7nqK0f1lz8J752saZl8F2JcgEgmu6BaBA9hoa6Cp3Tz4jkwRKJEEfqLMCdH0ln5/V4aK8
EY906j9pyPMbe3IJbxiQT5KNwTmW3aqF4RIadzzVSZFs0zkgTAB916QA3eBc3EXj+vbv97JwYee3
HjBdAdsZh+VxR0x8FrbrqZiJq50hUC5ATB9yHPAwbgwrVlK2KSNeKd8esTW/tNb4rgWgIpnawLRG
wtlwKhmQEsLDGSCGdT/liNO8XF7gdWE8t/ipAzBFSsK7I0N7Uy8w6kiHIqWp3nUBI6fldkkQBZZ7
MNGXlq9k/eqn+qGcMemNxPNgpv8FdgtfzZ1LMtldFzWPXuajqs/TkUOtInQ5QLVimGDnHbN6LHO2
izAIxbLjR5Azsj+1Xj8sgAd13wz7wY0+B01AqBW11LFt+alz9VO7FMvAKQl/CD0uSyRNZsKRXPjp
Y+mim/L5cM+W91eq4WWKPFJ5O/ls1967b7k8p55qOQlOxKCIax20j7okpo9xmtksLhe+PfS/gATc
J5ZHMpcZn4d/LuqeLMeppopxm+ST3GKyfESgd1J295Zp2Jou4auZyBXkDW9E2BzcnqK2X+WO1g79
ZV6eAoD8LDEikmrGIQ6nAMVUrchaVdw0jvXu2f1tfZT4R+0v73aXvcnHetF8lW5gwMG0B+GqfeC2
wbleJhaidL1pjigSOAyO9BDvgyV/lor9g8Wl4DkGMx4mRb+AtGhnXawDaz2lSwMxWhyGcfU5wRi1
EqaOzlf51aWXNyxbNu1LlolTNn4MIup2NtkucQoSXz+EXfZf7YB6Ie3nghP9AtcU8B85A7lWkKV8
eZ3a4rFugt1sM/6fhw5IVkG5NE7rds6Rsi4rQxu6PGza4EnKUh8dE3wq2Yys4IHWTO7BDcM/qTd9
ZANCQsfCv2L52EoMgnXHuqV2D9fCJfY4SHMGmsxZmcEQ0NjPMdAGj28+MFk9ss532xAK2poeFCJq
IkAhEk8A1pc8zJGt1Wlu3ZFo4NIkGigH+zZKC0BwpcWx+R6KYrjQB8OHe22FSK4MRinYFxwzheAb
M/HBkr6dwsC0zjD6flz0E1td2MjP1iK4/qei9cH3R3wtLqfcJNizF7KmnA789DiGFXQKN4foWL2W
i/PQW+XnWNYRauaO7fFIFUmXt+0MzIrASX7D+cegMCMWJkzLnN0glwRJ8En3LWasLjh12HBbL3f/
ZLpC4dY5j8zsYZnar6QapoBBb/wviOCk4C4nf4zera7yT6qlsRtdoIUltLdmmYgkoobPhoe5Rx8N
OhVLf8bwOFEB4YYuG5fuOwuI3RkNgtwVFW3z7oAmYTIBHSQdjWYTImzWgnQUOXT/mXS5q0UKUU1c
R8SXEE5PMZX7fFbZs9cQZkcEzoZEvI9oNB/5kvyGrwlUgtVz7g+nIlEXUNl/F2iHj7qd743pLtSS
Cmnqaog990ab0Zrd0oJzr7CZZcUOqBFZm3hZIxY4kSIeetzsyjF4sGcUxNBXqEmTOxAD6JpncBnK
wQMxy/rUJjBGDYCGTcYmAd60FYOhmOKWyaYLQprDMJnuYMGcAKyigXUQQIyWjXYw9DEjZRWAG+IE
SbRicFSjoZgcBNAlE4Rw6J6t2kEE38w4IDtQ7yNs5m23ZC/VKrtY/uaUY7/XMzepXL+9V67P1bU6
BL3ypuvsy07a/yZEPCfuUkw3jvgs2wgbNaswiJvOxQMvyc4hRyqcOOjmVzXFhZ1hLyspH/W6ipOT
L6c5pFjUM2oEgsLQtZPbuZn720yp9ZZtnrTgul0iDYkMKrZF4ORQsqwthxSuh6yZdmpcT8gAWLQU
UGvYPHVnYnT2fKyGs+UzZ2nw9F/LnFanEhDiQFfGkUA2G4gUqQkF1l52h9xbi2e+gbsyOOt8Xt9d
v3wWQopNpMuH/PZm+OBqwf0U0S5qGSOAmlNnYYaH6FZ7QZ8SG2IDGY7BZL78e9D9TPhBsveZ8KJ8
QBDDFmmb1MwqodZ0ZNtzaaMZsPL8XAZ1LKpbjtncoNYs2e15ZYYBmev5zWSQQRuHY2Giuwx80P6h
G72h/NKPpFWcJNtDdifqD90LxxqLr1NDrp3QAHDv6zLMfxEH4N3L5G1smzfyB5aHtPeeavRHAEXB
kpuyoZaWYfXeDxRnytUQem8/ykHOh96eyt2/H0OxwvBS859K92I3BD5tmoJkE07ftyUA13/hnBbX
td5m2eVbv/an2OqmD5cizpFBcEqD6PdsD78WefsfiSo5WaBeQtt+t8W0HhLB87NCKoBk8oM7aVXj
+zAUF77By1OVi/HdrPskI+6Swn/aFfOECLopssdqKYkwRWPBl28M1CGNEBQFrBMOKu3eJ9YgbTO9
Nsb93WTpa2oJtfeX6bt3yjMAcbcF6fjGXmA/V03EEm79K+A/hR3uGL+4jDUYKSRDjA2j4pE4nZdk
1DtwZSXLF7bLJGs/9F21n1PXPVn2sDWdJJehZBdSmBHUkWoBsJITvnwl7dlpwXRVs2Cbyfu70vdY
yiXMhZvPZ2ar5lnu5XJTlfYf5Fhdu7rnOvcEwAQC1bYDZueSVSvrWao2Ys2B20OGaTb0RtUR+sg2
acjfJo7htrumTMlrzouVE7IsPtY8OxI9V4EJQ+00mH7XN3ZMd18erDEvoTi3/zGf/ITEfo7Aw25W
m0X8VOMeHHNS1Kz6Nbf+VvQzLM4jAryX7lk1LjgEdfTz6LrUIYbKXv2XYWgg4WknCQLdMi1s7guH
nZMMkaepl9mPyIJ1CwACafthjc4NGd3tqiCCy9Ahi88FPaC5bWcU1zPz01twH7LvmlgkjXKucdy/
xQrHivylYkdM+aaX+YkiGSqP8suYQifZBrKHt1VfpAq/ZS++bUnG1azFrmuc3QA7jqCUV04bLGm7
0moJNJRID41LnV7OhJjkutnnlU/C1kS8djdcTGj+NoDaNnMb/FV5hNIbomosQ15mkkif8qbB0JMq
hIAGZUj13lbeA2N2Qh4dEkDsDlqpsVBOtCG9XGRhCvfc/3hh6FNMBx1C4D0aK6hPpNRPYMrrrKx3
jmJtv1aOvjNiephWy2GNNnwwkPuiWECbgNa/6C8ZUYm+xzmhCYPkW7U1wDyC9qjQvXUjHYO3hNY+
Uq17YcCabXJGHtTT944343Qi6mIT6ptmxZ/2titdvpwAGwqHpW0JtdUemv7gGGxggQZtsTKAiiQh
ImnXExWvFgJtmKW3LfQj10PAscIL3ii/+Vyb6pOYD7LRC2uIvfRB+tV9P9d1nFoOTHOvTZ78soon
h/znwhsflym47XvTX2quX2tHTWdZ4Q/2OnOQssJcaXGGSpDuCAPtv11PRgD5nR+BS/VrDcnJHn3A
8PwKM7tkVjr1n5FKI7f6Z6qJl8hK7lZLs/lPouW1Kx3I1cR/B8oh99GvYjQk7bmbk+e8pgpLGfM1
k2s2OQEMdSPHe8YNWLDALW/7hE8ucCUIi2K7UGe8R7Ag7MqC7+GUMXoIFrVPS4lm0m3Gz452kPRO
86WOhcvABI2mH0u9lba2NkXu36+u2k25852iaEIqrPjoOybWlvfqhYQYN3hVe+JGE4+IO4I3ddDm
B43Ka+vn9/Twb9Lxnic72qkOlSTbtoz/e/9l0e+weZ2edfhHJN59Y6trl5XOhuoIt1ITnNMFdRj9
rbs5rF2DlSqo7B12HEw/oE3YleH1L9WzNfEr6ZHMcNX596CM+H7aLKWd/kVEt4ExY92cfe4mt2Dz
MgvZTrZ/mQTvWOrrD87kaBuN0yeNaDcLFCxAkyjiIyCHtf2RJJqAhwGwmleob7oyvqge1FI3uyun
Y5b5Mdjg97EGk1VK/aYKOtHmJZN4MrV6ruttTl5f7A+w2tV0bHWNKbNkaKWKNDtPI4UUGbhx4wTm
GvVYZ4sypQUafo8LOmM0L8y6K/Gr0Dae0l7jo6vePeYXBEGiy7AnhKbB+hgsz0HuvgbDVNwtM8x7
0ZDzynQ3C1Z1QMvGIe/iVwlVi8qh/uFZUO3ndQM4ivfXsa9TImFpAB5nPAyjcgF0vHjIWNeZIQEh
wvPk+WxwizfdK9z0GmpGRdfmlQ9jZ0WEK2enmjzq7ZRQwdcpnkTq+c1adB9MLiL29PmDk2MSCh0V
l5oE8dwtWbiiYvQMQ/AWUY4ywwsyLISEaIdlewj62T2M4fLh+yhCSAiVjnhnJvOb4//OrRdyrJqF
+LvkjfyTzB23QWROqaqfk59O8WwqJ/uxw+Gy8tmNe8f6IEuyvPY6eNUOHIVovOQuc3QUdkRRyKuQ
qHoplxyFMJJmm1Ufnt4ZBSVF1z4FCLivEVVJjpRN1/rq6tMA6ui/MMiYNhD/Os4Du1yDVtZaH4sR
Ak4FNEOwH2GcVj9FzhtkS47jacXdw1ZEc+O0BVNDfyLaar0NZtNzPzIxD2f9QHTzvmlY6/Pl/uUE
oE7t4TBPGYt5a3eVDdsJrcrm1Jtsy8rGeUzCOmX3D26g6FBqK0dZz00SuDRh5iW32g+nKv/lKYUK
tl5ko4xsueJsRkGjcL1jmqSvw2jdJhxPg8yLvagd7pPFVqR9BBenAzRI4AbhBessj2lKvTKXZ9fK
nIMgD1UgPSK19QN1FpCOJSLRJro3kfNQELm3FZLY0c4lLOjfA1pAtWUr3Gwnj2nLEibnbjDDKeyi
ja9c75wihIhLSbKbN8I1/vfACzAjeCNSAMEhpQuZ9bEzNZfUgQF1Q5m2loU7lBiPc3Ljpfpihffr
1g17xxSgth6qfc8Ha+/L5LIYMMB2pw0W09u/5l6BGqgibsFHiRMb25LnvigoPfGKxHaA0pBK/oVN
zvN0o7zqQf//Ybn9WK78Wk0YUrXk1nwAFXpfIKzZ1nLCmr4QQsmeNKhOiBtihtI7z0Y3ISxHnCMB
VfZ/1J1JjuRIu11XxAJJYzv1vou+zwkRGRnBvjMjzUjuSOvQxnQ8/wfh/YAk6AGaaBKozKrKiHR3
mn3Nufc2Ef1YEc1/ppg4uSS7LrIb+nMzzpecaeYg6G8xxiu69hwsj+n8DWyAA0BuntI4O4lhWXU1
E9OJQPElsO8KxiyL1x5zq9qByZx9qBFZ+uOaeV3tfFmNfxNlPQms3e2ilssQMHsN5/aIBexr6iHU
KsJTx913NbMEFG2QVJuPLAhu0ileRYP8PSb5jxWw+m65MKyg2oR5e3CXrN1aH543vIMt8XkWHKRl
hK8DNS35doyykVgQMBw/aGLXFknb2ybHOq6GfU1HG/MhDYR45yMNc8NPHJSHpsNon20qHzwMaLz8
pe9LbCeK9BU8a++55BjLzuLb4ofHFgypXiP6nRmyTSxgxRKsY6blRtiaEpY+WZjr1sjjc3HtEKXe
xQyHnRy1Kzj4xBvPwO+G+Fbi+4z/FdFIk5m19uzbEK0Q38m+x6z8PFgoXwyl4yqNvIPQMUwVB47A
CAhwk729eaoqm+BK4qrS1jlWCXUUaopfojUH0bHaoOoiZ7SlnQFam8RzM0HIj5SrjNLePO5MtDDH
AQP61Sc802ua8BMXDl2y60Vftrb30tszkT5PAcM4u8vurIwLrpY8AI5rmC6I8r5Ynod6ulcdLzxT
c/BUq0M9QvB7ENOyh6yE3TiDbs+qI3uYr5iwy+tzzB+YW9f7tbmFC30nuoqSjIGIS9fkHYhl450L
L66/z2oUGxLPon6GLknM9ZtnzLo9U33HUYohQCmfCCH4zUfzbsIIM5HJAwAb+0tBQ8rQi6HZ89AF
3zJ2Xu00PJE8hsSbvckSd++IZK5ruJe2ppAt5ckTybNhUHn9j2sfy0QRruIchX0XoFu5TkqVqogb
2QjXXEJfcZFHMFRH8rVeqkY/uWP4bfvT60JYUDOxi6Cj4yM5XrP0FAHXc3whno5NCabkHcPWMtFP
iiOu6oj60t1l1pI0mIDzOazurRLHlzH6IhvzPQ4ZCWSavYRSHeRcfVQg3R3elszkxl2X9U94+XPv
D0Qtpj2Xi/cpZPTVGIoBnHsJN6AiVewEane6kCjyTB+0Gaf8JQax4upTa09NB4a5l7pZeAys62R6
OMoixX+iY+zQ+8f5Ct6P4Hvd4H3HbfXLjaKHht+r8+o3KQsrEUu1rhP+eb4fQWYFdb5h+znLP7ll
4YpHOU7wQnMqigqW/dw1ZJWn9FdWYOSqV0CDrlrus8F6Dd501fyZEA/0VfwwWySzMRRopbnQPMOI
rjkIb1WbpRdC4XflNXk5Us6yNYnD+R4MT5iEX1Sif4dufiaf43fvVgALCGPskKaU/Z+X87iPYnyK
+QTWdffUFxFbKzd/YdaHfaf3yuwozynuKHExId/mE9D+LOendCRZPpyJNnQsrJCLE8Fp4Py8j1Ow
xLR4rG2J0HqslXjppf/bwsjympvFAgKmPbElS+D8qiaKMDWfgxAXLjsJCFX/FXYsKzPt8DRSCsUt
6loBpu6zZykGrIw8HrFqLqn3NzmVYAcxROIT0usgvob6rokv7EmkwVIWDcIJLhP6cO5eHEWvXFbv
ZRZyLXNHhJq/RQYt4E/+PrKQwPTdMgNqD0R7tg8V3qR9T4K655YMotD3pkTSbNLKvvSOPA9JSFFU
zLtCNTjist0iFYkQoVHu6MXe2noipcqBbapxFI94UzvnW0nnRy/MNzycVuniHpiqPzHLOLpos5Q7
r0KjX/OqvGum5bIo+9Wa9YUl72rkWNyPFG0rIN18RbLeivb2uVgQirhkdC8WUAIhGpWDl10cnVj+
/prnz8Ad7nvJ3L3xit04kSMBoeam9SZkzDyVxcENcc39KXnTlGcYUuI8vvV8o7nUOIxgyoDVPHWv
e6BSLW/Z+tOcU9YCpQyeRX4N2Ssc3HwTLlG/j74T2b2FWpyiiUc1tx29Nf34mZTNuxf35WbsHwmo
wdQ1/JwDvo01ixMrOC7d2WF3TcvgevQD7vUbT1n0YEnNPdsfDXGfSMJ4f9tk+R54Yi3A/SEww9Hx
LlJBIwgzPMUJ/gBgrr7FTz/6y7bhLVvJfUoqYkRxzvA4edDdZ1pg9J0mYFZXQYAlyruUSBW+4zXf
L1lzKkOd9hwr3BC8AnX6q3GQwDECh1+NSjbhi3djcyIpq3jJY/vomc98RPI78O+ikEu+/XvkhPlP
WHLmkJl+bNv+cy4nlt/sm3PPwIqFN03AyTQowogtLPJKaDON+t+RjwGJ3OuFYPu+dg694+8S3zr3
xMisx3h+JZLZpuCKT0Vb7XsQXHcEUveD4DymsGdj6H6YNHkYfY6IME5erXIab626uOljkMemHW/L
esZdwyRs7yVhUeOjZ/FKWT6GukP/UKZEaAqGgsiNnoYo+CrH+pcz+yjoow/iWLmPjfeR2L/bgKEB
jsVXgqkC5uWSxIIcDhV+Hx0Sx5mtobYJ/krH5jTV8Tv7SpxybZtoy/l3ktrW0Y+8F1YRd24MT28l
pU2NM32bzLrNI8J5W43lmIl+QoJv1rVjo7iqvEOT4NPjkEdAWf2uEuCy2Y4/5rFivJFCl7rTsI3H
m6g2Ds2Yeq+GAcXAd9H9qlz63CWOPrG4NUzoSuAST2xZtsfr0kUqWKLnHDRWzuSauKhchmVP5gIt
PNAruxvId4pa+Gen1aS9MjLKwrt8mh9Cu37SjppXusJtJMGR2FHdfat5uyuP+R1hOe9E+SGCdM6h
43xUMbdKITR+kL3Y+1QuSAg+nCEmlKDwdoy+MbdpkpFJVIDdyQBbYGxcC4rmYIRIf8xMOEK56QNX
/ZpbvGfC5oVI+G/bqPdoaF7QumEyJOy3gI8sibPzfSid8zQH9qOn1Y4PR0rX+RAk2qGYLn9Eli5k
XHnxQU6kW1ZIeVrYdM/xn5q1iXvkNYKiw2S5v5qCPN/6HY1VwJXGiUuhP1nYZo8hNEjhE62SVX9C
GNr9IF3C0hmSlO5d1jrEO1D0EbMVAIGine/VXTBCJ1pku21JLjt7NcFctQcIZeXkehFyUE1EDY2B
Rv4abwOWQQzSucNHzVXvlRZw77wd7d56AJzaxJN8ArqAF/eTy6L1efK4VdMagmPxcnnPKu2F2dBD
DPpo/Ng6DQX0aABWHFUvyn8s/PETiMK5K/SAHyohPonj5edk4d3O4nA55vZj0Ib7JnWctwEPgcKy
iXUTv0aky4cyb24QUJAOFgEtOWyS5mYKbqoh+ZMt24XzYyN7yB8m7Pa266b7MVheQmIWQrRZF1ON
tMkNQLKFGk2WP0neWhcZiq1SI9mFQXRfkmC7LuSAFaf1TRoQ/mJXlWDvr7uovSUuaD3Q/O0C5d1U
V+Ehl/5NDvFj8jk/SbtaZ1edg4K/ZXGI8fWSt8GxwFZqpNgcyx8Czn+sK+48jjFRDtdAygxdmnT6
TYMPOMP425ajvg/QvalherKpjckWWjirEPu85Ys9nrltePCvAmepWjwggvING96x9PdWZrMwJaiL
AFxsW7OBuXUc+Jzs/t0yETGCajI6TlclZl9qvGocbCMbLCmBNiH3XMitxnoSwkKZRQFQA60zRt9I
f/gtwvyrzTp4S36qnoxilk3vFlGfrFWyZdMmEHSSQJ3AIbTJuQvZ6Bi34el1ohkH+WBve/WtY9/x
+uLjVufZroC4ERKxTdxla98JbjI7ZxPnwus71Znn+s7LOSD80cP+vy24J3pqRvZkmMdyVhDw0KyU
jj8gy74SNDxQ/gRaO9WTSS8xGiCIMGfaqA7qLfAT5lMl3uAqOMaZhQ1vYr5JDD2T66o2jXRqsnmI
+5jclxiKfMUlQr0TkeNukgMN6GNaNZha9RXOkupBWxSIjtbQCol9GKt4u8w51o0ufVMxVx1ZpC1Z
fQzR7F2UEJbLevYVcjF48GMBugXey2P6EkcGHsnuqovd9B3y9vyzruZvv+TtpYA4tXY3s/CkpG4X
7IumAGfIzJIbu+P5H1P1UwcyfnQmdSWEP7Wb4LOm2GMCmNAda+oHDcIVWFHOGZoGa5upBaIgbp1i
ibceSsBHcV+MRJakGdc/kgh8LfPlpXToDwjdDcnDtjA2yYLhUBfZdCkmwjhsmKW1RIZAxd9oUIco
v4uAPxgRXCHrjJZ4F2l+1ilmfufpwtkM7UNr6gdbJ/cR0aOnv1+WInz2pWMfyL3yOdUUGACoTgaX
RLhaJbS3F/BI2zKaHEa5qtwK1kPrUkQ/FevvxffUKVhqpC0EmrFhl3yUbyM2mKd27J5rP6k3SOi5
9KOHomT7V04ooHQVAQXjuUB1mGA0mvW3PZz/oWAJc7SuhbsiUEE4zfxC43tcDLJ3BmyXiYzqhyT3
08MS8qyx7HoW/fxWEY1wqbInx58EB9cAGiUahqEQbiN7SbAPZgLOQyzrYKe8FEdNRmYZm7ZzCm/F
lTrqfafFtGptp7tBNGnTw08b7YEUBoXtgr6V7lkHxW/Ts7K1aYcQZut47YOK7Ksku47HeHI7N8dr
sl6SHYTjEqub2Qxruynleb5+CboqxSIBvtUoJ7o1uo85yrJjNKnh/Pe34iFaBIOFHMYJmcBGDzPz
OUQwDBOnWylI/AB5JXnmYyjz3Vyk454LCzPZasDo5bpLnx3UZDpeqCh8kK4u5rzt6hY3X0YcgwqX
XThe4jDogZPC7WwxtZvxEyDBjAU+mQ45PgbHJJjUDanXK1JfWlYdBd6R1nyOK/0ZAkPR3sTqFLWK
gF7GhlGAp4d0MhrlKt/JUrxlyFFvIQVtxijtq9Zk6kD8PsOl6Y0am09Ukv4qvw8YSGwM896Dv2Dl
o0Lcb0c1HRHHLrexEG/T7N+VKp5vvZqxRhdpuD2XKbYFNWMSsu1FC+iV1tmrHwcl46cdOMqHiZTN
glnHO41buYSo6p0cS6DGfksam0GVLPZuG/hr+swORxQCISAQF42mgs/YKUnYadhmIK1ZGKx8ezc4
9Dq76wwhzLJnzjZ55bYhdbgWI0ulrnsdnATH1xEQEex00wMsrVOkl3GXvvidRjbXMicrG+96fRRY
OY1h+YG8+KMLrO4hC5nbTLL9AHH0KeL2QTezNqK+NXkT7fMJB3s3F1+BaB4l87S4azBod/HETWj7
CKzckR0crpdC4BPZyGpCxMBvLfPBmqEfowzmuJ5SxNQtqqe4a8nCS7q3QJqajqJgNld/eDL8naeY
q4xzc3TcZb4ROQZWLRmYsyOQViX9TjcsB9ogv02VjXvYkNCJM8y2ORfeuTFmLtZq2dvKmt/DCYJ8
INZkEFvZ87/J3n5ye+cm6MKvrreG16YHYoB/uIOyodn2iCgN5LbMCKzsKundoJym/bN67HObtDpn
E0Ls0l+6rR9WPghPXzFSDdFCpDztYhjXgYnso4iacCN8nhe7djdtT6fIS/BCy8SyM7P3c5rguzTU
d96yMBW/VyjvN4SWR3eWYLrUO8WmyT0PJXt+jqT5HXtmvM8mdvR2eCCseGFpln8pyg+ucmT1RRYy
+zLlObwuFYsMf8+ENrizDHGbIBy0L6ik4unGJMMLNxyCoML1dvmEw2OZfXPp2W8qeXJGntkG4fau
iVmqhG6raO/QTMQ11pouyG4s7S9QJvlAI4QUa47Pau2CHp889ps3Q9Ts+qXtX5Z4fI3rpH/ycYFA
tppjUuaeHRrVFw04cZ2dktyEQl3X/b2lrlFBo4ENbcwxtSziYXMoKFIND6poV0p4at125UQwJdhB
mZsXQnFuokDA2pL5fqu8b5kytm8j96AEzrZR20BczJe+gro37AnRkWbJzmyuDOhulvLUE7+7ra5J
9Wb4y6H7+qOWyASWZELoyzouVQtjDDmhU0JhZQEf71gGpti9j+7NqKPo4JQa0KJy8UZQwy+fSFlU
JfneGRlhqCLbYIQCSjNwKEZLei6lv9a2wm6xMrSryJkW33noMt3Sfjm/VLSv3CF+KFVxO2r3+jYw
fMBX5VblE46iC7OeaPYN1d3y3CYFrhJcekhPjlbjItvMkCZWjw5BS5fl+kUNgHORq3FcK54dt11P
jDc2VkheEXc7vp1sv7wMZ90uBRM2cF76byZ0wEjAwyO4nhxsiphXOwUKaT3t3SWkYR+ZGJW9+GP8
cFqJmh19DC8m+yjYxL4rt5UKH92J6Rac8zmfsQ4gUwtnuhpkryf0MrHNaxgMF0UeEqYT3bUUlc6q
dcsbqx2ws3NBMjDucNb1gKCnGZV7TAeyAyqN66YpLEDIlfB6PvLznOxsG5eCJV5WqOQwf3R8moF+
2hfwjXdOZN8ai7ujDUZSIvKuPIhowOPGyH3AuGQTW4G34tbGWNeC4Y0sVa/zvs33w9wEzFivOkUb
IQt+GsD0BbnrqMYbOICVWzs91xfNAx87sW8jsZ5Cj/TFqiIWWjvn3sdNxqDdt0jLob2DIdEdia3+
Mn4YXTlPGBA88F3NU4KWfQO9wVCMO3tzlS2KhDkZku2rqwCS4muWU5Kw56SALPXWEQXLam2gl73+
jNbyIzeZQkxW/jQSWwsPVyfidQa9Zdm/C4S0wWMWTl6w46EfL8SEH5WZf9DuxGtvnlk+O8Fp8Dih
897fexbTXqdQjI6YA0E9Ezpfzh7ykqA5xATEeyXrTwNPtA/xY9gkbnY0aIk3UWy/elKKw5xO48Oo
Ouz5XDs5hoYKdSgJMW1bizI3s/4EqcT5rZQToh4dnSzChUd0UtslLX9oYLgb/MC/GIUVxZDmT3NS
+x/18JT4LgSEILosTrrvgIXoQQaNuKvM8hWi5gE1BNddDF5EY2T9CdktkW9H4VkmNbvXIT/1I9i+
R1FzZv6vT8vgf2YiLPhYw6lbk75OohS0PauooD2KuvFJrCVfXQ35M/MCzqUoPVHJkTNgePVilxdt
zPEE8uP2z1guv9IZ28k0xs0I7MWeu+yo++GBJxQAHx+x/kNZgbOfr7FTxegw5e/JK7WuX7x0Ycb/
99eyv+aXirB5UksUbdGdUEIRf/j3SxqSsoQRDnSxO/e3DJGyO2PLg6MXfYooL07DUF+oBTjsEv4U
qzpO82VpOXTbJsbIWNHOz0OKnbrbYWALAM24thRMa8AniKgIKYPrHOvVyC9+gS0A4qPTKaE42ffX
66bbjhBN54CNeCW8BzFdudY2PwQ1+3F7KsmPkfZZNlRG7lL9WSLkI8vUv2kJ8cfIJOXdtehWo+8W
ml03DnDsAiUrvGkjkizbpdZpgqJfF5ZPFmJ6FePEU7NBtFyhBG8+WyspHjy7v2EWfEHccf2k1iMt
JTdNNjJk04r4k4woNZPjct3l5E6XlouVf8AHG2Ddd4jo6pgzdJIfQBNNH5N1uWAM5EZ1fe4zHLzc
kTCVYDB7ON4NA0h2E/M1g709lSwr3NYT5zRigB/l5VaNjCpzMPb1IgsWyFX4ocMRcZld/8gu+Ub8
OqyThj0ctdzL0Egy2kHA2EPNyDlc8gPsIb2RPrYfCtOItmBhV6b6JCFNVtSirMuzkiIsW+IbPZOA
0SFbbIfhJgQU35rSXk6DaxEObeOqgmPAbiZ3mz94ebUsB1+uCSKxr5Eaao3n2uLG1UpSfiAfGIGh
HgYB8jmjA4TyGlm3kXnVcWPqObOPtsMluhiIFdm9BJEiPFyBQHvjKYdCYYeZ/5nnP1WZosWJsZ1q
Snw5q9rfwdAcm2JYNY3BjPdaAlseWMGgRqLVghTK4W00Y3yeHxGkELlDjth9X9hfVS0zhL1k+GBG
ci6kd4I0z5+xcsPvHp3/2pBT9zxl9AFqVreo0Ij2nC6lbuJDKtP2uQwlGJavwc0zn5U+59pTL/Ls
KfeArWdiCOsiDVZpF2Z3Qau3uZqiPf6DRKWwqC79X71dk0Yv7lro1DXboN1UuWfbiPlponjL0HQ+
uYjun0EgN4FR+aV3m23stRKshGgkghvXVYaUKRY48nmcwVC33NwekZZDx90VzzOk1pjt2dWebKjv
1kjnpFz5nXJUbkovG9YToOdCFvaKOTvZLxGD2AGAA5EY9ujRZKPqb2OkX2l3GCDVVrrO621MLOLL
oItXN80wF7PDaDf3KnzFcG49lN4nswGJ5BU2Qttk/yEM6rE40kPXvfk/+ZiXLJQoyYdeIjjNevuE
KtL08fLbc6PpK5FowpMMXWLEvHDnCCQh+BtQLsd8iJkS77CFmndODdo5ct9t7OhQZnMCMRCsh8Za
Lm1RvEHCsVGHOKW9oAgRXXIblL59Lubsy5vTz34sqpuIgd2mNB26a4bskvNA1c9xlnqPyGyscxaA
3k92Wj7PyrRgm6iWSm4uVYnwxY0MyucWC+VxfldByoPXdWQzeGYXDq55DAZxaOyAkAtH0DfJRjwn
XcrODCvR4Er+j7jl4EjF1AKKEieYcs+BW9xKRh5sKZLNkvkcOAEXvnYpQlJeJM9/E6n3GjiTf5jm
/L7PuudgjMu31K3nw3QtvxOBONkumwMHLUt+Tz1lfv044UsioeX2sxfEayFGare4PlaZvqtNERyr
IJPrxY6sW8wh8QfAssFrfwTdAX0MLZTn4b6UT4ZtTkXT6/2V7IoQUUQ5v3jNON0lOTYDmVvfCae3
8D1nUYLBTUgE+7QrQFqh98xNZ1knTt9mLRc8gaDfp5uGdkTMyBh8OpCtn45/TDfhED9lIaLg0N2A
3U6Au72/w10kg2HV4h2vylOh4wfjVeGNtlnQ1UX5bse/EzlYh0mw3onHjjh2Qa8sPfI/h044Z2f+
gJJ3mVnhg1YtJFpM/jExRftU1nwK8VZwAlB2jzDBTdgxxitbChNnJoxsqIo7FGkjVnr07cAUgDvl
uTrgl6JvdeqsaUi4XezuxtbIo8IQlxu3M85vUdgPFPPLi5qSq0VHtnX7UW3zOJ7fs0A9EumZPDjj
4IO/YsBhGTs9swludzK0zUuU+Fg/WsQ2uM2yjVhls+fRfwSXKOTWdKdSgdI5ruRjMe8x10CYzeLw
cRaCtwvPtVPi6GCbSElWlRjEfZ14TCGiYblJC4ymrO6lLHLzHfXgf6KunFcjFbZK7tTdIbubiS10
GEcrH0FzMoR3RYpAjDEA6S04StVwnt+JmX61DEZfq9bepDGz48mZmrt28PR+1mlw9tqlPmk3DQ9j
2+qLiC4VxdHJ1G68KRYz/0K5cnJI834ZQIpXUWf8sxJhsPfDFvnEaPqd3wdiP2Yu2Rm+mp5hBfL1
xGr93BAqTNlPMWF5cCZWEbJLNm5w7IInE9TkkQUm33dyoNK2RgyfTHijSszRwPYE18eon1UdYTvJ
ffQRluqjX6rX0BbpS+91H4pq+8nJ0BVenzd3QbLiynT8LDPidzPvU04t2wlujVMSeNNTElvvSByy
578GuP8lD+Dn/6W777/lNf7f2QT/f5Tj6GDb+783Cl6htTAkN/xnc+Dr//Evc2A3/kcEjoeXWxiG
whMh3rvmWw2kI8b/xHHIOiUIkeYHFLL/0xzYcsJ/wjBy3Sj0mQb6wdWxl1nYX3dgN/iHTEdbxAQ+
8vDE0X8pulFcf7T/ZIQfOWRDhhiwCdcL6ewC3/l3i21lhWYsRnrVUtVcBhyOC9F9RdjJD1toweq6
RuUbRFDjURjd60F72QYnh4wUY5wIKnDh0S4RkDOKOvojzNCmLVh4nKlCDA+dSXCY6MfWKV8YAnre
ubMSoQ9gxdI9N2VW/8yVltmbM7loWbNweLZVlWNMJFCNrWEtlcOsUOlnfGV9QtVUJAkj4CaLMGos
lpwtbUNPbiK/ns6uahYfG5kwlDsvwk9hZ/SVuikMjoOreMhCtc58+E1saHws+MY2bLYQ0XjsRTHn
Cp1NrAH93bKecBct8X8N017/0e5IHC61w7sEJsXmpIQbXOcttmPvIprH9i5pPSS3C2AbG0af8PB9
3sjyDzjzDNmPZxQyDAHWQI9RYqBbsrlC9WAwgduiAaNc0UUKOzgypn9yc9/KweFsPwQZ6YG/G1UA
HfJKR68GR1Pz1tqxuvguvmErXBszQBzoTE2gdodECi/Y5iPWeY/KqbCKZWM6XsYzyqS8+8VcJqw+
86FW1YURftp9MrKtiHNK5qj59vsuwM9GRGOPcIQ/v59fy9jMKLYYa8/VcxPRDB+nrEoRdqAdgPhr
Yvw0dmLsC70jP9717jvHM84H5feVEXCmmF1ek/bZrjG+kx1qMqynw2zgI+4SS0gmfOXSDMNrZVT7
ZeNJxFs1BqxkMDCLGIH4ffaKIQIWKBMY9mrpYN9YyjKvXPuY3Y0bgAPDu9natnNTDg2J1KPPtMLX
QYoS1sMvF6vp9C1VXvDHCpf6e2E7VFCr+dSQ/IXb6i7RSlkMPZnUrVrfDW9dD1ZubWoDsxF6DRaU
kVvMuFqqnqa188Lu2fPxTL4JJsflLxgifWJf3w8M3zFmGyGFvCHaUQXHz3aq5/h96h3t4RiNc90q
jq12fqtRMIFITcCXqG4WxxBUhosTCSDFhJde6GaR3tPOZ/VpFIEfveZSJxqDj6aqz2XqZ++NPeTh
l1Daz05tWjfFS+U7y4TzdY8L81QDl47magjBTnFqlqvQxSqTQ1Mb2f1QyeUFk0SBOtONrUodRcm6
YtP4s/+yzC7YSDt5/ac1t+rDEQve0MuIyUex9odhsP9Q/HfVfp4nhdJRaSn3bsgxdpircVLn2ihF
+gNsLTN4OWKcuu67wYx7vFITsZ8D7fko3NJB3zVMvs1TsBRjdWC/GeRn5PVde4jCIrw6jqpZDBtM
1NDTgClGy3GMk0z/8ioOrqMtOhpBw3SVeM6iVX9ijS3YV+3DkNyHuLZ3uAvIpi4eNLS7PCezBiTj
wu6WD0vWFriBn88R9l4jTgbbJfFKAyvFQvvDZuMJN17UWUoCtpdatfVQO3VG1IOf5w+eg6nrYamR
n1ArmPpU4EadrQYkYO4GKAWlKM99fUAggjXZiglE1GF+49YRjKY7h2ozt5SIO4As2jNRkH9N/mVj
khOWV1BGY2IhL2cE0XXbEo64feptG2eMTEj9hF1na91T4jGoA65Hx67KvCa2IrHZOOdB5L0FKsho
iHDqSPZGudc1/5h5Ma8VD+yWVXioQcfbq7xpmOvswF4wqW+8MJJIXJYWYBdPwhY9ejxGy6ca5i4h
qyQElsENGv0URbUUqGZoe6als6IZ81eUDs7WiedlwGk8B/ohbi4eZ/nolEiIXpq8suRFDsYMuxzv
H/4GjpTviYW32Rp/GfSrGFLlCGqskqfBj/uWWXKXYu3B4HpMtxLJ2NWTJbIeKxNOT5WFpnTVZHOQ
r9M5LzPm/gLPHuMEHbG5SmIjx+x3wo661yRjWJiRXJJW+m+2crxn20s7ALCESWrlpn18cpxIQqh6
DfYoc84oc1NHTHkgjEu/QKpi4Q/XlxytB95HL9yFtp97vPbs2qu9wASadCETcnArjM2bvWkxaLwx
S9Uy7u97U/4rGuP/dU32/1G15ZKE8H+otv77f2vyf4txuP73/6q1xD8RhASp1m7sELnwt2r6V61l
U055/vVfRa5vh9Q6BIn8RxKD4/6DHajwGFxShLmuR4b1f9RawT9UWE5s434XBA4LQPe/EsSAEOrf
gxhCF+NGn5rNIfiBjwA/57/XWkiFMtkiyhB+Op/9QhN6nXsktWW4auK29VEITEaVXYrbogrc26vf
fFFHyM8LTHtD97kvR0RkTgtxjdoBPwWmhICl3kuAA+iNjwkPO1IiX6yxvplsfKYSVqtLGmNeyRdF
FJoIgurC9Cm+AaClCbTj02yb9BaFxjecGRz/MoQ842QcqcW/YE/gX5j7vqfwLPu/v/r7+2XDAHVA
RbP1R0nAPMPq2HWcXUXUOCWfVW54Dd5NZG756K8LtRSnuHES3NkSxe6oDsjhc6eXDLR0ExUI34C2
oPjjiXy3EpjIl+km0nLZaHbr5yJBzN2yd8SqI2oxJKq6M4KUI7P4FMdRJrOhTj8SGeO+W7sFDE3X
njKEcdH1Vwb8jtlJQCiKWryt37Yc+OghwJIza1M7iGPltDwsIV13xA0E5oUp0FB+zp2fnwQ67U67
OGcywNzl9VWCnRswENc+WbP3ODQu4a01fuuZf5HIAXaeLu99dFtXV6r4RDTHWyuz7JjmlHehlSTP
vUp3HZfdZkZsyEvG2iyZMYeF6a3q5Amj9W8/GUA4GhxiCyKNhP7ym+xq8oZckncQlZWRgNXx7yF2
xTq0UjzrRLZnFf1D/XdoI0jcOsiCDRR8mvNuWBMTTJiGO+075mOZUT466Z+yD37a1jzMXPhsyL9y
3y62Re+SqNgg58DpptmO2Khsoqlk+tAD6tnUBBH43jEeiJtZgMoCKDRonnrvcHifKfTN6S88XzNT
zZIe+GDuxhPq6w/bvSohR9ZyraqOeV/j8Jz8SbqK2aNUGwgotap8eWin8ibrsnzvRw+5+B+8nclu
5EyaZV+lUHsmjDMJVNXC3enzILnG0IaQFCGOxnkw8unr8M/sRmV1N1Cr3gj5Z0QoFO5Os2+499zC
OKFoh72pP7kT1JgmcY5TXFFA5PGlddqLzWREGt1O1SGSbaxdtyFzt73YO3OkB/bYdZBmOoOSImdH
BWncGADPjgN7s+WL5vu/jIn4pCbqoBgUoFBIlHaB1chI3voIhC23zXTw/W+rzYhABQaJojc9ieVL
Oas765ueSSC+oypsk42yW2TKA+ynuS5ewcSH8Fij33bDQqaT8gtKhd5CBRkz3kRRT87RjQQZgj2W
xapkIAuZd8jMH0Pk3hFzRbSGxWpqGalxMMZXknHJmpXCtA4pe8Q4bWacxWZtvxRpGkFHt7Z6Ub8Q
hkNASg2GnDEcWhWBbQgKTGqP2HRhikWaHV8UlWhNTXEsoogUcVET0W5W1C6Fh76s44U1Z8IUYuQK
O9t2fkMicgNhM91D1kpg2C6eCx4mYxlNV2wcVP7OTx0CU4dd3yjrGfCcAC9FCDTexd2gk1IiOiM8
wxVhSYFERgw+EqWZApQ4gsdZFU7Q+sbMzBmZv56QmFWH6cYayKgbB7mWcFNWicLGlE5FfJ6f+yrB
AJoyjNL6/mb1jQ4MhlvWs1vUCsRr2sVzYRAMURvGtkb8Y9i/BFb4PppZWpMa4zBbEpii18KNUFAB
k6uxfK4HF2TBXLEOj9EbYcqZ+Hsr9aAlA7O5sCCczkDsYul30+Y3wa3/6FI0Mcx2ViINoY/LloGf
1tVbEDj4qnOOAhbf6BkxYnngTBgNA6pUqFtb3S13gqyRjSUZUFO/7WeQp2VbiYA2Eb5SF+FOrIx+
XU/YWwuD1K48D/eZ7vwoq/GBjvA3DqX7XgPn3gEVTfjMDlgK+UeY1hJD0GtrDd095mLysWyUJVnL
85n2joDSTHBuDE4mz4wzb1G2Vzrweit8jMfioi8wGvA4rH00sNVWvULt/DAswIWCLOAsVruM5fga
RjuR3zL6ckhoWPWW4Ry3xQRAQbFLCTIT2XJJ99tfzLiCR5kMT7Pu8+OIax61xP4yDQ78LoIVh1AU
JQ89IUKq9RizpDf8cp012qqXOuvkPnvPEGJu8OfXa9uGtSfVrclypP2JijfuhHNJUaSvamAzW+QX
6yHLPqLG7NbxTNZ6MfE/dDrIuZNfGXDaPiStpSw8stcwKXWpBSeGUzFZ8VP+9Pl8qviMJnJkU8qM
H74GCnrkMIfSNJ+omFmQdC424grBXtcd7VCd4yJkL2xwVDrzUwljGROjhBVUxvpTqztIvS32I6qD
bjCDrea11rZe/4XqhQRwsllKq2pXjhPdp4xv4vj2ekJwJ0R1G2NcGbqe3GF2kNniguBz8eA3LuEI
CGSLwgvJ74muqSj3kemgs8EImIDOXes9+2dRvTBKL9ZcpoB2sLjoJZdqGlobUza0IL0aj1BvOMK1
dDtaGct09hIOC89NBsCaF/ehGmdYU3p96pVeHGJruJtMLoJ4cXH2Vi/OVh1r9MftbhxLWLBS205j
3QQyU0j8svqWuvXv0sVSjd0z6KzvsMNsWrntsCsSm3QbwWdmtnnXJnWxAaCPRs4ExczOtaowdqCV
SHNV7IuhXoxcUxvg0Hi2PH1YR4bbBU4K984GH5m3KZAE+Vt0qg+moZAbf6Et2xYMEw/vYuAsllNy
CDA44cFPDafbgJ1jnqq24CDIX6vMQ8fOaKfT2iN2kq/DQilP5a0yVHSKenGNsBJsZvg17OHn7JbC
LIDG4T3G37LsiOkVPZif3Ct288gqqaVPjqCB7uc6NHjPvvFjVhvJiI2WajpJXAUr6a1DNnOBDnQa
IPV0l0Dm1v63VDAEEmF9J1HlHBKI501JQJ3mfroGzAdcnaBLq2sVe592FV3SysB34M7L5hG6nr+w
+4QV54EPoZIFMh+6FuGXMtJHLWU/2bn1S591GMIkqSKp524zYbxULu/skCl6Ja4GYzZx7/jTAnQE
uZGlf0wjeWikhcrYHqud5K7bNFnzB+kdxG1gGQIM+hW6+HpI5nxvhXMacNbh5NQh8vt59F3BiEEy
jwsxH5j5ebEgSmu6Uf3YZ8vGdNn66eOcCrxCM1jIySNXGUMADhaAFVgIkxVrTmQsiXx3Z2c99i04
DYAo3EnFc5f1PK3puAMLCBBoOlkA49ZOwlE+NfOXPzcvSuq005n9K84hiVgITDeWVqLxNKHBFprL
sFC8lkhWZChAlYbWVyn1aGePiKI7KOKuXIJIJmLMjdKAp5rBdEBEaPVI3vIqgy/rmUESSRIY7D0+
I3xCXv1Yx/pjUydv0IgFZpQPUP/uuoyhe7g2XaKl71VWfWSq2YzTqAVU2B6uDHstS/PaGNQzcwYN
tkueSNuogd9EzIh6H/vYCMELfndhoE4uiwEADdMokAQ0rsIBmlel88EvCzrqZj5DuVDUoZFcY9g3
dmZd4HTsv/S5oTaG1OiyiQHBFz0iIOBPjPl4cRGa6SOVh7ArhooRLfs8bvm3nUuGxrhJKRrabZTy
Q5dzTkrpEoFjDpdR0bc40fSScPg+Ijx5CLXqgbPHuIV9dwUGlwdV2KE9qq0/8WT7h8oE4K2l1mPY
eCzALSymPrCQKu2eWc8uLinmVFRRzqNZDzkaFe4QMPOXGBh+Ap55qS42dubd2z6+yJqhIWkfB3vb
6prxiDb8COx22laQlKm7X4Ge6I9CbpCSdo9eH/5ODRcZjSKyfOq/GLek+GoP6PLMI9u88iSJpYEU
U7/k8FGNTAJzn7vAbFwshV5yt7KsDzxYr+STYGGxULbFjhnumxhFIWrmPog9jetAJR6QCnktJohE
oqamKIrvuR898rHtDioKLy9uUcTOKBKxwPKg/2lH62GsUPMhmV77yCKw2HMH51bzBR02P+KtawGz
HH2YECWtEa4tf9pYHbNgkaChxBqFBU1OQJpUGrgzOSROObOVhh/eSf+k1LdHuho6Enb9uuxx/xhv
iPkumsH2XEPQsi607r11EwbaJf9gUd1VmUFadB0UdgjmwVPbVSCRAbljvGLfa3Pw5UgqZoJwsnIb
FvekZVAbg5LbSE7DfqgaxlnzS2dr0+/Ieei5ajNDS79TiB+4sikWACZsYE9EgaHVuHKQdgZFiofH
9dhde0RKIUyqADj3zUsYMxGbjKL9qEnFcKpCvyRxTpy60OZdQ9N6nWivzn6MCF7lP1Urhz0lgHON
B9e5pn996eYS4hEbb2lOv2CM5de/vkyxrtaGZpQBze50JfLD2GLcg13DylqDIslqgxS2Kn3M4Puh
mL7zRhPGqrtQz4CUUsEU43FK63PhjG9Ip3dV1QVlizgSmXZ1U/YHVBWCF7NFKqotTIokfGgmpFEh
5ingjnRlzvhFNkG0jcwdlpklBOacZ/XJ6sN1WWYdrm20Rk3dXTEgsqOxDX/twmaigHTfHaGqvfjL
eW6d8mp2Tl7Y8jz33ZY8j3WdIyJuCXrY8DEAlPlOgXEhjVBuHVx8CRGPKwMmSDBZNqPeQO+AVicG
ZUzjLRlZmXHg35+FOCi55sZ1hQsL0yV217FUlMRq62SofJvSPeikySCNBdIwXXCLZbhNNTCjw8KS
T4EPLKLCQoYtc9I1uq+BZoyCFsjq2bMmteGBqbKGAGyduJla+nhjdBvFbl3u2956RwN7c510X1lQ
45BovowdZZMS3caMrVcmPsZdgLKHZouSPlvAxhZHytQnQdWpad3VXaBxVhecX28aFMrVdppqYpa9
qaLxHQKva78rrusT/lj2N1jX7eiXV/D4CGLLKOHadxPcUHJxWqKHQD1Ir8G17CXAN0ZS4CZISDGr
7NYOSQ6GQ0z0GR/xVKwU4r9Tb7NiIlfpo8luGeKnHoTzLokoNRAyFlvPJHp58tVJz4j19vNsG+tg
qPDt7yIfjYze2yQnu+B2VKGdU7bMpA5BalF+xOIi4spIzUbbCcdpsceJr8Iu9XMd4lLXccevxxqx
aBYBwESfTMatw6Af7BnMziY6oehGo8mTuMrH361uu3jcvI1mjTvLGUiFr62DCagN0S8FrCYdeBzi
lDGBwJj7Qh2P6EAfCMcFP3joBvcKM0AeQkQYQZsDWrMYRaE8IxOjr9AdmPVmHu5DPo6PykVbAVqT
GMUaMds4tWolLb75ta+RMFOGApHE1hSfwdC9FDWX3BhlmPDx7UHnhpbdZbepFL/yquwOPoVHgDCZ
4PsCYQ+ZASudEDuaPVg47eyeXNicWP1JdC4pd8PpyTfb4+h/2gm/FZThLvfAL4BjwjaWwqbIDV1u
PIsMGzJNpJ19pGDmtllJ2guazZXZGD8pSO/Z484uv9pkKS30hviCL3JR+XXD5cjNwxc9dM7krjzn
KERs4Ju939xxnxxjDZaCX0HCSoFUzNO31/UnpLGHKOPb6xZzwKQfBI6gJA5MkgXWRQQzGRg9MKD6
lEmr3pcd73wUkwk0+GqT9RirXBvEUN47B83XsT8IDWEIr+wZkvOvQjXEKYmIpnEGxpnYg/uYzRhH
5KU303nbYryDRMwIKJkoFRwfs/3cIjWH0occqn6tTPaSLDfhG4DyxxAwQLRCb9FY7mo9Gel9bM0T
hakMklCheSPCJBpGLGrihU+IZnyWgGnhjnQvRSOGteHo1yHb54kFSHNOH4sJc4keglO2RYFgNmS8
QrqCtJ58C36VhPQDsKlIEUX2bIpWuunBYGGsNlvnvkkfISKfl08njPFXnqY/tkrAxKHkog5z7N5c
i54nx0yH0/Ij4KP5XvYdlVeRV6CjDdfGDq4AsvZ5/nGtCkmK95B4030iEzAforcaY+qq7u3rUOSX
KCt/0pjd4gRHtCFUNUc5usAbfA1ipWlWpxJvU+TaPcKbnOAqpU4JfVzt6VfKj5o4NjhzAwEm9R+z
MnH7hMRl2Z1A9kLMS+8i+S4YoUJHI+uxLfbmlJpbmgY01qK9dDU+MfwSxK+Rn/s9NfYrV8LOaoGb
jmZzH5XzJJUSb9gsKW2b9hZZbcN2tiYXx8qcK+4HhorjvouprfXoUUzuA0MKJNjYKKWl1QdLsc9q
Ev0hQj20lRHvdllYckPj/R7GVncF40CMR6WbL449kMYO3XOQRBqxZXmzREghI3qxdUhJ2pYj7tZy
4M1M87eZb4rDazCx+xbDJcxgrI8G4SsN/FNoxWsTVwC7qxHTUzbtc24VP/rVG0DNZF2dJv8ni7kV
09I6T8l3LmrzZmsk8STqc0ZBtHeb8L6YA2DsHZs4B3PEvhjevGnopyalqPFJ8lqjhbj7dbipzabc
JcZwx6GH3Zh9HikDiJhHPJWW9tzkJIyH/V5YpGxU+odRcawiRnoGeL/yyPQczP6AOoIWxmMYEWLT
tilnw06/653xkZAtszKm7OL6Ni2kOhri6iT9qSeGKzALHwu86T31M6Vyw3DMLpnHqDg8j67n7P2m
+yW9Q22RzVvM3V2mVrLOphSxEW6KzIf7hc+fFcO0JS/sMi3MkCl69FugU21eUDQ01SU30M2TLVOv
4h6BNYP3Nu/ubhkyzNAQWPBI1HzSSDWm1049+6mflkAPbf6Y1QNSEo/DiJtnOEkFvXv8E2XDsQ1x
vVq/+j7De6Hz57rSuJeSAVW87qsOPgYxNJCZFjo2u1pJHnFbs35TSbGjP/8t7HtV1wZNxnzTIMgy
uSlrdPz8O119MlegEtdJlb5kHUYtT+xnlVznUf/BwnuUo/HEQDaIeENSA0Avl/hHURsvUigC1qCT
xBPLiXbh5E/GECjjQtPe7AdohV3pooEY69+e/kJfTKnrfKbNtGsxxya28xQKjaOwJ7GnL+0VemuD
HmBL3OS2qlRKTYBfoI7eNN96L/Kgxum6S13zyZrHLw/+iZd/JVaINEyKk2Ori0sI1LuZvVq1160a
J77PIYB0Oy8vk8HZmnFCrkL0gRstmb6EDuOEtOPe/h2xgdEjmpXUgoXK23FuG+zXFTMkkQ9Xl8yf
qLOYRhr1HfzJw1yBSeSs30SZ/jIO6mtsXnp9HE8hpMV1mSJutyCFhxo2b/+3l3jvk5fuk3R8CWux
EnG2H4jV8mpuuo5AlD5tThFq1zW9HU+kqT01IWRP2cAnzVnY9+qYzf09ndyFToRhW2cMazK71oGf
rAYnvxeINwBW+Dsfdy5AHEw+bgeaZDyCO6pZ6BrObhby5KTlG0BdiokmvDV1tG8ZV4CT5Ghg83sd
DMnF0P5uhP8AZPSgK/NNa6NzqvmPE5D2jWsb3BGW8Zyn+2hgLIK6tdz6Sj3M0tpgpABqNANFh9C8
8qxyoYaaLFyMj76fngZMY8HglZyVGh+i7GZk+dKXCVCRTvHlecNhZq+BawlWEuMAhIFR9zjayI17
/0kP2RKlzmm2mLbOdF0ywTuo2eoFNk4gAHDgok+TlZF1+rEex8OA7twcosOI3SPAvJZtZc8Da0kE
TJzckuFRZhkETHPoa055T3NjYyGSRA7kshSHST079lNjlZu0SZASmKA4+z46NUrsU83cSBv9k7EA
EP2wKNdjkwPbEfc5BrcbF2DOltt/gKU1DOKp9qLfMHvAIGEzQBX1XoAFW/GCga5QWQKpv9mTWq5v
bJapB6zLgVuYA1m0PUB9p92lafHhgA6jg0Zjo+YbpAQ6/ij+0COHjX0MWiP082Ppq71ufHa62ZB5
1cmgdrxvY+ZjlWj0FgT0zhbMMjHhCRrat7FfBu2xc5Z6v0OlR3efAn9VgCCQWOZdwty9YmFgq/k3
Pu297276hW8ptY2b5fptGIwX5pDdCGI8FU73MPvsLlpywayO6YAPn487JEfHgMQPkSleTj+VRP4s
WaCRfvBR3zzCXcYP9d0Vsjsghy7ZhfFoIsJ2aATwojGVdkMyF3niMyP5McZEbPVuXnvgKS+9XnzO
HXa6gUYzyPv0YE3chEZsNfdYD9+LIqzfxjig4GbgkvIDNNECtRwkoE/T2sM2Q2OQk0bqF8bMM5pD
/EBaYVdgXmrWDyfSPqqhUcf2gWBRi3hXAQENicQm19G8eywGVoaJDaRru44bmDlyb7I/gYeGAQ9F
9mrQHsfegdJZFy9x5aXnnvTLXdLb1KpWe1ZzejZdCq1qliRpauzgIK7T1E5QPVP6Sr7dkbdbIJHw
02tYSYA5VN8M3E1gdKwY7siQIOsIuvyokz9pH91BJu/xf1gPHdgcJj+o2fuQbY5blC2Nqtnt5jDe
9q2tvuykYlCaNazMbY2HWFt+5M7bGbQsDDHgJ6RkZKQWM04C6N1V6hfkCqdIgJk+IxDL1q1fnbjm
T7iJiLMqyeLVPZ1PJ7GCe5FOFlkD7mpovf5t9CYYRoqVVxvHL41gwimrPLxQGxAWnY4Iix2Vvs9t
dhFeTiU499WjrnEgthY5QRPeNd1hGJf3LMVNorE2FhFiU9hcDQlLoh75zr1Rq1PbhYcc+dC5K5gE
2wbVoafxU+r5e2tIcBm+OwUs2X7jBb8Mnd2RWt6mO/JcHyYEUuxH+VJKQXsNptOIQF318QAfx2f2
b+SefXTzON9ZPiJky6uOJNVAVKSghuw/q0vrgn/CPYWe0QPGZ+a4rAzWcAm1AWBhyE4upvvcTPUt
GerBUA0abxmpe7Xf9fB2cZNB9H2qKh1foz+321C+FBpDJRRuK5tBf+xlUyCn5FSPGH6LRc7Hjf/h
VZIsB73011rIdhL10xzYhaIantVI+6LhPZCgbC3wABNmUKx3JIRPi2Muf1ZA8wB1dxfLL268LdPV
LLDo0FGgttR6eueplmecBV+k3vO8AOEm+WgOqjHxwBw1C9wHmvKgcOlU9deU8/FUJI4j1ugMTOR0
wI3dWGwzAcXooznu7chjcE7FU82qPVcNWQS+MTETFriemrp6jRTB9Vk1fsL/sbAr7PLl5MUA6jJ3
tS+Jc2O73T+PuXqaBo1Frf2IWLKhHWIeSsh4u051dk25oW3rzvmqawaz42iCKkrKu4VAb1Un9cGj
B2FnxWSxydhVN24bSKQFnM9N1h0rHfVD4bqU2B3DwHLqCGg0zyZY86PfmExFnNIODJGdLMy/tEtw
SBKkFruytG45bLVT7biPtSNw4c5xtXWM/MlGj4FTZgK7TbYeKN2p3dcVDu+c9WmMSH+jv0waKrke
gQo0wk3UIRwbskId2dC+IZUPGQ1PX83cNucyf277CKcgkNoet8mKFetJ781fQ55TOlWSWKZa21ZG
BNAlV4GQ0ZX4GHs1a9jwXRo7rUzYv/gm60n3J2mNpbUGDIlhbdv4znSErY2QBYdlB8alJsUd854v
MBtWNHDEoh0Zrg4YfcoC7iGIgA3OcHM/cO47jsQsrc+YddOah4DRAoaSDuxLaTdHWsIxoHP6ikh4
P/71pUlyA7SWWDdeGa1Nlx0d8OAYLaTGXIhUTl5fpJgOWGCmE9cubr3jX18M0o+sGiLwpLfvVcG0
s7PZtkQFEVpKpCdLNenJTSpmBX/9t+z3+PVSUCaKbafSrV1HPbJKE8s+6QsWLK3YP4+uwjoiCgQy
JtcGNAC+paWonRGwkQKY70D423tICuPaY6XlUPbXRiC7XtugBSEzuFAE66hFVFpvq7z8lYTA8i9Z
hmO/nox8O+kZgYn8vMAZheo2EqLUsRZqX5YRsPk2hvKzfCkN/HN/fXHIyFDzoRXDtA9NfT6G4qzK
oQDRBqoxty2mhwIjdcH4HfUzmCWuZPitGtsPHPdAsXLd6+kTQx/Kbb0rbKZL5ISS66E/5ZNznsfl
70uZMzqgL6xKLZKChUHObLRSffpYV/rZ6X0ngIOOqygJNwqlaNVMlIA0IQha5DlmGyWa6aGxku3s
cUZ1aA7miIyNMm4eK4ZFYD/aZ/KOyFTznFfXGSX1TsKLv0T2lKQsWFN5NEwsGpLgcfKEdCe7Rw3F
uKhcemPFPe/XD9JuvuYuUshC1Z1tzJ7UvCcddj+LIWKnyN1bp3jg6HaSe9V4O2ylNUeZ8yk6rjfu
HzIVh9zE9OK81J225TD9w0jFZOcfAciCHrmA4FllVQtceR2SDe2VrHFGgHqiTB/wB6zN2GR8xMZh
kuWtZ7fDoTBB9tC+2yQ+5G5XY1b3f4XsE9hVJ902msTF9czfHuLygy2yF9V7bz57f0/7GlsQ26lv
76DJAkxVrDy0o65lnzjtQCvzerpJ+mNS9crMf6RqfBGkAbFeDTugvn+NaMJD6VavpKbyFLCfWkkJ
s96fHzS9QipMdefG/R1l7i712CPabE4YQakgMgICZPc9PPMA8x8xLcAUklG/KX9+p9oVrfutMtQz
OHyZJSZps8awsemn+cE0M+Qz+Yus9rHMHk2qpJXZOq9CUyHiUj4hBU/DnDZHbwSpLyTIr6LYg+h+
73TndfTFE4JgNl/+pot/yqLaNzw5jOAOBSC4zPcvXeF/Rjo7B1vzTvUZJc9r64EaLonysSlZA8On
e4ndd1kDNkrM0tlbWvZ1nSssnBlaLZyoG6PkUprKm+nTkqcT0R1R7OEN2yPvyAekJKVMhj14vYKY
YJpblPUTPJVKZQDAvaUkzpFpqfyQ9uarm8Q79thkzOOGDYATD6v4knhAc8InMVg/BNXAIeUp89Bt
oOPBlxuzkagtZp6MgD5CL6JS1UKLyPsHh2DNte5Fz+mwhLuU8R1pvR00vnZyLfNgsvnhZXfTbceb
ozsQ542UR8wkHS2HLXgsx3ZTVzz6f4lD/3/JY/9nvqblp/kukTIlcPra//i3f/x0m8/u85/+Iyg6
glwf+z/NdP9DDGL3H//Gn4z+lMvv/J/+4r/8+eu7PE/Vn3//12+Qn93y3SLkXP9kQHIQuP6/VbSX
z75Jus8i+fN//KG/S2k162+ewcJOIE80bbSai2D271raxZzEagAQKk84mlrTRDD7Dy2t4f7N8D3h
0OUJw7LwPf1vLa1u/c3lLLGYvXq+/9cv/a9//kOZT9g0eeX+/nL847//pejlQ5kUXfvv/7r89f/F
tWRzXS2SXBMx7+Khci3xz0rayBpl4cbivWu44costx8b07pLQ565/+Mrq39cBbWOXhLE1WeM2DFK
9WgvRWIshXbanjTNDq/IOf0zuHY0lIS5wAF4MgbHeLEr9xrPTvaAvEfbulGJNoBg+FG8Jl5ogO6i
j0DwdBqjkRANO6dvoEgHtXAsyVr5VY2kPHvjoqpx4KQKU/pHgs0/HV8iJLdvBVDBNS19u/kvb+L/
7VUhke6/vy6OJXQ06qbAHwY/4L+5uUjaASQk46tTVA/KcKHsT9vMseyDrfUvKkY1qEyHE6cGpU1A
2kr2FfmV3nCjTUsClfJ/c0WcUDEjwe9yc1NGzXtUtZcUgOCVNOsXp/ZhCmg65BnnkFWewoifsYcd
f+PbIBosfasNU9Dehtg3W1xUbMRYNrcwIDXrIZa8BOjnyV2Qc3xxCqzT9cJWdqoYL72O0oNkgXLl
uAqthKrYglfweVztNuvps9ua4hKr8aQX0HdnUtHXuGy2kmTtzvHqyyxCsjTm/DRSzK1jOUAKXayy
kT3EW2gyH73pvrn0eEGpkq8l+ifwQi61ZloXY5Jt4iH7xNr0CvAIL/1Dz4aexWN1mZzFnMQMoGAC
vZpohdwiDQSTbohtC1hRMV/wXmVS3Y3Zf0R3xlluNV4AbGpg7sMcgvHHwYl1AAwTUYCxOurQktyi
ZQgqSTZJqw55dYz2lMZCT/x4mWwyLxvHq62gSqlZV4diQFTFTLNLan1bm4wNevzbKyS6rDDRMNB1
uCjZZrKZpsH4yQmM3yMG/BChx5WMMG3bUpGD8grlLpt8UKTOihjh5jahqLp1vie3jB+Q+2XEcpXh
xavmN53U8QCPrbFnog4NrYE+J0irrQxnzfTSRj2WH7HP+IEn5g4k7fyVpdG+mJNj5HvtrtTnxQYO
p3lw7H2PmWQsGUXOBMKqfIsYELqQZCioWS5rlyq+o0vcRTcvc8JL1cMrVerKmIrM7TqheB2WxnOq
UqICz72g9tWFP1IIzV/N6N0FU3AHND3piChrlEn+iD/smjoluE8x2ui47xmvs7/OyCkF70np0RDf
ZxLopDMLGpCd04eE7LJhbXZTvNfM4syMX6dNQPBGKFTdEaBj2qN3hI6Y70oi5LyBIEMO0rV0om2q
668SN8tBOFjXhoX8PIR1FcwuUUSWmtgcKpYLTkpraAwZjW8CmwLSH5OnMiO2dgbYaiDCXZOuDc8b
ihmeh1WpEzwVs8sFFBF/M5k6m9m1HA3xPmVocnuwGzrzRqa+LSb3uGLWZRfnfu7JPGiTj17mQEZi
0Wyly762pnVfuXW3KLX0lS5T98YhtXMME1RTAarCawnk0RLZn9q03ZZIAw3TKpaC5rNBcPOZCTBC
/qhZ1zRjwFy2RyLnTqSD9nvZjFEQQ3LHYkew/KgfBLijY9s5W8Qjj13Csj5vWPSAPdi1Wm9uerd3
DxHcgEuK/QzqkHZCpSGDbiD1cyi1+5B5p94vELTQJvg6a3a7754NQ4L47h8ogVCvy35aUOqMVfBT
95UJzbx2XydRHccJPmiWoAFDYqRxFoAGmZeoYPaBUE4pxXPSMzMRGzsYPI9lYr+3XmE96w03i4V0
UIVpQCOMZHcAQMAfB2bReYdBheMpl/5rjSHzNBT2uY5hR01TNt8MGb1UsbiFYomFj+xjCxQEbV8B
oBAAcZeNdxIP0IrQd0M1QBSNWgqZKSqBufU3rF+PskoPjkkwmNDQB3hTdC6byVqPZrKVMa0yuzsU
rvUHAuCNPcU//ciJmRusuiICowDm3lqblpySWbWOeWiZxDX0yYAI+CF8ghvAEK514hWDXsc/0FoN
qFOc+GVLelPmrpjOu7sIVViQxMxHrfGjLuEtCr3ZhIjcNlGlB7VlEsQYYc7LNZpBjkuiTpnPNt+p
HG+1Oy3Y4UsDn44719O3VSfULqq9t1jU2p4L/lFzIVdpzScONn0DkqZeD2RibcbsvUJHepxz4e1q
tz0lxIMC0w6bAMqtoRHBblbDkYHZEkEb5MNUHxPzo/RD4IPQDtcqxBAH8TA5zJVz9dHMn5to0Ih3
kN+ZLG6T7/1M3KLbwkRbtrR2uARLYndAGybZE8LMaTegF1x7vrmNkMFcbVszrrULIyIFwpIgV9jB
X76E7JY8wXq1QKt1TNmp12ndHEBl90dD3ZJ4bgLLZSlL60lknmC7orxGI07GDGqpHe0JIrsjMivo
unRCLad34CWaB22Q4yFL+p2ArrBXxthspokY4TCb4s0ogOR7FVIsKydiAfvGvtSrT9tyil1J7vy+
5WYsF69h6RIDEDO2NGByI1QgXGEunuf6eXRrpG/u+ANvUGNasBIM0DlISan0tFg/ztIWR53JOQmK
gn0JKotdW5vOwUyAvnNEDj3hbIx/PvyJXO1QOfGpFcrZ0jE9G5q9FDvJtpS5cYyGkIVFDm5t7KYv
Bok69QBfiLPRSYqeglmTOD+wpwZ6nRrXMvG9c0tcTcrD14orfCqDqTo2Dqb5KzbiDNZpNne2RQB3
OxjZyWiqP5IQhs+BAgU/ePweR8MZS8DBHezxJxrqfd7Q1gK+kqD1+uxIYvbveDEmm5idk8i+APBd
yRYqp1vzuk4cLlejbIpryZplXWu+BlPIyk520pRrg7wdROXhpo94srx0sJddVnHskOLO62gJn5mK
/rXF0L81NHdZtAj3V2NF/0nZme24DWxZ9osIcCbjVaJm5Tz7hbCdNud55tf3ikijsnBR1eh+MEFS
ckqpFBkR5+y9Nn8UzXpGsEPVujp3Y1SdLbmHCu6tWGp/p05Vc2SeErClFXi9xopvGseCz9cMvHcT
our6met85DMRM7u2R9uYyFdUm1Gm3zRaGqC8xZnaykQc9QCQU1QyyXGoiQ5UBwRoP+d29GeyqN2A
pwmwVq9nS1SrzLXw5V0hYji33mrCcfaW/P3UT1d7+mC8l+TmocE9rM6D8N0M5yqtqFlY77FGmsjg
hbAGqTKRrTFvssjkHcrN1xupI0YVb34tfectM1GXd/r0YBFwU9HD6KHHrc7NcJwyQIHcdSqqpw68
tDI96ZP5OtPP3/dawwcuN1MxvOQpPS5HZ3S33fXqauF8YAxAXiY3XW29ROSL7bGorSc8OWVJMU9t
CGeDTGLRGo9975dZlvXZW0M+wnHhQrC8OCGdb+io9USbuh+Skyc7bEAs5RkUyFrr7GX+jvpQgIaU
OBaWlTKWENYObML795/m+xNU58xsdIK2JaA09hy0mghc5Z8IjBF2k0l4TAeaBRimjZqCOJHbdqAJ
0iSutem9ganichAkWxzVx4l00NqYxJlvXXg0OixaPmjTQZYwDQWhPfIw76j2dVZ1YSXOhEP99knm
vNM9FbtFlszUKcO05p1oyz8xjtZ9m/t/YCW/LmSfomyavbM/dChfNdoIXjGxXFd/gQKoWFCBs9tM
tn4SfJWsLjtHZCh/bfKm6L72TLu/skgkEKd9MGlhb9EAAjqUqVCR9SPsXRShlt9sPIDjXew150Zu
UsAtxyphdqOOTMowhRXTa63UNtcN3l2RXDVUfCHfPi4jyh/eEOkH5nfXuipIpLJJK+Ga1bYet6mz
2pAjIQIucMZz50E/aMWClHjVYu7joJ6CogZb1RuTdA9R7lV7dBm6sxQRQ5pbAOvMGYmILs5NClUg
gafh7BYOAiUbgXzV9PlR3Q3UX/zrwuG+gHoamF7m3tRyyDB6+wVyWsOHVl3Ui5e/YZYBOa2Xd3MC
agTM6jZ30uLQgqRhuI0I2WJwBjfuW7dL5KMKKWlS3KIjSWLaX2a4AlmQD6qNhWX/1jPCQ2MQdZAX
+oEgGeDaNcaUpTJv1YYAiX97dYJZwii/Toc5YSQEkLYBA5l5G8MLpO9UTVt1KFZx24RtdrYLa7qF
ITTd5nn2Q9MH54h9nDWUekCAXb1x8uv3s9RT6eTPt3C1DaRUTMe+H0WAjaKU5Asm5R32R3tm7opN
873ss8/czup7J1qrx9XPH9Rp+Fo0CXoi3dQhKo1XQRXqgXzr4qEFPKxOt3G1ICxyq0Ml6KNZcRrU
+wYOI270tr5SwquvXh/W/+1QnSM3+t+jzJg+sRZbe/Uf1HPVM/7j/6tz+iI+8ccYe88JT/Aukw0Y
sX7LnDAg7A2NJAZyd3Lyg9vbP4UT2leNhq0e10jc80+xaieq+9fUio4pEmdKvfJdMF5R8dWJIcel
hwYSQ0pP4mveWvq11NBDWJmPoH7Bh0RroO0Os5bSgCgicB/2fePVDKtFsitMWpOdY+80QUxsPxNs
lmovViLFmaxS12yApJdo5zRpb4oQ6YyWI53vhwqNPuIb3Hbp3k4Iy6my8NGiyHoI8bhdS4O/8fem
WTWCrBv9YJDPXZuOOJbAw0D0PvqAIZBUIrcsaiDfm9lHWUATmuQ+kFBJ/+m4Wn1Yowoj58Ttrulp
3d43c8kqYsCyQ1dt24/9jakn12Wa7iG5WD1VzCzZeSaNENv6g89yX9jOjyHH6lq3xIRgUoUHg2wg
vubrlJ2ZtQRmQ/YDTl1g3jGVI1KUxQk14I52Y7KN0+iJXglyN7qiZV8HhoOPLxnEMUztn/myxmCo
ydosCnwg+C2cdv6k4ACzGeksfWQ6yHx1jlZJdkFqDddWbvjo47Nnz7vOFfCMBciRGAkeWuLmlPq4
MLgl0cnMaU1nrIfxopT0M7Timo5LeY00vJhhtEDypcXYr2SIdLYYMU+RXYn61U6Td3rcNPMbPT12
43rrIU24ZtDzmesAM8k7lGFtAvVam4+rhn6eN9zD64k7UHVsapJvr8gm1IFlgRFdI3tH+PujRdcU
e3Ta7Ax6MCBm+GJg24wIfccTN5m4LFf/kMUDWVCa21zXQkYJ2Ljj8DTyLpOLychBo+qZjOBsg1cy
21YCzKjmidPXJTNk9UUvfpeG9lsHuLFr63KnJ1l9Mtzw5OcuGrZSSjpy/Yy6cWElgNoClxx5Io51
TuRLp8grr438TYC1UN6w8VMiIxhn7Un+yzrc0d4634Jh7I7OQJyf56JsG2vxPE7zRh208nNdy/aP
Pd8syYjhsQt70u47D6ToyAIHCwXm1v7Gy61zqbFM85jfX92+ya4pN8zd10/B2GQazEK9ODeozmQ7
DVbfxvP4k8+AWwNN/Fj8ItrrXOiw9AvCuGsEPStuN9Ir2ehhFwzVXJ0deVfKYCDt8lBzN3hOmL2P
W8pKLeHHNG0TysNIL9K/I4IqKn4JqvCR5o+xfDpRdICn0e5roqUbggguVpyRu1Oa5tmFb9MkDyvZ
I/y+YLF9uBZ0c/EKzFZGi7wLutZyd3Tiqg1G41+grIhJG0gDDas3dJ2sBofxr8i2YRe6F9eaonOD
iBuwwYtf9J/y60iQzLNjTi76Gqb3VQw7Bg7d82rJbJUKgHI2kMzKDJBVB3IDfdqOFmSjWW70Ls4O
hEO/Zq7z4Ob0fo3IP6a2aWA55c6Dj3drRZYIQNU+iYaLraaAhgDtLZYLCq3JnszIvWO+s8MO+gkA
GF2Otv4KX02c3mNrHgXOFaYIVR2kKQheTEm4LZEgNRMNzMH/wM5xh3SDtplNK5Fckpd6rt1D4U/i
ylpKXBGVh197EVylQFsapG3yAUfy+qIy/+nXy2+jJz3he6NH5XTFGfrv3CpnyqWlnb6fQXnjYsZJ
dmoKKl9R4r/ZbSECZgPdlmjbucdslII9WWsyLqz+raiAFDFJwtbbhruxsaiDuEhuUBwf1mWwD4md
vhYZKXeznqOgx6y+cRfkzJ71q7BHCr95c9v73TvBns3RrGk8Gh5xODW9zKwIHzWNJFwEDvB6rL6j
GtEgGdGsA/TCYBwiQfAzXtza5g7guJi7zCy9Mut0tnFYAlMhl2h0h/xSwvmiGOtiHVrpAQWL/CCM
dSLgD0WltvKj4chwcxi1J5d0bBsn6jV10/nq+MVwzspi58/VpY2JbCMA6nFq6cdaNS1hbguOrjFA
tkRu5NaPLpH+AcDj1WgShDN1DilKeLQ2ITnoiMazYW/aIyY6vAjRsrjbDhEWfpWYkMI6erK9t9RE
cKNG9sLv+nPB2zHxOQcuxpEtDP5LXMk+m72+ejkZ7eM4n92ojPZtiCRXkBlG2bD8ayBMwkIL/Buz
K/U/tNgUd8p500kpg7o7o2DQA3tOPgs7PxR1CZ0m1zsY2JhvNZcBf+HOTljqHZI7bddZrNT0cKKw
7XjSggeIOk5OdtGTYlcbjEACBR1uhki3mbZWqGibydsBy3KCcTVI7S6oGGBFwRCctVeiAdqtZZMy
znBuZP1TZzKyjNRid2AB0o2IfvSIAnYzQO4WVcqx6PVTTLv4mrQ2ySZaxK46xvCEyFrwXXDS8lKg
dmsSyuNi6cVWDV4GczlYIzgJF/1HTtYuJSGP21ZI3mdpJD/LITvYLQPvZJBiZMq/RznkT4VBd0X0
1MnttlqDlLC3YnSiq0P7kthKw0fZ2ywbXMpW2qQnEtH3dkeNyk1ycmMWPnSapRKqbiU3Wkeuq5by
J6HIRNw7aTI7d3VsfFO4UYg53HQJzglDTqrMZTkPLqaIfuRKdsvh55iPyFBC9LcpVb3t0PfzVf3+
M2qToK4Mck795MdCG4zVYXw7D8xTak8rUNfMj6zcjsXM8NM5022dDX9jC1eX7qKca/x1uZJNX27R
nKQoYb1nXCYOFp4YDzW28nLwDnbkjkc3ceFVcGHXA3/KSWue5pFheSFwftd7gJ1qwLELNU1aYn0a
hCtKTNA3F1Yn99mAVB6RHbGELDZyaqsbsLfDjmVSsTGm8M1Ht8ZICFNVZI9Jj5wwhF6/9fvnOkZX
UOtOsC7ONUOBeYwQ9uKZ+hwtPmCIzAT21bsu6RqIJWsMNeJziFkjCUlccOSAM6T6e+wNxbFrs4d4
wFAa2gQXt3F6A7crOlHH2EYF6ONxjsBKFM1vOTQ67g+TK4Nqicmdob/JbOjyfDUoWWNvPhVh+GLW
87xrkCHnsfSHTowyextsLPMjEZH1ookO7X7I96HdtiL78CoWyBOYN7ymHnAnSN0gnLogpZSGCV5g
1mvcIPamYRMm0m44u+eqp6jgUJE64/rZzfN0twyIU7TO3fUoG2ioYBd1/YvlsORx5cfYksBOgfnX
2MQ/hSW7fj0dj1Ekj2hXUQilbXrTrywl+Hb9Jo7jXY/o5jd5GEwe0fZTHJ/d0ftoKM1wZePVJVSJ
IL034GSUw/jgTN9AqjKH8KIlsz+OzD8THYaNU/mMCl51AVkyo7+O1iBa19+21YUsfqYFd079V31r
F5XzNkSIxHnxa78QSbwZ6ugsVu4qsZxvTqFHD0Fu1CHQkWIPQxqJqDw3GgzEqRm/JJoVXmtmVPu1
wLxvWCgcIA2KS+6x5vTERd3iaZwau7hmcvF125dj4tf8X417X7vqIeypx0yvp5P6f8gyWCN8jY1y
qBiE7J8IUswoZXJbUKMp0rU4QH1BbLiBSwH/03kpFu+IGsFFS9/P4hAKUe6/yzHftaz/OPe9VldP
+X70Pwo4/+vz1APfy/7vH/Af575/vPrJ6nn//+f+X1/t+8d/v9r/dO7//g7U//hfPwhUQy5otpKw
rrE90BZKyw23up3W6q9DS02xdCHnZwU9zSy9xYPYnKeoas+trLEUhvkxTw0zTboyy/jp1Bbsa2e5
0Sg9PpGGc6/V8foRFa6566mxHPvVDJGVWrsaxV5Vzx8470cK/CrtA762Dz9za4XhTWaNJV6z7Cbr
aqap3prSFXa9Dzcn6gogknVJQSa8UEc8xSiP6ZMULagQqYexa26Q9Wrsl0FHVch/okq2Tay2fEsr
A4yMieYYC5v7oen+a6o39eOyjOGNhZSUhAXO4/UUGyKH1qNliych0K96beOdmXFJ1Wn/ESVdd0z1
jjW39kiu6Nuk+e0jCWEbSg3ea2bXjHMtFPgmdP13V6u6rQM76eoT2foadhiwcfznpIK9D1Ykdh0m
kcQkbsfUeu1dm+2tARfy1TTnjtFeg3Eizy/8slsQIukVp/Py6lPPtuV5UF/ci10/3SRcUYCg8+VD
q/yXOc1K7E85PC8H24zAG/i4NNHjmop4t3h9jcWOCDZfy8SHjw2xdT3zbU4EQRodrloN520jHPuZ
oVjIL0d7zfScmbmB+QNPlfzN9DJCiLza6IDkIfy/XZstD8vq3xFQox86oZ16J11uu8V7cgiPz0z6
JW2cMJW3MoFdCyc47jLI8Hlq7ISbBPEwaS+Z2z1GTps8DtXS3puN/zuzHPN9STuSL0EuE1dSUrPG
GEjPzHqa+tC9RbPQbGrsRlSY0y6oxz8DiK9t7drxORFLedTbNt1rvUsDjz5bgVJcKzFNxP0FwNSK
r43eb6olkLriMfkoc4TnbqTDaDa9e3pWR5woyTtSdAapkg4KU4wDb/HH7HtMx/CuvFuE2cWeW99j
jSVhWTinZqhX/NMthWj0Adslo9ubeJMjLSvmqQ6R2+dJTbGjOi5pwuoOXj4x84l1jeoFgQZJru9I
1MlqjYvpUnW2/uYh7JWftUkr9JTLrBwv7f33sWHwG2lz3Y65oz+N/FaLA46BJMWODpbL3EcK5Js4
+dAb6u5VmJ/9Ih0/rIWu8Gxr8e0yTojMGJm2vef+oUF+SJlZnqdaQ+CGzmay37U+dc4gSVJmsZxd
/MQDvDpGQCP7Zqfrq/Waig/HCot3Iy66i27N81Ydrm6XQ9ma54OVtDBCqeb5QgvqpvWffbdI7hwn
wVAuz09+Pez5wmSHXiOrIRy4Nudi/DU3FeSSWLhPThsdmVij2i8L8zT3dMClbuIkXHMKnBJRJJxB
sYvATaFaKF1SJuFR5Hr1YuXVfGek7meq1+MbK6qhmAixr2p6bJTX3nSP3yjN8Farw2x6RmA+vprw
gwmcpmdKNCtOVpvrSfc699omTnV0WyPacXmnbxBWe+bSdnbqBmu8p8T/pJe0IfQpNm7XyEne+vGP
7XnzBrpoehUgnO+01PqrXgz/2SqxmQZmZm4KRMDbb9QguDuThni1iNx+y9JXm+TK136eikuSzqfB
YfKZ6ly4XRySlES/aj+lNQ0g9NHUWVrrusjDqPrpQ7Rok7F49pM5v2tt/+9QrMYbIEzngF1B36nD
Kq6lHc36mRg0UYXT6G8ZMod2xu3TT30EhxAvJjyY337R+m8oaUgw8/okkLGHvZ54b/BSwTuVU3Tj
csd+08edU4TF21phunB9E6FtDL6ExY1/SSPKuxAI3L36AFITA2Go9eVt2+os+McTqFX6XB42QGsd
iATJudJCQzs2omJ5t2DvbsG/7tfGfK3i2TpbHkUlJToe4wQfM+H0QW23OlSbTuh0eiHjVG12BDdZ
nkEa0wxRMmYQF+HBDMF7KClzm3vUwL72v2TO8vlq7386XOSj6kd+P6XQqLt+/fDvk+o56tn/7eEi
4pNzjfIQNrIhrtMoUXs9FTluZWzG/9oL4yImYkMeRw32L4DKDrVxfbzXpMwilGrsKGp4ZdarN2Kk
tcsqvzr3cpP5vE21p86JxhdEXzIYubKd2VLPOaOu8ALNoEsTy0ZQqOkM9BQTjpZOLLZuMIvnDt6e
1Ybiz789ot/fWwuKaiIfdDFtIJCnB+TNLOQrg4od5G3yE0Vu4+1Y0DLIQyDDlCQsszl/HyZdVpyn
e7cGHARp/aEuPfOsJzMt4KGx7/y48PbmFC9nP0posY0s591oXc5W1XBuFsNBhOEVrWOx6aMOLp98
DXttGXm66Jd6xe+X/T5Ub4/VeEmT/KTef2vXvC9U1GTQyN22SSjIFk0RhGncEDdB9+t7o851Yz7v
Ed7fo9TBwIaZ0R99++R0M91A9UYm0yfCC+jO9y88kGHnV4kGmkM21eTG08tiSy73sI2jdtWxENPh
FJjEDy2q4UV2HF3Z71R7uewT6pSDuPlTS8fBQSNsRBM8CiQhUuOgNkvh0llMkSyxzNUbtPcRLrxG
J7CZGMDi6PSVdRy6FBwHke+L4xRntfe90bA5nxl7X8tEeITj8k2LoTbBQWSGtzXwDQURq/1N0fSE
CbZcqWMHs09t+v/aq4SHZwbLBiMH5g75YvEw+OT6DDE3MtAcgfrRrro2v19lMGhxWlH2U32J1aZc
hUbtTH6p1QYg2AaodH4C9MUnJL/TwtGJa69HEmm8Yf73pdam8He4jve1Uwx0Dhe+59T8/220uKpO
ONhZnMm2YF0OZ6ze/deep9l0Cd34WhFzcvId0lJsGtgkRM8JYWHuSBofbVakAbDSDcKCezM9dZR5
aU/DmJMbFSCr9tQ56v4oANXJ/3iOL196rqntGgzXgZB+LrVZhuHfnjr0O2Ij55mVuHK7KPOGsmx8
7UkHDB1E/aDbPqNu1hm7r9tMNzcngaQ/z/EVd4Xnnuk6u4hH6OiAnT6usdu0M6CcioKbbuJJypPj
KkVdePiZOS7tW5mE48YRSX1m3iH2iyjuF1wi1+8N5kF8IdpKK1AMxqUI6ZiIrsIdl0WX2TSji7V2
D5WB64QsnfpKiBCylkozguJ9NPvxojZ1bZJIxzt5n6fK35PT7V4I1PEuqzt7X3vqEGWbvvPlu7Oq
lrqLluLc4xkJyQKXSG7UnnrQSvKbxtdNbOEeYro+2VEpMzYAZEggl6XVh8r6YywVVpVVtx6YU98n
ffQ59djBE93BYCQAK2h0TYMV0Dhvus+ucEbwLiSYgNMRr9OyiIW38jmPlnGls+KfknFwDtkYafdw
FHyulK3dMYed61Tb2e2DKLXoV2ToLgixdrqwFGsfVsekvG9MNCWRvx4JOpSQhSS7mfD37i0cn3so
dC6wvqOH7ieYE2LO7aL4LHUjwWObE2MjTDPoKUXdJbbmw6uY/b06VJvFGW7XPiO7CGk3q+60PYbl
ON6pjUES3i0SUlTUDKHESaOdzPXAdAs8Y9Q9t3q8pMEsTCoSzG4gNxleE4ihehmWeDr6YXlnUdI/
ugZ8os1ULzMl7LkGiCGyq4Z14GvT2EV+NTT4PBNRgOq8Hqbon+o4+H4q5ZhpGxHYjpSq6a6arLiq
va6LhgOoyLdSNpHsbn5CkjwdHJZyiA7ZkPLsXSwZm+eBFt8ua+buCmBQGzSNbrfx+2He2mWTBPrS
Fdevk3DWHcgJgSlrlrmsXlLzxZhFS20L7nGPO3EiiJCOYuHdRUJEp0ZARGi7D5GjeKPOgpGIoorX
mcRqxDp1roQ66LDiRFnj9rSQl55QB0zykcssBORP78eIr23VxdekNz673vADVMOSkiGuo06xLgbQ
tHENxE1pFf2Ay/jhtIN1/drkCU0Ouh0otkPEL4XmBf2C8bqXdR856l5JFnyYmZpLn+uZ5Rf8FrkZ
yr1jeOnZHaitWUjvN6zdqvO4+nuKoMNGx8ECKnTAEWRP5qF2/TMRBJgJ5QaDIvFF+ayXlPk9fIVa
/4GOjs+XAvqZ7jHzNLnnV+YVg0p8UBMLu7WR+lKVCtQUQ9O5CX/PONS5yaz9bUlS0deMQ2UPfk87
1CGG/WEnMud3qSQlasrxtUt0QHtYM8h+cuwWAxTDrRrW6cSiJorva3lejd9RxnCuxm+1pzaxTXp7
1q5HRmIUrHgqPlqHWyz4/mf1Y2w5xZmN/t4bnHkfZ0Ni7NT/LGyy3W2uFIq1pAKzLmSeoEb1EVY+
buXiBMuTVDz0LBQcY+JEZodWdI7m1ajbDLawRnub6Gus3vO5cA3YIm71A/9yv4u87s8ikvmcysfU
XtlPtG+S9YAMmgGVwBquGrXb4YA44n0NVmvGM6CG72oyChTecujVor0fheRX/ddALuQMUg3p6txE
SgJqsQlKXQoGU80v1byR5syPGDc0Ul8mlQjOWBCFzgCmykxnbF4Y2wNsiPgz1ECs5pUmIn9QfzGF
jxWA4iZqcHCqjRo/TDm6O/3605xbPi65MeQnoh7MGjcLIAZJqUU+HzIrPvVS2jPKDWxC5D9q1sMM
BsYmRBU56dHlPIjcxn976pw6NPI2qLV6OpokdLTHcuwfu7jt92ULBhZHjanTbGfX8vBBj3O2p82B
7D2WI6A8n1uM4mpPnYMBMWyxeMIskg+oTdczdDdyow610KdAvaDfanq6fDt7znskfV6AImndE7Fy
p6Yv3xNznOtmlmTX3DAfS6HP23iI63sD6u5CN4UqgFndV6zuwD+Pt+5qvU9iNi7miKlsQs3Taf7j
QNN9aw9w/Sh2CWb4UNFIQAW5kmvLM7Hgm9Cywg/DpGicSnIRrbJT58+0yqLepykV5zdqA+nr6oGo
2FDPI3U6aqz7ugZkWLDkiKVorpAaQ7VHuA1AHjj+9Ak7+3Zq0G75HToQnDMpjYfpCIr0ncAlrlkL
x5vfFPENyuq3RXj5sRvW6prqEN1YX76Bl/85rGJHDtE1TBsSgbLWP2NZxgFsj2TUJs1Ev5zAbkTb
zGMd7xamhYWbmqmzb0DknZK/QPeOY0L1GT11fG+SbLZFuSLOGYPlZgJmTWDde8Hi/einDSh03eg2
yD+Tu5H060cISi8ZjL4PBGGgHnIMnn4Ybvoh8/FyWoN/JdXi38a0ih+2W+0i6cWdk4kipL5Sax+W
B1LfNh3C6rchHFgtlbS1RGk+A99v39ul1kBtiHY72xIr3mmUL+EoLgdgFePT3ImfS5wOV3WUAc44
SOfw1o+irZut3rtJTB5ICI/sySb33rd8GacHE6pRoGvVxkkTbn21oR/N6d7vPOTB+fKWR6H2WtbD
TFc99K7qEDPCwUyF98gXLX2GfB3Y1qS94i0nelhraZXY5qEx+xKCxDI/9PiwQ+IYj43vRVvQh4DJ
bd+/KYhIfchi7ZcWOz8inSDcHOoQ1RRvfHGcuNgx8fFuAJeJU6U/Mt2s776sXYVOo75y6/mGn/Ow
4jliKQcRdVxFvZ1zB63CYhzTPEwv+VJk16XscWEnj7mca8ME0bcExsiUP32+83IatUQnLT9S3aS/
vqyvgD1Z4EzAzXKRX4vYKB6wiDWvEeSxNTaH59lPTmPrDDclHJh9FXOvAmRi3ht2Yt6bQ59eF7yz
FaAow6Zi7ebpzjFm45xkGc6QGh4BGUuMhjIznEga03X1bW5T+atdQPjNKvyL4BuzzwYXk2752sxL
vl8hzLzyXiEdGvcL+FAH9MeN2oQrotyUEJ9D2I/4e83sbnLEyhwZp32ZD7gzfKDFPXfhxzGKH1Fh
k/c4tz5MI648G/CHT/Ho1IzjAvxMzO9R6dHfrAu88zUkZUcf2weaiSyCzJuE3lrRjY/ZuPLbrE51
i5tmOs25bYBkia3hiF/Pu/FZ0twsz1VePUdu2zytjQEq1++Ki6M1Bd1RFOlFXe0rcrh/CfOcpGvx
myU4MutCL2+7yXev2KfHoDf7CSxl/OST6gmMlKK0mKOXyHCeR6Evt+qIIRTlkt0hfZUPwl8Hwzig
3rb64omCe42OrQ+vpmFT2F8OA2KyrT0S4DWODt4V6zY1zerx6+u14l7aRa1G1CdY3cvUrz2z+wcg
RrBxcGHAsrzPKBXe5LaIvjZijf64mS3OTfoTg4QGVMdITuTwxk9tnqen3NMOOIzxaBt+/MvoorfJ
LR9Dq9df7MV98rEpP/k44C82dbCA9ihGDKT0LekygaUPy9ZCijVvcsGI0pl45fCnvJYhb2xcfGT3
03zrZTT1tTDy3ydi14O1LTV06cxqXf7q1gAJCrzMQc808eSF0aaP+/nF7GiJOBg7mCm/VGU0Q8Db
+d5QPOvpXV2M5onnp9dywrgGxDO5M92l3BJwckhyX3tQm3RlgUNBblice2cxphcvc4N+6KZHl4D3
FwMHNe2R4UE9VmTGtSMf96KVy2XM6+QuWsL4zpxdOiMevC91GDnrvwcKLbYpXug36jyVYPweA4az
EcczkcFsWo/EZ4Rc8mppZUHbwK3EZD5MaVqL0iWMtH1Bz9E/2XLTr4w3sbdisZq87qnqZwdpw/iu
jijjmTtSIkDH2wMRc4J89XMaum6JcaLJTj7d9wEg9TntFlw3GTSvpZqAAMjmt21P63V2V/6G4uhB
pbxo1kqgttqtin66qD3dcyFfTOZfq0TFE4deXlP5wf+tr6l36ir764g+BigYeT4GWRhkrr5s03RA
BLH43XJjMi29mVuIACmJaaynlpuomj/7Hvv9gnLj3k36MoAFya1GHhI1vNzHY2We7TB5U6dywy3D
Dd6no5sWEETVofpv8zj9+2+mO86BUZnRPtctws4X3OSR1fdPpi6i2xyXa2hypE7Z0g/pIZaEMMY5
g0vwxDco2qpH1TnUosylwvF+XeL+aTWZIcQlicDqwZEy1n1m2jv14JhEr1HMFCaBdKZ3LNGJBLvR
gdk8dWm+Bp2nafs1suyTGFLpcYHxaDWUrNRTqtb0n3o66Ks/Tg/qVC0ckwEvrI4ibvwnM0ez2kUu
5Wny89xU3NB5aNAYlMgltRQFYJZCVDby6YR9cKQBj/tinInkGUHyiSyriU/WivsZB9M+TlosdTPG
tNL0vBMNffNF14CcGN66t/Spwdnn+rdeOvm3rPlZUsPF25kFtsPIKy9VaEfn2bNiwElB3GJRmqmK
jv1K8jEGD3wTFuuvci7MXW0tn15YNVw7GbXvc/J3TMnAthjH3nPDoNaZNnlgdOVr6lkPzrxALij9
DTHVfBmw1Az5n5RJ+tZZ10eRw3JcnfQRFyCwqAtzQQ13S3ZeJ+dVpHa6HTQEhlOLdHHhs6zi9Rkw
zO0YolwNC7REloZgytNb5F62a1wiYITrbySKzjYxGjMYwO56r1PTgOtCCUg6RkdkwKdTmHsAUc1G
H4bkKauhAa/4KEq+nGvp/XbWeD22/lzDhJ5/23MkjqhSYKbk1cGfnPHOWrHKTj1G0YRObIiGEKnY
ZYHvRSnQrYK+nj99Jp1SZRnuyfCDssHcZuNNIPRp0u79BB6RJn14Gut17rrDxQhdKZqt2sD3ceMV
9S2IIPppbjEfSE4iXNj/NErYzrlt1Vsxrg+ZiZ+5W4vdbEFsS13yPvThzSopjhTgPxBkAeWPT1oX
gmcc03ATrdMNvbXfC6ThUmjeMdIInfXzpwwU+iFpnbs6iSlir0eqeCGiOvtlImmI5Z+506rpd5ya
T6M2mkEd5bSVhLxtw1XWFmgaLthLLXGwjTQIe8M3Z3RSvHvWpV7Ru+DUsSA7HMe2/KXBSzuhbKoC
F1P2wId9GDLt93SJIwBsrDAOhTOfbDG1e9fSkmOXWiBjDam5wHrRL38hvJ5k582YiuYONdvPGVgI
QUPG79VrkqsVMgPqQVIg07Bu7d65q0LselTlW9Zz4MZazRuD2qwAyqPZkwTFaOn+JmMFJyKqYujo
DiBbgXGYHAFaV3j1qCu4Lq7IRPfqXWOad87UFeRzryVemeckF/VhGpqfc+JRZnPcCay4QZReBXi4
gLvu5tDFIvtx9lkpz3F8V5T96+QNCcRww77M3oKxv26QHMMH8sB6o2hBb3k38qseqrz+VUf+YfQN
3GB8G5QZZIy67VJagvX+skXyeyi77AZXzkBwZMrEo/afJ1rdmxLl0XFwuofa1Z/Takj2vRnv/NRF
hUgJO9VvJys/zGl54q8IYdLUf4UNy8dUN0D6VdNjOjU3LpTIjbP441nrANaPGIXLiuvEs3FqN2iS
+PubMxw0FKEBHc3/Q915LDmupFn6hQZlDg1sCRJUEUGGFhtYSCiHBhzi6fvD7bYWi16M2WxmUdes
6lZmRpKA+y/O+c6dbOO3AnTA0ZwoCQbLP2uSzJQ+VQwsO6BPdo4B3yXLiiC+lNSuBb5c2U0EamsJ
AnIvf8X124V+FJ8HcmrMKbmUwtR2fk2bMJBdMcn4Mfem54w4hsaRlN/GRXTsagfbwZNDFsdmykb8
Tl1JLlGk7/EUH0abwATYebj7NCTMHJB3tfGn6tq8jy3SgIxalvveZmGi9y+eO6eBg/sRHguR3QMF
rttqMXuD+TRjE9w28XtajjhUoVPCjDXbDU5xBA69h1CK8VSQJ2+jXgfW8uTlO8/m0af42JSz/ltL
9yOuvG8NYRuzl+y5HbEedlg0XIkeYen/0hUOiSftDd5ffGhTHDlCzedKOXidwUuOSw2aqhXAeVvp
b83qQZr+/Djl+rlDv2jc6VpJCA2VK7PC/rnx7yqy5alORHUlA+OTKl15C7dnlJ4tvinGqCN6MsWR
ZLGh4g+8zIU2od6kgHKnfPNDhZZsXDXNXFbawq8mnqnlet3JFgkYQI6t2fkPTQIcFqP7DSyAz6qz
L0Zv/i2aARBCK+9rr/2OqCdHwaQDxVzt9NPOmeHueNny6jr8XLRfSQG+zNAKeZdh2/ZTQmqbwfM3
SyqOxNRfC93eDYOZ74wKflDf+5tCLrcuPaytBEy3NPpZes4vjzgvkjfflmUiEja7NecqjBtr39hQ
wxHUpJ5XbW1wSfXkPnsmy5jZORY69WXbWRxNYjqOSLrYDHdciM6tUeWfcSqSbZpnX25M0kFiv3oF
VCEyIz7atnwCL0wakbQu1lKtXVC8R26B3NNYPq3SIkHAQa8DPwii+WtJUTWrCiL6crGZYy9NzcPT
GYinO3mRSygN7rbagfvaDK62yR09weNfTMTQ9vpGau4xglWfSJ5yJYS2ytTCOC14u+MWRUjG1NdI
5X2b3RRC5ykH7exETCh8jZ1fttWzgXfeOI+opaGE8EDDtWe7xCCPiTm6xcwlN3lEq2QcGEe82tXE
0Txbr63JKgBh4J+PJwBvFkLVLmVOwHchF1Xtkth5MUZYwe1eSp3LZGazZuEu7xz00X3fsv2RgnmH
S3hQMkTvwIn0IG7dMTCTQzqlT6Zr4J5BIh5p6smf2hxrs8VbrROXKyI8OMzmqLgDkQ370ndh3SXN
zHTf71H9Lv7NS6NTcCLNpWkhYl4YBSlMYvbwcEMmIVjX2nSIDreMheINAtI75kAhjOJzmsT0PrlH
+rtfYHOf4u9c4YVElsElZj4wZxuDiGgCdC7JmZHDI6JLNH+yIWrXWb5i336KY3Ktu/KYjrF6itvH
1PDSwK/Tm7ziLvK1jU0lQuxpixAaafvQMHXMx5+M3PtGXVwd7z9zJgvyMRaOjvABD9XRMMLPQoZZ
gWxCW6MJ61w1SGu90fxj0Qg4qSRncbJqTu6q/mMkC05szI9phbYffsES/xCWemcvBoYcCy1FrrVb
ZrvtdTLRJpAksEk75Ad+S4UEDiAENbmnGCHER4EumAflbDqb14UY3e+5J6hESAbmNJwbEw8k8TQc
4QRA9Olh0pp9PXhnWvBlB0PjTHAYYhfGuAnpzBsAV9N+NAhIlsWBAGMn7ARHme7Mv32q81REtlo5
JYHXtV9qsvSbqWA1XVbrMtTLz4ADy53mYnshf7llSZ0ehZ+X+AfaEkgIz0Fpli+RlX6IhGPLY6IW
MbEMCDJjsGCQvbbU3zOqL4yJF4E0DbBvcrWAzxWO+WLVDqGEhb3pev/PNCDp5/zMsdcRbTPw5PVR
o0AaEGjl1yZfSPlCyEe57ZLiFmAjj5+d3o0KrnE2WCfynS9x7Q5HhV9pJ4X7w3V/7QgjTCFkQq/C
3yu6XoO0y1AgdtZlOOoY+N2GF9jRJ/F/VN54aILcU8tuBTiYvqGHCip9Y+p7zZ9NRHr5PZmxW0Iz
IQ7pDhQ4Vl+4z1FdtLn5YjrZV+t0L8vM+JFdcBqjCCyAYt33LWftpKzVhMGNaEN6g/07hQa/jMFv
vovFkJDGhNAa9RbZGs1v25TkiY7fKJl09oTkQ+R+E/opZW2lNTNXeb/3+nRECdQf0Be2hJ4Bnoff
Bo0HqfAexBqbR63ctXPymVr4PhY2pwOvGOP15Tbu+aPjuryMzAX3tl69IibaklkTFtWw7VvrgAWM
lZVEY5CXl6FR7k3jmKemHuKglDr2Qb3HgkFiQA92cFNayTvrjXDQEB0bmYDMnk+Xxp630xy9jzME
vY51NTkwrZ79tZPD0DBDuZOpj6p71Bw1oJYsBc2KPt1rTxrFFjDXEQcR1P2gq3gPyph7p9DxIyhn
Opd9FE6Z8ezZOn8R1Gp0RsCQeXVOVk4j2k1YMTViSSOrvGhW/lAAbHozY6aHytyjCiM5kIo/IOMK
35rCEFtRYm+MAyalgqquLgEls0kdyD4wF+wZ9BbPE7hrEhx/mxYThEsawQ4oUIlMj9AS9jXeBgBE
yhLVy26BcWcbxyp3uubdNykhIcZQ/nkDKSTL+Bm545Nc4lehw4VRUM41f+rh4JTLFeWAs3dAxZ18
B53O0BT9jidijXgDzAzK+SmNjrpykel1EQHZefy6uM6NP4oRnkMPgJkWL1vhxC22Aq+5AGS2SLG6
nZK/CBPBIxnYaCF9WYX6WvlMcBnsRQB0t5t31udZUCxttKEJBO3nvPCJBkvS68e4RIG2zGXxvGQJ
roU0uhsmcatKa4unbB8tJBAw/0kwBRB6gpe0Jo4s80k64PTU03S+rQkCK/059MahCyjwmi0i2WPD
02POzKScaZWmR3tRiHmTRu7zUGf5ka4eortl2yx8nLMvzI8EyUa9TtRzyiflVNk5bbsPBTlaIH1q
NPOMW7OD7hgJ88EE07Stl5SDvHDCgSx64HwZ2nGgORUyClijA1LPFHs8q6dhwqZVRAyu67WQxJtW
SmfPsoGjy3Y3aR5FLE1wahgV8VCJIGM65vdpbI+SSp4ay6uCLBD9qkxM8285+F7A7ZTu/aRbyEJR
1lZ4yPxVWjbhVJEP2smnjCsKhYFdBlmX3BtFKqDiwq7yuwe98/nyET2wNHP9bZ5Rk48+OoiZRKmM
2orD6ajRkxfR9GdV6PeooEJ39L7EZLkHKCowhPMLqZFF4Njipx8BB7OFR2bbzW+6SnZTi17hn/85
XQOCehKNklwjuWT8jDsQ8JltSNBf1nz0yck2AJ0ytiM8JK9P3O7EnZTlFwqlmpYRKi1pGWE5TdaB
hvl7iLawifp9bvTGdkn4HigeCQGqZ7xdHjhJLtm9ED7Qx+jd1fOVQCAfx8W5ncd1qNp64LvIue/Z
TMUrzFKy6DvEJEugCeM61GQT7/yJy9DXSi6pKrpbCFkPPQ64I9JmrA1KmymyaRd8jlY1KhxawsX/
Lkvj1rM+EjHJbQICKe8ABVtElRJBwNhKODxhtwOwluuUxqgZdCxidp2dqqpR+Grx/bq0E2g7vrDc
9g8zmKyan0hFVv0oiazZgAetCWstSQBuva86mWZMu5xZPukdo+mG3ZhZWw45rutx3LqTo4dL62mX
OmeeaDoL0N3MOBhD9zjbc3sPIyhQMVrRqYivitjXrTDNW7cEYTeNGe+xdxuTQYGglwIwWvfthhx6
SivimmankYfMWAOQmvfBZQcWLyaYleZV6c4TBKzxFZH3bVcuYZE70ys6vOEMmbymJcNI6xtf/zDt
/l8THG/T75Ygwb/+H/rif9IY/0EK/td/+/8oBt0iG/x/BzgGn8VvC/zxv+Mb11/x7/RG3fmXTr2h
+7ZPd4Qr9z/hjd6/LF84rB8NgyAMx1n5gP/BbtTNfwnXE7YPWdFyDaaO/8Vu/BfR57a1JqsLVyDx
8f9vctAd3Xf/B6UQeKNuuDoIFJtIdsfTTZN///35kJYxrEf9/4jEkRP44FDxJGo1RURjEw5gcYoZ
5oIPt5z83RR6SzHskFM+RfkYlp21k5XBDUp4MUkAXzzFX3pTnR2DTRRiP554p9haddEESS6ZtIKU
oGLayWWmiDKtX/rBp4HDJ6gaxAOSQs/pDcBWLTsZAcwSTr58rFwf0T+O0piXaD8mzZuwcpe3Anpb
Fz+SBC2ZWBL3Vlj1nWlKE6IuqI8sh20Vv5NdgxvbjbheCSavrWM91g9QMdFZWdCSctC8WvXkqyw/
TJW7FYI2J8LhvIllcVpYNNZ58x6PGfl1uShA2OAMHTqiGL1lg2ORlsMiZXEp3hhGA8qpOFBrVNCK
cL9IpElY4DikpCqh/hFTVI+5PPgFqufeOQEqC5V1bId8CiJbp9uq8MhB57tJ3bchZ+JX1cRXrYLM
SRXAFRsbvRrcGE8PcDSy72YvTFLkKTLmT844NMOBhLMSEPTBeq32SIMhOoOoVPtIeRymxkApQYKv
zigJ53LBt8dg3y2uVoenfqjwo7dOfnYZakO0vE7Z8juWtX/QmMy2z2ZTQRSgDER+WZDVWaNQk1X2
JFP3Ox3np9GbgCn3Lxpc5L1fL30wAvDsRbIxgbG1MKJQ+FnHGd8hsv3BBOxt21sLdaCWNfskMV5d
iXhM53pg39WJEMH8noClJ2mUKUnYApCf+rZmE+7DWsQXrFdV68dXH3y4mab3hWV09/E65O4JQZws
9RMvDF60IoHwq30SDqfjY8Z9wSdFVHHHM0hN56TvffrPN6J9DbiMU5CBhCqaDCUAXdnlx2zORL8x
9tRqzvrK4XtASDXVlFfE0xBADD582RLqa5ymqXwlqSPdy5G/fkYIKT5NBlAlMikr94JhqO9wpu7g
1HlnHWtiWDXM+jxXcg1UA3MEyI4GstLIsMA9eUQux1N/Y0x6vM3ap6lIPIIm3Ntlzn+yRg8QTI/8
TCU3q4BeAMeDEELYjZ8Uv8cx1nBW7UqYl1ZXH60Em2nVPi/xYu0cIFS9037VfX8m/v3Ym/JQm+aD
1WrJBizU+rwrIiS2iSQxa4avks+PAJyZlbAI30WdsHcRQ+eYLsnMNaI9qRfzZsK+HirbxvQbaZcG
JqU7TxlhxVDe4w4ietcOfCadcUhnvT9WWnZP0CA697Y8dG7Shhn+Iwy6ZIsXDKg3baF9VVb27EQx
QR6kYYBluaMzNvEJcE5E1tVY4oeOCEDpWjsFeSGYbcH6yYLx6Lp36dw/Ti6RtB3FOLnj/JLMBnSy
Ydzj5DduVu/VGG8GpQkG66kfosA/0bCJPUmYPhgCxrrqqfT6e1fzygcbJUtWmA5z4ZERA/x61UKM
5Q0yjkaeh5ph4gkgQq7MnyCG7WGtLDAPklUGf06aHtSyMo+gpzmQjN/aXPC6ZQv6nIb0ktr3OUD5
O1opEiGnVAdUmIaqSJIGa3QYC/PLG9+9rrrqo3vbZ4N46AxNhESDfGO2vRq1XW4BGHonVt/WzqK1
PEXrkHt5HUhyCmp2mkxoz5oVI9MggbKu1IVh4/Cnz+RJ8xYjJ+Hf2MxMIMMhnixu4zY1qKjEsCcb
EfBjypc5Egu0ZVcW7yrBhs1NZm6BuDUgpEO2bDWt/+yt8YS8qbqxEggZJK5N+ZPeuPZb3/G5ofPm
CBqSivIcgW9e+9Si1j276/auy+lf84mJJwFGQNwhqkXQK3Q3PTlU08JMAAZVuLknvc1Ds24qtpb5
Af9tyTlHIzcJCJduyVJ3zK3htiq6MozlrO7L7nFKENT4GMuRZKfgdwXdWOFiECIY90KAfB+kSL82
+tybH3KRL7lCYlJExo1tmeJOm7+j7DvJq/zdbJtnO8l0ICsi33pZtY+cjjcbOi+qv+aL8OT8HqCB
c5GYYTa5iPOrzPyXZk8QaEHpmDgHffSekWS/CK3+wKPp7xzRopeukWcRBBJm0C2uamBe2kAXPZTe
km692NQvQi9/NG14mTvmDGsrsjfnekGDfp9ZFuUlitW+WZ+crnECRzRvJoXzoC9MoeEPIAV50L0L
LRWB4cyhN13FGVOO021r4NlgZbBGn3ftvvX39D5PMeNcrbMe8gmqpNW6GScjfqvktmifgbBh2/C6
F/YrCJDdX3fx5daJANNhf1wVrzHDQ09bL7ms23VQjreuQUYHhqAI7f4mzqBOkNW6hk2Fdqb/SOgw
/II/q9YfUMQke1zefwSnPGQto356/WcClI/+nP71Hk39lJJlXxGbPPLKwTsJ1iU2ZC4zaOFu4KVU
j57kTGw6E5gEmxHHuFhlHuqT9l0lGI5sWTyLNvvp/Y/ExDQNMHU70cR6ifOX0xaC/hftTz55762W
4o5jpHUENvDQaeLgAEkUERP+wvPFsQkaf904Q0BkSUNPYLs3LJCgNbjag0HQRFCnBsHSSvvK614H
jbZYUAWqe5dpgjuzIm1KPgymxJe+dQjiIbOH4ohFBTqoWH4nloItRrJt1MpQt10cc/Gd415dr3bC
XMZkBWT6sXnIMWxGyfjVly2NrcUSqnC+3MQPpTY+ssrl1HamN5GpIM3UtXSBdoqS1qHL0awup84a
3sZI7mY2n46nuFkRebQjA80+J32u4UPX1xCWZOzroGQqkHEyb5QXEx6QllATOEw5LYgKJsVV0Xqj
WOA7Mv3xMWmAYHWJfRmiKsC4dkGyfMlNHkETM2OzBvzl1ade2TBI2pVpzwxO80jwtKP6uxEL+S0R
FFJd9KcVRLFRlRPAYQeu0xMD0EfseWprRHnCf5Md3LvaJ8S9z5YyrEBQBraef0E/Kkq8pjMS+vTL
zHjz+vrZq4Zqi9CVclV/YIb2Lapa2zf3Iywp8lNwhOI34qk1stCruxPLuWdlEu1jxhko0u7FT3Xy
WeC08g9i1aJfzxrtHUTSN/Qw8N/0+RB7CnMcYZpAU7Dwug3Sq6HbzYv9gfT826fOsD/JE4yR5kUx
p8aGoVBEyiHq16mJMqZ4NnbNnK3TjEjAIzGz41SwhRWUGmqicujCzmXEiBmQAqt6XUT61jbc7SSO
bhCQ0zsnxTP2IBeP3lH3nE9jbuEhVwTTKJ4eYWvAf+JXZ2KDWzT8Q3c+2JlCNajwHVoLs+9qOyNS
qKY3Xk3kELJHWoSId2wIqe1ttadc6jcz2vkiLi55ycWVZN7H6Nzp6i1ecQTsTJh9iCJ0s/IZZdOX
YPxSpe6M1hqhh01Rgc2AE1WP9a++0b6tPA2lw3ndFo63E7W7BE08b2ISiMZPMfZlsAxEWU/eE5yz
Vy1zPoeMUYpbi68uqa65aOGUjLIMnZuOJjqINRITBMr5lk0vKKDpIXdktC+J/6Hf165thmaS5TYm
XWd5H9B2s+0f8cvO13ZN4IpZHhA8fW6VQ0lRi0dEEtt29TcPbnNxtILwt5iHWs7MSCLClq0Gq56Z
Akc3mb/rEF7WtcO2dZnENIV3BSjLc1oezQQSqt8iitNTZqWx9d3zGQX+aP5OMF/RvmqM0dZDnf22
Dnawn0wiwPQ34BAUwVPKHa7foJpYvHw/mPab5AqEE0/t3TYH3c21G8maRRJpttGmGqUnOKC9KCni
m025eLDHm+l5GMR91UMJz6Lyg2ArhCTpHLHvom2YiqPUYRyPBqqdFEgMKlDARwJRkDOO+6Wi0PDk
EGp0vzA0R7nFZ1HvNaZspOhVACzZxIaa7/7mGQsZE7m9YabuAaMqz1CeVGHvim/FtOmiLTeNjzlp
lN6TjPr0aDpDWOUQ3DJXDqe2a64yNi9zOY1bfyE+R1uxx1MB+aMApZ7FKHjiEdcG/0FlMe7SnqRr
UUb5WcbEJbsJZM6Us7mQ8QODeWaipEAbVX+ZFTWnEc3upmRrREGBzIC6fGMX8pcN0w1OAG7YARVE
FokOcQETsVh/Y/DHKt+qYA8Ns0Hrwy8Brj6XENZQJfcpCO4SvCoXaH03PUE0V/uxS+Ng6oggLCdO
ukWpUKaEZ2aYqMkcUdtcTumuyjFpdFq/7UX1Af1ovaoL7tYLoBuQWiq7rf3hnkCDx7mdXxaDL8hl
rRlqF+m4XOC2Ojc5YySHCGM2ubsuM9wHu14zeWsSZfL+LZLdhz151nbubpSdD9dO0GiVTAEYh4tg
rrzhEMN96bv+2Ex0GEaslw+DMeZ7jP/QpHyWlrqvnzJnSji0XaJVCdrzGhqDnvHsld8DKf4H4zQm
f3jlw7Jpr2ZfXXJWKnTqDQldbvXG7GrpiWvpVX2A4NUE2mL4RLwk27JG+MaziH142+K8ZK1Wn4rG
hbDAoP/FrImmLjGph64w74V3XnCsn6OCrn+uGLFDfBxC6odHWfo8ZCUjwiyX1Q5SJ6u+OhoeI6S6
J/YyN4D2ib4ai2c3Wda5AlS4ISueB3lolU5rjfI3rMCoIlZoh+PSqjzMU3HTeQlUuMVgIN7x+GFE
R9JlwFwdn3oTvnBkp48VqVtb1OnEwQhk7UpfdtRgH7YVNxuHabTgE0cssyYTFcmV4zrpuxK5VzuH
oxY7bKOcbe32Ce5HezuqhzRtHjAn9betHAFHzi/6ROiGmfHbocu4n7zipVEJnDibeXOGfXartYRm
lzNUxrSVr0qrJc59v9ut0paKteiRmfB6684HAnePcuouM2HJ55qQmCRdTZFtbN/6M3k++BN8s3mu
ey6nAiU3mo+Yjd6UB2qJ3odWYoSJXtYwO0pguSNh4VrFWXIQq43CYxwc2fIDTdEl6R3EP94+qrS7
nhHYYVWWTYKAYtuLtH00qfliuQQRQJ7ltHlklBIdypg0sKJm1QX7E6wG8Tkah57lF4I7joxUPujB
kZexznm5eW7QgwY8llcqdFhmqxwAvPilm5cbEtrejBZeeNvhFrSrrWubaMsicY5HZJpZH3oTm728
DGeWOdsiacZtygcE9+5KOi1cain94zA3sKvVyg3ipWna74nMJ1St8Y9v/nbOvB1lfZzcrj5EU8Mt
FhsnFQ9nE+YAICi3DCccHlq7q5A1nXs7v0Gv/0dew7BV9gCxpODWRGF4zQv9OgwZ27+T1xN4NFIX
btfqVdP5Zq3mpeL7qPEUxs76w1oZVDby8dZCuTPUeZ5HkEFmwsc294HKWd1M76PVXEZ3lQUhKzHM
6SJGhdvQZunedltmWCp0vZaChoXyPNpYGrpPV8bsk4bqQzIooZ1aZ/s98jkszftqpCros4kwELby
kbC+VD2cuqUN8yb7qbXsoVeEK5WJOOV9vsaVUyECDuH+KD+NoLcFxHI7vw6TOuQG53BEK6J7uUFS
SMS/F3a+1/1QmOmvO+nd3vY/iDZgdMU+mV4Zz0Xk3SwZpWi81M+d1rDn8ZGo2xPlgrj2Lk2nHBJ9
G5HQhThbr1z3xPw+vcykO+3MetVkwViIGRaSL8eVOE+UcqQsB7Yz9CzVjZMxsu33puloOHI5VOtu
W9ODBIxYBZT+WS7wIHXXYf6iyRuV9sVtbqfGPUQT/X6xntfcdlrjPhjS5kNaFDd92+4K26zuyEz5
rRvjmkqwYAw8V+XOt2k5GTFaHHcRAaLnzou3ejlu2TiJ+ziGhBU1FsPS2SEQ0+6pTRrXwEfaB4um
oVBZ/HMEFuJZ4uY7eIXkUCE+KJxachyXkYTFKeP4ifXqsy6qHusAwVrc49WWgfFRVml+sDrnYCh3
CrJ6uOfuJKgSYcmdkzfRnd4sF7LI8F9rScg5emyNQodl3n42AwYrTbfjA+4pblCDhgzMvdjAvE9G
S17notiJAjsCt1e+R2PGxwKVnQjhkoBXe9Mk84juBqpDYwHYLJltFmP65djL2+TSRMe5OtcDy6zJ
Tf+8FkVwtoSiSexANumbX6D1JKyyPrAMvCtgcuwXn/2W1lBIlpJVVBT91pC8MSuzI6d+Jnc1FzvU
uki6kRbPndQ2Q0owQ16w3lRmDSAYkx5H0EPixrTlcaIFaIK+CvS7jEqJK2JMWEW1IGDNPMATJcsZ
ykQBD8HN8DO1y7mQDVUHYSYBocoflXOVazQIOPowjrpLhZMkGHvEkiYzjU1kuCegY6iWYvTdA967
ZnAYv3Yz9Lmq4PyDCchckh8xtr1HusNbcmiRr7ImJwU9cjf9mN45kbxEerqLsSbOrHKP3VhfvBLu
On1N6Udk8NU/LbJBnelRhr6mINU2Kac3lPLHJi3o+ge+2gbUSuPS1Ow0mggtjnaVBkqhNY69JGCD
ecoA8FF/9QmgjBr5I6llT6ZKNrEe8+1LunHB+jXr3cOYIvwSkf5oU0cZsTfyRjfpCRsDs4OK/PWR
NDstAmlT5B2soQ7ToTVZ9z1ali4bAgvV7qXQaAhlRN3On7bc9KOWMMLS9v58IxKTJCewrUnS3GPB
EnsvqW4Jhj2ZMwHITo4SQLdr3oEqee7Qu76Xdht4g0W7VjShFw3JgcQs+Ksq/SAHowpJqri1Wta/
1QQJheHAQSB4DqYJUkDxCMUKDSm6RK+MtR0y0+YeksqZMw4UuacOuOoueYGbuGn6J1ESsk3MJLEO
s4MeBnPTqoJmBEDihJs8dn33hcDtz2z67pjFN0ic3viShg7gaUzbsa/S+OibON8c+yr5RbjnnL2G
6X1fDrD7UEHnlKZHlFZq60uEBlqLaIhizCD6Cb/evZ3QrsX5g8YqJ4AQgYm+vTgwHkxO2qWxDhnR
dttc046Zj9itlILnNgOAR+OPwKK+6W1L7XGf24F9dtryh9EUPYLlhnNeWAwVsUl7YCu5Cc0LmcnT
NvKHNVGp/EgbfnABxLTqeaUS9BI723QIQNbcj8nvAAIiKWNYMBEh1QOmrk2dr7xQxcZH5hjEqgj5
ZO8sZnPboVa3dsw6dEazQSTpV2lmFMa9+1HbjCTatBl21jJDREJO6fOiUP9HpzHjHBuY8daG1n77
xrLDuP5QJRnSYUK6t8IneWSasnNraz/0RshxFhXqijsUOZgfJuqaGVT+msrNRzcBjOQQbOLRmiAQ
Gp4GSFluLH+ykUBgPjMmfYYi9BfmHYW87ZGkNeJieHQKeW/18tZJpDzahVYR+C2TABDDGgOGmmWa
kfA5dkHEs8fyTWiv7qhPFPgNXDRy09QXn397HmR9Nujktl1L1mxhFWoPjal9KZS802o8FhJlE+0h
IwMH2XttYyEozZktc6fuh7Qsj96s33syx3OwUER48KvqttGwA3evPDrM0PHNkWDam4iKsnYTm7m7
i2uu1YgRo3bAHRdvx4Ump2VxtCYylkGfT78KInYwJeK5X/OtII4QUn1iA7SKVXozmP3xTnefZ47G
3B3vvXI1fk4rk7kpuKByhrmdH6NknNbpxWKEcdnMe4elni9cdWqVeBqJVg3SllCcyC8eIzhr+LRd
cMkGcNeEYJ+mqt0brDOYJXnGpzi5A6d4Z8FDurHt6IV2Mg3YaKVAakeu+pZIyLTEsjHeM56u+T1m
YihLbzobkpFjJNXRGrhQfd72TTevV1rPrFQ1a48kflqdQA5Vqz1RLx7EnXZAL64BU8x/CmtO9rbh
/yKSODt8m+D5GQcSxsrua5GbzopnCCPtrey7Ff1J9sw8s3lVaMUzXtzRJ7rGbgaEfrzgfbTKpFI0
2hPFodOA87OGIQo9z0bxjj6s4zDLUehFM6fDpCkXuXCnDs2sOpptslDyF2lkJKny/m2Ie3l1PPYj
aTYiWDaQt/8Zo0CnrJHK4Pg5rpKDkbuMw3UbEY5zxZqAsp9Yi1Y1TF4W6wOsb8MMj1iw1P+HhZIE
nqsTXkO8qQAAcnb8GcQnG64OVJvHaYZsRryuoiGh70zR26guHH447VuzFXDjJE8OaB9QLs6Ozl9d
dxgY5eGiDT5SS+ZUpUFEqFXStAsSw1aR4m2WaPvEKd6RA2+XBQRyT3gcnFTGkTb/P9a97wAitFU5
I8NGI+ejZkpJxJO6dw2mjWXN1JXIQnSsNhBnNHivU0TeRDU2O6V71XHwr5PmGQeHhOzIXe7IFOQa
yd0ilJQj5H1i/SuhzzEvW/dyuPJQ6Sl4d652g0FOQrv16y1iYtsdHl0c+qpMX02k+ZBB+ETsuNyN
BFv1HcU5+s/y7GX9XuE1CpgI3WJlA3GY9AXql1TbWqhpd54xvZa9XR31sSV9orLuU3TfZEGS6e1K
ZrxskpIY4IqvRcD6AbhpY8/esv0jRvwjIbcMMZ9bb4lkTG9jt7GJRQ6BrGabrsCEpIEv4PSZflKR
X/seToFWY6apImArE1ekRE/c2NrjXPjjVq1bd4Tg2CfmZo+1NOxgXUN/YNRtjyj/aH3FFnN9QRoN
xYCnVSeU5t6NfceM4l66C9wwpd04TjHssdzpYMkPRifaYzEkSPoV4jXYpFRKHVJJ1uVtpL0py7qL
STnAObSgBtWQMC8Lk0lkfrB2QTxOExaGsXCeylF/TDD64CAiCK3vAiym+cErq2eGuTLoI+ZHDZ5p
Tx1TYeLXNqZpzSN74ZZx+bMQTHoDw00xlT+VZ49hEtW4NPgW+TskQb3KlaL4VOQ2eSalFXot8F+d
edZSxmLDQq05NA64ZmYLPTMiryC/VREz8Z4BfimMSN1qxdEdh3Rfp8688xJ6jrw/55qpITVOkp3f
JQ6e/vyqEPswCB1YBOjJsRn1A+5merOiaPeRPoO7xO+29BbZLxX5CG7H2oj1+akxbW3njQQcjAPs
HP2tc6f4oIy14h7O+I/ktgX2dpj94U35YV/zN1KpC4yMuhOKv72HzPeiWvnrFP/G0XktR25rUfSL
WMUAAuBr56CWWlmjF5Y0GhHMOX69V/vhuly+LnnUTQIn7L02TlVHVCR6K7BoTDNHu7M5uctziiWC
yVjxkfTPebn4h2omNkZFBW0IBrKoro6mytnvsu7P7KtPCtOaBGixlpZfUvQyPsRjGqMRkXpvM5nj
myWWfHBZNLD2+jNWTn5gXLrqEwvJiBmvlj/y1ZmGtuIzFOp5FuYg/BgSz0PpUKUU8a6q+o0zkxfT
uicm6RtLnzIkvMynGW8OI88EpWJeYcFUn4KswSDYyfzEbk2VI74GxgQx1rFqZPPJ2GdjPOsjDVFC
S7l8uIX+LvFwagljlNYJDMf46i7iw0ielohKmjSqSz373Cn935wcRihOzGNc8dLXTQTxKv+d8mzX
AwC8TVnbXt2L6qcGn0VvNJ6CgK0Lo553ppvrlkCLoCQoNMTVFxIcwqJyObN74X2n0shwxRKNvBoy
oiSKU8vZw+z/i6rmEd3IEV3k4ba2jIn4BLYESNsEV4bx62BGQ54kXFqZgkY6X728w5qXkGjRT2+O
89SgYpBvKDNqFt2lx1FvdvZ0gaL5JKPyNe7UXRGPT+Aq0X1AFy/bJ4q9rTE9lOegeuLa+o1HlNvw
sp7D7ruMgrWx/0XzC5MIF8QQ9o82FvdpffYD/15ziDk2ApA9W60USkBf0giYF+YzJGpGIFSAiHFu
M57Iwuck4m/qah5XJmSzktv9N43QcNdlEBbH7lpU7rGdkm8f1T0dNwrNPHwu527vZAyWFWEsayAU
jzp9nmvOMfJne6bu1DyGQYLV1PW2n2Rw20N+ai9mLq1AxbFB8QwdKGGrgMy3iwEA14VtjMtpRbTY
33H2n5rMqredLzluaDl3EECH2OfAx73pSh6zROZXbzbrheTOVdQFHyZf3mLfOhh3+oxt59S2DNkx
Nfkbx2OPNuNccdLU39Wx7rduA46zsY/Us3ybffbJD/4sZ/GB9oLKurv3VHe1CUikusjuUfyubDf+
JvR+9vqHwYMb4CoyD50ehvn4y2zthZePxVsvAGKPR5CcH1ZuXaEzOraZOZGZNoa/rbHsdTs053rW
D0bGT67gY2nymWqQN8Kk2A4XQ+ml09+Y1KkmeyLrhB6wzz87pCPZYP7UGkNF5K2HXu4cyzSY58aF
JA/DRUc97d+AOOC4SC6j92A2yUKEf3rDIZB+a1eNDwiNzVdU+XeuhsTfCgT8SLi3QFtXt09EqA/U
7F9tvqyCOV+2jQT0Gg3upR+QInTkMNLAXWrbITwiyx8zTni2cjY3gfsjqTkAhhKH4IFrJGGRCUGC
CxcSQEw/Ro21dZnkwb8LGpJ6uEicgSz1tp9f28y8OCUjcDzFLFf/T9vlbl26ATIvnWASXB0gb9tu
7u+6Mn9PJASjmzMzX6wr5TiscmDuRAKYVd9xNE3hHwTHGPz/37s2HFXVLwysI2cdzhufRoKUgCoM
r6mvmI37VCNZxHUIDKorrb/1hbj7XdPlNfMXxfaPd2nl1t2IQKN4KGfH2bZ9e6dF9en6oILlon/C
qEPMa62J6+TEVo3HL8bsbsHgUZa/uF0eIsinTt0/9BbMaHtx3uZiQDPrwTXxYjZq3EWbzsPpHKbh
fVDmL6Us2ofMnY8GSNSfxaE01c2Vr4TVB9D+luEhs/uZubMcLqZty9u28wya7jPh5xwAXEHEL4I3
Ll3JAOU56kemhyU4oR6naOze0cuzFQno/aF/de0yXUJuEUIpPwpVchGP9lcwzvewUuJNmGYUMSUJ
bdVkHagGgSZPPb7cMcJ1oGfYRjrbOg4kJ5PswBDLPbMEWB9gzqoefWB7yWtMmQ6ZvG0Gb+82W5/q
H6arw4YkE17XJv4mvp2VNgyRfGyvGX9eABkM3aFJffhe/K56xFFEgqJG+lrIGJhsfOiExQD3wBcU
YbyRHXeH9JiqYONZw6c9SyIag5AgpsC1/0ZBCgNHztEuVPIlJ5MLgBAosSX4nA1hlFTO7eplcBO1
a4pjLZZjwcRG++kz+b/maNXVBbVOucOww8gX2I1DFxgUkB3Jzt21hf+gcrhlEbIRgvu6L6+lzDGK
j+72s9CuNTUyzXbWlzKq2z0zXTYTjBB7S+wom0GgxLHeOgTcsEy4+AyK1zlY8GOIjo3BTqg5KcgW
e4xGNGGtGVmQW+5fUmJ+sG4VCX5Q4EO8TqW/hs/yVTsOcaZ1SvxCSeis3GZkZBBfU+3yPv1sYhxg
+RJ8ad5rx/SkSLT+b5ZhCpD1u13arzIKT6RYYkdAiHCHnoAKzYpeg6R8FoV1kxDx/guR4NTMvO8x
iq7cca8erQyXremoDoaNDvnW8ZL1uwAvICf7TXQUsanwzn1HVdH4V1zxvI0clS55UMFsIfAi3SpO
UIGmJc1iZ5n94Bv2wgJX2226ZBFRZfzwEdLhOuVqiQAI7ZyO+VfOF9znsIsrwEpo4ZigILjybAsv
35IhpLePi21/s0H8jhe8l7NjR2c/Nm94px1I4TPANxYKqO5r50Jc28GOum9nbpc9NrduDYjr4ICv
eFPMuFmXrzM0dZMOAwS0/WtilwC/nCEmJ7hDicG/Yzf1n2o2jEn70juVNrc5LVKV4b/AkfCUFcZw
0bs/xQ3mmneze6pIK93ahflJrGQvJKR/3Uf/qnxsVnbe/9qxvPeWWO1EQEKtgrr2P+ZUIqRBO5Sc
IQ/yNY8bo219YROcbzJblIS02Xtc7gSeMDhistxsrFhfI1dTat3+Uipsjn07I4qRLx3zoZIJyi4T
MzfgXOdHbGbXhgXzOq4xW9m1PJk8OioreV8cjfQwhbjQ0AEnQ+Vi3HY/pG6dAyuhqNPRZdGzd3Gq
xd75N3qw3zgPefOkalZSllwHxIqMxKMg7pk3SaD/sll5JWqKcWG1iY2lL0VeBZe5WYKL3eSPLYaL
FV5EFltoiYyerJNFjAs88ZHk3Bh3bVuzOM6cAw+0DfCh/W30cnXDc8TASjXVa83Mep27xKA0r4NO
H1XbZgch5s/SwSrXgDdkTtBGu2n8xlY88+zgawoz3HKx6u6Ue59G6oOg62uY9BvG8yfPi9Z5213i
wtvkyELRKt3iuuk/07/gQj/4FO5qW34jJjx59N00h9+6rajrsOECfTGbYLR+Zy3xuCIfHCckhtGI
h7aFUrl2O3aaVbRxJYFbgr+QCfkb2M6PFQ9ERYsy5GGr/qRJSguh5TfuJqQbFduRMnwlffDgwZqP
JAsOXSoSOEjE2w52d0zn6j2i5ilc2qQBiqrV7vWUnQ16h40pE39XhluprLewl97lEeLMY4tSPeod
/gja7NDLUVLAuaizmxQCofZukO1LEy6PmH5Zzo7MUyqLqiQbXupo+Flw4tzAPfhUXSZwN0xJljxj
Ot7PkjFznxwthqP49vzfOBgv+EDJdSzUowkCkHjq3tF74WybYDoLRTHvWEQn3HwhUYPyNTQDugZ9
3wyQwooh22YiVgjK6d3JS0mjnivgJaU8Iy0hvI0UPlDTI3E8LhIzYGfmM147b/UGbeEVLzKlYMv6
tHKCp0q1TwnisN6L7xFqPvSLvnmPwseocz+AH2A0WwZnnWDXjUM2sFk4n8OgAfdtXaagew0zZmo0
pC5jqPDRlf2r0X1PDplZyS6xbvqw02h9k4K0RyxJRA0KsEOL3ws/y2d8Y2CyX51RUEcxh19CkdkF
I68PDYRV49Cewmdfth9hnB0UBURehh9Z6G6bytrkQOrClI4c01q2rhBTxNWCR1Wt5pC9jVA09j0C
vS0Oo407I6zzECOTrtmtVeZ81NN5oMTqm+Qjvsmzy2Ub9TeOmr2RNjv+mrVgXh3zZHyIdYnSxX30
I+uVuZQ8TXl8n47RGogOwwWh3a2PTyotUStzQZBd9FePLDqVxQMtKOQzYeG0HoJwnRfBr0iqVVcF
Pwj/k4sNnAUCE7gaVilVwRkv5x+TuRyJpj3EQPe8E5xJOoiWwySrcjZnWL3sfnyFBkcGWzV82har
ce/kueFHXHS/EYoaJAPnUg7kIbJ0ais5rMOBTEajq4M1l6idIutP3L70vXvtAn3To8Od5rlncsTc
FUxRF9O/UXbkfv4NJ73cqsI74tuQhOOhqdN2cxUpqTLlmJ6HObt4KjB7NMD3ABlrPOMkIfH1kOq0
clvQusLQmkRNuB9EdrbDMmMfBdLFFMaHmleGWL+9gJhoyXwMOMaqZCUeI7Y/gfN7dZHeHsiwTrCb
HIUO3m9O0zT8nG133hRS4HHw7V/f/LqZzy5pELja0d6FqsXAjG4Gghfxc133sJAsH0M+vJY/CQuo
u6G5r6Me4Jo/fwR2QhrYJL5tl+F4KUvsG+LJHyrCNKr3Ik/Eecx9/NGD5KVga7VmgB7sxhh4R6UU
D26e043nApKEy9QvDD2IPSRteaRrIUtkDMAlM27nxC02OvbdlZ67X0o+hGlpv+zCKhu40dU19vwD
fGYwUj2DkBEK6xTxmEVOl+xV+G7nSAa8tidXrZ92+QL5qAkzBMwExYOCcIFc8UcHeeXqnq601Rjt
M7zgIl+OfVmone4t62zIWF13JJgZxwGTRnboxmvMi1chUPLqBBc7CrJ9D9aLyaVNxxqqbddX84a3
8lNH/l76OCZt2tYoR/gPAb64FE763iT8p8Av/urBgeroyBVdeLkSHVNhnS6rdOlKDAFoH6cgelty
W2NgqK8jGWqrpUOBZopyg3kDJ2Xf1PtcxKeCsf9Ae7GO24CM0ZRkaT2opxEdYMCOX0B/ZMRqgALM
WzNF/dphPAZAsXyQk8suMhs3XW6BnxyB6kaP2B/y/aK6n2HEwdr1zmckxu8xdhUzjw4JC7bIjqGL
Z3XfqOkfuiq6k5n3lfb+tJ2QAK1tVH4EOstTkuvd7CYf0dD84Hz/0KqEJY9jGMk5YnP/OkNsoh+C
KIUr33ULnFPL+5BWGBiRXvSN/ihiRvmJoa8e0zdf+OgCq+a18HGNB1hhWiZ8JyJsnvOmBR8DCCzt
zR8+X39la9io//+LiURJGkGggWh80z2XaAdvVWfESmvDKOuQOwqT+LycbL080aO7A3gFTZF212tX
b7Tt3CNFzvncm+PYBNXJqvUZh2e+jyRExXRA3mdrkPLcdrUW2wod3qopSHJwARH4r4ike+RDf1TK
xLia6t14B6S9vUtVhS6uasi/denhHBNoQsesrWnF3yAY9p7MRlLleCzA3/InNME7TMMtQY23wYkE
R9J1+8YlOCD1X0UPxMU3BFHjfNugrY3uXGlRRxNcADPAZ35WB/SQN2Apgc+rybc+ncqvNh6z+XXv
1QTfJ08p8Lm7MjL/EI58laX30QeSGR9RlG506cLsZQLWuWPsLbmda1IKC85sHpCV5EzlImqiXu0H
wItZqTe5NXyPBQpHVc3vuNAwgPhhua1sBgCOwdYDjGGzxLiyssxsS426yx58umqBex7ZJBykDoxa
mD01JCxv2gyDWB0E1rrtkTWMNYwQ7CbV1kPZJosluiuLgT8s84eGH5ohItsUHf1gVM93qCrXoxUv
h4ZP0Ima+dAp5PYj4hP0VyNIWDt56itGWH8kdmISntnh1xa/uvDdL+FiGo4ZauvO2RQutlcJ54yM
csVqKrgpwTgIkCgxBUsym9BitepVhG9aKAwDfqfXUdpyUHYbK03GszcTya769BY7+y9po5MLpvgo
iz8G99o9TIJ7AuLv3Wb090FOv0kR4Byd36h0LijaeX7t0XmsI9Uwb6v4nzI7v+Vi93quv9ExiM+n
2/6zSZNrVygGgCgwyupRk/uA06Z7Wsry0ssR/rRd7pn5d8eCnX53CaJk3wzWm9d6b/ECid0i6soy
w7bSS7GVEmzjtMTtnr6gRpXeXHGlhRtr0OcCks/WoATMnlBty3W+04WVo/Z16OEZzDRYqWJUiDJ5
GeKWu3EGgjG9lsLrdtwb7/PZV/kPkbLQdnxsvoEtB6Y5gvTiKN7IHuaMC2gIUV+MvCcE4uHXhpdD
PEl5acrqriowP3J00x/0PCz+BNLLKRtsg/y03NM429izI9oKV+kgeMgkFgJj1zODwtpbE5tIXCZd
XYhalP2nQYv/0IRqPhZB9pSofstl+mn3zmoYIADFMSu3pg8vSzleCVv/9nz5JpP+E7M0zLeivw56
u0Bs7gXz1UlhvHSm6kH1ELEjCGuVFeIKL8y3EvUBcaS6Za0ibh70h5dOFJXFsyPqCc+Ffq6LDJfm
mGKrTvmdCvNZBWW0yzPxNJrsZA3lD4yo5yYoQyRbJ4uwpg3ozw/SCP5pEq5X0urO4zhC9bEYaZRN
tQkKzmlcqjeS1/cQ+TfVoH3roKpdHFH/At5EBtMeZ2JT6CuK5DSMfbWBLHi25OQcJVv9lRHimuDu
5GJSL6lCINSgd4OmTSows3+QKTj4Sn8DjgWNZRsj+ComgbLsS1KWYgpI802d4UNPuWjgXv2rHV/u
XSV5qtSwEx7y4yy27t0qZJqIymkdsaYD914el0g/g5ujqMy6HzkxSPMTd6NzZNdYXXwYQvkLeJJ9
VNevrDXJyma6CIRx2WBOAnakMAhx3OU7YCx/rHGJ2YL/OmP1q1yx7MbnnsSX/Uzo5Crv9MEZ0AIP
jpFrVSYP3bLn7mZ7lTzE47hAVJguoyeAMswMvcxIihhVRNohdYG0eYcc3l/dBI/wlb9krr8qE6KP
DpNXl3cj51lmPkvh3eUZCiZ5b3sj6WMVMYy3ezQMuBRpGtOYlEgXQW8T/hN9DmWRhIyg5xtsrYcR
2UHgJfs0COd7poF4N9Ecb8nx2SHIPuJzTNkgsdMPZq12IIJWSx4CT/GrJ6lUub2trUj9FM9qwDBp
LeJb8Kbv5iq/J+uO43KxP2e05sSubtl5lWf63s+Cbf8wl7cYhlsLOYlT3DtfmknUBQT/ZvSiiVWh
BaOciQ/6l6CPBbIreyK7ILsgjIuhRhNsms5wmsxNuZzofm2RUkIcQbQlY/HDqbpX7TRMwll/gxZ8
x/B0Xw0zfy8N6uyWC2Cpug4IDSR70B8PuTMEfM9ttQcwXfnw1iJ9ewHaItsXHmrtRTBwYq6OKQSq
l8bY6OA082ZHQoRTG5/SCwk122sfcbwICiDn3uRerQjkI0DyTUvQ0z6N561ox2+Bso2tLyMH05aH
pLJunXs+b8wIkWQKvZfYsqli7PU01uY+jQ3sdPjfaz9yn5zHpOYcQTr+XYT9tu+GO6MQl6PGQHRj
7gZNFwIml4K97/ZrY3iH5mX6EiXoWyfU29F6pN2FZliOmm0nINQerGhLJjKfKs5uFSXnkc3NNhkC
+DO3YXybFlCMSyLzyLWrve5S6Vt8FEUxyKybI5e4FxSRGLFgO+KpfU7juyUkhL0nhQIRm2LigChu
HeobB7i8m3QDZYKSZEezwXqWXKLsKnSLuUN6gPzb+xbtLmIA+iyVHE0wByTl2ufFH8fdWAJLzKdw
3nr+bGFTNccQOPIqiIOURinb+nBgH2AxlMkhjJS1ruPJB56/9Pdo7UFC2yAeb+Gj2pCCW/buv6We
5Ska2KSEtiM3S60ObNPha9v2vs4jFpFYu3GlfHiVr88ajc/ascNgk+Rg4pyI7HdmXmh/PEoDrJ0d
ngxse8WBujved72Lujh5H+ykXbuEiqzYv+Vh/CFhpq4X7hmmZk8dJut8YngNH2BAHIQV32PTR5+u
9dHxuz+D4lpKwvaUB+qra9UbvXjAXLr4rTFJ4LkW61yIBq2FuIR99ytJVD33Y7wvpH2EYZYxeRVi
7zTNpp14SuZ0vNQVppU5Ha6Dtfjb1rKcQz5gInH6/qGQocdAmP6Y2wRWXbKEKGOcTdcZ5BpOvSVS
jEg4957AR+y9I29O6i4+hB19JI+XWwAJ/4ZhIL6fme9ysREsduPAm5KjuEAoUAxwMOMalOMgO6Yb
0UnM4i5hV0d2DMp1hm5bk9U5oyX+4o8T4Qq+OarE/zeYCoUy4qrMQhI8msWcaW65T3JytZzFeyvT
hD225FZZopY3eJF3beKPJMtGz9CNfiWjZMSU+Uvl/SGEo19Pte3tIsFqP6/b4VQ7VIZznqwh6uZr
Yl9+orneNc7NU9G1wc5ZUFAtSuVbUQu1R2PG77qwGLJD3uw00AlGNpBcbF7aTTpPOzsa33ph+NO5
WXosMxVjcmlRAnT+VQ5y3g1J8NfCFQ4rFGEEnHofNWz2DSIbUK4qGTSFzs50sG3nEZmc0II4SFQc
oXT7bXQDQ+E7H56NqU6/wGe5w/m3VInUCInWdy2qra5fXNUHK1vQQNLbf6bj/IvsnQFchs/Kose9
l3PH76ArHrw4y9bC8f9EffazGMz3ReF8kqGz0WkyMSDm1o2HVdqh1amS5eKMzoMtngpEnhvCe4jc
Ld3dHMX+1j8x4HL2tU0VFgrzpb36O7V0tB0bVOkLSUmj9zBF+FIQePlbNOPRyvVvbi5PfhaZOvCQ
n8upLk6+mA+OFbc4Ld1hm44LJO3ca7e9RvDSQeWFhbGVZW1tR4QQyZKke0QFsM3D8CGIrdMECXer
lv5DgxTVqYWEuUL98d75ExJD38K3v/C2teou6FBEOwvCRBnnPzJqn5gGo0dJ+d5Gph+RXSGxIt8d
EEKq3HNlpS+oXj/gMiMgayJ8/CUDwpJuZW1xShL2DNzGuiQjlmE+bRpvCBbSq4e98VjQ+Mq7n1z+
m2NcfdgDV/uUVbvbB9Vx2NB8v/rTcCZ7mBhuD4+btEF4Lr5D4LyBvIiB4KXpXWgfLcU2jum1nvBw
OG3cbKJwRYGHWbPHb11qd1xj8ZBr3vN+P3XB3zKof5SDJq/28pBDZ9gUfkgiKbECsglfCvA3d+Ny
Xjo4nF7UP9VO9oaygHmp4x//D6RJUJSo1LHOyo2fC5GvZ26u3skHemR9hjuwZn10kvWcMlkRJBgo
eQmDowO4NI7mCIpceSZ9qWYIhYzeSotPOwp+IMX6bLIIfdU9Wqo5Wp6XSWCbDXMN0WDXVFFxWvA9
rcb0M6oQWmbcgmmTvAYiP6saIc7co/RdNOtYNBUUXlOHedCGxEFTslma/GLT+kyowZymAieJqsto
5PHkMeRNzsxYt8MaJfl+tKp9meAZ9mS8rKcmf6hV/eMWmBomrE2cZCl5nr59UDHJtDVY3nVi8bzC
eyQu23iU58tMYmZcZ+eF7XuHdlGX3rKLxsugs5HdZ3UQzuQfaK9gbw+HsL/RwVGa+GP0KyWW3tbl
CwVG91bYoKXnqUHJEULsZWiYbhFn41I2zq4fE2tHGOqHsOarxISTWozsJ/lG4YqtzH9TQSVoZ5k/
Duz6wYvzAdRarWunFvd9jf9ezt4hIiicYbe7y4sl2UckFgGqYr5E+JNaBVDP1u541JV8S0z26J/6
kCencO27TJ04QTD3VqeIWdJz1DX4LVPMGP1Ug49MOa/yOz6zXVOjErDjhDngsKU/RmxvAYFybpu6
aB4+Cas42MSj8xEhOHLTVw+VNCqz/TiQRhLECxvzzOOYyu2HvpMKlXTwypsbP4tOWiggFvxnmJGi
2VQIop2XnO3cOgzMd+ug5MlfoxSjiU2UzEg2OCIedRkC/zswTEDSjVLTFXjzN+qoVebUv1FuUHZI
grCq4DS28G/QTFKGQ3mAk1isp5TDNvewVIcxlqQ4Rh2NGmzsgC9o3zvkWBhRqo8HN1YMOlGjI65n
L5ZgAXBduRZyfuvC+NcvxBscmjsvKTW774UY41DuFo/KUETD2erSzUzWlT13X4wzxoe2WpxDQUFv
8wtcDUUnFABS35tIQ4rxNp0K7IOnH6WbMI1K7d9pUodmgZBLLBXnQjJ+1G1QHeyueWReAMe5jC9y
trND7AWbWnd0ZTa56GF5LEPykYuGvXmrF4ue1NnjV6QF4N5YOXkW3HNdBhsLrNq6zMWDSjgJSwb+
66k8V7b5jNphByyrOVpm2STGiXdN7nkw5JcH3aDobFu6nZSyNUaKUaNiAZnBRdDnkuX3xMnJOddh
sloLptaHqGY46bbGPZf+dyHQv0B+2ClUCae2FpCx/eZEdD24FHc/T+nDbYSa+y1xcXMjzsi2xnms
iFpbWnlmDaO4sVdiRN0QVVH0jMUY2ZDtpH8MU6LKdi5BkjA8RFgphMtYd6yuVaDfMmegoDfHaRmf
GeIROTa2p9R6U5b3Ck0NE8Bv7BJBf2v8i6w+5jfrdikfgG+fJsTwVute+aq/QDYzjwemUgPXZ1KV
IfKvA1Af4saQTb7nCMBegZyBmoNeL2gxKDqj3lnVhIy6VskZ3Q//Z88S0jHDV8DQrrN4BWJ+QLD8
j3EPAPROYP37aQQdMuXbWjB0R1OZwBPU+Ci7jooeDLNJxfwj08+6q54nPP1PoIE8xvGQImAd8sAy
eyb0sN2No8CUatsfUJ6vWUMrWFC972xraGlT83gjJI1oaVyL1Ag/3jqYTRayFHIW+Os8YLSkXPJB
e1j2dTO9JIaN++Lvby9fN8UblcJTwSKEkOCwBNF+7sQuHeZTRL3PezxrcLcavDbh3i4v5ULoCJ1m
OzI2wSE9rty85eCHXp/10ev/qYKBPeM0N5x5hR5YKdi3tZU9mN32efQmZMO8GJ1nJkTnrbW2Z554
VVFR2qL9rKL4w2PkUqTOrrMPt9OhWMwTUWjROsvFexBQEcKs+cH2CTqCKF5EQmC3U1tO7JBwbFoI
pKOWAStFN9/UoQxTVrjOHJ5JztzllCY2VQ+1v3nKvRmZPI+/M47PlLHFqs4xR/brxgF2DuCG4CkX
MJaZ/wLQ3ysNnnhxb7b4JX2JiLdC+dp8aEdtML7eu/Bvpix9jemFzQB+BJfrwseKmBaQCR7rfWfE
i5r4z5DLtJpEtwMney6qfM9FbG0IO8WN0gOqHFn/+xCClYl/1FC+JkL+NpP1L7mN1ScK4HNp2xyH
ddLelQu47nzoUCmVGnWujag2nS9BTx/LiYbmB2hDXVgPyATa7ei/YaA4NhEStt7ma9AeSQ4BraDE
kc+0OlIMUZwefpXx36I/hZp3cV19LEG5ly0Do6XzrI0e2uqaOJ0E5hcg0AriXdk47aNXLXuwoclW
+Ry7jRXeRVb7sDiGHnJhA9vT7K+Q3zLCXLYkRG4RKzExHol8s+n8fHr2lS/PQny5qvozVfDZU4vh
TTrs68C85wnSJs9Ot6y/34YhR9RMnTgFiLrVmVXKZxI528IQ5s23MMWCBo9x5JrWjze8fktYHDKE
wMGfU9+NEW352Pt4IBzzgm136/SDoJQe6r3y0MpNM6Ijm3zYtH5se/vUW3a4g3jurD3LdA8Bkk8T
Opx4yIZGZoJH6bMY6DNeIEshw7DNhZxvAm5VLyiraB6dttd7x2OwGMsxIQKKqGJi4rikXLragno8
bRm6KwEXuPfjq25iJAJUIAPTkDUGLvIIUDZvdK31tWw99xZXQU1L166qmp7Rb0rgVPa6FOrLw9r2
D/nijq8Y0GnCsz+n05cmm2VPdM8m8bx6L4YEI/5ty6HY/+zHOhUnNx+fiIHFZlW286rssdaGw0yM
ZMN8A48QHaKEdRSjHydDIf125/hJzDXj6R7UXcdgkYN1V7esFRN2vEH6cKurEbX+mwwCEMk16iRY
zADSUokWxDaST3iTKnavcSQ+fSuGbpCd8jE9GAKH16JTLFs8zLhcsqDs/tisw9nPs6wQ2XEeQ8QD
DqaTnv6FMgEtf82iigFw+Fy5VOW5FQXHiu+FGHpmTjaGLkJCT6lEXRGKBR3Q7W+yUWxuGwFABdPr
1GhYqRX9Ku7fR/u2EOJLPKiFeVSVmZ4MyWnrBhmfQ0WZJOOoPrUUfcDr96SjVat7QM9vhRWXZzBj
xfrU9RS0aWqJrZ14D11BKDP7WdzN4rtW1l8Z1vy80n+D64VMPUFVhlkqd0hrcWa2U3300Jo5RfVb
vwAi4UyT/JqBJl1KJiEg1XmG/5zRAktwnCIhF5YQiwb147lxkSU3JUA4v2TnYvnqtxK0f7rCX78U
75J0pSY2jDh0N+zjIblGISu1MccNKXzvnkYWFg9aMCSlCJVRnH9UuqKHDKyc3f1UIG9BesMdjxwq
OeYze7Ki/HUVperswbTNBwJzFjKrHGzy8BXcVVNN1178tQ2NnRrFno0ruyNiCLOSkmywGQTUJVAT
duWMMf0hebAqBoJiuRPh9Jx2bFWmPLnrhMi2pXOtgP7yyHGq2r79Zmk7Bp6PRm0aX4No2E6WuZ8m
ebd4frFjFYQWLXnWs0FgiYdlK2vkDXEpmLb3XGbM1FNCnddJjFDNahjMgfQuVq+2g5IEb4m9BqH/
FUEx4ONJcJYFgHOnESUc9AGuorwJOJshqlQgEwq8ZdtwuUFxXYQwM4L8eKnSDcMYlB0s2RZyKm1S
y1aQkfE7TXOy8vwQ31AhDj5ulf3iqvthpC1QJUFe2FnHE+T9R0102bEPvQshQs2z3wh/w0h12lRx
g1JvHKpd291W+6pia0wuHWt5dvaWiB862frnGplk7CLSESEUOC/L28fFK7fJEiVYqbqZqhMCJiMW
Zmyq+P6PvTNZjhzJsuyvpOQe0YAqFENLZS5o80jSODo3EE6OeZ7x9X3AiMp096yKrNr3hkK60UmY
Eab69L17z63ryYS3VDjHiOXiNsh7cBSDdlNXw3PnYMIzCBRet6yUKAjEwXNS4zhOAfJ8D7FGMNHW
Bu1Cx00D3mj1Hd2ebo5gDutsY48V0lvkut88O0fWUOU1wibf2ga2azFjmvBF1OXOAF2ULu02+A5Q
P8bag4gzM4FVjYVx/IqwI08TgBoGeZpacjc1YwfnO1MLL4QHkkz1WeYDtOtCXoJ+bB8NckyFVZpP
Ulp7y7fSkxa5r1qE44NaDjZl5ehXhuUhguujBoJvh7/XSL+Her/VcoyxLZT2DcxnkkHMgQN2PYTR
JqF3ONg2WXqBLh6IGnvsy8QYFplFqg2MAnUXQRzY0WamU9lsXQn219dobVteE5wiv6Lm9IOVsrXi
WwBSXpukf2L2YG7Nrrup+jbmk+CbBikEcSwyZ63yjlnpNkswweVbTtlNcWs0nn5tQoW4HSwLOkdf
QyenHGfYYMbdusSdAX1E409i5NRKNiR2roalGW8OR0NaclcAdrKbrBcs6GmWHbpJHsQYW9uogWVN
kO9N4eTORSex9xxG5kpkwmCwGtJjl1m9LwKkwj1Wmr1M8tcGudVthhYCh2d5jQD23QBEfEV9yDnc
EeV1yP6zQELVLQGvYZOS04oeqr/DiOcuGwQEO9XZb61m+zcBQEHi8DJ9XaNIPAIDItwzMGgQ8WFW
9o5VdLAxQS04x7vn+OtpJS4D+hoP7greoDhZnXRWbtrbYE6xCg70A+7iupuYN82iYlBj5nhnif4d
UTY60zJ89KpWOxdhDkZyAkSjPOfcuxjhLJHmZ6Gzi475xbHgGDUdpUYYbjFd4CzKm21GZPBZzmAg
MyyedNmkm8RrzbMmMjSwTfFkVOquySmbpFZfJrLGzoagv+mERrJJ0D49iVreDmNz1Mqo2g5z2NdE
/FzqZGcRDJIBKX+posdwQFK3vbEcLDnK+6Tz8NmMsfYwmDosFJSyq8HCc5945XRBu3ehXhsfTMBJ
4JsCw99Lx1WHdNJZHXRkEg0j4r2CjUtXiAaOWTvVdWpPDHBVGL75VXUdZP5SosF4inxcKvEYTY8q
5O3jBXV0F3pAg+iYuNdZq6t1Z1Znx0r7g+3AxEaCX73obrPt3Kn9HFW1sZXNbZkl5ybtuntksmph
aVq/NTl11P7gXnt9b9+6NGC0sbz9+qKV6PDgEV/nbnoPIb27Y8Hv7mqJOQ3e1q4HG+Pk8Yis8j8/
GBF1SZTs47jrQX4F0MdR5GxxpQ1MkgAVic4/Ka56F+i8777efMoM1zIzzQOqYHnWXNjBv79Xarvc
ZawBmBrnALsxsu1TrzNKmyPuBCl4xyKYNiZGTn/ZMHDAdZ+gg14V2OsA3M0+gkwVRw1AXTLA8mGz
TF0YbL98Sg/5EOW1xfUWtBacK7JoYtYd59ukcSaN5MBmGFEnA3lvL21VxFf5XddpMC2taZdEKSLR
Nrv2HQS1KUJZQsfEUov6m6gGy5fOnnZ7enepSwXSSoMDxZWtrBJ9JvPhFIW8NtHxM52dNzEwMLPg
HgH9OaHXDel3KTPnVkNiDXOETUyn8UXxkRobPaRu63r+DZTR3IipVzyz5irKymZbTHMDKp7jlE0P
Aaj91qOE5M6EuiJ9bFQNiMBABxCXgXpgXsBam2ynDH6EMlGto6MJ1syZORvgxE0i656hKQtIHM66
rtdAXQQn8UPYaQ+tg5n9ERvHuuOQp2vN05zY0wO1dYuz7kJscTLP5HT0vfdC/ynLaGzmcsWtkW69
OkAO3cz9xcoLH8xh1tui2xW2qA9sqmDr/HRLP5X3CVgRp+2Z3Lbj5ut/OD5uztlkl+2/vk5MkL8E
Xm0hrc0HCLPKrySRE0uaYmqP8wHVlA3oJqClPsU5IpQGa46aw/7qJmcZJa04MS32DWUMy38+8PXZ
7x++9O2J92JBhthNKXQ1M8/bHfxMnf6Dqkn+rgOb9PD5M2PUWDqKjnsTl+2+LWnjaKgkyBmYP2Ux
onv4guU/PFckFdcNE55ehc7GGqsNlXOx67r2+9JRJkfCwJHZnkoi2wuGJ5uoFJt+sNvtBPGOlFnE
TVX5MmjY+2Mqq5GTFoKTbSvbu8SiShxoEfJikJYbF4fcT4nxE+Wm0nqNBAlMEox2Sc5jBIZtv2yx
8MC/9NbooTZyBijEO9/v7mITQM/8/+hOb9IZuhgVE0HRPfhbJkxDjdTH1zk/BckjpC8mDAic7cTM
1mU3AkkbRbdISfvBx4aWNC+2dg0Qn9EmXbH0I2v9u85wPk2UDbGHmGrKmWD5UR5C7opPDJCMXR1Z
L5XV3iZ1RWeQGznjoEv7CyALNk6txbfFSfU1S4Y9Xm5s8HceGyJy3obsrQ5BLYFfpM2d+mpRMsmG
fWLES3JC8fQW4xX3GpoRr7mJId8bGmEIuT89joIqL5gI6GkpWfP4IkaTgsQy0Qc9Z8iNe50YkaG0
KL443tmpevny7FiQHrOQddnZxEHBEXIKrg26iZs+FmCS2zNK1XZoqyUBCWqth9O6Ek+0f/srINIn
JzfQ3emPgWw+Md5f90m9xh6BQDAwXsDKsjQx3VV2dwNl886wZiMnketRYhO8kO/sAHeAIZfIxnDt
Mne9mtDcS6CDuTrK5wquRVePK+QsJMrnqJ6rqftWasOF8eazCiqcvVFG9xrbBRW6f8psANCGE+Z0
GfmpQRrAckZ+5EQ70d4oAzqWg4z8KkX5glGDk+DecZILc/Nbjs/kdsXqxbTw4fhrPWjX9szGUTqJ
k8n0xKt+slOIWvAZQ3ehX0h101HWtEX9bJvFhrMIdYMGdDoDt0vK4iJ0aQDkzLv95CaGp20gnE5H
jhAkwR6ep5gGdx/h7+uhGDhS6xYYnY4Y4LB/RQMgRusT2cENAYurMUx3s9t8gbpLGXM5kT+7PiKg
cQOirbsyR/Qt5OfVjHayhA9dwxQMpjMLnI52qUfN26v+hkSpe/Cq0Au84m2wZLNJLPIms+hQj4Cj
Q7ciPy7USIE76uRqLzF1EGsN9IghKzJJXWOy13GSQTTFfqCX7ve+KOjcRA9lT889rIA258zDYHl/
uKxYeQ8dtqZ0zHNknMLXj7gVB4dpOhQP2+k2no7nRpvcPTs2QxJRM9z/6JjeXnOqfxunvNsg/c9B
feGoZ9XhhCloGxTlOVOocK2sw2Gn9QAJm+qCRR2a/jiQMMimfUU4Lb2osODIZTgUK0qelOaeW/wG
TIrp1pdlvgcl2JOQZLULv205TaCwcZwWc4JD8B3NWDTdC1XmDJGrZOc5t51tPEYhBmoCZOjO0v0l
DMlHuW0O26prO2KR0O0H043TJdtxrPABe8Ea1aZGLgpQGeYJ13YePkCvwt31MU0ovYKCDRDW16Of
v5eJ86S6YdiidamXZuKY63resDQ/OUJF7HX3pFvxQ5FwfR5ovatggDBowZRJbOfTM1w4Cs26bMk6
QRJIH03B1MevE/buxvUhqdtuSL95LqhAYdE1IM+Edzw/6S1xnFdhpNcM82+tvv2odqBVqKTj62Ys
0Sv2W7R3NQMp9UqRxnLulTsVj88mC6oztctpDLkc0HR6PH5rxnVQ6tMKAqGL94S73JJMJwwN4ESp
fysqfqJVV3JTqkMhAm7PQb0XtXPqZgyTwguTWRVkXf9l7GI6B02/HySKlCp9KUtnOY4zAmK0tl1v
PHpdej0vgdqEhzQXl4HppB3pWHq/ZOvFcyqLPS7qG4sUYb2m9Okn7VWLD66y7nXXeTLqAqkdmY42
VZgxvgRJht+0aO/aFFlxjCOBjvQEg9k20B81zkmGHIKs5jNurFOD1R5u0YQ2oIqaGyNn+J1l3dG3
upPV4mJI1XuDj62ujHOGDlVP847dxF0XkbWxyxjgu/Qv+F82Uxs+zGkFeitB8OxSGDN9eOQ1v1Fp
seVdcSzr+rmfWTNEVw2Zz3jTfG+p+mZNWqaYVlKFikWhI5zH+qGHOcdVG5rIONZ30tE+ZU/B3opH
b/qm+9nOazJQ+URnNT0E2AaiQULStM2c5opD0Y1236tO8N7ljkH6gs8DOXjeFZu6sN+Fcu+nkBsw
dsDk1fgDavc6CqgnjODDkpO/mHw4AFrX3LqBzuRi5ipmk/ERmcx3HKYhLCfS2Jt6GpM76K/CICA/
KM53VeRUFEE2rk9Hkr+nWem5jrRhk9OXWomeLMJQinI/IH36/YM/fxmM3YU5xh0G/rnZnzVLEiYZ
JLQY+koHrU+TQcb9KpCGuZBCBsRa/fWpwnM2MNdexygz7GDoSMVqAC/ChmGe5IbF3pw/hB5m807i
fPIl0sKyPPQMiXhfY0sglzm8yvSW4wOC1f3Xh0QgR2n4WzHWozSMQ4+ipQYgNzreHqckqicTzRQg
zgWflPuvD7pAJxbXxNtyoLpOC+3c4yjhrRStqjh/rupOXs1WirKU5DXle1dY78U0iG2jV/ABK0XQ
VUcLHObyUs9JzWoEYJlGu23mOZfvBfetYXLaTjkKBuWzo6MZpLgDgqzk+4RRlirzWabNnSupCkib
0C5MZmJSpWiteWMbrILOlcDgolkPh6dI4Nh61hKW09pH3AtHX9hrmARPWOHpLbIa2UNyXdO6ogcZ
7KNmopax+ksBgotiFhxscXT6yUZEzizQkQ+iDfNb3cEanbG3R3jxXW2ix20+ThPdwWjog4Vthzsr
cb8hQNdEFBy9LMalwwLmI9JZo5ZBjAtvg+puMt1qyc7D/4F8rot0Z7nyOEy0q03OzCy1h6F3Tqp2
773ZhVUDvxj7iOrBaQ+Rp33WviAs4MNAWQyefxeYHfZ8Ivq8B1LC2DpUuAka82T147shjUcauh+K
6shue6QppbnBsLzRNCJbCa0mBOtuyiRHNxltiWkb6TABHYaKuzC51/GdAXujyRkMlbvWhuZ55HDF
n5qVkE1oZSaYIash3GEFc1eVwBXCc2nx5aSNXxJqlj24AfPCtB4Y/1UbuMrMpwZuSk+jNcfKuuw8
ns0o9WORW2eo/ohEWsywmUi+10b2ZOecuNhS4Hy7tc8NxuJC5sswUIpbbR+fwDXdW+NF2fxFdKqB
1gFObNQlA7pHcyprDBgmFENd8qMo6O2McNHO7N+tBLHRYEbop+36WDjKWXZdvtOiINxjccjopVMK
at1WtYpGTt8jRYYgBb2YefayHaq7vjlGbpg+VIT6loZ8hNiKrZ2pYHjqVcYsl19Apt5bO3IcBGbV
AmRElmqE6bLDEMPWjmCsz1bKn15s2k5I2hEPGehyiFFjHohtjT7UQpaoYhoyLoswkagVurs8IZzb
Z3oz+ZV1jjsNfB/VugLqP+JWQtvj0FJiQov6TF9pFeO3A57wWVSBdsag9VVq+DDKEDB1rvvHIjLP
qv4wwvYySR1Je9K8thXnB63knd7p7sqQ6uKb8kFF/Dq6eLFd4jFuzKOr7LsGN8mmyTANNs0HM+h7
CynVUgguya805kPybTR9WhPW2ZsofhBe+6SeLyOTgZsJgbl8LWkdXeEKfxlSzmVecgu0d2MRXh0r
vrFoAbL0KnmcQCNi2RcML7kTFZVaMCLwNQ2/P3ejCc0aK04ylHTn8nyTGRyMsN3vJ03LlnaRcljv
9Z2szbXnueP9qCXG2tG8Uz72dzjDLxE5pICSPxrNIIW5oyCYOq65hbkI3gi7RfsMPAMxgys+2y6g
jagxxzQEfzGmW/WGZNRzJv1+r/X5vRcGT0NvR6tIdTe0DaqtArNWqxL3pyaBGQwEvdCeOZvBddXE
1GmiZLsssheU1S+jwxRGKi6hKMEAksG6NOZWFlE/xtIRFCDRNNZYSOhv1rzQU1uQSZGGIONiXh9p
SJyTlLkVwzwUEdomn9NHhRp6lPHaOXQqws1xt6C4Mg/m6GjrLiSWQAvYpO1yC4aCDmzRAJFQquNl
drKVHjMONlu6GsgQ9PwVFtpzN3FUr4we/6xMTiy8BBSEKRVr78k9UHVC7aZTQAEiS0xRkeR0airz
m6PVO1CeyI87ht2OLkAYguddRjo5STTYrrX0se/IlsNm9caMo1yqZrgFTUzmgAjBCYWM3PrS/sxH
WBZItD6bqj1QsZeL/x+6hmmp4eYuPv/213eS04hruHz6Yf5ThJokqOy/D13DmpJ9hj9Grs3f/0fk
mqF+kwpiI+pZDn6WUH/9S/9ZN8SZGSbBagC4yGEjW430tH9ErqnfdP7shHjbrmkIxzT+GbnG/9El
EixXZ9X6+oH/m8g1w/o5cM01JK5JIaWEcgAU3zR/Dlxj+dED0+jTXWa/ArZf+8b4hlXWwt7o3jch
Ff6gRxZkX7D/dnIYPHi5UNTIifaeUyQXcO6KM0jXlx9ev5ucA26e/QVP7g1DnmaOduO5F7//8+7j
b3/l9ZA68iJGMrpl6rqYM+d+DIKzXY1bWdeTXWy471ZHw1804xsdcLHEfVpt/RzglZop/yhjl+FQ
bNoyW/35RfwXr81P10CM3o/XoOFmN8ZyTHY9BKSFG4sjw6Nb9HpQPhzn9s9/2S/Jd78+YVv/+Ze1
xhgkMQDHXRD0b2CuzlmtvQbZrp3sjyS0Hv78t/0XT03SdaX0lErMN9nPvy1NaJoSJJ/ugMUfXJkd
pIWa3MVCo0XF8s9/13yH//q3lBL2hjSFTWvInB//IdSvrCOpB2mb7hrdewqIshWDOOKtd9cYuZZN
YN2KkRSjYth7vQU93MNcoY+cpuf8l4iJiIbDcKG077hlnpRAvkqfZg4n1z4q57uLP5J8Wh+4hJCP
Qkbe1Z9fv9Lnm+3nm1E4limYv0nEJDyVn59AoTWQO6GZbH1XR/Qn25WBImpRNjRjMHJvB/aEZYHB
Z5WOK4/nh2iHwINoqXJ3xDGRFWcEEqs5tYkD4XCjohBtvptFx1qBZ3N19yETcY+GIx6XaTXho+cd
KCUZCpFD2zfjl3UZncqwHG6xL9QPIR5r6Bz+Bcoz+mSH0zu6bOoAzzRvza4/zymygyx3vY0U3MPN
lPniPUNweu4GPX4MTYY9gp+IZeNW+fbSdcDDVyUhLnHzbXCsbZOfzdo18TA3x7auwByk05OZ6+Eu
70gjMTPQQLZvlIfcwNsdTcM+C0ZG+4Yobnqy0ldtmtFY69FaE0NHhkcdc7hUO9Nlmybii0aE31H/
OseihTRq+cUrvSzq0bh+wbG/7VTZgwhMP+AdRGuG0y9TwJijnUBmMfjMPL+/gMAhNOsKHTOxCSr7
iPsCo5tVveTIptY4IIaFk7Ih9qk8J5x6j3GoBUc3/kYsAHArIm51yHUg540EhQ0MpyK4HhyiqJm3
Mv0W2Z2JKAX9DzhubSoJhM5IpE2+6dm0c8hzbUITPGgCJI6YHcfgEMBtMi5MVR1iaUZrmirEuik1
rVGYdvhicHQTn8RuAS1gjvwZ2oVuBKeBIfwiIU9rQxJRddEBS2SSdB69ATJntcWj3XZ0b0JEADVu
LkQySHQnH30wiR1XbX1RgcOw3mFaB8aeI+YRnbJ3KAkJq4YOIdCisR3vERjpd/qSvFmsDwAJZ2Zy
ekLP2X4CCt2vR71/CaBHXnE5HaO1bj14YIIGSyckCpMrg2rKKhcSAZlEV+Bfr6SI19VQRaCD8HvY
ZKQVNXOjlojJTHHqSEtixu1oWDlW+MQAA85D1r9UbQxBGu1MlBuMDwL3g+c0MjUge5s2eDSDLy30
6/K+/26rJsDYGeabNBJ7tHrD0nDDWysJTDqO7X1cF7dOpTHsGqYPK8qJyRY9CAOz2hJRVTUAF0cY
+ggCDB3dUpcZJu8tDN/0No8eb4J5zyt9eSzz/i1lmZWp4OipHjroPxkBTov6IU1oWsK2fLHM4JkN
4cwACyEAkvFC1gaEWfgFdgmPLSGu2Y7C19JPniKjfysLXNJJce9D/WR2hKHziiqgOegZKAgEdnEB
NRqmdr40cRAesl5dy8BxlqZyAIpUXFAL1SJxczKEy/7+qIc6s3zvqQ+D5K4UxjksUOmStS5WeiNe
gX4/mXNeCNNgVFbEIs9oSYwr8YuVgfxH4gx4w30qeRWuZO3scYvehUjJl9JEHtRn/nNhIaeDL8lg
4iLj9lpvazjsFeQcPE80iiN5TAwoVUU9wDmzn4YE45TWDsu88kw8IhVGBTmuRphJz6P5odfPQWar
b4Ytqae7mMSk2lhFuTfAwTWX8LRZlsLs3jeyC/0XgKmuqs5EWZJEYthrbKvVzixFtEVGgpjRBPJF
GFWzDztFSeJaCrfkJtQMdEfNdLKqaUcQjfGNrCUQyz13a1gEJ0djOknUqICLIiaIxZPPSaiFE1ba
Z1zCCD1diGU6CQ4PzaqTCipJG55zDzc96pNmTY/JPvuav60T0NmJ6PQdUZ3pZYoKbxbsEIkgWDJ6
vWCEkuMs8HuQq6o8e4JAoXk/kkb3nRaifnB8xCoGPsu482/qjHOoa4QMtZ0ALjUNKMYW/I0iNCa+
4ZlLK9fJO6s05urx+J2tMFwUPt7YKKZnzFCQ4DxKFFhg9XFKSYDg3iczFXckJmxtpZF2s1ZG4q9V
iQZGsKYxVi5v7XSko53h/SUI4HtK9Cs5J6hxs/Qg8fwuoxELB3G4GIGyLVobT0TlRY8i/ZTE06vl
1XcO3I9sRLQjFQr/eQEkzhPAaWOvkuQAldK8mRrrwWfJ2zno793Ksa5qz7XPBsozHE+ZppiswP1h
EMno2CEroArxT9UlfHgLf39gxlutEKjyfCCsWg3kq6NVyDCZ7Qe8m9+d3dDEZDFqBxm7JN+gZmJu
pm5FOF7wotdrC0d5Pj1nA2BlBDw1g2N5KWvvugNRy2RevDWOjeg0UlinOnq6DJgzo9m5BTlARXHN
tuVuSkbYNgaPQ4TTLhf2zkiMaxdq3FISOzj0pnfryHYtaEXc6Dndb0FsLKOb4mgk5JfUHKmvEstF
v9yJpbS1jnE1Zgd8n+j8TJJ/83J4doDVqrwYMC0X+7yuCSci37aQy9DmJBvWGF0SasIOSZ1JEE5b
QqW0p+faiqJtRsXYFGwYvslRFRa4OU+jEICwO5X2U+F/h16brtTgvqLUYK2fkGd0agfM4IDYbW1G
/eefl0vS+Nd6z3R01zaUFBJj0Fc9+EO9V5RlMrhtHvNOwBff6KgTYTxdwshYA3ASt4oJFPFzBJRw
cMe+4NDjDNDkeeJsE47YMFZeBPQmT9AQ+CO6mIQCVso0pZ2gIPWYlvENhZC4KYHtetzpwqMTJZyx
xsHpHlCpFVem8NltyVujE0zjzcb+f1VIspdyrQP/R0idjV580rxllemEiEIy5EZZGQpZoefZd9mc
pFKPB5KhluGEVNKzma5IsOh2WD/ZNSVL0OIRy5+B1IrVUCYhAm49PMQWWjZbj/a2EVCDlNq97wKj
ISN5OVDiL1yk0WbjLx0a/SOyGTx6mHFYrm5kZtwRxrj1kCanUTXrRj6TGoQGqyabLvEsInlWHbAp
2WElT9sFZtmLFNm1O3TdTugACEVyIgXaPJZ0sNgkvVm6QdOtZlRQrHLT27sMS3YNEEW6FhE94955
B4NgX2s2ZsY23ZIQd2rmnTjMw2tosNsMP9K2nZBLavqwm+sw1RcbSOGbFlv8ehx6NhxCrFBVoknT
mBWaYQk7wPxu9dUlcNwBmOV48HOoAwYze1+vC6CV4U0e6RoGbhNowXDyEwqylhABGJEnAN1YwcaB
AX9OTkVpMty06N0AXF7hQna8b1ravcy/Ji7MA75aYI3t1rKpstNig+Rz40r3ne1iIvUqeoHz8NI3
+MwbjovpddoyNU99aoDEo2wyeAYYeQ+q9Z+hNmxVE57LwiewVD9CvYM8AwMIC/k+UzGWT6wBot07
RrOZI0izsDzXvpOQEzPAde3s22QOkBIp3LOlXns3QjHxynWqDmSft43dkQ3SpitotW/9PIyLkenj
Z0iWSA+RkyJfvAJ7DhJzjF4gocVXcXJQifOge/UbLrVobWT6m7Czsw+sk0Y0UCve3tsyarQNVs2a
KTCz1bK7jt09zuZbVN6rLM7fOTXZOytAgM/+9ybb6MNHskg4AtMxhXImneiGZSFzWMayjWK4lrgm
DgaMFSWQYaXQgtBu6nEmvRMkdOMbRsXYo7rHZIf2qEuZ5QR4I/PpQjb47GbEmkF2LGaXatn58Evh
qt4yNmUG0A8YBKxup5dR8qD5TxQABAsFjM6ibZ2ngBmEA1wqgog3cwmwtWKM6cMbSlOLvzIX2vvR
2a8BWxDAhocdUbeovce8t72ldGcbZXQm1I67uyC+MlHuM2mLF7QGyUIEZrCMeaii18x9W98lDlm0
ZdUeQe9ylLCJJ0a0vWwL7SXR4Ykp8ZmV4XdZZ84Cug0cuyj7FuOaJzqKd6TGKMjEfIb14GQ3wB77
YI2v1aa1PGtZUxciVxG+IbAmw6aQNxk9FNNtlzXHkqGz7qcsCpe4JEhrThYEf+xpNYSEGBUcZrK9
hsuH1/ZSmNWclNV4G6uL32u73yg0i6uvhfv/vA//1//Mb34/0NZ//w++fs+LsUJr2fzy5d/vZxxu
+h/z//nH9/z8P/5+Ct/R9ebfmz/9rs1nfn5NP+tfv+mnn8xv/+Pqlq/N609frL66crft59yNw4fR
fF0Fz2P+zv/pg3/5/J/09hDm/7DDzT//j/83P4G//fWUT6/pG0kt7IO//7y5Q/X1n37v8Jn6bySk
qa9mimtgMqbZ8nuHT+q/CWpbwzWBMjOdc2mzZHnVBH/7q2bovzEgpe9n6cB3XEfQecN08fWYsH7j
tEbzT+f9QbNPuf+rHt/PrSXHENKmzWhayhXg6kx7fvyH/RgDv1/XYKzZSjNOuV11FORNXgMG/EzT
Ptjg+EHw3AUCmh5TuI5UVxam6tapObG0bVms3TJSFMPVEhRHCGExOv/wiv5x5/3Y7hNzv+mfHZav
S3SgBmDfIpTMoE368yWWAvhKLibAV2PbgJFT7lqgt1/qMpjuomoZNU9o7iCx6EQ8aAyW9jbS5Hyo
a6Rv1nTnepVB7ck0J2mM6OBbVH+lDVhksjBYR8gr93iM/02TUsx9n1+v2hW2risXAt+/XDW6EfKZ
e4dR4gAkSialuwqJ6XipYbDI0czfsOmUy6HBbqKTOi9MZjzSUre6kaIeamzjtkzhJjh9uS5jVh+0
Nnear3p8JFVyMEYFQobTvvLA2OJ4mWpDrW2BX8Mq8MoHAUpzyfgfmV/1b3pevz4zqRxh4IXCuEmL
Wv3699B5OQdWT7C+FscdiI/rcTQNuliEw8R2FaCi7KOdj51yoavNn98MhvzlZeWXz5xx7goldMU9
8fPNUDQQBMMKHZ1dy4My0Wb6SjyYlmbuwX3KtRYCEQxrMe1S0gtsfVV6unaJIqj8NDL+zSsxd+F/
+iNzNbaU9MYd3kECjeQvV0ObhXACNav6CnKE+um1D8zoxDog10lTa0hwu+aYKhueox8ywKb1gQqm
to4YTe8ja0QuZLlvIdN13IgfoTeat6EoSBcbu2hpjzrZHOAbrnQyfX6f1vy0oP/4tvqli+4whWRV
wvjD0mOCs3V+uXYRxEnhKdpvWshZm93fsyIgmhYNAL/HjRgnArcL5/dAcD5mqpxtO9s3dw3dkn/z
Oqp/eR1dS1hchu1Ig6QYe378h1Voatl26wQcTzc1TApD0zz2sZsupYaXSy9iXg8zPiLaxqUL2bCi
mcz8C74bjnjPQv9qDatJa/LT1wfeWNteJtq2jxzjEGb7FiXO4euLpkrEAXMXvaAwbp2FB7X2Si8e
hqgWz7VjLAyNCE1ROtWR1JgWZLOBnjZBGzmBg4dsLZI9x29tz+WhddQadeeUMXkNfb+3m86D4hSp
48zwDzp/luMR9OMyLn1wqqjbYX3MVi65WiskM4TXhMCUVhZO6cOfv0ss0/25Le1wOnINXVm6buqz
dt/6ZXaTKauh86z8RZxFnyrwWwp7RJ+E7i7jBv/WXC9VsczY4dK9OwZvnRiaA5WMgYB1/tQ3EFwC
SM8btFJWc/j67NdHmLLi/WXes/x6mCiHE+XUsGWh7Y+1r/3xoTTaqOU9wte43d0VrxSj5/l76PLx
SPuP7/z6nq9H1ITyvgVY6eGP3P/zB379+y/f9vVlL2eBvg1ao7Xs86QTkmOl9TGdd42ruvRRO6fT
PlXNnUJqfiI2+JvbWMXBF8V4W8TuXSZOhr+TmhJHLSW0pxBJg91S3g9IPDeDXc/YmmxHVwd3Sq+J
/RRC+BgbQ3sswOUisppwQQl5m4VCbaFGA6tCyXkXzR/KewNuAiH3IwNwIt/qjR9UBmNfG8Rnmb7H
TDFcD2NL7htHLxge6zEY12nt2A906J8aYrk+omC8CZsYY8fgf6P37x6MyJJo35Szg2tH9JMLR8kj
SOPKUG27Ccc+2AYDTIIU9j/qarPZlHGV3McBpWkXQLNDnrctE4zKRZo8+itNAEau7aC+mxxnbdDT
28ODQt4/VUdSMKo1o+p61ZJX7qkufRCBn5zSYQlqzFyMhY7jo6ORK9O2fihjnIp16YobRu4rsF8+
RyYLMqTKxvXUJC32GVvskBK7tDSIIdMXeqRZj/hNxrVugpr39YjGt8iOEJrKndlrZ5LnJxSSvEOb
LnCWAVbbpajtaZ0XdOn1uBZrs6dmd2r/AW/ksDESWtxZbmqopW08mV1+55vkFXQdx5XCygQhGvMM
hBJ9wXOoz41jdOe+ZaIZMpB4jSzjPJVW+wB01tm6WUoQiHSMb4JW9tc3mBArllZjIv22cvs2Avqn
u2+EBOAhbcd4X7XwHEanVY8Z8Lp1qkXV+uvLgLEJx4/QQT3Ho2IAyps7PfPS+UsP32cchtNdHUhF
NIZotoAZDkbhjmdyS4I7NnmW49xGITjBqUWIlBx8Z/zxUfY8QLXzN399YIJ4QDtAMnoMrUf4GqbR
RG6JK0MSLXXvQr4rfRgYCDbOoNPXP3n/j6zzWm4c2bbtFyEC3rzSe0okJZX0gpCqq2ATJmESwNef
AfaNve+J89BoAaJUEgWkWWvOMYPa36cFhMLn6fOriOf5h2HCOj4vabgsj4HA7vg85Q9CQkOnseMr
BomCLTPXaWNoL/l8UEMGCMrkmcYxq71kZhS9uo6fH7o4/Of5iud1ilpi5uGvn2fP68/v4SK0QJ6D
WnT+6uf1Pi4+lKXkMpdYrUNWda+pKdLX3IJtRRZFt6vjMf33WllBlqe7WG+eL2FWS19tIinXFAPA
heg0GpZmOPVbXaII/PdcdIW7R87H5rfWs43uU9wjaTklm1IgkyuBE+a9zG7Pa2UHgcI1QC49T5+f
SFocuDTTrqZkXVJ2vB/NaBq7LoFziMbauss+kfeJ6iCz4v15pZiZ1FYApvR5LaPVhn0WUMXzs89r
o/hbCgrjz5PBgxFnWXvY0tlZjzD+DtIlWyY3pm+7Ln+LMHdvcWoGB62pYgZfyyWww2qXWL0+C4r9
77BXUxzvsj37FBeOXdMSVBsI567Rd1oUbEH/WBIljW7/mWI8ZTJsnYdbQySBlvsdNCpcV53hvbZz
0pcOnOY7NhUxgmMfvEonqZlMBPkfbeR9mzMOktLBl9ZjNrCmVuwl2tNHWWDPfn5lBR9itJFoEquO
OAxVy9r2Q3HLZGSunu0SC+vTtGsEtbU8y7NT3vt70yH9RdLXvlbzoYzgdXRVTvWsZBx2KQ8dRO6Y
m772tV0APP9hkuaKralF2GPlFTCYytIvUR3ZwB6n5M6Au3erGpFDknIfRRl8rcTkhtJ9882lTP7a
YoH675kTK5IQkB5FbcgkYU9Yv902WOV5Vn/KUf/Tgth5MTDmXTQQMVt8fyMEbDFZJ4ZYphwzMnd+
o188VVmnYD4kiD92bS4+5fxvRg1FoHxK753WgTKqjmLA7pvNhxpV4tWjwhMkHlya6SNTjnghQm6f
y2I8WyI1VjwMzioSlXHBi6itkMsjmbNC/fI80CnWLyPz0paWbbf4Cn0Vvz4PU+HHr21LkmZqVOdh
Pnteb60QD+34aaihBWbA8DvlDfaf3uHY+A4LmwY4bOr74q3oi5c4y9T1eTZD/rCmEKb3PKUXTiig
4ZgU7B0eJQvKEN12Gkp+fSaq3n1UNIPBLsSfTUiLqKxtdYoUCdtAF+80M/zj82D95yPXwdAxWfHb
87qeVEyU//lkEA/YFcZkB/Esh2sTE0idUZdamLJhus/wMPB27TuPWBZdb/sLW6n+8vwojKoU0jO2
u4hL/73+/KRlxOk2cCpU2C2p35vSmdo7ZsfmXrPkQW3rrcYyeicc66/lzUCjCJfDOS2cBFwfCEbW
hvdi8NLVRNTdVtRDfO/SaB37dfWt9XifVuRZDTiKwK8gFWuOuoM5uzWqb/JaNpXwP82spPzr0RGS
thvfA79m10G3Y1HTeE9XpT8k+L5LQJOVl5yAwV0Clx5dyhoAC6DSqFFxaEqrWqtIZG8BFk0QMcJh
GxB7u9SfrYAe+YUkJxO04WEjf35Ebu1Ego230qqdiQ6dm9fHfhkn/JLPDz2RTSy/c5phOlmtXlEe
nr+fge+n0UexsZws3Hh1b1E861Ak6Pk7yxuaELbCKz5fN1jKUMgrYdZY0rzyEixRooGyFhH+1o1G
8hJU8XuT9t0hyCtJWJyLzKEqjJMx0iwXJvhNUTXe2WpN7xxpxGNJEy5aWNWs6Kn+hYXjHOdE8yEp
jI8uasUyD7zqpcyOBo5pmr+qPqDN30ZhBVO+Jt/UZ2EgvPZdggdYppgjDs8HtUZQCe7ygil2HVsR
xKrRkie2Pb/8qWlfgxL2jCSZ/qyocF8636DRY6A0rrB2Pt8XBzLFnUYRpvhAXJ93RpuRQ4KKiRAE
B9C41FpmbZDLNCdqa4Fi9DYQAvbyPBTiQTP8PQuq6VFn/Ivc7uvnmdaa0yMnfUdvxUYrY6ASbui9
uMPkvZRB+beCLE3TnfSyOLeDOcJsPKbzR0Oi+KglnDqa10deVN1w63p7iSt0Mc6nhYvZzFXYQ+Hz
2EurV/5BMHZgVVRioTqk1EUqw5fnIfDybO3atD1g1qdL1xy8rbBq77XLLFhiTkF6ZN/WLzL4evrB
n87w5yEd6N+IUQ/XYzjSsTLZVLuTHDHFeHa3GlMwOc8HK4HgtY1L568BPpOWZ9zlS692ddKzIUJq
cXkt/bHfRniqdilqWENBXgJkkp1EWnbnnCRKDCXMDSruBEtzukPJ4L5q/kgiA4uDrSrdehVU3PMe
63KiT7X+0iW4+CrZXIluNBdmAZjPMMV7oLXyT4zcIXIDY5NVlrM3AyKJsLj757Ci6EMJ7Ts1aMYX
tUZA2SQmekUFsWa9pQDFArEvu/ILQmW27ghL3RcT3LNQifXzupWU+abCXbnL+ib+jPUX1d6iSWl/
yiZ/STE9fSVphyMCgu8D0G2ypgWjXUbDzXcDTqhDPPk5yTm5u4lN87uvG5/l5iS3Nn3ZY47B9zCx
ydy5vurPhdmXm8GR9avlpAK4VWySRHKiE2NgqALAMxhschM1mBc4HM2uhJJ0qDTRncasxO1f5s0r
eyMMnFqQf+Q20oEc1GcE2OpB9PExA61DJyh67XUA+cwTCUEGqftHNebNCWPxLXrZLJw+pqhvY/yi
6zbUlvueTSQWRG5k/24bE3iSRuzdNMSr3CvHf2jxwTvTh49EBvhAedfOqdVSOTPzV6nTdB61UdsZ
Xp2/Pg8t6vxl1qL97ygokV6Qg+TWRjx6PSStZSOp9gQQAS4h2iW4HonaT8F08+ez56X/HoSPDzlT
JvAhHgQcaQOTKAcZ9pT762k/ybbYJ7LtkKTY/eeAnivI6uRHakSfRYaJ3l7V1YvuKIM1nb4YUKfv
uzZRl+c0lLqNurClfzcNLB6BWzXb5yiUNHq6Lk0I8g1rCVYPnNbzaSRqEvHiaLgktb/Bq0CBF6+C
KUvvrzvEN4wC+heaOXI0MQjdtHAGh9ogfYtxuNuq+38fPa/ZnqPuz4+GhPZe52rNzrVAQhmpIS5+
WU07YdTZoY4GebI19BPV0HsvQUf0ETSV5D0robO0Ib+u0xEbqCyyJaoeoMecWjgN3UUT+Z3cp/aD
htDO700U7K72UrUGj6tPGbBuS1aUJHqRxLfphEj/MIU8amabj6HuJKAINZwce1In15cNTZkp+bAt
70Edqjy0uBE2qSQhzDGst7qLhi3LWLULmcwfnWH/NGkX/65Qqdhmqx76ZBU7WxQOeNyyerOBLD5f
YKMNoxc0Vfe+aqK9g19wa7htdqxd0Nsa2VAzo6ll0nNR57nNoawB3EeDHq5KKgT/Xs9l9+/1rKr+
/9f/53oc/J/vEzFebdseIFQGK/Gg/IJsH6cP32qNymxMVXbJdjV8q6zG2Y0NuKrnZxtaU9uyNYnT
nF880QDYtikQr+dnh9BQm4BwwX9P2xDOWjC6WBRdk9AsBHsA06YAwlw3LS09nSgnBKwbLPP937Mx
qB+0C58nz5eXJjaMwuwwb/LFDSo6PBF5tX++AmcNmMMUtpE2VGtMHM6trFrnlkTnnO3nKysk50ZK
OEkpA6l1/32BKFHe8Cueny9v4W8fxoSh4Xkq5m9RmXN3uJ6Cpa1hQCDEp717UEQhq07s3+fT58Eq
9aNGKeVi9Gl3L0qI+D113dXzk+i8YnzoGjgvqJI9u4lLQkH3hcgp70WWBCyicoN8w3r632uBywrR
4Q4H7u13FE+yrt09X6iKCxgvea6mVp5HpvAZgeBYW0bZ7+cnnofEVi+95ienxo2ss52kJ3vWQBl2
VGLcSVjMIC1ZO+HMR5kPmZakR6MQamc6c2iLMnaK/t7XBAhh00axvgvDSf+kdKoJXftkp4hQ0bJq
3OBC+4ywdWh9GL5BLcYZQ6zO8+Y0UFv2sZ79qqVp7gadFPHn9dkV9N/rITngG+qw09f/fn2rO5+D
KCmL44V/84PI3gy9T7SoLjithEO8UmasBhF1b6Mx+bsJ7eAsBmnfUn6d2UpH7Wj+WrOHW6zF/i+D
H3TVMTD+wC5kqKu/EcLBcRa1dfDUEL5akOcXzxd0nfYVsmO6O/HU7x2rlhvoOgEasZH6Y+xATutt
BI5W894qZ+dYeXKLCHu/AsE5hLH94QZaxRfr8ZGUDdKIOk18h1if45nl1VaBtzNSVTywudzcoTmP
JgTvrMimuwqDiuThDHhIq6Y70kQUrgb3msXMP7dyzFOSFfW+jSN3X5cuGl+DkKLKcuW6hbX13L4p
x747BrJgYASvPml1v2ORfI8a82P37uqieI2Vj7cyRY+qDc1rMQp5CbBVqfdY9Kg6S0nKSRYZONbr
/NPIcJfqKu2vXULpNYcot6DUEDCTJSzgtWE49JAYtwRPmi9S96iJS1/+GsPswwKRGVEGXQymrf91
I/3bdqoDyJDm0UsCfdhw1IfAaqNfDIMbF6DBg2zP6MVpxM/zsh4KcM2iIix5sNIlaXXRwUESTK0J
NRI6IOcHLvmdN6x+iwPmWQQX3xTF8rtvkg3ipknxWysmtAH0+lOUMVsU0vKe4khaAJBo9sgT5L0K
UqAiLNCiwSAX2lPO+4ieDaKYaa1FFq4btkNfKQWUHknZD6gSyEqpRXW1jNiPwCTRtoyt0N9U0h77
Ig2WNdyBbV/RMiT8msAqbcLaZmvJMWitk+VmH2EdWPByGPdL7GRYltBRsd1NDtLw30WsBSvkNPNm
3LJme1eRRqtnEXVudCDSyrKjGdD+02iVncGBkDeKQTlOCQNgqdCccg00mlNX9sVMRzxJLGQRuY3x
jgUQGuU8Js6CMqyGbTy0LmTymsfY0NCOOEBwOv1spDZ4+oREOm7Z8cVKqm4XDopgx2jv1i3LZZTj
gxt0h6nBRuFnaxP50aSp2ezVfcWNla/KNh/QQMoLonIs4vMP0xqEqgQ5dQt0j1iareKT5wVPKQqM
OpHrxp0crMSwUcPCdTZTSOBDmXiIe4zG3ule7lyVBTMp6emHtC5JNtXdSCYTyatgdOi05liOAFkk
SmwelubIHs7aR94AV98psxUBPflJtda7Srpgy/iQPsxxG3ie9ZqQwTDgM8MyOhEw3xF4QZiHS/Gt
oGU1d33kkHoYtOgCA8o4Pw+h05ykEg54w6q6OUHhboKBvYzTyFfZDvph/mdR0GNqQ//brdrUVW9O
V72RsguXuXbOmZs2V2zWvHm6JsH1cjp/slZlf0YaJkNqf0lmNdfOwG/K0vaHxd8crVX4qyr1MI2y
052nVeTSnM6rYUJiUJwG1mHq1NUpHb620U+NV3THSpDGhPA23TRj6lwnijpLzUN+qoZhLb0IWp4k
V6jTnBc9H99Hb2qOIlYN5mtGIQ1d5q4EHLTOws7bNMxAdNGY96ym3YN1fXOsrDjatC1r9PFrfGsB
dC4dXLEzvaMyD485iUUr12fLmXVzZqxfmYcqUpTg9PoRp6K+1FR5HNk5N5kNBBGr8FRqnvXQaiaD
nidoMTRJexv/hIyat8hIQVWEunMkuAK66hT2P6nfrmxVeHviMXZJLGEb0d5+lrAdvcLfLtuSfY5Y
qyBP4azHZ9IS2DM5Le92EMYr8rADV4tvDK3eS111Dw+X74HI4m4tcLFg1e2LTVHUR78W8dkMALNX
4010EhAy/SJZ+OpMnN7Ws1X+zkzBzww+MNoZ0cU3o/Hi97dYQDXkp4VFEsXVsB89991xNIXEpxrO
MF14PBmV11NGGVrTscfTxU2O4fia2eSGLfqqLy9VJx/TTEUple6B0q39bVmn8BVk9idWQKjmOh9V
IpP+ekXkAImmj2qSHjWFv67hjGi6ArzJBaMHHWVzmzX0pahLw1CrE1JJJrWkdWyQHU6kZTy39dpp
2Go0ngm+Nv4R9qDvSSYjBGskIKqL7JcERP5ohOax1nL/2Biw1oauuQbwUxAD8udsJ/2jmViZKFBd
EX2RnYnGeJHmjnuSnkHeTtFsyUbQ9plGyPgtHqi9JBWa7SjT2Rlb0jsWjfWLWvt41CMHNm1h16sC
kQERi/CPVdG9exZqV8vj6WcPx4AAk72iCnUwsi64itSpNoQ0+FvNgObgOZlDOYrKTSlyIuNFTaGR
OEiDZRncA/URZYRf8iZcRTRZawND8y7xveE8Tdj9XBZ2TpTtU63yLoOn/mQOCRooYOkXIjA+RlPO
GzJCM1UkSppBJQ8xqaOXaGrkCs22tSArWm6dCj/FYFjMACnIR7A009ET9ldYOyw6M529+Bh9IBqq
LmZEKkqH1Iu7jA6khj1Va7o3QsyiTS6qZUOi6H3inZ5Un9BfnMQ6Fucos2cdWF1s9ZgW9Zjb0xrR
pbf2E5Z4nqJ1RBlZ7ciDqlcsKMO1JB55kTZFx8iaEyiF8iHUO/SPaMP9AVGKJRCNpWSPbVQKskyQ
Un2IZ+lpH9aPps9XRIJ7O20a7QXAmepAmtKqLWO192Ty0vfhbhitbmVLx9lYMkKWT3xeEFbjUsic
jIvJuuVt8QeaJLAIgbUbsvLDzilYJGPxybKC4CpFXXHO6ijLrCDUHj1nnJ3RhBIUVLtolsU0rjU7
1qA5eOjjHApK+EFM3iPejXj+JVw3i05dVT00v6x39SS/nlOulG66hvFwYPYoyRQzzK1dxw2zB4J9
VJH1udEGKDfJl/sT+sP0WtAWziPIaB3elbDx6tukm5fXXij56BEKLdRcGg40u9zaVhB/6UMDbnTg
/lNCmxEjtjhpBTkfPX/+UG/SWy2Ivgsi93czmfUl0u3D4AFTo1OzKjEfc1e0NjYgkk+ooOnHUerv
dYexJfOYjquusrciMc3tlAbBvYwdisLN1C4JJ6W0buhqZbGp3gqWTFtITQXXBtbQYfMl5uhWI7Ao
3Xjhm25H0d4IvW9fq7sbROJPbe5gkF+HzrGmFDU6BDckyaalSbw1w7w9mROMGEMnK5hNEfpqyeov
lDPvrsDirDzyrMzefyOjCAnFhJyczhjpm04z/tKG5EphmZuY9cjOMArtkk7O4llh7+HFLVpFRl7v
/1QjjcmwmsotUYO/s9z4RqT2lwnReoB3QaSAxgc9AZTwxnAvScCPQNtka2dks1ngGsF5C3wOsc8A
Jwoegly+JGMabX17XMsuYH09WWQzZgKP2cD6Wm8tAk9Z8HV8NSrhySCNIAIRbttoMKRTvbou0ZET
Kpgg24WsMpDyHAcTmjBr9OpXFHdQ/zwTsANRj7WvylVpNs0q7Y6DbGB28zse6q7bN23lvgHOX+EM
Q7ZF2hRUX58YCHQauGbJr1mbtMUviVTtWiQlwe0yax+ThkvCqCD+4QZ8mzECg+z62/Ne64A2bSIx
+mRugIU3et+8xWZm3loMIvYUJGu3bMg+DpsXvLqI+2uKNNkPu5RmP/JoXeIsUXCXkuRTy7KT32Yv
pRpJuq7tcB9mbfqeFMEWnxbq2DR+Ya5MYEYnMEdSYs1Kn9GRKX0FujH4JaYGrm5ntZcxISmG5n4P
VUE3NjW4mZhGJmj05tYRRXAPm009ePFlJMWLlJrzkMjyGLemdq/bBFF+L4a1E1dLI0Sbw/KC+8rD
uRDQK+SGIHmuypJd5LjZpZ0K4hZyagCSfiH6CQjy0fDa6LAlPA1rmAWxuMNls47SIvymJiHqyPlS
BDuW5HpxyzZvMcz5cy3ZUjiw0M747H7aAbkspoMYLFefVwUxI84jRD24axz/o1Ow5Vs9OFA2Feus
sZE3ZL7irsy7fSik/wEm4KT3ekNbUo9vZr8PnYDWWkxhGhL1nvfaeO0VYqYe1Nw/+KcWaWJlDJRZ
ucA9Iq7sIIyjnoHmh5TTZODMatIiPa3ZtNi7Vo5yKdNZQ/CBBuEbw795Hn0b7aWVhbvGRhXg5wMG
bAoAeTbwjevmZNqhtZZxTDdbM0C3V4B3HWnjETX8/DEm+KJIrQqYPijmGf6yScIb+vthTxW94g/e
lT+WaZRkzDqoOvXhxODyhsMyXFLh+eqGQq6IplAdlTNQBe4mpG2xcOIloKLq4Gtmgos13oI9+EPH
WFs6fhassVllmzhAqe7RHQ+LGNwyyz5U+NmGzig5yAIDJJlyhTXcmF3TNfkuzF0kDDehHMizYuTO
csKplNvjUqSHT5Sxe3OE2k4aEP2q85rv2lUfIqjr3zZlm6avN2bcPJQu/+R1HmwI5/UPMYmFAN5I
qiV509i2TfrZExtNaauE+mFYryjmgOIAC2miaDh0KD7IQetfU2lmx4nhaqWl7JugP8GoKD7J2QOK
xfhBLKu447hFUBO02rKqyY4w/T9FMayaNk1fZh+kqEGu6y4qcY13jNXtMigQLcgBXG4UExDkJze9
wZcInoTEaH6u5UC+Gwjr8dDo6Qb0kbWJ+6peaKO+h3H1oGKTnXPTTVDkZu/uSMMR8KIH9AgV7wCe
nQBI9l2oMIw9tJl+2TVT/1a10VrWpXYOo1usVd0qYx+OWZSMIOLKtrCl4OANqPRNcs8KcoyTjEJB
O7FOaayStNyRS8RdosDUVvpQ9EuVB9YudJwB7HweX3Tnt1X80c2nr6udXoIk/+tk0VtaVepkKOCI
3ZCUG9+nkocs2f1hfost8n4H4RUbyeJ4rVXutqfyu8wACW0yXMULz1L9ItLcZqViYtnSSP0CI79l
5vQAjen0yTTxCvMaktUcNdwPdcwuhn2A0c/xHfPmucDPBwbU35Q8RSvMO0tQnyFNeOifFbgY/E+K
xBbiHyIefcsxftndmsIV7HSn7Y568t5ALb6O5sRMSOC8T7jKthtyzJ+jTVBFap/ituvYx5F4nSrC
rEp7r4cFz6Qd7yZXXaDkN2ww6i39JGzFpVq3Yo49GuhYjZPQV5J4i6XC47sO66o9O8oUC7ak6cGq
iPCLiCzR8oIfKrkZTfTRGMZHGbiIXstpl6v2XetpDmWt8dHrPdhRKnn3CrcyC+Bq0dCgZKC01dmD
90DoiOOuPLf7B5VtCfA6TlE8gpDp3GTfkDB/1Orw1rUBcSlpu6tYJoI7tJfAjBLl4rxx9XqZMKIn
KFI+Cu7SLT0suUyt6KvFreKTAqfmDPCGMJSlyXtNnHIA2oa2aN/XAZUcrCPgtNCbqnXkg7oaVYEq
U3uz4H4FnlS7MSOzq3NhogVO+GOTx7UewmxtFNM7gg4SriaXfORw2rh58xlSy6bYWn2R1cfQxkZg
6EFmumOULg1PYseLEjzeCFJKjeUkpuk3EklRJZABwjp6a+sDcM3kqxzc/FRhJlx6LXpbus1sXOxc
X49aY4L20f4x6obFl+vA0SOkmX1/BBsDCW2Bsudga/AsM4In86reBI1BxWwaUMzRjuoplmMwdu6j
q+2muB0OhusRJ+RUR7aU7bIe7E08etWtreKbH9TvCgQGlNC/iJ0feTucLJTGGza792AyzN3JA4AU
87M8BNNJ4vfXZIzNAwtfAv0scRqtiPmFUl7ZseDPWu3aFNlRdmV/VzW8uwI63jJQqGSDeKSpFMHG
w7bp6c7VmSltOG4eng7Cy93QJF/nSg9W7kgolfyuQ/uzN4A6Nao7sION+iWIMsSSBcT0skd9ydA0
His9/MePxO96SP5Gwc+MQ9wDXr6bWMfOhW7epOckyyAnDlhqSN8bupKrwY9+xXSFFwFPzxKCAdY4
UuAQNMbkh7v9Ko30aN+UOI77FqynVZlAXCl8GNAvYV2nOzJsm3vFtvdkHcAwszzBsLD3e52/tFf+
1ADvpgBUOBbx7AZPAo+tQ/ZxW4VbyFVrYcsHZcU3t5No6MlC6awm2xJJO7LO+WQbVWM2IwQgYk20
yALk91iO1hmBkKvADPqPMT05TaveCSQFyoVoG+v58M06YlpOPmbgztAPmi5NesDMmP3fDKDb0o6s
11S1+sLnP83VLiKfzEPDSHKdQOMtKEwMp3DPLoy6Rt8da1rba1IDzUW21SDuLezSI53JxmWn4Xc3
swvWcO8wVajWOp1+Wd4XAC9jkRJ4mIL46koUYq05rmTj41P3ZmKQOyC4ES+wCvKlg8lsZV1k+9dI
gPQaMx0SHmPYfTaNhq8uC+ITd2G2TPv4g62rzoA3rGZtAyzQaZc0dcObo95KAuABEk8nk8p8KKkA
lZHmHAJHRkeD7d/SxXdpeI2+MksWWGxLFkWHntWgVrAUQB1Lqap9mYQHLyMD3dXvlDGxjrOJGirv
UeDdDRAb0JbuDgz3tK94/FlLDtQ6ghrqfI6awYjs96LrrJUEu75w4SFoY3Kx5t2no0KUmv21cWBG
TBHGUjcsDwa+2cn6yBd2QSWNYmm3rgziywOU/UjpspkT5qzqSdBQ6LN0BXr1I5TnMKStDk0FL6AQ
yTrwYfEBEhawIcDvBeV0lg6ovJilS0/wY2+Qg+7iA4+SHg92uA6BOa9GAonX7bin9MJE6LO+o7KT
n1AGsPLt3EsBEtUvvFeR2+paInAfSlD1Q9kS/Ubsdexo3/0EKIFnc4dLhE0eBQEnncqVNyUvxmST
2Cnckz/FOwQnocqvUadK9vJ7kju6Ixs3b+mYjPAMBxfYtuglS4tqYECJ175OUx8c3T586OQYVmXG
72Y0c4wPenbl8PcyYWmRYXOgPJjb3nAUQh77mBJkZ45/pwLEQFLAPzTkj+F369hDHx8GpOkyTVpR
/FbXGH1TA6AA24C/uhoZ3RP4rnAo9cIOVo20pmXSXslHwfls5tvYNfbYUcXWbShG+gMNxaG8Mroi
vM4pAZAYcS2Luzdg9/d0Q997WM4rL1w2PCpwYtpfYTIdRx+RkV9AL4wT7gGYLce2Dhg+fEJDgdKS
JtCivBMzhVZKZyVKdoOg4XHBlMuS3v9yzmaQmbaxa7EJk8TeRZ2187yI7eo42B9QuzU2f+YB3nzI
NruK1jQACurv2XoI4naHgvkliwl0aMQwrGyOm140/UL2YA86fd6lBGT59RNGA+TKpB1QK+wneqwF
CVex5J9NgrNsdWOFKXpnpt6a/5/bOnEONk88jdv26LJ5MOzgRaMgBeRNZ9dVwmobo2rpJz6MaZpD
PND0e3xxZRtfvkd5vBNIQeKQBcUQ+z28IQzPpvGTFFfh1sledaAq0zPyqWLpxGSsiUTbCYSdBI1T
dZzy8U2rT08D5wDNoXuLR2KoUesTbYPVZUW95RpFiuWCjkQpCcSZIkS8UE0Apw6UoYicv1I5rwGA
mlWXfdv2yPMxDfuoIcjTau663t8k8VNUMNj6Vfaw1lgiQiL5a8Tma2wRJQdo4y+Y6WhLCMVh/pVo
pBEM766YHv6B7XyixElyYHDqscVSdkf2NYmHMOVPzOzIiso/sbyrF7kIV8rtmISlWAE4/Bv3NTdJ
S4BwFh0C7K50lbNlP+IuU4Z3FArr74AMgkCc5IGSmuQd4AwA2YKq+8Fa8pe/7nbooPxSbRpXilG2
zuyQJXWig53h7hMz89M2Tg54vEXkgUVA1/tZEaq31fz8AqYOPocdej92V9frMDyw0vPTXYD/BT/0
O8/8L8I2EUyE6lq0f5w83Odt0G4VHhdILAngPAT5lQlbOMCXhHaG5FmrX9uDNrJmJdLp32vPT3SG
tsGmAf/Djz8tEttCZrJD5c/YgNcU8dW+sjzSNbvGYdwRzkHrcKxqGaDujNiNNeRiWn4qRoNBSFnX
Ye7wB8wvMPFMgzsmjS3QjPnYL2ttOwZ2h4uPbEJW1uFBxqm/SKIKj2EA8Kejub6gfj33g9RettJd
D5XzBygtJbmYpgSz7ZhSKITJHRzbFi4C+3ZmGIuKNpXyVvDtvKBgdpjxskk1WIfUNiVduJ5VUkpU
M01qSvgVYnZM/+fOs9LdaOG3s8BNkcyMk8PGrPBqzgfkj9C0VTH7aMpgZXasJAZSh15oli8R/fyk
Sd5copL6iBlrCe4g9qCp3r721RFLcn/TDQz4gzN6a9Nq6nsQ8bWs9Z4Nsa1NyuRK63Rqxqn9EUv9
LksCLGgVBOeMjQ5Uw4UFjv/+PEQ1UkQ9cj9lQwN4wu19B6DRofPDoGKMLp4D1BgE44EJF158MlWX
0wUYJeos3Vm0aU5RU4Ufkw8xl55FgEATVrM1mo+SRj1/S/vHl1W073K2PabUr88D7Dimcmf2Lhfh
R+DH6PDdoT8Uvv1LH1KBN0q9YKHLVloI+2jMQ1wGnjj258Gt/Yu04mABFwLjR66zyxLRPUOtfUD2
Xb34ZYgQMLtpQCt3uk1DR5mdtqpAHNLxFFiyqBhSKcgCF86/Te3XLqlITqPc9aPzXRhoo3vvAu6M
50efxk0dlFcPkRubzuxDmqSct05O7BFS4IXuy62hzOnuEjizzFxiQTsbQvzkN9s2/yemf7gTdnkf
kyS5ZGE/nXV91et0kHuzu6qAKi3fFe1zH6Et1ft0W/cH3hzy56JpH1CwOgaoNij05QMBR9kllLac
ln0WRQfixQC7NCew9e+DZtq7yWAtHEEU2toUza7Rb0x06piPAGgJmlgWnfY/RJ3XcpzMGkWfiCqg
ibfDwGRplG3fUJZkE5qcGnj6s3Cdqv9mynKQJQ3QX9h7be4YQbyR5RVv2fy3mRXj9GZ4WCute5jH
vVbPJ4BMzSs2/7cGldwtgUCLbey5LoxrLiVRtXZ2NDfmcSdy4jeLXvspneUDmVYTxETenKs4s86U
jOUpJut+6UvjLFnrlDtKOOYlzchw8GP1G7RqUgMLmzV/Fx3HlYUwkITTJY1cp1rv2k/gQB60UnN9
thnu7aESd/ssLrf6mslaXybevYDmGbF3RdOzqbokEsZAoF06q87WzrrGfmKp2cdlQK7PZnUid6Vg
T/eghsR6SOcy8AYPuEvH5VFnI3cr6rmnpWaqT7Bb/xW34yGeXfuHLSihVWLyeNlCcukjCQJeRhE0
fV7/zrdNYebcDdxGIZladYSK2wkqAziyXXClGm7iQIxYLKp0V7uQE0PozewXT9PUfyW59rUWYBpU
0shTCfQAUfeHjifq27OJkfhMmA3/cpv5TSFdZKOxJ9nV/NX7wB68xXRfvKrlaVlo2QOTk/SUuyYi
OC2JxGCtt7izRejnDT4mSAYBj0tuzLF9s4gd0OAdw4FK/mDTbJ6h36DBKsUp93T96DoWft2+c6+i
EV9sDvZDvMhn8FGk0PfFiCQeVSkCd6Lb0pQhYq3ee6V/qYGoLGt8EKP0vxu36Xec5ghZlcH4rba1
cK6c6mpkrXNRuo0Eo548Vvo8WueRHHALeSWUL0eibRn8HwU7sI8qrx3gErC40/WBaokp1NwyXy/8
7giTGiG+67G378vh5jB8DPNyst4BOf7Sqt7+w7sJSyW2z21v6rCC2hdwsMWho1i+2MTi5RrFfIqd
eq8bZXXWXRJN5i3R5N/Lfx/SEwETnlZkXZkOTKuC8RJjkyBRCaF4MRuvSUG6Zz5pzwZWy9d4LD/r
EUfCv4+MMoepqmaW4Xn8WiONemXetkamULh8tg/jEZ8BNb3DfosPKxDdEifPLe3iGxpq4kLIAT44
KEx0zrXH/164ZgnSNihQNTZP/35/Fuv//waROu3DqL16mR+17YwbrfmEl8exm+b8juJiruylOrHF
+alZPZ7E1RfENyX11SxFda22XzUdFlpR2PGuWGu1NyYGGM2sb9GrufAvIiPIY7FnFKvbh8OYxJjb
Uv6YBaF/QS7FuTNXx39/2m1/mm3Wk2nCcWPZuUtq4JhnQQ5QYEOGPK3utq1Nxq95GP2zt/i/KCHT
Cz7AAKUGYvbZto7aiWBVGtlI+N2LhYJlYiW5M2L9b0yWPelxXwX39w5kRji1qruyKts6RDb7xX4t
Ia9IG79ZPSv69/hMvu3O6JFhICJpomnOH/1FvWjWlN1mWPerXN49r0PknJA+DgH/qqXjRHxajr5Q
yE+haQ9WVRMUGlk4VQNUGXE4W8uZ5zuk/dxNQ30bQMQp4aLFNugqsjdD07fGhac2EAhYIsVl80sY
OpB2kxkbo8y6ekKAIPfQ62C9AX8qZxcDSvKmkpRlVKrdh/XW53ziXJBwX66cqeuwAJRBOj6nTH/j
yr/a/oWtKa5b0b52KgM2WLKEK6r2uzbpi/TF6445yRECPFQttWcxm6eBI9Rmyx00rPGwI8A4X405
hBD3qMfES5iOzrC7pitthitQ2iCXE7cg+ECoI3umr/Q/XX9TSpClwGOlw9DSOe3005+yEK74SIgk
aLdealxYVn1jsC2fWFU/Is2IPKM9kWZ8mtz6p5ngxxQtMhUWVDIoLNy3ib9n1VYHom6ywDTN+YBs
Uw/TSjADxRrUGAYaoKZ7LvEGqLFBfce3j1RYBENcXJ0tAs9e3m0FGixurOftOb5KSstYu2VFthwb
I2HaxRIAKYb/aLb6czdz1uoxYMwYQdkJBVKInnwLaZ7BPfmMKSXRH9Y8VOFC6KWvkLF5HOgDiHjg
e469Y2cjcVfvVUOqlyIAfVxp4rmdyQZqZMpG1n5THVmUzlgUeyII8dexMNAG62s1lwi52bJn7mwz
S0Wka/jcDDoQJHf05FWN3bEugHOTqfQys1aENsc/tdDxyaU4LwVM05KwWobaDCPG9Gg628Uki3cz
plRwaL4WHbJENUeaPt5zdt1i0s+DvTxUdf1A12/akk46L5JwpTbL5COm6t8L/WpmZN9WFj8KrWb2
kI+MbLrNH1dx3OvWj7m5Mt92w6GzFCV3jNSe96Tj1gs74gdZ3O5kwyI8q91DakxEgY0MRbPUVGGc
CVKauN3xIrFhGnEgsl/Wa+0TyGE4xm3KpWueULPQIbM60aoiRIWkdmN7NMSA+b+zlmA2mPJY1wlR
L6nz/Wu5gr1cVkogZaYHJvAnkPB01n3Sh8Z2VABhwOMw9xfbEXFA01oi4zX+XX5hMTHK87ZaBSHG
AWPenkiTYud0koyzkEVdEbRSOBG93roFuFSN8SPTxZNKcLA2OEp2s1xORoPkbSykCcR9ZxJuJ0kL
ZKuc57u+aP9Wrs98sb862fIiLEZBQmpvuSp+sXPKTiOy6n+1M+j7kpwgGO4y/UNCJkPJfPqQU0b9
tsa8mfnjLGp1nqYUlwtGih3S8ifyukUkewcJ+fbSIx/ZQxSqd/7spAAF/bdeVayjso6Ow8RgUBEi
DBaxzHOXB458Il4Eg6b7bWJInCs2Jk09rQeqBrh8q8r3io1IqZsY0gX6EE32wdK2KLJKmgnD6CLH
x5LmATbdESShQsuZDt1i/lg85CCWzqCV6nQInRWQvS3V12hk0xkj7d+azbhVtONlydaPNh4+Wbju
PeHPB5Rp+Z7bvIC3NKHMMT81rY0cSIADuLLdWg089WNyJ6qczHfT7i/esF4Ng4xNTh32XN1dI1l0
V7kD6xM3P5Ju7gTWG53ISLrBSjjY8jRg2NFrxj5MDIeQ1YUuO/MBqx0wyeyEFRFel1b80adlOOTg
33Bg/2DG/Nr54Gb4UcAnVDMt9OT5O7mt8fHCpaypmpPLlxTqwjf3qOCHHQ0SS7gUqGPSGvrRm+l5
lFcfS737KHU7D6ilKBaZujX5Cc0rEpECCGbnEg487SccZgFZkCTgGjzR584K3Di7aTOqvxrO5X5B
GsF1FJTCozhJELvoaI3nYghTrv69nq6sM3CcDUx1OtnsMk1vT+bMz2SDWo5sCZnS1EsB2QyG3c4h
Oi3RzHD1pyKsBvMdvyXbB5J9MrRJ+sp2eVqeIVT9Ap7QBSMZYAEdGsus+Rntz2UsEOL1bhzNBD1z
l3E66i1D2x5hvHopoMHB2dckT2eeEYZp/iIk9sLOHeRlxxffDSx5Y2R4wHC5HXkvCTmAnIo4zCHc
njTy3QCRKyrHYSVcTw+63BxCK+uobEdIvCbHHnVguzM97SMeFHKOioIYVtbzilIaotegDkZfO/Tu
cBLMtPmb8SWfWewzgihfRjMOrNI9JiyJo9pYzroPv2weVpwmUmXEnVUna6LYQlFBuGzWHrMCsWjM
SYq7dJ+0EIxzUvIOBEY8kTA/HmDvoffZr5XxpxsRUBHdS2B9F/RprwGsta84odHXzHZ5WYE/sJto
Th6hCYfEEYwUToZDCcdxCWkv5W1Z922a3pyZ7zNr8oXbuY001/yl0PNhGy3IX9GTgzEjA3TK54pi
9wgSgZRVfpYJwbR7tH6oPXajIkCkVOroKW9F1Kf6qPjiFH9OEkn/he6FuA36qMR/EXpfPPSF+pF5
fXF2u2arkK6Dp87CYZ5u2tVbJ6dnuSwFXVn/NoKLyw2b/XZrc7hUxa4XI9mHsgtLwN560We3ntQt
1fZPaVlR4I6VF602ThJtawKcFOCe0st9ua6/Kn6k1OI8bCYDfblXoEqpWsTZVXbAQpsF/I8fzDp7
evC4hEqTMNugiaIiqJGL7cpxZWxIV9tbLwvxfEFtG7/ieIhMx2o4Px5m5J37Ai0nXsBDDLX6UDwa
BK2gGKe/NryJoEPg2ZYWB7q37PWl2wR797LJ1cGDhxHSdt3B76HyF+c6IcgwJgNFrXN8ZhjJ+M/E
wlUIrA4VY/AX4R4WRZVooa8KhxTYrXaqHIvdo9V5bABm+MNmF3VZURxHo3ppMvFbDPa/dIr8KGFC
MAYmJKuLzM6bjhZeN3TVIfDletdvlbTrHOw+zk+NSrhd1d9Wx1YjVEOv1uA2Fe+5hb8KA0jEjlid
5OD6ASEbHLdCMSX2+wht7BfhITr1kMt8dpF39GaCm5qZN1y/Fvochq3cbk+5lQZr0/8my+JFd7Ix
4psNahMGeRN/m5PWHjmsI5DQ/oHejHlN9rus+1uO33FnuVO9aysbGzus3MUj/nFdayYIzcJkH5d1
qLwfLBx/1v3vGaTpHoPna9O4l6FuWDNzTI5rAzYxIUcz6Ya7q5yViMlPttuRBiAQvav10yUqbN+t
uLETOcE+TYpnYoaQSlbCOHoOSr9l4razNcz6dG0o716yLK9P6ALCFhzKLk9q4I1YrDalPdKwSh26
dn0v5/wvtEtK+R+02KgARn3f9HJlMsxb3pCSyaJEEuDuT9iAtFtnKpZmcNYQJnCM2RRq55wpJvaj
k1hjujCHuyY339jPW7vUTn6LGQU40Eg2Oj3lMD7nk9lHNm3g2ci2LiFBROP/Ko0G4YTvv7oO41+D
/E5Gl8/GZP5Y+dagPeZUCXz7gEQjZ0mbF3x2XWAyR4scbKv6YjGlK1bvYGJvCGsvbJR+s6b8PS00
UIZDuHoxsyVrc/wZNFND1nER6EE9DE9FV/ZHYiq0bSKKgIFcaQRMCELlx6Iw5oKv4GTJdW0/tS4X
AEE1ipTvcYmde5nKDRYONUDwhWj3qnWcc1/HZYDgl3IxWRz0+1RVVcaJl6+SKhnkfVl3h7QoDcai
JPzKxrhPOv+1sWl9sfaRqmohIm3Zs+vPzOGai90IAmc8XFsL16yw2PT68KOZTAw1jwA4uupuzqxF
FtejgMU7CGtbf7Q144+pEArURHeES2lHc66hvEnk4+o7kkrSbgOtB5NjxAdNwlSvGwL1WJuJQK48
Lybep3zVvjPhb/I1iXiVwXRg8wQGoJ2j0evFtZJPBl7EY62JO/GCl6ooIlfY3xS0lMWMn0M9nS8D
8bFY+HTWn4CFI5SLf7XFqKO4ruTeAe/cKsVFpJGDu0mkMsP6VUDN7GbyiJRsmIAJ5zjQmUaG8r9M
vX1YBw3xxtjm0SoFafR6UoBTXR/RaoGfINz0ZvszYqLCbHfCRH2vJkm4Z6EHerf+lV7ihr4lTq7z
o+khWSrfY4rhlsRDOkRrSYzcnjl6R7irmLhWHJCaexGKCbwfO0V45zfZ2yU4H3MAL4aeQVsYwaCK
lYoxFuKX7Svr0Yc05DGyZ39GUW3o+YvlCBUyXHhm5Xrh/G8Old6y/EChDCykk69F399qwsQCKNna
Ubd5VrR59bA23Q7wxjVHYvmZNOja1qEPRjUm5xnOiOcWbMXGvjk4+nqaJEQIi/8QsEmCF57surTd
x44fuFT6gTkXqDRs5xUFTxnMRRxqVXOJRacdrYoZSYGLy64U0IWqRyvBnBeFS+lFquCzNJnzyQrx
0ZsUjV1uwSZtPYqw1AtVDy7eUZxPxIhUqHw2UREbb51nkCs9+y3WnvkCuv0KNYuVD1l4w5/EAPag
tX58mKr2aVqmj3TSb34SL0cxXAyMEFFpTRwDDrsesPhAyEeHxwuRSVk5DTdVji0OLKJQgTtQnlaz
OPEuDc2AHE7z16gq2ix0txGTi+2/SgcaYqR8SVIsL1Lzn3st/7sii5802mgLd1/QjFq0ev6CsNLx
9oaH+0jWjDnLUpwtMD+7VrhO0LAV3lkwwOoW5+l6REPM4r2gNOomhtMp7Vb/YdssKnz3CvrtpmwD
WZ1GgU8ek8Gs0xSmHlQ+EKo0WzWaDgxiY3ZblkXtt6lAXgJHcJvisx/a8pAZ8n0hePKYcukScTqE
RVW8mPT9LJabm+fNjFFhFYYM8Tvkb1uunTW9SszeBJLR7OQ62/Ra862dhBVQMnMB3rfcLZ2M6Xah
zHC0MQ+E2Z+9sosDY6Sf6DoT5eCSnI2hyJghI0JOBZUuP1+5MLTjqETjzsLJlNYpZyRlbxbPztIu
w2b6/PfR6mvzrczsKzLu+tldqi5sxKr2ORrllsl4VNgXNJVfufcyUAXeR39In9mE5CeOMxriBUBt
IpPhBBMvfTIbIs1RsL8DhNd3ujGLZ9WTakom5qPVI0Fy5nI+0OLFT8aMiVoTVEGD+jQachjmHiR+
5awPgiyIJ9+2cfWkxNYTkKjXmf/UYSh8GUoULjDzrcOSlu0un/9FWvG08fyMFc9A9rupD6+ZMYyv
TLxx7UM5Mlb9QgE2PXgiQzSVrzqKjc4DbIIpf1pcC7MHsjrZu3uHxdq+nyOivPDrtxQ1XdIPD/9e
dOgNESu4ib3PrXIn714qyEWqpddCVQgiIJGk55T7IRGv0l6fcH9qETNdcnaZw76pryIpy9vaTj1f
YBemPjwtBu7o4nIUiZipW3A9D2kOuqlL9T++MpY7QR9GFV9dSyKTygj40GY/eV8t+pEO5M7134f1
hKVrKpHe0Z6WB8/JASoOSHN0EBm7FscRV5nlkGFeEUzgv421dqzsmDQvbYJpP/b+g66sGziNBZ8r
0Q32or/Yw5qekDxT59KpWb5K3jXKfRpSnqe2RF039tpjUdTau3KST6ag5WM1tsxjssI61TqkOOjW
S27iSc3AKuBrQoBAJ2o+xz65sKkgxZKBjUbM5YPJbv4gS0ibTj6Jh9l7cOvMI0qQDwZdCqhsOWCu
RM8IpLHK29ihXKvmLUIisBa2YsSOeY9jvriPcBqfqf0knGSS9zRjOicz5SDDlWor0vondywfiWJk
CGnk/VNvFkhAKPnZdw1RDk6eUOhgmIFwZe3NwwrE3NOxQhe3mNdRPtgzSQ/UuY9l4SZHK8Np8e9X
yP7wvdgFgZR1UZRnT0CvwKhyQMm7XVxd+phtL83CzBP5AlAcG3Xj5Mr85d9LxYi8XNufCjfW2ffa
5Pnfi2Ilr8X+rVP8yCsALtHStcsd827U1GN+RNPP4Y/RueUEnju32rMIctZnsV0A6Qrgwx140nHI
9/eCrBc2ZOShk8IHgsoNejFUr/5sTc9lrgdiZkSLUV/1fXc3rNJ6Je7zqNeudsRgznyu98uXYaKv
4eBnH9KdDEuEsdP/MesSGqp7lFkCoLBktJyQB5Fghr2J1liuZYdfuZlQcaqOybQlzPMYZxMh3LhD
CK6Lch8j5QjggOVCwqw5hmWUG79kNrNpn+1LgpeA2zNscAEeK2v40Ki3EWaKx0GC1AM502oLbJya
kKf6lKPFj7uJlcgyYSrPuBXa4rOKxXSalmKPySSEO6NIM0TxlxpmUH+zg0NvZz9CBldHvZOHfJ6M
t1kezB6MYOlnP6vMNYJ1ZC/XlQkcN57bydgDSio/B9Lob2WzvrszaFOJ4YzBnI8pqotPW5dobkKa
glgKkSJcGyf0x+XE5HPJPONoJydMD9lFn86KQ/VI6iTaX2c6O7FOPYGW1nWbJ1HWbyjCiJ1yW3fv
pT5D8WneT9Bz+QxNfl4yswuGZAA3XJIGxcm/w5FKXuiHhaf2h6uehE/IaKHfY1qje5yZf2xuUzag
Lbm1cx5ZjfPdlRQNy0RBUw4Ubb4xnGN7gRXFQNWlMD6bLiNmbPE9WPc/BBZho6gZ/YwZub7NyI5X
6+HzoZjnl/9eqHC7LXbh3a10j3nbXO7x9JBHjg7u30u+/fuONQwj3+UyyabGegYCYbikvfjuDavf
19hnm5zMoQT8OIoMf+/2GBCczRCdZN2VRaJJtu0h7XrShRxvCWqnT0LI7V8q9ujZddwobczzAELu
maEY6DkT+aQZUw6oiekWmIghmBCyTgIncOf21mVcl1fyg+LIr0vUcBfgQwrq77I8VU35x8vVGsnZ
+JHDZsZwPu6z0fmuxfyrq3EdDNUnkYszeeWQ8BWFMG5LLPHEXauB+GVJ0xPHFxf8JqlFfys7ZUbV
2VG7nFajWdi3lA+oyP+SU711DemEy9WkbdVWxnMbG7dGrXKYWHBmi3C4kx0ykFgKkJog58O8tjr+
T+KYY3dG7yHME5PJdwzwROtWiEzc8kCtuK+H6duDjRFojsc+z4jWnpG8Vfcai+VNs5V80tFyKY+o
vmjKiUejvU2ZzQ5NtR9Kwux9x42GPsFw4Ir6rG90u5oWadjkar1dsCdQsj3khkGvWOrTre7sJTQU
sUVU5Bb5Ce6CCBL4AyHqfSmmoCjn1w5HBUew+aWjQLn6Lh1tqvV+WA/Vr6Td8uEHG4pCRgIKgh9U
3wZeVPyyKL5a0uP+LemtOijmJH8xHPMLSu4ZDNLRqKx92kLx7nT/WvsxT1+cS3vdf0Im90yv0Ala
UHSRbE4zLlFyMBmEGIJvZ3pgzXBPzMXYmXrxWjKCGXsvY0q96IGTlH+5Uu5NU9/NleNDJ1tztJjS
zv570alt1GAzkI2wf+Vh2bOU8FV3AQn1x8Z+t2k4vnAmvjhbAmfuLdYpLTraH+Lrs8ZNH2PbTQPA
AzgLe6kgac4rhEUEf8h2fOZw6pkGmTclRqDFXRa0U8zErfuTj34R5ptO6t9LrJRFZBjR0E7rIz48
eGVhnrVi0BGH1i+YnJyzhfEjjM3+XpF22+kAaB0618NciqPXMkJAA/tQTj1XO0P3Xa66/rj+dGe/
OkhD4UFjM200X42dz2fMJiwBdP1K04YQyFZR4s3xA746gmaW8QIZ0o3whKLVG110dC9WPBCSM9tf
uWv/dRM6yQD2woW5bv7YOboZleacsizreVPnD4Jnrj0jgqhKxHhj2PBeI4E6gOxOw7VL1jdpWTae
dEae1Lw/dbc1jmnOyprH7mRjpYknNsTF8DZ5yB2zxB0pdMbbZFqoxxLL2yGzbdPx2K+JCoBnMA/V
+pwxGp/H56IyybS6CItVAZN4NBjbQimp92hyrZOdUyIV5ovDxnu3CLJwEJsfkeN7ASoiLqoei2l9
zNMJqmjNDksC/w43+JvUnOma2gSI8zC3UlJj4xiUzYyCF4ld8rT6bP9wNZ/duv8SIL12VTVOWx/O
OS/IRNkcXWQJ27uu6b1wNJHCmwZ7djsjSM6vaHWHdFpOyJuOg7BeCCyv9rrn0BO4776Jqt6MoWrm
LULpzH/WAVJKnyK0GI3pFYroHIF2Para/Kwd49MFKaYaCF2YGvYEFDPJaRnsdnn8Iy/xHS06Vqli
rMN0Nh61yVG7xk2e4BH/FsuKidRusUI7NMv6/F5iCL/M5XRmqI62jg1C4Y0/koksAGU4ww/bbY6+
9PqjVK4XFbXAmUltwAK8PGqyDQcPIeNEIX9uWn0/TMMHQqbhtcbv/xQX9p4hs3bSkIYx/uIcd+oy
O3L+jbtCd3GJ6sa5rlI7Iua3BPfukpVlq+VAUfaSsZ9HGIxcX7mFBewzpQzP3Gd/JPZoBFKMghqt
gPE2jsnvHHH+02zP8b6R2sEhI/sUz4tLTuAHostsb1fsWvTYzHBmFQ+uqesvSFv3Y7KIfZ4NZ9du
NVZr6Ofc2vyL7SEAG1buoFhM+4IlNQHZn0o6ak+3/s5IUJ4Gti7BpBXPeDAoolPvqHpoBhaOKVpB
TRBf1+hBUpS/Uwx8UMiQnBh1gn2Ihod4oe+4yUbIA6hBpjljuduhDVqc4g3QIbsXNSIyS8YHxkEJ
CmSorb4D7Xtq7gx3xDHJ5++yTGlZOn2I9B4sgQBQ5royDrDQV3TbLPMTR3vpMjwoq//gr84fZ/V/
LW1Ppz+SeC1MxXp+Jcccq1X+vqLxGRZ1VzRJZWMDqm9w63m2/mFCPTkIGBiCvR0zWMzDvSGpG3qW
4HX/bZb5LxyE5tXmMw45/RWZ6c+tPrRMgmkk694+xDXDQjyY6PfLEp03CnCbEsmIHzkJT30vf84a
MBkk4mgkbO9n2i3vRdbc7Nq4N2YRH8uaJ2yzOiFd+k3H+r1LzeHLQg0dru1dzPUYCqukMczt+FjN
C8uLZWc2qxV6EG1Y+2cvps5yqpAeKWYNSwkrCdh+lZG58Tn7yjl7WH95JOU+78+Dkxp+qLnEVdnU
scvM1QDfLOqnDM1/hkYZkuxmVjKZKBs/JY45aLL9p1XhlsdXtdPTODuA7MUJQ5CV4zkhTirFM5Ah
mWjjg+URgiVJsxdeSn8b54HFpa4vfB5v8mxWngnmKvrozWrhJFYS5doIz8K7Fk42REWM5YqL7bNA
qbUO3lcMRGdfa9XjWiO/WFF7YqkKTYtRwUx4G0YxAbCZZyKLOKt9TFPn0cTWFuLBfnVmQZZf3lVE
noe8m3iNWrsJR+HK0GVg505st/Mxl5eSwUKzGnewMOPRbTjT0bG12HTNH/jLzduAyoGYzy/fB++V
byQqXI9tbLyYaF+n72ltvm1oyZO0sP017u+aSUvc6t2OqA5UDzbBhEJctXp9WIhgMwoWYwC3gWo+
jO63aMvqEHfOt51ZT+n8NNnbSFY2QCtGk/esfXay9HchnRa5+4ueVfhQqukLXMbySzZsVku0n1V2
JeHXOdkrDyF0Bvag+ad2MoFfNUgLCCKQeJ1XH79fwYS7gIdiKxGmmRZkCZkoKVyqQLZxF7ikCZhC
u3bo9HKTHilPSWLFYYFPMs1YutakVbJPyUO/3XaUkirPgDW6i/GPW0vU57PcI9OK4m6AOSPXIpx4
CmNYZK5QVc5MyUiOUNX0F7wwrBvBoyK72hdN/e3BjrmbGY5WoIIbYgbPM34DVprpDROqfE6g2LIx
LN11OK6D+9NK/OJBIGzHV7w8xnISYWWuv3M/WQMYhz/n314PIlbf6D8p8B8PIiXeNyzAxVD8gJre
ok38NgZJDtdG014MJ0qy5uCrs0FPE6XF+GCSGulTh/lo7zD3sL8nMeNse/Lcx3QRq82To86PZEP9
MFYFdFJrbs0gcfJDn+jd+oWyDuYNFFTH3eT9s/tnWgAULXECtuOznZEl9LV5n8qpDZdOPYrZ0JGX
YuLUV0bf7qoRzjsPe1N5cm9INvqVkQPpmZbyOCZ09Aus+p2IPdyXjcZplfDRMPKQA33rlhArdFuK
cE5aCrZt6JOKH1B2T51TXCDCEIiLftRZCoSVbRIA/b9nUIR+elDPpFu+EfPzFyiJx6M1N5BgUZ6P
KaLh+k9n5VBLjBeRK54yjKs1HNuFvpYRMZ8cDI4Fkt9yH3IcljBXtDo0Vp6UBpSyCXBRORuBzeIv
LSfjnMasV3SUIGsutB08IIqWsfxuRnN7VFkTu0dMAkM6xxy5lo/KGOPi3A+PjCD8oMjI2DX79poP
zQPbjb8j0Em0ByghYHS/s9qWAMjGyB3ZQPHQBiq+/crvhubAfPpFL+dxtzTqzww1ijQ7nLhayyFu
erA+5/fe0kx+rh4hzuRzz60Se1nCB4q5fpPETaO6vrcJ7jlIerdxLFg55NXvXKmfbcetQ6hXDGyE
agEHfBNSckdFmz4N6+S8ddx81mweGvhfyZD9HtDLshYGesW4j2dW2DJTPPST7I+LF7NYbNgCExSH
saHhnlEooAGsnhqt8sIk+5npRo4jyMCQQ/1bqWXfA5+/w5FBki/rfaUJEFn+m371i5gcVxsqmpaN
9eNo+luR4JwRA6ljmrL8bUqJJAehVplX+2pmOGbbjIVbx3/A7FMfx4FEJQ8XGN4lTOZleZpYdhW9
4puxn1AgF4eYCUMMuct24+cGOxR3cn3QV/MInd7aNbydLOeQ8sUYB9m/2M6OBv4py1jSl1XklohR
sMHpO2kaGXUd1Xa51oTsLRXtmV79xczND2DRccpW9G7K1rlk71omX9a8+4OHIMom80sk6rxBJfoe
w7xU+W0e5h6Q7JzfZRfTMzbyUS70sdVANhDC99dk8c+QAZBHX6b1NAslD1xHy070WdQ45LenPoZP
ECyvjuwIE+5y1j/7BdnwoaZZ9C3zwyUziVH8jKZz0CjeRNzs1gWXhpNk7UE4OOEH37ku0JAED/mr
5baAHeT6pbL00XNgVqSe+6ppDfoV3dgcOp8cL59iah6WbgnzBmfp5LGXAhp/dtb8waldAUe5OeRF
c4HbK3721l9G+CiHGkcEtsaUkGJEMEW2MATF8tFt9OzD77TyItkPTThTCcFeqnNnQ09tx+5M4FcC
Wgs2P3LmMWqt7H3hjfLK4fcg6jZacs1l2+Xf8SmPzA2di7TwI+D+mQ6T3jwvJf80R/ZNIoPNrsdf
r0jjBc92zN9/h4plf5IsBKQ6HjgLcVV1ySQ4BhRis6DaYqVf4C3b11S2Z9OEBJuxjbSJ9M2yRmdy
wvihGNqjn1T0hRxNRczNwxWEsqywckoTSxLADp2jnOKPtuBNnoG8Zvo5W1e8t658nReDNhGDddAv
/FBWi8Olwj1XaGW992PjF0vcp4y79dWJIcvVpXYf0+6hUZr7WK0E/kwND+tV93C19qm7Yzbv3mOD
UiW2o2JtiQDXCL7oK/MbTgCXr+1W7wUpPIFeij+DrG3mMBJb3TZfjkdKK54H/+PuTJYbV9Ir/CoO
rw0biRkLe8EBJEBSFDVLG4SmwjwDieHp/aHdHfbtR3BEd0VXl+4tiSQy/+Gc7+gNfdcgC8DRZlWd
y1lFL4S9gHAQPqz5PB3qKfcdh33dwNAJBykLJ0zxH/OMPbeZYNXmbX3XwyHagfoOylY1Dgn2qXyM
+j1kgf2AZnQnVqe4orcnJ79p6Oa3QlJBdMZCkEWEm2+KkoKNoSIerQRII/hBkVPPqfgURqV7zV1U
dEnnquhZyreRlWZGmiGFOFx1x3Q3KjSrbAzfCaNm0V+g1UPbs3dKvTpg95gQ2fFAWY6oX5Fgf8kU
zcDoWBgDelJAqkR/UgsLmUWonKzOMh5Nhq47PcJpE67O6kFHy9wOaupLiZ2TjD/VR4bzq3fA0sjM
4TlDW3awnNE4OF3ybFLdAiAyumM4OPlZTOGaUOIQaeymv3lsT0GjTb9ZyqcxtIvkQlijioFm2YcD
iBehha1XtJXhmeCZWYCAA3eNOn0Ay8hTJUieEOBADXWLKmTwVQYMsG4kzU4hVkV621FboEk1lrn8
aHTjzxha+qmwzAlMVvbMpmM4jkrdHg0aUFYJMphStIVIJEtXZQNpjskGPoCZpR/OYn9m+m85fuLB
eS6TdHpntMLUjrcb9jfxMqUKMz7KMUzkJ2DGnEbwjYmcEHdDWhK+i/wcXfriFeR8HHpFq31tUJ97
WX2ntHEQZsvXYlAsJmucfW1LtmjFEUMNddZyvbpGNuXbtAzKuWeDxh1MvWZZTvKcNj8oeyTzhUrd
J1Nh7bUcaDv/TwWeGn1GlvqqYRAtUIqb2tT5pUvwA7btnDw4aLmbDgVdlPiuy0llw8gj5gYeDfCt
V6VfZZsmBwMap8coEwxB/2QNA9rJSpvjYtSvISzTTT90ZKKacDhUN26uYQV9w6GjuYbQQ/arfprd
MFvQvkyPnYbcIDcR0MKCnXYNkoeT4xyyiQ9WKaz4Drb04I91GaGPBEfCp1gyi/LCL01fXuIEKrtp
YgvOXTdk9ti2Wz2pk0M2dJ4NZbZnGsiEF9qSFpG5u20iyoSrayNypu/F6J/h+2QaEmEuyxlCGhO+
vKzfcCvV5Kh00229Hm8ynb/jqTECWA9KwB73uyqdmjVfEXuu3l4siDsnF44UpgFxh3hbv8Vx/QBt
UdmVkgwBBoQK6yjZHAdX+2iosU4zyD0enY+R6J6DLp3hhohHBMtS/uAePOIqdtg/yAfhjgOfgi/d
cr7t1Fg8bMYRIk/db+2M2INwrao666SQP7rVTVJiq1kX9+CkZgZa90SHk6gjDHU3wJvpTMyS66cb
pU88P7VlJgiDnXbTZGEGb20PcwGy01INGV+f+DcyhYEGz7yN/X4ghmEO4Iqx+JfJsNeqWe7hxVAC
OvHgLfb87gA3PSlmsa9V3OdM3852n8Z3GbLseqjmk2oA0xxTLZgHDK8hSuRtP04OE2qd9WkbvbUq
QnEJzffODu2OLGpnQUFcv6U5u7yun+A6pCiFyTTAQ6SZu8U5U7TJrUys5zRJCpwy1Pgr07xXHCNo
y+84bwqyMvhF2JkWuAtGVuBGaULbQLjFxB6JVrkzaMIVgcctrlCRtNK+9t1MF13AtuQkLR7jQR/8
yLouKfVUZtbunaxmouds8V6AyPdAbjoHMBTR3lmPZk3zVSaH7/ymV7sCxWtlnOx32LZWULvI5KvF
9d1+PgwyvB9DuAjAspGQ5ehfOxZpUM6QB1kmp0oUPSNBDr0RN4Pdac6pUA2UaSlDBMqh8qwsQVYZ
q8CJLnyKnrrQJFANqP6ZHIntADLkalm0jIS3M62r1LelY0o5a9kuiY1L1mIMLqg+77q6eGUyQRBH
VqP+rf/QywY9pCeUL7oAtaSyBTGIfLAbr7JD42zGsYmEct3M2u1pUlsHK4tjkYpNfZx21bNL+DSV
JmsOxzV9fbyaqWHAPvFio2kOKqGfRsygzdYE6CqilDvJzDabiFUxaGSWLt07JKowfiqejEHHVVrm
vCV52vsKr0Cz8lmjFfqaGSmRVPOVzLDIA1y6ZxwLYgDa7rYwDR8aLvCOmZeHzdAmy2RxdEFXgR8M
TyJv0i3DuxIgQgotTrF8KxReoSNrZKz6JSz9MVGM9tAO+LTxd+KhYc4yh8K3JpsSsKgflIpO11VL
QiWSMTprJHg0PXd3he9xxzyoHRi4K/Fy6GuDsqnADtRBGojRyFMjNHuph78YRY7K0C7ehDSs5lvY
jXRPG0klhGauqu03LI1nRF2r/IGBYhlVxyi0+S7ycfUxE3V2Vmpk/mAQSSgvy5ckUZPDmFXr9Ife
wcG1t40q90VtABupqy5g8icwNL6IPOjKSSBia1s1oX0k6M4zIeOCg6QxtOgitSw+l7n6Ns9rtL1j
/xkn9y4lTCOwkvAJ3g8/VuRcU7V6T11tTfLBopChaN9PzltOKBRi2q2IwTdV2XgYAEynPbJFAf0U
pWu0t1IVhoJTQ57HJAhmGGJGpbPOIS/a2rTEU7PGG6pzHL92eqTR/WfD0bTmyzLwlJP8CDFkaA/R
lD92aSFoDCN7N+EFyuCD3Li31kUQ0eJYGHDqWHukikNgqOEfTRBvNJhnPGuhF6W83ABzPbuPP0hb
fqlZIcZu31yzgS6rClvNFyK2vdEYLcyhA/mqDLHRz0NEVPs2YdnCLC0mRYm1+iYcQGjMNQ+06fSf
ERIJZkRkxxGQd2mhxdugqVy8u7dVKbizFX/OnORgKapKLEmFy599yaaynzLEIZuy7X+nEhEUguGd
tlBwjmP2WKxQ4mz9pWvgQsCMoPqtRXNYIZTAVhq/M+OAkaI4o+8Hg1tTEyKNOLeRbd8ptG18jFC4
xwEuOsgu4ioiLfNZMtT4biyKBwafV6gCRA3lubLVJIuHHnc+g7fODlTR1EctCVkVcdpk37XKkUmD
sc8K3s9hYl2BKe2WiYeExQmTe+7+yZrluVcolsui54TnBcJ6hFYRhhzqtXiUvlrApM3KBONvluDH
CJMhyFt1CFortQ/UAj5fFZLQN42kLi3hQXXTEzyWebdQ+bKy6nGzS4kCmqFxrNe/SgXYDjr1HIDI
h1y+/sJ8PtsjX2ezPRmfkaIGoTq+OSMvijmz7Im4xfq0DvSqQtSeJE+TOTPUDamLgeTg5FkZOWPk
MNyEM+SAx3fqX22AFkgXwe264HUozUm9RSrDllmLXpx+2jedIQLTyoqDgVOGey/LvUlFTmijdCN5
VfcjqTlHpII7OpkVFcG4UI0wWQ3dGkk6LyWiV+z2oicjTp9CF734PMjgf/7nEOnIt8qU4SAPnVeD
XcGWeCtcJvmtDo0rjdHKqpk7BS2p8Rtovu6OJVwfAB1sd5D8F4aJoROYjSr2/xbN+O0xaMMK7bI7
Z1gU9O9j5kulmN4QpTLf7qynCp3vHcuefjMgoH/rm5D5MGFSx7/9VjYLDVV1p+g97gWl1I9Kqd21
cl6OxNxbIBQSBZj5P35JTaUFSWOVezhn//cP/vYlGhPG3YxZYxnBxrOhPllikNd5BevD2eMdx9p2
/NsfurTw/xN++/fA8L+HSv9Tfvk//fa/yDLnP/+cQf6XcPP/f3HmLuHa//F/49L/EmfOC1dF5V+z
zNd/4vez6//zXzXj34Vh2rivTXilJk3nP7LMBX+iaa7jkqxmGuzjiOj+e5a5aRCAbrkmyaMOqeXC
Iaj271HmhvvvqqqpwnZtw8GPyj/1j+/sL+/g/wbU/0s5FPdVUvbdf/4r2pm/ZkPbquEYmiNsUzUN
xzL0f040tgXloOWAmkvC/qqQYZu1NZo09dSKR+CJxdZQsP2gBy9H22ORHqw2fUFag63DXwUWN7Q/
fTrsdD3zM7Z7lL8bTIQEI09HCwWk5LIDoTDd8sRPHFbsHeIUgoLUVt1mxbGk+pyXDzjYhCuFFprr
HFiz7D0Ds8GQY4nGTtT0ULIJQRvACMzaZ/Em+oWds0I37wDx+iYihtlfSCWBEm1+wTaCiLM7Z9Lv
+Bv0ZAcEYSsH4M3Fx9TTSIG1deqHunnFdf3wUURP9cwYcQJs/kiGAVpgnZPcdnO8nciHnFvZ3bFd
sJhzMwFSunErtBbnF1ia9qLUN7QQSM13ir2zTWDGykeZX9wVVLAG0MGLLxGFVPZbzb8UaZ+0HlyG
QvouqT8rAbSHfo7ldZhgwOkA3mw19HUhPbejVpshvrTKoXECnfKyyf1Ofc/sU4rwULQP9cK8Ec+k
xAuiGYEUf2gaegR7dT39yhZFuqI/DJkZGDGdQbtnggPn6sxgGtMQWjGWZku5LynSU2Mgo42cJIAv
gjfNFFu1h2Fv8DPCbTsU+mvZ2pQiuJG7rU1uJj3jiHHS8XrWEZqNzkBuMuM1Kb5dnRpeBiZA4sTF
fQhrsVDGa6PgGUYBodvsF9PNanTsJ9dfQIZ2mOo0JkwR7KASxiF7uJXvsweifNG0GwIL3oQJjdSu
RX+QGqqPTYBXlwsclXjlpDvJRucR9BAKOof8gGgLAuxi4IkohyXQ2Sup4cWxMDSRPVosO2nKi0vM
jIWrfNTYG4UsvzFQINvtGnA42RllTQ/EK/WRgSNheUJGOem4Tcx7zKS3Rb+62D0RhiNG56UarkQ1
Oam8X5AhxgD3R8ZWS0OsZrQxCeHGmEW9rhBWu/h1W/1IAB82mbboYF/S8BYn1I9e2/pKf9CdD8ZU
hZMEEiAESZSbnEdkTFkYS5dZT7+f1NKbNefQMa6v82eSRQJow0Axpz3NBnUHU0tKlMpVTioI3RIi
EVlnmzht9yXmjhbKm5Ic2zq+11nfCkILBmvaoWbCTJxts+jT1g/kNnRU+fLSq7vGeUmhkxl1kW7g
vRyRai/Vy2JBhcbeS+VClxdCEpm2GiBrbVV4V8if3eKUM+/KtU88ELr23CBmmef7scXX3GVeQxgg
+awnNKgE22wtgYmli9kQ6p23tAigyVJwj4kOU78GqjiOT2P/o3drcT8dZfLq4BIzJkgmcXao7PZV
QaVVSGRiahDXYq9M16T8NNzyrDZPQ3dA3rZJWEAubb6V3fiRZkFff8fLl014MwAtyiw+eu4Xs4tl
zh8ke4LZGLcEl21qXm+reg4TFgGQuMBOkqE5e5lqB1n0aOIGpDz2CFPex6aG2JHI0dSAgKBcZ4Hg
NnN4C1oQIckhKf5ITiIbo7neBuqU7ctC8/Ta9LP6q7PX/HNmRQaifZZNpnCDSD6Phgy0uN+p2i2l
IHbR6VqxNy1ivwx46cw8II8XQ1dzwE50oSz1VBRCRtb6CVamRTm1WoSYI6HcmhImj+3ylRYDMX1v
C73Nue1Qc7Lb/GRtifFi3e+yJ+9RGu4xupUAXHCJyT4bPG3B9WNbsHg7HbURu24WK1SBGHaiXVF3
wSJsfDBjcccO5WmcgKSIUGdzVoF9azMfJzgLk9XzsCw/BrLpjTZbE+mfSnupAqg8NE6O9qY2ybdM
AJqZiuNF7mQHmpm8aITvHNJI+XZj62SbUR4A+zl1VvhcmFl7KG027Fabm8jAyXqShT8rj3MGUSPv
XLl3dHDOuMdw2BGhXjvKzuhAL9CubtHts0p3hl/RLbA4mXJuazOb/Mx1oIS7yWPG1QXSmOeD8N+w
k9Yb3l+M4UzGyz5+R4W1pnYh9DYrqJ3UnUeOdrRmhI+uXJHm3sCuEUvY/C4C3zycBr/ZJEkOf3uA
mcAMDfgBgSlyIdKL+fy0MW4argrmQTu3qIK4ZJdt97B3Wzq7uEn+dCgkGPzuXRVp0pQzdG4QsND1
EzS/aWrsUTPqf2VGktPMCQvL/tCZr334PgnImMDM8bLm90aI8qAyAGO7U/sz723yY/ZLnN4vM3vI
fHYLv5ejH6OixuPdfGtJfxtn4yvGQYmbgRscet9wGICkIyOaBsyb6u8kuPUaSII1iQ8h4va+7+w9
ixtEOOvYmnymxv7D4dZsLNE6PuIkzrd4fMiTxn4Y2vzOFRz2bJA25MgPVzj88qB3l5xglkOiwaDP
CyKxqjn0jGQZ9jA1nhGINEFuz4QVjV/aDCO9XqDcC4ltRhKv2BdP3ciEdf1ksOaXNFd1X2DT1p4X
FZcpGSIPcfvWTylPgMuQPKGZQb9JPApy1iMZUlcTUCj2o/i1KXr6BSwEcln6A6Ab5xnZtsOMiufD
bUl6EHoQx+pwWvFl3uhoL3Sa8SVN7PAYArYiGOO7IcEr0PCRdbw4GxKp0wAelBq1gHez9oV1S36J
G/E6gpXdKW5IzSAKH4E96FlWsXBAQhKdt7Em+91oGewWEF5xGd6FRoS2cknNO8awbe8IjJgUSO5U
fJqowLeOU/2YDZiQkShoYnW4KsDHtaYb7cu4Ous6W1KLpNN9nzGsUgsMwFFmHi2WXJtE53pJ0mXb
8Zny3dx6NOIQTXmrOge1Me5G5jyaOjLVZCu46zu4aKMTm4E56zRvPS4pox6PU0jU3zBxH/NleIPb
RJ7DNHqxbMCY/dlpbRTVpdV7Cz6P2klxqvDF3KiO9EhSRQ66yktFQwqhw/w9tX/cRXs0RhVaAQ6m
rSX7s0mr5XUu8Z8pcUKyanyyKj14U09Z6n5iKb/TDHlQWv0ezsVO79PKExpW0qPRBQ7L9JFSsK4m
9hhUa1pFLcSM+Ji2Z2bOeD4OUwrhs522uYLVLtnRAjMMYGng5fg/CODwRf+5IAMUJ2u4km29hbaN
8oQDbbR3UdVcjTzI449YfFvVSRe/unvFEdZSNOT8BCy9neIRNZ5HR3FtO40fkhwWn/WiqypYJ/9Y
6ZpciWi14DmJ4ccQx4tj27pHwdDP0a6uSbCuSBgi/sZ5DBGxjmz/VDwIvTA+ZxP+fcQQQDcJtMMw
UIbHGf11QWZpn3yUffHJOg7DLR/eDCeysYmU3hOSldQIwEO8tsn7jKe84N2Tw6ZdTuBtV/TzVlbR
KWseKKHtsX2tqF17FjyK9VE3E5aKu0aA8kYFet/V2ZPVLxgzEA4Wgd5Y+0G+M5Qlb/06IaPswNPm
EO75tpx02egxghLeduKLFglqfojvsQ97FizDbozPNhqiqgvE8oC/czPa2t5Q1JOh0htXT4ZgkWq6
7v0cIdo02OILonvcfde8u4gvVPSoqNp2rgkX3w1UXEhSznfowTaJOHcF3GkebGqf6lCjEFLNN0Kl
txPlBNKAFjj2wnADThYhSh5pIkbd3ycATgXPUOkuO7BVcV9viwUXV32UxHtHtq/FXzG2FIOfrGXo
Tl8x0dGrfKgkOAv1pmbow2D0s1XdtdZ3nHn6MO3Z/+9yBDhpccEtuFumn6wj6jaj4SINKR5+B7UG
6kKTRL7xxC1mIaLCu0iaQNqeouhTtrC67lVktSTY2flF5pDfwA4xm82sV/JPsQU3022JH4YR8cvw
rGhocYXJKfcSWso2ouLHB7onyY7NxfrACD8HzOkAgFiSKzwSuK7yrmszBGZMee19ZjvkQsz0VXm9
UQHBkybA+gqGrmGj10rXeCx3w728S40VB0VGcAjkDAeGXfnNHN8nzEjTiO9CMylTrX1PMCilSyJ8
aZGOo99F5r2o7muD2065J9vCMe4lo8nKJsfTDZpRnHG5aCDuSMX1VP3gFjpmuzQYJ2MncVd3GWKW
8cdKziHbo6K9OcgcSdxihvWBLYBB48DKYPSSpqPqRX63lB4KaSSnIYHJNb7a+dGq76QxBSt8Sovt
Y9nV+1Qv2X7gHOymXW1o2965DNXw6ijVQZ9OuoJNIvUaRPlT/8btRZjesk2t+wyz4rxKLnx874Dp
rCBX9UDVLjyMKeE+mWzZEBLVAbM7Kd7m8k4IhMwIwuxbMrA9rAjxij6IHPSb0TzVwF1TvASwk62r
3gJK0lRG3fYzW8BtT9wDyYZ+o8XELfGpBYnc5W9mK58Ng7vBJgVmvq6LiZn4Al2Lr2UNrJT2ItNZ
KxneoF6ihoZwpM5dUGkjaXKOiZRPmv20JjTo8bhnU7DBSq1j6lIYayGfhPJqEMMbkM311GEdz1PW
nwbdaDlhDU/2SJMee8V4CkNxSJavqTHvNDp4coOZ+c0YOsrpZPOt6uIl5JQwYjhLPQxAwDV7YR0z
RhIT8rNpYkkEcE8+zIDtJGzBbtxDhOep7sJdTAc7uqAWoOyVjCDC5FgLJCuo95GjNRszj6+RDirS
Ke4n4OdhDOW4upbF+8hu1opqX+EZaCLtWozpV5VwtAtssnNkn5uyOEFU5vAS6TXSHhtnOdrxgIj/
TPLZjvUk3cRzDTtaIVRwNs2zhgSuPbjGEthQEeHHbt1C2a6mO/xUtJDVI8eCpzTdY7lA2mQxUnQF
XpL8RY0j37DaW83FrDvNmRgvaJIvMxMFAkcwvO8aLC/mg2k/IeGGWAvYDs38apN+c9PolMftdcg8
W1e3nVUfQrapLuioutJutnoWiHjUGW+qQAma2MZH4fDSG9c2JvKesxFEuFcqNl7Web7IpCLsBlKv
4R4aN93bkF5M83mCVl8UqABzZkJo1DZWof9MGgbtgbe4e9FyLpqoOcWh8jM7YBGB37FZviE3vDm0
kEXB2tV5TxkikzxvVj+T9dQtb20KeZb0RVd9toD9I3zGGcFpv9qjO1ySEvEKCy3Cv28yMVB4/mmk
6WkRQwu6hMicvusU7fJc+XXf4tuJQTLZFLIIdJ0J8yPcXW1uL3HOlSNAF2UdQNvpdXZYlhJNEHXX
PMH91rZMJOQb5JTrYqLW5KPnLnyS060sgYWxsZe2b5EmoxsPSXFUR3w168d9uVNomHpqDqnn+9AI
8lLdvQiDnDutJCiDFZKyjSmVTUSgevdLmg2woVOEAEAaf3omRyWEbn30CpTN3cQeLohwYPaGFuTZ
zEsVM+s+M07ZNeolREDvUK7mzj4pvlQCtvI2PiuG+S5i9y7ECZJhYIjXm2winkp/UBskHHhiFkx4
9hr9s4Y0F2xDaEwjex1N+WZ5gQ5NiZ1ow36kzEDvv/rnm+rZAYqZ5qsfyRMmQLaYVyFD7glUTLd4
irUmwB62lfZ0rmyXm8jYut2d4txANlmkF9S/eam/kQYiUsRvlXuo4vqsorZL6cagxuGF4aePb+GM
8bDlgOVw1a81KCCikh9BfWnmvb5UjzWe8DSoCvLLmpJH7iFB+DipXD/tlxsPTwYoJx1hYl/rlIp/
wMFFNRTYeP6SqKGGOGSvi/csCjeJWkBH0R4TvGbtqU1fQ/drsL/i/s52nwoYbQtBgIDlgmLw0d8f
GK8RcS+Ut6WJXxOmNi1bMKkuOxZwx0ivvHlB/Fx0XqnvUHeScXTE4rx1Hx1Uv8bGER7EXXRUoB/O
xr3VXcnToNHst2XEeLQAFiPZXTzmxKdt4JShE7UOMz8j2/1jDfeduLljYd4Jmjt7GI8o3+l46Ehl
ekkKmFAEAeuegQlYE0AcNz3MPx1qRR0nL5JhVRLeF4O2uS1wQ3KS1ur6CXzUJQVT0rIAHqNHdV0/
DiwL3+A27qdF87thJKWw82GcXngaNvr8E7mUbIbAlIfgsOW/nIOagwmh9CvY6kXHwRKx0h/WyguX
3m3ScCRDqm8gjMjshgzQ0yhVStX9zsghMFFKIACCsJl5i/qKLpp8jfm7if/kGcFYOvtPG9fEKW1p
bjuJm+ZUjvKErGOjTU9d8quiUedxAxsFNkMl4clFtiNDos1Ji9TukavxyhH5WxLayK5Wsd5tE0Pm
mhTGsTozYeyJtG3mKyyh47xqLEgNXyHg85zeHpY89pMS/tnM6r6mBwKkXWJLa+VASB5zzuya6mQO
JCbcjHib8rhVcXWb+/YBCv/GoCUtivAukun2m8BJSIUqkMuy89zRYwxCbw6Ln+MoA35R/Var7isC
XrRC0whtwvMvO1/y5QNrRcxXhFh4Eb2yywRgyBmWmi1ixAMeZ+CtBwsfZRdRxJXkpOJHADWS+BGp
nqVWbp3hOs5kembY6vlid4c7QhLDMjWMVYwexipiKMFQx7jMCIWaTB5TfuBuPCGb2AF0P0rsqeN8
VzeYtWOmkM6PA2pzHpjMlSMT6OZgFPOhXauo+k8+vXbxgm8M7LLUvIEJb5pTzbnJ0Rl2Ne6FkKd0
AK/W9gPl4vvCZ7mdvyFN7q26Q2/9GYmOZwN1qFUc7Qas487mrkaNWxx0VrZ986qYB30gAYklQc3L
MEF1WlSGcM22JCOI4BpsShdwp8n8iUsSpCcqR4a+xGRsJIQ6CnkeoYLqO6NrD0o0SE5+FOZlbFEC
wTftz4uSbx37zZzwcuBkqqKjm197y4dKwiQYisjU7OEs7IaXdJzJYeHT35/JnOHvOtXWRSN8B3nC
IXSu6txwcgYOlXTdh8eaHI4Ou2R/1CYUVOVTbX7UEq0535tKPI/CiClCTYPLQRQXa7mq0twjl45o
nYb8G63sMs6+Tczl3IfbeOAh6IZ33b1F2NT1KN3TylDMHHIEMiniEM0+p4mfqXdQPvYsdBZ1Pk4A
UgdGitUA2BOZdwE0hPrOXtAaP0ozqBnPojzgtiEC9UPggzE4/esAyyyehO+2AOuURj96/5u7Tx1t
1FA81DjRiDCMm8el/RrdAaEGhZDQ9wZjNUfqR3V6swiA6fvk2CSnJg7As3sAYf0MTQ+o5E2qKOc5
1PYdbC4NMghMPtSzm95mUgPbA6AMFx3RGvDjJfjWaDG3zMVj86ILIFWVdcqXXzFzCxiwcMSn3fq6
wQmMm2QYN6PZ7BpNHuA7P/eV9Eq73kvRf1TUouu4VzG8gunnsjyanFtoOdnwfJcc4zo4VUVjDKDO
B4B9FyuDuUh3J8zsMbGxrYrGl6zNEJXG1F2RlRzCHtnz6LnxZzFWFwsHCSD0IvM0kDV0jFsw3wk7
ILD/QzRt6pGjYkl3RfpjpvPedUpwR5e6eZqoZPQZ5G2U8Pp8KKu9ZDjpTu0xGJopUeV8D7DsEKrt
YenddaTCndG84vShc+92UkynTtaXuW63hcv2prjOzvxs99DLwEPpqJjsKD0yYCR03nDrwAQK5TrK
JhbvcTxRpz2SROoQR74UyUvPZ8kOw11e3mpxD0vdmL5kU/mdgz0smXeNAl+H7QyhNiVadaX/U9f7
uRlRi+nNmd0naMxbiGMnb9O9FY2b1S0t5reFuCAbJf9RvIXDt41dWiLiNYkdj0jOMR7zt6W9dpxZ
k6ptFkM+Z/TUmare10ARRdMz7l2C0Xi1envfZkAGB+chWj7Hgoerck5V250lE8xMwfMpSJt0WEWq
vOIEsNTF0xLXuEfwhzhz+z6py0tOZqdlcaejjRjL7tgwDIpcl8H2+wLCEPcRN1aN90KBGmjuq+lr
oV000pd5vK60S2GhUiyCBt8WOaLk77zqKVsoK38fGczZsbsFeHJ2onmDY/MxN8WJKj1wGsGEylI9
rccnld85dhpEqu2VWeL35lnpT64TvUhqfpNz0QhfW1qCYWqx1vTcW8jqlZZLO9pPdsmcW3kCXcfz
FMwpesYJi55YdmWRPsO0RXWb0gwamxKtSa+Nh7K8T7Mnp672ncuoDggi8KRtho9vCtErtc5TDKDD
Resdq0gOGXsLyDu99WZMMQVkfMTrehlFdjat2wImYaoYX9L8qW2I/wu5KG4GN9ynznvevA6p9Ty3
0/eAMd+9KwXRMPCXEHvqFVK/hDpKBnV/WgqbMTXYWu2ZCBbCR56RO9fxdUDkpjX3mjohLjxBwN7E
Kuvt8LHSrokAQZDrzyGYyY0pY55KCjqGweRL2d21y8pDvMSHVMrXkL/d7KzbiDXbZg8G+9YH0b2D
xL6rm58OmV7rdKeW3mchWLIHEeAkZ7tMT7HBOnk9/q8p90ljTsA2cC3O515C0TB7HJXxVjOYZTc8
XfLAcNPnfSBtQaIH1RwZGEzzI/HORXiU35wEVvcAl0tdDom8Tu5TYjzGnuDCFfKHm1iJr1nyYoMh
aMFDNq9pfnPS+3kutv19UWmnxtqMDzWa89jvXa97FoafSdJjjhh7U6xEuBsb8FkO8w/rs8mX76wQ
3qRQ2cWG12n6VvQdzHKTngi26DwwCy+Lg1Ija5p/C2GghoM7jF5oHtLXFDJlRe3E5o6Rrn0bnXu8
OvvCelywlSmARkl7HTnf+yW9kBq1Her5IUFA0HTppzvjKGhwzbKTMQptZwuxlwr6bXG3aKSMsvio
lswDarNP2cQ3svYzig32hoHKwgFewFYD1V5MOe/NY8kHIwKRb0RBYrDU5YIv2+mQk2YBOO7YYWTQ
w3dl+WMRBJwvAHhpnDstfkPbuV/wElQNS1HiyamtstA6J23ExG0iO4yV4zQw1LufHOUzsh8Vt3ww
tJvRn43R2aEz2kBOvWssmEHWq9MxOcg7gJ2epWsPNoELIEAPpv2liePAtL4viYwMf9X5jWp+X6T2
KwaXbSQ+4EWhiv3URkluOwJ+0POIKDNAeem1pBHQOKNsPngLTEu7FFsbynti08bW40edfVoJmIh8
OAhcpeRt7iL4hvZXr8U0wZIflkxPm2nHqseAotrcEue5WpNOkQcQwgeFGKizOvPsaqfkww6ra1JR
sAA8z3vcKF+V+V6O6OqK+FdpuCyL8N7FnZuMX+RPuIO5i7WX2FYvANUPPZ9tRfsd3bt4Ea9U38hL
oAIqyY895PiJm2PKklZJGWmiTW5jbnXMt4Iw7V4hyJv1VQpcLLZeSvsZSEUJT7MNrwXjsEyfr6mA
AsctaWRyP0I/jIuO3vyhsmby8IbNgt9wircCo1Gb/zdX57EcuXJt0S9CBHwC0/KWVUVPThC08B6J
BPD1b4FXIelpUmLzNtXdZTKP2XttDXYZCXP2l1e1d57yt24QPZbOePBslMnkeOvy5PVPRCQzOmCW
Qm2n/Bc3/3UKnoMD8U+bhBlwm22CYlo63K4kdnd2xkKTjEILdQe1NmqVtR1pjygxOAE4InlZaOdU
tXBceS4lTa0wVjJzdwrvfFWOnOu4RImaNuWwF7YifKnfSQ0XdUl2rbr2nfZldv66FvIw6RPTzA5Z
bUZwXTmboJY9i9Yub9ahB2ZVbACCP/ZN8iMiSJs09vmYb5zpB4hTVL8lYqCv7i86KLUW8V4DCpfe
wGNl1NnDRYsbSqlnx2PLDRgIkV6F6KKo6zNi0ZfRvGmAxmKjPPKDxwo+Z+fxr3iR0+PcMLCSfwPL
tjHTcSdMX/L+6hl6kU8X0dX/UkbtcrN6yn1rg4Ke5EzJKC+wq73jfxsTVD8Zb5uuRYl0wIi7U1X7
lBZMqxAfJPIlSzHZldqP0KwWVNpDCQwQHw6J6fYlDvRLSa475YYdJB2lg7nI23rbDf1aH/MTg/cj
ytv7xBz3bVPuQ6zgoUnpyEygrIxtgwOqJXpUYLyILtZ3ydBX6dmHYOXB0+KWdzqc+8zEcxqSEZSN
J7S3v0OxyUKEF5O7rTx4J+20qRy1Db3oWLpMe2JSS6pz1B9NjrNQw5BpCAb/7CUd5e4tGSBnOZYj
omCSDoPSO/iDsdIFJ40DEjWWeNxatrE5RlywDvyu7sEb5JcFoPiYus1epbw+yf3UzLb4gklefRNc
a6PFSF59BjBAsOMdFQNCdgv3PjmxyxEkPuFEPsIPmct79CJrgiu3OqWEZXUrzZkTGRhEm8YruOND
wqVlaNOjwN9WAssnGOCDhcAKCPaK6nOPjpQGGX10cFNYQmVcXTujOQmBLks39rJv6SjePNUyxHfD
ldeQCqyZwzoby10FhobZJ+5RGu6sXINju/USJbI5XDWUG8G1BrE0UjAjUeof0sh/a7yQuhcanHoy
SHOaoAO4M88o/I7gc7S8+UsDCxCtY20fc/aKhWafDLN7H3INAcpTQ7EZJwhOFzVHgNxpDlvmOY2A
D9P4M0zfUtP2VEwrcpc2xGmzb0WHDBT3x8Zj1yhsUWa7bynJtOhIWQI55hmB8jrEgjK2cj+JXw/5
Eipd6O7TCsfAskghfJG2WCIOyoRYImN+RuS3wjaNWjvj4+mLq9EDjhypQbeK1oSU1ncceoBejJXb
sWpNtlWrdkmXsdV78zrupoZhdBhqu77QlrLcDMwscioBFiWKN0cBN0Krt2N767rojPkQ6zEkIJu9
L811OwevsmpyBQIkbCsAgAKj3mnzEi7Unjk0V2V6dUmcBdq4SZs7x56ODqozlBdHnpA7I+DNPQLg
18DkyUtIzLbRbwIljmYcrh0z3Bk++q4WJgEjeuYhC/yTCyAzG9vg8jTlsilxhJjFJcjDVfNJwshC
ogycV0VM2pEFla9F+awp84LLksudsUKsblVMeiL6LV94sMTZPcC1zukMC5c8k1vdhOxD+4Vopr3m
oLROq4dEkqFXFgwQ3mz7LZ4oRAWtiL4SirfUFC8L88iS4VlQ/GJ/YTZ3ToWDsbl/rLrZjhp8mTaf
4nKodljB77XUejNbSiWrcLctM5hc19fN2B2IXdjWUrsbRqoi7HbYaXd6TDgdtdJChfq6TcyVbfDE
m3ThzC9qcyMqwtCaWt3FHv7ewdprIcMc6BUpXSRJ1p1HJQ4SRgXfKLA3OU1ZhvFOI9C2FhPql2p1
rUEWVZFFmtMM0v1OEbANmNm60noNMCiy3xrtF1v7qRikDCgY/eLVM8YtuJOFqr9Ha2sBjzSiS8f9
GYztqvIR0ZmP2mDsRsh3sRPfqtDeCUngBh5+d+mThFgTEpKw9jbR0XX52UB07kawNNMck3hBSuuD
5bxPxR5S1qaW/G9Oulz7WfkPhMDtKoAuhJuz2b+b9Hvil8zhQ2GoHuw1ht2FxAE88swqA8GX1d7k
5P2InEEKNwOlbDfwISk+ysiiy3ceolwdI81ZUD6e8fqslVVtR4+UMJbqlpOcwCx9xrp6MyDOGZgs
bK1kAePuNBYlJBSvQG5r2nkoiXjEXdBwmFVTdxsktYvLqS+I+cOfelJwtEBHgl7x/B8loreG0XpJ
6BQKCXluOPwkhD5RD+9TwLHQfpZkdC1JEj6zoE6t5o4D1XEedC2XyxZO3zR0aFT64DUj0iTio5nf
IQ7l3RBCJMnGq5zqh7qMzs5gYQ820Qfox1nO6FUL1XVMlr965rVNhXMu+2gHgkyrwO6WaTXPu0Gs
awS5Q582cqIaSSXWJsd+Ybh7daG/HtMZZDH1NK/uoD8Tow26XT91UfTWg3568cJhXU7iufBrtP+a
U+90TPmrvIPklLjA35uR2WiB5QAhVXjvaD5uJZPClw8xNcKibDSwBorNaBWtLaHgz+JftDrnXSps
qo6d92eDFzufMFsC9M4YcA5oq7zsrfAgOxO56/ekt44NWE02PoupCpnHTUzvBtZSW4QaWcZpgGVx
RXqwoMXqvj2pBRSNnn9PqigJtBhF7aTg7Zfbn2WqR4eECIaVJw1CfWPxyzXs7hzYFUxA6Xxs4yj0
ebZaQJSewG5t06x6ifj8pi1zQDiiaxMpgg+GxqWcnCJcJ8Z06IJn7WREjP/sb9+86/yRhfVrmN2G
cjhS+axn+YWZVpirRugETJLZneZzhY6Gh/9DlJBE2CcXj/vSD3emgGUQ6ksNA3lpEkaQJ/s2eOmG
YeNGFdZecnBcfDe8Y5j8sclnG28djXB8CHoVHPNQZY82lC1pKv05j2kW8+fR5rIhYOWuHrpqZSfs
qwic6DuOMHew1UvmtsWaxdaCEYS/UkTc10F0VWZFb0hCzDCfCGV3wPWzS/3OgkuAq8qJIF0So5Ui
HGbZWyqWXCXQZZzUchmkrHcGK3eXmImYfreMH9GgWpSX7NTdrNmE1kONJLkGNqijNjAGlI8mqiTj
GulJczDq4TNhIAWeq2GeNvSQGuxUezTwopdGsZiAybHHSHWavcJaO+6lNdAuVFHxOKB8GcO7mNUt
KblwM74mZm7Q29j3o3YumARx//nM14JpXHukMujDeS6sGBYu8aj4RGq6gCEbULGmilcBhZDgXLDg
LpS2vhYONxkYAoaxbMeJA/vN6EObAkWf/WSF3U6BDGpsVH0wn+EWhZ81OgePVwvCmJaTUMuaJyvR
R+grD2wgZNmSHshi1Yt1rAJlP0p+OvRw0oB2STMk1MOujQ+D8w4cANgHCUfOV48mW3PQ5fhPRoLC
His0cXmt7eOT4uIHaWrvTE74xN0masPocznU26yYNgYAIRVD71DMydjzaQzMPfu1cD4Sm91Td8cF
21SPefXiMTTq9XY/61in8lAGhJWLWxlhBMRQaREqU2LCcVC7xD2NJHlB9c6CWVLqhDKSnNfeKpZ2
uQUPH7evPjJpfCkZ2lopPq8K+Urw6OoNG5vXvmC0y+XYukwNyA8ZBi500gFynrWW7XlcHM3qlxZC
oziIR053hejAIN/1IrguQCqR981Gn3QORs9Fe6iQ4YxxCuBFLbMHJk4jPXBH2t+REYYz20KR3YGW
jkgYHmwgsbN+/7037ivREiXk4BHG+lQyalhHFmyQAIBUsve1AJKTOfv1tnnrLzVux9k+G30zFgVa
eELvwIHfLJnNpvF3lJQM6QDsYwVI3/MKFUBJzvzdvEDSWHAgP67rjzLHeMD2ImflpmdrS7ZLQyMK
gQLNgfE88NSY8kT+Ve1CtxSvPiNcGb9WPDWDw+/hVSkRP8PDkH288hDZzkpMMVJFvEwMpR3jjpjG
Y4k/yu1jZNtMELEVt/s6h18ezDxF3OE0Jcew/zGDa3UN2Nv2XHbKPA86dSQrJKywGpYK56hwCnT0
6NV0TzgXV3620pqjCB5NxCKC875I0clBlQQikNKiE6MwEnTUfE31nFt2hdFWx4cWkRM6o1SdR/8n
6JmthtAmcLYi1vC4YS3lLNhTbBxUtuPORTwJsC3/wZk/74D3GR9iEnDoUzoilX5dYGDJxJBzcEgN
+NEjGkO17ib+FbTwdYHTql0Y9pM+bAOuMxkB3MSEShBf8lRga3VoQ1NzE1e/KEHJiKZt2pU2whoQ
7CgEyU0PSB8l0mdm8jByi4Lt5KBQtrX9wFEi9ZtWr4WGmsa4ACPCA7odEaY1r0ZIzGP2FVLNyg4a
Q/k8qKPuAmvZQvJfz2+diS17QgukA/pzqw8CgXBhW8M8jjtA8QFQQkjrFbMzxMjXJv3loiVFpt+E
nJYWoIFpzqdJ4NzXlHYGrIa9lT5CpWv7XZi9Owg+Cbojb60EXN99ubm90oInq0JI4tQNOZc9uDkx
FSP8epalQ3X1Zna63u4MjLoUpv3XqPAplqbh7o3RyfbCi41Vya62FgXNFp0QxM0swhqD5b+Z1XNa
V97gE20ZsvxYuv3mThoS5hGwWyad4MF3LoomSRix/azF/qpSzNrNOgQwW4/fWEi957ankwrC+rWR
rCnjsmQhIHVGNWzNSxLfHGA5A2BtVtvOk+zezSIR6yIzQagMjKY87Va7RXhvZ19+0Gcs0DiqyIPD
qeSaRK4V/W9ejS8uaGtWafMreMPoxdPpPrRB420j6RLm074ZLFY/8zllPadTsFln0ViC0DElB74W
4RMkqS3c5Do2cVQzl9CoL6N80vnY2/xFLAHvATx8zIcB+QTWd8m6gsGtyUbawxKlfw6pvisKQLQn
SZhvIlgweb9eshX6dSzTxxETEWGwh8b8DTpmmgp2ifrtxK5Rj7V28rJvW0tuMU8vmmhBMf+cKqSu
LsYnCWiOQRxSGujLKyG7hWvftwhJQmxKQAHQG5+L4dnv7Tvff8ddDRPnb7E4X45Wppgj2+s0UqfG
5l8T5YTYIj9Bx62upd4XK5NGtov1t4wgMIgexaJr6JmnALyGU1dIY0uO+Rb9G0mwrmssMs0zvhm3
bm1Hpqe+XyZBNF3ruN1HGiVPLmaGE9mEJKI6zjGDQrHl5n/ptBWpcNjnpZUsvIkXJ2zdXUKgwpZK
OcS3dAK7ehf3nHfoiLj8DMXGKnUfso7SS+D4LjV9gFlYDXu/5gPS5fQrJmlLAzZUzDW6uGZacgpY
c1YjhzOfBbi4zBo3tTUuMwVBPxvDZ6/qy7MpQX/3c/6VnLKTZ0lGF6zG7wP7jgXWfZx1Al9cq1bW
rNiacjSlpTKBmHbupYELwqdUlSRhuegKD0ZhDiulIqjNVLPtMFbnDKIxqarVLqrTT99EoEBBbGyp
6YhCbideqRW8+8cIrbCXXpqQ7GqHrmydaB0bpvwduEVIk/k5OvrA+JX06NaZtm1as85Osx9GOLMe
B1kmH1sWKvyFeDYw+RjwZh3Fe+jKPy6m2vMGBv7xpplNtk2DeMaVCPhirTzkrD0XpIRy3VmjQ8Vo
bAPsugAKGEjE0a7yC9L86gggAvz25dRqQJYSqGVF7zJyYpw8O780YJ50J1SKoT60Gzrqdi1SYknj
KHvAiLFDL0EdgfBzqpEmlDlXPxmvb7CR9jgDD6HNzRdG/XUcXOskILYqVa01KJM7WeTo6FPSd5hs
EMtF6xCymebuM2LkDkMNVbsP4uPfr204YIwj0odxSNkOzg9pprV06/OXf9/8e8gcMRJCpOD6/H35
982u1lilWP3FnxHENB+KHK8/GjFyG0DdBhZGFwDkkoadSqZkp9nqBSmp88Mggumfh7/v/eeXf//1
f77391+7Tv33j1XFFB285lBavAVBMnbiMPYBYhajTZKVpjHXEFZ39Y0Qt0JMwYfb2yqP4MySf32p
5wJtt6833d6rA9CbEExQHpbHf/6DwfGK89z0MI9rlcIb5+hQUP556JMAYnKPNtjEptOMrjj8fVX9
+6t/fhk71Z78qaWW9LBI4E/882BZMKpML5yDSuz06CC5YjDrHNmoTVuk0UExdkdT07AXzg9Owq7P
mh/+53sBoN29lvfM0hPBVduJ499X9PGMocgkWbrMM2z6msXYweqEcu6U2yaRbyqwDDCQUdedZIYD
vSqDYlOaFTgNnrVIOvbRG9K4oXyNHXavCuZdYv2/X0dDOB2jl//8hr+f+vutsuBTEhh4uSd90E7M
cP/1QA5Xc/yRgkVToCfHvwflA3j4r19bPAfsRyWDAxv/wnYI9I/ObEx4PwW2Gk/UCFoz5wHA00vV
degZ6EtM+6YVuXEHaWittKS56y2xnuZUCNvq4gNr23cTXxAqMRTqCFu8repoQBzIvedQYVqVpn+Y
OgOFMh6dtSI8i2YoiU6AGz4Q6Dib1taJ0bI6Bq1MMI9/Dxg8W6ZAGtIHWdXHIc49vtQ4QGVB9DBx
66KxjvBMPskN71BHI5ZBK9EGpbauoLuEUFNZwqX9UbDgYmBFHV94iryDRltHTBgXSYzHT6/6YyMR
xtSafg+2UN+B4NznhUJW0A7QCgU1mo/QtHJHnMgp4zgjajdlYW0dd0IwptcNAErAiAmTyiSwy32s
Hsn00J6JKn4veroKc3KirWnSsaE1D/aC6Cs8oOTUs19ewyLYGBo4VwuFtQ2fAQ0HvRX0qkuY4u7T
dV0tpkiLDiZdL3Allgve2EEsgkTSdPF94TM2a6cuO5VhTTWWt9fyPIlOo2hX0Tp2mNLHBppGL2NM
VjftJcoguvNHE1CH+SHQnWNR4UUgwfgRcoSzJ3NgxdCjf3Q17CxIU/5+40g+xNqg2dwXJmoXq+yI
uMuYtfY+E50RU5JHP7Pu67hmyVd2G/K8ELsQ1LmsmDXdFMItqvkcqFcCfEnm9SbKKUGhYrq7HKbZ
FXZauhSkN2zx/0xXX3QhLtueEX03vemkoN5cnJACTVtqtuPORJsWTclvSWAMjkIjvZYVadVTZb3w
WpjrMq+IbZtYTdpGFW4paeXKJOuW0QZEt3JokXLOWtMg/AXd4hxNpMJBvmc4xPw/nQPyrFFDgD08
O3mTbtqsH99j/DGiKppr2KWk5eXevcGEqIo1wS5BivvOtPqtyeCo4smOBtO92X7t3gTKW3pDC7b9
v79XJ/NU2nRQUslBXmSrI4TUu2s/sb/H915uE0Yj17+HNo9qJAjpvWnpE54zaPfuRBasObtGSzrW
tuBpasn53OaAkE5DbKUbA3jKIra7EFaaFh4Zkefb0moHlvFMbAQXYRedssoNT1TYunWGkUeCYRv7
c5fKSM0cw61DeNwZ5Ux1rkOqCDLqCdTIGqYqFNob2FEmoKG8vKs7jxAi22m27jxSa5u6PAdBjZpX
EBU0OdhXQoblq0rK4UTBH++tJDt387sxJUPvMvWIPwzpoVXsrK5eujL8BK1B4+hL44htEiPqYLKf
LbRz3xntScMYPthSP8nO5gHOG2tCyWiGOByulGNmxOIaGWxNA8R+uxaJuo+h8JZmEdg5cjSAbPH/
Veemt3Js+9rVfzmIdnMztU5cCwd3kqavlLT1fTcKyBz0TmxSBR+XJ6f1EKW2ARYeCkA3keIqXKe9
T0XwQlquYDPFuoc/Q/e6GD5lpB3jOsEqJD2TSeoUnhMZExLisOatk7tBRvqxb+/bJmNOlPveXYjz
9ah3oj2mwwiT0yUIcdR14hXmgKbBCG9uiJ+bl9pe5WMU3Flp7a1NKkLI+r2x0lDu7DwzWmJRdG+h
5T9X3UiCQkFbZ/au+dQq1a9tb6/3nM1o0RXQxebekhhNfd09l35n7galGqiHSYa+aHzskeKfMhLt
14kErzzl00flVY/KxAQeJHp91OI8efQbDDaMTHjZ0ydqpXwdUEXsTT2FDm2hRKm1/FyxQL0WrFBF
+Oj5sYk1a2iwpOYOFCPUc3+HVOAwNCfeEylDZN67dWvvOvC1aoHsT+IlxGsomlEd65xXWw5CHR07
Tvdg6teBgXLIaTAS2mMZQT5qeXNBNyKY0mUH1oedfUgRJBhJ/M/7S+Di0UwlD0weUWCqITp32gnw
VcmPxOgAh6Cu3tSU6BfLQbZZQKuGk67pHUt/txaXOho1wq54Q/kp4zC9JFrKicN4R3m+V72fHrm+
wHFWwn2N0dLPwqlq13JwXRrD0LaFV6IcVgYgzygKL+5DWBraJeSw2hixKpZGVfPL+XsetcXONLE+
+HPWE7kdDroeS9x180PkgICP4kn/5xM99vYZSPq07yQi+qG8+/vATYo1ZgIjcen1HUYQrT1VGoVd
2PsREgKC5OnKzPZiqBxePW9OWNcxfiC9fw6S1LzQwJgXAAVUA0XOyKImdhCQzF0XdDH60jj556u2
c5jkSsSQjP3X4RCwLXV4WPla+mKNrYFSzLRWHrm7+xRUQBiBUhyIsdpATfYPw9C/DgQpn1WMmM1j
ipZaIEFwz8TzhgVWcNfPMaXe1koAvQWcMdeOLBgIPwlwzJlC1tz3ehJsxmr88SMjXBktiNgAKK8L
/GwVTxmDH5Haa12LNzVa5B0rsKvFmhMVIeykFLwcWaUBC1CFxX4oMUt5vnesHYYrlitfk2rTiyL6
1U0i0zMiYp/6HGyiYqI74oNzuiDZ4ddODpmDWLlNHcxaXP1+iyAhQJ67FXYPPktdBtMmdKLdI96l
0BmdK5ao+1pOuzYKlsowjY2p0/VVnX8/xeFjBtNh2Cqk0iQSvdtO7j84hosUqYFiOoO/Y3Sa0iL8
y4GRfXDBK0UjHrTCjnVOlekyNc2mT8kRbyVhOFnv3PKy2k1eQeeHdkvZu8Ih6quIxnKTs8LKAVbR
Rmov+dCd6T/lWZ/FJLWHUUej5ndVcCl4poU1i0X60zh45ipOgB4mnnexK3py3SO1QfXQhxlkWCk3
XK3v8yHlHG6uDIMBm3T40IELuOj8YN9lF9mTkGSlX+BnwmM1kVsDMYxVWf4M9IIhHPhDOmPXI8qF
+hH+cRN+mElmLYsaHYFLDqTfm+ZOg19cyemzD4F06kwkdW2qT9JSL2C5rGVlTGejVu+eoNvqWsDl
gY1+3ZPobvWqWiSdXe9rndWgjeQ2hV6Kt9O5L2LXZ8VEjnYuxFnnU7M2YhcGY2mLeaPEsCE9QdV/
0OZAkWH6MWNG78waEHtFMlwmWhlvtOxldCGVIFYg+FwnTYl8i6OO+aDljLyRMn/X2m17Cm3jLiz8
5lllBJw4ZE6tR2iCAFMXnHfOJewY501FyRQe5dghQ2jKbU3mObuwRRADB3BBvrdQAZgzRvvIbiBL
xkxrReBGK+n4b5EJtmVMm5PvRPVdwAQdYYa5LgzJwCXQEFk2twbQ+ZtOMrPpdQ9ZZF6qpiFTOW8P
GqY/nNjmREiQw1+XJBrKtWaHu1zbS10dCkOHfJKDlVDO9DhkqngQeBlPVG3P0opuf+XfX9EXgKw/
aJ756VkV8hPlUsCWxZYFxIBKyNrK2WigiwBaoDHGqAXQpDsxNFCb4G3NS1hg5eV5QDbImqpbJvq4
Nt1ebli3toCsPvWufiZK9MsMYAwXNKjrgeCTpO2vnm+tY7OC/g2MmNfHx1RDF9rrLryXcfwgIAK+
ij58IhHA9+/6JGFVQbNSUT0Pq3GnVQCGFH9vdLWSCh6LjWc71q4dv4yRYBzZ5Pc84ZK5PtsqogI9
wq2x1NsJunBshFu7FZ+itJ2jPnxPnoMEazx0FlH0GLffDD00V2lZOVAoHezo41Em6o14o3Cl1wkC
s9HcjgMx1tK0Mcaq5keDxbCClhqDMkX0GN0mBz1XjBIVv0hNTgpDKzA8/cMg0mmrSUbLibxiFDYX
mZG/RqP5a9jCWhCZaa1yk+FWriO8T5CEBwXKfGLOFxJ1sceJu/I7Ax05b78jFBCgcNfOSl7Ax/Xw
3up6VTB5//bHa9FmX6VJprbAz1UYvKha7hAX5BBiAlCRNKq80ZZIyDe62YCf9iqLnJ7hOYJH5A51
sRRu+m6KMdvYyRtBYeFWyRZJgKzPPoj2eUCMBkHS/LfaY5VCDe6S7FU68jmas1xGprW2Yz6Qv8J+
uV0zLdXLrHvVG/PHyFV26jB7+ybXIHHdvFA43BYOMblObcnjCDhBGqBB7GAdpVmz7mpn4/QJqaKo
UzpR3CZZvEUOS/TeQVCoQhbXHjN5fJQcgNA3lnEaH8YuuSe9ImjK31BowbZIYGLrBpgBP/yx0vw1
Bna98aI5w5kchEja4boijpMWK/y1lTnAM8cGb5ONXBLtxks9fBhCeypUgRi8YF8zUsm4ZnSyGiBO
vrLvoCxQFpTlt92+2q6C2ejUnzXxOWgyuMGJjX4fA0odo3XXrixRhaErqiwq4r7XUWcwBAuyduma
3qljRVyOUbFG4o0XGYLqYPR3RQ5yCa7io+bSoUud/UvRvtLwYNUZuT+FdQ9iI1jdnCL5ILcMp2+Y
MeHngA9c9RpGs+lQip+wHKwtEZT4uHGf6XSR8ECMeyP+SkP3sRPuFuLz80iaA4qM3GKywJLQqFmm
2HtbpOmKCDLtkCbRk0YCO07ohAqm/HBkhDK/RPY2eM5lthYZgblxAPUtiqC5JabDqC6pt3HccrgQ
rLHyZ3REW4xsUAx901QY6ZWc/16xvRcVdhsvQ31A3sSzPTEYc52BlPGvJs3FwZ/XvhMRK2ykBw+Y
QaY3a7utnxOq0TU0jC0RQcdgGIgJClYq5mSILZSEAGdiC1RgwQLYqaxsQ03FntllnCtGbHgmHn0j
xd7YEmKOePQhGcQxRDjYe7BdKb6YvfX+iakzxt5R36Ta+FTVmOSbKOO+UfyBnjvBexgTZCn0LVnQ
fNmzmtP86Iw+x9Qo3lMLUY9gNDDUgjktw4yKv1oexK9D3z2OXJ2AX9ydF+n1mjyybcmx5eb0RTjy
gdfEpNTl19QVZzJClgVNv55cpQfxxyt5rZOCro24lO+s4UMioXy2nn6qcQGA58gO0OYQtMNKDYx7
uDSEBgTcaC0qKpuBQVU8qAbFhlYspSH0nRF9h9HwlTN1Wtgx0na6z2VRIDnnmEPDatQffjvHZ1XZ
bcrHQ6Hr26Qo4scYzaiiCeOZJISkUMBfg5zbhVsJVE//3IHJ20dMl/gYs5zVczQcsMWi9TiCOwGf
cmT2RcB4nayGNHuyi2aHUPVd1+9VVz1URQEmwSIu3ZMzLNOdnxiUic0IKLPk/CEtY6fXUb+RQVmy
JWhudhK9eakP0pRLCipkcSQNL1/n8cdYpO4aRi2X/jjc9BjHAmGMqJsBrVGPNluRZDuqKubA3N9N
q9ebbuBJqknW0IduretwljQfd59IH4rYxraUd1td9kTU6X62z32475p7X1WoR7yk/YmDcSFnNyGW
MTSKcMRlgt3UsQwXmdxN8REIigZvRlp/ZclI2q4toUMED2xZ8IYN55S5+EpKNim1Ihg2I3sZy8Ou
mZ+/XsC4MQYa0chPDrqPndVwHyPPOaWdhs5hkL81uc0rlzRaLyi+0tn1ZxEfsRwwEC90y34xzY4w
+rEgpqUyv2WXXZHOdQwWYduNUXiXWgz2yim5WBWw1Ch0NlrovvCXnNgQJq/ZGOUgk9DcjPZ0BuzH
vMwzmBryAdhOlbEShFymuH6PwmcPCptLNbDOQ9DXwA/cFV30sporPCA+5DVK2FOxMRozqvRudCF7
WTa1QynQ4ZRzaKhAklBpGcoYhdYzxXsKReSl96thzeqAN3JTiz2X+j6rSCvQUnZXcA+mIjtVvJ08
y1W7dJAnn0PKRBBnF+LVCOSRo/koQ/93dFnIgURE5QY9ajTtByZtgA4ji5s7fZ+mGd+bd3dZI15S
UYJuKbZJ+RmS48Nn9R3mOYgeZpMFLhsMTTlvs4pEt9A8Z4k8jaG6FoFZryPqPTabROcFmHn4l+M9
FixRHBRUuGUkyJ8aGlibustJKNBAFbcrAIV3bHCMR3qjuGiW+0W4+kc/eoRsVOPGIpid2fJFJKE6
ELAC6BsTTPMysl7lBXQ/EsFLbk7Emg5SJ92N+nqpcWNQE2TWnYImMyljmzKaoAlsiQabQRWArnA6
2f3j1FZPaHwgRbeU/5FR6wt/8rpDy61OYfaO9gxoR2gDPWBsdIQiOy14Ah5Rqft54l9zi0BnhYtN
eRVMQ1PcIxhGSILSglC78cXH6kxS1CLrLsq0nt2Qf79BaUw86biYJMDBlE84fcqIillDboUEg3Xa
PThVXBNzBrJe6d/i5Ezw4bVMFqskFXyA4OiQ/WzXR4qkl2ZgGQ8PZl2K6qmgVySxqtqlWU3YFeAV
QYT0LHyDidIeJ838nDCMdXbYsnlOcdSQPoRbLeSgnqve+1xrOAtExsbErBFjF66xTObkb9dLsjUg
lgjVXUp3BAxxtGGHgQ2D+urfGxGOAlcTBE+1TsQfxkS37FoYZjVK0RZhXMPUOmV2ujRdfrjt/V1t
BQBbNFo6mZigQLyX3LgpQQ4LowaIxH6Kdrd58WaKj9kHz20r32WNxMDtmL5m5Sa1up2RWQ8tKZ43
maX4nQx+euxyxPH2sCUgSS4dspdcuLdxegyCAZVxN0agzp1LFRrBclBzEk+TfRnK4jT1wrXyshfu
DN7IoW8gzBx4MzbukRFlvbZ9AtZqebbaZzKlDMh6/cpPFLp4L9+A5n/H6kXZb5T3AQOHdZCIs5zV
vmU8NBtopw9dCSbJzyykngFT8bHVTy0AxQARzNYPTbRpufGeTKzkLUESZs9hLitjPwcPVF1iLgn/
+K6iMuAWCIEmehzWRMaSDAOysmJilXmYl4lqwWEWaDzDTo/DwWkqCjXuam/K7tnbYQPysUZpWfko
y4COwGIeOVXQrqzwK2csSE0J6YT9x2P9f8ydSXPtxnal/0qFxgUZCSATwOBNeHoe9j05QfCwQd/3
+PX+kpJdkuzSK1d44Ij3buheNqcDMnfuvda3Juu6tGlXmxiVnSUl15Y+Ol2+audZ9IiJ+p1xNA3N
jhV26xu+vzVQIJo9Jn7DYT4dELt72Rb5Zesz+VRtXl0nE7WVbBFhe3El9yTKnWUhO3vU9JgLgEaJ
GOfPbEdbOy3MfVDTlu+ZqC5O/56UKbCq2xp33IraBZO1jYMxtJJjHk9bzn7pegzfSVFA9FpGZ6VF
+7VcwNiVI2gHPwD77jKQLFK6MyJn/DHlMCqCZUsM9VOGWiHV0/Wg6G9zNmlSRKocDRy8MQbsxzzw
0007oEEVUfZQeJzaEKQiU8LWDajRXYZjJDCgkJ9AdaeKmy41Ps28MvCNuNMq9KrbxSgvulG89bTR
yHSM57PEFzc/f4MUSEBVBo80ZKZAAgh68zYes33IkhnYZnfmuQi32hmzY5iFLOmKNzoYt5aCzFNl
jMRJXv7u2hEELVy7FkV9HUffoCeRulneosmPe/Q2w2NvVecUd8Ve+Qh+Eom9zarQNEWx029NhXLW
LG76GDlTaKJXmxPyRrBjriwXKuAgvEOot6vY5JPrQzxShTMSOdFdiXg4RxN5IFlwuonn6bvmZEpd
YK9ci5zQtMU7EASosyt3Os4pljHZjf7ahk6LKBJJUMzGpC8P2C0VWBvN2Skp9+yse4v7btoa0AEa
h+C0Lh2+46V4HgIn39jGpuOEwG06LuseO1xlUdePDqBKJ0PskSDm8YNLRkWMH7xYa7RxQLAsDt2X
aYbEpc7RRbsUb1mVztRN3a1HiPFRNcVF4NVI7SAOxmmTXzIle67NclyRvwBByDgLbJ2mmXEGyht7
2TmKdyPJjWdKzfmiIK9ukQunUC8ymKZwy5X2fMxGldxQVE4Z3eF5IvKgmwoyjchGoIw+Gh3EB2Mx
ydJRXbTml9mI+3CHyn0non1JO6iFEcO9D5JpiaddEvOLpU2mou3iuy369RAjs6xyJ13ZPpdZ1OXh
hh4Ll0h+PpgurRnSI1QPp4PcdhRrABKaHuhggBsrd0cHLd+MNL4my7dfzI+K+zIyjYhll9dhFs19
AGmcE3fJEQmBX1Qt0Y2Z4UxZsIiHCJ3Y5WNWVawD+dh4bHPTdiFe4DDHcIaW6Zs8TII3+9bbKuYP
R1MYN1kiw0t0tkBykufRj+1tGtsx4Af843UILQh/R01Q+dg41Ng1tECGayjHhnjXY/doccasYwcN
uh9F00UluPj52l00ojyCxZHCuuWpj8gmC8oqG9FHU+kFA7VOWhF97iSYDevwhiNhvHdU/aBKYTMT
i3bOxNLcz+5Vloc3eYagxWHcB8aDo2oNZqsPk4wOSXlo6rcqeTNr0q0qjnr+4nvIC6zTXMqTE/A6
iCaCbRdpYqJMCTYVb5NM79pC4u8s+sdG4ShfCiixFRAL9EOs3HRE0gz5nO+/e16AytC6Umn6gf7+
yQjUdiiTt5mzxWqyvOsxKCGKTDhD56LgljNRL7T1eD5bsBPFgCCr6B+yvloREcagELH6dm6X/nFy
WnDO5XzAM3OJZB9Bf192m7RY1KorkPfSeT5LRcBOAm5wawWwS7juV0moVhLR/OjSY49DbPUtkRek
zjI9wbSwyZYQxXo/7DJGgyubeAiOwI0WJ+nv8PBYpuGdGEy2VpSgrm7Zes2RcdV0hnGQVT1FNml1
0J468V01MTrXLHjL4+hiqfEYAOD8wK6AsBR+q9m/MoNYI1OAdkwCC/kC6jRn0z2CHryR9bZukbRa
833GHJ/Eh1vfOG9tWqRErjIXzgo012VVrlQsQN9lsPLaYTjkQSCPIXV6ERB0EbGgoMzqcA0gxV5y
zsuCdNc5hPsgW9iQTGbIUH/NTZqmw9yR/A5AFyQ+xb4hx421i8cqWgV16u1rBPlmUiQ730ze6BdX
kCDg2HZy+HQrsBoKU585tvkOCjghphA0CJSCv1Ygtq+xFCEn5yXRyUf/Xsflt5sFhOrIYNm5Y/qk
g0jGvGGjLgAnocchriZCWg1UaPR8Gr3dTVpiGVwkk0FV0mQxaF2rCmejxQdv+GI/Cg+GG5I4PjDL
5CNJVYqNNeWAgfrwPcYuwhn0hugwek6Nc20W1vOgs4Pr2uKtcH3yMtoopIO8bJpWKPxSRYnEFdMB
yZ+sfqMoqSBT8lfBJCqd/BxWGAkHSX8owC0cRajGrBCRjOFpW3wkPrOsfKxhiRWWkRx7C7QATh8+
hbxFITIdFWrGM8eZXrMixQfjpC/KqZuD04bvZoyz0uAk3Leb0oSF03TVsLekeRXM7r5sdGQHLWlG
hwAUwsue4y4mo+KzasIJIJb3auf+e5lK0LbVteklD32ECjo16gKEUraihty1NuitEVoHYyWm8pJt
lfufW8PERYS5koHnuB0UoTsdabroOBMEDHSDCAc+q1ID4y7AXs8FiQgK+eAQ2eAPI7m8HUdssko2
GNUG1rvGhpswXS+qJEMvErdGihNLZ2kIx3lqutrjQ3WzVZSdjOCL1FzURq7AQECXEkgg7t/GdEE4
DjhWIjRZ4VAeu9n+jtXw0Q0IDqNq6smKIaMHg7sI/V0LcVMZzhsTwPfQHIi5pSmKRo2dAllsiD2m
CChF2/pEkOa5YZf+AT3PtQqb6jh3lG2FPdwaAza+zqBNG34hAjkmE5Q5P4xPWJieFis28CEZyNnd
V9RknDTn+pCzctBbdZDmMmVpcIWshokQIvJM/ddhdL4IG2VfGjyqKxoi2aTeA0r41YC+J11A8eKu
sNEvEpFiEl9bFYyGRmTT2L6mrdNy41bNQI/KdXSs6s+69ZjnmsB+yLgJAjKmiHEOL9H0bPkg5A7x
AZY7c2YBw/HwDTUDbmE/MWPM7fskYJCU09p3PRrrQnp4SZu3iahjiC6mWAvILIqX0ArygpmEAyRz
wJzJ78InrLwLiIJt+2PG8XG3zMFD73mC3Lz9BO/wvLWqLSio6CC76SMkiYWhmu/SeClWvhsN96jq
UYmN6UXGyjz7SbOrR0Fwjo8Fr0Kd2aDNXal0PDdAl3Xdfd90LctJuHYcScQJXkRaDgkCIpQsN/SS
DoRCANKrIX/3Zqv9oTDr4mx89Bu8g50xPpFg38Nj868dZd6mDtydJvBOrMr0gu0FYczM5tUaPYKl
cDLWQbXuWi6bJYAyUNFGonTEQHcNIHV+t+Hqr5O+ZiVo4doXRh+smNt3e8oO+gKWE61tvzgVFb8g
yp5q5qUMNJFoxXGz6o0OZE5Q76EnpqDL0/N4wOSZ0guz4xrhxFB/dTSJx1F8jQZctUJHcnYGc+uW
/aSdUdxYDdf4RPwT6tJSLRzKZEzubENLvsEqOTJF1809UQPjm+hYldO89TIwme1ASQFbfcOU7qLy
WGF7dWnwGs/sxscyF047mZflZswnubaotOIB4XwRd+D3RvMtVxOwfhAYDqKxgs7OSD8FAFztrZPJ
2zULOJ2SA8amSIyncWbRWhQcDOw3kB/ouXlILcoOxBeJhs/LskvS8qsb3XMr5NEyae9mUFY8EO1X
QmyAjTDKMhYmZV1wKAz/KGLMXxnibD801cEM59tigjciEO2cuYBLS7N4pvYwN2TMQa0gbwupfTcs
EbN5j5GiZPrePnZxfd8gJwJeAcipm+mQ9fY956tdbwsg8HWu+RHFkeMGTRVbbgxOP7Q1cEJNiK5g
rFwEy/LAStOepTPZAQkrehsrkyGPPhinOBEslW1ng1VANvIwUISTke7Br4WDc+ZY5W02Ht0ZrLaK
r80EM8ewvJQR0fPWwRlQyVkmp+Si6Ln7HPsypmtKgQXCv8DOIoleMGxGMFPM9J05/dZn1sN9k3ob
fXFUeGWYZOUoKabpMipfTXbIlcPEiX2/frHo7lQKn2CZzE9x1nerqWdlGZ0STv8qjkDpJ9Mnz+Ii
i91rbQIep/YCCPdj3YWwnZpNGvvDnkBQnKA6/8sB2LyE46vb+PMZkreZlL+tQbO2CtwSrK150/jX
Q+QDDYrbp8iDK+rfF9F4SqHrb6uXJaFaqTqAvG6lrqwseqHorFal1YhN77ywggo0kePN0hk3BuhQ
xC60nesrbsKjO8k9EvYeIaDCZOMzmR+L5LMSuJ3RWYS6jWDU0zYSHLUXG8mR8OkjWRb0VBeQnzDt
d0Zma0PHqnMG2duazZqeJnquu7YoqbNGHHBDRMe08HWLadzHfW0D19pxaIKSZSlvV0sJzrcDUbxY
xbJWetLYGU8iq3zcM3SCwraMDkb1mGUTaHKovRYlE0UUlBGboQxTnJ3ZwHhOFlYS03XoAYruKJgv
zgPeKXsMs9VcTxd+mN2FufzOl2OFJ8XnIo/pTK6ayPeAAUFWVyMd2oj2DhU23r5atfss9y9a0fVH
rKX6oA5wkS4+wZnOs7lwi6dFTVa3+jAcUH6+rK9GQcgbH/hDZNMvqIbiCQE81qaANWah23rW5MGa
SOqZvZ2kdcRKzKBcpjQjbGr4aO9OynwJ/cHJCymbpDc9ZLSO1uRwJbAL6MhLQVefMitd9y5cWz7s
pr5hKIGQwHM+cyUuvMn3tvR48Fg0OJ5boAvR4qyXWr6rEG8iFlwLAyuHJYZQc0pTwsYKFRfAkaY6
BfnvZay9C/9usGSfjXvDmL8iu3kmcG3HweZuIjmksgK8sc4Nd/aAtooOaeQBb4skbXDsg17Qrxno
EM9lc+cJax9KbiSXZkkB1DyMc6LTi8DYEVfiwT6111M+3NipVd8YPT5HJ2oOOTNOlbf9LguHK1F3
8aYuOQiPY3DwZPUxMSIwZkZWSeQiCu4xPWbDdYkxi8P7BD6gMNbUL7xSkQqSWOn3QKY5UD2uLZ+O
s9taH6jpFG8S6wERBpt2YZoOTNFYl0VCDKlxW5TZfeIMz0uAbICe8EfpW+WmozCrOrlHd/GRNH56
QMq+yfDaWXbTrTETtXtfJ7pNQLyq6J1UIBfeTHEhwajioSO5vm1wrgtsjlDz57O8w73S1oCm/Zlq
pheXobkY571jPCLKOUXQKjfhOLzM8cQMIHo0Ad+u+hx3hrhfZhoFEpHHkuYgoDtaAiPttmVyafFl
GbA/5LNplT4HKSV6g7iW9CXxajUzHSHCefm03M9iah7thlLdIJYZQ+1NZfTnXcoBpJyKt8SDt5iL
V29KUm5JBvxpE9mbWsZ3g/1cmtl+qeP0AlH+qg82Agv0KsXQ1bWg843xfbDFK5l6107qPLWCQnKI
7XOk1pBCy/WEBZVz+zuW6XvRoPZpBwuMqEw2dolmVjBLcFXPQVKYV4wJhrVFz2UT88aavVMirCiu
G7ZcYyqe5k5W5+7If9AbOhdqvI5r9N99CBd/kcFNIrGPhwCVsPJByBRTet+bHrNUWptT9xj4tE6V
i/bYz9KXuiS7IqlqCrGtj+8vwv9dbfsGNg72Fpxls2ZKQAYesvhCxSjY8QCxQDYTVAg4JFt57RUD
k3ZtyrBqC9ikU774Do2PeX4OJShOq4yOAGEKHs+pN1Z/o1wSjnqGCBKb9ToJAMV4QsdUzyG2XGKo
k4nm1xjhbCdZ2p/VE6kpcHNjmkb5C5LHejuYPBJdEdTrKEe5fxzFl1U7fRdzeuXnfn1m5fPVgARs
HZNGOlXihKAxP1o+RpeGtjuXJ6wOW26jFNt7UKhrM86e3Ht6gv4erCkE5ATxItFRXjleV1N3s2Sq
2nqU5Db7HeXlgvXfkAc7Z6xbJ9djo4ubOXwY7HTXDYN9JeE0KQsTttezx5sROjkZNwdRJ9+iTPdt
+5Sl1ZsbdRGUrf6mDHhK+bh2fPe1slluaqSa6yzqdOO44gO2/X1gie9gZARk1c1ajAm9rRwKUohW
HGHdVvXyHgD9U9XDYQITvS4Uh6uiNjak676pNKehMk4EPGfFtug7a710CJLdjUhAYHie9EiPtF8q
Yax7SrU1IsPHxKRLaxH/tDYqxK79MEOAG1FvIf/EduMWuKvzz4Qp/Tr2XGvroGBKtRRP5PMnUSgU
Ht300Os8W9SupA/Y4phZ5JACdMWxrNFgLkix2azEGbR5JR5jDx0crW1zbbt0n62ZgSXYBJ0dZBw6
OOjIEDYY604hUVJx4L5KB5ri4NFLGLwnk1b9rlKMHkvoWef4notSET2pX3tTtk9V6ecoWkFGhH28
djXdIUPhjCsWdfLsQ2g16kdZQy3Bytk7MFD6JDjPI/ZtMzHYlZR0zzyKkYAYR+RlTH67tt8ntnUK
x5nOlg13sNYR73Llgj2nbzDdxvG4H5OOBpimeM2xQ9ygW73VlcsHUtSEYqTyKxzV2+KRlVOqmPEe
x+dI5GwRMr24LBnIr7KOTaC05cfsvyZgLyzMNGuwWtpAZj2A601WEwqhtY2Gfz0ZJuoYwlEx5UGO
y0k86pgITuDR1gQ6YPqLsGN5xJ/2jqvWbJcHdr15bYfGYWn8O8Omx4sBw2+cHZwJMoOT9KLSuWbM
NrDSZ94jPX00jt3CpSkMuuBjTUAJtULbZ4AQAZoysKOcrN2vCSQ8eT1k9QisdYzEmVM9ThkJqEsC
978F2kknsJO3nf0py/5b8kFsh1x5a0EEqEdDn9SiVYaSIg7QOnIw7Ff+ALOLwC1nUBmLUoH9rDS3
7CEBdS2aSk9MHJYc5eFyY6DQFkQ/hagl0GHb2w4dGMGwhbGdbYaXtmXuzLIVUCbcm2WorZ0IoSuU
i73qCM917PxGhi/u2F6CRjkqgHpJ/WgE3zQWb2wrv+cAG8OcoLesMrlJZPLYS2Z8TRV/4Sl5sYhN
gpfYE7cghASpAgDBH5btHDEPiuPK2puG/Ug0Wanyo1viY6miivWVCPead2KXdpp3Wr8VPav2jD5r
UKjnXAHcCkX6Er7XIRLKdlYFA7fosejbfa8XFC8nw7v/DK0Z/jVvepnAo0G7cyY/vcp4F5Xtboc4
+ZaJVe0Gy0Q45qTgMRbO3Gwdl3nTqyuanAeJL/Ac4Sgm5MCk/ndoPtcKQystkksGZyzSPpLxLACe
Hb060niZOEFs1VA+Ife8b3VYaDrd+aJttovVf1sTXtA6JZXDISmdqajN0AEwB3oQ5D/q4Llud2CA
svA58eDT3YTyJxfkCcBrZHAV2tOBHswn0qZNEZ5YvsCIawyOdk++Lzrrb3T1xnyn3S5RMj8vIkPI
89o5I0NRSFlmdYghJzm52kUhoq7KPyKMQLwYVufU+Tyd8rzHbImvBQwpUGJnRYbA0qc3PgtJj44x
hylt6wUe2+cS7Js+3Q9+/lpTFcRTeJyX9FUsLEnGtC2918biWD4GUDDs6JQa7EMfdaGOVXxbv8oq
vBHiObTfuOPOR3bBDAYQfEYmg/45kporCqN1UjUnBUyiJdlxfMYwS4BfPzz6w3TJmH5deVpQwVOE
m9yPxUtd8y70HAdk2xxBOaROtspRHbDJUJ2au6lDPSw2duFv/WtmIxspQUpk4pbC460ZnI0X3AS0
Mv3QuZWQSgqbgkGrEtTECKIPjkEGzjjO73FwT27/HdqMQQffns9GEnxGnxjpJNn3VvQsKzAOFKo9
7wwn0tcS1TVl/JndW7vInR7CNj0vUnSc9U1vDZ+WeBTEHbGanBVxuklSbk+oo466m82QM8p8Fhne
VV9czTNHoJ+U0f/uONbdV3n1nn+1/3+ZrfrZfJSkX8Zh1BEG+/uzW79373/6ywbBVzff9l/NfPfF
mtn9Wyip/s7/1y/+Hqv6AOb/H798wJPu9G8L47IgTfXnAQ6f//hFmn+XxsoCWTZf7V9/4Otdh7E6
zq/SMaXl2o7tyn8LYnXsXy2LGFZfurbv0i0jorUomy76xy+GEL/aSgrLd1A5W0Tu8VNt2f/2NetX
xzKVMk1BNLGJoeC/EsVqOe4v/4sqhOChQr8sT9iKJGnafSa1i+3byuHrH+93cRGS3Cr+95CbS6kM
xaISBTEkR+TAefLcZZA3xnJD1ueVsAqbKSHaNpJWgfYvGGbN4NWPhpt5ZE4z4bSnQZWeGI1uyUyj
1IW5vWi8zSIRuuuun5g/esZzaEb8mN0tZ+6fptehme6jZTwONOf1CFJPr/kjo6HCsY+dbIErWMy3
9eIQreSdlENEQd3LFhGky8kr5YlZZXpKTeYVjACHVTWZz6GyLqKUxyHaPaHGWe4DX152Toq+Fxr7
z79OFpFI/OQQb1M/sjZk1HLO1V/ujGPpR8e8IHC2zPmVkwVupauxDE0MM62EQYGLjHW1eAhyUntj
MVr1E0oMYU3os7z81BXNVevW1+SO8bTqYjtN85UVEHKfuVf6G5aM3TfiHz3R0eTTr2VStFtRWVy2
E3qznxdk2TqgCKizx+/liAtTQdLdnDz3U/+Sn9+eZ8OX5XBUTWDZEmBfw0rRZDyk6avEqS612xP3
6UlphnBRKw5stOaC3HhwISR1MfPfbGa1MpPoxOL+6avknunAqSUwHIAecdeT7LtNL6JTMhjzVrDb
tB5QBGK1nSk8KcVbrKyGRKPahOYeZ0j5GtZCo7qzPbg7fmXSy0erCeiU86h+lfgJOKM7DQABnlQ5
Ti/ViDi8bfyHXos7ImyZC2ZwCIV8KEY4bCYDv2GaLPJYC2++NJhPcwYbu02Vj+euTea02vYd4SSo
wYwJkymqjZinn51+HqIeQ84e5kOiLxNYHBeeCeDNgfLKQxq08DAcbgaPS3mcBJ9jqr48393lqvOZ
psA04M2B1ZZU+CN9+zxPggcjDJetS3eLogM4mL5OWrO09ZVxVVfyOZ8pOQPe2NyTV5ERnwJ9Leqv
anOvFXZ0w0N+6LefBLYU4hShpYO6XL9hHP0ukYxBJWPKsQYbjG2mTR8gZqQVQopucIwNtmcmMelw
Ul2A1aofLx3PO6dbwq086MsxQWORdC+ZIj8LmNqaACCa7BgeONdsf37xz9vtNPZ3NpL9h/a34o1N
c+6Cn+eVBlzrQMmuTQfFFM/WKLmVF4UY1icUSb9oSJErpwEo0wXtgxym7rfthvX9P4+KJo36L6uT
dKRjOSayDc90XevPqxPm6holLlXzIFlkglwdmNzxORnew8/j/2HRvvlt1ftjMDVL7n98NGWzsioB
t9b7y1ooLJM1SGS4V2fuXLqFp/CYIe6jKTxuzdK7NAb3QV80f/+wrOZ/+7D6639YgjlwtK2VMGIc
PPfAe36K6YzR5WWd+/sHEn+O3daLPW+na9uWkvwfjdifH2nMi7SOO1jpFmZAHDwPqYy5sYOHuXQZ
OUQVSWsLdz9lKBNs5yrnLGY76UMR+od/8lQIE/8PL1oJR0rP4u2Wpn6qf3jRdKaaUDiMn+LAJ1mt
OyCwZ+7Jsq2fj4j4uNH4X9BD/c7Sw5DCAgudZ/3sUJvvm2StNC/Lb6en3GRY80+eHbv73z67v7xR
U5oYIaJiyQ2G+6IwrtMq4CbVW1mdSEAg/kOod7GkmneONZX/7PHt/+wJuGBYuRB9z/LkX94en8Ov
bUZgTqDYAAxuEZunNGCnFqhEoG/TRK8ufJifMbqHAGE/aPxPqG8sWQlLzezRg10K+9sGbi89fQlz
JBaoo93kXirrAfnOQxxo+8xc0SzXobU2O3aqw9Un47Vd4nrTp8uFievMZqcs9Dahd/mEmOyxr67H
iEypvLeJRmaZbkeeXV73+4J8yTRWV4Wb2Uy+LdSm6E8iwQeNXvhnSxF+6a1NfYvprUYkXsSPU/Ty
vSD7bJ42/P82dM/C3rl2irbg5EuKBqvoqN8D/R99+t45zVusX2qiNztfqisBOQ1ozXuFo0VvHQ3B
TkLd5YwHBp2q5OrNKp1Q/8rsOnMUEkeoY3YFb5WNoScBYM5Rlo4dLWLF0Mu4Srg9TJwoviWeyLDk
zdJbz4IfCvMXf01/3jLJiIvIRJjrSNJ4g/XD6Iv4p6IyQmqWsKTfUdMh0jWHqy/cSL/1o9TBA/RQ
2IZ9sFkdS8tv5Y0c2EOt57FBIBTzen/2kp+1Pdb+EfL++Gk6NJSOq99+ij1E1fc/3/f394Il9CL7
5xJR36SsHJ7r+0qov6xPXlCj3JK0x38qwX5AB97a4e3iUX5V6cAda9erKuQp4YM5IBc+uaN7GwXl
S613Lv1WxMvyFbTGzp25YPSbULT9DTSL+9lWy35Ag7BqFB/9z71/HbbmS8spDGM0+IUeNZTrGxvl
QluY41Nn6LUBfNBZZxL7zI8a+m3XP6oLzzGfj6ZR7cs4RlWIMTJlQy1jPuHC2St4WGd60Rvy7NSh
TKMJGh+ZFfPLaq4tKac35pU/MjP9LXjgfvssMaPUZ05b4X9zDxPbz0/F2DAYYgHTl37LRRgO3m1e
ZC/5wKXcjNRBZWbeZWV7ZAkEfa0vbrBB9GSiF1xWdiSodvh0yVinWg3rN6OU24ZooRpZys+1Lquv
0aGbLNNoN5re3U9NMvkpXEB1l8GM4Y6hUit9H/ONfDD1R6KrjMbm6qR1LBvIMgRz6Yf32bxcmfBK
oQLWbn+BFJxdzu6L3c/NaNkwFVgtRs3ZV+Qu80zO7JyaAxTvmTF+VLZuCupbvmp4W/rReyOXFzEF
f6kIyj3Lh+mhaKLzn3/xZi78rtkRHHIcKvwbqWud9KojtLhLV5SpH35OBfJv03i3l5cYpDr+G8To
3oMxj8VOGpje5hbHZnZmOMD+GblQMil94VOM4RTiMTmIsy75REWOEKYzY1n9VDG+BfhMTi+dZEX8
uU1LC+WBS/VF8xY8B+0K2Aqo81goUr22pY7+g+RGhIsQ8/XyOsWkckbdddfg6zDw5/o/ZxR9TGhL
ikOvGTahKb6UbfDJsF1XLX4VfWcTXHzRlMtXB8Yst4hD46B56oD0wklPnprGvm/c6ITqmOq5JFuF
CSmEWC6j8cmty/dRcCD6eR+ID6Jff/lT0A6Yl/EF4nNQCcY34W4DrouznxXh557/7z7lX8YfNITL
7+5vj/n/t17A/8BTvkf9+S9/bCL83gHQvYx//LJ7z0/x1x8P+fr7fzvkG8L+Fc6J6+nzvFK+Y1My
jF/6/G8I9SulF4Ypjy4AcHDJAvv7UZ+f8ijG6AJIl/O874h/P+nzJVNJnyaAsDwH2Zz7XznooyH6
0yqun5Xkf8oWlm1BWvF4pD8WXJGXeQz2stuYyGqKgPQlX6BdMedugm4498nv6b2Qg67zFETpOYCi
1YSlZ4Fzu5jZB3aqC07/+MaZNSSaXqCPSiB0Ho05BnRqTO/1vFx4gUc/TxIMFlVvOaZnFPQVWlF4
C0TyvUyBOnYje1ZU+0QhFCWG9GhblAt5qHXbnPuwSc9d/cf/+Ws0jEhug5LyS/i/f8tv35cZcl/V
GNMg4uzsuXxw7YgZYGxsyY7Gn8mwHKiLr20ZDFfPf3785w9loWX00yrb1Oj+gDTClDA7mv09jd21
0LNqxwQ49vMH9/x8Hk3Naz35p2RGyPgcRMTyTeD7ChkZRFyUDRNa0l9qFX/UKGb7wgMa8VJYGbOx
ukbKHTd4cSRJKcRaWAxD43zcWwTFZYRFcMrTpibcdxskUOJ8QAE+7X/+8+ePNHMOJkogKpSZ4GvV
gFczw2Lj9f501VWXBKV8DqNX7pXZi9tQ7KIELkiU2vfK5bGw9bwk4eJeGRGiNxOQKpq9jA1qtsj3
K9HEzhVy3iWjBW6I5Eq1HD6HsnkiHgK6L4GapixBTZBP7wZg88oQiI9+EkReYuVrjfeIQ9Nh6G9l
TBtY5HG5d3CdL5EZ7DgUM2YCLjXrcrBzIrnKAOF45I4j7bIfKCZ2S4O2r1NLQlxN9lLbojp4avau
S9OU+Hjca9uvb2NnVrt0YMZh5wzEhtDcZcOYnpmocu6BP75gmmtoJvlyH5sV1En1nEaSmKdEMAGj
WZw0wKXTEBJeGA7dyrI5uwdT9ehnk3WOhgiZJlwl33EwHyTZd9vXziUJ54MiecwqcyZR8HznkFRd
v7+QGT5Qg+cRuO2tDYXg0l0yur8OxRD9l4CIJjgOJa7jeiL7V5D0chY1cqOi5sEXZnUc+kHt6tp5
YOlvL3C/0T9n8Hoi8/gDcWa77gwDSisLyjmlT3DWW4++C1qAic21PUNhb3HOt5F5mgOoYkPLfCH6
UEhwVtHA+XUycTTFrTRWnjTz9W0yTdGT8IvLiqi02Id15gZIB73CeO9UwhSv5qS/KN5m2/NwtDIh
yQlTa4S8U4lpXDBWAag5ZqQYg7VgDhLsmmEw9iBtHnOLtrZhue4jArxsZzouFtGqu6osph6N8Ml1
0uPFGbHUNl0ALTd5jOkNkUUE0nKZ2b6thnAkP1oqoj72BUafC3S/ODJT7pmclIx85HcK7oMVRqgD
+llSgGpgqahG9qn6yY6zvhvf2pZ9S7qIZ1lX5twDlYznDRqGaNcPAVqqorsuuh4ehM6882zGT1y4
034JPkO3d/FOZc9J62zsySou8wnlWWoAgsbPcech99mlwt0M0WRuPRMvIgi+HcVRd6Ey81Sbt15T
yGNMp2ufky2JH7g5D9srsrZIqhXWcfHCPSGT6KO9JEKdMuL+cUH0T4S+BnGC3Q5G9FJ66Fnw5gkF
NQwdiwdqP+Dd6qv4ooyuDYOgwjang+dHrCehlb3NJsagqDTI92l9SHnwQHDPYeSohP8kzT7fmoWP
g3Oa5XrUlXtc5gU21ubKk0u5shyDOKrEvSLXyr8xPfOqGVhaWEfS4ZHzJ3A+MdNqqaBiDOBCTYbc
DuSU2UB3MZcETpTuB+HmBhQZzLjjEDEb7Yx94qEeFHbzyNBn5U01/r8UuE5MGL2Y+IjyOtz0k1Vp
5NG0srAE6Mhe1ImVcQErY7pRNSXXUjabeujtGzFH87pwDkRz67hDVV76YL22Sx4dkhi8RpE26s6y
JYkjhLMFDlqjQnsDZjiDHkfCTVw1LhVc4p1NqEPP6j5szi03esSakKxFj0p4odNwDvdsn3sXo+uY
15I+HiM546ZT4W00tul+sfy92w4kPSlVXaH5ulgGo7otVb9r/GogZcVwdqrKv0YU6aVnbyDr5NuK
bJSzAtDI2uitGmpyaK/VwMcRxFF0k3p8vvBYJcNh61/ZO6/syJEty06lJ4BcMGj7dXe4pgySIX6w
KILQWmNGNY6eWG9DvO7KyOx6ueq/Ph7XyyDphMMNJu49Z5+fLHPDwXyEZRuj0SOyaMZeZ/ZmsHNB
JbixCM6l5aDN8grvaJiYXg366xs3N4Ht2oAJsz4EKQSIOw0Zyf0stH1eEt894sjYU5htSKDE5VYE
GLNCyEMl8btXkxzwAdH8zplz09fj0DmYaPG2xTJHuBSwpKdBuHe44+TB0o9vtYdSxyE2JkCn2Hic
DBNmQJb2T5KCPyBoGA+2CCRLDx4W25XHmRB2LvUGRRb9YsydWK284+SM3jWAglLpn2PdDDduASMZ
uAvOmqA4jGYd3zpluo89741DONWL6pIk3mNv2N5psGxkvwITUER27sa0TqYNWjenUeubBnQ9CBPE
syP+O1UDQiXRLN/p+JE90qbWjUudu10yb6+r7I3B6vZamUow+cW8DZfxeZiWmSAk68UdCWiCmgrt
XAufRb4c6TA7kBYQoMZj+yhQ6PgxUrObVmvOGVz1JEQHVDDc2sJ9RYhBQKx4snnyGtfqX8I41O5g
zH2pJu+rGTTWQ5RPhCG486ftEMrixDk7+sopr1bQWqfQzfZtPj7BYCLZAgDKpokBJRT2zeDl+nPr
GiOzI3Z3tDxQRyr8KahWMcA2G8FsnSXS1/HunzVEqulcjn7C1mFftn6vxClA3+MHo8AhkXnMiEaL
HVzXwhsjT+jQ9uWpZz+glQ5tCLSTCCay6jiQWHzuyd2FlE89vpzFJR7ryCempqZZQ0Yy4cQ4HYwm
P1q5d6zs/tQ75nTo6jebHAkyyexX2y5RK5vBpYMcevCG1j54C4CbRqvPk9pODerLJNwWEL+9wNUp
tWeiX6h992JszkhUBngE+B6TZbHPc++RCKs1YI0aDsCknlXnsOZglXSePHnmjtgfgjuK6Sc0882U
ZeShdh4puaIgt1QjgbDTHqiDL9v1j9P7wFVBQORNaI7PeFByvKBuQEJcORTn9UvsmcV5jNvr4DrB
PlX/lVUJIs6C4qpVkmJjYK3KEeJRA8P1AWMuLs6d+iJmGDOVxztJSUp2e/OmEZ6bYpDtvWNMS9vK
vOLspd5dl+T2xhmTC/6Z26jv7nKBA3f9ksJkCvv6LTQI+o5iUkLnod4O+GgYQRvDkiYN+6XjbL5g
5kVHh4X5XA9G4/MQcWhemtt4jAqQLdNLmCcLdrj4TUM5c5kycs/rDMbPYn6R3aAklHhCcjrjOMGd
TZ54H1E4XQcWUZRsAbp0qziu/yWqhcb62O3cLPkcGS1bBvpLnQAHo24Wb9Lqa5ugnrew6O0CJQAF
ILYTce/tDPsHabWSObF+cw2Hb5XTjzrg4D/qI40x1dXIx6HcxQbQSjO0Ni7ndk3hGuqehYmQml0h
iYXqeeA3nurC5Nyr3uQipomwHXY4YFiyrqNolNzojeSdjMz97Kooc+YsLSXB74GtwfLJZh/NzgmB
lTz0RnhuCYq8iHnfTgQBWSUzeT3oZHgtdzWhLvagWcqGY52EqX1mHdHJ2ZA86wOyUDRdnc9++jDK
gwN0+95IwhuqrwNmDXY0bT3du59dgYjNWOwnTBTIrFFwosypK3y3XHy8hCqDFFdZnmMm00FNB4Bv
XSRkcw2zdQCKN1cAyavCePR6wkqY9nhmgmAr4Jl0EkPQyOsklekXzkypiV9IdRANhjXd6AbRNj6g
BOZ4Lf4cSu2HIfNXs0IKYTvuscnFC+ciA4vuVJKMHUwoxBkIfsr64CfLQKpp8gkC7WQKoLs27rde
lOYOYrnB8gEZzqPXVLsk2cTxAnCn0aQC4RJkBFxSWqOzY8Wytms1j3BgbZ+i2yw5/MwFLhMV2OVk
T40pLL+B5rgNc/5AQ7EurXr03MhX+CftEAj001o33dbxjMLTJPdNoGhP0h6OFu4uXD01ob28c9tg
CxZmaEzIMUY3bQ/LdW5T5t7oWk4ShtHcEY/UTBg4IqJueVYCvTzlhgK9E8oxje/qRuFxN1DWJ5/s
G4/zEhPAmwPEA0S/hbZHKiCVwF1rUu6bclIymXkOmRq9o2NNfoFotn3FS8KWG4bSbizXnzPOtTW+
daZzEAvdQ4jw2XZJW8r9Rn2zCCP1ndTdL7VG9rB36FB8+91YfoASxg1st/YxBYU/g15NLLwUS8Zj
02jpayORr5om1csm137Wjf5i1apum7O5hv657yzndu6ZRVyS7muR27twGNttkHuvHRuWLdhhREAL
5awi+Sx4y+sPkzj4MDt3Nf9AjnKCmQCcrmsfAwKewznKLuIm0ZV3SMMGlVcIjTCltNqbnqlKrfrw
mBZPswQjUTjccbtnGA3ky4fdU71EnxwIiCwqvhpZ4p5kgoGrAHTUDi+Q/E65a5X+/xS8Vu3KP8la
kIP81wWv7Wulvfxsuj+XvGx+418lL8P4w3Ec15Y4g1GxqwrV/y15GfYfJiZHvuU49ip9+c+Sl/sH
+hUhdTqsBvUwOlv/0rYI6w9Pl4Rk0cMVqFx1+79T8TLE7z0029VpWJi6blm6JSxHeOr7f2oxFtj5
q0QgmfDkRFIg0WZaRiIp5vNt60egUnoHYTWI6m+eHX5WbGA3sq9PxURdA+MmNW/twQiI3fQGWgiM
U4JM4PF0impsk/QyeOYP9uV0U7uJjbnZEShfPeALfLEkgu9OCQLWJolajwAjUgQhYIf4ay/HyWXG
aCFGDD6bVh35umsZ66911y17it/ICfDfjHiJjGbvxQ6wLYAe2wCQDHtFDIJ0ivB5DFuD3AaLXF6a
XWW098p7AAff46C8SLARPigYcqb0+bg2tFEhEUNOKplqlcx18KHZWFUczt6GN2AIXazm1ODN8AHz
I5xRLZM0p/yhmgImHMdNzlUghikp0pdj+1x6C9G4syqg+yYVwOMqramcgkQk/S6nwab6QapZsipr
SAC7QRG1p2jIBK56ChVVh0S86lV2KFQtX3UHKDe8oqC+Qf55n6juS2vQXpEo2/BwEndC30A1ONbe
Ce50TEirIAC8xQIhZ1lQq1j28JwBIe4c1zdaehxrP4IqUM5mDAGyxe3tabWvDQ7WVrYW0vNNpiFS
tn+sWhf1h9WPcM00HNEQcoYsJnU13Pj1zyolTFG5L1MDgmDOVpEIPXe66BDS17/aq4bSenV1bdMa
5K/elh91aB6F+rmJBuo+7vjXcOYm96wEhtsThKIao0pb49L5VRejXp1yKvIRdasHm/8X1N5NYWvP
rnCf7Dh9oy99adrgCpaOfSXINJztqnepeviKjFAI2p/LhKaKwUlYDTpH2ht6ED5HRNyr3kQ20alb
yhSURiR3kVLKlAtNSNWe6jLaLgjKSGqmI07I3wuGk4O6Eybba9mxWtFv2oOwinFn0MoKLTokjTD2
musdZ3O5LE3xfV5oLam+xp9mpPu/azaE/bfH3KMvaXnCFhTZecz/Uti2sykc+tj8DKt3p7YxrCnZ
lW7ECQ8o2th3qYDjHoPDUv02o8eWRqiubQ4Ps4WsZ30EgSagXF1+adnMnBdwlnCXJt2x4+576Lac
CZedDgdsu2ol1COUJzTYqvx7ajGW139Q/RyRRd+l1h/UQ/9LAaYaQuoZErF8yBxyRFXDLFMyG5kQ
ek08E6Tc5Jf2rSTLtsyn09rSVI3KdRZBc4yXMYW2zOhb354E5lzxlIaT+7UMGqpJanAqwdb6uWR0
CEc0bjJo77MRYb6mt2u3fZkCX3Xx06D6Mbzl4X6wsf4t4qguEKLVracT0tXYl9niJmgOIis1Dtdh
rF65Uleq8A95bB51EubWf1BP5PoLa+t+bUmuT8v6vgC13IbEUVt3iBJ+PRpKIGBmsH1V00w9Z6mw
EXLb166B0agxwtUjoy5pHe71oPnqT3QNVAHqDbACEpgVI0+RehUlClEvopX160BnDK/3Ty3dqw+A
xrpu0OHnjKtanYHvCnaPuXqSvVF8iclj05IfFoYrtk18TGqQqn77+vNpxGZFvcraURQ4q6zYukYk
jpV5fO9qBB6jOlhFUf9+TNu/y55YuTzGNO0gx3IRE4MD+X3lCmsk8/FcfRrk+51CLz2GoKRU/C96
Qq5ueXewAW8TI6G6h5OPMKq19Y6B7glgITFs9bRziHP5pafAXP/k0G4k0fVpYQFbp2ydETQAVf41
rZ0iR3tVosgwDc85mdap6kauY3SVhVg4Hdu5fAyRu8fU+ze1KZ/ywT5ZNeJEqpV3PB948sfgquEE
gZjIz1T54xx7t3mi4qBqCTPPMfgkgEJD4kDdyRS03udVG6cG17+/i+KvHS/uohSu5WLwoB9Hh+33
u9iVoU5Ed/i5tvcTZPZ88BnVBkbAKkzBaUoAggHyns73quxYv1hNfq/ZpDJ26n7PIyveP1yY+sP/
KahQH68UjoGczBWOI+y/qto6bL6tAGfadPKW0t/top61DFnhNHjrqF8lNUuMJmsm5H67yhLXa1PD
vEt5SsP0wy1wlSKg+YeLU+Liv14dey+ExdhSXYsr/f22aaFtjnlV/QxkdBsm45k4DprRNUutknas
6gsDKHYcOfvMAWcGzQyZAO+AXgeMPgr3LivLKvtYR6Zqsxtqqe+Vok1U0dGtmwdmBAR9lnkqbEZE
hkyyz/h1u0iPpoYfW4loOrDy686F/t0bDy7y5Pnat9G9rEb7srb/dXXOwab8KZr6UPf9ax1ntzD5
9zbDsXJnnholZR0svrjB49qCtyz2dEGWHJMGuQXYauRP3m2gaa/q4WohH5qRi68TmY5lOafYUY8C
bgfdRIuw7gLJw0WyFF/U/qbReWlndk7rSMm1a7Ny9yDjbdelxTOStxSyMO4wlsYIFMumHjIan0pF
wFOpNFD2iESAz3XjMW+vd3hM6IusQq/MnePdZtFUbSN6owbmgdFB0zXD7zQn97Z12q8mtTA00bxi
YuYZOm2st9nA9/lBzek/Oo9M8FXkoLZdBBa/50H/ZX2tVkt8Iy0+QMIesV3SE+F3KtB6m6L6Oibp
U6zmRfWnwzFgDmUP0WoF6iQ1h2bje1YjQVg3PlIpF5kcM48U1i69XUXM6t2p2X6Vq3U6PlHaaEZO
yrcSsa17u1Wvpv7AugdU81KlTfjx2nEvw/5Rq2xon0xqQ1NJ4pEXpGwuAXL8+VVJ0inLbNrplyqB
N7huLgONclxZveL42EUNhdBBUyt/bl5kaF5tw9F8c+z2dCwAnmqUnTig364K17bHCFVr8GXSQZw0
Ekd2akwMSfnVXLB2BCF7buydSnpMeVnrWl+yK113PbN4g6nyZYxBHcyRcb+qO1Z5j9pOEwqwrVN+
exX4/sMzq8wCvz+zUidqhdss6W7hGlDf/9NRB4DAHJHZ+u551RMSPiq/xa2GIpp2B+NlLK0nGRZI
8Kkp5BRgfQnS0XWMH2NFMJeHuzhXR6RYSpjuMVli1jIebRd+r0GivVo7G7W1cFvS3stZ+szkJD2n
Y0xTDNK+hK6bMGts0D8QF+q8xOSg5rCyOOUTik7b1oft/mnr8Wfnov0rKT5vVZwk5mDFfunZdVIr
3ZLyxu7U/j4zLZS2ThtCL6+abj6T0XInA8pYnojsowFLI2J+rvPp2OcwIUA3cyUENy6x9JAixfSs
q/hzbnBpopAGj9YTUlc5aCiJjA7T7nZO9f2UYYtzvRn6SdU30CSplakChxsBCynaZ9Ot4gMWxvcc
qtCui9JPKqYJsryLVi5Xo7SPskrelw7Mxfoqqo7kpAEFmPHL6H73AnNCggALFYTAlkA06ZuUsKHB
GS8TP1rIgXzqejxY0/C4FnWNtDpASwHFXen3wQg3RtiZjrcc+dDcDTdO3+7/YeAoVcpfBo4wpO6i
NMEAIlAG/z5wvCyqiHDt32LQz25cUC9T77rxagwOcqq+22ktr/ac3MAohzlY4/j3OETn4U0MGZfF
alASLP27FhtfwmxymZKKU0nAA+VYz8TZfsibd7AT7EuLSfrMth39VyhpHLZDq1zoZ1iGXwc2jjFq
ZpkhCDGth3NdlD/d3LjPLYFAYbguKDL1AVEHGxPpT6O8THX03DoGDmoeUj5lb1dD4FraS5XCga9S
fGxlCk+Znt7D4Il4t+QVj0LRl5dM09DM6eFtNTIaCfDSJPZvYw7OkUCU0Ua4Gl3WJ6xikTgt5JhE
hDZ+yryOD+wMeC8ipYUy/5KzLiCN6BJT2G37+NCmJC25hLm6g4tpN2d4hSNd93DOnzWNjK+Ck8g6
XtZxEfFWfHvu74gdGqfsS9Rnn2p0UDB70/XHtoGkp5U8JZxZAJ9OzTbUSqDqagBlRzotaGNm/ade
Lp9mOmPYRrgBDV7bghSlETIUnPJqyQnVu2FVpptSRp+eU0HpgF86sedAtAuck8ltO4IEQMhj3NZz
g3lU5wmzpLyf1W2L0vi7aVNgLBoOjKQaPa5l+xCD/WaCHTf9DOiT0LHnY+jcadz8wzj9255E0gOx
bVUxspExOUpN/qf5bQCkTTdgeY/UUbnw3ipzoP6iPAFqz7suButR3RCD3HJKu6npx+rLvmVWGek0
ALq8/4dLUgrs3zZx6pKY2B28U6ZOjen3SyIcFfZlMr0LVWHAosNyxMc/m/NxCOG9NdWn2tLabJkM
ZaBSm3B1HlVix39/Jdb/5xmWHIsNQ9qY+KX3l8mf2y1noBjv616IM/ji6E+BFcEt8aaYTVH3nY75
t1wvv5ezwnyovgLL4hYAJhLyHDEXM+lL607vKaEzOL3o6Uh470zZMGFoO+cPetg9ErEn/dkovnZm
jNCA9eD/NQ4yGjTHteTM0UrbxgalrUW9epaprhEDyGTIFKJxdrPBEqT6WIkaK3YDrybMluf2H7ax
3t9HjCEI1UIj5GBq082/7GIbx5kSC8UW+D4iZ/LkmEWEh4GrCP2hmOOD0FDB0YrqqZplPIOwFA4x
Gk+/dUHiCtVBM6vhSgOJZo26Yw3epcuc4+s3WQVdy1g45Uw2qq6kP8Dx5NhMJi9MIDg+4dzer+l8
ZhcBvl7a794w3AZgbNnQuzDgOudT9REACGJssozbUcr6SHKjgnvSAoxDVZYhE2o36rAXzMg4h12Q
+aK8XScwt04lmobqS6M16bav8F8tFF42Wf0SQM/luM9v1SUPfimDTYvghIbN3k0qan/oipw6YyKT
MR4pSKBB1X4NCOOj5dnpN1OqNTsI3FiKAO6hHwpjnFC55gOW2ljJ8DRa0/36iOc9zff1My2AN4D8
xSyGQGMnA2A1eUhLTU0ooxo1/37Ao33827Nn4olwTINnUFBk/ktlN7ZtlqnZewUZw9ZBLeEws7Y8
p2SJqt1GF/KX1XajZ6u5Xa+jTp6yCkrbmouIqQh4WAX4LG0tQX0YXHcpHkpjfsw9BsPQJ+hMUC2D
3ODL+gJMmFRztXhnTmodURsnXUu+plVEzP0unEYk55Z8TBXJVIT9NR1IZ/SW+svsAH2JJE0vG7Mv
pm5YHHOUngLdfO86xXnowPYJkdwZQuOAX1n9cSaGECYG61g22ldZT9B26ZhFVrFvyMwCizkiR8kr
cnKBc6bqUaKtDZBvQropzOIwOyx9dj2jkkZmyan7yRuXZqcZOs+wAqA1mXuTZCx/sbwSU4ZAJ2Pa
hhPbHKnxvkaO0W71aTZ813W26/2YBudjyTFKV3N8v/6gTGoS3tPx1chc4DpUJXftnEOorhHc1TGi
Rnq/v8ZxpGKZy/Eymq/IOegcR6axrXVYOpbG6K1bCEccPw7zWErOI8S5VIN5p1kaklPDVHEm/NSg
9q8iLb4QlgBPwkK4MQMx7NnveX3psRGBi9+qEynvcl1je029n3D6KmzgQmtPbbDg7KRkQdP+YpRU
gfESNjd615/X35jUjcu0ilCl4PuUwbMS1lfTQTiyaAORpNyppNfCPVz/jdrxpXUT7bRYf0Bi8QEX
SIOPw+y2vpZazDWXbaUbNcSucEYLa74HOKg6tFF/X4xzvyNDuhrU7iUh7iFK3u2+sbdJDZMsUjjH
ompuqMeTRZ7wuCnV+Eja1pZIErIw6JSpyji7j/ZhfQxE0GIjm8R3R2NwJ0mpQd7ic/UyWmawDap/
WJjX4urvq6Bp6ziUhUOdytRVN+fPC3OU0+qAyPM6fcuxFUAXJ64vs0AXFRhRN62FWjhK0VTmWvwF
TNR9VMpk10r2h4ygNwNc4y7XY8OACYxxOKZmA6OApYVRuUCJONUG3tEwt76uj3RNbvq2SlDPVTof
bGng9F1I1PXq7yGBSVtbeftRdW6ilrCXPIOIYQfvS60iOCx5B2utWRvdcxBZJ5ojOUgy6MWBmtHV
hn5d4taPbl3CiF46l/34viwp329GEyvmr0EUr3dWSlofNofIdGHor68y+Fq0zOAXxDugas49EW8m
A+u/1TVOKqCGskt0diPz3Q7F8msIWqHz1tcwDWtatFvU0Gj5yN1azxM6hKEeqo4WW9+Yom9S+t2/
ylH/I/b/p94nW4b/uvf5+L//o+rfsrjuf/6vLRyA5vWzid9f4+Lnb91QXuNXN9Rw/1grtVj6ddtF
ss+aNa76f9qaOPZ1zs5Q1/D8/1n+L/7QdRf5vynYQvKVXcq/mqEGeAAeLJ0NjFT7Xve/Jf+nxPj7
ftU1hWCDqDqreAp1JSD9/UkdJ2dwzJpOGyG5xAz4XTnE96lckOgZ7sici9YqdfZuHo8vIPGXhz7K
L6R5DS8GeLIbF8IcMB+IIG0A77zVjBeXWhARbAGJxiYFJ2ZZWjEfDRz9E4p+zP/zN2fWCEuy2XkB
4ApftLAzTyBlqZiMy1vJunabTxyHSsVrN5ePduCFPLNSUBQj93tDTof1P8eZ2k7FmQM1F9/Fv+1C
EBinbQklkPqf+1CXGcGFc/NsNC/TSCMjHEGd/Zj0mFhlO73DKzafhhlePjHkH7w/4k5d5zRVMrtP
Yy6tQV9C/EdP/Q0MWEqIObTd4LkjloEsedf22T4kPudKb5PjHQ/T5Gy6mL/bAYJW307JAZJjJqTK
qHQPrsCGL4B/Yb8+E1dPALz6ojlLu289SE5VGiPsrca7vFzCc8UR/SA7NmzU70GPiqA8BVnOjsBA
S+nkj3kyLcTbnqso8VN7SR9NtHqClA8qIhV530vEVAb7ZbGsx0BnBsqWxLs2CXgzpK/kfQUpzkZC
2xuDNKbGQHwSBvppjsHzRqwsWDRwI7hm4lsGQFbTSqBjxpPpJx6AwkxJqNoQfUYZgqqr8sDYdiha
dsu8nChMiVNakZ3uzWXvU2sc6a65NjpyePlZXlq70cwsXHbCz+ssPA2l9aMbQBNbsRxPetd9r830
Fb0tPtbYegOa5rtx1tzqaWpvaRVM2/6zsd1mNxjpl6ap6m1ok8UzIwHbL6bDQW/qHvPG6y+l3YNk
RX3HYAU0rdkQKQtIKRgL/F7T9U1lopXMC6DjuTGfyhKarGn0PbB25MxzNO4wDWi7GB8+KSUNbQLU
O0J9GL3mBGi+Ia0o4F3VhrdBgqJMBxwetPLupgfABWt9lryGK77YAJHw2Sc2UDlZ+bIYoLe17Mxh
sZbbMbI4lT4oOW7KI0CHvL7vDPnTo6RMqOOJZI6XImQjFc/BO+rIb0E98SgZMAvInoSdEz8mI5kJ
HFQSab/MVGUWjP7xlFyHGVkNGfAb8mL0HQil7OCMMRAqgHOnyniJEu2EX4CdhpsfF+ctiQnVDRPt
OHnUx5xiBOxTQeJj+b5bMiKz5/Fc5p7jN3p4Z5Xsy1xwUifH0V6cXBJ5PslTSVnL9yROjyA0n5qQ
pIfavk8yTr1OYn3IxITmDBOpMGBQp+S9WItSutpNe55NADqasHpKEMF7jet4M0VYeroB1nLWOA99
Xsp9q+U/jMG+y43qqcWL4QZjdWnbOD62OQS5UHo4Ipa6hAopxK50xB0vWvfudSJE8myJ0aXcn30i
F7/kuRvtU9ur1bYEUkkwT/ucvWDFp4zrIHrq85Mr0v4CKM0qWGsrGaXbRqKUMiPsSiGpZYl2Ex2m
BFJyN9JgqGZw5YThPHsLNqQaZScLvzIPxMkFQby9QYmpstVA4VbWzomSiW0xwzNtxmuroUbXEXEc
nEW+pTyzG6I4N6E9fsOJ8TGO1qEwSwrRFfXr1v0h8jw7tsRfkM7Yf8EPBJh9FFg7xwVDYGpsRiKd
kEyyhSBFY6jT+4T5/hpz3WTQFHsnEVe97C4z/yvMJd+7TfydyXES/qKRE9JhsYKEN3wzQtqDJcTX
AGsB11xezBH+ulYSFQNm2NlBEJZ5JwAzlzos1qLZuUFV7XRAwd1EDFsdQYYplo2jGZ/MGfYul/Q4
CEzwDRrpxQy7yrFq96xb4Z6i52GpcWEV5OLuxH27pM9TKl7CKXePlk7aQxbHX/WwOY4lYQO4i+d9
MfQ7M5IAT9IiBC1cnBbcrzQeFkNJOa6l8CqOwLsGvc/Fm72noK0ImTGAwgkKc4Y28CxXwQ9g32Lr
0eXfd7oFJL8dHqVmu3sw9reISb5OFmGK1BDZ6XHg3dJjuZ+cRlz79NyZUOScFN9Du7gv0WA9lgqr
2Gfjl87yfmYjQ91Ai9cnWXxPUYpMTEESj4icrTeGz2G8iEPlURN3yh8L1hV6NqrraMkfKB/7fSCd
Q5Et3+SSfZDlFBxwWegFsP8C8TtPTNSjUp5dOFsoJZESRKjqY9W+kNW9WXTZTXQT2uBBO2/6agHZ
4qmMbuMgv6Mw8ITbgq1r8lL1TKQczcijgmtJjF4Ag4pcwwK4r6dvaqN/qWPj2GjYheD90fKxzMsY
zTROGgE52x18b3FOaRPvWJacbQb1nqhuAP/V/BJZBIMBhtWs4AmjFv8oupZWcLpl2W3vxpj43Ckg
99yrl5NUjTjMdgYCfO1KOrAKlaxPJFsIerbLc+FKHfZpWO+9XoVd0APCl7B1W2s4mVRFLlJgkmlY
g6n581QQFkLQIw9j5DwkVYCqfjHJALJRYIUDiKJ512eXgqRNjEzMd5CTj0EQREdS1kaq4Hp9Wor0
rpfpExIMpRQ17oOKZ5hCC+qQHMMMcYnDdYB4tEENL+Pc2mfCYtKd62JHKRgdfqcHJ7l8TBK2L2HD
IHr01jgMfePbEcrm8+QETKwc5FiiNx6zBtlN3edk1pBsSHBtDadluFJC6y08k9gC2Hxp9dEDphm1
mtxMs1lTPEea07kaB68yu2oxeh/+pTzWg6BGYO1roM7HuSe/Vde7l7jpvo92Kw9FszzYKafmNhrA
NgzfRDyjySUUVmlqPWTf3XCR9vO4CKSyeRRtDK0nFsiBrgu050UaVnien9PGm+7Ji2Ia/IlNBPEY
aFp8X6Oai8C4y4XIpgzrHfp1QI7tY2VTKDZ7tz5048JVJDTtxtLYN2V/jXGXb3WKWjuj60uotU/9
MohnKtivpusyU8/tA1ZoQBxhQYweKT38h54DtTOc3D7piCl8rR5Po1L6JBNZ8ay+9yGiYA7uBMqa
yID1AVLjQofPNsY7M8m6HVhkMPpuczIz94OmxLTLwAq1+nTuovhqyTk8GIn9ULjVeJBOFO+bdL6V
Un/KtY40QbsM99XQ3uFty3rb2YSwl6GEF3chcD4qiT9BRkGVI0P4NCSvfTqbVwpKP3Pa596Mc7BW
DXEv31oJ8UjIlWN0cRU+mBInhx3239rEGM4RDUsiOcq7InJrZLZktmrencYefWN78YMZC9BRRIAP
dKSz+0E0ht836DjcsL/kpvui0V8os5adHWMNDKxDfzck1uE16pLx6A4x6H07Wtj80vyyO3Em5oV6
Pg6dvaCvcRuJSuwHNvwmjvod4OVmD7fZZNvBBk31RfvuMEQH2+qti97OxJ6yLR9yRGYFgZRy1ITv
TrOHqDsRe73Sv2itRcg4t9R3SkoZy1J2x+SjX9jnRzmBslEuiJ5p5mgbRoNxyFrjlMXFsxv5UZih
hW7Jpzcah2Amo7vVw3SXdky1sT2x1mP/HWFE5x5y/yZMnhu3CZlKKX6aVy8i2rjJh4Rqr3lb1aF1
P2oIx2/iIELulo76MW5RS1cOCPp5JOc2pr6PGJsU8QeCrwlCbNhP6PpN6dEyxevMuJENaLMEUEml
m2cyJ8BczpUfUtR96qgzZ9H8JS+KQMlH85sQe3GDSLBXKVOQcqP9ZD+C0WCGQHYwJ7B66/xnN/cx
646OMcwSD0v2SnXYOBAY+QEtqdsMFW8wOtVxkp4iW7xV8bDwECy2n2YLs5E17ZiBJ6pg8Lyr+BZj
EyR5clI23Eli00HmRkU3HvQFw2c6gnNaiFHq2pRKoy3BR8+tIMnQ6q8mkeAHK42BecTLxhz6+tgL
0zsKSRxAYXUqYQHfxwKhwhG4lK1gQKi2pyk8HUwv+5KLzKEBTwhJNTW3/QKBYbTy9DHHCzsReqHJ
6cj8TTJHNIPkKub2bFQwj0EAk6MAN4waYU3qtB+2NtzHASUjefPJoVVR7qF9Z2vw28IARSINd1+b
A1ZABw8FgtUd8DX9SKQUdcseJY+Zq+QcEgwSy8I3Yqb7wEW80l/miYwNgOhnzI3zWasQ2HJJh55P
Z9+3w1MnppIIObiVupHgVAweWr1CWwBMgw/usXIordpac2fM2re4KmA4O/1MBARFvIxEwHaE+Won
M3b1SZyD0tmmsS5+mNr0VibDeyhw4kye4oqmHAxjbooZSrJTq+bkjjU0m8x8kxybMu9cxCXTDIGa
1XSxkvhRZ731oXFFNd0Wib7g2NVI4Owh/kn2+cGNY/3gkBnnzyb47or7YrSdvkPZEICahKLNdKTE
nXF/7Jz+0yW3HJB1thxqOWIXB6PB5+tqe0d37tqUuCuRLsy2uvfMrAAzZcLwnPcRuHcoJUlNBONk
Z+zAqurWyaF1k0Sr+dZArQ4I4glFFhE+Zb9bWGh7SVZ1xSm4nUnXxLWRXCP7nmw0Ylm88cWM9Xqb
X8g5Q0jjQvc2S/1hxp6Zcp5El0gjv164W8kzYdBfRld/dS0EAR2ygwdJvAdNFLKpRFxeaco/gLba
F6ltbntgm9uaELIk1flQvMTz25qN1UApN0F4qOjqgTTyawR7ComBRJQoZggsHgdWj9lym9LhKrTg
0msGLnc3+tnExAMQK3EAIsDOhJUKcTdJTiMAxTJp2VpPNULpFi6O1MZzbJpQ/PCn0N0oN1PJVs4N
J2fbDhpS85LACxxIdM3SexTZ9yrcp0LGmOiswI3kluZWzUgxgrek4KwxmVjakpjokaqP0eUVUbSb
huij0cyHmCAo4kLLdq8otCGD/Oxm5cnz0mpL6R0VO/ziTpj37vJg1K11CJb6sb4gp7gkDfKbNgcG
AQ5my7JSgUSAAF56PcGYNCaQE9RbN3OuESYicKwW64yorxb6nP9D0pktN4pkYfiJiEh2uJXQLlm2
5EX2DVEuu9hJINmffj56bronenqxJcg8519Hmvt2UlLZprL51qYIZRrrw5PaX1FqP8ZwjkRBoVlp
+rtJr4/UBFPZzXIAZUdeLlAc84vOIQNVp7IIbXlCV22RG9uBdRtp9BtCTwNtaiUDqjrdwmIDlIcc
g+Y6afS7V3TPI2KdDWhGTWQVf9lUX3bmEjmNn7uBGOTY45XD0bMEYcxLzySqAyW+hzETx8klo5CE
xXPqq10YRfFZhOKPp54S/Y0ojCtht99ZBc3QGvM1W7p/FbAG949gP0Kh0A91u3fMaxHpFNDpWEcx
AiHhdDEolS4PlbCZ5hoilMeZdb5oCxqG4NwiSJPe9H4H2s73HbnrfY1ZiTD/Fs/hTCPoH17feu2V
/nCGjCKdv/iu5+pDbzCLz8743Ud7cyKmg0ERt5l4eLP21i/Z2YlDeH5dal8DQAjPAgVWaWQcSgwK
QdxaboCGO/BN2ElpJ09zVX/pgg+p9vtdReHZXrOSXWTnqMs6JXcU35APpJFW2TBDR2qm5W02mQkz
Apk9g8hDc++Ru8xNE286+yETLFetG1F6qbSLMTgP6SXhtvfUrxOGzTF1hrdZ75/hyX4kF23Qz8jx
c4/qQh+dXQFAE4hUPboSuxcNWZsx6YkebgkjMvolFZ/pmHdtiWf/JLp5YIBszWC5ipqumIPZmOnl
mEZMsJxOdYI9K9wQuFC8gThx40frfqLeIPRzKlgVgnG/+UQvdtHG5WtsOJo6u2DLh9bZYHckl7xX
3yXlQLss80/U1mtckbizU0/zNlQHxyaC91yjZUc1yd5MHYTa3EmVYEYgCybeKklSUa6HBd+WeTL4
oEd3fEyGJjZZh9ikH/ItrSDvbcM/NrpxSE69tc/beCtijtfwTyrYxPUm8QMvIZJFkI20rs5uP6pN
1S67RUN8SCj514u3Mi623tS7l5Y2Mb21yo2wX2x3rxZ5oOcAb82TQwbBQDYWV8RBDdw5Hs2jcYdU
anxJi5z6qhHhppN37yjB/rp6+A8CHYani9kX+SMkMaWQvnrRJyzQfRZurNTnGIDBGgjEL2KAsmwe
zlVa0HySUXUrKTgu6d5cy1ub0AhdGuXS23cqLM4ZV0dCmmZI7CgtIjZjljvg0V+/xXCdILVg012N
87hl4zKCyMxfE1P77VRBL5ZH1aJrxOFmUFCJNnsRXd/ftga1xE9DaAoB9rN4dHn4xyjoyK7UvU/x
JcqK/xIfjKsX5NBZNud+6ILOEjhed/m7N4wEgizkvOK/3U5ZR/oL3V1ZSKfcXMVBiQgpmLpoXvdD
D3BqjhetE+RdxJyIE12ytao5APBI2Ay0Xp1TZKmzQ7uuayFR2xes8mut8DW+ooKmjrF7SkxJdgPV
qnuAE3C+yL6kWfnWlIMIStabvecAQPdZicnW7bnQeSF156ZnNnB16kv8MMVbATxpYDpCwjEHvUV2
A7b1zibnf9ChtY2QfuH2lNEZweLFgCcBpaiclJFtrcKZjw8JBMmqGrGA049JW9NKUQFy0P9Sbk/V
vYMdsyppVpwWsW6Deb81//RLb2ye65TcJs0/0+/EprKxmTr6Ti+QuLqVYa0TvX+0/M2hI+6lGsGh
Rv1pUszuzSguekTRLpEBuKD3A6dCnqCbK+RhdMmWSauzEq25wXjl34BgAr/QUWF2koxUq6MEiGyu
sV5jNCaoYVxSf2PntSsxeLnphzL0dF3aJOBbXYLphna6Q5z8IHJYMcY0W54ge1d/RBFOaQBdvD8c
zlrYTQGB+sY+ZJ1aSeOF9MoMVWGE75OqPFdzg7pu6eH2qm2cMkElNp6DcA69E/HDdHJAYLMLP0RE
6XHujz8G1x+/dJXb9cnoUo6vjHMMidDKybD392VMOxtNNkV/oc/4M3ZorjDD5JdkGJbfIa/XuYe4
DENVTx3gzhrkUppVb3QtJkY2orZcKudGLkezTcapWVteegCVcANeicC1rOVC7oGhTZ4I97lgDV3z
8//jPqCDJV4MvKm2idLpU6ArSKmNKajb2XjeyNgfqbObUgehlzJbp6KYD/34kY4RhqFIUPKlGKu4
GtZ9nJnHhrSAVSzl1WvYGKm1Ad/pniqaCbjYEop/XAyxIeekyvJ/fT+aQVP12s5CggcPZEH7c49o
gt7xUpFz6VgI2iqbhlDTuo3t3O6EjiiYpVm79QaRvXmjNom/GKTtDEXo/IF6Vzzr3ps5SPbXursn
vDFu4w47fiLUhBO6dDloNCh1dEK5OjMCio5gTLzogGcmOxgzT380s0mZztHDLHfuHAAPu7tXunFu
dCfdA++s3Wl6Trv4bI0EvsmEnjLRAOglRbfX26NXGzTC4JZn4fj0cSEcaEbOtz2lVYCGQwo/M++z
IdvYyNaaMNcDpx+RFYTtsUfCgPkluYxxQ09c/oda4btayLpSWZyTgsaicqmNaqgw3pT4vwgtuJOh
sxRczBUdtzYu7MR/clqmgSjEQI44mc7RV7JZsc8A3GZ5Fh/VgPTcyqIPpTQop1DiPc98fe247bDB
OpEbBFVhdTbPVPfRHhuv7dB0gz5D/W419c23wK0tn0czppJG5my+VrUpY1O71rWebF3Ij8Tyorcs
dPb09+ifU3QRMc229USadpICZ/GvOEfKIzGqnV/VeKPgp9njPn2vxbQdu+hCiXK0agDnqI3yniuE
aZAIcq1Rzbu2eL8pndNeFhO/VdfW89zVJ1rk2Lo0PiSRUi7RdPxuHCdbZSVX/45q5B04yNR5nkNL
e4/dhjd1jp8UIVc6qTt7WlFYGUR5cFx89Ul+IDlg04zlrmqaTZ7WbI9UeyAyRdkzpgavRbON3K49
hYzVZCQFOosxCVj+nyqKJtAw7zGQVkVgCj9R7aC0zb/lmD/bJn4FX+vFVid1TcsITpQUepbgSaLp
75ab/UpIX1w98VscmdkbOEa5i2I+LEpRxsqq1s6Mi8njVSfIV67LpfKBk6ClG2CJf9DNPaYc8EPb
Amky86DNw12F3GdRXuzizCBTqVXfc2EYz6J2gfFTQiCilpu40sBFEOR4Edt9ScmemfzSZkqT7tlE
ZIcSODuaOoMRwhco5JFxT/41spcpLA6QzHBgtaFvMsu85bHu0yDi/R3r4ZkCuGfsSM2ebj+cram+
QkRZbqqOMqt8OIeG96SVkMMuUAV/WNeYSFZpA//oA3nuSKB516cWFoxToC2/+tH4a5g4H2KcvnWU
9/AT2vWUcM5zZGsG86q16GBelTohheLH9Rk2Uo2lSSliwST2SlhZF7QqVq8TdlcoP28bpQ3Bc/KN
hWFvopjTcBDM2UAPRq2OFMD91vZJFKBmhunB/9VAbIkGJUBYkrK0BYyHEIyTf37ePcZc1IEVkihc
cISeplvn1V9Tvsh2KZ/UCb/YVa39bmWYFIggCQyN9Vr1RsBmZCxl3m802xM4ahwbE6i9hX4ZMndR
93Ac0DBAd1nBf3rIo9WgJ+4TiKkJfbrNdOdhwsuuGHi3mj0QO1Ll7jrTon9sUV/sV/Ae3NWKHjeH
rDefm3jn5DLc03PyxMmJaaDLAmIKo5Vt6Wfqku5OBJYYp91hCt139Em/AJzoz4Zc4FM52JYG/I32
cPba4Rgn8Sfd9fquEaDfs02e/hI8IfLqMETzRWJI9VOCGCIq6wvgdHZfsn1Mh2r4/rWpm8vUjIDs
bXzLtRbWC6l5NbEuikfV3yl7/x3pNt4mw1cUyR8r7jSyHGYSQtgg5onkQaczjW2RuP/CsLizzMmD
KrM//LbJVtewfi5feuxPdF+ZiGbZ8VdW1NXYcZ2DO/EGosJ2t1bDUMTL+VaNBdSTgFlnyiHpUAyn
duyI69DlhjLjZ5j0WynaJwbdcJXVVGdaLdyonk/PpdMw7Id8Yy5cyYwsFZi3f9lSwX7pa9ffWgVA
pG+0l9ShiCGFHQ2iiLq6ZGYDg5udR/0c1wbBH5G416MOE+HnPH/q4JFaz+x47UvtbyvDsz53v0U4
nVt/5Ilohwek5LUEJE808QylFlCL1jO21NfaZs7pCeQle167z4twulkpTXs1NFYs8tuGNCfJVlCQ
qEacQ33NFWvuOXivmuBrbKbEvwDmRd4UAMV7x2W05s8bTE1g2WPxhsqRsb7XWVPscSUbhmgmuVUF
pQz+8y3iAnDdeGqZmMhXUY8CY2doZfpldMWlUq7cFqr5SrviGVfOsSdFaGcr4+FWRFYk9XvV+29o
EO6Z7t7ISEVzwEqRpMmX1vXZRq8EMvD5k7C7GSCJoL/eoLLOTW7tSHdqJt6Ild/WfU80Vk7Baq53
q5rQq7YutnrHV5hDuWJ64fxAzi3IYTI8Va6kRv1W7EIUZyLcWsZ0bHjMV+Yb+B2pj6733jvkmNv5
dxyxFHoAVjNtl7F1ZkxvWamSLVWLr7AC2SaLeDQs8x5J40lRTxvQBrDTyteYNw4NwnzPdfChaA6/
aUnKlxOrkBW1rHX2anA1E4u09XzzjT5JdoOFkraRlnlDfrTN7JbScLvuluSBlJiY0Bqfu541PGKs
SLahJRuyMn8SNJGRQBmcTN3G0vhFCOf6YVje6eTyr7X7fyO8ndYHXbkXXxYYOTOcWDz3eax2mGs+
CB/SD+Tr3RNz4FacyWpiVaTQk0mkyMPjVDsfJPniTkvarWQ5GoXzbDlBXKn8EKNXWunach1uCli/
pACbCcmLwcVAD27CxL9DuvGE8OfU+JG7mtZGrC9sJVgoGGXbL1FJAraz8aq95jmXuUi+J8nCZyge
sPY5jhEayWx6tRRu/on0r8I4Ipav9fme5gwBjTf/u0eNTcJMnfwb5vRpTktg7P4lNJiMRIdO0HV+
0YC8EwaF3Q4dCOAOv2WDi6Iy+F/dcC6jjLGOtsV4tt8Fo+gqboeTg1we40Z2c23tpQZoaFxeNzzO
OnMV9LMA7alt+TY1cK6Rt4UQMw9j6L6ATj1H3cDOGPWntoyefHri9oWdVuss/6iQWa0HDzCttQQL
iS/+kYT84zU5BFtJGqE1rUN766XwP4Nae1q2IfsKV2PNEWzY2c8AFecaEVlQP4Xh/FqOfOsnRPqI
pXUCDGeHoY0Ilrv0+gcODIAyQgVD815n1NdVZfi14DbAoD9uzzkRP0uXql8vqq9E2DzHEd9+VWlY
46sHFqKNiB5FuTxavKNBltR75McxgZXhXtX+BXHa3qSBsWhpB63kthLlOwwFwEKnv5ONQb8lo3s7
1JeEk4w1ifEa1p8pgIT4Cz2ffBN1czS77t53Cgm6vIwkTwasMc+hHN4HTK27/74mvUjfoZYXKOA5
z87z1ob1WbWS03girRUfThlYRTPC0qhPtyj3Hl4JyjT8BgEo1q/IVogn/tV2Ni2WOWc1xPVHKDJs
av6L7Hg2JkQIblOQB+K/66PaN5ZP5kINJsyl8GEmVeAN9dG1+zPJ/5y7hG8V3Jgb+vP+tPnEFgHK
NVRgQQ6/lLkbSo7k1LQfQMO/01IJn7CI4lnyc+9vYvISabB1mi6/nB5qePmGuD6EKF77Mn3Px6B3
CSSVTj8BNfen5S2idNOpff+o2dFez/xLF+ZvuKL39EFGkF/VFSMpoKbsT3PBI0Mhwt+M9Ek8Yvy8
5bqxCFGxC9If2oNbfoq5P3mNOlZu9GNNFVsLoUl+yEm05BnkwANmnFESwnGhlY/JsU5lWABOTY9x
8eShWP4AqybxkYTcLkvUVkbub+XxQww/TQ7qCfw7r+hVj8S8GVseInKaHqPDyOPMJbxLerUssZDQ
NWcJF6wm5LWJ/DcSuraaXu/QIborMcm923BCNbwQtb5NnPTZCcXZbEmSm5qT6bQxvcH8e0ata9eT
prYkjHwteLhfwZDWjn/xpjLQenlgvP4r4+6YafARxlgH8nVqpi98NpU8Gk3PSFXwhUbxm+VZM5/f
0iQ2dStyKbWV36LUi4BTsHYdDa2CDwjpv+wwri3HWjH1p7pvQEj2BYoRRxgXsyfgI7rJre2rv77d
LsKaKUZQwllLD1KA0unPTD77Ju79J0UB5koWw2MmjWyVGs2lLaEiHJ24LswnZnOeuU9LO7upWJx1
qOEkZ7SjrfYWJtrvf+7O3l26LBveslAm+KdQaEs/KNxrg/FimdC+8QnG2iLzs8ogFXKvueLcc7Wg
eD6Ylr9wQnxMGgedI/WNB3TDubXOUQiZYUogGMMLytBn4O4L80VektHlsFMvJUJI8PR5I0vGHy1i
Shd5R7ox+bu69kItx84qKXEuAANDrdiSL8HcrT+rXGOmdMXG7vJf8rffe/gHND8DxTL/T4EQ9nxH
64lwf1k4p2ezyn8QGVJ3g/lhJUxUVWX0kxjxraW8GxKnO9Uaq3VoyD0xdJfU7R5T5ZO+sCGUwdn2
hrpSsf5WV1wOImTHQW9otyBsLKioTOuCW86Z4PPtm2zEBwKPT2XIcVUeYpOycM0aCb2BKKwvkZw+
baW/u8q+WB04b4cbIMMJEg7my2DXR5QzJ4I+dpxHDn717lqEOG/r8Nd3Z1qdw2lFAGAy/lV1hjOO
eQ+7LBMBuqUedNl15B/ks9iZ9rEWbxpFIzK89rcRa7eRuuJBuOhLBLqN7qFDIAdtLzA+dPdBtYyP
nbXrdflKmNmzp0lCH/h9Sx0zY2R91s2Eq5/boh+Tt0TltyEb+QvjKTdNgiDkdIfUz7mGQYEBuU9i
WscWI8zgzXe/KJ98OUClJMjMKh9vQBp9J4um2GY4Q3LFJ9H3q5RIvqyTaAFIHKPBiz72GEfnaLVf
k718H/o/nh/II/THtRamG8yqe3o697Od6Yj2DX81CeMtIgX3gu4QPWKMLMo/2lLpGD3MnWvm/Wko
5kvf0RGu+QodrEitQ2IsSYWFdZIEd64KCqlBA/+x56uzAbmMF+HZ7AWTixdd54pvcxp0H/HKRHBM
GplrnsmF+clngjdJxWy6CanaLpFDcYUJ1FTYHWkh/duojtJaPNVhK/7mKXv2EuSTLrBn3k0lmOf8
qBTwUTqrW6cv/QTTsi+nMYHbrZYctESb1qbZ08pV+DBYLcElgnm3acZr3/II+/pjuRZKVDZUOhl3
XphPZZvss7bxAWGyJooA2FtPPGCAAe5iJtOtnq/RIF5EOng7Nh8SmVW01KRlf+NcaKthND4QQUTk
STX9VqXjZ9rp4bvrXtASmhfYnlXlOtcyozEiJbHzioF5r7syvkXl0LErattIPPLC5XP0m3DDLbyr
JKsfrBazXXWcQmjNWRv9y+Cy+qMg33QLKujnr5R0dFubWXTIsEogrrynCqRBOPl4dGAEgZv8Xd3O
cpN0lrWJJkAMitb+iLQBJ99BKyaH1PYuVwmrfazseFe75EvzVW+y2ZZPAoVTFhv2dpI7Eju9J/XU
6JSeDcsDKDn7C1OMy0jtbdO43ZqAM0EUOvGGHlDSzCc3oGim3PZs7sSIXWOzNwO/i8gWXDyDc0Oc
fWnP1e7axOFnCG+OoPA7j2CvNHN4ziGTNpn/luocXQhGHwpDyQaWAN2H4ayhDVQQKQiEqsGY5xBg
Cv7/t42KP7rh4sArcGoZCBTqAd0DZsG1QFqC/jv/gom8DdKVO4yQREQaEZ8rF6RKz5mni3Xo+dkq
jrtzRXTHjjFvNTk9UF8mQdTd8ioicZ4TPLgEla1keAdt8lCvsW50pbPX01EuFRs//Hkn46KkLaRZ
OXiEE1UQHwV7EoQyvgyk5phMJZGB8AoTJRZFzys3MRyei9iHhKUXUQwasAeBygk9F5Wvd5soqa4j
NuAVcsEbipuDL7OvrIGRg4Q8plrH06HmR97Newo0OVPwSLo53GAJnLyaJm8IGtf+a6jc2kUJUcHo
dFZaqDdB0vrb2qunZ9m7aPhIWs5JRcoJeNygHv1JMnWsGdFI7i/J727eSkk+Zkz3qV5bnNTtlSyO
kMNXJ6B8FgfZaS/62O5iglf3TfvkcrpujImX7GZ0nx7KbI5WPHA9rFaY+98xcb9Hilr/tDjo4eAl
kDSef/SsS76O+jQcc9iMTXEaEJaT9rvKUfehF+XxmgZ8ilSO4+/WKXj/IGU/R+PIlj6jjcwF7/SE
Hi6axCdZL6SCO5q9ltjRs6qwz1rpcU6gnovtCfbEJpfUsxDE6Yb9C5BDFXUrD34Br9PIllYFuz1P
aQfVqdxfPFFWUGOe5Eh4dmIHcgy2i6w4PpmwiVZ0mRIclnQBG9Qf20nbANXwK4oZQvQEWqQJysWs
+x8EAMnU4tBOXf4irvNVi7SzjiJKI7sBqX/vX1gbvwnMtvgeFKShQ9LlGZZuHQ4nfmGPeimWviSH
eauRILIj9Jgq6/mR2QtgiBIxTI52Ww7b0owZg5sJVehQz7BUyMyN8jRNbL3SB/mwRMzZkdO4bE1X
N0by0YTke/hzZ+/Mif05Ki3U4PVTAZ96rWqWqg4xBQYfi2ps62ospUMAAqRaGv8GU6O4jM7p3loY
m0x/2ZDvT3QdAHuksJOWuYFGA/eqbSMLiWOysct+p3MsRdlMop1BzkpRV8d2wo4bPs8E3K6zFMSB
lu0sh98Cy2nXSYJSxLLfCkeT+8we5bYmuRd5/HpwvJ95JkximFEHac4o1ihSu4OjV5glK/LM7BeU
i4JohLJeHABPELZ8vomJVLFIXkePKylVnw4qJPAEnHhNmLw4zewBGtNbzzT5RhUf+aD9EB+18Rw6
NcaJKaB5GIkv84TVVEw7FEYUMFqFk9HlE9mrrvJukkaELeHZ7w7ewj19FNfCi28YVsWaLuhTrpvq
iCzZ4hDheXpTqCgaQFsnNT6nPHqbQw3p+8wCr2fDRLSZcMi2w1G9pK0jh+Gzrbhr9PNU9Q+qV5B6
6d6nnzPnzRKWIfM/ZeN+NWl1xd39m+fAhMAv175ODh3ppmsrCjeSuKtTbbVAbzikUloPZApyVukx
R1f4SzHhT1MCGCQlum2jdcBozO4UEYjSRowNyLU01qaEUqe8N/wtuWQsRKj+zZrQ/qbN3zAGOIFF
U1HTM6hOmX6yax2gtevtLTFb9z4BvKssXLpz4bB8hh23kPZhoNDoNKhpd142rjc0KNraaSHIavK5
iJ9+CH889VPkUbzcIdrTUX9ngGKmVknONSonxGQ9GnY0l0tqmpispqWiLcYWhJV/ix+1IvW9hBrh
RpKaIHXKGhDWtSBmKuVnHpbuaV5QYnU1/aRTUT0XUEZ5KexglhNNBIagzsjJno2W6a/37F85sWBH
CqKQOfyZgodhO/cRYuK039j6eEgsbRvW/BIYEZBoze3WcjG2RI6NZaAipAN9RafiigJOWa0gbMfx
ZI6JfXYdlEhV+Wu3TDz9tAQR1w3i0Yz8x9JFU9S7qbERQ3THN7IHI37pu/6VKwe8PNYxmjTpfsK7
UJXs4nYiiMVDzzIVJcKhOXeOtvLwb5PbxIj2O8i7L9QjVVG2F7n6iXVpsNUjPAgXXFNlsOaaitCO
ol5ydPRMKdICrzFWVcslqtX1LeWfW8X1JpQo2qHuvsLh4Sxy4x4eLaJSw/NwLpnyw9Kg670cHYEz
nZzQ/rUiaa+ihmxcw3+4LXiGpF8hFiR9gFaCypHKU0QssmLj9gbmBNlZ64hA6rY9Wd4JGwlKodzH
kFpUQZ+zOENpgEz/eoIaVJmCtljj1G+d6ozB+DftefysGtdKlXqfpec9k8YCyU+NCzeCvlYyxbcc
l+iWMnDIWdVH0VrbCOklEchgCsVQkJczXDJH2Rv2+HEV/UZJ8pMZzVflHPo+/qeW+Y2UhS8vRZis
deRhWYREDIjZe0DYcnq2cuEwuxCNnSGPJJIFi2DSvOczirGQc6GziPFOkHgYuZiJXYx/bB0RM61/
boyqTKu0X2vy7E1i1EFt4ICDQw/L4ruTwLhkN+4B2F7YgxFFv4c9Yl+QS8NEblInM6Kj7CVlkV0V
evk2jsw3giNe1my2PnuGXZEOWcAGdQ1pP14CMJHI+WGn1n7yketbWfhbA3auilmb8IINu9kyrnHm
WTfya25UxvegHqOVf/kI5xJb4S9QPLCMdg2NwWyRFXCd5uCSJgtp1Zn1DnT9ISFyCAIvvxzvYY4x
uUiuiSgrQfdA/RgnSc6HVGAcikK1s3TQAgRL2BW1VR9dEk7oVazCW9KQf6SXtM5JWjLSn9Buyq3n
Iu6rHRuQ94MGaGycVredOmitZccvKrLZ44mANvK7voikgFMy0pvlu0ESlT9hPQT54kFR43hH9cqn
L9UXL1K28xIjqCfrOqroX9Om380szrKIHvM0HRw5vruJ+6BJ1gqsKaRYigd1IsCBGP9zm5nN3XTd
/awxSSKV3/gt23luuZciIrmhrLsnVPObIjNufUJJTTQa6MdUTowDOkGh81ryVgW6Zb976fKOhiVy
bA1B8hSPJNeCfziQhB5H2TrryQtWbZsjfkp3g1m67C/qoyTapbcxEdYYBtW8H2pclzRMoL/Ed9Eo
QTTu8kASl7tLdXoNsKlim3JcsD2IBUcdQuKp6nF5EqhTCMdZBWZEMVOMhkkxUlVFQbTD1GMfCa2L
FxdB3gxXvE0ol5ykJG7zSHp/zfDiflpm4607JQ6upck1Obs3YNhvx4+plMpXNMPwKhBeUDUQYk3+
gxDmRtdAEI9PeS0Szlte804lIIpamO/zjFNKr3B9ZOVfyah6ZkLmG7Bcor7wFQFUVmTqmRPRnCkx
CTse9buuwJ1CT29WM+wo4LbnT+bGq96SWJbbpIMXSwwb6I80kqCZIOQjbJyyAl9TVrWzuqJfMVfa
66IEZmrS67x8pbRexILrBM38BCaznqyZsBi3ck7mkjuMdeNQ07Lwkpf6H1NaPci2jcjc2hkZq7fE
PvdUIN7yPTJLbIP7pVD+Hl3ESo4yD7QFqUOl+Jr2tnY0K/eiWBfioRh2bTy9uJp3NO3SQapGR1De
JNgJeVgyzQzPedHhDuynb4FPpsCIFHgVNLftg6dYQ/uBjp2JETvrto6Aiit/pbX1kX5GvFRpRRmM
5aLMVda1ROA3mnI4WhWsSibOiD34/3NOncpfHAcFvCkECr/1Eks1lVUwuBEogMVarFGukRkt2zK0
fyAiwNO6Ncn3139HR1KaDX4CeK32vQp5Umw4Us13FCo067dMKo0QAS9DLOMkeIKMu4YGwMsK8I84
e+Jw38EmvPgZR/5U0QPjppCS5GSwjHDT4GViDZAlIYxZnnzHln7KQ/NvPMbHvucNyMfshT6meAOT
HQyadohFm24tLf51CsQ2kcvVZGrhBQ/aj1Ghw45Fc0+i6Elv/PQuvOmfmZjFukGfHKQ9lukxTPgQ
/WEzcYatao39QliQmMpYqarAYYRdbbbspwl1Eqkzw5Odgm2y5mt7uOyTwhawNhtqCPKQF0yO5Exy
UYP4vpRZWJCl7zBaJx4w6Wxu5OARmMr3vmZ3S7atlA5SjVvdD+bWz7oQGTBUdtmYBDZjYq30J1dJ
62pHp5Rugy1CmQ+qbQQHuYOcppr2lTE3x3aGfj0Mld/9cJq15d1UqIoGP3vrwDyjrD6CH1eSeVlP
SwMSJtI3dj6/lMwZhyWMbQdHtZ0nUERzGg69PR0MJKEk97PRRClisXxhhrhw1pgnX2lbQbtAxqRl
SJRAxnzo6OMuwdXXtZrecrV0thttdMWI062+ysT7UxFAsksM7m/d+Ips4Fl6HCrWEZMtgIRzaapx
kzoOkCTeeEcPVDUf6NmIIBT4+/LlI+XLvGieTIIiQXOtfHHzO/8jN1y0e2EM8WR4C7SYrWfR/JMU
Kj3l1OfKxEy3syvuvszh9zQKUIrsu5Zu/ewXB9XF9i4PPTpbCH7MKxEHerVpzXp8GdX8HpmLVy/B
ScFHIhrY+ynSC9IYx5wO8wS203mZJnzViCKbVPsq4uUUchNnY8XJN1F8CKgTHCWGKNugboPOwEnp
oqnaSa5E0wsvfYhTQmWTjaI8MXA0Dd8u8eM7XYD6a1gQoa+OJBudG/EnJJzvhLI9IsBGC7dmm3HE
xA44co+50MAD63slkjKO1XXpRwJJChsfjTRBgRZkpxHBisen3PF7tGvfrrHB1sg369YIKlNXuykV
Osbcztiy2Fhb0eun1Ezm3QTHkGjOzWwY7oi8WYc96fODcWxz4xtK00dvlRmYL6xgHAqfXETjzoed
QYGYKNwr/cWnG+o0uc6lS/RtE/XneOifjUimu64zP3k73wX1yIeumRfwhVnVYedUM+9jFvt50Ize
ofYqsXeJwqutgqCtzrZ3MZmutAWufLMw3hEOPtFlA5UeW+lF/4deb1PV7rjr6hqda19T36wOg5F+
VGMLRkDqzmp08zd/0NttjtFpNsrr6FsooiuGoIXYgL2SmLxd0BpI36EXDE4eeU6qI8o3l+DVhQs1
IPCzbfiuGGntEU2OONQAKqQDTrRhee8NSN6ul9zbKexXiy6hsWAZCF1a/4+j81huHcmC6BchAii4
wpbek6IcpQ3iycF7FNzX90EvemI6ZrqfRAJV12SeNIp+XGHLxKLt6mJFcAe+PFRcXu4ROdY7u6Jv
7w2GDL7FAmeGCPW1bmwLI0PhVPBuoW5CdhXV/jWc4k+3QyfqGP6d4TpuRZ1Dp0kp8PAzGyvN3bX6
aB+1TH8LYrlpOj7cgYXGpD1KoX+0JhKdut78/4/Zzhl65XA3ye+FPDp2BRPjBD1GK6qbxeR5V9cf
qhPaoWDOYLUVqExoY7ZQ5T5pmnOKw7tRTrvP1PjaJPX8HBtyKQXFTJdnf0wseTiYnHsY1lFAUWSl
+jOHzL6rDm2S+jdz+tWL6OjWrXYgPcnlcyFfsOTnINVvr3RoH3UyDBsBsGzKv1JkHstS8bMazaAj
GVnpAA03yBvUqjYY1SBU4LrJbW6hbCd0AP3xGLEu7eSiBSR6D+rxtYSbV9qvLE95G6yFiCOObihd
J4UA+/T/f4u6gQY11ff//50uMxOOre5Arpz/gxueG5w6jWQStIeoaj5wCLdtZL1RBcEasFOYCb3C
OpeKDy7jJ/zy5Z08+qTq8kuE4HHuZNVTHNbvvOwK6W+UHQTWuUeHTq+WyUMb3OQ4tsSfTi6BdLAY
JV4Y+478aJN007PASbmrPeneRd4/KRqzDzLInHVu+8MOMZjYKeFymKbaGYX8jdiK6iX0CuOA7t9H
ecX+OAzUgHu8+arK8afrrJdyEMYTdGLzFhnFv9qhVY+icYA9xVrda4HUhUzM7XJIdk3sUxYjlmgQ
WJ+Q9MdOMl7i0CbzXOZbk63vNc5q3pe4Xxg+g09FQMahFQk8+SZeuZ6xbqmZD8pPjgb452VhsYcq
0nIF1iGmSBmNUzU2JyxDDzyk3oKtpn51Qp/8muKejEF56oIeteX4U6IRx2/GS5vIg0K7eZJYdbma
K3C1MMo3QzIxIQ17Br04MphnmsNAO0LFGbRdsAd73tCQTtqd0NCDtNkRIPI7yWwyVpZX1StWVBtm
DcHRUNWr8Cr6l9Z6KG3goqW7JIfbi2BBEaZXkj65Gb1anToKKxob1htBHX15s67SNdEGDw6VB1Y0
FP+u98ySn4iDRqYrh6na2KTTmaHnoXW5w1MUoTTL2H2UZyHI9+RKpt6DGibd1gnrcj2tJEKNPL5U
olr4TcGMqBoZmI90bCE5fJavSx4W+27CdF6Hlb9ndO7MWrF4kzPLY4HPjrQNaAMsYwP+ez00IGFh
xZGbk1YhRDkNwsrA1clds2Ku2AFsvRiVQ5xJTe72GBz6Vt5RwtIQinGDS+IU5dV5QPqmPI+UXe3S
1hmQxp6B0lRnHiCTaEmXJeCkdbheY3tfB4z0BkrMbeUh1wOJktZuC+gqQ6c5h24ObELq+CYzAWrF
ooI2sT8LZlCwllmMxgykcvSvtAyiIZ/1s0CqxYIgudGIkTRHghY9G/tm204xVU76SoTcXs6YtrsC
eklQnbVCMJeOyxt7dmNZJ+NHQu2/4tSvcbUaa1GCnmVp2eP5FyzAdXKsUw5x9A5v3dohwnjrNZhw
QPKEy2RADh0V7pMcEgZMtrFSzpQcdMO5NbojVkWUx7A3Hh0G8lZycRrNnTgyZxeTnlrAxBf6ACl1
Kv4GEOEF5lqqb7ENy2FAFcTf1SRDmR3G4To4l8mcO56DFGJru8+CbqPH7MIDi4QswsufGHqPRrEb
Gutbw18/f1B32XKgZn11YZJE7lnrsD9vuNHCnAWEKO+qzWroM+a+0/NN4nstdUWzJaYWnZ6gmkaa
0dvF3/y8OaonbwGjAFnn+dYqWkbIok8I4Kw2BrJSUeUvTZ+Sxlzn68Tpj76nnXNlT7t/IZEFq0lP
NkM2ywUxq6+zACdkIN+KebWJZY8MqUTDgtvjilXIK2C+5JLes2u9VZPBSGhTdv6tpz+Smu1j8VmB
sADu64wrqzBvqOyhDvQpGalF8TpkKcJLDdVF4O0wZ8VLu7LeO1M+dzgJ8ACdTUV7LarxD/kMOWDu
r0UGAEowGG96734XHbKKJNUXCM6/LcnDhHYIj2wh30hr9+SPbsl+yy10Ns3wkluGtvOV/1Zwqm8K
6yuW2KgdRZZwWLQ/anB428JE56lcCceg22zAgaO/7hYc3Cu3U19W0DhbVQaXtC3EzhDxP9cFF23p
3jMK8CK4Olj9diVjwpVdubAFL34uvrVk3Cok4cveNJ8y3Vvp8+cR427Gu58n69p3N0MU75UbW/gw
K/OAvuLge2O6swx8JENlnvnG8A9Os12s6XehbEhXyNyNlpkXnTdgW6fjJiRtNrLookcml0hPpx9p
RxQiKe1+cFYTHaiwx7+4bbsd+u/vsXkEBk/D/O6j9WUQ4JRv4xT+Y8TyjCbx6FetQXVt3EYAiuXw
z2OytVQjdVQV/yRT+J5rWKSs4IyVUqHGws2DWW3+H4d6jmuO9x15EBsttntcR9NedzO+BZ/dcUMw
Ct/SSLxpnHfZwZvGbckiYBVz8OKlaxc+720vGLpHvv0WwOVjSC92pZthF2T6ZPfyknTcxV43fJIN
BXjEHvE0EpkW5NEhLJEeZGCEqt9Eb65ahd2fkRYe7CIFUc2VUFbtrUfwAZUSTyfpNScDpT8jgSel
uns4MsIpQ3fnTrD6SlfiocPJ2xAGvWht6zsqGxDQqXfGaXC00wuXCWPcoOvWkMGWs41fmTUisR9p
dq+VGWLXdhkZJN4hdrVD3Sqx6Az73xBQGCcuyaOlv58/swT7HezW8zQXpJTLt8nsMae49drs7KMD
RSEM0PsjTBQrX89QZOfNMumBMAx2iRa0veNouxaMNtluZD+VIH2NkueEL+Wn1yTta0/d5Hbpa4Nq
C/hkievG+6qq8tq6xjqkKBzigBM8t5CmBv8sKQZS3fB36dpvawZPtItfedC9dv7Rt25lUN3M1hzm
ZQFbLV4KaroYgkidfQUTKteuO+mz97VBD+sRfywS318g2n73GtksS35egf9yUbX2Wz055EekEF97
0ubxA/uYjs0u+6xrGGgRxeOgKLSHpw4VYa5Q1BemFmPqDPetX7FLjfTLIIn2NvsvVBfZXS+5MDTx
keKOuJY+Sj5jmn5qmvL58MVRnLlH3XIyGJstdU5JIp4zkaGHQNzPIxIDpBvvg4JUI4YODrww09Mu
xtjt4zF5avlg+UoPtVFaW9WoR6zNK5zpPnqZvupVjuM+mm5qjC/pOL6l7sSEMjQufuksQ+WFJ3dU
+zRPnwITlS/TRdYw9OGD/00wMIDttOZZr+6DCyffGsUEc+WvxNqFXnYIdvBNn8xCMEWO+0eorHEb
TcnW7a1mlYDsga5+azzxKUTyFbtwRwiiOMoQ8cQU/FmJZJnmITv2GTMc5DeA1Ws3apcM83cZeTsJ
/wxUZvM3htMnbbiXOJ9OVGGrAuVeweQZ5Rue6BdpkAZbu68GhXQQigfFJaVi5u85HAGgqeJgxPGV
hMaXvmQtJKNJbb344QzBbz2ldxaIh0r11gpcdrkF3wMsTqvOTANo2IYQsxzB9As/zT8a0/slK+xq
OxFqe9N+Z/RyYm83rSzhXYYh+mis6mCFOICiHgNclV5UNvt9qUEXUa0u1WwXkUW/zSb3asB71WBg
SP3eW8mPapjyRulJr87827DvtISewi4oFgxGXisn/0s7XhnOZuYS/j4w63f+IiPLa8ANROpeoMdd
hIChV4Q471qDoY1tgRYUmiOXju20u6k1AIQEObYg46vNKn3FwzL3oH5HQYNGgq2iKkSGBVrVC69m
bZ68THn2OSgeWpRSL3VuPLuRtikY9JgIgZeN6O52YJJ7wL5EH+S/cIQpEmfDabRCqBHz5tl2AUyP
Go4YK/+baixAvQvpOEGsvoCkiDTPHBmp+/JXFS12ZZbrswgQ7nVC3tRr7/fvRKLcBy9/xbl1ydLm
U0UoMhFFUfFkr27a+QctsR8ZQxaWJ6Qyowse4WEtm4gBQjS0m8lIX7Os3XROA3PDPzP9RxMQs0qz
gKnJ4TEhVt1VWfQXzAc7z24ZsloXFbTXhkVuIqZpXTPmxa2/HViFMTPGN1Jrn1qFBTAfsYBHevng
06JS5puLUL2pHB90aQ67KPI/wnE59gDkCT01V/PoC20ClWfVRRS8Qe1vUUZB+dd14C8SY/WgdasC
HbtWtR8adLW1AkRmi4oZaLAqCH3eBUy3TTkeDEHcvYOdckyY6ecAlw4IYn4nZyUa4pczXhHNmjdd
BWoO2gEQ9s0m8ndhPWSHetxnoYUdMxtWZozow63YyYX0NymKMcxCJOEY6F4Mgb21t9hCm0a+YPke
ASg+9Q2EOyNh4G3C1eX381ldGLcaFTs/T/nnGhCJ8QvAP5/EtXJQmAOyxtWAHIZ9B9eAUf2GmxLP
aGeH6dqXjEyISlpj/eV5SlEm5djNajUZCHPKzYDqtAynN9i/P5p8rsny3Hiu9z1guMkUNd0I+SvX
tDcAB0dWXbfK3+gFuyEPeffC9buDMHrn4Nt5hvSoHQ8mqo+sVUtR8ukMtQy3SSs/oYUCW6+MXei3
Xx4ITNr59LnRgnxRufJkhsbDy9Vw6fH62E5XbooJhM2IxH4U6Dj1Di4mHUGc0SQYzsww4YJIsRqv
5OxYa2wi6LmBvRyljH7K05aHVNpnvjU2q2F/nSpcdV3HosjK02+PCSPgI8pJdHixiJ5TYNxhgE1N
1vaLZxHYLJgl8EwhtMB6n4fTLhrwOOL9fu7xl4BmGe8QEkjuFTUT6Dg6xUqInSnblygioyxnpcEZ
TbZwE3NkudkmdvxhyfKXat8bgnVSFEcnJiPSY7qMmA7WhPF7Zzb+kpMLO+YwoyEonp3AYmcJ4tCe
zGbd+NzzJoTMIGImainzn64nd85ioEj+U4DAglRqxnvGO6v4Qx9nC8MMMPOO7psVDLtkPra0kAk5
X5JnswRocFrZY/WQ5gQfvXFAq7WkaiL0/5We9albxAqpS9y/NpMulhaUtdgb73o4HuypJqSuxhJn
i6vKILc5PZ1MSjYVJ/s9sYhDUTNK7td2+2dmfdZej7uNMQ3qAIzBxfvWLRgtnqUT/prTdMgqRgEY
+jZDQXfSRvo7aSAuh+7S7evrNCDKI/D7wkL9j2+AAqyPCcrNL6kWA6V1PjTGYLw8a+YN4yY1kdmL
SF2QMlMmeeE6E/WLC/p71SPhW4LEPtAS4zOID7GBgy2yk5NnlyeLswCdqk7v1N3qJLqb+IHpcl50
1943A2Mm4FwL4TFLRKROMm7yGwTDy2SUkDecTeiMBwoyrOguvX/h7rC+wMTGorsNnPHPRXQB2ab/
8MloIj+Hu7MfeXkqsrMZQwUxB9cw/Ysd5PJxgGpSI6AlUeFRSZWtXEU/pGrxxayE16Kjknb7r14L
38gKTXrOoj5mP5699LX5o0rvzujhYGr8dqQUok1vgx9ke6YAoDJ20wpiVsVKuENsVR/djo2qkG98
Xj/kFu8HTns2GidQuq+FohemuyYC2CIiowOISidIev3NUvrBzdQP1NsXPeze4prUoNoK9iAn+fbB
uYXdjmRGg6svubCFKJpLXOub3Ap5CGb/m87OU8/l+5jLNd/1UzhVsNa97sULa8zUho0HxsGdWxJ0
zCrpuTHIp8oGHN+694500WCOn0GhTdZVCuzMj49hm5xtQC/E20670cHE5ibmzJXYiRa2gZryeJ90
v6Zb9xuS9g6DCDENccQCSHgpKL24KUP3NFe17QhbYxhzBEDzBM+xt7mM1ZrWHgt7/BWwFwPOQIYr
boCLbwQnxPYPyFq3OGb/6pWWzyeP7Jk5AZqNRauGq4sQ3Na9b9MKz3gaORbC9C8lrCryv4fqBvH1
jrsIFWdLuVP2yXsseFrj/q+o4S6xVN+psf2bjOxUOAyubbZHBo6WhZvjD7d1nzVKzAMfY5dKLf49
hjmiaLZyZrVGCeUEeauic5x8nD2pnvwSe7atooDOd/wXssxkZ4Gaz3N2UvKtyaI4hMCTI989ZfX/
1pjpI5zqFJbC+BSU+RHqBSVHZr9gVRjNmh1QilbNajHSsTRytOrHFk8CdfLJceXnWFv3MeE0g/OF
XYBtnhdAsa53WlF+FxTVUN2O+G+/VEqbZUXvUyhIiuuWZt+TiuWzm9ZH/rhZooB30URZqQ/YkC2O
Bv031D8IVITI2ohng4qchiW0FipkkpkzLqKfHn3+qLo62CMOdT1/CmzES0O1Cxl+Lskc2+c5z0se
DLegd96t6N9ID4ZpcJ9ze1RZcqpYwYb8rCab341dtpees22s0Apl94DqHQBHxKuJU08iNoFxcuLk
Q9tdzN7bZrw7gp8HAJ5qcLq3QuPA9uvlyAoPBVtPZCWMY74ApXjTZCvWk04yjaKx0kTJ4ZoBSOj8
9zEF3tAbrMZrofSlDF89LxW7LL0LM2VYba8YLmkAr2n7EUG3GSA8XMGAWxsWtCiO6RJyN0XfopEN
E8HwYbavaEWBLihMrzlBgCn0AT6Wu/K9Fw40ZztwdaGZypZTX/46dvvn/y8ZQymhCTPHaA4/BdQv
GrhQI9ir/0hAIzIV26cdHTqS2dmJgWSdyrsYnjnuEC7m1veoMXXs8dPXfOp96JUrx/KBFsHhcCMS
m4w4fRkanJreDPRgWsaKr/+0tClcA5z6xUvH0FJMB+oCvxxPAlQ1Mz6oah6mSTJQrnEHhAIcuFsi
u/ABZ6hRpxZ3k/rZ0aBz+oP+gvICwJGpsEoTQVBlZQ9CCxaJE7rfQpsRvZP1rtlIAf3ANdedRvBL
JMbxmOv0Wp5uQZMtCsRD3IBaEH+ZKkqOoq3vBjFbG/wccKkyWz8oq6nnwF7ElwnE2Azs3woKEK21
eJp0sofcxABKxU/OZ9ma5cOq2KWUlgYMvMpgGUy4VYvwldhMfFzzZkaOoCpASDgaVnrxGbuez7Xa
L80Y4AWVIQzRElMVJlIzAJnCqpyGR8L69PA/etOp1a1Vm/tnow7eVWedvR4JcDNEJ1/lqHbpu+rO
fG175CPMW69Zb4OmgVuuBR/dmDEByF+zEL2XTaT2Cllyu2LD9KrrjP8HG9KaKwDQ4x/uQoWeSu4Z
SEVLpKywyB0N61XIRSJ/pSV3gguo90JrC1gv2TrDsx6Hx7pjfcJybbJ7hqPcBc10qnxqnJIwQr3v
XxEj3xDTvE2ALZdJq717IaU1VSImQLs+jXwrOfptTzg7P4jWhqveXIZSTavt68kzLvqY7wlB5JtG
tmHADzwNLouDsTGfkxhhpW7nr8qonkoQLl0dg8LmHTWl9uIMGM37AIUPDy9bv4Qwi4guSD8TCtJH
V27ZDGhrn/Nl5jxPwuANL7l7vEn7jezhVEYl4PjpkWnxHf9lhQoP2KPo9xjXNxX8jtIKV51Zf+pu
9GkO6ZmSYuF6R6eGJdSBM8vqpeZiHk5N61bnyCcsvIelAbXU9r0vWV8ZBDKbtZHoRHHVbGNyMxU6
boNsweoO22UfGXRAbDybwv7Ag4R0ACsABPDXGsUCPvLor2Dexd0yl3qocSvje5RcZDEPjJyX/l1i
YpH9inz9OJXZngHW3QJrkorQW6e99gKq5yfXxtXQQhfoif+EU/dVTs2wmiQ3il+8NPWIAsTQXuS8
eq0Q6UrwYJ3XXCYdw0QiOOZb0VBLxd0rUTJXp2qZIVsW8uXx1uviN2aodWj997Yh4hfGAYdElO3g
3DrrwQl3SRAiKyz9N7z8vzU4PzGFLCbWIxiKnSa0l7Q4IEsGyJLoMx91QH3libOaIdJ2+VVlLveI
1j6NmthPI/vQMCRm1zjPgFstu7qqeogiC6HKcmezW3HgsQPbMNkA5DY4dKSvxhBdY2PWL+Ag6ZRz
7vTw7vvxGROKwZYnvNNqjnBYNG6mgoDdssXA5IE56jxvnUX2HjaHvTDQZNRDn+wGd5N1zkfZdcXW
J5Q5LaormitIKq52BCcKKBsbBCRjslX5oy00qWXDrdd0wYVq8EqGxbFtvX9Nm90KyxoWIYLO0Mlg
bhQIpo0VNetFw2jmlsVR6zQEl+HwjLf8JtLwmpqHwsDNl+vxb89v50Y1IrsWh2LpPuNpPmv1l1XP
7kitD8DJJVczcl8r/8zGBRboNGFw8f+liM+H3DR5VsaDpyFnqzomm1EJaYdsXUdN5RLxIbCEkzcr
T4WQV8FG1pBBuxnL6WIPDgMedMxtqLVbxeCO6W3hbLJIe6s7gGBdwgiCK9mM3QeLLBIWvPKrj6rP
UWfWlqdgoxsz/gM/99pKMHJhgMNLxKDHMRcHEQZLdOiUyCFaVgKJVE0UBkP0NmR0VUYb2TCjo8KD
Qmnrx2oo9wyLqg1/9F63UcfafcVJ012DUdY7hpcts5rM3vQp6eDIjBd6O7P9g4vT290q88JX06TD
d3R4oTmNXNaYmKMTiGsdO3Y7MZdDbF9cHeZQnFNTRvDW//emR/BIeyd5bfzyN8YzjP66f6dKhQ7k
Ru+2o7+NxvCGTOORBPmKbALwFWbtbFSGzFfE+rGp0kM++KuWhNlFNLO+0JLQXrVoRRMzgkeiEAvY
MZbo+CtmhIVzqL5GpFcTV7UuwpJVRdkTY1VOTw7v4MpzAUBMUvuVI6I1OKTOGP3JklKD8cdSOEF1
5Fo4FrGF8Vn7l7JvWygEXTJut140Ya0y0Z8Y+JA9h3K142aPYDm94HFfV7ak9mO6SxTcMSDxGphN
No35ss/FLSgScyWgA+hl/Olb+T6ruL+wPff2wC9kEN01BPp6IH9DMLhb5JG4Sl/hysg1xSYx+AaR
/gQYE6HKV0qKgyYZ49VFNCzG6Cutyh/sQ3wgY//jJf1xaoutNhtElB3+9Fm2AxQily6g9/RPJpq9
l5m0t2SWKLpi4i/wti+IQl2aSH64JQmI8OHhMjuyHyXj6bXdA3jvh0NiqG4Dh8LdNqw6k4BFftOr
nZu7d8xbydxxoCoenHVUpizPJ/IeYBGMGxqjklVeh6J7LcMmW3PA9RFjkob0pKVd9rsu661DFgGZ
8vJol1ryVkUJ8kxFN9GQPFX/3x2gd/FirWYB5SCiLm3QeP2VeOPvad6wDu2jAgYL8ZV5m1nMaas6
OzjImRzEAGnZFOwKG8i9hMoDS+HcQvTjQsbek8DlhqsHVuwdtZt3mj1KTW/I7Ukwr8bHRaxDaRtX
F+mYHyX1BZVSlutyC+ryTD0Cunc49rH5W9v9DWjMm1DeSwdxOBQ4ycOIcYGnZSsM5NGyrQeMGC5q
lBnYA/h3g/FlWggCXHBSIWv436L57cfVp4YITBGPl4VYWqEZ7fVUFwQ5ROs+wnsJ+HdYdhUbTMYQ
vtPMwEd/OrRzUTeo6Z/HiGYlKveADvpFc7FgyhZpehfv8Od4VNUHCcr8ODp6vEPUfYgmNI+d9AE+
2+7NxzL3HNacMmZS/tbC6DaTAkfcY36Ssj0KB+OlwQZy/gBJYWMQ8qGSalUqLO5eP5vIpTrps9dZ
SuYF2loJJydKxYERE5VPgZ8sLO/VrfEXNwb2/sRNGJnxlvNYKQjICC9uXlLeZn7RIpaVR2PvMFVT
1h/YqJNV9CX2WQdc1pteGPnGdZhDuVCYJL2/P48FWHWUO7TW+wQZZln8opn4JkQMLLf8QhbrropS
UDdHYKZMKfdlOrLJyeMb6oOdMOGLEAHJIFRLN8TwQBmAs5g0O/og/dil4kiBS88yVWd/is9d1T/q
cTrVrnE1hhIcWFOSVOHmN9thwlEgnu7KBGlJeqUXx+QiWVhFOJ9goVRGlm6JDcZy4BNoQeDLrE3x
d7TPCMoXpku4jLKS8QraUNu2I+Fmei/WiGWdXUbWeyzkNmCd5NnZVXDCFJIbWh9QnSLy3Y10r1lT
pOvBjrd2It98dkskgny4HPds4tA6+TDB2xrVuTSrV0MUt7InOAky+Dk1+vBUkJTBPxwcB726mhPp
aXxAUasBzY0IXjLgLXs2H37tgGEBMPQeZyjseH6qeVherdw5CcIpaNe9MXnzkvQpljRdLJTNZUUs
FAzE+0gK+nnU8rsV36kbV4aThtxXpLDYGHU0nNpELOb5CnRtVmjXWiCcM/IOGq9B2W5xMY1N/Dm1
Hf7+YtgVhZ1iSAwZXxnBM7/1xJJbvQyevjcpy1ifs+vMYFomQtaox8YT0kyijByioIKJJnaApLQx
NVLFfRJJTJG+gi2amWfBc0+K42vPbJhCm1jq1Dsgy1LPgS5IFy/BbXBVOevSRDaoZfEzVAkFLpFL
NAtYi7E9A2M0HbsJ/Dpr/Q0rcjxrhha8qXw2TjdgLqKQMTtpUEgN4hkDQ1Lwyp8ENUWbED5gQ0Vg
+8s/urFV9kDght4kAWPClP861eXNKvxqU9VavhvtJvykU4OLceM1gd/A4KBCPrrqPPpIz9WNA28r
88IW1bwok60PA+ju2EN2xyC3LyJtPfsLdm0OFXB+aRqv1TeuYbe3KD7R1ID/ZEuTmtWDSBlkRBVz
5KRyKR3rtZPbp9Es22VY8luXPZGWKP7ddKMZON+qsH+rLOe5lc1Ta4ZgmWLtPb7ECh6amBuYMMk+
/YSXvgdbjp0BQ2pMExMIlEISlpKUapMNhGAYjYNvnBALFOM2sal3WCuXrKT9aagOd3Mln3vRcQiW
smT8gU5RUJEXsPHtXK00/WEQP72iW2i2vSJkOZh9R0wVT1YGGAWZP1URt6+mW+DUACENTGiRk+DQ
ldFKFFix6NPJLkYfClmXyWgQHHFspUdUbMiUbcZBVutd57+6gn0vbQecaKuhioJqWDY060M+QK8J
zCtM11uEwfiQM39azPseRLER4U32CzOsYeNPJ+X67bVx9W/ko9gymWAcDGpZ5ojYqWPdYkYM5iTp
Y7j0ERteyZGM3KTc5lWNvrai/tapVk2X3VYru601YVhxDdCgESTsXgeqP8DlYnuQ7vWpuUb57EM2
OMMizEF5O0Uc0fpTXA2v2SQzuhiwd/lXKJJ4S0xivk26jA+hAaMTuf6pYncezLLW2YejSvOh6fE2
/wslx6XFir9E/mvhWsFx8JTqMt1mdvbFmUEKHFZXL8eNaOm/g67BMqHTG+qIjxQvbo3hdEY07Rnq
LMpM3mjQYRYB9UfHR/mrvIqayCZuxMyTRW3TiMs0gkiFKL5ituH7xbUymBPxDsP0GJ+RGEU8vMkx
SEl6IihxWcr+1kQQxkg7PbDT+gg79sxVzNiREvGWuaWN5hHkoZYN9yrDoDdBbdWISuOS9KulOMPL
yjexzmy+Dosb+r4vJKHUW7HzT7fT916+jCqzmV1hwLDy/p/GSz8uptJFfZ85ErkUpgEziViwAzoP
jC/Ngskk7UZHpIymK4/c8TDpkNcr94vW9zXoVLZhYo2aj+lMGD06BtSx/IxzpgZpkF1HI9yMARp+
vbX57hEsrxR7cQxECDi8CVTa8IiaJ8OhKreQEwTVloYIv2ZiffYK0Jk9gNIP3icbUgeFItZXh90j
lOa9Lp1/gCvEHkipCiG0VXCPhMWYBZDtcdSjx6CK9yAuzX2NiClDZphp/XCxeLG4icJdIytO0/6h
1dRvoTS3feXHy5B4BQYZmGE49U1wNFdsCAEThH9DdXET/2uY7M9WNeuBpefCCPh/Od68wojVOSqH
XRb6HmiL5uFavb2OJ/83DA/4onkeIoDCrte8iYBy2aSGQrf36pbNIa14fcKKMPSAwNku17Vt+aTb
obbNEudbGXc94OfhDWK/lAJQnrJPEzZYbI4zfuQ72lhGAs8b70RDLOKm8AjPShp+Mm2IZxtUf27Q
w4LZ4O+YNWSQWZylgcYeKTd4VqxcK4YweKD98htHFGpozrkBNe5CL2xzFQNe8TAUibBFtg8lS435
tSrtqxDsUEP7GlSKtbjXP7NUhbgTw/+Ft3fgKCd7RPZAzlukSUoGf5GDDIKRxyLoWx6jFLdqUFGy
NUm1qGZUlAwL9lGyuw1J892RF11b6mE5NAR9zKjUO2P3nf3iw03y64pCf1iZIDFE65+d0NvAwftC
n9gdwgC5izF+xXQOnHH6tI9nt7kj2U9RcXqNf9Zt92z6pKLlvtjwz3Aipt80ewjgoRSZ4cCq1l1J
2ExlHkGK5A9dOPQqKe5bgtyxlZetsfE77auIxAxQydmcuoATFUdzYvPWqhVY58nG4+oVhxLgMSUB
8IyRQeG4rjXWGElxD8Xex6ipRY8mdD4aSarqLqb9cEPnr3eGE90wXm0zfG28z/+L13SmTqFA1Qft
m8NmIxxxrdt81xhwIPU4uadR91xNaD3jXsBvyfI9v+6yo3cnMOnkBRmKzrlOtm3tN+vCvZ0Nr/mk
gZxhCpeT682bGW7N0ri72h8WZBjGsfGTwXRH2XTXMOvj0bFRewpn44ieeQz4LiyslMSat9FqFJ7W
vIxBteWkUHeibNWgbQRxgVureWPom7HWfSVEaNLM96CAsYNAGF9sKe4Fg1xY9S+asTX1tJ6LSByY
YVYdJrM7k1nAWNLiEYwmSA32cFXBnUrdWtNbTajGA8LJC4qUFCt9hKSynYI1DLkAv/aTYGICzDNv
t0PjkHWrqbfJyH9cuCTXTE7RquzmSA9VILOxmAolbhpuxH/sndmO40yaZF+lUNfDAkmn08nG1ACj
fVdIsccNkZmRyX3f+fRzqL9R1ejBvMHUhSok5fZHUE53+8yOTQUV73p1lCNi/KQVX4my3yApvVY9
TnzoFDCwt3HkvkU0+DxhPkkXxK3sq0iS+FYW5U99IoxLhq24KOaBXc+KagWRsSIK+UrBevzpRr+8
8ZdlCf3CefsUdaZBgI+TxtiIr6CoWDy9rFlmU3JNFHwZ1mTopy6KGJOpmdzmEsOpn3FhdrcsnZEa
sdWe7cxyd71uoMQ0RIgDLQGzTq0NSni+x0tNRCcnLj+JYJyBXHfLUCHDcohM2ujYR+7ex2g4VLFe
bib61C9RYd2qGI+fcrCVtUG+NiE8LOHOyvl2wPGd/NYfEZDqjdnWn2qrP5Sa1vzQRavYpFQmH9DR
Wmf6ICj7VHTYp1QetTQ+rvJAMktkIrHVSPWt4yo90wQ+f4aghBJyxIRIy97YrTxzbP/keXeNTRe8
pq/OqqgAlIMvNUi+je+uU7c0A4X9obUTa53owjkYhaTVyCMW1Me/KlODpRm1OsI5v7vOn1T/yQ7i
Z4kpc2d0830rX8qsg5SL0wnPDSNQRJGuHHpWtqleJFx/gIrlb53JpvQsziSY231hYicNDkQA8IYP
Piv3S5/zkZvJi0YcMwtPTWJIcb3qmYzVJt+2MBU2gIBkZzPto7W9uYV5x++Ci9O7W9Fo9KkGKakV
QplNx7OWpdSO4Av2jNRW1FT0LibDFOyyg5zfK/KGttnhM7hWOJkWg9RJdbskHQpLrNHb9kAOoFw/
mZ5JXWQG3Eka/jXkfrkYB22XWdFrmWo/E/IfjO3JrocNUPeKDPoG1tdusIHpZBrz6dFo9nltktVp
IT1XhrWVIiN+OPLDDL1oY/jelRxVtOevtcjEu25BwwulBqMHG7dNNiall2vScZwsa0gVdCs9D4LU
PSOwVs0l4rNtIwNODA8tF+JeC1K+APlyKAAyLX6GE7Ynf7I4/xSvPU0ilofSVTlrSWWkrx05V+xx
ev+IU6gjbnpnzhb3fIhUkParsDSW4xh/j506Y2dVK+E9t7AVVr6qTingrIXZjs46LcK9ojuBVgeg
qkol+6yEaM592dy0A2B8PcRRoWcX09MUXl7SkoEDJRDnIf3eDdeRF2yTNHmPpUYZ2TKIC05X1Jss
zYGcywi9Bb8CtvNiRSncH3vOTRnycxxGsJ0TO7/EBARjqXew5z/rkNZ2ww4/qUOIcxZQqoNWtL+I
U+L6Btsv7YdHia82Qkrqre7bbpCnNCdaJZZZ32C63Bxqd1vAo0+sBJDiYvAMHJdW1Bj8MnR9E5sZ
1iuze8kH+BhBrW/wvcAdTga6X/XpXQFcygUDaWOS0K1aAT8l0hd9bxGgM1hzh/74KKv+/6XeL2Px
+59//5W38NzGO7SIPPuvhdymTu/2/7vV+3//qcK50fu7/dtz+/1//ca/qryFQys3Yrmi/wRTuGWa
/6rytv9hSSkNR5mmFJbh/P1vgASb4J9/10zzH3j6bN11dNO0+H/rX1XemmX/g2SXKxVGQSUYeJl/
/1//89fwH/7v/ClPRp+j/H97/rcMmDHJkqb+59+VcGgZL/76hfvvf/7dMUhLC0DbuqBo3JDCnt//
9eMeZj6/3vgf4POkIzuTPLOBGYomYtrtPO+5SUN/jjM909LcXHO/kSfpLnptuFpOkL0MfZUfpyhp
8TCaIwSZ4Wr35bAj76UvdK01niZ9qA4+lt7Hsz6IPObv85aRYceuLOLfOHK8bV+Dzq1TDt5GNxOa
Jjp0EmLw+6xKdUQC2z+MCY6Z/vE23UrcbeSy9g312eVwSdPUmy6D59ITkfHL9CoTrxr1TprWOkfA
CS8hGKbnhLpkmqxy+GuWHz5n3I2vlJKtsWV+NFqfdJeYUgqE6MCj0Sr3X2K/8bbIYHT2jo723GKO
xGjTg5mocT31aJ4/nEEtZQUODRqqPQU2Z4NI0vEpQwyOY8qOa8yepjjLnpwkjU4JSZgom0A7d++p
QDq2q7E/dsx3j6FmlgcPo1vT4vuilTY+ZdjgNi69o4z1RAHFB5PFUbJlr2tNvlRB8142WnCZ5Chf
Itgby24eP1RaZb8Q8fnTeV16dnWbDSq6HxKGd3eqLAOwNJ28UspLVX3UZVVfRQAsicyoR56mFhvk
IVrZWmlvwrrv76TJ1lLmaltlM88OVi5lTJJi0bGg6S8x6uwpnewPu4yyQ1vmDOND84c768vEwstj
b/tFgf1Zlccg8OXaNhCXdeucsmg/Px4c00C8LIZLxebvgBJO2KRLnrQeZ47XNuG1r6PvYvoOZEK3
QF+Fh3Gi0TnhP3ld+Va48xqKIrvAcz5b2gHdLl0niqFK51Mgu3JG5iM0WPUM8YViRupetSiIrwpG
2wrLUbgzEWDeilx/xR9zr7t124/dvbLs4DluDSBhwTnX6w4vHWObGLH9g3bPTVIwoU99s3wLjdGl
bUaH8zc/JSkKDMCwSQVWIR6GjPQZuQh1YOqtDrWigFjj1q7tCqMPbxwBUHpbe8u/eHxnTw4y3hfN
0hTtjz4JSX3lZXZ8PLBfBiyWBtkRSYHw5cSuYV4bULK4IXaG1jEd7YW3bPuOSoV/PyeYVmBQiauD
7NvnqRmqp8cDkINlqODxO2VaPSXdGg+0fa4wkuMr7+8jc7mj/q8HMKQ9WWd/YJzLV483/v1aW0SA
J/F2Q/nak+/dhaDXj/H8UJTE1UblQEX2KGtZwS7ZJjDESX1IzspBilVAM/pFT1HsucvCHy1GyTNd
EQBUrPyWhyVqy/wgkyF9qrzD45XO8rynqDa0p1EMe05V+pqVnLFkFJenuhavRmAN23ICPPR46fFQ
ouX99ZSrEMPsVH1ODnNIeubdYKNiCg1afwA2+vgMygLW6EbXgq9w9GPWLc68Zm/ioq+tlLb2Nr3A
4PzPr2TiB+thgHhY1hmnscfbzDzTSwtHZZMV4MkeryWNJ9ZVBIckskQxO/voSHAHeioiTaPYUnSd
OFvlc44YKZGFbvCcA35qU7lJWsBJ+miknKSY6Kt/vUtxzX++C3rMoV49/7YLeAUMEd2zGe770L0l
mvPhMpFYB2OQo5B67FOKxORLpWFA0nRmWZSVXNJheplCThWY9nBXJMGltFW5NuOMdR3wBk5E56fl
j8jYgfEJmYQs4tj7L3y3jE0kXfuAH86/0FaslqXx1QubVYJS0GQTsLGhWWUot3be1TsE7ZF6AxGt
DIOACNt5J30qQRUGJRVnThjMXYhetIIyCrdIkXIDEMKAE27cXHPta1voJOtB0aYZVrJ7ka6597Ui
fnq8VJiwxnwsjQdfxeEOMAHNdxjKz22bRWetg52ouzUpivnpv99AvzZ2JCUuHkYNjlxReDRStsCL
//Jlmk/GUvpsna2kqK8gUzlKOOrdAb24CuHMXYy2udhwA56w07avQtL3PsbYyKzRUEd7xnyCU1pr
U15/Zp276kna/dRnkRNGXXPtHGz3pUUlelMXzQ/Aafm4NpywiFBijfEUqPEpjbAqLvvGNHaViYYM
rm5akb6A7TznJJquUfO8z/IOVpkYktkDXxqauKveZpBFb9nZdh3jHAx47XLDPCASp+Pq8ZodDuY5
x5a2ZtVENJh/3eMhzkbSXLRRb6Ie1ZNiC8tCz6dVOMALeAaPwEETs6LFbZsiZEoWGM3eOz1p7qFg
U9vQT4s3IjG4U2nBnx5f1/HxLowPiBuGx/ksqL4U/a4vGLOn+0A7AfdT+fJ4yYihIgAD3SZQPRaP
Oxeb//pqlSrbCApol4/XAC403NNbhbLE0DPEoPbcu3LcQjVN95UI0xsUGVJXNVlrCLFnQ5XJzUpR
sgOyRPvH08dDOkTxsiUQun08DaeUqGQKkzqt3oohIYrCHGoTFkW7fTyd/OycMtN/9m0SuJqfAA+y
vk3DST58i5tEllF5jP04+YjgEHPqDJpriGHkRe/Cv1430tI/lBky9uN3uahEy5JK3GNJgz14KCaY
Na6eISrKt9ETEVeZRsCctuUP6qMDrBztsHUbN/xojO5zMlX7BD9zeDZijdFvNR58xPKVzbAPiTE1
LxwokwP2ew4TDjluh1Zl5g6q+27NA/609uA7ZPQyrXYvranv47Fg7TF6jnu5b2rbx7ZqbEL30vMu
GKLgWZZAXXyf8V1IypDzTi6OqZ8zgnJqDvAC76CT2MnRd7mJ8k+m7sUfvBc7bJ48K9J/2DqCtiIF
fakGy7mE8VxvN78RF+2L64PVDzJ9ugi2Qeuaadm2smv3pcqnJ2WKL5np4jXhm7I25FBvjM42X9O4
09Z9VtWbx77w30/NeZv4+MWPd0v8enfWCWApQLBGXKpPwGi9XancCDhM5d91nf+EpK27b4srNcVy
3I1YBUzFvM6XvXeMyCzeW2Q5HEhG8WNMCF7GjZyumleJPU3Vp7ijuw+4iPwAPfbU4oz7MzAtC+ww
+VkTkFqGjh/fq6Avt0lu1Ies3hGf9w497lbC+6I/kGmsD6IFb+hPaXO0m1zf0WrRn8yebCAE/umM
qgYjgi64iymYuAEkevcUlGh89+GVRnqsOtkkYfVEd9xIOQyDyNlTD5+uIuLcN6IdCV0akXmGQqUz
QhvbQ+jL4SjrzKSZQy0j3ckPgknMsStweUgnDe/s4OPRFCu/rOtDkzbiTTd1tpFl+pFY9lLU8xjU
ssYP3TawcyUD81i/Gj8IyVG67FhY+lE40qZYsxTJT6d4k5GX/tAbL1s39Z7Mu7g1OpwBoxrFL3Oi
wyzt/a8y9zXIIkN1UmkUX8LR8FesWlhgTXqHcnvqj60HYnWAbHVmswhsU1CDUNJLlqVDDbhk+lkQ
vYWX3+avxUxkVZqv/dbAUnVm+dX1+ZchvqdI7575g7pnSqtwOcD32j2ejmQvjuAE5hIKfkmYuAjL
hOt6ZU+M7/Z2y18Qm220EjJR55gwz8lJkj+xjrHFyOruxhXRrWN4z9fY4iIVrioublrU21Yl6gRI
vttlfdodM9OD4ekN+P0qcoWYgS+Ph2n+So/5OHEh0kVjj19C74rfoBqIgMOnQN0P1/T9VN8sg79H
CKLvYC/GJeHf+i51x1tzkhrPqqOczulYe7JIomE1PmgEZ1JH2WJX7LxWXWhFgDYG1euOouMt9VDQ
k+OnBnJM53+ZghVRh00lnHhryTkOSb5XgtFetGLc0ItgfGOmf09s6DG1YHXgbh2sYnfUL7H0o6Po
82jjJVHx5hr6GxzH4ZvJ0BnSQU7Av0/XlFx1p84x4jMdHxJkmp5+Zn2/r6xy+AYb+FMObf3a6d6w
CaaaGFhCMqTu6GdPJmS5yOryrx6DyqMq+JxXXX+D8f2dD0H+ZSb401iu8pPX2f2zUYlbrLn5V2fa
OjYBaR5YufXX2u93j9dLnAVAPPvvPmCxixqPDKNKD3kk4h/SBf7Z0ZHH0meUdzJh33+9XpuA1i1b
XqzIwrbYQ3GLRir4iI4RewBO2qtsF9SCs58XfVlYaN9oEQmPMGepR01t462aGn3b5BXEhfnduXp3
ZWksRY9367Ri12xr5vHxNNDli2fUGjVN/FYbGy4CW3DD+nXqkEPob7PFkTRZymWaqgPlkf6BSIm2
n6LAOXBVJPtSmtZRBVa90/XSPLVz6RY5b+OcS4owyKBQMPRWTx2GMj0Lj8zQ2Sx1ZcU4AKjeuuqi
/I6Qoe+D0icWW3vNqQ2YAIym4jzitfpmGAFhEtL51deq/xZevJe0X3zmEJBJQGbp2RtcMNFA89ck
H7MPzYjOIFnlqqJW9jS4aYf6VnNG8Bvz6PvNjGqPEj7UV/RY78uKS7GGnZoduG5dAuvi9+N9mgXZ
7eMDvNuBwaYVIdBysTwEkd4egywyj1oOKFxXnXErO3pvYlt6H5LTtOfkIB3RJgNwk4tqCt/teGKG
LYijBZ2sboGZB1uYHe0xhC53zPmBEj303ytNVhdMYtHW9pP+nMa12DZ6Y5wsza93ir4uHIh6sNcG
ER7dCrulp4gah9iQD4Elpj1l8tnRyWN3F8OioAg2zXd1FUE+FMRT87hJnklTW9sh16y/nj5eA89P
e5BVP0WpTJ4dFVDE7YIA839k0vWeQ5VNl9btnyrRZC/CpeTFGLFSch56aoGxvojJ1Rajg0/S8K4Z
7rVt79vGkewqaLA+iXfa1MlLW7N208c2PiP64AYq/PjTkN1nzHfidwqe31V5h8erIy5befZ3lpLa
z0qDiTO2PUTU9BmXc7cuJ1bG2OrVNstp7tQHzsSyyOUhdMZyx9yBQuku8tZundo3r6/8lSxcxvoG
J0DFwGPlcLzuITSiFSsXfwyNi2I7FaxpsIBclv3gZzLQIhlNQf9iAPd9vNzGvjx4s+w9cNe2m6T7
Klz9U6KY37VIOKexZ+MOqTb+qu8FsYoD7IstwAwmx0Fokimz3Zs7OC6hI7t9sQ1r2hInxs5T8209
PR58sqq9XcUHfrjBzqhwF+pd3F0bIdurOX9lm6jUthBgR+bX/v0G6ymdXCPJyf/2Rgk8fF02iuUY
lADbdv9J9Hp6z0byjyP/sM3j6eNhLMYrloXgDDwku5suqlkgzW0tc1b0+aXYYEeFu46fOPeHuhzu
jNWHOw20wQJKn3Z4vIZpur3QQbt/PMOzM96xSXVkUKYC6x2/4fGQR+lRI/R+eTzT8CZ7hku3oXK8
Uw27sXIh/0/eXw9ZGY3VqkiEtibZkR7rWu5ASeTLcNIJ2ZsdQzvRwDCIfhutbazd2HMOWs8McWis
asVf2hzkAO2kxlTBiMdlRo1PY8FaisHA1WE/azRldd5LrLvphg+4tep8HCA6qVumWTyYKIgk/x5f
Ng1UhDzBLjpO2aGrw+xggJJbTnxnFk2gCGin6SroTGfnuiaknCohE4CrVOYxKayJvIZtx+m2qi1c
VnASJ9N/C3TXwAY56DfgBNUyxGu7INlB3MT+plAqgzPpg9vFaeXa9PuNVsxmQpftEtgIwlv4wt2p
JpteHGxfIjIREHPxKC40vWfIOtO48zWdM2QmqLOkNb6LD8hzGMuCHFJsZnL28sSSJQbzNnKbDq46
n7y3CsXjnNITRNtgrn44MxJKA73Cjv0K2JUONNaXetxYtjpbXXtr6P7ZR1SGVOQQj2VeoxXIG7QI
uSvjbsuABxhC4VkggB0Bv6vLlxawDBMR2MBcVZXcyDVl7CkNHdh/dWxQM/s4cYReAdWD1ncmeytm
Q7Z2GMLnGifJIQqwUnKgIB5c/HR9SKB4GAGQtWo31APj8cS+loMbASPo2HxRTbCQSuInKgGCxoh6
k018xBvaG77r2+Nq4bNExMLJovc8yoJNMgXIP05IEF11OQ1STiAPquY/00GGZWKdPWllXR3+etDd
6pB1zWrW2DFOw6wSQMkHiP77IQbrZAIekP6sm9RFRcmK/TFP7UoAC2Fi4wHVWgwZ4KAXqU7TExNq
f1O64kPq7XiwHPUTnb6miI3oSVJcAeoyvjJ+1ETpNsQncHBof3QPp5mvQZD3umRvk0GmJKzvbgIg
uwhb8zS2ZwNxfD1a/St5IGMRVGqvmT40gmbq1lbi3JAh/V0AxkEO+Hlx6yULoybjakOh8WLs1lzG
Dknw2+OBBiW5kan7C2mHFO0G9W9cW5ZVrgv0LCTwgAKjfNUjOu2mjt45O7rIkNFwNuABblQLUKK5
lk7JIQpm3nNFXQwVVgo6EmgQlF2OTYmjgy9s6xWYsI9Kov8ZbBFbDyLnFFnYNBtYE4Pbp0c6LRcq
GiETqKi4GXlH64Y3dteiDdgPGhs3QVOC3Qm9d8Q/U07hyZLIxrk10CZscw/V6NqiimypOLHiJMGW
h3a8jL3wp27Hxo6qvogjY+jvTGOIUVjAiocJKvs0xlA/GKprdIIQgyk3DMKbq05CLYFj4sr6OY5p
q3RK89OC64kRNYq5VlW+0svkQ8YhWqONAoxfjENDtJ5IVZCXK4dNnnskdbipLRtbbG2kYJo2O9wJ
rnNW2nTunT5Ga2qfRdpGB0WF9ZmEehAJug6dysXQ7+/KZuZl0i95zMRTVpfewQk/PEck7PTkiptx
t2OFxWo9P6So+XEUN5smjDlmdPHRo6Elw7E0AWnZ9JYD6aIjIQBy+1TofX8QTtDTqTz3b5Uvaa0a
Bg7cLCAr25uq0FDkh/cy4D944Iy5qsn7ljXqg8QhvCL+TP9Zb14No/mTOdneKJJuRadmQCSGPOzQ
srm1oxlTNs9XWfveFSiF1inuRo+VDG1WHAtyfqJBfW/BBT0T5sHNrcbtlKfOewAHR6e8LhqOUT3E
T0DJMDhF00vAhmeJtuzG+IW9tlSvQPc2TS2hbALfWpJugzuGBQA/vir/uNDPt5SE6CtJEHUtmoqL
Xrw52AxXIcZKzEwcJ4xQkKGsxUI6zm8MhBRsVLRMdphySYW+Al0tz0l0B0pGSa/tQxuhIHft6FG9
HOij8vUUHa84T616Mkr6ZBUOG3qMdjGtfTssFx8WhS67XNj7qm+w8dRe+F0Zc39VZv0gThivlPJp
EGqmaOlaHkc4aCIJ9qdlX7BdGkq157xVXeHfrIsMmh42t/QYmba34mSw8sl9tzbm35zEIhlRcUvA
366S1HQYyjvvPXT1hYUGvWz16AC9aeNqRDyUaM6FO71WFU16WLQX9OXSDiIOcddMFzBBAOWH7jNi
Lr7pIjw4sFTarOZD4ncvpdVvNfhr3Bc9ohochATEkZGZOvd+xMbEyO9NR4+Qm21dTvVrGLPtPh9w
MRkudKPBs52TzqEAP8OvGr3f4ai8qrP0Lh1AsKVS8I3rxJ+XLgIXvf1pwbi24qF+CykxOoSF86p3
lEv4blV+1GHy2zaRcbjYzyMYZ2rD9GGjIE4jBGWsL0dpFy22PiKF85+aT+MCwdhGGc3XbtEnn9yj
FxzEihW4HmOdoe50w3NZM5Bi4vmzj/G/B0VkENaEz5oAjcdGMG1FVCd7MjM0u7UmPUh2vFERwx7X
K59tp/kxFb6+0NopXzUuzgsq5kllIGo1DL9ynfGCJlUB0RnK8GD1NmtnrjZ5gf2yFriwjckqr4nT
LHsVv2lu9NXyv42hD1tO7NBS0RU8PiZsx8G3ACI79L6ztiGPrLsaNOCAMB8nVnIj4nfWRaIIHUCW
JWrxbLZGte11edBbxzpE4XB2rAqLuPDNYxi896JFAjbRnmMJbKIQeGAgmUNWweFLAL0wlmVppaC4
grVkBrSKmx7Jokw+SbL2GPMABrlLzoeU9pSfsUvWMLYI0mjN3HoVVp+2615VwU6xLP3XrsQgTI8Q
ewvvj+3hvskT/UPEwSm0+elJLE1L2tI5PfDNYXnYmQGBlUgCbMs2FLBMe6GNe67+g1FKqHzum4P+
tMTYSVI3q6NlGahwa/XFm5l4BF2HFBI5halBtbcz0Nd5jN21KnaRQXeKb2FLt0R9Kgr1wbG13snd
MEj0KhYZ8koDzIVq2ri+QzDF+51ygg9TYMBNEkFSmvrl0LnVKqr0bd0q0OkFQ+c6XVVNDScAb66C
5s1PjTiAXxBrpzrzrgY1rifP2HvsdEq9B6XcMumNNIvPoC2eQ/jymXCJF3nGRsaavR8hMSMCspdK
SA9FAHiPXlBsElzbu6GrFunYmWsRwdzLgKNYbEmW2NSpVuzrdSN9f6Nq/YryG+1yPTrhOzGPqsQi
X1XNXs/yufVb4UnL8xe9ZE6NCEPhVf8zJhFBwoQsViPclYAisvIdwtc6LDtDMRCKwq3b+XJv9dfI
ceXsjIIX5ufbuM4B2hXxxQsdm8q9ylmWqgJu3EFyCAK5KpRnnQpXlZu0sZ5yoW9ArBvL1pixtTEc
k6agCC8ubqHhnpoifQeilV+Sqoq2UWCdJ3i0DHcr/lTMq0WopQsFBLKzlXcNBZdPawSnhu/vmSze
SwsKeZ3ktL/pBzL8GbNEA+qVTkia7KVzzGsmHVbtwe15VZJCO+KhasVZMtqGo8M91aYDaPDIRXed
9+Q14xbh2t2XuP0NvLIH51NLc2ABek1/uc8t3cg+qYMw9zxBPfTXdi6JnoVTweVrfFKtxFZqPv3q
kcc2wGaaIEixkAaCHhRnx7YmgupAtr5GUbnxTWnfG0SDhVGSSiwceKJx6LirQbN8QiYI2bF5CJMy
PT4e6uxXq/EpNyktYMLm8IvD9NyH9msJApTjwWnMTMp5KBklpmNSLjoUqzhxmw3dix+54cDShWC4
62MtvDAzV+uw8j/MilU9aAyHKrc6WE6tXS/sPjIPhqX2ZZuPR8Jba6eJgkvRtadSNxx2S8BD06I4
0rH6iSuw3UQRQ+U2Z0ZFwrElocXdzWzZPJeXTs5AcIIMhMbKtTxVE7pUirgPUHHknk/2aoePaqVp
NuT08cVkqKUlbbqj2pJB2bNhWPoq8ftqNRFbe+ICKUaBk6XMbIh7c1lebR81j9RjreKWyYLYt6Xr
kxW1Js5Izq9B+4n7ul1nRXcPQ9+BBd7v9Cn7JslqHKzOaW/D6LR8zvWvKTVOeFzCYwdAr3W7kt0v
LYd5h6O4GSM6NQM+520ibv0QwfOzRu6/g3v0RHUWJRnvInMwrIXjr2KwOZ4PpYVtdPzFJnC4VW49
3HB0FkRIYkyFjTXc8jRdF27tb3SQTHQwTLB2VDZsimvlB4RGJueG8OvcoprWmDaIwzUOdCbPdM6H
9LPOTOJl6rreypZOu8bUWx6FmN60n2w5Ij6DjKlqMJn5SvBDXXE/5vsQJfHKrUMQxoSqVFyonTvQ
KgfBEz0bxDF17fO/CRs+oIZFWLjN2QDwjr+cUlpcJ8Qnd9ihAgIaRFrzMsSZ0r+Qf9P29sw0UrSo
0CpRdrkGB2+6h6idRPl4yEvm5CmiAn+OPeuS6qvlQLZq/JmRl9s/MFw4e4NYsRjzWVedtko2dFTa
FGdAsQbsvAiaNgbOWp8ycItG1N5Tz1gGA8pDAo38YNf+k+n3t2FqGDg15Erb8Ucbwbtw0uhuO7gi
vR6Uf2fCnlBldhh6VkwZThtGr18lIcVNEHCqi4qdsvsnjFYuoX5uY4gkFkdvth2z6TK86WZ7y9hv
nxi5/AyistuHdrJJ4/ykWkq3yyBedaa1wwKpUQ2g1HJMshUi27ioLH7UpgcOp0CIbUs4bPZHO4Lp
rRJ18SUbu8R39xo3MN/BsCGbG6FT+jHCXKyYXmIiyvtV35NJS7vogspjLydCQl2kfQ9ajzuV6p+I
+qYmqa4QByvuZcSlS4oHF3WRbOkslkvbBOHiEPoneZAQ2TK7t6aMCLaS7aoqr11zcZzg6GMepmq1
jrSe1HGQslNmN1b3pVr31V5QoROYHvtPz6WVD0IFPPYEfBz+JUmUMY4EVzjkyBJazRxhp1at5lLt
aj6xpVzTdzZDatJNmprj0m90Z9l3+pKOw6VGtec2Q8Nc6nR0jyYNNCV7EXum3CE5V6vKGd/sMTcI
xi0wkLaTt6tsHHMKLpYwsG80lOgJj6u+6LCzYATcArjpViBjT2KaO5Qyhp2MaDamFptoNXQeGeGm
wa2aJVm5BnH17JrTRddBlBbI49zIGTY4hr/1aizTU/2B4ugd4G3gig+PmU3dmW7626L0bsqRxqLV
gGBaoX7JRxKovReSxvrM47FZhaDCQZ30PwSFqmva4E5+EWwi+vk0l3hOQmg70QswkxBeV57sj/k4
Qza84MWMRoRXkChQleI9rPdpafH3nJp8xG3XOovMgN+Zz1oI0xkqxAVtsTnlP4NbUNBecNiXg0l7
vT4lGI+jN19BQscpNXfwTq+6mo3waU+ZvcU3+vHg4NFb5yFjJdNKZ3X3KTPQ3zlYcnSjzhtTGh5E
+EFaH3/rkGyWsoQkPjTHvMOFBeX/wBB5GxtveYs1wrELBLUY/EvobUNpY/1leGhNRcPgPO/JExIx
wt/3qDr8zrxwh90f93oQAUlS6jX17BS4J8Pl0lux/A3nLD4w/Q33GhMBdrYunTyCgigp9RV7Fc79
+GmqAp6Qfi5wCdIhG6Doqc9K87d+NHakyEZrlbw7E8RnR2uqXfnq1PofD8KSCcNnMaWCC6MKL5Ay
BYWR+ZNQ9VPe+tsMJd6qnG03Q/vKXn8DtyIg61AAonQ17SxTbluObIhWxbhsQ25tU4svGif9Rujn
MPLz94a2+yQnGIhw8gn2HsJB89Yb7FAbSWl45Tub8Zk5R1jm9roa5QeN1OT/MNDuppFJuDbHnBSy
wXpEI1jhj+H7K116nzw+pEn8FeQJmB2X3LgtfyfQfQIPEgj/bH07cGLmHLjxJSXHZmrYqwSzOeIv
u1GnAqWue0ebpAFwN3/vDLKGdBl5pyIwdhjqbyAKQCbSA7vtx3e/FuHa0+hVq3Uay7je/KfZO1iG
r4OkwtSRenm07fyrKrgawSNx/CqXgEzyZSsIwXmZD+l3ggaLctDlQh0khV+mRtyhBUSL7eoLRl7a
AhTry9VovfZUAyx6qtOgLh11cD//h63z3G1eybbtExFgKoa/EpVlW7ac/xCOjMVcTE9/Br3Pud23
0cCGse1PtmSZrKq11pxjrmwrjrZDPZcX5U7AJFnAvdqgYQvt7IDJA6nKRFukh2V1BpCJ6ThfMnNA
KZOG/jno1rAbdbrHFrrPsSKucInYiqOY8LbCu86oywvP/w5Tj2RUREcMKydACCkrLU1GWthm4A40
i5QZJiz11UHUNJEaQ96lBM4e6H7clrMNKqoseJMimMOgoiBNSz/HjIK5zaKq3aTRGx64j1wf/S3T
fecI3eKPD2WZhLhmUFbhUOk+h7k+APD101aKHMOOUFuPESAdVpb6OHB8XT3obMOuMIjYK+9aNEdr
VB6c8RxSPKQA+xB3zbUbsmk7LtiwbC7I4GvJtM29MgzmHvcv8hFyseZxRbWurYCDUcqEQxu03Wuc
wIIXzfTUK+0ky7o/oziBH6WT2Ynttlw1GR5AKsQq6OhUPSCjOfi4zfGyGkFspdkO+QqxmlP60GKS
CsLOK7d6jO5TN7LbuasCKP22Mj8g9pSB1NAayFy9KsLM0mLa65X8ksNtZ1ifndbiJdDVSxeZ8lAn
qtmMnIb6kmJd0Fs/xvP0SMCme5iwfpAnII591Pv3xTQ9IrE9wRk8cygw12OjnlFA76easiuxHhNp
fham6x+tZOGvas2O9MUDlJPFw/CRsjOu2ezpMJEZJeBbbSPXPvSKscfgdq+F4bAOsq9vwh7bo+Xq
Kw5vybqvQoh6hEVvG+LZGUzUX7z1xCq2XRy0XvMYpY59O6l7wJRqa+piL0heWovjzAfinjagvF/L
5sblb263xCi7Opl5qA+/QgiedLlBF0z6vlp2tHz+Ssf+JsnUO5MYnbzVEq7ThBKkS84m7ZWAjHBC
jmgzsro/eaVLAICFDZtkgZuoLXah2adrZECcvtn4vemEWJctWd3oLdqK2vFRFmXdKwQ8Bi4cwgic
MrHKVdUaiuYeKS/5fSTjUpWFgM7n6SVtvOsw6m/jbEAcxmcUOFFyMEl6jmyX7vnI3mPhE+ubhGOg
0uGyZTThK5uDUzK+TkLdI8+ndmm+gZA9t8AgVfnqaDjRKsva54tDta3Kow0LokJmh24D/Ill+wcE
q9jZ9faljIivq9PqfWgdbB+C8Wjm6m8cJA92g9kKicJ9ZxyYZc43heWR/sbqDKWcnWOgHdUifagE
CnO/kIdOzXB7aKKvW01/iS1U41OiSJYJyzXuzGijEF7x9Agqqxr4vHi0xrI+CEb6K21I9t7cv0Ui
29WgBD2HWc/oQSbyYxLde+0l7nyxL+3yS2h3M5ZzsiYYRGnalwdklSJ1RDsh+Ukhjy0QCGxHj6NJ
WqMjyT6iId5oZe/uktSHH2He9Xp7rZuIdNSjsXDYspTgg36mkJ/qJLDqrW6j0GtcP4Y94F7ikibZ
Mo0PnGZ+903u5gHflFV+923b742ZDOuIRNb6kKLz2tqRBe2JJI/eMZIj6JirP5lPmR19WT3fqovu
2iLB4pJkYlLFIbDWFsZ82tlM+uMPHcjB2vDsr7DbZHF8hjP/Pjj1I7MZeHRV/+138qpc5AWgeD4K
fttV3ejPSuCupf3WEQygXg1b7pLcfES5/TE3M1kI9Jzw2b1pvvjK+uyCKt2iD6J/d6V4LSL16XbT
Q2JSjQ+2CurepXoLY0XDYp1E813TaidkGvNHK1gDzYHEkxjGnd0ZlNZdMA9SW7ciwwIwFB5c7S2z
29eq1xFep8U5uozKeZeW+Yq04G5MGs7pORTYHouVcNVdUccg/d3o4kmTLFOx7KV6v9FnjL9Oi4DU
MT7yOMMc1psoJ2ME74CpLlZlLUrdtt9VGp7qHnA4F5gNMqWOgiypHo023KdJD0CA1JGEmD9QG/Jl
2bSyJekn4fwLcp4h0SOpIntS7BRnsPhRWkOClIAxzORc0zqXwKafkgmJYA0zp7OK8J616ibFTcJ8
wroRWH5LP86PFBvvjRTfIjEuvnKIbuiSozVNb5QwqESS4qHCFmrX9CMM1d6nGrfM1BzAmri3+Cz2
vffKU56mZNtPzqOuNMYzCRFA1J/btKKh30zkkBM5gRLct0Df6PG7lvTsfHQePU8/Mkj6HPKOaG4J
ONHwwBt1RfQiTOarjUg/NWc4J7UfrzWRvKU0DpRBjF7WZa9lxQnLJ7FZumpNSwyij9m06FbYjZcG
GjizcA1ARqxCgMhG+YukE/FFLPNLBM8mbNxtodn48gf9GnsoFZBW42Ozq9sM7iJR1HQjSuKYmFzS
QDKAOqRRY6zTOL0SxQlQGSExJS2j39llUtyYo7+ejcRY0XMKAfVb76nALizb8BG/AwcNP7vRM/ej
nQgJQmvNr5LrO53u6KFR1i0ArAtMGGOjG9ZpWVuJPSHfUZDljcVHBYjwQcZlfE2rfHODzJE4D87+
c++yfDreuKbpRFJlfwTL4B4yu783q3cXMDG7eYVS3Jt+0UTBAeDK9WPXYsh5zXoGM6EPjpHhaNHT
XBCavrEgwrFTc20RU1JuRlALzLPOUAgx/JKVmFLsBnb1hp9nT2FVrydzPE1Rx+TD3js2WdOelGuN
nBm2GwTGdF60tcqJtk0b1jYbH0drJE8KwQQz2HjL4IEIRNvctu19G0X9zoWAH07ND/QVGvRgCwsr
e5odNC9cdzuzZa1lyrUd44QlonXQ5c2+tY/qR1egTtL6AQycle65ZE6oumq8qiMtc7fY4Q5sHvAf
V3spoak1qj11JqgMU//ivEhjJoPFjTSZq4EQDz5Avsszf0eEkYJaxfoIgsPMmifXs94A6q/DBl+u
apJdGNbg8ydVndBtBW1qxeda1ghvFg3R7BzdTtBT5OZKatDuRFcQAqM32akyphcmfvBg4ewMy/OH
0sKeL5PO2qMm+a1G1G1kvxE3HiBdpopHtzg6uXGbQC+5tdvxBksDZ3D2SBjeHEIrZ9h0qXtbuCUh
KtmZAtvYDXFmHRt/pLmZoBui07TiQE0ZX1uBZhm/RTHsTIhe91XGFMeUTL4MMTBsS0n5SYtdZUiG
omOyVboDPuaPmEwagF551G1nFyle4O2Boy1M6ok/Ozg6Aj/9HXzfcT+RwmQV7bnuOrpAynxsCDrY
+fbSg2sItI2Bxp4yMk1CyMExFRVXNYO7hH1jVbvVlcPrPVxJd91N6HlqiY0uJqH7YhJZYujIddeC
FE2tYHqd28YeTPmyp3VFMFepfj/0O0G4Cx2s+X4ePe8Y+SXqAdX+DF1aM95EnDNWOYEfnOusGo0l
yIqnxnuthJtuLbN6KQ3k5tncGzddTHGbFT+RdIobK8lKllI+4Fmi+1ctU8x5PGqm7lJbEleod2KX
OWl71y2JRIOFtq7sL6IP4YflHmfxuHqNo6zYTUMNc6AH24vRHhOUNa5FDBRaQ5zzFJqmuRun2f/n
U0QMCUojY5FbMTpA77mzqVHUBHR20cGuY3o+p87pwueKQ7sW44Ia1XBG2ZrvuPE6tAQYyRK0Gq/d
BPODszBTFn+nzSGuZ105AabYE+no55Qgp2CynE2nRUvdCb9Iuu2dmWvDLcwC+JDwVW5miBq7JDbC
tawZYnNbog9B4TBRDq/z3Ok209DgkGzaXdt4xSks4d/bA1yw2XlM4S0dYzJyvBCLIEz2vMdZ5FcX
yrkIQpYOmjvujzCIzkNPYlgROjhZavencxDsWK2un91RPcuhWQxyl9kC2OZM1MfoERJE8nufu2o1
ls/Et3LSgFofaBwOG8NFDeGblxw74DQyd4cLxFU1EnPByguKp7iz4/A45vpHBJUbZ3z9VpF9QItJ
vmKmlpvZWi4Fhoq6f+/0UbOaIo/W46L/JJAO8AuBpcsBI26XIFL30rQjfAcpnLXWLHaMznK3zOTe
WcV/xmgegJRiGshk0x/H1nt0wAzJhQMPtQPNNt81+p+KHQU5Dtwu0JHbVCuc7WgKoBRlcmuNA+8v
KpqyBmpip2W48gdTssHBSFZZnG1VEu8XEq/volAfqu6ajh0Ph2YivabZV/OnFMW9FrOjGwW2uoRB
dgKqbuj9bRTLcEcGcLOP/Q4So8Ua5hkHN4oDUp7nsp/vTV2WD3ZrZkdhAuYPv4U/dptq5iFdu077
7HswcTzxd6ar5FJR0f+gYRiMBoV07K/buSMkLmm0FZqN55Kxl2WAofLcncO6QAXCK6+7c9/WD44T
45iUB0l/3IayviZwUWKUTZmIMssJ0pA5uB8aF42E9vfZ+Gw7kpGL10JH7lAvBN3e7+kYAeUQ+tlC
9LTg6NElEX9lENFU44gcUv8WoSSMDXf6mcQF79qOsIGbaPSCPEZwzEnx2yTctkyyF57+QRvVQ84q
VZN/FYhZP8d0XNfCkrTx43RvCfDmepvthzh5QLcZbcoIcI0KvUNoE55aduqAGaulzZ/iGohtKneO
Ckat8dl0yIDnUcURQw/XkU0o22rAx0zwSyqPz03nv7Q9RDy3VmdBZNSqqqMbdqdzrQ1P4RDj5J+s
d1sAw0MGvEWHi6FeLiYSudTlUEbqEPNsm6EUdIkWW/fducnrO87UCJEeyPIgoQmKRFXTkp1l9eX1
DFWd/jUVGNdk1NxGqr4hlRcEfEosmdchy1reXucVYz5hklAVkoFiu5SMCchYlcREwYx5b2xxiSLj
Nx8F+Vjed1RUvGmGcfXM/K7znWJrMkTwLOIT2sZ9wWNqrEbS7UofmJ7jf5YMkkb84jhjh3Jj0BtJ
qf/T1sfKWWiLX0Iqkkf0X94uEkDQ7Bi+RaOZ2aE/+W7QUHkOsPsSMnud9HtI8mIvDffKYQBodHF0
B84tMUNcco2QaACWikpja9gQcxwKcAgOuyj6ReTP8cw0UR6N2qZgnSAREGxmhjMzaS5pbV0QRUab
+RUJ5G+ljCuRYUAby3FdoKdNkaANaNLR8q9inaF52YHpEeapxrFAxc+6J9CbWan2GTG6YmACEsYk
NjB1tM+JpC2800zwvOI+Y0Syn5yRlNichM+6FbdzMRbHcNt4LQ4A30HYGX+lOmlAMkYNFrLdNlJe
PDV9115EfS6iBxPxR2PeFxaNCzzV2yFkJiCM/AL+Lcyjq1tWl9yr2w2iXaiAEDMb57tcDoghI9Gg
0Hl3OVx/oBzlyOngZyxuTBLtVkXlfhbV3YR5qh0NYln9V7zBhMtWJlcqAW6lTpq8NHZo77dqFk94
dWmAFWFggc6pkuJAvNnvhBqbsy5aCwQLaHpiKurW3VXNNRMEyZTuBlq5h81ngYXi8PJcBFyx9mPF
SbGFINBB0WagO7bZse/UpcRSE/RVRckFWwvJdGUwanrM3WUnK/KZoyXHAhrFP0jLbkh6OM+u+Q5p
gLRZK+C8j9+wb5HjmHhAw6MfG2dUQsmhAkjR0J9YgSYCxVQZ/R6lO81OTmCRTbeo4yiILE3haoSL
ge5vh/7/GagwCS4MO2x4IytL8xyQ/1cBc/2G/NKB9RJ0UWn0FClkFQ7zpkkQl1EfvDV+/KgNGAcF
HqEJY9QO5PtSqLpPnak+pO0/12PYb8iHOpltzWK53CbARXuAAaMOky/CN1J557LPAa/Q78YhA49P
Q24jauZTrmd/h5X+1iIWWHNmqfcR4zZNs85UfBRHwuoCaCIAuvDLwoumAJvh2tn3kc0rok9FAric
aG0a8zVuUPmH2U/W8wZMecTtV8kNg9JD6CTDtlrahpEKf8zmCRfxVYLyJ2LuJaGP4LBk6nHxjHeZ
eb79nmZTezdpGXsDGDsAJV+ACR7IZEUznoGNIwKYdMtnfv60Q9kH73vbTii2Oc1X6Hp3WurhyO6w
I801IsqEOa1WT5sUrQsq4USicDCPcOzrYCn99jXGcrRj+tWJlHGcvK+20l4sx3ZRRY30zS1Bfz+l
8eQv5TkAsjTur1E1PNgYJmjFpnSzZXonudbokJKCmuhDoElakV7V04YtmHE6z6DVKr0ZNn6OEcRP
wk82Lx/7Likspe39MBHekZZIrENNEmZVNTvgwOXB6bG1O1RdRd29jZT2poiQ3rhjuHWsmD991WP1
Sok4KLUX+046zQ+lK+rwxtzpobrETnRfkWe8TSa6XyoGOky7L4DMC5LHp9oxetfCfJxtRfPkV9E7
XEa2p2RDovETWkmoMVR7EW/GLia/fRY4sToSkIZy3BG5/a0MenroXrJNqwiHxLQrybeGFjlaYAcL
UJCmkge7EE+KsmadglMuWTF74WOrjtvHGjN6ittbD1Gy2T1aj2kMs3XEFYl0RP66MbwfFhj7ydAR
XbfJIauHL7sm9c1HkezYKDzJqwUQ2o0PcadTi1FKB6FNMdrZV00w3KBZb9bRNykaDxywDHNJN1AO
4wmAUwnRWtKQ5CqzXa5MpERy6YpBE3vM7fRttNEGLQResDPTycGYjOaI0AY1ZMeiU0zLyEAwIUYn
MTJzJutrm0kMLTbT3dYWaHsuHOohQkzRaZ5iFPiDRfZNNmavnkfK6EQsRUbGZRlqd5WO0Ihz7qsO
CYRzhNRoJg3Flr4wUWzu1xgWFKfuEk1gMPNAvDisnLDvA09n8yr16GTW2aveGo/pBIYUMUCVLdFo
Op12cB4cBjksTS33Wt9d1awI+B78Vy+wG+4PsL4MOZvNDA6eqdLjRPTk0ZDeYzVwRrKFsSYgsatw
UZmkBd5MvQ7zjDdKjP1LW9jFVlqARCTChR5itx4RdGVzEEOIWExEjQrNDLDWvyltpqHcfQ1Aj9ck
7SKA0zilVDHJXy2t6qZhjVa6dpOpkfgU7MKGkEeZD+YxjEqKUw5NYbageNOChNmB2BQL7x4sP+Qt
Um3GRNzTJIKGXuWHkn7bPEcv0yhvkXuitkzRK6f8DUk1Jg/OpgQuJRTKonO3djXgdXQVXDIzHtdx
Q22MigaVCAKAFBdZIgJGXM5aL4ZNkS8rSQnmOXcwLWkUoAT/rbyZNY7HqKPVJXs6lYEjjRtkJC0i
MiMMfOVuRiaRwTAlLlq/aZd2xn60GytwVdZtSCg9xi33YDpWW1XF5EzIRVoGICrSrrHt3+Pr6DZI
cCWsP2ipFZGimBk58eWOYCbBCeBENczYxxSPBZmGsck1UyYtfJJy6U5bZ584lsCk6bwrGpCUnhnd
OA4T6w6GRk4TJQZOf7M8VT57gXQ4OAu9Q1y2ZNRrHvXUCJt7HYW1s5smn7OjNYeBarQkAGMQ1Pnw
NdPoO7thWa3QqSZB2wtqWPlTLB6LyR2jgLkViYkVL7g3rJ3mygyAFQxwmCU2Yyp3QXQj9MoNqg6t
8NOtKKKPSdrgAQpECYqjQOQnLVcl2VJINc9peZ0Qna5MK6RrnnLLquFU+3QNW626Z2VB4xq5C1TW
W5kJ6vLWacSmJfdtHdNKoKw/ZzJ9LVpd4BMxCFqhGSA+3FrX0YJG3NPiMY6rZ+5vaquGjVYyYEzR
UzXJNF5Hp4KyqF16xhob9rY60N5JqCC1y5juc5coY8338RzkqFBDK6BqeodDwLQkg7HoiNk7RbT9
Vwhu76JNnrd0B0tzYZyb3VGf6bVpdg7e9MHBTcpcVv4Yif4JM9jcGpMGu0Je3bA60QH5nGfvN5xd
OM9cyBuxsbzCOGIDydbeaPo7ZAlLbPOXu5DdkWC++J0/rqTo0SIQJcOVbQWzPSL1Q67jJc/M8S9x
bfzGcYPrukR8TxNEMfl4nZKKDOeWJAHkAWociVWfkxtvenVzzb20xm/iq/rWczBo2ODTyIQiALNt
wNl3SwajZidXLYyKu9hBvWsZM72uRUGdk/NDqmHQYQry7IvgVr4fQr+5b8gvPdpp9tCKAX1vSnqe
cnnj+49K5CdruqMdtCsm9TWaCNstvHSnmskOze30A985whtPIxmg1/S1adKozIzwWSckmuMYhoS4
cN/JJt/jTHpPOXhtZYoDxghrEvXE9FLLgcMrynYuhO63969jpGU70i3e20YL73zapDo6OuxEHN56
vgY5nMgv9KmhCanZ9Ixvv/pO5Aysd0A6TT44rjEQmFzKEu1i4z/nBXLzRKu/oNTtC0esh6jkmjTH
i0V5CsgO5YRptxRiqP5iRElBP7RLXlZIwohmk0PjHiur2T1oCeRlaRZ/Vp59AamVtnL1RUhlvYr9
vYLatPNz8Im53iG8TlIvwLHiCAWKhvIAH2wcYKQMgJCnJDjO+VY3X23TwrynMzuaoujDHY0bMwX4
N4XDTWo1Ems7LsauMx6x3EF6FPyFG8n8cjb8bUUNZTDDcl1KJ4t8H4YpdP3o7KLwdb7qWj10XUUU
pk76mNtuCEvkd9V7e63NPm1Ehzy6rtvotos/2jR2OjBSPCOeu8LZtYVvfWT+Qis3Eb+xPf8O0D6P
kK03nJbnkzRTpmB57AWpy8GssBz6lG52tpmJ4YxtTFj8jLI/vbylp4Jtc83giglc79f3jMvRTmhD
yCY/Q6almcMQlGjLBe9ddd02p65ZV41FSPIw0/k1d1FGp9KAWwNPmdwzl1SGDSJ33jbZnROR3IHR
cIKx9m70Wv8JGUA15B4PkS3WDf00pprgLv3qOlYCrKX9POEQ0wqCSdzBy7bUwubKno/oCD4mHz5C
1jyqECxhDPSdv0y46cjtTX2uxhK/AxozVZKfM/syKL2/XHKmWS6uoXSSv4Ze4hkwuI/6mkUcqBCi
JQq31ugetd6/DWMZmLP7zEB/3pUaTXnGq9tJpgh1RhDYnB7ge35bXY9kIT8wEnjpTI/ms+NsUJPf
qJRuRueiX8JL7W2gNQ+B18Y3Jor8XR5O7xE0qXUFaSzX2TJqB/tQbCGYGpYKUxo0pwlSI2bmYHrc
r+hq1o4kiBJc0kEfy5+xk6CH9eQgtHmrLfyyBO1YTYzqSlbTS+nhdI2SKnC9AsNmX5GPWsO0LFFa
i2G4gdF8A+vBXcUyeSTw2ijMpxwn6UPS3JM4gPcG/wxnY/GFXAvxliBXcyeIG4nIykGyv68rZm6a
ULdof7FjZ9nGw9q2ZmUg2bZ8ajpJTDyaMIOlnQ245yAsdYuJYiKQCrQXCTHT7of4qRD53tdqZkNt
ZK/wFmNZiUjbtbjUJrTaYPBo5/VMXTpjQ4PSO824AkLSXPoFCTSE90U3Fpwv1bmczYufkwSC4v17
srRfocXcJnO/NFbs/aQSKhLLuzKk6bfKDXo2uPXc+O9l7b4pM3NWpmGZ1wYzc0J1u8Zcn5wZxTXb
TsXERTAjMpK3ztVfMISfPIZ1eLfWbpEfEVYBx6VZFmSyHDdNR4hMxwQpzZYpAUv8UBu7MJseOLfv
vTS5Sdry1mKeMIOwRslUP/aEe+HIY6ZeJwDLHf76uRf+9L67VqLXqDkjbIrUdTOMlVko8OkA2ou2
fbEV8Zf+nO9bCs8Ac/C3dtvUOPYm3rlyMo4VSrDDMN6EWXwbTqmxZ4LM/FLODdEWrCqD56+qqcZJ
Hu7VjIVBQ7IiG+TadgXMdRJDu/J1YNGENO3bUlzyJn5zrP6WVJPQSJh3sPqubKYMS4TfO9EiD1ny
w2kHeao5LrJOgBt1Ie6TxqaVaYmfyIBp2kZHDyMb8if467oGVmy2AqJQXhPiTFfG2QSOiIl9fG4t
imQP7GfrB2R43RVdcsPB6UmXkhk7wsdo7m+LtL7NTBMvF29JqmgE5vHGcmIO0C7TjkZpiAiRjs+6
9dvGDbc8vfkYVFNu0BaYRvNnGJzHJacXFOh26FttnQ9oxcGRfuVNdkbtisWdjsgEbMNoPa5FEaCc
dVD+FWezd9p1y+oemA4VGpI53pQCA5VtQ2P2LZg8rPtp+5QioA/iYm4YXHJWo8VPWGFHHWbKGhuk
ppNrwlVwJGEs6MaI6ClLBYg3BiBFEcgloU5530+7gXE2q7G/cdCxreh+3qkaAanMwm1ol8dlguaW
X8t/1sja6PnwkOk51YjTjZHsgnaSoGUz/SW31SfKwwq6TwfqghP9FAKUcTF2Fca8yXuCxkSG6z9d
cF1RDFtKNDZiE3Ohhwg6vFO49RL+Yu0AgzgyxEM+tPWB7K/jWB0ThLSXqdGNDYM2NHPDPu8xKTgA
yFYuV6En0t9ZcW2RBJNsZGs8mJL5NBkxIGdxx8+VJTZhUyYMZLgLMg2ddLGYrgdBXTS29RLHoG07
O4NWP4bPMYEam79/i0FrYjtZHvb3wf9JPBUfcZSxsOUmehhvIv+ShvfyE6N8y71wjRdTN8eQ4pgu
//evT926fjCt+QGNMOlL/+9V/D207k85MIhDWDrlcU79uzaNpm2zvCS76cpjlnvF8e/TNsyJBrUl
r6u8IZEZ/9PfTwCjP6wmhDoBHRgc5G3+vx8iGBCWsQh9q2ExkmsO/6CbmIpNVp6/7/17N/4+/Otl
/cfX/vmd/9tj/n7Lfz36vz3k72sNyn+cqMsb/x+P+XsN//HM//bof576P/7970f866n/7eH/7Rn+
29eYK/B6HKNzdrVmExX6/78wPMZy//dFFBXI6v7172bq4ZH6+/zvRQHp1meW0f/7/r//kwCb//e3
xTubtiA4/++y+7fv/+db/+NX+/tU/3uSf37+MM5y//f9//yak7WBNAKc3gGk0Q97+mp3+mAQi9lR
vss0eSIWQ+2kiSBddKjfzSTrQd1dPG1SO1wLz0zOc+pMb68qTwPC9K4wUa0bFEOMqFFRGL8ZHVAK
eFRHM9Gvx5Taara9lryPeR0bCbbymUkmCmdhQRovBg/POCZbJiwnl3wdQIUuckUdaQy14t4i0IqO
WuB3RERmdmfvy4LRA1JlZALjiISOn0SYKsPT7GMYk18LFgytffcn7sbslhnCCwfqW6Mh0tMe4mbV
gXBuSAsm+iDbyG74zkzNOLuDcyijuUO1nhrb6LudOmtLt6YNrLz1Nia+5p3te+Q5W+4L5CnKf705
sstYhE2GvyME8ONHtKBmcp+oQd/4okxVPZnTsDuCeirvGt9uD3FfpDsfwyEWh/KrZx5sqSneA5Rk
BNP39a0whi0CGLEB+n6ENHbBUV3BA2UWlXlDBGkeKWvZtZ9Ow03bYdolJE0NEFm6m6YCOOc1B+Wg
heyLRXbRRwr9u9gb7aKKiAc8wcK1N52Lg9EQOMN49lXjONW2TtHT9q0zLsZ9fIwu566sQb89zP4L
XbUJ0Ib5GWU5SNOSCQPMs5Vv0n53xnRYR/m7XzGgUiaTDcY0dEY5V68NvIkBqXTXEghaA4516+XW
zzjbJJi55XVW+W0eD7/MA5KnHHlKMIFN4/BnfIUWqv5u6HE76M/NdBf5DokxMVbQkOwT36ouULYx
5GW0YxmPpuswuSioYusUJPk5GYn6TZMYiQyj48Rlmqwwf/YGlWpx7mH2b3Xdf8fD+F3b2q90KjMA
MnciBRQhqDsyIrAG0NehQRINeseMrMJ9JsxtjTxcVxFDt5rjcAd/KFBOSWAn5suVYeoIXMbkS2fm
eKxS4LdZFmguakshaMgPGZNkBO0GMoyRbHOaeFxXt6NW9Zgb7U+wceDIQ7JkGSpUNgruOPk0SmHu
m1Tz12SU8e2Voq6n6zorWri+dyV2yQsGFJabkK6kcCkFkxwgbj2D7sS/4oEQzxb9a20GdUfJXaaN
toelS32Z++ZJy/ipXdq0azEvkxdFmahle32QzxTALx0orIMbvjDOBFeEMmMVksTYVm4eFCGAE12z
7pOYg4s9F3jvRg13Mk4y8Os7GTPoL0e4F1WX+metkg/+0MVbCG64d2BMRM07nrER05jalUoZd8JJ
vu1WdHssjsByHZgmLjGA23lioBPz5kIL+ooc1l53cB8jwy6ZXc4QQYl5smXhkwmWY/A7zw7VT02X
aSPL5tkdaXWNuvmMJ4h3vvnCBQuKI0Enou3BBqAhDInBcptpT2KpdiRh9jhzVlnnU0hSJ7p6DQ7Z
i3nIlnzCCULxJkEH1imEAMyV1J6JwSrJuGXHyP41vG6PKkGtMNMUJ/6cvB+auw1bdAF5RxuFeUXq
Gq/KntvApWoPqDdupkjNCC6xduR40ciDWdWmPRxINUSh1shH5tAvbN9LQCqrG0JYvjdh8pt8+zTn
ZAbPPbUIL2r1LiCZM15P9HpIxUiwQ0YVrb2Btq9dHiRSJgKjuIj18RSVb2apPylEccTi0DZH2GyG
HMGzRNsBRb7LVPzdN1TegrigTaam89T7vAM01XVHPKEk39CerhF1xd2q8dRdbTYvbeszdJ8AEehM
vncww8t1ikhJmvrOGvsDBeB4I8aJxXzDGhGu4xzcsA+4ZtgCmhW7WckPrcvLMwXpk+OIBzUQKIEN
nzPfBhEMmYwjN7yIkDh5bcaWk4n73qlQ1Ix7K84Yr+j4P5gO+Sfkk5uGvvFOCJsM0g89Co+ioj2/
AEutcoZBqyWPTTVsYYGIDVFcEcIhOkN5Pq9p3V97P382w474HhB3uzpDuiI71KG6+9TT4kDShRpu
UP1HUpvRfjSapyLPzw7pUEowE53H4cN2L6ljzohBmcfM4BgdKfNVrwl8VoreEVHl6zFvjI2hLCJx
qtTfxHqDNIDMFI0xfqvT8S7QLJDAQoSaHI81AhsudVTaQiNHw8Z3Uww/ruHcoRCPJh99esIQmz/E
c2WAW7JTL11zmTvIt5notgdsjKSfQok9UX/ch7594XqAjGZr14ZkNdJKpqgdb4mpKDFadwk5jSMm
Q/j/mlw0wZTKtYdXvq0ztk1b22ia55IN+qxFyQuwhmEXu92qCNzJfi5MQiyqhtIA4Al9f5IhRkeI
fdiIbRHbE5g4nGA0soLaoNB+aEy9OGlRd5KF9ssMSyDi4mWUrvX+Fis8PY5UzPe8al57vT1vIixE
ppEd0GfXtwx0LwwbCfaq3lSTe6RoLhxrTiwdSdhOPD75LhsYlnZYH8UrvYpv/p/8npGNVCIOoWYM
adLjE2F46x6qiWQnWtv/w9h5LUeOpFn6VdryetADd4ccm+qL0JoRDIokb2BUCa01nn6/YFd3T9XM
zq5ZWVgxyRRBAg73/5zznTKXiB4JhIMk0zDgoEZIq4WC2Cx8pFTkS3fuEDLu/C1txRyVSwwhoL5w
k1MAc0EgU6Z67KWLXBBN5pYCT2ftFEw6LB8VtyCUwuyPOWyi2+ZdlmBcpZAci9bIMDiZ29K0tkVI
45U3SP4JyT2MxA9Lsc5bweeAoL8x+vQRa+Qwi6aSGouwfhiFDJbNphodZ293PaxcDRyE4WGSMdIv
OygP1WjdE00Uq2AcK/aDh4qQ69EYCRrrdRivfIXvAG7SrJ6KAqFkVg4mLriJxiqsNqaPn6UAK6yo
pODaYmul5M7MSED0OuOLjxRV28/GK2oLwkJovU8hI6FqYgpsKEEdpz5e4jA5JMZDYGGdcejAtZQ+
75HMq9BDqYCwSnDEedPy9o4L8gob4faQ4ZRv3Yp4VLMOByLj2tDQRZ4k2/a7wTsXz4QXzSpEHzJq
QcQHiVXT4l1r9ndYFdTM9RCBhwpavrJApzBPyfgqj9U9dn9BDaI0VngQSoXyudJ4fHYJs7qi4/wJ
zoNWoJsXl+1IrEOUovIxMrNyNfL85YJGXqqLcJNbBv4Q9FbfbOXGlcFPaTx1VvQkmys2bEZpfX4O
6NCcQ4NnRiXMF68KDrQMnmm4ZgJkDmzVp3bpu+/QCatZ4ob9PqK6Zu7j9QnH8iWglF5rFbzscQrg
r2HgS/OF6WFOKsNxFQwZDQG9Np96+7WR8qXMuxd9IoZkmbTJhaG2Qf3GfVWyw+QCX8UlgymjIIar
3zBZciGpISGbi9EEbLeJt4U8ZqY938Ky1sBTWE9G0Ngu5Ylm1axtOVwYNpmcqhMg5kn8lFCJhrIB
kHpC+FZtBO8lVlQZFNnRSvAUy9okLAXEPgypbnYvHZXebeLMJ096ND2QtureqYKICP9Z25ROnZ1l
dYytBqe8i2EZofu2xsME8JPQTW3u2sANlvhBvgJRW9gXnGrZuSFGeWPI9jTnEhf0EYp7tngrLvxd
XDLvnXvMFLh2G3NXCb9YZS0GPWxDAQuP713aynX2HY1TC8eN67dEq9euE2hPqdmvi8ZUuFz67loj
k9yxB9kW0umuBFfDs6PCo+Bxm3shm+y86/Fn6PVXAZMRdbZ88W8MtBTqzLqWCf2iivHa9wsjEH0D
rGSnWwYz8AjnM0UU8tEIyQTZRqOxFETqMS/y3z9sA9HtQfcxbCf+Sugs0o+aZXTPpcOFYjnPxTD4
x8waOPnFaPS+TtMZNuCCuhcXSbmzNSLGfMiwrbgASCoIoIRAf26/VtxesCpIStoixWGXD79fGtx/
C1xLDM3/+WugLEfiamJE7fvH11VpWRMA0M+CG27Vwee91nGk43Hp3gUTDcJb5rgdqnK8M7TGvCor
tBcyDN4q0QnqM8se25ze333/nztkL/yo9O2ffr0trB0NCxhmaaOfwOg9QV0wliO6x8oDY/xUtcJY
ZLgnN+L22TrsnXlh6swbfbtckPbgZGyr4JRjgtm3t4Tb7aMht9GuPO1RMgPkac5Jkqy7fSmS8rUw
Qu+lx4YOTJYCKXaW/lPWN+TnNQ88hqhXfjXEm+8vo/67D6vyZUIi3rh+aREYpK+Jv4t2KKBRB68w
ADOxjRvJcGxdUdpHn/HlUgPrcW0NnW0XvQSvt1qEiinBEzDoB4qvxjntPWplei49BLeXsEmNpZrY
wLckO7rerq9mFvhXr/77B5aeNdcCsxf5lzglLnlzFeW2se89L9n3PsaXNi70s9KCaJEF9cUUobEp
bVE++qXxRGvveKpvH4Ux2bSSHsDD9ycBEQM8qBie8QwyNk3qU4sUDgjqg+7sk2roqKam4L7stHJp
d4Z1XyW4kcMaJRBcECfHEDUxDuXZdq3hPiO+xunWtsjwFxZHfgdXSjl9ViRtymH6NVj2vmhI+ilO
ntB3y1cm/XRwlaok30OSdgQ6xxOQDcdUFu6liRgqE2DsGFTGNuaxDK+5spoNK2G6V1aJy0HY5dbT
hvgwxZwV6RhDsO97+0LUxL4AR1gYJk/BLuOWLyu7e8opTVZha7+AQ7dXtiPH9feHGR2g6O/JLiXA
gwdK1vdtjAxBq0G0+/4Q36u7bsfuMw+qZz+JgU8rhTSSa5wdkkE8JEFScOrA4Fl7qAsx14vIdFYQ
6pSZ2z/oWE35B9e/yM16+8k3xvVoq3uwud4+rNp24TfErFmuKsooeUmtoDpNTg/r3Sbl8v0Jq+fZ
iGeGz0Ci2BsBWm3fDWs4JeMiBrOx9Hw1HLpO0Q8zLBswKodUTGxbuuwiE4cYZpGWBsge/jfsg7uq
IJVLjcIpysviEgTdV25CJQVT7rC1VNoehOTtAObkwHzlY6tu4jCtYmSJB9YrRvTbvIrOCVS9JWd7
urTzYjxRMugvXHKZ7GndDDkq9JZlbmRLvw0JLvCcxGwHCWWWhDy/U6EH93napfzo3OKdk/KbDEVz
lupWt5mMPBVLCBJOGquz417SKo/vv18GFZlbz0GUrSPsn25Y7L5fUBCKHWVBxc5BDGDsseLgbd26
h4JTPaqMwXDYHT1NcbhBHTtENPjY9IJuR5CBh5o3BBjXmVmgPo/SKTzMNOkqhNc1kpKjUFhjPLDQ
CFg+eujvyGCcJ4JlR+T4bkgoqCgVSqXVfFiYfJ9EQqkQuylkB7Y1OnDntXB99Wh2meDqNAXOV4Pj
wdBMay1PYFxFgzwYQ/Ez/u70cGvnyRmw1eckEs8p13ZiAZmDDIJFIBzZ3gNVOk6aG2wYTcl9b+g6
I5bK21rw5PaeoW46C6mktp7WwmcdzGzsyfwg83cRG/jSC++LN3/NQvDYFeq48qbg7vsFKt0Ldzyn
zNbSLthZzFnnpdZn/1yMw0CSEnNmCTDmMuakEdjoz5k021vDNZsjmT5OR9VgXXVogzM1xAIgXVPS
38wLv33fDPLZKQv/sXAdd2VqI4a4oNceiH2ebPamM+revBc3CFeF0pOnyi2MXVCJfTVmH3WnUfGc
waRdEBEf2CywbfGn4aTpRX9hgZSbuGwUUVe/f0mT8jJAL18gsAEFC7V67zAQnYjYHwmi6ysYy/1u
6qR/atzoqmfCf6jrZI3q3t5BHcpm7BbMpzHMtxwxvb0MYFLIiRAX+jKHeMvGO5Ai0sKm1nZpblUH
1oJ8BfxEu2cXREo+xH5Rd/FLNBbtNQ1Rb5IoSvZGFvbU0FhwYLVKe8g0YW7I50EW0w3tocChktT+
VQx8n33KBQmzYQJJ/dv0CzK/We8q14KhM+nmHoYpR/iUm6rBeXsCkWjQbyD6RX2tcmM4BVGD3/P2
ovdqPBGxv2YyG7Zu8UoV7SLFs5WkBdhQqL+buqcS08i5vfCy4FHl0r3n+8nAoGvJElGtpIiEzHAc
OqfK0NMLnrbPnpbvOYlNn1xwyhHMt3dxFhOxu73kmIYcXY8uY5+CQmCIWmuCy2z0wzvm6fk+V0Rc
br/0/ULAGs5+Ggus2r11+H5JJta+UFjT8vvDwK/cVYpfHOdkrO98r3j8LpBiGJ6dv19UgEWjz91h
U0Ga3pu6OS2vVK07tJsz32MCEK1zfOdrOouBdFBT7VcBG3IiNVS7WM1RgZeBdxJRLB0RQDJoyVk6
lDnhFKFJ4Pv/mOqw4/XJQveOfxxKbmDLVXSlNi1HSotk0VIlsbMUyprubeTIUeOwKKdUv0/Lot22
AzC770+OMS4Ja+gI5aLo7KWcGMl//+90W43yNmqg1Bugtg3dOvW2EW/roVQbq7IIfWHyq8GfujCH
A/punahYCjgB52RKcDD6QMZMVfSMsTMH2MOB3SO3buyJPZB971l0GG8gPzzaXewxcpfUhPlVdY2g
AMzAS/Tb0Cvi/YirfpaUdkrjFjI5D4/h59CYxQIbLyBE9ZOFHDZk+zxEUoPCmzTz2ChP/phtot5T
x7yLSauXdKqAgzCO9ZT//hLXesrGSo4cDqbsqDUUHtZEl7aZx3FA4yAR4pDZVFiPFiMZrT2bIc7F
LRv8qasfXdeJvrRpXLYM/7Gpo+QaHABxzeaHIQ7ty2CU0SpUIbHxjgLXNijAqgJIVoDFz30J/0UW
hgEOZezF2u4I63W3oQV7VkaSVb7icQTfjfVoxIoGvUAfOZQrA308i7cGkUq+XYW7wyarrXscZSc/
lhu2Se+9n5awSEummP8WVs3om/QQwTJkzt4HbG5xzJicAP091/FnqgT+oinaoB6/cVdVM9juclE1
HrOTW62jE67t0aq20UhQvq/pEwP/x0GfWFmr2uOk11vlpNWqd0drlnX4U9lLChyTJ8a7KBqZhZjR
rh3BnZlP9aGi2TFS2OMRxxZ1xZJr+Ca1c260ID4A2lMNKRMurlBljY81bagHzq8fGSL8ykiM3TDm
+dbRR/swSjIiGfTn9Y3zW1sUWLFNvQ5CG+Y9Ect5Q/XnVNMA3SAmKT+zdsIsPrgwX9N8fI61Cax8
WkeHvF1Y8XtcVN7VcAx3nzOE5dhbrZz+NitWUt8NDCfbqHiIyD4mocvU3cC1NtF/E7rbzGycWRA4
Bz9NoyX6DW7mzP0IWjZ4yWh+tFkL1IH6gC4qjX0uu1OgnMc6LFjC9nV/nJSt7blhk2UH0FMRKGy8
iFyL3lB7F5R08Qa7RMfSAjIJBZwOpjbuNrENjB/P50qUnlrT7fIZ95tgVPdlEuAkxgQ8b3wLfEjN
RGuidXcZ2XZwbGzprIYBP1Qk1PNkpxgQ2wZ0sQXoI5DsfivnIjNj3fgQhprUQYVoos+s6d9C90BO
FDByjLZFpe+yNK11JfGUEoM9E9myA/tnZQkbZ5vLCmNgCmOUfXBMn4GVzQEoNzjwxz4EoVTEc6Mo
Tga+7zUJ1k/UofvYwuqjgbLLK3drN/zkQA69A57Z9H3xYPn1lu0QEIiYubu/16z20TEdZqIUmLZp
8xaazpLvtwVZLiTRQKySMRXeokmnVZTGL6KLd/0x9uHAYSmr5owwu3NJ6bAX3jllni859DVqJMJs
MTIeLIfLxwjGbZQNwzbj33/o8+lQ1joPYTatgcbYJDeIueAXGRR2BxuRceZG7R5g9oq9d3Z2cjZG
ET7AxgYWXTCeMUU6Phh2Uhylkb0HWnlo+r7dY4BgzKbFD2Gf9PPMwtdVh3Y+K31AKr07aWvVagc3
0ouVO6T9MoyT6RgZWLsZcxXLCFyGkcuj5sodSIkcmo5PaTRsDl+HAGNnyzwA65Rq7ldJLecM+DYh
mcikG0kKOreAqtqOWGMyM85DkLx3mNanzoK4i/8Pl8UqG3N/Kzv/p6vfk0rvUzYXflNdWWVOdoYX
sJFMDeK7UNQjuHvtJc+bD3KTuK1Dg1I2OP6luv0ewEVWbT/izsjnstWPxhBZEAXaXU7sHqgOPbvr
bhh/dUN07Kv01cH8unWq5gX/UIBKEX4MPzlxI37Iblr7ClXKs/gexXjsmGQjswl0p1R/t0OIiaUZ
EzivtOcB78zMr0EMpsGrNMYHwhOMdgUcaPhwkfNeaAYIEYORVd4w3rUHeW216+jF9sx1K57XBc77
KMAtPNXUNhfDGs9SJuSmZ8vU06a1NJvxbIQyXNGBQQo28h9FWtmoDXyX+o5G+hL5SejT2dZBmxvN
DbqT8USD7BToZbNiJPjC9s3nnmdtvwkzdkNswEXMX9GmFxFPISrTdXCUagLunRdj4yJFrOnnzhOn
1Axeoxt3uqYIYIHWRQM9O/t8/CzqcWK5nS4ZrW1Zx2Nb84xwObj3iZ37y9TL8VMXOsBzPTnJkOSU
xa7s+xjM6MN+S2lpc5ODEdcvE+Zg2tOGVzYZu5Z0DL0bSwkVMiy+sraOSbMDteOBvu9u0LfU7189
kYqN1QHQCHGXWfSnnfDVUDedv+vd+Ik9+SMaBeusk7wFqzEqAJY43Ef56OyHqnP2fdB+RiFxPcbW
4cJsTAo0QmMWGNkvV6djilXjA8PdUyMTQVCa3TGqpw2VU2TxjEcaPpq4redNVS2TighOiaakuzDD
U50TbKk9Uy35S+oksvLmHPWcG5tb44bIilc/zy9s4p9lTyJYRSAiau/g68VB3qaPgux/WZpfAdll
yPHt0fNOgxHhQS42U885jmrcxRjo9RIlDPM9gq5ZIr+P8Uefmm/SYRKh1fqc8jASfBHu9FIrfzah
dmZsdLSdinOaswvsiHaES9S6mL0rec9+xNxUQ7mC5bbDOBewFWweajc6OAx52MeLwD8Gpfkwej4d
0hB8I5foCG0Iu7RKsYQ2gI3hsPN+0Fvq8BLaDtcJuGp7lfIk4/qPyHqNdT8LxhQrWHfiTARlI6E6
0/6lBSwfpZu5C2fNCrUNbRzLIQlY7PumRQgYL1l24yUcaRW4F3gdWwervG3yKAoGbVyG0n/zq77b
FP1DDBsFQr8B96gjucisJFPGPqL7poxAWMWYknFxPhodYm1u5zfzM5FVwJQb1MqTw22GBEomUb93
cehSMdPv7NR9xb9Uzi0PZLGDfI1iR36qzw8K0BmIYGjjMv9MGhnTAuwdMsNnrD603IkBveBGVF6M
2n1J2vJaRiSo0wbNJSMk2WX4bQFFzya92NRT8taGinUvTPHU+dadX81r7/aorULkPhv2me222Ikp
zvMdxD9OnCYnuLVZCS5nEBs6+LOqNX4R2xZLjYcSFbbLTiRL3yFWrxqQ6VQKzjNcPlts2IVvdfjN
BTst+sCqKcAgYiefVBjPA1supQeLrmq2psLSisa7roL0hdQuJo6q3Cbha1t4b0nRq+Xod2+5Nkbz
TGpY7BIzozSA4o623JLiAHlVup913n/d9pJtMz6MVvJamHG7qAp8ilHk7YV40mJ8K6bDnk/XQTY1
3KUjsGqeMcYQU2fY41yY9OrLGHVvUUsqE0OjI4MdHRgC7HUfaq6G6pvSh8hiquVEwSgjylW6lQpY
JX4+nUfX1p/oQ+6ZhfBY1cH9Vih8lO7ky0I4XxgpCwAMEgh1zjalkXTCOPKJgkeQlP5k4qnslnaW
qgMuv9iirMgOqqUsEZ7i904Z/SpGbSYWh+diKPStpqLnGq+4Bz1Lwztw82vXGhGPWsvPU6EMOgMe
8p68mBT9lZAFrG4Qg0FIYCAstascJRLCmP/U3aubazSdc/BRQ0sOB3blyuTvTa3pGk4lIMjGAeXp
J0vQFS2cERMtcGDkKQQnRd2gYYeheZB8dAV864Bq5hmdD/7JK0uAcnVMduHRSbVjYdUCQQ7OKZeD
7yffw8fqttmC7B8Up4TLV/tZSnuW55kL6Xs/ZQIcpGtC16ndt6pkeQws8rRuIV8q8iKLPKDQT4s+
Qgw0O83RfEZkI+p7lb2PbBF6mAJ8T9/dgOO0Gb+zQ+jucPTyeO6XwAIwWTO/1hpmg/kWU3FKiW3T
rrsxPqa1la+wUNQzKdW9rgU1pSHwRqdefSZHq6Rlw6TGZ54Z2FT7OjzxsJhZMT/khk0jQJ5u6QRJ
uFFMdudg1tKfORVKZdHdida52F33pbOeoWne9ncN4WfsSkbTPlkDriQvste6yWmsAHkTOoBP0wBF
rqnJm0NZONtFVLFLdDTUnHFTMb5aKBIYC7/tFjVl3udauWcUK7jdzBZ5bOif2EFWbLHpF2imReM5
w8IPAiLcIZNfJ2ovMhfDwTFAP9i+807e4ub6jbc5cT9yXulGTWG+qGLx3DvDhcgRRp6B4dKUQIew
7cNw27g3hdGsScdhm5LpvI7oPaCXBSBAPOhrKKdk6w0AWfQVL0zH/bI4s7HElbtpMvZU2O3Zthxq
X/vwomZPLHJp0gnm5d0nnoZia1jhKwYefUfhBRdJHMwJ8AZb2nMZa3flZtKJhzt9sjZRyLAKs9HE
XHak+OkZAw+WYjq8iqmYRZxlKClgCt3Aiqpcn1t24qdMVTAOCKgZmbkazKsfp08W2YdEvxYYHtZl
lL5oIael0nA2gP13DZDwzUCLTZ09+ynGceFVFCso8IttoEiYVyDljLFYQ2OuqcMgslzRT5A2Hxl9
YhwEMBTZnXxkmlbN6dqkSQN8aZsRBIihzybVSE2BCY++tk+9KCkYGR9IeF2F6nFosmNjRJz4dA0+
kQ20g2ZnJzLYaZp4TWJ7m9Q3pqG0sfQ4HR2UKALzsJmeRsadaT/dl5LJYTxhPzaBZGU3Ymff3FpM
nWzWWhNOd3lzOCQiWtJj/ihKpGGhN58TuFiE/a0eNndjNVkL3fY3YCvHPUn0F5bDVQ26NtbGifUK
ycCJnKNrtETERrLTeZyvLHdEiKhBVcq8W6lJPeSx+WI1XEhdOHDu9Fx3UTruzhe43QcPuOjAoGGu
Rn0OAVSs5YiyEtDpk0EkSCgVoexOg6JWceNq9SnzITRaNji+aao5twn/wy2ZBwSex88VFpcl2cFU
AACiouegXCHCAGPh8K3/sumgxkDmbYvO+qViDY8xBgEnITGQM92jc+UEB/G59yqqSyjN0kMj5ts6
kgKxEEH7DudGz90f3/pcQtkssfLvM9p/5pZyUIzDmlgI4ILJU+eSuj7+1IBD4qQ3oN5b/gn0UzUp
IXUdaGVAUQFEEefQe83+RiuvvVyHP+h6QKwEM+cPW+TBEQszN/rTQFskfabvTeG6MKcwSw6e8WYU
PPCZSGOeuUWe+CGL6JRWprdr8TF0cVvt5QgYVTbEx0Kg2aTr2gUAM2th1uYydhNs9Hqko6Az1SfW
NuSsB72Oym23HqZXCJFjf2VrKaHmIDB4S2m9m3TQrqhE9efVQLcWvpV8g8lyRh6uX0SlgwHDzB8t
pM1trd+wvNzXW4AYy6SZBXFQrCsOp8S9ONO5/MSXvlyEefYciKbdVA58myBIgEgbSITjs2dqsCyx
qyCLLhTM0S51L64Xp4cY3GgqrPNQMRqqOeaZfRtfYsK1yHxblP37juqcoqYHT3nnUctv8KHqPfAn
f2fR+CwLuz3UXUL3D5HpjpquleIt0iqVq5kw6azN9Fd0GjBtkjLNtsNIKIrbHkGqehEUBSczO0R2
nrZj4SEzdNV9SttEAmeScQuOXBFg6WRvW9KwJ7n29QBmR+vS0It4QQTLWtWZl2xIXF4D5dIYl6i5
rvG3y8zdaWFItwF00Ln9go5AcUeGP1E2W99h9MTlzGSpnkgoNoCH8BvUPBE0KAphPzM0W3GP6Nmq
yGybM8BYzkvTOBY+pHFinQ5Jr/ZZuJDeqnjbRQN46OI2hMiRiVoruqu0jup5JQ/ff3GfsqGtLIPz
KQYQhJ5iy7mFO5EUroPpoQAmBySBxReW+P1YRNoq09m0KGW8yZJaypZdEQuCR7XhNjCjF8bCZ1AY
YBhlQwW8Hlaz0JYQAiaop1i8+PKIMdqPv/z73/7zY/gP/ys/38rB8uwvWZue8zBr6t9+SPPHX4q/
//L287cfjnCUrjuSY7RukF2StsXnP96gTvl8tfg3HBN9bOOnmMdBWe5dgBynCCCpazL6R+IdjgFA
RQ8Y1zLozIOnMXiTk2Coq6hVUxXDTBfgb9jjgewr2NFYd9WWNrx7e9wMbVTddbFjnxvL4E1WGRl7
dbNJdN7d/+N92H98Hwb/fKFsYZhK6CZMfudP78MZ+6hIM1DvwFtWetHVG2Ld3UwGaXeGXRsBozXy
hUSFv5RR/AxBAptxWh9daWun0vHczaCK9zIetFPgrMwq9w+JFV4jxxl31BlkYCL0cknwjegJAVBH
9NrVtjLvJMYMBmLQ2Iv//S2Z7n9/S9J1lVSSs5etLOOPb6nneUAUxA2XgM0ivrEo7SknDDSccO97
if6s+8a6Z/tKHVCgFrA/J05c9QWGZPIV9uVadDZLQxqfOBWoQRh3/3qh9ZexQBg9lnZytZLGPXy/
TGAoDozra1J6yWB0dyAPGQLjtH+4HZ3mZV6YkPmBNXUdDUR9SsZsqId6kxf1vKrT5lzpoz8z2MHf
7qbkEZsqxyzbnnZIeclTYXP9MIBAjQ6HbSPbglFzFJ5awd4pCeia+v7Qzlj0JzPBCJKkd2aqnG3q
Gw/fHyVm62+/v9P//oe7oP6+Kz5y3n3oB82fPvzbQ57y33/efs8/v+aPv+Nvx/Cjyuv8V/O/ftX6
Kz+9pV/1n7/oD38yf/vv/7rFW/P2hw+g0/HwvLRf1Xj/VaOG/ONuvn3l/+8n//L1/ac8jMXXbz8+
AKc3tz/N54Hx4/dP3e5+KblL/rla3P783z95ewO//Xh445iLv7B5+++/6+utbn77YZt/FaZyLc48
AiesdVtdOHbyGcv+qzKEEhYHBWHc7soff8lo3wt++2GIv3JwlgY/dSmRilxu5RoaPJ9S1l8tWwrs
Lo5turZlWj/+8e5/X8v+/mP7n9e2Py4JjEWR3mxX/HlJw7kapIk/WmuVqbemRBtLUzZWAAgB4MSV
8fJfvin/0xJ6WyL/tYT+6++5La3/ZemMyoABjTm4a1MX+RkBTtvbjTM+WsLs/IMG0/lngtcC13w3
BTB4tEk89kHy4kqGFjrVASsxsN8sMbKtMJTpHZE5UzwGVuKvhTKGBwXycoWlbXiLirI9FWQDjkHU
StzL4XjHzwXeC5MUd/6/vyH+LPl/eUt/WnKYSDilw497TVbsCwOhDji2qTVGEpXMtkApAnMh8ood
I7WlCqdUWmATh9lKFN0+l3qDlYhkYvtcoeYYS9cIo+gDzUUrYPJQWTLzggoXbGgzTmIqPUKLG7UJ
a+msdTVYa1bkyIMrdfKVXeDetl+2W2+GnE3QknZp6Cgpu35wQCq4YykmspjKUD9HsmHyXCbJF2Sg
8d4wGgQ0M0SesprUXqLWoU3Vjmkwe+3d5E4zR7PbmrjaId+mzvjapiUNbDUxXPquQhdOSWDV5VHm
GUBD1Ef3jHne2GMgg4XZcDa6Uv0WPo3KBrbriAmFLhDmE/lilA7ZOJGcEU0BWdUY/TVqWuSVIHKR
gT2NxZkZcWK/QkcWFw7S7gszIHSHWtb2g6gi4+gmXXqYhsSy145dQhFMB5rjqESC3RdURrSsnUxG
qIv+cCZXhlRHuZlHzYVXIu9rFYN5zzJZt8mHzkKJgyGv3ZQqKg2ShxfT5KynvdybeRW+MYKtV0lo
uncjM7kDf76GK2Vw/Xd0Tgpd0Li06S5KmzHaqVyZL5jca0SYzjtUfpEvYl2nR0HIZJ8xJDr6fuQ/
NUaY/EI+D+BCyc6EeGOGHz0PALZk4zSe8TtKhgixz5w+Y/LOZkeLXkucqO8aV+DFsXWon5qV31mZ
k98FBkbmuWfpmLYnwlL7OhIVFK2ygEBnqnGe8iA8RBgY5lqBQJ/gk3gNwwwmcEONzQe7uOFi8Y0F
UafhLbVAPB8NqhhfOk4HD6quxGpCz1s2sPbucrMhYNCCCyDxrw0/hTmF+3TUrINpVerDhHmHSbor
6epDldipyiVm3UYjFqUCUwjFlP12gEe0cyoTDkku3Z90bqZ7p9LlbcYbrBydJHhuWc0BBS891Axq
jrrH5TEDo8CpPJkiB+yPsKg+C8SiGmV60LrUBGFhGvQHa055LrRefFT+WNynfkASStSYSBa9GTrD
HGLAKChBd4yLmMZGcN6rfeeKSyP3OJh7DXpSk2kfucCbr5mFedANX86d3qZ9Lhm8A7/dek/8Sps3
+FFomCW3QLpGaFBuwK3NBgFpXqWiuguDKn3RiZwHCy8oi48qHGza3lL4I11poEeJuNxoNfoTrQie
f9caLScwiuZWROUFXm5cGahhN66yrhiMO3EPrhLX6zgbIvxUhuZkny4G0LMG/HhjQ2dc5JOfQ9Qy
xEZmTvUTtYHAr/DiNUs8mwW3ndZjlamj7UJCETGNmqw6UINISRVAA92yoLTDozqUlmkKpVSMTBrF
aj0QPjsWUitfiQ7j9O8NEEsjnREHAZN1WSFUf456OdBjMLRPviY75kuMKL1ItE+YqIdXX4TRazcW
xZY7Q+Pyyb2tbjniCpkHbAgTG+uWshNg2Uu9XQxOLeJF1NBtYRaoNnQ3dcOyxZj0Mw8bBRZshNdB
gdXPKC/oLWg692enVHybnbZRtyDiEm2oXmAKQzstY/SuZSmYpBVvHHusn1wVYJ+EK1rMs8Klh6tK
QyaZvZlvIOInSDAt5vmM5W4ZBA0zpKIJH0MvpKEIngqDVKOkh7fAO5+Q/yuwqNPKfsOSwIVlMmGJ
cZa6Aw2RNDJFR81uGap4U2J9Qitq1i0xIWx8toljYYAFdg+gUf/VZ0a10XrFBCqx0OBGIzvoSnPk
jCKpFAgTQ4kUBjkAfXxv2AXq/sGdKKwE+aXuCs1xt9CiK5YUPX8ANVYivLnJQ8GSnc/sENEDHv4H
0RTjC1OevrZ1Mg5YEIzd2FU026UJEpmDgmkbbb4ey2z4yHUQEXE2cp3Qoc3T3JC0L1h2ePajMASX
VYd7t1IsuBVucRIpQyn2qSGaDVOzaGHpSFFurflPuT2oddWN+pbzVPXKlBNMmT5E2UbFDih8/jbs
4FlX3RRPn8lOX+vue8ig582mbu1aE+j5Sf5HbZgPokdllDExlFaucYDPaP+iQ5EuNIJVW9u2iq2X
FSHpnlxS+6d9V6z8H+7OazlyJNuyX4Q2CHc48Bo6gjKomS8wkpkJrTX+4H7X/NgsVNWdmwxySOs7
8zJjbdZmXdmVHlAuztl7bRyDgj++c+uSlbJjmqWslTj7vqk4c3uRbIA8CkWidkHVTauH6AgCsd4G
he5c6VOQnuGGIuW8NwB/VkJ4N3UV0fhzpmxcNwq1LssGJ9Jw0oKrjkIMS2gX5VszlNk2ScLuQCy6
DWJDqN5beDgKbzkA55vM1nmlOOhe5pADKUBDZFrWmg3BwBTTLzaRxT6xeddmUBRJJEIajzCF8mXM
ke6xr7r0yZQkEeo+mVuI9PALTQIMeZ5Fw3NUzYQU4c5hOHmvaEFTQrObRWgl/QNFieGMFO7ao2WJ
VcAMKCYHYx4c/FyhmZX2cE4lojzkLkprBFz+61Db3cM0w0atwRtB0CLshoU/N5Qy55dZ9N5Fj81+
a/cyOA8mWb8Q6wcS3vXr16ie8PoUxXAeaQgWESFY7U1ZhdFNQm7HipIycCK9i7ulRdLOhZqyeOu1
wCMCHKFvHHho7vha15yB5+KHWSpcR7V0GFAn2FtmXCLmBhf1WZGsSdIBvSDM8q2JvPHJQqP3Olph
TE5YF16Sq6EvCip0N7bvBBWpsGZNpSLL11pdZHRG6ZM2OdSpBQoJWKxEWO9arVU3Vt6su7aAcmt0
/Zqtmbv14aPv7L7NLiPRttdSU/kSBU65J8bbvRF2HF+ExGM/ZZ0xbmoFqDk0lb53h5n8mNj5dYNu
6MGWlACRYXkBjrEgw6Xmz0WoVlAAc5VhvMUY3n50jpy2mdfnoH8GfFk+YraCphrdADJAzwEshlsy
nWfGikU7kNpe4tKG8NofaBn0ZdeOuIhCiO5LuwBKSjAU2CRPupvYcE1MVu0059VRM6fHatveJUIa
79ilME6xfMFxKABB7sx8UmeiM2gM9AUyWVIuIUdy4PCehMPniMRZvIDmpCwcJdbW7JVNJyWcDpA8
fcp3WbhLQCTTQaPN8WgAVgoWvpvGD8hfq+eIBewGYBEqooItHtI8celVI2GWba9YR23TJsnBdNH7
zrbsIq6DFydLIRt3lHIPjS0z9yKwPBNRgC/pR6SSs71o0gE6T+XYr8J06seJ2Ws9sL1LQQJL+ex3
U/aCMYjWgZdk+dZvtPqliJoAsQYMm2BW2jYuMo9StcO5UUix0cfUypb10CEYsfvgbhBYw7SYZAYj
85uNAdz1mTUoXvPyQ0oNc1ovI6A7q/HrjZMBp7bDFjyho6K566aORmPpfLy6S6SdYxbdOerG/Eei
Wdo5oS9A1kUJ66YYk0UJYP+q5ZGjFMDYfDnYpXjqZspfCZ2Gbi9RH/aQeEs1ocRTWmStI3dqdkWZ
G+vKLAt6FK4xNRdRPnkvqU8I9HICLPRmxrl5yZpZE8YwTWC+KAYuu8FuJAXCurlE1ggKWkuriERR
4E77xHEsc0OM6nCP6GIy2KdT+th4lt6TApb6rOB2mVwWbenztiCvRKacFG9JU0FGkZpW33RClze5
Z1gjGj/Tfk5pAd3rqE3XpaO8l0LLWFXsupoOqaecJwKtsmXJUqsvFN7mdWF3aBebwGnavSl7KBX4
bjcxHsAMlbGeNKAQg/RFVcFQ0k2AhrDR4qSFHOjn+8aI8rsqIRo96hL3DNQ087OEFXmoywhI+uCW
t0rrNW8Z9wTRY/p6deKxO3IoMtfEcBqbziLhaWFNaNbWRdKaT7qBkHeJ2t3T9hwe/HMfwfXOKdHS
QaN09t3UYks2KmXMDRUH4uUwKYJ1eldYdHaGuFw1Xc9ymht5ceV1c6eTZitbvn7yApRbiebcNbaV
xiszHnvyThStmkVeDM6IwGdQ3o6HGMYr2o36bEjtGqQJZe2Hq5zsIdpJjSe2FZxXTLbwDZHUtvDn
jNrC+5M0d2MURwcCaU1sN0VxQArbEO1K1DMcaTshsmQqQJfRlGIHZlDY1WmNUyPN0N0RcV+IDC+m
0XZEaMTdi4p65zzU8nwbpql9GcugJOmiDWh61Q3iS0nom5jDcKQ1jE8BzLNdZ5MZEMogvcxaB5xZ
IaxHTCn2EcxZB+zVHUElU3GjZ82xa2UFIt/ZRCKxjZeige1jWmcZaAyDPhLQxCyzFTp5ygW+kwXn
+RC051j4UQ1ZSj0rXZSE3qLwXmgEgB8n28Yc1M3qLCmsF6waOQG7jdHT9CP2siwIxLPZSGfLIai1
Ww9bObXDQDe5d7haNm7sZT8aS47pJdKQKLmoOIQiy8pUdfBC0Bpq8CvMNOZMz3I7SW8jrAcLyJnh
t5h3XHQz0MzLcYuH37IRNEUt2o86cl99Uh+0NWdS/671o1zSk62jKz3u2bsJHUs6JSPYZmz6UOGI
4ncbxMm9XgUaSSrGANaNtem+y81wpxVkw5PlGjbHIJEJJ/rAuOiCShbLrgzMJ6945VB7bxHX8QtG
+GxlSNIBV6Cv4Hix3z1GZSN+1z61KriSZjpycFPsa2q/u7Qq4yp1IrWSsrJ+8k60hO6F1rhXZOE8
M8Fq1xPR5TTtJy+/doupO7Z+Vy9F2gFbDhtT/cbVVV/WttUuLQ0sUl0q/ypPoZIbMkwu2WPbLyV+
k4t2rGCxzcfk+xLK9WbQRwzwaZ9Yj6lv5/0GXgFHdI6lsVikoe/fRIluHI0oDo/95A/MuiBPTLq/
HslkSFG959LCXbgIkIWAsfID2iL+JACCRuy34V7IsYbuASSIuOoWQ35E7gwxnVXjPFWcgq6NKNGC
dSlsHCoYmihZxdzbZz4FuH8hkmMEfdD1Cs5NZkm/jMLC2hZTfJUK/yyPAUhD18RoMvZdwcbEx03t
Wc6GxY+NNtgKVNC51f+ItX7apEkUnHVT47MnKkhMR1tlm89pqYX3QTeGpKh3ZOymRUr/EB9RVyxV
qKZ7Ji3rlopRjfXcbc+mUvPWmTsgOgtJiNgYSaxdIYcmDkWbnHt2Vv1RpRz/YTH49Hs1SFI3Ua15
0FQmx6qWsAN1Dp1C062lGaj02WCq3qVDkl7ECe04BxHnIwcP+rMYwOHPpblVP9YatVgqNIqOtFH5
4Z2ENckK41UxO+uBjNswk+j3p8C7yaOIZWUACIIOPimSfhs5Sb4HdCGhICRiFxU+0S/FkF35YyIP
HIr9N1064ooVcDTo41ng9ZlYEyyQurvVizJ4NTJ3fjUoxNaoWnl9FnVcQl5BAzlex1kfX/jAptat
MPXd4KftjU0fZFXnI1QK1xliuDaxyY9tE9lcwow1F02sWAg0vrU9B52c5GFkVGwneN9SpnDY5M45
k8aEmjzLHmQXYKaZyOSe6qC+SPE6wiIs+tYFktgkFwTX2pxj424T48BAnl94zRUeZ/9mirp6TwAI
aZl+zR4qmJTg1wNCvyzyMARX5Lu/eqtpET9nRr5JPZMZiGlT/9FQviB/RCv5mxso7vqATUxCYYch
2vx0dE7prPUevjCvUKDMCFzYKUyQrKOmBkDX8+8UxvXuh2Hyn4WNW3EJ5dR9SSKiRzdlK31SAGNV
kGFbqo4wpykvok0ygrCEoTMBQg9FGxoHVDuex4Xaw8HxdZSMuqZQTithJgR50ZonoCozuIKo6hiD
vTrSo2pQCkxJ6yLJ0LG8o7dMs6UftvLBwA/5Euexedt0zVwtzTMWEdei4mZoeaRQyVTBoyBwfZ3g
8qA72nv+ReTWxVXe+zTuh7QG+FHzsUND0WcTnaNCkgj5nHosumN3N4VezoRSm5fTMAhwwHgqaYuh
TSABlu9EEFwzCdo0iqGvqlI2P0Ynba6iYJjtRaEbPjVWKzcC0eULa/+4LTtqBkHIwYpYAufJtlyE
giJTpPOqZ8if+U5kLWGLtonjBTXtWmNDgLV/4mSnTzRs06S5ULkyUYRqSVCsQOrlv8eeMgQOnQjc
pkmwPYYjNpDEphANfq7b2NE2AyEJV8C3vEMshHs5WB7I5qTuDcwQEj26XQ7Dox3mrbPj3DPdlYnR
4Ilu0/talg5CK3ROQ514N70v012ZuAnpbQ2OQpkIezM5kJQxyIR3dR5KAhm6HsduoG/ySmsPpNB3
QHhBIlMJ18vOXHAi0bbwROCu9Sn6M5FBvV0UGkGN3ZC1aOa6DHe+E2AyxhQy4j+CDGuzHnmK253Z
GmGUHqSRDfmU7qrSggEyLfpMCi+Tx0LDrdP2whq9vUvN9DCOnbWdKlKvzdqIfmuDPhSobrMCnOGk
70K9wTE1ZCEeWRDBe+Zp8wA2qAAhZpdn9QTxoeVif8qGZTtMzHKbu/rwU6B92LMHS342ZRXfJYay
bic1RgQwmOk9KN3kzOzG8UYibNoYbNMOtSqsn37lG0+NbwV4cHUf/K1Cr7WVWqdBc5XRCDPChAWY
pZLdInxPNEI6c+9YJvLOSVA3cObP3ogkKFadn2k3XKd15oLiuLd7ypm1CGpgkw510W40MQ4p3YLc
1M+KUbOc5bmAuefIx+oNr2aABDUrYQYF5sxYEA0Tz8juiLCgPvbW0quSIz/P/aWBXT6gvc7vAMMn
54Vb5hdu1qMBKJHrLIXPnivxhLY1Y5Ngg2jol7GfTfemDc4o7wV4b7v0WA3HqmZ/U6mmvgzBkLzm
yi0ufKWIpXVY1gOdorAJluYMLCfp56PU/RW0bzyumNvPUk3Wlz2q7OuMsMLVBMXhgLjCeTNC7G2E
H/jmtT0QmmoWUUr4EOVYIAWeua4NLX3Th67Y5nVWg40phyMbUOSpMSIS5OslGzK2em3hWlv4rXq8
LJrO2tS8UdSwY985s5H9ryeF6xiKIkg25mHOOlDfrHXpFume6GfvYPAuPCRjr37W7uCixjL6S4Kl
bNyAnn6nuyh4h7QzNrIlPHnBxrh6gpHRPjmNRAKTC5XuNaiQS8InWL4tY4Bhmtg3XlTByY2z4byp
nPgcBZG8qV2rX00qzvatmUAJa4LpIW3MfNcM0KMco4Hzmod4COjB4UfP0K9dAN2h/dcZjucsE/ht
j46eIRGgHmYy35U2OjStf+OQTmbISPwVfw+5puyDqhTWRV4pB+9nbhEXSRUGIrrW1T+G1mc3D3sL
BNCg67w1tLRIp/GRGwDGTp01W9AeY0vareOh8V7Y0VKIg8CIGpVmGn2rsgNggP/pmZCc+jBVZQJ/
osz5f1rWeZ0F6o7Wf3FfSCc4mzCto3nXpb+ioJneILXJdxpi2JSChS0fSyQos49oJCvMrPh4ll1B
D2dD8VW/ydgfAGxBDtn9rRv5pyn9rtn6v9rh/42W+f9DzXAa2X+0ST80wy9exrxpfv3ZPv/r3/i7
ES7kv9DRSOXqCiGNcE0aqn83wvkTHZGNcDB4OuKvlvZ/NsI1w/yXbZi669pCSdNwFb/gn064Zlj/
0nXdQgCiaKNbdMv/nVa4dSLzMakrKAQyru24tMkM40TmYygtL/OZzeOCh5Hlo8ziYTmUau/k8a6h
IolKabzp+uQhEgPiZ0kAeDktkhTwtPmMziNdoAle9Jp9gP+8Ia4Fts12tJoNk/7WVrggUh9HWYkO
Ort3aWiiC05/B2N0NEx5LuroLHSKIzWg0G7f/ngQnzTgrVnb818NeIeLoyfNPXT5L1zh4kT703iJ
4UQeOJjWGAmPvdaptWIrYe8RHb3M2viTuZxWUULWu89aU/0Y/emWUv5dSpK2qKJ7rUfVirQvDZKt
EMY5dtHGuzYGWIIOYVeo5yp5C2JPaeSVJhsKNBsrMFcY0K+sor6uW1bdBgEnnhaV/w5z+5uO/IkS
6O8LVJI3RSqDatHcrv9DaUDep+9PtEGAxlXryAyvg1HB1m0vRss9ZKGgIppfDwNdtq/vrKl/cmdp
MFgGRA3H0G1UHH8O7HXCKOoBaJtB8JxfEQWTgafxsFP1K4syOUaSEJp+jiDAoa0cZvqZnvoXqRZs
AyISzL46zJ4fp73sBQbk8vbr32d/+vscC5uO4ONzxIleYYABhgGB9ExyGtayHp7KbNwil4ZOeCHH
EZaUBbN7uNQHiIhEqiI7uUC9tNWrn2ZnbEf05fnQHKL2KZlTFcdk2+b2vrfap7gpn0gIIl8ThhFH
40D3dgUuzMja65FYsLW5K+dUnxQuCIQ8o2iezTYjM7EF2xBoj0ZHPkEUYQXQ8LAmiKPEoTPVGTuN
tSIna9jol3lh3VgGGllyDDa2bkO4SB/JHLuKpLM1OHA04OUE/j3XTq708BvdCmqYT56uYwiDWYtJ
gWnh/dPV8SfQgehdqN/lpWzUUQV894E6aHF7YRr5WSNeW10c0T3em272FgXeD3cUT36PoB+fdF7c
pXpwL3WcExPAS7WaiPhqYvMVZe3OhDZXeXKlI5tnkfoRYzoOqQtzoIWCitqL/Ce9wEsjN81IHcJG
Tk3uR9J068YO7nRwXxaZHTCj0spfFe4EW4yI+ji474z0TKBuHaC7pH29MzV35UcuKXQJVeE82tMi
WiS69uy0zsbPX13avgRbXuRBd0Glba1rclNHFJXT5FCj8aM7RwVS29II99WOZhXcuOyoJwGqs2fk
RMSompexV1zjyljcGLn9U1Y2aJFpNRQ2kn+qChhMGyx+et/ugXPtXcrebrJsdXnl6PnWieODHXV7
mNGHyDZeOafyv3O4lMNOZURp6Nq2qC+wmV6Ftb0LaAaXT/RRzuog3+QRCA6j3vZNjTkePTh2THL9
4O/DMPPy85xApQwEfOMLEhbyzSZyw5VPNdaG/gw+i8JPuRpo2aShuyuB5DiIhyL8Tk4yHfyWYyTJ
8L+mvrjA13MZiohQXPIRGjpOTdleaKGDXtV7cQkAzTAnh0ctMM/pTDy2lnMGAVSvHVJLciC3hr1E
lnCel3CCSPuz6MnTzlwTgniAvzMnsuw0L7+i/X/PEWKFY5GW9SENYvxQ5a73/bUvrM0v8r+usVFs
pkbtZT89RLb/O2vVzktuRCE3C6N37swuv/YkLIJBbL2pQImJQJXATdUh4++kfvRUvIzZgGta9FN1
WNyZfwAlrW3DpbgsHivj3i/EMZX61geFEw/BT7uVRPFQVrWgISgUOCV7Pvqld1gILyMOZ5zszosp
/qmp8mkavDXGgbtxnnVVTR9C7bv6sRX2pfDaC2lkP2qzuM7H9Nwd/EuA8jH+3OgJAoPBOwLmmKhQ
MtwBwc0BIQ0lDnA5aAB4oIa2xkZ1C2MnqBAzUFeO2JUjRzg3tPvCocPZOHeiCl8bL7stJ2ejKvJ0
s/EhQUO0mNUVokW0m6drDSZejYyBfPiHBhdfXqavGvZRE0mzk5S3sYWZrQ1eTVEeU2Krzdi7G9zw
NaKCn1np2m2iVz2yL0szI6LGe/E9gqzs9sICVylH41ghpli4HFIw6KCRrnYgBdYyhlFVgBdOnfy2
cqzLHlbnZMf33Uvf8j5mBBNnpcLeGpP1HSy0sbzUE3hT7m+7LH+lZn5LvONDhkWATA+NF5d11Rki
vts7bF83/Zkda68DuehaJY7DkJy3SX9RB+pSVuVtnYqH6hf9e21RVBRx+jPfuRRu8wh1CB18A0wC
KwTb524imybJZrFF8JOgICQIXnwfyardqLTbeQrXsHTufCv8DVGDEiA1Ht9TO13k1xQT1lVonIED
+JEHYEJzeUlxrI7lvsryWwB5NPxM/SEevbvUJUEu4SSmir0mWmeFioV8vXkrQUIG/khMRJ2p/3bi
Kt4EdfbKsZyoSIuEopI6kz2r4hPAjw5sfFU62rrMMtImrZWhSAXrlNhSQy9BREz40cBNOsltRYUy
ckdwj6Y4mrq6zM3ot0RUpRf2Ha4lGo/yVcPR0sfmXmsUrseM7M9YO+iJdjBnw7fjuHQpVlTmHyxQ
rq3Tw+6iEgujW7NuJrC5kZqA6wHH9GhnV8VtIh5rFZ0PU3UxFNpZnyf4ZOyDRxZFFzYPwkh30u+Q
BAEWRVLWtWhABEyRePY2DM7jmHm/BRyIRpXHyjVIigHHeDEY+U3hl2sTYd8ifSHfne2qdgUP7E5Z
pNPY1ZlmIX4ZDXCNTnhJLRwPjLtOO9RWMtqhg2YaG7fQnY76X+WF56IOdkPDNwY2wiU8xdKjm1B2
u8kqVwAVj2bnnhlihky3IMyNc9LALorQ2eHn3ofm1kvcre1G+7aAzeQNd2ZiX3stMT6sA19vb4z3
Cta/N7YcHAybIxoJfM7JxjYtEPxnCYU7hAF03B/Ayay87gpXFEI40seoe44R+Vc2kAFaR07D0fYo
9NdeuxM1FjSf8wz63//bp77/74TSNg/mf6+T/h//gc7u/dFw/hf+PhkiaXZcnh47VMN1TWN+hn+f
DE3xL9uVQjmCDfbsWuDM9o9E2jLQQVNA0/mXpG65Ose1fw6GpvEvGhiSY47Fhtch8+rfORca708W
ChU2ImuYKQgPaGNLTpnvNvjQjBu8ZxhwilW0J5UZsoz92zuEu3BxNSx+4QPj7XqrFodi6e7/uEmf
HNvev9z/DC25IRaCbx3myvuhO4+ahmXBwRpoSzgDqidIe7QuFiZ9Otett18P936z+3G4kxNwkQbI
YCaF1agwzwIz2qZe+M0xzZg3zP91EP1nDE5LBneUQ/vpcSmgT8V+AKu2Kp6D+irB/xTYxZnHfse/
JNmWHckRqDEBy//UY945GP708RjvT0L/ObQtpY4U31Xm/KD/OCLGcZAhYWNoLbvq6Htm1iE3SEvo
sO6j1TWTuVL9IzGn49e39f3Z+69xZ80YbzINJ10a1vtxqTGWhKzDKUeWGbHaGuZrDDECwnzM6sIp
0T2IXmlvX4/64WHOZz4+GZ1Tv63Q3LwftTQcrYxHDvM6O95saUZGTjRb6YtvZuAP76gj7NlXZInZ
gGOc3lWprFQlAqGFmyV0OOsATCHEHEjRc700v6nbFPx9rpd99s279OG+MvL8fXNbmTRMcXI2a2LN
jiO2iUsnN8Fa+7FHqMJQkWWzrehFGku/DEp3gSIYs90UU7Vef32L5+/h3bsMSInRoWRBVDdod72/
xVPV10NbEkfVOLjizZhI6Zgr5fyPIf3roT4+zXko5B9CUmf48DSVlhlwnyDB02+55VHceJgAvx7i
kwfJC2MinWK24VnOf/7H54E82BFTC1LB70iVzjYTxAnTvZmzpZpMfnPrPl4PZ2lL2rpypG1Rw3s/
WGyqyvI4eEDAKYAfkyoB16P+ZpCPz2cexNXZFlj6/Mm/H2SKc89KMxIp45xAiMDy1TKBv0ITxoLj
n7KL/foOfjqenP089rwAnd5BDnYt/VQuyvJ77aKxNExggF/ql8kKh2QT5dBRvx5xXgDev4GSWuq8
xFEeFc5fu6M/nlkLSijRWysCbGK7GyMEKU1DNVwoMHHffG2fPTEhJRVdgV9JzqXgP18POwrggZQ0
oky6NXr4EgS/v76WTwfgWzINnceFcvP9AJGBjagFfbMsRl+7ApOYY34t6m+W1E+ekYkPS+AYdFg6
Tws6BiJvl8BoOJSqMLB0RlaR43qquzea3BV4Jaon4TfvxSdPiaWO7anDnsTGC/b+ylQCcaeLgIUl
XbIu6VpBESIOBW7L13fw44QosUI6JrV1S3f5rN6P0+iF0dQhwLWiSlwY5E1L2FFia+KFeFufo0Q0
yH1JlDW+hzxcfT34/MWevIqWiezYFgalFb6A94OnBTjVEXrSUiNEZNTzFwPq1T7txxdYT/kx9Slt
2Cqq/xvDss3DJEeEj4na6P2wZhy3cZRxxiJ1pj9nhaeYUvje7x4G5vmEGHuNqk+guLNQvwct5cqv
L/v0rZ0nyrlhgDBGOmxUT+rOKQBVnObI7aHMNSTdQa1Iv63hntza0zFOnuvgiICZmyC7Jm1+ICA8
tnZwVtqIj+DWffOZf/J9EJXt8nHoOov56cQ8q2Wy2iHQAa3Z1mh9DTnQTLPAewCDKT/8e3dPOEwn
bPClw8PD5nH6zY9ViheDr3HKzScbylA51rdfD3H68dnsuPi7zXmhNnT3dPdVtIUIW5dpZawuIRkv
UkBRLqfC/7NR5tfkj4nYb3qwm6jXlh6+KQA15YP53Vvw3YXMf/7HECn9MB+TEnM9YSoSZ72VhwvA
bN9cyXzL//yO/7pfFvMHMD+Y4+LkO7aVLxJXcCXTCLTxTsOhuTSPo3X/9Q378N3oUmCHZbbAUi/n
M9q7q5nCuEF1VDEPe2AyB0RSh7wa3W/er9MZkYuhGaXrOJ8M5qTTi3Fkb0k9I+OmR0uMJy2i7EZs
c/CYtW2/RuM8nCMlTC6KaBx/fH2BnzwuhrbY7jM9mPrpqy0nwelJ9ExMfqpeUVN0W+Rp6W5K2/bl
66E+vUrbYXnhjCqZjN7fS91Oe+KgTa7Sd5HaFoSU5l17rO19E2MwKjLxU0thDH896qcX+Meo80zy
x/uIeMPunZ5RUXI5wLgDMrM0wImt2VrfDPXdBZ5MEyGi/tQnNXZZF+OrjJAAGPQ4Qn04Fn5yD6zU
valTqHhfX+Cnr6jr8hDZ0LG7Pxl1CAt6CToxBfGUKR8LF1ajNHe8m6+HOf3glEVpg92BzVaO/Yia
j61/3EccS5qbZn21NPrHIZ/dLXhgCb7Lpjuyir4e63SRnhdn09Whlqr5yZ36vsHbUhmMzGopoTws
vDB/tHFFLjzYRX4WXCEKvuvaYDspuf964A+Hb9Ywk/6cbrq42ZXjnEyQUVknlR/IikQb7b7vFCRz
LIpkwSZJeccre49SbNXgUU7d5PHrsT+8qCdDn3wejuVVelt36H7cR5c6uZa9hRgRvh7E+PC2nIxy
8jmEMGSERrAAyVAV/dBwoxnZNjCdF9f2ykXOKWRMSdgrYBfb4UGrvX0QY9nxJcLkxPMvv/45py/V
X7cb2imB1cKhFnby7tr90JlNw4MGBn1O1M2hhnVJ8Pc57qdDq8evXw/32S2epx58KUy5kErev8M4
C1RrjTxdHL7nYelvS3dYoWr47iaflnDmy1IwGRCUgmThaPd+HNScwutCHqVvRr96OVxHsXtA8go6
yWxXRt9Yq2J0zIV0h31OreXrq/zspipiAPgNCh3q6V4TIHbf9o1RIrHPRHvnu+BSNhaNuem6oTrn
3STCysvNkHSFvPl66E/eLj4axSxEDYlp3np/4faEnzhvunIpB+ccEshvIdJvnuGHSfZkJ3uyIudR
mBLCQhhb1Ll3ke4u9TlYwG9WdWU8MCkdG2/8Zl4/nY7mqY/3E2WKiTvAFSffjDmUjSs6NraZwB9Y
jDSyZZn9iGN5NxlkKQa9QjFep8umispvxj69o3+NDU6OuhGnTbTg7+9oIMHsaMlYLcMiAUfYoJ3W
NFF/swE53U7Po0g2tgCjIdR8mNxxkDVAqZjcWzPa15L+7aQg4fpuvg+Db3ehn10T8hc+d8VLQk3q
/TUVbOvwBfJ5tOC1eDsxKX+ns/nsgvjEUdmwfMx1t/dDdMQ+sf/ktpnhXpAVhWk3IVZKDdE3z+dD
pXi+dS4fOl86cBQsvO9HIkFGpKYLyziI9LVQw8435VJHKuAj49jIrt+XEVRCZdfHmNZrVI/rr7+5
Ty6VWByDL94wONidnmijAbKXg0ltKYi6cNNp2blrvzaXutF8M7F88h1IZk3yE7mtrI8nN1VXEdlk
Bp9e94Tvgvyo5zIhdgG+ULhx5N6GT/BvX5pDV4G6LYUxdgPzD/pjz4H5k2QDD8AgydgZqQedegyj
eFqO8AKWWaf9u+c8niW1D7onthTzB3dygcXUh9008dbEafl7ImtygYli9/U1ffLyM4ZtUydlPkEJ
9v6apBf53hDyqUGBJ8OgYPYiLsr+5lGdrnRcCVog9jGckO35YPF+FHxKZERZ3Dltmo2ed6H5O2C4
ry/lr6/oz0PY36MwIVqsqLSeTtbTRq90p4iGEuhbvo2T4MkL0LHKgT1it3cQ20+Wg0uZoBiyrPHQ
YMQIativPQgE+tu1vMEsijKD5vqCEKhvSGKffBh8lNSXKHqAFDw9uwVNWpfs8kt4gnSscYcOK5AO
2T4rVLjC1F1+82Q/bB5pLugzBwmLM+pFnu37m05pvNO7ku+DWXvd687CTN0zZeAWGk16zjjNK+0q
IjcnlJP/zbP4+FoJ6pF0J3lv+d7/QpD98alMUyBGW1XspKRzg8L/CP/tm+v7+E4xBLVV7IRoa6jy
v7+8CiJ/a4+8U1bmLIr2uubRERX+zYXM39j7d4p1gUIIa50LIVV+eHPtqRgL5tPSFgvTuS3C8QBB
YNVGGMGrcjUiSP3mNbZOh+RAA+Nq3oRK9qLu/JP+uHc4yC1YOazvrQFf1A2snbLKX2rCoeR2N6WU
b3Ve70jjXoMlgFqiPcWt+wbZ47vd+enOTWG3U9R8KSuj2/mwlsQybioIBUzlalz68pnew2JmvRry
yc+nbx7nh9l8HkwyN9CqQZBvnbytMvFALOVmsqTJcA2xdkEK/HJ8bLZf312Obh9eHEai3GvoSJd5
fU5fnD4JxCCLQAM3gy/QLsEOrspQh3QcCb1TV/jjJvDsgDrdTTNMk75OCpvjpWH2ITU93aAnV9V4
VcksNEqcM51ve/5isO14upGl9tqW4lBCEV+bqvF/5lZsEyqpoG2maAVtz1KrjtuAXycq18IFGNCA
OjiznJZjLNbPVIOtndvjSyaK+5YA+zjXVwz7bHfOthA/vekuleYasMIayslFMpKDJGgFFSGYIvMY
9+eatq3cV0BT6wGDn1X7Z4MWr4E0zsnr0BuqrSRGp5Q91Nh2rSryMqOdb92XpAXKFHGdLNeBys9q
YIdZpd2n4tbosh2k1oMIIoIskPartZnsZQTxQc8OmWUcg6patULbOESi2LZ+EWsKTmi6su0ATDhy
w8ESeCsboOVBfyZK+zJ3IDaohzabzkeZn/cj6q4e9jNBdctEptjU2yFbAM9e5Z2FGDiM7rwm3SUW
/7CgnRIhjLIhupgCqR0B7nVH9OLOdMOD9NDivYVasOkzVNgaGAWSk97cQb5JGj3IQTGikx4j4Y8K
c8f8R2R0VZ2rICahT20jO7rF5fto2HJvgrmZsdRm9zyzWjKoQASUAAYZVqovN9qsau+tra13JHKF
qzmFwNa9g0ceziD6c6v4DbNjHboFvYss2Qg3PWIyXI+2WOogxwTpXCXZbjCHSxNdkBORHTte4OED
folpaQ/FokZF76R44dbMNpN7H8gF3Ju+RqTK1v/CRTtv7cg5XETkbmMMNencegurjbcjgFrihv4n
R+e11Dq2RdEvUpVyeFV0Dhhj4EUFB1DOWV/fw13VD/eeDmBb3nuFOcdsvmIoCObkxcshxkOyYL2y
O4hQwkaCtSqoXqc2bgtjoq2CEE4BDhCvjx5l8jPnFyENgPzQg0vGhBQ+fV1QQqtF7YgIt0wjC2LI
ymvyELLxYRRg1Bs4V1XkmkXsmNahDR3Q1DnQeigdaBrV7RxBVH1tW/jRegjJxi7Lw6q+0lnsax1V
V/deiddZk1zeV0n9mzALhpTLQrdDgF+RRyseyADcKmkMBxKKikYi3UW1Nn39EsaxK+tXANi21l6M
4SVfCXTUoD4J0MgsJ45iYp/w9BIxjv5sJ+vCVpHv6UyBhW4YmpIkfQPIzsPVXcAjx71LdoBTTG+1
dsvG93HxNd1DIOfNyT0dDV/Njqp8X9U7sVXdPL9q8Xlet0wydAC6mFQXssOfMR+Zq8vHItpOrASs
9oG0H9gXd3I47KQI2bMB6b7Xu60ZodpMy+1Y+BMG5GLZ5slHSEv3DGQFFZ3uzP5CHqbdhvdZ3Mfm
tyHfJuVLkGy8i5jTn2sHiHIK3n63sx7V4PPzZcJyzLOUKvbQHnTA5jFKEY3/Jx5ipK/Dk59CC2vY
CA3J9k6HoEj9VH2VwBK95jKi6q8R/rh1LPrTLO8YCCs4t5qZZXfhzk8fBmwLKOwTgsEmNOA6WeE/
ycJcry2/JWJmQzTfUloA8v10H6j66ucD8r5x9DSzGy8Lc22vBSAThHhr7V6BK6A2q6fwhZ7b4bSk
fdBRljZy5+YoZUczd6A9brSnOWoelzloCj2YjHgzZNrbsKpY6chxj03ekTm8wnw6g786yznfuErU
r6vc+k1sncZQAOWadJn9/IX1GBh4b+ymctkpqwrzGDcgEKCnRr9bZMmRYfeiug3EnicSakE7tlCh
55DjaseBsk0AbqTS5wBBBSnHtnuC97tTFYrnfAD4se5Aest88tW6SwYyKBzYUJTDrPwiiwRqvhPS
C52uORymmGgAXIXhMzzRE0c/t+7PoIhpH8Y42H3tK9P8FpEqLJbKK+NNGV7lgmM6wxH2T4IW2Gf7
ujyWmcc9kWhXs31roQn1m+wLvDLxHp0AfIuYA25ZneAUeccwCIeejjfHSecN3v0G0np0Wqc9j5qJ
OaxzBWMPFWXA7jij6+xgKglRkBZLEGHYMc0PVJTfUdTftInokPG359eoGdeN0QLhu7lKy3QkYzkg
MexMYBdWcApPbZItJPeaL1SUGbGZvNdF54+g4nui3xfIZklT21rDs0nE4HgfsoPcL56ajhuzqG2x
OVYTcQxvWfYRStdOPerzT039rwfWuOkT8gc47C7AxBMOR2E8j+BVFh5yvNxq5oXciZP5AD9OYJGV
/xCwBDbOEbKfwbqq4z84tVw0r228my0vifZZ8ok8N8cq/WQcCMlHZL4ruICw4wKRzyaASOtfTE9o
/ulZsKoeN5rdjL3fQIqKHghf7Cx+EVdfVU5Cd6vl0NZCiiu/qu3/zYR/iNZCvXKrtrlY0aOeRR+R
NbFrb5OE3Lh1yfbes5hws9Q8lEBpLJKrbTS3r2VJ+DPevhTtbvadS4PfTaXbJthloNgUtUxyHhKb
plGOEwgfaXyDS+QOSfehRy8av300GGTP5NtZYDTYfKgg+qSJQKHsKqf42cX2+dxW8H/z6qxUW2gn
EWFfsr44XU8IR3XTiM8WWRGhS7yHtfAma9FpmqUX/Rn89yVKZ0U9LvCM+1nbSBbBFvW9MREClkTZ
6ssZ9+2THnMHQQt500LBXhD7de17zvGblEBhzO6W0Z/aygjqRbqpotFwH31ORe2C44clOnC06luw
MJy0SI2br0LeKASEzOGJlPlZtRxDOTcS0Iyk8MZqZ+GXndAH5cAohsV0i/xn1GYXDBnPlWKL5bGL
PnIRfA0Wbb8OfWJ63GKgKipuKkZjcXrS9T679STV90k56uVXWODb1Vc3kXW/RlYrCpwjaXVqpWSj
k1a9aN+w47xJsPjgCSub9n3xHg7frTYeEBIGeXNAeJ8Kt4lMAXZSC4D/YW7dqlrtJUePLKrn4qkw
H+dos5rSFoTUVQcLmUqzL+DGiIvJrToOoZUIhviIvcQVYb93Sneu8nmDomsn1fUmjSfOc8tZsixI
1IocMe02dKEvrDAXEE654v/mmTb8bPWpcYWCQNM6c6dC2g7EK0zPWoV3rKJEwIHUy9uFLKhedLPp
S4E3bybJHupsED/DYmoOCHgSkopvZMluYEr2CroyzLDbgrRust8INyjGA9vol1h9Mwm+W/H8DbBX
CAkRh+SQGNFLa07BpKu/Q/yOwaSq92sOL1+wDgRa+6CCjgI97RATHTPQDelbLcSnO5EQE7tz132m
1TWajEce74e1ueUIzsCgcAn0HkHGQyPhf4lhEL5DxnAIj3AU3VTsVa+vc0egppFwrsAHWf1K6O5L
pPiyKH6V0+/6pMblILcGT5S/ZMWPjeYF8ryXUI7SQe2RTZHhd1Lr19zAGz7E22wmdka0ViiGnKLy
U4wPFt1W8/HTNPvVZlryskxfYwu+QD3gBCbuwBEAU2JiRjMhZutMTUNDsQr8ZnJt+fUYAtLrY/11
mLjVNX0N/RaunJ+plcXHTGsYza15Q2EFXT1py6OWRc/Ur5TIUnTnQPeKCsheiMmtN/blM++qSmRv
tQj5WjOtsMEtulrTcjRRVlitfBNX8Wimve6qceKCW/QSvSgCugZfJuUc1JYDbMSTi/It480wYvFc
GeO2bDvCnYRL1+cnzIG9BwOfxOHEmjZErKGSwhReTeQTHWaJB8QQzjyGfBF7/OmzeRxrOUiB88fC
fAEDCiKXVCGzIxjoNRp+iOxFmgRbIPP75G0i02I+prNMk+MDtnP7dVtwPdYqaHZ6JAnlYcmWnlAi
dTbtrFYfoRS/mgvoSqq1Vrng3NxDvcS5dl8rjU9gAA0lAUwBDARpTcpLDBFfmvZb1XiIxkM0R55Y
broOWSdxWLFEOCHS59G4A7N0a9AnIQESej9hbeLuMC+mgOyep6xGhf80qvcL7YeFHYHnabE2ij5y
5dAt1jINdxrM0H6LRX7lK/uAhOoz4gX9YFlXyyrPuahSu5DcjS+tjUcPxgjn14xTLhiY+FYhQZVC
5LVwbwcRCws3r6B/gvzCsXZcpPEZ3eYsKBiEzHTb4WBOnwXK1OqZxyZcFKPF5VQfUw0fr+WMI+s3
AE96yAVMZwKCkeBrYnd3IYC/Qtc3NRzSotF3UnlYMq6984zff24vSsEMIc3ONOC2wN5PaP+1ZF5Z
3bB9JjBMfeTFFb1LHG1VNQI+lAVMKGlnkATo+g3HYOnUaeMbJEkMSdZ+zavwLVnSRWj0nKmd6hQq
YAn+67NGzIQ2e2SJIZeo/HxeL6HOZ6IX62tbLn+RmDrqHRh0le1l82ItwJa5IzXtUKYRxc9PTR0r
U4rxRJh6jDMRdFRs7azawzpnZ1nr18ZxieghQAdyzS/RrcxfKlXESWJPxFelYO3Aetmck4QnVZAB
87Mevavy+zpt9OgyRlcZvShBa8E6RP9CvEoJ5R/kXQ9KrougO8bzolEr0wxj5jfqBH8/0VgBGX8k
CG9Y9x1VWpTSbBxCEZyezCZtOs4VAJbolLXbGWtOc6UXU4tN0jt6QezXUxT/gL4TNPHBJJCd9DLA
vYlddgdN2sr56wS4ztpKFKhK4ywUedA8xhD3pLRJwzXIjfmrwJDprYVQ0y12XibIgVC80zVAp9X6
3agG3XMkLwLvb8rjYvzMPFmEyrthex1jYk1M3qa/ul0dCUu0ote83aoX1ZoDv9Sx5tHV4108XFKi
S4XtqNOV0baW/HmO2chiNGbsQxTTnHUm8AZcS8t9DSVwsz8E0jUSQshTGL6vwo80nuUFBkpgLP6U
n9rCgqP0ZXAAd8Cpkh9cYEZyIoKI4JgHBO2O/tOgtJ33GSlDVgxt+SKGpz4d7A7fkzq+9MNDoAh+
8s6ge+3ZYr2kz+RCMp7oWEsmPHBuy+Zt0sWdMA9OSDqEkPwKxW1iGJNbyy7rN+3wtTCIWQbA3Y4i
v7Yi52dqh6ANu/Bz0YVN06JxZxyGVBzk2/N+JI2M40t7MsPsKMeFU410jKuTrHcGKXiTiIaitxcW
h1H8kSCkXU/oJbbFtXntGHavxF0hZ4xvg4mw+0t7uq5gRaIAyUKgsGHnC0TbEjhBEVXbKoFfuhtF
vjZd0+Uy8T2ZTDzPCAJmr4dAiNdtIuOQ2l3bzc8wNTr0Np3solBOTPJAjVKNVi+ViZFo7kSKQqYC
GV3pfbIIk8va1xX/aKgtnpZwuKqC3SivNcnRleh0iwmVtPcMFU4dCXgJAXpao/qQxO08OYCCc2Yp
AOTppTzV6cBt3NHoKJKHB0OFIkTgkVJjNf6XhUel6TydUL54rG0ioQkWGweAM6qXleG/Wuj/Zkva
VivEELHkCGk1DseP2TDtNkv26lB6LE6esT8uA6eTgGhdFAcnmyGeAypOdR3iEq0+ljkLRqH4Be8Q
S9VpaIvd2Dx6+WopC2Gu0TZny50mv2p07NruQrnGS1y8GWC0kkW3tkq9FU4OCQOMt/LaxxmIYc/p
gNV4UMbAmrYCnVxIetwAOZEwZ9y8Saw3/mDq6aEXFY0XnaxekXREGhZwdyEd9czGpif9kE279j1Y
1F6evJDxCLMp6q+5vigfGrBXwr+TBBBAJY3hq8Rqa5NGcuNModl8TjKDNIE/9CeclnKMz7gFvPxE
oRD5uTSR+FKXAjl261INztqNTc6BvQqfLXuWFjTM817iNZcX8tcnbu85EbyF/4XlQRnFbafEGRQH
onO5yAUiePJGbf2wMyomdIgTjLli3KEjBIMYJ+XVpktkJpGQ1z81K133ZmYYe4xQM3BeMWo2iqTn
dwH+cbntYrW+FWQ4X5jOAqWeyqQ9d6E+bMBDyoRPL4ChCPYhURzRpVc13RQIUdt4rGqWNxVOJNMs
Wbl3xSC/TqY0/CMooPwlkVMabqzNCuKhImkxg6fh/duMknrXxnX8gnI9JEFOaPMvqRzwFq7xQF3T
aO3ki4PQ2VKFrqVnfUikUEG16o5zBnGt4VN0UQLhwMgJAvyAFt0Fa8fccVrwbHRVX77r4yieOo3X
FJUVflLsfbd2VKl7NEatbZWZzABaDUNsrpGEWSpaf63AuQI3Fbrmyf7UP6DLlgeAsAwf+6QoTxor
Y4uJH/AccYm5utjiYRMey3QickrjaIJoM7qKqk7/ynahKZ4GbNh2QWYpLtN8qt6SUR0VT1wwwjtW
2kKsMsOEii1XrvnSNKdmKeZLocjVpwlYrSNevOH8yi3lt4AU8cxFnKzhOHarlvqsPoko7aCAdu4s
c42iEJ0HrwDdTbjck8fuDClJD0tlcrAZfS+9NJmkHAdw4jK0V7PGw0jLX5O4egWLme4GXRBsSVCy
syhkBl99wkDtapIipo2gQHXSH2j75O4Tno54E+Wp+TK7EBBzmxrM+avKYl6Qi9Nb16xtEJMwHEF8
M8VgZYbFmFXlaC4mcXgNjTln29a2n8aEUDOdck6MKTPnFyj+/1+CcXsS6kz9mbUEj3PVTEcM8NZT
Al6pHJnDJlXA1hNhvMLzJnExLxjbYtlwB4A+4gmeaJME5IlTPDYEOckBZlca/aGXoHiKhEiU2z7P
Jcj5SQoofMQcG3p5NoLmHgkxIk4KQbi7FEZrOshInj/TSK10RzFX1B+FNFbdTRuFotxFM/hEUhjR
RTCxU45VJjL5ExMlzXwdomdOC0tDNgNc9GnYi4MxGOO/dZhF3ta81ATA5+Y0gnpV451ODtrRBLD6
LmYgy9JyKZ1CsgqGEuRrimJBZQjLQOCcxevgaANNNI5vHRIr/TgW1aYJzKWW2fJx8+1HXeLklMD/
WYyPm2a7WmVFuVHnEHkRromk1IshUyyLh+Q6JEXzE9Ki3NpQUI4gs5jAaExBeAIwPeejutIll+mj
gQDJu54WInOnaFZu0CWMjapwsDqxxbBcSsLVX5SMBcQcJUpIvEG0/rWIVBtHXgzJb1fVPBdzBAWr
0wV2u0YLtlfO9CLxO4nWGIr2Ie/aF52Y0bvU6+/ygAUZGW9L41G2Byi/uVuo4+fSERiVzvMAa0Kq
8fnFsqebQ3aeYF3rx8EqOpM+sqCLGVbk9KR5s9xApFDT/PQU9iK5U+bc/KPBzv0W7hUfmDh/iz1T
2rkntAm+08CAZZXFo5auyofcMUXX42QI5nIO7aYo5eWgAQJ8pT5jO9CsJVd/KjV17HaDxIxS06d3
c8IkbFtL172JfPZkIhJytmn6tXeEhLU3ILoGokYP6neHvvKZWim2H3mbI2FfxD72Gb+wRIgXbQNJ
UnBIvmClJRsLzze9Vm2VMyksWqoZlIlNDYSlS76X1UpPRpOU12guuRPbfpTuipLnW46A7kXPl9h0
4jBVdkiJWpLhhCL6ZE83P+IqTqme4+eQbZiFc4agOgBSGb8Qpkd72qb1pTQX0U3rcvlG+dkgllvF
y9iQe8KgKo0h+XXmp9BaxJyEyuBXi04VFUnC8jkpY8VQtalSWnYgoNZumEMs1KHclxAro8LtFR32
8oR0GvnU0nKxhULJGxWZR+jr8EI12K65nxVV+1smAsG+cson57YoBjKADithqNAelRd5aVrGoPp8
K0Dq37QVyCwI0NqRM8OkMCo67pa6id5Kg7kTQT/wHQik93rAAe9allQbqMKitbdy9SWdngU67GK4
2GFRTVPjmZTa8r4BAAx9Ad7xyM+e2fyCkn0S4hJDshNEaoY7DLPS2w3yDwC9qFWB0VY6bAlZI5xi
r9TxgNu3HRfIrtqgNbskJoCCCJVWgSaPCrm6FIsRAjjNRjVsiCQqYSL3I7JYptIjubKpvKTayWrJ
MtouBXSOs6R2dbgVmiInELBMx+YIQneCSAbUUvlIssk0WntSoRe3VHtAajK7bBR05D3xKyNzUTOa
3YGKhsggVorZJkQXlik8bwJ1vUdRJDOdjjCryeT9LKvxucSV8jV24i5b6LOk9auXQPFNbek2Q9Xi
pgRX/D2qMfGgvCfZvw7245tSyQNIB6t7R1JuHFNRlrdpUVxm3Rq2bSxxAGccJW+hZHWXuY9/e2PU
bEU0AxQAAs1vnBMEvUBy7FV1Q5yecjILtf2MlCb16JQITmQzCeidzoRb7CG1z/zCsubAEPU2SK3y
1CnMOZjT3NN++ltTwCUhAeARpZZisErRjXeR4MKk0w6tWhytAe5Ww/RTn2qSouvZU0Te1mmh5ajH
uuTGBGlC4w9z+Jws4kkHIIWJs6Ui1OVAWwYAVtxAdhqGc2BBcPGIcDF3mtrdp3B1rE73lk79rQDM
sjkiZrUTyGWGySlrFG8akD3m5LARXJY7fr5+kOLjd8RiCm2B8SCYk+XQq+DRBdaxqTOS+TtFAIf7
6lwWtfdMEm1JHmjamMHS+DL33WenvOLMC4rh0FOiy1O9GYp+Y0AyjugiCEr1dW5DYUq4LttLFG+6
J3Vp+hsS8yo2kjcsr4AP37GiMdDSA8lKHGMsAo2tjfy2DsNelpQgU8UvKz0vA8EgbFAr1vN1pXgs
9n66eWMqTJlFAKeL8DKF2S6CAoL3xVZ7qiJl/0yRloa92U1uF6VQdmcw3e0N5uJuoh4zGsFthN6H
Mb+I0RnPs4/mw+EE8OphCaZR2SRS52rpxMiUlg3vEN0zGOlV3+nyc9tO/SEQCqubXtaDSAyJ6Rxa
d47IXqgf7J5mkIJ2nfyLOubLRsT7mtQ2ClRyqZMTsS2s8Xs34pOLCfdYRZcETAOFqz7H3mTsrGIg
+aih1w13omGRE3wkvJBAK19aKDkM2OyrZd44qDYwkK9tnTK6cwtOScStXis1R2Maj4acPWRsaFny
A5jczpmodaXXJcq3UraexFrH5McCSGUpdIeHM+vNVRxJjsE7HLPRn4inICtWNIXXfI7ttb+j5SE1
HENffozB4RAd86GZIom4ok/M1zVi16jLGZEn9WEYSkexmNT1gx8rmmPVkpe3CRaG2hssFtqq5rXx
Y+3OhBPZBLIRKmPYwvCIzInCeD0y7QiGDJSGCJ28vK3sDFHSPYZFBBG9q9kc9jF84qj0SNgJ4Hsf
khVx5EtL3Enp9vBcaojX4iuVqlsOF7iotir6/coXPMdTPGqekaBWm4710gO0AlrfQyPJvtqcxmo5
QgDyI3Ru+FecQn/0JQsOJXen9t9CMJfY0MUS+m0ypOZ+g79Cyuyr1m2KcD2qAiPC5JYmfIuQMjYD
MSZaG0z5uBkSqhJpInsWoJnAghca6sJo1nwkHagVzXAJl/LybkXb+UiMx7A+qvKR59e1nPxpHT5X
SXPCJvxQpom4MC3+kxMV/h27LiY485LQ93px/2EZrxNtUL+c+nw7jl+jmbnEAnjicITdbJP1fh54
iCQorOsMAqFye9UTFkKwte4ylqK7qhBl+Cey6RIPH2P2JsgrsvbjkO/ItpCUvznqWXISC9sforq5
xvQpDVeCrCQcCJLLdCWb9ukE18Sm2rJRwFjLAwKzs5IMXIe3iScyRHdMNerAU2eeN1Kk5Mxt79kk
2JFyqFiRswPjSK0MspTEizTofgP3xViqN8LeglwdtgZkUobcifYw44cRQRQ6PVvBji98B7cJaZkz
qMe2fxjzYRZ3Ut+/pRXcpXQ4kthzm2EmZbr8qycY5pXZyfR9DeLn2dkp/TEu3FVEanJ5/s5V4kv8
LZPYpopmgRD4TM78RGfHaO2N/BMiU179Kf1v1TVuWqoYyj+kPBjXo9DeLANyURBaW3HayeZhLPaL
dciyLiBk3h4GciIiog/Fy7Te+vSBpvqHXERHIHGWAXLnwQsdNK8ab0n9YGqrNsdxaJ4iELILE1rG
pToq5kennVoCspTErWH58JT1SnztmTpy2klRdBzwHWb5n9xRzszIFfEA10R8IOXZCtkZxEdAPb2R
x+9l2lrT7Iz6RML3vNFzi0Jso0w7nf6oihhDPaAjw1hVwu+BAjjUZxaEyJ00lYWs4FnKX4znIa4k
l93nUWp2U8Vcq6wcTYACz/h7nIkWkzl5knM/7sQ2D0zShRt6nDXcPuOAxeZeztmZEXGo3pPFeB3r
xq/jb5FHRY5AV63MWXW0TYGih06BzEvsmbeSieI25AypR3mytuTNOHoHukjvWEpRHqW5a1bKTw8z
SdI94vJc3cp2ilb7kn5eyWW1IuLjki1qm7OxNl80PlRoJRUbBzaxa/CQjzRhDPK4XRk0GpOvzCsp
LMmupD5UJ5WFKFtfQ5SeYzEfetQ/WWt3uVK565B6MuqVJEEtWvw1+SWTdDvs7rAWEMpil9PVP4EY
MijSng4VWnzA+n6TjQo5bQPZm1QAipvUjD1L76GFRZtGUKD1DjvLzE/a0rstv1rN0jtvOjd6nmGw
NA0ZvOP01CVB/zJU9ZFL7UtOzdLByw+7eLtAYyTi3c5hCeZNto1i5F8UoopSewo2qLWsKC+LYyOs
vxnjczKc3LJ47xTwzpUnh7/LzOCMxxjOh6v30heSWNZjwj4sjKCcT2t7C2H5qwMbB7qjIma8pb+u
vXpFw/WWqV8pl1eXeEououGTXMWM3UygRCTNOp+6t7X4GlPKQ6rocWAy2sNtT8WDYKlONKhskMSA
hBJaFq2ggiFRzEmSWePDHV+VBclcbV51Ca6VlOvgzJIMNqh6UjXLy6kr1XBhsatsojx0lybbFOVN
HL6GBEVBwp58haOXXDuBprhZfWbqZBzEj1SU/EaKAlOON7X5krbFBqwdr27aWFJPFi7Gd0YM4PtH
15rjXSEWLO3wQWjf44BqZTOSek+2IoOMu87drNFpyXihepufwjaTdHhdCMh18gZqLfGy1gS5Cb9o
kt1F/opU2pKL2LE76AClioJjJdVJiTSye5JDl98WbdoTFOu3oNtU3vGQuDjYYoyq9qZ4H6e3pYRk
RyJSILTAzSO+eb1NUh3zKGW5tuPK5drt8nF5wtxyf1h6x5CKXWwI9zyRd2KcdRccpTrQtCfXuk1a
d23SnmE07S3ThMZbxLZxTJW4NHTjpNx13O/OaD6n3YHBjHdbXqqgmf0pdofbsC/ZH+FqBFx6Mbim
4l1/7bKjldJNABncRNQH3Q3Un2CnB7aaRK14pvAiTjznHlxFQeA7uxMrX8Lx9CxpT9UQUMUu+9Q4
5HfWEpmwER6GeZf/wg99ccWHiCbsQR9jvnW6nUFsqbmw3MbviRCwF49v/XSdXRRld15vvROILOjd
yk2Z6OaO2B8HyHSI/UhXQ2s3EtIhjtcYVObosLmi1B1Pq28cqmPrF950If2GQ54M0I28Y318CP8V
zTZ/LS2bIn9A9uUrHPmX9V3b9s64e/ZM/JNoE5o3MXFFghvuyaYiUoYJ4aY7sTGgODuoATXTc2J8
Fd67G1UNmqrMXn3zrZD3xWw3e/BMzQYCmbqN0hNzsbTwWGZE/U5ORxaGqVul32lra3dD9BM/3sfc
i8qfUdx4ljCbMuqNUB2Kh+i1viQ7Inv6/sXYlbsBZpnLNNKmJJPTA5PahQ0jZ5lPLA/p8oQepkH3
Vbp0ZtvSjR9UcXwl4oDY6cbrH3XtRnceE9Zdz0tx9mtxKzMRhIDPche9ZPtnzV+V9tuGN2P5lKxb
171b67HkR6Asyn2ZYEFwd4XbsHhtN4AD6ZGM+YU1jaW7s7brwt/yj+5CaX2KA4S8K2vG4W3WXYZL
WkdaCPWoU3M7KgzZkEyyB4y3ouowOpvR0qwbtgji7PfTIR2QhBK24PLTTWZFfkchaL2WDHINT2Tc
4aIOJJLdQrcugh++sP4nNQHJJrpXTd5TsxuEBNR8BYJo33rhq4BY0gtpPl4KXomLHRpYyviqvSj7
NfObbyXmBuCst6O79md41K06pUCI+MHWg8Qd/fnAjidxLON/odktzrYqn0L9WiIrX/vnZ0IOjdO3
IM1die8Ouhb0M7u53IwQKB2h+DG6Q/O8m8kIt/OZQ2QDEDGrzyWLA94ewt28+kSka4LuD/Xv6PMr
zw4pCVr7HRoBy/hpDjoq0RSPjicSw1RuqNL3Bbpaumiq1+gFIY44evMLuSjrpYXsngRIfKOHmmyh
tA43Lah3M4mNfPG3Hc86gk4tkLms+UtJfPFNv0d++M4DM+8JBK1lR3rMJoXvgZ2EzgXe2xPdc33r
kZf32/QfwekTTdzTxSrZ7asQuXjA8x8x3TbIaKRra361ioPEP4KD+M0QbvmVEl/5KIr36sO84dIR
r1PKm31UxmM+OQncpjLopQMsMLnwTCInsX11+zz1Ul6naqu/8YVjvmUFEvvoyxm9LJ/mPSIaebXD
Y917a+Tyb/IvrDFiI7d7aGdLsZWz7GkBvtAD5wglN4MGwVMXjwcJjiuNe3INiduEe1u4vApZh6F5
C7tvHd0OIXr8vETwmUzbes9Nade8HSzTflIAvIBJX5IXWoqQp9Y6qY2vT24YHogvaqTXvt2K4kcc
BXnnNZyDbD/JpWhcywys3rHQ18xU3nJlK5dl9GPJVt94MSifm2e2HvY3O2suTCC7zpePxgeNA/Ly
XnPN7/ZEEfZCLF7EbJEClUgq5FrKySguORpgnshQ9zSQzEX8j8YXDsowbQnag9zfaX/aCqr4s69O
mnmyGl/uP2IQsWrxVUWB5ab7FfnYYo+bkpXNL2t7hb/O83H6QubHq669fLd+rz0kJYe1hrARRTv7
EK7iPrsUb90V6tfyG144h/pdy8O17J4TC8CqjyR3Ri5U/i3XYg3Mt5hoZyp33K1cCt8GPTX/8cYm
RXmybnV9FWcvGX1qm9LRbhI+24noOls7yvucVpc/JGzR4CNyWIJwKr0J+zXayHuF6D2PnfZGN7Yx
azjWLoM7InGdz33xJ/oqA7mXfpcxBWXKD545fe1rBlYvU0rQhSN8VUe+Gx+yfrf20IsnTgiO6M5B
BzotnjVz2UQ3ZpHCj3EgqXXZrcoBoUVb+OKO42okzOs6PtOmHS1HWwqW6flpsrpmE7czMGxEx5V5
qu4SF6gmj+m8aj7nGCoklSwy7A6n7lD6/P16C5WXffouOicR1Z7dfa+P5SsTt8MR+rr+U0junG7n
4rfmDZR5IuneLZ7QcHjUnB9jVpKmfhe58qvRW0ZPslyl2vWm7BAnhLjjL2bktMnFI5ys9D/yzmw3
jiTLtr/S6HdPuJlP5kD3fYiREcF5ll4cpEj6PM/+R/Ud/WN3OTMbKYZUJKpxXy66ChAoKUVn+GR2
ztl7bSQet9qu2hgrfe+ctEuQI1C6vf4FSYmhrUWw9JuttcU0u45O3W+o+qg0uxcQ6Km8JV9kVz/6
L95TjNrvVPvOSB/wzsL8Hq2pWQoSje/1mp4WgVQESiyG+ICgCVfIj/5H7+4tuYtvo73kv11ma//B
uGdhbwcyJlaWvkTsQYbWd1fbl+ydfjDVrb9lK8XOekVX9cDpfISeStdniwImWpfkaZ34D+G1s9XW
xaVN7+yCvyBjfC4sD+Gsh4X7uxvbNVuF4QQNUvcITXhdprvph31evYTf61PtEu0mvWxWi1OXpTUi
VOwkuGRdvUKPe05Fajy41+m9fmc/uudRuuT78/9wwVr8KL/REuv0C/ZjI3FHkjW+sjaud6mMa1vf
lN3aMSirbilEpHuf6oeuucuQcLrd987aW/FVUW4jQkUJN9ecm5aqPSHVlVWbLC1NncMJXtmPgKxL
a4u2f5i2vbms5SqmKZZdUiiUfrvKzHBZSAT68ZYZ49UQnjIChum2JOO1lBeCDa5PFqJ9mNyT3PhO
wv26Cw5WwFnDFEPB8tr2nb7qGx4WvyWGjT6+7b7Vs47OwdAQ+CxASjPcZZN5L0oW1Qlhbz5yNvPS
0LtHPbB2qRYdCHngPc+ewIwEgoL8xC/vDN7ZdWafh9qrGKflpLiTLGPjAV/uXe+BQduifshmpQhC
XXtjIZ7rYqanao2V7s3nG5q0UHLPXdrE2o5qWOPUm4J17V6O1cHpb0KqDCy77rbxyWpDNfY8CyMn
ShBuRnPbw9Kp7rThHC8Mk58KSUTHM3qQc4A5vqJdZu2D/DJ7CHVWcHTib2Ccl7pclP0DtUXcLZAE
ssUOvC1KPyPbDNwA0vGWJWHWfbTPWgSmza4u917GWI5l1ruo8gtfnUeoJ9t9XK+n5v1ieit5U7wQ
RUo+V5BtkfpQVrYtyfYUBEW7JtyJd8vkrzvK52hFLMpKn+Vl8bWBqJzKUdw1fG5yHtWuaek6LMqr
wrw2DN5b6+qxumqI66nXLcZROB1LK+1WKW4p7zJO1IXkRFHmmCv9uX6khBurx05esL/px8uivCT3
oaFrUX+3xMISB/uuQzAszwqFzuPUfR2NZf2AxpMZeoG09lvFnBhKeazxerZPS1qPhRMcVPatb5Od
qKtFnBjPmLdPDAYR4olXaxsude/N4B1PB3u2LmTXpgYumhQ8nqPiIX8y23Xf76ZsnyNWUygCC0Jq
VVidmS2RhRp1zt1ELdWkd4RosKmqKIaxNQ2bWWADsr/4ViJ7sK9i6uJyMX6z3fX4ylOvjfiYVhP2
kNX0nSVL8TpUu4gVSdoEcobpLsDrUC9a927ks5ZbFi2DGq1DqRWwirrzLkBzkzUfwUxea2NHBoTL
8Dyn2LTZM9CXqEp7WUbtciCtvT6Yzbt3KVgCViTYz9Muk3Bbiq1bXiPe6N3HfNrOU+PsrB/vqPBp
dumoNR+mjPHmSiu0ZWpm25K7GrQAM5uV73Bn03TWWmYGhNtX5Y2TJ8uBhqmVEn0d5d6qLIqLwQgP
cd7jCaKLWxhJs7IIlK584xER5KHqYKo7TVscxoDgzICdyhTEwammWvfR0iIk/PiuEp3xXUNqmGvQ
MOIgCIdC02UjyXAecxlaydZR40GiZ++GWjs4ddtAdUhK57mK2AZETvgUN1GzcfWQQSmmtyEy1JXX
lKF10iQoelcYGuY8MyVoYhq6xk1uWzBay6GZvtWd730bIuIM6I0h2XcE0cQgxrd5ZfU7hEHNo5cG
xT7xZHLZIx5/CQolN+2Uh3fp1FF0dH13JYqeLHclUXSSrLe3RsQlSWhnZ5PtDTth6FeRT7sstqLi
0Qxj71SPmQAh43aYcsI4GsaDnQqgA37NSyC1QKXBvhPjhUWo3bjqW/L0NCtlZN9UvrX1wK7eBj0d
BjfA+1Tj5KSg8PuRLVhcG+swQx4yx6nhCsTFStcB42FtZx0zZYFiEAoB93TYheOV9FlPpq7wV7Ge
gN13tOQxiaVP+lqEUjSysza/c6qa6VRAK9/G5NP0wfTSxo5GdEOm7WwcLSti5DQEupHFFjOrkZOh
8MS+X76lgxIefdQMCWpcYEduS73cN71OxKKVpmeDgy2DUUdENJ1oy8Th05g8NrYzfYtDGsnR1BsH
oiCFh7rOL05QaPNIjcGkUfLwPs0Fsz7p+wIRaZ1sJ+UJCpu+e2jtmSKFE/uKlhi7kYiupG1VdDA8
Wq2hw7Bs0uxpvtWDrF8RmdquKjVRyRWBs1ZNgu+hTagM62x89Xt8kZ3u2+TUUML4hahhtgfYLSPR
eNvCoMPSeOSBOYgHVkTeKmTqo35d9xY7o9BUJW+dqnLngkOjjWmIYmSbFtrt8FijZWgufGmUcjPJ
NG4pU4raQTZvECiBHGfZd5SAgW3UD3knzDuhWcjdutwZGFGFfrlKKg/FbFnYWwKAyNHNEYm9qApf
oeaZ/XMuCHGb8iGBH9TV+XnbWc1pjLXr3mgiReVuMLaeugx9p2ym4pSAZorUNu94HgtH+e5K+gmx
KCRS4rYYTZuiO/Bc7SkZRrf+XsghjS9bso0zRm9jpR/8PG3dnZdZrXsYKjJ2HwO3Ffa9TR9fuy51
K7MWnUsb8d7gtLNvLIO6O5PlWLj7snTb8IczDrR+UtfpJLvixBtL2E4Zg1tPJZrOfjgrVEfanykw
2aWBLZLNhEwuOI1cxbrBJa5Yd1v4htYPry2xBkxeG7ffmLsxT1/wo7nz3jUwIzxEKK20hwwsoeKd
VOnW+eh1TBv7hDboHgKKmW4TrXPDc5hhZrttGptMUdZ+rXtgvl0Xm4owzuzght6IUEei6CkYcGV5
30q19qdBspfPQWDrzTeVtzQ4f3BzTYG2yiUW2FJT1YQY2w5jvNT0N2MtRc4RCZBEGkHniPuMVN8I
p7K+YMn8zsTOQ2jNJFHXIPTqo5s+s90uJrEd20SfxdgjcYM43nhdWNptk+iQcij+PreYi2Pe0uyb
//mQ8uiQmUEws1egqw6ZSOZvbKi6BAcRDa2muIHrw5p3BzDwK3DA0XEBrplgNXnYoczMQI8jcEA+
kZ4gzRyeFC+oIsfnQw69iAtE/2cZXeWc8m5yN3rwF4rh/zW+//+j0DZpgZP452T+86c0fA5ffw5t
e/8Xf6L5pfWHtAFzEtxmENtGPtu//4XmF+IPwDg07E0TWYCyHW6Nv9D8mrD/ALLA3wGaA7BkzTyb
Gj988J//rknF3/F9GBMRvjHz/v8VOP9HAIISFrBgC7aMPj8QwMGO7hMN5Y1n2e13BxlFPt0OyN67
5OWn83H5JyHjZ278R5zD+zH4JA6iAjCOJkjUj8+AZxEwYabhk8oKNpYIJ5DmEMlE0WruMwZ/Mgic
Be+6zeeHPQ4WA7RsGNYMxYI4BjBfzRSWn+AZpj3qsrbEW4nApzEIY30MGcqG9WNk0D5ShIUWd5GI
tiX71LJ3VyOU91T7XhgHg76FuceLEjabBo/u5z/Yx9cQ58OAxjLjSiCygNNQR7SSNirQHGryzTfT
UxXNhbZFy5tVGKmOgzDeyL547/1ykecDkocnTUpRnYvw8UQM5DsXlWe8eYqQSE0Nb0qPJKXYMHzx
yX49kGXoAG0cSP2u8QvbygkzSAkVMqDciunDTtgNGKv75t3nJ9D45Y6CDc4RbNA5ZK0K/ejKsmZ3
vRHNQgbxJtB9VXa5KoYH8jDXKHkwgbCfYa4ZeA47l+kJ/wR6UkNuPNTMRdDdd7pErKBtiAFeS5pp
Imrvi/5pQplYIG/SsrdImIcmQ5llnAlj3Db4uivrm2NFK7Z/AIWmVZvjAU/mLkWunfbTtAspigen
/WIF+c0pBUuuG5CM2Gfoxy9yfUILmtVs5VJUwGOSb6Wv4a8t/uXDMNu1oErOHHTFvfLxFmkjp28k
M9r38bBe6ivpnTm69wU169cPw1Fgu5A1KQ0LXufHo9h1AQN0dvuSxoSxeYOz2Oj69Rd3xxH4jAdM
WcIF+2SDHeP9enzOzGIiYihgcsS2JsP04vSTR6eXXWm4ZSNKxqvZ654899y6t9FTmHpxcIPOzVZI
ox0shG7gmTthan6xSR3XSAjJzaR/yuu67Gn8EEXIDP6GqScAW/ygXeWON1kp9ERXqA6qKHJgVHbo
XX7UdjF6/b5xW4VOcM6D3nhTbqMyjLDao78k/+tM1YnjbY18dm/7TsnUA9m6Pa5DQmXdZa5GQOdU
RJm3xRQ0qE0WSP3BhB3FiI9VPl3mRe2/DE0LPiMWoYiuEmV0N4Wuo/fSyznsqu88UdCWiy0ixkyO
irknkIzgqe7QVMlEO5RxgZPbcW073Ixa6cS72BYVzhGFHtRnsG6ZNrmHHuoSJ8KCugr9TCeJs2Q3
dVJ5FY6mQQztdMKHqboN/tLaODSD8HqqaL2bcMkZnX1iZHbP11YfMzajYqvLjRkZSKxzdvXVugzM
0rg3aou26kCZ59zLoU+xiWE9rTd5b41JRma4EyumMlUYpc7wCmm7HshLBKELAgL5/pAcSiufkScw
UnEFcl48yzONW6A0A61u24+yk0Znc3ze2LEY7hrSEdXSszL32dP8zFs3QaihIuGFqt4qZHfpOoxb
4S5Lt2ydTV9YhXOqBVHi7FPuQ+3K1nuVPDthWOFU5DrW2lOd+l552xLV7vyIYkLH0NdT/CYdcyZ2
mvXAWBBniMn8XOVJ6uDGqS1KkAtHi/mMGMvQ1sShZgV4LMPctNdGHIrmGpW+wCAliia416eqATBe
NOB4PKI9kYq5GLp92hdcGtsljRp7VjvYqF7iFGEqM5OxD27FQIEKEkQWlCeCK7iPSkHPM4zjNNlW
kkLmNcsMrb0HTuWXS7TrNvYd6M9Eh3PxHIvWAlz4hn71gKJw1xm1EQ30lKBiE2lGZvKPsvCwvqwG
N8UZO9Z6Wm9jhyLxRvh1H11lFhhENsPkExIS3inUCKGR2w2yvMzo8FOafUk/uG88dZI1k50/TTy0
OVn1ifBehqzr0Uc3VQUHD2FGL6PHuolqY196bprkyyxqvPBO6b0vdzq7DKwGScCtPiU98xKjtcFc
QSYpI7qRSMn88CLvici61kNAXKcaei33wSFRIaM1PBnIjly/cLeW54foQdzO1ZbElEVMe0ftW0fJ
gc0VGfV+MqueR0WPSU73HFv20HqqudHbhESqraxO2OBXiFid6PrqzW1oNzz02BLEVVN4BeG5kdZn
xqFIdTe/MobIGdZdT8G31Isqw8GJBlOcqVmyjSMrN5jn5p5vFxtdaKlnoukv9BA3rIksoVMIb1YE
5OhscEAB4GsfumCi32Vpibl3M48hqB87sb+dgiF66wZqsH1jWWlxMYVRplaFFzMXn2xHdbdKeiJd
p1NSq5OAYtJBnSpwESeZ0q8a1KYhdBEN4XBWBRZp26as+su6CZDGNJkykICXg0uD3QgRw2hmflaS
d0ZwT5pb+SobyM9kkG4P11VOM2BBJHqPVQ9ByZpgJ/V9TPG1HvRxqtZKnzx7IRz0c1vcBRNTMgzq
xrpqddIyEX9H287pLTQY5NM/p10X61dBymz4YdKavsXin9TlAfu+nl3gPlIdaCEeXsZh1QAwKTQQ
lxVLGNnSMbaB6RnsKEged9QKH1/5VPaJaFayDWV36uUB4jyrlgVDIaH39WYwK4EgDPsqc2ppey1M
BqP5gcQ/wsM3CjNcBRjNxJJuHa15u/ORQkTkvwdYjlQ1Ls14IrbQqAL3SZOyc3ZOQKPrO5ntE1Pp
NibdlGwRqQ6elSv5phKr9c4twu+MAzf5hLLUsKb7UNPLad+0cZHcOZPWc20dw1q3mWm8lJE3Jqdp
iH383guttsYWbPTmWcEj6t6SojUmZDgOs4XCqX13ZONjK8YKum0VDK9ondV/4hD/N9eMcwjaP68Z
b/L25Sn7UDLO/+CvNDf1B7lMhE+5ukm4j7DY3f6V5ib+UFIihabuk7AIbf7mr5JRyjnKW2fbA+oR
sqT8u2JUf/DbOVAHaKEggg0I3v/5jw+hX3+Grvuv+W+KuXkj+BMEke/E7s2SujQhLZrimLRqplqq
j1pL177sTqIYQFHqXf10Ln5ziHn3fnwIkwQNB1YlEQf6UU3K9lQz5OzOVnmKmY1OK4qlqpD2FRAh
wcTVjBj7f37MjzWZM38syQF1IIuEXwv7qEYlItTltQCABgP+Jhz0nVCQdPJwnaHJS+Xl50f7zSeU
sMVBuvLUWXK+jh8q06lITTd01WLo85UXAKwtHmonPYtK64vP9fsjmSA/eXANaoiPRyr7kAICozCV
2NnUHGp4GH7DaMZsvzjQb06gQRKVMokbtE3zeGs/2QEi6YD7wiyzm8xwnhMT1oLLJrLST7KyO/v8
DM73wId7ZG6ccAM6um7oxFMdncGp8s2yhTG76OWVMOeWabDuMpDbqY44yNy44eHzA34sXbhBGL0Y
gs4L1S0fUz+6QcYwmZosQuBEHAqkwgd9tNDSfXUb/vqxGB3y6NMe0CU0oqMCqcipBEWROAvXuWsx
nwBpoHVvV6du11wmzZ37V9rmh8f7597ML5dt7k/y4uCtYdKhOr7v9bpNPNxhrKesg8q4qkr/EAEb
dOD7CO0r9vUvLw8T2iMnj6YMUQ385uPdiHekLnGXgeAjb8iMwmVTe1+0II7TJucLZesgvGmzkCak
ju94Fcg8jAG4YpHwV0GcoxhzEXCE2kMyFddpj24zn8GCJn5d2vIxu1Zd3AYe5MGpvEjM/KodiXGu
FBDJCZHc4+f30S8P5PzjKXqyIF15gTtHD6Q2aBCjfU6Bz95MtBbGSlQ1Qp7gTPqiEP7NtbXp7vHC
F+wq6ZV8PNtNjCkxdzxrEXTaqgjAVgIyiKv8mj0SfAht+/kn+93FnTuctJhcLrI6ekIMRho8ropP
hv+8Tnhxy+6Ll8yvJ49nzxb08uge0Pk8OkShtbHUJrqFnoTr4cjTKGxvs2TcubX+xac57txzH83H
4hcMvbBTjruWJdXoODWhQ0TUOG40K3nF7Y9Uif0h+sU+X3fdcNeFkNACmb3aGQn1n5/PozbG/MrB
l8T/gX5LmsTG0bgih16ayAKxvRFU91Mtf/gl1EdgiwJkXfQqJOhMv7phUfxe2I27zqI8uf78Z/j1
feTQZmOxV/r81B63h3PaRXE9cMLjGoqmXcpDNai7oNbPUSAgg5s8UJbt/ecH/fVV6zjSpWVpkZ5l
4lr/eN9CqZN9hpsRF4x+5/jaG22Q867sv4qc+vX5cBxWRdpFjs3yf7xkkQlmeW3Do2jmL6NkvMrI
1hsfaZes+rz44mH83dVk22YZbMFotVM9fPxUAo5YUugwFTEmjAxmzWcSGnpEbjmQvjp6rT25LfTo
kYHno5sZZ0qJk8/P6+8+L2dU56UwxwUfL2G2FgOPG1J7AZRjbQXls5RBuwA1TKPMtB+yuslXnx/x
N88rN400XUe3eS84R8uZI0qp2WLWPwuqYszbF04hnsAC/ogKlJ6fH+x3Z1gZRNmxL6CHyf7g4xnO
pohBWgMe1Ylx5R9MNaFtrYwb6QXLASmBKaDVROaqjdVdEsjbzw//m7sWzjyrqCPIKaTLfnR0JBcj
rz/u2uC5AI1jZDe8Vb54Af72ICRigazG4/bLuMbwdSFilnFKZXNVlk8+uxAwJv+Do/DQs2wwY+JJ
PLpsmugnBAsU2R4iMHWw0tfc++rlNn+Pjxs4pdsUMzYnDFj/ccM5Io0v0zU2cI4A4tkCGLGTYNvZ
T5p1VtvxwhQtTgaE8C4jkc+v1K8vNQ5NM53pC/cK4WIfr1QOlKVtslBhM5TbShth/Ly09EuC8qWA
0dYOb58f7+O0Yn6Pczz44gapko6kL/3xeGrsTFpTNi9RNlY9MvrO8LadeK61bK9CxJI2vhxIgZ8f
9TePA69sCkFhMWec1+SPh82F0cdeCcd31Mu1iPp7WD9nLSxMGg0bB/FX5SEnT8O9B4Nx8uMvXni/
3qocnvcqESTzXu/4efDaxB81yhJwy3cNrszafw7C6ItL+btTyzucRr9psUAer092kflWVnAXYVbr
EfGoPiGt/kUOEfxOWJ7Azxhzf/F4/Ob+4XhzscOZRSV5dD2Ttnf6QeUoxjN1Zhig1Ka9kxDjFvUM
GRh6hc4XR/zNZoS2O682Ch2DPsvxNr1Okj5GKmctGl8tShDFsdPcVb17iL1knfTuBWNX/CLBfmTv
+vl9NL81Pz6ohB4oHlGHz6v44B9vo7KRnhW3AOvC1LpMw5IJWsqM5H9wEHIM9Tl0lVN7dK/afuq1
1VxdwWbxFiHeOdxaXyR6/XpDUm0zcnVJnuKx14+OkfruwOLMAhyaob0figgWl+hhTXutEf7LW5j5
WNwiLu0SaFHzwvjT6JmOhUiBQbDU9ojIM7usr7TWKa98ME/+F+fu12WdTzRLAoiAIkj7eJF1Ix/k
vo+73bLCK1ITIVkhIwvdaZt57Zvdovj6/GIdh6u8L+g/H/FoY8owtBi7HHffYCfxOua9N6u9HG/n
I2ReNsRPsF/GtZ218HE0uFVPGmb1E5E4PZtlwiQdazB22Sias6kkE0sLlXHbaVp425ed+PHFTztf
1+MbmEkxqfVz10wcbyfJ7bUqVZbo+UP/RTX+ZggkDrPA/RESDyDimHSJFBWi7ReX4MofPj+8NOXR
8efeEsZTLpDF/cDE6OO90OiRY2Sjfjt2XZ3Ag0sclXUo/S293aXMd/y3MbcCr6UiJNX+m85224VU
3Vvmwc5VKtCX+7lSS7bowrxkbcxYMJURtG9TacjQ3SQ16br9LK7U0NgKo62KVRDaOW4fB+CKi0eA
/6Hs5prSpl9anosF8iayyHRg9pC1DAWWfoQervnegJIcx7XK4Pp/c5LWxGblJKWR3wtRDdM5s4i4
KnfoLRGZPsqgLsGWO9MwmvmWpKeqaZY5wE6FxbkS7gDAtkgmYTBST1BDYouk329sQjOOrNfSaQAf
GiD3knIDKm00Ohi+RWlOu06GEzKCLkce2zHf8mNEZ13TjuNJ0gcipFeRApmC6NmIRJwy6+0Nsary
1p1A8OZsRldDnBftNxf2n/mjCfvIuTKxgM4+rSgUkMzKSo7TRRzBRn5uZAZbQevyHIP06Gtmf0l4
UAcS2QiQgEaLKohN8dwBNwIwqdmWxFzTlHUdvnR0nHBXwPKVBwfiHH9RGlM6rlAQxOwtvGEq5a7t
fFej6dA5Psrr3PCG9sapm8IChpyMHvLCdMoi4guMWgItmzRmfJuoc+zpghkDIOtlxhx5PJWwW8XO
IIIkue+JTg3pfBmhgXEsKgOF40WLi9p6kAmdpHapt0jHb8q2jd3pPCOIR8DgKEzH+W7Y6HHj1USo
Gi5XZrT1BD2AgreUcB6sBjBUagzpxpQ2EC7VWCAskJF5TvsDArRX3bZdVbQ1zkrmNtDO7NRKzjMn
sLGgWmPspzA2HMa/zDWt/KxRIQaELm4BkdrsGeqzNuMc73JIKHMYoFAxzmVvgKx2X6JUmS5V15LB
4vmlJi86EUHBKcnertdNHTUAVyLPSE9L34jSg06+qHbp+x5AtF2hhrx/GvlB6jN78juf5Ae6QSdj
ypQo0Q0nLhe65mHRNPLIjetFZ1XN9JZYhC+lIABad9OyH155SePmr/ThQw8Zf1snz5A9Uv4T3RQF
nt82cezhVWtBn66GKkRs3lng+dcjd2hxcEo/as7HNjeN69ZkimzkGer9XNhwgrSmGRALKzHmuDUC
3wT5aOQVJtWZ11iWdACX6AyQpC6KnglzuCh0q0q/aXlpBe24Nsmp9zFFpw29j0UDmk09a7WZlcRJ
ZEgRQxC8A52nbirxdrp1Pd7YZRNQLR302ugdueqI9y6JCWVR6sjyrPuc12Haout8KMs4DK+AiVXq
e9LVVUwqgWowf03WWNmnsBJn35OZj+IAkC/Ff11Ftir3vLV992Qk3THc2EFv+ZtCo0a7L1DT33ih
IlqrhX8dXpqeJkecFl3d6xY4mrjqGNgndmDRgUzHuQoP4CpPD6hSdfXG3nZUmCLJLa/qRWHX6H20
TpYD70SaeNbS0YaYqp3JXQiLIs8dettWaujBrQSGvNSiSPbXQQtiGqFpgQbuRbpa2zmwk4k2vuow
hucPNArzblr5je2GtzAlGzs/y73Ilt4JOz2VvkL0amSwNgm273a9Mr3+uvMNqzonMk+EV4GyCYng
YycQOrwBaNBpZOtIWXn8CBlIEyf19nVV9hTagVFm9PsjzW267ftK8794ijan6v3zIdoWnMF//eP1
3/7rH2X71PCIPCWvP4/U5n/950QNqeWsBJRwKqW05tbAf0/UrD/YvkvBtokOm8MOgb38XxM14w+G
b0zZ3Dlac5YTsa7/twZT/EEncx6pEX7NNyaw9V8Zqf2pRPx5i8I30RksoMSUlKNIDz5uEUr4HK6T
j0twgadpLWKKXgUL2Miua14sp10GEWHvqZxcio5ebhSfRo0ovvGe3s9CpDbVnZPOD/AYusXeyaHV
dEGUravLOoerT/ufVW1wcJ+7ARCb2OwXJRrxbd1AlZzULo+BxnoidtcWneG2MvNdmSVvQYdKAM0O
OhseWobPAwZHlW6EiqxrWJO0udSlJivcsNLZqL4XlJWZ2lIMriKvJNipEFso9fE28YZ41dnOhTI8
43ogB3oRSmPYZCIT6yrF31nlgKHoBdj5LtCyCkI3GmVbx2tf4w4qjGzLIGvtN1jrMiEypu04iWQd
rHlerUNREe4Bv+OO4TdcBd/fIzpHYaEtpxwsOU6DcDebjZL0FXUFSPbWue4G+yIrG4yG8yG6AJSz
3upLfiwkFemshKp8Io5iiZwjAVyYji28a5FfTZNzX5hdsC0KPd+NCdkfhhiztVbj4mNqmp0OZnPH
u/BB2qCoHP7NQbK2E0ATnFhF4p+YjnbWgzBuOqjyoPVALEy379+tyFZ2m4xbz5pSElEs69CE5PJy
xpDbxGW8jxS0tMj375u2KB4GhhcVt/whSmu449dcx/qiYkRqGPEbEklCQsrmzu51PEw2OqP386TZ
3jNJFP1GYva1U386CUQVYna4rmIZPJrV1RS7TNBarWW1OU2g0p8XpXtps24dOlljuI3x6MWdf1aA
T88saBNwPjddAF03U1fAYys3UHCtre8xievLvkxqGK2xvyolwzOFAmmRWabahqMc4Sf21iGza3L0
EhM9rAAIDVx0nbKEbSKMLUtFrEYE+nmdBv1rk7rTpTYWJ4UN+4RHuMbwDl7BKVJcoUO+c9W9rCp5
+dOr5fLPZ/HnOdkv3RR6GMy9LYfGEfMHdMwfH9GJFkSG9Q9TMD9u6FTBtiHGKOwidVVj6YBEpLBk
Fvoqw2Z1Z5QlppkIdsDnPwZEb47z4VVBKUEB+z6EFwyQjl4ViviAnCp2OcP1Yyt/VgBQwKU00OSi
+8CH9NTAGF4IJB10IuW6H0S1YCubLQGhLItheOxiOmpaov8Yp/A5svKT1MK2H5tkJ1ROeB1E3j4h
B6XO5d5OkEXV6HDS81LiW9EKm6CU+ZdG99NFP6QXZqrYtgbmq2+3BYu/i5nH9NZx7tyTEbIopAGc
vyF5AQ1yumSlrfaV6OGRz78kGivzwotfYycwln2FezRRNtIprGn8bZnW+/ev6jjpt6pOD0M+kh3T
3QTMbmAyxvneSFS2D+ev/v5tj5FxP0CB4E+zZg5De//y/T/tAI7yqBbfi/e/eP8zQy4Ve1+4NiHM
GCyXwOvCTZ6q6AT4Yrlv55/6/au/fytJOQq80N2qpTslWEqsK12xX3KDOATSPvwYYEVDdGi0LYpF
KH79DLqtDdLPAEyC+Ym3ud5iSGrgc8XthKknnmN/xnWTZDEhY+o2LgGmAJUqTuICRE8UlHuzM4s9
gtNi//dvk+HcjLGXOQ4RD32aFXvEUpBR519cC+SFNgS7xLf0fZj1/JIjMnMJt11mo0GKWgZY5f2r
v3+JITtJFGgnfRy9Zkxe1uh/6v37LzkZE1Esk21ROQfmNMPCbvtxmeb2o2eBtXWLrN23TurqSz9w
nXUPxS3TYIEl+Wy6shuI1PGIDRUOdICbMwCnVk1in9kRrA1zlIuof8x93aQ2bpAwFZDEvBCv/5h5
xh5b4/sfW1U87RlvwuoT46kpQeFBTXXwojv6ys3j8YBZiZsvIOPYKwI4wTI095CtH0MQQAs2dG9V
lZy+fyLqznpvVS6tw/ffbzD5dRxTINjKeAPXiTqM7FFRXhtiiwiOq5l3tG4nSM2LRd+1bwnSqB3W
xi0cZ7WtKyLZjE5DMWsH5438Vvjod+f7HW8ZN/f7l8N8T4H1hpMxajC26xGXYOCU+/evhEVih3Vl
Bj5xC/Ti97RS9Z0mv0d6Dgg0mu/s9196hjZ/fpVYYgAVjNvRnB+Jv//CT5oBWKeWrXqUuWuq23uP
dT+YJgu8CKFOEUhrMKAtqrS+jU5wXU7bViuzfTdfJ9fXuGTvvzctQJ50PzfuwDpF6bJnd5KceDbi
ZUfWB2cGPuWht66RXr7/C60O8B6aQZye1Am0A7ABvhTa/Wi8Ij80wSiwgrlucY7zCsnxQk3VQ0+N
blL1q+A+7W+AuN3JrMEJ3VzHrXyaSN2alOMv08i+VUDDPPSKCxwmwUbwbK/0jLRzSLEnLfx02G04
SwKwBP5Q9EQiPlk+XWL6f3Cdm2fEfQRzxvBLyinAi8524CQdwLTUuEmtmXHa9+wGRBi2SysC0i78
1CKXhD/z0WST2qmuVLNKVSxnHNW5H2o3nkz9VW6qna/XoH7ARqVokukUcqQyqgFzEfDYAi5xph8Z
ANEYSc7SB1fokj65cv4vdWeSYzeybdkR8YGksQSydevaa1fRISSXxJpG0ljP4I8rJ5aL1MtMySN+
CK+RjUQAAXiE5H6dhdmxc/beKydCPSJVwm2LuzxB99w707HvNLktnzhy41pzsvZxTDjliZCVXWOy
gptM+9QOPlGF6HxE6W3soaOxEw5URg7RDMNEyEEyb5RUOhnTsweHoHxWoTEHFEBX4DAZyrq5IJtC
d1SnFnjlaqlHFGYVQvAzOBIdSX6Fkze7IicVJ6VRvA1Ww1TH/H9nbVZefRFesm/czD5Heoe2ObZu
elxfqPzGyLiaE2AgPIQmSVm5dV9/NpVP4eOa46GuSduwXa381KOAHBIkxrlVPRgWRQ37zFtvVhUg
AFMDVWgNZ386mjaWb4TdL2RRdruplt+Wj8uvxsm0cndpEX3y4sTnkzgbYzLlMYvCl4ICYTtOrVpV
PtS2zndbrOVFc/bCJjmGdCit0ttVdErYRLVp49Kx3PYzzzAkDHuTa8Rb+KV91qjBtBjBsusnn0Bk
utcwTz9XWpAjX4+nTSftYiPyzvlYEGqiDiIuoptqS7Y6zookxJI/5mQ5v47syCPShxPpxemlyP0n
+nnJxhhCehBhnm1UIfwTL4uGEXvbSJVuzAawmkd/4IPzEUvtPmeKc+ZEipcgQljeFYW7dpx+NsQ7
JCTV5nm5Vst/0jNsl6prfljRFzSDPEdh4x7ihAjyITmXKfXr4K1DOnRnpPTtpteq9lRn0YMd9YfM
7+Xe7onKgm3iHvzBQALB3m/wfNb58MEAbjOID+gZmkPYfqgG5Z4UVQZ2bmSCOKalQBmeUsapc+jH
4iFoW4akYFWG+T96Vm6eyjbaEknXb1K75rnz6uel7ovnIMFKJzG50rhlTu19QK/bX6P6sxEeigiE
nO1n0yENqzebKENDRvdNdGqnxuCy1/d6nlR3yNhfStucMzRntxDK7GFwnozSiDf18MGN+mZW5nIo
amGqzkDBGbxgSfHJIjn8MI4cAVTnXHVrzoy0rvZQVoeR8+PK1QiMz6VsLtNQb126JquAljMmdOJ5
DxUJv0DIdfHsJmfJGHAbZhg/SoSNXm0DGujJzRqs6GuLX3uHS6Q44ozYZMQ33sc6FK1qwNVsIG2D
PPxD2haUyIjUM7tKN4pXiG6ncFbaN59lOUXrfdMbjwCrtj45qfs9U+qiquZUhfUfxnvm74Uosz0T
rrrBnBudFfOh2b7464gjFYM1ldU3jBrqisnOHrSBXOIr2hD73HX3cem1BNLFtxhV+1a68oeOS2XV
Rl96b9j02PxpXrXm2o71jyTO2ptUyEMVUSNUNbF2msSirnH8+H/SI7nGb7VU8kfzP+buCwTjsY7D
qFlks//3q/+PPKyz1fm/76T8z/+qR1YHmim/9k/mv/Ozf2KJf+HYckz0CohvPeSW/7t/Ipx/8RUT
WIQ6TNKREP6f/onh/Us3kLZ6DkM9kiQsvt2/+yeG+S/BsBJuiMF4GhWD+E/aJ+ZfBnu+YxmOaxrw
yRk3e++OREnUEnIRdVjs56ZHl4YmDGn4oC4tgsoV7gNbXb6lLb0xiu5bxpJDoxarPzzRatfPS9OA
OiXzfOIi4jo+2RPZU5O/b1k0107pK0ZV6iWbT6BmPhDhlMt7u1D/2QvFuJARr4EigQmozsj1vUuz
ZqfD8UIJZQfpeBenw6pydua8d1lq3lnmbkNE0gMLur5PlTRuSVXu64yoZk5LYiPR8q96/8Wye3ls
KwbF2ei6R7/6tqy6luNChJMJoYIoJP9wLjV+Xw1+fnguJaM+lzOrab9bDfzGG3xmBSg7R924uaVp
7eCIwEel4rDSczKz4vETwbLjeLuzevVl2ZG63DnAVi/+INZdxFS/npK5lqxQ+iy84B9adb8vTpEg
6CKKOFssB/GhKA8Y4MZToRlvbtIcPaMajmJo9xUJfk7lug9ZAoY0d/hXhdgc8AS+GPU0jjjHKExu
vd1h4ZnXqwAFNLUl4TH9CLeyi/kFyyEOD4M+r1hhroNx2k+tvMUzGjskIqWzNf/cOPYfHhhj/iXe
/5K8ebQhEZbNM+Dff8mmCFUiZsihm0/VGTL255LYiXXsaj8mvbfpp3Air/3pHAMsIPaxebSHia7A
0GFzGqNNvfQt+lCtwTJ9/WUB+bt+yV+mrtwBH/Ue+72Djnn2I/y6Pbh1XYQdeSUrq8zI/9NskuS5
VMsDkcZAIlKv3Dvk+JqE5bf4V/70RM5P3Lurg4GCMTwVMOQIw/39A1QS86Np9TbnKOcSydDbUBmv
Sy8qIIDRj5AVbahEcRLySJT+eXM7iE5b0WbrP1yMv2gofurG2SttZtAsV79/FhxNZdPLyF6NyLHP
RJ4Q/k5SaVs6xYUGjIOXERjECNOEHCQOrFjjk4TwzvmVH+iZ7vox+tP1+esbO9twZ5sJLS081O+e
nrLmaaYvSgq7OxH3jV26iIxb5Ghfcl1xnikp17w4OLcpJDgCdZoN8UHY1AkGrAvD3v3hEi0/7/f7
hVICcfTs3jX5SO8eGI5yJDj2kO1Ct+m3rt5sayT+qxZ/4Q1OF8HA0uIDlhFyN+yO4ZoFtTwzmi53
vM4cReYqshY5lGePB03rCL4CTwItxuz3cRC4u7HKgMMaxecqpHwbG5JOJcT3ESOdqOqTmuBfp+kk
j3nBCjqLGnAw2+R+nziReA/DWNMUngiGSsiO1AIwLwacmvOAHK+y+pzPC183EAirmWt/0Mdu5coO
aqawzoYCLTk3BpdHr5oSg/NwGm8ms+DX8pxzYKhHK5NfRIxGsY+BCif6eTnT9HqK7McaSL2WaBt9
F/6DWWlkV6fWz0p/hCKl2z8mJoTnMnZwKXo3V4xvYP/IXy+qbarKco9fjgCW1JmBUOHWSI0ZqBx/
EIAk95WstwBGisdFHqrZbYVDla4JXOk3J+CSLq+tsKaAqL21Q3cXHBOZYaPgqMoEtThGJXnVog/M
XW/tnM5lv2oqtiFFnU36wzmN8uqA3fSzK32xa2yoPhl+yCJ3Xv/wIP3dc01khkMxwIgQVczv71o8
0bjMdZT9y07U1+QPBmbHSNeR+5b8tsjwgGgBq7BJ4A6DnCFJSmdyHJyHTpQ/nW3/rb3ib9Zo5L6E
sODLcjFg2e9WIbdiko2pFzfC0AdrfIaP3IIfSc75YJhSuWLCpO1d3jepuMxjVGmgzoJ1+9yuLEsW
x7IFAkwwj/fH9+0vyyPzMLTdlHVCxy84F1W/KJT8QAq6JCNRqqlLXNvsMxc9OX/zrMgJ/M+wZh4L
38m3Omoemwz84z/fp3l5efe6I0Um3WRO6MDpMt/GX35+o+ndz4JhOeEFoXm2xTTt0jDhTAZ1wTYS
Y+11NbOM+Qn95x/+N+XKLGibdfXkn3BwfLf4RXkYj8pksRkMohWmmgh+2wl+WCPstbJABKKFwbUl
xWqTurm7Kyv3lThYPem+ysRM/lCt0L//68UQPjqxWWTP/Xh/lvKlGrQRvNLPciUWQGTlPNJK6+Br
E2XDzkQDsupFB3FkKOjJ518nWljLW9lZMEYJUzgtYwg9S2+aMWgz1IJaeC6Iw17BpPBJCZB+c1Oh
fUxTbTossyAxI7r6QLNmboy5brsiOBsAzlh2S0APMrDP9AyJ3ZRsirEW+dtSE+TaFX4ODSca1+4I
Pmhp3Xg0vvdun77GLHpoWfJ7v9HzU5v74yaqinVN2buFao6/O4JlFhUCKrvh9tuRauoS2yF9tPE5
hyf9qSvSPcav6bwsxE6b/IAClq0lFOmN5cBkcxSRaGErx1ObUNlIEZ5S1943XRhDafevNV3IbYNn
nZjds5cTmL184lRBTKDletAC9uIhqMpPYQS1uNA/mJRSDwF6iIjte9dVYs+4s92UiJl2S/mM55ge
BPbMFU7c10Fh/YrCgzDZLtKMhmDNcwYKYVwvm7lm0p1OKjLgd3ndGbdYX7lDMgISJ/22M56pPel0
WBPdFjs+jR2cdhBw0JkCQWd93vbj2tdvQ0beF+3TqHkZYigURsO3IGBltXzTZZDmzfOoJtCeDB1O
RQwMPpFN8wL+rgNPArlhiBC8AR2qarFPjuZjmKh43bvJRbbKuBGy/ypjDjXOAItNsFqn+XQlbADK
Z4FyLGTT2Rh+OyByRTbRZkm704ai3SRViz/cTD7TlDybOiR5m+17FZW+uVYtnB4rJbO7QcKzrRP1
grqpvcr+21KPS8e0t5P2HYAf0KIgK2AaBOC0IHiXsQEkp9XIhKVtvzWb9pVMHCLcCsqOyjT+oAk1
/lolzuJoZmo2gVmItOca+5dlKBsCmlzKtMign/S13ZKbHBIRgcHG4T41MFBrZ5M4czOM4fPPlgXT
T7EqAtv405o8KwHfrYmWQKNjmJhRBTqs3z+M35ptEE2RsyroKDlFVNy1sOcOITMiXLC5CdNifu/m
PRX1pYsJvf2yjH//sDr+3UXBmgqljYM7xph3Wyj+DK9NGg7Uy92qwdUdI5+EfiPZkGGI/pdA+qkM
xz3Ht4flVDQBvXG0RvznR5x566Q+ZUOfj/bvisJqaoa6Giab+QNnr9KXzZb5L1mT82GcpsBRKEVG
94DGu8u96RAG9hHVFEHSTNuCBomO53LKK0Z7B57tP75MNMDw1XH8It6Lfsbvt8siBK9vJ4uVZC49
i2yKcRRyg8KUjOrISyPK5pJKquYNNGHLzvcNCeJxlFzMf/4s85Px+5NDV0a3LQSmeB498e7JERFp
F2PBR5HkwxC5wVwy7KW/r7tMEGzILrrcpn/+oYv0+91PpbahweMwraeP824PdxvRCD9qxKqpxvSg
+TbMHM8qwdjkYkcsz6Nuu98WaQLJRm+mCSECjSk7ehXciE4hv6K3/jSnny/6758Jv4pNZ0nnZAMs
9t1NqewhgefsE5HZfyZH0D7FBN+OGbtUmnSbOiZ2VcZmvA8TcNlKhdDavwXtKHcWjedNWPXE8yPp
X5bVf75cf9OUwM7uUXMQCijolMxH5l/WmqHS/brPiScVA23ZZEDdg8/cMHKaA6696V1sWfHYmlt9
8K80oaDKzo+MRcu90aeKWM2ObKI8+eqijCKyeWw3xmBdMkegSLRI0HELzkFT3JeEoJvavsievMaP
P7pzcHPSxBGVOCrHNMsPI7MKdHfEvpMEvP7n3/Nviit+T+IGfAQTHgqFd49FxKPGcdETLFLlB0Yo
39wcRQJNCvuslwyMywBhjWpBTSgb3i6ZRK91hZ5GBYOOTMD9w7vxt9edqopO5NwmpFH5+3VP2661
OtFz3TsQVtE8G5xXE9kxZ5riQNvXufE6cQibIFZup3I6ItZq1zJm7zUiWERZ1AT0K7xsPddSZPeQ
d2RE+36SYpMx+UWUS2a/2ZzH2r0TAZ05tyIKTNcOMkw/Zln7tdGIN1nehDawacPZhfzDUvnXeprO
IbGW5BfQbEGU9vsv6RjYQH3NFSs1q4Yc1322inrvxhgZUzTvy1kwn5LuSGDv8z/f8HkRfvfKzUFs
yNro99IJfne/pe/WQRLDr3DnuRNppsV2OUYsPxO6IqHYDtgdgm7+WMe//9FYfmbnAy4L19MFrbDf
f+ugLTh1RTMEz2zoHJDS1gc5Wfh5/B3qpDwux2095WBDSJe5TkgGOmaV8VAmIL+YKprrMYLWHLqT
v1U6nOcOpUFfTu7+ny/RYjL49RrRhMJ6QprF3Jmck8l+/6AGqggV4MFnqSS2OSZZZV/PWcgMmAme
J/z12igDluBIybZ8rLHnHYmz6Byou9Ks9qp3SWIBvBDQfbir7fSpdMdmX3k6uetAnQAQ4cD8Q3mE
rOh9H08YJPl5pk7GDyYKZJC/f3A1aoXn1eTmRSZIkEJdUw09RB0UQKmsTtuRVLNp0ILtxte01YoL
kcj7oWdCxeC1qtmqzcmbqYkFuGSCQ8ArleNm0JNnaVbkXvjgeDtlP1lGDZnQ8TauLr3NXKOnKZJz
lZPrA/0dj9q+s9BElsF0Z3taevbtb8HA/SbC+3tVs5f4otzkyfjSdpbBvN19Jo0eVb+cM+0BrHI8
UMNAlDC9vqiOfoT9ggF5tM1yHyX9J5o711ELBQQsgvZscsmueaig5nRHIPY2QYDykpnqw9gI6zK0
rnNxvBEfb00PZUIbwJy3s9dt33wKWTEs44RlYAKewkC5s9PhaYSiqo8wS53J6p+6DmlkGAABqaX1
qOiRHmxylMO6ufOSsLyM5JEAyqUyljPUtSJcv2LJSMMyvEusaHgrC7GpebfWJhED90ArAVfX7mPo
IkVa+oups44nIW9GZm/CPuSYFRH4Vfn1OUm1N2mO5VqGzBDduVdTpkW9LkQF5y8FDZk2MGC0pBX3
RfWyTLyXuoagJr4NsMKf3aA08h72mmwhljbtd80dX5e33iT7ekvkc7SO4uG6/EVGiShQKv3FlAZR
DNjc9lLynEymcxe5+jdZCe+U85StYJL9aJLuJXaqEToNp1f6B+mhqYKLZXeMbHVkqxky7A2WOBZU
7aKNWoqAkcNrnvanQhTtbgIJeHZaopboaekHuIW2G8mtLcrs4/wxe1eiJZRhTKQRKKjlSyvGY5Gk
/c8yTqmgWU+53QE9oLL1IdCfwr5jVCCeFkkl812gCWoyydJiqhkOIc9c3LWnpm+uvMcqs7oPWYke
Q5bpjsS3AGS3iVp3eivJe7loYU32OdgJTqL6E+f/+tj54W45SQ4ZgdtY4w9CDcXDsoItFxydcoYt
FiDNmHR7XyuG89IaQch2s8du9v+z56ZD3ayXc3OKFGbrFJw6ybRWRyLaz2YxMT1uAEuglIkMQeL/
A6u0fhjox26lyUPUk6pJrHO+47A1razAgGI0TDty0ugizP+qDJBgXqpr+2wuUWrVejuJ3JBjKvhu
xqjGZYyRNXllHu5Ur82wCfOWsEwjYNCjyxDSMyTEAJ1H6W5xpgTbyigGpA4GFcqoRHsczK+6T3Ko
hp/+NWRSF5bDesJc8J2QxnMYjiTsCfXgFXF+Af33ZuXNnUXv5pbXxSfHheOFp+bBJyt8H+v3g0BN
MThnIxYGYgc0mUU9OltjEndLNRqPVb3O6JCtcAUjTJ7/BIn6n+JMWKxZs3Za5ynCSfRCovW0YoyR
sd844zG0O2cXplp9kxXPN018ZVaAO+3sG2ld1GqAoFExS/pnZgEcBOdKucE2Y9xE0ZVrhW9jW/p4
UmLPusOOku+yoIYVl8gtIDTsoHgOpt4H4Fd8JF073jewHbOgQHxrDYflNZ/c8UgrN9zxbd5IemlQ
PXQrobnOxrXC9qJnxVtRByCddAVpbunuaZF3jnza01Mj5EpvUnAJtIL3y1PTjsa6LnpjbxaIWAwt
VQdp2lcZduCQB7UmJ9vas/18ygPR7EdPp0tc+v4O2fKeFIH7wIuOcawnj50lXxURt9CPqx9mhORl
WQsGCwaHLd2tYVYXLUHY7VGULv8LPoIOqFqP1j0vwybtkleSJKujwGGzcbUeNp8BHl1pEvdKDnNM
usAd6KLAc3EgwdfxzRv3KL2KaxhF1x7fHJxHsz5ZfG4M58FxiEGkRXeOW1t3Eg/VWsgJ51mE9ilL
dmyo+RkkKIcFcFwqci/eaJ1J4ejuNfuuzbz0IvVhWktdTVs5ZvltCCgj56+SQlf3kRUj1RZy3dsF
GN3yoKcjwIqp7feDCdAjcNDGlzXPE3NeRgJPOJZhXnR5yyEk63ehk/YAkpag/3HaGqHGIzSknKy/
x5WfXmrkgiv6RfLoJXP0oQ2HLYbvGPT1dLQqi+BGUPP7uMVZFLecDqo0lfcW81ZCS8J9J+2AXkyY
r3GsqYvltZ/p26xlUcZP/UwesJLcgugYkLBXMQq3G3kRE323fMz8c+y9ktfIIcrOTlFKxTUlqVqX
CYL9mNDAdtiag4VqnBzJ21RFp2Q0vPsyI90Pb1uubcMIVBA6pfEqio/dIhsbWVrDnjHNVOX3UgXF
eVnn5snDUYYcFGREfF5i2JthgjCkGg00F+5R4vNw80D+SEp5AIMD9mKu5wmwvIRWArBVmyAsiB76
3FhOFxHo94bBS53Zwb3lAxfqMgUNIukACZfoaVAmm+ulWK1iedW7uD95ObdJG5prXXdqUyBd5RZP
D/oUpxuSWmjHNelTGLTGMTQxM/S8W6MVqScBsoa3mZFvAWFKvHTTsBVJ2T5PmJ/XbegXx9YtwcmL
CbpiWILnBhhvaCPnI5u289CUkEMaDeCGa39f1v6wRiBoIJF9CrFCFcknJnRl01qnad4nZAyArjPS
H8sbpIKIkEG6ZNwFPlVyXr6DxTaEBeBrZmcdWK7Ge+IwfyYy501XWvkMo8i8RIad37d41eZyoK4g
GrmaHp003FZrX7PPdkBwhgPDtZ7HOjGVazqF6s5gAx4IR106IMvAZfkc/cxCGhB01eEV1woUdkel
R6kbHwLV/Nuu0XWw4DML8EwmNd7a3NvNq2Vpbzkt2DSrB1i0IR5tSyXYi9vC3kU6H4FV1ug07nIF
e6B0xh1tLP8Ql5q7hpsCXBNj2JbODNaPb06tuw9oWsrVONbkrZhApgO/3SYD7fTcUbDBpvjCSDE9
GHP48fIQkCiASrU07J92iZRrhG0D6EWdtPeo7xpknRa94GHUbqaob/b0WM/Sv+Vam7NmsciAurRo
6raV2/mbpu8PSyd+KSbGlBjMTAlCfqlF2CsY7Hk4XudiZ0rMoxNQi6UJytZqsKef3zUsk9ehtdyf
9zPCsHumDL3VUTccCH0L5xJ1P/thgbCheVvqMFoyjI8s8K8ZWseSBCiwe+jt7fOyCywuoGZmtslu
l6P53XF7imMzIfZ1rPFcuyI5eHRDllurEnXEp+JsLB78zeQ12slWw6byjGyrnKbf+5x5kLBbX4as
3af2qG6pSp/9QlX7oIjDvRiEWHMAyE/Qc29E3e8IUZYYxkcwoTaWwMn6dx99vpRBOhwTi0GLz0RV
IS9aW7hbX90aM7KsvmW2RajoMCCjE6Cqp3Z6HWVUncOR3RhtSxSzaS9d+47iH/uQ/dEicvUYdhiv
K59TXzt7nFIPpppyH9XUARJ1hi/LX0lN+zCm0ALjZRjts0RnIkZcZEcoObUuPy1VFydGVKKl6+6o
gL8SjspUugyNPUDu4r5LJ46SHDiX72h4TX4u3BBHEStKMMI+1CPSiU2ih4F5IgrOc1HvEQng4ZnN
WV6iZ3DSpp6yRy/IxzUixhxjqAAYJcFm0F59M45uViTOfdS111gk94NPA7827ji4pNekxKXjdsHF
m5suyzxh6IFM4LSG1N5H2Xp5FKspC9emNlBkJzVKKLjdXpFeVZ8eUBMXt0i4YK/rat8hlzzpiZwr
hmBTNPFni1jfE4HLjOgYjCVDM67cyuy30yA7yky/XY12hThxDD/0VfJE+8WG0Aej9GeZp7Vhf0ij
gEdpJv8hwIlayKP+pO70l4ADXEAa9Gmyq25PdQOwOs0oFRPzUBGYTMEBeLuWGH4L1T12ZSdvnaU+
OlWgz0ekx7waoqemTMpb7gMPAqlUsCXclqP3FAyk28WMses53w51bw4L1D2i3+5PNsjJZQ/iUIGT
J8v3/RwcUBqMSFFd2rBxmNKWZNectag+jEX3sWw8EFQVLjg30NU+7lNGQCgdf764XTPEeyuAVUkE
88yRqnZqnOfenWMD/O4AJ6YQjxPUDaD/JEnXYOGrbKO5qrt3G4pde3jjJel2y4fXejs6ModaHpV0
sE6coXF1MVM8LKsPI1Q6m2OtKF/sfh2NxbnsDLlOlHnfgbJdak9oIDjWAkvuBoduB7KHr4Ntd89h
6V/Dwd9GWVLcT5GdbuavBhW6V3zB7O+aucVM6eyWOtHwRAmPK3bOtpOeKlgH544sAlQ1OkIRg2hL
FuN1QNW+XT66F7XaMeobHnYgd5smAQZni15D48+vYCb1piWdfJe2+j3leXbqXc0mzcS/Bloqb0SH
35BrlydqgM6oylNt13cyq/hzcXhs867D8JsX6w5Xk/7ZV0OFHY0FddnaS2rSdTPhc5+1aR6uZXJy
ae2ph2XI2sn2oeT5QtLvAidjYQhtCaLF1NL1ctYmUdi5xpl/XA7kiaM+9oi0ZWp02+WPL3tSWFN/
5X0Gxz5IoeRpPLpMZB+XtiedlX8vSGrK74gAeuNwVVAMokPyOE3x6uxLTsyOoo7RsjZdV2Z2Wa4b
Zeu+azV7t/wo3i7FkV2lmB0SbSc9bOLKAveYORc9cfxzL4PokHvRW8rKt+khLTEbLuGeKuFsl5Ou
7PigkWg/IdR9pDln3JarIGLze6tT0HgMyVapDo/cyTlc6LwJjDHNT7KpPtJajI+aO1zyUrnXeDKq
FSwBB1VMUW783MFchI+rHUMgMxFD5yJ8DDm2rn0zZ9JJnTk5jrivU5ZqGzAc/TCxji2OiPN6eFVV
RtUAw9hRNsIHbBPLFRhnuWJs0jxMX6xavYxkqp5tGaHGx2vx2fakT5o+GQ2EOKw5bIR7juh0PaWh
kTkQdow+Z29K2tn4T0iriJLxPkHGv4qHNia1G7KkYfUjrA/0ADrM9gsp88R0OMlzMtZ3kxXF5wLK
3lSP6V3W6ETqe+MX0TUGp6jQuRV1tW4Se1rlwKewA8VkD1W1eg7KLyi94R2jgb0gS2GoYOTiNOFs
tWLXPBuUUrvMrh6l21YHr8y6XdWrfmsV2t4hkGHLccL9lI76qiYHa+sMCIsqMyoPuYEn0tGTUxOg
kUjt6aMZc2r2tNA7aICioO1S2pph0p84v32qSrd9CIdsT4TSh8WwiEsqZnEFSsRx8xDnA3jLWW5A
Kdnk1o6ja/WzhpCagCStPFqRBkXRz1IPHyhQAesLBRj2V1dMp7Zvb9qQ52uaiOqZkkz3m3wTqiZ8
iH03302Fi3BeV+XBt/Lw7NKnOC0x07U4lXlrb5rR2Ff4SXnGU8Ksc+NKaMwHgX7xOQcu9ZxAMhdZ
NTxaYynudVCDpLokF3MT6MVZup1OByweX1KkGgTCg71No0el3K+dy0AkKmO699UziULNrZdEGgxD
dlG8xUQAban0zW0UBZgYvPiaRRnHsOTZ0SUvPxi/dYjR2e1dBrBerNa6MYIGie+0CoLuZCKBas0P
qXuZ0C1cpRCn3KlRjEEQONoNwDPyqejaWs1GGN249wHXtlr+xnslVy7CLqb/255gEN6bmNZnTCS9
Ip1ua9XkPnQT5fhoxhej/+oIPqXWwC4gfTnbt2P/3ea35Lb4N33K38y4wA9piQFmnMU2XbgkERQy
OhelRqBrpaBW69PrFMOWIL/jJTcJoKmxBWbuS8khciXjjnO/H4WkIOYuPE0WUgvasBce5oR1MDqA
3h1CUfNa6M9NET04hoLafIyo/Vmp2ZhWiZ5vLYsGSFZG1i4i0mlrmsF9UjNJtjnr7Ms2QzXh+MM2
iY9m3YltktTkLkpAakkjmBlG+JYcghkxSdbt2geJiMyjPlZKRGf96Km5u1npUF3qXF5QJn2U3LE1
sR7kUGucMhNZffSCSqcVET/7STPtTLyv3KnsCte1ssKaPPUCR7EwGd8ET7WmADb7KxV6YjuU1rdE
154JgHFPiV94J3LuvdPyZW+CCZYaFtoBYnky4ash5UV/RBez1b1O3C1fJS3NyrQ5xLEKrrXozqN3
tT0uql53+J44gHKk6T72UcvJ3i3kxiF6d13jb1+3c4wYiGy7cSDz5jLfMILHGyngmCYx+10fYEZX
z3mCITIrz57o03UxsOU2FX/dTr+a4SdRq4eaXTKcj4pRI2G3ZQyBLadd9z3YlUyIbpvqTUurczrl
FaBuTGVH4rBfqc2+afrnIc/qHeEz7s6uodrXGutXQzEZOz0QuinZWQoPphukL32Mf8fLMg8m/HD2
bMCqBU0mUPJ0zO3k0e1rSN+kq65wv8ynwUdwghRPrqUB1C1vmSCCLiVI6E7v13ocFHurDRM2nW49
BI35aBjARZWu4CbKkeNCbwGCtobo0vIUpjYQVz0U975qyi0IwSt/pjpmDkM4YMeAMrSzXhfPMXhC
rO9ZtkvGb32XxFuB9LhKg3jX1Pq3Lgk/lJb4IFhoYPpobJigmgUgYJLCWKbbIVmn/bEQI/hni7z+
yhln57t+ykxzU7kt3Puxr48WeAFWR907T17y4ut5eY2p+waiZNyKIQX1HQZL3dpyVkNHxYEhA7iz
nb70hPStUguZtFuy0JM04a28IBouFlYarGK93pNbheYLW3JF4Ts9DZAPp0BFO3qB+xxvcuCMV/Tf
r/hXAvT9nruxWQKrkGQFZTGy0byPMb8jsVwepUfpMhhL/dUQj89NpRnIfcyn3jfefByuu15kfA9P
fje1Sm4Q9e/i0TOPufDPdZW8JqpUm0zJV9OCT51gNwgNhhzoDMc75P/aPiq0G7Z4b19DV8SDTtuf
T3QeBmKhEkvyR21x1xOAvQF8UuPMPITMiq8yMt686CuS0vQyTmcnSqN7xqnuoSQ1lRBKegSh3p5O
zpjUZ2fqz5OY6tnQ9Qk8oXu0JbTvdAhWZe/dWZKu2WSX3YEEso1ndNYGle9XP2iDa1V3H7Rnq/bC
NR6rfo6BoGHuDYqwQG4V4zt5B6b0Gk7ECXsjRHe3YIzkfxlGZOFSfidmSzu0MR1vnUbYqqtvNU1a
cKWNQG5lQ0m2mG9UY7jCLrbWAGNndvNZD9AY1lH1nOUcIauEyGChS/p0Jc9CWeCfI7l3lw9zEBqO
AifSjqNv32QZuGfq++rBsQZ6rmQBQR4p2i3wETx1hSHu29h2znrT30XzV5AxxT0JqPq5sSkJOev2
9aceyI9L3QvbPlCc1dneTSDx7FMt8l432Oh5Zew8fx/5RvnS6Vq46ZuUuV7SNWtMyQbU96pnz+0Y
6VXBD6WxwRE2F/tR+0KL+thoKIlh8wBP6kzrtYb0ug2cQduNWaU9QFvc81qL0//i7rx2HAeyLftF
bNCbV3lvMyvNC5GW3geD5uvvoqpxe/qiMYMB5mlehJSSJWVJYvDEOXuvzcX26nRNuiHMxECYXYVP
smmaBTqkY2v/lCQpzcpY2hdtTJ2Lq3f1sQvc9eOhREXk7ehAVSGYGfOeNX/hKvVSH6xob4579PsX
Jeu1S88bOavHUl9pWbRQQlPMgRVQkreswQZiuoNXBva9DFZKmiqbuJnCelApEoeYghoIsvaOazOd
277rbZKuLhYKAqMlRop27vPj2glCNHYLhR3j0SxCdeoCvcdDmqxL/6XxtWpptz56GGXgy6r+sUf9
g3w97RjXvCt5HTX7lEgD8PtOsTXKJjq1qlA3RWk+c52WO0frFqmwxwMe1Q5v6sjHRe/zM6jsmGu1
v8iyRt/0hfGSuPq4r1auKfTd4yadXP5oDhfI++qV1eCT1KKqOTpOZ6/xq7+qdsekKskwvjH3mn6O
kf8us6EmfBtp58Frq2ZmjqNY2pTJe7sqyDYbPGUhMK56qd7vO8SbAbRJ6kZgHqLie5R0Nl8Te+vV
Leu/HTuzIgmaozG9tJQ5cSw0nwJf2HRtq60eZMrWPJgSmTPUxJIxV2pvJT04T7ruPTtH45S0ZKjm
3DOToyqKamn0kb6J0luuqItktNcYs6SSPSv4WvI4uhpZqy88u9oCWLhp51C39xCk6BYwGWcPl18H
3KKyhj/jB+Fr1eK7rOKMDHu4UQsIYCax04lHnQkCikys5MnxFIU81fch9uHHW+5c7/R42e5Bx6mL
MAX7ObbJ2U0stAMBnX9dhHMgGN1K0lBeqKNxqkzUI6adseUbk24vslwBlcFqNGRhOI0Vo2VJDZ3b
U5We6Tc7K9882u30oBjdeE287HXjbMdYwX2jOrhe7KyHFlUg2IVlpJIXndI9tEMTa2qqrQTm4Hmu
uMhKBH+d5bsU4niiZl7Xo8HplW+/Gt88xHs2CiKgjJOIFKEqscXDynNLLtAyjCCK0fmTpvHeGmGw
Y+px91R5IQan3QDIPDgZjk38a/4ac+lH3IfDDEbNJ7uk5sz+ddkPurMMbDSSleV+0mh7NtWSzlFS
UCAhumI4qS9Uhut3tU8voQOPuWpWZDE5f6KK74G80Yz0kQ74T0QPK6T94vkWpnh3ehtCvyG+zUQc
7Fh8qamtzlrGho7S1nMmvy+9672rwr9hK5PzQFFXtYgJADQXTkvyEpdDrj6k1btJl8+LtETVqiXM
Cet52XCZUIh4YnDGLF8k8cqaYsZzgV+QH/DkM4ZXKXSp6C8QjsRc0aPtiIvCxPWL6JdEqZZdMcw/
uRU2UUI0/Zrmxay7j4ZGyrzwhlsR1+zxdG2VetY8Bk0iwmJDgvObwCG2ABryXETRExK+W1qE1yJP
XrMSZzDb3J/ESL8d6mLbvhpKHs+M0VOeC6fcA/NjvObYtFPURdvrsygBJhCpOQ07143B7ewM/pww
oAMxeq9mnr5BjqTHYibnCM3z2Il4r3mkPAxZsRAilPMiUz5VLdYXke0c4i55H1BjIVphDMP75uXR
m5IlL6GV3jyKOIQcA1bsyIPlgw2LCOqCHDOPIEugzjsFVBybBmqo2u2QAZfDtzssojGZ4fC9FL53
zxz5TYLyN873am4K1vEgQydJwthsQORIScPyF4zXSh+6G/Jgc6Nak8tnxEkyzx0DGXk3iC1Chu7G
vke7hKVKhqbLbwNTDda9oGzonay7PQ4JY/0LLafErcNDftEmp4qMkMezPx5CNC+XGljf5fh4iUj1
D5mhmAR28w+8IuNCq2nvf1/Byrt0UbRQkv7eb0O4MQD0Ln+f3UuMbZXSg/7X0+f9VEkrSbd5PEYG
YnBr3EUchfa2H3okSAYndqrRPGjbi04bqe+b78oAVGkZ/caVLEQ9BTsL8VfLeZf59bpwy28C3fKa
3oqb/HhjOdMCTIAuVnhV8/Zmnm8HlCuie9Ud9RMR5LqKEd0gV38bo+Cad+RlJSWbP5tP3ffprdVK
/FIJ5VAZdHBTDbd8GNHMSsYB/Ww3d+viN1Gqlyy0lIUCPWwuR/LqQuQ3pJlsSqcJZ8y838FdkNuF
6KrzIBY4drJ3Ty59yMEdoxNYxYvTW/0p1z1IDFStmq4dtV6EIPhufqz3s0GCi2TEy3vxpzlVKlfv
fnS+zexiK4XH1om4eSDaf2K/QOto+nt0NZpNr8J3EioxiXYAoipu89pkNmwwSmw1uu6w9ulFBRtb
6d/HuG7X0d0YUKQoGANFCpW/q7Hso8CuFpnGMLnZV0Sokfiyi0b5UjmJju/WvlgMcheDxCeaq+Vs
Yp+FBapNG/olrfu0hieugoQJ5n5co7wEsYg6IgzBm3jFlDyrjoc0Es5CpJ/AXLxZkLBTEqHHQN43
oR7EnDqu3DLyyNatlQczaxIiqiivDYrEmZ7rP2qGGqBG/jav2+xeJWnIPBYw5Yi9CvlGoM5sFe6K
ER2p8Ted6V26qMg2RV2sEz4IBg7iLWw4R+GDHMciuDRmZ87qDNWNq+m7nJDxPHfJECdRNWpK1lpD
0BLNwM07Uboj2Gi4WkaytSpGsQFlTSLaD58NQdnghaAvyIRBay/WSD5qGhdU9Z2+TMwID5g64hpR
8FiAppsua2yzZPGJGC4GW+LEy9JBaDW4yrqsAPqMhuB9DJR3KYPPWKmUZSjiyRPEdlwlOa8sID6a
HjseoKM3LkJLRWlddEQRbErD8ndBQvMn9q4qRmkWMT5tFOe7oIAd29VVsiSTgAu7e08FeRbSofjD
HTNnZiap4fWbIsE58Z0sZ+Szr61WXecqsQIi7Z9sG9Zs5RuSij9MGNTEFfvHet5ji5DWtVeKV7/E
ZyEOlL0q8Za2Mye18pmYRnVBC09W2ZeqyHEZRNqajNdzCUx1nirKoqmJxCujeC59Gg7YILt54LvX
Lk7CFQ3WBaYV1IrjE1mSzMBtypTWA4CUU1hmdPTBhJZQ8sJgFUU6Gp4UgaBF4G2krD1AlYY6qrAv
xNvIm1wlXFWSNmTo1PPN5ZqBbxvTY9zrKkULLa+0N0lo7kFmZilnVBycx66vrjLs33xZ57O2EsfO
y7QVc0B0K93oUKWPyywSLo0nxnfjpN4IHbpsxmBusebsS1Vh5SgTa57DAP4sW9D4r6NvACdqvV/P
OzTVUIFs4nATbPasBp0bjh6NvT74Np1FXVpbutSI/ywCnVX0CTNIrX8UrP18FsrWCx0S+uruFCuQ
mLTKpHGXoolIEfyqhsUlUgWGh26d8YmCAQ5lSRwnl2hIP1wQMXPcRTr8GpQGjsJ2vJjF5jymrt+Y
hlEvMhVOShGlr1XFjBjzIDKC/Irem60z0Dr2uOTC1O0GW82vboy0fDJ2DXVHdwJZheYuMnCuSRX9
0QzlB6eWbgXwV9XqRyAiSK5mEPs3NaM3WGTqFTzBhxY76D6culv4DvGYbWf5c6nXmxI/PntPZ+4q
KaeEKrJDbtLMTkKwrrVjQVSF/R0Gymff7AeLUa2Vie6NqAUVqvNIFeoqyo4577JLxvjdSZsfrGnY
oWOPJTGt9wEsvJMVeKdeNfPd457kNbcYdKljqRn9SIfsN+rxLO/XLLEIOumZLCMl+YlbeXJbIbZd
i6DHH4mzzczsqSiAogdqka87SsXByrZ60XlbPXXBsLQqJVtaLJ2aSQzdzmDTTusjkFYyqaI7XKST
SNVtMVrarAIgyXDLutmG/MCRanKx7a+CdEuozBcnQLyme7m3qpM/GdJbtmSahuWLdlSDn5aNFlcj
zU83MRvHGWcYXaQopK2cdfs0YAJSFwiKe7255SlWr5jLwED+VmSgtQdfecEvNi7rYJ1nbA1paICV
Tnhei73+LAvHN99FKVuVHx2FSt6XDOkg1i5KxX9TkP1o0/BZGVZZ8RszOexY5eaqHbwYoUIbr6J/
2N1rRgh97NEQwPy2SozhiSJ52RI4tCTNu1nYUtc2ClDuScNeLguhMLLO0n5v4ueeGe3Chb11dwPb
vwtjumwA6cajJfx7MDjjejIyL5zpLrK75DIhllW6l7OmYjDVT1+hXE3l3mjdlHGjbh8gbr5oRtDc
HzdAPb4ronIP+qjW97jtjU0Y8Z4+fqk7TXOv02DBCNi+PI4IG0WCpckZIU7PESi1vJggtB73xukh
22dAiRdM2TweSyPw0RwfzB7P9nhMWB27Cpkc//6r3iNK3kJ1+7j7uNG150BV09s/D8C7FbbuNGC1
swWQ5GIfqPaHoFHy5CGPQJVRu2vwc86TElSv+lBnX9MBRddUTxoI/02AgOD/fIBmZv/LM3iZ9yGn
l9AVN/uPL4GCxyRj9D8dQNDt37/h8Uf+h2f49wP+9Ue2+dAtRR9Xc5aX8hza/UvRuxWbq7A9pOiS
kI7q9R+3ke4Wr4PGoIDf8tkgWbDNZCnHsv4jy0nW6sb+6vFb1wuyBSdyuM07i2KVdA1Gfek2NGtg
T217MmVEfL3t0h2xh+a30PKVzu5ZcYT+U4Q81YgSfIZgza5tJnS0mmbxmNB0oSm6CYas/da6+Jkg
1OojMSzmeeT/vto5eqUAr/9za1kW81E3vJfIc4DbKeqlgrO9UoZCnHqLr6YtMZ0ZqlNiTZTyWYRa
sJctbYhUceSzhur0kGNMg9jNbz0U00cuidhbp7t0ZctTZZhvXh3JZ7Dj8mzV6vVxT3Vi49JH0b7I
SIYZa1Vs08IE8eaI/pQ4DH7QTuAMNO0UVsL04OOmxDWbZe2bxubgD0tqCIfMckpvm9nosKukrt7s
fhpqdEV9ocdsXpjtfz8e5z+rLPDdjeB4OUx/IdElfFOpC7eiqgEOpF759x9rpOBe+oIitM2ceNGH
CySU3o3/dbdsVa07laLPNq7v017wJuFcrj8ncgBCC8Kq7BfKKBAeA07j5aLXLB3TOzEM9SJ2UGtN
2xBScUGeRSSLSBbHweqyPflUuhrN3T6UT3mRrHQLIEQJ0xE+IAaEjKcO0PR6arIh3mq49Q5K2dha
6HZV8s4heUIBl3M2Fi+BblA1+F26tPGKag6TK98NjHVQl29j4P+1MPy/pmL//0d8woXzvyM+EWBe
lNHPvwGf+Cf/BD45/5g8KgjxLYJSsBVhV/kbQWvo/8DY5erAdTzSm6wJePBPYLZm/oNhvzpFXBB0
pJGE9d/AJ+MfJhlygBAIosCQQMTL/w3wycJ98j8sRyabxGl2BDJJtenk/E8rXY0ZwEQoSq2bonBz
n6s6vFgRLaMajMFsiMpolQZo4mQltpYdn0y37i+VrF+TtpJMhDo0tz3jw8JyTihQ4nmUB8+W9W30
evKlCXdjh4XyW0GyTrSQPUpo/rZccZGw7tCkodnovWe1EzQSbeZxSpKE1yA12O3pgqmnNmES0157
GiUJqEQGMLAfE+0p6ivlCLbk5XFPlIY8kUaxDeD0eC3Z860b1zOAggxP0Us5/jPWkXaeyTZcjWIY
T2yb37BHEF82MjusLW2fd+4PlF73WXZFelR06l1zusskUB7IhWjwnVtvj3/stQk9jKJR/x5RJ7Tw
gKL7K63K9xWGmAqdFJ7xbaanzq7X2fCxelNpdbl3wXJxVVNYztR0kLazRWco/VFNtaWv6eJcyNY5
Wl6GTEbXbn1RaTcnyl9k5P/mFSZLtwi6u2qW/Upp6FaKOl0gwQJ/0WbZThbiV+d5lx0R4fOsqe9p
LuxyLoLoFx6mwjjDae921Qpm0TmNKsXoz4TMbOrp8Sz/qaI6uP09yCNuHKkIJHIIqY5fdicv0VcW
+jP6lt7Zr21vxvbMmIwHP8aoUccGnom6n5cvLWUep6OxTrvYPUXQqGXtv3sI6mYRW6Fz6rKHFRpl
mx3hH9CUeEY3T10aLh1Eo9vAMO53hCtEa2lMlyzr2EncUY3DBQfEBztLKZa6kt0KN402TM0QtJfK
F27qcNepwzbuNvlYTFmlpywdon1ida/1ODZMyXN1ocQ9pAVUuDnGhjlMWIMZkMSWon45QSJoEoR3
vwIIKGns9WO080b3zDY5RdrGHJZxQmYG723hHNMEpVT+4wYOwIn4j+k06b72Jn2HDguq172DTrdi
NY7mOfMrZc0F85iTWrFJpH7to5bdqB3dLJxf4EsAh6fKR5xQb5da/h0MIRMh2BR5z2ZmuJgKXQmZ
Lzkp+yRLjkkIWtQXlyQS/RzQH8MVr9KQnocvmSlfOdM1pjXD0qCDGymotOxQtKvGqgHWolQHf0oP
sbOLme8wYdRTmrAE97qIubI5FL+lcNARjl3MOLZTfnXmMRW6Xn/Uz7GdX/LRU3dF82sjrWERaJ4K
O31GKXeHxrszyWVw1KpaZplKjjzFCU4+dMHORZfyXo3ZwnMh6aJWZiz92BzeEQkcMGf8shcCi2/X
uzge1kamKGx4xC7I+PQdQ7nXzZku3a53pyqsrHZJj3mpqkqssIa7taLkqXDZldYeIiLy5leQKRiX
NO9JVrwhg0D+7Oru0/QvmbDv7RzkrpZvYob+NhuqDmy/rv8ETGwJeJwNsBSF4vxJSkYBX47lbjTr
qxSOO1d9CP3sePkSoNWpWGeWrvTuHtoWor+QyIyLRjEYTLhpPi8BVNHwUZ+xRb4KtoP0PBhoBeim
q9idpzS6ZmNG4kyrU6012nsg0cYXNdja2hJIKlG4aKV6RrdwgQO9RVcQrXIr0+B9wAxy5FI31AN9
UBX9A/rkGGGrE2EH5jT1lsCFASbFuNDU4MhAlaSTCN2EAwZfG5NzLYNb2wHG8brLkDpH6t5vxDxo
QKCyScmIloFc7f5Uo3knC2c/JGKv5RUzXe8zUI+2aNcBBKUgpfmBzgCpT+d+ZVV0q/PoWTjDXVfQ
bvT+l8xAvkI7yvD8Tt893MG8soBQHFn9pQvrdRp8Nv34aQfeRSJkZVDgfcIrlTPhM9PrF0WZ/uoZ
prNGNmvfGNYj4+0VZpZVbgd75CfH0gnBI5Vb1cVdZ8pdXTj2Og/MEa2P/R5av+VoPcWm296HvoOo
ty0ypADA79h9Njmzp5AdKBCmVVMF/lkvp8PufNWW6Lzp6OAQQGYEoltx9RrBxigY+gzvJZFEnPBl
/+N2z32nsPHm/PP6dIml6D1vWmwshRIvY4B3C2mJZZgVSEroUPkOerEUBP0Dqh4DTt+YcsTiKWhu
dkyMAcr4YiFsI9+nZl3uSoSDiJT2LT4PaCyYrsM23+RlyJNDmKDbixEuTg1m7HbSH5yeVdknq3iB
ltCuVGttx/5rOUJyKrpqSeHJnzbGPidwvGToNm4wkjCTzjOMxrG7a7SmWvjMwWcgW15j12NkyzUK
jUnLBpt3TIroJShLpilhpN9EVwGm7hvaFhVBUaF7K8MbLVts+D42Nir/OXJiroVA1tFFRnfmUae2
+KrcAn1hf2IwWiEFgUDOuVaixFTLnZKZ8VIklc5bsfR9YiUIMmi2dHS2CKFASNuI73BJQdxnHLVs
BeqfuCGvutOoz/20yNkdCYRNZeyf8iI/lX4dLfU4I9OndJNl00U1f5mM51pLzppXU3QEVqhtTSoJ
J8q+vawT+9LPFiUBk5sq6rOZ0L1n+LBw/YkXN8iCnQwQ5by62Y1COlRr1/swSdeJn7PO1UtrNF4T
NwSPOB3vgy0HRjDyUrE+w1bUsvbWa7RJrV+MvxHM7zgbjZ3rk4CA/a9A0YkGQRGuvbF8pybVAmSY
6aivvdlkW9VUt0lT4V6lofZSTgxeWg7OtrboueejMqUPjN+un4anlIb/s5+3LzpD6lPJOP6AvaKZ
6dJ5MlzTPplgaJ+LisuCC8ML4Qx3Xb+7ZqVz8mz6150dfWlW5V7tIXGwZYzlxtQLWMWothDFldex
dTN6hixtw1BN7e7sxEmjXNJGUy6hFfzY7DR3rCnJhVfHxOOcM2UI1qIjVQicGVS2x4M2LrpZb0lz
3aMbO5fm0jB1/6SbdXvG4nCAF8kZQSQ3/SdkGedOt1YWEQiHxz2zYB3ok+Hg9dWpLAt7WZEBlsYZ
+yM3dYK9Pd08fnrclPkQcHyCQ9yRMepbhSZXpIf7NlS4iQUekemu1bicuYOpXetsVFZ/D5l++zju
X3eB9EubueG//7vH7+vpef515N9n/Nf9x0+acAzmeLCo/vUUj5/+/jlpwpeBgjNoVfeM1ArKnevH
V2Rf3mIMcnETBLUsGk0z7qLWzXmZ6fEzdWgxr6XT/Und3mZUbwevcmJH2mHcv0kP5EUe1/FHUYTv
ZaLrn7lUrlkaiG8UZPuiAxxF8N0qjXyHpJMmZW7YEsFVJgfpIJWYsXPuDIv85Z45amuamIFVtVh2
EBx+A9vYQuTwvyNPO0e6kn/R7H4JZKJ+RHr1G5Gh994mXJqjMe1eOwVFpaojJ5u+JvOQ/+oz1ew4
V5UufSJ1g0tjl9m3ciCAK7PS/upKt4LhoRSXvsQ9n8VRfM7hhqxsF/RY3lcdMubUOVSAwTY2He+9
LEW2RbZgkQLBucWQwN6mg8EQM0n8jYmI6NA4oAOTfEzxcPjFOou84sS3o1uhWW3PbhPYaOVs9eIj
4ptcxN7Vt1hwVN3P7l3L3CPEz/7UGugFqU6V5y6wp/FO2b506YjuQPjeaxQbTMzwt74HyfgVkXjw
yRX7KfV6g2rDPDp83X9UK994pZkykaLtaSODjWa6+IQ/QtgNTfrH228rLxW0bJSu+C1TkN8BagV7
7Tbm8JMm+ZGdpvtVjOmT6zX5p/C1z1zz1XeKPjIUlCJ6w+bSz5pCDi96MSCP7Jv4D+JyRD9FZDwl
LlSgQDWqe0gIBVLhOLwlkMeXokXMmjcoPoPE6s+DSoU5VOSNEoqD4yPWIQFYxPRIIfEX642zcYY+
3Tu2MLdAZLKdF3f6bpQ+0E5P0/d9m7MziRzjwIV1WFuSigRKhrVyOqGcNJtQtHB008vYe+AHu1xc
lWIwwQg7+q2w/XRh4Wh94vTXSGwL22c4kSkpRr3zJ2SNmmnIHF5tk52h0UUuLSBSoJwkkR9uF3LB
ZnWL8xpxbmAB4852WmzL36bS8MChw521wwjoJaT7lpI68njfo2QrGdLTmHNccpi6METQma7UFiK2
p3g7RiT9dxuW1Pqly9AtfcOEn39YGhOyCTz2xlmE7gA6xasbFBZqY0v7E5IlOVcIdHo22pyVoOyc
uzWpCM2o7G9VhPFIa/OC8QYS1MYKg4tWaumqqiRLeJt6K8uM9SPfGH1tAAI8ZMLpkPVb/X7MQrFF
6DLstLyrdk5dqFtqzHJvRYxkVCjPh64jUYH5lTjGfRuvR19h3xfU9coQjn7umkBjWSfMGplTQLNq
zG6RGYhF4FH6Kwb0CNTZ7hMkM4Kogqr6Q8wj6dClZb6ogSmZuOTlW9hTEI8oq99F3eDALORnnaV3
P23j76wWByor+yduaJ5bNgJAKVHYuAn5UiK6JUBB4hl0z9EaYqZOKGtDhdS9kU1cGJn+79RxcPoh
+9FDlYmL330ljvIcMNz56DUYSl1NYE0RgRPOKJ3vxOWt7I58Rtyz8Q0xmr4aFeJU2kJ6m66jaZdK
L7oU5iJqaZKTQ4d6qFoboDyu+ti5Vy5yFEs0a5aPu1KtkJHVzWeDAAhFJHAS3UdNnah0Rny9QQsQ
gxBgKGhf0f6KI07knZOYb4A8v3pBV5/sPtwGMcS0MlUOfmaMB1fZWlLVz9izMHlLSBwCBce1cPK1
5jshZ3z/apk0/ZlcM8mo2KFayREBjXVukk9iGsOrYJa7jR0N8FpVRddwoI04AGfB5dtQWpnV0nEB
bumIqi+J/8NulLa2Wp1QHVnXELgZNFLJAI6dFoukOMBA3QeMjNdd6P/4lsIURs2vDPeZnGTRWSmC
4jqEqEk9WierhuLLVoHa86e7HhdkpWdc2OUZ6GQz+bG8atNHNdEufX3y7TQ/kKemXB43To2eKOr0
biPcdkDRGv+pNNguuPnEImV/SsVgLhQtiTZRLqjBNK28IWXCiVJ9RPbYbBE3YQRHuHboZYRwwDax
YBfaNZhu3LpjmqYapwED9jbx6y8lK0gJyrxjPHYsPnZ/7KV9doh5O1hIe68W8UawSPxT2OnqSW38
eSDrblUKTNwum+1ZpMF7Lel8wJQiDRah5anKuuqaOGAQ0ejxKSwjzjpSOZLqavkdeBeLD+BxF+Na
ea4oR51RpssuRkn9ODYs0MPmQ9ttqLM2jOmbtdt2LPOO2lwrF/tbD4hk1csSCGKBasNBYXxVAgVs
TIWr1DE0e06tfG3dzkY+M70lNbXoTjX770GHK2E61aLukhpn63QSCLVbV6WdzBujTOZdXPVrtJvJ
VTWiGkYtuAMtTdMr6cQz+HvuUdMDBPtkQc7kpk/V8Jojfa1tAllHs+Kj1+/orJDYi9FEbuCa18eN
3fApxgKyYl0uNRkaFyHL/KoZcGY7hQ7G4y5ie2xHvfHseHG5HKd3zGrtc48T/uBSbaxUP6Fo6NJD
DttnRjQvSXWkaMw5Ir6GhhFf87onZ7bs39GdJ0vrv09f3SZ5SLHxiumJs4YsIi+wuP1j53oLUCTD
Kp9WA8w/7hXe+pOvEAhUbziF/XVh9C8A4Y4NNmkGGy58ODcvynUW0M1KUnllEyCv6Ijcre4gnkrJ
hGnZomKXlMOu9ymqzWONlkfAGbjEhDgh+CvtU5HLTSrtD/AE9WuILa3oJwFjkZyK0A7QN12x65Ff
A4kmysiBDwxhH1JWppljd0fLIn/X5oq1bXp6WZKy5rWhg0b8lT/+CUtnyuzLaGYaY3hQXEUDVOKE
T23C9BtZrAj7VyWLypNokXs0eYQ2jhkeXgQvfDYyb9eZDrjUynHvvDHZwrfy8dIP5L/KYG/FzYp6
hXZJUn90egT0BYMOb7shdyKo/UUlyQ5saTDZF7dojbufQDgNYdxvQsliNOjy4LvKnUsqEJ1Bdtve
0oNd2JpvDgqtuC7HM6aHbMFFLtJN5UXL9ItuoLjrMXDtFHmp2j6540PSoBbgbGaHQC2px7sxqbgY
iGFRpQBSwtbfNp4KkJ622Sn0oUrwHk9fDzYzWhguIMrBhEw0HQoDw5Uo/sg7THJDq/wmIAzXBvKH
MtXodWMqW4ajSkhtU+oL4eHOG1LqY8BXDbaz3Dza083jp1yN2M0l7LDbIPJmg+vVy8LSmLrm4UeZ
4TYqWa+OoZat4Z/Hm6xNtD/CQYfiptmwj/sixgxRMZK2pA76wkRvW3qErVS0RT0NE2bmfjeV6dA7
MLHvas+InDfmFLJETfuT9BSItiHYjoe9XOtdtxjT5G6oOBY0DIx+ad2iIPntiYEGTVPN1J6/7fFw
OIzxRhnxA8jAN2/KdHxphC+MFrO1l/HeEWlDdkro5CzTV8CoYt67Ok28Mdv1FJyuechi6B12LoJT
QKpZn2D1baJbEImJVFcpL1FvsNmIAKj3ebWp+/w9GY3vRHNqIN1tCTw8r/atwBQ8SqM8sUihOI88
f5t0BmI+BLO3x40AJ1MXeowFIEZFPPkbFJqbUEfNdpX5BbZXAh83SqTrUAOrdVnik6nN6D2ENT5X
6lKc7bSkZTQJY4cRoIP0z0FVbwcihNayQfRmgpYtsNYuBvuk+w3r94DhET3RyeCLeG0n4+BIPBOX
1RoVH4Iqe9iAuonsVF3XXr9w+Rpu6yjVFgMWldlI8uAlpoM3gx1BQLEaeYvAT61N6nxldRI8dSqV
alf7JG20FX0ZNi2GA2l5IOlmXXcjdupSEq3ToBMmIZRBTU0fCS5AgOhGqeZ2b5B4Ta9RoABu2e3I
yodSxHox6yJL7FmjlKUmzPYs0/CzTfU939X8LYn9iTGY/xqxr+ywyogjW08xDyKLoQTNQvYWvP2+
cSSenixLxdo8ssoIDVIxBs1Ran6HvvUhBuNPPJVBDfoI2VrGsaw4nSz2qYpFYlnW4G8iK4oeC67m
gY92GWQl+zxZzzw184+gibD1Zg1KE0RdNDfjBYKwaOViTBzdcY59IVjEurmxXBI8mzjY+nFwibJP
EorCteY2HSA0Rk4tmewzKfJ3Q6Z/xDiVUBUEWB1FN5I6daZ6SANR/S4ZKhMGp1PrM1tHSo5DnBWO
nikh3IhhMWRfepqvRnPwRi09V6bnnkNFvmPoRgvpR1c+q4UbZP4X8F1IUcJw2TKE/TxJLSLZS5ca
cYvjx5hVJcVwD/F0U43FKq6JIDLr4iXxVYWudNis2Ewq9Id90hXKgjl4Ei/cQuUjY2LEqveV48ac
R1OXTQvCtVmgPf8vws5juXEl2LZfhAh4MyXojUh5M0F0Sy14VwAK5uvfKp6IewdvcCeKlsSWSBGo
ysrce+2xdVMmWBIISM/oLpl7covUfMEG/FVmS78T07y10P9RMX5Kra4xgRBU6aaKN90EYRq5Pg2x
frdILIwu7fQQazfhre2BrahdNWI79PhyJrc5Aw/oNuhqwF0R42Uw4Zvs8tr2Th5KT+t2OHEYGwSL
g5coQUUInzNJsh+Ym1lYWs2uYYkY61ZHRe81m6E+YxJYV/HIsqgh/G1oAYelEbzO28HwUb6UyBjH
oHodZKkovkCrccSFnDyhCxTTxczbaBsTfNV3vxwv/KPofkswrg+6txjXNqihPMXxUzCW/j5NkGfY
8tyQ96fnLXwzb1jbavouxrdpJGtVDAkmcx+7HNEN9M0uovA/AicFt4PXJSGb8eh5s3GCGYEdFJda
6I5zfaonxkmSGCZnYtVC2+1NpzQrE3Z9c9WRyH4MjCg/NNjTZwBTYNF0zkumPeCcGYejw6K+6I08
akvnnQmEXAN4cE9+25kIiuaKSeT0wDvNbowu7zqrD2U/HZxmxJ/ez9fcTZsN1S6O2bip4NSVnx4d
UC6clOFS5J9trQFQYVQ3cst8XGkx1tsKb2TaH4CEs8HHBTCAAUOxVWN2cnUpHsGFk4xjaztMI29m
pzE1ZIfPqyZaz5A4uWPirRM0zQ27z7aYQawNtI5D4hx7O7g0rvaoWcArK+fb0rPlxYvKC5oTh/Cg
2d3WrpzOItH3XKwI0JAg75p54Xow9Alhdh2dSnPHkmtuq7lx14BSHtDc76wFJZsqduwBJ3RuklSe
iYjeXho8m0vGtLlomd01n6Nnt0ey+bx9aXnFFnsN1qkJi1aC+/IUxKZGJ9HfT+X8TOblcMsL95+7
0L3JYLwuefZkV+OvY5Y8LDG9sKKXsSHSbFqZTO9WbgDmp45w7C3eFZ/GbyPdd+rR7JPu8acDRJMp
EOSBTNjLoe/kRP1acmgd3OrYJFxJiwcZmqMOCcmiytmrumCX+f74pLXI3tyqVbmASnNpVBzKWazY
WEBsVAcSucdDm8V/KkFwNGdaej3o5CRFAJeSd5FekT4UuqIqMutbM3ipj67ZrD3QZ3o37nKtJmOn
N5JtC54w5HbP1rMSxJhKGsPEG4VNiVxmUMIZQ0loIFsmn9Y7J/z2M1AiG6nkNkJ9mqDAsZUUJ1Gi
nPt/vn+9UpIdV4l3yIxJPvMvIPjBG4I/HPXBGYnp9HD/UNbogqI+mx50JQkqlDjof7+hK+lQo0RE
M2oiQ8mK6OXLV9BEj52SHN0/o+77xJ7ePMi7MElJlCIlVrp/WisBExdJci6VqIm2Jg3nu9BJPdhW
4idPyaBmJYiKF6RRQomkqrtcSgmnAiWh4gWD4lKyKk8JrCwltSqU6AqsT/vHRIeVKEGWQJmV3zVa
Bmot767byupDc1dy4evexD7iLovVnXHvVlOyLw/9l3NXgsnhIb1rw3xUYrmaPYNS8BlLIiELlJis
UaIz5BMk2jRIzUYlOsuU/MxSQrT7d3UlTguUTM1RgjU8GCSIKBHb/bspurZKCdyw5rakHSJ6S+jd
7Eyl1huU6i5BwDfcVXRJ+6EpbR9jOn9nKTHe//kAR8nyVAaOddcC/v8/AdxI+xKh8PufB5g24r//
fQ4sZv89h/95wP05/J8PuD9J2EDV/z7JXgkWOyVdTJWIUZ+QM5pKKpnoSBwt4/X+yf2D5yCD1JUg
8v6po0SSA2rJ+2fAZmHNKSllqUSV96+hldb2npJc6uon/ve/0GMmSph5/8xQYs1UyTZ5bwTyC6Sc
HZrO+0+7PwKVah0ycrb290cIJQf10YXev3n/sKAZrZR4lIWuWAnpD6feBb2FBoQmkJKb5uhOYRnl
OD6RovpKlJooeSpG7ujZUpLVQYlXqZGj50AJWu1h7SiBaxv7IyhIrw8tAlY3CxozehiDsa/BLKvo
K7Eh3pNJ2fjiaZa2NTL6jlrevrRB/2ygsTUT7E4yehtLWE+S7upg/8tLZ97iJCfn57GX/qcxjTXH
DfTeccbwzy7/aOh6K/S9feyRMNfFOL+4E5E9N0MoHWr+AJ2zNtxmD88vqKlXGeGvURLiGS1xp0TF
ZYy8uFFC4wrFsaOkx7kSIS9KjuwrYXKPknhWUuVBiZYVORjR8pul5Mx+jNCiR+E8oHQWKJ7JM7Y4
Fss/LVpoBjWIopU8ekAnnbLL5OimJ74o70aTAUm1r8TVPirrbkBubSnhtaUk2AtabDw4q0SJsxsl
067Qa2sLwu1pQMKNQqY/cCcjqs//6UrmDXZOcMzfSSUA52SCyh61p6/E4Z5Y4Kw3o/HQ0/A+gpnA
zsxnXum3J3+mNvEYmFh98y/W8uxLWummiEztqPlrFaPmcPZTUvVJidbHjvdZ+5uoylCgbmBawyW0
VHSLULKcO5HA2YLvXtQmkhjBO6vrSLKUVD5RonlTyecndPSJEtQbKOsdJbFf8seh3lbo7imkUbIU
W2dMf/Ulf4uc+rNJN6WS63fjYVTyfXrS+MtR9FMckhEsXx3ckcg/GTvQQRTKBNAoO0BFU9xEuACh
dBbrajatPWca0nbYLBHGIhvplbkgUDYDfMN/cnwHvTIgkEClrQaQxcqa0JG5QEIs0Qa+CsSNCCSs
ApVoAGilAfW9XtzgQDMTnb7lvek501msLx1EQZNX7vCnN9eQsb+5beZVh3vCUTYKjHA2WlKsFRH7
F04LChSIkJ9F7q8Ymwx/FzWbLrwMxiYujVTZNXxl3OiVhQM1+7pSpg4Hd0elbB69MnzAATO2qOwu
mjKDjLhC9Ls9BJ8ITV7mtHXnwZ1i1oJlLUwsnftIGUxsnCaoDXCjDZhP8KVxCZXJ3ojHT6+meohw
qpQ4VkZlXYnjTUoY9cprPW3Tc2DcMDyJVnENZCBRvAxhxIwRhy2lzEuCO6bBJTPd7TK+y7SlBPmV
WAyZRIpPR6+J8sXWHNgjf/YWdOyy64IGcYeRfTcCpSoGHZKoX5G1gBpxsHk74IknrDxz+dFnufMI
F0ZHvYXwfj0q848rdfxCWIiRIU8vtbIIuXiFiiLZmf7c0PWii4Hz/wm3hVzpdRR6BoKwZtRVaG7l
PzfBA2bhfFNXMTdW6R8jZVUylGkJEOmjTf1gIaU5Whq2Nrxr/iqQxgZr8BN4RdbHqBErCChs2Lyo
tMcihU9P2wg/+DNI/6uymjhkRSNcMjVw/eCxcpXZCsAbJCu/+DtPDHe8Sst3RJ5jw2R60WVes28l
R7QJZ0lvchnhh4AEgLmrVTYvcsLQxNAzG9pTISZALm12yLp5fpQzJlezc9bSxm1LJyqCq5yXG2h7
nKeKNVOzY6fMZnlM3azjP2vxoaXKkFZa7WduwsepM4ggktPZhHtN4GJzcLN5uNoYvXPmVUY3rcJ3
IZT5rcMF1yk7nKGMcRYOOVtZ5ZLJLNk7zBU8Tmx0ylDX46wTYzysNN3aDcp0l+TY7xq1Pg7FX2xL
3nrAoUc+Fq0PZdqLe+x7OGqUma/E1dfi7qPBhlhMGf5SZf0r8QDWeAEhJ/FyOYZCyXBvFHDmLsM5
KOGVKSNhgLgBX2GqDIbT3WoIIXbl0cO0lQ0RTF4zDzsPd2IU7x1lVmSJxYGkDIxSWRldZWoclb1R
U0ZHU1kes/mc44DU+rTZjngiE2WObIucQK/kVvj2j+tEv/pZDux0OCpdNJjlMiu46pOz1MnaNI2L
wIRJRFSHCQxfJkiGG/2J9CGgzRs80LPBv6mcnPcYcB0LHhbPVnk92Vn8PUsE629xjQf8oJVyhhZY
RLtC/FrxFFYuW2qKibQ0cJMKKwBrgMG0w2iqKcdp4+I9LZQJdcSNqmNLLafxM3VLlngMqxbGVYpM
yGMHBzurga21Vf5WE6MrgR1kpef/AGb6YUIbpvmpsMVGZfM3Kr7nu1tW4pt1MdCCg8VuhKXWKsRG
Djf8nRn6IsTus3LfSsN2DhjUp9rUaJnj+KXtL/di8NIQbgbMXNcAyG8qGkoQe/JJQ7F1Y20L57tb
WMmfYU4ga/3vcz1fvhqNts79weZi0FH1/fN/P2oyzXojTCE39+/ef93couOI85yxJT99skZ5Yujw
Paqncv9SMIJKpV0Y7/77DYaO/G0qjdv9IV6DzhmVqA44ST3bzsOtD3Xa3t9/upUa86OJv1Q5qwEb
dPSQcVvHCEpmMCqhwIhdYchuouA5xaCNSWNFbNfQzD/Av/BvKyd3rHF7xpZ3DJhSr3rl966V89tT
HnAwMozv4tgJe696iqv8HeznZ+yKKpx012LSCUgn/8qwlhvKY95gNh+U63zBfo4iOgdLiSM9w5oe
0U699pjVHUzrzPA/UmVi94d15B6YgADoUS73TPndJcZ3pLG98sHryhHfeA1AEDzytnLLO9jmfWsL
RuLHQiddNbjqa738aGqUJ1n/1GC7D7DfDzMmegtD/gSiTAoAxzY0rSUwtg3W/QYLPyFsyC0x9fcd
thqDXhrVF5Z/qbz/naIAOIoHoAMGiK30EChSQAIyoCvGCZecHXDKGsJZcQXUPzxFGgh0xRxQ9IEW
DIHH8CABS0DqO3jQgL+b1YHdiCDn+IpiEHjMC7sUmdeyrdMaQXnjP9GM/zIBIPhIBLBiR5tuwrZJ
t/XbHsTZj8UPiQYMDCrxtUTKZ1/5dIdBLAyKtRDQfMbvOs6m++YWijCJ9XHJbt3i2c8Ez5rrbjA5
32MEqae03Q1AHRrgDppDmcj/8iD1NpskA8XYx/lfTQP30wXiT1qN0Q7dYUTrzjjnd4IEKAnTiZ+j
iqGrqIyvrHC46xR3IvIhUNSKRWEDpYAMiz1YcSoi2psa4IpGASwUyYJEOIvFFbqFo4RctSJeIAPp
QidhWOuBw0BDKLk6ZqZOkDLoU1BnZTgJgWh4ahhVOMZVlFW2Ud3RJEYJ6YHeIHgdGQYsjnYCbKfo
HPCu4WKPQ4HBBnYHzIHx5CieR8uEIexAJi5uI9fxbIxbS28StLQTUlrdDOWcXrmYsR9hKl5jn1Ps
kJQ1KCUsap2NX76ii+RgRgaQzsh6qxeb/HeU8OzLxdotMtrjgqiqUo/eM9EBidacdxeMCR0hnVlP
Umz6xDk5F6dvnpyuOZiKf4J66JFmJVyk/LUyd12DZpJMy/xOx52Ki94FxXkwuz/YE9qbNo7bwXKq
SxQDLfTy7hbJuXmigskcN735fFVzM3HDxKYI4EQviHorYcpfPacqnxF5FFz8/a6YgykcbBsiXtw+
ejSE9Ly4QvTiXuS3JN6w18b6n+/Cv5vHxVa7dP7is8oDPdMFoQir9tmssuUUL1gaOGgEbqqFXoy6
0Mq4/AxCRmRMgELl400IZv9ZkiqhI32O84a5fNltCo4mB1s85j3EoWmuHBqfwRuYq++syb6z2qxP
jo/1oxuNAuwNbowY38jNNmQQBi7oY5klQZgz1gXA6rcXdtRD3eUf9VJhCIi1benQikxn+Qg1EL2y
U7ww9gBS6Gt4CLWBTYTIoR04LRtDd2sDCLgYefGaiVnsU0Kbyu4SpX7w2FtV9Jj5U3USVvRH4wi3
ixvPWGsmQwxWQoZBqBxXXYakqXANa19H0/NQ+YDKIidkDbJUz3pe57kBVlDqbO9Fiyo3bhnExP61
xhCwqxE/cSSI6ocy/yMGYEjtCMa5cSLzZszOH6cvUkYf1bBvxvKLXKCwAwm87YtsohmfpVtPkIsT
jaV4yFkgask6I2xyjMaq6F7SomItY99xZ0ibEYVniOhs4Y1oXDiaEDQ7wD2aRuDP6LwxP6UxkOWf
iuR5/O8DXqOtMXSPHm2jkDCbeu0Ioa/LCQg6vwsHmi0OY6AISq0R78tZpqEbcBLNLOZt7swp1Knm
MKczjR55TsM2tleOgCM/TdBa6zTnGOa0bGz1U5Ay0EKgPdG0fNDTAiox6npOjqlkaOBPbB2WW78u
yhQu2TNWpjdwnHV9LqdMhwGTF0xo8kPfG/mmDYjF8BIeitbplzKYE4iDjm6U9H6T4HFxUj8k9LJQ
SmDq0iyHnzRdYCyWeB/rK3Lj6qk1kDibMYeb0QyOg2jry7j4HLYk4TizK2NmR6S9DC3ZLLqwBcrZ
4LKkGTRYovFCSy4nc7LckFAO1hAn3w1mvmCmyKAIewkcyH9W6Y7w8cR7WnrOBs/He59alyUej0Vg
MEJU5BwwJfChoukadN5rywpECK8WfEzYlTBmx4hAOkmSjkQa1CbBuz7pp7HV9XCIItBTRJkfp5Jy
jgMb121ag8QAhIAdik52rL/HtJdXbWRDfw3qLzW4eJwoWuCmYrsy8ubBj1Bfuc7kb2RloX4q5msn
g+6lda1T1HxKtCvvdcEMgDmyYLA5wpiCZIp006fAEJpYJwTobGYSY8MsCCSbf/0TSeVXtp1rvgTQ
M18sTYAisEvGqSLe2MR8bPNZTh/RCDs5Fcsbh1n3vAADZJZVdpb32uUVgNQA/Ec6prfUqrQQpipr
f81xnLNgRywqZxJyfLRpoO7NtY2fz5eoYFmBNpduhYgprvNYC1E7chIv3HHNOOmNlBzzWmUFQ1Cj
fDPGHk2R5/6Npx5iVcaJuaHjADMWj8dSf5B+Sctvai9Tws07+bqOxJzYzUwi/EFbaGuM+YI83hqB
JGiw9XTOlx4UCxw7u7Ebv2lR3KLcmMAnBgaq8yjbt333r8RmHjptG+0ShzGX6bhq1YiOY/yayWLa
dFbEq4rVRVwZM4c1L9mVVnSVlv7bjTluc2vpdq6f/xCFOYVJM793MXfQ0cfUwymzxfntDe9ePlvb
riSNw5wAdLDRT+u8AjJQL9kLIS8pdZlx1suMJpAd7fx00I5WLhLOmna3642CCffIwh8h9AmJqG/P
NqkLJQjitwrE3HboyGbqSk4wff87msnachxjU014c2Bjwla3g1d7a9NyfF8oLA/d4OFbKbOr2TZ7
oY0MqIHITRY9ca2ZkzdkiLQgI+cvD6TuR65VTrq2SiLbhrbqbHOPyXOH7k6M8DxT2ly+pbU7bYA4
QXRddGUdi64B9d/RK6GCeOVVpxcSGhObFr4xjAFRhAl21MsnnbFTMi36cSyKA1XGayKFThsrkau0
MsIoEH/daXkMetpFzsNctY9LQi6An+u4q4V4an3lbtS0U6ktzaV3GFJ5MG+dAbqqmdQRtSq3ZVLa
HlJ57cYb+q83eYtr4qTjhOZNO4CxwDVirchx2i2LJtfgen0Kyfq8gGAn8eE90Zz4MYK3XHMKySnJ
HIsLvexxEvOL1uDvm+1sIS5bDJijntBuxsDtXCwIBAv1QmSLT4sDfhzU5yx67Keh3BtltKwrWKNs
ob9lWX0PwhOvwp5+59F0L5YOUz7NTxYREx9BzexGK0BSCWnfsqR9nef6aZl8LxQUdsHU2PvcTsyN
v2Q9KNv+pTUDY+X1jvsiK+PZL6f/Tiulo+Ic87nbukWcvSeiePAJpULOetN4F1bdNCeXfDJ4ebiY
uWjTo9XWn4jPnVthJA+CtEoIZ0v/SREb5qV87AZnuRUW7SZmRO4mNrQaWm9iniOK+FU2jg9+k77Z
6KCvVmcvb2bprzo9AXOeB+az3qS/xeA7X7Vf/aLeSI8liJYtzYKTiPWHWA/cj9CdZzKEe0DjgdxZ
QCBPnOvWGIbKR91kXEXM14r8cqbgqi4drP5mxc2v7TYXUc6Up43fHiRjpsBGCEPmGgVpMn50Rnup
FyTQPaTWAxQsYkM6cgGzmgEOlHxEVvgefDKaC7zqvK2zs6tc2N0FgYiI6OJ0i1noOiFLQDA4Pel2
wQDpHnTQ9zo9oF7Ue73ukU64fkKlOKFsH41g5TTx0Uo1GeZC21ui1WiWB9kOeSzHRDP7SRdyxjLN
vwXqcCJ1gjvyfIJpkpXylMKZW0sdB2Y86cfAjJ4MKeZTr/dshcZFDrSrTcc7Fn6REcTjDVu9RZFR
isUAYjEztui04ZSB/o6JLt3XnwN/vh1vLefmTqbHbqzebW9Ed235a7kM7doK5i3qM/mQlqO2M1qD
XG1VGC9+Ge9AxugA/5DUklObblg+ADa3/NYyFg92bPTnOGJnz/sEDGo5Pi+OJc8OF/hT2aChdVyY
QnV5oUPUbdJkXNY2rhcoBUR990+dVRZnu4+aM6aG5uwFC3hFjRoJCBPREfcPMWwy6vLOq1Wfrd20
bYGtoy6q/76PBLPbLnPxHjVIJUcGgKGpGJGe0S8nK8OCNKUEOCcUA+jrPPvEedfbuYgdjrKlL2gj
NV/rPmhUs7L9dY2Jh5/iirU0y/gsuyUPy9hiKZmkILWCkxZIzyiAeNVygKEHShWNsPpka0WzAeYE
MEnWw0YI2mjcBM5xzlxzDcSHBtYwyCMKW3m8/xgr77v1LCZvBa6mZbbr7ZYZ+2DMPTIJ6YI74mhR
OnbAnZ11T+Q87dHnfwJs0kAOz2h8u1U9tBdnktXnvOBoay8U1OWpTZLPrLJe2Ggh3gaGYl875G6x
o4VNXh46+9tPzXk3N9VLVhpfeC53XQpnyEj1bytqbSLHeSPEifj1+mTU6dcUaQ8VkJ5SOkVoW21J
S5l3WJ/czQT5Lx7szWDNv1ytPVW3U4UEZLjlG8eX/dDyDL36O3Z5IUYfwE8fHnPefxybI8BerTpG
dUAfDruLnUbIfqL8PFr271xrUZgmKkPNqvY1xog8FY+VMxw0AyMiFXk4lMU39Afm8Em0QZfU0ZRL
MNvgcelrWEzIGHk7kif6BEB+g5r2Vflo8qQd8YQw4KWxXprUx10LM3oVpA6oKf8vhuLHqjbpX5T0
H4Oqx93XtuwZyM5nuaPq+Q7sAPkfaEA6SwVkJOUS9RYa1K3xHA0jINHIWM2afrXn6m/jpHilS9pG
hNrGMODpbMe3WoiHyUr7XSbIbPf0HpKOde1qlLsSuR1RMqtUYEZ0dYWnzGyDzPXusZDxEcusx/nH
f8jcx6EAj5139KwshxlKm3GT+wYumP4LrwUrkVn/EykqJRW65/L+qumRqfQfQ7Yd42nfYKPcaAiX
wBA2K7on9doSbyYpsNLLtyO67VXWuU9KWRSi+M93SG1PflTRQSDaodfJE2nt8Q3B6c4IzLeZYm9j
B1eCYNp9PqSvFXMF1GnXJE9funYgmjDLL2JuHvWBgV5tIWK0eGKVV3Cpm8NzTNDfqrWXeiVLmxQ3
/hRVkVgbBNEfGrWxj6Ais5Gh2KCTF3PXxtojvumt53UHECmvvhc4GyhyAE4j94ZsKT0mLYQgLc7X
ZUVjvqlfc3s+d5nWX+iLG7vJ+APp/UXT5b6uve/YptTKh3znOC3JT6X3XevZqODsBysy2zUsF8am
lr7Pi/FPkVHosQ5TgPkPcV6gexlW1A7o2blGwWchErZtFmctfSZ0+LzIYdOa0L3ilP48bwZF/cLE
i2lVXY2HtOOtYDWqg5JZxgR6lZfRjPJ5pgSiwmAhjCpy1sAyv0W45XLNssMZJZwY6PcvzvSUev2z
ixHaN4tXoVWXYnSeQJS7apeDdwbl2yoSjqAO1ddEGFzRcGOYNmr1QSpFqAlMLDikOtJvlo1t3fkf
o0MkDKDvIbRMEmUQ+zwj0T76hvvejjYq+wT/wXAadPbBoIu2Sa+9aTONGrfASN3qB3emgyzKW+ZC
0rR14su87pWhZYjO/q0g7R0GPpnhc5AbTAecGQ+N+GvQz9MmBOwBh1OmKegjrW+iOUGmtrKhqzgS
oIJoLWC0u+oSkZ9k5D40RbeNMAxrw8OQk6rFuRsusuaVjIyX54zwUbxczSYdmQeRkRZqBnrOYRgR
7fTYUoSCORvE1GCCp5xqdIxNHTM/7Z+JjL+bIsIjJoALCDH1CkHdqEUbXNQcwL3sQRJIGwVY+KIJ
kEWXbZMpfl2WIT0h2Q5zl7OrN3FQplleh43xWWY4kRwU3riL+xfHPw/WeBK6i21De5CS6jqFE5dn
DLk190EQJtQRFzX4HktabNwIXzEQGFHZ1yDv1cg2aee/9EDGa1621papgLEx7WKfzlp5IXdrF5je
O/v9YaQ1GzBlXukt77Dxiqn1k7zmgwXfJoyIliOinCUx6vbk6VkSnasNwHClad53Dxw8dKZHKHAJ
o/xq72ftbxAlP6Ze7ZwIul0QMwOKo3WzBC+tblwD4cAB6V4I2rmNmvY2CBTrKDTWBAMtH7PQaalR
13OrFD/s8CjkaWSZZwDke6vqD3AcnL0uNPx26C49/xIjDOMSveB6Zgwz49CJfOsSBc1hSLVLUWev
cVL8jezuhIL4bQj8IwErXDIuQTiY9gMmASET5y2YmJbRbIZdrBiORjodht5cmTZ2JdfAxx/j2ktr
7BL+pELE8PKPeFgVxsvkWk9BDiZu/mTlUHD5KyMqSzXqMtHhMCJqAinuY9/S0kijC0elr6DhOE5E
2VWf06d0RrIB9vmymHOYmPkXsIy/pSY+eogNjWt9gKPAWWWdhRQX/Iv0SIfiqmvI35zGhFbp07FE
IkQorAWrXn+VaJgqQoywrj10FVhRlRyaZftIyLMgDNpWQ5VE7itL2xO9dQvM7qvsv3C57ftEvDpt
/JSa7j/Sft/mIFHceJZmFvsnz0OAO1r09CN/fneYdCFRm+yI5ECex2TEP9pc/eaG9ua05GuBWzJm
LdvJiGCGaDNWGL/r59bhrO3bF7TvX37Rn/KCaYpDYixEATr2V2MAGkcgVsIbGicajZ/qaNopEyXT
5ngBsNaaQW8pXJJeMc136/bautOtXL7rOAP70RpvsGUJtyBakPD5c1/xUNVBkyJ9gel+y2HErC2b
JzXnZgnhHWN9UIfSLl9jGvDhLKIAzBQC2VHJILlC5zFhIBWtiz64qNs4zoyzF40nyOFbQOCUaNkP
XPzDPCjVbsvNEGfOmhb32qFK1xP7PUZlDylm23c0idhXLlZi0PQw8XLo0fLegwTBrwaXnBPWqtE/
M9mdMuOeR3ipaqdapXr65OreekEGEtVcp0sWP3nxmtArBoPJX/ri2QaL069ML6XGeFjkBA4Npfap
CxN0JDYn0HfQVANjP7ADQ07Bi9AEXb0e61syW4zo+qd5cd4QAf/IZDiCQ+OPqE2PE5fc1EEWNwEJ
xdUT69m49pwEo0zsfcbeuMORY4U0Lav1bGiPbjKBEbX/GcHwVY0VGhKIorgKaBXkA+ED1trWyQpk
4N1xWycJLhjg4Q/DUP4GxMG2AhIgJVuILPNMjk+YTqmNktv8KjzrT8dLo2Hb7BBIrrqZKEu2E6Lt
JKCvYbcgFmesIFd4mZiGSzCUU07tlYNQYJPDkLAQetISrlLj8VfhuJIYxTKv1rGGTmaBZbMDOk2E
umGHCG3o9+BjKQYu70I5f4K9N/ZoqGYUjLEBtnVZS9kV22Cp0PojePX++exCBCy6x6Zmseb0bG9f
cVRXF02Vo0H+U+cNQ8DCgedxm2nBZk4ZYoV4qEvwHkgO0y0tw7UWIxVkuTCRaQm23K1L8hbWfiRQ
I5pAGm7npZdfFiADVSsZHSTg2UAZJAZgwtwPg+P/kq4JB7NkeB+0jOWzGqEI+qKNY0XTWea5HjZu
vHOJMEUiEHyAc/cKf4U99afXmq8aMTEX7Z6YAQAOtvYxLwhd3In73zHepzR/QLvxE0NU35gmLtKK
G2XG6AmSvqEvO9OxtP6UkQcvmfjpRQAbsM0WpRjzqbBs9I0/+UBcf8bepkHpkAQwFWwDNz/vfheC
CZC5xMx2gvWI92PsDVrcFqZ5kDxtlsKNKLG76Zi/yhlYS4/zeT1p9cskmbabPhXESMBVNHOdQZM7
SdP/6osGGEawjhLSPxLj2QziX7qJTEqraxqUv7VIwN/FD5jssBbSSG8Rpe1me4nDuCEwlyt+LHXn
qOP81rt4OdYsJ+HQYYBz5mp8tE1zWXt2bRCJnedrIrnnTRMVjMJQmNijvmnSZu3LwD3ULdg3W6rk
3DY9OUWNa7sVV0ko+zRw9dEXAa2KG62TVw1m10oGy0ePdJTTUEHz0GcmNH9E9UhcRnbN9OAD6uhx
AYaLEJ9Ecav5zSLnSltPHCIOITTGtmOivxYDQ+z8zTe9p4QuKDvZchum+TSm9qavgj82tKghnk5x
SsVN0ObVaTEDmSnapzp+nYWpRmTnMjnPBCKv6R2dZxaGoptuydIA7h3XGOXeh1iumxpt8UhmVPor
jOxtgGu4KXJ6p6S2r5bgl216a6WsDK3VQMjLDA16WPaHmfpfoCNcmJp+Khm0N3L2mKY2B6bWlyHQ
GF8gM8z7aB8xyBe2v9F7YZwKMMGrqKF7i7KOlr/mim0dYd+vfDh+E1gDz9bWk4cbsjbLYCPwaq0d
EurNPKKxnU7+AbQ9Tm26S1aanQfX/ZfYdA19AwT/E5279rd28Dwv80WOJKr5ns5rJ1zQL70LpSoK
LC9Y9TZMi7L6MXQTdgb+Edpes9TZpRL6LbH5omVpdwRMXWwas4K34zP3iIlBWssEoE7ZPY9yZOrn
AGqwB+PZCKq1ZxwWl1AG5ogfJD2Azh+BSyxpgme5PaKkfCvaszTKbd7nsKSICNih7czXMmV9hxqy
qm11bHSjTRJgcReZfHYG/ctiABjSAwmaE6TCikwJys9+Pvr9H7fgdFcH0w31YrMraADSQCy2I7+O
Y2HPORqOkY/wjCM0AVpV8qbje4YEOaHZMklJdF4twarsc0IKM5Og5bz+iF1mEyOdNKajzrk33AMn
mYajtP00jt3C76bKJNvjOzBBigS599iE/GH8Q61a0qk4j8uyM2y6tRhw/liD+eLm1pUwcxItGu/R
m+jsuqBv4rKmqxkNW7Npt7WEPIrs5EBmaL9z7OqvleJeb/xvAz2fFWD8IuwPhvuMZrHD2L+vqhTi
mmZBhw30UDFN9JikDyBNOg4bd9yNngWFidku+SrQmImgj8FRG5kN8UAEpDozY0nFl4WlxG2XU08i
oeE5apmneJr0/t+ERHnxqh/RNwfXSNZ9WScPsnFunK4u2v+j7Mx6G2fSK/xXgrkOA+4LkMmFJGqX
bVnebwi32+ZaXIpr8dfnYU+QySBIkNwYX38tu2WJKlad95znBMO27rsg7OOGdsz5HEtjY4ysYQze
Dya1O1rkexA7PKyhb5GT3yc220frpUzdtzk15t0Qx+2u8TnC2b9mdzHPLaWpfc1Ju7st5e0l+u46
EvOHZxYHUzd8diBp+547bHOtoOiwSLlp6LdlvuMFxYaly/dYo6BcuHlEWJfHenF8UFNmPvlt7p6x
FS/DO8t9ayDvlxr3b52ZdzRrzkbEzXuRHtPRi0N+jbdiaOy7OqnuWtXTuz3ZDO3H3jq6Ft8L6DA5
ObH+kWGNB3lFZfk4UUqvV3Zw9nGGHLhIHxNKQhPJL9b1Znr1K/d34MNaKu1tI57LUntM4gWsKcEA
F5G3jMtXIEiOk9W9zn4N6qTR93ZsQ9PLa7LBQbKDGcC6OZnMfWvpnBovhYllL0aJQdw6k26xpK2t
jSPzvcweSt8Ep6thGY3o+oWnvqKZ8c5NJZ0GKYk7NgyjM407TUVGWIiY/iN8aTGwaqOMqw21vmYr
FTRdjsN1Zd1m3cXLW3rNuul8b9vr7qMbFI8yS05j0e3xVZRbO7N/YX9qN0mmIYWMLOPYzNBBNe9q
tYjl9nIJVfd+HbVE/8kHaVR22cIoQ5JDj4NrMiPGRQAJivpPM23Z+eUfBEkF98OUe5L9ZLYsPGZM
GZ/fDW/5/FgmEsOaQ/+rcwOUctVTHsDUMqICKAjZKV/SWnf3I4AqNwKU6k6/EMvFJpn0eze+iBZ5
YmBrULBJ9+iy3lrIjUabVWHQD5xRrcFedxLKexQzA59v0q2AiWRsDFn8hME9nTrauSux52XPnVF+
OY17COivBxIejCGFW0HB0Twv7xuRPHrs5E5J9BhR3L0363hvCnlvFe7LNOC0SCfDI4HHktRWe63j
ZzCoHjZNjLSo03c78CmWo72ZWo0FfG7Vkktjqg+VrfNluyFB+ZzGhrl2LKwOrgHjPH6PpjrayrL4
CIqRirIkXns1RzBdb46pDtkQNaZf70XMsZVWnQ0xTbGesNe2HZrNTCVZV+bWoc177AdMaUJpWwcq
51kuhXXNCMsSiIcRnDQj10duPXcgGFe5QWOynWV3uNrMoyH0NyzobpgyMVXrviMBKVNBhsgVb8KB
A489DeW4bDb0M0BntCLQEayMx0FzG5rv8A7hXRg3LFHWUXVayeaoZryRBSbwFzWHep9ZtzFoye1g
btXMDxDgF9A6c4w34bkfreTH9eJPTkX5GwNsG07+lUz9KcqSL1XXH+BMSgwppAj1rij2roECQbEp
xWs4NAb82S50IaKy2je90gW1kM0jVvyC5RJu+zjy4cK78pYlVbxO4EQ869BciSB+6+wDrkjm0CVS
aAOFepAieJtl/4PgSiBV8yiyqnoOcEyqFN3jEEHpx1kXidkd/3xxOcYFxamY3qCNNaeK9cMWuB8X
cwXDwLwOiRrREAZ8YNPywQX5xR7QsNqj0nq+NHF3/PPHv38BGPtbEtkI//6/9OVhfx7LEHjftqZO
8qB0MMCOzunPf+GIzfeJyaFFlDk4kDFOQuaHX8i+dBPqXSvYTHvqGDfdfISgNB/LUb7y3mTbP39K
Z0A2QFPYak5ACjLzGigSMhYzpq0PUpkCRSe69IM6aNkQ7ZFiUUpS+yGNCgYBKdWpUTr8TszT2E18
1t3gaBWAILz+Wjjt49QNMcFQOugZau8Hu3/DlwsJ5psdYrTvzCjfprbLCw5GD1Y+R5zK/dSqZ9Km
FgdZNrbk76JXxjAY3pqKfjW0443MMMZxInE8JzhM7ItYQAa6UBPOa6nMtrFFpbaMLRt790UXg/cM
7DTM8D58pJrNf5EwP5S937/qZEe412A4wDRQyH1pG27YCpiicigR0bz6TssC7dYi2JzV4haORJ58
ZNySUZlH9eCXVDmrjJyH5hCxCqRKPqhgyNceNjzXhWBAtDus+WEHG1EW0dQ7BN5EwywW4SYuvmH6
QX/MmxfT0wAttajrjU28K49Q+CrDerObRB3McvhdOeSAZcwwsWhkEfbmFHq9XlFoBUg2inX3brSR
Xft0ND+iAhdenMX9g8On4C4fWyz7GlgP+BjNbloOzbnrF5TXaMNFKO6Sf75Ns5LfXmlhsVK1v3Jc
VYV4z4y//WXn1m9DUpGPCVzYXyl8Trc2qaCce7gBn+hHGDEL0KlAoXZeQtahnRN2yHg+h7zQtwn9
M4EFQYLlodvaSU8zoNneivqcB4wNSMTb4GKH+8yckld3tNmS5rm9KmlepsKDeoXKi+4d4cdkeUYw
6uA1UwkrrgPOQQ0FelvMLWaa0hERwPn2Wuu+5yOB3QTtxTsPOE1ObgpHxh45c+pUrSRI5ElbJcAS
9bBg14B1apFRCRdGTD29rB5Of/7r71/Mqn8m71FvndrxwLAPZ91xjgl1AtlonSi64TrmNT1bUruX
WUG9Jn4MAoN0THhWIsNSYT20/W8RxXIDhZ71hbHMbC/DHDNKcU6ySqQeqFcOGxvOsQSCx5Rtt0Vi
g9yFpJt9m07TBs1sB6exvh+z6qaS4XdustAbPXLwnCA8THRLVT59RMwkYk4wLM5srTscK6Nxdmcx
HJnjA68qB0zlurFneWWhWlCFzdA/ceOEiQo2JY3jCDtrc/TNQfGuuvqro+3jbZNgY/Mxch7ZislN
4bcBg5J6PFpBDK8BpkK5Fn50qQSDrF6kj3DYweNQjJNWv7lLbfJ06vdWExi3saWCXTletypjudVx
vx30vmgOsfbKYGPnBOZDkruSrSvgvpgDOWZrmOoMP+w++GoEys7MaIQLClymDu5lXqIcZNfoIxw2
TvahW8FvrZ79bV8e/T65+JrpHQ1F4ElXzreM5H2b9js3Jg83sEP2e4MKO43C5Sl1DqD5cYeVAw3D
yVNWetPFHWf1PFdL8aO1Md3xFqfUQsseQbhATisLVe5xf+k7kU4faTRHJ+QWKntyLFlqdI4iiftN
t1g8BsVK3jK7NN36ZKTpenRgXIue2j0VysjbponzTj/i+1hgnMvw+FVtFG2jMtNJtvAF4o0NpaP3
163BTWeWaxVlB4TMeGMz5jhasA5Wujbn28FrHuaGhVnryXHhuinXgKyHVTnnDEMFsS0rVdvEqXgS
c/3l1Vx0SHPAIy5/COn/L5L87ru6+xTf7b8u3/VVQRRO6VX9t3/9hz89VfSYiP/1If8jbv4ffm77
b39+SPxdbT67z3/4Q1h2aaeu/bdUj98tvcl/nsN/PPL/+pf/9P3npzyp+vuvf/mqwNQtPy1Oq/K/
YuF9738jye8+f/33h/+NIg8Q3tFNC4qEA0fecU2A8H+jyPv/gmszYARpmp7u6J4PX/4/KPLmv9CU
4y4dSIaNQYEH/CdFXrNgz9sGGHnfdHzLNXzz/4ORt2xnwcRXBS6N8vD7r3/xdc92XY9KA9+AZ+V4
Lk+w/vp8hPXe/vUvxj+zlciQg0VoKLc81ZQucXCEaGANd9Ohm4b8NHdP5hSM5zYl3jAlxb2TLnC1
yl3Q3WirlF3C/9A9Up1gbTSlH9Gaq1sPy7QGyqkSeJi1g1XRVO99bRmn1nYIrVsiX0V9TQAE/uLK
lIa219svMYo3L2vBaweDd9FG2lO7/ljhrHwrvInIRTI5W6wF07YpGY9ycvJOFcXze8Maf1MtnwIK
D5Kj1wWbHj/FhagLiXib8uAKCx7bw0uaIwFBatwGdY2kLmE+yQb2b6eqe+HZ5jZOnOl+YJbSpLHE
T4tdWZuFhcKg1+uxx/RFYA6NvQEsUdjVT81ImSTsndJ97S53E8k2biGSJcO9Cji3I1ecJ3uZNc1z
tRvxgMWOeMzt9pZZFESUOnnnHN8Mh9OcKaRQe6cP8tc6qZ9GlT44xuQQ9bFfLOc1xQh+GAf2Dh0d
sCpxcg6jDEwat9u7nZ/dLVP53ioWTEuVXGEK+qi8ZPOK1j5R+/pYyMUKYlgp5np32jqdxfeZ46Oy
x+X1kBtf4KnrfRi1AchGYU4E/EiH+JSO9hblXphlq20Xd/mTwe5+VWpxfK41aT924qmNNeyvxG9G
DltB0w6YtbLi4qj4M1fJl5c7+smuI6YpBCf9yJAcb+yC9qbiNQGMciZktfYHh3bN/MCBZdqgEHAv
SMTMWdTLti6lTKHREgbFGgM/sei2wueeGAUc4UdXqq9KtPqvrj3EFM8y66fNcOp7og5akzPXW/Hu
1q+pvbT70kPW5IYeRnMID1Ie+tz+jFG+5qb1XhDt/K0VJ2zHhowobC2eR5EKdJkeX4QWg3Er2c0q
f9K3aijTXU8Bsu0bHBh1kqA6uCdeBGhNuejW9oBrTe/7b7vWjWM+OvcV3JQSoB+MFn6/zmiZ5mdx
tndQ2h3GHY5oODaRwTljh2/xVJgbxyDL3VhVmEZGeuZuvxG9MTwV+Rzf4JEQosjmW+BYtI1VW0oo
5nVRWPdSFw80MjFyDFlQUvDKE3u7agiBiSUYcmN3VShTDzO7xpGfJjdpu8lNSxCDOgdQVeFhS01k
XD0VQxnsjensyxkMSqvaOwVxe4Kf9tSLgTAP54C9PYv0KZf20Tb8+QSaMBTQ33c4yb80WkIf6jLS
H+ZHFIzg5FSvLkJB3+LXiB0XVFo5BFv22OVuSQ4LzTm0hXC2bpmnm47AHO3icjOr3xwBf7sKhMlo
HVtadzBMGNqxIKmqBpxweaufpV/rB6Mtr3MBhD8pxvuUgA04vMVP4FyroMU21Dj7kgAYvfLoj01G
tosxFds4hr2sfvMLZDBQhaih24KQc29qXHa5Ph+JgkVh3XWXttbpSlfjZqKW7YL5C78mXtJtO6Aw
qJwmY1llPL14llstfxx7K76oON6nPbo1N1QCtTBHDpw/nyNsfgyNUdupGfzWdPEzen35AC+UAV5m
7mFQIpcsEXiyEHmY+O2bVdkWZ3I2g359VFL79vIS+gpjTxLJ4642+2RfJ+PV8IU4KYb5FZT5TT8U
L8yfqddpazbxxlrP0uopxwKRaSaRqsB+GVKjJTrMdo92RwX3Dk8I6KRTN4sey9ZSluqgTHbtxWYV
vPpO/clntggzhDdeDtwrA1LFpQsK4mPVyaurZKvSaNrEk3GfGS60FUc/NG70XRYx8zgU/Z4c4E5N
zavy23gjmuo3lqsczxS3irZjd5nA0ia/nMKgpeTLxpulPO4mbXoSi4FjJA2V53h+cOo1qXjVfbaN
BYekyaPRxzByrnAgqBsGYH5qnCMTkWPqYm2VtkVOx2MABqdahATFWA0wC8KYnDmkYD8/+yVRuEn4
UIFiALcE7eH1tHdYV+qdxpKLoOwAnP3zBaI7v1AahDgWbrw4mMUA/8ijFc/E2ICmyeOfP6c9gtTU
zeDLNZfqqaR7V2KHuv8jJdhBVScHGdOozCD0K0aY7A3jo9Pl775M1EPCQRn9mexL1xB0z7r06NoY
v7oufeqBFGHPKaHuzm51mE+ZhnZDu1LEDaBOV9w3yXnE/id3W34hVswTGEfsdkF2pP+Z9HnkVnu/
s+rN4Gu/9ZErkvUDPA3AoZVTmF+Woax7ZZTVPrHa7wRAZag5QA/K7jZHwnkHj3dDRwMp5rgI/dWA
Vg6YboCCFMIz2mva4B+HnBSxa45J2DnJd11pM6isSm38kWQDZp/oMLRQEud46q8O5sl9W1kvMSct
DO7ZgYMPg9dJ73dWjpToY+10ceruZa7sc0nLQhRQHZHAzIPrE6Qrl1vXxDF+VViRe2TasM4xGq+h
A//4PWnKrunPxXCI4L5xdpQ6JxdrC6B4YX546I3SpQ61LX84KLUXTgbvVduecLYaO6LDGln3ZgjF
yYgieitbjoRVaZ8XyctkWnYz/frONlNtAz3PWCERAYTScMbC5rsy8DNu9tyzKYrIP04McKIBWt9g
gLZz+JAlA7OtokhXIJCq4zJm12Lb2rk9iARDGA3VeeQw/LHUwih7ZwgiVkj6GEMpbWc8XqJU01+O
iA+2kX/VAUQEKsbXUGwcfxo3WjWCr/e7PbFpKqtobX8YNNZA3dfvUlUb93PTTDu0jkuAC2itgpkI
azHxdyrCKNZM4QwhC5DVxiiw1WotEe8sNw9R7NFaO46IS0wyVlHVIUWa+SViWEdnSU1PQTagGrnd
OdDHF6/BlxLRdZER7wgThRDjx8qlwKW/IbjgWTO59+HP5T4AYNekAICVnpqhxvo99pG7ErWGw5IZ
zGK0L5IBmHbrGw/xtOln7FZSCCb4LR0scR2Pa2EDv9TlLm7YhYDlx8nJ7HSjmwzKsifPHMqd7DhE
Ms42z/ryBUE+n5KOQ5t5rev+4AAzIFQyPSgXGBbVYNtqrol0M0hkNNzdiSHlfqU5SyK4uJsaJ7j6
C4TR+ghyuAu0UF5LzfqmCJkSNr3tAXZAJfLn+JRG3BasmAEc27dNUgFn9eNsV5DRA0LSfWSjhESQ
UoLZ5QG3Bdu8CAgPoSTOtY0AgOxcS4FBN/m0pr0etjUmFV7xIxnk8d2ek3Yz+bAHGnwxIavtMdIb
ZzuGpVZCI/Ks4tqQxWN2op8zgFXPLeusXdl7qxjtrxwytu+AY4s8gHNqvuiNei7lkNJl3UxbPQta
DrIVW3kgfinEWC0Cxz8DrD44rKYRFJ8Q/a95KGjAW/LrjHCGje4N1jMAcTNP8YPjBKAdI2puKuhf
6rlqnlu/3Fpzl5IoNJujXDOaO6XAZCD7VZJJvf5lMIvzhcbcYOKVw5EBIrXD0paB2t06Gg1wOR/E
0ZpfpxaU/aRtsmawt8sTYx4sn8tivAADbVeZwQa80ihpikR1TBMkQAHPAwknP6WJt4s6g4irbzQr
qyi+BumQ4swOhJBIWcOfe6DN8pfM85PnemiXDdndCBhzEzn+vVy6H7wHoN7mamJWo/yCMu+Gzttp
zFdNSmSV4pLVLMwN/NAKDwMYU2f0dcYHw7rUgu6SZxrh9QCXQGd3zp6asRpRqacmpKyLk5vYiJAa
651RGfZFt4ZuzyYEAJy/BtXGR9UauP96mKG7tn9xteDLzKzLMJi3YeIF7AzgWaRJ/Ak/WaupN2Zb
jFx5EXaGPxlvOFbXUUcvT9Lq1a5207u559tIQzEomrGD1URes0IPHRIElz6uD4o9NmJG9KtS1XsZ
4KVzHVDyTcvJhj15UHGGihiC4NhUGtERVmi2YWrf0/3DTXda6ZnFO5BW3ppUDJRv1LTCTNjRD/VB
q5yXxq0fCZNaX+mQPCAe+jtHh7Xu5vqdD2zbiCDnus17pwXVIShlc9WM4V3Kuni3SiYxugN+MvCL
ZVkmmY/y+BzL5OqqhUniEgRwenedxMIiJoQLuna0Owm9smCvM7R9fihmszk1MqPWKHL3k8Za6NMb
GookIOXTT0fLYJxTEhYJC0fic2vO8MacdZAggGulfglK/VUaYFM9XHyrEbLCsgWefBYjQNrvUbVF
QMgveOFe7IrD8sQbDeDFyrE5qG0xEbWOFR0qPiDfO3yl9zUalen68x2W5OkgypiJR6POEFm0fRO0
gNAfC2tm1h03n20vB0ru86dx6GiLBxtgdKiTGOD9uza3XilQ22rkBkDeLJ3nSdJTmNvfG1J0R43k
PFU30+dAE5NsyPKTbibGyq1Dg8x/yap5PoBAuWBohEo14YzX4ohYix9OYyaPg31OslTf0ib9wsa9
XxmD25PU55CeJdiBVE7M3I9wvypi+GHULBkx1PBdjz8K9Oi7FkTDdaF4mQLgHB+XsVPxxaqHdkPP
mGJ19GcL25rh3wVTS+0RhVzT0NDhu/wvknSgZ2owXnOZy5OxfJnxNZlz0F7K7SzmaNsZgqr02KbH
PMrhQMwqxe1Ol0Irh2Ib0yLGGiN+QQ03T5w/zKuMBVCuWIEHivS1zRT2QoUuOC7PGHYjNqlVF0X6
SZGY8RFUQ2h4bKz7ybjWw7or3floVyN0Gqs8Znp3MZ3JOojkJixhnu1GvVKp8qR7C/QkdeK9KpoA
OzTy9Ui9hIBzZeMJeu7U9BF39Ezmsy4P0oGlFSTNna6xDU6SnENy4atNMeEdzvMsOyrY2BXTjpLZ
BN7h8qnFVH207gKPi6Pwc4rOkZofdcduj4KbXmH5PzadNeupafOQPhIDmzTnXNLH9q6rMkm6NSau
QAQpWxRh89uVhr7XM+8pCIwOaAZfjCF6qEdxtdKrM2RwdAN88sHAxnM00Xib5FqbIT2ZiCqdn97r
LuptW7FfMCRkA3CuKM1ZMp1zoEd7o4IpbQ6tR6gJbTlI52eTC5lpRTPj3F9Aww9OS3pOy2Z8FcKd
1sz7mH16ztqtFrVoMHYAE7W1LYUB3Ar37mhG1ma2i09zYmPryuBxiNsfo3aoJQQNx+vHc00q2gd1
jo61Xiv6WbWj0ePGNgP9m4D9py/JD1OPXJzrmOAOEFRehHlrlDzGyjT36kzOS1tjTrG5DHjnYoUV
h4Qm5vS8QtlOi0NU4TJQwtir2hy2nqHOunVVczMQGMY+pNvVIzSkve+DshRAFx3JJw1r3bMxYCPE
JMF9A6NWGtknwOuY3rRyB17oQOnhluKz+tBa5JFr5dK21KDjTfE5MI3iJo1HbcjcdTP4X90QvAtn
xHtL5Xhlu+Lk0CcGOJFwCW1B5d5Ja3NNecu9WZx83yKrwFAO74R/sSKOMDJIPjU7eIHPzTEQmEI4
afe+qu7YmO1MIHLrySwD4ofiXiXGvWestb460mTEK++xz58t1pt0fuM5m9y5ppstBjucx+Kr7MZf
MynZhu1gpvI3IjlAb+WT52OS6BcXtimJFs8SG6hyx3OQgN6KKUTDmUbCaJbgPi1uEeiV+Z53e9vS
B7XJgKnuRO/u8MeCB3wt42Hg+IoMYky8dS7onpOjXolBF6ngJIFTd3lW0k2DdZ1g3quGu2ps96M0
mk2XiGc/9zOIAlZwlNN0xCfyY+VR/kPDBxjPYRgBOkckR+VgDDie8ZQ3erFeOJLHxALo0zFvzwDP
pcK91DWFabmUOEybO42N21qUq8DJyzDRvlPZkbRsNX/tuCBXNMe5Np4VBmmlnUv9x+vUD3dVvLzF
wldrl/X2T+nM/Ew46qEPZj2k+WVYfKTkHjDR5QkfXs+96CPBuIFRoN4y4sjd6iLqKd1Hwv2wAy5O
9sVVbBivXuXtgIikgTdjv++GdY/36DSn0CWEctYWyaz7QU6fbXHT1XNK8Q/VJzP5MUGDE6EMa2iu
ldCeS6+TD3FXEcRMqW4bsumU9Zl2xo1ypI/zlgiIJDWEIgt0ZpfVLNt1yQmWHIZHI+GG4zfO3zYU
4HbXBdPkzOuJxbtLkR8U9CYdTtLrozB1IQBVZX8vaUDqbR2UL7tiWBrmVqb2PUafRZfYICVQMZcU
vzUQLwzoWNXmSZOogNHJ0zSaGWqfWLubpiFzWdh3FmPAKWAkW2GUdW5zFdMKLHlF2+kwgfHa20BX
CLPnP14EvUyfroNTweUa2q1Srv7oY2ice/WAClBsSguawKT0lY9KZIztWzY335FXMsBCo3cX736+
mRRlW3Sy/0RZuZ/0KLQ76dE96SInlVGPrOxooZPZ8IUD7A947BEMVmlj7XJo+AcRMJP2DeM9ig1q
lLQdVfNvwu4YwAFjW9dSsrFtCjh/cpWVpPR8XdyySV2Bm9zrJf9cxrs9txJEmnuasURVxsZfDPhJ
0s27SWeB6IfFDo/ZZVUg7FQlt6hAMcrXABG2KXUIeuB/EvmyVznW42+S7Xi34vbN54bNkODSmVMX
Rri+AdoU21kP3jsyTxyC2zfX9sClBPk1dsx9aehgLRRCbD36Py1Q9dDN8UIVwd3Q9N+z0jiYAmmn
Wtu6D2bzWYt17dCpX44OsJqzoLdSOEkQco5CLL13w3BgSAexN3GPeawmBDN8OE1Q3I+qNFc15yog
ar+S0X7vBZ6Gzn+HaM5zCLKPSdhfUZ6wZJV8X63OJNIZKqcLJgkDTdQ/xr3k8xU96VK69Ha0NK1o
aieH5BIXUw+DLHrh4gDsEUfXSOrvIsCjgyp6Mt2BoBe+LojFO6cKjjnUZoQ39QKaRIfnHp3c3t5S
orLnwL72Ghz1yVw/dqm9L+iMTCgX6Vt9XbloYgQpLqmD1yCFK6UENl6z/ATLcCgt0Bqs2T/lyMNa
wDQrrcvLlTIaxiKfaT8fpJY9t3b1xuDrUvv8XcSHCAMXUiUf7A+7gJQSZxwUVIW6bYhFtaKfRrDr
ZlZ/H/XcQROGngmz2dVYf2Z1RL1INdJpTBHnzvOW5lRnDrH0LLvI6MMBlIQKd9OqCWmXdDGoX3Y6
iKl1/GwX03fM7GQ1LZ0aiEiHrOseVOJfCV4j5VhMG6ggWWs2L45hmDX7TfOIy5mDlW1/Anw8ds2j
FTT4t/PyrbLlZ8MlELJZxpQfGNijy9dgcr6VCuxVJ6YHnV126PjR2rLtjTMVP3ZWHBEv5d0cX2K3
eTCWf1i3efaj5J9p8BvQ77AA/2Lq9L7MUezHPNu7mXYRebHJ8YkOE1ap0s7AacDXM7uHlP1Enn9A
LD4CkNuqkpMi1+0DPBgiA6RU5gjdYoE80Cs7MA3Hr0MBr5EDM8HiUKbqpZrmc1bk99xOgeNhuzAj
zv7lQbjqpmvW1XYoARZMxbF1/xjFNz09bFQMcXQLI93VbLPNvHvVF1dtzVtGcSiExbbkfVPbNgL3
UhvyNPZc43Y8suLgb4xtFLh0si/Cx5QXV9d67u4QONRGLyRDG9/ecSowVpQe3RKC7AW2VqYWb/XU
YZluymff5P7WmLSrjzIL4WE1+MWJEvP+4p9aqnfEPiPbSDenYAOQ1xaCS1fgq/W/FJUPSy82F1Lk
UrNsvGhTghtlREhFMcLeG5HnH9h9pjpvti55a8AgpCbRMpwE5VpK51fZokxk+aMWm4AjGZ+u6RM/
5hZaz6DlR+xvj74SGJXzGEa3fnMD4EVDpcKCfUyGb55N2TzZL24tdzzrZxfwx8ps5M3X27fOIuDq
4VYr+kWQJL3YsirW/Lpu3P+iuefURcOvoJDY7Ycb3bgBkRYPA2EJEMtwac7BXUYmsbtjfZ1ppYyN
/uzSHuKCslCZd1VLYqEof3uvKSnMSBoPysyJJefcVZPK2zTMEvCVnLjkToldHtl46KtGCC90qx7a
2Hw2CsicmMYm9SC6r7keKRFhBAve9VfFp9z1PDAZxUdD3AfsxDmlImxFxM+rrSykyQFgrGgPbtCF
Zcme0WFYYdtq8USuoxEfkHDyZ9WXG1+PnkpzOtse93BhLhNRGGjLkmNL/8svzM+igs835EdqCrki
kuZWWP3WGBgb52myxlgLmb3eGSNFCZNG156muje9979iJoR+8TC4o7maB84HY30WNSUFPh++1ulu
fRVssOwfNSznK10FZ7PNH6yeiIopGfXJBd6q5/6GHN+LRb5HlMMtH8Szcvfsi/Bl4w7tyEGAUunw
ajD7LVZl7YZRGh9Li5uwA9knMF6qYiQoGz2ZRnscqQg24+S5M8VeD+q3ySBlyWmCfA/9IDy4ToNv
unSeLG8mHAHtXkTFWZPR1aD8RJjkp+v4FwrLLfLjdO2MxXdNWdLS9UyMPtCAAM0UJAgnIUqws1Lc
0y1Obpt8H9Uqeagn7FA0rkCGyRwNqbOhZgtPpkN2P/Hcr34QBytguw3656ACFCP8szvKkNgCdBG5
qxHnPrUXD/n8hAH/ofaoBS4l/zi9wFTPFNm9crlJpuyNYYHNWGkM2/9acvqEZEn2kA56wT6T4fRF
nz9g/H6OXeKotX2oFg27yJ+rDESNbVQHYRXcgCeqqPSJeV35ISL2LknFuakr5JqTL/VL6jZ3xob4
yroF2MfANWBEZtMIgKbsZFypXdOdGNc9WJWoEPjuOgYUutc+pKPzJbW2DKfSuBhDg+cNGzQG8Mj3
gTyM28h+d50ljDSJBXBnvmQB5GCDeKVLHGfZnIw4UnF/NLi66gPOAbjF5C5CsvbQrjlbLhqH60Pd
wi347GcTt40ue5rBGpTUE2h+d0qWGUXhvjFTfCuH9o3Nc7dLq+igJFdtVGOa1K5GY8UsuLzyMMG2
qKehVZtkrFIWAyZjb/EHpVDY/bp6z5GJAA6fr2gJDVjFj570vwDgrLrZv/jj+1i6584ibobBn+Zk
wz/a+MIDBDXOZYcELjQi9nyG+niHeHCJK+dSGl8ZQJHc6ddd1Z9gVp0Uzl5OoIecxVB39XuVtg9F
iZsbYWdVddmRatZb1lcNgv63Nz/mdXWy2mHrDNR6e1jIkZjLuFhaYIdrKUAueBZRK9NIftMwd8wa
7R7QPs9EfiCvsVgk8XOLaFkP9a6vDXszRz38RbRelBFzFT9HYnzwGceuyoKNb9/1NwCSILMiBUWR
zXNckpt7HzP9xR7TX56R/syqvZEvGSEh/Dtz57EbybJ213fRPC7Sm4Em5bIsq+jNJEGy2em9i8in
10oeQVd3IAG/RgIOCLIPm80ymfGZvdfmxepYj7o14UzIedaYLjHL5XgFiY21Ov3bn9gWcqVHYXZs
O+rwYcLZUe6V1dzIHzyX8mckz2iwbzKlOCmi56xuiLqOHlDh9gw2mcyPIbMlUrNmqFBsQu6GLvlK
C/tbRRjr4+FSl+V4lhjlssrqbhaDVmzUGGi82broTv9jJObiCb+MLv4Hxe3ZXY2sdTbsmc68DI95
gecwzacPI6/ObO2w0/GzpPPKLu4pyk9yFp+MdhdlGPDquL8NTLmrscZYxE3GdGCAQCdtcu2hjZl7
RdB7iBlnjfOicb+bF1Olg7UXJcaHMtno9BOSfaLGqip8d32D7jjcT6hyoKY6Fynt737y83UynZIk
M4OmbVyOl3eqxAoxZYQ/qaZcER66Wb3EOW23u44BLdnhG6US5mvA3SP0tFBW3ijVm4PHQxrJJLIa
UqOsaT8ofuJscj9MorMIEqf9Uyv9fsAXQxDQp56Hn94cM55FzFhxW0zrCQ8m9ocwoshl4BwAH904
NvesBsIoEkCQc0a387m+68T5GaLwb44/U9iU602OEc9TyfOo+Re4snObniFcE+PX6XRWI/HOuVnL
vWPZr5H9xWjshaUa8r15Qlg9/IHMtSt5D5Mbfs1TawxcxVYwCWN4NS3d0JgjHJU3a1DrsahHZi2o
jB3mifgl7HXiLq1R4pPl6FLKEGDZ5gd95NBSwIbXdv1IVgTOG3O6Q/ywjYchg/IFp1NI1h82DsAj
kKVdUcgkYPR/Rw6GeSG/htoc0mpplgm3OmD9OUGBK5VTndct3QIcssBFjs7KnmmDa9bNHU5Orrhk
U1pQuYleRy42V2NQhfHXlCl5Nf5Io4MI7LQWSlYQ3rjI17nOELSuAmZon4uFjKE0mZf+GmcJ1OmJ
RDatODKn/65hjaLvdi/tZJt7NabPska70vh/mZyRjlQgrNHFBKJUc5bR7K9sAmeFvmAGCv3sZ/61
GdBqMQkYQHmn2AgF4x9scdDBv+yQQQ4AgKfJGW4FUoF1pZZjrQZnxRgAmqSKWASijIaSYav0Sl2I
Mp/FIncRsCRvjm4HYFl7p8QQhkqp7SGvtf0tNp2fCn5kZ/aw0jSEO1DCkCkRhZ0ub/KcI/dsQA2A
m1OuDCxTeTNvoiS9NYmxa/QsiPqQmkcLhGBBbVcV2YxTFYw1haIBu+Vdf2gjZkwYdIr5bHXWZbKn
1zyhSA8TejN0JwSK7bjQQ/Q+c8lEgTXdveakDz7Lfavo29WrPzMFcfS642i/SS895PRQY0QJpWvs
ndD2btLOp5fXwnPkJBz1KZqS36ImbOo3/CIPZda/zxXVnBy48U+d2naAC9oXU5rnUp8fodNK6bEG
Zai1IYrAiynjqAsP5Np8C2KDwTlG8MKbR8cdb5qA42kM2rsxqY+yJx5JAu2w8/mamP0PAaovfoXC
hUdr+EisO+NVT+ZdbkClGyW6ZcU7Z7iTGbgOoyoszMzxVXNBQqV64PautfOVeCrJyvYK+yPxlBkQ
O40shUYjJbMvFa9iNF5A/Lfcc7MHJsd4lMwdOhJ/93v/E+jzcq9cjWF/66PC2VCgEPc+m2ChpmzT
hqQGSNT3liS9sflrUYZSHncnhkW8AHP/iJ7FncejYrwRkbmLmgCDYrQQdRKXDO7wsxZLz2B391AD
P3Bt6ocOKA7KEy4xxrerdKl3TCqh2UPs3IQPGQnTlEeYmUC+5T5RKaFCeWn8NZUBqBT47obdIofz
guI1ER0wvHppiMJdN0blYl6sj5oxBUk9v+f+wAGXI2RBcaC1xMMJMTx6Meo7DHYmsGO8ybukoQ2b
Io+OHa0c7qh4ZO5vAs4gu7UJcH1RMy1IV2weU5RJcOQJxQbtzURlyzhxWxk9hUMdfsdt8wFHg6A4
mq7KmZGQY6QnWtIO2tw7+WD3T36ic+8iGWGNf7fojkCsMAL5Hq6b36+Fnp5tpmeqpKe2/O6Nitg6
oqAgurUyYvx39HJ24spTXhjahkrcXZmG6legD88NnB0m/dho8gxDjZ5xqOvmsWASTN0WIpNZ/riM
ELGPyVubUFkQ1q1j/5n1o9lRkHDox0g4GnoGDejkKrHwz89x322RlX2KyHe3EBBxj3p1ORwJpUNE
CcZDYS1Z6xMMKd1ANQ5vEi8p1+fyCH8/pGM2bccs/dHrQtt3ukGqLw/53x8qhfno90skgkyGgbSu
4nLSGEvZGo4uGR/i5cGpkHv98uH3M7PlrjRVnbUX7Z29iMrxZjVHwwXH/+8vc07GuEvrPfUvcfKT
91THEFcNR1InZBTRVoW3PeaUqLXhxe3SwDYVc4yOXWTYTzQ9tMzHuCgYHs6KeK5OfodQnlY642/y
cO/DmWKdbSR+wWAAR2i0ojmmJgv93w///tLStHSvL/mA+cDEbUp65s6Lb52dGhfisemXyiHq64+J
xmL7+2epjXG9+v0fv5/Od3J2uect349CljTA5cO/v0xcQHTe1D+qSn36INJ68E1BrPsteyFej38+
85wlUKRtlwhPnwmm/oc2CBmXjCo2mMsHa3kQscqZ4/cSghG19tFDE9uhojMLC8h44a2tuoIWGVs/
WF+4w+vZ1ZYA42pDVsd2+eAkdXU04rsSJp4NLkAzUK7KhDeLd8SMyjzY6mASImlK7Gov5wSuv/Y9
Oyw4KinferhoXDclnTl62gooZOzOdEg99w6SUJh06vEL/I8HKBjpWsuLr3Buz23UbmmKjkXXnd3M
/dHHoT2Sv73Np2y6Cyd3F/34FcUXARZkCtoMxKKEV9+2iH+oHdYXJX/cyJSRfxEU9Fg3CbHJIPfq
YFh9tFNW/KUxIFnD/Ok3zVSys3IydJNoQDyADL5mPrEyHdcHKeDNiojhutcxNSLdHG9U2MHcJlXS
sSBn+V7c7HsGjBhUDmRosxTohu7K4nJFJCHAb9ZkvS6uhmfV75VPdjF93kaiWVlV3tQEjG2zmzEN
R0kKg2hxlXss5UhdQvGwZKGHWP2Q9oLqGYRjHnTBSVLUtdi3M1v4DiqhSgngtBEMOmRQo8ZRr4PZ
krpjU2vhFx7ZYoDJiy2NQfUbzAfrjqN9QGA8DNvCFeUd0T0EcqZyN9FNbo3ecC9NrQHr9Klczfup
jUlErAQcepGrg/fNdaHM9jxagGgKJcpty62aZrz8YjjIamxmgxtXbX1K0Po1uTAPWRnpZwFOzJWS
6AOtJ9c6885R5iJTmrXuT2FSMWGXKnZ6CDkx6rT31lTsA+rhXddyg75RXt2qZ5xJecEZ4t53Xmbd
mekyV1ggkY6gTgLKdaxrXWMkspikRWf/GVvJALlm/91EyEXctPngggga2b+YJFqxhs2tQ1POe9sc
4keEmMPWtNc4V40TAqGZIN2DMFLv0ZQ0gaF01shQ6707t81GsTY8VDkPWTgsXDIYo1HRJfemybiT
0ShiqjaN7to5CiKf8mfUgJANYK3QQN4QrBKKNIrh4GbI7qQTeL1ymIZEWHbm3CeJAg4fJjW1B3sD
bkkY33mnuaQgMpqcRXqqZvY4EUoqBuaRcT/U80ZYbha0kYp2LfEdJ4fFK6kdqr0HVn3oYNpcpaEB
yGIbR9+dHQdWcU+lX1Tb0YSBpgvuKrHCA58kQ489X4t3oR4mJwdukEh4vss0vQ1Z/Pb7niDJD9oH
zey+iOf7MkfunEqcN1BrXqKwtxG6592GuVC5MkXyrZNQ8E5S+7EB+3UlRcE8OrWTQwXM4AGlhtVt
IoQNO6cYnZ2Yel5JI/kQk/XFwi5dlxYeqm6QOa9HvufGgVh5MqvN7xtsrPxTvTzQGHcAC9YWBTTC
TQ4E80QD5hwFICCMCJF+HYRg5gPwclOzrAduaG8Gtyov9oBUQ6CutGMD+UJavYh+2HWRVcBMKRIy
0BBJwR/glSHtFwVj9JDlAF18DuK9YYcENAOH3BEJVQSlGC3EvinO6A4vmysHtcczoz/9/rLhos8I
h+1EIMHm95kMDY6ThlatqiLv0CP5OfiV1/3xwD+tM9erLmNlWwxQNHBwJdzCvJpOKKnFBbjAs1c4
DkYJvkqLzD6YSXdXdTDu+jl1t3bCIB4MqHd2OzAgjpFn506Ot8Y3T2TtIsDVrXkd+127+f0nJ3NA
L9QAZeXGLXduQtvexZ2xJcmb6QBkCB2YxLXtJThoUJcwdbLq9PtBRzr1zw+Zmcdv8xx7Wm2n5NKC
nNKLFjRNqDdnnez2dvSGJ0wmwBrCfutDyV5FrLhfpiqtdp64jLMVnVRBYoADjJlJ0oQOUekxfuU8
gxsOD6L06wdjTD5xqVUS2zoxd9VdOrjrdACCwwHVPdTxmyRB5IycvVtnYJMs3zxEYYNsUJLtUHvm
GbCndsaBsyMPEn6/TWWsYLlf5pCJCSZ3asnlYuxm5oMcKUcZg10puzzfYep2NqrUbhXGDKOHa0Qz
uY0yYd3ZWbttu97bJJ2/w9PUPbCkf+makNi1CYSuN0bfrBvnM6/QuKaMBxXJFPiALzMJMBn3m0kH
W/DPTcyPrEuMZOA1u3cNg6SeriTMUaTA0EsUeEnLHFKqn7jq1dYpFB1vsic4LmZKYH6nxuTTIvYs
9/MWpgQ2kJPV6/Umb1PuCLqUPMEg5yJAQb9/ROivf/Pm8gU+DLEIfrwnkVFHelyZB3vyk6Dr8nRj
ZE11N3AYDNBtAh7YDzDoa5Ga3T0BM1Szy4Mv7fGgGxypYz0/IL5L7kyt3+QVQpNUWwz69d8BXb/R
QtENZWSB9YuwD+g613VGwpXvGqtx7MnnKmmHLFUQoula3iEDJnVWVZlufJz4Y25b75ptAqUJuzsd
gdlqqiRcz8n89nVrPPhN4V+NcWTGa6P1XGRU+LzAv1+jyuu/IZKSC2bmzWPcFUUgVf8DZiBBgIf5
um6aITDqgTokZgwJycd8HjAfOD0rREis8Y2QYrRMYeQE1qi6i1TmI+yFnyjP1JvZKdASQsNM22G8
d63oRcTYoaJsuuWz8+QmFbGzkDTO0Nn9/e/z70iSh22L7kYmzslXXPC/R6+X4qMcLenuLWALq8G3
H7W+ma+lXnlnI+Iv+T3/mspsZ5+YSyGEePneJMXmGJodrhtzJgeGcwzR552XZ+5354o/pCRrbvYW
jaAF6p6UzLFNq42cvew6ImfSQ0PuJ3AMu3ReemA0w0JnD6TrunPgfcMcViLun2xaVo04rgO3x/Gk
0HCuBlsdHGfK7lHQIJTJJ2/TI6Bm5BsfrZkrpwdgv3Fzf7yDl+CfuYFnx6TxPn+/IkQAg6oXlZfJ
7Y+DSdZfo8/uBtuSe0s7reOkI45mcsintTTjU/HJRMDR7yeRKNyVlQuNymXeIWrv3xgc9LupQ8jO
CVluyyakQxqr/Pjvz4SVn3lbj0HTRNNeuJVxCTVV7iCvmttwMnTmSURX5amgVHOx6iZpzgqrAcdc
ucmwd0wr2WXI7vZSPhkoEI5hwwImMWMziIr2tXSqT5c2te1t/ckZGzxoS0M5dRq5QB0uhlkZBe8f
8FhbrcnDhxaeMgNwezwScQlLwi1ebI8NwMyia9CM5G2WMXpzdnkCYWZbEQUYlsShwPdCHt5opEMQ
I3I3h1zDeo8hodRkTPZgOsktEuWfKWMbBqdUQ2jHZ5E2vlY2s4tZ1vCIuKGdRdQHZQOSvzQgkP6e
IYQCsZtmq7RG2sRo3OuzoFvSx1yCGlEV3YUefpd2ksmXiOvzrMryRbcGd9uw4kk06e7afFQfpnvW
QHK9x34eBl2tpvUM9MWjwX9hN/EgJul8OPQ1BK+9tmQvvjDTIjVCNJ9uhucpITPsKnOo3fgti28B
uww0C6V2Kp7bnJEPqufxzsAf4TjZcAS5oG0RQjkf08R8PSpeqqK/VBoWQCut67NneNEtwzLKLsvT
HyIFvsac1XYYev1biYVhJynhUDW+DUsdh4jhnu3AB06ZeBO1Sn9EshRvRIT2WlE0n6LlfyRkvR5a
jWBgN8zG3WwDXzFQfwDUJB+HX/AxJrUYPb1uYQ4Lr1bHKCwUSElUUru0NTpxGz6ULab4aaAq/dMB
2qMZ+tOI3NYf7Hz3e60wYoVXQv/jYL9ekdMpcb5RYYzCe00y2d3bnfmOwDD+KNeEsY9vfYL5KFLD
jiDi/K2VlouPzXL3lUVob2gkF0TGH05nOH9sqFMEHPrvcSTfZ6P7mttqurKf0vblDOYC8pTY2QNb
A6YZ9dbWpvJxBGmGVaEA/A0+JxATp4dIG0wKjTjPJUjOOSunJ5d9FTNp0BV5rn14tBJBYyCvlxXk
5S4kfsgJscBXTtTsCDyOCYNtX9ElmRtRhOjwOMPWZF2Cw7W7x8hLLonVzcE/Rxinx8mxL4NG8nE9
VJ+MBAnKMnu1H2wwtIbXOheHQU8Ajf+Ot1i51WXnvrNCuM/cSfKiTcl6jjLnoE+8cnY+ieN/3aiO
AZ3//t886P9hZv8/Od7/fzSq+/9Xo3r8WX7+h6+db/+fRvV/GZpn2b7vmqbJyetgR//HqI7l3LBt
Om3s6jZGBt32/pdTXdf/pbumwd/yfIuUFZ2/1ZFPFv/3/2b9y7WAIfm+5zsGR4Rp/VeM6obnOP9h
VMeZbmqG7fGroMyxTNdbjOz/m1G9A01ljeKzlE37pOnRsVlK7pEjLIgbnaFaoS7p4CX0RIMM4luV
CAVehrpVN1QYNJjachgKeMgKi6qJEzFfPHxtQTCuTWvOSUmet6llZ4qW6wTB6s7vyGgttpMRqVui
VwsbPunOY2zsXF8zgsHzL06t1F1qVPkaJmy9ERPoqt/abAw1JAkZe4/B3nBBljeXuU+Rec15SPeL
DI5e0FvrsSi2uYUuwCAKNOm+f38z7N7R/WRJDJIGTA+C1pJTUqB0rb29W8kO33tZHmHyGcTOAp8u
2tFY+xKpS4uZ4oJ6+GKqKDs2ZdkdQEZ/gfMk52JRIIVL10M5L3ep3nPfbZJ8X/lzsqOjgO3TlNnO
XR6OcuvxMLH9hWzC1iNbkkyHAS1TwnckTvfecdFDqXEdirUuFSdmk4JvU0FHeb3F4QVBHzhOo5NP
Oqfa+NhXZg9gZKR4ZR4HGKi4i9tNvSxMIcWRnGqLCb6vmcldArbvGE0FS8vRz05pj2fDQec32SQH
hRzqURo/ZL6ayZFVTr+dearObV+mCCvruwFd/xvK3XsT7PJYxcVVhHq0LnDnEoncRcGQTtYuqrau
DpcE2u491iQMRQiVd6ah+QebXkLU2HpkU4bM+Xz3yjP2HiftXZ+RkDmNJpwXzjCjNP07h1wy8sIW
BUnN+ownPrl20MSvuVmYaytbEhAMbd5MiUHYleGdliXEztSN4PeNUoMif2k79lBE4vi8Xj4iaSzy
QO8GfIzKRvTeT/OTzrrKYeu91SvY9bKMJYpgLLSq08ad4yb6UcjiWZipHwj/1wA4OedO8SGPtW3D
3PcYJm2QMZ8CJIqQBbZNfRQdM5W4EldNn8WR5Yl95R8/MUAB4TLFzLaH8onfAUua3TTnHhPFnI14
NasBBiUZbZuhHagkE/Rime69aksdOlmi+5MyOTVgFMezcW/PEO7I7blkWvYM3g3ZJobCCGYwwp/h
Ukx5fZAZYpssmsaLmZFarSSL3nq4OIQWr7tcs/b+tZDVH1GC/f+99EuD0K+eDBRGaIytfcAArt7Y
N1at6kA9CarIScoL0AbG/ykYPfjMv8+HWTvOeUCl6Y6WOaxPmksv7pp9d4I2jPQ/waT1yxsK64Kp
uid3v19NmUBUaFpMZJxiD2C7PuS1354ji4lqJSDbcB2zMEDzvC4iiaLHBPe4wy/1bBFR06ws5vRm
SSIE5MRVhRvyVJPXt7yQuQAIVvOMWmyt7+2iffHyGlp9opqnVmtAH9ZFAPzR28tKL9dcFGqdoDpZ
6UTqbaJ5TKD2qBYObyuNK7K3N4+k2U3n4kYzjZk+Tg3pRRTtt8uWNhDQ+LaZF0YvIdF/rIBana2z
yE6FZEhhK1tuEHcBSLIi4/kU0eTbTZVffCs7e541o/pNbELetDQoQ4RqlnLqx6Kk8VfNfeiOipGe
/9NWZFVkpB5BGvmTdurgCtxdVGoXX3hUvD4mH2rzhrAPcCJYjWNkUy0J0R3qjqYBccOysQk6yAc8
hx2g0wQMQfbtO2bGio5XW1mbsR+fKCQPrtmUKKwtnsGSoh6t5QxhDygDVfZ90znqJCqP5KpOo0+3
HUypTREBVCA5Jq/BsuXd9OMzxlRpUX6tgHcj2Omx4A/KPYbF4v13zOqY28vSccZEogjrQxZA4ENi
MerM+h+NDTlz2QKf18KCHmjiYNSHYJzY9vpj9lUnyARHkX/GgujYFMkj6Gzn2FG33wo5HJqZIU+e
HRiPNxpCR20iDgB3BqOBjLxhu/HRZMgiIAiJxV+LNqwrsEjRkzGe1NCjglSyLXDfk7O0DDWsjoK7
npomb9swNgI/ynrTpfpFxEBEPUN9fJ9sGeO/rpXbwOO4rmbHWRshmfC8PVdyYkTSVNF9it0QVR/r
bXrRKuWDh7mYNRlUo/AxLglqjV0MbLz118KDTBLK6tlI/Nc8L9SS9qfWJvngsObB7g7Ztmu7I74v
e9+Z0Y1QHd1lBGa75ML2Hsu7Ag47fKlT26onUZts4IuKUJI2e9Bj9uHjPG2QVsDX9sU2D4tAr95K
X98wJn3AAMkNcUYLMz9YhvPgSxloVc5iLyyeG+BpU+MOAZuOi13nXx5dwb7gUAXnm5T+STGFw0tT
kljGga/VH8KoQUtMb1Ye4ehtIpw5sUmr3zQLpWPuWfqgV3RT62PInR8BEplLTuxTYs6Kya02FZMu
5PDd2sSzuXGh6ZVIN1c9oshgCMm5YKmGhCWFQJr7WtAiBcMgh2yaRVMelZ+mySbajgXFcmYSCBkv
nl4nSxAjdOk2tiTJZYW3m/P4ygvwlTLo2RiTfOj6LDxDWXyUFW8M3TbiIDEIvMgBMOPz4F3q+jur
EvLcEopF7k5IEpfkte1r7FToLdakzMyIuxhK46Db8qL6u6ElX1lnJ7VqbW+8ZD6U5Sy2j62o7eNo
pdtBVxwtnrSPHr7DTepg4rRcDGoy64w9IX+fhBBWuyGc/noSob7WwsYGcM8zqOG/A5BwZs7Wb7y2
jrb1ycVwB7ow/zbzFCFt0pr8VmsTQj/WTKwTHdlYzJXPXU0/6iKI5veCok+E/AN2JoLYkvoTIuIL
dxHMTS1NY1zdCzfvV5MXGD+ahsITdJG5TsLsw51svgJOkFh4BnpOXijRVDuYp5k+NB60v3ntCO9b
1tOzOaDo55X0iEAlSEcb4uM4qXg1aMiSw25u0RkATMA7tpU5i7CGRbyKkAP7/gbqGms1Nd+aWgUE
1MG8H5D5ROw8VcGQGnYfdg+3tAMvK0B7oJnIWR0BGVs0JwKcGcCeVdiFF8sF66+V86fS+ycghs8u
SjGOAfSqLjvIhYO8pYrhGCJeOXVFgQ6FrXgyZlvPZHSHN4F52/gUgT+OKoRmttl8OUbFYpdsAQvJ
rd/AFygnB/U11oP9IIa3nIveM0IDEDbieFaKpZj07RQyYdSWrjc2MwIjF5slY07/otpb74X5hTsD
W8DOXRmKRj9DSSEBPZztKjy6Vfdg+w3iz5YkUmf80+idvW6tCBCCo7OJc11eXWQXnMYB5oW/dkk8
j63BNxWteRschrV+TzxEBhtVxsa9ZqPWFuOrBNgonOlpqvLXSWeEPNXkLWYppQbJOTyFKcpvokO4
Kd9rZnRg98VPQggvTM/GOiRPTHyphtkwrQRRisR/kCrHM7shcISrKnXYLfSQ4Ea8I2FbNmunxd0R
c0m7j2izWsCQdoEoJVknCUQ8ZVn3wHJ4zXp7PS6BD9psjSsYUDfgRcc6k2+eiBvu32gA25pLuWng
n8928mTq8YEFyMvi25BgDUn4tM6dWb8pS0Rr3eam3liKpdyqiNCTND6ToaEbL8AZqHZVyqKlJeU4
gtbBkoRtFtfQrIeHqBZwb8pu2oyKbarvDtckSj8VtyYbIjs5EfhALQv3Ydw1xy4H3Zw1+dZ/MMHg
4FebH5HQJuuhkZRJ9bsb+vfhFVsjhIeJWX+EvsTJXli5AEKenCu0BtQA2R+/6v21m8efDMKwLfTo
pNyBVNpSMubU2+QDfVbJy4UUvJ/1F88SrKwhX6nKfZ+L4rPnEAHSY4dbFxAQyQY9zU9r7EF7bc2y
NA5Z7s+gqli/t8O0thpf29gemkLWYm8xxwV+mK+xJxplYyYDkRqAENIN33U1wuUAdCd08i0vYFKZ
T1FKnBh01hWZK2kMxktV1HLN5J5z2iltlmg6gL0wvNS/hEYNO2AAbklmpFIYT47ybr64pxDkDUpU
U2NmrwnvfMWByp0W5KVYSv2pqBlUIrBJTe9s+tkBdxoBlKN6cK3GwRVVPrrS2tIY68EcY4NS8TYt
W+T5c/Ght8ajbmSPw9HWMbHTgc5+/kIpC80KB1ymMbFHreXr7RhY9nzRC6IQu3PmMDOflPknn+Jj
7RAC7qvoJsr2Mw4JGWgRTkKx4twiVw4wmUrkOYUUNOsiZvPgo2ZAUGVWo9y1c/I5NskMWucSsosI
Ug6KhOMx1+ddb74QDQdRmry/yaCsE8uCnBISOYj9ovVZs50g/TjY+qzkMXW64jCYx7GsXYo0cTcw
3AySCNkwo7b2bJM/2lkauN7I3YOD5GAgD3DrRLj80L7jUR6P6BKQFzV3RNmZiyPkVsbD9Djk2qfd
Il2PnWnj6yrfS8XNMXQ1Xqj6b2UatPV4+ZAGPw8UMYwkQTO0Cbd6+H0bTWvZJo3TtXZt6s8sDYAl
mwGVGxCeRl8Okbea7UvWxFrggEX1wfKu+wJPID3n3pAILVXt/sm8YrFdoL82nOxZc6y3EdZ/1WaX
EhkM1BEUMi2KJx6+X6SnyBQTekBDEk1wrbKu3jgHdqm0O6AvVsVEmE0anh1M3INdUfE79qsFUjlp
iYQnQNHQuNsDiOHcRK2skZyzmnpq7nDUqHsE1+4CL9BqHaCL6I9joqE5z2EbQyBDDIPZo8rbHcb3
50SfnoyBVRdtNAtTNiRRuJwOQK6eS2oQ16F2V+30Z+zJNC9871Lmw22ozK9UR6Vtw95uOo2JrP3I
84rak6S7bGiibdfMS8BJhJ/N/fYL883WnC9lCFqSPrrJPqzW+Yw+qyiD0cK6V7Ue9KTJgXuG0BvM
0820uBBHexnyPqejdjQNWvdOLz6YCn+wuLrVkYkpSQwf+Hc20tBvWtja+5QnZaAUKIAJxGH4BVbP
RlEHEt1qOL1Bv9yiNnqlB9trWoTwN1Qr2+s/VBYfjQEJmRdqQT9Zz205Alnt4hsOrh0MkYistInu
M0Q1I8N2OxUaRh7fvVgCQQbp9eAO5Ea3m5Pg/Zige01GedMTzrDYsB/LpPmOioJ6ygifMdq824V5
nbN3d/beIl3By4rGn7TXI+Qo69lrUW1wBMPVx+xeaB9W8qeG01F5CluVIMC9j1/0GJkA1Za+jdRT
JGJv1ZTmHkAFDrFxfkuN+DWBJ4LvITo6XUWqh8j3w6T+EBR4S3vj0bKiJ6GhX8EcothKaVh1WuAV
a92jJoMWtjX1kEvGf8Y01vGvEOjuQpkjiJ2rrSXMVy/vyQG4sUMFG0+y/GGoIxwAETLq6Uui9sGp
tRIZ0ZQqnb+adimVgMmE2LZXHrGMqZPuEORfyMXGKR0ylqvjZgNDrj7W1pJN0KCfsik+HF0PN7hf
840VVoLgRnur7x2d6C4ErvvMyV4HR3vUJQnKI8tnukGDhYOXrxrFezpuvgxhnVSmHnJlb6yqxf1b
Pky0/TujGXJg6wPpMpzXFqIa0bH4g2a409jebhyZMF5UEaDAKh5XjEWvGQdqgeJjhjXEhnncljc2
Pc6hEsMrkbuYXHLP3UZachbLHEZHAuOlgCAGZ0C2TN/CTIF8zXFajcamybCyE7DO01SSVTZyhCrj
GIFRZv1X3tdMOWNT4lv2k+8IVEToNsNmduvnUnWEHk2MwDrjgVn7RvrE3kIpAq0lxh37q21i0YRT
Y1/NiYpGM01WYFlF8J002LCl9sq8L1/h6p4x4SKU4umCXbFO0ZEx/bjXCjALXBrQruttyN1AiP6N
CnLvZ2KTeXZAeEWPZh9woq4+NAL0WuQ9SC7pqGI/fkXh1bHhmK8WbzJAwiQd8y44u2782ptjgRAK
z1uLcz2FHVIinUefhLZnYn+thk3JDpkOq9nzs4claCBjezaV2jMZy0vApvlHFOJT9MQbTUXMtSr+
hmG87UQX5EBxavIT7LQNqnhmRqMT/aPS/FqG3nuB0lzo3uOcNl+VFrGq0XsuMnimkXyqlxWUNyVi
XZfFd1tr+8qw3rRqYkRblAettLeVecGgyKUe+y8YXN/miXU6uggZtBlXZjhkcusQy7PKLhZCiwOO
ti+r6nDHh9BR5HnwMKt2M/frWWe4nCtURc5YX7F1LxVP2jykFEtWKGH1SWZyc2pvY8OkCAeaMy13
5RKcs/D9ha+aiqCI5aGxw6fEx6gVFVRyFT9xTM1hYwj5BeAF1XFq/AjFvWQW5ZueCndDPny6qnJQ
aZlrHWrZwgG0gRU3ffUMPwek4g7i5+NInBw2OH/jl/JRG2wakCr+H+ydR5LsSpqdt9LGOR7hgAMO
mDU5CC0yMiNVpJjAUkJrONQiuA+uozfGL25XF4sTGosjDjh4afddGRnC/RfnfKeloMZ8Jwd2ZnGA
aItMwiVv80MOU6j1refJpNmUtvPK5PiF/elPqXg3F166kkRfGDPv02QkPjt9nlsCZbwsxJiGfYFC
t3ooUb5tUre+i7jnA79nKFc/KGBWt5X3pWKM+31wzMDmsI/GhpDiT5wY5+GKEAO9FCQXUP9oZlLE
kh2hGQuP2FKixDBlqOAxxCXrlmeSly62SQBVWShwRMNNX/QTaR+EiQ2wLoPrl4a8VJTBCRCV+ppd
xkkuoEaW5pQB2cESYwYe3B0vPnTURYwqAbhqVJZOb2AEAX03jHnCeCW6NCzyDxnSojDmYJWKLbZH
iEc8cPNZbMDZlWFVISSrMAUZJMm9yrW9FGN1nELmUr7hvsY2RBBbNt9xVWy6BDqhaNpHz3YtMCt1
ucAZriHYC4bdU4IfIn4CgRNtbdo/ZN2E7c0G524KIA5hB/3b9MAMH3OEIzhccYgsBoi+C9xZ27Qa
jxOYabu8cVCPl6X3waz8kWzsReXQPjXtt9N1zBBCvkVH0MCHUXMu3P6gFVF0TSrWjT3fQmrHqDTZ
Ln4+YkPUgLGvsV9tr3kc5DJMyVSYBg7nUZkbmQ37Iq+ekdmsEB+efeXemJA/sjD/aMvZ2IbXtSV9
MjoESfE4UJQMCd0e5SddrrhEjX7DFZMv6sbaAgW5iersVrSZuqnbKD11AfNUXSE1Y1S3FlrcpzxR
fdZ6a4yGGxrdYW2VGEE8A6zDAarfRnKvbaIkd7E8Rl+qbmYijP4kVNOz4qdG1o3qMmNMN0PMWDmK
XkKQXr2KeGMwLXnTNSY04AE44lcN+W9LuxLvIuLwkA4T03Q8dxla1dzCOAZwYIuVilGZLh2mtOV7
VE5iiwLvUqtfmWXRig0K7ImQkbDTRcPR0EhS5vrL1lN+tGgYF6qCCg+fbhsG0602vJ3MrGJpeusy
wxwwstnO5HyUHkex10LzEIy3ExymY1uqNVr3fYxNFr0rMzQs1wOjW3q4taWb9zTznuoUiEk2ce60
47sF/A20AgDijGC04ag9+zzbDjei1d95NUdx9eJCq1VdEiJS62yieKJrZxCGiyjKqF7CdoPZlLju
iSdQVM1dDyFJNCMssB24OGK+HRxXA2OcklxTEblyW+CsQ6wkskUzpsXW1hXpaMnBSocHCjPrYMLR
Ie7th0ILbygnnUcwSk444mKeBWg7O7sbG9fcDbDFEFKF+Ae6VZCi6sDHJ5aOzr1dAd+nLxnlwHqu
1+BMnAXdXIiS9M32Hb0d+/kAB6466rb4wQAzrCeaB67kEoptO0x7gGSCSUD5y67v4Lmm2ld0ILib
nRj/+NNkh85eA6cwZHdjOXm/jhW1Ul4Ez2TadxuEUvqACvPKxubwGark1+cxI0tpbkzSBLcOmIou
w9rjwRFx5/sYSIaLw70PfyxzaFZFCnenr/r6xnAdLE26eG/BjW+nVEtUYC4MCwEmhcCpr3bonbUf
OoDqlPMieNMRC+qcGglJiTk8OWSqvSum6TKF04cYl4jQwJ3ZuLijRH+2JYnpNRr6Vd4XT23Xfk8W
alskU+aW3wPkGZlS7yARbyanOydSnqXAtKH7KN1kSbRVfPb3UVa95LxLFrXj8NsL7Lhh1R2alLFL
FDACqibaYt3wNztG/pq1BTZZ2JwHD5H2IQ5ZdZqOwKeN2AUnxyJmi3XEHArDJ+KkY3khu7k9JH7h
HSwH7b1dDzedG97rKOFfyFw4PBgeW3JTCDJE64wguDyEN39+dqxsmGtTu+u7OiFz9OwkCUa1jKQi
Ng5bK42o8fA9Jdp/6YNSs41rPgh928TsbVd2mj3FETIw1PvLpsKA1Xf4OoC6nsFMzxu7x/LAgUng
4VVJ64LH8kymjfDHWaWyhSXAB+oLsWAXXdVvac+2gPW1OPz54mTbFtLMOmsQS8TlsQ6Ml44l+wYY
5taBOQJMq9tGQcUYwzXHNeCuJXFGzabKrOckaK9Kz9CLtrUDlgdL1pb+6a70C5zA2YYxdLjC3B9j
RUmbHebKDVte9uQeY8LB4FWaZf0SE0K2rYo4gg5+nGbN8U/yalR/5Ehk6RUipJXmTRuYLx25K6j+
kkfttEB5RxwI1GI0c0X03OckPsmkfkPm+gZIgHhA5NMHq7fWMYtfv2T9ZYu02QrRrGgCnlgfMuoV
OOAYZ+IoxdhGtAxoGjzg+prUUHI/lpjUymEmuXVM4k0yPGQaYW3ZMDvSrGa2usS4YyfWr0j0Bpdb
dacawItmnh0SN833vkg/pI1YVtOnVEJzCZjGDS3IS5fQbI/h+OxdQw6LyPsq8wCPUp69JcPEYias
XhHYo6/pJb0+gNzBRPOmkui+HF0A+xmenWwHhu0CCRe5e8NY1KE2lzp9bWRK/35NN62jNlpRUYM0
tmjQwuCJ9QkJRY27rhrrLdcNftoCRsTo4j+bWPqyoqnaVQZO1q8o7gf/t6Ck3UQBjDV4l9nSaDOJ
5g0+cWX0GJpLjKp9zgszmMBF7eqzm0x8pMp+osmuVr6V37iN9R3kvrMjrGzhaCawRHLai6zrkIob
+8AVp8C1Pi2woWQWD+sITzJv/N1g9xB5ogQq+xTdDkTqLfI+nQ5Z8Rho47GAYul4k7npQ+62Chdy
gFN88Gxvl+VkWvMUA3yJKT/00ONpazfg4tSKyF7OZfhPkQfHax5PrQmIc/TAn1rKIxEN+7ThfNe4
/ifcrS7St+1MuNYiBVkZom3dJhVWEY/k9waLW94Ob7Ei6X0o3VPLkKAbxoFwP/u2HRhj4SolSTGB
HjZWxrFkuYnAIbiaUqkFdRQTCwNU+xksJ5jqC7kdJBiXzF2HuXFuYw+SRRE8uLNZncI+6Nk3zaeO
mlbGPBnC7W8j1/4krwltYvlh90QXIj1+IROqmgcfvA+o+ojCb3TGbX4VrmbXEUGjP1N8HMuZZT7g
vCrfxT0j4MEWy9EhhDN7yExzIjbuGKvyaqzAHNIhAoEJcmVkaYbUWQQV3Iaskwuik2sq8kChlXEV
76DSmo+aUUUTFohq6/6IXmc3JuJqEi6+a1OGSIqh/g599KwYNJ/znkqh/MMElzWVYte+AEwWq6pl
FS78XO27hkmRFpBqufT9MT16PfIYUmN86j7Kk9ijzYUWBh83jT+FbL+bWI+LXtBUAFk5em4ckBjX
nyrT3SndgSgaCuT0mMfGCLWQrdMfQ9X0zcYF4SeYIc5J3H1AsgcUBkndbVWd8hnusyVvVcl+p+Sb
8Fh7AMDbBl95yjJ3bBgvdly4ko8cBuOaCymuObaVeBbENxI+Ya68Hvt1xR5qpVuseizhAQQbEOom
RsstVh0CbCGCyWUsakYz1QZ7IewK9t7XsogX51IbPruLxBxWYKrHbU+AtZyxMmCVIOXTZ4/iohyn
0tO3GM36g6zpcxrLZvnARHDCh84Bmpy8epWz2bPY9udCAHaprfN1ai6mBkMTDRNTFf6+oWUCgq2Z
V4zX18x6qJHGd2N5W6mu/NsisVkAMGkNsAMztH2QraL77gwKLGjBwJ+jQ9ZXdLUcF8qvwVib3yah
9GvfU4gQ6JeNmjaANh1nmoEuR2wQjL6PUXSgDH3rLfmVXMckdUIMRSlTb2MKGAtJiNLcqKBdqXfV
d8nRjNEX+5rRhm0m5EzY13BqN4EGG9iHMVEMCUfNpRYRWGcFO2dOz3GuSMIO+wdv4HNZZOMzoZcR
5LzBo4EFzVgap0ANOfdT9WM0RPCEcGk9L2UqjHFgMh8Hm0+8ywR54RblVxxmzTaJwq/ejO6IR1lm
NUMmiaNzZUy4l5g7FhX4cD48RQY1GAKyHeZQZjxzW7ZOxGPNr/LTZgN3kdVcj3yqkyTCF9dhUBoz
JLx+KapWncgjvxQ0tCGVDfF7xyQuSE+ze2/l1snOrFV3ajCx0qCeyB6ZEJQV06rR436mYIPAMIeb
jvyvhWZ/bJj2uOiUka6Nul5Dpetv2szQGx0mK9utfqM6mA9hAK+BQOED97fCAcHaJp31PU53opIS
7yHrIPrHsz4bvtUvurY9Bg7TJK6pJT7fh0ZBL6CTslaNU5SXtLwrb3DMgdPle4IT393JqiN5tRV7
lydXQIEySVuYUe4tK91lh7AavkjFImjK+3HlAEBUT+4qSb4ZwgOud1lPFOBcMs6scyrk1srR541c
cN4fA299F+RRvO5Sl3VSxWAufR+N8dnqcEBxq6cAbUkaDLrknGRUhzM0K8RJxmr+nXDfyLQdbkM8
+omG0KOv++DYjHCtyVqTj8KIucXMyCYwqI+wtYddo/v1lFnu2mrQ16KYWqrIoh8RyPPctt4McWjS
mOEZa03ckp4jeHL88qZsxxLpLuW/j7vUsj0QS+hSoIBXP04cPcHrImqNiNCTiucDbTm50QjgF7m8
4bNBLgK54R75AHcNW7S5uooYyVegQdIvPoyW+xovJ98/AWwzdGijGu+ngPRQC+EjsziFBHCIbXqH
mSyzNGai4Pf2E0np10Cvbqek89F7mXFsy944/vmRA1GHC0HCu1Uy2CPlqjR1mjU9ppD1tqr57dFa
HCyDfcGoOpazmvU/ymWsjtCT9l5cvTotSHxSDWKk+kl9MwuH4LjRr3bJMN+aWrG67ehTUoAxQ8RL
wqbotnQHtVCp0iT4sqkBKPZDwEFKwiDXu2+LByYDoPmG0KGcd+Uj6O8zR0x8mNOxO1DrrZOZJy1K
r3ZKCvIR5gSK7na8wx3BhHLcZp1in9BheupQVNlBpV/wEDZroxQhQss02pEhDSA+ZVRT/gam+pqx
Tx1lYp8RbETHyYCJ52ADeqXonNZcT3oXAmZ+jdS09cayf3LS1kEhpr6yiOVrlad7Gp9qH0ysQ2oX
6VT5mGvHfEyv2zECmlYGCQ8EqpDLcTFGJKG1xPVLJo0qQy7BWdxYNiMqY+O7LgBHDZ7UIun26D2O
ksGtAs05KpIcVFcbG2lOFgccoNIAnVqdRp+GVZ4HMz+1pXvvszVahx6x5UPi3dFKh0etxvCY5L21
SBHgrsWc11uv0eDd4iC/pg3ndzFBIFhtGWUhdnrELv+3nxJzESDBIYKjGOXC6F1m/45slm1lg8Ii
hQ6S4Xrq02/W0Uzb4JaspKmpUOrJJYGPesj2TBzdjSyWNHUH9EQoRCwi5QfQNLRPKJvswmK2a90P
k9DPSUcb1w8E9AYx5kkKcRdzW3iHX6o60B5gx4iQng7MBk4ua+SFP+p87Si4HAh6acyQJBGYJk4w
fbpd3QGQd1swGuh2zoHJdSgkrnMSTTatoyfI9aq88nhuFaflJMmMQyKZnBIis4u0L59IjniPu0pt
/sABovY3b+CDR8lpIHllie4a+4JVjnDuW0RAMDdabCDL0ISHnTvmg2HxcErPvtj1LtCco7W0alJ4
4m3jMawtrYmMQnbogEJFuJdpk53GUGSn1ncXLZLuBWu01WjYTHfU0BOOlT526dHpmOjiMyuWdskS
I2ntpeKo6/2kB4xpv2Fq3hlWtEdTvUgH5A/E1sA/qE5t5b0IP35JElrYkvfTWJRAdxIJUWE5q/WY
puNBYcgh4qGyN1UPvmQw2caNb8yCl1Ut+QYnPqcRVwGzGI9seLpvkcKccYf6UPg1siPs02FmfKTw
2UfaEaNuynVjju1u8sePYtCfKB4r2oPoprHCV9OvCzjX/nAwsmtv7uhTqHp9Mkav2VAYZktuJIzN
iAbDaESbpcidjkPprBlshoX1OtpRurUnCLFsGH4bBC4TOtiF6SUocgb7lkhQlDNIeIM+PVkMbeh1
TUSi7wZuiXVdI8RVFd9nRr8WBXO6donDFBGJNyKc9yPKHMQ+40xIMra0Z9xhBIq05TEAaGGORJxm
mtdL1xTCjkwx87TruMuRLasVbKgBgJl9dAPGf8NonQM477xWErN7PDySEr9jSO9eSUSQtrZJGJyM
uATcPFnn0kjvwtAnNZLOO3XgYsGHX+leXTqd7Zu+M9a4Ja/J4G52Imfx3q/SFw+95qrhzeU/ABS/
xgySGB/p5hg2/bGS1s2fvhLl3ON45cGZ0UMy2CdZaPw4kvGZjWCF0BVvIpeydbFlE56jIkhGXt6w
1oTHRrTjSpTQS0UdPdQli2UTnS9Dz1VMrkVpeR/wCIel0dM4F/oyhskruWutevZz4G8hau5D62af
qo/XlPYkYlCskQEIrihhcmUQIuEUfJZMthZ8PBhAVz+dHzCsYjLgOmO6tLPswlIi3NYoJxLdGwy5
5hvfBx+Y0OvpoDvikanXHog7jlpj01sodZ3rYrx8KUO26UnnIFdrSJ8FNu6vWe3j7GbeT4HiQrA0
KqiN5HbN4fDa173elA7TocIhhiWR+ggzrKUcRDA9d1tcjphm/DuUqhxKteAOT6KZ6ZfjIaIdbpJi
5MLOx+72zxflBBjfbfvicKH++0/lUJBxB88eKs9SnSDRjUc/JBrs+n94LNXpz4+i2P/bj6SPxg4x
MjOdiYG9U5W4zhLseas8JT/S8tRNqgL7NpMhSvKe96drzbd5RC7cZEeswq//+z+/xHV3K2Micf20
hscfagInr0Z26cF70ljQ14OGKvXnS4/6XWVXHq7L6MtpHEiRYk7ODme6G8/Yz0r/ntsN6oAVGLA1
NxFXz5XVayPpZeCWJ2Aj6AvlCbgwE8Dk5Y/Jvp1CWv0o3+Pwqg9+9BXMUXFGNryOSUFx4tA7zf5Y
veG8f6rnCTbmH4+IAdahV8VtbA3tnWvJ3f/3Gv2fhGIKDD72/85u9G//Lfv5lyOZmh9feCP+0Xf0
tz/6HxmZ7l+Ob+ITctG7SMf+u/VISOcvmxhM2yInVnGfyL87jyTBmliPbKX4dWzZV7vQfziP7L9c
/hLhCdt2pPStfyoi0/GxN/1DQiboOt/2XdO3pekpZQmTh/ePxqO69FzkKEnzTF7Bg93sTd+BysXM
KAqVQAeYfblO8nkVyq5IeFpEkljqKVUMP01gJdUgy60Z3WceQwWZ+I8tSFr44dM2Rkd6YJV7EOQZ
AjiA1CO9eZ0V0lvgBn7sgGbAL+8/nMx/558xVz2ax1loRJcFF/Zcmyu/N9G11oBL872UNgzSer5I
VADroIFMBaFpr6ER6QaGhJHZTJ3E9AXbGthf2z2LBkmBj4hhJToFWKGoMBw16crGxoJi9YZMqHsj
hE1iuKgQitTnMb+nQZOtwlbeTx749YEB6PU/boPjUFwJhHZLqgDdDaCOeZmjeV1HIZlI/N7craLV
qNF4wLRnhf9SYAXZ0qGnG7Nlyx+wch2ailj6GQE+wyee3PohTkoIGt+RYNY2l9Fxbut6ZVbUJ+7G
TP2PYv7yw+K9pmFBfcztE7nlgc0GEqo52yHp+iS07N6b30LARWMfbZi1HhCkfsZw+VGy58QsQoWM
qEiMNt945fxGUucnDP4lasdH7UNfNT0kTE1srjl80HnMwLaN8l3Nlg8lPoMdQXtI4OE3pgcWQRq9
invdLLeevLfzlgF2LSkPYN8FXvprecFBkxq4NLtmlSeSzrLA2ELw3Sp20k9gMgVDRUiiUQkiuD+N
VUtlH3cEzFjxXS6NI6orztw2+QyglIt4+OAf+4xzUkZgY+6yiualUQ8KED4qDrUr2ntRpvbakpUE
epgx8nESDMNDAGYo7vcNV5JkkxnFvdjlLMFIBLFZymXJL96hS4XU3GvO9OxkLsvyjA3vArD2M+Sa
I2JrerEEg4nc591XY7daOG4ucXXH297HUZbWvNdgN1T1u9nxE+A63kfLe4fadsrZvnHhfuHCYxzw
mhDO++fXaRYo0MM9vJHHYgqPwdxVayx7wMU665tpznRBjAzfrDe+BM68lTM2D8Sp8YbqTiZ3JCt2
bzdX0bcWEI6nReIMlzxkL+1F7pMu4m+DOdeibbKrxJ9AkRaGLZeTsZms9naAX7JuTZYGHfE6rH2+
HTebN4UhL7HE0ILfy6XE3Zca3W3f4A4JC2yurb1LM6ovQcjGwm3Sb5O3nazZCxMIxrqKNWdYnfVs
AIwKmYwY08UaH6qm91noJ7+BNA7pxDvSMZxHw73z/TRiNM1V20yvucnEw6dqya03lrV6Q6npXiW0
u8GSn+MUsAu+5k704RYZ9WcoDvVsE3WYWcmuuoixh9Po2NS6o7obiKuJNXKj0W5Pvu9QVagQsXHV
t0ur8ieGerySGCcRGUqqRqflQeB0U2s1mXuauozvc9mFijguB85aO1TvSZonW5d0AMZS9pG4PeK9
yUrELIJBf9av1YAG6Ip3mX17B1FnX6bTpkJBv4hCYj8ZT4xeSGmZVhJHIKvIgBe+rMDDms92Ujy2
PEFJ3b4WJJqyKridHSZmBMN4LijPAD4yiisqKiv/tGeydY1xUeXBC1OqbylZiceSxohbZM8eH8i1
NZosZBB01PMmbU1IPeiZ3AwsbBEe88g4RA2GJnd4M4gY9insxdQ9I8i474r0G4H8k1AC9HX4jU29
LPHgOXmZbrB2nlNI5cQKewypkSa1ud4gidzL3HoszbyFrO9kS21rEg0phQ38QhvCP3ScFOCAScFS
DRO4vFHZIrFAjZubIDXgrsyQggWCUUSL3YgM2Q6Lx2biQMU76iXWXrXkIoE+nWT6FoKhsHuSmnr+
PkmkkxcXv07l8ipzJfFdogG28h5uKcNLICefdmzeSBurueJzgteJUy+B3I49i84qv/PaYTG7lcnC
k9RH5XZ39dw/xDUcxawkO2eULB908KpzHmlQMjc1gK1EuBo5yqGG8bM+U0h8DyzpVOOTuDrJR3d2
uo3rZ9M6dfPzyNZ09jlUgVDz/vcaj+E386IQNfsiiwKs5524SXLsHgTfMIHl+OGJrBHRb984EYA3
FMW9j7WRoOk2hLnFkRsnGe6WaVGmCGkGgaSfLq5b5TciTD8xzn8nPsZ5yyw4B+z2Dg4jgNb6NRiL
c8qhx9zgMjvu3pb3+BSXlRm0WywD76Mfo/7OvH3dkSGkGrTgjgmqxX4IzJ/JCRAv8AZdBkb8e0Xc
E269RwgJrBedWjW/2GOyX1d2mNzNiD4UdYOdNj3InIVkzriIm+KBFMkCIy1XS/SA0I7JXciDv95A
uEiNJYHwl+y6wlGTv6LGP5k5yGZrJH6FgFqQZ7wERTBeZBNvIwd7ktlG3zSRJ9JmzhGLwFTkkpRY
LsieVwCjA+29DMEkt5y+bBI8LFC5WAKYi4x1S/zycgDwthWZ46wI38LDc+FmYF5jNa+pF36aafme
PnkmDlYVmPc8U+iO0y5ZizzesXq6YTJDFKXNTWXzx5izksgnaQzp83h5O3NF7sYbDSJUvhiWZZD6
lzJGX5N4pbmqJqc+kBr90hnFSO4nBBnPbMRilN3RjjtnXetnJ5vqZer52cpBtkdhhO0A1PoqtWmR
8Y3xTTZ9vsoUkCQBLM2Mnyoc0bTW2LOyXVerG+ho7YroN8BJKQ/SsPi8hfPGBWjdh7yc88GpxbAK
J/XFbiKhz3aKtQ9S0mA9uXBlKrhK3V9H6tM/31yc4i8u9PK3+79jGfw/iCkQJu79//xf/xXMQvhT
rj66j3/5+dNy3H7kP//lP211XPzbf//5XzqG65/4937BUH+5UpguVhWfNZJr2mTW/41VIJy/TGXy
C1JZviuYO/+9YxDWX67idfd9afJxd6T6e8eg/hI+rQLWURgDQAvsfwZVIF2ftuQfOgYHgCT/iOMA
S4KpgDiQLukfOwbNupTPqrtOTJvLx/K/UjmQmkWq7ZKYBRuh7cyF3XhsnI1zOaXVri8YW0DlYKvV
2/dGFS6LLklv2EqztQ2shxB85Aaa4YfvOgAAWacxXMH9l/2iDUBuN1qPIipfcYwEWPzzB0XYycID
gF7bhLqP6TOe8GfwL09l/wGVi7Djut2PBU5n0XCCk4Cx5iPAB82MMHkvYl3+9lb4EGKNFJkkQU+b
ZIvjFyUY5Kr/5aQZI0hiFiJrJIzjsehJV7LigJFU9ZxPJqhZp72rhhFlpNtsW0p/MLy4cRw8mQvk
Xo+uV9+BzDL2g9NdsqS5t5FznqcuBuASh+GWowAk/GM8+Xdzk04rAwOUVWTnqH4iJvQXn8uhjkW4
hd6KnGGOmF/Z1iOKXnqXmBSK4dNVNZ4dKMenyCVOhgRkD8L+u2zEu9MdZMg3PYeRtwKLxbdsbzxj
iPah4D7RQbBB6XoVz8Luz5LuGObWZaoThOhJkJ0FUTGh9NNdYLoriT38wEX4ITlfAN2vEtU8520A
jtf5Jl1K+tLdNyKYse4Y58LbhXbenBp7PHHn3kH5xs9QEyGjE+/AxLbHdDu56gDwlYiJHmtXmH0j
qGN9iT97kUdJv8sNeRoVy57IMVn6AucqKmc6Vmn4JKzomz0xL1fA3kX0e1l7TKHNGls0ofB4KDXH
F/sqplR5yJYiEycqA4FnznufadBvK3ZDGAvYaHY47LORXJqk2wZG1K/GrLz0g/MulYtBcWLJaZLg
UZqKbYkiWNURqNNNcTPE7b6mGX404utsOmPXUpnpFn07TVYhXn2omdBKGZe1uMMgsqPYGEOzO5c6
e2bYJvfmhGVplPrX9snECVodnZA5KL7BxmbhDt9siaE8XcetRy4YI+VqDKpVUbJnJaViSVQ73D3q
VdYa4bZNGZx6kRU9dSm5e8m1RHJuzUH0LIHZUQc+zG7vCkLzRLFHL5WtROXTF0RjBsacEXZVochv
lQBoNNZQj9MRmUPHJ/wcllW4ccdq3ll1wjw8O/vkk1F2VP4hj4dzPG0D4VpfNfFCKMu/4iHP+f0o
YwztbI02gMuAY0x3wbekQrjKKAikI73DN0M++41p7S3wx1yZtXcYzPItEtSHhYO5dEAWfhamv+oE
iZujy0MUOj2as+1snArECAHosDfICmN9uWpNRtuqD2+huFbLTBslcqp8LyDBpSlzbd+C0Jb79Zpo
+ZXDxyI2xks0N6TqqAAXv8vaPLWfkrCaN7LVtP7G0bKsJ8unBtKiOYIrOCkfJfhEegiwe4O7ExsI
Ze9M0IOmUl0KUgH3IoKdYuZETsoBQplX16hNEJpYYwvpPv+qgH1CoEJNUkYMFPLSxHOa8Dj0AIK9
JKGWF/2tszR6ZIwDuBDMN9WiiAMTEe/jiPTM6RhT6i+8DjQH8oHHoRJHpW+ryn7OzeShyQ5BiGI5
zx2eWOWvysq/UXgHVp1vc4SZw7MyrJPZG6tozlH3mMG4R6/D+24M3bVqvtouZAlZZ+EB+eQBhzUS
14IMOeRbdHdzQ3lWfbvhcM4r39iHSGPFuKuuisk0BAbq9tgtwghvtJFjIdFYd1d2S8AMcq9tExr4
/ak64tT6iL1ri8/NsOScPlttNmDlSg+pjqEcFiz1Yd+sKdLYNTS8/iSJMjWhNSuHkQhZ7S3joie7
fCQ6JkdFlh4jOoXbsRJPXd/+gFC9cOAEKx5leM8SfmnMrBL8evyevBoNmurXn1aBgTq1ebBpldwI
nAuzNO7GgTg3puR7bC9oQNrlqHm/TjbkBFc++V2+0QLPRwzuu8VeRqVJ3dkjDk1O0p1vEz/az/A4
CyvGPATsUeIFNulgFtAtVtfBQK15Llnn3tZO+N64XDEs3QZhA+e4kstgx90ZCJZ9277J5/rMWvnZ
NNWt7ryNNuO7BH72IrX8c6aJsR8G686wIYbmnHHsWG3Q+WZwX1/t3ZhntumEUIodAsiv+jxN+R22
uveOrS5xncE7wTdvIDTzpbIuLWGbi9adF8ToPqMrXSndPhsDBLbAqvaNldxXZNtDGDRMlJPZ0aAP
3kA+veYazedqVdnjuOTLt1UZP2OFdYGDbxezDEB+lu5gyAcLkEs/JOnth66CPwqTV5MIojHRLHXg
v6RlaG9bM37AnL4lY2ORQmQjESytFyA7u62XYvzns97FpEIV5r4U5QcTgK3d8+olLAWYxV+qFrVp
NSXLuD+LqIC2kZXMFWWyY+n1JG33JtftRvUqWg+TdY8jnXU6EkzSeed4rQb1gVfwGTXgtHNT52wy
cyG8tbs1tCg5zDhG6vqcmFhqMlni+5AAMfxg19nAyoCK5XK6E7Mmf8BH1MtSlNajdNdGwMe4jAOS
KWKGTNHUAmmvXxMPvFtdWc+lXbwPpaVvLK/fB01ebFqLEEa2iB08Nw0wNTAfqmsKbV5B31QBu+Tg
JvE/jNn5xXVGh3V1G5du9mpmtCCVYjoo3a9swkWBGuCHJIUvvAQ74PsI53Q/7HpfED2wDehYNsg9
wjVD2rtxEgggCNglmZFOgZlQOaZr9ODdApzhJW66m7rmV9l+viQUo6vmatE2RwoOZd3FY2GiAi8f
A2Oyd8r2LimJIH6aMeAU2tmIVIvVUDX7clQcb11937nZs0s0y44x+jOo1I9rwFvvO95ydobqHnb5
VmJgIQtLGVtP32GzOrXADbBUo8mdRRocRh+vdaiZU2hkBRrB2dh42yq6cYr+0hXfngdzF5Psr5nC
xktHjlRQTaEOH9qBmYmLqWYMVmkL1CH23K86eMcLYqznGd+nJ/t6owbNcdnIm+6zNthdW0yl1Rxs
IY9uZaKWwi1eA6cA02B4BTVSTmHDoMGb82xbMnNESwkMUaEbkP5ZMtFcemomgLrF2J7O8kBITL5u
xy5mpntIiEpYYruuEbKGmvx2WW+6Ar0NAZJd5CXnQiVEKiYxL9XEhzDW71Kc/LKSFy/8HySdx3Lk
yhVEvwgR8Gbb3rNpmm6DGLqCNwUUUMDX6/TTQi8khcQZdgNl8maedPE729VRzDSr+H66DcAiLlr+
IHgQmqV7QAa1wtRe+CRcW8eMn9DPsXhawy4rcJLCQqnRz+sPp0VR6ISdr0j6ExypSa3aqXGebYxJ
rvxr/Og3mkr+/v01RH/baMkAXGoLX19w90UwCOjd3QjiG3t+OPF1ZOveFtAavRCncvdr2BPs2+Fx
kLlc9UpEBzcCeJ0Gq9BNeZADEx3P4psjUPUofnO23jX3ano+5gjFg/XRbwUFBj5KSOSMvwrnwDIk
iCrRhpDE5nFP4ugzwX617Bv6ew03p2kOjrfq3eAhrgin93dh3c2fTCX3bpodmOMy+6MlEKcuw32v
YHLe+RsZMPmv7EBuyUJvXBcbCLhmZ+l7PWZqo/2jc/rHLgO1hEq4rjLv7FHWvUwkjHffoyqmr/AP
Vy42BnGa7rNbHPNJuO2ymMhU28ulRXJuwLq2oBKVrQCDmO81v7nEhF52iLtRVpeIVcQTvP4GrRBR
iWyp5T8GnfEsSqIq3/SrPCj3o9HzHi0Rq9nMDS289xWa8W/p0Q5USRz4kek+s93/BZgWZOxtnBio
vqIcqAACu1UalGbu6ZMToBRXdfLu4RhHTu7rnTCQNxipc7weu5+8xG8CSXeBddbksmGzX2MDJwY2
Pk6G4mMg0Fjo6EjkzzuQCuWQHhhrQgsPWamu6NtkIkGS0r2JFuoSflfCuKHILrs2Z631f1ocU/N9
K7YG7A5cif+5mLXSrvuWEa0GLTT4tO8xBYFW4KUeqQdcxMQy8gHqKjSKnJxNdlHprqm497V3YIRf
L7VL78K8bA0iGJH5rZLgNBcU3Xnxe333VHcy2tnI58tm4MfK6WHs5czWgJMA1ha0SvaOpjfgzHsX
PVAPSuFpx6tuvHR3dS9rMLMWoxMtYu8DnzNHqXJ8klZ16YPmI+pAg9HzaSQj181LbY/YIYhZen92
S24L4x5FBuIfN7x/WfyC7RafIwXFI4fhuLKPPJ4Hq/UPHlVIe2H7nz3t5hrBEUeI5TBZqV5GN3tT
Tv3U58E1akZEXiBbdST5nGS+dKGfLsvY7tYaJPgYmDDdyY5OQbFPS2TJcpppcJl7upnmP6vGqmum
Ow48JHR1TLcbVWHSf9VVf9SJqEmsTPfYGs2Dw6/2Xqf6rtdz89f+heJ78D7zbaKWbHRJbjqM3dk1
UGvbKX/XpYKERrk2rTQtAaJ2hw/SRCXmsMoRc8477BbNF1dexLRiPtZxQ7sVJ68Ay+ZiWuvW+e1z
uoJy5pR1iT3Ph2rDw7ET/ncgyn19X9kTDNEDHNLxXvtovWiP+6jImpsNSCZKogl/QrFrPK7TZu9w
wVDYipJ0w7jH5aCCZbnX2EfqPdVXfNH0/gRGi003f0kr+w2Ne9kpsm7mHTc1iH9uiOU4iR+lVT9T
IfYAcexm1wo+m1u+K2zVy4DxkjnYoPLEfoiGD0DyxTdHnX/tnVLIur+qecQ3xE64zjiUXINDfqVB
wL/oQDxD5E2PCXFKMBHDvIh18GePBK/tfB/Pot/5WO+W/IuQE2PV/ZTE39Sgp8vMYeWx8FwJEs9R
ZDyA66OYOrAveQHBLyasSkak4M/wYXxpAIJ1zV6RRt26AZMGI4LyaaAV7gJcLVtU1m4QOJold1Ox
ngRx5XtTBIXuuCLaodiGjdSnMJaHNB5pxS1sc+2EYj5KPkCvSCqSfuwbikDSNglibq8eHo6qGZyD
EQA/SvlGOyf1CQ8QHcRD7uXs1thdP9Og2flkphZmpNd2UJNT4xBNcxqyUdo/Cnz/R4tYJu2cO6to
vLXdjJQVGfPfCKt5X7lwXxwAQpS12SvlIRqnKQ+O2W5dTvp7t0hXEaewGv2N3bbiAU14t9VjWPVP
LQkldt1kD4HgZkYW2AzAW0uYiuehbb/9CDaIj61l7XpCL/yJLQhbMHWJ2fBW4SKi+OEsh+o0BPeQ
BNGINvKxQVl0tVmdhdcayFqEYwTDj1vt/DR4SsuSQYAz8IqZDXeQZu/kbNqxHz0Ig3Ikq6weqZtt
70XpP7ks2d1HLjb5CGJKDeGjICrXddaDtOlJr6dn9oONn0z4xKwWBpQdU3HopLu7QYHjBoekMl3V
sp3WvvlBAvtJhhRSKV4jjIUTvXYTK5mKT5bn+wfzPv8WHS5Yl9nyQGyJoaW1Z1RhmlZwkZmHEDbm
Mdet/IHSPNIKtfS2GhDz9BESJX4g2+T67PCqiT8DlyOqiRkQ+EpC2SbNGrqy1Dv5Z+J4IrmEybet
9kWAD49U9b5kB6bl0nzRar47qRVn1SAuN0KxWZJNcDNdEL4jFjunOiAhbRAex+CHIzNfBAkMejAj
/0aZ1u+a6CVKPPa8K8N6bv89LXCw55DCFJdlLAYMzZhG+hk/FeB8HafGpm3Bp6Tt+IW/deUaIx7O
bsbKHP+psmvZYQAbSNN4aqthpxVDtubeIGNAq2ZiB12cqRJ77n98kXiqXlKeG7reazqvO/OTOPcu
o/6DlCvgVvt7pmWyVHjd62JN81C9M5zqzZLnrmuu03KmxwNdDHk0n25zG/9BiHHX/YC9nlnaGMM4
ovIDUsK2SKxsE/D7Lrk7nGCu7SqKQMgkuI/B4LzjGlgb0xDC9gjeA4J484D7zA0FGX/Jx9/2t8Fn
sorpHegeaUPbeIDbj9mPg8SizMISxWJ4ljk6KdnipY/syezaPJpyZI7UVtsijIwF5udiYfX1y9Sp
aOuWDM2iwBtWfWA9kzbhlDVVv7Hdf3UyTZeyST648Sx9as+7qUvW1b3ToifLZ6MzLqXgqqYh4ZBh
J6Hk0MgxJu7GLceL26a70BtwAZj2uAwm3tcgzMxNlsfAUXv9Aivprxxg9ufEr+Mq+7Ud7gVE/nqF
ImRxmvGNBpQUvhFKDeFzRg6d3rT4VO5ZOBUwC+veTymio+nPGM8xV2+dct5xtfiCmHJlbLypq5Um
uLRL3NcA8NQyISYVSDjwvjr4uQswgdKcJR0pahW04M2V620ZVS+82b0iSBPFsasnz1T7vKTzOXNi
CgrRHJUL+kCy5TDV1Nl40d6d0mU/A9PbuROumULmH4ZN4tjr4Am5lXh0vecI4+uOZqB2bVAvbvFA
U2GznBVorkJhoHWXcjBZm5P0e3bncTPApDVqhkQcMGCsd3H5MUykvSkK5mDcH9uo50UnokPKwbpK
mpHoBv/ByfA0eD3XjawAGFpkkH8560uZhcAem2OJy1/yDuHuqSc4vR0QzfwqTGWv7xD85dAhaMX4
E6GjrKQ9wOIEdeXk3r14uFjrhqT1TEyroPgL0RjI1FRwbiCLqVFSu0MEJX0xJAprZGq2u9zPfvL+
x0kh8RFgAnLYDTS46acs7pMTfbJ7sGzIrT7VnMkY/BWia69jaPC231HwCfI5J56gXZRefhSUZBQK
J4oVe+8M+CgqssZ2aYE6VXDGfD2weufZxGcogoNT5gN1THUUrrj6VBzcO0oDszG8sDDdmziIRKu8
c7nM8g/HCwhiezpe2m3uTyu2E3vThzSsI5Ne+zI6csCOoI4WTJ6FLReZQUYpjx3SSpzthD+Wa9Qf
YCGDsbcx3vJps2s7mUvCvyCsp9L41GZIFHPPUNrftGnDbanMz3FO1KgYrt4UXSP/xRvh4bpk5jJ6
Erdy7m/FkJ6FsiD9++Eq1pCBZtvZ0s6FQSynSGSdRDDiQ2MGegS1JCycsxeGT3ZihFsNBWc5+N2L
sqZjXaFvRi5nNUVPB31QxhbUP9U8sGcDFG7TDh+N+Yc98UCBZ7HUXnWQyjb4mDk0GOkDdR10YkQC
k32VEbZsn7CW7yzRfJa8LGhhD2OLW8mMQsT3rsLpenNHrivSneDKMbOoHFKUTbMceLOjev4qLd1j
p1jZleGvBMeitWd7kK7tvdDNX2cwdVeBAzWJtaiOyOtxkKWyBHP0itsBhz1SPAzvN7rB3j9iShuI
mJ/GfvqI42fPjinIqYdsBTbtL4/qf1GFVt06d+aqxR6Q0U/AKZlW5LdWgODXI7HllJQq4mKLMEmG
Pjpj4DKedN1s6a6hzxfH8SIHpbzJJ9zWvtW6DyGQQ6r6mLIA51yNfnWmE0YsW9zNWOYENZfFk2vK
Rz99Le7ms0H1BlgTtiXRC9aIdmYehW3EamL6Zo1T5D0Ovd0QzwX2hjzuDM05MlOfLAUtFE77Eitb
HkJpb/2M8XzjYnibC4oqNSezQdPx2YMFOMo8nE/tQAN1EVH7EOZvsT1dLNxaC+T53EyDW6HuZ6Jh
n2hCPnXXgc3Kq7NT9LAvJlbR4A1WT28+EWgXK9+uYM1R214LoPuKFBfJB3ZLbNsxECZt5G9lm01s
2uTKc2gUdmusIJnS6ORbl9naqsC7s8qeIwfFA2IhINn+4qQppGYdXxMqf7C4APalj7gMGkZnzajW
XTlvADuh+wUvKF50b/YPVlivnbxnqoQyKEz6hGpYgRy6+39N7++KddJrMBWKRlfoTwTIumCvBELZ
oJj/NZzzXLnrU5BBvYrebY9g3JRdWqZ6uPnAwAHqNJk4sHlB5DxMFNkuirp/xBhJqlHOrxH0lBjG
hOs/gzv+K+Luu1ZOeu4t77NuufbRBrdzY4pUamPcMXhdG4N9L2CjPpKxw6VnIgtlLn31rdeq77/T
rJ33oel/6IA1pePysR50sYtZBDpuxGsxB+B7HWPpeNTKhr6gVTL8NTu4qBPUU4Ac6oHqiqeoyMIl
SbIn032t5oxlCNBq2XDiKBog4TSil0ckMTJkU/Eig/qso/mNCSmzDp08Cz9jUDPCm9NAYz3wJTEY
AJ7skqtl8WkbzKeq6GL2058r0Pgi3T+FOKMCx/vVSzeYWl5TJFaF22ZpV4xAmlCVB5I3w92xyFNi
m8xP4TAviRsT5U6dlCkS3wsp0IPjhHBVOpvyszilMGjhtuPPHIzrCGYOpat89HbdI18zVXB47VdD
S0EwjW89KviC0rL4TCkj4GYJuD+1WRpmHwpy8hE3eOzDODG3mZv/es69EzVMn2nKnvaDrABTg7vV
qrVXjLCf60ZvWtI5i5E4fwt5tDJKTqrVcK6Cs91MX2mJRHDv4eJ9sXlftPNZEtExclpknPLIUeW5
apJ0x6bkL1QS/dRefLBS/5sGe9hbgnQsNLO1HuxP0Hm0WCTiaiElJ1SdAm2Besjg0Wrno3ZwsGUD
ed6sKi+pNI9Jn8JvuVRUDw8NKDmLuQPMiyvm3RR+UGqa6SFEkwGLcxtYwvqUAbnIUlZYzLbLZt17
+lUGiEzUaq7GcuQamY/7sYGYHa/wsux86sovsjC/mhHKk5uKF5wxfEle8RqL/s1+MRzLXMcEwyZj
OnkeuVq/IoEw8KhjATt7fvvUNfVtLJm7efZ4CLLgCQ3cXeo2B5TjjlBrY4eayWU76l8aob/oRGGv
Pw7t/BXAs8ysNIeriNOLoDdF7+8kqFLQ6mTFYgAKDJ/BVRD0H5KlXXotuOdhq6X6mev6nCWMgwIq
+oZM8hczVy3gccDGA5fJJNgGwufsH/vXqpsyeG7eAxN7DnVIUgGNS8lVG77NpI2QdpMPXyT36XxA
7/JGzqJNdBGmB0OF7oENMJbP2ZfPdxW+H8fm0g7ZpdLh0aDmtQ4ofOBQj93ZTTZZzZnRL9gc+pj9
X1I5rWybi+1fOtr8wRZfjKfRF/1oLxMZLLgvwbzyGYgBcV8URvOUdVQZcAl6ln4BhCVgnK0SpkC+
D0uvnI6hWQOc4PFVMbsXMaxhbHfUc+pNB/VklWYk3KMIZ19YJwxqq2048LPKUIFpj6555oKFpU23
b38UMSRSni99Wlw57JhLnfuflk+TcyjlIXZDekc9nupBfLildTDr+o0yhoIrVu4hoVmkYOP85szq
nv1FncJxuPLD4RUrM1dn+WeC9V5WYfNkUehUWB40XxV9cSHYkcL4oJEN5KjJHSOovu070sAFMQ1Y
2CC4O7Q72eKPxpjyGkUMAmfb/AHlBR5vtA6M3C5zxYHVVAY85orgcYPfi1A6WArp2yc6Mj78tj72
ysUlHJrxNrtfH7IQN6em26zxvS9ZEItyggRn687kO+E9NbjhaGfdclqCHUaFmF/hlqvb4jA71Ybr
jhhww/oYQMvmHp5h556mOt+xpNyGMeHm1uc/zUwLaVxIecQv/g8hHAMAcqcb4tqW/ROG4O84gy7f
5DwXaYKZZ2gUlgjsiEn9C1PlWRd+vRlVdNINF6DCHvYT8xiPD20VWMkjrzjBJ4gHfcZr6MORr7TD
RZ1iAsVoaWHDs4dOiniCz0dzvkiMX+ysd7bJR007FBctTh9giA/xgDG3cftNICK19NuKNDhn7zzS
qKjmMsmRTQZTvblpcfLG4swA+Sv3wVAJGOlDw/KbxD0G+sC7dEM672ZsHZ3NzRy8FQWiNJq6My3y
9ZGlix9ryy+kayqbs/Lmm/Indocb2JIRdICdEo2c/hoPaBe0ql6LG0CdP7Nz+s1cQ91pjXOp/bfW
HBgd1+F+LMZ7wO8czp5c26RxWMZFuiandBiL+kSRVVaWWDscNhibynRvqMwNeToIkDQZ7iIdLDvs
t0vdWRs7Yc2J7QjncM0FJ/DH7jXtO2btfv5pZPpduMb87QHUHs3oMVAZ3nGZ7BmiEzjQ1iYIeMpG
S1OWlt5j5Ir9BN7q2Mlj7zn5asogFkT/0drybt6VDBa3MTVeGJ+R4kVjiXWiuNRjC1zVKWgWWji3
s2fzq4u+22dCbyJRfEWZZNDPhRxDAANm2fZUjCiI0AN7BqlLU7nNiTJIF4I+ZRtl+dtzkFoMDg5M
5jhw7SoygPQZvyAfA4yHnTI59SsYXxpso/qnysdb2CL5SJ/7J3tdEFw6u+BqWXO8mnruHwCcw52E
9ZuWYDKj/pZX90lHu5ARt/q2xhU8XKORWWyTejcr1/9wX95ZKIuGJjGmUMOz5SVrhsxbgQlpdGMK
6Zr2R5vibNW9tehZwZI+OoFluf9C/siJWPN8hMYSLPxRUKcZpk5FH3FK0+eU7irc226VYssMDQTv
wDuwCb/3cRRcaAQdOLNGzbaC6qyNCDkmmQ1AZKY+/L++gRq6LUrCw9yABMU9YTJQBPdBjbiPEQJh
C4HwmMefXv4H+NI/5hhVUZc5IFKetx3MSWzjUD1OY/05UiK4ihNfQJR31pSDlOcJ0NIyw0E6qapb
BA3yXQNg+iTH/gdptNrxmzyW4fyY+CbrOQ7ldSWlvFvEbSwkzY9CDSQvqAi/CTfdmyOS1eiAHjt7
psc4c6L1JO+yd4xTe/hdOMvmq/D856Dv8HUpDEd+SaYUtqcgHMR+H3uQLyApehIzPj7fTcPCtmiI
/G0DWz7EZKAX9c0osnmjVULUMcHMNcfWMXMDVm+BlsmDTWBjZOUqrbUNyNK12w/PdORLRUWL1SXv
daZimH5YjILe8e7r0tVpCcnOnFaZeWMLTxcMoqEwjPltCudbAxhtY9npj9aZvyPC/JJg/lrHRgkd
6V7300xuw2qHF15zmW0Ec6fSEV/EwI2zGYgP3YS8/0577Z3oXGBsWk7U6ZGpyi4d9yi6hHnrwbox
sjhpdLZdgCiNh6S90uAKhaDwHyXpP3oyCCxI72HCoG0pKfdB3J+8Abg95vNoNwrnZy4Gtq0Jo77b
Ra8GLLiATZkrWCF2+dx3N5bUHdXeKpyXWc7/1vDnQycEbFUQQLZloJqa3UkOFrkffRI+BAt76Mt1
RdyjaWqxnwE5bRCnZQOzrk8rbAB8WxvPFi8uCeSDZZn1mqK3F5tvfYzmZNN1UbfoS4tbGpBS20ta
/P0dxVUtxx6koa6ufmJkJvgON2521qIxstcRTxoOrRQDTss+qzYZUOAVZDpzY6LmcA4beCOG9ypj
DSnHgTRqRYVxUTrNjqzz1pzjm1mYVx049OsGkpLItvlXl+67XyAB6/qxsExvOyXeFksIBucK3XBW
02vqa7wHpJQ3TdefCBAQmQ3N99pR80M8+8/zVK/b4T5HcNljUys2DyGR8NifLtqi15ruK7Z7HO9p
lqAUmARosuJdk+bG822/NGNG0xNnA64/HOnl0pwtvWKF+Bi9/MUMwu/ElDfDrPnvlFwXdnqb8OJt
i1JyWLERaTpDHEADE4sFETO1TzEo13kMjmMLN7UhieK0GLsiSc+lN3M66+4zhOQhdGaoIAz+/YZX
PuLbAxMFATMtGYlWOydIGQbB4Ee5w8/KNmO6w6GZmhfl/VB7MYJqg1I0lZrYn6JCoTNcCOkZaHLg
LYtuJGxWOBtjQqMXcfc0YUBbFkl7raDBikw/kD3mhwpQ1H3P4TuJ4hPoekoEzGTbtIG9UQ2r0FSp
nQcYERuR3rXCu6mW4ngaXtyBzA6rKuawuNIoRsyP5WgKplHxGhV15U/txb5v0IhQqBBJunXubHan
oZmjaeQxxN20nNntyeD26pj6tjpyan53OxMYEQcXxuKgZnG0Hf/7R9W5ZNGGoajhM5HJLjuqOlmz
Fv/92//+AULA37XukJxN/8EhF3QAHPpqzFpuTcFoMcgtDrOdphTDkefRGH6kAykbxiMjvXs5g9v8
Jb0YN7YQH+z2ADzTO77MTb6jSLrEFNqvsbSMJ2C2fu+7u7JmZaPkLEDqFPk6c+XGGzmnllQmPoxs
pOuys6njtjk/JxK93dJcLaz31AcAlcxJDItOr2wcieskz98SDC5mFmFmNeP3OXzOQOsciCY+zvl8
55lQ8ThA7c+9n1i1H2rq1f+zGZCwGYx0b9pTb2BxRpY9H+uGLL6l6QBVw5idhFO2Ayb/rFm8dwJL
mIozZCyJS6rCC7SasNQs3TK9MWpbQeS2VjG1nTitXcKL5t9wn0kZdshSg+mozAArqfEJ/+I7jSVr
4fb/4tE5pj3vA4oqGCNlzieHBmRAXAhPBgwM4Unctm+Mvbhrj+bXQOYttdU5C2wXT3jyw2c5CSMj
0jDtcYQ1botK2kkef6lfB60fmgyX631Gw4hE/I70Lw+zNeBQm7DfMllYsOcHq0RY9EnXwalvKJMc
sGpU81hvLXrM0YDqo1I4n3GsL8Gqvyvm3Cutxbua0RfuzRtOxPCALyIk8bPMwoSl1vDQEyN2Ev4g
uBr5BR6cjxTeYGsQ/mKkNNhsaFbgB5sj71tWGyj/g9Of5h46FJUWVYMaXSbApWnx+auwJNlz91zK
+zFaYWAMaohJiTtiBC+cVVdbWPssA67oEO4773MwvOFSDz9pq8rLHETxMXWCk1UrbBMRwNl244Sl
d5nMcBf6NQUVOa9VMaW0xA/My0zug2umwfN6jjG0xHP35sjy3qgpq7MhGpJg0bwXQdgvYpUqHMpg
8/lasE1Qr+X0nEm1A7+poKwHNC59uENgHEIc/G0G1CfrMms5cZGTjRtdCiaDFPeFn7Vk1yuggeNu
q79K2z3c65EIYRcYb3zEr8mg7Ds9pJl/AoP15ozlFweONxDj5/hOiktHtVejuDAYCyGnoBlIfJCy
8g66CD/IRW+8ODhRHRKtjEA9sCLvEhm/yLJ2+IthYK7nb6d01zW2s0XbxZ9TMXwC2Th02l/PaBHS
SYAhJpGHPUcdoHBWC2nxsqBZPDDG/iF4+Czan5YlbRVbW+hazZzd7Ll8S/S9CcBrnkopH0nBcvkx
ygcwUTEDevUH5BJropIP5NT+LK5nENhZH7VnP8igqfexPeOOxdzHfOUHP3y+c6bquZKGWo3KXTNt
kU8kuHdJMcs1XdprOZmQPdPdxFTFM8wY9nOw6fwB/mJas/rk3VHP1nRt9dGN0sdCOVQz+YhWeSx+
ZaI/ax9At8mI09OltXWozgGAOLdbm7zh3UxyMGWYHDgePM2ymk6KmNYYcIqQAXs4sYIIzqmVJ9Se
QehcMnECNMwgkUDXapT+juL0XxBDT5j3yi1UCLFtxkijr4XFhnhvvkvIYBRxa4GPTM5WqV4CN2le
KxOU79yF+BIcEzvw7JsHq0HN5T3Nnsqk2ZliHneMQejdSsz4Wvj+mRq+TTtf7NZOiTF7O5P25E03
q/FAD0q96AeguAZLCHUAUKTmfhdN6cXGC7c1FW+O3Z8Z1QSHkvnR7AL7TX2L8so53DSCu0fcC3ra
7vKkhjCyzimq3kwC9BcuhoOH0P8VYsjJB+V9ULGbbXizvX05BfVzL4NbY9DJmIwvDCDtx7JWKzpn
iQ1mDBlBGDtPdlbLlWVl1ua//5imKzjdxknjM4GiFRSvKVHVYzLydGW18A6u24E75QnapebAZ9Dg
7vH0rNZ2b+vtmMbeKypWAk6zjddJSZgMEcTx0GLnmK+trUoLhxCWTRG+OkAqzlGR4zwb2ByiaW3M
2HoI4W0Gm9etr5qrjXtzbzZTfsAgjtacBPjfUvXAhd9eQwQv13QPgZ/2qv6RAXCxLkOjep6oikYC
awV7UobeOjn/6IRY4oP8q+A7XvtZXEsKsbGDTfXTuBznIj4p1QAn6umiTB0ynkVhP3tpA8c887wX
ERPmNt38Jp0iftEoLV3M+EZwRtvMOsq29BYkmPlG73EMe3zHUQ+/3L0nkI/OIPUxGGDMyoKSCUOZ
v62Y6uf/Yts6RvCvay9fBXV3zfE5XlqajYakTl5GK0aAl6QPi6DGZUm51ga4anmP4/RPXgj81/G2
VZkOt4GzuTQjKCjxuSTYehZVXxNqIo5g6uFqVpSYmDjZrbySS/5yfLuD7QMTax8jNU64KOkCS0cj
2MihIxLS0EaSdeNPwrz3KEDENfZ5novg2owFU+HMhZ9WVZeAd2CntCpXnZo516WOXkdN6u8M/j9M
MzLTW6qIzAI2X3dvuRGBw77j4OPNG4sL+bqco4Ckf7lIp+IW1WlDf5bPIHfyxFG59g+0VkFWwP0F
JRNv7Rn9q8XZQwec3T3KHlS+6R8Gv9pDLM72PCIEPl348QwWcag7AKtFi9stUPwKVg9kRcbZsEz6
cYDVweU9B8u6IUQSUdGWyPOdpBLL+hmVM6B28cHsKdFVDjPCshZUTI73oU9CTY5bmfiICrpAwXeF
+yz9yWT1EmCuz5kTZ0nznN7nZKZP8iIb7nBDE+EEf/K7UBDFEtJUguIFjml0VDO1qc9UVNMJn3LG
A+rJbT+obg0B1m1htCvmupKylg79vAWOG0PRWepIu5exE8FKaPYXobt/bHLmRrQDOhCmt1XqGD8h
Pwh7mnNX5Yd5SYCVwyG98E1k7zwL41ylPGvfa2cF3rN6hupKsXvErL+SoUHdiYmH6Z7hp6uTpT2B
xGFTXN0T3Phsq9G7j903jamajX0/eOAjKKk0yGc0PrLEVduRXq31Q8lx4sGpovcJ3aZufP1myjY4
IJryGNk2RKbRMVBGZ4xfOWIl2zYOI1tdssB6yWuXCVDtRQwzO/dipVqvDZWfVS1i+K/ly8ToaisE
Wy9/frWeeNaXmJ2Mg5COQ6WcQh8dUxQBN4k2oFKKxehn+TOy0bxL0UyWWRz+eHbQv5SZ8c3Q0v0e
2RhxiEWvqkSdY8iEfXiM38rMvkIyjH7MIz69a0YH5BNAf4auoJhMJ+B41k+Pwku23CqpqCpCa+um
7WsS2BwvR+MxFV23su5XxlA46aEP84GdiCMvDtOnpGHYwnUk32fUNFMGAjLOTQJ4orqFEswJukys
+Wx47QNMXNX2/lakXE91175Aj8bSoZ30IbeDn1YN7T4INXSmrOiuXYdP2DGcrYDdeJgDTY0R4hJu
N17MKj7Ctwp3fgOTlScavXkM6JTwG0osW85y2Xz3ZpkNDSYDGfQMQAQrYVBxFqvnHZc8rl94AGRq
0agxhTDz2LDkfKcBdihanqmvPczjPm1Diiao+komt9j2NtfNPtTTuzKM98lnAsaNNLuWKSTwPHlN
kuTShtTWQXd3bvlIFhOVtpq9aJ0xLtmMtIm8jNGVriH7yBKDL5joPWOaniY0ckqbRo3BORjHRy0q
DKdEDNfTLPiFC88/5Xn74eDWWnUp7XGORgFSqr+KESqimhLBsEw4R7uEb8q91cKLfApoIzn75DJm
CzVUG16xUa4Tg2/LbSiLRDJFx9ovs+1g0DVjNw43vWprVObJKeubaAZGEopSnlR76ao3s/RYO3sn
LrqHjqj8gvnWvKz9Xpwz+edoWG9g1X6R+s6e4JhiSws9v6FqFDosrhgsbGYtQKizpdjl2nBocJMj
ezsSDO05In01ElmflfWRkSz0omkCL2ZfjC54Jnnprkyz8AG3uMuOQBJRRu9G2913bTG8jFzsZfA9
l/7Iq2kStThU7S2ea/c2VTl2VsP9dGvNQ0HP0irsBdGmCRfqLIJHV+hFNA/OmgSdtS8di0oWXPJN
jflqHkBNzO4nrqVpaUq8zyLuv8J+zhd26uOPcsNzNsEfR+BmnJS77qqOJcACg9V6nsN97KQQ+Dx3
MYIiX/ZuAcJAjxvlxf8MWY+QhcBvx+hHGDg6Y8cCAiDUrB9tdzgyyzslCshCAgoUBynVI8MkL0EY
x8fZbXYV1cbyf8ydyW7dShZlf6WQ42KCwSAZ5CBrcPtWuuolTwirMfu+59fXohOFspWGjKxRDZ7w
XtopXbGJOHHO3mt76iaz/TtPxmpVCBfU/ghgPt1iSTmbLh0/zpbjMo9hobdUDePkUveoW78nlDPJ
X4jS+qawk66isWLULM9iZCDtDe7ehMmxsjw4K01gnAhQdED/JecMtDLDjoLGcWdRWJmAiJcYW2/K
AjbghJmrMcul7mYGonn5nPThD00vX6NIvHdp3iysWd2WudG921YvWki8VDCbpCFDIAHTBRU3w4na
1e/8qYlXBvYK6WFMo9PigBPCJlnyyhfOwBsz52ZTT8YlIE35OHTjs2m6z1E53LU2f3soyv2EkBBD
EpUhoYm7zPN8vAHg63A0zLJKhxBoz3gGU/swamFzHdQUCVFguSsjtp+JbSZltbUWagA+TBV85ZT6
nIODtro82QhRkONZNFfH16YglKvAeNDU97ntXGeS+VxRnDLLOYdecHYl53lpcKxEEqw2UgNqAWea
kDcPc+SgdmiLoPMkzlWeIl/xGpLo2gbWpfPmhqNcNSEZp7J8pYmM7cNxrschvUtK41IN8qZrDdgX
8hISJQfXikZwXl/LGjFry/cxJap5pzCffIiJAYT0JsXso3frvoTF4LK1DzHHSY/YF/TG1pJzzc61
qnHTjN0mLxTPfe8f66H+RoYpRTtsbL69JvITDvnOoIvl0xuKxlgsTCF3guHuAqjS0ph5DlbkonDL
r+uIpRGz9lqLSJEZ966vs1oQdbLqRHSlTA2X0wj53UgRNic4JiaAxNIQ76gYmqVtT2czQi9YxLdM
Hy99X/EdtJeEKMQAGdRU+bcu+QVaOGDNEDwszXvWesMmbtHVJMamaoi0REy6QHeM0Vfr5BFms8fM
ZGRYcmYmVptAlCIExitpw97Mp/Tq55dJ6AOuNNw3YIp6S7svKulc/fxSBwjqwEtcce7CVNSCxe9p
+rK4L0KR3ptZMK0q0fZHwJ3os1zB9c3yfKU6SP5ZBOTR03rQ0BzhEfShbq4nYL7IIrFNbzvXvvTA
E1eMo36EOae5Nhh3cIMR5dqBRfYkE2u0cOJS28M1VFsLmi3/xdY17DxKGQKOje/VTGDBcLEeVGgu
vVhs3dErt7nGlNvTyunsM7XhFc5Csh27I2zpaD+hOWB7ZGQkKhqvP/8T2VIGkshq4GVGtBGYwfO8
locBWZYTQ1SEqOqu5OD1HO/44laSSzODJQtDyIM5EvsEAoctxs61Tdr7N47d3KscjHRay6e6ITCj
nb8EfeID1hk2vMFv00jWBABaAOn1h0Uhui9NHLiyoE3PLMTGl6hcANRFCUg/L8eDDF0sI/OEViND
wdbL+jBu/UzcIWYM16FXg8+auNyQ2g2NO2FZGihnIyTc2h7tlUIXurcjGMDMxZbSiGlO53C7mxJ4
fi20fVzHB9Csb0y0yrM9KfN2dJLd3dg3V9ili3sYTnN+SREzjFXh/GubdHgwBbghwnaVBituacch
qnjPyhZLNYMGpL3FbVvp3oIX/z4bK7WJaojzelIjWx97qq623A4mJi4ftcKgx+cYB96qxGu8jEAs
kadLP0M3GEeouZs02Eeswmdzegs8IAB96bo8j6U4DeciDYJ1o1WPmXI3JTjNs+7H09JAT5yZhnH3
Mzz6kYIg2LcZ7GENsZ5kK7/SciS2QQl4mDGT1ZjPfPRrvHK1VdBGTDYpUoINkeSs+aG/Cz3shU5/
MMbxLmdtD0zpwJKP3msX968pwMbgkKLw0SdQTdEPh6HSTvofVs8Q1/H772XBImbibMf/mL/bKt4r
FDBlxWah+fEPvSSIo2kRh831g7ooCAdpgcRxSFCnAl1dpjrq27Dxf/RteMZbjtok39haINjC9BTE
0XhuAv/AQZ2UX2DTVU9zhNxO1oQU0OygxHLeQraOTIslUxNvcM4N/vwFWzn0m94kgxk5/LZEe+5M
JfFRUN2DuvsRTsYNqcs1WzqKz0LAXBK0sgdywCzdd3ZGZnNc8MaNXdT3qIxvRGaKNcbIViGXRrDD
uDR68Sa0J4Vu4WBo9Oc0qdx1F9NNZeCsRSDg86G/yuqLylKbSrp5qUiHXgYF3HHHxGk10NtH05cc
+yp+LjmBLzUXZxGRG8iuxwi8cMkhvbQd80yU1DEO6mKNk/rGKF3q29EjVT5iNqorhZ3cXYUgDZbM
tyy7F7cSEC7GVRI2gNUPIbALaXjfhX+tWr1de3Z0i9H2LiHvuSmOk0//Q9mesQUhla1NJMMLnQ0s
8tNbJ4SsUJBBl+WqWADgQzKfjvd151NperCMmcJlEAvcYp02SJqCCOHqSMxxWvThVuTiWVT+ioZ4
s04IJrVCRE2dIDmKcuzZdvK9puFs4aQ2LejTMhcc2OK0aUnWG0ftTPpbVRrDzh4RcOlDOazjAmbp
RI/Y4+kynRKyrwdiwVDnvknQk3TAhP36SWtMb8kfs20WLlJBxGsrUNILKXpqL98plhNia8euX6oC
MoPOcUBPZXwitnU39QyiJ6jGFSnFXokcP321kN1EIeonDyaLLCvMbOMIqkG9VmPlbosUYzm+pAfV
g2Wak8BtKhqjTf11FQ7MUplqWSHG/7FCcaqlzjpAU4JEBUG10D6ytU0zZhOa0S3bDsJlxirfOHcX
C+Ij+kPlFw9NkABsNp7DsHq16uaR6HgwAjOaYCCIBfZfaS9y67vpT7jUqukCbOWBsdy1js8/b/oH
o29Prmi2Rg1wOYteC1UcutQWaylNzlvRVVRyUXBC4pRH1ILnAoVd8MOEok143cGSM0+jtH54XQC7
n7gPt3vGRBd2c+ptidaqKrBl40JflFp3bRGnstXAsi/6sGESX2lriZ66GktzMcyBYLR5TgpX30Wx
VWqJoU7RREcy53XszXkkkae3PEFz4NJVTy220O3KXRheRqZaa971bXBre1hJupbDpMfBeZnFOVgp
xPhLH1gikO2ScXUs0LyCBzrokUbvP7RgntHZhTx+jn2L0Kh8eA5V3C0dEOj6GL9amMxG7OAtpolF
GGcIFT0RfutguZlx8K1u5r7wlKmNP+vVlD9iCQiybmtb3R1t3mMVCbV0vLRDaFejJE6AxyCJCwQO
Nr1I9e2g9U8cv1y68j2Rgol3zGxMRm7tnPtQAB8d7G7VafSFkHQhtW5J7/Otc5wSNdbrEEpMV3nb
LvWXhoHRRRsyayW98UeBcDZxuWBWOuLk9x5RQ2D5TwKmtVp/nShbUSBVT2NL4w7msFqMMSuXjjJb
Qya5kr391nd07/K6v5INsN9MFDsZ2GdoEdZCt7JrHqOzUaO7MuoLru4Lo5GF6isSQUVztFN0qQPB
DkFLXr1feuMeud2+bnmcVcrADT7dfqDpGY3juszGlDB3lvXESd7HMrySCTNWOGrXZMoEczeMylpj
Am83kDhyh3lXO7znsD8Sylw6jJLawILJUvZq72HD1MU4rTUzufbUcDIn2gyY3+hgtrSXoX1/y6vo
JpKmQ1uHP4PP8s13khsLID7NtGgx9em0N1T+mA+Ft2AOzeTdGD4K+1bY/btCTsD8j1LAjghGAqLC
MODQd3GxypFAHAh/e1IiOgcMupFYI3lWFGwEa9dnD1+uYfAXhe0eOt6KzcDxbBkTf7cmeUvCYH6O
7GRtZxEiN4nZciTPzOcQSqfqB0DF9NwS0pXzPW3pMoVD3Uv6zLeOJIllNFJzYD5b1rlx2/mQl6xC
XuiZXHryoom5EG9RV+8nhG0480VCD362a2T5YZqmZwd1m6x9SAaj9+6kdymOYBwoM/9bR6ZQw6n5
0GkzldRbR8eMUFcXAkptVRzy2MiYSIVHs/GtpTnaYlFCHl6kcH0xTDJ5bBzrViOicwUE4sE32+to
dBdTqV4DW2SzLc1AaUzt4kCIFK2c9nWN7Cw2rL2lWqhNOCOUbhSrutbPGk3MpVtHkBoAITGbQffB
SWs5IN1cpS2jLH+MzqMxEOHulFee4jSapPFHFvmPk0JN7JfVddDXNCfjjTc59HlUkS5jcma6sWbp
zB9RwD95iYSFJXNwe06GIG6W0zWnZhxemzRmjp5NTKUxwdu0GTeVq10Mtyu26EqKXVhV1+aUy10U
6MlRlu0daje2lwK8henuNIXbRBf00bp87rXZNk84dmzsfyev04BXgEFVWn6DXJemO0aawSdIMdb2
VZU/YhiFHkBeWu+F3+TUbf3JfREaC13a0GiZrZ/NwLki6G48jNSWLqC16qcKKV3FSL/Ob4p02EcD
2cCaEuQXWKC3pK2rxbrwY4yfOX0tn65FXhqEQWBdwvJ43RWIFVHvHYk0z6FJ6cx4co7mwyaNabNT
tIPBMS80nw3m3rZcWyQ9Ym0ge+y2m0iFEOzosmFrVPk6YqKxNiKPoyNNldjaWV5Hnlb0AHP+pW4A
pcPicTTeOi/Ui60KKEiG4tgE6t5yg3eo0Htv7ixoQsf+NdirFrft2kDaqOT0FFoeD6mG5sqcHuvc
ueqa64kRDZ3/9jJmTA6tUlJH5P1O15hEAkk+z//UHX5EQGpgZMqe3TqCEtMlMYu5GRCFWaOgEHX9
kqnqzgZoE/QgebS5rPDptuRsvQQciVdOnEcgPxltwXxacl23E7ECy8Y2rtwYx6xrgP8Srca4m73G
EJfWOk9x9EhWioN4rUBSPAyUMtxLPy28nePFW21rmtTttsD5MZ0EKl6EL/2l0Mm3oDl7VL29q/qR
20DRQ6TleSySEjE2efR9Jj+GILnhhEo2B6EsWdhxh+wJSo3Md3A8vENVXURK9mQMOWvV5u7RDtML
AItTnSLPUeSM09RmIxc45HJZug9BSJ4dwK+NTumwtCGBsi89NQ0Ps1U0vBZx8gTn7XXIg23EUXI/
5mV/SVCS6qJSS5i6r6UN7swlm2+NVoAiZbbejI8GDYtVy2YBTamdLnk4RuTyFuCymksXJD8yAlGq
WoVrPR8oI/RxN5plsmoNk5dZsdX2Dg+CX1H7OwAxJwDiu9xtsw1TLRYIWiO2mTwQaHWuG8LBS7c5
kGiR7jDZbmOPsnim+ElCWMhPW7UJeTTa+GQ3uBeDgNThqH2MLDpZQ1TfY4i5TI7xVst+6xOHlva8
KEnlfFQRutB2fM5K6zxOiHma1rq1aOou69q7RdoHD2mauxLI2Di5b35WblFkPLJHkAyo0eRUUbRi
5v0kIAsywerR/CAJT1WmnUPgHxaRnTvGvo8O8CFgAG4cfTdQKO3zF+URuaN53RHBAZEDY70B8FEz
sW6f6c+0h1yElAwGqVOcDxatZdD4msBjOZNHj7bBKhg3b3Fim4QsFVvLGY6Fc+nhom+HuRkNk++6
HLLN6FF/05hm0oQ4hgHgJbWqExladw2AbbPst2az04XxLiHlLP57Nud9Tm5m+v8G5oR++ZYXYxXC
Gvtf2498hl/Wn7/V/4f0TuNL6v/ie+Yn398/6uBXfuf8//k3vtOdOZwScjVZi9LQpTD+D73Tcf6J
fRFov6WEMbM9+ZNszl/61z8M+5+2FK7pmGomf0r5f3H/hv5PnlkXGqhlWTRf/yvav4Aq+gu6k0QD
F2uCYUMHhT5twgLlz9++34aZX//rH+J/pr4x2oHmovKYW8BNGT7EEQdwoCxy5HjvYgPYZPTI1q2H
cJpMSeffD9W/SaeXHNlunv2PrE1ZMrJm/p4zHPTf//P+/V//UKbSdalbpqUcRYIBkeO/f4KMENO6
yzIfxaYzLH3hrtOwYv4IIksStY0acByWgn7vunazFIE4fkkpFceXmv4ababXX9Crf/hAn+IPfn4e
rjlDQjlzVX9+3l+uiFE7fdvlpr8zMOpuskSRaRACM0fHt3eUetVhNS2wzrZ/uxDwWD9fCFM3pGVI
BKE8MPMH++UHZ101ovE2wl2zUqBGvRSUNpsHkCndNRdun95LanCvp60SArMouv658mygJDlKiBID
jRVEx7Ftu4e7r6+I+HRJsPkJR6eK18mYIGbAmfmvv3wyK0ZbmlhOtRM9bogAa5DWM761fVxxVVIX
+zjJSKLZ+YjMQUBM7lUjvw2uM+dZ++oqxoAaBIgJCudcmPgNhLP5+hNK9/drxyc0pLCEyeOkbL7O
j/kvnzDuOxZ1nK+7su8+bAWBhQucLNlhhr1fGLvcm8KjNvZoykabdj3VucJiv68dTGePNDef4rFV
23IGZ7rVTe9roFNA0mOCs4Eek9raO6FivBI6C/DQw5oeZ7DnBX0mqD4rkUl2DnvVVEBPpGW7c6nN
TglikkVbdPmVXey8pjOgSDHkBzim35G1I//2AH16l39eBIxaLBuGRa9/Jgj/ehHC3GrCJqFvUjoB
TJCSTksYbsbyu1Va3abBdOEw+yWToXgpEwhjX98DAYX41+fXsZiMwCc2peEapq2M+c9/uQeIgjNf
1nUC3Df1jpzVw4CuQm/r16Vl02zMmJuGCZRuW0G5mpjoBMib3B6WfJKrZseHu52c5Prrj2V/fjT4
WLpkaVO8ygL5yaf1JW1VjsYNZwERS8k6n5jo+DlI1Bp9TLEaRW4ce7NqDoaBTHHAig47ZkQMQ827
GyM/W4FVXVQAHfaKVniWBLPaVA9Pyquv8fOQZipjbIwvsSMQKK88SepzKMdDiEDU6/3xUmFMWwiz
UiCgtg5Eso1ZuNN5SIvnJKjITSrkyaXZvTAMOW5Tp34oAjumcrNBIEceJIIwtw8w2AAptQnyUwOT
5PQzETM5OQBZhrik/veiAPxhUePWlCBS5kFZymwRzXPPCEwvzPWElIRComdwZslrqStxdILMW7hJ
yXIyhmufMOKXoIe/gesK82oU1XuRkmH59S2Rn5b8+UF1LE6sFpA3RzetT7dEqxqn6Zq2RhdRRNjA
u+GaKn07FW1Ei63e0uQuwPIOiwx52pxeZhIYrI5+jaA1ph7c9To96gmJx4aYbXYpMs81vcU8K+OH
oh9fFRDdZZ09ZzKC2yu0+jmkWmL4SIw3ijGcKVtO+DC9kmnLeZqUrmbmBtRi9fVvqubf5JfNbX4n
dN4GwWs5r+yf1/SiaQT7YpjuYlc+dQrRIK+Cfio880GSscyj1nTbUpJt0PtFu+yk655I3TOXMvXu
g6kqSUIFCaQXGrR5bcQTFEKwwQkLAdknvj6sE4BHtskQiLTPVWlyc+2pPrd6kx3t4M5zh4zeABrD
SDYEtNhBsja90D4goumEpV2mBvd7iCBwbWvkhgZei0vPRakRJygULcsH51yH+ypusMDRcVIMx92c
wBmvcm56G/xw0KD9asvIYdxj0SetpP0oYQTHgQgXhnTVd73KQcehBYCgxjg+K4OlKHvzivJ+R3ph
d4l4VkmbTa600LmrNI2ILHS4zD0LdxMZHPmZJ59MeASo0haKweTy69tEMfWfdwmKOaJLljDlfNp5
ta73Ykejr+tXIT9gpnUAAETnrjijonT7+qf9YUESOqszxy9Q6lRgv6+TjhVjIeDz7TiNREtmdkg7
mOQviK2nK0Je12KSrnbmk3rMBP2/1Rmfyox/L9OWI+b9XEJi/hTvpJAS8WDx45Gs+OehfOxHc81n
hdJKenPrlO1frq7xuXyYNwZhY6lma2JbMj79wtKl9k2aLN0lPUjWyWS2E4Nqn/SRqFPmF4tu8PsT
ugQbuBaKA5g1DnblVlvaluC9xNY0rbZMUwjhi/tNCk36ZDSgt+04u0SFHawNbbJXpCgWL4QCWbe5
S/KToaclHUdsj7nZ/+UW/nGvs/il1E+MPjXR7/eQZEoVdTog+zYHJNnwmtiNLBeRZXJYRRvLubTa
47SBhBjw6jJ2oEPa9h693DkUcdQ2CNeKJQrn8i+Lq5jv36clR/Ao26bLfqfrn4s1I7Vj2wicuWUs
b6SmoXPXThhcZvVUtZ1sJz0udslo9SS+M2L/+tkWv0cBqJ9PFxkF87kECrRrfyoVCVQva0hqYCzK
yju37UDT2JRH7oKLvnkLE4rxDobtwMXZgf3OV0O+yPoKuXnhxoQ7cdb9+iP9rDs+XxBlCLjXrkXV
N4eq/VqXEOWecBamBMsytwdFTOgpxdou8R1naXXPztg6p9C/bqtBnXlxaYqqhN5udOM3yUllPY6q
ksxPTxxIPvQOBni5bdm74yluqQ/9Qj82chpPBRgCs28f2sr7Swnzx4uqqG+V5ShS4MxP6xNidfgG
jlXszIC095HVMhoRkWWI9sKkOCO5Wfq9iTEnqvKDmWHGsQ3izAwMdiuClSGXJfrN11f1j5+J8AWD
nY20OPVz5/ul2nOoMmg98gYwTIVhK1GchjQQF12m5bu8gcQNHTNcJbqLH7Qg7I1dmBBsfeB845rJ
TYV/Aa2v85cd909rjUt4Hjwfx1Ycan+/2QXocCfuHez7GdCxaKiDVZGl+6Sj6Emrp6xNnrExlH85
f/zhpxrzMVYohwefsIvffypZYJU1zdYBtqyH0U7ESdnET5Pw4K7ATVEoDj1q4Dr+y7Mt/rCYG/ii
hCHoQ7ru57tAdk6n4TNkHepfNceRJ72gY2snpXkQPnyroKXTTt20LQTudiMeMY2gFspNzii+bxKH
oZP6i2UTdt5UflRa9LcF4Q+7HZs8tZ5JciEntE+XBs1e3A1DU+1qrb54dTGtYlGQTsWhdtl3urtL
uza8N+v66OpZs21xTzZGg26t6459kslTbFtXcS4cZg4cxZVRdes8Zejda/b3r5/pP5QBhikhIsxX
FELdp31KY/WWDceUXRLbJH8MyGsKsQaesO07XFRf/7CfnZVPyxJbsIPB1LVJN/r8pHaEA2GC9Ksd
Jphm2Y4jerteC1ZaexVk6j6MtWsnv+npgWwAzg37FMFbmRDC/vXnsP7wCEmaUqTAOGzQNKR+f3Zz
C5lq6ab5DvgppYepP/CB1wYBpNezHWOsDLS7I+xwnsDnru/LbeHRSs7M5rkci+FxyMn0Cqv3IWkz
ZFiFfxXXJe0LJ/ZfAxmUG1heJNkNtbGTJuEPuROeOiEOigizc4pHEi0Ns0HQL2pracxV3cbviLjP
xBrStHGbx6AzotQFcwP/NUGLZHfYB5w44tw4H3TjOlR7WS7dZNIPRpBRyMTQpcyhbECAMl822Xcr
pTtrDjQLg6Eko6ai1Pa5KjYumnPk3dNSi5xw9/Wl/eOVdVA8uAbNPfXzyv+yRE69WTKeA8s5AFvd
8G8kBAtoHWNf27sozbf47uO/nMJ/lm+fHiuJbNOy+bEA4j7vFTDkOduPBQIhxx/RRKCj9DyvuCsN
s96UFLRx42PGovsBlljr2AarHWgwhSzMemobrDhhwWDWqP3lxPjiUTPDalVHXTdvbhK5uJGfAuf0
318pPrFLW5NF1HHnA+MvVwrfJkWKarJdCsZpAXxCO0kgoOtUMH2xcyhFEdyovzz5/9HW4nWWZCaZ
DnUB/IvPnT4Zm/ZcCzOEiJk6tTSQVrWrqXXjMri3Pia/zK7GwEnXaWmPQAF5/JvixSJ142nQwW7j
00kOWcGhPp/qgwFqjUFOqv62xv+hpJK2BT1WCVfZ/1FrusiB1aCrdAcPzzqr9Jttlu0xTlC9YNxj
19e0VUcyAQrwIt6Ufn6fF9lw103tvU4RfRa+u//6dv1p86eSIseHhZIy83OnaTKDIRiZd+6yRjwl
ZS0O0i1v6hRXI6ZCyKs62B7Z0REzJ++FTfjZkXm0My0EwmEObU1evv5Ean5CPj/2dCbl3DInwPbz
agpRQoCEtvOdJ4klqnLBiHAos1ulIakglZpBY4tQO/Qk+pHEVm9NyQOOJyIJxuo9c7dxqt/FeK5O
jaQVMyqQawU49x1IZpIWw+qq8T1/l8hkWFlOnSMRYFjFb9cszY6agu72gygOcU5+EhE1HnPXptoH
lgKnKTBE5LgU1wl69qUzjUzFhUN0bDnVuykRNMKCtp4NL+ZmwItH9QaTNg0Db4mFnYAbI30C58ph
nRnTklNzdwA5TUMt7g+sIMhHiahd+97se/cdcRzybQ1z5trKLA2VA/5Qkw7csqpNZzMic71mRHMY
xfDdyezxWoosWzUpvfc4G66szOz3HXhmjKNltBuD9CnE6/C3ze8Pt8vU2f2s+ZgAifXTpsNwtm7w
V+W8emT3upV9MC3zgA0O9X+jk3FZ4m9WpvmCvf4S0LYgLUc2Bx+T6doPyEL4+vH5Q/02F9csAwYP
NB2p39cfRavfIZ49QW8Y+quhmx6RFrrcuQDJnH0V+e6bq8fxX6rGP5RGFo86VSpzA07k80X6ZdWD
WtygGh0ToLspLRQgK/YoX+GIXFe2e900wCgUY/KlPrAPf/0LW//5G5u0pGiac6BAr6J/ugFp6Gu9
Pni4l8sxXXoNJMzS7VdI6aJNmYwvHbHMm3CKv5t1G+FUtSBKR/jKk96F7UefMyhQ3eq6264SaCFB
+g1wvsvERiVXBnUMm4tew3Rgfg/fTP/uC2MO3R2y2zHOS6KLcgS8dg2Iyz708s3CsW0X9NL9XjH6
rT2Lt0N6a5fI5rUDZJTyI7LPTuk9WajOd8ysUCyZxgXv78WetGSTxLqNuCZzbkDfIE4EdkCLujzV
s6KEVoLETkusLH9HRNGuNzR0S9meAC0crq18//ry/nx+f1+OTGpe+gO6oVMX2Z8eqNKcxUd0+3da
Zz9VIxAPQ0T7InC1HWemAU1D1l50UaxS6hOrS2+6jNjsPMQP4+SoQhDh9OsqI66gRUZ+CHRyZaLa
ORLudsnosezjmQRmNhbpQEOrNsZIAykHOE90A4ClAjQ0iN1vg4zPpMBcw8yAXtgBv0gFwtHEpS0a
RBjMZYonnqJyZYfJvtU1AmrpryHj0QEYBqO7q6zZd6e9lCYhGrnXnz0HHW9v/3X8ZdGj+I81XFmW
wDNhWhBRaAz//j64k4GQFS35ToScbBXi9AuAEmwFJIv16R0Iy/A2F5l2HU5Y8uuyOGCu7vAQd9WD
672MCLetqFaPhJ31SFZsyFk5yQN+G3g7sxf1ld9fW6nUOVLQaB9JjCKBDiVYwkiGdqPbW4+xGx4t
jK1HP3wum05e8o+cttJ1Umbu2vZxgfhV8h6hLTVTciFUgebLIIS7UN7ORQaxph8cQeZ0V4nR2+se
bje2FVTSwTkJh/HY6uk32TtLbZgtNfAC5NB5q8aNzsCI2BsSE9gTrC3IbveVi1SkFfEDGYr3+D/J
abVv3QHhlV+Ua5T9xq0DY9GvUpf0JxQzMNtrDUNKqz15heOfvKL/4eOqWFStu2kyNDaOiWg2kPSs
RNw3mLDgXpXTR6GBycBICz8nLPsFuQr2sreb10kfwBR42UqzQWfXEbg5bFC3NSrVZUfyc/Beuaif
/aH6gaP8zau8NamF2xi9SKGCHx0C/GXP3rQQJfZOGAlLQ5vDY6KKVUODEorv41QiC16VRHpn/jpJ
nY/IE3ceaTnNEPdLo/duiFwEJ5Fh+gs4S8N+lXetZYJQSea4sYqueW0/QBJE8N9PwXoKYjKECGTq
WrSV6kOaHOIYGeZr7q2T4S6egItgC7fuFEwVLwW+7LSPcQEeYnJbvLyEkiEMR7SZJ9ACS4EVws63
pE74RApC/dWd/tlXI8oo5wOkZ34Kc6KhCHxoRHDsvElb1Q6mLbIS5cru6M3buv0edhjCcg1vnR1r
K30kw3gwZlKzTnOp0sp4OXJQWiOB71cVRm2CGpehJmqW5QlCA5ifLo0RrONXHLFrnuMGaaJt6Cuh
lW811mwiGcNjTLLaknxk4ocyiEcSB1sTlYcWuzENYUB6vrEmwbnfTFLUl57wviquToPfNXu/sU89
tOBlYk/hqh6rvZNYxmW03NPkp9mhHn3nrKWoYDJkBKTuEKIyEh6d57JYZyia/ED8kIgZTkYEzHKQ
Jc5Qco2Jx9abnezcg4gGuXWy8knTkPUTpxgtwPCQVCkh0WaduC8bHQiTAXabgcxKDP2bzIvntghw
bRB7DC/Gm5ZidNJlMRI3VqStu1JhsBuRz7emuShaKERQBzkLpuW7WRlHjxw/JPQ3IKO0HcHBNYSS
blbHL3wVlleu881IvZBZmHPF0+2T1kmFphnFyGOGp0J2auskNgC17N0nyw9SGjsNEWXruI8JrMuQ
4Cr7ShbcTUz/UNRAEwI0wt9zn9hutgx9WJt5Em1dCfeRNoi17YZuXYyBeZWXEOErmu+yMm5sv/1Q
iOiTergqYUWLwL3SRNX8pFZu/J4MZBxmZfSAyhETdnLSasEDSBLOVqiw23jYhBdpjTYg3QW+8Z1p
YAiAcNwZxnMcjHLfkV4ZGOCXKo3OlAiDt3RsJ0RMjcDtSGsI0HXleNeuQvmtMsLJRxjgcVHvR3IG
2bCdo6mK6wBFJrVlvdBKRTizme+r1muOgogeOeO5VVYfgX/tLHOOXk4woE7ku1sIlM70Z0+MKsOV
LXh3IMVfksKxNnoaXrdne4C5agRTD55Nv29g/SxMRfZ3JklKMwXywBnKY+keIlqVn+O8vxjF/HhP
9cm2u6uwrp7l4OxScj+mLiBiD6BaXbZvsEILdJHWsQAzScklkeD1dETnuzR1F09Oz/qsfY2z6M3R
aFT0ZrQvA/2GzJcgQD6o+RulwmyJuHyjiuRgEZ0hzFd3YGthzX6tDFZkHGvBpusaglVoHs1oHbhD
Sf0ySuNk6AwjIeQQ62lai6YCYO97hFHUs7ZxITI0h7SjdjBlDOqW/GyncbhmI/Th5pnVQQ+65zEF
aBMbW8vkboUi/3At622AJqamkFQA92I6sBA4pz3YhOP6D9PIXQdnRHDgFfHaQBHLGhtPUN1PVX/U
Y4qfborfI8K9DFPB8skxeQir2xtdkMJZoB7AvL8QrvOCCeAulvY9J+nlWAr804xtWwr3EWh+xeEJ
hn4NBtFaBjoh1jltjTJ9m/Twf3N0HsvN42gUfSJWMYetJFLZOW9Ybts/STACTCCffo5m0bPo6bJl
SQS+cO+5Ekkg8TZ5277QOomdOXk8oSU1iGBvsANa9Bpl9nSYPLIkQ+gEwe2b1wUNbABiWOu+vkyy
40pYomNkoLwmI4lbR1nARegz+1Jt8CX+Lb77I93xnQr2xZCC9/52zt0YBDC44tnkxjC94sJ2dNlD
lDgIiMj9oI9R2HxEWfvkMlsjkv4xHyeY2F6BQY8WXpl1uW3H/GVR7dawiOpO+S7c3ukWxGRYO++e
dQtMXaeC93Z+6cb6jeYFdhn8I/hdG7cxXltNF8z+8AeG8YFDAFK0Vi+ex2eIzfarWCBxdMGVKdDX
DF6EsPg3oupBPi3mOeTAn6UuoC+Qg4L9cplhrmEqTd3+fTHCo9HDRSWu/HMtuWXEg6Ap3Thd+axn
0GduRxRsIO5wX/nB7Y6FjNhL3C1MabkJNGmF/sEFLA3fHtaQn0DgJOfNopoqohytE8GneclU2eK/
QtSIgUphz744Lr8tSykEpjXb1BbFjhNWOTiV8tBYVn5x2WH6FruvBV+g29tX2eq30ZpfeQ4lf1m+
h5RyAbeEe8R8BE9x6EEJalHUxBi3/+xm4ZKlkOtIFoadtulNMQLIdPd6xZq5gFDDHTdu7Kzc2nU+
ksLHshwL1t61yze86ujFuHe3tzCWzjUeMx9Oy1A/Q9t7H9kKximPE8YB8j8sUz5FjUazj38DZ/oM
7zI4SwxcHmRX4WfVfqkQIjOfzvE4w+gG74dyc6XNztFAc1dwX+ApgTnpCGB6gDfcufg1NUqKMg3o
npbT3DBnK61h3gP6yDfhfDQq/2QPHRm1YEQ2XThQDOjgRE7dfgSMBKKaM1M2eY09INuQPLKFCRZC
DWAOXIfhlxsB/AkRi7tGuaGYJql4zWFXELlg5XdpqN7XcAQPqvkYi+WdJvtpXYmQANEk99PAvNQC
PbYt4URHVrRuhqFWCTGH9z3oJvxj7RnI4inMwodyGZK54+itBYbtqiOiqClztPSg8td+UgRXtNF2
RHy/gUpeJQSLHkUX/I2AZojETIHFEocwNybFVgn0MS/SYztFNwxJgDEFCz/uXQydKG2SMeSE7SNU
0F5bWNcsFCbpa6+MiO9Cf762BCLGJvdLni98Vn4z76cJcRM0UvzvVGu8O0cTzwdCacI3Fj3GhgWY
OielsugNAt7IwuBJSB/mmswV5kcYV3H9lLfCV1o9hrp62dkm6TalJvaRhIoH1XQYr+oOilyIPllT
Z20pJzCFmvP5VlyRfldH5GL2UCh1SYlDMQYStntUtj8wkJZ8mMp+YoiGtrtLs9juwGpoGe39Aepj
R0ndLmQIOoF59HsU3pXC/thWwbntwDl0JaIfYd5hKo2tac0heqJbFh3aNpdu288eBrlCvubwRiSM
/o1E4pRHnce2yaYvkieb89re1r4D92TUoxuBMe36kz7Mjv1bODTQvdiFM6B07QfvZX5ruiY4BE7m
3C2l8Uu8Gxl+zn8Zrp2pTZRZYJUfmue+AmZgG82TT8wFEzWqau/NpMfcNuPr5M6PA8z9GOH0cRyq
z2j6FiOFkqG619zWZszZmuTrScA62rDpafmZcB2K/B5zwjGI2rgHGN8jMYM62P25RNQ6tYJP1ftx
9mDn39pV0ZnNDKAr33zhM3VzLpZs/U1naDvZTHB1g/eRbisiz6KaIXUg2aOMmKld1WpfpwhjK96S
D54ePpAziUKndmzOw6iMHXwtSo9s2Y1BhxbQ5AQzQLt15gvza6pL4XyNSPwdOX9UYfokHO93tEhM
6wyFp4eLSbveb2E6VCJNXI01UUBGbK5tXAfloRXyPkMMSbhQ85mFkYQsSEqFX1J1lPtmLX5Sq3nl
7bwDcssopEcV3g53SN+fppZEIayKRDWtDeaAESqbU4lrUYX2Zk3BcuaDhbzLYX3k2I+Qfv5AKwM5
jvIltiMGfmn2MJErjiuSr8Iyx9Dp/hjNIvsi86EX7qOJBcnuqCN9Y3w2a8gm4dTP4MjAd3WlySwu
PEU1nb+iFtn0+MN3PgONqTsRU/C6tHudBvfSBmg8hjn7RM/eNt09UGvib0HO6VvgcXGMJmL1ptYj
ndVqE4qCa58txsZqjfcVB7mBYWCnvPK/fPae1xnO/Rqwx4i634XsnDXzQeSGXA1G9Al2sjpK8CG7
Mo8I7AL3yx/3tDpEnI9hXd+6ixknsAhiSDWyaVaoWnDM/Ggf+hywPNAlWQGJFeVPY1jeuPx0C5gp
/sKgwJ4TlHdr7trbIrjhQD0o1phbyHtZoKmOKJkZMIX3q988I2U7+mP/l1pIWCorvzpd+G90h2Kn
BTLi+4gkOKYo0t11mviark8v/ye7g0/3SkddDHo9OLwHG/fqxSXhMkKckCycyvxu0pb6yD0z9AYe
IgSTrFrnZ1+T0tl772vGc9IJ7j08pqTZATFqDuiyLFJJ6EGNzTT3f+7ofjuV58Qd6TmVVbyEET+6
XbJ3iMtwMEeeG8469TwQXhX3KWZLT/jvVlOcjMF7KW3oVgajso01LezUlP9DvvCvqrFgNkuJdTkI
/kQHGFyYxm5cpblTxUgR1UefTQ4Ymrg4H8oQYQV9gs94qFnzSqb0HfjyJWPUR/D23uNEnzPyKKsg
bK+pcJZD24v3OeBSVNUn12Wyru2zR+7srGH7F1j0XOKdsQaNZLfwVerWN+RLxAu4Ls0rp8mmtYtL
1HEo3SIcopC+dhDTa+mOJLi7yzdz3WKflYDgG7Dl9Via8eJvzWJ4qpV9rT0X2kQapST4rONBet5T
VBM53xBhxwk/4Fsx9nmn8Up7cVNG33Atwl0mB2vH4fQI2Q+5HCOnTtOkLfj8EeO5sOECi4nuHFsZ
Siflh3DCrfdi8LPEv0CKCagYaa+DMv8h7f2PvYlCJNVR3xHHXg8OQCXzZWlktBnIR93C9l92XdrY
SRp9znK+zFjddtNtlcvwpk8YugDtyAleWUKQlZUH8tmDQiB78YxJSMd9riGEaf4mbwJ6rTKczyit
7la7+ShrFdyi2OQWOOuZSzblfCG5uKjbo6kAmzR4u0hj+luBgJAi6VZo1Z177jlko9UOY2eZDOx0
b4U6FUFIWZBP+V4pfJC96gkFoAjoaah2LKbnHesjL0kNuz9DyEszb77zQs7evMIBLZgLswOo3osU
1KXF26cbvTcK24izArRhNJtsiucOiBvqcpeZWyZW9zwWwBbrYDX4pevDyGlNe+7slmG9ToQxiIFQ
T3QF2dbqbu42wKt08flGFET2OQg396W+0AV1p86VD9VKimLW069Fod3egT18tlXbPxXtzzQ0zsZV
qd5lsEFWDyRIDu6yAVe0Bczf4+CewBFWzTElJwUikP/czPQ8pgHPB7X51sc7t+EQrs5gBzZ1SkMo
Av85Z3TEBAoqat+j8fWciREMfWC5rZ/ygAhPoDmQ5gmqP6YZ2Ljc5DsbTWH4DKh3b+LE3A2Ens+z
ZqhGekOThsYzTqedsBzKfORYiLApH5F+1pN9EjaaKNZ22QZi529eZP/J1XqcKyznhDSJexNmkUEk
zH4Ie7n5qgr7uHjruzIAQJ+ssvVfw4BANEBtIqnyEc43bkaX79kmFNbjUqmvkLOInCoKz3Ho821L
bkDAwdXNDrMTazn1PVVPHnymsnjJCxmnTe1tjRncqpjxgRQZd3iqmmATSseL2Q43K1SBSZOqjon+
bjL5HNCm/oVGdwKtE23AAXFNKaKLDI/s4VbyXudzHgd1qR793j0wiMbjSXV30fZ2mkbI3imUMVNl
LmNd58Mw7Xixq/rCdYw+ZRSfkUEEVbsuZwGDa4vK84UHT9/N1csUaaaqN8WVzqPXNTAZKEfHWggW
dYMPvIJFBfu2YpMzntkvVvqaz/ItYOEMwoiBozFmJJJZDaJo8dVaHPaeg2NbDsS3ohqFZEHIT6hw
f5fSOnRpV1y74m5qygGAuXhBx6tjrSglws7aa5uO3YmsbRlAsMwXhrFu3+pdD6K7czPMJW7/XBXR
LRfbxgWaOfQzDZ1wRI/dApT3JndBXNyLTWnmD2G0sCa8uQTztiFSBpKmbdIiOCkJAiytnrqFMJbR
zuydytN5W+nBT2wh33MzKevUTcZAb+HBt0QKACgwb+ICT+CBHCZmGGwlMtwUvSbtKh8R4TGkvonh
Lf+gBV8OlE7RE0dwDKYaKRUN7VEfmRl5FyfdtNoiEcDGGK+7LXJyktaW9DlsMKqMzXCnh/Gc3XK+
O4a3ljNe2gnjimcv7jWvTHiaOksqORwnv+p384K8WFQGR0JUhZAg7ou6+KAFkIm+wYOzfro9dN+G
HjjMbdz11RTxxfEADYUYVd2sntmPdMjaR4hv1vI229WdFeLMLm8+TKRMiYc048SJAUKPS1mX1gs2
8AOirBdzuG9B8cBZIH2CvgWUK/1YFk+Z/0hVhkrBxdkfqupqMtItCrpbHu+obG8kTOns1r44N0g2
mNFqvkQqIzOdDKLLkOsTuMilY8akeiqsDv3OTtj+R90KgI8iBnnBrEk2b8RCczp71Olr9dbZBHa7
oA+o1eBaNwhsoV0GA2nuQVh92FInC9VrSrR1BRM0npp1v1bQGGHrkKmYKww55KqPdLgBJKPUNNNL
aOzZVIGmplHeuIa3J34DqE5bEdC7gA73PaoZsru+lAV+RzSy3Wgsk7bN1N4rahJByulZjlTCehne
pnYA14Qf1fadB2md0a5/abg25KRO9+lnWbsiUQhiEmtcxUNhgE3zK/cP4FDFjoac4iJ0mtPEuMpA
B04WZAwBMopNh2+1TWDwfpHeIWOgLqc8OwQjz3ZkZm8d8OxNP3UqseQwHLqwPIAVC6+RmMlVwnvN
iS6zI0Yt7jb21XRiGW2ImxLQEgG151eE6/zp9n4BTTFM/Fwwj1SsfJds7ZPalndZqt4W0ubAlTwC
XH7vcj6YdG7vbT+dTsoAEqKD16UmpVOHDszFtiiOvSR8elAdSxjbiiXuAGVg3HNkfpzS1IyDHoLT
iObWiQTjvvI8lsG6pWZ9hEVob4lkv5guRlu/Nsoz/fg+qgBEc5uTZeCtX+zP46il1BepDdI4YDaa
UyyGQwcAouXiy9dkaqCywQEc7aY/4QijDp/s9DD37XtmefW5qVGTsa40lCLatSTfNWxGGC8ZIPve
bWABpkefommXRTQ6FOjmwziTLSSIn1mRJ5zLcrCOZmowi0A6l3g69DcaCQ56UsgDbaG/zYqAOBwK
iQmk8njbIQfCiK4+sN1LxRZlVaiACdn4HkmBvXo2JkdpcrO4BTUbWhJzD1sIHZLVX4s576+qJi+s
g16s+HTYZiW+ZxCEqS2mdgVhKNAIwMsQU2fQUIJvqbceyy7WGo+Blhev6pKcSWdgQROYotsuzGcs
yeplPhX8Mfvc9R4WHye03RN3GvBFZFgS+ceh8ft4KmCjOiRAap/WDAhVc2fkNwvFyE1KEfMWXck0
IulUiyb2iFtUnGA3IwecXa95GNMOtJ7G9j82jNMnJogrj3KJKnZj1M4LTvNvFawiDm2C4ZdU0A6z
Nw2n+1mF9944uDHUr2Ng+3myrBV76OI+yztQ10b2gRCpTQrB5BGEvEp0buqdQjBdeM0/0jyaXTUK
Rs1QL/PcXi5rDRzICFJ8HmgFjLDVMbzZ6bJ2VGDYFS7aWgoEkFDUBjk8hA636TxCVWhXKxlc0mdh
uTkJtDb+CxUwhmoCPx7aWV9Z3+lr03jP5o1+OXtLbJGWdv///1nIKr/P9kOl8xgTmOR4X3c8fdZT
FgbyXo7rB5uP+upFTNxI9CLszBT9zmViPyjH3BcGZCWfUCBMhSjmkCGxGswo4+kLWDOu4Us1Dqx5
WmiHYx/tTEF84TpZS7K07Mzpm7zaiE4ilyxAR4M8Ni4j9HY/cmXnu2qDiihtuE352t0k+XMTtIj1
WUcpm6Gh09YWFGfy54J6H7Udpv5KbWWugV+4oEZSQLsJnznhSYznjBHMJ9sA1lTGM2GesMaUc2JH
ZL+qX7dXbez6mngVy8hiXJC9HRIkMrAGL/VVivVcRbDdTTcPuO5W+8Fc8q+6nreUbEECj2c8Gxx8
a9rPpy64LbJnr9+Z/jvfde6mUB3sEay0tSICQ0OwJdPPaZ+0SQAvdLxmS3wAL1gi8q9lyTvVGHun
iv6ZRN1Q5u+ndrwi8/QuqfM4Mfzb64Lxbxi5xW4xUrUn9JeJl3TpnJrli1rtsvaUy45SP/wB6Q4G
0mFeOnWcyxswYLBOArJfSLbLboLHcDFMipnMJUitd6VzQnl8KrvurvBAcghwH5Q8TULKFjcaCktq
QHkegb3EPZyVLRQTXqRMCsO+CFYCXbE+irr5Z3MXbDIwhpBKb111dWam9uRKaORDP17CAgAHYocv
9gTbzCSN1KtpWMPZfyPissVKvAuaIXvOAphhmWrtZFbLyXdJjxnaIaYLxaMavBU1LK95cg1aPk7U
1YF+JawXgpFtojCIxMA4LbNIxwVJEIy5+GMIxIWQaFBpkimJGMFOim6w+PF+FA/9gN2bPZBRBesh
HJ37OsdXYA2jYJCP8MiFAYpaM+MUdn6zyYrRPgabPJTADVr/g8gbBbgoAL2Uj8uGRm3TN/UIUoUM
qMJmUyq7zyB4qRZ4bUTTg5xojVOeR49BNeq98KA6NWu6g45/DQSuWoTSCxkSfLkyqnZDNM8til2y
Rk+WHT0hONm2NYFZ/fjntNFvmLLC/awUij4RXgG1mUx9nWtAkA14fwYoRGERYHxZaRjiSLgXZaxE
nUi4IHr+sNfiSZUeXSUjw83SQf6cqfxywvYg9J7MQT41HXv9mn2euin6Alm+KacmVkNFp2USSQmd
hnb3RRS2pPgFYdkpyDeyejL9bHqsAMFbdrOfsZPCeiFwB/t2s1UiDGL2YIBwKrr5prVoB4dwF2ma
jqp5n1bzT+jqrpc2zZmd45gqmXQ7bdwZlrXrNa+nILwJ1FoQxW1wz6vvVpsH4BYXlZmn4nZAsyO8
sI/K494FTCJy9e7PmJ5Dt7jkbH+8nspRGui42tV7VZm9sVnUnScK9BvFcyq8sw2fjwiO4iGdH4XS
C2zSAg9st75OJSuiSS6PPdeWyhF89TXZlKkU21ZcGna3myYYDX7RfFkadMTIeJkV97Hv8wudYWYm
XnWfc2e/w75jUhWEv2pJ4aLa48m1yeIcGMhNjSTjtjBv6KzbT/ce0IJmceumZ1JecacGKTBAvR2m
lByKimCoXBX7yvn3/5fHsw/2jYOJezl6GBukFWtXRS9skTCn+4SKU2lEBniMbi2eSVn2kiF4XIiq
M6aQb7BgWhDO4nslp3eTNcbZNOBYSydk/eh25r4sg082ZSyY/PQAGZAU8ZcMwyD8bptdSbv3V9uP
UWTQK+PXzaofU4vvFGXxh1mdKHprFOAu08ORp8qia0aLALA8XANw8+j/BvuTqx0IUzD9S6toODse
GbUyfFxMxniOPIOArjk/p2E78eFqTYAUthNowYSrm4Rgpx6hxBCHXktWlCzmp66+OkP2mYY17m9b
nPLVOzbkgueDZCZSfVuTPNd+8wfZ0zsrKPANLtlTVVWgRrrwmznmSsgOqLiPZjKipK/nivu3eGJ2
RBptygPSucVvUw3emf/rNhJA5OM2GDVCDJwMu7Yj8zfTm5kgjkApqbApdssTHD+VNH715wSu2tdZ
i6KZNDkoakhxrB+oxYiaPfeB9xgebf08k3Dskh4tBpw01Vp71JjB3u+s91YXr2tWXFM1/OWCCVxo
Vn8stKCjLOz7JJOttqVQrpaUrX7zbAh73S2eH5Pb8qeNGHdr04JCggBNp9BOx6YzH6tqOmchicdt
pl5Q0L1iJMe2rYCw3WjtpibVK2u/60qS/Ww3L0w2N+Pck8BuE7BkM2uN6NnRaH0U9YvmMWXp9sGJ
9jWhKeK+8VfQO9Pe6+27EdRoDDfln2V9mRbtfn8jojGtViifqKUnw0RQbZ1cJE/AugRy4VZeoWbJ
3QyKd0sm2odBInDlEd+bVv+EuMn8SCCfyxbyFBFIIgR9E9KZMP5YCNgg5a6SuLQyJTR7BU2qBvQ9
AoxZKBHyiH2SDa14DOvxOSBh3Xe+JRuMsx4hJIQIcKKIqI55+HBnSvnOLzsOAJBE08RIiUU4Fawf
BGgOGRizwqZ7WMtDqTThm4CfmhmEZmtaGS8NgE8ptqtYP4uAQGbKvIeVSrYy8mmH+PxBgsK+82zr
mLf2QS/04FNG0B8CF3ny5BnvAqFqEo87+SgoncVs7mCSzDy56XMdpSyj3I9pMkDEPk8mdMsOMRrV
GQwRpCIzuVCtQ+wDVL8n8LFQk6oh56Aiy6jOJfFMbK3nIUqJSMCvadLqlUbOWjooWeHhmdVgHPDa
FTxkKNFGCbM2M42rN6WJ64mc7ougKWfAXjFTImI5uNT2LUrMX598WfHl4NOksXqbXPREVVRPl64j
6wX8Nc0OmMCNl6OYyxoEQfZmDHKIJOheYlDKW79kh2cUhr9BkMsh0pThrl8npocYejZhGqEskJ9M
EPZcq07MZp6nqVz7HWzy7zT1D95NxtNGb6I7BTVIWetlqaxy1w8kIpKqiKqDnEA8hes+EPZz05pn
JrQkWOnvzrSRLfXl16ARQOSaUhwzBbuTyXjuVsTrEcSjsK2+W60oOPz61ZPjS8NhEkvh8Fps969y
oZAqgOvBAE3NGnYFSBQSs1SL9NPeu/Dmt2GfPZK+9qbIvtzpTMKN9wskgOF4gTazXzKDyR0Cr1yF
OxJBX00XJFbor+roev1PX2Zga5jwd+Rr6+iB5KZiF6WLfbYnmzd0GnZdV7wMeZ/Ypboy/eE7P4nY
gQ7RBqAOS+WNMUOMmqgrcXS55fB8TPdSDHdc7GfMUAxoAnbBKyEkXBlqG43yb3Ejsentmux1xDDe
QDyslGD0cj1w5MDenf3oS+as7YoAeF7R6Fc1R8Uu9O4Mj7AXpO88E1VBuEZPrLvgmLCJYo1Nuuek
yBWngUldn5N0Zaix3y4lor1B1JuMwR1P8HvlHTofkcQyDhCB1ybpG/ffjBxPLLAxB26edSnZGA+v
jrPETh2gI2RGgIuR0fFNUAgOk3/YcKmN7UXTqeGISCPrx8Q/K6cedaCPxkZwJaCgDJ49QJG544tT
hpWCHMSz9CPv0Gu+PbBFKce57yQUMfaFJowNgfzmuaisO+7KXTOgvg2YYef0VHUtrs4afuSz9W6g
C6EUrCgRuv9sTV85sHSUPUkCaeBfilkVCdcf1SoQN6clV3E+q7HUJ0ufeGBByws+TsPAnJZPnOxW
6n/ZKapn92h77l1Gd1ykj3YwIAgLGHh2hsFQI3hzyTkEApo/Vh4z5cXOqDVfYHredYJkpwiGvYju
ILE/uSJFvyHTxCDHBydOcMkr4spUze3AfrzqYRWM4NM5SUt0IEW6tWWDTEX9VsgJNyk26W3XcJaM
IBASoyPK1IuCIYb/u/WhO+NExPfmDH1chd0raczVBigEDJd2yPYFk2+bd4XLrOMx9wHgQqtjLuTE
dpX/IC+HbDhISQhIiarXCH89A/m8YwRAiPntPNTF0bb/SCekwGpGe/NdlINzlNM+ynwFtP+noVAO
VUu5b/o17u1YtqG9NVzPiDtBNt3UM+VDbmxihd5EYp03IzPSKWK0bxJhPxg9/8YY2V7JoWYQwCty
q+rZhVMJT92iba3d3dKYHS+vP5uDmmPN96GUrN/zO9ndrtM0adKZDbPZ37lrflN86q/JWe6j1j0U
QZNU6Xi1p+wX+AvQvtkEjZGxGiiYG2ET+JqC6cvtWeIE9WtFeXJ7S+ZdWblxv7ovS98iYwpKZ2MO
xA8XWfBwI9xtK4Plj++OHI4mGH068IbQ2c1kTYkjol+5NEkmbYpKtH1ty9Sod30WW/XG672PvMPX
LLt0v/TmqcrcPdOwbGOS12Mj6aa4jnXUfXl5+RA4tKbVEv2Ima+/Wfca3L1xj6Aazla93Gf2+oq2
dtnkDfk3SDrlaOy8gPBJ9mUOxCa+a+RFl121c129hygH546xakCYEOXyB3BnkyHkzGdK0oDv+cno
mc22YXSeeFOJqa3ZY9i+WL66tjoE4zdmHyaoms5wfq2ezZ8lWFGaURbuWAJ37fzsjJrLghgGAvV+
h2n6Iuq640I9+6SNeAiFGcVsB6WYkE/ebrXtt5SA7Yi2COBn9ljltxivFkh+Mzn9pkZNtRAYthKT
vmm8xd2ai1oPAJtB7yHr7LPyfhQMRoZheFlKhp8etoVbtT6EamfYJGOXHXom8LKvbhqXvlXGsvZ+
bMGueYTi7dfLg99wbXsjhgEIetyKJRRcV2ePhkAahAbnngrM4PLq3uQIR1iP+l3lzo9TDe+yxARh
wzzd5FFEG9dD8F7YwIEPYNRoF9eszFuWVOtdn6eC3nXhFlz7f4qcCXZQ8xEBxw3LbvtJYBJOXvuH
0UYOLFg2XwiGkls8MJ1fHVn4cF5wfx0XO38n3I3kQDUmGg2bdBDlu63/W0ZMv8AEoqMpGSfkyroT
0YR5Y9Af/XrJm4CsZzU8zqtlg5cJOJWY3C3SwdPjdYSV9/8V+De3KskLjwBe9IUEHQecvWW5wy+e
eEvIAI/rNcYo8AHtKq5VKRJimzuonRbvRG4lTWjqZOgY9Pnufl7l+6TsZneDsua3+Vs5hcseZsB2
StlPLG983sHGSW1/N4Fp36ms+XGF5+wdH4TaglQ8Ca3m0hnj2fVTnzpKnNCe3+kCTW7q0nBCY3HS
MEy8jURRt8clRNM2mGeTPNHGQcc8TMuFDXfDF049OxbpfNUtHcVc64exLQlvY6qEEqWPCSO2Yp25
vJ6VX87JaJWjPmg+B6DtvK2uvxItzLNtZyE0ml5O8bJMJHsSY5Y370S96H27ICrxrJSyEb2dWTZf
dkO2WUvxyotFpWJNRTzWN+UJusI2wGsANvzVqP8JAOiJGZjvdevGVdtF8C5FlmSLPA6iNBj3GndT
7zyTa/Bar/835UgS4rrp3zK6b61k6hkp9Q+jLAl3fD601SRFw/dyaEg1E4XDssgDA3nesBIpWXNj
16+y+zdmSCdscS7t1WV5wNDHWshZzem0LbPwQTYjS+2yCC7ynC+naq3+86fqtQbrX+UmxPPX9sWY
cGgYAk91cxvbZJ1GWqfSLb0xRJ4AoV+RTcjDJwTv06yf7FZ1F6E/q3FZdxmbu41crc/BVusNkF0S
4hL+NzXMzQ1MYklJZs7WSwUOlJUkoF4RPzLb92vOZywH9881exa8qHQTRxOcJgkjNYh7M2sNSqBd
n1FuQj+3dgzVbhv0FNFFCozdZQPkM7iUhfePVBsIGUtpUwmRo1YTUVn6464b06Sfxn/AkqtDiQUa
Icn74FDRgpE4TT0HpYXFeguH9eSwxHmiBP7BXJFtDA+DNZIOqFu9gYSOdFiuZ4XFL64j/7zW0adR
lj8lb8iojfqYWQ4/sGBmOI/YO5fBOSwZd44yszFZxuiVncPJnJ/FPFucibQTRvPRDi6BveZKPENR
Ao6ZHwZ7dWClIXLumRslBOewYfebuBgzfKF9+zcuwbITnXukomHP2tSsdmCDU5QczTVikj2r16LO
mZEWPDs+Oz5Jk1kYX7VJ/i7cUmiHy94gdMlwWD3Z3XpUg+fS5pofwNk/6H3R50hAxwZCgwMk3puB
RTF2kMe0WvHZIITfUdV/5aL59FcoqWABvK0lqvfRJNnKr7OOIadhUMtwGcyOPBp6fAcnj3qu8fm5
1h5cAJW/nze7xnks3PL2hrlvlV7+o21E+Np3YcJbfjEYeZ1Nx/1HJ5f4EXq4gaXU7F4mVat9MdzC
g7yY+MeLn6//Zh/XRuTV7xVp4Tf30Ss8HkIGR7BhQU2OtLDgUInnYfLZOSF7g1JHTQxIyBsyZiiA
w+KRH7rzzYaI2Y6cAte3Pxp2o65D4zuS2J2248ea31LMdLnDxrdHSfWRWu2nl/YpzERj26FDdLCa
blc8jqC9+xnubB7nzrdt18shX+2vefSeZq3LmwKU329RW+oAXaJeDmluPhXh4B07rZnjDZeZvSDx
br4JaS7fmV1/b5Jwu7Uk+yFv5QnL2qBEh1WKU2fqF6tBRmql1ltQqG0/8OdrH9sUG4gXpqf7rmdt
bUwyJUzAO+ZdvYfbfKMiI71xMqVOgdO++mV/gLlUxbqKEB2cJ8e+YnGVex6OZbc2kIilU56UJeN+
ZpcBOtkuGBgIFJ04EI5et/5W1e2pwglChDl1ajoOh8Gev6rsBVzBjxsSk1VMA4lPnnNyTeZlOeKh
y2jW6e0eyPAK9XdGeJejeU3YVLWJVssvDvQBQS5n1HhWjnc1hVFhhWFSZOWgHYRFtwz/pIilw7vO
Dsnfkbr8N2GZfmlWuIyrZCoQuBMr3SJAmjqTVxLw9I0LVbFWX3rscbS2jAFHgohuPAByUjyLGy/k
Kwrc8rUJx2u0G01K2Dkdw6MLLe1cs9cq0zU9OyN+z1SWQAjNjXSj6mDptt+6ciC1uvwfY+fVW7ly
ZtG/Ytx3elgkiwGw/XByDtJR6hdCkbGY86+fddqeYA8wM8CF0LotqaUjkvWFvdcOFvngWUv8wl+O
27ubKQmPXcDOvso9uWwZE0M+G1glaRmrS9xkOI+mns7Y/ezNylzaiX502Z2QHoNTQw4MCMo+4FDl
+F3LIJAL4psAcjY+xjMFaLV0jnoY5ssm1inewk7foxzb6AmygNFT21GT38KnZEotns+RSSdNJgFC
onDJlLRiN4GuO1GBNffgQJspjqGwIOs3DKr55OTF2jfIewwjC4q9711Aur/J6D7bIyiqQLfsFNYr
IsqfgM002yae2p3C/sQ6dU1cHZp5grM8yNIk5CLIYG6ktVO1yYdpBTFKHvBoPpT34hAVx68+L6C1
4YJnnaz2xUPb1sFW3S8XmeinpOHASwRFodVrapmCzkYNLxY9OBw8/uroWxw30cQUidCnu183H1+S
QCN7guD3tTFGr3lqZutpGNB4lfqx0LuKaHGCbxPvSgWBjxbEVVtxHjtDjLdD4TXM6w1mKEJFk2xL
JU6HUA/vmRXPnRgpOvPHnV/LG44na2ml6ho4/Wuj2GUxSstmmtVwzhKuVWXeKtWQANU6EQVGXTNM
uRWEJFbxM7FItHBugHubNa+ZnWDxpuwvE3oVjTX1AAVkxvPjNTQM+FCsITPk/wudlOYkeqt7TD7D
wDWO/MM/J031FBbetUtsuWhNhd/sWDrusU4+ugIXiUTR0NTqXBjhCRcv5mpX1xdll3g7hAM8OuKt
anjBo9T5NFD5M1IYWWL2YTXPC4tJr93PKM1IaJMutZK9iogJM6wNGigAl2AIsoC+O5y8j1owFgQa
EDGUsUgDDh8zboh7xI5iMBRs6j63FkguFdXtvZbQcWJEzsPYjK8eQtg5JIx03hvZsm/KI7JyjMyR
R+U/GQwhDX+PAF9f1pmpsyzn9tcdbKiEZKo0/PBbjfOF2wlbNr86BLLxYnSqM6Xid2aG6TZqXloD
H+dgMmmhp79vYt/I5mUaAzU5btrPDj1tovVUyM5bOgyfXlHAD1FiM2bFpx4xh0bORPSmkX4PHpGA
vzVKeUY0sAa4wejIv/WXjRVDGGH2W3NbMhXsLvVGJ+x7FpXtU1AqaJb0WWZ31mjt5OCcjaDe9vfQ
MITrVw6vq/JtPNPhKmyIgumpimmNbZjysgSjIgHhZxl2+WZ6g0fHxcEPRzNy62VEzLwBwdXWXmxj
mxfsZX0LyUtuqp8kmpC2tOOxq71qL8zhsxPJtkZ7xaS5+R7SmJrIZO40pZ9YQ9QyoYGcZ4olvkVK
RyxbG/Cf1y3bltd2OGrI1/mnPXvuRZxEtNeZchl4aspfZM4jjQeZtMQsbuwJP5gXXGIpCKy8j3qD
uzmARzY5mxtZsoFKVXb2ywzSvdQ3Tv2Fy9bnx417nCB6+wpTAiGMzunHsx9xHh+kO+Whr8NHTadm
JqIBgV0fLYIWV4jJ4Kobg8VotYwOtI90VK+auocnR8Ot9EDB6PJXZDkPGRp5Foro69X4rVpaaJnu
bX+nJD1Rly2wfXPhYcSflXr4ZrFXnBlthceI3K4uNPdBHCzped9sz760tg11x9uOdvA1jbTHTGJl
pipS6OK97RG+OiQPZh42S6O0ab7TYGb3F9sud0QFg1fi0mFi1q9TD+mayXXM3HRB1ISzHHCCzOp2
uDeL/j1JYfyySkNHnYX6lkQRog+qBUvjYG4PH0y4Z2WbPKMoS1gzRD9tmLHvmBAZy3BbBQhrx+iM
t5WNN2O/wAfkp1qOHTS2I0J0y13rynkA3G+sTAMEbnlXgCAANYJJzHry2YxOffV+ijNBZayfrbBC
V7DC9SH6V86NWeM1zPnxKYRWX650FPOM1X/wb/8IbV2YOlJY+y6hk0cfAeRsHLJf+Iyug82c3EcS
0+e30rdtAC33vVSFZ6XUnARNKt5gT0MqZOT1d171YoG4ZaNTJi4MaDZwxutsUcXjQ7nFidcBiJ0Q
cXni0ST0KX3v7CIgxJsJqKx5jHWVxHPMSCodnZMIem05mv51HLPXcvLPXEXdgvZVLQua0NYjrdgz
qHe7oMRlkJHyarDP7aeGCE90Bkw2SQuOkEYMd+lHKPKtrTvfCdGAhGTyBLV7NCmtu7pzQTDVljTP
bYiaP3yPmgk/kzt286y/9l4VLqhGTmWuvQ2l/e1FCYCAXCSYKNpFY+jXyp4w8xbtorStVRXyckxY
cYJSME3q22VfowqfSIOpudOtK5qAq5/zEnbcqmPIY1SU+dZthtOASZFflZcdaQE7Vh+O5mABHlp2
0vSfltN/+bKkoWgrlx/7qFXabaj9hLCRCftfcdFlyI5GYxgUe2Rp5dV+QI0e1ywgG0Ilff29sZPv
0GXhNVgrXQDlmd5HHFatceRZ76w6mAR0rjLEl1xxEnENeiV3OAHtHiBOF9WaPYIV+IwZHc7GMnzG
3Mp8kg38/Z92bOO5yJxDL2tnOfI0IOrFu/SwX5FebZ2QliD04IWJ2ttzsoWYrsIP08V+AF4kMBH+
8ETY14kqVjJlm2sQSiKrbNPU+qm1Taxu2ZMDnQf5eo3nhSE4K0Km2DUaUUdvPmJ6TlwmT44OdbWS
xjPk6k1iEECaNkC6+YVMOC9XVcNPSXu3wVc84+fulzLpjmhsyr8TUWq5qVrW/5ZLYFtRPhWdKIkZ
a2zqyuEFODKvhUukhkdGSkmt0PXN1a2LcGndiSFE62L9zmhfiN3SF4STELVj4fMLcLgrb4mgiKWh
ZV9zc5CLPCzMWS2agILGe1UM3MgljAM8FWvW99EabSq4DnymCKOMOUFFq5FGXGko5wnypJaBBGHn
R6OIfpJ8/Ea2f1IWJp8gnaMYr09N1z6kdXx2M5tCC9ecx/08Mw2hZhZ+buRK99sd4XIfrQonpS01
m3LJj4fpRCJIM3N29uOxHL2dq6tizUAHytPMd6elnwffo89e2AmGZysKF3mFf1GhGujHeM3j6JJa
wL3d7oSqfoH28Rxp1UsinXWQq3SNP4V1nMn3X1PQ0r5Ea90E3NMlG1MrkJ7XuVzWDlaRMskQCct3
tjoNuD6D5VufVksHKRKRKs2iHHNv0xkULZB+8YEJAurDCIeMLUHlKaUtSJh1wK4QBZqZEJ0NGS/D
8quzp3eXnXWVxd/CJDyKtgeBkIRr6ZbcG+AwKfYqvByjE5Ly2IRLqCGewy9DINdd0L0raJC0AYW0
vkWTIAGO7Vd7xEiL8q5a61gYTzladzt1Oo5bN16OQPCVBj3MDDJ2xCmyIMJN/G3aJqcSCyyhv9Wh
5tEVCNKx8sJAxGW74a6vrO4hTLHiaqwa6Aa9pVbq9Rp2yLYoYRd4RektxhrOkWy1ZyK/GG2W6qVR
3fRkIuzhkaEiYvu0wuiXGmO0lVE3L1Ec77RI+a/e3oXvsE5a39qNOzddJI+VaVbvaexeolbFe/+j
g3aBYxlrKHIZse0l62ZLOw/Q/gqlISbK/HSJsWeFSis4tKU3b0AY7KxaCuQhoVhmMj7lrUphKLCS
C/HagqN5CVtQg7zwJmW6djYlk26RZ+fAhHnqtl14Z4GpNSOlKanYekWcQOmERiIcdJSstglRPkAd
LkSxxZ3+gWbf43uST/TqEGVYNSelrnjFWmsby6sQsjgEmMMWLQkEUDrdeC/t9NZIWvQB3b7KkzO4
Nd4Zhocqy/obRDuS2YgGZvWUINWP7HrvEB2n0/kcEF7Ncxlox9Sj5mF0au6rslkMRfthAlMcfCxo
rmKiX3VKP1UGBSiCJw7FAGM+HoZkjsx4Oho6LQWRoE9tf70jbJLYepnA2j8yIsCi3HsHVSqudktb
4zCNFhXoxYXWJMM6ZAM9kDA5HxvVHMhA/Qx6ZW00MxFoPH3rkKMAminXuphkVdovoR3UV5Yp4bI0
0m5JygSMl1ZPH0Mk81kiMSVEXvYw0BaXKWgLSbbb3hjYpTrlwEtQ1+E+F4onaX+L6GLO6eRYJ0wM
O631bhO34X5i1JYKf5OyyYaSjyaamEGXT7XaC0E2GdYwFlcYk97jeDhbshtApvdq0SskPne6MvQh
f+HUDEyQf7NsscyTnZolZQizLTRAJyQVPhMo/9Ntf8mSp4NG9lFOHznL68Lb6kRKL1BPBsuEjEK2
vaT+Zba8RVXmH5SI6rkThG9VzHoIqBs92wQWayTT/IB5haFajWSzruS6lgwmQjIv2EKOr+BJLl7U
pnuvIZnXZ5CjnXrcwXki+rXwkV5aafxJsPK1VeV0iHOe802k7Lk/mssIKXU1gHkKXS5JQ3PGbWCD
ZGRxC3ztB4BWubMzZrstleJa5INCiT+8VrkfnyV+tdUgM4JF0zx1l6abNRvcs2ieDad8oG9l7mqB
/a317AM+CZmRrueeVpOmf0DOyfYZJKfYysw5RKF6rbz2HpDgYe4zXuFGPfsGKpBOtw49v4uLr3zG
FaHIFuRc4X5wecL6UWAtg/LAba/3NHfJOGgXL8OQpdfVnpTAE1WYf0r9A0Hh1QFGWLKPKLb5/dob
LLALoYe//D59DFoMRcQ2QLiQIBZVZ/7oKZ1IpLfPpl51+1C8NiNBfEr07UtigldIiCX2Mybyjk9P
ohvNsTHLZYbfeI7CrdnaXkx/lhe7LJftsWus4SqzkHoGtFc4UI5XHl0mzll29QXRYpbFipK84u7Q
Fc6G49A4kshYP2BB36Kd2t0D0s1J5L/0cJw7b477iffIOusaVALIcWLT9XFyZsAY926+lBHBuD2f
9xhk8osogHLjkX6IqVE9+DLLDj2iGxgS5Vwx2nz2tAIEXK1NCydPxrXsJ+fs6lyQMGAEwJlpWHRV
/d1Z4oWFu7uVaZUvhMuUPZJ3YXyM0GtCkV0gcXHHIjgjN/tq/EysDTs5Fs0UnJ3xqzI0/arlYpG1
oUn3y5whzFuxrzRyfhQl8GxSd09Xnl8ZDn6NykwfBi2gS/MIFUtUj7jZWGlJgF+qiW+FB6Wl9GoE
4RrYAM5OTpxdlnwrot42FH4xdkAtOyXTPrg7Wl3ZIISh/p0RcdufvLjYJ1r3zDqr20Qu+dex8nbG
3cPoIRGnYyNkNZ2QHEAHbijqSi659U/SDLOsMpkAxl9F3fd7W48oiRvXWec+o73QJPlTleEP4anN
sZemfoPwgP9kMpmGB8bmTtncSkhHM0aX1Is2AXKGqcat0OB3jfokTgHdUidTDILsSxe2j1zWQgAz
TxjqL4gyM8/2PSK+Cx9GJ3vAH4NwFDUzJXmyJsCH8vrvQ02GfXdBqqgDbLqVPxMGO2+GUyfMh2rl
ugCjgQv0xG5oT9F9lTq5ZYUOjrOsaSz90Ljn2gHlAmkKcm50bZzOO/++VgSU8O1vJ6dsif2MtSej
5g8gNd45kVYQU9x5ZmvmivX3h2HyrBKNaLdG5PQ73URHGYY9k/kcZekYIo81OYW8IN0i+k6pQqf7
7moYd+QArQK0Tuh8zOcc+9Ok3wUoYJ0fW0TVXWc+BKNjfFIaFUbR7awCViZxhQaIOK7tyfKmdxDH
d3Bw0LLbJ6TMw5JfdQCG7EpU13SMn0vCLPNJh1PGZn5uF+1bbA4vcevjhMydx94NJdmdSBPs/hMl
4gc4KH0t2LHMULgnyzgVxH328WYSSu7wK4t105tvQ1xh6XPyHRXDtPAL/bFvMfmJUuYHx2X0Knqj
WRJK/WIMsFzNnAGSoVhbKaxSDugQrF59TZIkyq0mYYwykR64jkPNhbNS3MKO2MIy9xvGUapCPzZ6
+99vMKUu+xzkv+EF5lPVMtBL0i46KD/fFSkJoJWGDkNNfrXsBhJwdL0mqJx4zW2isY/zYyKOu8ZA
2th4w64TWwN1ysa3I9Z3dx6K7uFlzSGzoCFmQmuYSNSZFD/ZaYwmc4gubd0IWLoa4xCRvQ5p764t
94vYQsJpJxtsnuFdvL6SmArIuyqZg45ZY4NDwixT8nmbJIsem1QjGU9L3saq1S5lwcPTH/xD22WP
tj/dhbmDBc40IpVUv0Sg04JwSvZGk3267qBvMxGAUGHu2tXdpiYtkkU+TDwzYCKfVSz0iMBae0yX
T2NtlKjyyOCzG1ZYVhfsa4JO8WGKdNcZ5Q/P7DbtkierzcNVNtCfNJa3GwLxbXko7VkxybnvFc3S
agbGrflp8N3ukqAPxZm9Lr2YzfSIZxdGIaIW5P4BeTubsJS//CZQDKt1/RgivyaPaiVSfK+uRHCC
YDtMiXTBouWNkP0qcnCjItsjjnL5hZ8TYniHIfzVCOdFc1jCQPXGoxhQ1DeBW55V170A7KNDkCty
2LoPx0OHg6YlvSmsnjS+ItjZen6IW5qJoFb21Wp2bJcx2FXxQbXdp93371kKKJRJcn9B7T10TXfr
qWfHshrI7zTErS0ym+AyaR7avtvHNbp5gLM9kJnWvKXdrmRMjVahRmYl+unsu5y52PbFUloRiEJR
GQvHJ8gAgyS6/EG3zxneqvmA2yTuEpOxr6GhS7XdPQ3phwA10uett82Gkp681e4RQVr4XrsoZdCp
cb+HzrFGlgVi51eo/Oesaaq11brdNpWsAoVjo/13SatITZ48tgf+dnDWAzpQtFSlwsOXzBrzqo8T
eSKSQbdb2fa6HrNlMzZy0TGwPPWJeVF9ZD2SecU6tp8OeVBTFk5bVTrOwpvEcGmkm68MwIgIHJBw
Ockvk1rhNAErp6qT7bME3o+LAi5RzSE8Q/B07nWku/l4f453Xb9z8YNRSwU7T4Qr4DCXvg8RlMTj
iYUwU6EKZ4vm29WB5dqusjV7Qdlb7twSmqghFVG7Ou1tNFKo4hkpD20c5WtT8M9ahWDqWpfpAaxH
MAPspNbQExDRDGZxAZZWXoYEd60TGI9kqKLsjXE+tBHRw9DvOD3H0USNkOh7NI0tcE1x6bpc7czs
mmRjvg/0u42rbO8L/GatW2qYaVPWIFy+OSEZd02CDstJ7V8yj/F8xfUObPdiZNi+tfFATCpWe1ph
Lhc9fdEdGAEySTbkyGTI4VkK3IsHe8p2tPL6FpKyubJa9a6ETA+2NMVW68W669lwglxiAWkPpEwV
+M9wdg6zNEMhY3qHtoUvJxv/FHnceIg8iNvDH3ekoXIXlRe0rBvI7S1MwghppHAKljQXjfPemtEj
o6F2NYUNEaRtfcTSepWWnt8oK3HTigPSGEQURYboKmuLzdAUT1lLwJw9ejzxhB/uw7z4ijDFQ+OB
oNENGCoS07kyMAh2ytbf2CIwSdXDQzym5c02sA0gi89Hvd+kmtqpDtz1EBSn0Rcnt27szzE5pChZ
jWRioRwcLdXU+25qLhizoUP0xguzwE3GoCvB48n8H6BvZcvt4PRnwsz2eRlvp9Er1wEV7xzvoUMH
sTfZhnKhtMZOF90mNkR7VRSpjSMe67STOzEmW7OliRG9ieE9DA4qkeD7OqoMNaj6SsTtAh97i0zD
x7xXeDARNG/Z8owAK+WNx99vTCPRFjR9zcZKNrYC2DbY0J4AGYc7qQLuVcXYJQ77m+1XYC7qbR6D
7NYrMR7tgOBcBI4lvSCrg7JEFuWb4wHr+JoEcFLP7GA8pabebQUvsIVuEd+S5FY28uj4+41fVWs/
tfsthYg6xNmEEirGEo/HkoCf2Nkqhd9ejWqcu20wMHpPL9gb/H0bt0+6XZsHP+oIA86GjcWodkNk
wo9u1c46HchkmTQsnY0el88MbjkInX0bFN6vti3HWcBnRI7a+81dWMwGdnWn00NghlpcEEUxlFSW
/X3YDKBgiQaUybzlkhgsyV4kOnZnFKpiNAwf1cIejicLIKJGsYlHup9H7A3Dajz4SC26PsgX6JxN
ODm5t/YyGDp+4N0sWKuPCSnOuMFfkQ2AIMV5tatcMCeE1UOgPQmN6U7vusZsnIjv8xGE8vChb7fv
pvjO2hGGnTyIwQxASXY1Ay/ABxYQw1Hy4VTkAZNmkuOnUiOGV9PDxZBYNzu3byO+7Hk4WsEuujf/
ep/vvUpEgAl0sVIW3mlDFcHCHaq9Z/d5MIO4FoW7WJFWOssg+zgpdLvIqfUtZWu5uCtBZTYtJ2nd
Jq8fH92RPpldsn1xasz3ftVufZTK69YdxtdaT25Ecoirbeyx9NQ7v4Q9yvSv3CQ2D6iwGLq5VaEe
42wakKAJ7My2F+4YDgdYrYB1e/geXnWBtmXg3EQPQ+Ahw4lLQ2B7sSjc6KTKIXys+7YHAQfqtzZH
lMceMl2mpV90/GLj6Vh6atlmC6OMnxj+o7hTaftcoDY68iU2hsx/cLglK4Bud8FBPpzS7MyAuVxA
5OZGirupWrS2jgTXvrtAZFrPzB7GAHKk3VhGmCKtuycA8/hKH1nPdJP/0qf3xNcyJE1G4SQ1at7o
jjO80OjyBfNl2FnN2ogHdbNYKfUhl1au8+ImLduetHBQcAYxLJ5WwGq9h1zkOLECt8mP1ACI2ddV
3qDJALiCwL2bfnWjhWWtu02CRM2Q+d6BkHcuoBEtS4y42WePvSQgjczQsUkWWSiDeQtzcuenAakN
A2wErLS7ycd4iOScCBO/wkvrXcfQFG9Fsao7u/rlTX2Fg0EnuMTM618VoC0Xx70joNPEQNvmYQy2
KDCHAV+rkL8wsYNB7NyrPkFhMiYwSkMbMaaSuUGSlx0iBivsV/xnZVKVb4Bw26104KYMhOqZtBwc
tc5EM1AiLXdZS7SC26/RBqqywv82yNlw4LIzERjsbRoC+dLT9DJmqjiTE6Nfg8BaMUZZedIvbkHf
0HXfdWclutu4dOIHDctEZvgxTC62tc0NwZ/xBsF+z8rduQmlPVut/uIZWn1BwgQ9Bc9PVhvOtslR
lgrfi/dFDbwzkATMyqE8TqmpPd1FcPPGIkV7dPSj53XtIs4kYSBCACfs20eFx4R6lFNvjLVTFIU8
JOr4MPQxTlPE4CdX51gUboWab8JOZuGWnz6lYYi5gJn01lf4rSPOoSjJ4SwRxLqswA3MMVqgtIj9
8dmAMIIqqtZEeP79xhu9Z1+gCWYDqy8MnaQ8DleSwQEYJQwVQQuy2UK6sEtYIJx90N4k4vrbvicm
B3dTjOIBNYTGGnhZdEm/JV5k67KBeuCuYEJC88S6iIV77iEgZIW/bkx4h1rL/dHRCW7tEfqM0X2j
UKofixBOH/umXWBFxsLqi/KNFAN2dq4Dlq4xqBDxOZV96+7qaNIAUX+3jkw/ojAiM+KOOnJas9/Y
ZAytijzGvVlr5TLSii/GHPWuT9xiiXavuwRgipYS09YaHQiW/8TIn7j84fHK22gqbTnY3IxD2w7c
52GyFWluXQUOollsWN4awZFxNIAtdRaJ8rq7M63RPLJnLQ6TMW68SCLLcjlDA808hmbzLgkfurE/
w91SjodxyryFOQpvS1uJrXawP8bYMVd60D84PS+bYZcMCxXGWqdrP+z7QKfKAEC4MbEAcgQb58AC
mTelGi61czQNVe47VNKoWakcQqZsyH2eKKQ/FU6adaWoEiEuCDax56i0ALmBDloYlX62SsbSFA1s
aUnRad6b70j2CMpp9q5OO2xtltPHDjDRTK8veWjAUtJstBcC3lVdR1dIEuPGKDK0QLiBaVRPYgyg
gtUl3YgkEVUAmspD71tamf3Q8RBGMMb2EUnPTK980E2UnatJb7pTZNT9XnThJcvjrzSAuz5aLhUK
HTMWwRHhQKUvY+SgC2lGW5UXTO7jmkMYVYBZWmxQB3eNXrJHTZqSPDupYJVH7YYAUhR4ZpyOq98c
fvxc5aGBTcQeDisnmoVd4RIvPPo0gPglH7I2fpL64N085KGM5iuLcrlu2eYbOgIKgXgN8iX6kIHJ
2gLD2F2fho3bqULjghJmw9M1XNS8xyC8+AH7Eu8b5CgzuzXCG7MkgbcefKIukpPrSJ++K1Qr/O7L
lj3c7xrHNQAIEBPL2k2fzL1Wlaif7n8C3vvS9nW8WU0OT/ReALfWNM4rPQWJ0WKJ3OmU7RQNPlsi
vItdhJ7FkKwlEh/UrQe7TlT5EUdJvfNMg1+nvoWaoB4MMyeWw2rOBohQDHb4Wicz2rR6eSp+uiL+
aAZ4yY4VIjAS1V7rRqzlfCu7zO5WTG83QaHVr7JDSqdNJtR/ydO0CNps16psaeRtdwn7SMPjH2Me
R40TmTAwtWk3GTBovDB35qKY/F3uM8+tLXA05E9Ou6B1MLlOTH0bN2ZmWTENjrHTGdQI71mF1KQZ
8ndWCNkBhUq50hiMHiJum32s63JldFXxgAV966ryowHP8lmqY8Ij/6br9hXkanQehP/LRwm6Jeji
RcuLBudSU29j0P2LroOLEFWVw0wCLoKs9PrUCq+8Oob5hYJd3HS/3hIukq/MrLSXUd64t+57nKS9
ccI0mgkte8qzdnpCdoBzLG+Ok5bkK7uegv8jYEX8z6wTR9Jo2WQ8mWTzef+SdcKLp+m662YbaWAP
LK07C65geJ9URrkom/HFnQLo0VbwgFOfqnGqX2Pq4Xl7L1I9jAAHmma24EXqAA3DDNiiuukEXBWe
7b/DO/7tnyLp67/9hfc/84K2Igibf3n3b8fos8rr/Kf5y/3T/vPD/vmT/rb+zk/vjAf/1w+65Yr/
/vVD/unL8q//47tbvDfv//TOMmuiZry2HLsP33WbNr+/heA7v3/k//cv//T9+6vcxuL7r398gjJt
7l+NdPbsj3/81fbrr38YpvHfUk7uX/8ff3n/Gf/6xw148v/48O/3uvnrH+LPro45k/xBx7ak6xDc
0X/f/0LT/ywshxqKI4eSxjJcyYWR5VUT8lnizwIPIbGAQsC/IL7wjz/VeXv/K/vPQlikxbqO7kgX
CYz9x3/83Je/x6z8/RfG6/CP9/+UtepClHJT84U9i58EjxM+3+z+kzmG55hEDXkSn5NHzJ3+L3ks
dUXoIBI2zM8ERj90XhM+TKECNVRhFExybc5Vly+gr9Hngx1ifJVTyxiOuWhFWT2EIbM2jloYPlqQ
rLw06rFI2taZ3Oj01FC7m31HpHaDhou8UXp8kZjnfDJfQoZt66gMyVBTeJ2CsdO3Qkfp0wkHgGRa
7lRapRz+codwET5MXJQrT0yr32iXiqAMEteiXTxNLKCQoMGVY61r1suMb2dlUBaDkZDQ/cMDklO5
7EoKRLJB5kMED44mFGPgpa2UXLc92R9eGv+y7zhjN/fYxXK8oCqGr1X4qBL8cOsWzo96jgGYzKMj
91g3qxqKEbw0BE6XEaIo+UzPmSL2TNFXkEjIVGhZ6qhiOCtnMRT9WQSuAk3kRnX3GkSbp/mGlbo7
d+NRwhPuH8rpbOboBBOED4i5oi/NLfe/GOx+xGZub7JSVjPq4lcT15WdDtmSM3fgCVvu6h4Qyolg
ZHZvIYjezHvX4X/kyERydArsMy8cK5s2/Aljb2FHSJ09tgKCrYA7vo5ZtnHHZg/wjzXXWOzGDHR9
HvrwY7GOcy48Sw02bqSSa1Zs4ip7mjT1FI36hSuMp1RGVxbhKRkTiMrQkD89NA7ehIpiOoeDt2nv
T2UjGmriB/JNaCxjeHzCQDcN4gyNHhoZM+kfYh56oOOKs+9NF0PgMDAx07dGQunjFM9D6W9V68pZ
EvCAdFkNwz7LnpAeXJ3SXLpR/JMOVrRSZr4dhuwd9xcLsVmVu9U88eQ6l3j43fYzLIpZ6vgvwlVP
nhZPW9c1v8JRP3ZkzK/qHHQqko035SBLbKJwGyrts1Ej9lr4uhGkYtT/8/GOUTWknLsqvViJuHi5
acMhlV90AXNHaQWVQIrPKfvJTcQAPmiteVVGP1WjgR6yn1C7PrcQmhe4dEQza0b7HXoCz/zKXcsx
ekiGLptrqibib9L3holX0NDGR+xuGMy6B5zOfPG6/aB6sdJIYLb0EQEIjga2iA85Hp/5C+5lXsQx
33lVUCyMHoO/gbDRtVnU6679bEW0vywNbunAbz6ImjvqGH+ZPbYzbZCzzr2z8sZLxOrAmVyUEjLD
LEpWaZWNF0DHLPCA6gcGJOGqEIdygIxgm/DbG69ayGJAC2DT4PdazMCh7HZF4R78Sjyakf0c21i+
G1WvUW14m0S47UpONWUjVqSdU2vGLrr/6b/ezf2hWovR3ut5l+3G+xshCGD5/SeJ9N0U067Ru5Hb
SmwdGqPBJ/bBQiy8M+5vihzfaRlMm9/ZUcCgGuQ/FgKmvKgOv98ACkpX5BxEc79ALHhK9fKtKN1y
FbrTU6JwwvAboXnCcVoZSycn1GQI9lar9TiP0NzCw1zLqHTRaA4wrGH8zUyQL+AH+mifDwZACuLB
0MTl2SyJLLnn4gYINdBctQoXV2W08c4Xm2qgGa0Hlex//4lhP/ix+//rqwy7KhMi1BP6YhL1a58w
UDeb7qBYizJ8sNMToj1ky3Hhs7ud0Q3lOT4wBqmxx76wdv+dufPakRzJtuwPDRsURhr56to93D20
yHghIlJQK6Mwkn90v2N+bBazcGeqsquzMA8DzEMn0N2oygiSJs45e69dRQD8wPsnuX2Ik7o6/fxj
pJ7RQ6e5DbnqFHVQGYLCT1FD8d5GC5GqJ1WOqADyUQ7G28jTmX4lmk3bT+pTAvghh5rgEbQsa8Qz
xMnh1pTYJgWdPWANJIl4ZyaK04nk611ukwbe5FKuTcaLho/8GRbAyNSVosUAwhFUGWEWUXLlU0Pm
ElEyjKNBIpAu9lKXr0nvf6mH7mYwyKOBpbLt+sjY1flTy0d09s3p0wgBv7q9etUE+J3iLtScKRvb
HhAT6yY92c9J0robD9Q67ChrH3hueyhMKnkrEtx2TdWfOqN+tNKqpgFs6l3iB/cuI58bkXu36eA3
e54yjiLI42u7LG6saHDpnDl8dJalT2B1z041dXvXZEhWSfnaWKiHTUvSxac0wcilZAtHvMZeMQMp
N3HWM9LBGW4jWc+ah2jJa1INa1l13icvzNgxA+NNTLA40WJs7TFQW2XTDTciQujGR1Ha/VPq3Tae
e/FrV+6K1HBwnpFFAeY2r/VHPDrjZlRN/eIXkOZDm8erBC8DQRadfn/lRf60szUleZUB32hdJfC4
T8VOuJ29noaIIwGc+mqom089Vq+ziRrerbDMNRpglVm66AqLELULF1Yut5/d1LB1MHwgm9hCaJdI
+o91Pl0By92CQ71MBtMhHJlP2kbmAPMGq8x45wj6A2UOCm4BkY7zSI+gRK1tGMYMOsuNLz792XVQ
IyvnVv8+1+zPnmPirDGiG8sLx63XDnsTrkplYKXGN57SndnJaGKIVGbOYwK1XAVdv4F8W+7IHDEe
hJnRQWisHdpoPlkfBQ2CrbVvp9lmRqB/WrBnVU6meSdhPTjePF6KkvAFTrJhQ5+oPkEr4Cip8n0R
k2mhQanDIxqijRMBVR4YgSK1M09E6WBoiaz2LjHJQdKd2+0TO7hAxv7WBXLiPOuABVfpWw2zlxmP
Xd/0jKsLNJXnrguPzFtB9GO2wDLIsMueQnXt42+pqHw8n3POOeCyN8+iuYGRLIgYMx7nua/vLT+f
Hsw2uwzemL6ZEKQPlgPfnFcSXlpsZdTM8TOD7KWFMxUn3fo9IsPF9z7Bgxw6YHYLjq+tljNpQBWd
efKmC2i0DR76+opWhIrTAy7PS1nYkoq9n3ZuGvirkTx5p2QIPjukPRh87pmLRX7IFOqwpG7XQ+ui
tQ/j3dzobm+4fbuDZdUylkWL3yOIW3w84k5O+pD10UPcFT8wwg2PxM0zWectPqAOJce7nnqGSsW8
7RgqX8sM1v7g6FPWd7t6giOTZaKjBEdH3uEZQZZdVYDY8nOtk+6cOPK5KFS/D+w8OwsYUlWNDdtC
eZjP4DhS3+cyQPOhcaD01Kh7+a84MNseXj89CCKBcSVxtgAVjztcOe1DUJjjSaEgRL5zg8sbjWKg
ux22uy9OHM6HMYeUEteIU5zYoKVqVO9Uposdj39l7KLUqMA7zUq9dmn8BURY+1CVnPquzI4NeMKt
2SFXgOn1kfXSuowlxEVQTTR68x/Eo/F59JkBUNUuUS6tGMYRVYG1DKMdJOCiOybC+WqFO9c2uvvG
cI5jwtAap8CNrfkBsKuLbZ2AiHY7YJkIlwCrmPDOEZFwqC3CzBHfYoDnCT5kCJZ75c0wksN8mA+m
ey8G2Bh+0a39uFfr0WCA4NgJMUwC/nkmwcLwDCSNQd6MDb1h4woBrSSzuTBnLrk6ywyk2UV+1NwO
tIeXh2ye6ITLbcWRw+rHH13bZ7R35h6NzVtQCXlFwnSDbJCYiLF+8FM68dxh68DRFxfwxZYko26b
ELmCcx6lUVFELyBt74hSRVGffIkHf8vwFgNrzIWwfEpr37qDs/gy588DFDKun+VxrrCX0TgCet5M
8ylIl31niXEo4fXS51i4Wv7GHHAeQtNlLOjUn3UVm9effxheeg7sujmSA75GsGSN6QWXCidSWJ0D
5X6VJkLqLm9iRKcNvCUaZlsbPfuopgqzD+JBt6mA7yoaQZOKt51NdKPR32Yt2x3mVjbA0rvaA+/S
F3rYdVkbrKw8J3gDre11IjbjZrBQv/jFp6rSitbD+LVCtD/ZZbulw8wceqKtnhG2scfdTlM54loo
C+AwptLT2XJhLowQg12tUTNkNMSS+lvs+OPKN7y3MfLGtTmyMRQgFpBO3xcm8N2s/SEIsLQ8h+2E
ETGCo/yhUgOpZayvNVlY6wETMmE72YswQeihDMWa7C3jbC13/iL5tACoKz9hxkFBEHsLKcOcQOaY
RKRbAol0yT/HUB8aFaIZJDTiJJc/gFOyMrgjuok+l7Qrlc9kZZzkS+EXd5p7r+U/EksS74AXvcQR
gsE2BX6bLclDyVTnO8XSWI9IQGHvE53akCfkJglbHsIL4sN3efd1CM3yGoblQ1vYwwH0rRlUt2WO
wiuP6gd7cLnZaMgigwMTIhZPZZHjY0jKXcX1E/gsYKtgJPer/541+lXUzlvi5cGabsJzOVpvFth0
lWsI9bQnRcQ03ne1TaETt9ARGYb7xFyrnpK9M0zO/vIxmhGwAbTpqmfTxbpbjThTikyKY5l7R9R2
XLpSGDg0qd/CiekhJLrv8KoToEfjJ/eYHiARcQUcxts4AAtWu+FTHo8ghFNjHwbUzIuBfcCotosc
moIRuwLwXKguA4NYh1opUcm7P6YNeuywW7tDfQsXxF9NFlhchVKNOlaTrjkSoh6aKLza596tPx17
SI7pxc2J5AugGPHxGN1Wq3lESsFjTIDImXHwYqhoxN5BqKu7xc/HwsQqXNrirYSW0E3pV7l0MdFP
xhtDPzkdyDL8GnwzESmJafM5y/AxX1ISQv+LZxS3roVTTNTInXLMzQjfrmPr3CqUtwGqa2X8GApa
qjh/OQkK4wM0yrdOSWddafvZhy7w83iI44/UVYeiIScabPOgpY2Ug7QKCc03ASDODZMLOpGdI4in
syfj1zGdzwX0XZxqJlCvYr6FfkrubBC/qjqquKRxzZrn+iAK693R9cHS9HxT39376AIAth3mSb0V
kdzpQVZbFNDvc4FsfFb3SaS2trL5oZFl9WDzktg4F6/yMdE42Wogx5gfUFQRmEYUBlekKVG38SJI
CYLlV0Y/WhTOwWIItKs13t7KfHArHa2LiSJS1s8hH8xGM86xq+grohB7yXvdl3l+Hzn5tDFUbZ9g
7QMCsLZTzdVrIjUk5S4qh1ViQKIZvXxhhGPF5VKyjpbDKWSeaszJ2ckhhI4BHmo9t68hxJyjutqC
oxYNvlzHQFnT/tb37NuuWqaUUCS27pj4m5mOysZAZRm2Le1es8Uxoqh42OQZb+dbIRGiFXH5oKNm
j+l4M8X6oVDOTRw3nwoSj2f6/LtdD/ysgP6HRXw3eOaj3yevvlMcXGucVuYhKFws3ABm5WDly3Uy
3Ag3g3bcACTEKLpzvag+QWDdGIEotmWeDCsuIhfDSnaLLT50wCliDuX+6iDvGTRfpFkTOYrdkVPL
jz/lRGYLOpwbAo/IZ6ZfcBhkdGeW90Ysrmlv6Y1T5OiPSqI/lIjarauf0xDHkDUn6B5AiDSLYGDG
cEyQ9xlu1pEtdxfN4aNRmo9m7d11evqWQQfwyghuRWsc6coBrbbjV4QBb7aFGpjr1YHCir1gsXym
iCHwcbHy4peoZ2WW/vTILGDnJN9Qqb4jn0c7WmleuK9uof1hCmVzwWiISh14Qu69TdkXUTg0DEtI
KOGzkRfptkiar4w/Hs2EnTzRw11Sy68SPWVd1DdgocaNVot10T7DAZWXsTA/xSwU8wh2zprvm156
tCuzfNdi5b8re9ZfaT8X7Cx7h0RYGAKnZWmoRE5IN8Mnr6gPTEpf/FndOQ0RscRTJJve5rCLwvAz
D4d7u0ebCWOvRVx00DaBjwmTBqN/ryJHb1D13SFVeM/y7B2AFRKcYDp5sDfZD+amGVZxFt+NI/zf
XIlHzQWCLgsFfxHtC4wLK9SR1Vp30d1sG3g+IvEZu+bbELlfXbAqqpnNXboApMlsQ7Gqs1Pku49N
OT2KFp6JRRunq5xPtBB3OJQufUfIwJTM3xxBRzXtgI3GVgqm06K5KCPQahFwyBD/MpXkUxYYz7OL
R6Uv0FlbkMsdoLM6MeEyGt3J5LHtUuUfctqm62BAsDZ07NczjjCuAvVBqzRDDwZlijngJu6hQOkJ
w4z/2rkVV5SQAZ1kq2EU6mqYnR431xWg1azFBevcigoqqGHTQvGxKMHt6HCGcSL7+8JWBvLx7NL3
1uPsCY6m5Lmehp7ANlIBkjgk2owER5K8D22xJFRKmLxwdM8p1dW+MrtNHGaYwi1CN4guCfDp7bld
7CvpYuuZ+lv6CzAmrCWuCas1IEIgeplDS7ePnj0OzNKxbSpPcEHBjP+Q9TmmRKZYDqk8Ft9jOI0f
EtI/20F6R+QQqvXoSjwccxh8FVzbgXBJgIMG+kTZxx6SpAgTG8mOsIdAf5bqnHCzA6gw9vtiCK6q
ZQnz9ImDLo69GT168C8UYKcxRGyaOy9zSW8qT8R1sMm9UlYD7KcXD3XzUg8UWVbfrY3sSKE4kwx7
UbaYzk4cfYAeGHclLJPCxYw3oZ7fJNrj50/Gc9nDC8g0uRdNwJuJQlwocGc+SF+J7iqv/pLp+IQp
6ttymd6WEMjM4hLFE+W3Gvb0VFMTyTsws5TUTPwpQf5iAHXNeYYhYNLkkfX5SP38npS4WjGQbx2j
Z44/WigK6Ntm+SP0CwIKWv3gGXmyT3VKGpZ3xn1AYdMHqCTj5TVxO5t9WW9S2zwnbfLaEq9nNTaO
QPM+QbhEQYmHHKtLT16aJABtlYrpk+ebra0ZFUvR0bbX8szhgKMs9oI1TNYwp87Xhr9NYuvJiQWp
BRJWLVhEqESBeRukGwYIJ9hmNzQKCZhkaPGJbeYtLZo34bM6HcAJG0ehW6pJCUpzPhWso/Yxzoot
eiz7kFRVt+aHO2BaRMaBJ2w9FcXHWMkvDRNMKQzF6pitF5K6VoPXl/TEkvcCvSFYwQhTtEGaoq5p
l3t5/AHnEIoEKbVgXdehRgVcgaNzs5eSse0K1D9kdeKcwnsvDO4jv/7SNeMx1sS0Ab94xIvFcQLl
m5ucyqurF7fNKRNi2C3gC7Iz0/VI6lkcpR+GL/vbHrp6DzmBVh8eGKgUx8hQHP74KmmiY4cNIfdw
wXpxdUqUQDtcCNarzxRHfBfUxjiTTXfstqPAR6+c+m1iDnXuAn0TGePacsMXGv2QkRNYkrjzHISe
G3iFsE4JcyBtZ3xbzuu5H++yHMR2r+m/zp277gpYI6MQxBHnzRF3JRmUU7GfPXKRnfsOU2fDR741
FLEGGrlXlbcNKmzYHAPBEbginIVHEd3MFC7EfJGGFZAvvEOKcYN+kNDeNMZ863c0cY0Dlb8s0PxC
K0qXnDOAOVZ5FOQlI1KMGbwGyasy+ycN/Kg1htcZPRZ+Tfs+JXGo4wzrPFJZ5ta6s1CVA55AaF/b
+keRIPge8ok+CxWljhxrD8P/UFutu5684VupqmfkyNzSi+ahI5FAW3z6aeFtMHwAu8RxsYLEBAHW
yi8s1rQNgotuLf8aOcvlI4ETNwCNXhfIfLe1QzGr1YcEfcM0HZu60cNvsIzDLBCG+nTvVxBj1q1B
FJSGyCic5tMoCVA2TPS0yfDkh0g9peN8hayKl2MabkrHp5kD6QIXEXYHn/3BxAOTT/hQPB+02phW
z6PVPc3l/OFI3lk/+xdJc1kaVHCOR6PCDREkEUBzysagOmU6IgsctfLKazrvxHm3CwTVkB2Cdqtr
VBsTowdNoAkWyWCjFBEjgNC6KfyQdG37Ja7Erlqw2SkRYXImN3jMCs577IoSu9d1DtnqUdI8Y176
Sjwm4Lhm+V8luTFLAqSXsiF7qNV83zthr2OQE2bvaTQ7GGrQ7Vnfo+wwl3WHy6e61yq6AaCIdDKx
X2ikf9SxAwl+zh4al08VyS2hA7VNbrqszgrxGKpaa0u1jg4jXZdLA2S2aWH0GWFpqLku1Y3kpr8F
69VtiEQ503fu1kVFoT2rIN1SAadrOwPO5nU/o/0+dNbaBzLG6aLXCXW3l02bIq7dU78Q21JBB54I
0xO0GcFCh0QK+ftSt2QhhVnSkRxpBjsFS2ix16ykOyDNlxSbWoERzEt8ZtCLTs2SsulUxngGThgK
Onijg3aeUBAUL5LsumDgtdM8ewRHG54taHdDxlLOSzy0tXGFIgeUtPWh/JR8ailLc0TkzyAfp1eA
YQY2Uhbs6j77iCB30ras3h28klJa5n4CPLweZcw6YmtqvaDbFxZSbW+IDnbHuQVff13CdMSeanMp
o5PqYwQ9zFKf7db5jmjrnR4ZFSRkizU/PBXyqCuyraioMNBT9LvjmyypC8z6fQrMO8ZKmzFubRqW
ZXBT+eY5X0uCvQl9zj9r07uMjeTAxmxd29nzXFG3ADjdV7N4oGZ7wCOKHYUM8aZ9mEN2wOotC4u9
FSCPzxiYYTXXGzNu3xyVPeRch3cz+bN4BcyneAT6WJAA53Y+hMulT8VkhUQJNs/ozugLuAaqPQkO
kW3ikDqG/An/DteeFOFZYXuvhCY8pyWjpoJNkRbOQvwmYSRRYL9Z9BK+V0kYE4Y6/pCS8PAELnIV
3cOwYn7EJsB1q9rBovL4qNO9J3KwLWX8Aw++v6B85x/xsynZ07sYiHlCDJKHwGGblOx6JmymAXMQ
mGoav8AUbUfytAUDRRNtJgcCdjaCzQgPDuGoiYbY0MzksUxAE2bNjbI2WUwSr3qeHeu5uuHmdlSN
FHdI0U5J3Bfkf2Fr6w0g2kkWrf0h+5T099eaVw6cYyTcs1b1tpiXNnNDIGbWfZcJJFgh6BGMijpz
pi2VMRkC7OAwHC0MluckT3XXl3dEts4r8kmL8pPO1iVr9fcxDc2DJ/ryhpSzaBu7HqiKloYuETa8
zNabbhy78+7pum0G1c1bp4QNiOck3noO7ld7no49dqCRnFOvRRnPiHSXDXAQCfNDnPTCvRyHeNbx
OTXc6vCNiE1Aw2Q1tJhtSkkNPrRcuYugoHibmbsiHrzQlZ0OSTsdmyD5JnXK0UbYWukG323ilwFZ
tPd56Rydyasfi7DObv5fyYH+XunzF/3Qf9QV/X+oB7IC73d6oD0NkP/5X9+NVdK2H/2flUE//8E/
lEGG5fzLczwXSQ4qIJCJ0vrf2iDL+5c0MVr6vkuskeXaaML+Wxpk/4vYRYmiSEjXDCT6n/+WBlnm
v8glFw4Z3a4MXMzh/zfSILHozv6PMMiVjufbAvCCiWs0QKG2CIe+fjwkZbQIif5Hn1gBod7NraR4
1HH6zcnS6VZxKs+V/W0YU+KzmX6c8O5DbbyGXgajrgez1NoxiWsogXdDQxJbD2ljD33sC967BnNZ
623sOfGAYgynvO898HxMHN28c9ZiGax6YASpQ6cY1CJXkRky2EE0k3MbW95mHnArxgSgHuYoONSF
eCimrWn0ZCH0H6Eimksus86QADSHrHrMc2Vx/NOr/BvJlOv/+3MRlvQZtwkPRLGPpOvPzyUDQGJA
Qb9lJpbuPBN/bL4AVy3VfjLbhPdyacZo2DSigHyR1PdDuYQWEEia2m63Syt4FQV5iLsKqOcWPae1
YWAJQ98n77Oe+7Nbm9/qxoD+y4WmwmLIaMkWJwPfUR7Y7ppcFZSSIgFaMjvxscASzLaXTjbxSbHM
9/U0gZ5l1KucZrwL/U8vICwZv+kKYyB4zZ4AbTsh8Bfhrr+pECXueqF3NewbENvxtHOC4axas9qg
7bLXMvhucJE9pYpkEnQFr0CYh7VP037XGavfP1th/s2ztU1XCgylwkfT/9dnS9MGkINnXMM5qvZa
PbR+UV0jUmdEZ1oo8p15G0P72iTNC5bJrdGmzqvhmU8SonpOJfU4Ypip9QiqII8daGYuloa0o/0v
C4dcEYT8lYUkAnXYsMPxc2FMpw7IWUbEbT2cusSm7lD0N8vEp3eUklU3ORC3co0Kje7NSsw2HWDW
5x15HHCQgdt2on1Bwxf+gzDUXj6kXxagEJYvpek5tjTFLx8awr1pSoRxzXW6lY0XbmYPXYmX/RAd
tidU6w6iY+pCf7qPJvFMR3aXUlsUKf32ikMPIpKN+nyXJFzmkqT4NOKp2kh0dLvZzn80hNNtRh9w
Ucp9+A+lKDv2fxAW/s3uIdA3SnAI6BVRJP/1TSJmwKswBVdq5PAWTdKO/FfYyqRNFjn2EGAJMMIo
LAmdY/jj3Yg4IJF2CYmd2/br7z+rn1vVL0+Swi7gEXpsZt6vS9ZruDAJmdzaS6vAxyRH7HLFUMlD
o4S1u8fRX8DADvLq0YRk2Y59e9vkzceYYsfxgip9ZmO/K2EexeFiy/Lkxevo6lioeu57X3EQ0KwI
XON6t5r8sXkKm+kNdVGyRe8fbjoHKmSMGuHkuAURFbhv58a8OGUcHlMvWKI+LWTawMQKAg2OzUgw
ReiiWXMDlprRlP5ON9NdoZdkHiuZrkS1os2wTMplEmzNc58/uai6Yjjqv39yDqfJr9+gFzgUdIFw
3eXY+etrzKbKGIQS15aR/q4pooNIkXQMyncPvna2yD3WFPdiTZyBvR5bwAVlei3Qve+xCo0UkYhE
UnHJMk31O4XTfk5r9+D1elNT2LAAZ8+WJwNUWColoq+I/Fs7T0Z0VFy9XexXhjT8Nd6H4ehS8JmP
3NdIqKU0IYWDb6cSfNO//6UtDt5ff2mJjNzkCHUsZoW//NLQ7P1JWOYVuVGytwZLMSraAznA/mB5
41ZS5JHtegglssvbcgAX+Q8/wLI4fvleOXa5HXi+6zi2uyyuPx297WgnjgqdKztLg/sg/eEgFDWY
GuBxuS/NZUxqG+swNZ94cifQOc6KjfufnoPzNxsQe49lIl0FnGX+/Dj+9GOYUU4ZqM1r3CJK6KIE
+ub3kNnUfZLG1L69uthtk1107T2YVfiWYw0+dW0E+9eM5DosaZ8manAPvTTLs6X4Nmgf8AW8gsIm
UBAl3Vqq2d6SjAW8HybO2pARoQfkHQS9la5AsCzLL/powu6QhJG49qjSNojpYRB0YfEPj30RY//b
Y7cQRCMq5X7lLJe8Pz92UCT2bOTmtUnGO21Be4LNVpIDt69df3HFqpGBM7hds/Tvm5OeSSpl0oez
R2d79FWnxmjGa0HZRxI4b6M22fZG7OpZRYukn/IrZIEQS9u3FqrN3lTtvVUSVE94MnVAxqDMoYDr
kCievHpkTJfbO+CyaitEvceG4B7sWLybk3hIi5gUT1XfUSrBSGwSA1UrcArluv5NXtEe58oPYJQZ
8rb3ghd3H1bOfMwkyQ5dg52amRPJU3gMyDvj95mDtV1HtA7pxqz7KElu9JwilAsctDcBg0N5r2Mz
ueAJkk+Bf4tJODohjL62nah2CjDW0S/3U8UyzkkD4yJHg/P3a2K58v7by8EisVx+HRaft1wd/vQx
xoSAR1SaV9BS7QGiMSM+6D6lHJqTabNrgPp0dxhgkWUn5rq2cPik7omAy33moyfpG0yPlTe8pEle
wPbPUBoMyU6orsTN72wYzbON+yTHtUF++f3P/vOw+3U9u8sGulypLS5pf/3Z6TkZgpAVsrriD24e
6jzM5pbkLQDFUqMOcacn39pHOgHsTHvn1E9Ue/x/VNGxYmCNxGNiiGi/Vn2GubMp9p6K6QqH4y0K
qvQaJUwilLIOCLN9IrEYP3MgkfKnyI1pUxkcbA3PIljmLaDyln8y1qff/5J/c1JQdAiH+4pl8p9f
Fo+I8FiGCo+95iQQY3dkigCApgU02WQPv/+7/m6hUh1ZjsX9GovEckX/07dADFioGwWqqBjrXWgk
P5CH1Lvf/x3/dmkQS/XFgmEzQAxr/roJkxlo6sC2r5kimEDZqLOshEWKvvxkQw1amaBaNgMy9wkJ
d9VN+Srj7pC1s9q79tnIuU6LCbWe3UVbUcX7Jc/bpDO+Jo2HxvKCaGLYgDkfSuc27KdqZ8wheuhe
PBrKe2fuzbRzSu6mtKejBbh+1UUk1v28v6E0sZGU3PYJUzDkGtzo0BisxrZ+jimPGOq5wC9UgLGu
B03qNHR3pVOcQbOuncEdH+oYitAF3gtFhYvN7h+enfxlsfLsfI5OSeFI4A2l0l9f0FxbkWqK5hoY
6qmNRAT6FwnVxLRoHbXGvpXYigNGDevaSUCOYzhel+X8Aiv9ZYKmeKZRSDCsY9KVYorSskZdPyce
rKjMXTMZOLYBodbUfnM6Evtaqp0heDcyTALm/QncZs9/rWXoLRJIc+vhHdwlrPLI7YybGphJbjKF
tsC+3rhVfV+1CTqXOoRfbzTenilpTAhKoFEA5dmhNVPOuIFICNl9qZiiG7AAzkiKo+3MpgIy00u/
UEXLm9H2vw113GwBojyknu3+0XD5z7fqnwXQn3eS5cEKbv6BaWHWwSP01wdLVxuxg62ucsk+Qw1s
PcwIbmdmsKpAnaY94HlxNf5xFsPLmmnxWiDW2vJ+MN1+lVNOg/LNk42ZCiIgCH47uqB0XcrJSNM8
amTdH33p7OO0Ty+Kfm2NNZNLOfLtaGniEUpJsrNZJ9fUHS64EuztPGevbSCsY6EDkBA42FaJeI8Z
r13mqsS5MysLRKFkdE7lj/qXXXrwW3udqXRg8kF6RUWwkYPES7vjNZsQ6zOAG1HGrXsvCc5N3Fu7
xq8+yCjyDlnnfWcIaHClKO6iedjHFv+uhgHtzcAhZc1GsI66FnApysGSKVXsAUUFm9hnk8Vy5tcB
9hkxbaL8SMRRZfQBzXhk7aHc3zRRebVdn0jYtPqKQM7fEAt2nQaWolslD8RaBazl8tRoAijwUcTn
qpNf/bne9ynTmJF2+sk6xZBaT3QIseo4a4qK7yLFgOF2DRhSjlblVeMJfm3iWf65XRLu8V88hTzl
q5xjZkcm4kg2pSMBGoQ/LwmrVRNC+EeNgwU+xmCCn+u4WAAcRDm3LobV2jYOZVTal7rogTpL92Zq
wVws/VxRt1emScpBhvjzphihnf2Ha7P76wmwfJuBoFg1fZPm068n9FyPgMjq4soEUR/8ll1zGS7v
oYTBAHbB/rmLXsvLuL/7KjaO4EOfQhMKxKAEgGwPLjHhHsG+jmj/1+a1Sh0a9kMTML+m1u0Kw1wH
eXfrT1a2mwzcztL7RtUrTxqWrWG44TUu0iXdLeBBOcdC8Wx98jgQJIzMWNNTUQwT8n8Yv4VJkgu5
Qe0WaCCS9lQ+Av4QDN5nYFTUH0mQfwGjh9DJx7uDnfS713UXOM/JqinKeoeQ7dJbHmCWKfU25NIT
2C78irdRJ/vf76bWr10RHiy+PZeLuIUVUP5ajyS9EbsOAatdb/XroU8Logax47kTw2tmA3taacyQ
ns2pQ9ca/8PFy/q137X87S4NL0kzwqEfuRzGfzps1RA6oeH6FySnaxWrZ8/KkbgiQrNjTvo+tWr0
0N5+InjViT3nmBa80tbC+BYk33VAj2myndueyTlGJ5CEYL//4fn8zWkT0PGU9mJv5PP7ZVNEzgL5
ZZl7xoG1Hp1vfsaQJ6jGD93xo1TFAo5AODd6X6aeqHos1JoLctauXLadKQrc3SJVC69Mocp/OAkp
Fpe//S9bdmCapnA9rhEioJX7y8XIW1ztoawusg3wT7hA11PAHq4x3JpL5mNX4JpppZedMKtMWM3U
3UyLZKUszhZloLTvEHcv7McEKKOa2+hS4lZ+ycaPxK8tSg3Ykmma640KGdcF/rmeNRxUvTiAauW9
9FYw7gNNXmeuhffiBShXGC16yJ0AyJfU44s5DB2mpzBfzxUBF3iJWaKDQZQox6LpPMCntHY9ET1/
/FcRW8HBNLhEo+9G+TTb91PX66egvh3N4Lmwyvpxtgb3qA16pP7ou18Yx62sxqk/56E/JTm62Qxn
3S6wRckvhxa4z2sSKguD4p6omtij2wtbKFrlTE4Na5QnC21nH4Q3VsCU35+Saz93BwjYxg16+YlT
DBvMBImD6ZE+tUZMuKdHrlzHZNELrrIPkPH4l6AxQobHtV7g3frQt82h1Gb6EE+EBNptap08Edcv
pYl9T/VTjEWir1/qTj9BDr2MXO/fOgSOAuLmIRiSYpcTT7uHIhjvp1wUe2ZaD5FvfR8UyNTMKjZt
EG4sf97PmlTS2CzIvG3afg1lWiiJa1LjbegQHWJyOovIfsj8LKGpPp8ssBSbwZmbvV0a+iDGggAo
YmRKD1FtE4/vvpWS+K5hATQhotswu8cZF4hovuMoBQStFoUZeqwAxbQwzPA0LkFQpNg7o31nk9Oc
J65CiUObukzaB6g8WzlnA8maNbo7Kg03tb/FeGcCe6YFI+sKWjTyStGLNQFhtBgT8cPDq3PbF/Jg
6P4HnCl8/bJCPEsETkjoXu6rh6Dl63Lm4hVlDj6Knd3vmwUNLLyvlSMffSSH1dzdGjP/sEZ3Tsil
PuHmxX3IaHbNEfxgmrDpDVxo+fBet+F7mfXsPwU021l/9XSzGsDf4U7xn7JC0Zjpb5GuQPINJfpA
ZweR4MtAjhiJr2utuSgjcfPXnY6usQZyVGMCSbv8ErjpKxP2Tw71V5AnZzBRp5JU5Uh5LbFFtNGX
sW5OM96N1OdIKgEzcrIPdGm8j6bgbiST8Eq24kvCh7ROJorUAHOMHKRxEr7qYYaHp4kICmAtPnHC
hnqEYd1uUg9OmN1V/TaWfgdtMpiPUUyrVKnyIlQx722jfzXGBJuysKEKJT4pXPlAE2UZmRhtBPXF
wH8yxeFBtqN7ZaAfACi1K55T6sizCYH9Jm364loP37ThDtfO5UkO/tHvLQP+HBz8HEyd0M4OQFu0
k33ORF0FPRTd9hEmy9qKHeiOCJOrmlDGiTm8I63TNDjdGZs42FQun/h4bq0ahQp2xf/F3Jksua2l
3fWJUD7oDoCJByTBnkyS2WuCUEpKAAd93zy9F1T121Hl8MDhiScZurfqSsokcJr97b32ikgpih24
zKxkkBwr0OgkaU7Y5Ulj2bAc3Sjzvc7JoZ+tLBqn6PVRIxy2eGHZf/RZJ6BNRJ+wGHk1q2yJlJ9G
KyUfppsFOhJYa4+zPh2u1GtiGlZV6VDXQcYqcM3FUw6CYpgDQJzqj7CJ6bUp3rlhHJ+6enyTDbHD
yqow0BRrhxWErmqGp1QEVdFvrXItIovdBQjpNh7El5ZCMfXCdze0iWBjjseggAES7DbFevN5COCg
V1MLuyG1T9qCjmk7n5v3h5E8MskgK47humm62M51VlFPLL6HyPr0Zi9ZyUjTuZpw+u2S13guIf+U
6Qz5EPN5G4CN0iDMDgDg9miWz2Tz1D6Y2EcEERMjLH55WuAQ3MDj1KbjOyv9O9ixYSt6HqWQpHLg
NZ+16/xWBuf3rEkJFQsfE8wdNtGMv4by1ehTWDGRSwubfpK8mzSK+Y42bnTom1slsbBI/UMST/G7
iH4A3Sj2gJNcQHuN7mfhaDzpdeSscq/ZKub2vqVJ/qkAxO+0kkba8cDypT3oj/1CUGJwYkW/5rg0
aJRZMnRh+An4cdhOVvlNZ2R5yOZ225gBvnit/22Z9QU4XLV2E513l6MtyReSwFIH6JRk6qjLp9rq
o0uMcW4OqobvLjFeCUTZW2y5/tj8NGRV7qsgzECh1ifsyNkxqFMG9VS9QbxR1TOjUI/bj5Ft8iwb
ucGIih2DBdlbKoq0ut6PpgK+mi5WI324e0vYidXhlMzVJ4qxRXev2qrQKCi3/a8vHMCLYxdSi5dx
01hDRyIiFPMhOz+nhq5INvp2ZQ4tRwA7EjiRkzQD/89/1JQuNdd/f/n3t0va8R150vGVnRQ0BvFF
1BRIrmeSHYBo3B2lzcWMb5//xUrd/NikP+sCU7qoyw97QudGMA45MI747oc8Mvh+OiqVN1Yln6Op
/m7lHTzZNdATsnRADG2yfdNsjgdcqfgjszL1s3YyjkRmjOPk2m8iqdvtaBifnU2XTk/qsne16Nzk
JV0QOpzeaF/NWFjMzLr+/Yl7AIuOcrR3g8F/UMFsGmsuotSIWnAbV7o2xL5OxuzZWF7yKaI+sWbt
3MxubH3GOt2OuXsZOJ6DDYZgSPLyMenevCPNuZ5jElRukZc+MymmlSidPfR7rrmOuHAieIcoTVJU
Uo3cEB8j/W+vZvr0OBuUSG8lY1YHU/ZVDwbfFNML7p764O1UUr55bRdfXejernSxbpCdtR35Krl1
rjiL5udKcz5SOjbXkUPBGnAnEhTBN77D/JXZ9vw0mvpTrw31Fj32VrozPJmpoCDctD9sRyyeMuMt
S80I897ZwQ9zqZlc9wsBgtsIsRzLBKVJymblcqklHZoUq6STFKmlEiBN8zV6iH4C5NE46N7isLzr
SfoWm2FwFq2rYeaqtnHWc7IpiHOBeMAaG4bDiUbgq6Z3w7YKzR1z80/Z1uIg8PbfUdeCU2vrN49m
qHs5hed6NqG29vZXFd9UqKwzaiUxAfbwvg5Gntku2KRV+ypyD1PPL70nygtibEsx7z4iG3kIQudd
QOdiXEnMaDB/25CJN2FsqD2wWY+IDjOykhvNyID4FebWqQvynvvFeQIltOsxvMcOYpgZPtp8oGec
+o7Y7S5116CJ8kyy8g9XyZl0VnByg6WGdak4mnh6T9GQpae/v8J4CG7QQh7mGW92ymWjKiD8AW4/
2U2yVNDOIxrGznFsMgN98jM2qUeTgtAuLjfc6HP1MUsPB1tKw9VSqzbmBX7wcD7msdAOrZkd8qkr
d2Dznr0p32dT0ewKrv+rmZF1AXaWig3zj4oEjVi8TyPrzZNTWX/MnuKWPvSQ5U05neF4lBjSMUyJ
4bUk2LIy7RguT2WVF9oFjk1Rs4JP1bPIKSLWJ9V/DHP8iIsxPeo4hH17huSd62Z0GQRUZartzvjA
QHo4lbFx7dQ9wVVjXtm+D+gdx8jMLpnIJKHlbVXbX7X2s+sTdRXRcOWfg7MLnsgZxaeC4nvJSofB
vFEekzl6DGSy1iEC1NVC/ZcembPBieiRLypaI2qQVEZYwoDJBK1/zdTsIMNu50Y7OpM9gkKknDhH
RTxA4hpx4iXeo3XiX0xEy+2gaLW0xjI96yNTIJPa4alyt7Rk1Vc+xWJVHNi2KbwJ6IObZfPWRRP0
dbL1WTwQ5i/EuEln82gMyiEHaTwBdDCJ/RmEsATHapdTNuNYii1GIa5ESA3C/Fi8io6oQ8tethb0
mch2FFAOec/oQyPHlXVPgU66iheNnjd3+MLhc2IHayne4azIaaL1Cx2/qA7VMs086mGyDnKyTW+f
orLkgDFkI51YvvaUAVJtgcaQ2MlZK9HvkJLPiSCQ57Txcz7U3SGl06iPWxbwAn8ITs01bEljV1vW
R9yP1VGJ7Eflhc3R6Rxfmya/CRv5iLTuFEv3plwteKKU7RwtMBBtMJPrVHEsY5k0q9I756yjrS25
MjepvU/wZqyHjJKkqju6dkBNTU1He+t4cpv2UbnCrMqa3hk6Tsayvsl2UdeYxM7Srj4yDIRjgAsf
X6uGDxDKBKNWyL8mbaBp/qDAK35NhmHvMfEC2kglk+K5WTkJjjqlVcmuGztJDIGczRS50clOe3jt
bAP3IgvEzQvxVLa1+xPJYRUsH08cmN01Ioy3RkF6lNws92bWvNd6GC+3YVCZM+u91gchgV72mO4u
yAX8nMWN8GZ3BMVM4KFLvhOFIODx+p1yrZzWgmYhvOn5TpgGC3YHfNjqnV8x5sFkmMZTk4Tjyban
156Pkte3xoehh092IQruH8Xe0gvjPWwvVmXHpx4HZAvioYRecOIkM21JbK2NTKcwj3jtqo44T8XI
gizr9oUwgOMTaN2LXLRXlP8dXEiGV0bxMUmMR07RYI+VxVPmdMoXRu6dixEOsd6IH7H7A7RcfR4E
t8jUGWG6eUdUerFLaXhYu1oBY7dpymNaIYOOk5XsSq7GXPGC4hSJaivHDhO/nT8nXHH9EpkA+F5I
BMvo/Lap8b8uWgldPfmpbeyVjY/1JV3EYXO0+3VlsF3HrCRrlXv86B19RnoIP8HsidOYKXAqxQcm
cLEPpfNiEMzY8pQ2nDnb+GrgcVlTLe09oXCfVZlfG9p/3t2G1J3JN2+g/eysZVFgXBBbIqJWJwaE
x6wp6MeaG0aUH9M2XDffCUe/5xECtiuxqHM+brk4BeoOx/DQWSVo89ZlgpqF5nFZikA28d27rdzF
ln4DxDWfS6WRRFJPZpYPG9zjOKcJ/aJgQPrPGvonCTWdWQiXMtIk33piAS0RnvGRyQwefMGDTTvy
hsxC7kuFgztpKUVwaAc6EdCncTSNPhGnUxJ93Xs4KOrLyiWH0mvJ2Z1JmdguvT5W7e3sltrPLGmC
a4ekC3V2R971To/VKmHJmuDwHayBIHYVX7XCtE9jAsQhEN6Jn6VPmzhCaTmLjdV7R29W5A819Scb
Fb1N1AKsJO6YF2NBtte4rRNd5iezrj+cKYoPptJ6YNdApOPk3tjpgiuchm1dUVkvM7VvZUHUvOrc
DVbTYqkJ5ldWjsEtD7RNE9HYp0ZSWciVA2nd8RH385UMvwagjjQngmW2RkbaC9euD7pu3q14oFVt
pESshAhlTY68ME54JIBTemWesK4hgQEh3bXEhNaqljwK4QkH7HlgEIqhHJP5HNk3YFE/uTBkPpus
2M2OBsaaZvUSnTI8dGUCUwY7UGOHqLZRaJ8C+6vvUkan1LERx94lZcRJuyQo6Sn5g9ApFORWvYuO
WGhexNAZ2+hs52+qmLwzGs01bLgGYz9yqAEKYSomEW0oGjnB5YefTIBWHc33ljJAU5gXBrFc+tD3
6FyjUy0H7iABrsZx2Bys1PyQhC+AVdFgB5g5xuq1CWD2ryuvKrfCmjdVGuhHjGy+3hEf7Dwj+xH2
6wbjcESa45Kp4sVK4ItbeQZJRHf2Rk/ZduKdBfYNADtgZcuuHLheJN+dNL7rUEAj1pOjbdfGbiig
2Q+F2LVR4DLv9A5lSvGonU9kpino6ErmntL7HXacaUJ2a0rgiM3ls0ZMQaSBXyYfBD66bUSG7FCn
4asTMR3lSJdcEj38TW3DG5ZHsjud4LE1Xqx2TvfckkZus/TwRLLeKsOhos6Yr4D/f+l5RdtIxF4R
on9izUfW0xkrD+VTQ6ZvMojtG+0ezLfxghS1UqFdHIOpy9bwTLxVjAnrQEcBYPdRXJRGtgKRTbH/
8e/pAUw3TNvoBdC716R+1UuOdRrElDy3YAHFEIdHrd4ldu88hYIBxkxPNbIOwebGpi1EA1kO8hYa
Lp0L6ugNxnMQ6OiJjXX2+pNgJ78TZkN1Wi8tpCct55OsTeDUqARstPFwmkT9jHbYYmhFkB5M2fp6
C0vewRm+NsBhXOOufnNkF2xDqVlrFt77lMTxyzAVZ+Oc4pK8VCxK+7ntEmoS+pvWN8NBt6J4xfCU
9sOBD1J207k0CqL/5vg1c7vaqJrdWrZAsGGzAwCJb01GgrcZyFkYmarWAZCIk3lsS9wsQdmUW4K8
j65D29M6nJSRS/Bmsl6W6P2Kt40+9X58M+aI0XbPH0Z7doyZ62rk5k/65ct9Ts50sCiOF2YWPIf9
sMrqeUHbsj9GtQNeoU2indZaDznyiqhBUGJHw3FKfmUja0LCqFLwQub0UXla8+w2sDtE0IonajJ/
qc5wqU4D6nStcaEcE0C5X11FIi9RrM4WO4NrqsmXQLMIRcXR08Sez+tzSpO83zRNXqGK0L+sOLrG
PYC6KogocmxgKgfe8HsmC8pjWsRXwfFrPZZ6u80mHH05xPKtV9r5umLTSkrHPLVstKtRinI/EaKG
0hauqc1GNI9jY4XDutoM+LsxCcfXYIyOWH3TtWdqf0wKwol6RO6hqbB0aJa7NUi/U4Xkgqhv5m0S
TDktRO60sQiS+ChOmHFJ3jHoJNJQKXlyOYjfIYRdKgXAhZn1y5xilhkjkH81ZEe0NY50rrZle9DX
RtfLldVAIHBdesJsY7p5TAd2bsipaZ7IDTtxfs51CC0iq2i0lBxtrZDSJj3rH9ZEQ+mQsP5FzyoH
2h2GMdPmZaQ2a7Z5zHL+HMPu36MOIju4oBNEhlPv9tW+NMOI4BVY6LazmUVECo0YmA6GAGOtNYz+
RNhuY33cxTXDQIqeaAPCbgZsF1FYAvXnkeynVRs7r4k9mcfUiPHTDPOd9oV4l1pwpjwvJRLsLRWP
+UOnAA2i4akRr8DP7SuW2xVzhe6I51ita0aGbsucAn6llnWXGDYzE4YJ0XApF6rptIhDo7obJLLW
dVG/jQMTX5Hhhw/jwPDjwOXkm2hkHp023DZZwGmI++S5K43HNM8AgtzWfZAJPJNuuoHBMn1T15Qf
Ji2pJm5St6zPYZPbJMGENB5FaxNV9ejjBEa3Kgw17ZiweUFln+g/2GDdoMc8Y0yguTYGW3MbuGVx
1r18w/H2HMF9x7tw17jRbMxx3Y09JdIapQxz0L5py9TVapNf7JzUE4hF4K2oy8y8b29ssA1rOdmp
gRbIeXjFb6T+ORX7F6n19s/p13+AY//jH//7/0sk5N+CI/8n1Oz/j7kRB1fbf/svXuv/xpG9xuGf
+t/iIsv//18gWfsfHikMzEhCxxxvev8zLQJIVkpGix7+Zozi/5zQ/istYpj/4N6MUUZnsi8WK9P/
Sovo/6A8G8YsnHnCJnh7/2/SIjYZk3+bczoEISzBmBjYrWniGf7PKTUMcZ2jQQG2HXMv+wPc0W46
YBV4p2UYW2edpTdpfNLZRxmq7pTXNje4tI3ZHzsrHoWb2/DiDGwBofaU7b1mJjhHfsSieuuKiZpy
BYABTnyMBrm4JON7jNw8kNONmROImD22BqOl4287VUzhVxo8eHSbiWv82UBZ7LpqMUstBU1+XJve
L+k2PlFFpNZJ+fB+vp2iDO+D7LneItLu89oW16R51ZN1IQRsEJuqZ53DAEKdS8SF1OMmt8jE6QXp
WAWC2hcFw6XBVvU+GcanOlMflROMB8pjgwtHYs435msUOvnJdvjeZWwPPpCEEP0BOZovyZCeqlhR
3Z4Jtac8liSEQEaNhi1ueg4lGpJ1RQq66Iq3ogCFZyQRwEYnoyFdCGNDLyeXMkmLiN0DhiWEuy2p
hVgBUhmBff+xFl+tKNKE1o361mURCtEcfBYw7YOqUMewpE1V1TTRE4Y1dUC62JufAWCqXQQdkU20
U5vUmdDdAtIQXRq9oK+Zf0aIUoBf6qdgZrhO9oWmkfJ3MtrtQctUc5vGzOf2iEfO+Ez1QYNJxBgN
9JMvhsz9cHr2B/ydzhorAr53eCijm3Wcj8Md1RrMEA2YPQ6FmexNnQ830y9dr/H5rGgjCrvoc04j
QLMZsVyqNUWb55uCqCsc3O7LQtRCETJ+u0EVr0tF0WlR/oHKPuHBtLDopx6R4qL2IVuy56qB1tG6
75aB74slEVndbIh8TBZqQ88QXr9qrK8KocYAYbwb6vR94lwIsoXxuAcwzM91iXBZkx2MstfEMpeH
A3i/UsI7OgXip7ecYO3m4k30WKeLWB841FoI13gMlAMCiHQBbfJaA9ZDmWrKuj2UXjyt47TmDD6D
RtOcfjyW/Qi0z24BkppY85PB2MmEmZdFvaWzC+pkAKE2RYcp1dcy12pa6HNrO+XXKv0pxNBfcpp7
NlrSbZLQ7X8Dcvmueu1Pk9nO1UsCShOJeDxFJLL8CmLlaDTpQblfFca5Cz/90JmOEDGgyQ2z8ZZj
IV7VI1gJKkG+iDysRzuIvpm/voTSY8JX6vDHbCxSsB6oR0HfZCA7/gmFIMRbet1+jsGIzdAEzFoV
vujTK8Zrv4Gct6XiCMgOsGo8n8HHBDB6Hyp4WFm4nI3gn6ZMV5NE4GvmqERZYbx1on5JIagXhztl
QmIACBWQOlV67aUpsAeoseaQManyKEKb0XKVXhkp7OmKyB1Cr2NEH4189Lk0DoYo3oyQ3730+IPj
NLp6RR9dZ4/oWqsofXD0ZNfMXQSd1pGrnmfUoJzDNZ32V9DdGKRzfepiZhOYwMbBqU80iVVeZp30
ulsYfnTQR7xTUDUZsCEGBiDDbE8jYMBgIiB2dTJ+FIMzn2uFnxGz7cDTxxtuKtioY86AKdVcAL4R
6qNkx8bRF3KSHX5xlm2BveBXjY3wLTV/ybQNtvoQ3Jxwno61Y501oGbIblMJp8r8TDQSuYYzcmFH
PPWtjq5dIKHYmoqHO3glKDb96uld8gmeSG2GCpKF097KMj1mEeV4njQC5oLl4ow1DHdrmtlGH92I
Cxn/ytiJ1vvFZfkO2rYnP4xVrKbyAWpFCJxrMCBmM6glx4N/2yPNP3WjbzftcHPzUDyj5OxqO4YQ
w6FkrynvQvm7dZlrCh5cgec4hDakRdJ9nqzWfY7AVhVl491yb3ZuLsf6lld1bU+0/FKIc5thdD+8
oA1udfyGxKFrVnEb8BLf72WbZ/eB2y673YGehwt+Y+CRXXJHJRvIuZuCM/IyQ8Ll8PdL7oagAaif
oqyTZ8A1n7KhDTe52ZtbYmkR19LIOcqOhs4KZ4zJqarP8Eq4lHeF3ly95h1iKVDpM5xYrgsgODmT
14vH0PnRzd5+VPYLHA48EqV5LL2fLF71NbS3kehAxQ0GrESLK1WY4CpIyObJOLUXisq6NrofNDqs
0XgDaq04olajCeIJcgmT481kzS/6HD3XvPt7onAMCj0Abp7JWD6WifvW6KzHVjmOl5qP+sUMga07
0Wcif3QNFSIO2ssKvK/YLhFk6jPVvJ3mptohtnpnAL/NHpCDvmlMGjmQMs1D31nuIZiY8Rh0ce+R
09NLy0x2VQcF9/W5Oo7AJDaywBvgdg5qvNcjQKF++vh3mtvsDjZMg2uaRMZNM0D/OaP9qCZi6kVh
LuypDvdOGsPKLlyfB/6HZARyFzUskfAgK41AuQLS0iTedyG4LQwVV6RC035bKjF2tNJ4DE4w7ri6
nVC1CVNJmfpLCyhXatUDA5d1j2Np3iodKEdNkYt1qpAGX2xPvQ9k2NdTldNvDzmot9VLu7hybfKr
X9y2cJMM3jcb25H5DVSBgL892iTdm8BeVEJmRjIl33H/3/eFlm3xUOobJzJC1Frsf5DEjzZR850y
+NWMqLkZRiBhcX41G0s74LA4AkoyVni9KMly3d00ueWaNQF6Grex9YhrNfnrhW6yM40F6aUu4dPH
ZEw3np7+lmBuAZchWdnqI/H6mgOJUfgBdcm7pq4pYo3Ek83lOZ0HLvxNwtrQYG1zhvHY2h6jacs3
Ebd15hrRLD4txTY8pp/DQNtWYss/Qrbdae7uDTbqszGFDeNrMLBZZ1db3ii0lRgpI7WMQ2CgMshC
hJssPlgFc3jTS54pk3JvJUXhtpHvq8mNfTAV8Nuec6/+MwQ6IynHeAvN/sKHj6NztIADe9c4ShTL
NOLDbPK+TD2WidF4HUQ5Xvl51U+UvLEmTwUUN9u7LxNodomHHuGBSzON8Ew1rr16r2LOQq1nsKqW
gEnm8egV5rqRYDKm74AEq8+t02JyfvlraIMpR4PdjoZV1MVK/ihb7anxhPYxqMiiQivi4bbFwW64
ZDLC609gW3ghQE1WcE1WKBPkWWMKVPObZ3svZdBlZ9wi1oRZ3XJ4Rjh6PBpdezVJjqy1troMqYDh
xRAvtCZrpedns5Yl+4F56/PmdfTksDM8iDNuDNuMeMlXQXVcaonQj1X52ZS71EE1FLW+nZO82WZ9
gVJcNN0laRnBFyrh+Sh3AYOFFUkQ3a9L8jjY8cqKPyYPBg645nOuHULRX0Y7G/Z9I8hPpEeTzLgf
Z5iCvGKW6OaatQW/uHbZoJ+ioL8tcdtjB7ghLNCeQody0dk6DTolEpxU4x1gGP7W2mW06mgbeFJt
5om3Z7l5VxLdaAp3oRO7UHFYW8vSm55Gpbn7gvWEFTxDT4J127m4A9lAAbO0go8EIyuSLPPRTNRb
L77hWl+JsiE9xYFpQ1sO/IgZzhJskoi4xavq0l3s4WILgDcXZbc02ObQVOQbTfLjinpWyQEbriUe
D6A+YFJjILT01rEvt9lD+9Ty9kdHk+Bh1Ps3RqKcqySXb6wnFeHc6a4sj8NPJO+kahESOLlsupGw
WwwNYMM17zPX07NnOclTuHRQQ1hsN4WLnDcLBNqekqkRn8YaqPlpFskD71u+w9+htiCTebmoHPFz
VPl1aC+fP5VAcxYti24PdixxPohu3GgQQ3U25Adrmr7B3wC2g8BI0Jeca6ZHSLiDB7y8o6X6cIZ6
8ibjG5wLsD8xBbqtblwjnf5qnMPYpa1dXZMCUnO3gs2krSqmtjRB8EARHI2kQUmnO35kmr6f+yTe
SvzD62LMt5W+PHlLETeIXg1hyACH0suYKWdLDVMHDzoe+B2KkB6iLCoQE8ezM5BkCEKT5jU1RJup
oobMao03MZLSSd1iP5D8g9PM8TRHmbTLV5wd1ZYIonak7Q5bqga7Plo+P42qqXGiq92Yrf2UOo82
mT+SOecYXlrmPsjnnQwTYqnVvREO9RZRuavl8NTIo5DloSkmB9Zf/xpJi0nqoEOhdIpvS5YnkUvO
a0DLS3TkVVySqaeikizPvC1bg5o/J8PZlUa3RhJyx2+6GW16q1KF/6TxNHsddlz9hlBwls7y78Fo
bvReZvulOAJT3bplnfS7iiw8bZ3U2U3tnn41Ln5Ynvy5kXTAxzb7RBnu6r7Eu5hWWwCtlVQeMQv7
XvBZrZ0lml2H0zk1ZYKHntjylFH7HNJl2Mhh3XtV6/NMU8wbdtVpqssL7yxMbfah9UzzSjtN48tQ
B78Bhu50oFkbCxr7XlkZn6NKaf7s8hebIRx1JEXz3JlNvXE9KtYkSsKmdfWzVLKGWWZTlGI2F6HR
8ZVuK+DC7JF1uqrCIGK1yg/twCHXwiCKoJrYDCGMYtvUItgncfdIS/OPZsXFMyXGzw4XjtKjA2KY
yHnil9LK5ikKLWeHvh+Dyi9fhVm+q9rW38DZYUqqDA5ODRp8qIwTLh7AFLQXB99Wxk8MaAOCGnkl
ND/YuoxUDYfSTxvWeME+HRneBc/TE20TIYIueEdPrnUHrHiikQ/tLH1nOd2BqdeOjaS/WVJiDWiQ
LBqb5I1yMJ1owfyEOvqi5TawjYSkY2lO6dJN4I8mleCtFTvPssOfKSYbt7FgToS4fWomU6zzAVeq
kxYH6s24GNRm6HOPon/xXnoM9cGsXa1KWAfZaegDGCrFQB9CO0UZNTLgNKVFfSl0V9hHSOQwmZck
UG/tYOE9uHpAVpYOw/qF+BpybWU5FochLiG19QgSg7SwhaXtA/qrYP4p+q1Rb3VD/1J/vwU1OKuU
HYsz9kysMXjYmsAP1pvaWpPGTfTuewOo8ASVIrhm8C1wMWX+GKNDzCY0Kg8++IbGlEMqg2wfGTVX
vZRqArvhfGVjxfSoxMqUOZ6qumCAl897y17ou0FAR4oHUbN2s/d0jjDKVeCeRXDBl+nulE31XDTD
dwGLx4UGvnYfAtUASXWKsQfxlHb2qjWuogrbo16BlG+0u2Xj5hDGDYx4tBNz/834Asqlrd1MUb/8
vYz//ZLMVGJ0A7GJYKZ3MCYWaMv8luOrXmUDOCFbMf5MaeVQ+maKq29+78xpJv/vn/b3S7S8EyZW
KADQ7RrQMa92F8FoEkvOoYOoRgWSeTQZgfFAYitOwijxKzPFhxK1JYh/kW3ieAZRZI5MXxs0g8WU
KqOn0XifuMIx4FEf0eD+jjzFhKkPjqEx3KP6IRaEg1m5TxwRXToS2fOjye1PBD4cMl5QBDFu9CzX
The8ZvOyLSWISN0IZaRhNqfRiARjmUxaAw2cgwXm48CkkSDHGzDNuzRiIVfQ/LAnBuEhGLx35hQ/
qS39NluLw5uu3Wre/jU+1gw94y1KXMJT+krpcBLHbAr8irIJwPNM5EJqtPVy6K5/v3CxddcAu5C4
BU7un56jHeY6nFG4LQiB7K7CAEQ6W86JP+DbVgOafNHt6rnof9WxQkWjxdtnagZmbKqODqT2g3K6
b5PqegwZ7NGc+lPfhCKYhVSfLpRS8Rwn3LUHNHnJdavm5KKPUb2LtcI6V8J96yexz4bgb1zz1TG0
Zy+eP/LuJXCjR9ZY7yqk/thpgWnnPK811uu4Hra4FzIudRFlw9ZUPbE2Li27BX/HFmyfIct6FY3h
w9BOgwh/ug0WeaOcAC5H5E7HsNujzFFFPP/IO74bS6T3Zrm8d/DoNIjXlftlaeZF1uM1d+OfFByv
s14kO8YrxxHwMVfoa6u0vclV1zcC8y13pj+BVUwU96YeKMANIPzvLqR8pw60m61PzyjR14yOiaaa
CeT1P7E7h5k80yJ9Kp2poFIH4+RQsY7jfkwpdaaxhgBDd+9r/bUIHM4Njcl368wrrtwMbfR9mTPT
D+vvxItJfn1V8wxm3j4JRCroP2u4ydie+MlFefyZBBgjdE7tEUoh1nSoA3CzRDG/9rHpT07M78Iu
yZSnpboqHmvph0F8dp35XQ7NUw3YnPNjtw+imfFb/anxwCbCxghvusUaWPg2k+IH+3a01gziaLAA
9iUBRN+uol+OV7+D+0Bd7FA9wyEg49g+uXGHnvQlBeG0OIcZ7SEvZ9XBtexXPRy3aM7QXJLmOIRI
E4yOG6bWrHf9UzbD4nEpWKnTn2BYrbUZLzAOkjx9D1wypLLLHHPOjSkAQjqrfWzNPwu9eplmClsK
Gjp4l7kJNXPlm3ap4dfwxQzJyFX2qQqmCfaSw7kYs8XSSqFLkqNZCUdRZXQISc3YVgMqOV1vu4n2
jjWHyocR8OS31dGCQtz32JE8lOIkXBqxrJ8TM0SL2NJ64i6tp0BDwm4X59HLNPLDGwLgSB2xALrQ
SFvi8AI7z7DziwKjfKV671STeoT9fhvScuELH+nmRsVoJ3oWkEEn0xv8JtBWYaPfOpuqbFJqFYeF
MN9IE+KKWS7W6hZkxlwCngIEa5usFnPS1T7Ffau5zGcS1OJJdvKH0ZuHsDR/hFzOZzpFDAOKrBqf
TJUQr0PfkMkd7RvM+IRXr9feNI7GhfJO5WSesNpzz9Ht8zA2F+go0ZoFk7nsMH9Ri/0eNc4mqLJz
UYTZOtYz9mLax5Kiey/Sdhdltsvi+YW4sh4zGrfgF0NBGbH/QMdjj43iK74ZfD/5dNKt6kDC5Bwa
sKbLotJ3RoXuQiBkRYvakYU1WZU1Xj6qQtDTzB2TkRsFaKsSqwEyqzg1FW1MBhN0ndtmICESe89U
cym2eLrAGhg2vlMPT9StvA+YSTyowq5bXHFMPjB/azhhRHJVkLl0zj14yl4HMlMDlT8bgzEQFL0b
jUvuhmrWbcTFuYCKZ814qBLrR84pA01h6RKvp70eNftGi+mENubf2BPv5YJ3cT31C4c6VVHg7eN+
xw3EbyKbigrC13q27Z12Me1hGEb4U2VNIAH3w1RyRUTqoIEpUOVmGuWPmUW71FBDgUCOc4+d1E4x
eauZA2+CCSm9Rp12iavy24qKe1hbNxUVh/Z/MHVmy5EqwZb9IsyYh9ecB2VKKaXGF6xKVcUQTAEB
AXx9L3Ru9+2XtJRKR0cSEOHhvvfaeLzTwqBiWFq8Su97Cv9C25+yCe88C4fQ5PK58YiEqPIvRb3Y
8KRxmDh8ENpiP/dT/4sKB6mtY5mrhlYNPaWZfKsiaMFI5Z8W6cwB5UFc3DPwPkmZpmv4TU5icBbw
m3Veep8R1x5v0yWV9r7f0vu6Eay6yiLLealpUNsurcW62Wf18C6K5lngL9LkGjeCdHdDu1tPB5yo
20cbHf/EfBGEdaRXMSHEfes/wlYBRB9v8kkyt2MZMYaVkPG6GUQJ38B+6EwPzSQadVvQLNTEm+eR
gR0Xb1YmgXwSUhMMfruVXTpzRmfVZ/vM7FPfQRZ3reaWuEzuUvXci+GIgGXPaogNgirFKIKnznTf
W2fmvJ59p1hpDYaK6Fzt3YRvSyu8ulnEvucmHzUBSFvF/dpkjAul80dz5g+5ZWW1D8mrFbX71DbZ
P9ShA49obEWoKOsrZJNir634gtrHyuprr5rw0M4JnYTqwRYIPxCp5sz4XXSqy5KsqoDqooD8Yk1n
3EpLM/2v30UDkY0JMxCk9yndniphexpMWNahDO5e4NOdtvZYugcqgOBhWauDwngQWfTq5xBfiOAx
cu9f47j430Sy5TC2R615Inj7Oe+qowgHe03Oz0YVyH5TkwW4gLDNnX9vqB6of2+am3mYXYifIB1t
Wi8TWmoE+oiehrXbwVCdePAcO7pbzrRKlfkdJodZPJhWvc2T4kFlCzatGcW+fPdM/xM/Hsjeidyh
2bxQwO10SV+oQh4WYJdmoU++p3b4i/KeSLFxlMdIeCbkAPPZarsNmTa093tma/X0GhRdtVryw3RB
EUJMA63KvD7T2aVPP9kPfdntIiBZvpzuo/MMoRW7hkgB1FHBhZ18j7K6XTFPsWCYDK8NGUYbQWkc
2OIlSYprtXDCkCJRpvjIQuuvPpXZLluMLkgy6pMxY1cNkrJakQXwWOKcih58bT92zSz2igq0juZ3
nLS/ZrRukNjbr7xLv4u5YrrnfRE4w1AI80ZHXLgaqBJkect7Ua9LjzbKEH5Fv6fRCncxx+NVUN7s
sVMnHL2HDNf09ecF/rZcK5dwPj8APhrQQ7aMgnFbI4r9SIAZAOFsQJVNuyKb6Gn1A+sxAHIruv68
xI5zqJny7+02fMoG2J34VhGlBOjF73pAlAQpqtrMPejWXvWxs0JmXu5oYlgKU2fEyA3W8yQOdvaP
fkZwiXsivcOCMWUSXofyXiCav8gFc5xERCOXbgL6ND02oAJIUJWvvUMVDQWV+VlF0E/XungfTLlt
muBDDeW7lVTIqGqHZPjBIIYp+z0NoX3OG8oDPLtY+CxQDpM/IRFzrIdamA/11Lgrg1bdavIgVoUF
bcAJjPWRqiQjsh1t0VQsl3Z0GaZ3hAyZqCFXKdviahAWLjuswNruH908pJGBQ2hN3Pvv0BQIybLm
gHoYBCIDuxxXZz/izwkm5tI26e1R6yCf9ZIDNhbivmqGL52Ml8mn8Ry2f2HJ/80jBToVdwvScPrC
DC+EFxUnj9MnuQkOensQS76DoU+GGgG6HzcnSXgNZhbDgAJLW6kbA9pCDTsTWVxxTd0CSpqm9t8h
lBD/u3lb4VPFVlS9T4behi10yOLI9vlPB1LtZWcvrXv6xHnm7JHyrXDPsvKoDvi2IobDJicyLWkN
YiqjswbpNmXktiO7VaCteDSIZaD4Z6aeKo7vCczjwgu+y5zw1ZLzYYWP+a60Kh4ZwV6o1T7bRtDn
sZBTZ0xwz7HjfosUUEnvHa2Z+jaMymwbgkUPSA94NsLniIIeTfOvQBgBAXhxsI3yzjgUeUnpzM14
sWlSKFTGqk93vZ9nT2ZzFXJ6zcC9mbXu9rZQwwGL37kRr0bV2PcmH/CWo5iedGK9O4CRaFfa435c
7G4D1hBoWNgxk9LeWOKh5DB2IgbN3DqoUCv3yx2av+DenYVMfqDc3Pj4ClCQ6cd8pIoJuy78BVg1
W2WlNezdghxPepq19InKrklz7SqXBozQG5IlXgjPtkGj8MebxvCcG9MXkoZhrsWv0a6L3ZDDtfK0
tcICbz4XSYwpjLkHXBaxZkk3V53ZySc/bdOz5q4JDW7rAhjpngLT20lOA0l1w3LxaRCzdPUmsist
jQbQSxz4EfxCXgQ3TLV/VIr5QRmC5Eq6YTxi4yE49HbMPeyfa1MySKlirtz8aMOHWPvjfOEOv/XU
brsK/hz1ioX0F8YO0Q1zfhsrgq+QFrzrjtxb5gg4cJ+YTBp3HmVrnQzzhRBg8xpwd2xG23+xREgp
GONlLGYEqHkZPdOXoz+0vOuGtNsgYnhMQvgEpWFfDJOaf7SIBeob48bMg4O4Tr5lqcCi1x1Twy7x
4Q3F1dPUtEB6RvYqx1TuMRmgbM2GsYumeUB7O5+rUOzbKK4OMTV6V9iYU4kVog9FXVohW92NZdkf
JmlEpzgPmXumDoRATZeP6nkklEIJJLU9hotw8i6QBO7A65Ha+rPzVNsSW7PtGC95h/yWCXe+Scw0
OyhJAOqEKqSa2t+1cuQNhSDiJBraafrHms0TUWjsZeZyG6cW6FROVXHtvRJCiFKVbdim6PzOyLBa
KWcQr5E6SRtVXmPL6plODMwRn98+liF2Q6N5EACNTk5IjR9J036Am28d/NEWZ5ilTMbNzCY2mqqB
IdcXzgS5aSc/u0A6EvvA187V8PtsZw1h/+T2NQh4bcrnosbNO+BCkF1Q3WPdkeekp4mQIpgLRkGG
SWSB3SUWgzLFkxgqS+9JciY6cZzfS0eqf0uQTaVy/68fD/wUo3Om4fUyW66/dpw3BNcjoWrAVJQb
0GaKS/tJDjSl037+PY/JH4d4pc+EmOLVGFnNu0gG1KXIITZh7MZ76oh0w0DefJ5NUEm6h0YrMD44
Tq1OGEKqc+U11TmyBG+6coWZhv4v+hpVyvzIoXvbt7E+tt64LAXolAC0UCLW8wlMObrHsf5HplFE
P7CZzz8vvnWQHRmDgVfeMYTb+A4agBBRQ/Q2+i691CZ0jbFKnkXumGcLZGVkpvuGrDbg8MWZrs7/
//K/n5O+98tsdLH7+Qo1jTjy6+YSoWlgUA6O7OQwOaAjte4Smk/E1ulzUyp9JllRn+vEb4+Y4Dcq
N5mAE2MCRt0B82+o+ox+czFVlVSUoJXsHY3ujPt260yMBvwmiY99xr3recRwCu8bb1C/sWVw+Pnj
VVW0TeoyPOBfrc7z6GFStTxyGUXikSHpEWebxaSKOvV4JpVtPGeATk8Ef89OGXFQdaPTzzuKyejU
sR4CNDZ/WbZTnn+u0M+7n++dM9Oe+KL//bd4uYS5EdHAM918XZhVdv4JGe5noo4BEwqa56Thom1h
+Ou5tLjTvx3gmB3NfNoItpWef961NWrqEDPHulV3hFIJZg6TmO2EIbb6DoecMVwVm9RjZrRG9hQ8
lC5Vdth7/d62/NfYBGKWjvHWFc6rGUSkfzIA5FTvoMircqIopeAolEDyefh5KZfGYj4Ga2WzbnqZ
YHph0nMPRX32GaWHXn4Biokn2wicXbUc/BHCb2PgWw+1s+vI/VnX4OEQ6OOMhiylqG8pf30CYElp
sZI9YKB/GTBT1L/UrD/vMmgDw2DTkE7JqswS4yOu0GtZVbg0pYLRPvnMgJgYpgzygHQ5ZpBdKy7k
ala5wJelbrTimCiF88JOYYq4aNiRK+n4YpVwM2PbKMAYJt8hemxPDUvIkcT/hWMtLzDix4N6cAqL
xpGLGwCCXcoYxvCfAwXRQEuGKp0/EHrWynUlFOW9N/+eEmJFPNEWF1cTp9V3yYkGRP+gmFTvxy5+
n0N5KjkTbpMs/Aeezjl2CSl7ytqrmeCiOG0Kpl1mu3ct6e0C9uHPypdnYYnkPpjOeBlTOlb9Qokw
6rriH4hiyEaH7rabnSefhJ2p/x3p3HsLvA6ITqBIJ28rfNs69M6+FLCcdMN8e7aCNQNW/aGSgfOd
Ie/54PtX5NdIH213+KgjODozCfYHJPb18pX4POEDDCS/JBRspl/Hf/M+fY98q/9UBWJPJ+zRMNTj
I1FpM8jxotjRnSS2VtqPYgnfCegpLXLYB8cejScUmDQo5/pXm/s0oab2TN8ZUEQ7fmYMx3d5gUWz
RY2zjbKAEf5gv7vxm1cO9u8MJwDTTJ0dQ03b1oy9U+ij4RY2bvqCSprQ9EYcwtzFaJO3BKSJsH7s
ik6tTSX7b3f+sFv/DTyH+5aXjIXb8sPxi45Vy6NwcMXB6np6aGGbo7caxGYwcooxEiaQB+yrJPnd
damg6UGat9QcdGrsWMfqKStMyEMGyz9ea7Y9VZJsPklc1+b4nAqWUxNR7tvI9mlRl09mDc3H/Jf0
2fCEe8w613gVNkRVEouls6/i0QpC/Vuohh6JKBLGtXP6pEabQVBrEVakWAtlGJxbfyLwaxg3vl40
FyN/+Xne1PhkmS+FZ2KHGFmHzYGgh+7GYADBm9PodV8LYHaY+4B7R/YFQ6AHCKpUvwvC3DzgRp9a
etWOJ8A6Ik6qqf4UR+C2+BuEef/bH8lQScYZfBLkk82guHoTDIZtb9vNBiSz3iekZe91Oe3oc+r1
TKdkQaMe2ULI3DCT7KybmlB5SCtfhGi8hjH0VH8qjkkPxNwvueG66pdO30N0+Gh+AHEvI3k2xOVj
JxD0rUj05fXns+wVePe95MN146+4YwMq5Kgxb/JSyuxSJLjtS0PY9PJD5MP/793P5/p2+BhS2D29
Gl+ZpEQXY6QlwG2Myb6KL8Py8vP5n3eDS0ZyXuoOYnjGEMCVyf7nHwj5A0OTncTk5A8cPjHgTITX
ZDghIh0ml5gw+iVDpZjScVdbNf3aIt1CoO2uU4/9Yqb9h7ivwGYn3VPqMpe1AUAyKER05XiuSR02
lpivqxLYudpysZ6HIYddt3y6WF68umeoqkZ0eDhZiAWhh798PguC//kKPILltWra93non4TXdFug
d9n152UmTpCaMiTLvK4p6XLOzVjKpM0vULfvdRUNVw+n6FX39f+8CxMFqdCCfxOmH0KmNzMwNTWS
Nxy60L4OJh7xnpJ5l6Y8Eso28Awuxi5VJPt5YVhUtlecqbe3swJp1P5jfOIepdU/LZ5bRBPWBjjH
lWboRG5JsQPAPNyoteInZeL0KGPaso52zpmLmEgNNqoHz8z3ntUMm3GgZs8F4NdymYjF7pOiKegO
LW4dHM+UtphylWUyQ3fMm1lH40tjPDW19RUzlY6axDr2zJJRFb+guw23Oq9dcELjwdfzeI0NDUO4
/UrsrtrWA8cy6gLrXujWvXl4Wx2jidFY5skRN034WNmSo23+BLP0ufRxFlfaiDetiYgVK+wSNuyn
20I4445Qv/wOJ60EHxcxn6LbC3YClH0CTO9O4NgA9NZCkbOqlpTHBIgGx4X2mMw8PlH6x9eNeyo0
8YeFsTYbtt9wgicQ9wHNcGaJPYa/xBg5ORnue4NefuN3+XzNYtM/uq3pck4HRhbl6GzlSMuhEtM1
c9AUCXsC12NZN0zfzqq07IfZ4/lVlvErqsYr37u/9SbU0Ka0b9Qe4VagI0NXSBPfYtw1KCPchK1s
3/rMRwOWyI2HVHnnDPgXxpXp5c0/GQJMQlkavopOVFuNjfdCUtvAKINpoKtvhSHkS66yr8zI8IIl
YkZ2APLLiNdhOw1/B0lDSXijOJcDuESvzGA5o5Nitu6chk4C+Fzy4Wrq+lPb5c6mo+WzJgHOO9UT
zvwIdapoXPVWelKBJutexWzuLa85Nyk6EIQTLVHacnzxnGPTjxq3qtVvmZ7bt6JV2AMdCimLKdA+
Tbt/huw/pzClZp2cepsUYucOjCadAttoDSEn7Mbmwa5LcbUcZphT1B+1CrrHwlfdtmS+uC6BhZLh
A089MQLMxRqQuW7blZx7ppBe/jJi1tuXvaEJQE01DSOSJEPZuEzdY3dRartXxmBwud9NEWxDbadn
FA9NYWTb1sRsbzUvne6ni7Zb8wrOG2C7PX/9fATVxUF+Yv4qfSym/fIFg2eG6NlKUniWz6GesB+W
BlbejOqgpwqV3FqB0lurEW3MhOB46N/cRWQ9CdZwhmIRI9ywca65E5ANPhqfHrSpVRC2wybucxN3
FXHokh/IzZw/Tlozg55ITTbKQ22ByGcBHfCy2O1W6QLdcdVeyBVRRHSX6uqPgeLB5Ozue8cOYNkx
s6vpMYspczk8iRVw8hKOSWJxR/fJcRz9D4u61Kf7jTelOVMbUnfDNLoGTiOvJF3bOz+NMLwCEosZ
BSS1f++6YY8IuQS6JPmhuuqp7pjWUxz5YBBqqLNzozg10QvFdnJ2Sn22ZcPpPDI+4VD8DWdmxr3w
3yPtboycnnRqeflD7EFwKKBdUdgSz1bD8e9J+eawLAIem27J187j7QAxeT+i31y5ZVtcvXjZCr3S
uqLmMVeuP+mHiUjyeZDvn+3op9eih4+VJ9USxaHvJg68nT3Kdjdi4l75BHohitAQ2EnLWPemiI4L
22fOhPkeNvcya+QbRg+/FY95Zf7VBuisMZTFAds2We2BsZsaPbyTATqvkQK7Jw7XEmXsrI9NPJ2m
Kpifjap0nrlpsM14I0Z+vA2p7stTUzGo7TKGPU3H6jcrv1+zxjIdjzH4OMbkPM198OZxpxszmKDE
dadH1dd/8HKNbzyDfHNz7w9wIFCcQzIOQ1yjXZheaDaREht07tnBmSiVeo/oiFzMEU1V1JvpXfvz
znTScjcj8NkbSZt/GDkd7xDxjTWOUCJQqr6YEkM7nhPsuyGRNS3NTZUhuiJ30zpZZkkUYZbF6z7D
YNj2afFB631t5LR4YUiG55rBwXXQ6Pk9Kyw+SAcVuxDa2j5KOf2zCYeoPwHFuE77BHHGe9EjtBIm
/tJP5Gsq2e/6ND2Hrh1ucANxrM+68uwkzbnLFFMAN88vmKTSyXRJxtr/XJvSW/Ac/M9LF5R5Azfs
nPhokkRMmATFHpHWtMI2Y8YwtRzhRxj09ZnLW/tubIeblM3LBFjgPhEJ04ZhfwiISd4YHZcmbsv+
AbXAvzDGHlMtVyvK4vLZCfyHJCJJJ2M7eOiGzj+kjXgrgfGtfPI3P5KJbJ9hmdlPIcpnmRXvg32f
sQp9pLb2ECoO5152gO3ayHn3A7Zy/vwwPkPk792kP8pZrl0jjF87uL17h5QlvH7L2bdKPxirWFuO
O/Ee5LNzclUbrPPMfPHg7G9giPjbEFgDx6JV7Lmvc+gY/Ojwk6I2rrZRLd58WcCEssz0YzkxrAe8
ag8/3zm1T3YZolxsUdxFESMWriXa3QDjuQ116RAEYbMj87PdhzaPG6QTWbZvRpkUN6cz/UNRojyM
ev9iKZ5qiynH0WZBwQtn7xqjT7f50NcfvZgJjRTdejTQF0DDyej1x5+iqfWT7X0n1ug9Sjf/sJgu
X0xGIviQm+A9tfhCrMksjbqJif6b5EcjmidTuiFaW7UbZibZTmd86caxPpoZlqfjeTvMSWqfZEPx
4TE87QJ1RtA13TgR9fBVdXkog/Ar6Q4VjozbbPd/ixrrP+sCOdlW9C2wwWVF6B8ykf0bDf0UMGh4
7kHYPdmD/ctt2+RCXwRUisj0gkes9kvR+8HZ6bUg/f2iUGMHWTLcLBqC7RSMH5HHNZn74h6XBCmh
98S5BAq3y6X7HHjDpa1cdVZ2/vfnp26HXz379nZKuRW60LwnhE3e6mm8iIBFZ1pu+7CWzdM4q2+f
HMwP1MgAr/XWc6GEZFllfGSKkLuF4TkjttuTjjmx85Eh0uRO95E2w4zdUBt0B8n9k7PHH4/pezfX
d9Al3crNKE0t9l/Gdvz4uef9DUGfrGgsj0czYBXPeqmvAO/WtjRuQwBOqYoj96JdMSNWYAHQvoAW
wkF441LDHtlFLaC3db2nJ0GnfXrPwjQ60/zqYYG7rAI6eXUmcs6Jmx0eEK6U+yg2ILYz/Cl9bby3
SUXaCSRGMGnc9wZTZ6YyzUMXAJ+Ylp8Oy4/xWKd4/5m0PWF2fM6x5n8kqPf3VCjokd3A/EAe+8pi
j7KFM/JhzieCO/3hzciT8aOtnXCXt+kTDfUUkepkf8Rp8RLXY3z72ULKmE0gHeo/VolZkVEcviiU
VGs2B3arAT0z/WxmP5XDvdRCSdGo/SkUkv2kFCo5NlGORQUeGq6aNzOGN0OjPU4mRsgcnAT7tbuh
YyZfPVX6l4QT5aqitf1BTAmdUx2woxOadgQ9WmxFWoDFzKY3QIj5eWhlsamUs/PprbyM1V+35Rhi
pelX5wVIOpZfBuAA+eNdH5pXTp/t0as5IOGB+PlxhDmyH087s0q9B5nR5Ha636xitDXcj9oI8iPi
63lTIWOkZPucUnNNA/iSCze5lXn7BP8DKmcefs7RS9Hg9wQlH24amhdbDLbeITe9x6CqyiffUi/K
tbuHWbnIDlrxRoNGvxoDffNkMB5HD50qV9S/RfMwr/KouRtZUrzRU9jYdT19Oalc1IRV/DDtIjEh
BvBwT9hVMX/kM/ObMU8PQzinxzkOn6Y+GU9m2X5ngEVWBbbWsTP+KoHp0wNCwj5hn2qAlnv1Rs4E
p6jShJPBLX0M42QRv5GmYhXyIzbiF3pi7T+EiYySUHSGOeyKGfcNeQ9B+VpEXJPJ1+nV7+zp2Do8
nMQCbKSYKSNBaWxN8kgM1RpPBQaP9Vike1iQ0b0NhhdyIIN/ofhqA5sHaFbRS18UL5mT1TvhshbZ
JT3+3C/QFFhk4YQF410G10zqMlAXS5ScGDRs0SCV+6Jvmhvn13mt8EjeoHq/pbJ46s2w/OfN9GVk
UP0OjCWiM7JQ05GffXQaBjU+o9ILMI/oAD5shS0F/o2ag0edDP5ayvYkgym/20H7bLsOMhCveKEG
RijX198wL9GFwJwJGU3esqboNwuq4LFHWMH8Z8AIFiQnOvvioj2Omp0yfDKs7GY35jnpt8kgvnAu
PuG1cOiPEqY21ajnWqujuL+xAoyflkNOkPbH5MVtDX+LRKy/NJoL1RtofOmh+6wDiXsJG3I0EkcN
z5nrci0jNg/AyJgMNXSaxu0qhhaI+DhFG2GNt2Zu/tBpH/56rfnXDiV84lCVG8wLr7Ms9WlSWbxH
V1eelFuCxltcsAFWiRdmB2SEzR2JwhEBtvOIc0DZzLn5r2dAQPwevXwsRiP9JS1mcqICed6ReXc0
i9rbaKNTSM6DaO+NlnWSHmVlOlHWybJ2d+1UjOxOpKjb8AA/ADL/cjx4V9oei0PJsgS0gqbStrVx
df33cSW12A8jEcyCQvVi1n1ypg+8Z7nnoykgKYInNls7ibC3wsmzq7DiJ/hUkNWO1TAnBzJN/vCU
R5efF+6jGGRgmWxDHO4cV4l2RxWJXCqdjEsVVDhwhqymK5HN8DpxSwQquBSuxrM62XlA6ZYf9Zi7
JzB0y5e11PVGXcLrc80H7G8rueT8sWbi21WWWmzV/Nz/fTK37oK+7QOQohznAdDwpvDh7rNdER9X
EY0KanObGmm37om9+O/3YcoPDrwsssvQvwJQwBlopMY2t+lUDCZdJqsTPg7RFCEWOoLiapETsDfJ
UifKjGiBRLBroZFEIZSM9fXnXaH5w5A39c9laLst0dsjzjLE9b9vv7yLO1xOcWReUKFYu6mOcCin
NFAGs/6flyrjL162bMDKtD+RnpEYMmPelk352nHVdn2WytOMkgzerBdsjLlghNX7SC26CgFV41HC
t/kprxWSE2U91rM17zSnolPVZdV/L3g+Cc+gHlzPwGRhSZlbK6eE4hzIMTJDR04bi4hfDfc1oS1z
+nmxtPPmhtLYZsunXEJsYAok+G1DhQnUidd1Qza6ncd7x2sJOe9DeYC+vc0LR5rbcDCeEkiZO0bX
+uT/kG+C8jheHZlgVgEpsPLC/I9bpQCD5YFYu+qUEWR3imOEYD9i+TDctThwRleBRrFKAE/SZ2RE
z44BpVNElLDynVHxdPIGv9shjr13vtxVDNQZMmN/6UKlyTqynZWvvddSjX9I6eph7OKSzEuOCQkX
W0viYbh2p7Fp/hQ+zUXU6C3G2D1yo63d4LDG+mYfcprHLE3yFHXJWwzDi3oA2g1qdbDi+BxFmsqj
VeV4tRtDEBqo2xN/qWDTcFXsatwlhlS7lBZfyR8jtmPcOrYYWOBKwAcdKhnTKmHyLu9ghoktusfl
yjNkdlMREXMy7owqnHeQ4G4oL+UpBEO3G8Lw1ukWhzqKd7zs/oHnd8UiXx5RtqsF/eBaaK4i0Dcz
QUlrA+HfmgEwRtHl8neZ0ayABMyb1kUuVWV0tAyGi6zo0wkiUIMlaBSQ0IszUdj5zg7m15/rpLtg
1w1xvFeBeKrcHAgCU+F9QPHvOCBThZ39GmuMwMNtCoz8pMZtE/ScuF0CKV0nOScq1iewBwbiJMzE
eVLGBxaPxagYoMFQvkX7yuuyO8n1pD0Huj2QdEyItWHZB6Z97iHpWMW5f3Nc0J7PaXh2LxEat9nM
T9p2x62OXBt6AwPNHKgsF2TCzcCDVITPE10MIF8RtAc5nazA4eAWo9BrID56S6f95500CDUg03sP
skdtMWv/pUtPsqacOFOFK5kEnCz4zlj4CoOwCHSQP/8dgA65igFab0afZ6NIqfItQtfGoKEZmMXH
NhgRPDQ4MtDfDomNVZz4tSro/7u+Y4J+Lc/Ua2HZ8mR74wfZXsWuFWrdEPC8VWF/13HzIgSDa7fR
5sZLFP3rEqhxUG2rSL0apc+hzGzf/LFDlU+UOXcJbjCHAbsdx+maxZCk3gDEGCiLYt87xo3mbP3Q
CzDX0IZwn8CrWAfAlW6I085irE1cYdArCuIXVyKpOaJEBEr4aKHgqlO8cOSTEap9sxAbu4OBGFc+
IA9p3J18eMHNbW5N4Tzm2YEiBovORJm1gOG4Tzzw+SK4JEbyaPcTGwshVWunBd7g2QScF5iK1hwi
wB9qRx0Mg93QpGRlyQvOplmAaemTR69oLhUejhO39zaPeFjrTdWiz4oLIm9o31kJRkW8nKcEaxLn
mO6SuDWCJDWsC1Dnh0Uh4XAm5fw1oOP0xnPbcjhzrPVUfLl63DsJlu2QVGE2L1LtwRes+96skKSk
LtcfkzKct9PkWxC0TXdkLJ25YC3P/WCpg2+5r8iBrz1ArC1WGiwwfr9FlTKsy6DQz0aKUnguYWzh
Fjw4QfRtQaURYpB/9azvUzT0G/DP4iQKhBNdhihKgstYeS2qLKBwsGtMWx2W/4XHOR+7up8cPZf8
AZmjNeE6fbb6FzRhxXaHBiBIimdClxYPw8XmULfvvNd2JsNSyH3sBN+kxQd7X9UoMno739O7axHW
cBHV/JkDnt735syptR4qEPH/92UO2aZmP2OikWKNyZzqVnTu3hg9fYiZLbt++8tOynqLqgErdw1T
Zu3Q9FyrgeUIU5zYaBJIll142qmgfEFcxPPl3Rgyk188uA0yH/ZEVUQBhGxWtNyLyzXH03E9OLVG
mLPylGOcKIrTg2JJbTo+qpYXaYXHPGnlPmwfAX1jswz55YLcUZswbwZupJ4itMv3bRcdyz4z9nFW
cvEmvOzCrdBZo0cFqPaITzvYM8tKaGrb3+Ok9VYlJM4j2oaVlxNvVYOkPiM19z0CDSjBfdjgdrv+
+X5ogwvuY0geOl9MdxUsE84+6lzMRQbGP4gx4nPflFGLOkux+GcTULi5c/9EdZ+u0sJ+tabpW/U0
sOgef86UvTtml7deOtYetrhxDkaWtRI33s93shEzokaU0NOL4D7lKQbDNOseiggk3xSBI9OC1q6M
/FvsI98McvUa5SMWZ+wYHNVGf2dH+hcAPJh7ntKQL2f/0Al9DEKMwt6A9nieqANWHHjjs49JSueE
25Lw963jmp5BO92BcqNoxfkBBjV9pc3FVGZ5SSqTBAER3E2ny7exN5OmZN7DMutOaf0do+vdIezB
cbk4sTN7ms4/L5JJAheDIlQRRJn72Q5T9ZcuY3vXVd5nrYZXBl7VfkjEhoXVPFY5Pr8yUuPZMtvo
pNGzZCHyGmTx56BGvJ0DAwjMFPU2DYTjZCBac8R4rpoRUefUnewOK5IrwGjgWktX2jEeYEAWQGyT
Q4codCiwE6cJqWInwxjfQpg8UF7Dg2FCZyG3196ROw04UVJqt1bgIQqMNmy9/p6ah0ATzh2phVeD
3/wdVTLaIOala42MjpvTJG94kMd6ylB3pcxyKl1uuXORcRKQsSlrmtuRj4vUrB9tXY5cW0pL+mP/
SlvQnOlc2g81h9vG6sIHmx7AeQbhuoHFfZlnXdwj+y4C5FwiDz30IE772FR72Nq3PJfWxzxwHsob
N30Lk1BQsrJMDeZQrSI0eFjjPaQcUC82qJtsWsAPTTcTRoPeKvVLveoFRk5f/R/2ziNJcqXNrltp
++f4DYDDIQY9CS1T6wksMysTWjkAhxhxG9wHd8CdcCU8KDbZ3UbjDjhJe69kVkTAxf3uPdf/cHuV
nS1KoLiREUZlyLvOS3LJSUNeoM6/TV7Q3TSOjxAa4A6F/r2bD39sg21EGXJVeHF2Kav6cxrs4BSN
+v0b7ke67qMaOh+HbMIB9HPgLShWXnCec2nsrSL7w9WUbddC4swi8iWmdYcm817YrYIr+OM3kHJz
I433qoCqy4LHR56PQQomcDP4sb8yXIV6bo3NbRZLKH7uu+OCpJkTUx4Gumt3kUZozkP7Cbpockw6
mClD1NzO+a+AHnLAH/pnJrZ+mSyO4jW+3e0U/FJKVO01MOaVZVC7yDLAMo5fLdh2nKDWFfd/fJlM
KrKcgUrm32IBqE6IWQauaSSeOrmyAaM3YGHZZkaqz1ltY9BhOzsr/VFGOavqpDEWu1BDgcB4GKsI
U+cqCw5hYFPp3twNzstcGfNNXeIYG11nV/DOD9JLN44u6MKLcBfnRB3S6ZOh2JeTkPluaeI95jEm
ysL/E3ZesCP9gUGG4r8BnjAhUlY3kgUEjAoCBXTw2AkKzpJuczOghSaxCaMGuSFCQGJjzVVNA6NO
SFpPE1AHVxfXqKB/TsQ+nKxJPgohG67uvLddXBEIE0F4gwHFXOW5/eR6unsaCrwJdYY0ZcXdHtMO
/otWHbscEn+kirtMm985BTqHclm2o4TVuu9+AoSUDXN4dZAp1TQsZZkXEBcr2FZC8aeMA0qxDOuF
CwJFL3N2w8Vlbfokz6NAPQMCaJc8frXK29B+9CDxGkq7MDKzYDuZ4ykcOUwQKox2rVR/GulQSoMR
yxhTsarGTmACNfdR0+Wchm13rYvym74DE/TvpGkp0JIKHDNez2V1JUqQXYF4IdfwzcXdLLZ+iU1H
zgGwj9ifYDPkP4kT5mcjEt9OOFOvZrUXortoMCLYtsZ87g+ydX6Q5NOV3aPLMyKqZgT6LCIs3iZs
7T4vMRg3FNWCTni5pDjM9mkcgETalAKv9aT3bYMvBkKTJBICy8KZSe0mzq2OfsZxrG95bfmrSQJ0
Vqr2HQua0VsPPEyIRk6xI1QLiXvqNlNhw3lFeN6MtX8/JMZ3PlU8wenSnhUG4TpO2xtDJRKcrfU8
da3mnXJrPBcmtn4Or7FRPXZa/zoUhmFxWgFjLdeuhlDRRNZGc9BVcYCBYxLNvVGEVzu26B6ooYLB
zVgjy4W7ORdfU+o3HGCcVZa4DvfYaZ+NiV6FjSM2cw6fIwYHRfsO16OOmdnOHOJ7Qen40SlvSrs7
a6ajKy0A68tA3U9+wacyJbbgRzHz8Cgq10FYXZ20w6XNw772QhMkG8gGIiTyviWDDiZb/nr0c7RF
gsdxCOJ1G5KV1O91SZ8BFps9QWl/3zN0AT+04fsEzFESPvEZju2nYvgJfB1eRSCfo0ZAly7Lt67K
buqpA9ogiFXBo16lfCw3vRei8XtixaBcrAurYtIPMJqrIQYWVR+xX61HZTX07pQVEdhh3iVc21Tn
/mbSuaQ6wfXt/mpChbeJBVcjFtmhn+uboXPNg0/jCUzUdw4loPLUPX4jwtwCs0BpCLhpjBY3rEtr
D5PyunUGnF/crQugwqwlOCynuCWNw2ht69cIiSMa6WoeXWtDLKKiS2I0iWBmIKl6aRRXGsc3rMH5
OvJGk7nl3PIME4nICDcTHX5NkvazrjvJh49jUzFDRVBl8QSpA7JihLF1GI4FpF68cJjK4oDcfhlx
RknTDZ+2tymFCBikD4yRFdETuqL6pR5y9Ma1cFP6Nn2YhDWsGnoyVPsiVXSgA4dk+ZK/zkzVbJih
3fpcG3xvOGqk2pVfMnnSg7FMq++LwP+gX/vDs01MonNlY1WByAuCnU/KZohqruFOD3imgXcdNI8G
JIYdEnG1Bl29GZrudm7GikwEloCGpxe2nqb2U3PMMgIouzashxMz+GVBgr8ckFiqZOgeSsOqTsrw
GCGQnNrkdgV8O5D5vuhiqnf+j3hEqOsthtBC4oNjcsg1npjBYJ5UKX/o2+QiXRHHcMwepcCe74nj
GRtg6bflXC8QdhNV0Qdz4sUB9tfZ0JwCm8eiWnqrgvpMRwOkTXq23z27Z3/pkx+v97HAkf11HHtT
5qN18ov8xxL1QVSEZXKSURvKEo/ZtFRJqhZnp+//4moKb3BRsIAnOvmohcGGd2rBN7wEefTWy/zT
7bzjoOV0TwUeiykP2pc5Nhbo+BWV5FRa1A5ZuGVBmOIcbFKcqDVaE4ehoKkfoh0IYWy7wXuA5/mF
amwOcXhyZT84D+Qevrm8hSt+Lj7XrWmhbrL/94SSbgs//7Tc6km0DRwcKjlJvyuAvXNP91ZDDCIw
rNupcp4YOX7VKngLChig5BW51YVxkJ9H2r32WW88zENH8ibmsjzJaDuRbIYYP7ZYrutj9jfjRms9
NAFGP24aZQdeTgw5bs15GkiN5wy31owjl7D21asprE+JUXRkjWureLey9G4sSgQU84gg0F5TP8SM
ReHQvrFl8Qbp+ZYlcZ0JUjSJ6ZILC+7iyvhl1k1NhxOsapfHmd7Ru6Bfbs+ds1R78Qsji0hXYlO6
afjH2YeHrEgfy4EX2iMWA40Biw+JquUSFBB9oF+SxE23h/PAxqT2Uz0DdOIj1Y0B1q1BPHecEShd
GSh/BoJC3/YrJozxARoiUsvwtyQ3PORBa7NDKPSN1mg25rhwdsh8VF6OcBrRJ+YNgXVsA/BXjLsK
bnF5s+FKtW1zwS5jhvmh1ARINGdvk2vHWlbRMamEOgR1v+spAmCEdImarDhhSm/n8Lazh5rpiDnu
6kxb5HjxlYl8fOec7KwKvGhrDBv39N2xbRXpvs0sWI8DIaXlk5y1JH2Smn1ebTz87VxkQaIgavF9
sn7mWeBsUfsOWlhYiJqZD++5MR6KfMiOkdXfRxzJV33qHygZQ7DOvA87/G5cLmDaA8IlCPHHncds
fVkcLcJJI/OlLcjHWyub/4xmPW4aInKxOfOYF9VvC0vOyhdYBp72aMKwJxN0IUZWIUmZkvsdRMJK
zDs79u4sVY8rWrxOAnM4rUK/wmWQK++TyXmQ6B8bX4N3m8svsyMZ711U/NNROkOpgTfvVR/Fx86v
HvrI459dti5+hKw8/OVKBMANLBNjlVHTFZ9s+ljrtZt6sPp7/aeOiMHxXt7guZM4/aL0yc8VvmRt
xJumauMbgb+6jQL71cSrvZvoTjj1WSDvKvCdZBJ5vI2hLc9hTx5grh7EJJ2v2aRIWZC+v83rKTvj
WQvAhQz11hYWh8SckI4awkOYcHibc7xgJX9lIMrmtmT2aPWmeaiiYINxz9kxVIZyIx5MGEVVVz1i
G2caqfJ7ot6XEV1P8A5rh/BQlaKYYlSu1nzMJYAyiGyPkohgyDnCDNSjHSJ4FZOP/XaJby226rRF
T8FM5jqLiDw8E1PFz2nYn+Y26exnJxhZJzWZSU0ehrE5vRPY4Z38YVeVPrcxpJLIwa+TzXRBq5Hs
OKltpODmZXZ9FJdW8lgQV+DahjYdZsmqW75BTSx+5xXXfE7uUqk9/jHQ5yWA1F01KsYLzvweze14
CUwjwAxtofPlvXv0Jd0ODGWpuEkmDpyxdam7Zp0XTnOIpvZsWuHFq7lTeC7EF60rGMzJDBWxjqdV
VafIXBNyA2RAlI/Edw4+wedVZAzYABykjgiOUxddx8x6b+sGahTjT997xi/L3Y56glXyFVmKXI2H
AyZP1NfkPw5W8eHl8hcVlWOunE6JxXEnl9lHaC2Nj/YusyloDcXiuFkuu0M408xdY6FIzGBVtV9x
3Z8K47HhiIliPdK/2HofePPPET3UvHMRD9zEGodrHl83INe4dvotadeONgX73a6LW0eRoCdVt0Wo
oO6g4RqT++mzH8cXyG00rY8PhVefPnrDMrG8DiMfXRbU1sLDBmp+WKSEAavFg4gC5oRzs8uwtq8i
EV4Vp8NtmBE2C528PMYquGk76ZIXwvqL4hdv5VQQiGHPiOyzy4duHdQ1yOgI4mHjHHmi60PoDHsf
SgPhVO8+G/5UAacV3HUIIJWKzmM5FbveNf+wG6aoa4HaAoFSezOv7fUC8NoUcL8vvWV+za7boq8q
Y4/eC+sKXxHLjYg2CY19NA4alJBSM2D2vCAMYIN9Pfn7yOLGRcFntjMzWPhTMJ49kaIGOOUuptJ2
0/UQe9JpYJ5+W4j2A8Qk5DOOhmfFY7WiJ/6RrtUV/WR0q8Wy4Fikd0oTpWmJlEJ8w7SSdHAxynMi
L3Z4H8r2bZaUjXplEZyd6B0tlGkux+aqCKKz17Xffqe3eIvr4zg1/Y4WDPbywjO711ADO4N6VnXj
cvcG6Gs1YB28DFsda8dcgh01A9N+sGPnZTA7LtmIoI6tnvOhHY7lkByaarhVvfPmFw2tcZUl180c
HlLLcjY055VrkmWeM420YrkXih95gBW+UJTAogjbIyYAoh0yrQ5SaWctwaUPE1OzrpyucTeemICt
mso7mhlwRGXshgQJWwTOtOmEQsc2OxijIaEluAo8svaRgCI6N9cIs6vlvQU4w5F76MAA3zLNzGMI
n2yiwbRAUImgk7dh/FaaTbfOc3oXhwHKS7czQaGssWC4+LCd84zDABtjfXDJjruU8hFNtknFJyUo
waa7odmXFr0qo/hywSoSvkowM8zZ/OTofcgka4cd74vPl035Tva7lKqCsg3vcsMlJ0dCldcwTJmC
fvRdUd9CxE1WVtlu/5L3/39FwdNU//zrP76rvuzU9IC1rCr/U+WARX/5/7uiYP3f/1v38y9//sd/
+a9HitHUz//1W/9XW4Fh/9MJHNxJAWKJ5zhsdf/4l+Gn7f71H4b/TxkEdhA4wsR5ZblUEvxbW4Fl
/tMTrivouHelaTkuv6llzBn/6z+cfwrsSh5/nu1J72/Hwf+uUfhPdRPRT/Vv//8vZV/cVUnZtfxu
KalLqP9jK7vLH+Z6TFl8AoGu7S4//x9a7TnT4/inDgPSn8mQa+wuyo+nExWg9FZN6X1DpzPnPfpI
0qbZenES3Kdw6eCwdoeZxYH8c4ckWDUvFNIfpWcs4woXPbrtmC2M3YNPFFe7nNwcd0y2gccUIGRQ
/ECsYhv23XRbM1NKiiS5BIW+K93Qon2XERA3UWpkzeHVdZpuE7TmdKYG/Wq1CR5ATsZzgXMQhKK+
sgcAbreAqWB9InvJ9IvfiM2MkH58ihYbc8vsLpo71riAMuhepp9u9mpjgOCC3H6VDUU4jSVvkQ+4
fOepemnMa2+SIaZRdjtHsLYQvIfccY9gKRluDulil50kDViRT5xAZaAPEW3/fqkgYFBuwo+1wBkj
M4EXZmAl7hsGKRmgflNTR8uaR+oPme7qFcWBZ3oPM794NJl/bFpfXxPhMJP3CvNid9YhnPGBoiW7
V/COkMOGuLDOHaM3FfewkQdqAg3GYvg+Vb+xjBibZOMDacbfW/pSXZDRge2AgTmOUfKM3tfcdJTl
QnYawVYmyV3caHHjEPv6+3/CaJO7DMYfEpUDVUjiz0yD5MLyt5/+OscBKVV8TMmtN8zvcDNT5bTq
JGp3nsfmtteReW83lGiLkreesB8lcYwCgaQugsaDIaa7dHSNQ8xkcuMRr9jOy58y09POL7nYfuYR
sSr1Y5kONvi/4s3WjPjqvArv/n5hrOZu34YIh1BSNfomW77g+XX2qv5LmCtggFu3nZEYl8Zywdy4
+tigJLOFMii5mhi2CUu8eL3uMN6kasnyqREWOZkNCFzeby56bnS9esAmjebZVDo8y2XwM/2dAfnO
fDHiWR9CIy0uUZQVdKzHfItcKSGOzTbTYTGdlIV7QKeQreEaGafE9Nxy9R/+v5z1nmqIG1uYxvnv
F7lMtqpCXEIrUoe/PwQqRB3N2N+1hgWmo/XpFyYMFV+ETztz0aU/PT3WhylyvimwJe3/l83vLWz+
6GX2XL2Xw/yRL7XFyUwQY2hqg5x2CwOJ7IXeVhOALVSM4Py3+fHfv/R1YeyBitz++w9FuJHOqkw/
lFDmnrC8wnbPF4MR5pUog8FZjBOt5dOe1Abld+YIMrqjIv5PhRfM2TpA7e5QWMoJsUlOUbLtaghP
6XWGBHosYiJlcVNzQZHDczcIONoVzlFteMW8QlaVkEJaTN8Zwl4z9NBTOu7xjfQ3rR6Ca1g4F7hZ
AGO534D6EVgK+YuCqwm6gg7UEJiNMzxokWHn6aRxNmRCRdzyX37rwsiuYPOGpDcvMFjNS1c4DOGj
lkwxJwUeYv4xbimRqdzs5u+XKs7zG5uU3y6qTQTq2s6vQ4ryXok63XuYr5I9o8l0XWCKA+QfUluK
GgkVpcG0M9nyTqpYHkXl2Vdh7F2xBFPABAKxIPorySjH84SEsYgPhIlXBw2i5Xay9qXfI+IaN1Rk
M+tOnf5c0MJVUxW66hvdk1OeUDXSQ2DUGaIske6Q8BpX65i8CHxnqg4NwTVKVlQykyqqqlchTWqB
Qx5nDabDJ1HjNmGzLSZ9LlKcdSECXd/Pl9KxjG1jyq1ykFnsPH+REgMNjkpM5gHkFQleJrrOZt6T
R4BtHwL/KSjD5MMxogt24OiaMATMmm79rvrCNcQIewoxCFYvlo/nMn0r+pfURVyGDzGsS9sHfhle
c8JPgJ83NV0yK4bYDyYJdOwiNB0r2PqYs5darQBh32Q6x6PmTeW1y+tDVXUnRL8FaE41xyCunp0+
dEFJqV/4qOKW27RjE2vvzkmvzlmMFS2VHN1bP3ho96bVCnq2slcZ9/defo2jdp8zTCDyRjQF238m
X0KU1VyGkG6EgAbK/XjwYN5Ozl2UVuOGJpDrnLR7TzqYnei5iPuDKqdHt2U0xjAjW0ejc+fROcB4
RpzdnGYvTJ2bSWSXSrXbWjpYtjCeI62UV2ss9cmwMrJ91ZnhMY+zC38DVAQpjfSL4ZRHDfrR5lrp
eUCzwznjXsCNOPfqEML6sPby2d2W4Yc1WGurH8o9M8YraaGegzXV3krezD6xKqjeeHgcUFUusN8p
YeQj4myPOf+NtHEaUUGj6GnYxvG4wKM6OO8tmVMKENfR5KtdTKfNtYecyKxruEgrGE5W0JRH1BdC
ufHF8OkQSrPxKxnMT93I9uDlI2cEYm/gjo+g5z6noNkqjv/oRM1J0goBu8/yNxUdq3nB/ZDgWYyX
EvIWEfh1kYzv6OSN7kJW73rZghwkdzo+T6BZjbVM6aBhbNyu/AX4X8bM5qboFR3qVXE3K4n6+IkP
PQMIEWToI87eQ2OR4gmZknFU2EZ9Kda0OD04vBEgioA09hkrYvaIAI7T1xDGqsOm6U/MH6DcrrrF
mQPmJ7/m3AaPIsOqS6slHx8/ala9TPYJPI21HdC3m6aH2hcvappZa3z7YRnvnUzfqtfKptuXKo0D
ZoSRQTtshBGLwTpor6QDm3Pg/WbTjL+wGrydo8yPKtPVU+Z3nyw0rK3OmO9Z4n/dEGCv9qp9J3s6
UyZMD06HM9uEzMUAu7rzWqILnREB68qw81SJRckNH0+m0dGWKeQ6HPuCRM5srcZomLFMY/WVUND2
RZ1wfkJVomTTfSG/ye15SIJd1lEXu9Q2POedfe9QbBcHRN1H6r23sEiZ7Q4D5IwSJ1OGzcgzAB0l
oFxRJScXFlWPyRXCPRR62lpnnf2BT1YhzYVrAvSnyGXcFA2ux7DRIYTqKm79JTS/bi5u8+WLycFK
+H5y+vtDCXSZ24bpyy1KLOv1zM06xzC2Lf3JJkTkRufZSYFyxOFtTI3WJnS5BwJSuR+B0YEPuSP/
/RXOHXXDipooxQ2tVAvViJztSvssuNHcrAhIDSUzE3Dtu7hIMJMXMRaIV7cWF6Gzct2J4EU59OhM
DVjOpHpBfOnX0T00EviEA1kDst6PxJweVeOejak6KCaUxxS8I+EC5Kw+/LY8GJttbOmnPDP3Tp2I
N6fve5yrIy8ty9xbwlVyxX6YnKtU3mlSWOew4Tc6v5XiPGEn5W6Bkx08B1BeAJdkOyvRvzYcbQjY
0U0U47GaSxICdCz5Woy3FhL+zhh4dpgXn3Q9OJdBZFvtgtJNIIyfvKa8a7xCPpKIQq0HFk6AERKk
YuTZIVJ+DgNBw7EGdtum+uhYpKjMwRZciWm74SC3lSNuF6v3AFjM4Nvy5mAAIb8MdttcND2Q+67G
qJsN6q1POv/od3mxDSRTq3y2OJChsDF+N1xAAr9Z0QX7MHzsonAiTLL2m5gSi7b+wnUWAjRDSCUg
BQrn738JKrWV3R8CL9eHQPviaQxwo/cj6lKBRfqEVZjddaiLDdC2jurQ+d408a8QnS92cClP0tDy
HmDPa2qy9hqEnPai4n5vivjWNVLsfRyIw/iKsRmbmBTgDE3zVOMDvc5L8wbb/FOZtj+pYBUulhaM
OjHYrlHVqpKMMWis+tLQ77H2SkkMN6JjXpXmnsx5s9NWu3FjZuweRoG1xSJACNTdNtStNCSeDqko
1dm0gZK7BdZMKmP7h6mr50MofIJvPWz6Kq3PxBTputdiqxOcLz7xwJQAqVHBbA6d9C4N4l8bgsIO
FkcIns58JpWiQ13tYs4YPWYNguG3ZooLEQxrsBG0suWWsy8SVpeKmkea66I7ejLxz6Z/RD+5GzdD
N0+U8WOCGR1CXF/R0pSBBRXEGKQCZs8Ss4DdWkeBFQGQr77lEpPQ1QGaLrrxp1vky+rFn6GOinam
m8CpH+YUHawn3hhH/RliBTzHub8ruqg6i9R/INkm+MT0964RRevAj/DnLt1k8VKn3oTzyWG51BFj
0txglFVFJLMUyV3PwH9KqThHUvihQwX8mIwTE3Mtr9BFjtRGTthz0aDsDthEC6Sp8bqrR1VTK7S/
yZKSphbFeTPCuVw1D3Ubv9DP5IGYSf7tS5Wrdc/ZautoKCSzywR0TmrFEbPY1q2MQdDyvEdFQNUd
lPGKIVoZu5gRynoXzZTtrWSZ6g3qmsFEBFepGd/qNvhK/KCh5S3/BkuFbU6MDLIc+5FoDnqySWc5
s7eZrGJnqJ8+EMV+qG9cwh8MUQd/zfwcL0U+PsO7QEWP9EOKILgmA3o32+HB7dDWy7En2GPAn6dk
7ZRX+bEQPTwYE5ky5C1bWQk7q6+79Cxc72M0cA6m0byyrPbNmVmTcHcMO5ECs1StR22Y/26NyckF
JOdYu8TQ96rhW48UdqbO6+ik9b0N8gqNC9pkko1fx9CUiKJf27mOGZEy6qe8lNOiB/N+kA8m8Vbm
bXzqMMvtpKfKFb9oP8r4p2nh9KV2hFkpw+RTzYCo+DAVYaBX9qQQEWW49Rr7rrQQCfvexiQGrWfY
9KadXieLGGFmUWkwEJJxFkAiBrYTkxWS6xUPgoNBrKrUuOY0QIarSKGt+uMe9BC3Uh1TlftmFVzJ
fUwIq9oU1dqOMUNYzUubS4cdkomt8FrefCYMs/HmL0z51vHXgJVhjdMeuMnSANUbA0frWc8qAZto
cD9cRb5do+7jdzZpejrZ4BTsX7uLeJHKLDqqoN7bowfCuiiWLDahLtCMBJoXm+B8trRprFqCmzwq
L5HPIWguyh/GlXCQCPBXISZlv2fQ4YGf32Crk0wcEWmyBlaZid/lWcF6GOnQmOhzTlvgyrVFDZ7L
IJjRzWTvOhNFpU+976BrXq0C7WKKv6VXTuyqDdxIXW5zqxfowWLguIg+7FT3oLUt7o4zTSFS5Ttj
ZLkqPLkLQvxBbRydyLzXe6vLTGABRXNXEpTK8f2uBtiqu44Z3F54RkNdpQSXg61spTyrebbhtjGn
egD/sk1BY+5xW94EVIa/6fItnPbJ1A4P3QAwv6jtM2Ps12HGv1NVjOpyr1/awYfhrAL/qUFFn2b/
FqfuTR3309FxNT2aAaMvgyh7XGTvYrDenBpTeVHR/OlSpMOpiu+k7aNszwGV/tnsj2fjNcep810i
h2x0YIyQm4LriNMHUIFNDkjKvVcySUTUOVB1g9mchywaTZyxqPi+Oz/0VnCqEomLLZyB5mHAFH19
AO/JleuzhHfYuovHipoKhsL8+R46lIzHfQ3K1ebMuWqzotnaU/2sVMbLrquXOU4fK5fibiyrheKh
cX3gx5N6H0Nit81sPlVm/BmX1keBq4JSa7XupHzj4EIeKerWYgSRwtmyo920unW6YjHdgWWPdHcs
cyvGr4M7N3x0U4nJU/xEhrhLM/lq6F/ZJICS24OTyzvaXbu9l1Tk56OzLkjiNY3mQRHDrm2KXUd7
x4mtDZueG961vvqORkwVHBByJjywspOyjw+go2+IKHl7/mAaXhbCMZv+IQMBw9zX/Skb3BWUclIA
D11zrVtvXQocOInFVKHktqMTF3hyLHHMWFGxAriOrtJggILmma/TAYVFSqxARhKQwZTVJvbFNyon
a6EF81tmzotup3EPxIzoCp6KjU8F8QCycU2Jw89EfLMnN+BM3q3Ts7RMKvpD8quENiuc9WrQg9xn
lvtYM1k3K2zyWcRimxNhp15aesetUdfMSdnljmGNf0HjrB1NQpvMiC/CbeJzbGheMau/lxbLajaq
eBvCkKCbdrTXw9xWG8eYf8PWy9cQfTmdA3UGUUJuJQtszL4Ld83hppqmtBQMyMeryI44EaO5AZKO
uLYReI06j6Kz7E8Iv9GWRMIS7Z7ov77M/Uc7z4c2At6nJY0SVXw1sawNw9KAvk0JTFUjNmPW2MlC
Ty6dJOBGWL1Ms0wx7cJ7r9phYzp8sOC1nbSDGQDPAB3nZPG5tXIqqqgjqlHMguYCwyLlskxYlolK
9+SLYaXEJy8s7ns5bTMmlBvHK8ZVJpr5bJLfgupoOAzcjDn7sdJXw3A+RQQPAkAdsGiLRAgu0E1Q
YECVdfWuC7s4wuDai656Zwm+S9g7zsjROTevOWDuBG6O7ZEBa/dry+7RJwU95ckrM1X21/qLAjOi
jPQjWC+Q+s6m8y0jZyfl/KTS7mBpNB/VTafa1jh6a5DEQu+aKNo03Fv7gT3RST9DWIPzgLE7Ht6a
Bs+5PQ6vSU/babKQQCtsG80QTAyqIOcylgS1yhCx1NQBEu6cp/aduturYfQ2HkbgmD604taBLxGg
8p6UDi+dazxk5Hs3sZ2472b0U0KCp9Unr+luCuHVDaV9dJrkt3HU15yMG6oOT/3M9TIrPuCBgq13
P+A8kHkxkRtERsM4yxaRQU41EaEjrw3mQy+jO6QD+xIAumMtsZYlEGeoWvXCfuVNBgHaNZci+ITA
Oe5yk9qgIQffHzckGqLG+op1R6xo+czUznA3x+3Z1zWHVJ7cqmzAYSqA6XGNZhxbf/A3U/JgZxYf
3pg2wiWiSOoBnVSyisQh3AGLxCvYWUf8zmPykMCDxupZ/hpqKZuNzbNil1zrqgb2JR8TOyw3Oub9
rIW1spW+dWM4RBoaqS8uZV5EhwnW2H7g42Tl3ftYv0R0Q1I7lT0S1056AxknMFwytCC+Q27lKddd
4uzn0KievKL5gWj4aLXFFXQ1m1hygBR5HXrWyHRMdiWxcGt2uY6I+MYZiIdjYV3x8GL9RuKP9a9G
HEdSuJhm91hQbzf7ZD2z6KYjw8hWo4eNZZMl7qeDhzcsG3vQ588pySCOptM5doaLZRPLpGSFPaDc
//1elfZ/jXnlq/LFgBgXOEiiJXyeC/v0k0xa7h/IpcIGMBiWFB3gIyBOH3+6MWBnO9YfxSw+I0tf
JjrODozQyU9a74EOoBZX8t3QxqcEdMtrgromOZNjwDyEGwv6EA9Wfxrqh5ZRCRVhRCPH7rWustOg
zLNMrYOKl31JVSu/IZqHEfSI+vCYVhnWBgprFdTdhFSSYflbo1Tgn8Z3W1Yhzu7XMk0DyhzYZTqw
5TgSkRj5oDkYlvw0uq9srrwpPzdwP67DbtviKAIOcWQGfnAZnRVJgZMlADBvhgsQTHL86LI16eWz
RZVag6HVm0vkIAja5OmJxjjXgp6TJQ6LobTCmSlI2o9qG7E/L0r1W8c5j8a9iKjsQkJ08i+KTT2i
qzWeliIHmdZ/jkSK0rx+nluLlP/UPU8VyCMvunGK6L400iPpGnC99sR6H9R/YDYf0dpt+Ed0QzQ3
oCkHLmg0XXbSWveC22MCLb9UcL8MKPWr0tAPeBlD8lgwVNg617GDBXey3Q3wRjYL0vwrEY2P7oD5
p5hfHCOlt4AddQXpM6rR8rKaNsRJ3leoHe6IyXIabjmureFl34B4PCXp+JxNziNBQ66R9S5rin0e
2BiLYvEtoubd9bp33kdqbfCHGTZZWmURa6jN69QEzAJ6KjTicMOryoKcf1fkIgax8a7qHIzZF5cb
bkRhcaap6IvhBp1jEt5/OIpNoVklBDAjtfQ/tOXFrNpyCXR9ekHzJg2oOy6XA1NGt70dc+ia52tX
m58pkzUdBHcKehfFmZzFA+OzHWllcl4RKPGi5pWzDvGvIFvdcnuHp5H/sSKsWhiSVvWII97L32zx
sGRCjWk6Ak9GtGgGwJ9jcmOVRP35W9eNbWPZSjjnR6CyqWyR8ZmR8svESWhVFDS0pPNyfIFNUGCz
DYcSiTwr/8RY03B9dJfWtTeFN13znEvHrAFxp321s0UarGCqbXwIEFYRnuY53Nkw0rAuBa/C7p/d
sjxMav5CH/e2qbQ2vgG0gjEC5haHiE1BiA9vNuEVbkKLSeatgky2Lo3/yd55LDevpFv2Xe4cFchM
2CkJWlEiJUqUmSBk4b3H0/fC6Y6+dSNudEfPe1AVVef8lgQyP7P32izKNGc6WgFM5KRx7wFaEHgT
+tbat20fj6LmSaw9ToLldCLpkWBdlGw60FAb+VXI5qTW5ye1tCpR+FZneQP5tfgWmWuck46ZQMf0
1fXp8IN0oPGPpnjbpPFn1MiHmQGzgz7Ziy1dkTNk73LDxfyEk4NZ1EcVfQ/OwAfUJ/tRfCk1rgiW
e0mzAiBPfKxUD7jUiMml0LDZ1DmLyjjZpyXKb8SKK9MAkYEmGCMs9t0y7J/LtDzUbYX5aHxk86bv
5lXgRjfZFm+B796wZYkVneypCJonlR5Z2OP1iViyi9MY6w9u5bzrGIP5q+1wM05bx8pYFCScMnaa
oMsZ6dlNlMN9uB3IqHYZNwepebLhfCErJQK4F77HiPWpaNWnHs3Ftp1IiSgo2jIfxG3BcUmsVEPg
McTaHFg8EqCSNznQ4H3zuQvuMhRrl55FBNyLeW+LgZ/BA00k6DUOOPbRuJ7yuT2GDfc+HN4YAJO4
sodcG1a4hz3q5dL+XB710MifqgaRczHQDzTFFnzvQzVkW0yl724c/2hlBgPJYKuik4PTE/hATPA1
GKJ6x6z16MqWpz/xtwHgGAT+wU/uc7EiGDZ9+wfWPT2uVd1G/PKrevYm22faY76W/2iSozTbTqKA
ApEhfxor/E4seZKG7PK4U3ilu52ehFQKxIIzkuiBQA+MSEpdeBZ3v5oyEtkq6PTwXrgBwCxBS8kI
6HK0B6ZId8rRL+XonuOJQrgSuY+8MCXHps6f/GbmO2H5an+lujVsMIxSgoXP+mBkhN8CLWjc+DIF
+jpd4g3TqoSXMGjTVovVs9NQSYMMfYhiZMdzGT4Tb4djK+OVlHKRIby2BvFkA1PebWBV73nFJEwb
5k+0T5yv4prkNUAjaXIv1MXRdbQXg0G5CA9KNO/ZfI1KENap1BAyNvjQbFZKo3Ox8gSWlaGjs0+n
X4s0QqtFWRcQkjfLveAN9zX32e5Qa5NBAxiAhPewY3erQuSgOTIPPqUMAErlzPuhghtDTttAr2l9
FxW7o8IEDNOHatXLnVO09l4AnnZN6nVdEevAgYE1f+LQiOXdqCGJM43xUEvDOIiSXbFKYf5pJumy
lfmANajbSyf/DAxe8DFn1xnqdbF1W6NhZ57vyjlLsCZhK4mN8gBHkPd5KtQGIIhXjSyQ2c3mR0cc
4OQYiIUjsBYVE+PxFnX9rhNpt42BHKo5+Jwn6Je+sy5JuWajY3qdDBRHGh6QtrM6D7xyNSPGZv4a
YoW4zkF9W5w36EHIIlN5D4/R35tkc2RxQ+nd7ohzwJThAHeaRMwMgvcS4eNWDQ52ZR/R83TPD/9B
RXqf+1xwYcqH0RB+VerNHXNSPFQc//QbvmR/qXijLZNVbsl9TsxOB9+ElWN4K/voIpdboabETaax
2Xd+SHpnY92mdH5qRcvlm/9FQXV0lXbu7CVxGzIgcknWFHAc2o1cRmRUVrFpn/p2Djf5zELLooS3
q4U+nQrh1VjVV037FIbAbDrcbKsBcTQabUTs43OSu9GS0eWhjtrZjvM+inhc2RhQVMrcbw6t75rC
3DDIQAGkuC9t7S1M2zuiST70RBMb08kxJ4IeazASRoh1BFr4fgoPrGU4TwRrO+IOncjf1JY6RzxF
s27HO6xD7TZAMYsCgyWZhfE+GHJQFI392Yn5NS2Hc7/M7eO0PqUW+ZQmuhloUi0xDXFMbDwIBugN
DFEoPFZDvbW7+iRnH0BARyCPAeOHPQTzRvOWy4nBQXbnogEOp+iMtAknINUK4ZTzWk8i7kVYwKU5
7Oa43DiudoBRTAcE634NleM2WDrWkRicATqS5M6ZlovQRZuSMWBHNnOnSu5qNd7awnyN+sM/KEw8
I2t/KOD+d6ck5A5KEzKshmEB+k0aM8f2czbt9wo7qdYyIRNx+25GdksB4n6HZXhpCFP2Ssx/O2Kp
jX5Cme0bv4LZ8UqYKTLNsH8wDFwNds8Yrl4ygBJtW/vSeUy63bhulpVzFRtMzVg8tUU7H5DAzEer
M4BIuwAtTfJHEqxFXjezBOyc+wYMjGgNaLFi5hrGE8fUAqWpOTw7zIpW8luzmZaxNCDuKFg4egT+
jGU6bFn6pZ6K4JOOSvfCakbWA72gyNYZqryta0bxAv5HVe0Cw6/1+2Hi4wFB7FH4YG2x2hZZ7kr2
8Z+t5mdKtvyIi/Te14vk1PsOT31UYbfqudv13D3My7BN6/pyU0C0WrUTkAF3Rm8zISSYGc0w0ogR
7NZenjBeZmK5GrXxqx7Eh8t03tLq51yWJ52yc5lE52AQ4/cBKNFKuvxJ+xDDgIVbyy8Ptlt/E33z
EVWosqNoPGaFOk5F3KOaa15jgeoG8ekmjxC4jyV4C1GxucIB0iMvQBb3aOV0f0lmUo3F5VdhP0WQ
33dZLC++NPZ1Wh9mIKGMWJEQYKqpZxZ0eXqX4d0mlORqcvuz5XN2aWDzdvPwFan46Ph18lr/QwsL
ekCDPiOqIzs4miA3PBQEU5qZcXSj4QSWZl3rtr9WOfvekYQ+N1hSo6E50H2syRN/t8rkkFhPlW1/
slKpNi6yhE1gIsaLck7N0jCX5Y/v+fSf3H3ONrHoiScQVUeaZRLX2CXMen3tDNe+DzXuzVxtU9/6
c+1yZECC0GQocK4zievJQwq+I22UK2oJufOtW5/bXKRtn24iuMsPqtqmzAkQmgBiUjwdQCrygF2C
selC8YTeIV8poapHNpjrAqlF1c8H1ba4cBvnnZ4yOaCD/5JGvonCQW67GBkOpF3iKFsMt9Mzyi1r
hx2KZIrEJoIJszfF6qFwLH+DSYQhi/+plABEYCAbFFI7ws1ZwGiIzC33nX9WZ25JsIhw0awEODdx
GCrEAkSLZtip0GIDMwMDkGoT7nJb/YShghwzFzkqvizEU/ZEYrnpGQ1TrXp26nuafqto/KNv5y+B
lT2Uvt96w8iq0Z4SBmgpQcqiUF5biT9EXelumod3+ji+2bBhSJCVu9l9j4FsAgciWRcBz5et0O77
IapETdTJWgntzc2VIv2geGQliEkLbyg6uWMi4YSMBdds0z0gR/rEWvJDZK22rXTtkFfVa+8wsuns
+RD0+Ctc/kh68JiN0d6CW3bVAwIWYDDes0hsvdZ05NqYOttj2h9tZAVpmC2Ni7gQtSVlZh3yUTA/
miP/DnEK0VHK3iZpvlcaAzOzz4atDMzftHWGh3/+y+46CloSs+riVUx0Y3mGG8KJkmfLaGn+WvT7
pjR/mhgf5AgdfxW75rwFLOHjlQp+nFR7tea4fQDehAFrO9jaV+Wr+aTm9EVo0ztNr9pIu34ecT1B
E2DkPAXtd+bG9sYv21c4u1dDqXVfh68hGzUvi6a3idwzluqDiySqH+ZNUI0a21OmdpphNGwUtHFT
F7zUFaOkqbbPCDOMh3BgNaLytPDQ7JKuE9yH9vyQUWriIzw289jA6vFPIbBnXc2/uiRlxAD67f8C
V3lDVfIKeP8aG/Pn7Jr3LCN2vdSJOa43Zp08RBUX45i6V5gFB5aHhzls96Zb3LkgeDDqxYykxA7D
5odJFJFH64Ei5s2Ny4M18UmOg3Flf/UHuuqNvET0gyOKG3/YpejsQIkh/EGDQzcOlGARNyHRrM4a
LdYkmQKnGtZJCo65AHMTv7SwgHnFhXtymDnCV38aC7T9xMU8lzlbUkbsPk3eoWBdhw852+t1KBFc
9TUD6E+TDK5VD04hZMAD0j3wshFjSDIXbyFGkpVyjE891BeYEBKvKWbiUk9hRMhZyzWFmaeYhFf6
JYdeZHh1USM8qu1vxS7oIJ3YWLNwZ6fnGg116t4fxh7HlfGnp80Mxx8PeVGk0Z1Q/hPyZvNhQoms
JgFvb7lJBpgFbPi5xFkVbinsPhtcyd8cVe9AyvZzj3ywa2/QKee1USdvmZPH2zZhXzN050oU18B/
VI6FhaIPPtMGOo9e48QDZMnh9urwXC9vQtpDybIq9aaPOSUFlghOmDCISF4Dr7iVXXeHBYQzIe2+
4IHu4ZhOO4KzvMDmFvcpYLry2RjhAPQqpPvVbphpV6rLD0X5Q0pdpEHQI/IAYClab5ZKxr076r9A
6i0cN26bbXMfc06Gxqm0BsmrlH1pEGJySg6ndtHcsEeuyL3DEAksoQ/OQ9bBRJiSt8rSSIBdzSgn
B9gbUSdvRji/6D3YmNF6GCbaxLH4apsbKVFMTAFpz+O2dXg+hry9C2tKYPaR5eg/h0FI1wTBtEAi
G4rhr5xpYKcZ5DnLeghX6WGQqbPqbf1MFNAGXl4D1aIy1wOHXu7WvABZeQjtCs5RYl5aVTz1Rvwq
jPQZsqFinWK2azPMPIMYWKN2cPtV2HlFd5RE0g6yu4wOQXcI0LaR/2yVw2eiux9lPJdrQc5YW/51
zM4L1V0i/YHdiKdRDZL7tm7s8j2304cy7p4ixWDSZx038Zn0DlEB8KycFbpfXgZPAJh0wzfNeCha
lqBJB12OST/FG8YYpItANXHCFmQWCoTs67p20ZL/Myl33jh7Tl1lnhJX/44Q6qPyX7uQ+gsaojjY
pdrSu0b7IIwf0p6pYdwjyM2GGncaeZtMUwfbHhYf/J4DLFtX7rALm+ZbkYfgWOITfRoN5cBsikRf
Ch7rp66SB4M7pw20F8uginasyFwp5v4SQdA5yrqLbTrnHvlxrnXGOnR885iMLht4XIhal29GOYFZ
IcG9H1lvWhn4vpGrEQFDvxZD82PZMej4lllRo+nFPk17hzD1+C3WUrHRjWg6tWPyQTr2tJN2ixKT
jRGJdryRLPax15WWda2tEOAds23SKH5tVgqraiS0MQNmwccxHbrqPQja8zh8080TWnUdhPWoyu4L
ycqJfMUX5eZ0afCX/FIwlujyAD1P/jtg9hJoonY2G9aVWfFpBSXUpAGmZa6sHYy+1ZjeBi04qdzw
ulEz9pDZj0ENoguG97iOK3VfymwjDRDCThv8+GlBk1c6NOkWjyPrBvrFeAtigByciRwisgetLUPa
hy7hxEa9+Dtnw7RVUXycu/rQGgmRSTgn3Xw+tXihz3U47XwjcWG/29m6neHv9nL6cGIHy1cDEIkt
0T074JSdx/BL/T6tLNdaVklEHnCvrMkT50khCX2j/RAJ80hiLRIxwDMUDdFS3NiecoMHNuPuEcJO
7Yme1D1cz7bT/CKU9tCUDusC1qLlOtMOo37O/1N72kn0JpM6Qljm51D2QaTut2l78aeM09Ryf02j
/tOZ3KtIu8fzLda6DJl6akPixbFo4Qel7yhgANlEc7QuF5VIx3VrIe16mnymytAGGPflYq/Llj34
BIomn/iu4KNHO20y18iP8rtGyR3GV3UzsBtM9YfLp3CXW0Z4hlS5HcMxvog5+wCsj+h7qsiLlu39
xNtEGngq4Cwfa0zN+wzk5yaejWPc8Dey7RnNU8kGxTfcS5xhwQlIvWLhjM6cZwbXI5G34OUqwto9
18yRXFj5m4qJbCPFSdizv2tkdSoZVzRf5D6frKHTPEhOCMpGehOwTNrGaj6jyf1unGJkvq7BDsof
ak52DTeHhQ4aHsX4PieEiaX6XxODVDQl4Mv+VoQn7PDODjBI3DFC0NpkO7iY2SaRYIogsBTiH8M2
JaZ7uztnga2hjhiJbnSxxptD+di55IHTq+/q2f10dOfFrFJ931jpS9RWj/loszAu8UckHY2Y6CBd
J0Srx9joLOXcXGIG9lNTXMORle5ky3OpszypxnYTMb9CY52+WpyYbPLrUzslN8oyWkPO8Y1ikT4R
+a74twPinlVvOGcmOgEWpUJu613nCjzEXT/sMybabNyzfe0030lr/0JvIHw1Mr7dPP4SKSL1oo3f
KhvF6ZAxG2Fs/9d3n07vnBzNZcdhkIqTBFsSfp8qPYc4oax2TaAOgQNMt7fK6Q9jIbtTqfIPvSrl
S8L+RSbVW7lQu8Kov5WRz1evoYw0C2vx27NgdtH+4IFFv2VM54CLsmMB6ft7wxiRISDcX6l6qFaV
dvYHtRy1WIJbtA4P8+ysqlRdDD+cyI/VXzTX+MSdiLYvS/NlfhEjHpaPeRZGGxLRtkZgnkQ/PRea
Ee8LZp68Qfk67i/VxCxYOXhpxHwjvDQGtZSehCp3uSg+tQzbGMnk6Idhd7TXwi1JgNcR6bAaQ0EA
4ypLAOzoEaKVQO16333t5aCtpVldiontwdiW93qdHnJt/jXbxl81fbyv+n5atfq0dycGNXJwfis1
/vCfcc0AVJ8v/gB0JWhrSpogxTGuYVmpZiaTMn7UJFb8EdSN0zUvYQsMOaheWs5aZkgBA5obBCaW
eK79bsT+RyfYYS3/o5LJWdfOKZhMhLU4NQa2Sbso5sr2H2mbwKvo2oVFxEdgeOMgz1nHti6V7qUf
maszPTrLjKaEyi+Pq5d8ri5mZ56CrDxq+nSuU5NGmoAkdM7prlnAl6X/3g/RQ93FKFBbrnPUhTPB
SgyGCQqtQf9qDt9Or7aqDw6GNj6g3bzXM8z0JgV0527NaEYgIWDPUnnVlvE8K+beqUtUc7vQQcgE
Zwk2LFexstxz6OO8mcNTrOhARV6p9QtsRRT0Dj9B7378GdsDVsZ14WrBY8sW2hNtcSOU7FdEDFiq
QjzURwJdkN50eGNDpAZI9RyMIOM7ALmjHTBubyHZeGaE7rWajE2iUMRB+ghplpKjaNJhXRnjRW8w
0kRmzQ0pjU8jmLD4aRrYTifZycb+bW0H6XbGfkEL+MPS4fGrLEjGwiirYyzGvVZ9pAy9D2YwkMhZ
/nQBAgmc8wDOc2Qd8K3WvkUVQb7BsSlj1k/Wt1KZtSEMgZ7BzSaiVEoM8GSi033du/rw0riKlofa
gPgPF7+cixada6Br05aB27GT6VNRqhere+hLARnQvtrtxH66oC6TKV+pOgFhjvBI9+EqCvR3MyRe
LFQVn4Vjvk9W27MUSN9suk6IGxzAQ0T8UEiHvIaESQ6XnX0LkClQ4SBsOVXF0h91RqtnGRtVudOV
38KiiOU654fQFHp9zZQ0ZVIDAXLpfvIrEXL3rajvwAJU1Ff686jdmQ3CtmQh0MGAfq6WsTY/x8NO
Nqwsvb9ZzK6Qk3giimscntWVdS4aw4RthEwOJVR+zzLGcu303ODLKsJse0+PC7FOSWFwi5kJmzmY
DKSiu5RTnMnDPB9CfB5BXw2X2IHdJQh/YMWd8aSEzpEBGk1R0MhD2PC85rQU1EjJHngkgmZh//iJ
jpABCXudGrsoq7ijhiyDuP5dNhjjXWHJb2oWIqEveVK6x4Uwt3LTiyzoLrGTsLBYbNj5A12qtanb
7qfokHM309B7LkQSj0ON2sRG3lUyWEbRY6Yefsn8ADSciXudnipb2oScIsCtdUXGOdR9U97QYobP
DjKxVeqaxIjXlX5wkHiEPNpws4ijaszSS/E1wpS2jn2OzFTZdJVRJtcOkZHRuNaaLrw3XBibk9H9
CQiWqzS0DDKr0hd2SO1FIz6B+WtBDR0uo6gI2pct1JscKdoE+E/HTcfdXM88fWKQVwKWD7U/n3ro
VStMs1zx8FkLHbaBOyG/xqu8G3CbT2lxg0xLx5HuygEIdD34AZD7znNtwh8UGaMPYWd9MC8l7IkG
6d5PSTp2kPehbGz7e6ddwcTgE7G7N1buMbbb4tJS2HW+o71Vg8Xh+a0Z7kbwg7smY2NY9Z+qL9YT
ZSRmEqxkKgHCLPh8EgeNnpPngEnGF0ShITrBmKkrMZ2u0ZkoycLKk6Nx07nQdkZTYdXHjO+F2fxg
leDSJosjuqTQJGPNP7D+Rpjhs7OwKBDxPqqG0kRm3YfezfSt7TNUnx15irwomk9V57JfQeFzicRX
b0QFGd9kB0wdzpcm7NnKdle4QhcHlSRDMXFtJfQud2z5QxjQDJA3xQbAwCgxtrE5Pi8nU+Nih/tG
h6ba5ol0ctf+YHSSeggAYV9ZYbli8v5D8FyMHofTj0XdsUjzF6ut6l1RCnRL0r9nHpmw/Rk+ZiZz
WHf0e8kZDRWcDyCAUbAjc5dkmRBRRhOPVzsg8C1x32eVnkc9fHJlB+OAuW+6nBh0kdC3iXkE7u8s
kbKB8cegbsO3WK4yGegEicz7PNAhNZq/FFMEEznud5t/TVaHrm7Wr1YaoTlD8zeIguqK/KhNNP7x
FU4bO6iv0M5fgsj+1rKLIJSSQQsx8z7PtOXwe2pjcODQ+2Mt4SF13TkJX3HcdeZ9zDi22jHyW7uS
+xka1inIuaO1hBummBzlDXmUe9KSe+niWGnKMjw69lESWJD56g3vweA5Ers2YGrF8KdKkzczzZ4A
eLUbt/KblS6ntyxz72mGL/rUbwPBLf9uTzbu3/HC4vVGkuBMrUFiq1kD2lUj4CydcbBiz5TpMaMa
/aU2h0uwqCEbP/kKzPLFqJ/dEUkW3+pLY3RvuZXs/SAnjQ45unJGOKRKz7bNaN5Qh0PuIWZT2PFX
Pgchjuf6UpibrCveSnpLz572qHl3YuC3nkV2BnGXbSPCwW2TRKux3smBGLX527Waw/Ibaa5CMzi/
ikK82TZTWWsybyI+IER7RXUFSCOuVoKMISAVyNRyySxAkIfpLKoX03qpwpdwDp8aWt++o64JF3E5
6ilCWG3IJsVh6ELQSHyy3V3oz781uRt2I/YTmXxj/EPtkrHAaZaRNpUrFnctPJvzfFcsS7M6uU5Y
bpWNliBYSlMUPWPvvkuJMFepam/lrcvoY+XDHdrgpVgGLtxNsoBJrZIDrlqW+e0ltGNoXtzZtoXC
mAHO1jdDxoiM2ZqYYsL0gfnUVrwJZ0pEh5d/UXr0YuJncxsFmOIs2ASzNp9SHWNH7N4bxGgZVZCt
Dewqc2pzufrOPbWm7WUSnF1tv9rooBkfgrpk2Tv0UbevpuajK6sv2ZtIvLgCk0aqU8NGyrHhAMou
GVHQ8ydr0/CuVycq4HGxS3Crp/ZRDcy5oThd1eyCgM+YIXLpjN0wriOQpQg4cNPD7y316JjVdb5v
amKxQDn2dWzu8ihtD8CMPKfwlAzqF/MwS+WTNJDvMDC9m5raBUlzBssQbCtff7f08MVeXmB7wrXT
GaGxxiNR5xbzInkXg3cltw2jgj/I38FnaaruiokOz+BLjiMucqGbD3bvsOfnZExcdyfi5mdI01es
JfZKszla2eE1q7ZGTTwdeyd/wZuKbMyp9kLxDrdlRpizvY9QRPmGqtZdnV+Z3a4GIJVA16ZVObDX
ZK79Rq1In1pnTx1fKPURO2SM/AzM2YSHpXsfy/xAMOObb4y2p3X6vuQSX/VWem4j/TYhRusYM4qq
uYs75xWYFi1yA8kx075H4GMwebjB8FT41sBz0DOIKFP95rNp0EKgeFDgzxZMnFRXF7PKX6NcPVPs
kcdGVxin2V4wRl081KNkG+Fa7GB69BTMzQHHFF+laCw0y8lTa3V47TLMOTSv+HaiYa2nLjlwrN7h
OLxZIW+j3TNU4eOhquWNxG6ctVEMC3n8Kdj/MS+tYvQqyFh6iV66QCDQtNxlTo65rs0K9JnWptdV
s64DDSdJUya7IcQjAMXonPfOI1eUwIXX4KDkK9FZl5N8m7/MHdJD8szQkCNVNpkJ06TSyRfWgfUf
9mhD3jq72ViJhba48lehFXxRuqNNogAChclEgD+U3+k/rV2SVzpON7y9tzqO8XsDvipYESiocmxe
86YGIFe11+UbmpAY7uV0s8cJVl0+EwoCEZiiO0Rk/toWOr9nND9xOujrJDK0fR38legZkLwHECid
du8U04VEl3NlZl4PGJ9BNkj85Qyu8mmgeUVkVCCTmJBDL+qWa26ZGrJProkZYggPajjPv00x/Uaz
rO6qBLgO+odzr9HoaqaXWyDJdCIZC1raYN3v6qJ8HhFieUTP63T0ATFt41VCTxDYGYfavMIvDdaT
BWa5kOn92Ay3viexp553iuzViJxnZQTOniPmgcwi1pOBe9UGmlHSokF3EoNKXiQRW3fk0X6oXsl1
BHMObaVGbE6UPyTZVkkQ1r7OAEf5VbKhKv7QCnGxSJ/EsDBjxx+cZ3y1Akte/uvr+YclTenFY/4T
Az4w8+7gKDu86nb/WZtBvw4CVjYLhWwIezzwdrceYHDtcnz3XtPYh1ArETo0BgtM3ieTk60oHtGW
SQr/4aNuKfXTUF2oleOtRvMaayaiDu6kQFtE0ZhaiBaqyHHASWXcz0JddIMxcDbZ+zCkV4ebvsIX
cYqM4AMs/7QykkW5vmQI4qlis4y9lmeO8atNk3f20dFW6aMhn0WF5t4IunXF/IAtNId13j8EBcvq
diyabdcoxXCd+WHnFoBC9E+9BK85aTzoFrbo0YQkDUgWUIF5NP2/1GdshHppRJIS7//5QFNKCFLT
LhTjH/7AgAUdbmPO300qzH05Tp++z+EpOA0TXV5b7NQKh4PJGbMsHILBpZngJqn96QoBYDyyEN4X
vfFMWY37PZupRzTL8rqHZiaIgcHLozLdd4eAPw4J5untKTWIFmvlr/DxHkOvvxTWjE2ca3Ss5Slr
WOol6bXSGDGRKzmvZd9cK2mfEqLOyOi6twvrDa4tIi23fSq6EWVMmLzXMstIgjxofn/HAbEciaa+
nXrWmwBrpopruSzJx9JmixGdfQ4mnjfLd1jtDv0HfJR6M8bOKzJVfWOm2l2b3IAiYNc2UPxglZTM
9tE6zRua9H5d0htsGsamLoWmY9CxT375Pugj4oOwZk5b7XBVE3Ixx6ZXIZPnIfnu8qzYcXoi/7BP
OJeoWYRiymVwOVvJOW8psZre2RArf5UNVZ4VFe3a94lci1GiBlFwDnAcTql/wyN/xx4Ty0pGM1FF
L2IOnnrL5UJGVGAL5xtT36W3suvyL01FtUDu0ctyb3Rb2TiGx4TUZuzEFjaY75gRkQpWS1YOaX81
opgnsPRjr8jLvdMURyLvXkQWHsqJZJjGvKZw0DelLW/I3pAnpJdKAEt0cM0B3etudVA1q7SBTDpL
9Jgtc3pGHx4pZglCuAZSQ4o2xk73PObsP9q7ia2Sw74YVmYz4iSKf/QA++oAxoOZ5iQ3pWE9h3WP
AEqFLwgPNzPyYaYKLPEihIe9hlqZQTvfMfydrmTMSJ7Apq6Qtyz1FYKZoYKWiCHig9HNP7kNbHgt
ZPeR0blro9NesZm+DE1xgnP6l6IjR6SV/Lh5fnBRj9CA5B3NC9Db2rwVQ3T2M5+4jEFneybuEEd7
kebcky0xrFgwd89lz4pJuaO7gvLyMfYvc9QTXD3FBxKyH/AZp1tzjhGiF+6Fi+G8vCzOsOBQJV1z
Sp4M0IDfHMbGBj4zYk37ruLX7irWrsVML8G8Yikdgsd+VnsRsghwF0jEshmUbr03hHFogZDnxW8a
RN2WVYOIAmKMx2GVZhGmJujerBsOUwpi2aofXXust0XifujIm72lEjQMYjISNgTUyb5XJjNEu6iA
5qyfYN4OTHjS5zobdplyh3WJ0Fjzk5QVf4GNm7J/bdrQaaJjnos3lFqfWdKE6+W+wfhWCxSnI3kl
lao9lci70qVqQvqJzgjpdlXjzotHkHwxnkrgCv21KcALBrq/X34pbRhTqtd8K+pObgqONnR4d6Xg
M1xE3OTJjB8aisYKbDMFHYLjtpivqo3OvBT5VDFOJ9fE0EtsrKxfAgd0Q/ehZdkBT8aewcqdPrJl
VRhe8ahjASmmYT066S62iruhSkGBR1BYRRf/tNN8YgxhkpoywVUYbkWh8/fDgtKGKbFbuJUaHq4Q
gAiGMuoVDUa/h5ByI+feW+YwKtI/W20ZcTvFR6IxzyKFd9sP+tWYSxPZMolGNE87kYuXQaUvg88C
tloWeocY8ChDp2+3KIeDtEJcRTHxA7JiNc0fJc8mBkladDBDO0SKb51yv38AEM6QZUYmEloPONZY
PTuIiulAzrnpw5ksvgrh/HKZPVJ77mUbMkcGKjkL42MK2B30NlCYyUUPtRU92RldaZAp09ZLqOdY
HZETr+uY3GofUnoPBrieaHD9G7I05JVEUHmsb1EhfzgzdjIdz+3a0aMLiUI9mwAfkn17woP/MUlq
RM++aHG1KWJ755cVAeX1wHixT4kandmpT+Mxto0rNhmM9q74xH1ONmx50mJ0mTKu+23LdpCeBhas
b8VPEUM08iutaZcrHixwt/d5/9Gxq4blyKpWlwSnA5bBlGta7rrXne+4zv31/wcU5m3UTs//F0Ch
/D8CCu9+8+nzv1AJlx//P6mEhviXg4fAdoRuWY4LZOI//heUUKl/uUKA5nRM3VG6bv8nlND8l07S
qdT5V67O/lQa/xtKqBn/sqVh2zr/XEiphGH+x/8LlfC/Igkty1Xotw2HP4BjQAmFfvjvSEKdEEMS
i7kCtYrNNLyIpzpJvv6N1vjfkA+l5G/yb+BDWxkmOZuW7UpsPYo7m8/g33+XYMxGSdwATZMle8Ix
nTgB2oCm9c0msk14IWFeW7RzxqdW+vW0yjoCbbz/wdp5LTmOJOn6VY7tPcYgAiKOnd2LZDLJ1GBW
Vpa4gZVqaK3x9OdD9e5OEoSRW2N7MTPW093ljEAID/dfDKaKLFUgBQ35rLGnjxWNtOKqDtvCQ8qn
8NGt43pBuAJIelz6aoKZZ4ptL3WecaRapmDUEt4ItE1NUkWSKAiQskRcHIVDH6HywUjG567naXnb
8ofRRIrhz3d/IdxaGw9S8SKl23Rt7ZAhUGlC7ojsnjfFmFvWZ7T3R+2RqR0NwEcy/EQBbFbPqwH3
3eVwAZwcLVQfIQ/K2/leDvaz0Nj/IX48VHI6aac0zooGC+Tmd5UjnTysWsGBeb9G6AuQGYyu7u69
OC5Qto058KlhO8B0/B5Xyq5S3C7FkwOIFq5a1leY0l33uQNE0JbwTpSspoHcWVYZbyJK9hDhsDkX
iY7COXyS7yo+0ZV+jWZrwYsqiRow2kkRjbbb+xbq3S1IH0x7pMiAiRb0zDYG4A3zPgjMUm5Dz4ct
TyMDHaghpcLsakU29fg41ELiMdDBXLwrc6M2P6VcsGSvhkwRV2qR/S9hHfnl1GiQ+M1qJCPXKq4E
NRyBeXUyF6iDDczOHS19iXJZEvlkzPmkohcU6Za94zFk+z9x9ggPZQAvHDlWQvHyz7gKMFQQ2U8B
keYa4RacINoEXOp1jZTjsyZHSjuxNWTbyqu0dkZZA35B4r1t6+yp7WSWtzdYFgSljsRONWANostg
9Hc8eqzoMGgQor2HrOrN8TNtis6fqZPjVylNoDwCVHN/6EoeYBsRZR0ufJ7GqxuNXCfbR4mTQBG3
RmEmh9Az8+SDqdgmBaPUQwEBVfWaMqQBOpR0ogTljgmmD6i53wMw7CJ5rypKHT/znEE3MeylB/0I
iwgYV2OPcaywQEQ/lmZh2I964yDshCmnkDfYZEK5GcaopRTUjaqzRdII4D2YupKON6xyjcITtODn
XFeptVhdkeNH0hkdkMMq6/VtM5T0tUKnbOEH+PAWM8Dq2HbNbidodQvDBAYEqNmo95bI2u7GUT0I
rdVoAFirIuyR3DYxaSgUjc021PWxrQAXp/HIP8MW26tmbYU/aXiC4zdCBOiuR10zMXxvR/6cXGpO
ThquIJT3IgdDOLvJIC1AK7gyix/gLThQOC+L6bHDFsx7CPUw1q5CFGxoMod5Hj7qldb0r3i6986t
NXRauI81alAbbaJReOWHcvzLQqqpfNJ1lfOFGj6eyqK1IMNRyybfCkMLfFLrK0FFXtnycjgYSWfZ
97yq6vRH1zT8IqgxueF/8+U44oIyUrj6AoW3s3dpZlbklLwzAH7nGqJNb7ApdNquEOXSqQXCkAL5
K+gY4RjowKwpKBlc1dJHQ1qQKIO4qmKtugbkAzWkkqiVAgChQnY3oW7mvXTozZYwCpEInJRfUaab
8EYmj9Phy/mD3Do6xh1yX8vSbV1zgOyomra8LPw6VpC1JSNxZgnnyANa3qvjrzH3bMAbKOCfD6dx
y727Nv6OB8xb6PCZLc0UC71cX1URnxmIhw74d/QGnnow1l5ClxI4XkW11Pc4HyCoIS4EN019s2T7
wM67U4Pw9fxvsdd+iiEohKumRF2Y+/39DTbig4q0AtaYgbRr/1pV+q86z8Tgahwn48m29ZZ2ClpH
fydcP4b/uy4arKtrcU1UiXUuZ02a8+96JxlsYv/bFDblBrW2Hm36G1OF4KJBCypEDJcNukEf5arX
AH8Mz1Plls5f1Oiv0SMkL66uGtT69TaFZZBFW7xp6KJGh/Mzc/KRHG1+hTuk86qmcm0c/8JK1eqm
Za1eNWWBrV6g/0R7SV5YCmtBhOUIS5c662A5/X6EyI7pAP6VvdiOVLlQ59qdH8ec6fxTnJnFxjhM
oVpkKJiMOvZiprUEYbMJdwTKa9AAvIiKZR/a9r7XTWN7PtTKaBiGJmw2kcRQchEq9iguGT2MkRZf
7j2VdLAfgFfOB1kZD0HQW9RVyxYn30UmvHABTc+iBI2/M4dCe1WsUL3zazX+V0JZGkmuKvDI1hf7
lNpo3ZYB46lMejsNAjTfY7W+sATWxmOolhDmPG26Ov/9dzvBt3ta9FhsXwk4j2/pFHGcegbm7BJJ
oz9fb7pmGIZlqzo0F2N50pVOq1rIeSCWGAYGiBpaur1NH+38J5q/8/GS00nz540jIZuwEo6HlInY
zmmHz7Dh4TktgEmothRX1VC8xH4HsAhT3ds/Dyl0HaMJ7mWLN8RxSE9pdB+9G0IiK2nY2m2bodit
I0YBhg6qt3Lh3Dz9amDqDeZwLmxLDrLjeEajNPBnJZWIgvev0X7Rzeotq7MLN9NaGNMyWIM6zxjN
WswkKo1RY5ks9pg8K0IITXM6hOJGkNcp97J2YRZPLkJCCBMLZwOteckj6nhUUs0oLtlwws3Sho7d
iozUThqIa6Sh7B4xgXA+nP9u2jyC5VqxyMAYnhCsgsXybwrSIBULerw+hXLTBQm19lyY+IoVZo9w
b+tNnnltQlSibSV6ikIVgjf7OPEd+SrLgSQfeZbR25DHdY/nf9za7FsOHXa+gNS5I4+nI9eguOoB
iwp7HKN6MCNynI1RcXdhpIpVwvX5cMevSU5qqZkayQiHDUCDk8sAMJ+pQT9gKrQeRkuOYSCN+k/m
MN1bcXfQWu0NKNvD+aAnZ/b8yW0Ws3TYqifXA7Y1pVYi83dVTggraaNlv/QoJLz8jvK/7QCx+5U/
fUt/1f9v/oN/5MVYhX7Q/MfxX9Z//zWJxvW35tvRX2x/Fz0O7a9qfPlVtwn/6t8pyfxP/k//5v/5
9T8rnejvJnr+8//z35sH8O//dvetWHhB6Pzzf5dOyCv+IR3BdfxfJRMKHv/gqKScYrH32Hx8pf/0
cRDmP0zONNIkU+fJ//tfQnRj9nHQxT9UYf72XIA7z7+t/0nF5Pdt9s+daNucZlx1nDGWKXhuqovb
LoE2DsisAL2J2Rk2yntD++GnANRMyHK4upnmg1neF+IL/x1Gr00DhPq+a77m6T3l/asheNMBUTsZ
alfxzbu5c//+Ee89Jo7Ppd8/jR1oUmxyKA7ZyxyGvleNYR1aeGPzlRIrmz27EdM+bdT0wh483vL/
FYmCju1YbMZlQuZkKdUIn0gBX2VjAF6jsbMPYTFuzg9JP74kf0fiAtFRFCVB44BfHO3VKH2lLka6
/Y3eIsdCr/QaqSBlbyZ5OAHapoF0Vcg+e9CDoHqUSOC7M+t8x3tP36oDDIeijZt7o8GgPZ3FglPw
x3+h56paN36Ph3Hp5/1ukIh294AGSaohu+RtD4KxRFAH08kYh1z0/PHrA4mxPz++48NsHh4qX6QA
BteIyaparCaGVJpDpyuvg075g5UyBvQ7s8e6ppb82NTGhXiLJeKwawSlxtnu5HcyvTire3ABmEP2
2qEbxGOl067ILN+1oFzygrvwNFj5dKa02JTk7SCVlo8XoJYV5FPVeAUhtXcG5z7rkpcC3gZS8ZYo
LiSIBgfFuyvy90oxpa0yk0ykjrzA8TVUAuEqelwkX6Wohi2ye+F9lmN4ECedvDMbdLkLsCu4fqaA
JQDo2JvJ6qpH7NBnlAeYjYexz9S7vOyUT2ApFSD8XvGdXQYJRdLC1aeAfn3tUKuqZHOfa73Y6SUy
+4I+MMwabUCPHKGbeBjIHEPu5ZcyS+RrPHjWbY2ZBhjf1rg7v34WG3H+ng5kKzICVXe4oRbbo7BB
0wWKPrloOHwQlnKr6dVXO8jvz4c5vv7s32FQZedFoZI1qs4i4+n7crRKrfIPeD6mNxoN/K0RiX57
Poo2r/Z3Z+vvMFKlPSWkjuvCXEZ/n+QPQ1+WXm77B1UE2i4vm5+1k47bNKDZSNZY3SDTivJH5/2I
W7XdT+FM21ZMFAMu/JDjd/ff4+XGd6iMzy81bd62714bctK8MBj04ABS1B+uCoRXZo0e8lgptymE
GXNWk44Du3iiYts/SLxgLmQc2mI9/z0Z737DYjJ8aXpIDAvPBYARfkw6tcSowPqpdTSe8NxIQJRG
yQO+YFCv2qluXLRS0oc+Svq7ahycC1OycnBwqfz3jCwfeX4iqFNXYXHoRIE4yoMafE8UfQtQ40Kg
9XEb1FmoNamCyvrx3GNjP7QiNKIXZBmKq6bWHq3sLpBpsmNnKlduZtcgHOkBfLKiwbzybW3WyKQd
eH4NzNN7shYp+bCtUEbRl9Wn0RsRSkkj6aZ1sKMrCduPVrYyoDRoFm/BALdeabwnevcXdsHaXmM7
S1o8ZLhyeYuHVtR6+tA5LlQtdGmM/LHTLu3nxbXz99oSMNotCmsOD6fjOS4GM+yDclQPxgD8B+tW
B10PM0Lq2UMMwo7nzOH8dK6P6p8R59X+bkdNow57QfrSrYr6kxxSQB+g3c7HWDsMeR7996jmv/8u
BtIiaUSdIHPrMd104/MQPSZ2dSHI6kYwqUAgP4O2mrNYng4FbKWuVfXg2f5da4KcVREiq2P1exhM
F2KtDGg+cjWDhx+FomWu2bStLPumxuY1QF3dghk4ZUD6EGI8P3Ena12oHLk2V6c9LztnsRxCoJjo
ioytW4kefncyWvdo+wGyjp2PPRgTlBb0A8vFv0YPIL6QS56e+kQHpUedhRek5Iccf7beUDRwKzgA
IyKKx3uf3juRCQ5Xwz+kuZ0UedBk8U3m2Ws3yoOR8tg+P/yT3WDyYLBtUyV1Jlc5GX6Qdg10gOyA
h5dbhtOXTEmvQ9TY6A6YKrrU4yt1evvSuHXGdXTCEJbrxVIlFwxvlsVKSkiPIsiwhMUhGgVhLMab
2o17VE0sKH1eu/dT80mzwkdoFLskz79B37nwI05W2PwbyM0oQM1rbFlXGKu8TcKozA9tVkzQlyYU
HfR4j33r9vwcrwSicDs3tCX/Oek0F7WPUHveKgdo7bOAc+ddZToyv6JSLl1VK6FYRcTirUfBcFm9
g4zbNgZ2Ce5kiZ2pWPdZ4h1q2/qzkiRJgknLXDBtZJyqjqff8brNC2qvmdGgQ5oM2aZXQ33f0OZG
VBF35fOzd3J6zqHAD6j8L0gTdREqqe1c5FKmbibzz6FGrwoDkPMhFtk6oyHR4aUlMUG0oE8tQli0
zrsiKnRXIn9YWgkd2eIePYlb2lPwtMfd+XDaSYo1x6OzIeFmcANZ81d8d1hTUErtWOlSF+EorAbt
mwq2N3zzrVNpz0ULP6SdCfslrL7euTCdpyvkOPZ8xr+LXaKSp43gMtweHt610QbljcU77No3eutC
KG0l1ty+4lSRwmJFLM7WbkKcWDEz1cVkvIZzqA83tS/kD0/zy099QZ3+qjEC87pvJmWHoo99jcOg
/wQdPkBHYbLuIpiwDxQi1NfWb8Tr+c+w9usopaiOanEWWcuyeunHQ4QOQ3woeOLuEG4f0GnSnZse
OuKFo2ZlgVGeUVVKJ3N1fZlByggN3dH3PbcKVaxlPBBrmu1ZOWTXqsFwsqw1WLy1+H5+hKdbhz0j
bA45isOkVIvbJbU9sLs2vTGkjr17K7DiTag25qfzUU6yAtM0Vd7xVIURzXDkPPj3KypGVr2lP4YZ
Dy7ys7UWaMRN7I23NEXKC/fVykyawrbkXHp2QPAshqT0pjoGuW24tZn9EJn4WY/sVWvyKFf0GEZg
TNJeSN9OMgTG9y6kMe/md+OTsW2PIgvzA4xzlO3U4VGLyl+1nuzAlH6q0GhwMArs7OBCbXktLjRN
E0/XuVmyXDTgl2B6x4PhVlb5pCH3AVFneIzyvtyEFgLdWacgsBckIHSmC+t1NTTWsAZ71rEo9B8P
GVxd7aB0Fh+AsPwExvWZTHo7OcEuN4ZrDJ0+G13xxfTH8cLXXdmSSI1xMnImCsmCOo6LfahHq1Pk
BwvMOXKx1w4u0lk0vJ1fsafvLFBZNC9RbKKdYNrL8oxX4bboyFx1p66890djF6k/ZtrI4DXPZf1h
bBEoGl6aDJtEv7gSeDGd/wErW2am5dHg52focJWOx6mqFWz7qIgPaA0EV2mtP9Zq9AJn4KZO/7hM
wljJMh30LWkdUnI7jmX2kJagv+qHmDMal5bhoSwdBRZ28fP8oE5TSQLpFES5RGmxOYtBUYGpBBY7
+iFQg60QQJdQ4vmKGAqU66RFjBmfKLOdPp+Pqq/NpdDna9SagRkn2yQGkWFaQ31Q75D/eYP+6l2T
Y8FKD4YvRRl+QagKL60KtV2nMW+mwP6eTpJHkue5tsQGIArsryi8/SUm/AR6fea6GtY2xujMSCEY
tVF+kyfdS1maT0E4PNkjjkDnx7A6BFYk9R/WIl3440/Us88xzMjjQ6DhlWtMb1kywIMpsPtRvp8P
dbqz55zbsHhR2QYX8yLV8RFijJFGDV6GyR3wmzPDLxnCG8GnVj7X+aOPO9T5gKcHtgX+0yB/w9Le
JI87HhspcdfCYzYOeTzed9j9ILQA3bGWNeY3QT1uuyx/Oh/y9BRhJVDspWpO5mE7i+nE2gzqcqtY
LjIMP4YUhnk9Ia/ly9vzcbTT70YPTpgsPg4T8K2LQI6DCPTU6/UB7RflRZlRfr31Nhj9VlXS7Vio
2zoPqg+Nmm+ULn4oJ0jwpq/ik5NsbQ+4vV51D62MLpTPVr4xRxsLSYftpJnL5LwKEjgiSqq4scwx
YIAgMHcjIxRX8jS/jUXS3eAraX5iN017VEqn3YV5Oc1vuTooEHBzzH3R5bwkmewB7/IKaTFO0vKM
Syv5kVm02YE/bpNpZkU3uO6BNuGZ/6f12t/dcIOUzgbeC/rueMGZad6GRi0dNyu94QbsZLypZVXd
nB/jyqendPTPKHPq9S4pGOrRTFqgLAdZ58+BrDZDnO9nCThrkBcu47VQCFQJMmmVothyy1bdEGSN
NoYHA3GaFC2WKJiefMt6sKJLLZmVi5EyhK2Cs1bpW6jLCzixY7/utDY+1CNSK3S//lLVkZKY4t+N
dr3D2+dWE4izYfh1A9Z/7w/hx6i51PlaGbGgzQ0WSVJlOrkeOxRuk6H1/MMQdQfV6J6M1PyJsCkA
6Gh//jsukHbzS5bWAU9lugm406vLhFKzcscpeYu4o53tRZRuex9RMuc1Re0fbmai0DXrnpL224RO
lgkiEtRDUFwq/69sWertgr1Cmk79c3FKolIUmw7OZW5T1Tp0PiV+FFPPeRyGgVvnmnWtFqK56z3F
Qc5uvFRsO726wanMDWdaqNwOy7ordRDdnyJtclG2CK8jdDUnbbwF2P5LdvpdXXU/lL7bnJ/5tZhS
m5vWzDpN6sWQi6i3bbqzrRsgunTlqNpLXusb27CvSyGe7TJ5ARV+qbK9GhQxW6rrNOYY7vG2xcWM
JjZXhwsB3YfOg2arPsnpdgrRGLC0ytrptSF5lvnB9vxwVy4l3hG0poFQOIIWz3FkXck9WTkVCGjV
G69j7NqvW0PxdlmPHcf5UCvbZ05qDY7/eXaXXYS4dZK24CnrFmbwrTXhCOBD9AkceL+depjp56Ot
DMzhbKKAxn/Nz9vjgRlpjcSu0UgX6RJr55TIaigqCs9OXua350OtHU+UZ8ScuNN/pxx0HKuSSo3a
l2G4WNLVG92sdx3CAzLMsScwX/vS/6FO9feqHNzE5Bfo/Yc6yowLA56/1HHt0nKoFjigLXRpiOWr
mmsnbtPSnFwJcNLZtDVi4PbYBQ9ZnZtPBiW462RWvbsw9jlPPw5L/g7qgqeRwZtw+WaxpkltB2fo
2CZp/UGx4NwClu9v29g2nqE5iO2EGdZrm3Y19iH0Mro4R+xhbPpL1/vqBHDBA62EqGPIxSZKY9HW
fhC2rtmNTyneEzJRNkKDgOD7QPeC5BqJ15tciKs2Dx/w6HiAaQEnodqZXfcUj0jYhbK9jrzo0/k5
mi/d4yniy1DKBojlSBhC8w9/dymjdarEvWJqbmkU474NVSwyQedf+P6nRXvSWIClpg0qnobw8rAW
Whjj1NRMiNaV466O2wDthMB5RDoA3Enp15sxEc2rVOFuCuy/EMCFfxta6SWM9MppxiNS0vBn2Jzc
i+0Q2qOj2urYHpAHum2T8i8YizP93MGnpA7RRm93vjm+/PEkEwoo8vx4Pi3dR9geOGrsQ7XXE+M+
MAPjUasc/cKzYW2SuZC5EWnMcLgsr6TS4YWg2krjxiDP8qC+VayPFbWXqP3WqDcYh9+hG4Xgn7rp
HPXCF145QEkF6MvYpCCUaOcj79060tQyT8opUV0d9WEzrF4KBydua9h1bfPr/GyuhuL5CuuNPOfk
RLOhbmYo8ws3ncxnI6rx6WgQK4c2FUX5v7Be5NzxAM1HLCD9x+OapUUMX6miF8bXuG2LhG7t5+rn
yaw5wqze/mAAb9olgp7vhSldy7NYpQZtXRA/PJsWZQiF74xebCdcXDy7p7Idw+/6LPfvkK9DsK/E
pvOz8HFqNdOtgTduECaddk0aJlslJPfCQX54jjyvupBdrxxmcsbwc7QyM9oy/8OtwvZE3RuukD4G
0EjzjJZVXEFE/Bb2vJ70yb/wQFmNaJHosW9J+pYXph30U+NM4+RaoX7XJOKxQHndz7VPVey9BCPK
43++xCT7iL1KQwjNq+Ov3tNqhzqR6244qyGk/m0xxd/VrtgFg/fxfKjVocn5OCJ5BxC/WGBzPzdG
T751ZQhDhiti5l7J7oeWiOnGSJs31YgN93zM+ecfH/rU/0FaUX0WDM5Y3EawjyWiMn10aD0Mo9Xq
2VF0V03lzfkw8x+zCEOKTKbqAPalv7a4W2Tb2G1m1dUBPSNoUbON4VViQNpuqKN8iLK3TruwTk5P
d/so4vz3351CUdT2QaoTEX0EfG9hp8cYx1UhFjdubWB8V1442Vdm8ijgYib7ogbdnSTWi1HWL0Er
xQfNr3AC8JriwtBOL2qbXJhyF1AC3h3LBhiIqrxRtLg4iMoU28rulG1vBuqFrW2dLkcqTvQo5/oM
DK7lmZMVGJ33jl8eWhHH90NtfQmGKUXRoW3uq8AK91oBbnLMcJSNRivJ0Un0x33S6+PHWe5ydpWy
bxQk7O8bbahu0QuaNko2IGlKeolbV5u/9Gzwb1bet59LTY0QHQy7l1SbXd1EiuxSUAC1c/CXQMhR
xacU9cW4URES9hPjpgzRvCqVwp8dt4N9DwEX6xfDubGyHFWQFk+gpi9/GnXRXuMGEL/JJMx+Bfhe
3XWl6j2rXRfuYku1P4ZIc21UJNq2eWraKNzYzqMzDjjrhTDyKl3jQMtK8YR/tXmbB5r+2enjcJ8Y
iooUStIUh1KZcHSMfHEXoASCdYWBUFFbIA+jYp2l92F7PbX2pdbK6e1HvZMqAhVjHitwFY+X+ITV
XZvENXaBHc+xqgXPWhqRm/TFt2QsLmTQS5QkT33ggrT8wVBTB4d5chwNLY6ih7uQH4Ixb7aWXpeb
ZvTC68x3fsmkReqxS7GRTIdqj7u5tjMR5nrWGxzKncAS9xZqmds2p4w4tWXsWiMWx4Pd6N9KyLnz
J8RFoAjt5yy0ndtkFOJ+cOrgydSwHMenDH/kFtHGym/am7FS4tdAOOhxoeC7czCv3Zl9al8ohJ5O
L08G6BqWzrFFVWExvWnrl0ij+TXTi4p4ZLxU2Y3SRjtTjj/On46nG5o7FKjY/CwjM1wW4YHrRZNW
UCW3otLbaZPd37R5V184g43TMGRkMwVkpnfNvLXjL2jaXWUh1pYdgD7oKNGOPka2NmIyUUSVSpo1
ppJV5yCFiFVWTFa8C9Bc2dAtG3beJPvHATL5E0/j7KMxSDxVlaHqP+Z4Qs7+yG34oDu64uKN+qlX
m2jrpYhXRpFnvrYIqn1PwSVuZazl+75E+ALiLAxQZK3hlTfTdxIp6PW2WuwNR8k/KUnfXwLrnA6f
vFud6wekDzqkyOPhh2YdhChYTYdGU7/4vDh8p7lwZq6EmMFIM/lr5rwuH7caooGpM2og8CACAIqJ
b3x7/Hp+sfzOcI7vUo5k43cJhmzwpMrYVmE8jqkdvQTDfZzGV2YDv98aUYFNUCl7QfwOw8nrRC8A
J0d7ztS7ybtUCTrdGzbbAlCnPqdG8CqO5xLqW9JbRmi+iBw0Zd/sg+lrEfQ35ACfzg/3NHMgx0Mv
XqVFwF5cRgplPtp5XKkHZfZPMJVmm+vNN07ht1y2O+FXD2Pk3KapSC8kfiffkioFgCPLNjXVwddk
sVuSwvKjMpiKQ1K2Ju+nCYkLs5q254d3kjUQhTvGoWELDZJ2yPFEmonoxJC2KYm9t/Xx62mC6BmN
4wsPwrXBWLDfWf3AASEiH4cZh/k1bkbBwYty9SasUF3r4lheSiZ1/pijpTmPhtYsXSOIgifdAx+H
qMAxusxFUAEbSxTW0RKKevkKKrRrgocaxfhOu4Xc92jYb+boPKbALBP6dejoo/H+hkUg3ZVPmp/j
uxVAqbhRaeSBGracyNWnT2W75/9L9D1vmhk34CAG2CkH/gHFeKZxcxXr0cYZChT602/Cfsutjzj5
bSUioy19pLn8nAXZnj8p1vdWbKA6/cJfpFhmJxcO9bUvayPTMj/aMAtanrZtk5I7dSq68WNpo6Nb
dteOHXu7oGyLC4to7etSUaGeJufi3hKU23mNitIDcrN6Hfu3KpzafaLHl2poC045xX6+LnDD3/SP
uQG6zABq7nAP3fOXPKrJNyYMJvTIAOypp/710L55mrhpqng354IB1pi3CPl316GPrUIGcuwZZzf/
cz0o4YNiFZgyTZO4n3xE2bBLE1uUQZoL83JySs0/mKbpnCUD712WmqIM1qoROrYbdHpz1WTqizdZ
+6AEsqxU3F/nt/JpQ3MOx+ONxh1haWoebzJ8L1HaQkrCTbK5f59rrbJXtMB56frgL9GIAOcoOTxW
VpXcmbBAng20xD8ATRHXntpDE+IGvrOMJkU0PsABLa/j9PP537i2UmbmKehDkOmwoo5/YmR5qJrV
g3pIguwJoaDXGirv+RBrk850zzkT7QbeD8chZO0jHxdHjkvrchfKcucYuZuEpO0R++B8rJXhWDPa
HQwlTYGT8gO26iJJELR387Tq90LHqaHNhXXhvbWyky3c1GBbkf8CdVvcBFOXR7mSZ45rx2a8ESXM
sM5HjcbWpuFCqNUBGbbBg0udG7CLUIleyslOCKWVym0FsKCrjD8/l/j8XDk8xGdw4WKV5mUgw1QM
wrVrINuVav7ypnSfhcOFdbA2azOqBJTOrD+xXAdg9ZLJTwAp17h53ytj2N0nrWwfMz/vrs8vg5VQ
MGwlawAs3SnjQvR06iNNMej/Db/8Kkd1OVRvHP0SRuckF+GmZltTv+aitgAgHS/txrYKNZaVcFHC
2RWejznYTPdL0+ZmJBXeBEUCk1O5jXX7X5hMW+NOnfG1nPOLfetndpMlZe65I7bi2KKXn5vSce5b
26kuRDqF18LTQqtFo6CqqrMC2fEgI1XkKCpFtuvb2OZdKwMy+Qqf8FCLiLt6cvyvQz5MV5Vhxx8L
/u6+UYpLjeU5yCKRgKk786d4ivCyXfyILsnaycsiy8UB/gFNX5pweKJUNLCVqrsXXXr44xVkgfjA
o0gFJH3SX2ybYrJsr3JcYYY575ryLdC05zZ3fp6PszYuEEozF5mHO85Fx5NbTnJQ8rwoDrT7QD/G
jvnDR76+z5B8Zn+Y4hInaOU0JkuHvMzQePct76TR1FPF8aR0JYpZKCGH+AZXkf0JH55h25XmpRTw
pOzG6nFIJhkhGS0MqOMBaoGlZL4dZQdd/6K3xTM7ocwwU8vx26pbTCVic3t+SldHSEuRuwZpBbKt
44ipMpGWp54FTDcvX4Y0B1Y/hNVhqCmOmSliiOfjrRw2pBTU4ik98MRbZuydYlvdpMUpUk45GI8y
RnQ8ug2M6sP5OKtLBRYXICTBdb1MXgIjQIss1vuD0JoXGXWYzVvGXT92D2rhP04mgrJ/HnCmzjE6
qgOUlo4nkl54UVcKvLVWFA9h6z21Di6QEpGKjcAq9qq2mwtQq7VPR48JQQaADCqAqeOIQesAWJeB
43pipCGlfaqTtka2V8Xio72wTFbPNQ5O1EvYCBzhi3WiUDOVSigct81dcs37zvpe2DaW4Hep9pb2
r83sO5eOz+cndXWIgMjn8hwPgWWt1s6VBNqw1rlTPt1SPsFOC8/RAU1p7AvPh1pZmFQDudFRuSBX
X84mUrFodXt94yY1mh3ZhCS82boKvmgXrtuVMdE3pYE/17upPi5mkh5brSVezjWIt4O/qfBgp9tT
ZrfDbFIP8ym/9O1WThWabqBjZ7WQWfvoeKEkdpP3ntMLF9Rc+FjavnmQEV5YhV7X8Gds/0FMWCu0
ZuE/FNOYbeC2mlfYoeT3Q1xgXZdtJtHhl4te727ibv+q4o11nUKZusTyW9m25CL00SGTAwtawke0
KYm7AFiU2zrmjcTLqUjwCYfafRUMxg6FVnFh264tbKAUM6mIK5sEaPE57GEYENSmHlTjVPjR7xoD
G6rAKF84h3FKhdAETV2tcatDsZZHiE4z8K2oKu9C7rq2/mDfUhZCNOoUP5AmIaLpPlmY5tjfzFj7
lsfhN6MIf51f5murjxQIlQrajuDbFklYbPY9Nid1fkjxhY/tcqekxnWnRcaVrcGc+BeCzZnynFvS
dJzH/K6LVPLd+jaydBdlUewv2rbf1YUcN0GiNJh5Usc8H28l/0dzCzrVTB6gzr5Y6IOVp46oLMNF
V5LSelR7O0tt2j+vBh1Fmbfbu1HFPRWDFtN0t8oRdq9eUvPt/DDWEuX3w1hkAXbnAXG04xaKVv1s
2z3qNxSEdawQtAJkXIFDZJ/tKTRc+FxrT3AqT+DTYJxTllxezqGZeS17cnLbpgQwkrRquo0Hjtpc
7asfSGtHuyzw5G0dy5BmSTdu41yW+wQCzpXXOeM26vA4QLCvukUvUSCXH1R/funxu4ALcjj8Fpc5
nny0u/wKbfXKNQr/A451aIsMz4DKP9hGd6Eet/YZEFmhN8Rzf8Z9HYca/JELLVNTt3a8X6Fe3Zii
pSwR7ydsA+O2/WtotOhqLPULJeq1M9CkrElbmZWsLo9rhDqVrkss1R2q4cYrBxA2Nd4saeBfTZN8
6eI+v7BvViOSbdLg4GVLvns8Us83UOLGi84lm0hxUcc/7btQEwMOAP53sVNX284coguX+9r8Qny2
Z0QII12W+3MbIEZRyvggkNm+qgXSCjaopYom5JSPX0bbvPWE8zCU6YXAa0ft3LenkUGR4OSYKGIc
XtORo9bxjOKr1gzRpyIYaJYq2Ied38prxy0XPT1GHkhUJRYnYFokw4CNHmieyP6rp3b0UOJMtrEn
TdvXWaFdGNnaAUjFHagA0pVAiBYHIC95oTdOr7tezn2N3ZR626d+fyFVWh0UiBW4UiifUHs/Xi49
xsUGtX3NHYHYO7n/MUphKsVQuTdxo4UXpnB1TBQEZ8jKzFFZLM5eC3GDccbUFZgxNaGJQ0X/7fxX
QkiKn7x4MXMhzoRR+DU6BL/jIcVlp6FwGiRugZIz7vGFvDJL39mgnafulEF8tVNHXlcF/ejUxH+D
gpd3nU7j91zHbd4znPRe7zQXefwOj0TVv6eAO5scRHJTIg17ZSi83so4/0IFoL1WWwNjmQEXI7x6
y00nsBVLRuUjFPAf/qDDx42L+AZ2PnYTPqoDosyHrdrp+MeZ2c1QtAEt/nq6DvE3vKtHqKzwEvkC
TfoxUqjV2pFTbEVa+g96hCKJDLJi01hlcBUXWK34DHRTmFgk2b03bswKKxOwCtkVPrf43uERfj1J
BfFSBfNMFfVbWgy4LdSh/7m3kH6Twf8n7TyW40a2NPxCgwh4s4UpS5ahFzcISmzB+4R9+vmg2bQo
hhj3zqbVEVJVFhJpjvnN8C6k/ggfEi+kupvgJdY2aHVVeINZvNk5lTHwiDjADPxfjKVzmic1SrlY
jUxLJrlF6dyl5nhJpvJlbNK7GiMs5D0Sy9OH5WA4A1LcWb63akuiDTi/m0P1ms/cSECI3/NS+RZX
CkRPFIIwTcOcQ29f7B7wOMLWvDJhZPimyc9zDBqS3tEtNeejbSIrUHcjPdVZVTF3as52bUvutEym
K+FL7jZmiwmLIeMOgHbzvCD13JJFussECVty1MnPQsxJWrl8KLrFRA3awiRK0YfACUv1AHgFURRF
s9za5BWwLk5ta72lYww4KH0ssMG8hfUwu3NqmAgVpw8QPB6r1UEyHykjJ2V7q8L52mRQcvdaO5V+
i7og1aqp2zdT+UpR7jHqzeVhkRsgHnNyrxvzjdSJUzotyZ0xCxlH3/nWqaUHSVWPY1Xc0lLq3K7T
Kk/rZvOxLpJvSlF013CKiq0iZ0VQtFF+p8ROtitG+zKkKZbHNr7siZEc8rj4MXXWIRyl69r0CpJx
xrF15CEwU5P3YYy1quMIyxurVtn+fU9+siMpgQPPsFE+prb04SiLC8TOgTnol2ii8e9adVbtw7oW
QYwxl2e1becPBtrYfx/1k6thZfOBH3MoxPyh94h7XqRUTtpeDHsAZtNESoE8fWoZWyO1si8gEr/w
fR9OHRor8F04kBzEsz4cpIotVkl26tUaxjYnLNDqyxKr4inDp+3HLHTlZOJXtK/M1AhW0k/rdk2r
3ZSTPmIdMwlfFlaMiSRaTa1awQOSlsyvhS0dRrOud3nVAt7C/9kfRiO9TaB2+FKpFjiihjRYTIF5
rbDNm7rGf6wr8J/PS0PZ/H1GPzu+/32yfoiWixQWXtyrw1UMtkfl/HuUIC399zH+BHhSWl4VaNYm
A8WJj91ClW66Y9WRcVkZUSLCUnCy7jqQcmaVPNMYhw5a2/5oyQFNj9QvM/UsOIOUOcbVGHXAv/+c
zxYRZVC6N0TTq8rI75dJZ+CHUKEhcklMwemeZerWMXKgGhkC2n8f6pPZhcFCtRASyyoI+CG+CLGi
HZoUM7BU0AbuMk0DbJV9Mcinz7NWXNfS7krL/v15CDameigd7bKo3QaJD64c52Ep1Ye/P8ufsOsV
0P6vcdaH/VdiZYWhnfVSSlyWFa8m8l6ZtFyzMP2J5M8/Wo1tQoPQVo/iKXtxIynWf75U4d/IQDJW
2QIUFH8ff5krSvOSml0HLf4ZdayLZP4vtoNNC5FlAZuO1uqHudRHAzsaKSopM80ezXjMfvz/YhoZ
AewVBTNMTD6cKmavzNLcRsrVqhAKS9MrsPWFK4O+vyKe5K4B94wJ6HwGS/XFSvmk0vSrPwr1FVEj
IBO/z+BAy1rF4Vi6KHF5pbrQuPMIMFYTu6ot/lG18amDHfnFdvtsDxDxoo6/wjMwOvl9UClrnCbL
ouUKjD1zcS54V5Ik+PukfjoGnUVaAaqxSuD+PgYeVs2CCF58beMh2aTUjBBki6aH/98o6u+jNPI0
5kQG5UULax+Mxkz88/cRPtnKq5jNKsdKD+XP0J1CuTpaUXQl4rK8OsnHgII8gANpMb7YTZ8OtWqi
rk03ytMfpsxMEPUf20y6mGmZXCm82gcL6u9+LHX5i6E+eTtsW9Ycpjq/cBa/zxue2ThxT115mQYB
bnUhpdSmL+KRT5b2b2OYv48xNnWWLk4SXhCqfer68l7lrq3G+blRDUwyJQxuna/46589F1VJSCjU
H6w/62eyvcjoGpiXpsY0xqkXy1esVvpi9j4rgaI+hCQ6ICZsFj6m/8BN27rpeUm1nd2EU7xN9Wmj
tf0lkax9aEenppXONuB6F4bAz78vSLqSTNzHIIhGpUVuR9SFItbvExs1amM6ACoulSKLW1NE2lNa
1qpHcJb6iIHdYlLc2jeZaE5IFvV+pSvwuO0Fa1z9HxVa+wV3Z2NTGqRrphgwv50N213U5aasfgJN
0rH8rrHCs6NzNT4tyJq4ZlkeS4nIOMp3Y2nusl45TrENd0oHWZMjwuMDrUSdL+n8OolaV9dqbWOO
9bzNjEZ1pWFO/AIREdTupNgz1NOs9MWjin/SboqzNzUZT5gDOUeQVfWAXa+pZrqvKDWqTlaBr00p
utt+UBMECHAlrGT1IVRG+UYUMk5lO0PG15uGlS5vm8F5V8/F7Fd1AdRKXshQXspQa/C3gesGUrrD
FRpsdA2B1W0aP9vO+HMvV8uLFskjJTEwIO3gXmQb6ivtxp7xpggzuQnsujeD1DGxUwPszWnmzslx
tIvQp2LRMYu3MapQ8pT5S/emS7fpqgDq4NKOZJlEN603n6VJ0sibNBR0gYceEmea/LqwDG9eOmer
8oBbFcGcoC7V0AWLUT0n6ugEcoI7EqDE3JtVZ3YNuSo8euLYR85dvJFMG10Ugd11m+KLKvJ29sAV
vM7U4G+MDHEDnHsbf6lDFf1NOXmAYK8cJE0fts0cTl7ROMqpkedxX9kyvrqinANkhmFPtyn+wI5S
PABWF34jl+atnKdwfeGRBUj75Buc30PfsMZlQ81m9AFg4ccYTzM0oIqJroQ4K32UYzDV2S4Ere5m
UUd5041l6mdkV/dipnpl6RHmjDhrurWGVnJEVsaiwqpcw9vggPmufrG71NisVmMb08Y0pESj7ZTj
qoOsqtX4UdeAxak6PffhDIRvq0ixP6UYcgl7bg9xptWBOk+RpzQFyHk8xIOmbMs9zWoYBrGD+2IF
Xk/UeEpyasb7qC9sbygk1FDIE3x1kpsNoo0NstlZAy5QjLM/6VIYjLM5f0M+pvAc+mGYEuN36rQA
8A04KJBAph6vbBU3yCkrd1WDL6ippYmrSkLzMMep8LRtIy818wRySohReoW5bDrJwu+NIt6gQ9Xs
e1rfiLpqN3YNHlVuqxhPXcwpo0TVvSSXou0YGv2hS5TvoVPoj4pRmjcWpUIXLhb0BezQ/VZZaB9b
2Hwn/aB5EoWZbQItxjexwLhLxqTxKxWblhJY/t6eUywyyYDdWo1M34bH4vXDNHtVLk2BOuFc1VPC
9osyTgNFwlHDqkS+jewSt0UsDYIaY3K/tav6Ua6QR0zhbgdKL7AwN2R9u9Q2pOq+y257gGg7hGvj
U8oxi616g3JRwmIYIj1xUTp0EDAaoiBGd8BvpmFhWQAgx8YzxnxaiJ2wZKx1ekwHEdWetkUS67tI
QUoC659sa6N+hCt52Plpqup7EsLoDgOqbleWyT9xhxqyOTuam2M2SaTHy6haxJucofbkRfQ4a2dN
sMhYnOpCgxML7jJAnkAETYPrBS09NdBwOwhwpJz9FBtMvy1ta6cJAYvUbpFGLOAaGF1W4oMUa+f/
oTyBKG6mlRf0103xs5S/iIc+u3O5k4DcGhgw/NGPMLq0WBKUsy+iyvf0F1w5vJnlf0Cn+g5u0VKa
fRHm/akah0LNv0f8cMtXhdCUMVvmK8bB9xIrBljLJSzsi4GLXWbPD1EUHw1n3OKPdrGMnhOe/HwV
mAvtQOMI+/vt+CtI+ng5qmB4QGcRtcEe+f1yRP8vqfXEsC5JAzLP1WXqVirl14u+2BPNSEeXAgo/
CEVUshwfrclqySr63I+MYtlHcttvzBzdZKdrkA/jXr5PqslCXWGRXGUWhWcB6d9ruTRnlDkicf37
7/+kxI9PIOiENeSEabrGiP/K6FZNXbOWSoImYRruZM97kWCNvGDsrEY/olz62UThtp2+ckf6LPak
jQz3n7YCe/BDCqTa4dI7eBddxFL8E0vlWZKqk5HbX6zPzzLWFZ28CobJlMI/okxUU8CUK9uCtEBZ
NgiGYW631AXwVTxuG2qFGLD1VhG6/ThMwQRq4VabRrGJ23D5Sjz702eGOowk2pq+fmydS6KyS7mO
w0vcOXgo9622C7Gddhe5tL+IGM01Efm4LBEvhGxpoyzIcL+/Vwzkxkoli71ioqnIriOD2kUt+VTp
FAb9CTtr4xZDOOm9TQzx4lRS87rEg3hYJDMVbpLMFbyjFJ2pfOKwtUP77EzL6OelKAMdGQW3LuwB
iTuUkcu0X8CmUxxwnQZZe3dpVOIV1Wx2EhIWk2JnYAgbUW7mOckSV64UKL6dvLSbOBkkjNUx+vPr
IZKwv61fcsSdaVvGOkXuvFF2UlOVkTul4AP90SjqxYV4G6UeB3HMVaonm47q9nWIU+0a1pOFBMoS
j36h9Mau6WPFLctIOpr6WN9paPRdEgpD56SI4e4Bttikc4X7V4j7LceXeZWUaPjJZcxYcyR9kXx/
DKQByZMkUFdY8cNALT8kXPqs9kZcLOZltmrHC/v2Ti7jf/6+of/IFT4O8iFFpXI/YdEEexKmAg7T
4bXP6ofEGH09Lg5mHb0DHgvyLj+ObfgfNrcYmiwBxibqSkDEP262um/rTg0RiokBKuTDCSbLFzP4
cQt9GOHXw//ruBqJ7VNHQ13DhD0RspiUQdv07RdIj0/eE+5TdHYBRaBv/hHkp6cDzJgRqiFlLcwI
VaX62pLkkzHo5VIVId+Ca6R92KDOlKh0BsYJNFqm3FZhn11ghHzVN15vw38fA8wX+SLyOQZFXLpm
H47ZVOCilZR1dlEzRd4UaeJno934qAuextb84i75Q4CF0X5JmCIouBKaPnYEaodLSiOgOyOXeiyM
B90pXsxObCytP2NRS0mrtvZjhW59QwgaGQ9Rqfl/X/6fLBDg8gDLV4WPtTv/+7mnRzQ6YnswzyNt
Ezdewhd57G/avv/Px8HhZtXqMZnVPyAA8G1nIC6adR7zOva7XkXqQ8EME6XnrxRVPnkkUm84jah4
wFv8eG1oTaJltl0bZ33p7XcVEZM70SYa6pfM6H88e84KbiUYgHXwxwGlqKROqBiOlz7RSce6dhtG
8qvdY0X894E+OaUA6yIRsrZxVs2HD0chPkYJARkLk7687OaGdZMm4raJD7nlD4u+1Y3pXh0lL+v6
r5i+f+48hoZ8AAT0V9jzIWKb67ay6gnI8Jw7GLEmaNA9/v3pPgZVdMRWKU24IbhiwUr7sLdtDFdn
lHedS40gamgM7lI2Oy3K9lQMKdKX2iYsv7pb/tzpjMlMEoSDH2SZ/L7wC2TqDVMQyM1t6Q7l66C8
SfSLpPgr99FPBgJXsMZtID5XS6nfB0p6UzJHM64RyZp0by5H49FGHH8TYiu0IxYwvpjMj8t/FQoE
8gTfFOId9+aHyZxEHNopAgun3JoLd5K6IzYYEOqir8qhf8SKvDZAjavfN/BnpKo+NMLwxaGYh63J
lV4pdsD6foi63VApGjmz4sn1fC1oWGW5eaz6cKvD/vhi+63v6PfTev0BaxROg2ONyX+f2gon4wa+
XU5x3oyvY1rOx3ru002cWzGlDhpU0dB9RXUFXir/uSVWKCe4YcCN7MeP1wTEdLDQSWuduw6B0yos
ZE805bxdZCwy60wP/TaNqOgsknY7ojrhxXpab+tZ7Z4AxJt+J2n5vtARbKnlQd9OfftUl6OG+a10
wgDz3PT2RousZ8tcvNjWbyqTvmeZY3dkdfY/o0XBQyBjkOriZ4tGycFYujIYtUxstLiFgBEO3b6d
6/tSGdJAis3GXUb+00WRie9csulpOoIJUYRfLUPjkh5CtpYKiPqmejdH9Ru3Hr3/tElXdAA612mX
B3AiHqc2elt/XD8ad6TxfpkL+1bJxP1kUIUMlW7w4n7ZaVVy0CP1W5Wat2KY+/0gSsQewn5w266i
RqMiydDHkeHmQ967XSqyG7Nx9pUkvudtt9PKGirSaveomLnwuaF0guroXoT6XYNIADGG44eWuTWH
/nky47eusXZDPGzqor1Lemvwxn64LmV/Hsu8C4QzO0EksjPOFIdI4ldMavpoZOZr2MQvXWdsjI4K
k6zv6yTzRVHQ2BxOeluf68TZ5jLR7aA4j/NoWJ4ijD7oR+AVlax/7wvnjL62h/bcvb4QX/VJ8zAl
6UsvY8usi+q5zmnh6DAQNgA8j6QgKa7yRaDq4+Jrk7ADuUnfkjSz3mOl8fRagP1Lv3Wa9hrLy16O
YnQUyk2W2Mtmmie3RFQEsV2boRbKrCdL77K7AjHQIM2Uw9y2+1JWQgplMPjnnE6VbR5jRWDITYdM
N+v91M8vgNIql6/20qR6gvnzlqXD+6jNt2OobZdGPw5tfF+X1dFsAak7ORhJ/JEqZ7Q8MDeS209z
62ajcy+GbFfiKFKoYdAqiF9I1k2F9t886PsG7HUidKzfW/Ag8YZ677mts4d2aNARrfaD+gykzetL
LZCqdh8NqU9iuVEkyy/U+DlPl9OIlZqj1Ee5To6ZXBxXTxkLeEwt5fsGw3sTWxttJDSqvnMO+fQC
lTYN1sGkZHRbUXoYkAdaOe4b8pqk31fIech5dIz1+dK0dpD15h7sZWCM0gkDLH9OtEAvNeKt+kdq
VN+iTARU83ZxXOg42bSKW7RW6rfqzyVBvAAAt6AMvkxK0NbVDfwMd7TMO6UtkeTNgBktZntUijCw
CvO10qXHVKNkapMhqiZA8zwdd6PT3xkq53NcVXChpe6uGZOXJCoKl76ygsN96gS23fPrzb0TL5Nr
zO177EyHXu+/AWh6MbPWlfTwacqr+5Zl00+aZ0GQivRzbFBB12x/UEevkSP8ndecM029ZbI4B7C8
GvtNRAQh4jr2wIa+5/HLWMbe0ih3dtc/tRqrxmin70naAu2C7MvHxd6MgQ1pDbLtueVVprFPre4e
24GDoGMBRtqftBg5iR4ckQrUy7hGUnMFl+HHuXzu08abOcFk1EHShnpn1nYHmYBTNBSpBeo8YZuA
lyzxphI71bkC7zxWaXqjhM0pjQB5hUm7dZDDsLRm38rZeW7l1IOKi/i0unhaliP9tRYYuxsM1J5T
1mBoqc+zUnis19xV+yc5AwZlSHHhVnWYY7lm7A2qp0aFSsOQ3k7hjxEL7nQ8joXpVXUTiM7et7pA
clkP1gd0xHtdjH6o91Ba00BOhSfZIOPklnXeBCrnXxnVgdbZL+Y4Md/KfULr0KX3DyZ0Nm7wjd9R
UwZ9a9xBjYqyCsQb+ACaE8L+0ab9wcqToEaCo52mxStV083JuWNLEcCfihvKIoBe0sDoX5ZuZCPj
hCc9rV9DjdGlUuSNDW0gm7XALOFl9JArwpucyZWX55AEjcfUk+t6Kmha4ZtR48JRmHj3fTwEQk53
dVQ+Gr0W2NTeZIqoWv808/FcyTdD0h+Gkmpzatxoqfw9pI00LEnjSaPtUqjHA5BgjhIa/Hs52ShK
ees4xsHkl5ninU2xK2d2uyl8nbFL5lM0+SFVim9T2x9spT2KePiucSmpuX4fIldbmijlS0jlCrO4
DZvkJq7Sq22VGGM6tJSQJ4lpS7Bb6QBgQRV5tSy8QsZtGTm7JKpdhLOPstZc61YGc7ecCgMqU1Y/
ldF9nUZEnHl4lARVR0wecHO8K9Sa9f6j0ZtdyMW4pPgUdJO96WxIjzL1SjcEb4jTVaW5tbXcGeDH
qRK9UN0sfFWJbsLO8uaKIrlRGl5vWk9qoRwpmkkACHJPN6oTQrQvmdDgvdfbwur29HCeK80miEDR
wFG3li6dlqYNesroFI/O65agALTVO+Os5izgaSzOQ5XcqYC59ISIOdGumirlSOBnPrfu5OdFabtJ
0W4o4MvK28w+WZdl2/V+2OSBzJ2t8vBGco2q5xR/SjPU3rIE4SShbrWh3ibLfEQg2aXJ9IKkwCZC
Q5hAZL60yrSTZjD8eoaSsv2Yj82GjgEiL8n3QpK3WWu5sTL5zSwdjTzftnIdzF3r1tPrkmDwm9L7
CNttZUoejanDkGnbsiw8YzYpSmvwdUt3PUzGVXmzMQ/IGtGz7IRwo6U74NwEnaY8FXrvd3JtuGrc
gKApt70k3aUVhkD91VrSoHQgPVWTcWSlr79+0rMbp+yPWs2FntpbFEsqPhNx1k7Tj06pz46Qbm10
Kmj/HAFWUS+LjxTUdiPvbP3NqTzg0jifnWL41s/0j3SHLk+9kWxlN7OEIt5PpyIP4vRnmkTfW5gV
wSqpCCpxi2YUYUybeVY5zC6tkH3D5KNeUsrh0SYm21C/84qkecbMZDpaPeRMsFyHpW5uUxQz8Ccc
f21vHDMIsQvXirvbLm8CScXuyg4V30EMN5QTj2YlDanEVrb1tPReVy6H2R7Adk7ASSb1tVayfg98
bavX3FnGmJ4BQYF3LQFD1d0OZ4xDiF7fTT5o9Y2G5LmbkiWNjB/QIwwEYF+T56j66/qH7QxXS8q9
VkSnsJA8mRtPlv6ZoyIHbkyowcm00NFLYpyuoWF6+hB/a4x645AQrfcTallgoPVtbPYvk1HczYn9
pMXmZtHD2wVIz8gsa321KZ3u3ITDxZJLnhlzVYV+E58z5SgIobXF1nCzBlejXG300iToqWUVH02z
PmtK/6BwKxRq9kiCdJ6svFbclh+RAo5kCixkj6T5vet1N4vCt5x4PVNRLmroBBXTnAUr2k+YavqQ
xNEBNIbujfbM6lSpYjhxn52JQ3eTuVZQaUEMGr2q5UEOlRtVxD+cUTtbOTDTqNfQJKl3ssTtGyZv
VIrfJ1l+loqEeeE0hnKZBFqITko8Jduxq32KVYkXFr1+BZtySrqEDph5zMP5oOardAaiTaxnrIeC
OdROZaVnrog5ySbuS6U0Ct8qi2r1hm/SRyu2kLrLlI1uT7sqibdTsmysSj4Po8aIKkHVMA8ogq7O
wrPYqomCo2tv0m5U8TBZzyoK2NOIcFP4wO3nyk5beOBI3pJCfmoic99W/Y3sjPd6qAWix6JoQpUl
taSNyA0TpZbmpqBLmFXgbFtjXRn4qrsJ6v1i+CnJjRdzcFQi8edSPwqn3Cf6wIKafa1/cbi24kbB
zimHl30NVQ4mhcSkSTOPNtdNqzybtfBCoft9ViEQdjU6xa/KfCfZ8a3TSvti1g7W0jytt3ujmJxG
zT6Tf8B2eI216Ei695zoy0McDhtJ0jOoZIQjC3sgDB1fCjOiJ3XtljZuvTjvuqkebLncaWBPu1h3
QQcQ2PVvdkQFzZK8CEZiG2Zbi/3R9SQYUbZJpviwyOaB63edviIzDqKaCIx6vxDRfn2L60JTC21w
R0CySKtsokb8GNLZo4bnr/dMGktXJY19Y2hOSxoB1am2eL1sJpgK8jJtSzP1IqPz5Vjz7KzcVs7i
q2gJT7blqWXChs3Ve2u1hJxMHxwqfEgOptDufLurthOXxDqj67evoxlK+dhE6sEyGsMDjwCJ6rrO
paY8z1nr1c67ppDhLKVbC2e/XjFgl+gQrDQbA0xj5facf43zDiXBnx3TkxxiTbM+zg20nzoWmaes
0Ay5CjQg7SiLIUiEzzwRSn8/YuIinFfAcI8z1wTKv9e4zdstx80DU8+zl/redEZf1rWdllUnWK93
cDcCOux4DIZa6VKa/j41NMmTeQcV/9FMAIZEuTm5aWbwBoplV9nhiQtQhSe7zmcnIInZ8ymj0+1N
UXhoFhLh3h6OiCFwDfZ3s6q7Ilz8Rm19PVUDh0iHUBHymP68Ko+oAJtj27wUZbcpBtNrmuSw/ml1
JMkcXCLTNpMR7awUArCGmKeePmP6+I7eA9FS9mtVz+zSZLbPS6LfrTcnVM3T0mMPZ1zzyNiv90jO
1lF4kMFqt7NWfy+TYdN3MzNG9GWXPkIY23C07trW8Otx8m1W3Mzta6cPLX0kxy5deRY+SPT9qEyX
uCqeR6BIkunw7uZTHSqbSkqetBxRJPpIRdbhhBlxfrCEovLcx6ZbimyrVMZP9mNkZo9pPN/FghiH
esSgzIxUkaeiBKQGxPwbmy0fls8KnkRat7hxq+zoXvvrfYKjs0w3lTLrDW06v8PqmH/iG5L2nErl
XTl1nDUpH7FcJDTf9N56c9CQgdKyWQhjSvoakcodVM8brqg9cp83NLcglKjXVtyyShU7OWXTKj3U
HMCkb6JB/54VMBBDila2AFkkAsdcvoVSjMBFKPeelSKbtsyHSO1IlzloUDXc0Ps9KEDYrTKhgh3t
tSS7W+kLbIcwHG6WWd5iQHYplyLydBVxraEQ8UEUDQE82WcnxaemGNif2a95XCdJOJA4akPdRx0b
Z3bYmPgUjFa/p2T9Mw9RP18tAWNH3Cux1HuoA4ReHWrQXQVlALR1vGma79YDDQjr82SEiWsSxHBm
NLvWrrcKfQMvDesNt9NOt3MgTcpjlmbmpqisw5oDTEw50+SUBV4YaTBIiJfY3X5GOK6q2x27BapQ
2AXrl+QsL7+UCSnALLdG8zTo82vqIHNi9d9p1e6cNnep15GJK+GjXcLS0XpC9yaPD3abvMbT9No2
psHezy6IVF5zTuWkqzdqWXFW6e9OIgfre2bjzzXiukZxGK30MSqAQvGaOU49DmcPU4N9pWp+NMSu
SZy6jNNO6eIAjQdgLHhhAjdNy00la16Y9xSSi63RSXtHWXzwgXt9tMn3u9uUXd9k32ulJMt0PHUC
erY0l8pOD0PY3Flz9d3Jhddqt1a1+PXc3c5FFOATfBj6+buTVT43I5d1F7E1o936Dgtt9DTzSUml
YOAAG4239ZpSujHxVC3bOdaA/VfJITi5TEjqrq+E/byTzX6/6JVnLxlamGuRj8YusTwEFQ/BXHiM
bXcjYjvQzehq9PG+zuz3JJ4fDUL1uNUxGB0CTE88ibh3lCiqVMY209u9PbKzLFjv8SwFa7oklaQ3
znCQJ+WwXlVMQFPPdwl4j/UEHPkrBYkOOWIHDsM3DsemWLZhkiOkVp1GM8N3KPLHOH4JIdBY+vS4
Pqic9Of1obJiPI2Z7Zf1yE94tsmQI3ojvdK49If8RJuuZl95ciZ6V8nmFCCR/U2f6tm3++SScbpB
toKeRYbSO/4oSCHzlAdpLkqoAt/q7SvF5F1XQ9uvPEtYm85U/MGM94U2BTPIVTOzgJZkm45aGESS
l0ylaZK8RJCENCgSWWQeEmuLKLbXS+FBiOlmXT1CFxdQ9HjAJfZPY05GL+zCQzKQf+nRw9JlTzRD
7hNJBhaQP89a8er00ZuOKrxrzs3Ppe73ZZ7AOCuKn4ooviFsT3zJllEweEGwOaPIyjmaC+Umrs37
oR/OyCAfFQSChZTfqjxkoS87Uwp16qT67aCnr30Ps0Pr79bbc72gWCcvZumcMDj5rpXyU+FIsZ8m
OC9TysWjaTrpy/g2l9YervpTl2vbfpm+pXOxm0ft1PJNY2Qfm2ZyvDmNDZe1ehNp6h2FK0Qb610y
9bfSOL9Wq7QvB30zN4dSWE9LOr8rOEy5eUZpUU3qW03O9tU8XYgJCre0SCmHhSpgfUaIdq8bzTnS
MuZCSylNGKpHvWjfKdNh0vPNukUHUzqVpLtZk9zB7VFB60yla1gdu5pv1QcuKl0mENEaQly7B2W/
iHRfDM02bYddK2msQwccKChIz6nym7m0txLrp+FvABWTPtTtdRqS7lIQPrRLQYyjEEV2AL+qcWm2
/COLtLE7mLn1JIw5qEbxqkr1JRnKly4BAtdl7+mifVv3IRK/R8ylLvmk3C6mfP2/EEl6q2tC7SEm
yis6pGzH3J0cmztKqo8kWVujmPdSS/aAHoYfN+VjHqpn+ICnURH3TtR/K41w51TOXVOEt7nIf/Ss
WHsA5Zg22zjOHZAg0ZPQJcRU530lx2A4DPRV00olzB+i26LpTrYev1Kn9ytT3hXJeGvK81lri95V
qT11dqK4daS+984wYcSsvvWzeGYhvwxhbbpxzLcN6fhPPrBnemPBVirsvhutFVLOse7W4LEABYw9
1v2ChLaLqQ28hPyUKA2pTKfv7DDcrmd0qrQ/J3t4KDlwG2JYvKC5l2V5Y0bOs0jUzRTS9NDEXYPU
0IJk/hr2mXWx09qGSKHSqMir3xyjPEk1QGTcZW6XeTp0i36INKJE9O1jtwa258rp8BZr/8vSeS25
rSRB9IsQAW9eSRD0HJrxL4gxErxpeODr97TuPmm1dzQEG93VVVmZWQNZSDLV4PA2k089LaFjUG6x
ff9bmMJ32uhhpea7NVUnjZsCNtpaZYFXmYNLg+HGm1FLiRX5X0RM61DnEolH2/C70N6qGcbSk8Ek
Kiq2XgH+QJ2Zx826coYbw8gK7pfwOYccvOo7fZ+mxcEUzSFPmkdkQas1IvVZjcLnORcvAyjVyukw
zVEy++hYyU/iuIEXpb96Fl1tLqnexoRD/rgAaOrFeG5m76FDpuSj40eaJtuQkXa+qQ0BXL29mw+I
v+YlSClCV05SPKq4P9ZiXkOvDprR2ExVHhBstm3LF1UYpslJaytzQ9m8S6zIg3UKWTvL7vLFtBIF
mJpHHpvGCkqqH7kOd3Wvb+e53TLW+U232pfRDo9mAd/VW3Lwpc6iM5OwJ1Nnt2BesxSkZrBBD41Q
7FXvzBpi4/zNJd9eOWVT46Cl7zllgIxl9inzH0XrniujOqQVqbOTU3/oo/vHZqAtdesS5AynWPWt
GW2UHhmYI+Z54+HUCYc+V1c4S78Jbi28rLZ9bkGfWdQV1fg2paINNQeN7OiPkDfMZL5bZf4y9tXT
pHlb1+430TDsHJUrr3OvEHPeMWD4iA3tUnlNgCTzCOR9nmbKGaNEX4o7T2L3L15dXytGRtE8y/xG
HWvKFKf0x14LZJ5RJelDhZ/cLBYADNZ5PfthZQy8gDRhGETBOJNWPIbUPHd9eabuIGVpTUE7D/ua
tDj3s7FH1cocRRZaV3pwOY0EPyHg6zUN8ZpbC4xSJVX2DmFhkFdsHIthPDBG10OV+4sjPphrtq1E
Z/ntwJjNPtpnNsoHBumtlnYWfunmQNpVuA6zkUF1iZy85XmrcrG+ZccYml/r0lIEPE3I4OVLEl6N
Gt67g8CfUsyhW4Z5z2G+E46RrpXE4exlw8dgDuM60ss/qal92ll/WNxiH4N6uioYStLd9Baoqmj8
YVKIHN5pwgV8bcjlq0WgqXpQ9O77FJWfKb5xHKATs6mfhrb9xDN1i8DmUabdK6EQi2oV8aoKZS1V
eFtx7d4aWSdM+ROOnodGnXdaUf/KHUkzbld40QcFNvCB/bWE1hmV2vPsqkctjz6iQX3F83PTivRC
z/ilHukYcaJPna2eljq9YR5xUXGEXqfmcjDd4mIrXcNFnlMJts1zSzxLCuXcNyXGiaRKFdICqUkb
0+rU9tPoa7a+arswWdd6tYdF/3fWsf8UzTECtgi18o+rNxsjokpLW3A4sF/moVlTHLiZ+KuIEAe4
ErC/zIrdoDS+yLMtk3J83KOg5vKMir5TdXHHJ/urKtN455rWSxvmI00kczOV+oMr/hjJO1XUy7du
a7vw3xtL+28SUODmnlajOpcrtyfjEcjwDcRZ9RTSl4hecuH8mfTs0mnePjJHNE4jt0NR/mZtUaMg
t8u1zo93U38Lk/nJsao/MnHsHOo05CbHWpq8YDne+YMBxZ0M98fLFj91h/3gaLeyByVXOAUibeHF
92jzbeepbjsAqTCIuUmYaXTVlvGc0fuz5vGqIJOwFeVUdPl55sEWMmqa84HclxpAR1EaOw0OPMkX
JkeJwhEootyHLXGXxRFu+9t8qn/Zg9c61c5iyv/Wg3pMhVA35Db1ul0IdXYj8ebyLZ3jo1wKvc4O
hcBBhDonoFZDqUEyj9/FXMf0oEpf1/vUV9oisJPlO2uqahXZzaNz6PXV6WGaMDdgZCZa1mvG3yPV
PZZas2bcR6A6w1lNbF8P862b4raQy+5F+bIM8U4ztLWslRvsYCJRvfZt91MM8TOm2LtJNC9tGh3T
Gt6g4+nIcdMvxuz168lQj6ri/a0T7TTWE9rqoZ78OQqfLEXDd0CvHmh39kVT/y1ESuo5fncqb7Nz
wM+45medm5HJait9xvSwtAwJ9dmPOLH+Np79E3fFV12glNFqJRBm1G+YKmT5blcei8V8dhXVWHld
FLgOzfseYr3ShXyz9hfr+Pcubc94AdyWjM65YFylM40PNVG3DLV8CV37e2mLce3QmF1Xuv7uMKnm
H8ScqdldntOFBsN6SC0fGc2zCWw+YLZK2138TqHsX/XJj3wQkbnHSF8kqJ+u+0Rp1zL5ovL8TSId
koL2sGHdxFBY01kf1tbYAcPO1tW0X2MBx4Kf/i1CdWUU9QOZDX4X7SPMxHtESdqJ8dabIOgDGEml
NAdGsh3meDgUinnjjHzWYVWf5KVrJhM8CKcOyFh8rdYqv82yYo3x7e84NN/LZF7gIOKogTtaOufr
CKuLZuSqSfsfT6Xsz0MXIBQZjcnd7sdddIgIyTJrji0V4ZcdF75ILTZIjwlE2YffmZJvjGL+k7fK
Txul6kotSXjmJdm5TXNA5rC3rOTOTLXbwFWjcJtUlvacdMVz6oZBqcf5XveG58T40UYmiqVp9LaE
hrXRm/R1pPk/1vHNrvEHVpflKyuHs+Y2dLvbX/nsmSAvpAl4bdLuZCXZwUyrQ5daT3FebyQMTjID
gm8NZI+O6SN63JY1XktmJJP9objatvg0vObWCx2//2JbqsOeURnNuoztYRVFzT51x2umFT/yidXK
PirmtDbn7DQo+kGG3Waoz2o3/k0sqNRTneevXcnv9cI3UnKeXgQ8Dwox4xdOOV3Dgu59Nqw6g5xC
GhTT2aG/mbQXjZR5TGNjX7TDpkwYWxC5qyFT14Cl2srL1TtGGIdEG45VhmylK7fFMGAwNysXux0+
dTFuo9b6zPT87rgLGIEGmO52K3TtO7z3sB9BICdDJRx8PypnF+0SjS8Uk6d5qU8q8EOlJptSsbs1
KGhLw8f9FZZ3XYg4jpI9sL/ZJNmCd/mwactqzVUCCGsQtelBD9VXVC+AkU76yBm5leX0dxaPND80
AhlNGoMjZ3q/eWQXvhuRqCXC/HAHj39DeCMf2SxI29Sh2TYlrz9WglyFtUN1ocz9O7MQQajScl0y
nWodufFPObB4bWRvlVE/YWL6Q1MET/XmqhTuUxbXRyQNq6JPU+SKRerjhvMkFLFxIMR0HWwFDVXB
kLVfFAe7BIa/kagf+VjJbJasBqoPQErmuNuRsAnjjcv3V+/fCXGbvITj0e8KHg//Pbxr8kuf3+U6
yz0pIViVNhZAEbglIEKxTbCKwVbemMSzBM5kGAeGd+k95E60y7zWIlFiJ/QvjvehhRb41byN23ab
Q3fQ3S9pWj9hfjIbT3xQNQ4rJBHBMhp+hRcOLosXNfY+BHNOXbKyuVEOC94NSXMsUwtjcwZzdW8G
8YOZMJKdcpYIiwTfkLErUDeNodppXAK0X5KQcTIFrJAsRHFudYFmK76tSR9MIhpMBSzTTk19nw39
IL9VZPav0dQCIMbrKBwPYX3Bm+Y4zcZZbrU6L9kF/bAeWhqI9pmtHhYPV3dXDOhGKS0CHd8TTFKA
VHzGiuE4EzDyeBN2VMqM72KVWA7fnHRkAve+cfa4RNCGeG+4OaTxKL9TJg9Z7D6Z9OYKU9+hZ7vo
y3DSEjCG7O6V2TP9SKayo+KaHMYrlicUnKFsNHSBhwN7P9osskZTtl/D+lg6h24sHfbaoXkBKYRn
GdXGz+maUusY+rkrG9/pgrIvuTeVm53G+8VYyDKpFdJwx2gYrHHoq607iECFDsp/NRLzszSEr5Jg
l0Ynt4/Eq7i6HQfe2JcoDlm4kxPxei4JIrY3bmolW5cgHAmAFwN7+S/mND+NsbiXyYukCSi9ty6c
wIk13+yCyKYm529jsW3ZKO34TAi7y4VyEhO93qxu6sTaFm65m9kSrJxuFTv+hcqGk8/Fk5bWH8lW
4aPkxnIo0Jnv8Rjz7gL/bp2CGPTtuHWR1o6Nnu5LI/OdQWxkYim3fjfmN6c2NmJxVrn6U+qckezM
OXKcyTcBJDoaMm05+o34jnRn3f63ClX711uCIXaxXUpAquSxep3pD0gcvgPrN2ymLfQ7HpkdS8rO
Utlddy3r6ddR8w3/iX77C3/E5pPOQCpYBwXly8LW4xow3ANfTfaZs/pN7sqUjcsp4NN7sMKQgK6X
T/L48/945vjfv1Q+aR8wm6FRL73KMdAhID1KO18L7llbNEhOw6CTiBRFhlwArfj3SksITblcFysN
xAhZEFwoWg6lojzL+70qofqW4TGDLlJiD+UBP/Ox8l7s8vsAM4VnqbyfKDVXeAlvCBsso4SR2Vk0
LTn/WF0kDFNMl4fs2EhSg9P+qQtsRkFVOMMyvsu/2u18LIq9gh+qYfxlE87Y1yjus9GmwQjfbHAj
JiQ4IGdv8fItU9u8tW9g3zyPyxeMpnc+nVWVKynLvcSDT8rmZDXN5KdUvpTYXDO92o/5Dx7pRDcW
K48ulGwRLcSYEOqnXjubResDdjgvL1OE7xWY8SAO56uU9V7M4y1KfoQn56nXf4f2mHRvUEI3ePqf
sRv1+fqcEQFXUv6/8tSU073hUNL/2nOEuViu4yB2JfGCBRIOCmwYbbUSvVZDvymIiqbD4rDI5Rs/
wP+oZDwtA3bkTqLc6QLQLoJWQAhlR/JtZ+WTti9/4ffLwGnM5lreE3xzTH03SDU27EEe1GGzlvTX
LOcFwY3vjcmRE9XO6Il50IY//9u0nGz5fNrElCiudSKYnWbHrIq/82Wb9C+lbLubT2b/rmB1LMbe
l3/+C8rU2OaATdfoW/Z07nnHbvng0XjTg/uHq0G2nhlz1ehaMLdM+45jmuxf9EH8Rhm5bMxdPGkr
uS4QSbY5xd4yv0p/Y4LGTKeAXyEfuHCqN6+OdjIMD6C4VosZWmKYrxLbz1B2MSsjkLdYsXO8PcKz
LX8pSElYTcO6lQDBeoKmGVNSx3lVIINo8X9HuCUGyRaaRTSdeyfInECU/UYY8jizXIONONS5y+2B
F013BfEMcheWpffBmdCSW9a/yD0o/5EMVJxKefeqYUX3HShtxGaOwMHiSWaXDERjC/2TsCnSX/kP
ZDiQW1z5jEmfWDsZ0+X3JAo0nrxT6YGulDzald6PkZ45K9HwwjVHwPjv/fGsNpm4ZiS+x1Gdl3Gl
843ClrmlvKCaZH3WfKs311XIC2W98/qtYnCr/CmXM0T/mVcBaZXfhNvC8xByenu2pU4LH1YUj4er
/sYYAALjS7wsa9nYZq1TftdgHzIwDwWGJ9f0f6EL44KtrOLwyYYUuKzULF2zAi5IeiSe0TMf7Aly
Rn7nAxUP5jcvQYfDyNtmoa0e1T7LqZc9vptLgroTVoxKiUVIYYGIepwKzsCY2s9ecbQYC1wAz80E
VKGZhzlS93GyZZrYylRedSwN5H7iQs7pZGVsAU4t2yMlTnUqqAObubWNM8dpisSnrPlHOn2sbTc/
yf3330mzbhnkIjx2NFJxU9mm8Tfhk3mjQVaIjahb5vDQNYYXHsO604tdBQdAeeX7pNRw2Kse0qGE
jn1JsnYje6NyddMZYICf6A/ZmPmsRsidX0yV3+nGuZ0o4OsPGfXljmWoA1H0PobFpZ0RY5KUtp27
L6IvLwoiolxLaSZPEk8+Lxgbyp0aub4Ylm3NclrKa0WOQHIwFdPWar4sg75W/ee/1fjvW3Z1d/FI
/YgB8uOy8dilZ84+VIeTHLrcWt5WxhyZ5snCK7MzmR3xK6gVrfZPI1Pe4S4nBYUXoMs4hL3W/bLa
/w5oeEnT5YXgIH+HXrtrlXCf2XfIE634sCws9E51aa7/fURByUjalLCdl3TwY1x4yYBKwk8Ueb48
s5n9m+r4mhGfCH6cT08CdvNrPd3J9WRdgZsqDhrmMZIbtXIPugC/VtxHt3gbXqULY0MeNbm52J8Z
V6Ns/8sDzOZU1fSItfKWqcBKfalZWXsJSNfOPXSOsHNh6KNqpdXpDc55KW/yqXu9og0Rv1ecffmh
XAd6p29CE60uBqsrjA8/cFoZ3fhoRPqWQJ0TCszI+MP20/qMzrD6L13RFhvqdviu6e9pX20sWKLy
dxpG+TBa8Z7W6tXg/dXFASXqsYCSgqHdMQfkKJXopAj7m0YW7MtpIlAOhcvFrrzaXfvIlGdnbDD+
s5+a0X5hoxYTV3PyqtKw1T3MG0AS2ZPynkRgwmtaVvJ66MDQTQkAUDmyw2SmIdSLTIpkZCENkbGN
L2HH1n5qRSlP6tQrKBb6XRf3q7zS3mhP3Uf9PC3YhJC3tSIMjPKJ9x4CGrWF9sPWaOELqXkhz2a3
S7nRzSWk70yxXfQXwsu/Z1HJOI7REH2AOACjZ29ocRg7SCfEKTeYUK+502b9zRgYuQRa3HpP/04Q
Z1jMb0lpQF80d61THGToazGl+C/ycDY406PLkn8hNV7Hkbktxhn+KHQ959XpFsyUWAt5fEPL+zs4
yZNOj5XaBGpmrU/rvKoDkQKJ1NnWIA2OGU0gc2AHuDoyrJ3ayd3ZWeZFZDBfRbqVl4nLZiKt1Hpx
kr+rmz+t/l2GADWytunwWc0PeaFYXKaNEr3xsHpHRU8azb+SmYe8OvL+y5PeFwzuKvtvfTyrTXmB
2vYqzfQpazaeCPe9pDRo8W1WDTnjmv3HE3FnCUkaJDvsGtpUKYQ/eYVHZrsN62dIQzLr5lO5SnnD
qXdvVdxPep4ZvpCEwPudDJnDON2W6jC571iXPnHPJ9Wb1Vcr+cv5kRzQPxH6kd+lOtU2tCI8f4KW
idErDb0P6c9EXm1F6lEOeq+n+DQWA20i0wE7lh8P0nsuKDpkYT9XeAXp0DQRhpLlE2G0ad7LEM2v
52//Qgib419A5LV6y1ogYUkM+x9jput/7QnT0uW7d7GYHDWVINauwohoPp/iPOTSUsAtdJnhGkn3
I1cklWn5TH4S0v2caBnxObTsQEoj+nqdL/cYAoEHjXS5YAo2gPzBhZ1TVaW2+GLTyndHf2b+Cm12
KTZW/18GGW6nttrFUfkuGuGz7pINQ0wlUhdVFcgvwvaHfk9yHZlPsvqSoxJS9ScEZEhlpE25+RWd
DJFORZ0HWXcL4x+uS1mnsLdVqlHCHMUAaVGVfbPRI9aDrLrvQeRL+V157eX0SWvvOhb1ju+LZJ4+
5Fy9kgwxoJI3FtaAc03xnvANWvLGYqeY+kuHXW4NRREZ3zqsrV2FKoMvm/JD8rnYY5AIf9t6finc
6myV5UaDYjz1bHCPobHw3ezQT9rPxvaYm3oopwY7H4ITAWYBpu/V7DRTl7MagosTLGFXU64QiQBL
fmREZnH/JXMMHBHg2f8e1FzNph543PC8TfmZra3sJpXMnvpVJkv4VnLtur7MrxPQQhnW6HnEtIlV
aiTYsgk6J5l4/Ft/9VKqCILLh9nfmNfpK7q9r/XhDwzxCGRXbLKFAdjeJCqYx/3V1dNvtYC8nxeH
BYDFmiGtdohhYqq8WmgfWp4dPL1eI8tYI0iHYqXO5oqZwPA5JV8AQoFIgNlUYFwpsrqknSNtksxo
19oN3Qa1f+iKcxkmdNJGqVALWtfUlDNKa+jnNcSmGHrVXJf4gJL35+ivLAJ7DAnRKtTvshQvTUkT
Xq1cejMWiBCJDPKzlrhQQ8xJzHgDuXgHq/A2u7XfzdXJ6Dh3Mf7Bu6SccQVOino/i2a/ZPEfs6+U
DeQx89iqNLo7j1Cfqd53PBbXJZlgDXbod5zYvSU1PbkcvjcUT0VDvQVyGofqpxKyJQWY96aDffJA
lPKndCvJZfMYEFhZw1UHIFxLe9rdkrR/cJpoVxVf7MEMCRWXqf41Z/jAKp1oDLrMK1pFbjgfXbpO
62xYAI4gLqwaUye9KQYHJYm1Y4zSbUnc38YcnwTCB9gxxYfVLtMBWyagp/ApLPEadBbjb4ngOCjK
6CPGYIK2P5ovayIbVu05hXCm3PQQuQgw9wHSnQYIrB/7uTzgKIeQqg8/rbmAMGz20zrNYabajWpt
zHn5rEKN0jpv1r2IIPWryGKUGT/n2LH57mM6nxgZ/Uic6VXFKr5M0/gQWzhyAa8jqauajyoEqZ8M
66C7gHx1JK6MVOyPRRjVyF/o7u0SpXOuWVwe3CRKtxOMfZhxC9IJzU6IgCnqKHVyqQjQ9gPaJ6tZ
r/EUUsK3wkXjFNXRXzsneBkj3mOyHSZMOnpZYtFXxSqnb7JLkiiMTlqyizuqrx3f26q9q24OcC1E
5T7NbXQrQUYuilk+AyHv+7nZj/A3A6sfD2ZhXEzaIj5zQPeamC4qQrULcKq+6fgq69GeA7MjlgAr
4JDHJEfR2TKbH6MHssDlsMzafGosID2tcmN8lfsaLUXIi17QC7RJs2JetUEh2sFJZ67vxoud8YRp
bXnUkUX6ND4iQBYhjmrr0Slrx4ZsSNOCIhqwn+7Fl5LUP/QhOLw6E7HNAQglI3AbXvXLTBMSIG3W
I18Lh/DPjADEVxMH2xLNsPSvzMyrdx61DgZjIC0dm6LdDk0ZHeeCJhL6RzMOSoj6eKm5dHcd27h4
VaruE97HPrQdI+CgmhLlTndTPiYPpSOKQMek7ab5IoSh19un3CvsMwbBxr7z2p3ozEPoeDsVVLcq
8stcklhBBTqoOvxFWjWB0ffdGnzpu06hs0EctDUF5RaXDZMAWjYdIDDtk+ymW/BqXbOxgGXdYDLm
3oeQgnLKGTjHFmEjLb1TZtCLTmk7dJlK6gZFYzOFY/qsQ6kNhFY8M/gFGnJZ7lwVwVgefVaidVZJ
lj2KjPs57In3mT4b25ZT11jFx1C3+QpAAopmy4ylkMK/RmvLBOFrPzggPRCwYwGld7FIka3+Omvp
1VZMi2HU+ORVIUAzpX8YD6c8tv8mKCpNmgImWTkDXx+LrWzcTpwZVwX/FJIItEwLILDqL0AoKQ16
URpoDBt0g/C+4PMBHvn05+8isV+xUmJ6x+BbLeFKH09AqaQaYJXovt0i3WS1FaSVyzHN1LM9M4I4
mqdzMU0wDELuVZqne/kkDQ0R5oFcTOj1bJZ1MyavlalCaE2nm1TaRjp9s9HasVjvWHTAAyJ6qlOl
rB1PfPVIAXQd2kBVPOnJoqDjUWEkR9G1s9trJsf5eGa2iSpAPUZ9Il9jwuXGlKz70ts3S4xAXT8C
uT6hhNi4S35NbfOvNXhSJqbS2S7zq66OoV9lqQ3ZLMX93FHIqUfL1ysdsn5/QYQX9PSxakpEwJQI
Xa31AT3+oo8ViuYifktS99EwUMA3wGF25L/nzMUFz3CcbTjlgZnPG431M8vmPrvFrdKSQ5s6D9Xy
FH7Ao4evV9+KWuQAE0WAecawUUuDQpeWjqaFAZdVYDk1rEpAWigFA3QrLKNvRaJ9YNDi+E6OUZ6I
LS/oDBgfqK+mTeNlxco1ir/47dx0VWyTZlCR+dmA8oq9jpT6I8GJflDt75xxWcw6Wf60NBjqsQ3a
YvkQtfLUZdqb0YBqumW3g1QCPbanpKqcSz52QFCwND2gsbyLEP3qPQLIIjAUTuisfQ8YXq6sEC5B
YZ9SXNrw73jT02ljG/kb5vo08ZToEQ7z0RFDJAt6mgL2RD0iaFIbnXHBDPFEa/WVi+NbOAxsUucM
dZM1/EDTDsIxZjcpL2OeQjUjixgYeoSuVsSkrFBuk8V+1qbxpBlosO2wu2ux9qUu4myY2TlswnQ1
1FW/XsAYhta9O6X7NihTu5oidrXFMOHdtGAhl0OD1qxkmyfORzoZC005ZEC49DWrnrEKRtXurKRb
w2jUVmaRPWc1ffSuKdVdO0n+YOrFm54yoU/KLzvE7z1H/2EU7XWwSCPM3OwhsU87bHMfE/5PK71q
7VWhMNjb1Ecke/TpW7iiiqeBUUd33Q2vjj6/clk/i8w5lh3FrWktT5hQUrc26QsdrGjNOkvNEQtQ
cORJc8qpAGTx9HOPe4hmLJtWA4NGw5mr6d2Nu4MlE8Qs8lDwdhVARWs/9NI7uM7yBbc9W9dT22Ji
TxkyxOqBSRM3lQDT4DkJH/Y8pctJuO7PZABZJsOE6Z+yhxfTnpox3nf1lOFLGL303fg6V1qxSXHH
gQI2sjFVcyWG9EAPFo8MZQfRIKFRavjODK/cYZazFMrXZbahQFrnaIxWKEZPk+XcRFHCW1jGcY2j
VbGKCePqTFmi9wF5+76BPK4M9Uc/1puxo1DpEXQ3w0KDizHTDHz8FSMZqKaiMdK65F4I5t6pBsBl
qZwrAx26UK+uRlelS+HZOHO6rC1d+BjpvxYgl0Mn9mIMn7AcSFAvkskNfJJSaveMVpHZa2tUOzWW
8cOCsDGEaUeUa4y7zgdtELbyrp1wM1vQ+uLBeUGPvfXKaWZmDcoENFgogIs7DJVTbTevxI0dspEN
zM6rCXzsaABHWnooJr1c91lD6VYdQvwY8IegNaHWfoW2KM7aS2l536UzfXuihlDPIYVgdlky96Vh
1HjDOIw4t7d17UD8Kzcz/7/CwOalE3clRfSmNBHopL4pGRtUKMYuccQ9H1CJW0xTqOqYsTfaUbGq
bQcNG7H+PZ6Bd2Q8L9HgtDIhlWfUYWfPOamfPatvbjb/ZrN7j+vxgM331dLrraBAjRrrVSvjfeYO
9yofT+EyPbcuf8+8k+kNbO9xrPxwac7J1Ow6uuW+WTr0F5Pp6Nrpno35U1jZpkzHS+PoByUfHgJ+
EV43vhh10i9SYBzNnHgVhSUdmSKIVfeA+eQ3eAU+d+zdQY1obRNZyNxxBkOBq0jSECQZaH4Z/HoY
qT6ssj3Nzx/5QnToi66e6Cs0zsiJpxzS+PjpGu2TZQwBJ/7k6TljRiCALIpKJ6HbWJqAphEd6caS
w9OTSQwHUpH7ZKCaJJWmYaEdjTi7QN3exml4GUC3Va3+cfrpXJKAT6XKGItM+eg054CjLb4BMBfw
sjy0Y3zURgeIyNvL/zj0zgTAE29rQAsUZ8FiRYEDmZ4ZVFCFEDdUNa/OOMhNp6XOVcRzgEHcuXD1
Tw05xdxiGcliMfgAmJkTKGIbzlQ57Y2xOJnmtMkzYA0wS70L9/DR8bbPvPdmhrMPjpJirIb8bOVm
WBk5IMWLdtBJMxxhHQAFXoDyiUgajM14p9bYdGbW82Tp9xTCLCodBHZ0fgeJ6AMJ5nnzYuRFIA2Q
OjsPpMC8JJoOEB3AYpusDzARpTWIXFYq2wEbLFIQ07A3evfq1OY20bl9RR6tFg25IYVkN3XwAOHa
Qene5UDN1CM7ebO4auuHITwidQSdIXbwGXmWfTpC3+tk6g5Xv45LXZPYDwQOA7X29Js43mFw7DbA
GXWHX6w/NTEJbnbI8XTNYVp5QyXV+GAJWnHBYAKVHehpM+5Jn4/M9sWmlH0nWjTLpbalwvXl52qa
rKHj40R1hiJyOLgdggw7WRu9sRW2wKyxQoflJTu9jx8djpSozuirGuG+ZrQCLc6+2ZgcdbwIB0g6
XoD9HvCTSgMBF4WBqRqtJL7GBfWm2+HSiahlKqNA443MvBkHfYle5s9lX+2Rp7/ICCI4YL1BM5dV
FnN0ctoFsXDmT266tQDuljx5zCCU+Ehubdv4tBZWTR3Ly4CqO1SHbUORqLn1WvrttTWEGyBZZx43
JtV5XkIOYJvI0zIOZFt6v/WakLOr0iShh6u7KKA9nZs2Gk9t7aKWKkmvHSASnQ9s4csyNpibJbRu
tT3v5657xezCMpH3yjjXGcvFJoTKh3Aa2QvN9xjhnJYqfk063HHS/MUl/XUhBWJgtZ6cBAin+RCC
K8edQ7gdFka1CQYSgNWAUwbaSmTDE74JvLVCyUdc5Ixk5TJuF8vbmWuA92/hAYLAdPidGk36L2cX
M+nxghzHF9pBG7ksXr9s8nh5oq44xGZpM9XShBXDTcFRfjWow4c6f6klQD/DZ6U6iXv1rYZTlACy
qw7N314pnqhg3/KF9SEsj0zcxuP+j1JoK7VvmDMcqsSwFMNhhYRpuDWREkFAZBkgRKeiAYyBNa4g
nY7NF8TOA7YtVRAXdtDjErGgQeDtqNhg92sZEhZCloPuPB2as6iUHUJ2XCt4TYgsykDDkQIfBwsN
kM0rsrRTxA5sdeMoLJsCngc2TC+C+IRtwDyeOlZSbcmqlheGw94GNJJjXp0s+k/68tZSDYb4rbjp
Z6k26wjRavfL6UayoLvNBi1cjAkWfEGsbTCzOtCiHgxZ6kA+AA3vJpJt2wraWNu7Rv85uckxRXMr
fSPc5WbDQOnMP6E9H5wx/zY62pjzbB8ms3vr8uUAt6+C+Wa/yDBZTR3iEw1uynTSs9GnasafAyan
sI4pKZCKh7O8Rqb6o+q19ykMV/aYIGCCqtn0zkYOEI7jhzrpB4vqyCWaQDq5dlQxvQQCu8CMmkNn
hdse0rTZJI/RLq4ZzG+7gGgD8YEAy/eucswjbOM61eg3q/5s88tG+80jOtY9LSwSWPnqinA6dx4O
EhM9l/nQpDiLKiQSQ32QMGJLpSX/pOp5OHqyS3L92iU2/YaL0f1Wle4ntRfUXsL8ov/xdF7bbWNN
074irkVk4FQkRZFUliXZc4JlWWPknHH1/1N85/tPRmMFENjYu0N1dXVPe1D2VCbcuFWdDPOXwgg6
2hW30sVdv8/J9h4ppx0BNWWF3wnNJZb7wMSOHi4p76xjWbxpPOjVVOlEAXjYD0P7UwaUtnz0w/+R
+dSPM7TEOrSyJhyUHHk2vCTb6Ke1tH+j/pPSAJHzLgNZM9R3SoAHok05yTRRi5rsy2DUhETzW58n
v1f0I9fOf7Pi9C0pijutdOZD9gVubehUpisEIs944CFSQisa0x5mCKJRBZyO3WhH2LgceBioxzlN
4cps0B7JjitDXrAtlLQz6CO9+xmHF+zKo3zbvC1OdETdNk7zXrfWL8unuQK1nG2zHBCh2BcdDLIo
2i8ToiO+cUCmnoXq5/xiD8jfzvWdTYUZ/XXwg+JlbLvnlQOcLuMtEl2XBWfekl1FSfUWePy78NBB
K27n1D676/tk/Abd2/ElsBnoNRSHvF7uKHV0vBYzgo1QnRC2/whQCPenYEYynbZFswjUkX9xGWUY
5usd9dvzsh1JcUCYmciym5f4bPjhvV8V5Y1SUqMNznYwjBQkP5MQCbPOgLAhYD7DHEafWQM9vmqP
K3LNHfredZgddOzLxHqwaD3U26895IqWp3xFsd8n4qZNeAP5MCvDWyKtU0bIaeEQXDyRXrZtLAAd
3x0FUlPsIOeSA3/k/MQii44Rk4jAvmY01uP4T7qkj0YyY8DHg2W/9DbzvupqX8Dmi4gXGgbUOfEL
64IPwdGiyYtwhapAQfbIMN8buDx3cocd97iosZ6CAHsv8REMGrsfBuYvYdOyF20+POzil3DgiaE/
jKhVWRyoieFVwXzUrcbhdKA/UPsEWRmSSBq7HNs/5BpnS6t9H5BMNYBmmE9ek8WfWMlLs7ZPXbo5
yswGXDwn5lvj+CFHeU9rMwDo8Xg3RfCt9yanW3rLq2H4cOacWz1yUPDYqK/x4hUlBYBTjEA8I1kB
TT+64e75iV4fXzI/u5vCF0NkDR56i+LBYP87DurVy3+MvEN3teB5MX4OHxybNAbbyQEV3V3BlIXU
vNOLmfKWR3noOFnEQ2i8eLjs08iAAsGPcuMDxrwJ/kFx79+aIQk4l3PD3Ai/scE535fAu5ZpaILC
2NVrsluWeeeTgaX9k4K8EGImITqjP+hB+JNDu4v+9iPJYvHZY91qQn8dcagss/Fb+Vg3JmhMLocC
k9FaEWD8dOPW9hPcrtimFhFHsHvrvUm5IkT4QcckBgich/wQBPEjAsVwdiDqiVPE9mADKn6LJ5sM
4MueIUtwwU3Q3A6sULVaO+0U27mPqeUpxOmg95Wg2qGToVKS7K7RVwOxpwKCoPVn/XT93xXIJlAl
re42HcEfPLq/qtNZzQe/woqMnXe+AS8C1jOW57FEeJDz7mf2ne3U+zz4HoAbTedl8P90FUNwiaVs
nOfo/8HDlVzdscKDDRh6FUuqlhcjYwotumMm0dhE5Lq0X2BQt1Ya7dGQvZ0s6jt1dtnkdPd30Xyr
T458JDz6By23BbTOx3UDidEYHMflzD62bP9o5dTcnf7IdMILEpFHBfgKYVH0P3UY09Qbsf6JztdN
T70tiMnh2KEa9YFuVD3+m6MSoQ1aNlCrmzvt8GFeoCeEsKqYxZgKZPzOx83TqnO5cYH6UEYEEZqI
Krf9BrJ+f+QvY3w8ixlkybENl5SiLRIy9fK22aS/FXC2Ph27VXlObDCHDeWYyDpnBEHUwfctmk9b
mLRb3AfbMqJZA2GKHaa6ROIvKkfEGMyLLFMxvPC2SxJvEs1DvcYH+Q1Fz+vqQMrrP/qJ8QSk0nqr
pXdHzbPPl0vsvdczqlDFln6fadcnIPYtrdybY9NGLz49mlGSnowllP4Xdqooxp+22x8d/7dylULe
M9/isjf7uqVsTNVGOUPtFu2uxwH6ZQvZwH2oSPo8GmpjVGmmulDTwNV6WFT7J5OmLK++o83zLScj
0V33xAS+RyjerHcNoYSzGViZ4I7M8oC+3+fGejLd9r7bUIZvrANTOi/6M70xFymMbfwFL/7JJ6rI
MxJk1sW11yO10wh5IRnZnJCphSqovxDEU0bBrVF6tzKlzr0/dTszng4OEbX8BWnvI9XWAaNa0vKw
0CJ8tdj+/IS306kMYfoFhMVp4/7bUrKVI3Cy5X4Ib7WxMAOl+02v5S5FgZkRJnS9LC8MIb3TtAsr
KJ70zge72jH3hNpUfGvYLwnSYUonK3WE0uz3HAftsNtQ19SORHDnppuyP+gVHTPMaFkXp66ajzEz
OmU+ad1KOCoFPasykVsEs7XH9DntfMI5Za53GIozNr5jIdba2Ed0Q1Tuu0U4m9QZAQ00mv5boATn
dyaWl6lGxbAy0pMLqUdWhJ0X8VKpahvRBy7sxuE9jO5XDADDrV0/jxilJu6S5VyJ3Gm23Q3Gb8Km
CIEbSgk3bCfTofUL4aGSFO1ei5LH109nHWh8PCjELEMY1IP9HKC4JXehj+fAV8MfBdiFJjn4jLzn
81Hu3uuBZwpwbjPsA0Aue3hUyBBVH7SqEtg+1iTw8n2biPYFrT4WXW+VsF6JaZ9VR4wLPolvsKFM
MCkiSoiCIz7l/9yfLPGGRuocKQA+GFXvXUKnjGtOt2gKywqa078tOzgzXsM8eFJIx/WUw47ElRVM
JTwVN1VBS17g0MoVyM/qtnVa8Kv4cG2pat0ecTUlLRlZtj3WHCnT+Bwxi9huOVZtTw6GtdJ0hNVB
qQZK0rTbQnHRwfTRLJTVXPj+XED/43SEHcomNUoqEN9AfwOCrCL7kovB3ijJ7+AMaEXjipqV8YqI
/ftK5V4+jT0tZ6ugSJEwSMzBjn/pk7Q3eLtMYwVGnffcHiImOyyPR16kGJkYhm2nGIUdxeMZbryH
08GzCg4wSU/0IRHveCKj8jgurJlvL7fu1n6gsf1zRHc3HodT12xOzNPZGd5Pskfvhi1EXpJA/1+N
w5ytj+W4+RFOtExDr4HMd7MBqESsEUbXV6QxVWAHFYX7ziQaz2hSZT/hXCZ5T8bLtixXZ8Jqjfpv
MMdgFzTbd80uCVi32N0eEpy3g3wgXWP0zNPIsJa89wCVzvLC9KBrHkFOTRWeaXGsf0DYjc6ABXV6
e5hHqL7Wl+VpQjDNhZQ+F6J23x1vISphL8cn0XaNIDuW4/agw5Kz5VMz/7QieB4s7yxOVvaCTOrz
sK2gnhabi6JCK/pYx+Qh6iJc/nzntN45tWj+5sXqBCqc8UIcApSAoEFxipiDfBpqm3syceV2+URE
TZmW8KZ/q2r3ogPCES2b4Zo9KLkxNtCnmuaAMbKG7NhjqTxCJLaFlcR3ulOHiHaiFsoYid0IBA5g
RPsk1VLnG3qiEiCZhKT4Lk1Y+qZ3nHnrlSihxXKLTUBBUqe6S9KjZ1V7f3Xe2EQ6s2wp2lCOKE08
KNGw++PWeWlbiDRUvbYxvThMf6ZVDNk1Z9tcxqre0Tp9O8PJaTnXyIFSsSAWLkvzKYYfOnktM5ms
e/SDYCt0cA/KhSPY3snRFk6CVl96XDZIMIMOJx3QVmfNu62nKg4dZPgX5oq8djiCKPSewHRETasZ
ldTfV1n+3HTJk2I6N/Avw9ZCBMl9rJGvnYL612y2r+2yAVpNnsh6fsWcB78zLm6zeXehuCkB1ip4
Vv87DKtjlxL5NUv2uIFcZdV/GCL82df0ybtT8xus2duNRkZ93m2dQ1wb0b5ESaZtcem220FyHJ6c
LL9AeLwxpglMkqG4U3fP5j2XyKAa9vYlBR1nXsC9lyVnnOEaIh86AFNrD6gUGYB4a8OayPIoT7MB
3/I0+cyGhuRvc49UFqpxmzs6nc/bKrqm7wp8FxJVRfqcmYQsN4q3QEgId9MAt/e85TFO/OfSdn4O
zEhlXtPRo7qFUNxHBrFZeXu3rKehCv50OT7NXtA1DVPzxtW0YdOnNTwst3TagD2WfvkSbtc/FrGj
WSb7LWmiXCINESdjdM6KB1IwtQ4sbsOGcQhJaWJ7QiuGK83kgsBXawPjgs43TBx1nQO5znmDroxu
uI+Xv0Zu/uAJfuXLFkpom7/1RnBGycC+BptaAkQV2LIvRpAcmUkAYNI4xDfLrbdwNDg0JUVMBTAM
HT35BTIyc0dJCO9CtxhySnwuzgXuGHw33oKiCLjPSFHtJ0w+pOanwCyPuJUCOtgAXjFbPoxwdB1p
NhDjNv5pKjTIIN+PKhb82Cwv3n9+qjOCt4p6Akcavp6yQyR01BngJ89EABV5Mp8pf6QYivsQ7Cev
jADCEdobN0hZT9mREWdXrqKS19o4Ew5wFVg9gBYkt3ANdRFuwttQxGNEFwd/oosGAJNgrga5y147
IAo+oky/NygkbsoSQLjbE1HI8Cu44oqVSyMJJz0jBcFAEwJfG050c9i0jRfth0rOiJ5dypIluLpc
Js8QNOU9gJZAims4jXGkY+LBXNElh8sYsp7i5zFjqI3pIaSm4vQwRzcfPKKKDZCi/4EKtSMjn7DZ
ISIddRQintbt+ib8E1Y+6iWQQo4o7Wf8XpW8V/2pxRim073eliBYXHyw/lQMg38Ju/aTdef6eiC9
ajKSOv2G4a1VhhCYa2fgJqt52ongwIIn4YXhnLj3+Yfchl6Ffpm/1stji2wj6psIMEiLigS1NuA5
fOfBo0F6UjfLnhx+r4XnFxKy5oni86B2EUJSw/jBCmG3hUn01Qs7p+XTFddwfXy1/gurfgQbVMpf
aCiutgCzDm1vOAuWYifwlpSsKAOdcMnytjb3ht+kPx9mN+RFlhXKDrqKCrJj/BnyKDcOOJNBGK4A
xITFw4+a5P1aCil4UrZDK1A9u80sQFvIxEbWniEpukQafHdEPJceh4USBqCUbUX/mO4D44yOJNAn
IxwuNBb9Im7KiZumxSECYEFIkuzthahBZA05TIENlc4JWZyNCjaqInsbUkhfOo9azMFf6UVhpD1B
HdIbhmMeJqf4sfEYNMlh4T5cMt20bY4yOKwZXSJQExGvqN5VSk5C8lMbeK5muyeH2fSfYFa+yLoo
bkzZ7QlmgZEwbyk6JCynAmh5SToO2PtOdCrD6tTOKLEj9GUIMuHJ7bK8YUAXCcrLNchE93G6uO56
6rJwpzQiz+eHaGuDRtXBJ8tKm9o5H97pN9yrqj24wc98DE6Fb9BbJTibrUSdzyjQGIG8irPurGdu
LvNzdSSyT8iD+G/hjg90TrSxp7Yg/pT75KYF0NAtxG+KT2KW9tnG0SAxAhvepbuxo3fQB/a8dUnx
58l/CxuQDwrwSZ5/din5rYNHZ3OrEOTO/pPyH1ZBQUEdl/dXFA6aTrnWLwTkB8+mDgWL2aLMFDGS
Da48QJgzNfeJjRobhSTwmyk5Jh6cA8fd5bG/0x2wH5iHRMM7ESHNNCmkH2NQef4dSq7ZMhyQrtDt
gC6w/+Taj3X2yoVK2wYsY4Rl+GegaIfi5sHFwEWu+VhR/I3Hzf0M0xbZOorCwd5NQh2L0aV65PW/
qgmIGGNWJPUZqZ+f+lyXeroYnpuHbRbtYU3TB03/JqVDXqggs6ADVKLawJnglCp5cG3zbfYQuOna
GpWPhQkJGZO3OATNdAJpu6ltIrX100RLInftPe98Y2BOOFwNGUNrYF291x41Vtqr3zC77YJMRBs8
rC2CuhArxm1wTOov7nwwTmb1LuzRG9arLSdo591bJrIrmwSrhk4xkTxv2Fg/ewpaiAIpVUS2ZieI
hUgGW5HQHhQTDKnDRnl/R7otvJR9Q/v2nSB22fIOcoeuyOtUrwuHexM2aNL2APDE/Zcufc3IatBJ
kFuAO3EcjZP+oFNlBcyeP5SxGCdADvuFbAdEytZJ0q6eGL8IXkMfWL/xriGIH9qPSShz+ZB471G3
nJUszYSrbrD5O4bRRYF7YI13DYbWM//Q+JQmwXlbWF+oB+2JOwDlN/SUJfuB/g4uL9JgC4xozzQ8
o7unMrEClwXkMYnDk3giWZCc69Q9W3RjjmCEKMUj9+XeMv6N9vTmRgmPCjYqxMgwCeJsZprB0FRi
jinI+4s1gNCav+nM2QNE6hgHgXVN5yIk+rW9J+kmm48pwter8WO1X0YkvWUg3NT5W0A1nvuWCiNy
0jQOR+CMgfNmpwnCNQzqyBJi+PeIowHzGAEoyImUDYwfEJyhjj9BjN3rKGH/kSgjs1E6Cm4iS2Vt
SIG1n7CcQ6jWE2+w9/Lzk/FuUBiJWWKlqapA8fsDRkFgiJ/Q6/qQFt0+CWnBZcn44f/MDaZOT7OA
9gr5YMMKpMVLKfsXHKcz/79whztix/XsdP4PG8PvavOW072yvrFtiEThfRCXsCnkX5Rkao2JPGJA
6az6InnEMdYtkgVwKzmtxBo0fV0RH4EMGAJui5sjO5kMpkQSpfLhfB7zirGrXfRXFczKi04GiTy/
1c2nZkQ9PH3d0irQbkOZzbj60DlKXkipB5pzqLxQdNSdc9BTdgkQF0kEDaWt0mx+JtYNnxxCCGih
g0YFEztoBkYRKvsSoA1SgdNhwjqpDPPqhxfl8A6wsTUDftftxd/+BHXETqgK39KbMfto8+PYp4KR
t4QeBpkryhThWxWh2MdyK2SPVvyKVlW5uPLjdPTpGk8v/KWORR7VWg0btVx+qPMmGJ3f/+8LLsqg
b24x8qMZMlWATcXas6hgiayYsAwdljE/0/NoOYCzzG+luIZ54CLkLJ1hHdbl+397YWt8TkBvuCNV
O3XS1JXivFytCdtIFnPLUeKqnHkdZ5c9bof9DiPLHfcrA6jpf2P5rUnfaKavOmDOZPJh1STd/Jhv
ap+L+eUC/I30mgLOcC/8gLho8t27puoedej4Dt8PkmdeZVc9B+RsJmk5Ytu7Kru+Vi/L9uDl3Dzt
n0H1ZZB6KzRWGZmsl5CSAC0GkWRNWEUEBUhrwCA2CEG8NZQJupX9DURBVH0tNlKlWV4K6+9KWQQI
AJlw43MO9Yq4h2JO5QsF/CrSR+rTZAtmiXGEYXgrbpUYE1yZwAWqFxhoBDuUbcKfE5jNiBELgEyc
+KAtpvCyGbL9ZP7gRgUYtRRtdYpWQ6sxzB7wGb4m+uCgKS7kqCpY5Op8IYwlFG6nrxAJJcy7YTz4
hLsryIqT0PaUvFhQdyLeke4smcJbBY3UfCflP7zIyDFvGOvzmgKpReBTMqbgEnpQGkajD2xUvvka
SdNiIzlyQ3KdOvKQcdjmte89+MzAEOY6+0zp4M8VIEf1l75VUBlUmpdSmTOA1/u4Ow/utUbFpcTJ
YVVS6MkK2Lf3MTwbvWZIDzwYLRh7RtzdTCyG7gcUfMGUwN+EcAJIo/0XffBSO8QKof9h3grQdW01
Tiabhh08MzABAtVOVrgw/i1GiqcEcZi+tXtx6SMQOgaH+5YbpptmVw/RbgD858KsK7uK21TVdzBz
uta/MwLpldkb7neeOXtjflowA5wpcC4+TMZcJ1KWHMRtbIFI01beg6M4UWjU2tF7naU0eVAzydll
wSfl8ogi1EBF1COWURWUI4okMZwh/u++xyA6WXtKIuQPaIW6htHNFROznREy27LLCIgFrSu0Kyi3
R9BsYGTpUdM5+8v/CT7ETxQ5qonDB8Ct7H7vUMEvMuZV4Y1JzjG7pmHD1CY7KD8MUzjdcM3b2PM2
8hsmsi8Ebw44FCCDtq52kyAYXsE6APS07oFBJ3c5/VgO6HBBeTemtRWbLxJJ1pv7daYOSuW3dX/L
/zWPvHrMSFj8DjxL6CXGBr1i4Cj37lqfFGoOJKStr8BjwHkKiJcZ3/ZICuFFWBaTYIg/vrorqCLX
fcH5aACzSy95jUbkMchf2DN8UVpKbfQw804w/PZQ/lKQAH6kxyM/UxEdokHhrqisESKtSJGCSnDO
FIcQ7d+4kM7CanvUU7JuS/yxqSc0FhEXoRImt+fkMfWP/DTHHzpUbCTxKnNORAnWxBGKwcl1Cqjm
ie2W9VQJAfkqpm6kNVl8t1ekswXYYJVU8GzINuTScaSMPGEW2BUv2qbFI7lxnXAkVo/2kPb5Ws2i
5UzYsxKxahougpY4VKrDczo20D5poEVr7CaieQw5t2ylqLPSjAt+zBdsgBaKZaDKpchKmTKnEGB+
La+5Q4vP0AcpR9+6i0Bh/ZN3yd7H1ep5MNs6n4SOciX/P779X81bZ2eaiWoLIS8EtC2hq9JqL//j
gezr7NsrZPWEWhvmqaSEmSIi5VX/gp7zOTqbVLj98Iy9VvlZ6Zj+at6C88IyEAbG72EFqW4TEPik
PMQCwJoL8R9RWc4IhWF4k5/RJ7CPVNXX+UXUBZCxwaBLU7jfI3h6FzePSpTkPf+Ljq6hJ5FdQ4ma
KIFdc+WjsCc4Xq4qBJhurP61sJ01r9yxYiVMqwxTjmEpu+ha5GexsV8zmbMA+CS3j1xB5QZeVp40
R4yICwqsXSh6lWu6d97ws2UiA8U77XzejbWY8pVKTfDuiooIWfTRG8+5w2EwMQOKs4hPa11DFSsA
JOGmROgYjG5w2tibkzuntwkyfGFYQoTpENVrnVsveRCFg0/A69IdQJ/d8JtjKnIdX7Z+cMtwpnBL
B9JwXKfyGSLIk5lVz6ZnkL9tHjyoo5kXUHYx8teoRfaS/b7m9U1pwJuCVF1v1/e4Gv/ESE2mo0nN
y+l+2QuJfLBGTKnYPOd2+9TOKVz88Biif30NkTpIcCkgVj3Ur8WAbwgxEJDZH6Bkv6kor+WPC+uS
+CFNqclt1kV/gMbRQYWo37XNLQhSse+n5MmNvXPZNk/L2N4xAOGhqd2HtmtvRZHKu5DMeo4+KGF+
RHH3qgJ5X86XaaAzls+fPOtDtYg+R5Uq7H54efBbGQhzuC5Mvbr4wXIfSREA5ZS2xQqEjjjKg0XL
5tCfqr54TFvzns3+hhAwc6jGiLNtYceCze8U8a+bdNi+jGGsWt/Ra/u7uYfPliCRmOHKnG1M7BwD
P/hDRA3MzM7KC/sx+I33J3svDgJdbGr9JdiZagV+vlLty40D5CUm4KBGxRyWrB0u4kCETfOeETYw
XBrSNElwsmmOgRGRNXJIAtenK6epXpgAcGeZwQW/KBat5W6ITUCW/BYSVeTUzi5gl5r2eilh/QTD
J5OQ3pBpP2wm+tlYZ7nhOKHNcLTv6adhXD2JW0MFY7XNv7J9seXD3EETAQ5b1zunbVadHMTT2zxg
vmB9mqb0MnvDvQvx46ZBJhcI5Jyv3ftgODdN9y0G5UjyeC2rQH7oYAEM0pESamak9rNF0W50PxXj
0rsuZvOR5JU+53+Qjv1abGadRBYTFMsXCtwfKHA+1RG6pTn+q+sYoz258Djz84ZKYhHPTGPwjXMM
B1iRTY/BjOG2uOAO6bqqFEcjDPoF+HHBvaqtGhJc9NxvGhPTY7xWdKJWpyvrdyLmsR1Ephh/g/lx
WQWDRs7Vb8lAAOzStf/dbbYkQdvuR9kzCxyE8kMFUTtDC544sqYls2vmq4124D0GzvrlEDcps8zW
+fbqtonivNQ7gGQox1Atk+DktScBFcF+tP9tgLDzte6ZQzRr7ttnENoHuk9P85pDChg/xgQ1bLDY
7bzZCWvEGRqBfyjm1ww+w2L+8LrnFiPKLpFtFAclcasjfkQ2GCOnoGjI+3vVQH36GgSpiHgf2zjN
mliREidJmHBZofXcWkJJy6LQgGc1SdKZ3XOjrzlAs+peWPGeqBlbKzaV8ENSMisdXxWbYcTy7EuO
UWmb436ESX3sYBLJVhpV9Fwl2U/CB7/IlFj33bSzKcCk3ExU/u61Ca3pjYgKB861uH/xYqg+E/8p
5eb2+Gtci5c194JXMOwKDhbqCpzFZUj+ch1FnXHbnWSq4UzFXfwDE95G1R2WFUcCYQShBTlpIccV
0NTW7L8U+gUM66EFEvEduog8WyUjcnzsEdW4xxbRFA9MbAle9KxULfApACpKIHCx5BgkD3yXe+WN
L+XvdnuvoU/gCKyW1DTckarmZrltqbv5EtlnTeXvRIZBZXA4KVfh6RMO3ExUIH8YKr5mQYmOri+p
fs0TwsziAz5oW9ICaaK1EIbn7RA8CklyAnQHmFJKtYJPaKYf9PlvkLwRxM7J4/XJSol1dJ3AU/0y
sulkU6gvMmjWw8soFU7jIYWuWlJv5i1k+H6BYvhKrmoSGOHpCNGQZ1REQliYn8Zg/kOX4c2Wn/ZJ
9cp+BEJdtHuHksmG+b3jI+ZC8cuhfmrRm1UCqqlevTnyRj1kXZVX6wZB7CcUmtTdw+0ov6S8jnJB
i3UUEytHtIm2oue5KM7D9sto/JsIeWRB9A1QA+2THz0lb3aGUCSFgWEcwyqhjTl8VIBoS+krp+gC
fO+9Z+VPAUkqTKu2YgA1YEtgl0T+D5KmnLfJU7MTC/dbGwpiH/uvrl9hH21d+O3EeaQi2jFaHXDE
a/TSoXKErrYRgqj8VkgLKtNCwiM6suv40s7/qKZCMnAneqq8KX+t+hV3xSXlVXz290IHK9FG62cn
lp9PFfgkCFVHcYUZ4oBB82oJylQl4zbBDgaPeAkDr7Nu8jzsPnKVOnn/35HyiXTkumE5twnqbsDS
A3D+RGhLZkzdC04vvGhw7sF6TrwB+da/XIK5Smm5ZTTOF6SFg5vVBxVwpJLED3va4Fb0ardQ26C8
lE8mQFmAUiWJiHIJcKaOKK6mf1jpPbi2rBqJG3eVm1dzogwWTSp5C7aOiAR5GB4U1ZNEbKvqEHnv
oPo+Xo90nHcUYs5oFQP7VBWF98RZ7Pr6AUxGdXxh4aizX0yTfqEEZha1br7VG98k3kp1IczqXkjR
tfWBW60FxUIgf34bFY1d6qy3ghgYlXDjIQsGVCsb1JPApuxB1RVsigK8Ld6Z3r+oObp9GXo2NXdE
eyAH/GxtfzSgFhwAqB6KonSg2et6kVfiFepDzfWUqmjIBUvwS6+FnFm/6pRisxp7eiXs54ZZDdiv
5HXCO1A8Eb4mko1n+2fmcseoy4gfrU20Denu2O7cZb1So5OXCuGycr6PR+Q6YSB0OPUW0iERszkb
dxPGbutn1CugNyxol6XFf0+nasbkQPR3P7ntCWJw7fy7dsYtb5DHTDnIfOE2eTMde6rNJ9BSjm2/
37qoa2ymB5WVDGgZQzHuFKk5cfHPNq/3nWWchPP09HUzRce/0pdC6CM0a0Q/HDQlW6ZToNoLKWx+
LQKkUQoP3g2dRpOXnQZqtmvbvunSWtkpGB77BlhwiPtLY2x/tZ7/FJn0bvRIQg1oK6nUEQC/Tjk1
p8HbfrcOPNEOHEU1sg6RrXn53mYNA0DbMrktVufPYmfLfqqqhwSeXt9Or5G/JVOw0ZT0Gsq9ZoT2
e9sxDyYpuV4WMUO1o4ZsIhHbMteqfArq5WdZUBy3PXkUwm279BF1Gk8CcapqRHmo4+xYL0MXoTOG
ohoTUyGOP5je8CHItw4DYI6oCY8RbGnDBGANJ+vXmtnAj3BD0RNdfiGd8jJ467e9qX5Uq4s26HZz
Jws8MkZBiA98nlsrpJOwNNIIeDJGGg55+sCt7s0aIfgmfBrd/NuwzfsMYZB8WfeT1f1B/QP1lDWD
gIVh4uzbxzFhoPeAdAqDqX/VdkbgmTr0YJjFTcGEc1hjyiCFl2w9lO37F2tcjogKMV9UmW4NXyL2
Xs3my3FOBdYINc2q+oPVHqlQ80WY9pVBJAxwOzz55QUDJ28IbnEbUcxpiSvEO6KlSpYQm6Vih4h8
MooyICHsXMzzVrVGAb/dVJ/KTU7xmOry8oIwCEMDPNzwVwingHR8YePoAlgt3YZyaMGJVLrZ3jrW
ipGE1NY0D6+b4P84yMKmGCeN1qbKjwKeGaRJEoMVgo+p9ZAt5ka4yYkMr0rM8zVCyv5RVCc6MCeb
9eLBr7bXu9Vb4zawjyLZLKjmCT6vS/cKwWUVKlFWy6z46qQTxKmc4+aXLFd9CmTSIuiuKczk8TWl
LQTXN4FG2CbKUOsdvDbFEsyNIPL5NW84gWAosOXa4gM+yRv30sB/x6xxMwt/pxqHUusNlLGEMR+B
yjCEF1qSdcP4XaCLOqSShVret/z58JNif4huml6jW5/ld7s5Owun08WCjnaXeY+DQUINQI4nVaWC
FcK8LbA07QSeDnPf4BfyTauzIR/+5CkFU4jtHpsxTZPwlsbkAon7wQrhzlhCVcJmZvBybbzbJs2n
WCY6FYHM2mdmOzySwBNUqC2AG53x2/nQH2WG+VimDB16nygSeNet6VZuKEqa6LCMHgNIcQgmrWyL
V94RnLJ7JnhY+lQHrGoxajpvultU384tkXbYZR89hntG4IwBmQez/c4duK591P+NBj5WWwFPobBY
sY8LKoESEdpEY2pKroGxMvZOV8LApnHEmG5agZHvoQZ2Uf85t8DbAblK6rQ+sPxpgI5NAauObCmC
y20zjI4wIFRfVAr3yAF68MlfNhG64qGXoCLs5sypCO4KsnR4POgkZJtTD0ObJipsNPUaVXVKv78T
hYNMZd8BrpLaJMynrE3ruyf9UFumHkSdomPU33m+exKvIG2oP2w2b8oRbHJUVT3nut4rfCGkU9lF
ICBZPvdzFDFDlgmRo50+bJuEv5yh/K7WHJ55SQvz8I/Te/SaxAdrS9N5xWQgcD0Ci4acIcz9k/gJ
jfsbT4YX0p2ooOQRejN9cAdYwxJtepSBaFphmiZk3m6aPu0FiZIuv4uVmWLuGJZ2THqWkAcNLMAc
f5MhCgyOAKm4WOg9bu3Hdf6YUJFRdGeTxs9Q4jjzW4YNMjb5Bgz4oBISsuY3yiRydzmoSq4URQgc
doS6WAWRiENGqxTCU/ebttFZI1DkwVT2Te4y+LcskCIK5TxosW2OAvmoZLLFVYZycucPxRx9Dpta
dXzGfu1CkpqA0MyF+jHAmAHhdghJ+cK/ZGOwhxUQfjoOJzemO4FyDSmLcEHJfogI1Wb4RkKe2Cvf
sqKGXt6kdx6eagrWSzBCvQNIKEr3eet1P/mqqwZOD8sJmMjz9072jxnatA58kR/fpN53x/4IAixF
GqfnEAF7xhqTlqV01ICpPauqj9DlTC7Yk2UsjMxtC+rHyYWXJVsBQZJ09dlA5ymDC4mRuYZgYq5y
upf0hZvcZbRwb2IfBj0tPlBjoWNgTq8g+vLE4lbVpz3PP1VpzMCK2bZDfi3tjDTUeqiPgwQ/pOHm
0Dn0GALE8VQTCM7EKFIHmNRfsRMUEtTRpJMtu4DMDe2RqXDYFE0YEpCofDPnb9UxgXM8m6rsDLGY
uM9koA+nPneUYoHqOcj2Zcwlod2MmOeyeNXDRP3dHdGbIz377/BBxJd6bWKghu5M54leNQNdpv5b
Bfa8f+JnJuFb2TERskmgUHmd3CAvlC1Ut8+Ojzah1kGctIQi6TiOiD1C6kd3tT67QCCbuElYfhCx
/zh76gxxfB8pSveuZDOn5KJY5yKuVTCrOZGCUfkUetpRoXqX3lyJqj72PqEZv2GokHhHAlej9QtP
DwIkl+oN0bFnfiMkBJO0KQt4cqAEGAJai86S4Ost49t/i9KsGlXGyUFLNkn+TXvUs6IryUWlqbTK
j0oWyiJ+EnGKWJPKA3UEgOUWyBPb2jBsj4nk/3jr7RTnHwT8pcYWwFanW+TVoJqhZiIZqdyOHjb5
KaFeIUois0IODfSSwSE/m/dCcdgIPG3LJK0YNR+lmQLP5A31DLgvggvWtKxoNOGgYt2oATmM4ovC
C98f1CPtfmgPXa1eUQLvIfb9YbDQ8sAhXTqp9972aA0hmg4DRvXhkePgUcRlXDTvd3vL3yhZq0kE
wYAsrrKprSOv2cmye7fFDc+QpegcQHNUnlSOjjA+HU5zaXww62y3BViMBUfQj+m9yh+M1IrleYwt
vEeNWKyeIBRR6P4t9wT2YuUnCeeIt+xAWi+GP3BpJjxgZyDZPRDEO86ZzvN7iFHPc8cIjowGDgag
prZ7Cc2vbPlHEociestJmIimdV65PUyGhbV7aSPnvXMrEg1AfvaY2cL5lQUTvLL0wC+9RLFpcXDg
GC31IjAUXUMPQ6g/4TDzZtmVkJofFWjMpfVEbayfkR5030vQlXKJSQlACDD6LEk/LwcdErHjJB3R
ODFQmzRXOPCEdmHZnXn9t+hzvKaEeXyCDIDonLwfresGKU2fsRUefcde1Vx43eIZ6kYnOgyLtX/y
6Wi18VJYspPZbT7acfxKEv+iq7gkHg20Ym0jd7HuCsIPbQs9ZD+Zp03PlCr0SuXBym5Gfg2FU2y2
lrAs3ZeuXx9XkhgpqURb8x7WzaOu08/dXt+XYZD9F9AlxwcoFk/jUzg7r7hs8ITNVbzRJ5TsKFtB
eVKnh6Jf6hTzdZK81mEt+8caGLJBMSCZ7lHTBsshGDFRCcXTSN95oBtQXj9iVruEHNFdrvBW7Pik
JQIxyCZGiGRGGv4eku1lZeAX4UpebM7AyPRGGVeu4BxQQIPr6LH1I6N4b1YaYWt1TGYEz7Lveq8R
qig2J2qDmFuSxRelmGk6/XW7aj9S8pdg9cqudT+1JcgxSI7UySogjLDr7LHq5iZ6SiiOOGgCxQOj
2WnXiJggrxijRYF5qJ0fDjNFYuDT0UHLpou8a01Q3VbszJ1cskgA5mZ8MmmPGOxZ0a6CRxIjCj8+
jRAdHD4LkfaBCVgdIg32TW38KcwGUAlgkybt00rGSDVv2LmwFsA7eqYdE4N8Edv2/4+yM1luHFnW
9KtcO+uGdWAIDG19eyGRIimSomaltIFJmVmY5xlP35+rN7eq2urYXZxTVlkpkQACEe6//4O0woY+
ClWUedoACcE3lruGqxVRvj8yRtS7JshJIYV1zvzA4XUb0XY0pn8QvhIYjMxoIcmDCEHAqnIiT1h2
s1InfBLfR2O9mOwdQlsYxzQ6BHb0m+JAQD+BhBrD2Wd1TJhhH3V7Rrs/Rd4ltEeeqwFVG50w3B/v
xanom5I8M6514aABgFvC/HEjczfQIhmV6eA9Mtgl2CGEYiXwI9zRN7uM3+OivB8WSWREH8NbWBb2
Bhdp8AaOSC6aBISrYnQeBDKg2nGm8Gvh/CVtaToOvI7DwIDa/xnX7FcoqTnd5b2WUkEvzdkf1282
gyxOmRwW9FrsXHhF3sjJJWsdQkGGejq3widUMQdBFg3TwnmRjC7cpKyqAM1CujgYGGFX34OSDMhC
FJ8j+6ScfFIbz8TP2LjEWjQqMZYFsxPeJW2HEgr0eDrJNuUn7U2VL4fe6yGnVeeO3Gu/Ur+KyUT5
y4xCOLvyO2ucH7IUKjXMEeoHmSs7jE/krwhs79Lvfn97fVIxGV+QYeilHTZxGoRvjRI4CFd7UN4k
HCA83V5dD+iPX51XuLFBjJOuF3IcjiZUXJSOLF65499bEU12rYK3mSOw5gT3rfEU0UXKuFc6WVex
93ISYGQpgFeD2IYjCt1OPBxa3zx6nCKyTG2t72XrI0PlLteVCJAN7O4s/J3lo8TQk9PLxyHcTWDY
5szcZAZdwzLg6JRNWtA6D4gPcIX8XYRDNBNZSGQdDP+0Z+bFb6D5ZMF5qdqOeYmg3mJ+hCysG24l
ZcgJgw2AuhzQQxacBYOWq4951+eygeT3MoQ4R1bxfsqXZyvvAFTykznZ52+xA2L4NlQPuHAB3NTm
tqjjO22Z913QPrmV/9BX5l06LGw4RmrjFxC9Wr6FxI3tysJ3I1u7Q+4VFP5snXNa70CXUiz3jGln
tMlLSfTUDekeeNuH+sEOi3NdWV9pjs6F3hoIuo0oiJw8OGa6LD5SitzCsrdDWEAZXeadipsfi4tZ
/VXil1DEY/+Vd9q44tv9nNz5K1qo9LBdgPSpsG8dyto+LFk9bLHZ2hQW6ZoRF2bE2bPTO+9eZj1r
dLuENQ6sasfbu3GQ4r+9BpsZN5GdHTo+GLRBJK7CA90svgOSyoxygABCbODbhprYM1qLUSsPsWwx
S2oY+Gbcdnz1uuXaNgyFtIPFU1eUwKSiAhgXFPdwZs8MalPYbu7J8UcakWiisJrxbMNC+NJYnN3D
bIEBAx4kWfXY486L95zap+ZwNGor/iodQsbdfmCCA0BKg9E9rSWkoLoNSVDt6rc2yLELytPwAA7I
TbeH6Wz05XtOOWuWSbkx1/GutotzO/U/hio/pPPyk07+1xKmZD/CH9it4H4B+mO/cMGy8uZhxn3r
Shtuw2rMYGjgLZZO2rzzM2v+VFiZEeWgH0yKRFcVz4zlxIOA2pQldVt5S7G1vQIyh2q3Uzl/uRRs
mT2a126c48Zbh5/zSvXbK1oBZ6qw7tIhObq4sbEHvA82ycmiITUou1BTxjnlh36pdM9LOhkHzIcl
A52ZR+MNLwxAYmo187cKYXhFmEgg2Xsh/vjSFyo9abd4IHU5v2gHMVIX83g6O7ZwwtX0xd5wVlKs
ahzidKxscQt7Xaf+1ASwt7toU7QaN1Dc+tnvOo6y+menZqQQMM+T3KYlK9q90cPC5hXzfRdKTFa8
2TxVpmr576apP9ZyPVlm+AXfHSVkh4fWMD1gXPuO4e927CtYBetjWkQAjRgCdkWxMxb7TZOGWzru
BzFBz3bNeq8nOzzppr7rQUcaNztVSGf06LQw9XS+LXwbV3IvuS7M4T3KaRBNwe3FY9apmq+xmZkM
BPOTWWawgsn1mvz5DXtnh/QE51VXZKhiHUMQUYz6TB2xmcbAp1shFgxw8/P8Ic4q9xDao/OSjcFh
rcJTxoBj4GCvJkId7DyxDoEgSpE32tuq6wtY3T08h3ajuqA6NC2eM4M1HVriKzFnwqox6D58OGNG
SiVUVBEdsuC17lAcZhMdXeSQNzpJU7f29qZR6K0NNyF9xEhf5XRKEpn5Z5+TDs6Zch/bwLvXLCYY
sM8miTothG0jhOxkjtk+7eevzBSmJtNHEmKvU2K2y9AjCaO9d3no0Qxjx7OBOCkpY7jp2FlBs3HU
U0TbgIddeKE2eJzhDRghikX5a0sHauUg30wDWgNNBrpZGv7VjNnVdvbJ95tmSBpmwamQZxGELJM6
yg5HWBBUllAteGuAgRjgQnte3QbuMxkaCANGYhsx0z2VJNkf174CD5cfhTnAbM1xrOsSfntH9qGg
Ll4Pr4W8pGKI30xi7dqGWS7I0I6Mr2vNtysqH76I7b47Yx68e5OD790aY/Wy6JekinapbeMzsMbL
ZrGj7IMQwiMnP3hXqlYC5BZgebdkPbsZgZJ1iBqPwUCFrePC/o01mnnfaniPcXMfLuyamXXrp+ud
LugiWpsE28T107t+Xc6q1vh6p/CifHO2rqvAWiDzFRe3Wy9Loppry+k8Wsr4xYQlacfDAs3GADaG
PRskMdSOkbexiPlKpUmfUpflBEsLi6huWg0oAE50l0794+RZaA7yU+Pm22EFcsCS9Uhg+9kYInog
7Js3KoSOin8OjfimqYm5DSd3uGXkgfygIJDMM91q41Up36MGUG8WEt21geui62FXHMHOUgF0UB5v
DyBjGSGxJTHDbDM/qIJqq/X+MDnlgYIJLWLK4XQxCoLqDmRkbDKUHTGM6RztqEfyunEwVbCXZwpj
0BmYHYBAUStTLgyglDXTEp/dAzAkIoZmZU6cu91DEGTHlEGYIHG0YVeC96gRIjnAGecsasxhV0/r
uUyhsMwKXy3SlqaZhPeYqqIBOpT1lNTWTRT2b1nhfMxUlwKz9jIAS2tnQ2O2NxRVcVzf1/mA1UyL
RnABcWdphbAfVj7PDL9dSCyWnsAvJv6tpo0bVXlRZrSv2vFizpkEMXybTyorRhuYfjeJYGX7LErw
kfnZSOi08SojjwgzQAOrHm6VtHdDod+FMNbTL88UxvTUcme9kJFKa+2H0sDAN7+xeVtlPil7m4V4
BUTDsRI4n6yYSDsvMyBgRwNbmAT48vxybJlyIyMvYqI69Bm4DBj7x5eMAcxIrmPdB9dR5j5ryT+v
ioHwguZeeAEZhb5MVmlgXitzhgxevTYaEAk4RVr4OUI5ClDrUaLJjc74oIbwncYrDkPYf9O1LfQh
lG+Et5PcO5wTe3mi0BSYc25wRtb8aGQ3tyaWoAWQrdxpF3ASTDGjOLHC+CBrsRMqFSeNxziCqzCK
drMyiRnWYCvLLQGr91f0mXOyjZJ575b1Lo/n+5xdR0cDtqv1ASN0cSnxmSXp3NuUZvOWLQ2U1h42
/NpH286BOO5ziiNhU83pWxfQV9uEZnWuOaHLeGeByl3J9vkN41A7R0V8YD4y9FgAGPVpyFOMdekt
Y++GnOJfOq04vCCRdZicdbTFE2SwDgkjBdO3FwTfKUemZfI5LSVBTENLjS2IbjWuR1GTiSu0rId+
PgSjfZQpQflpTnjgCvejBngWrmrhuAzlWTpTAgrCJjxVLOMMGNraWnN2jR01ib3Bk2i3HHzDcnz1
Et3fFVV6yIB0Wj8eZYItmIPleRt4TEDE55iCdyjSh44w4TxjcMlWXs/qISygXGTrp2mLOmzaypRV
rlsP9jYxsRzHyjnFSNXKc9y4o5P8fFJT1jrlHc+goLzvxv4c8wow5txp90eKiCSEeGm0w03OfGOg
C3aZ3lVN9ANr/Jvcm49lMvySiT13KFgCTSYPG46KYbPAtoJMvU8Gct/gZGe4urhr9ZvJHtNLuo3c
Ba6g1R0cHBQDyBsMJSaKHJEUVjxGj9xTgbUlvlOAa1ljeIFFG3xhIApY6QkUIrO7QyuFNSJm48MB
sdFcCrSt3PPv+wZM1KzVwiCGcq31ql9p3n8J+g3r9inISctmfwNCOdhV9oO67M624huKvUNlGUiW
oPUbRoZpJbcxhujiK+n5+S7ECkp98EBp/oM5R+/El4oGe8wcXFe979nn6pFnTnQE7hxudVxU8Lub
Y9KGshbP2/i+m6oPcUEK4/XH/2M4IKRck5uGxRNX5keroCg15b38k/VVAsrTLl9ZjT7JdAZfi4eI
tiCZLaGKy2XABGPWQfd4myzlTvaYsgpYb45MAKtGXGB4mQQeF1YMLrKPjMn3Ix4lQo8QTk5vKzYw
/pIUF2GTysLGTvBgxMlFiDITV246bGgOuM5omxutARe8ZRcSKOQWBB0bb1XT7iO2rBrEI/ZmxgLk
4UWA0DxJk0WsXPuFCR6sju560dm+WDHk7G0L7GgavjUssfMrM5OX2B9vIaHf6uTBbJNfwbQYV56P
CafnvUOLd9mjBCuQTSvz9GsCglRy9goLVuYFnoD/oElQp5paXducDt/UkfHn93biwDVw5l2PYzSz
p6/GL1HvJveWMbwGePpgz33VcOCwpoa+B+l7kNEVm1AypaQTuUc3TV7oj2UL5Pbz9ssuUaG/Fa2I
yPDy0d+sASzcsGGn+8rAIhvhd/UXoXgzbwqgX5jFenThYin1Iq+KpquyhvY2MNRG2erSN/ldmBSH
xQu/+Y5hRzVKmi4zc4PYKXKMKn+RK/QMtkHrPc6dP5bOuNgdEWX5T3GZkG8/xuKlWezA8WUEjQvD
mXwqAuKyjT1YbN8349iRlIuoiRDX1Wb6URpXktcXN89YCH7605htZNDmtsVZtpQkip7mrL9rAa9l
awzZ3NrV/upDXLhVctLz/M5Y4ZtFxrdDmISpO8B4+STbg9LzjZ1H54QCwV8Q9pn1N+kH4SqwuFAG
OXqF0cf9ptO77k2PKXhlvLk9sRE1NQKGKUCRgtc13PIyIU887Xe+Mh4qFzwXBKIOXIilXYEPA6Gs
IT7Mwg1c7N8TpE8RnMQqvDEUAZ647rlxs/GKYoHOnl87CXZL9FFr9T2P5YHxNdYi2cLjfs2kLpjJ
gB+NbRrPB3GyC3y9EcKdbPlYJSDsynhXEVgyuFEdiSi4m6WDeUFKvPAkkFxNZnQiS0fuNm9YYoyf
bvwum4Ey0p3ZYf7rBR6Ftd886WTYQcNB6OSd7d5+HJ0ov6pGrIH18Dh24y9Z40NlXy1xeKOZJgYu
bsBtfmmqGPdk890F0qV1gU49X2Zd364ZYnyd0o2FydvQV4+14e9loCqQUjWDhNklXJVGI5ZrDyoJ
2Ju5kzP4iDUf7dbc2XO0WadbOWJaNisB1ygdgUqhN2Lq4K/vvDUW9FdZ83KLvSG/DtOUzf3Nw56L
G/xtABiq+9h7973+TncIzAkvcXFOsuvogaVMdvS5Qzwqp5Fsj3NLxGUZ3w6eZvjqlb+zYsTymDXL
0FY+eg6/X+y4HPdyeC9ZfGHnEKDDNspdRIjYiAijkxRCWJv99Ayp6UcaFPfWdO4iDGuMLygk+6xx
OAxfy8z5Y1VU8NxF1SNJyVG4ytXqOMeewcZFECdmqu6T1LCz4X8S7frUOe6PjncRIgDTfh6/ZBfJ
upP5p+umjOal585QmyiUrlxtpO3jZJM40k8zdbo4zxWoINb6JTatnefHpzbptklaPUZ9u42IPIbY
fMpy/9sqwy5iGqHKPDAVtn1/Oyj0O/bOIlqhixKoudlRBQ+2ax4nBd8nta6dIv1yFvEYDQkCyn+o
WUuMHrinBMUTkGRMoJ2q4j7gdwttT8i9pIEqXiLXz57YKxIY7WKSrGoTWjUtgZMfzXm4ziLEPxOt
k1a/HDagCNSoc4kWSEICUmfTf8Bd/Z2HvxbQFdzpnhnzrJFGuVnzsHRYxbH7GSbVhfLvWAFRWN3I
Y5PTriAWcULojlov/UVGBRawFd9n3XWKBGpgoaRLCcMxyIdun2UozpNyp+gUL6l6LGxvS8QGVEQb
07TJO/op/gqZW/cPXgrlqp8t/K3ygcWVrmc7Gp7zBQJ8XRRfvYEupMavw0kfxzZ7b8rpuHpghZkK
Uw9zyvwPZxzfzMV8THv7BJ3pDWesl3JgdBcbLh7mI6tTh9jFSn0aAbkyvkEVx1C+fWabB99n7XYu
HnMpbXHp+k/DiGXJSqYgXt/hjZsN3Y6EzJOVNOuxd8NP6NOPXWadaWHlp0NkrG1+rybWfY4JfNBG
92Pd/DD7gGStKP0tn7r0YkgThITcry/u4D/OvY84KX8LFq+5yergs1vxD/CDtzoeLmUcQGqZLRgF
dkamZFt92cBaKQXQjCeS/MKir15129ACp/rN7crfRdxyeqsOF9y6eRiX6adbpMy4zAoQw0Bin8FJ
mJrkR+HVuKCtgmrB95NKZW7145SNr7ZCZFWRJoC2e3nvvH6PIo7EgtINIJm4rNMgcuA55U+R4x1a
NexCg2o4zD5yfINlD1nJEi6Tdqfa6TzV1ADziJw5+z2WFvYGwSNu7Ye4mZnd5POx7v2nqUo+U4O4
oakLd0nnP3jtuB8jmvS8i/Ztz6hUSn10OVx1jrmY4X94pnFv2i4HcvJUzkkKHm9xmJbVfYWZf8jG
OQX60yPvZiM/m9Tu29ClX6T6PGB3/qDyicOM/2D4MI6E6VMlOwJMIFQSVTAuUEDWBTujtibaBFZY
UrlHA57wt8PD0nsH1dZv+ApinlZPp7j7I0k/7CbFsv6do8prRVNv3ZtQlfNB7zOHyRDEaMpjueWK
/UiMSypBaESJ0AGyEgLJ5E3+VjtAZokoJfgrkTffTBywduMcJIbSw8BCqvMhle5fbeLy81seB4uj
toDi1cIIcbXPsZVuZPIpxxkvu9nRx7QjeZzwBpit0W13qr/udH+YsRqQizc8+7oU+j8iaKmyEn4D
tFupli0uwwqgkcjRytkUY0oSsydQUDkpoRIx6jN+ku7l+yQqVg5lwsI5Eif0lz7iUGX/Znhjk5wl
NS3D0QrEsoPNkKzRrQxZVsPb2BxlKmLsCss35Rs5/HsS3Gt6su/W7rjQIXQdhmHoBUZKbeGRahCZ
oGWYwmso+5OIdi0YZNIRx3WwRcHKaCY7TVh8WZRZOSrMidaSqhHmKDO29UiE22M+Rk/SWwU63siB
lzbUyO18yhrkTQPlaU87vXgoO9hzq9J/HwMeZDqN9/izP2rwG7ch7cX04DA241OVYQMkt0vuTYBP
CCR4eRWoxsLBu0+cBvN1qG8NoFVhTy8y76IlXfz8LmIERgL67286n7+c9Bj/lGKM4lY6jY6idlLl
jTiawHL95Bi7OL35USBvwkAFY/OSJj4zWlBmHDVTc6tjElGwOkChIwz2OUQbAm6TJs7jQEmTcKYI
zXZJjI22cP0HYYST4+a/Cee47uleU/ZGpqt7jTxGAr7w+pLq4fsLUheG3vgH7h1n+UYWm5kfzJTK
mJLyY9mw7nwaSPlvSxvCk0OXzb878y85f700fYRitZWuXB6ewaaw9u887QbZkrw5/TjuOu1tHffc
jYBlXP2I72OEOCJCAEZt4WTDCQLVGDDzwugl+QrhbMmPCY3FNprryUFlkZ5DSzNtIt/D/aw6VITM
23OIhzQvpw5kzQsHYgl32lMv7To/tnwQEoUdH2DYaPQ6vJi9npgxQmUo3lcEQ/xr15j7yqYSDJkH
Ld49PgJZfz+GM3qBEZ0FxB0bhxXPhYKrARuY+QbqkTT6ayZewluRe7Fm2cUwATrX6NGdmVskXySx
bHIL6swAtycxLabo0E3b6aoGyMGrZmCHsq/pLUxz+T17M3KvRHl3ay7rhEXSB/l2Upk6TJWHWZ7K
LtIurHx51+5uWi6374JzGKVETdqnuRR3Coot4xkRIeJTKpP826LLIaiJ8Xm/qOcuzNGr9EfOMqIa
emsXC2xCKxzT+VGP9I2znTx2qN4uaflaxHdtEd6svXWi3KYuqezbtMOFRu6Kcuu7lJ+b8uRm5OUi
AwwK08+BiyRfACb2Vvg6zpheL319dPP6YY2Cj7K/jKKhiPWrhvtzFSRkvafsMsKdSFsCdHgvu8T7
gwikUxEseFRYT6PZf9SWfi2qVQKKW7u/dez5FLkGmmR9ZkdWif9g9M5JdmHHgL4cjC9x0Fzgf+0T
IreEi+qk462xkDRd62PvtbvWISVtLJWJPih7ph/bxnG896v1GHPIFmZwadjXCXKyvlvqDxg1NW8N
6Xywfiy0e7OPTTorhq1Qii2R/9bUvCMwJvszM/wCaKip3hJ3BBusT1bUvPlgPeucvJUBp3C99k9+
aoOh0+JMlOTS7fv18or0mpELY3TjdTBdRlSkIXTz786dMZJ6IJITewVkbmvxOszzzrYr9OlngB+A
/klP+8zIqhsXx7RpwtdRh5umJ8unI+3BcrdpFhGcYm1tq9+vpQP5hEspcs183yGVp4pv6i753erx
t2A2tu5wTjKf6eBnSBE86tHHVVD3O6sVBLYEkgHM5/AlQFHxzhreIdRW+Wz4yNALwitBVWGwWOq5
hlmGhRXGQwS4JOpQK+fgDvq9zX0KRwCDcvzS2TiS8II1YOOfZPvX4/hkdLjntE7xAJF/kwp+1BNG
E5mXTkcPDrtD66S3zRpdZ5Y++uZ0iKz+WECam5kXzNXwFoXzXnYxj0QEE6+ZtSDfwimeCUI748fP
Uoe2Ukf+R2j0nxWlDnT04rYC4LoikuupNACh59E59Oxa42A+lagC41jdyXYkBhS+cH3N8dSIjU89
3jepfbs0ybyz0ijeNFHe7oYw7G5S1AAYZR7ztEnhouXbPP3WK9yxidEmB/2rEyEr6DHJR3XAmBBR
UPoHhBWYo4MJlmyeVO6SCIZW0YPkugSPkave4oUQqKQjFGTIVuwemJRSafSUxrLDFFmwp+88O1XQ
X8XUDmVe8TdVuo9BXBoAP3msaas0OuDopgDj9hYX2moDIWhMFNSe7lyV0f3UA6QSaXFsPbw+Owoc
s65u0Ylv4sY4WiZUaX4QSm/8k7COU54zrJnzfW8v56Ibj31s3TMk/rKmeBdlzAmjGeMD7qxsPiHH
a4GXrBVYW/JG0TzPyZ6YzU1qlyADJdTzEVvWtLf2bmbuZqAYyw7PaJNFLuqfWiveyUZkQnBvVuMY
VRhjdcu+j3w8Ac1TTvDiUDXn0RrxTU4Iyuy6g0UpgwoG36zQwD/bz2jY8+cCE9CrAltOm8Bu20S/
M64eHiBxnl+vY9ExnmDGFJVwy6KcXgndU7BHNP6KBAGAfRz/IPeDBKnSeHSb5NTgwtGXLaTdpkYT
O/k5g5vxCRtLetyEaFrl1MfGRuUeDcXPtFp+4E9Mobdm476qcN9DJYx9dhG2m95muXimDSITNKRt
BB9tULwkScj/8ival4UBcoAVdrrQVWDkNSP9MrBwu2qj+ZGIV3cb+eOBmXSMCZV9mdocpd7wvK51
tC1LGE7prMmm7No/2An960F39I2NRfoWGknG5uIYWxa4IucD1rh0qjsrmX6R+k4acIyf07BgVLmO
IKBxclcb416Aq2g9Ss+ORTUQRkX/wdgenGYTME7mvwuSR1jcx+h0D4MXfyY8rdmY7uSfY6g/jQ4t
b/wjrvNCjqi4PC7d8GPU60lcxocmRsGCSIrbWdCF9CxrSuvbaKxhE3f39QBxH7CbDxLNSz51d00/
bfOInb2fjRuXUKqILEXkYjaHLCwdkITRBRP3ihsSJq+pHQSxplRCkiiJ4lTcBifmSg4zZgfZupNt
HzgFsg7lMii/SzkgOgshUE9NdCvoBgibDfdPhlNj4V5LhjHADugJKA9riNIErJ6MHZn9ETgoQIwc
CVDbNyVs7BkLT+NrFsSL6TJpd/jiH6QxZ7xXlN0+wYKOMB8cWfrrxidaAdyZaxkGhHmPQu3lX1aj
OFRFtv8+pUDANXelZcZbi1gC6MCH5ESmDXaN9J3pmZOc/+dMuu6o6xb+cIDpJb8YsSP3gW+IvtBN
IF+r55FB5MhRI6AuhSh9ecsdbVjdixPtOEFtffDi95poSTNtgD4/+Q35RMgM2WBgNGieMOyTPDtP
P1SQLuQvYTFGH2qQBzSP9OUY4vEnCmXGh0LqxJ8zKzPpsOQ1h6ok/kOO0X+XTjw0hiE1G4XgA7LV
GdgjX/EzKG93sujggLLTskvsuhGy35yJfVThPg4U1lFXfjY85oQiWrXpVtovmQY0qOitTgyyuPJv
tlkZnSTChF8obVyvph9OCyGNN95jAt/20L4zbuilyppD7DCPvIEAJU8GmTW6DVNRkKz1Zk5oGz+R
rCGXwQsary7hgqFP7Ig5RKMh7ZYsQC5hoA4Gh5IWjRtU5H8YYbzBe5KocmzywxLO8wvoTt5+yJYf
9dinx7d8Y/IWtDr2cK6py6V1lUlQQeGiYk4IZKTjT53UN/34zF2WdkzWHBAARG0RFbNuG+hIoigV
mJCyjVfAND6wEL3yiAWFeSD1m/x+PkbmtcmD9CX4uMo0yXqX8UJK1xaDfBvVh2IaSr2PqkIqbwpx
vhXXHa8DtLKcquAH91TgwAKvgIpP5tA2fFDsxaMYcs6qtI4ylQg4gO3B/Ll04Zb7MWUwfpxi04lL
EPbULCP5FllyzjDMMQn7kzedpeEn+++eHeMS4h/qpLvOHRzBEJRNX5Z6QelQDDaev86W1Cp0Tdw9
ug5JtWkwNYSdugXjlIuDs0SpriwHMgozbUZv0uADvYvJKtfAs05Zch2RoNwSIVpyM2SXkNeFmq2C
UA81NMKxLyc8rlzFYAlx+lXRvI41vkceipT7nCUHClbQHMKykh+X6yjcYRs16+MU27c1Lcow+Gwr
vNbyMunqRdbLhCOXDHorWjGpUaUFo5vlk7/rSt69yUS+j3yTWeTEayzIYY4I0o2mQ/G90tmE7txg
uuZqXPXdrYEo8IbxwozOk46KK/nj3oyw4fUfEwzX+ZvUGMSVEPyTICu9sasXlg60IySrd7gxbOW1
5JEWcJxbBiNF+QOp/e1EqgXUKvEKfqR49DpUGFhNJfXB7CmHijcWMj0OAx9+J8uFhd6l8y3wAot2
rP0jGBQ+xJRPRYSngT/g/oD+IizbGYJ6hSlCdeiNkHwji2AsejvnAm3nCvIdJ/RbZH0r4qW1kdVq
thqbyapj+7iRMoqPCM1kg911Ajaf/arYzGT5zW7y25KFRvtjJ9YGphUEPpwYeGBCYFUSNQn+xnMp
DH8j7509BFR/mNGiKTXL4NwX0Va+scn2LWs2H8p9A7aiGDTZFESIUQ0vRsAQH3hPPAZ3lmKuAUFL
egRBi5j3nuVd7NNv2mtJvjtEF3BINmsLNlYTBDt2dPlw3lru4TJg5eUnt24s0QrPJpCnCx2vbzU2
U1hr5fNhAmp2ZCbDRaImlPXLbTfgakSEBDom6fAsLDkfg4fUAAgT1kXjPKcjDueJgtqePCy6u8SB
+Wom+nb04cd4DuWUTyKqatWlcj1UlOVtPkWIz+LuS099fu0ZTrJZMiI+lv6e5L/1E7vwt9j1dpHv
sZFremCCStoCHXGFx1yAlLFZ39KlBugFJaI77Rhat1EOgj+57vMSR1hV16szXqasxQJbx2O7o8IJ
T6NDtlY8hv4htYJVSPokvv3rP/7n//nfP+f/Ff0WHHKB5fsf5VBgBVL23X/+S//rPyCGyp8efv3n
vzzf8V0ojwryMv4Vlht4/Pefn49JGfGXzf+h1sCLiGeHx16Vj1UUHsaRzMW8GPf/7c9xleN6GoaX
Y+Gy9OfPqdOizdysXC92uiA+nSfgltyhpU4v//xB/t8vyKfIVG6gPFO7+i8XBH4W+YMXOJcxjwzc
SJR5MWr4D87AfD6lPrzuB59pE2i+/jf30v37Rwe2azmub1quZ5n2n69R5UYUl2FkXTKdsiIJmKc6
z2wRjlJG5yc389fXf77avz8+T9mm57q+z53V5l+uNmJoGA/DiKNYBGBq2A2eQ9nsPqw1L+4/f5Q8
oT+vFM/SljItX/mW5yjzz1cHAc8AMTOmC1Mm69j5ZWRfOyOJt85S5tsR+2Uc3JP64nSUL1NkUdf/
8xdw1N+/AQi77diW49iK7vfP38Cv3LpbzNgixCeDch5E7Q4LRAwAxqXEXGnUU0vJhw3B6sTLgblq
f0y9glSOtTdxflYOzp1r3CCNwNBy/dnCQ7ptp9yB/WQaCN567W8nK3lxmqp4iHy2PRQxGgl1h11/
7w6PyxQ3tKSUqv1amMcMx3RCHXTXirTJZ+wdovi4rrTFYGJszctMePOzDov+NgqK9WY1DZZFR+EA
lqxSnKQduN3/fJO+F9lfHpMD4ZbV7/GqmX99TBDWVNIt3ngpVB7tLHMsjm1XDDft5DDB6Fs7ftCN
woCij2jZP2a3qX9YSRTu6rErIAHljnv7z19J1uB//UbsLr62gAxN7bk+Jlt/fmxT5/Z1nLbd3QK0
8uJ3bf7sJUZxF0KPhDGbY2U3YBPyzx/6t/ugVYBjl+14nnY89bcNx+97O2nduD/PPjMLXyxWHQdm
4nTvw7lYBo88prABaO6QdhlHP8JkKVBHw9Cbf/4mf31Ftan4QQgvPtn2nnLlv/+XHdYKW9PTatD3
hR8r4Yb6z1ZiQgdu3PXuv/dRju85juv4hM16ju3+dZN1FB4GeUogXeQl3X4ZG8ghvEj7ojHb0z9/
1N/3Og92Ng+Uzdx0kU7++apMRC+9O3XDBSUahyI5Rlc4PnnPRSdxnc5gbv/58/T/Z/txbdP1vcD0
LEc5f/nAzOq71o888vGWBbFiXcb5V+1Z9VPcNOgMQorCxu/I/ygOhQjeixaVjG3b0R941MZbz0Of
p9u8vSsYq511DDi19rF7iCMwjXCNh19NVqbbqTLXDdecDTRC7byDTeXsVot5aahze49mylabxkvi
S6SxGYxGZH6hX2nqi3mA6jkUT6FrZ3fo761NFE0DtBqn+vQaczoHRR6i/2gJeCrDpmIFTAhu2n7y
3yG7wcmZZ0hCy4gmwPL7D1ybv1TktKcF67j+1C+LJbko2fuk83O8kHIaUdXtOHY0Cce4MP/qTGf5
Kie//zdL2HL+9go7HgvFNCEjK49T9c9Pux4yrNyDEeurYgnuS51194su9REKGCFZzkLOHtl4k74n
cfenLgfGVl3e32Z1Lx5ybqSfGzeqnnpv1rfR7OUnpkFY+aiIWYPhzMvZoN9FmQ4bZ4m6Fd2Eirdo
ldx/cyF/2YpY7Mp2KXKcwAlYs95fTpA+M+xi8WLvqVmKU1VWt/4YPncdIKbrMUNYxn9zZMl9+a9b
Hy8kFYGj+Yer+edfjucgW92aA8u7wAPaTPn/pey8miNlsi36i4jIBBLI17KqKnkvvRBSG7z3/Pq7
6HsfpksT6rgx30RHWwoKyJPn7L12IwnVnVHliXz9/ePxX54OzdyIZ9LSilLg7ECFrE0vFgqSVki+
u2ulXrJKMsTpZmKCJlBzdfLTWN5ZXg8hlZvtH28e+bXs4u7wtNBCgIHgZf/3HUKkoKrijjUvLpC3
eXHZHDqTVajs+hpzqJuSzWY57v1M7+2i7G0Sc8g3gKyHkWQ083qLPg0yfT+VMUqiFubeHOeMZFzv
FOpQfn5/ub7ez8rCKsn1slgdeKOcfVp24o1pj81dMtr10aqYVaPATj++P8rXa6IpVUxKbPrCtifO
rknYV3ViYJK/8QotUaVEJU0sI7MHtKme9coGJ0lWofBmOCHMRr4/+Nmt7pFFZlm8m7Wr2KxJdVaM
JkrpJmU1QFpoMk0pE0ZpQVr9SpK52hT1nB1VZRT/WOrl8gD95w2Pb53C13M96dkswPrsqCQBdr3v
z9a1kyblhR57fWvXWjxKPuEB1CJuwIzv2bZTHys/rD0n9Kc9DmX5+/91+jzpUrL6W6yCSnKuZx/E
V0mgG1r3D5XbIMmZrtia6iCBnXdgJPCPxUmaf5/2cjSKb2HxTnF4zM2z98rQlVnhV5n5wDe6iVrU
7uaB3WgfPi7thf6uNw+J8an6D9i/35/n2Z38f0e2PMS4tjBZ+f++k3PfYWtXjCa6sokqlAoTn4/4
R+l/9hrTljRdzC1oXbRnYVI9u5jk83gdxUQKFiy1GCUFMVlubXLhZqax/v58zuuK5QayuIMcqib+
b52tNLGKLcaaM1GM+fAyVCTszJa7s9z5OkYC94/v7ey8vD8HsxQbU624gOLsNUB88By7QyKu7QzO
lmMnTzWRmn6AVf37szp/GP/3QFrwTLCH8tyzC8gYsZ4IXRV/SD1R95b6wY8+Ipop8h4jN/hH7fvn
bX/+FHLz845jw80Bz25HgWewAEYnrq1ALRr+MkSFJn507fjEM3gfec2uS7F1FurR5iIggUKD2g9+
jFvZu5ZZSZKyvc6FS+vGJSpPe9lqdsbL3DZW5hJuplzAfVKiTAqDG09O724aH+Vc/BSWzTDAmdAH
+O6wnZPps5wVSmSZv9aQRoCE9AvViAIo2n9/jc8fwuXbXG4bHkT2h7z9zr7NgemYgdcovGltTLhD
QRpcX9d633m+B1rFiperD0pZqNi7dPg5joa0BmKn9bU1FN0/ao2zm2t5aDzPZBviKMGm58uKmJIR
KCAHPEz9hMDSMQK6fP3GTwzzH8/M2d21HImCnx2GJQWtlT8v5f/YYbCOzV00+eU9usjjnCHnFLTz
hFLYrfDtxOU/9phnxQbHs1jV2MrwoLouV+rvd86APk4mrpPfi2blLY52sOxsa1cmgXVMOMJ/nN7X
C8l7XHv0VYTjqC+lBf3P2o8tmd13OSqV3vHQsqd3Mh3+8SqV7tmJcQehmFMs1dxDEtzm2Yk5VREx
WWfNLIMg3/q9uq8nJZ4xMMiVEdv9Dz/pGOAt3QV0r+1G1n7xoVJHvsIBm3D02PbF7Ef+9SjILsD0
UuyGBpKA4ziAqpO63E5zZd5kgdNvUNsH47qaBsIZ8fcuHhP7xfeFgcW/i9AATPFTOoX9W9DlKX33
UeMYI0sLEM+YjIvzwuhxzlfjgw8CfF0qj3xatKG3AVnGV32CCUMPpbrKe2vYhBLdBOkwwanBjb+T
dQHqeUT8t5o9w9mFQ+Rg9upmb2sWPrL7Nolg/BfzwH5omIHzsmehfyzsn1Yc4ZWyjfyyaGj4UhOi
2bPm4lgqmdNuqdoDLQcL8LqYN6YdzRiY6AIPeohvseWTqJNU5HOlY72jioS+FvvlHUKpGDJSMzy3
sKXXQOL1Qzfa8zJ+gh4d+AzYKwEvA23hLwPnbtgCUxDjjTTJlPaFSST1wgiN59tZE3/QFjZzNCq8
gzNPXBZLoz/UxE5WQZecKppCd0U/VA9pNngvzG/mV6v0lqioiKS7yAI5IfkKUqdzf9PIiu/btDO2
qs0ixs2UEzWAwWOCnDDEzzLmt0Nfg9xraGc6qqz3MmUSglqWvPG0jXdTkyLrq1sgO6phqFQgoCMh
FEcBzZmLEpUoksl2vAnmNlsXtuWSHNvT255A1+naKi5sPN44aux5ugPrIe5DKcdXr2qj05QWwZVX
ut6hzXBC4E9nUEhba+ujtl3ljMCPyrPDU+nFw6bDwbyfqsQgZbNo19iM2tVcVQsfH95KUbNIkAoJ
CnfqzaNj1/GLEyYY6sEO3uRD1m9i/NQnorXFVrs1+Wn4pjYDlrS1rp1sY8c0mUqa1/vKRjnRFMZw
SDoPBHXHp8JKjuq9sA0oyGm9bf2ZBESdTagiWoDGxiIOdWaJKFjdfr8suGdvx/99qLUwXW2aNkXh
2WI4N+XUpQNDzEFO82sa1AZEOHq/bOznKx2mJprLMkUF2gZ7b0y9n6zi3WmoZXsispxpSL2Zshqn
i7QFgR77Nq3WApgSFqRym9QDgtnsIrMs2C2tVe6GarR+OF6JiqDKKoglJbG9QVtellXibuXMxnZK
ICw4DD3WvZ6zKz0YD8h+rcsy8dp9EuJo7YM8YAocjMdk1D59BBQ0XW37O+AR1jouM2xtPraoiarz
Avzs9NTUsbvTE8zBqRycQ1ODyW9qWD1l2w5gIiDE+8HobGYXLS47wwo+upFfxKAY3vrWZlDhBmJl
8E7YSGOib90mEo3jItpAHk8wnx6n14m9wLbxivJZRLz1DcM0UAwzbrS1hG8dGuUh7cBbR1ZZPjX2
7P//VgK+Su1SoLCPZrlbSqm/F56y1rnRpwbtAtSJ/QpaRFj/o1I7q6f/HMKxJT0CTzvCOt83iDS3
zWAOo4e4TZGuYTgEihbP/6hVzneGnIhn07Vns255/O/sRBBDzRG4HKZizfSetfGlHbXGurLclHiq
+leDQBockPf+/aPwX87tr6OeFUiJF6uxcLz+qhyGnx24STWJ8R9f0denjTOj+PKWvRc9o7OnrQBw
4LZo664MAbmxC0+2m4JmuLLQjmYi//j+jL4u2BrUhWTiwhBXfmkKukbfEKkQ9ldgB4g+9hmEw0cj
WxusDoPm6h83x1klstwcvEiWPZBlUmmel3QlsYuRtKr5VlR9QXTqKHelj2l9gBBz+P7M/st3xXbB
ZRdLrIJJX+XvW71SSENto+zJ9ZDeQ2xEhLEk2Hq+P8rX3RYnRN1s09ejBfHn3fkfleNifS2CVvZX
jbB6Zt1Mkas8yH6mMjePutTxr++PJ89HOH+a4dplaafnI7lB/j6tXNapsJPMuepLaIMBKJZoTnmh
obMzC1dv9Fg95pNP1hChy7xHqvH0/Sf4cl352tjGMhvEZ02Vd/YMdGMMFMIrzKux1tPtbOQB2RNG
/OP7o3zdiyyH8cyl77J0IM7b4xQbU1y0kSI+MWSyHgS/KaMAofW4N+RuMNHkO5IAsSBjldQZNYoB
6aIcxuQft+yX82Wqq9h80OaSNu2o8+dRt0U3Aoa60VNE/EV7V3v/6v1RGPOt/bXfpGjmQdTLoIUa
9/xmrdspwC9htNcM0h7SxjhEsTZXbEpIcpuGiaQMca3hR8SYjg3YP7lB/EsV+69R15xUE97UM6ww
M+92kyNvZNcD/JQI5H5bcUMKofnBBItsutKkZ0vslYOaUuYWA/6XMEyA4Cb7pnDf5kbej3F9ZWeQ
25z+Opr9+2l6bkIGk8V0Yw7dUxjWP2x32jo9X4pHdZ6YO2PGVmmV95PKHnKvuGyET7tMXSy0d7xr
cQfWaMqRMIlLFTzVgB2cSt6pKd7FQXIn6+DU+9hh423vk5We42rh3BOnWedBxchX3cWsqdnI55Ej
qsifeoz2lOPT2iMAHALUfoqQpQvEpsgcKSHYHmfIiNtw3epuP2Tw8GK5WoLy+MvOTLIOZN02BLNm
bzIxXHidv46bZ3MAIJjJS23Ll8G0X0UcXQLVRbhOjJSv7vqxO/mRcZHlz0w7kaTVJ2Wo7Uyigpp+
MOjJUMMQfq0stivQlbo3F9ErLTRUTc9yQOln4PKq+mzrYCfNiSp1omnHRV2NgJ4rLvISembgwRLs
RPXcHrtM7voi2sa2uqgMpNHTC33o59JML3zy/cLApr5oL0RvQPZC5W4DfafwhwyxmeqbwQLDKMf9
5M7vtt3jjonlS9v+Ko38kCPkbFO4ktbPku3NipMwRiSn9fSS++9DBe1tyoxVHjaPNf2L2XE3VMDr
5UuJFp4/36Yhk23QoNulD6I1vFbtO6fIzg44J1ykau9dyEYzTpC3gef3zXrnW+GFqPFtVqa8p9l7
l3XlMcj8qwDCxKzGbZ7dcOEJOQVhV7zrysWZIJ7MIm3gZbq/k2kmRSt/gwEDflTBoytYq5R5PTbZ
rZxjcCSO/TMcnZ3I4wevw6filIqiWeImcHeMkVZE2q+dpt4b6GtUM960Xv84e/HBGqGc+ogcU/UU
ps610PJWe/O90eKD7Put507IsronVds3Q+W/Jm79atv5Rggk1wCsE8dlV4n8bUkbasu1Mpa0n/bo
RdWD9F0a9BSt9U24HHaoN/Acr0WUQW8BeFqUUNOnjVHjWYqb33b552/EtJiC2AR6U+xUahwY2LMB
4UqIBXFUm+57V+O90zk4xLbb+C6jWMPAgweYgdbCtQ+9a+POyZsjFZp04C3D5Tx4+1Qm7IxG7CDE
HDOm+2lL/6Y27RuXYG2aMZfO2ILX8GnxzgIkLmV4Ns/bnFm8F0AXrm5mL3/0pXsZG+F1KaeLHP2o
K0LM9RN3RUCGKKEJktfRlPJvNGLN/PouGcCM2c1j6c2rmYvRRPFNwV9ECLKicj/AIF+3Vb/qPDJC
6Y35LUgJrhYXdROUn6j4DmzTLjsSnXUOFYfbKqERZtThMXKbbZUCB7bT5ygUaCPHa7ML1ZoB4uvy
1AvLgKrBUoHEfgLcbU5r5VwNcbRXheXs7V54CHTHB5okFzmb+cxznvEmXVtV9dTRHUR7ku3s3kOO
VZfQBmos19myiZi2BWhKsuPWoV7ebci/uk5B4KjK4qCXiAI0JVg5kq7dBI7DzqRb8nDUZ5HL3Wgg
CHMsjLREG3XVOjMB1JFHOWPGNw33ElOBu3JSCyHlGCPQq9fL689pIwxb6SLIi0voj7689dvFqTST
2Wyqj7k3sE168CpbOLZ2QyFg6/KnAzdlQyuzPIqpeg1dgYuX91TWELFWxMilqxPr8cpI6530cG6k
Bvt9ZKNtWR+atimRwOaUhll5mdX9YbY6XINWBONQVx/41Hi+E+NXkOiPqK5egal8RnNxW3fiiWC1
m9acLnyNJy1XBqlbho24ZaDP5YXz9AiAhq2ImvrlK0dWMKjkpAWEKG205nF0B7aHOB+KU6+UszfL
kCdudLJmRb8O8jW4qkOrbOtRxJbaiIIBdGwv4LppbgGwu2G3MXR31djeA84XfCqGN7/GsrbD9aQt
Znxeg3cd07mX/S6KKj1FZhs92pGkwassSaIQutshXTxTTAdbIiB6xnF0H+In1rVu2w6q3MeF750S
0TiXHKLfmJaqYRY43iNsYR8L5SjGYC9bUT3baYUE3TDmzVwk4XHo0vbJSZrhJy1mW6KqSZIjVaq/
8sxFDDqTbxMsvquQlNVglcI3+tDCGy8M7FGMRbrpFPptR47JgGgbnAmiYVCKc4/1h57piFhyApBc
h7y6G1R3dWT8FqNrXtWphNliBAIKXmk40z3ac6jfkcWOmgyAi7gPpu3cs8FfRV1VnsKRl+ZQFtVL
DMbqHkA0dKB93Pf52mMS9oO9ZrQdXbnX3IxDpHYEkZ5iaV977PzZx08PVHlonmkP4tUeaOmU16Op
bwf4CTxix7IyT/0ScYnOjlhqe9+q5jrRzS/DHcj4EMy6pTR/l173DKDOhW1jelshw2Pt2J8z0LlV
I4uXevR+5zRqljUXKQL6YKTGsr7rIC+SBAmkogKIQe+crOAPGqb7SOsHIwh2ow8sxDBNQHUZ/pGq
pKMiUVbW7TYkwTUtC9JE3OizRR0Ckat7s8fI5c86tGRQ/qEf81ZVp++jCM3WnNTv0pJbIYqbgqnQ
qrCIdnVdmmydpqtUdN5NG0b7eZ4NJB/xc6KdY8paOfVEpdc2RxDyQMDcCSnVpjYFYvMwuM1xPHC2
F4NA6G42t8HsP0l3dk4N6MWNNZMoFBQGfTz/se687hC1aUrojjA2skRjn8BNIvlmyskn70oQAY0w
LrVRYh6Vl1Vk3mEVXCW8XFgTtmMAV6+kAF3W+TFjkjHTcqpqct4kBiKi76rC3cvM3setvIjLCj4d
GvSh2M3WBLk1sLhjicNMOZckv819ayFn7+OueLKYm06s9UHA4zp1KDj1i0YlHIBniwY+bONuU5v4
mOVfnLP6tRbOZdL7e2GbW6KhqHTU3tX+bvl1NphL6ULD7QCgGqzCW1l1S2DAVvr6w64wWtgY+vzL
OcLC25GE7haEnfr9e+TMu+XrLei+BlVz0XtLSN2vwBSEwYODiB6XYqxhNTI65N3tuO/BzUEhvoJt
QIRytCrmiH+K+MtagGyJrYVssRcFtc7g1S84ilaJ+QtY6wXasSO7OQB7enhNu/q3P2hanPEvN5dP
mdXf8vmWun4w8faWGD0IfOBPZBrvUJD/WeYKaa+ycthoCyKdf7FUI3n3S2gccTRmc0eudcmaGmpc
Juzchag+2SAcS1ff9T2hNMYzJcEmr4qtqexnc2K9k8Vv1LW3jQ7Q4JKAZMwnH2Wi1x7M4b2zDfiB
gslXjZGf92MjGlyIjBH5q+mIeMhqUIHLFrdStAuDZKGR+qfKrtZW4PzOc7V1EaagbFqVWB3iDKZ/
2DzHo72TfbDrnOioC321fAlJ0z6SznTyvOazmuq3JoDmnptXQ/FIjl1AYqre121/SpV30rXFTuhy
KfNLI/4EJIn5x8UyUAXAD2B2kNVY23gA/HWjIdA3HXh3a6sHdTGW3YPq1YZr7evsoOSwH9X8YKr6
xtD5EYflYbnoIwmNlkSS6BMS1dyVIaXFAAuH0lGJYoP6aYN+B73k7D2MRnOaJ1awLvg1FpBl4xnu
LnOm3dAlxLeWe5PXd+Ta63EAlsXNOLTt0t7TQEpRpyeluR1QgKMd3kSGYujnXNPCXjcDeQs+iERK
IuRw+yn5kL6zdw1uTZwNpb8JAYgavnsvapIUjGAbZrxknB6+BuZCw98aVrdxPTDJosUqErx5RQw5
AKW3K09CjtfL1i+gioqoXC1qFfhF+ZpZFSlj7/084PtnbWCXSTrMjZjqYw4VLAVml1btcdmF4u7a
j1VFW3W80UWyXV6tS7KFzXu4YPORmyRs+9F1m6ekIJuPoPfuwg6I7DCToe0YP7/vFZhnTRhNl4D+
FYWspgWjvmh4QZSbDnpd6wEjsqAcLqJPLVGKs+tgnrniC61eR3gbh6CCzjdVwy3cckz+yh6RNlsO
1xn37Ymqprms1ZBAzfeJ2MymhcVdWdFlWgL67Z2ovomDyts5URteWPRY2fV1kYU9tZCAaxvjH03O
r+eFFEKih1b05kz2nX/3ekLbzlQWlOLRbYbqMEnoUoptouN0fbjuLRNc3vdX8ks30FSWaTmL7NWk
n3XehhiiwbSa3ALQ5uas/F776cDLuG/HmVo0LOp6E4k03dkVr9IOOfzm+8N/aX0uDU8U/7QiGUJb
5+cLnHCUTgqoxJ3CD3eKHwPR/mqhUjKIS6/bdGr+0b07O1+eRctDu4TGnUusqS3+vsAMSy1dVEPy
GE3FPuHN1LfTbS+OXdORmDDuM/N3771+f5Jfj2mbDEb//Kdpg559qUaQy8lIsTIiDliLeuHAswdk
q6qI38BcRqrZajD+MXCWZ43XRc7611HNv880KR2MLVS5D6SKsxYTl1DeZMVFmT8v7ADXv67Y5Ia/
e8QHdql2qiF/1nysiBz5/uzP+5dfPshZ/zJz6yFM/Np7SPDNmQHlzNGq87Vp36u+Obb50dAxeQhv
3x/2y+kjp2Ic4eESUEJiWfj79OcoqLDJOxMvfAY0cKZaH79KEvxKbDk8fn+sr08to33PdNAPWzxP
54IiSKahEI0WD2ZgEZJtsnaPOiYyECjU2itx/n9/PAR3Z+1DXoDcyTQpkfWiV7fOm6VCMYAalGM9
1HVFoIO81nCBk3RgHwxUy6gTAAGK1oEsX5wufbEwTPpJddQNw3BDxbukB2LEL5Qw6byAoUrSIf9w
KaL9n6owoIXqQ8J0TwRs0ct5OBilu0e+cmmUzklnxVGO0cYo1Cp3h2MamsT5Oe12HMO3wNI3y29I
bLc8gcxGFXn3RBpY6lqr6DfNzT/7/NBZsAQERPtG/jp50eWADLn1g20Avzl1l94ggfYssvjynK58
jKAJwaYZIWiQiejU85VdepuqsB6zloyslhQmC5hAJt9E9gP2Mc7g/lLE5SGKhFi5CvG6+5MOxm+P
iI3CsMhgH64xk20UfzscERaN+t7pyAwtkwtoh4gPuIgeCAnb2jRuvTat9yadr0Kr3cazOKbZR0C7
woefVY5vklGKg79XVCnJb/0xKsI1XYWDkL9VACJs0kTezQdSNY+DsB8KXgFRJAlVqZ/NzNw25Ufm
G5Da7Yu2n9aT5+7KpHlMLTLHEwnANctuMPxtgVys3fkpSIwnIN1XslS0BrJdE1orK3ieYePllivW
SXyMzAL/atfTh0QY1j7MSbOm57xpAxXsDWpgHrw6rK9qs9jMjVldipzvi0+/hJY2tQHzrN/w6bUY
Aqb8no8S/GjNgDgEWdUoCVA8dI8BDmkFUyejZ0miKEbB1MYPzsVeQL2aWlJPbN6WX8gn+zSGRPn4
141b7kwnp2WrDVzT/d6P+ps4QuhDEPKSXcuSAIfD1cehn066qq/msT1p9keNZ2KEct5doY+WRJ0F
f2LAfybdbVhj72aeLgr2KgvI0Wy2eG+uSyb+6zYWe1/XJwf8tdO0T+1YP0XzmIKHpMkT5w7ZOZ4J
lJBtR8UjMShSsBg2Q4Lf0xDbtRQ4K2liQtVNf2tO98tVcjOcyLl+gXtMxfEjLXric4MfdgQkOGn6
11aW29yzwepm5trzD1PNhhAA5G90MWQC9QY8hKp0b92uau6ywO5ohrlefeVm1sswN9WuWC4tbcHt
APChmPOjOSRPnjXYt31aV5fg+vSOLSCwPFV9tio3D6PIk2PXFf5RNap/CZlSw8iz5BqlmnjusdT4
AKDElDxYoiK7cfb8e8Owvc2AKu3F7ktFZGMXQ/6crG3n+PWu0zHtdtq/uAWF8ZqkRF7CgO63RWQR
ijbU0y3ugLCEGmaI+3Tsxk0f5gXShIDtfxW07pWYsHrsmaLm/Trm5lkIgG7/6DQeuMjY4ui2iN3X
vHdpLhPIV7Ii5dmTM8y0eyIw1Ww+Zn0QChBUZNcWXPmCL71IfRFtOuW6DwCUvKfaMWliR2WTnKYk
wrVf2hfkkQB1nZaQlYZA4p4cWGZLtah2XQaSLVN4hFvfxmPfkSxf6/jB1AFij+C6wiKxLd34B36J
4oIUjJ9qyl5sI4MSlxyxBG8rDFUEJUV72CS0uhX0qqWPOdbuPUi0twKJ3Gxlah215os3Oqh/ioQb
UNhs3QH0uYVJFiDZdrD6scM7vrhQ/jUOMXrC4P4HIsi6R4eCr+6nnQLVaSgb8QkPKMgsDVJvdD7c
hT7iA6IPQaYzlEBiQUEh2mbJnlb8ZorLsQJfimI7GO5zQ790Uf9azjFWP0Xb/VfSWXt+U8ADb5OW
3kO7yVGm2Vz0sdrldJCqxegcECGlSHwYNvTJQb10uwqGaX2UhntDstuSlhqU9lGMoNcJNJ66H10x
/jILC2yl78D7dozbKoUQEQZrm9lGyJ4mCMz1RBR6SApty70Oe4rLppyWu/sRWh8Pxy7w6tsuH3/0
cWlSspP3zRHa8mY5RUaWe04qw31EtsePBjwZhRyq8Fuj+pFU7i3nxdXoxHFAJZQ7T8K/18RJLMee
Zb03g1FvaqcmRYfUYKgAKm8QE13NlX1P7O5RDT4lsIIbbU9Y6v0MOBgvTT4VFUw0lU8B3hlA53eE
38W7BpMS2odjVpr9sQxcXvNHudjYm2aTt9XGw4tqs9fv+nQjlwjcdL5Q3HP8FY/semhQR0g5bJjE
cemCL/8SlVqNNhFwWCLf3Cw98NOQyJB7/ozvClBb2bRDM8ZoTrMdVzQjU5df7HbAH3mSeH2m7gV/
KU/Sy9wiccdFKyPfTLt+YOefGESuc3VQYu35wWyH3SC7lZzulz+LE3T5LE5WPvObQVUe+FnXZO+m
xXawhfU5nrjAYDIewfDDD3HhzyXrPH4vqgqOmzhiz10+aRiJG34IUIVt+CxijN8qiL+U3/xgQRYk
GHXbTpT8nSC+0GQqMMpnkny3yL62JKYejcB79dhDQ2VZeWyEK8vYugqCGP94U1zyg9HXnzkjE3uO
xW1ZS8CfkijAW7SsZAe4+UF55T5D/RWp2YNJZ55Kv38OMvmhOuJlTJVddkUBpIr2lZ9gnqaIkl0D
pGWGAxBjywbi/ZFWugVlOFtgiJFNwKc/ihhCaDyy+JczbInIb2FwkmYcCvinkDScZH7rWYlX+Bfn
FVJwGkzzA7ta/8qpFOrzaZqb/ZhVN1UUsG/tm269OA3laoxT8nphiJvbmY3XCjMUbcEADKcNJEWn
E9ehUhRsBkkjvVk7QHDw6pyYOuRH20BAu7LaKK/WqYe2jG+rLTaVKiayaHwmA9FkI0HN8Mn3o38d
a1Hfj5FhP5JjrtYaocoq4tfI4Wjg/Saco51e26r5zKLoI2eAtTZxyK/HNvnIzOkNjYe7GsqJ91bm
47kOzKc0F91mGIcbBv35e6STF28yQEqXTAWK0SMQNEDGWSZmsQ9zN7l2eqCvs0UXqjOcDlJdJPe5
thZKEG91qUiHTaIp24RZyv1HOIa/TUISU0Io28QbEycZJMP8WNXjmxfZj0hjoUN20jhpaqbgAdNK
u7bD6p1h/E/Dzj8HCZJO1D45oGXr3YwWLiekZh7ABV2TJbLCr4H2tFb5xjLJNelT4yVxCfLIndnY
pFAeGJP1NYlz+g34ofcKDmrhJgRUlA4zsP00tVeeEx8EXcMD6TjMoNK5sW4XdOhJRiI+2nX4zKyf
zoxRPmVRZm4M1pTLodGaSdzS1RY0L+x4dt/Is3MJGQ5oOJSo3W5irxxO7OhTgi8JeA8DQciSBZ5b
ivKS1vbwqu1Qf1SqWzJbYuUcPBrxF6lhYeszTTiU9IAb0+c1YSkgwiNCJ7TWKmbDHQeLnQw7H7yH
kHUZYyJ8zbBuWZZd2gQrW3Uh8HbB5mZ0FW24gAiaXVgRypS1fbTL+yyhndRJ9GZtEOlunZpueMub
OeAFa/ojSFI91oeAVXqfi4CItmYcr4IgBU/tk813Gc/Go6tSbF+M/cJnHcdAoo2IcUk7588BfKaX
0qt74kBntakrUf0C+T+P24zQH/ipfpcnLKaG269CkELHBHpDTo5D3L0UqAadtanr6EcYT+mF0QNy
D+fwYxjC37LyfhYmAz/6/NULOTJeC4SLO8CkffczShsKRsupfJYe5V9Fk1HvknAu38Xgj/s0a9xP
Pk+2zXs0u2bCummaqVhXo8WCmrWIEvJERPsURi70GbAxudsS8xU2OZPKuF347i7JyKTe8iXARJAR
a5NhY3sIIuYl7CxtkxFbSQiwHzBNqNyWGQdBXLrnLUU4O37dtrp3mdOdvKXPL6edtzh3zcqeSLyC
66G9mgBgoBvjVO8yExUEgxPG2vtCQGYsRI5m2PiVAZlB8rEfyHhIFMURTg8iVigHTNr7NQnIRX+B
BmttgS30x+56rIoTfuVTX9TrrJ53YUJ2PeJN0Ejdddha4S9d0cElns+iW4u4lVXfuAOEQ3XhtPCj
FQNCiHCkPcHGp7vMPjQD/VzfpT6pz5WU704Rf/rQsladM2zKiT1hMCCX6K+HClZXkR5jVexdL3/K
y44ujnttRvBdqEn3uVFcz174WY00ZNsqfhj1AM6o1Z+NcEgYyt67wtzz70fMopYo+6ovedkYJVar
3rIvQ0++KouWXE7hyiSOoeo2VvJAFOQjdpCXGH9UwM9xs63LCZycNT/nbrq1kIsQlr5JU+NuGNAk
kxGdM0Ty+hhNtHpKOiaFdVHiCJhce6N93qF53a/NdKC5Sm5s0TefZQ1QWrbTpq2mt9hmErGcJ9U8
QN7kR9R3l10ZHAjPJeFrnKK9azX9JV8Hkx3lLXHG+tqxQh+VantYPpwOi48uHHF1VwR9XbhdCZ3M
A3CmK2aMCbbbjDVz5dbE7TmECpaeAQLRNoAZgreZiB0zZzAmZbmpUXXnAREJER75hp5/IlJk+slx
cqy1YWbkbmAgmVwwa4yx8lSvrUHZD8YUvSinv5+Zna8Cqy36u5px5ScnPWwz39sXc/bYS3nw0vHS
A86oY9zJOZJdC2SbaIynIGO32Fd9nq/8Hh2Jq9W8shJFWsavqdUvhgA7tRJt2aut0cOtb8W8Z9SM
TtSG2qyIgDXq/roaeHxiCFD/w9mZLLeNdN32iRCBJtFNSQJsJYoi1U4QllVC3zcJ4OnvQn2Tslzh
iv8OPLBDFggwkc05e6+dOaP2M5mKiEx5VNdp+7m0NA1WPzuddip5QI0yHoIsvFf6YWvBzxKO/qTO
clui3DDm5gJX4Ba7tKUB38DN9CLyhurW/goGXNMIL0QweZVbTau5+VtFAw5ifhBmzYYuJHIxPNO1
PqVRyUaxv6sy2iNVdV+ogOCM5nM2O+rwFfjKcTqlgdxHc05qGBgGxPlu1HMoJ5sJIUjv1Z1DG2zY
tYN7Tu1yE0SOH+jxO5LAcTPxqq1BcIKaoQDtqzWT2zhV28oxfoCngytdzup5nqGDZnVDRkwC3a2Y
aY/UCRRsYlbQh44Zma9oI4IC6fss6eFrHaD8MP/qOym3SNTt3aQXuqf1Yeq7dcUsVISdZ0SOsk/y
1E8TUFPTKHe0s88iFxMhESTEVrB1jBqsZSbjCbEaZ/cItl3OJyIejjZ4jNlqSoXfNv0rTaVbkTv9
uuhGuHBVVG2qQhDhiITekY9BDlbKgjtzkApZjGP1EmdCe4zLXn+CZAF+aQ6IWi5pjekV3bZuaE7o
7qg6NEUFECmrfDAIaEJajphsdkVWMdemG2jR3sDOnVqmT9TqrdNZdmB9JTks7YKluCc6EXwdh7C6
q2n4pvcyR8uQGOA1kI5oXgWxaASjH1n6heIvcWdjegqXDnKo1XuViB+UiRhCaKLVPSFMbn5vRNaW
1auiazOBsCvs0lftYlqMMp0/zl3tNebw0GrDISmW4zL9/aXnsg7QlgxTDbxNfXPt8hJ1y+rpiFNs
j9clZbCJgxbwdXuy81ismEDWTmR4RUvAamwdRGXdx9H0aWXlK6kEm9QA7Z5W91UbvZZNT+1Hl369
vDMSm8t67s2r6MB+tNmzElRHp9OdVdA7P/UGQpiIeXptkdyTBuQNXXAui/ylS8InGVVffZIHT0FB
NGYhmQAn8H/LLAhrrlYAyedPlUOfxqK5h83eszu42xUrkhHsDDt9n+jmpZrwiiVzNujkoU4bNiuJ
sXXxkK+pD98Jyzyw6TxBZwU8plxyGbBCs68ktTpRe+JSgw/IYSc0069TQ89rhK4xhObW5fNDxjm6
Cw2wC1dl1x7ZAtzVBFSyVEP91QJ2NvFFmUsf+f5teeZOvATOW36ARMm0KbcP5nM5uKgNFaQ7xd7o
Cy/nZZ4ihdUTkUacXOe83tKs+piJE1+qgiS3wHi14YiqEwQO8y/J1Zf/EKpzix7oWsfG80yC+WwP
VCdHP+/1NVmCG/j1m55PrkN+zSeePFu5I6flMZTvOhEKXUE6gvo8WtauiV7SSqNpvTC04o1qpJ6k
+4hUFHlTBOOyvAtRNo8hJUVlcn0563faQHa5VvUrESGWmQz70Lvi1hvk7k1LSJp2X6FNjG115YgG
tLx2i7P5vg3ZfCxDsF52QKyvqCrvR0vs4T7tYQoTmAXimQjW5bvNy2nnMGs5E+1dc07Q5+XFi9b0
ns4cGqC5y7N5G0flOSyNh1oddj3ZnmXeIT9TLwuHbDKWwGG+ieVb4fORu+QckzD+6OPxWrTteaKL
tx0Y70EVvY7io+0i3so5KT05486cZLyzJkQXS2BSjzewhNUJemVl6PWayJDLrMj1lOReIgkKpLDQ
URjRohe7t7e5k/6IdIJIB84uxcy2epyJ5Eks21MiJFN9nfnNmMIZpyxR6NdEr3/iUUbmozQ/1Ibd
paakHklgmFCJAetH5wHVCTKvEqbt/8bWBIEBCZ2ElmhzB4EX2PMeaU+6sVp5MwvUKjB+dqFB91Kw
1ytTaHlY5/OtkxsJvDsOpdqUebMkeYn/1VPDLNnuIyKhH0Ww2tTvjIGf6QkXH7Q7grMvikIJdzDh
cLRqhRnd/hl3hbLF+Ez8xaUZUaTjdNlaZnLqcrnTBwJGutRv08JLEnXN5v1WIuCEN7JVUuejJ0y8
ki5ctZCxNBVI11BeYJvldcoN6MPa4Ce8VkVcb2s9vZSMCc2lGD1+dSEyZ7fezo1OOU77aSgDmgmt
sABrBskFI8VzByM5cAjTYtaWiMQVW5wCnpXtZMwp3ei1XMasiSdWpqdOM+/NWXtraI+1YOfxDnpk
pAarWaXHO8drgyJg4IxvlXIxGZ4x1LA1aGBAafan7ONjlrOCEp0yb+mV5nsinesNlVXzADtYWdsk
cHuNjoQWLecbI/QV/cu85hVsBGx9BlGsKZcqJqi0g3Q2Bi33Yak3t+KGpFPdBAM/J8ytZXmUVFoW
eUFQmPcBIuV6LAhiolCp29uqkTt4uUQAT5A9B4vkydjHS/RlYn2qLdKcuvd62V/j6mWZ8BKYt0nc
3HMiA0WZn6BlH2PHOQBRvdeAkPRKftbI0owGCAh58RG7GvV0TpaZ+iOlEbNSFeU0j+OpBdBr1sRL
8gbKKmYNEdu2ZyzZNHBG2+rWNnVmcjo+ydc4KSq0RBGnBxNuHpqVtGBgkOvQ29lmzIt9inB1KUPp
tf2WA8VY52b2AWZmZ5nDLiQ7SJOEmBBJOVOuI4Fqwa/SXEr/wkp6Dfr03eAzula5D2KmlxAueJYe
DLdfYn+OgcZbY06k1LNskpcQ+oHgjVs+cQJg0kzIbI5NmHDZkb6krzT2Jke+Uxj9vYPqruOcbqFM
a5A8STPaUUBat5DLVpFDQcKNJfRSAf6KcMGG4mhVrNUBCybWCYRsY+jFurvMuDujYyMUhmcK/VvZ
kHxAn2VcT6pJv0h91lhvSiFoetHg6NF9tarpU/l5XgaiYKKckoBGGRFLQbKvZHDXwzjXkvgL5dMt
C6Y9FtBNT2V9ZTXlpq0sMhDqrWtpflnVu1zNSeQZ/LgFGU1xU4BT7fV5j09y4wL2Sgym4zY37uKU
XtNMcMLkzte0eC5px0QdxUgVbZ9qVs+CTRdSFgWBK1RtlLZDnT+GrromwPKtCpBcpXVONnbMfsNC
e0jXt01BY2YOD1v5NCxiMAZ950jjzpiXfJtrkloHt3N9FBhfMK9fzSk4Mn3rqPhVv+jmI5vM00iZ
YBlmMPF/lFL7udwIDmLkGfJnzjZsbpuTzuqsRi+xM9JUZh6wadUl7X5Mit2o1AfOOJtEqy7sPah9
lJUX1ZQJEi3yqdTuclgQbAxQ4/RIaYY3YkG2rJHg0ajYR0xmAED8eeieUbUj8cYmEDJ9W1X5jt95
29dpv0+b4qtqxq+mpi6kvNkxnf6sNu7HofIji8AoImgwupBJwTnZYKEJ0xsYqBIvQ3t2WuU6ymLH
YrNTJ9zijR3iJFYX9F/3PrJKE1aDl0Fl0uTc+deAnhZuFce05UhrZ8R68FlGaTxpA2Wqemn7B92x
Y6pa5pCArm5fSSp0SuLVSbjFOIA2KZ3vcjd/bivJYo+7IoC6ueLhXfs62eW0tWRbl1SqJYXW+IGe
LAo6cokDpWFJ1g89cSXQ5m+SRVVT45+NoyWknQAYVbvgZVZpC1qg2JlptL91R83gHLrl8NKRUrLM
9taY/ggbjWyXel4RJZP5nUh3AwWETZqU1zo0YraC2ovLG8zqUdBEw4M71Pra6KtDmYVI8mf1ubPE
mlzBSziklErJZF27PSHL3Hs+iUtdLuYJTjZrtxBE2KeXNrBhXCVM8JCIZUSNNXUuBdbQlegSElWj
dAnWaojVDXB0zFHilUmZQt3PwnOQ00nTW7Efh8JYZQ3laWWgvJvwDZvECW9sMhtw1nWKz4NncyMy
2uODxIzvcsYvre5A1s9TpEI1n5YdRcouSbdVIqxSN4aHUtcbs21fl1kvjJD5tkPoDXjZKY+YS8I8
XjpcUQLLJTZ7UivGESNCDsPliD6Z8rHZsTe0nGkbFmBPRc99AlUs2TtlJ7tJj3lp+NId3pKgDb0G
GDy7E2O3SEOqmpKsUh1zEf1FQDGcrMEhfqHJ2MHhsWSpem8LIvCGrD5CLgvIjRuNfRmz3JuVAde0
fFI7lwxbu9nDdjzj2aeXpcdH22KS1Mik7jljlo7Dn8561o2iOtSm3IySLU626MdcjvfJ2qyK4zAC
Lc8bo2HpRg6gKEpGxlfxJvHHN1V9cXMk97Kn1qA60mL3vZiS58fULGl75V95aV5TpzlybKYNmLY/
Y51OLEf4vYjSM8rwu6hSmO6L53QK7pUwuKcUe7QkmgYxw4OoOVbO+BGMvHxYFoSiyqWn1QUPXRdz
zpmJQO/bVIX1rbYNJKZISqfqoLPktLl5sCZaBTLbuAopQcP4MuLj82N2fCitZIRHxWoDaCLFm1FN
j6zNYLs1dpnI3tkMZLN7pyREygSmHPmG4pvbjCaOmfghKOu9iNtDWvSIdqYMsjhdvEGP7gHy7it7
2Iy8iokA4UGsHpyNnRCkDUcJxgras4V46xLpoTDZJRypO/i2bKFhxEZJcMR9AlK//5liusZv8Kol
+StivLugojSHFA6+rU3G6xDFZCOGyU0gZNuOqUpqSGOV0ap0M/Rqcws7mjryh6F25mM/IHcXi7Ze
Hbu3zCrQhs8ScK4CLDZmnPcYt6PyCUlff4jS+VDkNT2Opi99hNDPig4XWluK8HSXL6r192hBicC0
1Hi0Te7xbe1a9AReFmAJIGgaAUkQ8OZp6cIJH+zNnEUwI2q7oEqAqrOnNVVapfNSxXG9UucsPsN8
RfVaOQm3ZCAGozge7JeD6B295ey+GrTiEIke6alObZ5yqkFz4SSKisUjGJlW9fZhDHCDGRp9I0Au
c0taSpvLVYAUmBw11MPbJuvGzUxT6NUNTVzSeppfOHERBbeoWMfeocNljbPzVxfPg7WyiLh+KuKI
fbNm8IYuSrpNbFqJrwiteuPJl8dUs6YDlU36YQ3mj2Q1ctw+ArkyPMNNs8eaCiI+kLC+zjZdiQhz
665z2uath3m5URaGXtA0wZNlKISYhQqniiAfd6Pqln4ZSYKy0my8uGphvFPYoVTpDrzxblhs4oj4
hqIPPoYQuUqjIH9Kpm4/jArO+7wpcfA5lE9IZNPggQ/xLWEwkEhuU5tmprIVkPt6RoO4FhwM9Xg+
s0eSx9aOQSYMxoNT5WKj6vb8WOptdSq05NMgRQmLWpxdbNi+Xisook9sfKlzDs+NVChAZ9aGCsxX
Uiopk/ycUMOZ7P1sIV0MWzW5QVVXeIHc5Ribx6SWVb0B2aGMpR+S+Yb4W58+y6SzdkaVVWIFMih2
wJTI8eJQaz8kqhGOV5zaXXdPgdYI/AKTxloqGtvqhHpUzwK7sRDAsh6XX/Qj8rsy1OarQ+sWnxbE
Q60c28d2juyvLGs6PH52+yFnIqkwW82VL+zZPcc5KzK6hhZOFkJk1JD62nL1LvOwluTHaUR4PDhR
fLSIc9uUwTh+AvRSNT+bIyIWUzc09rU1unD23emlN4yEnrUD3XXW9ZxyTsghymjSHFTyTCaHMxAj
Nwz262SQxxkoen83GpIq3eI0cAKwDAzpsHgi/CXYm0KSbUeXRbl03Qxamu0hBY/OGvZmkWBBYVxP
t8BGBEajonvKa6jrgj7PoxnSu0zcJdKjKGLLc9L2mjG5EuxFutMhRkV1yZWyBwtRmYiWTUh30I/M
a5F3+sfsVAUmh3CJBBzdqxGAeKAsmAVNdqylOR2HfngzS7RLDvvofq2YASz2cSrr9BpTwyWjykDB
Yy+GKoqSygq5VTd56ajoH+WstR9pglh2BQUNwYKtFk8piTmEyAufdpHJfiS1Nn3nog6P4g5lbGN0
w+s8Nj9nUdEwySuaYEFnYY+iTK8qkmZqPpMB+Df0ni3JQHYA2jwKGFLCv0j1rDwrYiEaDCGUKZ3G
x2qEH3IkmaeZV5maW7suCMxyzaMkxUqlAzz0TKMV4R0bipvRLuuoURORYg6XJE3JbYkByUWUp4wx
jh8YaMqunYS2DgUhmIQpi+koKUq4GwAVQGlSIyi/FFkMD5zVKGCwydDYD4LPWTuFqNZtPBivIeKX
lK0yn0NbnABDQU+a9FJFkI2WJnuTEoWXGOX4U61Vd4WF+Nkc0Hx63Rg3hAXrCscLJ3SQXYxu3D6Z
cNE8xFyDn3ctHiK9mfd9reR+WWOGi1RQ4qQsd3wvnboXVZp/FHg2rK2uxoZna81I8bFNvdIOqj3N
b7ZmhLNu3DqwL22LjnRqpfER6Dhv2PAnoNJTEl/Y1ltFK7aTlTuEHeHQJG+8CLBzALDMx/KmOG37
HBp6/5J3c3a0+ry+iJoDLDnl+bNC5xdBAvE6V1UP2lstCKUkZ54Au0BHhJGwXBIbyaSOdInA0NBJ
33g7Oc7nUHQBhiyQCg4csnOVFW3GHwVGQCZBDUVsKh4JG++90WnwhLZutdYq46PFFnxpi7FWKYb0
LZsMhc2s5Yj85xjoFb0Th4V/rJJsW1LcXdfJdCKVStllFTByrcOeSxQRykGyZSkJyE/kBm+p636B
DKABmmJ/IoSnvINtKE6D0fxUnW7CZ5eMq0wkF6r8f+UiDrczYWfrZuR4pzAVYyidgx2Te3BG77DI
PWJjo1QqUarK7B6xbiCZiUZg8Agb6HdS4bR1jMoxcHeiQSJEWEHrvgv6g49RZ3W0rw1nw1IQ+DIp
Or9wSLO1lUI90pWnrM5EhZKRHXYpSDKc2H5guJ2Q1EnanlKhXxnGXeIV0jTREoCTXZVKAfp9OYEa
wllEnZoFUwmRowhxb46zWCJWuNOkqr/6LHgaGUVOFflap1+JV2CAKJ6io9FC6WUm6Z1FCaYRGs3R
9hgK+Wy2hEoj07/Q0K3oVDQ7Rqh9TKDTrjQVulGcbqgYvVAJ29Quqn2Cvz7GPjlrAYJZkwy+gfgp
IE/0M5x7Wx1rdjUqnVkrOaU5tSm90U/gCR5tTCpm1z/T+b8lOqlBIuIAXlhHtUteictlM0p6jFMU
DyQYess/YHG8L1X9ZySNU1SQ6zCYR5vwFy9f/EgU9aJsPnZJdm80xrN0eIXq7rXvxh1vJT1yAcee
lqcoSra49c1uLJIJHb07GMXcrmz2Lwsd6++P0PeIAeZYHjql8hsa3VB5T6FWPSZtjCiVrCldRgNN
R1ShGnDVRX5et8Z5zJVTbj2xr/joSlZgQJxfSt+y5Y1zEpF51aWGckKY17CASDDVic5OIiZvU4a0
5+iWLVqcsCsfrcn8ieJzRXLuyphcsAPxzmQzkSN1olr7wKB5J4POb3WdyI1F46lQlOumV6NQn2fI
IJ0yX3CWPmW1vMR1QVNa87R4+NGL5rOPlZeQcORtRmCfM+dr2dQHNjjFSu/VTyaZXTzmj3ml7Opk
RmNoo9/H+byo2iMz9hUMOZJWXDyOx+Uy0JxabNUBgQUkw8DHgQdEFXCmKtyHr+xy/pqj8sKqKnb9
aL8vP+XMcJOMONsMSoG0CwA55nHastQr0mLwIEesyaS7wBfw3JbSa+7eA5v3k5nCVB34IhtuMILR
X2stWTA0Qfr6wPJBrFsYPXV1dxrd5t6aSk6abfBSDeGhwN8F12wHL3ClUd4vidmiHkkYUXcHMHxb
5Kyvjvs+9pz8HPujpe64Eg1bEUfSmSA2THemQ1WMz0s1L5YcySrOV/XUFruiUX0mhHXblp5ScsKj
4yDMIFgxUi8wT45a0724JvawiA1jKhA5G5G90bJ5P6fduSE2YsWyRuRzMz7MS+1DJ/+dbA1PH+s3
ErNeEBCKMuIoXFXPiSkrGg3paxuru9Qq780+5PXWzqFRHOrlM7XzFn7BsUPkW7uW76Y0+Rcpd5uR
F0iZvrT8oYfMkecljzx4UVXtigLg1dV6ZT2GBiW2iJm+CqzMp25A3IdArzFkPUm9wcL1d15CrGwb
SkzP9oQP3hUKfnChnHEh1QRNzR+REX/YOkw6iduq64Z9RnCSgSFkJkVEtgNTdJYMe6S871EvMbVH
+inRLbSeSwhVz5tuNvZXWLGh7vLgVTemEGF2CYDO3tQB0EhdrfRVZASfGXKonRbJHc3eXRkHzyG6
utU4TLQ3mcjvxBDl21FUGXG4XYH/zDqXnXVfmu4J4Z8r42ZdN3q/KBKdSDkWNYkpVbVV6WVYwUuW
G5uZknvIBKWZjs9Peia6QhepaEGEaa/jOBOYuZeXw27HjQ6cgsAfZktyNjw0jgLLn2TSDRPjo+yX
hVynDRDvWc89ROLbEei/ll5xovG6zP6kIpslHmcZ3grN3Dg3ScqsORxTHJUdoLAWiBeda5sQSu1t
YtZNSg0ToUID1zjOTM84AhcUwER9M8klJtCZkyKGd9SZDvpUCzTgpAdXyrFuRkhz8FiiQUH6jlLx
mcrixDemOOZ6eRJ6Hd61rbYqVOPm0vRAn5ruAbodNcU9FQNORuSU0jyPafjS4Hk03WzDhnI7x+4W
/MbjaFBbRCzCgY1C/fhCCAY5bh1OxXOpG2dbmh89NyO6kraKDgQneJEOYnU1XgK0dBh23TqkSA96
hvjlftPJdl8QSb6YHu2MIixzDbeWtzUr1HPIBiN0ij0eoEVMbET1Rh2qrdk9j85rE+OS1vpdlzs+
/rklGnWTLQi0LJAcsmp/orxloENefiF3laLdd/qGDh0CqSkqHlTdOGhxJDalEx0iJ99zWvNc8D29
rVwxKm6ocx1VfgmRHvsxKq6mnpxy9cxaskaBG6MibcUbn60r75YPLwZC+9LG06xgtTy7KZ73Q3XW
cSuXUXmsB41AXnTgiyCrUd6UMaJ1nfi1cN+NVn/q8urH1Jr3KDc52PLNMTB4rFxpGWGLXJqlxJhr
jY1CpfgOwvQdYRwpfCFee0MNcHpEjzN97sWeSfk/gysi39Qy+LJV1W/pZmZUD9fLI8nyPqOv2TYb
J9cxJ4/XWpnf+ty4GFO+lRzlUTJQBm76c4KcpVQtgPk4ENctceaTRGxgPSm9tSmTaZs6ZB8qlSdm
3tm5V3cRK1SmJ1sbpQDO8mCvzdajyroXTPaEokNSOUZXvGRjKPlOoUXstKZXu4hbDcIM6ioEiJBs
3LR9A4NJhpDc93HqdQNRsy07D544hKnSM6bCX2oCg5mvp5HVvmjKH6pbp7Bux33OyzOOjq9SQWJJ
vnDWfezBEdMWj6mpVcZRX0pXfJIhHnbj4F4SlQRmvnY04rhngYPwP82Iely00ehD1cVzzvFEM0iJ
ksWhoCGj8dUqpKmChfY1cQlcXMZmVZ8y10WQbFOtxXo6DipgocCJ907N0ry8xSH2FRlFftIrPoe7
LQMoq5FwEj59XPxQbROdKk7FbAaPnEzuB3YvfavjAXD8zjB2ML/vJL8nrcGQcO3lcy3/Nobae4nN
mWI2DWYDxWZ/NopkH/B8jQhu5DRTjUw2/LMZuB5teerJ6mZ57DoP041D2i6YocfqMVTtB6tY2Mz4
N1bLd5CK9Ezo4gYBxF2iJ/ueARVzA4qaPYYOjamUmTzhN/FYc0Tec6X5nQT/YMyvlpLf2WzoJF/V
HH1Wyewtz2F50q6SHTTxSFW6JcNVnlGVYY6igYu6l+luolofP1pGvVUowlp8UsjAh6mPPDRzGGnT
v3oISgUihDQ1n20eMKc3GtBs4SP4EG68XywIy85rufbye226VSrBgFAQWhqJzVqgtGK7dspxJeQ5
OjidOgAFD7a7af5pjOWPLB4Rd887tvIQbJZovS+gIIuvP8iKQ9pJnNCs8U55n46+IqMfqYz22FQQ
RrzWtuMtP7y4kzt+KgSDir6fHWh4zpiSLCiQrCoQoj3J18uB3gt4szQOZV3UeWoaP7jaTPsLER/G
LsxAaDAEcy+EZrTcYVZRJ6f+dl9niPp15vbcztNV1eSIz/lKhIzAeURHjooHO+0ImFaYtkV8IKdG
boI2IvO5ulUxxviqVI7NrL+AivFsJna1m3aIEikVkr9XxMRXl7BxuBle8+yESEOseK1xsddIc+Ze
Yv2AidHP0VNqZA9DjE5XoVYjTe1B4RbklH4BJNkmSXjIunDitJRO+wSXfUnhwkuolqyn3DiVo3ml
EQT9lvVqSor7niS5GjzLqhnlW5BpQcU86FxqBGi5pfywquZSDwGiSrqIIY/Y5u4AwMAGGMQ+6VWa
9pXYGlnsrLo+vBgz7rIm9gy8YUkzbNkxwmqhoTYU+Wtg12IVKfIxHYqLKcN7k6dPZSyFpFS0Ly45
TwS2eZGrSy/AtrNWzZiGGnu53VC2z6BpX3OsIH0L/Cs39LtBlm81gIyKg2Glzy9xWACBdGjekDs0
vZlJe61slIq4Q6k6ds1xsKuzHYAgHfUnDs+eEUxH9i70WprPyAkBMMTY2WiUnHNTHnV2KaijPsHe
7yxRv4pY3LPPf2g6DtV1hKUjDZ/COd0kinF2i25PcsyWDacn4CjJRTpSpDSYRszTTlDfL3sXAk02
VUMXGAU2xyi7bX0qdc25wa9B7/1zmLLnoMjuOj0+wxD0NSu8ZUq/lzHSmzwAeAUz9G7BIC0cEFGx
QkhmbacHHdtrtW+7DeVCwStArgZpwrxMtHT2SxFR4dflU/+QTP20h2la4KXLqg0hNNuFTiZTZusE
YBXsGbDGDXUeYkrbepVkIZG2EgkORKBXkxxyQ1CG7HA/SmRIg4XyughvAMqueiER66aw4XqtK7ac
h+o1OU/ggYRziisqP0WtXjO8f47sedOtknJL1i+6kmBduuk+Mu0X3JXHsMsB1UyXauSwaS5n657u
P8VezUFqg9ZGds3ZnsdTF1cEynUIXN0le7GzmOcCgqvLuLvLwJSuykl31/TVvLgp7ipV3bWmzZlM
u+P842cqgaLLMzEEaDY61qc+1x8qZXioQFCos0s109jlibnRbTda2QN591rpi0jdK+MCqKKglTke
3fStAs+SbcSg21BalkJ0kl865NSaVdxNNssOoFpmRpKz7GxXgIBhNu1hCvGhU7IPtejLntVVbT25
bfmStiQko+LLu/RZpM1TCVGHdpI/puldFI/HCj5SqSQQWAL2i6Ch1BY9V+VuOOA808Q9TT3+iYZt
oCb0veQbKlz6cUv9c4mOKaGikVq77a0KDXPOPMUwQGm/Ut3iKhPrc6ZurqgyXlOo30doxi1Co4vE
3LmWQrK2DgtKYFfRQzTFrX6KE2ThfzY1/+aSZ7+vU6kzbJXal61/s4lrobTqIXKnaxJhIyS4/mcI
wpnRcF3uKgpQAZIl/3+/pqXaoCT+Bz9YPtM/WJ41XZYIn4u8jgjXJnIqUaHf6uStj61jHjE3YP6Z
+/9wb38HXeLdhm7voCV3QIiiklqs6/+46iiHRXs999c8ObjaY22+cr+UtJFuia+xiXz+qlmi2vQB
teTnP9/y71715eJ05QS0BxPmwq8Xd+BGZWFu9NfRDK8Cp0mSnmVh3vpk8v58JcFv+gfh8u/bFCqx
foIsERjE366UidaJTLfrr2xBugdOCPOx7dr/wBz8PmrAaKrgXk1hqeZvVOA2lWZoUr68YsvTyFql
5vew2PkIg7bnChZNjUpY/sed/c4WMA2DZEZLB9bhEJXy6zMMopRuPgRzYuRjZWOUqOM5saJkbI35
vwbL8pS+PUUTMiJjxbAdBwDrr9fqlKjPbTv4+wZNq8eQ2D9NwU6Md7q15047BVCjKph19tVADCxB
mn/+Gv/lZn/5AMuA+sdoTVCFD20U8xriJsJ4Vl0JpbzKjr/8+UL/8lX+cqFvaA4DPcSIIatZXgtk
i9s5ATupKZh6kNr2d2oivJJ96J8v+judwjEZNqpG3sQSoWJ8G6V5oxMV0CnNNeVYuupNxJyYJ5Qo
BySknqb6QDrPquOfU4zDf772v96wUAGsL/kwfL+/PllbhaNmOtxw5BIKu5Qv5ENXpae8PKEPuR/5
q4ng/v/josS2aMBPSL0T3+7X7WO8IuX/LpoMBBT32XuBVlEfkL4YaMzid61o/yPj6PdJhwlW0+D7
Qu/m3fl2pwUlXHjx9XwjSiL6mAwNR6Yq5X4oC0tZmTWJmH++y3+5oLEkmhgQw7Xfo/Ysd86SSB/M
W017IezGZ4BXgDs4ggfPf77S77MczI9/XOnb60Hu+9jWljRv0VDWu6TO75VEy/8jOfBflgxWRUOo
FoVNISzt20JFVXFW0XVMN4xs7CEfVYLkiOzza9NJkDqp65h7S+HOWy1NnCB9wbW//vON/j4P2ADe
dZ3VkugkJIO/jtbQcHJpjhHlY9XnyytJpTjXMxvFP1/m92/OcaE3OsRCqY7J/PrrZZwR06NV19VN
AxeHL5WMxOAxMCa5bkX/H7f0DSnPCuVwS8JwLQKfKC58e6rBRECfSoXjhkHWwf0e9PUObyNn+ncj
yaidpN6fb+73N365oO2AQqdnb9rf3oOa5jzMmqi5oT9xnAph4jsy5pVECuiE9wLTeVnu/nzJ38cn
l3RZhdnjCDJ8v61VuSj7AJZEc9OjzzApX5CKh//xlf1+iSVpBvgTFT4bJNe3S9RjbiFfAdFS2dln
sAAm9enx/3oXLtgmFd+x5tisu9/eMmHMRduIqr5pI8pmyiDhtkOT+ueL/D7Cf73IMlz+sdJ10yDU
2srrWzUWp9lKhD+QuUY30L7++UL/9sAQY9DRUAldRmf164WINuXYmnIhmUQZ61ucofqRn3++yG93
Q5QrCCR4VrCJAGx8e5GsvqwMGJHZk5q3n9jxcDA4o4pVOL39Xy+E884kPppEMIuos+9ff9cihnSK
5smt260yq4cmmV8oKP/5Kr/NCyRuc4A1haPpBllK365iaXOmDb3UlhzcqyIOdH780rJWs/kfsYy/
P7dfL/RtFFRQGEZ9mLQboaKL2ib9Qez5umuS/0pGWH7RLzs71+ReSE5SDY3jjr1w//8x3AphB0Yv
KmitzssUGNehWUOi83U08+hc/x9n57UcN5Kl4SdCBJDwt+WLtooUjXSDEEUJ3ns8/X7gbOyqUBWF
0PRMR8+0JCbSncw85zeUPP55AE+aE6fN4STpDk2GHmcKh9KD075u/UBdiyGiwCNbwUxQOAt1Y+/A
q1qc+Kz0L3myv3rndIYLnNDLXrIyQG2gfHAhxjSVukacIxteGocDBBHB6308PydplTc+7l54lpJG
mSz6pETp1KyK5EUbRXzMN9/54+YdAxq9IOyCXXXyIWUdmlN/GvPNpQx5vX3zwuLBSNjQbE5IPCJM
9XSQcbpVe6Uwk5c8KmHyItIAnZsUeUXRSV0rI+FLkbylE/lPGDjyuv+sJD9damaDgotmUd6CFJK5
Wct9HklgBEw3wkZqwisp5iG9qxjdpwQLCkF4XLFbY9j7cYswCPZtOzhryJzABDEynENxCf0M5U+p
fS3gf4z8yk7u71rRbgWCKYB9yJh6qN82xrtCFd4ELLZUXJcKTgrnPbmFljpmGngTV8L9U4r+mc33
CyZSqBm7kT00SiSN4O2x8hdE5IFJ/UlReeNY6vfGgewaQbJz/XLtUKWmQIQuROUo38O8hqtSqtEW
cOYPuFhkgrNfeeYce9Q1ktD5x+38H/taYeFpjQ7c2QOx05B8iofQfMZWDsw7Ln9LADyo5o4A6euz
fxbWCegEQrx2uM6r3AlPJ78QTiC5gnStF7rVnW0mCBtHQp+5C15qBe96/kszYHUmS9xPQcnplRW8
ZE2Q3Du9BE8/TP5c78p4Ap3GJkPRNK5g4ktg05qcUIOjg8NKq/zFN9W3ggy/imkxKid1rN3oRfr9
emviPBQa2GFwDxOWjD+eMRm5VskLW0ZB5WVcTIlu7QJkEYOPrCMdN6KebHOVhaCkUiIkFD1KeB55
efmxQVdGB5GGEAylBNsxH1wAt1whqZi8ArhcgK8mlc9RobdIgGyuf/b5ZuerVQo2GubIjNXkq3O1
s+Ecl+lLb4bavsDdmcpqEG6jHl2u602dn34mDRHcBBgA3k+TSU/EAJO4MOxnOXNhG1Y/5NYEXk7B
IgJf8e9tWbZqcJ0TeKRak7aAakmJb/f2c+3oiyz2HstguFNhY3V6PnMmnc87MpxchlHFNJQxPX26
Y4SmFBC6Nfu5Ra8D2h0iachHFaOcFQJ+EkJ8/9w1MilcVDCY4VU43aGo8buUzirn2a+bh8rTFyDg
1oNer/Ax/bje1PnioJ3xPoSXzCgMOelaGg6ezvNbf8ZAHa5aXD2iXfKooik+c9BeashUSJxao16s
bUyOHBsFL7PPhfoMNnNAezB8tIX8DL1jLj+jjJ98GhQs8gampmm8JliFky4pIiykMNPVZ+bzJgYt
z1xlhbSCHH/rIsBjSyWiJdUnGEFIVHOZmgv9/E/WkocMCbGzLeA2apIkqvVswILGEoJKjVTAmgMd
OJd0m0a/8cxgmVCrHRfKWUeRn03IFTkGOwCj5Xo7rsmKsgGXpFDTZu4s0359NcbbhuwelyVOjtM9
EJW9gZIrjQ1D+AvT40gu75rW3f7bcvw6BnV7NHAyDRXO+2krZWGacZZ4SOVJDvVv6dFJrWWhqHOr
8WzoyFJw8vF656vBbk7aiZXCr1PcB55QhPpQVEhprf3oSKCII2ASpnr8x24ROOQxXUCmQMcwfDJ4
GhKOje61zlPgxmCqOAOE/juUnZk9Ng2/mJeRc7EMdpeOh6s9OQ61rKsowgHKhFy4NFXvJ3izuoKl
Y6INcL1HZ1dYXlCWbck6CToOX0OftDUIUO1mXGTP1YDGYb3X9TtJfAoNtULleTTyhDO8HE89V8nX
Pl2+3v40JKuKTtZ/VIJmiSM3MTnUUokxUDH5fVblBrR60Tb35H1s8LikehpTUrbVAJaqTb25pXOh
59iujyUJBhiY2TTVbRt93Qnfgh1k7Nnki94H72OsAWzm/XguNPFvy94PSr7VVXfm5j69VakKB5DM
yaApJGLPTNibzC6dwpTcZ/CNB9MtFl1hzbhqnm30ryZMHiYIc5EumY5s1UnpACHiObC32lC+hvne
N80Zv8KzfPZXR2CCsGKx5mW5nm70gZKElmqB8xT1cGGA83nafaIlYEXQC8YpoUPEHd/WzLZJcVTf
Ajl9+tcFRK6Xk02mODLmnCbdLCBpVpx73nMf/4Y6zFxCp14V/d4PUYK3Zm7D5/EG6Q+88Ug9wFwC
iHra3T7DrcUt++gZ7QvQ8GIXGT9QX2N92ii4if31vqmCH/f3EchLXadyhlOIhkgfy+W0OT0zPI23
SvwkJLt5Q+652GZBr/5S4W9v+0FG+mIQxtJpQNoNmV88d+DL8XlFt2+oG4Qo8KwCoKdC5+fK+0JY
drD1STDHsO3iqYnMZNX1Qbf1jSy47+wk3OtS5t2mDijuisFGwFIz4FqhLIzav7qsSyu8RQYV3z8p
iQHlpG4/U2E7W7aCtD1wCfakZlJlm4xwa5itMmAYc7RCBF2rVL+ryWkssHv7vD64FxtiUE2U9Qyu
u5Ojw6RACBOqqJ8iJ+wQ04FkV6QiHwXH7Jkgdx5qhGxyObPYhVze5ekuydzYbMGvNE9egxdKad/h
FbAeNPu365n7KsSG2U02baEhs9Eumq5zF7nlz7xMx7UyWUuEUpPDHUsYjstpf900rSyhpE9JUr1T
+F6AunppjTfgP2Dw/J3KsdaBgr8+ymdHGYLoJJvGp52pYjk6OTHNBtCyk7fyURcoAEpQIHUQFCT3
Y5RDjY/rjZ0dJjRmUfw18HTkuj1NDeptKReSmahPwE5eVCtdiSI8iDp6h1j70qMClLXDTJMX+jfq
vXPTUXkjn9XzEPhOULI2mVkdBUVUFY0tBXd7DYIUVoKMvM31Lp4FICHrmAnwF1kuDu7JLPZ6VvBG
KpQj6B9wwCT1K+zOC/9GrX/iB3W9sQtbxOJZwU2D6dOo35+Gn5Qncu/Lav2EWuYovNHb+5iTeONk
mbm+3tR5vwRLElMGqjBURqZP8lQNJIesZHokP5g8dCg/7EMegQDkGqS2sqr8gaEzRovXWz2fvbFV
1gpZcdJ30/ucoqayn6HjfFRA9q5K/41jX448mzfG5r9oyZANncwQd8jpK9cy/BKuUacdlRyOdx1/
y6gUoje3kqN65uA/2+iCTv3V1Hj3+CsVGkD2UVM82Q4VFuCwR8abG4LTO4PLI/cdrsgfeibNjKSY
2Mba1LNplcGUTaFgFzBZK6ThqrxE5O3olu67WeW/9WTXeH/0Fx0+jYRSmd0raLRUuJXxSWP+pHcE
YvnRKqKW6HPBVEzHWOo1uJTIibxPpczUmc1z9qScfuS4Hv4amhhJAi3szPiYhLV5p0YR/DktifZp
FmE2Nsp2lVrU74VtYlHlyCayuAhBk8STV9eXw/nOOh2tySknmaUquVy7j63JLg7rLQiSpRTqM6tO
OY+ItGORVjHGrABlmdMOw+fvOk9UyVNVt82SwylbKbYDgtYPOHA6rvYSTFmEJ5Az/ZP2EmDIMHIQ
TmexhA9JkHXfDLjgW0OTjMfIbYLbRLGLYxJjzF7lSTJXjj0fF15xPEbYIpT4OI5OvzcJTK8gdSeO
HdoKC6vVv3NO/1BEM7deL20SXj0kg3gCj4fGaUNuW5Z91evlMUVFWEYJzkzu2SO6jRaOA9gPkd9+
Jht0YS7MMfdE4kSmbDVFJUCm18LUy7Ojpb2j4waBgrR5/iBQW00hQkn3/7zEeBLj9sswUsScbsjB
lT0DTnV1JI+q6EdEdePi6XoTynh6n9wpqM+T1vpPrRfI0GS6TKnPi1wu5UMoIRifphunfvHibJlA
KIrI2HSIBSiqWLr+L8PeRznWhajdXP+IMZydfgNFWnooSLdTYZ9eybteiFgWVnwoFLG3w/44jPyt
622cTx1t2CNakDQ4FfVxHP6KGxHqGG1To+FSD63zrUErY1lFzcjbELm0ymRPLIq8EE9FbQ8z0fz8
YDxtehKyXJ+Kl1WbxVHNhLXC3KchP41YUZdEzZ2ojXjBNLszp/H5mGpghMg9qPwHlNSkvxbC6wUK
RsYxyKs/YEB/5slMZDrffyoZB9kar8Xkh74C118jCtNSNG4alsemd3e9bIybL0TEIxI7T5HGM8qz
9e31WTzv1UmbQpzOYu3i1lVkknu0WlxLE939kRn/HthP25iMnJHrsDkiZOQGO7yx9OiBMtA32apn
hu9yV4AnoELJo+LsOiEZjoPwR3jsIhSCs3btwve5PlrnoXjsyf83MRmtoQQmYtTIzRqV8aPKrZuy
A/qXz8zJpZ01vsF461kKybxJHE6FgtJfZhXHUYCr87VN2mCWjUgxen0UHFeKP8KMGvvnf9O5/2tW
H28zfy0/kN+sy0bBuVPu/WVpRPmSWxJOOD710+tNXdrAIH4AqnCq4aE0jvNfTTVa1Yx+mOFR9dMb
x0AsyVCcZ1G3605yvxWSPeexdmFtgH4jOTGCm8ekzGmDZZs4bdk56REW6Ki3q+PxXOb96/VuXbhL
qWLM/5MQ4eQ6S7zIsq8FjdraB6tpbms/h/Y/ZDe92jyUuveQ2+GzFyujcL+19mS04eW56vsY+SaB
n+OHT8DMDYzT9LWX5mVTIxhsHpoyeQoT9zUUHqeQ25M41Iq5I+DCdgAMB0Pc4H0iq1N4cZ6pcDsD
kR4Rzq4Q9YDPEvT+zjXyOTDhhZZUrjiGrgvesNw1T+fPND29S3XJPNRKDQIWHrLiIKntJcnn9Sm8
sFBUHpOywusOesH05AwlOHoWahUHqdbLXY0Ezx4FmOj2eisXusOhqY9pXplU5DT3gbwwahY5fDRq
l9GxVTLtoWh9d1+16IPN7LXztjSQ6kC0TY1D5WxN+npq1DARcQPXYwVlQzfaI0FvrGvZqfbXu6Vc
GL0vkBvZR+5yZyncTtH6smkU49CSrQfKH1cfkQ08MrYs9EnkEvyuXXjeygJFvAeG0NxRdg6OwizL
fYHawg5hIUR5EYFZzXzZeOuabAyDiio7gnNV5UF2uoA6OTCSyEmNg5Kr4kfo5xpKiqJeWmaI6TSA
w6LrSes32S1gLvdghJ65tR09WF7/jgtHPHn9scCuG1R3p3EohxqZg15pj2HHDXA4+u2z79wZFVoi
eCIo5r5heV9v8nz+CUd/NTnO2V+xNuZtYlooRh0kG78MI2tx3CnDtzaH2nG9pfPEN5AfIjqACG4v
6hngaJBwz2lU1TjYafpoSsNjMUTpwmhw4EiSHRFvG8nqXZyh7IhG98v11i+cKeRlRiQpa4+cwjgO
f/XTVDPU1wZ3OJAy4Zat5R0aq3K1qKXmGFjpfZ03xcyq0s4f+JBIOKQ1GfjB+Kw4bRMR96Io8T85
2IVuvuux3O3MHI143Ui1dadk9tJSS330U9OWeoxNwiJCvx391D5Hyc1Ova3Uq+GyEEq2TxtI55Hf
hNBPVdiQeRTtA7u0127Y+Xsmz9ikFeqTYd1Ae9XV4Zet+dDlciB/ulJouDl7YhXIPdoyXkcWO1cr
Z6VWsnkXkn9BKKWNzbUWmQivKz0aS0aCUwOBfRmZrrx006D55yhHJWc0SSTLS7l4mr+qirwPcihi
R9F78ksYmPUTFZDsVrK8eOZhd37uUXfntUOuhfIqO/10Ihp7KFBTr6NjkPkvSZpD4x7p+JW9lb3y
/fpCOw9ytKWT36RibPCYnNwlMsOMEvTDo6Nc9q+V4t3Hg7u73sT5nh2b4PhRCBHcyCZvyFLv2jju
iuhJgnB+EI5r7oBEdjculgIzMft829DUCIClujAerpOmcIWQUJq14qOD4H9Z2vtA++MH1m8Sp9Jc
+e38Yktb5L1JLdrGORA6qTM1RIAkBGdWoDTa/hByuQoQ6tc69VmQ+QlLlL6vD+XFNscqKs9hqihf
z/W/wkLFgdqjFIufPASv9CCkcgFxJ0GYKt80jre+3tp5fKeHNiuRVc8LZBrfKWk4slyNitmtqyP2
rGPmpg7gSf3e6Pc2Li6w2OseUKSmv1tBVs4UNM73AQGJxzg3svEjphgDYdkIBbSWfpCVkvSi6n03
SnsnZfI7gi//CgfBtdhWwbWTcae+cMZjyVsjCHLNUY+W1Tx3aQ4ZvTfSpawET9dH9XwOOXTF+Jdq
QBGakr1aU3VaZ7CRI4i1aJGnB9v71eE+cWNLeX7AGMBctkkqz5zVFzI5NMtYEuHRXT9DVbM/yXvX
hnFAHnw1pM0dBiNLVUbIKfyB6h7c8RtJ/4bfI4q9/n1t/8z6mbB2HmpUrm3EYBUkgsX/Og1rmY17
bi4G6wB2RIEL0f7pw7nqyYVCnMbP59UMD5LVOy2Kt5FVmH6e6weMnfaVm3/Pk/SnO+RHyON3bo70
gSbt+hDF/lx55VZMMVkpZnbpZN1a5DYhEMKLxRgaQKUsTjvqtn4MCbvTDnpja3uvl6ud4frN96y0
ixsDVYd/q1mftTe5FEFk1soAxe9DGw6/3LS5rbQE2bRMUdHdKH8XbTEzk5OI/tWgAesT8IsOxmGa
eTSkugMfY6qHFId5WPHaa9iiwdmj/XJ9r1xuyESHFDQnx+5kyXhGo9tIWFuHsB8+ED58bDv5NVTC
uWfFV5r8rxv1//bo/xsap/SvwNrGukBoNrIOsLwioMR9nh/tkKKplQvlg0yg8ZGhjPI7U+Xy1oub
8tb3hHkPMworviCPUMx3hgdfR461a77suSLtpguqfiYkTvbQ13eO2TR4N0D9z4owlSc5aM8hIBAZ
PgLxkpB2Q5JYm+vDPjlG/9MKeISR10tiefpAleK0TCJEi492Kt8KLFQWVQg8RzKlra5VOeIz/kwS
9GK/mF+dxUQNbQp91eM4HkQM4b1Q3M9cDp6iqJvZlZPT7D+dIpdK8IFfd5ZGlmL8EuxO8JxDFwJW
fvEpF/Jd7FcamjbJ2gEljGglZkxSuv4vhpPXN7c5QF9neYyqhsvcWXp6TIb8OwitaDFYwYOVoZEg
NOnXYHQzN65L8wcPlBKhPNZcp8nDkEe6Eno9mfKo/NZqxioTZJHt6rmvJY40ScxAOi4NLRPHacYt
knvX+Ot/7R4uCi0aTbV1UGUIW0X8BDXkJsAqNu5l9J3q6h4QobXQZH8mEF3sKMJGQKz4+yxtn2qt
AoBSsw/kmp1NncbBg5I60QodqeguVIufTpvPraNLMYkf+X9tTqItKgdDTT5bO6DS/+pl5t5P5W/S
4MxQXKfpt6/1CjKIZwDXBNbOJPYpmtI0Ov6PRz1s3Vsni9291FryNkeQD7/FDHsu0DqLnl9dYNae
wMPATyey5LkOT1/CZ18yCY6dZ2g+/lAWPtVZsNDT8k+g9HfUhd6UTjzFdvarANfquPk6cbD2vL55
Lh2mYGe5ams2y2uaw2pbo7BJ+dmHpEcQNCKre6e0hv2btKf3o+6B2lxv79L06lyPYIqoXFOmOGsZ
lGKoktFCH6c0b5rYf8flelgTPbKZKDu5CH4NK0973g/wi0jDj4v7r10T1lEtSj3wjo1S3/VW+mYb
7UeeVT+yYlgXhfFaVMUMmu9SmDVB0UL0GEv48uR9lKOTlwZCw2IKVT65Vm9zQvl/MWHsRnAQIwoC
4NVpt7qobYsMo+Yj6rt4aFdf0m1eZL+5lvF+fa4urQ1qktBEITJwEZl2J0eiu80w6tFaCVSwQekR
sSCEkpDbW0cIQh6vt3cp3BBqAAeSgaTsPmkvjkO/bZswOXTuzy6y0WbF4V3+6ajD2s1mDo2LfaNW
Dn4W0MzZfd2KUSiK7MQ7BlVw7+uw2mUNFGlv4fMQvV3v16WVONKZSDjYrMdpUT5scCioot49YmD7
bnnoFgCxvAnN4Ru9XQ5Jv4HfNXNGXVqKLH2SuIBKYdVPzoyai13Wt2VySLXyBoTyvlVQhrver5k2
poxIUlRpa6CidxwQDkJnh8PPkWfixaV5YkEAoAJqMBIUT5d7VtXknlXZPzZO7Swc1U5uO7CisajK
fRiIuWL4pfBEdkyw4Bk0Isdpc65r9yWB0D3KTddviszvl5006Dvs3ueeMRebgpkBnpEC3hm0pBqw
LKg7MzwKCeUoq6w2ZZz9sMPg9fosXdpVYG5HdDh3WrDMp11qnZAsFLCBpxR72E43j4oTJgtZDTZF
IZCsyucq7peW+0giBRHGkue5f9qg1Fdm5qIrf0RY/UUMPUr+TfLWysWTQy0SBNWNFyNP9V/00kDj
BSw++JDpek9F4Q7oo7YHM5XzOx8ZwtvYLMWDXVgVxmLycCyEP5cPu7Q4baIVPGfoEyTfTntaI1pY
jY/VgyWl916ivXqavMe1Yq00ysv1/p03RfaQHDFISUqTZ4OKezIKGXqRHHywyZSEDkHUPzexIhaS
Y87cjc5X5mlb4wT/dXJ2re1j9em5RyzojJU8xOmTMIwGPWo9mAtTF9si9wSMn3I5FYHTthKldUnz
6slBNSv0698aD80cy12hwLrigEa6ztrEWXsgv5llT6r5WgrlqaytjXAREax3o+tbUYqlpmNwFsJB
wL3axT9dv2v6R1CI4CEwHVbK30Qm0iNAlb5H/g14HpHYi9LMlriZL1yk06TsweiKEbg0Qv2sb1Hw
At9mncra9vpMnkdNRlfjmsCVZKzpTXoMnTdI9FKWj0akbbmb7m1J+X69iQtXStoAKQVABHAWRY7T
Uc0E2CyfqHywENYkuAD8UVGnVBFR7BP1tfYb+SA1Q/0TSbfuo+i9YleDRHq7/hnj8j999WMiaULL
Aln0xZc6/QrOIJLf9PKgyE1w0+SNv1UkpCsHp8LCoh3w1MN/fXW90UsbhYvsCPAFx3wmmNXlZdRn
udwcqljGcqXfNo1zpOSx7TrygdfbOn+YjZcj9E9G6hkQ7ckwp7EWpJS72yOw19j+bOQNhthrfDiH
CLeK5B1S+UyL0yoSt1q2P/M6AmEtiH2TJnXsWhrNGLSDr9d4vkq4YEclShyLvFf6lVz7CiygoEBm
UoLTneaIr9qxtTTUx5qkrrzCYoSqoRHG6jLFWoU/7cv6Wuhh8qAmbXen5+hFhlbZr9vSbNfh4Mi/
y7o0vpdOWv5wfXQTJXQLcB3AMOwZmWZ/mwk0FFu9aJe+W4nXprXDXaBy6iyK/rmHtf8Hw5/mGOt1
/COXkLjzi8Y9OEqq/bw+HZdiCZQHm0g8lpSn04E9oEBzXmmOKYRHP3D3hZd+hkX8579ohsow1DyK
w2cSX2GvhYxXKB9El/3G0eHDl5t1kfQzC/lCb8heU/wg2Toi9CZxoo/UUPHcQjtg2nHj4I6aOd4u
6byZCHyhGRJeULgszi+K3pOLohSWBvaM1nAY02FAnnM8Z7qq2Y0W4DM9urA1x3cfzOHxCDsjjEV9
XPu+ThaqLdP6yRKpv8H3pn1jk0krr8Od+J8nigsBgAaSqbwmpiNITR23ELf2j6k3oCrcafYi670n
w4xnipeX4i0tkQrijkV70wxNJAA/mQlwsiTttZVRiNumlMKFMejo9xrLEn6oUKNfypBqCx19yn/u
J7BxmacTsjEaq/I0znJMBko+mPox1LoX+Ec7kSm/8tpYX29mCoYeYw/tjIw7WhHcKU/b8TrVdkUr
J8d2dFoSLVKxdmcl93qaZkupVN0HXGyKXWDk8V1YygJ/R1/Z1JibQqju2pXv9sGqiWSxlFzOaMPx
4UtpHryhsBhm7jAXTtkRSs/ti6QgkOjJsi7wjwCyPSBiK9oQtajs0bf8mef+hfNNB0HIWuayy4N1
Mh6JZdeDJJnm0cvkhYYsuAoCCMYOpmoY2CL7fn38L3ZplHmglAyhe0q2GEK5itImro6j6994/ZkF
E15axyOdk83JIj4v72heqlBPdpKjbTdPIbB6n5id2MpWtb/35DMY7VWqGTiPxjNr+MJRqkM4Gs82
QN6Q8E/XVuOoYUMwCI8+bt7NQoPrX2CqvQjKBUsFBMT1sbyQ/oM4y+0K3NYIPJjuGdTfkt72I3HM
4lrZdUKJcW0pvHVkNebeaaDowx+X7FVvNfiKyFpwJ2P6swh9X8xExYuDPtYHgQmQ4z17RbhajWyz
LzLSuTuY5Ev+Aazd8g9GtQntpwHfZvRDZlq9EPY5XGD+mVR+R0TK6Xj7ieZ4eFjERz+SsXuKNGx2
MVOIkmwmNk4nluBLlm8sMVHxMM6KWVxlBA+vwHzElGWn9TzQGrQi2qpyl/nQHylGvJE3+e4bSNdc
n+NpF79aHiXpTBonFTI5QEVZwgNDHO+xK7EpdLy3Tm2f0zYqZ2q/F9sZE2RkeFDCnV62w8z3Sr0P
rUd4j3AFWLTeXK7gq67691X6qy+2QCjJ5qQGfnE6XcVQkaklBOG0uasrR7o33CC7xflLWgSjLZxR
owXsK6jaDwVGYJVW6A9VmsjHSAvlnR2b9avh1PZHDxz4HcuFZt16SNousKHv3ly8pleIpac3pEnN
hwRXqXVVxYjG54aHEUAimQ8NLuPQfLJsn7iptuIG575en67p7WDaxcmr03BSl6+x2kOOR/zaNdFH
buoCEzIJg76gMWYSS2cRYGxvXPw8qSkQneEPC73SKpdr3qNTIYauFa9FOGzr0sVLpniMM7HRcTOx
/OpZl919SFS43t1Lq4Ys8ShqOCaA7MkGNFvXravAMf9h1UzPp68eUuGgn+NzcHpgNK4HYS7IDYwa
5UMnMBYQTfvNsuI3yV1qjTLHBrzYJTYBTPLxXNQmi1RL3MQCS1cd0sZTlnGIu5kDewhNIOxNr48e
F+DxVjPdEnCPyWjBOwQyNmktaiw31Jx+ODSQdPYg7vA0wFFM+SVhIdIsOlP2H+o8w8BFMsoVxPPq
086c7KasE+leTutsCfZZvYtMowF8Glffwt4Qt7lfqliGSuJBy/1fjRu8peh839vs8UWh9fa9KicI
e0n2qI6GIZoSdvkW12MarOJuVWXY+iplrWDIXBXdu1Oa0m2Nbg6OsLpYwTLAeRVn49/A/PgjmEZC
IMNVL5dS5V3GQy1fOYDWXgLPD+/0YVB3qdYX2wZ7wh28yn7tdUK+afiNC2RkDBx3zPy2LwMfnTbL
32S9FD2Yql+9yGEf3fVt12wdofibIAqTfU2ydhukHiYIue+sE1PKljDk3Y2X5H2yyNXI3eIw6K6o
vYsHNwvUp66sLATywVsgb27566zUf/Y8EvZmpGZ3QSDH20gvgkcyKP4yTSNnNaiBuw4lEaxxoQzQ
L6S8zbNRWWM6wfnZBDjgBLIM0L1qH6UB6rZQ1gUss7seztdK9Th5sz4e9qrtF/vKDm+TtsbLr3WC
p7i345VaDsUqTpqAFJDAPRp/pxuzzJXHQer0m6LVm4Xa1xlurk62NTL4PlUHJkcvLIwgzUC/9+U2
vgucXEFOSC1Wjhv6mwFRgidbM4K9KWs9H5x3uzIWxsJ0XAws2t5e2WpuLpK8HXYORpFL3UrLZdIl
6TcjaPptrSeYjPRuGK2kmJzBatCc+GcZSMuQEEoGa4l1qN7fZfVOKsJG2StZpD1jR4BjRlS/K8IT
38O06qB+9ahoebm6LHHl3eA/g998gPD5Ps5MrDlSv3+voa8Uy8KX862TmM7KwabnI0/1Hmhy5UCE
TEwVh5mhf6yjrN84grxo12jtxlN6bCEHrbW/DRSUf8i1pL3oiZoNGPOGXfMsl4G7q0NFYyLZXGtV
72R92deO+hRlKseCDibTCJCVzxRfXjq2i+Kdq+WbJPAY7QALzKxhXZaRpuGdHYbKWxEP2dsAIQWy
HrxN8iJB8B5j4kXKCe0UDOx8eR+02O12gZAwMUP33mmyHgvAsk+/YSyHz4GSl/Eqlm2ecTb0QrVU
opu0YOeS2CpXJnezWxQft4mB9Qej4LT+HfW/RdB0i4yKbQfJoErTZVzp2FPj14YHOy5CY5owsbZe
j8FtdeTeNSq529FNgskJNrKL8Rc6Zc+Za1BBIY8Uhh+q+8r/7/pPrSNxCPHR0fpNnigY07erxsG2
u//JTxL6HnzPgt9qMp8ND59Ibpbo0ARhjoNRgrvxLkHUSvmMvXdX+oWhpO4kG9KPCVRA0z+kxksc
fmDnvCYZtJQHbdGg7F8rL3gP6V22U5rvWm4ulUxeZ1myhtNGxP2omvQmKoN7G5utxvrVuSVeohBB
q5GOaau4V6ZL238R8Kjj3aCKle5ivuZ9OLW6cDEMCKvXyv7ZhsHCJmbHmMvCtF1VKhmkGOFb/n2t
/FQRCAnwOtVsrH8i8MUllhIb17ltc5wkCgyMor5aoly0dLJwnQTSdrAprLsutRSqD3e2b27ovo9i
BJSGbVF2t9wQF73FPHc416b9CojdIi2UNe41/L1BNnkdOoLxVaW7xHduhXHT4sek8McNV/5dh/XG
UptkEWbxg4P5Eotgp7fg0QotfFaUSj64gX+foR8GzrKv1w5SDljkoqdk6261cOqW1ec+xgPbEQPU
hZmjJ9wnxV0TZg+5qtyXhrWNHPtTNvNF4UTBKu9KrFZs6QG8EBnWKNv5uPByKu1SOqxIxUubxmuv
Vd5gP975ouQt09pPiGiuQ8y2MqSsMICKHnJL3zSK/gyhJVmoufcgNSpZOHMJT2aJdsCdJuWjuwOo
s/LW7s1fGNdsFDTQEEh+SJn5cQhVU/qGjcpKqO4vFbMXHK/3LjlIw8iBbFfuY1G5d9aQPOBvwdj6
h4RPYN/+cEIDfXiF9F2AP2q5yTWxGfX6+Fpd/Qh5DThN+NLBcNatYl2jWGnaexLkLCjZS+8qiBDo
Oa0b6ci/YU5H6cxxAYNe2CF8tKiNt9J+jPMn/hhaePjOYoPSYt8Z73CDqRX0h+9U7IF0TOzHTMmY
0U82Xf/Y6906d+KVWfQ7oGsLwg3WwGwCOdgb1k9Az3hn4tk8YEYTVps07bE371eKvscYbVkVMMOj
eFv5DWAgZZMYn239WrK4VM/dJr3JXMYo1leknXq0N18U5Z6tWPDMirEzSlr1RqdyP5SYS4GU4qvG
xQoQeFyjQfiBk9BiXPrUi/EcsbZ1VuKoIuvvY+BRW+OR0eioV45ta0H2okhbTc2XXe0vzbjf2KSn
zdhcehAPfeWpltxVzy9ZffxD0rFgLcslYSZRuxU/J8wTDoUHVXznGF6xjTFe3Slagl/JUW5RzyqW
Hsbq9E9rtFUf3FvDkbjGIDEYlVXvggF4u5YP+IyZpFqI1fjWLGPHytly5oLTcPwtqxpb4KhN1iUV
lTFmxHh3l8Gt3KrrsTCi40teFup3EsRUYIvF+NuasscbC0Mv8MOjuR/NqtVnZjk7loKsV1sjCRre
784rgdUioFTyQy1jVhfm6agQlQT2dzNrx9VUmh5O9/mujDhaPLEp/NYeizEpNlK4Se9Lrhv8XwS9
PqVauSmZKS37zZxxaG6ExSVDqmA0oK81/pRhtIUiLvcBjlexpTgLXJOQwUjWsoT7KE1jh7xS+/JI
3JV0sSjl6ijL5TponC2oyFtek6teEej86Ntx6Y2rQeo/xk5D21v0tf40DOad6aRbtkts4VNNF51O
3g2Vu7M9a8nsSPyDE6OuyjXrvZbNZVziqtl+hMK80cnAewxzWr/zrlsmnovBY/u1Y5L/oey8duNG
ui38RASYw22TndVqSZZk2TeE5cBQzGQxPf35SvMDZywbNmYuRpY6kKyqnfdey6wiJ14BsZEH6CA3
fLjqtLdy15SQWhOv8eRzUB2Yv4+lk8AmjERyntQPF8w4A+y2eZePUin+QaNPpHb31giRU/kRIk81
HSxiaMa0GCiSVJ2pDFTb2ShhndOwTreNjuPpPvXAzQB6UcTaZoJlfTjONizI4pX4lvO0pyapSMDg
/w3XLj6wPZO3UH2AQSo+85t6WpQ31Ev8klNj8/zHDolMc+eer+iy52C5t/WzKz4LqAbjGzo/z1qO
0+Nrp6nJIxhJwibQ9iaDbsr2jJw7zhi2hzfPCQGi/5WTFlgw+5jGYcLasTj19FggMyDk3i+FvCpr
s3LO1apwH6wR98SS8u+FJ+YDb0tSVS8pnIfoPkocypoigfSN7CznWMzVjoVUcwAehKLUFZOXKdtP
QXKR8b3XfqMYsbHXj0T+jZGr7dKql9H4wk0GdhGViR355imr5ze7yNUrtGxhQE6ZHbrAVKxEqxYf
wKPaNF3/pj9r6NJ88V35J/Oy9RAdkPY3bQJR6Uffuqobowdvk/Oc6jyWSRaplYXzdjtSB+Ju6xLy
yPZWGM8ooqM56zuXAQrLmY4ApO95eA+hRhACLd+NgAhzCOBhUyqRPxYgRnXj9yaFuCjVrvTkbEcr
PqjzWD3zf+KlMBDfac3jCBpHzUk26nWlJxQehJC0utwkDvPAuBjD7L6s6xkEsouZu/f4AKmHK39Q
4HiecMgz7hKhA1Qc3/K8IlsZanIeZVIflrSJynbAFzt4TkU+ne9fYnoWKutS46PxyTq/rx2xSWwR
KuZE1n4lJ4I9svxDrH8wcPrm7FH5f1bRwTafnuoFwqRdZe2CMmF8kPjQSLYg/fP2m9KLIFq9atMS
csjUo1gA+Sl1gQ7gbMQslgt701A3+1paX8BO3CAnSu7ELcLFP5SKAMcFallOArvKMOrGtuYzR0LJ
MeNGQamj6oQ6hnAvbpQ5zEwTkOl1CwL1fVD4EY3B1YbXVyHuMKGpPfyjCFxIasW3WHx3NaXmeX40
KvXtwX2dGfeKNW87rOZOGTrUDGvMIVa+Ll8169/t1rr61Rm04Md6Tba8rPwEHvTNs3V2PCeFcXUv
shSPnCFmTfe4AaNpRXawKBfSq9twGOSudvLj3L3KeVJWcW7zsLL3xvqs1lRJK1/l4sKJTtwqcUSJ
pXiYygUs5u3q7ZQjDprnm0JUnmWluzeZlW7ymKjMn5Xemv7xKZTIW68NfaZ8Z4x6YrYt1szI41Nk
i3Ygdz+BA/jmU+Fd55Vysmf5PBeGOsko7dUFMah3FAPGTkkSwzwWG8Jvek2wyE83LiBWh4vyn98a
q1BHC3yRH8rt+9868WMgfFFNBOoJVXjhY5BZvgTfgFd97c2t7eYGW9E7r41d73NbbnuqrEPr7UzN
Y2y9BnLuHiSTKF3yR9eTrFN8heFSaUocROx4/HajCIbahXSQ48YYhzsIwEnPzWdj7D8G3lOcfjeQ
Za6ufJ22piy7ylteGAcij6z/7M7xjkh9PwdwAQ/fOLz8X+1im2qo4L7+XHjtvpjzk1LaAc76iDeK
at70PkSE7c70+r3SyZw9fqgjjHQqmWZVE5g/BwbS1Za43Um5qmthf2fRgNw6wWXwbGU3RSJvc1eA
DzdvkC0fS4KyZvWX7pXzi6zwftYtGQdG+ZlyJZpodsjOUXeUjzfi4DMEe1BdIZxAFKYFgBUU9q+e
03GO4LJuHqZiPfEd4GB+5YeXma/mXN6kg7NnLTqnekT7fOSVTC+31AI/8M8x9rdDMoZGlUJa+GZR
smL5otpH1PMs5VMztA/tAlkp+oc/caesgLIfaMghMSIOOmZDnUBjXM9BHym5r+94k+kd2+4zb8MW
uKSCRPDNaJT6xfNyzsqm2d4zi8vjYaG10qJwvMsz7SY3HqrYOAT616VYocPu8Xh8HhIMtHMAgSEn
GlFHPOP61dVfMLAoFMRenSRcwLMwMDQswCD3yjDQwGLnMxiErzn6hxdiHSY5RLlV/jV/XtI2pEmJ
X9CVym3ibyNanSeJF/tlwbGtUxuf4JgE08WFQVXVfoL0O98l5EmZTFga8TBRaks5bT2hPNQRpQf+
fMSzKnlyX3Eb/omslSmPl1dkky9Qxwp6UlQUXms2ypAfMWrPE595vLqj5kH6AzLnaVJvh8a3XoHj
Lw98wu8++6sMUWfK4JHgf4sbuZRSMjyL8tc9d1XhKJfh01wS1UplQ+2JxUak41PZf1AOEE832JHp
F/txWY/K+8LH4RmHVYQFqYQl/mAbvtpddS21avh6qAH91sVFJ+01KbI9nLjAHUKlPdQ5ZY9I1n+R
cxMScGeGSfYBNY2wOGc+r/SGVMuEFrVzXf01Fd0GZk7CKzfM8MQHa2ZGLd2p46LsN0NAKfGxVypl
w3OgGdX8BuvR0iHl1N0eH4QToRTogqWrCJzzydiOU75RPq86fSyqegbuHilezEeWR8VnNQ1e6t5Y
JOX6Oc1JGbzWT9T+qeOJVsJrq1gaV1F8QYyA/lN7Sz5HGSiEZgLCB/lG07KeJkPcsr7oaRlaJBn+
ORJq8yU+BFdPgi5SnsfgZHtTPA7D04SCorV+z32x0I1iSSIsVwcZA8N9MW4BwSjMCaCwlbENVDwY
W0J5cGrH+Qi3odf6ic/LPg8RJLoMboY0J3YwQrmQ8F23mPt/Ni7HveBLe5HcsfLsTG7jW71ZG+XO
8mlyqwpB2gLaHoGZ7T3s7aF6XEe7iLVTJ50t5h0qSC4ci8mP19mpz8X44I3jMZvNr2K8zfPmzYJL
h2i4NYwb9qdah6c+Xh9k/uBjJ2mQiKaWUO5+iQHnnpgVHEulD2xST4mTf8a3QQCU0zMSy6pV4bnz
RYQqlnQyGJNn2UDT7V2Ic3bqqeHDUbj5zuRs3cxVQPqcFWv9SAwAwpL7EZ8Nh93xHyez2LFgyknk
grNDci79sI74+vP/DK+O+mc1WKQ6LkORBJfM1XC1h41SUHzI0Mot5znNTeU/eA0c7igw5ZGyEpqL
E0P4w8f5Yk0SSxfNhptBJu3x6zy7t+q84TWhD2MnPhE+7rFpE3eCalUKSVNCO++UhCt5UYP6KtZ1
xOepTdQykZffGIVDr5H/wyaaig15UcGHchJY4mK8Vdrd5V3qO1KODULgztW3cXR3oraOtNk/5JlF
Vumeo8Y3iqReQ6Bcn9WBRfGaYxB52HjT7PDM57fsHOKv7oZrlBI66SG4dvYHPX6dU9D5kNSxs3ZJ
114SYnuV2WCJ/nfESBaGjPtulGJXqQ3fe1IxaufjFQw3KL7R6mHPumnIp5HhewBPf8sCqMCpytyt
bevo27eDZ11t4lGUHc3kSmOzk2MqjiojqT7sSfiWkQ2JK8HlZy1+VU5arRima/LY0HTKZ858R/Ym
Hz6oH5Mwx00v3CeYblu8KhjEGzdRftRo3rtUEEfctgqCYfReXK8qu7BMADtTa+SL1Ilgm9Xjzlb5
QBRCIugDh41tmM35SVnCZqmiTCRb7qSgnF+TgtBpvZTMqIIXfBpGKE4kSqEgfcfUNdCBy7XuvqSm
H8rROqg8vjpbtC4q57BYO4iLn0Eb/MZkS1grPeglYR73oU2YY8BQJ8hBLlmptLdLisqJi20hxscs
YapADtmrozlf2XkX46qiNk6dVzmoZVB50bt43dBKwc8ybpzKPcQB9OPGtx6K6Dh2HxdBsO4+abFx
wy548bqDInRXwTjbNB0MzmY44pX13fJYuU/m4G/MEtpXThESMNYXIju97rdUYGFT0b5rdnykj4b8
znDyqvSL8sqrMt8FSMAo9csq6shIX9XWxsl4R5h7qAJxP715encDagtrqPRVXL00qJA6+aEWQENi
VC4O3czDoZOC/C3rlkEZixZQKwkBym6y0OFaDYQihi+4Kh1MRKLkogKYPdb9o6vLSK39PyFFFvgq
OAL7L2qFBa/HnIeGE2+pPCj/yIe3vMf2GTgF6Zre9/HrkH1U8FoqX5dP3bSJZxjx5redCdLpRvmH
y9zCA1LuiE3CIJ/vSlOTGzUdIaVSOKTlNHs72vE2Sb8meUW+NbtfDOjE25ekMaNYrEebSUMbl2xE
hWhkBHy+OijJn67JhayXUuYSh8SzbysGgAyzuow4OcMy7QbUxIpjXqjyleNslQVHAQxrHHk0RsSO
uVeBHlu5Qg/vIz89Gbt2AFqDANlr4FKISdvphXclH5AQ51fLUQBixlD9sKkGc1+Sc91gDL3uc2oE
+0khRqI6aRNiTROSYTUK0ZvTo8UpZbyIsBugT5WFoNfxLamgVBkWrMbu4ymFPVAcjTlsR3PcG6P5
+nZ/zrqVSxIlnqdc7BVPwFvESUlOQJZnDDLlMPp6f1GxYCGitupvlWpUukIp0z7OVeliBK08tODY
3Cz9l2mYNgpjUxks9bRBrl+c3mcZCIVLTYvgpd0OTcnA+XfkUimEtkYisq/quCrFDS2mGlNskx8k
TlHKOUzs9TjvMjHvtZZGTX6qR+HsGEgKClBJNFljxxQHuNag1b03yVEOxpNtNeo6ua9/VwqNQN8f
7tgtHI6FHo/VZlo4/ZCqRMtbmkL3B9Bk6L8b/NAuUriQnfTc94SYNKSEfjNgaIYIqzBU7bHJ+4s3
WqETE2vMO/UtNs4MFb0zR4d1ib0+suXjVPf3HueKnauo4/nmsl1TzIHojCe3Ls5x60Rk9HapBrn1
Msk7Q7OVLnQTNUbC9pbmDb/ORa5kLakyXOivCFRJV9ca3GGGSk7MENtXD69b8TuDkENRozkrF9ZV
mYbcqU8Cdwj1LAdGAou2OyriKrOBgzE1SXZ2obYYE6CczqZKpEoZ6ZJMCQfI+qHeVbjOSWSnEQlT
GXAjiz/FEJwPpNMnt3bUKqNMKG2R2x0OcRnAfeX/sDBOFvaFSMiiwr941V1lmdjQdTfRqSGGMd2A
zL9u+nblYWZfZR2UUfSSLyWNAJ5Z0Y1fv6VplU3wDe9FYEVrw7lT5aICh23EEXb8eS+RwD57plKl
BNoWqQrD4GEOoSbdNPlVeMteWVPhMSQ2DTfKPaqkcTH6MdJbmFXEd6V0/NI+z8Q1atdj01Uk6vgn
pJCS9pSO3g/ubmdar2aRh12c0Jp+A2fJLgnS01B0kYFOMQs0BBJgNukNqFhvFgvgcyqvL6hV2A7c
Yt0DkHSLMrxQRyjQmgxuXs15vINV7eRNn+vsbqjlhfHgfcDt9aTb7OxGqdYZjvi2t07K7CMDJDJo
rCDucMI4a7HggGS8PaEohhN7H9vlhya1HurUv1o+8825f7OOXtg1TejUWqicHGnDgl0EAERlqIGM
IncRgggRBmymoM5l5eNVD7q7bgRrWIpTbiCnZRUNvv9jrD4jDX4QbDTOW9bia+qUmjxsZFJguKmN
KM+EqUsceOJjtHbiUgcY2Xzx2ujLY0NivqJy0GjTHmOXL/3nOn1REu2icfxV36sUmD0MjzHtdRRR
JLOY5VaQuJT1vTVg95Mu0mIZ6RPsa3W/V75PpcGCoC9PRtY+efoE/jH1qxxvsKrjzWCVVMSLT6QC
aIn0dpQ079p0ea1alz6BZ/V5tQ82C1uRIrSqMtksSxpmZrJXLleRt7e5Zx9MXe7dFU9CWPK29/Cw
RNF3m8KgVEkGGHK8w2RR+PNxapRlWvxby2l2eZ9F0AtESZrdy1bMkfI24sw8+PZKjbR4GhbDZY5F
3q1u+7HBcKctzpZvpB/zYEy21py/SsOLRKIfacyK5tK6BV03dJ2RVFWytc3sB5Tv+xRFJglMM/HN
b8VWb8pzVjm3LVtf9JQDuoZMUxJNBXWFLNiJSVxjqsCSo2tQ2agMySBzD26cNUYtkhb55CEtYt+q
sC9rDmaxP6c2RoFSQOOsp4zlDczlGK/FUV03FekWOqabpIP0pul2xqDdpvN6qKRD6rhmupAm0Qr7
5C/rB58uZ1x+/dCPw1Pjdt/EEuBPV5hCigI5EFdlKo8a82CyDLbg9X1prc6L+hSaIMraj2s/0Bwi
nrycsutSnpgNVXu2XQEDKhr0T1GuD/AyHJWTE68uJkhS7LUSBhOaFuZUx9yAu0vKcTI28+QieM54
csVEtrfdMGsYOVh24P65yTT0be2byO0vyggWjuJrWYOb3F8+mp28c6z6YgRJGFBeVL7OAB5kRraF
/Xg7ur4+7HuPD4FXRX8O3lGZ+beVmT+VcX+n9/6W3XXCvA/4ckp3sx8k53IePtPWFM6ld7s2rUAv
FRWt4TjQTclxp4KqytHt2m5ANnjIvfqplOM1AOVaeF+qKQfZnaxjoiGcWImJXr/NLNZvc9EfG5xb
D7VnYC1Xk+m73sFk6ztzRYv7wdshUrLhUtuqcYUat1xwHZNvsyUfLTcGcTjdg+WyyZqpjdDDe8dX
jULDa19+HOW68WZCHbSwI0x6mZLQFzlqxq+ORpfSm2Hkr0M67dWZHnT/owN1pU0g1ZfxPvP1T6mb
fUjn7LakxKEXziczFS+NP9yUSgXgkwrDpafA1R/VwdMGe6feiFYqDBFH1Zhd0NHKM8yrZ2DjQmUn
PFLcpUFmHRUncYeFTSRiNNNOps95MZLsx2GpRrrUHbUuBFISv8mlWhf4wxleb0a/9AM8gfu1alRH
ykrVHLGXrbxVcaeyDMFiMUe1UoxenlD61cSIGJoenJANT/s91+ZnWpE43sCEsyPKJdLmlBAav9z2
0DTaup/UwGUyLHtn6Y+ZSV2KvISbaOO2quleS3VRfy5tZoMzrXAiW1RWuFpJcGdr/aUnaJ3T+osK
44ym+ZGMwYsAuS1BBFWgV/h0ICzJeaLDyVzNyMb108AMWHQNwkHCvoo7onFfBToLBjGOnVNfVh86
fX7Mi+6Sp/Ve4C9V6HI6V+hKqp/cwjnn3PusU523nV0e5EAoc1K426P6UrZCx3H2+vkTRG0XMMm3
SrM6w7RdmuTDuKYGNs28LnW117ABgSwoD1hn5TQxrHBTUTbXzeocD+JkJx5VbMBRNi0VXhzN4YEm
M6Q3TyIP3KYQp/GEtD7Qr2CGQ2W1ZJ7cL0FVPGelfYPdPOEXbWsquq1lH/212feOPClVDWjFLsmp
IrgIfyyMkCTulrZJMupy9DerFYxhr9cbmmHPsxl3W21CkwpDAsHfyGLf2gMHy5TGTWIYVQTJCPnu
Dr9AzrThI+Ycw0rWx2WOtdCz5/aCiDQno9C8r7LUrLPhEZatwUxvoNtanxeGz+dQOK54kU3lRr1m
lhElCmNvBjTXevY0UiqT7l560xxahtCPQggC5nS0N2wyBWi3mM6tNfgRh7VjNYAN00YvoLaqXOqs
As6HkES6Vnsp6SoMzcZ+CpJKp0YXf8/Bk12nXn7Su664FM4sz36ZTvcxrTEHuyq700wj481g4jMO
A5ko111EpOX5HBlSp2bbWVWYiDGm7wIgwnaw05tp9XzaurOJFwpzmzMmsB2zMtnqUwJ7wUgoHtKI
Xd+KrC8LaHOQRjkwNGZ5GX4+nfrH1tc/NnpBTyDAh83edJqVVuYRdquN0ZE6qK15vSlSBDoXibxa
Se6d2nnKTyltvscOQLiomuMCmbP9sz3EeM7LUjqHYBjdLy6nCqjvWGzbLLU/QqzUUXNzsvjJr5bx
QacD8953E4EfVWkPWZ167IjlRmbpzDdGPOdHv6hkVGRL+sQpaLZLvOSbzCgV3lUxkNd3tciNm5wO
bOLlyRzi+9Rp2xt/HuOtDpfbSsZcnx+kXzvxrtfoIqJNyW8eXH2WZOGs9Mmh/7UmKMpS6hVJedsR
ndZH117JS1hDfsdeNNEohn7TG7G50zvfw5Yu1clKtfY2KwiMDSZwwtQHJZnoLoh8Q0u2HlC55ATp
i4hLiBkmT8rQowdho89wEompNo/2mOcPRhyPUUxc+5JzoEL6oCioaa24W2rDvOkzL9hqKczu68J8
Na3j03PjeNOBXrykoj8smMmVzAzhgU9qd8iLMBfSdcF0J1pAIwuzcDd5aebRQDt0JGWxRp2epvfk
0/q72KO5x7TlumuYFbpJpO8/LWNqk4wpmdsO1qZsN64ZG98nENYYLa+bO4PU2LlIbfgxcuMl64sW
kPfY2Tbr9CwssJtdL9W2RmMm28RYfXosyEHJkXbDbhhbjk5DeccTNVObQ1mETCIvn3IjHwlJcQws
J6WiGtTkd1q32+Ve1kX6bK8ACbvOo7WY6W1RodMKBOQOPHY4Fp10jkzbLT4YSG84lZWDK2Y3UeV4
M810sX6yJLRsUJXjfcqMFtml7m6SAabfNWibLZXs4RK4Mr8MTOe80KM87wB5f62GdT67DU58IxsR
2exgOI+zvh994oJeb+ezvmIDVr0e931KVyZleDPraZiYyksGU2/Y+oxsWc2YXOYePC1HIFToH9oi
NbiM1zWxTn1Kea2hiZvWAL948eOEdHXXy12yOtSdU5sAzdOXaEoGRju9xtl3jEjusO3aw2yBEJLp
cbkZjTZVvn7A+zSAfHPbDUfozCmKF18a25JH0DaGbeqNawSqmkc83I87gOXy/VCv7baGRSDy5fJd
mtoU1YllXmK7kA9SJJwXi+7Mce6Nr3Bs1N+pXiS7Juiakw4SM3SkvoiMMXvS0+BJtEixWwITnENK
56WFvDRL0+xGt6YAAyvYAyNQSwis40jvK7PIPYoV7zcRFIsryjlOZV7Sac6iuNe7nXClE44Ja7Ca
eGhDwgmf0B6boSv9G8ORxbZdG/9sFfFAhXewMTqj6ki3c5IsUzBFq5YFh4RJxYNrc5bHhZSqM9R2
GOcLiWFOOKVcy0Vu0RROUQ+RH5PVTnqJpA8u+YdR07YrECkhLfj6tgbkkBamuIqMtq1/uDrJmBJ6
2U2t0dytV6VPh2xKr2BZQiaBCaS8tuRIdSmipe79M3lhsVkrJyMcW9vzYM4Us3y6n13Cx23ZogyE
P6OMcyOJZDknx6TXKP/7QbYrCprgk8kYosRq0gdHr9btbBXVGeDkGbpDszkWy0z/d+nXVJkd6TCx
Ui2PMfPAuCJIazLnuyn3n+vEHV5Mz82fUEa0lelgkAsnNcOpRWjqkoOpB2N/KHqTQGfOFR0eVQvM
8rzRfNrbUtJomyFzB9BudYPUoGnVVwlORBi7BPojffIMYb4RvHnDIfWYbfUKv7+WQ4XiaNb10LiE
+/Rjfclzc7xH7umtLrrgMS4KHQ890T9YWdftsLvzflmaMcpXbFDmr2Bzomo/rfhgtIHaSdSohuYp
GOlyadPuLsk0/T7NbYr7mK02FFaDg9HV38e2qxi6GiER9YOdmt7cxIND34qAt1kf6mxr1HSNwWQ/
bgvpj1unm7VwKUqQQvLZ6j7WHsR0oMqLbUcZP9Rcy8S5CuSxqhM4aFIx0aDTpEwJwC4GrdZATnyh
GT12WmO/tmP/mM/kqkRrufdN2TfbsgMYc2yK4CExKmKZgr2Dxtg8jalb0C4kT5ZW/NBiploDzaxv
PS9vorr17GOdjDKaYzxuOVndTpq93E90RN3E60rPyFzJhyF39a1ZYnGGwqyZpJvmD6ljvvGbUK7U
TGCOGQz+nJhB+uSDA3xigJ/e68kZPqWyziO9H2jFSSvQNbrGPWpyLcKqNOy7AXT93SBkf7LWlYLq
mmqHLIUTgyAF9naATJcrDeQk8uVSh7U3FgddGhTr2iyjRmoV91XA7EbSOAR4E+2Mc6Ovm6xunUvQ
FOPFWUfx4c+jK7/M+9lq8OhfgyvvBp2spO0srwrc65q50II63Vm5xU1QXNzCf6x974udlqfEMlCj
w/iXuT/jt2MzAEcx+Qb0GdPCP0+SGUUeS5/ZnWsP1yRumpbvRUY90db9b2ZnZ6dg8srnWp+6Y1JX
TQSABGddZyqkEYN50VrXevrzgpi/m1NigAd6B3xuy36PiMHoi5S1KL2rac4BpiBPd4xQSCLaYaKP
vC/IbsZmsV9nj3wkLAIPmr8Ut0leplsrWLpdjyiTeCTh3WRWHCkfkpTXTGm48t39Ir18r5WltjWz
hjzOkDUbqwyK5673gyOplS9TltE/ulb631BpfjfT5puM7wPY4jnwY/+82B5pFl8b9fQOwaIjxQwK
HsdQU60AU0x5r3/881L+btgStCQdyCcHcIj3U881gPWLWHR5J7rF/9xYdX3Uysyift+KKyDRFOUl
Vbx5rKZP5Vqlfxm6/u1G/v/l307+v4Bj2rFYxjGXwZXJumRTTMuZkSaahCim2tmjJcR/hOtUkkSf
PENOxOwKyu/n5TVmn4eDEwpYXyluJislcEm6vxGQGGqX3k+aMSHo6WqoDch6JVL/eizGyZLMSmR8
TXW6gskdFZhpCO6rQNIwezuRBY1bFOxbT+mfN/T9zPc/T/j/l1av/+vSle2KJSkseVdSZNz0nv/Z
aI2/IRD+7pRCRKKgMxiUB3Di54sksjanPuYiOOuPWq0xACQehKV9ZVrtL4iSvxkRZBJPMV65gHn9
MusM5hXYHFi0a4oP2HrNZ32R+zVb/zbc+Q5sH9wzZip1AFIUCNWvYMhzDaiFb8X+taAhADpqClg2
ebWgD/UkpSvXfMTM55t5bW87Gr3+vGm/WU/FNesigh6IRu/X03fivGPOL7nrq3294DUvYM2382NN
9eC/X8kwgLADYAcV8x53gvExomGxJnfFYoS03p07GkKynJkIEo1/vtTvtDT4kMDyOZYOTdj7a1XD
MjdTbyZ3ltukMLjUK44j9Nd7swncjUmdP6yYCdtqBQNWHUNe26DBFdFjT9taRGmhMA2I4Gu/f2n0
SYaDmCQVm9I6yNKrzsRN/bXI8nYb1Cu5xY5aQzVrggFN5pR7spz0MkyMtenO3wh/fjmUDJjzH2Cu
b0Ar73FCRlJjWUfC+m4G/eKy8q5vk13Gj+kY/Eeag7dz+a9FDN7xJuFEs8Zmr/2Hqd/fnT4LGYN1
zFUURu+01Sqmymv1IWXGh1JOYd90eny1tfFqme1fzsRv9D0a4/8v9U47lUnsykELtCsdLrDFz1Ec
V1snUJ16dEf8+fwZv+wSIg2iB9Q+wI8AtvHuuWobaqnO6Xku91tWtts1JzcO1FLQRHo20cGjWtao
ERqKep2WpYWeQiem+y79G3GSbf5qEH66lXfPbZMna/1+9a9+7BT37pIVahxUC8sRVkjB0DqjPGuy
9zvSjUlcAWHR0nMLziodpoFeXXKyihugZLRtN7rxxaZzmMaZhNnfoDYY4jXx4yubCn9sTnShU5UZ
nSQIPSdvT6JpCDCZnDwnQiYHp0qdnWZ35n1nz/5r3FZMvphBsqNNZYmCfMI3z4J5F7RdG8GiFUft
UnvbboVssO7tKWxFzbBKwdzgn/frN5YLNCHsMhYT2Bhbbee/LNdS5j13b3nXrunaTUVDkdt6f7Em
v3F3AtggGeGnUsMw/7tr9LkzLDVQWde22k9Q6vpNu1+bit6Tg04RYRnL85r40Z8f7Hf++09Xfee/
5z1JLPJWztVkbvo4jBRrmPGs6LinV6nV4y5qPD2PUobyj1XcEosYJbXNP9/F70TPd3UH+Cmy6kz3
/7y8jQSDtdHS/A4gk3OnjU/U0bdOab4MY56ShNdf/3y93zlBkJiYOOhgnQUozJ8vWGqyjqHgze80
O6HBvYQynjmPxt8P0PJe+g4ozo7RY28Qfph2E13JlTtG7th4f7Guv13/AKAULKvSBL/AEAm9bIre
ca4x3fs0NIMLmE8kHiQId/QAFJQZTB3QgeIvF/6dAgIRIACEA4oFUls/r8AaVLOJtU3ukipIKHYO
8Tb3nOEpzw3mkv+83L+ebBAbfAYb2Vvwst7zLFCEnUQlZ2JE+lq0bAU5oKO84Fxmy7olyv0CeP7F
W7v2L8/4q/FQ1/UU3AK8IL9A09sxxAM69AN3fr1cp6k6mh7hldueOzt4+PMj/qogQAeEshDo08AE
h+bdgbKNund6QVabKaxh40y+Yn+q/uIIvvHQ/uy7mwrkwyUPoMDT3x8WHfCirjPc+GrVwt+2dCqE
WToUJ9+TzC0l8RCOE4rSrVJJ3dBfzUPdEuvOMS25RasaqEvfva3Kyd4nUN+EZv2pnx5dWr5Imtnn
obHHnScp1bsLMMWtAMkK3yWgVlhX2WX0e2Aj/JzahmlXNEYwJdMt0g6XXm/2k5nZB03P6Q5qjKic
ZBf6U5/feGN/6Rw//pr61dc6phErY572hsg9IMnYip0sx9DWnjU/YahT0r+jaw62T6eXLbPGfIt5
CsLGolO59Fb6cXWb7nMv6D6lSQvlMFlMl7bNpo5Ew7zuf91WgOIArkM48av990Cs1OFJW6buerWd
2aa4RxqnCuavf76IUrE/7arip0OxWwFocjhu7xR/0cIg1VPwuWaV0Zyyqq4/dgt9HuC5iMsQjN1+
Sjt3Uzci+Itg/qp91KUN4IQU0Dd5lHeKt451MfhW11zLrCBgmqJe+JGkwU21RDunCTSllCrSXNd/
MXa/yIsHPhbuN10Lnm3Y7+mC6i6QOcQRzbWzeip7TVJHmU5V7M8r+6ueBwsKemWcOgfKXnrQf9Zy
U5FyWrq8uJpJcyyXeLdC483IGhqvLXZ2rV1dd3xsJjBLnOHgUXL8yw38ooI8BzR6ONngdnFBbnqn
Zq1UmsOgtdW1b3JD39SByyj+jDqmnXS1t2k9JC8UrwJG6IHXCzrh+ftRBAWC6/wfYeex3LYabekn
QhUyiCkzRWXZknwmKEeAyBkEnr6/Rbsn91Z1D86RFQj8YeewNphouQnMB4lSKtfr9sT8JO8UXa3k
/6N+//dleHiWgNc4tsfEvP8JPsOaCt/u4xZY6uwwXNyXrm7e/98HAZCN/7/cWIJG6AAghnHvMAj/
h4yc/CWngsqpXvIk3oIeRqXValORwwyD+L4Mk1NGN3lRhc9B0J9JkW5tq9p69fSrXdwnr5p/gPB1
X1rkV8NfFV8G8E78tAWkJX5Miu4PcfpDfYmoOEzfsa9PnV0+2RV1b3VUEmhu763i8tyRTl+H4ZUy
hPp3mDWvWQ90bpLvs3Y6RSXlX3l1fykG4E/K3W1BTXNnMYo2Wg0fC4C8M83NDF32X2MKxDS7kJz9
jtM7zimDMzAY+k3BR0pquOK2/lU19bPjXd+YXP6eLUCNBlTz0uqXPZhjHhz8tq2o+GuAFi0OV3d+
68xwPyarT4zbr+4ybWvKEdOk2xadeyrnfrdidGNAuCGro2NXmxujqV4h8B85FfpekuQbg1rgapz+
G+32I7eSk43tWOf1U0KJYVcwAi83KPM0Hy906y1lU2+TnJGFWfHNvVyeU5B1x8IN1iT6SMGW08bC
RHDs8Bya17c6Kr5Qo3Zubaqv+HPUUPBKIvVuXNyDS0WRP7UfjlC23AtKZMw9ptivnsyy3Xt1+Jgb
VAVRULDz/L7ducXyjZLH+36q3gLH0G88xgf2VznZj3M7vcVJeu+VI1NVHer3p6+TVd9fgo4iZJd6
+Ut/jJfxv5Tqi/VirVaHLrU2Nj1IK2d+vC7jrq+69yyl0OXCDTOT7JEq7f10aXfLUEMO4UdGz+G2
W8aXToMDw+TFjrxPM7HubL/atfTIdgxPNKgLmMz44FXXj6WvzpecvpKodrceVZNmD8JJR71BNv/q
amNvUxWYjMOpTYcHQLrObtE9X8t4X9AH1JbtLqVcLKtJX0fzC2UvO12a4ef3cRScwYo+Q9hub++C
6ppwLfMbeMPRZpiC86qhew0IgqoCdqlOCCav6DULekrUrIeANGIQ1DtmrbTrVUkzW5E4+2l1eZrm
4efs1r86plv7GowY2Z/Xpvhj0bCbTMGvhdjVrMTeNSxPaU/1SNtfTqPtPtQUDXtUDXRp9CX0roRg
/Z3lXL8Oba+g/oYR6MopQwrNfV7Fh3ZijiPgBUG3+mw4zqqnxm2cWiz5aHe9UMJLTQlynjHYANKv
Z8bKjBUVURMn3PrPYe7HW5CJ6aaYvtH4FORr1r33U0aouivmKLorWsGL+6rxvxTu8jhe0pfZwy+s
nUPq5+N2ClLqFJsGGAHDiK23KqU01qL0wKnC/4DEiCt/3Y8UoOXhnL4FlJE/ZLg6zGd8NmZzPJqX
kIbIqbirhisoGRST2NWDNtkWKOKaPh5+N6UP6ghzqG1Olh+TcT1dF78GSoFEVmyTb2weG1p7g5wF
BwyVyLyd14Rb6lu3Kd0UU97vBAyY0NnGXLdT06lALth5w2cSU7bsO2fHewGomEWCO9Fu7fr3TKa/
p7GjpVkX6IkH0s4dSJYRDYpgKNjF6pF/SpY6sLk9LhT7EJ++Nrur7eJxd2ctNg7GLXirpMjfcZwB
BRpPPdQqiuj9+OyF3zoLoNcg/ckOq8i90Q9t745tH1iKidQzGoKNs01KeU/0hYLY+udszPf96rLN
vAyUaOaalxcSVRSamgC0VdblofGzXeEHBF/jbQFiRd65+yT6pB7qs03KI37t3KTHrJpfKFdcDzFj
CunX5EVphd1DtYDd/io962GZfy3AnK8oF5mc5phP6pS6NUDrVG3vxchPJYXToKmAcEWfFVFKZwGj
aKRFI22fR8pDK+NP4mUbHSd7zGj8vXTNzreGjQO/EDRW55HfBXRBl8wLXVHS4+mSxaWjMR7MEkgU
WosDJ/7al/1D4Udn6js3PQjglvUjjRIq+z1KKJP9lXe0NK2AWAcUj/UpP45T1BeczvOcI/NsoBXj
mf+QQD4Nk0YwvlZlerighDwgHgRLwXLNrgF57QPvCfy+CZiynxY/iQBP8MHNKe14g6f6ltKzCbpm
zmf6D7A/dnjYZAd5akoCNIgAUAw2dv+ONb6Jg1fXMAF0etGtjqGlfRsGWBmzv+NkLEipv3ZbMzZe
PCN6lAwH6nzfhmCb0a+FzRIDOBB788s4BylAKdah7i0KAqnVMHwRsJVkG6f7XfgAEgDlnVO06aPI
uvy152Eell6U/8xhPgO17zv1RjRDDuw1Lt+Ijay1HZMunjmgl7Is2wd0+zZo2vfYirbx8sO41EiH
zP3JQJArbV7XbddNzGJrTm6a0YLwBhvQcbm3M4zX5Uea0OA3O+f6GpwrMgH0Di5FQNNLriHvnEv9
E6bcFh6AblLnfWutncm+95vmA6CsrbgzGNq1ma3uWngzy4vTquODFMstAarOu8+N8SU3jDsLQBFc
v2119Si6rYDjoXownfY33pTgMN5Z0E3Cs2WppQELaJj7rcSKKYVgH1ukAsBYdlasdZIuAUA2U3XU
kg7jl4YEuFNT/QPu+Zy+xDAr9y5O7hyXBvCAcpfkLGpNoXH0wLmmIanBUMipY6eI4YsBJnYxWAeL
dnALj9HRPgQi4J1SejSzMb8JSxottlOIDGVVwZJqZWaQkJPMXplBOc10hJf0rdtHcbdFCQ/tUYTk
qCGlH9UD3ow8GUVpB45HMq+PhwORwb3FxVLF9ZOV7JlpEE4qCfi+ggW0FoOctcV6dCRO5vzsO/NO
0rMIfxWWKjrzU+7/CvzVSY/3r80xrOzdyF9j228sKwaMKL2zWU0U04ALxwV5/dPiNPC6tqJIP5p2
1qX9zrut+N2HqfRX5ezfO9PvLk0OzCtMOS//bOWrFxbf041ShxXVMt9n1zrEw4srCl6AN/FT6uuy
em3iAsc1xTNj8EQKH3NtoWW9RJc+mBAIJYOHtpi2bP9Nm9NLgWR8glWYxri5kOyA8ZZ+Ptlpu6d2
nfbSMjnNhXNyLtlfE1dbbbsAHJavDSWWjLanSufFamiibOOn6xL/sNkN68mtVxGo4z90U71L+48L
JofeXgf5c+GGO8k4Z6zvUpPmoL4763Bg9E3DdMCCq9Rx+Fb60Lr0qVxXa4PyOvDvbrQtpu0qwfHY
QlP7wvEYTXxa6E6e7bFfN+HlKakIWnvhlzT08a8osjcZ9therPUlrX6byweChSMv6Nm5gA1crN3V
d7HHBQ2gc4OgLIqQiZ2AQeMRYF62gYd5A7BbT/OWaQxUs7zmXX7M7KNTTF+1H49OK4o4/+gv69X8
h8rz81A5NDHRSzE09w3Fgo0aSbL8cJ2Lc4pe92j4jYfwoaFJ8GI9JUOHWEhojoqevWAAwiofnm1K
K8tltLZ5Fz3M4UBKoPIe4z78U48EyJsx/qyr6UN63Oinj2HxoYzKfRMfXSKAmxxQIhyuveZQMVb3
JqWemzSdHmdogtLHxyK2zmYQHCxaMQw/2A1ddXTaId2i4AqU87xLV/EjcElPgxFupgvtECNdvV3p
vDbR8P0S0jHSdBkgn2CtheH01Ifp+5SPz1Xo7MaiudPbVwVlnDQrUWv46HXLrsJPccIEg8S50ARA
MS+GPX0Dkat6nPhX5BuPlMa9Nklyu05zwaywWtTxdNSRSff4w/AjuXrf4moG3IgPDmH8pQznp968
MsAPl2lh5nrqDcfBaybVqryYrZq6jO5LU+UvkOBr2Qan3ly+dlMz7kb/+sx8sKME3Qqp4PnOHhjt
7ZDm57i+PrRj9DEF0YH5ar9oJztU1hSAMoNjtBTLejLnbwmVqaiJYxfGw3qsZ/AJyicz7k/ukBzK
TngLFCVGwb4v87fVVP+gNOSO0iomsiSPUdQcrM55AQR06zvJZ4e8onZjPzXhoisE9yk4ZXb4c6qi
pxhnc74k1Nz5J5Lph86NwHyiWyC0snOTwf0m/fIiKcwgxvY2xB+mkSKh6+88Ll4qxzqQ761Yerux
kvxtTBvZqZgD/fhu1Sug+Gz7sZiys8QlzaLfqtR98+PmtS2zx9vpzJcznVog/hA488azvTjGhtFS
jxTWAshUfWYVTfOmc+gDQG866piHwr8PHbLFbHRxmKi+LI9m693R7LoOzYYmhmQDBvyfJm7OHuoa
JKWtm/SvqYuWby3AN502prov/iZSymdzl0Aq17i684v0fAVknTICyqm37qXeL0jbDryhBqCBEF25
qlY78YCb/UdYYyMTd+RCan9+i5cXRCtRbzuxtmP6UAw/Gzqq4e7hirC/bHwys/7M5B5gACRwHOxZ
B4jSxeXzOdBniYJVcf+R54D+jNZ9hROdl5vWoHOtdzFN91NGXxSyppypi2I5EpTYUjTWbfzyzEMl
h6V6mT2JKJEuoUIDDId8l82r76lj7QNu1hz9h6gAAXeYHsMhOKQTmCRYUGYS7C6reE2F3rYDU0um
l/5mxgMEp59qZ/eIFSHlSL9/CEFFJlYuuUiw7ijahKqHxQJRMDmEBugshDuRMWtdoU7JC94llI0+
fdTXDBAZ6jS0QD2cAhkdS3R59nGfouSndcXHV6iX1hFTbdT2D0K9XzDc5yX9lKyVVSktnb+a8bvo
wajSN7aPeyCDpomvD8BfaEfcgkusQSbRYhu7JrcPYjl+DCbtOgBztKU8Bg3PgV5xjqx6K3ncxjbR
4fbBc8fNEAPjej15OA1W/174oKaMl7WN1uG0AdqlyJruMNi2uHxlUYR0z9KnxZWAZwZRAPSC+bDY
33jpzeTisGNa3IbvWfJpQX4YtoYz7sz2Vz19SYtuA+g43vvqZIDuVHPjKEE3/CbNS/bq5iexVx1y
5E43defElzuDXmb3j2i0jv7rOjVlEufIW3TU0cn+M5nOPs3fb6Z9r9Mpg2zDhJzStc5AZx5YXLhc
1hwpXQAgpZgbD9Evn7CI/Y2N/JDxYWLl4WzJwqOmWPB/6ys+ITtgRYsV0YX23kfLfXMtIeFXsYka
bqaJjCznt2QWLckDfUYh/ZqALwa440CY5wNv4EyZ3ly/ijPT2DxA9u3s3+XE2xv3+gKLDOCdxN6F
LqRxG7u9+nXndD66q3IXRuY+Tz4v/Xi4oIRt45DSW2MkOS0I3APHJrNZrOYOnxKR+crd96kB2oyx
b83mYaKnyBLdApXHX3KR4lPf99Tlc1v8yLkQ1CaZDTALm+F1bBHaaZdss/Lg73m6wxhwMagkk0ie
MMSKPfH/Dl/QgQoMe3Va+elThT2WZzTGD18hIs7Ox0AVz0cWKAnRtAAdF22xryD6uroe7Oa6kdyR
b5eRHyHb0ACbNNPPLbsDSD8YSsQhn6uj+NmJwVvjWQwRAgLjRzMmBzGNzQ7lQXZ8z+ndXMU0OOqM
JOz1fXhtttp6urwxCuFhdpzjeOGNeAUY2HqIeFLCFpLR6+pSuLG1TMCmicAiwKVZxZtL/yErBVsT
ZGukFciHiXmcPO+MjNQjvMncOAQXMqrUezqL7WTfLslDjl0sXxg/rwjqr75H6xr3zkGIq0TfLfvD
hd+DzXNiZN+dM6XPUfmO//OANb5piAR4UlrjhWZqb88yL7Vx1KtutATsj4A5i+TBwU9lEMFGwsbo
X9o+2TI/aH+z4/1Xj2Zj2i3WNcK8MH4MK4Ktjw7oLx0aSUbpIqnJ6Ve0Ta5Id2rVk5/c6XcdbhGY
md8lbFh6lIWbjLkdKdCChIV1/Q5u1RzmL2O4AqmFNk0MM3i4NR8xrfHVYEleTn/LHvoRT/Al5Y4k
V+hrPdvYH5KQ+ivdsr6KRRuwrYnG2xPhLnLv7F56LAfsQUaNCZAdY1G0Jt+v9xAfxijEzu6GwH9t
42iDHJJUq/DPSpq4J/8DopabQ0HzBmk5VtYjT3XM675CffETz0YUQTIjfclTgrSQzPPfobvayA7R
8BUprYNjB7wNr3stFnMJ+DH7Bxiw7/H0Cg+k6dckyMU0PjoM2eliUeENwwZEyjbXGLmJVpEcNAC2
MD9No3scXIozCCOwavGgb3YnqlAUHrEHEAp5fuJ4x5pOBAJ0G7826JgmhGkfeQ3ip60Q7qwJ0d/9
znA9OEVdfD0BCW3uRe5SWRIgQ+1Qn/u95rabGlubuDw6kXU7w6c+xpEaYft0IaKT4BFJqUCFdhPT
5Ygi40mXPuEAg0/JGdxoPmATLcisYDOE+fn2ruyyNYNP1uIU88HnwBPM08Y7O8EIiFOws1FmxfWV
j/JiXqE3wXgugE1xkx1mDEetV3SLnCamAS5KvlegprngueCt8CM6VB4cvGLEV23aOzn9uUGTKEKg
/zBT+61GvkvZX0vvJUeJZ5l/DPPgHK3G46X7M/g9Xkf0NhrJY4oybydQeK+UwVBydK2/JoBEWDhO
rdWfdCdgCW2aYCFu72zKvjteGPvBIUrCEZCZ7RYo/U+JnMmdDhc33DhYLCtMofyVsphdJDArk8Ea
Fqi25XV3wTucfdqo0A/gMTsIGDGy7MZaeOJJf78qiGEOw2NljPW6KgCF9uc7kxpfl/xLymYqt37u
GW14jZNiXZvejbN0cFzLEKbfxG/6PQ2F4M6i4n220wMnsDwpLmf40KYDHKS54ya4nsa87NgLS+pc
jmohNsLFxN1/LZEor/sNh+nw/Z4YZIe4m5/qMr+3/Zsg5NCXmG6WLrmXyVdEwP7P1OEzwiwwkkNG
2CPJqpOd9M+aYFeWxeYS2RTE9zdNyPVzUo21rGfZtfZxWn3aBLTDyzNAGBuajM4MvKIhjO3kPys0
mOOYd+X1lVOXjUzEeYNSlM0nSSHVBlLuWaRJK+5RjUo1qC/aVICVJMlmeAtAw+r5JTwk5rf684Qc
s6NPqQ+GnJzEfQTo7jKsVhppt5TAKTonqtLlF/MbA63WY+SDVupvc2yMK+gdzgrsaewvuw3vYorY
9GIMQ9hTRNqDfcwcHvPi7/2u3EZg0necLyZjXQd7mqlQhH9WYppsvtPJX9zsBdlCLM+370rOLgQo
Wnq09b//leQYcfmrtiCtKrNdOqvD4svxXLlRWTjlQJfRpTwgYhrwSy3WiPAw+mcYXzK/SHNiUyMx
OoCbVp8eUaXMBWo4um+9YMurioE3GjllA6ut9lDhVIg1Gah84knzND0QV7i6w4tpDrLXUO8x9COx
3tK4fwlAAOGmaNHYQG+BIjMQir/UX5yuundMpjkU9cns3zvs1go5l8U+yUWUArZQmIayVGvCB+FU
HiOOgOJtfDpw3nT0xo/IKL9Sx/B89ZK9xLohsH/jPWyoM6lfDWLZkIqTdQAJTQc9B2uUn9ir77qn
iJhTmP+Uh4TQrwkhyeyb68u+9EHVwqSwyGmgcw8yxyhL3K3wHSTi2Ysi9wSlHct/RRqZK2unTfa0
6DBho8z6XUXgU0FLCot4ZUzXTpF0D4o46+hZJfeXJp8lRpKM0xLPB8ua/WLqbFP3KkGL3i6hO7jT
TpYHWXwm1CRSxOmCejD8+T9e/gE1uPjGjuJTZmD84ANT+6OY/pi9dexXcDEkDl3LHpGLlUfR280M
j4G5puENHzArioMLZLJ8JBk5dfcmi97UmA10103EoMTBJ9oNOO8sTgRHLa9if0dZC+KzOe4ZnGDM
+87+LtOB81YAWkbBqk9eA1gys8I9+Dsb13/3/IeFtJ0oRjY7dl0CXn3DZImKLTZUP8wDcK3mI2FP
MdfivmBvFepOtX5wiRyCbEHYUdaVbFosWJtzrVbP/Brvo6suMv44Hdd+AI2QLldgHqjswvdtB3zo
H9r+kpBWyYt1CqrpyK60KFlcJr1IiosaGUYzQOncjzqJW2aJrTgmXij2bzGROyfCGFndbBnFXFPr
HaZDpF2w48asOqD65HixkZu3j3nSX2hyg86WPNi5vcZ74KaSwamDO7GYYsTz4B0y7B/UJdKjb9xj
GrGMCO8Kd17vg/tELl38px1WZyt17+VESHfhz1DNd4CeQNjZdjdzKVZeA1tUnjL0K0fSry8vcdKv
iXCsh8u7C2ZICZqUFhnOi2wBWaE8E+Ye6XCUyIDkMEBSxgTo+tEQNPhuzMl9YMLSceDEpfQGd5J7
YEU0ENc+kum/0VmtL5CQ4r/+wCznLz4tvoi4EGgLLpkb6wb/nv7DbcVkCcj1ZgyYqx3nbswvKeok
G6kOqJIvneM9T2S+V5250bIsPJhG1jUWYozQ9sAULY0/8ga1S6fPD10WPMqckPmaU+2wMMZkvAY7
h5C1SFnuoNfvsdnIFbAqg+kw9D3ujaa+C0hGyCKHjphPszUhJCsAVjx/zZLsoaq/FU4FbiQ4aFF4
YGjszl8wmWuAh9A5/JUKAXRW1ShMJbws+jFbo31McksxEI5YSraMvd3gWCcMyLz+yGnFnENm4TBn
hfCPxBFM5+FuuU5+XiCTDNAXvPrdzSvArjCLZivGgen042BpTrptekh3RCJqnAQDdGulEsUfBKFB
uN61dLsQaV7dm0X5lLtkbTETrhQTXH1Qejmv2vgpqWKUhEeAQs7NDtSGrzM5TkXBkDTy5flCpbJq
yVDPUAQqHO6zWu8o5zObcDxJgMYTaZ7A3ly5OSo+9/5Svo9suDTiw0DYCnMWy5XlJu4fUbdWjjdn
4pM6voa1/DZ9AKI74oWoMivDfuK+/5GuQ7gR0ioYEsl5sgb9XmYQOjjqn1kX/wBsbKsgN0+FOMv5
LQcDjX/BJhfrvU+fKC/m09Jf/BQVx4L4xwA00tyBiAbcmI9F1VQ0apNaxGSBgjxidTVGhfgompy9
DLtbFMkCAQnLvt/L2CWOYl/wUIPqKCvcHLJd5mEQp0+iUB7F380pYydubnVD3kB6QmocxtC3eqwU
EpzNTwLZ+nhRctj5iCx1Fo5iUlyLR1XdG28EzREAmAnCJrCv7NCw7q30MOSvRl/hTFDd1D/01L8E
LroST4bqCuzaf5uvs/LsAQjBmPCtoekmREAxUgoyXVOrctmcGEw/oT98g8KML9w6C0DUodf4v4Im
PBN24malMhHhdASBy0GFG5cgouF8LEw+mbbZgKzm4HG7dIlIemN8dUt/b3IGMnp05CizW0yG/Qzw
PQyJ4aLH87siIBsenmSege2NfyxrB0ncYhyiFGR+J2G7Waonlo7f7ZOKGb57SD6sC2xhDkhOhjLS
rGHF3M0L2BjYEVB2TE1Kg6APmi8ZZxQGAMTWHwrJDN8HN3xyaOgey0+y6MONYqB+SU2+V4ri5kPh
XmF6YdnfyXBwYTMI0h2/FdQFKI6xxI8sgkOpy+4QVx89eix7LXxyctVPGo3XE1JKBxSweeiSYJC+
MJ5K1yUzWoanE9/HsbtZWSMAwreUIGQhqrSD6xEpe3uv/SWLL4JnPPKAixMeB8xZyfzrYO/kCOTV
iu7eZVO0w04GXMzvOOveju4JjyivKW22UrAiNY7sQ34kkkyiPpzzB9Yum4I4i5nvypygAeguyPAm
BA0jfGsgSYSZdBROOOWdEk5SzXyCFUXCDbqUd9yUYRxEj6JfbrlcPWNYxMt/KwS7zBMFNJPhRV6y
PT2IYSQZFO5AnjShCWAcg3JNZawgOulxSlv5xlyuBw5t8gNkn3FzH7Ak+BMpFPFcNTabcvrje0TG
J1A2wNuRckBXxMRdfHJiCmmAtsjnX5CuLQE6xgnJioYT+cKZwAJwF5Rn8UAdEN/pXqBhfsvP/xGc
qF2JU76FKgMYzrU6mX/8vXtz7uWUykLKA/BpIBzukbW6fr0Founvg7QcHqxEHu/1aK9mfzLkMK61
OJGAG4ESBLKpsxyuCckWtJofvE9UkQ3Za4OzkFIwAOVeccfENCbZ/JoQBVQMr/CeIUnoe3v3Hf/+
L4uzihDTzwxfuoSCQfNouuUhJG+ZluD2kUb9Z8M7rcOscOyV/p0etJ2oWCE3ES3LlBLJHikZhJ9m
a9lMVJLUUArnKobksGQJ6Og4FAW6EOayy6RlMJmJhMCWcqoWtBLPw7REwglCzUL/2bTn80MZV4Qb
ReWoCd3iTdgQdxvtL1Aiz5RMZZcJ9W3jfJdeL6csINdsGAAl/UaB8RSvxqeHjBpa8P7JMFI4j6P/
4ZCawy8mRAIp/s5GrAdAxDgglshCZXPRsnVoK8Ql/LMUDM5jyLukMxcm1zAidJDG85389z49Y+cc
iETBDw3ZM3Egux994kJoE3jtYgNQRPoF/c1gS4hHB+hLio/2aivdKb686RXZ/XoqFexrI3RIGfrd
N05dzkWORZdY7w0O64LAUEAAplNs0+fs2RGtWVtdcrIC7goHU765RFDYc6foNsqx0LAMeUGq6Vak
BjEEqiszMCgsWs0JkYFhz+ti8lT5QsAJD26pivsFaO0E+9jc656C6ItZP6jPEfWGelzLPUTXIMRd
pAdbxfDk/8gh0/phgjnB2xU6lj2Ps2pTmyHpVlICgvfD+ziKOOQuk9XODvtn1zZO1CvxUwSEngX1
qUzGKN6krnkaNCCHUcYFC0qLaTP1C6b0cCzsC1DqL6KAVXHPFy4AoEuFIyUfowEng0MmEKdsN+Y2
9jLsy/FTtqBj5w/5FDcS2gwQ4rD1KLB7pfz1kZAMFqynaJJCndghTIvBUSv+qXUZdre4uCEyvObP
YpKbEVpejjKBKOZay9zEsFuLyKC5lkI2oggBMu0v9bJFqPEmjjgE+ClynpYZfG6ijnJC2bzvw3sc
qlRWf2VIK7F+m3ka/YfIDiOwbk55cugAsJPjI1mp3yv03Pb+mQ1znZJANFvWFoi+JmNXAOyRkYp8
Qo4o5iJ5HoHcDHDMk9tEJ6WesRPYmWQBBqWCkQHqRTmdqMKIMR+RvwMJAQ4c4V8SK9Ay0TIE3RTl
gkyqf1Y42wxmIg5wfPM3WQQf4SqxLERDSd0gbzFLl+qEm/jii54FXPNe9UNXv7/nESJNvkzlPcTN
dU/WV3khw3c2iCmqUKOI9Z+K/7txeY+yT1xMHUACj4o8sy/kDh/SCUNDDLY86O/+koPnoFJye3/z
/+l2kqaBSrRgzHkCcTphaQiqJeCqmvqNi/lTPp2CC/LR5A5eiemyJ4XA0D1XQPO5cJw0ksOAQKnQ
jAvUE5gDBCEN/qwgJaUq5WUB7REJwm5YEMes2pj0IaElnQeyK5kBZeJu2bisUPhGXgFBBq6SVf47
O+VSFDuqffNcpp/yWMKFEmY4XmJW1qNMDj7NEvgY/+d1itmwRS58I1mFEcgXUmCDX26lQRLeJOtX
lY/vc57cGIc1oYOAw79FJmFZhDfPknyfgy8paFz8AOpHTvBB3QvKtvY2lhG+xCkVlv77igxypWT4
DPzog0lVSIiUEs+XoOulVi5eVWSMKMgMIwAdd2MIDob3xbbgw5mHQ0Yirg9DaEkyy2yEFvgTwsSZ
JVPwn48gzc0kCYk1Xab4ThcFRUh6/V29eFLvZ8WKHzgd5qr8Qqh6pOnGwM5xx/pIncwtUvf349Jj
gJz31S8Emo7Tf2Cv/EPcA1raHRIo8qON334n/9x6J5GNLgwOgBGIux9dgF3JSdyKfIhd8XExPlAz
jGzjN+OrB04jT2ftPAwTLFWhEkw1LTa9e+k+CK3zYDtI3oPTNU+quDIvy/MtnRH0T2XPpBVq9GJn
/JAK6xlPB+X9FZBapjSLGApHjryjiozmrDqi+SVuFIziEFyCysqCQZCKIM0oZOzjm1SluTslzh8R
3+Mz/QDwFD47aQgelvbenpoYpOJvec9ZUINE+SHDFZ6Wtz5cnXdM7DBP73gLB4OA4v8mvjTx2LgH
0LD/8JEkiAGxjYiEcCiQgthzWNXZ4zA/cdysXwwN88jm14KxhAkbI7Fk2MIo/BH3zG8Qx8poNUCf
YsvxstE2nwCz0sUrARCyP/4Zm9eTzHdndcWMHR/lJ7F7hdRk67IeiXmJPcQaNqKsNaiBfznAqTuY
jxxBmCb3QyTAtKNqJXg7410Pwcp9qOwYgAvjJKmnAANvvOXWvPNfneVRH4EKBYiKOlWieyg6BfZb
pkMQdV1G0B1RTIpDJgVWHEohpKx0OSxR9ZzH3WFZwrUHEJ9sC7G/4scyp2xsJMyanfiJqyBGq1tW
RNZ7oeYEr4sDR0qnw0lUUDECAYp0GZCo7mQtgV+SWMMhAuxlnSQjye4nxQY8bOGlJWREdgj6KkdA
G9Mj4i+zGDtEcOX/OpDOMN15/yoxxIHhE4cp9S//XizPacly/Me+TBN4bcgzQG/iWf52hbCKMEnw
xhtntVVSTwqbsmNd7FDm53CVPgR5cYyreL0QsOiDHpizmfg9wLUQ3yW5Y6dgHJ3j0jjnw88FMCpe
yztEZfJgCDDAa3J85bb9M2tXFH0MF3J5GMN5NT4tdXY/lN5vxkl/NjYVK9f8rvOdgzwETlAkGQbz
f/RfHbLW2itc5FFx4FMvqWSKS7g/CX7JOZCggjxAxUMudI+qJ9KnV7PxO0rNs3ge13W1AO+OnUdu
oDKTm9HRgT5D8CE6Kjx6s6D3cnS0TTbEZUqayKxmkI4DeqT2xvXY5AWUou3pDGOKApCRT/BKQF63
9n5L4nhEBqXTLMLPQrGPbAasrr7ge+p6SJAosJEZP/iOXEaHdDf8XpYdV0rT1mNl00zT/khNZnaY
VEZT2MbiZRTAhgElF3j23CUfkHDWgSLj0HAzekshdoXgbg8jgwxbS3PHdM+wlB3nBLvoI7dgpnWS
pcMf82BUGR6MhHrjDL/EBPogqivBVJe5I6XDn1bpr5K6OBiZ5SJA30KMWdVcsRwSEXz+5iDx9a9c
Fz2ilvlj2lypNZPz+Z2R1ydO3MHXcWxGwbqcH6a1Xo4gI+6VYk1I31C3HdXEmm8HLOHy19NlH1pS
M31RBhw7G5qUdGLbrbMZsJnjy09+pnCm3Ux3quRQDBMJIdVMBRIGMvIBOmFhtBlvVRchB0GJfrni
ULCCpty3hTV/kzOmux26cMOYox2Zl6vvvvczxWjOT4cqDRGkkdl71NUUvaG+yX0hxm/VbDoLlIE8
IcmartlOZN0U3hOJKLrQBPmxI5IlLvFJo1qUsNch/t7PYW4V1MOkvjL1ePhpwm483QhvHlVs4eiC
xsj9SdRzPq6X3qtQiIXf5DlXzU95Av0DdOXc4n4IfumUK528E10QnKDSkFeD0QBU6fJ0RepEFfIl
COXz9My85QXK7LWqQBs0frIBpT54Nn946YE9rn/zFhkyejX5aXmFykly5nYf3MMjV/vDXhFjmT5l
sSnQrgjK3D/rOs2GmcwSHCtrOhgettNIwxmdbvWdbHSeYgYns51Zq8PMVixy3l1TquT0o0qaEkhc
cVfJR/BVdrpnHZ4o8q/9yNU0xd2/BJboXx4Hn1R4igZ0+aO3Q6RXSplc5VCjdtqK35cQBPqbN8pu
WXR/i5MpmNYClHtlYjeqhUdl1x8qsoDy49X45pJUU+xNRwktM88aAws1zafFza0/7KPwUVZBT62P
0paYmNKapUGoG+6Dk2m5DvvyAB9A32NPYQwxDXPxt5K2CF0+wePktg529J9qtDqHcDB2eKkqiTYA
TxrDYLGO+MkGU8Gle6PxlcQSv8be1keyoD+kKACdhLYM15Ms58j5k4oA2LUCZmCRH1UTaIFmpJAU
9tMHOBc5o9qRVGNjPkrIcpiqLWy/B1kplc8ibu0NSGeeHubGZnTce65bmbf0+l9xOaySX1cjPChi
PoC4mMdvvJ7nFHT7ycaTmsSk5GEBgVW++Ja3rq9ARPo/qrx89rAUgaAHMfoehYZ4saFfPQKa/Lck
PebvI5SzBbgA+KWccbEYtf57xanbCr1pJm9Eg9DJtdk45wGcAkUoBeCoxiNHxjMJ1SJeOmIBIU0w
CFrEiN4hPr8JGsZSU8wik1dkhTNIQwdpmnQjU4FGCOsJeNqX+dq/ObQJgIMC58tps/3lMyj6+7YN
HyOXmUVZTO6QesXVkD+T+X9eAvDR89kgpkcT3Nj7/2UdnOvU6Zt9iT4CwlvyTK7u9CDFWTnhyZ2X
T4qd9hJ5KZP7rhN9mBXdel44Mc7scqrylOe2+zya3txsfmqaeVrXxLhUHdBczRf8dRtD0nvrcWlX
BTBLHJnLfD4Ajxmh6/rbiucX4XCou9WPPMg+miz/rKl3M0ZQ/Kzrt8iKvtgGQ/mKHHXomN2TUy5H
czQfR1Dx11fGqTD5KPuPqgAaDFrAH1vwOHdThXTMVsmOaqMTNqsCVcqZcQVdX7z8H5bOaytyLQmi
X6S15M0r5R1U4eFFi6Ybea8j9/Wzkzsvw3AbCunYzMjICDaT0f6d9OFsz31Ol5Vz6ppkR1IwzRxr
/ay2WCSimthYmxqG2jC8homcXOkfFjO/Habmg1yHvwpV02PvGjBRfQ4SkjYAJHYtLWS7qcDeBKUA
SXK0rNRJHuJ9LskbRpHMuq/Th6pH3mHU7euAIN/vZU0KLGii4D9pSMIG9LO8cXjoHO5LAccL66LK
/Gm0+ijpoT/SNVeAIyea/0gZbHTGm1/PH4FN6KFDW5vw+yzb94SujdYcnqibyrz1FLRJcEb6ztwi
+QLY90fnI6tMYExaJkBvBgV1YaYTktOHcWudytvJvcQpI6XdBjNSeVmNC5UtuzQBMuHxcxTTQ8ne
Hub2KO8pVcFkND5kh3SjRuz4Iwl8AcYUZV8dPW1FJ0xs7ndOXqbrSKTgdO0RB0vq9CfBcCHkP1tJ
QNhFdyhZYUQbcGW9FMtwYv8JTQyCFGthuTW0N0vELrGEYFNycjWTs6+kvZO9po+DwBxxtmylvjm0
yWNBXbQiLBl9PT8R9yyGdzbN9Mctu4Nn1F9CTF6QEAIlzDYp3bQNkZdfwIPy3O9ImIXoTwi/NlS5
9szJlDHJQxy/aIkLrw2vTk45KQP1qXeEAi+puRyUbm6hpKjV2wLWoPA0VA0ji4cr6vnCoyKsfUDE
/s4EieNbIbUJZiYgvbAueHHM41AiAKetN7GWxjQi0sKvD5gaY6oIniS3JXGPzFlG3URa1oQoI+ko
VzNPKjV32YDSHiKreaQiMk7zCeOg+x4HgDZ3eCz7KWumqw62KhCehHWSwy7UReW402gJ4WDihkSx
et/DCWgwYhVchsNWNoIHo4WqnD5iIEDcyZqTiqwcdpTje+DQYBmOvCB6j5Jzog106nNYHdzJLhHx
2DVvejiuBWHyluKvaaCUveTlH98NB6HfwOs4RtzK/y+lVHawkXIgtxDBsMFmkvmifOJ57Ws+0hKu
qBBs0TK5S4fHGnIPV+22xf2aXUYpYoCEFhv9o7uMa6nXhr27Dl2kcaOQ4H0u3YT98Osuzr1BIWjd
QCQS2CpZQoEx7WQVDvVamFWyCGfpjaVHnyHiifqh/hYISwZOvsqkItD4IPfwaCcsUxC5vvqCk7nv
2vhEoseK3bcoWxMdkdkJT8HvUWnwyqSXbaa66MX1/KOi15HBwJd+Y3fVMwOpY3/s9+pHw+AqYeKm
ZthC+RIMXoXschU8MuoLesSQM8ucHCLcLxyna74i9HugfixjwN9wYGoImNUVR0Gx5W/gCv9mVOXZ
b8N/dlOsvQKDBKjVBwlYZFGGrUO7QbgfWWKxuxeyAZ8k/F2+yHfyV/TlwBf5TkY6K9TjYk1SE2Zt
ynDIJUwEwm/I7PNFbw19XRrO7vfPFOZmHp8jh5XEg5Jp5kFL00mtjnZqr5RRH3hBHdqBA3uGj5R+
UOQ/Dl2IiQ29qlDbTl1qbyvniFSA4NZ1X16TUB3wrXgUODP055P8hqbTqz66A62Zfzn97d7dyVIN
l0vkdb/9lvJbYEE76UVIC9hzySyvKPlQVuswqKpXIR/J0AzIqxytqJNJikN3b4GEcMQiSbX+L3SS
l8Nz5Hc36D29qgVADkNh60Jdjy/ZSDso2QXEGnqV3YizU0aaIVIJUUmsvlkJ/x9xF59SUAcZU4sL
rr4njpDQQ9gZMqcuhhYthtcptGv8gxInRqt26Z842bdy0DMFcErX0isvRJW07h67BpsPzxmvI1Qd
SR7h6fDggsWPVGqKarnI+patx1Mbg3dzuvpC69lFqpeygvKp3thZt9UwgueCMUmmXLWpHfdN8wH5
6+EQYWS4rdrsFA7oTFNgSRjLrjv0nOkO7Bi5jygicbo5HornBEFSfJL7zH/nceTi0am2S+jIfVug
H6uVw5vjTjtIjBtr4q91wSZy1IMkK2ENfA/c7E8arDZk7t14K5PA47OCegdHZXqB+XTIn7ImSSeZ
ZskkeSyOUmG9CNDHd4PKZE3za5zOjIrQEQl8KQtiHQM2Icxs4qChKX5pWTZeTR04FdpgTxKlj6Sg
v4eEfl92P4TunKt+431KCPbfNJLNWJomeCJ0roVDDhwO2htPLwVas0gwMR8Fs+Fx9Sp94GH4JswQ
0Mbc9Re7NnRbJ5E/BMy/t2ztDM7xQGO9GikfRJusc8M7Pb1IgYUllrndpqspqrDPGBD5rzKHBPqM
RudWv32vY9N4khLzKPLqmfubayTpsgkohif4OzJouht+c23xREk7P0rHpNEFh6QuJswtOlh9Jf2C
EIuBRB1D4vWRUapG7FNY2i03hUh2lal/IFf4/5niONHHpL/xXoyGjdgOmQOzIO0QwOhN/T3wq2Ft
MbDGrWtCSOAY5gXfJVYTrQI/5Hjil5lD2ZlSxmbOSMP+i1wAg0MSOGC/1C2+bLaMVFJlfOVoL6VT
GLQuw223SNGvNfcQZesowarzHSI+C2+sK+C7pTs2hjjOgczVtKdQpeiyp4mASTbBUpMpmXAA09y7
wVXOvPhVZV53DEp14tpwQTh4K2nZlHRSiLNCB08K6BhBwqgHtM3WdQS7PMB3ZbQe66i+cgHrxvBu
5QbNCjWp4VA+Y+YAtWjEPjGCQJUkf2vEKeB4jWSEWrKhhZKHdTAQo4VBO3hVzZ04RjW5jpYTDXLr
VbbD+p1xoKTZE7wEaYzasreSvdscCFqjafu813CrRtdD9ima7KeowDWy+4GDdYtz78C8v7qcbrIl
UGs/9UyyQLXGGJylYmAXgC7tUB0iuzsqL6AOV1nHCDsMPzG+o4J3W0LEVaxr1yOglPQOQF0UUIpJ
feNYjs7FB16f47l6xuYG/lsy/pHN3DoT1LEoHS7yyCK145Bi0lRHRzULs5wtZCUjssoixIUnN5tk
3dvLBZEc2pD8YKIf3nppKsSyI2sEaoHs3uvqhmfIxp5xzx2j+F+K6OAXcKSzt0OowPi7rCkjwY0I
3WNLpcjpjE+XW0ISZ9NMtB062/3KmIBulma6IPv7IKDWmONLmCbcoJEbjKugFUuCBaIoscm0hE94
Df8o5W0TRKU4iJEMnXfTpP1VQeXdeRzV8hse1yTOFFuKFtTECh3hotJ5dczucdYxNehpYloZAeYX
OG+OhQ/BWc+fLc0/kIpB9AGiSuMMI7+Kiqke0Uk1Bj+pWZ9/cXJ2lT9l26w0YaUPsN6b/Uj7KgKA
OBtofkDmFB/1BeOiBDu+psQmeo5vEQ4cqzoenoKYo6d0zC3J/A6ddrjeZpQBl8+XONOhcRjZS8mh
PTvF1oZxlw42e5FA+UJv6aFvU2uVJB6N9NRcge05k+mQF2Cia0BdPEAqTj90TO+abAjAxyG+UwVG
nYLAFeJ2g0oP8YBOExPI9i+aJoH9zGUNCC3BnDsoQOvAOzc9BenMlmaBhI+pXfON80v4U/IbLX4G
yTBvvcG8l+oeJUMVRtsFCoqcEjpt90IfF96ZR2AuoD6qvyhubgUYUxhwuMHB9/21aIgou3lrU+SA
oMVoxOv8ybQzcPt2Oc8Hmt04ezK6fukMktMUCb2TpDumNV0pKrRhdV6EsdH8gunCPl7craKLAyTM
wBmhWwx8OYffwK90nJ0UNvXJO6eFWi9AcsL778bgN2oVfFzq6VhJMBc0BzIFkK+JjsuzIk8lBiKL
YSB+oT5Xk6EX4F6+EJjY9UcLXzObZuAhqPYkk0CeK7uO9oBOE+x8KVrxDmFIKIFMOXx3xhZfCd45
XDD+Gky8cWvn1qWnin8StmxQvtqdsYEiV0Ml7AgEeATO3NKB7oJSoEGCyafbwYT1D7CzFMGSPwlp
jSCjRIcpPNqkjj4xMZZiBiuk5h5jzDjyJa8WUEqyoIUGS+u/YAxBpC046zYC6QW75a/9otkwcVS6
qRrrkorcSQoL6D/ukTCFKTKGQvOJb0QnIalOzlQbZEvC45U1RPpAzvsjFB65U2XV0pqafIMNxZiA
EGIGYBAu7yowiucOf2MIHYat814Xzxv+ET6dJGmUyx71vpXLBeCG004uJS4MAa1LYrYlKxBu4d0l
u5Akld1CfqtFxTXTqmM8t/gQcYpk6jvETc+le4VnkaOSH4S0xDeMcG0gCRFr5PU0Y3DOU/VtqvFp
gP/b/Uh0KSmwpLiyywTf4wnydPzFAMjbpJ47L8tlcSE8zPOmju0H/lMWlPs4V6gtuQ2oLpGLmrVT
EEXSjfuGccQxc8x10Fqfooi99ZU6zYX52toK9x386lzkBvToOdWjPxzLr4JD9J1a4xiLs4yJZVai
WdHWoYt/bXG+DXrzlpjzp8Oe6WAuIsPP7td/uM8gzbu/a6cT8HY0zKeegxqnmJew748qSi5VQQ+3
PLfW5S9JNt4Mj0ZdoyzvI9Wqx77zTjDAXtk76BF1xYeX4wbpWShbJn8lzhuS/uqFBZ1Gobkb82Sr
hQD6aIFHTvcTTxXibcPIE3NgdF6iY9zRHBwLWx8kFK9CAOsK2qRdk9VUIwNhVg5XOqiISb84ketl
8sN3JMyLu6SZ9hKQaCYyLbVhbicLG8HYK/seror+wHnuv2SyIcm25qpjDfhuthsATB6xCnpNNbTN
EE/V77Ar8ja9lBD85ZF0Ez0faLx+ZvzzOkS/qsiB1crzzlpq3+GPcPZKr1iXGcug9zNwA43rx0KL
xIeTtJj3cu7O6bCufeeI28DKapsnlCvefiFBDL2sxaUpo4CYPs/Pnpt0d56mYZ+4mBz4ovOWcoRZ
57GpdrGTbhEuse9iZ54QhbGnYzgW+nHk4AVQhd5KBdw208NAy9rKwmOpqiOetILtrYfsbnwt+zKi
88KvNj7YRGVR2e5VhKhSsHM77Whm5tkPqkvV5e8m6XHjuTQ+O3jGG84BmGuFSvi1zXxA5GKC8dpd
YmUf5GtZ9cCTZLp+ePar6WT1ZbAyx5JGJVDgYYLsaobHKYC7n1iHjG3clmhbuGS6RKwDKis1Ua6b
U2vk1lhAPVTunhC13HtzQ41cDS9zPwPX+HsHwIm+7YvvR2/uoCOc0zbFxkqbXejFf6mx3rdGeOjK
/jx7y96wTIpewWbp22PcK8YpwgBnudeAnQlQHjCR33exOcAX0WCjtRy6HgrF1nwqXHSKHOMp8s2T
h/hb7DfNposRrbEHfLR8LHvkVJaJjAN45TpGU5w7MyiC9qeicmW30DqVPR3ibtlOYPQa28qgWIEF
7yVEb64nhShoj6ZeRpsKMHSl8GRD/Nujzb6zo9syhC91fobH2RXgBh7potU+gihfGltRBxgOSV5R
i0L+BSMgdXRM55F024iwPbSxzbGaC76G34bOWh3G5oSZIX2Csfrs4gY3Ihp6CavsGo5GG9cIRIYH
I30YJCFpwn0bTasl6t9hHFZ3A7NhzPA1hxzf5G4+BjjmaGN+77jpDxc7VVVaYqUwY+T6rqDNTa/m
c2gseMn35b92jJZdyEh5RSrQQPiibLNZmzZdrVaMP32D71I5qH9ZMVxladZTdgtqN/oUFrQUqiZq
rKssaZ6MOuHQgXXZm9/oZx3TMN0h40crp0ugSvoliyifEmNfuPRvdZFuc8Eb/1ShvzRc/pbKnxcK
nH3lP3ccnEmIokZPh6oYLdU1uIxZZCcc954jPG4ESJQczLBg40A3ldAMJW+8oCnxzslmLvC7Vz01
c5zaNUPhwYqHnkQ8uWZ16zoy3gX4x6oA18DYHVamlf8ddSvfyt8uBiNalZYrb4ZNrsmrhQnk+hFa
QeXl5qpT0fBWt3TNWn2BvETR7QfPORtuBT/Rs9utWyGinYETN6BYAcEXkDL6bIuldnFWdxvlOic5
XrPFvUqt6Xdyqc+g9LXKxxbmCUmVE+bHCeuXTZuE8TYAcwjt9qhQrttYpPp3k4mSz9zvF9tzTtOA
7Ig3h9+SS/hTbmzCzlTbyhxeIlyLkfmG9tZqAIYjE1KNNvcOkEE841o7RoeBzNRekHyZxu9E+deq
gnPbZiW4LUY6K7lSKt2/yLS3ukPTffiWZMsfxF9ZwsO8T/wMDpByx1UyGHSDNWYPwSRc/oYtTuFS
o1Rm8SK7fvTKK7kTyg+D/xB4RrAJLPWTzlWDcIg5ehT1MTlMkE38J7Gca/rTocBpCxHK9OQkzdbv
h8MwCHTZM4G4UMP8nDq2Gs4twOEAH6ZHoS95qfWKaAUccGPmPZBU1waTvgq0cHb2vjcYKEq2diOF
SEx48H5sogdvQUMl50LSW/dAFR2Mg9Hdtlq3DVwfIqpvYP039+Y6S4uXvvWLNQmWLIVtovEhi6+S
P45paR/gkHq7wf41RRbBp3mH46sxfKgV4HBtgxAv5tRM6ECnBH+TZbcrOZx0XnmkJOzNsX9nz1y8
CEsBXTXJ8xQHwiqY7uLEus/b4WYMGMi19ZWenxctXNZThE51M7w2yoK2am1ip9TuNIS4VtGQ/otS
IHIphxc04r1X3Q/ccWSXtz0MJOrZM1VaDoE7g3blpMu+XA8BIaLXbPShoNINoGWJVJNYnaX0nnRe
irQA1DOTTZ921o9Rc0sTklUF8hEqfoISIy+TJy95CiigyvgumsBCRsmSbLVVDmWoskKYyDwkRXPR
IrxOYutIdevBDdHNQpaJ1sS4gn1kIPgdvI1jdY/ZIIR0iDGOtV/86pi2cOU1dxWytasQ2IHIvmKB
Upe9OYHGvke6kMewCIfrVj/iN7KKUTYpVRM/9JptvZSdBSc7mbZNbtGIi6Rn0FY6ffjbrlVbviwj
dRkZ64zCY1tWq8Jvku1Q+dh85ka0Qb/1ucUB+qkL4NN3oB2dT5VUq2d0H0Z7Y6RWvHG1S9jm5C9E
Sa196FD9zK2nzMo4RSkaNqT+ORJh0/jET6AKTv+9BcurvE7Gu7uob56jwjKWTbSyE/XgMpR08RQP
hgEQpWfInFg4xoSbukY334Ue3pC0R9a3Z12r2FjNdX0tumBXwodmPkszI9/kaBzM/OxoZD7kJmZ3
zet5VwTkoOX7wF9ylrcOPy74CyjfKGbZuyyoirotTgBoUBa2sS9H/EGxKmQF7Cpl7pYOJSsNwcEU
mcalWNXt41Kke0/yj/nSBETSHhpj27H+lpfny+TcB6n+0GMHHGIAnY1orgBN9eSchfMa6OM+dfKT
r5X0HhR4pTq6GL7b/+aGGBL35IgzEV/Vk4UBo6q8VWu8TJxUndOe52DmcIu3kTtsNPpZI81A5wah
XXM5JdayxfgGU5r5zql7XC1FBhZ1QWufJYdpaI9ZN4OT1N9dkNgbXas2lDOvQefuOJx/h4YnbKE7
iU5oY3BS53B4tZeaS91JrmExPqXuvq8uTmtvekJBI8PMLpJuqflOAaDHI+ERuA23IIwsdx3UBisA
J2Yf3+uw9l70QaO8kf5VcPYGvbzVRrNVSPTd5dbjHE74Cyrvb15R//SI53Qk3QjxPbTMHXxSQ95X
pweL2/auCaPV3KBGZ25sTnSTcrSsk36Zd0xKLRLzMaUFHM1LxQbs1RuO6NvaTJGWxeNSkb+7K1BA
Yv6FxpYMsVfoyKiVozXbGt/mIInNZ+ETtAQFEE5s7+qhfSHo/iTroStv2WQY2gbhc5l66BqWX9EQ
AbmKWGS7Yk1qwbBdwpw9T1ElRWYZxFur0ItAW2/yOGuffEBM7DmGht4hChsMa5PFu74Hx3Gth7ye
ShZSV+/DlAp+b9yoSHxO85hvcL947yVM80rnFGs01i0hndDRbcpimrw9sHHuLLM62LF9K9Lso/K8
TYagn2ONR4w+Nl1pX5ex3NUKL3t8JzMnOI5h9mxiGD+3ySqba6DlZtN6BBiV/hT3+i6qu0NuCC1y
2DlKXTI9esTPuKOx36QcPCTRNvMtFrmIUjRkojAUJ66YDpStQ21J0w1qQvPaTNMMzhx8Da89LLp/
KnwDqTOa3CjrsWxpECePX01xecib+WyFdkH2u9AqPL75sb/FFvHgZLCTRFUHmXZt34L/+qSxWPUC
4zTdKaJLpQ98Z1cb7ls9I3SD4P4mGPRLT9luE43Nd9G41dYo8VuwsvsxMsmzs12XRLBKVUWhFDjS
LKDfpcMS3Hng4IpZouVrbbnt+wRghur219y0aBnoaxQ636KmuHWRMa6cgS5Ym+frm33qOt8IO3/Z
vBWl+U1qNMdAJRuddaF1xhcK2Z+I6W/GONrq7J272dcuBRbhE5MQUG23M21nZ8V9l3ooMoJDBQXb
PouoCCWrxai2qjdvvt8jOFrSW8zUJ1P2UmjGv9Zxj4nIojeucQU6ZlOFuzZM77WO483J5/eoMVMM
SBFxLTCQr3I6R4v4p/W+YkOnRcebsYSAEWuX49n0o/MScilOfUzLRNdiNIxIZ3OFQFKBbQFGefAY
w5JYzAwmDrR8iF6UJm5ajq/tzAmFBQOvZp9sC8JIujYn/9nuYJz0endqISJ4toAlzKBtFhBaB5cu
zkbP34wsG8mF0Qf+8NXiYBfVpcfe0RuoC8Gtb8p7K279XW6Z96a1fC3RjI5yvGaRJJlNeX/PPbQE
PcAqDdLdQ6Fp76iew5t8XQaNVu1v6nBbflpeIs7+mBQ0fOPR4JSR/7JMLppG/Z+MiZtywo/sD9vU
0ESPj2XdGkS9kJlhUNXfqffYe+D13BSp9ciPyS9HJDQavDgOnVza27zNogPZbSlzQHWlJIE6zZx9
yYLmOg2mTC5pDa0hqzN2PXoZtGUfBgQD+TzunVHl297O9gW3Cb9WTI1QJZEUvejUtcKaTsCKS5RH
cBWVNsR7rMehMcFxD4X+GrXQiAne0mnL8cN9rdDLDHzwLO9Fw4xGVSD97l6O3BqIm34QRpEYL4GA
SNkCOR1qwc49D/rf0wzcti45JENMT/vK+AWYjgwF/zwSq4wwlcOUQp9/0Ccej79STCx+2OfhuaGw
51ItDNr10ITXZCq5oSgdLdZmZuD4iLzzVkuTAnZF6YsX2n9LcoJA0w8Tfq89rrZK6cc5bG+2eGgn
xlPrlA+taR0Ajl/dQufzw/nToEQ4uWwXSiZn+StupN+WerlUWXcL7OLFU9ADuKYMEmpsL82HdmAc
OwIQrUm/KdgmKx/r9ZWrq/IQL4xRNCw0WeT965yAIAdNvI9LCGGGBr0C1cweg8I7z5ieSyxj6SGb
6nVjpXQ6agRLfjmtZ5y1aZukRYixlx3NC5zDsPtsloK3DZPd0iJJgO01GtujtBpkP5pR+Ke6tnB1
T8KfAmE1usbYGVmlPzsW4slGnjzQRsCR1TaP04IBsjat0lg7BmHyYUxy10fJszfmVzzjv6hOb0lF
mT/cQCKRENIqaAXOLa3I1YOqQz7eohrUqfhejjgn6r6SrjwPcEddcjRrUf9y/HXnMKXADGsZsH/p
J6paCyTDeqvi8GTV5lruffn9JLFRSUNXe1zCjetBIBwpWSSQC+I+fEEZ5dbO9SZw7KOpt3tQBcyj
PUToaZJ0i13RwqYJAoit07xOGgOWp/Yjp28I7NDb7r1HFQfZzF2zTEfGcI2+5OcyFhb90VBfGqoQ
M3i6HZ1Dzd2UqWjpes+Yw62R7DxEBWAZ1l8IXqoPv1a3qo5PAxVZkhVQy8J8bNrwKksGrdKjlYjU
WX8AxljLNkxCf1d7DiEhCxkv7ijSVjZxW17AcjLT1//Gsiz3ZtLBd5sJYWFaR/o5WtodpmZ/5bjy
IFkteryaSSJ0Yglgu2dfjQYqpFm6TUdaMazuZuSOfxdr6j1cki83Vh84HN6a3qVgP557Fd6xPlBj
aEgszG2aj4i0RfBrI2Pb8bCkURjrWM0Nt/FbrZAasaZ5Xy4JxWCr4DSuSUyInhbMZw2rRynYhXPp
hNbOTeuPDJN408Giu0qno9cYL36lbyydAzmAqDabJ60mKNG121hgzMGwY6nc3Tx2s9uhkhpWP3Ce
1mFdXLwkOeL3Dt6tziEboCIwkYluYSxai7aqOz7AUqCrTBRcp47yERSvJEQWadiEZfVEtAXLgVRj
tk8O54+ZwSq2tPOQdY/LqG2SITxkNZ2qg/k30sNHnY4ROlmLewrwF6hLUJzm9znrdlrrHrXIuiYg
DnFcC+YnkAAN005xNrik65oNaoaoLUGbM+cICSX/knMZtLZ2C3vtn2Y2N2Xlz7FhfcqnKG4wDoV7
CxmDGdXXOzj8ojgg+k5djGzfsAcN3qdzQIbgv8C4h05AvftOVsdcUi5dvPc4R1DDbW71zGEj15xW
98d8VgdYq5DU6eMrpworNUTDDKokSf88qPY1SGl4tQDSdO0iE1TPvgMI1u/auPrCUa++W9LhNoXj
BXfzzzDuybiW4xA6dyN200mA44cfrzSQKCK0vTbRkzottGP6byGBalf6rOBmr3DISDMMA/1kjDdZ
Pj/qJLy5p44FNtpO23orI21umQ4SzmE7h2ihmlQo+xatAPjorrePCu2fE40ENN53QqF2ZZg6q61a
jr+DZZM/yKL2HBuU1nwxMewwRuelx00b7d363DSiIkQVlK4H/3PAZCIgRKrmaadaXRwvlp2MdaFr
L1aej5i5Nx8u3Ey8PnfZlBDewuriQna0C/FBSmVCQfnDNSbiZJlJv1qbTMGnOYu1pRvvI1kZqYYD
I58sbi03lsMTtMu05pbL9ddpfgiMx2WujhGRHEFbtOGD+UD0eSX70XNYK8lBghX+bEY5J6ZF4M6j
udqhyYefhVd+wWoBRkm4WSJS6YeGxJuUdWEBEhEErPxqeHT9YpuE6TFYIqQBTYpK6J/pP7KLsDTm
USkHwGDxYdE8c8l35LtYfuRECbaW/NEhpEwTG65F7oALCP+XoX/iopU91ONFMfbWPS9a5OEd1/xg
cUIQDrnJtCYJxX3aWMl+kF/XX/nfhPwn+0MIxe/wXpgQrXp0Gkty4J58sMncLfc8n99z8PCS/Fhd
lQ984RtwoBU3syasK5SrCBqWrrxMyIEr9cqzN8QxHemHBLoe2RA4hfVIer+vsp/Bfuicj2m58jl+
gQPdVKx5ANUbWJoUB+pkfxluB4xPRlF+FXk7UFWH47yFb0HwE9jGuscWYTYwfTSONvmHPEoyuOu0
RqCbDC+zThmh+ExMy0fwgHHTbywkI/z5TwxBoTdeUoWCow8fbTA2g6kOoHMrgrsCWe+2h9MybUPj
KzceVA56sPwljZdFUX+XGUYdVvPUYJvH/E0FPCWenwb95I13Z1XJq9fZTwM1mX+h43Kd1OZdx6AI
OqGw6YziJ36AwRyoovLFJYRkRgaSKMVpX2vWB2nGKvbDVdyjS1jQCfGMVgDHGPIS2mdhQdBVbAgq
8u0unPizTHgBVDGoVyaNRY0tOITJf/bwlpWvVKtWiol0AYKyxtuU/Y3Ylx9kEiauNFcMXJ6RmVv7
PXJS7n4OnzjpJYTkZP2d/nLVtR9EpFSIMAjoYLTQVBF9d4DHhJ16eIbce8Bf91MLTAlE+fC8mST0
jTz7Cd7CStbg7yvrl4VGWA0CGkGnATGkUULL7XdehgCS8UIR4Rh5FRLFl3R2T3EzPmoTxHqeo7ad
Z4ARSoDjhzZ8Z4T5MoQjakHt43+LkzlwFBvUNY6d9lP4O2Lh3qR71T8xQ3Yco4UTYIWU7PnJyf7m
fzOLVmfZs9xVkj10UDVrN1y3yF6nssmSX0gs8KfXNqeUTaadcNsGZOR16ey7KjwHwkdhpXbTyqeP
BDdLXGbeWS6ZDVbZLW+sSp5PAiWbpjhnhGVLLtCY6iRnUYCeC2rwsB/ttbmYa9WIoGiFMqpQ/5hJ
dlLt/mXecMfAs+x18KxTqAIoHzSZZDpgWbdaxvbQ9LqcdxL1y4EKMiO/zlsobpcgOMzVhbnqBu8+
n0jBu2BdFPWNiY718sQXW8+Rhbwwgb9rFpskLWi+myy4+SGFJz38GkhztWk++9q4ccNsLy9o4lqu
qeImjylbl1SLh6CsCOuJQNJaCmASMgI76E5lpL8gfmx3X0uIpOiVRTyhEhYgS2zDXA9M4A/yFjkx
WEJ+uRPkCLom+0P+XztD6VWv/NtEzMVCYlVUnGwtnZdyQPJfJLrjU3/HjH+Rk/QX0IQCOW1pBF7/
HlzxD7woqsy/+aYGrNeT0fLUshf5dMmVaHJ06M6RH5flHtCq2BVvC+Ll7Eq3rg58rGwpvmPoPNz6
ABsEdymd6NL02UWVGe0NLYG9t3iKMqGtLB3wcaTeSq3Hc+mnbWoAy+y0IN6uhQHNUiYhcVR+5GM8
P2RV8ZxnSGV43n1AcA2T+KeOsmuC7NMOGfmzHOp1UbJ6ipbjwRkvmpu2lI9QnsqaoN9N2tQcYpfB
7WyTFibEF4gwr6MV3IYIEUJAhLuyRV/bhFLgx2g3GBo/F+XJeWnprsldPtzUk293HnE99ipaMAcB
EBHUDyxM04r0o+37B0opa4RgpPOOfn1UXtNJvxGI7LOh3KHKvdPseZv28yYy6Sfpo+Uy05JdwM9q
KpyJS4jHTUilfjy1FhHiFAFrxkfMzbjDrqwUqlPHetJew9wkCz0rzrsZFloVT/CVoMiEZ1xbd02n
ffUW0L5tBDsnT9aKZcGsmxWFSpd7xQiPGk2FI4vR0nFCW4KtpL4tMIAd+4B+54kGUYtqP5Ilzf3S
+0Aj7bnO6OEB4MvAJbj5HCDsUf+nQ3ut2LzR06So73G49xzyMCzWtaqp1DuI7H6XBgx/m3Kg/WNU
wVoLo4vRDTvDezVi+Uvx8uVTz7UH/8B3uZVuSuhCferuerYs1n1wR2hTs9uNzXosg/Ss0XzT1ta9
4ULbb8iUwYHmCBcBFibkt03BX+zx2mF1dkAb3IMlyCrM/nUe6ORnBJPhmcfPh/t4dneyT+zlTRF6
khNx9MCF+R0GJ8kuWA9L0EA0w9ZYiPBzHEjRr6CRTB2B7qnBn705IZ4eWWHmra9gHQEBxMQFeIJC
EKQzv5E0DlJAeHDSZFUFbxNBFS/L73bVVR63Q7La8syzWvLt4guCjL1IQEdIdbVIEMrsJ+YK5Ww+
shocej6SvCZt8Hazpv4AuKFNYMKBCcg4E2hicB+CYo+/+soufABazJobrnNK0RQSSu3oMDVVMe1w
3F0V3CE5ITnXJBoMNBxQhCdsGDk2g/lPl6DsHX/rDHWVU6cM3iJMtMQKnFPFo+gw/V49LD+ZKf6K
zdwGPbLk84XXk8FkbP3xnFRc7nmkxp3qgw4KcWSjMhIi6qqM+YrrWL2KLTvblWC0+8SM1Xaos106
/Y+k89qOFNfC8BOxFkGAuHXl7HK2b1jtdpucg4CnP5/m3IynbReuAmlrhz9cRWmus7p8AkC1aefL
RKaZd/Xaz75INaxZrsYMtC1N0HlPm6hxHNCf43fQzL+xF2xYgHxmnS1FLWDRIb6Qyd7ZouAHaJoZ
jPAMpQ44mZGFx0Atq9kHtMt68aPuh8+j16wlXvC8ePBEg96WpZyHuFZoFucXfT191HStw7Qw2JPq
6hO/plfupdPGmJyjs7hrgV6YKeqd3lSsO67q+xweUYSGh/0UdP4z4Mujxm22BTJTcuOX2RlHW8AC
/YY8pIOOz15W8Mwalhxu34xHs4wZin+uXPHB2b+AyzO1wmH2GVEUiCE7dmwBOxyPEExI9OQq5zwC
0+K/6NjRUy4Vjrmeq1ceExcYFuANctlh9rVKXGYZDGXjtj3nZNsgWI/LDC9vAv/Px7Udurs8Fv1k
E3NdEKAdGFv6mq1CNc9BXhgHH73ukj7jVv+NhK+jVgtcp4D3kvTyXATipYsWuSlU/cGC4mly60y2
GLWAz0GZOskLp712mjaC08JS1blmX0Un3wchQfHJEQS7DIBd5RhA9cM/E+kCY5v9UL+ONRJr3Bfr
g7N8JI/XeYPL+6QdaM/MYMg4HIR7QFweRqe/2jNuOKajgw967i5a2SV/10EcT/3GrU6AfHwMzN8h
bHf9XO/j5MhY+bz0yTlnB/UQ+CxuCcUtQvHireobdEBHnRvqQ8UnRAES3bZ4vAE4/bTha6bNU07J
YYljZ+mMoPV0khRTBNTj+J7k6mAXf4XzwY8mmMs6jupooiO6n/YH/RR5LvpZYB7I/yK8QlJNmsDH
ZokRpmUWHhl9zQlbtfAPI/TA3Cw2JtjqulU3fptbLccBYVD8WCr/peppmrh4y1h4JXV4ZjnzGgbh
f1oW/Oi/C7v/tTR0MDA5HEhCkPObzkTOoy6g7FwisugdRPWu31k8ndiUPcJs/ylxGtdx5jTrAow+
aRdIzbuuLmk1XBPshcN5/Mo96qGmURDQ3PDDLvzvgSw9x7ooM48xocdr1TcjysTuT0Od1qsiQHeG
/gjQN2BrZa+zqphxQdWFZ9H3O1adkhSgDFWFgAnKXYvZhgGTywmaZGA5R7slS4mXa6Bm2rmgoE1z
Rzf/DtNzzcvjxtvpz9KDPhDyJYNOIhigmwQGv3/H+0yAlmqBpTfVYW7AGTmSJlBWyPd5bF66Qd7T
Jl07/HEZLlu5+DviJjioMF8zeLl4iQON7K9jw0fu0AQynw3ScZrqO9VAsKvBMjIQFAz4dBYT4ZAU
pcMZH64HHVbgBqx6WrMmZOtwyjhSvMdozGgtP1tgQ5Pur1xAbjInoxIaSM2YWRxcP9vqG0Gal9rx
NRuvtSenFeUqkCrrkQrZZKTqRSLaQPRb+1G7k+2X3t7soqm1Vjou2Sw+TtgoQ0DAvfYxNgWZ/1vV
41dLAZ2VKWioZTqVbM2AyoeBJIsyn9snQQ8p6p8b4PPj9A/IB+j4EWMNRnPtly5D+D2HxJqQRmQl
MaHqShbcBetup6OeKe1jqhGOcfhMUiHIUHXBAvKGusObPrPh6JUeoNoQxGSGFyOulyBNnkUIYILS
RR9UCw3clhdltAvy8i2hylFErLoFO2GYJg/GuwsYMTqCC+X/dq23bZv2hx0Jk1CXezFu4WYcXIYE
DH5rnjlS8qnbKSaP/NSyo3Vc4noRP+MuutKtCBWO+7JKF7LlcqMf74yxga7+i3i8UNj47MNyPowd
isFqKnaOBtjx0HR6EFRvVEJo5tt7tSQ7iwFM4v8/D6xhmAI5Ak9ZDv5fg4GqrgZG137lON0vpIgc
jHqXkppbc/riGf+U9RPk4j1xnnxGzEQoPV+aeQ4609abOjJ7eFxEcUzeoEuRctjQxvK8oF+NiUbz
ZBo7l3Ep8aB1jKPXk48/4Xh/M/IAlkYLUqcCjZ0dyup3qY2Vb0c7urjM9ll/VPF8WkN0Jz/DjRWL
EEoNHkANpocvAXMfhAAVoT5EuNMq/uojxo3VxnE+yBVJ2gwkk8cS7Vg+tK5+jbH/5FPopCouPhiT
bio/Wnfetw7+8CUH9IS9WrcK0eviQ3N68LS8ydqT4MCpYszePnVEZkOgF1YMGzZPYVASshDxtnow
Odv0hojkhxVkq8JI4be6Lx65XAgRwqXMZ5/xaXYg8TY8VXaJbYIpBGEPZffWmdNtXs6wGJ4D+jM6
DLGdrM696kOXjkxgRNuos+n+L7sBATsveg8NgYlxsoto6kx0UjOG/HoDsgJI1PQS1n0dbFoMc97q
MxqP2UsHl0hhBoh/ArkiaS6B3pi8nV7FTeFHG1H/Swzjc0QKJ8/tn9FyXp2lPPb28tw4xWtDEc+t
4MoL2LeirwET0SEG9M4kcEANxIieF62ZEdKZTTJNcIOdZOOMyXy4GJ/6yFsebIUbBb2+wlk+k+UL
WO1m4PqDNV6H5MXRW31c/oAprR8UwdaheyULdGsiolvSmihOMll05kMKUUQn26FrPyBs+qJS9W5O
7r8Q3CUB7Jl36Rd/+mp4jqIE+YGqfdcJ7+ImN52QzNnwole/yq0dwM9nwAjdxgimDYtCp7BjjTzQ
gOsAQvk6uTIr+0WH4SG6ccojdrnKGzgOHJ90DVxDXJWiw8R52HGqlzgABNxUnVbZrv3oV9WdluSA
+SizMbrMrRoYLdY9Qbr+Nyb4JC6PVVIeQvw8JUePP3wsQ/UFSgilfux3fGhW3YgUdgUcXAbOUQYl
/SXwPxEzuqVcVVLAGIEOouyJeFJ4J3NOruQFxW7pTeB506EphqNZaZUs9zsQUGnj8eDTTSAdAe5F
eV0h8LBewHP3bM+mrM5xBPaoidjWyXI3A/VOpoBrGV7HzuwPG1kW1AEFMQ6T2QedUOno3MfptPbR
7D5WHF/M6Osco1YGbhvLYpO1CeM3yBvkNwDzaTTOTHy4GW5CHW0V1tU2lw/DTPjDM/hzRTNateqr
zVBjUS6D1rRvVro8FRm4p75jMSQBlCtKaETKwy3zEFSm8WEI2nEXJvRuQmWiw11omj0cV5k15HDe
vDGrnGqzjUDB9cWvmjEhJ2exJygZatpay2Ct47p4Ccn+rXT6Vl79qgupGm+hMQC+74QDpFI69KSK
asc4A2UphBlcYHBNKk52vbxWvg0GHMx2jlRIVAdXrBmrNXiy+GIky/Sgs3w9f2hHd6/TR9ULoK7j
3XfBUUyCw090X1Y5fWOO+Leyq8eoDddJxU3MMsQ0xghsu3PMwpE2qIu0Yz5QGQro5rom7OjwM1VC
u8GpwGLNc3JUTapFmnNELQimfRtgcueyjabG+GwM9dy2La2AoCQPdbsrZtII2RpLuBOtZH8DUkFT
HbKT/I/MA4Wa+S2iRNmmAg6tnLJ6mBMQYXHePvrBtO39+mnIsAlpp2U4OUaybroJyYbyeRFmClIv
Dh7DRmtyLBB/S6sTq7lAMsHom9eOcS1NOnuTOPHFjNITS+zitOhuLfF5Tsbf1py/gmQ+6eUKHmc7
qBDQV8wBohIJBWkKbtYU/sYhFELwpf5DLpy1N41AdLC0ZxaGvgZO4SZY6j7FYWVIUdgGOLd1k2p5
QIGVIZBnA6KYy8929JjgzXKDHgO4pMX8ajwyfGUsfxwzB0ghgBTlypVrTzLCbsr45svwT53jk24a
Ty4HiU1OUwWYI9R+cJkLjlsf9/lgxq/YB5cIV3CnOBjGkMv1UkB6ZRZdms4JE521ZCuapjoPCeyh
iF6wJZZgYxnM0yNZ1fvKBWgRk/kwif/Q4cdf2ueKJklkjDxXG9FLgJoPuQusq7K4pd4tQqoaqDua
bIqd5qkeR0GgVpH3qLsLsm0PdpedrdQ4e5yGek9llQ9oiRo2kumra843t0CZxYmm5JRVXncCpu0/
ImSNWhqV7ZLa0T3wXCjsIMgjNUOLbjrwBKnGbuY6EQNTSMOOQSkg2RF1AXeYLXqRgNLaaFzVI92k
kQnZsGDLucjwicrgDLllvSwDpuvWU6TRi73c0pf5MH086OrkJZqTd0fkvxWR9iGvu/pnMcoAbXb/
cQqFtal9PrK+K2VCqCOBco5gR88wuYEA5etAMPUisQBz9CL0iZqnH4Fiz+BRjRZa/2KMXQZgumPw
Sww2eg8Zk+6HYdzRSpfvzFBvE2oB+zkykcrKkAyoKtAoYMLyqDn62jDDY9jVU/916aCRK/naVCTp
Wu3f5IFwPi+iPuUsYwNTwKru34PJe8s9Cm4vYcwe5/mGada9K8FwygyB+d5/Sx30x/UNLbKGXW0c
yzDEVCG3zuYwvOPf5V3NuQQzb0H3N+qPyRi/3NR9D2XzFCq8b4LqT0BaI0ii2rFk45noz6nWujbd
+BsLW8L1Gcv/om6ajR8cODM5G6HXc0N8K9qp3rp0K1d+MP81si7f6eaPBHRsYTjpyBpCQLvtPJxg
Cqfbx0F99uSC/XqzcyhRqlLdIKDsEBK6zYF5HugsTBZJop795O4BE6jPiVZBkEZH2AVnUCrrluGj
mYPJqB2bI6enrVyYJ89G2EkOlyqwj36Pt1xff7o+VkHSVkcdLUrpYiYG5LuhSe9LsP5D82ogj/Aw
cIlg6b+7dPFXBSYXaBoUD0xVsJtTJDRqQCMWbp/uqgNeKQA7LlGy6aR88TB83pTIOIDrm9Bjq+Aw
CeJggsd1Y41U5KgTdUWgZxKgINFdN4EKuz29ngR3oCVpUVycM9yl9WglGFH9NSGCyZbjKErS9zzD
e2AhTTKpIh+WhlOz7aCytM7GHoyVBSaPIdGzJ+F5QU2l53GfkNrKo3AfReVjmTn+NaTT/O1N6UkJ
6z4q2ULxLscDCNV4ZYMywvj6IyUVzpr0ZR7ndA+v0D7hWd0dcx/CUjf5N50rzCY0pHwETz87M7jx
sX7pUqYSsgRAVzvVaXbMk9FHxwF4/mlIpwvn5rZnmBRNC3OI8ATTmXljvsm7YiOWkkg0bufc6uEc
0KGkFs1FeAbzSZKdr2yTDQnUmRYzGrqRss/W1DIasK1PBVsYbX8ACCSe0dlx5+cSvuKDF6Pp2ARx
sus7VxfbbahuzSjApdgwC0oFIbWJ9QhqyuR90I2wZZqudkH6OsVj9945XbuLB/nrVvlnWTi0CiTa
Ccgfxq/S6kDOWCZQmIGNuXbh2ABuhlz8O9cRZuHDOO1mx6su3ii6V+DPtPE5eOd+arlCEG2BmaQY
YprLPwMMyy72o+KazGFyay3ZkmWKyeo3fj4v1zCB0gBvjfAsIUuV9oLiWW3Ma6tR834MJYLwPcYM
gZ2+TH6SruZegJWPI6TZQifaDCoe9nUu/VPBEz36NMRAMmX1PajgS4ka2Lgokp/ESe2/RNtq66Xw
86e2Q/e9cYxHJyrtrdGXch1hZQ5eNc+PUXlNGtE+JMDF1/HInNqCzOPaA02+CGZ2CdFpVU0R2PwA
kUMBqCGPmatWmYPHWuM+jI39PASqInbNr5g5viqYeAAfrK8iYxf6sjmoLj0w3vAevKr8GKr+nXR3
7yP8wfC92wKO+ijdFO0FMEA4jAvvZASsngKi7REQy1MqAjLbdF0H2Pi0pNJhW5/i0bv7dL+nuN4A
7HvpE6AbFpRPZK72bd4ArqDH79ENM7PnevDX/5WFMfRvHXh079IYU+x42Mj53N2LckGJszZ0u6h/
mVzni1V8ciHSILolbfultdvhW6npUE0Yf7Sxs26GtCqZxU47CX7J7AykHWug7Z2fvQQOA3pL9way
9Fp5o0I0GF+Uyr+izocuop+W/d4vxLab8pNVGGOwMlo4LyOypAOHDvrp3dHzhxhaY0D5DXXZaqp1
EPpnnz82EyAG3xyAqyKYTRKQRB1wRFgxW1DAxqMbLARiT4CoA46784MhKzeqAORmpRRMfmqBno2z
cKvqKGbaqlABKrroHwsPgsMol2NhV/7FKuBMmyFdwSkWKWznuuj9v0XsMyyo09xEA6uuMyg3fuJe
lJxi0FaYfnlmGgPdamf2aqYhHo5yjVPWjQk3fwpCVmNv7qcENdZlJE4PcivSDiw8/DdJZW1JhGfa
dDP6Ccj4/FsQpWRMCpgiFZa5EMXbCaoh6uEdYxcSBsD8XEP/Y6whLU/KXZcBU+UBkat0jDla2vXM
aOwvrQPFVN4oFI2PaddX2srcOGdT/pWCLXfQxIir5O6bzt1FjCBU7SlpjO7mGE2yj6FFV4uxmVzs
gQPYlU5KlWUXxbWcLfNB+z5EWXQcA/Ok6v7Th9jc03UmqaHtXFQhovqNtxYOWG3Tr+4y80kReup2
v0jeMlhwAYduI4NLE6b/FtE+h6YA3kYuYbreg8ob+N9NGu+XPv4eI+tFEYbQXXMxAfO6Q0F3VSC/
Z/iI70Nhc0YX+GHR7Qazf0S94Kb64C2pw6eowkhGLbsRWaN5bN/nfvHJ8puAVnNxhX/0kU4wSOqx
XyX5DMwXolGY/vTKWfEh1jm6KUZTvpmIywCEBUobOAWigkB8VBL+USp6tAwAmxXcm1S1f5vevQ3u
dJWiQKCnuLiOeKfhQsAprPGY2vmrI1G9HKY/Fdpmdaq1gLNnj06dSScyNnZhXyD9wh/lbpCD7/LQ
2uivxYjNVTmbr54NREriSDY7wQVIKb6PjiKptLOQeSCVbW+O8K7RY1zEg9lALuuj8kHE1XMRiR36
MJt4qHeBsv52TlruPNy5T1Bs98ZCbKoS+Lee3BtZCF87OwiVOkhyziBX8oA2ScFkmcEm5qbMlHiu
UwI7BhfODJlqNN8eKopHlKdShhWTXFYLJaHtDuuY1bYky2ps631rd2sg5eDMEMfsTDL78SHskMDg
iLK69E+eYpAT9OGDhFMbeRS1g3tvKZcTFW0Ase9sfCgSYR+Enz1ZzbyJzV8LbYIyB/UzT5CyKEV4
2sgx49czdzTSodj75mO7eNxZ3oylzgwyn4oy/yhyyqgZXhD6hH0ElwgdrDltNkWCEVjAjKLNL4Y9
fecueOXcGWG85AuZybRs8gogojLMzdQscKXdLV30Fxuv6AoQHaN92jDtVTYcLgCftS8krKlxG6aC
AZoYvkbDuqopeWqj+UAz6JSP3d4rZlKDcIShHTLD1RctAtqDejem1Sk1MwvaWfIxl4yipih8sBk6
ySiFmZDTrGisZ9dM0dRuqEgN88Lo96VO6o9axoA/5DFifbsdksuxu6N62OonIErrsTVdIPziIkz7
yeFky5bsM46X/TLJW4sKsCGn/RB4mzxPD1g/4pCJOIBNj66y/i74OILwnBl+ZQ6Hd9JCOEc+IU9o
Ss3To+zwUfLHbgXWdZuPLJGxX7ZqjK8ijH+UE5IKMthZm870mbfp2k8UYijmKY68dRKpPTMStF0q
9Ubb/jSZS7FZFkSNWwQNV4QfmoFFsxlpOt497EAOsWucHQuC9+BewyV/XKrhjNEZmkodiVUy5jth
2yijCNoaDW7ptcssr1z3gM/NWu0FIXhOKnRGrAR/kQ58bjdAgobFeXM79HysgLjglc6rEXN0mKLP
N4MJ6bwf8j9inu6W475H0l2bZvTa+P7f2TV3AXJ6R3ofT1HtPBllJrdRcphdrcpzcKgUkQ80gICX
JEPheymZ2iDSq10FTIoa681NnbUNWBhY5E4keLgm88ZtnXXmLP+6OV5WrrjhKG+tqqZe2ak4TNVw
yOLgUAzImNnunyh4crsYKRczv7e9YBwGOrn8REfhp+qNE+9iGbE2bzy0f1i+/LsAOj5Z6MswRlqm
YW1YCpFh7Dxrc29PYJUp5rKU/k2c4Sby3zvUm0xGEI6leqmrR0lq3jTtyi3ExkC72nFLbI1/opRy
GsWL/5Tb5oKTzX7sjQJu61ggEjBsyJpIVCWKLbIDbhLVv4uPEbmh92eztQ3j1Ez9QWT2c4YS3yzf
5h7D9fS9T2mN2+VPvVinCmwOwilNjt+OvTMNEH/jXK75XEmlmC54IGTbk0QNPUL3laaolcJTHcZ2
w2cZ3BT3h7TTTqi7CKdfBNi2xSxAxKOoijVgYKmV3f8bWMV1XW6aguLeZR6dzQ4qcGYMQQ26rb6Z
iQOYKW2Q6mnf+WKm1EZhv8uzFN57cbUUPT8V9iz5qFlFKR3dJJlh4mvuKlsPXbpWX40p7tJ6wPYq
mCDohbsx9vAONiY/pfHdhgziVIhqv+kc0ByqCKdJd0i8aCfTul87cdNcRA+7L1n+JUt/ihD41E+5
X5znqvef4qIRpzidLyljNb8K01XBMpJJ9eq29PX6snnMcknHZkoZJGUprWu3Fpgqjs9J5XwLcIhl
52HoXuCNWKvJvwuMlhkaA2KwG4Gw27JGgWk9ojtoN92OyexaieinM0CCOiBfyBPHmj5xg8lduEBo
99cilefISjkmrRlL57EI1gmqAC7DfDEGNJF6E4h+fpSl9WTUMRNNRoRN393ryV23Kn7Nk/YtSsVP
Y4xkoZaNPQlYaXMKHzvXvI1hkPO8xXkcdUd3+LNIgAZ0IiDIQV3wOYIpEKbCZfAxTtS78pLSuY9D
/9CH4KU619j3ETxlo6J5IZ5z34cn75AWiGCcHiYFSdEVFbsJRa/EoT3hGRD9AgFZz3mVTX1tinLN
cV1wr6uNV/CiArAhhSE5mWdAmWrgw7k+CVBqJFDse2fTxsB3RzzEFpCT9UA5kTPwSgxxtrPybuPC
27Qm8HQ8sg2B+onMN3OHxF9RZlsXCdEeP2u4/7b1Tls5fomytnoLg+Z3MPqXysoBT3q8jZSQ0Xnu
JY46uUW18NJ2o8V0SXEk9+VRoR4MguUDrs5JRssnYDf0gRP1Q8FxqJb5nneRWplD+i7S5V/lc5+D
WD62Q6VV6a30JSsSE6yt1XSfhpDhG7IgL+6Ez26dPztG/ijtBGBYu8sQpDmn1F527W4qkwFwLHdA
em7esFCDLB1C8QzzAoRCGPT4y3Bv/W4A5NvRfpo8tkPdLQAJ5W4AVsUYHAqTu/S/CRCWBvkU1Ihy
EUMa7/CcqIJNlza/YTs4O5ccIg8R/jRaY+007iojK+Fh73LTh9yhJJyURZyKLD2abnTvKdIX4f2V
fbF2QgCdJnK7KlxHPtg5OU3MFNp8C+IDGjSj9bThPs+ps4Gw+mpRuaHoPGPOYq+F1Z7GoLhnTrF1
QaDrrM+Fs5nKbBdk5kXjapxgWv13eDpgksb43TIQ9XFgxy4LSlUqvZVL827bQNpmpyc/C5GQx8xq
zlkeTN+YJwOLfS+H7ujG4aNAoacLKkSls/63kcNeTt1j5YKLlvQsVpyvDasy38fS/tRmHxR/HHiK
nKdJDwA2Gv+Zdi9ReaXVkuLmjul5Y1NPTtlaQz0YS9s/gF6IfK575rcL41tabwu6XUQ626s2sa21
vNAnySKiLGOw0d1wTt94hb6+VFQ0GSZTP8UMta84FAUANKQwYs+h+kL4fz6oWa5NDgfTO098B2jh
THyJF3+TWAZiLIinXRvzqu9e7/rcpO/axTAcg1Pnv6s22V0HQ1AAqrvoH/EhIveR/xbDQW8baWnl
5V/9JrKTaDRSpasYU4zah4/3xKWUdS8gt5UAPn5sT57C6tsq0M5EoNp559uZjcaji5qpe/ZUtJ5g
rimeIOYngwuttr4l3N1M1vh84lHEnJrL8gYYN1H3ojnWHCrv1Ql/MNWiunsG68W3uLEGB1UmMG6b
Dx6DGg6cLP5FSp9HoYeY9Be048O0cYcP3ngYZZve+PDCa+JVx37CuKTcVhMKPNm2t0E49jRykQ/H
CpkeRqrxb3rf8Uv//2tzDpKVu13zTf1YenFB5K1ZLv/9lcuoMBdV9Zse5PL+gcoAW95VZB26EcBb
4nhgwqtvmX50vFMuq88EviBk9ZDz47IbX92MZmP1f8geH2zKka73m3+Yxz3qAzsY5+9ehlj+Tljt
vvJi/UK+aPtDvX70ksySVRHeqmBhwPVj0BHqgX+MqJNP4Pp5CjSPTk0ZQOU2j3o5knE0JNZ6X3tu
xLRyGyeQa0H0zPpBcHUBb4vFwUdVHcmXfeTCWtY5pZOnc6Skob4jAUojWotIWvOSmH82/v89JfV1
yg99B/SLjBE0zPRv5NB2F/JLJMRjPI5SrsOiq4PmqDcGf2uhOuPv6yikv7jJHRRyjVZfQeXBirfE
XTHQZI00kWQNQ2TPtoLfTitiADmNvjfGTMsAtAnfHpirxIsGbv6M+QxYa1hZ4aO+h7zlKGVzhVLf
EL6j1Wb1Z+RB8y8AEnotaGt2Qzz68qsYEHfukZdxQi3aFZANZttyOGjuQs45R0LGLeNZw0zmlCr+
u57iNGjndkXGe3UIPrykYGtkmH+E5FY8Oe6TGD7y9G00HAD9NE4tzEUClxZbsvYDeuZ6/ESI10sh
4+2nbUobxD3WrnrhxcXgnvgC4/hexSZ8U8xCeOuDDidwMPWG4L10GB324Z+qsJ864+P/DzjGhq6O
Sbl5ecRH0vgpvTx4+SA+THs+tfPIqOhtsjJs0onndd1Dd+JhsKDaGYZYi4FJ3QJTAuoRxS9+KZHy
bhXyi2zDWQcKZlIOGmrWRQ3A+fn4Dqe1F/xpkscxvGeS6c1s/zUF6Y5lVo890SFSTxNgpDp33lOo
q2YFgN0z5sNcD3iK8HhHUFkl6pdoBhYId64c65wEqEjaIwPdUX32oQVSiWBh/+in3Iw/MDC+JcKE
hR2T5Cr/ZtmDfMh6oN+5V4F9gbnPdLsxQQ/RGY1V+ymSMFgHHdXo0E6KQs8LHtBYhEvJVBZtm79u
OLykQX01Cki3BYmJ36a/VtcxlLfkV5AviHvV9AuD1vgziRyZfk7udqoAC8T/mqp6pndGZ7WYb03N
rLZsXlXHoH2K7WrXVPl7PTlfPallFw8330tPIx5bjCUQ9Knbgzvbq6IucFCMDrNsD/rezdYM1Sew
PpqG7rZnjyebZMYzgIcWZfuYeQhnJMgT6TF7JrsLag1rqdSuKvxXvaEHJ7zYIkMOuEZxNpr2U2oe
EiX+DqH71dNJ1UiAdTo2Z6053hONkthUq65Wb1ERPZlT+tW0+UHCpSNlTXBMy3Mdrd2VWTr0TSbw
7JmjTnFgXRPTPpLGPwe295Itxk0vJIsWxyBbnEyM8Eif+6BrozIcbzp9rsNxTQN5rWNllJrHvpGo
I3UnxhzPg5E+iRq5CX4PGaUnNNQuUdjsO1Uf/Dh9iTSzqrDRMLTd+K61YhZTvXq1+dIpJmZ5qS6I
Qxx1ui1D4mhZvNVecqOK7xlyd/siiN5LmAMAb7xulQzxEy1RG2QapZ902u9exD8ipgtHr4D2MFuz
xwKkkpcsmF+bCG3/YnwJ6XhZOUp3DFv/qMkiU+bN9NV4NjqxUQxyyqjBTci5ucJ4t+zlO01ywBpQ
DVyOUNTTAq1ud4Pzg45Qy1Ozn+Y6e4wJv71MLjkzNsSTIPs35h/LXX4Dt7kqT4JoVN195mDNOrG3
2X3znH0gQ7dyEXgL2ujs+vVG+u1x8ZeVRGyvKil2Z+dSduJNx+1wAkpV099pR6gWWUJzmbnUcUjV
c1yLQ9uOd9hTgLUT8e1Y6uhF8xmQzT9ryN/M0IIMgAH00OB4J85RQ6E1xbRH48W82XSVzLI8D159
9LD3gDku9nVETDFDxCNJIJP+AMTro4zNe1iaaJC1iGdMRwoYskdnl9fZe7jUf4d6uIWdASlbEZ/t
BoQResMjqGTuUi/QjHRpKkqlIRFPCoMKPAROTY6zZlpv9D0xG0zbl/ziKudd2RjKNca+msJjMJLj
kSWM0fK+GMHOCcJ7LpqbkfanbsahDMGsoifZzFtUVaydDMfTxMnfzgZuf9zExQngmQQRdVIcMsCI
dwt/StTDR5A0cIqTBWP2iF7ksNHPAacs2horIu568idssjskYflqNg4QB+0rt+w9r0MZJovoebGj
9C2yXOMPE6MBc0Mgw26ffNWLOkz18N6bASKpfvmH8dp5NueDTmbrwjp64LMStiZ2HDsE8jaCvBuX
Dqpgf9mo0j30AQ31DvRENNbvCPy/WCLeJm71HczGVmcdbZxvK48u5chtEdb7TLSIAuYeOkSbSQWR
LbtoKqQa5pOH5Cd6gcaawfVRZt1LIaZn6bpPrbDf6ik4whRDSQ0zzLrBYs6oLp0QGGtxaxJvpCsw
ZPvJgIlp+uI4Rf6qrhycrBYHRC7LOmj6A8EZ0SajfHVRV5nS+OCZ2aOvklfAV3uC/y/TWfhEqNn5
C82CMtnGY3mi07AL4s54cOKZn9Ig8NxpZ2bxDQAywgU6m4AUtDZsB52swjtEDo+JuIfoCwoqIFR/
owztgazFq572vKOGrV5QvpUctfF30clr7gk0JJgBcQdD/h5MIXaei3RJCMM1CIkcKWBVUZ/V0N6C
QfwC2t6JMb8IOZ2cqN8GAY+/jjc1rWT99KqWTt0URHevYvzhulpqB28dbnQfB9S50bTLtDB7bpjf
gukmIn7GyZscvO5r+2oGya4RCeE8BgNuA7tsW3WkLvzQCZFOdjMO8ZU7dJ/dstwQu4QXULd3WQfb
vC1vHUrvjj/s5GDu22nC1TpPJr1orqkv/kfTeS1Frixr+IkUIW9uaW+gaWjc3ChgYOR9yT79/pJ1
zs2aWDPQLZXJysr8DdxINqNTqo2bAdAJ0RYcCT4I6R4aatSpUxzTpnuu/GULgcy78538FfGFPdyM
L18PYbG1BvpqvQ49nidJvZgCfFm8l5r3NcVU+mvLIKw0f5DGOpiGfzTGdJOaoPxJ5Mn0Nq7loUSV
IGknEMSZW8c8pZ8VYDSe4+LpKIkZVJQ5OMNWl27eVgV4hZCRJhWdwzhDQUROD6OaaKfXnOsTKkWG
cQjQN4OmDrQ2RaOd3wXgDsZUV18qTf5obItuCnfhUGwNX30D2ztYNYV5UnKY5RAL4hfbH+DAYO4W
h+9jiAqkB2k9B/Dhef1PSV7V2AOKiKP6gh/OzRXvIjkIPNukKZvu5CfbKn8NOQrKmqUPnOIx7LEa
tkClNS21Ey52EKfs8JMCDkgp/ZahMS8rRoLLwrkq7nqxjSoI1UxKYzuAPI9dqzbYXD7VJtGjzbJj
HyE9koIQL6LLMMZnEEcP88jVLKvvAk4N3wcvbKO1lVFyMxJcd6LwT9lOWJqnB5Vle4nRmt2fSq3f
RpQaYu4MdU/CXqj01XfSa20Wj57WfTa+JXqlCCFZ68oYP71I/TMGCzV652uIMd2D/xn7ap0W5NRB
V6Bcs3j7NMt3OGVhID/8lFl4GnxCkIg9EQoAWWEvFm40T//Kg2Wb9HBBE0xJK+iOadltFiJg12hH
jbp4XHgfQxC/A1fENbfEgHt+apnEyLYfZ89wyX6TZ5TaDnVYv9PlfGFWN9M4b6auPi4EfHiEy3rG
goty5DWeYfNOA7lwHbx5i5/QFCUjSEhyxwlp00S7JwPY0gAJ4AcPG581pBnoG5TeoUNps+bq5M7p
wSOaTQurLVmMv7ULJYB7ABTX9mvxkFx0210TxQfMMLdjqo6ewNIap3qyJVBoFNnYFAh4PsuKZLls
25qKo+5dlFYf3Gw+V8KWy1DfQmi55YMCzv1+tA9hpfB40amgYBNzVwYjxetiL4fE7wyl9ccygfVy
k2UXpQ33/YGqXW2QsBfMckpGU+fJwU/cT61HUC9XPxgTUEJbENwyXuu+1+7CvgBTR22wWzYU+/+W
mlEhmjdgeY20o9WF3Dcd76mM5aYLlzidEeEw4u4VleOT7hdgEQ1MWkrj2Wim05L6eKAtmC4hVe9P
46trU+/2DUzGWy+iWN6BfaLLFXvN31xzHk1cMRicNz9FXKoeM7RKUMPIfXs7m/q2l2pV4VZsV7oc
MrKaxVUwK7V3ADxHNyyfHTEM0uBChmN2wl52HxBFNJ27gzsXeCPqJQUKeAOT8wZP5Ukf83+mOXxr
lsYlQn3ZqYhzFLJEsR7g15vBONmW/Sebsk2HdlnrIJ2cimURO7LmfoB1VBOh4+79UAd6rer0pHva
LqnUqu9IqceueJJdsoz+09Ll/5Jgeg3H7sb9F8jgfC0b86jPaC9SuXMpjVmhc5GHlF1lwF+1KCx3
Zb2lFE7Zi4SZGwHA/rVBoPAjnk9P/+pN8DlgIErygMG3vY5sZzNyVZ3JSCRj5vhg8bbwvEaowmz1
AG/aGc8GVqLtl/VdXpQPVYhn42I8zW2DXYxLgRwuflbuZz2jmhdeSupesgNmMz+6Wo++r8vpEj81
nr3xABc7JXhozQJZ10K/Tk9dl70N+kSPqrv9Rm58JiUoTHnPkV9cAjv7GJsZxD1qhiHle10w9J5q
4YdyM80hlxvRA2UFLpv5zmRTWnHylNIi7hEd98huKu4aflM+10AU0bDcOcZ00Nz6fjKGS8b6RNzB
2xXNuJarWZaX30XkrogSFOy7k7x/NiKlw23H5NbfWM69Ciy2cbT3OoXryRLjP4mPa+Gfp2X4KGzr
Y7DRBoG6HSbD/eA133UKYzvXu3e9RRPJCvpyb5vaq00WG3bNhWbLN4DHF+6vuy6iJYfm+gOtmGUd
B/GGRXRD5e8bYaabzEyMVnHppS9NT3WGOEFwhj0572yvfm05EvS+eeuwKYO3Da2XNIe63HXWxm+E
pO9JqrdBZpwalkeVWPdDp+Nn4r5VFq+jkUxXORx2xNr98Vh23Smc4nuXFZyZ6V7v7d0cjw8jar1R
Bg+vBWXK8CCeRuMZgHVsat9o2Fek7OoCKXsXtM3OrsatMy6n2CoPIJSvRW+8txMnXkOy6SkHVaJi
OuU0AIFyAzViraL3sFERpL9QOxteucuMbBME85lL5KEs26N8Maovm4HREPXpGqfRlHqVknVr2Gcb
eD/cQFK6SD/I+quQe5Orstwq5Y3kxJxC/yExEucuymus3pyb6sxtvvhbjub7nhg/Wca9NaGk50LW
zrVYKL/O3wyPthTpHlkDKZLAIN69ixXlLcaZ4ecye/+WMT6UtJKTyP03CDekDnBrwn2FtOcmt6El
sx7rGPWowUSwKgnvKYn2VKTkPJ/teS3mqYNC3Twfk3/DmFQbiai1Nm0Cs/2GrnmT6rqcwzGbFk2X
u0Z7noERFlK645wcXBaqW8udi1PARE6gVtOuC0UrLoLpndDip7ugYPLPB7ExGcjCTUD9ncV5hOeJ
WnB4MCkgfzlUquJyvFaJ9pZ600XCydLFaJp7e1uFMMq7s1rg/rEu5E4v28YfhUXZbg1OB+WA7Cp+
LMTEqZ8vPCQOdnsnq75rsjTfBCTcAPOnWC6F3JmAJRPqWtUxyzN8N/qPDCnVWhn3s62uAOtxMYTd
Sh2aAdxphf4n15cLhEiuSi3kVfjyMxXYMv69d9UNDBxT4zqcbeiPrtouIFlPt/SAoN0biDx6COre
fm85Hkw+nkSvUzBieELjP1Ms2Z0ZvfZAZySsCtiK4jPMtMdEKCEScwYKbNq5GVAoF1KEeZCvqyn9
mepVnnLxuESxXOQUyOLkoZjSnTuO6PNesQvzM4VtTrO20e+qsmU1cXY1zHU/6i9SBpZtPVWgNOnN
kfQc0fYiplCnQWQKA0akqKm75hMdhXilJ/o9NchprO+sjH1EzLYosFT9T+F/uzBj0L8GZ5ze1ZOx
isIfrb5m0w0c3xpNR2DBC43dHkoeBGInfGBU5ESQAXMozA6WiXXOX3kTG6EFosEK+Ni9lANMEmOq
kuIe8RsG8xhRLWpFoAXHDPAngza3Jq+CQRYLI4q1bdFON4ucSH6ubT561ZxcLsRzjUtANB/pdd7J
CWJGIX7YlFxA5TMF/GRnYnXDQU4qtOpgkShcavMctZTsIGXVsQDibZdrzDVX3dL+JmZOFOBmhgwP
Zlq5/SG7RvfndUXNvg3LU48ouKwSbMfDqDuVaXuwA4RRSE2oe8re0nJ+lzbU8ozU6Wu2fA6DdSlS
a+X16oCoEEhgZA0DONFDclJjtEIpjwr4j6yUuvio624tC6hN501FZUwQBKDB7mTo2H0ig50ZBu+K
Th7PJqLLqpv3MqoGSxLFaTeCCYeNDL0OFpWMmWxrItYd+iY/cvRKkiPdlQBBGXtGQqpCcYKeFQmu
6jAzCb/l2+qy/ss7Sc5GtdWMhn3DIMuXR/WXhA1ktzYm+zsox0NtmwTnEIUDxP1r755fLOZ2Y+C4
W5FbTel9aH6XrYEHXbymGzJGxn7oNXRvR3LEST1IppoHxUFxUTVD4OOUQQJ1U6zcJFe/iWyobrIV
eg7LPp8ASuA/XYaHfiEDZDnyBqx7YkGMJki7M6mhAxu3DHr5fQvnr8XOj9uro8pbpJ77toLSNeKN
9SyzVjEcACi30sGhCIqkLDQAoIKyLIhHPTu8SIdtrnX8v69JU2kl0yRFQ1kjnKkLlyEPl+dEUf5E
NJfNLdHQooPHfVBWgDV8xra691vj0gG4djCNCYsNCya20SwGitBIeu7RduwA/BXFUww2XH204UQ+
Ym0yHZFVpa0BEj9IyPGVt2JmZD1lhnWQ3SMhhGZYzUzWkHsw2V1JYOq9ASjGp8xhywV4BEYLkfme
iALF4tYVPzLfIwmZV3JShZ80M/mv79PvR13Cf2cdRdQaZY+K8juvE2Et1TA2c/UpNjiNS/MivQ9a
gJgL8hIJ9CZyHFm8OiFEDhqdqgFdoZD8lFmQDUrrZU4U3XE65GxQuhUeNxA76aBCf0Nmu0udCWgl
90rCTx5pd0ZwS7UImK0L/IDeKd0XGYMsOfo28qdiJcEtVi5Ksuk5kBospXLrE9W3k3whd4S1xbLA
50aWfMU9WYLWMloSCeUQkV3hRija6bp3JG5Tjbrh8QXPiPoOr+1QYJBtpurLyNlT68t+nIMDEQL+
Aydwx27jJeMo2kmUsEBi6Pn40FT2mS7Ub/iu6Lxx8ZPVmKczaU93z8pNKlaAnoBIAHIXUmEmVGWL
/yhXBdafTHfaKeheULA5fOXYlyEwjHdCR1QC8+clClRPxxi0JAqx1mfC4DcFngwSv9hK7LqKG44c
UnE/s/spNnoIIw40iiXyU7Lfitlc1/jwf7fs1wm6ncQOaSsyc+om0Ub2WDxAFmed8rcSDxa59uIA
qJ4l2ph8Vgz3gc9oyGVZPkD3jgFHVzF9DaLrjge5AwuC2DCwZmWh5BzAOeiYqISWplU0JDPMG9/h
PF0ykmt7uNoFP80cKss++PT4BKHyf6tG4h/7wKWWLvNnOEhEhg8STEIQ0m0cX5wBniaYJp9Sg5QU
XL+9gyx81gnHQByObmd9ZPR0nOWz7WVbGHn3SswqZu/M84cWENsFRlt5CQv/wR+r798Txahh171r
rrsKHNQ3HWh1UOT92Lz/DQnOGfTo3v4vuFoqFjGHaZ3hcIdY8YoqD6Ultps/PWTZRZI5zl4jeg0A
g6FgdZKtHs/jmwrTk6FeCf48GFIqGxfN7jzud7hf/n6x7G45xvlnGSHZj0OV7VlVi1XvPDC8SCX8
xgHyTkRoDdThERHXADLyM7IY+SODMCepQaDH4O1BXFGO9tL0kbYwgYyPjgNIipgxzF1+aTGydxlL
zAePss1Simr1VbaoQADM+Eyw4VfYQPBRkATGlZGIBJcPU2WLatDPgDOBC7Ba8s35yu9KWJGQzC5h
qeZJebVLYBOs5JLAiQ7ARisQVozqfRBQQuL7HeYwHNyD3NbkAZylWrEdqGpANWfqqDgNQ7Xjr2RQ
eEPTeA9515qYKPbOEtA8+18AIIYUvVvcRzkDJoIHcVlWmBO823Dw+KzfVa1exQZ47tRJono0tQ89
h3fFce0QUoh43B+DjQThlk2gBT/a8KTn3c3G7QVy54PPEpFvCHVtxekocUjOU/kmeUWNPa9Td8sT
b9do8zYM3mYHsZ/WAJ51S8EqOVxNWebimJP4mIcRgZ15/LVgSzCXmiETRHP0MM/IKzrIhU4o8orU
GLuRoLkM5Fd4envBdtYHuUIUGl3ZWYseUtnCbHwCxOy0R7Etkm9H5I8155vxX5Tr6FRlCN7zWan+
l8/JbAZKIowkIfIbtjLOnR1fAGVi4BKU6NNgMUttiqu38FY34Fk3E0vah/rTTiNYSgIVi86A11Gr
bm3N9ktHEqA4bZkwWYcOMIG+Kx4kjGolupjVtxz2nsM1KF52FXd5WfdJ5F2KEIVg1j/4MPLOfgKN
WHbkxRHtd/1gZdnZS5H4ZD9IKE1658ipIbvWziOAGmQyfqAE8HEnMTJwsLHGDI0PlVAH9kpON/iI
v8nM2NoXOWD0otoqwnlMPiwRJTVi0hchnd3LUpE4WJNOyNkq4YKYJF8oMYf5+U1e7YxmNUBZyWKJ
ijQt99KNiqka5j21mjLdNkh3WG67lo1UY48yUeOU1SDROB1As7drZcO6zpyDrDSNZpyfmKelh64b
Fb+JEYrLq4jdG3BgZPqtgWjik3eA6SHflOxVYmsBlKniX2Ra2PMSwORrUeiAxY66AU8uIZcVIYWV
CYQ9A6S3yy13qm2g29umQSuYRSe1VUL/ULNvAv3opTXmagEIooYsBcms0l7VPZ2zqr0UiQYyukJ3
gOQmnf50IdCkEElPtkkWLm/c8Dj7lgC8fvEjJ7acP0tdbGuyccPDRYVTU3ILQsbvWgx/JuoLgpkq
qadi+epk7573JE8LxOVcef5jSnZGp+8oaYpPcS7GFMOzvHXjXWWx2iSYzYLJY6FBuVDXRkPdh9UR
G8ULnyfAUEm9NSxeJLGJCHGyoECgbWWY2NgdtxOJCpIyWhzusgZZ05KWejRA1FxdZQk0hDDPKnaS
58ipR4dyjcWVhAYui9f/5mx4XmqYHaRpHN+NDyYZMrOnXiQWs4PlJfXo9fdhxokeLXxUoksUf6ne
Ovx+i9nfS+rSR86BFCevso+CfNAdaLuzUv8/NknO6cT2zlDeXoLRxI1dseB63MFkukMN7/kpXMP6
xWPDErF9dPOcF1TdubEN6qRrjKAMVYOYZ+z8DlvlzdtJr4E4h2SAHI5yDgTlspZvaMlG+dJW6K/F
z28gpPDMWSAJ3dLYL2FUIT+Jdx96MXgkTOGL5ChBkByzJdhHJjG7dchCotfW0g4S0E2V4rA9n7iK
Amd4gsxykMxZFnY0UU3hvEVFl12km5swHa9Zp0Rq80rzRVCPj172blrdRuJqofsnyS7z5i30tH++
ryMjrA37jq+aRaPVj06SfkkpaGoVuwVdLkDNECFpC4qa1nPSEkdaHQ+gPEEWx6+026I5dBWL/tIH
0St6WRcIJsVqAYSyQuoQMkgEfbR1ohqohDqHnfqLhhkxZOZ878PRueuxIIJlkfHhsPz18twk+YKg
34zEd5hpb4HBPI31jNxroNyHvl0A55c1ebUHIjp30e6OSnTiFssouFj7X5SfdG6qPjFshjJWRkVG
Ilm/jUZ7LeLonDsWRf0Q4V2xFCrwa0CgLC6wFE0/a/z70KRc2oekLbpz7EC2Sv36lPiTh3MtEl/z
zoHlR3uxTPhOXWP28EAMAnNfV4tzyGXDlBNam50XcH3wuuU6C8Js6Zx2pacm6vsjUdpEpZ/7lVgB
i19N/acotBxofrW1/X+c5nta4oV1Kog/ownpfIiOKvwLDU2tSDN0kHvNR6WVp4mAU4Hh0lBKWNXp
8lRraHSPFZD45l+LbTXQL1L4mkog0gsKrVqXC9DsVl+WDeXH02Zgonbsujuny3fAtbFxajQ+K83m
p7xlbkG8PwYhkOLeARmYN9cmApYjGWvvYfyJIuAr1uCALk33tTXA0Tcj50Tlmv+cEXJL3eLS1xSB
u3ONadwGi/aZ1ug/a2OnkKpFndWGbALc+bz4bLl4/hoVZaUpmTDicFNQc0m1c31gEHSmItQfUBrx
aYQ3OUC2RV+mvaYj4DNqhPRO3Yq6femD8mXBp2ONnON5DJlkp9W5iKvgKRLSU0ZFHcU55x2i0M3I
3M+iqj7KMSzWTlt66LlSK63mXaXiN8SOcLfNJoNqWWrtfIhtEMVekr44ZFb6Z7b8z0QkZfOA6oib
pMMxQYCOuyQi4jgd3qIeza7I0B57E33VLCnUduYQg+tK9dCEC2AjSbM26vqjWbJXNHX+0LJ4wDuQ
iopef2p+8apPkQmTaLpmTf5YZTQviu4zmBE6NHSKmk6QvIw56h+xnnCLNs34GmsFbeiSmcwGW90p
sPQRMFj0Naf7rNCv+cCpkRg1R+OIsDs6NfYU5KyzCb2xFm2uTn8aFtKEusqfwzo4Y7GFYI1ePOkK
j7y4reujaRrX1k4jckSwPENftUfl4JpYNN0lH4znKoE+nJkZFyLku5feWi2+nZHq+fehYT4WWhGf
Fgs0XKqQlkX3dlGIpLsU6ttY4ZYImv9tbkrjNZyo0I4ZtT0KR1+l757MqMMtbELfQKvtfwh7cNsy
hx6GjqKXGTrGMSnph2WNAxLFR8Ir9dfYuNG3XCyLYIryQcz8ebEe3pULKKgB1XqK4k+tRiXb06bb
ZPkjWd5yrfrlbS40SscwC++ckjtApzDbbKJ6OwTzdxF4p2QuIbsEYMdjIBi+v5yD3jGgZumUBQe0
4YL4K8rU1Rzda9Mv4EzFPa2ymgHFG+D8i4Hl9BSnYALLPKJwUOjHsnbplfV9UFxGG883r4IeVNic
0zgCUUYbEXeumwDjIzjRz1Nc6URy3zv2c3HRgO6gQztzLQGu9YjlebuaUIIAKWI4a+gsOHPXibOL
F6gGZRHm2xwoGFBx1m0W6DDgHO+7bvFt0Ew8UoJ5BlcKZnPdN2Gy1WtvEvUM92T1CBMxrMi6IZtG
JveTNfRsWxQEVeQ8GJr+jtNihoiWBtJ+/DbL6AUm/DG2YpR/abw3sc4dXccNvrOCA8I1Aaro5bGp
OmxOPOu+i6aSUjqXemQcEObpzT+ti8JICo38DmYNbjc50AYtpiy75Au1dFzkdCT51m3TIZcfGBnw
/iU9zrVjSxlhgZpj9PTCUXGCBxLcWcbc74tUe/Qm1OSAJ+ZGxWKedHxBdc5RThOtukO/Bdp77JwE
qFrY+EpOVchhDw/f9cjUC32kNmktHkfpUFgWnOZAvbceBklmMuCtriivBSliKnFvz9eCLvuWYKK+
NAjO667PuBpWlWZsI28YX9sl6Mm4dLTtkvFmNlay82wCHlcKBMBHxAd2c+eWJQGjJ6PEhEs/zzA4
6PRC1Bn8SVh9VXzQtCmjmeRZ82pOrOxSdBXGFnbohsi8wPIGk29xtGJqN90W/IQQix1QazMQ9LGX
pofuASABmoDPgGspAIauxZc5sZKjU6bT3nWcAPhrAlAGfT9cB1aBH9GatueuoGLXpOk5QAwctQNY
JevaNv5krYncM/jTXYvKL0W9fqHop+lHu08m2nNmfFN6pQ6Jrls7I64W9HRSZ52XOLsmlEYPSy2p
eqoFZ7M3x3DldCV7ISjIpKhotWdvTOsaJMQYn+Iww3a9Kao9jUiaa7lZohrrVuEt9oyUcy03oUzg
9HBsM6sBDtLoX4VXu0+100Xvg+0uX4Glu+slRyirNB1uhdmQ7M15AFtUl67+lbhZ9FkjdrN3IVXi
XaCV5hcS3ogXpTMS1G4O8WjCBgd9J0vHAwnUsNWZCsFGG3encAFttW3gbZMrRUH2WDgzghvjILQ/
J69H3AhnCwhoWVRRiJ+qT4c9Ksx/lYmcWZEWzaPtjMzaFOLD07Ck7+FQNU+DsqGR2EE6XQfwoCCU
Evd16rXufaZafKnMhIp/r1mfauBobSwo7/4EZsSIEDMfXVBaZELDNjC74urP/fK3UhHiWmEXumSl
TnTAFJDMsp97jgCbliADBkwPVZF4bxkoFrlT+d1MBi2O2UJHKQcRbM8Wyu7tkD4ZHWoBGto6qyQG
kT6MywNeNt0/vLQyZLwdLepXatRgrykXJrcT+6O5mRLTw9M0m8n4HIPFjpMWYrpjpe/Lwug39IrB
urgD934XZDXK6M0MurvpiVtZo2HAFoZQ2NXQZ5d5Mn9MrDBX2A0mT0PtQjyZSusHW9KJvltPSXoq
8rXpm97GHJM/Nuo4okCGSEwmKivgJciqdcwX/Fx51JOGnvygBtlIAzcccJ/GWSePd72HmSWDVt95
WWquJ7vS0CgN5oex+xhb981Q/5gUWIhP/Qh0phtFodKBe8exfGq6nzlHdnGMn7y+jS4m9y6ccrlQ
YkVODXaasEUXTBFsQ5wQcf2CJnCfps4Vma711BbqztRoZJPj1Ub2Zrg9cqpTQHXtne+FeP7WGVTQ
Avux5GDfGLZ+UPRMUN9OEdRiCX4XznMDc38/x+6am/o0EOR5TpbLnc+Rn5rzQcu1rQ10zECUhU+l
SoAu7EvUlqgAzkeb3nTr1AddYdw2eOd6/rGAUXRUKwIkGAc2OyXKd69dXqN+3vg2DhLI4xbl60De
SPdiECEWzG8aRs9xMAPucEdBeiBCVYHy7t2QwGyrsO5ZMsGW3+En8asAhohrxeUwfTUR9/ZD4EE2
QsfeSrMpw1Y0jTzohR8JfE3kV6cEyxsu3T1Kv5llIY9J7dhtNjMqkuTw0bZIRTS+8l7S7GJE8yuT
5KFiBIjS3+rmsDFt/Th5+CSz1PAD28mTGVbyHGPGYEcvIi/DM/gajmV25l0rlAYdDbOVChEDS/0z
S9pTtfcp1CEupa+lMW+wVz8vbsJlO1zxESAQ6D8MmyFy3123fcL8CKVS6ww0biUqmEauAK8nqGSN
3zzdRLmQP1oTByeHyIW/Clpcd0scbzo33cgIyv//wq9hOaCr2vK/FsUiPf6SzwzRqChhaDmIS7d0
sbXhreuXbR9S4ESopQdKxmWX49baFJH1XqKOmTJyg3qZLOiXFvoSwbzVoLbYCYoZpOgjjxSjMWQU
UJIWHTmg4KplzRr34rUd0esoIOLpr3kenYIYrWTHxkgZpOZ8RD6WjiwykVxUrJvNAZmPM4Y35KN1
s5/H5GZWzqFw/FuhDzcPrGiZB+9zRDkUcXBID36L5HDXIG0dPacmciF2UFOXtNm+7dgcoxhlr2b6
a1bLC0lAvk3aNFihZbPzjHAboGuRp0eUbjAoQNKtHwDaQc3oLxpqIcPgn+Gz3COMQvWXSil6enb/
WmI0Xyl2NDKJnP2vsID3CHZ+2XH/oJYZ64ehwXMENYo+DNcF0yM/nWSXkZhIlD5h+buxse3JwIZP
cbTpxuZb91N0syaw0AtiAiZoFsXIvZDFrGIy4cH1/yr3honxo9fn19TpbybGPgy12dsbw8luTVV8
c+FddcZyJdVGhdpAQQ3lYpkSs9oFiTRAmq8qqUFzzIAeUTSE0lekx9Kun7AU3TkuVCLdB9dU7iaf
dpF7mFrrr0xRymYyKUuGoNJH3dv3FtjQhTuQulJR4Pzv3gE7rsg57m28Yczsva0RlsxqPD9Mmkhk
iGOFNSk+u4yLaNKKxiQrdfTUIyujxlSG1blQKRukZJpYL7xfhR6dgfJ41HwVDjoK5GHcVu6cGpEU
TdH2QxKTZ24Ha++wcgKGQ/5fvGNrbJNGhBCw5IWtgiYN2zToUeZsMqZDgQQA5ay+dKv+gHWnrPkB
If93LZtRAIJLGB4io3vniGCnZRgwTHSa1RYh3hPjJRHArZAVh3Lwu5+q8pzFTxTQt8qwNpHKdjy8
C5yZP1ibVAiP3Ea7B3sw7uVF+OtZtRv+8FoPu8GFlYreYw22WOFOrj07SUtZvYtQ3xhBcbXWC3LL
qNa2FwSREHNBfQsJy43XIwUT2PmbFX7IS1sW1wCvT8SKBwOKacSKki/RSAqv/DkqTb6zCx1UWqn8
einFbv7CBvLxVob6e2k1yAKYNJ+MAmHUEwDu+uJCAfgpovZvit+Il/+zl2nHymzTLofJ9pIh98qv
zF7xmus3oa4C/HgK0uU4Zto+9epP/hVG1IF/FdpWjkSspQANmcOVvXZPIRm5czJTvTjzI0LitfEI
LFt04JzH3HLWHUejbJOkm44upDOdpY+2N79TOnjqZcEqc+Y/ccxnUnZdjGQ+D1O36WbkMbA/ApLN
HwM37VU10KVNy+mMXKufTSsP4SfxIZbPUumHwzWVBbRsVKEOJmcvBHB6seG9W3/FsIRt75610uoF
WMbu0UPodh1W4yOsoIdk6HFYarZjFLw4do3WMM6RqjUnAGKt2DLooYRu7qVHcxpf4jk7trQhqH2/
gY8JQn4w0zD1FqKx7OoZnEObfgzFj5i9IU+78vnbdkbjqXsZM+JmMb7o7XvCeDMgYpY2GTqiMqgl
IW8pqrWsXbe5JQ20STAJ5Oupo29aC7MIfphZb1khesF1sP/x4Y0ozgg2YjbD4wv1PXLddou17MBR
nP8jIMqkDHotc52a5srP/3GwyGPmlP6gTm+wbOIcMDZZRKxPjxJbwh7oPaWyhWPDDGr4tT9W/hWg
FRdyODhpt5Ln6WbKnWi/8kx9lG4H4COl+uhdT/iwZuetY17SbgrsNs6VgUQRhVituLrdD1JvHJBI
xtjYDdr+gzeNfwKU6ogv9E4fGcCJBxr97JChtRta3VpmvDcUZrPQB3hjBgxpnbvAe48HhhCvHmAZ
zUhTsANMTPhklTotQjHOjxu9jI2LiQdoKRobxj/+q4NWEuOTKNOQ4jzKTwbmgpoZQrmkC1NhbBD0
hqlqLm8ect40U2S6fmeY6ZI9y1BNxlWOeTP/4gG84MdO8SNq/o6ZeKtnG36C5JcPka0m04tDE1f8
X0sRh1npdPbqlfNl4AAv3Bc/0ve+8WSatJnLrc8bt8gLOZa6X1yMFxgv0j0IDGh9v8sbh/UjxP5j
TtHFQ3EtQ/LXlKWWdBriVmAQ5mUPzPzO1CG12QZtaYzEIFxjAbqVYN+nw0rWoTwa4zTEeCNk0ZZH
SHC6YpR4gQKtlBzRU3ljGdqBVe0iWbrEdLwR/UwckoTQ2BvJz++aYjg44+k4UxVm6fKY1rLQZQK0
3+MuGKk1GZ6B3Tpbi5FhCJYQ1Gew44/SfVGOtmbV88WBZPpQnuRX3IAC9wCKJ2i6jcEqislkgUbw
iEzKfxOVU+nn9JpQkoUJtulT2saxgGGRVvTCh8J6A9Qe42RawWC1lH9k0zu4H4d6dFgagKQ+sEtO
ff1WEGH7/FYZDnsS5QtTfN1hoNtmvIsN/2xnwwbE2yvBSV7Z0oic6lqQnXdZcnMA38JbPQHMRzU6
edRR9x8tC/QpXVtyBwlPoVlgYEd1tnHvkwUBDyIKA8ixZtBnDOzqNxjUow45jlkn6EkYGNVCYbpD
4EnKrhidLNlj1GBKOVcw5zlRe9j/6XKfEm71NNS2M6kA9MOeJiYMJgwX8XCJ143VnjqtvbcG9Nyw
aRMpjY7lrRJaWGn4KMLvjCpLTc8c6LvP3JwuMhPchxy2AhA1FJW5V/hKVjgbOvYAhWbeOaSyLxHZ
V9Z1qEeOqm3dFPAmQxAJOr+0HQEcL3P6GLuyJr7oWZ0Q2lhRtdux9QMi+8DABkZYrYICURzLRgh5
/EM4GdxlH4SuJZGyC6O3dp4ZLweL3Xq+1H0SrPVSWw2Gdyxj2HrI1r2GAzaW9RhXr6pukod+nqrP
BU0zDMi9jp4aWhQU08O3keIRZOxdtMSnwEqeQnv4loAwQA7hzvZCKR742LyFc/URRB7lxtakcF8o
PK9GhYNwfHSzmDBi00qJh/MgTsDLhJRdZ9f3Ztb92IHVbny9wiOT5hV1N5PyjuNv/EqBSfAQqisG
Jl3TZuRrGvCTNmmEirKTAVw8d1OEQDuPjoKHKwbAzTvTHw70rV8R5vyk3MMlCQgb1cmU0oRYthZv
HohmbU6QLUaHY2Xjiv5NDkdz3OOy5FPwzBEf0sozpdg3SfhAVbxZmnUoaR7L708pJPwKWh/y7xSx
9i0F+MNkkckbUf9lGsHRcK17PTYfq0DdU5jfmUi/GuRGWRtf8JoLV3ka4LWsw+XXLeNu6gofERHr
gJU71sIEWCCcPg0w52KG330AAc31nuZZqnI0tP7H0nltN6psUfSLGINYFK9WlizJcrZfGA7d5FAU
+evvpM99OsFJQFFh77XmQvcGSnhdLqUBbGyOhL9kwbEqBOm1oEYIFJHls1Ul67yKb/wGkz+dBB0P
KV0v98kirLcHqdUOp0Garx3pDzwXxFL5VrILxM4AMgSquT3i5ovWfTPhZE0WIwan74TS1qMqAH/l
hvECsedHFRa6A12eqOVgLy0SevrjnhrWLu/Il8hr9dyJ+E2oFL5BcKJt/5mXCiRRd4jrviM0oHgJ
cv6FOsNH6VNAsvrmHPoAubR+IB3sRTnzQ4oZpe6ta9nBfABi73OEB4+zaph0GcxXij0PgnJWULnx
zIDKirWynas/5uumcwnE8RwAn7PgnEb4+2FCxX+3TPAEFJH15BKpBPrDzyjgteiIKlS9SeWta/RF
eU9C0yho8zLqgTB0v6Pf1sz4xUffBTezjRHGgG5clLYAj7vBe4SlGWNqTDMXkF5Uh38xWYX3gPhf
HNAoQyvoswSk/IU3jH/HzGzPQ1tvPOxz0plAInSHALe79L3wZNre89LFqUOm9yra12GKaLx2Hyvu
Vtr1FbYbfQ0aBhTqd0qeMUGJlUOp1f8q/fBdiuJrMosHSn3bBaSa1NjQEJ0x2Znh29hNj61eZDBZ
dwkrtkKVCkicFnaLfJ1IHBvHv7LErTepxURzizTF1Zz59dUY8dVmlhGxPsbs5MBbteXBKuub4KRo
aQU9p+QVLfNTFw/jKTSSx1z5f0XW74pgwRiEI5VWOP9mEr7MXndIcn+XEl9FSyw42rn5EjkjCeP+
5xQUb4Dt7/22ACSCxN+I94PGIdu7JufeuOCzGZJkHrREjWHBicbN1RVHGl0b0chLQPgTy1M+3Fmz
e5a4s2da/V0FxIxOAqeW1xCRGg2krdck++XrVi9PUUVwjeFbCOjRNOV9mYK5ng6W2Z10bH9j4v8j
Ha+5cUY8FDYK06Dp3tzCPQuLW1yZOIRGpB0KerIJy5iH3PnWDlvTNRHeMeEVTmrIcxOchyJzrkmr
OTCQkHMZqXhcvMav2YXIHn8xsifHtF5cUgXuRmcwEK6xzTS1+NEZgSa+tH8CWTx0kU8KTm9Rs2+6
1xg1FgRLvfM99+I7ALE9nZg3FCrDCY2AT3XJuoGq+dJT/RCSAmhIhqhHZEvu02OqgjNFrrPjT6+y
iqaWijmlr9iRfwvXzcYNRUrjc3Qin5DxMJNvMaQkw55XoRAnBdkqoW6Ssmki6oVqEa9Y1jO2qMeJ
xGf2RIczxruBsUzswNV3l6QaXmSvep3aYOP283rolI34k+CghTZYumuc7ruAu1mYYJPLmAAeCw1e
3R1SOSNXZbPd2vAglWfz6drgifLri+U6RJZ0wbsjFsojD3kBMkSqepht+0wJfVvha3JdwuNyG0qg
ZNtxgrJFtIJe1MhjT8p2qzTmIR29lDSA4H50l1GFLeG0QZYDC4t/M6fkaDEhP6DfZMpkO06tDao9
BDUJRT5ByNkQSRjFAVLYiU0tISeWg4aIE11pUp90lUTVzxnL4X7QGurvcAl6EtmzxsDCuvbdOiY1
lnFJhzBLCwU1crFVYDiE/9Z0RwhOgFcBhRFpQjS0h3LycR6G9bSTVR+KlZojc9XLIst2eUNX/znS
akJOW380Rgds20P51xnTyKYg7WdiywujplHk+7g3tJDiFua5ecZgNY9nwuohLBszKlfVcyjwUITE
mFFNtopG4im1CerUtDjrw7woMFbX29rtxmIbZmmLoLbR+6ErnZ0PF+cNBXn9ZS0tm3Xizuya2sna
UMDYBKyCSA0s4A7g/F+EJbHgaMdFUU16Am8b7kQ0DF09/VC88+9jOxy2GvnrARrbfBe1sTjbsf6j
c++7c2mo6QlnTG/ApYFBt7Si2GQOFQJPYY2vTtGIcx0gBKJ/0K8HyH3QSGXFoI0zwhM3OJ6atQk0
8xDKaEAzMCf2d9AFlgYcKoIt6hl59aWDgNW0yGOSfYiRz0/6ddGQ7MMbTeBb37BHQxcN7Y3ZMZYZ
JsUMa1kYyBCcm4jvUw5uG3eoirUAJbo2UYfepj4FEJBFNE5Id36dpo43rErth5JWKQt+/AdoP+mo
w6Sgy0YF6pu43DTAsOEhsB+jBAsXd0B0PdKlN6LQW88qIAM5XlsFnrDWs2NqNgQi+ZK0mSlJ2rVn
OKhMh8i9Kh+CeBJSQLBkRMUvTeTHNAo0A46R3qOYQRcedCGLWr/k+KLNDhMicDmbsKmXicHYU5G9
Bg+r7vo6/kPoNV0XV2K1HMDuNENp/dp9UT9Vi7hmpEZ7MiIDxwm6JQf7IsnEuWiZK32iAUXCq9EG
IljVXuz8cec8QNzDGghrna68GTSHSEnkd8AtVmUJTZ81qyOzJLfcVz7+zPrCjF/NafFQhwQjkfch
n0lXk+tBOTZQrAGHmdEml8r1U8o4ZazQuNhQn307+FSZ6p8Y0dhc51TvO5n7DKbKJybOnzWlTaf4
dQL4Ug25yndUPhF50mXy4+2M0GFpNvUKcb3bgn+M++bdRq/1kLuN3QFwb+cnZ7LGTdlfZvNG/44y
ju9mIBJako2mQX4aYNRsAJXdanDIgM+5vp1jFtiJi8p+SGtBH6QCwkMdQLzJMOLd8UYd0mNoFG2D
PmFFshAG3GXRL3Iezn4KCQixdFiXkNaqtc9dvZvcPH3y5mn8tGGz/wR5zPsaE9UHZafFx2cQG2pn
I8ai0UoOuq/yQ5ok4155brmxkgFNuBHqr0xRoGwcJEfZwLE+aZLkGmk6gg1LHPwYr72fpzhDI1ql
k/tkiaiFrTpCqx6Wooup0uTJNKz2VDGwoUDM87lOcsFmGY6TkvrHBrXrj0VNWlsfVwOWNrH4hqij
sie0HxuPnvro+UF/CZI47nd5KupyFdUaivTYmDRDuOa/RmUl4Tr0JblKIzDLrY6H4NGwGvmn0mnx
Yk7tPrRnyudzTIXebjdhkUOdj420WpuqN0FfqLQDfmNSeOBYf9Yjki32TAvKkCQU3LRdE7x0eD9s
VI3aphw9dB2RGSzSP0Y/TJ9d24VAsS0baF5GHCIdlk1V9DViQiycXmR5O6at8Urel3OxtE87hMwn
ThUdpRx3hs4gms8mDof95MwWnrWalmTiRafcskzqSNZImhAGr1Wux/4+jku0B1OwLAv95IabUiFT
BpXv72mAwwWvJc+2yOjeTyk2dRH5JmfBFBnF4HN2jwVa+Ab0jTcH4ymm43Qdhw7fT1O26xbYwc7z
ac65napxCGCA7brRu5aQH7Z9OeI98iwSYT2Ctaqsa35IC6HdXOUokQsyhRLSsyi6LBz9Pih3Q2tT
s+Fkth4G4bI7Fr9oZVuM6o2LzUO5GFiKf1tAecuNjF5PRsnBMt2BTkkkFP7Tuj79+xsEz6PQruEL
CyMoT1VaJBwTcofKt4Z5gcZua8T8DSIwkpvjTulvynOByF329bvyin5vNkl/9INl/iTl92IOyVfr
+hV9QoGXfo6rq8FMQu3MTjhv+vF0oEeQXOp29s+JpafHtLGp/8wcbTcz1QuoArW2XpHO0WAsSjg6
nTe8AK9OT1BepyMgyBhs9WjQPEXALpx+vtqBF1N3KdhfBQ7NU4sUVDp3rnX2ZzA+RuuIXZZO8iGo
jPRsV9ra2bT51zbv14rQJcy8MyrJKGGzI8wITakkwDzoEIZGrq3JEEapxwYppH9a5MYhyx183grf
aW8gLRpnOHb/yEEEc1fUqxbZrom6h/ENRcZlRc5U3ZIQk9Of/ccPWrZKvsP5v3dzsbUSt9iKogZJ
ncR+AVGWJn0A4IOGBv00S3ioSTIYhbEVJSS+kcMXmJHcN8Qk0t+b5pPuCL+pNAIsigXduh0oFiDc
g0CkIdOnHPH2sedBPHZZWWfXJSiDhAYEQh7EjNGJYb9bzV6bFjk+ofgibp1qXw0RQabwcqUNk44d
EFDpvC/Ia0PVoIKs3yqHqnjDwz8Nyh/POossKoJyemTjW2x92UdbotnRty9fCBfJ1CzM6h21o7f3
+gYnES/SavBm+51XVqxNO0gOhhrNSzUkehuTE70ebFeSjYnkzKkqOhU++XRIMXqkPFOaN99xprPn
zO6jj1CT/+ZF2J1lGjtMGVZwiptEvQoPeaOR2rDjKNkBjrGNfYbzdxXQ+sUgPHkgfZaSFsNzfDJ7
vz+1fiOxGTFZ7S1rgudFBZD2f5clm853DbjVsiqfEFihEiordqx13u+STnwsoGGkJ7uIJmlC1rFT
y4vw2/eJbezdDAOmchu89C74pbG6BaW/F4uWzzG++kZQM0tYaKrRTS5B2sWbOHU/zDD7rBSYGasr
36UFng/B2rMxQ1/KWor9aQ5Fxbynnv+Ye9lbq/xPCOlH7Zbn1kqu5Ku/lpyTG/45CNZvL2vXlj08
8VT5oYp8GTKKuqQ4+Q4iwbDPHkpb7LnUI+d3mrIxbatE7+beJOwgqHejGz0UKSu3dBXW9e5FBykn
tgncUByHL9lEGEYDez6Nxle3ir9FLp+tuf1eANXWHO/a3kGM6eMq6w5IaK5iKB9L2sAAmuBEZi+z
Gd0vhZIwgrSO2gw1wy2cg/dcD2d43/ezChnM453o1GUxi1duuYjcuy1iJFJ2++gti5rjkkHQwL7A
rEu4AhQ20TRPZaouUVjdSy3vpzDECKtx95MQE1Swq9Ad39k+mwuPDOI2Pkw2onZ+DZqsdWvR6CDF
M+zjfRLhqkOHsUpNqsLG9KS8+k/mVc9sJjAoBeO9UTo3u6np64fn5S6NUfFgMV/gVe4gT7QnQZ7F
pNWZNuQ+7JpfLaH29Vl9TEIbGjbuGwidBbnIHQXvMfXQftbdmdfyinDpa2QiimuTNSV+ZNKKaPfG
32lfnbpa8k65LCDBvF+w+nlqP+baOFite/DsGUUeeQRu+gTlZzcORLJ2YkDk0z2ZYAhaFxv6gswk
VxYoJXTuCcyDRo1odMG1qP0jESu3cKIYA7cJnzsvdkxhy7IxX5NzDipovJlp9OPZi01Svbd1dAjS
dm+1wL8riT2vBPbX8P4mNadTT8QPLVmMXhtetSdWhkpRw8hto+LjWFkmHGEYFon3ElcOwO7+DbYO
adn9GXghdGNxrRz7CdU0dEVq5Mw4GYX7/CZJe1nyT7yS3Sfq0KUJ7GDCAGVqrnzirug9Pzhx+tqW
w2e6RI9V0W0s4s+hba+O8D+wCh2bBoNhZb20Wbc1bO8IJJPNYv2cquJcE2XOqkccZbdZLoZJZdcR
rIAA8BuN/CZq0p2M8GObxrlFlT9Ew22unI1TNTuJGnF0un3YWpem8Tg79FQXC1B+q8kWH6PKHxl6
bxkbJfh9vJqkddhiN3NcihrvPCT5Tk7TIe6DqxnSOo6Gh1BMD0MFZIrvd+2C3BvUF5DjDZQi7shV
EoMH25hFXLt/pJ0+TwGJyUPsPOTIollJkQmUfIiUXDx3gtS05LOZyt2r0qAxj9J8uQlML/laVfGT
hcYU6KWzWbJ3LRPYXlz8mvibfFxEovpUfcx+v/toKusvMo2/rmq5y9OVJCPEahU1pQJ0M4xM50nW
HCvLJR4xNWlJGfvOJpaOjNqyYdgq9Ubj7tomNWuPu7HL4RtvzZalRN9xO4enlHf8oIrye+aGVpm5
Sxr/36fqrYLIefLRBEMePxfir8zH90892K+Mz87AckdOaU9sD936bSymfetzELZKMnws+6XxLawZ
wL/L+TtBa3iH+3YzSRM3sN+ySFgXOqvo/7I/jMABufQCwnDIPvHzJ3MJutRqJ8RAcCIPg8/lliPA
fbEr7IZwEGwgVUdyheP6Em4CFOLWxOeCgqs+9A30LYFQhggNSTeGwbGe9fQapol1s5pB4mek/rAA
tfP6Kh1/N9Vj/xLm1VtiW692aeKqwo7QIFe0al4lYBBiSm7ZImCQCpW6zOV9W9KgCzWF2aHo3iW6
Pe3bpbN3qqL6dcXk32aJAoEDoU3UsaVusTb1s21QcNq4YShGRBfJ8Kcg3mvLnyzQz6DdiJ0A67Xg
rFM20fBc0X2BqJxC/myULe6L1q82Q+XAm1DmvCGYsiamaLL2vpzsg0/GE2UQOopBg84zcaXaq8RR
u8qt7Z1oIqg92vMP1FKiPSnU0X5CgbCLQl+gG/To95pZeiB2q9imQiyr/ZChNaxoAqHDfo2kHnZt
wnZ/7FQBEWYkZV3bYuPTAn6Km0CvgiDLlq5UsbWTNtxNmYvkJlXNkhn+IwVtAjfz8EMBa9ktFcEn
NzD6Tdq1KXNx8ss+FDtd3KfPlkdKwp3CHQAEzEFz3bBD+zQbilmGp7q17zvsvgUd48QnbI6zbU9Y
iCsLZ03DIEKzXkb2mxY5ZCjWiZ3tLzdu4mmpHtdcZvUG3AhjWsWL2k3n5CJG9eAfMaKTrRjZHGTG
wmhObQFXYJU1IUj8MIhzb58Y0t1POZ7m1pb6OGa4GYZwtredtBeOs9EeJzfLn+ElNajwGxRO/tBY
rw6UKqLMMdrRq/Mpt9bZS8rlmdiP4nC8M7s3gpBt1lPtqiU3u3MyfJP7unZX5bRP6XvyvqjpnIQd
ZcAA/jll6voHJcZMQhbdUhwD5SwxPRj7oA3/id7AWOn0oxsQb6T0mdQhFNkR2SHCf2L5BMjV5rGJ
31JjvmCjYoh8TnLceQS7stFc1dMZof/dUiosfErJtOmjJ1GOawPTT9OR0Y1SJAbcZtgrPjD/5Tvo
acdNWz2MLZ57sZdwdArv1SK/e6Qq3hZvbkJg5olExDTkQOeSVkggcjqATyP0ufjR09Ps/gxcuyA/
jkiIFVyHjYlPc8AwaZDKyp9Jxb4gMELxEfiMhCV10Etbgg25S534DuKbsogROnNcx23Ouk/AN3nB
hvoVCSKZf//Dm98abo/i9toz0N74jbucm68UrYl7Ogbq3VExhaWf5bqnGfkXtX9u12RBkvuXv674
8bJ4WurDbvJAZ3v5fVxYY1u7sXXvlosok/yiqHxLO9g2UQZSwttyE/m1CCCWK6SzKtoHSwcHfNAH
YtyR57wW5l9uWlDX4OcfUd3dVRgmK33PTwKoWyWD2HKNkiBDLngZCybMf1QPwjhzEYWB+rCP1la3
XBK3nGfTcPBRVb8MiiQ58H3CuXJXuJd8MVi0ibgIYMpPyDG4bCyjEYVWkyil6Wl50gwvbp0HDsyw
KM52u1FRBLHeGXOLsIWRuWgV4uybM8aabyvY6PMPk3SjpRvi1s2KIcSAAKXHs4Hdv+Kx6fHPFGNo
QPu+/ApubZJ9p2xBupy9MrsaCjbMKSRupcgRr8bMZ+x4dfg+sV8+DNs2a/6YiSg1JbkvAI+sF5QU
LjGUpD+bRKMSYWgP6JXMYM8jXh4ZE/RueYIFljGBmDVgjpjhoPIDacQrF0KWnwGCc+6J2WtwZm7q
AHMNv4TMqf/uqIin9+UxuxOcYR+kgvmX+1zGE8pAj+3IJZRMz8Y8MjKhJ+I4SnjFGSJ8bq6SyWop
Pq//G7y2/xMyefElniYjjCG03F2ezfJHuVhGF9/Ju8XQyCzBY8BKKkZQKgBB+ClcHH33OtvIILbs
MhESIjLrXo2xuOdt+/+vw8pw19gBVeQb5ovjMu55VazmbxpmNwccrq6ubVZQT2EvR21pSjfLvNJ1
7nG5HQ0oVq9mjVG7WvbnZVaSbH6IXOT/pGP2Ap1617sc76ZvPnnUU+rhx3Qj96J/owHI8ezRC53d
f6NuubXL+8FFc/ml/ck3maHcLBceWRaCQ2xDhBOSwmr1arOM/9k8ZYa/MJG3bmn/Rs1+Kht1M6iF
7l3mxaknqtUwwvVkhWixORySy9d9d/OMW8Zr/9LRPJQ62OVGdVhmDrPG+bRkMyLYsWgIQg1pjkt/
aPlGM22/OClvMcVu+OLGTwL0GzME2e4+T/BGK/XQ5THvMl3WrqKHXt7XbfcWRuysmdCC1iA9CCmJ
JBoyjfRO1cann7S3qQ5eA1+fmrDduG3wMrvqVIbGxSCUN52HvyNjYC4LvGtV8Cg1A9x02n3D7Z67
bq1JUkGqTL1K9xfdjgRBd18d4h7a/ST+NvVXWNrvnkFHtq9esff86CAg/NVp18swt+aBgudE9E62
J5px02jO+lyx5bVY0Ir7SNgPvVNfDIwQhKSdHQ5rQz0/NG7wkCl7o3sXkrd5HXV9Czmf3pEseSIM
dINCGS8YzeR/I4DMAdcZjsv9s4kurgggUk33Urk0K8EI7KBw+EvhFVNMWK2TRIi7qJ8LWv108cjP
oQUOasMg406RqEet4ksmzjWK/e9E6k/Ma5ua+QO/3DmK0B+7oFXudIHfjxrdY+zGVGTro0PnzcpT
9DDFvZ3nhI3orYnjg7eTvsMcOi6aaZ7UALTY02JHduvOS+OdGTsLygWpnPaf/TYiF4rBYlX1Pf2t
a5/Ko268DYnKdNJwRjmVPnWqogwS0Gfm6RdDsMUqifkZxG4td06BvRVwVkZ2AYXs10A7h0LS/mmD
iFRn2DGh/RwGCKlUxmEElRaLR/xQZw4dx7p5DhsgkG4OcdQXeUVsrMeNnJ4CbfxJMSutCe9mvlZL
0TImc5o9ZJKOp3psdlOKXrl05VeYkwc7DMWPgW9o+baJDA/2YJvEUBSZi63m/NeCHokG+wJZZ99K
BH9Tbt5S9hqUFox1Mxn3QOoJknLeSggmynCfU41ueqChRhvSxOeGNulg9Sh9vOndJ7b535WLfp3W
5gNC7V27vJ8quo/IMcWC26+XPx9agMnBX6k8ffETJKGTfrbiFNIvoyMRNHvT9BoiDu6U8UtMFskO
aFs7593pw23V6QPYMwxvBKCajcAmhOtDscAB5NUQHR2veJ6k8RYWxSaWy8cIjhO2LaBF8c4L1W7U
bAhCXrflgjLbuLpterH8aIfw7eLT5fQCGJ9++TCn1R6j1NmR/mX2xoMH4VF28p7z00MtqwVI86lj
42jC8/XJGo05eteRtzFp58xxve/qcp8L58vNjRdUBr/K9NY05paz7JEu3V5k3dkVrzO8uwiLQCno
tkHb8HqxHfNkW495gR2tW9kO6O5qPtR+85ft7qZms9i0iFM14Ox6iapgrIct+zRZnpfOzOrfA48H
MA+J2lc0wsGDed9DUB7tntylmtKz1yYfg43cGGYhFUdzbbDPziVreK/xR1PG/xYG0wUKQiuF7xdg
X4TS7Jo9nbPB3nmmeQEVQ7EuNE9jIeggQfiO+/pkBxwn/SUzDXng8tkl+8JwMFZdKTmHEO4G1PAe
3Cd1kh5hlHWtUAzcmXpeu+508wLUZJEaEIb4KVwFVT8XBpW3wiV1mRhJioaT0T2Ubryvm+BiZzWT
C6Uzha4d0kmPnRFDQRxQa/TG4EoJaz9SmAxIICEeqH6vBABRXHi7zG2RK0BEjSnm9kW08Q3noTIQ
7zByvATxndY7aqfg+8aLN6UfdZk/JxblSp1dvbwiXsLJyXWVzj/febPqzGqfJzNdeO5TR3jShN64
ztHPnvOyReOvPseUfsjsoSP0gg9sYVQhMZP1xWPU3ZrAoiIFkzydgPoX7kG6+pDjnCx7tWrqR51C
1eTPO917YdjrXNcHKZ/JF8bJdaeZPavpYWowgaK5E6a61HGKJrbeLaOkMT3aHOkJhNzETkIHn8vD
CKGLKVPfL8PFIPSm5fUxwLRKnEBpJd7mgifhYI8X8caU+Mj87p64bmx9JArwuvUtvYchQJT8V6fG
Na+GJz0RHyZe/LDeLrexItyimzk1uC1e6AxLp+cR2xltcrzn1ZzTaSfiCL15L8xrykpdW9HRFeei
6i41wQ6KkpDTUitZOD8BDYG8IQ2Bj2imzRvqvE1XmVAMwOZYKN7DOF+XgupP356pht/79XAK6wvu
0VNI89NphvslR4797IQ4hrK55DzlGXpjxvTX2jMv3EWC1sz9ZGOMIA+YrJIZZheZU3emTROLxSIK
2otkiqsVPI0I3XVN5Qr5QpM/FrEEGFN81iXi3oWqGc5PCwQzYY61dXVvWcWRZviH3c8Pch4eI3Q0
Y73Qeqzvgk1SOHlHulon1rVVlnboZTp4GQHZOxl6ufOSuj2Z+Znw3vtI25fYxjdLCyWpDRYpVqGl
gUG8mEsWW62e0nZ8B8v51rfmO0UgVAxoQ4zXKSJzfUJbA3HOY0I1wHkN6KqcoH3o2+ISLq8DPaBN
lWe3cnz0MlqBWt05NflKqQf3Qd4RM0IVG5NLEW/wsqMY+ZN2nGmxTM2dvE0jVhq1DOe+kC+6p/CE
0TJG9YoClnJQgMVK0V9NSVHzwnATIW91pypBDg9NA9nicuMb9icUqCH+2NRaGG1ZmNJx/2pjgNRO
DOzVvQR9uRFkcPcDGBnDfCKbd6frJXZ7ZueNpzQcjk3svlbwRafehQ786Ns2yLlq2+WPDhzAAGKK
TaW+gIVLruMztN2HBGdZYBvbKii3KD+ohJOBmvgQMJZTCW55Hk+IdwKO51Pv2FTdEo7RX4y6Q9k2
8d3y2sQgDsZ0umQ1jCwWzbB8He03GGQcOw5zS0LZNO/IqXruWmNrjugHC4tcRhSFXPey0zDYd3Ws
ng1BAOO/tqz/hQDpLhydnaaJ6zILFAGNuuLMmrpum29J+gakOEBa+Or5iPH8XRc4ZniNSrYGuR3s
lysxvfBumF6jzNspZD/IAtmnwP8T1d52KLWEzp515B+5jxT2R2+cj2lfoPO2jj0gavbkw3kRYy33
eWAvY7XZpmfYBQiK7uheE19VoMnBw5T425zLx+JGrZPfWNkUKelXKIQVOEhHdqeMx5JrZvSCTj78
u7l9vKtBnVRI7D2OG5gUzXU0fxcq+AQzIVGF0YjHoVq5z4lvbdOieq9RAnRIfWxmO/QhBKKRrFHD
b52Ry8qvKVPsE2ONbqx9Y0Rr1mFq0sdlPbbJz7Bja71MNjlzbrZYcyc29TY0GUl51arwYAkzY5MJ
4RhllsVkGY/RzUHZwRZieKFzuDh875an45DBag/nKHXvBFDxCo1WouSDCDFykMedi3EJzSPQIMMU
i8wf8XNB1x/XC1QUEwV5Pps/fim22BYkUCfaf6UhiKkYFvNjvkRjlDtONuTpOnSljZCdLAFCLzZN
Bkqz+9gwXqGB/+qx/Ju6ZUL+h9A74Oebac55tSi2pwGvbgDZTh4G8Fm5k//pWtCWMi9gdw8Pjiv+
kNTHkdKUaCjUxihBr3JOS2T/zVN6jGJIQX3B4TZycbaNORUyy9JUoZzqgKzwjB95I7H6wVkxkMMB
ZYptBFjDqCkq4uQIot+oRDKRcJfAOhxyo/h2BawK6YV7X9P15rw+7UAKIVgPrwHhRms7qL7VjEfd
JawC6oVJObl9zIPhGkKK36il5aS8RzLM934+nLKU/HLPSELCyFER5REHHO3vcTW/eVF6n+EPAkVI
odKb6h3V9w/Yf6+D2bhMW6ZiMZl+s364GYOP3Ec/k/sOIgcUNY0vf4/bcV1p80WFiBibPj8NRkb4
RXIWrvm8TKd0Fj7KLtpYyt2iteRm9Ccni94wdR1rMoj9qDi3A0CYlk6zlZBMXTUfTqM/6NTvkjTb
a6sTq5zWYi1agirYILPXCE8LJ83nGOQ2bGmr8larcGUrG2IlHfBKc4jqW+eCIxLK0GxBLgpOc8Lk
jx8L+TJEv3BfZ+pApZuehsW+ItkKKyMmXe57GV3sUnz0i8unQgp7p+BCr03P6rFkwBbJbQIBFpVe
4Gx6mcGw44Bph51EytXMcB48AKtReRFYL/qwh+clB7FqOBnFCjhVx/NwPYiI7CeNwv5IEhNJuQho
l2vxNEO5zqyWacMiwz7wunsVS5g6AZBEZ5VP/rONu9oa5N+SaNg26Eh99H7qbj4Yk33xUCGlVvTu
2fljlgclGBLnJ48h5zSmOjthvPE407mDXANzf42VZosyli50tvwXloG+t7L5W4Ycs7MmQAuYKhJ7
/fLEHnhlB8WrJw0iXCHd5RmBkkiHOWRT+ErMv6aJKxJ9CBcR/THJQRqCTq3ASjzW9K90AjMdTEAg
GIKkzryRIfsxe864j0vS75LB+3bMcRtH1DWpk/drVQOgV2yM6QvotdVk8m7Q7qNEMLKeR5++XnRi
jIJgs290c4AsJ/XJbBWzCLXx+9IECtTX7U9iK7mLOeDOPmX4lk6cD/eLkrkajS1omE0wqv40C2O9
lBDo96+Ghflit94lKPVxKOZz10xPLjO7F6irrNE99ByQkCiu4gYNbgDRYjCrpyGSy7KoPUxcGeHs
XvLZBd0n/Nm9C9DEYHGFFQSfts8unWufPNhcVBhJ5kv0p5dhcezIfyAEqiOMVer2126Jd+OIlbPW
B5a/a4N0H2HwTJICcBO46DZy5NqxwBHM8JSk8dLiUUAJEVe7dhGTj8Q+3OmyAZ4g9X3J7rnDjBxU
4mJSV0Vle8zC5JQy31WSMNUgHN5Cslvzrj01TfG38jDhppTZ2SJb16Giecluuk7rl6LhrRpwu9f0
1Kaq2odUmjckSaYkdY5AWHi5pmQi1ilpHsrcwyyOOVjEX1md3xIeKgVvjmAWDiRvaOlrmeOb64Py
jXhJWWDZchGmLtwI6g8xbHMT3w/0IO4rm5aeE/8abGDTPDvbI259DqNmzvqGnOhIK5PE4rpjq+pq
wMWWJk9BtA6ak/FJjPktxKzoZhrZgw3H2Z3RohPVuNzdvsx/Wzf6EzviNWHLxI5BsUoZBbN+bcQ+
JxiacmV7tfr2GXsyULnufzSdxXLlyrZFv0gRYuh6M4PZHYVRnIIUf/0beeq+TrlsbwsTFkyAEDc9
mVl+SUr3FLkwJQl8a+Fg42Q/KQ3UMfVe1B04lLINZMSsGmY6intKBhYsFyVye4Njx8FF+YtEfwnH
gHgvPCRO86lCmMjN9xXimQXoAatwwcFlWxVccmqYzhu4HauiC1dxZS5UcqzmRaiqO+AC49LdYvex
shFUNpJuMUIO5HryA35mhz72TzYga4X7hbynIW3e9wVCJMAv5Ig9so4ra0YHym9jY5GZrKET09wV
6MayEMQd+RI5wwyjAbbUXYtNtN3pF8v4TYXIlmZDm3bZ6iaQ6DnQBUhPqB+r6zAHBOBaB6we7pyV
i0wWzTcV48v0bGkvZYTdHvzBbYGklWJU+KI41agnHYbSvet1LkiOa8QrxwvRiz8M1I5AsZvWT0ps
AcXoCXGoI3GjE5WrcLDWqLsvTKSnncLeCso5JknsnNXDT0AWPqCWNQ3sL36dbLuY4L9qV3rzE3c1
6l8dfeVgGybBzrCHNeIUuQ98brAgGrukG5XUyT/tRW1U+8lHkrx9VREuwTvaXCqqitHPy27GEL27
obW2+LlA/9IK28VMgjbo5Ky0SVwNvSmRRqxk8D5UPhjl/spO+50w9ZUY6vfAhGhGptIG06Xs0Pbg
6I0jCNvBSM896BxrYQTVj52gaqfyqMYnLlN1iIRgNYdlwHCPfkY/ubXBh4oxTcKzGoIBdXfkKF4h
GvEJ7oTcaiRDpRN79+DPRA243rI+BqP+x++wCjAZbH1dIZpsIYKis3LkLopNIXIsTGAkp4i9zDZZ
VaWzLDiROiKLzH5iRe8pCaQ6nT6DrKVg1emr4iz1gHHVXwDhFItEgi5RyhmhGdLMHoUH28N+CXA6
e9CUhqo/IxZaEt75GszfCnst4HqVZa/FbGxbTR6naFhmESR5sjNylWQ7jxVdY0U09uPd2CYn6pxP
cIjQO5T/ZeUqZYMEfp5Il6KKvbxK+evZOjt6f8RWZIkWxJly/4ebwgsgV2yM1xndC89DatXI1mpc
F+PdZGg3pQ/+Rt/JaaS+49yMLLx2qIxQ19KNaunGxiY1x+wBPaSzhD7h9f3Z6ZFGiEHBxtSJBpDd
akTRk3/QEbpExILAWGchJzjpsJsykCEoAvoA9BEKAphOfDmpdax858UZkw1Es11uejfqogTFiXtP
2+yE9N4z4kArpy5eWoQJi1juJAJiah3pw3yLDt5PUcqbnolH5hKbeogN2KCtU73+Rt/ryzWZF9wW
+i4LNtolv1sAtlgJAOYI3AJ0/B0SayWls0/BOpD3ei0kmpYbwlBFElx0+PdgN71nSlDcbwEIRTYF
abjhalXpAeiuO+c/B9TuPvvMrIaRlerWBeooxTgmoKrIzGa1aVkZIlc7lrF9oa5CJCC3djG8t23/
PiTdkU31TVVoNJ6gtOUqJ7i13WBvecMB/MFfnDPyDS07CAdNECRp17NMXYw+s0UzQ5vn3jsffmrh
Ob/JWIFzbIrv2KQH7sR4qYdzhzCpbSYr+sOw4+pb6Gsk9MiI1kny03VU0AKdJQrDFzBOeAuwKpZE
LDlvcmbx1XM8I1Hhw+Z1JQVDB9GsL4+4CHIx/M9yZXT2sjHKXyhqzEnEd3uZHH2rOAJPSgkHacGR
7ZCXhSOyH578TW3CGVvhK5Gcg8YUdf2yc1yKT0jUitdIr+Dm0vqgbNzzljyJh43nBwshFammx/E1
IaaIvX5tkPH6bHROmmzCItg13JXBquCK5uAZCP3YPsLMIQJZjJ5BopoorOaUJ+l37ELM93rzBxLJ
JmJpNDvqj0P0BW5gO2TWiaB8wSugyYKVBEu3VldvUnaAHaFxEHnnY0+BO1y7drumIL9Tjy0AZfwg
QmOtG/ZvLwICAsfGeglupN1faa5dVJlLbXsZyadg5U1kuApz0AEujakERo/O1avnoA+Q6VoHnxsb
IGvlKo2VfB3U0z2Iy0NeOZC6qZVG7cbJgquhOKR+gnqs1R1jSyI0PLmEjeI06B16etomtnpQNfai
MMpwCRCV5DOdF5WgmzT0mDOg8otAY6g7r5rdfKoqfZZ45LrGwizGkx9jlDtY6XdTJ1DyUCBioSzD
5sstiieM572HuUV63hxWk+G/ZRQErRDImwdOlxYD+lpce6/1i7ZOv9Uuq3XOO+N+CcziYRbwIpmn
qn1g9fam6zwAKT1CQy0wuADzX0ttMON80HvtLcUazIuzI/Ejop7I/RqxS/EZ1cChRrgLg8ON8uEQ
FSBKokedsl1OWjMa4d4eQQSwvRoqD6C6DtfGgz+AvtsXCtpUlylaytbcepNLiaBHrK41BwjnBNyJ
cBDCplVQ+9nK6uo/D4AMu+QdVs9KXZ4dTsClNLBdCEMv6lLsuin50UpwW2yTss4+e4tqmDHyVMxG
f9Oke478+ZA3FbU/YKSZf66Z/VQhaPhapr2poECoCodDdSPHwOBBDsa7TsafUggCyHPA442Wr7iN
MaAVmBfLeEROt4oRFJOIU5t4565LHzaWkdYYBo1rmQ6PkMbeVTHRqkxN7QGtre91Tb9GwluXTU2Y
AW5HqmrdkC2HPNgE1nA34Nan7fTpt+l3UPafqt+GosbNnYa97/WPyKrtUrjcZZBvYH6NCHxUW7DX
CpqOEEYA0cJflTOqaDHbadAdrDQ7yCFfw/RJ0DyEd+vvGr15BTy2xeAOoqaJ84/VaDch2mvaOHe1
+ARsK8yIQ28Fq7z1USrXsTnKyRMze/wjI33yChPVOBqJrJhqTrosLl6kX+yhgvYvkNbITTdZavO0
r9vP2UJYb7wPmOLycImvXfN58Fmd0s80QtghHuhHanUA6RK4Biug4apYY0CuWEcNFaXiqboZnrIy
GWLgFtYIZhFuDDywQ62ZN/UEzLbdDXJ8VKOgVuC7CmoL4b7znAV3z4t2KctJWv7J3n3C4XKFNBxN
8CBczYQLbpjuZFNc7SB/rXXhLVs/uE9zv2/b6jLhAElKNVBNnU5j0uzG3jTIQoKlFRK74oM0PeAB
fW5k+WYY376cT/GQv8/UNASyUhkdcdNH8tx4q2ZoEG60FyWZUei9wypGSloQgrmWDfrDwJW1QxtT
daCJVULowm4+biGQ0BsWJ8T/n/us304duD3aAWE93YbKP4ZVfwMlMGNcIOdh1/WBs0Re7KHpCJ+8
AqyRUZ7TKTvFESKwzZfJZlE39zBygdP1+qnEYiP0k1VeGwe3Cx+nxtmMbkjCJFd96GwGfbiSSex4
mJBEuqtljq91k236CjdwM99WkO8dZ3j3nXkFK/Vq6uOfNek3GxJ1NRO/2Fb0hxWcAA6BE6MdnMeB
blsT4rMZLKPUO3A1A6bZoB0mBjvQCD+hdg5oRrb2pof+E7ESBmL81I1agGcv32vaiq0+vEpd+81G
Frc+j48t8J0K8sLDRD0LOP1ZmKw2VMWe9bQ4pq28OMgiQAxBJw7JCt8y9joPTVQAxvrknHv1KZzL
dZP79ym2ngDbAaOYfqYyv0URColhvWvSgKjO/oVjj86CTepkC2OFrSPhrWOdgrbcgyu9Rc70nFpw
z4gXgw5VK6t6mWy05Uj2wSLZMh2xF0jilQJcNWCPsG6i+MtLsADkZJq2F2Z/dIqAaoCM7lOXKa8O
WVxk5pr7vMMnQYJQawgsnbJ5kmCpixDXcc/7z/rjVIeYD4IC6ezsxU81FMrmaelpcbEo/fHgTfjA
zQX4XXUAVtZD6RZKaaA+UtKd+Kt6W00Ag30H4Nw+0Ydt3SQ4N+ThKtU6VD+BDcjx4octSjEt8Dhk
OGsTXUZoywNU+zFZlo2lOOrBs2OOn1nUPc1Td/aa5KXr5LWw/Cti0cFDZU9HMTTnUbE5YnTH43wz
xDUaidSLRYZa4xB/wLU1qa+ErC7Jq5+M96r1f6uqW8ZSlY8zWNVmZFMV5a0uywz4/YjbQNUKWnop
O0ye+h9inNZxDkIWEWtZJAc7n6lCwmer5ksaYt2lLN9978NGR8qyqzXR2qackRg3dU1ZJYgtNh2b
kZbtQi/mM4MLuxHAW4CDRoZbSrokVMHYtcEXRlttFAdDm/dGTgVB6+S6j1JrlU9BiTlttyH5WHuj
s2LwDA+lbh3lYEZHVrc3zxBQ20dyNW24RIgaa1FzgPy8NGp934AtSzWVkIcZ4UgRnY2ZGaUeHJT4
hZpdsAWUoNiL9K1jEcPn5OCDDbq6l4+NGzz5Ql4tae+jxHsmF4uudpHOCBNWayd0Hw0YhbDUD30X
fU9N+z0PjgvQwn8UBhQ70/qyR3wrXO2H3ughRWCWx5Oc5jg8FIODPCkiLGpJbUE4nOsQtdjEgBvu
4MoG0bx+b+d5b01Zt5xbidmZL88ow6xN3dgh31BtZuFuDTambgY13iOelCO4U7HMd9bRBzczl0my
rpvpNR/T58HO8Nyc5r0daosQ6fCngqrfYm6p9iP4aaDFbG8iSwY0PhA7QlX4ZyRCZq8jrgIEGFvz
xyS83zRHSTm29Z8GyQun8i6BZl9aVrYgQ3UxTN9Bdt/LAkxKBeAMKQKoCD2+vfTCwLaEL3KWp8BM
9mluYbU5VNeixkS51tqXNOn2DdgkNVE7xzkkmfPXVmjQR06MlGXaQSZw9nIC6A/hHXYwCuQFg8zu
VdaOHVeQEHAp0FXUKTCjjc6U32hbF1iPaJzD5AYbUwJMafRuYZTWViDiYwysOggYbNN2JtyGmr2A
87bvKD+JKH/xBH6GtkF7CNBZ67bHtveUd1f3VKXlS26VqPVOj6nV39IgP6Lg0oKyzAJIeIa+mxB7
hroLm1oD65fnb7nnrjspn8IUAIvbPUbtVGwV4GM086NkWD50rvs7RPN32BbX0je2jtE+DSwEbojO
pdRXEEdf/G44uIH2JAsPf7ThKB0Hsxnr008zsBKQjhsEBCJvI90WGwX3WYflqZTHjphF41FEZ6YF
AR9VL6PuvWiGh1hy8RPFYtvD47T7ccXispBMnQmFRyrB7t/IsKnbeG9keBEi+rIsqn4CY+uiwmij
QQ6sy1mUdQIeCcxTEdPaNZFSAhUTKQS6IC8ZWK7HWP/r3GgpNAcnaBM9j1JDeiXRUE2oqy+r6xxU
WY0r/V10TnJ7YQ+GTSRhPwmPdCOosG6DzlfYiYGqrvUs3GCVZVReoMiAATJR4xG3pLRpALFCxfjG
uRNS97Ehr5Pu24vAtDbwCnfTpMi5oU4iiVgOHqBHEXuv9B7wV0lhHFntS9262zqiMBvGJWhU/yqb
wQRX6qwn2aAdPFS0KNzHfgqoqcsegcgORW5xhD86ryxKMU03Ascx1qOhg50cX6c+f5rNIHjoQYNL
E/sRNRiMWttpZnojaPxtg3w/VumHZyDArAdQ2YxLXiTHXlAZ86eLDOlczfWt0LyV3wzH0XTekXfe
NVV9s1yyl85B2CD7HEKto+pvPYJmYDC4/ZdZun+RH5wBl+I5n6UH38iXFmzpDbXlWxWIc4fhKFuI
uDYKRp+bFG3gVDBP0HDIk1MyQhIleiIun9beAIa5khF45apHjsz31zHUYQoK3wWcCN+y7nLovSXq
4msGx72px42XgXnApi7KjA9UNQ6I+0okUcXOC4pb5g+vBrg/t093VgYcDmIWAjXT3gjqdeXUKKvX
8T2pRm4rATFn0qipTML4aj+Y8I8UkqNsn7QMcOxEjtK7dDHTgBzbk/KMJMIxDvKbU5T7tMt3SSL2
6n7Uoy/B8wDr/IEldjay6DFs2mcs2Sm44YvI1YGG28aD/wO2xgAOUJ7gB/x5hFqJJi4YAH+pA1C1
2RtVsR87+QMHEDsDil2IahFNW7m4ZYG5mQpxUXBVWuzP4GCfajwtaArjNctt121NWo9pHr35ovJR
dBHq+ZsUcyTKCZPe8rg5j3qedeXhXzPSNevcPEBtiK1onLY2UMw6y489FhOITlyztNhDPDskhvs0
kyaZhbvzg+rq5NlbNFJ6MyzfWIIkQMpg7GwUbxsFmdprM80xSvDMgXAONxh2bAuoMOB/R4pwiQej
AE0+QQ2tkB8z+kAUV7+YD6sO2jM+uIQ9Y7aJ0/lYOdZB/Z9t83dyO2xXq1WWywXksB8Qa5cAUGgf
NOcstf6iHBMXS/eS51r0csOydke9blq2kfFaoTj4bviVg+mb0y+jrH+bg0QxOi54m8CG9UKJAzWg
RkTb/FDbF8AWMl5vNsjTQDgFLd7+ybHxUcWPJKm2XoYFM5xbSys2Y0W0HDabLOYCJv2U9eTLEi0t
PTuYCQrdZn+yRXE1rRzqfLnhwOugnaGExxu/r6+abmx1JbYGv3HZejBZEe5HBHUEnZ5kh17Qhnci
842g5g/DB9QhUHqt3QvyDrgUjFAMwKZSrZi+LEkQz2r0aQrqZPiyWEABsotm+O8gHv/sik03ooNT
aOPCZKQCcz2Og78p4vhj1rStQVkxTKO9n+WnMS0PETRMekZrddYU2LrhOKtOAnL3xS6NprM/eqd0
GL9adA3Qhk1X6gCFl10rY6DbkX+bDH+rTlASLTAZFuaNrqwihtK91Qt4QeJ57JhroWhAMwBNeuhx
j3mAiv7gNMF67JLbJP1Dzn6Q2J1S9qWY5nd/2eDId2F0V60zdy2VVKjQSMWZACLR6KDpkfvfRibg
aE57La8ZejGSb7ab3rNhDtbq5RXQUTp80PosY8uPzUeLwkIRo11dj3tEUJLN4IrfKkVUBXHYzshv
7TTrW3dMv0amGYXjBfN/PWf2uku65KS50sGgrPokhMWUrEXQoPFoPpklAoLpxxghxeOl7Q7syE6H
vMxuU6b3CRQHb7BYwuJfpp6DEBVbAaC8e5A4n3NEvm94xk/ZzNsIjB49FoqDc2UXcGAR4RI0FnwY
gIhLIDUBSHEQKIq11AAeBCA9PQq2Zo4iQhdp+4g2O4D64Vha5RMZoLHJyxT/ZXX/6jgVvPQFTcMr
hUDOEcmnIPaOIw1xrJyDZjXUqO7ICk/zZj67kJExPf9FzSvcaDE9IWrE6dpGTXWRF7jLmHr5nY8W
Os5Nc2oSvPgyZ9HOlHEzhFao6wFfaxIvBO7T19hHoEUWapCFZ9UtLgL4XcTyoH5R7YA8CUizKia5
LwV2YzmxExtqE68B2KFVlVGHTpqefrbepw3ehhEi/E1BOFO3Kf7Zk/kVevg9oAjUPXahjSN76ZLb
EyDK1ySrlfx7So+yAf299HVzxIyIrRVYnayKG7jefGUE1htUXhJJb7bepaNTMzF1pOj0qblKqlgb
38oG+OBpsMLSie0sTEcUMerkEbeS5iBmwS7mBMHajtAe89oOKHof4UZGprLpdeiMna5HB9L94Shm
LQQ+VVL7caB/lgNVZ3RV0m0/COsQIyFIcFSa6zC2aVsJ4jMq0plt34vBKwpMbYf6qTW9dhEaaE9n
RvRRtpq5akoqL0GdnX3ICHe3iClkC8fNYPIDsxqc8eqNWrfRhwa5eMPL12RziEZMEcCLAUHGmd4S
tk6TxCVdd1Zu1iMGwcMF/uCnSwYEFt80PS9NZDLpCOiA/gKTw6kCsQDhZye3dsOFUKbSlP6sZRKh
yzzPWbdNsEZa5nGArLsO1SCILTqrlAtuUgh8Eg2DJCAd0rubxx7ag2O5R7YtQZWgGLaz3UJoNUL7
sWnpWmdFUt9x2rNQWgEloc8wZtuQhr41D/21zYS/oKxQLSYdkQe2HZrdplmt07ENr57VNevUmIrH
1uiDu6MVf0i//IYmj6EQAc83khVu1AANIrSJ1l1pFvARW8QjzCSkO4iBFaq4UAjaYqCV0Lf91iwS
+2BWXbSdg8w9yN5Mj0OhB7Cc3HQRdcJYFphKrttxSI6JD6mwnET80kLn3TbCgy7gdiCtK/hm9kSQ
O/Zp903NdzqmtmPuCGGJIq0BWTnDpjtkj+kK2QQ0bP1k2HqgGx/yaWpOhezfnJC6BxhAsaMtRZ5e
CZiGAh8Rnb1laek1AGFIsjvMctJNPUQtYr8S/m2FP0lr1TpaHVEOY07qB6cLzcfAmbMXsjaoG3T5
EKjQezoiAli/IaGvlCUg6gAKMbqQDbLCXewArJ+RGWjpNI+aph3KSBIHijG9tHBMH6ISz3EdseqX
NKyt57zU6xSUZJCi0Mdyyroh9qhjkZJ0kGNv9YAbz8IC4Pgm9VguyIIepDODuQdMTV5RY3Y2Cim3
/TjtYRJe4rIE44/jU2YjyNjWaxtAZF6k4BVMdtLMRimZesyraYzXvKjhZqeUjo15M2EKq1W0Znrd
OUeol6GO6X27hbfRIsBeOLNmBDy93WCOKAiksUG2sSceknTLNnFr6+BtbvP3ukfVYS6pI7Qe6BuQ
FogGNuI7aKu/xJ2BOmKAnPkjFAjwW5Sv6HGw7Wo+jlS1/m7lIbfiYO47UwCQVX/C0mhjUzMmW7un
3fTuQUJ1WU2DqLn7RrkynXzf19D+HR5k54XrFgyUH0MGxWrSr7q/NolvaZMd9SF7RqDrrQ29NwT+
YK544Qa5XmhL9s2QWBIPdoFD4rRCoutoVtMN7ahn26GalWfrJqj3o+4+TWO7dYvoNQbx75n1sjS6
l3pE9nugEugJ/R7T7OIxx9qqNFTTB1nO3jFvQnpk7iNboqCS+AD5FJ+8Gg5ektbvyUSso4NsDDpt
VTg1AAsUTn7R1gPMn8PsNXwDU6UM5ljUxQA10HE2Jagjh8ZFWGv3tnYfg6p88fPgUAv4krref0w1
XJoh+ugNWpM2/fYRVjdmnViJCucwRyFtxRyIYYNu0MM4OMTgbb0wywZRboW3D16Tur/7kfYsU+N5
KnscEdOT1TZXt0VQrasodaKPBfkQj9HJgCYBPRR/iYBGDniQZkDtDwsYbDr1lT9/Wtm8c5uZnc18
zGNzjZAJ+B22myKmypUVJ9y1sPwEZugE1jM3+k3A9jyrZlyswY3zq6vLE6OPZDwJGkcrVJlytHXD
/axBQ2hUAQdeMm5MOXbBXBApa2KuKHZTMHSfcyq9rodHhi5JhK0vsh9zW7bGU9g5knUnfRIZCt8j
ZOSlPY7LSYh0Sb0FaY3KulR0bpNyos5HcYmuHDzd3rwLKDAod4UN9ieo5o5UaTQUj7Aa+2umYu2H
pNdGYQKe4+R5megPskYSWKXgZuZTS6C+JQkr6nE8KhUFpeix6VwwyQWQ1SqGRRk/lxnrjnJjZL9a
1B7256aA5VI+x0l5RdYzezA949212YtQtoA530TWUqmdVxXtvmxktIm6urZ+8dzHCCvnLjScrES7
MvQc6BLup6ELDBhqCAM6tDAlt+IBNwAyukoMsM9UOChunEdPI7mEBBqau8ELFgzAN1UYjyf77Aw2
0dAYH0zgFm0CDjcf5x6yF5o+mhVXm8zRALlHrGBCx5gMcf3R51YsG2ZsYX7O8rNLp+GgD7Z8zcgo
LWfYKLUzVXolqjoP+ggOtZjveZQliwme3ipmKUxciMYtiqeJ6cI81VAza818Sa5nUBZL3FUxyg51
XJPkLRveXV/CKMvA9w1u+zFLlGQzG2Zxr6zBMmpljewea1ZyEJekfDZHC+9+FxErhA0EPdYoEwAV
8PQPQwtsMGQ05mDQnc14oqnkO8WqAGcypyMaimAPQGIj6scEjXZe78MrU8PdHsJ3ahNE9u0V5OG+
oHCxizK0j9UTto1pYdG5EHpzQHvpUosWk+NsLdtpNRrW0cu7d9BoLB4DjJewcZFB+omRcpEJZlHW
8JXFHd3G4sCreZVahHw6YZEJ3Lz1kU2UheoTdO9hMv1hHBezm/oXVsurM+lbzI7/6gyBmxYOLp4z
PwJ4seg0JJq7caZvBU4sJX2pteA10qKvKa6WsW4+Zs2EL4p2oW/x6A3tPjWnjup/MiwrGwERao5L
u7AWASXYss6f7Hi4U68E+1e+hIqsUebnSUYHx3e/kPVbmoDNgP/Vb26uH1L0X/xiooKE1tPsP6Ix
cJL0DLws2CASfO8khuDUJJZqb+jhr5l5Q1nDK5pt3RIoho3x3jnwvYnfd8RlgHNgm608BTyKZ/0c
VU2BMzKfbtJtFVdyqd4RofkLCOu7Zk1Lw5hfNJr9Y4cO2Wg5l0ThqB1DHqNQPEVzfQ+8+K3rrSdn
7A7CK44FZTZ/zljaodWwXgjMTqGHbomNr7HjH8xWW8zZDOWB7bCGi8SsXoVtyM2qzbsNrmr+segB
yGCTnOI3Wjr3JnKUenFwA5X0alt4LlPYRaNMX7c9aKm2v0Le+q27beZqXzXbTuQIGqtMDYEmzifS
/vwO3yUfVeUWtBPX+O9LGyDKVL7AkbyX83SfKrqmc9h0C+GmQAJI/g4OSAM13zhCWWBBTbYsQB5b
/neNaF6uY1xLA2oCYtQwlTqDViK7N2ow8aP6YZJWh167jTnW6twZDrxj84UJhgezHTPOxDm3yBtm
v8qxhFP4qLXyBYkM9Z01tEc10kZg2i1oN64aEuk6gx7VN19R0S2VjI0tooMtgodiAl19N4LPRMtW
wXTjzkXIjud//u/gPAeHqg6JCeVFkMtf/3sYdOfBDhAyZneOgSOBJl5g5intbBSi12puxu2rqXqH
GSWCW0N0w1Ez6v98GVE9TMUPv7IREJNVusqN4ZH7m5EZgGbRUKvjYz7rOl8oKDNA1sT41QTGu9vy
KV6LBXaC2ZzywviZOrKg0FwIxA2/uGxiUUq5XHeYBycus6ymd0r1KDye5+BqZXgSmdvWL0EtbtXD
HREiD/Uj3+ky+PVCIFyVhjDE1bNRe+FGeA+adWGnor14G6afuiz/f1zwAxcRIK5VWNEybD4ivyXB
RlLDh+z2xolc4rD/XSWH5KXI4ILFaWa8eBX2sD4hOhIT/14otIHC/eHT6vt/r54HH3vTRn1hnHO6
EUoSI6aY6odJ3Hme84B8afqk3gvnbyARGi+dk76p58IHR1Zji7YFd0rPY+X0z7wlj7ogT8ri5tSW
rwhMQj2VsYSGylbSTxf157zgqFZj7t+TUnOBN/DvG8apVp35f+fWB/XWDQghjf/YOuaGn2oU6K3u
0+16BZveZu3FmZ/VaR033XOmIbwNSInwSQ7PrXIZaripSah+1j5zbs7Fg+Vf7r5zX/nIBNSBN6+B
8uRTA7Wkzhsf+QTdr4w+ZFNSWc/W7jg+ckNxFGyMdFC3nqBDX6J+z0/F7O7UzXEAtfsn1HT5axrF
6sbQ8Nqo07JsqJM00iTVXWe5ue7bW4Xia4A9AlQgNW/VY+OXvZUsXQxheakMfC+1kWzmxQvojwDA
8u+aVZkRVNTDK2+fczDWWmDutnbiaqruR6IG4iNbcrKSoxko2UrciAf8fnjTvNGEw2CZtpCsHI5z
9LKzGOkTcwFzeUHseJnNISL3zua/C4n6awRVpEw+ZJrsDVbQZHiMaoTDCQ+hfobf07C2vBcPCzoe
LoOAh0ttm3MjqQ9HCr8e78WkXplJNSiSuVn1SurQe05YZ9Qb5HFyF/wl45n7pwi6V/sXuDgGi9pB
+bPAz7YWA8JzCBZYdtTp1frCH3ID/MvTGpgm1sCW366Fk+3y4KcfT1r3zDHVa+AoRvHv3XS01BDi
4Ok3H6X72U7Btgen673EtFbUsFHvMyZfTo17BDgbAhMG3gmKjPxc3ZLW9DvVIP3fFWjhwhIZaGw8
AbGBcqZFGaI1Ih5Bh48ROonGiwsiRR2R3wNyWgZTclAfVysSakojoTPbHWMUzVo1esG9ZAIs/J2r
bgdr1+nM/JlqL+S5brAuHnggq56x70Jway1sGuwlkaMPcy47k1cNafnfgt29UMJ4YLMml0XigyFo
gSt2/Sc8sx+wGE+4VkjngOpBQShxGRoZzABeSZdjWV8ycppDYtL+N4ol5nlLmW7hHqI6m1Iv/2r1
c1ramEBTjWf684LUF1Nss7DYuGPzwJjhUtXc6Ir/3lZAZ0iO8r9J/2/SqF2HN8/qxqeiacCdzl+r
ZU8tHAWO6j7hCHM1S2isIo/C61RzGfWmukJNmjpP3mHuhcZiXKuQe9xkw1E9SV6OGva+dWGGqEAo
JHHnvwxQjuHIPSM3zoOFrR/0lH7w9DiRhnMRzAU1pFg0MAZQs4ZpwvfsajmBWY8jZmWBIrMu3GzA
v2RvcDfVrWszTej6nNioZDKqbXkdFUCrPnM9/GCYrNccGUmdXAgl7Y2vvBZltnDEp+P8ZhWECwQB
WPv4rNq/R5AcbM9YnC4n11a3bdo3z3uWw1eDQicn1Gsg+/o3V8dA8WZ4hmLN3iRpXfEzwev0SFxZ
4vqczgnAUaZeD9hQncf5txYlKB2CgpbtOTHuvtd98zusnB9CC+B5IjFmXuvDTPCEfjMwksjYkpJu
Wwg1Fj+y9RYJ30d1m1zHTA2LJwwDhr8q2Ii08qusAb9kgCUojGFYDTL+NBo7UI9U1Bv4JgSxRbPK
zWgfaJuiNbZB9/TvGIlRo7SuX9H9OwZK8ZR4S43xgBGjdgizfVGT0SjjbKVu0dawJOse1aGrLv0M
avep5pQsaPGwamx6c4Mwz4w1dTkaekEsB9wsu4cRgnPE0Unm5PXYi9Y99RgqOxaahkPdviSKtJ0i
NKiZmES4O55UKlr13Hg9o89CEv86ZkmryMbQxX9GAGEpBnyhWeKGMDun6CPOvTxXvUc9GA/fuJkO
/71OZgzemKw+3AADrBsIRWAB0W2ZhhWv0La+GJgENGC91paZo2Hz2uWouAaXKT2BG1ypMNKRMBQL
se2CFpuhtY8jUS5xGiDSyrobuvEHjqPWBI490rnrJIEQg49vOQeTy/AkYrf0x3iteQ2BQv7yu4kh
AvWaS7OJcrgoqW+rYB9q79J/JbJg9QlKE9bNMy4o/8fZmTW3jWRt+q909PWHGAAJIIGJ+eZCokSR
kihSm5cbhC27sO87fv08qZ6YsSAGGVXVFVFdVtmJ3E+e8y7v53JLAoIjTgVwagEn/nfMty64muis
ckTJkp/qRDN+8ZVeRY1sE6RsUThyxOvOjJoy1wTbDbi3WqOtoy5qmEgXQfnTszkbzB/qndikITXx
J05sfgzNAJIJ6Ebnp8pD/N9hxSvkpq+Vti8KP4Q43oM68myIKmSLvs+Fuhb4HXXarlPiEPTe0Lwh
0fdOOJmhDsZb+mWa0bCVpC8inJsG9HOkOEQjBUCbM2MghYJ7UM9+Yw5oQTWNypb3YDv4D7ILWBY9
G4ZxUtunniJYdt1BXVK5AB0PcMxmeBj/Eo0+Fp661tSRx1Crae35gFJHnXcdaHg+YAOD7JXXoxFW
x4jojPdquUw5lFFwJhcFoLWxmfeM7pABmOxu4KqqsE9HodNibEM9u4rM+jpx0Mwv6/Z7r1/zkTM/
9uQLBPAr6CzgOwVK6ZS8Aaqo4wKXhefZ6jaFUTzMHbhX9QAZgi32YOox9Z9oDsAkdgnNZRigDSZf
bV4ENEyPiDCZTgGnKmi/jCPAChASDJUgknAd6hZptFbLGgwyNil3agxq0B0EmYyB4boXU0uqg360
hE5qmMUEkbolJOMdxYLiz1fiAOpGjCCQ1O8HIJKsBmr3blfds4pV/BEdBu6oCnE3YgpeGBWlntE1
cBdISCa3TyjaqiOL1cSw8RHWiPNAD+S1TJrbFnN2VovqtAoAEPVFbY8EFKhafs+IMoX6ZQJYf2wu
WJP8t1LLbzGshrF8y1JjyasnjgAmzBKpQ/NKQjECwRchtcCdrKNFxm/n9zEdrCB2V0Ot00Xi4T2z
xlmnZsIwvwWRdcWmVgkCRZtBQ4bSFXLiYsMoE6qE8lHtDRWT2YcA7QhjbCBe46r2fiqrFrRD3Y4v
OsRQyauI7vKLahNGxD7q6wiT3ueMhco483MRvCpBUo5JXABwypBXBkSMZtyUFKT0UglycIUl3xus
qubu1TS/iVa9yFT8qEadhaLiaF4w9n/eLvyxKlQgun2fpRaU4HyTg6XhSzid2VBbmsV1/MYe22sj
goJDyFeN75Nj8lABSEVokDob3yigtla3aGT/bKd2NYnmdhwQG1OXaGQi/SJC962ZS+jfrmLjkcWr
4gmHTPShyAzEVbVt+wShp7SlfF976IjEw03rFbd6Zb0OcfxctuIvdx6+BC2sVDUrJR4VKonOi+8u
Qbjo/eYMXYSk2Ywe+V7wxXjTy+6voBF3VJkbJo+bzDV0SqyQ0NE1JQIzb60pv2r9kPBqeCYbDelP
QgNPRHnLmzG9MDmB2npal9BcwfFXyvQEN9oQwlKi/GFXmp48G715k5bWE1nlh7yn8u/33yjjbOpO
ay/fX1AQT4uwfhnKgmfjeI0x1h7BZdLmaOmil/0FEVfClnoj0vo20/gKEEAbtT3U6tClftPF/q1j
jeSVSROrK7MYnicC+s56UoEh721AWHLfCapFWpJBTxBYmbfZi0rFZD0wLt43NZBiirE3jq5Rw8A9
wIh5cADWfOz1WVF6r9Bkf8jtsr/0huorOrOHEr8/T72Ya57cWcDwGHKvJgBwN9nNxlw5RbhtWCWD
19xplNyg0sPKwdTVmfwLKeI7ru0LPY2/txbqsPmwaXKE18GGcBSaWFnEGWcQS7pvBkmFOrpUAQ16
c4+jdNBicfaGKtLAKcv84FutrGWRM1Z0loiHQA8AHVnJaUp/4WqEW035FQ1SWJ+yfB00560uYG5Q
UjnMjfvsjc5arTX1+UYOf//9Sp6Ct4j4c9JBtnP//IWIBOw7Z+VzM+c1UjhgdDwg+3YXfAF//aLi
16ICFwiJL67qBs1e57bDtgH8752lwWq03RjhHJRnxvwlmo3nwpv2rSpdeB78CQU066EFBX23x3yL
mkNjgan3EfAoXQi2DeW7cOq59kdIgumVjo4N3kFYWvXibiYnfVGluErofXiPrd24p6bRrSvHflJP
0llZKouEonE2V8pT9hppBiRUEp7V2YMtgn2nSHScmzbnaJu66xJVC15TwTMmJbxRBJvUqea1PYbl
ZUkyYwjtL9KL3iR53SvCmUvXrdc5STIjaX/6WpCRnDQvOthEEc7jQhicpXOwGid2HElXUGGcMQ2x
gxb7L1BavmcNKkjJZFy/v9vQdcz78Vqa/bW6vYZ2uM0IrD0L6V697PcFjnk3/qwj05iHN66cb2aR
fbf8kNk3B0BqQwvViyLMOs86d1UJapyyIaGQ1j7axeJbD/wYYNTNOCNQELfWdqqxeQnGH4HhwS72
NCSyowrfWFEeEOX/Zfftt4I93PfJLUDbG2IpMkCcSFX3gEILGBbsqJ0g3ZnxD0R2ti33SOPYe3Ur
unpDDiF4VoVyQyPrWvbbHA2/i1H37jyf8BJeZhOgyADqOVLOnehzXQQy4BLOrhpSUSVnn982t+os
kJzTNUIlKntQgXyMTe3F7ZK/DIhUDmIcWMs9hKiwDRk1HbfchFJe4dRwHbr6XxHpyszw0DlKt36A
ZoUuvydieky15rsfT6T19Z+AUsjKYfBTjliE+rctiCHgAX+pFZIkzbPQ24c0tw4ih0BZjnfU8R/0
Bml/k8wLwMpEy24dyIGuGd2EScBjxF3r0nw1uVVSJfJqo6oLJRpBhT130axX64GqmcDSOwT6ekmx
d2fV+e/RhjFgwKyqkJXCue5Ke3+LdtuxcTcl8bNarjpcFQwzbwdP3kjW51jk7/clMNiHYY4PXUPN
zUEIn+Ajr+FwV6wsCe5rJr5o8xgx5PZG/YFxGbw1PZZcYXAfKyCtVyrwGdormhpDtOLLYfIvp0Gn
+mZ80TsimhRajGD5N+wwN+vvsmi+5im4UWvbjM27KLUfY1c+5/w6Ja17lYGqOMmcMuTYCN/yqPo6
uuU6tKNrClRrFSzypNIuJ4ssH8kXz5iRbK6557XHETKFtCn3lqhEexlK7CNQgmatFrFMsVh0xD4Y
ijugJrcp4PsLMuPgjoQ8AGIEyc3zM3IhmQaV/qCmpYm9lWbr13Yg1j2ogAHtvFkvvpiIcFkC2d2W
9HvtX+MCANkIlGlaXQl/fK9Whtm8Dutmo+ZMLe6Rmz11hpd+CC4le7GwQIL3+a3kxItB8qoo3GV2
8BC86tj8Tacp4tdFVg+bEcesMDe37wNjJWsVYBiV+4auyUqLw+/qbDHBTmeJcQXNa2U48yYJ7TsP
P8iYVeEmYkt2/lvI0Q0MxSGRY1+3bbqPkhDRx+7elPZt7sABs8P7AeLYpGVoIiMGzCogGned4Rl7
J/LO+bUJvKuDH+qj2MMW2EhB8d0uV5IrUP1MRb7dLHaCB5nuNpzHighWb/FQY48m/m/VUX0IblF5
uB9k++QE0V3R4G/JG5c7VK7KaHpWmUwP09E+KNZOaN1NDSa8qit2STrHjkl25FunnH/mvreLgnCT
TsEeB8uL3jM3ZcjtN7evIvHwxPVv1I6vJ94cOtLDgEMomFIDdrZ9SLgyJgiAqPQyCgPBBQHELUZJ
WwFpI9EtJI74lzjIrj0xcnGaK/UNelRRJ8UIykhQlurXNWIQIEK+1QjGx3m1NoAEj534gTnCS9bg
OTgHv9NeewgmIG+NFX7BceAGBYmnFlVO03Eznkz9Q9oHXxPALn2dPKM/v+W8uIldC5oNRmN4DYxz
/gwP+96Q9qagMKROz9JPf2Yi+mpn9l1ZTtsYcsrABalyVY6S8Yp4lVZzTYUQnYqSFVKoKmR3S7Ed
DKq3ApC772aMv2pznYq8xL1KXlklciJqjarryQy6vTGCyuAw92IqvBxZEVDNMCvvHSWLXWKS1PBD
ySIvRPQ2YGiB8OYKWXzUp6tbNLUgelCpx2NLVlDF0VtEUAaoUv1b1UJCQvcxGtdzpuAX493QDepB
HwKDd1PUNJthm3IhN772oI5RtAfIgdb2a1v7ezULHdm2uvfWAbYo7xMp2IkWjDXAPI/SpgpSSHPb
D942Q9yhbtGKQ+Uv4pTOsbxXJ38pffA0JKJSEd41qf4WM1lFKNemQe0YtYfMFS9FGH6NSRwGluwJ
msItZL8bYQ9vTi4fdaPHfnu8Td36VnDUWtw/Ef0KMnHbIARkWsB0ONtH23yEkG5fham/STAYoFTm
71QuNGxNePv5NuT4CqzmQd0Odo6rvGXw8x8IbL44Mlz/VzMNmey4MZ+i0uN0njdQrVHXmC7/K4xT
M4EwMz9VU0ld9VdI/f/f//of//t/vY3/M/hd7As2SZH/K++gPUR52/z3v51//4uoUP3q5td//1u6
lrRN3hnCM3QhdCE9fv724zHKA/5j478Q2YijEebKnonEKyctNXtXO93ER5gcObZRXP69Bm3dNrH4
9TxX6rprm/aiwUIPJs8MI+hQzn4uqcIHnvdctc6to9mH020ZxqJ3qjHL9WzHlrrjAFP82Bjmfd3Q
TwCn7QqCzmw8NRUmirHj/3SzkoeQRi1ziInE0AqJyFCJLizPDLDqz58DrD7BBobtSeGBPDDVJ/4x
wCFlf63pjJDyvXGjpdNTh/Mm1qremXFVXfncjmUKIeip6YmP7cwu+PCiK0PwiFl3N0qR3Oc+7mdu
NWBeP2IMIEpdscSNun1upjBbnRnrIx11kAoSBsqTUresRUdjV8y1MWOZ6uoulfL7ud1BibhE2RWZ
cRIsvXXJC5GMpBKViaIXbLKBTkR/f7gd3bKl5zqmZMgXw9BHoxd4DNHOHx5Uiad+COszTYjlnmFK
pW1JYXiGB5ZGXyzhskbtIbHsAiQXSyatOPDkaiDl2qY/5rJc2fJh5F0DwolSRHk1RC105J9erXGi
g7LjxigxAkLhRqwVdbsLH5L2Jne/teOmIUwEMM1nZyXvX8rLHozntLsEm3thm0+eE6MQZyER5pzp
lfy0fhxh2JZrIjbn6FKqn/+xTh03RuwwcNNDaVL8R57zAjLecx6isDSW0yNPmM2ZBaMfadHxpMTp
yTGBWC0WjB+2jlX2Qb3rOgL+LiRY9ev+iRQkb9cGKWnZiRe3QDs9cDXSpTCuT3/B5xXr4J9tg7Uw
hSQgWqwV25N65poW5d8CAHkg2i/OMP3oZ9s6M7aGeaSrf7ZkfRxcAwt0cCjhuNPCeLwBETriiCXd
vZH64Us9wKqf5kJem/M6paZ0qACFXuKENt0MUZXdne7159VLrx3z/ch3LNtdrN5w7Kapd8tq18t1
AqFQdi9jjG8qIKlz3T62ptAaMYh4PGnYYjHAiZE0BsqX424YUaaxNLB4T2GQ3ViltqLDkCTri9Lb
pZjlWeivODCYi+xBhgdL8kqDyVPU/Zlj6ticeyg3ggcwXMdZfhIeRNWcYxexmymaYWDMUdQjl+FR
ifn7w+zpSFFz9Ju2vjwk3M4ZkzjKK4o7xk2cRzeowaGDmqwcm+foP2jLsAzpSsPSjWVbjlZPyP9P
zc4oKvkYBhi4ulUx3QJVjHd6AiPhdHuGWq8fLxvH8oRhcqGxg4kcPq7nzI5LbfJEs0uQP9xXvaiv
cEgUq8GDU1HlFY4RTlxDqJiMdVVhNlymRr8CjpVCRx8x8DUjj6Szm1+d/rAj30V0IdjQjiPRxF0c
Ynrkl22p6GtBOcHpAKu48Xs7uD7divu59w4Ud8uwDY+NZC2iiiAbjRBhT9yG7Ij4GuTtRVQgYod9
Mnhqakdp6pOztOWZaT6ynf5s11YH6h9HtC6xEOThOO1mi+e0/zbgpQW3pIiba8M5d8sdiZ2cD60t
5rj04jSYnXzapQ78RNuihOlG99LXgZkadjHjVhYZr2VV2A8ICNQ3kykd+2Lo4bH//eG2Dds0dA+6
qbM8sHwUgo3UTucd5PV0DdXPepWtkT9ANEZ1GPnce73S+hXr1N6dbvlzTEXS2zWAEVuObruW+XHA
wcsaLnXrYYeb3hdKBAGygCkvvrSvFR6hhrSKmcvpNo8cUI6KYIDrmq5J6Pixzc7RHSOLknnHa53E
2eReukGx80agjH+/IY9OMbSCrbJsCDdDAbtnnnY5dsZo5E5RcVGhmnK6lSM7UupcrwL3CwIMa3Hb
OBDQIVnk4y6IUR6Y9G+z0G5ON3FkxLi9pccVo6umFpu+NkK8jDOz28W9F5LGjmx1rzaHIpNvp1s6
1hk8WA2pjj2LZfdxbljacjQ7YAmiwVIv1aBFFdgKfzvdypELWgqOVnYfAbXhLFrJSpR1tNDrdv1c
Zlee85bakBoGrVIggdNNHeuQoEe4ARLycUl/7FBtT9IESg3OQkOvEp27Kx5kyZklcOS4hG5GZool
7QldX/QnjstK00mY7WIk7j3LVZYldUsJuQA7iylVK+ru2h3zM3HO0b7ZPDV5ZFrqJPvYt7aM5tat
q2YHLqTfmjGypI2GGevpETw2WRavAJRzuA3s5WSJMHc04NvDDo088t8tuqkm2hM3da0jxQYK5HRz
xrHBVA9KV5qGY7lycTyIuZcWqokAejpz+NVhyvLW1FNxbZAoAHvRmpShfOuHjVHIZV7YQHIT3Qbp
R53zGoZh/q3FHeNrPM8Ago0ZdYTUzSAb8CgvL5rRRonk9AcvxkfNt3Bcwh+uS49ltvherU67ysCN
7glsbZuVb+nwKkYlcpGd2ZvG4jmhWnJMlhlvP04D+PIf59sGj5DUfes81YN3MSFcDdqwy68LgewS
JgxYdPTWgxEdTvfv2CpjkTmcCiRPeM18bNX0SG8PY93tYAPfIHdfr6J8ilanGzl2wtkcOsTRpqWL
5TYtYys0iypod21QH7qgfWi0RyvrH/9BKy7TZZKscLmsP3ZFFCb6gi22Y6piw0s1zV+T4MzZdrQn
rF1hIZpgW8uemN0Qtl0QNDuh9qPNUwQeIRQ1n/rmmct7sfJcW3c4P3W6gsy3y4H9sTtI3+IEMbH/
m9bAtWmwv6dB8NCYBTdq5JqXpwfv2DpwTMPmKHBJprmLQ643TUpq+YwfvRchYdDafvHb6MEYnG7m
SKdcw+AYhRJj2u7yLC1SvW3Z/cNO42K9SP0t2IhARxXyn1wNtOQBAXA8nQNnsbB9h7JUPoh+l+Wv
6UTG6h8shffQimcYdCVnmS/qImp+YAa6XSjqL+ohJvXy1XTlmejg6IixeSBS6ibP3UU/mLA6opDV
7kgp+Fw6lTIvaX7PBZUCg4Tu35+fPyPGxTKogkG369Eddq1d+NsQpSbNu+iiFlElhIb3pxszjvWN
HpG6NQRpqGVkTJlrBD4AiM8NcnTmJSgM3+uKw9zGw8bwIOWG3u/KoKbNVWivQgAF90k51z9xP4+u
NeVojny4uMoNXi1h1MVfT3/gse+TghAajyDQUstNMWIO2oP9b3Z9ZYN0ROGaetjKq9HtDaP16bbU
PH58klIH5F4k/4gKhy3Nj9s9zqXvtg3PFYW60tHy9AP8ReB1EmojUtOfiS4+H2Q0x/oF70X+3H6/
p/94i4nM1PLKJ8PXBz3SnTIot56OSUtoBufi2+XNxkn2oS1zcZKNU9O0Vq2NGGhHL0ZYtBeJLZCJ
HPcGxvQxOnWgA7AAlsZtNGlnboX3RbQYWIeXPre3JLxxljn0KQpGCuhZdnB6BJH6oXgynMikam/X
6A8Z+QUpnuyiAy6A8ieUtbk1VtDfb8nq3ZlOvqvVO6Y24weAQmsNNxskLatffRsVEDK1myCymwvf
K/JLymMPaVsWVyF650D2kuFCK+QDWtbfOmME5ddlj3ljr4Xd/0YQc8Kqw/2WAUaRuXyN5oYXqHbZ
Sv8O+TPQMPOrk2Zk26tXXVPJpTBAL8hZYRwFvl3TvvYVTPW8eJZTq+MS16JAk7abOiBkshPtq3C0
WwtWL0CgF71rdz7E/RRe+GUvR2TDsnttKO6xDn9xdDx8U4cXMgT80G+eHRafFVKBy/Vb1wUUbTvp
lsgIX/EyCC5TSd0xSA8prpQUXl7CVoeC0/xuk/J+ktqtMVq3p7fG57XqSSIHVCts1yTSXqyfxE59
rTVt5SN1QU6ccT2bEzc/b3ViH9umoqML0/l0XWQ2gkEoy3f3CponUdiY2IUmapU6LKVgCu9V1j9L
5kuubGa62HBxhQOQtxL2utdeW+64jdt4E/G8LqJ1Ge/6iTICZWjTj1Z1I270onrB6+X69NgcCai5
e3iY8jfPfLncXHbXRjmKEymAgX4/Be1N6U8AlrGODfALcNuraOgvC8QW0KgP/kpKcvSd/exD0y3r
8ODUEAvnDgBpLqJ16oRnotrPYYX6OstleZCf/pTZSyqQWVzQE9qHyUpG2Z7C2tPpEfg8cx+bUD//
4yQrZytsGoFxRufuhA079Tuxsj1sT7dyrCO2qUvyciYJ/2Xg0ggyrGQDx503YWjQ4QUnzszk51VO
0ULoVBJs4onP8f8Y1lhrmP3OosSn9z9VPmOiinC6H0cOYw8iIiUuiqaSc199xh/D1RfA4AQRzd4W
vxSYwkrXVbwDGAN0saKA+HNotasevt3pdtUe/XgKf2x2MUsG9Xa/sFpjjwQx0EDu9PY+NGME8vQx
uZ/9vgN214mv2KWZe+H3Z3e4JT5/ATc4erMOIYeLZcvHjqctnEqHtMS9BR6mNH4HcXKh/Atq54co
vktS+UXgXRYBdvNZtbKt4LojvmCbe+Bh+AeU4MNEkSyXGk8xPAqQjx2RA2K3J+A0kBLdxyOeZCju
iAQ0WAPDB59Syv78Q8/rm0iLromx39zavepRxB3sH/oMLHE6tEXxg8L9RQ5O/PSwO4tXJccZiQtW
rXiPLVyh1vUf0+3PRjfIIBnvzQyB38kXHNBTG10jtKftp1q5HqiDYkLiC9UDfErXRdoFu8F1xdaI
AUIS/E1rH90QcGAwxzYDgsHIyNYARhoHxZnLrC/FIwYQ8Gfc9knmGtYk4MATyFi+9qzhVb7CcW98
g/rsfxV5m/9MY4A3fk5DF04otWe0y2aU6NNuVxkh2n5ISRHroY8StaSHDfLsXD+UX1GO739qVkmx
xxrS7cTzayXHhPpaprloreRowZtDYzyavdc/jCKsXux2brZ8p/UgNNmvJj8Ct9Tl7bXftoR1ntvf
9AYrAyUoa0AdAxMNwM/V8+lZMOSRaSDycD3L5jgUxvJtOnL5oGbd2Pde4wWXzWisyz77DTXnEmGn
R7P2DkYHPHUszLWImhe0en45NWK+tl/f9BGGgg3a5JGrrWLH8S6dvv8a2/xBlVZ3q0z2W11ONQ4o
JRZFPXq1vQIYIwJ5QSL2Pi31h8IaH/UpQyF4bLyL1Gq+ZyaK6bKn1k0Qse7DmanWGW4vVYJOQYTb
gF3iAQsyF6ECH/GOamUMyV95Ss3brKbvXj8b13UiRiR2QMaEBMtrS2jxpVlzSZetDK6qUQeX5JRX
ugufy4GtpvWHAZ0VIF8CybAKUVg3aCV4PIPseHdfD3DrDXubSqyM/NTYWJMJOsazgLkC1US9LXiW
ffJLS0E89tajcOft5I8rP7KvbFm/BDA5Nm3TIxSMDMelHPD/4xOv0SF7qJPmex7VpInS5LnRG2Ts
9HhWQZMSE49RLpy9dRMVmzJ3di421b4JVcyesOvhq2tzUHh+0HBzM69rzduMFlYEjvYDRNRhaPM3
WWEOVln3udb/SCek3wfh3uvu7EM2LfAPdR/StNy7ldz12vxVV5pfQ5Y8SX/cVwjLj5OE0CxAlmPq
EVXPPrRF200fC3tGbiC/0+103dFk4AZQxByYbnp8ZefutYNpZ49clhiiJzuY3jzf3syRu7GkwUHk
vcTaDOfB8KK1GyTzRS8wAy3KG6Xm6zrjGl7LVYbYd5k6LfR+zFz0GMSzX961WvJtkNTtWWDdyo9d
kMnkpyCCtTMxzgTacNCwQKT4WnoewHSruMct51JEaOud3kBHbg9uREALrqUDXFjmQljqehRIb7hH
PtelsIwX+50snMsJfbxew5Bu9r4NIj1zeB67K0kqm5TkgGNQBV68hi3fCyA/JsN92iE6ZQR2tpm6
IL9ESwWmqoHukpHnPs/PdLwdzRpBgqopzoQFnxOmPNOwxlMXNpmM5ckRxglcK4gA9zVKc4dmqsP7
0BbRa9HW/V0/1/ad5g4FEuFz/np60NWVvLiyqa6QpZGEPOSgF2F37dTovETteE+IoNI0IToiq7P3
8ud3LxfU/29lWRSUPCNGLPGG+04WB/7PIe+aJ8vHIl24a8cbzjzpl80R2ryXpsgRvtebF/dh7Vht
hOdfcjCK6asruPRKTuSL2k0fqiTYiTw9s3SXYd17g7yxLSbQIouwiLdCP6ViH+n6vi4MdN+9yL0d
sjjZWXGtX/29CVs2tYixVHovz+w6OoQ2b1uJHG0+3bRZLa8b4+V0U0eHUUGUPImWibVcG1CUYswe
s/RRGtUvJYpIzPSKkMqNZU+/sbYaz4SPZ9pbrhIgNYReXWQe0hSVFRQfJytYmwPak8oiTI/rh9P9
W679/wylAn1QymLaFms/pmKl135XHgLlRCrXEWBvCSddsQBPt7R8WLy3BBaBqpxOgXGZgB8iOTUJ
JKvDBPeDiwwLJxbpmRf00e68B77UMtgAi+5UQRz3TlckB9KuaFyC2IIf4MOowvzKF5u/3yMAI5Qy
eUd7HJ8fQ06HIjjsDS05REnVbfreKDeTB9PrdCuf6vtq4P5sZrHa4wasRu8U+p40IOJxW4zTSBPi
SZg2d8qiunPby6KD3+p9d7zizFZbnsrvjTOOdE+QtFsiViij4jdZJ+khMSt8TxtXKfK66TbToWdL
KyqBhjvyZ0zEdGZ0j02lTdlb8BoFc/bpKqysoQ+9ODmEw3ivBwHE0P52Ko3bcIaKeXqMj7ZF8pM3
KX8ZxuLJVDWCAN8NskPY5LdZCScGmT0JWr4lnjvd1LEBdcDyYsELKMVZploT13e7ECbEfupWbrxW
VK13GYsWfLN/Zjccbcs1wUWYCmWzXKAN+TYh/Mw8TK1xg9rsD1F2r8oju5UIKAMKV76/p7t3bCRJ
Yf2/JheLdWq6rhIG5omlCTmFSoEHUQlJvbh+KUznzOGlNtifF7danFL3HGB5lFjYhR83YDQKUIdo
mR6EPt7zvNmmWvvYYP7+t/skSagyY6TLAJgsoqMAx8LG60r7kBcdleNs52K0mRgpJj/Wmc1+5JCk
nqd7lgDmyGW6aCoTkK8K3nP7uAiryylLUKUovDPliCN3DA9lwyT9AthZLG9qtPPzlmumOqAmV2/R
FQfBb0AP4P3vw1BG3l8avn9zehA/QdGYLBKP1HYIsHRPLDEZdSU9LYvcBgX1xn6tzGyCL5a6K7vx
q+spMbnIpZgfql7Y15Av9SsRRf6lZ0GN0zvHRLNH91FDKoczGLljoyGpenPUKCDHMl0CWEukXhgW
BzLQChLw6AvjsXPs7CLR4z2atNenB+LYFIOPoo5GMQjQw+KKqs2s0WXpFQdvGH5bMG+auvl6uolj
XfqjCU890v/IhbRihGAyUl+KU1xJbdvJL/sKxmEu8xLpzAqtJm7PM4fN0Ua5qahwqSfEcn69dOhQ
E0zbg6N3pBn8Wwt3dYjf0FXfgtE/s/XFkb0vwT+z9bkcSAkv9j6Rre5NVt4erDb5Evg73UOMqJ8f
+6H65eXZHdI20BPRry2xWpwwJy6mTdcIDHMyb8Xr4lJpDGjpzVzCwBVxjtxX9gOh84d2LJ6UXGob
/iCCvqOIsY18uoFkl50xhqm112EWTQHiEKa8jmoHfjrlkDMnwTsEcnG40UF2DZhc6u/L+6/M+tpO
rLQ4mIQgGHfFqDH5Don4JJ7WoYNYnF8PX/JJg3im8XZOihHP3nRC86HB4djoJkm1ZIIqaE3oByCy
iMZ7GJ/5zCPTQOWZuNgAA0f9UK2KP5ea5ji9E2figEK5hvg4eQiw2vUqDiDbnV7V77fwYkQoi7BX
qRxSrVxiEgIcKZIkyrODBauxt/GWg4ecI7LophHPcyjAAGwuyG/dCw37tzndzrK9j1B/P/0haocu
v4M6tcTLUp2hS6icG+khriFtfoB5AIg2xM4LQiMeCcOl6cL86ly00x2KTZ339/cYj1QD6jz3kEOx
/+Now9EKErTyoW70Lw5oYR/pGMT5wDa6U/X7dC+P7GfashQ6A8VwDu+PbXVOJ/umzfIDNSl7xe6u
EdSRHW6PqcBRttBXVh+dA2N/ykSw3sm4mmo5UcX8BJsqtDkgv1W2hyHqjevKqrGnm9GC0rs7Rf3s
xZiTzQkaDDRetPHMuXlkYj2mFdiLBTAEQNTHLst6MgfUD+JDOzjbudCxysm/JcqzToaryNK/RZ1B
8loEZxbUkaEm9GSMqfwJnUX1sd1+dKs64wo8xCFKJ202oZhQ+aQ3pzxAv3OyUHCF/HZmPx0J1Twq
VqqkZhvsq8UE90WW6yUOvnu/I/kqQo0cJSJHa7/GuaEmw37m4jvaHq8/VXi0OTIWvcSQXjcxxNT2
SA63OH/Y2j1iLnpbnxlN9ecsticlcN4rwGJ41S7Dm9oykd6cm/owG0yhA+fvK1oY+rcxQwD79B45
9jYDX8r2ADdBLWt5CxWmpckCNygStHpl48AT5lf2GHv3ReFpd60yqcRxQeng9/P8HCZFtqJCgmuL
juz6mUfM8Y+BwcZfJlto+TEmDN7Yi/V8n1b6cOUhAnphTw01/crF1tvKgfPrGG+IqpSg0pvg3mjT
/HKq0N05PSxH3h0gLHkFUETkf0tIkuWmSV+lZsilAOh89nJkYIsdAKZ+BTK83OmNlVzPfZWfCeWO
zTwoESroxJkGxJGP+6hq5tZHyzzfR4354GJDCZNyExTe6+nuHduulqNwhGxZngWLCM5tIyE5gvJ9
iaVd38SHungQzr0c3NWIlsrpxmzzyHK24W9A9+Jw4mX1sVNZF3amW9TUvWuf1LqpFLbqJEG72HeD
NwIypRenxMyFHW0GDuZXSnzlFQvSuXCxfbzs9dD56uCSeeUHvYsQydD4eGFLuH5xmugbXVTtqujn
dpUWEnH3CpL1lSWr9NoZZfs77AdxOyK5CwkHMTA5WNhEojBbvDWNYswVqZet+wCZ/ouuyriJBjtC
hMpHRENPuyfHr5pLZFwQvxtGoBUTmueX+FZV2yR3+guQ5j0mGdg49BXOY0E7YBThDfW6sqnW2a3m
42XfyDVJmHbbRo67Pj28xw6lP5eqWsp/xC+u1KgICTs4mCncZXVsXCe2WT+mbvPW5HpxprmjO0Oy
aIBe6GgdLM7ATMZ2Xg8hFUm//DIX/qa1211RXhPkApMJvR9wef7Bcch2kKCfXMB1nzZFUoWGKMbo
oIu6RNl5QG7K0sa1GSJ0eXowj+0/+JYgQ6jqgyNe3ChgLarU08sZUxXrZ+zjrIPk8z4uvV//oB3y
NNRILIWxXLQT4oxhxjm57bg0q6uGotglkCKK7RbuPqebOnqoOgqyrPijXM2L7SedNsrCoTIO+Efu
JaYGIaini2x2sGKYrgMrR4XOePCyZkPReB3gf3Jm/j4BXwiJPAm2hAPHMq1PTFmXOmLklbW3b5Vt
TWO3E1VO/EWHqZze7F60N71mT7vQzP8PZ+e14ziureEnEqAcbuVUrmS7qrs63AgdlXPW05+PNRe7
LBsW+gB70JiZjaEpkouLa/0BJ90odf6iMKPuHN4zm0ouUSUakUMJJSl8K9RY2qm1nO5lX1LoqmpJ
sxCC9SvRSmToDr0kwN3zV4sHBA01b806TtKQ3vleUT9gA1Pf3V4VscDnVzwmkA5obhC8JKjzmJhp
CSZqXldhfTSWayFO2Ofeg0P5YhrSR7tcOLWXeeH5cGLSH4KE1aa4RndydUqcWnqIetxNR32Hy2Ho
msP4I7CtRyXPv5nYVyygca7kw2Jok6okx/cSHG31kx1Mka+eMIZfmYnq9vFvLVFWcrMap98Rmn+m
j95k9M/LqAoQLg8tbGZEqeh8xoOCTZeSOCGumaUo1ot2dcHot5fxMvgyiskSQmxydGteWDP8pjaL
SgHvJ2cQWqwnpZd2cmzeS4G5sGOuDkUrzKQ6AT5hnhuR3Npl63XhqWhtXFE9YyX7iPjqiFMDtl0Y
7DIOkhLSwSQ1JKO/iIO+lON2lXcRl4qKgKyFSBFFAwX1p9vf7/KwMY4ui2yHWhII+vNVQo9RjSJ6
9Uc9KgLUyc0HWV2C617b+yQ7EEPo6inm/JWgKlOaFfB/T0mc/eib9A9At/qoy8OGSla7yhW/x885
2KENeHtyVyKvaKxASoN/IP6azS4mxUwyO7eOtiJ9yup+NcSI3Ade5MrIvJU1JvMlTjZDaG71svmq
at7CIbgSZZBoEIUGKpYUN2Z53mSpHtFWtY/ZUK7a5pepYI42bHvplKRLyfuVz/xxrHnJjpYKKlte
ah5zfF5qbwpcdKLXJr6SfTbcD4pzyO3ypbCd7e2vfOVcMC5VYI3qJ5fcbI5OlwIJUPr+FCqRjZJc
9zwN/d7vmu+jtVSWvLJdubGRvGAvAbybIzjjLPbDMHf8UzuUCCaHVXbAOKFd357RtZAJSxIkJs8g
FcLh7MbOIZkoo97b4p2ZIuHBH8mwzauXgEpdivGNj+YkTuALNJYrK0jVQJQkYXvR3pmFTCnVJVmt
5OKEEKgxoYcL0wMpXCG3rqcIXm/R61soB6nXviiZpKgbwD+kUHgeABLfVupMipyj3Vr23gvxHoon
xBmrwtCfPa2usebGUlDW0/SzLI/yvkvA9UMpAlES4AMTFxXuG3WMgW2ZB3dGm5v7jut6k+ugmlR1
MJFSxah6yLCh0pQEhB8woaSzlYUb9spRI2vk1W6wF6EPi0fQhxvWUAogNnqtHHkk3hNh7vMo+uwn
8sasi01p+m8Le2QeoSlY0oKm8sH5JlmdA14MMwWBF6v6c+ZnT42o1+lokDj+/RiDLerAhQEWQlUp
afz7mjqY2w69W5tKsNYV1CibeGHT6vOV5AdZ0PPBKqnw4uGnnX+A3gwzSe5yHNFSjPbi4j6fur81
LkcZJqUJYq56pn/Se+zGEl8AtQsVm8c41Z5LmQ4pbi4rzcMISKAFrMj7qgda8CMq7DeUc16pEf8e
ff0JN9xdWsqoUacaopPc6Y1aKNjAj/lusLVy7XXlyakw+ymMGAktaz2ExvcwxJKzwGqrloZNXni4
I4L4BGA5YWoRYL5mAUIrlB9RYqUL99vFKoEk4bCi78HXEd/m/KNYoVViGZL4RyE8n7Yn5G3V9B/v
al2MgcYRzSUhxzM/QkokF7iuWtLBsrDkq8zke41z7nIbf77DGYc3kQA38QxzLlhUNqi+MKYIdMhS
XRgoZNilyvXoTk5DC0hrhCVJs5S4KvOgJGYnmjHECJg27KzzL0iijoeAlAbHog54YHrJSrOiL2nl
/UbbBF9h1aA9EsE7ijtwp3E0FXid6Xg45XQKCsiU4EV7Y63VYOYqLc1WYadaD3T3SgKqvFDquDgD
fCIBv0KpQjMugeEaPCePt5yJIR5qchQCaOncPvfXFgF0Pt8EYDgQ1Vm8RAF5GtAjtoTiEIgaFPnQ
LctcbWHfXvQ6xWKDbpc1mcYIMKzZOKYTDrLWeP7R0nqYR9ZgPOQFBrAr3Bq3hYyQXeZ56MaGevyi
St91o6fW4eSOEIn17p1Ja9eWnWWf/3n2XPGWbWhcUpcU2FRJlFAuOE6FbR5DG9ttbHlXuY6ofYtA
QqguRNkrX5smJykcNUkq+fPcYvTR9CyLIDiGZfC1oIkFu+8xKnTcGf4TVLo9vSvb5+NwF9CpgrIR
gTA4JiH+6wNyIquJgv3u9igXaen7keI5TmcESZGLsjnFcRxzG2YVjQqFMJVjoxS70A/vLBOZXznP
N5XStgTH8amUVEwN1P7H7d9wbaY8mFRL4dbnJhMf/sNtGQ32pJV56B3UTD+GCJgPWrj08BSx9eMT
m2kSrUBiirTw8oZMYUjWquFbB+xfMQcv7X4doq96mtoQjGyOD1CrNf1T1HbWNkniz9poqo/+MPSb
23O9sonQyOf5S0aHHtC8wdhbg9xMnikdtBZLS1W5N7sJ451KXpuZdMIUtVndHvDa4SU5oK/nULvm
bSVupQ9ftwTznE7VqByGtFsVRvaoV6MN8y3+LmvBFzobv3FCu7Mma2vQk5WLeD8pzaPceuuJtb/9
Y66sND0a4F+8Ig0NeNL5b1HiNuuCLAmOpJ6tq0ww9NrEWtjSYkLnS40+mgJnkMviXYbvfJCw9xMd
sqmE5bj+GuU+IHnlRAV3IfheGYbnPgVs5AtFpjybi486ppGPZngcY0X40QfDHpVz/d6bTPvPwmcT
+eJsSsjQIBgmdi+PgNlYfRt7XpyVxmFotHSdpFq9kjAGdHW9negOo4wbUljH7VvFhkaOC+dHJ9fD
A9qQyKqaWIt0CIcgcKuh+No6ynfivQ0bQEaiT5F7eJ1EeFdWmj+Rjr/mVGFvWw5oNk+IKOFFOiI5
5CAtCes32anCCc2Ow/QO03REN2VVeWwT2dnXdhM9hVUkATaup60JQnLj++b0N86TaJWEYfSsqQVu
8IUTbqsuKve3v9JldgBMlz4nJC8wBBRHZl+pAGSklbExHTsv2NPgxaBtm0avXdm5dfy3thTXVL/F
vHWV6ic0MHJYDF/hYQIsMO9qBTUlG6foceHZrVxsFDAd8Fc59mz5yzbO4MVe3/VNdMyd/JvVlkKm
OlD2Pgp+D4PTVStaA/2mM8foMbdj5c+EVZjQVrWsx1LBOytsY30/gW3a1lGr/jOfGJQQ0D1eshC6
L55cPXC6DN3a4bn0UkZJGqGiGu8Kr1EWlucy8gEDYwBqOwx5UXnOWliQQKaUQ+AhitkmffY0ji0m
sMLiKNy1ZZ9/v70hLqKNLYuuO21TCt6kYrP9kALmcMqyx+6k0PAfy7x+Owz5AvpM/EfOjqYYBIq1
6AMLcZRZShpZeRj1coHngB9EroSLrvnkIP9ch8X3Sd7xXv73HJ8hOaDklGAZ+Kazd8RkhYqOFXx4
DIGA0hN1BlczNYym/hV0D4Baw2eUCqPM7C4wzk2VJpmPqvzRi+J1IdlrzGqPUavvgib61uOLu5Bo
2pffklybMCQ66iCrxUn6cFX5eB0IHIN5LDr9Mz5UMQZydiAdMvzDOctRsIQZuNwhoiQssM40WMWl
cT5gBXBKa30jOjZJIq3rosQ2O/fyhZvi6ihI/lHYZ5fQ4DkfBbLilDVSEh2Fr4yE3cjaipMlFM+8
8kU1E8jo/wYRP+LDt2tUpLTx+PKOFXRQG0OUiaJwrjsupnC3j9XVkYS4FsukUuWepWuNmY9yFufG
EdD0J1APRWJ9aowHvVjI2S5PFrxj8Cui7MVlPk8LaVQjzGxp47HECHRKvde8o0Ab5icFS9LGsfmc
wWvvtQtp/rXVAtYhEBCCvj7vkNFyb6OoGadjDr6iCr5Y6b+mu6zUxwFmK9VCh/ASiQH8BKNn28Rp
oDDKaqGYdhFuxShcN+h4wYYAc36+HzIl7+MBwcSjqo7bIk7W9DnxCWxF6a5qF6oO17YEcHryExoF
iPDOBmsqSBeGNUwwUxPXjFOhPY+Md7IKK2V9e/ddWx5LQW+DcShmz3dfS923KPACPlqp7TZe+zMY
+yWy9WUcApNGlip0nVQhbXz+7brR6IASQPBDHftOr7Tt5Le7GIWAAKfeaTzU+VKOcG1WNi1GIQ5K
GJrXyzw1TdUcbseRutXfJGuwtXEA18AdUx/aOMHNTVebA9yddNVjO+R6Cpb1nZzId7jI5jtEx+yH
KYinhexg/iH4BACqDNDVKPJQAZgd9cmwetDiavlc2PBpJrV84Uc+AJ3EdQF7BV+4Vi1Km82/xfug
GswriqMQv+cH0DSlkOVBwXREvVUbsE1qc22pV3d1ZkJyit3KOZ93BOUMb69E0oRQBFwaOCkAaLM9
zRcHN7XiJR6EQbo2/iudXkRpSjXoQpEzIH43u7oDfei0ugrHY5sq32WnIYZpa0WnQJQGE/oYPnIg
iu/Vu0qOft4+OPMZi6EZkzYocEB29eyuSyW9H8nK2GJyjaNj3G0r3duQnx9lOdFdGV34Mcj+3B5U
/EfPsyMGNeicwwCFuz9/7uot/gOZ049Hpeu/BEH01EIad6NC/mek5fv0Powkpv/h/jMnu4qScBiP
hj3hL4DF+WnwyvyuoSaIaZQq7+C147oAG7nFUU8tWm/3/5grB5jCq2lQe52tbd3JY9YX43gcMBkw
Uv1pNMHvanWxUFe8spAkQSRK1GxgwM/LyI5Vol4d4G4XoWkBhNT4XOAXBJ3g21jbujuhYewr6bBQ
R7iykgp3vggIZIS838+/bzqlSk9LaDqGlToCI4dvAbM3uB8ba4n1duXi55SI5wD71QGncj7UaMud
0nnFeHTGwaSObB1bQ38FD/ZLp4Fo2PlJMqNT0NWb2ws4DzxsobNxxS33YQtVcoBiYNWOxynrflc1
tkNis94e48pNCQ0arDNZp8jeZ58Rp5w2l6UU34TCmjYy9lxrc1LtNfAEHPb8dtreHm++bIQ4Qb7h
WqazLnpR53MKk7FPqCqhohTKzy0mGcN4ABX35fYo81mJUZCwFoU1+0opVtKk1CO00VqmZPLI5i3W
1aDFYDqk8clphiX90AsFMgY0mBDISDgF5Gizi8kMu6ZQVRpsoy5LJxRCBkg2Ku2jHIMbI1KTFzuy
5bWSmNknOc5PqWxkD5US/vRRhbqrMZLfhFOQvqVTrj6yXOW/fxAengBBCLgoeMw/ezTJo5plSXus
zOi7WTp7ua1+V2mxdZz65fa3v6gviG9BmiKklizCrDr7Fn0eUpctMYdt+/6Z0tCLUfd/cnvcRuhE
0+VTf/Y9VqZ1cnRk6VtfIkZo4SdXjAeyxp993i01/y9k5//7RZAbAHjxRp0/eJSyM5OyH9Kjh6ek
5SffnCJ8G7zpEV74izaA40WVJO88GFv2JquHfTz5C5nLe5bw8eZ5/w2i1ECNDlrDnEw3tFFq4cCi
HLVm9E4A2+q/YALMjV7W7bYO62nTlaC2swCTHMKL0K/I9G3pj/ZzbzjhWp0CFDLUQvpqDf74mWn2
9yHW3ivk9E2caRMIKGPmSF8ma+i2ap9iY58b2f2Yq8Oq6RRzcEFzDV/kMDO2nqLaIHfHlCp70aAT
4ZVfY70ZREaXr5pBKU8F1Zktqua4HA51vOZ972yLdgLv3OVSe7J7BTupbrKibT0p4a7qxxh2c5fB
MJPHPWma81BMWv55SPCalNTobZxi53EMvB6TPGmpmHMRKt/7u1SwgcaBzp6XIBqM0AczFRoD7U8v
fRHmErd39ZUByP3oK6JzRy1gfpl2aqDlaZh2T1PYVRu/1KxN2elLIo1XoiOoJl4uupBu4vU8i46h
NyETN+XHwDMf4kExto7S5+tKQYTk9nyuj8RkCH4wxudcDDVzHCn0O+3oSP2PKeoQ6fV2Bm5dt4e5
hhY5Qx7M7hetsGxfrcvkRJ39eZich9zI7wkOFKRk5aekeG+Kk+xTJ3yMpnzhyXnZajDp+YsyogOs
k4fMLBJlU+5g+RzQyOm0vZ4mrhCqGtuQHT5iFh3veHtGJtp29o+M5wNewFFzEIaxtz+CepEh8Tu4
8GjRYTdB1XX2O7oGM1RN0in84RyF5zT+rZYzuRkoFsas8EoX9sSxvbGG/rGtg7sKTR3UxyTOcPqF
/ze/s/V+IZ6BEEMYY9kl/vnUZZ/5F0Xe3oXKQhBX50JD8HDpIgi9Qwr9lyifMPR5YyLsfRgBog97
fubYTSsdXV+GxInt2caDNAEpyc9sq3LLHz1Wf+KP9s1KfuGW24/SStMXij2a2DAf4+j7D2NReTsA
BeL3nR8RyDzyiAe6d6iBo2ZYPGqRv8ZhlwEjVm4AwpWNymqEm9I1VBgy53sjeLf+29R6rrBTTCpf
6HBFvbcV+jjyY4YpkPAx9kMesjLOsQfm6FfYa5m/CwkVs3yJ2CIW/GISOtUQwhZc9fmFpBfAA5pM
8Q6K6T+Ek6OsKi1W9mOOBAEsXs3F9fz2HrzIYcV6fhhRxLcPuSQ9a60szd47mBBG3dGftmqARjPC
r16G3CRNr3gafsR+tv9/jMuzFrUGwTmbH0FQ/30R1J1HpyjA2Wp6jEsEylrKMV1WfjK68U6qx0Nm
IsBze+B5Cij2iSDli5I75RlzduaULgn8vMikg21AY7RD+HWmb5IHFvSMdCMYF5L1qydGMLD5zIDz
L7jlyWjjGT320iFVvHhna9m4ZuZ/PKN4K/BVcf1kan5BPvTuGy/DPd7uIGqQ+QJ8N/FX97VtjfPY
q94k/c/aajH2o9S9RbPXfE7Shhwls6u729/oyqYQHXZkySlrCGOw800xaDkqqnIrHbhTT5knPZWK
7YZVjqF5m39XWvNzjx9iZLYL5aVr44pqIC9w3D8o55+PW0A+KVIzlA5hZTlH3U5R3fL0aKda2DIX
XFnrEncaOj8hZstegpbU7XlfuxjIw8Dt8CPYHvMedKYD1YC3Ix10r/yuttPPbigfh9Hbi8PQCQNc
P/qdYIrYEdqCydq0TbRJ624dBcFCQLtILESJUgWUAwiYVZiXtAbTrmu5l72D3kffUlt6lIIlRchr
WxMIsxBHpi1EBjNb56gfxp4uh3eIAzp7eagq62YEcaCgrLKr7RiPS7vKtwWo6pUpxcrWyyJIRpni
oLYX+Het46NWS0EOE0WM6Su1A6rYqtGdOngkzgXOqao/6Qsn6soJfr80+ekoeYBQON8lddNl+aTZ
HidYcvtKcXXwAFyGgZ4sVPavhGMY7nSU0GPn8KqztKsNUWt06ok1wIqs8vytNNKfxRfbsaWt1LYL
E7vEuIg1F2IXFDPJwOaguAEb4nQYWQ+5qNZDaq1N3/sBSO9L1uTbyQO940QbHv2vRm7fl6G6cOzF
h5vdPuSxxCowwlTC5m9+jJAyOFsOaVGECq7efx+kgYdZEi289a99ViYo/kcr6KLCF6Wtqvhx6x87
o9mrjf0lMcKnSmo+4Yf9p+mXZKuuDgecnLwF9vZF8qzZlP0j0JtgvJ3XIusAYppHO7X3neT8odO/
UPZ6h+bPPyMXDCZ/9PdB8M+iWFtOqkLtyT+SqzdSjq12njV+ug/7etxYfSXfBXSGXAQpI/xuh+Su
NmLFxYbafwi6zLyHh9eCR+30LRDD5IcPJGgVBZJ3KPUiu0M9EN+BZgqPdT+p+5SHISz0Xnc5wsmm
GcN+7dlTceqoTm/kxDZo2w/mCvNfe/3udzpUWvUw1iaUpBglnGYq1Xs/j9UdsifpQ95aCVqLPjlp
xCvU0af2VzsWvuoOOmVYOUXjQFYS+zCFab7PCNbffSC9j4XR4j1fSNY9GNkE03uCpCQeiK2NIKSv
I/JZCYF5k6xmM/WetvI0LLj7ZlJ3faGXnzKrGb9g4D0+tBJP2FSR1I1W00HTshIVWZxlV4YTF/t0
0D23yQk84YBNWpao7abQO+yAkxQt1b6Ntk6i1b8XbgZx1GeLCraQVwNFKsri86CDOnWr2BCNDm2H
0nbZ7AIUZt2ulTc1MGZJyjdhOr32jbHX5f7Q2BEJRfYK+PTP7R9y5clw9jtEcPyQr5VB6RVSw2a2
R9N7bFAVX2kBkSGUjXbtJ3a+UgJTeUotS/p1e+QrYZeRRd2M24K/ZmG3TZS4coLePhSGV+7yzpE3
fRc2qzKQWHlJshYAC1eOralyhN71mqjwzIJvrEKsSQq1PiLJ4Wp4wje+DX/gLtPbdUfedHt2V65b
1lUQCCyhBD4vFJRSoPexpUn0zCzlKSzteJ+0Q7K/PcqVCEvMgzlHm4ru4zzCwrpJraJAlaWzTWNT
xaHyqIV6vg5M+V8VQshzqYAD6aczAwZ53sGpIGoGmNgGR5wi76sKT70oMHfABhfAK1dytrNx1PMN
6bR+wNYjXuTECJ5PGrJQ/huQcWTjxTtaA/1++yNePQKogLy/nYHpzDZGHkytHYMWPAR6eZzaDIy6
Wt9ZlfQ1rfQXJy4fRavx9phXF07owoD6xFpkXuqXccrtVavqjnhNlZuGt8t9pKT9vRwlSyTL/wg5
81gD+JAmBrgW8JDiZHw44zC901BtZPtQkX/vLSVt74l6uWvImfyYp0bzGdVOzOVjp3s2zTLCUFWx
0U5trU0feMrKGLNpFVVNu858xVqxRObDlI/Kk2qPxaqBr7mR0frYYdzerRD07/4GQmpHCY1sO+HT
87kDAJliIu1FnxEOSF1Ti7uNU/rqSkI7eRfFzq6rgK7huc2tUKHjE4YrJdS3ajIiw56g+N8kWrEC
HAS2P5gad0TrfqXDkneTaOpcvepsd2zqkcLAZD96I1Au1e7DfRZ36WPhh9mqBDK4z/FqciegcjGO
MdhjdFWr3YeNnpzUvvIfcUgpEKJv8RDBWKTammmPdUbq9JtAjqdNT13wzW/wQ48sQxiG5t19Nw44
yPZe9jBKoLrSJk6PuKdX916rp25V+9EDpIvwWIR5ss4kxBvyvpZcdehrhL31aqObAfnfFH4qMbJx
ZVnStklqxXdKbeBuQdtwq49T5E4aUgFaG07r3PJpdDWIPyS+DJE4mSQEAORknXuT58bNiGjAEHXI
v6rZNqR/vXZkT1vXMVLiio0DRKtoASIASrebWMqt7o31rmwdC8szycZT25zWGBfb67BtUA/PDQxV
sJ989NHu3o6pWW7j3rZcBPIRGE4jb+UHqrXXvGnapY4R7EzQ6KarydjNj0WirUKtMN0ISe+FZPoi
wgo6H3VYhNZg24DUOt/VWG/GKJGE+QGhZv+T7OX9F2S0kS6+fVIdEXA+nB7uaBxVsDNDo8qg4zAn
ATQ5pG0yiuklLgivqKLqG8vi6ggQdMFzwc8PRu0DeFMS/a+PelJIYiZnKRRHM/8moVa29ZtRf55a
C2f3ySomVxeyIds4sfqtlAl1ZlMenZ0zmCFGvJZekZpb1s5pWaEwmNg2aF7S/hvTTTJhoqqgpOD2
OlpXehv2z6ZmjEjMlfkXzZTq+CFvytjaQAsZZXfQKnNXFFW3HeC5HoxEK3ddrqY7xcR2o/Y9CylZ
S49/5KWk/y4dZAxbrxy/Mg9tWiO5sU3Uz9YIFN6qVk2C+vsUJV3kAjiNn80MVEYY1OYrxiztWx/U
lWsEQfOqKmW4NtJR2fdyW29GdVRPQ2XVv604Cu4lJSy+JHGLH3XgDCvdV6rXBv1It1Ok3JX8Fuuj
LM15AtohvDE7uktL1XyUst6KALK2PJZrLfhcjE3+mjryGOMkLEnb0XKavZlRKSzwvCJ8RJrziTeW
cZr0KNhPUjC5lSHOhe1ASQnSeOHimoV0ngOqKHDTmRY9R8OY7ccCW7xAQT73hZer2aKdVjiSm6R9
sLQh5/uRcYjjYIFM6PkXNb0iLU0zGCfzpbS+hA4YIKOkW4va0CavYEnK9r0l14lb1N2St9x7jeDs
KPAKATRI0YneHuSTWU00tpK4SSMrO4V2Y6xgE5nbXG5KysiJVyJIMljPijUokN6KZKv3vbJXo5ZK
o91hygIifRVN9bg1cqla68hBrxpT/9np/pL985WVIBzweWhvGEJp7DwyWEXfGVPfai+VHjxWMQIv
ivGHK3BzOzLMAhDOY2BraT7S6hOEhnlg6GPMrJOoTY5+DzLA8LV4C4e8XN8eZT4ZMYqwjyblEuoR
7wJ6Hy7vTuIY1JmaHOGjgl+xsAIYf94eYt63fJ+JkOuiTgbe8ILUFieoEliFn59K4wHb1bKFQvo1
VnzXyZ4mQ0WlwL8TrUs16rFvXoKwzPIvAiwcHKq2tKNEMJ/nX3oSjBjUVPUL4WuFy7vVffWqnwqy
R2NRfZayL7dnK7Kds008G04s64cPiu93UOuF5L2MiXPSB6VwKxACCSZyTmM/tJX9r+cVSjbpMvRr
pFsoxM8OjVXRgq+pBL5M+rBuqvRH7hxaedv03nMTIYmW7sFK357iLIcWX1RA+CBDygSkiz6QmSjF
UIgpmlq29sO9neoryw72Qdu7JRyJIHoMpHChTjGvNv03Ko8DUWjiRMyjQxNLkSapAVaJmtVuu7wb
19Ekta7uxU9SkK/otazbKPxC+2pysdaKqGPkS8qr8+PyPnUuaQpLlPJgIp+v7qjH4CcbfoTTee0q
ats7R41PVtgZCw+8ecfxv+kidyE0gEXHfxZlyHd6h+vJe5Fw4671T95obGxngjwVbjXEiFylnMhY
cciVF3os5rXIA/2UAqLtUBOaf+kKUT0dYy+cwBO/XU9pGq9iTU0OYK4Qthms7qG2Ma3w4wrjFCcx
D0XXIauTGX/Jc0BG91hmFJU2vOInNuy6RBNuFGb+mDal85KhTkjzrYVgnqrJF9RbW7Ke0NgqY6c/
TNmoklq2te3q5ZS8USAJcLarzPXInYRepJS6HhLa36wgNfdZOgYHuF/NymkwuUx1+zeYu+4YZIhE
1d0w7gOZoq4c0oaIpcZZD9iaw+4ZizsKaaUbdESgIQen6aqtN7plH8jrtHfA76VDs8vZ/W5qI9qp
Of7naQzbHeKS+lqXumJnY7iwtiIdJw8n9+/6ovLXU69JO+go3T/GFII0Z5sIJpJFpFZme4GedlFl
aRKeFKO27spRkdw4H9U7nbwMPWjUuIIsMBdO+ZVdgDrsf3Ab5FDmHco8yBweYIF8TJvih24Vlisp
w8LE5h0McTU4QBmFtoSAI8yzbCwATZhTWXFKRkmFPVcFq5IywyrriGbS2KTYc006HPLQyl1bluQ7
w8BxIkJQHepTQcu4HrSVptbWwr14bfYff9iscAUvLct7v4qPk8e1EacThh5gVxaO2jyciJvJgFbH
S4L+1YXKb9pJRZ2MMBRN0qmtDFTiEW3Q8Gn046Uq9lwKFzwGylC0HwRSAkTZvEAlVy1t6D4Nj3pX
DKsxRN8pL5sSKkhSCxc5p32AjVygUTf+LbTpV6DL2cprsww8k6dt0yDWH3nVhs9hXdJNyv1i748q
j+MwlD5LltXfyeTEd7DXpS2vU417vv2uZZa+rqgir+o2dT5JXZcebKtvPkUTylI2whJupugJAS6B
ClMq/RZwJvj22rQXtrNYsI/3MtMXdQXUwITi/4VWUZkUWRvIfnnMtH6llfWLFKXPSqq9dekShfFi
KGB7AA64jImil30R3hClYeCuddBxbXqWCnv6bvpT9Kmm5PtE4lgvAETme5UGyHulh+tYRaNgXgwc
k0zpU0p1z5QItO9lUsmrFEGOt9u3/jyxEaPQY2QISK8AwGaJhlHbduA7Q32KzH6VBLzTW3QuwgFC
QkGi01oLN+D8bPw3HuKJnJH31u75Vet4hQyysMMBhVen3afbweielHCJRaTNV+t9HBN5a0EzA2Qz
C65GVFihHIfeM8/dAh5AaWUYrAaO81gFSc3reMwyN8WAe11JOgJCYWC+ZINar0ZT79Zs4dC184BL
x2rjbRni2FVDRrqL29zZOypOkqpUBY99xpXnmnbm3FONSw8TBbVXKnTZk+fHMFXS5K/axIDG6W/c
aUrqf9H8kMBemV7xxqtd/9IYkzmugqLnNobt+GSCen+9vcRzETmoCCLBgZmAKicfwxC59IfkdbCG
Sk20uDihXRw/eLGeb+MxzjY5JO59rCInNviq9VTGqf6amoa3bgGL3oWW3zx5ujzdF8hCrP3OVu5r
c1SfpLLqXIB08b3NJxkXNsiVbQ+1nf1O14qLZE4R7KOuRpKIDVJbdnwYJz9eTUpn3y18E20WONgf
FIC4h+ghMN5cYMqMwqSCUVSdqsrYZRplN2hIL01fvQ6Rv7IGrKaKGNIIErzRtEFoM3FLKXyZJmvh
mF9bHSGWqsqwXqm9z2vkitZT1nV883msOvTu6X1TPS1Np6aOlqSowCQTwsOqPmR3Fgs2buhW+Ryd
ElSaAsRyMP1+Xep18Zb7oU25IhGCVXL2fXKS/JtTeoD4b3+8yyWCy8YDFmA7qR/SJuf7yRyMNCpi
p8BsNvjqW+1RCbTN7SHmjxG2LAkR6C7kvxTxEjofIlKiVnHiEWsaLdJ/er1Rbhwkb9ZFJGXbMrOm
X34Z+q5itOa6UZt+4fl18bh9H9+CPE54hCQ134WGVbUAkpri1BMI6LtLPSSQ+yqqNilYvMGx6YKf
bEl3LVJmzRq2/z59UTaBbsP1zlE4n77ppHqVZiRQjd0Eq2ICmmy2A7ZsKtz57ntQBbE7GJmbhfL6
9shXZ07JgInT2kCXaDa05Jt2Ecl9carlqn5CrDfa5KXiP4zkTneSHcc0OvAyVjUV2xv6dI+VBHW9
rTJtXWIEt/AhxGgf7/d56Jq9zGiZF6Do2QdSkx/6WD/mg/2jDiiG3572lf32MUReXLboBNH1xZiB
VjbKSAcKReKP2Ko2jvNHDn4iKnx7xIunoJga6ooAHTj5Di/D8zX24iLLWh9+htMKAMJbZnzVjccs
+2N2r/ytPj7HkbO0upfXIvVvBNYVGprwf+blp84xhgSfOf8Qdl17LP0ODT19UNc+H+Cuaaxi31BO
2sDNMXZjHWRrmgkxFxzyNeFQhxtsMeKN7EVQ/xN5oOevNQs/8XLFhUgcP5GHA3Xu+QMlS612kgeU
c6x61xSuXe+0Rcj9ZdLDGAhqqOQ9giQ921U2HZUc6cvklGcBjp/dtMedrXOdqD2muAYKm+oUr79h
sLflYG4K236gbL/RJvNNNvufASabVtmuo2R4u70prk7+fz/sfc98uKmL1AHHUMXY/MZTfjJI+ta0
wYHEY9W1AHO7DOJn32BeDvCMqTEqECGnTsnXeaWf/EE93Z7N1SHgPQvFBJSX5i1EqpBqJOGzcRJX
KqepKJdISJfHlknARkdNABm8izOk4podGSRepxrEcfOcyohXqAcawAHFbKuT14b6entO79/lPCIx
pADBi6cdwOlZfIyHpk0HGyOK/+PsPHvj5s40/IsIsJev5HRpNKNiWdYXwpW9d/76vehdbCSKENeb
ADGCN/EZnvqUu2S9/xBLsWtLQXEMh/AiNjJvhea2tusqZ5gcB0+3dhYON5//hI9nmMkk3UHQFBwR
G3h2cWiAVEPwS3cKXptfBvpG+2oEYUwgUWwHMUrX6AULs/x2QHVmKdPJQdx6PVvFQ1EECUy8aZED
A5SVun/UXDtHnr9Fe/67pYfHzz/142xPCrTTTOtEHJOKw/tvHTrTHBNPRUgh1JxGylET30+Sffxh
DMIBIzKAs2VkYxpk41S28ip86F1QlXk3/GyqK4JEURr5RLS8GlsQvWhnaAJ2q7zNP6M87Gl7J7E5
CQJBF0dd37ScVCp6J+w1JBJcN75S1jGupRICVBlwp8qxTXv5fJI+HDN+JOIT8Ha407jQZnOUUdMA
0lHIZ7mFWaKk45cqNFctaczpW99tfEAcVKsmtgIq+x/yURF159gXwvacKMa3LpZxWwn12C7L6rvn
Yrfq9xt+itMp2bZqjKNg1oeM0lJuFEfDja5h0d5ijo1Wi5fvlBZzKx8mnM0P33RBLmBOmcMez8/l
KP6BZfLYNhIPgAYHye0P6KFhNYuKfdZILz1YYTuS252pZb+qOvqe6sYDEjkPfqgfDVIVuYl3kJSR
XVOdsUcUpjY7J4jHG8EQf0mxhxBifMaxcpNrrGqgNl/HQHntBim0CzNo7XhS+aYD/dVqrJMemHi1
0bpN1OrBkmhZUY4ubNLOn3GfHZrAJEjznWT0H5s+fchUbBVM8pVQy+5G399NTp+1lZ9HQndkJpLY
MbzqVe70wlYr9YEv5H+fa8AG6tMwQK0QJPFFLMOvSlcFTtrpD37HZYb90M6T3KdBpdGud/j6VsFj
kjQAofyvY5kCAxOU5yoiJIV5KE4m0PVOFKjT9EH4a8z6q1aLV91TnLLCmonijJHFR8/Mf1ZF9NJG
xlcBqantONb7IM22Q0zVVgwPFbi8vCZjVWrh2FH221Ad1228JnQHzuLWVKNv5FmoUCctJEGEMmlC
pocMXRDbEIIbvRRvRjRT7GFUJUxj1E1WqfvM7xvbamU4LwA0DCuvaDpHWyXVJrOqsXYQTLrNtEC0
M6F7qCuH+q+/6U3+etdU92Mdqtu+KbHytYTaDjzxglyJI7Qv8oV+MNCYJPAc4LTWPlAkXJ3l2t1o
Qd1cUi0sHuC0mb5daBnuGFrqb4NwgiIALN+pxmDuhUwsDyMcpI2gF3lkq50u/zaDuL8YAnc/4plh
b8fM4Knr05NbTAKKCg16qpzQphFZPUdZtImj8E8ctOdILV0bc7XmIYvVtXbCPFzQJyypiVEiQilT
gj8LIQXZQvydWTmPnh9dLC3KXynVj2cKOv3KTfw+ZCL6o6TJODQUtcnbci6wRzHcH+p0qM+dlIag
/019P2Cx+aUfTeulC6NxF+Ey9vvzm2125UzhnzGRcUkG8Uz7AGIdvFppg9gdL1TId1E+7qPAOyQ1
Hf6xPNNFvYRyudKQnz2u/zMkzzvwuyk4nD3vhVokQhr64mWQ6US4+TcdoT9pCHZtGPz6/OvWhpr+
+ZtgT7Vo84dlim/5GFW3wejlN3GQFo4whuEGq3J1Bcs4eyeIWHgh+Bda4cCecWh/P17laUE76kUA
mB+Pn+zO9deoC7P9OI0A/wGVSRrCNGfn2YXZiKLbSHVwyVwzt7u4vvCsW2Tp6lpI8n47ggufRpoc
o2EmkGrOdZ6LKAx9vKmji1D25rbKs8wBTJwcfNU75rpG/0Tpyod/XC/GVCd8Jg15OifzzKQ1Ml+P
3Fa++sBE9q7Q4GCCWlptIpKGO9tKoLmwWtRYKIGRI1KdnUc+reKbbgYA7F5W2A3JiDWTtjLEh+PF
B1E/h/RnghYAEfV+Q2RBXXUND9aVgFnF8N4LfktS9KPuK0c2D4Bp17iGS6v2dsDpB73Z8Si6t6Um
0IKEEhfAZ+tM0QaeELuJ01r+7t+X6+1gU1T7ZrAMTe5eMuPkarg6MPX86Kp45GhDbge5vxYpLu38
N4PpsxC56rOqNGo3v5ZlG9tZORRbUWiGc1nX/vbz75pXaP7ufYgybEPQFzR+ZrUxs6fabdQw1CMd
2XZTCm4VmJmKEn+N2t7Wq3gfWeEu54WWBOWaVdW+i4SVyV3+EQh3TH71uDd8eHpA27pcVoQU0VA/
VG7eH+MoETaW/tS1GwStUwci5F3T1H/CYPBPEXo4F8tyy83ns7GwpSYs88RP4tIhWn+/ylXtq1Jq
ecnVq7pbNS4eBHqM9FG9n6LV/sjjNWLFBzEFbh4UClAQol1CmWLecDPDeERcMoyucl0UN+4A9ENH
W3mn6UJG9Cn730VXQDVx9OvvU7P1GJhjf5OW7XDMkq60Bzjt302rsKioh/U3SWy6f7/nkTCFzc8P
BQM0b33Q4WtyVfbwL9XpPsbyk1GOvz+f9Q8yCtMscC8RzKGCM2Xg76fdM4hSRRDO91r0qsP/a2PS
I7Pc16p0A9pIoRCt5lCZo2aXRD9Emn8c+a78kYMvXPkp09F6k5dMxwH2GAovMCp17ufpaL4551qm
J2bQkWl5amRtkzJ/UXVsRHQEX+wSZLY9RD1yeBM4HIlBXyrNlfmeZ4n//QtgyU1TjhTa/CyEiWck
8iRTogzm2aqKq2cY21gwDnFpPpHDv9INPw0aqFkYWxN024Pk25odCYx7JqjcNslEd1sL2ebJ89/f
BdYPQBvItqmd8n5mEP7Pofe4yVWGNdcHJV6Zsl376aEf1b1cdqk9tuO35q89FKBoChprAcHCIwbk
j2iRjj8R1ZxL1qagSIvaMMj+UkeIyQOsWs+dz3fAhziKDcDcI2qt0O/7IECWE9IAxk1ihBcraSv4
A3hyqquXrO7bbUj/eKWsNa/c/p1XoA2ELoSmnK9ZIJV68qBKrh9fVbk4JIN4iLTgkCjoTrveVvVG
gA2ddTTl4v+wqAsPDZwuEMw0+0nI5zW1gAjRUL0gumKvdzDr8aXSq9dBWOOAL4QGHKdJEATNGGRI
Z6EBquXdECbARMp0eBmH8mpWxq9Qrg+JKD8qOGRaYLM+X8alm5zAkeuEy5Wi7Owc553apIXfeve0
w7ZSlG0a0b9DPRHYe9o6cmKshHPT7p/fG1MiA0ZDAaYyl+EzhSbUzQkPldXloznG90j0Q7PXq6co
6J4FT7431fxRiIvt59+5eCxhjJAsg+0jUJ5/aOoJuVEa0bWVk2eENo5VIm2tJIRmHF7cMnrIJDwF
zf6G3tR+WH+6p+05+3Dq3kCBafNM2eNsbcOwwn06sPzrWMaQ8Iiur5mZlGdSdPkxy0F786giGqnq
xZ0yesKpERN9i3e9+CNSq3SPdbm5dqQWtjVFJdadH4bh1Vx91jCiSBfUOLh6RexEqfbDa7SNlcZb
YIeXXLL2tTVuGqH90pvEV3EpbUOxPkXIgghW9TTWa5pJC/tfBbhDf5iEmdry7H2TxshMePbo3CN0
4at2rD03wwn3XduvKfWtCZ0v3JOqBSJwCuhoBc99+qoiiTIROear6dcnSW6+IA+9FnwvjcF7jc4C
+ONJmf/9a5DHUQZFYFIilYtH37W+uwkFps/39tIyTi1T1nDSFJlD2vSxbsw0EPxrW+X7LI3OPboc
lMmePh9m4argK3hpqWRxDc8jHC2K00xKEQVtuxjIvJH+8YBW2YbRADxS5C9lH4X7z4dc2hBkYSBl
CKr4wlmyXqJI05SdPF6bQmoobZ2VRLKRqqXm6xNmZD8wh/p8xIX7CQux/4w4S5a8VjN9o0i1axlT
Xe3bOxTg4ciOOMRECdVm/6Yawq3YdSuNoYXnFBE0i8QCRsJHg4Ey9+rMVYbgWmq601jyZgyjS282
R6QOVoZaugqpQyDyCy8AHMG8zW7Wpmv4dYFmchcSqI1AHhoQmjylka/dTiFTGhgHNBiB/heOgt3A
v8/x2/GnM/MmdhSbOoggCAe0lcdzlJrbpMmOBDSbvOZmBEsXB41sq+Iap39pben+wsfgrpOIJd6P
OxhRaXZygxy+GdyUPYxs3MTTuD1VWb3p4cjYFqh6vWtX3p6lXTxRMUkf0VemkfV+XNB6nhvHoAW7
3NgahbenFHqqAnc3Bep6bVz00VgBQy5+6n+GVGaZcaj6Zdtk6G+nPibtBh60gZ7t89Z4zgz5lIj6
TZqqN4EhvHy+tCuf+leq583SyvhxRJLLp/ohr1qAeUVQ3UjwEQopcCyac1CFNp8PufSpEykBrd2p
YDpfVT0XjJE41b/2ZoYBfHJsqvBu2kVGau504v6Ud6sK1ySSlw4stBWgXVQvJ4eX94uqxEDWZDP3
r1JOnuUj1OaEXSHuu1RPZFso+mGt+rZ0zYOtg/dBTZjncfaUgN9L4qThmodVdDcO8iueGieesDVp
4aVIG6QgZp/8W6bpNPu0uulK1Jh99mvffHehMPpYOU7P/6OSpSdKHM9ZWVwaQ7qiyL+ymssf+Z+x
Z3eDVWKI5gGpurqtd9SU5A/+6D/wsVg5kovD8OYj0Ygz5YdqToH8jt6jSHfN8/SsjtkDDswg4qsV
JZel4wBgC9A7JtlcPbOTH/ulxT8KgmtclSd4etcASwjbzdOvw6DxaNK8G6sViMvixvxLziHeBM4x
G7OjLOL1BasntfKur9NT48koQ7cbgp21l0Rmk8+DWsIOSgF/x5of96oUQVcDrryKZX1FymIThOZO
IYuoS39XCJLTNMODGVXf0Rk+uYB8yrJYuXEWX7O3v2H6jW+uHMwa1aBWmGM0D89yJt0kSb0ZwVAD
5/MNukDIJo2Bk6PAYVbS17yhAfb5DbRUluMO+M80zDZtD4dEN6D0X5PR3KGLFvsvqLfxn56MW6yS
TVppcanf5m7k/P9qMaQU3H50bCZOz2zFpbZBGKRX2cyTTOsY++G2NiAYF0mn2UpQ5RsGTTeD2hTH
thji+y7o1+ARSweKDJmaNhciv2UWuqcWEldVzyqEGohmK6B3OQnDdRS4P5/spe2NSg6ebgyFQ+ps
IDnx+jqXyFliIT1VtbRP8o7PjYC7rJqKTX/XfHu/HWu2teI0GnwrSglUSnNTasY5tdybKUBLs+qu
9Ko/HXJcIjIuTdrf8MKt3B4LcwoQ06LGOhkMfNAqRA43lg0PuRe/hhul+BtkYo9KEq6ws5dOEJ0I
4EKwvcDCzm8p3SwCCTxFeu+1X9zhHl/ZIKSKh0BtvSOl3kOfxur23tP6lbWczsVsficQHrJbDKvS
c3l/dEfF7YQkVzJycpOIV81LpxRcd+X7FvKWKXcgpgf5RyoxTfObCwITva6LtCS61kkX2Vma3GCW
fsPDsLfU/Ikm58oTtrBDSaVVMms6mdz+s3c6xoFssGKUPuARfUVyBMd53RGC5GwJbbEygwvfxltJ
iQ/6HGiseRQil2pngBj0rpEUniQCkSIFDpUM+raO8ifqBiuPy9/cYLZkZEc0yMCkgP+an/PYlRuj
qxA0bgrTf42sobsmvZUVaAYawqMpIKG4ibHAvPSqONxVnmKVdmsV6dex6bUviMaoqR0FzZp83MJO
wv98gpZrCKygmvZ+jWkS5nTDa7QpJ8FgIejKXeqr2vHzu2fhQL4bZbaT+giNpjqvse3SUZk0GnT4
FLc292EMVPfzoaY7+8M8v/mgaZO92bRtHaa+mIjeVU2Cg9kWe60Jnt0E588mNb8HFogT1Bl3gZw8
fD7wUvT37iOnmObNyJmUlElhyqjHVL5ddeGlhqmYFN3GFFAkzb50SXhPNWtX5MnXz4deWkToPtQF
wYDDv5lNr6S7bmvmiJ+oRYZrhIh1lztY/4pumwrJ9K9RWZuk9Sbny/cfGOAEKnomOlZoHFw7twwd
PneH4fxOds27SYNSNDGA7oHYScWmT9V/v4+ICCma00vErlKdje+KUdH0btpfB0U/orl1i7HPI6jh
i9/1wabI127ZpTsCkCamkJOO3Qe8SjQiNOCqmnmp21zeImTypFJnxZ3NPYyKjBPamjj+2oDTOr/Z
QX0BwNetwuBaj9BIRO2qavpdmrU3UV3tNIgUK5fgwpadKhlQH8HIUZ6aF5XDLPYqsSIAcgE2hWCV
YoRshlNqyq+9qR8IDi+NXtxoQbn7fMd+/NJ3A3/A5wRiainTKQUI2naeQ/dtr+enUEUFZi3C+ng6
kC+dLBKhRkwK9rNt42tKKnRx4l3FXFYOY2HWt64OjO3zL1oaRcfHDxgOye0HZprr94maRiYymEFZ
2ZOF10bM+7UtuRBy6Fifo5tNmimSF80umQo9kl5XURSLRWEDXnkXpMEOo6RdVBdP6JrcpChrMh8P
mtztdG18+vwrP17kb4fnrnm/Qz0wYpUblPikghckAryVrTRw9FJb0+H4eI1PKrfkfyCpoLjPK9pd
B4qw1wLzIicBqpiUe9ghsMzZL8g1m8EBmazPP+1j9EFIheMG5wBq5gcmiduE7ihleU+DxTtlSnUr
FMlFRsqz01eNWT82gYkagcGC5rdIf+aNRsSlylgt5O4qhG4a2YOV07GIxH4Lf6z+3YNc3EdCIx3a
0jAfwdLRqQ4IFT7/4IWu+PQrIGvyuZyPeQxUxHouSmFVXd3kkWaGjagLu8vpzBe5Cp3MvLaR6DTR
cOup2LaCDvkr6tCSnX7+Qz4m+1MMTYxpgozA5GCWhuFQK411EFZXIzPlOzlR1Tuk9E1AnFFqy4OZ
beJRCew8zvL95yOTELBh34cL0LUoIFNfZL+BNXu/oZsogas/dtrFQiXjnmYocou4FjhqVaA/pKJu
I2nZk99EMM+TNn4OhHaobTjL8nUItQFZxRaQatfG2tH0xHoXulW9ibxRckSxIWRzReuXWGsxvuM4
scfFkG08sQ1vfLKxGxinPjIEyUPWmMNGbqv4mBlAUUo/YcWpG+25Fy2Q4vxFQZNXL/qQNhvd9cqr
1A/m9ybT4nsTnZ/7PBkip1bMkTi25voJImMvtUV+NrIy3mVDKW9Uv6g3aYDolcFd5QiDLD3kcdLu
ujFvVJuLLd/ofq0eBpwHHK0KlDOS75HTiVi3T5oHpxyC+C2IUfe1Rn5oAyMlcIh2X6u6GDdVG/2K
4qJilwigXNMkEG8QhdTxq6nCx2A0unumMr1Nw4K9hbP4JpLD4dhEXXfkRkX/diyepcYNtolXh7dM
kntoBQiDlaor972h5V9Ie9xTBlDWEZuhsL1R7uxe8Pyj1ajZDyE0EHoXqvou7xow731cIgHldnZI
te6+lGFmdoGA6q1mKltPwlHb08x+PwRFcNOnEuutu370KPmBvoMtFFOVbIRDj/eqE1ip56RoEO5N
rRkePYjQALE1AcMw/rIvaNKLK6HOwracLiG02cHJorowS/BkRMTdETrzvesbKIPSzXEUTTB/Cr6p
3UWapq4E6AuVmInSyXgYyoHGmZdChrCXDcFV/KuOtH+WtHd+OG7Uyt8Cj+HOTZsXzfyeSMFmInbj
xbQy/kI8gH4uxw9XETpx84Q2abSxHwMXoUzRQgHLK9FUk+LY8YoBMQyPmXfVVdXAhSebdjKAsMk0
a1K6fX/2GS4V8jAMr7UumHZTpaGDq9Tj51fMwovJIHTOEe6byBmz6IMKWiSqWF5chVw8yY14W0QT
n1t5/udh8G6fBHHQzCLpn92hilzHfevnaHHWhofudzAcaxyHt4UmNbvPh1pYK3BLeDbSlMfBcW6s
KekduZtehlevyRxRehr6Cgy5RnPm4AVryo4L00faMe2KCblCg+/9GnVS7+FuY1K10jROrOL7tmD5
51Re05xfGmiiKGG3Qwa1YN7tG0o0lPqlHMpt37cXIcEvrqq1n5/P3kIhgDibJ5flAtv8oYKe+oPh
EtSEV9mAqu8KTFp/KPtqg6fLXoq/luBwXO6/m759ssLqZGlrYqB/N8Ps0eMnwKwHBcZCzutWUi2X
hFb8hKGSYOXKbb/182i0I65ku6R65oSyH+zMXkYpMizcjWuo6cZEv+q5Q+V94yLwvS3CtL0qSPKf
yoRVMQNPPUcUarduQeaNwp63qdPcdFRfg4ERhdm+l6XuLu387I56MlFjDTpDCER9l0pGsVJvWVhO
YFbT1QkVYJKEf79vmq4wi1QffCxts9yJ/GEfxNqtmHhrAgALp+HtQMYsIhZiP1dgQQbXNpTv4jg+
+yM6kpZ39k3U+NAgrFfCtqVb682XzS3igrqQxHYCLZR1ceNn7b2aKasoxWl6ZjsE21wAipzyqc0z
Te+bTFTXotQiIPWvbM4rlqIV7mLTH/R7h+9YU94qOpCCg4EwaNdsg6kEILzGNL/5Q6qf8/4VcvDn
B2fxJ4GzmiwraVrO69dq4EWt4pretSL9yJQh3ahWqNn9EB9jaxLmqPdtSLstT+P95yMvPMaoqMBh
pFoIp2TOWJM7r0WUlI5lL5rFJmO+oUyFVJV5lftWKFfC4YUFZjjkFdFR42WaP8VAh9zIFwU6AmHi
HsU8Tm+DMlnD8CwcEEYxAMtNbMUPEYYbV7WlRHJwlbPhYWz9YxINj5hPHz+fu7Vh5PcbSQBvDQE1
D6+IRsDEKho/f7SkNrxWRZq/fj7WwsTRxAEBhRU7ucT8DRToJPqFVvhX7HWQmbWiswp6f/P5IEvb
kBeWiAFMHMWf2cmwSt2McQ0L8KjNwvsoR0EIUkxAER4JXbYoUjTy0BNI9N22qrw1YuNcF40i3N/0
9H8jw9mEkijp6KIST2iFgZrZgLlE0ke+k3Vme9AUnCPaIY2hesjemZyvPxaj327VpDCObdWOO0OY
jLezxIB6bMZO35CN2JogGztZLhPZieKu2WSJp+9hh6Z3kR43+zjugjPCuQ1khErM7VzK812bW8Nt
JRUgHotEndRvM0cJhHyrN2J/p7d9udc9aXiUUX0AK4MWq9Waw01JyIW1kGiGTlplFEg4c8pLpWXF
T7fGyMAW47F0NLGBEtdXyb4sR3djmqltTtI1Mo+MTBh/kDSx3gtNJJ8bvVG+lPJwV0uYO4Gs3v8F
CnZafjsiP6KVWQd5U62TrdF2Fb9pFZq5VJQhROGdQcYS/On8agqjLPMSq+G2hMDodcW2qdzfJhJL
skQ2z8XkdegeJ1HhGL74q1TTf+53URXlpjCBshEBzoslSTtmolH5Olm6/N3vW30r+sxfqyrxv8d+
qL5KSH2gijaVod4f58zoUKHLWgr5avHHMHJu//4ATj1wFQw/Vm78hXuXYi+8LHNyJf1Al8+hJsPR
jLVLCMoLniiCw/iYvKAT86OxgMZ8frCXbo+JMEh5jVv+g0S654ZSbrSJfonNptyGoSRvjFJcUwBb
Cv/eJR2zfMArwUwWvRVc9bh7HMXccdtiO/rFNymOLLvVjDtfSg9Boe/UTLVNOdwDSb+Yg/zPfZKp
7iSh8MTrDo5zuufevPCWNsRdZbjBtWjcqRV7jWtUB9sTHpJYaxp/DDWhzq+uiVksXJ+EvVxi9PnA
LswT2wANVjccm/hay9EtfTIgzIkPi1gNdk0i3Pu+fFaV8G6Msu3ny/vxISK9hJc5UfAAO815F6rR
uSG6EfE16IZNK30Xq2q36pX+8esYBMo5+DfQamjZvp/ULvNKsU2K/qroRXYDF7M/DXKT/EBTONhY
vmh6WFfp7o1hhB668224chEsjD+psOGTQDZP5DtbVJkqEHSarrtW7fCtnOojftEfsmJAKrqFAatb
hyEQbkeukpWgZWF6SQdBw0/8iUkI6f2Xl57aNk1b9lc1QscPimE+HEJl7Yx+vBEAoEOxxdCRrJA/
3o9CtzqNrTboroqn/NYlb1eZce00XomzSaZFK9+0OBpTMRl60/GaQ5AHaqdRVXrdFd3H+4azEecC
1L9SO/n1WuyyMH8UXcDDWX+JWvOxksxIcP3U22vli92NDDKFeFtXbKjw2UoE8zFjQTSX9h2ISjBx
H4i1eUvTVcGS8Dr65ksOqtEC7+fSbu+zflv7a0KEC6UlFDFgr1PfmWqt8zdjrEcN/X0M+sh6x0et
NDZK+63Q1fCS5UWHMnwYb6pYkisb2PJdAQTAzgVU3iq8b1Y+fYH7NP0WlNZpnmBbMu8FxRk66bFf
WRcFoqM8ZpKdae4JiXjHGs1DKRlny+qQSHEaJ9ZsWYIcU1v+pbAMRDscadxr6f9jT5sQg7mB6cJz
Oc33dO/TWewC/E1obaS7stvkHb3Ff37dJhY1A1BhA544v3f1KGzTEAO3SzIaXyTg0WKoroDaFo4L
oGhib6rpkyrx7PILLejudUs7NtbGnVQqfxJkG8w+3GlD9vD5Zb4QcfE5b8aaHvM3r1ci5J4qxEF9
LazwhyRGx8gIElvOxVsfdQObcvO5EMxTF5W/pFKHvbaqyvQxXPi7keAkm7TFPxRMjbBB5CDFakcF
nNurOFWsUiAWbnP2BYGliP/z1J54/5FKOSZ5rdK4dL1WAGPd5+o2TypIW6AM7FoOg2MFkHQne8aI
fXDdrBShF5ojrCI5KJECCRW1sfc/wPJChP5amv1ZnntOog8ITQQPQlJuCr880DI/W3SGB8/ce61+
Kijn1K7R2gOCo63UIG7ap0iuRiuHeOH+Au5Pw5oEDHzXvKKqC4j1mrGrX7IhyPYluGzHFfAqEQ2/
2JpWg81hOkYr9aSFHUc7khIuq8ELj9zX+7lQvEpz/VybCqxFf2qsYbQblB6dHFm9F5ozwsEw03ZX
J3F9a45qsMlLfk6OasjKq/TxpQCtbaKnhDcIppzzyhbhoiS7Oa5LNM2UwyAF3t7Pyf1aMrd/H4pO
NnUIrm0aovO8RiJpQoIaQFbQiHdWKZxKLzv0SrCyzxa+CH7gJPUN0oJHcDa1hkROGScMg51v4oWT
Ee9Qrrm2L2AdWMA3o8wSZ2FwJYC9OPX1VXPny8k3IRC+UorYyEO0HRsFrSPhRuvMr7rePX1+XX28
KxgauBkELXM6y7OwrNPdQa+qCjc6DR5ioeFAY3RrdcGP1+80iAHUgQIBGoyzd0ThHDQmSjYgA5AS
FyUEC9DA20dS/Nw2ubKyNZZGo1tOOQyKFo2H2ZqpBVrZgowHblz4t3JR3ZqoaZVlvivlNbbd0vaw
wARS8+MWpFH7/uQZjQmU1JfdSzJgYTrEzbaRxR9ibhxXVkleWicYLsBj6UGBrJxN4aDGHCe3IVKB
zwIcu+n2tOYTe2ws35YyHAf1ngxpEG88b/gV+Hl8qsQ6tBOh/p2E1fc8rFE0aNKXMHefdDCTVqW1
+7brvkaedi5p/OBn6NJSnpTby/u4sXaVqh7qHtdK2XIwR71DkeSLxIYkNkH6KA/sYqyxFqqhV0Yi
9YMqfKha/RI2/iGOlUcf/Vk79bVjq2Ae3/sbKxR/thL2gSX/pXe7S1sHz4qnf/VcERkoXXSMDlUg
cdB+G3p7m2QFGkTaSylUN7Ulfx1bNKJS4RCb1QPQ0H3PbAsdjdXGzLEZr3S6FPmtmI2D3WMH6VTD
sGvl7qhV8Rd4llsjsHiToodWGu/7WLglpDwIkncXju1Dgm6G5QU/SgTzbcyjL6abPo9g7QepvmLn
RBckStVNnFu0uK0NTM8v0/Dm4O1yVXmsanc7asJg+158W1AURTnh3JoJyutantNaRxIx8ibLLEu/
6QxtH2vRNrSM12xoEOOXT0Ogb9QCistYvqajcUxK6QBX+KLgiZsE4JC8+IbpLG09xCC1EPptF/hb
cYx1WxS0P6aWnOqs/N4IGhq31QXbg03Wao+GNAYbxW+Q6EJiuFb35UCaV4Qo47gQ52UZkUoZqwQ5
1RwjKh6mb5O9+miFNWKd2a4G3S9m9TbtWh+yEa7mpWqUdto3rCxt/m2MOawoqJ7dNtFRF7yvOCLd
J3XzA1CoZKN+jhFmkQ+hnauDsIVBnG5GqfY2VYnci9IW4bYrU3Pfm6G6S0sebzfGIrIR9Sn35jIn
TZDtuBJe8iCutsjRCI7pCu63pJuqbgBVbA2d/6vqtuLveBgxMDISRXGkBAek0BUsWu3jWKHgji1U
OlSDDURCRdnQjJreHqtAvJUx5qAZ1OU2VcrULhBJcnzTGDGxL1/HwDLvgsH1E1vRPHUXaROAAYDV
RrAS+dYLWm/YDEVcnTPizgexGpOtEAu9DbVefFK0UNkBD35J6QrK6nhT+d2zHhlH2PubdhD37uDu
PX981vT84KbxpZaQP5f9Q5P4ezkXnKGUbvrA2IW8OkHZXdwAKmjYn/II5qxreS9yj8r/KCH75m/9
Sr+WhXxrKNXvwuvPfm1eAqX+gu/sJeBp8YbujBOWHQ3FKavCn9Pa1o208YgRW7l6TtP2u59FeFrI
+8LKMrsyxl8RN/Vgir6dJFbmhMV0h3hY1xVFkNtVJoQENe1eQl46HHSUlHuM3VT5PkArplFpXBs9
cbZakmzreu0klv/d631gG9Zv+ploH4poDGktdY+65NBat2MunUxJQGtAek3F8XlwGw4V2o8a3hJB
IN9oUnYKPWkjp+p1MqOoDfHJV6R9DVBPG5QLBiRf6ky6s5qIba3C6qyM1K6r4Rt2IEjsefm5kf1n
PTbvOk+Ecyomt6ohn5H1+YN7CK2a6EDzs7X7Wj6pRvji+uOt6tY/hxqnKx3QAWqwVzf3Yo5itu1l
/RQL9VVutRtXT/eSEUwiJv4tghGxPf1Ar5AoZEuvsMEPXSweLK987UJtN2bZVknUficYIfCYQdSf
qNKCbkIWsmh/+CB2dlWiI+mGKU6hv2qopOLpUcCS7b74Q7iJBvM4bQilKXddXv6M2CRNUD1hRnsv
Rs1XP5WOYQ21IdL/VEZ3F7vWsyd7dw1zkbj9GZOvhzzpA0dO3cypxS6xG9q5amyeewA1ro+Kve6O
KA62N5g3/f3/NHl39BX9CbnMgyJKD/RNKPFXxsVVjKPMKjplC0inwuG29YUIgzTX2LLxtooa78ZW
uInV8aIK/t7LgRMlDYDzwRF195C2scdF5f0XZd+1HDmOrvkqE33PWXpz4sxckEwvk8qUK90wVCoV
aAESIAESb7TPsS+2H2vm7JQyFcqtjororpZBgoT5zWeeQgQ982PjKuhwEOsNqGp17GCD9Fb+LA1I
zfsltrmkIChHIr8bhNvFRe+ZCSwWwiRDHzemJmohDp25ZoAbf30Tf3Ljw2PERNqBugFopyfxUt+z
InRLHsLLvt85FX0JjGEBxOiFEuinw6AH7/sByszuaVhm5SiFUBEGtyg9dA5wXzFQXl/P5JMwyUGx
/H+GiE66w4FZovOA+tItpB0SZrRXuW9uXBrCpuISnO8XZ+xjzxZPC4k3ntwvgMFJ9MIqnpUSXsS3
GZb8jw72m0tqlN5Ot66fyJGifeuKYi1zli9tk0qwhatx41Ve9a1iIGBaPYUG08BxIXNm1jFaCPqH
7WTsWGei+tGgCrabSp+uTR8Foxy86+u+qI3VMOVsB+kvONt0slhbk13tSSa8hFsVMFz+NKxa2nYX
koZP0Isf8qDTxjtzG8wOitv7oiz624kU/dZD0Xppcrd9QU+BoxMM8ZYoj4aVYr5YBTbkV+3JGL+H
PvSM/JANS15ZYpfDTelSujgHpb+9DLQgkbcjY0KRAGQERJMfg9awGwOnqHtQxsC0wlWwGwawuiLz
OM1G4Y5RLSuYNfMKfTREfQBoLyDWtoXJ3/rrBXhSQ5g/B2JZENaB1UGB9jR4FkBbuj78HO+UZ6gV
rCAeGZivsPMGtsoSNyUGHCnk2enoXdjEpwnXv4YGAANkF5TaztjbA2rkULqwzX0D/9JFCIBIWoTt
uLLzqkuRVMi4lRaHBl43PbSmmyUCKl2Lr6d/ssV/fYZfafsvV8sz7PcAE8vMFRoAQnpXud0Cvs8L
Pl2CS3w2ig1ZQLD4kC6jPfbxZTtTxVuN3XPnRfyWsOy60qgiThdN4E9Ok3k2szCSM9e+kUWeLqo6
NwMqudHd1TSnCxH1+XPXsi7pBuEsuR9cYsR+Mq8P482f57cqWwbbQgEDy+BuMtDbLruFW/gFsiEY
WX79mk4Sr18TQ+cAJR3AK/AIT44uJUjdueNk3vkDKKgaYUc3XgAHfDIXdO3RHUEFGn3SUzlJ6M6G
DRD63t5unZvJu9EO26GA9fU8PtltWGgzVmTu/gBadfLAbGvqc4/RuwldEDO7ahDIdxP8XEgVwxU1
sUZj0bSXTv7PRp09GiELhHrdGT4FgRIwrTQr7wRrbptZU1dz962Vxo8KKsZiMK89rdHMsy/s8Pmt
nJxxIO/i3sTlBZ72aSUK5r0tBHeDELht7+eIMAkrtkmydvgpOvMNEaK+cJidFuHmdeIDtzYjVQOA
uk6f75DpyOK9AZHEItw4A6K+ikB7dNiGTQADgHabtwqNtiZIRl0u7ZAvvn6/n2xAtGiAMcGpjj6x
fbIhdFjk9ZTZ3r7KepZWFHwSx1H9KhB9oeK2Uv3x6wFPmyf/mvFvI57sDMRcndlktbcfHREPpFgK
MIR7BA8ty+LB0DEtd13+xLwhlu4TdIAv7MzPts3vMz4NxRg8ovMIO3Mkxqb3kZQV1SMulQtL6ZMD
YNaCwDKaCaD4r48bh88AANOS5l1V6+y6Bzp+6SAH3Xz9NE+IBv9+mP8Z5eT1ZVyB7YjyzZ0V6LXn
X9dwOaIwqwlfAwk9F04uzOrT5QJQ7gywwv1wei9EjRiYqepx3yuo+yEKuIIKIUShdfRgS3Vhc3w2
GKI/NPPBC8b5c/KmbIU0yzXMcN84+gZaoq+1DdasXzkJNDYfvn6Qn+x8VMfQEcVWgB3I6XnduVSC
gFx6eyCOUQ4oqh6hM3uTuuviMrQqqDNcOr8/OeRmuADQnLPOz1kX0TMLr4n6IsdCFGvWM/gK1Y+l
yJo4cMYiLlpyq2t13xruH18cmCX6pACigFl5xhAJZNYalub8zvfKxAiLtDB/AgFzYamcTw8o5wD3
O8AuAcqpJ/ucV4jR8FgVqnvhthojJMzmThjZsXec24K6G6e2dm5OVn/6Ij8OO++Y3274nAKQ16Bx
fwf/1hTY+wdVGwsw8GwoYoadvfx6tM8nCdgJWBFzP/1kkmhdwWNTNeqAa2wr64mDK0+W01RsTUaX
AWp35tAdWDlc2Brny3WeJQBEQAWi5+2e7PuxFbA0d+DQXXX5s1L+e2fbV6gqb5zcu7WL5u3raZ7v
RAwH+RdcVQF4TafbXogikqO05IFI/lIOGep8ut00UDKhEGjZfD3Y+ckJVRvwt2ZnngCQj5NCPMqE
rpf1kTxYxRDFbtf6EM641Fv4JJb/OMr8KX5bJ7KSFXrXmTwAcPEsQ7pkkfOmnWHtdGiIRz6/IrXa
dIX34E36+PUMz09tjD2rzcBhZ67pndwNHY+ySg19c2dOdcLRT+4Eep7jM2ftE86Z5Rj5fx5RYci5
7wVdEBOAk5PpRpnbVGhXwXHH85bSkE+T6/5gvnmdGfKAUH9ZFPmu6qJvX8/0tOGKCwrj4g+OcABd
0Kj/+JiFMZqjkTXNnQEu9YSUKHOhSiAb/mYPfr7w9JPncbjIm3caWtQeCjKCXRf+uneqVzl0L82o
LmVQnyzmOdiC8iLkc+FtdvL0vS4rJyaz/tDkkn4zKFhjRjDc+FSjTMby8sI5+MlWBQUDgWKE/QPJ
yZMnP/IBxC2LmHeGyoArf1fIDFMyKACYxjEdIy/9+pHPH/9jDAs87W/jnUzPVD0dp0CZd6gBlfAP
FjG5ZGb/2RMEaxanD0xhUNQ6eamQMRr7sByHQ1hzBG5oQqY8EwmDqlceu8aFFOSzCYHIOhNzAFtC
JPBxCWWyDs26bIdDNUJuG0AfF6YlhR9L6PL9cWwYgKALRWDcjvOyPTnOEYvLLiqa4dDKvMnjyau9
nRdkQGaW4IZcgLZ9cgpAEiRCZjWLD6Cg8HFeUBEES9E1+gOnGU9s9AYSOPuwpdfQdtFH5lxoN6q7
qZXezz9fIgir5oRuViqyT94f1E8Nw1FWfyjROLZKf9360V5YwYWS0WcvDs8QIbAZoFV22mwPlPaE
BaeRQ0+Kxo/R422vROfT16BynNXXU/psSSJrwzCor1pnUlfaaZvM7cf+UDjajLVTAyhIm32Ezsuk
27evB/tsS//aYVD3Ds4Fj23oC7XotfEDD/3vJsqEU50nXud+U6ML66H6oqzBJ09yDkxnMXGsyzOp
3CKzFIx2PXHwBrhSKh8tiIqbj7gfwz/eAXPajdJaCCi0hQrQx0XZVp3j6XzKD96YOzE8iKEEaZZN
GtSFvjDU+fr/ONT8Sn+7gSsuGo8HgX03wtwlLrK1K64b8qrH7AppTOFe0uY6f2sor4JHAU+TmRYa
nRyMgTa7oLWUDUIohGnKLJbltQFTe3d4VsVwAen92WCQnwBsFfUZEzWMj5MrcZj1lknYgeXZK9Sw
1rSV3+UY0VihuxET8xLH5nyJIMy2LfDC4C0Iue+TPd2Jweh1hKPL670468pXCPCsRa0udBjOXxqu
MdzqJnCxs4PfybwsikZeD/DfnreBg15l5X9DXYNDy6OuwI6W4xrtlTzNfUhWf73pPhkZ9VVUoGEC
grV5Wpsp/Z7UPcCGe+ajGVhn5I25440c+m8tZEozL1gxm/5xphRB2wjrBdknoMCnbxFUHx+iLbY4
OJmEUfFkByDhiHExuuElwe95Y328toFfNWGThMIA0s/TTKIbTI/SoO72vdm8T4wdprY6fv0Ez2zh
IfQKPBKq9yjsosx1SieigiqSt6a5L2eoevsOW6xFNcFtUmCX2+vMLBLoOyyILQ+5xVa9PT2EQDYU
Vn+h1fHZZB10qLC75wLwaYg/5hObejZUd9StnHtZKX5VhzjQvp7veXKG6c7lUehkzlibk0TCt5Uy
R8aqu060iEsgpN5ydpVpJ6G8XUDDfdcA/+ryRlw42c73InhoKOqBTgUFKuS/Hzf/MNownnPhf+O1
gHj0NNOpNUT7JhsuNfzOrj3E1AisZ7lngDNxG30cqQapq+1LbezRhO4sgUmxJKDlRqtw9fXDPJsT
BkDJahb3mOkrp4VKXfZStV2U7f0gzw9D7ZQrx6mKO6tQ9p8PBerPL1AiorEzCygBOXaI6zvu3iYR
vXMGp0abxbWeXWLai69n9cnzw35Dq3TOURCAzEvotzsobMMWLS+/ujMK/wmKZmv00ZahkivUT56+
Huq88Im8OQihMOMiPkGt6eRddX6gc6f0rWNlFQuztMChqlcs0pvW0vEYqOvMdBc4Xa9Z6T0Nwr8G
LelCRHa2I/ARIHIOVhcAAFBHO1mYaH4YVYS6yxFyfooESdREW+F6gId4T8reAAvQWuaFR/yrOPDh
ZJuPbYQvKJHMbmKnxYMwK2rFvE4dJ1W4aS/MLmEudFhgaisXdV3RhDiqSBhooStmTGTP4e/31HNa
r6MgUykJpj+PPVA4CdDDnukdWGKnYL8gy2ymCBfHUol+Wbcj5HhqUcG4Lcy+FZISqEUEE3iAGcRZ
v14HZ2ffXCiCdD0cM5CMnzURrYrnABa57XEI5NF3UEKJzPXXQ3z2yH8f40zzGcgCb9B+e2zyaUN6
d2HVxgYWfguouQOowsHSl4Cl4d+DmXiOWKvMXXBOv3/9Oc53FxIb9GpxsaEEfpZpFxD9CIVHxLEl
UFCP2HebZaBqVuUdfP0uXCnn5xPGskEAhhzozIg4WdpgCWUTKlftEVRZgEPy28AGZ1+3F+KfeZOe
LGZEj5BUQqKBUOT0wMAZolqjwtvrOkOmhqHdZe9Rex3UyDSKYrLjhtf5hQPx0/fpz3LhsyEZ1NpP
jo5C+F0TMrs9+lUBRB/dGYN5q3xw1WndkwVi3luzpE9tAH8QHkI9K1s1pVZJ4w0X7tTPVu8cPTtz
x+h84+g8g4BFF7bH0pyaGEiem7C7BIT4/Bn/Zwz746EsB9/wqjxqsWzEgRh00WVtMgQc6k36FVCd
CwfUp6v0tymdRM65BF1qhFzcMQvqXRgV98I2V/PmqCW/kPJ/+vSwahBSgv1wJq/qqrL3GtvEvvRl
fz2NUKjwWkkPX2+7z5fLf4Y5BZIMEUFjFXodhxwaSty0EPvci/yJ2u+QcksU9j7MEkJoIgVwgTWq
MvX5JUrWp9vxt49wEnuFPTxjDIA4j6Etd50HLm3nJVCPvbDrfxV/TvYjMlX0bKBIA+Gv0x4RANSq
GUGTODY9GtS60PlVlNXObvBQiiJOKNKAwCQ4A3k78Q3onokWHutkjNrt1Ih+NwaFC0XWgCyyEbpl
cFasYnPwgOsspwxYZu6Aql2TCx/7PBLHEYJ4H8rF82GCfOlkiReAiEKYsj3Kpk06AfvCH352g+4r
mFp3ebOx6oUdB3zhNzcS+2zq/riE9+sDgCY7A+shI3jyfhDas8ahAucYqZ+Yae80nKVD+JEnEoZl
X6/HT1Z9BBI5btm50YW44+NkoXo3offm9MfMJ37iGGwFB6dLpbvzXYwWIQ54rIG553oqq8OB7IPY
GutnYa4wLmwGqCXjiz4EfJCZy69ndJaLzgmwjX8gM4mm/WlIY3aDTcRY9lh1jlhkRsfTsgpZPPjV
uEASxuM+9/Nr1851+vXI5/sK0Cv4DEBBHi2SM75ohbAGaW4jjgUa49J98Ewn9urpwvw+OUFmhJeP
BH82B0GJ9+MrszJUrWVB+6NZAEkdihgLUZXXwFSlFnl0sGesAQLKw8Zg30PrEbDN5Ot5nvIa0drC
J8DmgGw9spszdhKnFYTERrxPNtiHYSSwj+g2o00XU+Ot/EIkJOoWsDlcVB17zTS8pfMx7vsqKSt3
DYGlNaNG4ln8wv3/yfMHnRWi43NJAEyRk7XcWGHvo3aEfVPWLx4DQm8AWneqmwtR4nl/CttlpkPh
zodMy1m+lTG/7YohYEe3JJCoGXMQKfZz2N6p+zKcnkQQbbkNRPAfiovODx58Gw+UUuwl3BMnM2TC
CMuu5fxI6RDsC2l691FdXyIvne8gJK2gVSIohH0h8sqPCyzguSuB3+FH6FFOMgYTT9+CMVuu/Kko
13k2sY2EGvqS1FACubC0zs8jjI2jDxEMKpBn3mqVkLXPZnvazhU3sjAf2Oisw4ykqJa/DxCc6K3y
JWrtfZ3haC5D50ZDwINBsm1i2YWazPmxNX+GWdAJsjXIkE42WqOsahiUqo+2tdIi32YlXdMJd8JQ
/Csq+F9v43+Rd7b/16Uo/vnf+PsbaydekLw/+es/V+/s5rV5F/89/9T/+66PP/PPe9bgz+m3fPgJ
/N5/j5u+9q8f/rKgfdFPd8M7nw7vYqj7X78dn3D+zv/fL/7t/ddvuZ/a93/89cYG2s+/DcUL+te/
v7T58Y+/cMz/9ubn3//vL85z/MdfV8X3//O/efF69iPvr6L/x19G8HeITkGMCFzAmXg/Swuo919f
say/Q0gGhXaISaAXBEDYX3+jjPf5P/4K/z73plEThJEXyi2IOv76m2DD/CX37yhpAZsK/2VUC2fQ
3F//M/cPb+c/b+tvdGj2DMeo+MdfqN58zNY9pE4oUiM2sGZwGG7pk7VR08ay4RidQCfTPoigoDFR
Tb2TI4zTS+aAYoVPil6qyMCNCN8yZCuJVLSI4VQzwOlCACTttyph8mUo/GtMKE+0zjUM5m22aKL6
MEpexkMwmrFTcrkk2JBxw9orj5N39MheLZvJRJLg6Jd6m2uocllI6lbKn74ZLQDWbRmsSAWO6j7W
9tjGfTG8lA4YLmWZCPBc4siEIYhTjCCjQ1B3KOQL8W4AADFTp+jA1pnIUwE6TRk04ACRpWN3O5Ty
ksLzOjg6cDCEWiiF2lCrXmqIehRTlFgygN06fO4t9wUt5ByiqvlDZA9I9qI7NhjvY9R9D0wjaczu
Ng/HDma0eQQe0s2Aycd6QmOv9MabsguvrNLIEwGWDwODa1vY06ORQ0wjh8ls6vj5Ewyg1aa33uDk
F6ZNJ5FL89WYpaMDchi1HoyC8RWYrbGnW2+trdm+D3mDkdvx0PMXlEWsmFv2q6zALNAyRWFwAZQ5
frkFRmMEVgdQRvnzVDtu3IpmHXKqYzUCX21NjySaktbsvMUw6au8bn44golYQUglkRBKg5TsqmET
LDbALwFSLzBT4UxL7XQ7q4OQmUk3uTm8GMEClXM1X5fQ4tNTEgziVpA7Fy7hA9PHOqqRIzRZmZBg
SKcXYoWQk4+tLrSg1cJ3bQUhUz7YC2rTJRnHOlV99EqBQl4LiB9BYfCIZnueVOPQxpxztINJR1My
6iuLhl1Ses5uVCEI1uNowoDJ2Q8rwdp7WglQevCrSst5hl/ytq6vRs8oE24Liku8rZPIhX8BxeKh
clzVEb13wwaAGh/rBWVOVmkZ52WWliPaYYTYbexJD/V5joPcMl7G3kV9w5mLv20cZb6xUWEKqzqy
sOsRRJ0aDovFotXAzPuUvYPUjbhyA376us0Ji0cHdKHc9mKlnbVdkjvD7sa41eUQN5HUcVGOsVNd
lZoFsXbDaiEpfc8j0JXsABh9NQUJArmYjMNtwFCfVRRrMIBPcdM2N5ZRbYwG8rR9+OB3xgtH6xth
Vl4t+0ndX2edRvvSgJdt7aYSdC67h0ZppoNXZpLbPHce2VC/GwUdktxqzCSkdBMW1Q/QpgQiXvcn
KzoQCsmjwuLCzRolRk6AY5uKIlZtGCWkal5kB1IfcPKgVWwM0P0XWTYgdi3UsqPy6Eb4AWUYOGn8
Ph4URHYN4ttx640Lz8kfakxz2bn+vbYXNgh5QrYLEYilUuRHo+mYhEOWxUVdpwEVYBPx2yCo1xCJ
tqHSJVIe0GoTmCJLB3TzbWLEDZpkODNw4VJjeIwmZm25VZcg4e2xJe04ggNk1TvmohDeEct+azb5
JjD4g4lUTk3duoPtQ+oV5ZBMtTyWHKFiWJIhZuEuBIsShm5uAGBk7qX2qs36HdotD/2AJmc4Vg8B
OCHQWdiHVvg21IaZKEhl2poc5i9K0aAUGVZxKOVuUuQpt8RzXpBbVlKVGnCkCgrWJ7ZtqNRv5NED
4m2B9vADcYBedt0mERbIOBmkh6BgeQVaeyppw1am5bxNHV/xsvVSFUJPrOm7VZPzJUAz4Upn7bfI
FWyZEWgjgOrWhS6sioNQJnWoF86khjhzNVkObgppiQzC1mCoGTsOU47FVIZPenJgOazkS5CFPMmn
wUg7J7oNomAVgX656iaANyCdfA0X4iVtPBNSHZzGwTTuPLGhtWquStV8c1sriFuiDsMgSGzY4TNo
oNdQOgMzOrhypDi6BEhwbhhREhnFMTPDK8gzX1F7iltf54mdDfsRImkgXNnvI3fXDdBVnMgFimYr
3KPfwhq6cxnqFPZVMVh+2jTooI8GgJ6tdO/tJlqT3Bm3IpuOoLz1ca6i1UihNh0B5KqDda7ABPLc
o7BC1DMyZwnLtVcwUL117+m3vIAliVa3POQvBrPQhnGegwy4buhArL0JuxrENqTa2U+eedt2CDIA
P4JlMPnLLhd1rFtepsIwXzOvuy0zbGwpHGc5wHJ+mTNoZKBOf+NSCkJZ2K58qPEno4CgY3fPa8Ce
1M6Xtx0YW3HUZK/TJIH0YrjGFFxNPQiojcKcoPWTfeun8aqlJnZNHiR0Ctbm4HNcc84eBn3XEyXT
goOr7TpvuZHRdJajk4HdAJpix6WSUCXJrT0swbHk6+ElYra95Izd2YWN+1UepbavIWY3xb0INowx
G7cYiVaAPiVjLp1Ut1UGJnKXomIrEyuQr6hD5kefDpuKG3E10h/wIrdTw6QvjUXfrW6yYqgL3DNH
w5BzfqCcOTCtLF+Ae6wWhon1FoySxKZYQvL8RmCdJ7PgUexKx8arLV408jazTKEObq3yIMRhY3Qb
2hjHum6DWFXFjeuScF1Cg9C1p9eI6xW3bZC0hkeIX11rn8s4CyVJRu4dIRic2ha5tTx51DK7Hhtl
Jj34oOl836iVmygBjT5mmjHzYWhsYNMZ3hWE7m6hEi4WhW10u5BY74XW70JMdYw6mcSyLf3IQCvA
POoByYiy8IQt6sZwZlYL1yzhe4oq/tA2JsoONIV2y23Epn0UohgLcdaumoDmFeRnXbjGmhsUhPVC
H4CjFovGffKjJoeAumHEDtVpOE4ydaZH7Yxyrfz6ljb8yD2c8RbdovS89lmWpR34PqIst8YYPqKn
+4iKtJGgJPwDZbwKVOFkFq6K/aIA2RFrbtANHMBwN2YezoPefAwMLOuK+Ru7IiyJymajvbrGwWsD
rjqbBrn0oXIV3kBIHywl3DhiiFeYDO9wQtxC36eNc1FUK9n6Lt66FmAneAsAYa+EwI+Fo4nIjQ+I
tkANa6eapXTsQOcmiBEzf/yRkbBYooH6GIa6jaH1QlunSQrfaOOOMzT6bBJbdQS7yEgmftB5iBT9
7yAG6aRi1aGzBIQ32XekpanyKQR6fTxE8NBwFQbQfgzNZ+pX69wHq9MMh11BrPveqJ4a09kH2O88
mm5JodyDEdpJ5I+PpkQIYcORKAYDOLV1ZiaTOe6wEt/8EjbtShQLx8+e5ntjqPVOk/GYu+Pj/IY6
3iOQlebacKF6APrdM2XNpmija8XNMrZLOFkBLIc7FMd4xJtDDuJaCg7hc6dAWK96F8oD4B+Bxo1o
B4ngoBE19RAdUsF6zKr1WDk6bsNubWjs0PmVsAFs7iadLMSDZPZj9uftwvziCVS8H3UUrbyWQtEV
p2EGYbMbgNmy2FD2u6LlVdZ6O9Z/t1voJUhEQpX2m51t7wSc49LKWUo3d5MQVZZYTo4VB2b+4PfO
N4ihkaVLBngAeavCLL9lEW4wkCljf+PahD9ELFVOmTJwBDeKl94K1GeY/zUpRWNp3ZnFthzlDriN
Q17WEwAcfEx8mM4K4SSBdsu0zI0D6oRZEk3eFisA6yWCA07QX3mTsW2zHA52Q4VUIhBgcEOvvha2
c4W0I3Gkp3ay7b7zSbyMshjWee+7CNF2ISd8VfAAtW+WQPkiSAnCKrMGTRhym7HXkSbxDGtlwjDq
us2gwm1dFQjGDWEmha7iwYK9AdBqeEww1WoRLRDIgi4ySCgs+zKHPGoZQ6nHm0UtlgbF0V9Z0RsJ
oGEKKafWdlg6x1cCFkJbbeG90qYC9dnyFiSIA9pHCfyT1pCVAu1bRt9aA7dIX0WQ/XeC7ciQzh0B
2J1iFwelZeS3qE1dGcO253jpvQ/TA4c2Pzp7Sz17Lc12AcDme2APO1+k0Prfa7jpVn2YdlRUSYEI
WQ0FUg4L+CerPBTDA9QtHrpfokZ+vxyoDbPoFoFfXsmlQHAAlwro3o3Fk8c3UxQ8YncF8Wg7z3Ky
njT1YHeFpMUXm0q/WQpBAe4kp+NbP/MS6stmaYzs1lQjXCMMuXL8tdWIMB2C7lkZqG33e6YBTs1l
AxSdo5LBU3EVBo9OHTTL0sUhAuVU/CxrH+aBOJBaRiMe8ioD98S9z+Gg0GfV919nsHSnvT3ZD4Nb
LT1NoH5fNBvfwdDclmHsUdwULdFIUbLHMtd7fwqu9Dc2NrcaV3I5qH3dRNcC2zfrMgShTPeLGjAc
kN2edWDH4WTojUmuhxBRXo0QoulgGh9s+7bNt3B/hWYKdddIfSiY6Ohzk3oE4ZiWBP9/uoKmA3r8
OL4GRHjVHWo+3nVUIZcoDG8V6Sj1WvaTG/mm83BqcjDOYt1zBCMov5bTnrjRG5opDyHhx9Bi06Ic
fwIpqBejxXrUAkqEUkWeStc+an9Q8UC/9xP5AbiGhWJA+N4Q83oq9bpRcNMaxwl6Yh1ZwlwVzVjq
x0aArqwhkVvpEqkkpBzG0Y/h7/aMitzBdHANVYjSCA6pcjySAtYlUMrHHVDqcOUVHRqN+GSJVua1
ibgmkVK/UI9VINcT47ptcYr0iHNZ3z5AZXrXc0XSsoY5AW2aH8KHWqYmVED2wa8hkRG8ODu3F4ca
OhyvYdt890C1rrzxHpXdZeUiNzPHCdw04ia5J5LB1iI1csAqPKhDRsTem95w7HMJWid6QK034B5z
C7Yure+GB4JPhLNRGVihyOjgLV2QNfHvzRwvaHDUiyuwSJrGWAVyGQJ7HDe1Q2Ll8GwDDRwW47Rc
BQCbXheNvsmg5pB6Ag8AunrhyhndR+XlHfTutAdxhHw5OnjHk0bnnXXjA4wVKcRY6zXtxm7rVv4K
fOou1nA4Wga0TfpwfEWyoRZ2L6+JFy16+40rfymz0HhGV+9GFWxvhzBiEwGuj76TSdTHEzTqrlUJ
ZYMRAjrJaHYuwKghHFDlpoLWw3PuNiZO+PxHV5F71nrTroCFFOw+zEU/KO9ucP1rCt2dNWtGAcfA
Flo7pP4RyX6hHRHGfPKDrd8PCLbdoQy3U5clJYl8eJMUt0DG4aOG3TU3104e7REbA1MFSsrGCoFn
/tFEnoQ1S/tgVi1LHfQPRveVZLragl+WksbGPU3oVhYaQqYVgXBqbT9WZb/TiuuYjRxKPU60JFAE
huu7yqEkscTgLbRjgiB1Syjb1vXW9aeX0CDiJXShaxRMqQFDlmsf/repYfXfuSab0TchOGceK51D
TDqCPUFXDWTFGrYlPvtpRccBot7EzyAuZIxpZwa3YEodEPcElQdXKi8DrhjgsT14oXdK8keIbRib
jrS3oiTIlyH8HDSA9VcZCkwmDI6YQrSDJ3Nr24iJsg6hVJGlDdqi0NGRu8xy2KqewDzJWI7QUVGZ
VB2FB9Y04HXV7i4PzStlk8NE+c8BF1Zr5leuz7dad4s80GMyUeRJLOw2LHRk6pJX4Ub3gdU+VF3x
wB2eRlwl0BPCfcaagwvkaWzm7LkW5lFJYG4rpGM9ZPAFy9PMx16KVPdKWitbjpl9MCsLdCbDK6+4
NmKvh0BI15ox9wfEOxkctkO9n2oPlvFT76XcrJ3YFW2VhAYCxoIEb4Y15amrcagDBfJDWdD8GdUK
0QXgKcdG9lcgve1p1yXEr/VaZ3hcfKTLpoT4gdXn8ajVBM3uvR+OO123KwG0xWKS3VtgMZzBIZyN
Wt1tpWeL+7wYEfjZetuCNYRiwjBshwjXRU/FChI+Sy10kM6ZrRM1ZewCRsC8TVYBJuvEUYVLVw+P
/uT1644gDLOi7Fp1lhFLVM5yh0+x5RqPDoU8kEFQDskiO61K+xEwO4iXdCUEYLIBPhOapWYZpiYL
D37gMsTh3kFrK4e9knftEPUskSi3UKqiSkASCPbDvaNW6A682ZOzr6P23qDNlCBOf6ylvUVPtVjr
+gmi22RNLeiboEwzv0rTExAdKukq8Abci1G/7XsdJOhLocpbP8xJpgNll/9L3ZklSW5kS3ZFYGM0
AJ/tAHyOKWOOH0hMiRmGwTBuqhfRG+vj5Ot6lSy+qld/3SIkJSMZEe4OwMzuVdWrGsiBKbR6GPI9
Hk9JOJXjFo50igDV3KDC82WzYMpCHPS898q+DntQ5mgV8sYV9c85H28btz1Mq8iPTSpWth4CIIb1
gt+s+lOiO8Wms85ziv2C6P016Gf7A7Nel4Rlj/rHwNU2ja0D/rY7ux4+uql+Loe5CJxKc8F4XeM5
w2VJJ3bRzcp5W3pGwFSb/7gYUPGTNEHheO3oEhbVJcYZQ8zbUfqnssqm0KxEHozm7ew08TG1cPET
6xp1NlBRbnTHVGjDzk/rO5mI79kb+6AVXbtV6XW/GuWhB5/beJPYd0qcDHCxMKMCSBs/29jNeh7o
cwljCrqDXlW7tGrivYNpGWu8ZmQZ/7Sl1pACF/nT6FzlpnFLyOuLbwzaNjaTXVyMy3YQJowdSVoQ
8LsWpDUYxp61bshTXRsfDYnfgZNgSgISEwcau1SUGdjCqHuz718nbOg3rp2qzVQW4w5embN3XHk0
M8VygpberW57dfnX0OhyvFZOaBet3VISwJUvw63utxxb6kZJ79qy16c2Lk0STpK9lpvPFlF61ciD
UCysXEJx8ZvkA9GrHISffg2p+2AspzrPOf7wt97pMV1uV217phq5V0jk5vyR4bktQ3T7ddpaeeyG
xQVFUV5DLWL4O0kEGtjpzl1WxkwQXnAbRkxBJv2yZ9m3RtsPYSxBT2U8b2sp94nU72y3lhvPnk95
OTQhNlpESdNBtia1wlriCdprxNlSWVx1JnCeobH95NJdw2Imoqut5kM+3PWNGfQx7IRjnGWcm5+V
Fi3ZjK7CPU0lnm019xLrlB5/Ov/VXkcg/ezNylsVzXV7YLTyidWjHRZS8yqQCrfrd2PS3WnjZZvs
5bMSxdnp2ebjkSo+5WHuS3fadK0xbuzy4Dd4m+aV0wZ2O9yTfFGenFVa+7zrbkbXavaWP7Kb+Ro2
A43YJjib2fh7BsPFT39Y5g89P48dWJvXg7mvbfUy9KuzWYr6WUzVUz4umCA6H5pe4k3Qmn6k+VHp
4vybtt2NziF08Sh7SuPqu4LK3utmf53NhuDJLq/iBfzF9wmxzlRWBCZzzmBOQxD33PuknfB06vUr
Tzcb2IQGvMYdrjxLObQwIkjLkRqYckjZA7IAfTEjY8ERtTbtDw3VRWoPN40oH5PYsMPBc34oy+Fx
RxeywXfe3zgLp6ldlA62EcVpWjn79K45isbAR8/O8QcUaXYijHKXfcu+vR9LHfair/GYKvrAE5Bg
7hcDqjH9Wr/V1/VlNKvjIPkIPjMHw9sC5Eie48HOjM+vUeaPTjPdEi+DuwKhi0Wp/9BTPcCKugVH
cobA0Mo3vfWuWhQ/gVTz3uwpxS2NgGZf/JzGNljcMTIaAyeyHG6C7Iiozl/WGbc4EnjKqDT6Mljl
am0b6R2x4pHhUKgXc2mvtBEIuV3nZW806xrUcXqlm9mzpCY+Th3fqBflMSn1zUgRuSldGlotqQ5O
Pnyp4ccaD9/WwHaUrGW8iecKp7V4OYh2JUxMSzdoSO8Avt4qNvbNqMVeNIE2DgPjuS3Nz1QSXzUp
/p/mzufEKW8MY1nB5NixJ/cA7e+H00hhUOlTwuUTAbEHX/lkg8YLBaekZZHJ4RbCNFFQOfON67R9
sLbZtVPmXxqRUhf8q8IXbokUVvCNNhxGJxkgPWhZLggIIA6JXbzfQPnlSdgVbE3WnzAua/eZEJt0
dW6tnn8QkjRquiJK72aZpbOxU3EljWafz14bTfNwPY+q3KAm+MwnCpUiBpItWFyty+pbKszNnKV5
BrI9ZKCFO4D5nwVnDwizNp2VImMBB8wxyhUK59JQrx4eS5eYu/QkqulG1RT+Tn0fe5fw+EA3cfDD
OKEzDjA21PZ4j3jAUPtl+SLW/S11yppoKXcvhDQxmDrTSDdY1JUzsL98HZrlnsvGjp+MTPK5fWD4
w7tfOU3kM0K4Gcz8GU/depjyTTxxiMvJmcJBjE8VMwO7sTIrkif6Gz3ZI2jVwSLkz3S90mXqEfXk
aTxiTVSCEm7x/qdWj3koPU7DHgncecw78eRN7cZXjv1SMb2yM4md8zVzjNpeu9EbhsfmdP2q53iL
QKLY+UNdhalduwch2gDLWgzqCrqUY8owbHmzaBVry168jQ0jsbMbMBnVUf518bIGy6BesDUHQNPD
tFqPMOY2fFeNHZiugDMlWZIDBDCBW6W5VXpLuaY+KuHUR28GG+glA7/QOEYaCX3Itvpoxhv4tNex
d45lNbSPS4scrW62PAC7dNLma8Omz1ZqedI7j+JHW3Yr3oQ9CYaL431nWNvvpnafYCB34SnqTUls
YmaAK2fVmG3zy5LvGhLenKdxpMKoF9a15tmbZTHc0GhQcMXJ+6I6QaiKa4YLaZTQi2YRth7QZGPr
BxzkHube/9Q6XAybJbufsFB1vTzqBrnvc3msLripNGMc7pAfUhOWP3Vh11Hjji8My4qgacs3Er0f
KpvOpQGEzYGjzlSnzng5h5Plmj2jCnXFtmSxlljcL6NIQGz0EEXMR5lq3TYhMiGyGmNX2ho8kmuF
fokSbekONR6vkbYYL6N0s8BJ2cmQOq6Jvo81zAEpG3vvwPZOPrw2gQZ22l4rhx9WlZcRyoJIig5+
3IfCdP10l6VTExideqws9QLyve9Q6jsVpaVPhwWSlDHRTXCWZ7Pym2aPi+x9G0/vBSamft8MO9VX
II48N3nhnHwHfRbz3yWVhvvVZX5Q2d43K4Sgtgpj+qoyrurRvp+rIt2IviF3IckekW4AXibOJv1R
y3agI0CUkHjmrui4zzl7SpIwUj5P+9UtbrB0xPjEehiy9m203mqh32tS+7QGymLqoKCw2cIabePV
q7GpTH7D7PeffcEyn7Mq4B6LoCdQaARpiKK0FN9WzbHcXZA+I+lPzBAWgYXWe05vOktQevXzdVX7
w0Wm8WJodRnGznKm8I6WskNfRBiuq14Kt4gja/A8nskWOLTRn1a9DlGZsu17MNzTz1WO9/7aT9vV
cY9acZKuhbGusR9GRx2tORT1GNOaZPFukOwctHt26wX4hp90j0Irm5MvsXYQSkkBibhcaRa7WkOQ
UTx6EidQ3Bss/1Q7i7XHmpSl2sPupvUXRsTkI7E5Zb497YYKnTXpx4EVVyrA8nc4IcE++ZkJtlm3
29Iaz6SyDg/Yt9atD6W/eCs22uJcjS711opTb8tKfvRRAawuCLduVd03tKCvlYiNx+GomZ1+U+ji
zjYm91yYJCwli62HyyTklvhUL2jNDO+l3L/SG32mwRipABq9euzXGf5bpPddktaPbjmCwupccbw+
OaSm4oFms3hY4vGdUGztbKqieMhlLKPW15qtWfrFQyba98U3QBSK8csdZXf/+39ks772nlrPv3+l
tL7bKx8erLZh0TBweWSDHQO7nIorw+rEnVFw4QZev8GoaN+22JK6jjXeTlbrnUomgEMS5E2yXRFo
9Gq1gdnzGkAYb+kYwWXo13QRytHiY5W2xnmocS4mJ+KcL+p1mmp1tGPkOzl09d4sOWelqdwDF8PA
9HNq75MeRYee1rfwSVHil4RO+E4b5Q4x9YnvwOWk9bJDtoTcAj7vKuvifaf3fHX5K3X5EyLAg0xM
cR6YGfzj75tGbVtdJXCqqdwXg5b+0DOZMv3o7deuqK5//4qah/SVDGYnRg2xZb7vC4LKuNInB1Wq
gQ8h2uID9l3+DjfeOMR9vH9iA/IwGU7Ftq8PlFHGc96SYhU7/nwzGMk7AhortFp9eBqFeZY8z5dV
bhrtSVfpcTTd6qF0dRh3sb4ZSdODHFWkUa1WErZ2Yu0sL733VRG/OeloMzgfZ1tLmUvgeZQ9gORy
667EPprGdblwTUf8TQ+DzLpTmdI5lcD/0FcEgfWV16H4ScqDlWT6zomt9yrRoKkXr+FBlObWsFMO
f309Kch0Qlz1btsrNUae0R9kC6M6+o6JRbZpbHLM8g8NBqdbN8mi1Eycn0slTn0vwVwBqG6opdxN
2mBqXWNCXQ/eHGo4Ht0sAneVS9hM0lj6U7tyPc3SYApbYJVLDoh+75VX5ux0b32lIXifv2Y/twm/
9Ltb14sfKlKI5ryxnlNvelx0ijUUsdm20UUb9Tdjt8RA1muGkuM5Nz3toYzHu0GbqpupfGFmxoEB
9LurGm7ziKoqQMnl0gAkG6u7tKXxonFXxk9jHhQ/dvJK/8gMBYViWUTKz8Dt1erdgJS4O1PM5ba3
YGySxl3OwuvXAAkq6IORq73rSFr+oUCTsxLCHY/pHDpCc/dcd0KeSxhGT5NbLJjNAKScXs8tph3m
nT7mknBq7YX3ZXu37yH3eWNryrwIcojcy8y94XeXijr/ojVTCMGosZPmPmH7Lu3a3wEOh6OAw18u
fmRc6XllLBv5zeR0oSHSE2oC41yrgqxPlcKFaMC5pmZeJ3GHW4JVVdEltjj09cS/1bI2PqxmihBp
LoqwcB0Ncr4fH0Z6wb1dXUgIsXPMMZBzpnZGTvb5ZCotRPO43mNEGgrrfR7y/ueQNRd0ARvbOmGH
YKO7HobSC/KOXIzBM1HM6Nl6SlP/YFvvtZkIurU1vRMD22vm2CiB4uRxXrr4iOZuvnUGY8AY3J7h
B6d7bpJ/CySSXCHZwHpeXS8obR58LdfuhTimfMZGusl7mmROUMJ0JYxu3dRxjU2a7ZUbf1HFrlBg
piPO4RfXz9OYsnZsL7PCHvz5ZpBFust1jaZFqDuvtDMS7tcXZAviJh50f5O4DIPZZse5VC720Ygl
QKbRPv/xRnCwCdORWHSo86BYEv0M+JKglROYsXpWvR3S7K3rIQ83s5jdTXlxuR6AT67V0IK4LB/w
GNqJpYY2poCFv1yDtLamCJf8jZigd1E0NHc5IFaGzPNmdr1DgjxsE/dudxhNydbi+uXeNuiMHQNH
z1r70diSxhil9+IW6zaOimSAgafsOy7ea73m2oOIA9wMaP99vQa8NQFSqvGjWahhrPXCuWFJm9On
F/Ean7y1faCsnm+LPu/D39+iMnDd/13t+m8Jfq+yz0728qf6s5z3F/3vXyt+f/mW/0o5/P+kLBiR
9f/4v9Lbf5QFf/dSpfJXVTA/8Ycq2PR/Q+XN8KRJsDWTi2hu/xAFm+5vOmZp+FNbggQt6uu/aYJp
JX5zBEOHSMkZ+/b4w99EwZql/yZwNsVHFSXxxbj23xEFG9S2COP/c+AJ/RnjyAwf4/rFXPtFrP+r
cD7rIPacFY2SkwEFJFWDjgceZiOEoKjVedRaJcewip0mFGq+TZz8NVeJwDE9DUDpzNTQwZTc99Wg
DhdVq23LNL2HCms2pS3dbZEm+y7DmL/t9evVbw+eiVq4jmMDDsuvNvM0oAJT9rnXxuwAeHHTS19s
rYbRspVZBjC6Q4qgJxr16VkvPC/0k3SOlkVcmdJqqRwyj2rURU06pna46Fi16EYSJuPQ36Lh6DbS
N+cNDmAzlvqlfTSL8YCbIb0sJ5D3OgHYBEkOeGXV/hFw61Ilw3tllv/Dr417xu3LfVZTmmWDIv2z
fTRgamhuAefAAOJID+waQU3cT5imC3PekkYwLepHC20LrnLAnhsqTtLCFqbVh3qTFeTv0NvGGSKr
pRoRqOlvS6PEbeZ11obCCA2LpZlbzQSv87BBr7xiPGcpXdII2lNo6oOQgX63GHdl743RgFIRPP0H
utPqkOfQZVghdKb2OnWFE6Kfu/Ua89FRQ3XupHZngjRmngi1DqG2uabXfms8u9w33OLpj5nOKXtj
2ONz8zy5IV28EbW8y03rTvMmKdKGHXsjKxU5+lQdOh1g2PFHXjnrHrUhKYMpNdExAvbaXSP3lqID
hAxPgnIc8CVrPpt+jCMQnDpUmEzfe3kuQnPU41BqxR4n6iHoJ/PSj24MPceAPm3AGMnshP0XYau0
IRR6EpoN5HLsxNPOra3uVDlOEMtMO05jeT2jMN3oQOR8b5eC1i+x/W4mphbOBS1mO+YffqlHTJIV
T2zjhkyvSBLRNEIFMqvRHnpr1o+N2+3zCux48c5JtU63Te6cHV2WoKmQPjIZw3yN1dXkFstGDCBT
hdvYEMI7ChzYI4sDDimGFzSmOgkLg/Ye4s9ua8RIi7FGo+i/U7X0YV97oLWO2MsZJTCo1jMGlYmP
BMQvfcDg2Qbl1OpjO4qfRenHB08uW73Xfy6uj543LoKiAWmtSxG5qNaQiAMYl2XCg+DVyJCTT+yZ
oEnclgOjJo8iF8O1pmM7LrSFVT4mJrzlbTb0R4smE8QsMXb2chGJwUcZ1OY0VIIWetCOcFU+6kVr
pIqBDW0K59UVzgNMJaKHKg2WyyBZQvpto80Kbop5d6I/vKseihWgZN1y2h9igt1lkb/2WbucCsLQ
iYwlOAWXctmPB2tqormbvjBuAaVdm0dmG/NoNScnGGwCbvQLFGN782vH79mstDNBXKwecH36Vk/r
jxX1U67Wp7yUVTB4Ywozz/A9MpkaYb13yGf7rTbj9KgtA/NWxzZ5hsNJoi5DXWFaE2iNZd8ToP1A
Y3DqpH8tcmfcTC4wmee8VJlt7EuNcbVUiNBbLr2tbT8q4lVO68jEo3LHTxO8DgD/MNsVn8F1GgBi
LMZS61I7lnPYrLMWsgLmqLebZ0NuUku5+65jCMumOeInNtkiX5Ed0Yq15r3Qr9KielqQJaKTQdDL
mEJs7eZqpSCA21y8VIROAY1dS9rfmd0Xl6yz8mRoduq59KYrd4ZL8TPmJjpvKne6TnRIN7b73IOp
sZP00JnIEbs0fzGmSj86InuzJbaMmhy/mAzZ6rKPNIh0lWifgBZnMcqTvtqnmigP94IEc2x9o5/X
x73f2dfNYgdtMeOaTxQ7t9FhJ2rMCk1I8jY0tsKNGGlg47pnnedonjMz5BMl29mb76p+ep6UXYdC
VnvJ9EmQt0VxmB0z8BLvwyfZDjzQmM8+9Ay+pxbFWW2i0wHWGNUapjKuIcW97WJaX7Zl4XjsMJag
LP9WYaRyi89tCK4dh33a2mGWLPsu8VgIDaQFZw09bjEFdTomUc5ptWlp2g0nU+xp7s6dqwX2enhC
6dJsexO7hyxjBGHOwlou3+bg3S29uolr784a8+rFbucLk+mn+wREeHCLBDJ7aA40AZu5z66lLfpA
kI8cuK2G+TV9r/XV+VMeItDqt7itISvEUqbuQTNIwLzqVjXsOuVWu1IekmFhDXbtq76gAm9RkBJO
PVr1eKOc4iPmoSjcuvqYwdovNAiWDNq0ILdIffKCKzUdk+ITGVoX9UvWXG7Qa9n4lN4tAaWQF++a
74DLpCjDCPFoZO3vEWlvaqW9VMFKLu115bKGnKYLbE+rwyzfyVFaYStIEPEr7Wp4tPpC22ggGrtG
FMl1hoKboYG02Wblp9OVRWhUAu0G/d2sMfmD/elmXedhL9Mq8kiyC/K1bcGp5nuFx5bMoRpXDdrb
6d0gVQDh/XxvL/LFxT40RLCAIWxbBjZy1GgYhhfLQPLG6bRnEF9vLDvykvrWK+G/LMLHYYXR4Svj
qIwgsfNnQywHNs9i0zOYhErHnrblR9wZlEex20Y63jSJx3iDZ54dZ4jcChVsKkraz0V/gpj7ka4M
aVTFbNK9cJOV58A8wWcXeSWDZuUAtfMM+OUifrK7gzu7wAkMS4UTWSQ+UYbIpQTyVhyDNxB5OyMR
PdpceZJ9eobi3JNuw6cjgisEhfsGHJ43zlzUW3MFT8IIKSDz6ITpivAWGs0YSm+WTyABJ5zp0b84
xRC2bf4G6P1wWUpKTt+UYV+SWKwNGOzBmTQ8Zx1oWX7/xnaH/GKe/34xcosG031P9dfGlwcfWISR
gfzVnSX6HKsKHYAOKxZh5prRtNbBfOF1VpHtZJ0jlRYYChGVGOR+4CqjODRk8enMo0AoTd1pYkDd
6i1GPjggmYaLat0gT8oI2RV1LpTxhbNSNaCC0lyKOeF1/taq1dleS3SYCCUwjGQ3YTTCy+wbx0x7
roM1Blggv+t6s9csJjbczr3uPPUjVj3sc676AFIAmsV/dfL2rk+tEr4OHn+dOKscLz47dlfcDA7W
oiOSgmJil3arsz+Dhtgek25uPAdaObWBqPy3ZPSmoye4tzrot6s24NeBXtXXaadle4J7fsoVcZYz
SiShk/EIh8TEA3qvomluZKzskzuop95QQVtZe2aC2Xemh7Sbxr2o8/d8dJbIcwQ7vAfTfXHdspX9
A6juilibGlnAQtPf2U8J2T8petQxtw/+jogkZG8VExdl9xMR+Amtvx8U2XhdtsXjkjfTZSpnwChd
EltTuVu5RTifYcWd3eUNY9muYjHoeOYOuAHrXXfM0BxTkjnrhgGQg59ZD00bnxOflCAfag4KIFEP
zYJIRYnmOPbgpBrDbDqXpR4dEOeGWLf0JfOQo4ByyrK9mjP/ltPuJb5EabkZFYxMzcCeRoVQ1Xxv
l+LTbtUVVBH9M6FDc4rWnWnjC8SrX6mYWB4925LAiPsO/AQRWctsfjOWFQDTewGHwXnt43Nu2yfT
WxSpte2zVss7ROJvjhObO63y/GhputshBSPr5E8xP3dxPIerXwBhyhluIOc6dF1UFEMfTDpfuRdV
iQVrhorCgjdzstQIytp70ov5kwH0Hiyi+DkqlBawRdeSwMGQdpBnp+2+/KTyThM5bJU3Q6KB7G2S
7eSV7yiN/cB0ms91XL7IcQfVNJlAsoprkZAi70FyMVGig+KrN9dFHbqO3skabUyQOLV2dlt9x/1x
gGaOlfuhxuWYTfPb0ncAmEX/OnunuNH3qnLezR4lHZp+1vXAJKYQ+bVuTDola+ZEaUX+9uIDf9lZ
hLttF8qUVDdtupPkIW1GuXzlsCR9boWdyQRjVlcet1Z77XL92m1uPZ1MJZqqsEhTe5d65E/VfRf0
OirN2My97aWlCWuGcjYmWjQfLpAeyXpN9JYLzmQTlau7cdyaCQN9uDL19bZrLapzePyNrJt7R5Fh
QP37MLaQS7YJH2er5XacSyfC0eCEfmEv+iNzRjttRfNRItINiVS+hOMluyVP3U213gMk3idDpRHl
IzuARIN5gpwCAzTUMIyISbKbeJ4eMjN+nRz/qDxlbkCvnxfzEsaGdJZ7q3/Ea8fBlkcl8QvM6y1U
p0uFnYJia7Q4fILyyauTz1gOFEIeZ/VY+gfpMtgCn7Za409dL3ZdrHXRa+9znM45thaEUrCcJZp2
BwEEtqNjwjHoj+NWr83rwW84KqT69KvsLQdBD4HKzJnpM8oWZqem60k293YMzZi7J0//YYzJS7VI
0qiQb21Ngdyflm6gWWYA5wNljn2rCUoEp4y3aL+4XQVYZJIwo+g77B6a/11fKAtluHVkp68EmTHz
WzG0RiZbiIDtqGzJRJC3WSk+owwdLLLvcr3ymJthck5nHxi0s2CH3y0uuqeOtKRNJVII44mzoF20
4qEeIEyw3oAias9V334ssSuvbKNaHiQDaz2UCE5niR+6Uj+s1VjfZiuUydSfxMQymqxx2Xkk7IYM
Gz/VqaYF+vjd8NDxwK5kjQzqnNXzfFhsfKxG0mqRNqUN/NxCyy6RM2cyAgzMbhiY14fx1uniNijA
JXbjlaOVN02ynDQI3oNQWRv6fkrwZJdHM/Tj1cIWoir1PpU9jvuOF6BtfmSQ5rgieTwyu7wsCCtb
nHNmc99ryYeWwwPWnX9IqE7qvEd+lECcyvxr8tdlN431tUhRt2E8MMAblbuC9x+6TjIHhcJv0Ub8
UnJWblqq841I3Rf/23Tz29oSGTfX2VVtF+WW+5xgeLwJU/9MvfeeWclXOlOkOHqpmBGyd3Ej7trU
HCIhMrLSoGsso6+jMRXPZT0xMwd2tR2NMruabfwxkmHNEK1xEC1Z2YGDpLg8DsYPz9qvev8FLW/t
Jl1529ztrlUx7uNEnFQKFwINu27iIj2W+OsMOtxtH1PSmQO5HVn5XRReGS2We5k4vELW5qG2g/J+
rM3xeshb+1Ql40YBtiIScT4V3D2PpvbZYpWNyLeiR0XUUDkK3RAZm/OqLtMNtOGEv40SDidvHiAE
gwmjkKOLGCNIiWau435gIdv+KW+6+J6auR7gggiiyDVIt1Iuz3OSvFFhfSqPCGc61nDpSRTqpWTq
ksdjMrQ5MJW870SSRjFCjKqb591sTsvG1ZkKmHDfPFgAT5UnzC1t/Wdnrvz+ZXpE3GgwQX5JKtLi
8ErHQzK0EudHhygWfEELMzSisBLTCYa9J4vUPwJrERYmDquC4Jqta1gBYwc6Q7mYs6BL5sS3i94f
lDXQKaA0syZmaowEYZ42yFDr4fTjZhfrIEOjlUMDg3OHSdx0m9Sv3pum2k8Ycm9aq/kyq4SZSOib
MUWAJXHK/sM649+ClP8bYPF/D3X+/whSBgX+rwHl/7l+dx/v//t/feXvv9hT8EN/YMqO/huJfzh+
mRe3JaYm/wYq2/ZveMhc9Blk6nl/wM3/YTRhG79djCTgO6iL2LF162+YsuX9hss11hXe7yZEGHL+
O5iy9SuizMwmPheWjgcJzhaeyzv8FVFehm52zX6keyuaMYxBZy1ruaUwMTedzcnfyWLeGCNJnFKP
0dr204mM0puma5sD09DgkmwsYanPVUR6YxPkjGus6mzJGOG/3fxoASOjunX3yhFpiOKduGONyEct
v9URqh/jkqNnEs7RxF7gDw4EauKvXTSMP3m98OFMIlbwnMKqx8fP6OJD83cGn2sN8ENURkZr6r66
7XKdMsuD2fy18sS7aQ/3vpc/xRKE1ezcT8qes8VAGeDfK1M533/3WPyHxcffW3r8bubyn9i9a13c
RngGfAcRCVZl5uXN/t2bQeijGr8o6khr8xfp9igO5F3m4oo+oEzK8S0SPkxz5tIjTynRT3Ug8/FK
1OIn1hx5mLrxh26lrHzmH32QtgCiCbHfpTjK6DsbBT4vgGwy7wvQ+9nyECYNAocoO3TkWkQYfYHF
djkYiqPutBXAM880/DzK53/+US+X9ZdPauo80HxW/Jp1k6jnXz8pbbala4SRRgYtxMmcEntn6wjs
NWZeEYajA4mtEzzxP39V1tE/viqOzZ5tY8Vi/Nm6KCefzu7rWo+gbu/yFEl+Lqrtsrb/ymz7Tw6F
FnldrFpYfoz8EFvrf3qqXFmaWJQoxuzHca+NFTpFLZuPI94ZemLkmKnNcfTPP9tfvKSD3xhWMLrw
YYH+9OyIipPSGCTQPjO1J23BEKJS7h3l5LzpfWfazfif/Yvrafxpa7h8Tscnu8o22J+4qBf3or97
YA1KiYmA75kkVhtNXoyeRTyOS30C/TgB3t1Ise4SAzRBDiRp/fNP/BfPENnQ5MvjN2lxpf+0L7ll
EudTDOKK8HHYNPO8p2Tb5DWh5XluPUqh3SWwSP/+i8LRsiXi3WyYf/b31GImXxaRL5FT9jeJ+eA4
fNhxCpGlvV7ccqC4xL+8zBfO7k+rBRdaLLn1S1A77mK/XmY/Xog76YsFjqV907LkukvMa5nFBXJz
vwiZCPu0h/TsGaBvKNOEtq/qIvsXtlh/sXhcvFMutpucOKyfX99EY7qx24uSe53NlLe/W2/wfMns
X+yCv7oasQni1sgLedCoGMmzPfz6Op6pcn1dWnoM+sCmXCIccE72uL88zc2Iw1Buhq2Jq9PfTuS/
2Hod+x+uMdaD7AoGzvE8zDxYv75sgj3gkhKWTqfjDltPpneJplWnwrhRAqcSw0FdMhruwUiLm4vX
AU8k1kA2wg+ZqQ+tuuOKz2FSNID4db4nG/ux6tBATYkV0dh8KQ1LoCq9ItZjPXh6vx/pnlL6IepC
C8Wypv8f9s5ryW1my9JPhBPw5pbek+VLukGopBKQSHibiaefj/xPdPf0TMzE3M+FEACLJamKMDv3
Xutbbz6JNs6t89JkoVX0x4IwFtOXENLYKvk6peVv8mV/OKL4IGjwcyooYzN5DT0Ms/I1aWi0BgWK
PQd7Qw8RQUlv0eVAXIK7GjvPrV9BFZzdIN2UTkKQmAIDAwagZVLkwR4K5e+U565KwmUUik+b5VEE
v7tR8aWe2t0EJMai64p7m6bCc2B5r7GpD31j36dcCGmydeO1F1fMFxNxD3xpscQJ9NISzSTob7iN
ZpB8GsJkD9Evp4K9uG3ULMKgPdducczDhc6CpS/s16nFrW/HUbDxizZZ527z5YaDd3CV8ap7xPBe
n91Uk4Z/0qlNNuAz2yO/Q4SUkHAaYR1TRBQLza1rj3DJW2KMFVMznEo08covqqNwwqVtGpjvJSo4
N7zbhZNBnBrTpL3peH8n5+IXtdwVRv2TqE6F8/Ju4oiTfZWO+UvtvscuD1ZvSlCQ+84xi5zuzIf5
V6p8EUawCoKI9YQ1o+mMMc9yW0Rw5WAmj2l8Lys9O8fWIGYcs9voTt6KBFRGsOd0joMLdX+46vz4
TU57e8a82pt2iy/GeHF7e8KxUq2yMYWBlNUEwSMDP6BX/QySYeuhpD8gsEeHEznbuJrqI4yMZJPm
zPCEd5fLovNLouuYEGA8S/85AJl1Muhr7GwfsAiV2MLzxuE2q2jPj+ysqtic1k2ujn0+iw8nbj4j
PyFVzF6bjHi2Q9qtZ+VW+y4zVwL0Qh1NL479prDbvBh+v8NVihS3XJL/FK8NW2GncfXBKx1za0Yl
K00nN4+puLtkyWqowlVJ02Z1H4w2Jf0gMyGGQ6nsd00QxxA2KH3TaLwKhhGmTSKIYO4ZZO+DMSb0
9jyfGYvTIG5AWJbYDHBE/VZG+o87RO+y1dauwCeVi1FyoVIIca3moi+X3cwl17nQkQd+UYz7JuRv
MVN9x8vRKlm/EMwnzMvyecvt/YqRs86cp7B3k2UC+qRNfW/b1Li3ciodBFLYssLOnHdVrvRiMNOG
5iYTKtBiW0ocFOoOrBZXX1CRxCgDTH1GF8miW6gfZW0/0yNhLJ7JGf9TK1ZmNIYwl0KDc5bo+aHg
HA2aGpOEOxzqMPPveXJPMrT8YxnLG3lA7hZthbt0JtPhzK3Lk+XVuDDn/twK2r8PKV6SWD9qKFlB
t6fX9ml2BfHVVUvv1G1/6LJf5pX7lI/o901vtrdMxftWHMZx/E5JyFr5XffTmiYPh3kNXMdOx/Wc
Rc0GLW6+AjTzHEnUGD6FZqSqX2XnXPEtEoSLNyCj8zPkyY9LmNvzuhsNcG29XiYezsm8AaYhTQg2
6VHQjVpXUfnc9YbAeNHTNci9VR6lqLQHRMCx+mvHuljjB3jOkaVvbeOY4Kpemn0OTCsriZwyaH9k
SbX1TQU9qfboWBLl6Y3Gz6DOb+EEMcPO7q0mWZy5f/X7yF972v1URQ5Sp+4X8WeZQpnAwOYvKmu4
e5U/q9qirTr34aHrIv2qxbXvXK5kDK1424d4mdgY9Hulik3thlthNV+lyv7SO89ubaqRpXY/05+u
bT8lyYXzDg6erF/7zFtrxQorOtr3Vk8f2np7NwoHoOiXhHa5n6nLVGfSuMsT7lrPfmGikuGen5R5
twzMWu0bA+dFW/c/+Q8hpBUlvgGFdwOW4LBIda8WYMqYWjhpQH8FCXEeYudE8sokJiZabpxwQs5o
MoXnE7ITW1spU/zQejaeI5vs7AwjP+NOczv2IjliZBIHaDNj06WbyYDF4MCYCVxmj+FH2dC6LGsr
YdCEYi5TdFAwhaUL6YTvdgKrNLQ+YgsInMHtbhHk5rwM2nZcSzv4HqLiaMXlm+6YlUYOrRjR5sBe
yvKnBQlnKWlvOBqNIIPVSQb5mhsVxl3mF1jZ73KVCgTPzNT89yC6s7L/OMLpL+VcIVjxfuOymzdp
TyMqKW4EqduruJifaSl9TGO8ZVD7InPjT50pJBNGfimnFzA95XpuUYd2uoY/kAWbMB1fNTlguzoP
PrrcZRyX4RZFqdlg6eczrT7A1KKuaIp86RWBuW/yu74JJa4dAKZyXkSfIl9v6KXBTMhx6cR6E9Tc
v0dzxO028VDIxmva8e7E7WAPgLzpuzfHspjt8he7SN2nzH8aS3m227IHipP8qcOtoe2tbgzzuYjt
H/TGmEcH2dWNgvzJi3nKNhk8K+D7YKRMb5Gl4f2Cng5NL/+KYNy5TndklfFFu3dNmxUS3XIQ2Zcf
NdMBJtS+FGI5hSMoqNznlDH1dzoVGByGkJLIQ8FQSvvVQGO5+z9Xac7/UvKTBUMBDNjzvtwI/vu6
CsuJ4M6R9jx8hmo7yOgp9/txM48RQI0YSIocxuLQttQXykjUwaipg5qWZvuQaxp35q+qZBWUc84t
PJ69WT72u74e9D7I/HuZUp5CIx6Wdvc5D2X3ggDmqzDzdRTXz31erpo0zy+Z1t++IqBgKJmTBSjl
hsLZ5Llm4l9BBoj7Zi+C1rg0n48f//931/6vHFfOg/+o5v9Xwab40qwx/kHC/sN95f3/lmt6/7Ic
695jYNHvk57EsvgfvWb0LycMWDQy9nmoNe8L5n+31hznXyTZmPQHfNvxWBOwFugqnA8gZaN/QVyl
d+FiVrsvhbz/p9YaYRcsK/7r0o44J7p7xObwr4Fw5e/7n1bQoStlhhAa8ynWHgzXiTXrFJIYErPc
rpiMy29Z9f3BiAhZQsJ4tusguk7Jvmu8ESixgssZecWLuG/GcNz3CrufdZcG+Ux4P3hiLrRreRel
qhftJ+oJHsulcKZoZbaK0zbJvUNoMWjqvauWGiOo8OEt1950mryQdtLkvESVPLnd2G5wQHzbvOnV
l5h/QlO+K28sd62Dve8zHiV2Izu/pKZMwEqg3VS9iU6lsV69sbXONMF/VG1svmY2A7EijpPt6MTr
qpfWTjOMQjmShjcjs6BYlOXJljgjgavzkEUnUqfY/dN5zo8dci1aIOAPdKQ3tZNnyzpy+5U3iZDR
5zw+zVHc72EIkBne+t7Sxoq5MSI8DGbfTE+mh51YzCiZzFkFO+lqxOt3FUyf2dXnDHaDxyM2ksTN
r0FpF5eMYcnWH60B2b/EgBAn3X5o/X4v71pPqvpN0hjJexmNGB2jwlriPGVO0aHckTrMN2Pr+zd8
f/bSa8Nd3o7e5a4AWrpZa34xb1xbVvVTZ0Xz6Y4UOog8Vroma6LsGNGrvvwlp/gPVVF5kzZ6wr6z
1/i149+VQsOX+Fa+dLRhHZg0NdfclVRSbvNE/h9LEyPclEG8K13A7KKh+epHmbHmZo14i4Qm3RT1
sx3BV+nDu78uT6hSmSGuGitQO0tiIMgBsISu8e3F1fg6MaQknCZ6ZjZ4zSoxrI0B3UQ0xs3ThDNm
k1fKYGHSflei1oc095jiFpjakCQYixy5HGVv5+JDMvyFNZXwI/3xl5/smyr5GU7efDI1tsGitwtk
bEO/10J+mDlpXGZq6XVV+c5zZ5rZpZ3CS4kkytYfod4O5Zxelee9DBZXQcG8jkZ2f44GFwkNfsIV
lXqwqlsDHaF0vJMMsKO5lRa7bASaPrXuIZvQcwYFKohh6rCWMERb20A203ywV+4QRqvarcNdp5NX
1afTnpi03eQUPHH92NpZdoHRybDvZjxdfhi2v27DIviZPEOsSe+DmvI286eySnNT6cFnRjo1PzoG
MlCN8uFGh9a6xUX9jYyhWc0lJaHyUpMQpuilUr9wsvZ733Wqc2dcRlMx5DMTQlWrceHY4XMvXBLC
LXzvEUzFujCfh0amz2GX/hxD8FPTAIEy8PV4sdIh40SxqHvcP77Tiee5dtDOhaw7VdAB6qpREMII
aG4UQNtonH5R5/XPtmuZt0p+08EwjjA2Xl0HlJeomu4gE/NpDNrskHXJ+FqWqEmwlyo4rC4FXBHs
Qqfvjo8NIODuWPa0rYdiHgkjU/11CN9TDyNGfDdiGHdLRitpV1BuVRtz8tfJWGbHxyYe2DOLykB9
h4qpHWNxLPyugGTmgdFI7e4q56S7ihQMJp77GhGEnUpBclMfndAnufHGrhLUVCme3PtrXpzfKidS
J/r56QuGtHJh6sg7PA5bT2K/LiyPFUtg7ZThljeD3Bn6PfwqzNR9rRrbXGK0EQgNCmMXNrV76RIG
kdos3wY0t6CaK6RmONfl0emKV5CgHMbu6JxdhuyDFxWI0MM/g3Lw+4xTlG6CqLXm3SiYodR2fg77
Lj8/9ugG/XuvM3qMf9BxZhFwsw10LBbEwiMTq6pxZ495eYrMEY2dknm2yeJC/Kq086fCucka08+2
hu/ExzRgg/TjBVVQd7USa1qKsShOSCb8lQLJSL+itU4Niqv96A4o3uPReUuaygV18F55KnqVQuKc
Vqb/1bnjpnWGtyBx2p1oInkCsxPtnaC50CfvV3IevGdA4Kgf6t45mQHq5slF1uf73nhph3G8JAna
83lO3h9HblAhjQsCNAf3k8PoQ71zvQYRFvfEFZKiez4N3kz4bwn8cr7Vms32JZrS+diCJV2EGHBm
i7+3g+d9G+4bR0d3EWp+yFUZnu0+XkIK8Z5GsxIr5TvoMFToPj020wjaKO+V3ouojLFamQQmpYFx
K9qST3WImt1gkTnxeM0TzoDetddry2EJi86nOExmoF9akEMqmpLnx5Hp0eWQs11vXbuY70AEHlKz
bTNGjhykfVyhMIGfkBb7G1XwV9oAMDZ9zFidXoRAZCmczyYM14R21s8RJ+qqGSa9VnQAdrp2//YU
uv9cAZKM9P2UytcwD0BCKdh5mzArqyXvzdehj5hW2zk2pcYZkdoOOrgYXRrv9UCsZJE1//4H3bli
vTwiOSnKEdV1mFsGIyJnFbtWuRlTGdxws6HCsVv5Ggk+XTfPnA9RwqGRytW/WJ9ZeOWZIES3x6bK
q/iWVjcT0/r18YpdnwnkKk9O0oanRjEMB5j3a1IePcWCJKITZNy0u000FygWnOAirN7ezan7e6Ah
fCHPfEAjM1lfzhimK3qwcqV7y3hPoBusmXtP28chcDRGYF0kTo/D3NZHKJJr5AjRKSi4yeoMzhGB
cwBp7od43JwDJHTaqUVltUDkTrRbjGe0jMnSY9VziCvvFQOJutIjke9MaXeQOPx7x0S+t5i2PYKM
XzOrGN8yj6QoXkXSYBwNoZ9ZqBJ5nHhfogJO0bFoeOryojiIjl6d5wTyRz4KTCDQktwc/JVNv+hq
2XCHuL0Pq8e3NifTT/TXOIKvzcaoOYHyyNo6OSWZYWz6XuW3EmveKpWGejXHOFpUgTn9yG3vE31C
+u1jJVWN4EoR2AhRjaldMHbTHukOILCoe+3DGE1TO5jrtJnHXxYsEnMef9JTnDYJVKQd2qjpJLgp
LO44NDdp9acV1nSHc+mv2jpSn1CtzUUYJu4ZC3P/VkdImxkyurQbD6JRxalC7opT/r772BSVLE+Y
HagcknmpoJeJtV+14OowGsDeuR9DyaRWBbS0hQg9XStZsHKb8uS7dFtoSFXVQGouks95Cp96b9BP
hTuq57n0IfJ4xkeLoGxfRGihUmUmnxlwvqUdqHu+kZm/B+nfkN6zYcLeiTkHX+yuCtAFGRAgu169
4CLJLrOWN4cPGy6Zyr+DAel8LZm1FiIat1U9cY5G3aKJo+H22LSiHm/NCJ0oAfe3e7zmFJ67JVxg
Xhqm+9tJ8vkKIWx446pe2DQpP3wIEackLMTycThYDEJKp4u2ua2cj7mef5v++L/9psBjdZ6FnwE4
wh8+ZNugNI3fbh0fmyECNqHdNUamu8UgyBCCDEhq7uJ5+igLzYw4jQirBgoJG79M4+9AOScDuvbK
yMfg3JKWNMayf+/TKNz2gWFtDcDB4ObVwXKH4kvSBV2KzvMvkZbT2e9zf/n4QjTKNXf89qNOzl4f
OIdUN/yoU9K8ZaSqo+UU1T+HyKvbSzxVn48vRpPT3sgYOD2OxCSnZ9nT4ZUQpIGM9atUWDPE78fW
j1P266EgbYL01sGOu1MgrX9v/nnPfzm2SnXwwZI93mfk/Vum0eSaVvlW9brO19KsE1AZ+ATAEHpX
N27962MvL+Sfosm6fStS/1rfN5b2LDz8qLf4vND/5KP+Gdn5rp2a5B1nTnLwYH+urSABRJiWu0lF
xhuSZl7v4mKdj5H+yYhv54iMn6mh9+YFjtjPbV5u6qBpfqmdP7T5L4B1LYmCTrQLraB6l1LtH19m
JQinzZ6Lk1Vb1lOZYflr79/XauwN8Vymt8Dt5zOZn7fGAHE6CP1JMBSjIii6YK8m/Snf7FaML7WT
nEJHQUyrc7GTtQhfFBHKiz4n6cIC2Il+r/roDPzGd7b9fJ/BcB2zOvAtvdWg7lfdQM/btzKUhVMI
6jxEd59OKaaC+yHEZHF77NHleo7iOARdzeuPTduaxt6TeFX+46XUTLd+i+ABdzlOuhE8i2/zyG9T
ZiwNgIV3YVn+upqwyj2+avKAXoJSCA4slm92PFbnyK7rvZdjc86dFjwJlvNgdSfcrec7wQBHRHdt
MLDpihmDafTpri95bNG9N6k8jJGcnwBJ6dokps7nadAZQOSKXuBjbkGrLJzJShlR3o8NC5aEsAZE
8jNDKbqV3HF0zSrIkmctiu7KD1TeHhtLWuVaGg/PWBsf8zLeG1M4QGitVXYeZUCmVm4t2zsi6fHS
f77+2DNYaJJTWl8iaLy2adSw3KomgJNeOHvtuz+FmwZX/37m4jRcF1VTAY/jv7RBgDYfozEBsH7f
6yM9H7O4oW2psGr/ty883vLYeFYDoisLMGyqEJucIKadQIz5vS2xJGGcVOfHnn/fexzmuNZ3dmv9
847H+9sGRU8uHFixnYOI2BDWrrwf2pVX0PweGAK4cQGqhByHgunmtQsbRdZYdUskIxVkvPWuRmXx
gQq9Wlhd6589vDkfo4yYOVCaGlaqn4SbXB7vwhmSH+9pBsvQw9zZhR+yAUObxgwb7fl+vraBfAp0
KzeinGIIHp1Y+jPVfZCX6VrLofxUEZzY1kB23npW/zGlO9An5ScBAv5ROeCmHof+EHcrJWJ/H4Cq
+2yE2HCDlOSK4OpH4Oq+drTms7F4F+YsnzugsI8jS6b21a+T18fRGPqManRJFzMh+CPFg7dhGcQa
Kx+tpaGIuvEf64RunNY2sNSPXgf1ahJxeAF4ik9N4h70Kbagz8XZteUen3mlvnmsf25++TwOg7Oq
bTf/amPA/rn/JTQoao/16B0boS7aNwCIlJT2MOuWgIDg//e4OhkABs66rMJ1Zk+cyPeNGyOFcJxO
72Rs4dm4H6b1vQuMc2jdJ3HkEn86xgd8YcvZm7Mb+Fzv2fAzwEpouff4nfznMpnGy+zah8cRZmGM
wglNdteQ8jzZrjzXzvgrGL15y5Uoz//5egpxfd2VzFoZ6nmj0LjQmEZXph6/QZTA2wrrX3i5awqV
Zn4FG41inVTzNjWD7eBodNSz/dHqyrwhj1UvjWXuitkxPmRpB/sGmTae2Tz57CbswlaVxYcBnQ0L
PzFvIMUH56prpw3REnTrMEifuZR4Ut43j73Ha7oNDhNazIMV+N9NquoDn5H1PLoS/Fna652tgfoV
/vz0+LkeP6HHmmIXVN3L46f/z9cfewXaWjsp0vw0mZbaKYHew4oSSTiY6GF+OemLXcbDQRZqORVK
P+u+FpfCV0gpPPX82EByyNdT3M7rpGnsrTsk0SLSCTkFZR3467oJjMXQmQAm7hukZMUiBrO1KTjd
z4+N4RCX0qZqWII5a885qcLLpHEV804GTgtcwRom0rUhlvcKlDWC/jAY2y7vgS8/3hFE8PEQ2Ltr
lzXL2TtDzavPso5wh1TlcIaE4BHbd99lnLAHipkcHu+sLZt7edNvk4DuQiDr8NgABvln8zg0i2wi
5CAuf00zTOD/9pbHm7sBgo878SSANJRehavEwWYN9DhSRQAE6bE73Mmzs6t58vE2WgjTNrPtmkgF
w18yxO8PXjjOH6lf4/mxp2fmT9azT0INOPX5I465i80T89XHoZ25wWqwdL9yZfSJrLd4DRTANTEa
pF/fD6vUGM+hSD6FBGsj7xt86YsZof8zdnZwIYFxNfBdLosmNPdmaSWvhqGyHdqNAKx/fe+8wsMY
qTGYP7e0G0b9xf1vPvXTby/in1CM/vZ1q0zCV2IopbndYFZNNRd4K9+ZuRkbc5DmekLYzrinNTY2
0V9eD0RymJ160xYHDULzgtGZOlFFn0HwGSo8FHU95Oui9H/w+2rISLkHScx2c0x8D/dOgWd2wCiy
yOOUBXz/GM74G484TiyFOly1fnZvPifVrYDHs7BUZu+zbor30p5YWvuwsrkr9tpwUEVk+Dajun3C
iwFoMJ+mQ8x/0tCVf852xL265yajFJxMf+sA4y1cj+iKADYfqQRwzkqnXEd5uhTKiE6zNviHZ89a
Dq7+NN34r9+a8dKr85+FuaIV3S1FElq7ZiSuyEkLD4ahgwOSPoE91sO6pKjDSTIQn4vIFd6nkx2V
rJhlymDbx6zkgRq9iQxXYMDiw2qz+BT1zo/a9opPC/El7OhoPk/RVzkTn+TV343oik8luubI6p9Y
ro71dRObHb6McNqYvWttAwvPTF1gaS/o+2Xyo3eof7H9khmUyNV0H0em4UUS1HihEP3buTNPoaFh
Vp+yhO0mh28aPnwLfJWnxT6nB+oNXX9Jqz8ClMyFvKqeNBtz3NBAzW98wExLezBxc0OarsXDI/Cn
Vd21zVWQ+fCcRa69VL79PllgR/u2XQW1MV4inPOHnlYk/oZDW46arqzGojosueL6S1USMxEl1C6M
eq2maU515b54tY1FULC+FHkg13bPWLTBKGR0/TsKWkGSjGNsoibg9uTCIIoLPB+tK7dQnlBZzXRh
lX+acYvgSLDCrdmoX1aSeU+eS/oc0/8nwSUJx+CjyWl+TRAZ2rBxb1BYvhA14vqqTJpjsT6QkMBi
w1QxPQP5t25Ufspxk5odmRHIxhpEPZD8EnzlJpRSEpXQQ5OaccN2yMwm/nYmW+xNaTIZdLDOBgPY
qZmVXdXxoAzMZENC35H8x701OmRjmGSAORCHXNM5VvOolnVT4R5ofriB/6dw6vpQ5dkuFlJtoV8i
76UTxJx32sQd827dvLYTp5PwTSJZcwfvtSi2sxlky7ztIaeXC9/OGhxDhmDoy6R0ptrY83hYAOpx
rkb13agu3IGnfqeLuJhqOLoTDyrW4wxSxyj4UfS9SZCQ8FYzbF483U1+Ya3iELRRp5gXnIwZy3KI
Zuvaubm8juZBoE/FljtPq1bfE8phRMJqzzcMuRiEj05BBVOWO79P1ywju5Wd+/ExCRMaeXrTddwK
RpnB4gTREBZY9KJaVG+TO33FU6oXUTYfGTMkTITidikycwdtuj/NaWljavF/JJpVqZWiXLDKaWsN
nbVWKQ4LbJ3VspuMVeswI69C6h6avme6LzuJr80tcWgNvkhvVmZt+tI74lZbTXZEfAuw1UWE968k
Y2ZPU4GZTzLtxpTfWNTIJ2Z9xqakCmvwW2NoAg8Uug0GwtFFjt18dfAlV23Zza+gzN7ohsuLdN35
1RAtLNzSXdmmkDtpTepiZvbNLchxrIfqlKsnmqdboKhrAHDiyZqrFM4JAzRXlnuqw4PD+Pkceo15
8wrPu6roVGnGYl7PmcVYk35DbzDtrs6Z6n4Ysye4FIpoQ7haJMLgVniYla3a2A7RXTPuGwcKzede
7c062xVDX23adqaacueNpfy/uWmOV9OkpMLG0O4JIINfUSGs87nYBLhK2ViwkTedaVHMTklC2WTJ
5ZwY3aGgKOZyJ0DAg4/LfMxZZy6GVminz17W8zDE4LUPicHbVugYcWW5L6qT6jpHrl6mMgr3VVRg
TcfxHQ+WTeM3eXKDtzxN/DVNw9eWJDxgc9HGqGJrk9c6+QHrYOnb9CSoF3+lyqBIdRr9UtjNMiJq
ddNXKtjCnUOfPj45ZNkvsBUf6yz/iIQ5HQ0/wQs/TnsfmcQ5Ywi6YUETXwc8gGIiw21unBflvjZu
5SFyg8jZj4n1UbnZbpY7mGBQNiS40DCHdu80yRuZP8bWntFGTxYGS7+szYNEU7QewnkzGNgUKYsW
cdz80RkUXcJvn+y2NY5THzA41e3O9Ienai5ahDDFvDc0MrgGtpU3msUeP+OR3+oVrbrahkMarbD0
o+zpmvgMPmeTle3PfL4/MYYuOrg1uNC6I4Nk2gywEK5TMF9tj+DVOqc0FXfMCoGj28EcZsIafYz+
nvnkqzbfD5GPI/7VBExg3WPW+5E7cwYLuOi9HzMNjaLFq94ndby9P3OAGq9zeTcmJTg1ZWkFBPyA
3OTMMEkzkX9d+Ivgb8kjuluGW3Ah6OzIwkSA+SOKwQKoYdyVrRJ7kVlfccwwMaymt1EjyBP6L1aU
euNEebBIcmdnjq5/si2yurykOHphvk9NiGRNXLuEwonmzPRw2iAy1DftQl5UpVW+ukw22s54Z6gS
Jrq5Am3Ty8pLTsKw5N9M8XAL3OEom8hHBJOqjW9wG8/BtID4+WyVm3z0g/PV5vFzlH5D5w5BuqiX
rvYPje2Et9KAxmjj3N1mMrDftWHD2lbfCJmq/QSB/VWPdrroJhJYLH9qt6QKiXfHYKlqzNW0A2wi
3uMBpbtu/HXDY50TgeiQGAI+WepirTsJAmYKAMwReCggeqSddQTu5iyQQGHDN9pFnaa0qmuIfUK/
o+MPj11qZu+o/XCLycw8x0XrbUEWUnzIob74CBBBC28S2mSMaAfrUsvE4Q5L9sI6SJ274YAXQUvf
L+tI7Kr7oRVnFkBVZ2+OpiAcq9kbrveEd3hAf8WMWGKfp8EaXlgV4REFixpPitDy3PDOIlGaxzlt
uiQc1eGxFwfsCQbxawWlYIH5oNxVQXoonAp8MyqkKBcvxFOBgQmKcKkL5jz2kKHWrAvIAgx4A9Ay
puw8njTeezYXC+IDcFgl+xw8DUmj5METApLYu6mrwm09Ou+M3sWxCet8YydVsaDgDq5V2P9tQzmv
G5DUlmfXRx9v/opJK0VBIpJTU41gEJOh3yhr/q3tVViHn+7Q3GwJm9gxY7L7tHEHYnNrTCpCmR4b
rzOGY+agcq5U3e0iktPjzPCv+mQ7yCWnJOdDj7BalEkUHaqOj9fpVLEScaDPYYuJMpbySpVA798x
puujS/7Y62mccpLNhAzUqEN8NJkQ39OXupkvzcDTu63n4a5Bg9rjfBmyiK5SQ2KY5X30bodvdOT0
Kcmv4t5KqGhdMXhx0l2r9nY52E+8AjPP8rLtLgi1PiEsfKEj++G6eJx15B/aAeIzIglNV6Z2tzjM
0bil/nSIEuAIVRsZq1BRwlCuDRvtZclGOsF3AtJfJlN2aQJMmPN3Rc+TWSu0ENuw3HWL1WYTQ7zv
R+tn13lbZPh4zCT6hXw4eUVChqPpIrD2YibULXd/u0f62zQvRS6Pga6emMnn++mT6Ff86w1coNpB
opsyGBMGZmY6ZitVPw0tgsQM1TqBtbfZkMAU7XQfJkG8MpRAcxp/gTAetqimC/R1cbcugeisgsGH
T+D/BhKCwDRkeD2mBJv1Rv8beW4Hz7k5yyR4qe59m7imMLUUXcdkht7A8wLZ9biagPLfcH1R+Ru4
i22iZWJQ0EVb1Svo5OYGtTUvgfQ2h2QnAuOJxEWEDGn2AX7ijPDxVKW1XjYhICZLVuemGF6cwgwu
szTetegMiDBWuPZ8qKatkx/rQD6PLXeWGEgvjxnii1RgbRTDaG6porgQUrMT2NpXdWJ4yySFtPA/
2DuT5caxLNv+Sg3fGyDtXnQXmLLvJUqk5O4TmDcK9H2Pr38L9MyMCH+VGVVW0zI3ozlISiJB8Dbn
7L12PJBDVGSfc4Bt66gzcMZU6cVI7C1BPMOerugq0MaMGUXt/AykkaGG+6j1FmG9CuSml7vbno0j
McrNsbeIwIt0M9qkvfoY9N57kohpRd+tOgsepBmX01MP5sLUyWDzGITM3CeEUw/vYyzSZxqbz2h4
7D0McYFiNiAGusipXKqUNoPtOuNCI7YXt0sN8YcJKvfUsBH2vk/7d1drX0UClsIHqoMfQherPG7V
zhrGtz7tuhcGkR9s4E5cvwZGddbHClbeprNmCJl+tHIT+XP7wgvocTRDgqhhq1htXpzZ+hrUqfFD
adN4DFhNnNGfbUgnzF8SRUyicjRr3YwJyOZtDif6PunesE4Msvh0h2hc2FpLi8ZzTtV8Gaa2fDYi
87scM3KIGa5XMkqMC1DnXU/lG9o2cCJk2zRvnI3CDb/Swl6xE1LqVen629CxxZpS83vtmaA/mhpD
EUIGgpgOviXEy9wi25I/fpJt6VJGqt9j0kTWmc0ICncj2za2f9DzzmWprL3nXHih5cB3I59ogJG7
CpO430XjXAkyWrURiUbdK0AzFdusDV2vTZd0aDE+GKxvh2a6jAiZL4zNGu0zlBZQjTAgZmW16uK8
35dEEbCwcTaOWw83S41f3bZqv7dlcx6CD8j82pOdO3dYKJpJn7E0s35R6kGOO01GJ2xsWxgtFQJy
9rtDnkErCxtW6oND8SA+kStVfRoVzRjKmNVJSlGdVVSzS3DgCDVWeUyD4KSzh1vYFTHOgXAB/Wfd
XoOat4qlH16okLooXWxClkku+cQi6pjCqbilSv9SkjRKgQElm1Ooiw616eBh0ttodm7cSONFyUUO
0Ztb6ucmJNAvAYSFMeUFcT5mM3+4QwVSqG7lx1QX/TWpLUEspC++68aEzVAaN7s0oO6RM+zryOKy
kaHQGOUrnxMVE9ANPzqSTERYyFOtWG4EoRZvujiu9rE/lMsAHP0el+zT7Jc92R7iFyWajyEKXyeX
zKKeuOFtCIxoiyHV3KNBp/Q8YKEctOJTaGJrD+h15KXzGbwQRRV2/YAflthRTwLrYzEod92F/lun
sLEZiXGsww7EPDlnU09kTaNX7YrkxhWi50XP0CPi3sIt4eWww4Hksx6Q+SGbb5rgViaQ37LiUmUi
BZUd0q8/q2Bn2KrZe2MmyZhK/WVtd8UBtVgKQa81//Ffapv4VsCbOQIhfCn95qWn2SOKY0G1piIX
Uu/Fj6gbI1AeBMaZgbsprS183mFjqH68aWNXbYWFyEwL1Cop5LgLJCtKb/SemGLJ4jTafpub3apG
g43G5h83jfLBruhK4BsDm9TaWwbufG1pPp6osHRY72XddS7gfYblPjwXMiELvcKiMKUlTTyigssx
aV6JYdGWeZWzLoOespzAb7w1uVoPRVt+wajmrmsbsBch329FG+XPAIEuOZsaaOL+3mRzVEkWRU4W
0oCFd8u2PjnJSXUUa2yqklQ2T2wvKGfq0z4iG3o2d+v3cZnGnUZCu1eskfTpVwdiPyYR0sr8td3b
4CNbN9+DmGsWyu6Gq6MZ45LvBtHaipYsoOgtzJVo08BDc0exU5WFfzAazVPAR55Q9Np7lXSeR8dI
mWuKeEUiRr9jq8kJKIf4xaGd9sJIYy9jOkDb1gOS0w2OuyFG0X0KqiygXGs6yzb1e9SFqf38uMnT
7oYYFKWD5T6b2vhSB0SsdeHwAoFn2gM6OtUWbbgwPqcq3HWiPCJeYnHDXnNZB6hRBUnagpJhRlrB
0s2QkpRQGTw0D8eaMoE5J/sORX9OpE9iTnm3Wrg6WZfMLI663IYm7zweyienjF8RYvJ2I3QbO6r8
yBRoJYQUQFcYDcQhcuIvXibw0RWowObPMzBgE0dCbCm7JtvOBTWfSrpidRF81aLZv5c1T8GY6cdQ
Ch0poPUlz2fJl2kk1DwKilrN0Xe1HhkOWBgCcALpTtuxqFYtXgeWkZTrnVz9ZsTuBS5QQK0G7GpR
ONXKYasVhMW0Dpry2I0wlTNfMnXXVbCkOh7RlY2+ZQqMt9Q87VVM8uvk5c4pl6P2OlEkWKNeNdbY
7QSLMWx0VuZpSOaHL52nEzmOlwjIZloMn0glNo5Y8dNlP9RfQqQJK7gjqJ/Z5prgTxcV5UwXwjnf
3hGZmP2mO6Wxy4aUylghYwKux2jr1w0md3yR+hS2sAU8a0n8y1XVTfYOjf173aUrU5T92R+zU4EH
5KU6RzA7tgCG2BEWKPn6FnZe8kUmgr+ZwMgzApEsB4OlSDDxTFODWC/weOw60/wIrS44+pE8Fboe
37XEZIJ1VkOda6SgwnZP/NZdhzqyima02HWwUUc3w/wgyEZbzxbDxdC2pHmbcXsWLaOpWZbf6GvT
8ay178VkDxe2aQs5XD2f/QsFfUA9GK70tD+64B1p3jobeyqIQzTy6qIVDCrZzMfJqHDwxS+p2TBE
VnW31TL7Zs2N4Kjq8dJopE2m+sY2ivKShaK8kHVUbvJjR+lqISq/saku2p8Co6UBMPnyEhv0f5RF
XgUtReJ59Gx8YiygYW1Ze1eTrEtUc8Ff2VxoOjUXLa3ONZvBgx9iX4SIjRdIRia7Smi6ANmYmMWS
tekPt2zHs0rHldtGYglEjKjChPlEDtrn0FAkwTmFAWdQcwl9j8nEMyzf3rTt28D0WQ8TdNlWusus
X6K9/RYWdM2GwlxUo6GfMORNF1um1aZF17+YJfbsNDzxNcSou+v0SiAhm750jHA/j6qeFyOK11IA
S8sfMUd0gXs9wC6p1jGgqHC86PZkXogLMC/48EzgtGwRRByQOcgXH9IVyurUil7ZTlHh7iu+o1Zf
HDRPXRvNZjmX9i5+XDDFsU2ueNcoRKuj2xKdZYIOTeOLqgdw/ww2epKLrdEhOqQNuklp0qL3C8gG
KtvP2Ld+E2nRbQNDx9pJzPQe+R3jciXbNYocwseNPaT44bUw42rNFsBn2iqO0cRgEtf3BD3lDvVn
8+YQq8l6ofxkeahfq5FXVs4kMGpjzaEt4Le1dZldNT0xDjMrx0zDGMkKwdQRq5JjW8KYxWTcfbAo
NetUbh0/npaBFiZLUsS+xFpcvhqMiCqotmlmdYdOqeHM2iojbrxw7oXjEQVuRcVvPd0UDfwXs97G
1em8NqH9m6rK6q1tNIIT8fXFDTbaSBoBxuDMWeepfm2E0WxZprW0goZLLbWvo9WmXxKpUwNGLmY2
SGIY+r4GBktIP4vHS1kOxUqBGz3nUbQxKgHUzGMDYNXRdMlRD6waXTPf8fvvwCyzSXcimlatOtrO
SPOyECsi1SEIhsRCFOZBc4If2kglzKiqfQ9mazFVXXEMmCdmAQimupWZedGNwJ5s5ZoMwCiJgZg5
aUbi1RDdBoIuNoGj8a4KnWKvS0lvQoK9SltZHGDCvcRl8jwxOJnslJ5AM/v7yGsQFw/GCgWqeS1U
K2/gdIHt9VjVLLP54rHJCD13uNjDCK20NdfpGLE6aI3mtc2Ohcjl3rPoKFnGF1leRVuMcNgieQ2E
XBHDM9wQwuDMrKmhFrGzyDz7Wae6Y1RNdGnMUL1KVtQrw1LRlp1geAg5FzTfcUTjnGJs432qVPOe
iyzs8ToiZYLXh1RbXXIKwyvStbel6J8ZbUy6jASKW9mi6DMoV2F61Gpde2VxwlWL/G1p+WhyJoLp
0hLgm6Kaux46ot8cFuSjqEKy5KkeJlHy4ud5c0PJYAck5qBSiXdt0X8ZM/CgiU1HzAzjk7Lrjeza
S+x4+TMth1Mhks9DqK79fPIMIAC3xiEBq80AlGN9UTeXdNmDTsCm0JJPo6wP8xL8ydIEum60eX1t
3UZXM28WJIYhEZisVbJRlUkUl9tXy3wg5K2CT7tN4nxTIC19NZzR3fId6D2d9VvPwMo190ruU3qs
UVUtaPt9LiPdWAWS/REF4PGOLE84BDFTABWEmPN0yrblIpsvttRhq5kwnRxcK9Q2kx7LlWl9oj+I
eEOQ+M0iFbiLbVzIk7ir/liQMDEzcgmv1LycNNwRfTR7VrLl/OPIivzW1LTxUi+gzKIV1c0uUqyP
8GoX+UR9mbGXrRMd+T7Nmz0sIB8D5F6hv24In9HYY3U6pbpsZ6WOsQ/9+mwl1mnSR/YoubrhEbRm
p3M1mhuFhhUv+zjzRIvpNrZRdpmKCG0gR0gh6W0b1L89nHihuD1uoMhSXor7C/jbpnYlDUOHFCyw
4/iALaZYhZc4bkkdEbEZ7+O8nla65b7iB+/Petbrx5H8EAahc2wF47psWd8rFkKvjfYDmXv9IvOK
ZoEyov3YlXzD36ZqdC/uUCQ3Kg4JWP32t4RkXZpKXx8+YB1r/Bo8sNoE88sOY9PeDeymlgBjSYbI
rZ0+vyaveyO9Xt9MwjxU9PAyRYRkxuKuF3hA3WZoXqfwu076WLdU0BN7q6ivtaOLS6jVZzN40lFY
0EVqyk0wILIuw/TGXg4eWMhJLD2ZQIKd5e+xGSxlCds9cCm2MmuEvu2fZUvmBGmD1j4V5PZ2AcGN
s4Ni17iZfh6T7odvl+HVEuHewtf1DAVj18jcX3XJ0CM+ni6IG9Nbp7SdTKbTZPfthfntM3OHOgdh
d5hZVs92P433qoECxZtEj/vUQ3q7xSWrAPTO7HccIqKyQUYMwhi25liPcPaPWAmbZz7NlTTZcxF2
s7IjOb1kxHGkuaHtrJHyDw6s7tnLHnnl9WUMJagBY7hJlBbLIC9+C7IcsgBaF5y31RO13QN4FLrv
I/hKDfeJrup0VyREfoVJ+owyoX2yFe15wRyyyGPHxC3CgxU5xW0DKbx2Rg9Y9WjdQIc06G6wOzgA
d2626Yy7MUB1YRMcuWKYYzaW5XBC8Bgxo/ETnj+9JH32LYfOv6I/BIm2Jg/EGmr7qWbeRRC6eWTs
QCnWXgMcJEhsbo8bhP1rDf/01bcgxEZoarbKZE0U5s7ZKwv/Di7KoUHFx+LnoLFQxE93nb4gkXs5
PO5i2j7umoyaddVA20o20ydT751TbYc2Y1ayNyGHsoPM0jte4m4lekZTK8MO+LgvzixqKyBe5kyt
JggojmYz4cBRzOxdGzKbOxeE/+KZfOW9Xvvi1XQ+Y4Tx748XaGdz8mqLMGBOETLt5Jpk2NDLmNE6
jQVvvGtJxpPhtmoIjoshJBxYSvr3AeDsypng7k2JT+akD6NQSADfTuiwfhxYa1ktW6Gq7v2daB0D
hmh/zEjEvpmsyajFswWsRuKwQDsogsu78jiK4uzPssCUb05TDFQ/wty9RkZJR1zHxVaY+gk9u/1U
6vqTPpzGNoZTmVF7yQ1SoEO0sSUrzVXGtUsKo7FWXRW+RN1U3+ugPRnaUHFV+s0dP9w9iaVxUX7T
3IMCsXXgivT8eGqbkjfYlYN5RLfS3G2EY6C9VHN4PBpbQPnKJEcmMv+sP79Tz7G07eMXl65XrinP
uQRG8SgF9XxjjGz4Hz/b9XmxbaHmrx+/OcpUDae4yDAI8BKTsZz2aVLQlJ3/bigb8AUD2JXHoYMH
8aTZsMMeTy6ZJs6K3OmfL0qq4smW5c/36hat95x4+v7nS0rZdQ7Eqz6OcF72Nxo0WhKJYVlFSDqK
+vZ4qOEr7FFXfXkcBRR2giCznx9/IPWiV3NQydPjyCiNH14biJ/nC2tEvdDaJjk9ftCsyAjS08g6
PE4B5l0EEkXW7x8/6smUmjh1xt3jFBBiHq1Tw063j0fRDvkbDAXp5vFoH0Gn9lozXz9+c+lN4Y40
j3b1+M16U1DNgIG6REPyhrykeerhEOyqMvVWjIw9boFCznKFeDv0dfc20C5bZuQH7NF/AhUJtOqA
ViChCV6VyKWm9u6AiIC4QKIQVrhNg/z7rRpY5tvhNB0ehwM77AV6GrC+HnrPQEB69/j4cH366Ulo
dXeXzKKLlrzm4+PQIHRlKawoOxTDuB7RHL7kvfa1UcMxqAno+jmUSRflgsr93TB/1xuWNRhMblBK
aWAV3S0vUmioGjpGzyBTN0eRd+8T0tuyiaur8sk4whe6msj+2KS56W9M08+vQ2LvXKcK1rIB+Z2z
Mw4oHqyCKUZs0CAuDNI634oKNW2f6IIQsK5Yw5qPtjGM0ztC35rGUrCdqLRTqXXfjXlWCAI+NCQf
5Es4nU7VakzeLHCoK9+vtO3jkOebS9rkc30qumaUwp6ihO+zQ+XUnZCG/7wYer48ErHYNpi/ALBU
mFtEcmo0ihilHMy17MYPzeZ0ItZlW1MNdNRMQx1BcnyIgQkTzfNSdEF60AOh3yXFg2XCsuEwJT2F
6gbfNnmEH5kglZqEwHphyZQiSZGlR78fMQSoKFhOjVke3YwiHSWZr5pDvIrjxvW2h8ihwlrs04xo
477k+V35xUkrVISK7B7qJ+6RiFWqtyY+OwrSqBnNfEP1xbqXgIsLxxz2Ya/R6uECXoTd6F3aowQE
yDVZsLJzbpkFIT/uTIbavkL0rahqQdFQcSNhC6kd5DREmSXlRCa1NzcV1mWcrO+OMwCQ8AdrMSTj
YTK98BzWM/NEF+OiKczyNGYurJSEK74pC+8e2uxTR/g4VmWdETid49HwP4dBth4UuTHU9QTLWeT6
QT4W+2LSYWCTeha3LJYKv/TXav5CsXIcYLuSzQf/FX1Vv6sHhepTDiBOYPeuSGiIySCJfnOy1lgO
DfvRlrTVRaox5seaEb5JE5Ct5zHFBV30m9tx2U+djaZBcyGyEJnHJlo/jDbOutzqPzmVjyyj8k6j
mG4Ff2tEq3EtWNLyp+58odxLrY9P9UBdlMAvU4uyF4VEdk+sKJdCimwvDJpjFDvTImthwLDSJS4c
Sq5BY+5uo1u5SjfcFpki7cbuXpOwCs+JXfb0Tnsi6MbwWcuHcTXZLj0FJFWBa/2G0yR+A00AvR+X
Jo0SM35zbNhkQSyPsUEsXKklyZtdkC04xjhEjPk7Uo09dKCZuBezLD1jGIX8O6AIcahQEoPRpG90
otuFXr1PXNENBtqdarTgmlrNrmgztGNtmp9TSxBRMoXGYnCGH1huVSicpSadr1410ESc/zK73HNZ
jfbz4w8DElilEVaSAD3qtvb99C0HnBNN6K081JOZssB0Z73a9TZAbbIBFs6lqmTxlqdOhDksPEVc
ZlHXlW9lDRcJve432wTX7brvULXCc5NSZrAI0WUBsxBq6t/6wYRo3YtZPBOt9PmuxtSnTdMyr9cI
FQ+TIZol2I9pXTUD6zWQUyS6MYAjfLPXruOQrE5j/00L3QbJUzztMrIe3wy3+kxc6jEC6LJ1+vQl
ndL+bgzD96mWNgAl4i6qaNQuMc1Irw4Otud0Ty5Z0reRK4SOgY0U9802FD3yxnvq5qkB9kt4jkqA
BGGjtW/eTOeb8KPPgk6D0o3V3aYeLAwaqu1oQTf/X3BIhu18/AtwiCHgQ/w7dMhrmDX/cf76tWo+
sv/4P69fOdTOHIXZ//0jUOTvv+cnUoStxN9gdQggsJB1dYAdP4Ei8/1sSgD5Kp0KDgknUEj+ThSR
zt+EoioMtMZxLB171u9EER4SlnRd09ANZQhT/XeIIvzIn4AiFjlylqObFigRbMMmfNU/A0U8TC0O
+2jCUtW3kPyMyvMXAyyzT5Zzd6iS6PKzCNpN6IxrbDNMfGIzUs51Z8gTIYV1zrzS4Zl6TUd6NslH
6usoRHtAs3Mi16IMf8tJqQyy+6RI5EKmGgDG6noqBCZizdpf+1ZEvXnYyvReMcNF2M9Ktuj0paBv
54tSEO/Ob/9aqWnTiY9x2Lv4nfKFv3CTa+w/tcA0jWmV+ARSxKQJFPe5y0EJf6FnlJ2RSFBTRLQ4
7GrNXZaNhT2ARHZIgmW60KiNxITk8IvDkGc3K9GB7UaXVSlyXBRtr+q9F+9J8KHbhJAhyCMTb9no
3nrq3KNLNGZHg8h7cfAFjqHIllVrP1UDXt1OvtWUTEF7e/niu5zqDoFT020jk1Q46ZLW42mESsrh
6A4UYHs9yxaEqwhhgCHrmM/58IkP16+wZY5Q+5DKf5Tp3W6fLWDyMbAka6QFWtHXL1lgAIOPGmtp
yLeOAj/xalG5yu1vDeFYJglVPXVs0765yOVpiS+JKCj899p+wSuynO9U4sOGGoV+j1gfklnYujn0
3LMJp3mgUUyqAKR9FF2yLtMtsPId2IFN2XyMlkcJYlwb0TrD0RYZyQm+vtNQqQCaUnNxJCF+oG8V
UpqR6AaTlk1nv2fJewG6xQwPjaaBFhlpC8/L9I/MshexlS4tNz6MzUfNVqjOA9YeiFzwMnVxtUwt
lOjpWu/4L21OjcpXgDgq1od1SW5umVylAyGxgSMpz3Vb7iYQb2aabNz8Pk7fQs5EWawSwj7o54bD
swEbsSIfjDDmXVW/ixDHCDUQ1CIuRLghalfUWZeUCLa8uM1IJlPjsVJnzG+Hj4nFdITjeL3PiDEk
38Yv06VvkCz+HpUfYWmenAgjR19jc/9ofLhEgIv+W4Sn/xoc/X9CWZ9fzve8IEYHVFb9z5c3g5X+
dMBSnDH22n6g8fyo26T5Y2bmf/XBv3OZ/mKkliYj4r9GPJ2//vjqf62/f63+OCw/fuifCHUTYjbQ
xz+FcprG33T61a4DqVfXGYKBpP99SNak/BsoaEXVxMLIqRiy/zkma7r1N8tljEcJIgRLRoi7/3jv
zz/pTZy2fw0Z5zf9AfLk6IZBMoGr8+IY+5Vj/4K07Tvwj40P7sKfejCiPvK0U4X7LdGdjwnVPYlM
GeUbz/2Y9dh7jV04knBIlLXLBTvABRrK56rFzAJp4Zs9fPvDufz76/0jd3zmWf3y+kxbWrbjcJ5c
ZEm/zBmGF1EcjdFl94odQka6zYL9IqA8GvgzOsQO63xBgfxim/qPqaHqG47vrPLf8qE95PA9nIL6
TBg54ufC5V+eOev/P3OmDfBN8Q8euuXIP89mFv4mn74iTKPImLbUXylroi4KDOJYhlDsnKFsVmiY
EQJIiocEiW50KHYrjBwhy/062JG+HC4Sd1rVbU+OiyDby8jELY31txDfbueUH2Um70mJJQHw3NVv
9KuWBTF7XWEz1GZHJNo+olTq88JMvmfybLkteEMrVHinjXJpMH3mAr/1UKpwGdrfJLkf2JnoYRt9
VdBuJJ7YEfraksbdkza5SkaEf7vwKRsOyJxcNkFt3zBXaeoUQW2B355Do9CMM8nKzaofpjcjdJ4n
tiJ/AXV2+QL88tFbwgR2xpXJvKP/ulxwEYT5Cvf/sggsY4PrkSwhd9qNddeeIj7UhhyXp7GtpkVt
OoAZnW+yCDssJhTT29HeSSqJx2GU6LLBthvtSJhZ73u7nhq7i8qwUGJndA5v16LxxWLiXGTXoaKq
Yjg2k8+g0d8UWr50J3M6SJfBPKadu3FK6g62RS9aAy9BRYzOEGWwTaub1aWdsr2bN+x7SHn0hRMf
K2c8t8TzsdzByQF3d9o7WXaMpy5aj7A8liKxYoxz43tgkujK/hqLO3q5UbPGS4aSu++6W9hl5a73
nJyEqPEydnvsOOivdYOJHKfLEtLOsJyM5GLVozhVMXr5KONC1AVbs8pGJ6DCAG71aBurdDIjhLlo
eW2/Pg2pfPGjIL9muv2s9aRixSAxEAUk3zLY97xHJ976TbAsRKRtHdMGOuogplXjwUDStZJd758A
ej5lUzI8//tvv/6fXQKsPVidckUbUs2P/wHinlCiAitDCl3c+Ql9Q6Kv8LVdjPJW4T1fVZoiJ5IY
9lST+3yUd+rUx8kvye6uC9YrVcyEma6RJjT4gUh01EpSca3e+qIr3bwkLXBgEknJfsj+4uJ9hDP8
Ds+bx1VLIqebMxwcjLO/wtizGixzZNAbpJh58n3d3mdubm/pU2cbS9MWIpmMZZSjqZfCLKlsovsB
yHmccILngx+uu3Sg6EKZC/MlBj8CgPA1M8xh8iNVrzdXcR6sYmu6iRbHOv5Q5JQKn4eK3TNwzGpZ
UdTY/fvPQ86j7Z/fFSt35bAwFLoO1OsXErmpySHTI64mM8dWBXa8mojW6qMcmSWLY9/uTug1Pmc5
na+DrcG/kSQYoGptDkitgcHp+l9MEL9EgMwnmtmQXBLlGA6D8K/DMJQcDMLYl5f22FdUG8wBPeCE
XZP9BDkTp86LNgyTP7RG2LNAAURShNWrME9DoME4KTJrKQVpWSKCMjpl00LT8wYngXecdLNfqsh0
aJMaCyjE2TYK0BkbJUhYcnEvTVDcOB/5qicuqAOt8lfnm23Zn8+3ieSO6c8W2DtcS8xz0B+uf7sd
hgrzJbOzhI3uhOWNXhpVMla/YeSiYEStYUeIxmGx+xZ4L9Qt5EdW4/fANNUyZjDHnvJK/9tGcQEd
VxbD+t9fE+68QvjTNcH1QN8M+RqvkHnwlxVEjGcNJTQ2Mz/Czi8c/R47NdswP7uCZ3ZPTYP/T8v6
HgXcSJawqMeDhqFiQ4YczjwhAyR61jUpzPpcFpmP3tyq4D219kIzEnlV6RdHavpVWizIew3QRaih
IAykeI1Fr+iblC+T446AhGX7XtmhdaqlTN9StJlLgXHhMGLo2RC+F21CZX8bWjdD1ldEi7K0sRC0
LPDrYeQEZRUgIfczXp1D1hVAEMfC3PigvZfQnRC24L/mlCf1hlBVQTmHPrNrHDxRsA3TosNklf5J
0knLctzHgQGEjURdTHrXqA6jTVyhT06Ra2oOxvkDIm//XKNLZpw+0o7DmzkSq6uN5k6jgsT+MHs1
U8nuMEGGENlmTWxee9EbPdgkThJdnDHql5gUo22ZmfXWQXHVGDYNFhQU0qrU3p4IHhc5PRZVbv79
h46AW//lY3eUslj+OFyf0rAc9ctQ4IuerZkfsE6o1FKDZZ2cc6tll9l48MGqWB1U1qhDCDD54CTF
V60T2vpxf+KHUDSSKUBZwEw2afTtqAhXr3VNnEKr8ga+JrF+MczsvjLpUedj83mOQl4UtSouiLbM
l7pwr4/7PR/VKBlhw87I/Pazw9YH+dt7EEdMUFHPEkzW4E7GXtv7YzqsrUGXm7D067sjaopyIRpC
qrz1HQWBtTUHgc1qmCqAOwrGjZXjIZgfFYXoDmTcQhGWeXGtiESnm2o92wM71sC1X9IksV8gqdTr
smr79eO+KhpsktLZcSLwuD6eUU0+unYBFfDx4OPGDbPnOW3v7BkxX3VKmRvT0aML5I34Qkd626M9
R+TF0eOux4OPw2RoYen4gkaQmL6oZGLnzatf5w+ioDWDBEtPd09+zm6ajNxoSSyJcc7bCff947+I
L54rT5osJymQWJkw7rJT3RZIkE8PAnHt74fTAE8yr8B61U1DycQD5WYVBXQet1+lEMruJDKOxzpF
kD96JDxMk/rMAotNRTK7kGcXufIQNvC9/RSPOLRLES5svq2nNgzlyZlGpLNGReTBVNvPU5nuNNRg
Gx+u+qaPmK7Jn62iYzPghNL06juyKDrmk53snCBB45o1xibUrOmJVXK7Tunm8G3og3U6zcN2V9CC
6fwcZdkPz2/km5cCI+2gPknsMG/Qt7RT6qEgMebDMMsKZEwqXiGTf1VdWJ4yZB9XmBnZkvooYhmm
OohrGpbYLhTFOqJiDvQ5VHvRzOv5dkD9oWEy9XASvA65bp2SxvkkJ717HXG6v8aR/GTD4qSby5ET
SrENQl9bGvMzRGrWawjoYj01ZGEL6/VxE4watupBGvvHoW4JbTcoFqlCZdbrEMX5K88fKATEvSlf
WL5Wd8lKQhlxRQtfVnfNq5Dn5Pn18ZgyoxcvNounx9HQGB+ayrrz40hAIrEqgdtEx5+s4kA7P258
zJ9np6w0YlJZ3bQN1xIeoIneEdVuViA80XIhLmQA+7aPZ//+w+78qAGFjADVr3bgykudc3pCYvA6
CpefpCzquaM8bbRQN+7pRAtaTexyigB6pbICRABNZl56dzAvjXgPcFmB7eKeKp++0H/WUD0odemq
olwpxLIrXLDzQmRM4LKG+QtYQH1TTSiKkfsFKCZ0m8hE7SIC5FG/HwLyrGmucKONxwqT+SnGjvLz
psOWvAx6Piqk1SgyRosKzuNhL5zMAmkTg5Mti11T+VS3qkgDjSix9j8mMlVhfYmMAMJXFJKDWPX6
XtSGcf55aOmo+Yb6+niu747FRfXZ1p6nQBUJneAgyz+aLq6/NNuUOMLubaysi8zr967mjNXzEVmx
74/HiF60H4/V8zMfj7Wi/fnYf/Jz82PeRIShHgTkLchivAY68fGhTEpW2hw+bsqYD6OpsmkTgZv7
eR9uEB/iA16H3++DoZIjXkB/3XQRqsmJITIegwshKKfH0eNGB8+6yqghbEuYlHuzq8dFJVV/NQb3
kohgArzHUTPflEW1tUTH9Ff6UbhMsdGXdARRDhew5cAQzqcOZFh/LfJQeyrZID2ObJjv56zPT35n
D0864MhGFmQXsAGLr333jY2GehoiIC5k+Lr7thXJOZVVfC35C5UlpnMs2naj5oB5cEPpUxIRw7Qw
Ei3bB6X5ZQzb9IlFkn5qUV+myeQd4StrR6O1pv3/Y+5MltxWsmz7K2VvjjR0DsAHNWHfk8FgdJrA
FFIIfd/j62sBV5mqvGavqdmbwAAwFAqSANz9nL3Xxj2zdd1M3fioVpfZ6NQ3o+3rWzLteceU9IXb
n7MjC0XCOoN2M//Q/IJCdwC2gnye/8mf88JQXwBRmIf5/PyjQmvVDVKLeonSHH1vGZQHxy+c5ywg
VjOL3Mt8NABRXBXIWjbUsuznGMfYSXWLX1knkAQGo7G2GJhveak7z1VM4jzpc/qWteF39FnOmeav
QTQzJtMxdIYX2EPUau0iWcNiHl5kkOnbJKOuPh9GiJ12xeDBIp1+2BTDDoOTsjcSIz3hdDKWcYCr
0MtbCu96YZ8Q1qDNYo0Jg9c5msBLjjrS0WuvZ4W1EMzdaTBf5lMg0cXagEWxklPgrww7QTZ41j5q
NW02dWQUa1v6HfJTt6CKSujy/GrmOeLJJRF2fhEla/vQs/woilFc51PzbyNw/JYkpVyOZT4BQEoL
Zilch9M47TVadeThMp7jzN8RJT1ey0SWz3qs4wdMhLcuirx6rkthPg14eeej+SccndgCl5oASUta
9SymoUFTsvf5J+ZTvd//tKAlnuZTHnrxnRXByJ5fzOvqy034a6tePFnNYOBN9iBnYaC7kD6CCoKj
eRN1CK3ikomirZS/zyl4UJa2n7S7P+cMYnBCEYe3IotZL6PlQYbPuocqlYPXMC0ejTWNU234cz6S
zVg8hL4KA8al+Uzv00uH2I4g1qHW0Ra86aittWezysAURxpEhGnKnqM83wfQvxd8aNpzOG2IHFdZ
uRLY1uHwKDvciz7fE6aDbiNauitV3QcXfSjzs+1d4iQNLvMZJ7O8Yw6XRBS6/VT25aENBYPBdCTq
Ub8F1et80LjKFvyHcnZcNz83pnIQRUyzIEFztBLW0G89STZvJATOx4IwJ2F+xBoEuaLsD6PWBZCk
CftRhTgrNFrOWmVE1H36Zo3tU5z1aTPvlTyhTzX/0s0MEzs7d1zlaVAWgM6jXHy3ZfHVhiCoEWb6
3inqk+oJ4QbaWNA1e2siCS7/HIsQO7Hu8bU7hKUcQs2nawzA/g1gPF536TWbUPbeW5n37dJBIknj
nNnHoOPijXKBWwyt+iHpKqS4RuFug2lGYtmj+6wiK73lSrUpNESbaENt0M8dueCTPNlikL3HhMNT
k+NIqy0sj4rD7R1i8xh7bd3lSn8ui3w4k/zyIgE5rNBM4wGtlf5eQxvqA2RAttFhVRxs+lQOvPFU
u0OIGfapRwMHbA1QwKQj+F2pLpguynWiBrq+qGVzKluZHXWrQOOulWs9OmBISG9DEgw3jOL+3pT1
RgMIsI7585FKM0n1CarKivDqBdpApEZGBg/vEZK/zHHL9Gk3LuVQ+iyUFcnUJf9e6h5yV2CO+6qs
rFUTgY3yEoGWLg/Ds5mMZLD0dbLLLKkAKpi+sqrumlOGuGnR1YF/BcF1dUG/k6NmU471TIRmTpU/
UbBwdpis67M7+0dTWFie0b5ZpHqtUteBv+fF/oa8DmpXnWVcRfdzZmxSxEBN1mbBjcdydwCitQ2x
z2xUYTp77CziCX1Du/CJ3ZF6zcdtaKJH1AsFiWG/TPL8hQMrATLXjjI7zB8YFTFUsYPKJaSJRwz3
824W6C6mIwSV2sPY2V2/gqxkPeEf1R5uRSJ6IJPiFBjERtUNxbN92ipLqhPhtUnacyrz9AFdYViW
kJW3uKfMm+wj+PkKGfGSGfu5Sry3MciVNWY/5O3Wu9fY/ueYIvcOTFc/UjNgPZ364cBciesLSZ25
GlFK7C21YM4ZGQfPHMuTYqL/SWRwtqGAX73OesoJkX/xh0efUb90B6Zl8ET9bR8z9GLQ0PNLoqfF
WsVqfizcLLzYPOiiGn3EVrh4NjLIXHbvJA8fCdG6ocu0VZP2Pv9aZhArBcfjM8D4kK94MZTOxW26
EYSGEdx1FKgU4sg4rC1abkrgX2SMnaYbbazxnbGb/2SZJQR7x3WCWXIMVphYaTzmrOp5MsPcHnkz
uZsHZ5Y5OvHOzaatUKvn2SYlL3Wvukr4UCvvTWRat5aEe+3aQQs3A1SybdXk+ZuXVdSizGIkoY/x
rk94fzIMeahm9BWEpZmQ6Yz1POkZFEYQqx7uaE6ZLEXjqB7SsP8JHag6gTt/Uj3isLQ0SBGiQHCY
D3E3NxuvKvpVSGti0LvwNs/SEhIZdlFrUVlk3ZQumT6/YF9KtwBO30pDl1c6uvKKUY4CSVBVy/lw
fsFFTL33ZPUjT3NRb5WMpr0dtcrKRzm4TWIN2JXSKFxZsMU7LdM+utLa5ZkBVCqpPqDf90cMIYhh
WVacGKKdRcuvfGOmEpJ6Pypr3JHRm1bVpDRVAH+Beb/ohRh51vcqsFyvW/eCGA1XpNXVVuuLWvn5
c6dme2/0cd+WoOOVANWh1sb2XdKZbazwIcxMPheHupDkhKPOCb0i3CPFnK4sNpnpYz8kB27ZKDET
xZZfYqq0iukDNrT8FfPJkIV40nIC6cPCS2n9cC5HsYr4svSbvSc8F9eS8K/YVIKrRuI3wYQMvoZC
vAb1wB+g2+x9px9bomFZKfveF/biurWqN9IfdnFpqKe8LN8yeiXHzhZUfhAUUSVD0oUxbFW7mFDy
MV6pWQSNNYgQ3TvlybXj6jTvRQy0S48iGYKj6iPDGXyzSQOha+2qa2lReQYyibnCyHbcIt0izHpj
XSPnO3Xol07ckV8eLu5NF0eIIo1Uk2sdTfcCJT89KTVWd3QXAY+lGuT4YdwFxuBhHtYaBL2VXEpN
6xaqYRbYw2yxdkvJo2n6kOqa1LBpgcZaN602UTu6hxzr2bT0jVdY0/xNTbjYkKHpTJKueMXK/xkA
9FzkpjusQUAbx4TpRgaqFVGl/W3Qh2RfD119QobLFTzN0yK9Pscj5cIc2QizpCWXJaE0ygEbomDZ
SGtGlR2llcpcybiuViAj4gXpeeC+vDy8Rgm2obJsbgXNnoWJeIwKa5RthaHt05CZQNXJ5OGULlPx
sKKxUkclvHodoW7pPyfp0J+EZU9ibj7KP4dyzE56HOT8LuI1x0A5Z9nY/ez/uePl8q8z00ueCBgM
Y1KikcL1t6qpR0bSNkWU4D1K3TRug1ppTKOSbuvSSVlZpm0t1TxmqLP5DgAZZEC7XJahUmSP1tfs
tUs88CFxzZTsmQzzIdoxhbrJZN34BbfhzkpaPRk1cJO80MttWkjkqA1oLZRH8XOlFP6TyaopLSif
RmVeEYqA27poK/wuKjd4FPcHx22ncl7tHVGVa/tA0bmHS3NTRD+qMg5WHvV1sit7HEShXrxahe/v
IG9053mTWXl/ViQQnYB68ipWkm0tOiTyIs5uPREON5A63w3dP3ROyGxRy9ASC2NcmnaBkjuFFAP8
wl7pvUdPJlOUNWuX+uj7lgsJxQFkr6IN8oC4rKwgNc+DMxjnUXEMOnl0TSkgtHEACAbrrQCzgtxT
zQ50bc5Z4sWHiKTa5VADHPOSojnoGIi4bssXMvomE5ndtF84BfOTBmVlF3IxYyq0om1ZVs7BEaBm
oFjgktScoyGtgEhU6a3DxvxVlmG1DjNq/WSEmTwFJqPwL1ZTKIsLCoxCaC8h4aY734c/NXSZzQ2m
oicpEG6DOxu5QeW7n8cfOMuKI7j2i+xc7ZQ13RcAi/SdPtqZ2vI1b3UQSZKBhsg89amKZHQJsv4+
2OUGCeBb2tftoTfN4kZbYlkhBr6jBl+Dxy0+zLzRtvxbYh0STTsnMQ+dzkd+HRfyHd5GuVFGZDtR
PTSXovZX5sASgKTXFA8py/0iMbFfauNZ65zqnvwcIYvf1T65+SgTz1qtEmzBghYs5U+E0f3WNrDb
4yjN9rYew2oxUTVzg0yxtOAEYfX7+6EshhvwtTxIUHAB0BlZSR3FACAEXnx1mzdtVZy9SNrfXF9/
p+Dy6RZWeURBPSx0ZARbpQN0WIK7OTZBmhwqq8PQNfHuI5+G3NAnw57J/N7DtLXvBhFgzsCeOdj9
u9Llw67FJbAmRwJ7XWuOO5t+IF9b+qZwnW516WPVQRq3MQkvpvrjGBdzqmgVY3noxccgXVS9hBcw
dYHksNCSipBBLfDPnnQgR/XezehL70j3pGfx12QPyyXpORVRQoYhrt4cYeCSzrXAMfikj8QPUMW0
ALnoe7+O4Q3ATy3r5FcJ76Mgu2cU4khLNJhA7LWDBt3XUiZ1ZtqehihhbZV7q6RrmaTxN73L5moG
4LhE3OIMVQAYLefmRpkoDEVNI7HHV85Ky2I0YwStXIohO9m6aI5ZANlGgUKiT5tK998QwFJ89CKN
GzJq1jUq9V1nVCAK3RpPVZAwpeywmClFU/3oQn/VksuxDBRF2+ma4MaR3iOfNnzC3/q+VU5B26W7
v6aH0iyrDV4iFtttA3UTRNrJzRuxdSzDOlbmK+5N/1x0TKtY+iQfvaNECyWVt66UOPh1ql962RX7
QdifDWLx47wphtbcYTDbueYYXOdNAVmyMpmYkXqTUdsAYhjnxYBHuOygAttXs0/kVq+kyujfirXd
mN5aHV3w7pbhfVHTp1gXHCFYpStd0+RZMes7aznGF1W4t0Rr4oVOmW7lu0N7yNKiPTiq3R5iVaPl
zwJymYbkuRu2Wj6HRb6lShUtk2rIdm3ZWWsyOUza+XWDCMT/iCo92sRlXG3NATY9VXBMm5UgHzST
LAhFcChr9WriPTtkDrAM9DDtpqj0jW/V+cW3iJ1QMxAEpmUv9N5HpCNp/4UFmLCUqIJDZBE+O0Q0
jG1AH5GorLNaJRHXSJ2dRvpp78RqZSbhCMzXkI8Gu74NgRqDH93hmzymeRmdBoMVqdbgiBfGNhS2
jUChzba5YqBk8VEGMRKlgNrDYE/ICE1PbwAMSxTmmkAN9KJEppgJPlNztFo8oWIRQxU5NCNC/2xS
lwyuZyx8tNCLsHdJ4B2L78j0rKYh7iNhjThwF9EGDVGASPNYdh5kDDdSFgGzBsstzkanKWTNNdjX
1DhbW7XnHNyWBr1ayp2oaEZnotAwkPnaoS2HHTGm/oaluH3IAhohTqbdbSZKh6HswNHV/dICM36W
DjcnK51D24z3MA2ebDAep7YdHCJWAN0FfnyWIn+m12odhF8ReZFG27YTfNG9u/A0+DBxnEV7TQAR
IVd0VdjoyG3BrCvHuE8yrc6MkfeBMrZeRFZVbkKvV+5VmHVPiWvlkIXTj7RAnw7T7a0b6ci0QXTH
rEl3PZTnomjCq2qx0KX86VFtpdzr5nDrABKzunFxRhUCBEA37cqJPIronA8DYtjomcoxrGvl2ncl
RNQs3MJtMxmNSvNE0nLP9dt7O5x1KlZ81DTmWOX3ZvI6OEAj8JIH8D4kBJZ4UJm/TsEFwRDzGSh9
vUjV8X0w7ehz2ukKOEMGTgiklZRFRi9XUdFiKvGbh+1EnbVIre6WqKyip3QIOkFbkhmaYxs33VIn
r4O7rSJAuFCCR4kL4IgL6y2t+w+erhmiJK61AsnXwpsyAOM5DlB4VEwGJ3uPXZumQmg81LqbwvWc
dEE+k39RXZWHLDpVmgQaZFXUCAti0LDktv1oPndFqO28mhAIQObqWUQOui27wqPEymQ5zPZ0C3du
QoZ5j9gXfHSPdzYYKP0MADRVlMdHkydu2EIZI2Gx3Ldmq79oWgjOKYn1TaijU1ZCUl28ZGw2TZqa
G9cdCVhA5gvn6kdlYv+iLKnezAohUNa4oApdunneQNC8awN28Et71TvGcGt161KNRr9SHT86q/2x
G4b61QjdH8ijGJbLeLI5U+uLCTY7DIGiLjLF3gIbSviGi6XN5XgmWI0IRw/0hkvydU0DbtFiZm6G
UEP42+YrgtKQZ1SKBQwXT37VgluwiLJfNEGcL0YCdjZ5jRh5RJAroo6pI2kDOz3fm6WTQ/p0/XUT
FUe71ggTMxnzeu3WxAxqapC+yqiEaOt0n9I/o8tpP7mOP/siMx8ln+8WjLsHttRu93EXeKssSX50
Lqu0yAqJtpo2tU3/H9PfOUg2BNPaH15KGl5GXhMTlHz4NlZYI1P9tSS4WmHAPpkaPbKWTKeHCGgE
NFXAvKKSj0Rm5iZFBUpsrf2kNwqK9F4CyzfD6pyONj2Dljsu9lTr4UVhvMyGrLt6tEY3YTl2Vz/4
sMjOfAJHhPOuTqE5zuv8Xk83RGHk6J28/jly5UIFRnHMAN4s43C8kf5nfw9KClwsF5W3QE3Q6Gdl
+cCZjKnVtvynRuUqVa36OC8hSwjBy0FkEdKkKL0RjRgt09ZkFlAbZrTxFfGjrAv7luhjiDx6WIa+
5gMOT7aaazafDN0YlQra/LAeoTQU5YFRxttxp46U1sDyxW3kEegDgt2CgvcjwhzHi/5hYGHw4Tu9
thIqYPxqdO/dWCsnNaw/fGZuFM/oE8ZTF2beGKmhr3rKiARhN+UpLi3vVAGw0rqfhuLJZz+WDUEF
oIxEX78gRUm2bVUT3i6+5owjSP7DyeJ5woTYHRe6p7jnzjQxTBZFctFlUJ3N0QexOQVjafVdWlb1
ve1QYzDobGyDiwjQUsrf+t62IjnxfaNka2PkYZ6DFdorcyBv8CMMd9iVWfCjy9vsYjU13JbW6HaY
eZZFP6IGqcg1Spg5blKiu6n3ghBpsGOe1TeHzKmnrId3Moik/JjKeMBkW1ra7U8tUJylTdI6wH7r
NPQhI0G8xOAOWO7UK3in8rY0P9x4wEhmMEeXTT/AzrWBsGursX9ptFC8FjjBYMVT1oNq1Vzg5QI3
Gn1Wq4MbblUnU3dSdDicUXSiByuXud54T8DZintlbbh1KpCA+g5R07isLX/8CKR6xVuu7jE5mGvL
hiLXCukdO6cf3lVnys3GXWoMPdUyjTCLksqCyexVtyJ3C/tRO0VVYDMZ5IuryFxZqEFhfWhtROu5
LvUPf2ANEBNTmCmxeJc+sKRR+dGHdPBlK9sbRXp177Vcj26ZZo/KQo4A6p8YQT30nwBBncdYOK+O
z/3YVlazr+OwurvWkEOhBbNR9368tlqfWQPQgDPLiuK1pojbQ75476vAOvhCoKqujZwI2kmlEY2f
uVsaW7pF/ilD1QhHtNUeujUQ/Uzb+FmL9ByY8NUpix5m2KhvZT40PxyFSeGowZ/3faLIccv8Ime0
/nKFhfOxtj4TGwy6r8A48X2H+U/tV4fQzzekK7mLRJP2E6kuNfOO1l7j2cy2hK/1T30XvRQlXvkm
LF8LixVIPP2oHWH7y9yQKUQZAb8AF3HBmFDt06JAfayV9V8z/zj8qSq2ifuGYC7c9N5P02lfvKRM
3qHcMxHXV+pYEnBZaemFCDmKSE3kv05hUkrI0590lPOcLGi1Kj09JTgzsaieGiHufM15BPzr3ujO
+KTr5pcus/jAQoTOWT+AE8EvP+VU6JjG5SSlBfaFFumdxm19Dweo0bEEPdm2yremy8SLk2Yn4pyo
bRdG8mBJEZ40ACML2L5vQ6dfjSkViDJDuSyomOwsBy83oQTOYZyEFZWb3gNHO9ejRi69MmBrl0ZM
XZxkdVOE5g334guNa/Kh9AjqzVSpCFVgKMTRjBFG1mDiwAkl4X6cP6wEVvY1rmPxXJR71mcO7BcK
3hpluKWSGsCUWT6fBlvv1haUoz24SkSX/pcvkuRup2Dii7SCHgDDG1jkIlT6qwhQcwtmljSkvYew
6uwp88u3JEMEOKQO30WjnfvW1E44XoKb9N+541zEAfawzZseTlLdupcC1ziu/NB5clnJfWTM0uBO
pNnV85OMgFiF5rKUOaVzUz2hgB9XjTqhY0MnQbGDSm0wrWNveQR9kFx1tjPqxU7MkJAbNDGrzL6R
9eVdhx5oHWl7GvEWVr6JXDNZJbaSXvym3qErQwEwNZOGutef4hggEwCOcDIjEqz8HOB6D1pGoZiS
1FnpMQXUbaEQsgMzn4oavbnuxPSBAYcHqc8KrCf5YwB9Nr+xNu/TQ2j6VNQzMKl56/hHKzbQ3Prx
jjVg/ZY0xQoBSbKLifLYA7t9ZUoyfk47WagM846Yzhh19DrvTC85ErqQLdHlWj2aZZHW/q0xIvNQ
W4Gypo1jvtmDA+Qq1n64FQYyWxs2NoTptVOp/UGsqUb1P3GIUj8FPPmg4i7XhGNiOiKb+qRFHeQh
Rf/lxH2/yllEkWgWa886jyM4682LkaTZi7z4LdgAjQFwmVnUVXaRY6QHMTF8dHruftQmx3kTDR5V
AjW0LrLo1CUQEUZGvS+PZfFLT+i4uagODm0x1VRBBk2zRz5vbQ0qHjXAlKTKAiYiKdE86XblX7Sc
nOw0yg2Wynb76IAcAhWSu0r1dpGKgHcRebVxyfV+Kf0UcIf3bqq19tbGEnSTtIcljgXHc5uLGwfm
JUQBhZ8O1LIT2ISPah3w91bhcRpJuRtzmA1+btsrMI7WE7U5cluVJjL2gPliSvvKtWGZ84Ew31pr
DvLAXKTdh2I8JsUf8rZYXzdI2U6jgWdkwO37xrybaGCTCQj5bPINEtV7ZHT1LWqD4KEJno2RZu/A
bMQbiMLUCEM1vQDDFAdJ42GjSaN8WL7KlC6I22+WrS3xSpsUAuMeTNJUvamH8BQWDi0/1TpbtNx+
5ErzlShe/jD1VN86dp0sjGBoGKvH+kMkq8o13A8m+9GuryH6jxRASEYINqwVUc55oEwRuRU7q6i9
bURT+8PRiR6il+QB04/qb05rKwcVMCDRGtOu30QMr71VL4UvgpXTOd4Z1YZ/DinMn+dD1bdsCPbB
dQBA37XS/B733pY8JwCFIQ7uoi8F03j/aNb23ZxrPr6Xa7saR9eua/xPv2MZjDJ5AA9g4d3YjEBR
MCxENyax9Rla5e9NHGKkW8wn4YhVIt4qdu7T0YkbQd+8zPeKo1Gx0YLxw6W6MBpD8DkMEXIWn2EL
AkrH8HQC7wVY0OsXAROEnWXU1t2g0X4lG2Crtg6DPTx9ddU0GSnxJvMjwF3NKUZ1SekXBiRkWPHq
FnG5UroU+a5wn8zp+T1vah3/90IfAn+VW+WZCMrdqOv3PzW6qW9R2xrMzCB28r1q+/q1cu27kSf9
YT6aN45NEUvpHSpiFUzIsej8h60a3mPof0WN2QHiUdyDxoVHC1y/RNAFn0tP1ExTdcrWUa18uH0J
Wnbwops0WULAivNWQwgcWlEU85I26u892CH9hsIEsfM1BG6fuf+J+Tm8fNt5mY9iEB/r2MMSVLTK
U54b488hg/yRm9avqqDP0VQxUBv15hWWBv8V56pnGuJgOI04TIkl5AnNu9NJ2VknD2X+zpgq0g1M
WeAYSNPmw7jTPwZ8C3fN0l4NmvtvaaIYK81wootlmOQd5fhDweccwywuQMUPRnkK0Ewt+ibBcN7k
3sUQ4XZ+BLjTcwAFQLSqI0JGGUg3zZiAnqtKsAOsAZ8VFbmwRQvw1aE/jVAwVj46q/4m8UGpSqc9
ctJbdgLqxUopquoVvoi6iWzN3zRAkF7LAgB0PFBi1dOaiKdp1dQ2qXHNdTTikabeU8MLWGXb9ZZc
HQNyQYAa29Sh8xYVi26fZ7VHci0+5n/biyw9+OschicMn37ebtLG0a7zprBaa+kzfWZxz7lxyqkK
ex5QhSMRXw5uum90vX9N0QUu0tYgebhxulen1MgkY0Wr55+lZf5MLS16JujL3vd02zfk0tofnWkx
N0jTlwoL8CLVm8WAlPVGiLH5FGqWfRGyWs9HecSK0TanJCyIqiPvZ08T8OAqzN9EXRJQDv4D7W3Q
r8qGK8fPZLtL9aG7w691ngp/Ox90dtLdS8VDKlYQq5VPPwC8YoKApvDQaQhWm36MXS6U9vcmtQ1o
MmXQZTsprd1okCFVV2O5ZTEj3svWOmtZrdzllEk02J+8gWRTxMAYl0JDJsoE2gJGmWLhsJl/rE1K
rcv5YSf6QTnMe/NjcN6bNxPlzQ7ddYnFChy5Wrzn+APnRToPPSLE/nXepO3qm8bwrZvOm3R8mZxo
OMQYtNZOpGJFJLWGcF85VHQ+ZU6bv/WQwDbhG53/X65Z1V+q+RVCNvMWhYd8CfILigj1I4RrshJw
oBZ12dvndtrMe26S/t6jzrjhchL0XiP7ULiVfegt7ffen3OFgfsA0jRcl+hssHY/z3stGRCUBwMT
kba1//PifP7PjwXTv/JTQq9cH/PInxcAWIdr3WcNWldVT8AzVn1uV+Xh+WZ8083xmBBx/uK1dvZI
QLK6RIVX1BA2qZ+4NBZD3TsqlrPMjajaa7o+bA3LS56ZimJYKU3x0+2+KFu7n1Ya7VsV6RPfqdxW
xpBcZdkUcDlokVNm/KQ3W0O7L8oLLKgvmULERA+Bb6f2tc/SBtDuhvE3g+XkuoaARRqHTQZWN9Jh
RNd1mje9VH/vAb78vZfz7qBGexSVHOvCcjc/GHFeXQM5VlcpGu8iaJtTY6S4k7WsivNOHMc6LrZY
StZQhwiBHxR3xVrb/4Yt/0CXfu/WpvEW1kl5GOjlL72GQ0Om7UpnMt5LotLsvvmM+KDomODaS1po
HQ4Es3OIgWvRxkaytZveu+hd9q6ixXv0blHeO5esaSmdR9zR03ezfNlQHj1KgQZu3nghPiz+Oek8
dTu89b4OlKlTkhN0RmWr0B+cT80bwcCH/4mf8JDKr3PNoLPeaCBr/rWRYaUkixBh8sHuct2AiziZ
UgZjTxFaZouuNNIj9MN/7oLeSgEtxelx3mN6vixxU62GhpL03F1sS/FNsfLqlht59mwSrpEQdw/d
EsbaAIp66jbRUVcOrhk7yzbuhve+x7TUkam5UDJP7rqCOlGAdOKiZNX0wPH/uWfG1zhr05uWet+M
zE3P5dR6z7JSEpEtWL0TUv2cR/tCoJYA8gn63F6V5KCsBn7Tyk5xaLPa/pmmPve1HtPAV1v3lhYm
uj8lCX+OxYutJOOnosIkTCnOHoU0lmKq0v/Z9Nnww8KEvJ1PBUi/U7Q1L0R7TvwJSosefiVuavGL
K3SBDxipVqm+i5IL1ygEjmDi2ddQrkhAlYVy8AznF3IfLKuepSxH6RkvCo/NXSxdha9fGltEQ4Iy
s370tDL+SjPtqMDp/rOjZMPBOoamoMfaTDUlqdCJ8ekfpyHZgU7rnFiyO6wtkt97FOmdU0TFY28o
DeoNpFgFecEyleoJYhOQnnl33tjTyXlPxXpxqPi5+ZQ9/xxtU3yqY3lJOqd4tt17b1ftY96Mwn9u
Elld6Bu2D54W2rLvpmzILgGJG7TRIRhS71ZXuLACu1V/1GRspab5ozF2rl18D6zIee0UkR9yZaqY
+4PzWvl6vYl9Gs/9dJiMIVBT2k2HNHdNFlR8ULLjqqG2S9UWncN59kT9jwAJj4yLKpmhCv+iGMxu
/D9H/28Mhe1XdvmefFV//1X/H/IR9IkY87/nIzy+E1fGau6/0xHmf/IXHcFU/wEJxrEcaNmWIwSM
md/QGl3+w9DtCUyDkdYwpYXB/p+ABPUf8BSIbYOAoOMOhl5q/iEkQE+wTWHxLHSwvyAAMP9HhIS/
eZA1zcbib+gaZl7Vgp7+N6ObVH3HbDsgjOo4wh6wi5e2jpbtdDMpHR2FgnUcEVfkxtaJ+r3OZL9K
8ZDHsUuTZOBz+ddnd/vLVvkfaZPcMng/1X/+r7/zEOa/xtEdJGS2bQhp/s1tWRDASoKbFbKyogsR
Uf5eerIV91wJxV2X9kNxMEDSr16kSAMCr8xWMLqTe9/W8Xrgf101HUFM+BDKo+s0zfb//PcZf7MF
0oymvyxV1Zm+UAFr6N8dqzkUNND/EHtyp1HXmDsByQ0mbBZDfy/0bNiKaJGEPOBSso+RSWvlgi+y
2WRIkEuT3CeLGdi69wU9oSgeiKWR760HUS1UpDbxy9sllET71FYwlz2ruRaD/4TPNaZm5X5ldSup
3PPgrRq1XeoR0kyUezhD7eT/8k4pMf67A3J+q4YUDu/WhO5hTq//N3Nup3qhScoxMTCOlr3Wen+G
0GJeVU0hBDIeypX0qm4ZU5FbqIXS3rSCZp/jOf26r8bXIaDo2FraJ/zY7w0i89u8SQYnYd4fTGBR
e0/aQI50R3WKi0eHHk5dAJRunCfWur2iOZsOMP1zAgwbO0fvni4GA+UxEQzYiNLQ1S60HjH3VY/a
BfMwy37HhqCDrsifskbEjDtmf9Mr6wv8Wd80zYW4IvryQnEo1iUooxODMAOS39ELRcfMqPy/Nn6p
tTTLVbEyS2Yxfm6th2aEAR9IKMf+QOKmp6onFz19ao/9DjThsNStDKqNm/1sE+Uz4N+8a1VHL8nZ
2WNq7Wq9rBZeK1kaCutmx8gLGP1OqeVpByX4Sjsqvr5NYJDTm90tK1m3MapqRyh19ABj578IO7Ml
R5GtSz8RZoAz3kpoVoRCijHjBoscCnAmB5zx6ftTVFv/p+tYd91gobSsSoUE7tv3XutbGLb6HK73
nUfnAjbuQXlDnBZMUVpCG/HnxkdTrBsCi6I7fh9VD6QoUczrsh/maxcj6S1nmmIuR9Ghd3ZuVkZ6
wQjY5P5XsVQM9QGMQt7yd96C9S0f6i3SZpO70Ht3kZgipJDOwXTKZkXBYl1nczzoCdyv4XkIyjyR
7kjbwbqyt8YpfpAoT1Bi5PdGjyMvrDLyomqfs7eCV4TyjNh4Izsrb+geVSwCtKhtsornQhLxcR+j
8dYYBnHYyh07YlqcIZB+84gYt5TUNK1scagxjiBudapnPB9fMnfE8ft06iIN34sgfRDgjA0UrLD/
JuIq8TeTtDjASe299ZscCCz0ZNudNIIM+FvZOpD2ruGe33O2GSLi8vhEWxE8lh3/gcbDGln04REb
+486aeWmCTk6CS8ut2gPVyP5MWc/SySPu9Ynvz6HrVFeg5Sxc+hELYkQczb96HG2c9ieN4R9hTuA
4Rvl07lmUnuQditfwhwCiLAqpvK++8D8cHpJZdY8OhCSLhX+hJXudce8QBO6YlV6gwczob3JrWD2
r562XjssAK/+QP6aCoZN193jg9rsJe1mjpct4YnW3C437QU/Y2qFLrWcE8pPsBJpn236VAl+pwoB
YuIvG9E3TeQxdLy2tnn5/y+p1j8gAOxwvuN4ZFkhegC/8E/Cwdg080hGfc5CiWclrYqF3CEVrMGM
3hsUkxiXnUh4w4wy/L0RuOSSqEV9Zp2/KaiIKsZeDm8+ydyTp+8aVDUK8S8YgP/amGwWSM9xTfuO
AwiBvP3fq6HC9S4K4pLp2zvJJWZPP9oDAcmzCTmBcFUsDfNnaSkEYliBm2mPVzXexzP5xjm90sOQ
2T+yqYvPyyRf/+UTvJcK/8ko4HAJ5sj2PQeYgu+HwT84ChJiQJkviJccx0guhq0gZsA0+qjnHDup
iVTBMsZhbbKivGCZ38jyfhbyMDTWZexuPJtwEv7bgCiutsWfv9xKvLQY6YKWVLediZHsvAz5xyQr
5yhHZz4EHOXIXS0eCBCYCE3Mo64JqcTB0a+GWWSvfph9xPGAZiOfyyO9nA5fwghCuejkwUyGLY86
GcyDCtcqByeE/IeZhrbG8+TRBB+xrO0qFYhn32jee+wPX+YC7i7t6TO6rQOUu144NdppceD8h6Ib
5u8tE2GNcgPpohTh6fvS9wlxxtjJIsLGWxAeSXf13GdFAgxRoG1k+lpeZ2WV64KV9y0dUqJOQoX6
yM1eF9cbHwYwFQ81tLXIpgKC7+Z4n+5i7eko4RNEqfEgZybvtf3XFJv+bUKywPQCFERq9hopi+cy
vCORda6yny1ihOeFQYyoCZJFq/F9IbEhXWmCwjA58EvZGMs3QYrmGbUJVBGpjJclqAEZ342Zrdmv
G6ufLjF6oVUZ9gjBcrhBlQFcvtbk/TC4ecL6Mz1wBjWRKVfzSQ+Z9zCMEPwk/vTW7L6a0jv1JWFO
q9r6GZLl/cerxq+y0Eykc8+j44P/mISLjFDxYWCswkfuTveWbBlCJyR32l0C983rrD3zzPmK84Al
peh+tLZRQiSxyit/+4W2x6ot79Jouys4uSRohDQsF8cmjclXRg6ouNqrRKi3xSpw4qgFhVXSPJGi
ulr0p+sM85ahZLb5PvG6LGigFXD3o8KnYVu2el+F7fD3Wef/Cb+y/lkU28QRoLXzTAp0E1v2P8rQ
SropSfUpAp32jqi4q1aIS3mKzZTgSXaPLRPK6uAWBV4liO8IgKz2QYtUvuTjk7+EH//yhNv/N1sy
4An38NuaAe/neyW6L6L/UYxJTf+V/QtovePv4nJq9wI14zbtrfITv0GkW/NktxUcCoIMpKmZ9LuE
mfuJm67K1toV9K1fcCI8g0oPNiGG/g1ykfRlCUFI+K2Ntawn3bTN28ck94Cf05GSbapfpxyTRE3M
8FZlCyG8CGRXoSwIiuBR4VsoH5JBNSe0E+eyxb7VlTYqrKr5jB2DvLqA3Gi3/lFOKBpdeQNL3NBf
40Lzcr1MeXj9fkWQMMjmasRBOMIETzFMYTJWBAz3ztFpMpx4vYEKx0pP35fi/lNYjt466IdyN5Ug
xFA9mevq7nQNSe7U+UR5IuAyTD6K5Kpc5pUycGuBsHzN0tY+CBj+m7ZCy0Ef3cc3EUxXuygJK6vz
k2rMraBWuDSuppCkxJhsM44m493vGsRlFD0XWJlzBHScRkPaykvpDDcKk3Qpt0K0DR37mq4eIYPo
l0Z5TKweDEiG3XMxsTKSKydvKURrdF0ouWImTnuXpRWPLdyVuaLLWvU8fJLhbYvUZjvCdblZ1keB
N/RZ3i8qX8jrYfbFOWnKTiRAE6nymON8mFBd3RLIBGjB8e8mY569NuU2/vBnu3qemSZGymLS/S93
qftf2xDIfJLMHQdgCu68f+yR/ez0orFwEBTxqpuE/Okms7cSfYxLS0EK9TPvin36y3f7P7nNHdug
/dvYhJJlbhycbGH+avPVv7yp/9obhfBC32T3+t68/3mMgQXXtm6TNiufeT/folBbZXnqwFjbiKym
dH8QymNfJsLI1qUtjH2SFfjOguHfSEL/XUJgjTQDInlszHqOdT/T/+cz7PmlSkYBiRiPdzJ0kAAW
p13n8Vw/ZG09bes0bdZw2MxHok28NQkHCIcHj+1pflNz7l8SpxvQ44TPcVJH//Ix/QP3B0rNN11s
Q5zzmGo53yXGfywwFO2xGaYMUEijRn0luxc+FoBqM/y9UP00+2bnjaP/Xss42an7ZxfYRADZZR95
ZWLtG9cnihqe2zov6+4ccDZ5tZtlV2Fi+5daDIDjP8+mAIlM+DxIKjiEA3T+xzEcSn/t1jU99HFO
DmWcTRcTYE47y21LGfeYWcFWtR3q3ADdh9m66cb1Dlh4O2QSoomKYut0VrJtzO5x6e8h6FpcrDq4
DUqrM83Eh5ZYWRYktjo8bNXBR5G0KbsyO7LgZpvYeghC9W70StLTa2jQ94sb9Yh2lT06v7QgK9bD
Cb6pq0ru3NViuO+q3bskL8wwutetC4y1lMMF1/5PexrBCs3Zo9t3t8Zo5IrVTEQmVPi+oNBXTnoo
OJTcdVNkCwvMkRs36I/cxfF+AQQbjvTQHaqeVPUfsLaeB/Zvx6S/Sivk0McKIqwTrv0iRjOI+tFC
0gBPpTMjFzSbyT+/Dlz8FRWJwscQN8mKBLsVcZpn+lXLUYbja8rYlBhJnB1Lh0kUR22u0a9nQ/o+
WySayhzjYos1iiS5H4O/SwsX1mvF/6bRf9mPpIVlEYV8scaXrfm+V7Wfs0J2Aegibc+Rj73qiflb
FyHDkVE+VOE2Zti+YtLP0bcRPq6jpHgcm/Tm4B+s/QnKeV6v8KdCnlmpzOP076Fpbti0w4PmzH5G
FQ/bghy8CyJJ+xh7xqOvyYscudSZe6XbgC0MzX5IzpfUs73FvHYcHCPmFJKZ6zo3vxZzyml0+Hxq
oze+ZfqMC2h8Dzw1cMT2W3RSyT0QKF91nmusek4zqzn50fdAY7ToSLEKs21mD+h9VfdKhO1LOHlw
b8Z4N2mQYZ5K1qkji5vo0QThFWIA2v40Dchswhq7A5UlgBWsVN0dZdjq56DoJUaAtl91CZnk2Wwf
Zgdur5kSwpeg4bXpxUSUExiXBldFDYYhPOjOuliUv5qD5EOPSRZ1huNHcdGIdecDPl2EcyvDKXtw
pfEc+zVOn+7X3BR/0fr5xUDijyzq5eQUM53yxMf8bkNERRwbixf+4eNomdhqYgdfK74C+zpJj6wW
UW0UU4yk24tavoDn1pthvptDsDKnPqQJfIH00Voc2rqHCmjAM17M4bnzCrgT6RPjgWZVFgnyLpwn
wkqqc8M5JZ1Tsq3c6VKim2X4Mb6gAVx/qCG098OSPtsJAR+5ns65zGgL/TUqz4+CSr8hIL5ZTdXc
aL9sbW3rdUMmn+n58WpO9cTs0dj3lfvcLwQWDHEHNjRZiIarsKbZQ7NtJKZ+YaywIIEd8NFqoxlK
Dhryiu25HV2wbkQtZvyeyE+7w93MDcwetfY0zHkrheWEu7A89+OnMKeJX6qod0zH1iEnQsPt1avC
qUecMWPILskeTb9lfprI9TjgPUWmEZltu0Rprz4hcPLmKLZHtvetv3gvosYnZFbL2xjnG9GG9YZz
8k/tIWXICu5OVJUgmYseARMNFKlOI0lO8FF8AimzNb5WIp8b0qSXFggcXZN4DQaXIJUMWXacQm1g
XVpP6J8q+WkVcbuWNOJ2an6fyRpAVaphUpsgUCCFriqDu83N9ccy9PteobD0++TZzAt1asZMHqym
2KVdijzXsuvI8/rfS2t496RsEbVONj2AGaiJ41RAbIBDSGHNz9Ix66hzmTyS1rahYfSGtXbZj0NA
t8d5d0WGp/lGuAb4b3yllEwTIl/KLm0SFxyrRXMaittNU8c5kAeiEbJpbtcds5m1VWNFrzkzt2WD
27PsjrM3PrJZZ2i7FHAxhkWDFQFfz/bU4PjkKu2cvdZ7KEval2hw0l0KdeRxJoEbZmdyWbK32NU9
YrlkoP7Z2K710WMm3lSxT2wxkTmZaqFiBPEOCXOM+mhZg6+BfRjeP60ifLQnCGSu05m7sYPNB/Q1
Pam4SNbcKPVnk4BoC3y1ZxLk76fK3Qk9f4z32LukTMhUuJ9TcZFguArretuyr68x4+xET8phaKX1
NnR0GanmZVga/yefq7Em5bTeugKxHUE641l32asKqr+myVmeTKPFVCz+BPVvoQf4Rk3IQDUtcP0n
mKGEPYJQWtwPssq4Z4gqVmlBqpgOwo1bFga2vtDZTfFyozGzqwZJZzKgY+DRwyyqAZ5edxvGGd6W
RlFOhPArAVe0lmfXOvhkN0LZpDOUmS2e3rFmsjgk8VbO5VvqYuyVXl0QmGS+yIzYV8GGKLUntiYK
/Yk43GNYVE8dpFoKk9xddxnr0dzW8uZ0NzFplt/FbNGe1mvqRNzPXbAGu8YNzofJ7cS2hGjKCv4U
hm9EvjsDxTIgbaimqZ4bhUsD+uEKPED1w8G/CO9mNTTDgrzSyE+NJD12lsE6EPV0RPa1Qid4J+Um
DkGPjNiDxt7Q8f0xNXDU7IUvDIE0QeWeCo7gMkLKFAR0df/SkTdCMR3Fsdv8asrlXRtKf1UBImpr
mHbkbHi3tvHpmuXzGyCFeKPbsmOZn6aNMDnze4RHhoHMN63H1+DTDa+4Ddyku6iAsMQkYCedc3Ix
XY4ppKadxDDkW1204Yb5ONPZcfoDfmXH8AYvdsCOCbazl9iNis7ztjUOlSMA/lIQXNxQHh4oxKBs
VcaTJBNqhywQcwLG0b1nwchncWVcaSwyyvrBO/kj5t2CU9Mu6LlD5tKePoBGrC3SdSLp8bXJvB9f
4Bn2HEaxRc5MHb4kBq7VsugbwQa/kqK0dyacS3xVcd/tM2Atm7tLOq5642A5RUhbziQIudfldm5w
Oo0xi2PcNvGhSMUJKee8s0a7fLXiJN7UPLd103NINOzTgnp3P/tj+VDrBa5LLKxd5w0wEUdyi3Eb
pAezSH4lWKHgRkIQHvS0KWtoNNB3X2oIjugumoP5qiBOJELXF5Wn9wTvuGADOPSt3zzppsmuw/2y
+C7KexESORWn1xnRz6XihDRqzOFoMLSzYPaigXS3M+dbAxXorqtC44keMVkv3XNIr5wsvT4K4pzi
aYDG6ypyMkNRhlFW+P6prOIfC4/ocUHLsbVaop5m2yURb3IQQoDUy3ZIyv0HKh21BlHJEjlzlkV5
1F2AZnQXt5+v3KLl05yY4qq9sF3bOhvRNzb1qcqUG80L3fR2AdwpOEldyHeqdxmrFcqzNr1mAZOU
2syf5ozGQiZKaKkuNL52WoAPDqCq01agrtLGx0g09CPrWYxNkylIaojqIaabfcEcCPW5oAVl8+Dx
19oN8ZJNNFl5vDGRmRzKeiipmUkq8uchuKeHs30z8N/k+P9WiQ6/XDpRdr0MV0OF8Y1BvLWtPHyj
f780EZ2jdl5LsLobAueIdOzeC/hnV31vcoxWsmtcJ74i7r6Qqc30VDi/Z5G6byjjTZ+q3EvgX/Oo
idrFRAXDfKX9Nw+rFa032e2LGUwME57ipba9nkq40G+Kp7kw0vCIn3M8S09O5++f/ufy/WcF+RZw
RpqdbVa/ltw0zjWmzUsWdL9baCmRzZ28VULOJ9tu9nbJltJV1gdIgZDTiJ++Sjf0V5NyrWNm1dmr
2Q+7vC/kPugM++jdL6pHd1qFySciBm81L2y3fjuXq9IDw2mR2PZiSWFuqBHIXjNKkzShCppkEgR7
04fsMLjgRVIgG6icZwojmR5JjrVZN4iBalJpHuNxwviu/eRltHwXHu2I/7Lj5XLs3nqzd2/45pxo
BMh91Y2lN/HkZk/UkHlEZpZRr2zc+NtSPIvYbsnHzOoHmmR1lINc2Xt+0T8sSI4fqKhfitIhTeu+
FS1EZBmpz5nLE1nk4tRaIb71f2hckdMs9O96pGeZM5JfeSYwc88u60eXITniMLuBI/Lc2M+mIlfz
+xK3sMXMxm7ZD4V+mrpxONDHS+5BGhDw0jI5Bx61C4fD+Bnw2GsicN1+M4ZIfHZwIaPhaVLdntHQ
ARY1TGOzTMu47WzrtR2RlqalsB8x1DFmdfPhB6AJaO8Ts9ZaD/pRdUpuR4GTVhiudwHaxbPUhPsk
AdGTuVb2BVBg882akc6CnqvFd164hVhrWgGXbpbupfs0upJTc5anl/z7QpTq0c0F0bEQTxy1HbpC
XEWeN7e7AP5QuV8d7bs4M86tryC3h+Vzj/Xx7InOOI/6Kysp3WdHc0rReXz+vvhLSaSUhfiySAC9
dvFD0S3hTZqDOoykC1St5XCKUvEPsXAWClydXIIKVmLSmsmxw5WIY79BGnfHlGZElV11HLSRY9gg
W7w/gTv2G6NAzueOJu4vKu+/dNigKAUOu8pL93ezNPols2X1Ut4sQPBpOVImFSEGyNR69YR81zoO
f9FbeKZV1L5R5Q1b4CslaDKHMa4bY1Qei41lieRxqG3rsCxg6+ney/UyeylEP8qURXnu7nvMMA+T
2pOtba/8OwExmIR6EnmPWIdfFVyTnT94Iohmq4eQzIIPhgBsdFiwNbh59Wp5vXkNjOch5B9mp/XP
HQJiDpanb/yLpa+zbczkjwIVdOzQwvSj/b1Dx3o9BPbXSCH4PMzyhrwg+0ohVK6c0P3DwzcfRVro
Rx16yMOcGfwXdWso6/pcGO4QlX3aM/tU3TXPr52yupNsZXYP/I33lI+TlM5TMQTuppsZP9dZXF7s
emCvU2O/NmZj291FiVo7ABfDvj4rdgUErZmk7UKSjWvk1S2MF+oKbPVGOKcbMD/ek75fHOzpe7/G
ot8QeT9Uc0qdXXuPGrL/I0kD3iPHBaA5Y1jtilGMp0zEr0Y+BoewYgw+uUjp6Cnar4PNFHEMk6tp
UCGJyVgb31q+3ozx1DrS3SLH9s/3OS/UJC84yxhp1lRZj8VSBJfM9vy/LyTMVuuKAV+MghdudgVa
JTQQ/+Wd+YXnfY1s1/5NeCLShNr9pBrUN8Pz8bbpsr7YKRCuhE68m9bF29zQm6XCdk5ZeNZ23h+z
0ApepSE2TBvaKwfBi+dM8hHdoHyUmUWvQo7n71etAopBbZweh7J/EkljvTRYUcaBHabsRv+G0Kjc
5EY8X4KmYwzvPanCqiKRzs2JUPXmlJQ0u7oJ6kCFeOG+I0F/RlIw9d2F+muTDtYCKspGfCKT4OxW
xUan07B3AgbCuvGXT6yRvP22/EXCOAOvcW4vDGe90zL+hX3u2oR6NwR+f2aSZO8W385X3+g2KMO0
vAqbcfXcYeQvmHZBY7ZOLCrmSbeyPQIHoHW/XDPcR6d5cdwngB1cOJKiNfn0yWU5IgxvP9LklKD6
+TFjUwFUQQffgQ644o2O+5zYnVOX0z7VifuZBwPJkCGzsExY8UNYeViW0tn5REj311x5HDjTtkFD
A7EDRzzd9Ptzh0lvjaSz3sd3DkDljFiBM0wLnNWHS2oHHucc88MEA51nRvectNDIVXsAoMOBI3Yv
hgkt/fsnHeoPbJmvmKPKvV1N2Ws8Dek2nWxjYzkdQUyGbqIRWF5kZ35xau2s3SQyZ3g2xiCUagc7
h1k4B6Tx1g5bQLVz6AuQdBzEHFAt2AWe5hAThk8I+U9uZj10+eLsCfL9G+ozzE1+8ltP78gOXyLR
dFkU3i0GsE4ckk3FdPHYmS+9msPIUtWAjV42F5shxBY/bLhy6HXSu9R5jhKsWemqtDCCQk/G22eB
ZZEpbllwlt9MS6wsEc4O82wx0+WUlY+70TM+ocPE29EIpiOEfCJBB57eFkXKsQCIaodv1JnGF1b5
aZV6xfyEqx14ve2QmFoiqHYbO4U98jY0eh1oY9iMQZrs8dLDMZSSpb06LFR1W8Ob40+Ym3nvDp+l
QHTVa0NTs/jLoeknjo1z2x5SvCgA2oavWNLjdMekeMrgFTw0IZmYuc/405JErwBFhSQtVrbImsMI
kg2Ts0i/mvoLkkHP5hTrXV3w7lJqyx+KotRC4WzNg/+KNprMxhqd+EjwpZ2je/X4hDYeSPx167tP
hNGcRZjBbgngb6hCLReBqeMxtUkD9oKlBcBJ5oo5d7/TcTEYJisOWk7DtC6u2i9n2IRtgQUpf5nd
hPx2UOEHZ6i9V+V0h8npxCdqaOJaG2ve86lGNv2Nt9DESFqJ6UegzS3Nv9/zwDwtrGawI8q6hq5F
X666ZM6iMGypq6amfKviUSKrqYp1I4hxNU1WM6P3vvypOVr1MD0yIiQ4oI6vIm6+OFTlD24/5RdC
HHI6Xln9M05p4y0uYT9gmbHEOW/FUtoHq0A1njbdszcGS2SWC/EhDClTrc1b7A/GijrWugTS0WcT
a3AEKab/WfSP4FPrLycr2o1mCdrKtPjZxX8lKn+h10QWUk7jVwZ2+TUZvl4tHKafDH4z734P4Bwl
8CYeqk1icxw4lH7QfzZWcy+1SSiOO26bmIxPo3npAQ89pWlnP99Xh4QI3+v3q14VFUQkk6aXK8V5
SOQH/VUShMws3yTjvmdusxGVAQUk1JswqJOXrrhj03z73WFWSjZLnkeGNWLGj5dIO9mzQzDVJTTO
eaZURGs431ZjtDQhDi44qnIh58G0wYPlKQ2S9nNemnqDACzeC2VyR4s/QDBe28mWG0f8quIleWCy
EdAN1xACcoLX3PvY1cnx4uNeReCZfMxWUR4oCNII18zBkl9FYP0spCIFwDGzs648gDFizCDfolxK
aDMRSYTNFCP106IDxqh9+wdi9kNMiRUB81m2M5PhHpuddtsRuBhWp4ndtgw3iaHyc1JlOHltYws8
8ycMT1heedGbD5bsFE0w6/L9CmeldZx0+u70GAmUnD5gEBF0HyR/LxCZ0RPkFFtPCZPaww1KlEcY
KwQ/qS2al5P9o1AevQtgGZck8I2namn+lMKwf8R9uUZxpsgLTZAwtd5b6peAEqkpUbd1v+mkp49L
KSeiT0q9KcRyLL3KvQ0dRMxudh9GqcS7lRgkLZZZtxkC+cwyTtUYzh9DwM0DQPIvMXJaSPs4fW9K
wFL55JanOJ/S90llT72ysytDwSIae6/b5dohKo+K0c/Vk2upx6CL17LkbdSdewudvn/vrYRl36ng
Gnr5J845TFPOPXo2brt9XJH0ilbgTpkBgQcPDcXapvdl+mDQnXyv4sihhqE3xldZhuNFsu4kqaf3
UAXtVW+4r2EK+bVS3p0XSqdqXOp3C3flOuy64jR4TvXeOcN5BoN/tTsFULJiSWEn4ZQd/OpyHumQ
PKZjK5Yetyovm2GSu1gOA/OvFOVBqccfuW6eu1QMBy+kzxLmHDzzwnyKbXLnB7Qls3zsEJ+Sjpzi
ooCy8eTPxWsgygm+Cat1ngCG8AVTRVfE5Yee72Oe2bIOgtLOhvDxlqTxNh+X9jBir10VgyOvo6s+
lP3azbF66YPwD67BdhuMcJ8qm3Tu3jUvMwHHEV9vclBT0LxVNW8M9oQ+VdY6dEmcp8c+y2GvA+d9
cRlmS7tpDr45jAf//iUuyyLfw5g4bXaQcJc1pXwvvXuqcMpTnuUkKtdLHTziXvlakh8obLA8jtD3
DIbyT/yTX3nBHLXxQg99BH3875dJibjJa/33bAkhzMcNRmIs98w8NlPiZu9e6ii8T/c0xfttVlfE
P8Ov/UTHIrZe21fYscfueAuHkVWLZRQpJbGUmYE9LZ+Xp1Kr7GTUDCIG7zgYvPti9BokDtNT7dU4
FjP7uphzuXEz3+HkwzdOgpPa+/eXaAC5cVSHbhY17crIeyIOgm1q19lmTlDkQGieVrKS4poK/1yL
NntHrrCcyEBkwpYX/ilzBjiibjxsa2caIjyiNw3usi5n82oszB0MnEg0GqZHv/8jVENHtjOSY058
aMBvdsmT5CWoHViRIcIgTjMCwI5lsfUa2Sad4nQ7E5/BG9LbqSz6t4VzKreLdxFUpYcM6dm7yq3n
oDL9p4ZO47FM+PsF2x57xjEXbfOQodBtR0vg9lYCQUbQvw9eYW3BGs7bGuzLhhZVwn3pvY4ycvwY
2Kzjn42ERjPyLHMXPKnS7d6BFwnMVmSyJl7bvZOmHq9xc1GXONUWLfszoenygUnzugplwsSDN3Bn
HKoxxqs6nYs8tk4B+dY10Vmv3TKlFzWCA/q+Tzo1FnSZ+ZKFJDLL4R6npYzorTCB3ISVdWShkB8u
H2lTVM2r9JT7iPuNTG9uhbEnVdvzN8E4Z8fJLJrItAkbGxd/y28BCwoq2bEvyvpdeyxMQC4oBuzl
pctsLIgTiqcScqhq2Mb9jLmy3fI3AZ29B7q21krdg+bzlrN3l1mnnjXEhuZ0C+p2eq55WL8XN7XA
e606hsZ5l/bvkMyAhCREQNR196texPB0/647f4gvwqZy63iXhD7ne7wyIcbPDzfrORM5C9yGduki
u2jTLcE7+1gl3m6WDt1sSQ7JUJnvgxK3dgjJ2ij9B36dvTmF1r4aXqmhw0vqzFHpxM7OkBmWAbFH
ZNkh8QE7V33OfmtswWpqTQwYCAeGZZ79q8xQ2/dGUx2hvVZH4gXQrcrp5hjldPDQWB35BJujhpiz
D+sYuo3JFMCAT60CCfnCnPxoABe0qu2UuOqyMqJWzvieg0Z8JcWEmHfxn2QvLUQiIXWZBQRTBxq4
FYnpuRlvXf2ayHo+LEbfHQ0XSOnczp+DYzs7WgNfedjS5poaRIBpicUAr3cOOEbPtF795WrmPOvO
b6u0smMM3Pho4Co7hvfL90+pi72jsHLG/zYOPGtsj8wjOyxIOMuOswF1JfE6miZE60aZJTq6h1yW
JtF///T9Ug6LcWDwULVaMxvO//eFJLFlo9zwd4XFdJ9AGe2TZDw2SEdIFpcEreX0+OO52UJ/Q5rD
/7NLlMY1zk9Kp4g3zPQv2vIzkbHpfKzTkGrRx6QoQvFr7CVNNwtO59xpdBb3y/h/fqoCgCywUneK
Hs+hq6/oZLUSw5FbZDiacz8c0WQwu2R5j1TrAr917B0pfDnIBkKS6tEqjylNgmNw/9i+XyacDKPF
vbZVFq7izP6KKWanKcFjDy575fp+Fv19TzgK8aavG4AB93vk+zLTTBZOD8KGSQ6SckHOYzcT2dbc
CzmnyvbSOMOvclYgucvIMPlmvQIckOlex27MozJMQLIR+0DP1a6PFkCQY7AgMVke41J1J0eOP8fi
nrbowqoT85UjPIPxIGN+kH1fmQnf0p45jhGgQ0ttchETRerl9z3c3t/09zstmVBFjd+LlbHU6any
Oz6Pppb0HTx9/L5AJuz//kk4ytiVHWTcO5ajhat7/P7J6bo7bbLmQbXneitxHRw1YZ6kRPyBveds
aJdgcA5pfBvAbLu2Jp5lOrSWwIAyKXODob09hvdLbtMx+J/L9581bAlrOLAP2T1x+vvWnmW+T/IR
4FS5mCcDu8ZJOCnEZzMAmGa/B4m76wIiortFZxsb+MOKbqgZJY7ywLNziQUX1cS31tfjmc7Gg1HT
zR8RJK1cZ/7VprC6EI688ENUERcWgRJ4MUtml51jP2FZarZxEKCvBiOzxLk6EvMTHND54OIp75kj
BvxfcqfJOpbIG+NliprJttFRPXpJk63+F3tnsty4kmXbXynLOdIcPTDICQH2EqleCk1gUoQEwNE3
ju7ra0GV+W5WvvcJb3Bl4iVDiiABdz/n7L22SipIqIb/bjPbZOTUw3BlzNXG/q9sqt/tOq8OeSYY
0nS4cxDRoj1h9EOUqT8218HQtyQpzZdp+Or9tShCNswVQ7dPo3QF3lMxs9guNUFySlrnsjEEbgH4
u/NwmfMFqEH1VHpYIsw5PzqqPXAao5EQMZgnR7Tk4uakH/vl21SXaI+TayX8HBgc+EVzuqfF5O6G
LH2cTK5YHVQ3XZpu02rlVzISpc3itxXuaUapjMagpBNUkU5oFO0r0VDZTiz+mcb8gfWHVbpNd7nB
/VMKEAszIqZE1WdG04yRnOEYmWokoMge9qOX38WR96sv7IfOHh2Esa6+Tyr3F4SgC8l1imufGA5Z
1syd2g4Nb5cekKZkgekgrDKYVwNjq8dATy+Ng1IoVhCv/NGYDllmvxa+B5YnYdUfIpv8NHjr4xIf
KtNmFaoLJqYUaQQJQkxcwGl2LFY3pu7yKcJQOURjXRynCA50mvrUhQAiavSbZ4xUpKnAfQqc2Gxu
J+FOdxQ0f4bipSUafpdp5YPy5rtyxcn3/dEgKnU7jfzYZFgejarFgEI6Oe2t37YWWbd+PN53GmeX
uAKZIKxzZUBIzYoG8fKI5ZT4iF4f+q0xzgHTfhRMhgMuIEvxeyDrxfANFQtyL4VptW8bVnnT/s3I
9RN37haGA+2XRmNGGJ0y39jYHiqIixAI+/M6rhBs3FI0PufdaASJlFlYf4zJcONrBREayLuggyC6
1STyndwhVHh5VRnKN6x8mTCPY97dmjW69MwH5VjV5W6piDMy5/5dy15imVN8ZS41h5sWJzIzRJC2
2bS3vL7ZkWipwP2CP6msjyFZ+uvYvtJHnejfbUXlcQ/7MsgyqJZJRm2dRsNrAX05qDDtMFG6RgSL
zUatH2nVwpIYnVeyFEr8Ofa5SFOmie4YOHJWG1SU7nZkn0yxeuHW+6Mh9gqzRilg2aDwCmtvAh9L
27za0JF7Q7V313VVWE5+ul0Q5gVlUe11Up44xsNCn1UM+y2u4HDY+UtBIHLi3LYDE8PIZvperLNn
U6KN73/hm3gUKUOjeOE+RDlCT+6AKuPdaIvnmkK0IK3tEZg34wmBdLBbpdV29qb8aTtU5g3I6xkp
f/Nd+14SRgWtzzL6oObKkUF1iAesN69Ype8G0PJamt/t8EU2wqM7cPGaLpx4prdPZmTpZ6AyJ+gX
X5OLiGjosumK74LdFSwhjVzW9sQMOYe829Ny0hPkeq1hxqELEwX1AaxPjekOOZaEuQHsNButODll
lAQ+Scx7hgnYR6CJJsMlcoBRDPkbdx+T+czmg0vLm5bmEm1B4zHF789Y0osOg9N7N26dE5tmsI+B
zQmrwt1NvmvfK61H/OBld5UR2kiaSsMbj1VE1IzWNAADbSDLIvLVo0sGAOFZ/OrWQ/XozM0Ki3sf
2ysT9pS/lRKbAqF+MFdhJByiIhCLLx6nzxotC0y7cyrd8TBZGps1qHY/jZ5hu7VTXB7mCW8LV2jA
1OA5RoK3UNYSbXoCjhdEuop5hf0E9PaVYpBMP3BfxwiACDje51SQP4VZKiMvz7+6c/Egem8/gJpG
UIosv1/PeUCDEY3R/ywiABPfPqfNg0MClVYAaM4xwxNuPb3L4cbz0HyJgqQfsLRZMJvRdxO5yPfY
l1Mfo0FTv6T+9CaLE5LgjyjnxutUcu0LcmecQmmXcgEWMzMHgv/KxlPSLNXvDfN9TFClFLbWbnRb
e2UdYWyfLQw13NMIIhlEbRA1FWELHXIhTuTfMdxX4Dr9AR7/U2FKxogNPql8rxZTbPykCoyz2XP7
mQoMqyG9fVrEUVBYH/G4/BqF3u9a6d2PlUl6+qJ7+/bGnjBn9XXbPAJc+9bzYedjwX0yjeraHjUX
Tt7kozbztKMxl29JayW3Tulsl7FWOCskeTKq/jV6VfKAqH4BPmvbQd2yPy2Rcja+g/2l7e6YZ9z0
VvZeRPmrX6I2sGX15UEqkITb0FGDwJieY+pw+ndhIYUf2E497pvZvGRldqrtqbx6lPgp8Bphed/L
xDx7Qk9oYldUdNMPWEMxE+GYBJI+hJE+n8WgISq1QICqkv57GW80tbWsBZVBPSHk0NljwZvqm0qq
AQASh7AoHbdw3J8bmxGDpSRoLbi3YYrImr6p7QT1VKQb4ru3BD3wpJM7BMHMd8OATtC5dVEiPkMU
PLskz4A2BlXs+Grnc893aDXxPr9Jg+msq1PXqBZHj4kqbrxg0o0eXaM908zFTWhB9wE/KIm/vY6O
AQaLW4chAjECy2PXwqfDjPZSEAAC+QBJlfxOtRatXpfeWv58lBXsInpFAboE3LI9PDj9lE3i15B3
ZxpQ6R5J556YUePaEu8GHVX15LtT0XW/+8S/d1Xx3ip29ya56J3nri8ginDJXiVF6g6k1hAgdnO2
zInaBdBkFKGFG0zvlaFQu51pvgX1qMuNOWTZ0dHRSeYFIGZnxPA8MW2omH8SIIJyyGq797Losk3m
IUjp0umpbjjBwkP9TguuaM8fHrRuuS3YjP/gst4QxNBdvMX5PTJzoVO84GuJoRF33m2eWQIjuI3Q
ImQ4OmzmaO73ZZbcTfw6I4o/vQICvGxNZmz0b3wk56FhjS9RZszBLH97KKPJrUSO7Pi3ppvjC3F+
xZ5/sTr2MdIdquNQ0xRAbNwzGWphk+5mAkiBIj8OUp92BMXeyRHcbdo4R3RzDW4oOJrDG4bEU7ww
Qo9SxCO0Oteqtgmwv8cb4YDQ7uhnz3Pyq/CKZ+93RWHto3uPVLnnwmNduBpG+1xH3saDswY9L5H7
CQdC33r9XrMQaFvtjYm8eI6r/JKMdXdqVf6eLUTNREg4NsVobIE415s4lhcaBh/SyZ+BCN+gilWb
8tAs/kmM0Vfmc2lJrNd6vRe2ehN5xuYuUabLXG5hI90NkfXH1eqnXMv3pk217iAowfe2BHnsjEGy
Iijj6Mg4e9rmarykdDpdUteTjv/RN/0ByDYBvCi642oQSEXNUypUfYwKDbJdNhMQzaE5n1oCanx3
hwdXh2tqJaE+CRJIDOchJ7y2xJK215kqqz+6DXm9dsdkT/eLY72Mgbgb0ZmN79ltY4uMMpcmkfNL
07p637jWt48X2tZqE93GVNBagOJkMOcgKI9eswmdSUzlgyQuUAnPumbMF3dmZlRcEpoIFw/JVayJ
V1zXgehnBjT5SPU93IgKU7PlGIjIWtZtgfBch+yycTU4kHprhRR8vBdTukFTcBC2eHH65k9fRthw
0569ZTwgVhNB5hNPKPTHOp7uleecbXKJgQePoVZOd1qe+hwbhUQECAxttp9Ua8AVnl8WWdBTIaDC
sEczmFyV78TIdpPjg0cWsqttxU0n+7NvguRkA93Dmq9Ca7fUeXYWkrPCFM9XMY5PQ7ogSJeTFSQ2
ctYJXdsOIcxZi1kHDChuKO7h9DXqCvyaD6svrppnvKCuJv/VZuYnBuSZDJu4zDVzsxT1Hs7/PUrj
IjCaYqNUzmAp/4SfjTmGIj6qxjCNGFO56zEmj7FJ4IBo3eJmciH9yoH8SIZKmWs9JBZnIzACz2VU
P7QLqC3PPwy1fNSs+K1EFbzP2/peQuztnAKu9RR/Lv0H2hIQ8e702g5mtWlq5wVPW7pJu8UJF2eq
gkLTqLChNDhNxaVfJ1lgL6w3itNLKBGYQZpOp9PPd24Sg7dhs4JEVbX4XOj9gHrLELjokJKaBt9C
BBgZRFqUnsvkddDT+RZRJC38OKXAKQojTAyXS5OcMyou/zEjC3c/ccUHOgfWRzfNE3CzfrGpl4X9
Ug0HEOPVKY+p0Go3J3thsaZTZNivZlMxMuqj+qZxwGn1pTS2BpGTRBp42zQrSgjpc4RmiCRicjIh
HHnoSwbLxSvgOCa6woHXWT4BZWBat1jPnXBaBvOOIUF1aCfpbvBAQ2BeurcUoSsTgC67a8bmTlbF
eFO7mdwbrWVS6+M46Q0E83k6/0Z1BmiPGAGWTDsGOIB1q82Q8HTdjpKHlq7q+6Cjf3KbJvpl6oYW
4f5inTszeY11CYyaOeIpBuGPe4KajwHuy+gIvBq+Pt7T45rurVw8tT2pP9Gw+vciQzCWgPhhL8gQ
SLupLSFvF/tRLMClRNVQQNHAEj1jLNdMLrlt0/YojS+JpPnKEMDAXFMQqSPdazFky3nl4Z5/vksj
K0bylr+N6O1DbRlgkphxefZaclWnlk7apJPVpHcOtwZRMzT8NCYnYFQFEUkXY/3ST9A8SfNyUOkJ
TkeOPofZ2h+FWskhi+wqn21QKMXRKv1TGCn+cX7+TmrW20iv48YrFJVW5fXh7JrmGYZ7FNJWRzMV
pUeEUsm9SNWK+ZDbqk+zA+XWU2mln04F5NPI8mgnaqN61Hs4vugmCZKp+HcXvDe+BH6ZoDWpCKXb
+3H6OxZ+cz822T6jyn0pCXY8iqYVW4wfxvu4MHlcrIHZF7YhulWQpzurPuQQs5lxt5ulRjVQETAQ
uGKyD4Yw3u2436tUDl+Y5y6F6+pbu+aH2uxk6CN0/T6PJBFXs2yPk9vAQ7EauvRVty0rP/2F2ptp
H4FQlZ7Qd5kNWlNke6CXdXcehVzYwVBuGbj/Xnx8kZ3rffdy1E5jDkQsmfR4i2Rf/3AMCjfHeVOm
rh1nYptJ8gADPY3Gt6Pl96bF1KQlmJG8MXHfEzf8vfpR6rpLqaaju0UrkJ4aamGk41R3AKfVxmFz
5BCBwg2W+QAL0dx7iMdZ9EVHaeT61yJHyCOG/VJG0SvHFbl4yOQyOhLQf/SXrlPaLoJtgYra+vAd
t+J0Vsqwq7zhhjdhpiLoxIsiWulgoB8Jzb7z7pBenHUfC79MY8YhhYXnoJq36AeOzPvMe5zXxr4f
keqTBGzeD/llbkxYBdzPGy2CWdZHekQSsQ5kw0EGoRnIUFtJF4VgBZOEzJPKpDpUsdY+8VYDxBgy
DdFXeTBIVn3GHDUe/BLK789DbB31QWX5p9aKd7WKWcn/1um9oMOwFghJD6kzygfH6YtHiZ+Cboqn
by2kMudI0YQcROPfC4s/MUTerVMZ/n0aT/7Vt+Lg57mfLwQymgFGa5IClHgvu7y+7xaOKrgWLvOE
MTUTyzOa1l61+cdYOveExV+TuFRBrTnyoJn44x2s0ltyr8RTKck2Fgky/YwUUl2LvMuol5xK9BEl
4nwrUO+fqr6wtsiBbOYp43wxGvcNw/Zryjx122m/vCxPHusOqRo45OTkmlADHMcldzeGuik8+fDz
JUJfUxYffjo393FpOnuEMXyxveplgLg4pm37maI73iQkm2/rpaIej9Nr3nisBYwW94sjvLMYW2zn
jKslSMQ7ink/KLNzTPl6Z7o6O0VFgPOKFoB/upBg6pDqUijK/ljh13FhJml1lP0WaCSmsmlDIkmY
uHcLZgbo7os5rYs0FsaG8i2aIbkk2aPrIQTBUFfslaFTdSemHmLycM4pp1PS0vCgMEYN2nq+idRc
3eMJoRXoMWpA+VUrO+xTNJ0lMmoKrVNJ7yIkHhDl+RpFLsnDKWW6zRzy+7jjdqIz0K8V02ZQFYQn
DWCfj5opHV4GLcECWRZbq0h73KX1w+R5KTFqVEAsHUxQoSvSrCeAJagqrijyOkmKAImlQVE3kQGg
bjb5vO2dwIyCO+/B1ZbrkltnU0LqlNyxMaI5CjSINlN6QAIHv0EUd77bvSxuzkA789cDHAlto/QD
VRnlNh+epqbEBQ96OxptkpgoijfOEA2Hws0OeJ/iII+QcfFqhxWra/bWQOp3Y3xFnRSXEa0kM7kP
X8AjYWuleF6su1ou2WE083vZdH8ciaYymrQ8KOaBgTq9VZnnyF+s0t4BuDPKPr2XJraxEvPSsvy2
3RmykaApyXwqQPjf7jgDbGd+fDiN+sMih3Rr2Qyhx7lq96uvqOfnzUaMp8CuuGBrlOkwg3cmvfNt
x2Fja8BIoFfoZlR7DYJXiQQ5Ks085Na7K2nFbVwf4B94CoJSM5RKpCEcusG6dDgcoDHzpt7MSX1h
ISEoZtoibZvD2mm3EMWbnRWTozEy1twU7QCmA40TVYomoOX3xCoVTHR6MT+2bDabKv+gPmuDXnC4
0diog5G0DdRx9PyJPEv5tzZ+mCcFrMi2ro4kYvcPqdHcFQSYRKp2Vn31er6HZ1sgy+84ut6uFVvb
UcphsFqZvQujUfTU3I9rhHwwVg57CI58ZWwj61iUpMwgevV2UcPsneTGSJdXO7efaOaZQZxzaPNN
PIK198G4wIMCal4MbzKOZIheNaxlde4lB7pJ8MsK8bmY7S/eX8jSrUr3FiERVdwT6WrdmYaHXm9d
EpQ5vHJSRDGCiboGPG2gy93nMXYrbZx+D6YkOVYkMyg1xk9MlLnD/Ruf0hxvdLmNfF1nYM3xvy/x
HrvQvxtDEhey1H6oueZ9RjrdXvgk5AxEJyVDBanHt60t4YWJHBoqQYgtVGUS0toyTDM83vKgohD3
RNQO6n6p5g9/cEpyiQr+wVtZP2NYUvd+TURn0oDQj93KO8xJArFe7mLHcq5DOeXHmGnxXie05rDo
ZMfUnfEEMccFoENSssuBX2v2mayhps8OTfv6fSoFEzWj/iM62reCTWpnwYigPyqaC+pFW7h3IFb1
oEPTEkyDT2XT13rYuQaikXo5G2qcjp4nj/Tp/4CtoqJ20K73yXxwrA+SNUvIp8PNYqlNXq7ujbUL
P8uTswpCbJGhpKK6Jr2Z8lMB8zT5e9wJZE5pPMsDEn+GBzW1gukdDMJgSY6cHrS2aXdWAfmmpSu+
QyAbGJ+joAmpKmjDztjQavRngJjqDf3Bjji04uxVnHxxBL8YzNyA3NI9KnWwWmYuX2v2+G2WmQxh
M9xwiHbekWt8zrIKYYpdOQmjrDLsNSM8ffDoAHFzWHecou8sWnKaSO3jhE9j02WIwrR4Ptcx0x4i
eRAUd2+9UG+JbftHJmRbIdwH/rvxGNyqtvnqEsgBrKH9RioMMfB3DQPUlIYakSiJP4aa3odOYCzk
EAqxNvRL+pg5zXtu8eJoFMzt7MRlaF4gtlio5ax4yA/KUQ8WpDV6GsNG8/1pZ7npOZr6X1NO3wMz
CJ2TZJ+r6cuZ8VQJ5rJz/0w35Y9OH1HPlq+GRGnhzh3HdMYfzD5xivSb9AEF58YoxZ8kex/ZrwOA
o1ufKGCkhXCxkovkzJdN2ht5C5DELnW9hg0qDopR3V7nKqPvWtuoNhy6Ltz50kFb6yx0NZQc6fxm
vBF5/q6L7nnCGhy4RKcgupEf0FenbUN8RyRpRvjLSEJhTLPQSCggfHWepDbskj69iU0OYTEse+ks
89ZlFWDqg8HGFBEJaGo3EhxiR8mxMXDNg8b1A9S2XPDGJ8vHH4JTXoUZ40/rHkwEDbrxmNMVwHxt
3Jlicbax8hZyj3HPzd7BcqfjYrVeOFkYM9PRf3R0DpBOF58diV5J2kO/c1RzM6jo1OcEuaLF+Obc
9TaXdIwHfbLZ+tgqivSJiclVxeWy7ydOThYYKKW5JD3R15rAVm4nF1h5YTu0bO0IRWV3HHtU8Qtt
qqCcsyOqvmjPfRn0ydjREmBGZVuMQ0FoUdHQGLNavzuCtWUxMixwchEz9pIpaoPMBeof+bue88Xy
E36nI7qQFiMAEnsrrMjtrKOCU1x86+jdO52WC6cAjPh9OMbiE5XSDqkO91PrcnzkM+AkThpzaz6S
RxkIv3iXfg82s9aszdhObyN/SU1wUafl0eGfzfB9GR70+FR4kfeZRJijMjvvb8eYAlymc31Dt1MN
w/yoJY73aJeWj5sOoWKS8jAaovGARpjO0fpwsj0LXRfm2vWRSFz3IcYqCeMoqO1KPRtca09ecVsz
mpgCAlqgvJtPKb/qOUlprJa2fPx5hAVkP5pVwoZD4nK6xnD9fImNEv1mFp2Rb5R3Fp7Nu+6RkND5
xi1p7S72P1HA62FWp5jliYUgjB88cNT0zNlVzjkqndyzaUrv/PNdLBcq36Z33HO1fnG7hZ5N2VKe
mDnnqJ8X/Tzz85qfhy5GJyeaMYmuNDSR1OKcRHhKiiK//flfP9/ZusdQ/OexN+qM1ap5Dbay//ma
/3n6rz8jPEBztaXbu5/XEPT+rz+tr7+lrxJ5m2//ev3Pq5yS4tpcc61XBrKMSwtH3u7ngVpprrR1
bMJp6Sf0WupSqTKj1EZEwYKrwZ3y6S5BI/kIY+TQyDR5MzlYHmN9WHMjeJXlVOS6LV6Kq5lnXUil
meXyecVAqhOHWC7pmKeknsxTqVpyL9KSbUg39xbKlinnKNUB5wsa/yzQO5QxMy3dIBpvyizO+X3q
fZEf5myLuhmPCiQI0Z/lBqYD0Ztx3YaDX3hIDBLCIqUVsUYnA3DkPWZC/Oe+y4gU20tIujDCfRKy
tcSabookwMvX8aAoGSdPFB5qoSMD9OfU5YN9ajUoZH6mgXugI3BEWVN5pLdooj0ZbF/4Pn/FRIgB
ksbqyYDv9PPFnMY10pNp0CG1R2imPGH3/khf0N9PoEEYsKfvg9agScAFsrfy6Fj0X3aEFjeH8MFC
+0b4mseUC8RMfkA8hASA5NWtGbmf1gLOC3ZtfqnoAe8bZ/mlOTbh0w4DuFG7yQcNx4EJZwFfEcTK
zIrAZijO9bxpvTv1IE1WMd34bfvjZ5bRF2vbreY3py7Ln0bJupyjkmDZc89qRjVtN1zlaPSe6iw+
TWaP0XxoTqRsfk8LuEqiYHZFEYXuCv3sMPPFI8JDcmU/s6V4WrD+BSojjYqwWb9Qt3yYN0Yx/NE0
O4ymaMuw87B4zqlMFNygWnwDZcHgkBj3s/pe8lzfGAgftpOIP4cGopkwpweje9RavQkgjqHtJfMg
mj9sfAOhNrn3ynG/mTBuLPgMDGd5PzGw3tJxn7ejFJKekHEdaSyEnZSS3L8Go2I1PheIV9LkJm5v
0AQ/61WE5B5iLb7M+MhZzcE6mJcoqW8HxfvizunRma5NY30q0oBYe8ajntBYLmwf6ASlFK3zF92q
ribvGilxpr/NpuiN0StIrio6kiM1kkkt+hNw3TtiSGD4a/25YtrVNal9SqMODby7NZk38vHqYVOC
wIXRVXgKDSByT0R8HjQKGsVqyR5jnz2b8TdUMjI+gHMgwjO7Ytq1BWFJMsmGHf3jOz4aQmocDp1Z
VoY6kshtKvuIE7hxQqyi0eeerFfHpdWr9eaBEZ51MPmtTabtQE6H5TCi9vH1ivv0Lq+QC/VQEbCR
ELdLuA3DrwZ87LRefV3jk8orVzsWQkPEx5vJG4swUtO5ntu3dqxWP47BxakfHaGLo+bT8KrYCCre
tpjBS9xP+K/EVF3ZwG2yquiuezneSf2IH2YPXxFBX3/1/FU+Q45UOLcbZ8q5q0p72U1e950y2A3q
JkH5GyfPPj0/vy9DnzUoZFRGX++zoeinT4FYVI36dwtD95wX7ZmVC1aBvZFUdoAw10oNlECPSsSt
YSbmLWirRbeP9hA9zcvgn2PrWnPZ6xX8F5OIBzpmTLRnscpUcjcwy1mdfeeo0Z06+GOOBWzvLskB
Rf6NWJh+cs9jbiTSWGI7Cac2DzHtQUdZKNFxQC04ZEbgAgfORVXwg/b6/+D2p7n++sfffleKsMP5
4Qt7d/nvFHbdhj/3f+Dj4Uf/8V9fNA76eSXP/+Nvtx/0y9L/6w/8D7bdtP/u645nUAM6umGKv7Dt
pvF3xwUAK3TAyroBAu9f0HZ47o5rg78Ttkd5wHd/+6+uUn3yj79puvv39bU/rPz4q/onCb37j8f/
TkZf//T/YryapqObjqfrhu8BpXT+gwAZz65yQRoT+j6zrwE6rWCh58PBLCczmEevfGpwv10rIjx+
nkwB4ZLCukqcU+32ry9l1Gm3qe2U2wyJBiKKfz2brd8lHo1dU2/w+ncCj0ZsHuBvaKQZVxcFzq2v
7JEDg+UcuiYqtj8P84bpd5npzYUF1SEjTO4UDa+3JBuzo6sWNM5ddvm3z+r/AYo3vPXT/N9viCds
R9i6K0xLt9z/hN5WmtGYpgZ9PGu051WZc5YDaiuwb+iu0Uqe5Polx4Oyg1p531it4PyaqJDz5Hga
e3ldMptyf0iPoxxeK7OGmePKr0YrwzjKGaVb4NGMBoApEp5jNubvVqahqIcM55Tice67G6ZccHbK
76ZbZ5It8FsU9mxR5JRkRmjUNFH7ZTkCzFTMIXUVzLpNZ8t8w/uZ34wrcygzHZLXKnphVFbgpEEB
0nMTS+gThUoTjfzjYWL5qn22QQtlTzzgYHbMCAQ/BZe25Afb7kj8rItuK62uhLujjpOR7DnwIlTK
kF3MjXpq0cqgRbj1jXa7+N4cwADIbth+WhJ7NpkFPz/yZoxftBUTgEcR//Ae1ppeaZ8u8yhcB+cW
YNONl6Ml11IuusQbt4Vi8JLqaF9k5e5hG0naCKOLWyro7AkxSA/pR9fiP6q1eDXykS2lhCGsN4s1
tm6ZV7ZSzRtwDu2GiMerE2m/UUkEzlJB874K9EdSEo9t2hkE9/zKeOei7PkioxlPaQEUtLub+5JI
sGxm8q6HytR2NGVfTKYfmwKS6IEhWQniKoTzTc2WlieCx2jr6Oyys1JHt4ge65yqaULi6ikoyIKJ
YI3jMkhrUoopxJkiO4TKDoTPuNL9raNP0RZHbp0BGxx6U6I4dPt5xEO8Qce4bIYFSnU5wsMYI+0s
kGmEHirdPLI3COD1rWd4NBD7AYVldBt3DKYpnCEh+4SoNRNzQQ95A+vBVhvT6ahH/L7Symia9saD
O2sE7MXY2tNcoQur58NsJRezYFJSW0wgnQedmVWwSP3FLZJQRfmNBLwUGFwJzB9JvwPXnNTtgx9H
5pEdE/NUbN8arhBbqNFoKasaF7RhV0FixD4LyLlWyQpbAUqqBn0IaP38ShP3mJF8ZJnzrrdNZuUi
uwfkc9tVGVHWGPtp0VWMKUa5LelG/Wqm1eaTbiwiAMjdVbQoV6x9Jm0EQLSBhBPatPQ4Vvc3KQHJ
C11DrwaxqnfmlVPxql7M/wB4WoP6NDzGFcOrVD/iwnoAaQnyugfD4LWH0uDgkJXNH5d54wbk2HL0
cLkMM1QJyz/7dBH1GkyU5zeKti6X0cKNbqIAJ8UGlN5E7nuS3I8coTaLnT4jXDt7PhfTAE07t/0s
FFV974w1dP4wSfs3uqjw3fLzLBAFToN9mFiJA4LcyIpFaKgMgQCTH2zbMSKnHrZf3qC8qqE0WfbS
BcbeiieBqU27kKf5qbkEjkYJ6i3pVTeIiTqOP4t30JR40RPy3flL3cLoelTwAmLXqzm6QXeYkOJG
dEFjkA6ZRtWiWTTf8V/nwBrpQXMOdu2WkFi1nTJiHKcGPwsqaiMS32MBa5QO1G2bqsdx8Hb8rPiU
E6N2oIvL6AMxQapHCfb6+ENvTP/UGuNvBKEY4EySuEfa5S0mpaDydBcqY22iVARAsTHtOjp3K4Nb
+FZ50Ify9gfLXU3CXN+Qfz3rrAnWi6bRvltfjGXQ4oMg05fpATIKkt4jHH5xTaRzU90UBhkO9vod
LWNrG9torYTZ/arsuTy2I0flOJUQJGuXeA7rs8Xfh1zN3w3aUx337FNUlNfZXNrrz3exnDcd69wG
bqu+/flff31xrSzEe+7s4R3E4Lnii5em/e0SERroGMaT6FjuVQEw5eehMRvVdokSQUOYZxsSxKrc
RPrklUQhMCV5qrqivVVp/fnzqJWu9kA65sZYER790C2bHo54aMgk3oFp/nQGnPJj6TPuWG06ZLmU
p5/v/nqor5aUlH4SrWVGWJwfAlNzWmLHOUYD02DMwCUozMg+LcRFxhhNvzDSv2fFYL24HgbiqSt6
lEDgDZwMX5zI/fZAAULvLIX7jeruMicYC9DgBehs69eo9988xizfHVTwnFIuLf4YaYnArxro/gi7
2hnIxc5wFlaRgk2k9ginihJM4SQBVG5RM/6x1WXq9eK7H8XvLqnGl4ICf1tBojshdUO5nKsTSWD1
XkUzMIbED63a/L105KPQ38ZJ7AlxsArzOMysKyPilQcaf19xFmlk+jGiUc0zEybjKYmQfUeSWC6t
tc2t1VtAkUsN45lrXByEZ0cv19KLXzYKiJThPvZ+57OrpcZ7wm+dyFr06umZ1bB5nz59/Eq6Wag/
sytfy2pZXfoZBDAv3SRS+z0O3e928vP7kniTXT+62jnvZ+tkuCiEKeL91din9gRFOSC1CB1md1i2
ZercgZvD+SKrj2EmEYZerr6bMi7mKTZoE5oI+SiA7TetUXsXjN1vPkwkBLrRkYrBOJQuK9PF3ut2
KZIk0HbWxbPoItRo2sojkmQISBVvlK71MSWIrZ2sFaKeLyOqkqpibZ+EflsQO7Xri9i7G5U3hlie
sn2vZcjh4PQDaTQYuOvSC+N3zymXu6WYk51tJMZlWc8qY1p/Jxl8aeHXTZi85nE9hhBuqcSn2aCo
6gqyTmYqWHD7x2VtGYHvtU45HoYAxttrwQS6M+V/s3cmzXEz6Xb+K45eOzuQmBHh60XNxeI8iBQ3
CFKUMA+JIRPAr/cDfh2+3WHHvfbCOy9aERIpfi2yCvnme855TgXjTLstBeMZuQvcOMBMrnsGwscU
m4Ry/JumaF6MqdvnpJ3OcAKsWnQsuodbNZmYyNAfLyxfhMMI1IyCOrGoqJAbScHZvrmkvxL4cHeN
z/7dwUq3iYLYPfm6/dEaGK+UOvMQSa5E53ZQMOOCCCXrwpQEOA8lBJcpapZzg52P/+sYQfKjjw0I
sC4YFaNcVjCLuTNWKY7S2pWxXlgFZmDM3AavOv6csYQYE/ZH7fZvpZ+Ea2Ix29rcKZ9k2B01vesb
ymusQ28v4+1cFa+hZlfhe+quVv58iG0akkxwu5jZueNS+zEgPJ5w/XIRSIp9GSGT50NHAi/JIJFC
Vt2rB2QIgNcQs54TM7snTGV0Tsb3EWGx+7IqeTZUyZMsrQT3TDQfsCxF+EoUDoKbcAxAFAGwSoSb
c9p46yPR3MuJ4awJ3bfCn/RVHKYgmer4lUzyuPsenhOns+6+f9ElqZSuTc6l+9nKJewYA+zngYKD
TZKjwlhh1l7xg3ttq6bC3o8KJFXYXY+LXZ5Hk18XAz+vNgyRF3r6IRxf4YhJ+/HiLLZ+0l6JHGbC
n8lMAeHSxuPT9y+klzdo6hejh+hGOJVLP6X95Gj/NcfDd594FarBUrGjW4BkFRPErsBVTyCYgr01
lWrfuZV5XOYL3MfhAXrVptI0qycVzXY1D+tbUKqfbiq2UcnfjS3Lw/08RrsiN4yt+E82laOCh2b9
xVH1csgjP9n5MycJ17D8xAva3MRCl4wSLfGSMVf7pNQXvBi35bpdXQuhunXfmvAdunjrDpZRIXlL
172su25ovz8qWNpm6/Y2XPe4koXu92f56453XLe9icXeFx+td9DrLjheV8SZInjLlvj7NziYiJ3x
cibXxB57XTOLdYdd7cd122yvf/BX4cf3Mvr7s9S6oZbrrvrfP9//3nR///6vz1k33dG68/7+s78+
/P2V//3vrMXuct2cf/8RdAf7ErJWT3IGr25dxLfrL9+/db8X8cW6kw/X7fz3R74/J/1e3v/jk9jo
//W3v7f8677/+x+JwI6JAi0g+pYFvv+sWrWCENHg+wPDE0S45F6tqkK56gspQgMIjvr++xexqhDT
qkcYhAkwScNL9a1VIFp8/06vOkY4s7ZdhY2ounFWpUOtmkeA+JEigshVDclWXSSxku28KiXfv5Or
eiJWHeX7t9BB3LO/qizJ+rl6VV4QKItViZlWTQbv6nDDOyXbkWYOP+3kCn+UfgxWLSev2dyj7UyI
PBOvhmZVfYpV/5EIQR2CkOqcpwaBKF2VohyyPAMw6lGLjDQhJ+lVVyoBPyIzBd9yE6FU5KcWGWpa
9SiN4TBfFSps3qhVA6oVHGpyeauQheGVJy7a1oDG1axiFx2Q/Tn8FsBWKcxHE4PxWl2Nq0w28P8S
ZGB8XIr8rCnepXACVB9R2bMSMoZZwX5WDhVVUyvrTUYt2hay3LQKdGl9GztihlCT3tXZs16FvByi
yxbLPa7txXqj6vPPuMp+Bv0vQAcsVkEwWKXBAI0wWMXCHNUQdgr47YpHAkbuc2xUeOIZbTp72QfD
4O+7RN57mfY22lhPQ31loU5y6pxHz7wGqJZsJD5dVMx8lTNnWwomueQ8oXS2KJ7zKn1aaKACjOqm
WGXRFH0U8xFUNxTTeZVOaYe/KI+ymi7wAUcirxKTiy9QpnZJgfSaocF+jz4SxZfdaf9SoNOGq2Cr
UW6pTx/50oi55SrrRui7Ep13WQVfwcg7rhKwWsXgGFU4mL5KNGIdc9+ZWRGhHcdoyBZasnGSchvJ
nw4a84LWnN3PskUGDKERpd27XCXpDm2aBrrfxLp/CzRrv+1eZD8hYjd3nhx/24E4DB1z+xA1iNrd
z6RNL0vjkCiwEcQ9BYYDhdxbpfKI8ZtwiHPrrzJ6FfKGdVFT0XR4UK5ie7vK7kWObYtXtYMeH6PL
kx5nG4tSn7NuLVDuoXtjFl7FfKyHv5n4NxKVn/89Lqj+HL3RGazk24IfgIbMi1oNAklKPc5qGZhX
80AisRF4TPS4zO8V/oJoNRpoHAflaj2wVhNCt7oRcCVEuBOSoXlf/EweLcWSQMa+2S9+8ppHrb/1
ArLLGf08kGxcrpqtUOHBoxJhFPoCdMVcRrYNh2rEr5FhFGd+GLy9DNI/lYgQmOoCIYm3IXgdAkjq
N9suCwsCrJNsIInT5sFPy89uwEhCIXaDeStnn5OxIJozrk6w+rUC2C2d7NjJ+Cspi7dsHu+7Xk07
nuznsgrSrZc8p2yt2nll97GW5p+qgAx0CxOa6C/FHFLdDRbSHoNhH1h9w3HKO6nqrU97YLxtobT2
85UYGv/emlEOIRES45TUShf2Da/SP1J1ZD0wIVGO10GeJJeGQ2HcNW61HRz7t2X2ZqSIqc/Ese2K
X60lQEeqg6/hGiJiLAwj+5ICRL1Yd2Vxb1n0oKbVT+bcPyry1A5nJn31pzS0kbupFh9IGK1OdYsn
OkZZFZcvqVqe3DDAEo7Ov+E6CCY5sbezECXBwrE7jnP33IGOICY+3BFNt9kAiJsSpOhWxLZ6XZNP
zpK/YEeNd4i36+Se+rfuKZRrern0v2befoQPccSxStth1ob5ppJLiX12qRwgkfXd3HP7mQPMQaLx
r71GXIDHAOboBrnLwqlmw2bdS5Lax3pq/+Bw7DkvmLfKHvGmUXw8cX4Y/l2SKNW+KslkqBZmZmRI
A1I0yGqp419WYXXMKsKIQfCjaLr0ybjbrHHfI8+WV6YOU4oP3DtynLyq6PrYRna/pT6leegqrn6L
6B+LeiHcPU9qI3ZuRf+P1ZHdbIeaOIy5aulMxwxRXnNRsw9u3WHcoyroMJmflVc9Ah1sXiPdX48T
LoXQ+D+s0gNiyfZxrMI9QD74Laxrt1NtuiNRQUJqIMMSXNdnUMnqYEf3HotsHaTBTjpAkCK3LFiu
tn9UvrA6WZxD1dnhU4ER0ZbeM/lYLsh58zgbO9uR+ir3JKJeB/hwjsIJGDVBDGx/vAp8u/1hx0jB
GQg9AlmOv7yJXFzqijx36KkJDw0tMEOd3bJ6eO/5k40gQbfjxp9tQloUjkNHgbGpE171JYcnSXvT
85bXZjj0gw4Av3FGLkUE/cPhW9vzGK2qIt36abmfxI880AlEDD/fCWHuLE89Fynx8oLOJVZv0Pv7
p2Kygw0lb/VBttRXWKQP/Z7jQ9HZnIQeGHvuDHORwpVsNND9We7xczdEPB6mJXV3ogWDDl54lxtl
76TmvLIkqy0mf1bUor+KW812rbUec99/oeRlV/FSPkw1YvKMxVJTVbuCdRc0Wf9m8oL01mr75yVz
X9ngBsdu5E7T9TnzmUOClC0hp/sIj2eRA1djdbdE/UsTld1OAuzhiTlsqI8jp4vQCY71lNbhaqmz
iFjjoqWuj1j38uksldmGqXcWo1MdZ/hpB5lBvIXzsYEobPFYS4F9GFBKsrzv/fmJUEaCy9Z+yNuM
F1MuLTDiO3/sHYoaaiCrqoqQVoPnCt53PuiHobEv02g9WSZMTmV+DvIcKltqFRB++kPq81NCNmZ9
0qVUOoMWcW0Csk6bgmmfmuthSV6jSvwYiE82ua+wa06vQUCzhlnUay2id5ZsgtKQ7Hkq+/qQjb57
trpXV2h3V0Mgwi7BWFD4n2xcN1jL1MX1+eY7eXEVa/MIokid0sjbnLyx627L9QuvvXDsP9ZUJ1ON
oJ0xkF56cECI5eXK2eMmpFVmHa0xb7ZxHb7I3KATz+5Pz+IiwBsvVl6EpRHqKYVnQE/1KW8tcgmU
+1QOqcA5bD9Hm9ILOHLbUg/w4jo+t/TffGV/UcuImcgazlblpkd/veU3Kr0Zu/5RaeCGhn+xmS4a
gsc1nsIvY/FEbTv54M/WS2TXK/GjFFvNM3nrxWNwoIdQ0qeGeuCH544ulIcJP/icrFsV2gjL6EeV
cdEPeMY343yfRe9IqAE9I9POaOyLYDkpxCuIYVbLQQUl23drvNcNCweLnQkckopdPwg99Pf05DvR
C0YstssbVlI4qafhKwo7CiEim/VdOv0s6t66QX398P30l4NnvKBu1V/eRS0fSLrYWz/LXwPNpbJd
JGiL9M6CgXLOPF7wc9/d0QuOQJ/6v7gZ4G9C4HczzBaE31Xob0iSf7VC5Lu06eFtkHRsePXzEKHf
Inatn72JWLXI906Laec0OLu7IjjnnTVeuSMlPrEp3BN9CTfOHFiHOHGeWWmzh+ZRX6b2Hpj3r8Jv
P3TYPTgIUBH8/6KdHxisT24JMilsGQ1K9VJjW1vhLeQ0GnaLPZlrdsfVIZM2w8+Wo1ZceTVmdrd+
7yLgnrHyxQ74Tn43JzGxds4KihFawu1cPIIJwd0MLjvLAuCj2MGUg7hZW3cz7h0ObFijk/OKxIia
JNZxOeG494mzVwe7H1AbfPFnSfwQKwQcP3ZA5A95RkvbgmtY0N2Z9Jp7KjjVQMLryKLiYHOA9Z0+
8ADDAIqUt3VFfiPlVF/obD25zGT72g7Gg8JGkH1B3ZxvlE5/E+EeHqzk0ho33Pc9bZxJtv6ESCag
tFwrd224ztZ/2ecU/eiydXVEWJsHx37qOobcQk5QC8bPtLEozHDoynG5CuD5A/i3CgRNbd8Ggk0B
4MUetfDKKpTB1JRh5uly7CVtTXkwwT5w86wrPGr5WOG71mNPKHpbAzE+Z2wiAQV0+4L7ANoZ7mA1
Iz3Mw3LpCILnmmKKCpcOB9eYHiqBhTIBoeCT59s5M88uCm93md0kB1PM4BNWXvvE/oYJvrfxuI8I
Gw5wkby+nuM8PTJUKJZt2Tt5SSj5DpEQknk1T3MRD+NV12ZYgMOq2lkLDw+YL1sAjLz4G5SzRmuK
nYKK5ryI/1J5W4YaUAWv38C2UAzZ9ZKwntlicMC08o/V/gwzsjUQNjZiDuu9cCx1LMFYDax8wGfS
WBQFnxBNnttAhRBwzQv8vHITkqDGQeQ+ZomRN7Kq1DantK9J9L5bEGKIu0AtSK3HxSsewIHFp86l
+qSqg89kjl4AULCa9ojHF0c3c9bINDgli7l2LnaZC0C1CDBUx/3KYMjfcmCkW75HGT6yhAUU2dWN
rEAjQbf/qOLud5V5t4Ca6EppnHu7odd46pS1m9aWh5ItqtYjEUMKOqLsGcJMiBlJQ4n2sQt5PxzL
KW8zsuCpo/5ENecOUc5dSnNhYmUczTwqCNAvZ2nUQ2BdK1UupzZU2cGzlmelBt4NRXIAcPUF410R
haZCHORV2w39lptce5afJs8/2mH5XOA3bqNFwd3T+U8ulbRwaLVpfWxcmppoDhxBww9XYGqEC8a9
4ZU79ie9fXuE7Xnn27Rvz5HlHLtGf2AWYKHpUyyr/OyWtTXcIxgtNk3MOxCmLXSSWW3djIUuFTXN
dnLKmzpbYizrDmKjpSMwc/yiOcNiP0y2MplP7qKuHDg6hwUTXOoJ/IVcB8ljPpma9XSN4gmf1Ycv
Q9VpMSZ3bWq9LT7FeWDejrQ5fo7xRvn5De0TxRX1Ru+hk1yUCa2rymB1WhHkbfIzp7+ETHe868ni
rLLrr3rub/JqpptksblFkjABokZ4aS4PqTfj3+O5icsJCE7gAI1FvltchFmQ5I2cdmM387agqI11
ScRmIQKnmk7O0epbcQqSU1SRWuTEBkQw8ovRzVPkkOSLJS1gIaZmz5xcVj6b2obhBrT0wK51Fwa4
j61h/TGthE9fQNAdeG8L1geeXG4s6bVbIfzrsO/8TYmtyJdcHilZiJZqzyRKr4gwrwVyVESBwobU
3Du86xIrW/1SoO+46A5HgJ/uOe78n06DidxofYDUn+3Ddl19u+lbN70I1jp3fZ2n91mKmheVGNi5
/nFDrPBHOeZRu6izE5zZrXWuaD9ZwH7XiG4jd/I9BqqvLtB0CFAxk5D22kRcT4g5SrRL1xybjntf
ldG0NNr+fe0zawQ8KUwFbcHyc3o0uWH03N8PMK9a5IgIvZFXVhw3l0TDTAg8jnEwfufQjtntksKM
pD5Nsv3le4t1KjQ29QUEfJIKbgb27y5SIPuUs+Oy5p0qacE28zpa6Hr1PjqJv/GmISOm7d8tsrxT
USn2BpvRLgqQYoLuwGIR5iXlMPkk+P85RixWIh4pRUhpe052Y3LrXRfJGxLqXPz1UuxryQ7VjwNK
N0mK2vFSfxiDLH1nTNO9kYI/ZBymPgsFBlk6uS0xntoGBKSz1Fj3lXmS7ErL4qysgQYrga9MqmDD
9Ybvpu7kLmZRRvNFxCarJnehw7tCK9L3W8cQ4yF29pFRf759kgQsqOhhf2InM41kLBMSFMnrWv7R
nBV7r/Hfysrfzal+STWTbkGtdedPj4D2gKEWAEmSkIXRyPnnLW+YA3Cqp5IyLcQFf8I2EXr2xZLj
L994dCqT+3CJTpYKHnKYESqucDBuGkPLMGbHU9nLCw+Tdy/2XpaWGjRcIsQguLqXyqdwkvUU/Qxc
1TkSX8KwugQDaVxKAhOo44lfTVvWU7scgwOFbSGILTe+LtIEJJxJKYjz2R6S7t22KRVo0RSE1xXL
l28kh1XA3rQjfWwCq9xlhWTM1+Vu1iXQYqB/Gzd2biM7SiF5KXJlzaNdJ+V13ww/ownLv1NF/hVh
I9TlpNtPtp3uy4ou2Kxtxg2KvJZQUQQc4S07LqALbZK+Qfp2s+LaDVtMA2V6DGDCbJRuT/xskqs6
Z3viEYLxMqTOnnkD7+R4xc0W3AMuLpICdbsuee/LzmTXdLJR7BxBDLZwCzoFMz/Fa8HWdvVzH9DG
TKVJB1IYZF4QcqdWpr6xE2EQIvOnuacyJaKogWoL+ou67AfFN9XRb0uCmUO+1XhCpplqFnfMbrgL
PxDjF2QfS66eDnKBNSoUtkMjKGHSnqQDqi1uiii4XvNcGtKp4irSMsk3hJoWmyzT3C8nv1EvuGGb
qlqDh6wxiYQyslaVc5U304sVktLzNMPfTDqIoUIcHB1qtk2MqnOUHjuR/8lF9ChEMT/hrj1U6UBI
E7/5zkfGJ3BE/6aA6dm3AzzsYovVzFn9TsykbPy2uqIWNK00rLy2fq+4hVGCxv14WRm95YqhtSJw
sfZwCZN4PiXauhln/TrW6iEmknMUFvnsfvhdGtnySumxnCJ+RuLRL0JevwiTE5c4+LByExZ2ffGM
JP1oF/jbwVThP1dbL3epFNVstksZ3jWZ/6lLUsUcceFhRGlktultAp4LL+886aG4CspvF0HSSl3K
VuxLSE9bPHrPzlS6h3AqEAZ80qABX8VEnWCwofTFX9kCJRkXeQaw1R65CrBslel2MCNiAOEZupy8
QyYgxvfJeD23Ha7dvL7FWUOHiKDqNqeNbMKKMxdMRM3k4hFBqN/Zxkd0L4DA5MGj4zuGxFT+lENF
2YDRHgFo9AfpBe4d77T3IGuxOjs2P+6k7vGis+WzMNa1LsLzj5CM196m5hymikDJYbFwcRdU2DE8
FUF4tFvW/V5Q8YOLQv8Ykf3fOM3PtvHOfV6jwpX2HyMo42QM3bE+Ia45eoorBIi6InSrG1YsDvgV
eaeB1R8ovGeRPKqcMClZaJrHb70q+ZqWQB+WIjwZ0SUbNTWEW0Tymkr3veCisc8ZV3eZQEi27V3V
gnILMlYQYnD/1HNNum0G/JDyittaIJgKW1fQfKh688nbVbTJErG71AiKFsGW0woFCXvnGiPkntLB
4ehU1MujVslN6kTFLe+yrxHQOJFYxPiJ/DetBIyhxcj9L1gT7DxC0HoZw/ziEifFncnZiU6Vd6gd
6ghgHrOXE/K3w0aUDWK+46HX7eXkEnlGlfWpxR2H5hBmMJBt18MaRHTHCp159U8AGFiG9jJaj9if
8P25FcaB/qrVnDJwnLvVc3U/+Y0+yDSRvNXAyxgyeT4J1irrOAlwe21Syuhwc3E0UmmPsK58MhCC
EjIwNeOwLdPCAkYW+/cafFEwWcVuVOw1c0vsGPdbUrvztHW64rWhBtaF1bVY/KcpJuYworjuZPru
wehtn5EkKWruDtgYcBbyHCfuyTqY1TXk0B+NsW7qkKD7ovcZlRKwFlxg66I9SUEwvo8Js3qkdJ9i
YQ7oZcclRowCoaSpbbTf6FF+BPzBVFeofWkHz1jtsbBH7/2SEIzI8MB7I0T4Cmq1Og/F2s3l1ry3
/cDdJl7ykU8Wz2b7pfApngksP2bf0Z8Fmd0IQetqoTeJb3HMlchm+ndHcUMzKq07C8Hlhph/M8ly
09DbcRhGa6dSciYYzN6W6VxO+R+wdD+gp5vjgJOgpe2Nc5mbkV/nBPmAGqVZ3nAjyp9SeGr7epzE
uSJk0FcYXXstT0tNhBMl51HkZGnqMe6PDnUkuzR1fyZOyPBp24eq+HQKuewYDO8dh7l4DEqXYyji
umsayC3ehajnsxlVuKv7D2+2f7rjm9+QhXQHDIEOmjX3dwd6S1U9KmIo28RGJxBQZVjXKFiQ73TX
i12lregocc1Jdl+neAq+WnuiwyjcSj8bD41TPmmn/ahxzAlFb3GRD2xxpCLYQA6hkxYswbm4H9MA
9RFzBJVsNeuPqD90zH3gAclBDABgFt2Ys+3UIL1a3AWl/OEImIDU02VQDLb0Sv2RjJ4RaeFzP3nH
DlPIPMTNxmvZPHTyVwzT6pRxJ1hF6LBP97z+8lPAJW4rtfVRTeVTDdbkZE8sqy12cZUpwz2TzbRF
rj3zVjZKir2f8gLurGMeVf1TqqAslRPd01XNjxxgL1ltazwxByoOwauQPTqvD42IgodkzEKNoHnf
lxW2hpiFSujHEDMz3sX6q3OxsvCNwcF9FzdldmyW6Vg0igI5Vo1pcQtgmnQLz2gAr+9TwPnUuU8D
J1eJnWJHIzcuGEzkoJdsvYkqi92Q61k7f58GPdzBlQ7i1RmtghxlITn6EVG4ZPDZVMna07gs76Nh
G0LlFd4e/KpAAJctOLqQ9tF63mBVgYrkbRfQqjcljJex6PadMwJlzvEKhLXyeAdLb7v20gZImIaC
LlXoR+nVL7ZPATadeFQCXUNaozxOFeVV6AxvXZ+Vtyrwn3K7OwB6ZvVnouYA0vcRhspi+kPAJR6k
vDEnrqXXsqTDRt4Iit5p1UCHyXue7VbgnGIfdCKMwsBKjjMAWGJm+IbjwH6nHfiQtvl88KZ8YKJM
b+ZlV7FqsxWjTcvxs1mp2w5vdgiT7KnbM2C+hGwMjQ+Rx/nIBve6p8TtKmolwDgSH2IguVJLugh2
Ieh7PwzGYyvqhwzr51G0i3e28UtVMQbXtGwfwaxxm2HB5Wjci35K+XhhsKgPCxHaaKSeVYK+brLV
YOidBgI22P+e8pCZD7MDmM32D4FGZ4tW5x8CbDrHeWLeXGjWefTpJxk1C3YZilcVIvCk6PzbaeQO
knUzZH9DR/NibVFRln1PWubgt5RJehyXvfD2Ax55BBj+F2Feirv4Sg0cnl3SnCPBAAbZHrOz/T4X
2MBnd2XOTpjLTETrSdvfi0U92RJqtXTcXz1ag12tnUTtDJRoeqw8OAkOLNQ6HDkKovF9nLlkxg7M
wQpz2OD96uL+OXDcH3Okyz3C3N6zNYIXVy7u8FgB293C1ZsR0FZbidRAfv4McbrdhEOyARj0sKTU
zVBmiSWtBLlhkVtARqE1NvyMWXuSU9okM/WV6ODj1o+zGxdM2BbWDqXnIcyoJA0gZZqdnqPnQnZy
v2b5B6egp3vFCow7Jh+chixVXJrhggnblGildTIr4Et2AM6mSAFidiJ759f2Opq3Z7/FBZVnjQYf
HUasSyeALQ59CCrKO9Rf85yPb05jJ9tCwiFLnOY3CSxijWN2TkJ1WoqOivWO7uZu2CMrVzvy7Nty
ZpXEj6oKcXA6L+4YenjwoIoTSd90OffZMblHzNA8ShjwA/AMFc+MS5WXXyJa+wST9W4JtpXzsgBe
AXMDg0OvwdyRgNhYMQdyYezpCBxzN6vuc7bNKwbO8bLue0GH/aGsdrwa9PBrxgq36eJx2EPZ5nFB
V+hGzfab4+tjaSfQKRvuOP7AEsOSsjusz5rpWxVcSSdR6hRXpWVfa9qTw4XyBbtyKIcVxLShIuSs
haajSL2vzose2Ik+lDl8r96TR1Xnh9AekZLIfuBPFrv/H636jkj9p9Eq0kn/UbSqa379a7KKz/8r
WSWsv0fEFN0oCmAkS4/QvP23/2J+98O//e07JsWHvAgxPsJatIag/hGvWhNZtu24Ic8P17dATfzP
dJVt/R20Fl/Rd7AoR5Zv/18FrQL++/8ULPLW2JfLVyH1ZTMQ/C/BIjOT2Idp+/Ht33OrbpaXqitN
cu3Jah4/FgY39RFjG653EChttymo90uipbnnYOm78DzNsgg+xzCGXLXFvNgWp6aGyfbV05NBhpFT
uHLI3Q8TNbQFnh+fIwAzE558awp5cwGIVZAJyI7kLlUIHaOFoutw4hk0VJtU5wSsf1pOpRMQCICy
Iv0jHu1giXa6DEgv06DceJrBJNF6RTT2o+IKGciwl7eLap3oA2BcMJ99Di/7CjuKGK5YtE79y5g4
NOvAHgrMqZrbHstubmsJNs0hu/zFxnKwD3ko7PIKhjIUqswLap2xLgzH5hbQmyk4FSHPAh7Jy4NK
AGQe+q51J/BIZpgOoUVj0T4iRRUy4YCgY33UcM4IvzRFtY89E32qZmisE2sh2B8oxFUfgNw1k5NT
8dsUYVQd6gySXLIpWxZ7d+UMHQYoDD9Rw413jf2qqHd+tBg+zSHE0V6fwZcVb4YqHf9UiZaF5eQO
TrKZ7KV5KoLcS9ng2s6DaRc8Oz5gSjoFaw/0vXFYbO9jFLL73BsrMKU0a12T76mf7aDKPwrDOkXx
nQD+W/HsOtrwbTn4W6vkNja28XXaiuYllIPEZg+c9CazGiApM7So5DgSNOY3VaDtKXoiEKLqkzPJ
+jv8zUqxmMssOYUGngf2YnuKc2CLTpYRafL4+9tCY+p4KkU9lDaCE9jffaTtbG1E9Hq5gGgGbrHD
jVxmhOoD19kFLECDK5doTnoZwnnS+yaKcvEVlvjdfuX43JS3y/wIyswmTFzapaSVZ2yeqwlKc+cI
UEdTRvX2bdAGsbzzTIN4OPRj0LzpucroB3A6PHZs9rgNRf7EfOylNsXuOLg6ylNS5O2rNKDGbqaG
q+7cx8BYmkwa0RNx37hOEjwDgB0COCNunt0sfRLhVHG9nAEIn0oRP9ZG5/4rwwqxaqNJVe3mMfKs
+4DHPW9IrIWDo/IrVw8SX0dY1vYp4pCe78WQLfaJmmJexCAdCvea1+QMp9DxLMwOsUn865liHyYh
aZZXrxpjTci55n3amUS9CkIZbK8o1J37Yk+oqotel8jJAJKnPSzABm491ppxwZzMadxCZJ1b3kJe
3VlYEnAsUNDllJhLOU97ymvCWmj08EQkcAmQ6l3JVzdi+VXk9CEiKPuV49Egbo32L7R4KR/UUs4X
no9XXowJr0eEHhYgoNyrWhpB8mY8+DDuVvNe2RYX12hg77oOC+hbdcdlislTWJdlnjM6L+QEP9Fu
7ajYxj7Uxy2eTDvYEXdUwxYHGUY8xnW7s9By4kZH2E+xbud0FS2C8gXwXp1xXQwaFJPyo43zCuN6
hD8WVLO2BrzzzeIKYgGFFShWaY4o2efnrAC742BXxQubUP0qbDqH2VSUi4wvfhIF40fPDY3ijNCi
Cfmu9vA07WM7pCCScZRdCk8Z5O4JhZBKn16T1oKi3wR0LjZW1zWgWIK5wPwITptkRlHMKHU9C10H
Z5tJ/WMq2M2c0DnJmQUF9czHNB9BaINrZTL+Supa6WMUpWXQbZM60WSvZtcb+AdMwv0ztoagRqSc
dHh23A4+mHaGGqOE4yY++MxwtrK72h2dnN1Zyx00U22HYR9fQpTeLA0pAbTMJFlGubcJOjHYubqf
rJvUUilPfynmuoDG5sGkk8dwzPvpuWzb0D9YISTFfc793WVk6rL5OQE0hr9a0H+XbYfEQLzfZL4z
DMBNjGajTfi9a+W56NtQLuiJo0Vxh5TG1rdNW2JTG9a2uV0zpU7+oGbJKNqF3mgOxFNc+8q1C7Lt
cDUo0ntHSy8+uiJtqAy0FDuoyW4M4GtRW921AD+J5Yp95oTXQeisSWtstR1Wd8ufRHLOVKPTKyLz
Lt/6vFjcUwnezj/VPN7Vpbezlq4b8GxrBrBayu7TZgU380fNkuMdGJewgIvMocfWLPBTYLBaO7N+
9I2ef5YqFixJTemp303KTvExrMKaS5YYGZMRe/gmxFuuN23zu4jbXgC7b2fcd0yfMPky6iVuaRwx
3SvNM3GZbwrigC89+WNnIw3EH8xJAnkj44bobPrI+FO71Sz67SfDeAxyJhVFew7rOLBueu1byXMA
nLP9oKsCsSuzArvdA8tso5vIDBLPVuSZQm6tCiDLszHjNJ2pdUrS+8UeHUqT05wnTEtkQPww0O+W
ZbUMZ0ddw6BWyLFDWUe4BmeXkgyyzF3yORMqDd8ilIgvYYQ77v9phPvfJK4l0fZ/GotCKdd0O18i
dB03YtIK+Pivj8cMXNe//U3+V6k42NxOfchWoXPSnZl2y4/B4kw3FvZSNm+E8+Bwh+kTxNhTKOhb
LKwzaOgdRRbp1l2i+/8n4/fxd7NG/vv/tiITfjXQJ4hPDP/9X39LFv8fRIWVFPAvv9l/j8QP4++V
MtCPJX+VL0SMf/3M/9MP/oM98J8M1rb8D5kFT031UWa//3m0/v4bf43Wnvy7CyIA7DpLXSkDyfT8
12DtMnSHgN5DJwy+P/Q/KDuP5caVbks/ETrgzVT0ViRVoswEoZJK8CYz4Z++P/C/cW9096gHB3EA
siSKBNPsvda3WPL+17raMHiIhXXgmfR0HMflBfw3teB/uS7XdF33PQ+nlOX9fy2sLfP/tuwbLK3J
7gpsA8keC3/7/7yF5swQH784CS6uly2pGtEGhnv52UWeZNjR/Ge9a9Szw0aQBQcP8KrJIQ6xfDfU
Oa8BWev/ecAp9ZHVT2gepe36N6+Trxif60/EQBshEo3kjBBqARWhVxE6mBEL7cM1BMVE6iDbJrTC
D2RuuW30H06kmdsaT+vqcTmLxh37UpxY8wKzjZsdrxgNCdEVr0rXPgErhd/EnJMQ5sRvycDqv5ME
qOYtrHFvyuasj3LdYbH6KJVhr0zQk6UQqAiLNrvpfNGPmaw+pNusDODUnyWgzaVTxt2a1EoHe7AX
LwkX1RZ2LYkJ0ckwzAyr36dWINYOMTN3kqZeMqNJfxyR/rEDRDM5f/p+6mn4TIpaEuVWb9+VGSW8
Nka2l0zFB54FvA8wdKzAyE5AIw56kVrfqdHDM7ei5iUaEgkLoImoEGCINzpquzYdru86js4JNsw3
TSbF2hcG4KUwVRfqSLBiog3bF++vL7/lKPp/pcPE7CdW/OphlFqjLzYOrIdiIhzQDHVmHN79cnp7
PJeNz8oww/7L8WW/SJTeX7LUcLeQ2ZptZw3JVY7tGeK6iYJ1jPaoeYddhxyF1/Ufka+zacEAEPZo
lDRdo3Cv+cXdp41/CKRLr74MTSLvSrhPdmE/D8lA1kudBKeSaXyT+DmoojnMIXRBA7uyI1d0Pn08
MOa2vZl0Mzg1hNKTzAs0X5SI4EvKxFcwSkjaUs15gVAJlqCX8b2ylIdR2pfvzmxsh0/K7NG/yUSn
eyU8dXNruHFlLkPCH8mamYoJ9YpmF0clbG1tOq26NHXXL2veqlc+W5OQa9v8zJXHvqTyf0Ptja84
eEa3s9YZw/V3O8JCGt3ovUvRAk/D6N5G3wOsX64qK87Pvedam6lNzUM1OOmM00t3WumTKYhCaW0L
gXBcG6NVj7zgxVZwucwqzd+aPsKb7Y/iqwvkLR1T91+v5ctUy6A1dNYxNyG5P7W0s02n775JOv3p
lZ99tJb0nxrUh6+mJIUikNV4NTpBM1gVgCzbSKMVpq0UDcV9NTTtOnHG5ioCS6M2O5lsO+kbCCez
/gZy2kEgns3M3tarHMp3btZc8jAKPhEDGE81dji8L6zrqsGKLvRK5zaVAsM2xdaeEitrDKv1zo1j
Y5w2CkTMA8vNOboJ97P4bopkD6IjJCjIm9WFpWA/O99xBCRSwBY8Q7eR2vXRhy8VXG8DmlnTau6y
8mufUMS62LouWqwZXAfpAcgsxVsyWbPKvru1kGgqHOursqyzUduo0MrmHf4W1qcGHkLcuM7NEVTB
QidgMSW8N7YeHu17K7+aWj7jQ0P9UKZ9fchUWG0CgeostMlrYjvKPqRpfpvIiv8VLZ2zlDr201T6
O6QBwVdhT1heC6H/gVuBFN6R3dlF4bq1fAFJ06auACQkuJB2FjxJR3jfqma/4wX9V+/Rn0gdMYKm
au0j35Q5UsEQn6zJlsXkud9OwULEtZDtUjevdqhKqk1n1vErEWCfuujnUGVEeEJ66VM4xtFVqdQ/
sTIiE1SY4+ckUaLHyOKvUdp5BKA0/88DRul4//kXqZ5N//kXZl19ND0pSVXKK+9qyNIsNj8ML2pX
EcYo9sxN9uFW8Nn9JHpzLDw9ga6AYbRe9qFJeCRoe8cTOSv1H6uedo/rWUV0Roh/FR0sP20YB4LT
vso0KM+6r+yXso582ijkoRgsWl+avA6OdmR9PB4052fgBDn6XRKgjOMJwvcENjVuFISCv6MXB++N
hQdNDb7zLJsYh4LX8B/XB9nqa8Om9/M4tQZ5RFvTvjjhALvFCchsh/RTMIe9sXnu+aIANalDifEz
YwqsW3KMkgiFGvqhpbLZRvJbCpNERv5FDZNw6Yalu3uc9lawdVDhvaRkhV/socZjzbNayBBzGLUB
eZrTIm1Jw8n74tR6wn6r7o/f1mQBUJmSGzUvC4OARc3+bEX7pnDj3ij5BwdbRNB55+tAyC/AbMo/
XksdKpQevBoVkIIxQd/Uy+LiWAk9Q1vTb3OXGxyJXr8OYOEWEshfFkTZR6Qjr27TH72gthFFsXOx
sVfuiA0kZGKoajSjzWc7IDoT0Xh7j8ehubeVq2555mxSW7Z3LXCIlg7UtRqdg6MnBEVSWbt4rNTX
kEGNRa6TFZa2Q0R8NKJVn/7gc1CQqZQwNvBkvz/ahlRrMm7L2zgDTFAUJB9pmtxdaP1PbTJMfxr9
ghcr/YcwGkw0iWSvpY+0TcfYPvMyrX01kp7HYki7+qYG47cLiy9V2NvJcrpfuhk7c0jiL+Jbq0Ur
3HghI0ffhRoDYVu7zp80QgOXhZ1zb2tKAinygHfHo/XbdXr0JSznvXFV/R37aEEVAmBU5c4hybol
onNQteTWMIkwzUe4F04EyBjEgQTq0x/dpTJ07Tvu+UStfqhv/kTxZp4ClCfJWywaJBBy7iP7dnMQ
yiq3UZL3pz4IjLWwBxtqBuLTqi+LWzWaQLVTyjVEDGSLkmrLG1VSZg4+3k+VMw/a5IWzx95X+owX
qPDHNBSQGAFIYhMRgUETEyoFG5gUo53d6J9ttQoSJBbIvSYa9U9I5yC7wPuZ8wmQVaofqojPpcnP
HbPhWlY5zYVCf5mCIvgbutor8prmLwbI97Erwq8uTb5GY+y+kC99w9ympptOvwTaDp9lwDeTAIrk
s0xpyPp1Px3qkfSbftBoxAyiOSKdGp9DKWISA6fhrwj0neNK+cZAlG4MkxWb2xrbpLTKZ9Mhzq7L
RPxiCtrAetBUb5ndwaWbeBlJop+t3I7pE+IvMSKfHawm6SbPMys11hePEIzPtGbVO9ptead3NIt9
6vRmjwl4E7eBauCm7NUtY+ERLL/LPKX2I0nR2wxF5jHOU3yEdeA8oyRNVyk839s4cbczd0U3sKZ7
XUHwtlLV/hvktYjI4mgzXI7shOWNEZes30ygaO8dzBh21r0hXuy581Ntb0HYfNP9At+Qbdykxmpb
IoZ4PEtmbXZQutUsHqetrg0rvS2dzeOU+wNquBjE+XGKOEnwPr11+B/PZQk2keXCTml199K7vbHm
Boo2pdvJ9yGWHx5Cg0tUOuPNMtPz43LsDpir6kRf2axL3gMjJpgzz8a93ubnRrCuEhJqZ0or8CMz
o13EKP8zGuE7+ZvZXXc7JJ4YNw7/81QWO2LVw4nexXW17ona/mk0yEAdZkQGKVdsiZ4stmRB5i8S
5TdaRZ7iY+PUocegfA0Z6SJ9OnoiHU7D2OOZLrzw04odXEE8NRpiGuZGF996yYcVIfvZdFSt/vR5
fWAiWFE9D+4AENKd6Cy5ZF0Z3I1xLi95ZFRRyMnhluTlpx4TzyHyD3Ab41bzWbM8LgfZyAwfjHfa
c3gHANOv/nMdbITR8nuMUHiHtrQBCs0/xh3CL+rLHnBz7JkaqKYFrfHy04sQW0AfNZ+nqjCfNQuz
rxrQ8tSae4tcEwqcGCXSAbO689NYO1JMhlLV13d4vfWqMOx2A5Sivg9svBZmWasdiUw/SveKU8Ja
YZU09rAOhJJ/aHKy7gVoRAEvV3/o0UVXF4uHRbrdPizA1gVTIi4jbIizLjEZzGdhZVaHrHOPbeiB
eexMfUeO5QZGU3uWfdueFW3Oc0qAdq/wdTyuB+Qa+F6nLnWedGu7J+TR4i65PQ5VMjBJafj6kaOT
PN9PvH2APELBSrccZPbiA1p9seg8I6gKL48zw7Hl2hXARYPIjNeQGtI1CZzDVq+TfGWIOHhrSXlb
ZMLSDiHz4NuARURXU3Kv4v5Fg6W0nWoN5nqr+R+mgLJk1MZwDmUxXCut+kuUif+RArFaWg4KEQfM
w7YdWOUmFdSpPk8/ikhrtnHDxjJupvQDo9R7nmjNNSnG/DJ6AdW2+Wlp3zIOtHyjoqrZ4j7WbrBj
uqdOC11u4PuUN/U3uXewapFqXWTTVjtfa80NgZg529HW3oZ6R9+L1+OlrbPq89zbKlt2H/g3H5e7
1lZbTAr52ipT/yMPzK3hG6QMqgBQrIxApRmkhfXzDs0gxGcnTdgXWtiPdxOe1Zpid75OHRJmp9w3
+QtHXBSZl2AppF+80B0tWqZ2BwnYtc7UJ6vPJrCeiWENXoLYwxQvudMyI3BR/4YaFgU/CpAVQaIL
bAGzxM7lSvmyW2l67T7z8suDhDjUY2vE/epbR9owp8RmG1I3uXsYhBEccpkz9ZdI992U4bEJYYWG
Fu8Iaex/67Jw3gPNoTUO0OylnRtZLnZ4Mk3iadOTH23aGlL3sm0/HHvVRcJ+d6Mw2I08tgRGSBdF
z+2z2xjbUJmwyqMWLHbp/1ZOeANVLnd9bWWrPuzdc0K8TwBNgBueM9pX3a5xofYHKTgCoI1ya0Vy
hAWk7WjgmC9G8sWQGp9A07kEn0TOR0eKzQLzDJJeW0yLwsG86bosx1vSoddWU/vPndW8+Aggl0XG
d/oxyJqD8Ymqvr+YrPRrk277gurQb4Am/iq07KsDAb2PPNVvW26xNUK5nWXpxvfAloNs5/bI2Nzt
4hEcWtr0r7HmtXvy3usTYrSjR9hSbBI8YId9zFnbUfXPuv1U06wv3SpHZ2eP72rEmiAMYpp888se
tM/H/6BV+MIUZD3XbDqp/SQrpw/Hv5oJa02IqD+XAxt18N9/qTw7mH4Mbe9FuBMjI5cbA5fBpSq1
fin6dDfqen6K/Hx61nWyqzrXJYckfDKH0t/rcZ9CIqm/0tIKTil810tZzYFwc0FqjCIAAPyi04CB
mCiwmpgxnWk/MutdRRZWGWv+WoYayhmyx98Mn/J8nXb28XHaUyEvq2R8VV4UPtdh9fm43ApngjwY
acvMbe52DvQDT1B5C0m52ecuka/bynSXeCBohZkpjkpW4+7SwOxY6XZ3xETdHXOW6cfH6f8cxOPR
Yvg7RUWy0Tz5g7BznJ0gOvkYLlJuFZ4Mt9Wv/nwpwr+7J0iJOrfvpGdhFdwnJvu0WnmnOPisK2mj
rufE6rHoaWNIFkxAKBG+B4f26eP/o5HMuC5nsUekVXw15wwvDJv5wpWCSZZOyFl5bXa2Osfb1E6O
X1VTV3AZ6qXLSusY6HygPfuBz7pnrV6rvtik48QXHC/MxekRuKE8WjJPOxdzvlT1Emx+HpLrVVQT
FGrgltCPEK0jGD/+5xpz9tJCtLZoZdacdG5+oDJoQtrGO1Cl8Y6lJbwrvqWcry4eb02xrwDiYUYH
OYZvoe2osznEaityeIXYk6y779ViZvqTQlX43ZntOAal0MRAneZ3zU9e4gp8DqumG5VQFPUY65ER
2AtrCurN4zRIwBhOgvSvLsBx36Sqf082Xk/Jo9eJ7OiCz6AfESGV9acuP8pkr/ckYBkhHsgEgMGz
aRG6QYozjjk6JJoGWxOS81LXYrUPdKGoCRqoJm3tncgcXqwy3Z8Ws5UXmCj74uSczSFxXRKWz5ru
kp029V+11E5+rQ7EJpprdiQIk6OqP6JCpPFrtVsMbiG61dbYeZNmnLpBvJJhdSxpex3BUblE1Fd8
+eJ0FxUoH9YDqTtF50SkL5BDNkcYPM7+52CLocQuyMsK67Y8DJRPD4O0aKSZMlrlBtOlCT7muZlU
f6ZX/SQtM3hOhvgP2x73NNpegGnAU8s5Le6VDr4OVQbDquNAy8bciD3dqFltzQey2msUahZEkwZX
ZAcu+OZOHbGcYxtuirJtbpkQn9gjsCbU43RINK8B8C8gneKwA8hAoWupZywUYKXZf9JQxlsKACvb
FIxl88us51fnlHioH7OSDsKBtNSavEVPuB96E70NdlLdxGysd6rIf3pcj1i6LVqDKQAky9Wg/XUO
VRniCTHNv4Z1TGqPvV6s/eaObe8HDO77KuzsfdBE9ZNKDXJowvhsk5v1XE2i+QPuBkNYjt/VkYrJ
sXfjtYsU4hkbL830Avr4ILI19ldvWelpuo+60VjqOWL0OmFQK6LW3JcQDBl+OEwOiqzYKRB5p/20
zilArIUMpreKGe9pGgZ1smY7ic/3bj2Rv3XKkq5d+Ww0EYZy+jikIUFRo1dlW2N+st6Iad+T6/Xm
h9WeRLlmGxm4kTAW8LKHZtwpvWheO6yoiAmLZgv8Tr1qbUzCXartVF7ijIsRzeLsaryjZiekELI+
WE+Rd0SwGX+6vo15KNXKLRiUD3oOIUG3HKbaQ4AmUbOxgF4WwixfB4CUa83r2Jnyrh3EoCGs1Ju7
6ibzuxkoemIn/qUrthoLkb3EpiSXJ/Y/rMH2zqTkFXdSFg8UUcT1cSbQT4x1F0HId90TfflnazbK
VgiBnir739jz8xM0jRvVFYCWPU3tIGPcXUEOLPhIY+0bESCGUVrFMta76Ymtzbig+62+obnhxY3X
/fzldNDdFBwjPFSx8jYjrAMWLpr+BUhJO9E+at7M7yTQszcxWeG5zcNfsqnEgbCCX+EIA8OyTQCD
M07GHm8Eff7m0gZ2dfGIs0oMC6dWcZc0vrm9lX1I2k0sfI2P22CLgRb1mLB9dz2tPbuySTeKsXAt
i/xXuv34Ny2n70C4/YsMg+9gMNFxJ1N3NzE9IGXOyG2aTzvbvKd0O1Z2xbdlZ3WF8wZgH8+B3Z9c
T1fYV3371EyVfUqS6KcKTf5Quq/UIs3xvx6AY5cflLJXj0sEEWO5CAKi0UpNY7sjFfeGV6y7cdKu
dekGmzEVQDFb3QUL4wIa1Wt1r/NGvtLwHy5ujvGwieRr4JrRpnd0Db91yYZeWtnWDnP1/DikZq+e
ZYZ58fFAmBRiXQ34RGoAzyyRcAlp5QhpriflqCcgcFlFbXKMsX4cASram7QgxsAjOe2NdJBfp3bD
o085N5JFBS3KAXPqdv91eFyry4sx1kt8ZJQT5p23X2W0qz8KN7M2kerH1ZQnNGin/HeqW0pPQWrs
aTiXu9Fo7K3mxTBjNQcUdOH1dytDnpAbrPu9sTNI6ZWgZ+l3t4z3WXvMjXyOA+9NKAXZa6oMbZN5
hYsBLCUzOKLVpPfar2wk0YvlP7ugMoHLV1+omv0jrvpw3eZ5cDA9KzhIncSnktLC41IO+0VQ0VqM
lQFizvJgxxJqRBCOj9tZ6RGrCwxz2GNdA6pv2+ESj6zXx+ng/4m6xNzTyUtehNG+96aefNFeqxem
Pvonk+DcC9q5pZ/qh3AaXuRQhXBL2uH4ONjUMgmGGrI3cmJyNDIU1nozDfZFEPm3zvHF0RhxHNdu
Vy4Mb4CSxFcEe7SCNRmpzyr8MhUpzxhmMT02QDbM9FPERnvzM8d+mQbnma3w1rLq4MuhDpGhBLxr
oeZtvECOm6DxfOREyl+wc5zOj4MbG/5xkjM/hvhBdALjQYz0vby4dS94K0gfhRX5VJh+f+gwjv0J
E+EtvVDgM2YwO4wmE0wsznVa5wdD150t0C4qbMFr4aTtC6D4pbD06m7KsL/Q3nhOLarW6Mk+HGX5
J6tARdBNTXn3B0rnloWggUZueXcd6tGuybbaNpsUYohFEF0fogDS9HY6lMNAVo/VnzzafmvkRSSy
oZN61dt26zEXXR9n3PY36Q7qidA4bynNnJHT63tWE0MrlkaGn9QskLl1SLlW7hCUJ8o7NTKhtMUb
iGUTjlLm1/KuQlqjqq3f3O6tdrCW5ETqnlBICQBmZnlS68f/P67K1Ni4fZLuS8+OToXC0AoIIePf
Bzlb82xBbhZ/aYYkjTTHYWs5rrENvAAFtR7a73Uw2xAQgj4BW8loXCJ1I0ouWU28Q+saR23nN9NX
HA7xCjHpTAbDTV+HxD7Djz+2EEDIGW3WFEaSQ4HntkYTv1NQja86OQZrOdp/bZmTjDz50Z9KEi5f
9AdZyOQ5Ir3qOXQ4SMvaxJB8DzaC6kaLqU87nv7cNeHSlT66KxwC7prUaoSAde4ukOxQri5c+EsD
OCgU9qBvAgKeSxWTrgwKfz5OzEC4GYDf+V13ELLu13E+tC+5VRvgNyr9my/eU2EF+a8mRgbm0Vt5
CaU6S9HgjPnc9w4S3z9IIoktqfp2U3rL2ouaZ8qy7nOY5SwSdUBBRfHuxCr4KCc6EzkkzSOF6eoP
bv5jl09/az/otnFBZmMIYDMAG4WaJFz7gULT8+TNS29tcOMDxuiOF5zA2s6jPNoZ9VQekNmWB6rV
fwt6keQdO45N5zBREAf9S+OK4rn774OxSdmvHm3MeUcZoXP/nwM06ImhbjyKRofCjTNmP5iOv5/s
fOniq3/ypZds5SCdF0oG5r5io/UUAf94Sdsy2OpdWz7hq/tSliH/OXCBmwRj7xM5nmtV9/LbylUB
qUYz7ijL8K85pr6vTeuUEYxyzbMe/Nxgdtjpg+QcxIg/cjKfyybOvoaaUV0Y+rhSlMzxFzR/GAGs
T5NSwKyqE8eOwvlN+Nln24Tmp+/wXUwzAzL44E3XUeq/LPCotvWK+NjyJ/O6EasmgsgiVs1HRD8A
w8hQv1MXNAEaWfkbYxuBXdqY3sOGrEk3hsyTj2G+raPiy+7S8Mdw402rKgWUBwSsETXG2bR0kzQm
fViji/b+9Al/fuCkyV9hRQsriNbmNMq30QnxKQSmu47HqvqkatzkY/XlxDDZdIUTumAod+24eJnw
fW1hnYyLwDRwhKUTXbk6wZWixl0ekEc6eB5yy8Z/wwhrHJwKK4A+zQwk3SMPbS4PEvUEelxlIzS9
kRU2stTxwnaoPTheMpIVWZGOpzkUxCuaGapk4WnIeFF7TndPqa3N7pBwGQjD3YyauTIKWIpjCYqk
tUNjV+kzHiA123cTohJF6PpgUFuDR287R93NnCPOMjaajje+ukm/lKOpvY9TOmxrSpYr2knau5rk
X39QzkVnEXexJvfzcZnVvrVy+Zy3NomeeNCjVQreCWlL4hxzD+BJM/+wRJEIO3T0fGTThXc7xsc5
/1T6LsUuBsi2evxOKiA0H4XuPQciDK+h/avrxZaE4dkER3kF0Abs0F5Zm8APttMskVHIZ8gZVwsa
y+o0sfnag0r9pVTAcGHqxUcx6POG+AtHTPtsZ6YGrrtrDj0WvJkVTqJ67exqn4UesaFu0IxAmz2x
iGanoEHS1GKgtLwDryI2kV2SX6w1mEcA7W0kOtqnrE72CbkSezsHDNE7BGSgqNVeYvXdx6G9pVIO
sJfS3odmuXgbsz69sHPrMUXhr6OtXezmEk8yhNMG9r8/V8urH7MrmUAnzVw2Jca4oQmvZWyd0f/N
yEbChQf3XMqRuid4WW7waDuo0sKbJXdRFz4Pk3nEOReunBwUTijr5jlqRn0h7OSzqovZ5Cc2YWKa
t7atCQwPK2LSI7tdh2BplpMFZj4kJJyxEsQW6LIdgWHN7XFAQoxsNAnCnfRMAn47qz6TkoZ7hzTj
gyGwe6UGtxsBUz9sk+l9YivqwyQHnGf9ZLbQ3rS4ISGe8fHWeEO21nYOCb3nPG37jQp9+9j/TdKp
2PeMXlpC4UD5VzZ9JaLyyuUNIjrbio1ig17kLfQM5wZ+376FYADpyU3pNuUDvU0Dbr3awFjPgvYY
R9nv47I/P9/Uv2lEvRh9v5ziods4VIxWLK4SGozlP6vBzETlbJtGxmtvOKuswEdlB+GPY7ZX7ISA
VOqgwQ9sz9v8DgNdIqBmDlV68vJiPCgPvzzaKuM+mU7KBpGX6k7qVBU4qvQy/iodXtvgB3IFrTHA
52biU2aOXVlJaZ+c+fD4P0YntYLMlrMtKPwFanaT3Am9OcfkhqwqFg0LCqbsxgN9M7Tab4HkBeMb
vNWU0n5mmFDVmeh6I46XqkYR3le8d1EIcSaq1VkGiKSjNtzVOQG2kIjGJXWw82Sa6T6uvCfE7MYy
l+QL1O2QkZd46Zsw3RsW/EO9MMnes7W3LFi7tgYPVtbTM5z9n6i1P3rWkHsw9iBpTfTIga+9MGcc
o47UXZqEaNuzipJO1VovzqVRxaLukJmoiBqZqq1uz0IfT6aZdBs7k18YF+onbAjrtosO/UgHzYHi
TtgL20zh+S+d7SGKLQK2hUH8yjKVfNcyqe6qzYgrLZL6rOLhPQuXTdZ6CGq9+E/oa1jnrCk++i0w
w6gm3Vmxx7yjuXUIxLES+DIQaom/yHe2gzqOLQVTIF5SzWxcwHEwkGDWwjRhDaVdythlN1tmc0EX
HlAEZoiKiXyn/fOFFXdbs0sCXk0+DUDN6iJIK2N32IfeGW3auIfEhjscnOHS8PobOwl/F2V5d03m
Q448zSurejP6LENl5cYBzCp5Kq3hLfFVuBHbQPPL/eAZf3Qt86+FJmICNo1xjTdv6Qd2CEfc7C4h
PYxN6Jp0h4LsyZh6/2pTA7vW7pituD8+6ZGAd7BQVfdRnF7ZgbGPgKuAW5jPA0fGcQrZ43qtba95
hn6E+PY8UuxfukFasw62XjPLUgfV1eW1wwi90vm9y8cp0bzWRVB6JpN67aixWc5yBAaXZrJhYlXB
2jJfRlvoa+GG9aLItHWf6/G13dJbggdpRriXiVQ6hQ773jzPr1ENN2HCBMpupc2uXSqGjYS+gZHF
BbPV6D1UAo+iTw8Mw/KIMDM1YID28CPCDn+uRszTUwPtc+E48upaBKEYAu9pSFTwgiq5ug6VwNHU
McD35liva7+LlyV7+6vXAsmxAqkILKoxHbX9log4bE7SqXkhxEdRoYMqSDejHPqaaLVMXGvHFiu6
CO7ycfp4bpt6CLUIOhhg7Ra9uGpW4KL7whWQYxqMDQTpngUDGxk7aIxWwnWghRSxfTyXtR+e7XFa
oFPMr67AwdJ37jPdpeGUTP0pJerkFBYV46H8HurUBWSvW2dP9iviWoxr7HPwK9c+9LihsGcd3cdb
EjNW7XRbfOmKz7qr2PHCg0q2wL2XGc0VdFt8erUxMrvE6V357XiIe7PfUkwZCZ7KNHpzHEh/LI/N
IM99IsMjok9Iu9m/rsTFHQ5So6JbufOIVy0cfS3T8OxbOekRsY3Jpoqqa1wUyXM8m6Cxs1wDR9t1
cfhPq6pmg5X/QFxgc2xrQurtDtuSawTrNqsIdhlIoPYtkFfhP6OLuouL+2rVhbz5VtrjPhnnQWgM
FgrR7TXx6BworfV3kxbGaOn+dtJ0WCacQsFSF7WDsbVZ2aCnGN71cP6WeuUGOV549TpeetVV5cbu
dBNV4i4orOkIPPKopwawczg1+74hFFs54beb2cjyxN4NKeYng+leCbun42wqkjyzxLs+rgkz1FZc
3yA/t548qf62ujD3j+/q5DjmiqWbvXycmvNXt8DKKyY4H23gbko+ny5ILl3PDqXB+7Id55Gg6PgS
EJKY3px+KNaR466xydJZfcmRQ2pVUH3mof0TeZr75Q/QJ4O2/zaL8dxFafHPibxtk1Thr2WYYOda
AKNztJMHVjh9st/9sPYxW5tXDH+Ky8awoIqPgaLMCuqEiEUKQx7NIEx+AF2+BKPT/mUw/OpKx/00
ejBF7ehUH8xnID8Q679lU+c/daFf361QA3Dk5/6fFIgWrramf0kGiuaQIYpbQkVviUw4uFS1S0Y9
JN3nocvkGq1Af+6GWe8ChucUpaW/8YUuaLKgCcD9UR80SEw7tmRiHyhI0GXkqF0YdMMh1Kceo4eY
jrZnG5vGdIyTPYb+mvgI9+wgRsabZ2rPYDg7bn6/JFIJfaVdBv2t8fOKSTTzXqQDK9QjcJV4R7Jr
ykQZKIiRWpu2nkHvZQZDf2h8BHThnmqCwr+6HmVghiYZd9lVl2L4Aem218nU/e3cbO02EVTVJKfw
Xhd0mxN/SygD73s8rXhXmIqKcHwyTB0YPPnjYLVE9+tX+d5Sg/3TVfVlNhh8Z5n2hruu/XJNFqmy
0b0Pt0P8VIsYaYpGdZjgIO9OLT2nlq03r/xdrNN0dvs2cyBUxc68SSqqyyb21dWaLLVqMAVenLZK
1l2YaGczHZx1gwzl5OjUjTQ5V6FtTW01BpNDKc1qF4vSpClUIJdqc3tXjlV+GPi924kAu//N3nkt
t65k2faLUAFvXmFoJVJ+b+kFIbdhE0h48/U9oFPdp7qib8Tt935hkBIpQwLIlWvNOeZNhilmP4mu
vl0N9GgLmM7LZlVE+TvM17xis5FWjXlXSCOLBsVIHkr+2XCa2uaxS8kj63VNf8Io1wf6rGQvogG8
19np8ssw65mscCd9HTb1lIPy80026wemR/FR9/lTYyDRkl1525n18j0xj5WppL3sxLCYccSgvVqg
pG/vu/RH6gT0ogilOB6o6iGrzVwp6W8Ogkmi238biXELWRW9uu48ZXaTfUycV7lZjG8LNjV+2OT9
NjdSfa05mO8T4HOF48XPg9TJ5pLK/DQtdNw7dRGP+liQ/zzm3r2uTkVERBykDWFbUeVB/x4qGiKD
udQXFc/BHu8qwReNxHKZx9lNU7JVssg7OncsPkdG9fnJQlx9ouUtjkuWWOcGFdKhFqis2yaf9g3z
oNtWgVoNeSG7elyOd5Or1nconpsIgNJ0z0xf/+HUPXgT6CFIQQT1VmJlKqXOzwMuYDCIuvICwVn3
GyJBfuuuIul3jMnbwmGdYO16B2H0K+Mi8Gkr67XuHO/LbCBqp5b6RyVfLsb0gfasoj7DTrExJ4O/
3n7Ppu0Ub2I4jdXe6cko91gZJyPO/rCtOA/21H21vXdPJpf+UZvxq4P2+r0FcuMvqTa9ko8A0M7t
Ero9aCbGdphehIeysZ9k/mypMxDoXlKcovUIufh0D1mbeQD01vyeZWeOzAkpAjZsVp+yOI2ErZ/H
vE/PeBH/ec/qe3q7vWMEf3/t557duaL2/352t73kX77z99NrZYHH+fcz/+3XdDRpdqup3f/1E/9+
3c/zfh7GgFfRSY+QLYoiPTfVkpwxWvzzxvmveyIXFeTPHsGkZFHGDXkpB9pPcknPBrPla6lqHSnK
5u7nEfpiG/9oL6pz6a43BNkO1xVJLumy7Gg851oONWaFnGN7yBfnSlwOcmY5p8rWycFCvH3RzW6G
zGIvXKnlqU/jr5QqFupQroBMmWWU0tSGzqEKllWy60q3MFiWgRAbrTzYWG4ZfCvOvVkmnzMK40jv
LTQnbNDSSj6rTmWTVYlR5OchIkL7MtTW009P1yvzbmOKxBfhtr9k6rrPhekkl24GCDmCFxu1tTv3
hmkfe6L4Qr1t2l9k3WSBig4bg644asmg/m5GaO8mqXXrpBIuOnFe2VUB4G0pVETvjXFi6Yj01Fr+
YMIeGKF3Bgo5qWMGyBss2jqQCrtPHaScXL8Zff6ekWN3kHF7N987zdyebZakS3MnUBIH+UrXpNue
X7dkCPfOMyoqcsipHg8amyE2jv157PKvBNGCOSDPTXuMJJaG80SZ2jxwSasO51kv8KyDCtQqkSG4
Ki+KYXoXc7vs60tSHcCPzCG1ZgK4EVPt6GRKlOkQA+sRPowmCyuo7eKoJHCj0JpiFTGjeRCQ38cl
j3R8iygwVXlqRtjc6dwh0K8umZIqu8H60JTxUkzJY1KmKtdAL/ZHemBqKpKQKSudK+3eon/wkDkf
RGXOEWAz9ualrj0kDVoifHK/Vrsi9lpvf6G/6oPK3mJF+vo3HSc6aFPVhN1sn1gaTOAkCwYnSep5
QfIlZ29MXrOsg2SUkZdm3c2iOb/tuLP2/cKWQwcXNTE7aStnugH/j58bVbRfzWXTsPQm8KpEdSjo
0gxLKs7j2oiz5v6SRS5PFirYs6lb9AXg3vsNXn324iMx0DEZE7lVMC6mhT9YZNeUHtPiEoaRwwpa
DYYZmpOF9q2A2W0005ucIXOOzfhbm+KwKJ6dzJ6+S1zl8Nymt2Lt+l1CJipMuwnZiEK2TEq/l3DI
MVrn6dGQj2qneVc8JOtustwejT3zThXKZT0IoCXd0U6Gt2qd6KB3BkbdP+SZvTnEvgaGs9owSIYT
2tOoWKujHIb6l2mAUBZqbe60ZnlAQqM9uphDFbtDrjYUr33bupFC9dGqQ8NhpgyBcBLB+ehBr7as
+mMonB1oyr2wVvHACQKSyNwcGk8qtJxf85Y6ii7UYTjyYdqpGrhLnVxkiqLHUBkiowDCXJuQJ2s3
ZAlMDhKPvtpPmQ6PKkPDGIPAHfvVfUsabcKipaxhLwB8xZWqPtimcZK2d/Ryq3+v4WISQT/YdyYb
2Ru3omggrM850mzRohkMkipN5dloVQWhdNzspg55rMSZTdFDZ2VlcDJ0YATz8ZjhsXkmTfzy871M
w29QtY28rfEX3w09DcamfSJLSHmtS/ZYjTNa9xDklLPi9U2oL03/XglgmIb6opoVBZdVfiJgW9+I
X6Qy3uLfpth9XZXhiH+amTIxGM+L/Zmg4mcfZu1yPhn8TVQfOs2aPxz951TT4k8X7T+UwZ4Cj0QM
RzA+2RbcPpUv7mgvn1tx0g1QlWMmoXeOl11Xm+rEW4vnuVWLj6QSH17nWm/JTJlvQQryXdOdd2LS
xAk1jQBbzL3JQvVOWJlDi357/PfNvz3n3173Ly/5+RF/f1trC7JGYvu2d5qEzXOShDRT6lO23Uzm
kAAi+6/HP/cMaEinn3u6ny16HxXQE0CEpdBNKeWXkw5p2V6qnrKmXE6j4s6nwnBUUidg7qe11Z76
oQFeBfXHDltSaoPxoS0Nor1ikkoWCz68hH9wWh5N2JUnqKOSP2LJuIWV15xk3n8WFr94XmpYAqDO
6hPACEgCP3crRatPP/f+/TuDZf0Pz/+Xr/51V1+UR6nDQYidcT6tNDBOiescG5V/Cf8511l7lKef
e0OW8vf8D1/7+ymUvRHbv+Ygt/ema1MSFpeGQIAS8YQ6slZQGC0wAK0Nu/wXe/nnseqp7SlR8/ak
lAXPypeaOiiZPpj0NacJWToYgJ/35ucLlQZY3jN285LER61KevqBRndy4ZaEak66BhaUoznBR0mn
AdcKP/znl62LB2tj3aJj4t66/Tk8ZEcA8s89sCvJCcbTwHX5zCcQVgTc7jp0sp7JeQK49q936eet
0ra3qr+faOSxINUB/J4t2ypKi1kQOVuvp1VRFpRXTol1YVmC2NP6k9s5lBxN7JuF4hERoEyR0xX3
cxdjZIBG5fcd0zZ9ZO5mI486VEbCLqgpz3WnT1GGn9zPcmAXREsDyqZTCiIBGH1T4dTh5udeP1ds
GpPlgD5jOKXJNECiNE2iyLa7P1/skyU+NPW9QzSzicr7C+smptJh/BgsJQMfCWY5b4Zi79VCHPTG
QZPvysNseuu7kTuvq6o9N1aLAqsGyrsoRUk6YNy9jvC9LZRznyMgbGb6+fygbcKB2T4ksBoi4FnO
fWvQ+GoJkIgtg4EgATO25ZIgZXtoi6eB1GYzX34bGnGYM8x9uSjqTU3fPPAU4LoctgbsTBHfFuwp
yHsxks8BgUEfm++WNgPhnFy/UOzkdhDZfEPhhNa+nIuDLMDHDWVK76TbAH/ARizRvjbuSEiEosNl
xC5w1XqQwit+A1jL82spYUK2auwv7uhdsQ7u26wC1gorBEFfFznK9FJsgbugRg/l0t72CPGDycmb
z9a6qB5jP08Q/oiQHFMKYp5IFaMIje2I/TlsmfO7/8fg+v7/YXDpNu75/zeDC43ix/vH9N9ZAdtL
/mIFGMY/VAsgEjwAG5aD62n/yQrQrX/oXLENFW+zzgbcgQPxT1aAoln/sFXX1T0TZoCnqRut4D9h
AboOfcBByeParmab6v+SwmW4/86bMKCNao6tU0uh1OSn/ndYAK0006BvSMJt3CWRbUocBDinLmpB
UhHgl6WKxZliZwlTeknYVSjplhjjrxJTZ+roN2IPrKuLt+HK5KTcFWrXXPUap88MTPwaDwhZwbb8
6kc27Ggh2EjijeVopm+6PHb2nND2hD6eYIlGagAUdeuT4CFuqZfyY77J0NX1SiM1e3BHCjA2keVt
iT0ckgi+lQG3dZJNepCb2UTZuLONjuiQclAjw+Uro/W1bFtkCFcmXhh87V5nKjdTxc5Ed1J5LVaB
1IreTp8SYMCE5ThoJQJEXf5ivNE9Aqb+HAz9WRYKvFQbFZfItZ1l5SBphFb5aSz0i3Q0Nkc9kV1k
payIr0KEUOotlMBZxExDFEqDFWf8a95lz0787oo/Lp61Bh3A2xbVIrlKt/jOFv3Ut8Wyl103nkwL
Y6A2t4chReqzuuIZ9tQcEllnnpcZU7qd1G8ss9ufzV5HLLF3rkktgLpr6ZAtl4ExJf2wOWzjxXq0
JI4XOWoY3tymiPqtmBoIL9ghBu52bIKaM8CHCIqfuh/0KYNCDjYW2fo3RS1rria+kzqXPF0MB92j
9TUgtz70FVNuBP7PDbaCfdM7PUEME7xjR6uoROV3rU+bjwibNP7+/Bg3HFmixf/nJEvySMAA0HhN
WI/bbKtrcNBl9mA8TQwYgpgp07Mz90djaAGW5c2vpVyRRdVs24nQq+H2GJEQ+KDJC0abmaRvqrn8
cmzPA21I6khOdubYFk9ZV/1GJYMwwEvJylG6X5ZKmDOUWOY59bJzstekVrTHJclEhEQDtBeOpYgm
ln00QMmg8r1PzPasmyBx0XzWIbCBSExJz3aUAXVLNmJXkbQJ7BsGW3vJVBZMEEXwgtL8zV4Bu48x
g1ePDB4ckeXRKpd5r5PX7K9bXF69qMwQli11XUrWAig97gTGV+h7Mo/glMNliGavtWj9W9+zvljB
YNc1K6i3QIk0v6p1rA7zTO+wKp0d+WwB5aR7Z/LIV2wk/hiDkBNqGVv1vnGvsdNdapHeA6rvSE3R
mTAS4pNO5tucdXU4CMYm88oGrF9ECOdBBsuidRE7wqd8ZWTtZeqJf0Fc2vJajfGvBqhT1Nhm4fel
mQNO6qmfWIzp0EIOhWF0s9gqLTtZoS+Q6r2dtmHKehcBU95vtVQD8vpmSLpHTro4iGMuDOYmnKTv
fuMN8TkByxBQfsIexvhN/wKX/82sCfUmX0lsG9FtAEVZ/dxoH7wsHbEqu+0e3toZjB0katW7I8Dc
9WU9NjtH9O+bPFaa2YuiCpLf8nj1rTlJ/Yb0tgpBZ6iwa+eoh6DGOIbmRV2dqzXNf5m22MKbBfRy
x9hprNB4ARBixBPZCR2fZZYwORnN5txgicmcynyy+/ISc41BphyHo3STow36NW9IIDPHj6SJPwhB
0fw16x76PH5SRYaFKs6uzHI+kV6rsJoYBzQDb6SKhJHZRNAUstmrOKDZksfSTzyBti/TMJ+xOw9i
U/8lzY3Hj0/Ao0zuMQg4RfuAkfWpX3szKNk7+86EuUhd6OSgRtw7pGLlw5lXpAs6TehKda+IXbk4
Ym/J4tp5+CxppOd3Wm7hSqvKW0bTtE0ToNDLfEpH/bOxK97L9jvOisfcuRstdS9BcgWMS6CNwh8k
KLz5s6gtQgQO8lCbh8WnV5IFOApVpBLQWxWaQVkjn5WaefKKPltvCsOfBIEIvUdCeJaDQysS86Bp
ct/ncM01JXlUATQAEvC36/jeoyRMtXmfS+Lc6Ql4ywYVnNpQ16FGiMSokSGiUafdLAOnFiA5IHYB
AqT3MhZnrRwex0SbCINQ7NPgxTuH7EZCtteUYMq8CruLmycvq21dkpH0w9msQ7Xpm7t6WkIIMVGs
avMuV5E7pNkrWkU3IrAaw7ec2IjRbgoXaZ47WVxWUoXDfiy6Q7s45l4RuR05jbJL6+PQcvaYcfFO
XHhUO8aeBgv5j679LJv8PiM9XPCTojiOUeUR7eS3rUUQ0zS9Enn7LirStVC83mYJrYrau06qmgI0
sUb+zdnXHFJbgEkTSm8SeyNtqM0wKTerBG1D7eRx+i8Nk7tVTt+amNHQ2e1jOqqSKPcBfHs8ptHP
Pc8gChWrUaBliMwVOGsx5xJZke4fFEEXBiDNjezlQedSRXZFf03dAi+ohf1qSOcYAYvd+FoWj2An
SWMDcPA1bjEVam4ofjxAaMhinDhi1E42sXvUClqQ0WbexdoZBDcIEKWOisllFVS9SwvmeSe8Gq6D
um6jQ/johZt/5BoCTe3RoDOLUq3+toY0aIB3SiPXIjdzCaWtpz+0xZ7Vyd7znslXGAp3LntrW4Ng
MbTrEA0T6sq+grXTHx2sxASE46M1G0IpGiNyRQqL0VpXkO1sCsYEnIonldBRyZKF48JhxyAmy2xx
oLvbXmVTt+FACj0iSL0PFwP/MEY2QsPs8bzGXK2XerlOYmyivtbv2hlmb/+xxqju8Cs5fjs7346j
Uzq5lkuk8hL0Tv1Iz3o6Nv1PKtOtzgXn4Njtb9PZj+h9fRcCUwighnHWiEFwaM7pJjpNPVI+xzrs
m44kB1fbxdMpzfioF83eeRAxaFcWhzj/GpeacUpf/q5repjesPBJGtWr5qEn9JBV35Zf5ry8Midb
Oa3091hqRqTV6tVMaetYiVcy8HFeK2ftDxlg8HS8WIxUH5Y+vXU8tlF1780Albi4xwYneQePxlKa
r8wJK6NFt+TmUwhvGw4D9VueYPWNqxy1ycR8KvZMUCyQ6uBNw0AlSzwka2TZEVttiGlT3W5vAJju
DO5PVBHjmWSsTaOBqp4VOE919q0uF4zsWUxpclvpoaploJFl0wTNthpjnKE7ykSvTaVBW0eEWmp4
fq5At3SE6Ii+hcfZA6hDjvBkryqnDejDowPd46Z6LCXAa7FOaESr8ZOl2CK17lEUdoP2N32XPZf/
adBpLMqbyULclc33dmbeK639RQu1wjf9Xd0pyMsDOI6o3swxJAbqAq0Uo+2mnrW8UFeN1kfUBzDS
e89XB/g8jc9hlV9uMn7Fz0tuUnZbQaX+oK7i+9T6lCsRqgzKjVvxjs4M1EgKMJu82CkbDvWq3SHt
pu3bFYjRYSeyz91x/pfRCOY10pMKC00dSYqtkDBGYuCl/qR3KuCp2LnWdEivtxUmaLf19Mgr6XnH
iib9uY8Ut0Ho0KdlADHzCoe3Z6VyP4WlROQYfUgx1oGws37XuDeFggfJScxkZ9YtrAVeNOZJ4KHQ
DGmQEm7WYiRANh9wQGQ71Q1hICMaQlyLs6TcN7Y1+TP2rCgumVYmIxnxcbaPZY5SviJXmPxB+h0j
senQZ/iMxzWjAs00QkjHDD736OyAPxFAREwt7SzU06lGPIRG1EiNaGm1yFiv7JPReOljkxFnYSom
aZubMsjVfSKHcj7Y7BEK1BCAxzGJ1Vl8x1Kf59yKkWxgl6C/TfKtdmemRR/17fS5Vh6deWpx0kHs
iAtz0Gs9XQFARdJubntNfVFq5VUvx9ZfFEluR1e8Itg6Wlp8ta1f7CXWXSzENaEd6UO/R0ii23t7
m8ssLslPlms8DFsms61PYenB/4718o1O2lfXdjTXC4fRiwC72drT0Sn6na7Vyh4O7K+kwbYiXIXO
PjOBYZnuSP/cITd9mQ+Ljn9dGvzIFBqDvzb4vcvk3eq872yES+H0gWIpj026Kc/oewawFmLgYt1F
61bNr2KbX5RI7ZDY69eYKAYAzfbOWsQ3vUz+obLD454MF2Ua2O20ZOKtdvlM72iIpjlL9jrFPHwg
Dl69Sb8yBrVICmuCnLbVJKN3iEYflZtUgwF+ccixhrqxm8ywTF3MJgTdO4CEpMqH13PUH0dHvEwD
mlevFR9zgfxpHPAyKxwNA3JTJbP+pPChdxXIAb8iBZlZnRFOXB8Mj8nD2FYI+hwovznra4IXA9nF
bzhXztHJvO6InZSIhJnJidX19+OQvJfac0sS3RhbGDYHBLGr8B5MtqL+THBIyPSiwn07diH7vUcg
l8s+xbRw9oDQ+bJKYfGpGhWcUyM84iJEhZMdMossxgSIkK91pXJEXR7KNR7vDXvqn4aRiEIQCFM9
8Ne7CqJLqB1ehjYAVn8gaoP5z+S4u7hwu4Pt0LfD9PY7BUTBQTD8VlEj48QinUqMpwq8w1mbX2Yb
WJ5uoaFD9JWSqu6890527ygeEcODcZUMtbLStMJREDNtzMlr3YEBEAog+RJLXt3iujN0530aMHK4
5ocxu4fVADBneelEmTytxwLzYUqQVUu8xaCwCcTaAmSmjF+62T0vCWWd5dqPdTYd5sZYjjQIQTAl
ThLGuYE+iKUUe+1CJia58D5+BjZeRrWfC2kB0ycuwAFj57t196kOxgnzK3a4OL7rNwYstjgEvN1k
ELIDoxsheKnY4001NacSwmckajgJRYrzta8PYF9R9/a6z74Dp4+j85/QsHSwREKrUR9LgNb4M8xj
n7D98mB5m55+RMklfXhP5hkZ5GdlNtohV7o8MJGuBaQlT0Gb4gRJT7HrYHhSiZI0q+mWWRQSE5d+
Kd7OeIhTnLnd9gmstHo7mF78HNogrwjy4C+ildmrsCSeCVTCRJOV3Z5MR4pBY7jty5ZgHq280aEq
E7XzWOHQhi6n6rhepvyKOoyML52OceFYf9rZ+iQKhIXQeOyTwbnPqyIol5wd6TIggTBnlvA5vlQW
7FtzVK6EFak3GpnfjZXPJ6nJT9i7eENrH2FXtYcxM7Xomt0tRGLsCBvtzAuRSlyOyXvPStXd//hn
89YJADDcJfG4QExJ7FNvk9eB63NX9K52ineoK70TLTDWOZu0CYV3GDnPdqMa6B6d+rtFlKc4lRpU
fYzsEbltgrS1Sl0Y3T3sL+yZa4R0ZAq2qIqdgrc4yFHBXl27sYKsRNUJKfaI2obipcsBkYyf3lR5
frGY3/HUnklB7nzOUGqPHbSy+iBoZkeLt1kzMVFA0DUA6wUIGu7acrhjHPmHqk4Nxg5A+LByMRvy
p1RfNF8M5t1gj5e11baN0az7JKP6cgD3M5Ysk7QuFrt40Lx7jPxZKNkw+hiV0Cox0NVR3Y26fViZ
wegcVGJOkLmxWcxmEUClrMNM1DDZNUKg44y9G4p2QZyE1Z3we66R7Ku3TOmYbDqcc1rd5Dfqon8y
WCp3QsxPTDG3yHToPPSvSokOF2S1GYLWgijYWgtWD3W8BbM9+tlUIAcEsh4Oto1aZVOkaoaKbs2o
T1gEoHkD9d0NgnDpXlZhXaRFIMqHQSlOVDMgPblK0e76qGUhA1YtBQ4MVZ6q7XIW3KMH7pyd+/jV
4FpeDfaxRb9Wh6x59szhZeuNHvGyzNEkWQ5X9p95XZA+NaOQBriZB7D+iOVMkU+lOZo8jQF4rqD+
1Sd8BJ1IRx9qRIvtzP3jCXFRNbkcxXBUlNbaUSCjRFn/uOmyU+KzN9oQA1fCPQm7ioBqO37J+bOb
9as3xXMg+uoDUtBOGvMbVJQvG/ZlYXk0WWbtt7f5wQFifLMVX+4x90xRWZ7dWnC/Ai7eTU8IGZDF
GiSgTyS3mWrec41huhtL8rU7SBy+7lELWFNyImYN28fCDogJVUWjbP1MyiqhTieaDgBfzealYFI3
vSD2b28yOxWR2y1hlfIR2YRqNWzlEP9aIYScLsw68rfHpkdYUOHFiAbIoN2W0glZMeHorOTp54bp
vd+NswhHOCg+/tGXzei567cJ4M9Nq6FHw9zFY12XXEO31zP5c6O6+O7thSrDQrFZKQMndNvcKNZS
AhBnAjawJdk1C0UQOvwA5foXbeckoMBBGhdnL0VsBg3InrPMdCatiDi2qLUiUlmHLJAkLvGz0aLk
dxbZz/uN5R1KV9sjdNf8kb2NH7f2YWydGSdSDYKw5B8e9OfYpQcew3dGwrnmkep5l1pL2ZvQlWlz
YPNapzu+NiioUaZ6DaxGcFhbYFPSOsoWVztOY5NQlpltZNdPa4Yek5mAGdopbPtkmu2oiYEwTQL0
tqwji5FQkEM09XOvcIPKwmXHxGe3CqzrplfTVlA6EbK4nTPy1YZsrE/SUauznmunpa8frIhTDA5c
S8j7xuMY7BurGiPbIy4nLu16T1oqVjoLwD1Zds5gHHsO1g4p3r5d5Y0kwes4d9gfR8s4V0Ic13Yw
d04uj6SmbioD9cXUM/02aVxrXzFu8NE+UwObm8ATvUXapXcNZflOafHPN7KiBMlX2ISSNDVm6MM+
vmtAEp2GRd13k9dxOoODWGkwWfQg+GSNG9m5v8q8TyLkgjp9QtCjRlVop76qP4E0IhdSaHglsS5C
U1aojhiJc6UKZePMeyvRCa/C17urluuM5f8FxxOgqPGsOcR0sjq3zcomJXBc7eDk5GsZPXmnKqo+
KPOEaxsTJidTBYCmK89rNTzlVUyzmMZnILsb3+lTPFwMNS516hrhOMQWkPMeUrK7YS2w9IuZdoHA
UZqW1aOmC9ROC83arGXqoUhoTIlmt3gpjV9prRGEqjcvpqn7NmzaoM7X+8JtiK5CNwOgWD9ztLxk
s5H6amrHb+qAJ6EcrlYDz7g3ALZUs2YEGTsOX1dsg3BGitAB2pZRu8alH+tXqikAnjQvFbKORodq
iVS1g06P328X4os8u7szZpKeyoQ4x2opvotOeU0Ll4C/pNip+KLhqU3IhHr1xcmn37rCzMWmxT+O
UIYJRd3FTD5pYEq2vrhWwXa19y1C3BsSmO+ysbsOM7632uzcQ6otoAkrdJS58d1l00I3KH3JCRIt
zO4Ik4mwYPybYnHuy8xDCcb6YzZXKYwuBBDHJ5ifOTR8WjNq6FRojTN3/p6c0jum2Gdg6MOinFGZ
5Xpt+c/r1oS1kTNj+W5PKOTbwwhctdZYRvU0i0NT6y/5hCvYNYag1Opd3qq1bxgauLkJlIj4mkVq
oFRMXz1XYz3Hy34YLBlVNQ2dtHux9Q7ZQry8051+ykDPtZsRocxqkyUaJZQCzZTBWvfZV9VnwobA
nydrt6701lA3XCmaiR/tpdhJ/bYDORLoFAZh5hHvyye0tzSaxlnB8LcgEUYsmh7ZHSiWy2oYdKwt
JMrVErOTc5FPKdNFqvFD0VXzvhlyi0zCG+LOENukqhbgFYaTGzf5EfX4a6ve2uBsf0+VYZ+9WUWu
RQPy2mL9YyPIKUTjjmA8YKpBoYv8XpitdpKV8samjfNdwpe7NVQP4RnfzLabQWnbO905/vWEn6/3
TRaixdYvP4+QdeT3ilnf0/awEX3tMol4Lm0z6/7nxqtfKBgPuN/T3zEyfaqiwXrA7NcQR0pzvEts
UG5x3eyLGsQw7EYzqIayOsYGuIZMK7/UuetuytR5HrkWH+rJevUWE6AkGMKo9C5uDJyAsl5FJpqz
WUgRDYL28FTxVK16ei1U8xY8qnhKbcYuqjpdzJiWN0nlhRc3R3fy2H/ZSOhEwn86WgfN8cS50Prh
KZ0L+lf6XkUWtbeIdSPNt/u2/nAATk8o3QjAxBU+tVN7RITG3GXk9FDIfAydTf/VFNnRlQaczoRI
kwWnVW5V6OaoM5NNwDVtRk+3dj7HxkaVnKv7VMFbMBL844sRabZwlPi2crP0OlX0Z0dQDyfPMohT
NONdOudHMVXDTSPTQ2WqXeDA/gkRzICVW0wOKTSYt87kDEFSkyTU6gZpwbF9IoAbdayyNGFS4zD5
0SW3a1/uZwVlpRgf0yXRQxzpIoAHrzPFxaqg7spaRTnvJDimKw/BHMI4Nu8PNLujtKU532mb9FQY
v9mPwSg2vY+E0JBdNWgaInDELPzYS6+zGoy0+D57a6e13vSmk8JBRxGBz2+mYH1go+glzq5074q4
lL5a88uHApCQSSdKY3oMWzRwAWhd2rozAlCxGQOONT0DnEcxOonIWLJd66jNA9kcz7oZLxfKIS0Y
1OSr3Ay1kqTzvWpqxPYBqlctXttq+UepZtMOOOq6F2zVL726afTQdvpuMY0hYs4sYHdAvPVo8x9n
AAWS5rszKeNkE38tWAqxjrnDIwrzft8C6aN5D8WOKSZzT853JjUiQutRnga9vaHjt+EN2iUaGty/
dQzkvXON6xpfINHca/gkI8/ComNhkkQJzIDMMdZ3NlsGxv9l52mSJYyVIi3TObwbh1Igs0Or6LTf
GA23BFdq96Sv35TaSRg9TShMKccZZBEcarAu2sZYR2pR3Fo1dg+7cPqTnax/VEwV8shQPiJohSMA
nFqi93/yBHiiLAtJPipmCVYvmSvkUpHq15kTuFs66orCSCXTb1RL6kdH0s6MocShn+XUgCVBNl6C
YQvb/s6h26dLBfUuS6gFIdefs7jcVU11M+FTDlIzhmimODgRQOyZ1bu7gAVcywJ/KiKrXR1/8xeu
jB/sIgTkGMBzbqJmTZjbSPhvmX2fq1OP3a7H0GilKC7pFGLAlqvyXiOyB+qq7BkpQR2xrNMGS2L+
lHjHopXs46SM1BEDF86DtyX9dAtcfuqof+qqfsdOe3NdyCuggz9sNF2fiiG06iXeIQy5W5b0ywN8
ERFBiuj7WboGRs6KtMkxZmKk97B02j4D+GKTdEDiKl63V2cZXmYkscITv5TehVlVz0/6hPm1138k
oyCKDSjvpGextet7+m60SAOnL6Jkrf44HPEhbUVrXwOAoFKI6evD9Wq+k6qU/G3ivqvNOcKC/lks
urguUxqWFFqwlIiqxEMcdB3Kug4UshMb3gVXzH7SKPeE8tYPSBwS40ZNUYNzIUFlS98pGDP7pkfj
7ZreftTEjWvi1yhNp4YolW8YlK4MzYWd6H+wdybLlSNnln6VMq0L2QAcY1upFneeeTkHYwNjMBiY
B3c4xjfq5+gX6+9GqlSKrC6ZtOtFp1lSGSIZlwPg+IdzvkMJRm0SIwAEheU23Rq+2AVxJT7Q3ljV
ZfHhasghTopIn+1PNFhgNpnGoPCbVtmMVEAhf6yc+dyw4luZ7k3p3XYbv/0RlTHJ7sLCwsbFKVr/
QZbjtGpV3tHzsEtFSour94wG+4dZd8AF8XoxBIr3Thl82v2rj1RnRX+HnJPnYKj1suv96udO38Jl
iHHnQbDqRveerLMICyfoIuaxYN8NpJsJh9rcs5eqKqww5iyW88yxNhxak31XCTye/WY3UMHFlDAF
l2KcjXuwbdcJ/viyr9xowTocfEfNELUNT3EKUidl3Fmnmb2rEVEseis9+0Hww9QG7zJTEFJhhfNh
Sq6oBM9dkH+pBv+BF0spLzSBVwQ2I16tARAFgAXEN2vKufW7ewBcDHM9XKbO5xjSsASZN/MrMtz9
PK0DZOKBUGpbaRK5hHtw6QgXyrLP9gAXypL+pXOgN2U2ecAVY8uccdAqC4iHdfxkb2eYX22Py7Rz
7YPCo5eaoBDtR6+1ho2RBM+Ijahng35lO529N+SrmRqsxyWr5IkhR5C0zELQ4C5CyN4cGdnOdmLJ
KhNTPnKTT855hx85HIPm1oeHIzUuizRghb2zDCyKjzFo9mZVsY1Pmv2I7Bxc9IMbul+DPKbU3UY2
Jkr889Wy7JPxONIz+AGyh9IDHtkZu9psvw9zylxGDIxC5+6lCKMVytsu/NAwvTem5ugEhYR8niSv
VSMQDjaQQf2YmyxQAg93X6EUcQoc5UKfmqzGZd33wO4gn/dF+C3UAVDHZuTLC5YR+RRf0IqDlZmH
lXYmh2/5mecMXnpv5MmnU9zcPLAWZXgb+cbwKwOVb+AKwFLw/VMxRstawAdiCBvQmbFO9sMJX176
NJpVe+2Im08kPu5kJj1bW3xVrp7RPkUfYLKd5WDEDrOj/jun+C5t8vmlcnN3Pdbx16rCKcEAg5hi
lRT7xNLEk4/WYQQ0sxjViJibpZs91IidmownhvKOZT+yNFNLVtrpm1cgNdEBOonIv3HHXixHTtmy
47+GMSatOS0ImMmqciVtrPOTYzLGgqq9wBDSfiE5Hdi3NJIVmO5pJ4NpXk9zO650eVutE6J1P5dT
jv6KpwuMyXVxG8iR5Wg3rrGlNbcWFi6PNpWrUNz4CQ57sUnqfhUV0l14kMBD1omVJO3M71yHqF2P
grx2i30pMqTqcydWdtGdqhyEjRhzFoqIdPKoXntIvhainL67Y37hwl7pKTOfukgSjaA44eiftUle
m2gtxeHMFTOBR9/qBOsBNvSlVPTKxHz0CddFHYF9EuW3Oa+Clcz1Y9cxFqNZqbgUluhbvE1nBuiD
vSalpFQQn3Azm4FZ3uMhO4retlhcWy9WwdGlnejUmUW97rJbpm/ejTs3J3DOw/bLbYFggNnLEu/n
S+4P7YFrf0D3D42gnPldDp3bs6eqEDGwgAACgmqhNZdNUP+wYuZlftQFTB83Q+p9g2LXbTvXQg7m
jT9qADI7TZZBHBjvEmv5Br47vUSYIUTkJ3ZDe7X+I70RmqvZrYFRW5v5WV4nOBjLjgk9ag/1tYUG
s2Sty9osrYqtYwuipanGx7JGKdY/MFXhJOD5jIl0uLfpxdZQ+YlMgPirCqfYzhq7tz22mOw7gKMj
kcOxy+SwM/OPusx2RFd1q6bpqBNIuIbdWS39bqjWbYh5LLMpyunYnkp/RqwtrQeDMw0oz0M02scg
JYyMUSXT5/qehw1PuiZ+Kq0aBI4DNAX7NVBOF75wUYO+sD199mueASMERyhmm2Lg1oTysLfzBCOA
e0NhGcepI5oerUQS4LovddqtTEFQdTp2W2HW+Zk+OidhmwvWNpPXkNnpOuiv4dTad7WU96nKiCtX
AX7817iFUq6pWAatuKUyRPMOmDtokuPaY6C1FM7rUDn5pmKYupQd7nkWXQxQVMvieUTpPEbpQSkD
/mhlfHdDwYIq/UKxKh+LTm9QARAgzgxt3xsPQSXuYucbG2V0don5pa3QfVFgrTqaLrrX/oI2bQNQ
D32bsl9MTlGjUGd3JDMGOWCFOGplRuVXUWNKY1F/9ev6PuR2SPAwL3p7KqB7JFuh22jveSQ3g7Sk
7qDmiCJ1QQm3H3zzZBbevUOqzIZ2zVgJD8B0QkYX2F0FjDB3WdVY6bgNlqYfgKhgYdnBYdwMufHd
ynhczG4qD7GlV4MjXzvEtKteWOiaNI4uTh6sLgFWM1eeAC/nq6AtPgvNJqjU3bYufo4svL3RN19C
AO6Y2VCaw+oNhP1UTYB0yyiDiRwk34bMm4i+Zg0BbKLauDFIAbs8poEJ8KK4llabboxeEm+PIR/M
J7JCk23D2HWMB83PDNk6qVLQPHKLGMEuTq/Mrnx/YpEF+NoLXwtRnOKxNnZG8pnhe01avEiJ6z0w
orp322Cbz9amzCKWqGOKJI4KdOG27AnoYc9TOb0049EPG4Wqk2BKjN2LDDDKMslhm0xQQyq1l6w5
FvjnxgXDpm5R5N9GipHE/HAwxO5NNeyqmiBy3zQJAryN1WtDM0byx0WWjJ+TSMCmNganMwSJQMTJ
qpvg3Y3GvDOK4uATUbGqKiayTovWpBRmvu11gBY5BsEzl8ZyRKgcZQz2PAI3G7wJKhcTYxPVb6z4
R2Ubb7pR5w5H8gp+07sObxs5fJ7Ltkn12mqn90TqPYNdKjfy+1ap+VA3YYDjY36rbdwAvkHIYSSo
rb2bqW5ihRc5xop6GDlWtma6jfgI+AMQ3WoXOPXwjEYGOWaRcQyybxQG+xsCPQm5dzmVBi6IPiH3
ahyONFOHvmPsjim8gqcU8K5IH+Og28B+DwhgJeTdtfG7OoO6x4XtYsUgF81w+62pk7eMoMQFDpJw
LUX/kQjEDGN6juHNrJvcFsu+PNig1bbBaIHhINo0T5nzeikzIhlvMV+hifLWqnqbeMgQ3oUyoJz3
EzI2xBNed2hi4HqsCneeHX3YHSCKrKq++/aMnDSUS9OwiLZyu3iLtfvSWXaHO4sUeq8ov0hoBkA2
Yfm7MXxhBspt15MuysN4/R23RwJbXr3B+Tvjq5vuqmKWG8Ema9FiiUZWbO+DsTjilKoX3mwmh7LO
X9wqzwFe9p/KTFhRlvW5adsPNuvEasDEdZi9VQAqF87ERqev1oZjY5Dz/WVGDCgP92bvhE8h7DhE
uUm67TPyUGESXSYWLBsUuEiH24Z8hS1gfxYD0bdqBsXPqOmjjdJ7tKJnq/K5czPm5WT5pjC2OXYw
aiaZv7OE/1IWTFjR9clYVTD/mouBImXVMftYpgz+TNqyzAaT0FX3JKHAbrSrTdUAzzDtkdsLDPyQ
IHyRXv59msBS+4NYGLEfLkQxdwxU6tdCI0rkInkFE6p5vBMTMvvRpk9ZMeJYeY9btQ49SHveLPet
6PksId7qgFqkcIjJgqn0RHgTUQwCEc8cfyiORteb421ag/3xhgJkR2U8mCM4s7YxnaUXGV8SFb8E
CRW3YYJZrvLmm2VMZzKkmN3TObVp71BrH0lKPDLzGhdOU+DTHJnkUxs+9+ZoQpOr3yoYnqRRpy73
OBFdNM371p7fCpP9VhhgdfIzeNTgWwEGDM+hEntuQB5wPTV65A8hAnqyYMcOyJec5MGKqak8B/md
zASX3jSyhxYIburJu08AD7NQoV/q0dKsxn46c8yv+TlxgWMkqku1Zmi0hr5CYojrPzIgbpfKru67
MfKhhjW7iWnCrpQpsRtX35sI2Knm9EAKNOIJvGL9QB0gBgMiM18/Z/FygC73YLf5o0Gj8PPfJhZ3
1mRnK5F1IAYvCT0Bjiu32Tl2crBTK9yaSbtqLfmSGyLatbfaMrbXQ5mEL/OQX43sJZ9h/01UTFwc
9UPU3tMbVstGFl8aYUQ7WrhzmMBqk/nWlXSrhV09trH1tIAjDay7NY9j0hJ74z7ZpGMvYHz8oOjH
atU9Kpxhi1bLZ+LFUVpNz7nLXV9FqOMk+eEsBXZpoAUlRo8uK0Jr0HlFsLrdnZRQT35UnrysGW5L
nofMxEceh4eho2o0Oh+RzUQBVVlcWikaQCuxn2ofAzNLkx+zwyBeSocnR1pTiiRzs8kngkxoaY++
3zNIy9k3y6Ajtci7qN6H5GnvM89m6ZTFdIXIumaU97qNEaEOaUFqcjavqHdY0+2U0zr05YxyHVY1
Q2N8GjEbd1XmK8rrJcNKuRzBYKEf8stT5qUvim320gd/D+uoftBlwA+qqBABTfhjcJ06o+6f47q8
OpnaTTiDT3PdfiPFl99ZXF4bp0v2ln7z85T4ujh5SeRoLmw0gJvc1buoMNjdR9MdAWk9csTL2IRy
W7KLHuII7bCASJA5g7j0t9r4Nmk2c8Ijcoehkt6WffaGtrvsWE6Al3l2FO8cY+zf7Lx2LruPrRtV
nx2zIsCs6SqJjHbt5vw02fmRf6c3jWdc0a0x0Zu+d7Zt7fuivlaUFAVbwH1m9ZtoGfpJ/6gE0y8R
66PvDi/92I9rbdnOoiNabNk64XDWhmTfCxXmNr1AiMvZVPKwB4AmkMlK5CvgFG0c4d0XBX0QeUf2
o4hbg4xyRgNz+WElRr3x6FFFs0l8fOWe7p4zb3gwZrBCrEbK1eBzboTuSak4RHvg7LHefMgQLfBI
ahUp8gMMSTEgD/YZ/uaHwkg2PmncbCPX3Q3NMPJ73NR5uPJsRIxNFfrnqn6ubnwLvN/rkFJ+A+qg
WkWuWnbxrS6dm1cMGzHz+SeEae02yoCPibJdlWhkIrwwKTD3hWTlRO7bCuB3weqQX53omj1FVrIf
0/zA9whpnRcYshMconztwmhEI5j5qFj1vCt6b1eaLhMu03uv6xz2VBInO1zoyTKtmq0/xs3BCcKK
ixAeeRXPFz/HfN0zIC6xm508fImTbfpraETzMmSwliNq0TzDFjNnbFnIT+mniDkCeQ2tMDqHj61T
iAd65IOBakY2IePzVEe4FLCmcGmuPIEfMZwtzfEUsqfvUrV17QJ8FJ6HLu2uIGVCZttIRKreZFlv
JSOjhnvRlt22uFkgKx/5RpQYEgGochb9ZG7gIW9mL6FNQNMTMScaTf0YSgQk0K9K9hD8G9yQ5Sil
XNALZE+ke789hMoazxbx2GXifcUWhYLf9wm6y8ALzAXNKNd75kIlCox6BzcF34FkcjgYLc9CSC3I
EMVyKnaorwaWzHAxCC91eD69BgH3W0H8CkO9dVv0x7AIlnOvBwwe+fd+iJZqGEIeNfKQOMQW+CWc
0NC82hb4iViwyAlaq14DNmMEdHuTl/QcREdQ6xbzcxbbPdtOCDwkq78goGC+OdoFOnsqmiFsgD7c
OkR2K0QlVd3CoR5dQaQifB2tI16lgf8w6lOoQK4VoZGz2mS0aOHQSpBUKoO6NtLTMWNmvspNqsoc
PHrEvU2z0FxinW68ZjjZWWet635+J/4baEnOWjLr3yAibamgWbs7qXnRRn3wApehI+ywCZ4d59Cw
IcQoPXrhUbRhdKjn9kvYIvu9nd1GPJCgwugGBiDP18m6cL0+luCO1q3hL82UCFD6J8uAyDdiqNiM
VbdHws8DuR9PWLaRVFrmFmYHw06YP6tUE92RCouQ15m+x7YXWedHu4ZLbhGCpNwn0/AC8lfRqvKD
pmhHrGR4/LTbt7KFZhNBs4dVwBMJD43RmgFJyPRYvVWUG4hEqAekiwDLaY+To5C/4u7oaDAcBz+u
mbv3pmBoDSH7DidmsUYgKpd1GBEbZ0dn5ZJXPO8DAXQjLF3UOqA0lwTKjHAN2S+qYjyy7j1h3Oph
TgzpOnHwj8cEM/mNsQjMAfqvBmE1E8GIAqLY0s3T9SNHR8Ui1bIt1F2S1QAaoofBQKvbZcZ3ETJ/
Rx+/LJviQrXIWsmsh5UZFOc5rQX2Y6UWRLneG4Q3RajdgoJ1xACj2ojDC2KSfCnfkbTmezwF+FFU
uzBaLpCyLKfFWFT8EGx/6WD8oQ13UKgpmlYYlJHbnKboNsGd+r3W1jd1Q9dz83D25fdtwtijBSW2
mOtzH4svQ9eGe/Q516SEfRMD8x4EbsA4/cq6ZTMMkloda3lnu8YyZIC4nFLuNvja+J8Q2BXd9M6Y
lCQ43dKbDTSg8TUv/PQQjw3Ld4ztI+mpD+X8ULHUjTWHh9+XIaqtehujBRR2f8fCfGtP5JeZXkcS
YBns89p7p97R1AI0qp30v7rKqwnkZHoSN9gIoAjY159vIM0+TEobS40wceGtXR9vSqHx8CA8rZCT
4abCxR4EfrJAvY32vFjhDzdRitUbSTrVmb6Sx26IVlPAilknkVo4dbsJRoHhI2/8XTQwK6cgXpUZ
k4HG99lpeFz1Qf3/zdv/mHnb+bs578+qi7v36Zec99tn/O7dNlzM2yztfM8nud32XKzWfwl6N9zg
NycUfuiD3bYdzwxxfP+He1uYv5mBSxyOLzweTZaN47qtO538+U9AiX7j/w5s3mWbnslH/TNR7zdr
NsZWFMv773/+k+cwB7F5xKNedl0XIjlB9M3H+0Naxe2f/2T962SaKW1wzsCEKfsqj7z0SpaT3ibw
arfc+upRdrZe8vXMi78xuV9/f41/gQx0reEv8Zfx7f3XVw49xw1c/OueEL++cu2xLHEGoN2GM7FQ
thxLPkOsx7r091/H/7+8jmsiwzQd1/SE94fv0Orrlm4mFeupz5D1ALlh4IYFFxGFI8snvFzGFdVv
8vT3X9Zz//DCt994wO/Isnzhuhj0//DCEfxSFJ/ZvDYU3udtZrtQ0SR6OmrKwoyy5wGoKutMSihO
pLr55rS0F+syQKD9YDVthIqEzMFOLTLisunOndZfBqOc1iF83TW4Ehi9uSTpxI0B6zASLU19UC3L
m5IdZYZEfeCZeG5uxhRAeuY1wdHzJHrlH2rNQh7dHRTwfOq+wJ3mZNG56cVH/FBB995yKOVrkkah
SRtd8tAleX2RMFm+YZWs0SRK0OitZsJcqyR+b0NtPRaa7/Fy06vjRGkl8kdHe5dcBd+NAUQJs7qB
UTutbBdDbOJ5Efsp3JJpZSTTcugnmjY7SsSGFbw+wH5KvzZahc8MwwRTEsQUneUXW3/Q5H2pXjrw
xR1DF7v09nYLJKgNd60s2+65InpbI7iXElONQUX+EgFEjO5s2aluZbkh1tWhL17VGBO21XeWC4SQ
Hip7dzINFqXuszGmOEWp2HnavE+DWyfooz6+yGJuvuZmJRGLOO4jhjfvChucnRe30ZFgPn5fo5rd
H35J3DnDG0cf87FhJuVg5jbrMLmKiWxzmmtrTT8PLb61WV83nksfqRnoNPgGt00XtIwls4RpnmSd
u55KjUl5aur9qAi77pwaEX/eC2w4moVwN4ff42qsLrFRVD+apvQOVUgIa2UPgMpqo18KV7crF4LX
BaFNvqMQTPd9l4P1dqQQOxzL3Uo2fbKZJgC2ECesdZtN2BIc8j034QTuVgpmh/TvjLPjiRzrFuG1
YZjySZMruY+GJmNHFquTP9st8q5s8FgQgfO7y0pwBKUv7OVsswBf6KGuP+eeypzFTTaiYOFBTPOG
/piirmNblmDfeO1lqQeSo+YgPePysu40tM4zLs/hOAkcu0PjzRfCZad7yWiDyTb2aIqzCTF2PuoC
IIwgJTe28INTI6l1mrNZT33dPGcibh/gtZj31oCkpdUWHbggpnLFdWO8Yu1gPWNGqH3M0ZKLRrft
oW+y7rvKlHFvypCNplDjhUiL/AfLPAJ4Qum/iKGpV54cWOn0CdJ0sATBkY42vC1R3M2AhT+hGAhY
BVgSbG0r9RtoB+9HRLiOszIcr94LlP7PKO0qkDO1XlnKTvepFfQIIoOWWLTMeDYZ+qysNBl2Et7S
GgctzGR4sLuxoZWyibU7l8gf9jPi2I1vFAkS0DK645iPUSXZxUfr25DeBlvtyjwi+1bK9AgqelyK
SIfXENjSIogFIXZxwTUMmYyEYdnfFCN9dLKJPsB9xbRN3aZbI6Ol+7kn/qPhrL+b+sb8GnforQcj
Hy+tZEpb1QG1VR67xaFReIpM9uePObN4vIGz/dXPTegBUvYV5zIDOGT/8i5gNrVNMN2vyE/xL4F0
5dH2OsZE1uTqrT9H5Adqv7sF6lSsMcaOxrg1XvjVMLpKEEbftV5JckRRkCDVkiqz6zq3fsUjaO06
NVjFskiAgDRZW+5ykppxpzWCoy0Pu+qdL5twaskEc4RkTS0tb71m4RnJa4vRhf0yxqpZtBNlGvGf
Hj+TNXifZI1RCmavkcznYfK4MVIreYS9oLEUyUCfIoMZRxm16bbgYnzydYcCLZvFgdJYfA91ax+S
xMF40KjyPCrdXSop82tI/NhLxol/5Vqzj0XD7TZNrBCmKeCU9jiyctIADsLPq0MIDo1FRsykNCJw
9GTX5DQNAhB2l3AEBIERIeFAzpYKmBRKImVzGJs9IZ59bK2x3sXCIkDYliXZubFzzeyCqJ2sD/CC
NeFaKbd4Dw0rwN6TTGyyZ+vU6WYiKJss2ictZUbekhGdrCge7wrGNacwHP29cLLuVFfsdBz0bmAy
c/ttUnGxpuyZWKQnDe5DFzkyythxyzocSbFpE1AoOhDaAWLkoktNvZgNL9omrdW94iMu99E0pEhJ
5LUwGcrWYXkDpkzf8s5Ue5Maem31zbjpastGY6mlQR/hDLs0rlGikhR8N9oCGbUWyCS14925OEce
UztytiSJM1MczX5ZJiPoC8wIH0MAFFcPTrki9MyD02Ab373CgLSf18NdCCzo2bEQYEKiRIQT2tyg
oPJYKJnhdirwcRlp5ryx2mtPuEFnNK51vdemKtBvwwZTLovHzHH13rWJU0LdNTBMc2d3i4xP34uw
y5NVMpa3h6yiO64bJ36WCQESC1Wm2EKGJsz3NT0fP+Rs5La4IacUTwjmZ1xrD4aflXd5pL03yZpp
B0wyvOB6MF/KamxQubvd7RKYBc0KFs3nFh14DaFCh18LBhNI9YShloQZFk9GTEGw8dRM61JOtWcS
GzFJLLGwgH60BQ3tegwUdEdSxZHF4RN0yrWcANUtQmQEaplRBBDXbpVltah8uPELyxTt55DOoltN
qRG8mu7AGBA+jbyacV3fxgT2tawJGF26kCFSpDOmfDd0FAfbnkmyXPW11VuoEXtQCZGZk+yTzOq7
Zur4aZZBvlIWCMoDslH3qc0VxLEhde5y4vocUhAEzPkyReNfemwumHvFrGQ5BTXCVlbjOLeI5F00
mF2mpQfJDC2G6hKOd2X4L8gvTVarulL3OozcgzI8u160toyfpgSb9TIkSh17BcpEmzEh1iI0gBiy
okLUzW4QIh5xWENsWfayByczOO30YHt9eCmo5MSqQEY2r2XInbnswjZ+crEOEHbVOFg4VGVWeHlQ
m9/HWVTsRTnXLqNJ9DerlChMZEXsGEAuueF4U2VJ8i34FNPb1kl7YwrVDVrwHq1oAG4iKM/MFZFB
9ej98HJRifIrhiwer406cN4aSpiSY3GokMoor8Iu3DVls5kDo9oaRMjMNz8sw4WIhT8zVEY3T22G
smTR6QzosqfIhUfx7TO8rVXIct6RzZH6sjE+nI7Z1Lq38TVORklH303ZcKW6Q0Fnpa6J4h3/J424
nn24FE62HzjoNyKs04s9uETgFDeGUGF7X/o54YKgM5lPozG5IBa4TBFGKBC8VNJHOO6srTIFjkb2
nrclFzxEVtE3w7IBTn+o6tbF5N9EIUvLucRap0YmoaaeiVWoVF2xwqtYQwqcKLh+LILFskCPnzzX
51MkGhgeog3G6TwHty2S6w6utUM4B/ogyfhxG0KSbIC/YtjEiFV8hheC35G21My8QBv9W0G/gCfV
izK1nLh15Mb16lvugRcQo+PXac+5YPv9AT2eefSSqrogMrDjlUD3txjylnut8nhkLjIqh5eMaohk
SGDdj4Uv5LgwjcrYOmF4X/my3PeOrb/mOmyObQLJiyyoYmPlJOaF3P8GiQC2fs1D/GUzCcG71gpQ
4E4o7O3aL15RNzgPM0tV3aPTMyTutWkEYG2GNSYTiVLg7KsQnnKTBxSGxaA11x7GhkONsOvFSQSO
KsJTsJdzSek3EWYC42Q0vM6Fm90xS5bYtMG9MEfR57DFZ7DquOXYwo++5gBxsv6Bpwp2IEFGFVe6
sj7gaM/VkjGnfEg6pGL/6jNHt6Oq89dwjvIDH0O4xeB2S1kR0ff3279fkWieHzoCNZflWxZJdBb/
/KG7ZVVmGqKir46nkbrMjc40ibC5Wqff/Hyp//Ex/s/4s/5LJ93++7/x5w+SbEH98pj+9Y//fk4/
UJjXP/S/3T7trx/2h4+6az4rKt3PT31+b/74kb98In//X15/9a7ff/nD+ify7r77VNPDZ4tQ6eeL
8JXePvIffee//GOzF4uhwX8Pznt8Z7JgnN8hG/4yf7l91u/zF8v+zbUCi6wXhiziRrv7j/EL76HM
cE3+8T2bX9V/svMc8VuIOtoKAlvYjs3//nX4wruCkL8qsGnoIeg5zj8ze/F59b8Zgfi2xeQldD12
AExxbqOgXy8SjQODYR1bSVAzx8KCOp6BBfC9b7PLYtNH819ikSozk+dH3tP9fRrOTUMO/G5kJ7hB
a4lex93GAL/Zta5oXpvNk2IJ3KfljtCjU6k+fWmugXC/yjD8kD4gOOoO/Hs7UaZAot0sW5kqXLHq
+ijjdzA6H0ko45XKH6c2wDpLmOeynfEI5EBJIm9E0mmthtEy1tLVxIKAlS67AoViaQOd9H3sx7vG
u5E5TP+H34Af6cNyZzXpsZbINb2JDSUoskj5E36uHhMwYY5PXky5G+sfnsRFULTmVobpZmov4dAd
beVx8tkI70S/8kia8SKbosT8/Y79p26jJ5w3dfnHO+OXO+ofu9O2n/Xlvfxs//hX/T94k1k+l/5/
f5Nd0vh//y+Vvv/tHfbzU/5yhzm/eYFpwsKDtEwyh8+Ua/hs9Z//ZP/meQjtQ3Y7rrBujtO/zjet
221kA0tjMmaZvmMzFf3LeNP5zSYmGOWG7wZOIJgy/TN3mEv256/3GDcrQTdewIhTBBYVAl/FLwNO
F+RPrpCtluL0c93Q175/9OUuLRWOnTyvtl2VKFRjTns9ul2nrxPclWvwjGtG3RR7U74HsJSN4Bwi
2O2oVPD/AZ5Dwx5dlFMDeavdeGXOTdRu2lAAjuwdVlRZXb2mMSsXPycFw4rsq0sLoBZCwtew5ppn
dKqT0883ureTU65h3+oMdmSaWieMTTilecOu1R5IHyavO29gkGNPcbDi9IqSEeg61jreBCMYcnb0
1dM0f80xrj0L6YzXOJ6/j1UyUoXM3oC9QDlHZALJyTRu8qLeIIMAJAl9f0ngMMFIkwzNexKfriBX
4mNPYuadyKMY5b2NKo2Fo037ByAcpclCI0fYC+2Apx/GDTsz8UQa35oUpLDd1ABqJhJ+DjFS91v1
5THrqzG2dqUxXtlUNyevLbHn0LOp+doUdfT7G1ekBK8O0cEb7zwo7+cmMsOzbpro/POPZN0wXdJn
i7J67/vjpdBWe67++iYUTnpu2OIog+w533smmsvNkbzXX1I3I2C9RFMCmpNl38HIhu9cmBQHwr35
XwvGhY4RqXfLN5YmE7pdbJc5CyDjkyCj4dBhU1+klPJ7rEA9EKU0WfWhcNexNLblTGxl6HlLJlj9
VqTFm2szXSQIVu8w3sTXWANO4DSkcI4Tv0YkwGDNqLP68vO/JszVFyNLYA/Beqi6sD/WpMSG2jEf
cM+fC/qrk05ZeQ95sFady9Lbn2+/9eFdtS09sw8vg/0pVeHwbKisQ38hT/FMGyAdh8tyzMwXwvyQ
rnO7rKJEqsc+EufQoP5rhXPfs5SGuxKm+9l2sZJM4cXqIEZlprub5xQjNgszFnz4/WeTtEAy0BCY
40mWzMjQ1ECzrwNsxiWXycxIdQ5JIq4HUscJ0IVqbobHTN3ki4z/FmHY4wlzM8KOqHcWhKW8MxMw
lxYck8U3CmxQ2CCZFkI3JFTT85kYhIMQh+nkoUZIIbwuVJvEmzyELOSOtwRSc2MKF3bgyEAVhr6b
DutkHJ4HMCtZw7A5z8WLCsdqoXu+xiEmAD4q1kD8Trm4rdYy81F01ol93ldSVO8iJllts69kLZdO
f1PS1vMJ48UBbBA4b3b9RFs0J7sibGi+9twjCzcBUTUT82vXEVk+6OUjQrNQ2/yIsLghkyvyvWRT
55XhUrV2tSLPC+IUCtEllKMvZY3LWZX3QisA3XRmuXOJceU4Q4AoXxfXFvXMVgQALFND7FOjeQWq
8MDX5K7htvzQAVbOfsC1KIbbx4TH+Mb7GbwpXXPWppgoixZw9XTvsS/cjj6Cz8YjlxUFcg/Mo30y
k5B5U+PGd6PxbJd4WolGX1J82vvJ6L90M81uJMe18o2PKv6YplIuXbdggZOJuyI3HMin1by8Az4A
XShp62NihC9fK7clUcJPsq1ZvqailgfVzcz7LOktNREI2m+6Q5/EfKsUZTvTVpuwmNmdcweQSIqW
YRyfez/2lwYCdkb4N4DY/+HozJYjRbIg+kWYsRO85r4qU7tKL5hUKkGwRrDD1/ehH6ZsZrq7upQJ
sfh1Pz6jr/v8tzkq+5OG8cGrQpl2l+9LBtVHbcd88jJ6xmYHHKzlx+wZrZNIWyhOQwRfz82PVZT4
OwtrylQFf5I2NA9RiOidRn+B3ZPYHrJDgnDJQ3JDyvhEbu5eMx97ESF8PllFfjXxp0tAaHeCRUrv
JgVsrnyVfnEzBNMLbCFcznYjScSVGU94XSf96kzyKf9uFqaAG+N/BtOwnmezgQvMDR8e6dCIZDP6
WOrCKBsIk0xPFW7Mk0FT3N62eaKrWrN8+JGGVDVuzAGSrSSVSY6923kc4jadB8DPt5N/lFZ/aYHt
qLerW+mAPGk9O+SWhEw0gFMTEMLutgM1iQAq2IKSN81M/0/bZq9Gm6VEkbm7LGHI0XFos0clO4Nc
hYrIFU4j85yUlwJE91EFJdFavnjLpSWS4x+WoeQqS2SKsLFy7tJcd9vxOC/chZY4uDcN39jA2ls9
9ORiIdvuspimLOtxTPiDVgHYgL4hiJHZep9Utrvje9wmWsqXOPKPcQiqOBlg61UxUBDCb2sjzes3
mMKpQ9F2TuEb5oTiNai9tyy2tlGsP+v8Ys0hFn1KxeqwPMZd8IY2RBpQWvwfyXtFHyJL9nVSuMCc
QP3x3K88u+SsZYQEurXMKtifMOVWOdQN3cMrwcZL8olYJF2R64mZxNaImptGB/W9EqqFsumIUTNc
EKt5zDjdokVhmwhmf8s0X917SXJALkUPTq732qk/Uk74wxc1HG8lLi5smsE6jPDnlXn4T0SAL4Xz
08bejHZF8tltCRK+E7xCz8iTe87vOzlTvRYdkxHRZNPVNLcszwk5Cai4g0BuDQN8D1S+lWsAeAHC
K6f7XsvfzPV/RV+9ikT+uFVADGQQd7srDz4VXgvOkLJj1EWaTs9h2O1mb1r5MKtXTeK+EOffT4u/
InFXbk1WqkXDgYtDYLEt6LgnnTFYD+gHmzFsP+CsMg2asxdmCmqF5wwUFfahePrLemRuKDtFmJpC
fCGLWNruOp9/jTkMzxZFnOC9uEOAoka74VyRiG3e9BDBBZxfoVigux6zG/65inRglSLmtvFVRPAb
DBnw6rLzksKk4iUOSyJUqB7j5L931IL//7vadfWtxKHW9i4FrZq32QfC7WfPZIUZhAlFtGnIA5RY
mDFNLX3J4+XlWsZ2siPOxBYp2TEI0VABtXRslQlECPBer9QunrH6wWiKzcU2Bp6YuDolerV1HzmU
8Cbn61HgFQvD5NuI4cRN9HbDO8nkPnHVoSutLQCt09imGz8Y75PHS2cacJHGl5awHsOQ6IgFp93m
vJvA1GhmxAE0jp7cDrWgCNoLIeDANeLqx/Y9YyrfJfiWN7ku75Z0PuLRAAWBpWnHgNLHlAN6wHVc
8pDAiltPzE/+WD/L+bMdyvnHcHkRyriDsRrTaimAqWOfhAk0AeFwhf08+9zopI4l7RrUFxLJ6DhM
288Je0Jijl8Ynb1Va5MHzXSWnWsJbcUcmanOGY9xj4ozO/zFZXnl6Sm+Ea66/ex1IftpBUUH0ByZ
uXk9zTV8Vu8rQigeiGKFVXAyKwYHusRYiUFd0NoEsXBNL2Wa5ivfcF5T44188IkYG4GleXh2kmNm
wf+qQvE2jOUdFyqZL49ecTyar20wX0PgYpZpZX+05djE6eP42RmIO/kh1vAOuGJo+WcEXOYgYAiz
wHTPRW56+zku3/22uFWytfc4wXJIzaeGjbtfnMNTvzB4xvK3qnDhavvsMsbZwN2fYKwRA5QDjZ1Z
PV/tovbXrLGE5rH0yyT5TCj4IbTqr8w09tfxbN16C25M2XLiqWNuK7QJHsl/7Nos+7TGc9V7NskF
PgA39W+BI6c1WwEwJhe92auJCerEpC8ksPfCdQ1UWqIanMLJkDX66GrzgkDMp2czLc1FjvKfXcEc
in3TtY8yyfXBGKYP8lFAymdejGEMDsz4fj3ovRtbPDYBm2yGz6xhkr1LAQUxE6jYXnz/XrCNUqls
HRQdSrd5grCd1ICBsg3Qzv5sWDO+J7HrRpvigLQS1zajtbJ031Qe/w7D8Cax4awp32aEzLKrCV9Y
0LNXhTMc8m5kDRaec+hbwqTBpDZK0oNB0UXukK2EI+atSurdGJJ2AI6y5BVqGqlxFZ4aY352MyBO
Xtf+epCFl9VhefkSrG1JAGvP+4a2cmWeORO8xHVAJeQ2f0VjFBx1k29sX5oX2nphA1ebjI9/UbGf
447+Q6/u5bMaglfbgqeUqOk25Q7LRsRENK4XfZM7SJZhcOsk3nlqPyMXTFpPZmnsgdX7IIgNZM+E
ytOV2/dbkeVPWtt4QbN8h2+3pLNsRZmAvtE19mg0BBkQ+/tnU50AB1W4Dk+FbV7sJRTRXvqkfAyU
/2YNR67UkEsj5iGzWLI/HebCvJzTfdGF9s5I6rU3wdXUZD8VyvcDpHT42tSVrjrAO1wvMVyHyl27
Q/DGSfGQjv5bajDfCsp7bJiMmrsPm6kcZmp7Bwo139URvpOmSUmiF5xAgiVck3f+G2c4JGLCfBxZ
4t+ixisYiepo5azxVfXM3uUdICEcOpET8u7JPDrzDpzcboJ6FvNUnqecYesIyZWjM7bBcmnXkZbX
rEsnbdY6mcxD0Wd7PjKGfWVENGtqf6gyvbEw8RDP9Gi6Zb1H2d4bmoYbu0Og0xQrku+9AauhfNqq
1RmP+ZwzP2KAy3c/g0IygVCO7abEgcLqA/BvhLqPdXGWEAsKrkTpa9qwFA5Fu3EneiK1y75UMcmd
sAygmk0UhW7GeH4Oupa4Z9tzSUglj3Ac/kRZ+RmWBNOVIDBTx5y3iahjQQ03XXHqTXFNOrdc6drB
MlDWp4kPoc6jc4vvczPS/5RyPTN8QiRDZJzlYvy3x/bUWt6xaHEZcy56m9Phqa9ALrjinOqxuAC3
eK0iqsXSMH6GH7mZLJ4c32I/i82WTGP8U/sD0dGAfkVoyORfOt7GXrCMctpVU0nEbxmhSXru1rhe
tsbIqL6K55c8Wi7iHsBcSUZyrSkhpvCH852FFXY5VwsjN7mufDNo3mXdhLLT1x+AJDyOA94DZgtA
zo7uWW7VB4pMCVaTuYqpHqKCVssaTEvsLNjpqGTo3MEeCJatIEyqD21kL+x0zNfjdCuqS2KqP9yQ
PjPqRFd9RaZ+wi6qvepnnP30HBEAX3lpeCE7d4x9A6BH5Db78J2cz+LRMq5hWh4FT3iLLW1LT+xJ
4UEC6sJNaCY+E+f1yp8GtJyBPcYl0NXxwyrUk21DaBLsrei3qi6Jx2TmoaKW7pR16kwx+MGqwk9b
pVBLbU4VY955FPtxYeQeeGP6eqpCiy1NJtvQ0d+2zr6mmLwiOAeaIC6gy70tJfTkKdSMY7vlqJQ9
J7BUc2Fe85bXqqbsQLWcBHvOTpRobki8QR9hODZk1c+Qiz+qpDeRRYE+yonIMGHF8QEdmBNVb5a7
TFu/eglSO3AlCg9UXuO8TJ7eZp773Zd4zftpWWz78oOqg0SdKobxzwktmBhg7W7bzlzphWvu54G/
TbaVPteRtYtFhQupBpHey/ybHgUP9QOfA2JVvh3S8K+Pp2OHheve1lZ35hLHkYMn6Ngtr6TQ0xuC
1g4aJ8DBCXpxFqbZPsNlhHoRpYvLY2CfISPe00C+ZcYJbVHNIaG5brFFoDzV/PRZTK1gmMJmsdUJ
Qa6npCsnywBvbefCnwN/+Dm5SHFaeWfo5r+DIZ+bNho23NhYXWfy4TBEyUeraIu3662UHCn1NJtI
EgJ4kJHPBxM75pDAXxCp94+6n+TIHfEoc7oX//+lCsD202xLwILIgDe5+MhIi8nh1W/9Cg4N4CtF
m1470mUpbQtaCSztZBr1xnPhNykPPbCunWlBfB/N3iE5Sqv7nsIXLNPxDWJhtF1MUyOnhhWyziaV
ZG4GwwaUEuEKgnLgrsd6uHUTVtHGL+1DwG0cYW28+y5tyQCihqtZpGxoDaN3w91XcId3NTyeyEn3
E9vImV7qX0iS10gZ9W7Gwu5n3B4bU//q5SaqnPCNKsCvsu9OKao058fhDz8VC0/EuXquhLXyTfYK
O6GBezT1JvCKp94uDgHPKZ53+QHLgbgljR5sgWvGWe9j5WF/UVwyGjhrhqC4K5iY+uOBq7wgP3vR
uOmnhAUVEsrG1AWrjYmQotSfxo4RNfMcr4gKmFFoa9s74kB3DC9rn3CYh5l3Up39L0xqWj1Y2a++
NhUWD/Oq7bl7qOUIECxGXQyq9KApxtEgBIuc1SHM9kaKMkyy/YhYRc8Dp9+tOxM6pytzAFBmny1G
WbjQj27DrddMHb3RzYP2Hd6AYQrhQpV3NsXHOv+CAR7toLhOqGUoVGb6D56tXMsJkmprEdgCe87J
Bq9eZT9Ll/pKmiN8EGfNCcV8PaHtrvN+glPc91eoEQjfSU0TfPXg2ZSZgKKqVzFr6JYtmaVQ2ziQ
yBx0ZI79bio3IjMFf1IIIFX9FEdZuI2d6EMW5pdl4yncOXYHaYFy8LTHKmglF5kxOwoTMDN2Ol7S
mDZLd/guw9lce8955j51motsCtdzhfM/eWjZuiCwsN0SoRpMRM++mDZSGQQrmupQF0TGccK0EDrm
74ZPsqnzel+YAPtnm+EwA4u7WzRYfBp7Ww8AgyyXwzv3YKLhlr9mHyG6Hhi41+AXWVH1yQq/JDa9
zdSiMLncIIgAkClRZMAH3pyoN8M1VpGbAW+WQyMYDPhxhDGKokXFtenW0OXDEH/EAfm7BnQq8Zb+
VTTeBw7hbU1hIq0XAkIaeJp0AhM7Goosv4dJOExK0DveCMGyAL2d9YvquA1LkqZYR2iQAy6SiupK
IOdrGN2TT0ZrO9CzgPKodxClPusAKW7m2ym5atqz+dnXcbSdVfEw4PHb1RXFs60fwxzwnxWhnY10
ErWdRf3Uh3l3cFF/VZeKneUUDkxMKzvWsHPmpNgFsxMCQWUjF5oegeXqiAvuvdF3xQ2E5AtHeq8r
Hoo6+ocJy5RigFzCZJF+3oYDgQigt5mp1eBseOgK8i8ZKIyV3bC3L0moxSqtk4iXxYu+0Ny+ECWx
KxBKKgL70tgWlKxOwLy18DmSM8My5G1te77C4J/3bZHfBisCfbynDPBWtwUCPQQvKgHCg5TYUmyV
iP34zABr3tmD+pXZbzzOcqmQ/VPEutjVAdm0vIfRXhNdJi9ImRhOEUQo/do6oF4npop94u2xmERr
HxJGME79SuTtT9pKcuuxeJZWRQV5Gm6LIKRvWCUZnV/xzR2XdiwJ7K0LxJ3gasCfkjbvqtKIhgX3
c1VsJC/4rmto7bAgt0pez4Dw5trF50GshrMLuX9I6zyGLbuKGYVk3cMXqh/xjzv+HTWcGVLuW0dM
X+eAORVXQ0qblyqsVTNQZswqkcQ4zJVRqR2kxm0Xg65xjPw7U4t15f8eDvpmhEEz0DBwIpj7M/yn
dIWh+l83ex/BAK/B9E46rKJ1YEXPc1H/xBM8gMp/IoQa7zwn/WxSiJnAjjcKxi+Le/TstXDYLZp7
Z6DeUB0+5oHu94ob45q+t0Pnp99hnHF+xu4Jksne2qO6TUFGstxEN+HjOQ1ia5Xd3RqJs0/m8Ol6
/ls59d8kmu5GGT/4zdQsWoy5blKaJEvr0+BYBcT/CfV1Oub5TaecyRUhG2qfgFEq/2g72lnnRs+C
QjU0370LRGeKolXOFhX1oAY8q4K5SfavrZdtqXGTDXQGvWqLgne7UpfAv6IJPo0euAwIrlzkEl9u
HTw5QVckWxnDrYxczsJMtVk2qbIVjYGOFhQ/8xmL37vi+93hy3v1yJ8T9b4H6QuTSWZ4+jhZ9MK3
vBusAHj9dxUT2rV6aVV8xYVDoXAWnTXepU0WM86clEanVM1euhYvuA33EcjqtmZR9g14dbXjvcE/
e6Njbt9W7bV6zYewPYaVWe17f0BCqWDBt09hBxCoVvUj0goGACK6dZ/ey8nmfGDkGuWujQ9hyZGQ
cb/ctYw+tWasQvbRegxD0Aox5SCE4eBjW0eabojx1YO375L8IR/0gzWG04Nv/Sm6ND+WImEeIP71
fc5kg6xeTfTyPFYdGcvuqZ0nGjZljFZuZwFWc6wFDs+72XH8ghYj2aa5tDEpOsu64vphky4go7DB
UIw/N7M+hsb7YqoNgizgc/Qdt7hQsg4zkYUpf5obUL4sadmaji7JgGMCKquNbezp+dCYitS0RvPn
Hx9TiCFhxNhF4nSuivGuTRFf3FadWpKY21GzBbSdhifkS4ztAw0f/czjQo/4k27GO/ZitaW8Ydpk
joA7EgU4ugNNMZJgO5LYR20rEWuNUNeBJqU3FsOqUNP7YPZsTkb/XVRAZcpo06Bj7x2/+aAXkanD
AP0LGI4T1tBoO4JnTtvuxqx6CdFOrz6M0VDcK9v7cEQMHjP91/SmvBRm/hTp5kzNCg9nFym8h/JL
u1QW0LgxLnjhuzYEPmnNT2I7abicDGL+OfBTBcSJAaHoMLXBa8mQr7QRrJnMX5MywYpdGxTAGO9S
80p2IxWvgVLDCirzPkyCv34VMyWR4aZCfF61IfMA5gv4zMauuVTMwRy9A9d5ld4fKwUsGr3xlyn6
KcVZ66XUGNTDdsRPWs2hoK532Ma19RmJvNzTFnF2eUZPTt1Cg2wX2K3zUPRM1QRcjovd8lhO5R3A
7xPGair4jGYVBLQmFps2AqaTS+7wWDonQS2TWxZ7NPlDsAjmrKAmf+sMfkSkf3LUGbvs4TcN6tkk
Kn1KMnhLy98YT+0rQSzijX7x1vfxH0DKANW96CPX45kzaLET8UfXsy2mhHqAMeNM60EBlcHdbusj
WEsXwUBtisr/IL/0M6XFBwj9XRsJn0pjVoS2YBrQG+N2cr2vMUougNpu8zx8q3a4jSHEdm/s7y5x
NQ5J8zdE0U946fgkp+GnkgWNFTXD//rAdQbbnqWHjUzcY7jUlqkuRghieQzdbQ1ggJvAok+GiA69
8RcxKXhKcEpIgZO1s3AC4/tc5648dV3NPCOkcCouK85OuPX7Ak+qrKFuLU/NEMZvqUbnpGO8wiwx
M/LVHj+6Va2KOuCd5g5Zi+m3bEoGlaioTMrLK65RZ2syj/etlGG99vepcD4B408bleR0pdXWtlu6
ExUW/n1AfxxLCBcfkLcvrp36YCERckH3XSDicYtik790RIN3rmUekQMVA2uOyBH38hMd903U036S
WYx4oSWRRpGbYpDhyp0pfgxnHw0NhkfffLimme5pmKNcmQtSZrLdQ/EJjj7QFjtjzjbpfkPyC4y+
5CE2m+G38ZiaTwXUqtKYWZhzJJB0QIYK/Aqu9GJ7XWzkAkzrBgkWikyajcfKZLIYtF64o82HtGqK
OwV5f2HRNO55tOv3dqqfsuwZbok8ZEtjpiqCb0+wUdqlBTCh0/vAenAyXV2AHcpiaO69xyCibW8G
ugOwGiywBgqIlZJbybC1rJ0cZF3yixf3t/KXbkDTnjbcNxor/fVE+G6Ux74YQaxaU3uo/OE1rWlh
UHDb66j3V1ireW99B1OtWUFwMLgB8F9gXoAJg+9XnivL2MfRQG4fxAmnJZxkQVpdqO3ypmCZ8skH
+gjlnrP0tUqLs5fZNIfO7X1xiq7mMoZWUDrHjgnd1m7Ud4UEOXri0nj0EgRdQJYr2emkw0YtqGrp
iOq6L+aQfM45F5EMFPSBcrQTxH+6nUbnANJNrDoH+5qf7fx4+E3z5I8VnxtRbgbVE16ZCcc406tG
hUVriA9BSJyNGTJX5IsUzSlrqSnL7XoVTD+6hK8wGLS+pgABrB4OvFDptVPhjweki4f01+rDiBoS
iHDLwV8YaK+k690Vofu/LTyF0oUPDgK9XDKN6cxzxk4KuTV7sFrPB5trvCaj/Yir+lbE042Rujrq
p8kki9Vpm3Ie77HFEjgJ9c5pJv0I9OPkn53Z+RAWHXkucrMzEQACGr3paxg2LvIbI/aO3k5EFN1P
a6toD31AgoaEz8izlF96zhpFZG8jL/gALrUq3PTgshONtXhODQ3OQFevXTg8ZeFwhFfME22ojWur
jW9Ou2SxHk/iHGJOOBDKolKWiM/Q/VVWfQra1IA8kqyIJdJr5XevPOmPuUF4jKgbm1w+ELpIHmzV
vSs4PzqOWN0ZwsIOsdY0G5irpLU/aid6tCGV4Escbr0jHzLgFzponrhWPtHsChLD5whcl/MrBjDc
TV0ynfuxclYsO8cmQzALPwzTQFmh4mVMX8knITQam0zxrLp0y/UlR5UGU/lcCmiM/S2pIfUx0WUo
TMyVvXhcNeF49qytsvjpECu1OJWF9+gLHFJpOFwzw/uNLSqAskQeJ1leMe7vdZI8LxObyK7PsYF8
ahqkBGt62Ir+pRVcUyfSGWs77TjOR/Pj4Dcv9YDjQIec1+LJ+pkWZWV57hMSlKuM4D1xoMcnTPrO
1R/Ct9hlSiuYrMuSVSZKz8Qsh7w/VTa3SMwPK7Mo39OiOeZz1m2zxmHkThvp2SXJTqvqoauiVyAe
tCLj3nRK97uJ2e3nGsUE7XRTj3CYvHD6kfx4wuWBdviPpMHcwfbSIuGvk2EOt+MIYDjLgRlQhkOp
kvEbgOLaFHaL8a0zMBH9dT1QR3YxnPwq/EafuTi9+DBl9reFVjsXMbU77RnO8wZF/OoSd6PQ4WQn
wNKkcSfV9yHshzQgh1WP5CZmXHq24aOIGIsHId45Jtv44FI8zA33k8U4PwSieJRD+1oSd6O8jjBi
/Qp85MmJWAJmLH3NL0dJE3ZJDhQa0aHoMYH0inU87kz2w9E4QZc92A7ItRbDDmfe4nGu5/BaFSq8
kvAU11BtyEVK8qz6NQvF31y100YPOV86zYykfvUYHXT+5NfWzYeXyp11xuskJueatCK++s45EI11
MHr7A23A3pDcIcDEBmpaot7RxPUuC3DM2j+lGiBdE/CmZ517nyesX4U75Q/kT4tdp/qrEP5L30x3
FTB3TWyBNrr8EqdYALyY7AOVezz3+QGnIHoKfDA+TC6pglFDYQ2bUpVYjepVD3Kk9Gfj4hTFVXTV
0ZXZe4olYWUBIN3jJfyxDVgjvvkd5HnNz67+1Flm74G1RZw7YDAsnZ2m6f7T5iKIxm69LoyC5dxi
yKTHqb419TSsspPvGzQ4QtgMwx3xbhDPgXsb4sbd0u00nKSW8WHgHMgqhk6w8BR9abXfxmj+NSjx
fR5TUhk4q2DoplKu+KCDMCXOJeUViiEkid4A/DitCZG94yUR1DfW7tYXlyKX0478/CZpQbpVrVTv
MYWUiIPjl4Q3rQb6+sjlrCJzxFczAwsytcKJQFsB1z82rDFUD2Yi4aEbwZUm9w9gDhfd+G/+yNzQ
7wYOsxOh0LwOLhEgKAqFAa5iOviWXAF8yS3FmO+29Kq11UG/z+T0PtYZu7W0IVX6zbcaRH2cANJD
BjxDCZIYcTY6bjdOFYRvQam/dSxKTCNPke9G69jqaP9RzmfS5i+Qgv7ORv3JtcpmMqq+VDi/d/CX
WpqySWLbt+hC6oMTaXCjKJ1LrsmADjpNdUq9rOICp+XOcfNPN3QvfcR4qEL4iIv0Af/TM/Rocs98
eoZsX10/pLxaLlbRRr83eQE7ZelpkhOjn/pJZsNLtDxVlLN3k30haMuMLa3OhWC6E9fRb58sGGzF
6T9GA/ep+nbxN6mOJzaenhIX7jCB/GOSPwPI1nPzrx/Db2emqxGSPiHXEE+CICg5m1duAId6iZr6
pv+Hof3COkskmVtnqakyoYzhII4PcWv+NRHQwYW9+I6xHiwyya3MODjoO4H7fjUqJh9T/TgPNEGm
CChR8siqdS/d9iUzi2uY2xPEGfJ2VGxsmpKWJbYiVLXuCXHh1DvDXqksZnW2XwNl/za2/PVYUZva
eCV3yJ9lOGsi5BMwBYSfGTCiezdT7yUFdrQKYvp3rZaFK+DBKyCcS8vqDzr4mdqeuxvgaWcmcuOV
3j2d2ptjmQjESCFcOpwsPOdDeWlA9fUtNhhbVg8E00YruqZms+wPJdFr1q9hXmGzKwfjX1q5d5Ce
+Fr2guPtyFHU13iUdPqv0/6lcikDFHQWpiGTN5x6mzkKsBKYuzRE6+dJWOk4xviDaGe673Xh3R38
JO6SBKXxZB9Z7dFK2qfKDYmNq8e+AdYMY8g+RekGP6b0aTF3aIXeqr749CdxcZOQqUYeXcaxeHEy
yUZsOuvWpA+xEc4lp1OAnr5obaNrAcE2GsZwy3kxCOMtAd9btHwYoTesdGP6m6gajr2qb/4QnNLO
2eZ0MK4qyf8wolOaq6e06t8nlME9dprBMa7aUs5z5dJrGulHsAMxu36fXSOL9gzb/uNjFU1JfK9L
plg5MQsgWXcjfxGecfcEIzEOmkTAOCJmw4iTwuW8zFe0chJ76VluvlxjfpLQyzaGCMEro+s2nXt1
gTptKRzBCNknh1qJF+bof3pSi12Krc1FKiEOc1AquABIg37u3p2keky0+qU85mq66UPtZ5z6qDL3
uEOj9cUAVudPy/V2JbQvHbufIQ/zgK5Le/kWxxHMBS50qj7kHBJMRZotSOpfUPy7NrzUCYtTldjb
nkOdW5FgcbttGKZ/dc1huHLkI1fJH06aNKnb+hBb44EZ4NndpFi3xtn6TBUkzwp46ohrHwRtzIV3
Q371blFn1XszjHrGBk1WviZhv3JM61aZ2UNmeuf8D4OYJ1OWD2oiK9hEZ4TXd6PrbgJ0HcF5UP1d
gz9tGJ8jHtmlWdtcJsg1zyvMSYqAZsRHbuMKOBcCwB7iOj0Ivb32CZQyxlWn2Rv/9/TvLGpe95VD
vwTBiMuoKa4op3O3wH0idMjK4lYXAhyHtM3IIA/gbVss1D7iSwEhuMzbfSPqd88cQeTx9SkcjevO
ymg29PEFjO9aDN/zMI2LKsDv4ulr4NfeJWrqE8aSs0px++Kq7JDyugremkEtnPDkY8sr6qbZNUvH
WweXq0D1x3fFXM757GL7OIXOZ4/ppF/woyVd1w6O/a0FunalFAd8Y1ZXUVYscI6ibBbJfMbs6enx
aaxfuXOQHJ/vLZUEDAIGugkA1kcNQ4LW61Y0jLglqeUu7+8UIuxIA50RJpn8M92xl4BqtKo6W2yM
gbrmMPag3YGbpNT12Yq7PWjtNWyvu1dWALlkecEC+9XktAICHqTTnhLcyvnGQXKyMHKrxH1CXqYQ
uR73auAo7iSeDR7OONlNkzDRRqLjHsw6wAm2DxCMG7TvpnfOps230yXbmbn9OpvU1loM4sPjWGX4
cvU37pYXI6NGvWy3PU85YGJZb7wE20PtCWKHzikIESQG+BEcDz6DgvHbDDNx0P0tCw2sdqzVGJkf
8wzXF1xAvMDjLnC9V7NA0C3SNftnTmviQF3at0mCYlmSjT6ipobMsgzL1Raq2ruvk786B41fG7wr
Ds1v4AATSF7Tp8XID8t5tcZtBlwlLB8Kv/4Di2BHEx/SBPBWRle3MJjf2R4uWuf+NuVKuQIAloft
wTfz34FLpVXNr2UzHUfobvGcJyjNM07XyDvLUv4BaLJ0HXe3vmDmSj+TnpxzPc9nWXznoXxI/fZX
l+Ib0ReiVXvyArobGowBKgpQjWrrtekeGeai7cy4QezlseLjpAiOqwC6n27Ns5H7F5f+Nb//okrt
/60rCkK04em5iYx7H6NeJqH8NbONh88dK3jF6SyY/jmRQ5o0CbbKDg/EKXJfy7UxzCdcCRmvV7au
hPwCf/7gGc610OK77gX148g/3Fo9M3+kmoMLCHOEwWtPQ9zR4TT1OxY4vjD4AVwf4y8OUnKMn7qR
NE+H5pgRSl9RwxGvthUO6ypBusm7T8rQCP3vmpoeCFGCKQz45JwO1KBhvUe+wb/rJZIzdxLj2aBS
qhwikD3YkGpT4JKq3AstqTVz6jrZccgRQ1RfUk4PkAieqSePuw7Lb7aryyHf0tzGpaVPKAoNul8R
YhvFYXHKan6aycnMbSP5MzZz1f8tq27vI0/eA6P+Nd0AQIk9bghnBNzUXGbC8fzKV3Wcmq9oBLtf
amhoIaxoNXTcsvllcdYZeQFwjuvDZmLqtTUWATYkMJ0JtvH0rVxOcI0PLsC0gIG2LsjIxPltlfFl
DOH75FB8kkFWPxRJwtnEnMCsifKhi5zHlJWmXbyUZWRRn0oBwapvCrxs3cidB85oOXMCFV30OvdI
A1TD5mRqW4JmSx1if5aU7K3wEQgkQnGzhkntJDNoq3ss+ugkw9S+4Gf+YZT8MYe+vZ7sdyayTOE5
aIoGzJ4zHlI5uxwUcG7NjKSvtcOtNAd5gDJfdRQRU3BIKapDiIGq1w4taG1GgbvhrJ3igkVFATCD
zSz2OAqiJv3/C4Atcg7Go1TlL0nGcIyrE5e3PSAALEsGDcu+X96pIvH2RVTSWAKFPBOWBGVAyPv/
X+pOvfgcD4wRuVp4tM6UXrxPLfPuDu4rvzfzuBa8Hv/Kzn4ws5pxW9iOyCGqOhu2SxJ5oCW6RlFU
yUy7dT/tcYwLDlwR3XA6wT1tfBpD9m6DG9rZs4/ilidcQ6mpPugUzze/HQmyhPlcABiQGNevM+HH
gbLxkpROcVjcQ0lqQBhgASbYutDa/yPvTJbbZrZs/S53jgoAiXZwJyIJ9hJJNZY1Qdiyjb5L9Hj6
+gC5fvn41omKGt8JAx1BkSKBzL3X+lZdZhufSPewIc+nzmrlmMTWl8lWL8k0wu4jIZ7CsHMDwzyR
31ecB8K2+ffX6WaIpu9ZOlNtOxCrobqyLbOmQaEaG0fy9hiDXUSh4JlT7ITxI1fxSlVRK8/gyg66
LFmVWxsdW0fnB8V2QUqiHmQMgUakLYORHuuAAEmQCtwZGGEZzOz2vTkgJKvqdTgV154d+hBsdEK2
6ekWpG1rKIcUGs3WjA8GdcFED0DL2ppoLXe69ahFiGQG8nOb+S2oBk0/WeFoKyz/0Q6hj0d0ELHf
O6saHhiKXXCIZpdhuiO8smiafUODbBuSEcdf0GwDzbBWDJXgOQZ7uBYPZJm4mIvKQ0tNtyUd0YX5
cmda2I6UXD2ZzgC2wRrQWNm/GD3aNB+MVj2mkV3dsxMNi0sdQqS19kKS35fMzp6p8EZAnnp7K5vq
AdgT2UKFeg8LZNvZ7U8m27ho9PwRlfzPWqGsXNfUfZIeTmHIt7yXVrdmCApfrcn2Y0hXPPJp2lU5
fToblZPT3QYoSmfSm6GyUq4yU/U0yj5YU0mfYx9QBFq+LckQDoM13Zj8CW/YLq8Q9xQxIs9Bi+a+
cbgNVPtHGRERnJuCmVIBJobJPMDf8kxYdIW1k3CqHlQpsH2rJ5eKYJnRhfU6IEPg06OD1Z/IYobq
FE9oIR3zWvkOkuKW9jF60bor39QSxnxklge1tuqzJgHgMBcDK0RRW5HomruKwlQr3GQD+I2fgbrt
0Z/sDFFdsD/+Cugt8Ge3EBBSm1T4AaMCyi3iqlozXCMHpEekPIR2lq7g+VBr5XrjVTlirng2aiOy
RU5kotckP8QqcTMUvxz6fmst7tuDyWy5KUZ7pVkoi+j8WP0DWg1+wzYKfqu42kGyR1KPvsYQu3Sa
R/4JAO7UvonJIEzZJ3hUwRUWgYVxRNIACeEay10EfkZUw8U3y2eAGk0LV7PnUyaqOt8RtkMOBwbC
qWqIr4hJ7VIC9O8wSelAy+HkZ1zIURgCI+vBuLfAMZ220TGqWtGBWRoXA5vLdTx/fDSdEDoOwKmy
mnomNlEvxwc+tN0rVViU2tyH4qFuzxLwDlMgAiv4X91R7vkmjS3kcoTvmtbu6ejq9/jYPaPKDWSy
3Usoko4fJ8qVqbyGM91NjDeiMdpNxWVMAjS9o9JH5jOIEIpDEfLc4CIS+zWeOlpNcNA5szzS+MCY
Gg8QWlxN2zgjE4NolLHXaj6B4mpys5vpOGYNrXmwJ6pKvH3pcFvKCiJ+uP5R8jFwjM2Z5wYt7Xi+
u3YD9+gmMeVaozvgaaF1TQy32AitJ98SYZ4LWJYPW9aHRjYvukopQIrqLXjjO51ROlcrxOzNcXQM
WPP2N63gH6jIgnjPkQShuWo0+vm5RKx4L9AFU1IGc45WKWqj+Dl1vWpq/VVP3WlV5Ap/RVlzk0Ic
4kcgVlXpGSoR9LhCsSwHDeUSg9CLrqWCxu/8bggz2HRTdRhjxdmBdgbrplX8JuzI2QaUCaQVbhXm
/OpIe0NxrXgNDzf03Eg5pz2ZFPT7twPSpbt2Mo5o4Jg+BRgru3LTxEQaY5S7uOhImLwFqzBTDOzC
E28t448wBsysMBAPc691NLN+19voFJQ9hfpH4lieq4p7vjZG93VZ7xxNBa2n4PAyAenFqFexCFur
uOALlXd889Qkp4qkSrJIkFs05TaOy6+ZoVIwi52dq494Avj/C5cElNG1+m2f18+VKS6G5GX0/BTC
WLwz8bIZBddWmztW3OPcTGr3edIb8xb0KKYcfjlzmBbThdMw2k9plFKCDg/ZXKDsy4C+Fo0v5ky7
0Z8J0SrmjaKa9jqDr3WPqs9Lolx5bTr3wUB9C/iGr1BQbgejoKXeHcbyHGbYgX2fmArr3bFh3Q6t
Dmkeo3IaeuXAqD2HrAcacecw+QJs4+5LxcnWdaZcgxrzVNW612pAD4KhhL5eLQn3JONVL1Ts70i3
m3KASqfiNQmZwlTTfRZO5tqG3HnX+81Z7dUXZjzlXP746TvJIzO9ytbpGaU0qbTkYCOpvOAtfSxa
H3m9tSMnJVgrOtkgGYB9P6rljkkfmXqk2yDVR0ksxjnPW/GDk9peNatpj6lp/Rz6crY9vPb+WHEZ
HL+2IKRXMaNTnQDM3Dl0SneYPa8e+Sct1iOU1G6m3A/J+ADTvKGd4MTb+RK7ccxMHuMmfO0LlIwj
FdpBiX5UjH3XHXmBTEJJSOt1PMGU7dZQzEgnoLpXxZIBZmmUK320t702c70S2sFBVByk2yl7yzn3
IsSFY1CPopEoD5bekOk1lgct4abrhOS9K2MEPqNQqLVX3c5WaqJmEzwmCnoNes2k7vj8eso5ss4J
gkMoe/eXaEnXDjXre4uYlOwXM36qdW/izWyHnvQDtMhfJOAb2trGsdXlWWq3GNHYhZQZ42rTrGj1
kX6q0J5S5tKuZtLNAte+ppjCbwQQ27ZUlB9DlSL6VgniwMD/q6Yot7Yrpd33NA7kgMRLldes8d/8
rnBgmkePRtQSgFUI4cmRUDiCAW6B4K/PklC/FMk9tXdz41dKfWlGq96Ubpdc3dYONjYEytWYxMiU
uZ6Qy4WZsdcYUkMSOQsD4ZcyZrAOW8PZxxiF9mCSEFFU6HeIV6l3utK6p4lmyxYt7uQ5fUzerp6o
LM1hP3WZ71PrbbTDrwayA+YOzZNJIePcaFV5F+MfevFFRl0Df9iqmgacrVVHXvUUIkObAPLTVmeI
hsKF/m9p407KCqxOaH9rvX0L6MeMukNMQAqBm0yWR7dg9NXVvb7RqJesixHfWiuxzn8rjEAcJoNs
b0d/ajMHWbL95jpw2MMmhBNuE2nixD6E+xY1qztVz26Qk8ZhFw8Dtea7EJHN3m5xxIb2ASwialrR
CS/vm4AwuQfkgugomUuhzw4wFxuyuS4P/KSgRAhMdyr5CfhekquU+YFL+Dl0hdgPxaFq8ux6w4NZ
XnWmz5cYAHf04vuNf1GrIblh37pYI6EG7UiSkosWtHAn+1KWtXuJXAolRuM8BpHlPIYB8sjCURvS
l1QvQat7DhL3jNsITpQZEUag+FuXPuyjVTf9ZWqHDcCeahNkPRVp6gurAK8S+ETmI5LW21Da3S7N
fVwAgvcjrPcW0k1NASEkmCe2IV9bneMV8bzJCHwHQQGTd9eID1HcN5eCBAMtidd42JOvcGLuawJQ
VhTD8pvPpaEXDikiETIdPputA2HjTrfUr75TlfweKxTwiThhUB8PJq5XAqRJNy7eYz146cgQvgP7
3iDOeK/MAHx3NQA+CK0a4CTlqzHPA6Z+OT+2ATpHMOg997hJ3Rgo0E/Zqz+TOhLiXdNSVAcd22xr
kGNQT6nYRO3ZsqGO6rKdPciZcWQYy3hcHg07oE2et9FmlpYq/ICF3bwLOe36Btr3yHfAURkY520M
thlDCzgTyltROpNereCeMvcOGRb4jSp7kc6g7/XMuMEQOcMljLfvUzvu5gyAe7UVB8e3aNv4M7re
tOC9U/k5yxYyKE4lMH5Tvnbt4Cn3KQpYeejphAXeJQYnH3BcY56R67rErmswt7FGl4AqYb/OjZz7
pqQ6oGaB6kHN2qhafB8Pc3pohYk+59TtqLV4XGb9hNX+DIaafzUGSXyH6PsMre28oGRK4/vqU8rg
+FeMmaoaJvG9Q9Mo7Qx0WpXpL6EJDKIvhwP+DWuMdcAg390pSfe8DqNbbha+04uHEuvLGoakDdPY
+UkC2S+V/IYfMm8wbylMStSsO1vTt8o9p9S7PZvxEhpajf9uFTIHY0JOQnZRq7uIkUlvFfo2E8Eu
MyFZFB2zRYz9w2FC1XoIU2J8iY/jI4zihtKuwz1fRYnK6J9rxUg3l/7xLauHwgtHPD6lHvleFsoz
QXHmzirseXzu0kQ2VKLqaFA35pOf5TZzKR1mY0ZVwSoLuY6oeK+LIP7CFxsdIPnyvZJJTDkTYQQl
blQH3fxmPqnHm3gCqts+gX5r14rNqC3SI7lRhOtsp1psnGEYN4b5o5l6g+s4Ekhbm34YFipwfZLf
gzmwO4HLtYZzZkOXTXeiVO4NrlNfR71ASeCLGjOBsdGmvEXQFDQ7CkdPrlbLG5YgD6Vq62lzya0d
JOmzrrUSUZF4tW7Yr6PUyTSBdQCdGX1F8ZVYcuymVLnixJCXuhqavWW+jyjfN3qCgNCIRPVA0DEQ
c03/qSv+IzUuBEPUas5FC5W4AQTM94OhUNwZj9x+YlLoylXPxJL8CtQ6phIdcDXtZex89U23ocBZ
XtTCii/spokW0t7C8gpKdrgLoRd5Rocb0EqDTUj54E5TVR05MH4wKvr9Ji+gyeZt8VLCAJbYPDdq
yC+/DHtPZ+CBz8S9NzI13pVRbO5Qeh1B4GgHZX5InS9mZIJztGg+Nf6QH32hPk8RU7G29mlN6sO+
yuLXuB8wczoVfXGmsoIRLG2vHqIXggLuDfh9otop1+qgyAsDLKAyqkrwF4lg9XMmTfVedyNSxyyK
5FZRBtexCH9JuiRYhBx0MVANksJ9N3FDyLXvmrTF2z7coPDGg4r+PMJuLggnUwHDH3H6TrspivdB
1DIFcnsq8IigwVECHtlkCYBzjbRhbqICzvj96JPIAd/3NmyTQHnoTV1B7pub+JOzW2PGP82U9+5W
Q3kvZxeQRZQXLcxLIBwF5qr1pSCnbU97gjlZ2K/DLNzKtsVbXZzQ5nQH2RBzXcHmWzsuwepqrd5q
O+a64kZXASTnjjmtvqODMmAfclvGUuBUx3s9GYpNNPT8UEuXPpuf4zUqdLHKGTXe+WNL6Kir+ozs
xdyFRQWfa5hl3cG4n6QxbSsf0QvUJvrH3IK43dRv3Dazuyho5bOjlxg4rGFlOQi/slipyasi3wZY
Ys/lmx6vJKBXsaPuMXIpA8e6Er835MQo5qU2lfGHgzCpof34CIdgFyAjXoe1qp3d/IZBq/DKabpw
Lzshc4BtboAFIiQIcly5MfUcAUkIPaIvEiAj5U0LFDKWBLHn9iBfARTKle32DIXi8Uyf/Iuatdsu
guZjQ8aiNfaOrtQ96iUpMVYxrazJ3ms+Vuo+zEb84rSDomlCy4NTVWvdcV10JFJXJte1Oh0PyJlB
zKaHgRi3EQzm1kgi3EQdBgY1kgfZGxctbX9mg1mvBdmezDHrVZasdN9sMDz3zt7N83fmvinACT7l
IbuPhsjZAM2kftAhSKJZhATAIs9McMON7Sja2FhNNyJhZ+BEN13aTJOmiZJQkp2YVR2bkV9BDwnA
aamMyrgQB2xXgUBEa/nyuz81xJQSxVwL+8eQTQxDwjXuNvXq+M/NnJA3BytzESgOdazqV6abdHL2
mfULJOwZJuutiKgeImPaMM9dh8I/UanCGYEj6S5xc+sK/6FYS3fCIh83T9DSSJ1nVq/Ixf9jUAQP
+pWGAga/PQIYv2GsE3AFRK/P7KzSH6i8XrosulRG1lwrY0kLm/YGkzIEm6h7FQuxeqlsdMJP4vRI
hHS0gwpwQingMcKtVm2vlvxlA1pWxGGYWs5lj8nCDw3lIpid4hII9ES/AWjRbxQGvk8GduugJhEd
Wt9K0yGghnI6YVRmUkItbS9UoulLB1VL0Dj3OSropwyOMSL2aIUAnkKvjyvZLIIt+EXsPGXwOCbq
QcR546WFuO8YaLZd4EDmQGrvTNU6VbO3qO+1nZg2vU45LaVKw6T6jWm3ivZdeVH8/lo51dWeGU+M
mnagto9Nz32+Rm/kGbDA84lcITwjh0gnrSZ2jTscxAkiY67UBp31oiBRkpbs9yxgoQ/bR60dX0SD
SBoUs0OZIbtyp9BINOS+ESTm157Yakz75fMo+u9WQKBDMYDMyWtm8chCjczptiZzTq0HlKzGgKU0
LH6KQSKphuDSpH+ZmVijoo484aREmIRAeNspU+flGlVzGY4xMr4RGkJgntT8IVFkugdeBjCGws42
tUrsHshX2hT4SK/yWZj+RBR4L9NdAVyWH55zX1LwdMoAOnYif6aWwZXQ7MttlRFeqevRJY5/ThEJ
xCjzylVW8xNhRsWD0X7RLKvf1FJ9bgvN9lxdGT09lZdyKp7hu4weEYNXAVUT0i9y+6GiVBEAIqfk
DT/An9lIVMY8AS5nA9PuRCXx26ic7ZS7mUKeylrBfCFG0vwEJtkpsPaVr73rhqJ75bfWJG46C/Xh
FvIj9DMRbVr+4Mj/FZRIMn0MjJEs8TARxakhi0QEnOwSEZ6EH06ooLV8C3ILu0PR5F7wnsrJuUap
Afx/Sh5G7irEB/rgJKbx3hVFQNvyoQVm70VB9qI2tAa4rNrIbqBrRSg9yfcePGVWChPP2xlTvjUq
VFew8GgTk5vS2BKSUO5gQOlIEJ+aoaUWHf/AjMAXhoBdU0++9IIKNUD2bmVO7ZMt65orFDZSMZRU
Vk2K8Vab30QYn/rRNs9NoW1tsztrLnIVUfN/lFKcXDXt5uB4ZBLl+9ThGG8GbU1N/wfEsAck0MMd
bmm5aTLFG/oiICq33hqSvDM9ptjuUGZl+MqYKdWam940TJKj8phmXbUS+aUG/bu2xYAfngitIPB1
r1diLyat62C0Aw9wR2bnikGIBW1Qi6lN5/RrCQmIDlj+PLTBZqSiv7LRqyk6gjEk3rtGgkFzNX9j
8s+pGMbFUONXMJyPplKlvGBy60J0t5NaPsxTKAZEK0uB+WBawS3HtAQ/LbrVOarkYfiGQE3B+wI4
rI0QJlgOEzJVmts81NTHNsq8zsgOJ9eaHmGQwY1w7BeD2TUKbMb+jeQ7QTdiHnHnAlSe1U/73sTj
TdN9PVbS54KbrQe4e7oz/Ho0i/7axsa494Nkl+cOo3ifqjey9FWOL61pcOtMFi5P11BXgY+lkJzY
t05DwwXz0GMgQ9lspBJMMZGyWJIaXpgNDwap8UkRVKvE0KO1G0avTYbIPabI3erou4GgMaoyJnSf
ONLUgI8LTTc9cNXdmEmOO64d7wWGx3msoIclvI1zW0B8j0X22FfoTkHkpHcrRJuowVV6CUkWfE9b
vvNxgq1NR9BER2w7IcejKjZdJgN7GNa+jeaUr4GZET7f55gn/WuTl3uKlPFuaNRTMSZIckZ9pdBg
26iFmiERR81HT4DutGl6wVhia2Zgwy0AiykEAad3w7nXZGzbwn41DQKHe76Q61izfqmZ6+4mLdng
fUd6ZVMgMzO0CKn0ad+UxHvCcNtDnZlJtVzzQ0j0UrOLrT1QLsvj2PX4ot3h50T4W4Zk/aXMkeIM
M6jSVJ42W0wmQo1XPjOBOiYYnWDht1jDWdoZ2s3V868YMHHiz3DQqOouKvLtO8JfAMslHERUBy/o
YxBWFHIBUaOt6yqH1DbQRJXUjFvB8HVMD7r8SlLICgaK7kkcRuWUPmng62rIYJ2NK5ZhkrZG+N8+
BLapzIrHVXfrUgqc4BJwcGX8t4pKIoUywENCuF4DGiWhtqd0VU3TnVKFFoPo+BrHsbku5axIQiVI
Yx3/LrbiU6tRfWOkPG01k64F7d1NNRhPJlXolaamPq2U9LUqjReSOnAXT2CDUioF5MBPJoGKo1/a
zPWsH6i7+20EF4oLF3bbMneAkwjUxLqD6dgedZSpg1QP9IS4hprhuSKLuOM2sTZUECNDHKhHDAay
Uqt9WOQEyuXVc1YazLUQWNqheAaJxrdzXLsKDH1kmas0Fki77BAEcoQuFpZMRTgwI/PWObSJ+AUg
9VAUJXCMESU6cVarabbYd0kvV4MlJ7Q5UJyC74YEdxBO7jszE99Tq/wl5d5Iq6BmSqbkEb0M5KgI
olvUA8NtCvv4yKSOBzt47bnOemb7nuoO04ogZwAdZA9kaRDafRzmxAoa6upaw0hLO8j9OvWdeV4e
tM70SnNQdrJLj8WEQz/1oZSNvUV5qcYJwm56WQ/z/fSOkdh2tgOT2Xoe0vAMB0hsCYE7WGNQeW2g
PYZEf4ciR/vmXLnZEaM4JGezqXamgrpC9UE36pIp6WT/qJxkT7Q0Pkla+yun658mquPUZtqDi+Ca
WgO/zxm/TOm6Owxamx3rNN2aE4g6cyIBy2nsvT0Y7n5Cl65WAXa3Ad+5P1GDkombbWjPQbfymZ6P
YcfYIn8fcipWOVfFuLJ+4ah7z6FKSpNpkjZWD7x7wPyhAqnGPaVWaK1zx4i9Ygx2YRX/amkJ85/i
O+0ypUIt9h3QNoNsATBVOj6wuDxEJNC9V9jTtkVE6jmqLjBJP03bdB/r1GuBaQ4+2fFjnhLoZxF6
MxYKQs3Rf+LguQsZhvvJtb+AVHMPKObAr3XJpRJl4zXdqaxJAyG9AZ1ap9+6ZDokWJXg7GLGNDIv
3mGQHA8TLmbL6KNDqL9lU59S5ijSTeeiU8v74aqHPgZzAiQpqVikIxQFH2U9GZsgGkn0nUowFpFv
HJcHBnPmsVJGRoACu3rfwVtadpTjxaqD/miHb7kzFf5GUGs8YO4oxW5ZJPpB7oLJ9JAS8Hea6ltr
WjXqjFAjXpkHsjF+L+E/+b0kYwrchGrlpBU6cyMQZwSNGq2x6+M0PxjlWB+XVTWtR3e1rC97/NhU
SBLHlAzxSjsUWaofmoEqOY5WFpeNXKf0gy7EuHMlRWrddA7LAygT2sdWnOm0aukmz5Juz1X193FO
FcB6hRqsPy8Pw4DsElEA66LdV0HvnESeDSgTR/pemnpqZcLdbHkoDZZGd5sXiTw06FrOdKuY3WC1
XdeElKw+Tyuz6RVMc7Yz55N9btfbFxI00ysdAymaG5eAkUZLAOxWZ4ptKGN4MkXWvzBDeClLeGMJ
hpkBs8xDNyRTdiDUODzrVXC0XUXBZ2g6b+ownBo7YLKho+oAgxH8xKaBubMLub4qcb0Gl2k/8A6D
HSVNMFNpFZ669gHjWgKSMiK/11CnBz3H5QVw2fzayOIIz1X8tBJaTnU2fkUeEeLcntqHREOuHwCB
xZhghMfcUet9FIfRMdDr30vLtmDetiwhyLrUhYlNGGXnC7wTrzB5J0adVWsIXsqhs1BrU3cSz8uq
gFNLh0TXn80cp8qyd1ltm8ba9+l1sgWpRkZnXIbYMDYkP/NeGHl6ZWeO5NtCqNBrg08zi1RP44O9
xFzk2yHA6yXy11aMyYMmHKbUZogXluhy31HdL9Jtf8V5mvxoTHVzpATBZw7m5MrVCKKMgoClQF9W
aprcOz0Ol6ZVnorIrLdmSmk8cB1xZO6xclVi6RjtV0xwtRv0H+2iyFq7fCyBOpRWJddS9+u1G43G
zY+G8Tg0449lbZpw1DJssXCNOC+aaRT30veVJ60q+NnEhnNwwkrdmpUJ6QbH0Vly7wp82VyWB4HR
G5C3VR+mFEtOjMicdl32lDrNt1zUEYezxsAg2BidqXog17a+O5VP7jgARxOKvK+SrHqcTPMsEz35
qpAE6UlXe+mTXFlFWBu+NjO3iPHpF5NZ9IHKgbMeIW1/dePimey/8RY1k36GDpWihe1JxXrru2DH
gF1npqT4njMl0BqC7jt9Eui/YnCYKvfqVoy6za8TZBvYgmZd4xB/jRT+3Q2K7mKEpztO9DYcUwae
rjQJYrYxooXFvDMdt8FAKSLLrGpb65N9DvF5OqXp1isVz3LEfT0B5ez1RU4+CgxrJBcJgUroSiPO
feP9YD4Y17VhV7v/fRbG0/+HEH8Bdv/fM/xX3/JvP/6F4D8f/wHwV0xA/Yz5bRVZnJjzLv4h+Cua
QWzJ70xSR/yHZqiOYwjCMViak0zrj0hSQ/sPy7aEoCNkzTvM/w2yX9j/SuxntG9iFbPQtBmWMMDw
zJGlf0SSTiiKYmTq9rPl+j9NWirdXiXm5ViVtNfX+QzOLzULZFwCyF/2hX1cduPnBZjxx5EqgcPN
2ONSDFtGT/MpxvnhY3154nKKj3WndIgitZlHfbzOsiuyyCTcf74Gvc1fIyVDmu+qjgDqn79Ajup/
vcbn0Woo9IME25mXHZPPFqz/nqis7Zj6yUkKNUHjKX8v/bXNV+BVcGeYUBBz8HIcsR+VN3Wo1x3B
SBsG1+8HvauV0lvWOzJ0vGE+5nP3skRthVyhUCnVo13KrqIGBkaJEeK8HBbVOTR9f/ux0e0FNf35
9MvxeDMR8c+WC37F53QAaGlmcfdVZplcaYVUSRlRxVOjR3uQfu3XKYZVS0g9fqp5Nc5rBguO+yxD
RRxzySRC6y+DOmXHzCL+RpC23E5VRk02zI5KL3BtWW3K47KVrHJG/TZDrN8b/ti3HFDPzzVL7sZm
gHBGd2USe8u5ltcAkMOpPtc/X2pZWo5Z9i6rf5wRrAQ5Y3OC0PwC//a4z6f99RrLjmXbx1tYzrBs
DMqEnpld/1rWPvYuix9v7Y8NHwfYPtpPGDJgiNt1azX2t7ijANb5mTzB2Uf8q6c95SfH/mb40ze9
RKc5ZjnKCisDBdGCNqkChOTKkHy3UCHs6aPnF2WaHxQC6CLK7vhBWP3c0ab59zj07Y9jM63OLxjt
in2qznYWcIsfxy475vO6BSIefXT8uehlX8cksq+8nX1Qxgr8MNboUDWXisl9bZpNvMoA/h2dyH1d
jsdUYF+hsQxIrawabQhPWHaUvuzXFgrAzed5BbFed22QY8fqsuZBi2E8kmp5dpo6PWtNK7aRhl1p
3vS5XWVO98dqpZI+qc1e1c/jloN726GJsJyKcgm+ADrwy47P45adVGHIX+tHl5KQ/JVE0QipmrTR
EdHtA4BB51a1dbCLZNRjYpz3Qqu55G7cnx3LcG44Mcy9Trvkbjl4eTBVoAG506I/nE/gT4N5nLrm
fXlC4QbOTRdIt+3IqPfLEa7tKOdYdOfPc9STC1g9wYpEH8C5MeipL8L2V59HGDn5sWqjxkDYhHoN
tBPV1uaQkv15qCN+uHef68vS58P/cMyyezn64zyf63+d4nN1Wfq3x2kifcUe7m7+u8NKSVlveSo+
7u8KPR6vUBTjtDwoWmmeBiNA0rSsD0qDcXUU278OCZDrdnehztH1pNSwtuPD5yGfp/prm5pgS8UG
oK4/dywv+bn6+Vyjeu11gleWV/nc/PHSyzq/X2cTSkhQy+rngYmC5dwBwLTNFaTko5KUW72z9OcI
z/bHamW02plh7khQlA/gDNTlgyEUm7kUBax5bdmO28c8/DGI+J079meCt2YwNPgjwIpbtaWi1lAN
U6gMAGxH/ddbtamh42nMcoT1Ezt7xUgeqJPpX23+mlWX5cUVyUm3Ba09HlpbxGcjpHTIj2Z4csiT
vSvHQbyHAtQiU4tfBkwwNXgnuTY7GmJt1ql18IniOYbM049wIYHmLovLxuWwv1aVjoTXj2OW3Z/P
Xg5UYs7DmUkDB5ND/uSqshTGFfNDl2QuLT6aMcdSMcPWCxwNSXY7fBc2iZ5gadjzefjHMZ8bR2O6
FmkHE3I+2ZRRw2o0ADRKIR9Ds8mYwMr6IZmC+kHOS/N2XerZYdm0PBih/rF9Of5z07L0r+dZTvHP
9s/z5GaKbHVsmkfgHb/PvRy7vPq8fQSvR5W0G1a6RVODG39+XB6U/L+W/toWR7NDLEkRy4GoCTmc
ESJ9AB1q9LIxUcBX0ACcfp/pv1//OHY593KW5XjH7dy9wUjnz9P/8ycth3y85LzNzcpy46MZutOC
Ijr2oRJ+PLQ5AGjsOKzHJUGhH4uf+3M3/9aQmeN9bmoiPTz+dZpl71/b2uWkkZ7/D5n0mmvNo9gi
HYMi3//4v/+Hn45NJhbx8K5jaLiO9b9yqaATGW04ieDZygBm+k/jpGf0FVJSuGvAa+dGVsW567rn
1h/LnUK8W7JdtiVN328JznynW4d4ZznYT+IQbZQYnpVSlrtlW2iHjgeKGD5T7dNzSAUMn9Qg81Dq
un+/pFeV81KpRekuDGf+bVFy4LJx2W3jhO0mdzwva3+fZjnu4yku8Tu7hjzOO80YEsiC7kMMmPPs
16o4ayoaOEol7wApRtyq/2xaDnGmqdtGHTDMaioMdNQ87fO5y7agRgIW462iwfmvJ13Ws/wHsRbj
6eN1iharEu0p6/dZGYOWK8xx5dF3CYJ2VH8EaFWHD70CSqshzv2VouKlGnpiW/rKKytj/JaTQI0A
oZFXWUf+dpL6uLfS6PeTEuQOr7rvXBqhvcMrSfaCjLoTU1xfU0EptZp1Wrb0Ymir9bLohEjnskDR
kBVw7HJMr4TWSRnGEneS4zDGQ7i37pBeQYGbK3V+jBH1Y1Gf15eNSlr+Xvrc5hfBxgrUfL/sXAp6
y9LHuZb1/2fxr0OXc9ttdV/joN/+8ZRlx/JS1Qgkagg6VLdqWt6XhVXexy2+9YgcVEKtu/KeIegk
1k1YzfUgtfMqx0g16oocvuznvQHgwd2z7QL72gSgbPu+SWjlz0JFPQB67SooQ4hDH2hFOIq695MK
H/68GsyKxtpKZ8OhjdOZtY8nK+hE4grIiJ3ANJ5Vw6vBp4sh83IgE2es8l0YoTENNlkX7NElEDzs
No3cjJJci4/1AAPSJrZ8a63H5P2uPtd7LZF8bWp1HXTDG60UYBRKq59UyKOQ1LvxrW/qt4zOyK0r
U/2UaPyTVVQ1b0hY/zie2ckfx6tT9XOgtycbNH31zgI4uUUr/zXVSS8b7fb3Q+4X6IOWdUzy6M8L
4gWW1b8O/FzVybdf4znF9TSf5nNHUmpo5Zb1oUF1i1g5Q30wb/zjZZb96iDRe3WN733+KZ8n+twG
GfYe/dOzP6mZl2PIuwSKLhnlJ8XeLXHC22AzPrYte6M0vffdCJW6NWGopSPReEAABnABHAe1tIFU
au9LyN8PH4c0MKFIOUe/vpzZB4J0aWhXoHKZMMbBVDNxDm3StqRa2GKCdmtBfEmh3v6TtTdbbtvq
onWfCFXom31JkRRFiercyPYNKrYT9H2Pp98fJhSRVpz851TtXKzCms0CY5HAasYcA+RAfxcZVIMH
nB6JXVFRLgkQQLo7xzvEhxp2ie/4nV4F+pHTsuY+R1zpc5EcPHSXXzgb4xsWUXBXOb3xktl9uedb
FV/rdmW+lMx2QAFG7VuSRNmB/ZqUWy1YckVvD5YDTVnDQfzGNa0HVMzcr7NqNpyCef5TUs32XlXr
idddYN2y4tb3HaJ1z5UH6WTr+8ATq/HGUlrrQ1HY1gew1+z4ue6dmNKMLZCkZsPRWSLgN8hhN41u
09BWtjY0HtecZtWnTPerU98iMe5QorMZIiWCAHsxIscGT8xQaQfdD7/PbufeZFMJuEEWf/Gy+Dsv
FNfVIos/iTsvCiUWxqLLWPEui0rzbQG6phtmfiOxsh49D/62WOUZyP2Vt7heVei/jSeLVFmGvhtP
IiBch44dkMoucTIe0UsTaHbK1Q3cQa8WSDh4Bs8JDFrbxi9V9BD4DZ0z8tLFf+7/2wgyou2zkcK/
PFMtlrrZD98YPk1KMN52PJOeygE6mLNJs3kWLV3HMgaqzuLX7rAknLuSryByvAavw/2aq2nUJxqA
AwcPRJN7iJy0Pw2qxiJIiZ+jSI2ftQz0Shii5CVdcVTKggqx5wRmDUKkgZpun40oz62mvwc6J/3r
QGMZon8TG386oaMe4fpx7k1EH7cK5NTfIqAnqtbZP72m/SvvhuATdBEwQjgxB05LaBhSPvQWqsT+
GtpY8WVoOoHabmJA2nCnvxtVQv0JumT5AFEU1QfeAcPVeaEwL7SzGRgf2OxYaCS5ZaEpt6wMLlYP
F4uN31/KeEXJV/w81LoskWWKjJedL5smajgC5EEHGsi8p7DtNCJY8kEa5uXwdTTNKWmR285cO4bF
AQYKcWa5bdxboXYRP8f1Z6+MmlN8494sxQEvCQoiqqG2jzpqxiwNX/TFalOAeA8dPLwAS9elIv/Q
OmZCuVRXvtSDgWxA17s3I9ImL+jifUrhLH+ErMX9NKdfJGcextchOoVyy0bz6+sWDQnHGMy/Wigj
2Goc/wgTKvY8MFbPDWjpPaXjBmz5tcsJ+9jtVZhDnhXKhTdz51h/1KR7f6f7YTy9TzfcWdujfkk1
CPsXSUDdtKahJwUPnwuvu191/FJzdKrE+BYDN3nGsQ8crhLXgAhG+49y5A0KxsYnuLzU+9HRvkgv
U435fijNL0ao6qtv6a2RWbv6pMf5WHmHpNdDClMA5EjFvcYe8X3jLrovY+BmHHXrV2KbF8c5RO/T
/A4+2asq1S/tEiFOFXRXhMj0SfXYCAeE2/LyaXTFgDsAWKy20/Sv7tiXnzvmmbYV+H+m9Q/0GeOf
Kcc91M/26HcaJjo8DaoRlJIUp9RDc2uGU/KcU7bf06pJfsZLTtcXzaGsOpWH0wCpz2MNu/aOmut8
ny7fvsHusxOP/xc3sUygxpjYA71T0UW8H5ZvbJTDs2LnxWs83LhrfORa/hb8qL4z1AEaoyr5OCzf
K/DhwbGrSojFlm+dp/ecwU9OdBCvxdcOUTFKUcTbDT+tKtc/vQ0hVoul+pGZBqWry4ha7eS7cGyi
A9+sD/3oKjdwKRosmHqDihZAu0MSz0hAATJhCx2juDWOL09UAn1APtsBloZdTOKUBlAnyPde27+z
n2MjfbC3rY685fmO632kv4xuLaP3JiQeQTlVH9UGsjg2baAq5yqoE2i5fr1SVPXVBobt9UqFgOdj
N3TfDEfnwH5pONtobp28ZUEg/fVSrEOvYJVLStuvrEKFXHsJl+Y8xO9TJEhVlAZ6gLTcVxUqTSjK
Ng/8zzYPld1514VHsTjqkM1D3zrNg1ydHRInGWcHuNbXjPNQ0Gh61+I4B7+7xzn4PJTc/HxfQ8th
nY/N5nbSdvry6007J/40XHYQwNKZbn1qI8qe8WjLAyAzu/gTOfPSKZbOL54lJ4vHTY1a8iIx2w7G
kZooGGRmq7j37Uy7mdrpsSv74v5sl6ux937mTdnfIOqVBIgJdhoH1DRGX8YBOBZT3RVlA61qYr56
3ses4b+6p65+NgtNM8MfxWjHN2HVzrA3/t1MIBSoUGuOENeP16k+AIARr8StfX0Bj4hRos/ud8NI
3O+HGM0ZrpNzuoRKN+mraFdSW3jtWeDBaw6hrlMnUZ4aRB6fXD25L0o1PkkvHLXmsUFiTQLyJcoq
q59BMpfpH7Ee3fPgoIZu+caZy/csXq4Kau54SFGDKQ6xiffsgHZ+suDsIMXxzdfoEYWCSyOqTMZB
Ys5jQwb3qHLYnrKlcm24djvDNz5RUrU0RmBmN749P1FW6JzE7qZ9B9Js6Zeg3DcqihvXEnzhbrx+
zRNbiU6cmw/fKEbfw+3rfYEcE62/pcgucwP9Ua0Te9MOVcb2PhUopeNeRFhR8z8iZAw0HuwNperZ
D/SZqCqcKZrzKIY2FzhRvyB05Iqy/xHY41tfjBL4zkbJC9BbcUujL+PIVVAsHumvl2KdfZARbhtm
Vxe3DSOgtxf9t9te2CRGhri45cXHvLidRJ0b+cR+1aNqkpYvYu/f3XE1Lre9GBFaQKVtzE3SdQi5
sR1YoSkelSMc1DbiwZR0iQ2OzfKUdV11Yi/A2fQO7BmDM2kny3O1U2kVGl6kn/rUuxU74kHaaWBD
AFj64AdH5pPAXOA53UjwehlkrkUhDqRX78aSrjRZQRU0BelQiMmISyMjyI0N8CCVqmQ34MerHBqa
zj5K08EdsxupuKZGzQAYqWeQdMvlOSYxE0s7iNFYgi76hevCmOlSmcbfcRl0Hb+PWBtOtV+nT05t
18cmN+snKDZYumTTnaUlzp2YUHWun1pvvqMaHzrBpSf2Jar5p0kSZy1uniR0iTonvg2/muISfEpR
szWS6Op94lPqyPQIPbQ50O5VZ5jRGQ9r7b6Md6ZqpfezmVJUmS9eNxlD0MgJbJVilBQZxq2z5yC0
zBtJXUeZNSjXNK/5KLnrMBKssvAGPEpx1cXtOgS+Th1TNvkEkiLDdx08Fp0FG1Slzd1dXxjWwWDr
8dgqy1yr7ZGN2uhOD6XM0qx9ozf/vhSX9CVLutKAlciuZm2YruRv58jfv46nOt8k0LlsnUlt17/9
VAcYV9dl2OW1jCHNINFrjspvYP06nf1iu7il9EdPm7YGsJArSGDHR2nskLIzxyjvpBcoFYAyWN6f
9MxlClL5GcDJuEp2mW4hlAF7KmRRk5HdeaQASqE7GiMM4inTNbWAQDANHeUxq7PgqUtAMNnJ0F6J
TRpzoZOBd+Qv6RVLmMLD85Sy3ShJ51Dd/EZ9q/lwjmzz4NmwMv32HFkpgY6SZF4eJEwcSMsAXl4+
i4wvDpSOlH/9LHXUAxCcarBQy+eAqSRAMmL5/+AzILqysOO4xkGNWzQPS5S4jl0Bv9uVGZigTZdm
tn1ccunZFoqZbdpbx4sEca39HLafPSwoL2KbZNDV836o1SfWc3NxK7n/+lHkU0nQxU3lQ9R1jQyK
k7w0fphvtTGqvrYLpNXnYfMQqAVv/Nb7JPZUpLBnzzg0FHR8zfO/RiShXoKqto8wG+Tbecmmorbe
WDZFK5Kt6Qpk6oQPoDqZ0z1rsNhctbYSgUyx2uG2lkvV15cdEvplwuZI1oOlhlkV49njpSaF2JMK
g+mSLQ44t5F/Ose8z14HSr3wT17Q6V7ccpvVce7bE1IyexnofNu3O158UjRBm53fUdQxlQbnDl1Z
3U49XzHkkljMc0h3Lba8CXC8hUj33JxDyqoi99x/F1PFFCVTqsxW9jKgNJ7aFeVmbeUOZ9d5HIui
tl0chM11XfcdhDYZh0hhrlewvDVUEZf+DNm2YcToBC5+Q9PiB4poh4NLFrwHbOBvB7Y+TzCqXelh
jbcMkocmtlsUTPvpMOvMeNfkFLlID72tG3hOUZI14bigXQjUqszqtraiLGcGi9GFcxtOShcZc9Dz
S/Casraq1WXhfo1shya6VZPhp5Hp7i4Z2emUZh1hjfln1jrCapcResQ7elDPl7e/TF4/xPqB5BMn
LC+2s5LMFWhnnnB7DxLYx1lx8lM0c1hAvQ9fgCb52sc+ePzFKY0fj+ZurGtK8S2FB1+dFflpdJrr
cJqiNcMZ2oh/07SigkBNGs51IEfaBUlJsQa1M3fSuOyW39lLU1Ev2vIi5HL1LNEUC5obxEkoIDnn
yJXW9n2LVPSSvkSGDZG/H+htyHVwZEzWT1FohbHz4qBXPkRFSymT4/OdZr/83lka6YaDs7c5gQCY
N7+axK7rBrw3QxxenWPFIXENOFxW/uYtVf5/eu7sXwPIBVwaec5JrmwbIYnShSfh7NBl7q5X5XDU
4/CGvUrm6c0yi18vJWdq+OGKsVo8o5sdKiUalA/NGMew5cQHbcFUzKqtPeVByJGCanzqx1h70qsI
7HhufPKjXnui8u+gLr0gprf4znlvkW95bmbdZiU4WaWMOIwJM+sojeV2r1cjEusXtjKEmGojRonp
nETbNRxSXemOgcqpOhr1KfepKWD9wJqMnpjquX29Ott45r24mhsjCRDCurdEvAvr8goa6Q5qD3Fc
3GIuiy91QUUtRCSt+WzGVKRZVe19jKBEZrMpm49mbXr341KP36aG8s2gzly2ds+xVFvNnGR40xpL
KYRxlTm3WdQ3j1UbAzUvO3Xn+3n5FUKOXQjR8g/HQt7yPyMKF0L1MrX/fYxzRNSi7FA2Awq4Q7zQ
0nuKzr/cUnzOrtQn6QasUakH6/VPHZws773I6V0G10v3HCzec1dGrofS+GSrun57zk1+zl6m7+WL
fv62IxnX8OrP1l/Mux+QFVEHH1UFzHK//oKaKGyPRpbcx+4Y34O4tPUMZaws/m5AcnVQZzVRr5cu
nEftIbS9FPj6FHyn7h0GYM7F7u05rY3tElJ1HDy+s0maBReEthkyKC7sXGn3QVGPnEm24d7wZ20T
alFtHbvJDvdqOUA0vLhjqllHt/E+sB/pIpWV2Ac5AQM99NHTHfexoQbsY2w1ezEj3x1CPg9MSLr/
ljTCoLpjIyziUdDnHxw20GUzp9Lj/EMDzpyjEwprih4Ml2ZRKTnYNq802ClO2WT6pyqxYR8utLE9
aOrwVWzSnEOQqFJOyDXuk95KbteEc5xVQnxrVRkSB8t473JVmG9v1NG5W9NmVDFumsyDSD9G0LS0
EZSigO1OuqsNvv9da6owfy8hZ4dcnYN/lwuW5KlQcvP6X1Ml6zymDOdbDuKWRgeR0T8/zvmuv0tN
LKivYp48sJ6Rew6WK6W1m62tFs11XCH2a9ixfa0uT1HTgkgNrgxrBaqJV7ra8uQ8dwXGdg7+/5Wb
5pTNIZP8Z06VXvNnbuv6EcolNwPWDCt3M1uHC1ujKjpAQV4FM2cQUD30vWmYLWgb0kJ0aCiBHFxo
hIt2/gotrAKVyckPHFiRW4NpVAZSfZ+rvXqKbcBrUDSn6kn6btIdc8g2jmKC3Gte7dLNvJQ9Bsq+
lvDOi6n5kEtpYOMcbqiNOEnvXaZ0a+Tn9/CL8yBwYUEPjdbeOr5l3cKlmjF/Xi5BUl82Z1vZTOFN
pXXXcx/l9eYcdw5ZhwkR3bnJK3Yd9HE+wSXD+TtQ420C6fRD7IzPgHLDY05JMVsni21OoCn07KDc
IVgbPohNmqK37Gs3hbDzIlox+CcJ+0WiyLeDQ2L2z7ChhMdzmoziNrCkFnqGonXea9uejRTAzk72
sZycD5yFwSq+9CoLJZ8QucFr6RZ2AQsbfH9XjdFlH80RurCsR+vH7aDAcBsOwH9NLae+vpbYvgsu
U7Ug7iRVnG93nmolvHeHPP/IPli3fZeOUkK43hnO/+6pHpF4eLuz11XOPlGybz0Vb7fSQJf3eiXd
QnfG23c26Wqj/sOazRKtw39JDfxygXW9uc/D1z4Fpv+N8nSMX5FqzBJ0VVc1w1MdVbdgIvkV5Fml
fHvMvAif13dpDsptF3jaX2U9mt+WC1eJzG+xYf5VRKGFrsk4bS1I/KmyC4zncDQhPV22Odu6fgjG
cPw8t3a1V4b6uqpKVPYcMzhJU+vQkm+asH/t21HNcUuYlleJFoVrzDn6bDvH+cFU7DS7Sa96j4cX
61J3X7XwipvySpNLKoT7janBICfdbnkpro7lVRrVKD5H5riV75p8E5K+t+7s0frBGXX2cf3mVRSw
6d6zdPQMKgI9qBACWQKywev2Re2ku0Kjpr/oi+CQLvj5qnQgtpymHnHnBdIQLIj7sh7QKqbUEQ7i
+vTffznb+sdfjhmTheqRZ7qebbjvKmngqShiJNz6J6XQ3btBSSMoMsuSfRLDeSkz5cZAoveHkTTj
hi+Btg9hvKLg2HHh8G2c5xV/QIGxezsV1jOwNvAH+hy4t73VPIWJHjx6YRM+ypVez+jr5Wqy96Mw
fHSXRhxWui3NaH7wkO4Et5Fyn8FBXFCcdjsl/EtU0YuFzNFx7RqQjR45YHqSkZyuaRFB4g0vayhV
8dprp+8VatOWNVTJSf9D3N+sCywzmWC7olELC5GXMWoPa5ikNQN/EOgu2aFieWM/QHJ/sThbcvUl
zcqr9sAu3bJCa9mV/e+/iua8/7NwCq9CKcj5gq0aLr+tX39QCCxnXWQa4VMKKc+ma7rWXtRL4qOl
mp/KJAb7JDa2/sLrsVqEjoDsxrs2TNStE9twq2vRcOMmoVXF+wgmoitLaaLHrBvthyhFZ9PXEAfv
AUwqyohWxuKUplCM6NHwByiEe//2bDf8yj+k7NJtxDaHEVxOkwpYL5uipfz87wHqMjPufAP5rmy5
h823GzVfOGc1PUG8vMg/B9S5XvmFW3wOxpEyD7WqP4M5idhBGpvP45T89IwaonxgMMMCiBn7rNxa
waTspCsOsYGgU+DMWTAv5oz4tKlTBLJ+B4c6fM2RcAvS36ez7d04QW0qO4lLl5LS3s4qDrCXOuHC
9q6o5K4ACrrD6aJBf3rtSkioW9UWyddXm+TOcGlxutwiSS8jeAI9PA8hicMy9kViryLBgBrxCC6W
l5biQVIRwcdTO2hwoudmeoAkBnTiIIj3swelmXOa0TuYTfVT7NKIPSwL1Glq9SbVFdfcUO4d3Wma
92fIeeGmVUrkF5d9816v1fuiCNV7t4gMEKXz/p1dur7J/6Kr1P1WEqRpl1S5CnRtVzWqf6suSgUF
cuUbpwvhiqrCCRJJACP70K1gvIMlkac0DbKduJvFvVrl8sJVL0BQSk2dvRiHmOOTYkC0UWF2/AzD
HwwvVjOy1Bm0597t0/t+6m6RMJk5aWw1uDg8lMXWvo30NFTV/aPkDmNhIUkyQxleJdpzivDm/yh7
eF+g6Oq6rtrU4niO6dq6a1EJeVmg2FQqqy90Gx9RhR4b/QrKKvMOkUPrg+e3UDRoYX4dlIr5oah1
63awObEWr9h6M9izqEqO0H1NJMdjf6ONdXMjGDYBrbUGFK1JO/4QRNsZ28aLLIAoxw+3ejLbKB1M
w/Ic7dle1JQAvcd4+I7MBTNWsVHLXZabYtkTdBfiUbmShtryvz1no8SwK5YdOU6Fd0CJH+WsPFIU
FppV8igrr4Ce+OSEXbHDBx3c2Opbeo1pWteuAwBDSWyPZ5QyHNSmNu7trI6pxjbh7c8dfcMTsP2j
sKq7uUvRNrHiRyuI+r8cf3wxcsP74qvs+rdV0j2zk5Hs57FU7lh3xmu98I/x/wR/UjsoePvLEpb3
FSzL39JG0RBxueU/x3n3twyaqULy3O+fcrtj9rIJR/8BYI0GTWjcnUwrdW6ywKsPdZ7XD2wRzFvN
ytLPnqWkG1QXyp9M+a56k9OUjTHkx2KMADSBzNzo9Wh/CDTI47UJhUPH6q7Qh+53g4f62Qo1FLgg
P58GLk24VOG7KY4rFJF5hH23BqVAD3cBtaIVuil/FBGahklafA06Q92lcesfPR2C5d4D9hciC7It
0Z3bIp/ATKpeZlIuBMd3i7CHmLJlsmU4n//HK03T/lG0a2oUwmi2aRmerVFI/OtvIptqZE1MN3hR
lH7YwMjfN1H0SbbO4MI5d/72yMYZnYSqhE+yp1ZPr2Fjou8aJ6T4vEuLRzTFt8jeZcVVrbfp1jeT
+DqDeOZD29q5eKVnVV74gb3Jy4ik6dcIcUrYYEzpNrP1aB1D7lBkBl/HfWlTuTP2yNCWPrCGvSu1
QHIZomgXGQZKmRmMiRvXHZ2rXgnUm6n3zUPvze6mjxdO88Lv4yurn+pDK/1euY8rr3lKvYEqQqsw
YNRWS17QQKGG0veuJ/bVdsYCz4sCmJw0mDqP4k0b6xnuKG2Xx7V1BZWeC22pB69LWFBUmWnOh7KC
yAL2SqpGFu/gRP6z0p3EJxav4EStLMLhOCxczW7E/XRKtq4yWI4eprjcU1ZZIXVe1FCPVjATrn3N
+c2luGoqoY5yNUUW7JvSXy+HZRRPRpFLGTVxoRFKYBphRadkB7Wa1U2joxJYLQ3cfwNVBMZV3HvG
ozQZolsUYFAdmxbFXRml3o0VuOFNkUbFySsm5s/QVj5pUAmwxMjHT5zRaZSCFt23oe4+lmPo/ek6
GVLVNXw2kENfa10Pr1jQcI6tcTjdBM2dWo8P0qsBXT7xMKrFFLxFGV7Z3EG6/vDO9JaIoItxV81T
Cxgw7xEhr7I7ZtjxaTI1b9tADfRF65KT3ej2z8RWnuN2zF7OoVAOx6c8HTzWsn7/JTAi3pqp87Ne
VhS5m9wb+vzIsUqDOC+LAt3K7GskSP6Q3tkOnU3bbxcOcnuO1lB1LiE0zJdUiTPT8a8RQid44oHa
bmDsQJem75J9z/EjDExs4trlEFEX68VbjtT77y0M6Sibtd9YCaDdMdlscGRZ9OzFgDpC0G3fOTr/
ouQA1FLKSg9usSimt633UpRI1iwB57H7xOaDleb/GBsMMq/7NMr3c9EU+zaGHR4it/Shc5P5jpVk
x36lon1HzQXKgvR75rEunOPBu3Uz24Pef/A3nepH97k/TRASgd9H4k6nto5GrsQmDaJYFuLJv4kZ
06S7mevhwV2ErFUHMF8aTuF9hWA25JL2BzE1rfZUw7t5r1Dl/kHVUn3XRibMAUu3ghKbegiHtRG9
okR3bLD9e7eJVDgwqCevJih0CiXwii1kAGCzjVq7c6J+Xt1ZBmHA2hW3lhqdjb4XhLGLR2yrex1j
QCLpoETwXyEFsp35bN8sT2US12rtyVPBZdRMhrdJp8FkqxXXDSKLP2HMzDYWDFsf4tTyryM1nA9M
O7rnzs1YMi0hv46mNkp7agJ1vguSxN8GndV/bbzymgrO4TQZYXmd9g30v2r4HfA2YjNAQYG0xtM9
3IclSNYx+h4DUKXGa/yMSKRyPWfWeO3NOodQnnZqjLa9mwz1vspapsU9LMinxI8OVDUVTzHU5k8t
ys4PZqZBQl2/mmIjbx5ZrIqfZR7Ps244xJnF1lhYadZtCVfKrVxJo7AQuRqDEM4oQEsXDulanvND
DyNKjpzWOSVdlm8Rkc62GvtXJ2NpyjDlYEn6p1mPnZNEiuscJIl+MmXbLonc1xwJtPL8tqnalwmC
NgTcy++xBRcRBxnuQ5i61s2A2Pc1klLmh0ihzDWwc+jYenuNhQDoMjayNdRLKItC2+oIXHE8SbNu
w7PAQtPCGAEi4RWbeKNlkz4Ub5/bwXEasjUX2ipUTrLBZ20iHn8sV48FO6+pDvq1xSTpWIVOdfSB
v0C8tFymENBqO3FJoybwOW7WULN8jT+7L8LXyEDxql3Tca7JsrV97tW0fVazON9Aj9oepZsUXfwY
2eqV9KSp0ya/diu2ILt6iuCLCxVwMZH9oDe8V1PIRKigYvIJ9L29c5M8+tinLdj5LPlqcKw9+sWO
Jy3bICmKLrFT3hqaYn+DrR4qxHAobmctMj7obfVB7BogpKu06Ia7Nujj57ZSf1hLPAqn+RWl9/YJ
MvkJXdDlaL8c7W8D8onQ0GX5wxi78UPGExaYtvNc5sWN21c+VTpBeaNOOrx6gX/nLyanUP27c1eu
xEY9oe1lzRol2RIvzTmqsidA8mp9ELtX1Matnc07SBfHq7ipo+++0h+quiteos6eOEdBUZ6q7umz
EyKGl9XXQ2Bc20bWZT/iF7/y/NsOdsuRt064S3qmr7ANwe3oud03vdiPnpX+oatjso8jM75hFpd9
Tqr6Rm+K7A/k/D7AvXhykuEHaF8+SKuZz1CRpnfe2H/tEYJ9bpcmmFiyTWUX7utS2YIEteuNDnXc
rYLI7doEoYdR+qHSxLuMA3E2gP52vw+MJJyy8/o6NasfcWij1KBT1eIKwmgRauG37drMkRd8EsRJ
OXPmTb8cbu8kGobKv6PnPtOvFS1AwqsMS39jPFgrrp8PgUA9U5btGea/VgJ06vAPj9QDSGVA7U8R
M8T6QXIdDoVRTv91rLz0A429d0oIyp45mkSuRh77xiIc6934Tbu3eyf9oSrIaljjND/2tWYds1wx
dgasMF95Ku5ls1UifMeiwsUvFtrG9rnsOSoDGhHcaIbSPKsWeoGU6xg5spdXvBW6Q1YN0ZU4f5cw
LQkxYim1op5GtiUye2zv8sZp0WIxONjzFh3rpSsOaagE7Nbu2ZEuIVpqw6WZOwaz8b9HEce5O7i2
0XL4gluziltNi7zDebxznKS1OjIMPZJItaU+wuUDt5785TkxCXfQ/BooRINYcx3wwurMMwXFUlR1
kjg+eFCRvFh+8iUswv5RU7LoY+AOe1+DSTAzIai228a+cpYot0K8q4RV/ka8HMbe+mFiPtdzoD8p
3vxoNob6GZ44GGl+PZ+BAeinpiXtvitiez23uTjHyXPIOvZySiNHPINZ/QydETqjyf+Q6V11HXZz
DGPect6Dspnf7L2weA1xl+MgeBT7Q1zNUKkt9cSO8a2MAGCESy1yOJu5t2f/jDUlKO/tCMc178IM
BobQ7b7HES9z8QLEowJuKL8VlJ+suetwq1cyusJ9UEojvhZSYOgJgxtAPFcrRfDCEzzA4rIyBp+5
g39nCxdmYQmZWbtAu8wzaKvpLQzui6fgV58hrlThWq+TwjlWXW0f4t6Z70zhNNbCz7YemKhaw3B8
tgvh8TtbHUAvbADjoCj+7+De7C7TZACx2RP6LVRq6rv/D8FFokClrxvWVoLf3XxqKdimJnNPhX3N
yy6Nv7GFU1EJNqdgiVX1edC8Txw3JN+mChXFxOqdYxbo5mOZzhQSO+mNkZrftYb5E9PS124pVA91
BZeE/rfNrAYEIIRHwjLnNe13NmGOWAkpUthpFJbuexu4Bzq2abv+Tqa6mlil8e+khtFxRXG2mTI+
NuXwEeHP4FZ+TtJIKjRSr6li8xErQXU9OEpSAUnIdRL281XBonQXg9m5LpcqWvRRIh6ypnvvAkv7
3DVf6sXsKuwyI+Nqbew6Ml7OSdJld+5dEnm6V2nHi30tV8vD6KavzJ9jCVBh3RaTza53e2FsMwKB
WkRS3znOwWuyssD4ZGNt3TMzPYTrsri/MixqrUszsQ7F0Fgfc00r9l6bq2BaLOujEUE4YBrIhkm3
jELj5ATuV4mFL1F7rlP0m5bMNWBCMyuLhqd1MMjdKTvgn0O6/y9uBZl64LbaulEru6/rNq5s3vZo
BiWeeXNhetvUNRQUUXutjbeSdW4k2EqYb1KUcHu2W7JJLH3IfdeBz165ktQfGbzY0A1nHRvznNUj
AdeZ98FceHdODWnhbBn3XeYHxkYuKW8b0bIIup3ErSmIqHl3CmQEYpM4aQLAZPc2B3pXCRrOu3cO
uGMv7iGxfkTCu/uII2jbb4HexvfsCzubprTGu/XLqv+Fqmj0GZrm+MHpUZSXb2mtuuO16RvOTqJ4
mfwuKWDP9gaphz9rhHevoiboP2qTaZ4cc3wBZdN/BB3Yf0SypEOaYu3UQ/O9y4x0AQ72H5m8o6LG
Hsy1dBGcyw8y1uoFtiljSU8GZKw0NuOPcq8sYbnu1uDHde/an8vKOmp8bDS3huPKpmBtUyoSP3aO
yYMiHJqbsu2ST0MXBkiXzEhyGGHyqUcXcW9Z1KxCwBl/glROOfRDA4/y0lXdrr8F7jIhSUJXCZ3y
vsu7F0mtTL1/YldxLz03oNR33Euc3IhN2f1Y1gUER9Fxdobg0UQFYmpV7Sl0C+0JNnn7zlu05haT
2H1ES44UwKYbsUkYDwP12jWRRhdbArX7KZ8R5J0KdztzggjbMTMkdZkXTYC3yjLzTmLqWuo/gQd8
Fp80kuRGhbOTLgchzXMIvVOUuO5p6gbvFEH1x35s7KKW0iNJdITdIroS0lXp8knCy64Ly2uzcLD6
sXb/31uz7Gf/egjsuKaj2TpEiqapWSblfr/uzMKla9kpyhCf4R9bNJ16+HG67kttRuOhyMd6j5rI
9K1k7e8YTvfFV+zhYGlVvY/VZP5mE9+9xZ/tv8ZXyzh9UEzfWt7f7+Jl/Lf7yvieabzGL+M7JRop
HJSiEJTViGsC1uOYLii+lHkyb9F0HG8SSte/jMh5xqObfszsaHyoEcyE2h67ryXTHhUIWEWWLH0u
/3AGvXrsS7v4ELbjcVzMBsdxB3PiiytdxVKczTiUHsvEonthi1+Sw3DiyCaA9VqGhqGq3lLqq4K3
19wjEy/lJE1VFvZt0nC2/WZS1JpDL+kPU/INdnFKbRfvhUPnD7GbtbZEktd4HQr8gHZl5awJAlVl
smrN5WHujezFUtmpqf0uumczLkczPWQFNI+fgD/aj71WPotZ7+MGTdbc4MRlyl8yqsB2kRvMQH8Y
g+3fYRNkYXISb40YamL+TOpeu73ARKwYiY2jFBmSzwuGEDT40nEEE2FklbE1NxFVmfeO4Ad/l1Au
eMKqNv9CB6VVNrwQYe4b1HYXUbzLcZzBcqzwoQpOtchBcNZymKj7wUmv2xsxxZ1LHEcy8NdlGtwy
S3fqkJEeEIFHuCGk67XOo0TL+GVvt7uz7XwPGV7iAn8MT1EPJf1yRzFJwnKfaB60+/XjrfeBUGb9
LBLsOOhg5219H7MJlZZefYcCYH2XL1cdJYHtRvqpPQHCpiQnOoQEnmPOKWJbg9+G6cIEOLFargkX
453jcs6ajm7fbo2wmN0rvYEMUaXmDi7qEllo1UxKCJqC8laa3Jxer/o+w3PRX2LWcMmUcKigyoXe
fg/ljnl4Z5eImSXI9r+fR5r5D+Iry+GnYjEddq3/y9mXLbmNM80+ESO4gcutRO1Sqzd7bN8w7PGY
OwFwJ5/+JIrtpiz7m/nj3CCAQqFAdUskUUumw8Bs9Ov9KGFxY/rDEH6odQAyVWuPp9/YVLl4rUcY
gCIDyajpGwHkiGAJDfjC8I+gOf64iKgnzH98fIOQAvIziIAcPaTHkUXmw5X1FptNp7rd2RzkuxSH
ReYz2B19H6ztfV6BBhk4CcgC7E6IcLGXPykjmSiwSTn3QXq1KJflwW4RiocDEeELldlATSLN7Ihn
5puM0hIqG5HfNm/iFaGB3MloSBO0lvTI1J9ky1raA2S2oPJBmlbQogYe0AtIOVd+Sk6Oy1T5NWmM
pBIwxiJAsqHhNIIsDIj99bzkRju3e1TFkjoIuKoNvGmIfsbK0K87kO154d0OswkSAtXgbR3MgP8F
VrpQ/2KG7Tcr1Ww3aMr63IAK5niXJw0OaG3r+qinpAlgKcRvRQcgGJ1XOGC0dgO7BbFU6iA/Ez/q
xNspg4WQ5pGRfeB0RrvFzmys6tsHcExOBuoMcwlOKma18Qs1XJdnZGVXDzQiDfCkvmlI24lfOjhW
7jSKtn75j9+Laav8ul+R4hyEjWwXSQc2A1bcXf5d7IR6jXfe5qPRoeq17zLvhKPRX8A6jHZxDgzk
0IS/4ttoDA4wspB6VZtsjbKsCtQqevyCsFb2ADbKC40Gi+PKm5yD6YENe5J5SgNoSbOGYUfJiwse
K4DuxuM+RFLY6e2nOq6HPPUeQun+qOHz/KuxG2tf1Ej/pSEKO2qwRbfygBM8IEWyHtBYmXE1Mo99
lN6apOBE9h5G05gtZMg73LvgoQhokix4UyEPucCLcQ2gnTm9vAMZXCBTEMHM2ec0LgyQgZF3uzVV
wnobWcgwQCylVumGaZKfCkvr/7ISiWhu3LoHsCS6T8DPe9MoDGBLWiZIAWv92KrTrT1O1sEU8ocp
0hSMxUUdiAiv/FqovIZsBIU88xUKszoeD6oRZWUdRNrcrzCLfvv2V5saX+600tCuna+Js54Vh6rS
wis1JG/gkYL/WQN3ipoYhdTm2TBmKGvh0XmReyiXP5Zl80lXWm3XmWsvLQrgVYIgr2MpSLtNVz6D
+04+6xlrUGOlswNK0+WzTMaVGXLjYcy14hHgai6c02m7C0sDcCqFLB/xK4UT1onPpLHIm2xwV5El
2x2p5e1gIQrAnE0DNIwgrU28LXORn8sGtKt57jufKjxIO99Lv4/wsa5GwMq/Irw47RpbnQ2S1H8C
axiqKZRK5qfgT3Lqr2TNLGr/4phjfsZtstyUypqAtQwnz+9WDXJZxLST15yBNSsv5HfDqr90Wplf
B8D5f0zwFSmSQnvhtRW9At9/zdvC+Bj5Z7MeNhOcp8GYjPgGqqZXTdkrBynIT0lUDqX3AKD+N43M
zFLEl9t8P88CmctaRREKEgQA8YFO8NNUosWvqB33jvQcMlFYp4Ok8LI8lUTSIaUuqyxEIRSfE5yu
wBcF0+XaSMCCidctxs9jEZ7n4bsZv7bdyywLczCrtQ6zwGL682FXlSFKVBxtZyI08hSFQAlDebf+
NclAjqhF2j9TnD6VnRw/1X0qA9k10bXxrenQhJmvbpf3iwo+hP84cf7U2COQ2CrHcHbpWP6ohVUd
KFQTdTiyaf5licoMLl7thho3laRF3cvaxXdulSEDFF/IfOuXuX3FP8i+1mWZn0J7esBrsH2VtWPN
8gFBvm1jRs16maBZnJNQPZyD9GsxQhNNw/Yj3m/PixwV/QxUI4AwUXYXQ72Et0nrBnO16JKKwW0D
LujB3dxNhEbz7OF0i5/ez8vE/Wx4YN7XO9t6jNtXmgA6MxKghVzRdFy1Q4AXdQUl+HM9ffxJev9U
Fpj87uQggkWdZHpzzUJL8qNRFx/vNGUOXr7I9fybPxSZ7hyg4ne2dHbLivlDeiCCzXsJotCf/wWE
YM0T2LNPtHKRWxXImcs2ym+Mkw04dPO15PV0/1+YCv3kicI4LUYKZHdegDEXLH8pxA3Srcy9bA00
VfPihf5Xvc1AllzFNtCvlSzuDXSrT4Co6S8k6ePavMwarAKkKZBJP5EMtbUmjgxeMQaT0MEzBmKM
YF5PC2n+f260mAg/0GYkmK+BLkQ1tCFSpD8tBgfR9kHmx7jt+SK7gLUJWU6l8TEGAcmZRBawXpLd
2MHvKpzmkqFsrwnSJMouRRcPYH9iYbUxkKu9upmieWpc/M5XFYh+NgzH37eVy3TnRicAYw2HeWfD
bnCso2nLKCw8xep5lIf+GnVj/zjgJ93RTZ8eBNPgbUBqUl5b9RwoO85PSMKpJrCVSfE5zbTmMfX5
W6Oz6RFsdw3qMH/Kh87KAAXp4s2N1NQEKMOta4Ggg5L0EdDHRtWEAhlJfoLC/WWCduKs+rxsQgvU
Tm00Yaf3zSPfB1Cv2oms0URcufCec5yx8C6LmCifnvPEH5+BuTBsrDBCyj/T32RRPBz8gfUPpFE6
43QEqUOxoiE1Q8QKvB61ck+rPDPsnwTQ5pVFalqkPe6A/h8Fi8zuzL+MNuFnEmkV8D8Lnr3SiC5I
JPDDeYCf2i6LUtBqjyVAAEjUMWbugcMCYAC1Fa3qJXCS/DIujiTLQje6Dma/W2wsn3H53G43HpK8
u/2MhQaUnmVVyHRwX/mG3NMqDblvT7hpLxsLw4x2WhbHN59xSPWbz2jGtnmW3QEpHNJtTxUHF/SL
Y6LEOlRRWEA4sArJzEgjpzFojUMoYVhlw5QEBX81kMd/Quo34rizNim2sLc3rZqh0MCYXmsU+I1V
Jx7juO1eGvzO4AMGTg4NQeSoX3Mt2YNqpnsJ3bh7wdMQxQoWE0ca+rHLDnnjgCBJIIy11gt3Y4hM
PGoRzOlICgE0qAmPulpL5jyR7WmSdiBzbfd2QWBVdnYUHYkcxAndOI92FCeZgbWTd2E/dl28MaLu
TWmOxmQtk2DyaxXgh9GNwP9+6D073lHNilv2/qHRm/1S30LypYxlUfMA0nYnz9+rZEhNwuF3wHvl
jRoySJDzSctoi6xF1TSgwXq40xPQDHpeeqQ0ZBA2TnvbEd2ahl3pgQ5xfKZTMUng2LBWIbKcj3CB
4izsu7/pJ+UzqVKT2AKo0cr+n/RDiRRu6NO5erYfI+OSrsdzQHnqpekzeDbDI5O5AfZPWwAUDuCz
LvAwbvqo5w6P1PRKOWMtmMSSdgpulX7vlzGKSWjZ7dxibN4o1l1smlKLE+c3PAYBM+g6ALTWpXli
GXAMzDo250Z/75GMZknvbmj5YEpNLQPYYmrFn/Ro4t/3ALPM8yizZkfb1mwEXyct+z9cBumJGoDA
uTAPy8f4045/ktEWjQ6YhSY9/h8+xKJSiRy/hvkjp9a0z32wR//33zKK+NbUG3mYFFWPoZpaUfxE
6qCL6upjE4KAjkQ0eadGE/WoyHiWtUnoSRDnVq/z7Lu5xQr1aItFZTEfpn4DckGz3syzZP7fF5Mt
Wwe6hV5clyu5u9plC+rZAI1DelrtbRMj3oF6OgSHM8ISAEyWJ9MQ329iEGYHqFqwG20XmdVEuywq
tT8t4rLQ1hpL3RW4o4dLqRqbaf2FN3B8GzYyvdQIQLDI/Oknuw8su9735vQB+OzpY6rz9BFcPqLo
5RO8jvIp80v9MQGkjRqQWIx9/iRP1bsKSZt+7XPLfyQ9S0xyyzo8m2wkNm5akM2vKCOdmkzd4iJT
lnXwp2lJ1YGU0+6mFoi4J5CUO07ibb26GP6a4vpguNz41qQjSKhxhLtOY6qdwLPOgqYuxbcGd2Wl
0OtwTJe+1yDB2KquQDEAwILG9G+jI3bckMUngeclWJRYcxiKsHgBkOMPWplkxbccvPQvHuJLB9q7
1Oye9nYs67e9yyFhAeA/l73BG/W2NwLb1bX28LZtNHVydV2AKkUVYrNCWl81aQAtoWq6a44qlqNt
lEDirkv+6vRmtooyIOMavTnrAmPagm88edPVXFYhYS58pvrqsANl1pRk7p6GOfCtAx7VQM2eGoSb
1OwyHOs4uVFe1iJpontoBi1EwgznqL0poy+DDph8zzLhvXbyh9rIvRXJLfh+V3WpVw+e53VPnVb8
LZU+bufIzUcQ9oRzf/EBhAFwSkAu/cbbdGnM9rmt8c8F0JOU2Ebe9C6zHfAMOoAMBd+EXKeTzR58
oIwHNscRy0ta9lCXPQixAXRRXcATi43VkGZypY0qO2SDa7qGwuL3GVTXIUztG0cySHrzbGiDZCo0
LGOHDB7hIRXC9fbwLX2dbVUlooWjU73KxpwO4FFMV4MwopMArTtcLm2TNM9Gk7B9Vwt/RUNqwAoQ
rrooM/e+Lu2gSF0zaPzYPNRdDPbEDkXzHEGyQ6uGVAe/DOn/RENQk98qDyGi4Mtaml2UyRTNVmqj
/8PaOsqDHiSWTya4iPc989IdXEr1p24IgwKpc1+RVJoFLB708xRzuI8QolnRhMbEX+7g+C8Dy+2D
AKXExsy5+yUZgfaBhbwHhXuY94pGsyye08Ha8CR6AI/I+EVnyNbXx9oCR5SZPblljdQOBePOy6xE
JUXyNmHm3dtEE0WgPlYrvAheKAtoa8ghtIQVI5CpW8jUDJEsoXrUmE2FmpiG1+tlItflb3qzcjb8
SKThz5ZI7U82Z13/lPhDfCatsOYoGyb50oC5QNshKe7VTvwGySCo3rBRbe8CabKHazo09mA1t9yV
nrX+NeFjsWE96hyrhPlXajL80K+TZj31k3CPi7wOwfja6d2ZRLScenmp49tldGBehzehqXrc2Fwp
dbDyxvxgOqWfrVl7AXUw7t9NWj4DjRYZ6iaAw+ehkjmoLAqcdPI3i6zHW6Dby/bMsq58ZqJIrsDX
2i4KkZYAFDrtQEGZS3ZowRq5RknhcMLVh0jgSM3PjRMjtzdCvn7NzfbRqZsEgDaG8TkRRoF60CY9
pYYhPpahFpBcn+x0N8ai3Am1vsIBHEVu/cciKbVj3lkgN1JyF/hzqC9H7h3CrPa1kqBr5ikKsKwK
aQH5BI46Xoz8arSlf4pA97yBG8b6wpCIbY5V8ff/n4ahbFi/2GiGp0aOzZxanrEKsAs5CpviOeHc
jqbPnguWdF2ln+te/uM/4gSO+2uYwNNxprdcHVwyluW4OoURbmgTRWFb4OFg2UtbW9sCsAhrcyiH
j44WgXc+5/GWGfrwkddiCELEfPY029mIgle5gZdTNRuG8hMHC8mVJvlkBuEY9S986sNXpwDnrbKI
TCQc21PxSEsmPE7PpTagggFZl88ezj1rpoqxMmnD0zwYRyq8okbasluHgmXINEUFl28nJsB0p1mD
FrnAb1hruNPsx8gfkG0kUL7wa/F/awAobyjKcbtM0IEHjnJeB8t0RS8MdFzqp6jYTBGONbqfyVMT
tfLUqYaGwhcoh+xG9mhbhtgtKtRb9GgZyfrWSfbaaB4X3Tu1imzStDdaj3iQvBle9N62VZcBItSt
57buHnxfAJxZNqJrznQn2QoTNfQZQnLX2MCzEAEovnX0pE03scb/QQgzxa0XKoveNACL3a7Gs5mH
7rrp9XCDooMKR0HNKM4jgg1T27OtBFXBmRo79p5x8FGBrYitEwUki7Ozd9R8BsLYrAQKQKvZyHcD
KCw8TkWIyD50ekKXJWlpIBC0ulcAKVLxxmtNCwZ41+uucF4qRZKb6inYcjPgd0g7f/WRJjTokXgm
EW/xE7Nsrzh2wCJ9jaSHbDhA9Vu9Fz8aqkH5P8i9EQBe98MQP1IT9WXyqCXeE/hmUR+ZG6WHqoIu
Prp29flODYggGmKx7fXff47WPb8TOIx95Nw4PoiuffP3gsgpESZLgBj4YZKxH0yjax3iKES8/We9
hsGNt8qNuXyjROhJacwFGYse1XBEahbwW6e5UOOurqNzpXVQ/DZTxxX1fBsDHoQs3KgnqgLEh29i
o/g5wCqN4bILzZJM4p10Y6Vw5tPsMjHbWizcf4B3g6QCcME3C3/aiVSWTWinhmgDIuBNjdx86pox
BMisdfFT3XxyVWMB7+FgoMhmJdr6NZGOSkbJQI3CQFyBDEKOBKYrjbjht2dUYLygNA/8Fm3MEI0D
c3SwLMixHcqOrXBPK2jifxghBVlp3h5oSP0OVEzdbqjxwGcK7dBUqIjUyCj3TkCs2rm/ykkNVc0o
dARxzaKfhDK7lshsW02pXe2XCVqA7MkyiG3hBos5mlj2twQSj1Obiy1NkJ5r4KCsLqIDZIaNei6F
3FgAgC5Xm5PestGyOdJgEw24Xah8oj0XHeo59tTtgPDdIlkLnxm58+lxAsbkDuXxNY4qUWsee87d
YjXjLqkxiBHMIw0Hg43+CfjF5nHwpvKA/JBVA4gMZDdRS0qLugGv7ToeUe43jjI84UjLdpVuPNKo
ANYksInVRFLiRWNFXWqQnGHtUVx5uJlIgWF5WlTSMg5PJMtocZ+E5mFEiUCvDC56eRjBbUnj+yVp
29vHFMAdtGQ2MyuqrfIeN5m3he9bV73pntybPcqoHHHUMqMhSOoR+L5ZisT7boTTabDKCFhxqP+m
BuEM7iP5bOwPYzodYq3p0hfkm7erqImjbZflSO0nTaomRyojwIyRSWcNjiUeBhTpep4WnSYLpQdu
jmRihA60GqgpXnnWLNR+BdSdpYbWPdStI/ZONZUIRnY4st10cTBotoDM/sVIpSyREhmi3iID4fKD
hcTQ/Y1oMWtbUQSMyvdro8WFIx+9yYkOfoy6mZVWgy+uTHRgArHTjSghKjgcli+IMxbbPBLGqhwi
cwxoBTW96eSrUeb5LlSKBs6Tm6hBNZFbtdbZMzLrnALma+6hwPE5hBt9v4iyEKRmgSjL5iy9z55n
bXQtA4F6xdynfkRGamHkxYqG09R78IyAh3mc/DIgGTV+74DyHh7u3SLzyvqLzOLqBP8sCsZHnG10
b6wfScPJUVcm4NZe9NuGwXk2IYq0yFjfmMDvFHawXFNni2xdZXG0J73I6bNzGNlniYqbUzFp7T51
vD2NuBKxYbAEcAuyFrFAvLrSDDUWzVB3dFJbILIJfVLyuAXODuCMb2jhMrEM703QmJqbbfGtaPYK
af9mL1eU8X/AVxn2HTSBZ5gM8A6uZ/me7wJ25y5/BsEgpO6b0nxpUe2yAf7jY9eN4XegEu4TGQFS
o5uAxIyUtAR8mIfIxAvJamgfEIPiySqTZQB4iPCHk+qHwqvM76I0n1Cl3X+zqu6bYZviAbUG//C+
KR90lOgAkQkwJrXZRTseImfPU0cmMAzAYR6KaeVLKQ+6XvBnmmiHXYw0vad5AAfI0UQQabUscjzA
iiUi59sM9Tsr1gprn7Vm+FTZ8mvOPHEyUSeVrhFPjfDO8TTPmU59TrXx2cA9ALXOCUpascTo9H7H
edGuhTO56RqxE23dhY25bZgMn4DOqz3Jgn913Fye+qoqt3ovqiBRa3+3D7zu53lveMPe7DrmizQn
95GWLOZpd9pDXXXZewliqY4B8KIyTBneXUKmYLwdC5V5ut0hzc+NP/DWroM6acJdbHBASURjua0s
4OjTMMuHdt97wEIZpZF8QDIJCoxDxwQ6JZSjFsBt+qR90nQ1GvLuSR+Bb6XmqPEeGkAzvVI/lC+N
zYtjOwi8fPXDDiWK9rFRDZMcFalTjrJkVuGf2Ra499MMr6bQWgPJG/NZ31X6nubgX0PGDvKGPKA1
wcDczabuK4gL/c1sb9b8uduy7mZLoEYlJUBX1fYkdluZ/9cvw/wN2c1EZpnhMMMC9AnSy+7wwaYK
xYP9JPsX1/ngJrmbBqGpnhOgUV2JzEvO1MC1AzSF+66DVLAzYkf8NPqPNg0GpIcAP/sP66xIvIwc
acWN1qaz1T/qzVvZqcQZErbXpETGewcI18E8b2ooe4LLAungmTN8hBs83PcG3D6UJqm1enVu2Hil
zEnKkvR/imZEMxrWXn8l4ChSIxHgEa5kgkS/2iFVz5ezaVZxG9UmhN8EENyHJsNvGMxF3hEIhd9o
5Ez1+JQmZXyQowZC8SpFKcvAsnrnJw28UbSCD/xQ1T2K3zLdBiyMwZCkphUvjg3Agx1H3K1NUco4
1OCTA7FMHgXA7tCARRqHD6lWjwfdSfGI9iL9GluVfpUWstbKOIpm2TLBzaFYCyvvtiRLknHA13pU
b254RuRjcdssMt7kX6MObxiLaNFdZChgyc418L7qVWvihooCmHa7KKI4ojj9+/kKPtc7d4eBYxVj
Dr60NrPt3+7qGSKgeFOQ4kUQwi9eLk/xWNtnnB3sM/VQcn47pAmwrn9tW1QJzyOlm6QTAAGXtVxD
9Sa8WDeiO3MpapWBlGA4xUbvHWR1KTN61AEKNeI2Xr7z8BLL8lNTa+y11Uz/mSX9Sgcm4iteodkr
6KG3TlLzJxL5NvxviSGHMw1BKOquK7Bb7mkI6M9mi+ziflNrlfOql4N9iCRciWSpY1aybUJ90IqN
ayYIXkugTCeqoR41cCnYRxCVsmM1KoBp6i4z1CMZKS7ryAxujHm5Wkws6+7MoCJZboDVncz2F1sm
WaB1RuOiJqoY6ouv4vF5CbzWAe9S82j09MCJW3NLw6bPigdLiiuNIsoOsJsUAK/xcMpVPkCDWzqI
kYHrQLO+kEhsdeCYV0wtRmd9rQtALw6jhtQiL+ryMcj+MktU/pACNSIqzQtexpGBZPR8b9faJ5KP
TYVFOrV2X/IgKfHMWtZRj9ZRD/C//3Vv/s2dh3syHBumDYwMxuw5K/jGnZdmLUrlHat+GdnkrpwU
CXeNEOGl7PPpVHZgMQ915Em+y6lHjT6YOCF7rNwtskXPF3G70zVEtpdZMrwM3VjfTEVene7ktOME
z5YKueO2o/ZeDFMvNNsJAVtznlzWLxcrgJ+1ypzxX65uAIzIzSde1tIW6uoc0VanZf/lIrpkEoHG
2rero6XLVSD9ezpNgxGQaJAa3m3wxpfH/tcDuBDcry7iohvw5AHewnGzl4533yYgQn3V8wJuMwBE
ATzRTs6eDUgad6q7wHGrYeO6UTNswaxuB2D/QYKXzXnytz+hXl1DylZPz0XfHJPzrCnVI7IV8UZG
kXtwdNvI/yKZltT9KhRevXF7XyZ/jwmqZ1wwJ69ASFJpT4BCqzb6KBwcapjc11H1bVBVOjWfiodW
NTQcUel+wFvR0yIieTP4xQPyPt1jXbM9iYBsDFwF6vq5X56NsFvT6M5kXeP8FNUbmlvMLlpR/1cM
/EgUzbn2tqyqfhvV9njxZTteQvyYLonQgJ/SyXwrOeAcdzQzRM0/+sCmXaj1cgTwUAHvdGaOV68B
LSyp5E0ygdlZlEOQt+NG68Hcjux08VPbRswW1F8XpHtXqBEwS3fzX4+au4oVz8APETjlrq3j/IDH
zV3FCoBJwdsHMKEXkdrtGdnsIAGw6oOPcwGOV7w/O8DHblc0dtMSXW6jije2QVW5KFEP/5n+POt4
auW83HL2uJvWBxot8mXtvAFZbUKc/e93JbOLOvXer1P0oJ6JGLjwYs/74fLQf811Y9wWTE5H4KJ6
DxYykAPU2oVf6hxFJAq2KoWqrQ/A/JfeuMUR4k1V1zheQqws/GIUFSA7C+c7fFAJK3SVueAGC4tv
1oXpo7+ZWXknQN1Sr2SpPWsu4IZ5hxSDN82O2H0XrVDzH97SmDpg8Gy0MhWAfUERAzXMjC8cBQMP
NHLY1IFzxOGzRqzKH6Smne80uBZyhcELTLk/zNIOSEHLOEr0f7NOa7kNzhM8+TOQUn+wUZWarSPU
IB59K8JJXoujZ1dvouesiNxNWlnTKvbByokbySmfegWQW8Llp4aEMceHaKrm8U0XYb0kCaomXQNU
gB9JfQC3sPFE3blJhnrtZ2AMoWG7+vdvvmW6v71lMR9ZkKbvmjhFGygh/bVYq889XmeFL15sg3vH
kHEbnHWjEWRxU8Izm5lXalqDT+fSd7YxHmfXWc0QWrjjxdSsrLTj2WZw0z7oGPyZtCQM27fFYAYo
V71bt/vFIM2qjeAZ+22jKEPOx/tyWkSboTKuWdGwcr6lbdWdya9M/mfcbvkpw4PpxuVNyEc0Nkq7
pNnFVw24diAp0fh99sY1b00pyqYsE3B/ir7JAsoNzmuqC/+5c+SqoZ7nMLA50Uyhj/pOj72b2YnI
m0CF5RwbYoSihbOUlo/EC7XYzCYO9hFg7aPahYPZFM04+KrezW62oR5r6TyDF/4I5c3+nlRaUh5c
HERoLPTon97mQALSul2fsBzRMMBgN6qZGSFU3aeabNKkQLwMcqAmIyuoAfNrX3bTxg39aUdlP1aO
mFI/1PWFhoWXrpH65b8Ojc+fLCQOobQXtUIIvByLHoAzpEU2tL7WZxtpnd3amKYMGH6W/ypckDNE
WlyhBHIAJEdlId+aGgDKZ2eRx9UGoHPIHVcTJCtElZ0d2YyoE1c6NKZpg4X2OgxrMMIDFH8zSjww
htbBqYWmxbvtO2M0pCWp2urOqk1bkc5NU9kAmkKBC1AlqwN9YjGGn5Mut64R08yPuFXSnwVEOuwh
quoIYNWoqJp0pAXotc0CJOkDAriJAZOreV+iqSs/szAH1L0QzauO8kokNfXZY5xq2lZ30/oMPyk7
xIaXHXpQS15yxES3omqiJ6vjMsinsvlgi9ZEXCirvmSG+9oAieafqEEFZo7M9tXghyCRbZMfPlxl
cDycE7Bznajio0gjJKRWcBnN9R1dAX4n/MDSA9WAMFd6T22xoQEtSDogwiG5Ib2B7ipd529k4ljA
bBtcvuv4OAZU9B7bXoIgTD0GVCEvzOZ2WJqVuzX9pNh1YV+/hqL82iAP6++w9D4hxG+/Mi7DnTF4
2f5XhV58BkGydaqIqllXyEp4OUsuVvrtRgSEP/4wjKDntls4b1n6rYsiOCpGvQSc4/iN5lMTrxue
BYwjuh/gvuDXks/RM4qPzcBqdCv5OXmLq/ZzFajl31aRZLkVIXfZPoDd+NiZmTZtE2TYIL8caAQr
sBaXZyCx8bMDQjOJJOJjRhOZ0qHZUtejDRB5HLxsoBADOTrFEJQT/EW0bmo6T79Q12uAgBDq9ta1
UR0Ya47+ocSfdlVwr/yx8Z26+NENIkWhWzl9SDsLvgSrKC45Ex4wYFJtaxQ2nIr4g6+m2gL5Q1XL
raVwhcwKLk/WnaNJQQ1FLVCHSF7hhhRUhmRrY0BWZ9CJfmMUET8gcgXANtMFtfHSTIqGmIbIk5tW
SZ07gbSG6U3xj2tu5m+6ZMRpqx+15fYr6eY/EDyc+EpqdnbS8xqwEpYW5yct7ED6ooTUkKyOm8pd
U1dStxnjq2cbgEprfVCSyfYHVYCPmp+Y2xIIx6DUAgLIuSnXGq+bAq9SSjYrxTW69SAiOOCbFcI5
aobm5/Wel2iHAqeI0QHW2+2MzwWyc0rQpin05pQwm3Nqf+/Xk4e8gUhBQfuVddQMMwH0mQs3LoFA
e3kOXE+aztNyV6dJd/SAp4VvNfcKZFgYWQBPOHKqVLQFFVMuHn1qrLdAGdCTGLl69VDtSm51pzxq
g7xvvRGxQJwK5m4sXAvpADj9zOOUFHAmRwAXaHmr0DHKFZI+YgC0xP21hdfrSj2dZfpqYkhvpqGP
R5MDf0P5I/Lg1iM9MO9ogE1k4yOQdY3jrELaCEpsQSE8nBd7JNcAyteO48Mibgo8wqT4O3HM7mZ3
s8KhB+VrO+kM0cpoMrmiFPU0j8WDnfBHylqn1Pg2Ll6MtHIuc857bzibUo+BN6py5LkLjvcqlo+k
Sove9UmUW66zCUd3AAKH9aav7M/V51bOX0YterOdvdsmXSQec7xp2478ZmqpuR4NUEjEvjYguQyR
b2r6qDtOyIK6zCNRiQenQjBUKVBoW+Ols9NEL1HA9HPR/zIkeeFfaBXc/7MhvM46gYVEj00bRntj
GBjCcXU187gqUdiU7EIUrkQAq0RC+vZFG+3vuNnh6hTta6prO09pkhJZ+NWeNcpNa+HMSKjnucjw
fpsjCZQOC9QAiL5ADZmcRYSXTnJFRbSuQRqw1brJ9VYGD4sLcIK3C3466ZFNqfSKUbFwkD2kMG4b
x9L4xlNmaMtlHakoU2RgPqEsl3anp0xNYfSh5/aDn4ru5GbtRrYlmKH52J283PTEinXcB6Mjwo0n
Kw1FiLcSdGcpLaKxWjkM4JSeJ24WvVkxvIOO8pgTi01wZleq0CbMvV1vdz0YPN7HutmjmqWG0/ya
GXhXRIWnu5uFMWvPQ2FPp1BkH3KTtcdRlRUXjY765BEgIb0HEFlVlAxMn7eS5dzDizx+z9pcrbxM
pEa1j2qjOy8ij4Hx0Wrdr2TDHpGcABex2ax9zZNb2sYsFWeIANduq+MJ0qCK5Uy91ql7XBwQDb1O
z1Y0wcwex2uanrs2x43NTuEGJWHd9pescXTgtcPMYot6d7LRbuptqEwn4AdF7mLagyPMBsnYxkIs
5OSVfvHougYuDBS3fyd9tsl/1XB42OynUcZnHQy9K8ss3O8iegnTsAarilWuozK1cCcSCHJGhQ1m
Us99rlLWrzi3nHdVREZLpPJuGx/J84Bxb6Qb1GybjnXzbZBuHYSNEV38JE8efMG9NbG2/KLAgB1/
MR3j+lZ9BCA7E3eLbPqEFHugllTxd45Mkq2wtMH6S8TZd+En7tZjyOUMLNeqgxF4B2tSDkMbwCbv
60iRRoVCLgH8zs/Zbukqi0Xujts+3UypO4JtrJgeqVdE30EXLa40oAZpu2DccqsaJAnQmlX9Ltv3
cYpHgVo+tcP0ODp+/cieF1OkbiRtjzrACYjD75pe4ma7Ep4tHDxycGjoSRkikQHMWWoD2XYV8q/h
SFoBGqE7dAn4eiyk8G1chYBCDVwrb73J93KxWmbuprvJeFRv6rs7OQ3v1y5WF3skC314o82MG2ut
dC+4vyCUhncyECebhr6Oewku4wY1lCtjmNydz0pn9f8Y+7LluHGm2SdCBHeQt+x9lyzZln3D8Hhm
uK/giqc/iaIstvv3fHFuEKgFxZbdTYKFqsxZxklIdEUzG96mlfvITfNJRLjtqxAk0bCEmcOCSfQ9
TGcyB5ANoCXTvND83INDr1FkeoaS2t8kFyVVjqLdMyPN+IyU7exJklrHe/Eyir7fRyrTh88Hpi81
C1TOL2myCj8uNOuRgXRkpYGpjGCK07x129bdagnw4FeEYGyxRj6sl7VLgN6tnpgsvjqpwCFMUBh7
YZf5J3vQ8k/oc1+hLCB7IlXSg9wx6cCoHtl+lTibzLDcW4MiyhfVmLLLJbJajsL+aMw4esF+d+MA
M/9GqsWDFpDuI8biUQzte4wPD4rxp6uQx/+8StWhPM0ohwq1blp5Bd/KNwsdmXuSepT3g5tTGVAl
NhsanesHtzPcbSk7bQXgJX1991oyv46INtNWbWDr67mYz056v3TjBHjmskncXRi1u8hA8RGgwYDa
jlLlYMNyO/yG+v5tCoDZzyBBxuO3sJj6kUXfAGRprsYiGE/95BRfyyTxcXAdfRvCpDqwLEzm5bqU
OBdqBu8GynLnmbvdZwqbD1m6tbMu2NGqj6tww8ouKNtkPrn1JkAL5W9XIT1dBS/PG8PzDmhK+Cbz
Lv0U9HEKlncPbEF4hV2TOBtkhLIpbdQOpAPExJM1RN65dX8aQNp4Iu3YpcZJxYrQOom83kecWR7D
rPOjutIOztA6G+ahQyQFB1bOuP5atF18dFzgGOLuWvxI9BE3kiD8No1ajwLaQO66wLTeUDnrk4PW
DvUGDFTFESDT3avt5c92EuQ/QA0uV3lXVRcW6iO+48C8I8PE+tqXrmYBuQjMtVafAtsWWYZaiuLH
7x8DLA7Ydyi9+hgqx33Oh2HYgqPjmGSDvHH8t73Y3tCuC5QQ7mZx0CLg2NkgT1BWl8sA+9KXiCf2
J9I0gA4EMlrdHkgU6IvcI8UzrEis0th6xhvjLJFqAoiqr2kcHUK2bw8DyA3UQDPW/T15gMEmAfvb
dzUODNMrG0EmPQ3WYdGTGw2i10D97QzJjnwf1jMQ6AFKsffWi2HxYzn27BPOeFdLZDToj+iS0Dtv
xx3j3+VCiwvD7/E4CWA30KeLnEmb/xyW1dE13i2eMTgdLiI4zlvcqRAH8NPXPojou2gF3Ol32bJ+
FkHZoga4rBh2ayzj+rZnXYPtluJ0tvsxWul6Y61JSYOVCFffenjnTssEcMcpet2xbf3CwmAD1o3p
e8AtvEgqPf9NH7rQk78wka4fJ2R21CJQAE/fuTONOKwQ48Et2jkY6ZdFHxcp8O52yuyp3sWqY98y
q4OwHf3cq85/Uo2BqDd4Y2zXsQIJIN0Q1fV1DHGfTyQIfkkXV5OOFg3ATs6icub5gF3yFKc+kBR1
oHOrqOoaUTrq58VPxEW9QT8ZrqE+BQ1eo9VXMHujbB0qO5QSXx90/kU4oX8zo/4flD3iCMLuvefO
cV5AYuW8VRGXW7Pi1Y5JeOVlByAKS0eXAxgIwClw8dIxvdL9W+T5uO/Golzpk45zA5RCXuKWp1e6
kz9aI+BQP1h7lIyscJ6iiqJ/Ra6FdwaxYnb2hq7d6ICNX/eJm4MYpQA6uZrFxbc2CKNbF4/v6rrH
keDiSl4haJA2meR81XmtNvjZFGcXE9gkg497/bOFbdXeaUV28dpcxrtRRzLCtZATVH53zjyW31qg
v28z7BdOOkdupgz5iNYI5BVAxKKv7aKdKmTCWnG6m/Ys+bsf8c1EQqk/RxyDVpf6VnO6EDtd5OHJ
ME5tACY/JbtB3hbr1LG+JHk97WjJGIOVPDxUvAOYV279RH02SNkksF8J0lXnkzgNWYa7hVH6qfDc
PfZiw1OrhhHfsF2kOeGKRDLgKKvA5tJfNDTzkPH19TQydosBYYe9p+Pp4ODmukNtDiBFxmytF5xH
fhEnPn5NIvGjdN3GbpT6gHnQpcigQY8z2mdQV9sgf+mWQ6YwKfmucVrjnyatzqPnlX9nlfVc98z9
C0wBb1ahjT/AD/mPBfau746Ohom2B+MVzuWR3w4nsQpYGmwHr01eXdTaUlKUJIlOJ4GuzM8fNsqf
LtKHTXn+/61rQObmiAII1V0MomwZoS9EICWFYvv8Jw4lp+8RXrRWde6EF1mYAenT3nvXoxg8+k+9
OzWzP8WxLfYYh/R66PU+SNN3zIpv1LJoT+B9iOz4Rr2QXEm/20IvvBGbMHkqaVmX6umN+iCNCaRi
ypaNg3kGrG23kqgiX01MT7826VD4gDdr/sLt+pRmcQpEvmjTFWC19iWA1Poy13/mHnCPLFm/4alX
rRizhxcc0SM1loknc4g/mXrrvqXN6K0YYDefTKsp9mYxTYc2c7vrgKO1ddIm8ksZFP84eO78C4Ck
IOr/tdv8X7ypd1/6wONro8nya/iMrzs2X6NtPmkoxFzlpeF8Fc70Q92s/xUTHj4RTglAUvMs7c78
xge7XnEW159k3/TbxPLyc4OGQew/zPs4tpXwr14xfMTR+xFxamRjdI5iGxm3ch91aI6WLeffwmHI
/FHNEqULx8r9tliX2f/2e7D+ZzzyQ2MsgMR6BxCDlgvG6dLL0I8EHvUw0O/Fxdoo/vamsd+tJC5W
Vk/AegL3FOA9k8w9IG/fHOsGle709ov24o3Tpvja49h/l1ktsF/UgIT/Z/QIsxNJUxrzZwd0WmPK
cENWgmN0F97K0yypGvC8ZvFBxCgVulsDzrdN2DCccqtVZCg1nq3oco5aRoa+zz53KDC/CxfzM12O
1jRO2KNFH7VO6sO1nmMfdJRQ+uaoWzftW4jv2c3Va+tGCtfJ+kMz2H81IArls1NX4PuHw/xpnUeC
pQCFLf8FL2J6GNsmSDfvMbhMwCXxsX52XZYODN2gjmwP+IvSEw2WSpw7lE4PGdLnJC9mGTpItAdj
iVtkae7JsPgVrXCPAkjeKtzs+uCxRKLZEp2CPOj6wWqQHmn7Jyeq15SAwZc69pMmHF/jgdtbr0/q
Y2i5xQ1nK2BzkWP7I2L1mjIweWujxJvL4bVMYwA8JcWKahlxPFam6Iz/VRtZFyFODoFyPZuptJGs
bWenZ5qBR1hRWn7IUawfCxxxAINNfytq1A/RLDSr91msZkM56m80W6yT0j34LVGKuDoOvfs3B9X2
Ks8NA9txhmcvZWfAOYGEjhUCS7wbmDEndOYsDw5P0Bgb4sCV66V3m8AR6pc52o5sJZLOqiznGsef
SVOju21Wa3WDAlCZRSsyDDiVr21dXGiNB35CsEiw9zi0anRiruKQEPfFKyoBxlf27NhhgE5Fnvkg
Kgg/xzVzNj06EM550rKTlusR2jis6bUqVDump+v/sOdqHO7XNGPGN8AlFMdikOA5Qh1I1fTS57HD
DyRKPITP0sU9e1IFHs3vVjQvoPQW9HdUF2zm/Sue5/oJ51Wgme1afGeUSPW/NBSavFPRIgEvXbO0
01I9rLzqtr9X/R6LixR1T5Guo4YpuRIroszC+qlGNockbLhniXgR3aKZJbvQzM+/e35IZPvwxImP
u06MMryKpnrSZBe/8tZuTlEADEsvyuV3pW/LOH71ivhL5EbZbkQnxxXcGu/D1OFQGtlYMLEPIdMU
68a7xbEdADF6Rr9adMtikAMD7dBO8tlKBiBZeHijqpCXzUTq+Ys37gnvUdF5OWwn77crlWkiDoA0
fMlR9nYtDF2s4jGxN7PYjsGVZlY82PsgFD8f9CRWeB5HyHudQzusgNDgjXuFdfqUWC328DFrfRJx
A5qeaJbFIKcG0hRpIsUePZn4OogJmaHFdWLZuEeTHHKjyuXOgB1qmGYbzTMt4BlXbfY5MQZxG4dh
BD6UXl1Lu/COkdJJ0tnQNW6AQhCWITNvgXD19qFzmtwFoiio3AzUV8bheOKOLT7R0Hoe0AqHHj2B
HzrTKr+4WVEiaQ4Krd8XkcoAc+e8SOB7cBKFg5KFdYnD6FVRoUoA/zmoX56nPGHAWc0LVAEuSrSx
mhuwmmPjoyqs44+ByfTZAJPWnpx1Hr8bH0Rd79khrLwt6Wn5fLWHcMvFY6qwJs+7z0EXwPHPs4e3
xW1W2SN6XUPNddFAbttrZjqK5SYpXktdK48VKDSRT4Vo6Hb6KfVc/KEFF6taNG8d87qLngzFK+DW
7fXE5f3SKQCwFy1Nu04+pZ34u7fQVTBx0b+CQshYp2OW70jstB71gBbAxEk0gZd7bSPjmSQatOJH
wIL4BSVO/auJfS2AGn8FK8B/MAdLFPfDn4LpoLLSR8bweidRkIMeAVQp4JuhdREqy2pVBUxyZuEE
03YDfedZNTLCHwaalcxj26nGTf9usURnCO6dYCGOeeid5ohk73QU2wy8zbcBb0KkeKqv1jQJ/VrZ
sbvKWJGjiM8FthgaQ9OL6ZaYWmpqxdan2IiHvRhQg4NCYehaBZmIB7UFUqQa6BeQwkE3exAroaGQ
R0btV+iUv5BzFeVNvLM0AyndBBwf82XmK6BVRQ5AhLe2zQi6UZmnRn9s0Btw6EL7sFxrvja2Qvkm
7vTATxRPot7YN6NS7fBAM+p83dOms61H7wNZNGXm+d8djrhPfVPgAU0qMpLvIqKUI/LDBq+5tUQ5
sr+E6rj8FJa8PAKjIt8lAxg6rZAj16iGJByyp6BzzxUopk+LiuEscjeg8dUnj2VBINxPqHv3jouq
THttn4DYwu+jPL+Ly93we5VkMRicHdMFkApgcwdj+tdQVw5zpWumLvIt2y0OfTFYrp9hy3vsACdM
4SkefQA3DEF0O6KekkQy5MAWAHP89CzTFKFI57YceRycU++WAHko2MlL7BMoeuMVEMb7HR31VkOD
Oy1akedcWAAk41uHBzJuN7jdklWJ5EvHxehVmRfMHiROnjV7kBvFWEJ+xLCH6TU1Au3LYCJ32gsr
+sL7FDBoIHx6EsXItkh3h+cSVAXHWOuLvQ2o1iuan4rNIFz+grN45BI0Zn2zwUjCNG/4nuZp6Tuu
GMGNnVhPgzp6iSoQr+jhhENNOo/pShzBg69009SR2aI7pLpwPuXn2aq7hVxRBDQJ4/SGlVhdsQq4
VAHeusxpNLc4eBW3uwEQ7vjCZwEY+CSOb6fxzXHrAYjlUY8KIaRS8Fm6M4k0I13jeJcSDXMAXQPV
D8p74DdPyXFUi/syjsDIW3xalt255OB5OpWoDxE4p0WiCPVlmtDKJy1tdR9Q2tFfWmO/JugKf+1S
Lz8kTdtt+7buv+lhtAIGy7quY++5r6PiFWQxZ+7i8NlC1/9rnFsOUmB6uSdjPgFCfGoBfJSMJTAg
pih6MnMEJEkt+FhO/mYrnZVXp9U+QuodSXgU4dYJP7nAe/iEEwL3KUnML4bUQefWJvqu6RK2ITE2
UEuXFnUBUnuwD4BnyreUW4kqjpPJkbWm7TpARACjaES4ggkUlzO3nFOPO+1T39Q96p5S9xIyJzyT
rkRj8hP6bZGJFMj6k0iGieH+BFDy77nyGMENdGhA/MVUoScVc4YV+LJ9m8pGDTk5R9z+G2tFlaDk
FWZgMagZcmGFrEClQ0oyz4sm1IJ4mzkMRVwcaEZDTUH/fJViMpG3CIGzcRmpuInZ+HWrIQnH+DR8
iFnPgU5uFD1uTTAkLE5OdVLWpT97x86vaYqs864ZAQflJu4ehIooFFZI8EbodOsODNOHWIk4yfnR
StHdqtILvxZfmCPKr2EfAQVNT/6hFSDX5ncBiop1a6ECkHXS+BwgtMBjEACxcyUVrkuCriN3xUYj
20mPPwPDsT4JNZCVhgfdvIIs+ALhtWPxnJUqVoOC7kU/L+GpdQRmgruLTDQdrVzcDEvfm8boZJvI
espq1Dezsi5xboZuuD57d7hfMc9p3ezhjgBN1UAGsENf7OldtwQn8712jo5KzehEUWaZqw+yfBrR
mshJKJ+79WQmmSzzQlLS6oAuOv8JnaOBATFHIixKkP3sFVQ+0by5E6gmpmC8zmSLpAtsYNgCz/md
gFFMgD+JgTW/Jio4Wvtfy4ZCWCfyIN+RcRd5WIfPnHQU3XOZc0LHyJUkGshXXZWWA+dFO6VVNN8T
6dZHKWe687UAgjQ1hk5udUtc9GSkJDXNyGBXttzaPI7mlPVioLWLuKxN0FyIRGG6k0UBxMiHayzh
U9zJDihvRk3Ur7v4vIKu+7AsdToXp6BITi4Blg/+oLMApnfqnP3DpwsECO7u/gy6RMNB51bhhHB+
mATVuBUopzq36uBBhmBYcp39fL6AeiEg6HhBt0YRcLqpJPbcQDY2BzzNQUFfwkpnFosLrQPxN1vZ
wrZW9PCKAB7l52467kikgZ50ATc7P/VSpOTV06/kNj/1Rc0B4TncHC+UQBFx8tsyuCxBiUakBbtF
R7PJESOqtyZzsxiGPituukyKzRinAcAWIJKVDBWIlHeeYg15WJGhagXl1MXnB73ULPssi2m9xGAD
nu9oWHu2QLNzpbAyPpnVkN2ssGouIJ5aZ0EX3HIwY99oFnTttMFBIVtN2iDzTc60F/zF8rj4VQJs
nk3tnSPzq5W1cuTHWiAL6ERtNPoB0PYvy6B3NqBq9YzhlB67sx1ZAILj7kMUSQS5/e4clXaIQ+mq
f5eB5f++jla4svtZDeAV0XV03vtaaW6qCD1qAKCqzj1u4/bBcvryTLIDuu4V+HD0Fep7y/Ni6HSG
xYtMZk8Y7dEytVUVSrTnoSaqWNtOhUbW3kMOMRATTnVQjHXqJNB79jSlwYtN7ZAIHAcqx5YFcKTp
4kIz1Kf9CmH2ac1Xi31xtwYGSxJreA1prAO5zN53y0kr8dwAxJ36RLR89hrVZyDlJLWnKXLwpCHH
5RIM5aTenuT5rwqxpdFRL7fLOTYqTKsHvLyOjnOigWmJe8yMr2RE33SDViD8KAEep1yEEf6azrZM
C8ptaBr/ktnuJwkIb+UpXWszFPgPMpMUzDVqUC8m89Bhy+jG1QAunN/0NWqy79zmBUo3oozWDx23
o7eb80NMx80uXReAL5nn1kkAbBEMADre7SLpgfUZ7acjcqJHMtCw+JGYo16tRkEi1j2YraxEM9PU
1CsyULw59IPjsph8FrHB9zlD0gQIhr99qrsotILstCxHwcBa6tnZClFs3WfD9BYbABuIC1DHxV08
vRn1V8HK7GsCaoezlzUZ+iCgRnrq3YvjZ3uWgIJdCRf7ZbsR0bcwrcC8ZgI5Nch588JLnMkqvdUB
zBXwlvGO3PIcLEK8ml7ScKivGZJSfjigZiSbsnKdgoTuyKNOe0uNWQ0YqvjY28G4Ji8AfzV+7IJd
dAz6eqV7tjhP0/BZBgU6a/oEwDVqID0NWdTei6TTAuzI1fv44vafvk6N/sumFXh/xqVooCvQtf6k
64sx2YO8+Pk/Qz58pHLU9A2Shj3oIn99Vs1KinWeYfsrX0AZ5xwBSpCcaGj6APfabkhONENzubl3
MjC+Kg9wQb67kdgFdVuiDB7Kh2Wk+9OSxQ8sUuJ98QjkoL1dxfNFHuItYjKhsJX10x6kk94RrGTe
kWagqXyfNbgrgiNAyfP0wU5reO3dr9aQRvITHYx8DwZyNkzs1NG5/uuC5PMgzpf6b/c7Ox8Bqquh
TX6D+n6AJ+EY2Cf6W5AlYrcMJhuMgNepT6Rd6HFn+x/lQkVqaxPAO7R8Zu0N9Q6XogUUzysBWDA4
+4xxZLA5Opo7AQhzR9jAh64CGV5ad8Cb2odldiSLUXoAXDCAl0VrSEeDRoasCNIdIDASP2mBkRji
qeqj8xKcYTorDzVaj0+t15toZrWC/2PmdfapjQLUMaUTejMb0W9j9Wq+7GlQTRCvpsQd53f2xVBo
Q7hCm602G7JWIPkbW26AO21tbsuwFGhqBydDEoVvaPAOnpHvQr1KluOBXjN9RSIZOIpYgKTpuFs7
Zd7shyfA96CWzYncSC/Gc9DW8TMJSTpZZ6MObmPD0Jkli4TtskqC2kVdhVw0zWzXRuAlc9i4r0pU
dE8FQOa0WwAUXYB5oXsB/wn9ZkgddwOeePsFYCWA6TW9F1Yy64VUH/6lcrAFu/dHEhuACxN/oWAf
/jwOmitJ5G+Y+M/OhvkSJR8NusSUVkB05d5wS+xJINPaBegoacHMN6YmqqwGqZ9oAOKncUIidli1
LAd9+4fhzlE0ZhKuyXSnXRZp6As/mb2H7qV4Ah1IU4HzSUfT1aVtevPSg27LtzKvQmOQDXixDwOJ
OOV1zkH1QgL5L140C6Ix2uJ7AkIpM/gpG8m2dHy4AKfMkCrLMSQhrvBgPFYes/bLKeTst6wrFcQD
n/i+M1o0INQMZ3QOio9QDDOm/eluOppjvY5Sj/nYnvUnLZ4y+0yrtEqOKyT+U2RcgemM7ZSCs7Mr
LzghAQCGD5rq0RNPQbRGRitj0C9+NEPvUjCbfy2oBP7Z2iLNt8iwjuWuBpjWJdWqa140Arj/OeDZ
kVNCf+bUbgbTBK2Y4bR7Vnb3s7iNu1kXfswe/Kbf1w56h1eKov9RSw0gEbkZYAeuIfPodUB50wbv
N7lxVOIoK1C0R/5xb67QcUdoJBVHirXBKSJJrB5xypVE+WYWuY3soASFDxB7UTUSh6j2LLPuQCgl
BQiGjp0TgjpUQZrQClAFHTMTbwuBIi2JGfadFI48Bq2bwxHmSSlHYBVy/OvUImEHFBW9Nejq5n5U
JB7YfRpvlWe1tpkUprSmBjKMtbZF34oDxHv7XfWxnhwW/RKDDK3EzuMdVtQb6/64tNNmRSiBC1Xm
X6LBbnbU/PrQG0siGZZlpFOrJi0Uuwf9XTsu+XGuXXoUWe0piMfrL0aj0HtUY+/sS9MligG613Uu
RiT97xrmssxQtT3hgVrgaLhrqiPZfeyWmzvnFhvNVKCiqMPD3FE3+3DVn5eh1dRDNy97+d9N+J7m
PSIduZ5juZqmeS73bNt46MF38brNSoAMvBRt0u9j9UbCuwaDsEB2N0+VvFjsRO1L0/JAxkVPouUB
dcpflmWBAxk8QRjn+WKbL1HqaMdOTA0FNR8Xv19F/rb6CH+OYrpeFm/JoUKd7C5mzfwXoIzaOriN
fcylEdwEzmue07j/kWZp/a0bhnxjNKj+JDHCyVcAFrvBDIujNjCA+Sgv4Pql6NiL2C1srGxZndQG
wJnU6oajtiDw8DqCE0jdl1Ho7YhaamagasPiwCYXWwFVN7oYwLWHzEahnxd9aVoobW09sSYdDayR
IDrocKio56hYJd18HQ/FxItfhqPHQy5x41tItchaaOLg2p52XvS1uk6VA/1uYdXqjaCm6wCXA9eh
zzni+M6fgM41X6etX4CNWl9DHZkThQfxIzb4i6paf3XTVBxyvFttNd3Nv4vkJ9lbGx0zejA9dza+
VwosI1SDaHJjZbiavSNdGhrZTXkQMSipauWBr+y7B9NCkJy03X6UqfRT2wVeDQEMmt0/uMT0NMML
Iq9wCb3pahFgoZtNbIf+A7S3KtxBggi08hCsJgUrtzPmoAIebJnxbzIx80gepP8VdtaYvQJ/Ga9L
GNQ9vYdecA2X0Euc30OTHu8SiQ5gOzfuJapBaQQ77dSBarKNzm18aONYP8+q2dy1lnamAc+16DzU
BxIqG2AU2LsaG+7G2XlAJ0cUA8Yfj/4UxyFKpWb2x+xBF+B15+QJ4DX88locSGd1vfZuJnlqqvaY
A1oOEDneXshB+94AciEOpuZ71fVgos+Z+ZTVcb4XDNQmLtp6byFoU9Yo187ekB1+1acKjYEFEMdA
8JntBhRuo0tccz5LUTpb9FZom9yN+OeJGd0WrT7BbBU26FhaNlVbFsAZBxP2pqksbUtrA4Zjxske
xrUNdAwjC/OLWRnZpU0sCz1zakpK2VruSmCzuzajOp91ZK2bFI7k07nBDhy56VFTYZZY80wtGzhQ
Rc3cflmMFK6Vg/keBKXDIEdrVt3PCciNmxYvczctEQGoZgv9aykLhmOl3rzRkE5Gd8PB3+xAvh0K
eA+SWz9MYXiOT24ys7IN0C2K9Z2y7XCEwyKR7skH0b1LZqLIO83ddVmE4zHjRfHZ7NmRqvfzKXTX
KDUbAdyhFZ9zvPaZ2IKe0G5Rrj0h5Hoyc+9URoHzJHD07YthjP8KR/mmyQpnlp2mHdAklGxl3+Xf
vR7VwsqBVkr81fNKNtm9j7q3GLWC4xvw5dx5ZYT96zY2cH9QK8mBVlZd0m0tsFC4AkWVfi4YGiSq
6tBNefREg1mhapIDlr0RmSg2JkrPwdACbr7FhWbYS6mEiH7FjRWRhIiK3QR4Y4CiStDHzD6l9lcj
M+PQKzh3UmV1NpxaJ7iQav4UWWLbK6AdcBSQ/fILQp6ikMdqQmPvlCBxaUAdzVZO62qnRs9AeM/x
2uwDoh7dI5VSkJbsTpVsUmPoDotq9n6U59WkpRBZkX3qFDkXqSQAjTc4ewdFnaqeN9VQO5W7mkAW
vFp0KNEVJxr+pNMUDAKO/E9NyIMd+hxQc09+tGIJKjlSPovuf8cj6+L8EI/ENJFvKZ5K56pKcPeT
TqYDUsXVzlHKk2OeexuSSG8OkzYbSacpN5p1epIeARm0CezRj6Otm4G6ssLe6zSmaTTPSOcoA80M
L4hL/8H8pyUPOo4OoNKvbLdexZOur8hMESmW5FqCtxQgCuNQpj3R4CmYYzAW6appGEqSCdZ4ERdv
5ANTHNgn6Zr80OliHiuweHzXTe+nGUXDizAD/BLQ3gbKrjp/A/YyKsYsvIJ7FqCGswxFNPHkfHJQ
trpLZJoB+jcwnywXhaZJOfQ/R/ak653zN7m2ONy8c+W8smbXNIseXY0UiCUJIGhzw8x8vMvEuKvr
ETAVUDJBswrcehs2lmz1YADOonVwav5KvuD2yAETr9Ya3le0ZAaXWTXFwxVwjPI4guDp7grkulwh
73AKsOhoRlfIJu910S+fC1cxQIJyIRu3swLw9L//DbmIwlVQAP93W1cgHgUAzkX1Bx4JjIWQXCYF
50KzIOOzcVEtbsDsn43kuujJ9/ewZKxAL3+l2YdxxopZln6EXFTLUrVKTkF47DVU/OHcIz/joYfO
YoYSgVLxGg0Wv6EXJ30VPK7RhYPubtIDh+VWje14wZmCtyLekDBRB9I0fZSJIOSOYoRkN+DaxgIp
DhqnflGbLEwipJspR1ynSw+WnWzCtDe0z7SuQRewD6rOJD5YZvQXTuPHNF61Md6maDszonDmHOps
laHa8zjvf2grtFi5iLXOdz1v9pm3UOJjd0QRUrdlO7OvXNCSR2I7JpX5tUBLNAA64/oSS8P8KpEq
wnHd19gV+L9AmZVPXji+CHd/WkRWpIz/tChQiwx1JWlh3965w4BSUqAF0iBQCXZ0gnIzEnUm6QJd
8c+RxUajQKK4Z1IAEYY7jgwlYGvAUyYcbLTipDvSjAaRMvwMF5lmiXJsrBaWMJG70kv4jtbNursp
uT+EzI2xPT7GneV5nKMsS4VwjQxIwn/4JBQ6jVzkJaPCW+epCK6NaTyxygC1ighs0ycdGFXQMlCZ
+exCutmAxvrTWI7HRTWKI8tBxInz0DZYSW70p7IyAuSYgMqF7tUEMKFhOJxqUpJ9VE5ZFYhgRSY9
Kuy1MUX91cyHXRGVUegbeoWXLBag1aWSK/xSAE1loevVCAweo5r3yY1KtJTaYI5OTaCYVqETHII4
yI/Stu+HP+kEWgdROa6/+5G4LCPDg87D7gdnxiJbPRho2cM1Fpf5GqVxDpjNtuBRa46JkTRHEykT
UDIoeZ6KiNfHEhuIzCeHxZXERcdZm2orMmuRlrxP5yDk9Rjkzsvovd1QMhtnqzx8As5ceWjBbet3
tHdSOjKkZoInQQ2Q+Ib2dsrgsgp9lbHuO7Rna5UhN20gQ7WAmqIAaJ5NXH+Q8hhGAEcNM4YTZhyD
3VCBf8Obvf7NbowJBUwsf27bsd81eTYetSnNLkBTlBsdSGCvCXdw7ygK+ycIEPFQQwOSpQ0vRh/+
K1BsuEcLEcrfOo6MOZo2fsqsTw6zSBbgAf9Iiqm+1yVg+2nsYjwk3iCRaFf1154rvrpNaaEHBvFI
FePN7tZm4rO0G/a+nnRe370I9M0fyZcGkNIKEBKbz03O21lf1sXxf2d8LOP/AI56jqkb3PYscDR7
jqH9jrqYOPlggzOu+cR7S1VGsPQ6Yhd8FZyBGxPIPOteifZYtcbarotsy0ewz1uogAWYqzKRvbaT
as96/S+KYNVlZ6y9XLeO0kH9CRodtDn2UFg4z8s99JRvhsH+x0KF7VUzrCcumuhoKInFqXUlfVvm
4y5zpxplQEFo+mQhn8pwngw3jo6zgXRB3447R+L3W/IOtWwfobvyCxoOvSS/6I1cD46efpu8ytmU
TSOPDSAJnssULdZSM8OfYZwceRwb6NrLgStrBfoBVXn1pzDk5exRTuET7i3ll8YxC/RiZwlexowW
xxvWYeJ4XyRciWUg/AlWpdOFGTEqD0fnREbSA0kLcG8g0+sv3sayGqCpkZ48+sTDAQPfOpKJix6b
o7d2RhvIeZPotsiTA3cEVPWmzxOP7XovBBKzUi63TZp58XfRZ86FhObDgSIVuey2D/61BP8CRZsv
SWZH+7YEAXPlZ00PXt26sq4ZD8wrj271MLoXR2kWNcBWUVRVAqviTqf8yW8S8yKKQAPKz63rBOS4
daIWkc4y07d2KrIDGUmFhSCMcC8kVGHrHtO4PJFEVwwbIGyQe2cGzPDJ0piPV6PPRFcr0dQ8X41c
yfDrI0ZRMKD9I09TlCCEyIF+0EClhftX3vUlNuBAufLCrnrO9VkgDdCDAH8wAjOIRBqqFk2Yui6R
qfmPODGquW9NjJdw1SrOUQEK+vWrrTvdFZmV/lo32v+j7MuW5MS5bp+ICGbEbc5jZU12DTeEu2yD
QCAxD0//LzZ2kZ3t7u+cG0La2hJZWSQgaQ3V3qy8pxqmEsaCWulgFCpbJzZgv5SHB/DvZkP3cb+L
nGg7jxVVJVYoGRNreKOwYzLRtyo/LlZGCCUsUuGZBHiI7UV1Q4G6WjoCGlmj1M8kyiNHqZ6pSFE6
uCK7zrwayNAbkP/tcjsn0wlo7KYG5BmIEwHlLuud3uIwpYJyRzGtelHk5lWQXgopVuB+/ZlK4fmN
UELIVa5Sf2GJH9EQG3jh7GSlnzwBWQuhfu2p0u4q/NOcE5Dt0EEzQarxVVFvmJUmQJejAUzsdZMr
iF71ZQ5m3KAfCYCW61l2kK73SrUJqGb55psEngPTEDsvQEsD5ulZLKlsjgEuoxdD9OxsuEH7HJRQ
oHFK0e+yPNkpzDgvdg5Mlx6n9yZU36B1AfNPGNsm9sZJ4XRexrBT7+XBgjfKA0V6CLJvIWEwLKma
jwnCNt7MRvAThUwjK09mGr140WDBp8Gu7WVjDvWWWgGWNtbWAPuRlGnR1oJMyQT/8kcY14zlmoBh
lY5bp5Y5u1uoFwG85hHmftRAh2kEWxcPBg+dXebzbxbDflUCpcBHr037laEgb0ZVPsYKp1+2aaLu
u7TrH+sGNkXQTLAW1EixNIfHcxXLbg+lHg3M6S5aiFpAYH08tLz+VXLKTgpMln/X55z4M3vuUhuw
xJnGuWmec+YRmMPUYehic917kBVnMgCmt9erZYj152gZ5eDyXNXLoky3tWgrMD7H9rku2754sEtV
PsxjgMJdPJRWnmx0gC/XmoACde0OX6B8iMWChg1Q0bGzdz6kj/A3rJ5SYRQnOx0FbcY4PtZPDZ7c
D2Hmx3eFD1oAxSsXa54Cy0YXqDZrFy+vAZgCy+u9x/8BcGO/PevChV+PGX6zozY7/fc7iIGF/5tt
JxMbThB/9xmcRS3PvpV+NtyRpOmK+rErSqznep52UOOhM+0AJhJUr8ExAMpwk/q9dqCQDY5Rtrit
T32mtqncOwkUMT+7UUk0DH2ndjpVbdjdPP5Nl2k0Oin1vq1TC/X559lpdBjafoP6b7XRIOa8CYMi
XGisNiCFB/G0X8U0U+GZonSofaltfNv+ygsTS4k25G+OBiSywjMVK1eiZ5TG/nZI4zvqIlQdFg9T
b4X9kN5tNtPOZZPvWWp1xypN+/Tjd402OjGTf3dqnl4aLzXWYP3JnRUW/WtXFwdVSP0JehTy0kT4
EVCc0orPtF4rDyaAoE94HbpOs8xkCSsVrFHQXTSxAfT0c3Wyx5ttPKJYovGgtVB6HeOwIS93JqBk
YITiypdJlB4suEcuKuLLUh3inOFi+qHMdUqnX4YBB6SpD1WpgWI8csIF/ZbmsWksqlJDnsI2uW9/
mGbfwOFQRE+8qOUD3JQWjeWC3Bu1lb5yIPWzIT/ZZGw10hZYBo7WeGylvqGHZd8kh+GZmYdPlpXw
Xd/BmZ6qgWmG2CaD1knl4qE+ZnR9VO+81lRLaqSY1/C71LG0M4UAHnV2eHpB/puGbO1lB3CnkRrZ
UnlZ98LtzlyHNRgooTK6F080WEMTcX1nu2XxiItnLYdwb0H78BXMAbEx4y47+AUvHqDRMuC/ikvi
/y1DhG6060tNP2XY/UtgJ/gaQ+RobaoG2OGYlScgkos1eDzNC5f6gz2qFDIhp1RulNE668R1Ku7Z
U6oaVQrH1BrqfL1VvwA4ZGxct2ijJc96Gz41f69HnQTHJlIHDS9nS8iBmg9mH7rb0PQGMEBZAr5X
mq6gQZu8YYXsrFzP/tFAky836/zd7G17qRzJ72PN8nd16dQ7g4+CGCFrliXYdN8EY5uiqNKdC5Dn
KiwAnoxMJ4Lse2aovSvSHcWcEaRMJWssUVUnSDMF6eA24V8WNHg3lEIhmN5BBsOBpB28aIFghrDN
ngyhiPjdBfrvGF3+c52aKZFiEL5KYLnO2Jl7NWa968bRoSrTBuMlUIkLS3LrCXqwe3P8TYexl++k
pgbsmfndK3a3AJ9t+VWaPaYF8Ne5SoNEdAolfr4O8eDc9TpY29zyvC+eLZ2da2JuPuiSfeGtPn4l
XbcCJZZ9qTRhbPFuGKzy3mBf9Apy8bWS5Zr66kmib5yycdfUNwsL4Beh2L+h1lTiNaTMUzgGj30d
F6+2PhAuW2oF9N1d9S1kBqlawORq5ep5BQpao9aWgtNcFVdY/7f5uJs2bgWYhv67qGA3A3bMuCMg
NWNVikDbUTolTn1uu1M9HiHpMeCoWIOH/Ck5ewry4RwP3LKyDRb+osmQkxqsEmjcqzoFAWgtF+Qe
QRoCVtZuGtMxLlSDHXK9zaH9vEy6DvpNY2v12dqNrTAu9688JyRvNnkHc4S5vzVmTJIEn6MLi4VP
ZdJe9//7+cnBgtvc2SiA7pnUt1EZ1S9Rk2E3GURdLKIP1UsuzlBWKL+m+dBf0k77RtHKBkfejF17
RVXQXmIooMTufurDh8euqYP7ISvdZxtyjjRy4nvLqApLmexT2LLkoyR+piCoTwdZxlgO9mB6MDdg
HgjdC6prTQXVDMrsTPkrM/Wi5DSnU5VS5liYO/AUEXgl6gv7jaDVqQnR3zgNsi1VGasfZT2qCTmt
cz9mEUzbh5jfVVbkllNWHzHnHnrz01iUxWIsDHDf718/sz7H6kbIN52Rsqj6zyzqnLHo0vXt1h1x
cPOFRv6vf4o1adSsrCKBJcLnVUkX6XS9UrCkS3duZ75Xr4IazxYadsrkwhIACybuogWy7wnQq0cA
wqyzjPThCbQ7TP+i1F1RYzV4zn2TDauoBokEhItah+gansPU2kaAnGC6FS7baNyVtJIc4AYBt+xx
KAdarasBILwtJeeJ45xSt32bhhpPW6rEPjtu9u+nnRrHjBqriVen9jIGk5te06Y/gs4wnr6R0GZ1
VFIfqOufPkOjhjfK98ZxP/981ip+J0NzX4/Axq706iOVyrH637E2AjMYL5jgBY3d/r/6/ukcqsTv
QCVptr45uUv4S+qSsw4IIK0CscOL8drkVfwe62TRIxYBnlKbua+DnulYLx7UtpMMPPc8SzC19S14
/OIWqmNy+kiHQOBdzrR5vKt4jF3KMo8OFhRzz8oeoscigquPrfFNMdYohFUgzAmTwIZwJwYRvNGA
k1d85Ye7LHYhe+U0+RZedN6HaqofMnKr1z4tJdZtWf+k+fgcmcjyi1U58CwFWvXYGuBHdAOgmRU2
cO+YiwdHLar0sXQwZ67Twvsadzpkro0w/mvo/FMBcepw8b/OJwM5PPGUJ+uK53AfdWpIGo7szqAc
cNujIiSoPyBsJTa+66kjHShOJSuLfufNzVTyPrOnsUqLd2sFMq8Ji8GlISNx75qRs4MVsLED6ETd
15llLutclu+wTNrjaef/kPlwygu7e4P3l7aMYDl8wV+Y7PWhhRmpHoXbos022FHyL3SAYbl/aRzN
XMPSzcN7098ahoS/Q1HHg2f173jRBsHp72ME4yJk5Fdq1Y7+8QLUu3M/lpiAC4uq7e/YwrHbFcUo
JfKNYasL77togxieJZ/dStgZH5xyRDCi65hBbXWTI20e3QfYhwamc81x3vVgqMyjj5+EUjLPAG73
8/NQj4zOPY/w2S0JCghRYNrbA2SHE40fw+9b5Rw+B5jGS3SWLQu8UixDBusL3bVfVAVFLj12gnuv
adUl9CDSMNYojqs2uDfh9u4bUNOHgIqnLTBj4QCbmOae8ujg4r62tHRoi1dlhhxYEeYbTBi85ZzD
237Yd4MWQ4gC41OD2QGH7gf+ZqrR+KaXLYy4qy50cvoYuYhenHgIj1MaK/udrUN5PWnh07NovEDc
ZfajAS4BrpHw+qB12b5mMNG7ibMEGG4VW3i/GjtkTq2DcujBhk82Pgi2n6PQoIAbuJsi5O5iboDy
Tbut0sA+Dwbge0Nmx3dCt9tzJBNtGVeJ9Zduf/ftIngvXEOuvSJIj2Dgmvcsic1F3xrmX8CSneKy
cb6Kzkq3AcRGdrXM5LNuNW/ROILUCkghdgIi6F3c7kFWg+Js1YhXSM5uVZ//xKTk0YLkwD3PgWuO
G5hjD6U5bMKxSrGuM/qtGLAQ0nSOfU/JmpE35zxOtlSzHCDKjNaCjptoggOwxL8OvW852YhIhgre
2GJ/NlPVLPpwy3v7/qYbkGj/MsrAQVUDxB9jXRWnwTLdhnLj37tSS0edqJh24UMMfNeG8nRL/mCD
6NZh0DcHWFY3B288wDoKUwMqQpcaRWqPqUhZVKd2Ks3dp5y5ec6+apnGvDrTfGbqeXuieTgqudbw
A4ZybgAxOw4D9ZlNMxFw2krYC0ea/dSSjdScKxZOYvvhec6ZqDkUjAwFls6/t88nohKNYX2eZ241
Bsif2VAmXuYV0MCqx9Vn2kW0F9KIt1asp19hGAjllTj9+M+MXhvElNGr4ouNR9AuT3yw8PqyeTc8
/9FkTfMUh1Vw9CEsucKeZfNuDeXX0tbZY5hjqu05hbOkuErEe1/G+SPsl9ipdLVuSeMMbvldOp71
kATQkM3gojfFDelAgjLNxENvDG+a4OkC0ljFgQ7eZ+lPMS+za1w/Y06SqI//sRJo3Pqnm7rtMtMG
1wWyivhkN/aHcdlxP+hr/wFvA9UJXtDxGeL98ZlKUIT4VUoBXhKwettR/F/TTPkh+gL6MOMQQrdK
eCOnZgyhRQwkRVEeqhz7DWNtjt+MZoC1tJWl8XNKg8tVu6CUuZsBv/ZVlkHI6qZhrlLJGK/eNBr0
9dVngVtEtgRaQ61YZ6qtBa7aatLulaGzjrvxgW5W3aOAIVZuOEc6GKHW7lNNrQ3Ipk8h4RQZ6Jlj
SpI6KZi9n02Sh9WRGysL1thY2VVhfxQVnNFPVKRDJOtomxna89Co/jjH88DeRo7BDwXeS8Cot5z8
XGnwP7aBhqMaHToNdIGVwlsdyDXFDzzl662Agc2ZWstah8IT1S0o98OdEM4c04CdTIptHIPRGvTq
o69SdWlEKl92lheqlwSPu0scmB9tO8gXu8rCPbyMe7hIoDG3TLAvGpheU7Ww/gcZwvb+sSjt6ViM
dm3Hc8GI0G+4EDJ3h7AHfPaBxZ4YvjYV0w6uCa86cq0rNLxWYBomt3MsTH1o5cPs7lfLZG83wDcv
qZl5LqVpYGEdOrdY7GwXjh0Ml05PxeVPDTDQLnZxUShMmrDyG/pYLaYDVVta/XXGlptmM8QMHkpf
r3McXlUhODwq2rfYxbmrx4PCVgooBJ2+pSr0Y4vNf/+YHeuf35/lmAYYdp5vO7p/81t2VOvy1h7s
Bzf0HxJcE+cC4oBHt6ixyTUyK8V4u6ZDbeB7g2KCWBaJxdcwhzS+tl4NcfpQ+xHgbYQZoQ2XW+jo
RLaKnrQyYBuz0d1D4/Du7KVQCmI2eGpXOLYJf0ZQNNuCqNiC8GkzXI1wbp4XVTueWbvbvME2Q+Cr
LWcZWbIDfA0YgCCMsyOLFO4dSoN3qSnir1nNf/DKDn5o6ksU2+X3CiLTEAFLetg7qGHDYkwu/vuL
xYTg9ps1LM/wx0vTh3Efc8ftlCu/ZhHxrCsAgnlw869NHCd3eD3IDzyCujhXWPJNij5YeIVif4ER
DOFefIkiDL6WuapfWIc1P09PgFgG6mCRdAE72VzHOneQQR47ccQ7xehwlTMVc/2tdoanAMQL7K/B
yxicSEwnNOMraBrRTrpuucVGEnupmxTQ8NHOGAzQJV5LglMGcdkLg93CIkutnzA2kdskgZ/5Mna8
/sDCoT9YMu/x9qPMZueOdQrSARNXBsfPCrsUVvarCySt8hRoPiTWaVDgbjkO5JXg7i79NhRrXH7W
gtV1ecyK6i63XO1igDcF+HdlccwfsmYNhG2QrovUwBZZ4J49rMNCGUgApeS3cgdQZLmYUto+h7lb
CCIJjUM5Rh7sskobcPrKApcefLuzHjTNWsU9XxrMgjf4eKCGKUdC3mth50G5mZvnHCoVeYhPzuTx
Jk5Vv6vSQ9G6exqTQnQQRTS6iLuhvlZ5py3+1JdieKkZFqDeQDJ3/GhF0xr7qk2+M0+34dRROSBL
FOHRGmAzjU18+RyFgVzEXVz/gIiFx9P6O8QtrYUDo8yjhKK4JpaDDvgithP1bgE5O3BMZcvgVB1Y
DbxUgF0JclWdR7G4NbiKcumroTqHiaWnWx/fxA5qgl+CtqrMg9Y31ikyDlNtSOR3zqO33OcJmDxm
i23PuL+UClKMQdPxB67Dvci3NP0x6soE61iOeoYvXLMUcML4ars1DI4KfzhrTuNuei2otnVmWqfC
Mvpdh23dI0xL3b3tdf5eCZkeYzceJxniR2g29QKGFPIwH7C/DzXcKO10YDd+t+Dyj+VurlMJBBZs
wFOROt00zzEbksZ4mRpHy+wgFou56Xagq9Sr4lWvqXjbbR7w6pNPxbnp6vPOH/XqLFfFmP5e6np1
wquEqyKNNZ8lKQb+66uag1envup59Wf98QPNI0Ock+3/+/Zqmc7t7dW0PdvCsx/iPzpYLzcPfj/s
YJJc2PyhhBsypMAgJ1d73WMgU8AnnbC6+G3dHUsxfPRu9eG4tvUTepLS/inT+KNiYfyiAqxPBHaZ
XNpc93duqge7jpXxRWcwHXfhQ/fSoqvBcIV6bm7tAp19aI5ZvxmR766qKvL3eeGZr42/qV1Zv4lW
Rnu/yes1ZSWi+1K1psBboQnrNxNvE2nndnehHWHDQ+oD0MtcrTJfZc8pjMPulKofytZPn624S59z
pq+rTgsfqOYKXWA13Kr39Zjha+Ww9bD8taIO2iAhLy/LBxqMOnjOCKSEMgRU2/EqOQK6dEcWdyko
EOaA3z+FCIBlRCpbtZLpV/AqatCgjzF2YHzb9yEktR0neeh5nDwkQl91cHaFiwvrwmWeJPexANaT
GkVdJw9pCNVt3cRCFuaySNH8OFiYoL5s47GZclyvATEo8JONVQ59iCWdATtPARtVkZFDpzMZaPDM
t+rlNA7Di+kuiCTUQMYcOmGvF8EB7OrX6dNEQ6XOZVqAMlR397+kUpOE7WyVY0+okE1wrE2omML/
906NNQrNhz/Fpr6f3UDqCI4uE8HR4rq+ka7mLWJh+l+4bJa2UtCI6Zi116HusKp6r3vlPZBPEpzX
M6WpCDoEYzxKdWsPgWxcEml3mHFShKKaAFG2h6ewqbXfqBXifZW78QKegKeqXiQ3v+PV2HrIajiz
Grasl8QdG+MWYIp/iqdV+Md44EEz2oBH7pIk1EhMTbc41LnD5DIpukHjAUyVRo0Y5gC2RX1S+Lsh
YhIY5rFOYm1aCkCSDd+FKeZFkcTeQsFXIKl9h+WF9pq11gluTvKHpg13kJVsX9NYQBzQqYAYLFmE
mZBTbTKe689hZyYLCCZiVm2a7zVvvS++qOWiCBr/o2V81ZXR6F9QRnAk4f630MeDb0j75FlgxXZd
BNI8V3oJibcm6Ha+z/glBmJ3xfB6vk+94jXNgPaE7ad7jEfdJCpRjIUS9LtWt/Bk/d3gpqbCst3Y
ZSpSJtWvxunhtev2rlpdJRY5UKsA/CxjmvlF4ySwKAPMB6lIhyqD7VAiXXDG9CKLVqVuv0CdroIB
8OAcupo5B54L90DVRMIWBpPJ3/VYM1BvxqQp87NPRC0UnJupWjkV1irLt9LI/J0xztiCwflIijS7
0ITtOxdB+sKxrnjx/fSDYmZrwf6Vl92KZnxWwvoVXja0aTrI0B/6A+mv/r1rZ1j57NQlkAk2Es62
CycHKP2aHFrsIRiqdLB1x8CTNQ9/1ZOR65ApiSC1q5vMuedN89xAQ1B1HnaQQb/87ycRZkm3TyKL
AXLl6JZvMFM3b6dQPiRKARGIm4eIhzleC3O3wQqhyP8SJoTxR7n6zsqeq9TzX4Y86Vfx4GiwYzK3
eICFINziYLP8XUJZYe8J81eI4k4JPkRpttnqpkHUKjxgZe3xJs4g9X+BmcOq8yHMTWNUXF9bkbkD
SkgH2gIo/yAL1CtcR+tNC6DYlqqJ1734Runf21ZcP2aefhf5Rf7aRIBWDCId1lTN4bu+YHhFuDPr
sPmCWyd8Z5FWws/g0NcJNJl6J3/NO7BpE6XcI7U68VJZvvdS1VEN8bpo28S4gLMVZ91DzON425k9
JOFBRNaPcdrcQVBT3aewPZ0ONWxUFq5Rt7vclcJfpEbr7yHa9xelTLHIs99ZofhhqiYwxtqBhlAt
xDjWPKBw6rOXy2RnMP2ZNy6wbJH2yF27OFeJEoAICe9N41jeVh6Y6dgQ6B+S2PlmmRF7C0G5WHng
eRzaAbcjBj2CfBi8N0h1OBsWVBtgdNrlvNJQhbAYpuWFUGAO5BpDs6Xq3EDJ1Npgu2xLDTcDYB6Z
LtKYY60eM+49N4e7auRQ4Ts2TvVIPqfqVGqUCwi/LtdzjBrKMY9KdOhE1+1M6MSX6wSSho9tPOSP
WuvLfTAujrC6h6RZV7fNstBTczvVnbRZsgzeO5QNZHCzk+k9dIfgpALwMgT/PAvAmyrKjkZYOLup
2lS2PBUsQQslUZ1KfiAw+2M5vD+8fBQXHMeYMiOjHna5ioaFbxnaOohE+9o53pZQUMlgmIs8aqKH
PI+bwxDrxaLxIW2Alwv8B2PNu4PQroFlrcSENWrC/2Kd2EYCfAFsDhfbEoijnd9l4qsshhMlDE2Y
gjIKV7q5J9fD+AnMlHghQ+i3Nlb00yjL16wRwWsgmgKKTo71WHgQPQKyozlbFSv2OgvFHouv9tlO
B2tdgUn/1HjQS3LaPH/jXfk1b3jz0/Kf28HstzKK2R5IzpVTD9lrEQIVNKii34LzVL4m2N91mF5/
azDhW+nSSI96VBjAimFRukjrb50crIUOVO0y1cNmiecv3tNGaFsVq8hcMbuL7/wCIn8AnR94I/zs
iMWHqmixTTi28TIPzVVld/ceA97biUAYh1GK5mOrh6fY7NMuA+wcvzWwPVq2llnflSakXcsUkGQs
E5jfPNhqZ4GpPQvQvPbNILONo/n6uxefNKc0v8UMOJmgWmbAUkJLBL+rSSzYa+JwXZiiXEQg9Nf3
1CIaWBu+u0ERH5OoRH6TZe7OGgxM1PH4XbZVcGhhM7I1OvDBsbrtlYcenqjldz2CXpcGDbxlbSQV
OPS1cJ+o3WXYXlnUbnpfDmm4SLF97HYcu+ux4zzr2fBdCSbgWyLcZ6Aju6UKWbKfGrEdvgYUx19D
yt59NiyW7rOyaJf+mOxwTZ6HzsCTDjXPLpJHF6Rg6kkhgGj++0zMx92extL/7Uw0Goee2r+daUoQ
wFV9/k2wk/jugLwjLFffmAoOafZ40IDnnEoBRL8g0DbW6TDV56QBhKardNkv677kVxHqdZUFabJl
pEs3gcOr8+wCeLqWo4kgpjagYiThV5gXh4e/xwW3tC8d3tj+FC+heHawVJStjSL8wCWqLSI3h941
CzBqoL3KCvM8v+TdKR7j0KOCz2HJ36Co0v8pHvVN91gCFjfl15i+GNhZBgZRj+xwmeKdfMF1oHBr
WN1BosMMxcaw4U4/1Y22rk91m+HhRsWQ9NWrToABJ9WGYlaWiF/NYnAxiFNw6GDy635TA6XTobCC
Yp3DQgFcUCi2U2zKIQH26YzpEH2DT2iynT4LZRZODvFDA5SabVYGjxOeCk+mEq7Oh4LQVxSjgxix
WnP1Kib4Nmy1cp9C8h0KU++ljAvM1fzylcGEYcAkEdyh3L7DnU8uKG5XqbVmZh7vUr2oXv3Cw4wa
DIeqKhs4E8bfsK1QvUoT4JTAsIMNdcqb4VV0vQvnPVM9Gr17UXXJQZKoso2MxXCkAxzE+12LnwTV
ohz73UmdAuLewfIR2GuFAEWhT4I6a61fHSmY5T5UYxotWU2dKMisEmq6NB6e4mrrYNUQphQZE+/G
YKiLU7YG1ljhyACCrxWuG2jbLYWepbCpQvN8wBTOx1ytVBDxL+1wHcrGWMWVakCELp1w3WI1dymh
QrcKxs3bBFDXbc6yEwOYx177cJY7WNB7t9fUDMYeOGDabbQRKnymBOrAOk8DOHSo1kHlO9tR4vFB
9+yf0CDu3oUIi6Xea9WZmOJ1VshVC/jQyo1Ycek77z13au0rYI78wEoIdVO1Aod2DUwGCCOwZ/pa
WyD/BtIGH3dMdgZxafwsfegH7n+B8Z4zJtGAWei8U40GdPTMXVLVBAhiGpCqmoIEExwxFzQohcZB
JWhFDzCt979k9h2d+e+fsvXx1kaD3nxKqsL0LL76lLoFtg2wodOANpaLcxW+/P1T8mgIlglPG3gz
YHoeZ9VHm4hhQzN2muNTnEr/I9blt13n/rjnQp3fcbS15ssezG/A/2sjBxy07sBe6kP7KPIOuyCf
rZpoR6uhNNZWSztr1FvrufY+LwNvlSdFDn899ROYITyNed/fxwrbFZASfFO1gCs2PNJhn4zqDrfG
X12bIMb8dOyK6cBPpxbdPURk2j0E5tQOX4BxmA8DgNkHlTeOu6YgfpJQ5aViVOmygA3D73zDAI4q
qLoXS2+4BZpzufQ1qF/B1w5wnGwhDQ06HaOgfFLiZ3DC3R8KsBBpDTehAGcn7/1s22VecQHtMtuF
XYRrIoI94eRrpPI037UCzPRoJOB2g0CL7JxqB0pB8itIvUcXJBWD2YebcbyYEskaqWu9AQTgCFZt
LRa3VGI+iEzlL23dAiqMrTvuGu461m2xh7L8VTweAEkDxkXs3TE+YA6LSW//LsY45dcuzw/AC7FF
MjL9K4DIualZe9gihWcKZaNcQI/bHaAKf0uhBiuBRK0lKrw5QLA5gr7sCnKZxhawe3fFYoOt8C5U
3VeRVd2DK1qeR3GrwOewwaUGVkHeGTsd+k5YJYS9uCGKlVfCOot36lSlMsUTaiw2qoKqhBuvp5jd
Z2jO8bWurjKjoD9hIX/YUbMcXFA4xs632Q0T9dJ2ZbYKM+zTLaj9qkidqLshsTXUm3/ZWuUAlNf3
S3vo6x1VB69XWIt39AVVM+k6TyF7dz2nerzJx9u086Q33q98LNjzJRgRecm3A0xi98Lvh0uY2Bp0
EKOLtPzhQiE6MBtIZAaSzGKOUcpgwkCeQ0pnRQ1zN9wdgwUuW38zx9Jx0C4zvtQNiw/zSFUn9YsJ
8jl8QcO7eaCCu+zEVbOeQ1QKPUvA39P6Pg9NcZjNJ5vBKKolVQcOOCRsRHA77junn0ahFjqh1Yz4
jsqudxSjsegTqp7vvcSENc3nl8D0VLuLMPv6jFCmcCExwu3+6puioTUo+W+xczKATg9iq16E/iFO
BRBcYGF8cwdj37QcVlHQfVnWZTh850rjC0vDfqHhwRjRA0rqPmJgbbSlBomqxm5PpVnlm8hMgMJm
bQ73YzgF67X1mJd9Gy7A0wZNikOxwcWeY6zcV9A4e2wpGc5DE0tz47Ye/P1UA0+KTlVbDdid+65I
+CrDVMtQdrdNGyjn22YbGwsqll26dWGWfLyKJWNOD+lLXWX2kdKKUa+F4lj2VhsdKtCYVQ5Ln0Xd
V9Op+kWqSu3NEM570FXGxxCXB+n1Q7jAQgTWn3IbVpHhzwobX1CeaKJDAPXRj6DJ3n1M3N4raGKB
KhCZdwUImvrIhPa0TAF6wutFRTxmCia03G7od1oy5AcvB+HaGQ+11J3/IQ7gGbfLTzboeLZt4Gdk
mtY/NkJcJwoH20uqB5ZrX0jOleRay1G+lUqChzFc7nsH2wkjJhq8+OOc96fY3Ne3k+IYpMD4y+/k
qtqxIjh/1pqxpiXpd7JnpbaxlsL7GO5fFU6rIABsApq46lljbYpR/NfP9PoEKN/HQNK9IOzuZG1Y
Fxvy2MvKSPW1CwcRdgr73FuX44e/wsTMqJcpyI1QXyaG0tZx4NYQPdcSeHZ7zsNgy+/QVzYeYPGW
LPC2o0491ljWcNWNvjQmHj9ViUds9F4nmv5DpbVaxDl0J3S74JsyNoNjmKbsfywWurfSndi0wn4V
rMQcw/ENl93sWkHEgcda2aiHElxLeAMC3K0/lY3xDif09CNm+ttQt8azg79j22ZNvDPSqH3+rwTM
HeK7XrfyU9YC9o098xo/TDxYyXKQHpeWXYF7lbBqM8dybCXvVV7fpy4oBFkqwZDnsfUlw1RukUL6
EyxE05yqcyvEd9wFNmbH5bjqXtNOna3Fj5zr8SNjZrBPI0eB64sqNQT24K503bPWc0xr5V9WledH
CgVVEQJOusQWARbC/cxxjm3HXchwoRToA4L1Z31uLsrqMcoi0C6gCH/87wVd2/oHcsMBZMN1HQ9q
Sz6cO2/+SVFlx7Ex5M19omOV1hzlLlQNMEAgc0jT1XrCsEXNd1Fl4YeU17CjmZsDMUTWouKlccLS
xQouYmwDVE+76mK9eYpaVzz2xhvWrJqnOsga8DYNIG2KpNlR1TA652iWPqRYxlYXUs9PUOWESmPk
n6lXIhXbxKX+FRtN8YJCMvs/yr5sSU4d2PaLiBCzeK157qrq2S+E3fZGAiQxC/j6s1B5d7V9zt0R
90VBplJ0uV0NUubKtYS4Ov6bMczPGWqIW9/vyvBqXeTQpl6wHF8U1TRlM6txsDoAslMdzFU6zUQi
u6Z+Fq+NdYszS4xt4kJdfFOsq/CUtYZVkYPHrEDm5t1xPcDF8voV1cR2VwsyoO5F7ffEGj58u8ov
bsnKh2FEcsLTrf2e9tqdVyD23qOJOX/OXLkx9zG3JQCvr+PuOZQ77WTWuEpHUC0PqScPloVaGHTC
tzXIgeyj8ZlB4oCHN8HUJT0F39aZGbNYKteqZ9NqmUUtVPCm2xapDDdjCLW+Ie+hVIZc4aCadob0
mnW2qtaH3j3+F80EFT+SEbh/h9ds5Urf3UZe6j7+Hwtr2/X3/tAg+1+4+lukPyIezfxy5CcD6i8n
zmUgHaKNDoFEvwP9zQRoPkHil+Ov9a+JP29iJoOojf++SeX62V7R7JuLg1qP/r7XdkRrBzbTSGhN
m+PJ301+PfnpH/57PEBJX+Id7ZHXYkSRxwpza5lPeu//x/0D4TF8bIG6uu9DeDjx5BrPBOifMzwV
V4aF4qY+PM0wTw9bwzCRNR14MVsXqfTk4DFavNY9G1Z97jpbyQp2FYlbz3jvi4/PiChEj5OJiJHI
uUob3NMmAqRLB2QV/+Meyk0XSZ8fUqitb80jEkB/yNFNBw7RyxdA28Ottq2OLSczn8J6I9T6GfLF
Zx6qn8tuCq4UJ/FljH0UyNJ9n2WLm0QS9P6KRQpE/jIxEkq5VYqH0rsaOgqjmNTyXpzjKYxNYXnT
+0dwFCWgBkmjATinZjgNKmqsx1IGyQYNwhFOV2Nh7eifg0fDIyBS9fru9yQgQGCVStC4jybcXVDm
4AOsd6xC+/HM8FUa8GI8Nb0HhhvTOI1trqg66qELjlDwiF07O1Wj755S7PVA+xMl3iJ0qmxhnGYA
4AszkFHwuyo7JSkog4wftWswCE0LcrfbdC3HT/8sw5szuT24PgqjwFlUs9u1cQvfEgAu6HD532f4
oQDLYdWh85vZ+dSeMlTtYnRJgNI1L33wBsIurQ46bU5szYDDBsMrrY7onO762UgtunQyBYUVY5up
bhiqo7nCs7Dd06ifczNrJkBh/HvWmGieuVZBDBxiBgpVPv3hT4N0u6n9LdZkjuaJeGGcbqD4qSsi
DOlMY5uI57+fz3iKrdccqCqQ8iF7ZmQQ7NGTaNlUzdqYpC77vYM/2RmDdMA1do9xnDcVmJXQeX4f
kJwvFzL2s3lifU43eYPu9HLSFTKRxr5djdDQm+Gd8mR1SbWOwLq2GwBesRVy7CGY+xP3QIbGwX6D
V6DJny6RzFMLVdrj3IHEJ/pv7vOVcp1DCYD2rIg7svwyDwTcv+tVzq8hG+Tmy7RZ+MVGFXKmQWm8
z33T4jP9CPSjO7cPY34iJHzaXRJ5qLp+3vr2KTvwl65DHbz/tcKYhfmHoKCZLB1ZJfOhBuG+6wbO
DHzT9oMZXNLGyHB7EEwonJvL+LPQSbalwFnnPlFNIUFTq+Wo0GNLyegF6IGBM5QRILRDB4zbdGe0
1pSz/969hP8LEB1Q6EpDYNUJAo/Yf4Pz+zzInBpIojPYH9DmBWW2B9dX9Ub7VOMgGUBRQ47RIvPq
9EVEAHfkgJj+SqBDBcT/P0PXvuKokbw5dpIvdIsnYOKybJ5nKA15Q5Mf04mSsXfBJ11HL6Snzant
Q/xRTm5feyn6aQa1MqZZxH/9po6styXaCZ6HsNw3PA/PFXAAd8vMsQ40t9OcopB+x6YKcHhUKh7M
AGWcd2wLui13VbCLG9HvkW4GKTV4DFCzaUEVH4B2LrOb9KdSv9AYUvywey+ah7IYTnyMBrRQucOy
DWPrFd/nQxfR9KeVVB+MWMFT6w5PQ8Bkf0GHk9769gDWR07beUyFDeD7SA6RjMjhLxNkZePmv/8L
bRr9uQP1XQdnAxISkLBgK0oATvsTO0y0yh30ljggBsnwCdqg3dpNnZzRLQbBWHDzfs/qagGJpfxX
4EMh02va59Rj2aoERcYeq+0jxWFxYVEga8ZcnsBz83McdbqkMfrwh8TnrxDP5stiAB2AMT1AcqG2
E9ZHY7rMW0hKrccCf/lXbwxvUaz2yoOnA/SsBX2+KHoxbuvhG5gwg2cgwbozONyeAIcuXvtKxFtX
U3SSTRKfzCoEOJxItjGzRcdfHeuxLV32mIJj9NG2HppeM1Anw9Og9Luy+zFZMk9INQ/IbZL0pdiw
pEdzh5Nnh/Bz6Iv+texsuaZZlx3AK5HeJlGT1TUOof/aZtosQ8ESYHM3CZeQqkNm0o7GkwRmYg7w
kXrWA9Rfwc5PX0AN7YBbMh/fPNDJgcY+qb9Zjf4gQS1/KEEe27HOfhZFvIf6IP9H18XKIX3KZiIk
QD17SFymAjwB6DlqSF7NYmfUrzRs92UJJh3w1VnXFvkj40YBFcCa3nohfn3ouk6rtR+M/REQHHs7
+STSlHrhpEU384H+QcEKqRM7/qBxzOd+Dk2tHNItmxQNTxtC7faK4jqBCiD4hG3wjqB9/u9Q2osU
hzmvn5t4FH3+ig9ZCkqT6dYOp3TjgAvgdus/QlM38Z+Sln7wsSIHJtphSdrQfbak+4+KyuCXr19y
qCr/VG1iAydH8keLgHW8GPlzz1ycqkIn2lZJkz0p32vXfHSrRQcQzRPqIsiiONYD8Zyhxt8y29RW
UpwLv1VzxyvFGked+kFb+oAOGrk3VggVb39WFN0hAOZ7DfT4e55b5MXu++/+BLRH3+6MAoz9gdKJ
O6urlj96aUlXLRHhjqm0Rz87T9HfjEUjFhl0fo9ekqLXvxfppAsWeYPtgmFoyDp6jQtXQpNIsUcQ
YsltxEZ6m/wzwsED+ghRl/PgWvYhB3Tgpmb9ad7UsFlTOIeg7Y/EYX29IIVjdSfF7eLipU1nr1sL
6H2/LEP8bZDgIQ6CcY/q68G4sK+qIPqQ18MS2kwR5Oms4CGZBhMsQ3xD0ePPtoPO63CmrSrZOS06
DfBeuhhNBWDbd8RHz6xxWRZeVwwPn7sOA5BGfFeDofPLIhti3MsqaV1UgnAj0uTQsneR2KzbI/Fi
6K1Pg7kqnSbA317tzoGdtYH01g2wB3gS8CYB4UcftiurqNgjdVh5QVJjZp4MZsjBQ76IItKuzIKE
lsUltr9GmHsgp+EvO/HNwdP2iSZM7so+AAbVmE0DLqW+BjO2BLQ0Ysu29LMnM+cF2XOLss3JWGE1
lvOY4QgDJuAzSGzjJUlKeyE1APnzMC+aWQXW3O3NbuS7D0Xo8zDlRdLWG/dp57/f5u5rzSwgJBng
W/+uNz7IJQ0P2CYDC0NA9kCDH1rhI6c6qa5Nxss1Wp3BXDa62Ql0q3hCA5QBUJn/Yr6gAxaRz0XC
JeiGySNsNfr4AfIn4hQU1r5LYpw3pkHQVC1GS0ZLoKKqk93m2Quj6bxty+Cx7kv2Ai2DdsheBGQb
HtHcP3enEJkMDbJr9c4sIKTKHwK8J1TkpI8jdvaPaAVCc83oJDtjFj6l+6rIfhqrnyK0r8QsRWl/
n/p8kXSKrRqaAn3t5/ySdmM6J2EZfvjp1jy7ANUhM7fyu6scHQswKIQGbcBuoQoJkY9o3LRNlqHC
FIKidcpjgeZ9KQsAUG55LHvAWS61gUf5nL2bwpo4j+7B01okDI/InAIP2iXIiLmW8+66kEfBI1gd
wT1dPaZSnI0fcpHAmVKZbpsyqt+RvEFDWrokSslN21YgRxlYBbSOtUE21Pmn9Id1nRH/e52V1kz2
ZXjto2pY+SCkg2oC1GnaXqVLnuQbHvv5xpfEfYYoXAf8ARMbp5LuM+mmlFI1/J6FIJyG/izUJkjs
ZItBlj2Aq9hf9VJkG6vvvprRZJpkrvKb37N306wtvLx9VAVejprRvesKF+SHDN38A4vfOWghklIP
PzsV/hpAt/4E0Fiw4krlu66q3IewRW8rOM+cH6n+ZSKdHP1W2Azjf1DF7hoyEv28AqIa3HGAgZYt
b8BxCNP4koz9vvpvH3o+Z2OCRBd2GcHcBrQBj0o7SkC1hkvqB+Vcyx5sN8glHBPgv47mygyCQyc8
xBFiQTSpr63jnAIi1ZsurWJjA865bApbvYWobiAtrOhRiIq/uK4L2TSEJVR5KPl2dN4N4Kk153Fd
FvbKb9G8GTp+/63hEEG2LKJPDrKmZzNhgNkELD8zWlu/JwIhypmcEDNm4r7CTERo4cpGT1wYrekV
wI8ttm70ZKwYzJUgPe3SuTHNYNXNC7aOLwMe87OKiX+CEmUHPCC9GwesAf2D1BvtOi3f3v01z84q
RCmSWB4q2iR0niSFintOguAXWCxsFf/y0YQ1451Hn4gFLQ+XrzyhgnPURd68kcx60350BUwz/Cfq
f5Ylt34GOKXPKvyunqGBmyxBYyBPyvX7LRjW5tRDntAXUhx5wij2pGJ8q6l90FYc/CS6eLSoyl5j
jsevzYOdy4psFqpCQqpIbUB0NfFGCrCbaAXauEyfhyKPv3U2OIzjTJXPyqPdYsB+5Cx6nc+cxnmt
wYV1NkOFc/gqzMtqfveZq1Fni1Ho6Hj3935rLyWasRbl53oz6/E9ysD6QXX4rs+AF4nmIM0E373n
zG0gVsQ8ivIfgmgXQiPteI2hpXe00LEyusF4NS7SkxbtGEm3MqaZKDnOnd3gnu0prAJn/Mb37HhW
u6wD0SOeQwLN3UmRkjPRONRAhTtepDyUP9gT82X3g/fcX4CkJdyzvizO2vM8kHE73Q+ikbmJA7Kr
8rpcQSyiiOdWbLXoE54uM+Klm2oo9j7hMGNsM/d0GsyVCTRXt2lLDd0+ygEjBltrkm0SS+5bdHMt
ZcTCo8WgqgzpwGaJIg8OkXcbgKF6CRX14VCGU6c1OlkOrQrS17ziG1fm0VVGA2oipbPEuy99tVqW
HNEnAuGMyQwz20cdMgff+CCzV5B3QWCwKp2tmXVc91uT8u7BTIY+aAHRZqetlF2kzgCWJJQ/y5qA
wNmz1DnDXg2dkE52iKWd75rYRdkdvQ3HNg38pY2cwhUALDIvPdG/diRFhRAwoA/Lk5u0DyGInOe7
KCxQ8bRt8eAMdvE9AJX5rGfce+ZQCEZXTReeR5SCVpbW5DCCvnqrE4om32hoj6nCJl7VIrikLAjn
vYuGorasZypl9SERpD6Yq/sQxmG5qiI8MeoIbRoLj9VAJHPAwTqct8i6w373ZhctQROxCTJOAFPk
opqcODE0h7rKnxJS4HcDzNGVIM927frwOxcaB5mkCK9jiOJG5mf/GMsMQCb4M9ePy62JTyELdYrd
/BaPxHp4RZsIKMWAjFlLFTZzij6qHRgPhgUpCbrniNe9+fXG6LTVvgNq2L6Ryy4dgH1R/HuEzpBL
mIKoEUnPARAymUEIKFDvdo/9Xhu4fNeXffTG61k4ucfWJ9uBFjF0byeTNP8kXdydO2Bd8FSqflJs
Dd6DVnAQOqXIESAj8975yz5i5E26ldplHr4Jxl0hnwB6v9B+IC0ZQGyp35DxqHFwo/pA3aFdjqyz
NwJH8bc41su+kmgl7ssGjN2T5FM5+m86pGLhhNBE6DIWvA16AXYj9VZ2RAEukyDpPrnrOMvnrUfH
A4em5WxqzVzGAMe89HjZv6Ail1yCsXwwLo8BSevgbAViKETQMU436PZMbgs4aqNLNOJnGzNr4oKx
KNd1iPIOhF/fOGPQve4dfL+mISvlTCatOuuMh5egbeSJ2RCL+wwoqibchkgwouHl30UgbK9WKN6C
pBHwvnRuQ1YVONsuWZu7mMAwE/+odnRApI1lxs+8aiGdtgK82Msh4BWghyFGy+khwBG6nVVopoB4
UI4228Dp5QJ8It3Blsg6rCBAhcassd8a3wg5Out2adbEKfghzIy5m7nSHEx6AicYNBS050SA9WCw
mP7m+oLP8Y9mp0Tb8VnaHph7pgk0yKp5aFvDsQWu5xKNzT+u0vobFUU7R0I4O1a0sC4Vd37cbtRO
O2vx2KIvh9Hx1EnQnoSpNeUI+vFUARXiAKyHy7RoXqQmcvvFl1gCMmc02Zu1AwQIUBRNXbbwQwfd
vNOyxO3oKqrqCH+PUXWxw3Bu14I9FIBEXT5dxA8TwBbBNmz8BETnJsq4Rr+2504ZdmuUXhS24wCW
OvVItxHNi8eKQK4DXAx4PYV2WqDwpl5sy48Pt+BQ1hunHRrUYdusANjRWeDO3dnMiiJMVmj6zpYA
LalHwdL86nnI106hotE/+KBfnSArbj9ZuFV78rh/MD/Y3KFSxe8Pc7uhzcXtwxjTDACffvlAFQoX
aCdyGjT240eaO/35odqwPSRNchxZlJ3RDpifAd/C5gHprI6P+fnub2sbrXYiLlb3CcqG8sQVhfoj
lht/npN0XrkU4qbTI7F0nGbWWTTHIQZmNPriCGj6FUiPTs7tCttO5IP4xsyGHokfRJNCHKDZK6mr
nQDH1WwEn+US1VS0ZAN53i9ZysJ1O2KXHisGkIH0qosZ+jzOF2VJ0i++PLKzRSpYvgLzmvNAh3wJ
jrFq1bhV/RI0ziNg1fynx+0nCDyhRkUSsC5ju7NDVpOfOQgR5iZC4x9UKPJh1/7Eb9u0DxH4Xnco
OvAVDxzrRaXuuUo1/2n79NVHVvK5A/PJKhBVtXK4ey5Vwx6oXxSLBA2Bb5L7Z0ez+FflVitLNv13
HbByDjB/ebHzMoYUqxi2ZhEYQ4pF7owAAGORVH38q2uKVViXw5dFwuXxWk+LJOB0D5pDizedFn3+
pHDgK41qspe/19FgLx0ri3ahg7/1UmMv3fBMfOgkWv53xICI6v91jxh1og+Q4d3ukfXWYgySHD3x
731uibMZHCClz2XM5UJlTrMUdkYn1aKWPSAM9QXs902cYAJJ52oGlqzmBLI6Cu27Jn+xcnRFgoTB
/pXmOyHRj+zb9LXxVfzqjyRf9B6w0TaYmje2hYy2WR1+ro6m1YTkzufqiCLhPiDtgcffuGkAQ5iB
f2v4JtHjgoeRm5/txEev0DSRThj5oif4zoKuVxQ5WVstRBmBykznTe5AO9651hzgqMxZMR8ChcRu
sndKn82RpeqxgVHQPsO+O8zeg6/uP6LNOcZEp9oGM2UN2dak8b0tnqfy0EyDpyy2rMGbgVlVAd8S
4cCU4PGB/V2WX+20dtd+L/21qQiMtvoICZ7gndc5z+Dk/2KBnP8DVHrJyVQSpkhjsartP6T1GOEo
8uC6dvEctdV8xBniNUkyZ49CgLqZLQAzywFMbRsza3nZc5br8By10gdoSa47yDm+cuBddoVTBvM2
T5G37AN7rqfPmzhA2bhTzdgMpOEgPrTdbNbZU+W4cIP6ZptAPkU7BWBjkGfBDhhU0Egf5j4SXFF6
IYNa0Mz3Ho0rQAkFFVFR7NMpgohuXP+1IPHFQgMs8pj4rFqmDpgVShWM2BGS8ZDEUFCCJJ2NxBW+
14141G7uf++JhWbkBnSFsqy7E74AeGMw8a79QW8MsyzSFsOidqN+ZVKWTiTSS8282Y2n9j5LicOX
AXfRjANCWJyk2n4Nuo7irWz1EwFl3KUXxLrQMD73XlG8oTc7WneW5S9NlIPj0axDO+6p9iAQmxdd
tdeDCzw9bhFItEeSkEL4dTKz3EIBoLWQFZnM8BLhZrsSReFFiyzhrtDq91Bi8wSyt0/bVsHvmYp6
OAGWrlji8B/u7utkzSgyQv3JkW0D4DINAOrIqmuHE9AlEte419XVeHJFq40MwcFqTDMB6eB4Vkju
bIzPDBJo3gEHZz/rgDVE4xzkEEqVzEdK5VaVXTFLIGtxMYOmcXbQoNBMaVKgiX6o9YPjYPNlTBvA
xVWeOWpOvNpfuByUGbbDvX6WFlFzNEOpZAt9OdKvkyj6aVzxxNvxJS6MU75XU1vqFGtCcuRytilJ
cP6w6Q4nxREQgiymOzPQz6u/Z0w4C4Z87uN9ODfRxmeubtEDb911ElKoWSm+T8C/tTdX/5f5/+WL
0s6aQdsjXdzvJzWwl3lMrpYY9NEMSEnoo5oE5AsX/zghocDwORl9XhnfQHCEza1gbuLNStSAwXpp
Loku04NQEGydVpmlECx2UMiVDKgOkdju0vRgNlM3ZuKO8aKtGJubBsugnqTvwptcMHitW+icIgD5
weQW4JVuh1S0SwEQl3FzxMFGXDmxMshJoD2NAhNHGyK20M8lM8fLwkOK936RqAgF1hptOG3I3hLg
S2ZtFemjRiL1NY73Nf4w0UdopwflTMlKVvC3TqFNgIB/c2vMuO0PQG2RawsdDWzW7UdfNAKUdd9i
t9cPQqIuE1RQKDGmX9hpMItb641TEJ4aX6ipfoimQUBP20KZY28s4+9ZJk5giJ1ZIKl95bxke0jU
Q+1rMtuK0kVBqL/BRtVFCZI8oXGTnqeGXBWShQ3FUHDLKw35OU/HW6Bsr5WjsGgADBCklnLngJZu
7+EQgteGHu09OI/J/pJVHdiMIGg2uDq5jiTWl7FZWDVNrpLnyVWlLdsjf/XTzOspqGyzfNVRit//
FGEmGBom7UuRhs/IWBZnFIKTF9U/QoZTvQKVJ081QYODMSEXApr1AlUiY0ZTIoJlrr815nQLsDJ0
KxnqaMlLWy2g4WK/WVl/2z2NtV65YNL53kMqZO7zUV3iPrHWOIL16Dhw+UP2uQjdprdFauhvi1yk
dSR2XtMLwLwxBIg0HBB3XYzl5povGsFt1EPxToH+ttyj6aGYmQXGJ8HGcF8wJNW5CbWXHVtPPDdJ
+iFINn6rsrhDP3MDMj6v9S9IZf0spkxlGFnNvLMaeezAdHhpmfvLxDuNXc0TF+WtUSbdpaSgNDYT
jJBiXvR1D4WsorhAJ4nNRg7mUSZptALBPT2YQfbJCWTXqDPS7rfL+I1Z+0pD6GGQzcIWoAn9KwZt
GsC5xBryeYGgS7NOZFW9HbiLHsFZT+0fw9gAs+CJtxa0Z8gbYadc2jYopDoNfghuiVMSMhzy7DR+
Fi3L0OtO618NwQZ5Akf8sTqsPHZbzQDE+LK6axKgVmt7ACwU+RYnK9WJe7E6VYPtgAcFm8sOwAp7
ZtIxZcMmULL90UAgfj6UcfjAcdDfeCLUG2yYUFJ3Gd7TAHU8Rb0P5a1+a0gFfIg7gdzLfq+mhWMz
ohAIOqfbQtYO3TlKcWztaaT2Koda1Bfh0iocLwDza/QtTHs/I4Y6+drJd9sf4jd8M81kjjLRNvFS
vQzksuQ0PN9EH1L+1WrpwiolPWe9qC9iGuAZIBNRa148KAvdWzhbiN8SJW4/LOtA46CXQM6gjYFH
Rub90YTFClVD5XmQOfAyf56Uam53gfPsC/xumTvogymDuH+aZhYpS33oMwkwj9viDSC8l4EU2TPq
vdhZejUSUDJlT4V0P5oxEB+iH1/c0vkd4Fjo5x65CwqfpL6UqGWdh+YxqGxItnx6OvbY1wk0L8w8
LDNV2228hgyyNaM8RHiAxBDvmNzk02/CJ91vX8ELuTEmJBy++hxOkL0qT1qn9MrbfAdVbXKzeppZ
m6rneAUCwD61k9P3MRYCMvKIdcK6mNXSQTo3AJdcPeFsOjLYW2OajbQxWYjZu2lmZbBy3NrPji7k
P33mQFQRP2YfVu3GkCoZl7kCl4O1FwkUHCp061tSl3hUp2yDfjS+4UHcP0W2+tYCyf2hcvoum2h8
MgFEM77pymp4wjHvFgDur/eS6t8B5g4MkNxZ3MTy8L+jQP/CNjh1/r5NiJ9jqAA+b3MPMB8E5D/f
HFcUjzhZgfe4tgAmzHMIQLhBhpOZ4wOvASwfGPsnZ9Y7q0L65fYvv5k0vtsyY8fUWY/ScYJ1K2wb
6jIgY2MB9iYuCOPfAeMLoV7cZ6eoAygVW8s3wPh//DdAyIHm0p+kIz6A6ZEdeg5xoQnpk8AoRn5h
F+RAcgaBXfhbvOtGSHt1CZpcbCF36BWw0GozXaIZj6JmMl0icdptC5fNbBB3rMB9GS/tvoyeagZ2
YadBgys6oMF4PvkYwHyHui/kDBWp6EmAlhcZQ3/XglC2mwuA4jL6ZCKBadyHIJ05O1Ng3UzNgYkn
DmYysxzwMlLqbYyJ2om1RFLKWppg3hOyoAl9D0vLQ4cneuz9YMDRpUGW3ZggdRaXygpWZVehxGi6
8PFhG5CyPxqLy+yl80GxYayaBdCgcbx017YTrx9S5Tsvifptj8TWgqVAHrUaKKUoVeUCvyI9KYgG
z6LCe1uNKdRlplkniQLQi7fQ8J7MsXDnNgWnhgLtz7Ztxua5kwKt/bwQKDjDjEiYLW0wWayxW2ue
gc9IVky3YmVmnbyNV0roEuceBEPxNF73SdYDA0z4bBz6HAjef+lzDVftCAGu3RC1wCf/b8Lbuw+H
wwiiKThO0FD9QluROpoBPFLF7erus23n3PMwBGnev2FIOIG/YBqML679caXxXEIC448JM2sNMQco
llc7pDH87c0Xl6BCSAAUHf3skdu1PEqwV+oZSD+dlZsKEBNNzi8zd1tz9gb0drK5u77EudAJ2Fhe
C+Iu5/cNRkWHOQ7A2coZBbkObC5LT12NkeFhtx7Aqzg3JpkC8qD8sDuAL4zL1N2Un138biC3RTLF
f+LIpqL75AOVGzurrlgU+IIh2wnwpkgPCdP6inRUvh1F482MaYbMc4AuqkI05oWhvgYBDnQC9BL3
iDoBG7qFd/nc+EC+qtElU/zy+7HcG5cDlvRT6XeQyMVPMffpS6VByJiqpfGhYw4p4sKPVkKNxzAd
xqPgRXtllV8dCtd7NlYBgpArzWpgXqVKkAFEhBn8UW67OulOxmrIiEphVv0w8cYl7ahYTJoMbqZR
NCK0/tZ5Py3dum9gnRs3iqERVLAyxrfdQRcr+Oie87B3F73tMChni29+pawdNBnkOlRZP5fooZp3
kKOZ26N95ho7BQipIVvWVOS9szloNkX0yEMXnAtq/D5aol5Xng9wBdPjMqiabtODy2sb11Lsc/A/
IYdwhAJ6uiEyCY6JH4MpCJvqZUq78FRF7rOqQuDbGxwxInyIyK7zbQ3J1GWka7rXFdrwA68+WPKo
qxz94MDzdIuplqQaHWzsPF1lbpFtUsjirkuVq3eaDLMCDfAzwMyCC4kZIIsELY+ScVQkqf1Shn3z
3YIw7twuPHIqrNIHqCZh85ROYuRhBW22PvceMgGBz8FJrmbwLZdsR4AccPN/fUBaZtB38itAMP/1
gX8HKj5WHm89CZISM5HULlIMeX42FgGU7YDq9sN9ESktMAORGP27n4syEAXObTtM18Y3SD89xCza
dx4wGjO3HsodSqLl7marCXlhbDMEk0B1MpBD2aFAM7uNzsSraYddAXqDzgaMe7KdzsMwXeFIjNBx
mq/NKuP9vZQUPbreJw6r6U1k3kxJCnluMxjf3bz7/opLzbvMTN8u7/P3W+CPFb1+xr5dCtFZ286e
+RN7Z183vweeOCj+TUMa+gxY++nSTBunubr77hMZr3g+u0//fYv76t+RXVuBibbq53HJZzrx6cUC
ov0RYrFbkbU/AR8cH0jnQFGgAxNPDZDPqrNF/AisO0hakMX55Xu/iqQH6EFzMcdTnF3wHPQ2RVQX
m7Fg3qXTYN1TvMl+SrpJXTv9VYq+mxErFo9WU9RrcKh5W9fKnQcQJ7mAXYT193QIIQcWqY0f8Rbp
mipZ+IMcQShb5M9Qw9v6rUXf0TbGVzSpgPrTgYYGWIR6cZImz3aLv8y2Tn80qAM+O51Yhp5wUe7M
m/dszJZ961nPuh7LDbd8AONDvQ+qQe/Z2OX7yls6ooHOByQ28O9GxgOJSrlwAxAJ+o7c8jF1ty1k
vECU5pT7InDfJtCDebCnU96R4iC4iJ/x9hzWImgCUAHZ/B28RZcKv9BrCuIZNnjBCWlTsAZ4ebPD
w28tC52iaXxcgDejXpYC1XO00KOzFeAy8EolBAUwIKbxvcm2g4WevlC3ANUSmm+x8mpVNrrcB+xw
4hSJfmCwgx8dFqXgG52xnulDm5XhA94rc2FBd8Uewl9jkl68yPJQQ0jnns6ecyjCQItLL0FvXKOT
sMpPqkj0KQZt57zCwfC7otY+5q18CdB0uZGxUusxxBG+A5AtqlBXp7z9KIBJwHG26i6uhQJfPvwP
Zee1HDeybdsvQgS8eQXKWxqRIvWCkNQSbML7r78DSfVm777nPJyHRhSARLVIVgGZa805ZkroVagp
rygOboAH6oue01MlLMsER09tVYxx/qbOW+6CIJQFHxiim72NFQ/LptbLfVtPxRnH2VXARruzVkz9
potIuMfUt9FoJd0HzfQ2kxXQ7CZyprWNfZ+Y3s3W1Td0fx1N9Mb1gZ7Yx5R2WRBHK5Ryyk6d52d5
Zz673MacrCxOQ4qeWqnUVVMXVcfSMNyzqWIAolekHmxFnMyx1oLWrnwvAW3k6UW9KfNiuTl2kp9s
JnQpBGMFCIyn2ujGJjf82tdV6nfCc57TIzTOjbao1Pkbj8mJJSj3Jkg/VdfYz+n8YvR18VwcrTF5
HDpb7MTARFeqb2LqTjs7a5jKLxiAGsEsbNbvYEaVU2i0dHdI7/CzSnwXwgA05qXuCfbYpU+nR91O
m539qHRl4s8Cy/6CcP+iq0EUpsfwV5/O2q6NKU3ITe2BTJu7xZ9LN/Ul27CuxqCvhXfIkbUcLIWk
JzPX7a2d1X1QDfa7ygBHB6wxxs/MhLpdrU/lSW50L6k+XsldpbLLE9Hpf85GXga0+HP0v07nVOjo
+Y++wZryBP7XO7G0m4uP/bYof8TWD6e2+BzETpBHvX4qgQecFjO2WKIzv83jl6yrQh/B8jesLn6G
HY0i2ZrS682TtwTyJarnF7KUql1cTcZpTG3j5MwkFJleMaF/O4Zopn2MpVRIxuaQpELZJwTaoR12
eYcSxH5KWGbjNWiIa9eHVqQEswMU1yv6JeAej9CIm7iR0qaexKM9EgTK10QFLXhsGrvQgikn90M4
5ce/wPW2tqdWx7l7qatiOnnROJFSycaDg1vHLrHAQ3EK14181shXjaLG+36mhOnbEcGE4xgPJzUd
+xNFoP7j1WANP6sGJrdobL9WM34D9fqIpSpn7WeeCDKywxzHcLfAzCYNWzk1sxt+bMKkTDZKblL2
z1rr3M5HK+EHk38/zaxfLdS8244yy4k0ouLEBKgnYvjU6oV5NMmmKWxNsEZz6OYNRl9sTbWfT5qb
z6fSE9+MkujeQk1nmhlkrO3SuniNNI+ckLy7lesv1pyUs50mCFfhzDues5c/WGwbWlBUAv0HAEIg
pN1ysrr6NlM+3zlrnDL1Cuj2WuvunTRhQlKopyyEtySaqv/4Nf15I35N8hXZYcPHq8yFLtMZrPvC
EeBn2xCiHZXuirVrll1rW49GKYZNDtnVX5S4PcmNq9btqQdfuJ+btPZpYjF3L0s/Akd1Ekn4bSrD
x6ZGD1hFNdRVYJyo0M5ugz0tdM+aNZ2iRDylNSo0Ax3IEbfbqcai52uO9d7YCn6vaVhIqSweyxS3
UWdqPyKeJ/BSx7OgXeu3U5QEsV24uD3cGGT0JcIy/lRnLSwmmxlRU+XtLoF6EEQZ/ldwZWaQoptE
vPg666HYDXmTbkgRaLaRVeugW0ZCTNGsRkrFF87MYWi53zOFArhld89zCZh6AlLHJV4YNLoe+/bS
5Tugmrwwx+fYobs6zQMq9LUAtjZXM8vOd43jYq+f1a0SOh18gNTxZ3T3u87St9qQiV2bIa/0WFZt
+FJ5tKAAOKJFVnet1zE5sLCzxl7MQ0I8IvpMNoYKHFKJJrJFrfRO9o3SVJBFdb4TWlhM+6JHK5tZ
ZN7GNj9PGi/UOydYZ9zxN9mi81P2zGWoMgnc7VkU4wrxlD2xdw9TCgvItbuLHSo2LMDqCBtBnJIw
2fciJaQ7G5zADr18l0P1hgPckg2wlMsWm0h1KZToBv2pCrKmAbMfVfa2EMSdRk7+SigmcAngiLsU
4hkclsh+TOJ8O3ok+5IVG20zN3oVZt/uRho/kdNNNx52d75DzbmIIcQ5w2V9rPpO772r0xRvElo6
QeEaaEeYdeP1c+hWatq3wRWq33UQ2RBuY8W3YeRmbX4YBqImnL7ridmrb02c4G82UAh45n0gtZ4H
s2fissn1AHLXu9fn7Z7vZw2YpXzUywqHQtPCJayWg+0Ka5/bw3Ya9RYXjNn4NJH4UAv7bMUJf1cl
TZ8W0CGBbhwXioc7FhO3dfZ/aVdfMmHi5VEzBpYGg0qvkil5tsxI93se9HQ2grFq1l48iLBcTX6n
c4+hewhDUJImqhiTZE+cHFDNbHFCqqv6fcbDzxvh9swO0QPL5Feo3y95D31RS3Gw8PN3c/aXVdXA
/VzFgPlvYf0VyW+s9O5lypsXFlNn8r9mXNNtuB1d9Z6mkHEqoul0xbuaOShpLH7eydKQvFca1r4s
dXeZp2S3zrtOkRb5gx4nz2Quhyx/cuvgYlvdUEOysPx0D6npmhub9RmsIO+kJUnQxFRyUy8Mr+Bq
FKZ2gC7rugF+aYFKRNqrlwReKHkPsF0BflBquu8yLX4Yx5cyz/OgGvNqz4RP2zKPGoOmsS52Tmqg
5Sx9oGjNz2lmugKpMjzzNLqluVUTN33PUibHVjfW+8Zy0rOdq7TH46vjDS0twezSDJV7jydi3Yym
S/eg5Dsq52jY0jBzrvWictcnWX6Tjaa2zUtmVOMg4Et5hLl1vVH5GgK43VSBHkCN+4TjSEMlX24G
Tzjrg5tIxsypg3rIScWoiamitLVxBJo9jFeKr/fW+o9KIQ0VDzRcoPCRKbvV9JbsSY/PiSAs3lcy
rK9K7ZD0uJwU5PJBU9rBUrtxoCwmvf2Y5rLuUpYjFn2zVN7rnOk8olUkDdFS7UZbg6iwGJtwoV2b
aKhCy4qs43JCa4geOohUAtkzHvLE7FoVGHHkCCTZZsFI6SaYR2c6jUJ70KO+2Qkez3dgpbgqLBxD
PATihygqX6LMvgzFfOspL98Wb5oPUMc9rRp3oTt4j6Y17POZ5w9kMmNLzNAafETW+qzMhu+Rzc7P
w1S0qO1516jlM8L/dusadb8plf57VohuZyN13SUCxYURtc4mi7ERGyR++4KVE38IFvvhoo5olcos
gFNMJDkJ4W3mviylqXzxUuUBnfRZr3L7Sulj2OkEBW5Sux1vWtzt3KzSziTQjre+S8abLYzxpiqR
dbIxZ49ZwQji0/ngl1UAKndZhIJBydNvwPD0m8DytmlVlSLvustN+zTNafuALXhCt77Ub0QSTH5X
1e1bVY2j3xt9/za1/Cs92xjeqOkOCCej6S3ime3jY8QNyYoEZ3+vvmnF3CN3oLkJ0rRH0DoYb20P
A3P9QL+ZgioSZgvnDblU65Pl4L4x/WD1Q/zCZuq06cjaEScgav831jt8oppO+5q2C6JXw4y/wsVi
Qh6K4bWK4zxwstF9aRIFYad6GJu+frGLZAo6tbO+xIRzBtYUkS8iuCvj5tUCxwuLw9S2xSYfbesJ
CxwrQNOMUGBc9RRpsNag0Mbtq22XxtHvnj3Wu0jHDYobMdpPSTNfvTQxIaJ086V0Gmh05YjTDpHW
sXNa7dTHgzgp1WAdXcQD+Kvc8KDMeXzp7DQ/zGNtnDrElFvi0II6tSBJNJWz0Qys/ESIpgR4tjnJ
pirL2KR/zGd1X0YtwNqGaKlu9MLV/2HdaLZ+abI43qYLzP8oAWQ7z2pQmhlRlebZTszLAEKeVZD2
c2iNV1S7vwtbWXGDcNX1+pgxf0CdKzZTjZtiYiHeExh9XuLxz2bIlFPBv8U3Ztfb0Dm9WF487Rtn
fu2UadxYIYZ4153MXTJ2pOfkoj6zOiFGCXuF5mjTodA9N5gsFdCYoU/BPDRD4KxLidQyxqM5iifT
e4c7BFZImX/FAytzk89rrBx6JUrvTV6wmPCctxB7ol9ZVv8CTRk7B9KB/dAQxxlR0lUaHdm5YrAY
b7vbkMDXibxC9x14+z6FeL4EF6HTDbHCCJqxm71p6Mc3tSeOlkdt3Ri4oSYijnfCKG9x7yVPM+12
X8vj18ppMR74xrigt+lPVaJoh1hJHnlwbbC2T4E2w7TS1eY3XFzNhlGsiO43BdmRp3mHyk1NiC2O
wCSKRRu2S9GTGtc251h3sn0Zam8cfZgypd0qVIEs+Em5k++sCv2kwiTwo2szrqvGvHyhAMCS0ugu
FARdSqDFrhlgturmu14KY8f98UsNIjnQRTpeez7wtB2JpRPDvHf6JjsLA6HqWI24JO3xZcprex+F
QMqbZPimtiUlBVNsFxAW+3wKh2tCacAOYT22uF63dOnfhdXhBzL6F1IfExQeePzx+RG6TX0k4cmk
VNW27DRnmzs8+Ov+V0bHfIsGlW5HacdfWshHeZYEpTp4d9b+LNWgyVY9fV07OaWxtzyUzKTtdPip
6P0aKJaRmBT2PqizZ6H/mByKZvTCmXFO/fujE+fuXx6etFQpIpSsGCeK6BS2WobRaUoDvpUeWVvC
PnX6/AsOrrHPxvUXkqxQVOfKLaNNKHpq03yPvETfjcXSnlrw14jmtIYFBLUCUbcjpSJKFMQwdpk9
NXdVV/mAJx7rDvJKW1IJSJFBUN0fmQgP+1melmcaTE/6tmqByFPpZejHG/zjnHwXXagnMxHz3nZ+
Z3VITEmv0Ddp3EDFhnIy5iKG24A1TatUG+b9GFS404MqjE5anNp7GAYZTaynOLRv+WD1QdL1yLiK
qg0m2o8vWFc93xjwLBHRDDU7CZSs4GaJWoj6zV4pbOdnRBYrrdaGB0G5bGzI3Xsn7J+XJIGmRxHK
z1qDdX41nqu42/RD/0B7rfJru8ODqiEwtY3+sV+EgTykMjGSdds4OsZR1rDMDfmtZGbtq7hMt6bI
xJaEvlsR0xAtc55XeXVTZvNIrFN3IIQa/QEgjE0Yxl96oXiB7py6YYDLmH9RUeVssjRqIOeNv0x6
vvthgT9cq7A/wcCDdUDaBOJ4i1XTCMoJmYOizLfQ8yqkNO1LEjZ05sLf4VgUX0j9+s76rt8zE9/N
EZFisc13saqym90a7bGjhRV4tr0dQvWddXgcuKJfVmAEi93WBRtc5IdFUcbASAdaR0a4+KJ2Ir+K
Mz5XzWtm2hHrp/ZXM5aov9LlCxnmu6x4q8vY/A4L9Go3terHRRaI+WskROnDwUwAa5RPvU4eg5M4
T8aUfy2Lem8n7Xs2aS9h3/0qcuapffRdTebfbtIQ2WF4PZ0DaIn8ydSzqxl3z0qObd3vVbtfvtfJ
exiHRWDq+RAM/C3KjlKKUmj1TquNjhC2Ah9+8lcHQpHGVdldx6EmOlLNU8SCtQgKb9xqSdtuFP1E
H0FkIYpnK/zdrtosy8FIkGY40Iaeyhuf3MS5rmraTZ26HR5kZh8Dkg1vIUPS6MNvajcaJE/OhLqJ
5VvOL0bLQtYj/UNZG95uElX8EE6mhWKONBh7A1gmf3NamPT2GPomxrm9uSwviiuS+2oj3aehwiOq
88gSjLw9D97viiPeS9WIQFiH5VPUZD8hLE1kEjb5STeU8w+HGwTTB6c8RbT6oK2SCb54Qx6QQlG1
B2bd2TGDSzS6zLxKSmpB2eMGqNDzH2LV4CsxeUFtEJVEbrLg9s+CKkF/s1souWxU3TQ2RWlON/nK
6Ci3OvjV1LHEVxI2JPcB1X8M8+IYtZVzsG17hVNXys0o+VEdz95ZOb/IEqLVrU5m60pbqvCZIAFy
nhHMWTlJQnLXWFTs6pGdH3SrjR+UtEwxmsb2Fb5prt2RRYN0gpWpQnxYmq09d/yfBP21Z5QEAd2T
/tJFIT2ebAFUPpcokT5SKTSRIW0f4qs6cBc2lzy/uKmNhQcra1CS53XFs7/p7DihgD6mv1SMYszW
Y2p/WgT7n2gdMO1hXVILnGlIUb9Q/M5LLV+KdZpINOc5w80kHc2l59bnXi8sXyp71JRC9edgeVbu
MqEMrBSGZ04hd20MrzFxUSM2iRqPOzGF3p106j+bMYR30LRQvP4+rBuasgerzLx1Wbz7sG7k+DUS
G2EzthUNIrmv9jqtQiqF3CDxo+N3mN9aQ/tNa829E4fhPTUzWIj1sBxlu0whaqRIcpTLMuu+tBZa
HItg6vWwzRzS8ej8ZXjkmtXrwWwPRdRYZ9c8y87MPll3Oo2aXUtUsvIkYvT2UR5aR1Au6v+MWN+D
OIsjlv2YR7XlPMiNLn7VacJSEmut4qv8TYjITcA+/z1AOKDOFpZdW6ZciFTM3J328aRFgBzWS2is
lpcByIS8pKjgjhFkQCPJTt+YVc3PVTc3J5Wyy5bP1vJdC69NMw/fgDW1u9pY4qNmRfOLaQ9XeT6e
1ZGykGoSZNx2d6cbHV+ewETy5lbttZ8QdMxejZ2szehPInDeK176dRi8eL+kKk2iCcVkWMTFq5E0
b22hWH+lCSq+xRzeS8jMGxzE/SUP0ZbCmSyhCgS23ePITPUhox3Q7fLcdABucTYqyduy8vaa6WGf
YSaCpA+c0wimlc9ganF2Q8XzhYzSjYI886lelVOlhn123ZO+gnUPLrX+JB0I/xn5R2Nlb0x3jfTp
jLvJEojSRayfo9rRa3oPHRpVYWhn6FlgsD8Orue1dfM5nHSL5Jio1s7GCXVGrWufjUSDfElsULun
hP4sT+A/LKkxrmMivaA8VS4JdvApWZhj1aPrAJzPwMNoThGQn2GcKcPX1sn4e3fGXwG409m1zcFx
XA/K3IicVF+0wFt35QabWnaaS/Hr81CUEISDbzyAxGEqkFoYS7T7luhSgVjz7yunVo0BDPfWkU56
+KBS+X9YXCp1iUdKghwnT2QzsZPhQhnmewoycqxgPz9mItGv4Ai7jaCCutHjJr1rcMjv8tWUQIPU
3bn2/3VitpfiQhjqTh4nPmAwP4a0rMHrAjmRfJOuGXrTD4dF+IUaJZTXePvPjWKrHXw++GZ9P/1S
7Lb8WkyLta3cod1LNS+s9MmvceBc5dk6DgPbUYYv5dKqjy781WQVCGfU+0/RsGaEoNhlFefN2xJ/
/q4e62Y36KP62hWUThNLYc637qr47ghKs5Kr3OX3c9F7tX+UezOPR3t81fJBe6yRjciDbdeU17QF
MjA7nvrKgmg8Gm0cbXq4n68Q1AaKfHTYTNf+qXuq+CLaoeYPin4F0JT4ksWzQD9j+ote2S3VFOOt
LNHryrGqC6416xN3J8daBlGK8tKhjouPS1la/rl0GKyPS9OpFF+czrJpITvO7mMsVROM8A1NyLVp
XDu99sUMCZHz3OlerntQ/7Uvi9iCV04+dkShvnCLym/yFJs2KDGGHOXFeo+kah47dSvPJkWcnfA0
Eg3S48SLKBHeHaO9jfWYvwmhxch/O5cvRNRdkDM223mZhq8VnzQXpMdf/z2UrPM/QwfVrf81dJz7
m1bd6uyQwKH0tT6qH9DR2ciFyr/UKamptM/RljXwfByJS3zvf5NPFb1XA/irgjnNRg6SF4djUz/g
cbUfLDP/x8X4TOejHNawDrWSf14t31PHAe7Lq62Git1QZ0oQTojUWgUgiJaE3oNLeE8whvSX60Xf
21S6f026cfOWMnlvoDus3pr2rhp24ntwXdFq4HFSh5HiyDLqgdydhZI8WXb5cZL7iPU8ZOPkwwTH
xx0ptHBlyHaW37GctXfbM+qDGak5rlV9slgjcRCbCa6ukCWQpLbJY3NjGmvVgGc4Jkc/gp57adYY
S2XMCblMO2Urd4tWw68coYLR1wRMYDTus4v9Yd2RA8yKKh39vstctO3JUlXW1ziI3rqIiXfbmPpJ
PqBtLM5t133lSVIjxOv0B5XVPYRQ5YZg33hJh/SVp5mCc5e99ZxZhAp5SFZ2rEXWbqLM8vkv/EW+
17s+aSFTeyOkuj+YPMFy9TS3S7wXims+WTP85Fzp258GNxmtaB+qdjTqH2M6PZjOJuKum/mFvolH
WpM0minXio8XyrAeqWiF/H9j1NFJd1XnEfHojOphaCm9tyvPReimelBr0KqELFTnj/+VadsDN5Tf
jUGRaFy/q4sZ/cA1F13lIYIW4y3lEjR+60ndVrUTnMAFFzYXrAamJ2g9vi1iX6Fw9y3RVlu8aIuL
l3XRQytyhxp43P4gMhCQSkxwltW7exrs1t7uvOq1EMWVmmb7o3WQARSm4t7bvKkvHQvkTW16/RmU
NYTE1ShDmspwaLX8aegFFXKn+j1axaHUm/q3Sr3sv1+sY+SRiRejg11cicDgOaFnbURldcdynWnR
+tvUFQi8TqWnkCER8+XHYB5Se5OOcX+Uu/89DPvZn2FT+6Yn3texs8Z4q05ZRpmfYK12GqmVKKyA
/6Pil6+cLnI2pgZLVAPpsKF70BzJigapmBf6479e8c/7c8woxgpqaJw/REpE6nZUPbUrYXvdaw21
fMJaomMv15Fi9whsYuY5yj4F7f6FSY91yhEdgNjEfRE380XE6G6kbLtzQ+WQo7V80HSyBhIlo6o9
LGhUesy2V0pCu0iNi4dEHbNLpqhGdi3WYOlkFtT9O/xl+3bmvgP5AedTUXUJIgs0fcg1OvWgjBNL
ndilxT6hN78Ajkp92tJ2Nc+3DpsP8jdeyQ3rmmlnV9BGiJP65wl5dmrxNKosyfZyt3Kpx8s3MCaA
skZyaQdDh0wyQoVIouRJLNV87uyDWRO94zcjzWr0zoPP1zO8Vboe3rqosE7Iay7ykNwMbWiBoq3S
W0MsxelzrHylLsu0mdenvdxFyuQdQNnHOE/d8LEwiPseWQD2615Cx/vWM5mU5+QGw0p1NGwKYZ/H
0FYVYA3ZyKvkCZeSDSHRooZJwjuBfsjvzlBs3bGkxjUYd34C9WkBs3UkRIgGZlyqImj7njVXMyrH
AZDqE2G6LtkCkG7k2RiH+Fboirpdq88iWN8v0+PhTjS1nisOKKzeuaCpvSvT4uBbKJzHXFPwBWcJ
IoR1V56YmrDiwjDdWnnfpYESh55vxrjtoy7vaWKaIbgSc7rI0d76XjbZKjZTkPU9koJAGFwT2Q6L
qEIQ1200B741Vva/7zH3QbxALUU+OxJlTi5l6U3kyisOCacl0AxCI9yNM0Fq2DhAaugrls1VgK39
2EyiC3jKDufP4yMdgGFTVWQYxZ5R8qthcFfONDQ+rwvNxtlXQv/2eUi++nibdGubu7iBP9/pvz7X
Z/KILX59LM/6NooehPhNCv0QB0thaZQkIov+8Bgq3VbXYP1Y8ahsZGgj9MQjNcfwIKppoW4PEtXM
CMpoiQjdy90sCQuaQFp9qzQ9+jq7uymtjK8GrpmLNTnNnkQ7rJrrrZ4H9pePGwH6fP6PkTV1N5G7
L6LU7Utt2vGzZYHWHvLJ8GsjiZ9RHPDdp1q10cwoeV4oXW/SaBT7BHrRc9KYyQOJlNtkrsBf2Cur
BVfSn7NGnaYPIZ9QOTbPod4MntH/w+GI3GrYaREmDelw/FeipLy3N+JdRLOzVah1nybYtNcudxV8
VoA0hYi/Sd9Sh1aHedrwMxsHKgNJaD+l1M32IOLOXZuGBOR41rMJKPI4RUjVstUCPa1Ot84ICmSC
z/IIdfwisFn9HsUC+aOMjFcKemM0Tz9SYwKOys93bQtgPg3NetpyM+xw5oXE/fxjwNAtytWM6Bap
zdw9tXAnAkDy1E2jaMiO4tZjR74vrsniERXCT2JBNng/4m9QFastNafhjJki3iiT591CYEHMTrTm
OWZSf/AWm9burNkvc289VcuUXdyONbjkhetOP6xkMXUvkeJy8z+d+ICLW1AW6ZDbOxJc4GsaaufH
6rwuk9mVx+QruVFWVG0emSpC84K7Pc2s13TVozu21T7JTaZqgVIlyUOv5t3TNPTdKXFQc8mT8phT
w6uxVlm54oTvkWnM38IhvzUtaRTkmyVnXGvTBsPh8i2ui4/j7ioQyVrlz3GX8d063l6Pi/V4Cj31
KJwOlIVHrAciMOdWZUrzauZfMc0YX+MxsSAEAGSFMo8/VB+iXQadb2+tu+rkPapVVCyv1DzsjddS
o6QOHT97eh09/+I06VtdQ+W863EoHlHTeAhjlKmL6Oq69gVT3EJVrwJYa+nfSwfeQNMK5x/HO6F+
HE9Urh8HdOl2Yd+VzvOC3snUd1fpL3J2rY8dWsdo/CaMGjiMXo4PZq8Oh9luSEK2y2vmORb/dwNK
DGDi9o7Cyz4J17qZpj5aiGF6wAGAD+QxGm9MoI22gnShZgk+tUr5y+CT1X1xjM560kcmaX3ffbhL
EWao51lV0kAuT3MRNrtm6U1+V6xDaf1BnitycZG7jnB3mtV4V6UznzW+i5e28tKN0jnxD5AOzJxo
yRYZLSUAijSayjF6UUvn0c3q5IeqT7avOpN11/Iy+eMUw+E1HyK9M7YsgpxN4wwUXtTcrHyYMMpR
U930SW4a72KpBvKppsyeei+szrY2/JCn5CHL6dZWB5YTCcCPdcA5HqVM7jBQ8OUxCcXHVPND02oX
7wnIFS8DxJtMM9UMKCvj1aUVUalzePg4tpR4BeIkOZUqvuco06zHz1eLqAjBmCrrMWIKu1ngKZ/S
WdwSzRJAU7xpW+lOusGcXTykevZn42EJqJTIvsnjK5I20L0mBNjFjDRJM+1xHoAWrEkZu5Bska/e
Koxf7zifI/Jo+jPCKBvza1aWHyN0mix+2arnQRSoraVj3P7HlpX0uNMI5kDK3KuXaju3hDN/kPUX
Y46OUT+8N4tl3CRV/wPGnyvLL9Ax/YFcXeNAIeMXfJjh2mbttrMNpdzmikKYL6soaAU6GMt1/thp
hC1pAvZh2uAYcwzjwYRC/6CvGxJ59kpa8VgmcjWkvcSTt+n1BkcG4+Qm6WoyH10TGMx6hTwWKpOJ
cx0vmhkigwRHwfIypNS7d1cmIdUnAgIUR/HFrIYXeUwiCiW2sGqnbktpeg7kMd1kqiJss/6RDd13
N9GyFyXh95GP81sEOwzAlwg3clehY00xyuTebpE+ly1KeWr1mIcMYLgAg0MBT68dWceGET2HKQYn
N9Q0BerBPXycbqaZJBsEHPiz8VLr3lbOEZR0aB8/j31Wbct1XDusslJZtl2mlWCx7n/OLeR1Q9W4
m07V3Ad579I85WbNi3M11ztZ6Y0mXsqK75O8m81WfJdn5dg4rsxDF5Lm4yBTQJ9CA7bymovM0JAb
se5mKPACQJjj5vPEZIv2Y5w2TMt26KEDjPrYg8YCib5Cp+JMoYXwccuM64Tecctc2lgiWp5exZqy
NGy47qGzMdb1OG2F+jo37Xu/LuTbdSPqxbfatoLgx/hY0wzsgPY+1XsF9w66fwJb0odlyf+8ksfS
9RjZfuY2Ha1yNyFB/Fm3aIJbb4pPVu3Fzyxf6gsC9HexBio6VncbLVUJlnHknulxH7iqNBqGUYn4
qIUoQHEV7yTnVXNIfLKieNpJKOznroTCYvF3tvNEX9Pr8FsMSubTnRge+5VBzmoK2BKQnY3claRh
kAF0OvJ9K63yBsum5bUxUV14Xb70fmXwpbLQvG1oVGkX+SCWj2TbMDlN3/8XU0/Hp872PdEW914r
cfaCwOkDjmDZlYNATKNPLlkJNP62lqLR7VxZCYRJflzUaf3/6aI5KrTz0Kw/YA3wRc4tI6RER7kr
wa/KlP3ZlWfj+b92s9qlvLBem+kKyqgofRX81JvKhZkoVo+2XZI4nDTLq6pYDv4kdCfKlIidqS3R
USisLr3KaJ7KiQKN5kFeNZco+lGyxOQRU9gsSVjDmGDzrPLJm5kZeOsJD/Oq0iioKijKL/Ceb2qs
vcl/YTks6s1Z5rcBi8ILPPB/n5sZGTdkxkWJQzPTaum+VJgSzarAqi8n82McIXJfBvUoGVxyzEBg
5f94zF0bOXJIPNjdfhjROcabJdGgMYuaCBfPvVtrF0q+yhKK2EWKNu9fJ/Isv/bASc6fx0uUZmdz
JlMXZoaspcoKqmW0J4i7tBXWsm2aoSyD8j0eZKE21d3+gI7HCOQFs9JrdzEbp6XIqhNE7zEg9QQ8
uh3FR0vprGdCurUj6xb4cmvwYrkmM0I6rVRRgwbiCM/tHynCPbIatB+JHaBKFD/jEQyomhTelQZ3
fs3TkTDAgj5KJz//nc7veKUa2VWdXOlsgu1iT05l5fEuUz+Oy0OT/Lr+9zE5TF71n/eQY0eUVR9v
BEZniw7nAXUtyt2k+DmyDPdJC21ofI7Rmc/mshWmUr+vIwbXuH/UxBqt2+JKm65yk5TNdI3Wjdyl
9r1PLeTnExpQ30REDgTxVLUCRcpK3BvW+2GISi4e5wdzBe7JwxxxhTM/dOvpv48YtbsHzkCZGJsT
M6Qe5d9H/UWtKuPgYMv0ZXlGVmHkZrJCrDppfwpn76s2zvG5MinoFYl3+3ye6E6+CWmOkzRI61Bu
aAptcqv9c0gO/c+FH8vVdbfVEZ7oDcI0oUykKtbzg96W2APRVOzkMXvU5gdsB9hvso7l3Druo23r
oKwxVOYXevNjmsmOSGIm7LWq/T/OzmtJblxb00/ECHpzm96WUXndMKSWRO89n34+gNVKde89Z07M
DUUAC6nMrCQJrPWbFyo0xYl9VbSVOSjRr3WYZ8r+xEkj7FNRDPlnvOzPWOU/gJGLV0moXto0NJ/G
oNeuygRuXma9bcVEoc9z0gsCcPqLysJySZrX1LARuxl3Mgs+V+S9lFRFbBg45WK81jcnwFrh3dKy
8EreZDaa4opwGHKr9Mtyq8a57AXVY/URyUxl88cZmXCEzavtqMmM5DSs51FT36M0/9BiPf5l9x9q
lwqIBzC5PI2Nb4MOgiMdLfu56QplU/Sef6dgj0se3YsF0sCgnhpUYNOxlAUFXsy/+DD42qrCI72Z
Z6BqvWa9hl7s77CxgBQvm2qSbLzObY5y1Bwc4c7r6teqLKxXgX0vs9r70ruh/ty3+kpOUlUnu88C
66ucA/9pPmGqifMbvI07L0Sr0cn8O7ay1aYfGlT1dR/AvOxUWxTc46S+ly15QMvPv5NnrjGeq7hX
Trd+c8x0CtLgJGqw8haw8cWeTFqWSS+yAN87rG3SPzzOrNZwDt6kx4vHGfBQ714TB/kilVtTywii
B9LTU8UyUGBPlDQ93KSGM/WcTK56Hl2t2qPn/17XLkJd02DWl1hJoVT0SldfusBbhpOBouRG9pkx
hN1dAJpjM019iXzIZtBV89QpPonIuFeT83KaitOh95KzPJMHawDSvF7awThzBYugpRd3As2pzZM/
27zd2TtX4gKVzxBgcHHjRI//2bM8cspffTTFj1MXUtcnWLbkU+X/MV2hWH+IhEta0tThvZciSBvP
VG5ls1a0kKQiA5BoylNsgssxZys4UBZZzRlC9vk8ZBCz5NwiaQAN6fP+Nk0OYH2+8e0wW/t5MAJE
V8cHeTBCss8DClGtuE/c+i1seil+OJdAEYiPIEAh8jZVBsupTpy8ylmTuBXJs99THSo4SKgl6ETK
qW6rTceCK45lnWeQElccqgZxfFyailbc+0VETZxBq9XML7xzBKU8NaDIWppfCnHANaErWaXLKBfo
HA4Iob6WYzIKBN8TFAH3IlsqGvRnVe+AMIrZclZiTb8yGJKkHkyM4Mg9BbUDN69FxkjKJ5GSTJ/Q
j5JjsgezCmhA/z/xaT/4MGyj8eAA2Nnaw2DtdCF2Y/vuBKml/LN5G5XBclQVwa4Ivo3e5mrCL0Bx
dfBIlWHtrLnVX/4199a8/b9hAFK60p19LLLVFabZCOFoq0amo53JyXdtC9WyGMwpWxu5f2m8xr26
Qk7BjC3rlCC4vTJksrr0qniN/M50GFDffTSd74aR5wfNpSIlFSO16SsaR8p7lwR/dkfhty7Llfdb
tFSjDMJv/4qW3WP/DeaFv0SboWts0TDkFy10nmO3eIOj86UqPaFOFFUvAfwA2W13iX5F9rVatV1Z
voENd/aT7zVYD3XFm5KF9np5jeyrU8fh0UTUKkZKg197a8K0sHALvcOuA8eIQbNezJlVK2L3xU8r
fZIqn7mmv/RBWL9XUUK+uxySB4UM7KEmIXx0fs/Wfs+2yzH/6Y5PeVqYv8TsGDGy9zggzTiXTvKQ
QVs7DL3zOTvQoDn6bfmkWQN+OX4IhtHxxw9Hw4TJ1NWfDaw9brXo5Y+YRuFI7f3gTvZVQTf0vR0x
OhpUgD6DRRGjIdF1p5m5skcF3Tu1JpgsJzZmrBqN9l5lm7Vp2iR9TqY3D5jZKhZmW6gIrAC9Kt+c
SAk2Iut5l/e6eVZds9smZVi8m257dhsfuCFmVWhUjc9I2pT7yqKgkk7YicSgCYBCJvHRBmZNza4M
z3GCHYkAMqVa5DyACdYfxlPkpaCWJq+lWy+fQ2cuzksfsrz9em64WOToMhOj8F0xIB6SyHnVCLvI
DtCzVK6uEplfA0/7JU9Sw1xOwKT80lTV+CpO/tcxYvosZv3jdf5z+u8Ydcq2eKAHXyzf6VFXC9+1
eGDPXBnspdllIeEdf5EtO4ElFDt2fjL1OH8mg8yyAbrYxvXH/grgPNkYCRZNwiSkcPvuyXcgaYo7
QkzZ7un3GMXmZUxi8eSYxjzZ+j0P+Q3wKWNUnK2sSva5TwoJNIX5Ys/NndyUzaUfrkucJe4TyivX
ApmydYAW4XcV9RFyM80rkmWrWbAP02IEb1GQfI3FGejZzzPZJ0dlHLIH/8Po7VVI6kBeCqf2OEEa
R5ND++g9h4SpHtUHMxq0j8Z4rGK1fQ9DxTz6E/+zjKqm7s2izE1eQu/vghQaouyncNOgYlnrFz3j
q23hZw2ehyNeWmtfvEH3VnbRNQ+WXivIDuYq1gZq+RGUGqog+Ds1Ra9skemdt15X1gdZY6becRxq
Eq09rgL3VV9lSyk6BFq3hMmKtQhjmW08zTb2OTWCJ0vY7CEOnbjZWlVCQ8Awi32B1vP//ex/jnNT
TT2bvr92GqPYk8v4379SoxruNkSkCNnA5r7BV2TdoLa2K9oGa60UhuKqmfCzkBCLIMz6vfz8eogt
dK9UX9Ih7R4QV/zuam57MSrqnIaKKTJc3e+ywCOLOIFqH0PNgDIoaj6lYLYaTjrvZLkH8cZuFQK2
2kNVAKppqvlOltkkWlWegb4u7qD52PhhdH+OthS67mSc1pjbqUddWFhpeZpF1lixkvEq245CDkCF
J7ZLnYKEKP5Vh9T0gqs8FP4cYAnarNXAQ5Hmd/9AgvugGTWVjai5zGIxWsl1aREfekWzz7JLHrS2
79tV16rBxinaEXkfoKaYtNVPpsZ3RhoDvb1KLx+0Lmyhl9TOdwXySy88UPrpSc/1L/J7hT1MbsyL
p+Vrjiztnu1c96XogRRBFvir0vV5ldudoIGBl/Z2txo8ZubCh0j7JQvvsuauwvrXV75a4wtuF2Bm
y38U7GVMzn0ynwrvIkv1GPk1G19N7L2FL7PeOcbrXNf6Foyjcw5KbkVD1BgU1nXlHRjauc+j7Jvm
Ih1awtxB5jFbW4XV3LtD5EzP7bNVDaiihD4LYdNWg32D5OhaSgZK8UDZl1b5uO6ncAfNv7uo01xY
16SvIJHK8g6qCFDe2BEcjDmrWdJ7xoM8DH7d3c8myn5w9Jd+dFFfc3104dEX5hKlilUnXqrq9tbX
tLF7KCh2F9WvhgfcvaoP/NyNxAoPYdiUMCkRyDPEQQ7LAYy4S6S59WpdIpW5l75eTadrB90A/j4J
pKnsK72ex2OkUaaRUFXwxw+Z41kXGRJh2XY/OEiHiAk4CgE9l0Ai1Ona+2V7P801kA1ziOfXKjrW
beI1uz5PpuPc5FtchnokG2c2Kq12ySBFXGrEmS9TCpdU67xnHLOGPWzGscHtmj4ZYkt4RVb70WHs
nKdJJml0xdFPrjEh+yGUrD0rMU6WPdz3Ii1T4baMflmCTMx6dLxwLb8J8Y35CM0uooGyS35Xot+r
EB+7df2O/3d/BHrRJh28xhODb93vm/ku8QXVjjfxuyXewzgqeJ+j14EaFFAc7UFmbOKI+uwYUsiw
Kdb/3aIK0GyjQmTnxV/UttEjULoMXyjRzLK0PQMsOS+fXPUnCBehf5Sa3ZijPSywhUzvrzIH02lw
AkJSYYdcZhE936RG0Dr94RMwIMZbDYyTzM/wp0JKv69DYQ1UXLGrh2gpT8d4Tjau0YPkEyNO2RdX
eXY7yD6Ax6pHGk0EqXCed58XeRN6H7JzeU0UVVC3dvEwkJ3/ejnZ9MR/oXbmOiRher6FTV1VHyPo
D9FeU/TVFGvqabD1UT8Kg4ptXuhUuh9ytK/Ix/7+d+BBINrT57+/x1303xDH4f3oB1LV7oJU7zNQ
klGWe5sFiE5SwDn0gYZnt1jjyUBk972r15rbBc4eiIEACM5E2eMayxWcN5tCSlnD+Ap13TUumPYG
SI0+fLP19GukO8Ou09v+3I5Jf4atWflIxWUl9KAS1xihF6wK/WB5djsoPoVV25kOt67/Fib7AAD1
4MKmeEEiSSSRXvjc2sHWrmXzdsjzqeXZEG1vXRK6hHKDf5c2BVSYOkYKCkhTF5j2EUkLUA4+f4XY
9Ky1WUGosyffcjZ6S/2u9X6lAPGMVTjX4dbNFHWTdSMmRUjXqcZo3/einj8bhXpS8zlZyUHZ5yUY
4VauG+5ls5rUdzysXOrTWCYPC0ZVD/yt5UOzsQw1x3kI3QKZhutCwGQZKuHX3MAZMHDLSzgMFYkx
BYyygZudH0z+yrIday8fyAGK0IdqTt5uD+rb8/ifg7f+aqh3PoWvUw85c2GIGIi2XXW8Mj75I6TU
rnJUFVta0tx/jnaieZsrR9EwepqDsv2mY5EBfRLOuVx+sfombRZMX0YF8cogin/EE0a1dT+M52Bk
63Dphzi5s3ATXLNSPHoFnqFq40MsjcaPTsBvXd0x8D2EABE0fntQ43Z+sHLgBYYaql/FJH/oz5pG
BlrmVwffma9jqMAyFlmQ36nZ0E2/jz5KSbJLHoJYLKWzGVMboxzuEm/YRCX+qlQoP2kpA2UVy8Jv
RK4NRl3BBKJxizvDaZYw+SmDIcaaepz/I0wpR+2uEoBLH11KZ3yUj5x4TIShmf9DtuQhIeW67Uqh
iCzMKmVfjcvqylH17PTpeGluSxP7GB+K+pJKlh8iDvO3LM70UyizQxkGaNvZJYF9+5xxZCiXwkT1
T3wlZj15G19x3I18hsOAuwcigfkgl/zywM496EUu+dedjJBP7cKMwgMoHGN5zMu+QWNRWCPweFsR
6K1boo2o6VSfay2Z9z1yJXfgM6hnpT3YlhhYVjL13j6t3J/ywdD106GmzH6WrWUd0MbjH31yGQD7
s14PJpuKxxpiIQSIlWHWLp5Cg32cbJ5oPGv7N7do0MEHEPDfIvCw698grvwR0TRCR9RqUeoSy5oo
VtxLoalHI0pY0siPmc/xoUnR4L59zDIDp+R1QDpvfXBjwr3l+NjBiKVPwrPuOLsxvGGl/T4Mef2i
T2TYYZpTDuma+p7aLRg/rB/Iok0r+Fnjj6lx+YXZLewmDFxJv7k2Tu3s2lr+YEuIcMxUc+8v+dKD
rouiA4bjhmEHqyKJ3jMdQUe87NpTzQV5squg2Tk4iCLNl/XPfdiP5wxPrlUVz/1zjfb2lznAArWI
/Hbtp+2l0drpvrESD3K+Om1sk19bEJvpYw3H7dRpgFPyWK1gWrYHWSdChv4zohURzf8uIumyCh2D
7o/X8Oay3ao4xa0zGAx7V4vTdW7DcQEs69f3SvzRTQ6MuGSCFuuHsXlYRjvY1BuzSnaZXpDGa03j
TUEpdB0HdnTRvdR8Myk+ZVPRvUxA0+/Jpv0lo4qg9PaW0TGJj8BHw7g8CFnSFQE+AvLU7hV+9tg8
wXER3gJoZ+z6SHDThdi4WijepgtKhF9E84ZflirkqWZ5CFwl5vo2UHcIlVskzTa+42Ubb4AhnKbG
0bEGD0A3KBLIznnAuhEzHEjKQhAEMxwsFw+xkZsvhtb1RzQyULl3gvJtyEHeFFM6HcK8K9/UGFyc
FhnqnRwNLeib8/AKb9G97037vXMjfGowP1ipFT6hthJ63yxfP5lWhpdqNnxMXpr+arT5HZM5631u
o46Vp9l+CdnA7ADShlc31+yjm6vqIeqHAQqJkW5UWAYxPpc76ZYlTbL0NOeuKvrQPmCNmAfNZ3sQ
NT0ZKPts7CaWebLPtwf0JHS920moRJuCSdFbi4W04/qXOZr9y1TpwQY6rbJGKMLu2e1mykUOZzpq
4kiPrifV/YoSnHN/O9RWnWzsAQsX2ed27KzAL4QXjOG18y0OFfP5nMctYnPMT1M7XBW+Ozc6No2o
kgRqH187u9xWZGXuET2y7uXZMNTJnl2sK0TmPvu8Uu9PdWz9mCJrrSMh/UI2AxeROTLRq/LG925C
ItXsLfVoCmF2DxVBhL+ePsE7olIs68eysGzE+p5LIXiQLUuL1A1eMd5OFpXrEcR4psS/ZEkaC8dv
VMecqyYO8kxt1Xc/89pDSP6v3bNDDw9q432PnPYzolWraYdUF3tPrxkOCVtIFowDJAu7mKhmD9o+
ApN5XZpoy5O3LYp6I2Ny9Bwe7LrFWSfDOjv3HZ7ACNSNoZ195FNmIXgwj+c6GezXckRFM2myD0i0
02EeEPMxdQw1KD+NK+g6zWE2mDpJ2XdkSOulTaaSn5GvG0+mr31MpqW/jvn84jS6/UPr4zMXYPCR
JL6+SQCHXK0xdc6zn+tUb1DZUj3D9PAgtSsFLNnYVZsxxJK5aI1Tl9cGICxovRduE8k26AzK3jLG
1Gv7AnNm2HMrnKEJqMgh6WYE0bt4Zt34mb245StIOSfo+wGWvvjq82ShHObEWxS2+qOdch3tZ0eN
QEok2NaYhXNdOqFDYCpOzC6BIrQqq264ShOPgUvUNOo3YAfRXdKROZfdpQpxTOudfiebclKoNfXa
6kd3LTdPuVMprrca+ZvsyLZ1xznVnlJu8U9pzRdTmMihCIDuV7synibcIf/ob8Rz+p/xMzvhTdp7
S/+EWlGc7/XEh9wvd7mp2APnvw8IeoutrzzC3IDwgtnGDn4acrt2/9JBWTn5aI5t5H+ltf5xcObh
BYXK6o9+ER9SExHY6eaa12zaDd98tBw3fCrN6Sjv7K3pQZ3rHECj1PDf0I/u2XOyy7DLNHn8BFmh
FY/hhmalcLMgxrRRBGbIdFDTSRsKWgNg2QXzJ4flwU5zC6B8plff/dLxjxXaBxsny4a9JwQO5hCf
8qm2wIUmDvyp0k0fE/wlW6OD+ie6Uq2iSMbaR8araDXrdXlKSRRc/v2MkW2E2TQSQDVqm74S71S9
UdZDVOt36IciuajFpKUtA4CJ0g0H6LTYOo+19ZRa7fjFd7mqaMwQ50+Jqv+VO2ZwjbqiWU81DoOy
eTskFP+vsom/LZoeYBv3KDsNEAVcvgmLrfmuopJ0pCbz5oxRyoVSxXtbwOZyBYaL6jlsZAQGuFD0
753dqejiA/mQINHboU5bEBu18+3WJc8wyBmvaG+MV9tIUTE0zSUCJZCn0LTxcyuzY6s108cIK24D
tNi9Nl3PNlNDTT/K1ezVN9V3TOTsH1SsKGyEF11p3jRDab5UY91SWgx+FUGcnmVXgaXbfTvmu1kE
yC7b8tVdnCjZJg87A8m6odkGY5ngKmEFa4mHLWcV17l4so94VDWXCJEDd2XkPxTEwrVacx7ZejjH
KnK63Tw2+DKm5Vki1zsffoktigNIuHGHDcK7JG8giQbGS63qiObRMqjYLy3knf4yQqR6Rn9CcEsC
fhp2s6tRjc9hqOtfpgiYr5vrAleMsw9qmMcaAS2AxTSjsYs2WupGJ3kBiEnWZKFWYbroDQ8hwL3Z
s4szG6rL4hBM1ot3GoYXZHmy+05m+AZth1Sk0LXj25PfkO7409rwlHF/+1qtcgSi7M4Psguxn+AU
JMgdTk1ckboFtZPjPAJy2qq2w+SUH0ozf3iK0T6GtabfOzwJVrIf7UT0wf2wPbWxnb83/dUZyurD
cZ97HY/rME2m99TgrSuQRK7Qff0X5LGWfiupzCM1BjQaYmczFmp9l4/gY1/lbSVAnEKiH5SocNim
IX8BCkL2SOxErGnebp7icP2vgbxEYamv1fogB3TPDw6+5ZsnHX21MaheZP3GStfhREPuixlB77J6
QZJyvtM04C4i822bj1rg4lPFpVfsBwOXkkartIemqlKhppv9rLF6yALzl6oMLza/vPcRvRVkJ/X0
wUOr6dAapnHEIyC+G1JsXzDpUO7HHE0qC2WMK4XV5lIO1QvbQ0RZFTP0N3NTW9seW7wv8qCRVbCT
2L5meYdIpuuHBzey9OQKkkPbm5n7CF1DvZe/yDi1H/n5qeRa+Q2KMdkC8uZ9mbV5GwzZrra480+O
guXwyNpSS3L7lKMOtdPNMH+BtPRj8DP7hwgdzCZbF2FiV98x+EmOPamwu0KLX62qDJYWrq9UDET/
KA5WHb761AuPsj8BRqyt7ORHbZhvtTc5pGI4GDxDYVGK0wHQ4hSofM88QOWgm/bdDMBJrTY6nqmb
Aq2a3QJHWmh4TlK/4qZebSKPJZD8Qzrt9GfzNioLegZ2fOt+DC56nvBx//ELQqXb2ADeRTXonwO5
Xt71XlCfb/1N7tZn8RreVBe7asbUru8s4zqKQ1aXCsqmMQWLFA7JH31LTONkh2BSPuSAPCRyhjxF
FiJf57FTbru6/3zBaI85Oaig0LDm705nmQdfKByFfYPCpLgco9DBHMpTYa00bviihtNe9pO+p2iF
h9dONlHqOsV5Uj/jQZBe5fTaCV4XAQGvDK7qoIfOxxR68EF4QbyXz4lfFme26AHSRa4K0LfvgCKw
Uo9ArzLekj4oV/L0j/Yy4Y8xz1X1lWGUxQFJTffeUdoH+btMws69B/L2oGHCeBnjIUO8DzG7LCvL
azPm7ITqeu1WlvWMs2bzWDozCuFQNKYqUE82KbW14arlm48i8LbF4mEvJ3W/9A5wwXyWGOZY96yH
KoEM6feUeLvJevg9FviFvbR4BXYkWng3lFBH21pJTsinGyQetBMocAud2zH4EmfZXSq60Sqfj4YP
VNnr5ubBrVB2MGc87d4VNE8bFAXv/NkaH2I767mFhx+KmUwPsmvpT7p9w5bwGlJQW/r5qPGGuz35
IARArkuNJhzyk9b7B4y9lHdrTtJtnMfFxUMQ9YpCfbkxKTZ/s0wEcsMMKEELb84zeKfsRtwDj0Nt
b1gKrhGZi7KaqUc/XFc5sLryj8syqHUMb8tizj+1efjUTqj/bfUe9SXDbMvDH1vViNzsaJ7nlo3R
qRx1mKBWbl2MGDFqTY3v5C2KGl18UYvpTd6iZFehapCgyLUudzLNjqvr0DWXOtYPJNiMj3aOOhJX
TXDnFl59ZjYGOxAeXzE//JAbgd+hFehZVNSjz9DG94PdaCThK1rzt1Cvr5zLbCQ/5YoIg+pgWRY5
pnIHC9853FZKcrk02Rr0lCmBXf+bsVIqz1XgJ/eSwyJZK7Vj1Ftn8gpQuvBayly7U5TWPdS+DmTO
CSqkmjFk2oaNA26uHJT+hPTR12ngrxqGXf80+Xr85AIfzOwekEHYP4ln6zqdI3cvm16i4iw4Bd9k
S85piuZ1iqf4Kid5md8iNpfFG8qZKvYxs7olLx1c2xmOC1kL3DtFyVUe5IA8I20XXuwsg9E1edPK
t2L9R78NxDrLjCtE/3rDfSxNOKyuB4hqVrGkS1OWReaQp9ukBqWOq9AzDKHgr3+cYOYRyh52GsuJ
W1bOm5Vm+7LDm527jfWYuC3wQLzWt4Pfht9reLxdi4OCRd3fYklx0i3EVTtz/CnH5UQbfax12ejp
PUK9R4e14RcnGLonTUinyut/5llYYguzUoTcSDcLyFeHWIEcLVLkTe024wYwRtFLoZrbNgePBAkP
XYdwX/d45BpD633o4dKtIsO6V5P0s5voWfExavO1ARm0l0bcOdgrdM80pAKCbEQmSpqx8dLD0BAj
ko/+dyPwa6Qp8Sp6XHjmVlcApLMh5GCT+tVNEVxI2OHcOTq3MgCAgHTR2nx2m/YXAsnTN0vzycCM
bw1mSoeZ6uG1QBKh2E/0dTyOEpLnzxPYJBiTYXGVKDXZRLe5uEqU2lwjLiZH2Zvquy5Oso1pYd80
6Gp3dvCUfcpi5aHi/1Seo7pbmlrijF9lWOF9V2cwMHOJxqxIvvKn+qDCqz1HUY/Vot7Fh7BWEW/0
2/Fgm9qI1zrbQrGjkIfUS6yNXlnlrhb8WoSjJ7K8nxG1CQM3FxG5PZUoNTIrdKpn9J7zR8NEm6Qx
oubKeit+tl2khoVYCA4r5q7p0nbfzGBJQtvauax6XjSn7y5xViNf19sNWkMioVzo2h0YtvApMdkD
+D7yXIsR79Qom6DGFEaORmI0UBiVHr6p4QZPcxNs58pOHia7yY+JT877lUp9cghTxGIMFbeCBZJa
IPZHzYK2I2lLso186t/tuTc33YxKM1xwFwAkXNygVNA6zVB2kk0JgbSwO8Jn4En2ZF6JoKWIj0W8
pWELcYuXIW77X+ONLE9WUYgdaC0sXHvH0DdK3swkLLyp3y0Y6iIZItKiosarRcplTvPpglug3N/m
qpceSipb60hsd43WyeFlOBe5A5Z7XiefcSWp0gcZb2EWyILFtA820rZnCsofCCwJDLFaPcdVZ+y9
AgQtEo0NHoxTUm9zVZvXdsNabnkLembP0DBYpcgMIzpOMOYQAOCOtwnYwiPnpdWPLiIkd33qCGgb
71vxo6UpB2WYjFAya1PDlN7XRg13XywsxxpDCi8zjW0UeeRmfq8v5RlXUX72PRMuO+vOZcm5TJua
o57MNhW+JkJ+jG+znQJow3Mz7kwU0Sln0/fHoRhQAcu9Zgm5DUwjClcrfv/GxUzN735GrVvWRAor
aBcYRBdpiPeLAVnzd3IIo3A46XT8aFiiZbVEDnuieCoHPA2TrZ+Fm1Y4HWN5c48CiLkfLKgP8g/W
GrV2FxfRA3wXB3VLp9yhJGgtfzoFZOc6C6fyOCRj8DCFmIgM0/QjVBVk1sUaPkLR39joeYZY81sU
g5X6DiZxgmnBJj/kB7KJVYrI/8oDLCxSOdxQU1yGb8kBGV1ls7p2kRlbtgdTqNTnnsem/G//2DHg
ysKKIEL8Rr4V11w1thFjK48osJtXys60EZZDV1VssZ3xL3BPbHYH/6dmwVEOKvsVxZlgO6ZNfBwQ
IdzGQmJHQrLS1A2uYG43Q1WiwCCbilJvZEQK2N91M6EdG5l38jBU/a+c9MXh1qWCjboLpjA+Qq18
l/15psEhsGth6Btc3SoLr/IMca95a2YIR9365ICpW9G6LMtpl+ZBdtaj/v32m24yZOsQgnuPxIUQ
oVMOSVVysiHMcPUqvXtG2TKhnl5QBPLR3h3Zzf+0ERcvRv9nZEHJUwc3eRmM3NrqhdFcVA2oaGN6
Mzbr4LI1Y0LQwrXjBTPmIRt1neP6VQLKJIzMxz0ty1HzgCg7rtKutHf5EwL4IVjforvPhui7aUZi
qR6mR1Qu+o1stiB1NnlQugfZdHzlh+NO0b1s5U+zZ+FFKNMic48wVGsjzJMZOuZnQjdpLgoDfbkH
wxiSel0J7aRM66OT1FmijJivu1DfqQI6JtkKktEgz5ZDZeGirUTPsv8Wpuh+vTXyqobgVTR3eNpv
l0LGv5ppUB8G08vWfdYET9xQ4jUlg+kr0nnXqQkbSK9DuHKATf2cjfFXyqXxhnF6AdFViSjwtM4e
cdP2ZCSeiX8aTml6qWQ7e6h/pl3upUc7I3WaWPW3Xp/G4dsMMB6FKNiRAl3BMvLzcGsW0USiWLZz
f8JVhB3Gf4uTfXq3RUEhuMr7lC1uVlDOdW6ApbuSN6bbDUyOymbgBfoWM4jPkNtAY6Eeopn3QTUV
W9+c6w1KtPnCeZZncXSvRE55f+vmNvRnqDIT/3doZ6XVH6FtGj2AAb3DFHV6THpF3Q2ulV+UeZhO
odr6PLexROjaQt9Q4u1f+n7oVjMrsu8tt/iFXORb2sqw8xKF2/EvF3+5t3qozHVXu7gFkBTE06Gy
1yH4gu8KwhzpQBKyBny486PeP+qFbn5hU8yeWkTAZ/oLlfzhKfHK7uj5MwLQeme8dya1EREwYaAE
yWMs79DB06+Ozb0MOLlycblpXhUBNLoduvaja6bscuuRZ3+Ewura4Ds2rm99ZKk2DjXBh6huyl3n
AVax7Hx+6vF2fPDQ6ATOPD8NqjM9lY3Vs/PUxpNs2qUSHnXWNqACw7ZaG/2rpg/1Fzloir3ImJLt
lk1WbdzgZuv7Euq36HQq8I/kYO2wJmuz4AygF/NKEl53SHgh7BzFLfrA+FfDTSXpLVqzFnEQIfE8
dIc5SX7I/uUgZ2GYU6znOTFZVan5qQAztbILtoCu7nX3HVfkBoZN/4aYNSikwPqVJmtLUfNfqJAj
HuPPr55n6iSCavMOmB6+7rHab5f010w6Mvc3iXCy8obKRZgdtG3sedM7BXlE43HmPMddNL278TYT
UZOD5foSJbpNMiX/jFKiSvnztX5HzT1S3vK1/v4f6yjc+Bk8R2XauBnSufMYm1+6Io736CVDORDN
GbDQlx6mOo6w8zXqe1rOhLGaZpcrPGtgiyt4mOOBq+vHQAyHwdDfaX17kvOXGUWDiU83DbsUJUtm
TJuhxwNn4VGPBaiXssc0JxlHcvgx+R4h/V5g6S6XwED30adBiVsOp2I49MPPYTI+sCjFbHfC6CbW
q8ceK1cNobsWWuVASfJftQDwvmfbbq3jvx7tt1oANiPnMteto1wvyLAqVobTiKLOfytbJJrxMPe2
eqhxAxtWMgTYCy4KcsP+e1gO6HFRYPMhKiJyFKHKZfJEQvjvGfiuosTOzhyt2uQ8B+h0L6eyXYpO
edZ94DqpnOS5qYTp0msrOfG3KDn8rxjZDJQecluafGSZVy8fbejzn0aMKjj1wc/0w3/7yCJLoaZ9
vkySH+SWr5AThixHB9qZUIIsA+HOpLqgEoLi2EV6eAYQ9XnAnoNRZB+CcHfrrd1Kw7dWhC4Bckgo
xmQOhp9Gae0bAYRad3P+qpqFDUq7dR6nJOLgozbOYnFpRPxuY9c6LeH+GORHZKrRtBfxsTiojUHq
qo30jZwhB4JAydeO+G/6SukPfqkI4xxwC8LxQG/OTt5iEeP2PtLQrtGC8RG9mZ0EOLUo3vbfI5aM
h2RBDWjY+ElT3reJUYEJibO/akr/eVzqXwcgV9s5zlzoCJROPaDFx8LQV5XqxY9YmhqAjLCX2n2u
75XhG/IFyZuf9OWxFxYmUuJGxWfeCcZsVVHm2OWD44OpqTPnoE/paS57aqGaa22nKGlP1YitWVlj
b1fYNj9YRy782o5f4uAi+8AD3VgJExGRSGDhmmASCS2b3EHs66zOqq3MHcgRGreRv8P+ngMHkBRI
khuUr3rBDW3H1f9h7byW2+a5NXxFnGEvp+qyJNtyd044qey98+r3Q8gxHX/528w+4aAsgIojkQDW
WwR2V9CpiwG+aBcgRO7qEzyjf48R3YKJbarpP8YhQYJ1uFbduxzpPZie9aIOZfLdGTL03ovqIWnJ
X4ChcrZZlXkLIwOxR94ruAKjhx1cPdjPQ2rw3uGMIEUfY2GbRnf+zxGNkTxWZVhjcdlUNxcNnx7+
UtuCCrEVHxCzkP6Z2hDVlY6f4uSpLcWofevLFZt70PubVMm9oy/12ZFFtbVuo1J60DR4JNifuz8N
nLwV7afW26h0KoX8EE9jBn/0jmjxZEe30y2g0q77AFvibUxz/DRG3Mfp8JwM7eBJ4QF/AqOqrNHv
wOBzSgI0vUMSAN1cjbNO6mOX/vT7iL3ZVHMRGBkWYhyb+fQ4ZJjHvMeK9kuI7nbXqIDuHbvdKUpj
/ohU4zVDCAjNTcXfVIVcHBqt8/EGAKVBrlZ/nUKLdBwXbpz8IjPnVDgvW229Rdl1WPO2xm5CQUmH
p2J5H5bG11Sx/W857vKLrlfyM1a73cFDnXEljuMC5ZbUgPElrLTXIGx1cEvKsJNdhGWC6aWI61nO
MQZOCkg0hQ+pw/mhFFZ7T7Z0KKmk33hjIQVfKVaxMv2Cpag56E91AxYa5DfKhJmHrmI8JIgrgjuM
VpHKqfkYSOj/0lE3RnScHNuWo50bB1/R7yvNDe466H43HOPj3oKK/2vnY9hTuEOzF1Uzf3VVzsm8
IkUTPUZqkieK/+p3HGrahladgtDWHvDJ2Yp2NOp4DkYOm+hpsukmNiioBaLp5q7MWvcgLqYdu4hC
62/VYghh+DQq5lrvISWojWBl9/2i45Ovh9xt7iseHVd1j5OcqKqj2rKQwyvGi6RrMCvtvZLlCRZ0
mOmITuyCOJQzzKXoFIOiVvWwFJOyvas37GD0ouerNGKQZ7XWnVR00R56hb/1i6h6Mku2IEVaPba2
2l1Vk3vdpD2YTxfbdIMrHhgxrwrbPIuOVJbAiDvoWSiuWoVLfxIpRPTF317qia38iLLGunKFnOE0
DvHmpV6H8o2YBcUz9boLs00nNdmmhSZ7hZvUjzqIku84Djz5bpY+6m2hbGuTJ0cYju59qWV/Cyj6
pNmlLSeTihVtYh1bWGh+PwPXBT/pgIXUWxcmf6x9Czqw740XqI9dhQ2rl/CFCHlvbfM6VZH+6MMj
8upwRbSuOo+QzQGrqeozOik/ECvorvMp4yOex37brLXQaS56osbQoZ7QNeewf0RTP8DqR81AVsf2
c2uae/GPgonCTjhGDrlNcRZhdZYe5QmFYMNOymRfuxW1tDCcvR2YiONPnYA56jsEGvpln/vydm7D
LPDzKENTq4UYIMKM3sQPiPXLvxzVpqR0IARXE5yUBPI84lKf7lEOzYGnhXsEHOnfd5kzbgwHxozc
xSwY8bzix2Tx1WM/ACIklDc+ZyksYCdISE8vJ3neuVLWHQeSz0bLvsOXO5ySGufo24hatZOS1BjL
JMW0OMLRkgeERpgW+/2HMNEuwpoEyQeyt8NLAUBWhHlK9DZb/z6bNc0mqlNYDt58MQIvPrk6e/hY
ZCB5YTybJIw2vYWIFng8tgKSP9nw2t6Ngn3Bo6vGS9FuRG11GBAUWkY+q/y6HpSVOuTZXvT2/GMK
1CrvzKHXz6bbA4thMjUk7wrpy1uLaj6SD5fs0j2Iqtf+wrO2AL/CB3I9Y4UImrkoQ9SYRy8JX1BT
Q9pBL58GhNWuEeWukQosgpeyR7w2bbNhi5xE8KLa0asi6e2tldrki/JoL5prpRj2SY+TixhUeD1c
wtztD6L3z7nlMGPJPt2zSoyPcyOz/9pYdXsb1Vn3t7nV6RO048RTfJ+7SV/kjjM2TTuOluaj0MJF
luu3kpbzHLE0SYiY+ddJn+LZKAKRzXBXsRYh7DdFI7BKjxjd23G1D5rmDPM2uNaVulFWYgicoIXU
+fqx0wtjh5DrU4DqJzKfUkz6ELmkVi4NvIXqPN1JWc7u362VlYgxHMM+qccGI/bkoCn2K55ZyD1M
w8Ulei/poxmvOHlJE73fpJP0km+zdmkt/2zpnXLWY+me3TO6SH6FTEKOS5KAdJJb+xQlBosoGXV7
dFAtfRnzzLqyi/JH2hnh16mQ/y7oHBWIFlEY/eaHKCi/C1Pw/xTzn24hJgRdeuJvyhJRQgtL6vJh
xwKgf8nSfhendfDQJFMGSgnyhWgXYa6G0IDJ4umFl8vOd+PwAZzaP8KcaTYRJrfNh7Cildg0+chK
z7O933QYUKvv/5zNduR6LW5qkOZa5RL2xX6AEVk0wG8QiSxRNfRaOoo0V8zj5dIr5BbmXiHkMEjm
/+tY8THEjcTM5MWl43zf+UPO9xW93fvHGIK63cIrtJaRYYOZcJyTEXb6jSyZ+o0ohRVeKG6k9xi1
TB1tE1iLwlHlRTrW/VYEqqKxKotVbJbVaR7830463c3LYv1mnrhOI4xsxT3fJ760/S+TivExwLrL
p/0wqQKSWLb8j5/W11Ac8DTp8ie4xH7+57//XcSktin3W/HB53/zv5v4w/1T10zWWrMSAvitHz03
eShjW4j8nmTjoctpp78VVchwAD6SEufKbpLjy2v3nAfkRyYlPhGRqf6H4dh9/mO4XaQfh1dmthST
vQ/HgWRc5GEln7yGQ0xzAjlH2tdkHILvZEnZxqJIjWakDZ0QA8dt7rbRvUfa+S+hkVm9hfYmfBwR
OijFz6jrlroVxI9apuvreIT6gRerfQD4B/wUt7qHcTp7K8uhY0eyqHnY/8zQg6IlSbY1y6OFMqU1
xumi5a27VDsdc7EpD2KULdw51AB1nF7vRZhotzwDmx1JJWXaYtfSoMp6EKX5ouGBQM7RfguZOz4F
i6pra/kyscACkgXuTpFbwnjwnG8oDFcIo/yuhsC5M/CrFn5/rTSuMzIKaIjEIIaCdJjsILsrFo/G
vYuSGFA5HLj1ScwNAcn4jkN5yMi/0EgMH6AA1w+l9CS23aKSS09iQ56hUvtnTzR8CPs8RqAB+P79
c4xYaOq6Vj3I1bOY2kw9e+NIFrr3w9P/MvCvnwl/MHXp9zh5ynKTLcXbCcMCaYmsv34l3mGIebIg
a5+BoSVHxx74dk5sBT/XP0YpyglObfvM9uUtSh7Lb3E9pqDg5AABy17ZO7Jr3Ied+0JCyf/WyEC2
Rq2zUTqFzD6MiPcJ8dsw+9nLdvalnwbCx1T2FeIH97Zvv4h+kCwfB4ZegR7ONGOb/hIDO1Cwm0B7
qkajvaoiFzNztJXAzSgQqwxemb37JL7BUuD8qHMveiJFUKxVu4tO7Jaw6PzLmKJ/EtYU72PaaUzt
p9GpL7LkYNXauFGzXaVL6oZFR4GbkI2vUNLqk3wCcu4lvzGfrNprLCPlAgXFWzjlIs8zd/o+veTo
CbxgM68vW7lJztoYRtsxwgdZSybxVbC8KI/Lo7Me9ckXsu+jm8rqFZLgXfg91/cCySUFcbgMwn64
Zdnv7Bt0ZTcJ9k6PZu68iAjFUG8yDaRm3nyV0kG7jSam25hjyIYVAMlbaqI98zOMCUZeq7lcs0yX
8Jnc6LHiLkW3uJiyRvY+kc6lCAnD597E2BtQRHjSqszcF60n70h1DNeGo8dr2wqrh2rAFscHtfcV
4aFTVk77s4h9vK7Lv/JseLLaKHwdBqVcxiD77zyN/806sTEradpyI37b4pKaeY/QLD91K/tmBGl9
zFFg28ssIBYehxL1/TCg+u/cSC1Hed+QJ81QqZ94vELXNgybbaDY48ESTF/U8PKN1YQSPpijfk1a
WUGpNfAOYQk4cmjqx9IDIhlZar8LUTS712zlJwIZ2a0XRcMyU9sl1FbSe3+WMn1AAciLGjxjp9Kf
vSwXaWMT+db7Z1wmVzyebPxSp1GfY31GhWL8n3N+vuO/ivPyY2J5cvENgHUM0UWX73ibI7JXdT3q
xlRNI2lu+gyf+xg70KVbjO06YE297qqIOl5p24pN4I0I7goPzS6Zg8WyiJQ7hLqSrYbQ6jonx4Iw
4lcO95x1Fmnt3k/8/FEdjRMMm+qrYUcIzCNbdTLhI97i99QsREec8LAderM5p/iiHnMT63Mxk2Tl
e1DgFXrkubGrC73dVLGlfdH1VV0A4kMzptj2Ju8cSHyPnMAioRAXPwQkPvUVa5slxrgWjBGz8vxp
fxcfBX5+GlSBmMp8snrIRo2sxi4lLy/hR4e09aLNA8v6oTeyKvI2tgLOTu3XcmlXQH7AreNIsB9H
18QzgCQ2bGQUZyq3uMebDGOc4mdqRuZ3xZNORVHxhC90fmKtBkphAOIaxg5LCU/GUyo89FoOCsQ1
nSV+kOW1MXpg9jnAWjemVrzmur9Nk9D6PqoSlAkrH++sEdVi9lHKNlTK4gEv75/GGLq3lp8gcxzC
6lBV41vllZw7O6X94HpqvO6KKr9WZS/eq7bk7Tuzb9iZmsHaSNXg0cg1bGT5k3yXRhe7zo6M9jRT
Fafjm/h7gAEHqmpVtFS11uSgqvevM39AB1Pvza8GW1+bR+YTWfJmZ4w9doheZb34pKP0nZOcBPS2
63PtwTFPQi1YVICxiZ4RQbWp50NYchIA3f6t548xKmRMGGI8EaMebZTcaNakWtRXjtVXgp3RlYW/
LLDwvP3PEWOQpQeQ9aVfIxy1wB8Ws5AUw2gPq8yOvwmCGBubqV8GuBCbqIPXpKR6DZQx6S8RcdEd
5MLPnwvM7DccsTWs2HrlTtKk+C0iM891mtuP2I8326jm1FQpdffe9tLvl5s042vtj92DQjJ3VwFS
3CKMbi2NiT0IyO820Sz/zrPi6lxr3QO52/xFVpAS43CCt+lUVeDrLbo0cq4T2zceSg54RXumFta+
k5QaBomRv6BaQAqJNdpR9DovGXp+L40CGKSQcYn3bSd7aQwhV1f3ezEGOtlG7aTigW1ifiPZaApj
a508ZkqvQ5rMkM0+8xZdZ3hY4n9KaVQ7Sn5qfmgLowo79hypuDlRh+91vkqygUfFe2pMJL5E1ewz
/9g0DwrUpGOhjhzipclD0+cQVqYmwMw1eZepOIfMVVGyJZysG3htq08dsZx1aKtjso3RLbyQtMj7
AyLW/aGKvP5g2LANL41BmSwLRbX3omMOESMucaLHEkPm/jkc5KiNpIPXrT7MLYpOHDkLFBeHVVAo
xoGHinEQpfkyt0V++MjBLXlEo8TR8G8hc1tVub9jasO7jBv6/kcNf/OlxJKrwNfwSxYn8k2un0Op
B1+Ta/o+RQrzAtMamwQD+ijBHwyI15zKFSXRNkWYoK6OIp8r2sXlzTvgd+/c8Tlt7Ny+sTYNV4v3
nAlpF6V7XC6x5KlteTW3NfCHIL1LX9V3QXzRWSkbp5eii7K+aIEvFPFArur92E4CwpzcbiobFWto
Um28JaVVLC71YPCza8Uq4am894g22Oiegkuhml2LMaGO/eSl0Yfluw4bNNZxl7lxq8Z/sa0uXMs1
Uhd903S4sUWQh8EwPRuucStQ6/B9bxBQegutow5nDp8DbQuO6F9CS0Uyl+x14c26cQXwvKtuDN8w
llaIW/ws9HzRd+bIi7MCOubgTx1igjgLx2XVDhEi+qAVBc6nAxq2HDtwt3ADQSaKxhmuaKhVvzS9
AiDlXwCOom2eYZ5VwIU6a+gP7BFXeh4327QHeKrYZnoHzye9i6Dd4t8mmbzLkuzOjtr0rhy/Vabn
3IpK0TnGVZFgaWEZKvL6Ksl1oPO+ve7yRoqWZPLvzUTrjmK6AHDnNXS4jaiJCea7xsDd10UL6XxW
8BfS/nPVySaMn6OHy1naX/RWqFAmidtc+U7pwLYVjPWyNb7jvRHva08zF04aKxuh7dtg73LR/DW8
St8iq5QvZtFfUbrENSdD7qJL6Nysg21dkJ4SL7sekOoyGhSMtCdjM1F1yrrai5ek3o1vvXM1mIKr
VDb2ljot/dwSCxS//wnu6Vus1dFLkFjKchgT/ewo9YRb5TjALe36SnXxAvaxGkSTytTxRWvyR1wO
u8U49Nm3ocRgU4FJvMhL0gZxgJ+PgLK3wAKsqn2Ix7xZq02ClEjltYDWST5A0ydHNfUq8OBuG6nk
p0vnZQCH4o1bDZfhSuF1JChhcia+n9yqElyaIi1QcjZ7aHwZzpZl6u7A5YxLUQUep5xUQ3kVtUbN
m/va5iSDSC9SlIdMa9EzltWbS3QEfDZ12+EqmDrVxi/WZdXr64CMgJBQMHBJWOZWXV6JKpYQZ012
vHNipMljaI28x9BdKNpwPDUZmZO+GzE1DQtj64x+u255fxy1rvyV+kCoxEXL7HrfJ2wbW1QG5vb4
PUK0iV6ES7HVlF13XY4Fz6X3EaLjU3UeBoiOw3kY/atPcSJkvpFlgrxZJL3y6kIF2M6fZb75PKmY
6lKtQJekFTLd00f+97cwpn9tA5MNSdMGPzvQIJVUmg/JkJrLRhuUXVtJBgcrcrlRsb9Zy7BXH7xA
Uvcpz4KlqMLVt0+Sar6IGpZd5l3Uygsxsp6Gyx4oes8uziJAcl0QS7o5HIPRQD8w569RSEN5ArK+
xrAPo8Uh8W+b6RIBuFqNuq+sRFV0iBB1bDe6DVZvHuArUK9JtUJumya5XHpk0Mo6rTFBCdOdaBMz
Zb9vqFr+ur24GPRRfURkKlhe0qWOjRkbWaV+fannDm8h1tXObs6fVrJyBBGOoNmUTeVkITkjI3CJ
TyW05YpQvRfJWRHgVejncUyPTKmhStdQjJbsjcujALaimzxJenP6cVUX9kW8W/SqdYt2oiheYkTx
PVBAY0sx+NIxgWm9CH8Na/T0VdvrYb4BdYByQ+1daZqHaW6Ve8Oh0ccg34gi0N3h4EsKJHrExzhQ
Q5B0A9Vzm9k29K5B4pmA4ophYjGfIWRShIsMWm2AUAkQ9rZGH3Nu6xFunHvn0n8T1/5l7DRf54HA
EBbJXqSitsq2zcsz5fVTKasi9bWX9WQxFuo/evupbZx6/32c6OXA4i3u0z3m+36OC9BgyxDin84q
hQ5Ib9QrbA0C8uycV+K9Hq1gdaNdOVWrtIL901iY2/tNUi6nYCtV/bNQFZmDxXRQlN+CRa9af2HB
1dzmir5X8fV+Csuuv4a58T23h+opwPvuIJsDmkRTZ4AL3l5W7BiyJ72xGVmk5BVrLXpTx8C2LzER
A5iCm36cMAF+fsWSsnxKQwmEp9x7PLan3rC+09HkvRW1rkqheBv9ve9Y9SN4HdGapbV5dlHNaQbb
gUeLlI2klcFGSoPmSII2OWBshkMSico7OcjY02i19gWdnYOldfovrWnXKdq03yDRY7LMudO9bjTB
uvLuJrE8LMy99JgqaJBMNVVCRAV8AfxjUQ8HtSajO4TrS3VSUBGlrpesqyrQtpfTJU/qhlU9dAjG
dQrMPbSj8dRrrvVgRKZzRNcxWNq+du9Yk5e4qxT+huMDlqFireVK469EVpwr1jr1gn1mdBAOJIac
ZZuyG8u1qHq11GIV2v0acdqA0mQclMTN74V3yTjcmBC0v5oOS4egyM3HMNH6VeVoxo2f1zp8T8W4
krLGOxo+WP1a1TNoWYW9rDOrfy5i92eHfO6PysuWtjNZMyhWt3Xz2nzoOpbUtj3AuxmyvThHcWL1
FgHb/oxyaX4/purOb5AnGG27g+YAbFacxYhBKc7EUQnstlz6RYxze17B8K5V69QMnn2aq5ldLNzI
rI9jIekjuEbiitDz1pGhdcvST7t1lMn2AsOy8uh68g8t8HDu60dM7132w0dTFAdTzTFOjot1bPE5
yt46AfDhblMpK712nP7AvGscr4JOTaMpx7xw/ApaucMXF/EEa+na5hezLvorvxrdc0bm5LqrdNBW
hXQWTX7rWLsR6sRC9yT3LDqsuHFWqlex357axCUvzGIRucDgevI64WSYuEqKsLzxkN5eJjLf8nLg
INPLf1Z41C4aszUflQir7aKoo2sNrch9WBls4HzOZ1e+PRYvdm49Grad/mpLwO97KYSyicrgiH6F
3HOeipZYbmCXpxihf67cEEsqThOQngJYDFpsDrViT+JnGkq7JGp9vEh/hzKrJtnxQ6CPwyLK3G4T
ZPgxtX2ZyFDsgiVKJPcmFm0YlcjlWi2U4VSTY0HqrDG2gGY13rqRsXRdjnohvZ7hUem/JISH3UCq
f8QTJSVK82JbFUqzwp+sYB9fmzurtEtIsFjei+ObRDHvZIt/7RzhIbPyIcLQ7bua/6zHtFNZuuEL
sv3AEyIrAN+DXSK6j/g2cCz8nCqWhgRRIa1qP8YTqk+Mh6YN+F1NGo/IpGonvh7HZNJ/FE2VJikr
JNSXvuJ4ayiR/Z2WlcOdL0kcO1jGSTSBrmwOtlb/4IuYJWhaoe5k2k61FbEiBBV2pea1LipeOBQ7
TUXjX1TFRQK3ikIjxvJikNOW4Y2FLcMckZZwVvUi9C+fQ23s53ACSAArbUEDm/G1oUjFdQU7cdka
QfDNc6W9jDbEEzQIc5u1hrrl1ec9xzaQ1ilAjOxcwMG13C8cfvH/VjUV3SJjOZpusRJx4vJBfJVj
Ve2o5lu3NqUNuE2cidPgg9NojpcNQoFZcyVkqisEunYQIOWlYBRV+OnchfAtEo8EUAuMDyUnZFSQ
dgGgjzP5Vp2qOe6ka5fnCY80ZFXmXqEdIHpRseG49j1YVKOkyrYchmLJa2cnWx7VH1MhBW0rCp6X
ePdpZHL2tgjYcJjGKmtG+0nTTXLrKGOeRjsoj6B0wnUbVOFrBR6ik2DX9yHu6ZZC7rNWXW0LCsXc
5WUa3ZktZncihF0pHu2j9ZCqrG00TbVXAbmHZ82xtNXgGcNOVIcaMk8DEfMkqo5er3nuyveZqhb3
jl7xv6RITyPej6cQ3/eFqLp6W+3ElKXGn/dNxzbQ7O5oQlgACyg3ZzNO6kPS2Tg3NqjKSypYWFX6
YiAzsg47KeAks0jvdc35liPI8BLj14C2dfMS4mpPqkmub7vp0hglEox2fpjb9bRMWTuHKtQKYsWl
7QP7Jso2c4so9XGIXGIBx3PuiEmJXKlj/pI26rDij10vVU+xxnQRlwr2J6UHnB+Pdqw8fD3YZkh5
d8MGXKqxEErACKUMB8/KHkVtUMLq/GdTOdnISN14iRK1PweqIcfsy/dB0uREOOS9fJ2Eb47WyOrd
pYPq7oXI7Kw5azujuyoSJIJER5XlOPvFJnC62PI/B+eJqV4n49fQ58Bdkw8XQQDxMgMgVyYrlqQR
UjWbyO5+4almHlTbMQ7lVKpKEKuLD0XRFXSdeXDJDu4yvTqJJk8CMmp0rGb8SMbeN2iSPeoACMeE
VD2TV438xKm+eS8axrrx0KTElq7rExYeeLf1/kov82yhY7N6iNi8owrxRwlr67c2ADb/6J1HeG6M
ZKM8gM79S1yX37alHpB6JODfh4obznGfPo64oacZLwgb9FeZW0kncSkc5IsUqR6wXwVWMndcqn7P
ijHKAFi+j/gUx+sUj0v1NDdjNG4tS5zOeEIUZSgBL8gLErVDcRCl0BtzPA+n+qU492OGUC+10NAu
Y0SHHXNAvBBFcRnUwN4FmbKrx9G5yVu9vIbJsPDhaCbrGNfDzRB0eDNPdngiRJT8HrFPJFi13dxR
Rc1lbDvNNLeLSXKrTJefOpK2BBs1TSI6xOxFG3NqgaK1NcqvhYVVYphU+S4q/XwtjBTHSMqWVRjI
ByFM5xjJypdi80HTYdD/ZZCIci3gL/x6/+Ugzyj1c27aP8mjYFNgO6iXkM3psSD/EsKuWDmmVZxU
udeOJbo2/PJ85VXrnY08NuEPv+TB0Qb4ACiIg+8i2UJQHD7HXa5FIEkVq0InJBn3TYdlSzc9Issq
0W9SdNwXvTpOMkbtqfHM+ElWcxcYuKNujbodngzHPIiA2kv8ZZwEzU3hD+ZRVrOERXZUfEOuaJFy
0y+k2aX1AMVlr3S9d8/j8qcYaUxUQqMY5bu6zdKruK8N9Kuj9ouObI+I4LCrROuSTpje6ARl/kPY
GxcHjFQJ+p2iYv1STCC6UcVtS7XhYJmd7D80kb4T7SJs0PCxMiaonmwroO4a3Gdc0/LEbJ/ChKSx
Ms32Z5gaJy8sTjGFZvdyEw0Iy8lF365wEoN+IQ6V50ZxqCzOoucODUA7Yn6cWc+H1E6IiXRSQIbX
ZVRv+akM28wotW0R++Zz0GhrjvvHr5KLelMDYesoS1J+NvwkW/jVIH8lC4QgQYZCbqPqaBiDiFuJ
EUODuzu/yReSkwXqNleBZbgomJjqI6QK51IVMl5z9aIMpbHrcgzHvWhh91VYXbXdfYW716IJ7eTW
jIf0dozQswbT/RjF5XA1t2u4JO5ELP+t6Mf1f8Rd2hpVe4vpkmKAQqYFa7c3wN3LUHEy3j3HuRpi
uieqTmDxpp0uUZ9UZ77cSz0ukxuI1NaZBbuxzwcoUkbcwNKKOTneGE5arLw6bsLlmAEZxPkh317q
UqF+lTr8MBGPsM4suKxzggVvX/j+rZgQtnlxjWzSVvQpPInWmVe420ypt3KWj7+mQh8bl0L7u/DP
LtEit9p67Lvg4jQpvhuJ32d79nVfxRdiFG4I720iAkNR3Lu5x4c4EdzVFl8hJ/sv2oGmAPlwrPKS
vBC5h0B1p1excityEpftt0htxBAr9q463potKe5FOek0jFLfbbw2U5ZtlwwL2cLQKDb8+NEPc5TZ
gLELQ+QSuZiLIbKpyuved6/MK7FfKbCqXLWmJZ/cRqlPGJKwNQ0a/3u5R/6uXry9PDJYCLsQAE+2
cIIkOQD9mTKTQY0OydToRW1yEBcsnd9Kovqh+8PwOdxU/HGjV0Di/EE6oVDNSww7SOk0Ohy7eGku
bUSPbWJpsLImEVgvgbMgYi7hoj9zNeVE5lxULi2avfAQRLl1UahCUse6FgQEHyDqwTSa7zMnoUS9
ecXfqtmIiNHr8yu7Sa7VHI0k9PLRrZjSGKig/a5O5LckGN+qAm03VwVC7kPw+9h0MpySUz1F7TSI
OemEOhQXMBrzbBzilRK4GRYB/AY3eOGpi6gg9VODSTP3+pDmRxLBEZD40XM2SFh8u1TVqQd9p9jc
o/uG5oCbbi27sDaBFxiP1uiSAQKDkajNY1va1mPo+OYGNJG2h/sdnwP+9xbhhOdI4Tc6oAi+enWF
Dk6tJCcF+iKKTH2/8tA1/lL31ZIW83s+1LjWu0p6LrpE3dtab23G3Oj3XQ0lpGjSLyYHBz/MOtt1
pmu+lhLiFBZkJ7RG5fxQNRyFIZzpPL6HAnS6hDa6/vdQzc0vs/rGW2g1hTad/DZrbvYfZo05qmIP
AtIhG/ujhZjPjhXAHaKqTroKpjbRIS69nPdHVFv7Y2Jqa6XqYcpMTaoXQa/8XByiyfUySPqVGPy3
uS4DbXatO+xwlqjbYTvfLgbbiyejQe0xxt+ELWMTHdvJtXjuFQbHojdvtOjIJuItuHfzcNVaqN1N
PzQJ5CPAsVhPDu70axSNqd71CytnEzi3ReLHKbrFRfR8GvchBrx8u8DP3m/2dq5q23yCTUUQaLZ2
UrJ4bHT57nLRAeuZ9XgUNbwgpEOlRV8uoKyhBQLYqMqwFb0o52d3iEyKyURLnCYImRaJtES8Q05A
IMaP5Z+zFcx2gXTNs4kJ8maAmB4uQ4H/ythYb2r7bEdduS2zor6NS7QrgsDunwYNbq7jF9r3sKjX
tUgCmr65Mo3C+6G4GLGWuWo8yX4WI84uy7dpaiVbI5LbQ645+YE0QbmtLRPmR59hYMhW40Zciniw
cJ5t0/Xc5uWWf5M5kr01Q8STP3XwbVJ5vrKNfp9EDBBVxYnvfdN096Im2uvB32VAaq6SyDz70FKq
ZVN4OzUA3NMXiIGMdayzC3KKHWzk4MFRpXA/Wma+FL2NaxVndazZsJfhQyANwYM7SC9JYGYAQ4kP
Bz48RmflRnQ2ht0f1JzPHTV6hRGaD0Czae8vnaCX4fi4MnxThja66m1Vk4yzqFotCsIo9J1FrfSD
12gSbg/IWG3cOB7PA+cOK8Rx0RbnyHhhIpLwhbXyAxo8409LcZbAlOAUJX6wUOLO/RU35U2eJ+rX
sdCLRYYgzhOOaSr4c3e4Y+3Zrx251K6x4DCRM0dlr7TH8apjnb3rHNc6edOdQw2OUxv57A8lkpxa
m1vXSKbr20LTGwztOPLVW0CTem3opyTTww227+259cN4ZVeN8lhHEXr7dlN8sbLx0avG5qebp8jw
enzWuv8ROVLgLSRZvx6U3PyKPioLGzXyn0NwD8s8VNQ7cecsAfEqKYm6ajgb01Y5K3MkPHhBylVz
KGvHvzVaksdSF7kkzDXvVQ8yk5MZOOppXrfA98edgVPyayJlMjowGVorU1iKNJgsG8VdW6bNDfRg
FplTOxgta5Wooby3plG9wbdaMZ/ridSmKT54pbjRloK3NmQIXg1Kpx4y30xfTFyGJ5qb5bTZQWlz
bSlIcCKqhYgIHSnNXgwMfN+jyJlpS8Fmm6PEXHZyYdCBLczAzxOFHqW89Zs+5jsJHCQtZGOZhQb/
N9NyW1zaadVkDpzWzR0i2JtGzB2DWIqJxvwv04Swgw/w+W/FbsI0ImvRWXhjACWMnjLkRES725jW
vjLdDtVwLEMQdawx7PXaB91hv+poyR2M4vahS3zIrrKsHESnpQIe9WxD2QgoAEpt7R6tSyQqpqGl
ntQ3upmeRKeXSdIOhRxlyfLOupx7pbrbbN3SGtfiGKyPeajHrjLsRbWU1J9FGxnXoqbF2UKq/ISF
nGydRwi74oCtKxr/mPs6kmuZSXa/sAyWX2ntF49K+OiSffs/ys5ryW1lSddPhAh4c0tvmm2lbkk3
CC1JC957PP18SPYWe+so4szcIFBVWSBbAoGqzN8EqyGcHloU675peEev26bWnjWIA7vGLIc7DSnA
E8q86p4/sH002jne1CwP3ow++OlkWf7FIb2FQw6ZJDTc1yRz5qZfubrabvoYRpQdTNFKKbwOFbwo
21FeKu4cBIDOJGydXY0XxfOM+w4VtFJBlLc8ebpp/uvoMZKGbvsPF7VWXlcqW2e2VbjRpbvLStLa
smOhKIHNxFhkh6qJzTvZnciAxDko7lzjCtm8THN+CHULTt+yi5F9Tz1i/J2H7rHtMSQRlTFHRMhq
Xgq7v3Z2deyurkESf4scam4QT8nbUw4h8KFDs/C/bS/0AvEGxFPJ7i5WGAaScqc4Hr5G2Kce3J6t
XVcZyAXWcfQyz9NdH3nlvXTVmvEeEZqLMEZUqXeNOb2PGqEXHHrdNs9OGFm4NyXaa9YV/aG2DFL7
paG+5lOlbiPcavYy2oXk0x3D7E8ymkXlv6hDtPcyWOJ5E8RG8GIkyOpGyq/rFYomY49RvFxbGi9x
tCT4NJV6nFNj0Y4cSH9SvCxdSxr71pQ0tqPxaTIqaewPTUly/2VuFvP7kyT3h+BQZWm9XCpZRuWD
cmy89yFfxclC+5wrlCekOpfhIrAFv5scpKSnxdn3pHG8B1Wtos9Ozapj0dh3vZKtXxgHO0BF5lsf
O2cAsQNFl7F8VsfFu2k03vyoxGUrcPONRe3nzXGdBGF+0z+2dXTC1hSqoWocHdtqnmGFt89pHsY7
f040uKv0ycE2g69qpHpnaamWjcAyk9KcH2FedI+K60/fPrV6On4LlQGhQ8Oo91OWnme7wD8dxxDU
rVrrk40X0KqyRu8XbyPUzqZ0yFdWGTifIjh22ySf0zvUrZO7Rc3QneaHKXW6bVYCURnEEk/aZYhE
0HVTWsZ+uk/SsFzbdv6EE3l3LyKHQ4ER8tTyLJamFXvtMfeUdC0iezm2nk++rW/LmDc8SovlU+It
1GMT0033t8PlzetyXoAWmoAzgtnQtq7loGh165RT8likiuU0Z2V4Dbpdw1HxETAx0Ea8s9iOcWm8
6TwY136hzmdpRmmxQVLI+jSUKJCrffnVihLzzVWN8uAF3mGa3Beqkqd44YmItZGcRfO0D+Ouvtz6
MxXgiWfU9QdXpNJU/Z1fK3DWlvlygFFh3vVxcXIzrNjCeEnhLPqVVHTMjRPaxk5E5cwOqc5m8n5k
rgtXC+05rECgJUpp6BYrU9WZgt0SK4PSFaIoF7i28eAZ1fR4xXYkU+vdSRLBzDx7P89Ns7r+F4e2
9t6W4c4Awocq009RjYdmlm6pzlRXze/UgcC7qu34peb1f2p0h2aYpdGdhq2azKgiy3uoixrCXWPW
h/5L7eUKDJ/Bf6LAop1583wZCtd/AjXmP/XIa+7gvlpr6ZNYwEGocRZ2vpc+OaC39znw2hDBAi40
harx5H8LA8R3r5LraMok67Cr+E+ptYEFAWfF5A77eDlDneb9TPpuo2B5YsQoE+fst2y8mrlut2T8
nccaG4NHB5cI6tq9zoKePmrqDFRqdAmq4ihdiIC0Ci8uPLo7Xb2/RiyxRgnTzrXm5njrK816xCyc
pzHGfjirQoaO60tmWBUmD2qNXMLSpnimn3o2sh/6JKaSmCqIP7k6ipfSV1dFM66ukUHhmpvbdS0D
1+0KKSS1Y2tsKqny4I3sGNuhyn74GPIlnWp9LfMM56m/RCgDdiJDZF8jGpU7IGTR+dR18Vcv0pXX
ysazzYtzZLhhNZ0mPQAOr3fFS2VAc/UKDCM85EWyyflVVTr7tOG40krTvVoSiFK8UbP0VGoXHo7c
V9LpqbG2sixrhhCG/LzcUzJwnX295W4zZVwib7Mb3e0RHvLrVz3INhWySm+p5kbHxsdwuPPiRR5K
ZEvZxpTQ9UJEbVoAq5spNvM78NVkjNGIXDV5hZypdH4Yl3jspkipVMHetPXhKCHX6MYCEp9YIWhK
pz3LwRzhs6xmOzbLlXRkKqLKtrGYWEunLQHXsOt5UEzt2RyS7vxxTCZHbEPKQg+OH+OjokPlDJRI
ex5qNr6LytFGINsJsBwU0pH2csBzC6hb+gXE3fTqPgPScv6jXyI0E82gZaYM3qa3I9YYiuX9DLxO
OxsJJlJy9rem9CmlQylXTsvE8zZxyA0i85R0wGFo8h958/bnkbfJuQWSdz2TvmYZuI3+rU/THaw2
inH3R6yKzolODmusbDLEantIZlDVrC3zh84cjIPOqvHOcnv3DnXCwt+VLYilDJevtdVaIcqX9jAd
cdy0yATkU/Qrc9UY8T39i9ApedetsbLLfljzggXjx/QMoBsWozkPp7qe3QtcNHeDrUXO78jMN6Vn
xc9zi/2QP1fqbm5Yka/LInhWGmPmK6SYH2Jw8lCVcE2XWDlowWAfwCtbK2niwOxuwh5wPwqXPIPH
+gEkhvG5soYXNuf1g74sepYxackYDMsPrd9jErnMMyvn0vdjCgDTGC43zsKN34AozK9gVkd4NUTI
4aZXJ80loq3h4ZNU9HeJ7gbH1Gnuefzon2tVxTgnqO/rJekUzWX++HusTJz4DnsAaBckaS0dR+JO
dQqqey3qq9KZO7ly0euk3I/kLWHJ0LwNWJLXVXFhs5ocDXsGr11y2kQBO+qj6DcN+qaMrPZ7N4/T
NrSd+uRh3fGsDOovGfeyReA5yO2nAObmGU/CaFsOkH1wsTDXDiqE59F10RSPmwc5YB3ZPEg/25Pz
VZlLBn73ScRtQqXAyULiBIMUBFtzjE+/VBq6PF5lt9ygNB3HPiaRCowtyLTHEt2NIcTYsFUDfe/E
o4cyNFGofS/bpo5bTI8hRqvfyKQhTJK3+lkubSPPfejGbt5YS4G06I0zIBDzXJkezhJLl4d+18nV
fYRs6JJDt9RH60Dt8TxSKOX/jiWDrK5NttkrUKzFNg4UIJhRtFiStdbXOTM+Zak1/VtXr2zoKN9V
s3VgnWr9M4QZNd12al/HIVhSYa77aJi8Joaiz+6KJqxPpQP0hyKsdi/XLvsoWk92mI9PoxO2D8hs
+ocAg5ntwBPxGxnzNVVV7Y17xD+UisNWT7fGbwr9cVEnF6TZvnQtRlfNcpAzOTi9supSVzmJAZZ0
jWanojhKZWyq1XQnf32IELnHKu4if7z825V+NRyjaPghXfgJqahOWKm2LpNI2UqnHExrGld2lH02
gAI+1E2wcZ00vUSLlrJ0YZUAEG3yDyhUms6mt4ZHiJ9sCNh6OkCDo2GvaKD+SNnWuCvuonGwMClW
ydJk7fDVo1aFv+QXdEGiU2P6aE5nSv+1McKf2jgoj6pao1pRd6zul3CUMtONMwXRGUV289W2pzXa
2cNX8jfmfka/aSfTi7A56bXafTIrxbiDRFWtZToytjzTsP+6FJ0Sveg+xrPLZeVLKbk7o51u69xi
WIMtWstrXNHw5loUnOQAs3TGPvJZTJXGOFcOSZTgovA74G+TZuc6SaL8WMHRw83fJ8mFHGem3Nyz
ote9+E3B0fHcxH31zCLuV1pkzfeuc3A07zT1AccO9+Jx068bdkbf46R/TtWm+gRHPDmVVdRvZYI1
/1B8gMtAwIJ91GvZAfB885Z36U7mWWE0blR0Js5hC9d8RsPxIK6UaFjblAhii9LXf9lVVisHXZbH
KW6qu2vJGD9OfB2Xl6+6HGLHP3sAYU/SClTXuWtQxArzmLWOlzvbaQjwgVqatayus9T+3nmqdpQ+
HmHeg6vr6cVM2610Tcsyie0sm+zZwNFLQQBKvqQcJH1gd9OzkyjKSb7t9S8IguKQIBpoIBSQhuZn
ocwUgR88/G7VcxE+RJX9Wcg20sJb4NoasjmUyBn0B35xVY7Gq94oVH4LfUJPpDC/SLqqqysQ7BSY
7iSX5ceetvFMZD9l1KKGe2ixML9mukpsHe7tEjjyQpKRA7nHNnOSl6ybg7NdhP2qBRVE6k1hF9UX
KPSVpJVkQJoAIaqXxOkupjHxEp/V+sUe65BaKKwQGZSwZF8ilI2IHVewg6LdzB7+WBLuFPF07zXj
3e168pFFTPlOQW92iMLs0UjIcg+5OSOWnXiftMTKj3GMO500FznuO3Ssycwvo+ZYuY+NXh6kJQfP
3DsWnnnSoFZ6jyz1/CAty3ZaDLNqVlfLZEufoo3fdoAkl6Z88DTuLfNL7+bIdM9qou77At+MBfcO
iLKO1b0DtXxrjnG9xvrXZLlV2AjiNMqJnzbVC4hJBQJoGY43XYN8QwtLTKkamKl9lWEM4hXnYcHX
8QJ/9FXHfXS0Nn+t4XynhfJaTBb8yNH6Iq0+m4uTYfX6WppdFy6OqWTfrrHLBaOxvkNWr7/vw7m8
zxVsMRH3aratHQNxjHMsBUNjRGCfg1eG3c7Cygq5tWh6tNpouugU+agfsdKBAEBuA/AKDwGa0P/e
m5Iq6mrl/2makfYe/MdcCZbRPo8tDN3MesvWNrugp5teGt9KL25dm3eTupFu6bmNdUuA9HHfJzsN
0/aVjP5xjVscALcMveFe3/0RN6gNaHxl2Geh4vSsle14hsI3NftWo0giZf9r/uXW+QF8ood2s6fC
Py8P0C5kS4xsgTA6ys7x8Q7ZDpYfXoY5azGqe2/lo1pLq1K9BGGNcVsi3XqB0OVuHMeavwz5fGct
5dY01166qonectcbtm6txXeFkk2bxjV/9Yv1mqubwxZ7czhGS1OMjeK4fm5yx7qTLgOq2yUIjXsZ
89wQOyBx22mK7q1RwLp2+KDNjqe+FlD5LxSc01WnD+prWWVkzhTNXMto1xjWcl+FOzuotddKNTA0
bRzlIKNlOPMWnt35blwuNWvJQ+Bl3qMMZsnBS3v38++P62EV8kg/Za4XoIs4lG/dL08flNd08vsH
MkrfzUW0f7YwZYzVtttIU5lMDdZ0CeK91Yo3pxt+OZbiHClnK9tyTO2NUwyUHmczRxC602yWe1PZ
r0Lkbdl04keIsyLZ2CCwN3p3NMjrAfXPIBINmGCcraiDLhTEI3uT5dTxWkxXWjJpnqdRICv1NzFn
vZq3gmmtt7DdbZIYy+fJ0IiUOwtEpcR/1V7UsTvrbi+5BXfC7dEu0mD9IXsgp3KYyB6cWXmvpGWo
6F3s5TRRqn8m0IXXq0jXh+wExS1gPFfdYpuHz6bFQ/dJHV3zqcswQ850Vd+VaQNu3G5y8vxe4hyv
7cxJT107axeJ7ruygVGwDmpQzmunnBAzK5zLNTRvgcOULXVkiZUDklfFzrPyAlNOPs3O3H9QL/k+
ei2JmhBfdJR7LrGXdiz/Ql6LapDpB61L3EcJCVwj2EZ8Rbx8LecxWA4LoeUw1Ca+qMtVZKBzZ3+x
oNzeuqRfC1mYbn0qU2/tFFc7OAMhf041P+HQOay0AK3fME9PEpHFVbXj9xicADjMT4mKgQu59fz/
EhFmsBOijA235Wrcu6qzSR0NYMv1OJlRdLQU7eUD2uV6yi9hX+RGcL6iXQTGkto9ElImfDKl2PHY
Tz/ZBmg0C+mnX21Eirvwf7WFhUJ6k3efWZsC7/HJ3SNWpp3r2ip2QRFnn3hmv0+yEYdtTf+XV8Ne
KzMV03F2V9ugMue7odTeJ+mKlZ0tmCRXpj5yWuUuI0F94+j/yePXFvq/8P3x18zqVYI8P79A5Y6n
Wr3xw9J67Xoo0aahBL90pJL5RyZPDoDiripr95vrKcpq8oLyJe95WwDCQZ0u9ZHYd4fggA2q8yBX
gg+E90jQqqcYgPKpDLXv5TDVT8JuTpcuBFWuXWLlLVFLl7QkVLr0DmuqhltZuqYs/ycfcZ+EIbKT
RFUuya7eUvRtzv1N3YkF3LVzTqJvcdo6x1vuayj5S9s83QVefSpsXx8AANoRkM+rNgfeaskBM+O9
lvbzd967Ec7r/XwXZab+6AzQXGUgSqIQor+fPLtNRG6pVg2kL5iR+jidQyz9kg2om+UQmQ/1ZEdv
LTsFDQ2qVdsUMebnRv9Yz/1RWKf9Qj0tcOYhjf0iPXZVvaSU8u6Fhzol6IRAp65PMlgNCAFUmens
ZGLUOdEBv3XAogshlqevezYzFNdkLnIc+dbxYmzVYvdHEynR8Zq2/k35T1vrQ//1PdgY+rXviqcT
mCVPjB/tNH/KFYhMThuGFzlEkfKlqgprf+tiGRVepkRD8CQvQM6gBwCmQi08dMpvdnGFoeysrs1O
yWIoJ/29U/yyfR5nw+yq27nQvA0KK/GzHLKWh12SxPHJWbI70pcaB6sJ2idpTIGWnsPB+nGbM5nD
Zwd6R/hvgkrCahCTLqXU3jSIhi+RnlIhgF6DIFrJAs60SgCPHY8pUw1f4KEamNkmHZm/ZTSdKsgk
ho2aBGXPVuxuWctlQC4LF5WVEXVap7d+psZdtRgCjVUfrFqrMz+rTjRsQQk4d6oLl0cvgm6XhS1g
y8i/RzNO36RxPe30sYN/1NXJgz0DJVtacijSxFh1HRUOaTpG7J1gOJYracoszdYflSZxLtLVW2G3
dysXvP1yEaWNamzXjpPfzc+zZtcvrlqRvin1bRfo015cJ3PXevQzZXhK56Si0jgfxHXSb5PxpLUU
rKRZpXD16kW69v87yU3h6k1Lmeg2KafqzKtK19YVOvu45IJ/EPdpFNCi46CnOSD4Gm9qr2leIG3b
M0o4f8YOTR8dZ1QS1wFOCS9daElsHJukgTybJyHircpGBbVX5Y9AFN1tjP7iDjZFz8MXr5TExTBk
7yzeKamBl3ha28c/+UbSpv6Y7RRonis7bKk0/hnEtz4VDflQP7P+c9nbZ6k1Zp2GO6pKtq0VYAIO
+/TDFe9uZJ/7ObQfywF5Ut9IdtJtuUV8zvxwXAsMPp1if2M3kB1+T1JrHTPRHIM6bY7/nCRRbopq
lkyKzEpbp2o/nkMHAL02IviK7Qmp/DJ5qRd+XpZnxsGg1PrUwzhmTUUIsgsrjcLmP546GOsGM+GH
Qo94futFvjNgWL32vfd5UILmJ+9mcnfd9OaNGPwmdaOfy8jApBb80ybGr+j78sFU5bqDU/JCd7IE
DpNXZltLU8fXqU8wHqgAautjjkSejcVL1qj9SUbnHgUgMwr8i4xWanBqPN19kkF7X05ji8x3nTyz
Fj9KiFk1yX0Yo7XlLJefs0Y75T5bNpkiHx52qr6uzPxguqnxrfSRU19MKV2r+5VQWP5cuDkqLr5j
nDoF/6kYwu3md+gwtc5Pn1CHrMlfQ51c/XDV36Hx0L1fVemHRSfP/nDVHO1fXU/KZ4wsip3e5sqe
rCQe1qBW9TAqX8FSGWds1Q2MBofqa5Z0ZHXDML1HEyd74SZ+kPjb9HAgDDX6v06v7fF9umFaqUyX
y/qeA9cqgRLeFJu8Hd81RkQ4xDM6FyPP9EVaje6bBkgWQqLKgLXRDWcZaO0ZktJYtHhQT/wCe2m/
B+LIh2rCy4fJMuf3Ff74SB1X0k0AGu76XcwM6t9MxX8VjzPV9MhsUdf78zQZi2GFFa25kfFMU4Kz
nM26/n526/swW4Y9F02B9/cVuNlN5ebTfeIHHjbM2lZat4MFRP4eNm65TW1j4glFLFhhfkNy6lSw
J60pPHI/TfcfpsU+wh7uQKYZqJS8h/0RjRoPpYmdNGVAUOsY0n8cuL6X84a9iZfCMPqwX5VONzL9
3e2ycgl3ufb/YkCCI55yo5cp50z3q4uSskIqQ/0kLTnkakF5dRmUQzMFPTZpqrn5YyA31eoifQkX
PiCp/IJMFPXYtoBps5LJfYHVyuTGqC0uVa/b4Vb/GuyCMtetfYuBeYq0dBjX18lKXTU7mNpIxyxW
tLKaQD5pMfFZFhZZzv9SbYQkPGQBIp254mTwdeoG22st9a8ze79ITubQ7yDbNpTp8IURc5irBYwP
NStUs/DkVH2m38nw1UzmOl6X0X0HxRr3sFQPgfrnMRvPCNMMg8zmGaCWZ6/9jl4ZqpAoKWPcHrqu
8oGDLOESqJOrPBZjvbLGobV3kl03lQa1T6QOdpJxBx09dSuniVRgz0vi/RaU9jZBYe4UOPbW39NK
SZCpMTAriz12w3Orf741RdpampkHiVFfOC23UZG2vjWv/q5RCGo9J4+CpGaRu89QW9NX99m2h+ZV
y5zuOW6rfWnGzSt5+BjrbO/LdUy1ly9iqvwZDM7oJxxTaiIkrpjZBAbohHFklbSMliMZF0Uf+r2M
lonLs8+ZWDoso7mBCVAY+t2djMImeUU+sUdgjMFFgl6+WGwU3nGuleFdlEtqsFHXILcZ+cn22lyE
ud41upYRpzTfR8pIAwXKX/re+aeQ121ECr9ytb9eSEZmspzrq2eWEsO8x9Xa1L97qvs02TZQmNot
N8aErqQ04SSZj1ljuYcYJZqVsTRlQE3VDm7/D2ncQrFCfQW+6pyka5wtzBNtPGYsMnwHoL3+2R5c
/6xbJQKKRjwAjyAJBjF9xAh56UP186ha5U/UX9YC5FGVXDmzuUP8ZQHwpDPinU7P5g6JHuMtt8d/
SkszHlq1LT8vk4aqbdb22JYvVqlufHcsvldgldcawm7L4gFYHhXinc6e9JMau+EK2x53UeAgZLI7
cqa4ueD/2zzD1GFXiShlBLN8W1RDf+gnDOcbBJK6sEzf6l6Jz3Fshxvpl+kJDJrciXXEm5tFcTkc
A2SoLeTWsL1FzMxJ51ffs+37vtJPsVponAD28wctOWhRAr1d0re/R31QZS9o9SaHeRmV4MAaG5Ye
Iy1eyGEcQ3F6VeoB/j8n1x6Gwmbp+RgzAJTe9qmCE0mmjI8ka1JKIL4GPBryCPt6WF/JHH/pQnV8
dCs/81c16PTY0OOL9FkVpQvgL+eevNzW8Q2VBcx/qozXYpmJyieL2+OtP+aJcYEoiREwZchbv+N3
mwks0Ywle9Ah15UlZrJrA3bvaT5WqL+o86pZIC1/iVhsFJ98fCxuEZqJEriehhrCvll16Wu0D34T
Q4XwmfiFv0XbSL+yS2/sUCsOfqhROx2FRCr9VO4nYDF5eB+bxc+o1+fvbFwhUJVV8WgEvXIXxIqz
po41f/eH4Tgm5Yj+MgYvhpF6u9py6q+uPq4kQAmxsy6jOjyTalGftSB+6GTPBtIGhHZVdS+aX30X
qQLI7A1LfCV7KmPKYL6JFl27aBgMynPihPo33Qy8bdmP3hEp8/3Vxz41qJ9TdhrWSE6kX7MOCL8o
M5MtNEvT+9eqsy99ZjZfmhYBiYzszhMSGwmYNguWu97Z51jFLqbzPPuq8FyOCRqvxYz2IiXnl3zU
641iJfYuXPajJtJij5Uqqs3VJY2HdttZ1gEOcxeuvdGfLw4yIlAU4f5Bt/lr02313cBr5nMCWBRB
Yn/eA4BJvuVISSWYcJMeTVlao/kp3dyMIXWfb39EL/coFdYXBQLqesjqB9UK8T8f/c4D2sFD/do2
TfZimGH1hxsAIw6KrY4T3IN0NaMVXJYLZGqsrBJFV/fepGePweL2CWTtk9vxk021Jr92JXrfH9wB
hTh/zKlI8utMgE6gqrO86GNSgDjRKFtp3gakGaEAh0aWp+2GsgkfYhY3K2yLoB7rFAqMDCiTNN0K
l2wl0ac7vCiMt8z8OZNtePVybWvbgdUgBhRpyL1DnxynBMgJ9jp7aVpq/96XL33+EhI16lYn17cZ
FufbdlB8uFfoC7iJZb5IH7KitdK4z9JTDy4P0oJdolWEj1rfh3dwweqTDdwMyYhy+mbZ8amNh3Df
mFT5XpsBBQldxfcVEMO0R8g2QgNWV9ezEfdfwzp5TLPA/HeMo7Ueev4Pf+zQ52pC81OllOPWt2Ga
GI4ZrfOmxaPTLO9j1cZljNJEsgp8ozl7Tti/BK1pHYZKLdZ+CTJ6PQAfHUDbP6WZ3b9A/TQ2nuXA
+AthowwhOiHLpXy8xFeDDxfyRh6I7MDd4kYzrIUYIANXpsFkO9vAGfk18Q6/ZN64Rkmd11aTQbqE
+O6fP7Rr1aesYCd76ZODVXp4ZSXcIHrpP3izxeO0s8pTaM3fAiuZHp2+5IHrDtouJO10kYhrWM2O
JU5zF6tZ4gY70vexqeJZrAf92elRqV7uR7kN5faMTdYxiZ44JPD/c2uCOevOWZM/SMSt3401dRWD
7L3e2TIwmFZynvSDF2kn8urBpdIX+8lsUacdQeBRjtW74Uie/yR9ckiW0b+FDNQK70Cks1SMKder
xf2Vw6IhH3UHTm/Vd+E/EHS0XRnp5aKIE3xGdt7D34gEbYxY86d+WthBuf0aLi2qkemzCy1JxiRe
H3+YaGG/NOGgfHKm9CFH1/9BhpwGqYNcR51ZwlWTers95B6Af66latBY7UWUT0YnOwsPbuaUG2Uk
E/kuKDJPdYhyUo5hg4IXyyZW+2BTQTW+oPhvXA8IpuBvp7jZPT4U01EG/EY1Lrc4NwQ0a1Tq6Rp7
mxu0xb7NrbMUUNVSJQ3k+Dx4loqsM8b7OmtBZaiOwyPXBHZN9xi1+mXu+2IlzRlt5kPUYTMgzXQE
rKmMeQ5II9PuLRtsjV+1xUrW9yxzkadJyQNONsTna/O2wP/Q/rA/uJ7CDcI1WLfOWEYld3Iw02hq
Vu5YUQhqWwTPpC1DM28kKp29a26r2DH3npZClsP17yx2W2EEYwm0T7yS5uDAA0S03Dn2J3ceZ4y9
E/M+zsvAWBU4qgBU4n0jnUHMSM1u/h5oRXG5mmaPpHbYA5W+g4mb8xQuUsLTUkuQs1hqCdK+nkpv
LfrA4PbH/TJHp1S3eWcqx2EIwoLnXY7J52uNcsje8Utvmy5NXJjTjT9l1XHiR/yKQXy+1KnmizT7
Bi860FLPpYsohNfgCbpMmuy6egii8JsEQbNHC335gBBRuGMB0nnnAQfCdqTKL3qDcuw6amoLJkD3
Jsg6ZbDKTR/53aGHdYbqi//evI0Wtd4dAIcG6zypeBlMXm0fZGEX6XdoqugP12XdMGjBmh9gvZc1
3PtCzukPVt11K5nQL8tBGWBqbCUGP6dl9QcOIFiXc1LDIqsKZGpYfR98ErkrR1aMLk+lh2k653bN
g6xvqMbiXo5TYLexsinZi5m5qQ8u+RHwCIbYmVP/wH+hCLaOmgZM7aPDwl/GIHT5CPkW+b81FNrH
64cYBdlyx8LSXL6mfOHbrOsXxRiUh+UPfpfl9e+QqKC3LQqwoXn9y2U6pbHo4FnNU2p2xxgiEi/s
RQZPFPFE8g4/hlUC5e2ugGf/H328JZDNvbKJFHdYG2BZDpHTGWRTSwVRsCgNoKAZSnlsFlzkrSn/
XXnnmNdRwUnemjJ6C7Z5hb65vvut8yoHjY5m51sm9hqGlezKYfb/AcfIeg4YEURy+EO1bTb3KNNG
R71y42PRDdW9Hrp4FcSm9yloHaDSuNcddT8FC23DHDcTN74IdNS31YQnXJpcBC0qo9KcF+xF4DB6
C7YC9QniJLbfjfWAYHv9xDbxm+x6WjIVgDaC7GgPZfV1sE/U8Xi3oQA6bKSrxHtzZdixfdSV1N1q
ndMXe/hdmOBmlL3ZtE/M8eEOTjW+NXJjyV2QDhska+P32wBnG5fCUz5/uI0VUMBsypim1cE2VAu4
56Dvs3BjVU5ySCaw8LzGdWS1WL8gHTYPPDQrHTQNakkI4nV3talfQDu0uwiE/nU3o0YpUEBy6VBM
/co/XNtx3kX3YMVJ6IKyvPbJRLhJ52j6ni0CFiJlMRnd29QBKpUWkOrmKQuqt3yMq/NVDsOpQaIt
TV/R0iPicCqAHYRmAHe37iZTSnUliIE/wQMgj9DjcTtj3roDKqRRXR3asAAV7tfYkmS6om57FOye
k8ZXnx0Iu5rb4x2ytIaSJ5hi6Cj5FcBF1m1Ydyue1MoxoAjyHOWmc79cL8eKfuMMA44eG7wTALgl
jvrI5gDOmNZ/kgMU2F0fq96jtBzT0ldK7KonaQaTam3NtvK30szrqjvNxsxv2AuHT3rTNLt4aMyT
jincA+vfYD2GZLqBhiVgnOmTA4BFfVtE6rDWNC1+aGIbtxWWmcOxj7o36bsFB4rS3Wc1b3PL5p0+
JA/AqsfTdRL5Ae0uwfZOUEX9OJqnwlKCK2tM4EHSvIKMGvvjaPPfzW5plmgmr3PDKe8SX0vmV+qZ
2haFO971ik9uBd2dRc3Id3blorl0O3SLQFMCxmYHoKzn3cWootaU+OXUHFT7Yt1/6JFumSXXVCf4
OtpAcQMyM3igLPEvUWh7FyyqdBxMKuriMiKdqaIQVCdIYUAKOxvl3Kr8nAhvo3DYACFSgN303uV2
HRk1VZauvJHRISP2w6XktPLbahU6ZIilKXOnsjnYitHszcmDUec0yEJSR7DNNjs2lu1v6sVoyR/A
7wwoLJx0s2XPNo3R9Vl/fYCnbbfmP6q7l1++HNTEG/hZlOPu+h6LvKDj8Ur1Ngrzt3cZfbZB1qU0
tWwNJjc/dAtISQ6QKkn+zE9p3rXPSeUUiO3r8LOXgISK3V3V9S4l0Tk8VpOlPFttmyy5oOxHoOiP
M/i+V6vI432BcHaae+5eidrmErMP3k6pbYLDsOxFOaX/bjfd6fqc1mM8kbOw+dngxAJ7l2uErbr4
1BvNQ5fy4xoSldqDrWB776CKVSUxVsUq1sGp14EPtVwoZHXqnjIKEvtu8NUnuHgt3q1e9m0woovs
oFo0LAqTvIilgwsDM/hVHdpmqyQBf5uTTRdX94ZDYM713Qw8Z+7q3dRmBmti0OJLweR6Jk0Z+KOv
9G0F7Sv+g24DlVL7/M8vV5B5FJVp3y57u/ZQ8rG+mR5ug3IZTR3Uk9P8WwYYG2eL43G3uBvPvdfu
s2lAB/e/+vvgf0g7rx25kaVbPxEBenNb3rdVy9wQGmlE7z2f/v+YbIk9vaWNOWdDAMGMiExWl6qK
zIgVa/U8T4qQzE0musHk2Qq94Kq3cXscyVDzSEiJRdjEIWM/eBVncehoSA52n8XoTdwSInVUUyO5
gBvl3TLLWobnWBtTbTPydlx4cbwbKkOtrRtLyjeLQ/a6YK1Hib6hKuGCBAjgUUdHCM4LFdYC1dFP
wiEOMl0KEOGLozAYU6A44xcmOxfQZduDuaZPu10bMhvoDPlxgAITi87C0SHO/kzUIdzQ/r1Sfyzz
limkvoN17oNJNYt8rWd81r0KztCpnc8j+fugW8dQiuB8HWnVCww9PSuh+1WMhN1XZXmnQu+3ETZx
GJO4XgMTGQCyso6wJfQNiqWR5PNWlg1IYdgZhmuf6CIoz25OKVgd2QywrdNvQufKAcyDpEjU7Qzh
IW0fXEZVBrB6bgzkTorwpuekAGZ8cSr/6PuGp9mpyz5W1Y4OaLeekcmKa42HREWERXgp5WY31ZHm
meHUwx+0VyUwtE2bZ/YGva72ZppGe4Ptsrvpof63ZRvpQZj0yT47p7A43+am4s2Ry8SWB5yD3Oef
xAqKy7+VmORS+tuYyRhtljWk5gXpFJ7opz3UepByCEI0JItTA76QtHIPyqCAAcnkivSrZq817UE8
SLaZvmYDHD2JLYPLh1KM3FayV7ri6bzFvVoXaw/OYZpdut6ZT6njw7ElrPNpFarqVnZKGI2XKMqM
1ZlHz+GgtVq2XmDoTaq2uxRZhbWWAHJYHGqKuJKfF9fab55ahX47UVbsaos2m4GeVdlXZ+q0xa4U
mnORAmW2i2KgKCT+sgtTXfYwvOZA2pZSbctzr0WrDmpgiXtb7ENLNQWoTr9dbCJEhaMGcI/0ebE7
NgkilEsUvlcTPhaeeRXatDT6bDroJCel3V9zxdLP+ihpWzfuR1hK4xedLOL3KXQC+7wJ7dzIOAPR
fA2Fg+wlzzRThHogq3d8M/L2BcG9sFCyi8CaCUQa/TT73irM6z9NusQjgkCeCbshO3PUYvo1cQGp
TSYxcYyRU/HLNt8OPXDU1SD1xbGX5dsigQLQuL8KBjFhcyKzODbGwKeZOvE8S5yKQ1EE5bF3u1s5
cYot9gh5jDN9gBupVGN55WatfxvZdW1qLW/eGu3JY0u6fwja+PscDdHOpKI8EXO5Nf3cRDhAiG5+
EEMoKiZMh9qJPyk8Bh8We+gm7S6fsgJ942XXsc5BN0nZeqhIr2+EzYnCSfQTqMK6MooAVgACZ2NS
csNZZQOkpjKTPDWNo73wi0PngXSn8QY+dfpyr4vjdbZeOIe0c2m98dZR4EVX8s3RNW/9nsrvr3Fo
IzJGg0S2qp08ugpHb/h0KIjTtkknOi06tOaJ5RQ0pFFab9TpWwR1wdGN6Qmal7TFqVRNf+c/Lgvv
Q5lk5amlEH0e5DE5N4OfnMVQnAkbjyjwQf0uBu0M8udaDe6ZBYJeI06cLiuotmJD766nFLtMCMvH
TjnLbdXcspgexy6Jo78q4KV25QbfjdQx4fCR8wfqJNWRRG66N9VMfQ6s+LuIMFP3nKtJ9Akqcpho
eAYSOY9+4quCFgedLvbU6j+H8jQEhfHqdTT7NVgzy/YIU6jKdziw1XCrgDo/2ZBh7fM074DnxVTZ
As37InfW1TBISQe1tDbhG/tWR0qPfniaPxcIlm+HJnYu6lAAFJjXq7QyX7cyQFU7nnZTIRy6gmpX
2NhQFfA4TDvNfoqRCsYzL+8UWJWgBIQtFTFiDukjpNJnslWD8uQ6dipf2lCTVFcgAqWdOu1+Ardg
bzSdDfAfbiM3sF8DNehGD7I6fOMh/zVExMlZpV6DNgEGaLT6StjEIWS3mtRtehajYFRpP61ic1vX
tNX1YKouTRDwvJHVR+RgEHX5ZRIRwokwSUJZ/DHhmWeXOIa+GXvyDGu9gflTV/qHfOq66atmEkwA
U0nr+Bfaj9R1YHnFfVGjpdnJEB+4TYVsSRBYay8O7M+kUCHZ89y/QettvGi4pKNUotRNY6qflf21
aQsYDEUXawhXV5Cn1fSl+2kTgeIgdeqLmLt0vM5z52USiFCmleUx59NGd9la4DAEYqOLilf8p7Cx
Y7B4eqd/DjTHAulYhuJMfhv1BtmxhMF9t6wjrhFE0KQGnTpuHVE068HzH9mxmOw2+IMb2V9HJAHP
YrT8HaBsxxM9zd8C/RKoavZSFW1wr6fVxyS0s48R+fKjB2BmA8I2+2hWvQQSN6VBeho2RhWuVPYl
NzG0/CsPRyHlNUtawckKFZ4RGHvB1aQMBpIRpfnIb7h05+bJD2Fu6Wbc9b+ioCV6E6V04ZsosyYL
HDjO8Ikb4BVM8utajeb9EPxP81pqL+9yzUWsqNCS5wxh1o2e+OG+dooEBjLXPwVJZgMox9s2hfXg
IMIonN5kiu36xbbI4eTF3zUwi30Wpd2+oRP8udJHb9VOzOVD78M5EyqfaFbPt+NY+JdM8QIgYzVv
lNkPX2lbmEOhCoAxNEr1h6HVgYE2lcuD2vQwZodtvCqmuhfdmoCpfchzhxidVjuFKTj74cGziLJq
+5BFvr/tO+f1bPx1tniXMyiKuoceVPv2X8RlAygIbsN7N9Fz9aPdh2uqQgNYRrDfMhQQ6xA+o8+t
kjzOOHmn2I9W3/5Iu+pLKSHGpvquDa7Cs+9z+N7RzaaNFGmAAN5C1skkuVjpySTTWyPOsSpbYLx3
jfk0F5lbdsiG3tSwhkbVpXGa6gP0Qjue7BHu7PRm3+qlurOBx32eQEt14XjPAdzUV7N0KXZNdjke
uasPRQGcNuuOGrIpD+OQXtSsMF40O5AvMLJPBMMaefch6w7wmoIOnobIfNL1ImXaXgQPRUeV1kSx
RXi9vH9MW7+5F05d3TX8x79UbYZcle0/QystX/R2sDOeBNpj31rciFJHvpiaPjaUyEH7jmUpFfUm
o3lp+O5Ffbn1ZPmQlam6qzW6+WIHSS0awJRVEFnJs6kY/WORJivhFNQ4tMF8NTwyrMKkOOAOy9Fj
B657uzavik8JWze7bIcv4HB5lHBV40xupLqr+oHtlu16O41Gk+3cgNPHJJlJpj4tXCKiPSc3Wkru
v/hFSIztUogQT28JQ0Sg0SbdOmpjDfkcA6TcdBDz3NjlGYbCqsEuHRnTTdZVxrNmKtK5M+IcUQrD
eE7LaryHLvAgRlKACfHpLGjGJ2GRk/BZRgkU0DguVYEsxTL97CTWUlrSkSW6gTsxFFeq/YB2J6Ts
qCiGqSlvB8rFi0hThKZnwoYL7FyWxOOOdrfyAozKhjhtYgdCO3eqF0/+3i5hCZ+MIiiU6JHZydNY
GNUmfI2Z5yyRaWyS6BmjPdp60Tlu1bam4s3p6PF5BBSoHNU2Dw+6lDIUHnFwUkN3DoquWgeZ4rxf
NOOZHg8ExsUpLcl09iktOtphUh7fu99EzqddYEncHodhNY/dThvPcDUM0lqcugXyF4h4HVPjl+yl
1qWZv8niErBbpcKoN5W8qLLm/iykKcbiMEeK07KlcU2vxnAlGm2EDc5Tu9pBXfCzIcKji3vGoDVS
OB7sIfoikGLviEPUSh6Ec8aWLd5fjgV+tjj9xB4OcZh+maUkxcIizpFURF2Sms8BbFbgg3jslxv4
P8mfSdHWrmK+O1Vz1XpFv5Nrz7ijUy0l+ZTf5gjVirwdku/DegmxlUK/W5aC7WANzGJjjAlb+l4N
Tjo5hpUzSO2z1VnxfZiNR+EUpqbPtrZjVg9FOLbPjmdCE+PQWCWcQ5f02wz+gl3Ty92tVWk8082J
PsyJ/K0odaOfmt2AvpJMmM6M+OL1AW0/a69PrTuhstI6wGK6fHAgCoMfTMiveE4Oz6LqqIc5RDhW
TtJ0p1cZiMHylWOLmLFgHQsjEuqZF9lrMdTMqN+EmVfOXrmN712zUx6yQFIf9HzqvbF+8ju7PiQP
ExWj3vrQHE38zmLYjvWAEB+NoR3N/vBsQwXtp1tBBT2HDrS/AMQfPtk+VJ2aYrjkIgl7t+IUhgbS
8Gkhls4VSIC00OT7Bst60knFVTc04wlZr4gma6pHos2ibSDGhCVmdnpTN4Vpdy95k5dXESDiwQAC
oJ3aMqAw0G/O2F2hZDaehEkZSJw4ir+qMpb2J5wF3+3hnlZCHU49WHTcCYkhDrqsWMcmCv5eTOIM
vqNNpTfuVYzEGjlXWhvW1H0xrSYcqO9ZR6OSvguTCPs1XRtIzM8XhhQ5U/JyhjFD/GTCX0hPqAAk
zzjkBc0s51FxGdSPb5DJC8A5mqDOENrAoO+WyX6eu2Cdo4QCbM4HA4gUWd8ovQTKqJyz3IGRJJ7S
wopzjiaT8AstUCcbwcGLMU7ZLnZG+Re3DOU8F8tcu3x+N2w0mkhnb9Glz41mRce419SHqqELJ5/A
8KK2mBd8uior+MewpG9HlBpFsPCKUmM5BYu5sBG6j7KCBDLgNgAWFNRgbQiCL1MKhc6LUL/KVa8M
m8GsU56OvYIdPB4JsvthNc9JKncNC64i0i7znIQnq7WflJAAH/MgexIZpKhtaNCJo3A391UvY5GL
EjHiLDWHcs2uK3gNFGMxUbiXzBVt1ADeROrIjMnO5jbFoJl+SNARubJhX1zFTk+QRe0iQVjUOfLj
1NJ70AQtkW6grjbPg4vtCHDvJFI7IpkTV7VGf2TeHJZ0TxH2rzbfCNl2Kub06Wr85iDp07j65W8U
k/Gyxvvx3OeYQCJm+o62yw0ekPLafnEbdGbFwScbfpMk27oNqn9X6Up5QpoOHtQE+NttQGhlayvk
p0WwsImzKiO5GvT7Zbo4m9etIG9hq1juooKkIogVLiYuDTvZS+s0d0kn652/qfJcQ6jO8HISfnF2
5n8rO4uz5VC4jv/qfhdTmiUer1WiUzuRLE4rLCFagEiaWsUXcW9ablBNbT3Jspcd3ygjC+/k0Eji
HF9B1hNw+5cDZbifM5alJEARYoa4L8I7kB1KFeBglykuquRRgO5yE38YCziiyKPdrAYu/jGW1Uek
6NZK6ysIw6XHKUP7LCKLivxgNCYPYgQS52PS5+U8D0EReMKhkTkLJwJQHcw6cDaKVRvDtzZ2C6mA
8EoFBPbOhIsSQ1WHHTrSYdzNxAsKCgiv1JLd4TQUL7ccYV327RHOpyC90O8E0gg6tvDcuBqtBok7
/jTYVf+XS1vh7k2Q4srheR7PkY7LHXeNFFpIjksu1paa6pei7vWLHiPMF1DEyaaRIin8WeCnf56K
GBX8PbzRdbAVw2XyUOVBu1qMTlisARt4Z2GavUu0JAP1kxyFj//eGkhSOsivXXxLbiGPc9v5bLHp
VUk/kxUjFB2maL39MVBM1tszBT4UjKaVOohGjoNUDbD1NxBLGcbRJ8k/QAsRoctgmN18+OV1FW5j
1KhwhCIQJOiZjvQLPxBatYMstKKrJfOfbPMvNQuVBwHPzZUm3cl0bm6ETxyc/Js8BYgB3LCvASLe
U9oPpk+2t95MPeKr5a+u0WLZ6E2CLtz0doCyhfR4eStEoD39ZeJsVO2VCr/BabHPM5ax0nmb0kui
x860leHgDG1xrNPxoZWm3jetusVDmXyKE5QBA8VzLpbl1Re7zsptNqJlmUNE1sKNs9bQHb/mtmE8
toP5BIGz9ZlSqwcmZrSPHf3+HxGoWlXjaH1OsqbfJ1RKwB0QZoKrc1LEbppEUU70SCNSP4UFmfIl
M2CfhO+WRKYK05GIp5UzhGkx6q7I52wGAwx46wbnubXmzWnTO/46lyDLEcYZWge+OXwbOlt5AOq3
USdLB01HSLCjD2GnTUVzSa5/2LLq3il+aT2SI7raTlM+VBZsp1fPDlw6aRLzMiagG4B70SE/9OFT
FaT2SnPkbIsw4pieZLSFdzM6oXUHql+99lFWVwONlR9DKwphKkLNloSr9lGrC3vXgFQldc3Q67Ru
ZSqoA3WhQUmNm/t2CLWp756Urt/YSE+FEIEhL2cj5O6topz3a3BIL0DotaqKsuRyurdtGy28c6zY
O4SUbk6Kbxtn8HvR3gUrPnWZlBvIN60PEHTUMC6bEr1hqbGhMdrgWaQle1ooZL+gcEERTJyKQ1ip
BXskN9gsNjEnsBxtVRR2s3YRir7vIkW9tfwSLWhZcdbJrr/p0JBkb/8TRtsqhXrrIKkWpgUyKw1h
8CYWbmD9WIA/OAj+OS9DMdnxh8tCWDcEE7Od3qCyM0A1j2p9a8ob4Q8KF0ikb/14x3EnhvEYJttk
KFFgXeAgAvzhwKi3BuPdbMVQHOaYofGzCRr4tTYrvSWRA5jEN9W1O8E34gKwdMgeWhCUikP6MU5d
+X4xGEBXhqKVyGhAhyoYTyF4GNe+Kw/zPH3iRAXoaO5Uv23oqWEobIkeF+fIkp6ESUyl3/BLoofQ
EiUeqHHfll46aOh349BUOzFsVHDWRQsDgxjalfJBS9zgXoycRwiX9ZfILZr7RGmeSqORXsKqd05i
PchSYCvzIdWPuoexauVv00mWefNJ/x+W/xLjdVX9KSCHNtoeHPxh8WICANxqtMtfYqNLL3YUgA8D
jPWhsv1vnQONv0bvMkzgxV9NSll81FwPWaOWdkJvVA9u1cAAnEnVWoeb+WvOJ9svoubvoHS/lHba
3LQG1PVgswkPbTX56tLxjbiTZtxJJrsoObAAjSAE+FX2zA8u+HkYrlr4KOxJfKeM069DoG96oGQf
TaqLBwOM7L6A7eGzbtyLBUtJtrb6mHZH2Lr7D6FPc9t0oVzWPNhPygYNxKJ/MB0g2Q4UUc+R1x9r
UzMPvm9WqyHu2cpWDWifRtK34r9TfCbE/y6b7l0aNvp1/r+ePitG0DUQ5fXqYbGVfuRt9YEqvCyW
K38tb4wjhR43OM76Q0utMezo8rJHZS8qh4t9LjNO3m4g0Sq8XqPfAbvKNpUn59ch9vttGGf6s5Uh
5yerofc9IcPID5L+Y6ziey93ms+aqsvrlIenB2oVIJ/5ipwaU4/Wkaaod7rhJiu/1e1nD3TPNnTG
5JIUSXCB7Eba2rKlPmd2QRW4KKy/vQ00RskH2E5uzpQ0dKds4ljDWxWQXNzadUwO0bUTZfbAqM7Y
EpHNRIYyBS0TyRO19FIW+n6i9VlKc4NjRse6l+laouy21NryMaeUtcQJzxIjhgjA/izmLRU+4Ukp
yK0APHzu+tpbC/CFgGEkfIU2g536fEcNuuvSLEcvHOa5k4gRaI4iksFomtG9MPVBVV0HknIo5lmI
qXC/OXD78dCDyKO9pCvFLc3ktP0uhZL6RUvUdoukok831qDdi0NO3+ZVTdJ9CYXcbBL22BpOBU94
l2Bi0xYmU0dIGe0JqMum6cJROFG9F0vyU4Z4CH1oXu9a9iq3uy0Z8foKwVVyP0y8/t3gVruWXOu6
CfrkfnH8M1Y4ZQ1woIs4y1qEKW1Ku6IUjRdIFqeeEfN7NrHndJKeQyontfvUb9ujVvXFfWSTdI9h
HnyULeWp7UrnVDqVmq6swqGpoeotdyvX8s9TETBbRcAcW5MMpUAaththFEGF65bGGinw7BhD+1L7
EfA9pTDcS24/0VflXFFHc669h1buRpvIVQeFm35q5ahFlH3RHUat+CQCHYrTQDCmBfrSPntlHSC8
N8XFQxdsDY03ScSMNFJy/0r7k2Sk8q6kpXV6SOk+p20AN2iYfOuhw4ITPE3uLfgg0CP1xGPMHCHA
c6alvI3IwQSvNGDwvtUGnwJLbyZGbeeKdG/3YjtwMmDmRg93uAK/nV07wSe3NYZN4fTNUXgNVTvy
2SqemriR7xs9/JRlQfAJlS5ln1s2rdsGQoyvhIxKcO6syrsrCzW62GVvb3R2wl9bsHaCkEmi1Y1d
sU+fJ78fW6GNVzYBcN3QuvFHo6sUeh+bDiysMnUgy0b0zldLtXX7b/PQ5uh2Cs/iKABa2c3Xvbva
C2zyd312M9Ukuwm7OPun00scH1jQFDI5oM2xj/U0a5naVYly6Pv4s5XCRNMpOXTuoCOcCRPhayGy
VtMZpKl05lW+s3nnEMFBlzV7pJCi1TJjWWX6+y5R8vdi4QPRKiSZ48exrPMjDGrZJi/d7IhyIySZ
UTTe+VWq7scqD8/50NbnSM6bfY8uOJyHkODK/CUf5BCJbXtou695mF6RIZnoZF8KxDW8VWlEd3kq
e18RplNXJgj451anvwVsMnvictWqrnI3HypZvUNXbthIaqNv3jkiEOC0VJBPCSRHM2kum6LtcKt1
4Pdmm9e62sWGhRWGU/XOkkdkCiKpDA7iSsI4aMk38Dj5GvA0EDQpiJqby+uqU/02m2LXhpCjivNN
GHgjciwMIYQfIIuGB47H43gAHjaBaRTV/QYUXOW3fhp1Gbu55YaHlMQ3LQLLJExiwnIjDPX4o+1F
xV6k7X1N/REoiA2LEQlAnovF6XJ4T64VptVr5c6qH8uJBshAejKLA/NrYspkPSSje9Bt29gPsKse
zbGxbgBgK/aAdvmpq6UH1KFcpLJd/egBhkqrrv0mwZ09bYCKZ9VBALFFhOoiO616Ql6KDpPYrR9I
ssPGAGniZy9JoQXUtR8hKgCQbz/GZa9eOyE/0QbK6t2wKvx078hqQkYBQvWQ9Pyhnn7Sxe9yOIlS
Vor+QfzALz/rS6xwLLGwPX0Qo8UuYqMAHUk7QHvpqrjQJ8EOgC5N4o9rq6CNSgwtZQwuleX9LUYD
XWBPdK8/1qE8XFs3bZ80Iwn3Fu3hMMvjbM20fwy92WfTC7UegXzupVgz7xAG2yz8uG5l0DE5mM6a
Gr8c0xcyKfqVkXwq+rJ+HNuXwfDrWzR6kA3rbnAgbYtOsa8Cmptsi8PkgWdVFuWrrZ7OilQLDj6K
36slmJuF7Ub9RUCXmswwUfHxvsyIp3dwJgFsqkaP/znfnfFPg8BPkYDY8jyZrkTVXTIjiW7MMVoN
WWrBxPucA0x4MqjrPXsdMqbOGMpnEdrrkUOzgqRM7T7qFqlYYyv+U0y5fbHMsT2JkTgAgFEOrslf
tfwXD9LOqQYPBgGDu8fxDSARHCpdtApgrhm16EcwZ620CaYosIyK1VvhkQylhRBHN54KPZHXNmSQ
e3gh0A6yYBROlLK/p6O7fpRzPTjVlse3KpIZOoN+l7uwYQQ1gKsFGCe+qaP4Hht1VeyobnTIl/z6
Xs+Pr8IlZhoKlNWRQavgVDSWx+ZHb9TdRVSIoa0tt6GtZ3OBuYyy6Ex7LU1ZU725zCC/UtxzFpvR
AyWgTYMaGqggK3Y3SeoDWfqFjV1QsvHw2GeqcRWQWRJL/r4VPGM8ymoKzVzxJEkimn2Ti+rW45Mw
SLEcrRu7guZ28rtBwPPNFK7C7kTL+1SInm5L1nQoajuF43IbR71x1YeMe5YwiUOMhvNkFwMPHecZ
OlA6fJtybzgvh7HNaRwLtf6clU1W0DrI2OxKSLvz7CTihGmZIc6cXqaSlN+6SgvOjeUX4EAhH29A
TCEJk/qf/DT5Ajis431+bZ/SrfKx15Pus29PHXiuFz325TDsWsWHXL5ugnPttIe60PUVIueQDU2H
mKaZm9Ra7q4McmV2CJvwZoY93BqUhwI0mTfCVDsGmTEq8ftMd9IDrUFIbBlV+ZC5OkrHHXXruXQi
xlGZ/xyHZZeexNgqQFCtkylejKupS6nQW5RGKq/YDTIlFN1o3c+VnUPmCR9jGLcnhwrCl76aeEmg
y77vs1FBxw5BZUkfg/t/Tuon5sdpUkJO78s4TXJ+M6mHnRuphLCGmZQMeKlK6o1M3brI0T+R1ZS0
fcgmEhIG70rjEnvC6dA4MYBt04sOi80DnghhUdlthE0sYNCidWwNurqLaT8pbEo6SYxaFBEqJBRo
pOUgzsTBSzQkG82CO4YivzqU3pOBM/wcklOcmIe7SemFucIhQpZVciOJV7UOsHOxvVslrzqIRfKa
Pv+fCy+LWF5n00Z7WSxineW1FqUUHQNtvH9njzo2/2Mehsdi+h/VzQmUQq/L/P9tu/3bocZmpuvK
5iZiG/XvQeviB0CJ7SmnAXY162W6Jpx1gd5a9E6it2mqfXmvSf161r/s6CncdXplbRYBTVq5ThAl
5jc20/Ije5mjlsXGcYZICPDEjMAoNhlURDOyouxKUgWOchiVAI6pxFFWoVKrSMnWw205jJ023DJr
WzhZcBOhwifMI1ihfVjQLLLEB0gfqgDOWS5wEvAx0/zFLVbo/Z1YbjGLs0wp3y737mLLkqDy7/lO
hKe5shTajnWUAu3xXXVK1KIAgz7GImCqbi3lqSbSpa3nO8l6KWct3rlatYxFaSyYorXGlbbiQsJr
lWtIv917yXT/MuNOOc21tol+lBL4N2ESJT1xmEx1hQDTXKGDQGMeLoBu2oYlS7lPvNS7GyXL/6B3
7E6p9FvnQMmCD1GJsLNGh8xReK1wLLZeWOo7MUSZndpPrxgbEayMFLIlq8zWwtvRQAYEi4+rNy3V
lp0E7sKgnMyo8GPlKTe+CNe8GIoqzsg9R4wKvXoUrypWQLOToPzY8+miiafwv+taJ4PWmIZo2AaX
+RR5Jk5hLryIM7gogwtkIDV5bACTmfGX4mvmiXbi14M2DY2xKVIAuBhlRzKherXz13FXeuV/norQ
eZZY4Lfj5UoiRgGasob2uSUJ8fMlWOLCYmxZg4wUZLmqJde7RBU1a0fv/csyDCZbPg4RzYBqf98q
nb1/F0LRMa5Wc4xYQsyxei1EjQVpkGlpMUU43y0tbItDxJEp+ivSbG232HOStdX8KvOkHXe2ksAh
CpLmFCKEeBJnvxv+L7Z3K//3pfw/vYy48t1otbzA/75MlHTcT34X88dX46g5XafDcC9mzZebl6EN
4B+Xfuv73XLvX+rb+Dc+MXW+whuruPp8RVTE6OwVhv94Tf/+um+vLpYRU6uoQc9gWXvxLLb3r+rt
Sv/D9ZMY0MP7/6A34zeXfXMqXtbvx6U68ntluQVb0iA95dNBnHWGkbwf/i5ExE14spM4++PcJWSJ
e3e1Py71L+a+W2p5pcvV/rj8u7n/4mr/70v98X1pJOkBgm5Iz6e3/o+vdnH8z69WQk0lolPhH//T
/+KP/uN7irofGbB/+54syyzvye/m/n++H39c6o9X++37sbzK5Z3/49J/DFkc797uZSkTTrIg8iB1
aZC9s1cDDxC3gd3z2ugqtEfBlSvADjH6EzqmbWi3j7LE2YpAYVu8XRvS6zB5F8e8AkhWPJoB4nZa
BrLm1wXF0IOpZw3VHmoSY45iRVVuCq2Xr5KX9pco8yToJ6zhs02Bu04D9YODwDDwOVm7a6eDE5j2
JYwtmO8ZiUNAGzub/mTYp144sSpVkjnP8AbAbJHeKHO0CBRTyEFQlczy07KAKXXeHVTO79Z1tBEG
tRgdULd3vJeqUsxV2o3Nueg0/4UScEE9OTUvYV/4L6Y9fIOtGU2haZSGkDnQdngnRuDgYQ6koUiM
cm0kAwVnkFjVi5/kzglWGfwEu7wsJqEpyLBOb0511yvVdQ986NXaLqcilvRHBZlcCGFMAK4QcLgB
TzMsExvbdKW9+8mzG+0lQcyZulD+1MqR97Gvbfvk+yE68KUGkZHL9lrrk3onvFXet+sgkpST8Kp9
8KGnoHZvuib4C4qaylQOzaB4XSWg27/S2PYN8iXl0ZdDWNT9YNJCSLuvVtqvKU0E+6REA8vV+u7O
gsH2DhGGU9Cm+tmRczXYahLUAlDN3JaIHGKYW6V8FRaTABM659Y51zWCqNM6eTvxCJPqPiDp4VxJ
TL64wCBQlZK7ZxdiICkLni0yD4jcXUg2WDsd0fM709HB7tXw6I0kZCw/Mz8gdKZC1tglCAQyNE3S
0dBEASqahoVvu3tg5+oGannjg2kgk4lAi/vqhVdyP3pRSlMQwVoPj24CCncrgtOBXhkolIxX7zAW
u7Dtg50ITkfaBxQYWnYiWNd1bQuLgTp7gaE2W8VpPShhZVaWlXgbQwGyF8FZVjgbfZCVvfgTNJJa
6ClJ3kGsHKtOtWHbXB3EXF0Dm521hnYwJVS7jMIn48/LRbepTS85+YSPjolqi802c0wj6cmRDCQS
J7Ov59dQ76nZjmP4Ueuq4GBERbwVXl9Gal6Cff4ovFDofafbxr3pWd5dndq9yW0fbixbcREAl8rn
hmbNg611EO9Mw0yrlVua2PdSP5TPWlNWz+2QrL0wix7DUnrRgZqdaVMb93oWZeu21nuU6Dpkydu0
O0WOmSI5lnyDCzB6rIGJ75MJPB+rOV17wdCFOzD+8Kw4hvKxjeBGGtWkvIhho+nINnBL1CcNHXfI
njN6SXMLgHdeSdmzIUcwhkKCcIojOrP4vri7IutNoH/abYhLHS4iVX/QwPgeWxNyJWHzaTF+sGSv
3RUeHN3CJg5ZAh9VHTkkhKa5Ik4tyMpTHI8hsmUp4VBL565qW/kSOKE/KZw9jloHtYVC10VkndQm
4OPsmj3JZSfjaMH2fxYH4Qr46s7DWk6+DhWyZD7ApGBEPNEIC/8JiDa7P6tqXuI+o/SB6OWXrMk+
Q7MEUc9goMBTZfW29vRhR2WhoGvmtBzUqKrQr56MtVu9elzy1KuogT+u17Ly5rXfG7+Nrqi6f+5L
J9mbJcxpY+DqIEDVjQ8Nj2KrFwQfx/vQ6DdBY8aHeKjKvZXV3gNbf2OtSrl+n8XyLaXvdOODy963
sXkq9Yo2W3ASay2qxkNjZ6dYr60HszSsBykCzqyO5H2FTcl0qDD5yVlV/hA+KIq1D+EZvCa8wX0X
u0c4JCXo8DiUulfsJctLVrAoSFfLMNtdHzbVCtRVXcO3TY/KfJplVJnzto22Ncwgl2bqdhFnIsYm
R7yt5TRatz75JAXQQ9rpd0kayPfCQophEjTxLdBwBAhH6cg9JISwSwubbikR5bkU8YqpIt7r31Jk
IW+L7L1ZoysWgHnZCJs4pKmT3mvWB3TVozubMtZ9qq1TRMKf7Uh/DqFDuBVxXX7oJhioQUPaVaq8
8gNcenR60wMEZRCbczfzsgdHKbMHth37IZTMqw2lAVgA6BT50j1OBJCPuTWqGyuXpY0/VQPH/2Ps
y5YjhbVsv4gIQIyvQM5OZ6bHqnoh7BpATALE/PW92NQxPu7qG/eFkIQgSRBC0l5DORSHNAIGw4h5
O8v9eoAS1puwdizfiaL+5DTJMasG59Y67gC2RKxvQsmz752Sfmsqpb/FY41bCeFSREHr3NMUBRGj
go1QpBzfjD5sdybAMg+IAceGGnTRZP12FOsK+x7Ib+RzxLBmkLHXjeGQOViCMJqkeKQyYLvOnV5B
DbHENzBLRbFnvJru1FExdgiLJG4MLEdusmtbCxFAG5G/2LKXHpzqJJA78tzZPfNqR+8RCBntO9qo
Eh6Ba5ZShrDzPValH4uqhQw6lXXmHPiz2BBkzLS3I1zJfBCqx7vRgdd35OpwhLS17Bs8mXw3VQof
grb2Pq0s7RneY0nQMwhqRIZi3sJM8WESNR07a75DNdzgNpWS5Z7SJs9jPK9SI7yr18PwxxybN2a1
+quIXODtmozvIdtSbC0Ahq3hAivU4RJj/HUwmmaAoXqsBaJMmW9Bvf7M8jo8jhKC9ZN+ByFfiKE4
5SNXjU2nSOAWRuuH0bHszpywUhlGsB2yRVmcB5AUN33XT69KAzsHbYcvia54RcHcqx2k5mBdKQ1W
rHutTO0qlMECjha5KKxRJzFcD4hiY7eWjbVdbiJNagEdRTu0ZFL3gwZ1y7UMCnllANrj91LFTLkE
MOs5zLLfGW+136Zbe5NoJcKfveuBilI8tBwip4Orwutdx0qc6BRQ+FIXTqpF8b2AeWfpJsa1QzTk
6mT279HRiu9Nq0Ub3ej6g1F3iB6UDbqzUIDQ2xUPjW0aT3XrAFsF9JvdOc19g2EFRLeBpjN7Dr55
2oiA9hYh3MzjqdJ3St9kZ70aTK8DdFMakNi0uqOmNfKaQUDoaRJgbVrcHIBNsp193FfRxgEiJBjU
xroM0JHcqVMi4FLsWnBpA8moGeRe66XY2ZXIbzGohRBzK6KfeWQdq6JrX9OsxlpebvQHtcjHB6dH
90g1VD7ezKh3n9W4gekLSEV7rpXRE6SB3zMXsnp23o33sJxPNplsk5NmSuvWODZGmxCxe89l/9s1
evuhgycMRpMQIa9Vq3oryq0NhzRPg5PhE+vHc+T22jfNLLRgnJh5RqsXJ0gnFVun4ADOx5DMiwSs
rkox+Lm00/cClJ5ZWUFenQRqHPZQn8qsEVjMT9pt2WnywYpZCbGpxv4+xtZ1kjGIArl11qw8+TOZ
8h3ML/11sp0o6BH6uSY6/Odtqag7KLZBQINDpzFG8EVpU5DZmQb4GavvoVpe/unYLE+vQkJtNKFS
VeaPmlpbv83U3Ng2096E21c+HKPym2olyV417epQCj3btGWb+k2Ihqq3prGfGUhXXrfMb7RCwkpq
ADgC4DQM+aBQm9Xf8Sx5wCO3gQd2XR/aDmcD1hAkgdqs8NLfUkiMPYH9aEP+gEMQrmrERoMWxEUX
Ywg1f+HcRQV4jjme3LEAMR4dbgWUaR9doV0NuLqG2VICd+tLlZrj1uWQj49Cq95VYR2dbb3M9zB4
d0+uSJODFcfOsSr5H8uCbIw6KHcz1hVqCjqE38vqQDkqp00/11irtbH1lqas261Fa7U46tqNmw74
yErbfMr1wq+mvH8o5hy8J99YrI/n3mxhZBXrtc8AAztQ1hnVE8J575Nu5Pfwdiuv8ECJ/FbIfEfZ
TGnLa6YD32oZWGKfa1AR7UREH5hBpQ0BSsgqYIwhSFTwqAuqsW+8VDLnrudd/9wZj0ObyD8g4Pn4
IAFMwr9rwiEVLshHIIJ3nZLmveg1YKNc9quFeradN9C6TsxLLser6GP3GPX3Joj5vppYD8KJYC6I
uKDjdzCXn2FvwCvnc+mSxKdi9PNoKrfwOm0PJgO8QAxO9aLbLnQvGJC5lHWHotsMEnPmWLcHz8ao
4qaDZHFzQKzzOs0cD2uZmNL3drDt4zSG/Y3KUyO+mVYtwM7AR9rvB3ufQWHwTDvhvfsLcr05oLUF
hOd72b1kEAY5DlA69OFwLDGDT577LoNLezg+h7YoAieWPwgaCYUzDWJNCmwkKE8bANRQWMbRrowZ
TOlRhcoJawnbRuegue25Utv4xBSgtZUQfS9GNYNn6l1/b5eF8hCO1gXvdP5dtFD+hd0N4C5z1m3d
TYhRqTDuFCvnGE0lw3iYePQAK4viLnZ/izxJTl1iFHeDWV+1pJTnItJseJxq4Kpr6rNau9mlFfVT
aUEypHfK69SX3zp71M7CFNoZ5FdzkyhK7bdRnNzClD2Ulaqd+jlHm2TM8P+c7khwKwd2ZrDinnFc
ZdYeTU2HIa0pwFvIbDxPWBLbJt74Ju2vNWzr37XS4V4E449LEbbfWs6s7Vi0A9pAZryOmYSf4uie
QpMXm6oKj4aRDvsUM4eTME17JxsYyA0p1gJsxI/K3LGDqMv3buPeEiHcP4D4dKoJymHUg3MBcuXP
wWGYWQMG9GqBCeh3iDHtLPwOkCHQxNVCo303CutVqSHRBal9rygFpHIj+IXoWju92aF6keggHxw3
hLSUiS+sB3VfQDzHKvI7MYG7K7CoOCtNbBTHkoBojHCiY2p9ikSIsCiv3G8TgyOuvi0E7/4oXb8p
MP+MPEW8GdkFPG3zRJt+4NYJPtXoiJLqNvSQMJ+aPvZ1sEt+pjkL0nDUv0dWebagM4+5F4TuwfkP
d1PmWK+AwYCA3dVvVmljpq7BMrdqR/YwVvU7iKPhHmM5bR8L6WVhx3/B4aL3Ol5GW65z3M+26h6H
of6R8RogUiAtH8NJV6A/Betf9DUHcGLCPbymxD2MWMsNcDGQEJPJlakV9AH0eHxlOSCKLpPu97aq
fzXA/bznSXfjkw0eU5Xr9yqHfY1bceW+s5ocUmzZL5E25nfGeY3JdugeU/gIXO04fnKgSQyHPu2l
ji3tAnjfC+WqvpIYfGSNV+pijijWlxVLxFWIoXJZJNsxx6hZHeFOlcfqU2kMjqdytzm1MO8ImiI0
4VIjwm0hQeEQMLILoPg1bOcw7UHMIU731wDr5BtUL0OT2fcislwvxVrW1i1sDFrQVcvLWmjO2TBu
rQBh0dKzIOkH+zGo6IE4BffpFtK9HeBratX/AHLUegPmYknMJR+7hD2Z/11HTQfrzUZl6NEMPjwb
ivtBH2IP75sAdsSyr3ll/OzbsPquqkm8iXQ5HMjKCiR9q4aSmWd0sRHgL2CFhwEdBaPrLjzEsCa4
1AMIQhDvi99jzArFWLnPlmtVoL0b+a7ijvuau2Dcy5q/YwHN8OGr1Z1rMDfqOiDFYZIhphSpECus
t+4K8fKleK2KwZMPjTRI3Hfcc+PZz0OPsETTjXIzzKblTm5zNM0sO4ypml/1vCquKTfhtptWb1QD
M9yZ+h47QCuCnlhsIxaBnwHjoGtY6RoWL6dqFxfu+BhWNazrZ9myAa6Cej6Kdww0QRLF6nk/idfR
xQKXa3Osu9lR+ZrqeRKEUWkcaK+hti+KbDD95FnykvU3Kg31qrpPHWgMh60A7gOSG83BbYBaA4u2
CLqcgZwya2iChmH8BKoTA0E80lHBh0sJlWyHCxUPtKmZsRu7RLunXKFzuYWF9D6LYQfmmhaaIsz3
fujRXlHi5m0ydcDPmKYdzDh0n8q0u0DsvHkDem3wQW7pz84Y2XfTmPMgcpr0uy2iLQGbdQ0cKw1A
Ibj4MRtvF+Rp/7vGZKKJ9lyYR5APn3WF6ydwJ1kgmIzfM+UVhID+BzO4sgEB1TpA3rHY1Lw1vRr0
SUzWCtPvYGP9KCCDeBshC2sojfnY2g2G9Ey+MWECEKjX1SZXCpCc8S+9kYHoU2ZqibGAA70uIvnK
VG4rGR81KCTcT64rX0orPgGSMtwwVW9ecuNSREX1bGOR8xFvGEgVKLX0NLxM4fhYFrgLkZV1gR4N
FUzn1bz0Gk0Ru86pzBO8mQvwP2EBBTbKA200F1IVMoFMFsaGXeo7oGoGUTVkW2uCOSbVqXoHuEYV
Ol/zYf2otdf5JHEH+3Z4WMKC4YOPZaoARE5OG+EWgaNFG6DqkmOYut8XS47WuigiEaAjx7jlislf
eRrCKgOCra9UVujwtP6Sor2FsD7XUwR4PsIpPH1UvnFybWS1cVLcPrkAjmli7TJNNjGYFFs2ixZM
fRKf57pAaCR+qffp1iS2xzpmIXKInWEAxqXh+LRDUXUsFWAopwwB0HndA6VsrOwuKfcj9a+9UEw+
2/SKdJGKoaPtWdAm/JUXWLRTw9R6hG53vhtLTOBKy4Dj7QRRDHvi4n2uC8a5gXnh7NChgALDWgMY
c8aAuG6t6QL54R79KlSNehMyVsa8o/7vHXSEztVL0iUvsd0AVMQT9syhHbajrMx1/RnzHX1XCUTT
wRcMJrhXHxVgaK9KE5e+KLXkV/bbLJnx0wR7Am7ymHY0E9ePHMi8rWMz9SVMpwclglwTC/vnYkJ3
IRujg65LKzdh7jzzSrVLMCRjWJorKkvPRZHE9ywr5QXPpj0odfSjU0PkqGjeRJgqHLjDf1BRHlfl
PjbgLoB2iRczKn/CroCfU40bJ70QLdYqr73VDmdOVFtQ0oYzPG+QB3rkCCFfK8fLtothnAUhN6yl
12DU+lqDCeIWncd0HIGW7GbCCNchAm2UbvVoa7zb6REcgnKQ96/JDKpzRtCLemUsIFqAzhs0Qf25
1Ds76AtD25ET2gjJ4kC14ctNXme0d5grq3Pleq4sJSDyejrwiytCeZWRvh9sCaGTWfE0H0J4wWbZ
jdeQM0WLnT2rKvtIO4F6BhxXInJAe5veLY6TLKGyNR/qdojiQKHWl2HHnvNOybZNJjM4duCpQ3gx
305RXW6EmXlwyUR/5bbmCVxLOGTOWerDVCXaQou7v1JRHnUySGMHjdSetWcEqEGqlsib2hkBPnb6
/aqkNxdFUcbuS9vtr2mU+qoFZimWaoqnAWO1W8JgfUuoY5aFL0rjqGdjxh0baIBBKVm8o+xg8fRI
hyoDlOcKsGu9GAwirBZP6Z3KDKgLr/mcNVMAPA7kD+bd6w7O8hKEEchoqza8OmSSjCcTC2jPpoZO
GJrIWLtgOQxQEfAs7TL+NUV/NFsovzOQB1mhwCKuaYCJZVF9ZiOPTpkNJJYp4/IxFymCpJMV/ZL9
n0aW0L37zzFGPuUbeHrXZ7UW7MDTWxe69Q3TutKHL4zcLT095TUXiLhm3u0a9oBhyTQETI55oBoW
3xIClTYI2kFeSap/ywhbSvV6oK620/w4qF4oMLXUmTTxgiF26isKsKBF2IinyAD+lFL8I7XuVXpE
JYxExdIquHRN3zqX0hQuRk9R954ZNhYTpP6SNOBPTS0XGEJb9XNbh1hyR4XBhpEeNAKj25D2AitD
8MUbTc7w2dtSBSPURyjDFcrRsJ/G2VYbLHAEONgBXob5kqFixCaSPRMGgkxzrbVqYxiOl/Ay29EO
6OTDtS+DL2bJbJiHKA80XqUbjcfpnFgHWup8X6mciri0H5ZbT1kTNWinMVuCu2Fjn0KwGlJm39FY
iLtGfAxdzfUpq9tSbCSEDPY0CGIDPKSNERxQ2uu0f3Ij0p61yp2uY2s+5pnSHQqXg/md9VAdA6tA
YLUdnsHhRypvVAReanaictqs1SibJykEkGRR+esOSEJmO8anzCMh3KgNuzMCnN5iiEplpImLbyVH
/BtSx1S27nBiLLZZQMz7axkWbdVDnyRvArqemuupjXMxGqyuEBSdEOoEWOcg6h3hF3lPRbSTyinV
g1oB+R7QQD7JP38cQVVyXcTMW2tXc206F+uKbT3T10h3cQiz6sggF71KOlJ5Sv5c0F4D/htsNuA+
AZTF4u4v6AtMuwEerbvWiIZXo512y7IkIOd+xFPzXLS1cW+zFqj2UoOPkR3dTUCRvajxlOzdCcRA
o3O3GCCpJ94KZ1+MvXpSuuh/pTCFdvb/qheZ0V1D3+oRUlPDDYNvaPaIO0VAD4kGJPYclwjNMTzQ
gMTipbGPQk36tLdXbKjPucMF5lsOtMzwrcBwEqT4OUufDlAIW8wxkaUPy1AknS8lbBZYFvOZggL4
vwLbZWi5JXf0EyZXlW3mom+hvcytsitX851RRsbFRDBsUUAdjXPcSO3urwAqsgowDne0U88gAT5C
Y22HlQL50LoNyFWZG0NNDVkoODUPIr0hsFffqCRtmvl7DnV72qfkOYRqXQtScxlcgTPju0QMX2w6
fZ6EOHl0INJ/YU3KVuNFC0YqAiR2GkJJvDHYq+AxVNB491SpDARzs3ttwoq92v0sMJixZBO1qFXX
TYsVxZ5V78snHUvrKiQOeBveluKCsUte6eOPCtPUIMzd6jS1sL+Oq+SqCvNU/dVxzWb9AnNyi3st
bJVdZY/WNkEQ+IcDH8geHtPWULJtPt4t7oZJB3eYFsJmSZ2bdy4YqoFIEvdZGFA9anEBcAh/ImEl
OEUhFmIkS27eRzndbNjzR00SWVpz/9mna6YBixiICJEDExutwR9yGGlWhgUDylbY920NUatZaZw2
PUarf2uAwQmLSuj/tNJYatBB6znoAFuBfM/HOcbUYNdBR/RQA10AhKH0qCSa9lRzOW1CZSi2WADR
oBYxVgdAQ6RPe61ySO+7LnyOU9RV4Y/4pNkb2kXVm7q8qJ2dXZbaGrRpGLSaj2roR/GsSwS/Ra+x
h2xv0/pCZYIaq7Wq3JozAY/Nm2pWs+5jZzhhQOVTrpolrJfUvJOqYR1vOIFE/7fGXJ5WvPV4ASvc
kZeOX8UV1OhVWO11NgADo1O/QVZuOptRoe7H3n1qx0w9U5ENtsIQmHHiQmovMdHfjKCuVN28YFDe
4A4zgqpYqmp+phdgGoVyhxHWjdo/FUHxDdqlOuI+60vzj4MQFlneIarlwvJyE6pDs9ELLM36/68D
4nCSD+uvrL/8cZCdim4vK3RAXV6URwNM0KO0uvJIWabqsJwuuPQRTjBg1jxggCjHYmOh5QUm3NM2
ZQwlESzU+gL0ynzT4w30bMm6vT4Muo3FSD7dK+7vJceMMb9z+u6gYhFuG+k5Ln/+otPXmz7+Jtdy
r8pr3OyPHUPft/cdOgyqYWQQUOKWm2xbxLauwzBEWzQ2zZ9URDXqMY+vtGNk5hUurfykjS6/Fzni
7t3Ir45MlIOrQhCRMwyPh7lMIpqvubnrd1Dg8StdCucIbQXE3nLRbCMVerJBwkL1nM8UEi6Sk41B
BKQcWOGZEebqQaZW7E6qkP0FWy3sYMbXfxfomu4MkI8DK8oQPy4h4IMYgo0V3LS6p40CA8ol1TT6
zo7AMdRHZ/DBxK7vx8LEikocgiLDSwhF2pjOBSBv1fdNBM8ckJEgYt0pUxAPdfWoywo2z6FaPis6
S/zIMOpXYWImiIFuc04zHvtxA2OGBLA3QD9aNGRjhOW7A3lPLBwhmBT+GGEYFPSGVr4oJdwUKvkz
NMPpyhpD3TkQytgC0uZ4zmS059S1H1MLBGI5lOWuwBJRUMjUjyMxgjOJTZprw1blMD2nMhhPDQ95
ODxlIlERk4LNagUiLlcSYA3VppYXjO3LKLGLDewf2g13lDSoFIbZZsiTZRPX7nawu/BuDOF9brrw
51Khon6kTQYAMfQ6c3GOwPsL1DYfoMRjui8VlkI8La3zsx4V4Uui5TsIrUZgNqILDt04oFqRgZWV
DmxHjwmYP0baIA6dGMWy1wBhBy5MyYDhA85Rp5rj2f1Qebme6b6t5cUxglj9EXpTf1NrGe1IxEzO
pt22DigdMEyoThuquR64lq1VKAVp/QKQRHvctHr3Y2SDhaU2jrOIyvrvJKJQuBSHA107zehpylNV
SlGZMjYg+j6DctzsdJeXR7cauoPVlE8sdPXtevk8jQe/HqFL1QiAEAflZOizxRfgC8d+BvqzGQpu
TeYvoVklwBux6blmpPjoLJq5x2iOlXSwyLfmE2lBkqIo8kMPqAOWeeEgWKuIYRM9gE7aT3oiv2nz
qRGJQ9S4AQblWGrjvUREH/DSalMbcQvRtTbZ2wnGdYkA9sM3pwKcASsqwfyFtUCxPBG6dXSLabNU
Chsdj2RJUzHVX6tiXmjtBwWuYWlX5Hs545RHzczzPd1Aga61Aa0SD6BvEfSFqel826ERUcDVqmDV
dWTnnreIEczl6+2nh0llyyNad6971jJKrRt6Lmv2S72Wq3jmTWyFewOyDPCwQDgfD3itplCroHwL
VNG4XHQG5OfoI7JTQZUm64BhxRWvm/XaqSxqW+fvgZSnO7PWptSXQ75kP/3x9Titq3HxsCPEzDUd
nhKDOdOGWkBj69nkd+D1B5DVwCpUYw7Zhh4XFruL4/qg1yyVrU90zSpKCUDa+sBpz9fjXMcNihKU
KR7pArgatVQRYm0E5D+wqRGjQ3vOFTn5VICeqPmbNHJAm+HM8jR2WBYcxNFE332sEb5H45yTtIHz
bPU5n3NIQrcN5Ejp+ay369NrviSXu1vU1qZzw42t/xwdDPa7CF/teZPM94PNv/Ov7L/K6AjaQYet
WSrDitjfU6k9gsOq0v/pUvdueVPpnaRNO3cElLKJtEN5epH/VedfZZCSwGNZ93z9BdpDp11+YcyB
DayrxAfSDqtA899enym9xPRgv5StWUp9OexfZf/nqdbTfzksdu0KSzZR5/G5j+QqPCf/Jud8N7cg
6jM/7Skxqc6gbYFdY54jSYdSfjkJnenj8BFwC7i5fRRSSu+qaSfbbE8nr6AYGkxso0Ducnmf6TWl
rmv9KHwpW9/ktd6/yoQ2MzeoKVLF9TRUtmbX01CTXrOUWt74tfDLT62n+dcvdZoOxcDoOWMN1Jjn
r+nS+31N0rGfCpcv8ddSqvCpFiXXSjGvumnpyHvqYz/9FtX6elaMvIpDF/5cOw1zBoWt2XTuWKh3
oTLKUur/tx4dS4elRhZMiS73S7e6XvrSrdP1/a8kPQ9OPTklI0CdAOB5W28EfWqobbcanH9YB/K7
GkVozNSFZQioNSfqJCifA7Y4Ayg/urgKTiNt87x2rXSuf3a384d6fdGoypd66ztGO5LIVRDfHtXl
I//lPf5ybJgrWMVSj8vFW8XPsVTFYR68Tz7EQ6Bo1yNwoU/Z1sBCC9Jwsf/PYO3T8CCmAQZdyLqh
q7ajBK7ibGMhuLGlm7H2/JT9UqbTXQR6jQZnMo7VDb2zBSUdwKP3Bla/dspg/BgBbJ98Gm3BRUgB
3W9+66l66LZPfQxVVS6dT2PQ5erpOcpOU/4ONTMagC7PlAaglFwa8/qkJWx5lbC19tRoINaXBcpU
jBAP/bgj9I+XR0mFn/IfjxF4PlZPw2FtTEsb+xjz0unpZ9fWSikqo73/ylLZv06V6dKAbEpgzHN7
ujiq2qTiWwQ0LOYMVbB0t6zCDA/CAi5QvJjCpd3oQT7ldzuP7qgnohRcIz5nRZznGyvX/kRMr45p
i1VIIPOqYwhFzX3IsdJw7ioH6jsxYjCaMkEzoav2nz5pGBXj67Z+JenTOIgknfxeCJBcEUfwgD74
ud4YStFGmkD/s6LZSv3SJmDvr99oBUDmLZCK91RRGUwtgG8v5kGgU+PU81c5A6pwL0F1giIXsMYw
SuDceqikCyr5UO2oz5nqDEMZAQb5psMto9ZLb7ZrtvgYTZaFeX4bfVegWgcLzjL3WinNgKpoEtr+
kEHEB3jZGDV+vxm0gO4kbTAWgnaGfaCrpCezdFUjDHKhmuc8UlmVcNfDEsvVMsdfMVg1Bxz35cFk
vZIjJv6LXvFMxBst6RpciOurg36k16R2233aYolomoYTBko5VuV0uG+Kd3wx0g2WG6EmPz/u9foU
4J43ELl4gx/SM8AdykbCMmLyG9hQHBIVy3XwBMs8SNl+H1yXbUw5VkcM9IwNGsA3uvhPs7plYP2p
dHnVaLi9tu9eOtUMlcDKwseYbb2Lmp0iMtI0e3q9lls2zy2pbdNJvvRBy/tNhV8OKRWEbeMS8oiY
i48we4LlDQ1Mw2IrDKhDwx0LsUOYS6GTB/vLy3un3Y5DeTM6A+tAQImCtr83+/yGwJmnQcsmj8I7
K0n9fGpuVn4V3LU39KspJD3niKMHufRtVGLejRaExjK/XJCV8kyzhHGfvleExPQkMw5GXLNlkrrM
YpeRBb2I9J6vg4MvZYxmC1RnSX7ZT9n/e4CxHEPNAOHbrZqKcCd5vwWLzF6mS//n6MNiNXS3C7lb
OlqG25h9q5vY3K1ttbAMH5ihfk9FiKjje0J9ypKkUspTijZWpKBSBAcLjB/7raFPEN+An48hzc3a
cSzDYGq9H0NuXVj1Ia0HAX9arH58rENQMxkSK/JaWHuDNZN9egHXXpReymU8405qskefguVF03fz
eNhTiwQAZgTVQPchNBHuNC3b0utHTxyRNk/vuLOnptdM3VKBfjvDoltQiHpahop0ZV9+919lcevO
oVl+13T4MvvlYKlboLguS3dW990W2pVXumw6myUjscubv8spdEZ7kCqWkOIfelxo08ZWJkTzs90E
nWTa/+kLT9e9fCiXt4e+asvrRP/Q1CQ/To9WbQRNrYj9uvKRd0wP2kkrvE8DYlWHA2ZpGMXSrD81
wU9JungjLUQQNay1PAkVuL3IbXwkgDnYZglaIX3jaf4rdaypKYhmRyXfgnfZHJLusZq4tcuksWWF
jbEptSZbZjGINw2k05v3sJ49SKpKh9r8PLOmN4J+GDaVEwI/AOOtzY8a1tcmKvv2IRdhAHva/VTH
M/PuP6tWn+7gckfnjz+l6C6qAHp7cmjgn/vRbRmtGANRcXR7HyMFoJGOnZG/oqfHWhAU1uYhkVlY
fD8AUAD/SPTCNAddkjTQG4zYQrhhPsen5BSWWCSoQg4jP743oGgZUG1qwXFU4dZSvoGI/Mx6W4Y4
9HufOp31ra8x3AvyIdKXm0S3Rsa8CcpCh7w1zepNLCSMVXrowJabfCPRh62OADa9rixvHk0jARBm
+fb3WEKAN8WPT0OuEfC1TdpC/QtrzqPluwgEY6lXl7gZFhzB5n/491a1b81UQyGXxqDULOk246qO
MbT3Z0cBt92t99/VEEhK5u/dWraMZZv5f0EcUV/WQAqt+mVCz3uTYZ3tUOQXahLUGhR3nPBa934/
gSS0h38L0EDokeiXrcHmm9iG0uOnt4aSy0aYXqZX9j6fWwxW5NxNBfebQwn54nkAq9TqjmkgAw0j
lt1hO28sc3/TzsGmjFWMyuZOjh4HpfQaqowQrP/oSZeLon1Lo9FSddpQkgppQ0+NUgyxbD/87TS5
fStbESAC/h0uSfoyqXO4UQCuppQ9QKFGCPet/j9rdnbbKDtpl63u95CipDuzjOyoPzIqANf3lFwW
KunhL8nBkdHRNN6bMOsP61wPjgcYiBlW5X2ZBI5NCFHWKYOKpjY9gv+Zb6Js9DIrB+wOS0qx+seI
nwYEPPfjzpyfI6R9ACKgdkLd1vKIbeBwvfTUGvPyA40B53XUbN4U82aCCN6GR9kLFdHGqE4d3AAO
VL2Ir66LS87mUfAwv5FWU8NsIn9Wp7cuvhvqiw4KaJAU2640Ll3DgGxREFa1bWAjpDb4mgWaCwYL
UVbtDeDBIbsZe0aNxmMh0LfBZKv1lFqDdybQhBfmWOmlnRg7QGf1Gs1OXDwppl2o8F8As1lBoXRK
4FZQA44ATMJivi0Rao/EE7RTTb8x6r/ZskQwC1pEzOeRGYCXnx2T1on3jDFlZ4U8B70WgQoxOezW
lnWJ7yVHAHXOwmnnletmvdUn7sEkNLxO49PE4JVXAPd3zTPAnVQ3t+HGg/Bbp4w4IYB57paDsviY
jn8kcNPXsiutq9mgrShZ3YK6zaHU7HD3RYLCGgB1q6KHU7zFD7SKQjSpETxUJQIVsxnv4FN9KjB5
kCrEVXSoAHBFNYBTMO+dZHJxoQF3h3gztWyvRHXyozReJxarO9j+WkHaKw9aGkEjTgFvhsmgKEr2
asXfOzCH5DwehoMSrALmoCZsbRH4/yP7fAf5S3C9u/oPg62c4icahrZAWgYAfE4BJM0iv8qSKpjG
rZbq01F1khfeDiA15bBEgp676tWJ6LeWYSR3nQbn6tnTp1AsvKvCui+iyCtHdI6t5UDM30yanQZr
xCBLSgbj4qg4FJP2hOthxwGwgqMbIvSI90+EHRiYOW0BhVPACzJdGKzV+D0iI9KmzwBMria98635
DHQam2o7za+pAFMBlu3ZsyvehhLEnNHt7WcuqxdTb8AfbZL80vQDEJLx5Nxb/Vj4BjflZv3AL9Mo
iOCnwQT2g99CXNVuy+IeWm5+H+EmwPn3pM+PlM2CFZEdZwF9t1sjdP3cYqNvte5wn8Va6IeQiwyc
Oasy9Qp2QgmIj35QcnjBw/UQ4S6ujxuY/Oi+TEHLAnWhBZq41LZ6AQ3JCbYN1a5wMy9zWg1+mWm7
z8sOEvR8SIOoTa3AnmrQTFXuwcE3ul83LbhXR7fIAVLD060MxMwwP505Z+cxNDXY8EDLrVPqG4wg
wOOrBwabMh/q3dzXXTP2Gse6uW2RnBBdCT3AcoGkVjrwEWyZYm37FjZaAnbHkEAO8b7pgbZdNqNh
wS1WXJNMN+G0xV+aLoNxdlOaXuXkh9ROYQIQ2fBFhUMJYPVKfO+UUXObjLq5yaTedB1E6SjHikG7
y3t2yMs6vUvnTWZDFr8er5MAncdwB2Bxo9/AhhS3aUr3tbCH45Bqm98mNEUBKHMOid6xEwTxqz3E
9r1hqIT/P5Sd2ZLbSLZlf6WsnhvWgGNu69sPnMkgGQwyBkkvMCmUwjzP+PpecKoylKprWd0vMPoA
MsgACfdz9lmbkuAAA2aTexCZm83ocEE5wDFWhlcMC6WczLNZdVvLTut91eeIyrjxPchHH4fCC6kU
0uO11eKd2g/DwgFWefFoNZ5qrCrbzOHxOs85ZkEoGZKza+bVsnKg65pT7O60Uq1XIAgpbTRT/xDo
3dIvHOU9zt2Dg/PoCLKjURvvHcB9jAShomYmHxtjG0XRVs9zqnTN1vkUxeFNy/HQVCa/w7WuJqln
wxrosbAAsFyoi6YMQInPEHwlK8wdHnykqiD5LZs880nWjQAIwwK3SkvxD0nrL7Ns+lI1mrdIEooL
gh50aWncDLMqnqmHpSjdpQi14N+Ytpa/tj1PXxRt+6XzctyMkviLUkVr1RpKEBwhYYG4DXnb7rGI
2q9GmIcQMzycZTyuJcsi5x5m1n4oAQtzieb7OBU1NkXuNUibx7Edm11Lkd+yx+LgSJXbtexIQiuK
u4jI858tTVUWaYsqlqreGQvA7zRRE3VpYgTbxIq9jC26Q53EZ0VFbvNHo6VLjQ0f1WnIxSLP2Tbz
OqAGJUxqYS6RQASxc0pK4Fz0LlDxMPM0GiwhY1VfFX6wcCOQn1prUzQ0X4zoQNuFANq7RHrvLqbS
v5aiHbdu2lQLK0fLIvDCjTPbJCnOx6dl6Qua+hS0PM535qpJ4wZXqOGJUOtg2NapNjxIhTUFPTC1
w4UQ5rA0DcRndXqy9ah4DZTmXaOc7cGjbbyw/OVvxYOv5O2WHj9mVaPAnq2VHpU4tVK+8L11nC1I
CywyxTDX0gt60v/lEd1RqdiKAYJCVS+72GAXGBertu8ImKY5P9lxbi9bhbJvhYKALinFwlA186L5
1pvrGuZBqUvzgtv4j06N6o1tGfgaxku9DI1dlRJNiMLvPURm7DHSN6vsq505XlLD0TYGDiRL0l98
TVE8L6g40g+FmMSyUS9JUTRLfg6dY9Jq38JuhAbRRojXvDpZ51UevViTx36D9D9xDI2EmKYXR83C
vzrRnD0yVmIW+ugfbKqxjqqmlFjIQzrWOsqVJspaUsJCQruOM86mbavzkJfaNRv86oA090cMICI3
lwPlV9vWUs5a+rWsLPUFsO64D9K8XFma0m9jjeCj2XTWyZ4PmdE+VW35kHuB2NdVQFVHLEY0feq3
ovBtyng0fd1mJNuBdi7UKiZRjkjuwazBQJhKhHSzCpclnvfLRAfUqueZu+S7TEWuaX0NTOtb7vnJ
JnYzbe1qTr/Ro2Y3WUW+NDsjoBavHxB7NOXKSQd3n1bFtq5YlVUU8bET2ylg3Y8sVr1lJMZLYg0N
jthxi1+45q7VCEIKZdbN0eabuCsV66XpyvLJChTCQoNYJZTZrJUed6+pEW8x5q3c2Ua0kwZKN72K
6zXXQXXoGyve+Zm+FkRGFd8UazcRt3zopgeBKdQiMQf1KfHJs3q5OGYVBg/mpPRcYZjeJUUfHGzx
HRyxcm7MxGPfqMLeiNWBu0D3RtksNb2hc0BajgfCn4fIKaaKpSedowszieehqHx6zsJXrx+7hV5H
6ib1fP1ojriy1mOfLp34pAa1e5m6p8JAk1tT5oC4lqgNphOrruQ/NA16u2FJkWRjA9BexyMNb+EN
pVfk7Excp7rAuTmsXXOFgGhYg5cR+kvSYdjedr2zn20vV+gJFC7iZJ/r6lmp7GqVlEqxMHHK4b/j
70J1OVR87SYM0FZaoT+YamCukfUsqe/H9rOyw21O1qut84HSBO1H7/bGJmlb5YA51LjSQgeUaD3/
zEYiXaTuFwQSy9rIyJTgd79KO/yD1ZJfxCGv9niFUN2ERxero12Mk9gyMfObVkfjKiUya7vlt0gz
wAhRpLJwi+6k4BdW6R61wlb5lhgqSegsOVZF7ZywvHNwtoqbTVDDxsG3Czml2hfontalj8xt9NOT
M1QUWFdGXxzGXn8xq6DjLzEGSv2t4jyhMd4Ho42E3kzrm6ZZ1S1m3aumInqUXR3rNfDc2B/Lwa6I
+6tnAvkJOkgNbqQs/doZCFFxppmO00nRqqsxtNUN7ZO+dkefFZVLkYavZfEmLxQ8TbChKIfW2/OL
xgujlJ/1+MpD2w/quY48RP1OCZ6Kf99KTpZ9urayBt1FDEoVGqDkJ71Rqr1jFmR9m4SP3KwbABxl
FKwav/o2WBl87cFNz1bZ2epiUH2sMPLo+kuffGgnyXTQg/wgW/I0vuR4NFnjEVstUhdd320pdFCv
ltoMV3slH8uD6ddwdHtCdx99pWZ9an0vOrpouK5lqA7gR/uXjwl91/irpALA9dFntZvvWKUjHu/Q
wDuq6h2EG/8BiMG/IoTyry2u2JuYeuzVR59elRSv1Qj3MpGEKMEqZ9t7Tn2WZ0y5Pp1Za21lSx6a
uieqPAqD69Xxr5bjrISdhZeuAschLD3eC2pcrrmX6KfWGh9lSx5qE7ZtSdXBTjbVLBrPw8QfOc8X
ovRvTUvRAg7M9lb2UU3QPlLCsGUVP89g2ljipEQNbn6fUWppdakNHMzuz8EMBNjtyujx+pZ9SaaU
qyxVvHXZ/iiU1r5SEGpf3bYb1k4a1pi94zeDIn/AX0cJnuSUMIXMm3HDXqqNQGOO/vZYZyxzLZRu
V1H3JHPwP1vIyfdD388Q8czbFT4113mr33qB3zKLgG5pz83BTsNbEW3V3tJvMeuZmzpV/hIrjHYv
J/RsovbRpGDePc+XU6CnxJ7LhtcfjH1qifCqFG520EbwB0lchddoPhSztLQy0pxIFU15cAJ2qCWy
ygMRsSLGVgaUBgX3nWrkSwSFxnOBecsy1QUrxirTn1nM9WtTwwFUjvIBubu5tH6Zu5P+7MdWfsqH
4l3OxeJouHplcB+L++8qH8s4BSWW3lZ8zJroRwyxgQLpKjhUnl0/kuIStyEK0nVAIWuC8ckyGov2
Vpt9/KjYbPjnljy4+eya6RX9vc/zDZ0CVvYensCPzJkPjcg31H5Hl/tZmCOt+YEe13JQxZb3UuLz
/vGUrZtZC/Sk2l724eo1HoKZ7i9PkH1eR4F/QAXXfYZDeiDDpnItm4MRFk+DR7Xb/FdmWGc+pkq4
E60bLS3weftWM9Rb0SCJV3U2ZpUTazdCXtptcLm2Or15kl1WaGG0PlnpVp7gDVZ37PThG4si7Sa7
ksg9GQVfDNlyhG0hYFK6tWyGFh+WWnbrMo92pai0k2vU/dXoB0gfhfjMzbG/ysPkRDjDmI023zB/
9hWus5xyLbzcZ4y5Q14Bnb1OLmAb2QDoghaLak3zgj/07iSJKfmofqMwW3/lA3BWipHFZ6M0QfwF
mralDLt5Uhpc5vJGuF/GMtgb01T8wLn6MGRKeOrd6N2bWcwuy+yjPR+s0vYWJVXFj7pO3qQs8/rW
FtHnsVD42Hx94irPQHGU1kpxw2CVUZp8jhcyRBBUUDwGLS03qmJUC8NMlZ1TLbNBnMtOAyZXhe7O
vrVtunaVL+gUjUfsFisStBSaD5aWv9aGu+e76W9sTykXNmCHLtOutgOgonmvEyydeihdwKFtwh+B
85R1wF8MVy9AQ/vuTn3LaoTDvroaMU2+8dY3lWaFl5zfxykWVwSe44riW5etozuczKnU1vFoQgqZ
oqUT6PGXLu6tTV9FhBvyjPSraa9xVdYwcSTm2gyB8aBTK6pX4R99K9SDX9jvTh0/TLkbrsU0UUEj
yuTNt7aqI1jbYZaVEwVeulGpvqqJrWyCKLTJ+abxYxMq36l4hCZThpD+bDSWwTvfDfGae8PFaMsX
Q0vH57xOFLwUy2/FkKr7eDaBYD+JyyYuknvNbkCWgUZjMdqKRRTH0SWjZAzNtup9dfuDZ1mgHrok
vR80jINLZYArFhbTQi6nE73KsMcgXRgO03NvwDW0MX+Nhyw647kTsUK0srXWaPVmB2Q0/G4D91iq
RWg9ZkAy5gSwxbKt+K6PwfBaj/Y1Nk3/u5ZGr5npYC+Vwv+itITMg1EGD1o5eAe7q5JdZQzFGVR7
TgYFDCfrUP+mpWa2DBEAf3Zt5cXuiumHBnjGnp2PMi8h7QybAHf3cdFHRfLilKOxmsKg3kES0BYm
WwMMWcu6OoAeZGnmq5iSxAWegoHXXdqubZ4bz2qex7lEzEq7q2wlImNLGqjTg2wOQivWhSjajWz2
mIftEyoEFm2Ttc+xNd/QqB/9eLYyUzaxsM2LnK+FtoVFrVnA6uOlTCNON0EfDWvZdKkffcBfg73j
PBpU3PpNc4RdREse8Bk7O0ZPCG3uYn5DjQCAetm0mp6SPDTtK9nECmc6+kTwfz6bnRrzHUyOyb/P
LOy3ycrESf7tXm9Fq47k+33GmFbswt2RKMX8Ujn3i3NiZi+y1XSjvwqMOFn4oxc8djirPSJaiBdp
1GREHeiTh6jztJU2+kg+KktZjVTT42uo+o+YA8Pch6D6qKhKdrBL4/Jbv2wGVKKa3TQeu4YgwUL2
+V3DSgVh+0ae35P7QWPvRuu2K93zOJTqthqIO9a6zQUtO+UBb7lFp/LF/ugiQOiecwT1y2aI7PsT
yFE5oFMYv0+S7hOu9Ge1Kjo2ViLXyaAH1rkJxufRUaf9L30jNUobdrQAB+Ypmaiss1YHnGIjbrBZ
dx/vTXYnOBWlfbCbbz8kgWpziayjZPc1n6PXeXcmni8b8gD8h0GQJBjMjQ0JF9mWQ2Ic04eQiiSR
CutszIf7UyEuThe90Oyt7Gzh81GfXnebqEymM6RbcaBaDYtTWrJLVGLnd+Z0GYJxT4llCWenN14o
2Wcd1Kr3FnZ+W1Z93lMTuMZLbEabcrLyq5xZael6Sobp3grHclWHk3tvFShxcavKb3ImTuCLaqrG
W+gV5ksr2DgarXsfS6rvwmNzOrmm8wAOqHgpUm1jB4P2lPRO/qJQi93GUf0ox0CQwijDO/tUJUW6
MWLSDYZTXXO8fjtzEQp0irrloO1U4po0AAnqxLdXYVfcoglXuzqY9CuadnYMkTqHPsdqB6oiW8L7
5/rn0kvY3O1ER1xl7DR/oTsYHelFXu7dduQWqKvWhQok7WgO9Umf66fj0fEP/QC7Uza1PBdgZSwW
ayYyjwhzwQFQzRKyorMKkI5uYzBmW2X8UkVV+O6z/lvCKasvLmTBBfX8MRBCu9jyBXp1apiCuRJl
60Kb2mWWzsUtWfZQUC8ObQk2SHQrtdZ85/rYs6kyXzqDmIJPfWyQxMobAn/q/PAqnYY2C4kpj4vo
7AjH8BcdDpGVI9Q/YkU5uZ5evadu9KmUGLIR36w6xa6PwKq+wxjrHfOSq+mLEOpwGaMR0OJHX/f0
k1twYc9d0XyQjxw10rcUgkQLj0ovqErejQquhTLU7hY36+l5yJtL55b514hcIhUxqbbQgSst7URp
oOlpzVGIyl5Nug202C5HVINKSHS+erMt9zH1tlYaVyhiOISYSlGbtMozRcF0S8+WQZfekpFil7zA
fjwx2k2rOcU65bdv6Xd9v1Mz314WViQAh+TVphowre0zL3jJuljbWYLyfWvsYswyym2StuHa0vdF
0VfPgKW4x7RAK0GsPslW43qvrTI0Z8u2kpcxBAtFNRIF23MzVoJ2aWjDuB9GIpCNz69nn6hvXtzp
22xK2xcBzGNd65aJNrK3bjFIXYId8465QqPePaWhSJ7F4Idb3+6StZXUm3/+43/+n//9Pvwv/48c
Nuvo59k/snbWBmVN/V//1I1//qO4d++//9c/TVbxBpWoto65pK2ptpjH379ew8xntvY/yDNTaxEF
4a61x7dEtQ4SZVpOqsMnKAZvwc0lxzR3bg9+kB3nOSLMP/vmxH2tKLUnnx/+VZ5O6v2R7MuN1ENG
wWiA3x7/SVxH5TxghTCBqXW+03bGmbFTwL9la2amO8nXkQcWDyw60voqZ9SOtfj7Ny7cv7xxwzEs
cMdsdnnnXO1COH994542JKaPge/zUKNc0XXtGPR9+bnQiXy0CHS26hBCNGr0NRWJ2otFPeKRsnbM
7jum2RYFK0kSidPoqvptPt0spv3dsUv1q3MB/W0bYkiy6oxOvKQGjnhh/VkXNpnbsHhxh7A/JJmF
y+ZEkdPfvzlNaL+/O9s2SIuahqVSI6+r6l/fXa+AjM291n+2i2qtt+FzC3/sCYlIw1dR3yHvs99a
6vkPWEGGKwg+9hto8wgq1cyJnUdDJ9yH1VjehjpLntR8uslZ1dRMu9FLovUzcbb2UusQC3wza1cq
Gdpvuk0KJDWMGf5TbpKqrvdcNfkzTJNXOSFXqUzW3bC/cNWlqxnng9QmXlG+mV9JUGdXtDU+P8hq
vvzoc4KBjZvaFexwmSIHIBexSdaSi0jmrZBdQ1Xj0UPfs2yeny0ngrgt3FyD8xTWR5fwEkTvCMSW
oGB7UfQh6EFi429YlgKlzhzrc9kP6yrpRmAobFEph4EHWI3Oq4XkQfZnHXxTAkTtfkjN5FCS7VlN
wyGehP42TnnE5cBaUjZtYCQbd4SZMJCEfSt9yPCFZXXn1O+tV0TqUHpBzemW8iB4s94Qf7MpZyjW
gU5Y2VPyfB9aHi7acXYNsvrCb4v+BdW6sSiKWH2uJ8VZUTkHeowF2lYJbPfQTuGEdWBfbIldpBct
Vh58oXcHnwIOdkqrVjWJRVt1f5SPmiz6+Uj2Ob2rNBQzUeJJIiVcuba3/fvr0rDFv12XDl85w+K2
YhmqLcd/+bmph6QZ8zwNnn1bScnBm4J8SrsrPMyalrI5Rv0OCSdmbh4Od6e0bnbpkNZPcdYoj76f
L30/7C556gzrPDe6C17MPx/Jvl9GaytYRVXnLBuRurcEnjbbxOIt8IjxTSPF3GJu1mL2lAyraCNH
23oslmTzSDfPo6PaPqSpkV6LKSlX5miYWy/VDnUotHM1F38ncR/virwlNT5XfwfABdkzO988UM5J
p6YvXltZT4nmH6Vbe6wWwTFWTDhEM5o2Met2K0quKdmsdCdkgRBOIEAZDcL+DzYTxlm25meMRsU5
OJGdTK99EaTDHP3ymj0Mmy18+HadzNdhSsXi0jEn1lLyCuvrZW9x/+nH0H5sKuurnGUNEOTlScSQ
FsDxwIjVdm/EJ6SrN2A66sJHD/AUj1F5GCkO3SQ4836ivH+nj4AAc1XAOyakrzsObKGcJNxa9fp6
ozrdXMLvmRT1a735oHUhfqv1lOPkqdYJfBwUj6uP8TzT3kWEg3YFY796aHxza8CoJg/Ffx3v9urJ
jp2vWmqbB3khyC5vML+mYWyRzqxIt2WKuDflSXLan13jYDgbOGhWDAjcoQy46MZ9AWV78TEZi7hx
z+oZ9835BXPDMDetnqebinUUwInuOyB+hA117L+oUE3XuZZUJ8iU7aE022EuB8qeqlkfFhmh8xnl
+tlJC+0H29cV8sgMbCJQMpuo5g1KqrI2+n4gAzSwg+VnegM9I72aNoz8kOv3a1KabOwN+y2wsgP/
5ZkOkcDqLWwezc1BRXjEndQFdEuf5dflyh967cFxnbU16donC27oDKbR95Hb99fhRwHRaEFI1Pw+
2v0Smr31tSpNsSxMY3jUgzQ88Mexb83i5FnOzYKoXJS2CKnGh7wuXe6KymnnFCm89ZofoypSo61s
3adMdv3QZ6AgnzD1tVeu3wpYx3q7kt8U+f0QzWw5WjoX27LLp0ZebwabqvVPN/KxXHtTQjBrtq4l
tJNdFN2tNkYakqwKcSMvx3PUwyFuA8N/C8oUMhAXoxGz/ROukl/bshj2CkCmleByhW7ilwRI5euY
Zqju7S5e9b4fq9umEyg92Qtd0/JzYijls7xTQ8gonPSjkZZTCfzC4R7O6mAeyWy9Pt65ezWK7C8u
UW6sW1C7B8k6Habyh2H4R4zg7HfXzl7NtG2/mpUIFx7i9s+Al1pxhJmEDrGMi53lkWAdQH5vtJI5
fQtsjKBfi9RAE/DIRiw+Mh0ARE6ATsStsw47r7nBwiQuJ9Lwa50V2/nqKuBlP0nQVJCkh4/WqMYH
HGLQ8/QTdwfR14+QCFPcFvxgFc5N3Uvgff05MDmoW7mf9LAKGkLBH7PlRHlKoqC0I3IGV9TSDlke
GHvq3bWDX3bVaiqQ/ueFWx3T+QDU6OfBQZeechd6sJAcPMh+h2jLkjdIdqLnJ71re3/fI1X5/MN1
+unzoPbhXpRpv0Zar32Ok/Jp0vPwVjuheoozR1nIyUkFIN8c8+GE731y44fh4s7zycWTNSCJurBR
bK2Slip7UBcFeT+Rv9fDq4IG9ntQi26hlb5/6/1YbNkR5nsLzXCWI9lS8JLejrVvo/gefj6Sff3c
F8598pHsCx0z2ysA/P8f5v79cyp9+esryudTIuU1RS0OpBQQoIWzBpYSCGVla8YFGkHJpiYj9Sf7
5CGOg2AFGEnffPQNhnLR49E4wnadVloWFnvAml9cMoTPHibXu0bHwETE+vScNu5niVr5jxOSMD/r
YYTfr4i+NyV5t7KwPpkajiwaZRZHkafeSfXLbDVGUfNVIWbZKSDr7MpUF0QGiN6iqdlZ/YwSSrGM
cVMkUUDJDEJfcDO0qjHBnxrKIQRa/pKh7ODn0sA1dG6qCdK8JAcYF2p+8ZImXsSPN0ISOWqk8HNM
0xUrOQq5sdjjiKIus7AP2LtY5OoV7p8fDEBE0vk3DKzvTLqGEvg7LzAPmnQ7OOpPXqA7Sw0kL/Cv
c4tssG7QdVPIj8x1EQj9h52bZf++lHJ17Jso7NAcx3JN9bcNTNtooeoGrbjd720gM7aIK+2NarbB
cwl+h/yLHf8xRu9l1FfvE2nbJUY/OZQwb9gBJGUnXA7lU1Q20dJu7ebdqb7cT0Eyt3DMGFfqtHE2
YjBhH3LrOBvOFK/CBkWk0+FoMz89JD4kQ73/bQjBHTuVU9006pt2eaHswNDsDT2mnDnppq/RFD93
mpY9e0Xg7t0QtYLsR+XtJ1r2tW/HgDth1u1b1z6GpPkfem8w1pkPIoj8wc9H49zX+0p4yWLDWI/z
I9/7nAu92IWNiNYzAvkT1y72WnZVnG3FNJ5FWks08qew15X7tClQ2/+wvNW1eVv1y25aWK7uCmEA
j9Nc12WT/9dtl+rxjhCzGSTvexs3gLh7sNSBfGArmu4hjLUYz+qISp25Wc8H1l3Oz+H7THmSpulq
thls0T3ItjzTyTPCxB/P6SZeuIQummHn5Kug4Tm4JGMfZNMsqo4KgD875XBMynhlZVa+lBMt3WWO
fPhx4m/PIwfufdwjF7qSwFnpyEPIkICMFkDPJmkTxt1ONgdpmRKP+mGedw8dWLMdipzXs4ZAFyjj
CfMcTajPAbgNCIrGbFbSF9wOvfGHhD4Nek1oTPObk5okw5Ma9/f+MRx+9k+a2ZPpG3/kM1yKtMSv
/fN80ShfAi+Nd1aRaSeFQPFJPgIpq54CYPgo43/p1jp7wpAndDsUR9VZTqUgtDlCprv4ZvUEHHGA
VVGDaEv9UVvZAkKPbMpD0dZI+JURegeBQfKF0yrPifjdIYzC8FiQeThdlJAPdUhaT02E97KEMM4H
W1VfUgyhTh+nx6WTbOX8MQmUfapAgZZNDa7E2mG1vW8rOPJDawLCsO1VmrT1g1oPyFTELBIOK7Mh
hGe8yWnd4CrjQok1IoE6SO8lq5l4LU+Wh18mRY51fzLZJ5/rY558VqcUb7Kf0BJsbt84qh12WQuh
KPXDxwEFXfNLE2sHmuqAWYMnVh/T5CM59z5jfpLfTpVTfn8NOSeofWdtZqw8ugx/l8XHiY1s10pE
r3xiOTSGQb4TISY9YdFe49jR91gddQhm1fZaz4dJReOlwrTEkJymHMjbJZif4CpPQgEvdoVuzoZW
fnfvm7zAwPpoivdyvmLChjTr+5hTDtsksnXC/WA5jamuv8ZCP3imgesGRGfWQW773VfJs7bEOl59
ZIgrTYTdI/D2fIdtEPLWMNj5VuOeXTBu8CJz5YsKJ2rSWut7Xng/XOE5zyn4t00W1+NBTu11Z3a8
t7wv04RtxTzVCUF9wQWu+gJOaaGMpDucT3IBbBGTPfed/uljbHDNT3IJrIhi+pj535w3z2Sl6l6Q
3hOzBAKr2+F4ililU1tW9BTe0fcxYM6jsuk047iOUbYuyNjk431iS7Heuqyqaq1oqbPpw8rGR6Xs
T4KbEAAjb3qtG+1rMxNACWctAm4J764R6kiCWCV6OklJXCUCZwY2jkpbs5PlEGh6DT13GPFy+O2h
HFdUxmM5fj+p9Jv7mR+n/zJHPgwb7z9E8czf7ya2ahiWsAwELppNlcNvsdlutMzKjpz6iCZ5qQsn
OGRai+g86wiWyHY+Df9ql6kaAO5hfJR42PmgJ+Gws9G9VEL3d3ID5sygOerU9lqP1HhpzCi7FMnb
Ugl7dwaa13ZEpYe5QXRp3pL5YMYRMkeSBA9ObBq31IvCbRnF/UqO+saUX5wBcVxjnfSo2qMVBbM5
H6ygCYaFfAjDbYSHT2LengGczi8jc/t+ToidBOR9eNiG+vD3kSf7r+FeU9iYvxDoptbJJiJqa7/d
mbElIUsSmelxSitToJqIkdTe72EO4LFl5qbswFgn48g5hdrR6cafdyl56wpD84Al5qEyHmVQxXMC
74jKmvzdHHLxYVxtxgKVkxytZ8J7OgbaeXS76fXfT0oF4kvUK/lOGpqDmKwXPfuGvfQxl33IU6t7
Hznx+kkO+Ppf5rUzYfWjrylEhb1ckFdg4A2n2dj28Ga7fno1XEGZAu5f6PEs+3OaxR4La8c56W5T
YmYzweGiv00TBNNanR1MgGxvblsswfpbnyk9540JUs2yqZKzoZY/fHMDtTyELcxqefr8cmqqJdeO
Lcf95eT8KkEKK18u9ch0/P0/1v3tH6uh7TBMNOeE83XV+LeIoijG0MEOZbho+ixnGclgdLZ1kI+4
mf989NHXsOzzK/Tm/93cj2kf5/9/9UFeNrZFMhz8rigfIlxligUrjPJBtu35URslz2PWeJvf+uUM
2Xc/TbadJCkp75qf7GNcPk0PfIuFI0/Wxaq3kX1yCg5lDMg2lQXfTBf3PO5Qmeojq0vEofjrIeYm
dqBIXrsPNPVkEqf+c44c0UudeoGGtOy/zv/tLDkg++SjIOkNKijmZ/445WPOx6t9TMEJK19EzTBu
qsnUMThA2hyl00xL8ENna5XmIrCz4JRV6fHvryAhrHmr9OuyXSWpR8CJHwdHaJYqx3+JSsMfF05u
VPYl03R8mYZV1pnp9yjzfOKofvlUisTc6cAMdxB986uwNEEUzLO+I7wI8RT5Pk7dgymMk1yE+jjf
LaKqVS8pY+fQC9DdzatTSvcoYU6inwOJkvwcCAoGqJXtL0GrQxNfRGms7smA1eWDl9bqqixy+2Ki
f70YUDp3AUrgxUdfSfHBiYpCUmpDqyzkvNGca9uRdMqWPNgJOj2QodqOpYB9kecnRkWdW9A6KzlF
n19CbxX7/hKyT85DcvPkky9aoB2eKZDODbaKcnGrAArpoGPrqdm7XgG8LpuRAhcOiKh3kM1/P2kM
4cBTJPmez0YnxvwLl+Sb0Y7NS8Kd55jb3adEId5Xh+lsM0rKDcs6sSqNKDj0U2l/isv5x6n8PGol
nPoMZ02ZsGNN/R4K173kXppeFKxnF7Jfno0l0lxHoVMq5JYjRkNKtS6zInrRCfLhWabU33EVptDO
MH44lftkNXH0edLwHalSzbjYDYaFXZmCQHL8n6dnrvbz9MmuUHempyBrizeVX2ZNdf2nAaLzSwSt
XHaHyGhO3cgv+z3ZoCPwLCd8peRoZfvGMu1FdZCjjdc86fNzdP96DvafoAjlfdoERRjpLU6MGvWp
lkjzM/EvlNVpaeONUxZcNEbpr0zLNrdu5HfKTdHQNSX+gSBB+hzMByD3/mIY9eZY6y37EVep13GQ
ZBs5Jcmz9CHlpwodGZPTLGlugoDy3JDzS59a1EZU6t6TL4BnQw95c8AWb86d2l2709x69hVL7KPA
22957wfluaRoVDn2cAeeeSd7+Q+u+EljfVzGW5mJnU83QNqfAyT4jY+hczcfqogCwMhHaiKbciDw
wuwkwjf5McgJeulQLTJ/KvIAh4aPBjeHn6f21QBXd6q7vfQokAdhBEAQJ3ZTs43BR38/NxH38nmD
bVw0BmDEqYwhIc4fBKVF3R4z4GQpP5KqQpJstANJfT5QOcPw2Lg6SARkS56ehu54Pz3t2m5fEcJd
uE63nhz3kLZ5d3PbGg/H0o4WZaCPnwrF1lEAjcnOLIrxkx4ED/+XtDPbqhtZuvUTaQz1ze1qgcXC
NmBj141Gter7Xk9/PoUohNm1/1P/OTc5MiIjQ8IGSZkZc868dLunwgjbT2GFIpRnJvP3zAbp8t/C
giqEhXGZXi/Z2OJNJ2BkIZpZQXYSlTSrqyCtpxQfEnl1CErqOuh+tBszCsudTFi7bOd8RXjWWJOs
PpmZlD31H9J9N0lsO+/9O9vZR5NlX2d7qna52rsnqUDcoD16mdpXu4UldtSS8+anuLaZD+0UtIC2
/PgocWYMWdtaw4jsGQsP6FyX7Gtto4SIbVpQ6nQAj9CcXqQLIN6EMKwdR+Sdsz+cZR+1WnZUgVJx
LFGjLy2mDAydivBuoyd3a8gS14xnA9jyF/E0vh9f/lueLkCOyqeIRZ/5O1dQM0vcsv7W+AvnbFn9
ACET3CTeCH50MTnbhwVeiZ5iOwYKm+uUnU5O+WObDvyxQS2LlVaX/5klDmLBnZXcl8GQ3LPFn9wr
pj6hT/ZmS09ilhlo28yQ9hAn/kSDOaaHOeYw6KbHOtf3qYmn15a1svbqt14ZJuHt7NvaDToT+U1c
N9WZzw/jhV+cM/X26DWxU7a3/Vq9jiW4326e072UAFiVeW8AbfjmNUD6Zebs8xEdJs9Iq693++Hn
2Ey5U0gcKB/15ms6l9S0UZZ050Udart8+vLhQd0TL6oekL+Mr07LNxmSWE0xtLvVfp3wlsZFQO5U
j+0fwnef+3NwrUM26PR4bE7i24jwP5hdGH8GS3higwaJzy4o2JGhaerqtSdmB+nxrTP1H/0fYk0f
dqcQ6ctTSyXEmklC3LpBz7Lq289DMxV70GfAq4CIPxuNf5bHaNv52dmtO/8kT1sv12/tye6ea7WN
0V2msln82/TIQevU15Vz6P+au9r4SAGB8dXhu0ChprZ5b9TLORgjia6nX/8OA6r5fSxdQKAWNNmm
+y11puyLttDTc/QyUWtP8ZeY0rDZUO/dNvXPQOPbR/ExabQ5UkrjHAGxwfT3fRlNvyBS862AEBMU
ZJHcR+J3dMoTICNE6aTOGqQji/C+zsy04RlI5XqCftYB9GW5VxZTnSLlPOToaUiI+CTObFKmbHam
v/gcOlzEI0nXdEv6D771ammUlYdkggV3LpBsZ79mukhDDW5Z7TabpfdPtqJNr5FT16anyJ7/lODN
v2bwAMJTCvBrXJvGPsu79rFvo/ZxctjZ92ILhsvF7FSn+AzEdy+WNMmkVucPswy7+SUJZ7BWu4EX
+SHWkihhseqMx2nklAPu8cR60IzhFCnjcKdQqT7d6Yi42+yafYnt3H3KFqwBwJOvb5be2/pqIbfC
T/ze2sb+d/OKDu4GW1W8fafq0XcHvDsw7ZcWOulrGjqwxCzuZk6HY9ml0AUvJnoBj67ddV9YOfWP
dtJeJYqPVhcQJ8raYrZ5AIOlEiJz/ZraVIE3mor/mholzvRJV6CuR5O7fRiWphsNdqQKIz6lAfqT
fJkvb/IevFWh+c8VJHC3eWFO+tlrKSliu+YqEWswkLIObKR3yudCh8dD5lagpQDiRhA1h6p+TguY
JnQNpEQKxREXWHLL9fMB6IVcer3C2wUlJBtqm489CDf47DsHQWBzKJpFX6pweLJSxXgBq+pBK+Nb
h0lrzJfB6NV92c/uwhVtvCzCoDKpRA1zwU0cm/G7zbrgRmudG8dN1eV/dHIvPQvvteEvxrtE+Qzo
U5yBdO1Kv/cCE1EambOFf8yx2tRZenuTvbe9REpO6RlplqCA+PPVxHy7q/WCW4j03l12Ha97p71w
emJ54P9BGJ7nGehiVGmvjbaYH3wy+sH3Nr8CjPRufoDMKTgISA8cw2Dnqyz3kE0EZzF1hNA+o8lY
LPJeCfKghEijxVN+9Tx0wMF5+DvxBa4O9i5z70eHX8KdV6SvqSRLpaXTZQrML5ZXGKcOfcR9v4if
gg+OvsQRux1NhAxcp2nRl2ZpvMw2L3bsrhHiVz3XfTBT/rGXSdKIP4p+r+bA+rS5+0i5NwdYBjZX
qcLSXsa5cSvpZWDqcs6O4rA8b9dVy8o6IBFQHGEbRI3UWO7XmjXu9+2qcr/81TUQNv59Jwmkfpc4
sr9sP1ZfOPVt3oZ3dty+sF2c/tA7CD/10KAobDFt9qTUcJi/aWUB+0XNy8Bd/GXbujsqcQDxsM54
Lkkh/mRukzPbm/5JpoflcPGb0nkK/NJhIWablCgzPYWPbm8GyHKXvb9TjHH4pHCE+ynsw3ofulV2
8gcX39tAqwNo0vpKOcuAu4xKr1zgtnke3m2x4o9salH0qr7/4M/Gc2GP3sPmDuaou3aLZsBytfW6
y73wSAkuXtU+6KPeXXXD2zmWlt5XdfO+EZ8Db/Y64BqHLh/Myz+FFv8w052oYu3c6rSl3cLUQtOa
j1cdqEE51+H848MlPpiTzJWsGWVIh8SIbeCO3Ps4N+5dCDwVNbv6NkxhWulCdfwsTZsp4+e5ZHWV
FtPD5lehp9uPVTPzh0Fsv4QllNp9nA+nzHjgxAZCik6z78PZzL1TMSXBaVgIFoNpAklMsbl9b741
Y5BRjxxXKHlqHXLzy4DMXqNXu69AvbTDb5NRhE/K7BmP7FOIEZpq+NTUVg0ADPCB+BBvMB9TjiCW
aGnybuZQQ1fUo8SbPJMfoQsBTB88lcjLs1BP2l3Rjv5D5vrJTYSK485U65TnmRJBXNXw9UvZ6oM0
2RJXQR239wcFJP4y0KAVYLBOY3KwTEaZEJvd1GgXejqr/F0DgSTEF8lla/SfTRkA5ppcqgaAcxdA
77dEiGubpfle/NEno/81nczYEki+sJ3h1+2yTxW8THzxLKccvtn0586B85VVAzWhyHD0cLnAHpJb
DYCP3Ky/tG8+MWVAfEBj4xTpgsi5ziq4ZW1pCt8AuS1daYwxcXKIYRF5Xrvb0BqaOwEIx2pyXxO8
i5rmrj4v6WUOT3FgYMjlZBZM0QrvVH5rLeM+LRs23qRbRpFdwj+kfOE7vLzRHI48YGyFw3ztLuHB
1Jj3NsVpdzEseMiNMRqzBjnpA9sPuWMGV2na0H2Y3M69qXU7HtYB5BjDK1f7GCJ+meW0nneGjOXR
A4Z/Z02zRgVjpd2JKb1iMaX3T+a/mGaMGdoyfj68dH7x1OeGBlLSA5buDsqh1tTyq2HAA+N0XvG7
btS8NQp+EfsY2Hg5jb9BzzntJqvXngfL4biyM+MHr8vKW8Lcm0nJ1TXT5OXlV3hMml2WFhb/ULxc
bD0378t2fG3MDDKnqHGmnfhkFNI2rzyIjVCbiWTYFMI+kVonFXm5fmcjXUmNdOWWh7Hz/Aulcasl
A5JiRKSWwJ+Tr05FdeobKrABCVHPCtNrWwbqfYiK40Vp/kJxakH6LS5pVJQf7VMdnjTUue5BRr36
17hksX0vYQpU1QdvDGbIJ/DBeWBGd5IhYRvFZ/Q22dtm3d1FLTDpXW8Uwx2L8R6qZTQUb5ogGO6o
CEZGyLOnJWAZ+w+vOLq5c7SLBGxptvihNyHFkkjqGJI9yKfw0Jl589C2Hoo5S9MP+kM7t8HdB7+Y
KdtQucuv6RYvfgvOsnvX7PYf/GKimk1ZUGQ8rlbDmUjRm6k/7/nEz6+hMrcjssBUz98qxdRf4tL+
pCr2cPbjsr+4SyM9o075MqTQtXtvy/jEKV3TleMZbfUSErFljgRKwoAaM3+/JZIRuy8o7XmbCOUK
OwUSs3ZlpkS6AHNPuQO/kDz8/ZY1q2ssnA28D+YurCGUGeq9mPI+sGDGaIwJEqaFXMgPuv4pKLME
zFiF6IET9k9pWM6PE7+fmc1+oXgA4u1ho0KHfjHhbI3vEY77QyxKlQkrK0oc+UhaLWBla0Ix2fsf
L0OjfO/9HvUptsXOour1QfxLfEPAebq7hIx2Zg0HcULPPV5lZEz4Hp6Ggj/kLcU2ccu9jYps2BYi
GcZxeRSIUxqJmZZLbxkSVfs+tgYElwbcSu4Y+TcjX1nUsGtr07z1xNfCz0HlNbHhWK2xm2uLkJ6E
yehbrPglZcKf3d3rFqqNovttETXPbPiAHZldJM4D37uMsJs9OQ4cXsvxz+YvtKl8WuIpHhp/sccw
WgRX4P+eoXoozXMNI9CFVO1FeuaQdPxKU3yx22zprU4Z3+aIOU9GtQsUtTx+GLDHkVN4cZbLZaS3
OjdbnJInMUbtxoWRVFyb/+PtyN2uaayl4E31DNOroTkEh616CbSXARxN7dKIKQ3Yhb2vVurt5pJe
ELscYW7OJoaBCH3l4tUp9jYsWSX/krDpBnuvqN8VHuzfvMk7ZmpucRjhG6dKybSzmEhV7jJEAl8a
BSI4q029g/gnPf028x362EBy98C/j7sTf54XwT4rFO3qOpr+GBbBs27F9g/HpSi1Wd4Vg6Y9uGGt
PcA8oD1ErfpHaeX9TcBzEL3hKNcQE4gAgRCx+jrbbPcey29W/7aq77YM6CL74fwaZlK9dJxthT2z
ZS5bh5xhSRdk3n0da0DuB/bjFsYD6g1yOExsrfsdtTv1oUNItBw5J3Pue5S+L1EwRpcp0cHYb7Y4
87jg61O60sjwGik2K4pqH0fTUnL7b3NsiYyAnTVDPaVznl6LbqYALWFX7AjYoNhTkevX8On4xtW2
9R9Dzieb36jGNUk8Yzq4cYgkaBkdJKKChPAqPQmRXj9BfSSpxJQmL79E+rcoUuPHtm8eynBKr1Q9
o7rewA7XjtZRxqSpeHuhNzrC7bLES9NMnb1vwzCExf9v38+JND66rlpun0EZPCpDwtEVoLHL0HvJ
xe45u9lLt1P8qdhJV8bdroYewgOuYMHIe5gyS2UjD9WMrflf+TiQeJ0r0yhTmnze/W8Z/0WyMg9m
REKXKZJNpdDIrvP+2jotTFxh5NwOiW9/aaFs20XxnP1eQXERK9bwApdDd7J9VYcET2P/S89h6ATl
vmplJz6kLEHHVh3Fgv1zUgTRhbXVuIsWrWx1YMPOA8U/wkP3LE3UmrecOsSfJV7VUKgcdNbSMmjx
mbBmaxKvvQ0ySBrtvJ2odTDa5gIPT3OR3mZSQABdShBFR/Hpjk5h5NLk3XOKIOW1maz0QRp7pGAp
mh5Lt+VsTlywfkA4zqpx9fVJfTuW1OtBL8LXnZsr+xq+jksyUZaQLsq40nSjcoYdIbgTPxVqr34Z
DHPXPGSNp0EjxB9454S/NcmEYmDQ5J/cdKyueaw5e56X0W+pYR/zpk+/A/fmPW0n/Y3tsv0aJtOD
BDgRCyKZ6YOeijy1upapXjwUfY/U5JD+yrdo8RBOYfEwLT3HKKbb16NgKq4hU207ysUSZCcQfOZ/
A9XMKmalHJsdDDCTd57N5EksJcLVdvnPgcME3T0UMP3h3ZDfwkIZQ7lVLAfR0qAiE+7GxrLPcji9
DUiv1+o/XbdOblZrOeNdZ6lpSaWk82urwMC6uawq0Q5BzdF9Y08TL83Yu8stp3nuLcM5Oo5vw9/a
N8/AHH2OhcJpJ6OpCrkqj5r9FKZzuwftAgcqfGd+XrTP0KzBxTg6qA0vmVQr7c8VOK8Dh5LsuUCU
E1QOVWNzE+oXMzE1UJY/22HtpLds/MNHwOgWN1stL2Jxrg28Pyd0BMN7SPYS3qttXzzrSbWgdPMQ
Agi/um5Nphb1anZstl7gk1ojNv/H2N74tYdP8pyZ/Dr8U9i/uJbZciIZhTNUUrM1UqhaRUdDfmiv
4yd/a8Q32AX/MOL8ECMmzK7jTl8ySIhSyj9bBs8q0qoKfJBq/ZJwnAFZvO14902D7GSeW5z4N9lx
rAezR7449eHCXrrj0hU70RRU0iIP/UW+nA8y+TXcnf80gfycV1MyrsPLZOnBko38aFAVB0no+Fp5
r1Y3g6cjqgpaOrnA+kvXXh7WMDPEF3FSXJmwnb8EiVOGU2v+UysSZ0FZ8/j/xxTvsq1diY0CHgaF
m6QnyEu/CbwYcWRv76ZVdh+2ucLLqvmW9B6fjlBL/pP/H+IlT/GWJzXm+ray2Yyd6vEg+sbAuy3O
kobD7AUQJ/5tiUoyXH7rmOgii/XzPConPmTZ5i1j6Vmpg3nLul1xGd1il+tv1tuY3I1DoUiv5yhp
h2V1MBKYVeMGHqqbZq6yS7c0SPXG8amdwuwyqnN2kZ7bQasI0vTvICcf0YsO56stA04zL3yvb+Eq
nBPIeY/FwW2H5loYfXdKqCkASZc1V/FJb2zs5iq9Bl6bi1KzEFwm2EsjPadKp3GdplbzxYAb9Xb1
bVmkVwdWzM4WWvYfBrZryG04mcex/XIb24DMkGu+3UZN+SZrebRg/Fk177TGqtQb6RrS9TrPvPPT
tnz1ypDdKxR/h1Zt3jnpSKmadK2ZAvDjqLbVfixQxpWpbq1YykW6a0LV1RAPTPnmDdQw/9y7SXaT
1XB9plMJQYQ47SJ6zBwlvHiTnn0WF4/j1zgxpZHRsE4eY1cPL5tfcnpuR04qUdf5MrrEZpyyXUSw
XFysD/++/hLr9zMwkre4bb5deumNZmk9MhLc0zbwFrv5t5wJD+yjbkNfpcA+RG3tAGoXHJrV8guQ
O+Wxh94mPGb+sjPwzp6WY5Mx9Q9Uhxz5ccCCRN10kd5qIsek7LcRRRtc8IcNj6POte6SKrXvoqUR
8598EjKY01dVUdvTFvthqpgyX0KSwO7OEQvTLr5NSgSnIC4JWXvZVzevQ9h0w/fNO9/gBbeh4a4R
ZjxfmtKy9jyQ+eu0DOupyAr1czTPR070LVg+aVwdua06ynWU3Rff0JdnKigr9FAwlVBtbkO4MCpX
yWAHUesrB4v6ddaA4wFKyX5Pnij29X/bxsvSYD+Vm2VVOfmKeRjCvPiUN2WOJHzd3bs6tedRUvu3
bq8YFy2GtnvSsv6h10P3WHjF8EXvdWoD8sx5DiM34Fxn6L8X8Aft8izufoPy5aGdBv2vFkZH3Rmp
rFeGb7aSugF6fNmdNqjj75Cl/aa6zvAD4QNjl1eR9dWMHOiouIfHsETsd7stqv66+350qvW2NJMT
qwYxpvW2Gj8H2pDr4MbnuLmFy8Z+NLU5QmJMvy8Wq40MBMQW/kythEUizXhsW3Ggf8niZxmTqJit
EUjrOESWABkwq/HQW3xHS0QAOv1GMYtmLxcRX2gNX/UGILLE8y3r3s0OtQySQyI6WAl29qjrt2K2
XRk9ROyublexcjc4+EWUniVi0mr9i6c/cRg+AfGcpttWZXPwBbJz1uGx+iUcrex3NUxjMJUctPPO
9ykZbbLzW4TZ9eketL93Gty0Bxe4IIfTEgyx9IpxRPDBrGCfXQY4n2/WgS2ugwph/z/XB2vUk3+s
D3YAWsJYYZgM2hQuMf6uPpjfOstVWSB8rq34ZlKb+JvupgOs7Gn6qx3AZjxRMGpXMYCCGAGO2J4P
updFf/qO+r2vUvUHp40woXud8ezUIMI6qPY/Z5XrAEqECCAJJ86aRr+41d19ApftjRRAUqe6g9Uu
enGiOLvALwYB20JRU9fAlLTENh+mOuwf0yh9kooe4DDOUQNVeBOxmZTZmQ23TDb98CDNaNku/K2r
5+igUFDN3/tUfBpjC/riZSDT5wtlYPO3XFcM1krqnZaGxo5CEpuj1Db/5CjGp1jJ7Wd3rNrnPtun
iyEeOLDv2c71PxWNYz17UfPYDfNuqML82VaD9CEtyiexusWlT/qBs936C8+C7HlIIioy7FC/rY02
f57TtD2ridYeZIKT1BOcoHV0SRfe+dQ0BmqKrexo8/FvHDwlKR6Cwh326eI0svnXws3/ahIzzKAh
d2t/10+9soieqze61CZZtxX0I4/lUndkAg66iSuk6eHyax6lkXgrn9WbFm0c1IIupZYVj9nMpsrE
EaCVQcqeIt2gjkl7McupWRsxgyRhLUr1BGvRWqeb99NfXYEwtQTOy4CMfpj3X801lUyTfPDS/OWp
f3Yau4VB6+x1q3DuNE+x3zWbjzNziJr+xxCZ+y/i/kWIW3jtmQXs/b+I3S7bzLy20a7jR/hwpx/S
VMM9UofGnaNB3N77SnuRnjSJrbeXaGmkJ75yMr1T2mRfN9eHqdvAh6kSx+uezdYtMxyiUPppf/QR
RNO+6gDtMJMaBgMa6f3/+OrSOxiak91WTvsf6awstY/QQA9HzVGHfd2F3i+QCd5kxQjkzQ4fCq8u
frjw/Rz6sRs/mfCt3vJ4LW9SNbI/51P3kA3NfWL1p9rRPSQWUcqxK8WJdiAJvVmxY8j0+H3vFg9j
a5ThD6eyMsK/jNS+5OGQ/1GM1mMahP1vlTX9OvHA+8XL0ailzjB55KtlPG24rxXxJTivJIiu449t
yNnQXm8wsU5BD2fgMXZYYWESExZWgL7HOn8FkplxjjpB22g2BxOIU6DZAsMPJEcqICQw333+aLNg
eEl7s7pX+T7di1uiXNP9iy9ce8X/aw5M0b4BkiJZyAIgiPEPPf/jZ6tpy6/KCHFTYmbekVPL4qvm
ONq5A1m2zm0K+5U7QOYOeRKzox0jJbDM1Tx2lXzTYb9jmQv5WMSD0f4lR9Hld1OzPiHEFL0kVpie
Zlgu7tjtcnm6miVCCab7uwZILsiT3yG7Nvdl21sPZaNOl6azF9h2u+fFOfJardFDU3nvsHHqfeZ8
MHsI3fC4ucCFeZ8XV50n2YNEyaCvdjBiLjk2n9JRDuilfESkuQFuc8mbVbyVQSai1bVcQdL1GUyl
XmE/b1Pd2C4/h/HZStzfW5cdT53tFpYt43ztPdPkg28emiPfRzGFZzil6ZR8GA9tZRn7pvD5Uqgy
HmNuP/DBD8Hv6WOkqUCLanvazRoIPOJQg8m5SJw5OPNVL1Xzprcse9lab4fiYCHOBzvOdyR++OXV
2w796nr6numGtU+jLrmIaWcHzy7C76oRIjdTIP8AL1vxoNcIlaQR/H/NACkL7/MCTgxU7agCsP8w
ue2gnYxf8yo097bldZ+22KrsXmND5BBfmlAD4LwQWwHiig9NOsAHttAL6VTDo/flw7WkTuX96A6/
RhDG3iVL4+Tta9MHyntTRiVOQv7JlAEJsZXEuo3gPRk7iJ52U+on973NQtnNv4myT8qmLyfnJfo+
NYST9xKR5uM5bygTHh3oxKud4nrxl9B34oM3uMFVGjuZC0R0DLWEdbOn/qyZ2uBcVol/G/bw9Jnw
v1mUTUJ90Optf4GEYdG9WbruynXwNrTaZeHqR9XhXmXS6pT4dzaEOJB/xzOHZJpeg9IGv3LfheDD
DGQDDu+cntk69zKs9Hp7V7NFYp9dx9dvNd17kmpjliDtY+WAfKr9Tjt28q6nEv/awXhylZDAG6b7
ZYIhHw5bsIxOCl+oea3dJcu2r9SBD0nFRm/SowWiFf5xqw3f6sV1SKEHCuqKEUJt6klr6A44zy8u
pRu8b8SnCwDjn4bB971G+05n7GIwwAfJsAVz2nEZ+Lw+f/B/TAppe3F5Ny1Ss1M6DMnnvIVxsi/M
v0o6ymAaf5lqfOZ/fu2EI563mGVocGztJVP6wKlOLuDT3VpRidxZnJjFKbVqOMC2GswPJZUfKi/f
5sLXXLC6pXJTijbfZeFwn/I7lhzagzkjzsjGADzYS1MayXhJhRZ7MaeCorCkDI8f/GLKBIn9YG6Z
6gwxip0MW5Sljz0a5zLKGcTrFcX8J98WYiPHG+iIOjfL31rcwa4aO5TMi5kvf4RTH9XJQey1O1ba
X3rV9ifxqaN+4yKcexP2QEF7wX5SNVNdxJYexGKI4Pw3nw6P4MX5+k+R28Ta8LrjaFstj42foAtJ
0IzHtncQEfl5QMzNB/nhsYkDROZ+DlOAkHPss2SpgB+tWba5HBnVN6ObtbZ6dIdU21PK1tw7iYb+
FBQRJ8P3/xTX1nS639xvpvSsZUJTKuERuAA17UuSbWAzP8ydqdbY804BLLckkMtuweITcxsIWEnt
RvQIjnleKYe4m0GGgysFVJ/0Jz2sej5C6ouFBuPvdcZqxPRT9wsaRPat73rdiYVg/6I75aUZqmyN
oLB+uHn9A9JyJPLeCoalVHitGv6vBcO9FBB/qDuWKmIpQ26SsD6Gi1APQn9ID7AfdhHTARZXQxT8
94jP/t8tDCynLURmSENBc34uPNPYsV1rQ8tSmQ9t7PHdPWnaEUyO9cIPezVMPfqj8cbf2tz3nkPA
KWe04obbiRX0l9RMqdNdIkzlz44ixN/YevD3dstGTTQ0aIsEkNcXeZh9nUpHudE9zdyLGRtaggCN
hb7ioKZf9SQar1CK/yGD9TSknxuXE6xlphe00VNn2DvFa7Ov4ir8q5IaMDcpbXNABPDZYr/yGi0I
PrMc+QpB4vCMRHD27GaechtqyIrJ6JBB32jP/Z7X4HxTLZWJJevaU88x9WGtURx6BArEltJDWPca
Dp/dX/xSieYBYB/FX4Ie4zBxvJk4CGQrAOCY+JQGqIPi+M5JfNLYo/mJ0hH/XqwozKpPhau8g6F9
SCRhSZH47xINfP1ZJvqZww7mv5zi8nyGGzvJP6tmCsmBavufhj6uL6vJLpJPnWX1GlPr/cL/S4zl
ZQW10/KT1H3/MqXD9H2Aa4k60/S5qFXrYU5GqqAWf1OozVFB8utmWMzp77DQKa2HsBt/YTe7v5Sd
ymcW3MtI5/ms67PYuEtH61b8ZpggrxAk3kvTxOmls/PkvtIKKG8WWG1sOfopQ61wJetUkXfZJ46l
X/SFrLOOk9vSccxHb0wqVD+ys+BoeyCCEH423gq6lRwhNOGncZiLFwPJ+X3smeGdBviMr9wiQ0rp
b9o6W2uGc15333zfZENKKOuQIHe0k3Q1lNMOE/X1YdpEe5+zrs/SjHkxfxpbaKuS6TNk8tPqNq2q
3SktuwnvQkFTnheNPna2/o7TOYP+ZJrrJHFblpVcam94cMq5u29q6kujqb2Dc7i7Fxf/Jfz2u/wJ
xK7HA1xsdiTms9rm38T6ELf5ZEBSJUof7fMWRiMZNYORE18ZXrvbHK9L1lv4j5jtMnJ5JU6/Se71
vuQWtzSh85zHXhX61DqXuXrSIOSJ0M26Zt3YPrbxFF4ny/zcqynwp6VBHaU6FlHdHMW0bch1srD8
jFrf6ySderdraOvrpDru04Pt9d5uWHbipbGW7XjplezzXjTFeTAGRT+LP1AM5K3WEGi+q3VeCGPc
T923SVtGRJjC3TSg+Stp302RmC1wkLxyiSSBvN/JjPM739qVcAC63Mw2s+MgnRN/tEHnpL1lOQ8a
y0iMvcbiczWnBsFXGTVAF30VcxuV4P/HuXo2OWDdIE2iVOc4yllIvJBGAm2YOU/HWSjpZC0vu+ZT
2jTgP4CuHQd2sD6JbxuQ6HCZ/D8PlAuSopkhoo04qkPlb0GvFUeBkWZXHbALZKk26otKot5ZXd4/
GmwdAmKNot8CF20/qp3Znmh4P6PF8DZxTDXn16gI2nViAVj8s9G4z6pyjoumu5oFEIwhdoLhIHY/
IRjTZtPdrAYcZwPF7agoX7p6E/4R2YEKxnDxpZ7SH8IlRTxmYCGjHmomCVydb8k1FLIOfePUe7nW
dtUtDjmrEuQ+Pw40NVxq2eM524P3Z5e480Uaw/Op9o+TvjwmMSeGNdxNHCyhJ36xZEi6egjf4alV
ijMcRd7Nasp8AEezst/y2YPKqg/i/PJoU467k5HVuQWh1aJe3iXxoohJ7EmdCzaDbiTw3XUlXJxq
FfenYZx/GUNOB/WlJkx6XcQB4OaDBg00kZ7cimvzb2a/zN/MfwoR37+Ik7tYroiw639cMSuDggPj
5WpQdEX7zgrjIzhS9WpnP2rQFA/SGFNnrj0NZpN913jB8cOATPLM71uonauKvvPDZh+prAtQZoLJ
ITZvhTJZGmFIdt5olDffhxAxgbgc9NIx1vkdZeUr+fIWm5RWhxp6792A+H6O0F96RKLSuaoqL8bU
UPQfTdCEexi6p6tbzcpj06FMtvjnzKqOyYC69ZQFyvc5Povb5Uzvxmmh2MyocfkB8e0lAuz8nCBV
cM9vIvvykrXuhh07asEnlz2iL3NsUNlEVjZXQebYzgASu45eAD2t8e7ot+em0IHpLGkhGzpy+hV/
S2Y/BS/fpIe54M9ZsUootxNkEqYyUg7u5ORPvllTIW6uxqjlxZPZhsOhVirzJAEhn4hwqQU3DaRV
T+KCERHyp05xb8TU4LW6Ry3hh1jS5GYb79CbrC+Scp4N93YRcdrJaDEO1eey4Asy9X7kbjnfoYcC
CUvY5PZeS63ytNpOBBAt0xHUU/WcU4m25KuFracvwrHS1iZs1E74SchWAoNKB4jtN5qWJbmtTvOd
jIs/SRp7vxQSn8S3MrwsF9Gp+tlvPrkQj0dk2mHdLkE0JP7sX2Ai8i9ittps14AVllaG1nHbS45K
rc5wRvw958NEMXWjnc6qFTz37cRp4tJYCA6yWUMZC3QaDeoZSI6uvsCM7Y6N0mXcWIq2O6V9kYkq
2jLAsWTcMIJp5ymdd2iywbwTKTFp5kW5fNUql644JWaVLv84/i40KlR27rZUbgmmDwafl1A13YMd
UpZaZ5/Mekyp6XTS67w00ttMlctDMkztksSV6KIOO+mGsMu6qp/drQOKf9NXun+7pduSSI9CP+VG
6dCGi9NsvUzkPumBl99/iPxwTYnf0kovRtVgzGuWTq7dzrvGmxyqRgbzhnPfr2JZZuFcB0s1OXnM
xr98m28dJ+2712AZduE8lxlrcJ1MV74CoWloHyklgVlvObxNVevaVan7LQ8t86QiP3crEWXQldCk
s5Z9izDzyTw5hf4+QtbDfA5c49h0PuZQEfGEuugse/apo6OyXlMkICaCvgcNvsSvVRBbVzvp1J34
0Q63weC7iEws6w0V0ecPYf3i90w2/v9bmLlkk+mS7eeLDmPQrheFj/n1otu9SfLlohJWKxwqGC4r
vqRJob3TiulLPGkhxIElf6RW5bw4lnfbRknGbjmbgGPqje8i7JTHRpUF7kEKlWs9h4nCZnMveqtA
HnV2yYt2hnv7zecbMBzlBhpOS3nzNI7WZVDj71tAxj/V/yXR/yHty5rkxLWtfxERIOZXSHKsyS6X
q90vRLdPN/MMAvHrv6VNupTOdp/v3rgPVkh7bwkyKw0a1l5rYSVyw0fQLdvMg6IfxOIC7Lvbr44s
JoiMcnd4JQtfqjrUNLBy140DbsCPeG6m9hZiNFs8H41LmpTrsVinEcx+jbkb8An+4M0f9FtxgCQJ
szZlT/8SoFWaAMVlfw1wsOBuwAPjdzOAAzgS+GzaIM4ZQYn/vfHWszP02ruXrFpU2I1x1uumf1kr
KwGOGxGDXYZiKuLPjZ69lGaeP7Qm2I/oQ9FH0fLmwDFBfiETELiQBgTCZ5/GDKJnOP+PXIhjXWKI
ql3SSQPjgWqTkQrTnmOoTkxGoGxU00bZhaq/6jcsqY3ZpL2WIBTQmwoIFPa3vwz9EZyY4EOThe6s
1pNfaTk0F+ffyAS8rzyol17XsP/GSqE/UthoxphfJG1dUDArWzx4J+S90lMbipJ42qsn+0276dMa
WdlP9ILYHvFD5f7zBTGz+HGyZ//cGiYEU5P0ScG6HFGkSEJ1TZA4aD9wYTIOHFkJshKkrW8MB8Q9
hw5v/3DCmxIqwHE1AzwxZ3ujTyG+lrhT8Vj7yz6Z+XDebPmIzPvBQP5uAa6FzQY8drnXsBQGZMx8
+e/oD5yB/oMdzjchm6qbru8yXffvtXSsdASB1TImz5wDmFi7Gg+KBpiwijkVJOqx71+ZiabtHTDI
48Xhs9DVBESMnSnBdv/CtIetSn7bsgCDTG3ojJPfZ5i2Qzmsbigt+UAwAYIEKKzAv0IHptnOdjjL
LULV426ADYpwN5bfa8PJ8tLHBLn7eFOv1be7mmXy+ls6YOu7dtL63jt09euS1eWeaal20aDKB/hI
2/N91/AYRL8wtlqLQ30otZFX2alJhWUsz0NXsRcmIiJ7njs/PVijYx5szfe+uVaE3R87EOmAZZjV
IpeZkGSySOvPIHUxPpPFdDAVhBADtuekr/LAa1ukFdTzJDZtxtvrYk3TX7ZIMlCVly2kBhbdDTUc
AEdk7Ko+ewbPevaM40PjkAIyiwcxbFt02ZfZoz5MIdkW38dmVFmADggomicqkFMNKXFIJ0WAx7Qs
wHb/1YPES2yZutNlJQdF6/4gTkXTv242/OkEeKZRYA8tDpEI5u7uh/FAi1AWBZAwaVcEEIcfjpCw
SJ64316LHgu7eBpw8ApLlmBJihNoVOW6NJAbe7u2TU9pAaw8JsZv+djNZxyseDuchYvfrcU964Pe
vIHXbD5nM/gAS4k7lnbuY4Y84Pj/0Muv17OQbIwdVP2Ms1D7NdMbsCLOILQiL8SU408Nm6EsLhWg
kbCh1zM7xaMrdm6iZ6HTIgthn2cgDHEwAaLTsdRocTBm1r0JwowRybkyaWL0ZlyozWI70BJtOJbr
VIVaWdmnNLftL8uUzeCFGCCDLpvCSNYjSGDdsJkH+wvTxfyAXGAgsmQTdIr1p0XTt1gtQ4dSTAGk
9fA6kAEzy3/jrR4/0mB0qaodraDX3ccuy803KoSfrPluwoGvY+8K5N+GAxgMnoFUGJ89BiFWcKyc
yaSzGRshGlgCL201bTY7ZZDakEWTd+KCo4YzmeoJT7hlzKpj7OthKvNrqgIQK12UxnObGAKZgGsd
gbXf+VTiTbV3XEsPNvpewOreY26uD44UH3JrCMestQEvkI9N6JnLjdeWXuoLRnrkXTnw4uteH0id
RfX1ZjbjrWuxQDPqsjggyxbEY9x3IztmOMUZJaEVFdjuhcZ0Ixogj7F7Rt6ktbJDBuJifJJ0Pbh1
BloqUG9/jSv77Mq8FogDdmHKuvlJjxfk2GX9ElImjBigvgelvPdprCqg3fm639YmmVyw0KuICqvU
gGMbbG+OzFE+PmnpYpriye0kORYO0k6AGT6qxBzhMJxZUwaOnmCTGHPZzavSc9q5KGYQd+M8t5Mn
tGuKH880gYhhQFr4sykfHlRruwxH6Qnfu3ZZW5uXHBMykGMPkDAVS/bY6EEE4yDvmJqqSJvaAmEb
LiF3nSFTDx6/eOXQ2ws1BvKygeS5ZDE3+h68Rc6JI6nlgZOKl7S3Rj/XIPhAtXIrHkFgeQ1UjE+C
XqoN3Nt6tJg2QmnLwEPGWOxX086w1cx0cF2gRYVlj38Ogwcl2djHFDC2wSWe9f9Jp+rNzTjess6Q
6VjgUUm5sLBpJs7j9KEAx9tUxw+ehl9AbtbLm4E0Luwq6MsbzpWutVXaRoBWz2PBvL1KjFN5cmWy
rKDDkCl1ys3NCfjrRcPfUjpucuvsGGxo13DVE8nu+ClYDPTomXgC5ah4gjowj/Law27DOoACejNK
d7cWv4ML0zmSqbBMPMiRTV0+pLG1U2FUi5ElYOS44Efa11D1r+3c9MdcmiZ6eJFX/Qo/Qrbfmvrt
UdyMfJd+4lDOqF12hkwaO1eyNk2aUwVkHFSV/GNamDh3HH/hXyFSACI8OcpNdRvrZlg1TFPVz0nm
aPv7K910p2joqZw5BjrGXmU8xGLVH8CocC2kqMIDlCTfALN3DmQnk4qgDtR184r5PjYVoAGxUzDY
S0nIAAD3/GlYahz+FL8PIAh6Y/M8veA7+0JWHKj6J6zmE9BrOc07xDfKKPO68khe3WWQxEWCOnZz
AS33/c8MqlJBiukC1rdYFtMCeVsMQy0GXE05ZNDkEpq8Ko7ZK1YeSEoJcgC0ohTCrdieoL3Z+Hlj
ZO9+bubQR8PObfzMcmREhjJ4hCpo4BuOXTy2OVDSTpxB1B0SnhZOlpwy2vSREkiLpatkaAtn4Rd7
4u0gUg+i8WD2jCQHKx0iljd4rJH7ygECRsXNRUYqFPWHsulyiNmoh0hkeHhAuAqMIRS4tZFyfDvO
ZiQ/5rlIcbNx8i3sIgHiQmjn3nU1ADBQI1ufZ+9aa43AG8KO87hrxMKsuAaxxz+7WaLTagAPEXlT
VWOrMfjYp/hfDvnkTL6XkDklJ5wA0UW5IeZTXY86EM5yPqqKzcgK57OeFP3BTKchMFPRRoqi745/
TzkUJ9+vQuYB0KoCe4vZBMLCQbO/aAavH5YCMsyjbEL6139pM/fQQnmThyX/Cwj69lW3BZDSVvI1
66GZRJGDsDKcc2vJmcaB2GEXgax4xTujd76YeTEcbStPdmW+iufCSU/ZIsCNAMje/JjpxRK4Wdbu
kYkKBgZZAL2VQxRdVvsCrzNyUzQVzsBzpI0bbwk2DS6ujm1UkOsZb7Fr/gG9AHBG2PNBW+z8d5YP
7Q5A+/bJb7AR0Hnje+cljkyCdZC9gZoqbmym8MO5sJPQTiz7Pvgm7mMA8MneDvWrawgnxn8/dblf
xaih3dn5fk0X6Rvk6+L7SAJaZ+CEvw3zeZofK2+sPmXnTc+wTUABsKa/xxNrowUMLxfejPazZYgi
NM0eGZFa0YbjBILVUnKmIlWFHcVQXZpE0q3KgmpUrF4uhkC1qRszbMAYf/T4Vbc7W5snLwX4pp6T
aq4v3ehMIXM66x08R0kUu7V+1CDs9d6L6qs5Fwa2NbTmC1RtcftD+jxBsulQSAJLr3TBjClrVAxg
VtotJuMbR+ZGhUl0l4rpUvXb3JN2YIsLDN/HUDeMmnrpZNgTQZ5MOosXL7uQMgFJFvywUMOWPN8j
zmFlDFlI6kBce1GDzH7lqpifxvFz783nEExhctWBN3sx+c94iPlAM6ztRbjiyZAmZS/Mmu3iurV2
E1bZyB5I/MeGJSOkClcHTPeWefIxWwaEHISKdGhKTR8ZDlhBjubbKPR689KBK3mdsrh6c+R5tT5o
ayoGMsylLU+OkXrhtmAAwuXUDQIkdaTZqYHAewdCCPuZLYa1FRZLPyHTGLIFH3ZfX7xHq01DilL2
Zaz9QyEKMJbJ7sqRT6kdimwwo8GrnSNrtN/G2GTp3o37/OJVjV29LQ7rQ1Ap4l6o3ZZlHQo3rovi
CHGADsmu+nRePMstAyMDqeFcxk20JA5gY3acBKDfAmnxoqWnuLcBOLZBKRYXS/o+j1w7monJd55s
MjxqoqZmSDly8/Q9b0Ff5DVp9UhNbcGjGnCvV7MbkBeSgu4fsmGZ8SU1kPMPGjjOdk0OWCcUbPSQ
czeFUlWMWc5i+OtxlOcBckscM5A+9yKq4sYcc4si/xZKrpx2/alqJZgPeZaVRUL2n7AX5kU0NLlT
sNUA0dXmUezMmNh1tUguKRQ5nPC+6lGAX7rJZat2AHadXJz9/zqSWdq7LzK3MT9ryVKD9yEFdKlO
sPm56lwLMRVvit3oMjNEqqZ5afXPYoCaUbBCvcaBeurvM6bU2LvsVmx66N0eGngQSPdN84zc4fUQ
Yz36oleQca6SdX7XCv5dB8DrL4zjVB0gru5uzCAXmkHC2ZCIAdmaAZ5ULcEKpL+BokSXqTAZTm2O
uEcQBcsmZctA3c0KkIuWnchmAT31yfN3xdAazyv2n0rMCHE6nuI93gymdqZia5Prpj1ZQKAHm89i
Dgt5gV8bRY3YQbuoeGWj7srRJFZ98ooUdAX7OgbrZakb+0HqNjOoq0VmarLTqtn86y/sc8zjZzcp
ukNBoNRUwkuF5AQFO5x9oeaNh9prvR8rUNBQWBbXr8JKkKn0EU/2X/b80X3CxsjNBWxj/jwYZeK4
pzpN9QDM385DYjb0HxhSnr5ut+ClgNG21wOUCv2TlNmCGmzhJGdDq/eUBd22fDqIznxyDO+aGA2i
u+pCRbO2ThNQHLnJSE2qkS1dTGRMU5vyoqlGhcftNHSXrk53/VKDOTjwe5Hv8iXPLlR083Ct3dni
xUkvkOvF0XnXtCjvwslfMh3oczsGuboc5yZw6+n3+W8NMmKl+IDwfGg4VJjRIz2OHvVUIPfSfzaK
pdyn3jJvDvXon9v87yxfoKEt3w0UW1Wr8SjHqLTpPOY9ZkCSbQG77f0jROr7BTu6aIMXb2cNeKHd
2CiGvObsNeGa8SQaGzFgN2Tu0JH8XPPKo2uW7xQoWAJWm376Q8FrF4LtrlO9gBzkJTEm8BkRfleF
ED7Xw977huSlprJtXfD/ZT+OVXYCN/EdPokMG/Cob2PvvPj3iCfCErHY/RPkOt+R8updqCid8Vq7
t2WaDeoGZIyrONCA3Ab/e18aXudnPMGRQCdbd7G28MsoiZtpe2rQ//DtybA9Jej/fSUfKAY9Wyig
388a98/qcUABFHr7bNnqd48UN4EGaF/inBQMsNj7piTsrepYDLmItXUim19UOTIcKHGbvlWPA45T
O+w79NjFwaug+K0EVXNd70IDmx4HZ4V+ADnS0jma0CB+IlO6Ov5jHfdn7DrwIqRBIFAftib0b02J
XkQCdBclhRcfZolLBOO8PHU1IKolveA+g3TMyN88bbJeKlP7nEhApGFBi0AUHvISvS6PmtxMkulZ
syEMQhuRPJ2/dxDrOtHGow9JFhvsO+ONjcJoI1LaxwGbZ8pEtQ87RZGJCjm2iledaoYNsqw/mw63
93SefXeoTcfWjXDXB9893J20k08dc3fOmO6xtgOB/M/H8iqOHD5ynAO6YGJk2cka3K/4Z0CBo7Ei
TCWyvSObCVK3QRE7tyF5h9QangwBvmB3Mr5wSEV/EZBmkZFkWRznJQHT7hN1riaRhQJS6KfUG/WX
wYCGVJfiDTTpc0QJrDngwQ9enkDGGWvWIRwH8C3G+iulsw5TjlO0roNGtsyExeZYvrer/pw7rR5t
mNJNM9kBL3xQpbYAoSGS23F/9qNCpKbWvDkIgOp3dnsqdVOe58cQxk07LRrLGWk53hjvyJjqLvhL
qTrlVgzSB0R2EOPdaiuODLVIeW4GIuNiu8tp7r1Nl0EJSCjdiDtbgwz9XeuBkp4ctVwYUY0KnRZG
qk3KDgBh3HYhrzuVzs4DocPOzfvaO1nxBKgbhNaA/7b6h1qC+9uMVfYjTmnbPSYDRdCRPjn5HdvB
1grHI3Zz6SA4A9OA7Do3wjf21KvRRBFsbSfNhgcrwXGDKADqxTonubg01QNFG6Z6qs18bNsEm4/M
FLBAaPmi/w7YnXNOaOKo+jmy89aNOkBG9y+AMLJ9EkMCfE8PHE5PmSz/ZFS2dfYJ+HnjsPS4DfvW
rfa5b/JLOiagA16m/pUKv8jeSptXj9QahOcdhj42Q2oyGcaxG2WYq/uJTKaDJImhQxaiNmY4iDI9
5xkCDHtyroaDvUxgC4MpZe2JbHRRHdvEjIt9gh1H7Pim1vIgYt+x9jZ3kG9qYVduLDwLW9Xw1GkN
ZdpkzCHzoIPWS9puHN00IVnYSMVD3cYThDvSfke2vkxwWpZ7UDAr69/yNn/xkTf1eVx6/qmy+Cty
X5rf8D5xDqMGvqeiWmvMFEz814p596Qto/7WpDOmLujddL44eznINqiJFR4WCumaXrZmipSkzGu/
FkCtPsYLcrdotMQSOOtPkvpITXkLQMrn2KAS6z6xHGQZyqJuZyQfcaTaQ/PN2RwaNg9wbgKt2ofB
wVmeDMkdy2TBFm3mLeRg4wVL0RxGNc46GIGtL+mjW5VsG5qcVVLzPWSo3GAa3dyF0i+uPGnVq1hn
A88H2aKh7GGoT2uTvdOFyEFDMWidCzY9N9YUdXGWP5ot/taGLGKknJ6XUvtEpnlqe+iGe4A4jniX
7FQc1ayp+ZP3hjhlYFp9nrCH/Awab/7EgKGgAGXXRn89zOkAvIyMVQPlEEsPvTg19iqYvB83l8bL
04JM4KMZs/4C+sVrgT18iTD6aFNNxRgLNv88CAsok4olGw6nbse7iyPvnY0GSDoPfzqkAO7UAL+K
s2ybn5oeitYy+UMbbDsquIRk0tavam8bxSBAtKPULKYdlqL9J+oDnax/2ChuxGxrp+V8+ETBNJbq
S1qfd7b/Pl4OTGSIE0ykee0M3WE3MlokqOXYZntJlnhPwllE2LYJi5Ejt7T9Fia1tZQCF/eQi/bR
S3Wl2s9OGtLwkuPS++1ZnSY29QzhsFrHNvnPJ4yYMXUT+Migx9Ya7Ki824kjtZEQftuZtRxpR+SR
/YA/Ykcc6/XTjmxO4v5tgn8VctZV7j/OmdtBoIzH4PExQDCQSzIBqmWtDu1BPKRA+n1rJycVlZeD
KeCum3LTUNSZbDESmII4HgEt+riGCnbkxVXTJBICav/r5ZGmpM04ClNRN73UUHe38auLj97iI3Oa
AWj+822oYHddDGgT/nznd011p4ZfvKxFMx3UeBSrvg1ykK2hb/Ff3YX8M1j4M1CPFQwYWLoNgcVB
vzjK9aOZLaAvpbbGRgvUndJKxU3boKgtVusnPayEOYTMwqEfEtTja4et7cix41wDVerWjQzu4rTp
nqrq4pjWdYsUGpVdttG3LsLqsC4VixvFFX68br0+dfnKv5iGJ0IQDbr4TaIpCiSmMdZB3VA2i5IN
D9BoyUBWpfEvVubnr9iIJx8VcrCejxCz2tiQZiFpG6bG/ETF6sTvOkDHF2XKMaFJ7CR/1oRmfpqd
rnvJ2d/K72IehHlr+aJM/aj1p3X0wQyZ6NeRGbhn91h2IWFNjkPB4ALju2r2fBxe4g7IYXmeE4B6
gB/JBvGDDtKOtNPoQ5FUIEWmw55fBq05D6/qrT3VmXUxYwsbYGBY6wLVJmPGuHnx0wUS9FO5a5t2
uNyYKIQKQ45AtS2YglaRWIfrfpHh+2aQNF/tfvUxwWsw7wCeAhosi70AXNnMRuBAmy3C8t17sAqn
ac8eeDH2oNRIkFXFjOq1NLbe+gr+Sw1CFzvQ1YFUXkDk5yHFW/XBG5kXVZPkNNC0q01567nKeUCB
SbKCy8E1AYkBbIoHFJQD29DuLJ83D0Cu0wibt0dafGBaixNNNIflHj6LnvAq8uTslWa3IEDoJEbW
MQMkKlaRMSJdbpszkz8es/SEmcZTC1neF2PEqWPfVlvLmtb4RQx4BHc6Q0KejKDChL57aPiYZytb
4TPkiXaWEVI3z/X8F1dbijOb87/IRLEWx8/eZlq4teQVqJaMReTwiv34FUN3yQvUe65awMc7jZjI
0muP3nPuYiShoeFZoN6b9octExBc4IVv41jVtiFcOTgQ5MqQd05tMzNQXWwNx9VygkFN8nCZLaH1
zAx8YAj3pPfModyKNKrR3eMIF2hFq+Wg8d/XOTO+2ebchU5mDJ+d2Rj2q2iGB9+ezHPbtvpB7wf9
BASuCJ1FPxAuZwPndJUdrpWpIxsWWB27WIZno1lvIjLsgIeLjKAOHxHJ4BThuILJWkE5HDYnwHVJ
5AfBQXw9zoD6KeY9xVyRHxIochOZmzGIYS3xpMbBKmY5XDOvQRzBQgPSVBdvXq+FvRSgL1Vt4bLp
AqA2hZkfsTe9TJy2X7XEF6B1o0kSro8Z6NhHG+KaerWcyUQFhAyAF5CFZrlAZFFcC0HBU2vw841t
q4LLszrMLeC8n7Bo+4NWwFUDsbMqEScXv2P7kWw/O5IyycbPi2QLk8Fg9YDG5YS/2aAjOc2e0wgi
AhBodfvxRD23xbgB9Cb3oRhyk+8JcA5WkdkIBKgLPZAtW3TyofdZV/6CfONVQ5Koq/MHHzmOl9mA
oPqNLWnmB/LGY8zxkEBBtdXNWmQXWfOOmpB7xB9XBXbpm2j65qFd3Hba+ZgdBXkGHV5NUuiUWExC
4miGEJmR6I9xbcvJUqvvwarmQIrayJ6Ya7p413nl97Y/4P9G/yfSoEdoYAr70LAxw0Cg224x3RSQ
Q+rAvG20hxxYKiABwcpN3qQBkXUgkBJ8hM7U54ya+AavbopBXrYBhq7E2pHDhwDG8QpkwJIFcGOA
o1YXEIsTVWdvwRYXNqaWIGXgwt7a5CoA2qywcB8hADdM+4TXOfSvUcT4yYN62hoaiGKjOk1d7OBs
pNJPk+4E5I7jEkdfvXyhb1XVUzzHNuhBCGBYd+78UMbRFWgoMYfOYNcAVEiHKPDgdavhFoz4w0Hd
ifqDLch1BH9hZx5SIFQcr4wvBghU9iyp8iBNfaCsydhLnMJ9O14BVCBPkWAziPpQUzlU5zvbNtZs
WmKX2qxv11ekXEkVmb559VO2t92iOmeZ8B9sY+x6JBGgCpF3SbErpQZaxqIbD0RaGA8mw1kjXR8Z
tBTNDNruslNiYro1QQGeWlRU2IgOXHdqItrM33bvt4172uzfqv/waUYcH/DtnP8RJGdrRrkInLbJ
6tqbZ4knPioUhy+/K9XEUtQCwTq2bMmBST6+aQIe222HKkVSe0OIyN5N5lhQnVtZeOdQwZULZgT7
CnAjrQeQQf5pFVhcaMwA6O0WAEf+Qs++LwXYhm/95Kkh64u9JBw70hPadXFkZArjt+2BvD217wB6
9Dzv7OEdK+j5oJ7S6jl/Z/MLI5xdjsOwEifIA5vBzdAZ7W7uk74OyEjF/7atS0o21f3/N4YhueYo
iG6hmNsj9v+wNIm16aJUUO40Vcj7P7BN1SDCtsiNTZSFBFZUN6r9r2x4f1/H27RZpNJLVVbY9x3t
E21/qs1SEYOusvXsMVIOMFv92FD95eYp7a3ee6ylg+xUP4m9V/Py5Betd3Fl0Tmae1P8ypZlwAYi
Cw+8Qf8W/N/H41625707gAj6x8UWCJMsFev+BIHZ504KITWyoJrLwPNJtdZnEBe3mBsqG1LKoX50
F6iXQH/yODmRnQoazyBNJWpD5qQ7QcXwrIaiWgku+n0/lRMSzEHVPrBdJo9ka1tSBt0wA3l4/8x9
kUcleShoqxI5UFFhM/02Xg6SfXRSA90MvPUBRB7ZlymwXE62lngtgod9AJ3JT6pgmRQIa0t/vWqH
UZtEwXjzXi8V6COkutjW76b6y37kp872Wgs7VOJi4IiazlBYQgK72GU+UPxEOk5046MvOcl7KslA
xUyM44AscshMUJ3M1A2UbVo0L853MhHpONm3aBW3jYz0wTTbK+s/xnTK/MlrcOSs7onGVF0W+dJ9
0eQJMJZoOPulatKZ9bVKbSqAL4AgCXlisNdeqJ0suhbVS/b9Lq5uGBhnlLEC1+jhykpimNaLC4aQ
52nMvKcB6qey0Vk+iPWo5lXxfuZYOpDD8B3dDfISh39uCeElMlYxtICMcbUH/D9xrBas7w14fZKW
7+jm8tZN0v32kfweKPyAblfdkPpIVLv5xNtHpPCiWhjgoxiUgirAFq9Tb7fCBrLGiwuHxgIYY7IB
WctWgXcisrA3j74My/hAVoq0tLS8iAysqyEZIVgDIDnU5dYeCc+QR54vlRULqCZjCuenPf730CTN
SeLp0JQQft+MaopHU7+uWhzQ3+V+dN+R2p33xzg064PWlF24IsVxlyHP67LIs93Cszl21D/aVKPC
nHpo7/ggQpZOVVC3Vfa9s6lm7Sx1BIFQpEt+xEGLGydc7ghor6NzHpW57lSA+XYAnbql9w7CiJq/
0AQQiUQjcAitFOnBupzS8vPOsiAIB21tzNnA60lGL4uLS5EzEMhMNvbZswL0uji42AJzCiQjtg3B
xCLMa+AEWe0oFhAo9EAQe4SC8stN+soss8MUSdzPIcpOPXSih0MO8HDIi93ajdW3tebnpjGd/wCb
+ZXVxvyVG4UdccthF5CY648pF/pO+CC4Ri5pva21GpwhN0iYEtgj66uTWn8t1qQ/GNha0cu6f0gT
xnYWsua+lmn5NwOA5O+2Azc9mN3wPf4+aDN/r6a63xXTyJ/HpTYw8Qe3aL9WKYSOml2ycKju1dXy
qLS7wEU9P24Fzq9DnhpSmA+LYWT3IJA81KVjzry57x1yBLK1lTaHdBHVTQWri6j72GwfA1CTRqH7
oOYmSrbdggys5UWUextB6pipsdR90NVVXwq5u1XlVbdKNrpQJr8y5bi/2sd3okZW423B8lu9+05U
MOj9jdPqYKH48anUxbY/Q0ef7eNCN38bdSV1qzfflhpIfR9ghoaMUS/JTj8YORJgS5CJBgStNBWK
QWMj0yC+ja26+bY6Bx/1lWmD+t2Rg4CpBSd6DhByoE15XDkkTYH+RtKhJDHoOOv4nto2ZQb9HPMP
N0UmvvdoyHG2LmRD/idSGGnMn2OAposvLiSLIGHib+khWz7IjJyjUnxeGBbeKkNkleYhbtmhciYk
YdzlmZR9BQK8wsXOEfU3oROt6wIcFmbnLyANaEtMccChvd3PzQejKhUU1FWAsdC9JXmOjCiqknuq
is869Gv2sYEEPluSQDM5o6fanU3L7RGgRBkDYtnpMNojQGdoqThqAih2HYqa/xebBUnOXY+dJywz
lysmGdS02jkVf5Jlgxxr0qkiepCoDDc9khLImWKApECS9BWA+B/4Zpyxpw83Y5g5FCrmFt+rKcWf
+qzvDv6SfvJ4LGVVpHrUViX3jXUGf1qL92SsRT44jIOMRxZg389pC6qOJKkqK3Cb9luLfPMT2chL
RRyzZucg2XR358jXcTlW2JMKVDDVNFPmKF2vYIDeOPecrk0/LVW2RsSHqiWQcwvKxv+uYzdrT7Zl
cKfLJClVqXZnA9Ezemz9vBZSyIuwcCThC+y/9zOQRgJQ8Ijarm3Gh3XgUxqtJRR97v33bT5M9X4d
WPIWr0McucbUHa257b6BQRgSIgIkEY3eXmokhoU1N7tvUAiZkcdk6k+9gHQlaFI/42DRe3K9bpnF
Xpubcv2KXUD3UJdWdcltf6djo/xErRrcQUDaSIeokKA+28xtgs0ljbM0kodsOOyIMS9y9OU4JdNh
a5JHq7v6orHiR2/qeDO6BqpYF/lxGHO1Wuiady4In+5GLzVs8dDVtpHJn9E1t1C6u7XB43Edkira
LiLHvBl+66rumYK2O9s+oryo+oTy+8gxvT5tQ6RmhvP1ARMUjY/AD28kokT2W0o+Ub/wM0C602ZP
HirIAWE7rHQqNwWvniQjVe6hcrKghR7WfoshT5/Hv3W96e7VHjDVaMcXIHM8puIBz66PHWO1FXyz
d9xkAj8p5aJw1fvOoS7wq2Fj6JUFrZ4sO92HrqQSfwS3/1+daWoR2e81JFUcue/6qibVSEySanLQ
VT4A7uxKyVLFkg2H2tCuVG7Vj2y+nr/2c5M8eIVtvULhoAO0oG8PM6VfVrZxMasaVMh9UfYSqxLh
v6l/5rHxyQBa/FFPuwgZ8loTDRMYlvwkxYqF+BSctdvcqVTmoaKSojgqTuNAUwXAKnNIivWhIdLV
6P8owD/pg6TrvD0Lcm99vWlCSOoVGhU4zNIyCKyDLphbICwEUdAP3uKNUxiCxLDe8wtvbegLnbza
r493PMdW1fzOkeGGvDzko07IMPixZANNWrzLvHze3a3lbEt/KdmqnZUdbCDmJU4xD5Ddu6zr94wD
TZNUOCI0aLfZlBvPrJqXc5+/kl0nQQWkrjs56E6Brq4SaFrMscyZYoW2K6HGE1KmVNr0yyPVtpSq
tJeEr9JNyVY3eVZb8tXPvSkBi3qTN3XLKrwuW7Wet3vNhL5oty5PICgYXxxZMK1pd7wVU2RYSHoI
EgbpPRBdASmRjy9UUHCcgQtwMPhwUo7C5RZg6aUlDwnRlwKTzAPFgw7mGQcbIrQrIovFssCGnoOl
j2zaIgasgM0//czozh4YpI9pB6w0QEkCALUR+qRttQbY/wDFpTM2LxnkWSSxpWdrdQwSllwPOGix
ICmAiDLmoLycFnZA8jwWtNK2JEYSmTpA5CaAW4+ZO7qPHnQIIldyKwjwoq7Q/bDBStTjzzfkefvQ
piWa+ug04QyekEctLwIBFvAsQCL+tSZtM7TCXvC3zrFIBM3xSJqbyVyVWJiirQp/cXoXJM4wkntF
kkvAEq/aKdsvo70Mj1NQyvZnUTJtBxTofGDg7H2jJmZv88HgDvgWpRdpq8tNk7ymWPu39rsavJAZ
zHQTlRtX4TrU3nZjKb5KzIXlPVLM3Z1VlN5MHX/5OecRwqqQvli2JZea1tM6YfbwRgXB8wu1lFNN
7+sY6lBQP3/5tfryj/7bysEFD9A6+6epGt0nbpruk0UceZBWCEfZJBt5fS/vH4G3CMiuOlDTB9OY
3HXX9uRI7IGboKupjKNtZ/+5C6Yx5wSHEsUMhlh5adFg68cH1/eBi6zDcwjCb1YFiCS2q9InnO2W
ehDLqu5Lwvbma5qV6ZNt+tYMADLQke1anMjmI+/h2gHzYiu0OmHvyOj662js1NAVpmchZjd1SF8j
fYPbtzInLdgtuP+uvl/6urflFHk9eNXC7e6PYQxpAzpsbYsgZytJg9OWPUAlyL1AIwdSbTook1NA
8BJZUI0bo76vWYb/rNJrjO38pOJ0MOaE5dj6wATAQT2U10+bs4kp55nsauCpGNa9kVcQX9RMJBdD
DHGUB7Ykjr0dkcjmxglA7Y+4G9tNdev9YywaJl8bZGNQ56G7XqQpZpxQCbEMLBxrtzj2rQZ+3tyr
XkZZUA30XN/iJC/P1EJmd/1iAXF9ZF0GkfuPMHLMS/dNE3jRTdlSvZCp9TNQTMvY1Wi/xMJJTttT
XKXQLj2wl0PjmpF6E9ADnQp6vlOIMaaWVNCYt5cFOerthTInyL5a66v7apRXoHB1gf9H2Zdtx40r
2f7KWee5uZrz0Kv7PuQ8KyXZllwvXCrbxXkCR+Dr70ZQFtLZrnPPfUEhJjDLmSJBRMTeJNJV8FR/
ELX/kGkaNlimDxD+cAyqxSzHoMM4Z7VlikWlgROqrtxjqjN4oi0VECbS7JtNDJg6q1uRSIY5xOrH
7OiU3eZ2MbpOYiFdzWMmtjercW9A30LwV1L/QTuZm21VTTsd2v7YxM19s/8hX5IjL8QPa/h24+Kk
OIRqUAeK/qS803GSO9XuIvNx9lvRHT+Vz4ZYDuMEDoy0q7Yg1QNu3IeeZqTTrehBR7pcR3GofwrS
zlwmElg2kkM/AGcms1kB6GuIlkSmVQbm4fWcdDQMEqiWeWO1UwZyplhlKAnllkLu1idvQDK+jmEG
AlnAwkerbmQ2KtEwgJveBi6rVR5b/X8Ze8DzHVs5kC/eHlGdTDJZdOQCgCnZZRsyK0clepWHECXT
jAbNY/1a2FE7L6gMynkOjgL+HVw4znr0QnGgAf/2I45WpQzA76EAJA4Ip0fPxNRKTCG/nJ8O7ya4
2nrTLgaGZs4b8xzUz0vLeFpVBdFySry5PFnm8PvL3/n39MEolAYv3ADtvD6EkgnTm5kvUYhzCCRf
5o3smPm0BX3fcdb5d+4UTjE0IzPNlMHOQJKGbDTWxaYGGBM0nbUqCHXu6FS0zU+qqC2tgmhZVqgG
5lQY9/dlbLOdCuNG4bBD2Yz4XaMujkJUwdxvC+hGWrxyvB7govkRwBMvvMYDEzUqw0mX7M/E9EwD
0T3TjAwhYGUOrOHLO/3vfGm5ITb9FShwAIOaYvf6O7873cfHASlEeUIXaaf1QOjL/OSEk+1x2tDU
nvL01BbWCaxJ3c5NyjGRva7JUm8FXwk0noA1VcZwY2yRzpPuHnIJ6Wo0ohyAXUEKYCpLaI9qOSfA
7xk8IoukMBpjb4+WsUCZawhslxHnayjis1ZejcaBWb67BcXGp9y0vNPNfYvuShSGNjVrqW5cNAPB
nneeZ/Hnm1DlRqGtXlgoU4DvfFm6Gc7Xfr+i+iCzBzKPOKjAg0PDzXTZxFw7l155O4xjah9cwXZK
7/RxKBYkM2d8xFtCvf9dKOs0Y8US4aK855c1yRmIJpZaOP/w4AnqGBaWpz9qaNHZq9D5sp1cNGn6
20VPDP0POIg0gWmTu6Z5QMedeZgMNAqidxDT2VREPTByHKv11hyvGjuvKdam77QW4NPgRGaa3cT4
U68HR2Wa/dFBu4iaNg4aMFAbFvosIhCQR3hhOjbOsAZ8TIXqRQxN55cXEj+M5Kr0NCMjEL3Wd3pa
g4x4kMzGu3ANbGaLye8Zqky9RWYFyTXu/OipBCP9yXX4g55U8dOsElW35VoL3gHpQYOWTAIvEEBU
RFLw3S9xjSuPDQts0nBrs6y+Bsa4UEGZwcP9mGZ4obdYli2B01avzZYXAIb5uYjZ42mNNh9nT3Fk
MGJv4ZlVeh2GQce9JCvHAbTdsugRJZSnQZIRaDjL2pV6+UgSb/Pa2pDVIlaBxm7b5RinLc6tf4Y4
2jD4Z8ufNhYaFfez4xzT+Um54sxpNm0YgaWicLyrgR7+a9WhnQYUWu2adLOhGYud5mAfrHSVbaYA
VUj3SjUFnQd8DQeNnJO4kJ5UJiBaQT1nsX0kL+MB8coYgbMnfxn6OOW4KXTTNipAnrJQrQ6mtCBZ
Nm3J8cbscP2XGF0TEdp9PrSdXPiuq4KsajW6zLwkWYwCr5g37RdyBfJRq/70rvAp6VM7hj6B1e3X
vg0ZeLti3S18LWpRqfQBeIYjGpB6455M0GXKAORr61yaOIX4FSGNRDRVP6PxKNyTVIkRZ+WAsEMd
IhD816TMtFLs2rmG3cx7BzCwEfa9dnUJOtc/2BIqDxX0I8imRTPrSgdEIQvUs81+dpMGB4qi4Td6
Un2sS/6kUuuSbhbpioBLBIrSEadj1RG8i/oDDQGqyR/6Dc2NsHvXWuDAOvrBdFGOZDSHuN8CbxvH
GB8rCBnljr3A08QwV3eGFp1quA+lfKtWpwgNh341gEePyHA3Z9b5K25V8bPQatS7Vf14ILHVAftb
DOP32NbjZ1IBjRJlcJp565EX4jsZQfgTPbcmCmZoDYqKWeUcPzzIjVXxtUO3aA0QkAEYcHsnx72I
hiY032dKlwwsBmYHSnRI13643DlXTVhu6qQCAu3HempR0dmSqDsBorWH2k6KVUspPxWLVPnNxxPT
9PJe658nUb8H0DyeFfTAkEMqBzBCAFqMlODBxrMmrFHkCN74WSKDgzI2PPU/AtU6lXxGkYF0N4u1
al3kERtreedKQTdO84UK7yFhoJQDNa910NFGcYjrnzOlMwAxsmJGD14e6aIMzO2DYlaS5c78/6VT
q1JYNkThv7W0ASaBUYtRRFwDhCNBPXSchF/swu321aDr68JpL13d1CfwppwIG8fzx+n6IQHMcZYI
RieOcJ/OC9TJmclYVfu5Dxa4QUd3MJN9AJI5Ut20z9at9ZaBIrLJjgnejFFkhvtcpAN8qtaqPUnq
iUwPY8MeHJSiNyhZ+/lkVw/6DyOp7sL/dlk9FHv8nWrdPoyCdmsLjq4gORgD+oOEHEhMo+nHFOfG
miQdRwyznkRyowAS/w1dZOcNEFXk8u8XsiBToFpHXd10sD0RQAYCwdOE2h1QhgR5HgLXxzbiFZe6
TrfAj4Q8hXekgbt9tQ3a4rNSoZ7RjFfzCjRVpqxEQ5KIer5Suhv3kXGj29B1ULa+aiwfZ9M6IN6z
BIU5M2wJYZAo7JIbnJI7qBPlo0JoNgThrrS8akcepLoLJR3BnjR3UCkq5Lc+H0uT9e4TsN5Fx65l
vxF8i2cN2FjSlIYS2FMeT04kVLVfD+iedd3TPO0txlZTie4wFUGz+2US0FRWeM9RbvcexgSegt8t
RZdrHPFcSdK9NqizM+8HJF1F9LVGs06ytWyRAf4QgxnzeGUOerSqcKBzDnJjArKvX4FUjAILb/rK
TJTikbeKI6PSvSYl9l6kvFmH5FD0HAxe2EksK89uDiNLNPclB51ulQXilMS4d3Cn6z8LC8lJJIrD
H0D9w5tI/iNP/HbhxEH+qRZ+tWkB4IwKe73bRlMigJ2o5WjhATjUOnLA6hDphQnYow5c48DAfXMr
G1BgKJcHo0PEvPUsS+/QSVGna1fpqsja8II6+fBCs0RL0WyFArYN6dqqdsC+WWMfVlaAFFSOs6UH
0FXB+guTC8wqWkFDPmYzy7QsH7FjpBVmpVon4Wsw64G/WX4OulDCAZa+qlmwdfU2OYEqrQWFOZrV
DCCOnKbk5f41lN4gM7QWIus02UDAHfFKq15Be5OXeGeM+cJjEdoo5M6C9gJ91W4zbGIeSIXDLLHN
dM9Zqu1FDHSbvGxBfyu3EuSh1qAouUYqPUhifgk0YHkVw5L8ggIZtLsCuLRPjIMJFBPSU+kcFcbR
oHx/dVMeeGPOAIaEBo4+GICtBVbnDUo3enQ7J45AZ+/kb3TNagBW5UzjLgduyLasnZ3LhXGgoZ1E
MM2ybtWoLuxa3wAAa5IASeHDS/mT+cZznpKdTMqTZoE11v5RKa0GzxVgJEXeNjLdHYVYwnYXbgNU
X5X78XnJu5OSVWILgEYo/yTLnDVqeZ2tcwPlHXOaaCjAcz2wcAUQQZxoeEV4UUONVMI55a+k4WWJ
/l8+oQ7e7BptS8rWBcnRok9BWQn0uHARRsWlD8uDK0EdaUBK170R73Rdjkfsv3ahCJ52QHZUq94t
Q6L9cc0hzNleq7054G+XzyM0FrGpAsuQPPEDn4x9YPIDkWhiZ1YulIVmZCZHEmlIZLASyYqiFgQr
x7s4fcBJ9uDofyiPu6UY13FCqD6N0745Fo7gqEJXdVW5hrnIOao55u6ruemqnRp3a3rNd6rXnXWz
vWUocmaiB2MS9XJ1gE0ARRDyyTUBowxaz3DUV8WAGapwxDCi8XNFSjvFL32D/BRYxCV1aqrloDj0
ZFPp7EVRwKnzFjf+83p9wzeZie30WAP3AYjUBdrEkH3Kq2a4xDI3RaJh6qDOxh5xTTqyKj9L756S
1hRgCf0ZSjNeANSkN6J5SWWkNdQFe+ZGqESsii2YQN3TkOVlsGGp54ORlW9FlvbNCp047mmeunUm
Fg1PrLUxuVZ9GSXAmg7y6zDmE+ozcK9aGB1oqSmGlmRJhxZ0PjzdfHV9Kgx/rb7km9/UjckJkq+u
EKheavBcW9KXPi9y96O4iZl/YJUDCGoj4sGKSbQUOy8Bu+Jy9sPxXW8zi2Rx3Ww60SyUMCsk5lGB
h1mVg4jkQ0curMDr17xilABKpkn+IA8DeLo9+shxJRXRdOiz6kJ90go8zvRyr0sEnRh3nS7VusP8
O6HfAeCw0RqZwtKiCO1w8zPhMoTkDB9nHYNoOwRvIxoZ9S5aohYm2XIetkvkgCFrSCfsgXkE9nGS
zYQZMoP/NBpBGy0HY+wvZeisIstKHy3Wpo9jFKePLMX/Um1cx4T1EdAg9S3A0PUz2chV98fXcNLD
w+zRDzrHM1vnO1qDBhS1I+EbtNNmvhbDO8SaoVhivpiGb+ISxsHCrE0wRKHXASenHkO5XAQuQqnz
uhYGKdKMdHWDgw9u8eOdGxl1GdXl9rQdM/3Pv12DDNkowkWi6xcnLXr8O2io3LOmpFpp2QQuwTuZ
59l3P+nFaXKb/tqK+mxKLFMhpYkxbO3ADtmGxmxzWayfMvyLgrrS6LdZjj/nPsAPduv5ggVgczRQ
yhaBLEDjAPzuEvuEgnF/h30usN9DifpNA8p89JMI03wTjuAJBiUEW1hNbe0CqhIBNHS+tQBns9RI
Bmx391BYL14yAc7adXH2OcT2p6Ly2VrR4U7NhB6kaXgglWMm7inHwSZJxKFbmpO9sfoO7xKSV5cG
13E83BFcVBCYBjYdPK83Perqrp0smUpGvcMeGyLpUBgVXYvBey7iEQ98qSdVb4PzMXKNT+Q6q6Sx
Qr3C0tIGPBbbIPMXwnfCh2xJDsM0xVdNS/JzmrB1Z5nVwevrs17jd2sF+e0QphHbDACFXdwZDOln
BADoTYDltVZWMpAI+psXyzLDHS3sT153s3pnn5mj6+d7tfwwoH45Wy4oHHM0n/Ms8cDJ3HmPQEna
DOj9vZCkF0I8hOC1BSpNly6TMEIWtte+k7/LHO+xN4Zoixc9mRdBOBm6DqSwdTb2mxJH/yn+tMGc
xHM9PVAI+BLw3uB6zjpMBzw/batxDjRMfgzsVyEc4M9iRjpW+3+hymtam8oNfUrAbpd+Koxmd7F3
IrmoZVTs3y7l67mPd/giAzhu0ABqkVps1DCOwxKkCf0+ySr0T5MhKB072FFbjouTTXRqyQ4em6ZV
i2Jssy+/RCPqlcs2QTOTbN6eu7VpSgPDEWMaIr9FXdykwitidcYLfrPq0YWyaNB8FPCtFaFxGU+v
pPnq9ROQoHTgELdCr78GRf0DiDDGVeBOeR2L8C9SG7rjrqJ+dPdOZeVfh3Xg68Ue1SyonQCpzKpi
paRpsa0XANOfnUFkT0HDjSerq45d2FgvWcYSUKwCZtbxquZzAFJE4ebGiee+fkJHpT7PSOdl5njU
g2/KZoasWQeBYYCiqS2vZv2Csmjw7chaxVBgMC2nXU8CtzPS0YD3mx+WGJ1tDTCufcwHsFzY0ZkG
NJAAuF7JUznOLuAlgiH7cPyNi1LRLDWS+MxiQOCTSCuN6C0XNUBMALDQyaGXWAoOoS6QPE/dkf3F
mKSXpE7eXtJzkKeKIV2JXKXkfL7OsRGAp1FSUq0tkwH3VdjYrbQB2htM/MUA45279SULgFcABGZy
MaSfi/zLGm+K5lqTNYsAyyiM57Lp9GFdVAfasAMWZsKhqii2RTfd7vVjEA1uxahPi3mjf7O9pym5
D3W50IPpUQNCBbgpgf2reQH4ic1xSyDApErQNb6pU9GuSCRDm2ffehx8rXnL4/VgVe2mz0rjBRh3
B5Mz0AKOA9JrwrMeizgN9/9vD4DMVEtbN8TWzmzjSINoY3Oe/WtdL5JnJP2bm1Aj1L7Zmq8DDjd5
75r6tcEKr/FfzGGYvvAhtNfgkraOkW/8mFtkg9BJDmMju5BNABXiXco9qQFtX/gOOcdRzoSugpNo
QXUO1Z0HkLNvddaYoF4nasttH+vTdSi06coBh7JtI8dddFIkA+g2yivQKUiItKYKUYGBrGoZB+kO
aOOfkBV8Nj/QxAenclHqoaHH/UNHs3i0kfgzNQcw7j+hx2nWl92yApXTGeROAIb2mgA4knlyHUgU
YbywGArXExFXpwkQxKfS6SpkBOJVJlWkRxlSma9upnjN8hY6SClXQRfARK5pnWkAbXINBraGAYWA
MYAOewnpPc/krf9GlIYmD+OV19r+7FwxAVBD8naaKkWVwK9LMCmSztdNQNb2csnBtQMQ0cnpjbah
pVSAXgBV4x2kyA2B3Ulne/O549/CJ6tzwrujRXUmqFXYQGda2Cx/5zwyc+n3efPapshMBK3xEuS2
O66qJIk3RRSOQBaq+fGOhoJlAt2rJSiL0TPkBItZJk/RoBN8g9yPALeuzg+mm38PCh4+owC/2+nc
NratHxefh7D6kkZp8Q199d+TKfx7B7QYAG04d7ZlOGwHp0cPjm2k8akdTDTZyFkU+RlKiz5kUuoM
fK6ZZ/XrO8OUdDHgYTGQ30QrkjxkeL9A5fB2aNt+N8T+wR91nM01YEqeU/qzTIn9OXtP2Xyt0Ttr
SVMkC4C3QNO5OmCeygxQp8uagjls6FDfMRp6iC3KR8A87Y3O2PVFiO1P1A/PwEMELgdI6UEqD+zJ
VgwgOc/sNRndqbEeAsvZkjGK4V9mNrhr8Zs/kK4MDG9ftb6FoxNYXWy5zDpe37xThynexIWLipMT
brgGiG/8+HM8bIh5gIS+2hDvwE+LLjHcfwpkcQWwFsoEnIte2aFhCdV9GGvPsAATjixMFABMhdqc
qMEpx9Fxuh+GNltXwgoXBnqAQAQHEt96IbznQSAP5qBtZuFIfG4SuUQV73mMPJu00tB9zJSB/II+
B6j4vw6h9RM73rOyGlDhGfHX1M9wIMuqS4LU66X1UbgAmJLSPkoDQEKRMm9AdzmbR7xUHnMYMjA7
bOsgyhYekGaPVv6D2lxV1+uMHKTQhn663YALkZHCCH+IRBwODHI1y1vW2Dqd74s1esHPGt//Lj2k
SVvj3SSdVHCE/NjZSw+UcwI54DfRpQBMlTgZCtKiTLu1o1vFXqkUykWQm7Klq+IDeG9+CSMdCxx9
qQeWHTBgqUyxRFRgj0LCUlp9/Tb2qPD1cM4dL92ovRVT0b8ZXLhgncLvYfnh3JSAqAThCFPxtZkl
j2GOLq/E3A8BwJV511d/mNaPuPfiP7kA27SZNN6xR8HLtddRO1xZbfznGEZfY2AuPNs4q98Hjw0b
elRmgXes6NL0auLAOMed5plUmjD+cqoWZCtS1aEtazMiWYCCQogawJSVP3kkvX3j32p6uHFCVIX5
4FE6jg1v194UvYyDx05tZuhPwmvLU1Jkr5UT8GLZW7WzDFGUsjWi2HiKgb/whJwE2UY7AWyU7LSn
SBoAif5iucG0rPxm58nuJxBJG0eaKVHnEboGbcNZ3xmUqJzHJK8OMRicqGwc5yAcmdJPqemBGOOn
xMp6qlB6Iv8sonpJWJpU0qHqOtLIXrgWwLVVRYlyi5i1GNpcl2QDHCQPQPAWIngY5GACSAHQx9rB
lbAJpJ9w/nsMTe1IKqVvIj0EB1s/rkgXcFffChCFTo+ZHpgH9It568TI9YMPPLbrZIb2ohNu8S10
4y3Tq/bs97hlzzQL4DnuVqELFlgiSyAuhd9RK5BVufDSEMsuQ/WYQgWKCAaI5M7GN43DdQm7ZGre
qm9N8Ot+0JUqVCClm5GDlOyn7nucAgiiGTByZR3hoO8d5qTXKOg2ItWHZxyND88CcEwSmTncT1Ln
+qg4dzJXLGar1CVTt7VBJPtAqsJEoTv2Q9OaxLxjDm7DrN51MQ6o21B/omEIWLcBZ9y46uJKL5al
0VxqdDieh6oxnnrbAsK0zZKbiCYwi6UBRKsdLYAXqfhRrskdYSxbX/8a+aO58mJLOybhmF2dqXAX
I9ok/tTCGOk6u/2iFSk2DKJOdoCkNz6nVXclB9AAikWsN/a1tIP+2OYiWpe6H//ZotFWrkBL8ykJ
VlPbC/w7/anlSXKd7y1R8Pa3UhK8NXmXXHkf4x6FOMPq/vSB1rBpa7BpAsK1wkmU3BSRTIPLw8k/
AVTlIgrH2pKu6Tsq4WTrNrTLl3z8RBzfkRWLQ+xaCcBVAv7qeV6+7EuvPU0gj3+x/RuvxPHh1Sf8
1YzRHaa8uvozqVF1yw+1Haezlyizd68iAHuRpxebyRADKJATtKs3U/wcmpZ5qXt+0L0oj1eNRLbH
q+f81kmvrYNe8K3e52+ko+H+RZdcRFTduNC7K8i0sb/TolMsCS+Qn8EZRv5AQk1MGTWIWpFiBT6d
dFAGvW7RZYazjm3m5Ya3CNNmkaLtkVconTGGtaoNviv/FejjRYv79PWuhJgCMnRp4lKy/JdkrygC
AFJOEdClgWi8uFvrxl0T8RKHbO6B4tTaSMSUKzTDYTua1+PCifrkCjAxH+nrvlly107fQHf00oqi
fg4LsGyVhmugnAH6jFfbdPCdLz5KLXYmMHk2OZix30S/9MWg/wHkPWfT6V69Aw2R9YJTkhXZwQiY
rDUcEh+GkmWfRr97ovXsqAB47FAU55LZ7lUbNex35IVMvUWPc+QkVzTPHspiAMiTQOLaqWv+WnSt
uwbiaLIL7Ey8eo1+NEVYPzedPT2gLxr57dh6d+NsTHYk/uqm586jzYoV9gAbHEo6n/opri84MOhn
DvskRP40GstoTz9RG26gFTVQhDtUKzuxtGe3ZF/iUjhvtQdy5cDOrYexHYszD3ArJYMT57uOdemL
34hgWwDTfMsDN3iJJntNDmmdZOiBrMUJwCrt1a6QQOY8c95Q5fuWoMH62bTS9tC6SKeT3kUrIopz
3qJCc9e1U3v7zm60Z2fqvoRItMclnuYTmOieOltMy9pHWXryQXDPs+yoj+BAIFVXxv2lxg0pTU3w
aJQMyfAB3+8yA/1xhsQ9FihAYHyzAE7J/p0FaPmw69pLYuebVmJQJx321YXPj6hKr869VJGeRBrS
Bu2gnTdVS6WjmfLjImenSQd3L1v5YTge1CYTVOtetaL9Jg0fLh5xq7rEtqp2px8+OMebDpUd/xVl
Lo5tPzbitCVPiNOH9uS0ByezEmk2+6gdfJSHyXLwpnilHCnOdkPQbs35H1MDpIFXol848ttmHcuO
Glt21KRy5kiDp4FxigykI6syjLLBhnTKgCKO94go8WSpZ5rhray1KxT+UYOQaWXeMgXd4SHTmH9l
bYbuVnmmZE444Rk14zWr4mD9O4/YZdsajbCvluaigznR2CoMbXMLDpj92GYCJMNDqK0yP/bWMXA0
C+yJ61Xh+fGVNZnxNFRlsudtg7oR8kYpZINanr46RL2tP0VaOl3kWhEvkceqy3bjy8NadZw7n+mm
prUxJpxchx9WL+6AaKQcuVNe3B71bqTy7TFdlhMORF0bKfpEkpXSzMaPp0PGSKlB3ICKjrYo+KrH
bns5oYNIIFvyMwwR6KBDjklSmoJSGe20ZBwm9h7BpIXMZHAL8fr++oB9u7HC92FfCCEJNTfWKna0
bIXX45+wSQSJhOwLS4AhTG4zplImnX0ny1ekvImAM3fCfHY2xiS9vDdEF82+a81+izdwbNxScfUL
O/irG988P3JkkfGwRrf19B1oT2+Ob2ivDI3Py6Ibo08RtnmgF3fFg5MneInoawf93ll70EHlsBNm
jTaIgvnrIauGjdMUSJ5mBuhDJIcIgKz8fa2Fa6UiPQ2T7U3d4kbuBoGHaHFWKkJepthYB+c3Kt4m
tJSjyj7K9eSCT55/7rUMbFHO+Dppabv3bOau+omNrzrQngEDnYqzDt6hz/6EVKt0KzwHLESpD5oI
rZheKz9AC6JmM5zfodNtH7pVuKyAunBOKxTJ6gludn1rAJUKtb9+Xmb7UGdo6yAXGrQ0wuF/k1nL
1m3tYUtxwNeUN3dXX8Wjeans4EsT437v93hqmrKXORe4t5JoyE5nJZK1ks6hdNal810sWeMsWwGz
BZnc2gP8wzzGqHr5OR/d6mNegL3D1U3UwgS9caTBkke/SlS62zjSfgTP1/hfdnJKGV55eJwd4zKy
zsY04PxQj+JtYAAABbsiKGnwJQRujuLIzpgVSkslF1kNUpMcyXtQ+f4mshs9nH2i0xwPy59LUklH
gZdvjur6ahk4gDyjyygXdBMn68hG28/ohNXSA3oesgpg7sjreHhI5TD2yOYHETCMyUADOn6GhzID
inhc+/3uLiLh6WuKx/7+LiBCatwv8WKs1qCZNrJNmPDxRFKbIrG5SLxs4eJI4KJ8S9NAhRAqcLpE
oubLAWdkgOjFfnYWSRfmhcTplUoy33hjA9d5oKP/YMuK9KAEgSRyh0SeRYbeDJ77IWYnUqH7Ol0F
SQR8GuZ6a8tGMgmgPNUZeRHcTGmqBqPXt0auVQelopkn78GzLtVvVyFDIK1ZuUtwhvMUhAP+9jWG
jLB8scP7y7AvCuxlQKcJMp4gGFYG2jmv9O6n4/B+7cYe2AFA4vpsG1H5UIhgHw892GbvltLrZtgP
lRksugl/HkVmutuiDXeoAYqfQbIYP9udi2Mc8PVsG9tFuX9bJA+55s8ePPqKTjg3B/ZUGALIrwZn
GMhvQuA26S5K5ys9PJFc5vj++iAa1iSaYEjVNmTm2ASvcLTbLEn0yxiBngxU0V41fbNtje1USSIV
MwamiW8vq6otHqYoTik6Pd2OHrpyeBVrc7liG4E1qxrz16TL8awYcsu+4J3PvjhB8RcKytodSUpf
DFOyx1/DV91o7YsphxC8sOeo8Yovldd/yZD0QhnQYiJuzMq3PjPsDF7DThNL00z4I4AzAvzPheLY
p84IroBS2zBEPqLNGO+7vLJey6n9MsVxI9cZ2OR+FZr5TEcKqEd4aewx3JCkBsXsSLo6KN2ZIvLO
pemC+3gX1ak9IFXpLc5F4mlczK97LNUWJUNpCVnUKyAO6bxlCCIYScPRPpg2yiEdnIspZjU0pxon
UBNvCxOQFRor/O1MC8HRHx+BpXUFiPXhk8sz45wW/FWvkrBb4gmSu+UnYpNAdQcQX6r6THGBsH6/
zOBLLikW5Hsva8ddYsRii9wT+2z2DPyhGfIGWvrDyGz3eXZwBzxGXBzx6Va6NQL2jXjePSoP+R0D
/IcfscC3KA5biYI5eBo0VRODciO1r5YcSoP/sAHAsx89y7qSPuwrf1UnQlspHa/wyAwsfLM4PNDC
hV6E+tVHHzOCRs+Gxu6Mm4V8BzibE3YQYIY2hbfuRBIcRtPxDzRjvxGVC/kBgvI9QoVVabtgsaXv
la83shfkbZsNXsd1FNv+egnlR1dUIs3uPgXF3vlNIIBbWAOrlq4EWOxaZLGK0nc3thTBmzbOA1lJ
p1zwnQHvhklEQOWYcOBl0goU0nai3eOLBRnJ5Isd12q+15mD+pKgG9ZtoIPIzsYuxrLy+E8vNXe9
F4G61g5Qb+cbzjdQJ4O3afKszw0+6SrIA+1CKwE6lO/zIQVVRVAOaxPFb5cgzosd3fndMEhR/C0+
052fhsrm9capQraaGRQ9WcoMmnKUpDnxmC2n2FpYWlJdydtqy0wtYKSAW9OAM+xoALhyO9Df4X86
Lvl4XhG8Bg03gCdR7f1h9rl3ybTIeAJ1e99Y8TMNNV4D105qm+sU5UzP2IO2D3X5VpW5i90o9j2r
LgSq/CxzB6DsE+CaDuANhR3YiQueueGDnyTaI/fwKfxOoO+/CR/T3gwf/Qrcu6WFrAyJZAhEIVZ5
6wRrirKZlz6gR1JHSR7yrvEpDLz8iNfhk1U57UM79e9D5Tv5OiiyTdRXxslrfL4agtR/m8bHdmyK
bwGA3vGJy/4S2CFoGEx89iJGbaDh5c1m8nzc5t0AL6ihx9ylKl8DvBhyyVSTRkOJwoxAcLZvxGi9
G8BtW8yVcObIjQ2+ji96Y2IfYXpH9HvIQq+8844uPtSwL12gUpNsg3tkxXujXVYtKpGHAW2dXvhH
bWU48xCyjpBo+mjGQLO6B47ZOcrT7yBWZp+bIWQbTXAfx+U1sPTGJl+5XjT+UebDRktD97t0dWy3
mV2ToRKoEUudAzJbw2VMgUngAvj1pZ70bBtkvNzkwrReRIATFCGq9ExWfJtFGbhfVFCmO9VViDpG
I7IE3APuXFAverMbjjgHOhVA1ETF/oeuk3B9s3zrP88nIBgc4wKceJbPnNOIv7FlkoriW5N99rhv
vpkCW/YqKafTmBrTJQcm1rIBTP1Gz2LAFcucUCAhzZ2hwocgOZTZIpqBXhQE4JMxLZXBp4ySkml2
v0TdRHxjiOYb/lViNKUDRkcNpAskCG7U5v4Kz+B3KxlSPXmMhy7eGX7KkfbvHSR1gEhy6nkNyqkG
VQekw77p3UAzQd40rTieKoWTgXF8SAAU1pTIX4YBe0SOhD3KStRZZ0t+eaXD1jjdd4aLdJbyIXPl
F9rFKSNUNYXTMzCb+KYeQyQ2syw9a43fgLFJS76kbvqDyZ4Tzfw02Fr7vUYP2gK1WPwZhDx8Y05l
ecwy5JVR2//Z1Mb2zJH4Ux8tj8tZpT4ZqWrX3wfYtl3++Y///D///W36r+hHda1yHlXlP8q+uOLr
7dr/+aeh+//8Rz3r99//558oZQQvjx14Pv5rgQLclvZvb09JGUn3/4hzxsqyq6xLgcrXLUHtEKyO
YeUb3UCPo1IR8o4SZ/SdBDwtuJdvvKxLZkAe8rgD+xmCAACvhm2iui/MTo4LnIMEmcUlHqfZCWfM
+JppChKHDHVh8CGRBlBdZMs++7+cXVdzpLq2/kVUSWReoXN0HNvzQk3YBxA5h19/Py28TY/37Dmn
7guFpCXRdjcgaX2B3Uejrns58pXf4FHu4d9v/hzhH+SmhVI8KchBbVhtJAc1HZurpsd4JqiQfyPr
H8XA7j7WesFudtSjMlaWwS6h7OVSnh34MJPx3cCMwh2Z443+enJW8/tPBLHYFApj8IwoAEikciXL
o5ka/QpgaeUU4+EG0uV9ZtvqfRTCCr0arSuVtDQarl3TelaAhIHXQdLtCNr40xKv9bGxg88iKN8U
ktZhuklNP1/RAHSAx5BYqcNQb+qP6zAYmrtqaAX7eego0x8gcpacaGjG9ejSOxEUqpzwkfILXZlf
Esxkz1QSBeNw+0HqwvL73PvzL81i//ihAV1qAy9gOrrFVc389YdWJUYwxoEzXZilBkfyUTKroQhn
86XZXSkHuy+KsL0yN8N55ggl3aydy2HH83D1awybCr/egJOJpxtJGDK8XvfN2ASuP6rpHSkaUkPc
DD8gHabtkS7I7qD6xdcjflQbJXBTMVrfM/kiUxu9OIewrj87XMNnAfAS8EZjM2t8G2EbXcxynw+g
ZG0DDcp0QW3rqwbq4RsNukZge5VC8SjbBFVQQNIptVTpCRxFx/RqJkizzCXoCU/bKkjKE4xDy0uj
AixIizm5esu1rPRgMtrMy7ePCDbyNPeSsEarHr23BsbXP39VuPU/f1cw+MHDQAPgw4HyqCXbbx4K
XacMearbwwWwTN8bJvtkOaryqJa1fZpsvfCKLuBvWIRqLqi7xaXV4uLBVJVnqvdDRaynXJv22CVU
X0PloPctfwOlr9+NkeqvKcrE8tMsE2sdtHWz05OivmbAnaxlotWjonCm+hrKQxtrtw0FmHnndkIG
ueLCE/KN68P5bp0FRbAbRaG99BF0CR2AbbLaLJ5ZC61GGTVWgwKvGHTy2+mVB3UDanAM+BTDc2el
aJXj0ZQ3d2zswIZOuqq5ffI569/aVvG92uq1a2RX4R6Oc/j3YzV7x3kJ7lg5TV/zMNoX8uGfZ8ZJ
H7O1UEK093b94Jhh7OZ2ww9U5M6oX4e0w8Yo8OheZafBFmQWH5ZOhbJXhIUd80h9HQtffJcn0OON
v0c46WWNPKGaj6aMTUsMmrY8S8ojrRaXA60bsRNhreDck3vUoOFRs/nzr0e39M+/Hs00gVCAjYKm
4q1Cr5ybX8+oxlYchIa4KEDceaVp62dDHXFLOfBebjT+c5CEJKqiRqqnYiZYetRCtv5UT0U6hH3X
rKw2V+ZxfxfX8Hg/MDBKcnnlpStdYRxgEmTF/OVTPX0GK7O7gyiCrdEK+6DJA0uRGwPzx7QOgzLg
lJrmU6qlMp1BY8I+LHWfY2i4pZnOQDbcBWD37pI+fMTtpG7er/evQ918iGWsT0N/vjIF0qebR6fw
5XOnEJhN5bWX+pu45SrLMEvdoETPZtfUGx9f3cGJYxjC0SkdBLyTDljescNSR2ef6pBdH6CoIIeg
w02ZhpjLVhlBoanBNtTvxvhdHV0GYEDM0j81hxCpc0ulyjbcAb6B5/5fwNwhHelMX5qkgh6FXvRn
c5isA+CY8PSzlOgRaQDoJAIx8ENapySN7v/FC/4NuqnTF9Pu/+4kJyllMXSbprDOmMMn0CLlSeZZ
WT2B/4INOyVTwkvcG2dOz/NRtuZt/N6adkVErcgUh4/UYWrD2/4UEaE/Q0Ju09txtBkAqzhZqpZ4
eQfp7CrCW3xQY+cU8VZ9alsNkKOifMP8MNrGGjjb/WgVb2pm7syB8yfqPtrANhgybOnu4G+m7shi
hTBZxrpuBtpxhTkrmIrjb/3A2M2YO2qxubopraxddXqevLK6u1i1av5EovWeK3H/okOYZ91negNN
6cw+pZoWrtNaTV6doVlCSwHLiia0n+2y0C9ObUGQp4Hupywllq9BaGnCZqE5cuYBFF+uKY5a6AD6
GDjp6PGpfoLXuMfGalqrPbD4yhg0c5ZryZwtCa7eNDAjTTEpkUmyOX9GcZ0GJF7ri/e+1ONTckz2
xRsGBhxKuCWrwDhVQJyk0w7ptcblRrCum0gcqC4vHFDfqKGwJmWP94YJb5bJKQC8kYzi0ij5gc4M
WaSzpaGV/OOO+Md0StE60YYpCFRqMIiXnm2ZFO7o1ABYO1O3sdLmhyFnXSXv3w9TF8FVicoMe3yV
20rzy6V9yBMgG1LgYzLJoKBDLakRFfEtqDwAsuaqPjPXsYSvLIFgECr7ABvv819Mf3xkY3Jj4sEx
eyWm8h8y/9O4eG+h/xTwKNwTjUSFdW1+zJrk/VD6DpSllzI1j6oEq1IllWHuoq4xEYzcueX/M8Y8
mllXG6EwLT7baZFg2xhCtIrjOHfYK+0PHPPT9cgB5gBSY0sAaoooca/cqTbkeCiCQUDTLaosXQEZ
YJwgubrvna7dU4kOjqxfiiATtocyqIBzBVOw0IMc/BA2rEetLUuXtE7MqB2Pc5lOw9LIig2d0iFF
npuVubaBeGyb76mORqOzyC8kZFyObkDcF9usZnPKaizKRQ2szD21LNehPtimrgDw6xXhVT3P9wSz
HCEhsC8teIgTSpPq+k1t+OyRzg2G1R2F21LgHByo2/Cg7mrP9JPCg2y0Y6pu23U/J67hSpivb4mi
GE2QH6Mil0hnrdbTdSNbJ1mkVlUk+ZYYjGPqp9AmV//QdwmmvrahHvIgsd0KNN9jLH9nOnbk4R6N
LD4YP7KWFVOG1Bh4iB6VE7ArweeSTXQQatqt+8BAklBGUl2fRUG8oTINukTPXfy+W/15asYZ/zw1
022wAFXVhG8jdzRTTt1upmYWCxUT2xLqGfAt0eztNyZeNav0FnTpJ1DqAjb91xDkhpW9HCRUcdc2
PryD/e6KvaX83LGkAf/Zdk6x09+n7dA8UFWrFvnaaOt2TUVq+E2nzB/vKYAOtexkyU7LQB+der0r
XUzYk3nZV+hQn8sT+zut/1I4SUA2fQpDF8/hck+VXMVDXwxdB3JcaivB+h82HnjbOHheHnoy9SA4
fEZIeDpV4au2sXRR4IWWIV8X2z/1wsKMIB9f8gAyCio0Qe41iHxv4qANTjU0CeGP2ehbMWnGtcPa
HSBWbj4Hw1ghBdfb31sT4tLYRA6AsLddp986WGEcQROEQeuSi0xE7Kz0GivEMDeCwV0SlHO5UZHz
lR0jmG//+Qfk/GNhqNumbtrMZNwC90X9tFsk/Lwpcet258CB6E+ggeHrllMJzmueeJoWoKiUKVyo
LTuD7BcYJ1D6LmCklqT6iirpoODOZNhemvwVjFtrz8+5trYMbcIkCTp+LiWwRAsN5TabJo+KsH0F
ZkgeKHppwD+huVLI0kBx1GMZKpTWXawwsq9+nSPpCSbKYx8psFe2IxiNmSYIVCBleT4zwD9LX6GI
UOwMpO28Wm6/th+WKXRGdeCZxFtTyR/JSmWp/13sTUjiq5uu7yZXjGPkjXXKToWp219q7S9T4v4S
eJMeMgsZu2a0hleKqsKenUDEcb4Y2V+6jCpHQOYCAwk5isJSTMqaYiyKwlhUvURRJxqLQ2vr9Odf
BteNz48WpIpNrnFLt2z40fNPewYqBCPb0NHbsz7VtjdJZW06hILDUtCERs5SR2fpOHiQYBGXcPBh
M0FxHG+5mziswNI7qxqxIVWLS2tHwb5v9drNiyR9xL1OaXZKn9tYSXuRKswt1QGbz05WJ77OmffJ
rF6USlNOFNtwSPAk+PpXFFtlZfmYnebIPgwcr60qbR6nxRTvVIvmzY4BoPTGKH21LahG0zisVadt
qTYKVG6sapWPer2vIZcOYDN39qOlxF+wz7LNS3X82rfhbX0BehTVO0V2Wy/jBYunr34yvilG/dgY
+gXU8+YB61D/zub5S4TtoleztvKtVB/cJLwpX7VAP7+DooSmAzYW/Mwh2nAm3I0sTUHgnwmU89Fm
TI36/FEiSM5H6aMfJARvRqExP/pBbcE/UykLxHyFNAawMwgAYpVD/VvnBOF/+nj0YT8+AkV+fLzJ
rr0ha0EISyxD2s6rhQXDWFu5Kl2fwonZKB4DrKqwddcUjxkz3+uW1uWM4pSu1v7LveB83uqUm+q2
YVkcj0psfxifboW2Bzg/SPvkXFhgjPGmwzSfMlBzWgrSZVtVbyYYIfydn9KcEllyYzgpU4UMBNgn
HkSzzCdFCeIz7qy/AmEYT/po+/eNOawsnphPjjyA1g1PjjF9oADHKn8IZpbnuTSAdN61Tb6nUKQ+
gWkMebChIlfjca3q/Rt0ShIXaobafZu12n1V1+l2CBXAamUdHZqwdFZxZbXrpU5p/dgbQ8vaGobx
HgeI70+1dYxDq1nYaAakdZv4QXGhXmmdpfc5pkHyKlSDnbjyDNDmcRlB65LgsHyi2DBCQBSC7DAx
UEHzujbuQLXr5V6pwG54Nn0bW+D3aj95cUQU7aouyrdlwdTXxGceBcAlW10NBlgHA7ZaHjQbPxtq
oCEt21OUEBvRbuYn1v6/PBW1z09FlasmY6qu6boObgCTP5WbCVfZRcEAEyblFBpQU19IJAayfAZy
PbNh9VK/kEk+1cGeu1nZdgAKC1hsbpgG042c60LmCXOYEzBHH+fWpYE0Y9UUlgjUd2nQAMLhLrUY
UdKABlrfNYRczhmQT7EAVqqWpzrQrRtHD0aXmhVsMsZbOoXd9N5Xg+CAz9YdmIP5QJorxWsBDSgv
j4xsk7fdJcej+2dgVJ9OZNMgivrnNDWfmgbUTLLplxjkRBJXM4ZyV61NpyyuJNdq08yhXFHNXKD6
as0xTb/+UgPEmnBrJoELudN4maS+p1Lrig7ZZPKTgNJRQ2pW2JeFMklsqd/LXLF2N3GymwWQ87rj
YetNNtDIvKr4uo9AgtLG/aJjExVF27gkj0S6NstBsjunvth0Ei/gF1X4aPTw08P0DjBXWYJjxc7H
Pg/u5NYEHRXOzEkCK8MeGP7KpVM6ZLKSzmx7guiFaM3154ZufPzzD9zUPr31VW7hAWeYYK5xTTM+
ZwrMeoKanwUwQBbk2CECof25z/XXQqhm7T3AhSp5iqCJ9NRmHFxaQxjHRmvTp1gUQDuK0oDeCYpM
gSMFMJgpAE8miBWtIxUxG2wqiIQ5gIPE5ZaSOHSALXt8CktxpHk8pXmonhX5HkSGeLhnifC3RtQq
TSGldNah8nNo8FjC0+9bYAikd4E+BnHxo0itWLB/az6SxPHfEXM+mCKgQnwfYc0352GgC8SBzkRK
iTI3tpbxU+8kLwPt+XVay+E61r23imbgpxatpQPKzZ+/Beys/+NrcHBPOyrnDof+8T+Sa6Zm2Jjy
Y6eki/UJNEQok09eEHd1CF1EVoKhExjDj3Jk4lJhSf2oJukaWq2w9QEE6VEpQg1LsbZD9qXE1CXi
0zp3AvtBZODMD5mlwaKgth/iQulOMSZTkL/sMm9ySgE3REfdUXDGIDsIpZ9dF5dD5lXdmK6KLPA3
k8+shyLRjA2g2hb7NkUZu9enrtlAAK/dTZGP2SzEM2rkL7+GYdFgK3rAznjVj6/gkrkJ1mhz/RKf
YI9nqf81nsbJ2vhnb8NAg/isDF7DWx07Q55BXNalTM1ZCsU+o1N9+PgOxSkQOBhjBkOpycRBKP0+
z5MtVVHjEqYmeGgC8Y04NQJ5227t+Jj3BgOaEQcNZJpLm7Onosq7fZ+IYmtkGpapQTA1rpOw+mTT
6dAkYtuO1be5CI+n+3wqg82YQNrfVbCjcMgmhx2wXMCZ7qCSyjenN6Hz6U3A3E0OsAw1d6WWsG5h
8FICNVmU/BhF7Vs3htqmEQ10nNRRwZFaAIbkx5vyHC770FmlQaahx4NrPRep+zwIDEohy1W4f/7p
m59fsFC00w0b6QkLUy6dqZ9esIA2dNxIwHeohiycgJgEBw+uaQVMb7n+LD7O8jF8r1vO/jUu13V8
N5Hf3Wf+E9YNyduUgpPnRJ26iad+/GqXz7k5JG9cVkdId2+UUCvPXZxB0T0PfPis2VhtFHrzRe8Y
oFkgBfpdGB04FgkrIZmEamV/tyNDjc8JK8erMeHx6QU+LC8tJajOQQqDaoe32p0PDfpLB00BZDpx
aScvIEQNcfq7FkStmwbqAS+u9x6jDklT6gFUdeoGHRomqP7MPXz43H9NhMBQSG/8+TtxHJnLvwWV
mKrGHWZb2CcwuGmbn7YJGoN1vWbm43lMgO5RYcSNfbLIzo90GOOkgCMVDkkD1JBLpyNv10MGPyUK
UdK2OJrweHrvd1Oeo2VvilyKte83G91XQjeV+psR8rrr3Crzqxh4fqWzxoJVXx76yepTwwTtu01Y
YAVNDbGcMdAZBAwBlMVSHNurfw+VyPHC0Y8OQhsel9EpwoHP7SnTps3NGLKnicXzpU23SzgNQ32q
PvNSSKfDITvmR5ENw6Us0ghZpxxvKjMFZkvWJWqdqC5WLSUA3ICkpRxpqDwdtZ+DEbmV0HWYLmWP
rO/M18IAQgb2JHDR60G7qGEFuOaBf0S+t9ZWVZV/FX0PPreJJ9D2N0VkWMYd3FYxMwTwxFNGuE+F
acG3g6MyzC9NBjVNyfo2mx6i9bBY3LaaCkEf/NIAOrvOEVAO4du2mJibDj5iqcNHr8lup20DObLL
NMsPaNoPixhsMGzAVtDIsxWBiaA/jV00whtReWmeoUqJ1pobBauy1oUm5gQBU8ihQmLGyVc28eLm
XrZVHgskR9/qtHM8FRjfs6UCvoUMVLXqomn43qorwiq3MoDJADj2+nsuAvtIiE/YTFobMDXwUhwk
smvBgs4A0Qm+pwCyI2MsgbR0uAkMP5oX9zzoZGIcoSegx8M0zctkviMIwhclnGAJQCV9QpU8tJQY
mkNAxtypQXJ1Bs16SKosgkUNSA1jhhfzMCbleij7aT32wn6gEHV60fD6diND32mGZjz6tq6s6hwE
ihJKPo8hkp2nvqi/QkALTqJZh9RnFrUrUZomdlZA2IsSiO9BkmE6DGZ3R1WhA18ht0it5qA7/B6P
vgl5PAuqcaJ1HpZedDa2toB2WPz0qb6t4SkC+t/zzZAQGwDZo7G/0EULMtCq8MDZt0n2SnXzIPJz
waio27NYfzPCAGpSdQ2Ijs7Lb51kDy5hQBIne1v3vzulE2wTGBe4hszo1ZLPBjcF8OYUH4AjxfQ+
1VME1cXRmHmdAw1Hi6hxVBlKul3HYZEp+1LwTevc2Wze+1EwdQNUyvIgsJeBKxxBQqHOvmuBATOJ
tGXPTdgNK6R1lGs/tMN26AR8jHOsYSEtVm4FMqCwxxzqld74wZfS7mH9lRX8e2KqO4gARaHblsKN
k175y8m017iPnNcxGyrPjNPyAiIkZBuhMp37arVvR+2FFKPpsFA3RifdMKQJTlTf1T6UfSuIjnlK
1lTrhbkxN+tttbd842WOW8aTo2Rt9z6KEW+Kcks5bYY3EBiklj8XLcN2LhOwvdSoU5q8NG8jzCrz
L0Hc7pe8uPIRQXW/jlFJWkyhFj8NOIlg7yI+Av+LbXignVmsgXmXWslcRzBoqxvgFg+DF1fvRhsi
mVK3stfUNRgzyUGxU35ymgTilXOzL4UrZXM6QDsrgUI4s9Izr6Uddpyq0VET2P8h95G0gv+nqM0T
0VlzH06GvRIJTEdBhaUDNQgVIuZhgAT91PfYBH9nxf5dmdM9oGbQyJdCqrN66rKO7Jn/otUj+KuL
cu/fIr3YZXIy+yUajGp702/WYh3RkcuOczSgvakL4znIvXRR+NDEUGUsw+yplQer5C+hUIezhunn
U6NjU19hPVgzWpM9VTxJD4w3kISQsU3Shg9lEwHiiUbq8Gt3JQKVIgoAz1f7ZO1DdGjX2sP4CrWk
TdIO7MlvWX3BW6CBLBfquQyzZVgvi3VlbCInZk9gVHuplvQnaG9CQIAp4yv2ABKpKufswiSeRxRy
xML030ekerowhSkp0FYJNGCxPdY9iSiUFPPihStGcI6xW+DqVlC8qIFfba22M9dUtEqt83wBjAgV
7dg5QzVHvacx8jRYUfVoCCg2yDHUjzGiHMvfSjFXZZIr4Ptg54H2INocih146c9VSz024jSP+6BK
U928LzGkgK8ZRvIyFycYwJdmD/1l7DxeC22f+kZ3ySqLwX44GC52PKmHgLXYH1ZMM7mODX7LIHcO
W7UG0mCV5L0AWbsL1phXwJUlbKHJ11nBlQ4qOM67olYSt0zD3F/Z6Yj/pLrr7P49wqlTEK2z2PwG
9bdgPxepL6zV+ArYILxkZXQXpeE8qFDaft/hIU9hSz0Vp+Y/sS50YGTgY1mBu7GF8RKmIwGMyPfg
sj51oN5dfCXOL3ODI7rC61QbSWtgiG+syw2AVPy2gOIhgYs/2ZnP1uXURB0/oqmk1uWxsn374Kw1
KMLe0Nfp9nyvxcurvg501zqQUO6L68xNp/vaXMF1DtqukfEc1LmyqhoTYHdA18fQjWq9BYBm0HY2
j9rzmMmMqIJkJW1oaKLtPBPU701MGcyM13PMsvEB4cFpiw0Y2AlIDH0sYfafhPBzuz9CDKnaL8r3
dNYAsiT5GgfI5d6DRTY+5eAfPog2hnkXSl1rjE+9Ic5+EvdXqjIbNfDYUAXAmKDRBzp0jamauabW
SVTIUzbZz8KIc8jdxN1b3Y2YaxssOOZ563zpjNxrjLF7E7nibBtkjjcUJuzghGdy8BSbbXJGYjye
wxSnjryh6Qqs7nzzMc6gaZnhB1wwyzrEiWgfgpI/dyODRBO4WQ8MG1Rni1mnBA+dh0welLJk67wz
ovVSp6r1gxoYxokiEhvskQz+x8B+HnuVGc+DxZonm79RoYOk4GMIwgCVDHwnj8CUQjU9NJ+jkPsP
wHWt5ki77h7wRMKd7ZtPWAWWMbQ9InAQCiXC0tTOM4icq2B60xoyZkjUBniEXRtLma5jCpMMP9fs
Z6wqnheJhzyI8TYisbHegmq3vyM5CDgSNJj08lLbAhgxuVChvEPOPfsici6QXgBGFUbEyoPRNLFL
uJPYN+80ACy/BFBzmyOKMQkey6b8nyPkVXwDrnhqzIr1COqaC+VnBtPuGjZDXQMZoHDoN0Y8BGAr
4iW+QgJpXHfhIO70MAU1MbTFXbsf6ka5Ui0d8szR1kzFpPt9IBk/CjiiRiXE2WVpjhO+sVWgRey2
uHvy9SjMt6RNwgMNO8eZIj/03HyZI4oo0dy0V2AlATbu+0fsqw5yo3IASIu8f8S5rBzyNlKuy3DA
LWjramBIClIHxWy2ufxQajIEq6Czyq2Sd18tjldVAevyZ1liZXlTikOlvtSpqj7rxjC31X6nPed6
/bt+H21QbcrdSCj71rDwm2v678LpsAaQJRjWBzvbB/ebioORf0ltpIqqcZ352KgbpWpUV+fQV/er
YttJOvJojLiPHOXJoVxmFU7f4zqtTo1sFEHyPuDc2uvryNExUMF6L4Mo5NYs8ByJzXFWGV30Ru1a
YOJcRCdSJKX6UoOWA8tZuCYRUqqbumQ4KmZ/R2FL/Uf3xFdAQkyLfmMPfQwn+kl56yf1/Wyp+3RW
TGHwdYKC3NzDruqrldbHZip0eAGP6hdwdeBNoQwP4LRi12Z4sapE/SJf/XdFyB5bGQOBIe2YQPPD
NU2RnZOQ12tgu6uHXB1OkNDWX2BHZ+3HMMCKVGobK5OdrLgPmBYVUTqZYmgf0qoDDRf63DqLCt8j
TtSAv9x/DroG0ILQ9r2ZPVVpWbwbLYhqYosK7BDWnE35wXrmAIplhg+mXijPot1SrQgrA0omypVK
NTS+T6EGbj8VE9axXYEH8oqKTZDyNf75+dw1MwpkOKKCHSyjsneKiUUmtHRUzQWBAROKGiIPA4S8
HbC7pwECPTBHpGKlDc4lVJ2/otgZdnjmgXsFU5ND50BWq6/q/qqBb30VoG9uCwbL6lbWLQ0jvkKY
jkPNdKmjs6Ts6xWHCOjqU4PN+sob7SbZUMPSqumdVGjGZgJdkhroasjcfXfittxTfWRa09l2pmlt
jG8+gFr4bVvZic5qOLw1Lp0GLVpCB4kVV/fT2OOTM0LpGpXUTAdBzXTapQY25rJOWWksB5wUItm1
XRo7KgX9GEPTST67qawNlnMMpsCNZAO1JlBP+y9ALtVyPu+waQ5WuzYzDMdwwJv6tMNm2U6o98UY
nVmVD+6Mourha4kJXrZZMFNNDsn9kvUXgkyNoFtKp66vS0D6L50AJTI3DZLjMBAI0pWfgLy76Gxj
rwSZr/DHUkNnS6gPZXvbpTAn/GHVhScMaFCNangNGit4KmxI0U4DFAHgbh0+IVfFIJs/AjwgWyfd
8R8B+pBNVAHxV2xtKLV+oHBm1wmeaQJ/rgyH04ZzKRvzTCXqBS/gc+dMCVAcGnf7QAQwMsBP3ugz
/1BBif65hofpCgvkaNfIIqxIwbjWIaxHwRy+9jstGw2PigMDyiAyB3ARZXBRq+V1ysTdHFsDPwKT
ShcPkKD32gRvMeRQH+gyE0+fDcXvLxTacdyzeO3HRxrHDE23hmILYDsTLOilZgpeqcFq/LVIrcCR
qXOrUlm3waCk3xZ/17fMoV4Qd7Ap9xmm9rD/eQz60jg6kVXdY0OsvpdVRhoaxxirinuqL5g6VzlN
vcqKGFwm1YLaG2Q7nGsfwDTdlrPzuHWukzyEUQ4bjsH+DwUs9VirdZAp99MNNcyDfPRfgsMa6hrD
xNrVDAu1AbOJe/GV5DupCsyyg1JX+ZWAonE9AjidGM1miQdc4iuVykrwe60BqVDuw5nEWydmD3HU
/Q548QRysWAIy903Csoa7mw6rH28Ng/Tq9EW8oeTj19raB3i39eOVygqptcmibibSUxPg03RuYF6
RBC3v+kB7/YRULXUxB5cyLaku4vtDUy2nCdQXNTnJrsp/N1CYaWyo7C/+wx19ACMgQN/HUDBR6PX
XrgY80MZYwOIjHiwIMh3qlYb8VlM7JVe/zQzABt4o5jMv1IpA91oTQcqUoOMoCkATRLATODY5WHh
gYp0BoI9EIU0afgYjq4AGcH34Sg4wg/9avt4bhi4k82ww10ZcnvfNmbi4c1hP1minM6pNnyjktal
0JDU2QTVXsvfR8oYPXVKxzDBkgAeWdTjtLiGmFxkRQucYDxF50SDDYCGfMyTEqjFakzTftuVSvQ0
VfCNECDXutRVi9PsNI7DClJ0+TEIARkqix4OKIooqDj6KnZZlCxLt3/Of3DKev+S/7BMizvIikNS
RgXe9lNSSitEwbF7gZd0oBQHTcXSxS6Un46vbJS+gwALNFOHFrhDyWMGoVyH2sCkgbGFBfEPPB6+
6YoTfNV1/L6Q2zK+1ExgpyFTjMexU6ZVBpzVfVF2waaw6/YiBn+CfL8p8PIu231QTsGBO3p3hDOE
2HUD07H6zNrNqCj5HQCwwVqrwsYDJBnIAkw3Pasauhcb8GXgYtTiu5EEZ+iijoGbtw+sKSLoDPbB
unRSuCuY4G5ocsrFfUn+s+pnpLzzVeyP+f3YdNkmKovprOQK34UDr5Gu7KGvMg18qwdCgSQQEhFq
jFl30mjB3jQM9QiOt+Nyv1K/6IMV7SytUTC3QnFgAHbH7WDA4xZFWN6DLotNsyMVHUf7oheleqWS
sFsXaqP6k1l18WMVig1VB1pVXCZwT+cL9Dk/wGNUL78bhg75E7dRoWmIlDPyTG0MmQYJimsdYbi5
OZVHAqHVH8U+xLYrNhkffT+9b4d0eEmGHjSWdgKNxYrskwprojUQmfErkgMXzlvzJza47gF76F98
rArWHaRfT9CwsE5mlPCVJuGffdVv1bTM7saYpXca6DCgV4ywxDaxDwAWcHqnONBZ1eCTsqUiBX/E
Ca1st0zxIxh/iWGtZMjnqQace6ioQ0oDHCfg4JdWgsXbrIJ+jxLFJ3rvhLriaUERPlKpxTR1KZlT
sCrgonO0Y6YDnRnP0ryxjrcdFsA2pLf77DTUmrkahjT7xvj/HCEKuwMxtnB+N4Zgk/7fkBLM+jRx
Qk4SEkuOzQ0NYMp/8N3jrjR1CySnk1P17uTo3jv/W6jRdUCR2OLE+Xb+pcqHBeRMEqcIOcaIfb97
6qlqgbjKCCr1JTBKRZ0f8dXmB+hixhsV2cdXSIvuTNyTPzQGnV/TDsp7MVSIyGupL5G9miG7n8Ky
vu+LCPK/argj/ipYQOxQ8AlXFAVkRyFpDDMnPd5TEYoeN514IHa5pigumFvNRvgSHfTroebAxbpU
CSPDdGc0/fl3cUtdybIzgAK6+RUbIr0bSd11YerarsymVyotZDBuQZk9lI0cCnXQJ84vVLWEUc8J
jXO9r90PSFi4dnsh6Wd7aiUmQ6ku2OnRTqzQhlUJdub3KZ4DakBvvNAsq0toAcT5pwDTL4v95Dir
CDA9lu7+/MD/R77b0jio7QZxXnVdM2Q+/Abll2Eu0Yw2D48QgcfejttH3SFtY/6l0S3XFqx9suJ8
evSFugoLjX3pRxiDqWX23Rcl+9JUg4ON8wycXNnHScFIsK24gvEZYscy9Ve4gtjNIxpg2TBjGiD/
jr7yIch8n10/Lsd8a6UNMN5aAFNRPkwrB5p+66UucVTzCqUQqlkwVAlTb0OpgULr3qNdx66HYJCh
gxKB26eATHemw2moK1gNDgj2yM1Sf2u6Sr+KHn8LNomoFoxH/RJ0WBf10IV+AayI7yYOjUFqTX4d
orD4PET7f5Sd13LjutZun4hVzOFWWZZlW5JDu29YHZlz5tOfAcir1d171d7/uWEREwBlK5DAnF/Q
RnkJTVw4MtWPS8g5auOo10sEIlN/+ysSt/45q36wv9XmgG4/6a5NgUoW7W7lvNDTUwSxTEw1Rf3v
1qGHyf9YFLh/YyIc2wMJYdiGp9m6Cmzlz++IXYWmPZdzc8faB0yiWM534uED15wHjVj7N382wUZ8
9Fq5avw2uKnNr54KMT0uzXzdqmq6CXzPuniKj9ysmbxBJ7IuSLZYF1i+R8dqkSUSISyfPsbLzgQo
yTFuozfZ+jU+N0374XrBqh6Qq5/QjizsTkMr1492ElSppwqFw9H43MIrfqzFQcaNOm9kXLYGKy0f
vD5aGhhmb5xBTy7V7HuLJNbB7VI9ACDj/8wmOKwqEuB+L4TQs8S56ErirhO75zHZOeodycJum6HK
K26HEIztKX43sumcY27zs0k/h0Wc/Ri5CS8so4lfU7gcq9RDagKbkWAf2o7yhOzyp7ZUHBhvfrxR
I9XZFv3ofEpBRyv5mDwHsa38j4/c+Bsc6WqwIUzHtIAnef+JTUrGwdTmnGyJ27ssSSbl2Gkg5tKw
xaM4dxU8pIjdDn4n9EbM6PstJM8Utp8rHRDfaiim1wGN/R84SuMBRxJ64ZXNqo1t//tUa5/9oA3f
dcSIAMnb5mWOMLxouiZ5rBXX2vbdmB7CtowPU2jg0q5Tvi/+x72QJe5fT1ioH4bq8AU0oIJgV/LX
Fz2xjJ7leVEfTBDs98AGnV0HwmLfBkXwMLpWvVY0rX1WPHYV8MXjryoGKlVVdqzRynhF/kb5lmdA
WPWG2rZuKOpK7ZrqMbfLejdNros4vFMdwXebZNq7+TJyx1xEmc6yeWbtJK8Uduip4hT5Yy6yENa4
5b5OgVWuDN7iJ1UfnK3ex/0dC0MdHHaUbeyms85+gkmFDzjjs+toj1ZmISOiK0+964c/vTT7ilu0
9Yblhb+Ul4jQiK0f+SX2SA2P07aAebO82V8oevVfYtIhQw6W48ooA/xhYb0B5cxdVnVIdn8c6jP1
cmuu9ZNvJvXZ5la+T1Q8u2RfOE7uQzqyIuOjLF9Ddt3Adab+C+/BY9VTg1xo3ouvRQ7fk4mUbuP2
31G+++JXfE9KH7yTS87iAd3WeBlm0WerQQ+pFBpJRdOTDNeTz7LVSVjsH6E8oQ5aIC27DcJ6WVQq
38U/z2IjAWo/FhVAVI2z33rXCO5Rl9HroTn3Zq+/iBbik7+1ZF89lMZLXsxrU4ysVPc6UvY1oiX6
5DzZV9L6v8379eq/5smrAKvz9l5njOs6mqaDoynjoczVdDF3pX6NBRAzsPr65yDH3ZryTMb6FHFJ
9hi7AbH3Cvgb1yvSMYU22uvr67ip+u6qzrRXnTE/O4Cgt1EYNkvZ7GcvPyco3ixDd8aJSQxpRYyf
wMLTs/JJhmLPLw+R2XyTrS6IQaWpmrpFbaU5GAHSzgAVjvKg987Mvly0G9Jd2449C+zBXDsq6awe
Vdkt250WAp2amghd319zbhfCDDhbIBYQbU0g0Hu2eQfXAJdytAHcHtDbtO6sOrxi04s+CaZ925Xq
ppzg0iWegWOA05Z76fKdBG567PLyEppoEUtr8NsIGcvECMAtFzleHrjv/Os1Yqd4mNLwpbOi6Kth
NCsnHs1PWFFam8E1rV1Za8lL6ecnOSDErWMxamwgc3x/72eljVaYvYVfK61dAZk2P2WRbi+Rrin2
LD5A5wedv4HiUbCKpKmZQXTJqAO4dQYcSoS4K36MkJ0y9ucIeY3JtIoVQKj6oVbtC/gFmJ5a1O/D
uK2fYmo7S3M03K84RSxCqnbf3QbuC5jREiOQ8WNsOYUYuLfZLkrrcTk5rMnNtN0pRaD8KE0T1IJf
vbdeG67G3JoeG3CSezJS1U73SlxbxCRkLu3PLUBrPInasw34hg8mSZ4LJcPb2LY+9XbqbxNrDDd1
WNgI+cyfp1lx0Nm0y5OrmG8yDExbob6ODDEmB49eOixTjMpPeqzYp7awnLuysL7XqODEEClrsGPo
Wvlu7O5D0NDvCardOkoUmTnvNQ2kTIpQ8rta69+LtDSelLJvntyxDxZyGCKh1spAhmgPyj1icj4n
/dt/X81r5t/8LReCtMVv03MsHZr03wI2vuXjmaNr8aH1egOaIZbQqCKH6RqjDci5pFDWbji63+zE
Txa12eivagv5LNCS8cnwQhDehtkc/LnnkBnlVphCPrVmioTtTMpHz5oXsyNZhYppvgTw2Lw4/dwf
yIWqi0Q0KwdYSG0N8cLLg/alVbvxgXX3m5zq5m3+VLjBUc5UTEs5+a0Hmp+JnRq6l3z43pJZWDVh
6KzK0ShAPXLo5qA89NEQ4fT1q61nERjbW1ux2nvVToYacmXYa8teMDA75FmeWlvPtqDSlIWM3Q56
Ut8ZbVyS12CsPPw2FgPQhypV3nFy8BZxHQE3zVo93IRJ7C/IoKkTy8pJWV1dOBGpNA4V99ubu+ZN
7vYmZTTbnnHAMRcI1z/2nnLCX2PlMAunr5U1pqqy8GvNfZo049gUWnHvsnZQMC5BrR9onAuPV7Rt
0t1r7hvTxxzH75RdpSRoqXf8nYugKLWj53sbebHrHDaHy8AxpgdPDbwn2YHiYLRQo9ygQHg2W7Bt
qsyUD7px19rD+eqcImM5yM6VlaEf81uwGwboKbZC5kDk1kXOHRjZde4tJOOVLywmY0f/H4ptckfy
exbTZR3HAhaFOp105n+IBQygswOjneKDk2XwcbA/51lkZuxTwwpdrjw6d4K0VCjCejBHxiT05tWV
gIO1JzP+++/S/HsHBcpfQ4tM9ciuqviR/bWwjCPLKr0eL9/IUdP7SXjJqtJQ9tdBNrOiEqYLZbKR
Q7jTdBvPLWtSvRPavhCaHmrsGmXrdnDt7pRFIdaJYpQ8xNAnlnVMKjHKDB//P8Uudzn410XUo+Kd
VB7JxFRootTtqO+8BNJACWlgI3G/0pNLnt3Avqap/jNE6MnK3t8OIjaExvm/v2/izflrSe45sPVt
hwyFa7Ec/fudaxp/BPPaVne5zfrX4l6KpbKtDsdGQBbYnQQL2WwzUApGjSSeYVfDsRUwhRybv0UC
L2FVw/ZaIOQRHou4JWlsZAc3r0OsywnBWgZNJNt2ppzVZHRPYel720nv83Vtdcqrrk6wC7E13cum
4qjJIjEnGEmiN0Vzu/Tc+rlqyvmMtuPODl3ltTZVcJYFd0bZdKNvKrYyOzOs02XcANazkS18LCgR
TE4DdK+2+md+ZMso7JSTHBD0ZYPQeNUfZCeUFJTZ0nbcyN5ZSzTQwhkcx1xZAJYvEHNV/E1Nonkj
AXyOb+fLLuZmLnvZO9xFZVqfgyQ3L2burCWuj9sZxkUiIYIznXEIAesv4U4q5jeUGr/HQ4nqsodB
xyTJYfVbnNb2WWJdDQit695HcK7qjJXdpqHAtLwGtqFTl8vDp7AYWExNRvBeYLC+nijI7imSh+8K
VDS9z+K3po+0Q1nr2lJOJ3MQLousjliQdekLeIgN3jtiY6gEu37w+bkOFEfMAVXeWcn8XRcNKWqW
6CJepTK0Jnl3pzK7u+LOkJ+KFrHtxjhUe+UWoOREgts8qdiHndUp0J+Udvwsw9hn9BszSsEoC85L
n9knIwoiFq2MCrvx8yAmO5nZ44HNtbpw2vpewHMDiNrWblJzqQjjy1B4Y+rtyjT5MskGio3pyhz6
eiubSjPlRyAXL4lqo5c/dsqXYTDae1/YbnaaurZsFB7nKWZ3LCiGVRkVD3asnRHd4dfvu8qqt8v8
lAh2ouoVcv8z770hB7ralP12GlDfjtzpQZHO80o0mijKDa+YMo84UHPArXt6KhJ7h8a/e38dlkUG
YK02nNbpiBZ/YURWFLD4r14d9rub3Me0AKs3+32oox+FFycnRL5RuAaHuTDHxnk3VVSOAhP2UGuk
7cWNmidcbZz3yNcQCqj9bp+NUY804Iu8TBQX3lYx7HEjm4HBu+9p7ktLYfOQOCbazBMo6pA744Lk
gaeRCa68zeDl367NoC1D/I+gMReLNmi1vdaFoMPTcOIRrWnPRtd7u8j35yX+Xtqz24TqUS+8d9ky
R6+9hOWLEjNSRvjZ3aPOrD/KyZaZWos0r+a76/DMqrF3wQm9zfW1auAXLd2gNQCRNQqqRxlS7WC8
z9XimXSYijhiogVrOcGzsTRvHfM1mKx+QdaAVwny6LHUZ31Rp3AHZYdTBMbjBPXkUW2M3zt0MUNR
MEb4a8atoxaXSgTdsInLte7VYbfHlGAbJo67Ccq4eCgK9T/O4l+9o532vNmFnRwnIEBLlvDk+P3m
FRQcbg+VDjU/qYMDOXtAzqQ1+YATLM6x7PjuKD8gFvk/QuoCfZ98zDEKyGBGGgUs4moTb66GOZar
Yl9h3uYkbfKtnxr/bvBJD7eu225geDl7xa1t8MiYfTVCwLt1Q8h79vh2G2GWgX1SI//vEbWFcy1Y
rZ/1iEY+YFcEpS3TaTddQ1LE0aYL1WPtMQGAeezsGpXyzlLfm6DhztOVw3FiV3Qx/PlJ6XO0P/18
Wtvomu/Cgaa3QuV9fNcVI967GtASOZnN1wnNzuAy4GU96K2ySRujA/vq2ZdA4yOvHMv4bqdH+Tal
DUVT1grWS+aF+FUMI3u4UG0PTVaspnHa1Xx72N+RBe3FocFuAxMx60mGvK4qVkBCmq3MdFIQnQ6T
Ay/TGrRvjufEa5NK9uLKhSmM3WgLo40Rnoyqke5wyE3urrQZH84ndLed5aFMA2gMlYJfstTXNmau
AjkiVKxxVgJdawwpDslzw98zxPMruP/mIEt2in/WMPx6lkpVuXHRu+mjEdUXf6iFS4eqV1/LZjAq
1POddH6NuqJ8zTOwpFZnhEdQ3sZbXSBnEpivfW6ND3aP7JQMO7B+EWRIss1gDCN/dYjOtcEtzi6n
6SHLNX0F5DpeyaYpYvJMHlpzehoSz9uraSR02UVv6Gb+XR1Ed9dYDbx6b8FX2Wm+pbH6ZS8dhfpz
S63guVOGjAqB123UNgYAbCNWIwY02FKuHJg69wXIzacefsk4xjyNlaq7DNmAHXRBCaju/HGn6U4k
lIaGe4CQKr4pbXGqGgVpXTT6X5Gyy3jOYxo6C7B43OQYnVCKdM0s/hmkyquCgOS7mcbpMksLVl/T
6CNaz6IhSsqB9aCi7CKxfFAbOBiDklgr2Yt2UY77aZQsZG+iVN456Elsiam9OISO8dQHVDjQKxjw
OiOL23HbOiapdUj7OjlPwqrOVCBZVA3MNtm8drg4bsoJMiYP+ox2AzWgB9kaUxxxXG2IFtQtUXZr
Wo1kflA9p5oJJx6yg1/O+s7JC1zRBNnB1NofhfWmhZZ/cXPbW2ew1e9JRPl3bBzwbKw160Ttv16a
RdF8jvPuHi1y86cGZrOrs/DbAGBsoZiBeadF9jdLaa2L87VgiXuR514wpEvgZ9neEV19NA77qC3Q
eBLNclC7pdopIyxn/CQGR++XZck+9LYIlgtes+5wCXFRVQtyuDZBCWUJH8CPs4jYAPwhXADWWCGo
ydlt3J+9kVmbCzPsm61TNeauTZXHm868PJOa8lJiHmUdY1871i7IsPCIaixk8TUDv5wY2R/t3m+c
dWPw2h7WX7N3dKE9HL2BXTfUoeBoJ3PRrCLY0Pvado7oWn/T/Lh+G6352WjV4lLwfh8SFm6Y3gry
Ot8SdeB2P7caddhMC1fYk8X7wXKMpRNNgcfXoAg/mx3kjZex0r/Mjt+2F0QbcRjwugxStUdqOJja
3VziDo68LkiuzrDaHaroBkpIdF9TtbeYFLKXc+QYeQk3wpAjEKaYVWwDCxMIJ6+iCm1YgNoM1wp3
No4oq9rPzEPWrjKhu1+KO1onbmB/NWXHLVaOQCpyrd83+IqiTTkoLx7AJMnHtxqE9/rICO6G0fst
7k/I9d3ibpjv5Ft2G+9Z0HIbbs3oHT1KUa/Ah8TpVsNehqTE16/4SAF2L0M6xPyNKnJKqFjEJB/a
ADF4PTlplv6lj6fqHQOZdF2nQb1PZNap2QwpUsqsibM7V1Hn1ShGsUmOFyMI1LpGA9aqtZJ0t5Y8
dWn8hUwYomI1mwvpsp6OrbHQsrA/SOyW7JVNPhSkCMXgW68cPIm5hsCDyebg1y2u0va8lAvTuGkQ
RktCqmFinTpTbznIhals4uobPdv7q9gGImbposgz75AGJOPqAjJuVEFKRGXNOsziIJvyUOZVuWgn
b16nwA3qxa1HDpRT0oBHbpwVJitDo1Rr9lyYn71Z0eAdFU9ZOF6P2krGklFiE2AbHM0ojqFkBMbZ
timGC4xCHzXxXebH0UqOgslbrcq4ekL5PRtP16VSorrCKmLOjyVp8jU4ev1Zy9x2oSq9960L06XN
0+ynYdiPammO722HhdPYWPGJsvu4BULZYVpYfMG3zyJRjv6u9Hv0pntbnaKvFf5kK6oVQj8zKtGf
/2dAU95H8RB/nc3mjwF6ch5nm7uK5+UQLov8OUz6R/mtVA00bf8lrvVQZfneFIdG54MS4+W3XsN4
fBW6PGkK353xrad+Fd0PynAg+4wUqij4yEqQCBlpAVVM+hH8as4CWpJYjfdwVUXpsi4/jtjV8i2Z
/a9IUC5UgTOCJNMuXLUrLp2iDFtYTd3eK4N8NwWZDZPLqm3sX1rNtO5KN//9ya6nwyZvVP1we9jL
Z3/CBgipxOJVxo3A+OexD61DX/IoT9fySrmTVtyAzWkh7z/447K8wz1rfasc/RWTNyL71zjZlIP/
jrHEhOMM96YIx2I/V8oXFqLN45UfmYnYZLj/GhsE9/dGsIyrQt36xqXP+eb0rhd/bVmoSkliaxqh
a4+zdwnsNtmaiQD127r5iF7tvLTccm/1lvGUgeNZ5VPVPsHH4SlqJ9B90V27A8KjsCWdkkclBSVX
gFN8hpDuoII5tZ/bQj/VkVhCa9bHmiRvgkNn9vHXbuI/C8PBeRnn9HX0TYQixrTbSrhW2KKI3KAy
v5UrQ9mUvXJteGtKMFcTex+D/7/m3q4sX+g2N/zzz5Cvy1voPlwXng1JQ0CMDcxxAZsAWoGzkqmP
+REY819IiivkYiSzs4zGelxJVIYH9uUwme2uaRTredZImVVdeZqtyXqGvR2DQ/TG+050xjP0876d
1Z1soivJTXosx7Uc7PWBuTf9Ei0aMVcbMu+YttzBRauNc/ec+uNCzpQvJewCB7giHz54tvPsiZ18
YLGTl2duan8pezO9c/oyJ0Gt1so6qTCq9WUWwDaS6YjRy6bpVesO3JK1zKwGHLpYeWWOYUMgyTF0
tZvoFX9XvmowVUnJ2fs0sVfXd4+H/amZBhs8asDN0HAc+y70eYVEn+NLXrRYw7pOtC5KzGFJZDIy
9Y6mDcWvDMYt0svJE0LczQobq/yVKl0hWJfVN5QHNwMgFECNXbRyqqD9Xngj+j+hnrzFlYLXG95p
T6PTh1tRtDgMmhEd5DXdHo/JRvGc+9xP4PvYZJ1Gt9P3WkUmh0r7fEk0EOC20PDWsGwK9WI4Zd7s
L61WOzjQRh/MClcRXS9L9FDIfUlHEXnQsN+VyGQlLKsXL7H3dR/kJ8mIGlQEc0D7niTradDMax9i
jtUmasEXopoUrFPbyg5zYOon2zbyhSzS1Z77HSytfzaaoLxznIFqstuWXxQNbWHKf2oDWBSG98ko
Wu36k4LdyDpUNOUXXzanSaUpHr+3pvxJocbjrtSwrTZFjIGjKIlLl54qsk++gYTTzbOHZxNo0Cm8
vzoFiaEipIFyhYDifUwUITmRlGH5WGvRS6cANrftegiXelPEW/Zkf7Qj7hILpad6psTbvJnIv+XT
x8mvyO8nSqF6MUtmKGkmFrHJiCq6DhJMUYMH+efKv0aGyANjNSvWkL7GCNG8/Y/oymCW4wYedT8U
MeYKrToymc4KMyV73QaIpM6DhgWKns4rUjLWcJ1sCvRAE9frOeiH6yvKi4pQDT/qOupXSE68vUFh
VK1lKBQfU6Wou8GvxiXbLfw8fLB7Iju4k00EE17I4tlPPq5DkEnSjQwjfRwdVqkbd48tNrP8tcl5
Bhh3nri37gADucIOKjnLQ4rI2LJDXGhzi7nV+BSFuXMvZ+VhXDzi+oq8GzztJXKbynKkkLDNqjG8
eFi1PaLlJdJkHnxdkfPpivQE24cv/Fw2u0xwKSShonPGj9iNcmHENcmpq2hRw1LHUBCin0nQUuKo
39v4Saah6jGzruFsTOt3uEcyLEeTzHNlCkCFWhNp2vdGcG66Ejs9tW4OSqBkXxAD8EiVTSNyH5jJ
t+zCj6XnhXdeEWU7M8IBuXLUfmWiVPbaCAhVr1j2g64mP8EGmw8TAjEkxHxnK5u9NHIOFEXd64N7
MSeqe7JDHmbfTFdpoj67hTefvDpZoqaasNFEuxBmROXdXXeQ2oAFu2W51y0jEkjB6poJYT+zkcBZ
LXG8nY09HNwMs75Ca+10/ohJuK3E6IZ5/RGTTXLe6K0mXbirVdMCn0jRv/Ks+CwPvhqvEKpRH68t
BQGHJjRPsoUNS3JuB1K044CC1C1m5HCZK34GKVXRTRS32MSJA1Sqj7MeAlgQ4TZvgtyBsEmnDoB7
62K8e23KsakX0d2XFAJycSnLjMdlOqRiJSukNfI8He/jSVtJBY6pMQaMUpvyS2xWwV7qaTRFybgs
zNW1E4HMk8EkmexNb1XaznOieGeWLFq0Wa0vbl/UlxEPUaOE352yXboYEVswn2TdWnZWjg/LVlXW
slNOAoAcLa3GiPZyBAJCBrp8YvXy65KZ67/qY4h5j3gBRbwon9F9UeXwU/RIXTgQ11ZV2NbOsiJF
fnCaoGvvDSVMD26OFxnVVKLyIINyklGUAMEdP0+SHUgSdZ+iXZqByE8jrMKzdh2ZmHrNuLyHieX/
KDPrzTJVkKTWaK+UMg4e2kBFFaN3yHC5Sn92sxCgYUs+wx7KZdeU/g9zct70Ni/eqgqoupyUmzub
5OhkWOaqwaXjKR6pRciD2vG7K1TUo4jIPpNd5TpLYWO7JA1+G6oha+YXtfZwu0SYBt46dAYb7zzG
+oEFSFrL0K8HzHwpesSZBAJ0TMffWr/6JBx00s3vLINY1Xf8fJqk15/h1cxIXk7xccR6525WCmQ7
TGU4WUXULbWszj9nmn5fqIH2UwWlAEnA+qqGlbGAAwNQLkrTzVzFBdLIfXcIusHYxB1AyrF2w6Vn
6sOXxip3vmPPL6ijvzm92y2LmrUXuWfrYhZxfIeCHDIwoikPbXJyPUU/y8ZtfFAq5kUX4yON7ITs
nQ3v0uhqdgRNvZ6bxH80hcqLVQCY0NIQIzDRlEIuFfWbAXPGRxnyU0BmTZyF1DKE/9W/9Fai9+q1
Iq7ezD2V/KL5kpK23dQJoNCsnj552ax/R/f9riSb/V4AbFm4QGgWBmXPXe306ODk9UuS+cZToFTJ
cx3gVSXCDVacB8Xvh6VdR8abG9r+ilyfxeMA3g21poqlChDkN4gFZBW0euBOm7s7abJipZ+KcnDe
aiXX7vgxgeIU3ivVgNFp1rrNI3dL8wQG+s22yk/4gb55ZjJ/KmwICWhfnzsfWAUUoe8VFhKfvNHJ
8CyD8dMXYbNIM6PdzP1Dpof2Wd5dKfbC9zVrfSebmROEiOfO5mIwQutSFLZ1YXw+bKhpV8dEZw17
1/RptkqaJl7oKRhc+U+qJWwFBSDYVr4FJQnRRdXl6oNlDeprND/IMFVMHy48kzDW3jg8QIdp4833
7KifKr2HwYJISv5kmtW0cNgG7VI0GtwFa5nyIMYITsQScW/rKuYZKbGNgrw6bG+QdN4M99CFH4D2
QB/L/bUwU9s13whwFqg7RF/nWMHMI1CKc+lRqstMylgyw4yRq58HX1OFXy9amPodqcz6LCcGOvVG
J8+jfVO79flMRr89a6IuBZDG2EEVA2Urq1BmNeC9zbpqZ1uzdbLCjSWhkmZJMs3vj9d8XEmzMDGJ
lbvZ2e7MVTnP08rRswKvGg7yjM1ysoyMyFjfYhUQ6d96Lacg8SNm3DrkYDnXEb2yQx4oMHyMu/Xe
rqza4d7oSaJExfDJ1Tt+QX6MIUtgAqOSlrSNXw33SWkuzVrrFkpm1ldAejab5gLhH6oTAp/u1C7a
MaJX3rtk89YrB/8f5iIFBb7sVkUNubl3KYg1V+64Qli0OIVU8UaWV+W4znWV/YB/n2yh4J/geNKc
4lwo+pd5hnLg7I7Lqy2fq8JwTbCcqGfLeMgLyj5pp+BO0GTOP2wXSXwZO0p8bkHlXxktf9yPhVND
2yl6sjRjnLxKJFOTzS1GomAWZdPrCr69ZeseNLTOroinRs8woUvbaadrNRqQbfle6jk65WjtL2xX
K8+yqIzcqbEAq9Pcydwd2qz2xhtY6spefjb7qKGUImWnHEPvVjkS5kupOyVjvhCckgdXnEW2Ge8a
xzhNU+WTuvHQ9ivtx87PPDZskH1u8arXq34jg746FpvE15L5ddSLxy6vfGQBEcs1Au6Ppa/d62wF
Lm6NPx0WIjAATZOSQqBYcFr86CjZIno5Z1tHgKUkI+TGICmb6k78Pu8tp8p3pttHi78SxDKHLGOF
636iuhVvb7nl29ixtYAUkrxcge3uH4fQ+Uh4+yzHH2s+jevvzWGJZG3suHPICSA0a5X4ItSl+jIl
ZXdqa7U8NUP7KsMlCe0VXIhd3E1It6itkV0aN+ifvCLd2FLzLg7RUSwmxxa1Vp533BW3tR21K61j
l4hgmWM5+08ZZPWXuohZ43A/jjJvxLEvM9CVpNlm3ArH0Z+OGmUPVNbQlkmKKjqWarEstTE0saDI
gkdPd5SH0p9eXOA8+1sIUZ7g0XecfsUPdVjJYbJXdhjDzMJbG15MIDsgTcRgOWSAYS9fRo4FuRGQ
KeXApsFadHZqbWTsOq0R7UL0/Bb89UfKi2IJu+wge9tJ6R5K4bY8C/flkzy9BWXz32J/DTEtW+dH
idLErcP9delb7K/rsUIfd+zq76Pe8Reo3JkfsnvXjFOqmtnBqby1zCldY9d0kxwfRoZ57boGJbtH
zqFev5Y6fNc5t4zV7XVIdU8bxCTVRdOPGquYIdhCOLDP3CJh5ZR19w20Gpkl1pU2dFi1mvHv8NHR
aovcOEaNloGdZF1YV2XwBjVsp2izBeyvTJ8zPV5JyNOcpf7R5Ba0kM16MrxdnJGLls2xapN11Xts
ZgQ+Ku+ziURPbOMtGzp3Ad566wChjoM8uCriloGTJQi90jHYAZRWGbyeXgelKWl/eeqMU3XwxOG3
a7idttHHIljx8MWx9tfGyWm7ZAVRaN7IbZLs6PTm3Khk6WQoTAIT6K+9vE1qBxZA8kKzGZ4ioCj3
8qkYxCQxUPDIloop8g+3difrVbJdpgUFMYTXH9i8rGSCOKy7aSvjt3yxHIsSUraUl/7r+rIm5tYx
OXDK9Vsysxq7h6rehArEoQUFXm0/K97Psa6mp2uscZB1CZUUpVYwCPIwWfMDNvPiUVkqeDnLo2WN
yTLJvHY9dJZxvAa5uRlH2dazdhmSgj7I1nXidaCOgVavuV9kK4gAhRhZHyzbnPTIscHmbVEHrrXO
bCcK11Fvj7a1MlXU8f4EFkgwQc4T/G5Qa6QMqNH9NiTXlWJXWNpPYM7TFosMf1tz037VPO8u6Jzw
qwppeBnq1fCg+mPwYEz9uPSSKvpKXXxnuEr+VmRFTM7Ge7I1P2QNhGgBkuLek6FEVFgG71mGpn7X
Fl7yLCNOkj0AEJgeZRdg8G6BJYd6kJ2Wyq46S3DUkb2NZdcbRHfntezVGqTbKzR5lrK34gZ1j+1i
uLhe2NgDmSh95zSPo7Ie7ay5h+WCoH5gPpV9OR4gEMO1Fwqpoys89WS7r7hcLQqXPA63iZIAW8Gh
TUUThLarsqu1CqM0kKYjd2fAOl/UpPb3k9tZrzk6mQuFLzlAFppx3+3yQB3PCh/MCx8WK1jCdRRP
j85YfCJZaL0mXuPddTFoNNkZhlm6LavWWstm1HXlKojUZO+GyJokccx2UU02CUrmWGODUGlx6n5A
2xF8C61AUPr8cHqt207IQVfdwYwavIvS4uggfXeUZ/LALhE/4Kk+3OJ2KCVTxOAqC5P1DPKadfY/
c7PeKveGOh56kOBUb6Ju+jiVlm5RNbY7YGR72WphKhf76xhWqYdrGtuYu3ET2EFz8t0k3rZlzwa+
CUhm3tqgI4wH3zOWiqicy/K5PGRGGt9h+rm9ldVlvEstf4k7sL+aSTg8tmCazYG91zLCQesuMNHd
TTrdP8mDq/vGumhKcxX9ioUpKfi+qdWdHCI72iq8i/uZKr0YFseFveuy9gf6CVgPm+pZHpSAnTWm
cRkgCnfOlpPib0fKdg+y168sb+9oSb+4zWhTwGVK46CrVyXaeZgg4Q5Ft44DPT5EsfYi12Q3yvVv
bGsZ5L5072Rxs/trnNVZ7hq8R7VQC4/0je6O1apWUn15U/gDgEdPpzufrkDrAuOtfWV67qMj1JXr
KGSfP5vD0hJNGZO9rhv+hCJY7G9xEnfwf2JvKQfwsKW8oY4PqGpo7FPz8iFXmvRu+H+Mnddy3Miy
rp8IEfDmti3b0YkSKd0gZNbAe4+nPx+yOWzO7LV3nBsEqioLJKVuVFXmb2q15QjeJs92ggTgWHbz
L3UKN3kx+v/xsumrp+XWw9BPxloObrIx1IGWbWKztza3LaIMHMKJnMhUeWcNwAkJKs+6M9vBvMcB
xNtMbt5/TSk4r0Y0RH5raHYA3K0DMA7Gnip786tTdPwku2x8UboIC8QaYqEZW/h+D+GMng/brhgV
HUHaWiX/mmgzXFMJrjIhP4uEyBoEz0iFAJT5cND9Us2Prmp0a1dj69WhC5gfsVNgrR2ooKvjmzRC
Vqjz0ETOqspI5aCkpLeAzHFCy8u+5XCR+906a3EAl86xgmG5UZfx6209FM5JLtIJz+LOryLlTrqu
T5PbT9FjQEJMj+aLjehRvfr0MCvDKqsbw3qjL1lYxET6dcBKtpVUrPTJXZRhYaWP47qV3O01ZVun
v/VYR7fQ6oatMzbTd7cLUGsL89+sD8G6TN30EfRfcvovEaOTBms9GdPHhXR58vXZXutVm9+PCC48
1nWqsKjhni5Nuahj13BiMp71KDapQBEml7n3V7rmkW/+6CfpPq5gSHR3ElEVyb2eLNYdi0jqmFws
dUiuYqnSIxc3ne3FzVfb2XwWvQ1iZsae0k25mvN89DZtNv64HnpiBCthxZTssEzupACiBP+lbfeT
v71uSDqOcJuk9b9OLAfXpQWL1DLbXFeZzENlb+z+hCrGkD2CBytNZX8J1OjAV9c4sj+qjY2c03mn
HdSlT1PmQFvdsgI6wby5jOPtsD9LyDJDnhIZWWVc8wgfT74d+//5pOuPMBRYpDo/Gr8APFZZ9XWQ
Oai+hOm9MeDCg2xcc1314Tgd1aq3voVofe/VvtP3Xp9Gr72THLrJPamNXj0Zvq3fR0n2dk1O9oN+
Hxvxp1bOOjhR1bszvKCH41uhixmbYbNVMZ5a1WIHm5RGdZ7yhyvuYXSstR/NbCvFkyPlfXFtY4WA
GUL3MX7FRKAV8x4viAkIT8Wjr9+7hrko2cpVzsdyXDbD3NsjK/kiXV2H1y/lEezIdWTAIkCnaFZQ
WZBf5NYnTYFcSB8axu3d9Xddgq0Ww3vpk1/gNtdpuo6q6+JaM+O2cGxxM9knaTTs5IwIMv5HNrsA
4PnDnoPSe8qmFIzyFZlR6Byza6AHwkeoSHveQQRcOH2AxrRZ0+9BFT8NS0u6JuVP4PrKszR4yYNN
movySn9Iw8TchHWW7JUmh4Sp9Wd3jknfo+H0aYFA8Me6xPjvyTpwWzgCT8139sBb7F8DbfMcI+81
sO48F2ZqP42u+Rg6ffRGC6cWfyKV0nrRm11YLMB5454XVbbXDNuUKHqrlEY7R61OnWyZ00ctNIYo
UO9klJI+KydP9suXax2tdQYzuTjNG/Zmyh4XQO3FMvrvQNmy33xNfgwARV5mKK53mGrMqD93P/Nl
B6b5abEaW07fsiHrqMIkjmY+AwJzXrqJRP+ya7N8WNtJ5H6XORHvmePgzM1116ZXYbg3Ws+97trI
rCFFVerlgddvwPavg2uFEh0fahAG3cC+YAxIYbYLViGL8uQeLclv/dLyU4SI9CRFsVjJl71RtY/M
InySwRSZslVR1PVZmgnp8PWA5dedPMhwlGGxsoCJlhdYwaWgQuR1qLPdXgWjgw/Dx0sU8pq6U1yq
Sbe3qFGF9Tnifx9Elvl463cKlxprY12kS97STW84G9b44hLO1c8szo09uIPiwjYoSTjzovs86uar
RPiy7xQ/0pGD4oZdlbMO+/Snz+Fg78uABMqlTzj2BrHzimwZSlbXJ0hMEBY/QydtSAlnwJmDDLK/
jp3uofIBq4N3XQ5tvpk/DdAksU5bzomjmT7VIHfYzlNSdz2K0l7lnlDcxAO1WfzKrrcABsqtMo7M
6ILiIpdO7MxuMZOOLaATsXa5fXqqXXV+QLPc23tZlt0VTVq/eM70EwHQ7HdozG/11OK0B+p+AQ58
ChCZGgQz3/w0zZ8HL0u24m2NGvy7E/YEpxPlysX1GkZhPGX9GXJVgBLuH+oHZKLz8U3LlWrr+uBF
TY3PT+GUyUbRUv2nBzOgLLX4Dy6hIDy9UnsiOZAc7EJFFjRXSjIJyl+61/mPuDVT43GCbwGqWl+A
HKdnq0WAVI11FPE4tSZYMzXIN/H+GqzxSCHwXvqyKcT17OPidMM56iqssT66JKz1lGbjFQhMyoCB
TA9kir1tdhWGB3nyO41+9qge/9Gq5Vs2+vEXBXPvfYDE80Gj/PGIAnJFNhOcdWX3Fxwfyi8w7g/e
8tLIERs/6CgIbKRJ2r1eu4OP9e0yWvU/47ifvuVoHFx8buGg0Q3JAPVthNv3EuX4/qtt9Nojhuls
IJz51Y/LnqKN0qGUwx0Vh/56h/DD66C6xk76LVFqvYV4KOCXK6WY+lMWDsmpi/DhCbLyrhLxREU1
rBUM8X+0c9IKm6gHetwNJjT/3tNWgukMjXA+WdaChodL+fXWFHioBMtolQUG+5zoq/DbY0R6Y7Zr
HGkhlScD4oB+Qe5dBuUS/h0hLVOJBnwT1PeIMG27u2SMgR8F8y83qYaTY1vNsxL25r0aWftusWWW
LqAA9a4q7XZz61smlZ296ZtXfZG+7c3uOymc9BFiv/2SNTm2qUjgpkqunjzE2ddKaxqvJsy5rR6O
MCRDzdnHxdjs+GYWKMm04U5TW8BUYicTQNdA93rpXTITIJAJEnNCuYvhGdjIUu/rGGeRsdWUb8j/
zHvc5YatNIvllVyhzXGQpl2Bd3DwHLy/BrvTKiQb/gLrIXqeOuWo+X3wWqshQrBlb608f77Tqv63
byQK+tLwH7vJUzdK4fl7ITz2SoSqljQXOqQ0RyzHV7Ou4kpyKqv0+bbhkjvENVHgHqx5Jxs4U/7Q
20hE6oDaOMWctA7zXVfk2qnKNvMcDD9t3x+3vFXaYxGjQOKl0V+yWTMN5PjUKHCfME6LThhTxNu8
Z6Neo37tknXAMv5bZ2XavYLhGDUzz3i1KcnvBzenbiegmTJBnnsa/LM0mWT3pbuL/AaqAP8ej0qo
GPcx6kfSuh3S/MV5r7DYMl37lsJarI2wRqgg+kj7HezAYi0XcMeQbEyEhK/kANvDC1u3g/DQVT9L
w2v3JVL9F0Wt/RmFem7Jl7frvu7TbZcYykX69MJAwbyk7neHxsDre3OJvsUoTrK1s244Yd8U7Fwn
6KGrdYjzeyWZTrlVSWEBw+bSLyP/rW/oqDik5vT8r9hSniKdfnYuq9oFmo93JaLHlEUmlex6Fidn
W8dFJ9aP2OXBgLQq3D96xzrHepI/lvmwqvJhupdWKl1KoW9tqww20td605JF6lkKO/K2RRNUp1ES
tbe2dCbBzN8kt9egqDbWvF1aYPDMCTQoPyuQhe/PkM4q2VU4Kj+UnaOsygIP11sFVdeT6kxJ5iin
b+knkTYgDOp4K1nsMaDK8S063xZv6b41u6DLNwFaVevbwHW9DxFe+hvc7Jl5tO0qdfw3oDxagOi3
yxV0fkWZC/48qUs+EMtEsL5mTt2sD+NtygHbKVbOYE1I9SXR9vOGVXatfQIOsk7daCvN28VBg0Rx
ev+kojjgrLIkt45qGT/PYVJfEMfnrKuOywl3fPS09o82Oe7hpmneKmhQpw6e1RIGRn96TBrTQaL7
feY82P3BBObl7bXCTb4HNj7FIBOLbRKwjXH88DXPXG0PhMDe+4NjflP89CjIxYwN2BrQA6Lw9pjc
TyMmDyJIoibJgY3vvFXCONm7cd+eOmNW1+LjHTZsdCHlDadB0fs3hIMtpXhBH3pf6tHw6I3wXxdq
baKQWc0HcMPCx5097XEo8uJ58YhgqU5n3oe6735TvPYXgmTtHtWDei9Ct2fT7oYf9tKpV029F5Hb
79KZjcjAVz78Wm2w2guMaAWmHFgHpJEaNr8AfMKxrb/arbq7gh4QJt0PamRcm1VenJyujr/Av7nW
EDJOPWhumUepGMR25T8597fywtiY/ZEtRgxumlV4DfMAb7HCrbcS3xjmiD+q2CpEVIAQVraPMwnf
W4FU7m7nQSmkSrNaUjxh7RwEI3b7kTofOezofRVUM5AxGVjwYf4CFJMu0vzagxWEm9skgZjJg3pU
fje6AF0TlzNRFQ5N8g2bx+AZysd17Q7naReDF3yQZbuujG7vBBiOX9f0ZbGP/5cI2QlUY5Ge2TSc
r3DjHK/I0pseu0lPn6cke5JumwrSvsUwZTcUaF4s7PWNCHhMiyU7VBejQ6a9jwGVSM+8CJsoDbrL
0pexeOeupl6SYPwWLGRN14+ibV5l+kEFuvnW9Ze5g+pZK2F3V5p1sJNmYfXnKsmjF33CWMPLLFjM
y+wONDCcF7W+79hFPS9PLcPved1m2HPyit6VSl3etYHD/hK23168gzqnVw/lgDyVNM2xKJ/0Fr34
0oG7Dczo2UVQ+l6chVqrPQ1CJsl820BeHD1t23PHQxFzSLR0lt5Un9JttTTR55hOehfXKxnVKjV+
LjmcyaBc6hhZHU7uD9LigwCeFuEsfTawb23T6ZQ6vnHvViUpt7CCfVXEf0mXpc+gEWwZsLLvOHGF
hwmNebSGlZcgiIrqKzzuau3vy66cfgC+rvZDZ3Z7IzG6H/4+YBX9QS2r2s8qcnfSS0Ir6P8zKw0F
fsdrdkUbOU+weddD6NfBY5wW5Z0VFcAKVf75cWEezig7sYUfk2DXNCp8wWWgt5vhLHcADuAcSPt6
W9n1MXX0+GDrQ9Ct5BG3OahaGNmiljuEsfOkdsYfQdQ4iZ+vXDdAlMyt8xPv2WArGBzL3RnuUPwE
PK1tY8sojg0A0mNvJWR5G0wghXHRxZxCoqr+Nbb6CFEp9R8mczQx/PXzPawZ44vElt293+Fn5KsW
yrpJ5p61zMYuKhvWyEiPZwvdirOxXOxZLfxd4/rtCmgf0JzWCpv71MOJRAvZ3vRWP/ZoWEBMUz38
U5Q51c/s2W0kFxSQAE5zYoOPaYQMGOXUnKzl4tfGMSI/uY98sl9r16/jU6HMmov1BreWH+IgbdVJ
fdf0KLTi6XUiR424jdxaXtqxeM11e6AU+il7b2hOd5o0fXVN4yeLZ0+olWT05fZj+ObXQ02eY6S0
UziLeH8jQeaZ4R1wiLfMsCpEtf++cMptxpW0J4+ybdpTsbH6zyEYDdbXGVU7ZWs3Zm/5adrtWXCw
sl1GHaFzUhiYMYBgdOEAghsV5lhmUhwEZNNJZjn1svxOAqXTX+DDV4jOEq2qbn4wlky1jMplGLr8
rkY+ZiUDemgdaoDex0lV+/thubiBEZNRL71tioDH/W1A7vywOCYNp1UZDEMFe50lrFUV+2QpaDAs
LemXeGliQaxSekSESpoy4FYhX8sQml8N4u0Bjv83tI5R2mvq8EEu0p9bkKNLtOzByv1zQFWLOysp
sdxbBiRY7gxsxO+t/D7HP8S8Dkq/M+V38D0xykmNu3/lceUIkXbqW0pF4k5acrmdOboA+1g7dfdj
SQbhxfSibH3NpOBV9uQ2TrIJZiu6V5IyOCeuX25Jic1vfM2PbuNHf7SOIxNg0eKFIiomO3ETH7p6
0p86b9RXEoIIKFkYbf4pTyMRW6/b2S/2ReBoWKwbyldtXqyhmy7+U4XWGmo0FZoWGBXea8ZPMwME
X9mG8gXNiWnrFvV0ydGtOSijx9JYGtlDqhbzAl88BCH7vTjX3JNQQtpJoILR52bn1sBQlrOaBEPj
+9yca21cVanVH5HG0taBBU8MC5O1sFUAHnK+sbrwxfaDaB+AijnyeoiOekB1cRozykFdd7JszNKM
5SJ3rtZnp3TmkJ8nw33V9e/9Mlh3RrqrVWoX0ryNyvxAQzegoRa9u43envLxA2uOmx378i+2jdx5
47TdIVkkXuoaFYtkeM1Yxk9+19hr6bZ4V7CH8OoLjGDrBbjJ3lokYLwRdXSA4KC6ltluiix+q4bP
TYXWheng5eUsYVaBWII7hQ+SD5Hkxi0z8v/RJyG5PisHp7RRNCaVcs2TDN1TOMcalTRoJFbDB7oY
j1R0FnvYmD0je4B0969ksl646yTttMutP08R2Vuqk7KDDyxlR/GuOs5J3FUbN6mduyJ0L32SAjKH
jwovql54UXmHnqKVluPuGqlbNhp2IxIYqGVOj5XdPpHMaU9C7ZJLnufJVsdHbnPjfFFDzs6mj3bM
MulK9CqYai5Tpe82VWtcdRMnvAM4n71Pk9Fb3PJTW7W8K5GcOQmnrvRDpGnjpLxIs/5oCvEo8ZL3
UWl+Gl04w6LsfpsrwWpmFxdhKd2CE63strM68dctPnUuW2KlD7feYkZnbT41wj0eAphUujElOhIP
HN8TUzvdLnMT6p+b/BYgBD5isoKUEVakv2cZUOc+2uRN5UAIVKlRPIX66B9NGMwbdECmH3EwXNQO
oekmruu9HFX/dXKVw2+4IJlkVC52k6XbtvVQXfsY6OWofGtLoExuawOJGNC2iFsiOlAvnh9YqPh3
HCLgjtCSfjEAkeYtojfap2lErX91G5A4Zdb9u94anz6Zh0hINWEeFqbOgWzQi6DV7QW3znLHF6NJ
WhJxNMnYYoXmVC/SkgvSjJRGZkwbZVZbtOFlecYtQp6BLsj7MyRiecbtp9yecfspyzMgpzinqTT/
o+Za8OKl7lcbEMQFh5LwJaog2E/9XO1kMAIre9J05CxkVPoUkJoFtY1n6fI45a7nNJoPeMCHLzXq
d2TMgOXKaBUWzWO1GPAsgzIdbsi+saAHLixtnId9Kw//QiaCuhN2mt/UWDMpUrfqfaFMJccubwJk
VM4PfBmpxHqZ9hrP83ePlOHRRAqk+tUEkAxTqt2G8+oWJumtxa68Mqjiz1OC4yeap+0coya2OKI3
9DuKT3/aYCyOLAgfaTQDNMPPd4IJS2N4n4am4eImGDPyYP9oy7hrD95asGVmHjyHphNvQLNgEeJX
2XicyuDJ9Au+OH3U84or/Uf+BvXr4KSclGvbWKdNHf2yPYv3fm+/Kth67dOhK+6y2Aq/cZK9SEAL
uH/NSRgrjFGbLqYeHJwWhorLf9OlCzHLQBzL2aauV39z4/l1mFrnT2fYh9gsmu+O0k0bfwnV7Gw+
TdhR30JFK/SfoSyZ0bEj91HwoTy7RVtuVb/U3gZIEInWxn9cxwhgHXf5C+Jzw9715+gAy8h8AqGD
EtISUibuKg2d8Wc+WynbnyG8ZyMYkit6a8w8X1PHAaxn9cUPpQm9E2Ld43OmuuUlrJQHi5X/WboU
7Bg2pWNHu78n5FsgeOqDjIJcRFqmAH5e9GrOCW60lBXVV+NOhk3Dzjl//LxOVTwtBFnlKmsZDFo0
VRpq1DtU9qO7btYzUAVa/NDUPe+EJO3Vc9ugoL30Yf7Qm9dhFWtikgc5lnpNpPAu5CMcGr257xEV
fY+JMlVlt1fxkbpNlB+j9EhzKF5xFyJMd3ZVFbowGaaDPSXIlg8a5/Ilu5S0ZrmpcrzoFX9BHeYq
+1UXeLlfBfmDX2JmE3tF+4jiU8jXxesO0pxgMz0ikqPvUXUFfC3NJU4GEnwXFbg0uEotYUt/oEbo
0mYwT2LXhZCo8gE65451lAnXuL4B3djkLuD6vvPSXTW5/lFTZ//YoQoFC35po5t+GdK6YXfy0RcZ
1XugREvcp+GKyqGylaHbpfAN1Vp7TZIvX6AUTk7Ezr5MHBUXRt1yj3ag98k5hEnm8yHf87LHBpUU
BokIFvr1pMdQyxXDuchdpNk+Kkzzl1t/auIKS0W5dS4tjnmrLM3GvZ3kxryJl05Nm65TpPVpYFDc
cGV5/rCXEXni0HESsgvq2CTPYoRR1lkxdniRYnx/7UlzY7i2gXjkTodbK2OpRMuYXHogjIzJvFuv
O3cl50Vv27opgqeKRZEV29LnVqkChIF2RgEjCeAc8sF+oESwlJe2ovZfynq0zxKrojB0KkbnZxMi
/LHmoDGBG23afTxsJJMj+Ru8q9y9YSdYZC6qreWM/OAKRZCHqe3ak4S0S+7H6lp3n+Wh+knOVZ6y
xLZl+h4Lif3E3+JdxjZpVoZuJ0f5ZXRr0O6p5BzixlefpWuwYJyx6piwC/nTBjRSnk1r3CR2iS3U
0hU4AEpcIK2r2yzKsL8b80/ezhRw9NR/qpvwzWsn9TvJDX9jDTYqZlNXvGXx16IPtO99o/FObSAn
YYCkfSfJgdhiWr3kYzmfMUpu1zLbNwrqJHDl7vO0exhd1BgwuxVZUnK1fDADxz1yhFZW2sJtgUb5
3hTPn1tTRm/BYhDkRPjxpPUMGbOcjX2Wtiql6Q7EN9yxn4rZbFkJ/f8o8YS4+Zy/lUGAaMiQUn1L
euswopKyLmaAEjNnlWOPLfclSuAZB73lvNhp0awS3Yv/IBmwcszC/CuOtUdnUKrvueZp66oLFAhV
jrp3PLTxHauBj+8E3ZGVTzkEqdn++y4Br3fs60A5/N9xbJeK3YDMFM6RWv2ECjLsvl+jgDpbXIBp
hGU5XtjvG+z4g8YyEK9CqRjM1/Fa9Lpem9Y9d9jvfcIz3fhIWuKfy2XG7UB7xUMtAykrzs5LveV/
yy/Dr/AWdyFevX+lIeZeVLh/WmgTr3urq57bIrJ3amg1J8iy+TmvlGynkdv6MvuutVJNMkzLdAfs
85aKU75TbUgff3D4fLbxoyhmzzrYuT9B6KOZInC5SikE3LO7q5HVXvDFS5XsdtGG7kvQYj0sXWVq
+rvMM921E4DysIDyXTflt6Zs96VZJWF0EdmBW/PTKEXoi+z+ZbQv1L/eubCNo1DvdjLP3+au6R2d
FBrLndymS3uYRjQo5NbPYvc9KkA355iUHJZiY34aMCPJV9I3WKF/BLRh74ph+OIMM+INy8UcEzb5
cqua7nvnbVj6BsX4rpetjpHH39NaO4Klbwbp+FSzKzmiA4KHlje3pzFp7YdKSaGAj1b2O3I4JKiV
ee85+i9guNqDaypIQLqQzmzIiTZgVjqHgaNbkNjurh5L/UH65GLNwb1rcya3qpLvTT0q+r1tP0lU
+xGKEjHEYXP+cZstg63lUF6s7Oeiwyj6A/aVtHio5El7vsLNpLlEZFgMtgXiN0gugQBdLnLavB48
/TSnkNbHO+m7heQllbHVrY00NHwvmDxbCawQwaZEPHlIgvngH920MI+6CtPQzYtsOyR+jax8Em9v
zolgR7yHfp6PeZkrJ3SFIOTEHscSUwtMaJa8fv+T4eA0CIY79MuyWg0cZU5y+dT+dCtDTqEXx3GR
fRqB7XjDsClMP/61+Ej0CtAUywVPifVBBSs1aQ6Y8+X7UdO1F7Pv/0iE48AIQiz+LQeRss3LQifz
mXf3jqYpa01nq69YCsA0J83XcNzKM+T2+tVOFocnGFrGoB3jjH8Jaf7PqAgawRtSqe9R0SIlK1HU
5aozmGN5lnT7g6UdcRsJEdTn0beoqntMobEdkmiInxUAVlgdaOEvNweAY1NdZ48azUcURNptn7TW
z/qrGiTRL8NIkAfWDfdozps64rQP/RZanBN38PUW5p1cIqWFmJ0q3vbWR44Nht4SLX1I9IJLlMC4
T3184RNnPxb+1/9V2zzvVaDePvzDm6653CHkGlyuCulRhWaMxMQLqqgbgvpkIJuOuFNqDMCEyE+H
O+ze48Xui/y0KVlq6QgljR2V4NitmA2xiiLCqZWMdbIkr68THF2DUhvrOjDqKtfPiAjulb5T77Ra
n4DULulyBKLIkXegztBKqtForC37DnYZ+5txemMhig8z6pJYxiJQ6C0+6FGbp/fowY73Y+ORozD6
fTggfy+aISIJcuu7aZW0lv8eJyESfIuTPgmWvolDAtm/BSx2i7k9//aseLDHdZm1OsVE9Itutk9z
osWbNoeiLZQyGbiSxypdVS/Rr1uoWfnZarSCbNdNHHehfcX2ycWIA59aq93aQIRP0id3clHxy2p2
cmtEGl+/W3ig50W9kiHNC9NukVT7D9uUahculXO5JFIpl1tE6Jg+LZpuID5fWDSq/b9j6sYn5jZd
7mSK3H3Muz6WQ8D7j3Gy8XcxsnRwCuTzKx9lRLGc44I/kI+4dF1HnSvqdvngw6BwjhnEp+vn/jrO
F6shC49fjWO0zanvSQB8vh1t46mMvHyvoxl0khgjzAr9LLdaaGfHYIxmNhuTU3v8q4QZnq69Hp6H
qEVd5+POZR+sQKU7/Ks/lhm3uNvc2ONzWw1LKvHjKbc4JSDniBzLP8Qq8hkpkEW8Qk2bLtrFiuPt
9EZ5Lj4ELT5pXaAXRTgHwXHdywoZ8o3Y/Juh02EQdSL3feXmCEEnEeBlp+GXMQB43Uqnix3F9l29
Hep6uW4UaAZt0Od3UqhErdDah1hQY5FHnXMopvRCIvKXNWf9S1D68QtnQhmSi1Jpr94wmxdpybMi
X3lRXc3Ydn2svNpVsY5Bmv+ANR3vRjxnNyl4TIwo9D1kU2sVLYfOMJ7B9MacRnlpqffS1y9HUgUk
xCZcTqORnEbn5TSacRpNEOzFMXM57Jad1gGeJVrmTR+P9ljBsSSwDvqomQ9y4Q+wV2Xf80FZ+hyt
Mh/mNrAePN/cml6FBsFHbIrMxqk1x9OtS+6MlBSY03f1WppAZEqMs6x+AwsPiCSIL32NDty0QZNn
vMiljQML61mt50SsRyuRg6dK3d8ZAJPJCGBL12d41cb2OB2kGZve69hlwWPkxM03pTiGiztd7WYd
yDunin7YbkSuMUObeUoo5vZGD6bd69ipma3DestlquO/hig1jtKS/nLy1knucopbJqEG6NyTcdg2
ltXiJ6bDXgm1AlmzZbpMoGY87iId2UWZ4bY9RcsktDj6p31YHeocfbDVGMPKlMu1bcAntxQY5EAq
83QjI9fbZA4LdtiVubOq8E+CsSSHlKUvImhnlrnOqoW2BCCAJd8qaq+BblWbJkY87dZ3czsQfVgJ
qZaQ2c74jLnjc0j27Bi7sFBF0htc4ldwKumXoJjDc4aJIVKOKKp+9KcOMlv/pR+VrfActsl9OQao
qjmQdTtX34oY7E0gtpHKqrQxHcfmuGTdU0DAB/tbpMz22YRvIA+45IJUztLCyfTATert2sz53jAT
jK1o9MA2oGKRmr+kT3R6ehH5qX2wveakn+260jdxOZlHbAR+F4FX/gyt8noT/33zMbTc4AVW/ZQe
3cp/WM6P0h8u7YJQTOu6fVxagmbM/9H6GMugZ659/p0OV6CCkY9/Kajj40O6KHsVMWq0U2y+CZYh
cm08NvM7UVuMdSQXgdZ0NYRykVQcPsQV/+6WGImWANL9Ej0OA/nT//kAiWxG8AlOkf9VJzM7VxMK
omuW6Z3al9NJ0abpJHcmRrTYZ0kMbhOpspbuJk/Mu2JQoKsQrjOZTEmK2yp2e+8P/DRRgm6X29Ol
D4IdYqTZ2+S39TFCDXQjxbQ20gEZVkhod3g0ftHV8iL94ZgpYISSkI8INTfTcM6NjxA+p//+vrZH
6vhLfxL09caYq/aIULLy9kc6jZDfmCL3HmX4GOIiG1v20lhZWJxDFlDLa6F/le58ghKSQH++/r3y
i17/MLm9/rPc/pDrP42GcP/aMfiDJKhHmWmrVU2+yoZoaFfzYNZnI25cbWd41VdlqtW9G0bNOS05
ndgo57PP36GCYn0xLAOtc8NzVqBnrAOGzuaXqYagnjt2uZbRNoLg0JVbEvq2V68RpEIA/DwhMH7W
LN9c+35jrWtDRTX4Y+DWTPNgblY4q8x3TqAdAyUo7HWZT8Hp/7p1Ec0HzTzExQqc/3ycu6102Uu/
3Mkj5K7SET5FoxNpoBlN7nf+SxPtQNApZ6k0SgUyMnr7gJY4htsDRywZ6A0X2cmgNLbXziKJH82y
xdAWNG61QaF3lccYcePTNCOFYa5ChJsf4nn8xZ8eHJoxTR+q5WLxVXrQ1Bo9BStwt9J0WgusdoGP
yTYBzEehwqEGPMUGrsCm//tfkykr2KB30HtMAPCvZFQeU43eWn4D6SJlc0DPQj0bnh6ejMJebCy0
x34sNH/l+uamU/zwvpVmms/pukzKdF9kvvpoIoL4iIQUPtsFJ79+mSeT09z175HTee+SuWXZ/kyd
oTxKmFxc8h9beCTa5tZHPfX6W4CSWThT3rexqdHq9Yx8Hy9VmxrdhLT8Ib0Yrnz0GrZe/EhUdH2l
tyujJXbWe+Upz/t61RQIvDTjoP8o+/rSOgFYhgLhftxks//0ESgEUKj+t7zDHD6OXeUhsnsPr7uu
Poa16pwdvQZ3gfPAF3mS2bCjTPu0aiIQsyCpw6VkkmBTszMVN33heJMu1jDWn7aY13k3Wz8HhZ2C
l8XjQ7OI7kZx/6sdOSjWto4iqmmD4jOi8iktOsSPIhSuloIgritIuy0R0vyIkJZMGhJD3TR59Nhg
inJ9NZSK/81s5+yJr9/wFCXh9dWgt3gj1JFq7eSgPJb2NxMD8acIeOi/olCusnA/wn0hi1N2Y8u7
PMyCZy3JG7RaaEmXgav6A8WT567360/9WY8CVjNgNjAspoLTFNjDZrC78YK+8HjxMjRc88gm4Yni
5BaXoTHEYM956gKjuJ5PbgeQTweSOLNwTZLDyPU2SxazFsraKy/BsnqC+/5Yu+TtVAh0W5ERNZOe
DDJr7aIzauLWjkhCOO9xUB23uaFZd8Oi1R2PP7VxNF4jdzaOdq8VAKDwkwtt1hA3aUsKiJrzFJkA
fBbbuTaxQAkMyothg68wyBM9Jfqi5OOSAtSywH9S+ZOvuqcpCkX+/AfRhffI2EvfI1EWAr5qknUU
zAkOFW6r/mnmjU664XLlPVwpDtq3wW7yC15qMCOECXHlP2jfQj/KcUHBIQ/RvYtgClTzR1w41YPL
WcJflW7FOsF+a3+FKChdYIG3WvJ2V63aOFb2yH2CwvDs9CzsJfD4uFORvHiOzFQ7ZPYw72CUZa8k
a852aXHmlJQ4qgbkBYviNYNQfIbQoT7zQSjOfeG8BkKIx4zFWiOP0Oxl1LbU+fmP3MqFhG0Fgipx
1n2TULpI1OqVNA1MyFo5xyaAi1UyzPn/o+zMmttG0jX9Vzp8PegDILGeONUXAFdJ1G7J9g3ClmXs
+45fPw+SrqLL09MxE1GBYi5I0iKYy/e9i49rz7J1lbS8Hdze9kd1WIU1yPUWBHLuYTtGt5owYl/u
/dJu+dmgk+24Hdk7+0ZjxJjCtmZ6KmvU94tAeyJTU3nIUNvfu5Ggf5l13xQYdP4Q52Qgw8g4ltpS
7mP2ehtYmctGK8bx2lCnaiOnFyOtH/RQ2E+yvuN8Q9CHhPNf9WAsTyiLNW+OkRWvVTkoxbGzSVLZ
alecAEsjnLbK+RGJK05TAw5Mpg2G2TMRjrkFKBJcK2xvJY7rd7jX2hg6sM5XIswF6RWPbnWFokSO
wtV2XLlVaktKVhRuhRFqkRymKrMOrWjhBSM9h4YMuZ6nJqiQ9xon7dZ2LOtUCVKjSgf5FyPGvdmX
/St2FsO+QQNpfXbaF1sAaS2X4h7cwegNc1Zu4LYbQNUt7VWr39pFRavObc1DHk4zWTyKAk0lAsbO
Q7mKSDXBUHvaFAMGX+9uY4SJTKgwP0m7MSQUKCr94RxlVc3iZ/lM+mX6/ln+pb8u1P6g56Pwp66a
EYRMwGIASd8MOtpzdl+Gu9RurN2M4eaLSDTSEKzER9lKjCFFub0wT7LVToyDGNLqMR9tC6Htg+wE
6cq+1+r6TpaEFc9gqiOyfuv4+dAQY83Q3i3gRfSm3WPb4OZP6hsA1eFpWC9Ggbyljk7VXhaHxllA
ZpdfZEne4rTxq22oIS5q9AfCNOwTZBY3cemKA+5fZEHXPFwtSugTaVT7Ml8n62QebnQtIAtoxF/q
FSXSdmsI9GzLKPvK1iIFeLv2lVVFFoC5rWcO//zNfZDzH+timjFmBc+Ax3ByLloxnlBkDiYQ+UVw
a1bti0xBkKEMbh2lepHpCidyXdkmsxXm2tOmp0Qf/Zv71lFkz6CEuGqSH9vFar6X20e5aQwUFOtt
K0pu5DYzCqJw7xbTtJGt7Eqz+0W8jjqWwtKGeL1UyFqfAm3cXwJ+Fnp8suoc78MLwsXKfNgHjYuC
TVpmh0wvX4OVmZZFxngYuikBBQlvzYyAkLeR1hD5pAhBdmu08fBcGPFwb2IpUcef2fwE7874ngLd
+J4ruC1Fi1k9YYcndjE49msOQCi9hebqXJG1L4FVvbnJvGyc0Gp9ZMFL4Ku4tya6Zu1tKToDfvxv
Zdmere19pvMTrqGL/El/XZqh9CQhr4769hEPFWafaj7JqkYpkVdM9CdJ4JOXcM28EoZEF3bl+Z0v
/583VRHJxkmycdXozi0XPk6e2Nuk7Z2jI/UO9N7pNj8ZugMg7p2duJzuyq4GuDIrH0041DL+azmW
cURVZ960M3sWzBji5aWJQAdmBIY2Uv5EytOdhfeGeUOOFrdlS5h7mPRPllHapzh24dusr+BNcamZ
/KOqm7e/NcguI3kW/JvsjSwVOc5y2YRISDYb1jZCnm0rCRTSX9g1dgiOtCB84FtolXZoSRdeaRim
zd4FIjYVwdENq/hKgr4W2SpfSigZYQDA/dPfWs8jrC3yPjnUaCfq1sD2ld2+zSKlKmD57XrI9Rsx
vE0s7ojIE/lkZ8FmXsiXa6C000qkADlktIA2Na8NoYfnw6xvzg+TLE+u0DclAG51f2k/P0xjOtye
BS/yyYV7oiHkEQ6dcp0smrrrUyN8VPEehYsr2s+jcB4TqRrN3y8tTfVHYA+fVaSJP2VRAb+7icOH
DPu8/TTa42Ey9bdl6p86iaRqrRZzEYrn36GZ6OZ1r49PcaX4S6efdQTOeNCJv5fHd8ncKs9ZjpLE
tzjXng9c57osxbKF3U6DwLgAfBm2z+M0qa/9hvlTvJKs0/HMKHogJa54xQRX3cWiFTvZ2jjYbBmR
CWzE7MFoGxWaCr0boxxnYDcgSvaN2hxdWx3OsfLbl3VDkySesIDJy6JQ7Z9dZFFe5Ch7oMTjQVvU
VN03kfVlcafyJ+qVf4lG/Cv16zSfNnWGkBUa1V24l3Rwebm0XOrkq1FSxOVLrccgAbFjaEyxdqWP
9jGJ4GLZjnjXFfUmra3we5ECgYHBCdIs/TZkiv7Fqgs0BoYi/dyEUOGXDtSY1gI1gjGWvIQBUn4T
ge3nsdJd3+ozqJo6240s40S1REyLeTXdaq6Z35IAI/3ahMbXbHD2Wb6i+SDix32jfh1c9uV63lqP
AJemXc0Hvi5n5nirISUsLc86pU+Pij4dpB6ZrJKXfHUPupiinfuuZkKy32iI/Dhk6UFqmsmqWplf
otEZoM70w9MMVbZPsZ12V2tHCE/pNogCUAJrEUZ5cpdFw1VAGgHhLVDTpJIVYqe5NTyh59ccA21N
Kq8jVURBOCeK1eUDyKv2F9D1AnkNa1uvvQQM3s5wis8X2Kt89Uu/lOeqQ3xjeSFiItYTnotKZVMo
0YM80qUDcnnw1Xgc1hOhrNMRrtSdJXqQVTyoSAzmLH2ycUZQ/QaC7QuSqsVzbBcLYSd480PMeuXo
uNnO7FkkH6rAmcUHI1EfhavmzzH41/20iHyjqKOy02ur9EsldEt4X7F2g8TuLljC8OpcF2TNUzGM
4s72KmGUCP/kJhYaFunAdQ9nCe1HUZcj6Eax3I+m+S6ryZa5zNK2fhRFGT0Pdb3/zYbYjDWYNuEC
h3fNW8sLcjjD7RSl2OKaP6tkfV6F+q5vRObz5Q9A1FaLGpuY0Y2UATu7azlqg8MMYTZfqoSFZsws
bhWF1yPuQP4cZn1VNqd+scN7ZsHovlkvRhm7vmECLpANsk62xmDr1RXdsfaXQ1ihygQhwPH/NkZa
qt+m0tWO8kbZKPTxI5J84qANMHFKBwc/mZc5X3LzVzm21GptgCX28ZcefymvXepGU//RBI9QhovD
+YSnRemyL8LJ8c4Ic22a4/vC2FgYjbVbNGIQgFx7D3a7/2nZKTjAgLsuzKexDa2nOPrUtcH4KGuy
YpxAV7TjQbaF1VxcKZVDIDwEYXk+Q4F9XnYXyEcRzzz+l7KEevwCDuna4oWkU7i/dNEn7JaxvsmO
0hAPHUgTKPoTYrbo1YRliCVfpN7ItiKwp81cLe1etsYOqvVxNCO3C3D8WTHV+naOtfOtzaw1Xt6u
WOgpNHx0JAqSN6sni0VM45g76XuELka7JZQDID9RTue/IcaZ22xB27QpNYv8MwCeDMzjfRVWzW0C
a/0C55H1Kv8SOGj0dVEF+aUvkZBf+garOe6l71xNP4B4Az9GYkqUt3Cxp70yKyXbQ0K6WpC/teFU
3zdG0j+Co7yT1XGT/OwlcQ/6Uv3aS+h3sjoiSxEgereJ6lYg6zO5V3qABynbWwF+omp9It7Vl7A1
bvIU475uGDdCV5K3qHQWfhxx9JynvbPFi7D0mxl1SdRsu0cL1cZj1LvtajXRPsrLxOLKrmNQ93BG
8FpNHIiRKF/fJyuavbcs45xvsxIO4omxLAeZdJP5M5mD6wGuTuh3XaoXIwjxRx5eZadLfRnb2VbD
vGpzaRiw2v4zqVm3AYS4qnQ2AagKHwUkDBBHPBbOr7R4vsUh9jEzkcu91MtGnXPIdcBjHhmrA4Os
k5fEgTPa2/oPzrb9XWGDVKwsWF3EmV4ndViuCc+kPh4c1Ws9oQtqKTFmG1ZbvsKQczw7M/Ib2Rou
xs7V5uShz9DkNDdZGaRbGaJZxui7GdXBUfI/JKdkgX25M23X9M9PpBMq1gnexvkG2SWbcF5WkC3G
7BgzqcIK7JN8FSulcxpDDf2mZHFO8/qKwIPza2tivBBvCn1M6o1PKJFspN9NwF51EzaTczNptX7n
BETuJd18UjhANVr6cXRwwwjaztyFQLR9a+jsIzg6ww+VNtgHIQsky0J3M2KlLNdWuWbG8fIRUbri
JEti9V/WJniFcn0Vqzszn0C2yYuD4RXwrCLilzGmhN8bM9oPRS8euvViOW6BQbZqHcOFFdRvc+Om
Be57Ohdd5UgaMLiXfc2SxSMwx528vQTa+bBUUXhtatO3n93j1c+asKWv9R3HA2JS81ZrkI0O5nX0
TAlUX34CebdVD6+z0DGgWFOUOQEy3+6qcHvJTsqc5KV46eLYKYFP2QLUhkyAzHc6Wqtt5qXW1yDb
IOrXKBsf2CMQkW7mK0y0qx+L1n3tqgkNpNoIkOVPDUTAqhWrgB9nbNU56VcIJUUhqkcovrVf9TYo
Kbe80ZaxwWmQMK/FpsrcL7P9e0Z7Hst4k4ZMgvI3dbnAXXnmmFhfySr5S7VD/poi+C5rSPAgYhg2
mPrpi1t6srKxlc3oBohhiQnWVbEE7mHImpNYdRCRc60H7/zy3CwwpRx4HlAFWbvDICdLl6CYHVZ2
dCeWqPEUpdL3AgHHuxGdPsNbZhStEqHgHrdWnjuurwTZ3ytFLx5+6SxftiZCj0vanS59bUcxD61j
f5SQJglhSvLQ8Udyzn4hIU8IfCXXsllezrAmiXC63PMLLOrS/Vwpx5Td8xb5bv5hX3EQ/m7Jc3xM
1BcF3+m7up7yEzQuEWki1nA7YR8iG8790j/7OfUSH4Q6fR//kgfueFhOGonzkxKL7waQxr1sTKS2
sHw5x3p203Wqd+n72/12hOWVWRW4hf018JxER81aWeD2oNzhYCLnqAs/rY/qyavMoDpcGlp2F/sK
3IIn63rbXe7q9CSf9RI2CXZe82NAhta8Eo1CUesfG9yby70VFdrNh3/817/+52367/C9vC8zFvzi
H0Wf35eI17d/fLDMD/+oztXH7398MHXX4Thjm7qOmpZjGLpK+9vXRxRy6K39L0DRUxmHRXYFtjvf
mnEKhc7hR77GRmUEXUbOBQxdwtX604TTS6tn07PO6n3ENczZYrO+fJUX0pXOlhCFdkyKZn52zQZ5
nZXSqmkZCv/VfKsF4MObcUIa10jUr6ifPk5Trx/0dLHgs43QGq7QzzOuELS7rmzietiXr64C+IR7
WNMHO6tQFR2rvyK8QR1yR0qbNBLuuOcIXTgF2AXUMMC1Ih7ASqzFOENuScUpwi7NxCcUkeBYwSWd
0UcHVpbtgTuk57p4jk+WwvMve5T1Yt1OOB9fbgJBmh/kQFmG8/x//jYc/e/fhlBVF2l2ojWmYwqN
7+Pv30aWCsIu4C6ushScz2yGzX3mNA0JQ63d4LZbbWWdvOAfoZ2qNjlXoSMHa6sHfq0bbbIh44q+
S1aPd/BphvMFQ44CrGjJuguwGnGXLBpBKffafo7HNt52bf0d3d7NT5mPymmdW6WbQj9SiS4jigW9
8VIm0UAGawnbu2Z9JRv0mviArHMKGyBC3+GtJyvPd1dmp6MYsM9MEUBF5sB4PmIWKGYs5c8Dp9Kx
1mea+HngRC4wAXXUXMmu8qbZaDl0Rr24kksgnIr2eBnyXMeQWeNa97Ikh+zLKdnJInp+yR2KRecz
qxxXDglWWpzfRg7p6kqAxhuHXp0f0OE/f9VCFb9915pr2/zkCBMLE+S4+tsvT1EcgdlYER3iStWu
pswhbt/iDqFnaADjYOBsumgGzxOUhOtkee4zC27Mkz4n5m1vVBjmtfjn+khaNdtz2Y2V9sZF2M2O
+z/7NC3fwpSglyuKyr6NQH8fGi0fiaSn7vPspl+wyVvexJI/Y6LkfpwRKdsJpR+OSx1aD8z1zGFO
r76FXQc3IGo/BxGZwoWI5DVWOgHCDy3Gncu4vCE3141z/GYFluvnTV/c6sGE0zjPOxQbs4FSCMnP
4N3SsLU81xyV+yUtMkTpkfYw3OwJadTwSkCGu5MXtSHcEBVpizjp4sChhb4l62TrpMf9ru9F6DfD
0K22h9wXlUQj8LU7neuKaWVeDrp+DMdp2KRjGrP6Z2hcB3pHHIpHH346ajjyohNTaC2OtbK02ON0
sszp+iJ4bSKdh78ys/d5kMkhzdyyidheBjFLNDCAICTngbO6ro/EwHLcBBON4CBOB0zvGmmkRKtu
8wxfojHVK2xP6uq2Wus62Ogsc471HnVxcjj3li1Gl7wGdg8sRN673iFvk0UYuXfKCJBPVp0HkS+1
0j5qQycgqggGlnVyFFcXL6UV780hSa6HBcDC9NdFt0okDVCUB0tMGv23BlmMwg4WTQ2sWBblHZd+
hqWIY45u7W/1l2KP0pnt4mb2724frRnWWA4AUt5g9/qyiSIkay80L7WxN44S5dchcrQkyiVBbKWN
rQ3B2nCpOpPKzFPucIRUvyhlPn3t49r02raa7jQjM05N7Qy+bFjy5RZx+uKjbS71MemyFD25Kv+K
cKZsxyC+97RKHFRER24JQna39mRzAfy+NUDl++ZadABEGIjQk9JWAU7szBBk+Ubeo9bFncAr+2g4
jq55srsZcyIH5bQOJyvObUHdWEfD6u7PneQYeBEUO9icjid7D/C3DxyMif4T0U2equFg6xjvVb1+
0xJjRsnfMR5SgYCQFp8LCVH7k+izo2zq107WwI+PRF+O+xlFWWdw/iK1CBtZFmWDsSo646WREdqm
n6zTiX7gYj8W5/HkoJUWsk1bITvru8u+YwJSLeweGrGYIJHFcqpChKcsICAzUctI0VFz6KHa4Te7
YGGb1OJuCFRxJ1/VubF4lu7M+xhZOgsoCM2uWu7a2TZuznW2knQ3GRt42XiuG1sSFJBugQ3JN5BN
rTnpkIhxf5DFX94lIzgypc3VtL6xrM+XEd7osPqyuQB21vqqnIkHDtH3cx3wztN/XiJ0x/1tidDh
Crr4tdmmy0vDXLcLv2zOmO91GwCz2GP8sSK+MkvLdlNr9NWn4JhM9XiFDFdwbyiIkXZjnb8Zqrqv
sTb61BgsJXW5/NqDUM/0qcoxMSsazWU+IIFeDxMa7E4LF3hl5S1R1/uyVYpOy9alhylsFqr4pbNr
o+jLT+veWZRu18ZjzErkQAFP52qdYx30Y+pJf0jWyyQARCV4dR9kXRQ3L/HY6NeTY31LoXNeIWms
P5wvqrLHgT25lSXZXb6S42hpRwM9ENyx7tnlVtfaqvUu3KhvvCVBK7pWtHVNRPW9nVUqzy/XcpjB
oPm3Lag0uov+a4e1vxx5WYeXN8mifCXrZLFn77kNghDLmr/eAaUM1tlf3uz/Npapjw+kENT9Zbzz
p1tv+PXDX/4dZVS0h05o15ePdb7l0kV+rixPjnoOxC9xreDEMUl4k2bnnx286HzYNuM1iET7ZXZB
krOxR11mnnbaSk2RKku/aC+dVZeY4VAIXo94lwuyfsKfTafmzA+RRTZchphc1Cl2v7WYQ4v/Zh/a
fg+//94axBuqFsFx1itc3yDBNBhl6apvK6sL3GJkxKPyzkP2byg75xMxkeowJ+q0Q7EK4a7hPe0V
+1ztjGmxsWor2OfaKAZvyVOcfKNJcW/isS53w0r+kMVkrZOvzj2tqgpuOo18YW81xrVcWVq7Rlw+
0vbndUbyjc1eB0Ye6/p7MKvTz5Z1oZF9YlO0ftObSPax79qLzsZvVSTZq+XY+34uja+Wazs+tofh
CSvd8L5OiApXuJB+DWCZjqjfPHXmhCUCVnlbWc+vNOzH5quJCdY2qgvzmAkjfU6VHL/EJdwuDekh
jsErMT3FKk8N+xaMBlJp50qHX9b1gOaNrMNZ3bjtRMDRaY5V12MqbGFnUimb68QFY+ICy/eM8/+m
uE/3VaME145ok6u0LolNDGpDpq9odkBM0wcm/GoD7qP9WPa5wB5CT79Yef0CZgmzjynbYPM3XU8R
/qi9omi3VqGTL59KtnKuqt+e63KOpF48DseE2f+66+ufDc36yigwkYfcyNMn+8lKeR+ZpLcwxnWk
7qPwNklupENtiJK4GpjRrb5y3cDMKjtZBMYIRakp4/3CfH0rnWsjVupjkISD8nQOzGuu0QHpae8l
WHJKlWaTJkV7Lbjlea2XyCVZn7TlvZzq/+tv5/BWnsvfyor0exh1vxX/tX8vb7/m7+3/rHf91evv
9/zrucz57z92OcVvTdmWP7rfe/1tXN7956fbfO2+/q2wLbq4mx/6d5Qi3ts+6/6MJ6w9/18b//Eu
R3meq/c/PryVfdGto4VxWXz42bTGH3SVE+5f8Yp1/J+N61/ijw+P49fi+9f/44b3r233xweh/tNB
18h1VVc1bYu0/Yd/jO9ri+780zEtDlfgF3STlJz14R/Qubrojw+K9k+VoAfGSw6AYlJqa1tb9rJN
/6dj6JpJm2W4pgu988Of//SfoZTzd/bvQyua+ltwBdFGPhzxTdt2bctZP8rf12+zQ+IVW6WnIAXT
WiNBjR9hdGu737rG1PwxXgrwXZh5wPvZD+ZKC3Xdk+sGT04vbhIT35gWRqVXA6xxK7wSVYRlGiva
TUOY+G7EDrBzmnsOwo0fhjkASoNsA1PVjcPDzPjJ5xZRtqHJD86EmkDq4qDKfAhMI+hajmbj1o3w
C1aGN7NelF1g9d9Tq6j3hRO2nEVdRPsEeUIF7F7lGD5yHqrvVmP2mdBqpAdXlTrcyNx2JILS7zpy
aYXwNWMKt1hi2ZtosjckmY69MVa7sY2eJxt0xDRk+i5ty48mGP6u6p60RlxX9fhc9tZ4MJ32HXd4
QplwKwX8aq19G0lwee4UojucCI88P94BNkA7taktyODBdam2W81oHqMoOqAoMmwXV/lGTO4JTX/Q
HLnr4tmFY09tPjirXZWJpnM242IjYrvbYNrcb5Kw7ry5jbOHajKiTQQAZaOiDBDm3UM6J8dqFu/O
EFVwWYlANupE1kuJrkJoups8rtnWtvHTEE/1NXi7ILAa7IFFtG+A1nHOjfArTtq9gWM8kvVWj16c
p7EnBQ0VeRh5oBif+2rkfmYtRNZYMzQvUNvrqEwByRvLLiHsRT4jBepHEEdfJixQoj7x06nu9qkW
ph5ax/dmmn8dG0BSrcDeqwThk6/pWydxfMvUP3L29Rxo2UciIccCq2bPjZTZH5t8g8d8SrypaY5K
IaCRfoP0r16H8JlAXJTHeQFMhHTVLsAH7ISXgmcpKuRayxmJrDX7sXFgJvRatJkPKOxk91k8vWRR
APlh3DM3P2VOjUwPeenF+Gg2Cv6dfVXdB3nsBY2ZkkQTzm61emjRWtiweyj3xMc2yorhhOsYbPqJ
J99eH5Fob2kJ9sRl9lq4gRfxeDmqflI5wTc9fnFOIbKbYuk14n61unVWK1LNTK+JwVgkRlx2q2K8
isEExkPY7jXH/hQk5XLSWrGx0ndb5Au7lE9BPuh7FSYaSHb0P5PMHla1qR/I9ziHJIp3pMMHP0HA
pkDjfyXUG/i/aX0YecuQEWOOP0XO8smA1RVa+rLFdeLFsI2YGMAAitXh+OC3tsg2g8ju2slQNoH6
0QGRvUFK9Fmf9XmzDOpOHRHVKtCCVN2o8LFw3E+AQg2I1t6ojg8pWrJeO+R7rUdARzPm27q2Q9jM
rXUccCEzs68uJvTRcNurA5IECyQEI91bVRz7iwuvvm3ELgtRNMiVdvZynNEsstaYtqBVpkY4sRvT
cmVO5ZcmwHHT7NNl07rKtZIrxyUbODa7OWkf1Xmv9fZqyWP92l7KZ93u2g2aT/lxqvOnengvE/ED
lIi+tXkLr+mNTyTYX4ahz7zOCr8hjfgEmjLedE33g4PhjP+WcaMzd0HT+WRGwHAHfDGOTWse+yys
nzR05fWl/DgpyZciXOVsVX8u9MrTYnfTNO1T0H2uRLKQvs9JPPWKLyCqe3pE/AzjGDN7MUNEAJae
eQ4wYuVHbh/6ePDt1XA02CokgBfbcmO0xr1Qyk9Jg8/JYuQf7QHOhsDNDgFNvyFRv7Ht76A3lJsS
yYcxVOwtHP8eJ8jJD9KMkE9jg3vsin3sOq+x4UBQj2YNBywTu8XofnTHm0Kdcj8Jhtc4VXWcI6zy
4Npu4qNzfaNmW5D6kweZH6ut7q4yvo5x29+ouoFnjNPVu6RJpz0wAtVv7Di/ylNbf4mSVT00e0ni
5gtpzgo1uXyXMjl6RrWa3wAgdFL92DRgj4v+UYA8jjii1WbpiZVr0YYgqk3Smh68/Rv3LUuYDKNI
AzjgqB+L6BY8CY+vribHL9rUATWfxeq6chXUyn5wOHB08BgsyDmJMN/aur2a2b7v7Qm5WSXYxcoS
bVoMYfxJt4ItSE28xuo1hKh127pyQd+orZ/l9bHSFYybVWOdCJ86JdNQ6xkfuqQyT1Y0vxlICAXG
VO3iAZAWnjJ+bqaQ3W1EncqV46zeq1H92PZWsBvzl9pqv8+qPd3boahPTTDNftSO5CPRLbs2DfuQ
xK7+OgeNsVNGHt6s7Ra0Hxi2K+sZf2MBztw1kaOry61RMR1WwgxxAwoPoKzx1AmIvEVB6hWu011n
qfkajKCzon7lUKPU7enxrR1UuCSa604bnd8tHVPfytr4kIimPSbot+4SZ7wi34Iyl4MBVGl/7hv8
ZzpztDZAhx6jwPmM6+J9tpjDXhE9OrWckWYDO4guwpJQjXIvCadXoKWA+Y2GqUqDBGnZQOnc68Jo
U0BQzSumCIs3BXhKLGY6gaG9MonybGO8PVuleO8jsH0TuAoPBMADQVPc6E17Z0wPVa/xlsSwoB/c
ZUrSepFbfLLbSWHe7IoNxrWrDxiJBLtvDsacHUuMiX1ieM9Ltjziha5VScrR00bqQZjXSkOrucvs
ZvHsGWXVkljmTtX6yRuj6opQRUT86WaJ78JSPCWt61cEPWN1dXOvvTyAqco+KmKRY51VP83x/B5D
tII5cBc7xX0AYJjnU8VagQDcqJfkYdNvdjo865DuffItG10N+e127Xd2a5EXN43l6XD5N/mIJk+I
X3XaW69hD7R7aqZ7aLNvcaZ8DsKs3ZiK229UTbBmDADUYGEcYeujU4YxhDkt6naKmVcThC9A6Ee8
kx2DMqtGTzOXm7onR6u2zjuQShT9y0+pCaNB2eWoJPiao9fHEKmibdakHrjBascZD6dSfqhpgIC4
Iz6hUnMftIbjlUFyKtuA2DpifkaJ2bBho7czPNYFAZ2+cfwhQgt8cRBsVhbPZKfhjY1yH9XzI44L
GHGWduxj7P1WWzOG8AS+PfwTSTDPyJSU5TdOaLaovo/s6jzSCyf4mcRhsyXfmI7yUdTlGzvcoOnR
cF35dSpIq7zauaGRbUX3dRyU0kMDBXvgDIS/nibPZpA+zGYJkkEc0jn/yqfQELUtPibFVaCZz1nN
VJmkxHR0BehvHyL2hjovu/pvLvCevBXXblp+xuUWCmrxFCNAnOux+VI3xeug1Wg2G9abniPt1ZYO
mkQA87fDmLwr8AbYQjVHa+Vn9jYS1mncJ5x7w4gpx9yUZb3tNCW+z2yB7FjcPRrL89T0wVY1+s2s
xp8hBTpXhaJeqSmG5i2S5l7Sx4+jQzohLdTPgz5fDZGefwT7mm+sHq2WSXRXWrHsBrG8k74/jfOT
omx7u81u8TyKEN1Uku0UNpZf1OOnoQ8/luxmLX141FsR+Ap0uzaPG08b7HxfAw3cNp1XgEi9cksk
+5MMNbYBsMCq5PYVqf01bZqys686EncrBqwzcOWDQ9jF+KEMdvZDidwMHgqgFQWSKt7fDnjnehfP
ke1jWLKuAZulc1xfN0xzu071O6dDLt4lorxX+4XdEFSfhr9RpPO+LcLbWm7uXSNhT2FFpCziCa2R
gjTLFMd3VsyBpyhFs+lxdvRdRD6uMDHRgL6lHSH8VWu9TnvmUoSPp7EzN4WYd2Eb/Eja6lgKSzkG
tvoSp3PwAHwIFTQUZ6Putahjps4g8S07qXeGPuobrRptP1e73Ou1qsIUES+xKlCugzHvNqLnYa+V
rr2Bp/m5GRFqJMEMDbb/niyfQekUc/alybXHICqunagiG7T0rkcAbNYGdVM45eSFwLl2am/YXr9m
spncRjbSJ01fRcqYyvdzY7m7ARyJz7vNpymNxttK76HSxQu7HzsDDGMN4c7sGw0rguJaF1p6aEWT
sHckvhc2cbApdQA17lDp18hs74pYLZEMH0+zKn5oqpM8QnTLDvGcuV4TGO94QunHgCf5Xk3rt6Wc
wmNl8ERHKekpdUggnrCabQpF2YNBN9BSNStOKS2h9yzWfKU181fLdMQ2bfNuP1j480y9+1r2V5xo
VsspXIjySMS+Jdz8qGit6qk5futCDR6FMn0OYoTnmFuzTbYU1Q1AIx39CyAJzHRd1KPbVt64WpXv
8/thdOMt3h5vQ8Z2eKw69qWrVZya8sqN+JOE2EUjFzxZx8bZWAF+cCAPrEb7Rmq02ZhJjsvZPL1i
YQM47cEOO1ZcPHl84egvdTBsMSxD0aDca5hRPtu0uiLZ2wPfR+AsaKrk+a4ZWf06pKC2Vj56LFbY
H0/zTRXEzLnqG5aYupgSDwdWNk9ziapWAV8YjW2djde2Go0WDDITvuISZ2ThxvThLk/NZK/YESkZ
FOqdcWoeB+SCfDO3fdF9YaVBtGndSAShmG5ERhg2RqGzKICfdxNhbJRRKvV+cBIEkaJyPFhhjgsk
mjCOGltbHthXPixoL+DWJAxH8G4KX1j2gKLaaRidwzwF+DEjLWsHYIX0pNlOZnFy0cp4VGvOMQXO
7Zrl3j0ZRpijE5a8RN1oe2njx5PebQZrWHyjy26bQI09sxJgLTtOUAW+hTw8JGQMljN7+t/MnceO
3F6epZ+IBfLy0m1pwmZkpE9JGyKNkt5f2jfq5+gXmy+qe4CpxvSiMZvZqIDCX1Iqgrzm/M75DufH
Fp9YiUNxSYU/N09GyzWkj9Vp6ESy80bOPJ6ZRRUPQQSAIeENW6bb4KuOL7GWXfu828ced9x1wyY3
tWnQUJyJyvcTF7MIUvupJ2U5lKPYmRDgi8lxeXSrOTQc7VBjbfJlNZ0X3Yh5zXwiq4uf3+T+bHNp
KVQ8S7NwfACWdAeWGNgGys/Lyom4ynKtMbhqm33Hty7Ew6QD1los8xxjVJnF9HexU5ulTmWIpMO3
Nw7OXvTMcze7ftg4nWiwrPykmWi6uHdYYcLK7T6GbHk2N9eftZSu9ZpNRYnuOhR4slhDqIItzmLr
OH7HzEsN1MzAZGOhr3CBFpD8GalQYme9zkAwj63ZjJfKkluwLcmuMT/sLLm6RszGa5gY2YzifmrK
PwXHMkJRW6hYHgyLrdpZW0zqlObp8/KrL+IQSfPrf65T/r9IkP+ibP53guf/jzqlgTvjv9cpn//9
3+p//7fko/wXqfL2e/5DqtQM4x+mhcGKhJAO0wWUw//WKjXD+YeF7we10nU8E/sPIuF/ipWG/Q/b
M2zhSZ0LH8cb5oP/qVUa4h/kYgSmVpfOKORM8T+SKt1/HTQ6pi1ty3Q4U7Ji6lA6/1WoHIxuMzTi
KeAZ2nvDyF4X2I5RP/eNP9u8xClGVb+b5QG4bnwoDC4n3W1oUucWqDbXTzyrvFTw50wpz9T2ZQBH
HWP3f3ym/xevmumZ/8Uz45gOn49rMvX0dAc1878IqnBiQJtpYGYWis3E8KDibNkVXf57wwt+Gbv8
0wOO7ANk8NtE40IgvDYEbTM/c9ZqIyMD2Ejz3wvBH/uQqvK7HO1kR37olVf8NVMduWKQ/v5YccCG
mi869wcewcNUuhBMPZClMl1jMGT5r5w27jIvhhd4wb+rPjusxWBEXM5pEK/y85wUtI9SDaat5tnU
SyPwNtggcZkTCH/1JoIxtuivDYCzfbOZtW8szk7N9bAn4YWjh65MqiwOpmHj7gaTj9yBiW6iQ/gw
x+5zEz8kM4EtHQJXYZX8NLIOpW7hKblMsPbIz7EHJzIj0TQim454F+2x/dZXJeAt9rDQkqqOVGOL
kLj5Y2riBWXecWA3+i7tRd2ZnC2izOoG5kuNn9XZEOijXWGjlBFkiySc5xZqQtr/iT1MuFjS9kzx
96bkrIErqOcaa9hnQ//pyw9aKRP21iJcBU3NuOlp5dF6SLgiQVIUy5XGqWrvDPpy+ucvcAY01lIv
31WNCoYNoTRWtHYhSTv3KvV+FTeyFb5UHE1ZyaU/ibhewjbBF5tp03ne2LKquclJAdq/MmdMbw/J
V6eNkQ5h3E9kQYIqu7f1lD6ZdtCQRSnokJgPKx4BqZGPz5vuu4sdziFil98Sb0SOwN1PXHdlSxZh
+2OWzaEIymyY/MlQgz+PUK3yIf202xqMyYb1fnbNYC4fjNjQ/LztD5xWf2dq/DEYXyaS0/QW/9K2
ePGZTt9rPT78XNXXo76ACWKeGY35+pkp726uNRngGQ3c2frTVBiauoya2tV1kGlwoItm3A2z9yCo
Eqvida9E1p/6pXv1ysvUNe5Bj6FDiqYj6ZKP/maJvWbrMDxqhyaTvuE8Magq2Pq0v1cNJVnjHBhY
EIMy4cCLAv2WjptPO+JLWjlUzov880Z9j+v1VVa12mHiPHDlgZzq9e9CJFFPZP/cckDKuY8tBtfd
vj7WrRVw+ufS7co8stKE8ENJzT1imc+Nswo6oz+K7KRg5/smNd5+03of3Eo19MD5mfWA+0meRnVh
IH6N72SQhU8+z907SDAygUZIA+6vQmDrXOHrYH+mZyi/l1p9j3j8t1mXJwHeLmjxkZ9s9XS5PQSG
Pp/XggtPkdphuXafDnn2au1o9RvjnjtM00fC7H7SctmBsaVcBSt3ZjjC19d2Z2QNEsm47GhnOnl1
fuGeYPtpXP4FdxgUN8ee6XzqqjskhvFn8fTPSiG152tZMO1ZE5+UaBpoK8WFQzGdRPlJNp52YeY3
zTihyNb3DNefrNfMRJ3h/PBjo1Ti/XoXxvJOdvpFFYxvRkwzKR60mCgaXsOnDD+80/RdpHvTubYS
jnL6cjdbw6uy19wfh/w3hhV0hTh7JxS9W3WBWDTxjsXL7W7MH1NAdXeHZfXHVnd3k8q5ztRdVCn7
zpqJEPfVwudwoAeg8adxm3e99J67Tv6lmYpzWQH8H3B2MG8T1jstBYZHP8HazYPfivTERlRcptL+
TstHbwZnM+v5G/ZEekinHCElUT2G15WzNMpkXJAMbNFopvFHF3W7b8rhztYB3UAboEwMfz9ENwd/
zFiR2N15q1lcSV7cNZ2H7a/mHDtFHKKbA9NtMGtsTYNTpzdKD+PzGE8wFwTBXhumzbEsqQF2Chee
ntY9LfPgBMMsaTTcWtoKYsnr4LwTLDiNXfHoOZSmNhAGglmiTbMTAByoKzLQDbB5kDV4iLYzLT2V
4oGKHWeLqkr/JZMjjBg0lkEDkq39EZ49PiQZPOTWc0ilu8Ztng431WxJV7nGX2o0gy5dd7JwoKNI
QPq6M1g+0rEMZqv8Epbe7tbFuusg4d2wFW5Tf1jSyk+NnnxzXek4N1OhQs9aW7E2bcWBMAOOhqox
A8wcwbZ+uICoA8sbqJzkz/U918ELpCOSwiH7W9VgUOpah26AGJGIEm02GnmmL4i2EGp0GRbwHbmi
nhXIwXCNgYpsA2METRyL3nuK54DtkkFQU+5s+Pa+tgz77TZq6wl271yGP5lLNV861QAc5/WBo8Td
QvcDCwWBynnqL9ybzP2Ev/zkiFePTpUzHcZDRFzBCMZpQGIEbFluYa04r5PdzYMt6fN9UYswwzpa
3kZvo3P0tjXejRb7YApH1DYGUFFerIWyZTaBjlv5VuLlqJpo8GA6U8IEM8+KHfRDQk3pYhYPrZJx
OKQWOblkeZ5amyDsmu/zuJ92BT1T4BmH4dp6UxONTfwNBjYJTceN+sKLXyHBHXTuMhC+qIKaJGFq
b6VknDvGSI29tTFVyIfNCpFoxBVeDC9v9cfrpgfHSWlZngEAW/X7OHt4RTwjpJLKCHTXaiMTDNCu
qHFsjqaVhyDPCVVJ7dfqANvJBPcmXA/n9UaI0kurCbbcYoVGaJNgXDpby9+2BgNHLh/AHaPLiXlE
31qeSuKXB7ex4LzOjDvtTCV+4WS05CGu3hM/+Ow7JQOeTVQ6mb/BkUGyKOu/2mpsd+sgzhPtITsz
TveZVlt3FeXYzCl3ox6TqDdNesl182llZ3/aui5hvgbnbqjNI0BFeShc99BLcJyGeuAUN3Dt4Zec
AsRo9Lqwy5brNHNZt8CHMWzrvl1kzqkcHzr3zvLmTyWd/WpNaAS3H2g8xLX09nQs+v98Jwno6XRz
rZxGlDwyN/YdIldKa/auWj57NBLeMq6s5A9r72A5pzHn8q5PJVdwiB1aRIpgT09rQzPuec21H8+K
l5MGisYYtxd6vz+01r7ay8S9sKOsQEuiWVInAFzgV6+7HCeW5lTp3XqgcwvZoeOVWl3zWYq9Y406
Z9b4OWcUxzJQ+0NncJjk3t2NUbxOIwE+62HMy+zB8y1wfFFDq4gvFY6vRT8lZnqfSF1Q3uwyqE4v
28Zvth3LCgsnpc1w6XYtNGqfZjAnEoKOsJRo4635Gtvth7ZUni/H8sHqyUHalRYiPxyqJkPyGIdf
BcEA1/1xnKQ65ePfpkKQ1y2egM0rJSfolBGgCV7/hGZ2tezunVn7m6JyZua9O8ab/eVl6BULBgdl
gnjaYNkJVexqiFFROg8/vYacOWEznA6Ty6ZqbHYStZX9bTIg2RrtQg8sSE1J6HbWOf6uUEDnhE1m
QadiiNg/muPwnGW5QDbGhdQV3kHvkS1pRDB2FXaLxKhHZNGcxO9sIpgrasTL4YyesN6J3v28CcW7
XINbCjmKeEos2+eWCSr7iZ/ghn+q0+TTNVu/zc3xrqX8DsZTfoI1PAZrxohsuily3aXT7TS0VovO
k9qOyoEZRpZ4H5mOS8qTf9ayFhdXdzAwz9MSTd6WBlbX+93EPDvuSjY0IuZHHWfermnie5AuSFm3
6QUhMaxgFP/d8ArxqaKg75Bm1m1Bq4NsImWRz6UbZnwrjS0vZpY/Q7Gie3hwf+Ne2dMSTazItfaY
ltqgLjfUlNRFxBNKhOQ3kQJjsq5wMpcF+mPmrjsXO32baRQ01zUf0ACntj2lK7/TxDjP0TDmEJZs
RwocS8ZrtRYs5fzBMFrzC1YBnt0vFn3pM5xnJ6bI0oynX4yJ1+Cf/7dj6d8pFmsG1ddqYk3lvuEg
prmfmLF2VjNVL3W8/CTD6PemcexZ9xn0nxqP+hq9zZg85Y5Hs2qjhfrgqciST5hSCrhTN+fFkD9q
ZcwxUbtNy8oXrHkpd7a62xlU2fmca2QYp8MW5TPddRUYykDLii9DeaNPcFW6TeDa5antLPedXESY
UVRtNhtEcxjeAXOZ+GbiADpw61nfBnvvFkeZZmUk6iwlGTmes4HqgqTJ/vbecJhdDuOaF6Nylvme
EXdMrFHZO+6hgbT5HjSWxclCHAUWuVmYUrsTt78g74c/DuHZs4sEW+J/xotCt1hu/Clb/isuCadp
61vOa05+zGPnlT5YWEuxE++d5U6u2/zac94zhvg4aEkXevM4BHmu71SrX5d8WC9MLLW07cK2zWSw
IsxmqcNHUNcHETtvdeqymslwWvRLksf3es5gXV/r6jWtF+4JqQKNCItylZn9Rn1ovfVk/qlD5LFu
fntdR5Us5C5fJLBCvLLZGUnJgQB/7/Oa/gzLJbVTSVnIcNU13W8sPDwL9Z2FM/1xZ33em6t7107Z
O9u0jYCKHLpWjFzql5YXLlgaLDITU5IIVXa5sAEWJ7ukFrqChfaQxIti2Gd+GUYrKAnN3kW2vdTa
R9FxGq+a7odi0CZYUu3RtpooqfwkSh03v/QMk/wu5ZAGCkBCZ+7pZM0bZPlewfnoflRL47flgM/d
OOQuo0sil6StatuaFiBGQbjvS6oXG4MxSBwjWGPsX4LRHOPAW3B5y+RUQyv+RWT5SZM1HVuA/lJg
k3uLxZYP1D1RvHZOHKbznIL4V+fitVExUel8RXZhaJDMEFQbBgl6R9bNnrj2s8itUfLKqkpphHY7
wTkTEvbwLPPpD71Y4bDYYj8Y+Y+Y+UG0pgNugpHC/Y3WCz3AIkOmWA/BT/iWosZDpr9BRzNRwMMV
2MpQGNPEEd9IEnSDdaoyy7lzWfIh20TgLaEI3XLQ5RTGVg95y+bIRRwc/+0+betrAwjOz6x4vQgh
TAwbDKtqmm8S7U+h1VFdZYR7b45/T4NBOgF75/IEr6Yw0diVO0Vrh6/KK1a+JU2FxBK73TZkNCw4
BrqH+sIPdOaR+KvZZJA2ltbZ7LnJE5yLdf7qmP1j11u68nVM0v46yfPYNzXSVqYe89tz6Uma0dY5
Qph5yznraKP1VnQVH6S7kY2xGPeSh0KXLyyORsVjgh4fsDjt5y1/xIlq7OAQhJzPtsjtM7oG6KUK
WRM5X+DLGpEGaOFII7Uwh8PQrbEOQ5fDjmxww3e+EUMeMC99g9tTkUy38dha4lqM8rRMsww5wt03
BRuhSqvLZsXsg3H9hu5lYgOa/THm0NE4jGAaZ8r9SUPooPvrD11/P1VdWcgfDB1tUkD99MpM6Vpw
kOUoVF037Zagh5jQCusW9ggBiXWBh0VvyHSyhjL705j1GwOzNShx8GCNoHqqGLNj77gwEnMmxDXz
SojkxblpKI6kYKjkL8/EHZPsz9hp4ThrcPjYL31hr3+VDud8sRd7lzvFAW/IN565Ze8VXULpZHMa
o86DFNyeAZtuUZnHZ9zH+0nmBy0j620WJ/o8GIuyHZKLgMfAe5Cq6UtZXOa2kSOESS0NQFMMHhKm
hoPpLGYd9rMpdmmitQZ/NbWDYO18GAoMwDoeAnvDwkHaFVjPd19VWpSzE2M4P9LQtysapCDZtsHG
qWU/GUA4vdn8abu48RNDnjE50HnKJksTCThHr/DIF9fBtt0kJ1rl/Fp0hW9107XuPpVS39ItN+bj
5j7Rb/0EjGBibN6Nsmguy+5ycWNy9c/sTtOLqo9pMtIjWLgv6SQ+tZIsk6QtEuvc/OzK9IxcWgT4
Yuegd42nBm46blWOhq732WQFz4FnMgZKkyR0oQDHg4MzR9x3/a1Ydkb6YndnnwbwHNS1JFfhtf8c
hpWhbqO69cby8LBarQd82FI+/YErrj5hhkY+7uHl9Pj20C+y0YdYcQ8wjC+jW4pI06aXaku7g3TE
Xb5kL9QqM7Jml2hyIyhj5/dcq+awljrWRQxhQcFRP0h6pkVr2QcVieLD4vR7nEnkqt5a2TZRYQiA
8k5yWkYJW9qFtpJtP/ViNPjt5LvdLNo+6+p3QxmHDQp+PllnaXMF0Iv+HFcYZdSsMIJOtyJGxnQi
H49jToJsodlj86K5RcjD+vijQdvK8ke16FvgNpUdpFmVRsjJu74bcc+AZfHHfMLjah/hDhicGQFU
kdtJcb2hBnuCrb0VMg+XYbcO4IoHoXZaR0JTYUJZHePa0bjSK2oxDOs9FZFncza2+PypjV4+FOwI
boMi4ZrI/U1QwK5jD63L8iUW8o9XwX8xUutd6xyqEJLPpKADIRbpRyLpHtB73uzF80U5sz9L6DZU
GwSbffRMCtqU7b3advFEn91t/Br2zM34yuSeAehuk+lFU/OOnbz8lbmcrlTMoDaLv+1JR5ac0JSW
S2u6TEj5LirBN12t8JY384EOcw5qLrGDXGZ7xm6hqVXlPbBQM8SGxNU6+3DN+b0zUH6UVS9REksO
JNp60uqwc/uvVaMKQRMrc1TzR47mFQToBxu5cdet3W85eE+WJ0NucQuEi0lEs9sVLFUaX9KEglWp
LfX/CmcpfFEsr1vFoB/X3xW4ExsM5fTmgBaW2JYNASc990lrXVN8CJ72xzHa5iFxnMG3WQLKnjIZ
Dv9C48ptIpVu4VoY58r0VvxRT4wKvFDvdTNcNpayacabITV55Gh/hgDNPV6UCfn+5pe9YYQ2LVTF
Iilg/smPjsmuqeevMA9bQJjuV1M6f6rV+BtXNz3KqvEsReb2MsGo0Ld3T8PlMNc49iAwJBwiNtTS
mDbeVcfR1Ce/UUVUKNqVTImWBJPBHpaPLm7ailiUNWZB3PdvFmfMuI5hSJTbxoHaE4+q+nFz7351
LEbIC+LmgusTHd07bLGxx9GhMwjnKTcxRPlY3rHEDQuLtLj2dqmdamnx402v8WJpTwixC80CfgP8
JpJLeh0ZaSC3I4oxQG+W7F1Vnk3vRcegVyOHn2UnsjQIVE7UWrTmJIq5dTYZuLAXCoekR3EWs6ea
ONyx6pNfsS3ul84cQ0cgn2QCUalwQsglF3zzX9VKiH5TNobibTrZI4QBzWwusA+fpnluQq/D+WkL
2FMuh6U5r4+Ycfcw1u4NsQScLXlTcbK7dbajLe9FyO5xE0VyWHSQmqp1X4aBvofK5S7SDCBVKhPL
wcpeALXd4YgiFM09mzftHYcUvRL2Xi7VJxaAZF+a6ko7kdmmj4jdWzABxKZcEEEO3i4YtjK7VF73
ZpTavTci0EweC7hd0hdVVfdl3DjEfAzG+zbgO0A/IUSQj7xkTtJnL329kYaamXn3Qlxz3WnBVK6S
iK5L01uLh4ESi8jF8TNu5rnPSM3kRKz8dB1+phYhZcXZ3AlClZrD7jze/GXOjQ+6WHrYADIzVWne
09hwa2/HrzCm2V2fbF9EMLOoluWHmKsOxw9vlBcfcn36YbV1K2sK6KCF2FzJ7NAM4H/GbkYajPdZ
okgFnKdC+5pwyaHmI56sK4vQmLXHua8/Za/jxNSsfbeVYdqaZ2PC7Ja38fvY3SW5ZdJrIO+SzbX8
ql4vrdBVWFraEDIDESENm8/bpr7yxoiSJVXH0hCvaiQUEJOZGO1xtyrz6uarx124fE41G0FHcw4b
8I6xGL5g61zKiVAaR5qMmENyzMppZ7p8ZTk5iqId3olNBAbjJA6KJZ5zbD7WuDwW8JGCRTc33xug
U/PKT5s273tVFEExoOxXZJHLvA9TS5RB1oiRE0McOjpLEr4yRGcoCFQQj/D0uSqRJSn9lc7GndO2
vb+s4zcLBA00DfkFxc0P0+LdWtdP0ojxpIOu9smKTlCu6JHXrSE0F15jzVm+OndhKGhb68Fc5Jet
NOOEZSLSR5M2oSx79rwbYjgxdl7zrRPv5weZfYxAaHy2fIsPWV2KMEbA5Bmfv5IHVCfjrNUA2B2N
vc2rMJuPcYmb3M3BSM8v3TAFU4/PDrdCz2xWzwOtNN8GpwBrP2sns1xhZeJhS59S3EUhCvWTCWs6
iI3vpl4xX09u2Fo5CnkxM/4zHwVkNJGVPA726OwmzL3T1XkrtJHLwybz7C7Dtx8JHJncPJfkXLGv
0I4664FBf84Z7704Z7o2YTDFpZ3YlAySleAKQ6DnWqFEX5OkDiev6i/2EjdgjC92htgweNvy0uS6
91Do3o61F9CJJNIXp+XdjF4zaOP8CsfEuTY5OPG0394TVs1g4/PwUXy0nVMNze+lxDnTWutHV+HU
qMgbnus6MZ4MV32t4aw5BnO+puXoXutQWdNpZykcdfGM2QxdpP+sR4yQ3TWdqNymyHl90OPyK05t
55dZTxJwn04jOtJ3YEu9u1v0g4wr57c12eseka7Zz2aXvsJdPJVib+Ay+IS6W1KXVFfUxFfdPWMK
WE5O1Rx0rbf3evZU1M7wI6z496wcEkkGWQBhxvKI0f/ZK/X4YHR1d5RzRoaJ7yGixCp96VLHYlpJ
NFLaa3LHJAVX1bKJN1XAl0vkO9KpvJLt1DnpOkXYMVebHG/e5eNo4buW1aGYeuqP8PQiLs1D6AID
fzd7LIIwpxC5Rfkt5qR7hci2hnDxWFUxuL/qC96lPKdiuc2rsLBm78mgEf7JrPZKuh7/mj6LWBy1
yKGLDyank+zA7jbPFRsjvG4Jibovv+ok7Q8SrDlEbo6L3kTzMEYdt5jCNaXqeXWnU5JwZy7ii6Mo
c04MKLLbZOz1zTSPBkZvDsIL914Xmw//y8T6OHPMfxwUEgtba63K+jA8W+6PoVlFUCv8R5OVPzam
q4JsMD5cTj9IQjqUBoA7RBXYmV2+VH/qGCFV9jvsJ15MrfhB0/d8u7kNTrl3R6pviRdrge1iHehc
99mYuT8YnXMc9YzaQB0HbAfxLOBBz9KMIgR04gry6RHfFz3OCteZJg331Dru7TQ7Po83g3RLZxu9
98axgP4UaVb1kdjcu5Rsyqe6Le719HevbPmCEdrejab7UiRcm9Ikd66DBbKTTGZgLSq599Lmlae2
2VPSir7NQ05oYVDnYlSEyEcdsrucIyyMF8HN6Y76ozUc4+2UK7N9g7N3TpQK1rTHzthyT3cHq35Y
zOG7G5Lz0LJ/zGC+d11H6pVn9+jILb8b1zs5zlaYq3naWyyqpRtlmAsuheAfk/Tua+8OT3OedRdN
QhDK0znI2+VV4L/YkRi0WeblL6uARMSNbg+P4BWE17o3tvXV4TYb4G709qoo60iUHsD6ktsU2f38
N/fspq/uh9zVvlb3j9SRk9aRAuti7V7NsSakF8PenJy1PijjPC8xxr+MI0Ex194z3C/0lH63mgPt
IuUwAehdn2G6YX+2033aJ/PekPZL2y/QckX8x5yNgfYUfuC+tGvYhh7815lphtZ5Y1Qmk3m2u3zY
5fqJG8fvIZ3Ho4Tksa/y7EHM3V2WGV7EzCMjt2zf0ZnD9KW9RcZmroKjgnribCcmFQafhEvmiH9j
NCOKckVo0VFwrSEXmeapMlDFyho+MCyGgxhotTMnYoKFqTGX4aTD9cmvNgx5zOdd7pa6F212Q6CP
Ib2RJnMEsqiKxmVAAWhiDmx51NgqudQiO+gt03+qt661wUnWHvWnvMpqMuXimtVpASWF0ku7vA0Z
JxwUnLAY8T6Rk0MSXMbf5dKaYVnpDyzJhJMK92oyZjmNCI4WHO5DRzys8Dk5Xqqard9s3RIJqkSL
y/ivbr+kjqLDpHPrhfjV8MQMka+QQJXfqqYNhylpTlydtN3sDXf0Jzen3DXr//jFYPpbcITi7dPE
TBvmdrHdhMGSMub+1MTkTgaNa49XcHyvs8BJU8HbqygTuzlyEv2vaVQZKgajxSI+Si9rT9vStyeS
0abfaP3tWAhpO9s26+TkqBTK5GkeO6s/WQyPGPiv6ZsoCJSW2qBYqG5/7z//8jlp+pPuTnuX+Tav
yS1hZsZnaTXOiTn5h9c17a61PpVtcvSv56PcvMMgCJouK8VxAMB5FrSqCzKC2GRKHOOM//JcxRv/
YPaYE6nu9qDrRsKOE3N9mcr7zhDNMWbmmoxteimcrd+3OqRz1Y77UpuzR2HOFc9IpFE9BPBjnKN+
1N9IB7cnQ7V4W29QPK5BHbKin+D2qtY4Im9A9NsR82F0K/21sijtAt9c53XDFIsAYaHWF37UnSR0
ecysHPOyxgAXJoLY2Ybxo2KWQtRq+Ugw972txHOT9NqVApfpzWNEP2WvlgHbYrC9j76CWJKU2V2h
QwLVKMBp8u2iW1N5G2g9OZS1+yox0Mqr23E2eQVEgw/VsXFYV86b40p2sHV+zSyuEdSXekg0I84S
PGX9VpKQtJnf9IW8oDSv1Fptv5vJ4mJnABhiPKKY4ZUTY3boTMLqrEjII7BC6c/GlO1HaRWhEpZ7
zHL3KeMjO6PwMcL7tJqCZEKX3dOcAExNLCFZfYftpZ8uTqv/ePCJeMfvTM09DF7BEJNbAD8ffIZc
RYWkLCLXlI/zmzZ7h1uYpXvYnrv5ZTThPcmikMc5BRXcC7Z0dHWyPoGlJMHYImbXBYRabWu6Fx0a
2Yaos7fWil5ERxahkNTxTmZyp2kZ8y2TdWNDWDf6oT9PTD12oEGNUEFc3+XJIKO8BeFTjBDs6JYB
bmmC6Ykx7BimNiEL1O6hlpSR2pkRn2xy04KMcUgms9/HhrenB4fF70nGDY9+Y/1tNdsipokHmalQ
+tAlkmCCKAHgJh4y80hS0SOL7XfKqHYgZ+lGtM922v5dTcIQU6/Y0TiC1Iw8HrXm1nlRdhSxrItv
5trBS3VkTjt7hErxYGDo3hG4Na6le9fl+WE1jORE0iIN4A3k4ZgXrxkeshMxOIDZoPE5E6EBDAm2
Q0hlOrqbqwVNLFGf8PUbsP2rorefMnTGYK3So8snvhPKbi5zZ1UEZI76yo7aTqP5sGJysjpFg0RK
Pq5qQfZwM4MR4+Ix+KeDeeGhcm7jRn2BikbzUZQXNBIsWMq6scDf3b5O9BhHUxIf5sSKj7ZlIe24
dnwyuIujYt13mGpQZWNu8VID2G4EIJaovRjnF9qZy8uQvcbt42TYFR5p/T5+qG8MG+teLPYQejfB
y+37+xVIfij1HP0y4RDoNiLdq6qpOCI5b0MJBoyyiYEhgbB26hZ+XFVO7W2Z/1kS1ltVGTrDW4bV
xNdUmnB3NawsnBy2tZTgk69PsDc0aR8do1eMPdxspy9eCDmSvKLD7PtmfjTrjnjDqu0JRVJsY1e7
dLjHrdCfILEesjjeDoxr5dluHp1S/5T0NkEjpHlDd/HapYu+YwgdYQu2AGKvT6XGza7K9XKXw06+
1NSgaXb53vDRUxr8LQdjOXgmgggT+ObSqJEFrlHXiVvwbsZyuLeyDBLrCoDSFeK+HTkkDJ7Y1Z74
KW3QAVkda4eic/fAVjjW6/pRFKUM6tlZ+TPb8VAxlvQcOG4NWU+it4c43dqj2aMn6ozxAo9vngMj
PpqBnO6gG2EmthEBnHK6AaM5eIOEcg4a2wAeYIPEGLJPTMd5ReFGAHLq12GatMMs9Nt93/aicS7D
hvwtWF1duxsM66mhB8Y3Km4lpuv6mtU8Tt2MV83OGYAzoHOJ8tHHbRbHzgAr6NWXAjD52xOpPxpB
B4tHSkc7yiZg1M4GSDROvwrAWNEWj3zTyDwDNjBJIe5iLMkVNvbnJF5dD8qf5er/i7wzaW4U6Lr0
L+ILICGBrWbJ8mxX2bUhXBMkYzIlkL++H1W/0dHfojui171xuKIsWZYgM++95zwnZNeHlkqdQfXp
579yPyl+ZkSQb9jshmvfBW8zIwSWCVffRXn/pnoW2Bj0Sr8MKYTiLjgz2GS0uKY7bkLsdKTHbCyo
9XuO7YySls2owumbaMarzaajDHs246D4ETlYXpMZ/VRGj7ZTf/WyRnsOsXgNFJN9jibQ9pt33H5/
YcyOaI7YCBWzPLo81Aixa88uY/KjUcF3BZSS1lB4KlrFgKyMP4Yx8F6XiQZnzzm18A1dAUyz2xWf
47FI2udkCh9bRgxHN2nix3UdNUtF8RGOY3Fw+1vPie0f0It4S/SI2HZ4mQh92NqowgiBa68Mbv70
nA82dLKdXyOzk4rtdZ6eMTZ6ZzM4X7hTh10ke7XNAn0EeDBxhqK0y7hbQsSRfcGszKbtt85YfV/E
+UND5PsG/lK4dZyWzFjlorKgH82m4RKBkSnDo230kA2WREe/vahSvFZD7R6CEVlV4T33sduexlX9
Xpyrm9vlwZGsLOPtRbAE2zuvKZjCeP45qmokZbcvFiXMcvr3LTzSPamDJDlSHtLuJAdz4jRzqjJ+
l+SlXhrVYy1lac9vRSi8B+fDNFQTiBvWKvuVxl26DXqn47SH/xjj8ZOTV5pq4rsBwUnFrZb+Mx3E
egnd6T9fUJ0YzKfjzHofw2Gb+Ax6IhdOKeGBe4Jp8Ap6CQeL25e2q4dLioW8IskamHdJdNUew3l6
iEX+SNf+LbFFfuw6vSU5nRms4/aXf1/+PZwuwG30NS/MOfgPpxv6C7HG//mRf/9siaU5aZUdhM3I
8+qSF1RnzLHoNTnJd49YCDrDFWKUAWGRXuofk4PQKkKioFd7DQfzFWFsZ1Oq35N6HZg+kECQwhgW
RcdomVAWR/0S9D8riQooc0h4UpiIgm/xREmBiVo0GAVrNI9+jqnWzz9WjDMbqabxHJsnEQh7qKq5
5zCiO+QdFf2Zpq+uIoDTR6Pr5IoYxh2DvexGsudT/8nsxDutMZoK2hXjIZrZL2PSAvap6BlgDd2b
k2DkC6sl4kYLHowzmzsMOvNBTJA42zZCZyMWxE2s57teuIdkbqZjM32mYubEL0ECjIZ+TyQASswO
J580vGdK+jR05iDrv1oszIqH9rCgdD1mMwExMVmweT31fwwTiATThaVmODaeec5dKKpcUTDSlmnX
yuaIsic5en5aUdYIwnYj728S1dkpjfurJpplt4aJc+n1k0koVFIfTxqrGyc4zL9bz/c9KoM1ODBn
k9s4Cx/CnuJ15kCN328H2NnusFx9s+SgbeliVPt0u27rPP7stGzfC6/zUSSwA4DUuIK47t7TViCf
6sqQNsPiULvo9GVc0ArIHh/8eDfka7J3Sv3REAK4cYlIOMdKH1elg/tQP4dLUR8R6rw3iuZliZcE
I/W8yTNX0PmM3tPK/1jNU9x4zEl1MT0HSZGCIUHjROX/5dXe8FKSOLWd9KWddXbsy/klFyP4gfp2
6vPnTeU4n3lVrJvFZ3H0Eeef67r+e2uYMLy7bYLrtAMJ31JxlhMo0mbcTbN9mkBSbAGOunQPTHdt
WgdVBNgF96ajKaKm2KhkdJBZ6aee1/PQOe4uTE5ahiifrcsCF/Tb0RvqQ9ajol/L+cHx2U9x1tFy
cdxTxv2HbPgj0x7vPxk9jOzWb+MEv5TQq2teBOV5NXvd3OmRzmfiqceuYJeJggDVCz5lU9BAHgci
motY8yfUzjZsB3vIFoq7Ml/jHcOwrVJ0Htcywy2h2GHnNuPEEmFwSW8jEKzCmuSFwiBmR5PIZ6Uh
77STc6zW2B51vz7VM/waSm6e6vYH4ztGExl07gb3O62o8iXoqd4Lgx7VjUb5tGT1p0VLMZTrd7wK
bdmvdDjh9tCTQopaXIzEXa+Qg2x849zT8s6PiVh+M9esNmH623WHdcdJvNvFajy12r9U3hIe6Ofz
PP7jNMMkwWv1jJT4p+xs+SjKCCeBi1w5d558DR8BHAIOgfqrTXR5qclWv7UWyrbxT62pkKzJ6XuN
LoEiNftZTVHLeuXhCYFxsNWyfHY50W0QHTb3UW6TrTP/MCSt7t2JfQ/Vu3SSFnITNke6HDu0wxU/
cqtgYyRUor7qWAVnzzqvWBX3jiGSql1w/zlJ9CRcGrhlNXSE+UR6oyactoH8tIxkNr1aGDl5YUSL
uv4QMz26xHusF+AbmAyveYjlYnUcvODJWFyYv13lwoU12fW0RumCGrbCc28XnEXL+Kw65z6hBUV9
SSrDXJEqG8NIxXtWnXPKNZWgEBuV4x4aH6g8k0CTfKVBww0xIUJRM8VzX6EYs+IribAulSn6I5P8
CSbuaOMud7gxNb2oOXiIOZth1qj+LsqqI1MGscPEK7G+UniqkJ5IW0yPt1KIOJoaT0XQ7vrioGJC
zVjK2OdSuRzS0mseEn/371F+zl9U9XoTxT6IGY9SKlIR/USu6sGbOfEV9lE0zQ/H4mZqfc7jnFgC
Jnw0isephmkQTeuOrsIO6X5ymEZuANTWt/C/hQZTig5XfmCC6i5lOHjbyOANHWw+bbFjnWVXT3tc
FgK8av29y7IU0GH9wwtGoD+ofLfY/1sHSM1xEWxY6PW9hjLWHeGVlNSmkPnRjGc3i0KZLtm1zV9C
0/PW8M5vMdvqA+kMr47JXppZ/ZEMyw5oF81CCwit6GlCNrBvJ5oaEbmrQoPsmn2kyUvBFlRbrN5M
3rCkB+oQjROqX/HcInjfld4Km4bwLaRQ7S4lGmU/k4HkrR+5U2IsYMq7D1u0zimcHIIMAOz4TbkP
/JadT8OE6C5wBcV5nrNNPK7Zi85eVwgSZDjxGDtVL/S4dAGqL7pCWeiv7ZSee8//LkRDFY4Kl1bS
n7ZyYJSteKtuHMjN4Lr5uWKIa+YyOQ6joEXTQ59L0/TIQO1X3LvceiOlDPQkdExO8azt7DJrJshI
dIg3Y3rleS5eFUZn4fpP/C4hy+WqyX3H67t+qME2G5Rq7V3ixc8ol/ozICmGtGP24nfYEWK6RNsI
PO6uuykxVZZ551yB106K6S60RtMUKX4H0PSpS9PDv05knt9414N4dutbTV0x3k21xxlPNft4bX6J
Xj5N9EcBURR7HOztrpnC19nPmZf2RDCG5XI/+MO9XwffIdVkp9b1t472V/wP3uPN7CWl58B7Gt7c
lLF1vJbv8Mk9yjO2ms5BOpv58bWdqaO9AsdEXbp6XysCrhhNV6tb7njapwwJzsFJcsN1hTa1c8I3
EURq56ekwkPw3rgytE+5p/Ij+u9rJ9jjeI3ZpcurgLL6oXK5Jkfh9vs5p814GbDf3yVanVKQsE+B
63Le8b+yCj++SNGoLUDq2tTQPk/Vwcd0seOabWlB949elLzG/hqerLEHbqEIzA/X1urk71BezIUm
Lj2Bms0xOwM1qiYuYo0OhQVT3KE5XzZwaup9WdCxiSjEuYAYrURyoAhxwSYlQfQXgaLdxOjNUL/x
HK0wx9z89WKvvY6TCjfkq7+iKvkkmHU6ee1+NfW6Y2WmxQck4ojEY9vhAEDA0O9FxpnsFo+4SSHu
MxFhh1k7A6UnY4FUmmZkUWZX7Ft4QjltMfmmr6jZlwvtsBYJHHlrDkU8HrYW8VcUas4A7pxQ2ktu
oQQ1lyXPGVUbVQFjtXjvDtBw3dbLuRO4s8IU0SVQ75sMZ/SBvsU/vH4291o+r+wAh0Cx8AWLN3J6
h3NezfZzdEBPpF715BfgLmYFVkU8hGFUX5P+Sl0B2w2JUwMl70iUODj322WeEbINKuqbXJncDjIS
oId6/Ta697o8aS9v712kFTS3RXnoBizmC8nFOqTfxum2vWuRMOwJZugYL4Fi8UN/eYZgv9NEDOrO
iSn9CFgflb0HKwTRs2mKA1kRR2jkP9y4q7dj3X32SFLuGvwqKfo2ThHncPbkNut+AA8CLxCFf6pk
lJu2riaw90lwYoCEOaFpr2iM6Mhjo0btWda7rmu7nSy03CGkG2+C1sc2c2ga+f2bRBJhJqZx/V1Z
LUSHLQYdIx7TpC+Lc+f63d6Tl0rgHtF6JLd15fxaivUDW1//bJzw0cJE3QIbv2kYi7vxdtpAlMRM
L+OuJJxs57GrAgoBTiSyMAKTMiG2bzlU54FA/y36YyuQ/ygxsfz2kL/wUnthY3bWjW9j+zA4hIEY
eY+DfWbrbJP6ZjjmDJlRlL7WDIWOAxl9NePpsysye5mb9kTj5hZBVCHeT2FmZeOHM+FxlGNzk1Tw
Po15g9UknbYqOJaUsVdIT8E+auCJZPkHrvQC/luCXnIkd8ZwwGGLr6s7bzbV3b/vRIBIm50HVhrX
VTdwqCEESrL27xqS26gDa3OPZHlLQvyDClX+EuTJUzFeOk/Nx3S4Ynpid5TjHXIr+Y4zMiZAlEaw
6JPTbJPiVAE83mXNn7LClGAlssgkI+86jQBojPMpcC1BTl7zNv8dGF0fl9W8r+yhu95ntCun5Fer
OjJffJK4tHqSJvwZEmS3axks0wTJn4fQe6Jrnd5ZJyUWcOzdMwj6T52Jo+28+SDziL6Cnu/chtiE
EGnkNq+Nd6kimrlj7JxzkaVXt6y+dUI/zzMWRguZb6YvskMM97MJ5WEg2GwvMyYwQO6q+xUFNXoD
+k7YfWhW5QrKypjvmtSFru5dp5K5Ku7db5xgBZqH+EPRU0FuiLq3yJynYhH9IQEnLtPAPqLBp1GW
Zhl276neUuS/5Hal1BnTj7683QhDMNA1T95LAIEugZNbNxo4MwaKqI7+G9sYl9/ZRu5bmK0sbzJ4
mOdbDxQt5NEpc/5gT5Fy2rHmdqo95EuQbLvCfneryruno4tGGhtR5OUca4hv3xuGrjBDe1SspXv0
bU0mPBaZmebJJc7S+1sL2mFX+GxGL9p1PZu731HQ56PvvC6+r+iIs4Sj4z/wkN1qojeDLmoPLOfY
zF59wT9QX8YyfGCSh+x8yU+oUL7f8DQW88E14kYaQx4Am+lzEAte4zj8VjcRRcG4+hdDSNCekrEE
HSSWc8WArpS+f6ll/Sq1eBjkc7b2f9s5fsVrMnLXmyb3TxYO9CYpiDEKVraOre012KUhZHn++jcC
VGHZXoxKW7udZ+wOi7UMNisapP/+59+X1Mc2VYzL9/LWE1qGsaXujukJ/fu2AP+3C3KMF/48/gPw
YDxYBhbZIvoKu/p9Rlp6mQoO3Eg/Sei4Pf7fM/37om7P2ThY4NeY6b4aP/smx2NUp5fFX58XWl0o
2QuamU7fn7T1T0kRvHTzktDT4DPcrLQFOCaJBMt39yqkO2O1byaG3Ld3PE76O3QFAHko/E7r8LWG
gt58FeL0Dd4btMjuHnMo16iRp+bWaPr3ZY4mnvrft+V6G9u1dzWXJMN3kihJ1eWLTW8rMjqBtgro
hMn+I5cImwZvnO7WHgcNKxFrDAqmO1doHG/FeG5zdeS2KzapQS7YIaoKop5jBf3/2UU655GaJqb+
Zm3rhm0QEXxMu2BXR/rS6eh9MmBHmyU/dNacUguzoO0i/5C5ZCkkVu3RoV11icvdKQBSuS0MSAfX
IFfRBwqBp4WKdwuC6iVdJZaXITgMrrphxtFrgdUp2VOJ82DBlJBGacmZeAuxH2pP+wfo7Jt0A3NB
UrlZe3yRMe4fZmC7UTWnVSHWC0G1+jRO1wlCpPUwBnIYpebKOQJusIpgLe212vsdg6hSY00wncao
MEd3SbdZuheVpMiumXcPxgH6X1VbzV24JRbKHBdIYaAp+32B/4167t1GMRq68q1W1Wepae2pBm6F
IhDI5NhDZmK6FMm0ASubqj7gquNczTlSVreqMan4OY9iNkHrGqHvzUG6M74meEUbKgJh9X4KgU8s
oX2MOvERQPKjqW2uIVvtoXND9+QE7jeAVWJT5WOz72gx6xx/GXOi57CKUNuC/oz7rz7q5W6G84r+
zX2yNn0HRXgsa6FPVGQkHcwG83uB8AupwwcjcMO0LTsWM5MTFVlkAoj2AoJqU4IZ9gFhHElbfysI
sYKaqN+T/AbJbn4HIRGeGTt+j4/AC/NuM4IvGJAk7HuYVnQFGX77cXsGvv4GYLHdE3EsL16s3rIe
XCATfiQyuhqRo27XkvlZq9vsXCPN8PBIIH6hvz0tTPYZKjl2uHqMgg83Wc+xJwA2lZa2tAELlufs
N4QgFLg85fA+JkN2cvwObzUMt0A432rLTrlW/KzJxG8nd5JTYEp8Kul4dSe4vEs6HDu/53gCH5hw
TKiR8rnJ4vTs1t2TjPAUYrWvTiHhcRGq660GRdsrucuy4mHxZ97dman0PyTLf8jg/w16/av9P3DL
/3/kAXni/8oDulN9ltPpGMav/4Y7//ew/4kEit3/8mNfujGWC2qkUP4verlM/ouayQUSBAAnDIMb
jOc/QKBA8F/YMUHfkIcgwYr/LyCQSP6L4iqUiR8EAqe+lP9PQCAh/zsSyPH5FQG2WA8++v+eOTK1
1GiFG+anJgL856LzuqvWBREB2RIceoJE12/EqgGe9TL9ZkYFzW+s0vOoFzS0NJm/bBLMb8GaddUe
2Wi0LTscmYVn6ivDrQiYXrcEjC1EAok2cfpTG7WQk+NUvVRRiDrdnzWKoLlXUB0shAiCijRQUsgs
qHAK9DH+Kj1uayLsUfDOmURwMlt7bTHWkSSVTS0gjLpWbzHEliBMbtWHEyoWBbc6Wrqlh7Z2ix+r
p+MDW9P4OyXEHlxyXT8HToIdq+eIuC+zIH5vdCX2Ve40SP+8loFU1GE04yxfnKY6Wr9ltrenmjn0
I7VgGW19AO6sqkV8xOMVwvtMeny1XpEwDXWskVBrQ/1DFubmc+499oGqHUwNKUXj8qjrxqeY9oL8
owVu8xNza8PagbEE30KDYF0DikdBMjRj8oB+TNytce19OmMCBGNqIMgeSpyUFoOI5/9QXa1/t5Qc
T1J1UBwmDL+/XEuLsGb9OyP0ZC6kWpqkdZBR31TxujivM2S9hs92xZdBm4IDTlUY70tiOQce7jRA
mL2GZu4QjNPrGgTrS6FH/5VrskYQudTdMSi4rveGiwIBegp62qdYR4dfBjSJG1WH00mH+e1U1JA1
DKeAtF2v+6UQHj2hwGKhIgEwfUSnMNzT4HFdmjcgVOYEKe3BMcqL2TXXVCHkCizewJLRIgDD0nzD
iU7FHjvB8IWxLDSIR7AZVfQ/Fe55MaCdrNzy1+z0IW8HnrpfWcFCC2hZBRldwh6V/lzLkiSl0oO2
qQx5v8z/kuFN0XljQo9opd14s7bHNhXBbzqzzB1Nv9zpxiOSK3XDAw1UVnKnU+CwPBC8+JpBTLab
cplCbyOg/qpN0IX2xMZWvEVDSnLoRK0bD1GwHIw19XJvZLreLldE2lHVwLpmykEpK+jI3ZSqt6xg
EOCMQGRT0VxAEnYrPQptWjbFyO13LcQK99LTW5h3cZQai4Gi4KXKgNCXFrzHsIVzikMs4dj+wpk1
0fs5nPmAOn8MXww2KtLUOo37nenwD5KixJNNTfHo06BakcHK2D8jNVsVM2qMSsAIdLLrdDa8p/MY
lBvkwO6lhCn2kgWBRGBTCuKqunFyTi5LCOLYnKDJqo1/aF+RiR6U1Dyd8W2/pV2Vviy1y1wnCzC6
63zwrtKpsp9yjBisRVko5XEiQKqjCzJOBiO3DT97Lq9uj5Ehe/C9NTun84xVyhdhH6AFISq0HFLs
pNbJfllAU09B4DYfmFOqg5tXw7l14H0TmaDm15Lz83BoFmEv2E7U3aiq4TshCPM9MXn4pLL5xoTB
2yM+Ec32l9nHMEVxUJu33m1uIUgBo/ytGQKECFmV2EOfUNaNftJC35zRPm6ka+eUgwcd5m3doco9
K4bMtzqvVNdYMQrE0A/Dad9yRXe7KvMSfPRZ5liyBlTJAH5xXwMpxTeTGOcAlHr+dKEN/pa1IYmh
MfAIbk0191S1PhjN3oB5JgzjZCTdG9uWK5YHrNJ1N3n3taHxv7Ru9F4U0kX1hrYGP0ESkAAeelX/
zaPv+KVQ738UGIIaZF+YpHz8BUhcS6x966jeAo6pJRLInqXT71fW3CYJ8glYWWrfW0AWzKhFwd2D
zI4+Sh3q+XHqIv27ahhcVmDIvwrwJmZTFY5ziVhtdzJpsxq5cBTDRJvDJ29g0h6DyrEb1Pv5tguq
5FvW8IpZgry7bootN16pF0IUe198j7PRhds61pzdkiTS56WQ2d+1d3JSB8L0thzMpXcdMjdAOtOs
T/PAvITOfaLvqp7wS7KDvGfHnTlrNsPaHOWqKRgTx5NfVpYGCUNDju5GlwR5nkeWVnrh0ZJHB0+x
rY0tF+eBiktwykMCDuPcj5EuQWthothBeHt2C9Q8RrAG7zRGii8PGCQWG39cD6LSy87jIv10Qt09
JXEd0RofqcGhcqjb1C3s/+rJABuIXez9oMPDAvOiluJPIlu/POScDQXk91sfPMgG8yImdHRvQTwN
TJAiLuXNPLuy3PKSA/ZbtmEy/uYJ+MeQI4xMOEQ+k9Kth03XLOx9IemqD6AnNLlrvpIjNtZEr4dp
HDkkY37yFfPuEo9ZwHh82gxxzSFWob5yDokkWJy8ngHSN2MZzEM4gA+i87lMly6jNc0IYg2OCclR
+05idSDjQPFnQiuDoWmjsr93i2hWl9BzUeRmERLY7cpSvWvmBk9vNXZT9+z3A/PZyChUpCWmVKzm
y43mzUS3k7vRxrc2me/owxI0OKI9XzMntZnuvmyn2b5BHo13sSthw9YBM5BdalDW7eKUNrsr2DDx
b47QxsRMNZF6OPARQoX9J1dU9l2vcVJ/03nT/9QMjjJedbb8TiGynPTIVcQ80l+KG0W63bvsZXcV
u8kBe2HW3w8gQdBDoKWzZe2CwgtjccQ0UW3hge/DcN7LKiBsE2VaUVAOWnd47pAk7XVVq/2Ue/Xj
MDqaJjz2x8dxzuYTCYhENpcmuzJLqu96JKPQwHCe8goo3dMiByVTFDfE0YJpsxf+NYrRwfvdON8H
rYHYwFMynojmBpGd+E5t4p1mT3DbKBRwSCkh3tvhJe/DCR2g5302KdZxlw4t+vlEvHvT0iEn0oDL
C+JAPcJpOTwQbtvXlrcHEzOYRI8VCCNXLQ4JyZ9olJSXoeh2YNBvuoF81G1mQlxUnjXtRxpH5pP+
lSb/b5p7AlqyZr3zrOcxSs3LpQCewmr9gdTVuVgtcrv3cSz86eAw0NMYUKZOVXH2FB3YMu6Gh7Hq
e8QniRWMIGXkuNtldixwrb72/6Asbr9mA0BmI5ymK3YczXFirGGtzqbMkr86iekrjAJlIyDxPVkr
85f25cQ4Ft3mn7aEMZUGE51/NaMz72jH0TWkx7A+S5Dy0MsakT0P1WILZq6VOM0KJdN+IaaYiJ6i
CNYtFg4Ohq0EVLgrh3VYMAkMPSQOOqwtllSJYniJVjF++qEU6nlwJRtxKwvnqUWKfsufGBYahNpr
b8TmqULHMeFG6oXponfTjP0rhTDiggAtXrddbdAxxXT7KT36Gfr+hmoghq7hoq0GIo4/x9KT2qoO
71lXw8wl6WEuH0ppvJ2ulnGk1zLUv8oFfHni9164LdIR+awKmS1tg1n2V5pWvFeFbA55KgrmC+B9
icwjwAWgUKe616hOQPpoixl6L/DMPJpwkO9BqMn0vOVVrxCGHOasa7ISqka+C0TOZg7UcEgwT4C3
Gi0Bqkt47NHrkkcwxbhYxej72H0SFxCWbJ1XQCTya6wcluV2CtOnOq8QxnYaq0U70+fI+Ot/eZHb
/cA+Yh9SHEo/wgbJ21moGu98JsyCIglTq92zs8Z3NdyCn2yHnsY2u+rPAiYorhCD3V8UYQwjIkzc
W5woYiSPxuELffcWRzApIG9eJSKc6n3ZfbgRn++pLDqaxHEch/2ZiiSSF5VbtE4FxDqWxmWwYmNk
3h5r7ZKlIOwIFIzPAESUA7Vc0NwhUXffOT1mh6RDeNMVHcVGFQBFy2oEeRBWslOed+GXgo8KlBgR
+I+IPZzFnRRwkDthbf/68Bkfg6msft2oyYgba7WAlQlD6Nq4wsp/9mkgGqFN0XvUsTdy2Tjen6xl
GleDS7rznay6Rj4NxY3p++KcggrCuRWg1S3SeHwbWJ/PrVfq32ifcY+TKCSJm4oVB604KRXC6yra
QTQx7By9gwlCLtd8yPoLaSfy97K4EtV/TZSExG61gjx6d1qBGACdIrZmfbu222xFtBYOZfS4YsfF
imZQtedBANKGSLzwqWYBOqUEyFBIVrinyiHuDz6N0OduLO19397s3iEuvo8iK+yPVdTiXgXFsIee
5wBXMD629o4lAeEfHgcO7T0guoqTs65CUNsiHZa3aSn6h6mLiyMkV3X1Jl72zs8D+zutq3zZKB24
pzSgpvX83j+GUCE+fJLkrmCTXmh5iYvvI/YE1N0unBS9cX4N5zW9hM0Y4fYOj4NV1cG6lAUdJIel
Kd497CvvIKe9T/JmnKNmKThJUqvaDUXEuhvLIDgISQJVuFbTOS6n5uwHq7P3zex9k3mRP3pxB8Um
GIrXoluxxTaz3Mz//LoIyaNPf+q96CGt8gLZ44RloGULQXClDe7crBVPScjcYOOCQrofRaT+8HYO
X8hTkEauTTV/zgw0P1Cx6G8MWyb2zKFjgJIKnbI9Eu3uOZzSW39lbmMLwAW9N32CP6l/A2CYsh34
XkpAA0uRX8I9Cup96eTDumblKef2OuWB7J6CNR6vqAC8k2k1WCAj2TSzlMov7SIX6Z6C784M8qOJ
2mmXxpPcc0iB7YC6D6qtapddEKfytx0ISsKTNj07xI20exXUxS8OoPVPPWTie2niL0MKwqNHC48F
XIfwBqi7YA80CXPAlHrM38ichV57ih/D6v9rQDR+1AYxlU/syQU22IiOMaE+L2x/X8hZckxTzGId
jFFHm5TlYS06tGemLNFSslGeqV4TFkYvf6fXbD5otFB4h6Y8TQGb0UY7DpRwp/CqZR/HU3GZGT5u
M4TCG4VviRN52+TJHhaisxNjrL8o8RCwAPzSj2T0ZL+DnEgyHUryJSUZJglVP2DdARbjUNVM5qc6
cx9jJiIEM+MvNvnsH5lDsoEHRYnoky4ybFfTLdE+ixFNbPCFQqEhiDTbVFllfmjFYP5QD1X1NzWa
7IXYJsc2K5fvVud+z9M03hV6QUpCGcb8APjOK1Jjn6DZoDhn7KSf4D7qB7A/eh+v2Ko2al0gouLx
PInICIRtKf5aynMmA7bCjybUcFwHEl1akVW/M1aag1+N7dFMMaCiZFx6fINl9UTcV/raN372Obd4
PybhrIQSoG/cLgO5S9Uqwp2gNbUdKNfUEXMzgguJROTHSMpgzDiedEKK9YYGmiotkEQYsTgUKBA/
bIDt3RAV+RFoz9ZU1U3wEsoVx4UfOW8BATkPJUrer0LFBKFiVSCKBg1L9JCsZv7J+mQfgYBFDZHV
EU4Fnz7NaCNYyTeNfyc6g82+hAXogwZE8kJgHvnuiF/cIqAuqWDIm95ep7BzvxULkR/+6KpnaaOZ
NhHpArPxw2scqPZ5rcbsJAh2+8T+AyEG4Fyxy6NW/lKFRUkwmO5epl6PeFJWpE7IuWkedIxjJyTv
aBuaFdRnqxwSU7Q9eDQfr12JcDOr3fyUKG96CsiqfU6ZDz+UmfR+iRrLGcLM0FzbPkF+XiVNqriZ
rPuUYs75I7XK75UxwQlSePhcRetQbKNmgBnTump8sFTTFN+FbjjV15jJu5RjkG9XHw2mVr/8xUGE
SVsi/SqXZBnvxRjS4EFY4O0V5jS6n4lPglXfHsKlSnFvi/UNkxw3QpAXZ0iV4kN4sn2oR/y0m17S
saKhB9oNFw1U1QKwUjU510IE7Y/E1+bq9DWBFRHNKBcxhBs9N3HEuYjjIJ763G589BrE/Dl6n2gU
bFmaGXzyRbn3PTN8ogocDn2BgmENaA4gcsjf6C2vu9JlrLT1NSdamkHLFarBdFHOWu5jgfymK8b8
Ix+d4cupmvZYdTnzqdzY5oujWPi5ek1J7mBGKR/68fDdH0f5M8KoQXNmduL1UjIgQWNi6xZG3eIs
y6PVbnYZMlWg2SqH/IsQbVL8Krob17SgNN6WN01psEoQgFVZPk1aRsi8aiSjkdu8CFw1n+Dii2/+
WHbvBE+Uv93S+COmhLS4aERc2x4dyYXOsTyDfPaPFgj1njSN/Idf1MG9L7v0A2NTG20W3QUnDUCQ
F4DG/K4nOfjAtAtQmKLI2M6ykFcKkPTV8Wp2rtRv+WDoLCJA0gpRoEqJPrbQia/d6DMdyhE6XBbr
NidawPmfrIziBw9cGIJYwhpuhWSSH6cwhyw8Z56/qbNOnLL/Qd2ZLMetpFn6hRJpcACOYRvzQAbJ
4MwNTKQkzDMccMfT1xc3zdq6Fr3oRS1qo7TMe1OiIgD3fzjnO0Fj31NWTHcDd9RX61bix1Fg4SEo
wCdzAh/ygBUAkpUyRGrU9o7/dis3H1uVhqfUCWw8wDY690kwl0GX84G6rbjPGiu6wjDpjsRWtPwO
Uj3KWdUXK9Ti0AgZ7V0h5i23UHJcpHuibi/eug5CV9OgDByagtgluxxilBktg7OgbkjBCoetTMK0
3zDJH69jX6P6sYGILW4GiaZCGJiUJjgPeWw+Sr/sf2pNnZTa7Nl7sDUbjCDTsSxCpMS1zqN76OoM
JSfw0ny449mq/NyGfxQ53yz0Mc8udbF3hgzjJW8Y+hB3GS5tn+VXzYFxxYnh0s/KsL90BrX84k7o
LPJBrcuiGX/5UZbdYaLA3NzOaHqWOvyDeKRlz4gk00aGBrtnomTiQF3Jxp5+L5nyjqj0i08n77pT
kGTZS+7o6SmsFOWeydiJkpoIYDJMzBmY8fxmu6lPnBJeKEKDicQs91nP3GGV1GL+BL9LeHTATmQt
s39kU0G9nfqp+tCBFf5pvT56UZCzr9rM9TPE8OocLZL7TU2q23p+6QC2QtK0iYmm4VySiG7zpdmh
1/ee/ZzMFowbEeAeGXRkImH93HuQ2kjLQ2R8NFWXPTjZ6FqMbPTyN1iA+REJxf6WA8y6ioIJJd9f
MPLtd9V5rKzwgS5y2Osww1Zl1XxNqHeDc+yQ1O5JCMXrBmHNuaQWwgIb5/UuWUb5IpIZ/XThWB86
aRwGIGGW7bCPt0en9CXErKo7oyIL/nqEWMB7wc8ERLla8s2NH3/AqT98MJGon6CAQnoJvPSxUWX0
3SW3aMIEExeTnnq0D3mLWpBsE8IGhgWVy8pRuv/C+WAfm0q6jDCG9A1LF6jnGshLrKLx4Okb+Ha0
LYQGTCrISVKkzQBvdE6561C11lL+rus+fIR+nMC1sl37yh+nfyjImr0J7QKkS1u+Wb7xIAexgPpX
3qU0ZlJHtCx8nF7kw/AL+4XpYzrpcz7aONv5Jt8bqrdfgYvh03E9/RK5Q7JfYiles9i2p3UWOuHO
1lyYiFzwcjjjAD2y/MyDxHlt0M8UdyyeDatqx/M/AJM6zp3Ms/kiKye8L5euefyX7C2T1TPo41pH
7ZfpI3nmJtVPFaMlWl9fPYgo8U4YMqwvz8w9THe7Ok+qXWjtdNh81Z3OADd6HaofmY+c6TXhwnnu
Xp2KygvO4Ex7YgHJfHcRnOMmKLuJgMuqam5BUJxlbjRHFINGp+hpCZQD3xUpcJ9L9DMRnfXK+srA
4ZzG9Hc2xm8wmDDndfj2t5Rr2d94kPay0V4Vnmkz5HvpRc2eoAACermNji2Aps3c2tQ5/6LzHQbA
ENlhMA0BsmWmnlg2dutgZBC0ZudTfDvaGa7DtOCwVnnk8Wc0/WMRTSwJZztADu13ZbbGfZhF/zM7
7f9N6TUecTP/7/SaleqLrP7vMdu3/8d/FtXOvz1bIvK1MWti2bUd1tH/idm25L+lCG/hM3TKvivY
Fv+fTbWQ/7YJk+Gfemhy8XuzXh4adYvZjvgNBbtGP6LP8Mibcf9/NtWeHf73TbVkFhoI6UYhPk/H
ccOApfj/vbHO8bxbBepdJaMfnVkKfD2ZHfR4CIdwg+/cnn4lparZJI19V+NYV0K8hiPelcGl8YZU
DEk/RT4Pp/lgjxORWRmyCu0xnsSRMmREUTre8Nsrsm/oZAi4QhwthqkGNh7eqmhCEdRFGlV8/8/v
fmI79e1EFYr74dYgkYMFUE+9e7Ty60ZgjCAgeqZvRQCopxQi/MjewfYScmXr3+SMMa1wg0PVd9N5
SGoUj/K5dZZzEEC6j7nWEJinjL5F9lK40oZ2mZIK0Gvuqbrm9IEaVbRxz9zOoIU0Z0nM86V9EUzo
0BJDpPRmGjy6ssM0ohIZIDyxrvnWM0Gs/CjIsLTUe3BDogxCRFVzdKAWnOz03ZsYUPph8yuPy7fM
52/pT5eGHnaVusMDmzooaPV86nTc3jt1DEtQsVToJTmmREBQQpVHv3hDr7gGSSBeJxZo0AhhIg5F
zJVsAQk0LVl9uVWQ/NYDZTXYNZmNXtSsZyhisHVs499nmH1UYD4H0e2TCLlNwSYibTjMSz842gXg
x66Zwr0/ECORuOzdJ//3DUJsxdcoqwcUvwRe2vo+C4E/VjMT8ZsSS/h1wDR6IIsaPEyqsuauCOo/
VdUCW2PKR47KSGJM2fp43P/6obF3gc8haacv7fJMEoo5JSkfRsYU7uIM5fuci2XTD4dxsvzNhKMF
sDY0MN/5jnxxP3rWsU0UCiV8voLHYZ1Ib8Um0D9kufwN8eRuFNDHg8B9UURPQvZsv7PZNgeuYwP+
F8p1Z02P4Kz7TTLeDN19DUgsJgy68TCZ5HP0N25xwICvTNAYoEDmCTJ+hUagBn9cq561be98Lr3P
2CEdTmn8Yhx4RYJN0q7H6rfpipgIdRKE14JJ4Id/u4JhO9sJQkC4Lm+BUx3kABw8xuOGZu6pGZd7
XQLG7+k1iCkDOT9S0s5Osm6r8rOtYpq0NPyJ3HZZmUS/Ksx05KSF7zcnOAI5f0X1QDAzBYms6181
E+Vj4VYn99Yd4WuGetVOuyDy/jq0lrz3OtjPZUow7NCNWyu48lfNdgRVaFjLYCHBzeyaCB8qlH5+
bpAU7KmYJ7opq6ryOjvYS6QQL7boNwFTxn07z+OmI1VSGeQfqgOlT4g0S8PmU+bdJ7Lp2xovfaXL
pBTRLqItefOA6/JZj7FZwQzBHCvuvLb4o6YcFTZTr3jgTVDTyVrOI+ytk9937p5B6Ds8qxTwb2FD
pqUWDhlkQyzvD9WCVIAob2xJbKlriO7sKR6w3Ln7VvaP2mLgMOmY1UWpPF6lpN+BXmZ/TjZ9EqOs
rPJ03I+NuoCQ2w+OlDtyMN/rrDkXffWCT3iidd9Tmzqnf34ZpE8oqTd8jkP01pasNGprXDatl4+4
MUyKMRm2ZnhbpZHzs3GmBF903Sw7b06elkrap8kDMJNE1LzZaA5BV790HNqbvkx3Zla/VNyoLdbG
dytMVqIgsIa4pz2AuZmYg1t8mHlUsM/vaLaHQ4QmePDFfPII/kAL6zoVtoChBeB7+1/HOLgf07xb
6xtAIzV3iuvo5Mo5PDV5OOBZOeapnjfLTDhvhm/rzGQyB/t0GgbiBLscDz3xPB0iX9WdJO33zrOq
j7EH9D+amp+opwnpirpDSdeOJ8WX1Eo0PWCYUXbM/btrsFpohpTESBZ8BpgQXdd/JKBPPQLcRZAJ
33yTL2DShoa9rcPv3I/DbyXal7bE50bdDHDbmb/nBkGKZ/MDMt7KFvvXEtpv0Nagw5ru1HktHvJG
3tt+wFa8Dt+BkLMpmyeJiSP4GSx0sq7F44rtlvByRF37QdVfXGvTVjFbvKsKoh8dn8fbr/I/dZMm
O16t5YlM9XKD3SBdoypfmsrsTTLetUlMS9jmfwkyhhLo9erUZDm/ePilATm9pkGSA/2tpm0M1oKq
/KgxQhyL4KVNZbZtULytAt8OjjiBTszg/qIngN47zOaInwfnZ2QISZvHeYuUCfNb0J7nabmBhQAH
+5/0tAnkJQVDacDVzWLbX/VDt/FUFR7a3CdKrZg5SZmE27nN+Fe7P3Pv2wfplgz4Rb6m9uTPC2N8
uIyUq1vCaF78KRz5RIfhnJzaXK2wOC1480HT1/tEg9/IB8YIE83Nvh5cJnlIKJMqpFqWzDScQyZ6
zUNwstv+QRlOA4GNj9UCL2uKPlR2AEmA9GTrsBtdsOh5svVdyLhL/U7aR+JMD8wKEf6H7uMsz7J2
toW0C3wm+sh24MsMLI4ycsMoc16quPnS9Q2gB1XHR/A5uzerJysv4JXzgL4tySCuKfgkIcMD9xag
VXjLuXBuFzh5DCh23ZLyZITYY0Xmgvt/7/O9rkGxWDRcpjpX7fgDofmZBmQ++wnuw8Vlpz7TFnEj
YJ3rs7dIS7Hvhv4rsyCt+MVcMRJj6VSl8HPL0d1a+fI4sQI7SN+7p0b86poIJjzus4UnpyPciDiJ
T7BT9A1YdkqwvDi8snqjeY3JZK528HfMtuXMlDnDCr/rF9xc6Q8oU8amEK92unJ2KdseEVort/nQ
MSR2UP34NUy4LcJ4l87uE8w7oLGEwEIsbDaGTRq2pim4KwvmkNIiKwrvno5h+ffqk2XOWzUNpJ/P
OUn1gii+2PMuFbPUlYVNsG8Waw+z7hdPzj5dwrtlCB7ngPdV9a+zrY8idXbZLHIG8+G4baJ1n6rn
SsoPdHcAqhms2x3C6qkd4H4bcbEqZ6ucEtcBj5BnDY9jDz8pSfFy+iMz4KyHWSfx0/IUDlHwDGLg
l0BfId3mTs9I2A1ScLmf8bfDwAaymUhJOplAAzOYK+6q/jEqOOoMn6DTZeXGkbgF7bpAVpG9OAZd
SGyLiLxhTx1C8uBWgesTX9YPz4EGHmsDZFj62dz5FdNibmQirTSI95wJzD43JMdFoHCwF9YDfFcQ
5i0EUTgxa5JMvxW+Gu139XmZhYCQzMU/FOysAw9kncBGBrzav+C90mCOydyiQH+Qpf0pTJ9u/b66
el2DFnoZNnNvWFILwuiBUXnbDh8JpWmXEtPHMiPs5Y8c4+YuBDKSC53fs0KKNAuxtiN+N0f+mdqX
f37JqJICKJi4EDksiIzGB39jrZAEwO04upswT4iOMsvJ0ikUK5iMF1Em9ZFM57XlvTQqe3MzLR7z
K9gYRJ+C5IpkCrcm+7QKBkNZ7z7GYfQ6Gk8cOsLsMPTFw1bESb0VUarvNZd50blgM/qrC+v3Qldx
xiweXjiwPxYOx30P/UIytIbd6m8AWQRbvG9o9hJfr2bTA9AdSUsoA+TX5Ao0nAxiTg0EPOQYUPPC
VRIjziwCNBNG2e4aqw1vr6UGxhcKWC8rAzh70C2XJ4cN9qHjHNhEwiE4O8GidPORoHPR6wbFEFsI
Rk/OujEOAMN8MbvIC8HfR/g0XIKUgGuD6IMU4FFnWJN4sKqIZj7ZahKgy/YQNc7vugfuX40QlUEO
IIKBxZyy7lADthMQyCL17yYFGEQBy8Viua0dAqKj1AO65OCV5zVo/fCHgqPaBkyp9mlD4Qf1KCpP
RapxQmRxuiar5yuG1gHkBwct5e9KhvyXvP6q/WFvp/hJfcaTm7nqt8Tg2cck7MTmZpBJNXK3UoLj
bzxvpAuaPzrMnn0OZ8SY/LcvvWeNqNTTNB1MScj1NmLbaGBgU/0cx3UD4ZD5IIMmHEaAyzHyHAhq
P08uUcFFn/EhBnwzvnxOSQnECxmgMegFXn9nw4T4CgIKwl7hYSDpfiNw2CNPXFdEpXPxzPDXep/U
5yg95lZyziyNx0CIEzq6jMF4J/DqSYJ+7FcFdnlnluDowtpf5wz2Uj4FLLzPDTC9MZ2eMNxm625J
oNx0iKWjcIINV34XWeyv3aKcKMnZPfLNpX51BcaXbhfPeXYq+2tmzh15TbA2cDEtatXbB1YfsD9v
Ur08ZlPe7uZ+CQksOGjeE1/S6mgVMlG1oqd4SO5Anbz3usZmiTFwodQhQ1BnLHWY8sLap+S6xXuF
ffwgl6ogsaZ5N8yxCuP4vBAo8igSThOXXeUg6InwFSGFjPYLQpYgrK9OiY7Cs8waitQ6zoD1F3Th
gOfUVVGlOJmzjSu2UNM4f2UuH4nhsSLw0VpPeX9ujeYcFbwl3J3DUB6Uhf24N69djTpUxx/pnPyJ
ghjbdbyBEohrtIjX3A/zeepfp0l/s0R9De1kayF5Q/qVPHFGXS16Iy6ubr2U06VvkcsVyt1SANxN
zHFRLXAnJDEZJN4fHAN7Acgkyc23VVQdLlf+nouDgM0vceDi2N4S/32VXcgjWrxZ7ed0Z8xynwFQ
TL0YZs7UfNvEPNTLNxDkZz8CZ9uUN17+hyWydw+uVHNDeIuIUBOD8IotllUPchX7Jl87Kr1wGj6z
5+ORhfvS+r8UvWAkXt25+41wvmA+r3dDkQ0HkVwW6LZb7N4SN1MJW7Jbl/bNv7Z4r0FovhJ2IMxU
km00+VslvOdgVieO7r9GZxcZMuolZidt81dN71KPRE+4RpbIYQo+LCQiq3ZZHiJrIQ+kfIaaQpRA
UO0Rs7RoYaqdVgjTbIW40OJhrtT0zF7Mk0zKe++Kjkxtq7mtoEV82V5zsfLpNP0pdV6u1dn2kCr5
s0K6pB8na/nipObYDuVzJgRmnqYG2MB1H1gaRBv9aF+O11Rzm48gLGF5rQpnwe3bt/dFleMIIK93
nS7ZU9awhfSa+2Culh1ZM4fBgqEw84NChYC8CCkNwtY1i3EIOwV0UPRqzhAcgADdeQ326Vtu67gw
REA79tyTaEjAF9Q8Dt6zbB/qRp+Ym/0Iw/onhSZmj85XhETbY28UJVgxbr5RGAeUq9V8RAPx3oMv
S/KS4Q55s5iLvhyiCfNYHWrL/NVJ9qoJLRS31eStm0csWq9uP6EvDePZLt7Yvr6mPrZhN4whHvXu
mfTyPoIwx5dx0VacnSZ4dxMgCHLwDrO9/BKN3hd25z4Y/XMzc9/RZ6509Jcnuj2PzrCR6rMKptMy
Fob0vvnSTz6XhChIEL2l6PbSe1URXuJET/eNQstUJ9UNDzGX78AAGpNlNzpgsvN74EhNm5HKFuYf
cxU1lxwiiF+iX/fLzHu1sICxts7UhZLoY24jpuwj8RueUOXOTaEXeFx2oOL6YxpHmFiH7B5d2SMo
HdBKhCDPPbZj5wm9o39Rmq1/Mrk9OGqAcQAPUAfRyS98U9rtr80As9Hi5O6c4K2of8Q0H4I02Ktu
wIuq7uOyEyvPgDRphvowA6ZZzy2Hfhqjn1A9Ns/K/bOM2t3cnDcQlP4gs6m2dsjoieLYuO7Fj9PL
XC7nPrihgXJLwW1hKiWT7qwFUwYa5KoAPaO7565X3yNkuxXlBVF51b3fBpfMxk3e+tn74inEYuY6
Jf7jKMiZHp2/Dn0rDhM+jyTSCNGtFgYC0NsZyPX86uXTGU0S74SEAs/GHkyhwVWH2M+x/zimefMT
5zzG/V2MJXwL3vZZ+FS7qDOvof3R1Gyg2yTaOMq2D02HIAtG4gM7GYqjst9Z7LC2Xj/HB78cTq4r
+kNv5nYrJ1rTqjXF2Wua5MGGj4glV3rfdnO1eFo4vof6XGNdBv9WozAqIvkII3SA+VqWuzGJHJ6Z
/tw3Q3ppJwt9SskfGYZJ/tJVJBfRkV66ZAB3rabfQY4MfEqnaZ1y17dWe0SMXX/j2lkFvb7AAOKL
qwdGdUlgrxEOXgeYJMe6DhZyKAiQGtI/DBjvxEhIQv1dEFI7ggHeGOFfcxU8ef4FpsDfRemzNepT
Gg7geTDJNzh9/JnA7Xo+M4N5HgsiBWeZ3UWJOZUkqWoacBtbjUr6v2JGB9f1zTqKld7IAAK+EA8R
WXWo9Lxi7WjUThE5ZLnogaQu0W0DBEU5/lFF8KVJ/llBaTs0IF8Iap2fAKSxf7GuoY8ERnwHo6T2
t8HnFexVmIShGQwITuj96VovMEOsYtgI0hzX+TIepasG/JXbEUcMhuCcCYFvr8LFfqrtFsZV5RKI
W+rPRuQLgE8oL6FifKgwcR14PB8GZFQgG052fFeFY3hsp2mXN2R3wZE48lN0a2QrzOkmuXZhgR+I
lsC3YwwPRtkxZOMeGFEc8aZG4lgmMNjboAzXldWtBZjEtQ2tBDggYeJVhL7XJGl8MD4t3W1ytbQz
ic9Z8Q4tmFy4hZm7HJgezu6r0gDOojRBz4CCrAU2LAwRkZkzotNS5wB02Z6+g0Soao5IqEGF7s9e
vHNjuOtyAKwOWyCVYt2kLTeiSxFPGh6SBDHxUc7pI4mN+TouaJcyCBuMv/96afDo25JLP58f0Hys
mV48dNkA6glK8t6t8P9Y4Tjc+8QnirhE6c9vI6rPRA3BJiUxoS+SfWUn984CfQWY0wOMmZ4/3G/Z
aWTHIEf2BpSv3IBUkGirmJotpj2ipAJPkmOFXUhKH/g+gObcPFHKukIWyPdWGpXnaFK3NJmK+qfr
cbHV7vfSeC85fgcUbZ3mQ1I7OffphvcH3/zQQRn2m5c6LH+RwRU+hAgRwUbY4j5GtXQOoY2vpCt/
mKV7V5dhSRen9Yp/lrzpNvpUMF4gT0ddew1Qkq5kipVwQR23tiM+aIJKkkOLd+Nwi/Ni/3s/foMC
sTZW8aQnaZ6CMThCP/4Vl8kH6pPlLfJPHTkzczZlX2FI5NrcR/GlJqPU6wdyEg1PMqxhuBpm2Xhw
0rYOdmNk5wCLNKhxzwM9BeUb9uCe/X/2J8S2rmK7+FR9OG940doz086N03fP8QLcJEyjcYeFuj0y
gltQlrUh4UvJg5qMtTHO8iRvXMe8Qf1Ex0hvX8s/bHntk2UCa13YA//6DeZRef1HbhEe2OA3PsVA
yPaxLPeV05hyhTivwA5OqRoYoJOeUwXAIBmyOABFA1f4G/hZkCs1ElWrAJPS6cliEp4NK8ZUPcAU
zRSiGzlA1KZgZbCOQbftwu6ZXNp+1yInWhOcSzLKBt9dQwBXPiPaaFAqOswACiO+HGV9JaH9lEMp
CGqAr5T1ZhUE8zGUZq+86iG3exgzWT/ztd2oBz0Zvv3wJqPoDFSqBa2G08WF4kXprlEtCZAt20qh
7WPOcvV97zey3o/BQkxACAZk3khvsC/S12DFgIMzH2WWnHQZgO6pXiqcVVsX9uuqpB27drb6NZvw
PcM9v5oLvJI+0wQ4xvaa5CnKQaawk+SGhJIebIyNWNEe25PcU86LDZJoCmAYl6uWsN7tkg72Bn1W
xsfECIZZ0SEs+3ATKl5nWJeItTRGesQXqxpOyra0OD+Jeu2fhunTU4v5xFau6eQPgEwvceoWB/Ao
275TOXFTDCsFy6dSenfD6P/NWSzWA+JOr0GaY3rBaYikXQQ9qgtAVoKhHlu+5tC3SDbr4NZjklJQ
IBiB+0OZ5vpq35mRS6YpLmldf6S8AQcvkq9xOMX3SzX/iUqCFrGxw7b0PbliUbqZQvBjyy3D06n3
Xe0iq4+HT2AxnAD02FUGGRLsifLl3xGm3GEqGiant9l3GEOFMGANkRg069Tt7rmLiFPtC1Ldcz76
JWQ9StzB04z6bDvHqD1pes5zdO9ZgXVkhPGkkGDv0hteI5MGC0fpwWXoPDpq6p3bXbIv8Ski3SZm
Nw+7k12639XtRIjhHxF9Ga3dlP3hkiQXmeT9kztCNVk0Yym3FJtgCj5wnRLe0VE7pPNJTdNf4VfP
guzZSGucANJvYfYMRBsN4jVBmbTO8uEiY6Ydcy7TVWUasaZp/DEtXwHRvhvAhLTpBmFyYMEmGL0K
o+20TyZxVTlzWJH3eziYq5SMuQ1p5u0DnWTu3ZpcboSq8fnZRmjUHcPR2UwElJAWS/WDglW+lGXS
8pN20Vp2hKRHZHqM2WADwVL9NkEAupFIKp2J/0yZOfqD92c6jGyRiAKObtrLn1gMdzIm9ImV10/u
0WvS5/+RaQjbeSEgPKqnYpONKDUnG0I9ktdHXwTFPcfpfRna6dpCNb4xM8OflGIPlX/9kxJXxc09
wgZiWNVqqreE0pYBeUpOO+nYxax+U32xSehdWEcVkCSrixhh/CPIzzdy6dznceFKycOFsK9SvYow
FHfNEtONL8Ultvv7yhJvTUoeRRG7vzHhkIdZBNFpZlbj5xvm5f0hdrNmM41/+GxBiqQ62VWstA7l
ZP+kffWoSljSQC/7oy2nncPCqyvc4RvjEAdmMI0vbLdeWvQI2A+5DVTa3J5bPmPPlQA0jXz2Uojx
aYWaPJhI0DTYy6qsxduUnQzeUzzMetoGnB2X2oIrrpaG8aiNxDAxzLkVb/g2hMA7x6q4629PAZTg
memlZ+6G2y+qywDyRvFvjcKlcKiBvI7Jpuv2376wfxUkH5ER4qCSpd2SaEJrOpBG+zBa7fDgOq19
8cr3UTw6hlgciR8IkFyP9n0SwQ7jGKNzgwqQs8msh+krKxg1UlLyCy3xOVJUl2PQstpI6SmLEnI2
yaZE7xYzqEv/IIMwwlUR/2ozOEG+koRNMX9cl6F8Wlokc/MIOdcOemwMJaBqe0zJ643c76mT/WnI
Z0q6cSCG1P8zF8vH6BLtNNcWEOsYlq3nO+tOqQ08Rtiw4a5F27M37uQeowYrTt3VwENy+x3jTnjN
8dgRfTe99+izdxaJQbHBRouPg6/BGYoXALzx1pZPnlF/3cK1Nzh3eaEDdp2a9xnz6XpE8Hc/V9pc
e4l41wLkRDRldo89HxtXzjEf6rDbLBOGnKL5QQkq78amqu6Zen86bEhaNFWbdm4NBTQ7t2CmaMTF
Xn7I0LmfF5CMsWTSOSM/x2/BXJi64FJw1yS2S0MPKcDKhH2EPuec86Z6H22HvQ133TZ1Y1xvI04G
F2TRDKGkrfXploltmak+dbHa+ULXh4B94z7VUMZt7LeYUfzxZH47oZWfQPumh85NcZi65bFLwlXb
oOR0wgCPryCGboT1NlKL4zCesDK4TvFQR8XfOp1gW9rqibCS96TIHYaOIdtG44wHFBI2FsE9pElq
cMV4LxrQIxOSxSA6tOetG7Afd5ApqFuDPkzMYfOsSI9QwmAd2x1h68MyvLNB4Ol0PwmUGw4LUrlN
OlDk9tV4GDFWIO4wyWmm9DXtCK/NB3k32twb9dAp/lXsrkiQl7Ub1AuY/BcRiIX4EcDGRGDcHCMb
8ugd/JE3jJfD7ML2fzAIpvco8EDM3AH3i+66UL7XqiVqHLU6O/2WCBQXZGE2GGhJWEc3bOuTrYfg
k1VPsxoTpvDZXdpN8pRnx1sFe0K0iHnbn6DGVE59SEb/2U6t25CUi2IgqFdj51x7YQUPNmZzUQVf
i3T0zgOpvK47le5IjJyCIn/+55e+M/hW2AtL4ik2S5rf2dXo3RWze8ZoDaRoKX9PpmBmyueM/0iP
T04JZwyKYM+8Vuxrby5YR5IzVxD+kGP6mjw2tizaxE7MHnsN1rxjvQznrIv3Koc041Qy2jlBVz7l
NjTDDnOpnLrinhzgI1h/rNO5N+8rGRTH0WMTh2hZQA1vwxBSOMPWp39+wXqzoS4mXco+h4vPjCqL
t+DZCHkT1hkgxYTiMet2/1g9yqzp0f3jOLar6RHRvntEJdJiC+rFPo3MvlToglwZPWBYz58zFzMt
BBEkp4kq1xz97c0NQMs5VU+JP78UHltCk4EEr3RfPHuTfZ01vaNbaJzJ7humTzQ4t2maa+NBJ5D2
LqQS80dunaCc1CvCmW2T95+ZmcNzqWVLcJg6BUhtV4guLgjS633TwKkeeRYQjuMOvIkpcarJ/dLi
vosYONpuhpN2ZrXrjWFFE60Q81jTReDlfLLmvFjDvM72jphuSNU7CIEZE6Lop7Cy4STxBjN86dhR
eXxXsErJS6hggBqjGQkIModL8qkznLQcwFb75IlgL3PlX7D+kHMSDtOeB2e5ss0g58MFXsmjVAmv
xRWMJGZh6bBWNr91qHehAExSlblL6EuCAXmy75RavPu0dK6TZp0UWM1ZG1h+TibgD7rjNV7S4KYF
pluAf3jVPfLrEuxnFMyPWmj/oSPae2ltuIWJyPjRQ2RAzi2ueKm3c64ZEJTZQJnI/ZhHWKrAF+tN
4iMvf7KUSh/hkRIOJHZDILIN7Dxzqx4geRqmTm3SPadh07/23WM39aApdLhjJvypxUBE8Q1clLFQ
PgYZuImCtfpUs1E3dbK3HWkdAqBcHOdJg2C7uHoDzb7JC387dKexCYt7TrZVG3vJulH+tPYn+631
2aI0FkDO0vDIJ9S+G6JEnWroWVdV1KBhgYhKNcMuTubx3mKpuRnoVm4AkNVURmemOWuDRCG8CRJM
H7Nkw9chsiBlgEWzUnsu9BNXoiyaxUe3NL+a1JiNlwugAe0QnsMIR3tMX21j7ySloZwvrCRXM1mu
q8Hk7xUz3c0N3dQRPL0JvRFfK0YgZZO7yQEGNtfkHyOJ4buZ3Sbrr7XtgjiMS/paH5xw0dVIaOT3
EMxvxNmF21SwzHEC7II4wVayYG7UDJQCKRjVKus+M+5WyKdkhtNR4auygmOcNwGIRlwRztIcQM+e
3TTPd01gqpUIUAT2OkWYjfI8aJkZOyFvadwxiZYTBelyhLXNSUj6QEUmJalVRHDS9TT42UnBIPGv
sN1ttbADCcHq7ESOUM8hx5Mxpo3RrQIIGC5/3NAZjlkLSj/CwkF7sRXuzOgD+APDIwYJVH8kMgRi
B/OA7LAR5oZA6emM/eOQ98660M2HAIS/TywocB7JVT7uZgvrysayg+4sqHJNURBG3aJ5DnporzrW
alvb1ln7jdwNghddrXXVpue0LS+iKd7iOISNEKftqnO3nVf1h4VvjPK2POLBAYWonsuSTWx7w8uA
L7JXHnaAtddmwTrwmif4jdSF6WOdS76wJX8XGtxl1XxnvsPoTu5KQckUuPF3GZnhMCOuABHPLTX1
nXOw8xx3l/uK/1n/F2dnths5kmXbXynUc7NAGo2kEehq4Po8ah7jhVBICs7zzK+/i5F10SlFtuJW
FwqJDIRSTncnzY6ds/fal6PfnUHOrJQRcr61YZrpuvHAHGJNstlGcJC4k+4DMP9m5aB0usqzhIIq
m8h+BVSKpEbsJMIXxmE2Ukd44KHp086aSbw+IDGhG3T++PioHVut9J/RjCHzTscObh3zz37+dRhV
9hAd0htg5geXXxgRfoHcnUiIqp0w0uf90knnvm3pd7swpk/ncRYCAdfnlyW7CMhidHutueoBqqwb
mxZg08ptY4hL2GtYBEI2IJpOSHhghUdhBH43plnholv1nYoXJwgxhJDpyYe6khzqclbYgPWIuqUt
YDWkN5gBdp20yo1pwM/wyz5nPC14jiN7g0QemZoXnHzG0qjhb6gDiU01owEiADiaLiKtwumsF8JZ
4nJP0NAFP8BRzDLmDAOXFk7zlHrAPnOVtExwv/sZlxbH4aFqnAdSDshIohmKq4J/mLH1Qh3OEaZO
9rHArN7Lt7B2850RejyyqUEcw7C07Bgw3rx3VvsRVv1CqI6QqzQytiJYkUh9T1/hxQlLXIqp/T5I
EDwTlx8gGpOUT5CECZWw+fKRYmwHqETeALK4R+vv1m2046F6VF1d0H0n7jM3x+jOdcApcJ/DcL8j
1xWZ4tC8kD5JyimeqajmCWRDZZ6PkpOlsUe+ila3Aive0TNAoUk8cWOtC7Tgx8D1r8FWVcdEUEYT
KtSCx58gmeTSWOjmQyzpLbgEhLsj8XRWzPNTcpjngb4cif+EGMogXXtW4cBcJx/dgxYl36aiNBdF
QTM/hMWyhIQy7bxiInHXJZ6qhoC75N5dq0F2r5gWF0Mmw5Veeai8noPSf6qjKdu0uYVIKspoF0Up
Nyv7CowwfthqnmWapEcEdKuC8BrmsV2xsiRPoJwcfCG9vy79hNvaqOljebazAL5grSS1ILECdkQQ
Vp6tWkb763wSt27Y7c1M5ITvpN6iy2JcfkrbZKHqdn47R3RVsCPzttzoKZDLYZJXfgWnADF3XxJL
BaA1ppMgbMxxHabRYtW1ckDALr21B4XUqitkoWxPdPzp1IHOOWrwIwcnJi50FA4g6bugsZ4acvHa
hrD1Bvs50tLse2IzXOTJ7Ah9dYu7Oh6OgEho4hOfiurJobJOWKwBQcz9/mKCd5k8DHN0I7NItGOK
6i9Jt8JyyKb1j6WtZ+hVCLJl9rK0NbqFKdQgXJZBR8LKgnboPA6aiHJwb72eqXQbgbeUAM9XvWIw
MDWKJJgEXGdiVsdwGrD6waZJ5RwmQzfnUgfrmrb9a+1TfjIp8pBfaGwQIZ5ux70vMJPYSZSdqGto
V2F6Wxn3ON0IBgyQGpgZUolWtQzfNC2ZuaSsRRzkEkIuBuqPXWLeTIV3UYRhtsgsA4Gzj8JqUPa7
dANnBaiX3zSExrqMCFBJgJTi0tS3oDhDHbMo7YoNOJRqYXUCfFiNKbgTKd4gnufRSX82cFeIdIES
DZZYdn0ZrxGZ37gqLjF5ah0jwBn66PRL0w4o37s82DRD0V5n2bROG5D27CRwk6yCWRVPK52WH4To
/qAlT2WAuh3lYbTpevDwxfcOq81BEjwZ5EGyZnSUoxDTtiMGGtM34JvWzRsGf7UI0lXqtxYCm9pc
YuiH72CQNB0ke4yEHmsaGmqrpRZ3nPxcDUm1zV4EPFI85ZFclSDm0z5E+qe4DUvmgmAaAAn3UfBs
h8ZrYUf92u3LcSXQXtEha4CA9ntCjGv4EUbBXJ6zYlrdDx1cZ9N8EFUwbiy7x9TsjDtqu1VrVM5W
EWofJvmlZ9vxupYY3nXTO4wD7oYMNIRwmNN7TKLaRKJDczkrE5/COJ+j30jswxhap7FM3nBqA52L
BGnW14PPODHG/LpFr7yU7dADH86ggxkc8RnS0mAlLQP41mGK8FuD2oA3at1WZarAObNnVCDdU6P4
RlcZClxu7MsQOJ1D4U0Bo2alxz5vmm6j4+PWgWSRMhighQoAivbhjaen9xbVvzGGlxpFexi/FFr8
2AaMWQ07vKX1Mq26MlKLrpt3x1Edsb6QjzZ1CAoniP+demwT42Zys1s91XY+XG0Kv5H07XZlmzy5
miVQeiAg6goPcXR8P/ZEDsdUnS89eo1A9ldZy0oe5mxafcUgIrOBs134QpCpgPPWa1Ccdg7B5iza
LV4QjWfT1Y4E2GyUOSvQsScCTF6LNH0DBb4bOoblnK21gADz2k5Q9BovaMZmEAaD6OQRVs8BYv+y
zpGeDPo1JfE2q8D/WBpoEzVdqCBwiPSazpj5Xtsalp9Cik86KS9IUgpdXKsLDhY7gCnL9aiowSBO
SYq2Nto0bfkjnsT7aJWLgrYSYx0fA8XovvOgEYypsQpM4e2UEyPTwNGOuwQJpfU9GOXrOEzX1FEP
gV+cOEktsth/miYedNWBr87DH4ll7ZVN/4ilo0VUBDGGfca79p32oRq4Xc5NUd9Dj7uG6E98wIm+
/Y2wre9ubyBSgeGjtJKYOBouDBZAhr85zkAxR5dfBikRChVuct1+CG0iqUEAeQIfq8UIBAsiAu9L
DIvHgWCHnd0WtLQ8d6WH+1zYpzCJC77rgeP5O4fieBVp444CHBpLVzG8s0uy1kt/Gb8FnXVN25G7
hDXXjuiJ+IG/CkS6R7Xr05omMEtv0wBFtWtcWIH9hJCUwY8rV22Jeo9YwV0utFNfWKS2h+oK6YOx
dsbxnWHZXdhnPujbceOQpzM3126tvuyWUGfY1bv3Lua8UBnDgw00AcTjlcmGu1EoFeIRLC3Qyo30
xLHshpWr6ocOxhqj1bjaePwSWB7VKbPHdZ7wFCci3BDytB9S85FY9bNl+je0bmY1KQ7QGPRQf4VB
k9xBi+64C2iZLkjGbr6GSK/PHsV+DNinSeuBE50cFWoxt6J1z3CtoDlZ9NR9FCzhwDuvmeASvpuy
0jjOEpQmUVKl2gFbyY/jYHh7EEwLFYlHu2r1bejQHMh76CqAiONQC5e9gIRueSDuJfqwKyMFQziW
+yy1wi0YItjPvrwQHmO5AS7hyiVlYOm1qVhpE2pS2dJnZr4V2XFxsC1nSzbopJvuHWO+BFly9eYJ
YHpFFlzpZeQevJjcjUJPew56HKuagIzmpkZRRf/D6i08cKF8LIscclhvtUtJPOKx7tEDRuobmV/Q
ZEyMrnpgVKwc8gZa1bewcvCXOrcUGc2uI8xZxXfGaJNXEIW7zHjqaWCuKgtTmyZ7DG9gMpeWMvT7
KEfaIdqV44N5oPiLNo6WnVGPXnIjbYKEo2PR6oQRTrRFm+fYs5sVv2vbZ+qs0yGFjKWWePgnWr/l
Wbo1ghXR66vnugQAymim0u1kU5kzQL81T0GOXwW45WoS0DqRnp5HQ6Yrv6of8Yj1dArM9PjzH/ic
CCOCyL7MG04zEdj0QPdhricjFcyjZdY7YVC/uMOhiKxvzZDzd1pypyZM7zrOIaerwQCNj3EMNqKO
ka4yYGNKRJHEuBklsnkyxqi6lBnHPiDmPm2IaV2FxL/3o36Oyv4bRnuUbBZTsSDYxWFvzvy5w2CT
2ocF5c0zh61dbbuIPSgF9AuGCbkb4rSlytsjh10E9Zn1ljPBxx6wGLXwrQ9ndTVR5D89x6UQB/Co
1db2/duuszJ0T/2bKRN60ZxrWIzfcuE8Fz1pmuF0Qd2+oWHBpJhpuGEkNy5DhCqyXpiMg40PdoQV
krdq3JK2TJe7TueQ3uaQ9O4p9HFdjK13W5RiiRdnntpNu2hqa57fktsS0TVR5otMg/TIUapAO0yC
KDo2EEQ4DfuE4/5spBMV43bA7MwIccRnjfkix+SmixwPyxPfkUaGga/sk/KScx6Asql88GvT2tUh
69ROEi9tb9ZyWjRcgU4SC2dvaZvhRvCe8V9doE88NWgHle0seeL9qL1RTXECeGWA/vYfPbt80lT4
wLG30PStItTEnOq7Zioh0nd3vS53FZ2VhWslKH+NnPXapiKFPAdeLztlUusREjFXAdW3dqtDnCIP
tBPr3ok4gxrfO3TrHcoVYBOvuu58a5gYIDXUdpwet2ZCj1THcL8yx4JQPXFRJdFLGI7RRot7Qgm9
mKOxMOmoMkGwylFeekH6qmlBvRqnx6lE+lHq000aIKyEX+Dpol37gs99MJJTHNMFR/HOAugjEkK5
hpQCT0IYoVCs3XMoap+uSjIdIkEzOWcNatPqieTCflWYnPiSWagXSGtZVRxD4ga/RGfPE5fBWTOR
/879sxOivW8797HtVEwNSyLO1HkHXQIC4O6zNUqZIttoKW4ES41oC5zxrDskxxNU41cc7Ls4Qwud
uczf0CJIo7gOkTYnKQlVoI27BZM+OFRHWYynwLePEmzEouI+z6c5ATbDP4bStPMqxkNM6dn4xz15
g0y4bt08f2qK8mw1aEjnwg/awVtkNuu2sS/nW91rIwmTnzWV8/wj26PnEjHbIV5HFb8Ao3IVktwR
KPFCSXP2igR+HgF8IRfbRFA/s6p5igADKOrvJTdDyeaCNFQjeIklgrhvZH6M8TOPfBZSL74zYjnq
huqZP8Xfy6N56Xdy5UOPDvPXwe6f0RwHLcr0oXThThb6Oa4MxcmF5TRG6YAPjdFvxYiqfM4Y88Yu
2usarHSf5xv0EleqFrdBNBAHUB/oOlykXrw0grG/dNCu+MOxxybDTUHn0idU2F8VFiu+qUXkpabT
gwWhCUHJ7RSaZOwKfBoJmuyVL6d1j2Q3lzUHo5lVAfzoxnE7HukKViqj0w3pwR3HJx2Nus16HbCX
1v4FAc1rW6vEzsZXQSUD3m3MKA0oEVMt2gP4ubYc/2KgJabZ3X1XoFqDRnjfFEQo18PL7PeEL4Mq
YzAdJo/fzaRulm4FvraYCMB2x+kJjjMVwITxQneTtc0BcNXYaunhJKzT2SM8oFSJ3iGQsMwhkEBM
soW2e6zjgpQ2nNPrOWEiwlCCtTMFfuhzLrV33CH7irJAFV6zJmoOiyeFApU1+qpriV1PE6DLbQfJ
koXkMpyNX72reO1HKHqUgtHw7GXV2qNOtinKqOkXTg0oPM7jOd3gNsuKvVNixPIzsj7LIHhJevpn
mkEHNT5YQ/MIKtNcVORcdcWNFN2hqBBrcpgeen4MSgs6YRA7U8JWo714pvPs0RVbCd18xh26G6wW
QIrenRKi+4yg+2YHeHgY2YFm98/ujPwRgtEl/KCFDOsOu3d4l5pVCu2JIbun+q1TZQ+A7MpO/bBd
jd6xAksyl+0BUTVNO57MVsf6gJJwrIBHzecP/6Gxp13Rj0vC4sivHZDueC5BvnyKKRj42upuhyE+
0ZDfmyR26V04Ldg6kd3iwe+DnTNEF1aCFSzKvWNmECDV4g6PAv+idAgjG2Gw1+lZJMYt9di7q+V3
4HeOVkRDhpSEHSYHlCdca9BqIxOd99KPb7VGIrISD5bePfedswzTotw6OjgrPThXMZiseZ8xq+6y
NA0UrxzsIkE/XLOsW4dGMUMuYykN4/jTORr65Y9ASzs0HuENbYofrNXQTvQ1A5pXvCIx/bE2Wmui
iDcTVXUoYmPRzrc29dWbz5NR8JqLLMNzPpH2TVmB5tsgMMkcmRSlGGLmZj1s8e/GoLJlD4KPtzOQ
o1T15CNW37HHnjSnZmplikdnhrvorkbFri0VMEaQHOLUWMg7anfaZT42y5TG66JnrhVbLLeAWHl1
dDqAjr/pDNdq/VsHEpuzVUyY1bgK6/a7Hyc/pDD3okXmjGObnJMV0WxkTr37cH+f8asERIhpNzzE
Z4ul6hAnBgdhy5tbqj0bCsOXBraJPtbPskK1VGcdZnnE0cxYlg1sbJbWaYnvisM3xgm7KmZU/vjI
HU8CeDs+aU61E1X8Dq72pfMFqi2SipXPetRt6pRUxlIQP8cLHayQLJe23UlrupO+3KjszevDYxw9
RuSjJ3yfqi++s0Tdo3R9VPTyWq+79dP+R05QMGLnivIBCS28z2Rrh5F2bKvkalLlMyCtrVN46d6Q
JaBvxBZ9wcA7a+wRG3I0HzVgm4zOSzA8elP8zrQJVjjYsomOIJnGR9OB1warT19J9IrrGaZbmi/A
g7HN93dGEF3lWuctS2KmT2xVhPiBehrRtDpwktZ5xdmbDQEBkW/wCUMHD/O6X4WI3IbJQsxglw/V
fM/YAqFvBOsbPdDOHPt93K/9oQczSrRlHpwdeLU6aSf4Dkilb79Nw3iCA3bwgr7k7iQEtY/ftNrZ
5NJfi9nG3LopAhkmDsQ9xOMijByMVsZQ461PVwoD5zLqbJNGI/2ivKDicCnGltDRf3RTna/yYRBL
TODZMoLatZZGUyxrhMjGJPrNZE3BUegpGmqP4hqbaxshIFJF4ewhL0SLs5OHam8RzEP4ELl7eJdD
HNnGUrcVdW1vbVeDTfAeAdXMe4PoDXcVkOPevWwdAnJHJKZu/t5FuImcGvVCSrIpnVYUYfU4bGUs
HxhH0uf3qajdwX5teu7vCq9wUwsaPSnpzHxHBLyVCN7AfXRrX9Kmjkk1IAHc1pd01nFIeSNj0QY2
NdNbqShrpVF5q7RElTrSQYxI5SG1MUh3o8DXGiXJAqa4Q9etQ6jXBrvebmPqN9JctR51aqWq19T2
rwWPJwaXID7QdwI41G8KxqPUZuwykTzAveVsjVUc2755VSU7WbJGet2PMLYeNc9k0vPDiiyxTh8K
zMDLNDHo9LgtN0Adc4kF6JAeBbTtECOfJhrHONKaSIGlaa6ebJMhvkczE03eNz+NX0pboE9T3Xa0
nm1vonOoR+QioIHO25FDSXJbWOVDWcXGWpTZfZ3PWTuOQs/tuHizOIOZFQCGjta7icOmslGjpROr
c/7SUqclJhtVwL3sBeJGepq78TLtAG/ihmyIbq2xbvW5VyzmyMSEFK6dTZCEz9q8TVtdrHsmB+BK
zu28BBINQuUqzVdbJPGKxtdbnkY7isx429MqWFgFHdEEm8LGLEYymhjR8g6fK+Ezbh4JJs2j8b6h
obmvTe1imNRl0dSvpavuphwHWEwICSAvfATdhGKwba1HZr6Co/R0H+Bau0Hi0GZPykv9p8QTODGm
YAvdZE2TmWwTuSgdo7zPY64EARn2d0cr8XEY8bZrs3LDeQmvG5VW5ZHmozexvu+bvthWgX9QHoo+
+O/Whn0a5HCVEELHKA+Wp7HuJyaL8EtDolaIf2WaRuxittbt8lE6GZ3VMXhF9LdWTfn4ExL0b2X/
nOcYpTr/0fzn/J+95v+KCPqv//zwJyyq/P/LH/kff9GH31v/189f4r/nq5fm5cMf1lkDUuKa2Njx
5r1uk+bnNfzrJ/9///Jv7z9/y91YvP/z7695S8HJb/PD/EOKj9C/xCn9n+rle/j+t/olb9/C5h2O
0s9fun/7599//pd/YJUs6x82/3OVtObWiCWhFv2BVTLlPxDogpa2XJMeuWP8d/6PKf4B6QiAh2uY
uuLv/5uqZNj/0F1HB6tkoaI0JRSk//cJfIhx4hP515//lrXpVY7yt/7n303eUZEnI/m283U6gnB6
C06E6xg2GQOsrB+ZSlPSxrHsNQpF1/pme5Z17PLIPkIdxpowSXvn1G7A0WByLmD4BGdL5ohYa9Fc
qEpM+2jS3vxe03AAimgNsPc44ql3grC+Gn0ZXnFTbSZygl50MVGw6X69HcImOOmMp9yeTabMWMfb
KKZ1QkjsWdnd99gaoLYjTFm3vNo68YJLxbn76uddzf341+9cGH/xzi1b2q40ZuaVmv/+9eUmzHw+
J+M/yGrB/peBS5Q9J+ixZaZKhVRcjTS1NlXh+xs3S4x9FsanlEyVlcdEcO0YGSqSEP+Y8F+gkCb7
Yswj4AF+xXStq05mTRFX+u54FdoM0C0cS19f90cI1s8vzHGwbyMJJPdDSPnxspPYx2+GDn1ZyhGY
aWEciNrZ02kbVyYL6t6WEVG0iQoXX7/uDNf6eKNIhxVdKEJXlIMl4OPrEu6QewmM2OU0mnLTe/HK
iFW/MRyzPUf9roms9dcvOOdPfX5B08IHJk2bJ+HzC8YGOyhcCN5oEZHapK1EeR0Y6FQL6WW/+VCN
X9+dRRQe6mCiulzb0T89BtaA1qeOqMSBGwUHHWX4mS71tWfgOpZxbl+JzO3oYuT6vZTamvQXQPOd
fQL0/MTqrF/GqERqzaTCLuIGfUsR/uZ+/fV7dxw0RXwJwrFsIT5doUnVbTceLYimKKK9Tej60U6x
iWBXhkRRAWn1y4vcU9Hl11/DvAp9+h6ULgXgN2UZpm3+pLL96TnpCp0eCbz8pQIwLIdH2jjZXWO2
6Z2DCTYwW3llqGe/0OQtCLlHz5nFMxNmk0bmyU05in6VWmW8+fnHttOTGQ1759d/0Pz+x+f5L75C
ECiQVmzXJQ/HtD89GC6paUHL7HFZTxy93DLNTzwZ727ldAAOCmZvo6tft3MbIt2GiZldYwundVsb
8dHIeneT5tQjzXth5Xd1hIT5689xxud9/Bw5SklDCN6dInLK/JS3Fks4Mhb4Z07N7VH02IoEMus9
Uk0xzz1RbPF0bX2vSda8gfc87Py7eZSIvZfDZ2/UF3L+Ry4jZzGWqLQdtyGIh+CGfdqbANSKONk2
KKoPFtpVSI6b0hjHV6fkDEoB5GxkTBug9tvyWGfD6ut3Z5i/vjsipTCtWIalO+wm/P2f7pLc1gvC
JCX479q6s4bbXvPrt5hUKr+oMTcAaIAD/c5IkjFw/C200oes9LS7aKxPX1+J+RdXAkKUHDIlXdMR
n9cNUYSMgwCWoA1j33Ddw9To7iHq9TuWTbivrZltrRxUjGY1p8jNvsk6uZR0qE8TATZeIOFq0/y/
ilyHoTr4Z+qz1Qgt/EJO0UZC6QF3hDkiyOrpUPRRd0WiZbmpfcKfyV+AZ1ruHGUPa9Li6VDa6H0q
I/b3Ca6zr9/qz7fyYYlEisz2ZRimK1xHqE+3/FijKwZblC4tx2rwpg5iL91y5+ErPMoa+6lW9+8N
sRA7CroNXG656B2j25NFUJ0UBDN0hQGKcpFeSrUfheFdyNLbj0MkbywDcNXX1ztHHX5+BGy2WlMY
c8FB/fLxJglBmE1sGgC/GcnSK4wORtzdGMh2FnGIQIM2OmzG1Il249DcuUXsHbtQIIjKpmmrT0/D
6NnPOY1oNM82SqvQeKnMMLg1PIRfnac2YRg4sEbNYptMtEpSo7RWaSKLM4hkAvbwGVw6PlM07MFH
SssZfjwU+7SJg0emY3BDOr7BwdHTRROr6RhhEV6rzLc2VRVUm6DM+jtfDlCmpCpO9oiRaDDpVjYB
qHCERhOBXF66MdIArAns5w5d16nFuIP+x+DsU1jX0OLfCtTUaGJ7fZ3F7j7jrd+qHju83t/6mbKJ
Ag9/88kbv5R5FiBchZJvXsTZPj7t3hgSc0sPgxRkZgoXd/JWUv8WUrTkhIJ9p30SMJHu0yM6Dpq3
WIJlP5qXeqHQxofvSapZN1jhzP3XN8TnVcMERYcWX7cNYdtcmPtp1RhrG9mcNMB7TNiihpwXb02d
yDyTPHoVkaUgDJQs+WjtpomRAk64tJ/eO1SKi7Dtvn99OZ+22PlqqKcoOQSoU6ruT1dTuDDURQtU
BQqk2oyY0PnI8PwSjocJeIy11xa+weHrFzXmj/5PDzGlv3AcdgVLuISBUoF8fCgscqSDArsHIy7D
v/ambkBCQKOA3rN5b2rdS04C3Q4LVLcvM//ozj/wm0v4VAr/cQnzBbCcsDR9ri1sIPx55xXhMqSL
7J/jsdDvegclhtG43WkogB3ZgbXqHP/OEd0u6HBZ/6a8/HSDcgmmhBWtG9KS1OSf94/acqo+InaN
5lLPiJSV0+XYlQge86/f7KdteH4hS4CMZOG0KKjkpychGEOjEFUEgdOJSPqNH1oQM9loGyD7wADq
LmVN/Wp23sXXr/sXb9C2DWzfJq/ugrP/+DX3OuNh1jL6L6Q2YNjhHWIpjVbu/G+/eam/eI9qTp3g
K+WAR9Hx8bUSgIBRzWh3WdDqXeZlOlyhEIj2hJdh2ngCsi3OZR3JnZ+giKOyVBe5ACWqEYD2rRVa
szCD5HsginRPDthwTWKjck8gmKuzxImzkp7v7ErUSOs479yTJtOtW8FnLui3XcdJE29rGR1yUpR9
lY/HnhJw9FMozhUOoVKtfbBohxBX00WUxusCJyusAl3yuGEirs2BLCAz/lbhtSI0zdzHzQzsJlfz
GKctbGibqM0ybq9Lk6VYCHyGea5Na88vk6faRkKpgtkiqOJXRSXFqMGeLrQimX7zjX46M3AnoX2x
pcUzK3WO+J/uJBpXqojqkO7/5AJaqIdrBxes2amHlI4Ns+sq/rcfEskdS4Er+U6dX+6hcEqCIQso
Yoyyu3fa/r5L23udf//6/vn19pG0FeZqzjBsQ31+YwiwJaoTuveNQYqCacg7H8HGIlMYqBtvLf1u
qdX5hUS295s3+MsKzEeqSDd2dJOHk0fl440btrqjuhhSF4DgdeViEyZ92btQlgSX6Qr9AEONoEf1
uwXwU804f5W2sEyX/dFFtPP5dafRTuJqbqM2o5BEBEH1tzG472KtSI92MzBMYRa6TGNW4iyAqxcS
VjJLOJMt5SbI4KC++vo7MP7io2BPZBNSihvM+VwrISdGpwyBflnVWXogtRBYo6oOuoY1aLLVzcgg
YJ/oZXIOAkSTo0MM7uSjFi9ysAKhp1k4zrxj2DvXY9UESBZGdGoi7HZfX6iYi8yP+5d0eBBIS0QY
yF7+6TFImVWqUsOy3SFpP7Ypoypf9cM7krxqNPULI+zlqmhiQt8gIeAQSQe8vvBcCf99XQfgepbg
GwTKS2gcHa5dSF/5CXkApzTNhqWIQp+CvuVHbfec6K3/myrk1+eYj1m3bANxFQkJnzsqaZoUreuU
MwVqvCfIbR/WwMAbu7nnP0uXkfzNuvHrTmBbbPcgXDg90Mb7dJMbUa/8LhgRsE7Dz6cY5fL/6ikG
p4AKce4VKF18/l6aIh9oQbU4oxRE7tFvH8eRsqkvquyMJKRFsbXydRUfdcwbv9uBfrknbJoGgPe4
f3mjn2/evmmUbxq01dhlDvNCBWfh8PuF6tdvjntO0hMz6IQRkv7pk0S3GdbNPF93Jt88NBUIVDoS
OSF/psyOwKrevr7Xf/3mEOJy3po7s1TT6tOtDl09rKLGdRf1xEgRlxEJc1ZPe+G3S/Bcan58qFiA
lbINOi+E/31+pcZJxxC6MdMQM8tuCT79oxzUnPEyCHq5+fp9/cWrqbmbSBo9i671uQTFp1OOsGkJ
KLHG/qrFT0mE8hEYo9okmBN/c3OIX1dbekCGIUzqXVa2OYLgz70CjohhKANMbxE422TAXpp6eG7t
gjlklcnqmswfgwlRC3hVH5KLIUywNOgXdg2UqhY5XQMnu3QiUrY7pyC0wjzp4Nxy1w/OZoFYNhmZ
qEF3uskbu/7NFvXr5sgV08uH30mZis7648V7Y515zmjxWTUJOasamu00nLpV0g/TXg/ClKxSFNWx
ad4AkPptqf5Xnx1ZYpxU6FZavywejJtHI/BYrLqI6E5n1F9/Fm2Z7fdLVErbQvOZzlfiVo/1aS8D
kr57GTMXb2Ck1eB8/s07h56wYYAxw6qBQu1z0w1mHohnxBgQe9sLPowQpSiNe9c5kq0S/eYU+8uW
yOFkdnezonGPWnL++z/1mLQprjqSRQGAVEAqPbNhy3koUh+v8C32QTDSIzahr9/g5zGBSWNF8WEr
hi6URNQGH1+0LSKI/lVMJF1tyWfIvEQKpFF0cnP4xCnx64C/6cAoxNWvgkF1HSE3DZT7VDZVgWg6
x++R3Y02sxAx+dcqxW/shZtiCOxzOqAYmqbidzMC45cDHRfNXIkl+Oet+vmQM7RmrTBCEoMQMAhW
sr+GgtXsTDPXl24D+NkeCmdTRC1OPPyeA5ZSo4p+04n7ZbXkIlyh8HCyqXIc+bRaoipQnBFMSnov
Dc6RN1zDJITv6qroNzXI5ynW/CXxYiC7uQl185fC2ONMn0clkqypDdp9+2MA2C19ezvNJkaA9aQb
s+jcNHH/3gFHXKY0cA6R0wVHt27OddO1tHlggAqofQvJbH8X6EF2VRji6PNFgXXznUXOLBrJEgoB
sqy+GVrRQuUY8xUqr0s7FvpFUHhwfWlRyQAoSdvE2W0w0azinAa3KUL3/PW9afxSenFbMrFQnAgY
X1j6vFb96YEYmwleUAh9a6znhGkbakmPaGmYhdi2b+yHIjU2fpyNK8+gIckBF1OqMi+yOomvxRhe
wbA7f31N4met/GHr4qLmY4PrcNCmIvz0wNQYBzMtYIFsq7zZZwU6PWV/U62ctmgKSaDOpgva3/6m
h7MHUSkwTsWGGra9Eq11LU330vJbfUcWS750wiC/Yb19IskjvkgcbdNF3mMHTXo1oCi8RdHeAJc1
s0s6afBhbfd7PI6C2M5lIKgbQyvqdmlNMCe53LtiTLynEKDHd+7antSVTlGY3srSJdRL03Ddglwm
nU4y6giWiIBwUfpaj3Si7FA2a9lFidpmqTomHGzOxSrs3OISJ95bVho6GBagIt1sZZw87JIeECZF
buw27Dj+4la7d7QzmQLpvnJhq/XMt+jZ18+e2SUXehyKHXLocxE05zRwiIuJAKjMU6dVVtBZFjxC
AjkGLRR1MoldPTRKv7S1onpb9UgdJ9eecDrgXsfJvCXHtUSCrj90vfZECE543ZVleD0N/g8nORE6
Nh1IMJ4pBYhXbEwjlyiOsN9GAAaaZIJRY0YK0E7x2KetPKRDnrGNdEgUOrCrlQdQ2Tar6mQY7X1A
TtOdxi6/0/IE6N0Yj/dBjeZmbMV1kzXv5VBZpNqM/UEU6DcgYMMtBF5wCCwNGoeLDskzDQ0sA7wi
YaKsnrL8LfWbfJ/DpF/qNKAu6iI/mWV9FE6FJQiI8zkhyPjEIlzMBPwzKZfaXZo92dWEBSdyzLMq
0iuVIaaI0ZnDlPK8E6z5i8kwtTMth03sC7WsjRKf3+irc4T3IUL5v2tj9d6i/N1LoL5BTBNjYMKH
xDrqTxHQAzGZ1mXfYqH2nbb8hpaOsJ/x/zJ2XsttI23XvSJUIYdTMUeRipZOUPbYRk6NRrz6fwH0
WH41X838JyyBBBqBItD99N5rH1pVXFDS1yBTOnI7IHts63CS7bVtuNONvl0WVL6oDfvGJkPXq1QR
yY54+BZhT1BHWflTKnfZ3gMk3/lBRLy99MYD6QQu6S2udg8W4s3wiDF0fBEfRDosW0UNDm6TVC+5
eMb/GiziKrJPrhjgxgSN2FapyZgPWvmdN6bJfZLW71aWF/deYv+0rbC4yhrcbS7v62k6r8zVn0jI
vJObjK+mfXCa1idFSatPodY/OkXsbeqmAEg9wjxTneFxdJUatqC/YJjmn/zBTfDuiPcJMrhHfokH
qToZ0YHJhvZCVG57QUoM8DLFzjO62J0MS0suSBnjZd0p/1Xn+0ef1sM+5lFZZsqUEcLnR2BNx7WH
1Il/QzN2gUZ/vQorMj9VPUKZ/5+PoH+WstnfNC5wGHWpTM5Px/PHvdiHGKTaOp1aVEU84xqVKldL
D8WwBQknqoO12KsIX2r8cy/7iZXJ/6MVveDfQFWtTLFdv5O9Lrf77Z/Cjn8MjTgc+qgIRExuxvSZ
/vdwXMfn6nIzBQJOMNWQpsVBxY/e65NlK3GLHYCGL/++y8/dM262FBw1nTvQVDz6PMFZiC4lamYK
LChxgJo+NI1Yb409XQ+TgLgVgCq0pVH//O+7/fxFs1t6hUzbM+uILOKzggVVdzRakt2SXcrjD/P1
3B93qZo/5O3Dv+/sH9V69uapuscEM70Npjs/9UH9NNKbOlQnv3dTHDyNu0qkIRvHXDcsc1etiAnC
/lK49IIx0/Lb0Mhc/feD+PzdTsdAboPHwB4BC33v//1uTZE0/mDgOZ8f+0liAedvEP2FmrLUTHoC
bSL+q3z9jy7lvFP+uUlpQbOEL+l/dxqB4yiAM3HiCsVVP86OgBK7lVu03YpH7gLQH6pgTCxuGGTf
8qhE3V+kj/9+5p/nsYzpKJja5V+XgtM/x8X9QECq5U4B0Tbq28ERxpJtQI8FgmlzkWwyTxHnrmiz
Y5q7+ToeQIKFPhYXnviPXd4167HRiFkg5vs/Bob/57HxddhTPUKjIPypv4vU2cf7Yv4as4vSbS5I
kXFFN0+Fi0jaS6qDqWXf60wrnqNk6cKyG5lPCgnufgVRCR5MUbrrv1+xz8PV6YJNiggTZIrO3Mqn
/1dFERrEUQLRKDOEJ79BZzBa6vBMaEW8TRwIsVHfL+li3iMeNf5jdPi5fzrtnD451Rlzqq59risk
cUmwWtHgT+qYei4yRmdB4Zn/ceFNFOT88/3Z5+QrhrFkcKoMNxBHffpF1MI14WWNsxGKW09c7tGl
PthO8lVPdr6q/jCSCjBsPsQnz8h/4KYfJmruG/Wxv2SYf4WYAbvctNcOHjk99L8A9xm3taruAFmD
4QW2nRPifhbKXoTjzwB56VSDr9YeafMb7DDWMgVZgT8H65ge5A55FBiMA6vodoQmPnuK/oMhNN1X
P/SWWHAL8j/9GGrzBnYT8KwMvJflK0xz8KNfEdVz1hi+nfha79oi+J46er2tsx8xeuqVEQGbYQrz
Ly2R8QY+1lKaPnb/PD/5svup5GW7rxzzix/5yOWb8qDaw5tUx+AownbjIxoJXJR3Boadu1Sv1gX1
SIIY4EziKGrRQR1k6L+JAmFRiEyW+yrIdEts3OxLqZroMssvllV4OxGbyCmUSME9L87cLVcAYspV
6ZIcZ6UPdkdBSSUDADirvx01d9tWY7puG0oyssU3Z6Cc25a9u4IlAfrQizdq7Oxk27mgL2J5l9jV
Y6+aT9Gkxd7ieECqp2jXqBye8sZbSwJ7tN4pVkVikq/mut/sKniohfHdHl3cNl5NMF/5THLxyowG
b6tnZ4vYeFNljnHEISLUuN8QrkwkYU8JcVQhkfito+H6mlw/Y7iwGg+4hattcLessoy5u7QzdtYp
7F5CC9t7yEgW1Z8domKkb2yX6tIxkR14DUkhmZFsxhHKSGiStuFMFnqVel44wToDjdwNWZPJVNLb
9UNBvht20t4wh6VVZiT0SX8zKtjtMz0Vq7FEVq3KNN7IJvsqs/jLVIlf5zCy0ijIVrXuPGfAxNu7
GBs5kv/gJwML8P958da2cGMSoy1WRoDVofBfTTPPNihVkbZjLIR1EJ6bcSur7k33zfoIEnApyOy5
G0GaIyW4Ou7XfBihiFs1hi806xpCbU31f9bGJOqKw+VY8Q9Z9aW/bPF3g7FgUFEHlCzzyrzDVUoW
AVlGVovdPktFv43ynDQHQBMleWiLMr9PYvIynAmSIiPtVY2Z4Cmc9qQDKFiT0LJHcWbdKUZ8zgZt
OxZhjlwfCMc48Rk9o9/r+KDIxaoeBxCmU6HgznPu6t4oljUDswU/w6eUgWJHPTMq1Eclaa+iSO7t
jk58wc8WZL2z8EOFdDXzZCKq52QiLvLSV3Nv5w1yHzGYk8TzjCOVINmUG0zbz2WAWoTAhTXE3GfU
OczLRb2y+GZ2OhBDDIELPcqtrS+VcxKrcu1ayg/dSZ4VQZqWyS/ZFUn4MOT9xSnrH35ud49pYL53
3MdSRq5f8NisW9l9VwCCTiYYDn4UhOBYYuG1YHmHqiuXaT+RXLDIYhCk192gEgjJHCjlj7hKp2S2
sF8mvj4AMH1rK8jp4MrLBVOoWqw2m1rYysbGKEICTJhd8FQSF6N4P/QQ2b1i+OJKeNeXaij/CpsQ
RKOftHei1bITseNZooIotBJ1mxLP8OTgge01yiNM8U5IVhXjQQ8o20oada819+TZwUBphLXruqDD
40C6yUhzUA/hrmdwqdqW7G27UL6QMGRjuTb8XRKONbAZeq9x+BJbYUzEHmQREoqpgBJMIAvu+fZk
xcmNhdbiN6Y0iwdgwGCJvDhaq/4BhquzFqAMVwXGZbhmT4QSbwI97hZURRY91Qaew+26atXXNkV7
g1veOo52AjA0leBQVK/dD5kJL6+W3/AYnEEVADBx7W88zo9h7fovFretZRa7rxa8DtDqd6rv+tQg
OhDSg+3sSUJ6ilJB1kaft8tIGA1hCbb6lpBwcOd3JqqltOqORgBMo4Zy0oajhatTbXcBBfsF8HbB
lyyVJUxiutVu126qECHVnBto1H+HBzqpF63hbkMuM53yQZSMwo0oeJpfAmExEggc69ADUhS1n0R0
l/Sfqd/49zApKDmEwWFeytAE3I8UthBNigRgGNBC7rLdKWsDisoTwtAi8q4OlVFZC905uAaZqVFU
9/zi8FtnKXdMU23SrevE4auXF+1d46rRKSbnmZztcT3mQfk4Mp/xGCDC1LP2e13n5daQeodhiJf5
r86uu6PXeni/ArsHApabxfrjExgX/XFeZ37vtmI6xiNEf+Plj/c+1pnbVuYWpRREgsl++6mZeeVP
7xWjvEO7me5zy1sWWDF2dDLkYX7x8kEetLYg1w+CC68fH81/5U5+aca43Ma6EjLW6zKCSzIptFWd
kxGrtrpXLodCN4/zy+1z12h/Zo301/N73e9PtbRjZjxQqw0m012ilhCcVW5jSWTJa5G0hB2WVr7W
tNx71SJ7F2tm/pdChjsAdkR3GVqfPd7Xau1OgRpGNeyzqQ0/rDFhC9+8Ol7u7jo/hsVqp91rrZSH
uQ0oCPLOHmr/OniluTNq0Puj6T91Wmft04ofrD8azt4BI/XFqflt23HwUg08XUypQRKd3oc+p6+G
Qg2286JRKVfYTebVFr19rUhBn99GHRJtxyhjsJ6N+RcymFBe+6esqvqHeHSrUx1WDx1w3EeV2Y7H
BII3jl0v2oWVCB+RtAwncjwuQiVBhfzlCAJ3nHrbeeXYKq1T0jZI29h0bgSNaLIQaWvQP2mvOX7X
Z/0nvv7iR+DYHUoYkeNDVfNNqDjBXpvUomVDhrSwRfkOxXTrakH5Y8iCZwo82avdk8ceJNI99hFd
rhaMJ+z4PnixovDb3Gw4OEsvsIavVpWNQF2d5BL1erHrY93dFI6ZPERO7RAFWeTfbX0/Nx9XKpnP
2Wg9Wm3trXFFyn2hu9qZ5z8V6J6cPSga+7l9brHXGpXMq+qroJe0VpyEpw4Hen3hOowK+YxY53aG
ntst7Koov4FqB4A9pNrFp5uy1RIlh28n+IepqnCBTrl+avL6pPgCp2NJX9EXef5MdkKHLgOfbxir
+TPQdA3bJEmv86dKr040vyhYu9PKGb6BjWlgp5s/dXJT3aHikYt5W2ig5oFINhi1qp09dwZPez8a
3uYPJfaZSwAyct6SQkv7yCPhbl6aX4T7DGvVxxfPYYy4RFvHi69zS6ahv5D4iBlv+qwiH+xu9PF0
zNvFXUrAwqj4txOIHK2GTj+E29tBVI25CkkEwpDLCcBAFZuAodyvExAuPMjUI6ZpOmI7poqn+piL
55WNJOpPZSy+F3YOXgeXxMpJY7q+oQzyow+y8PbCDEp2RINZkcRINPMf62CMdJLlvPrtXaW4xqKs
oYv+vfHczLwGXU5M3bHODm4fK4WyJiLh6x8N3v782Oa2TPoC3DLmaeAi0K7Ze+z1H81NH7WQ6Ma4
Nnfzpx/nMS/+sTGISbHNc76/aauPTz8OdP5gfvk4lzxtcNlSNZ+6zzxVp8t0O5iPtT8+6bTx3IDM
3NYyPEdgv3ZBTvq3A0Dw1FW2A2DIRYAiZRxtlBLq+T6G16lJccIf2wswTP2wgesbQBepugEQ6t9b
qz7JhnVNhM8fn8wfN7qx8Sqh7W9NVI5h73StPDpD3ZK4OO16Xk+t+RnUeCoWMcFk9PZ/tz2vo4zB
mycEj4MhQeDaAuA46ih4bouKT6bcWMGWbdXqjLivP2aAAK/lNC9Oh/oeATed9KGSITjI5uKPVX5M
USdf59XiwLjmTRISwUiHbVFV9oNbpO7htlj7wRPxkDocejaYm4xj8ZyDSDvcmoQt8uKE1Nnn1uaX
IA+/yJ7wvlsbRte+wY0Pb2vcDiux3wPNdve3NbwYQGZTGvtbkyILvvuFGH4tVn3zg/6X/LUy05Qg
wpKKvuvv0/RKcmQlmXq/NvHTlmlSasy7j6PqJEZblerv7rYXKFf5HUY6dTcf0rwiVYFiSqHtdrcD
05ShomifiV/bUM+q76wG3vNHu9C2GgqkMMLn9+YLZVcjIx/q39uPttO0pYQwuibZkNOVbg1Itfj0
1S3TvMwwNpqrMzZg3HQ7Pitj0ijQOlxC83cXG8wo5oOS3dq8fYOyYrLUbaNfbTKCVkB/lD4Eb/4F
5heDsejC7mJ7c9uPbQnY1ESybj6OrXH0bGEassdyOh1bl9Ljz5KayIR53xj+xCKyRPlHu32QNACt
6nRzO75EpyIxKEG4Ydz3a99MjPK8wkLLIH5qF+4LLFNZWr+W67A3F0CiNbqE0zWoPYbZXgHQ4NZm
o2ZINcGzrT+ONQCtjm+YoJJfx+aS2j5YebaeT1fXMJNI9dJIAHkZD+eNNFe5BlYllCHkYNFcR2HJ
s8Yof15qByk2Q4uyvSEI86SLbmPbxDSRsWWQTfK/i4z5N17kiGvSZ/V1sJgNVbH3Mo3bQvycFqc1
btt3f396W0xayz1ZmbqZN82m7ee3Ar6Jjybnt0gQ3qju2ANOJbfEVltx9SjVnhiWbpRp7/P6Oeik
s5E767ktfy86MqeAP5gkaqTuSVr6rd1e6etrDK/jNLU7733efn7Lj8w/9v57w3mbea02cBwAfCaw
MZqZ38qm5n9veHu/M2HdMg27BAux0TSePG4kyitkD/esyXj58ZYnfPXcx189J2KWoeuuzOl01yJQ
RiIFyUy2CgIt0/x5Pm2toAhTBnIN7JX/ts5NN5VQJe1yqacztLi5gXnO8t18aC4G+5NU/T/OCWiE
fSoq7+9vBVbfvMavL2laVH3lj0vVZr7FzCnYtvlb7aY1psX5yvmksPlmk57aiv5rV8fvTFrr64Eg
oI1WhfYV6vpXlJ5GWiRvPiGLRM2PwH4z13mLRXbKiD84F3F0L7mPAlVRVAJqbGPru5KwO5/0RrNU
r5DXSQX1RgicOuZAK5HKW6+PYkE/XjniYkkfB7d4CDWXmlM96ieQTP5yGJJ4X+p29BoaROHIMnjX
k85e96hQwcuxSNa3BRCJotgXIsUyrP8Jk/xu578hESNxzimeOqiVxzgiVKjQveA+BpxJIQaAStGP
4hI6RXvv9HTs52NqAuYgI9kHp9xNEmIg+wcjbKx1FPcUiPqJ6E467YurpYAWdHO8tEGWb3qZxLsm
ywCzq2VPErcBa7+b/pyXGVP++svQSTex5bD5eGv+KxLVNG6ftpg3M+oJmx16hEHObTFb3ZM8+Xcz
8fxmkibVEYHYx/u3Zubljy3mxaoyoVz0KgOKeVcf28z7u+3FzL18E6f6+8fGn9f+aFtXSoqdbbr/
OMV5s8qLOfmPU4FGMdGetXj5x2X5tPt5baVx6l3iuNuPbX+d/HTeH4c0f1wJ57EcFZewsenKfRzW
/NdtO2esk5Vp9s6vj6dmbqvPTfxxDGS/woza//HO7+/u80GXvSlwVsIn/rTPjzZv+8hLUsjdof/+
j9P5/V3OLeSRsHcQ10UbXWCGFW+aII3IUSt5gbiebdsB0Jddpf2ZnEt6qLbpvJS58k02Q/uTEyxs
QpLCKJ5y7gr9OSq6fMUYVT3Bo6/2pU+Ftwevj+qKhAOpF937WAeHuoq6nwBFNnHmm1+NbvrZeaZ8
MF3EOlgM4oNnluYRYKG5agiqf8p7+tVBY8jv4Dvv2mnnYRi+uATYf/EoY09czuY+0wJ3m6NXJY6c
39X8wbwKg57nX0c8uTzN+ruVE6RqWP7wNJKytSL+gqCQaccEInlrq++ah/mw5gOUdkjhl32SPHuo
pN2+K0x4Lkwp5XU+RSZHqv182vaY5Ks2aY1nsr2AUaE8+qER/TpE7c/purnTBSTe1QCA2XVn/Cfj
ru9IY4TaLS/zxa+9pHgr+uByu0pmvLQhnv2lkN4No9FpH4UhqzX5V96hDmx4vExUrEnE7h4bgVka
sk/0l+ZGy/mIp++VOQNmHXguYu1Iq73AOnd7GcoeuLIvjR2FzHinDgKaRZ6fcy0KdqOHlmQEG7JA
tNW/uGoNvrOtt26oafeZgGyVCO6xeTLyEPV93K0OyfWKb+F1ZYwk4fjvE0IkLe+x1zzxNS3icVUL
6ykc6RyR1hicYPWSztTyFM1bc9jKoavXTusoe8j7vKjtO8J55DuKG55bQoSPca5sq0oA0CPG5210
yFWIGfpLMjycTk03iBYhvqcGlFxNr0+Wm3QPkVnuYXS0aGtApsSO2Z8sHUZnLzx37deqgXneN06E
SJinqAdf6qYRyNRY3WZNor2QgLfvNeM5bGmH30HyiL4pBa1SbbBkjw95xZRGjF3uBETNf9J7WNI1
WSYUYRmONql4US3hcXHyGpKaDY8Qj7vbkqMAYv+5DeLgWcjJHzyUj2Uv/1LazFrCZ6lPeajWPGiN
ctUERbsUQ/Eo3aG6xyg0rANDaTamtxH4pwPmhKi+vtltmr/mPTHsOIi6cxUXwAx1yBIcmLJpa2lf
elJRFnXTBu8uBlSt8asn0ifrtdYRImxMLxSTCGRwrYOJB/UE/zM4DfaReqxxmt9BB/Y9d6A/ttNb
apf/0IjqgcuahQfIbcXW47oC8CQx1lDa5Jq2F+llyqKp6UlqApuj4+f9FyalYB292UEv/hqr6nmo
nPZ5igBRyqrkB57Hp6bs4xORe/pOi7Afpe6IDcEhYlTV6QZ0PmVcvTySWq4cLUvpToVd9vQHntyc
apwJQ+I1wQ++KpO62oDHHB9K4gPxZixGJk1fq0xVlljurG0RF96rSKJr2SnqNSS49cFEPmv5xbAQ
Rhzv+mo8MU3cLjFvxHeV7ICe2RRCTymCd5kTFqWrQ/cXpWOXCHYtfg11ZENF4nyrNfCXfqXDmB11
tPiObm7tGrxaYGXaPXcJENyVP0XpqeEF+ZTttWOwUDFOXTtioR3d30rH9r9VMXGMSYUjzEqQv9nS
uLh9b25La5AUT/X8Cm1yq5vhd6BMyTn3YntJ8keG2MZMNgHRwIv5EpVlwGyiHhTrbLpYUqHjIVqY
N2nLvDwZK0zqUbZIczk+4IVcVEPqveESV+7sismycYSujAWX77BBVlImBAhlXvk2tsRth0kkqKCZ
+dEQVXcnzGIfV8t4MCYApbXq0XSsY1T9Owh51j5IxrMoygyop5AXTHvuTi8c6HfSXhtZmb7SnxqX
3WDuGdY6D84QviYMet/9WBBJS4rm0fif96mEfkll4e/U0nDVZd62l2AQ+T5XCyxzFaBVVSrZunPp
EdawFpaqk8p9ElukgDqTWjwQF7uxj0pg9EddDYYjPHjj0AzPOj/fe6+ioFrmnrOv8iK6x8e+Erqx
VIJupVlZ9lb1jrcZCxCcxrQoy/HajpQox3wgdcKo623StOl2dAP/qlCgJgztVekH8TS/pMMT5MT0
zh0y51BGsfGMXoLbbkKVjWRyS/brvq2KZaU65BEyl7rEsFqcRtIeGnqGe6crjSOTTW4D8cgFgeLf
RUbnv/KvE5AibLxgeOGBk2fZEYED9bbSaRYiK8m9awLzYjRIcDU7X0VG0R90oXeHsleAN4bJW1DY
X0pmgBrbRFvJnN2DrrrxQ0zdkn/nS4aPdDeWZbiv7My+SzTFfmDeht6AjVO2HYXzkOvlo06awn3X
UvoZlDcipSZLheEGJXNwinwoYmsCnJVrE9v6mk77uKm9YFwnpaqeW4PhTWeM3wwEhguTnIh7rxbQ
tPKKqWpyOEkIrq/c95nffK2ma1dOwlBVK7lUma7fFhVd27VMGEPZhHVdAkXVLHERxCIdDSZdLkai
3iMhLHNi6YcwfGJWurxmxkggpOY/8OSY8hUTkkAd9UHxn1QH5F2Y6j25mDD/jOqeYzV3CretgyZk
tLZSi+mvBp1O5VmAltNgT2n2nIa58xaV/MOXojqWfl6gYD3FTNWifLTaJ6jP8Nirybgp3gbrdYB8
944HUFthtJF7CIA1EmqDm1DpZnukncZKMrsEkq7p1zF3+VVlKw5xEbz0cY4ZLHqZwPiZ3Yn7sYK+
MVS6fvHre7p02aZ2CwNxKxotpItPVia7N0ODBtZRdtjNi3Q+zIw0W7AmsLENorUsmX8ZCoZoRmAl
u2rDOY67MfXdFaVp6y6fMMpFkOsn3DXayS7ChAI7ky4mOP+DJo1h6TLR+TVlxrupWrCyrh+sYtJq
SCYtLYJn9WhpeXVEtJVvHylTUIjSKDPmviA9j9iepUSDRDyfJP4xVXdyLIZ1DeThVBtl/GD1xNk4
hq7fu+BCIRx2iyAayve8RFuTCOYqKfU+cTHxwoZZtsOVn2yA75tHAqQNLOcKoL7Y0HZWXadrHshM
tATRVwTd/pNjlxt4DsqBAnt4dpk/ZcaXJEfh5co1LmOfefiBhPIE0FLf9cwBOaI4F8ZZkrJ+mOWr
QdMchFdz7u50e3PC/JnS9TnwGu0A+JZKkZ4glYcbyhxct1aNBNaZq2fvdoFZjVQAJcuD9Rh2MSHu
HUpQKdfdt6o3QzCypjirThl+7flR06sLttAjx2OUq9va6YEaJICe9NpSz2V6UGQtt7lDL9/JfLS9
KvRhpwIUEmuYsU09XyMiAGoYAlKNLfkAtDB4KiqtPfupVjxF1EqnVLv+PrNJhcgKRd3zHM3vwKoS
we2GwDD0vj0oeo3zrWAiV2HGvirNc+KTxiJHxPyBBxQkhgxSx+Qfkdir3fEYLLlhuZIZMsUnZ6RH
viBrGxsx9851Jd4RbI4vSQP0nAqm/tXMnG9plNzD/R8eIWp3ep8/ENyL4iEU0GrNoHiIHSbubQo+
oFUlGhgzp3ynpPsaDEnnJsPB6rR4RcRFd4AdyGPQi766ZVucspjw3ymSTDNIfO2UVtkTSwdC2/Zz
eIiBaTEZNdgQ6mS07KRT39eiFMu6IdEElKhcYcyMKQcY7aYN0LbYrg/oufXU725LhdvO7YuvU7Ux
J/SJCvBqlUrFuwzeLq7H/jHJEYhpI9rhjsAFuOCCSDyMGPdhG30tasPctRJOhum1HdHVhBm3QhgE
7QXfiyG0jj7Cu7tAmM2pKsAaZlE/HoTvw7iGErPtQkNe/ESxFkkYkMtVD3SuprtTGivGQlaGby/o
hHrLIWTOatRs8ehn6Vnp8gmKnk7qVabONJXhgeLr9wOdwEc/tVYdBLwnuzfW1Bqapd4xgU1Kr7mD
IZasCK733gYvv+Y6XnVHsYcTmo3qzpzowrHmBhccm/dlSyyVOaruIuahiuVg/GHn1HAcZzi2qs/X
UcOKl0TYif7U+/i9jMIHN1xe8K7uc50UZSTGX6TOnPWIinMtFDM58EXry4EDH9T+W+wV8iLVojtB
KTrzzdMbB672zgTQFTXr8DU0G1Te5SlRg/iEuda8NjBaycly0XqJVD8o4s3g1vumkw5pN3BkkRYT
eUU+iaMn79TiOHhRnTFs+yvde/E7r/wGmR+notMM69QeOrpxCVE103M6aX1A45JwXJm2TFA1GhAr
MzL24EbDBxCm3QnJ43vbeNULvRH80ZEXXBQZMsrQRjJkelQLVe5mh2qP5Np49iJNULNggkPDp+Ek
5gMyOOkuE8Zud6Ixdn0bpsYKIImNAMFEP2c2e2yxzb7vQsYA0185uCu6JOrUNNyrZZFX7X6cPla8
od1/LCZM9Gx48q89kXR7nz7KHy8f74kCKRbpFc4yiWW3h6ivw+WxtY55CBvhihRr8r47BiCZujVs
397D+1CWcU4qw9AF4ypKLec+1lpCguyLGfrKDpzUVunwV482Wa8I/Ek11A4aIqqlSjKoiyOQAkWv
wj0dicirO8EItkGPEhHgGwYDq0GdO3rqsRK6uUnNcC/wuJ1zfou7Sm0ZL9cXlIPtKW0Zo7lZ1mzi
poY9mk6G3lixXwzHwY1kkIOXj/HJLFGvxbIA9FAhiMog7R2CyrEXRj6VL0kcqVP/HBIv/67lO6U1
oqMuSSrx03FYpWZ/tfI+3lau2xyxw7nE701/zi8xOWRri7mxafI0PZbT9HTZHPG50dMo06A5zssp
4pK0NOxthaOTDwzfXIdG+0NEgsXChE+pdNSQNM+q8cbF8lhPL/Pi/ILCvlwqqikXWu9tdE9tkOZk
NWocXoK646+w7uRdBuJ/NarliLxu6lMBrFs4CZKbxB4aeXsTwCZ2UUlaJpbEUwTgdmckqB+NEoQb
IRm9dXIyomyb0b8UqJVKizG2rFSDhCrPOMx/STIT1zDzf85LnpOZv96fVvu87u/3dLpA1d38ceKp
B9+FfurnGvadT5vwUP2XZkTIwcdaV5IlOW38/7v7+fDnpj2J/ytSSH/9dFq/D/XjVOcNcmvqgsxr
m5XtLdNg0CCv/32U8wd/nN28/H+1fTsEYpp73YA98LuBT03Nm/6xTzcFI9h12O/LIb+PTNv4Zipx
d6eZaXW1iPzZaxlRMVYypO+aT9A0AvBvskR+DvUwPqPU6hizC2Uxb6qH39GqK+9JnherEDXkgeGl
egF8TDLS1HYovUMSSO+lMR2YJXpobhXXS558r3yfV6CfCvNdGdPHYlBrrmI3rntZKa+U2rfzGhp1
gYXJE+8ezrBC3xdxOWHwyTenWNq+i9UswjGa25pxTMCdn0vUnrejC8IMoe8YvlEniteu1oUTqDl/
yB3Csee2q0w+jXqRPJuZmWw1OzA2Vla6z1rUXOYV3BpUSxiJ/io9v9+bQ2bwwLedt5GO53xt9KYf
yWziWZAUdXUKFXqI86Zx8sTNp/waWHmyklXbHJqYEmCtpGS8T9dGS7x9oFKyZ3zFMI7S6HZkOvsx
yqNv8wqGWv3IokE+alSidsS0GeuR3v6rk/DvNn0v2cTwVx1HuZ/AQxDWK6TPjDG/+oyNphWCAYVm
qgj/SBiQcYbnBvp62jdAhGWP8vWtCnmAjbWW7x1+UlekJvR3p00bL3xUyrx+xqkXbMNCdTbSkuNz
L/zr3DYFTUrVUWld9SmsRukLZ5X04/Dm++FyXqNz0PbJpO3PgYkuHAZYtuRJv3T0aPhCtNAiB+n2
xUdIs/YKoW1DHl/Pg0zOaAW9r86EMWMf+jltRYhUhSijIA29r4qj743Ibl9yF/lbbRflpuuT+Av6
/tW8QlXiGTb5bzlGNtcmnLMo28H9mlj5C/2q+MlqqFOQeIhapxu1d1vej9PnyLTDVaDK+ACVPH4g
kJJZ8XnDyE9ItfLcqxHyT64SIUXuOVvo5XOqN827E5kEkBJgsUt7UT31afg8f+4hM8W9TlBGHo3K
ETA9v5zpJJoWilngO6+Fbdcbkekhol1FeyE6Yzev4No9cZd94Z7woThnNaqQ407XhS/mPvXH5pmK
nLV1QsOg31xnbxl9znlLL5CkxPdtdLSq3j26rvJYZu45L0X2mOVK+kjoMCQiD+LWvIjb1D9Ivfw+
L91ebIZlcTW2h9tWSRjtAw/Co6q3VrGIc/+a+/SuyqnNSKkFKTyxXDTC+LULFwB1pZR09qY1qNEj
/NcNuZxbn98z/YemENHDvI0J1n5F7CNZfdMBOjhgrk3018chW/k2TREGk/jVH7hdyNdCcH/o8/Sx
Q1DwgCWI+nwmX0s5RIc4p3o/L2Yx7BitstEr/j/Gzmu3cS3d1q+yse7ZhzkAp/eFROVoOZRdN4TL
5WKOk5Pp6c9HVXevVbU3ug9gCLIYFEnO+f9jfGNeGpSMRrOSD7Wh+f1FFjc3bfMXxYnsCxj+t/ue
O4lSlm7y5N+3QdxS+SRj9rv7NmmrPedKLa/CAg3EdHo+e7VfMDdXp6IpehR8PBGGjXxj1Wa45pTR
fsmIh1lWpcoIfX7eGux2mJTlYx2M3U1Sgb5vZOMgOIS5SbTUvJHTBtNq0lSNnwcbhR1j7bpFp3df
2pgXBiLVS29qxqUOpq/3lQZJBR3EqOrf/41g5xJiH40/X3tgF88tXvWr1ZAPArtycV9Lt8uCCzUz
jfg97vWJvvc/b/CzqifSiKaTFTvVyst5H/el9wV/rne/NxYc77I3yHv81w4ybUDGcf9fjkiXsySN
Nn958OfdWqEeV2X67s8NZw4D5a/4nMJ8OobzDtPRk5Q355ckujI+5HIkpFfDXfPnZlEu8q1WpW9/
vvKfe6IWSrBqlTOc+20TS5oAhZOx/bkb3JLawk0pqBUarMSQVkI+T1ELPVgHWinIZpyJXlPlm3qu
Hm1vjE6UcGwG32Zwbrgi8RMolsx+1a/QlkI2aoKtNsjxi1kmPnVT53nQw71BjM5CVMQHqjKdyKcM
28v9Juib9tKbRbRpZGH9viBNdW2tCEv5fUHp4pYhl4482XlXFN7by31XpigVBE8lJcF5wf2x+z0N
POsqKEyG6b8uiOi8rCAOwQ36dYGXJPg0kiTHsf3LruoReVvkBtL/c/f3VYpGlZhPHVqL89u6P3a/
Id2Y1FpkLqvfFiRd5S3LqiX15dctlIY0LKwH2urPvdzvUbXj3ANXb/3bAnXA4FEHbv37Aq1F96M1
NXPH+X3cb+7PhuEWgqem8dnPC/78EIMMn05b2e3PBX9uMaoOM7pmlgv9uisEaJRLBPqjP1e+3xOz
AduYjOn3BX3Tf3cIutz9tkGKaoJujPz5eFxgkwqtCEEcJ4AHtLxklCpD9tDHGLMzu00e+kCbY+W1
6MFLpnLlMYG7FqVerQLRete+hZffM5W5UtVrVn2ZW1evC9uVx9TyWuSpXGVurV37KO5WnllM14x5
warXrP5KRC3sEUTW177m6MtqRVx7fSRHzHTra1gYKs/WV1eUsBr7M/Nrr4XGCidYeu0nur19qMQ8
W2qxtISVoFf2Kmid4KKEFAs9M/UuuN3dVd+a9oU2hzc/m3UpKBfx3kIDX7iisJ6ikvqURdBzgvES
CswSXhL0WOyGZE2wmrz0DVdkjqL24nVmxtKxuRQ5LYIggybR92IOWi2KSxa21brPioxnU7GbKUNy
KYTTrLN6jC64XYmXNkflnNW1XPd26Z1ZpVtTNnbOfTb16yzUrHOfOMPaC9GqhHkysTTSz2HbqOvA
iylvm5O2zgJrwDfp6uveI66ebjrTxp5ADkdQs6Ge/gImARlQNNDxLcoXUiDUczA57/dlDiLpY+Zy
yh7nVcHSRPtMcQfSyvlXk16ypbxn+vdNAZuJdS+dfH1fOrie5yvUxjb42bV9lDXTEgqyOVdPu4M6
ePYzc2UMUCKHGz//S6OoXqS9Ov38l6nqbGnzspMna+eZzJ0fFjH1p/u6aR2/MysV5/uyxGlf2iqJ
LvdlhlLdpqhSt1oZp5s2I7a+qlDko4GyOZOT1HZiDmSNiwD+2aKUNtmUGk2vv65gFI2flkZ3QJXz
z9VjQlKZhoRy5yru+b6f+004Tg3ghIAW51CTP3Zf7+eT/bzFdPBBV8Dd3Fcv78/NZRc3lVLnfB2V
PMWALJbk8ubvveXeKkCcT2UckWaYkcOVzo/XU+S7qZ28ilkIxZvCV+flzpsmb1GkZu+6ZhJNCNZm
pwBCf7ZDsIrzdrYxJbiWRIENIbAfVCjCuNXYYKxyE9ev0VwyHAnnCWBM2nWZ35uqd7CcXl5Nhh1Y
w/TqW5hMDxgAy+fSSbut1SIfU4to/OJFjIXvK3Ras6zGaTyXeC1PuGms5dAU1bdihBJXdPR7emOA
Ve1RHYe7/9Sr5et9y7IJiSatZP8Qkkp/MNOa84mbBe8i/vncFbQMv8+8ns4PF7yqidErR211ou9V
n+73yEYKjgYirV8f/vnvvx6LauZ0dpHivJsfC4l5+rk5IaT/uCfEhF6n9ChHsEamNflAXsk/l97X
s3gvVKGVzZ+P//a0otbl2hhNglZ6hR385WX867UETYA1C//TXxb+6+3cH9OgufiK0Sk/39Xvr6Wc
jPFgA0T5ufJNFOpldMryQZ1vMm2ivW7nR9JoPmnSxuvaMmls1S11okzshIFeIHQzoEfMSnygkCvq
WhQESda6GVJpQfWOzPKUKLzdH6tApPkJeEf6c+ozqJSBGHn8n5mihafBM75bzCGuNBf1rZxSa2E5
U/CoW/VOAXq5IfyGrJ467pRFkJLygonShyP1TBhruh7i4sPLPXdP4spwLmLd2JX99NCgCCAE9Yiu
hHJQZaPvs+KSlFStyCnzZ6rfMlsh/aryU6KEV5NR9lsZ14degdsfpd34ELaChD59uOL3Atxs2bcw
Jg0WW58Lk0NB2FbTXcxkvotjQrPztNY4nYI0SAjq2ASKTDZGUJerOZFmJeOKSGNVGR77ThnPoDRP
iqSg3o5jf9OMhzjL3wZpRhfF86oX2Q4ogov4dv8vjjbKj2hszKvQxuFhcsfsqtWfCXTCU5NFT/1o
KbtMEeGlaImoSkNPewu7YZ8Ps+zMDpudrqAxNetQkM2Kxlzl7a0oAiwi1R2u95uWCscZV+s5Gqzy
zSmtF0QEi4oxup4I6yIYTaK0ddy9oqr9ig4YkcNBZb5q9rQGoPlSDygcqYKT6BZ6QapjOo3LXVr3
9opr7T6ii3jAUlKWmHY6d1VhR1n0ShUsSg0oLDVJc5u6XBoixgJM2psJVAR+MqL+VLRAbxHUIN+0
KKBW9dzCRi6B340uT+UCj7KwhH6gkT8ZWpw8O/LJM+30nEROux8KqkNlnp65tm7cVInOlWclN1Wp
nksjyY41mVHDY+R08SsuYkCrYj9YGAPaMvwBNgW891xJ1PoJ3HNv1kfVJb83qV5zPVF3Cblx4I9P
WcT7IqAmfkmZTR3cqYT4SuCp35Ox5zNbVDbWkNd+kQrxQH5ZsG1kUOH/x7cmJZFfpkRBK7gmE16m
HoUgzAfJ4PAlpN8HKWLpmWH4aebZp+ZNGlByxV56iQ8gMDvmI3GpEU3yXVcH1rJGJrbCA+Gs7vCp
nHoDRp0byZmz+svY50RkP9Rtu4qDsrvNj2SSQ0+15FtCUf6kULpaxKNU1lZqfe0rTT1mVWXi5Voo
EfKSKq/AbYaM2J3KYi+R4nIW1AhEx9V4MWguq/FYfnPD3p6zrtGqku3sKWl5Fi0iIlEGOJCbPPd7
ndKNoTCHHrrwpjlOvnciR2xMO4yO9LXcXVC0cgPdcyHm7nfTu5w97CbZK/3kHgLES+SVQ+NmlCG3
TaTn2zCuB7A/lD1GzLjvala/TO7Q4WL3iIzLiv6sR95a4wSnK8Qx9pnz5sTKWcRJR7jgFGyTTts7
9Dmf+P2XywKYEY3aMNvGhuyPhVpk23C+h3kpo/fbZzslzPdKSH9kiXa5Pyp9dbHUtN0FpewBnBnO
dmiYzGeCNDI1TvprCR8J34Eslp0ZJxe6M6AxkEQgguIZzYlxopr2074MQm/JpB+EK+2pAJvApkUA
xwhBT6n/pONSQB54jpgamlJUB2N2+8XQ/Y+DTiHJcTN3b8IsIcIxF9tkcD/Krji2jJNPhtrUy3bm
FhXtWx/VO62sAea1X4sUneRoeWS638fJ8iK5GF/DuiW1i+gS32smY5W2ntiFatWuMxG/YdHub111
rEo7eUMIqG11wnLXFrqIrzi9Zj+hzVzRcSmz6fqNGBp7iSCi3TDC/qLRHbjVkfOaCyz1jFVa5v25
uhpTZwQ3X1qEXqM414T6RVNH5dCbOOj1nLgFo1deiN+GnJCazRKt5RdlrKwXJ9bfLAfxp+rNWhLF
8C10PZvOiKzHehbvB15ychwMWrRSz1Ixz0Of60ePHOl47AQ94FE/jei+7Uj/CgQrXecykLug70lJ
q4FJqj1pxXFVRFtHU2McCp1xbDKLmzy5wV2J5lDJ6TEXh8ER3ZPWlDsY98aSzg/G5Mm83G+8vD66
re4dBhIH11i4odpPcX1VmED4Dv64neMw/3TLH0qZfJddTDRCoH8DFRc82OeETrmptNbj/SZu8y/k
XRx1sjzwQaICaxsxfa21/KlVZbwaYt3ZgQhuV0YUhxvtjo/P3YeCeztjrIu9q3bJzdSQgEeGa7zF
nfrBVMD91vTpeXCNANm+8SOMzHwNktT056Cc26Dk31UbrbqY1SxZX3wXTTRuiEZ+omaroraKTiqW
7B0D42w/zDVJLszaDjwjLjpPPJtNZK2timMjStEDGaqlvwS2cYJ7oXxTHEh9bShjlESoO8lqJmCu
pZ17BUnRKomxzm0x+TWZt/g5iXDQxyb/EChBAJx5r1UyWKvZ5Up8dXMcFJ0+QG8N3+LheyO1dufI
pN7hid4akZd+MfUKuwagixXCz3U7KzG6yCO9tgjn1Gh9r6dNdtpbthArnRYpQiwupWoanpsiTY6c
NnZaqrlIcANncT+U+tB8FmOPlW+2cVBFhOXG7KASyiWXBC/aaSL9cAzqx9RKtlkT6A9uMgg/shjY
MlS+xrgg96OwBS0+9EEIWdNTN6fZMt/A8nJWYKS/lobRLcusSG9dHAOda8OVQ7ltK3Fh+Z7VL4fU
fcwmqzx7ure6c0hdasBPWtEjbUuDa4T0VcomXsks28fUp9PRCN8sbR3TW3pNm9rZhwYUrqmkShp0
andg5G0tssIybnU5ZJuwHsTebcN+C/K7XRTUHBd6HOcvWtcGe02tkmVPumo2Ff0HTCAm/d4PqXUU
FrN6I3iZK0v24Q6uA007V7hfquZsxGl5inRjRe9uDteuC/IvvWndO/oj9KHwgD8/2bgh0IA01qgy
mmNzHcgE8ccOAbIbk2hPUdneZomurSjwZL6hKN6WUBxo3cjjEGo5Pnro4ipyd9/Gkiq36Ig71xVA
IiLJdv08w4tU9clF6riaMYuPndxbjrc3XSN8aG1ZvRiEZoPLQmmYrEdFsd9y07lFePrS6KuDunDZ
wKVYD2M1S3p1PMBkYiVVg6TMLRD0iL73sTKnhPG+N1FRPydG12xKFS7b/SYyhfbdUrapkS34eCyD
EatSrInv5ZSv54OfmEhg7sfy/d+ubMwVmLkDauXsTdgNMaHCeowqZz958IVapYoXpRJnlAbxkChy
yL90VGu7vrE+hRP7GU4kX+lExQBaBQY5OrjD+7/eQeuD1GjYkEsg8FVxk/WkChcU9TGsudN8VbZ2
93sF/FArpPyQONGjMWte6dwSc55XKGhq7cnu+wOTF++SmvGNn5lctYHXPBRQICdd4qNNAufIFMHc
SSVPfGq4YuvJst6R4PMdIXR8c0wacKauW3wtbXxj9uueBVGoQZv7jjezReI2W7eaouIXo3jh5HzX
RossrqLvHiNEC1xRb8nyPb53ySqelReK4HNtibL0wwhfcNWo+yRu5Md4aEaz3wUS/uHUGdohBYyx
CZvg0ZwFvj2E5APq/WWny/I4EppclLb1GI/KcDGtcVeNZKKFAkFESZLtCRhUQwSR4uxoqrSxF7wn
oR6uDK66wP4a7WrR1F04oey/iSC5ZIQHbip+wcsMhNWlrZ9sDP7rKqzEWqomgvjeKvwxVp+ie/oG
sxXXB6U6Uxrt4ICTR/H70FHf6IdR0PLKF0PWhIanyqnVp3RF1rn9Rlbpipnr+BHWPfGU4Vg/6EEE
gWawko1XAgkYIid9CaQc9k7DMCXnwkuCdPDacpLNe8d61XsKepLz+ZHmmn4ahg6VDwrsCXnIS9eO
IAArTEo5STy+lhtyl9pI34CNO3zH8Iairn2Won9nUN1fALs5PnUAd0NDa6W3SnoDFeM9pkFENSMs
8g9qgMb5fgM/VpKeWyJU42IAHKnaCOw1iIUyZTupLdKw0MTljUplBbiwR2fNY5bRf5WMoinqBRDB
MudF6Uxlncg23dLgrAOBpna+CRQHNG6nWqvIG+SjJDyjQUlwpuA5D7K0k9MnX1qzoYwxau3KqUzC
/aKAbKLSNA4MR0gNN9z64GVJuFMcl9nMYGkc1J1F/9qr2/g1KRtGaTW5z8LQx3Wie+3eEDHZP254
ut/0SvEqSOhZ6XHTwH+sxi+hMp8qzOpkekN6sdLAWOtt6JzclosZg5/paFZtuZLQgVACuoPfF0H0
zKzytWz1YhXkhbXsm7p6EYQd+h4X3UXV6m+TCOJLYE7xxZbhsO3H5j2etdJFEoljZVTeIuxR3YRl
Mv/8kPHkQum3YzHhTRvKM9mOyVZJEJmEHTzLOtJsv+45ekfxYFiPcsTeonu19cCVPvOJ9za3mGnI
OqEIanbFlRbQ+GALclBcG1lZajtXsDR+JlvlVmjaShFZeUo4hWtqtGN0iVSOi87KdAf9YCmwXfCf
LO9SZbXKlJ0Z86G6FmPGxNaHhzmpZ7RCCFUNctBIC6JDqxrQjIycq70zpUfZFLtWckBNCDjX6Yy0
CsJhTdwkZjdjRPHevxtq5Tw2eZcvSFzFE8wl7A1LQ4SO6g1N1keY4kTUTNweBd6xUwFV1VcsjrdS
QwhgVUOzKj3jmQ+UzNqavN2ye0fFEkB5i53LbK3ao+Z5rgdj4oUS6EjwKy1rwonO3oj5DbOAd56G
UnD9nvGrbUXaVAq7iT7xeEWAsCvn6C+p56jAZ1U0DbKliLDNVGaofWNexRWslG+YQ76HLWrpOiWE
nplDdciT5lararCjtHceir6HBgOoVsETsTAZNhxyDH+xJlANhMOJHJPgBuV7PXqD8r0/EOh7tTiF
vQC3houWpCujC+snJeqDq1FOj7QvklVHbficjJuhjCT40bh/yNXcelOmsSK5Es1vqhbNmlxzeQRx
bPtDQqPceyLKwruoVkiIckDTgKvPMtC0EFJasRglZ51e72pfR1WwF4yuOPdk483o6LGqSg7qOdCR
NjqT9VRXDErCiRjiUBkJ/k2swUdNZmykKsurE+gfQ9aPr4ke79w061CaJeMrse9nKJURGEmbGcdd
nTmZKMPBaULuoanZ1fFnHLXpa6okwRpXqAr00CuXpdUIWHEdBj4KRrigCuvGRSO84hvamAUTjkGT
b1FAYm/XvSE0Z4ZUKt9MIAW+FwTl2tLxu8TWV0IqnZ3mqtZCaqb62FCsATwzzJC5pgFiWBdflRL3
E7Ej7QaS6vfGbOIvRI1jY5VfSjlTzxLE/ImI5BdXG9xNUQLfKXMlXaJwtret4pIRgmtjI3nOWxE9
cBqg7eyJjaqV00XU5pNgoFLyNX+lDHPoS8d3grI+KBZ1JC2mKtgP6pc71LuJYClMhvgIBrs8KHFp
+5mmhIdh0tWFqYTJWtD9v/RpC062q+fTqvsxI/qdqvI+hesspuwjq4dohjBHj3nHqdlrRowcoXrQ
5aND4vcyGQlPv59mmVhTUKrlW1+p7TU04h+TbhNZ/xI51AdzJ2ofMguLv5xw37YtaCItk5uazNSV
SydsVQUp9T83d2/5mFd+06FwKmVarAFL0KtRahwTU3exvETb2mM6MPX2nm1Z00uQ1iZVB31fTdMX
vLPYtAHIHEKjflG4KixzFyVF6Y7KJRGuuReuNi3hR/tpalPbUTprWQrzJY1zxBtJWTNNeXHB6HxT
Wv3UNe41rOr7eDTeD6a2lc4QHu43htMgX/KqY2E15tnQ48+hrxuQ48Msshno0VTmoYzs6nq/0ajW
GrpSnZ0AyZITumuoecGpUdR6E0SYFOzKVK4BSp8NjR8J4s/X20i+tW229Bq5aJUXRx3tRy+e0qci
3hvp9N6GkcG126hPQR1f8zoqV9hKxDV1+tdQGvG6VaRcIm6aLoy1DnXTOH6O82lCHHQdI2O49sG3
wZISGwuXIc1AV8RMGCRxyafc19X6Xm+Ji4Zu39z3UwiTX+GciZdaCNygsZP8FMlAwK5KpkNs25cc
pAa2k5yOciZ399ExV+FT2hrtoTBaOIz4pZhElZSyRfxhD7a9LWco34ixyJDVt5wKst+0tcZZSamW
KXSbZoo3Cl4IhnDWpiaZGaNObx0Lg3Kk7eTF2kns/mgS024xymhUHUjOmKyyJguW1Gqdmxel6CZo
JyFlp36ljgQoZ0QcEniVMyUq1IOSFKTB462yjBMIIQ0wnZMcYKYxnxvcN1XhHaeDvZ4Q5a+ZXKdH
nUJ4r3MQYlgIViHv+EHSAl3G68loXI751nrqG/vLoHvgBTKuJPmETT8k4xNCw1to80oyJgE7uwW5
xYh6jZsy2HZWc8YnXjxmI6g+vcM7UpTjNwbnODO8+pTGNT9YQiXp8YhHUUbmOy0IMDEIFKC/xJ+4
LwKsMmoEB2zWDMnAe4IGhkuMYUit6vm3uG0uMFqrHxEyY70Jwgc02Imfp9VKb5T2vaCcvGQqllxF
4BDnVbtXvX6cvAGTiHDMW+1U3yAhbmrFCrallr27OR4xBUndLXyUM9ZbBJE81rAldwh4zTWWfCRv
SsngUZrgVxC6EUXx0hf4t8ZOzho8tVh4KQhw0aTfs8j4FhuxcYxiUPSO4LrtNEG9de1o8l1PpGtP
o9nB6B80kEG1xyyeu1lA5LhC2zHkgm8f6PuiH+sPkne/GzCY3gqndhbYT8tlFgTNJmlEfAqmFG8e
lojOjJxVDg0F5pVczA3lpanaHm3T3jtakUA6gvxeeMpSjRodE2IzrIFu6aSHGgPyRWB2RI9Y16hT
mk1MVWfBDKA1LfwErtsh6q4bAorbuKGgAuhalwrfF/MAV4Zi31A1WsgaRtEiOIgy9valaMPD/caC
F7KhZxedqq6g79mO3mGMK++gzfeEnNDENVqx5nSuL6rhywQmYN+h0eOiaYRPWYlmWc2J1kRHP9wg
X+PzMBvGM6l0t26Zjgd4xaavaznjZgU9jJmY2bF1h49Q4J4JPBPXLA35qeUHkqG8p/njtWJFBtqE
P8iG7xObFxQzEYaNdIWF4yC9Ae1+rl3F4CU7e0SxjhgtOqeWklHdcQ567Y20Ge3Sd43BWcuWs1bD
QGCpNJw0dV0ae5PRa61w1BcCdkHomAYdSvFVl/khEUb4aCUI2KSTKauxjWj5B9q4RgRuQdTGZ8oI
FrQnQY1UdLR4lRRyabmMADnLtLeUudQu6oJn5N/8MqvCwUuofp96h0gx2qqWCgNkUhvQUXlNsyIp
hw1v6dNonGPVt1xqQ+1TtEACk6wYtqpY0oHidxPrGtgdHFeq85aGhXKAebXrQgwVQ81hTeOoW3V5
OB+L83Q04suTAAXdxlzbIvo01RaKWTmiRsAl9B+CH/4nhpvsTINeu6nblgPt8lc+9KiOcCWsAjLz
fC7qRU7hOjKBYHugF8b2J1n4//wS9yzuwfYfZNM2xEC0v/37309lzt//nbf51zq/bvHfp/ijKUX5
o/23a20+y/N7/il+X+mXPfPs/3h1/nv7/ss/4FjjdnyQn814+xQya++vghj6ec3/34X/9Xnfy9NY
ff79j49SFu28tzAuiz/+sWj3/e9/6DN3/l8c+Hn//1g4v4G///EYfzbN+38dP8vi839s9vku2r//
QVPzb3w7OoRY28UE5xl8Uz2/pnmR8TfaB6qrqip9M9U0oUkXZdNGf/9jBqELrpHctf8GeRyTMtZB
0+NCaLh//PMN/wNM//Ob4gP4X0D1dzD+n+xmYv7mEBNg9LweTzNR4vz6w6GVxelOw4ArvPwR37Jc
EOv4ZAdjuprw2wUJCpg8mAySOZRdKnO8Gt+crFb9TmjqhmpcA814v/3Lx/a/vSo+1r8Qpe+vSudj
4I4DXM78PaPK0jSRNjn05kHkO0MPqXdG2cpV2ks2kM3Apv0idgf8OAGGal0rleUY1nhcgvHVwXnw
H0ja+q+Eay61vBTLcFTdsCxi4H/Hr2uuwowqqxiI9SBOsQuHqnAZQBSP9oCMM29p//fKTqcTCrlX
C9aKfmwdA/ZxmAynsjNvpuzT5WjVOuRqND2jWfxIvenSherwzInlP73gmXb+16/VUm2yKlXd0uDF
63y7v36tATN3w53o9apKiwPUOsWZrBFT1aOv4eqvncj0k2x4Z46aLXWy1yl4A4qKpbom3gkOh2ns
8aOf4nxWhadltY6r9AOeLpkKxKP8+6/7V0r6/OnapmeRy06GjqnxKf/6YrEFlEQX6FvaxtkyQWSX
oqZeduFib2h6NrcGAwJnXv/9k95jWH//iAiz0mw46ZbNnO7XZ9WmnsPT0rauxDYDU3xTzyEgJW1j
2vUxmqa6fa/UAEmbxcgRF/XF0deJmnn+f3ghxu+/dkudvyRPV+cETMfRfvuyppFJQzMVBIY4zrqL
iTgv0Dcsuy7dWcR5bPBtXovCVpCJcNOZlq8KIKZFIiNfhGq3EVF1Zsf0/gZtE1vesKGCpy9w4e7c
gR52gp3fLSMqy7bNPDO1fYGKAQY7o8fSLOKN29rnfqS0lEOZxtK6U0atXymGNaxk3+gb+qW31NLp
mI8uXWaDiYT2UnZOvzGJCAXMjhkcgGBeMtf2sBm50CL1LIpp40ffO532UFzlC1F1wSLveo82nA0x
uXe/BpbRMDkIkcE1ci/1osWY7H51Daejh5YwiHJb2oX1WuO5HFpm4FXKTdMS6K4Oc3C1onN1Pnj6
pB7x+pYrVYoCIy0RoqWqb0YnKVaWAQxQjfG25rHlHhk70Ae0u+GhNNxor+jt99T5EOjubjZBiWtN
t6889Y+kqS+GVt2UWDLwIvecefEScx0N57C/BcjOFq4Z5suwjVIUQPpri8dpa+AkwX5MgHYO1XVV
cvY9SYWUOlyqSPNh/WYt3gjMreXWns31seZQ7YF1eR1TCiQjcZKLfHSbq2YtvTQob9hazTUy8pgq
DdYCu47EugOh8CCRSFWGRNCldfaecX3uI+WJKHdV2rHSwDPRjbp0djDTauYWNQf2f4rP5uX+fqbR
VJVjyOHiAXLRs387jMyAUAazzTbaaKTYQQsctak86EHeLh3dY26etdS+Qkr5WrHQgqTzW/270nAi
DayKWAJrNLYgtg5J090CJa7WQQS3vHGrx8CaFWrpxppopNdF8l0QqMNQWUEHjwq4ew9Ex2A3qYNN
Tab6IjF8mcXYGCNjWznGIswOnNb3wSQwU5fdY1JNPxyin3qAuN2AQWjScRPXxZZmiIuIrQmA2PWv
PRkNWSPOXVnw41ePNKwyv6vEa0F8zBJ+5blAk7CIhujSygXNuHRJPeRQ0ENZmEVaL0k3/zyhTqXs
UcQLmCo2iVZ5vlQtczF64gNgSLDwikmjHgBr3IzPce1NS11mz0GpfOS2+iiNr21cf42bp4HrMvK/
+CKHfqvgPMRVcFAZXi76zMRV3XbLRA5ykz3xQsBU9OjTi/TZAoxAHS0l60e1H3NFP3H4oq3siaHN
B+UT1QwVT+97aQJypHabLg3TPuh47XA0lfAverlRQ3iC/fSOiOuRaJUtUShyqdgnQZF7GShURb2a
kmxXJEtm0VvwaK8gs5/rWq2Wlg3eutMoteikf1B2ZPxfZiun7G+5Fe4wvSRH16HuEbvezlnoeqGu
x7ZUt5Zs9hrI3IbpeDBqr0RI9yt72lmJB5YMGb0/xNEWosqGtpi3iqZMrF1KORZBDI1Os6CN3ujV
64uUygtC6twPnOnczrrNgqCWpnOOcMFBh0I5U0TyVNfZ187h3EWi4GuqBcXKcIofFMbJvbfihEw6
FVeACv5HllvLcROgegvUX49OgtoMqcj3RPZPbYE9ISX1i+lO6sc18vW6C8Fu2KO9kd171HMKQG7h
+KMZQmdW+QlOlFlF6ALKXhJ+J5cxjfc1Ruh+UdWJT7AOVWed75lQrBg562YclU8xqY9GRFRJqXLO
TsqNZagvliGSRYsD55yZctOIel1HhI8Hdv3MEG6P/+xNSDvAtM4TuEyxVy3GH5Un13PmZnG5z9xv
1kisS+80+lp3DDKacDRwBkUJH3LW3TUq/EzNUNFsMeYCjRi73asBmWM5mABU+vl301sOPEf4NaAZ
yGjOUBRkF7QJ5d5rDN5rjYwhNgnnIAYl92s7SOkqK2vN1L6L/8feeSzHrWzp+lXuA1ycAJCwUwDl
i56UKE0QcoT3Hk9/P6j7dnPXYVVFc9wTxhaljYTJXLlyrd/0+HgidXyvUx5dZZlGpG5QgsR44LWJ
awq6mvHFqpHNsILRy6IEXYmuBlo/aZxg54qJkQYHOaitY2rfANJ6E6gvH2e4achdIPGTbbI0kzZq
Mn0pDH/waI/nTtYNMdvRulVR7SkyBEwjhOXCYfyhwEeNBqVYaylJbtfJTwpyUwgig2Dz89JFcSVK
ByQhsdWI9DRf1Ur0fZ5+Lxk2Gj9kMCNg2EidlV3TJDImb24G9H1lz08Uw2bHiKc7oQGjlWNowWUy
fEvaQd3FfgdKa64BG8/FeIQANxxTM3qLNS3YzDq9TNMwN4k03An21psR1IAD6/ZLqvesPMteUZOE
mz8Q5SJ0pCY9c2BLIcJl+ugA6QjdLAKPeS5ujFpeyaFcbmqg0E5dKL2nKb3sjbNxE3eoreuDdZCS
ht4hpJWVMndfZVSUNnQz8BxTUBWPxYMyFODCNbSo8mowXUSLDpHSPg0mv5Gylvw4Vzt31gJznfiQ
PDTZ/xbTxs70PPpuyIhXq7AwUVNqXCMgL56Sn/bSRAK77IKze00DXd5IyNYHkcZH1y0HM52S+hyc
VrANblrV+l3E/jt+pWGFgLa5CK1mPcwUKSVPN3m+oZEe/EJ96uLYdxs75zic66bTihsMiuAPFNmj
VpSQsE2iI2pmaHGp5lEC2ib5s30v2uJoZy3GAWzQSDKpv6nnIAk65bTNIP/YHLI3lTXeLcJVGORA
+ApGgSU9EldAkdJ6epVyGSOK+BCl1pvBNrA2or2OyBqGUW+CuZQiw7YycXd1ksoqXaCGt6aqe3UV
LI4u9d420p8qVg+j323ohB01ZXppesw+qpJKbPXSwcbQgc9CoP5hyBi0p6MIN6ZmgGgerNa11f6L
obQ/p1p/LeE/gWF4yRRt2NOvLZ1u/i67IsUtrjLSR7OoxVpb0TF8k3TavAawEDBxq6lPSk9B3JVE
Ap0h7BGoYuNiHRmQZdnGHdGEXj3ZL6kGE6an8bPJql+oPoF71gfh2WOBuJeC3bBZY/xY/gSv+yeu
DbeficlZf9Slekt/KD2mMiy5Bk1bq66+5QLWYsBL0RQU6nIAqKjoZd5U2pA/J7KyoEOYKGy+qr0q
M/8qSEOqedOXegFms+Iz5o5MvTgFQekpI6BFcxpLx6rUcdvnItg0GW0qSZZmN6HdoLHwkOSbnSCI
Qsfo8l0yza/1DGjRjtKE4pv65AeAMdUagKAqXvNyiOAOTuAgw1ilFEHhPLHLVdWNuavXiKy2fRB5
ajY9F/2E6mcBcqdqCyQaognPmeJRCWT62GgRj1VHbyrNaAOGceqMyBHZaFd32lNmp48SYJhVWd8h
8PJzighdSYmr6GDrNLf6vWEMyiNievEYw9aSLc+mQecWsep1kw8ehOQCA47yQU6zctXW1sFQJ+1m
Mo0eMlrcr8Ecgv2ise8YyoQKjZa9JrmVYmWJToWcgp9IlgpflOC6ZPbfcrmFzyRomozDbZAkKzIn
p9ZYQ+2IJKCpvhayXrkqBXunByYToaq1bs1u3zcrCMLKKivGh2ronjVO62uRGytDXqQbKaK5eBal
QAa3fimIknRLj+z0D1HTv4EdtbzMmqFr+ej3N8SiQUtYwDreFobROQSqG2lY28Bf3N6IrQ1dAQXJ
HPW1r4dgJWVS7/UwQXU8NRzcVKBXT8AKZLYiRHQdBfYPKA2XuX8Tt8FbLkcS9d3anVJCaAdY1aM6
srDV7qmYsv3cKRXTKwiTt0rBpZSK7IZ+7s7M699aR46AAxlZXjD8MIBTOlrwx4Ydu43q+K2W8QrV
UUvQFSxJWltwvJiz321ApF0Yhaqg8+hbw75qf+dtuLV6proaWtqafuU6w6/CHRkvvzNa7bVl29bD
KrsJSnmt6bRQgzHYYF8NZcaew51Q8Kf0CkA8JA4YYHJwcOu2m2+w6Fp3Em3kLAxX002sVMpxrHBX
BzrT4w/0K8/GG8q1dMJmWIuyuvhGDRrkNLLzLLXctJYssPnJTdhiZKTR5rTpfGyIAGQwcorqGWX8
YqqxSpLm577GtW9qAKJy54hRVIQRqfw9mn3/pJkZB1kQLTt7ng868IZ9PZnRHn/VxCNlDPGplcrn
eWhvn2mjbM2ZFgWU6eoGaOCvtEn2UqNQnWqrxCsK6YDOrwzwoOAEEndLTyHamSRiXqFGiWvoEm5M
UlF4KinNPOF86jfaRvX1aBXmyhOeH1KIE1el1/tiwPbBlsudPITTHs9Qe2tRD4lDqiZoC9cYINVa
ifqnPpSIRv1pS9HvkRXp98zAX6kCAWwOAo+avLxvlh++JH+1iql3G7l+zujYd3Yorc227DwemyBM
BXKfoA7kkFfZXmsow/6vTEqVIsdjJ7ivToruNDU6YYqsA0moIlILAYyzifK9rOvZHlfc0FE7NVz9
/WNaZTEQje5Q5BHaluCOXdUPZsS48bwKe1FtVHOGfuVTnR+LVR9x3kjl+QeiX/yHVY7bSo8V9gJf
OyApftcsf8oAmJHmWrR6AkzsoM+O22hYFKqqN8h+EegwDdBPu0H1VbsniMxrNR1+Z7xtTPaGFf69
aIH12ewgjoJPlK2kqzFuKBFAOzvoOV2gGGSt1IRoRYB6pd2xoiWHl1Yf3KKxxLvQG+v2749gArgA
mKSsJkdqWzRnpQJcxfJjVqMniIC1R7obOEGMTYRm3nR26gga1yITh0ySpm0P8h6DK+Z244NtXXBv
hKwkrX93SOZwKIXgBWAJKcQHju4J/kshDUNAfbtWEvdlmTyKWLsnpt9Y5ty6gIN/5zO7qYbvVlRF
5Pez4fXwtNeziVjBOCXeiCiJJ407fzFGmFEWqOPwFkDJncFBx8vC1KNz5eppw60qYhtNieIIGKeb
Wi+9Xl7V+DPAUb1L+8QTTJd2bL4rQ3AoSyDdCKSuyySd1rNhb9mxXN+c4IH6cupaYDMdLUo3CKyu
Glq4NCl3GmmIbCtfg4jcxe8hrxjz5CyXFzlBzCCtNkPlnjRxLfXKQ1Kp9+OYPc2WdachQOoYovpZ
TuH3UG6E17a/ZKmg/zs0MIik2VFSC40z6jT2aIJ/MGRc9loXqHRMvUg11/NEOq+riztSFtyYHDBb
kCaA19a5Yd2NefWMvFJXhpRF6uFnOuY6akBwiYEBYi/2YlayS8Z6a8BkdETRsTq6AticeBXtzDwh
tHpRoTVI/BkvtvpqmfkO4xQU+oQ7mgbmLEbgKjPH24CNd5LIaIay2nVA0vh445PQ7Fc7HF7lWPmi
WAVH7npvzf16KPFTtIfR1eURpiH/2lQgRmYUHzREzzwqLk/UPQcWk7LmSN5xQGT2xLo8eGFQfqtF
+IxLj+12GaDeKFZ++3L1MxTSH0mTXxU7V5281VAEtynmoPiTjs2DVrF60YJlI8b7DA68O89YCcQ3
04z8qF7JR8Ua0ZNF1ZCE2dqFsxI7VqHc9H2JmoE1eIpffy+N10KydU+0AMyhPaz6DjO4xERmpJzQ
Yq7wU5XaG0tat+gttVwDgXHJ4HjtP9IufiiwqZa1cmtZvn8Au8YyjOCyJKT2SiPRc4p6BPW6w1+e
WxTTUdASaYsICYUAYLR4vxTDpssQyKiZp2MA4ShOgLgPisbeF66k2NwNRt4fAtiTbqZATSSrCkg7
h9Gxhs66yVr6gC2FmqKqf1IEwqYRDKgL8P877VkmGEqh5IPRHl3072MTKbQDS7EK2oG0XnsAUlGv
7TZoyQOKwNOLkeRF0r7P6DQ4ElrAL0X1olSpDMpBhWoOntjXCoEAZR1SRQt+2fgEvTS4IKKu5cpG
aDhyKGle0JpPwaDetk03uYJzcZcD+gyLG0WVXlo4lY5UN4mLi1LiInxolhHG1rUhe4huPKZ1gI1l
s6T+7NpDjaBCqa+wNsTCDjLLNgk56eOh6TWlBL6mBiyXpCX6aTnQImKyW5ikvbPNOpFrSKKFUT3W
Jh1+3Mpf5pzJIyRmBVXZlWhx+MoOGVS/jY7rtqcPALxmYVK7ynOsLjv9Ty03+a5JdLCtWbSxA0wS
4yAbtzZ0alcdsPZAPzvYgibahzUwFMqPoNfA72yLvH7Axl04ou3uqqi2V0WQ4C9228QvBcATvepX
CkqRkMu70TMro1xjrf7ox+WGxxcbgze1CaEIOWFBSM9CxAlKgV8fLSq66yin7agnjfdzQbdA0RKA
iaSnoDWp6MnI4UGs+2UGEMt7SQVPIlU5mrZUZrSRXTWaf9kJFgJKk+7tuS+8la2iFYgcFW4OcjKu
RZ+6+dChnzE+pumcrSEWHYOq5zAQT55ax9FN1Birrm2LgzXc/yW4SBwXxkGqjpnXwqzeYLKK+c1Q
MW9Tf1hZi35YzOFyXfn+iKqfWbqDYW7jtihwl4y1LTi8whFJgD9qXPzBoBSgMsAXdSB01ObSRK6S
R7vlrDAs1nM1jXVzYgEX4mEAR7xawGe5CTsq8G02MAPo6Njrnt6mkTv7/XOgAIKxG/U1S3v9xk5b
7LyaX2XLs8L1BgLEgZzSDPX0PMkxPepsDnqa5uTVqG9xNNhKpQLtRk6fWj/7mfRov4/TVHmlPOF4
pmKgANt8XzfjV+QJ0RebRLoFjr8Bv75LxuQwaXQjZox3D51hfVfRxVbReGQzokOd1Oa0iiAhOgaw
ESTAx6/toqUHprLfq5yfnE624E4CUG399FuQRMXGlBYnZDZnxC5Kbr+CoCgVmEZQd98PKnwBFZ54
w8JeTSlKQVKX/JDgcfCOE3MrEHXbFaYZOgr2nZNldre6ln9R/SR/QFmOqiFmEqDst/qwhzndI6hQ
rmUw8C1XZ7uZ1hibr1WR2gdDhzHb4ZYACTlsDlNu39bJ/K3HTAH11DQCJTwYenEn6hyrOTDnTi9G
uEoqDTXBLu8US3ItgLggoVXtEXeut6kcomXTqV8qrbZIkqLJWUxOp5HRc10Nbuy3vrodI4s/mtW8
B5Shd8tskWKogHRv171UIaepxZsRw06Ufqt7qs6SYKWMdFAhdYCBNnpr3ctIhFEO+YIBVbhBI4Fk
I1fVLYKAo1e1db9JagOE5WjvwdO2j1VP1RDEVbMOYeijAr80E232KQrscahWTm7Nf4Km8zd5ObUY
K3IEjTlwbMaSAxq6zTGFXllahRltxNGUE87VYbXGI8B4CBUOmhJU1DruazS8nLDKxzulhX8gi3lt
hla1q2K09gwz/J1oavB9Bp3hNMgt5HK8OD7WMUAiTiLQt6DkQeeq8sMfv2osz+wC45D0EsWoTtSo
3yj3WiV2qBrbaxkogGfRqRHgZ0B4ItAw9khm4riNyGnybQolAd2C0CGADEW2lNEU6ECVNu4An423
BjQXPUUCQIceZF9XdMkLeAkgzvS6qCh7Wre4wLKBL82fCK3CuJ3RCvDntWJxTsEsB9JSPIrdFqP2
0ajL9RjStG0i+gbxmHKwQ3g7DrsSOgIWrohW9yDV930kbmV7zLYmonos1PZFQysxLTSU+PrwUUZy
ETMb06VKJ61MSTRua5X1FnWMm6qFutT86PNCHNHhPYgpHO6a5jEa/Mcqzr9bRiTA55Hbg5tG9+F+
FB0ivkDhoyahT2oZuyCrAC/2irEdA4SDu2LyilAWG7TQW8eWgAkpydbIx5LeY0/DHiEZzw+CEfCY
CjYzzPZWJVuPTZn+AUCD/QBJw6oqRAtUJho9dD2MbRdWrZfIMgcJ0FRx+RYPc/tIOr+IwjV4lZZQ
61KpWaGnO+0ty9yWzbgLOcUcStkcb9vUTjYEuwIcXfrDAJpzH+qB9hzgkynXveW2TUokTgdq02gO
HLJcLqGn8gHS8Wjr4bwzxfRrMGiZSC2NoKqHi06Y341GSaWpjSQkbgd72aGkW3ghlBUb+0cmIvmp
f+GhQystnTYTZGq2qWyQ8gVw1NxrZdRgCE0dim4DVdq89Iyh7CgBBea2k+z2KckCcPY+5hnIymrN
eISnR3VIr+yVEc0WVrjxzGKEouQU/eaHXFHwQ0VtOMp9daMrsqcbcFO73vjtY1LolHpXebjFDzs9
GWmrotcu0+2gitKKY4PRbLFAZQ0zvWOjPqYQ9lAhtDZpT1Min7PgNuv/NGrWvAR6TTELMvdczTqE
amyWC+m3BY/hBlDuHtImy8DQo1uERdmEjkg3Q9VLa2CTtvZ7rDPklZWhWkmzSeVmHHoXt1BMK2I5
fpbMDY2kR/IeTLcEJEEVYwuzF0914wMjxSK3T2tyCjlot332NUATkfnhGXEdw07AF2T0MaXN01kC
vJrvW9T1VhTIpB3FSoJn18M0yYzW8zn8GcUiWdI07OA+p9cuF+oh3uZA5rNetTZjPU0eOE+qG1y1
yvaxn7Qe+grIv8lY4RZ9tAYe6ydT506Z1R6TSU8RTLfSe7xhgv0Uj4cU1sxGIwHZTMi74KTZbtQg
/yo43jlli0w/oGCMsX32LT8xXVHJ3/8SjWtqh6RR1VuUZDStLRQYVMpwSJix4eUl3a++9sm4ml9R
o/VrkH0LlFfaaL5s70IrKdcgW9WNNOZ0O7RB8kxtqZOqveFSRYucCB2gezzX4VjlnXojBfRaSTGr
o94OP2Nf+R3pZrOeEsBvDdyvvkYlADdmDiiTQOK8vENFJIddrvueCGn6VIlcHQe6lxycEKfL9E0Z
Zwa8RfmLVQbJXeLv0W3wQ13aiLp4TGe1BVZLAjb5xdGoh+pugmXuNQvY0E8DAwaGZsGxSPT7IpHE
rdqgt1JSDlCaOl9bhd8/jnE1QIjwV6WNsHlZC2QSejr/eigF+0Ezl+JSojxWyw8pGYUjZRF7x/JH
mmTqHVNmpSNwh994gDhRExJeQ7Kdm3Cub6MmG56aLapm1OCsRHlSll4QOj1oUC+/61TMDacJE2T6
/9ytIcbnJInye3mYdlqFu7Gmx9LOV2BCLPqdov8qdKO/7c2RKTeX/VdFt43NOHPXf/8WhhDkGbT1
AX1iXt77kbpFHuzJl5T4reEc11TyV23IQIEsxdGqyABN41ZYdk/wZhwxpdoD2AlODkgXgujcCviH
T3ED2j9HUu4vVOV/cX/XcH8ygLDzuL/7MCKVK6P8T/MP2N/yf/0H7A/MyL8okQpFhjxiGCCL/z/q
T1EWQB81XotmoaabMuCg/wT9qfK/bAEyClsgBbK3afJX/wkC1P5lKDBhkYkT8GIN/uf/CQhwwfj9
NxJKWiSHNAMQ0oJ6+/XjMcqDBsjh/0Xryy87PZuRoBl22jD+wi6a6mZngISPtZ0+pZjkzPLPd+/m
/j+u+3/yLrsvorzlQgua6aPRFiDJu9GsIaav4tsTdO0YXf+2RzcYs/BcCh70Mf1ahsbx8kDKAnr9
YCRjwZu9GwnweRj4SjUeg0JjhbfC0p6kIQIDAf32xbbD/rbwY4sVFyuvhS7UN0XRpiPtYKooaZHL
8CD1BBl5RZdk5/JNLXCYj+7pBGeJ+hmS7HD3j4NS015vMJtQ65QcyYybK4Cyf2KB/+tzGicwMhlV
tLqvMgs4d0w9Bz0uwGJETS3WrzzEuRGW3797sSH7FS5pVX8EZ0R92yrMLQVB1TPTkpZwyFn38stS
/wku+u9HOQEVmUEGrBQwzlFNwvG1r6hWzQlIRYxhoYgWDWrYI92fyMqKNXVf+cdcBNAZY0NrPZFO
Pepr5fzs2zbN9iLUwXt1RfpF5VBNzc70qXCNLDySeMt+vnzLCzL3ww+8TMZ37wZ1berJIbNaVVuU
RLQgXellID933A4nzQRanYPcqv0dn2/QEG09DK4GXu/t8vjqApb8aIItIMN34yMkOfu0NnosAOki
W+F9BTGskKdtm9GPSUHiULrQSMjbcaapMTimKTtjanldXlDxpLmuWJsBPQPYcS67ycPM4VgFO89W
dWX6nFsDy62/u8WW/niUBbwirXusRtz7yIKuIIfPXfoklKk9nGNpWt6+sreDY68fWvP+8ps9F01O
4pZPG0sOEiZ9kT2F6Wug/7h83TOLST+JUjZGwVkiNf2RExaghzvDSlcyVP8FfvG5EU5jjh/mVoRy
PyaXj/P8u8GLfSRxlP0ry/TMm9FPAo45YtdDnCWQT09FSRkTR5nP3flJoBntITC6MQSDAoto0U5b
52myY7Z+M+Iwv/J6zswZffn9u+mYgYwIQja7o8nJ3KuQgsSoxqhXWjtdmTrnPvFJTNDTqCkrUZoH
YUz3aQ98AJEFp9O1F3BO/ZXHOLOv6icLvxedbNqdz7uaDRckUJfhGoXciFL/0UE0XP4gZ1IF/WTp
zuDSJDNVrQPIgHVQ2W6AeXfc/dBApUj4Erfi6fJA5+bUyUJGBhGVYr21DiZ6qus5qaDdImJ25V2d
u/rJWm7trjGMkqsPph9uotBqvNRqfl2+9TPzaaFvvJ9PcSfUGdMr86CDYZy06osoq5WW5FfSmnOX
P1nNQCkU6My+edDM6g7F2d2o2Q8S7MTP3f3JYm4a09fiTjcWb6HbpsEzEN1Yp7LL9eXrK8sX/GCD
0k7WtNTYA6RbKnEyTaZOcbA7oyJLMypDE13Z9F+GXXR3eawzs/WUPoJWK+Yzc24cQqT/PdXMXq0I
zy6f/lWoPoFCsJwQhPXlwc4scu1kkUv+hP536esHtBVLL0DKxKTbBqB1ctsyuAK4PrPItZNF3syI
roqEQYoiW6DGo1sMCnJ59PcaXXgKagxXlsi5xzlZ6YjbD2k3LI8jyBtTih2OT4nHS6r8Zm7kt8sv
7cxC1E6WuRIhgsZpnm1ag6KG61MDsS/xPnfxk1XOqakNwc8ZB4PoiykOZ3Ed2MGVq59Zh+Jkmbda
akVhzK2nPWT3GLlmUThl033u/UPv+kcUsVMfoEMJiTJof+UGNUUKB3P42pjD+vLbOXf/JwvdtgWs
9Ik4khdauFVp5kARHEpoFIFxe3mIM3NILL9/t7MipQxZOrCZreqU47+JEgt1JeQ1VDne1JZ1ZVM6
M4nE8oTvhpHtQfTcunmwsYAyrOAxlYG+XH6Ec29pGfPdtWPgnTY6h1jpJQ32R3mxDQp1pQjT3nxu
gJMVrUKChzwZmAcOVchzi5dKorucNtmViHEmBoqTdUw/Oh6yWTIOMRhbtetvQqOmIQRwFERkibGY
Nv25/CTnPsPJWjZV2nwqosUHRc0gzNdoYFm0Mi9f/NxUOlnLfSxKxaDTcqhhJmVl+YVSaOrAiMYo
VrqWFpz52OrJkpZoHs8SSmiHWda/+HX1iuXtjxno9ucmk3qypieK70FHnecQtcdZZ1fFpErr5+2n
XpF6sqDDJgtKXTeMQ2r+NuIIFXR5lY2Bwzn3ykI7935O1nOCBButde7fVOofquqLbwjwRc/AjctP
jrCM/G65zd0gwA7wBYrQt1FoyvEc60fVGzlfXBnizBaqnqxozZabeY55iBQJSdoiElKrEPNpecKO
hzt++WOce1Uny7oecdnVDABMERS6TW2gzyQCS2xsI2l2l4c4YTD+V3Xkbwng3csKMH6UOk1Pj4iK
VK45DsV6zivAvZRHwm/F7A/fJrmpblI/66uVbcfUsmxgiaUzWJF1Z9s0Gy/fyrmqw1/i7LtbaXx5
6WI1xbHOadrMJr6gsEEaQKYVguCho9sliFaT6jeeZXOtFjRrcmmHGaR9M/aSdl/hjgf6HhsGPDhh
KM6hHXiS2VX3shiyQzGUMqaFPiicymwqOvamdCz7irbA5Sc4Eyb/VqDePUBuIyyEjlt9bEORB25p
hBW8vrqTXnVVmAlEjhxRW2togQsAEDeKK+H/7+r8t3RYY9f954w3JzMPAjubDq1HcrVK19EqW/U7
eGd3qTdvf6WOvEb5q/2B7Lrb/sk3wInc2MXpwBWfCUvcwskW0UI3yfEFnQBcTreZLq/iDF/QQrr2
iEuM/rdH1OGs//MRE4KQXSFRe4S5s451cSdGcDiVuqWk5JkNnSvLvun53kmI2rC4aYMZ/QIVL8F5
Uw+/WnuiE0TqYEiPY44ltqWjlnf5s59ZpspJRI5iGwZTi5de0Cv9HpydvhuFph3jTCqvhOVFI+DD
xz+Jy5z5QRRJZXqU7bhsbwc/lgJcmEx5Z+R6Enu5rScY6wyivZXo72+B8qDqASIXWiIcihszVdQ9
Cs3d2+VnVj58aL73yUadmXFfwGbkezv6mmTGi1aP95YD93EHgMJJN/GVRfVxBZ6RTnbtqUv8lK7Y
dEAVzH5Nv4ES8j3r3lw1v8SbEaGRQofBC35eebAPFzENk5OJptQxukgBw1k35l1wi25n5eHwQP/S
+RXfAttaB4RJV6zC7fj98pgfJj0MeTKBumaSTKMoJk4B5ZMe9M/j1LxcvvS572SdTBwlKhYRZx6n
WiWPUMdWjTs6iZs7whWussK/ybVWl8daLvlvS3RpNf1zieaKWlv6QBTCKuG2Rf5pipO137avxtI/
b43mM+uNcZYp+S7Mon03GT786IOogjutKl/A2Dz1AhWXy8/x4dQm1Jw8R+hToG2LMjnqeQc7ETmT
DWp0aGUWUOouD/E3Ufi3d8UYJ8+QtaXUC2HnRxAoyfc86EDl2gim/lHNhUQq6JlnneLTn4j6de9j
8KLZcw4VqxZffJ2Ctybm5g/UAYjQkyyFNPrTDoB30An9a9uVwI9DOLyHwLbEQyHX/mtu1No+LHul
cUO7nT5zOuNbnCRCpVzMc2ta4yHD7qP4XrXdqtLFPqIvfvlNffgxGOBkawOp2pg9WQaKrmiJw9qy
XkdEBC9f/ONGC1dX/zmVBjQQGlRApkPXd+03csaydqoIXL9QkRwlxI1rUzaTXe03IdqYielVJR6B
l0df5tNHc+Dk3QW6VcupYJ6l9Z1ABVfq38Li3h6unZw/DCvMsZNX11lyI0dalhyBBMC+TlUA6kiu
X6mLnbv6yasDBmrPHcA22oKtBmA4XfQDjCsfZgm2H72ak91FT+qhbDEnOhJlADfK0ICJXGYNceNO
t1592IY2AN7L3+HDKcZ7OtlgNFiWqFtkxTEwAI2n1SqXIGwDdbl8+Q/Doo4ezz/nGKVKc5KMkrS2
3obysY2Oo7ZtESOt5t+XRziXHcgnG0iOB3Lb8r6OmTbrP4CbVpveKJU9dn3SVpfU6jU1bTBUkyK5
g6WBsW0scWiViX9X+wWc2zq7spedmdTyyX6TT2NoYDyTH+W22nZaep8V8Q89t++tQb+WcP09EXww
PRYExPsdwCqrSg+7ujjC8vPSdbUhAYJraq4Vr3ARU3ahn+8wS9/UN5SMvMC7/J7FmST0VOZlMdjT
1JETCq70K339E8j9pnKDVeH+6Z2vx+OtcH+8PAEbX4FtdVTn6ffv7koadGaSyssyfLfp1VXRCruI
i6M6QBhHbdUpu+RBUfv15Wc7s5wX6Mj76/tj6Qt5HONjkJflDzVCJa4tOu1KsDg3K06ChYH2DQGV
UFQaL2jtoVPlhgtaDvuZy7d/7vWcBAzgfLISdAyAqlLuol1gojOrUDxSsXW5PMS5ZzgJE+FcmTiB
MMSgT14fBbAyMiiw90N3/4kBSHRPAkVvUXdprDSBrH+zKBJYDYRoVcH3Q70ygT98BEY4iROyjKdL
i37gUZdjDoQKHJsUNmiGK3V15S19OI8Y4mT917ohN0bc5ahCFA8z3iJSml25+w8DKZdenurdEhhC
uy8WS6eDZEHjSQfQmkEc7wfozKj6dZIvXdmYP9x9GGiZZO8GajjCxQo2H8e+RcBeMxF86HfTVLvK
SHddRiO4VFcIVoxX3tm5NMReXua7AYMMAZhESeMj6d1Ra1SoN6rbARpFeAefC9iyYepKCDeESDxc
nmwffyf99FyQxDnyreZcHmpEz8NS2ivG1cPqh2FS008PAkCouwaWf3Go1Te/SLeQegHM9lDnhNPT
tK6jHv1avDRz/evlp/l4YuunR4KuqiQw/qG5Lwslxu2+xKrLxqXayYOy/JpManMlDJ8b6ORLNXZc
BZEFEhXrTlcklddM8L3gkgXJ8+ce5SQQG4vFOacD5RAC4ZyhdLaRCplDOGb88/IIH9f8+D7qP6db
MimzYKM298acvBSahMikCrBXabaIIkE0941tWCKRMVXdfgrrH0KRntumer08/IehmtFPQjXIGqNX
Yj8DY+CHtiulQnKFNMuoicyl8vC5QU6CtWlZid2FZn5ADN5pi+9hOLh19Hb54mfWjnkSqFH3UmTJ
SuuDUPVvnTx9z64mvucufRKhodWDc7drcy9MNC8eYunL5275JCwjCxdmNWrtGESCq0dKSm6uLL2P
o7JuLivlXeyi7pr5VZoa+6T0v2MUDw8JQcVUh4/YDtGfJJLWn3uEk6hcZEonYoyZD5EV3g4yQo5p
Qufmcxc/WdeKpJkGVJf60AbTn1qr3uw8uXLfH+8m+oK8ff+CwIRaaScFMyoc9bZUxgMM1g38kGPe
iduq6RCUrVcScm+Xn+TM8jJPFneQlAKtC+S1B1OD3fFcYNoxKS+fu/jJ2q0SlCsToVFojr+jpwkT
sXHk8pri5LlbP1m0DXUjcyqt7DA0YoW+Doq/CZS9gBD7qds/BfOWRppjIi/0/Vyge6G8UIpzAhDK
n7v6ydoda/RpYuzDDlbyddDQT7Nem+laqeJMYDgF5PohbSYlhWZiTNAYfTF8LdHCv3zjZ5awcbKE
A+y5MtYWsv+q+uobaFUNgUru3EUYJ2aHqTA3lwc6t/OcCvzhJTPGuWyXh2iupHs9nbDK0uYGJjze
EpsRXxl44nW617W22MhZ3nljY/nrAmPpX4XddFcawede5slqLynx2iPu9Xt0gPBaDrEWkn5ffsRz
lz5Z7bjiqJigtPGhT/tfeNdB/quv5dbL9/i3Y6+mGydLW+v60Y4GTK0mhKMLbCBQkvyGPluKpJT2
ySVyssLTqB1b1IIxPtDqEX0AyOCThZhGabfXVuG5xzhZ5okSYSEgq9o+Up7/H2dXshw3rgS/iBEk
wPXKpRdSu2Rb8oVhWxYB7gu4fv3L1rvImGYzosOHmdABaABVBbAqK5OrBcjPJ8/sXiCXs7GGlQn+
g4YFC1ZMa1xJ+IoFHujH0nJfmx+5eLh8xieHPnMOhuToJpphtAYWCvUVUu2SWet2aD/vQ1UfpncY
MfUbUM4cQbhhbVjVSmSU0bHoHeACxJhmaJYmuHg+VOcPQxfw5eWsbdfp719u8Cyx7bpKLD1UM3zj
zBMI86HZNEAIGD3iteJfnmVtCae/f5kFFMN9ily7ETYjS8GIl0BqjEOgk5TXhV/j5JFfJqiZBgkY
x9TDHg3RnYlKIRhLzLnfXf79K44tQ2Mhc7wIE7C5cGyWOxANBAIERZeHXtsaya+dxknBNFc2ePKb
eIYnXg98f6bOG+e7Nrzk0i3ocqFatuhhrAGdAHbEtBz8RH267sdL3pyoi06d3NDDhL+23YdGd1Wy
9SpbuZhkFOyMlkoL7XV62NDHHBRvNQi+4upnO/+q1OLlqt8vk5ajjz7nZLLQZmklB2gbvswQL3W5
pW4kE1bsRj+t7YtZsrRKxnJQtUhQ7Xe7QE6MoX/0ut8ueS6kZuN4VoEJt1h+Xyw0dq0iDe0E1aPL
E5zPLOuGjH4FF0MHNmNWRnMBJkVHY9OtojuVXy24HfrENkCRgYbWgQKY5yppPTzkpm3cJLWdglKs
S8FmmYMH/vKvWQlUMjqWgkysSCA+FU06yGafKaglFvYB2uaN8dfMTbq7Zw2t3moCbio7Aa0bf6xN
0OVCNdmGhGYH8vDLq1hxR538axATB69ynTh6ZIC/RSuODUbnxsbLZm2LJF/vklHnvMYSaBvmxM21
uyaDKuzvyz99bXTJ1+exmTOhVTQy0eAPbofGdpcGeIpvl4df2RkZDVtq5cCZAvBfzFE3wFfesAAW
Cw7n43XjS/d2W7TgQKDYHA6yEuVE8Wz/yhRynTNSydEXaL30Oci7IqccPHDee1p1Z7TKdbYpw2Ar
UIp1gBaSaEyVO7rY7+DCzkD4p4F2wqQpNH7ohgmteMF/kLDtaCotaY3IAckmAFZ4+iFtBzfoLQ60
4a/rzkK6rTk6yEDzAaAhn+cDK2cL4lNISGWLteFmK3GXSs7MoBPX44Mey0h+LVaYmVeheXV0dP7r
v/WcJ8wyCX65UYDWqKL5Dn3jLNDzggWXN2fFz6jkxbNmQgpCH/WoUZoCtICa6iLFCdWY+d42p4/L
k6x5m+TMBaJ1QrTOiMoUffsn8H+PuwlyhZeHXzEjGQebdfESC6NqI5Zo1qMyjS2oP0p+nDQRCxdf
gjHIsnRlY8dWFiOjYut+WEDROUEkFkDBrjIPscPBJWNsGNNKhh7Mr/8eOhgrhVgUS4+QnnBFXrmt
uq+hWdsPYJQFIW2efjct4irO1mt2BfZkkJNtfHk3pOjmjnUmTth98GlZv23tVz0Qd46fQVCHdkwQ
GZX8h9rcT+D7oMoPc4w3Tk5bO7rTJn+ZGkJFGYlLZY500OdATREkn8X3bIF0tVq9NyLbLbwDKwWI
j8ruz2Qvo0+I/VIPDExIYocex3220O82OHKuMyUpVuiiV6pYb7TIBv1iNrJXbvBjUpZ7QqD0Vmz1
eq9EDCJFjEGd+AQJQSOC7URlUh5tTX+5vII185RiRp4i4d4D5BUxcCDWwzsk1V1RPl03uBQtFLDT
V+DI1qJYqSGtibz9iAQs0gOXh/8M/Gc+d2VYK/psKViQmyJyDFrdW7rO9iAEFiAxM02QJCuOZ3Qp
P8YQFnyBKvPsz12egeJYiBisR7bl43s/B/mUmmvwkw66FiIBwKJt6fs4552/WA4Pcp2pz6Wtqd8X
VojfpqbU1BuJ2n4bIGDypOeW9srTLI5yJ9V/dA7YsOw81u6V0Zl32dwBDgl+LfUFfdtIF07QitvK
JqyYxaeXfPEGMQ4E7OeziJS6/FkN7AYFuXzL1U7B9szeylgzoVt9B2WvOsqrZnhvq0rfiVosh7of
/4KUVoW8nELKxmsdVb0fOw0izSBQb4yNsLni6TIMTRidY7ZkriOtBGZ27AcFXFyFnb8uCacPOUSS
g0JFHWXDlFbutc92vi9bqYB6KO/SrI5mNn9XJmT7oCjzsQxICEDseuvmWTsw6WKrRxBYQomcRO0C
xsK4/g2U11Yb9MqGyWAeqA+UDN2TY6RQfKej/vO9BY18VQ7gTJzJa9r0GyezEjFkvLOajtrYxZUa
1RTdsSZV/yZV8k65duUzRkYtk1YfLQOAzajreq/oIZkN0lq1+XE5aKzs0+et9uWkS70Bbzh1RETQ
wIinXXEsKWj2UaSH6jecWCkfL0+0djPLKLdkFs7odDWJYiNz7hIBQkVzQmUF0AYVinqNArXozmh8
VW+FZ6ERxIR4ysC2ouPaOUmRfcmsBbFJHaNKNXsv77lgLssQ1yAIv3kjr1i0jO8iEDsC5T8botae
7ooYhGrJVt/9SnVKxmuB4asTADvMUWWPQTf/qrsEV7vpZfR7z/H5PnIvz5rrjFrGbQ2VXqctGAoj
pYyhsxTfl2n1x7RAk3vZGNYWczqkL1bHalD+i6SmEfixoOXKytFwp6JyQO9ULnvdosAgDNAzcRrS
g2LeBLHg5YlXApuMzipMM++MIm+iBfowZtDqywswIgcNR3V5ghUzk+FZjq5b8wDuqchpHk3rYXFq
10g3urVX0tmyZNqsVq1d6RWJhAHh7sH4UQOu5eYLj0TW/6FL/dNUst+X17FmydJbZYAaN68nhk9w
rb5hIygZ+2FrHZ/d32cu0095qS/HP6cLhJoZ16PMgS8SkzNw9erk1oA46CFhU+zRVCv9BhKxe/C+
5KCdTb/HYFL2wU+ZPcbGCd4zgKefmw5osFsQwDYp8GPm2M7fh7Qpj2Ctg4BNXPW+00MD1aZWFcy6
sCElDDp7w4SgLxp9Urec89wDgOM7GADVIyobdyNEQI+8Ud8KS/2Z1rO6s/T4ZgHLKNQ/MvUADsS/
S1KDlNFpvo8oqbsaBU+xrsflDk3HI8jazOvyXGhW+9dNymap1Sw3xsjmCwF38CjEC3q12++F5nQ3
08TavSMgT3/5yM/6BrUN6ciJY9TNkE1dBDr4u6UpIfp3knufHbC9VrvLc5x1D8whrSjLqgT14lQL
2xT0HobFPFXY38A88H55/LNmC4qnU8D5YllOipepvdR6OOjmc0X5PtOzjbTR2tBSUgrQ9rIgnbJE
AIE1P4U9EKh5C3CmX/7lZy9i/PLT37/88syCDoilFH1UQpcOTNYz+BljI93FqEyjxLPxsFvZf5mP
gSiq1Q/o044GVf8wGw1VXdN6H63+6fIqzgZ2rEIK7HaT6hU08PpIBai5/TBNw+0LXOxg9Bg1tkvy
27oiG2s5/+WNyU4n9WXL0rx1rNywRNRR6FwKsLCh5aAv7uZSN31FMdJAzEgeNtSwgpxBBbOKIY1S
9jgzcxqXb5OW8r3WVdlGBeE83Jn+Xzbvyw/KGhDIZw70q4Wlq4EJfPUTnWpSuzG4EmfeBLxdRKRD
pgA5DyP/ADO0CyDmoZ+XB314aiCJcDCRU/pGaay+QJBggeCbWnyDKDRYCos6Dso63VIRXrNn+u/u
8RaaZxhdRFTUh9QwX40Y0gyXzWDNzMi/Y8/2nFSiBIWwTR4F/SasV4U+Xze0FKWyWm1ZAhrMyCCQ
2GrtPcEdOOlb9AJrv1wKUBCPxuVQLEOkiySYu2KXIFtU06vI1KgtZ87RXwDWySWNw5KX+xZsIURT
71lqHTJ8Wl/eoJVzlbkkSsbbrOGJCEG9KrwcYpQHRV2q4+XRz75BsAApTBnQQ+shIBSHxZLuBxQB
QDzfhdPQ3CwlCt3lNOnuOGVvl2dbCYpyMj2fwXW86CP4V/Of/QylJsBQQDkMXmDF1Z1pI5CsnLmc
SG8VakOvCBKLjVn6iGluxsBcDSrWy4tYOxApTFWin0tSD07o1G9T+iy2sLQrsVZOnOetgJxtl4mo
zfoOWZzhyUF2xzTJgWbAPhuiA7a+bR5yUE9u+PXaeUh+XbF2pjFSWBFFt+KthZKh5yx88oQFLQd0
FetBunT5r8v7dr6mCVuTXN3KqOIsFBs3ti74vxNARLzsb/fGUS+7y95o5cWFy39fnm1taZLj61B5
RI02HSK7YPtsUvdgF3QVMOyYystCflyeZMV75Fy70rSNpUz4PjRtH7zIY7Cgfz7g95sfbmsTSI8U
ag5CqOC5RqH5qSkE6oqZ32dQ3Enu0e/ul3zLqFe2S87BMhD+WgYr0oj0NxMkIUk5eVAWPqQk26dz
sfFcPJ80oLbMegCuNlFRJ0ZOr3chv5RkbgaJ4imodtDqNGp3C7ezOpFka4uACMlsosYIzQae+Is5
OGBYj8HAvHCuHpayWn7plGavrCeQV2NdCwFT8G5uxIiVECSnbssc4hYgPIeiLOQMT9WWRFE8NX+9
yuzkHFVri4Iop9EHPyuDvPatW/SdCkiEbTV/f34k/OeTjuKR/e+NzxRr4lWLgxohSvUyzpzfgMJe
OyKtp0A/C1Tr0DQyh6i30d/OQQj/tGidA6FPbYI8antSEm1SD3ljcT+06YnaGAxXSRIXe1Wpi0O2
qFB7b3Jzp+Eb0auLuXrBB6SyX5D4OAqo6e1qbnfokoNUVwV8p5ubFUji0fG/E5DmuU1A+e+WY0aO
ZIjRqzHk5S3XuXjsRnhLHbPEi6EoEZTdlNxBFMUIwWFv+zmUq+8so1N2M2lM13ZGNRibqjkQ1VYf
eUmnQEUVxgfL5RZ4cOW6kDMIqRhTG6m3NuxVfoCc28OSV38v28GKlckZ8qxrQYy+aHVU1XcKOhV0
fKnqw8bgn0d9zgRO35VfX7/KmOeKUQ3AtXTZbQ4gygitwcHcQWmg/wDFQeULaH0/QXCHvsaLOf+A
Do0ZTPqQgS/csg+9Zgw7Brl4aEyiKgL5B6ghWkoWNVNB36/aAjmHUue5nUN5tw077bExfzjaW5G/
XB567eCkEKKpDUcOPmlDc2blHQWryJNpLPbT5dHXzu709y+7C22/zoak9gjNg+5QmLpvCv22dtTg
8vAr8VzOAxs1YQO0dCFil9LH2bS+1VNVH/o2nyDyNP8EYJJtxPSVbZLzwClLlXJZnCZse/ZmpdnR
gt73xvvk8/o5Z4PSA0UbHFZROHMUx8Ywe8nSdCwYjXT+sJulGL3YFOWHmG2obyaplr21S2k9jElV
v/SJDmJmBj5cAcLuHjKadgPiklJv/3LBoSho0xyUXc54S/S0eyNzAWlqu9H/9Ka1/Kkas9+itV35
rrX+09aGQpY+Q5vhWBX2buKKC03taERjNVSPDzMLFzY9tNyGKsq3jmdPJ1UR3j/3oDa6bAsnh/3v
JkK1719TAymTPowzesGQLTXuJ0uZX2tIZWKRmYDin6rtL89z3uYsmQ0HylwDLQEADSHzeYLnptmf
GZ/FqHCQKgsg5zlFiybGjdnWHEhyz5ksuD6Mtg9jywmaOGmCuLD2zQIZl8vLWXl7fT4tvngoajRL
lkOrKZygJJyQV44mbvxHJG+WqQaT4/iX51lxILm0NVGzQAkDLV/5Ypi7trTKe00r2EaSee0lJNcw
IEum2z0krkKRIfXUx4bliWR619HSoNh0B+5A4zAtSkgN+4+g5ffLi1o5Hbm8MamQSuS52YalSCGq
2tLKT3SF+70FvvHrppDup2qauab3rUA6M32wmLjtZmdXa9375eHPWzPI4v/1mtgu8pgYahfyUe9c
hSj3ebGcZDIhEWYZdwD3bqSZVr775BqG1vDBhiymCG2xjHeiTNmDqADHqhYy3+AR2+xL0GN8UAjZ
vsQWxMkvr++82UGH4N/1AR9LMiCFksgcIItl0u+6mLaYXNYijvR6BIf6kokqK0KIRrE3Wyubh46C
6MEZs/4lhWTRhuusfFJactezkXZaakMr+jg5zV2aln7akiCDWictGt+eq2NiQ9C0av2igthxC85Y
kmn+XMQbm3jeSCy5NdpCrZFOUAMIQciR/67KWdzH9QghWCUVPnMaKN5XBpQSLh/Z2mzSbTir2qgX
pD69SNRyr49LFajIfH6DPiP4A8CREKrKvEUxet4sLZloakTH7VLkVhZqXZYxDy9082mwLceFIKgI
ei1PIJTOu9IjExODi2eo83h5mWvWI326m0OnsrEdraNBnxrtnkOm1kkel+yqfjFqyUxTdE5ihoqQ
dRSpuoM05s6Ixb5QttJPK44ls0o1fK7UrtBw3QMIHLf3KftxeV/WBj6ZxZcLCT1cjDAUcsOUtfwh
I3YW9GW3BaM9b1wQtPl3dMi+MYAQuzLKheGrdf2uLkrmsnx4JxoQZa1tvlxexvnjpTJle5xmfCSz
OoUxb/3ZAuK7AoYI2YDF7PaXpzh/+1C5JcXIM2egS1JFag4tifSp0Zcd6nyXB1/bKPrvRiXQatW1
3qijxnlOOOSYQJjaApnE1Zsht4LLk5ynFqRUJmuvFwdupp+W8Fgf79E2eU9V/2hW3r12YOCYjYqj
OQA66qJT3PW0v8/mj+fs+TndbwEUzlsblcuH5gzRXV3XphBN14+D0PdFilbxy6s7j3TE6iQXF1AM
r0UGkTc+DZDCIuC4t/EJ7tJ4ZHdQdVTd2DEVH58rEPASqdfhK2PXZ00SOGY1HxTIIKMVoiq8ya6c
m6zIdUiXgJD18s9bWbpcdayhD8U4RfKjm+l+rC2wjkzfLg+9Yply18ucth1Ig8sp7CfyhDrXq90C
lVOYH5eHP12w/33qU7nqqBdsGcE0VkQ2IIl2pfpd8UvX0efvQBws5DDay/OsLUMKFkoOQAHSMmnU
xz9a0LR1Txo7Xh56bfNPU36Jct1gqLNqN3VkgdkR4is/psbeIjBa+9mnOb+MPaVOaasLN8JRsBfB
hyeVs3d92ATwnsz33PZLocGG7ppdzKYdzoIMN4aZIjLYDPqoBqhkWNPzZ31BotMeFMg5ArEZqFXZ
bDxFzu8bNAH/XVs5dhVPlKmGpF5y0EsCtY15d/lIViK23DkDlvpCjyeFhiIf3BQCfF39ONtAWzRb
d+bawUg/fgGTIFrcQZTXZND77goIXJoZMM2iEty/bhFSyOGayEXRxTTsejtUO7RZm0ey6FBw2kqa
rlwMcjEwTkxlLFSw8A0MSAJ3yjIwpELz5Gk2iwrShwPYSkg/XCMlQalcFxRLW0FiA3K8bV2Ffd8H
zmDeKmO3YU4rZy4XBqHpSDSmEickCiio4xyCPEtiawFOCoyuNck3ruq1TZMiCdN09KZCEzakVeMX
RaXuaB+/OKN+FOBUN1k+bixobSIprrQTTVIqOhr2FgWxjxV7Q5oGZZZ/qAXEFnP7uqIapVKQSWa8
m5k6UHDiKI9Nm4VEJV6Rpb+mcv6uJteVGGAA//q7mcSWofMTUDX5ZbPZddrMzfEcuewt56MJlZtt
xqHG16g2lVHLy8jKINJcDxsHseLrchkQTJig5SA4iNpm35OkNzzUD75TsKtvePraBJKn2wNr4i7r
VEiTOG4GjZWOQptp42t9ZXC55Gc6tDJBgzxFSbe4EDDbG+DBggDRxm8//9UFRcF/T3VmwGTPS1VF
sCDjrmCiiZQG+TpW1ntbO+mFcyff1aCL3w9TdRUjJg775DNf7sW0Z5BNJ4Yd0lw5fAoJ9hASV6C5
QjjImy+b1EpEkRtrKOl511hTiy7DchdzqKVzq38YnOmPgW6by3OsmC2RnLyzRSO6AaktCEg/m9V0
m0384fLQawd/mvLLHhnMtmzV7p0whlRINqtuBnpMGm9FjZU8HZUrsDPRAKLVBjVSGP820ZzfdE3+
VxhNMCTDoW6KADTUR2fuD5yTjeC7tiYpoWAlacfzzlqiybaDVJhem+aHgm6l78/TjsCupGudoFUy
12cEd2Up4xA03ewAqav8cbaofg9t+PYZbOLGbW0RFOYzi1kvU0XU76pS5g/9pJYbnZUn5znzLJOr
sehUabuloE0k2OQZehvkZg4uucRLlcEtGUSwJ32j8Ps55pm55NpsDzkFRylHLaRO4c4KKlJgjDQm
16gqQOc6iO2aQTHynQphinnIgHE9Fjr0p517gnvc7lWQwjkeTppNTzkq/peNd8X35HJuEicGm/RO
C6fWAlyuAaoEfXOZ7RXFYLu4S/Q6uGYmYkvBN1lUKFEb3Yj2z59Tq3j6/ADiCa8yt5AK512c/IcE
zIizdNbiPEJJ44bF4sWuhvfLv33FHeR6KlXFrBdzrUY6aNZBA9kEM03egKa87uaTm44gz9WRRtW0
sIbEmK+qafpkixGydY19FTswpf9pLIpFNfcQww6BtWbubIxHscQbiNnPQc7ZthQCu1LpBar3oOKY
jb9NrexS5Z7WrwuBjrsNtqspPbaNHSSdCtoX/aBm5a3I9H2diX0GnuXLh7RmytK7p1aWvGfKvIBG
F7Jg/QSdzPuO1qC/3nKWlZfiZzT7GunLXNF6LXNCUJv6E+SbuqwCqv2DQ+UCmZ/ddeuQYiOagCq1
5JMWgkQ4MJbsvenzexAN3U8z2yKbPC/tAXOQvNFo7KpJmNFGSZ8MDOKOrRYUmqDC1QS4/QGIMuOP
ypzsvx1roIA1sSIsx5E9GWUJ5TgIfI27uFPoUXd6/NJKV1+KcRkbd1qy8qdl9dl94sR56s2mou8B
5q9BQj9YH5e3aMXV5UxqjOa/kkxNHxF1vJtNGuazvREQz58xkWk4l25aeLqkZUScwgPxYwAa+8eW
1i8qEU+zHv+5vIKVW53IlJxE6OWQqW0fVWgdbtHawQT/hrcEg46sfduI+ZEm4qUttZ1eZVv0Lefv
OyKzcmYpZDfBDIJULiO7sYzd6pSiRP/NVGnHarlZhq2n9soNT2Qe+or1vE7Vto4c+9eJuYM/mDYU
f9E6BxntHdUXFMrysILXDOZvlfKNG/388VG5Ztr3FiCYZBIRtDhDvW4LV0lo6BS4c8EE1ri5qm48
kc7bIJXLp/HgFGghsbHAhA93La+WfTrEW5KcKzeOXCbNU0EVc6F1xPrikNjxS5mScEBMvWx+K7FS
7vtSGRJ1SSHArkjawEFNOdaemxJQdqXe2J61BZz+/iVWgvtZQ75OqCFJBn/SEMkGvkurrca1td0/
/f3L8KOJ4aFaRUKNGNm9mVAnQCp4y4rWRpeuEjsV2uhMvI4m5uhH0Fs2d9akpo+XN//zWj9zXcrY
pHZKuUKGSQ0tZygPBrK8Pi2mZpcMrY5eST29q4xpdpkymUfW6fmRxEW+r4AOcdVJqX09V9IwH8ri
tqSCf+/y1n65/NPW3Ee6exStJkNpEhVAbzVKa8d10rCKu10PFlEz31j/mmlId4+WAERjgfE2HBdH
eWNCHaLMAGSQsGwLo3Z+HUSuYbclKZNiGrsoqx8yi3rIGwaqBhakOogNLbhms4hM3p3gE4mT3ETK
vhx3lXiv58xPzdq3u8FDHWPDkdaWcvr7F0ufZsKqkSYkVAnlLtPHW5rOj0rDd6CgB/Wq/nZ5NedP
hcgVa4PTRR1jdIWVoPF3bPXONtPDZLQb6ZHzEQc9Zv8uA7Qmi6pj/LBrkU0om8eWGB64z0ID987l
Faw8Q4mMZ5rtgoKojZaRGFixa0ALHTZoacQ3lGUj3061D6Nsee73KScUwqcK+HTGWXXQ8Wcm7Q8x
xfoRep9aZFiN/kp0/TqiSEpkBBSfTIH0KGqoem19oHODuEvWPyh20btNXPy9vP61E5Q+2vUZjUp5
hspgqz7o+QMXtdctU3Dd4FJkgDBL7RRZXYL9hAZapx6sU3Di9ErzkGKCw8qcWRMpI5u8zPWNmmWH
ARTrgFVufH+vPH2s09+/uBFfCq2etLkHGZRAn1ZHW0jzsD+FM/hlzQc31vXbrOQbcXTlKCzJaTve
VDl4tfuoF0/1lLikeiu2iJrWVnLysC8rscsyGXTc3lFtvHdl7lI0TGT9b9O+UQbtkJFkd/nEVzzW
Oq3tyzw9L4B1ZryP5rYH4/6ojC8Nd+pAy3p24FXfbMyztlfSVZ4T1SRTgZcwq8ww11CaZGkwtpN/
eRnnlZ2QwpQucwAVHEP0cAvzsb3hh841vV3nHtF1+WbWbuPTxyW0QmVfBs8sPBjIN/2YNlQ21o5K
8ki0OYwVY8Bha3F1GE3VdZKHUaMP8VwH+ZIj+FzX00ssyT1ZNdOU1WD4V7Om+rCtyr4TCWSx9QoQ
nKIHlP7ybq4dluSnsdEBjMiWMjIatJvpEBnSWnRInDh2r/sAkymhuQX8LSaooj4btUeC78lgMBT6
pyw60ESnieIBNXaVegAlphQV+rou8FIocUBNZvxSBks9GBxFdwd5R5+gXHNN7RqyVtLxzHNGu3SC
aFZj9dVz1wzdsbXmLdHqk6f85z2J0aVDyeyCULsHY2ZmD64gv2kqNo57ZWQ5pxZTzbIWMJxFAlXd
jv/cDGJn7UjH/ftvcNHRk6o7BNzrSfM3bkpQ6P5RyPNlGz37YsLYUvDFRQ82E5E7Edgn3JnWSMZH
c9Z5A7Km1lUAP0wiR2GjwzM+nqfIxH04a73bDneGU+zQ4wKS96ucAbNIMbhaBIVkGJT1ABaAwNaf
wq69HsIdrWoEiC0bD6e1DZMiMGB1BqgaYD9arRynxSig79rdtFn9XoIJP2/GLXjP2SsFy5FC8dB1
pZUMAxj358K16zoENmGnx9zDY+jy2a8ZrBRx+yZLJ6MzpqhrM79khR+3G1Z1HlKKHy/58MCGsk5q
HT9+H384gzveVredPwTOR/diR9VztVGq+qwInHFnS3bnPmV23WEidhTERe/gjbUzvdIv/cnV9tZt
fG+Exbu9a3blvtia9LRBZyaVwy6cvEcdDjZQG2bQJPFBgKIjnotjnfY+vj4Ts9sRMoVzYRyNMn2m
8ffLJ7a2r3IMzhlg7kqC5YI7YNlRP92ZR/WYHGGBLhQ4va0X4ErIkQn7NTL2aTbDNJzE8NCA1PAY
Ej4b79fzrwzdkSn7h7mi9tSNU9TTVuHA/RHLi7uB34CBND4uvWGCiWTS+Y/WUKbdMPTWcUq6fqfO
uuPrRjPueBMPt5CKqI9WFWf4v9w4aQSO+0KNyxvCqIPGy6L2nZnkcCBa+KQdFLBRGjXfKjZ+1kPP
mYEUcHTIJKNpB5tkuKDbe5xe48fizgztfeUyr/GY7bJ76w6oXk/1szeBx9ROCbsXRKWN618/udO5
XyAFI7C2EgFhYVxmLmiMfVSb3df8iHZw9/4leDpy93e+K+8nd3/z9mv2NQ9Worq/Hk4aqieZuRRa
b3yn+ChbXncHmlLQyqxKt5qumyI1vmmHP6TeulzP00jAZqRgVWQ92JxNLFU5dMHkK65xqKBrq3h/
cVEhtoDPxiVu5gPVCS/Y5L9e22EpkKllPyuKDocbvWXXB2hduDFOnod/czB7ozfjX3oUfuU6Looc
geGD0BIH0LngC4SucOXVBxH2f5yf6Z35J3ZcY3YNjwXxxo6fr5ViY6QIyPSknUiFX9jCApC2icpd
5VleG4zYE36T7OvAhJ6fwJyJj6+Fy5Fo5XaSVQqa2kptRe1x0Fk4KRHvbFdDNbGatkz7vGXLKgVC
MfUZF/cUpe0bgOVk3LjzPoESZ1xGFiNIY7QqLxkGHv4k3yFb655sCWTKd/wQ7382LneTYHAHD+Id
HzQ8HVY43qRufbuFCftEoZz7BfJrqLXQa2njF4Dey4/3aLU4oDMgSAJxiG/iG8trfOSZb9VdeiiD
NFD8OLADehQ7MN392HLUT6DQuV8hBa/RakprSPBaHR/nYNzX93E43Cy+hiCSw4CGyAmMJzQGH+tD
6f6qvdJjobit7uuwuyeH0jMeDP+yKZ3vT9QdGWjeNMOUdgo2xGr8CfErebJwtZ2kKcWhPmTwrJ/K
z7h32R3kPFwgGyPlpTlsTf+Jxjq3E1LMaocS3xnlySJ83Xvt3dHlfuzZe/aePiQHY3DnOxpNEf8W
71AkvRl+6bvCR699xHA6wPIFYM71t87lfJ8jNkOKc1O65DZnpwcNd5V78VKDP/eH+WB9S/CKuunu
y7/db23DGdaeEzI8HUwSDu5dTLbcW8/lg/K7uLW8Oph3RkhucMobhaa1V5qMVCeDPubg8IGxhfVN
+dDcjftqbz1hQ5+t/QIxcsNT3TTI98Zx3l+2qpXHrQw/n1Kz08wWp5rxxuu4irLdFs52Jfb9B37e
aLxW1dMRUeJOZkCN16lugYHZor1ae1nICHTVakvVbHGNtruycmfmkUfj2BySu+JAo+Zb45M/ubHT
77udE4jf2S0osHGZl7fsL93IcJ8veuuOTIpllpkxdKeLb9jNXnmsj/YeChP73M9CHhT7zOt80LrB
/vujjThV78et1/XayUmRSV2chdQOwRs3d5XX+mG8zb6R43yPpugwe8tD/gxqu8tGsuYAMltWHw+x
0VYAIpp7fhhe1Nv02cRz2n61D9U9ZEXZldYoxRhCVHDdx1gTGnf8gZXBmGxGjDVzlCLGOKfKbDOM
zW6mnbk3XrMDPSShfcOP6q459kfDy+63+mxPh3AmWH6+RL8kOg1AGuuEnZCb/FbRfrXotWXvG4ex
thDpJTPZnV2zacGb4rF4WhCEP/I3/Rt5A6YidnXUcxKXj64tXOWoXJdrktHmHTP7WOeYsqTp7n+c
XdlynboS/SKqmAWvwB7xbMdx8kIlOQliEgghMXz9Xfs8OTpmc8uPcaXEltTdarVWrzVM94iGG3nZ
ihXryPLQWYrW9lDzmAICKq5Hr/55fZnWBtYqNqNj0nKgqAYxT+0M+rNo6g1o0ocVWDfUiaX4NI7A
sMGQ8v7OhjZexu/aRsXK/jGVcxT0Ww4efmxDOrXULGbaUdu85NTu2d7VkL8uE+MJaq679qY5lUc8
ft+SE0fa86k+LEztspjvzNYBA5DLekSzhnzlwzc1bqXfK+UgHUBO6QJgT47dqEMROQ2LoTgDYcGH
sg8A7zG34tTa1mg+bvq5MfiX+NEny1vxI78DX8yR7a3UuCM74xYtug/0qb9j52zjjr52ZP+bN75b
MWX0Y0B6OHr2vS8i6BFYL97X5rH9kn0Dxhz3xx3fz/4hS+2b/Jc8OhsOuZaf/6te/u67xG2U8nPM
tIoaUJzeT/shGXf9yUkuKXIVj/sxoXfdn+qEcsuP8Mye7KSPL7nDJ2O1Dk5vFrwa+S22tKTyrWny
u6zaksb4194+CJ86Mh084QtB3wfOth3feZGJC7s4jLcCF8Y++f5CkXnXe+9ne6hug4SlAnd2XNKj
/ne9K1OwFCHjDB/q2y12hpVo/h/I+lL7zQz4X6oQ1CM/JBX4m0Q8Zv7Gubf2Ae2ukxtL01YD4iuf
f4zT2Qx+0S3C3LVrgw5Tr1vPZ6SEhcpY7Ix7K/HSbj+dwn15Px39pMMdyjrPMA52Ox+be//YI6hc
j8Fr09LCSQGdz55P2MYRjWiG+aUxfrTzRoF5bWwtVXCWYZD+eMkuLZA9oe0961TceFtV8rULhs4e
hrbhvAQrwpQ6995b/+K+mrf1M/oJ9sNr8Q95RSOs9e36Kq3Exv8A1wHE8dEChaCVFUmRQ2sEnb0i
/04MJ2pouHFquZf04COf0tIG0tgZpBZgB292/N2KyuTl+20V4W5/+7M473+20b6InmiCOlEdTXF4
8FEMNqM/FKWwMvqTvj7W8ev1Ca8czTpsvXDQARBKHGxFWyJ4+Xw3usaP62OvFcB09HlheCC1Rsd3
2u7aP06N+0wEIc35S/dMnsLv7E6c+L7cmYn3OJ3VDuXQtPycE+uIbjSSUsY59tHrUNkc+mgCG5K9
BfZfO2l0QHcG0QvPQptUmn2ZY3Mnb4tzeZ+dshtoc0wxcpyDeWMnDHdD9KHPT9eXc8XLdIi3N8+B
77RIz9C2ZucvRZaBUGgrwVkbXAsPXWEoo56xYGpv3KOFNS0emy/BzXTmD9ijc3FPkk81rLrhvxeb
d8fllHf1UnqXxQs7KI6g+ln9c32FVrI0HcDNDSmnqr5Monhi7Q/XeCjAvjyM3q5ym0iy3/5WTe5j
/CsmoRVZ67JT4IDEp6Z7534+d6cwWuCsKjbv+93nUMT4ihYnwrGwhZix5V2nbtRwZ3NI11lg2nec
k7Xg2aigx5I1xxBcgNeXcMUOdICtxwwvbCt8UdDbzvnhWbfL+HJ96H/X5oOop0Nql2Bs1GJdbi7w
y7qLhP82Z786e4iqzI25/bOmIs7CX2LZ8JiPUdjgXb+E+Xem5ox4+lTZNKU22omhsBQpFcYXVm7P
giqnYRzdyopC+mMgW1ooa+unZQ9GQ+26bRDyLDeHavTXxrhvnS/XF/Diix+t3+Wb72bDAGizQ4K9
KVoIuLjV8CyM+uH62CsXWZ2MKLPnajSDJjiRIYhzq4zr4r7u7gpZbUTktR+v5QggsM0Ay2PByQMu
nDUTmKTLjXNmrSSiA26rpQbltdGQE20tqAyM4CxJBk9N96ZfZCeoCdhpJ0FsCtJjPG+paWSR4COT
UQOx61eQebtupIKg2kiH/gVmfLRRWnDIAryxK8sG0YxjWDez4cqYWKURL+CwiCgP6G9pQJAgcKcA
DTKZ+bVBg9Be1p1xb0xW/pKDC6qKyMTdk01FvhNuJu4XKODEg+FS/NOq9qahnIsUchU3INh9Emwq
3krJsqchs0jK2WScXEq7u4oU/c4MhZXUAEGeAmGaiQH07H4WYwOxbFbsMplVX4chMM+VFYZHwbkJ
ziSev0yVkruhLgi698JiiZaFD1Fr5mcxdeZZFOikb4rK/ArBgQW5iRz5d69saBsDvxY+1cKZ7yDd
BH7pqiG388JB19Wb9otRA680m7imlBWotRKLBn60XIjhY1eUYP9go5GMC+dHrB/K+Jnq1b7oOx85
WCOLh5lI1LmcAAAbNfB+iLyGjt8HVKtwAQN3yb6dQLMYW3W93MygW3gsAjXdjehS2dPJ7N+ue8xK
qqiLX0ydsA3sEDmF7pI0ZQ1Nn28+Sj6l97JU7qfCcaADnf0qAxqwCYMTtDGQ/Pp1/+AA1RQFZfsp
PjA30GHOszPX4IgcMI9ukDuLBeLOs5zmU3El0Im6fHPpvXY2yMlCiM/KPgotFZmVG3XGRgb7ccQN
dGCzIrZXQKcrOGWe3x2QXVwK3L5zUOZmZ//HwTHQwc0gDzBUQxrjxCc5xFkHPQAX5BhnlnP5RsSy
pUv9sUkFOsDZD4MKNykrPIHekuy5T8XR5GV5ANmNjJ3Mmfa06adPBeRAxyyHIW/yoQrJyRmGt0IN
ydDMW0CgtT3Raj++44F/DUn4CYLtoFz4jUZTyHXl0XXPWxtdC681yRpR+AE5kTDY9VYW2ZM8XpTa
rg//ceEq0NVa6sXPOa+CELFy5GHESsO9scqxBc68NRIX0I8MQhiVOrcj2wIQrkxJpyarw7pkHu2D
U276p7q3Euhm3XLH2l+f0seHLzrM/s4cfNfviVGH4clp2UOTewc76zeKxiu+oTfUDW0OwAHkIk+S
hcXjKKv2tZa+f9vbnflEFpNsBJKVKejYMjOfCt5JDtmNCs3bno0ubnTlbySKa5O4/P1dZmX5i2i7
qcby1w7EDF0vrVj/qDoZjx3duPSvmJXenMcC6jDmtcHJJuLRt0MrhvLyseXD14Uvt7NhF3E/LRuH
05o9XVbx3YTohV9ogV7Kic8g23fwQBsFNjq+7RaMw9dt6uN2DBe8uX9/Qxkec63aDU+dAuyyChge
4sca2mJtF3r30GyyDhUhSeBA3T2cUDXkHj8ysxwUGCZIUEUFGpsoKtDWdMuWyT9e/11re6nFHpuM
npmTOoNScKmgm8HMqM/yNzYWR1413YbZry2wFoOgJQVMdkGzUzsDzgYa1yhXzu8u8D4XnXXMrxja
UoY1CU/gCtjZw3SqnHLDk1Z+ug76JUNOiqXOjZPTlDHa3qISMjY4CDbC59rwWqzxurJtwyG7iOdQ
EXlWCfYF4kRQSvp+fYPXPnA5Pd/ZNglp4wc5Nrjr6zaGUokZV30J6IHMP+c9Ovi3btiwLEDpncrR
eDSp+l733uOQ2xtFxrUJXP7+bgK0H32L8snCwsgIbYjgzC+gTZN/zjSJ5vtln4uZLP2QVqafNN7g
RfZA7x3Bfn5u/TUHUzPtO7Q+8DQnb4I1kYK86Ph6feyVN/xAR+FCCA4adZxZqRpFc8r7WU3xXGU0
rjzCdl7mCihGGPMf0czGXbnIJWZ9j1d3C8xuD5DNcB9maBEucYV2ifMwhuPecA0o/0AA4L71waIS
5+HF5gd3tMK4FwFSUdyi7K3c5OMSVKCDew2rDIcl6GYIJNQ+aMfVfrHmfcbY0fKsLqKB+U+WZ99m
tcWGvFJVCXRkrwkJ7BrLghVrJbnJVcZewMOL3s5gNvlTaBEPiD85dABloeIRAUmG+0MW1sGOgvJ8
I1z9C+z/75U30FG+Q93nbuCyJc3ICD1gNE8SH0B5UcxJJnLPjUq7/zMHTvUTzbwCiCVidXsGja0b
b5zV0V76KbJHU+2mmshz0E2/g7AntyPppxjptxu1PnXjAhwGt+PkFz9AMVL9kCCgvTOIN33PfeZG
xULYHNWe7FJzLsMx5sJqbej6LRMaa83y7GcZB/rWkjtmZj6SFchsL5nd3HA7BHUFmCm/umZzaU0T
oPmRfEQrblnsVGkA7Qv+pebQWM1XiB94aTsJure7zj6g7cMDB35t7mzT7eKmG8PDiInvRWFn8bxA
BIOJAehgW7hQyfOaBE077AnHc+lENhgs95CpIrdMhuF+NEz75IEz49BXsxO3pB3TshXtI3oEkOq2
y5jHqP2gUt9Rr55j9Lew7sT5bKBMJ4pHTi/kDj6zPQsSTqr/dd0rVwKWDq0ewGzD5aSGlHjKTvy2
y6K88zjucubnwJmBjq92h8oLu171aG6cIcrHz6hEsKgQ858yJBsZy0pm4GtxN1R20OWT7FNufesh
2W0gKbL+5LCc68t0OeE+8gEt8AL+LZYOanEpqwMjUYg9/jSQ2CzImVXHgQUvC2+/Xv/W5bD76Fta
8lXJnBq5FOqmm8efWX3hDGqcaMjnb6OZnSzQD24s2trea9He6n2rz6D1eAr8InyboMby5AeuRM+j
33S/PzcZLZlC7S6E8ikacwecVLF7oQmb1aGBLGbTShTW/fJzR5cOPA7R+MCnAFX7nvVffDShIivc
e7W9sVYrD5WuTpgpMhT4pOODVF+xXdNVSTtc6LuMvVuAotv7QrKveYG3rg78FV9Kh0fIW5LA+9QN
Axy9f+cVU5tBgBfiPefanH5DxiQpZbGHox4Yly9uX8RGuIV1/tj83H8fNt+lMD7oMTLp2Cpd5nLH
DbpD+x4U3X5W1ox2xA2z+Nj03P8gndhilnPNs7MLWfYR0oAziKmdYosOfGUOOtzJDpwJ9wTTOIOR
IQrqPrKMFjT/7FgE54WbG9nYx0EHjW9/b4rl+GFHOkyiM85IVxKveHEqlRhDuLvuPGurdPnwu62Q
1Gu8MJ/d1C7lD7Ppx2gZvIeMhnJjBmsfuPz93QdqGzoFUxXyVHZFxAmPbCZilj9f//kfB01XhzlB
/cagFgAsUEHIcF0LluWEBuR0qvh30xlfmKEebNF/vf6xtaloUdPsTFCEC39JZz+8advqobWGszm2
n5yLFitdS9gjzUFR1V64f0sg86c6ZtWCvhozbkUXIWvYOGsuZ8p/47+rY52Mjrc+Ec6SWqiVe4rE
Nd94vVgb2fx7u1ubuY1nOlYadOPBq9pnKIds3NxWhtZhSjJQLfgAJU/LRny1a/K1CqEndn1rV/xM
hykJ07WNYnCtNAugPGPzLqFt5x+nPvN2zjB96u7s6ugjG3ycXmgQnjbQP0oHdEU8slqI2JiUd7w+
kbVF0vzZCwxHtNnIUrMvvylunepw3hh6xfx1+FEVGHY/S2Kc2+4fA8+uKNCa9hZKZ+13X/7+Lky4
ICk1A4cB3ragSirOZNkK1Gs/W/PawZNTvwjwstWtyL9kcvBuPYdV/+RdQz+5Mprn4lm1E73rh+ce
xBH2UCf58rpYW8DatQloB7M5SWskDs3OFUFrnVNHdJFRF4SfNH3NY3lZlWBZMMOzZ9TogEYvXfjk
ZM+cOvGnTFIHCaGZ2xIUgJc0x5Xp4HXGvOe9W5w+N/rlZHhnOL4T0q7NWxjOtCS57wM67dnVxk9f
WXodCMQVqBKtAAy3JtDBpv2mbEgMjPbGyq+kEDoOCI2MdVe1NDi3FdpDcEFdIFLfedOpLh79T5GN
IKu7TO3d+gzFBOKaqiPnBdzfZ7fIrAQSWG1Sgp19o9tlxXf/zWfffaIwjcbn9jhD7vueLbfN8uv6
1q6tvua5iyggI94xnlICvEeGd8wmnO4qh22cVRcT+eAU1AE/wSLqbLFBMZuZaOML3GbHsvJ5bIaD
nMt9bztIspstzft/beajr2lubPkQ/GkDR6XqDXWn/lv41QOwv4n8G2cG3L+7M1+m78/dY5BHy/P1
BfxYDgSbr/n2KPiygIy0T30xjLtWtq69w3s5EuKS2Nm5Ba/yK3Gm8E/dZpD3Q8fQDu8j5IlOeHnr
KTqQSzT87jgPIR5CxqrDs0PB+R8OUvJ7s6+c35nt4uIIMcwhhkzTcN9khWtGokfDUBo2lndH51CW
oKEB51XMA5VtIcRXjE6HGvltYSki+yptnOBcU+sO2MstzukVx9QRITVwIODRaayUD/lXOSvr1PR5
iNcA0iUFLs6PlbGZeawYuamZRTEFw5CJHrfXYYwmkP3PtUzq8p/rFrA2umYA1M5C2ucYXS0M1Cht
YrqvyvtcrdjR8QVzRnzmg7ExrRSpD3YIvAcHj9eht9Wwvz6Bj33U0fEFLOjqEnJ9bmr484M7DNau
7KFfSxwE4oL8QmfaAU9JyfWPfbxajg436BplqIUGY9oZon4dAT/dy15OTWSGcouH7GO7dXTAgWHM
ee0uakn9BW/nU9TixP3cr7/M6l0YZo3dKFa4CDDkH3D+CfadboHvPnYIR4cWzODqvHAPzGllDYfQ
QGtqw3IjKpsMzFJLgUkgd/jcLLSgD/FXcwaaZ4SEQK12PlSeEtEuEOCm00ZUXNsB++91Ao/FqFyf
jGmRy99FYaSlyLa69tcsSPNmPCn1iheGAXDHDK3qdqhpFHoleyIu9Ul8fYnWJqA5dQ46n7Ygbpn6
+bQrW//BUfTx+tArLyiODiUoaqZ8mhVl6pg8uwXXpQROuANnfbvQ5eBIf04MbPuXZRCyThxpmnEz
hMV9b3jq1DO17AbmN2+syJpz2/qoIgWOcWi9BjmrNLvmBHWF8mnCg/mhBCNzPID44O36b19Ze500
1816agzGtKRjiEpPME3Trmkhw2Sg2r1hOh+/zzj6K3zhmH5YLuGMdwr5FaKYeP0kfIGidHOThxCL
Hp0msoPpwfWNrVrZxzdTwNj+ttbZLU0pgUY6G+V3b/Ijy33Luvsq34rhKyhXR3+IH8HwPPjUI+fA
zeOaenFuiB2AdpGdvToz35G6fszbt6zdohFZm5Hmf2xgRQ99N3J2bb6zjG+t6e7L7EZWG+no2via
D1qy6rLSHJfU7O6Wmp2WzI1smhLlb7SKrX1A8z+noKKC/C9UTqqbpgam0f7aBVbk8g0rWxlff2Iv
h7CUTc6CMyncqHd+zl6Y2O5Pl2+Roa+Ec51fy+JDmbWsYimrvufii5HZsYCiXm5OSWC2G1FqxR11
oq05d0uXKvhK5/9CDgUOxX8CHBzXfX0lLdDf2BvwYtamQ2aULc/+8GsQAm25UyRAii0v/OS/rn9m
1Tku3393pkKOHi2iCuWUhdRuUhTFHzKCRq8nv/I2f6uZ+ZznYL3Ew4nM5bgxuZVHWUdHRSnHwX3c
H4MzPHMnW/8wSzeeBrYTCgzZGVTRy6BokqIu/T3KG8jN815uXIrWbEPLIoZetEEGyaZU5t1JXc6v
xWkOkCz9LoayAvCSfc6LdKABei2tLBtBN07G5wBdX1VB4nJG63C5pfmwZoHO35vn1R6rXOLhRQ3E
YpHyvAEI6PGmBSgmuW4fa1/QQhmfpxy8IrN/XiaIXbqGMR0C0fl3YyiKjU9Y9uXn/vfi6OigBrxj
+MIsKTk3M/XPpcVE4odiBiv04NxNoIiKpJL5buFWDz4kP2vTYA6dQymldzQh4w0cFXXeSsijoNTb
yLOyKjtq/KZAsg69Hk+CGNRoJOiJe+7Cd7xslw8TqvUCSJ/7YgRtoAs6+EQ5k5+6fVfEE3jsTmyS
JKKkYDfC90Xs9GH2smSBum9mYK9NKDW+gHA9e5ptgWpqGXi7IST01HRteCgWPPqYhBexr+wxpsIQ
CYixfmbEHpKQs/K0lAN4IHpANIHGHndDzqq0Bpf6HqIs8guglMuusgU75y4BLruajBiakPOrYIzu
6ppP+7az8gNpJJ4zyx4w/oxUJwOs5ug7ZaS6K2lof5XQJ/sJwEUJedrFC38PlVVBs2CESlKDnz9A
BZZGTdbSfdG6am+TZopHutSvZrmofSOluZehz25kb9Gd01fmS9GXeUJo4z1SYYsnAAvIrlJdeKzH
nn2VfvjHsKwhtg3uxUZfl0mZ+2FEm4UdfdApIh0aoSPiMicGDK05zUHnfy2gdvqDZyZ9JYHyElXm
ZRTO5j2toX5aTnW1B2jBPkpR/uZBbh1rOjZHEChOJzyrDXHgBAyyr8V8LNiA7lDhWDtzsufnYR6w
39ZcW1FRlWLnNigQXfeLlSCikxnlfksBnYdu5OTbYxm5AWaqTHvch9LNTySY5zvLxIP9RsBccUOd
4mgMQRALXjL37C/5Wc7mEeLUEVVbL/Nrs7mc0+8OAavvAHgtDBfhuOghOwpMBvSZ55gbCggyoqAG
WIry+frSrR3+WnIBklGIYF+OTZLbkNyxOh6B7+y5K912N3Dvk6ezjvvhI4hZ/bHs07HuHmiVPYBe
/rXKt2h7V2ahA3rqHCSmnAwAMnV3gjwwgcbN4DsNXq8v0soNSIeUhFKW/Ug7/9yXBK9w1Yujsp+f
G1rb7E4KWtseAZss1rpm5z7/lDie6+gAksqZM5ysWZdCFvFZuvzOmcXGob3iAL5+SagbaGdIVGDz
bo4IB/+PxS4tcdeXZG10/RyVlZytQM0AWPhRwC69RVC4AbPb54a3/3avYaksuUCWN11cHG2UetCX
QnNMlBF081z/xJo5aleCZvYMg3XMP0ODIwOtyvzHtcaXslZ25Btbnalry6R7rlH1VU9AMO86L0H2
hFvaRDb2d8XedfK5Dlq2vGmg2qk62twHVTaBcDezlo0N/rgFzrH1IqSa/dkvTHNIu9GsvMg1RADC
Htadw2UkB6uBiHQvFd3ngWR3xFLlg63IcggzaFX2pRfc+nUrN3z7w2V0LD35XUwgBiQBVL/3pwI3
T0XSfLHtFJIxwfG6OXy4nPiE5uMjZDF73oUqHalZ3GSTD/lC73M8tlhMzQ6kkfsou44qFYtCn6it
gMLmqb1MP3KpNl69VhbpP5VXtKNlecXxjQEXZzBhDUMEwbTPeKRj6UXXTpjWhQ6lTcfCee0X40dQ
yLcCj1PXl//DKgqGv5yz787ThZQhiMLNFgJNwyuYS1OeZXcV0IARmPHf6FJ9cdzyH1sBVHP9g2ur
pe236SyAVbYCFH8GUFuyh16J7U3ylPH+9/UvfMyphzldPv1uToEzjF05A+SYofjgRp4QTUxmmccA
dYD9kvRBothAktFnLRj5WSEOOYUwOY7cMqF2Zx3DvBXQlfKWxAA8ajf3A4gYpZG9cOmNYKqmPK5M
m+M/N+DrojX5PfVozFBF1+wzPIOizuGRW9PMuoOoneJeduhORqhDQxvjeUyR316f65r3XP7+bqoE
16fcsemQOoN9bPr+1vQm9rmd0otRbVCNVSsHlRqVPPc+36M8/lCKacNtPr7Pw/Ptv3/70OV2FtiG
SBWAJCc2cHEAL8ISl6USB2uRxt6aF5rYlmveAW8F6sVCOsn1dfvwEIKJaOvGxxr3KxrgxapezgoV
0XTgk/jjBbW8RQ/qVg/+2me009oiZh+woe9TUtptFwHUPHdRkXXoUi6I8M+4gPX7z81IW02n9nJm
uEqhEPbdbl6LYY4LgrvT0/XhVwwt1E5th9oBGFFhDPPwa7Ieg+n1+rhrK6QFaBYOnhOUYki9gDkR
eKyeRSdeIFy8U1O3YWkr39Dr6LXDQTRZOpeGM/sVPdUJ+gZOsKqDXYUbrBsry6O35aHs4ELlqgKu
eq5FLPseHQ92QTfuISuj60XIfjBnfnk1Tk367Ju/Q7pVlVkbWCupZUM/+bWFgRv+5MqXUH2qqeqi
PfC3b2ddWDOfBkDhdKDtCIxozMCFb4nkutWsHCJ6yZGpkOahgESpm0+RojdWV0XeFvfI2qJoxwcj
VkFCwrDa/K7J/zgoJ1//1WsDX/7+Llhnii4mJBradGjK3cy9I+CeGxaytiBaoPHbyxWSjTINBnIH
LfGj1/bfqz7fSNJWsgSiBZegLY1S2k4NTaHwfvSGb7WT/wEmwYxq103yvDoJDiK4Ott4+lqbjhZt
RE2c2ZpZnRaAFR6pUVgJoMnmz1HaVvnJ3dAij4WHos4t8jKtRbagODfa56obhg0LXYk5+p3emsui
QRVcpSaks6KRTTe0CF/piJmA5lHtrlvU2lc0/0WRsaeuidYSdlHDkXU8Fnf5RJOg2tDFWfuA5sds
ln1m8wXv2MJ+BmviCK6V8JZScafm4Mf1Saxstt4w0lkhL20LRwuEl7MDKSH4HdGae6A6DyXb2u4P
C0eAimkm7NNQUDNH3tkWXR8b3PjhUQZqiezGon4CWc3X67NZS2t0WmNhTyFUOtC053I723XF8k3K
4dTTbk8tkCfIZZdVY2I01rkx2MY2rUQWvZwRgkEqkwWWUFr3nfUlM7fIgFdWTS9mMJcaY1hbKm1C
cRbgA1EWMI/jD1Gj+JkFG674MSu5Y+nM/c5ccYGEfUjFbtn3J3Uq0vbspP54W7MI7FUJT/xI7cRJ
3c3P0xf1xf1pDlH3O783TtnudWPrVqKczvI/XqhzbKPGIV5C//Q3ZLDxXv2MJyeQkQKxY77Ncqv+
tLauWoAbbU8AzYi0BySwUQ3q64AmnRiisfiJJGtjWb0179VCXBDwzDV83EyNaZzi3q3c3VJYZoxL
d2tFFXXADqQqi8YyG9h+WFqyh95e8bOwrfwEJhZ6YFMHrMDi1c95l4WJgReRY8NAOdCPKn+EAs34
xSqXYTf6CvzssrFiFL+mRPkcnPFEGMdudro7asr+3q4t5zXLKcTa6WSxP54YsnthQ7twaEcFpGJY
4SoYGAXSJ2C7st7391ZbOJFHh8QG+bwZjmGSD6o9kcrme2dxxI09T+NJ4VWgiGrm+ODBNpfmtSwd
el+PlIGTh/VR4NfhrsnzOrZUKx7ywpT3QVbwT+mVILRc7OnduW7h/IPgNHQxJ95hM8uIdCDOmbag
qSvOrRfwBYi2KpIjoEw5hO8Hs2kemMOdjXLWiiXq9XpZe6HKLSTHgVqivn2EQnjSVgta+l+CZguK
szaFi4G+W6EgxytDXsIQlQdKSYY70Pj7erhdOTy8y9/fjYytDPIpz+Gz/QvNlkjIOe5btnGKry3O
ZT7vRi+V6oesKVD/6tmd1Yg2Hnv0Gi49iNF9Kz83frvxpbV5aAlcVVsNY2BHSq2ePJhz20Tc57iZ
Dp89/7RY0JR4cMLD1ZDOzM8ivrj0NhS9cc891ux9aLAClwF52+u7clmf/zyTOpbOfy9czoMOWJaU
y7E8Um5miV93W43Sa6NrWY+PRulige7vubYfAvKahVtIhrWBL2bwbrvbvpGWPTRDarvfJBpvreVT
TM1YEM0BqMOZqhc2AA81glf1z6D+jN2jYxv/B1vASrR3NVcAf9cg7RbHV1uBGq9/nZbwMFn3HtQ5
r+/qio3qfPWocJkzaNYE7upin1XqlhTdK/SRNyLR2uprLmDxfuyUgCtfIG7DVEXWFvL2YhgfmaOW
+8HiGxRpEX6oaaaNmg9FwY8N6AoP6N73ktL0z3ycNqaxtkra0V74vgcSIIoCZ/eNj2AV2Ytgo+tq
bWjNh/3Z86bQJTKdJE1MYzqKDpJf4bfr2/sxE6Zj6V2a5EL15GYh9lc2DHCC5dw2xdHFaRYNvPxn
KsJ9G4ax0TR7WrsHRcIlCgAX2DCvFfvVuzh9F9WxzMkus+sjPIeCdf8X96zYn1SyMcMVE9NbOHuz
4cAyeDLNs3yKG0OOx6AIhxvmCHFi1IccNC/zuC9yyBDbpLs3HekAV4AO3FkCAmvirfmFh+7nxOPR
Qfp3wAF+wZgGSCCmzG4TPj92E4mNLav/uMsB+6kFBNvvZoibBTJ1XKA7PbcFrIQIenI4B8efp7q9
JSYTUJAhfxmIzA6LdNkDKSYbqiIuOWYWssZ6tJt4sdxlpySF9pmRf4p9BD/vsknvoq1t27NbADiT
2sGzb9yN3s9wfry+0Wv7rIUSaRLPKYIuPDf9Q9c3SS6D3fWRV1zw3zeHdz86H+1q5kiMUhoiIWOX
Vh7vLSubjbvwSqTSm0HFYBYTu9yF8VwByqqydBMRFgfPcx8KB77g+uOPjhh/PjcZLZ5IIHSpL5Y8
dWj/rc3nYzWBBcYN+cv18VfSJ71L1Hdoic6dbkhx5U44bsBKgN9lgnSa+5uOGxDTlb3+T7soHv1A
OWLgvl2f+zGBet/1H78SjvQGUS4Vb0VYqrRWnrxhNt0ZzK13nQ0uKtw9jte/8jHI27FsLQS4w2yF
5YCffyGS707VU56qFwsSkvX+f5xdWW+tOtL9RUgYYwyvsGcyJyfJyQs6I2bGgJl+/bf2+V5y3WEj
bamlVqfvNdtDlctVq9YSu953NlCsP3pQ7rNv3LDZl8FabWLhJOstpFPpeXUqhQpn0vhpTTYZZAz7
VYTF0t5r1i2rNBm7FIZiNvNP0Pu9gPENkhsk+dFPzWNC1qjJl6ahmTqLx8pFeZSeZFrgKT1nP9sE
OYqkXaPb/xrzhx3SoofCanIQD8PcxQ29d/fdke3qHTITwjfukts6bHdI9j9Apw0aCVYoTtHWe1mT
GF063FowwYd48gRaIkLutr7Vvsvu+fK5+/8D9kVQ9E/S75Mny1BqQ5QikNNFfE6DMUr8HqywFgRE
etX7lBD3RTjAq1mjjFq/b70SHTIFA1mTM8h3r5+ZE8xZOt0TkcmbAm0QdFs5Bq6LrBsHsYnQXXrq
8b9PwDUVie8OkHC3CiP6zQg4W1TTWVvGixplU8fdZU7H9iPInTYJVeWm4KAUL1JpbmdCPDxO3fZU
Ss+8K0jkBsI2yoeRt/wvhfBV2PQ1fYcMUbqzaW4/AIcoQkbjYZeCys3PsYSPpmVL0P839uAXbuQe
IMdifCvBk3qUoPDayaxkG8PN83uHlOLvDIoc6P0YUP0WKSiP8ilLXlpaKdufzS777TWl2BRIvx7d
dMSxa1o2PGSMGj8io+E3luyJH7Mi3uCS615ncGttB9dJfyelDe1Iq+y/qZH1d+kIVaG0tR2UlAcP
9L8ye3bbDPjbEtVrksfdKeunuNjUTpNu+JBXB+La3mGu6u7GsOeo3uLxG+1zmfRPsjKirQUygXuF
Zbs15zoNTEdYT/bAmpACiifhe5McTN255yPflqGtkhj7tM2NUBRmvON5Z4WAI5qBGA3viNYZEsiC
AedcdgqpI6NqqT8XTfQmVDxnvuy8HMqzYqx9xUwWoxF6GrdRUQ23hkWzl9pzIUZN8zwPaSvforSu
D3XdeT9NsFwUIWJIaFX2c48WbWjW71YO9sIVqnOTw6PFrPEKdM0Q2qJYX4x2tsHhwk9JnLh8PhOJ
zz5Ixijb9ubMfhTUO3WNhKZtl7wVKj1Qg8c/EzMjre+V00trZ8NB5VYbEBdNYpd/5sLtovOZA48f
cVAYdaE33dlg4hjmeVNnPFBXQndM7V5BrTw3W5PW4Zw8Sf4wxOicUw+Xf/yCVzLPvviT66jB2yWG
lqYALNJpm+Uz3dpJz7aXR//So9uunk4Dp/eQguZ5DEEyhlNfpPNxMit7p2Q9rNztX04AnzifnU8T
6CozKSGj3YWG6/LfaVWKJwCV11jDl0bX0gh1YSBFAdg22N3d72PjbEiUroB5l9ZG21WvJyCFcmcS
sjh9ICZ/aj2oJjZrjJtLw5///nldSDRPvAdeAdf0pGrkS28AWr/myGPRz8v1aXA3Fw06vBsa1vJR
9M81LlCT/1L9VTl1jK9FAuB1hqOdkVOXaKrZRDZEcyGe5FeDdagT8mA0a6yPS/urBQSWzfuyMRUJ
G0o3jpOcHOWuNGJ8GTVhDtp9T51MVGBQ7ZCliOlmoFa6I8h2BfUo6q0U6Yebl9OKp/zSUeJbWvSP
jZV9RTwSpqN8HFHZ9SsCSu98hgqn4RQbajm/Gm+tLrYwMz0liKsmIyhAkNCsEvPRU7G3yV3xAYQ/
OUBsEqQLTWtuLnuQhQ3SNTK7OuktW3QgvjGt28hEO3Tcvl0eesFCdHHMikoXNzwMMKWqOgzCnY8c
xcRbL8IFfvkTC79efxH0qmnn8dwnHrXWtzFKbzzFVmAqS5uguY+qyaKYzBMJUQ+6jdop8S2SHzNn
3APC/eSZzhp17MIc9FwkKBVxigvPDKNmMu+yiBdHrzLX4B/nn/s/oSvIKM9f/eRJRhF1yLHBAL2y
fu7rFgTSTvJoFuLZY9Ofq3bB1rzJuYbbq7RU8FZOdEIM0G4TCvLz60bXXEhnoH/HGZUKq9k7gjHl
xmPG9vLQS3usuRDgnMqcIJwJVR6DpTTb55XYyJbtPajnOGsw5QXnodPGpR2kDPomR2A52X+rbqq2
nIwPHhpdugp9Yy2qX11SGStXx4LV6ZlJlSVRCeFqEoII6gPPjVua1VDis+w1YqKFRdNzjyavkQaM
0Gk3zBGo/u5zqO6ZiD7Adxp4Znadd9fTj3M2ookbAG74pXseNRtBIHkn7mb2vfXqFRNf2Bg9pSgi
s8BgzAxVhscFSw25SToWMkl+0BQMxVIYUIXP7cfLp23B0PUcIzIXVe4MXhNWJL2plHsQjTpeN7Rm
5XFb1krkAxgtqnk7CGglQXXs8tALDoRqxm0lRKYzhRcvq1vDTjaovvlm8WdSfy+Pv3ReNfMu3WGk
SclIaJvoA3HVc1FYvz0xXRcF6lnCfpoKhZ45DN9ZgTXJ5y4Te5XE16BJbFdXwawETRFwqy7sIvk9
49ZTLpt5xfEtHE89JUjLOmqk58qwmZ0AzC1B5r4XeJSXbbGN6N+mvaZUYrt6VhA6CaIYJIJBKJa8
lJlD/Cgd32LXvY7zxtXTg8xuTXVGrYSJKu6pV+zrmv246vTomTlQZVKjYbil8Y73ETKBEvtnCcr/
y6MvnH1LMyuUZaOatxOSsgmUT/y+SNVhKIBeyIvKPKCJtFix36Wt1owMSsFpy7PJDJPMPjROFcxj
CyLgMul95LWJz+QINb9kTShwwRPpabrW4KYwhwgMVQnSR6P0p3mNonFpJtqVWk9NCXsDlXll1CcI
kCHfYXSv7gjhJ+rIYKgMFCx5vXJ0v+4AwtnVAvPWSN22dQ0THZvgzE0tZVc+6S3nh3PW9WnZ2O/B
3WRuckhC/M4TYaJHOOq2ZtGnu7libNs63vx6+bQsrKpOGNd3xJ1qG+CTYYru7LZ94ba3uW7o82p/
iuJ6WgO8gXcBdEwpKAnccXoYLWWu3LVLP/x8038aPY/tounR+Bz28p71r6CfX7GfBd/+v0xxNFGm
xMCmmYROb+7qeriTzVqBaeGs6RxxaO6fzHkGaWebHif09c0gGzUz9FUX44Z4WVDmKwu04Ad0prim
J3bvNCMK4ix+NCeL+BS9hH5O3F/QTVqJRpY+ovkAdLejFH6u8bHacQNetBClTJp4w/JBBUXbxFd+
R7tw6TAldjOiUW0YjY85/j6lrp9Y8uiu9V0uTURzAWjBwmUIIGfYRrYZ2ML23tWoslC0db4l7bVP
m3+o0k/HtnKAx/KghBaaiQQ1d2+iJi0iEKcb2RidOrRwr+TwFiJenbON5RzPfhDlhzFgh4XLjrX3
JsXsp84v3MW7q0xcz8VmvUNtZI1hhCUaqCuPfIdowXUcW66eQhV2Dg2vsaWh4uY7rZsf2Ti9F+Ya
BfCCnesJVKSGMxsrbwErIP8SK0P2fFL3Rjmt0awucIy7ehq1yNk4gveQhraVFzeGTOi2iZXcVGYJ
SXGrHw9NSroD1LHHY9Waw4PwCr4BnV/xwZQh392GTCfP8+iVu3V2pZ/OXt6C45waEw1dDkBACcEF
h60pXi7Yj6k5gmaOG5YOPQ2nMf3TRi1A0Pa77IdfvLNXouKlT2g+wOuBQc2SgYY07f4SwDgUHoyt
bX4XabRyZS0ZjeYFVGLMI8gSGGoXH1WBbH0f70X5i3jQTqc/L9vM0rnTbn8PZQc5F70V8vLecmhg
tJNf2ytO/+sJcL1XNXVsMxYOyjy5GT329vyYl8bP0nOOk6yDdkAN5/Ikvr59Ud7971EyKmhQViyi
YexAemvuwXkaGap/vjz610uEZpz/jt5VkepT5dghhzp5LJLNdP7vRK7s8tLw5wP2yQ6g5ieUHRE7
9GKoPzRZ4d2oPIq3zEjGq+4rrreoAsDMPLOIbLA+tRAHueMASJjeQVQrILSlfdZM2QN3mZsnRRHO
bmLs4rjut7aZiVs+dN2BIoG2q7jbXeeJuS5A2LS9jJA9ATGkLXwV/4nzjxg0gZc3e+koaWYNbEeH
jKVoQ86yMrC92QvBKrwm1/e10+B6X6PrjlbszvDy6Nge/VLEf7pUvNct+22CF/LyDJa+oVl0HzUA
q1IkdMHgBJ3i6hFsqVbgKBrUkbHGabvwEb3JsZ1MY4LQzhQOzHnyYkilRtD3mJOTUmt88guHSm9y
tDojmqAVgoRMDYgynqbpnnimn/R/rhMo4DrfgGs7YM6pJAkJ65KjUoM9QjPEs95bqtJvl3djwbp1
woGEK9CkglExrPOp8kfumvsh4W+yyNuVi2jpC+e/f/Yfo2VUHHWNENUB9DrwY+9EO0nW4M/ntoL/
zX5znYWwHBiEwTIIBjhdY/pofsj9Mm5uEMbfonH/O8MK+p6ZPqpqVTji60cJ11vBSX+OfxU0oebW
aR6h3IqCQTsScVQu7z68rp4f6rHFE6J2a/fP5X1a+qZm96zNR6uzIcEwKRLdJp3n3sSQE3pPxjgF
Dp/KYusAv1IG0dg6a3ngpa3TLvjZbQm8I9RQkKOCzCEeKk7o2Gp3eUpLBqQ5AmOeu8ygQPMkXZpC
xX7ej2hZaFpgTSivHue4WrnmF6ahNww7HHwh8MoR2vbdm6hP/kC3eY+JreVPFyaikxbGpcdGTiE/
ANzqc2yI30bZP0X8NUmQS1KW2l5er6VpnD//yZB4X5TtMALoD421OnrMxueZvV0eesFd6h3EojET
PH5m41R4d5N30yO8B9N7mf+8bvjzjD798mI0LGPKJgj44JebNwVoAgm5tzrnuktRJ+xzpA05pTnB
BiTkex1R65zpX+tnov8u7i9cjC7RWqdOGVVtlIYEzvJYl1O7ARMhDdJ8QNdXyp7Qz2P6Yiy/Rbas
gspEdbrNrXJvWWjh9MASd2O25yYZAyKSBxTl38QU00BQ43VENuBIa2jK5Zl5A8w3QcVZFKApL3M/
ohPbxJH9V6ZS+cxuHquYVsfUyUUYicndIKVrQXednXXp6A+R5iBAKvuf9hA3AUs99k47s95kskMr
bEodn6cs36CMV0lgmMD7MQAtKnxpW84W/xAK3Z1d+mnv/pmdGldZk6BZonK92p8FWJvauZEba/LG
YBTetLXRhO8DpJ76oBZOTnlSjfvUaP4Wpsp91bti17RltGMUfCMxxzvRAnNkABLfvgjOESVqDFCs
f0IrJXsaDcMogqi3WeA4Q3Q7KjMKkLFopR91dQfAUtb5YoK+vTdDOR303o9j7qQf82CKh9mTw76f
QV+RyxbkTDhe5+Z678VRifWQTUjTDcyqfKTtjdbvcokikAQ1930TGbTzFZH83UrQ0ZmpGjEhkP4+
NcbpRDkSTnHmFQE1ir8lraAoT3sbXcUWuNayhvpSnhXsXLrxqH3ngfCznuddyeTfNFIvfQN4b+rm
b2OmHH/IVQtcWMLfK94BxZ+UHmjrwVhIXBLvOmaDDTDLnrs59wKrqOm+cLtfrINAfNOXryZkU32S
WM8MyL8NRUYTfHUJZOJVYuIbPQsyIzN9z45xkMZYgviVcghKQjzArtO/Le3u3bhIAsbRk+eOZR04
MvnjOWgriGR3Lwv1G1R1BzUMwLFRECJnef3OjOGvQAUtkHGVbV1Sg81zLuY03XY0ah5MN6F8o9p4
+J6pFgls06FbdBiqe7CUdY+RAV6/VopyO/WUg4eOK7T/1lAzgLjfNvL678PUNJBFjLMtPKgZRHk6
n4YMyT2STB9p3YDPwOjt3dgBsl5WUEB0rcg8xarIAQXJElx6NfCCrOrPyh13NK/igMwpEI0GuhzH
HpC83kMmai5xuzAb+r1eiljgrAPkp90Q40KLYGNTf5sb5WvuRc+9M8rAExEoaYya+dC7+KG6Et1D
dEy3TsWnN27aiY+shAKbTWNs8XqvfpREzCfT5t4GvSFZYKGVNUA/a7uZXFPuMmvqnsvUugF3Ywfh
Ruux69BOUkRm7U9d99tKS+sRCB1jU5wJcQBvrXadwb+TzoO+aUvfXLf7oGbmYVou9Z26fJrOqTCU
92vfM8S7mw4vgiVvjpnKgGOKGLb86VJ5NFXU3ADdKDeKZRakfIoWSgugsNriWjfMPUt6QKUS1xlE
0BT2NG36KgbbokcIT3dlnXrYCsvA+VdllN9EE52PM1Jw6P4glfPGoRK+F25RPeGt44Zmp7xtXWdO
IFKBdGaeOPRn6/Dy4Aknf2Qz1HO39Uzrcyut1fsS53fbAs27GcYyPkVpQ58dNXaPqh/dOzVD0VhZ
OT00PTgU/dLqS8PPO6AYX8lU2I8eKH7yDSdMhBIOcMfTNIgIzjBrG9eH4rz3xIAp/EWQpuw3zsSj
oOjYL6ec0xve1fkRngP41dhS/X0UNc0+at18K7jlbTOrENs6T7JXwnuIXJnQ3jjxnqa7AWHXywj2
otcGeafvvJ9m22+R19uKsqLdtqVNfaSRTffCcBV6CKN8fnULlFVtCbdV5LmwN4YJdV97ghIMG6MK
qp/qERA2+9QQWuwsBo65Aeng2Feoy8bbAfKHr41R5od5FslJEAfuTwxgV8/AkOy2B1a7d+NgokdI
Tt3WSFCTcW2j2ycd6C0bCwKw1SjaowU50YBJ7gbEqdimi5wai1q/iIwn2AGD++mU3UaDHe2b2oFu
XFR+84RLTyJiMhBV8STPGjnENJwN7xO16ZP8DYsyfMuMip1A/Us3I5/eRVxRKOVBVR76EW+ApZT+
qFLzp6qk+epZACA51Vknu0o2YHKFfing0/6Ii3E3lFlxYgDD+kkhSeBaiRP0qZSPw9w3f91swv/L
s/iGz6mD+05l75eDk6XoTYusO2B6hZgt4yTVz87p/JgY2yIpoJ4LRuP62uBNC6Vz88ymMQyAsoHS
fJcp5r2YRgt8eW5cp2YKnvL/RlmQmGToXKdTOPJfSd9DJzec4CQur9LXRA42Op7+O3oiatVFM0b3
YsiAyGQy91MHWu7OsPlRsYYEnp2M+17E0SHqrPoRkg/GSgD/9RuP6ljGjqVwmgBMAgMGGZyJc2cL
vjS2qxgu6Dkdd46Q3WlMR76v6pqsZI2+jrepzpER514yjJOawqp7mob7CQq0jK3MaGls7ThQF0Jo
RVc4JyvhB0XLn2TO77JqrePr6zNNdTAjAsFCoRV1CovxWwoltLH/nQ8FYvpn072qYwb6hufN+hTU
d+VZGU02VSgT55ya/eFV8qa12a/LB25hhXTUYkZmBzFiJcMo5jd2Me0lYP7+yMbfl8f/OpFGdegi
dfsE/0G7RCzqu8xmYG4wXi4PvfTTz6+sTytTkSbvc+YWYUMgvsk/OlL60lxZl6Xfff7op8H73u4r
u7AgaaW6QxU5QRo11x1KHUjYNHFPXJVApgIS3wAP+0J0gWOv5UWXfrlW9IgTxZymt5H7norilhQJ
FDGpMFayCV8nSKguUZuSurHRVF+EU00cn03GgcbibcpSKC5XW8Qgpu/g2rxuhzXzhcyM2Q6xVwCT
AsxOzoO5FD5BCeTy8Avmq8MJh5YPrZPnc1iYVoCu44COkR8p9J+g/E2daeUzC+dUxxFK22udTIGV
KaEOP4psqB48Bvbo3OPyx+WZLOyKjiTEs5kwxmBl4EDZlQnoz9LS+TEOCWjZvewR4Mw94r3rHLYO
KCyioTPbjJRhbr/S/qGantPm2+V5LOyIjiMkYAuvc4fUSIyboPuB8oU1AT0Yo/kxaW/QKLwG21/a
k/PfP5k36aihZrS1n0rRPIqRflNGs6UF3V+exz8k4v/mMqjeZjwr0INHRTGEDEq6YW2mHd4UVXRw
ywGscbz0crxqCdmMngGNEmEPUNNUI3/mEzHfPNPtDPAsO87TYNj2DqDdZm9PRJFt1YE1BXRVY/lD
JJNjHPkIvCuAqulthALqtsjwbhy9ln/3kDu9aUmU7weXe39r22r+dB1eUwpyr0dkBPtfXZwWW0mp
dyOiHCn11uTPl+e/tI+aD8oYeG6qPANOLWehFQ2Qq09/OBO46BsIS1buynH5Op9G9b7oecoyD8Ts
FfQdklfIHB4Umv2qKH1CrLxivAveVEc9yqGMo1lC8tuo5DEyjQNy4Gv1yoV4S4c8unFsQV1prEPH
m8RBJuLOaemp44D2KedQzOZL1DenpANf7OVtWVgvHQfZdhOz7DgHi3TzTvObZvKCFFwvY/Tn8vgL
VqXjH4fInqD7hEIvJX27SSciv3moDh17yawV57M0hfOJ+2S4nstEX2YjBXWwtWmLVyV+ExdvUgCb
r5vD+cOfPnBmTEniBLA7G0kZf3D7h2acnmLoq6ycqH+Yxy98g460jLMJTPB50YRlHoy75M462UEb
5ODW8I0Aej9T0G6MW/A+7CL/9BxvorviDSowK59fONA6EtMW02jleWmFrjdM31BaSw65Qy25csQW
LP9fP/On5XOizgWXaiZDYkAW8t1032d6P0bIJf2+vD9Lv19/RzJpOSYd7dDM5+2Uj8e08o7XDa2F
G7HV0AqvaCts7eZZFNaTNIfD5aGXjq1WhEkl2sPnHENXqfncu7Dovjxzg6OqhtTgIFc2d2H1deBk
LSdGamAaQzDaoDPWcgGvMhPjY6BnQZE58f4ykl1FtwoJ8XMw8mmrU7u2PbcAuiaNJoj3/MFrG7Hf
36sW7B+9yKfBu74QVqIgXGoZKdI4NdC7o587b8UaUPif0/vCDHVIZW01pEQ6BQcpsAP3dbiFGmvx
rfMf5lOzzYLmYH0HVsF+NnfFxjga39Vb9Vb8NJ/AvM83/JgHVzEcYR21WASq5tkcx8IOCzw1eNqd
o4L+1sjateacBZPRQZedA/yChbRxKGOvunOVAxEb6LCsHO2l0el/jwHEaRyOxkH8fFCQx1X3Afby
p8uHYGlozdanvibGbKR2iP5z98hLu39xyATOgMvDL1xX/9S3Pp0xKE0ySzFGw2JITx53/7hM/jb5
Gj3z0vCazdeQAGzmCPvamhVy5+UpojIw+7W67sLwOpYSTOIoEpjo0pMR23Hy0xBDUE9Xxj06iFKW
pDCsiAI6l7LfjekcFQjrr1p2HUIJkuaKwtOycIZgGgJ9v54KlNfW+NSW1kW7wBu7lIBLtlaIfrf7
zuFbEOd42yan9ZW///zhT8cG/bPw5CmnYY8mXylrKETJFFou6ffL67PgxM2zNXwaP22JxUyTcCQY
2bSBoOtpSsyHyhrB/VGNZZBVxkowtWBfOj5SOTGupKhh4CinRWA3kxH0Mn64PI2lwTXjBfWBiW73
DASV6bAZwC0ovHhzeeiF566uVtKNzSAdy1Zh13dHq6Mo7Q6hI+x3sIYggR69jdHajbpwcetaHrHH
0Y1cDSwc4tl9nTwG9I7Tg+x4yvNNA9KQ7eUpLfRfWDpIMm8KMxKQiA0Z7PqIOvGMx1yBDGxJ04OJ
/P0x7hx1yNLCAuc1mHM4TduDBcbD02Qo+i0mSFJd/i1fW5Clw9MmmyEhmDWglaES1T3ey7BtB7ot
E5RGLn/i68NheZpvNEDLkYLLAZBQ0U8HMXd8V48me7w8+tcWZOlAUGfM5qJ0PVgom/hO8L7aQXE5
28uJFB/TaGZ7y03W0iFfnxBLx4VWjSgjGWd2qNpk67ossOrSzzoP1LZrbV9L89Fc2pxzCOFxsEKZ
ytkILlBEGvYuN6AC+Zenv65bNM2tZeaczEmP66pGMSut3o3254xW12ZU/mR6K75zad/Pf//k26Rh
R0B5CBbmjnIC6uSJ70RyJbG6aENaKDIKyae4g18wadYFA5u7x6oQxVPW9dZt6njGBMTKFN+6OeX7
ouDuLnGS7MQBgLiVRj4jk1Jk5YobX5qq5v9aF2wNw8Ds0O7zW2DuX6K8X9mqBQPVYZeu62RAV+A8
oLfeN6LvTfG3A2rg8jlYOM864LLsshRlywS0uSrfNtVtP0H7qfnt0bfrxj8f8k9HADRPc4XucDsU
8kWYN+lQ7E079ylbQ1IvTUCzFsgvl4aRG4gauToqLjLfmdXz3CQbACbWuvO+zt1YuhB0DekNRRrP
DnNomPpZwbc86o/MoLie85u6BwQGWXdgCwp7d3ndljZdM52qiggohvBFd2xhNSY/OQZoZIrx6fL4
S8umGQ9HwTrlNZYNjoAG7kQbIIXdZ8sddg3tXq77iGYUUZanVRcDRF/F/R+jqjbm6JzyMzx8mlao
+ZbWSXvFl55FPUiO22gkBpiplH6V9X7D2Ip5LJi1q91c+ZBAjbXoyjDN2jcSl0/SRgh7eXWWHJgO
oezOkARWw2dAmfOeG8YPmQ/vo8161PrhthTI79FV/M6Jd+wMaxd5xbM3JhsIva6lCBemp4MsSQ5C
NYZmhBAoIPru1qP8PifRWrPPwhnTFVrO9Eej3SD0T+vpmeRN6lc0OQB2TYLEUyvecWkKmv2XKq8q
OuOO8VxyY3eoG7BkJaZduIi5dkcmTRu3nkILv1W/lsMdA7BAxk+J+Vavqjd9HdtaOsiy5BNLyyFm
YY/KRKlYIKmzV6l3B+zovSime2NyVoxxwVJ0wKU5oz8uUlkdZkT2EMBNxCZPXbWrTXulCWFpKzRz
Vw4AYGfgDrbiZ8G/DWyFLGDpHGk23sRROVQsM1FCzbk/KT4/MpGlm9lt0p2bFdcpOlpcM3ZuNyD9
lvj9IO31ARJkXhvE6cryLxwmXa2l9Yhqx3IA1lsBn0igdjz3PovQ8lc9m2mzXfEp5zX53zyXpSux
ClDtRUmMii10+OjOojG57VruPdUVcgccMX2xhWoBMK0QkTaD1GxbC8hPSGXHoES+0q3oeq3g84vm
OQK/YBYXH44nfnLOV54SC2dBV3JxWZEOlGAZpxx8FPQ2m+5S/iy7NWDywhnWZU66YsiSfMT4WZ8E
Oat9a/p9eWsW7E/XOYG2kWsmWW6FpEwKrHzHdnPe1gE6Iuvd5U8snTHtUq/Af8ubKQL4H+g+mVh+
UtFny5mOxXAzRmvyiktboJm53UdEQSqbgaoAhQwCeUMi/Q71DCJWNvlrsRYgpTWLH2U9AtUHp15v
MIGTExSn9hv/idrqsd2yhymwt9k2f04e3e/ms3dLTuomPeSP+Uf54VjbNRnZpbOg+YOiBCw2aSBr
zczypaHOYVJ9cHmnFg6DTkDYVjXe952JnjDp3c+m92wMUFwHkPHy8EsLqLMPqkKZUDsE2VAXN9Vm
4nO5AexZPKm8nQPbqhw7aNDpskkMWT2kQhVQdYewk+vl4y3LbIhSZlm9IZYCKFvEqEclbvGBf2M4
GkmaB2Y9S9+QbSV8EHCSAOzf3UdmV8POmNNyy7ypFz5q2CxQTptvzU4Oz5dnthCJ66i1KYeoGWAc
KiS2i25/B9rxxCJ0y9Pa2iS1vY+6mGypNxFMeE1BcOEg6KA1SZF/Gly7DoeafLRF/Jskazu1dBC0
k45hq8KGCG44x5a9zTnYaL2iyB5Qw2n2l5ds6RPaMXacqHe8RKDbNx1vhWPds5reDt34cXn4Baej
Q9ZKAnJnc8JR49Q8tZnzBLLbX0DTvw9DfI+/XxeM6dC1mEgaF/hUOBKSgBLRy3zRglxmQO05H6s3
wJRXnvJfrxfXwwAgLGE+wgPLS/zkRIMVAFFhBpXz7fJ6LQyvBwIdiezSzSBEJTz7NXb71Bedd8bs
rj2J/pXk/jcG4HoMgKL/3KVg5T/N94Awi4fhdfqBkq+8Tb6Nj8aH9e6+Dy/dY3cLupWny5P6+k5A
Dei/z3whncoWieueiAAcqc17V/lOhmqOb/Mc4k8iIyuec+lL579/SiiQepzQcB+5p6LoHmpS3Ip0
/KCderJK8uPyZJZ26Pz3T5/oakIFoZZ7SlLUm9/L/M9slCs/f2nss4v5NHY/xtCnhnpL6IrhYDli
a4t+36HP4fJPX1od+t/hRylLwZ0zRnVqEh/YfdSFOxNNNVH63gIJdPkr/4qVX50wLQSgdAbhG6+n
sDbkhE6G5jhDmziP6Ka22Iab5Sty5aj4RI+jWzxTOjU+lai4zjFFAxHPEV1Xb5d/y9KMNQfqibGV
FChFRCMF2+Utmbd5m+ePRldkOy+P19KNX98B3NG8qOKJBEcT+hHxPrduCV4KQRVDVf7yLBZG1+MB
NFPOA4rrEMHrMvQD/ZVr8fLSwFrZXs1xAUR8Hp1sYsUPfW3NqDcna0zYC6eZaWYP4epUGlOjwjNM
EBp2kB0MWohY384AF6/c+Esz0AweNLEUvTDxCJ4B1u/ThpVHNGw0v69beM3WjaippEVwkh3Fugch
a2cP8or873Wjn+f0ydrn/+PsTJYj1dVo/USKEKIRTIHsnem0nW6qJkS1ICSEEK14+rt8R+f6Hpcj
zmjvcERlJo2kv1vfggZ0NZrh7jNoNkQzXUJS1fm/P/yzm/9hrceq6ESccHkCHr6A4XBbHqg31Bu9
OPlFRv/ZV3xY50rMxVwTg99v1syrutzzWDaYL/bZ/1784B9JxCHEjho9DlzAyiDcgx4nDZbkjtsy
TEEv/SlsUaRB0H+xa312MR9WsIxINzkBxBHMsbNmmjeqfYq6r/rEn+xD/18YFCRTqxolYXSyZJF+
NBxatCJdZrX7nx73xwCIyNm4mNUjeB4m82mdlg0EQ83Pf3/6J6vs4+T+ahZvmWwyn8QiuzxMIvVc
EI4n8u+P/+zufFjEkggphxpiZU5fjPubQNE2DC9V8RXr/pNn+xEGHNa89WMzQo3+btPQ0wcRRVfM
1f5vFQ3+cYrf4N6UPUmKo4e7f1n7ed0QOvAvHu1nd+fDSiZTGOMrUSeHxyOUyOOzUMFxbkhOh/WL
oPazr/iwksfYh8KBQoxO1/uevsE9bzfVf8I63P77Ab/v+P8lIgg+HMNBEALil5TJcfXhpzov9WUF
GH0A35Z1YlM15vbv7/nsPf2wiEe9cMG4j9jWRRA3tyF7oAMT+39/+iev0cfhfSv8oQCyEmuML7ns
USAzf/z6KxrXJ/fo49x+XwjJOLw4TgRiejr8hr2dHn/o6k1G/hfrLPnvj+HjtP5QhlGdEOxxbQBg
BW05nOId7+9p2Cc253W7nEmiIdvsAS7Ng2b9CtfwyXP5OMsfL6XCZwIH0UZu54PTDD3KF4/8s4fy
/vf/OETNGK+1ifrimIzkTjiIQsqq7FNA/75Yfp/99ve//8cX4LycjCaI9wFoOY8R+wl/6C9K15/9
9g8ruxsrHawdkXCXYWHmdE9y9BL/yrUgX9TKPvuGDwt7kqgsL2KOj0XxSsMpq1eTl3L+4n367JX9
sKyxpDs5VEN8ZKb9BQ0v/E2eGlplkdcA48//tyExFAr+3ydQMV6Fw4ivwYz8bk3qp7Y1+9595d/1
yVV8nIRvp9ijdYxVEa5XlRx51MAu/TlIvqvgq0bhJ/vrx2F4MptwCLywOI7K2xawwNsWtN9Gff+a
FPIr25LPvuT9+v7jRW1HhuoBx7N2U5PG4iziHoMhcKJC6/l/2gA/GgMo0CMCW5L4OBU/nWegdV4B
0fhiYuOTdfZxFL7xYMccTVhnnA02JaP3NvnDn3//8E+ktPzjpHtRBLXS8xQfo1btTd/UaTIQkQ4T
+Cuu22FjzGhYn0ol4TXUfVVr+eySPqxv+FIbqRMdnBjTmBLDYwlL/6ug47NCzkfeMFAWcq0h5Tox
TBvtekwgHFwUuJsK+2pTlYPNUKjqt7KL9V2sQm8L6DrZenzkaZdUzS5BwWwbhbGPdlYHWbvvN81G
l2yC/F6XXx1rn92DD3sEJjBI4eGBnGy3+Nk8NC18mLz4978f7Gef/mFrcEUXFsa0yXFG6lHKGMSS
rxrwnyynj/PzNWyvDaV8OY1M/rARzNWGfk551260r1/+/fM/2Z4/js3TugIEb0C80rrvg3vxG8BS
gqd/f/Yn+dPHqfmE0LUoKYLSYPxpbZXjPwGc3Uu/347hyzx9cQmfPIGPo/OyHUcbVkVxRNP+zXXL
ySzsix3hsyfwftf+Y0PD3JZtyiVIMNxiwf+hzmRLDaVH2PglAAxGfRUXfXICfByKL2sqUKAwwamg
E/pV6qGP3RlOs9vZzQe3qu2/n8hn1/NhO/BQzQc6jOK4HN+NwgU0RSppwtTD/Eshwvzf3/LZA/lw
5IMeElazxcV4UbBVS7ODrPuLB/LZR39Yy621npy7JT7WZonSNphnMCO7rziLny2GD2tZdqJ32B9h
SSK8JX93J0sbpn5r8pWjyidf8HFKvkRPfRnRUzmWNbv3VXLvF+JAudz8+8Z/9vEfimkE5izWi8CL
GxS9d82E/ro4SOc//vvjPwneP47Kt5T5VvuA8hexAJubYnyxKzLaVRvZgjnhKEUXzxUg7ST+F68S
pPmf7CIfIcR6nULfrAYCdQ/laOW88qWL1uCgQyZ301TDfa2W6hTJufw2iBoFZcebb6D1JZtCd5NN
oT9H3y8w4U1jpPTgNyvBMbiOy/ekBGFcttLeQ6Wu4PUlLMzC12i5W+dRZiUpyInzxp0VJl73fAmb
7URlcfOradyxxYpdQ3iXT2WLNGZt4luUtOW2jq25K0JKjrE3o4DOKmzanoovWoJi7Dhtq4zOo3nx
lqbwshozKWdMWtlcL6AcCenc1bihx8BblAzAsASBd6wCOx+nAcJMsKBA0Wo6tl4CF0+XwtfTnzgp
vRc3xu1hUsJ7HL25i7NuLiHpXxs1wQFQFvtOefzaVMO4Nxh827jIem+AOpkdazj0tgEG41fYvT6G
C2T6WRFFeskIjUm5Eb1pN+CdibT2G5kFRQWwIxwwc0RMDZjWlTkMMQdaLGHuGTY10zO8j8ROFoN4
FLZpwaIIapabwAf4M4DHajPzHMKLp84TfxT6QTtN7YtXM3FRoToxa9HChfo0XRz4PIr05jKvcZsX
vc5EUR3aEtjFimSrmqaDHoV5RsvYbUArqdHq9f1MIR3LlZLrlnfkJ5GEbJK17aA2bm8+EWWaWP9x
TfgGc78sJaYdtlDC/wFG6K9V7fpEEyP3+Mr1WFJK05HCQyiu2Zks44+wUHE2mumJrfGpXYJnmkhQ
DF10ZxmOZwjGdTrV5twLf1v7agfb0odFuHd2djlgu4UJo2zUd7PYICssct2SLuADgwe3k0l/gaU4
DIIN7ffcwwiUt8j4bpj6dsxgNc9enV7C4+T0lAE2l8FZatqCl64zhiQr5ULym9c6smuxtyw1Db/7
3JitXhXc4GSiTh0MKdMayuH3+zRmQaIa0NmSaKeUnbOKwzkpn02Fph+MGcc+XwjkmO9deDTJQz1t
Y9dWx3kpvJ2Oo+XQVRZUXUTlGwsX0D0tV5YXlY2yvujUgc6y25eLaY5Ut/bgI6/aLDB9fKgxxPTi
Dd7k0sExsut7iwiw9dm+KESRWmtanQ5t1z+CTRvnTdMkp1CreONbps4yFtM11skb3ImHjEhjMa9k
cyd84Dykn8M78eZ1ckM8eWwr73lZwF4CY+xv2yh68zsPqCgaY5zBj/66Vh9JX3yH63uVWgge0miK
1bkUy1H65RaJ/J+WYzNlq75hYmnM4hrwgtbpfeBT/EZebOqu2VOjvwVWn/vJz10FN9Kqu4CSB0/R
6Bh18Tmoy8fKT34skXgaaHKVlYNeY3Z7UwXN1rgF1uK+2/u2ry6kHM+uaDH3Zn7QZtksun/yOL9b
Wfk2j9NOrDwHQaPCNKk+Ij5MUtQT74bC2y9LexcIdUJ2cRj98GCNpqBqlrkN5WtZLkkKa9ysKDEg
QSryqEpyXhw7xMX6CB3/PR+iF3QVt2Md5qrxHmjltprXf+eJPAh/2RPh3wecPLV+sGQeLc5Tz69k
LbaFV15HT8h85hXwU151bsCQkkrv27LdFku5bxsQplbXpz72mxSxGqSFkTktpvhdayCtPPkshvgi
V3XF+71ZZ/yTlgE8Jm6gx8EsBZsVSOwYYwbjd4dP2zZTd4Eh6e+Q95gm4gyF7GrrqIzShdoq47wv
0hqdkjQeXJkPMsmpm38ausA0djm32h7BcFCQqAFs6NiNxeUZ4bZACYRfQabKm7V5JRCQp1ra18iR
Z7j+vnnGnJcYu6L0oeMIvxdGX+oQ00XBEP8BnuWpXrybAcAMXQG8t3yIN6a1V8h2XsvQbREX3bXh
TGHCCxeAuE4y3xGVdSTcVnGSi8TtY9KfdNnn4P89xg3f1QBup4REe0riAwNbCe7oV7aa1zBZwbyl
8y/oCHQG0MaFCLTsqXttm1ikxixXNfdXr07ADP1RxTgzui6+ztrbVszsp1rdrTq8yKa8iwB3LCtc
hWuoTOMyem6C7hyq+Lkq/TN8nNAXxTYFNgysZGXwmrBpwrhB/JtDkDdzdgEMLwAcM3yi3fh3WaJb
iZ1DNLAhBzHzWxKYuzqeizQK5vs2iB8Vewe766dZg5ZWw5WtnruT8MZ7yL6eK+Jdky7ergne4bh4
6/VwtzbyHgE4rNyofitWCobheo1mffZXfehwAr9jODddYLYUv6xqYbHjBntfsGm/lBS6IXGGKd4r
ajcsS0S8M0nBcIIKGG92957Wl6aY1B0Dzg0+NqjRA3HEL6HPh2MUVt02qND37P2120YlwIijVU+g
fb8MAlUsKCkuHmC52L3MiQl8WaBepwQo1Q5uajmT/UOI5eN6qTf6p4EZxEMsYGjAZc32cxmzba/D
ZL9wfmkwiZSi/lDmTtUv3jqNdwBgur2T0CTUA8qKTeRqnALcZIArrukURCP0Fu6MWdmn0AUu9TX9
EzV482gJ9CaGw1QacnZP/eEJDoF7Dw0m9LkxK6Zql/azPYYML3RS54BtZXMzvE6RORawqExX2Kel
ILKDQsPDnR2szjyLG01UDTvo9YFMy5oJCmNnqo/JrO6RJ92I778CDXob3XxyfNgE6HAPWuBsa76F
GjDLfm7eXNNdV07uQqA1d2Iy53blBn5zVZnXiUD26dXnsOw2NTrawN6MuyVADLtKlUrq9nMPtGAY
/+FdmGNfZ1ufBRLW7RLiKlqdBL7ZM+uh4+IipAcyZTTvWE1plqBkWgHimsZTdQgKjTGdFTcz9B8D
zTeWkD8I9lCwd92zkeItKddb6TNyP9KQ4/VyQ4r2/TXgzb70u7ukw47bgYw6xTXQgl2/bjS61kfE
XTjY62c5u6td+bFRzWFexHMvYp3R0rtEeBnKxduKGZ6vxnTf29U+czftVk/tp458M7PJEbMgDvR1
uYmlGY8e7/Z+1+8qyApRxt6rMjr7JQffMrHHmc0n5iU3OU4PE20QctBKbVCJE+8TojwdK39b9Mup
perZ1t2x1oM7VJUpvisYTv+2ca+/GVtuxxGyV9dhWIkl5CLrZKfDaFs05QlAgNelLSRYg7LIVo7F
aXWyZjLie16O4lb1tDnEpuJpkszF1jPa37gwxo6R1OFlAcY0DTEgnSqKEbia9TwlwGcjAImPsvee
yBJ6h05HQQpgI7uWZW+vnqnXrGABYEg13vkJIsccQJglU1UJaOjcEbhFs18ejcf9oqBwUz4G08Kx
rzLIeF8K2nEgR/tvLAxQFWhYOkZW5UD3inwRZMhYi7Wu6kLnnh0QwRC8XkG94gg16kKDYg+mA0hY
bZSkqo+AhhXWpNK8K8rbb6s/201c2R9FGf+hE1twy1yziTVZ02FgMTCKMzZ/jK0bDlJUx5cHW2Gr
g6XCa+jLl9HHKzNhMSVlLdLRr64YtJy3TRNVWNgTvzN0xZtlom8kaW7aTQD5jjZJKxVdfU/4gKN5
/hvSHTMiUJQ7b0K9GMi6Y6j0c9XWqIgGqPZ5XfltNP1GmulQqz4Dt3bj8fW4jgBdevE+ite7pEk2
wIzudF1UADKqzWpUjqJwykeU7WastSgUaYOSMQDGuQ9+8USCVEfN39lb9WZox2M4mV3k3Es4r7uE
za9hBORpTNxzPUWwbfW3YxtdSOKdR1A1sfXvkso781g886YIc8R7p9i3AyQxuBqn2h3THeigIza5
uAkdvBohyrMRfR2Kqk/D9wBGDmrvRX4FW3WYjvU23ADleD+vvUwlng/ItXD99ObpVRQYyfXVDzZ3
2FlntxkxH/mtXSMAYTtR5/NcR9tltTz3oik6FHIK/sC2lYB8HJQH05Fh7wqv3fF+GQ6OlDCe6eP+
BEkPzt6wk/pKCzf8WWgAZLLDM9rGDY22QUzLZxHBpCyfyYjM0Ix2T+Khu4MHrD1NkjT50OoBGViy
7kYqeI4QnqEMjIs22AMzzHK+a9FdvUPcHD6hedxeoCMad33I1J43xO0JLbHJTnWbd65s9ms3uJ03
J7BiG0Ub5UCh2tsK+9NDE8bxE2yBmqdykEs2YGIiV2QkedyrNo9bRp/DNaieYBbdb6JCt29Ft/JT
NKtwzeA9yb5zby6yamBuu4ZQxlLiTWPaTAM7QJpnbxx8qDuIZ+mZc4/mRluD9TXAYTMcp7Ngy5BP
mK89gyKEzpgn/VuH8P6CSMdsMbK0fkN2Fd3j1EExauomevYmsR7jce2yno0unXrw0JBO9/vBR4MN
8azOQzuP6apYjEYPUFKo1SfhZkAceJgkT55G3K9gKZfjCPL0oSTSPrlgbFgG7a2UKbLW4a5D3+Ne
qNbb17pu74Z40MiR4sHbeniJrggrShh5wPot81hVHTAMMlxhw+FjuEfMSSoUEzdSYd0LZEsn5GZI
8EzPz45WPZxYoF7oNzoskVlNhb+BsrM51lNY5Esg5a7BnFMmmZmPao5UXi5hkdkiQQWi52oXERZt
Y0Pi/YocaRvMrn8RhQAHJOmmWxLoH2ELBUg8C/LUN43OgHZIrhPn7g4R9Zp3bQSU31T7eRgvwaPj
onpGWUulhMthh327SH3XTpsyNuWFs2jedLxbUz7F4ESzJn6cLBufAM9giJ8givRh9g3F+SJ+qtEn
mVPG7LxGyzZvvbjCwVy20TWhPnoxdTkjKOGlwcdVLcvGpRKYv2MR5ixxG5Z35QX21UqDIj7MBHTc
0E8xkeI9zWoI3xC6NQHWwIiwoDLt2ztH/AwYbd6vjmH5FvdJWNwvvPzZBeRFlMBIJ0x+rxo9b6O2
mVM6m4uqm2d/5js2edkqlgxPZT/riGXL0EPSkjT6nvSA3ASL917BCOY8rPGy+SHfa9CfPbxWKRn4
mZOh20V69A6tsWeq/A3pOCi61sankqgQoYo//4iswG1yMXodbdReNIGvCSvXNWd9jRORgl9pQGuy
Lb21IvmxNtYCrxiWGwwWAW0ZWJvKGW1w1FQWnJP1WzIpm7pyPo6x+2ElVqZLNq6fW2itUXIBxeOa
6GXew4nwF9oucHe3S7QFlVjghFCXii7fBUM2h9QwK/oG62QcRFZPJTZTjalAF5NvzeRmMN8B5RV8
ujBaDrko4GpRlnvaAAQnYPaVBk1xXwZVPoj4MGCX7RW/IbwDj9XPS0QPGWK2Z/iK4lEu/ns1ufje
+2Kr22YbKgUC+PxqR3Kjo/zm+hWZkglReBNtP+17Td+iss37Ljp1K81XWISkOijuo2gdUtgq1Ok6
rHdj5IMM5n5I7vbdKk5LJx8iPj8oh2zdkPdgvCteAxuqNFria1jYNY3pON1GzPvdW+QlZaa0hcHb
OuuNH3cBCj/6TMr4nLR9vAVNXl/QGvqNLIT8HIp+zjUwqnfKBmuW+E5v58TRB5x/3ZGE83Rop4jf
G9WOe9FWWNq41pRolmShKKYH6MejHNv+r8lbdiOZD1WA8AREgXWpsr6l25o0f2ZNHyIa7UBOl6ke
wZJeo/psCQTHMGC+mb56pZO6oBZxdKvdL363pG4am01IvT8zjNyDRWydkVdh4nVDawZ0oygvHgAs
ANz3Zx3gVZw8kMCBbsv9oEGxcUKtVlm428cyfGdKokTr69bbeWWPB+INdz0ikQ1IZmu21kicvU5F
285KmoGcN+eoB8GrR7yzrVfirdvEN+0zgILBmbclBwa7e+m5S9Il5mfL4++lwHoHLb5LJ6LbB8jO
eRZIgTbD6IUpgFwUA1zzd9tKkbbwhUHtadPQ+kBrc+sj88MU5Y8mSn7SBZXD1nooRhnzQpruVwDn
1vMwM7C0w2AfTk2fwW1l27bBA9HkKfGCMZ0DEOtkma2JxgsWgYA7hx0ew7hnFjtEpQBGMB3K7i54
G+FNAT+HGdjxyfm/6xjdFhZEEeqCAvYMpgtiUNsl9vaw8znGhiDgTKcpaO8IUrnjtECYhtWnX0IK
kaotm+IkqEOhUi3Dqxb+lINnYlB/Gci5HRt5wfGn97zw6AbMVTmijDKREbtWXE/ZGpEeeoGRwhCh
kAhk6hgg/aE2WBYjm7aNZcGLB9UCWBxIwVGqiqv2lAxreBsDATHu2rPiEqInC8PuMnC/6kaN3xqY
tP0dSVj/oOBy24wnEvR0CLtuhSz0PppMkWtfRfd9p7pdAjuGWwjIHyaIuTqDf05ykJeLvT91eF8n
O1Aw9JGy8nTo6HpbnYFbH5uY2HgC8P8M0JCu3C5UkhxBe/C8sBBFTBG6v3aeVR7AYPNNjp168ifd
FBlCSXa/ln3lpaUg8q4lY/eMeAM1B8MKvB8VbX5Qv/UC1K4a+WsVI1DoqLwf/MV2qIb43X3Ea7sH
mpX80Uj3Mxs2CUtbTssDm4ndeTZevlfQ4KbUNMCGBNx/UjXpD8T68ZB2sAaY8qkogbxtwpDTveRq
rHMRktBderBBNgUmuGAuoGr7RKJuPyIIe0HZpRMYweqanQtFfdMs7mnaxsjvWB9PTd5aFeU4DYMt
rpHmkWfJXVD1bM6ISKTNKOIv/CSMPr9wtBK2nrbRBRYE3ZAOa8XgFmCC5WGx0u0msI/+9BJ81saa
CiVuxEF56FVYVYq5HSLTEiVNGFtkMHmoT01rUbbqG6QjYhkcTpWgE+XWVyAoMJs0Lm2ovx5HEXbw
FffC/ewVRcb7zoOm28o7gyPqZ7usaOtXbXDfA7G96UKtz26o1j0h/YRHO8Q7q4Yxh0E5RFzSulzi
qNugwz5dnXZRFojWO1FMpWeyiuId6/vkHMzE/Zg9i/RG1roRoJUTuyWNaB+6OGGbYOZTlEFXLh/g
p44T1kndnbpes2vXNUVeYbtLVQfHHXA6ouEgR25/owFiDm60BC48KMRXGgHn3Oj1GTF+jAkOQR5d
VyGKT+pyycehiXMYwJe7Qlf0OKyj3nVwobzh5U3e+p5Wj5jmgqVDj18AI4el5GlJY09lXo3ZVtST
yVsZWv42rf6Si8DAU8L0TGMfZfO4gWl1dTXw2f7NulngBlbmcY79BMnfwrOqF4juRA+iDrROF+VZ
DYvGOYnfuIEadhXOHb2y615Fr+0vY6jYt+u07njRzDtqQOHXqChs5zZaDwp57E/KnQ4yZdv4UHi2
2odzOd1VlRfsBdTUGRUUQSMS513lL8vdwkGYS+NYsGcPNJAfA0wjfhQIYPB/NiyzOuqnpxFftpsk
SDVwi0E5VwFq/RpUttr1MfwtGNXw6DPJ+grXZXkknVlvcqGdl462HzDYIbm3FIceIdlj66O/BSxm
DYg6apYeyjy1Vz8rZ8wENw+GRKdnvkJc40/pXCWm2StmaJsGCWFvGOye4y2QJeRkbbBsZNj0Ki/m
vvw9k1p8o8Vi7ztPDjfXDTAAq+bhJ2vKbhu3oM6GvVTbfoCsiEZ1nA+T9x4hJvy7cjN6hD0xTmx6
7fnhfQy8yPDEULCsvlWWCIyuDBp13KWZnpJOGFSR3ksgSqI+tyQKFiOLJVmE2uamrqt4sxgyVnkL
c+xDwTyI8BWuG0WpolCnQL1HgmhEpehBkeck9pZspBM/9l1n4TEz6w5vnkqQNtX+fWGwQWQE89/l
hs7LivNB8dFPy0ksP7HruTOMQbrtlIw/Yy+yeWN9u8ENm1NSQeeQh5L3MWQfvvBz/CWFIYW8jlPf
vNX+HFyoGsi7rsd/X1fsngCzu62HfrlWYAPX6bSGTfRum4aeIyHlYy9BOqaDZRssp9uCs3cfFuz3
UjpIHZq3DtLQXEyo7yUGBkhWeTs5tNelRwto8vchn+5Kf0XhWgjEhvO3aSE72SCkKpo9NmJ4tMT+
bV3aCfUEeSGYjj5LU607iaoJJKD6gXRJk8uJv6GvtukFOVFcRboGo8jhNaKzRLXfg6X/EwQImKcC
ZBUlkzV3Y/F3xHw4CkB8G2sDG5oSNiJrALZsE0Fw5jDygMQ+CrHFSp1rquE9ptQen96njFV31HYn
pliJlGC1G3hVXIulirENTEteQc25CQQEcbxdf02Y5p7QZM6km5+cwe5UEvJQR12NJ8e+xz0/eajf
Iq2D18a40N8qmpALVKhpNWvyvUTOh1SjwOYpSJkhu8OR0ZIic6X3ahoFv+ApkJlfVQiDu5cpDo5r
BahLiT5QjtX4E/03lZYJmhtNvJ9gK5N2Mc6C0gBNva4wH8KEB3J1Olcpbe2vBUdoiiFYklpsKyh7
wXRqsCOcs2Qx7QHuek54W+1ogNmryAWHppSPsR7OQcnOflf+tIPUqechOESWD1n+eAqCCWZS0drb
rSqpt8cDLq8r1vLVL+vw4PWj20e2Qw/DIVTqfP3QlxW8RBHlbFhF5I5XqMkGXnAVNc97T9GstIvN
WcPA/0ddqwhKzMMJfEIQJb/o4vFsQU6ZQ5K6hf2XTSFOPVbvfV+cp5veJW2GBnSEbmXf5w1BLzZs
9G9k5kjmpxWGXXp2aHSgEA5kfJwOQDT3NIQ2jEe/24rdgxg7nqKlTm4lfCc2cPMBPisYXngH4bHC
NEGtxC+XkGhbQ0p4aHvhpTUdGzTRgWRWDnxQQ9BP1U0b38PYaTxEyXRcO55MaVt2f/BPZZqYAON/
yMZTXBCceZb/a8g11ltPggtEsBDh2uDxLTjqJDMVMIo+jF02ONKPCk5/e7fSpzGWfANia3LuYx+V
2FDel2P0rF097Gm7+Aetl9eiI9hpTTXmaH6EuWAh8BotKrCCeVPGQJTNoWYZgDuBPZO3mBuTgqIu
oAqMb2pvUwnW57pq9aZnnc6Vr2LkyPbM2ZRsJbJY0Jr74AFHVh6IJgFtCBDwllXABTcLuhygv6bo
G9/Va4sWNcVbyUZWZHFb9IfGEnUa/HZMKw+TCHWw8n1U1d9NZTE/GkQ747f6uTO82kdNydAgLcMc
BlEMbALN8OSWJJsrsyuCYs6WVn/rSoBZJ3916ZoYdCgdyP+jHVEYMiESBqF+UdGV6E/2D3EFo2ms
JP2UrGgFRr39iUdE0p7HHmo19NsSYPx8GriftX77Kyq8IO9qsqR9rx6ZHJ/d0AbQSwUdfHl4m0cG
LiSyGlmmihHV8wUzMGUooSutsMxCH/cDsJnNgmjkGZmQPAWkaH8hNb0LV/22zsF7zunD7k0n8dXU
6EcPcmP8+P9wdh7LbStru76hgyp0I08BZlJUli1PUHIQcs599f/DPdqbx5KqPFhVXhOSItHdX79R
24WW2a9Trwbu6WD4YdMVphrYAJnN3np21atb68VJke25j2TU/9ScgbPHIYWa3TA96KHJJV/P7YCH
mjo3d/7G9F0FoySSt3KsiTO5uxVVWHAaVrdNqmKAJdZVqGLYelFbW2nixNUxNRt6ReNXwYhb1MJh
6epvzD/VzaJlw13CdSLoBFoXoKaXQmOBm3bXoxWafteOas9VmS7bXAf4orfvNLYUrVuR847j1Lwd
IwYjQ6YGc0LCvXyBn2paQ4fj4aeuu5rrAemKK6uv2mDWAT0sbpbsO5cdwo64nlX6uF2QuayVU/4s
QmqEeHJ+kI/Xn3oPX1sOFJoQYbhKteHdkTVPis2DVQ4EUchuX7fjTcxC4/Ro+nXOhgJZJcuXsoJW
LkwRr1QfPcejeTPIpQoUyTuM1eafycZGavLx6LN6wuW7cfOC/HdaR/WQQx/45LmI6exdVKb5mWX9
4qv4aeesaNfltp0kxa+aDswwohzRzP7QkwAQ2GgvtWo7H8clLN4sf3tiWSd9Pa2NcY63mVmfrTHn
PfVhow3WvR6FR5peiiDP62Rjz7Nc0Y2jHauqgGYRLHJaW94Xo3+PZ3VqFGMUFu8ebUBtZLPfEHj0
B8q9526ue2nsy6qVT24URqWvTZZY8wrytiLWYLMQ2uCP9JitLMUQrnkq2up2JKqNiFOOVqND48T+
0c4LxWtMaSsnU+LETFkdk2GINjYs9RPFUuqURJWz61oz3jq6Hq07zyQpIYu7N0fK8aQrRHKJlfeP
C602h6ZiEGOECtEuZ83kHNpkcGnrbtz8x2wM5h9taHsaA0n88DVBSj5UVpcGlg3y1dU87xyEfck9
u/9delkxBaNjRj9YG+1mmfIifEzB8EG20iTf9bOlfvRlCMEwWt2w94Rs8lWRtsPWq+XiQ572GHeL
X2lsOcdJWsWqHnR54+SFfrKLTv5206a8B+fq1q5N1QIru/gJpzvthqWa123mNmu7X8ROgOvs5X/y
qhkMV6BjxDSaVcgv3NFcV3mh8z3SmnkHK5nRIF5FW7Pq+42z9Go7pbXxe25HdUjaNL5VWjdsASZw
D/aJ8ao4C34l7hK/D8Sl+W0/1et50uRumN1ql2il+UjHa7fSnQLkrkTR4nsNuuuQNjYmPNFFQdE5
xEi5ttKg48JmV7aTAc2BCiDz6yJpUEA4/DO0kmSTX6A1/iZt43hJcTO4Ubv46VwlRGrVbnRuNS9G
T5l0G0Ggz2tT1uG4IrzKCLyWHkduXOoBljjHjs9mCaZGRP/W0Np2uNdhnrApjiYm8a4q6PBekMYV
7WAsvk68OA9BUjLy5Et0gMXSfjhV2WAtsrTlBjWLoAHOix+9BL4t68x3ZOf9O0/p4oMezyuKCKnV
bExqFBMJjptPVVBebH9mal9GkVHfGG4xfLeLMA5yo5s2PSDbk5dF5cZJDTR7cZLeeKObPc4M2jeu
l5nfuXWbu7TtkqCwnHKbT652Qo2ZbhEgeIEeVyuDA9OozS5e1RYVfAsqr1uwJw2y27LN3ThV8sVu
bDjIroVeukFQ4F0Q8xl5tgWUUVxgnGbxWWGkAJVduB89B5ChU/naSudxGxkMSgKQgrpPZK1+n8XO
Pgonb28WXf1La81uvaQDG0WuNy/SGev7XsZyX5ne8GLO03yXOUDozijQaoctUGYGlBYsAwkmRMJW
jPpjvLbrhqDkqUIwNA32uNc52IOwMdLfA5nHx9HQxSkTonsq3ClezTyj63Sp5I7c4HbVDaOg2bPf
dWNVryY7LQILHWmg5eW8Rlq0PDIlIkQkMqjftWkCkrxEDh2WXXmuMw4Yv3GM+J1ek3inEDfNfuQg
U7QMqhhgW+Sd3c4S3CGKNh41TyeXGCmQRK1Pn2zLHg5jnLRbrAfdfh77KUgiJEaJ0UxnW1X21lhC
uU2G3nqUBb3345K1a9vqy3Ub1e0P2qcFx4JXnK0llmsuKPlmAAj2XWNMOXkGVHWIhPxGaOFKeLDl
k9vkO0z5ZL+io3hL2Clv5MItm6UeHUuAjI3Je94h7OrYht3JryaOuaGSLTk3vWevXCcZsQWrHAVK
PP/oZURv5TxRWQmKu4qJfwmMVgNuiqyxXWWROVo+K5TxWZk62xr3jDe3SYtT7AHj1EtcRFilCQMv
QWECEaEehv1pBwpbYhenxlwHZZFyQci8ZK9YdaeyidIHozdNBplKHRNKY2GT+5xUlWRZkXRg3nK9
6eD922JjJm726qGpOGYuWcAjLamBN/UJxLZlcgmBIVLDSPRW0rDTxksb33N5zs5zUaTeivpmCmOz
nsrD3Jr2czq0AV88X+s0lVuwNJQ8WTZsHfaro2dW5mGI53prOW31oyhgG0W7TCdhooj0nT5ObhOH
m7ruWSQ0Z978vHSRUdMQSSeVjSjsjz2jzYQ7JPrMmW5F5pEP1IIMI1qdMzg9Gkmly7htDBsyLBpf
5iLIZjQoi7FyTbwNdejdawwiU1JSzlWzjwvA7cuYO7f1xtOzc+dG/bbstS1ZF/epN255TFbs2twE
mhGVKDSg7FqaXNv1MM8HB6mfirKVkY2HiDA5+LF1O7gHYwJbWyRUsKJTKzs1sd5s9VS7KKMLptV6
H420KzRusZpT4+z17NSOrg2rPGG0c4rsHsMc02Bi3/ELXVpgb2UoWXr07GaRUfhUZZyzOr+LJz0Q
2viYxfV9qKA46v6uMbipWG199ihDR4qUmHuriKgXLgbSa4kFLBbZHh02sfVE488+hysOQi2myzbf
ZklykzXWFITo4AwjvpFmIfxKD7+NU7/RDbddzRMgFsQhzbHWDfrdaB+a+XhUUIEeojd4W2NnM/ei
8wxqs3p2LYQ4k6GJA/bnaKNno2A78TLuj5n7XM+V82D3wtlXlUrv57kwnnsr1L2VOy7N7xqo6tgg
G0o2xtCFHXfDep4BTRD/8v1k7p1TNtYaoaLwGdkmkkqiIejRLAet7RIRncHr0fzdHoYOSeXM4lnN
RskV2+oJp0Kg52wNx8k3fR2Zh8Lsjb2UjhMURaht086bVpEFK6nnGWdjgZIlFhCSObHQ0LC2O+/G
kG4EoA5zkzZzfWpTVK4Gl5nT0hQTZ25mAMmm2ZPslx81fZboIFDPoVe3n0NjqB9dS87nRqFDaCus
WQnj+2Ec7eXQFTEqSoDvtRAM3mNhma8w1MM+IqR2KzUn/wmr3h0d+qIyv0sxcuHfMUiyonnYdc1l
0wGf3Zpuxx/DnRDDq2s+m2ntrhvu1wJmdBm2Kslt5iNTwbzSXh0siRy34HuMnPYs1Y6YxwpZJXck
H3ahHe9z3Au/vaUR92kiWhhluzglg0R8Yo/ZW57MzkNRyeHoeUWOUc7pq5WsosLwk7R3GPlcjfjF
ou3Mld1GrEWnVNpNo0cV/cGeuV5oEYCZIbkUpgH4xloOdgwdnYjiXYYe8SBZ0b0NgFibUBUvUkBt
Q5HeeW5GWkIH8eF6o7oxUou9orTrdtMieGbzHxTS9rE6aAlUkj+rZX4A9cq2S6JIKWiWEsVSBYqG
8H81hWy2eQkh13mze8thd3GrSrO6KRNuBZ3M8OI2HrjGuAxBQvp6Bkwl5Cqueu1cGl37x+XMRgM0
hFuzzqmeNTu6UQckNpSQh8m5zd1yg9i48ie3D3/0cXfEzmtvwfG9BF9pOj2j00x/S6myVZXQx64U
/G9mDNEhLp33Nu4e+GzpLjHLH4lXFWC+uXdaeFJuG3Kz+BoMZC4rje//VzI4ywvA011iOhNF8gPX
g26odqrVmoOrsmKvU0gdqNiNGP3MYY31N1/P2TRvljCOdqkaFwIfyx7w2cv3yh0iUlp6A3mXijnG
EfDSZhs/scE06AKWZi9ItTl4PR+W63OzTqayfhnKTl9PYpkPYWRXe22ZX5zRszYF94VtZco8QGn5
BFiP2N5ltPV0vThTTobsQ1nhPSLw8bbJ5vJ9kai5SJy2g6lR06p1LHdblhUbRozZpGQsDYjbRaoT
Rxbi/nraGsliBkqn1hrO3n7UKKZA44/PmZrSN9Vx/xiGlOt2VUu/o2vpXGXCCPquawJrJE/VlKYB
7qCItofYNW/nqHW4l5fJesJLcrncer+apHGAv7M/jLMMFa202v1sL+PJ7GpECeAwjxCCyEXrtlyh
TSp2mkn7uDZOeNKtIr5zcuUG6dw6wQiA9tLG7vDgtKa+02mruql/gRPbG1mzKtwWFMSOpXFqYRgf
rCGa/b4mYbCFuS27JWc3gNvXjBhKQ+9ognUsPmpDystEjvY2I/BKmLRf9+mEMKCexEN0mdStFL2V
XrDUrUU8Iw7cVLJ50FT3ShvnvV0693Vh46yewS7y/JChnBaqfm40tNzgRueOwKOjo4xqN9u6vi4F
ldzuhYzl+iHWducdjE7cWQOBa4kM36fG2xR8Tf4Q8UA5+gXi7I0tD99DrsVPVp5CG0H4jVlSse0y
9A+dYd1Q7qjWvYkY0C6S8YZeJ3NtmGpXuhoyx9raMQoWK1jfeGfY/WM00tCY6+zmYZG6QebMT05t
/ImK8nHEUh8tFxcLnImC67tseRD5qr+3hWWvhnyOdwKZPBm3WnlxEEF4JjNBhix2ZFfyPkKpLWhc
sPKm8GUtiZO181ed1Cg/0UBBHBg+f0mgDyKiszopWTfDowZf6YdpH28GQ+brZklhCUqXiiBXGL4w
ordm6AewDXpCprQM1+hzYcJZts3gkYthuPPaMDQ2kBpWYRp7wF2LWuEFBdn3oez79ZxIcjPC5RWL
7nJEHVwEY3uh3Nq43JYZ9GzWWeFmtLwIqNFBKVVibxF2RFSppKl+5hS7mWJt2jkdAoUGH9aOK0K1
c0rjjrMaMTIaA75M9yZEyo7WNNJOQxwmmyJyEbFDUfpJkn2Tfd+ATBgvWpfsTIDmQ+jKb2mC6qUR
y+9O9m+WjjOQMRfbAQKfNQOMvXfqkoNcFuN96hRPYWV/j7rE9KtqREQqnb0po7PSKNUOSxmf6fYo
19ncWND6/AxWjDvTni5nyWUkiwjM9e0UyWTLFHSo417z0SS8h7nJk4decYXKUzE7pKHfd+hryW49
h6RZ+kWPfksfaeCBNNeDGKEYuojE9cVMzLIZPRJsdNY060c8JPcqMy+OovAka3rlcvZu/kKkoBcn
kYXj4eSSdXbLfH+uTS2o7Oy7ysjJ1pE4uW5rbqpw7k6J7ebM8xMJm+g/ZRbOO2noEbO6Md/yRL6m
Q7qOCXPuYoWGxH4yWuvsKfYNFih6UNoT26Xck5a+R7fxKEvnhJiEj9MBww4ZXK6cu3SVzekr4rQd
+kZjJSerXFXxeE67Bn6AkWHjeTogajLtlaEkcoIZsVvWcuEBW5VabQU9vyL8SsXl223XrTH/auYQ
NkWf4x+s025L/Mw7SvDNNFGAEiNq8vT4VjOtaYPgJfUl1zq/MMxnHoRn1+Yxy/X5UcBZhU4Mg9zZ
1DGqJzTH4RpKY2UPRB3nNODSTN6uJs96afXyJuwRQtcVHzEUebzBF8Yz75R/Lvxe0GSR4g+NOBfD
W3PIUp+K7zTwZPw4RfohEkR0iWFlS+1Z9kj37WpjI0YwAcUCRxVvtRavJ2WuuTezsWV4dPrKeY4v
wSG5y4EdItRBus//Ne5tgVMNYc3MXJHXd7Zw7kJ8CZRwb/RBf+FrmYJUWN+9OdrGXrfDmbXqY3OP
ApJ9QF++VyJEbTrWfTCqyGWID2/aweNGo6ptBbl3gFpm7OgQAjvoQY5IZZ8hKcFn5/uuTX4oO1to
ZC8zFn7+rg8oD0bdAJts8peqym4hoLGAGqCRUdPhwsnjA8v8dyvG7Szmy4GOSJlDDguQHa1KC6Fj
jhh1nUobErzhUl3XEYeqpPwdqTNVHwy5+WK0AaICF9ncDOo9FNpNmtacnRk/luneIsrv/cyzv7Uj
AjeHSfJGp43oNpwsOJl46NaO2Wn72JVADIWnoxYZ+s2lfHvVFK73E42M2NENieaKJLvCoWZ+nPiO
O8+p18qT3+izABQOh+rgLfCXGdDuvqjBY8RiqE2X6NB5dfPHFsVk+oWXh7eaSljvEZhGZ+Qooxnb
epb8YGm3XQu8JtK5v8Ff8TCREA1yCg+I8OuFAp3qRwvJtYcJLw9tKH4kLQ7GXoVy5XI38WXRzGsE
KOL3UGnokWo4CC6herMBUf+WGtmmY+Dra3Wjam4dDfIj6Sz3xkw0kGeuTI0HTFdt4wP4PS2a2LgI
nLbL1IkDoIt+KtViHZRgIi1HgCRJ0Nwa9NAIynAZ1gLFr6y7LTKsx8ap9k2x3OclvGEXMtcZMz62
RBvOhTAOGhelNaLCP62GYdOLoqehNX9KDSgw63EWDc68bGTGbqJr/Wss0nAl4ciDuG2IG6qTNLBd
TJ6x1b2RnQTQm4C7dqFnbIVewrLPT0DyWbA47BVQQ4xxM1R1jfJtA+ywGmI1BUWWZ6vWhnLCWBEh
3Y3qA51Fe7imBX9FNAeukva2h5TaaBgcklDcdlZCE7sL5ekoxjW91cBNENl5dSze43q6wN5YXyNv
ioI6jdp1NOOXxYQOrDaAKkfwlIGpC3Sf5GPdTwn/GLptVg53Sz7bdxPOHr+ITT2gXzFajQjytx5G
g6fKHIzDpUxpXeGs9i2pnYg22S9MNJo9ydUyY12zG1TwThNumbnP1ZiQLG2rm8qY73Vw34Oddd/d
fNxrTryPF+8ioNp7SJMpuVzbUXqsKzNa6ZBYbGIaKgXXfmKvfMg98yHWK+vAb1L6tWH8GaT1famb
dAW8fjsL46UALNlAx7yXkWKILVjXiO+TqnrkhnWX0WbgekD+FVuiXy3DJmozphzAcl+m/ciP077i
jeM3qBFPueSr6oLLpNLVXZpVICd1cuJKcdMTzrvqTLlHsvPuTBN4TPUHVhVR/shx1iSUX3p97RcV
c7KYkh2Cv97vCuuoD+NvoPWLMSgyAV6iB0eDuXfq+TmiE6tKqy1pJDe2xROb2QAM2o2y3Veng5IW
LmUoeaf50YAmNdJoftHn+5KwB1+X1WkZ5oOWjSWMNEC8cLxDEjMelRqEzBSmoNq9HmS6Q9Dy8Fpe
fkEZwk5hTZaLeZ/kiM0m2e8EiyRolfYoK/22d8QTgpSnmXpdkOsF9Wl/uAgkSdhvjkrJ06KWoI2S
g1Fnp3IuBfYnZzeAAWFyvxH2ReWfE2BrHBY23zZy0AkM01FvRqC0skCbBpZk1uTHEGn2mPbqNwbJ
p86scHKV83kI7V+d7T0TFcecT/ViZOtV4IT6TZpHICrOxT9zbh2ZrZbLuVU4DjXnBgy6LCGj3ME6
EJiLnLKfStT3Ik0sKklb5CizOe201BF+adjdi5059W0dpdi80FUhfIsQuy1OzI3IKtZzjuDZ7FCp
9+gBX+A5upNtp+LWDvXyXWurgWwlxmnsype3nmuRn3LlZHeS0/+XVqjmQUwMW9ZcaL876ns2UT3B
8RU8YGZV2mttDCFM+xKkuMvim8HA16xrFAusbBztl/LfYd+h4944iWEVEPCOtlFjmhxsoy3KNRh1
GeP79bvzXF2sxswroNDJg4Jyu+izo83Y1EaAKXA+d7oDZ5uaeLaU3vbY47PF4i2Wd7EkzDKmKKhY
rcXh/9WlO7p2bA3HCC7rT1sihPIRILDdpn8wBJ3T0Hvrbcf5IifpgzwR/ZIQ8V/BJZmTNbnjFuK4
FJ7t6178e9LNKkhQ+0Fjuz5Xw+fPQyE+SOS47gdMVMofcykhWfAdRuXwPZ0wRn/+2h/ElVw3Arad
EN7EiXZMaqY8pMBJzsEO0cMTs2wtrqJf5KJ8FJxxlViSUifrRpMcj0P4WC6nJryd0i8S1j5o0XH0
q8iSeVKZcGf3EvPUHbWu24wqRZNtyCDJ61WaNAdwWh9FxdYgDVnEDNjxHfq0n59/hx/9aVeZJkRc
qLbOLe8QF8+t89jqQCa//+Wl7euSwNnQ8g7aITvG7PAt3UZe+wtDxz/9+PZ1bV44a65jZGS7Rrk8
5CzvJsXCN9434uHzj//3p8u+rsqrsasWU5RER0f8MezfTuMEpLKU49PnL//3JWh7l7f9ryU4iMzW
+7nJj6qBnh8GEeT6sHNktLFs0scJS/mqHfWjd7pa7OShEbaTxNFxKd8dgLYeZCPs0BDlXI67f4qe
tL3L+v+vP8ee2koYlwDWBp9WT4ccB6NXaV/82H/fRWzvKpioWQb8WlPvoW+aN2RWrE3zq+jqv+fH
2J783w+OxNKqstgi+DYbzkZa/Ha4wCN7Q3ik7IHzGak+Ekr5xV/y0VN1tdxRmrko11V/tMWraG5N
fB1l96KmLvj8sfrom7pazwCWAvVZS0inqRR1CS0YOfrvt3969esuv6hHpMiUSnp96K1tc7z30vmL
eOMPPvh1k988In7yUuURcuiSzVCvtdLJvvhS/r7JQb78729cNSYkMqEeBzfkGmGO4mjJcFgztT59
/r189AZXi7ltSuWSbzccjUGnhtvliGusovDr1L37/B3+Hq5kX1f4tR7eM4zaxTFclphRMowfccvG
v2yAu60OiPHgpXZ7V6navVEViPm/Pa/u5ef673WN1mNUNgFw7gJKqkvtXBE7h+a0GVfF9OVjKy7P
5/8fwGu7Vyu8i9q+Q1wQHmapMUJlWyMsT5o+EzynvkeoboWRv3hVsm6xRHzxWPynO/svb+pcrf3c
thqVLR61D9b0NHbiTY+NiwTml6a3lS8B31b1WO/dUrwPkqrzxEm+2C7/87v95a3dq7dGgFFKjSv9
0XNm45x0U/3cj1YLMoCEx6/UlB9C+IxdCOL4lJDMtslDDW0wrvcgHyoDc4MkZtyep3WJ8vzWyjRy
aYSHW5lJpV7pJAPqIEPT9IrzQ26yOoVbhleANXD6WaCoXrQnhPvqVHuiPbvo69FktdGRYRwIo8dt
bs79vDExep2lCpfHYqqyLvCYtrcxoqy1OUzf+iWTj+MwIZa3dKbXaWq+K7fRsKNPLgDkXJdMLZWw
4hOCBBAYa8rWQ48bf54179AB6f+Eq6C61TMscapVhErUAGyINPPVNRGzekXcfrMG3T7QC3/hvXNn
XcWd6aMi0tdFpy97b5mS/WRUtT/lKEwqB3EmUSfRTlF5uG3EVO8xVWg7zajSPpidoV67RmmfTNvo
UXqbeNRYvCczj/DrJTzwhc+1gO+jQOG9NUHdNpGZyRuX4I9u9fl6/uAccK/OAcPQmShHvgJCb7na
54GR/9GZkTLx/PkbfLSfXh0Eox6NbkNG1QES3N2DFC2PMen9X+zWH3z86+7HoUpomnYuu/X4balJ
RyAyZax/yuz755/+gw31utlR0+qaIDShjpYY7pSatzkuK3+R9v2/vf7VieC1pMu4M5+/cAtSftT6
osnFWfNvr351HHQVAWoEHxA5WXzrSNloi5fY/OK1xX9C4f+ydVz3OiIc1dNcIuVTNYSjKIzhdhqX
jYfeneCcYkSs48nzZLUzHvhFfctGquy0IQ837bQYz5Uyi60y+uanN/HoZ5e4ioJ7/WpAyE5AlB1u
03FsT2F0YffLaLHvPaMKfZxw3aFyDShlm9yVyZmLFciLuR+5TXK3bRNvV2XT+FQTFA54rOn3iFMk
EKFu/zHZQc56nRYbMV7E80qEgUfz5bbJRLVSahmPpcSJ217S64weMCXS4zowXYgznDzpjQPgCR3R
zzmxUDiwHTloF+lcuEX7jq0o6tJDyKtu4WBmAi3spz4VROyVdNNEWY33TUpvRQ+H+YbXSQEfpma9
JXAr/C7Bho6ola1nEeb57Zy7iBNpKzgLQ293glyCkwIyzJHkN8a2QqzwOCm2TCSWyK5xuKOkEfM3
QCrzu5Z57dmO4rzxcWqUOzdesiBG/HbblB7QF/VfpF0M1YOT93Qg1DSnP7mmSb9Z2OpAFEqWWxRy
6sFckvYgGyHBTkN5cJb8J2aqEFWvLWrSHrRil6LVfOFYqm7sss4LSBgkwKgMibcaBCFxRYMNTKIw
60ItXWnSGzDkah5CFn3yNh0KiYtmpECo1OLGJGcFHhEJgmUm2RqdMsi1NpMdYaSiJt8oxfO4gNWE
MsxXmsXjY4h8AFxLYuyoCx2vA4qxZfDqY9/DvHtFJQJrSEieKkP9FFUuIQUakIpwzfiEb6m7SB0b
H7sBgdDOgCRI1UCmeWf8W0Cu7VzNLpUXLUVE6sXBRokSOhopOjESTKzkzunzhf7RNng1tVjevFgL
iqGDOT6n2eQPjJc5OOwQfjF+fbQPXh0TSA+aRStj99BwTPTozEvoTFJu/vHlrw4JfAM9Fk82qiH/
VuCecpqzHL968Y/Gq+uqsEVp/RRn5PhUbnGbRMmtaCFoELK89hOksTCbFZLQNfY8WPV07zbhF9PV
B2ffdYOYlcHzdsCkpJD2877U6mg3c53/orNZfPTyV4cHCYwFLhHhHUJZx0dDjtk37H3xUxVfQL44
Zj4e8loGhYvdB68B6Wdhmu9bgecyQhHxilJkXFdGEv5Tzw1A5f8O6bqVq8koLjB0Jn2QYL9C/5B9
iRZ+cPe4LhUFTYuzcCjJsE6nfg0XO6+nXLB+FyQjRSPMrW4t06HTWvvQ603XfPF0frC67Kv1K02y
Y6bOdQ+2fCIlqC/RXbuHUk7/+PpXq7dautnUZlSqQm+/uS3SyDg+yiYl4G76x19G/u8vY0VicCfk
NQdYrJXb1FxjkCRcXI3/tAFdN40usoAWUrZDKZBWl0FdNeM9+GHzVsPpIHNHdfHFZenycP9l6rCv
torGszvh5Fz9SXrBjP+9cFq/jPkvuvW46f7Tn3PdI9bIIVETVTiHcHyzSGMgPHPV9aS6ckH4/B0+
gHuum0UtK58xIQoirkX10yTLs/OKZlPUhAJmJlGmrr0EaTl+kUf9wfZtXe0Utjmgvssj46hGAt1a
rVhrIeLvAnf+F9/YR+9wtfTNJXNjA2P7cUL0MC7zBhcs4qCnz7+tD1agdXnX/7r9I32CgyQh4dAT
+ldUb5P7FlknNxX/+OmvVnhm4EGbQIkP5Lzu8gV5LQ7trcqnu3/7/FcrXGlxhuiF79/WlLHmWx9P
Lmk+/hjFDYwpDs7P3+ejX0H+7/e0pAVCCCGRX2cDCbekAaDqbuevQL2PXv5qCpiabiIbIOVHjsnW
ssf5Z+9G31M4uc8//gdr27pa2zbRc6pNpXcoyW/iFpGaJNlGb5X64xRfTErG5Sv/y/5xXTDmxLal
9Ix8IDuv9AfXMNybCCOwn6KgOVmD5uzj1DEwAuNtIDHaHsHDCbuIzVCt41FYK1pWMJdomr5LU3St
Q+wU58WjjghqoQx6iVp7KYZnt7UWYgSR748a5tw4iTR/LCOxsyydhDnUuitrMO0VWrvs3OCI2lVJ
6P3IhggaPukKPfm3Z/u68CxOVFlJ9+JTc5j0ExvO2UMvXqbZ5vNf7YOn4rrzzOiqyFNjOB8j02i2
NIsLlLMNERwKKvzf3uJqd3HbDt8HKWHHtJOITPglSHBulLn9/OU/eO7+c8P9r+0lW5IpKyn4OFBR
S+2yGvOdndJ4UuIKIolR1fucY/kfv66rvcbMh5lcTvYawCg/bmiWjb9fEm0//1M+OFfMq50mKfIu
7Zw+PXrNrjKOVp2RCBluI7KIwtk7tun8xQH20a9+tdW4A8GsZAkCwcd9RpBx8+Ap45W00uWLv+Sj
N7jabOIZ31HfEqelPIyQyFLJpooeFILHL36Ij371q90G33YhW31UUCD5w4KZo0MXZj5nmv3LlizC
z3+QD4bW6y40EiqyTJEzf9Sy57osgzZ7jeSj1O8y/SyG2yX5qv3u8vz8ZWO7rkUT5IU4ITnxx4Vy
A3/UaZmq4uj1879CfrBtGpcv8b+WSNVYuBwt+mNMNKQ7qiYKvLUO00prWgvZJLp9yoa5fAjz2F7j
F643ltb0NzUuVQT+RC64DnaVyOmMLYhs+GswSWEqRU1UQVZU8xbVT3pCsqzvMEYKLWi1hfxJaXbt
V2f8Za/42/dzte7ymrNdujyw2PH8eiQD48aa3gb1VSvHR9//1crzbEwSFZa4A4ruY0HWLeV33z7/
9j94Uo2rtZb0Q5mrynIO00Wqh1cpiV86nlDX4jr7VYfFR9SHcbXgOm0usv/j7Mx25MShMPxESIAN
mFuond6XdNI3aLKBAbODDU8/f+Wq4xSF1FcjtSa4vB3bZ/m/crSmqCvyR2OC2u3w6DGwFyA6nSVI
dN2hvpoV/srGWNjfOqxMmlL6oserSqGMDIk3kGeqf3lj+vP6mC1Mtw4ryy3IV9U1xmw4s4LOucEJ
SrrmG9d7ud7AwqToqDKXMzJXdYJbSuaEsohI8Ty79yh/RhnJr+tNLBhzW9t0vHNFCcU9LNkS3hCk
FMO/A5XpgX9rzeIM9nmDpvHKC3FpvM5//7DB2wnZ/JVRoVSSFSiSzhWcBc3OclEOMEIJ73qHFubc
Pv/9QyOpMqgHACgyZfy7uDgm9AlS+p/79Hlbfvi0bRdt1hE8QBLbsZEvPh9riEsPVP53/fsL46OT
GX1eo7a46uDapj+m7rVGQQGkZbmzwh9cclIRbWhmaNVZEjlKERUy/g69W/ENWYrJa+GKHJSFitnA
yMECP5tSQCifsS1kziD6lZnu6/UenkfqgoH8Y/o/jmCa8KxJEItIYSpfcpTYABgRNysdXJp6zYZV
c5UUjYn1ZQxxxFD2MNriKzLWV5xhC9Nja8arlOncoq4QAGroux1dicNjMApEikmJolvktH2yG9ql
oRo9CJMhhzeqLCjCoBB3hmIOFAxXjOJCN3SWmlt3ikHZAcneKDeAiE4AAxkIKw/wQrk+y0stnG3N
h1mG7iNQh0ThOdB7KOYogt5Bxq/zkvlfrjewMNGWZrQ8q4whKAVXUOF67wmTXyru3c8x/A7Xv7+w
THWOGlLfe7zF+BRB29ZGyjY01YQ3f+5Wa2m70PJqRH5s1zk1s8vgKKG3ZQnYX1ZnaymPSz9fs1Oi
VJZttjU8lFX3grzyk+OnnzOBf1L7PkytAWoX9KdpGXUiDgCcgTQHlATLr9fHfWletQ3cCS8xPaSy
Rqg7NDd4nyIa4xQ+9LUye/+5JrRNzFHclczUKiPm3/nOK/RVO2fFfC8Nu7ZvJ99u59xndZSMTRyg
WHIOkErxOfeazkvLvGJMW98soxwY5fJ7gcDYtLKbFp4PprZdK4Eb/cwzF8tkvifgQZtKvIgGMR6T
0e1QQ3B0bFLUxU+fM3A6PQ3a7wkHeAsJ6jH0Svw6Rq2yT/g2I+lKqumf0/7CQaOj0kAbgx8FgOMI
zJZsRzMQrhuvyKEoNORfUHaQ/EZa8i+/da1TopBHDvkc1I+OY7ypULwIKV3olky1i7gHIFl3TlKz
IwgofMNRM/FTJDW0byFIiEJrMT04E0oRBIvzEHf/ZNONhf9yfbEuGFI9d7mAPn9PJjaBKlogujKE
BcTkJf3Psd+uN7Cw4fSUZQuqxVKYBfR+auhl1VZ86mzH2JDBabbXW1i68uuZy12aFYPD6RSVrdej
Ohw+IQfRiF3ToU8cypk4g4A286XgZwhGurOQY76y0BZ2pKnZk9kuYu67YxNJ1G7taiQ5bc24XzPk
S/tGMyVdV9XehKzGqHO/cvAXWJXeOuQ+RXa8NU/Qg622bf79+jAuTZRmWyCMOkLylaBKxU2PJaoz
O2f80vNpxSpeHihHz192W7+dUXrsnLgLXI4BGehzseqnTJejpy+nSeW39TRMkQNCF0fx6Jm8BpjF
ynl6eZPgDvv3baOtoZUy1T2mwbTJpqkh6QG1hmRTgGe0gUdgd30Glpo5//3DyTe4KOtAiQxmoDGh
j4BSovwmdd+Qnr653sDlKXb8898/NNDA51tWUI6KkvJXNb7ngBWW/Pfnvn2e9w/fRpW7n1t5Hp8m
3PUmOOuV/G5CD/P61y+/IR09ZZlJRyGVL6+ioUF9b27NADZWEMMKIDUFVoVP+nDIDPIo/Fis3MWX
Fqy2sy1kbiAB0IeviM75E8Al9S4zURN8vUOXd7bjazu7rUpH9l0Wn+psRIk0QeweZv1b7aG6Dc77
FMoXn7tqOr62sXuU5bVzAjhPNk8PfZ1CXi+DD/16PxbWrJ7DrOD+yIwUH09LMIcn+yYtkSwFnkK8
ltx53mT/nrMAqPy9sCAnNdRFy6uogRzlPQS2tg7yjsKqggpJx5HkItzicL0zF5sivu7l9B3W1WyE
4Ae3oYYIxTDkEvbgUzjmsWopmCPZ+KloPJrSesVdYUAROp4jE7J4kFYLQK4MmQeFrc+2oBmtQeY+
9RqaRczLdxkQExCyCkQ+QMLq+fpwXTQn6INmr8qc8tq0fPOEfIYe2pxVGggb6WOzjTyozzWhWaxB
QktfcTVB29mBoLrNH6sJ7yUHEK/PNaCZLWFWEPTyUTWGNNsTdLi+sgw1uP28sqKWhoj8vXjpTAaI
tnO4Bx16UyBpLPChlzIrZ8XqLq1YzUhVHDK7lYIMVIxS3MTr/S28hc9l6z+n6kyZggzoykb/8/L9
Zx9itjWLlSEpEKWK4B7GLqEbE4LZd5iLejvaeXmyZ9neQIqsQyUjBPPMyYX6ju2eCWkA2/rEHgJC
XPmWs9mMlCRk3zu9DQEWMa2M9EVzjZ+nWbmqHQ0+AIcVNezrdBbTjNeG+NzBCx3XfbBma0JUzYeP
LB/PBDQo8m3GsYLUA43F8ygBPOwIuFy+hKx1PvhFCIoZ7vySNO9IFCZPNm6l0OXqzZMLxYADwMDl
vTMo76CEyu57hRoHAomSOyfv6rAfAMk0sni+r1DifWwBEApnaEMemBLJky9a8xB7U3UPIU12Q6Ey
E8w5FJWNzo1vfWHRrd+oHCGIsd3N9SB3jDP/1XWVgOiKP26Bb5N7nrTQlxETKDMcYkCdhGAtDKxd
gqTEachsL93CQdSdYki/PDcM4jwdn4aDgVqQDW1MZ+MQyXe0l3hGG3ilg60FiVcq+iNQGEPopzw/
c+PK15LL9i2WlneoIL20AfsWERVrPkPcYPZKlbPNDNWYHXLjp+31DX3ZBUl8/a0JsUuuMohrwCPf
QN5kT70KUsPAOLbdjnuA0nT1xk69h0KMm77LV26g1nnHXVgl+osTGQvgbjS5DUnQCdJN0nqNR4D0
lG0iiXHi4HSCeRTYnVN/T3iqIMOFlJ/zQmlMK/uctdSd+TaLWWkmtRkRPBmQt3zyxbAz02x3fWgX
jJnuyBcTAEsK2lxRY75bXZSZ72pcuWzZ5216Yfhs7SwB7tAyivNLB9GBfX2T87CB+uaNdxBhsi0P
9n1+hP4Hsn7uqp26FffDSsBgwYDqvny/pH6CZI0ysvIS0QJuQBpwMGvE5lmpHixpE+i3MNmuWNEF
K2Vrxw3LXdbDVQbpj675T6blf4aRrhXwLnVFO2vwuHL93PFsCHpn9VPRcBsnMcXFeEzkbdOCAJWi
5Oz5c2tBO3ggTDn40BkzI6ipzu+TKSHpI9qz+DJrkrfrbSx1SDtxJrNxS8aIfYKyPNsLP3U2OJaa
iPaOOrpuyl+M2PUfPteYdn6QaXByxUxERrJXC4InlvpB5vcZ+IozmON6G+fFfGGR635xsMywe7KS
nNwZ2o+p29F9wVkTQIPuffJHY8UMLDWj3S2pmPKxnwfrBPTffyZBcrDHRigmmT8rBNavd+Xi+4Wg
OgVd/PDcGxrgpQAoQg2p7ULQCXqekzz45B3iOuqsHg35y6H8VN4nGtOMg4ea95hPBnIcWqgOpYJ+
ceb6JQUveGViFiyb7jB3Zpd7MAN1lLblXs7pGLql/aPpu/fro7X0fW3bg1PcZkkBXx9lKFJK2yF7
glx/uTHKYS05b8Gy6G7zpCoyH4Iz5mkc4gTexfZ748crvs6ln69t9jEGRMsBM+hkumZ+BFEGok1Q
HA0B/epWmjivzUtbQ9vrwIgWydB05qke/G99ae+raiiDucGQCbcPC9rtcLCuZVEsWJY/nsQPqxea
/iCFjSaQRB19ytj4Ewks36GlsJs7/9Hm/cqpttCM7lGXLS5ROYW2JzXJXZyjYrByvzT9cMhrM+yT
as3yL8y97oouoVjTEps00dg1GygdBg1dSTRcmHndPQxteTHYkjZRxeVvF4U3PgpUpLcyPguGSvcN
TyizTBqH2ye8wfhuRrVTOnYQOPXa39Vs/PjU3tO9w5A1phSyPlU00fppcOU3KeqDkcrH659f6oO2
N7KhAmOCcRR9pNA+KaHg2k/QXkY4b1g5mZbmQNsalDF/mAarj+Z8VCFE/ctjNXmg3TWDs7L7lprQ
Dj98GHw26JZCeScb7pICuoaKgHEQE1TuXh+ny00w3f9ro/JmHkEPOJX9V+JCQwvhtwEK7Z/7unbk
MVeBSxc3deRCM7K3AeycQMpL1O5zn9dOO+kOU4NArXsiqtgmCflRgIXgGFBRv/79y9YPQO6/T9Nm
hESd5LlzKjKIc8bl0YLuFt6MSUQo/VFSfoN3xMpcXzZKTHcCz8k0Eh9C9xF0BKGhbIHHZ1sPfea9
TvX8O2H9ysa4bJSYr51501Qz6HS7VUQleaGeeARCeMVuLK0l8vdw1UjwiVlL4A2ekSQIhtqR9ahz
Q7LyWrXV0o/XdrWZoDZDKneOmqzdZ9Z4zO3kcH2ul368tp27duIKfqEm6p0OjnKQoATi/2sPjKWV
pO3kZECNOMq48fVuQEVp0X8hWfWYnjdbgetSiWUWSOT/fKovuvfXLECdAEHKhEA0xIdZsoFU18m3
zJVtsTBUuus3V9BESAo8OFsMVZ9GGTwdAElf/+0L++AfGQvk4Ra5V5nQ0uWBlbyzsdmn7DkFrwdc
kBXDsdSItrE9r7Zt2TvkxFL6MPD6TgKVB3E+d9jUJkxJYa2VZy44INg/mhayYNZcNFAhtn/MVrlF
Of4LNOsPqfgqYu9oJP4e0om3gvAHCuwOzdSnLrdQJP97N44Znn0usKFIWvJC6bAQ/iNoMCeb6/N0
Hqp/b4Z47/39eZGiuJwSiPelPDbvIGkAjnQFIC0dDbUbaRvvr7eztNi0LZ+TeGxdBHxOxPdfXDN+
pRkiDAmVK0thwaToGgU9CEeyQ9Q7AssSQrbvYBhc/+FLA6RtebiYW+5lRgtlqOabkCnbI731Fqq7
48ZWKJK73srS+tJFChqfu56ocY+yvHzjCdvYjhJoxgmI9IMybVaATJ2CYCqyeAuMhxvYZie27Uzx
yO1Js6ZUtTCMuspIP7FuVhCvj4CVu5UdP2VpvDJDC7bT0yyzBSe2AUmeJuKMPeBl9g1wMgfomuzr
ZPgbePAL4Ff4isNwYbl5+qwVLbRCRUGgVOYfJJQJQzBDbnEPfrk+XwuWRy8XVmlHYpBZrFMPndxA
GIjIZrnzjFLbGyHyegu9z++fa+k8nB8eU1NRNFBOgW7YGN/7ct7w8t7LkG8L8eyh+PqpNnQFC1FQ
hNBoV0XgAlega6jkhcUzucMTnR/L2uq2de6oFUuwsKG885B+6FBupTZPzMk6uYkpNtbkjD+GEinx
aLrbuRktV9pZWm/n9j+0gzKxLLFR1wS9a3vT9iLsUAxqjTW0iOWuOlMLQHu4Pn5Lq+389w9NJQPc
4lkuzKga/7Ncf2/goVI5ZOXrSwN23qsfvu73RSKhnG5Gk2lCm7wLfEg1jvEzB6nmc79fOwRwNy4I
NdMmmip/igYIc9wiYWx+Bo3WOnyqCVebdQ5EOATf4RNANfY797q7dJSRVQEbcP37C4P0T1l5704c
xKvp1IoKQusg7oxfgOQFI2rlHFiYY72w3FLIQ5Z5zKO8BWS+JG9cFgC3JsW4u96DBdP7TwV5x9w4
E+18suFORJbVwYFe0vVPLw2ONr+YxQH+V2YhY9iJcpDOvO4B+31noOb/egvnabxwjXC14z0Fgq9q
nb6LFG0PspePtLJv7aQ9om7y2yBA8f5cO9ohkvp2gpjy3EEC3QkL6w1UH4it90Gcfp/ZWvn40kxo
h4eTz0IgD91EoXr/w2rj+3r0Vs6ly9l0hOlV4x7pz1cuG74xoaDWrY64hO+hwAN+XVLdYUOEaW1F
insyoFCgXxm2hbAd00vJ4wJiJyZJ7FPaZQ95Fh8Ap9+49JkbRUgF+Cp1fZgKewcF3qBw6pVNvzCQ
ekk5NIvspk8JNn2T3s399JSATnZ9IfxJ2r+w4pzzWv9gFeOky2s2+02EwrFmT80qO1VdobItAObZ
LWAfWRHMws9qSPSyog2dmY6IXvfWNvYqnAZVmxk5cnVy70tN+5ZtpswFK7Qd8wJk5t7OHiENA7g3
lKHh9KiHOQ/LvphWnnYLO9LRdiT4RXHVMoxMQUFaa+9sEA4URUXVyon+J+hxaXi0DTmqKs4VdI9Q
SgFAXYIcn4NkgM+3HVA1CFgMG7OMhy8+3FJQWu6B+iqFrXaWh5KbGM7uR9GD1kqKOt5IbwYq0jDF
zvNAQZS9bR/LmHYrP3VhkehxT4jNp0XJkPmQT/F/swUWk/PJB7Qe9rTB/fRQYghRnblGL6tui+Tg
7zOU2q4vwoVZ1MOb3jQhF0fFEMh0TVCOYpTSAxVRersGONPrTSwcO3pIE8IrJTjxLTlRvyyirKQ2
FMNRQAuZXUrEylVpoRFdOsEQBJrrlWeeKrt7RH94MBZAkA3i2/VOLIyTc576D3u1NB2/VBK3ZbMq
FYpcE0Az8sE9VI7bARNorBU3/AnH/LPqKdXdoLICHlzWCQTVixwUQpBhwR03kPtFIEgF9IqJa7rX
+E/w2CQPvVEbu6TnxsZ06/6VKYQIO0h8PV3v9MVBpVT33rBK8CFJOPjryMcpZL+xUVPaTSsPxqWv
s7+HdEqaGZlnpQ0VT+vOgV+CJz5oYOWX6z/+4ozhx2vXtaETpIklcnLb8bk5C6UD9tbB/+f3m+sN
XNz1aODc8IclIfwRgsUuWCaNAmo6neKfdmquSQEs/frzoH34eNwCVAIalhnRqWjC1JUHZo59AA36
F9W1KyZ8oQd6VrQt6lhCwAxicLHjBtksyxDLfOW2uaDbRPWkaM77fiTpSCK/rm7qAThwi0PYjsRN
fuQVKMFNcRfT8lfbkt3InO+16mSQILUuIAW4x5bfPF+fqIs3O2wpbaIahNCnckhJZAoLaL7mpvdQ
c90D3dhUzffGcddUCRYmTfecIwESr+e2byODOSrw3PIEfMeLMdkOAm5rbvOFbaO7zZ28JGXW49bg
ZoUIZ2m/IKdsUxrl6/XRWloU2rmOW0eeFCS3IrcElHwi9LZXcEle/zhZ+rp2qPu1a6YJacwIaqpA
PIXd7Rm0sxOPzlvz7lJ4b7d+FzpdaH3HmXSkG3HTHO0d2QJ1D15F9VQOGxTS8OfyFf9pXzlIQ8Ga
QtXS0GpXc15w0MYQKYgK6hXPKK3OboHgJQj6N3O9cutbaEN3hsYKBVpO3lpRxl5zRgGD+JJAzfP6
8F5MuoBJ0ubOBC7VmgqABroCSooQY63skAKEOw53xvgqxPCcr12Ml/qhTWTizNzqayTb2IP7u27z
H1ban9q5XAvYnU+BC+eg7g0tz1ibFhUhkSu9Dnzt6q3v/VsfKYpGnaLmb+p+ubL+fn3cFnQfoBj9
t7kVgxoGPCBU1LZGexy7EcVBmQPFPOg9JfvM99PX2vPG6WkGqPEpz1Iw5ZE0qegmlz7pgoz6bGN1
kGQ0y6IOHQk6X9hKCoKOV1vD0e1Tf8860r4LZp7Rc9AY+pZ5bIbseU7janu9H9blxxmluhafTZGJ
4xm4PuDFnGySyXAf4t4Eo4F57MgBC/0phTK/xdl5T1d4iwIzx534AWIU4HuMoM3a6Qwg0ehU0PAE
LJS2wMoj4DGpfT2P84ZamcwgsQpkaMYTlHKYkpY7nsKrjFOKnuAJTW+9DMwQOGTKYJhF8l+BKqGt
5ZfdnudntI8E+ObJ8e1yN/ol0Ii10TwrVHXuoLKhdvNEvT3ylnFtBxdr27Oy38VDPRxHxadjN+Ug
qCNDZtMyiPFUeCHcweiWQLcLFYL8N5/aRhUnt6XWoQU3Go9QoH0L8J/uwegxfgEY/8WpRvlNgSC7
N+qYhJNT2btYuuJEJzeHSFKDq5YxtQr4o3GEOvME+5NY49b01HDn9UMzgj2Ue3c9BOafaUvywBoo
fr4As6R3KhpxaJol5rs/m8fE4PHGlI6zh/YZnmtNMdcBcdz4hlnJ7wG16Hd0lg7fDL7sNmqAclbv
Nh2qPAgIaelAn8HxQ4Qul9wCuLkf8pDY0v2vS1iyNbKRvzR5gSg8aV0+gcDYghko0toEGQzwQuFS
tZG9a4RjD6469XPxAA3VzN3EdO4ScEN90NdXVt95t1zYs7oLpR+HrqhBwYxSd2TRlHPvJnHk9FVk
PCZQMbWA6PTKgj42BmKBQQm16tfM8j17Zfkv2CQ9AmET5P+nXNAozV6b+ju2R+DylQfAgj3SHczS
7/MS+po0StJx44EDazkcqcJvUjkHlO9aa9nkS33Qrq0ij+MERTMUjuwbb0qwvcgB+ugrgfGFA8LT
rkLu2Jd1gvy4qMygfoHEPwVye5ZaQa0Olf8AsH1QQpX7+npYuHfpysl1omKvgaJVNJp5mCXVsUu8
yDCge2pUGDq6UmG5NGLnq8aHq3LhsBGiPR3cKAAcOrQN4S3fT2LeXO/FwqXO087UEmpDTKKCKeKD
2FYAGatm2DkzSghXeRtLPdDOUuh6FrXoUVhtQMOdUQOin3EA1t72eg+Wlq52rTE9R3XCjbGkYHtB
xwaWygtp9m5Bwi0vNqa3drtbuNz9E7Lq+tHlOBQjbyL3RT7cyLH63GNRj1bFvt85riXdaAAhTUG5
3cRTtOmfr4/QwgTorn2I8vajmbEBUFtpgl9qMjzqcns3VY338LkmtJ1ndHB8ZLVXRYqMVth2YFQm
PXQFsgGS1debWNhvun/fN2rlsjZGAJaNW6iHflGucEK7MXhoq/jo5f5aOtLSeGlbrvaQw805GSLb
783jDJ75QzelZNtabH673pmFbedq286nA8gwVT9EjW1Mm5wWfkTbvn/qbMpuejn1K1e/hTWrS7ri
fE1rcLTrqBmmNBySesdyxlZmZKkT2rUSxFMfpyAEvcHlesh68bMb2BigVnWflc1acG2hB7o/3p3m
6qy3WUcDCINgMBxZmq1YjoXfr/vcuxS3vdgs8Ol8fHazGPQ1u4R7PTZONBnzzfWpXuqAduSByAHa
PZIvo6pKK0A2zA10HH9/7tvnnn04HLi0eos4ZxGPVNhb+GjbHbTQ7ZVYyJ/isQs3Ht3t2NqoowKm
2o6UiSyXoIJmwxs4CtYvRdh8aHCZuwPScbx3wBQO46b5MdsEyBDamY8Gn+mmK3v7V6fqJjS6CsH3
FDRDQjyo+puGu0EulrptUTpxl5S5+cu3Bw9YTBhwFAmYx6GVJDSADwmr2HEAKbVnHN0dotG7OUny
lX24MDl6tVTsQoipyKFfIIYuKlrzLeHTytwsrC69IipxG/i0atuK8kyGSQ58vQUUS5R+rpyCUj3t
uUA0xbNGHHxnlns7sbvMy3+hBg7syMlduRcujI/uGOZ1UQorxdjg0fhjtLtbJ2aH62v3T17JpdWl
2cByQMmHMBEqNFRz5wBbIsO5qyBmXCPwchS9bTwCAT38RtVDLgI4bbpbCwIt721cezcFoAV7+Fez
LRtADU4gUbC32sr55vRZegswpdjVLWRHSn+KdxakrPOwy6QV9TYV3/o5EyBqQ42S4DV1b6blEIJV
3kPxj8s9UkTrjVEhoBTkEoQcbjO8JypRb91+LI9AoADpVRUqok2eoTw+rR8Az82+5HlLolJOyT1P
e3Jk3LU2QHqmp56N8yuhbRaOMSqr+9hBzUvvtwc2tfnRTZPyNs9YfCgcVA+aZp4fKwKFfhtFl19A
wwDp1JPJtshEU+5RY2psIc+sJGAHA6jvLvQa3ujQmoDCQ2gmO6qeoX7H74aGIWmw8uGXBLxZ4RW3
Mm+Xn0F6Trzt4RcQQoC9Ik9u8jVBrZqZoXgbL+y6XLkPLe2d83L8YNe6uXMcPuOqVSq6bfgcJqa1
yRoaWohvXe/G5YJebB9t+aV9MjoAm9LIMgZ6tNqG71Koy7yXvEq/l2M8PBqt5Z6mVgLzAz70Ni88
OJvgLDFPjKew505MAmp282vcAM3buDmSQKVSK4+ZhfuOo12b4x5ld8L3ZCRA2mu/jRJ+QW4GEx/g
IHBWjsClRrTLs13aSYK4LzI9sG+2YFzIe6fh1Qs8KD+mCtJ1QW2A+Ht9yJeMiXZf6OOYtnPcyChJ
EPVlzmC9jt4kVkz5wjtA14R2J/Bo6twzo1p6j2bjHyhAq2XcPkmP7/uC/Z5Ad7rekYVR09WYyxaK
ekmlrIiYD5MC4bTCC1CVQKq/5V2+8vBb2AO6InObzkypDOtTxeY31YuHCSJ4iXSqAJkia/nSC1dd
em78w0YjI5BseQIYaUsQWrdfR9SZyjV/7dLHz3//8HGUtrBkygAEKcBuRgw/qEiCsr81f/bCcqKa
kYhrP4bYODJWcWuDIEbCtrZRi5WN8ScF4sLppGswK+C9bNFyFVlyJoi3umoKGxSvb4pCka9OYbFN
P3OwpHgLLJEj5yJEMBPejDlOtiiANqsg/uIEMQ1sih07EqDWfmcTtUMLhJttPTVlGTgwJMiHAHx+
HIW3K5JC7W3fNZ/ajvS48bbDVsVbyHKPdzKZy33aF/13yE3MoZhAjAY+HCSQHHINcjCGISybuv6a
cGp9QzZX9pgwx7lxc4Me20zmbyqLk5vUmc+ihGXr7m1WQSxZDR3fQsHavHE75aOevnOHRwGK8XG0
EuigIqQRf0Wsy9/1GTPu5yquzZUxvhwNJp4eY1QAzw+V1+SnupcVDTLpCXXoRDFMwUigPIKOQo3d
LK2iCsw478egYVaThSDBN79siHlu+3qUe8v14rU0tYtrFj9JW7O0cPPYI5N3bAf7v3oqXuO2/e67
yYpRX/q8tmbNya6FQqz2yBuYVmDoqt/luHJXW/q2dqBJF07v3pu9o9nsmvE7zs91rZOLxgjDoh1G
icLSJK5TnFCEOCIbCfbvDjd/52goHIJjQz5X8+DpgREIZ/Si6J3sJPzJvVeVJL9HB9X2numxz1wu
iKfnOY9uaqNU1BxOHri12ezignSfKXfTWsPmE+cDWtAOOsCjXJdAFg/pGkm9LeyieLFLAoHk1J2f
etMrH9NRgU3+qdb06I5XgQqUlrQ++XHjHbK0is+AxvHBrKlfBLaVsEDNalwZvYtWF33z/zbqJMWV
fDbt9gRQALnvR+Snsbmof3yqL7ofWiiayAbVuycINW2zzgE9DndeqP8V05PVFmu+/IWtoqc4Z/4I
5BBAPScXIug+SI+Ub0Qrkw0BRWRtXpYa0c7WtvMyT1SkPRXtsZlfkesWkPpTWmaYhnOjH85WJ/GH
0TeS9mQpeTQKY2c0v02D7a5Pw8W7FL6umakhYSAx5V6D7Z5xwGx4ZTygos34zW0yg+pm5eaDgtB0
vAMuo/19vdEFG6O7onlWA6niDeOZuE63+dR7wG1CeR554jJM4ZV5vd7O0rxotmzqK6vx/Gw8AXww
AF4dvydp/rVO2MrF7eLtkEB14u+pwaO/SGw1ZyfE2m+gt/gOXGYJ/e30CRQKP8BFZW0ZL4yYHg5F
nMtTrSD1CRHdTgSGReSP0uvYT8cCeNGOGd9fH7KFTa97kGXMLAH8mXP0GpvjQWyU21ra1cqhuPT1
c/c+rOXah8YOnUZxYtIeER6M+baBtOiKeVyYbt1vTGiXO2Ti5YmZORR/kuNMsmNnrbn3lj6vbRVU
47iuZU415OW6feXgGjgjRRPgtOpz20J3FauqGdKBZN4RSZhhWdzHKMoxWB3gKPnc5Gr7QeKNbUNf
rDpNWedubRyYIbXkmmT40uRqL8yJQigDMQGErGva7A07dm7EwIvN9d++NPraSUvGaaj5AB8SgsSQ
YCJBar33cu0ysvDbdd8zkX5atWcIZZma96nd7oWdrySnLWxd3fc8NGmvhgSfVu09AQECSVRGq0LE
2FeW/dna/PN+IZ6e2j1C5R6vL9UBozxNQdnEqJ9vb2yzfrYy/1QnNYKULljEibMyFd4f8cZLTWr7
mLRUzHkvoPBRcAuXDrP3n6u8kYBNVnbzMPROGUHdt9rj/zStYFaTEUy9Db4l0KRJJHhvf2NmQ4Zb
mo1uBd9KnXcHyNOBUJIkYzmB2ZuJn6bjNighRLwM/8R27ioLzMLAdMrp1HHJR+QDteUhB54Z2tap
F3qI1CMRKW82Yu7Js2XwSgVSTjPSRqSxr32IKDpiHo6sGcw7ElN6lCIGaJqW3W5yWzDcLCSIQjPj
EfFrHkISQr0RpMzuJknKu9bP+pc84ewrLsVJEdZO7RcHKDDLMHedatMqpt48AD03HRLhgbkj93i2
Po0jVSCcTk+YpyIcOTG2nZemW3TT2KnaR95YJVnQxNW0ASA2PmAURoRNBWpaUtHtmiSeg2nElahJ
ybxnuW3ucAGgu/nMRTVAZ96KUvgbp2LsYEC9s5yKUzoUxRNnwy8HgOvQSaa73gCp05y6MVSuBa21
snyTNPtiSNVtWt42IYocu71dpO++a8eB9Iev3IrZMRexCiECLZDn4BZIzxiqsGjcZ6uABqaiWeCk
lbppbe/WafI2RNRpCDxQtnfAzh7HCZzekbRim/bmK0S73o0MP6OcBvh0QQSH1zUNkYE/B9xk3lZQ
14DfoMh2dte8ZCr5OdT5b7+tbmzHfTEzq9yz1LyB0NOrkNNeUG4EmYOMTEIVgWR0f5OdM0BjPHI3
vYqRlpfFu7mvy1NWFCCwDLGcX0xuYFU48Q0SEElopc2m8sXWHzsVmP7wYmfuluXtxk+No8H9nw60
GEVJx4CrogPCMDE2QwerPKMA2DedPhydOkFeZLqTcX0QoPqEKZSPcJ+SQezLBxRyij0KlJ4BwBrA
SR0GFCn6MADm8M3PqgyonWrvkPlkIHK7K/NkAoOzmHZD7x6KxH+XXn5L8ooFXVd89fsyQmLoO5/5
t6SAIG8zpwjXENTTeX1XblD+Vmxiu7gT6n/OrmS5bZzdPhGqSIAEyC0HTZZnx46zYdkZSHAEZwBP
f496lV/Xsquy6apOdygJxPDhfGdw4UGYPTtNeZj8NUUC85iWYbblHtipaN8VG79ubcyaGTbb5cAT
QRsRT7LfSBfhv2SELzen8Ovka0nhtcLeKh3+qRvg7nA1xOTO3+GpfatCDsikHK6nqTtmvbweZIGU
JLChmlrvFTjmy8IeRhle2Zr91kP9ToM83zPVQ/3Hp4egd461V97iXPql6+EVrq5HjOGhCz0Vi8Lz
E1Uyu5+z+TGsFhbpHKbKtM2OvureeCdumOVQ48vuZ7kG7k4g+z2Fj0i7axj6WEudvXQcE7KzdIgc
Oom4Em0H12TvVbb0UFZ2AUuXBdGpjxCDT7Cj0kmz2Z9SktN3p+GPQ6W3Bbhg48xvaMiOWZm1P5tl
dVKuGlgXoxIbZAvP3B6OpqXjXJc50izCAjAbBbYUKdfBxdMGTwiHGZJWlq+qxkTqJOw9LexsEjkh
+rSWIgkX9gPZiU/hrLYZbL2zMoBiUuDaBfFSymay7muvk2k4VyVm9tTBXFzpJG/8VAZrDJfdWIoA
idKke2lIy6Jw8DPwMMJvvg3BRh6y8m0G5h3XljrbZYF2lXeY3VXVVaC1OUGE0OYwdmiegn4H1Bvm
LtQtKWbEWG3DLH+evTmPbMt/LwO9W+sVTrhZk6cjiHGRn/NbI8AkJFXzoprxetZNAWO2Io+B037z
C+9nAy5n0mQhjVkuxMb1GhobEXrJutS/Mrbu/WJYUkBFTuxxf+fC+2oi3RADSw7vXKJMConvbWnW
NwfZR0kIxnWEGKIimqwliZuJw+Q1t9gCH0WJWDvmj4BQV6+JsN3jaMrrtDr5wpKVOnFVmmuttIra
kVQRs2EX1cv0nZDh2Sn7h4rPd4paErWhGmLQAIFFNWMeibJ/4nPvbx3BfiptnuFFCg8ZpGJHVAbg
hk0/EC+SdJ7yEt9XbgQvtMeJDZthnIcrWYxH5s3X2uQPVdsdYVqSRyDsmYR33qs365cWROVkVXDR
9wP4Tk3uK67gNZh8+B+70n8yCB1s+/VHJqa9hwjpaCK0jUJJXxGTjWRys/6wuavSbC3HVE/jsmfw
1zYjP7htH+d2SRkfD4Mz1pvMwJBzAnkOAll+i+DX25x3fcwLU0RQ6txCIxrisK32ygK2dIKqSQx6
cTia6xTBKgKC8XZNAV3/DkKlUopCJLKwS038ID/ARfyH8HtkW2v5BwdOG5l5vVpCBfAvXJwYoXpN
HgWl8q+NmhE2Pnk5mJDUbqFCAJ0niH2JfiEO2xhe8LeEVHwDDK8CsX7e2Kz644McMMzINWsBhaAd
JiErC+OsHdGtcp64Efgymh5wMBzbYUAMKeu+G2uLDdJVK7TnBIwjBr/bOQa4hk9BVppQOGyLpi1j
QkAxnDTO8G6Ab6gl5H2qnSUdYTUSA7nwI6/nKlJWoxleTGrDfOe+zRlyNjoYlYILep+1JY0GZ0hQ
EOXbZmoY5vU4JTio5Q/wJHFuDatO2OQ/1lNDI1BcND6uOk2M2lZIi5rmO6Yc74pAERd3Qle3JRgF
OKZGJFmON3aAtWbZS/2kF3MN6ik8iX0+wGaU/pnG7MHL5yuvkOraWbvb3kJYOHfTHq7TiJrmUxCP
GX9vGdd7CjrjNf67i7nABNB1AZ87z4zInJUVoDIXZzMd5024evRejUF5i+t7ldLVyQAZd93LDJ3v
6QDLk345rJ2KGq8Gj182x4KEsB41BcV6+NZPf6DlTEVvYKAAcYTGabnw8n7u/AhJJW6UD6BjrFW+
BacYhznrkK65jHHY45VONLHVeF+z7AkpJnGV63jKpl9zwCJZ6ZtW9WnvAFEfJjdq5h7JDoLFap5u
ZCWB3hepr8qnfDiuKFFrZ90C9eaxRUddBWzbul3cK/fdwuChtu4WnKY7hu4OND2pQvSOgY1lNpDU
peuxnmCTgwaHw7LYwoHXm9RxNcOPisGMf7IG1tboHlCRJ3Dox4/MQcYZONmGwsItfsmv0bnYgPEa
12R4aVfkaXT5DgVKArv3uw4qfF/qtOv4q1z5fRP8RDJCJFx5VxsSC62cKLfV9ZLPR4twiQjKwtif
+X1XItPR4FhmM/wIPP5thuNU6js84aVd9nUtE9wDrisVJoawH26Jb0XkyFBl/i7yEnIZmBcbCj9w
qSLCkOjqjknPcHqVE9rwqHUbHE0I85SKTkhq6h+p5JtcNjuvz/rEE6iA/H65WpU5kKouojCzT8UI
xu4IAvDcwqRHRz5j94glydAL6XAieWOUkQZ5gh6O30V28Dl58YcXujhHD6GnXcHCdKprWDogWRId
t6zuD53vdlun90Fq7+uN6kOBdGy617Pyt7x3gu08ju42HMlxbqviT5YjqbnhrD50S1VFYdlcz/A6
gTPvbDdLtuw4RYqkXfrdUGdjUtjFgxHKssLU1yVQp056TFtVfxvEslnK//wf27cqXEGsBzNAlsG1
zYp09QonYhNGblrcE9T0qHKHRYGuX1eGNlLW0DcGsx3XwIaqczEip+RVbDcYMOr17gas7C5c4iFk
w94XubxH1x8++ayp42LyBQ51bMI9aAXIvOy6xCkmL1JI6n4YlZe/Bt06PvVoZIAgAAC4GdT0BhVN
devAq+Qd87LbqwA/yfYk3xdzg1wakCmOCBFwjrIsym0eBiO2VAsiVwU6g4zB48nvwwIVrW74uPHL
Aq934CpnO9cXflrkFVTkOajEMmKtr7L9rEf1Vikdogc2tuXN6Jp2M/e09iFTc+Wxqh073VWT6BZQ
GgYbfsEsuQAKnMdc5lVrp2DqerAc5UZmci8JvxJrt/8cc/hYhcDEufG7QJkSLhliiESDBLzCHhxx
QyqJc0vfteuvPDTwEVue2/L58w+8ACiep8rNVtvCOqDAie5WMRuTfCMOlL8hmOELsODSiJ0AkL8Q
uNyTDQ0zqq4IrkPl+IgXjGiMX59//f9sRD/ABdhZYyr057mhvM72xnW9nWgLSNK8umEPjlvUN5iB
OJAzaDv7vrV70vUrNh2+bLq618/D4DhD6gTz8iKdGVQLHN9fARYfIiT8PFQDWSYapUWJel/YLSxp
Ic0It6Cs7btawdObfYFufjy2PDyD1yonlxOsW/xDi6PcM0HUiiDyaxF/MbofI0n8PzTmr3dnRmOk
DCz0L1jBCPzhxt+QOldxIxZs4dWkrlwEln2ftXFs5DbZ/EuCM4hwbCAbXV5013BODhJVuWU0wyY5
HX1Qaj//chdm7jmB0FRMd7yDW1ENTWJY3RaVPUlE4tF990T2xXv8eADEOUcNUUfYkts2g7Gs3rod
7JgbzWPISn5m9TB/8UsufcjZHM4X2LBO2OGuTndt7YMvBm7MSfHiwOvl88G69BFnEwVmOzTQHkK7
6q69W3ocGo1OgYF9t9q9/7ePOANjXYQcBeMCWdvQtz4uFDhZAuBLZkFJDq/+r+bkx1NenEfAZ7CV
wOWwhYgTeS4y85G0jrtbMHzxwr0PF644Z/p0yNWcvAUaUeOTU1zTtRd+lev98YTl533uyXjaa6BY
PLjBlFo4XrXej0WrZJh/Isj6i+//8fDw8x43EuxmwJQuPbRIICLmFOHyjqCML6YRVHIf/wpxzk8a
5n6Fm7DJ9hUh9DtBMAKoMSHZl3rJt7mCkfg6TF1aDlRtnEmEOsKVE/te2zcbZx3N1eCG5oaE3tLH
EveQ+2owIHYv2l4tfljeNeidbohbTQkiWmW68Fy8+pWYb5DrAGOfhjjXRReUD5pWFjochkK6ouuB
IqVsM0worgj6GBWb3MSji4l8Zey2NFmxGw3yI8DzEylHAkMJ/mUtaNQvnvu7gZLr52yF3AzhKFFU
T0Vs5NTfqiZQCYzSUdrXlZ2dBMf/8oTwAXpH3KF6ypygd2HG0JkfXqY5LrDBDJKyrFtQnYQ4SN2b
t6nxqlgVgfPeAuqJKO2WTca0+O1QC5DD8NqByqBVu1BM+S6EEnpDawq+XwuVL+4yJ5RotDSaq87e
rAUC6AH0DY9gecLHw3g9mK2iw9mGhJCZE32DAly8e8YMcW+nedPj+p0GlsxJy0kP4+cFt1XMDPmL
cNxoK75W13BKsa9Q7g57UC0HhP+00jlOFN7U+KYTjNqLgXbbbh76u6LH5jrQdp4TkeXZTWFkiAF2
ywdT4zo6jp7kkZxEeSuQsPZj7Bt+Lfx6+NEzwBpuWMHL/OTHLvx1hG1PsfykYd1saTUUSQ/7uScT
hiZxYUaIWxTvr3U3+XdVUdgY499sw3Bl34p6sOngTMuY+A2+GBhSOWaTMzI3qRSdI2cWWaoJ3LpP
ssZ4DIC6BC5Wck/wJfpAOt+YYTxae5ndZG2ex4NLeOqLExjlNO33koeQfgxEPBeYVIk2s7zRASx7
EzQhlu0K0xjU3UBXg4Xp7aKYF0FO6WzNlNOrqXVN4mfdDCYuHXagPgE1Z9wDyNkAtX2bHSc8nSHB
d8WhxZHjGGx9ZCXs4TLVgpJaPrehQ591i78WtPOTprK587KyxeNBvw189DYGqMOuq7axKdbF7TKU
JgFFv47JcAIYiZ/3R+UOKKqHRid2AqjrBXdhNb9jFKbD2iDqEHOH7RrKyGbtG/KMPCZ92wkUEUPY
wvoVa/kbZmBxBI1hKaOlIk0XC7k6bUKbsYrliNPJg07mUek1vJFgoV2NeZVfeXwBeWqQdZRBVBuN
CzoFAR1wJXfmIp0pugwlPuIZlCx2pXloekAsZP3RBjMu8KDqv2R9GO5N3gUA+2S5CbKVvUxqDG8W
hktw2cj8dlzbPuUroG2ez0jjmHm7BaJWHB1OvSS0utzqynSRtO4KzXAroKpicAUiWjXPbpGTR0G8
2osd3Bvrjc8CfrsuiDBh46y/E2caYiEGSBAGdzmgq18nPabX1Qhbdmio3G7jQf0Sz91JcTGiIiB6
qXBhk2NaL1DCRG6GqJ5qLeW2W/1pa/rApLNByBYkhM0f1mZFzMLMhzs3ft8woUZaddBuaKVBTQnW
8RYgO/S3PaBMQ1q15co1KcCoAcbw7rr1WFunTQhaseNjQ6uywEkFXE7ilnB/b4Q/baxG7Fmuc7Jl
/WgTsaIdpW1f7OzkDO8oTSGopY15Hcepe12Dcn5wcg/uk1BbHUNnOQV0VNVBrgBqC3htLbaf7kQ4
6m1GgAJGXmvQ8GC5vFK40kUexAJxhkSv2ELJFGWgxA6VCd7gWzFF0HEXm8LDDU6wOtxSXe7W0INz
uz+duKH2VjeMb4XvkrSY0X4D5AxJdD8OW6KR5BLgRSLbvH0pTghzgWZd0pAFC7rJEIyBHe9X7tkc
l+Nihv0rFccZ0csu+DCB+Ybef/0GfxsHQKIDWLvvgRYrMW5aruR+sEO/x1E07jz016COA7TQR8PI
g4cwq4LfoMqvcQA06c3pYDHf1rBg9BnxNjmz7V60DC2aYXC3FZTJSPgMHIRidz1a3ONY7jyiEAsS
orfjC8+PndnPdmtDIJdmtXdiPZabWU3+64yOVKqWaYEtQ5Y9t4vb7bMCwwBZDNuAyEzGSM0d9hwA
g4s/8sQCSN+5kpUJXXGW9hRokkUht9Wr2yQwVKqikkKhvHrS4jg0a1RV7TE7Oajbwr0ty6bd5Qtg
nn4p2LYbEVQdlGjkFm3+k7JsThpvVakZQT4dnFBeuQ7wajvPa+SiULjDuoGxjg9QDA5RzWM+G+ht
suZlCIrvlARy541ls22nYrhy8SqjgRE30TDQ/TWYZt1CU497YC1+9WsBPLbudAyTSaQyLrw/IiQC
UdYlLSLjVGC4ygpbeKdndH+k+0A77yeaZne56nczQPsIWRVlgp4t/g5ymaIhMHQfQNuwJY6/JEOH
SwpHnyU1SGBK6eB2EYjvyApwlikuZkT8mrkeHkqYJWy8HCoH3A3XJK+0xXkQjlhIOcyEW77VIXWu
OfxJYsnGLTcQas+iegxJZW+GMSRp2cBJi1YVQCmcEnFHpu9rA+h20tNdkQH1rjpoRWG0+ZRnEHuE
AXuDCc5z2Q1br/feW51DEo2MrWhk+YoSwf7GxQlXOhK8lAZw/1JA+g6JCI8KO05pU4lwo3FUA2sH
aXcqfvmLbuA+fUpglZSmecb+VGy9F6F4pGUodl4tYMdHrwOX4hSqYFs1NPhGqGeeO+g7dsC6XOiY
MUIh3AVi9HJNAv0glgw8TSLcPOW3mpIXWLVPEfyH2njITIcm9GhjgFjdKU4CXTk7/lgn8z0bFERV
OCShaglFXHJ5mxP+HQjeq16CF03Vd5e7zS7zF5PKxmALNFZ2kds7v3s+Fgln/CnrsIuF2HpvlKfD
t4rDFtftgGWKhd/BfxGLy+sfOM++VwVTiZejz+KRGR+HXWqDTvsIGwn/PfSdbluJ4JeZZwkbFNUA
MBpvQ4rEo7Zc0JkU4S8D6mGEHacBQOhgw/JW/Eq4VqHX45oTj1nDXqUXUTBKP4Ii7U428vdSrshC
E6AR6F67yWDVjaLlnDBYC8T+EGg0nWkfQVcP/XbZ4IaKjN6tWyEJOHSLP7XJ/gRlztHvcXGoLcCJ
58GecF7xDS6Bu0DxJvJs9uIt9SP3UDnCCrjf+yfsmLrIasSUe1NznSVcLPbUP3so3LFOVnSlYkh0
plND/Tecolhc5AaVLlLPYqnQ7mY6hIeoWr1ED7CCKbrlWXnOmrpQOMelRMlCiqrfYb9ALVzSP74M
7QFE0NdG586m0sriwqU7oC3Zc+METSRWWCcQkn8zDj57nicn4mSS8RI0E8BvZ00W2FsmLlrRsYtS
kM/UOdFGLJpb4hrE9Hm7VFDe4gsLfB2E3ODC+KYZ8OkmgGeF1Y8eE+9kCNAHEX6Xzg6K5MCAF7AO
OFZ07d65aNMcFNpMcS3DCe4FJY/XENmMptMkIqF9J7aZUxeyxgg0ih7ltfxTs2GFuCZ/6yjx8fFg
IdDFljHHThIp3P5TOOB3ieVhGaHP/4quSwPhII4+g/0m1SNuENIBKJK5ffe7kCF8JajvHLEHrzuK
g2Oj3BJt1pI+IvK3T0AnglsFDJR+dyvou7DiRLsCLAx/kzf1+LTK4dgpBUo/wuiSzm/tlTvML4G0
N2WdT4jfldV1PzPy2MCy7XElFXkc4eUZy9rLIsgGHoVHixuB/g54HQaio5HskU9Kj9kJCa86uVEr
7CNm9OE38DCuN0BU8dtnspMWWP5Yju89aElJDX24KjlPoWK9h3FLgK79dJ03KHf6k7FqLtAmyZbl
GaoFN9Ll8kOCLRWReXTxd7PwCshFGfvoUgQejNk7ILFddWtLC8AX2axgUOT3bTvOyRzqZl+t2XtQ
CI5zAO2kPgdDU+GmFFcj+RbQ9pFWBQ6cGesPdoZdqufWj3jTVfjH+I4yp0amgxZRvdbvSo03uiGo
KDOngBnAAIOVKfN2jExw7Ai6x7GrrmCYEiZoyLdxAY8NtIvATzADOcoiyOAL4vxg6GxC4qdvzVjN
McncGoseXbCwd/PNiFIP+eHwRQO7rYxBNwLbZWquh2Wxm9a6VzNjxR5mU06c+/mcemPzK7SqiCfU
83FXlRS7ogsDlzzjCa4zsJEZYO6lVLXEUPghAbG1MDfycOwT6hxV2DapDgDXhMyqvciyaoszWiaF
5thILGxaRsm+E4uZDNUZfgAN0TRuW7Tae5QvTdCXEWo53Ie97E1n7Z2dOnRr81O5ycxt6a0UElok
q3ig+kZ8JfKOLlARtoIFu3xCVm64+j/gno1EQg5vngmku61a8IWapRCHgjG78cemj+tmDrZGlAj4
8lidECJe86JnsV8236dOh2gHwr+wxl11Bstiq/1+ADEafClX4QI2Nl0Qu56bw+fEhSquD67BHOCR
5TXAsCqkES+wacLDawOz/zqGtQTy12DHHo8IPITl7PgqlmG8bbtZvtayKbd+BulOAeHiHTCLBYEr
Xf3YLRDMMNR50FWBG0F7zVLVGIu8aS63RglvDzNnmLLSdU5B5dHpHJgw5QascQfYdTVgb/Xb1wx5
v/UU2GiaF1QRqDn2wlm+r7Z7DDTaSOsyOHeNQvbEyBQmCbyREJpd67QdS7LzW7U8sAIEJzUSHJLI
w4vrDCVf5QH38EZLtqZTfcQVvI4yap1Nt0qcW6jmsdiaEj1y4YBhoqYtc314ImVmA6GduaJl/gvu
6ms6nV5vm03VdYkm9bOHrsVe4f6FnF2p0rXUYBvVYFaACX0VelwmPuIsoJOhkQujjnuyqvLRWUWA
jqbzaOxaJplC8c0qgmzxISCRJMjXQC9niCQCc6JA4WBspW0S7lbvpS5fOWMzAntc8W0Z1jvYjEyx
0sxNsdqem9lF24YCjMhqNHDqEn4gALKz/Wr8FxsoALkFJImOkM1mIAE9uqsj0Pjpi6To8jaPV5nl
3a4OfOJFTnnigiiZLbB8HdHnzFXg4q7puY9ST+xuZcYea6Xpbems0zUvOhyyuMHCCSOjApPOmTqv
OGimnSWZNdHf5CLkd4ebZle2S7tp4Et64wxDATpaOpVbpMW/CEdhfVXtfNRBzeJW83obMFxbTEXW
uNZTdRvmVB1bPWYb4ls4S9Cp3tY4TTYwkOJbGfjdNixWEBYd6qcObGqTpRTDTQjKH+5tNaTWtanL
xMKpauOSnCUzX7HToYjYBMPpYFsDJLEvshBbBbey+3VyGJqvYwsMQOVoOltaXpGmZbfjlI2bASKX
Q4YNYl87mRPjmnw6i8mULM1U7WB8haslt7jGjKa5Ko2qXkhdZVj7st0gD5BvMuENyAcMbKL8rtg1
4IZvfXNqa9p62XphAWANSWxjhBiLJabQ9CQ4oOA5Jx31EEBLV0YdHKmetWglcBhp4eJUBzcWpVGa
q6WK+3IsDmjThA/BZNiB1F2P623eveD8WWN/pRq7wVAUb5rW7m3ngReQhf0KBgqVh6U9tT7UOvJo
Ghu665mc9tzvwSypxNJfW9ii3Xtt2CUtJNcPkHS7R+nrk/0U91cUdn51Qwll+PdyOiwzrsfGz93f
5WK6+5IAsOLBCWzRYEH6WJapdEJkWISSyA2Heu01k5nZYiNvwEYCWOWpoEAVZtuDYbIGCbP0lB83
y5QlXheWX8gBLmgpznWcsu+FBMU6OCyF/LbmZq87ejf2M3JQArrrwDb1muALx4ZLyPiptfBXL6j1
CqgWIbGFy8Cdy7+35OHzvsHHiDWuwv/7XLeG+MtOBKmq3tGQh8a5CdZf//bo00/5+ysHFRD8FUTo
AbSHFYWiLXCM2MfPn35pQM7aNgGsIiT696fUEVDUOliOBUXy+aMvjclZu6YYGJhkBawjelxmo6IY
r0A+PTr5V0kfl0D8s15Ngwq9BBcLz88ep7zE9f13Vz54RIJF88VrvdBx8s7Y80uF5GKknaFBKMWm
BZqboU2H8w1g3Mvng3Rh/M8j5Zewhqa0z3uY2pePkpNrn9rvnz/6wvifR8h3C7CjjBF15VW2TC0L
YPNFh+p24EDl/u0jzl5x7i7hJCSWk6bHlTyrLFXzj88ffWlgzt6utaMXalJlh2wsjzabXgKH/OPA
nL3VAOR5U9RAdvSQAyTA1x5jAaLLP33x8zhwAyhyRZXaX43Dsy+fVv3n8+demO7n4c2FRlN1DXl/
1brJhLpK8jsiX5zmyfe+ir28MGPOjcyF1mA1+YghDRf5koHclHYU90WIidPPf8OFkCBBz/bfmUBt
PSwz4seyqEnX7VDFRdJ846/gUMMVMeFfuUtfWLnnxua+3/hmBcB0KFG8m0XCQL5PmHDA1/5i57z0
Pk4T96992XMbSToP28+wxOZ6oLFEnaN3YvlirC4sgP+8Sv96flUSsDdXtKJ9t3ajJbcroCnzT5wL
Qc8W7jJDYEAE3gNH1EXU92ZO3BqeE15TF9vP3/WlN3C+gIfpRL/Ph6tlbdPVgGyn0eoeI09+EdB2
abaeLWM7LnmbcWS++Ky84eG4rcbyiQf67vPvf+Hx52HM4kQfczo3POA6m464yLbD70Z9UfNcevip
Fvrr5ZpugYNtQcMDfkId5SDMwQbrumb25+df/kJN9Z+ny1/PX7mUed75CCsDCxb9uthwL6knjQvL
n8V1d806bj7/pAvL4Dx7uXRy1wdjItxXw9q+DH1IEuPI4HFcAkWiBgg4IMpJtF9M3I9nFT/XcqO9
TUwT+ogadrNpUxUAYMOGLrfusvppIzPcKz//XRe8F/i5jhtKJREYkZmDNuVNLm9H3GERXFClcEvf
eIOXeug0IxPsmmKI6TwAqXyDHiv+/OMvTZDTn//1AnvWDGOPxOGDze2PuoLmAJKPLcnsV7/v0gw5
276y1ra5m2XuAXglmFH8Zs7JE4D4I25WUB7w68KQf3KzZ+K/If77x1CqQkOR3oM5Oe0HfwVw6nA3
XaTODoHxvzq/Pp4c4r9T56/P8Rp3ALUagfDj+HOgN1TgJgsAK3/9/J1cevzZjqYhBRPGpXg8ePmq
fB3lTSB+zezt88df2PD/Y1P+9e3LMZtWdVLdoWn4yHsABvDp/PzRF2bTedC075oOuVgzPUwwnx5W
Dk2PBur/1bhfevzZbqYLQFCqHOnBR/x6297P7Hctiy8W4qWHnzaev4ZFrn7bKNrTwzpN0UyevfxN
d/9kWYrj//Sq/3r4OilvJDOYRkPlbFen+Clr9tUKu/A+z33AENUb5DOyXAG6QXOA2INdOZkvpuKF
Xdc5W70szAXCZpCWHLrQQ/G6/2Gb5anT/GrNwHQxDtqsn0+dS7+C/e8I5QjpNR6SQ+EU9dYgM2EG
bvZvTz6rQSAHbyEk45jvvLkFJ+QhIFX6b48+W6lihuAOvX56EK4L3j0wjpGRX//27LOyI9SCIj4V
cYYG6DkgIHjIPX7+5I9nOj/PfhGUgOXeYwOoUZP5aCyRFSIS8ZVR6KXHn61SYUNQTZwCGWr95J/E
FuzUELnPun8Lg+fh2UrNWkKRuzTiSAE7LCUjf/PR5xZEiO3nA/TxBszDs9XqzKzOPQcrSjQ/Rg9w
u/vbhGO0el8RJy8N0enP/94O4KFRu15IDzUc60ekTBQ8MurfQhb5eXTHXMlFDqfzIyh0JMGLs9jR
8vHfVio996DQNbyeqkWoK4POAKjasdOrLwb+43Gh59mEBIQir5EGOEgOUdDc9uAqkOqBOpBPfP5q
Py5H6LkJBUwiQ0qsM1+FfEpdroDse2nhNzdzBeeIKXhB1+zfNmZ6nlNoWlIPfljMVwyN5UfPnaEU
HOcu+6JEvTRYZztm15czLQvWXHGPbeepT8uFfoPl5O7zkfp4EdBzl30EggWqLQdgLoxB5yqPNCTH
vio2YEJ+4b3w8Z5Pz02RHcAX2uvH+SrL1XPG6J22zebzb/+x6wLlZ7sn3JA1L2qnuZqh1NqsNkBP
BhdQvdTH3JL7fhFkW2VFlxZIqfzioGGnh/9/fQU9t6kgEm2RqcX0tS6oDVVZV7AIwOjxVkJQPhP3
OHXodQtowQ6iF2xXrX6/C5CEs3fQ1Ej7cJi2a1/ZFJFP5L2YHRrloS+vPXD34npupkenBeVvIWW5
g3ZJRIPInP1UZZB8clNDd6WdFFYLCta8pwpMSwRgCOerrKUL74ud/vyvbUsIhij0ycxXC1gozWy2
LSu+f/6+Lsy2c2nKmsGIwu/qCVjZDl580QA6Z69fasekn3/AhdVy7vMRgmC0oDm1XlnyREMon4t9
hQ7G5w+/MDDnHh9zDTb/UIfNlax1wiG71WX3RSfh4woMPgr/O+blKpEtjPbgVfF/nJ3bbqQ6GoWf
CMmAMXBbRR1J5dxJJzco3enmaDAGbODpZ1VfZTOhkEoj7Zlp9YYCfP7X+lbprHszh7wtgvAGHAbS
QQm9lIMz9wTn1/bl05KIWrmHcMNQqORgp+YmaarXyy9n7s1PWk3a9EY8Dj1HHmz2BOjaDbRAT9LJ
Hq67/GQYNFBX9RtEWENkBp+2MI9lLg4oSF51+mNN6a+ml9Z9WWEQH8Svgu0o3MJXrpTg5P3vSwcg
Dtpd8ElCv5cRLLXlsOGkIFsNr9KVP38yDjoIk0eiCyxyUZZiQGhKveo51G9m7pCFxj/zfacukKRU
uMc4ovFD62QJHQzYlsG+dPnzzjTMqYVCZGdpnCzhls76t86QO2JfB1ezpgVBWMHcjOQVpp8cIs0k
Tra1A6UO1W9uw0InN+Gh782FXbf9bxb4ZnaYIl4NHLTkqjJlKLOOP0mbsVtsomoBtMyAxCcwK4Ca
xmnmrqnNLl9JGEe3pWX5bzVQKU+tA97CTcakOrZIqEVJ104ftV9HNDDzwf6IGalE0EHcq1ADIzn9
l7i813Vt/ahwwliuPdOrb/VYjxDXyP5JNBRGGl/FtVz5lmibtWhIgo0XV92+EDWDTZg7kF44PH4Q
vgshutsh35TUA/GgJ/ZZE7SJ6WOcbgi0UoJjaUBLsbZTSt4L8FfeU7/jL6p0mleg3avPCAl9L5Jj
by1HaF5k2ytI67gPe6s4B3YT3cO8avCj7Rj1jddjiUmGzLl1R0Fv0kpzD8eKXdYHvFeutxmAMcJh
KbIhgHLwgXWtNWbRVd52w+/asfNjgwllXQ6quQHTFXKOihWgsdhJIfa2ZfQHL0rIY9olwzPMLWaA
87V073v+T4DxIdBJc/WnNBNxqlrq76Rj9fc8H5/cgr1CJaGOyE3yV730wXRKqiYksW0EVtwdiI+b
QHBrBRHm/XWEF4H/C7VQLbHKh4vY3uZ+WkCNVKotxzxREOcneGXximoD+rFSbpivH0niJuiqBEEC
cWaf0F/LwPQrgN9KEdQQUgfwvrvrRIF/S0wo7TwremessGBVN9NNVBjwOGNIXw0QC20gZZZwOAm8
4NF+NUq3WsVGewIG07gxFOQULbVvR+phSkeI0opzWQex7Q/rvsiGVSOh5MG/o1Yk1l1gmLGGfbjm
G+hNPrHecVZ9B7s7HtD4M7ZlujINl0JQmMLTQ92fQCGA79k44A67CXRbwH1X0JDBPKRzJ0USmGsf
WOrdF7VqN1FlgILjGd4GIubPyMAWLHOT+OgXabEDsxU0pxokp7vUMMcnC8W7HZyNkKOhmd6OJa32
ZUrVjpD4T8Yp2UGTddtH9I4LnSKIzHhI2hzdGgLYNSwd5c6KHUAgnDjfxXWTAPDO3V0DyTO8JGg3
HtZ4BXw4GlgGFKzUEQqfAupRDkJRzh8R6HHC52jWlTdUpxGHgsX50q+VaTyx3O73AzeaezcnUDMn
MT2CZQ9HTU+i3znwGtvBP2udPWP4UKT/2RiJOAyFZ/2AMihbDRT5BCXv/Y0Jjzhu73YUKS6mwJKy
lg+GY4PMJNtu3TLlB40q4Lro/HGfUKwNIBQyV9ANNcFA2/HQoKa3shL2WuYQyURwn8DYNL7YFWrk
gw2mxcBdY2P79Xi0oeQJ7JjnO+lXZujUoxnUTvHaKFgirBLsACh0i6cMQxAEGgz/8JJ2DTIYgaQw
/VPV0aPhV83eEl6KmmfmrGCSASWijOGwd8TLENVvLK/ZPpJQ0vfM4GtpNdbKcYR7GoaohEgb2A4y
1P0GXJAUDEoXB9LtCM2cn8Nt7yAB/KavTfqCXVW9ZVUHmkVv8IcqBprFkdmIg3PU41w+yG0JwWXp
DPF9y5qsXnFY1CAup5BgwxFUHfNapScP+dYbZnv0l4b+DRV3qGuoifQD/A25wcqlPHV2qj9KISBZ
LHLAu1xljzBe4EzeHHj20NBzMitnBetBsTE79HkL2IoBeZmdPdaAfum/SZ9ZQPfgmbHa59DMKndt
UQ1hrqq9g1TS+D14fnFXiDLfDEABHbXMEN5Dewe1y2xInSeqZVHukfugbtMC3qmzpk3c6aLNnnrT
EvkKzrxql7ZeFNhiTF7a3nA3CdbUqEvCWILRqN21FN8TWBHjT6MMaKO7USfNqhYWeUa8CLzIxLL3
ynGNj4YlPTSDg2U/c+kIBm5FDxdP2Xjt3mZmITaJ18AjhPpeeVM1jKBWgVTXtU+piX/E6t5uWYyY
EZe58bqyMuRKq0jDZKlhDIJjKIvtO6j6/Hek3Zm/Li8WIBPG0umbSda2/rukopldx3YHoV7NIWQd
fezvb+Ci2joUfDYMx0jOM+HSqt/s8xj5W6DOkQLp4dVQeuNTVdGeAlJX8ueqCyJ/2MGEgH3cjvev
YK9CWioCVb9mKjn6SbO36a6RDuKnniL0NwZDkNesZPGR1EfBMNZHO0EEXHcrhFZuqYrvIVtEeriA
1A96ujN0x8ZW8VbRfVqvOgVkFcQxCvNxDpa9kK8VIesI/zN6AQbAo0FV/83IrQCyT0YP0I03nG9H
gObKIzIU9zrfuM4+Stx7Tz3r+K9TjQ+uOYIuF4PIsh+hnh/B+cj9mwhMHKX/Cmjler3NgO8g9LOi
f7kaYcXMNgSDiT94wMtC5488T/2ClMyVdoO+f/Ph60xPaT0g5C8QOoKCcFN6IKihfgUdLH0h4z5P
n3OginT8Vr8kBqLjV7EIAOCobMh0pQwYcgLPtDZAO1as7/ZGBJ8/xh2mdtzb065ejZSs0ZOhpwS0
eT1E7Qq8wdoOxECwXNqacNKgGjY4N4SfSuvJMp8dA3/HgJjX2KVabtv6FFXQMrntmvQfVmZu87he
GeJBeNCZwjLOMxdfbZuA4latYSOxrZ0k/bqOw5QdKrB2cTdkv6dVkLoaJU0YYeG5ECcXjhNMYlV8
PyjAbHKykrTeSJtAKM7XNQ6TEg2YNUbfX41zkoxtjRhdc8wDBGAGHfx8SUO2MRSbZvZDiGeBsj53
dCCSAkbOcl2nKYxZwMW8Ub5NSwOSaLBHyLGobzDrr7i+ifp3o4K3q3ysLZBJXPgetv2A71P80Eno
OvCwOKsUC32ow+oOwutVlGyli6fv3z197wBbWqCPehpMLFuvGEB4TT9iNDm1WDIUJ/FJIb7EydtP
iFJL/68w/pjpH5KttRNGtQpw5rSwtp85jJuq2YhJY04dgb2Vs4qhrQ8deC1EA6yZ2DtLJu+Zk4Vp
OoHp+2XrQD8UqlI+WAqMJ5IlaJvlY+Ev0eTnNimTPaiVN7BleIkOEwqlK9pvQx4vj2hzV56MZ0Yq
DSz/oyJEjsFOc0jKFVZ7C4ehc69muv8EzQnYMS4QxqN/2zl9AYjg6Bbq55gM28u/f+b4Yqpsy2Bv
N8cm16GOWxCS4LhL5Ko03yMLnhG6cMIw85Km4ra8L0rfwxAVZnEDvbj/BqXAEr517trntvvlYKQB
InUc0pyHur4doZ0msH5cfjUzR5T/R8fxadSOOgU8tfkVpX+tzn6W1MfAONxJoQKPlFDnjgtdbe4x
JsdIzNAeAcWrCA2AhPZwGQKDlTpLhPW5q5+PBr68JLOLimGo0f4zDWPF2d1n/7j8kv7pO76b0Cdt
NMcah6VlBeU9jBzrxIK9JEf27x67kYPUZIeQzxfE9H26XbcppfGeGX5ge4h+ohFMPNkT9YcnWYmF
7nh+oO9+zeQ4xR4BT1MpRqzMT2HvAbVlBUnuLYHh67o+OZX1yXYAO7DCHZxseNLQbjeWtU3q4m/p
GQtF3ZmHmCr8jAjrcmSkqnBknyaCWSNMPU60JMedGVSm4j6jH1IvsqQKc5/8rHrxiLX7sJKlz7Fc
6BaOi+ceYdKccU7u97bR47iY8HQNmgYm8GhERHtVLpXsZ7rnVNlX+LbOk9hSoZkQVLrVsAOMG1OT
nd5hxj9WAkrOxseSX9SyWPj4M/3IOv/5l37k5XDLSrAZQzAzaqghG9ntLvejf5f4puX+n8zP0CzX
o2xCwf0WLGBjOJkwSxIQj/3qtU9dAi/iQ09SATG/YqUACNKTdzFquPmK4PzHXBtlDJdljnCTXVwC
aNijtmIFAkC2D8B3yztFWqx1FWFgmIIKi30oq1l6pLzhcINyp1qYU75vYaZ3bhRf3pKTgElR0TNV
uvPSDeVt9OTEibnVg/FmEjh+L7+y729jTbWLqW3UWsaZChMA12DXs+8tSva8YSow46Xcr7mbTIa3
BsJvNuRMhXZaShRp6c9RRx9Kge8ol2phc61qMmg1PeIIFH526MS3bnlMss/LL2jmulPl4piywoRS
CT0dvrey/cuMdOHVz115Mul6ygSTw8SVdf2nt94ad0EOOXfd8yrlS8uhbuxj6uvwi/sPoT6boVmY
y2fGo6k60UJIHIKkHBXW7Y2DToLIeHadXsv6R3P78qMzLG+EDVRsWGKD5UevrfFy+fvNLL/N81v6
cmHkYDawv2O06c3mqc3ItvbUYxOPuxGHgYbpHj0HdvbL95p785MV8lnCDJu0xmgKjwCx+7CK2f3l
S8+9e+u/j9FDYj/alpOHXZfAoyRpJHbItOMn3dBmwSXw/TLWnJKiqGUOrBJjEZKzT7IlzhOi88LI
yp+MNLktGxxkX/Mw5lR3CiJsTf0Rs6ff+dEPP+cuCk+NsVcA7G8v32JGcWqZkzGnymDtsiFrDmUe
DSu3BrCmtf1XMD+emEDBVVXuG4gZLzFQCPFonVKe4Fwz6UGC7xfe58ywN9UgWmWlx9Ey0PRKD7Or
V/TlphJOd4wzmTxxAEMfLj/sTLubKhKRXgT5eYpZvNB10JpvJPp1+cIzy4NpYC1wI4jqaDTQEHGV
bWPT7XF5Zb/Fdlrdti3Ovuu4xS4/JajaGyxasgrNPdBkCKt8hD4R5NCFvqWfU3+4qUz1fPmR/g3c
36wRpirF1AYaWUkMjybv3D2ABN0u5XW+GQk4AIrHOIqC3gR2vtws1pAl11txtjw4lIsDQMSoAFhA
5Y4xAP60JDhWigQ31klvwDfqMnoL4/RS8uPcazgPBl/Grloi0LC38VOFccqQ+pgk1XVrsKnkEdTy
3rBBDwlpjTK1SjfEktcVY6dJpxYALRBrYhAUsXwwHX8nyuS5LtjCrAmjN57+uw84GQo5WIhmTlNU
NIVMQkPE0Y0doUO1fexgYRGPYQn4zAH1Dv6CKh19AXu7+eUV8FahqEYF2HLAoyO0Fl78U4RtVKBj
Ft3Udas3NZxBAXwo+c4dGi/s/BwluyaJd8QdTQXeRuTdqFaCbNDHjbhnOIjeZC2yqDNM5GJtEKUP
PZKQNsSV3koTo7+BTtW4KQdpb+McB2pmL9sHRE+492PnkPeyH3MFlJTr5qveNHAc2VbDG4J05X0L
B/WmqSv9gg2hi/ASWXmvVQYoDaDfZDeOWuK4q0nkPtYxdKq9hwgJ2lj9bZ0IsU/6qv8AaaZ7arLE
D0tSJ/cDBp5A87FfASCehUUUl3fRgOzD0kGSidEM0amyUKWPa0Q8IQrRdqHEQCmphLh0xxGxuU4G
+VHGonnA2Zu5gVlafFBV15sos7ttA1/0prDaaFdWuX/vidYIe69u95XT0EOnbAHPPQolBTHzLfIY
6WsCntUHDq9QHYili/SSGPbtSkTbRqUZEj8iuR0kDoVQCKoC02MawGcTNA5DYlywc7GuAPJdWxnF
99SWn220NQ4Az4NybLnC2WSRKJ6I4BzHqCRZxyh94cZGdugyQDKiSsq14lb6I4nMaqN8qLP81LW2
Lg6kgzKW5qYwgJW3YeQHMR7ObBDqA0QKIN8kYc096ZFskfVJdgfMkr/x4oIHoDHUAeBZ7xo4gjsE
gDSA2FT2pyer4idETPWnILreiGLobBQzuqVd1beTDbWm6hzdk1opWBBCAxZtawMKIGqnb0mvFkaM
bxcguP75vl/GIgFu0Qh/k4WdIr2DV3SLOvM+z8wFBdC3Qx0uPxnqKqdC8HpmWiCeJnzL3LHeZRXx
F1YDcz/+fNcvP54XltWOFZOI8CF/BIpJa48Pt6Qlvy9PKjPXn4oskINZeyaOn0IqukcDzPEGieCa
pwvz+8y3nYoqzJoZJhp2H/qkXzXe2Zz+5hlIIeJ2cN0DTF6/aMsuB2LQDF0bZ9LIBflDPGVsh6zw
F9Z8c88w+QSukdLBR1UnbNtChe4guzzIERkLghOilFBNRdX1umeZrMIbUleIJuI09E2tXsfSA7KS
NhGAAE78evkW/1aR/zcHIbBsMgc5FkgeBSKrwf9rxI6Tcgwkk+TVQp0+8KMCxaZeWoesAIdKM8Q7
tWTw1tAI2I+Xf8Hc65wsb6O0Sjsm/DGkzvBqavfBK1H86HLjPq2W+uS3Wyc85GRLDYWFNVgyRaMY
Jdu2tqe2jWyTQOkB1A6Ld89ejHreaJNxYe3wPbybWtND7pj4cVX7NYXOjXkHsLX4T5OU2Z1nps3R
ycbhhynZ2+DLNITPEuffZgYqeonz9lOR++5DBvTDfsDMh+IhBvPL73qmd0+9316Rx0Y2evBGGkDI
ZXbguYgu0M+Xr/7trguPPFnr5m0LHYqpzLCw/xpGt1bgrFsonXbsw46yzeWb/NtzfNNg7XM7+jIC
FllL8s7Gjt3z0ycg5eoA66G9kN2DZYGYDOAgl8WukuZnAujF4fJd517cZFQBjkRYUd0huTxhIH0L
775jrYFzg6JbOOuYu8NkVGk6UVHN1BgiOUZXH2C7+9d+l8kwMpadA02W0Ydgje66CqnufR1YbQXR
AJCsDsB7l1/STE+eFvOHknQZkhtI2LIPj94DMbbDriKI8mtOkdG+JiMFI9aA5huTkDnDs5vJzVA2
z02xdJT//UYb15+MEnHegkk4jiLsFGq/JiRKB38EyqZE6tKNhCDzJmlasAdlo29JCpkLy7gOY/hm
Vh4UTPvM5sP+8qucaQ3TskIVMcR3ATcUMtNHwDyEEUCWUUAgsx+XbzDzraZFhT6Dth7TZB7W2txV
tNkiKfOnPWIv6YMzffke56b7TU+dlhY8yE4s6gB5YOVgdsOlExCwa4PLF/92Q0+tKTKAcyQF9Ykx
hgJiCw0RSGo8Cm5v7eEZQhpEDfVBcVW4Oe416f3m0PqIrSBjSFINp1sSCOvdugrkgotPOn5tUcP1
0pyEMA1sXEUB2EyD3k02l9/TXEuadH6GgGvHBSYqdCyU0QEYG3LAexfmk7ku8/+H7nXewBIiwyRO
2Q8XjGsYnss0TtZe5hcnhHzRjc2NYVNUg9oB0+8HeQ5GFfZnCRhkoFJZtLlueLAmw4MJv7dvVAkJ
bQgHoMYzjRsH5KfrXuN0bChRTGkqrFKssVvlzbs6u075db98ejKP/PkxBj6KhDEUuhtQUn3Evfng
zzGwNy///pm+aHr/nTW5Fees1c4Y5iWojCnOXeslyfdMC5tCBRx/qLwywoQ8DkmQkuIAwGRoKHd7
+Ze7cz99MuEjPUIMTssgu4/S4dNsG1+urbGEtiJuEaLUgxH1hvwjH+FNgvX4LD7nFGq9OAkbu4c0
2+4kQ3RIm4BlGbnjcYCGBuYdHZ2A4SZkhaxGa1O6LiSLo53+yDqv58CZtd4t0M9NEJOYrOuuHPYm
UzgkySx6KlLtfUQ0it5oLSMgwM7ZRqXFDqpAclVsaH9vq75cC2J3QQsUJiJ/2hHHcD2HKLJWVQT6
rNnql4Imxr6TSfVg5I3cI38eaZEAwx4HA1VwX4FdWLeQHXHgN0XjDkek/kQvylbygOUl0oV8bWBu
8JOb+izKtpgPBB9qnZ9uhmg3xgv/2KJm9RfkuSxCwmbV7DxgOPduJoYTE0DZR2NVhSLvASV1C8RI
2TyC1bRIzpIx7jYC+QVp+bTwLb+dEcxpxLeA7g7pR7WHUGN1oFb5p3itHAOIuXqXJgAjX77LzNw2
rcD4nBq+NbRjmBSdsRLEAdAd+fSrMUfuYMzShY3LXLs8//mXhagcTAmJrNOHBCJGSEQh1iu4uubE
HfWK6bA9VliXdbj4WIKqPTxjz79LB73W/e/LL2nu11v//fWFmWTAeWNFqzMYZDpHdjcicfuFQ5CZ
2Xlas8hwCEVQxjTDGubNoOtiBFEOqbWNa5+FMXDpgZ3m8tkbgOsCdHGIPq97qskwndiIOdBj4oRt
jv1cgQPutTDyJSTdzDubVidsG1ZmW/dImimseG24zQMgdQtT6fcVf2pNKxSM2LEoGhg4Uf1VG1m4
5n0qu/HeSszkhQlK3/PcowD5JvycX+euSSLULfGycg8d0phCz+9Ct48KCn6ZYYXwddOVM/TkVpoC
Ik4TqNhI1w5iHTJ9kAnYPvDogFqawqG98Nm/nwpMNpllyGggsZIi+iDhbgzDJmSUElHLSA8Y7YWJ
+HypbxaV/7JbvvS6gTkjkwXrwqKBQjTvEGmnBRibriuOyCZpoPiI/jlHg8st6vtHsqZFFo6gOFky
C4a+GGKpzG9vM+Q2rPO0XnDVzt3g/OdfHijpMILX/TCEaY0cEwdwQyBVI/aWmS3EU9c9xLlBf7lH
a9qCeH2CKlT26AzjmvkAUjVXfpHJUBVXVlVJpZEjZYFti2TV2Lm1ug2iX1aq/Z02T5efYWZUJ5MB
y8JhM5Vem4cF+NUQdq0IpLc8g4+iuKqaiy44WUG6I9GFGrR3pJjEHXljFLdE/77u509GJitjcarO
J59oQmGW7DyUWQJGq3aNuImFL/F9U4JU9r+fmacoAVHDMkOkeqzLioU1a9fR4F51CILQq/9eHmgI
MJbSwQxzgNuZXhlYCqf0x+X3M/fbJ4dHGXecSti2GUqBwBVpUyQ4OC/MSeOFPvB9+zGnlIgWgsfB
A8YhdF2v2w3IJrcz1d1wt+0Cywci5brnmHTnZohxdOlg5hudRwjFEeT5Mi5CBOeeYdKPkSHauQ7D
yoanyTt2VLdewqMVK5EtU/HN5QeYu8ekO4PfYdawhmKzq2K2zgmVMC4N+ikahL8pHQJK8uUbfb9G
wLnCf5vTqM2KCViBw6xKERYDjV6eYfnpw2zg2CYA4c0ePo93AxlAl284c9ZtTiP/GguEaMSK1SGB
XOZ9FH2FxOc4d2/horILZCFU5Y8xcZs1YmpsuAwcwLz8fOOAnHzdBOlPRgHXQxkWh1h9WIKcXZEY
LOFfuTUu9P+ZT+dN+r+dGPrMuseqi9cf2DuaJzDgxdbpe+93DOHNwoebu81kHDCJWWsgurAMkkW+
yeGhMfD1lKidEKPP0kHvzIAw5ZZkIN07FgJuj5WOAoWQRYQgbgw7XnhXM5f3JuMNr03D8GLHDBPk
pSX1mVTeIMRkaZkyd/nzu/sy45ZpW8YECQ9HQPD2uWUhSS0q/YAP8AFdbs1zX+F85y936ECYdljj
uUcTiH+aPtnwKir7pKPrBjJvMtYg804iuAKsQLwqZCyXt8KHsa8rFiaTmd7vTYaZLm1o0nPMtRWi
TtZumw+HNobXEXJx29hrAuECwjModvPsU5b2El1q7rtMBh3D6E2AWFsfcdTjKwbOJzpWd6bfPV33
USYriAEusY4iDyhk/kYkiNyy+N7g4k1n2RJIdu4JJkNIKZsCUzvqywWOwQOImQfE/3F4MLtkXFjz
zjStKeOwKjkrxyzzjkZi/8wQLAVPrQAKFNnwphB/L7+qmUKO6U6GEYbcF7QviWMuBWU2PKS7Sq9g
nR0QQ8LW+OLokJdvdW6y/79nAGjlv11FcFMniVPjrD7r7qpUnbzRfbh86blXdf7zL71QJ0M2xg2i
H1OBHI/E3nrZuw3vTJU5V36MST9HKDVjnsaRWlG9wecaSKc/FMMphUH2ukeYdHQNuykFDWAIPRfB
nRqJG7DpdxUAZmTNzm7Dy7eZ+wiTDm9CF+vEKmJHN8VGSjgIB+9p/Hj54jOdwrX++xkqEAMsrxPR
cfTvyDlegPhw9NLrhkJ30qsjLIKqGCF2xzb/kZqImYOyLveXhqS5JjTp0BYBtSJP0NsIJdEj82Kg
79zIvmmbmoA2hNnv8jv69gPYbLr28ErEJSFcUoQepfBnCtgVxObypb99/TabLjxyN24MlmV1aMSP
CudgGrtA1V9TGcXFJ+NEXFYFQkmx39bGa9ZB1JZxBHP8vu6XT4YGt6bSSH0AV0yOfKgKarlztrzx
5/LVv/20+OmT0QER7awB2s0/kHEkO8qqFIGXEmVxoPWtH8Ngtz8v3+ifkuH/hjjc6fxlvoxDjV12
StLGPeC4q0fCjrKPSRz1N2bjF/fI0rQeEp6h2ULlke7LihcBs9LhRjWo/22x54USytXNChU1c2/K
yjzkvPThTtV5gFyi/sYpWf9Uxlzftogp+aNF4eUANGh+i3UOsuMiwcTJFpbeWp6RwWUilFyjbI4c
ul7kHnzwWbeJWxjakd/nIMCyRMqh6kQMMkpqHyRqrGprFio/gPAG3x6C56KFdzPXOCfj2ziMmLyG
YjyOYCp7kVjDAC71lWzA6TqGsqF3K+pax3POI88y5PaxHcLOruu000nSi0sUpRXQgz6ibleudO7M
cpEiNfNmpvNi1w3KRyyVdUwA64hBZvCMO6vOF1Z4c1efNP6yZbmfJJQccUTZbSp8gk3iG0dWZAvD
8rmPftPm3UmbZ7zUpQsF6dEokxsFvsFqdNLHkWArZ/bkTyPaBXTfeaT57kaTFtRCXt34cFwcqR62
4uyt12hF5lNN2SYnT5G98Mb+kdm+u9FkjoRetCIZsuOOcizzNbJBXUR81fbGcd1ohJPbYMhYbrv+
cYBmaAO7QRf4nTKeR6PhW3NkEcJugEAYaUaCZKTJgIV1hYxlOkp4wCL24nqVCUJOQg+VdNhfVpf5
Pk0a82TweDhxaWCTiHot5J5ZwX6xiLg/oFcaPgCvsft1nnn+D+25aldZqf87ho9jCb5o/jN4f/Ps
0/0eInktnTltHIbvxuonoghXfPXpBt4a+Tir0yl4T1fbenX6GYbBaYv/3B0O28P2FASn0/PdI1/H
q8Pj6vdu92f3+OfwR63+tJub+93hsNodng+rw58bb7Xe7IrV5vZ43Gw2P/Z7/Nfb8Wm9P+5uj2tc
JwjC/Rp/Z7M+rvfhKdhufwYP57+2Xgc/g2Af/Nwnq6WzxpnZeMrOHOKoaFuFx22lvUbJYt00S/be
meY6hWbqUpiegdihI7OqZOUWblhm4y1qYa+Qyv/IwJKB0h+VsctTz0w3/z9sZpepMncMsGgSRYI+
9oBBj4GUAeat2l2+xdwDTbqFquOua9pYHlOjE0HF83JVlfS+LqujTdNfPkuhwPTVQi+cu9tkLam7
OkeTJ90RiecHiYXSukoBnRRR8Rg55Ffv+I+jtyT7mrvZZGkJIE1tVMTF4ZeN3GmegjLCnPg0NsNL
Mbpv+FY3PFsyNMwMmFPKJpcDjrOiqIawQCS7Gt33ycyRt1uBR4J8WLixuN2rt8sfbWbtM12Sx63l
KleCK+x4xafV5khaTfgnCldoGUtnRDMPNF2YN1wgx0tgitFju7NQ+4+AquLIsaY4XlPi47onmSzQ
dYN4YK+0+6Pt/YKmEdgw1JKht+eVvzCTfb8XBkrO/+/yTXkUqjIsjI4Voh9VFDfvyFSOb4AiAqNq
kKBf+I7RBGORSec87iePmiFv+PLzzfXgc9v8snaMlRDId6vIMfPsENWzp8SPj9Tiz5cvP9MQppjV
oWihtXXgwYasbh2dU1ORTW7Hd8juu3yDmd8/ZYWWUlXNSHED5HB7gaHIp7RNxLuA53r5BjPNbOpI
aITwjdG0aqRL8CPofPcRT39QSDDytt+ZEU6RL99nZk6YOhM6BQAyIorrY9PVOKfInyWrHi9femac
mboShgLUNhORsEgR8EIvbW4j7SOxU/nblCSHOu+fWrrECZ57XZPlkkpEShywH0HeAhgNDv+UOisb
Emc1PpuLQuC5lzWZFEzU4SvLduTRH7s9NDtk1WIFtPAl5h5hMgdkgx1nWdIgGdPFoRQpvXvDRw6v
yW5apbeykUtVqbm2Oxn/jUG5VPoKHBdVPlguOD46Kx+dlP29/N3nrj8ZuzoeIfOPghMzYKm8y/hA
N0hxMrcI7otvLt9ibvCaEkWp1yo3RsDjwZb9pzzD64jWtzlPfyGM9wOKgG2eq2c1+p+ZQfXCF5p5
sCloFKIkAK5HzY+9w9UqQ0DgjvgESaR+tlROnWkEUy8MouFdZA7H/Mh1kf+UoCSuoRTrgYH2VNgj
QjF0mFVfUxmy2dQZo4Q5lGokwNVpVwJGLYeVOVpAfoFDtTCMzQzEU35TnyMLvoy0e8iHYc9acUMS
+8FBOhvT5fZyW5j7KpOuXxWND7tNVWP6EHyXVAQZSThIDjpk5z5cvsVMv6eTfm84jYvpuHIOJWyu
CINnetfoZkniM/cAk46PGO+eZFbuHpgAC+3Bx3kTEnUX3s7cT590dqmtKAYCtji2bXybM/1M3SVQ
/j+15Tfbp38HQ18mcTXkZCxF6x44ElqxEFIs/VX7lbXXTLIHIfPmoXMLfswc0T9wAFazldf3FuTr
9Byt6SDSuY3cfJsBW4jEcsluyrbM1gB+6YUWPvP0U0cM5fFYQF6RHbtzZBKLCdkLkXj7q5rF1Npi
l4y1ksflcYT88YCkXwdc2qgOLl99pllMtcW+hw0IOMzqCEP3sGZUNaGRtzlUVfVVCmObWZORGrVp
AiFwZ2Pyr9au3a4SOa5FvoSvmnv750Hua/tQxIcrNgetN8ohMS2kf4JOPlmYA/7t0r9pflNXjkHS
uLYklUeL2eW+rPX/OLuS3chxZftFBChR41ZSzk7babs81EYou8oiNZDUPHz9O1lv49a1MoHaNNDu
RkqkyGAw4gzetkT4EiEbwI9bj3DiZquz1hAov3H3YXTCWyU87m8aR6uftCToyCUKsrsS+Nrfnu3R
U+kxGQ4mFPj7wWInqyiSg5cR9WHrcYB1i6spQG8Ng0s4hBJbGEmDURtaEKQNUu/MVKtyXR2Za40h
gzXLNjNM0gWVkdbbHhLIfyxL5IezMs2r4gKqei3cW3Ko2BdG5MJYejtSp96IGIJiEN0b/Scj68cP
F0JGBnptDtClIEruHKSDMAg2wGHUou5/FIk1RdJp3BWMzmBjr43hPqGwivN7TSInKaowc/ssZLqG
dw4pG/iIpz2kG2MvGERuj0Fa1fqHo00Os2yjDhvXoAfLcK71MhYSQXZe4V/WQQ0nEDtJPbKvG9H/
9ADq2OhxEh9lb2VHBYbQrSMNGGB2urlmFrD0yPOS/PLIMvYLPg2q3neGRVfa61/jdnxo/OZh7IFW
JmUXism+5nfyPcqDwYv7v4/jTlWxNvVxBuXWB9dx2JfQaIfZNWvNjwmVj4AC+hFkTcGDsjAbGHEI
fSVOnO9r322D2fHhZdBM7TxW7scS991JgpnS7KFr8huls3vbbxBeu88ysZ7/KSzNGVE0Y8aYGyiM
uMx/hov0Djx4dF5s58pwloLGLCaBSAeIAfHKPUsIYEC+34d1Yt5ffvmFdGTOcSoGAI3aXlZ7WrV3
JVoW56h9kMpg65Qn2ZUhLEXu86L8svioWTetoZBgN371nLhQXocEcAFu+5WkaiFJnJOcnD7ODBjh
VHsLUgOBglp6B2a+NUGuM1VOMNTeFfTS0kDO0/hlIGNhFUDB4AZHs/IX+jRHRcu1qrx/Qs3j/JkF
Bl84qkm7qthDLOEJTuHsJoE1e8g661eNPtCVj740ivNK+zKKAewNs2houQd3OoncPgWXmA0ssLl/
pVi/9ITZ9m/6krm9mTd7gqANE014KKz8hBjBqCrz9fLSXXrGbJtrTZ3W0ka1z6fa2HJ/hGI4xCwj
txLXNLUWdsecE4RiPUvLEaaFZfzi9Q8uoHE1fRTZlSx6YQRzPpCjTDnAVMzbOR1U9OsXz7dCJ/ev
bLqll58lG5CkoBRwMIIcvXg3G+ltB9VUdyJ2sp/gm7hXHrM0iNmWoJANIVTLeEesB8M5Uv3U2FeS
1aURnB/5ZZ1mhSFNaaZkV6Bo1UNvhTfvpVABST8uL6GlW/NczqsEziI225bsVIeGNu7o0Brn9RES
Ijveo9dXe9ZxHCSE2v1EB+YEt9bLT14a2myDxEmMo9034x3cjM6UzA5C/NgeueGfCG+vNXSWvs1s
i4jMVGw0MIFt/jJ5JzM+lsOfywP4nnUI9fLZPWqwyMRroeJdkeUMki8NjAIq2L+mwdB7+r5WsbXj
luO+KOn1Cilf5hyciUZt5vkvQIo4jxZoz5vLb7M0nbMzcmCjxxMbA401LAsKIGi6R13/kNU14MzC
A+ask0T5mZnCoWLnWOji5Oyuzumz9NCEg2DO5TEsfKw59yTuBkiuOMrbxUMR8CkOdI6kGn6sl3/+
75r+Ji2akzYcaRM6nodAYxBcSM/YjSk40K8u/EEDWMjRKOmt9KMt+rNof8FXcCHIdiUn5Wk6W/gK
mCxAO9bS/3RIGPPoSkbPsXFHaA6WD9Ft5OUr+W85kzGPrHkFtTQvxU83vXguQB30umvuQOdD8n+n
0ZgzLVsJHVgy1GfXrWPBn81rIJil3z2vvC/Brtd2U3YSvztBC3skp2JYX/7w368rY87EyzOgOjhk
fQ9u70deArc0Vq3ikl/p1C299/nvX9678VJI+pKmOQijBmeg3HHqry6/+fd0LGbMCXhmlicQLMNn
hJjfegzjDV3xsFix7QAdlCMAntEU3vQ3+ra5zbco3b5kd8n6mgTS0rzNgqeri0nySYEoUp2EeMwR
Wci1TsDSb8+CJ7SIaAOnXH/P4VJMSXWyOvpj9O33yxO39E1m4TAdeaGZgW/SJsbOaKYnr/s3Cgcz
5pEQbW2Y75hGc5DlyXPvqfNexrvsGvri+zhrzJXkBsMXilSy3Av4YayKuoExRleZT5bvmD8mXFau
4NkM+ret981GnivLpSV1odnXJ6BHDlALan0oB23gQcFsKN1nvEVOUHQvRdsWfgALKpiHuFksX9nY
N/e4VXTHRGIWSMnSB8WheqJg87cz7Yk+n6XYPkXte0/a1/mzSkqQT5yBmjKwDe4/EzsbPcC4aXaS
nl+HIAlkt8qFKi8ctdTbYIIOs4qhRbLJ6wxWKvETsX7ZprrRnYTSpB+J4eeZXp3oaW9N6Q7g8xVj
VRCDtibzHw3U3XJHRbL7MyTlRiX7yjdClqEYM6JkU7Gjp/E4MyRA0UhEG+lBRtf/APA+ytpXF6oN
ZBAA4VmryTMiZTbPukzHTZJZj4lWH5lMAV1871IrGEFdTndx93Zm5GsXU5RmB9v7zOxiS3M7cpgT
1iWc8foksM0PaqqVM7WwofLKQKTwAPeqnT8kYwAgHPwfHNw6G+/O7N8oIxB0NsLJ5dBy81cur37U
bNy4vfjhmGwHlMzeTeUhJvBsADU3K+ij58KsB0xywG6G1zTXR5TW1qLw1g1PMNBeP1rcQhtkDDKm
inWXvbmgY9vpG0xk9vbo5rCjmD4mxU7u1IfN0G9zbQMpm9/7pfnQWG26FlOzktOwbrtn31ARaYFB
FUMFmlQSODTdWGi14NTOZRkYuN265FaZp7KGMwb+2mgbigzTSg3HzPqV4JSnZhEwvUUFGOocQcb3
MicQQLqtRgkLjvsWnkbQJ6I+OJajEwi8eTes1bmtg8LXZih9OM+7uwkkvwxOR/l5irK1O0GUL3tU
gxvF3MdRMt2UbrmtOnOVFkkEOn2onHitQXzpPMjD92IjHCAEKw6/TbnJXEFW1biv2KdgFObYz6X+
pdMbDYshqDXpDNWBOzO7dXPjOKK5FBgvQ+8HoPCLWxRMrb15NLaaPY8HE5YaaNIDixh2sMExfht9
+mlUUFqcnhRoDDEJcd+NbLhu5Xtf3NBsw8WKlNC6fZFTYNph/FyJWztd6Xhb3nG5MfTN4O87Euon
R26LB5GCqRZxCGvyEMMzzMDdWeUt9E0gqaTJY8P3DpTfUHBswumR8NUgT6PVADwQxG6oyltphmV/
UhUcNCKg5FZtmQYx1BMmXwb1s/vigsmPjSJkFkGFcm1t0mR4dtsgsfit61SR8drin9y+4xDK2nr+
MzpT4962orS14ccZ5tbL+EmS4ZXWw88GduB5Dt3nohzgFwnTOdfAeixQgjyBiB2OZ+yExDW8wY5c
u/CeMeQzBRJgOsZ3hgOHFwmhrCxdpXm/cWDK8VY7oUHH0PjgJcQk7S0r3Ig5KiyVu8ImQnUzg4MT
2hHqwRWBr6HPwqPRXyGcWC2mKaDeraT37bArE9ik3sAYx3d1mJtPMbuFhKfoH91i26q7BhqUwOCQ
Iqjz26aMVB06dJMXr0N+owCCr8RpggPrYKL1B0uZO6wnaN/6fpAn0Sg2lKynLXwaQDIozQ1c3LNx
1TwA3p6rGx9OMXtprKGlnJbthgzvXbcxMMjfqY7Yo22Fdbalv/i0hX6ihL98lKRh5QTWr+ozRkis
Ivh8w2kPQ/Hd33i3bFiPTVCQ+6bdU+c1IbctXXnOaWiDogm7Z+6tZHcDqn0zhDxZo/jh1TvivDh8
bQgYLlkPsOiKrePUeageHqt2q6ZdzyuYlNwn06rTe1pEMIwNXGx8Bxg5gMaLcmXhigppyyemA6OR
ATQkEIuB0csCV9wOOdTdodnb3JwhfJ2zmojEzogysnIhDmsifrehAKuPjy86/Vk6pxjg2Bh0ajdD
nK5VYDvZnabmzqNsy9FspbBQkzG2d3EYiz+kelIaJSIraOKHHKWcyfwDmx/e/qaDAUCxCEuAMfwC
mN6O3xGW7nP3Rff5JgMObUihwvinVyBxe1XUmW8D20qbB4X5wuJm1aP9QSuw2pMxrIomOvvhwNPQ
4z8aZYbG9JYLSFTqo4QEZm78cL3nBtj2TpY3rfXQN9CwtJ4r+SzKXQNvOdsJIXsU2uq2ggRt2cVw
c4I/W1EE/nhnVSjYAacAKZYgB1DakVlwNtPzyXue7Ej+2+XQRhIhBOtD7W7hWhoARxkmFY1s8dTC
Gq4h3lbZOojx4ha5iW2sPRpOkwhd3sMdrYmc9sHtbgoK0lxbR6oXUUxD6LKEHNVvNdxJmkcjdqFP
fjkVMhsYAcVywxos02Jdwv/r7NBlpw/5mEUq3wK3HmnogtSao34mV1KsOmcM2q4OrIEeQXTC1Zc9
MKheeM39wHt4GsGoiac6hPtwqCFumgBgaif7Cdo28AavAmqVm9p/tOLxMJoqtNzH0rPDqqSg25ub
JulOjeOE5QAwR5/duF1/VDj2zIJGPrw4G2jkQnKWBVVqbhk+Yzd2jw6v+7N92EMejxGpP91RrWBa
GUnrVWQt9vK5PXOWtKahWXsbFNZWyHswJXAVpq8TLXcjlnBuKfAlf3rQKsYZL7xXnkPKFvzaEpaX
3cn231NNArSZw9buVy350fRQP+6SVQORVUUzBF13VbsniqMpoTcxLW6YkgdW2NvBMesQInufQPeg
n9wGbf2cyx2Ml6LK656ngZyg9ALpFn2Xyxu/SnFXfasBMquK+xR5ErIH3GPDAb5qRhzC6TH2nt2z
z1M3WmFmrM42jRZcJRsfrlPTYO6sFMmVF5rdW5JawC5U1QOkdR9pqtuzFRsPGteEajnxbnI3Xk11
u4kz+ES21sk18ZUr6wjkswqyQp/8/I1yEXEDEh7Vpw3ZB5bgMIKtZ5IdRfyMdDlS8S0R93YMMb7s
nuH5uqrvYKsJizl4csFVrAP8MIOWhBnnb5XDT5jrqO9efKBpJhhLemW/atAmSabmMHbN76zWr21T
RcKwA4gjrFPTh0EW0gU6rFz6R8nkR0az7QDPzwKDkV3z2RSvgtvIp0GkjQcnRLHhoG1jBa0GjFPe
NloeZZy8s27cZZLBFVSggVYMRxJ3EUnrB7uu1wWqBB5nh1J0G5jYbtJa3WV5vyVNvnaY3jVGkUFL
hOz6moS5K7cUXpFxK7ZdifgLJez72ulFCL3bD1Ewtsq96Q32dzyKpfOZQCQrmIDAWnsc387IJ7nW
jvsBOXC+GSixYV1IrADnKQ28aWzhvmlAVxf5cPboDuV77CNeAHANNzDYIzb2sKLN9J5SpAB5HLoT
yA4anGZivwikmWEqtAfH1xEWlk66SUB1bhNr0yfVo4bZWgy5oPjs3ViPp3RC25B1t+ApdugpIi3L
jHgIDKO7z5n72/Er7PZYJ5GQIpI5JjnRsY8WNd3ldRxOCK0KblfQD4bRp0sKsspKnGJZpRSWDGSI
YcvyaeGwyWwrC2SttsKCOHdW1EcG1YgdFEj/DH0CN8QMVe5E2HFIoch04BhGRJUNucW6ZlGdkWdq
QH7Dac/FPtauLMfHroM9clP5J9/SP+BncuMq55Uj2ZwqN416tHbbLP2gfNoUhf3oeOoJWKKDPaIA
VYCsMTaAjvQmmCZWivNb5jIPFesefG24K8+Puw1zXHbEdnlWYGitdFkMe/SP/kCrQwcV5/WPqkpg
7a5y2KBmyHgTJ49fi46ZQedyGsRZ58K9r/tgRnI7DDWMY7IeWVAFTyR7oPDY7XgNT0KM0ksLXAlS
yEnZaX1Ak3iXWshwRndAFxHOdnAIvbNzsWUMTrxFUR742FnrEXMdJe7wyx9piGvU79ibVqiOh2U5
RY2fQ1C/vi2yNnJTZ2P3bsjOdGQG26KgNAwZtmW9Fn0JH8RO7SCBDF/R8gTPy4fOjNetnd/06bAd
2pxsk2IgEQoHsLzu/BBSU+Zj6VQPgJsclcP/oJ62LiEAPSmcBhBQKQPdaJxZU7pnLkdosCiQYf05
M4r1LitFGdbwcopEhXU4lakOhti5KVp44BoZvHkNz9/iDrqBpnVou+MHb/km5819PVXPzEIvG+4+
gnUTBATkA6vitdnGn4A6b8H5REZdj+3WJx2/sQ3NBVIPO99WdgagENiUO2sq3Bcb+3kLZrl3Uw2V
3kAr3dudER6HdNC4NDZOweHBq93q5HusblftJKChnnvWXns+XsZW/I0zP3nKesp+lB5B5qLOFmoB
SGQQgc0t8ASrJMtD24IbDSPSOUJtvakDVQICEEtO3ofB1x+EwC02cazm1m4oiYo+bZEF5F3Eid3/
GptarmJbmKFrpPa7Rl0fdosm3ZZ5DdXqys7vcNBP95A0HzeVMmtooyTqtvQ99zHv6uRhyIa4+AUI
q05xYxsmLHHtmC//Uo2h/rkI9KVC1hflmHGIoh06EYfoQwfMuFJ7+76pT/1Z7a2fzL5rLPwygwNS
lAJasuK2+XviJhqHXWL/ZgoT41YFu1I2+b7Rasz1XxjwCiBxZc0B6mrV2mt86Er5ld6rPJHgBLbp
Nh2RY12et4Ui2VwJJoXytT+SFqPDQS3JU6NAUHb+qZNr0FmJLKFTQl2TokLsQ5beRw8I2YndRZYW
v/7l9dGX/+9nN0tv4tgkcGFzpqiGLWoFUmP+fPnHv6+T0bkMjEmcySi8sjnoERf+dTVGPV8V6ZWS
8UJfjPqz3mE9paREsa2BWm2EqzEwFM2jo9Y1+LBrxdGU/qc2GJ3rwUADERKAORMHqME/5jX7tJS3
5ZU+1JnxeHmmvl9F1J912jpEE6hooxZqwuFU4k6hE5ztVzq430NN6Fw+xYTOfK37Uu2HQif7PCHI
gIRNN76sjYinKMpYiWQh7ZTaO2xSVxqj39d36VxDhWVpoToPqWAi9C0nZC/ca0Di73c40Lr/XbWJ
UU1xA0jUIfG9O53k4KAmUTcUd7hv3Oe1e+Wr/NXz/d/qK52zlTmk1uDRIIEmS2KLowqmxz9e4fCn
GJcQFYAdKw68rsFHTWN+S2htC1g7inZlFzXZT9An32QlrhRuUhYfdIDtRFQ7vv/LdaiC0WGDAhJc
5FGLYZN4aZCq/so1NCByWJQnQUkKcbQZopciCnkq3Ot/1GmDi3pvo4NhVYa4AlJYmM45JVgDrZ4m
RJh7DRhEnTwNdX8gDPzbFBdOM74SlheiwVwmpINAsiNdme6pZ9+xEdeKJvaRWirtBgMbrvFgl8KC
N9tL2iPwrtCx2Gue+ft0VPCjL5IyWdu+2+1jSm0IboypERjERtXN6c/2u+6UOlfOu4W9PGehW0me
9KIsGuglopJdTFM0lfXBuQagXPr5WdSzYQjfwRYVsNKpPIzlQwKVouaaxNzftuZ3K/788b6kAZLG
ZV97aJYAXIj7a5sZyXZgFoqPrT8gt+sm6Bja1IN/Sl8J4AAns9tlvd8/jJbjIVMdXWSBvCAHyJVO
qGi18rdloHZeue6A/jtoqbjlx1faxUtLatb9UlMHSxJRIailN558d4z7s0whbGzCy2F5IYTN3cES
eLD3MSOoTTbjHSiYK2VeI3ItvfoshClw/StJKCD29vDAx+bV8MSaN+daEkqgl19/YanM1VnGorPL
pvPcXdfQg59DWAblMVTXrOTz8gMW8BV0Tjp3WkqFWSHfhk0B/NNyeHCHeT+muKQ2STg6Dko/MIyC
+Aw11kYrnDXlDVuXwpgCEtdZZHkO+335Zf6qx3+zduckdWlDp4AbALZPXQFDinfceIJkSnYclu1J
j9SbB9T4tLUR9pC+NP1fRtqHqN1QV24m1MFHchDV0fMfzRL8fA0l3+cYJSa5GyE4a9l3qYEeinzS
+YsbG/DydlECvBKBF6Co1J3tO+6diwYajItqdDcIx+j+sJWZNZtU31f5R5OcFEzL01Z9lGV2JSAv
PvS8br5s9hKmQNBNI2zXV6aVr8a05mkI1bjyLoF4qQyMViZ3flHb56YibpvEVWrNHFs+miK+piK3
kJ2457335SWE6i34AGuy84rqlZvuu1XwMuppMQW2bCISkxEsevTSfZ1d4z0vHHju7IhoBMCQzBSY
7crUr1M+NsDkqDbK/Sr5UBNuq4W6Kj6wEET+h96KFFVKT3i7PvXvZVvdwbXo+fKSXxrHvEMPvy5q
exzbD4gcKh5HF9VAyAsVybPdFVeC4FIUmUWqtJVN3Lcew0NQRKUOejVH1Imiy0P4i3b5ZtfOCa1Q
oqxT28usnWPqEr2FKlcE2khemoVWO5gQhAfMvI2g4p/v7CER98rjhrH2oZ4I7zoTt2Bq+rGOtITj
sVFnKfY6usgJkTmKyJUNHfs6uTLf59343buer7hf1mpcxzXcW11MRYnyfW/UH3AuMwLeDz4SuWu8
pYWvOtc3GFBb4ImH/rHVmOh+slerwShlat8TCZp+BUHmKwfEwtKcSwvEXt3GLbfYLhtAYqKeDka7
fbj8YZfmahZc+CTtGEoh3m7KppPtjJHhOsB1tut46K8hkReW5lxRYHDg+ZoOcM2B3X2/j5Pc7wL7
LLgPiDWE3C8PZCFAObNgYXq16sp6cHaD7Xhb0lvuxo8dK2o4N9BLsrIdomX5GueVhXuVbj8uP/bb
sgloG+d5/bLWoFPfmdk0QgHdGte9e+OmwN2at0lzzDsVmPxKieHbJYDHzD5TChsnQ/l4zJDEG4S+
20JZb5dH8O06PhNP/jsCL8lipbxyPMQdTU9AJYitqjLxAE6UH9r94G5cuJdc2ZrffiU8bPaVMpAJ
q1L2ACvp9IHbEr6g3k2sp1e3L7dwjoLzSofY0Kjmyq16aXTmf0c35oLkI0NfVcErwzQzyNGBhpWZ
ZQgZyh+gAppXIuTSF5oF+Sn2BYoN6XQwaqJC4dafqrdfLn+ipd+exfYx9+IGrbfp0LNzSZsZ7z7s
gS//9reb04Lr5X8nqMpKmzOLT4cuI282795H3r8Uo7hSXvgeKorfnwXjyR37qpH1cEhkakBS2ga+
jsnuXTYUBVhPJTdem/mRlaT2jZ9NyV5yrDsza8ebpI09dOhLvnISbW0vj3dhBdqz74Q2wVR0UycO
qbZvYACSIXeJpqYPmTiZkAFIIVQFxQbnn9C+GP/s20F2Rya4RsOog4pInftnGnbpAFv41xxhFkY0
p2v3bon6XeOnByV64CGI0MOrmCo0O0bSoH3tZe6xqyU8PGxZvpv22Fz5tguxby6jQEzKOU6JAkrn
JWp7qNWf7EHpj7oFcrsGQOsOIgFmEvmFuuYG+O1xhdmchdu4jAeqqOXt7emFo+mPzk5QIg93RHEF
Sbz0hFmkbR0XzzB1ehil3uWN9SRssGYcx7lXFKpalxfhQlSyZzG3q3wYwWXwg8UkBZU8slauK3Es
ceT63p/Lz1ja2LNQe07WHd9KGdy1ptuxOntn5+8GM68wRJc+/iyw1rndV14lxoNL3PzeMXsfqDM7
ZgBaTE2U0jx7rmKJ9mjeA9J/eUjfF42s/zfe/XLaml6jJChS0M60wRBoxQFYvfhVWY4VSin7wHcA
gnBAXAUiAS12IKzsK2FjIQTP5QkSl9K0igGjKAB4gRTzPhnqp8ujWvhQc1mCdMpZl/k1IMiDv+2G
ZsdiKJgb7ErqsLCg50IEcWnFVt9AV7iWOPj0ZoTbrOG9JvUVrZul1z///cs3SaZKU5I67t50vfuS
sxUrvQif7srEG+cF9T/ZPL75bK+owahSyEVKzPxwBzDtrUjaNbxv73gm18okT0lrVrAYLnYxm8aw
JeVb1TZXJm9ho87FCeB8VZm1m02HuOr4fWY1eleb0l43tuDBYOKD1RK+J5cXwvd1Ggx1tqes1p2M
dESWl+YG23hJ3+yaFCrNJC9k4BvSOzZ5XUd0RC5T+YRFVFRwDY67PpyERBkFtozXLt8L+3uuPxCP
ccz7hoyHwb/zgAJLh2dG/QBeI/uufk8gZ3d50AvLc64ikBDVdGBqT4eqA2p2BAglZDno4I5fAhlS
XEkDl55yHuWXRap69LdZA8VXVp6gJyQBb2Ewpi78t38bxXn9fPl9KKhmrAIGZD84IogJ5imBRM4w
RpJ8Xn7CQgCaE/K5DeGXhLfeXiTjne9CS79tVpd/euFTzynkTd0T6bZuf8hyc3pzOiVOsMijEfEq
7xVShPKXKclZfW6Ch9TlRy59j9mmrkkKk5HU9PYVLcN0fPbrT12PqNRdK6oubNw5adyIhWfBoANi
1D2whBZ0TKvagKwpE+uUuBnadvE1UszS9M12rQ17dtOCz+Sh8F+yabhz0EGdrCF04SlUJkNYoH93
edbM89n9TSz8H3444oMJxC9QokQPUdcOQyjSEdjTuC8AdKr4xqJOvklNkpw6ySVYcpa4gUEXZIi6
tN2axMhfh8TMw7HuYehKzwD63ALk2nHkTdULf5V3pNt0lBThMPJ0xSVvXy6//cIKNs9r4cse6bKx
jAuiqoPF8g4a/Rb0akteZI//9vOzc8hi7WADmOnsjSy5lX7+wmV9TaN94dXnTqK1sgZpdth8sHJ6
LGv9BDTXP3GDLDQU/jstvRCj5w643BXwpQgKmNpBz2lHU+le22vnhfjNqpl7g9YaRXA3K8aDD+fY
t5xC5JNB3/mUFYDPuRqIptSRzp1tpTVMhHUcJZN7N3UA9bvDBAKHZ3craDIaGwBt7NBpCQF3wCxX
dmdnEdoFyR2rGv2rK2L8BybxH+D3EoJBIn4qx7N2k5MBVWifHf+UkmFtEqBuKrSA0i5DA32iHhQc
0Nd0AHcLiQLLfiwzyInUVX3qUUFcuULrvUOAk2YZNERg0W2GdTvxDf4P/wcj/CwQ3jjbSnAC6Kzd
yBXoGXXACwpKCqyEeWCa6F0iuVb3FqtOeTF+xI7R/5QxHX5r1zD6gMcgzRqMtqteZk5IrboarnyB
hRRprikgi4qbo1uqg133AcREAs1k5IlrsW5hdc4dR10vq7KOJ+YByg7NumYAINNxFFdSoKUE7G8w
+rJvqcsNyqDQdPBUfiwyuoMC2T7ty13bpofJ8cdgbHFnHke6xgm4rUu/gvAwW//btp5FV4FGkOeM
vQtRYFsFozPtSJlfyQqWvsusFqBrX7RQSBkPDZpOAmSW2vlsAaW7/OYLZ9xcAKiJrRTubdzd646J
I7xo+jClE+yHCyiOxrZUV06FhVHMua88bjvIgMF3wYXoH6768UtC/i2tmXNfCVjJwM/XOEUnUML6
d54wCBTnwGSLf3z5WeIEXYEWGHCKqF16R7fJn9OYbMbuWvNsYWsYszOnaZxKuzZqHzWr1mUMT8xc
/L78eZem/fz3r9uigDenrp3x0Mf3bX7rA/4uXy//9EJF528t7ctP5/ANgMff2B6URaOeQGMH+u42
2zLceFLmr0Ys19F4uPywpXHM6gRZ19mWBO/t4FBo1YJu0okKUmJ/Lv86jKC/P33+hpUvg8GZP9qG
V3UH0+cVRiGmDcCkcoxgMUv+VLVDHmkpaicqTDMB94aczcwno9pBPF7/9K2JH5jYTcNkbgo7/zkV
vnmsIYu98W0TXuHn7shBSHhBBSSnQC+Q3hbGSjDdDIED0qMOkpKpW3RuhxsV02TTm9p782lrQqUp
y54yRyRrx6+TNWCeGoI+WQIscufdOU5pxEFpiRLuupriXewYEpvgET/FhOhzLeVtgujzMxssnEqV
F1uQxOz66bOUoKANlaC3MWSMQwtM6XBsaQ4Wi6XX4HxDtx/qvFuUJ9QmY4nxVimmQ0FhRR23JIWY
XwpL17H6MIoa9K0mA9PJnOoteJ+/s8kC2ckAwaObVLZrJfnZutZw6pQ7rBkWzuNkkpe4K61VQjL5
qQDED8uKqBVD2emOKYF/L8apOMSjgtlYi0msE+SpIx/JLwZWGZrmIFWJSlVRAfmKADrkdGW6fIwK
qotV21AvzCfeP7a5+RPWjT5a7259tHhvbilxiohItOOrSfgherZIMQQ4IePkgF2mi9/cBpFrMNom
SDoXrs7JlK1q1oDdR6cxDXplFbAlM+U+L9HIDkxZo77nd/Voh8U0+nd8VCBA2vX/cXZmzXHqWhT+
RVRJQkLwSs/dnu3ETl4oJ07EjMSMfv1dfZ58iXFX+e1UTlVjQBN7r/Wtjqx0kwbbInXdkA68XLfF
AJHcmL9yeHDWrmhgxsiHnLOVOCeR5ZrX+7gy03OquNy4vSsOnguxJtfMbJ12QERNVcbF1hIs0JwX
OA/4OEbcZg4CDHhtots+H+l2qBHsbXVe3HSqe2nlAN5eosvvTlRROCqz5sG0w7DTRkK0jgP3+Csb
+NiEAlTeEFkd3QaHkWwTjbn9mTrDXxcG2ztRq2GNV4OwjWTw3Y0HAekm8Scf56N63PRTZLecw5UE
/04TQwQxyjtluvSGIJrh0ZQCke/C0wGeRAzVMm9gKAMYrjhpR/Q/ChgktlUqccqpALip0volHyWi
hHUV3fGBMkgr3Hi4nRw9rZU+P/ARypCizxso0mmydVTrrXwSNStU6/1vfYJWZx/hkxrq+anObgab
tnexX+Q/BuUPUMsM8EXWHYw4EgC2va6Ah3PT5tUT5oceunIF1SFMbS1s69GQ1psk43SX+/HgryA4
4VDwNPAh6o4H0IikAX1qMX5KGAFH+ZAkKAGvGJhAw5ra/gFd3np7JrGtO0zQtZaPuqPOLqijFAcG
EDzufVXJLckrjd0leSo0aYewTZXONlBo4WThISuEeypfqbiWd1k1PFvmWQ/ulAZY40KLdQ+ZFF6m
9UiLuRS54ooHJl43DWQQa54pGJw+Xy8XPibnlvgCibexnYwFyG44kmqq9i1Q2xuj1Q1IfD3sZ841
cSTffX65hcV5DgppUTrjFQp2SKjpWFipBs0ZhkwcIS4cgpYuMNvf0YZlBqYHisNj95qV8a70GQNE
mH3xBmYbPLBsrOOJAzikqqawFENwy1jb36aCXsqrWThDkPOtvdvAinHyjLJDeoozLX+3kbIwGLYQ
iX7tFZwv++7nE0J9Mya0OhmesU1UcL5tE5mgZuF+9RKzLb4rPe16gxTHzsrQyDqs+1+ec4mRt/SK
Zyf0QFT+mBeCH3PUvuLoRxLDv8+fv/Z0Zkd0q01+NgxFRy4b7w7fyuDwwXkcrfogFn+/cg0y1w96
XT0BvRB7R93Cg1vGOtjmqYuJTsdLEJmFaf2ftuvdS7Yx4nzKtEaV0/HoGsE9L6kzBSE0VUfAaU+s
UfuMdBf6cue59cH3/n/dk3cX62vbESZ6/6iyAUjwn16m1mXwCHkEVtQvtrDmpge3VCgKEpQtgKkY
Tl5aIxpxQlTRlHosbAChxcmiIheaTR8PsX/8D0HQEg5ZooNsxBo2pXFENbz5jaz2p89HwMdP7B8L
BM47IAg0qJDAdSa3HvHzbZSo9LHKC3ss9JDtfZRd959f7GNBH//XEeHBrAm5XnIS0o92fscYzlk+
CR2/xNRMaALfew44RWDr+Gp0m36HAR+s+7oeLpz5Px6O/3glpjGwoJR353i116B9hE/3nnkMRR6c
H3J1Xzb8wvK/dKHZ2slUzot6xC7PIh9JDl2JqmVDXqdBr1urdl4qvsGhdUlovDRMZktphVkWja6L
3cwhMEcL7P9OoFRIYmo2n7+880/9O7f+sYCgTibLwE+DoyPpumvygz8mF17Kx/WCfwwgbjGmcXQG
+agUJFWHXXNnuopk+ZzSL5H8MfJmqyked4U8F4nVVDB9ZJV+jNBfW2FqRRtFhqfK/9qm8I/3Ix2L
dLCjGx1ZCzaYonsYr9ZC2Atd+oXXMLd84MMmSbwaOoDAxhvF6nuv/lorh8yNASh4o4LV0+Dow6oU
5GWYEA+u9huVXiioLf3t50Xo3fLMgf8bjU/8o9awaE7Jm2xKemG+/Ufi+mB8zhPqfNZQuFbx4xQN
QkBjHHYjVOau3anI1jaVr7Cd11eiFmB+KA8eQuTHACLC2TpyomRXRSzaZ9xUawvI0PrzObMwsOfG
laQvqTHnl5W4Eiya6Djp6VXF001bsksb7MLUn9tWioagN6JdeewNPiIB2AIJsS2eG6IvbKof12SI
PztDofLV0L5O/KMf2yczZMgtGvRNFydbpfob1SfDaiqnx4xlvz9/agt1V+Kz/x8nHROGNhZXBKE6
2iYBrLo53pASL9n5c9YL+qcm766RbX0LLcYhz8a7OILL+vPLL2yJ/ky3FLQeBirs4yfYlq/c0X8o
rP/TqZ0NWFQ/C6ovfSAsDI65+6FxaYV2UI6tqGlNOIztk8wE+lvmhO+6S7D0hZuZGyB8R05kqgJ9
Cto8Ch0+1W+o/cq1pm7yPYnK/hrB9Jfw2Et3NJvfcHIjHpolsL31IKI4eYWQFPWkm2w7QCx14fUs
LCL/OBHGAuy0ym9OmWh69GTOlByaXTihLEymeRBflYN6rb24PaGlvU8aAYTjsINS+MIeuvTz53t6
twCqoICYJp2iY9r0dk0hhIIHRf2RBeMXVpz/CIofLINz60BUjO2EFMf8VOAEss9k7v4qq55DsiHd
rRwHxOAxITdw/FkEC/WoJ+41si6GMHdq+ZQTHbyqpGImzHFsh956TAN3xQATKFf95COW5PNJtvAW
vdkUH6HKcz2uySlmtr1qgyS9Rui7c+EpLCxZ3my3Fw5veer7QBcgcqSXL1H6awBDhnfgXsDBmg70
nMN+4WILL3WeRWYL1QaT9qGUad1QsxuNidZDJPP5g/qPWv3BC53LVAvbwnuLws2J76Jdsh8fq2N7
OwAPlq6xza1QGFmx7XTlbcEdOJpbsi933d7beF8bsnMVqwDJX0rAdE5B/Nq7r61JQv9Sg21hcZrL
KPsxL3EE7sypDAzQX4hYoCns3WP0YHqCQiDwJZ8/xIXRNhdPCobYYyCCyUmkZDMq705UweHzn154
+3P3TO/C/yPk2Jxi8cdgjE0xfJVPn//2wjCeh8INqduLyumak+Z/VFPsakRxo18RdgDOlipbeW6G
bsi3zy+2tHjPtr0GGtkJBuHumNmYPhVBr9dWM+dmMq3ae8nALryLhevM/TSpXybe1MJxmlQNO5XA
SgC1VqbeN+mV1V+4MLPd5ze08Ga885fZu8V2dKRyZBLrUzkKxCxS5zFx3GNl8u3Xfn+222V1DHJH
DpM3gqJ21dSuIvKcyS9uc3N7Rcs8Akx+VaFuIsBpk/2Ppsu+VlSYeypkbSXELZjT8HU+ykhdGR1v
geu88Imy9IbPs/Ddg6+nIHAmfIIdm2zqVr41PfiQwV1Dq8eeXVSmLF1ldixN/KbAOWCoTjjgnMA1
PzST/8bE+EoL8fD5G15an84j692NlJmJkkkJeDYEYHXqVws8nYTnD/t2yJ1LBsOFcTqXRKMNXDja
R9FKOvYW/KI0tLq9Qwr1z8/vYun3Zw8qihp0IgNpT9p/c/wunBoNufClaLGlX2f//4wyt9GkQKP5
NILaUwD6E7bl+K2S0YXBtFBHmbsWHKMn169ctAWiG82DbY/mppRPQTCtW7C5yu7CdZbe9Wz5M0Vf
Fh5OOSeb/4yUeyiz68lgi53uxzq/sFf8J4D4YC+fGxam0et7n2b+MfL0Uw9sfohVRFxTo9w/gUOy
Z0uC+pZGwF5NXWA2XYoWOPSgwWrI2XgktiVbw6vujshMUtBwAXRE79e7Ry4ykEoAkD0DLvDFD5S5
8lv6YN6UzYDc07p5Cuy4cdi0jbW8atFy/nxsLkziuQJ8St0kMgRrqOOMm5I6VxnvHlPh/GSOef3a
Jc6XfjeJs5QDZtEE9mS6euUn9QBMKUNKi9yjk3tJy7ugzyfzRLpozIB+R1zZKRm6ZyU9MF5l8zpV
ya8Mn/4mbRG6VN7SVu1iQviFdXxhbswF4r7IOY0MBOhVKl5TVNFLgHILrdN16xZXACD/KrR3Qey+
cISa68EN8SEI1yCrIw7gG5Fn4HN76Yt7YQ2Zq78zIJKaKEk7/DYgb3xSL20sTshXuaRiXHpQs++B
TgUEnYcaESTk2hR3sUcPmdy08N+jNb7u9bj6fKwtPaTZIpJaHbVoZp2ZcuKal/w4Rc7b5z+9sD7N
1eJZqoGj1Og62NSwQz855YFUKnoGXwJIIVnaDZSx7PHziy0cPOcRdD7LbRqpClCGyiePcBWXzlnB
4CHeStDhUBN/egTvurErMw42C8HtvBQex84bxwdrpDs7VrVSRLEAevAINOe9TWT6UnSp3CQwPawc
Wug1k2aCBITqZC9TMJbLfsq3XXrOzBhtsnHFNO5anGj8sHNz98RtXoEWhuiyVWxNCytx4J+QTV+9
dsrhV4yKSwmoC4vZXOzISed4IoMOVzOkt+VvTTtB1HPbTBeGwMLomsuI3ShmPSh+9iiKqD+yHnZ3
J2CXWqULc+S/78936ySD3LSgY+Adc8a3DajDEZIA+IOLDz4YPFFjURcmycJjmuv5KxvVJS+xVA7J
cwGaO/MFJKEdKIeXpvvSFc7rzLtboVFbogLi2ZNgBgRAP4F6lj9iicZ27n9xd3TPb+ndRcQY5Y40
DTkmPKJrk6dg8Imo3VrRgUpECb2w8C7dzOz4prRbVK0ayBGomzUUMIcgTVCa6mHod+8+n+5LBdf/
iCXv7qVEXadt+o4ey6J/gNPsibXjZvKos+9GmT64SQ+IYqXbbd733TZIXHbnWumvKyjmLuxlC3vA
XOCPDEoQOJG0cORD9CZReRXaOEA7ku3n97i0fs6W5gGEw8pRSh4p0hDK+snDr7uQqCVghaZ987W7
mEvac4ApccSOyQk+yjAQewaB9tdoe5zM1ezWykx36Cgdk6yo1kFStBuBONSNdPxLi8DCW5gLqvMm
baib4TOZmgEg/EqAXhFM3qGLIcL8/EUsXWI2nis1QZEai/GY6x+R1Ssf/BQEZl44UP6nb/1g+/hv
W3k3lCM25EhjoPD8JqrwzpzY8jlhvn0tXBGQdVP65lc1BOMUmm7kgN67KdRuFlxbJC67Qt5WmWR/
Mkb5BgET9NnvGlg2EksuYcaW7n92FqlrV4xaF/yoQCgG/TZ/Bk11N47T5mvPdzbQyyQvs8GU0zHj
7jNDdE9IEvhsJf3++e8vrEdz0TW22M4hpE9Ppb4tU7absDHgaL3xI3XhDhZ2orn2GljoxpeJl5xK
Zk7ETFuUcqJw7EFHt6YIJ55CvebaC1f7GPDCyX+V9HcjxrZdFGk0Lo7DkB6GQW5KI3ZCvGIiQMV5
VbrFbe5j6+jlKrNIOAB+e2Tf4xGEO0jwBhMa96dDLrmLlx7v+d/f/TUAt/sM7bzxmNK+2cYkafcG
NImNOjO1M5/HX6IfkHmgkWUkdeKJ2mPaJrsa8491EH06zoVNfmG5/UfInSAAJfW4exT9o+P9QUYV
TPk/M0tDePUvzPWlcTJbSdDmzYHL0N4x4hqISLMCSg+pBFMIfi6gBk0ooez4fNAv3c75sPrurdCM
OxAqT+Mxia9dG92WFKEENTxLfXh241y4yIINlszFUnFWtcI0PDp6dIJG0yO1cwcYSbRvvbK8G5qs
MieEuWTbEcmsf/PB6cihcYLxDYDjvgwlD0ZkWLBO/3GHaXyBD6yFdNoiGRhA+TZ5mTp/+AmdMQGt
2c8yWOhAoUmNgnBZd32ohKj6sK8Jv8PokNupYmwvjdEbz63ZFbDp412J1J671qfJKXdi9k27SIpo
oOS+kxB7b4cJImjDifMiBales75GeGxLAnCW80ndlZFONz2c3t+hAwKhYSx5CqJjkjU3QQZnBZ9k
sUtoPW2COHa20GpkSMRK0h+5YN5m7IpoG+l+hArc8cpdwiwsdVM23fpoAe9QdMz/DJHv3JqeTneI
N0BAQ5fUsGXnwB8B1HUqJ87vqdO5GIZpX+C7WTVb25rhBrZ9mMPiorbIqY+KLUrU2a1TdGwzKF5c
eVOHSKHW0TtSFPFfNjXsys3r72mL9L0mRmRR1lwjuVyB8T6QdQrN7Lohabw1vlIgXtBibSv/Rsnm
yot0iXgU+8LA61mjfvxY6U6velMl+4FAvNzDdXakLKu209QiL8AjditUdQXrVgHMc7GnsT1Mwuxz
0R0KpEhhCNo3MFeu49F8a+o8OTPQamQwdgXaBeiLV+XohLJmj4UL9pDTg95fZzzeFXFwVwQVoOQy
ePE4EKBUlNuy0RyROCyGlyq5d3Lg5GlZTKtUld9rrBbwL2JZziSUwyWqcBAwJyHA2bhMPbohMv6C
VaEnCPj1zrL6T6vED0+ZO6kA/sJbPxAaCODnkwNjEF948CMgQMB5bYNKhdi57DqqhgHh2p57hn+j
j8yzcZ3E5lYUlq9BhyW3oke4AZ8QxF0lYjuN1e2E+N0rqNcQi5w9mK68Kw3sfF0+4n+n7NXt9ZVT
uU+84dVDSsRrTdHipCY3qx6B8ZhpOGgisEL+JXV+63oKnwxsqKGAqXEods6BDBD1H5WEAwGK6FU0
lV3o9R5CXLruEaWQOKym8uAS6+yHHCj2tgj+jhMaWFwhNgZOhcpj40rr9soT6jUQ+cMI30PD22+x
r75nnXhrgwYucNJc0VK+jUSB205qpL0kLX4NIsCzjwKZEr5Frk0EDB7Pr6IqVmvKkcldJwJMcI/+
zqZq1XIHmKmCIIWnMzdxOR0AxH9whnSPWPbnvtDpinb1VpngusjtHZn0j7Kw1w1HJEWl+mPp4iX7
PLtyYxCJ/IxAH8c7hJpImKDyElkEbsxvjIp/+UI8IHTiSSt+aAR0+RaJ7yVxr70+QrxVRhP4JYMD
wizCuq1uWWkeWGuvvTw96jOwT3TTPrE+TifjkzHuqS2DTdSCcZhO31jK1YpohlRFro7cK+9VM+6d
2G5lxLfgZ7+1pAGyvam2ALMBftuQJ+Tx/m1S+lKPTYHHkbkr168xfPvsupZVvScSp35EAEehKpBv
acBXWEGEeEtUsEIByl7VUdDBEjMBNdC5ay69x8KX67KAPHHAeMKaRjd5iwCblBRvRYwiW0RuMFTL
cBoKubKcP6sigsEn2AaZMug66V1UKyTJsDt/ql+qDh4f30+8daPdtTxHZIzM30y8eqtM9lrH4y6r
BTyeiVrnYoRxy5K9BeplahH8SaYNGilB2MJlEZK82DDr8TsuSARXgb4vVeyty5EIhJRMey3AYnTz
X7Zt+9Wgu3iV8fo1cum31M0bxEtQZzXR8TVFCRHzUsFimvZqKyXEX/A7aIQjwG5P44PGSsFR0DqT
/uk+BwokjKroOtHBHlh8exiHYrqWZZmHOWvvIj0hGgfWyIF437WDAVSUwXCHYIFwYtOdQ4JrqFzx
1KdNGbWPrct+ZsZxH5s8GV+LEk4UmSgClxAinvgAEkIf/wZY/iHy2C6Fv1M7nTp0dfTSYYCEUEVf
j1ggsZOMfx2SX3uKfRso/O6CRbsJ8WLhIJHE5YmTjrwHXozFlvYKdlev+pZMBQ0zA75/axBL4w/0
B62d6y6hpwpRCudaF7Iy6uCK8cxuKJwuYavkRlsXARfgJBpqYesq1EE1SM9QVXMqDAZipg0W3w67
nz1L6ZwfXU2veu6/WaruRssPWHB+ZQZEcGLyX35Xfw86+QMlZcQfRd0u5uk35KQeyxK+L+4j4Kwh
3a3IRgTspOLgaprtRD3tIfNgYWnqHhlzoLK6Z304gF838I+cbAA3cGzsKwAoj4YE6RoBzIBJNndB
ZVgYJc0LG0yLtxAgF7vwXrLCHnCkiEPZkyv0IOjRIx3ygOps2LZp/sdtkPDk6QGVjQJ313XBH1q7
eZh5zrUnk13m2yvfid6g7cYBgjTlukv9x17E9+gm39fovYcqQhyarqv1uaCB2BCU5upcI+ABVfO1
zaNbhdECAKxyYXOOf4meI6sLIQynyXeGFR4+RyatvYcpB0a9rnxhCU+fnInDmAb/Dj6oXoTVWwe4
3wrjamQJUAeT8cKGwuUmdQDJB8nSVcKALy9s9NzW2FxrP0P+Dym+gXZ7o4bqGkFJSIqoHmKdb2gf
7PMeZCKd2H0aC7nPCgQYoh/7KhPxJNsBYR+pA14tWJAtEq5XdaKi0Nd0Q4vooUAtbcAEXnGS0FC1
1U3r5Wbd1HBR6JqAuwUr24ZoJHjBh4XMZDjXVk2g7RaDZ0TikHoeHX7ibbPRfYA0LVndTzhcaMPf
vH58yGMH4R+D04Jt08EhZOonm8Ynv8bk03GFPLieX1UKG0lsYTdr/WJnBPXCyrrfdUx/AR500k31
WPYYPmXsrscRnITM2/t5gO9RF0l2QY2EwVG4KwSobwbQw0J4QE6EZHGYR/xP3LQ4NHbutao6cEtq
QOERqVEg3QvpfJPj5TeJAX4yiVp/0wgBYGyX3JSR+c2mINl0WI1DGRT6D0dRWawNQmMQ55Lq5BEw
l60cvB3F+RWZg4ivk3IbF90zvAovJpfZOrH2um+HZxREHg0gziFxogfKCx8pecM33w9+oLU0oCWf
rysk268Hv8GLSgsUfVjdhcQEr3ZsrssCh+DIvUo978jqFoeNpEVinse9rUcRVRJGWpTnCDnkdJYR
zU5eVmJw+EWzU2hN3jJJPVjLGiyXbYaE3MikBvFhqef8Ll0/LtapKepoXZd47vGEwBAUhHl1i6hq
NE9EWafPAeQuKgSmxYLLRpCn0nQJsSsPp4BiVeOIjwqE7MY1Kss4H0RDXO2m1Bb3OQCq14y7yUPW
luo6g9PzMTa82GWOAMKQJjSAnw5UqFXhyBrJOhkJ7nLrm+eeKX1F4ElrQxcHll3huB3in4LhDXaJ
AEmAFesMEg2N3dP67EY1jsITozbyTpKOGg00Eslb12KhUbnOEfRHp0E8gqygyxVYjQ2EhXGwMhYx
bQCbOD0N2xpjAsnjNM4Ql+UhJtyPov43VJ7dTYToUOyfhTfcWfylz2BCB78//6JaqJiTWY3Weikg
EwKdUxvRq8TNEbHBLtRMF74I58GnkGkm+Caz4zErnguDJLw/0jqolL8F/iXpl8DH5QelrHlOiMYT
l2M3IturptVbkOXxs4sDIkCOcAteaEkvNS7n+SDa67qcNC4/ukat8g5/PKgKHVopclsj3iOMeveo
KcRApuyueikuXHehzDE30bTSeJGA6v/Y5rVc+0xiDphg3Pi1cWBhxmfg5yPgwxqBG8zzQ/ooi03W
tfzYS9Y/+khMuE45ncDtcPnauApo/bgkqJG53oV+84dvzQ3mAn02jbXDR25PvgMWiE1gry5KpDZF
BMSqz29qYVjPbU5BlGIaNghBCGDv19hr+/5CnWPptZwbgu/qHK1SA9UMJxke4diUVsnLyAoWDhZR
bLFz4Z0sTZ3zu3p3EZNhIYw9M8IA6/ITKeAnhue32TsNmKR2RLirgE75a7qOeWC7rmHv0Snqaegt
bweBqEicb6v2virSTeO8fP5Clu5oVrQr87yL8UoSUA3vffHoaIMsvDws8QWg2kvvZuGtz92YSEjJ
msiUyamKEiTPyyef6wuz8fx6/1lpMEtmb6Rtc0wSX7rHRozMroJS+KhFxOU6g0l2B9iDu0n6nB/r
Vrq/dQFO0ufP7ePVBxc+P9B3Q6GBFK2cAs2O1kRPbcBrnPmTTYmaezhEE/LEou/4bD90AXDujmm+
f37ZD18Xrjp7XalJkME0NZCDlpBhT90Auws+c1Ejw8ZU8TzbAKLdXahSfvjacLHzOvHuFonoKCiH
ICjxtr0qMrFpiku14o/F3vjt2f6GvYHnMcONJHko402O7LBvagNf9hoRYeoNjU9kVN+NN/kGbu4L
G9/SijqrulpkfKEZMtanAVaTbZ3n8dpHkMJKBzU+mRA8jngpBDkXpZNcWJQWVtR/8oESmPprfM6e
8GnUH7wi8a+oi6RQxwzBhXL1h+seHuSsKZOAhgTaiEsR1OH9qIlQ+8QHfSN3my1qiZdkyEs3MmvN
xLn1qC3xumj+k9qHsgEw9sJbYee/9IMpPDdvCa/pcGD1oKVmeYO80riYfklEIXxP816ckGMNh6MT
TNyurP+mWmJ+Awe8LhPdXHFXd9s09Qkg9b3/qH1mfopEI8bXGc5yY9FF3robU2ftuwRchVw3288n
4sLc8GfTn2aJg7GETNasss+uqL5PjF746YVnPbeDSWSjIDxPQrzmeQ0+AsdT4PoIBEZG3+d/+9IF
zv/+bl731CEGx2d7CuAxaPNqPYEbMabswohc+vnZ1CZBhJ3QV+Q00P7YKLorNUghxlNffD6zaewO
VgJND1ncKB4G85pXf8ZL/q2lP33WLMnYGCvTl+TUKcOuPB7Vu0Hm0zpQjF7Y1Rc2rLlxPaWolrYo
zRw5Ry2tAo4D9LMB9Rb4WRCaUuXfMsxhQijavDwLvtLdx9FuNn+RNgKNCsnpsXZ8YL8azBBASlGF
EXF8wWy3sBDNTWEu4u1BAxJQKwLW3pd2baBrEuYVILnNl8bt3BFmhR8lVsJcl6fIwMT6/cuzUbOt
ubpkfV54/3MTVc1JLJFChsV0QKGg5sVB6+wmHi+xuZZ+fzY1UDTnU3PGl0BimR6cIIu3zDgdar2D
3n/+kD52qrvB3EZVgXhcuS1AMXVJ9mjOHyyRD6LwVrmqN0HQoNfIw6hGNrUYM+BnuwvTfmFgz+0k
CFvzuIFRHLZxJlBtKW6SoLxWabe1vN0jte3eNNhdBcqnn9/p0oCb7XwTSob1kGGygq5zbLPyIFWG
6nBmDoMr3j6/xsIyL2fzpmrBCJ3gYTpOHLIY0yP3mwcX/v6F357bSTTiYKt+Ssk55uC7qSXYh6y8
hB1dGGlzC4mB8K1X1sDEj4yxdUCRcY8U5XyFwkpz4e9fusRsCzS9rxiKPeTY2xxuwHFEZb93X7Cx
fPEC5xf/bp8y/VRlOboYx6mT5TYTTbqnXplCoo+22efvF4Gf523jg+PHP9lWHLKZET2nU4fU4k2a
mPaeTG4QgaYZyx+V9Efkg7ptYbcl1eM2djrkkEsEuqLRhn50HmKykTAtS4Yza1nif3poi64SU+6R
ToxWuF8/WjN64cAy9HHTqjuKvEU9LoaIppV+Gw5oUa8TkCM2XRbfDUGENogPOXEisz9dXnsbHQTF
FcpVeoUSMviubfMEJNtDa1ChJzUC6o2+E373FqABg4zy2qKOh0pcN6QDINuAHhgiXlgkUSwgIkc9
JFqXbDp6zTnUZQSnruUWKK6xuI5N/JTG9DuCph10S90eFUIojrF3rFzhval6JCHJkmvOOD3YzrYQ
EvgogKCTj9J6BWHkdO8FebJJHMDjyszf815WO4/mDykHWapvLfKgGnBaUENDEYqHRT89UAPOZxX3
8BJPY7+NQa48INh5uva7vgEda4rWHsAE64EbdSBDbFa15QgWq++qTr51Okf7lavfXRr8HSzquW5X
/KxpVu8SiUJtjmbHnhZAlNZD1W/zHAXMhmfFiukObanCFivH5kfK21Pn916Icijfm9KFTEjd5cDt
bu1kUemGwgy9ikyEUPljqGfV71gPL11Wj6sW5KdNkuO/ygE9wcxDh6yc/hQ0QE58kp7wXXEdCcjF
INwft0kaOxAgFskmViTCPTc0rJAfvTYtsL5uIc0aseExktqrxyxKtx0fvU1QwjZhHLwIUG2nEHNg
XLuZFiiK+0Xo8jFDe4idCS75SyP0G7WIBHFbPEwLZFh6EwXsmfYIyoZOAyFLycN4zl7LSf9X1VCb
+QQdT516j6RvfwX9dNXlkM7Cifpz4u09MJ63bATPPY0w1auOAIrWpOjummQLtOyOazdZZ8nw4Crx
tyq641SQg5fFDyAYo4XH7XU5VY/B0L/0XVOtVKGgk4DKZqWT4rs34MFMnV5PqjtQ5v2qk/Se92Qv
EGgeepAJAKVVgzWXOS9eDlJA0CtyQHUKHNoSXlhXT2wr8/hAbPAtV00NgWGFdo/b3Ha4cwDDEbgp
LG3DWKhb5gRXpJErnmq5IZbudO4VIW1rHdKYfoPq4oTgNrTlejxv6TuPRTORI7L40LYvob5wmA02
btujy9iCl9amzhYkw/SQ5Um/y11dPUmNgj2YfCIsGNF7VY0M22yJPHhdVWeJVrZWCiQ1v0QjLU4j
wGuQpIKsdjSx06D9xQv7GzkNSciqvNxAV3PiSfBjqto9wiFlGIH5t/a5eBsRr73hUFwwkz3Hcrov
0+ioQMwOk6K4ZfhTNkIil8WHyCPJkn1a2QfluFfcH9AtbGlY+NFV03g1RAzpLeht14iMhz7fZ6Cj
dR00HD6C48caavTWSIgvunGL53kqAS1wh3NJ3/fI/zg7ryU5la5pXxERFJ5TaD/ej+aEkDSjMrii
oAxc/Z/9He23f/V0hA73DkUzQFFmrcwntz0bXytuASJ3Otg12u48H4+6HRHbw6zdOH+AMaI/Kh9C
lNt1WsgFVi4Pp2+Q+mhQZCljxbGiWsZHwQbUV3fKUQX/NiaFxM1bOO942YTZTUbIWCaGoC0++GYH
19MrhuK4XWQK7FqXr8ac+JsKPngIc46iKuHRwmYRBPkZ5PKsQddsQAivh0Cx93pWO4nY7+cuwqv1
KWDjEVpFppniNbRq27pHzwjBU1cmy2APAwX4OanJPk/9+ykZnzJPgtjL9T6NENhJNX1DAkkH7Uf2
MpPsMQ8WZJjT3pZYhe+agMDyGsc3bZh8kDZ4Ik336Tx23aX13qMg90wTZh9AS37JFuQ4zHUYcjbT
+1hU737qD6VGi20XSJNizkC7boJJYJcnmhTjwEEZtCYuAFa+DRiKqhHrfwFYqQpvqp/qBaM0hea5
GLX4A5xqBGGHeBKN7jdAENMCVdLXsFUvaRPhZJClPxYTvWscfVAIVHfpaFFdUu5PW6PhJHL+5ZAk
uGlnSGf6ZAa0zVSIs7UsW0uCvqdUgLmhAMHh6FqPDpzIjnMPYZRdvFo89HhwdttUyXiNyPL8EI9x
tENiEJJoUrevOLsWpH9dcvSZqK/Ro52/6tF9eZH5hZ7XU+xPakUgjpoy8ctxaJoIA94QyinoCegM
FGB479nmp6nbD5nQn4OH9tHk2203Dmsugk+zTLfAib5NrX4mTHVga7kr4KMBU18ADyOw2mI8AjLq
LRViWX2xMiZ9dSLmJeDMh5hDcMs8162w/CL/qOvfWYa5IkZuPHQOwW2O5Wutxo5vG4Zl1Qh3CI/k
q5lIU9YGCqE5QyapByoyDeoPqL0iDNXujS7ge869egn7wVvBrtLszKDuAKB+yX3kx1WhLcLUbucu
O8BKY45hgXugRMUGW5L3JK02NEtebBK81A79kKm7pc34IwwwqU59C/0DKH6roPbHMocgv5iMghho
8NDXIkc6uAXXxnmkRGRTBy79chc6yF24bzYYPfnW40uAI0rz6dVASLoM/zVQoM5hVCB7l1IDXUTo
Sh/kx4JjLkGUZ+3WSmXeFbNYOXkPhx+Ne+xDsu5+cEBJ1gT0aZt3V0T4WD5btuf4GWXbh7SK8804
sGDN8qmFTgNtedclv7FEv4WkvU+5l62sw1rMwNwKOvc2VssL0+DlmIFWq9QEDwuiBItgqe+Jlb9n
33bbnvTdTS1ha0FLMr1CfBbqwhIS9xTkzvu2UdPOYD+Brnro39dKoPeY9aAt2SqH/kfdYDbzCzvy
24DaRxwxXiJEIB886KGLKoRbKsOHuqKhgtk2cBE6DlCdZTJ5rbIMgpemIf6VzxS9V6ns94ghnO+5
FUGRSoUIkEbPD01ejY+tz+OiRvV6v3SR/l133g4pXOM1E32AfYs0mxF5hV8d1JLoinsi2qiA67Jf
pv53wIC5tMyoG28cZ4D0j3ACWpM7aT3ImwzN3xLivRrPLvdJZWLQ+BKksfq6n/chm7GWJvJVp/3O
T/W86Vydb4QLgtseaM0NB5oD9E5/uc5zBPVUXudv+lEHJXMxkLKkNdhUJv5qyTEtZM49gB98FCyM
r65ve6QW4xgaiD5fzR4nOzbFaNunmV4LdLQKkIt42WOX7OQU3ZAuJjtrsi8EqMZrpZefitu4mPIG
O7NhhOhjInqTiukl8SEHq4msNkmV8HUEo9/xjwJe2LPJni3Qm1Xa78oOe+lNlU1AogwErFKupkPP
hnzjLQopqB2NodsDkwBU22o1p3G8FXbGGmgSfMsSfMTR8/hqZAQYO68nHxLF2+skMH4ZeX1QpiFt
rrvEkpd4dHQXMfBfm5jEt6lreYEQIrYagqz52TY5QmdrpeUbGWJwBCPE3A7QR/zp4EpdqyiB8igk
f5C0BmF2XQF8U2ncc0tHFOkkL5GXJRD1GFWbLGgXnOSIg7Ki+UK/OyhpB6mZyJJfUW0X7GTaYZ3E
M/kMoWm7i9L6d43c7sL1yNUrKgw7SDQhqsGkaJL1wBvswz0isYV1sE0QUe8Er+pV3jvQbqOutGp2
+7FJsfCEJli5ufFgE4tDhKOJ4SYXSV1mQdTu3AxOSS4WW9QBSxHJNtuiirxhbVpFymCYMUf7sVoH
fSI2yzi+xzl/kG3PSovRVXZH/WGObfmmnzAmWGR/psgGQraBu1c4+RTtNN1HA74ATFCwwylSVCOU
WJoyLK9tu24aRM1yMTxBMoApp/fGddZbfh1Cm1yMuXpMeNrfUDdjMQri30jaytfelLpVl1G2nhps
TKyE7yCqvHe/Vb/nHH9xYqJnIkxWpKLF+W8Z4CPS6Lk0NHPQ1eU4u5nqq2cZcrR0in/fkHkzzth7
6/+TyVS4NqvHH1ke9OU40j+t0fEGt4IqddzsVT9662mC2AVqMrZizUgeBBqNiPvAVrYN0voqNdnk
lxPcEKtZQENc+QG2rPD+FFngxENeWVrIek4wXIEwmhfBywW5AncqsXyVYRq9cZWE4DCHI65HcWg9
LUO8izJAOEgQqXtM11XRjPZGaUxUOWIxoWYaXscRwp4C5fN6PfS+v6lt4G/aPrz2kRC7Bt8j3HDj
/nRhFONgySaI1RJ82Fq9Yf+itklO200/y/wWzAYo82CSKvjUfsqub3YQu4YFBTcDbXpongaLhNTI
B7CY5dEHWLnuzsQER90FS1iMG3zTpnkaojAthERiMWxWuFIb8yLJW8h9G7v3ZpC+u9g9CV9Cghiy
sfCR04UXGtkV0rTMluYdGqgdRfyyGYN7RrEswa9xDxcLljEcWgPXMVgva2z8+fQ65NWDXaqn8JjW
YjvxnKbxz6TF2S81yJ6IOr9/hNINF7WI/o6Hui64NL/ypu9LlIxyzFQ91CJNnh4DrrBe5yG7F6Hn
H2SdDCWAYDjvau/PoNG0AEB4O6U4qlvm34wTGu6qU3+cr2+43/zqEC9WDKSnKxEm4yfwMmaV4YkX
StftrQzcUqIrjPcKrSqY4BiEMLpMmyCmZh37UVR6ChBwE0ledAqSmLRiZGO0HO86ROcVdA4+tJLD
irmuXwM8i2g2nx4HkXj1kVkvoccBbBVMxhjW0wYmvqARm1FViI+bcIz1FudtxyS0NyHY3DvVLA7j
kbyCfpy9QYgnniJQmHdJAjVVnmWI2sHOdOshsqRokojdtM4N2OZjASNYsTYy9MeXLqEkLXMFlVtH
FNiesnUYZaAz9CitfKCdIxQ2MnlWQvRWXQNyTr8WX5tn0h5zfJoZi3lMGVSUiO17V8oLNgEe4xMZ
OzSHHRwqnc84ItUEv659lTwOHs+uRqXmrV8t8aOoAPJsYoAaQGyXf1Sn+VJODsFE8ZK3h9R0HMHB
WbSC0guvpfObXQYJ3HYIdLZe6kltWYtahqGtPOiaG6SmMtRg5z4Nd0y7vCRjHBwEGzsET41QXhZm
yqgEm7taSDnnNnr4vsR1pmV8ikxp8VGGHuhBcEjGL6Lp7xYbXdeL/CBhcrPI5ev7y5xpriYnpW3T
DRD6BghvytFgsGxfq4/K3wFBUgTHoBG/u9D9OVP1PU2jpXVi+NAbcggQw+jI77F1h56gOjBfomKd
u8JJEyihPv7qEWUTXyIUcYg2rfeVkXZXi0vpn+eucFK5bi1Y7H07EIjQ3gL94VK2jTsoIlW4/beX
cVK2HngFqWZLw0Mac7GGVxFQh6X+g0yAZ280B8/gvILz5aVksDND7BT0NbdNzeIJPS1qq+5qiLOt
jtpVojDdSuffhbOKLpSEz13pRO6RA/OUVfkMZ4OL8hUa6nHZBAmWDlQY1zA0iNshmf+xQH/K64tI
20Q9DspXkfI+OAl+T3F2oe58ZgSc8sOaCaLgPIlRTLGgAGqDXKEpGJ6zGkB0oO4utNbPPa3j1f9T
QPd5FiCBkFYHHMo7mRWRmLaO4ThqoOAeL6l7zl3l2B/4z1UqZybP2kZeRfWfgb3b5D6bnrHG2kum
+OMP/aVCH59MLZVEk6GZvPaKqf4wJ6g3o2LaFBqxxN9/LucucNJR9meohWc/JgcXZiNKydXrlMLl
GkPc+f0Fzj2ikykFuUEDzwP0GISjMBqhIl6LDrUQeOJqceUuRl+eu5GTiaXzFm0RUUEOyMg+SnPH
R4RT7iEd6C40+c70rE6TkQMs1FC7BmiQEq/f60wcO3w4pv/TYzqFDFGDyimOWP7BRbQgMYB64n0U
smT6A8Fkq+8vcuYZnbKBZJd7cd6BtjtV5s5k4zv2d5CAL8mF9fbc7x/HwH8+hzwcRBxnoHvhoHA4
NgfSY60G9I9/+/NPvumRwOCtF4I2q03LDHjMxqcrHS4XXvCZLu4pDSjwl6qRwYKw5ryPNhBK2QNf
Rl3CVIfzmZnvYIbbcOzPi951l+hSZz6PUxoQNlgGwUIzyNDmqYcomSarGJP6jBwgJDlc+AbPvZeT
jzyY9dAvEmq2BUd6+IUKKb+O3OHvX8vfDbBhfkoCUtTotAmQjhnF4b5vk22nvbJNkh9dPF37Azwo
Il8LgEK8Tvy0dtnG7bSx7vP7y5/5LqOTDz/XNHFyjshBxMNVoOkzaumXxNxn1qroZDPh1GIaVFOz
A6vVi4NOHyWufcZHdA0vjOm/XyHxT8Y0GkF9E026OeDUATNWzyazoUnyiWIpuRZxIC44x89d5zg0
/vNpzn6TZdMs6sOEDuPGi2tWAoUS3LGRhft8qcL192/j73th4A7/9zpIKTSxECk/VKM34ZyRIKWm
xamrRQryRHrkGGWuFAuKet9f74yaMjmV9BMdKRyXFgbeWdcWQFAh5sbWy62yubi1RjYlzB75ih29
mZB/fCXR8mv09DNT47TWA+KCDXolOBaFT01iYY6SiMX6/m/7+7OIT2VBMFIu8Nmm2b5S16NEb7bD
MXNURY66L+KaVjiYXrjS3z9w5DD871N3KK0mc0eqfdDPzbOLUSc+VmTfKjQO99/fzN8vkZz6GlCH
Qd0fGKA9mZ8GmF+WZs+8x+9/++8zb3JqZ0BdxVNV1tADbD6PHKjo0gQhpAjqHuGfP2Fzu6eh/RkR
+OS/v+Df30xyamRIwbmUzkbVHpWIviBj+9zW5sYt4ooY9thhgpz6S1qdvz+4+NTMYGkrlpjM1T51
T7k/F/nwycmv7+/j7191fCoBX/o5hg0E7x1IhX02Du8AM6OAweHSjSpzCf567g5OlvUQXeQ8nLNs
T9J9CEvhiLq2icyFZffvK2B8qutueswYIbD++2MV3xO6oFYgOs3BX9cXHep53z+qc5c53tx/JkCM
LJQsKM33LaPQZGVilYjkNhHNE4qjGjGn/4TkBZ7mZAYEd3yKaRpWe9vYElLvAuVMMpRHe/z3d3Lu
dZys5pG/HMcvLtCiG+V3CygJEpqES5Dvc2Mq+N8HBQt1JtDW5wdI9j7D5RczLS0afiD+JQTI31fs
+FS37cdeIgV0GHBhVUA6yLCMLaKhv386597zyZLdeW6CbVZ5e4K+fP3FFZp8IS8IPM3+ZC6s2mcu
cmoXsmjxtskg+aHLwtWQmuseIinU/ey2V41AO5C8f383Z971qUAcTF5IPGDqOLTD5wIGFtG/UiL+
7VGdCrk56AtxPybVHhXjUofwj9nfcfdFUXeMgpd/u4HjKPvPZ1enSNoLLVYhD5nOq56wY5LO6Bdk
5un63y5xfHb/uYSQQ5tTn3t78BT2NdzdjuYPOb/ECj/zPWQn37MhNboAwFwcsuyJ9e9u0psueQqr
5sKff+ZrOE3qyJvBt3mEJ7RUwdYX8YaS/Mf3T+bcMD35lKmWvPYmiicT/MEmvYiaXwrNyTYHZSe9
RNk593xO9t/SVflk4GY9jBWw9hNKweoWaVGFltGFrce5K5x80jHNQD6O4mwvHQy/3ry1LX0EouIh
Hi+B5o5j5f+vs8CY/L9jqInM0ka+xKfQBuoFrfvljcaNh8zvlOc/v38b565x8imktUv6HsqAfU+T
jwEUDVjmB1GqHhXJ769wZiidarijwaaYVrGPGqkKNr4W0c3iN+rCEeLcr598CDyKGp8lARa2MHhs
J3WI/UvpbGfe8Klwe2rgGVsQI7ynGaIy1U+0i1d1cBuI5+8fzLnfP/kQuJ0WjpiTbJ9BI1EK/K4Y
0V3zQoqXMfzbME1PPgSi23BIF1XtI+1tY6zHOrrvGwvLPLlwhXNv4ORDELXQg16w8nc62Mcaiasi
+reXe6rIRlwpIogB9N1Lv7udWxAJRHfhrz4z7k/12KIKM4looAoiJ1fUNQRtaVYgGvHCKnbmoSQn
n+4EBEnoLV6PJTIYVkmKyD1vZMvL9yMn//vEcEr0n2FvJZaL5hCGYxAhz5SmK6YTxC0TpB+jd+7z
lRlhQyt6oB6em2g2j99f+f+oa3+Zk+KTfZ6echuwpeKHJcvWCZS/jU6/CIUicOjQpm5FuknH2D8K
orYKEuKiydqfLgo/OxXCylepC3uQMw84Pvl4UuF1Yx0TDlfF/EUGtfIi/uv7ezzzXZ426Ljy5awS
rK156tbR8gyR7pbML/TS+ejc2zve0n+2BgFJce7WRhzQXEB/O1Ho8SfpTHc0h5Axciq5rroZvW6a
Q0fAxqy90OQ4s/KetuoyOw5W5wk9tHrYgeMjQOqr70Hu28CXd1NP06Xt7rmP6+TlGM/0y6gy3KGU
skgCjnYK8RmU7lWQXBgA527mZGLLbR0hINkTB6pTf4TqS817UnXNXIRosxxgPeRbomz69v2gODPe
TqN5IAqVUJYberAxffRbb+1q+/BPP33arRvmys8SpJceem3v+1wfDIMI7fvfPvMmTjMPJCEs5wqf
q85TeCl+EBYc1GjX3//6mXdw2n1whM+cQXOOhwJ1zwQYjUWqOMA20RIDX5fvvr/M//Ub/jLpnPYh
FgSjAvuo6OH9/W7vre9ugCXZRtsriJlKUDxLLM9lX1xV5Sfk9wXCyMtxCwVSGa4gsSogKlmNK9g3
D8trv0+3wzWg37KQ5ZO30oUuPr//K8886tM+BmhavuiOW3KBcA/oJKGzT6Z2I8JAXnjc565wfA3/
mTiW3LaIaj6eeuHq0s4++Hz8Ssxy6TH/fVWJTraC80DjOeZJj4RjpAIROySP0DVdCtT9O043jE87
GQtE9ZWkjB5kSJOvLLf+tcozhBcKhaIQUN7ZHgo5DuYjjMK5n+agZoVk7fEOTp82guQXovlGFOEy
68ecjWZvsDm44AIl4d/J1SFaQv/7dFOi+nqMFwCL0Y/6kY9ufvSt5Y9NgJZw6cd1+xuIHgjhgwF9
2zJr8AcHeW9UKbBJ1xtoMAnfRWoaXvqpg+eSEbGsQgRrPDQ0jJEtF4r4eoTOeA+5lrzOXEaORDoe
6wLMtPGJqzHxijZN299tUE9r10DQWyw0CXauN9WWiWD5BdZle9d2GSZv4Ki6TZRLBj1ivvSrcKiY
XeXWc/D1BOHrFAKR2XYBfbEhNSsWmQEKJIHcjzEJyq5j0xbOVwNvUwAcYAMpFywgarOoIPtMB+2v
My+EwA3mGgOxc8XhTWjgUU5ngLwaCxWkmoElkdoG+wC2h+dFttCTdyhpL7pDQEaVxQeehd1vxWR7
TdXifxjaJwcdWvUwCN2AKZbQq9ylDor4vCVbSFCDnxkH9WrJTVYqIfS6k60lZTr0wzpkFZrzJB+r
u6DuQC4MqwTt20ZTfaOgirpPkhQthGGy+VdkSHCbMe8PBNwDClG4hIpgHAhEEoKjD5PFctRtIyUe
7PssSZM3UATD3zojwLVVQePuIas2X8i/yw66yee9Codwo5mDjnGiTG0V9nP7KIrZbS2pXc1+b0DV
jWOQq+w8tw8V4Ddl4I3JI3eAhNRhJz+iuO82FaHpu7N6alapL+pVOnTtTlRj/Qu8nxSHOwpGAWyT
KgxXpAairJ5if+0n8ij2xAwAK71sH4KkM6Wc4m6VwHM5llKxEf9zllj1fJMhzata9IunrH7pOwwL
Fc7NHsN0hOYPaZEDpJtkWY/osz9MnWjvo4ixT14nPrIg8GmWAdCZpTfBbbaKJngXywWD+p3PsERT
RPjVpQcQ1R1pKrdHB2U8ZF7d3AKMPoFOpTuMmJRxvHQQFmDSAgcenUNUjLDNnpBhP46m37Jc5ABn
JogEBW1uhOOFWv4806EGwx+EErhR8ExhxLIKX5tNoZUPoIvtEmVvKgSXMyj8u4ittVe14bpyzM5r
R9qwzEgWTYUe63SHFoR+XurG/ZIONsiYTupLWQjQIbvDYyvyHt7uVIBwNsUh7HwgUAN+2/kGWaFV
ijxf3dsrBnsKUsyy9JrWjboXCbZpKDd3im9wJpE/JwnJcdHWk/4TKw0CEMlSfxPXSXSIvCBeo6xf
PaGRS/d1RbsPTq3ZiY78EFC+3U2mNbvaa+KHufeie0UrdocodX8XKheu3TSGezk2/Ybhu1p1yBmB
FyiMd6YH6TuSiJ/hLfP3tcdNGcBQum2ImVcGEcu3zsRbMN0aaK3bLr6Fe0B9ZnVnV47E1ZOMkHU1
2qBag2i+bPF3Zj+wre838djymxbS4GKBULuMNFuhlAJegzrkOuoPpJ/ABI10Pm2r0HRXFcKcWclG
Z/JVaOyRyajl2vjkaZAUHMFK1JuMp3aTta1dVfMUpaWsEAMJHb/01r6weo3m5a3jXH/1JIt3NJB/
hvwIqp7H1u6qgQ9rLwvC/eAiu7NpB7U6MV32wHQW3LbEi2CjQdabB1n7flDBAMDpmE7XVlP5lYPR
+ZrNIURDTLRXPJXLNo0HscZBZljlzVwfmn6Q151vyU0nQ3QG58YvJcmPZrIoCe66qgYMEC3RHfgP
2WMYzf4zesr+LhItqFaTnNp3r+pxcK+0t5G2QX4KZVEK41Mer5CDDt+VgSUwC497gzCIrjjM12st
Y5itIpW2YuOsQrllxvT/g/DGf8mdq28YD9jWZaZ6g3Knu2FMBwdL++FWwggGyg02vbqCOyXTM91M
1Jdr8ITrW+l1QzmMabTGG+bvMoPScE5CDZOPHq6XmCZDUQuXlFOmOIg1WICBfG6u6TTyGw2lpyr8
ioQPJsjnHSyDw9ZLWLrhMl32UImKlSbwesw07H/imrBzyjGvbzrWxB858+qHOKIphs0MCr0ig3iO
mhEi5IT1Y6nF4B2ybtBPvSDDnqUKQKvKrzdxQtOyj8b8lZqofQRFGrTg0cHpgh/fpInzbuagpVcc
Z9rCMYaAjCZNpzfDFiFKxzUwtFE6/p7TAPH2sciApoXWOdKCvkEJhTgXiG6R1ujEzQiE3xWp4auw
IM/vHPh5L3lj21s6sQR83n74qkIJX0nU8x9o9sBUYmyAZRTcDHhNyR6y0RDwPGLWUTvzHZJ8F0iB
PadvmBXtNvP8+AOSk2naeHJGbzAG4u5myrT+YAMMUpkVsPkstEq/BMjmOx4ugBw3RNy6ulMARMqk
fyBuym9Vj/w2Inv66mcM+RmqmbJH56S7apY0/tCoDr7atsYUyt1QtizJXwMexcuK+/D5rfiQ4mwE
XfB7Oi1kXcXMboLQ+TCutuO6NjxAzI8X77UXsm3FPPBjPRf5mzypFzAOg08BXWep2mOhNsuHQ7KM
3m8AaJEJn84wFDiwtkuR6HaTUi5XSTehj+z1aMQxiSlfQmptlyZ4QhEk3HTUTTjuQqoCRxN7i+Ae
PLQ+CM6ss2I1j9GwidNAbaMwJHAutMNG9IB3SWxl7o5UTxBVEbkF7lZ/A62m0xs2xvU9eHxylWGO
PswTC680U8Maix/geU0IanAJw7peEKBqkFLHgO2bsVCtLR/nK7xd9PEq+AGuen5cY7GTmO/I6GF2
DBNbHrckj44iDKPSOTymDvxKbCKS/j7KjhWWEIEZMGGLP71XIQ0P1rWrAN3gAmd3edPMHmhtEyEA
eGYtv50WkQf4/OwY/G75uGwzSOa3ySiT3cyG5C7yR41Hl407OJvSPZ2jBhMMNTtQmLNmpaBu/9RA
Kdy1foOvM7AgHngjGNG+5Pp9iKfjvBDDpjgaWfkl8Rt6zfwk3WDLIR5T8HuatXMK8qGhTsfVHPB+
Hfhzhz031p7WgZZT9DFzV3LmXVSaTE52NcVWvpsIOIeiwvQFFm3ch/cjjNdIoFeYYhfE4IYFpL/L
Z6UHetsysFXTSTZZYUEx7aDkFw4GEM5vwT6oJVIdSLvFJgtWMIDf4XyYvNnmV2ACl55G+agBsm1i
AwSkI2zqjexoXwY4r4I8XpvQbWBqjelGSuyriqVHcCni1dugrOq03obO8Fs6JPlPHvjVZzsDopPW
CAFug1A/oIjr77JjnaNfoCEuZDgHdz2KRzdhROs1kKYG8RYTPASOLKCPe0nt33IMm6j0Me+/d8Jm
TwQI7QOISOoZArt+xlMQMKXOKV9NOhru8UenVxpNk26FrXL66gfe0q9lZ/j7scrrg7qJmMcclrf9
DFQZOPMLaKWwQ7UFLFPka9ImuZ0r0x/vX3vAUgls0hX8WAOc7mOMlZSBfS/Spd/GM3pvg/HCdQjT
wzaHQe0qzWd4VTAhrqa2ZgfshnEczymcv0HN+7skcQ6oXGKxMxoj61r83BJ+yXaqrxteP+chjWAe
IgTE5RGGDFRHYwx4Hb1QBk7ClU8MDrRLo6OVHwbtnctCD21FHCZYRAJVyDkVa66y6GVSBKVAfYDt
yt8Nk5e/ey2VdSEHsTxQJ9P3ZkhgTiRpuFWmgUW37/hjisDbKz9n7gdcJrAopm3r4yTI3Y8kW6IO
6Nh5+cTeCA4RH+eBD7iquh/OEyKB1V60d14TwgYzkfmxHWEvZDEJHm3E/QNrYzGs6gTIYDbDhVWA
8pOUY1Z7NzEQq7ehyfCalNuFMdum4Qg3MvGy2zyvx60H1y26zKMKH8WU0hX6DNPjMHr9TdqY5Q2D
IVpTfCebEKzX3aKH+YCDFoDcaujgNlTjBnoOB0rbJK+1G6tV5Ob01Ro93zeAxN2jeWH2DYp8K6U5
CiZd3UM9bYMDwmbpbR/Asdr6wCorHCjKvA9kKetm3gCaFkocmJJoRzHVvyjb0FvoUdpHgBLyFfyO
81WFDK41pl/EBsDpD6t+tbxy2QbIfBDVVZ3oHBaMGiXOOMlX2F8MhzwS6gEp8ugWmwSx4pAbrhCl
qMsGsO49ssLoj5R549MAsAYs/2HY7qYFB+NREgQmxIr8SpkEtxb+qwlCyLFXiKXs7FUYBOYO+yFA
w4DchUEaxB04tS0Oo00SApo/A4EE5m6K/a1jNZxrYBCbLeOqRShMQ66RaOoPUGe15A5UHuwY8f28
xo5FG1Dbxt9TF9JfegI4CcCLuX+VGacH3xMxHLrMpXqNQcGuna/6O+5Et0M2eIW9J0ExZV0Znlkc
7Y8nXGIGxBiMGAU8N25e+Y5OZTdwZHGRUP8SVPaviQ4k9mwZclZhguEKWRhVxwAFx8HsExmy7jEC
oFNsx7RdBmxt+vAV4295dWnco3CRK1eVKSbiAWduXZWDNyHy1wCwnXVM7V0ea8y+Vm49h38Y6MmK
wsBVfEhkOu+HjlpMAG3uXY+znOFchtkxR03lrZUwKyDLDnz6KvLVYe6GBsYtqIh+moYgiwVTesmR
FnEVgOO2FlhmYMNO9HLfRAsBUgO57PpYudcB0vnSmZs7JziUsiqE/QirKujfvRY36SSiHUTs0Z1P
SPYTqFcKSaDWt401k4Ql3vabnCkGsMe8YH+BNFqcYVtAC1FppoJg2+dDdFLr1PsV8tqBoulxtkfd
AutyAJQULH0d3lGpc7d8JE0Grakhymxg/1jq0qDiAtpJYoCSDpL+1uFYUdola/aGDnGhE1kfbMj8
relFC5ZANP+EchGpJLCkBcUcwisdpeL/cfZlPZLiUJe/CI2xwcBo9D3EHkTue9YLqqyuYrHZMRh+
/ZyokUbZ7iSQUuqXKnVB4OX6+t6zVDu/l/lBFe34i2kGtVhdVt4pbkBYcGHHu9GTX+9AvAv2DEFg
l3jt+BZppEGIk1C7jwMokckOCyu1URMGrVnxA4kniMeIrG1vkbaWa9hC0o2HgsJaJZ64KzjUcHEp
gcz2mrUR+5lgla6R18Jh4Qz4yhyvPkqrBkM2gyL2lYxkf4CknTxIQtUDBNnBWx9E9FRPUqC+AAuD
LSn5m6+h4ezlbbZjA6hqXkDZngaAXkEbOm+PSdL0OJ6EcB5pVsOrrO7TXRHFzR0tynRPUpm+ZG7u
nCogzg7Q91YvgaPide4hSpcjSlDooXvbfhjGsCJaAv3kOmDe5ml6FVfU3+HSXW/Ac3PXA+TG/gQe
TWPoBUbpTijYAwDDhnuGjiOBGkEfg4NWjezaaVNyr6ue3aQKUXGdyLF+d2vd34M2x1ZIcxPIVUMk
9LqSqt/kKQ22Chf3Y4DDMUzR1AemooVuN8DW6xL3qZ0KgvJDKWC8VxB38Z7qCH52UIBxnr3MK1AU
cBFD2zKG4jxsz8Hknn47UdFDXrLKm6vct9B6ES0Fi9QSYGFCIrvSbX9KBVOviUj5IyTNgS4rM+YB
VzORDWQ/Sigq6OQmaz2+BhbAe3RhJXlEfcp/5XBUuYEAdhzCGyO957ZX/rCghvs6uR4/aGif/0Yp
zt9UjWO5kDSh004V5ww4IcmWKbeHRE40xi9eA+GWysry50TQ/KkZnOpj8oD19XoNFlyapNs6c9yT
mjz7wZUoucvBb44gfuUHklXuuoeCEqi2rnPTFLCRZZ1Kbu24nk401whaQS1v/EEjbyhlDBlJ249u
oJoIjisn4IHWHErUZQC6a35WqxiZbHdRnFRbESh98HDt2fUVskaonvzmlYxWoG/Tm7jQbO8Iz9lI
mtbvAW7TOxgetX+Ei3O3bqwatNUsxbXdV2GWjfKWwXkTIkmp+rCCRN1DxBmmmtwfDwmJkIxNo4Pq
CQzXOoiPlOQhKJR/y6SFzh/kNNsVMvNkJ+HP/gIoaH4YvRHUQVW463zInWoF/B56bDmci8g6yVT0
WOJy9SdNivzBQjX9DpdukJ2FU714mqQHFCnpeshxuxOowO3AhW33eZ1F9ooEjhs6aQMyqk6q6OTI
sj+OuKlC9r2fathF2NkeWtTpgboCA6f94LHQoBnkMfY64EC4+8kiKlDr7fiWZy55hrAHGNM0Rplr
7eXMv2NnZ19SVvYpJzYLoZk1rHHXs44JpmXH7Co4VLoBqli6uLDC2MldT2B1HXmq++sx8jhyHh33
UGGwyAYGuDiDqtqH+gGynab282M/kGw1cEbewQOO1m5aDxsp4/yfuvQIKE+TcJ79mvvbAqWcTdd2
cL8Zp/gOZSgi9hJE3pC2nQUUB49W55KrvWJaQTM/o8O0IW525stm3mukyurahs7nHiiHzlpLDUlA
8PkhekGDZLxqODpekMVp5RYQTrInNcR6Khgk7NPa8sd1pdNqi504rSgYIT8Yz4rXQSMt1jWNf0R5
op7SIYhRi7Oqa6Xsc3iPo23vc/u6ynr1iNMtwV3fk8cBxZgrD1fkZgXPq6JDWVEXSMwKeujcsoJN
W6wh24DCNwCl0c71bdwBtWg+SC+R/CiwwqMiTyGTLIIHMPWTR953sQ+mt1CPxQgBrhsGqu6+CwCL
h7wpnBdAfoPFk+MVT3BdqMGdr/MrH7wvkORccucqnTxZHc1uK8sJjq5npTsYI/RbkOdQ+C5EgSkp
ivtJVMO+bv3kBkoTkEUKBvuhQRn3pRCKrP2cqtfcmjDlFnMgve/14je1kErj5usfUK1pr9oC+ZWn
EvacudN4jzo1IKUUJRyQvaNr3OXSPfX7aQdVHbVvREQ/YCsw7ZVqUHYd/eqoQSne4MaVPWTQ8riK
YYR4w2oLFiVCWy/ZQPUdxGSKncZ8J3sGpUa5CxwPAVJVJVLWChe9axeKaGHW2CnfIsH1PvwyUnLt
doq/58SDfI+TY4CholVEL/ZQ1CevdMQbajBgAaEEWblQcYL7xo7hnHlzR8bBP8r6wFnbwu/f7Ejw
p5S5Dfj4WmYfqDm6PzF98bNPiiTGbEvvlgZKHbAunOfMdiCK41cJeyGO7k9V3cCVo2DkJZp6XMUq
vuKQhXqBy5NfHtqsT04CMhvXsAy2dqwS9DhGNP8DoXsO3SVHphuaRu2xhVpNvMI+ZocAvP+n0gfv
vdToWGIpWa+9gi9I29Ye/LHA/r33uRgOfNTin5j0+XBWYAK71WopbjdoAENjuWrSu6Aa1LtTUnGA
kpf9xwUcYO0y19td7lfOMGRck/MIB2iCsOKDFdHQNXSEM0mvINi/ziCTETHxI++eKMBmhYYjxai2
lqNOXC7ZnM/0012j2Qg/RlElvZOGqEkc2zQKe2Z9r03qntunn9qkPG3hmwr2eDiAvFm171QCgRkv
mfXO/fDz3396et81ERoI+OEtbCXbId8BbPM9uJNJu0pHG6ybpJShLwKkdfkdBG8XoB9zrWMDthPX
bZMULhBDwI0WKz5Yf5xE/GCBXPjpc883EB+DCyk7CrXW0MpZdmA0w8mMaBdvSZRFS46scy8xIB/T
1I62FzsCJV74uVPWUWi2QQ6Lpn2zubwpZhANJrcKdmdu4LVn7kJg33jjP47Fob3fbwlESDj/c/kl
M0vINGAvIhzNdtQnYTWVNUTekmgN28PvyTG7puM6umpO4bp2EXpx69+jH3I+VCx3C/ojWeiWz32A
AUSI6xgGimMPM98guEXV8FTW9d3lsTnv/y+gHqalt8sGLnoLnRIZIeTjpp4QfSyt20EtEUdm4FfM
CA9p6WZtatEi7L2xQzlVZvk1tMPtfZPXepP7PQz4Elf+6FQBZIlbDQuDNvdlRuCokgRqZF5WhGNv
g25s/6gdLOBsgp/PYKsl4srMHmHGRm99+K9Frs5CPLy/b3vYgU0WO4qSObvLMzT3BmOroyAhZTPA
AQdFtHyVcqF/Kmei1yIIloRm/6JTv1oFxk4fe7cBFCPOw6wn/qPV1Eg5CE92kOd1cSGFs1K+iize
v0Ietr634Ej6UgE4dx2PPX1qWWLfgLzj7TMkAruyCiCuJCa29XieQQm7ddFq7qwTkkEAOFB5w0XJ
GVFoJOxdSC6v8pS4Z39WWx4AimmuRxKVsIyjKOmvfLgAQQQSlaCwBSisQzWoRVoLQ236A1U7GzkE
7ql3cdb6eOkT7wY4xnhZPIh9DevRdZQAJSkAWFypHNZcGRbjYYwT6zVVabmfRgFTzg66hz5z4EB7
dorUY1ZcaZ140IeN5CviX/OkYPa8rhwUp1zRo2ebUYKbgByuVGEHt7Frodc9RvEOpmoE4kJVfwD9
JLvnFlQ866Lka8sako3EbWcde9OSU+/fLfTfaXNMewVdooeuNAOSrckphEfSP9RyK5Qcqioc6Lmb
4nh7IFBiNCH8YtMr9hNd73oLYQqAcIfq1iLe2mbBw5hMw7qBh/vKxXUubZsrOERsSwpbkaY6JrqB
aKLHYPGRuw/Cz+DX1ocAT+h1nTpXdZb+zrnejHaxH3uGBvwEWz8fa2YB3Pv1Tibc2AEoutrwro7Y
MdfufRNwLI0Rmr9AlhVLGg5fbzLCjQ0gUKLTbhuwM/Z8hZLBNj3D0P1vnXLEBDPyvKIwWQQv2gbl
leh0HURY/mpfo4XjVs/fiRPEhDUOPQMQGWplx1KT7lHEubXDZQqzHkT0x+VXzEyECdlC+aR2LN9z
jn7vVbskivIVVG8cFLDYBFJruyDWb59H/b/rmpiZcpbyESHB5keqsc8BAEv4L9YT1qEPDkRGaXEX
taTB3jWT6jaMpfVjRT0INHk0ib/Hlydmxly2KW+lncC3MRjvI11C/ShTemVl+ltHLzHzZgUDYqeL
R+84JN19Y6Vrpn/A9/JKtj+/N13GCWj7AOLkyvWOlW9foaSFkm27KUUC6W3/u1NlnH9xSxEc0A4+
VZU65JB0lC2EC3K+6YAlZJl3gwL6Xo5HGf+JabeAnJxdIEZEQB4hkgaVtBO45agI8yNBTwOma0Dz
yRDxAt2gdu8DhtV6t77jLkzYDM0cK/DfdxGiagHQIgZQe1DRWNt5YkcHBCObbMrEqnGmuPVmQCvt
LAY9NQC9QN7rPQ7s4Z8Y6tnjGhyvtD+kxBrCEqfOOxvjvtvWPR9u/FTrX5fnfSapZgZDBLWgHKpa
YABRJ+42MYF4nFYnEjWH0k92qPJWq8svmsNw0nPO9+lypmqCtqNPMeYu21dtnkB5sT/jCHf58FoU
bI+AhO1LTug6rX0n/8fm+vXyu2dyYmrARxUokdEgvCrsanfctJSjY8uWCItzd3VqZNzAWNMIqQiO
0QLWplBGyOi6bwsCzObk8b2EUjRsWmEK6oBoyCq0boYizQ6RFXgnD2XWn5T72XDKWLbEl51Jo+k5
Jn8eao8SSEoCe0Hb6Rr21H+EZz0NqfgNObbdUPNnDT21NTxF4/3lAf462Lv0fFR+eiEcIQeI70fg
kVk1QZo1Ts0rB3p277R2cQVAWLIEaz9P2X/DvUuNOBWoHOWswi3CPIJZqNsBLyNThxwzYnW3JKmB
kVWNj3ZCViyZdcytHiNsDRat/Ar8/rBGR3tkd2WzcPGfe7ARmWCzJvpsQO1Rix8uiP49sI/fmw8j
+HQgmzZRg4owcdE9u6I9nExQsiuHl8vP/zoFcqkRNSreADWncBO0ga4UCRTio2NKvqdh5dpGpOhQ
EQHF1ZEhQPtAH4/5UwaEQSD9+HvDYxvxAI1lgTRkQC4c6WccNfSmQXIP9HqKTilo/5vLozQTW/8e
DZ92BWAwANylCaRanBJsXZvJTWRFKUCezrCVlJHNWOVLWn9zYegvtv/z20A86HRhARI2MBVqtIZB
VqHytikLOIy3dreDP4jcRjywVnbZJJssw6+CG3R1GNHTgnlAvkgK+XqT2kY4YAPUd5XO41DgOhFk
EMsGyeh7Y2rs/yrjcdEGdRzy8h809DZWICH1v2doWxVi4eyeiWZ/R/jTSOaAKAUoMsehWx/rGkpq
r1kPBX93ITOe2Tx/D8hPj4ceqkRnD9s+sH/L6D4oX+wlUubco419zyB2Gls1Br5FY21oi5VTvifF
x+Whn3u4senbro9HtObxu6PkJxXRBm4p9mrooF/wrRcQY99XLURpOmhuhNCrAGhbV/daUaA023Qh
4M5sSGLs+7YSJHVg3h4CR/mKefCugkwAnFzBO3HqTzUayAvLdCa0m36kIMt76eiDDtT7enpUEDBA
NSKdyPHySM19iHHA+ykHKp1OaUgb70kU2a2MBKoWk3NduewRvK+FutjcZxgbeYj6vPYAOgmJ/tk1
rwNpF8ZnxhIUEN9/ZwyN67QeAE5pmNB/wHHZBKCrAISOCoO9S+L8GmCHJ1iBr8v4/XtDZpzi0iuz
sWPoDTTNPVAQqyK6t31sEBZsqmzp5JobL/rvr4LyYlbncOsO0azbuXWCw4X9ufz7z5vgi8THlDyK
CUVJJqNpOCbqxcW1pc6Lg2MDL3c2MUXLFoY5ujsgqZQL23HujcZ+twKrKiHkjkUmgvwRuOzMXcdR
Gnco2qjgNrASQLMERPXfvd6aAAAXwAVe/tivQ43jm+vOAzomUlh3tpetuGMdZH1X0CXbt6/ju2MK
dFRAIE/JgA+rZL8CBcJBg9JK+aqslqptc7/fWGyWz+D4I7A/K3p3RsBD8HqlSbm7PDpfrzLHN1ZZ
CdFEngJwGZa58xFLGFIGQbFw9s39cuMESSsAQPwc6mgcxRPoHO3t/iFrqqUSwNfpu+Mba4pbXgJT
V8HQRmPF7ahGAQUyF+hnBINbaC5YxxYYqDVAfjk8oiVb63FEmbwGmQm+QyC32JZgB03H7hSXlBwH
DkSK0MBewg4o4Qthb2YQzNpVAbMSD1hAUELaN5nD/Ee0V1J7j5enb2b5mRWrvPUUzKf0uUvZHHny
G44dOyA1QMVyF3bu18eDYyqIJUUjYIF11ksKHlP3MS/LI1OAX380JTtc/oiZiTSFxHwdwRczwhp0
KL8qUlz6nK7+YcflLxnFd9pObtCFur/8rpnpMO2jU056t4OUCHCwIFOUD1Pzj/SWesZzDz/P0qds
rFKO3TvZiA+B4F4W+4DHPimxpDUx9/Tz3396epYUYzqkEJeSUdjBTQEWHnpRCI2eN/x/zwTHVA4r
fSfrp0mzcJDQa1yTyPGBfVUjmNNuXB+AHxnXsBHPrqIxKo550OTXqRe7BxSj2mdBBndtgXgUlkSq
O90XekMLVOU0j/t1y7tiZdH0o+oisUPjODmNQye235tRIz7qeIQAehbE8IYH5KX3+ybUAPztPdth
3+p6O6ZmWAqBMGo1mFcakFVu8xu/e8sA07n8ATN7ODDiGHT9ZZV50PNSUXWVyOIIxtpPBsmNXIP1
c/kdM2vnP5phvMwHcDjRis5/xGlxqCVg1eR0+eFfH+5gxvx7YQZjNvp9jPyrA8eDCfIOAf69dqON
LYGitsgH5/leR0uQkpl8zzGlwzLCkgIwzzRETyA5Yk3Fa+mk6kwLy1+CKZcwVbPUrwI8B8gVFLV/
ACej/daNyzFdoqsOBRG/QVoGYOnBLqddTtwNfHy+d2aasp2lVL6FRkp0RBqEpl3p9491VgKJrXS0
cOTPrAVTr7NNNG88iipL4QBK2uVnugIwXEsa+HOPPx8kn8IUCAldk1ZQaipkeuSSlCAFglNQL6nD
z2wXUx1+qBtXNqUbHXUDNxMPUl8/WP7K+yWFw7nnn7/r0++PG1zmXAado7H5aPjvCGYb1L4rAR+7
vFtmDlTPuK2k/hQDowXhO/hl8NAdWHkP6mENv0InPgxAt69kDcu+yy+bmQyzv9gGvI9sjsGSAgqa
GazkpqQI20D+/N7zjdjVEVKW7lnFD0Xqa9C5Y7Cy6X0vnaVb0ExuYHYXM7Th3aLCYu2a7CZhzS8h
u1uwv6+ZVewp/GkEa76X6Zg6YBUOpsyO8C0JEJ9JHENxBPeEzZDqD5ICpRvV/cIOnPko07IZkHnw
9WFxA1gC/AOD2HsmDA4vQ/IBbeI7WE3ZQBdUCxFlbj0bWTifqjgYW5TnSuyRB3hFQ/kClNR0FeQJ
3UhSDIfLa2FuYRtrQcAXiimNsMzhHguKZ+A/tzrTp0raDHx/2CuseFEsnZozFxdTMwzkcN6XPpJ8
JdzmiC59tC48uaRYPfMtpmxYNaKxNAw1hDyzINtYQlX3FryhIH/gNydnzNVjPMJZ5/LAzW1SI2Lq
2nKBzLWgUdZ9SJD/yvqWTL8uP3tumM6r4lM0Y8jrpoliUVfBBCdC+zTy/Ht5i6mfRW2wpnp4mR69
2L+OC7VzBGwnrTJ4tHJIbnzv9xvR0qU5mrx0sI7AMUJ/TL+lRC51NubG3cgcnVQkPkAA+ACW/ch4
9GtgoGcHw8L4zKRFJnxk6hTLJxuEImEDgRETGDuTDgqqkIsI2DtotYdmHPYUTIvLQ/UX+fdFCm8i
B+Bj27GaIDUZ1m/xqX2IQm8nvDWFxyD4kFu5gRjHTu4c+Du8inA6BOt+ba+rh/aOPAW/IUn2eobn
bJoQmDm9zh+r/Xgir0uNxJktZcIOGtsjddegUYImOthDEs6VegSD2YJ7VW21G5jKJwuRfGbRm8Yl
MMITQT3Z6JMUDXQ6/A4+u2y004XwPfd4Y91ELhfM7nGHtHN1rYQ6jr1aKGrMDRL993bFnSkZMhAZ
Q3iuU7Bx1DRsXPs5AlurDpL95YUys+5NOIFfgbKbsQIZSHnjyidp33vD+/cebZwBqrKjPJ24BRJX
cONallxLkZ9aq1ma2pnTzJQI6x34SwL4ER3LvhOrrgDoeJqmG1itfExTshA0ZwbIlPjqQFWpKUqF
x1w1jzJPXtwa5zS8GBeeP7OAHCPgj00XFBNkEsKSJrBf9vvsV8wH/nJ5DuaG6Pz3n0I+hCpsgLzK
CMK7vz3vgbpnV0HYiC8s0bkffx60T4+v4dBFuyTKQwoz1+vYbkBWSsjSbX7ux5/f+unpYPDDt7ho
+VEMI0Qz1Ieuu5eA5Y9Os4S5+9s6/CJOOsb+RSQKStitA9IQdflHDiGRGzfX+e/cr/3XPPPZMXE5
yoVt5t+qxI9OvRhr2FsC/ZfZbfMwDoXctT6bjp6VVAuX6JkPZ8aasCbIEHhAPJxAfoNFLmhJj9MI
ar/4ZnprIq5h/albpd3plI/5NhfWWUxslTcyrEsXlZ6Fz5hZHf9BXcODgwogkU5Wq+7B6L4HTGSp
0TOzLZmxNjhkA3wUZ9AeGGBFDpADKp1r7XyzemdCqisKLl4jveLUQcPGlW+RhzGCbsPlXTlXtXCM
0K68RCRwhwbaJIVbeukWQ+j0JYSO3Ka75wqE15Uaxno1afTYW9k6ofCkvbv89pnVZfrUKJcBa52h
36qgklYUO+42K9gRtnyhQjZzbpl8ig56WE4GBaDQQwPkRKxRbUSU0HewWvUhaxTIrNVAtpc/ZuZl
Jq/CBlG5rLnNw4EHx0p6+4BD2yDdegy2IHwhKZ9byOe726dAVBRDHUU8G0+MeQxOmfCSKRv3e7LE
DjMWA4Rn29xXlhcqmtzAh/3WHxOItyxhqOZ2inHny5JqAO6S0lAm47YdIHkTwLWzB7jm8gycB+GL
CGoi/YpaBEK3FjRG+5OuQMB3YCH8Fg2TPtVlW6Dwd1bwGM9n/+UXzky5CfiDgi6JgbeEU9zI9cpl
wXsC+v0ItcS+OiUSNrrfe48x626TRJ3q4ISWdvI1lX2ofH4KYFoEYUGkeUvCzjOLy4T5QfTCc6cC
PpFKRs0qtsUeS+3h8ifMPfscAj4tXBwYQz/wChZ3fQ3tpyqeVi7AFQsbfWZlmei8PMV5WAqGAZLT
NYiQm4aMt5HlfW/XmZA8btl+OQmVnmwr3k2df2qotVAHmfvlxqlPCESrOrDCw6YrnqsGvIOGXUf+
0vk9F9//NlY+jTt477nwEncIYw3GAsv6fVCwP5OXF6gfFjcdASosrtBAcGt4YCXWN3eGsdUVLBzq
Ipp0aFs/Oc7CpHq0nbcSWj21nPaXl9RfOfMv9ruJ0Rsr4kHOZSRhHXsN30IFD3pbUSCg8DcNty34
+39cOOruodmn95ki/QHSmO6VHJR+Gq08WEskvCGnQbDyGkDnC/DvDkL38c+BAK8N3poN1CWh922K
W1oNwcCDL3ULDaMCWJRI9ew+9txk3VHh78WEY9E+05O5w2HhzWy+odL27gYYI29Lv85Ai0630Mz8
NSaB3rkA+91B8krjJhjwJoJRc5Dt0dPJ32KqyZnw00NMVNq4StQajP9+iF+J3wZACgT2Rik57Tyo
N29AYh439lTyfRBBNLfomPdKCYdgLYNUST0MbJ0CtAFhTj/beqkNzwjp9+DATG0FvRywfRhoQtcW
qbDw0GD73nFoQhxLi+iAR1jYUUFPTcTYGl/lwsDeR+k9Z+kuT7pgIT7ObCIT7TiCSszZFMPdxlPD
k0xqSwHshzLQqkil+l7R2sQ6ytiBk0Gtk9NAnJ8DBJkG4ksY6LRLJfiZEGnCG0nVwNIbF9WT6pK7
IckLOCw68cLZODdE57//FAfcdsy7tMKvj3pn0zNnb7cSymfx5vJenIszfxX7Pz3fLxWLZeypUwWe
QZrl3VUJKbl1IKCg2NrHqZM3PFV/MhuaLbaEPM/l986NmRE+W8atBHq56SkF86wBnR+GRguPnjnc
TRBjOgHHUWuqTtHgfOQj2+cV/MN9u0xXpYTCx4hSxfc+wgiWnRZREYtuOMkYWsfkuY/ThW84z+4X
EfLvbH2aFUriasAiGsJomkjo4664x5bst7JW2UKkn5kBE9JILdKSuG+SE5G8hQt85WwC+NsvePHO
VCtNPGNKFVwBSZ2cJCSMZBeFPhN3Q6f3ZS3ugcHdFnGzryP+8/JMzFxITFCjgg7+GFRah7WOn1sv
OdVV9ahrqD05xf3lV8xMCTESoY4k1LLAzDplvL4XaXoQHbuNqmghn5j7gvNrP804h2emJ6CnCNtP
SOmoH7K4ycSwrkDK+N7vP6+DTy9gynHSti6RsEj3BSo1Ev2o9B0Xke9Z2jqmeyVkmTjqTwiDZfkn
L8VuhBDroon33OgbNxwydrRtMwecpb54rSfrUFr0UCd0IVH8ayv0xYYzMYyplciApiCANTqWQCZB
P3ztZZDSJaJmhzyGbFGLELibstT97RN0zyvtxftAYI4a27WeWqdvDnFe2QfStPUtrWsoxNq+f5ep
TvvQHPfVXdAnULILIIfUr2oIq6c7MCn97TgKb8V9F1q+XKhNBuGzzRALcRcrOm29xnEOLmFsWlms
p2Ch+eIKMpNiF/jCCx2N6gXGHrq16M2dKKvIdQ4Npnwd1GLY+nw4TpBf9D1rAxH5/Caz7PgESan0
4E9abFQ6QUfbzobDSKFoo/Iu20J2R6ykaDVg4NAuhZqJs3O0hAx82r9ncoJcPYvKtyiT5R7KaRCI
LJhzbHRTbPKhyDexw0qoPpN+Q5CAryBu6K86reJbFCyarVP7oO/1YGdYOqqgwgUnncsrfOYaaTph
OqUH8J2bV6fMttfQfhlRmoB3F/RPCJt2E/NPfFjYrTP4Jmbi2EaLoyuVxuWJ/uje9I6HO30EIhFn
zqr74E/OI7+N78hVdKKHR3mdPKcfl7/x66iNpue/d3GMKCGtvBxDD36Z66jzdtAqX9I4+DoGMRPN
Bm1Q8E8KeEXXZbIK3GcWwZd6kGvqLIHPv97GzDTIHMHQttug0CEtxSaLryqrXxey3F4enK9PfhYY
MbRwyQD5u7w+lXZ6yqgDzdThAZoTtwEUd6wGIqaX3zM3TkYojWuWpmUi6lMgs+KG66Q70XyCwGKk
76kE7ePya2b4oTAmNSYbBlNdy7HIlGKW2MQWCdDuKootuKHjpkRbYTVYBbuq2z5Zw4YyuVVVUfyT
d65cgJvOLTcj7FrQDqOq5ChiNgM0gJsp3ljS8XeXP/DrDctMINxo2Z0sBtQWINicrZJoVdUQi4Wk
VQLh12kVZ8NCoja37Iw+UuzEg9OqSZ0KuBasPZs9jznkYpN86do88wITEBdDS1XVUAA/kamC1hwD
YDgLI995uDxQM9NgQuJ8GMMDTuIXJ5w3at1C5XAzQpfyew8/76ZPicEUWA2kZ2UNZQt9P7H6io9L
8NiZjWKi2+wOaXip6+rUBdeZ3kFHeD26VyVkOC7/9LlhNzb8CPnKtiV+d4IYdX0N6pJ4giMGOiwV
FwubcO4Vxl7XlZuPQIbnJ2pDcHeKDk2UXFfQI7z8BXMza2xxZ7DgQuhY1Wksxx2TDUT4ioV5nfvl
xt4tag71Wng6nCxbwyMzrIqb/JtAKuYbVx8iSuEmZaPDsupPRUB/DvD3ADHKuecV+OrCFxsIn5CF
ef76NsFMbH6EKOhALLU6aQc888hdA6N/M0BFK3DHbdF396MaVhNfaEnOhCUTNFkxBYiLyqpTAV/L
CbKb/lVt5xsZPYqhW+toqfn8t8zx36STmdDJQIMRw1SBzxpg2pI1d6VOcTECksFz1mk03dS53li0
WY9chUMLDC8MEVbad9fCYtCNjdegiq4aaEkSj31vQZruoVT7VTcxXeBaWN/W7fQYd1W6MI0zK9LE
WtKk8SvPQ34xOE9Tm6w9chssmmLPxBrTMDTGMeyXAy5QtmXB6MGqFFxCJBylM+KGvOPDx+UdO7c6
jIAQe7UtLOTOIWTYUY0rgmI1pOA0atv+UREnHOvxrXT7hZNr7quM+JBOI4eMqNWHNB88cJxqCsOW
PuwD/ezHeilznpsYI1T0ntugKKvGsOHWbkjkKYCFEywlFtbU3OONYCGQVQZVgTVVifSPJtYbdDQf
KV9SX5t7vHG6F2musjFzdOgxewPjakiMqq1CEevyhM9MgQkNhLBpEHXazU4TcodKJFt7iDYTgzVR
//vyG2YgBMzEB2Y2JK9r6Eedmjf2Vt9MT5CkzraiXKk3/bO9DYN3J1+RBcj5TDD9W5X/dN43Abh6
jU3ak44kDPgIc9xuRVAuP6SFl+3GKoEzghWg0SDZQOW2brVaqKF8PZTUTJOyhiR+ZuVDKJU73Pbe
BFNEIUbQzi3/OQpSurk8oDOnqul06pepTgdSe2HO1DHl7ADD3J+XHz1zxzBhinYM6egkGDiEvt6g
cdz+AC9gVclT2y1cLWdWMzfiy0hrNtRq4iEtxqd8Kn5T2Hav4vp7mo7MtPOMOqgAZx0qB7z/0Svo
bHRpyQ8TddVCYXFufRnBZCId1M7AwTqJyfL2vbKbB2bVxX2l4v4ETdp0Z9GSogQwKhQNArEw53MT
YwSZzkpgbmYF/amM4nvd11dg1baYmfwZOrzlno9AeFxeAjMngKmDJfWQ2tCkHU4AXx6THrykkp7d
PVvYQYnnoidXsrGWaFozn2Ui1pMeEtBpLMcwaCoQCUNPwjupirda/YJD50KSO/NFJquQKRjQoCcF
Wy5ZPwy9uIWH+ws+cps3QHbWIPiQ+uHy4M0sb5NiKDLYSaCJjDJqkfQ/a5jAPILecY4yU7Jw3MxF
GePMVDyQtqW8CjK9TzJ7z4H0d8oVKe1vHQjUJLn6CaW2LGV50sV7H1g3rIOnlvgBtM3r3zH6X7/0
/45/l3f/LwVs/+f/4M+/SoA00jjpjD/+z1OZ47//c/43////+fe/+J/97/LmZ/77/5J3JttxW9uW
/ZU73IcSB+VBwx0UUTGClSiRYgeDokjUB3X5R+878sdyhq9fvmvnyOI1spEj7Y4tisFgADi7WnvN
/u9/6S/fw+v++XPDt+HtL/8TqSEb1ofxo1sfP/qxHP54fd7h9W/+n37xHx9/vMrT2nz8/tt7Parh
+mpJVqvf/vzS8dfvv11FVv/lX1/+z69d3//vv/lpPQ5v/8M3fLz1w++/ecYXYViO5enAE21hXwXQ
88f1K1J+cW3JqFBgTGI58pr6qbob0t9/M+QXSCHS1A1dFx7gT76p54dcv+R8cTx5/deRgvKB1/v3
N/aXK/MfV+ofaqzu60wNPd/tXrOMvyfxkiv/t7stiVVsLYNtHIqkRW+FIfqEtztWF4dUZt1pqhas
CZwRhU4gsV3FyxlL+9XPzEoM3zKILt9lqrtgpfra/hyyxfger1Uhgg2OQB+ocbZ/IhubysDDrHvG
2Z6XZUVML70fi2jS19noHJwPE/1Sgxq+WF3l5feeKJP0YFnCg+xkjiLzzVFLPovO2Eofyy43OWvW
vOlICFzR+Hq5DsJ3U0AmQaIyyw23MsfUupVGvB5MZTvAyrYVgxhZFrPjV9si4jMElqlmMp1m30SS
25HWuV4TaRvOkyxp0ooNx8qDolWJedBp77QLsmyv7MkzJmdvbg54OrGUr5OTrCfbsrwzFJvsUK0b
Wtxx2fCmwv67/jkXpXfXdtu8T9JyHnw270fPH2TRw1WoUEeIAcybT41Wf1SZVpy32utC12oyzOcz
rT4o3fRee6X1H8p0kouTG+5tUmMY6Yqy/BZPBi7z7ZVxZGH1RutJuupus9t582eJwzyzSu/q8No+
s+prn9oy7wq/L5HYlPXWvipsyR6rwlqe9MSrqkCXmG3PttP+dNLG+WVZ5biTjZBYh0HjAfmZ949y
1ZkEJNOc32+DnbE9Y1jt3UJvLXQ1qd9isMaypiqwcsR5XOt9PakXB+e7zn43nBzN/ZqnW9A5Zh3W
7pUqONfJIc099FmbEEfXGUG9Nr2GY5CQoj0XAA1Obgx00bcrjV9SY1Us8eNWxnNYK4ct9SSbluzM
9KFcaNyXmxN4C31ganr7s1i7qgcON5MlgpWITXBQzvA86JoNU8IW8UptUgqg8mlr3kFpsqYQROUK
LwKS3dtQGlBaYF+ZWdiU63yj0kpcPKWXGZ0JXFOZ0Deeb8XUHKDZstLdWY2r/dj4WJ4yz9E2cFUm
EIKyXnqkKSL51LrNtSrUEICDQPrkYgh6uzIN5gsGiAuXa3hOctd4nIqm0fyuS8uUOcD1Th7nVr9o
i1E+lHbmPmZGLzXfZYbb+3jps0/h6uOxNeKxOSZDax1UqmfHdtW2YERh/VGZ/HZB6ybTeze687Mp
vWoKxzqzo1mt6RCZkC9fsFYDB+TVwtRfcCpJnP2kahusuV4Pb3M5GCJMxSpdEHvaUsNdjbu7FowA
VligXm22HBsD/xd3XN4R9pXHK9Cq9KEolPdAwMajoTD650BNHFL4Jk5+GPTA7jZDaA+WjaG8BuQv
8QUEhchY+uTSOJUD7SafNRbRzGQ8eGo2j9PEXq3F/pgIMzMRr4PM6yGYqyuHp9FtQACKFZAoVcZ6
nkDvcAWacbhI3W2KoEyhs/sQYb2oXsfUBobUJGEysdBtQli5x35nvcROayDbVzVglzGNi0fPHVoa
F8ts3cD2HOgKmmh7qAocL1CIa3btptb7NB/gKEi9qV+9JbUT7PfGCifazNkDzeHNXEXT0D1YqdKm
zvNzJfFVB8xzq8s1u1stY5pCge9C7Wfx+lj3xjcjAajYxxTncf+tkTyfE36vHIdLIfZTvMz/rOb+
P47exlXE/D8P31/f6n+Qq/zXf9M+Bu2+y9R71vCZ/TMxuEb/P77/n9Hc/WI5DDQ8B7gyXhtwvP49
mjt8xRBIp1zLdF1CFCnDn9FcfHGpQxm2SQPTDVfYvJ0/o7mmf0FPLRyPfwyT75Qmi0z/iYCOiuov
AZ1DkwES2+cWIV2Xuv73ut+UDhEK8LFyqyywUbab9AD0rb5vB5ovOBkMMCKP1tIS9Kf13jFgiTkq
fVpzV4cQbZYYNusPpjUnQB+dPQQUf8nd0m861UQJu4uRUUzvVo2PeJmqqNtah79gByPz09Oo5GPT
9LdJbG3RWph+KrwDtiKW3yx2RD/lgWXfnidN6xKF4/P8qLyjNslDMc2vSMLBHzqnYZrXUG1N7Ccp
nq/pFSeV181eH2P8lLfV74xW+FBUn0tVNrsa8E0x0wxYwMqqRMsjjbY6brR6spNp9w3iixY0Coph
M4Vcw694V5aBqauVsH5bec79kmoDIDa4c23evrdWJ8OlLz7Hsd2Z7Av4nRJRo4HnkWtOp2azWEgo
P0C/DmFne8dlZNM/6QbWyzrxVbbtt6lhjDI3a+AY+S7eIBLC4vMAj9dzXYeGU7zZrUK9L2NoaB2/
3hbLIcDgavbbPrkDsxaOBZAswFK4W2R+pnEM5YCpBiAW0b/c7H+mhP+aAoo/+rX/kQJyx1jCsLlp
uQFxNdL/7t6zFr1qHPcHys3vaw0wYSBtCzNsBaKqNHdsyc9+nKyfdT4s7Pg7QY5uF+D5yqdUYPBT
VAPI6lX73mgy31dQ3HXQTODt+FC7wkCUZRUTtJreCOxUg8Imz0OLKZWGs/ChmoZv5QYfaumzY70a
mGWobI1GMQ7RjHpzjqb1l9dUz5iNnm171nY0E01/WcZD3QsTzFjxqXRAbmU7xL6aIHgCUgrQOcrQ
gpobdan4YVnOZS07b89KXBwa8qW2vDKYl9Cd1w4a00R3cgAr3A+A0ofyVKUuXaSMG7RqTN/L3Zu4
Kg8CzxxYuG0RiOEmt87oUKzQNtMzSRGJHyDgEDll4Zsz8HLTmMJ4iT+qqbmrxez5terzgMt3bPt1
2muCW3BcePWJhwkL+/cRAYDa1A3bkUena1/HDOR3wW0z9H3sp+31hQf3Li3lRcZFFRgy0YLUTN6a
ua6CJjNfzWL9bHBo3rvjztlwD09HnvGx7QFoW0CdKwNWdjo+ckkaH0+THbHEi8zmF7BG7wZ/wTzy
ahtMveWBS84Ax5jjejV1WMGSZZ/WDBKN/cHXCZ55SJrz2olkDGKHOxdpb1Q3Jo9gMd/yXgmBE5iV
wpjedZ3HYJ5KGTUYN4ZmJl6Ew6OdFVsbXMlbf9wnY9vBMHVNGLu4ZwxZCZmvBDDY12Es+/YIAZaw
q5CqaL3nwxF9zoVTHcwFRt3SDR8GXs4hwCme67EJHNsRB3xNp72j6796HbqnlXaMHuxGhqIfHycM
8ak14iCZ58LPCcUEeUK2ATCv1cCPpmBgoQctXiQT48WZ1f9GOP632TiJBo7Ynms6tmUjp/H+Pogy
cWgpE/ljqdQFwiqcJs19Nh33og9maK5141ulRq+5GH19Sj//eHj+rxTpl+wdXln9Ofy9Sv9LYf//
UClvGP/rZGDM+v6v0f/6Df+M/kL/wmYVQd+UpsHls2jd/LOWt78Q2LmUnuE4um1Q8P/36G+5XyQp
J5oXwTcZ1lWL82f0t+wv0oA5KiUGv6b3n63lrb+pYV1dOCZ3NG8DcwTJ6/1tpGBmfdKKjEN0o5i3
KUjY+q3T0N74rxJ05ab9HIbOoAiNxQlVtulXVuoQffC6m6AAW09JUjO/i43Fz1QnArHYhu8584WK
hNS28m2EUp0t3KiFMO8Xuvwl8+U7QIgUN8avUFLiw1K/p1urM+A0rxZcxksP1fPYNeN+hnONfGrt
/L5xawhrWx4SK1j5gmvt0xDw9jjXERer8WADLryMybYTNkNZu4SlIDq117pqCaariKi6Yl7oOyw7
g0gS4OJNkNfumyy2D5sYgWG16wFC3XDTt9V+LLNLy4rJbtIKLQQXgRFiC8R71qgVhUG3lWPt1LLs
6Ku13IIGpI/WTgS8NOn8G8MohiDLh3EHp+On4Xh3cxIve6Z3CoSm9bjExkfTxmWUjqMdrdbTeKU1
m8XkO42uQ6l1APqV+cdkTe8V49hTZv2g4hfOIFK/J/EyBnmaHCf7OgupRcDhrNBKNhDTyOSgQieg
EYufIwg6PKjmlwUS3L6L16NMas33+u5u4PzegcD1rinfrh3770ve/kgTExtaPvS+XZPTXAzhOkMA
ZDR60lNdhLURQ2LPu0i3ZhVMw3Zc7CsFFFlwMrpn28XibDJvYKd9TagsiffehZntENIq1wOnR/An
Svbo2LmHnNo4kSfnb7hFZ4HVsG2vz7QAmMqCYCr6Rx6swLABZtf2dkdoOIxOfZPgDeuvHhC+Nf1J
E2iNCmE9tnYJ3SKNiUqAKiszAgm2qyjbwjJR5i5tyFItM/0WizY7lNXMBc/E7TAMT11PCagCa2cn
yRolL61tUz6a/XHKKrmTXYeEUdVfZb+8yqrfQi+d3MgyAN+Xde0nLFgFcaX399pU+yxD3EC29gKN
Ink/LdaypyI2/L4C5L0oHIfj9dbU00NrYX/ZoCncFQu44JqMbm/OygIm+tyMriAlsdNoELnLmvMK
fbg3vmLap27bRr/tU2cncssGswKlHcXP5FsF8ZG1MV8vZphrSot3bTc9Z1ApgwxHWj+1ktvefnGt
5etm2Sa7mt63oiqXBztx35F0+cAvxz3VJBlCJcJ2MGzfMFUXJBD3dmhqN0z0zQddS19b7cHYkCMM
vf7dmKr4nOnzV22ddj0W5DfpNsxB2Tm3tAiGgz2w4sBHR4R9wYCiD6aZ7RcFHTO0R0YHchrkYT4u
25xBHxU3IA+zoJ+WdDeMtboYroVRWrEjzlsR7dA6itNkH6tmfaiwIOa3EngCG8AsukeNO0f0+LdX
i4fbsR2bgU6hoTTp7Ots+xHrZr7XmvbHtDk3VtFPB2toHty8/1iqAaVZu5jnxt6anRig3GLJJaNO
41J261lolrrnTgP42qMp7VV9AeNO9mSj3lrC0XASKnozjMHeIF/fU7Elu055VijMXw3tDS5nWt/0
vYN44+py2ZacIUNCmryw8+IXSWcH7awVkezH4+LGP02nDD1wE0eaut/ogt1WtrYeBrHd2nGeBtZQ
H3sdDmxaRTaQVPqkS4s/bDNqkSGvXQdjjiObIyvZhuwwMB/qLCqva8WB7MH1t8xsdpYAkZg3P1O+
5ZjGvV+jXNWmlsfek3u8qO82PfPo3gyvdF/qkKPnmj6XQepNHLAypu/JZVu7R7tvOf0LE77MgmXd
lB/00fjeFqdqKWfsxmIHDaSMIwhP/c5ZVumPBtwWKJ+RqNbGN69nw8xlo8GZH9zR/OWKDNfREnyu
RBmMTcGJOyz1S2pJnJPC1Sr10F3qZ2uMH5LCnQPD7S8CDnBWgfVx+WU6z+v2mRQgGDH4Tmsqpb4E
hOZtNi6t7n3XiXSfeh9Nzt+DgQs02d3ePN1l+cDrTrJKp0iDJuR30/Ks4kO6YvnVsrgVrpk8KeQd
d5Oj3eNR2QdxU9KvHsaTM2eAi40s27llEUcW/WiKmmlvEx7jsrmx+QOPmyFaewurwy4efNfZIpM/
ru1lC6D9hKWZeRzjeXwqtZuBSdt+VXgAaSVsBvbvjTBmWTiC5sLNjQWer1FUeqzZmnbXRTYrLoFW
dfZe79cR0ssYpQm6lsJdND9nwv/Dad9XbT1BsrhUntIeYzW/dhr1GXIg6sbOBEZT94mvPHlmCd33
+Foo8/5kbbHax+uenoUI5hhUxdKILsj74QWcI/NBtw/1mPjbl9ojZmC/rs+7QXA5TCyKYTSU7tF5
hlqGsTT260+V7MvdmmQXVyvm0Fo9a5dP7ColWn3M4G74ay9c/woJr2PFI7T2zS4RyAWcTZVhb8pj
XocDxOQJTmpINcddVUGPGupV+FR6ZxibesDmW0iS3kMdzaYXs9v2bheMBRtoV7rTwoDY75oO8q4p
b1eakjZcc0pL3QssnLaP2mYjEVf229bNO0xJt3066x9FiWi+AJrCCjKEljJSMcMFG7QG1OgkjDcM
9DJj/p7W0jitBpWYNLoPu3VZW68Apmb2J5TxB9tdDxP/j2ZEwSEhDtjDFgrWuIB1mlXAbCgPPIJU
kCZjQ585/5mDGO9q1gKMzoxva5kgXwKkwyIQDclFPSyoq0LTtT1mBcO+0dT4tFrD5kM5a3fuekV8
c7+Oy2loqvhikJFJYVVRMdO3HeEDG7Ded5w1THKEjdGJNu3nbPu6JsuPiY+r7YvIXC2KH6c+85Pz
oJwNLl7c2sEyA4kzUnKiYrD93H2bOXtCk+xgvnadtVMl5y7apP4N7NoYDDPG070BODOvS+IezhFO
DuG2KsX9Zl90ujIE9vbcwk6ED2NcZCXvvfXaffVuzF7K/dx7WHS4dcwRZZmU/e5hZGjkO9cAWQ1e
lHEy5dV803rZm9C2OuD3TUPXONiV/rOUMRiQjTiMLR4Zgvtmqy3x56aorvH/Nlt01NtyPTvGshzk
2hzQIrdHc654mrNgQohmGE1/I+aUPZZkYZBF1yhXy3JxtPrcaodtcnSfTn/nL9vCK0+c9/QI072s
holjAHx9kjSTv5z5yfc8ixyxDSx4UivrbmOFqK8GwDQsQdL8d/yyqiuf+cLRcYfssSv1p2nSfo6x
NR+HjZ79WlGe2oqxuTX1981metfZDR9++5mPrnx06bbsoBUboVoZQUxp+UCOl/kwc/sdLIJhTYuL
V5xTIdNjVtek4ub8K822+9IVv1aIucG6yOcxLtVex7aKtvzXPmt63INj2j3ls9Vs6jnTpq+W2pvp
Xlyf0jLVTvq07p2YldNCDO/C7n2GWafGs3+0kv3EKTdDxhm37JvIgAEFAdyB9lvQ7Uq8TZwdt41W
ngYYyqoLHXZo965zqus5UlbyzZ4VTRSH7zKdKYkyZR6aMhN+R6i04lfGoQRho2fQ4+jRqqMlLpY2
YynFwJ4Mpylg8fzZtFlB4azFDcybkbzNPupJ0gdmwxVd86ihJt+TjFb7WtVYY8byra/TJhBCR6ks
FNuzcHN3je3VPhqG9Gxl4KeSanYOzjaBqIbgbXsyjTCv6R/bxn7sofrcVCOfkDNJPVo6O7mY83Yz
6KV80G5Z7jg2rV3cWKsgZapHbEHnB8YoYVK6LtYBA0G20qPY3NZDkZvvOoni5KoX6WgfaC33dtXR
/czqNzG17anr1V3P6PPGitdzm6qfbuuM+1z37rukrw7b0r7J0Zl2AoHUfhnXp8FGhV+PQcrkNBrG
cTu1mXZQlTxtVZLcty0b8mQlD0xdX7diWrDtXolLc0skzG8xrvs6lTXdtJTNjURcWeP2etpIwSVG
MEdvwYsAkUxyIKJlrvXrWi6OXX0DnUeuan6wXFzMGYtS0YhYO+hivWjNVXtgmr9apbGoKciBYiz/
hs29ycvMxW1wGMIMpWyQGuIHk1WgJSmOMHLS3KCSBkNTj1N45JctD6nWuOdE70M3MWHtzbx3yDw7
WbY6M7PiHv7ogclqz9SpUwH7iBvDvO1bx22UTBCsJl3/Dv0QlAhslGwmOOF9kPoAnr1owzjMcxEu
JnOA/U2LZWz82tmdEfUTsGB7+ok8wtlpTUeNAw8vHdMtLBjnkVjxOhMTx4R2WjbO5l7gkR4mdmT3
/RSMKv9MB35IfmNOxXly25o8Rg505xVIc2lHOUNSP00o6zK3pQ239vuum08jmdxpfUlycE9LRnO6
dJfnUZ+ZRbLEwbHXWSGr0J7PI9pQN4eZSFzfrEWy66v6rnLc6hibw43t6rwLPnV7HOPdyBKZXymn
O6er+73mTs7mfuZJ0lq0g3MLupH7wtjiH62VtGdw1jQMOCjo2420DzjFh+bOXPT0uMT2zjScR6mn
zxm054HKfdd0owzrZTjpAAJMiklmcHtbLrRtMSt05Oz6kybfF03HbGa+ql8Vd0JT/tISPPSk3dI6
7Qa8SLnRu1IepCVuiNzfEhby/YmIOnV94y+9GfvzvKa0pFPG4ZkVyAEmWM4jG9U1x2Sr4QOhd8U7
gOB8V+fH1f4QWh6w/H6nEuTJyqcVsuxpNKehqQGfIgNChV7mN2Nn3dWtbcHE1F+6anzqsOcPROqS
U43OpyY5SrzSaaPSSV80tN6dqnUcZhaspFm8V0Rp3bk4yqO13y6BNQm8tJrQK1cW9dn/55a+Kc2y
v/Fq97WoHnvvQzl+2vXz0elHTryMSgONMyuo9fYr78v6WILNDPHNSf3RshlAjtNx1L95k/kLW6bP
ioPd2LrU7/Ti0ypYKM5NwnPKih1kYXhO8xJgAHGWjb5TM2B0r6Nzry27eGWkOQ/eEx/35juOgG4j
2z6c3PJiGdkS1XE++Pg7uNgA5HfSXQ51kzzOeB549nAxWuvqCvxrtcQPU5NPIzR2X3Rs1IEWpxOx
xicURbumGt5XvXrzjCboeJTyQfBkN6+lbd3XWHPuZRK2tnEPQiBsUm1n9N3NOkreEJv+fuZ9Ukln
/jAkTqDizPOxiYqssfnKc/mJ7j719YxRqiaHnapqlnLAoQZxhhxJd94RPueBKp7RuxX+tJq3LmWG
Sox2p3XX3JRgbdrbsMOc9BONwHtf5a/tPIaydp4U4ysqUONYOOmRPLHZTXPHSConW9LMIkiSGCuH
277hdy2grEY4J9yla3koM45gqIZkwmxtHow5PRdWgGqBoldl3+CHKt/NNHrsVfl9Sj2ccObpl5Ns
ZbhZMQYD/avZm3NYGu15qcYixJ1z1/WMHugTalGundvRcc70w2pajnxVfJu09rWz5H0yqIun5U2Q
m27OqMM1wjzug17x0JQMAHeF9V4Cn9+hOz0jObqfar2+MN/gMntGt7P8AjPbu9b4Va7N06IZxa5I
68gZVqYgzRpudU+jJfEihyNBVUIFWTo+9ZFebaztUhWZiRbNibVfV/ovVokEJOny4zxjsW7Izt9k
+7SVVe8XxaR2VVPel477Stj9KNlrpc9k9cFsJ3fNYGzgioUbsCkaYyFS+tUxzWYy2YKSW9POpF16
mNXXaaRZ7typPy5JHS7QKPCGCHK9/D5aCBK1cXuz2XmcKlOc6UfttZ7xSuN6eyTw+AV50wkMbnMq
bK2MmKncuHY7nIbZ0ny1VVHtDq+p1a17N9tMX5lcfxfHb38x4p9bGt+P697amvFrd9U/mYtV0U8A
fzvA24VujzXFlJMpxWIOtszFEx5dDE67nwvhP6vKk1tkj2k/yv1iscgoKQ+sbjumxPwwLTJOoImW
kqF3j/h03MdijCN3ou3U2vWnSbTe5z/b0thOtP1qpgk6Q8SwEKtCi1B7Z1b++ZC8u2qbzl4JaWS1
il2muZy5rtg76ilvh+3kcdi7Sl2K/Abb+iJKixhYqm6+4MuFZ9ZSXn2glBus8/w5aO7rppzHVJc0
+Mavin5rSF9HZNtzxYCzQD7vW221Q31R8pbkI8Yhe5xx5/trb8jvFtNmKLfsRaVPlwJWK1YXvRtq
kxWkS8oaicGy78rj1iA0CZZy9UK1tBEHXec3nsZQqUyeSu2qVIOedgKS/jWVkq7ldXApsziMszqn
2Oxs+KGGOAya9ZDNz6nZhPXQYAWaOlPwg6q/DqRbz3/cV6Iv2nAoehOhuRMkJbN0d01vBfKps2pR
Bal8JrqMdVCbOTelZNsRZ7a7pKDYtgbL9ue0USjO9DoSuWLgZrpTaMeNHpQuWpbNGNWBcaARTdcG
oQG/DFdQXEqKocTMO+qbuNwhZYl33qINfu0yy4/7x61Jn4SX3RgtRmmZ0qwAQEQV5k0WJoW6Fyae
wzKZqTPzbt/PBalO0nyXcftepc7zJubdss6236fU6GtdHRglXNyW5r2RoSNLJutSV7usky+0fxgZ
tI9jrHyhXC9o22al95f+cGio+ca0PWaio3K8JjvyjlyFlWWo2+ksXh1Bq2rDNZqxfBu68BTInqct
qFLzpWgfqHAvajOLJxcZ/1yT7kDPJVy6n8viNRi1ypdRxF/X3jXDUsOvZoOFUcdy13VuhLGAHmqj
JOPUd5jqnZS4JL1j3G1LdU7qjKs3VQkCd/s2pinaDKI+DDm8xlWEesuBxrgypibTnrek38VIwJir
p6j3updqk69Wr96adfKnqe1Qk00/2tHbGV6V75ZZEo5FO1AduicIIx/1YI+oIvDExAV13mXZN7fZ
yM/GW8p2hJE1pAS0XkFjI3/UtiEPt60/baLto414jKAyrXamTmd7nhu0RvVMx5aTZxJyCciTmtJS
QZJ6RqCV5WO/lNMNK+mPRe124TySqsxWzFmz8N6sDfJdjedRYpwQV76IwT2brbX4Xn0yFW5krLKr
Wd5oq7m+6M4QTWX+q+2k+1V38a4Z1cz2Cd2jIsFEjmtL+wvkpp0N808aaKNVRqgHwrjM2zPeo+jv
tI5egMqLvTu737OJMTOOIkEiOdLU9povXUZvab5LWkbhhRi/O0hViLRLRuDgkTcTpwuQGvSBro2A
ZjImAlPzvS2beT8b6fc+Z40jc/vi0S4wxlDdz+VTT91d15TJQc++NZ5ZnZXbcW+IJqFWlkDPORCF
yPsHGNXpztZRcCbecOON43M3YAesUQxGxgYc1Zm15zVbbpJlsCMLx/md0nAgNXtrvjQdJ5tpM7y3
5+rgLpsdFZNB/0WjhW4l4/JS2Q6jruytVtoBpOLH1ht0wGbZ302xFm5Z+1rVIqT1VZ2bXuyyqTk0
emXvWxEPl/JWUH2GBavPD3E111GZxNqlTIbArPlI8iKWQWEiVe1oY/kNc7QDHsHfu2nerXZ76XFL
T5GLFt4SU5hxX81eLMOKvRgql96MBm/Kjm5+G7sDRgUt+x6qG+j0ZEWETVFMm760jr2qtkC9ufpi
3TU4Bprr21LH8w7B8U+0jhxdk8Zen1cxNjLHoGiR9XbdolOS9Adn7ncFFZZFt6YR1xmSWD/p3Wj+
bNenmFI8MHL6wrrerszw6TFnYnR2jqEdaJ60l3EavpYpbT6XxMFc0yWgX/7dqvG0b5SFHrE2fTun
wdLKbPPbgjwFGtFtE3PmLk7xPS7Xr+ak7KOd02J0Zs6gLG5cpjYPjTXduY16Yl1nxq6ipsSsVXOC
L5rdWch9do0hSMEG41tRHrppikPWqUVgNy6XixisUjMNvSb+MWl04jUEgUENri2ymScpHqaFLC0T
vd/r1q/s+gSbOXuMIztnnsy3cKxaweF+TMe42re5+WRUiGWqZXs2XTbE28/CbB5Tu71VVVVfFUtJ
AALs59z8gtCHW+TEsZwVoaurR3dy6PerWz0ntTHORl0+NlizTjjeqKFm/jPGP0RtCaZBjD7NTPq6
MwsEks0TVmizn23jEDDFPsuB7omXTN97x45aV12cHxQghs46sPwYBV0FCuVVPU6t/d46Ncl6vNO9
5eg5K2Lc4oDF7eKrzno3qyhDzeAjE91IDnqrestG64Vbel1rPli83kwbezcxRtlUv8XSQxtVy1vR
RJanhTzvt+Ow/Tf2zmQ5ciTLsr9SH1AaolAopq0ZbJ44OEknNxCn0x3zPOPr+1hkVXdkdEuWlEiv
WnoTi8jwdBtggL57z73vk1Jnv5LJtWSpzortdL+zZbJ4tj9MS/HQ2gs3VI/br1mkB1eExnV0GJdx
Z9p0oLR7qKivsRrxENzfZMcOd1NYPDpcz+JuVC2vTnCcgDkxkAcLCRvXe6rkfKTs6H2oan9JhuTY
BYhrSJWXnhe6k3lywEA8zLkTXbTbvksPZC5ixKAw0tsKO/L8Dm+IyT4uyRgO1ITAJekybPfsducY
31pII3xKEr3s1DSk3ds01Ej+QbkWZmUfzaGsfKdtQdaE07IGzC7X2tKN39a1QP16jsLyh2u4y7Y2
62+JE22kveirNct2S/kN4yeyHGvh0nYHkMiFH/SnMtUXjqv2KklMsVs2tJHUm8iS/Sp00yMdzbc5
Mx+15GwsOYsfaq9/GO3hfXHXEXuCVvTU3bezTZyATH4Yd0RowVLJLIORqozX5egEHGo0cWhrxKgP
r3oC6CvFsolMA6fPModtIxk9G+qzCwgzckt1iALq9MdZsCfTbTltoR/sq1LaaxnxmG/tp5IEkt8Z
nbEJQ0xvL+mOidm9yIimpY4nuhRFum4nV/hBMwGHUT5rhezPaaYoXZO8OgE+zNyM+D3NPBpOHAYh
iPrivsIBeGjkCk8r/M8gCpwVRTgv/VTiHFCfxwGWzamKAbKeJj92VXoO1YC/kE78WUzXeuxwbNwU
6M3lUJ+XkGTjkqyHsAyvXs9df1JiW7r5M+X7zaqxmfGpUAs39EwHfmzJz8kqyo1Z4JFi2zt7Loq9
mQkeeSK4BEKFR8GNhFP2ntUJxvYOFzgLvfdGWQertq9fs9l5juLuG/mz3res6DN+q/MOl9V0B8Ra
YgihZObO0k+tMIdYlkQzMvWyVtscFu5TAVgzlm9bHcEi7C9D/E5L6fpDE8N6zV/K8t7wC1I8oOWj
b91wA5/Ur+ZqFxFxWwfRso2M0rfSwXokGrIz+6khDZ8IroZpE8dh/UGoF1gjI6/qDePXnP+mFuuX
nU0vBg/1RQ90kQc/Ks4XS4rVaNc2A26fbDluNrtsaJ+o++MyMJLkgAf0mtvVD2vJ86PZ5r9seziW
PS3dqodTi4S58H54N9IsXwI2NXKzRYWN6zdkGaZcM3xtZPGaWs43kTrcQlLDXgUTDbuNGXGGTKJV
gvK0AlUJDxLCiwvK9TtY0FuhOr4zHl+BYX72rnNMU/uXpxe9STvti6h19wpkkWQLCqMWvr7L/TOf
WzFlG2lVesXU4nspxUfjpCU5ApIy9HVu2f7LaInYScYDiXJQXIKL/c1Kdb82FyfZGCJezWEY07WU
bnQ04YvUucLUbhnakl05Y5fXlrPSBWtXZM1ysJICc47N7p4P/WMw+YmKxMCd9bBFNSb8CFRY57AK
pvoasfSPSV5Bhs+/hVd/lii2q6bn5DuE0riMI2Bb3P/KS/VRB5wti7vm6ukCc3BVs+/3rr989qzx
RCi6CCDD3Vy1aHUY/xXtAanq+9XSrxP69Pbsk8Wg84JtyJC04qrK7+WtX2NeTX7uxD/p+5H4sEWI
skxHiiyy85//4NyVnduhSdeTJTVSEgkYh5TRKemiX+q+RpRIRcKgpKdNF/cfygoPhkrMc+wpX8XG
L48Q21YGhbWyev5DfS/AF/TnnNMOV1aO6Oj4ZMCjC3bNkqpD8BFzWD6z3BPLPPjBaWbFoq6AbYfW
D9mbK6cOnqOSpF3RTJxMwmtl8nuNJ3+00tekU9w/5v69tp3tMqAvDfNr7+T9OnPH50Lp5LHlC2f6
eegSY3kaq/JKpWKx1VkttpnpPtFuzTNH1WqVsbhubTrhp2tbPZNzE6K/1pG/1GPqk9oZ/KnHxOwL
52oNQ0jhLn8oRQIoUzt+UCHq9GDF4Fi6XDaxC/LQ1OlJifQNqig5TnXbbyrgbx8TDV96SSEbtYNO
1LD0RLKsy2fu3g9W9tgtC2KnbX6xaAnFNA/7bTcmWzxqBPbpQipihbfPja7O1k3sDNzk+dSGnnHI
nt8MHkWrYEnDvT2vVWyyCxuadN14FpBuzsNEy+fMpORHccYCd0X4sIZtYsFbE2sa1rmy85UwGoV8
Eu5/ZEWS3Jr8TUyPrGdDFpGNH+XzVyDRkbIWK53VTZu+zn8ms7jWor7IJuo3gxFlG4yZh6GIjXXo
UFG+4Ln2M/KO0VvrKIpv/MizjwYKvXVLms8y+VibRbeqTElCVAxsT0CL4RrlFy1HvWe/xI+E1YJr
rZ7q3LRXFtVzCNNDsVlYvrRmBfzelvXwZt2tfIBkXL/Q4BQ8pae5Bo6f6wfG09/UUMU7L9bw61mE
RJULorZL9Oa2ndqOBd3zU+9CkwXdRgFrOcmuK7in8f29DvUs/R7Ibg35/pmbDI2jk33AwBEGX8qX
brrmxtw8pnUf73otJaeg4kffUUq7GPOPxe2ycxLM5rqS1Squ/Ipq0mOskhYTHMF4za7PbGXM9Z5M
3geWSrrt2R7BDWC5KJ6pUk3LyqmwTKOAGFvQ5fuk0mobd/K1n91foLb6aJie2oy+k3i8NwGTlRs9
TnSuD1aTRJe2XIj9W8gBgTMeh1FU+7KIhT8M3/RdQY6LswAcWQfNjD3VcQdJ6wKrtF6HbcmNrsEt
C5AZHPTpzKMTK4o/GNIQeK2PJIwDyAy734p5VZMlXKPj31qP2bMbrN+WMggldFBGTXZenIIZzZKn
Ib7Syk73LKKQ79WZXxvdY+sNfL/ZvO+DDnbrbqP/OwU/9dKR4lh1NViO0N5Xgdlp9uMz9i6ck/0W
0byblewu532VZAhYs2p+S7zivBDvAdXlYp/uBmravIsa3OLfeydZkuVeSRzaUBxTxhjMPMtlHq97
jn/JiJYuZPjeI+FYI6YSYaHPVibPrJZ/UK4zrzziRJgmORnqEFCHCbHHVV8lrsPUE4E9q+lRsSj5
mBbvMp3+o1/p/3Ye6P89UNiB4f0XqaGy//pR/NtX/2/P/dc/pYXuf+4fvLAJFkzIgATvHfbW9r2s
9B+8sNJ/GBYxIc9wbHlnf4n9/2daSP0Bo2zdI76Ocd+B9794YfMPVitbNplg5RqO6ar/VlRI/9mV
+tfgB3+txS7be+qIh63398rZMCpiU83966RkYD4v5pIFt2pKY07Lk9OZFDuGnpcdWpUwkRCr7Bfz
bYlbrmFWsA7Za9w17js9i7RC51E92z9bS3nxZnabod1XbGwutwZHv+iSgJNl4EQTcP+MhlMM68HN
LAHmKFDWf7dZ0ol35kwOmSunyQA2157InaTadLpwOutjEfgHeAjo6Mwk0VLW7UWRC62JmAwDBzQv
0aAZKWRHcSoKuii2QZ8s1S5PG83hwfLUN8Iobv3eDa5XQKXVxIjHLhoVv0MEiXXJc2t8RIUhSrgi
NlmxiKlWoyV3Qs1EXUXYBY1Pn6pj76xSxeLTdHVh7WB7jIP2Shg7YuX5QSs8trXlVSL6MQ3wjhil
mRqvKYYDikbGvYZtTIFwq/hJN5bd7VU4W5qd6UZFU30pi3bT1nFvbSVP7vCatWpkls6ogCNDZEjs
38yt0CVWYOjiq+nDUuwMm2odhJcuUK8ic2VPW1nfLue+dPvwCLblkmToKxNB1zWb8Gym9xMymHFm
31jEobJLOmnvcyIU7uALjWH0REqDfS91kDPZpO1CJerkEnneowR6HfSAFUc3T9GCeIli2+OlmWKs
mNGcb6ndxRsVwjn7oSrnl1nBIsEsDU5yZI5Pcn8IKo/EVZClL+z2zBj5Im7k6yhRSIlM25rYA3JE
twkcCNRtVrdx7jsk1JBZVeEs29jtzGcOSdTtJa7Q/UXXdPU8ZIHKp1tHCr46K7xZIEGRNOWmY48F
uB2n03gTxpb9bVR1zDHDDTprVYfpyKEZexOV28tb72Rj5upr2Do4HJ2I8Q3YtNrY4OiuHp7L2Kg4
lrgk5MonLymM+cENktn8hCyPZ7DsIS0OsqZQ48FtbI5baWDDQKyWwPPCte5HdCXu4tXIc6bo0L79
oCT2ewjpZqTdXVEhb5y9HNV52uRjZMRkko3GiR+NIGjtjPjdve+GiguvSHYmIMBTyDeef0K/0xUR
l7De3X7mxeh4a8fp5EIxmA6ZWA2B3K447Snxu8mnGDOtGBc639ddNAQ067oMF3a/NuyZwDrshBjV
Sym6qgl2dWSOzTkkPR16qGK8621KGiI6t2EEO3CvqRzi6ppGOe/RiDuRBrtCLUjroGe1xM7NkJGp
BSsrVB0QXVpO3SgfNrpAacXZWRwBK1FQ63enCyo0LmoMEns/m/Juh0zVDC0Q8V/p+NwFWa5O0bRA
5PsJnEP6JUzuLgW5vNDmWktsjsAfjRrj/NFgdcnwE7WvLh9Jk0flDydII30QeWpXfh+IHnvarnW3
k6a4u41wUgN6fQDm3NGlvxIVgldmSXm0Sn7KsIoYl3CCXdwStO4DiL9ZF4xxhLmfvLYPs41VRuBf
deuOwGel187XwoNI8kc6pap13M7Tj57gV7iJaEX9aYBIPVm9tjLAhmjgHpulifqOWDkat6gwI+vU
u1Mudl1JGvO9tclnpKtp1hX/ahSG5q6E4082SgGluvbQyr2th8l+Ldqp4SU4zGf8oixRfQQ2kOQP
ZIva3rgwQ3i/1dTl295sHOOB/bravBJZsQEykrrhHhRIrIFqtLxt3YURfS5Z4/5CrRLGLjXLYHkJ
Q74mP5wbMpfwJAPUYaWcaTO1I6q3E3YNuBlN1941HeJgugZz2H4EiELFAX5odvZJWxcGal0xGX4g
SodsW1pMcpsHs1duZOBULivstJ1s2phmh49wnjrIrIK3uJ11WLVsVW4dPDKq39CdIy7ydddNqHTN
0iex3y6Fx9buOTSBGfU4ThzLO00WrnExylyHe73f1N4ynquUhlKAtcoDpAzipr3ViYf04JgNOc6B
Njb7JsIqEKeJjC3KjYebtoZ8NyvOgk457MOx4WgWDLjMh05luj54bZfro9NLg7BKHNWkBxbiZtpp
vjuw/t+rwERSBi/NBLm2DoQzHrM632RLGJR4FSmv0UwL0KPJ5tm8CQNkBkwuhToYZFP6lQVWZ9zo
weGHx54h3fm9IabkADwGJABwLa0Nf70aPm2ba8EQ9Wc3jG3/5XAH0D7HZAIa3lwF6SUN0iT+lvJu
010iJKxcWfUa7miuAeJGmRhPXlzG6YXMMInMyWp6zEFRGTTWmq7jAwWnxd6lZLZeZ6qICq6c0JgP
ckjK9kq+FExdOOywXI2mY3e7MnGRrYpU5eVudlE+VyLmtu/zMYl4R8qn6C6NsGd1kprk5kczCUf+
gCJD05mc0u4YiCfAaUqeGzAfq2e+mkexVBu7oYHkZjVtUG9AaDiJI8CogtKJusy21Ebk1rX3kP9v
cYYvtK6WKGoOTZYvzT5hjbeHMSXrZlNEopdYWm4Ox1Omst515DxpnV54umDOGV3kS9fp0BvatqWr
miUUTJOxTlB6KA8IftVh5zmkmaEVicgsnnmyHX6WeyPU9RczsQNttAxFtumnFIdr5vEPJxHxhNkO
YVhY/1Xal9PjX/peSFYQDlc8AEmIa5pl7qfLv9amii4eZrdwPr2A31v1lmRwctyjZ+4+j0SnyuzZ
AhHvDkRBqFGm64ydPyvzz5OWqAHAgl0+jWQACDxbuvhHLPL/zxr/Rb8Qyet/NWt864u4jf85lXj/
E/+RSjT+ADclc0YBgeVafK3/OWU4f1iKb5tUibb+0SP0P6cMk/9NE9VixFDS8/4cTf4jlWjKPxQg
LTV36j5sWNr5bxUS8Lr+esFRQ8BP31SGAaZuQxX+reCssYQbxahvlASwG2fULutUDft7FIfxOpzF
tCmsm50M4dF1m6dypig4hx1mI6p6teLUPLTVXPp/+fT+T5H3fy49cnhNvGFlkcLFeNYUMP3zj0C1
8SKj3qxWbtG9GMJ0LgKYfGMxn7PpgV+5W1E8ELoTzcJTqHa9LYL1v34Nf6tpUCDEfB6uaxtSm/J/
CwAvUVoGsiNnHt5NP1PTlQO7f4Kr8nZDU0frNm2dTaudr3/992LB/v0L0Tbvnb+eqdRi4c69su0v
RYo2BmNVuog3tNF+K6uyPQRJo7YwF2SsnHigdbT+nQVDfik7FOXCFA6CCB547knjeC/2fhEE6NcB
j2pqa+yLaiIyaeM9YgH/kgPnVMFlAtO+9Wl2bQNQS6zVh4WKUehpD9q2RdnUWfLBLFEfW/2Vtog2
mUtQrBZ2QVg7SFeOW5l7m5DeLQ1F57dSPqRNkm/GuPd2RimweMeu3ttQQDQSNDm0l2G9zi4rsOvS
WQ7GazNmzgqkrcJ44etkjiz9qJIf4Ha7HovvYfZ62E+2t1F/MD3EutznxrIvVIRXHX7QrbT2+goh
Mkh2VhSe9EJ3Eosx3T0RnrWaX2PtOcfY008YDID+Jbsw3RsSHhx0L5dtF/U8a0wCMku7/Gx7o31m
rSd7h23XLxwdXtpoCC8KxnV1p7c5m0a4c+VmyGeQLzLzp5BqjA2nZz7bJYlQL3EhOJkOWxkC4o1N
2iP7aSoKvDy8/evrRKFC/O1CUY7jKmm5VJOZRJf/vkmZlfbz1Gv7Z+Sox5iBwu9Dufj2SC6GgS7g
faTn3DDnJ62NGw0R9k3vuqBf1uMyUk3TGB6pVQX9Z3YffIhExWRAwJ0PxY0Kj70OMF9YPrdkMk8Z
j9jDkKQcVnsI2aFfDqMLAiEdAHKv3ZdmRBjOlOIUL+kjZ1hykUb3Ba6+Ukkm3vuYgYSBf0Mplzxq
OpzWfUQ4YhyYjps5fpGhNmAp0MPbrCbb3+7DJNtXQWe8GaQJKCafrCO1WjM1Gc+uBdfX6/c4VsHN
5NDNIJWNF46vh6XKTX8qvfFk9MUbMdmTs0jUuCoZH+ExJvI+O2CFdMtCFDRxNT/TpUAxgjCWH/bk
rCMXSzMNo3cHXxM+ONjC/pt+XfbfkH3tjS5fBzN+zM1AnWayVOiGhZ/NmXcoBo6xRjZMNw/TuJSN
u0lrp9pZXTKQGZmJRiCgP4lmOuWUzQAig2NB/dDNja1SqKI7GpmV4jyEIUovtUxOzqucjF3kjuu8
kz/GBmbQ4wTpatkcDEkYNpdyuKnJ/q21JgvWLD8K6PitUSV71lkGjfGU2Lag2NdZNekkdrQk+mzU
cB+MHGyp87ahtGIIjvadiib25NJ8NJketqDVdQdWMG9m72znlnXzrFo+6KCrL/lgHC1GaF2kBuuf
S3YDU8v5qLE3DGfk+PE4Vn15tnKonEQ9ZMY4kcKN030LPxImjVxlvNZvQ76k12pcwIfa5Vs3EHIk
Ev2pWEjFe6yPNVUsd9Mi3JZpuWbXPcgiS36w+OtV44TjPgXD0kVVHypSPbUVARHbWXGYsw7hwD5Z
FfdM6746i0lp1QbJmqKwPRuEigs3gqsZSOrkKNFpBpRiIyavUM2zAdQ77aqWfbYlYZd1Pbvvg8nd
sB287lwPxr4OYtJtKo2OkZanPM7m1dgun1U0lC9Mc6QYxmzwlzC7uVLVDHXbUCPlgIEJtPKGtrM+
Jjc4FHva0Yo3cicFygOtU4U7UQqUpaeKCj0/plOFUOWx0Vl6YweuQXPcmgTYY7OUmJH92qkP9SSz
67AkAL5jYfn5ouVD0wXv2dxjeEo3XZeZ66zueqEZN6/zIN39on8ZZalvDOVMkAnkwRDQmmKlCZ3T
db11JWCbMbwOGuy+J7a244z7GNOjdRVxu9Av+C2XkIPMfuO2RFik6cVlLEj51LJkX5hVdUQz/Sr1
e2YyfuhETuuyYkI2cNF5wVsC690h6hS+aQjh6oTbsOrJm9cxnPkyk8AzBcYgoXxa+wjK/hq8qju6
s/vAsxfswwiSjU7EVSWOiwNCACI1IDYi8+682RlQV/EbCzogqheTdItY6dc2Uj7rdn5lKdxPaor1
g7bHc2xYMLOzeLPvjDpNsp4Ddk4QxnpMveVH7xJ6G7xBYtE69rkZjbcIFixsRborcc33feF56yn3
rkIFYkuTc/KQmMOr3TTPcMXsQfJQGnDM6UuYvWVndPZz5Sz1eSGTxTh4HU3eDuJDd3W5bxikTE3N
+yfCFZl8O1Wd5cdBVePVKlt/hNjZZKxYIk2m1jPfDqOeqm9CT/yehS+YS/iwC7ml6zF/YF1c/rCE
zrD1qrlb131EzMn86mzVXSNr2OCVxAdSYi9iGN/a+wo4K56PzGTDhgqtjuR29xtr07ka+Q3b2z7R
MOkPvLXdlFAjQ0Y378NNBh98ouXVgQJAb6g6ljHYd+hTSMDbgLDxmow+GyCUlX/vrF9LmcYvY/uz
CEt5qVoup64uiu8T4TTVJMHZTbWfJFV2yOzspQ8Wd5ulzm5Oy2HTce2fqKJJSSJx4y55Qq3MgTJ2
Vuw2K6C0nY6wxZqhwKqGc9yb6b3mUmJcZR9OI4N1ukQhXp/xHQedmFdEdt2uquBsUe/UFGaxMU3g
icKpnH2hscd0ol4L7uR01NxrNZS+DIfEnDlOQfu0qItH744B2F7VPPYymbE2hQlCWtzRcX50Et/I
1sFhcht1wCFHD6ZE56G4A7WMmVhdpcXqQwoRt95AcxMo9nZweV42kQ3BWJOXTJWoT6a821kpgdJA
ue8ZcMtG3rd0mhWPP+F9p/CCBFJpXHESg4TVRzb7Q0GUaXYQk9h64Pzbxiy2CpoT+cmeLXkgFzlu
eOh5SfXArtT+RsZCO+G85TU1vkggNyrDfCEB1N/ckoCQkRHVl7RH4dR9BNwQYd9td6shVdy5qS+D
0br8BBAaSRzJi6e951lVzkWV2K1FIl7iRitoN3mfyZ9S0VcP+f0f0SC/phL13pot5Ucw2buqHoDk
xPvcO95FMAf5Th39Cjtd+0PW5s+j0X4SD162jOUxORBQHaBusW4GReKmLdYi8uIDklkQjhUrMVn8
oqbA7+4iZ5Cab6Hp7gKREvJfrPJadtOaZXiIXzjI98Cc/TmPmPzw3b/C0X5d0vZ3SVZ+v2D1nf78
x7y0W3K77bGK7Pho9/XFmMns6dGOV23rHjJWWZHBs2/tAG1nx/olY03ks5EEeKxmsc5xM7h/gvTy
8C9fUouYawUbkUI835oaVYv8enaRi9qx8r1Jm23TCLkhcV1cw/nq9iz6BZ3ztg3nlY1kS4av6WYB
o5pWiSklBjMtA3w7y+yEp0YE57rWy86to9WghmFbAy7irg97R5FK0FVYnNK2moiIpR7TnByOlUar
4pEUaGUhpXxgSDunJQ40e8zlcuhC92ts44xWCNEeTZbW8fgtSO1mTrvHHXr1NIeeH27NIU5JUZ2X
0UY5bLPXBFcozVXE1noOkA1t8Fd40wMjDKcAYfuNS42Ltln+sVLpPO5puHrMMIsukuwnT/Nw5poN
14umhwRdeuCt0pfsxP3OMSvATdux/b5roi3lU/axMiiU8JJx+N5Gbbcu+TGfcjvpN9nghBtl2ym7
2PrhRQWJJMlQVWcnvTNBZv2W9PH8vXdQ1dJ4DHdJpAf+inzEQzrORhn8oqA04pAaGS9GUBG5SsqN
FdbLzW0suTK1TL+4YcOjUxNRFkHqF3GQ8AulcWfUY7Cvq+lGRVDxQrYhf2oSz2dPrVoPZEE2aTDT
eIG8ful7dXEiqijg1HtyN83vdOjmkzaqB5Jod1cphjnp4OIcu/lJ/W26H6M7Nh/xgQ8s3pRd4JFP
70veY//DKiURuFA8z1gTj5p2hrkJQcV0G91sPZ8Cay7ekqg8Zp1xd+/Kw1R2NNHYsc3xW5s7t6u/
e5nVHXMCaO0powVjpSg7fXMjLr2gMF60onRj6ORJse3kVHJF+9pYcr8NZPIY9a1v0HMQsVNqJ1yY
tsQzYpYeqlXYxNajvQAnTI+CXU17aoBa5gkSK1Bmn509O4cgi4JtMAKcF3nzMwxzmtHmaZs5+xmQ
6Zkf+eT3S2X4OT+zs7I6MgG2u7cNNyfrSq32dzv0xEXHXvKsMVVSnT2hpUEg1UQHGjTqYyEF92Az
3pPJN3EOI26zFPFsy6la9rI2Gw52ZJ3SoNdXBgafH6fDodduYSzK6oLS8wD7HJxcKHUCU97ONuBo
i/lZ4UKeLaoSNgReOBVmhgVRFhOjz8OUt0CbESt1eLjlE1L78mbnQX2idjHnbITUGyh02VByj4vy
HUT+JwUn6VHG8myOVC2FgWr8mAvab4iSrY1etIQi3HYdN3X/RLjtuSVBbkW09aFrLESHLBPTMajX
3TJSfVJDAFdV3p/Rh8CB++I94VfEgwgkMxlbvSZRpm4VqVy6kPJbhE3yspDn7aLoEgxt6Bv0N/vA
9+GhUOHPUabRYaGZmP/n6Jc5zPZT5Tg7jC/CHLOdb90UOKmKB/NYzckTHYUezU7zvI0Xh57VrvoG
4Yq8ewWviC55Bok41DA+06LPlelweZshJCo8/miJfT0OxXNkmpfJ1W/uIMxz38nqFNCnvGnZTLTP
e+mCI8VXy4HpWqX1ixhLcQL/S3w2SSUPExhtUwbPruherSjQNA5a4caMU29H4OW9HCZJVock8jR0
8dpdBryGaE4fWP5MYVAybtqyw62hy+qhlpAzhklDRpfkF/R094rj0q+ilvSImyT52UZhgEFZ8wGU
0XQcLOoA0rzhB2Xgo1EdYB3CcHnOo/YYBZ4+im7ej7Eb3upFhee8WL43s5VdlYEvhYm5rx1n8XO9
NL47mQ5YMWmwOZDs9FHRT0WU4JOYbLFK2ItDpF4f4iFxH8OmO49kX85s7Xjh1Ff7Rct5hsM45fZq
hUBnnNuc2HntZgTE0ub458MpjyTHE9JcR3KrR6qWsodm0PNjqcTGSu2vzImSx7yenVXVwlQ1WHeb
fnEN3Elydtxbw1WGWtd1/Psa/Rp3T1lQNZa1Iwaxoae6+0x42hnmys374ZuKy3STxPF0nqgPnWcd
P2bo++sw+VUvVbvBISBG3xGC87rr4Cl1sFEqdyqu5k3OREGXYGo+GEkVHULXfI+XcjwWVM0QV2Lt
ZVMbFQ0MfXXDhpjv2UhjLcXIB1NEV0nj8jNtBV9DJOJzhkpE/VGfXDyHDZUiDx5bctRKm/mu07CA
fWFYe7osqHKOjbOAHDqGZv+e3bcuwVxbqCKXipj0IahoQw7HJ2216dWO3Hfyis2ZfVr4uawxpI4k
4WKdM3khVfxr0VO8s8t6P8Morc2RVuUhnZdzB8reR0V1oHY5eMzb6dGoh60IOcY1RI94eLLeV0pp
rL2A2rQylsXbyFwD/ExFToA4YqYlNLzuPLQcaf1A7aLOSR0MnjvfaIVydjjE8c4JdPW9T+2V851n
l/wJOkEeA+z7qgvXInVJZZjb1/ss0cG1A0w+DKMDppbM71jm1T0nBAKfjffoNF2VRHKCrflQRZ6L
vyKWbzYi1NrLRHQtnGi3tCwoly2riKOh1fw5yz7rbrBB13/blb3XoYquFcrwGpZErPmu6z8FrO1o
WBLXtpIb2XbZBiNfrNgk4FeKQjVXiKeKvOXaFnN8dKmF23ZFGFzKFrpcReMtpyfnFPEut1w3UHn5
4p0EHuOpZkLfRhZ2Gkjk1dad9LVr8rCnvJ3ZyluFC4qP6nJ1jcruXnnV3xaguVH3zaVFkl1RVZzT
ggNE3hqUNgHNEg3zouWhdUZqVgpi8MqexaXpi2E7tClZFs/BTaVtfpVbNAFwkzrbI5khryVHRVK9
vBVYZLchUoCPisj00ovd0NkXy60Ey/CSQ5VoaidsCr8je3mISa+uFc2ouwyE9VjhGLeYWWKUFK0K
/YobzcUzBeXDMn0Q+n0aEoZ1x7GhQhLnkjidc5FRevJkLfduSrt2lzuYT/efvnsvzC5cKkSWsX4e
wvQW06mPmmHHb/+DvfNojhvosuwvQkci4RLb8pbFoqc2CImS4JHw7tfPAT8z0x0xM9H73iCKMjRF
IDPfe/ee6xa0lQifU5smwoyaMXff9mn9mDPQOqSlM73Uc7H2/RVypeQP1eW8skV+qwPTXUe2rd5R
FWDPCLZWFkebiDbTZlTB1ePYtYuytHquBSQcAuTmdeThsU6zwXvvYr68F8QwhHBcXWjEqmMnM7TY
cPbWrm++NmbLoN1MMxJjoLOniE93UeRTp5sNEiO5fKvdKHe1U4LpGfMfuWngiog+kAAExIpmb3lg
sze4T61YzLpJsBXe4pOqo3cGj6/WjLc5GfCjJNzNp2G0mLqjL8E0hqRBBE9JmKKZ6iKEPk1SrY0A
vr4rGwbcZfg++PXd50sffR7u8wTdFAzTeiia+E20w9++nB4g8mQbj6RAK36sl8sY66/eAoPmG0Z0
MXOcBiny6Mj1OcGl3XmEu2VXPKP5aAzrSpYfVgeXrE4c5+BBQHGca2Un7rWc/1Rob7Wh55PDY76l
NTqtHL95TETln3sM+ZwarnOAvbqeaQZowAi1NGacJL48eGlY3AgwhcWQW8e5yc1TLpv3qrf9DYPo
jHVL6zfPqPZlgQOXLOL0zEo2PmGGf9RTFT9wFP3BiKM8M5t/kpkVPuEluWkKBYLcx1e769pHYiZs
BOEo2kcggc7sfNnjArVxY//i4eBkJdDRNusubMHTqavFUwqL50BX9S8HdoIZvPEm0tl8cXHbrWtb
p/cFLYv2H6cS1ocuVfM5WpRamdrAA6H1ZvTjxZzt5iGnj4womA44lOYIVQRUSAQP1Tq2quoZnd7Z
Lv34aQizU4pY/8HonejBnh4T+vErKJbePnda8TjYxbHpATeYk8S7YAzT1olFzMEG/EC3dO4Kj063
PTX63JYlap+hJKEnsOur8ElRxhMen1UnvHvToaluTLeleWPZF13K57SI3VcPxdBecAq1AnB58Kbs
l2LCK2WiKV7nELLVMJtnqhXgX6Z3hqhg70RXORzgEk7QrS0ucaMaEgSmfJ0AhJzhALyabdUf4zzC
BRMxl7NHFxNIA3YcKA7FS7en9L0WTnK0BxXwdAm6gsVQ7KBT7XvTAFHVpQ8IV7C3E7CBOqK76hkT
U284Rz8dgtUk03I1V3hGZYTKsErF2ocofrSbvkMe33Hk816x29JGj+txLdLgE6ILgoua1A4c7G3e
FJcAl0hfwE6y6vLJC2S3Mc3wh8KrtkK1IbEiDseoyh96Q1zCdAWH7KaLKQHvGY5bT8AC8cGqS0Os
8jLczzP2u9Ieo3VIG+Ecx9GfHqMNRogQR/SoeC+ySzrB6OtK/TWH08Vv9uhtAEWk5SVT/s0p3A3R
M19ZGiF9zomaSC0aRM4AqQDm+6kIoqfSTT7Bp8e7Lnzqcc5tfA5Dm7JoD0QWUJL4HA/y30E2cN5J
DmjX1QlUKQCiLNwrq6ARGmfn2jnLHi7qZKLPccEWrB1kA6pw3uZlnJLJ1FvFGu6cM1B/hKrJj7Cc
Tq4Y7B+lS2RHGDUHEihWqTfkewZnuJqT7tYFJZBJ/TjoAdp5OR4AdwxVOL3iAkGhYw71rp3CjdBB
uUUVwo0ubx7Dh/3I7bVmnIRZCAKbbmlu9tCvcscESGQA9U7Bn0ENtdCN2zdaGgKTSgNfMWzuLALF
psHjCoDZIV53RYuKfwdf/dL44BRZ20gpJ+0t5tde9rEBSil4R/1wYTn/bZh6XOdVvWpt8H5JljxU
tYlRnaM768hDXg3BeQo0tBO8OSMApKNZTZtUXOr6J6HeJaRwv93anmHuMpfnj+2Ed4ct30xB/VDH
7lTflIdINm+FGeujQxzPqtFXkUBK5K4czlhJEJciv+raFbK0etPJljD1LKOXTvNUo3nE1OqHi+0G
E4Y5b7O2ZRbnmX8rxhBRiUy+Dd/zPn2OuG+g87RyNczdQykEY5yGhr3pIoSSZcJwpOB3PQU3XHEw
smP9FDXTDVzMRtXGdXTz8gVqgd06z5CPnrIKJEffF1+0t2BAVu5nS7SG0k6y9xGQovJdwCor7VQL
+ki+2T4kQnS+rz1oE4i+zIsYK/C5p9baNRkGEARWPya08RBkfG9v5Gozeb19ieo/bpvUp6TiETSW
fJqk7+u1QwF7gWKVN6V1TnNxG5nsxXOc36po+HSKel9YUuzMOf7E5W6fgiZ80J1hwywOtq4XiYOl
2D26hfjZYwHIkwqHJBYHUBJYGs0Jrz0wkQwiZFTH6hxWYQ55nnh43vPgEREwGxHEIojaDAOAQZNR
LxkC0IrftOFz4uMrzsr+6o5duyncXG/QMumlKgi2YynpgXXiaHJDnKsQExTHkoM2po+oWxpuJjn3
2Ab2ok6AlUDZRSJd8curwUrCOWPkg60zG7fOKDjYkUvCkmXMR2y6f4mUGw6WzsJXXA+02NgdzMnc
x8VaIIc9O6Kb6d9Wn0S0W6cJE/oqGhxvU0ZVdprL8NEnaynHyevkT2TS1w9mZck7orS1Y5WHIC3a
W9/6RDPV4qgEiy7cOxpeEgJyosSamO9rB6hsN6TBpZedgD6TbSkH8GMip9Sc7YmVsHkkU00mhNnv
XLPRLJ4vU+v59+XYb2rPPBsqfe0s58XJkIWwnbmr1pLpFp3Wo8CjdVQDHCnydu9kshWXuM6jtYb3
5CK/9EsZXCFKxM9xsI9nuhVN8oSGHYUsPlwkTgwgwk1phWJjjjyUo2+VpPzprzIMLzZxK6x5YfhU
VXcMJGvTK9Rzm+Yfud0+s7mLVWmHjDvB2cT4bsFPDZ9T0tWrLON8FdpAfZbfeoaO2HQPTTmodYaJ
i2FuvJktrIYzqyOYG2raZFEJ/uXps7ap4TzUPBc8sJPPfDZ/TKYsXLXsODtGqDhBPSz5XRM/uYlB
V2BwH3QN3Lun674K0Epsch3R1wWFs3J0C07PgXcwAjXlwBJ9QIfrtjOAqn1iotqDAvc4mYwiSqKA
xAAEs4D4CjcQfmaGvVvHtccRGfw3oRwLR5S9f3DFC1EplzZr2MVRuC5gjbuKOt5loGOi9us1NUhN
9V+cZISRrCP7SJt+j/GvHHZR1X6l4Bg2UN2SN29ASQ0y9feA2PaYgDxQPtyKeSClSEKw9IOjNxXl
YcnVKAPeNbuZYZnqXG6UMI7RO4K1tyG05hNGrM/ZU/I59/JNIKvkJ+NwOnv4kHsBULXoMDLm2ZUN
PGe61/7g9z7yNIXttQmdtRzz8UJNxoIetPGDSY27cmQit2OvKlQw44MR4ToUfjofvQJdxMCetzaa
GbpBvGUO+UuFI8w5OKnQV5xbkeY2haY8emn2jizcenS71jyBXvhlYdvJewhJLsve2gvnX2EqtvhF
uq3fyjdltoSEK81sRmS/hsBoz2g0T3EWLNNZaVz0chGoJdbaRX3fovs7GMxzNDXxOh7HagdupFkn
UZxdECJhY0fOtInH8jmUYAenXM5311oHckYB3M+Mr20EAp4tjpHyj1NgejwgMEGmNAQl2YkH5EZ3
oAze2fEceRrT9jd7NDGIPaWWL9xXaWXmpkMStoI6uszQGXkm+IIZBST3cRIc7Jsk3A9OAX5tBqHt
Jb/DDEoQokWQktn8WADx6+sci4RMXmJLlRsDHlFXPecGgEEiHpxLN5VfOZA67Gd1clEVB8DxLTEW
PKFzVWYstr2aRvZAMH6NZsBSZ/YOicKzp+3hgm1+QTPgQ5TRyjNFu/NZZzCrh8Mm1QAvVGid+lQY
dHvt4CXU9UHG+c/Ky6u7V4rxVmm2dzIsqreCyC6JTYCDtVM8dn6TnMxUwwuKg0e31uK19rqPNkqz
36RZ3CCMD8d8kfj6OqA3iRLh9P3q+zIkBSnMScTgsRxyufVGpBRondqzi/z/YE5uekXgHO2rlvDG
ydXe1qITQD3p0xKnQcI8grRvvXCSdB6c+hjZSVAX0bHL2/mVf0Htp6fb90dDHL1OrX0MlxT6QeXi
lS/37hW1JGHODnd4hMHUkt2MSgzl9arQ4Kz71iQdEA7vPliQEhlmPwH88ZfG3wChAfej5xtIeUaY
NxU2NaZS/S+9XGIUMYuPWp5LafePssL7IKRrH3VuMAaSxS1sBu91LEn/QwQBh6pPo+dgGs9lExen
oa+JfqNMLU6RqXjZIpDuPUqrGYndxgB3BW/IkBs3TTDMeTKQSJS1dfW6/gTtOz2NVnyxfXt4LBoI
HaUPeQ/xV/DeUUWt2zEjLKWJOOMx8EWd4MJ7ZMzCHM25VcL50lkWfiTljC6wQWjWWlP4wfLCmL0z
6Ri1fr62Ne5ZHIqq86KPFl/4OVDsj98fxkvAszPF1ZFoe/cpjSGWB5RgdZ08W6TiPRru+G61RvKB
jWixG9nQ0tDpfxjL14gNNn/qp4OBFf/Vo3GFnDr/CBIzOEEMhjRBHOCHqxKcgFYGpHvekG2k+RO5
Hrx8eB29on1oa4+aBy3RR+y1atuETbApNWF7XjKNm3ZQd1/I+iNNg8dEmdFTYU3Z3WyTN0p1eUoK
DvUj98TZGQbYyCk+5HKle++jmNIJMRE7BjyH3I3qh370IKiOLGcMwp1HoqrKLbiqeTMbk/OIL2JX
OSi6q045DFC0vYpaH79pWE77dBwffCd7tIe82aMWu5rNkuwYg+6ztW0xL9QEPRCME4jSeEDUXj/6
y4UUQ7gcCjJbUTBf62k3xEM1MlEwxxs3JmP3Gfxgw8SzEE20UwOgPiP0b6M5inOERavzhXGZrHTF
gipuvaxJLeRmMI4IZt4NWYtbvXgi5rKFMi7jy0Q8EjQmW3BGos8c41h4/Mel8dQNInpd1x6iIFEg
ipc0Yq1TlSiiqjOfoUXu3yIoxmdLexfLZkfxnjrDxalK6swaOQD28YHegGUDRmzE/KlchpMUFuuI
cxJQAEDq2KdrplpNv4N6at6+L9KL5M1wq2ckgYDnq3w1sBesC2q/fR1Ow0PlMx+skwYtDfNGUhr1
JRPouxQFk0kG5MOgXecQFRVQ30WO1WNmQnhQaKRfYrTkLZsninGTGnfSj2hFn9rEtm7fl7lzX4dE
5Bznk30RvvM+ZA9OEuibagnAIkAZ85yHbVen3JbpF6t0exteQi/4O4P74dwIC8Sd5yeLpt7KRrm6
q3NgVLrlCSsZjhg6NPcFK+7x/y109J3/KnNkaqscZJtI2JhaSeTT/6ceNrNDcPIOpgRutFvZCf3g
GeqSVLAwqgJNiCgubY9K0KjfLVKv7iD67iZgdY5EjMsxUZNUoIOaY67FX2DCYls1fpDwFJ+yZmJQ
YkXNuW/YntMyajhk5uSx97B0RGgt2OJMX1QO5TFrul2Rhd0ljDt3LxIILdi8V5pELRgJCjVEQrfS
te5jkX6B4qIS6F9U1geHhIjTlQx8OIUkPR5N099boQVP0EAXFUfeiRnGLyUm7+IVfbuvUzNZwcg0
DLiw8aEYnR2jSLTHIe3Z6T5YM20AjE+u0TL8hhN8IBzlmpuPc2BUnzVaVcoynR2MpZi2THzlNq1G
SGvDXej0U5vlPaaHtu8onuamD/a2SE4iZEtPISJsAwbcmKWc4FwW4l6QZrWjgrDoeHYY/u1SfcZp
d4+bRSPT0Y5RFuNG90zOM/3ZEGQq57rabv6hCf8f68H/z3pgI47/v9ucbzAPit8//5PBefkf/zY4
C6T0rOHKpyUAwf5f1gPp/wfycmkjbHeVbxNh/G/rgf0fi/idJ81xLJtV00eA/k/rgWEuDmesyHw2
6WKadv471gOJy+A/PdvKRN6OKcKCs7pkM1r/VevuzXwLWRI8ud3cUtP2gHKAkNc6/2NQ1m8bOy5x
USFOzDv/yyMygbFm+S5V77y5szpbbfkMN/XgzNWnDJ2zQuOM0+nXLKzD2IUBbip1tDyfAsuCo8dC
/oLJLJ7LV2iJwMCm/OeAsh2pEg2i/C6r7CVr0YXaXmdvQ+aIq1r9pN1EtVVXOyHk33SW/dqvuzNM
F7rZX4An3+Ci5UDxe3eN0+s6TGQUucS2AdfIVEUJkf/CyoFvOkET73KsguQ5fBW1Ea9pjBgrvuLT
UEd3ikqfmSkWZDAR/Gv9JNFZxCZpbVqOT8WIDsvSO7trf+kmYd6OK9hvbMWPFd6TvLI/rMLYAsLk
uEhq8oiZq1TsmJ1BfkVsVMfFrLse0YRlzitcto8K+K7IjD8V/5czrXlBSM0wR9Ey8y0bwDJDxEww
JfOFQyVrI2UmFZKmd3N02pBWplbLVM2nwxNmCFvN6Ifs5i+zmtHcQnkWrnrPR5RFwdDeu7TF0FvX
7kr6ZCr1bfNbolckOc+npC/8tZv2L0byyx4bbxUKVCzJBJx3REgZqeLRs6H0ltk+9sQfp7A+YC8q
/hmAviB7BsLPLgBXJOV4UwQUkNYzaa0ZVBmyWhnWl6fGx4E49H/oOE4PHSGNMfgWZmmXkR8E6yGn
pWy+jq0NZ95v9CEZyx9V6H9SX8u9mvorjjH0WNL/0UZ0BuieI9meQKMrubUIE9nYIIojDydAVizj
lUyCc1Gzv4fqdLz2Uwv0KTGA0IXBNkgchLaW/ajMfFi75vTiKZISLD+llBIv/dhEp7YzvzQGAHqn
8NA8r7tWQKsuWRc+y3lyiQf510Xh1VzGxkhYSIDAoI7uQ1TuHpfgO2bpY53mFJhGKXhalDhr35oO
VOeHQPfFKbY4rYFxvpbkGq6hSNOyk0vf7t+X7z8Llr+gKhWIJF1GbBTWZVPrPcNucNcUMwwQ13no
29u5yKGQVDT1IPuZoOc8QP8HjW2YbGtQXScrLvXp+5Wclgk6Htmscamy46RjP+bV96WodLKep9EB
6zpG52lCRptFXrbB9IA23C65RF51MjRz3pABJyTZKYOqQ0zPTGwpaeZQMpPvK6pblPy2uHOzw1rK
5ottTb9kNTXn8ebNgT6Jgu82xQx/gipYoTxOiTBvTWB/890BeM+BdgmpicN8M2IE5qxzjWk8H8o5
vNbNEuEsXBQFBmmZsF7Ncjeazfv3d/p9AdZA3/X7m/7+GCYFMBFzsABUhePGz2fc8PbPPkUyX2RP
NgIEhPJBfsLnXpx8My9O3x+mNsftiiMvRlJb7iGR32rDnjd2C0hqniimQAj0J5qr/SkIbwniOWUG
x6ZGuIl9cz82rT71y+X71fclRKKGjRTM0zy7X72HRkOTqbaWupqQeMyM0dr0L6c8cNF4JU91iBr7
+xW9qQ0ZZ9VO19NLkxLeWi5wrDYMh5Mxyd3S4Tn4Q/gnyLqZoWHbnr4vSSRxOpAZBn3uGDGpo2jk
Mi2f/X9/mAqr2VCQk9AmKrCscL9QNAQN2szKqU9Ot+i+Ebb4Cfp3TD+Unsvl+9X3rY2NIT5ZOFA0
jGXnHvWSEiPHRe+mwT1AnbW2XLs6kEd0atvpJ2hPfJ0K9xF5I7vJ6Gh8x3o6mu6rijwI/PbwoVvV
MttUlyqg2xR3CTS+2XsMDVOhx7d+VslU0+RFFrmhJB1Ws0MzPRCjt9FE+qy5h0F99n56djRWVD9u
Dt/38Pc9YRn5eGzs/LmMRutkLwqt71ehIoWpdYg27boafrOkr1yIizs7oPZd+5JaDSrk/Ps6FSkC
lyzgD8xi3NWG2UCIbPDdO/2gTqH0udlidiHex5L/VPBUg+JUFhLQwgHMkY6Rc8LV4XYGTSeb29CD
C+YnKBnGuIcrKuTRSJD7ElwqSuJCW0E/DpR5dh2Wi0fnDoR9iN26Lx7alk6X9Oh7LwDCTfnotIX9
AFBl74SdBdt/QvkCUOloTeJMPBh4iFQdy1YQ4juyfkbW3K5LF+cGoumt6YxLx7TzNkxSQEk3hdqB
SIh45pk6ury8gX59U9ow/vERsg518KV3deEh3GfT+hsWpBnM8E0Tdgw8sptaEJ7iecQsoRBHVe5B
2nJK0946yHmkVfo/e4u6YNLnWA28R+1I4tp87L8HlJFRbCE6kJ5ul/FnYDH7yAp7PhbAo5TRjFfs
RiAu8DjN5aYpFQptGxXqyM7YwnuKeoBzGNX2jelhTEijjYbeAO/dybA7cxJKw/HR1CShTouLIzGN
u2YFR8ZqINTI27UpJ3BD7m1GIIViPv1dB9mrNdLJQfVHiWbW3IEz7Ls68yCvaHD8s/BuhGxBq6R1
QdXk0JuJT3DPafoijGg8KJUx+Hf8gCGcWKL5LGQio7m9Vm1FgZPJbuXETnwbCu8wzDArXO38Fka2
l7W1nQgZ2iwIiINJsMA7J6Q606t+rqaXjmbUagxwY5XE7rrRuVkaxOD52YHkGwYrSCAdkJLU1/Eu
7J+GiH21QsC9ytODXVVEGFgsQHZFUz7Hwrh0vAW6p0OSeDev8fRZ+h+iAcY5aAg3uqk3iSA+0xnt
bSzIw/VCCGndGFcbojWh53K8s4HgKBVdayeTm9kxv7BxjNeW/l7RccyhCBItUXNjSFZnLQjXLQLP
Ons5ysgu6R1yba8xja4XafiHBE9L3hcVcDqwkY4No1Bk3e+yH1ZTbCGkZQouEnqMEpXQrmQaQzgJ
+kNi2Ky1kdPbFtwjRUv7te419hjn4i+4t67yXsUQZ7tmHO1Vx70J5Fj+jZVlba1Qx2ejUque3hK/
O4WjByoYU1d0/IxfLnY9TOtUgc6vKpDLLZX/2qLns3M7/xZUrrUi/tpg3y5IEhHMZkA/UDrWLrwA
qmDimnCRRhHMDPUHZUa6LrGOrA0FCjjQf9xo/u2Rw7cbl7a34ZtgOoCr74lMscmF8w6sgBaC9Oo4
V617cKhMfZ6xwoYKWHDEQfkz3UTTM+OaOlKqsa/AfyUNU18Tw3otJ5jIY+iJT2JXAAKH5ZMcDn5I
bENBms0672jVSECsl9iNSmw7dnkYg/wvwxyq8QbTpQigmdXTbYyLNx3VQEwi50IDbeAWGANUBuvW
lsfYqAOEacUljdpD0FtvQBgAYLvpV1J759JT+W7mWA9utscOZNvVY9spgPBjHm/5zERg995KhiL/
dGC7GX70x2tiMJDh2G/7Kro4rXWGVwwO1DbtdaHMaqsYehhd/Jwyxm5IMeikVe2m1Pndieilij94
C5wbDI1L3anhrS5bmwMdgU8N3tSQJslmKChCyChort8XhtP/fPX9YQAT4zh4Fn2Kf/25BdKALuAy
B4/xveDy+xWCv0J93Pydwqx7yod4OM3Ovm67FPFLc+foFh/ZMD6Svn6J4Whcg6o8SSIytwz/HsfR
/TUkEUJ2x3mS6XL3Z524pstFYkTYYUBF9Zo34Dtz2u4bTkrFxgyzrNrXgzdtfVSRNIKNL6VmuPWQ
6dZp+9W5g/Xep82ffmqQZUrrAzLgC9A0iwhIznOOW9yUrb4yUg4OVgL7PKjnhlXYfsgXnp9lku7F
Azgg4VijafSWoVF60SkgDYT2iIKbrZlHx1SDHi5YpFeN6/0qreSXaeo9GUNPYgzeRze5MYvSc+kz
UGAIwXATxdIIltOjyoCS3j8iEkgfOoMgTQUL5keQ06pF9bPczIwKBcLN0/fF8PrxVAr/L7t0v0Nk
OFyc5IUpQLVzGrK4/AKFSNPIF0TI8dqq+t9Dpe4EuAg63uRJJq8hgr0znqy7qogXT6fPoa2Ng5Iz
Utyydrd5w5ABKeA+LZdKTM2cgRJsR0b4xqQjntBHYep+jDxkYUlYss6S9UPJeo3Qyl7zpGjRN/32
CKvau3m+hbnxc87q5iH1suYILOepDIN4o42ghWsnPuBWKtSPnbUluJx0hTlgnxB7YoLvfUoJ1Eev
fuOku6n2hw1ZEX8Gy/w0pEpOTm8wEZpGQYsRC9eM2G5Vb/OkuXkJU15YaP2KLCNng08RDwVFEIg+
G7mJNZ50Y30lSbS1ceVvRz8L+DucbwNnrbU0G/shweHN0TZ99sJ6viFwX9Wx9rk9MrEdGrc5xSpf
/L7xGuly/IBQasthzT5UdXnm1v2SevT2BRUm+NxUrdSoX83BjHFM6Q1vGG1fO7dQj3b+tlPBzpRA
/uFIH1xj/gXSw90inoMQGVz8YREGLwcJRoa7VtCiqyvQSVoWauPkA/54yzlU/HjnigS/NMP+Y1aq
vjBK28S4mPeFT7QBznwkH1ASy5DWqmqmg0HQKj6G8Exvd51G8TkYB+JHIwMzjQiOacAqyOmzI7oB
c0aKShq0/noyFKFAYKUT6aoVk0Jiyk68ixkzmrJakdvarxyzWImpRX7mRdMqJir2gabKY03gy4iq
2UlixMjieKwHMfLo2ccy9Juj1xEQ20gyJnU30WYA9bM2gFkJQRAFyUQjWBb/SCDvn0EYh7C27x3a
/brkzpLh81AyY1eCyMeR86EuLE62+C4aq36QISt4GNhncL047xkZ7DgPwfAX8m5JskycSO0BbzMA
mrC1AXObOABOpTdSqngPYTo94Q1ZFN/mSrGyM+6fwiODpMOonHAjwW4wj5uupAuxZrfiMGWPhS0Z
8I9dhZUQWYRXUHQP/FXYLLLdKCv3TII/A4pbfn5rI0sPHUt8mDv0GH3h08RPE6zxIvzCb8cEaJ52
hj2VWxWgRcO8RFwYYRmNQTRN5Zz9yYI9DkB8HVrxEbXLhyeH6Sf/gWNb8TR2effWIZknEOMP+i+P
FDnqIDEHD5n3VR7TCipsPlbOxbGltWp7NIkWDpLA8N7awCHfJOngREuszbU8zOXsbcKaVA7H+2HG
hXuqAuM4aTDFgvUiQIWhRhVxz9pIOnIfU1/zKsgP1JX7Ny5mtCPg4FYu6kD63RDF49SyTkNkvJk9
XK8Okxzjt1dNb+Q4ctRaBRYW+trq8leJYMyXRFgZfnyp2Aw29SCL1VT1CFErhFIpPfwI+ZRRltPf
OCzugPvSn2LAZkBrcnh1p92gS2NNY9O5K15tx7bxr5kLXLdw3PGE0HRArvpOrQmVANUh6mOxHmpU
JGaQ3r0ZQE8RciLMLSZGsuseVEJQlOMj/fL8aeFNNcdUYWNFOgAOvPa789R+zFNKU90AUeX3o9qI
aRoPnTv9cHDzbX3dHsxhig6c95CQhFiouoZzFws4QUIovVwCKU5oUIw9PxI6wxlJnh4YuUu4YsXY
Qwe2B0IGB6ikjXP+vpAL/89XTgVssEKUTx9QD+t6IFPHmcpLkeV/iznqECqttKibfZ+1Xy0+vHMc
bttUFCftZdtvbef3hcFAvi0jlg9fpMwRqU2I/CRz0vWAkCXFpgrLZlNZAh0eUZc50ROvc+qfooTm
SBH7rBZqMG4Tq9wl92drYxd6+jWCXsRfZ9ARPFvZkgk9PM9TcSApkulG6TWoD5w3p5qdjyBmLoBC
dthXY+Z8uH534XDrkFVVmvumnsKt0mm6Za6f3LqFWG4xui/j6cY8bEI5GXwgFQi2ciqO0WhvOtF/
2lbgHL0+brc1DmAc65zF54jzs8y9nyQ5z6cAAwbukxRbVlsiWJ016OSKOxcP57ZmAgdnvI0w2rH5
IFY3t/AkerxAbX9uXEK+MWz8JdKxPz22JNiufTXmqFtYAFZmqeBIF83zPJPpWSXhawk29yHriKyt
eVo/zN5udhmtFCysRrehNpBHPCM/GaqRZx07A5qOAnRunxHx0nEsHpYADx9GtggPNcqZVYGriFwi
J8dyU315zXK2r1qxStrfXu2W1zr/QthtXGI2K86c1t31iCJxofFI96lQeHp6iUhQ19eZ085+rrKf
Lay+jdGFf3MdPEj5rlPVbVD8ErS4I8VBnGSBnLgmW502HuVcoukqeHdnRN+a4v0pyEtbt1NdH6Ps
3uZ5ueuSAIcRmQWDYuDlB/Fn2aEFjqlduxQ48+AXPyn0S1QB766kgYc2bxcExqHGkbaLs9/KiBPC
jLFk41NKrkToJlcAkr9HUGFHlVPqYj1CPKVe/LS1sKqn+TsIh3vcavGBSOgyu+TUDsMG0W2/imBz
3exKM97t12ghnZ+Ttu8q/CM95V9NCwud8ZYb2OJUAWkB1vZ2HsqnomzOBi7JhDSKNDeeMSFfVYMc
lbOfYRZftk9+mdNs7ZIgM+zIOB00svU6X8JaHMg0ffuYkl65JmXPnoL0bDofxM9Em95lcfaXrdGG
hNr6guTsAGwh+dhHCGhbnWOEUdaX6YevGDLDHeC01eQofY/SlkYVWRSuT7JSOgWfU4rCpvCQnvqc
Imo6bLrMXPb75NhiI9n70bCUzDj/YblVJ9vy1dqO3fmVqUIXg+AfHWntUFLjOpk9CsC5fZ+jmDTg
xNfExhOinoW0C+Bprgm76Q8S/+GmhH13xJbmvBsGU3xXqXssDedJNPap8aLn0pHOdUxcsPLoubdO
b5c4hmnIfr/6vjDFfQqm+mA3QM6bnMhkI2DSn7GPAicTG5U7R01n61EjNFppPpWWeAQixlX7WRSH
pJrfauLkM0YUx0Q0J3MuUJAyHejdd+FRmkHgbuhbnJj8HnjioXIEr1ZycCShWXm6nNLz/8XemTQ3
rqTd+b94jw4kZiy8IQlwEkmRmrVBSCUVEol5Hn69H97+ou1whMPhvRet6Kpb95ZEEpnvcM5znHOa
tuXWVSQg5R+VTjS2PyzxwZbdFfDWEkB6Pc01KdTMxXIG9TlvtwZHCVvPBmQhwlFiCYRnfTtMqQPG
lhdFWJ/HWKUfYnrEpau2jXEitXC8MeF6yk1E0HPebQnxNDEAjifXr9CWD7U6jqPybqPJh8kRZRK0
9DmeT41Zebspjdt9W+t8LHp5y5UoA2sk7JdQB4RH9rqUS8LsJAHM0o4EHOCbwexTm2tv7h9US4Sj
U3KJu0j20yLXsOq2/PhWNGHJsX9icbb4sRGTDC4eQzBW4P+ZmbnpI0Jbt2X6mhNhiwjjLglbL3Gq
7XjCUd0szi4GA+TUU7xppk3Kwb8hPNENY4hTazsrEJZQ7QYELU6B9GudIQp/0k7co4XtDeZRczLL
cb5UqWfBVQEDr1uSx9uB6YUbhSgIzi6+I9zudyHHYxcLceJMfUX5WK+AgXJLE43WcOl/ZJ38weKd
rUwZ0ytwGoZTj1bNWh64tAgEiyl5Ejm8Egv4AbxeXOluWqadQNZnn2fbKsImdoyHfLLfMIeT+FU2
UVDd6/Ak+2IB761BifEJ6Bku0LCj1Rx12oNn28zrM4zAwFaoA4ioXnmVgJUxiO00m1xndTpeSJYM
eA54fdr6SsDiEfEhRiMW/CH/Zffxny8YN6/gHqlPHGTPHYZzcqlmEvw05v7mwVXivcIninwZCLyc
+Zx1o24GjbKyo9WqIVAIOZFoGk9iMWAntHFozPX9LGU5EmUtATZZj9B42nUo11TefWru3lTtF9/n
QS3Gb6/bj3mLvgqREv5I6+JXA87LNntoLP/TWyIrKITMH0pKzfWoiMLkECG0cRn7oFt6hnuF8VwI
ASvXN7ifcsZt7uCz8rRpt+fouXKSq17Zh1rUO78eAcRLDD/zaB5yxiWmKTumyem27frnyIYYshCQ
B5LOYn/kH6fOTY4qLT5kYjyLlM8BFt8x4EnN6VDH+ORk9SNmEGjEpMJFM2SgPEafgYgwmhAjoL32
mHRRmzb5ufKaFrOCvcIJMITm0JzKVNMIse7GLaPOjY1X7CD4qM4+2IB0P9balx/RMCln2UmRXzUd
kYXWtIea4JOEadSazEsq5Cmb1prTIyZTcb7j2d91jSLbxSA2wIQ3kLWxixQsVe8uQ1jIbcMnMelt
OJhVv6u0pjpngzgqOC93NypBdO661OBKEZbRXxSe5DsdaX4v+swI4EMWu8S0urONF23VuOo75dQn
ln2j+xLr693h2d3JObiozBBAZ/xoaBRW6exkT3VLpl+sRfpr2zGRYjlzretievtwtaz6caolX7v6
1D9iI7P3HUkqIcph+9kz3R9VquZHyIEoMhZhdutdU1OwdojcYPT2OniUpyKVPYj/xPyJ+Z4TnRXo
ALT4OIjlPjQECuViSuKg6h5Mkw00y7PyzWurpw4b+E8tzGNiJdOJrqOHx2p8NR5rc4VS+riM5BdE
HQEwNmkH2iAB+VdV/rOsq4RvvHJJyJWMyh8TnMb7xAN9O8mqe/b6tXU/4FI19M9265NIrzsNCioC
JvpcoCbwsVrkWV68ica+Lp41/zTZ9KjHxEt2DUmjtgQNB19dw9PWJvsZePPWTkB6IDb1Lonnj2vR
2mDziog7G53AmCv3F03oR0S+/WviQsKB9HjoH+pGeeHoWC8Vp+M6FssFSQKzW6HlKEUnApAi502z
BCRc9IAwa3lsfVaxIE3wejX5zUSS3BoIixjlY5gsebNmNPQ8/WCK6wSRO0NSbq62RgZP+HXv/WWK
uJlq5raOY2Vb02AYUCPRRFuOmNyX1NbFRL1eg8VSGrfOsCf+Argg/nY2Bj+IpPGV4JKpyyEKALeC
NeuGXw6Izlkect7BZiyJNyMaZ+Rdpdvsw+r+n0wrdEQY2b6V8r9KKz8XaNVWbHEf4sZ4dB2rgY5n
MJxjbS5iokSV8WfItZjIC/2XsfWNULKd8PlpEqCLQFjn17b8bB0TCAB+z3smKDwoSQdOqEzZzQ+x
2YfDlyWTgnv0bmgel1+68t2cj68ACa/OHQDiUo+SX/ICpJacIN4EjNBpaEFwcpCoaT3+tUKR4F1X
YJGE+4De/Obl5u/kmifTHj65mIKp9CJYUKyUCZL65HsJgYIxay7bJ2tA+qlBsljVo4jW7pUl4FMH
OuIOLglAlpTYc5a/+HQvpnpvNO+jj+1qncWkdTFfKdzsvU0eML+RAuhf9R6Vr92GpSNCs+USitNP
5m8UG+yS9P5QOfiuateLD9kMF66Bw7E4KYvJjMM/+ekislvAJQ/rBldSXABdM/kmdPWHZQy8EprT
BDDBBlVryd7DP1opFMfUI6mnan4iFZePd0PbgjIztBWY+ch/aEQHQgvfSdWX7WWC1eT22MxagqxZ
93rKyDdmPnFvReaT1iziQPgbhMl4oCDVP6CQM2RU5gmM9nIbI/WeD4n3O9Drp1zlF94ZBncNCS35
hOtgiZubluXWrjErC7+Df6nqZD4VmWnuli5+0ROkvU6l43UzHsB19AcfjuAZXMtANRynZN91zdoV
JdGpnvpsGioTQmyGytbCulPlZanMV/g88mhw/6xIy6VkFJwwrkupH8ft2i5SLGF1FDGZviTSiNdN
r9Q6kUWGb5MGHswRmb56ualGC9tQB6o5F/qdYvjtWzlOmyLSN6k/7lSFWN2ujrLx3vqGgJqmb032
qKt5qa1jLlHp8SMbGgOnaB4wDWQ2Huk2DcU8Mt9UaYCr/CtGOLNZsoBUJEBOUdfvcBE/+cwG2ORh
j4TNZa8Mcp+O7BaWTWQz4Gdzo4hSGf/ri1exy/emwd7++x+0sBc25CXoCO9BIQ//+dP//OOpiOfA
yKFZJ1M67dyxepmdCgx8ZSElnkTjUEwxQu1z+XdhVziWhK7WPRtej7zf1kMmRKwjFWKff0BkJ1q3
cNkdIndU/YxmWt+6fvLleczBOoQf1AJY3I0IKjrHSuA7lHoxNi427W6R5A9GITj2ZftkMDjZ5DCG
Nr7u1ww69gwk0rsOsVrJJShwYghYKBbMUm6qmUAm8UctMElcDhCIcHZAlMfeZhxDfC5GDgiG315j
sXH1r5WOyVS0/mNCj0nEE05zQOUbAKMYsKzip7oLo3qjCEnbBRa4uNcysWIG7W2zmoXnrUGQMh7s
WW9NJmtdL0Mophf3mE9IV6zcm3DU+0cv6Y/WjF1B6s2q6LIvHZ/OocDbMrbNzU6KpxHxxhYdyQ4h
dn2QGYaSSlUspGPT3+caCHv00oAbleez/xyzh8SePBTEqKp11Dp2WpMw1tTwyGsfwTYrwk0G6WwC
uNKn4sMXxc8y+SfAvctKwu9Ab82jm7rswGwUZIDbMT3A8TpH2aWQxqtQyR/TTqvTTLzbCijqEzi1
aeXU8FjrrLiNXQWnY25PkU163BJBpGtNC9cllaTNIlbmX6Y3n6qqerYRa+M8bcUObc8KQusXi5S/
+sJSi2WGcZFadjP8+KeweM/QYrPx1ZswR/m21CzMUqhNDGD97Ni72d9qKoqwkmiRgFhsLHveFCBP
w2Hp0iPOXeaLsvhafGbzDLDwrJQArjDapQf8jATa46cf3HyLeaVhSslt1wKjxWF1i93upozkxSV+
V9Bjrn2oMwEIeUpLZWZnTAVW9FSOy0mNxq9eLOFodmhQSsjns2RCJI38RZUwNwzjY/A63q8+uTU1
ft+2ApK/ENmtkGkeJj35WKx+MzaAnszlWSfD/Za6JGCRPQcbrg7SnKxM8j3WCn3JqnP5yP6jD/3/
Qtr/m5DWgZ/7fxbSfn7l3/8bwvv+L/yXjtb8l6vbjk9ihu4wVL9LYsfftvvv/80Q/+J3EbAilEW7
ifPrPzpazSMoCCG8bwuUr77QBerb/whpvX/pLjxK/C+66znCNP9flLSk4dxV8P8zK8gThs9/i8Pb
Z6RjWqZ1V9r+L9TojB0f+FJIGHhFLIQXoEF8ZkKFQS6n9PQwjuW1aZdhrxPviJKgMck8dFBR8BDu
mSnSxJSbYhZgn6zxFjkMmtGFaqGj3vyy2HY8y9gA8dFbw/hXiwFD2U2+HhgBTmywCNdxxF87dbuD
BXSUei09OejIg0UneXJw+BRjelpWJHgEi0jlw+jXn6nWoB73WPLkev/rdR5Re1CtXylL70EkBE/T
xT27JqRmqsHjUBsgzKSOTgDSj2dHbAPybgoc1F1FdUHOfKG7G1lfz/EKZ8kc8LRFoPy6h2YW2UHh
uCBhkF3ugizWsglQMxemTnXmki3ilsPTzCxy5Uv5m4oe7q/V/oJuxx7nmIGG4hbWGTWO14lhk7mU
5tK687zq0TrP8IS2U4ll0izzbx50eUxH+Yg2O9l01pxsGfpT+NbqR+q54A6tFkA9+kuhU/i4ZFdU
1FOEySTrFkUKC8kuuWj+yIjHsN1za1K+VuoWe6Svc97svNiFjZdyA3pi9B6Tno1gF8H5LL9wp0yB
waEtRTN9wjBo5GL8qciGXEvcSOeORpntljiMvbOE1FZ/YvTKJyYD7/BIhhULSyQNNj+wV9y6hSN1
hrVa6F37InPP3Xlbr+EvJ7cNWl1U35UrqGd696kTuP8LXQc047FqKeuk3PYp0EYwAhoS5dw94PC4
w3ARHdE7oBwqmlPMiR94dgkkDT8UPDWbNdyS7PpkAuIRpXvSRMMqibyA3UKP3RVBTjNQQJJnpZ1y
nzScZc4jVFOucRmJ6VzSTL94kf8n7qp6S2y1WJsdmB1yuIsAbjm8W0THeuL8YuDaF6Lov8jVUptM
MpvgNlOrcrIYdvdIPoy6ehxqZ3wWCa3J8Av5Ao0s+KMtul6R1C4bYKd/ln4OjclzdsT/PFY+oyVk
fOKoIw7ZC3RsQIqPWqyNZ181r6av588tvJ4lJwDx7rp+di/CghqTZM24q1x4s57b+ge7QP9QwtUC
wUAYLzle8Ht2Ve2/oDdoH4hz+TFsYw7cqSPNCHUQgFMvudLp11vKW40ZjF8/xHemL5NU+9bfs3IB
lCTvJuUdd7zvd/b1ny9JeW9jWASFd3qPXV/N1ic3U87qOsejcZ5yRYXKrxhwdChv8LAlZvNY33/r
n9+HUbjr2Omf/v0HfEt+GdOdRX//E2zAgZg0dHZgikg0ukvIBfpVIlEQWyOAdY/gabP3IQLNh4Ic
zcNe4cpfKYMA7cpFqmd0rDxq0EVLP23xAz05XTUhUPD3biVJHG1BtkbU6Ci2cx1ZtjCCbEy3Sa6j
FGtQ63RjAUaWnHBjqYGJzAjXuviMQxFxD6uS1ZC5F7NiRDCPdijxerFGL/4QcP8HJAAGRpdCP0/w
wrXFjMIXDuCop890119Oo4O/sl/dgcLRcOoA1EOxk5Nf7pJFfWQCdnj0F8MoyVKmWCAO6SWNQxn2
sC3X6X0XKbqzKZNoE48kiKoCTGrP6BzYAp1b15Ec3i3BdzGQ15x6UuxHf0YwT0/MagILsK7/egWF
cDOY+iYnrJCBotQXd511HthgcRlQg1Z2ooKIinegMkuNBUKFxd4T4myRydeUdfXK8OxfpbqCHHp9
Nxr4lHtw6iunAQ7bVI8a8iicvN3VuNvvWST0BGHNpLUjcuDj6uxUz/I1t6f1MM3vEaI+GL9M6kBt
biYQh3GKpoNh9Uc+p78pyjU0uw5dk90/1jg9V2JiB1kJbde7ZQFPhhVfjtC1h16FkfejgWJzNiLy
ywpsE4YlLSLG+p6XC3d0xeqSqC7/LoUcL7qIQq8vtU9cWmgO7wQUgl6OqTYCdCJZc0zFdVYIKS1W
tRWDrldOLqAxzhvCr3a7MNhCh8HKOLPACiDkZvZZVU9N3juhQU3eGXl8pjtmrc8cpykTZzWOEoKy
5HjV/HRaIWV5qCSjTU2grgWv98w8+dWUDlzwewvg4jxfTRMXo5sjLEFLuHY8scOQC+OPbmYyVozc
RTIdYz9aZ5kcX5V/iYeqDtG64g+ZiTGL7HEjagYiVjPQJ6ApyxpC7j0fO//k1X+U7MSBuPgiIHDL
ANzKWNAHk8IEBqe56NEWIT1fMJ83o9+uSCjd0i3HB/+R0VS/rSueJBzgMeIKEtSZ7DkA+GCkKWnK
R5/eJmD0b5VsttSAlItK29mSSGCcUtt4zV2tW2tTvddSYYXghPdMRqwjcHwmwka0L6qGRuHe86AM
X1zEwKj7uQXCRevJzM6ccmv71OxWAfkZCNzoPox4clZi8Ip1E6KNuwklWHjrxZHAnPKOSvy0uuQ4
yxkAQtJXm8GeGR5yXoXuIAgYZL6v5cRydSZdhcyGMhj1DwLT9X2MpyGoE4gBDDoJmM4ohGrxnC9R
EwwDoely9sTelMTUASq06py/bsQDovcMlPUWYmytloahApJqxufHxffPDaoZrmGiFJizV+DIXAMx
Q/mjy/IJXvYUssHY9T57efw1YlV63FwWS/BOguuaNPXoalMUtPZCnCqWHIcRB/Zef8UIrFgBLs+O
BFFCMG3UK93oiRgtGoZoUmG21Aen1AHxJMYv4rPykTjIR8tHMTZe0TH276ay30hnq2tYCZoaN0B1
043TQdP0p0kd2ATYu8jRJ3IY2O10I3rrEnuFlZcvpetWV1kxzYj0b39kMJ4X99CATNuxG9RY/Ryd
GHodH+ZiILZtGCoHLjd21Ty3Hs2lIMiIvINxbKJ9l/kHJAk1E4pCIOlcXvuIhpPyCUysRAnH4ZHf
gxD6mA9W4oo1PWHyYbY9JzlO5EG8cKmwrB5Gzt/LRN4e6faIYcx1m0AKwMTMl5GB9Yy6GZkTKqvs
m7ESgcUZ2EitGZ7TKKbyKfct/4Ojthz65blP2zPKN/PCcczD1b11jlvvsEzL2oo2Re4e20ZwDqkv
e6ACWKAvkXIFXjClS0DwNvXhvBAiGxELKJfYPHQFOuQOQsaWaVDgRtH8AH6mOo2KlAV42isonss2
V/scivTed9pf3ULcW3eIFxr2pW29kUNVPLUTegG9VPHejMEPIc59Lof7Nayz42y9NekvzMLS8UZR
UjzLmhjannLWjpV2lxqeVGm1jwX3JCsKEhObFuOTvuT6DbMAGZWQbpwhLDmtIxZJwhZqx18dOiPQ
D9cbQE53dNSLpZ1GlNTVbMS3f77AdMypB7oPkP0U1qN6+ueLZvQJJusJ43KMmqfmKLy09y/CwzML
72bY6lZ7tSjOsJ66hYXwiu82F4ncjZTs//5/NXX/JYVwenJpNpzCRRkd20HboHVOQMgTQb0xQYt2
sLVtDAroDlA1AZYPZTq0V4cYyoeiKS/j7LRXNyHfCAcKRqliOlDKo8qJuaNAl9+Qc7oXx5m9S9zI
4TJXVDmOd2DUuBlIRD4NrZOEiyhQlKvBPCNvMc9mB/Esg3p3/0ULZwQLkjVvFTLQs4P8zhyIfVAU
gchTb8yXhCtpCfgk3JzKJHcGrVds7ag0LUb4Xb6yNBB6Vqe+p05or5SGj77kJTcd/FsLSeFw5/z4
NR5BFOnEmgnUens71nRWMQN3SrYcvMo55YyMzr27uFzGkY84Mt5b9auXz8UZPaN7TqwagHHBqSIa
PgFpRiA85LV86+asYxB5qRWNknzVCLZ7KGrGev/80mzoC4qlcUKpaWQ37ysKtUfNNn5pjzGMkJ1x
Vrqp73kOA5cbw2dsfpyNlvgot32uPBq78i+5LC89axjGTqT0hcpeMEvbz1mzyVSb7YeakawVYeik
AED6l7reo++f6BOBZXqx4qE1uvM/X+ZpHLdDNHQM/MJEW+6IOAo1zJJUGQkSd9sGvmXp3oO0DJ3n
hstz0vXhrIhrPma89/jlgcxRv8OV7p+xY16Aa3tn11WI1HWk8nOFQLLNCUmsEuKlQMabT57X+deI
v2R0y7NcFC+FY43XRoizn3HVSZN1ViuXb932i2Cq8l82l9G1trtpa9kwO9qRN3ls0T7NvnkrbMp9
N2leI82WQUGIyXWsy25v2UAcxrTVVxhjORmQPN6qvDAfh/KZ3vtnSqCCmlqoFfkuk1QC5gBhTR/b
8oYH5gG93nwShHLfKr82T/RLD//8qpDQExM+b0j4mn9eXtIm6jns+JQgjO2Lal2lHFIM/A6aI8er
dCAEMTaXgQMjCcg5H47Uig+zUyOPy8sV8cNyy5LvSBQYyRtrF0LIe+9Tyymbz9myqJIAg13tsQ2X
OSPfmYlwIGKAXDHSELfWwbSXfrVu8Qf0tpE+iCS/FcAZJfmw+1EZ54yrhGE9qlrfIhw8iZYwdoZs
E+k9SLYKFdGkdVwgkMInF2uWHGC28eMUtITreCLRMZMxzJ6BBTL00ZCY53ldUw2VNRjBkVHgtAh/
5XWfvpcfYSW8sCHUDhNhFSyPnX6lMeCAQJodi4REGCeyX9pyAGEmjujiE+DMw1c0I2skUT7e5ryH
q8mKR1qsb3e0Of9E/4ehzdGduP56LvKeBMxDHtsWP/TyHtd9u1WxR05yETQxxpAWrj8QklU22ASh
yOElh7PgG957g8wsaLK/MpL6w6AzY4e2PW8cm6G4Ebevz7w3Jqek+kJeiH1mnQ01SMXpAs6/Xpsx
qZk97JxN5Y9iI3BUUGZ6K+5gAHK6QfAMvl4OYjnMT4vR6QEnMiN5rd+xGhwDtKHdSsXQAiSej7Fs
3tVlGu/Zg0vxpaMOgbxKHSgiPYDdBvZLkcfBs35KJqvY+BLfhT6ddaRvm6mn4ieNSEPeRkdOKgms
BrcJWS9PXTNvGpDAgS6yi784F2ciS2ow0THObf1pmXiM+toSXEGOvWtqE8XVAFqlM36tXD7jAIA3
KhM6i4U+RlR/bDnt5kqote7Fz1Hu7h17BHGnwHcClqiQezZrshmwFbYIqEVdhJ6B9SeDb1iC2gMv
C014mVJ4RN5jn/QouKHn4IKOp+3iSUpreuJ44N9R0EGD1h3OLGR/hrHlFTTbj6Fb/sKkurWH8a4q
7i1B+og53nynos0k0wP8XL6rc1Vy2PSsh/rIuRTRCxS1d3Zl7mruZ1KRxRguvt4ckLV9+FYPGoir
Eqic9eo11cvicqJZpvMZWTP2PnNa683yxnlQ7229CCjxfEoyuiCLWqGByWx6D6nGcyd6cZo1Pmhp
PRF3ZMlHUJiBniIAahfDXhPJsSnxyYTAdF9sfNkUO+Nu8PQfPxLpNkLSPQ3lkwl6EPk8X3iFjZUX
70RbabsFLyMck/g9RYMLT56Vbl7i/mY6t0mpcHexYQd3nS/Brnu7mT1W/MhRKd1WspgznGCUCMoE
fm/Xq0E4Gl6i/tQN8Q97Adj8yxBtUta6UAw/SpNlX29uyS8XB7bJR5V1n+Q3geOaM8BfAMCMb5OS
UaegW9VSf8dMfZlKHaCUB9CjxEU30V2iAMzFE/YdJoG2ttEVFESM8iAGDjxtO83xGEFB3xCThcr3
ny+ZO60gvERUn8WJ4Sy2CFDClBDMGdhvVCwO74NAKsS9RLJIiKICa8gPQJsES3hCsujxjRdEvjgd
MMqmMwICF76HZnxrHOSlhFhcIjT5a7cla9zv0H7cdxizo+y15mcfFdUWxSQtZ8exQ67TF/V5ulR7
yh0kBhh7u6kJmI2hrreTn6aUpIAsQwhq8Ln06iREWbXsHP1BH+trb5vzXhbYDshvZmkGDjQyNpVB
KLwYu781Pv6Gy/1sIcssCMJzQZPX6R0cosAnxMES686mipxDlhq0r9ZAlFMUUZbHkNXiukNcTLir
0f/6OqLdlu36rGcs5iKFxEVnXmYmUucIz9/vmQybKaX2l1b6jJxy0pf7y6o9mCx8t4orlZEJESkI
I13txXD9bzwmAPFMN4J+ghIgNW5+BTINOzletJI86wFrzAi1t04cceqFc2t7QrligTF4bOYXIoy8
QIzRs/AxBiUEUKmcc1KOL7FF7mS8eEUwGwxKGYO+6OZHoay/vNk3AO0BFxnElgW1I4qieUNa5Unm
xdlkCO3HkqcQefwG6H9xcIpxayqdOkxjjeXlBGRUqD9irWPGSc1XZfLQQ7s4QDHfA/zlsYbgskQK
qmjx4JvTzMXFeigC0nhfvTEenoSzihWb/rlJ4lBMDASWrgmdysN8Fc/FGvb6g2cUMuyrEVGFQEzR
ZukJ48dyzIC3rDTQ7dtsRhZVNoEqGPVDqTP3d3rQ2tZvIJMtPHv9XYPhfyXV9EJ7ByojAmQ4p3D1
UgBIZn3wFhtlhNvUOF2sc4YBY9VXmrWyyUioTajgWW2TQVlP320qJraOSNljF+hu2+xwziGs8V/t
b+id1aaxIgnf90GV6F1im5lM6pHZBe0Vm0l1LBu9uyZF+uu4Yj45f4kmXrnESoRxvhSIp9SuMp3i
OJo8/kzb17lGCow3oka2nc8Zr1xYsHtws8q5jNMYsrU2A7u2aN6sWFuTms2qunaO6IPYQDvaX7O9
2zZDywPASi4b5gmX4Y+AHdo4kQmGijyVHnoAWRkIO9gkaBszTXHyWbBJJ1mu7DvYg3aj2uDNZUnC
ZdrFFYLj2tHwRI5iHRufTsE6m3GidnAg/Wnz0dAqmGaT//eeSMrCF1cX+m8W7PWLz2BvZWdauhs4
N7myrpHLYIu6nt3zFcT/V567f2pmLgFxQx7UdqLe9OfF1fWQz+kp0oklH3lWV4P0+4O2ePvGtnDu
3D+/k2l+siAN8bh8yAng51ihDhc6zPYS5HGtaeqeOfGTkPewkA2Cf5l3yD3GPVuSQTp/ys5Eu9A2
F4UJciVICtyXtaIDNLaaSUBY0mdvaTEa66Yyr4WzfCpxNGZ01478M6fulypa/YSR8oO13Mgh3TAh
LMefloihFRETd0xqIumIxCh3Ja4pigiOEKH3GKBKbwOU7ZEhB5UicgNFo+2TmoQrijlSbnDIarTC
yv+s+vmxc40uLEhuqDL/FQcNJ9Ly3UUDBD/fuQJZxc5+fwh0gbQbBSx5e2AT0QevKwYVKzwEL+yS
r6TK5EHnQRPkswSW9Jh0PTkF+Kfzvr+ZiS5PiU+vSODBlrJx75awqZLEZivkvcfNgM4o6Vfsx6E7
GzaNdPVdmADzKrsEN1rpZGsMtEYGSZoRURMRO/DcfnLwJj8Ws/VhqBELVuG9iF6V67FO0Fyg1E0z
ZilWZ7EssiWDWHQlIjYDFnpQhRNijOycAWTfNOd9AunN43jcRfN8M8oWXQVmFLWUzTHqUM+nzneG
J5hibVrbGrFxonlTPZzAOWtZzKfJc7Wk2rrU/M9pqd+GrLTWvT69VYpZL0OqVZRrr0iZ3wYs2w96
N8gAfvEqJ7UIQbE6d5bFKeikEolsFzYD+QvFzL1TNXs9TuUO3esTpDDSNKzharQhPp9nHVzbrgLO
uJqxvoWFAcAt0o9FSwunu9a1NRQhj86MoFpkjxiyXfJIQcFIsUY/RaAU0Vtzpyre1CjftpOzV6oZ
AZ+Lbwl6tEZOtVIN2WKtxiuAhWen2yjlbSRB9IHyLmSofDpY3W9fJqO9DNX4bfV84PuO/g2FP6AY
Pa/BuiP6HTILSnLvvDH5fxYgt85+552YvDDAX9BGz+hfMpecJqa+Tth2FiI1/yXvkNMjTL1UY3+w
zRZVgUB0KasFYi3iyY1BRLGr4zfxEzi9tXGt2rykmrPYT/btwOqvloHttO+NN9knhBV7F5hZq3sL
wnLWdmxnwmxikjm1T0O0vGZx6rAIwAAo7Po5jidIfI7apC4x0LP26kp0LjnvEivFlJxhxDH+1Po7
SJu7rsMPrQ9jF6YjcvUE81qbWVeL5ca6b8CmauSns4ZKoOMNxaaza17+RP+sZHqmsSbSl9/BJUHC
MFL0o+Us7/dwHS3VDvd8Pg/+06sD5oKMVm1t1SmCLHOCMlG9kfSYBfMAWiXOa2YsmreOPBepmmRr
mvhPk22FjMhh4DfV34hczZUBi30zutLdUOFdOAegCdehtExj3/DMJDAa1gDCm20iJ7WOOvYmQ87g
2x8X+if7SXiY34ap/SQE6QHVd/lWQGCexw9GWTIEZw09PoqNcDYykCFag8kCJUoBw4AXnMcOKnAc
wLehRS0wOOhae6MFKNEeWeU1QiBWJMy7i5q7QtdsghiL5Ao0ThxqLrDSX5NoLJ+yPHoVfedsR+ms
RYXousg47HFxXtA/W5CGHW0lOdCDmBXM0NivXINwlyCcEo2sQj8mKJGAq78GIvctyQIAJiGGiKYT
G1XnJBwSlhRX2G5o7rdLmyC7z4uLnmOtWQaAAnV8dBa5a1KCadH1OgyrxtWUOT++SDkmdjYf5XNd
zg6QSAJDcfm/gN4MYs2o3/KOTr2R2gl8k3GKre7S3tXuw9w8pxAJtyhZYcJD5lm39bTG1ki557le
kNTL0x13sTS06ppEpczgysbzlbKswWqaRzun9G/Ex9YMBonLtt6Fzhmfp4/jol/snEjvAY0k7tXa
RkEEiLfUNdyfTfqnSUhUAZpFqmpgR8vvGOfUtx6psm6C7txPqI48hW3WxhC/2H+T1DhleDypCQxY
VvOyw4vgPJJodeB7NrvZDbnIYIBloAuGivXfKLogK7WzDhltPWjt0Wmoa0e9jsJ4brJtPY9s1kpg
IN2zLDW0q0u+Nw10umruH+M5f9da+VsKk56r3pi1LN9s58b6PpQtB35nuTNtAaUBAXGnWrkf7PVQ
FqnSB9xItkEx1b/oiolkUPegAcpjjWHClGi/EA3sYNbYYRMjfCdL9MQ6/g/Czqw3TqDttr8ICQoo
4Lahm548j/EN8pAwz2Px679FPr3K0aujc26s2HEcuw1F1X72Xhuj+gWK2MSvOfTkQrFgzNxyfFUr
fgeYU2Ed969ejULErLe81Ko8KLi6uTk/pzVluFPNhbfoA+GNL72o/b535kO8aRLYwbpD7E6P5kg2
fPWo7i5gdTkNhCN8CUcDCdXqpXUPV4wYfmSH0UxoUeLb2zuUifqpc2K0icmr4t5EJsR9u2zwz+rs
WJ9joo6etJCFe36WzLR/PDc7meO8MDdeLzz05Q4ZCijCpOeXfjU93/Iqw5e6c0+igtlQe8vpmZHc
mGcHg+9j14jmR1U6z8vmY+hw8JGBWwJXNGGJyQ62fAc9E/ZzL551bIl7Uav6mEhunLlailMiLXnH
dXBYk+RP4tT8uOBRAmL8xebkGx/y5kXjPi3dU0QfHLKl+uSn4uPcdGAqynILnarQNLRwwORh2OLP
oFVM/E0f8Lu1HxxU+Cwr7l0smEdCRUtIDvphAmUQKA1+eeUp7dwo7SIidHioHYZvxBWz4cYiTont
t0+NoKYUbtATFcykR07xsnzDCFkCU1pZyFdSx1YkWaDPp8mc3ih68PZrIdpDarGADuvVth3f7MY0
HPUUV6jZ/XJKnZ1MTuy3cBPSXTKMO+eOUTLNqMqA4G07p0rYn0vFb5no4q5XtukbkXjWjOxuXa5a
29IiT4T9UFVdttOsE6ZKEExAb6V2jqKl9z3SqGsW3yWps4Z4badd3yseQqgDxVDeVGv6nE8qOrMr
jplHrfIaefSbiPZ+UubwuHRNTSUxDtcCEyVk0SU9QJASFJ2uOPi9zGEns7rEUdTmZ//se4tHvK6e
shIqWEXjA/q8BbGuwn5V5kSwYhBFu3nzPBC0Y3RrtfslR1XKtYmZbLSj+vYWTv8VTOmyGy5kdm57
r0mOKwULackr4Xqj5dfIuDv8j/dA7aCfZR6tM4ggyI4O4cNBT/0Bj8Te6mIP9l+XHYTe0KFu148r
CdE9NIODw0MSIGgX2vbCPZpNKT4H43HdKrfROveD6LqDg+Ga/VJ0GGwHukItvt2xqg/0I5nVgK+E
tmersnGI8AWpJl2OlZoCbdEKOjQBbOdt/7PAV0VnyCkFF/cZqBbYV4xzzaL7XJjkYaHSb5tW/Lan
AaBODxa8FtIvo3GCnEa91ThnRwdN/2iS0OQ4agNwK4wn1fJalNMzn13t7TnjLrWQmuFMe4HuFGAN
+9dVL+87mCKBLJOjNxgYjqFP95mdMbKqYPFYF5NQsZUyHiuLJ9DaB4CAJhsIN+z6zm8dupGYQHPA
4NxLr5yfjPBGFqPx6H55gP2NU31OSbRXjxaEvX1Hs95+1hJM0dNrhI3GX7RgHmuQA4C8OOSJj5ky
5kKWMB+rLN2LzAM0IG/LvG2DTgCis5xTZ0L4s5mL7fiF2XDc1DtPGnAoOHGTqn7Q1HwVA7vRFQAu
8S+UhWqRWL4BVk/CANbT92XouhPScZI/YUih3ACTuJ+W6pys5vJUcZ6a+hWlsk7vFYH1APddELdR
/t07HseZeNzuhlH4SSmNHXftSiS4lxTeq4PlEPViQFXe1zkVe8Lji3fj/boWr1DlDawpunvRV5PV
D08+kn7KMKwegpSGt31WckMuadd9zSq/sUi4vlpUg4VJZcowSlX7ACvwE+ker0n2+PdNFSfwAh33
4JpN5pdunNCg1RBQTXLnGlmDc/37p79vaOQx9k7GqPW//uK/3v37yZb5bbrIn//++d8//denNiU8
y5QXKfivv/ivT8YTBQcP7sy/T4vt/3xz/z72919NLYdVVDUFHPs/n/Lvu/j3sWjKhy2Y9vnvQ/8+
zZzN//NHp9D9XEmUof/b5/77mKZBvtYnjkH/Pvbva/7Xx64UubAi/j+/x9rjYIqlIPr/vD6dUY80
E+bnv//b36/57/X597FK9A+ewCowQLuaRWZfu3QqJxzyvK+iwTxBqfvfv81z077+/bhYGJwe5qJr
SVXNeoAjTe7Bi8PIdM3khdA+GOvBiI9/31WcpAR9u3ttbLHLTLUXNG5B7SXg0Dwyoz9R+qiwyuKd
qt4h6zVHZzTywzS/OP1S3I8GXUiJdOyL2UzrecYSY4G/2cuhSt41bOqdveZfXW0Ln/If4yZxC/N2
iBr4LAojVdxqL84AsmthHw1rW1RPWYTx06at1VjKlrqMtb+gnJATRFvDNCVfE85QQaOQS/OOqJEc
M4andX+xlifppfFPxjAEejwllSK/oy2BUfxiHBdVnhrRfTgRFZSs6mCwZz81vjRE8YsT18Aparv1
o2YNWx3kyCpS+Xq0B/QgNKGjRZ1pwLK2KTvF+Ipqi7+zBa04CH+Q9YxGIR4XZ+vpLRmB5dX2VGyH
sCqHH/Y+5ilr2RNgvfFpCJhB22nviaQQy9Czfbekf/O0oMfQFnciq07MZ/CgZozWy1TzFUMUmEoU
3MzTl9Z2F3pbS3LYIaEiJB02wZ1F+GOsAEECpLPZ/BEXIYDJmED5XUrNpwA7MDpzxg7lZJnr72ES
oH90/T3lCLhwU3eSHI5wRsJAlV/PJHxNOvgOif6QrHS8jJkp9riU8OE8g97W2wRTwoq8gVyKL+87
q7lGMgtyWzcae33hGexE9kgnC5GdFnMBz3Q2JdMsL4tFA3XG6AcrGkW7EQ26fYbE3c/9uykBaOcd
8wOlep2kdIyfdyzWPXPvvTd7703EOhz3BX4JkI3FF2y87EInAIerBMpJehImgUdmBm5UZrsJ1fXM
tiwy8QRRaKChPB0TcMaaMD5wfegXtx4DtCP8TqsDxkh7aMHa+oaU1KM3tCIyqdFn+UZkvb4BZmwf
UnsCqzB098rBCTIqqhy6kQZDekE0CDDFCCp33cEXo7bDoClT+QOJtoMRre9pIcK5GbpQs4rnCVsQ
B8UjfnD6phr5WzWbfyPF1pY0Wh9QALrsvLmr9zIe5os33+VaW51Ng3hxyZl1IiF86D3rUMDIn63M
l0VsHNmL7zwA6fu2JU419ngg89T+AxpY58LFqFXVNPxUCy3XSqM9Ll/xWg1sGZvqu7EUWD09flwb
fh5w8AEkZwLQgV5UPFkXUi4RP1akQQbs09IIJIBVvNAEvJaafSsz2X1qmNBNJu2AaIZhcPoz9LSY
sM3DQdEaOZyVpjgDHhv4jZHVKWwaFlId5EWJsUV7NmcQWnEjikOqc0qLq+rZaEAvpbVxCwqMY0S3
tnscNllgaOhgWT57B2oAh11cU1jQl8N9Q3SQa7s6kKs+wn5hgm7Wb/rKFNz1SBbbsD07yabHiMd2
P44tcK5xvOqltbeYRTkNvcYVtLNhoUgWvA1q2cKQnaOrRBZs4/Vdg7LlOwn7L1d2j42GDKMnnB1N
vQ3mGDRS2Bpsf6aNG7Wo7Aso6bdTEks3TO7uWvXZfsjSlfUG7ctjTK/U0F8r593BlrFLmQMdV6bm
uxEO5n5K129qHfVwPNFH5NyA9NtDKmRhcB1I3+XQX6L8kXYnILRoNQFSH02a8b3HJNXnxLIeAfL9
TMPwa0AYcGe2YFm50GpV0GPodXaohvRUTAVUj2KhoD290bFHn3CfvmrL+JYvPOm70TzQT/g6m9M3
h8XvYpILzicqREGq+wJeDRScQ+POZCi1GCEZ7KhcRndfyzu23wwI17LhAF0FuU2k1pIGB6OCKKA5
aSFeh5ocNHt/yilGgWL29yoDikDoWWp1oOr+9/atjLJ6s7r1w6jIRWJoQDY1GCt36HN5+5jmc3ru
CmiO/M8Ksd38blOt3Llp9BTNKH1d4u7XLA3M5jFx13ov4vGp0jbRtEHvHAqd/9f+GO2vpfgd6/OX
puOjp90K1xg+U+i1KXlj2gIZdYmca96hDjFodWuvVWm8j6b2MLRZe6TJ4k0VOvF/d+iPVYzNZ2o6
JLQMH3UyIHPL7HnyksdJSsyr7dbpJzEV6P39RAOQyksEJt1iApveMHpJ3vMWw41p+o6Yhhu77i2m
SPvIkbavJ8sYNlJ5u3Ytnswa6ANVbW89Lee+hslqML+dufvoNXjnZU1oIF6ikFlCwww2fm4qpi1O
PmOKHd1v5mvoS7Y8Euxas0wemhL/ATaHu1zBeIQbXPqGSfu2n+W8Fp69XDqY6vu4yk4di96xK8Z9
25svuoH4tfKMC8A1+wUaPe/ZbDH0/g9hVrFn9l1cLfDKCt+F5zAAwPS1Y8W+5nFrHI3ljAi87PrJ
QCGb3LB1oaOPBmdCwWtJzQcCDXGxdrCfXIIVTFya/NStnLTaTZjM6t+cLjh5d1jG3Ak6bwIMK+mT
/WBykwLiDHoaRZAUsywcnOrFAFp5zDPr6tVtmPZz55sjljyMqKiO2GndZjyAlef1HU+Vxam9SbFG
kOMkd9fsO911QgqN6eBqureSOzzQTc7h+jofYwSjAV7LfSbrAxP3iFPIkl8XTmac1cD2dYzkyEjw
+x1tf5LWHfZGjvR5VF1cyo209HUAm8Nyl7Auz90mzVYk4U28yEWTaze1wygEl9gHDeRmKD2NeVqD
/BxP1tWkxtfvMwf3TKT91Lb+RcNQdGH7TtpW2DmmOuAbHPqCLQDepQ9mYX9sa/yKenJw6pj4O2bd
3B5uS2k/MVUhOW26mCV7Jt5ph8IRMWBbwJzuvb5imqZZ51pQKmB1zqs2MwhoJqGIbotrKrAZteNt
jAueOj0ZTAzWfBvc7m7gGWM1e5rOTX+w89CWsc6eg3a2sRleK9qgQRnz312sriyAIRGAhC6BzDmh
f7HNHskgD6e2mm9zgtuBWtyFA+tbYXLAXyium7KSHME6bksL3wSNvEfyGhCrpdqVRfurLA2AGJP9
verNuxs3WHJidVqcUxkzKKm7lgbC8VjbmNrnxPjkksBN5zwYsl/e2L0w//VwFhax+smY0CHbeeo5
w+neWGYKMWAgjZvop4WD4d5O+L0LrXxC+N5rGQhjh3EfVGVGkZVsb4EqjJeML+AjQy/4rkYzQX7S
Ipi1yOzIJPw+6gZ1tozfdahAoQWfZNcuqAoFGL2eCkdnJBJNHAcB0cH2ciqeEtlzyayUoWaj+C0m
6x6jDZhzUezNjtwzsbtfAxK/tkJ40O3eQ9d14pCKYvwuQJSSMdQm7xYjoBaXxX1bew+pnN7r1RTn
qWSLJQfUZ68o4aVHJuN5fDKKxnWflO39ZWgLM3CNjTEy/hHOck8M3rnqplUfnWGg4s+mDryy41DQ
HcsvRqNDJ4Ra0t0jNWKBF3saLcETd49ZlfMrMAo9TJaUgVqhBWuHgkSWyNqhr1P1Be0Qmab1K7ba
fj59Nr2ZodzJV5HLe5MQRDbMlr9C+dpXWf6LocVynrTu0DNVPEY8DcphOiXUr+7AOySB1QGBz12P
XGCX35n4f8+QcqDzb38STeKeXIbX2zumJm9jwAb0GNHjtbOMDM5XhugJOWc6mww/PXZuduFylhgh
x3NC6ru9TFPK5Tq1HyzQ3V2VslOZhUN3EfqaIdrz3zei0dpzDjXozMaCbWx5jgD/jeJPNYzNoSLx
rOJok03KKbAdmxq1vgBzxd6GagHV7Sux/tYKGKhy9T7yftYRv9RDlmIfLlLEYFdh8Nn+SZPrMKq2
N1lRjTshmVYP+HbPhu28GPqsDvbocgGCMgHUmPbByvfOntpBghpWeihybOdJHN1xZQybTMM5ZHtx
vKhejius9IYDifL/NqChE2FKrllI7STTaXXFR5664lstygiiDb5VIK2otE63GeO5y6EMjhALT7S3
oc+6zLEH106DKALdvaGsOFsOTE4dL8cCxWRm8VgZI2+dWPAdDScbshBOna9lRgj3FDA2w5mXXTZz
nktshxGgsDcCG+uYzW4nMK0Zh0m/ccTskvEnCbsc80kmOQIXeNjpIvzOSoa1gyG/6Zy+A4RH6MQE
oBdP05NnTPg8pYJWAYo4xUh1EsvCVIKttwvipgkGhkyn3livOg/+0mNNjIvsmoGoP6YbYD3pvoWZ
PKJIfWNA1Njodm9VAnBOpxnQwtzCUYqidXKFagYccRpMSIpjCaxQr6wDOdKg8MYf2XIgsrSfkWuN
OjZ8k2lLS7BLXhxrex1kAw/50SXeBPW+J9OFn5G6ypyp+54MYEpQaoXOVEIYqdHvdQ8WWNpePAL6
Pjkm8lWReRdZNKXqXCm0RzFsVRhATHzGc249zhtYxFo2rIZWAgtDRK8Vj50UGkAECc8f1/K1AjEH
NwACCR3n0ASHO32gr8Aei+cktr57cYWIlf/9OSeHlMXaWbdpzd5ZSsLt+lg8aa7zajRwa9iTcYGJ
Vyz+tQ9g5FzPOeLZYB6ZA79GxqTBid1qZuL0Bi9SbNUnciuoAVgIwbmzpEwYtWydOTnVlLsGYHtX
42ZkMZ13Fk7DUE+w5xtOcbCd8feGYg6MOQvpLm1AUjTRPi5jjolTd9GKsfXVoG6mY6HMbO8I/ZuS
SEylUZ2fVnZ4dSGeY3wozxBu2ONI36z1G2lLh6WcuUbVz+dMASFMG35M6Trvg+FWO0pzOLf2h7n3
DtlSOBjuVgRrapYDuXPbbYe3FI8D7cY8NSxefYMH5ajtMLh4m1qR+py3tX0DTnovxHoTt/2JIACv
knJtAAAkN+XVdoa3RcxMmTobv5LFFGVEh/SwgU7buNNqavC3XJaG8sQZp1FjyGlfUl/BV5fXjIMq
4JyL0UKX1k2nDtny4BZiz3Vw85YLiQp6f+0J+XccezA9g7FrktdJ7wBraY9FvUD2zLNr73a/cRs9
ORKs96r+MCDrMRpwumzq+04UH/jgmTOl9kdjbVXtFo0zcSnfmdCRUdSZggwTrIDezbGgQi0U3kQ2
090EIBg41tDlgZUCj5Sd52c9GgsvEpGDcgDyZtc4fOOjrpHPTcetPrUXxzGporBZ1rA3mrvEI+uU
uYM6xoAjOWvRW4oKF9jkNiph+pTksTAVJRE6pr1c+LAbWHSMuv5F+JyO5mlwYPtepwqdeLO68vzg
NV2gngXZQeVwlM3WYALKxp4Ftzws8sMxGd/GNfN2S3IINt3mByKjryho82UO9AdsN4qQhO4HA4TO
3oKSRJAYVBJVIA0Xpgctfr7KehyFUV5Gj62uZWDHWxeN6lAKzm23W+6TZCsXxO3KBOPi4snbDWZ2
TqBSwsAkOWUOC+G+WiIhckq4G2XiHSCFaKcGG9XYeUdtTU6rqTXhPBZYp0uMKJyTVBAvVnFYbDah
Yk5/x3NUhdZkKZ5oKyiPuXVu+goHfeMy8Jf0Dx7cNc9CzSiIBNJTsXPgs7sSBqkQTwYTDq9zsf1Q
9BOyYV8W1zgPvJhLZjE0Ie+VY+5nz1Xrh7xXkMFBZvSbVbi7L2bvDzu6uxEMkR9Vk0VHI3x3S+Qg
yI3+K2J0fVhb90Uba/3eE9pjMlwa9mi+lkl8r2ZXB2Ix3KMhlvctcZ2OE+FJHtJazOsCyjLxu656
ty0TpPiEtzk1T9rcf7Q8t1/QdZIAePJ6J+eZMe1QBExJAzyI7snWmle3WgjPtVoE4Hp5KnTCOLpW
7HW2UHuyPvduXr9HEc3ay5vsaLqllZetBaeelf0pzxwPRz7OFL3mCdpVx4jf/K29EMtlqfQnz1yB
XdZ/8oGQ/zoVj0gXlCylnP1IhdpgWU+mNbK6T/eea93lINl8enso0E4Se7+60bUoERGJT9VFKo8Y
so4ENImW5ndDC80JPf04QTAOie5jWq3JF8zZWoZDiwsuxuTuLazj9WD8stOuPtSgD12+8IC2d+pH
54lo/+0Is+iouzojb13hrLboX0h5DvEP8CMOue+kyVXM65PKrBBLlBlk+tuMG9kf2cT4GUjE1s4Z
Xrciu85jxlalaVB1F+0rkjgoNcksHsXmEcmS76otLwmv+d6a2u+xsY/jiAvUFMa9MMkgRzEP3A6r
047tGLyzHpXbw0485uKnaeMPrAnwt2aLnYYivArAiX5KAsvsJKWFSYt9Gy6eKA6QGa7jAt6gW9Yf
T0PRTuBqYnmIm1tZq5tWvKmM0hUJysB0bzM6CAFW1oufZubP9isbqT71o4KDFXwAMuND+ig9+yS2
vtWo4eGemjiN8gKjObZavL2vHR7qrqVXNIvn9ZANzc1YCvCYDrjrUKUdDnJDiSMHljiIP+SCq63j
EoXqjsqSdOlt4XIlNfTaE7+wXgwLsE/cA7NazPKtrnLAFl2GkpFTVsL6Qj9OcRfX5o8YS36OVv0U
ktctd2duec/lEGnMn+vghEaj3MOI7dPCRp0XmLsJZ34OukVlFmzpnd1SF4mJL99JOsLXvt3cIgku
1FUiBzp7b+I8lzRyORAqshhKkIV2Yw/W0sxFh25vHoRhZ/6AudKoqZ8SlteFWad/zdNMM0sDyVPT
1F3ZtguIeaF8sbEzvYb1evJSN6zSu7WPypvZ8Q6uRwCUEGeHoS3MxzY0iqWBNsarV9ZFRQM6JrR2
Oottw//3TWSr/7yrEDCxXJ8QOuiCq+kOALAJ/8/44tee3Q2p0YfpwtZdrWOzMwW+J/aPnPiRCAut
2U9y/F0Z3H7W4nzaWnRrx3l0rLmtfDx++C14qLgcKbDcHBoWxANIUjJxYTwNJSOLquRUhkIqO/u4
FpTtEqmhcoYTAqKyuHjjjJdAJhhSMg2i83yFA/WDxHzn5Cb28dn66HTQkJY70w1V0U2jIrgEn71A
4KMkqfatcWTMjx/GHSCiTyrZGbN4bBvtbRLSww1BCZAOZVDFTLH1MmExXsazxIpDK5G2n3hY+qsb
n+h3TwOamdjIaze9bQROY5oBqGeAcZoBvo5BKImPdhNXPrXWuIcwcpMs1rfRqV+pt74sdhwdrKy4
Zi7ZrRTa2m4S3HWTtT2lItzEmiGPSF7gVngIiCiL9m3iyms74tMQqEProE40HCREowmEp7gFax18
CnQpn6fPKwh1XF8M7938BH4GDuGY9oRA2gdLt/8M+CmPxSxe+qpHnhb58+h9VnlBPamNUSdHdGdy
TxsFh0QfIfw1KZyYSg+bdjJaphxxdh2yMhtNfSXney1lD7qfLkLr27GwYrajVmOmfaZmomQXM7Od
twCCJU3AkJ35WKVlJ71npy+TQaOMxVSHLsFjjR61m+0FhUJrDqLCH12NJ8/ihFTCC8k0YTMfRo1b
6PJYsLnvh5i6axN5PRlxHkL880JQJ5zVCHOvK+GjuXqkSmHb9TNyIsa64PV0+u3NJZuUE8DtatjA
p5JEdgqzmPXC1yxwrF2Tn+POOyCWFbdJ3x7tzdqadPIsBcGAehqPQlLd4dC+OwwkWEfmYwc5zW+N
Nf5k+mdlssKTMXN51j4kNMXu7Pwh1rcMfMGCXjYfFFWul04zf6UlBSH9NNtHN1W5vxSVb+CZZJtU
3WSTyPfAeeUM/JEQ/uYKe+y1eTwRurjGWqzYrVIkl1pDfOGhHl80syrZ2RnOrlPSOS8Ek4w+G8/N
WjzkRtWHpS4vyo0n7lmQVqhVAehRUgNChK0EfGaRLErLu5Zh265bqJRKdMWhN3o2s9YO56nhblYq
DuOK6E2hOY7f1XMTZnUC4wc1TZDqOuW2/WjaPdGqhgP5uOBFTqd5Ox4u7zyPX7LIeCgFhkcYzjPO
HPa/KSlOs7kSC7H311g4n3UypgdYa7TUf9haWdA/4XG9cwpr6wRVWdgvXYVA4xVuGkApXnyIMyy1
bEC2O5xgIAwWVxA2NwhlLESSgqSQeLo3w8UofzK3eMk9q8YXRgWDPZsPfezDnV12qZjhzsRfOp6m
OZsJl7XzW7lwX9RusWcGqPnm3MDWaeaTOTRveKP+lFNUnbroyYhmIOtLvjMiwHxRwxnaM+Fhkp7z
bqJkpzviAa8ysSKL4K++VVbqY2OyUVPlHph0qULKCpHSuirawWQmqYsrbxbazunb5jClsoEPxMrQ
NvQ6mAqVVBGjrEzjlLkIBPFiHm36Dv1OzTdjI28Fvz9GiR5U+JqdkD1tFDgPjL6+MOmzVXrOK7JK
5ZIB9Y45kdFJ4MXWslukjWl+zQNmxCYMB0SYAhxlq7PGlBmmQYo2fDvarFou202dPuWDvXxTjHds
52ibgTOTTOucwWiDc0aLE5ppoFyQjQrIyXY+cNY2YMmp/BJd2YCq1HbxIeq6j6W022MKyabSyGqP
uXqZlHineflcOrHkmei9D2Y7wgNowSlbxc0QLeUFpg/ZCkyKhmLEORCf2hEP/EVg7ljU+XCsJ++G
QEt8gPw3+LCoAt3OcvI82l4zmpAtRkmWrKTTdSJhkFXT1e4hM64yzBgwsu9kb1V4uLvoNCkScqaT
BLpXAfyDz+V9oklyvZP5bhf3DQOoBMvBaDAxr2lzHfAxB3MqgyHlElI8uTTw0thMkW5sls5WTB+A
uh4zJWjhrG4jg2MCOtRtrtPHkOd+UrFskIRmaAFnP5c3vaCqwTKWY1QxhhhtskGDSG6ANYlLn5jD
bqIOj0U1QsIqsfEezSou4OwNGfc5+1OQrzDR+cNAoRWZppjl2CDFybWoDXjTrVVHGYap7wt120YM
Che3oyI0J2ZPvyxEflxCQn71XdeFpuO3STSeR+OJhDzBkjU69wanmDzFkbVVhsAT3Ht50gXU3JzS
0X1U48C9myb3ihAhq2pFjIKbwVpgfRQ2D95iJRaG2rGdxXgQRs0rJzeTssCs2jverWJuuZtj/soa
W+Mw0Vl+sEFjFZqJLILcNRu/BaE7FrUd+WPoVvZUgvjyAqwdJC6yadkzecMYMI5LUKPuM6xzVLBN
F9XUXc0EOI5Xu/d6CaelJ6eLt54U5YavT430oer7j9wrAG9JkywMgFVn1A+RGjdbdIPr3ev3c87B
sI4wTeBmPiKWvzTGCuKYnMppBilR3nlV9GMjVSIjYMTPkuppaBCtxmZt/axSFLov8V7Ty3e5PkUL
RGSv+r1myUexXayRbjQoJGgXZc50OLYeOtehqa/eMApUi4nEOamIWLokqyR75CIniTg74AdJ9IyU
OCyloFXJpy2ATnRgNH3DCJMVEpca3SvMoJ+saV8HzToWla5OExu4dopDLKNEBQbSyIlVMLt2X3OF
YBELw8B6seWkh7wLoth4yZ35BISrukT1s0qL9mKt1UM/GGQOTB3IwnAnXBy4ER6gQCiUy3YC4Oi8
Rg4lOV2mOGGDu8g7C0hOaZL94Oyw3VLPZdkZxOPiN7ZQy01P8HOxYRUt2bfoFtyTFStOpErzzrKi
QxSaPFXYFerewTa6VzOXeejpLZv6RvHIyMbpiyNEG0BVUhj9AU4ZeNNZZOnipEmdfnjGv/WxX9Og
jxzgmAO8+dLI5x3mm5BsCOMdr2AQhisXfo86TEvRHTVa5SePeJLQtfiIOJliX4gehmrwVyFtBM+T
MbTNJYq2Ry/w90QOX47mPmRReu1xfB2NtAf2x6gR2eQyS7meMoum6VXdzcb8KLPivJYVx5lR10NK
lI52Wty6A9jXXIM/yo6Qc54sA3qdtzgbYDD48MdYa3b1OkzHdlgBh44s0LlFvpslIMGa73UXzKTn
jL0xERI7nNgg7uCtnMGj3MRALFEhzJ0ABNZEPUdL0iFWhA9y4UzLg8WEa4YRUnaEOld99TlPa7RH
9faBw62ftKIhVvK7gXtEh1JKLM6q/3iCepbR4Q6bRHxKbJTPsuWxa/cMZFySJr74Yjb5HOnaFotg
wOhYVKH1fGNipRO3jWA/E1hmWJoePUhXNb71nTcELpft/34VPZ/hyTYGymjJ7j6u7NVP5EJ+hIbS
JL6roIqcOHnidif2SlyflxnYWOlQrrFaBjcr4yfs1nZbvhtRa5BLkUSvU+s0TetT2iDD0+QEPpjM
0tiOmMtwtPYJxSjWAAvImhjxV4Y7gNBwMd6ZiuMNquVeL9gTUA1hEiahrbiK8aHro7wAy9ostb8Y
HOhHR/IUcNK18TnmobLid9PnOzpY7sYMPo+hhrvZmet7oVaudHQssGe7ktV7BXo6Rib7Fp7TexOG
Y6TRZJWsdwAp/LZnGkXw881l4sp7Pev2gIPd08KlsW0Cj8ktIiR6Vws1r2nYv4EuYNTH5q6aKbCq
UutY1TZzmx9+jswXGoHC3IsSf/mM25sZmY5Nq1U8WGghVVVN4VzPyOvaVklhNOSoanzkZtuQcVol
h1emEZS3BhBtl2uWe/carpEqH78UBSpZ30uMqJoWyEI9lAmILcb35Fp7br4iolxqohkhHV5k0T0z
4mt26CvqwKMv8o00f1MMkhoElcTuAzR9g10snTypyH84QnENtCk2JpyTuy7GS7G4aUsulYd8UeEx
VxY0C3bCzczYRz/qWyxT4KEBvc4su9PqcBgUOXcTBhJD63DqeajNOhYX8pkrrboFHXsq5oQ7FDi8
zJkRSQuwzNcncUzdlMR4394SqEYfTDlPdvalXHX74pbFXRt3+nYtDJe8HI8JBVBnAfaHb8wu2Yxa
Xbii/IEmtU6Vyba+Bj1l9DiEBlZWXWcltnTyiSuwOmN0rLPtsX/NkumjSTPGCeiHXE9IJ4mO/9Ye
yM1ZqNdb9D9P7O0HYEPemXR6ij66dFxRfRLdCw8Shuf9rmDzw/DQqXHRLpW+XnvH+F1a7Cjjjs5T
T/LPYm3hJN3fFV7SBrEll91cFPUeCCI0v/Z/2Duv5ciZJEu/yljfow1arFlfbCpkUhXJ0ryBlYTW
Gk+/H1j/38WKJhIzubZ322Pdw8wiHYGI8BDux8/5IEMSvIE0r2dtbZ76Sv2eK/csloDq2l1sf6Mc
9nqiAtGo8+xYANBXLWCMuefWmQoIQhqoV3bUeFfqI2ASGDq3yQQ+pjz1JXf9ttM+ATv7qXjQ29sj
gV4NhQ6pJskRe/vKaaguQylwJFFYBYBrJqoqdgP8AiACBmoHSImUwG+2DRRAh3jSNM7hYKIAhm6K
Nn2y7Dg6eQaU/hHlDZvQ6otr9BU3IzM+AAVE9/kDOWaFTYV8gJLMnKY+0rJNfeXE1c+I8dsE1Yik
eI2ialj529pkO3D6d0HdA8PLkuFQJt1ncIvkPpU34SCVrgZHEuWF9ZYgEMhNlWyCSjgopjL5YKqE
wiblvdQ8hRa8C/IEciAzqacepnEvqcPXLrX2Zh5HxNZ86tZ/SqHVbXTi9SQoNkGuE44OCrI70nUM
3mqb+rZ2qxrzrSrTb9Sc3UtP2E2NIqM+unpUJEKwXU0HyjnJH8KU2yZL3/ajciod1Gu5DpVGdTX4
ecX5sP/rp3r+6ffH37/y+/eEX3n+h//G7wl/9vyM5++k3APC+H9t5tnAL1uLj/r9Er8fN5esz1KN
q33xaouFR/02Y2Q7PRntE+WOxCClZ5V5QyfBjLAwWvMJ2UqAVLpSHqATOkzzv8uzCr2eJXNUff6s
9sCVrp+/7RpiRpvnH4nFjzD6zb/w63fFbymhA1s72wrQxkvZof7+/MuU0SXVp99fFpQnQxaTnJ5T
670BROD5p8qXeOTzj+LnCP6D6Vcq/hlUSpiXz88/SgCa/vqr58+jOScJRAPPn4s6hKL93//z/OvP
H9XI/tv8L3O//+mXud+fn3//+ePvhv/+7rfxbJLbve33XxU7LJA6hdeAXLKZI+FjGdnRL/hRMUtA
xc/fNnBl/vX5xT89f0suOUo2SV9fQdjvuSbiONcA5j8DW/7khxKFub3VXXlEjRo4F4NxYhjm/2lQ
BP31k2PYV5CJkDG3Y+4WTkdJfE4ZU5pDL2H2FD4X+o3k2V/ynnNV3I7D7cA1sYINLip+glliGyRh
wBJLpfCIPDLpQxLTHbgCyay/j5NGhHvmJy7TtpmzRBmKAV66zxIo6tvpLejEazBGkOhV5NpJjYwI
4uU9HFPUmlLI9ZVCJ3lTNtvet1WqhZIHH5ZXHgfmQ1NJ4cF3FhYthUrc2hG68/e6BXUBIi7RKfHu
qChWAP9v7CBrNmWp69wi36BU8ASTwy6psvxNlSRPPPDeGTo0PBstBpsCkCuIDhC2yO8JDcH8E8HV
Je/aOSwvjzUnwjLO5qRmATMqIOXRg9cePPdgKMahGvxHwFwaCbfwc6RMFWrTfUN5Z93tim4PxeP7
DD0OUmM9iJAxpM63pm5WN27lCbjhMEXJtvbIg+f1IG81ZfyRGrWyjWOKj0yNQEjkS+/6xHK7tEai
1G44aaScW/3eeh/Mx1pkaioOwo0WcgQfvtdN5V8DdwyOJXI4ZeudRkqMqAVOfwIxzjdt21PgzSnS
a4vbYKQCCBC1su09j7CHB6VIPfVQS92CoaZogAvWFexVqMxQ9LpBDwJ42EhNr4FQyxaAe/Y5daRH
uUJZbwBcecisgYKoqu03iRerG8eW8oMJgAJUirQn1/IZNt/0c1C+NypPeUuqgv8mFD3HcD+Q8NwQ
yvoatypgaSPU4N0Hd6q80bWv4xBAqN/PF7dK2ge6ded02ldFmpnIMqXcyWoCSrfUrZ2X5v4TYjBM
bkrATclg003BzGqy/qlJKfv1rPCWMPR7GyavwpmgItSj27FTYWioUzbpK24NyrViFJ9CpG0o/d4Q
bBnv1cYCElNMqGxWWXxClfKzA87MKqgyVAMvvfGDBEUesuoBSWAQOgQQem7WvUk8Gdazt7GioPim
5YDKMtL1gzOjntJHQ5d+Tp3d7yTIPrYcJjx4LtWHMfGQrXDrCgAD96+vmUKQGirqYVNB9JzCaXcv
I1ZaRcQxO7kHnE4FY0N0npNfOtwDGoDW6YMVJnAr1hw3ogF12lifSRqbAyDDyqQytGx/orR9k0jZ
g6MhNoO00nu9+qjFKDg6nMrlpM4PekK6ONVP6E6CdAKAN1NrzMggvSYnmx5jv/qSURm7zZUhcRvy
Iluy8uTwveZopzDh6DqJm0a5puYaVRotfAdegoi9RiDcq+OvBfqqVgq2a2buiEvjk6TOdUihqhAL
yCk4yJVH5rS2bTtSgMZRbqAIm3TzSq4KQOoqIy2hQ2tmym7ocLQaGgGDv4T9MqP4GHSX/T60bTc2
blEu4kindMBPuvBHT+4HfnPu4VPqACaharEcuNo15LwQQaPNg0WGuEvlO64W0x1l6Ok1RWTHeubH
9yOo1gZLN9WdHkBNi2qvOz1/rBnauxFdsxuvnTYN2k53ho4k3K8fnz9XhJ0hRHjx9fMfNayJeax0
N4ky445/fTf/vTRVRyD53lWZVvnkKnoLtWbZn55/w+QyV3O8vxkLyoVU+Bm8QfoEuQ/4F7W9rmWN
wv0YNlgFhdYpfbBhfj7Wqnbr1/qJiA0rpR/IO/h4Jy9zwMFBVpkMsMBS+AczSUhV4F3c2ddaRjnS
lBOiJGJIhtmJIbxQVZ5mntKi6ndU4TyB2XkAfh260oyR1IJKu05SKFi1ElCEQqltayfUqThXHcHu
fRHG92qvJ9ucyzCHath4AgdsFyqUo8zAqhbhV+bPRuOcDsISbVt6ZeBk3PtXsR8+QVvmzfXu31oT
znsEWDdcZsEz4eBQOCHJNfmAtpSDrIA0UQklSxYMESP5Ba4X/AO0dJu4Ml0CCMPeU5R75BMGCE70
hxI87g5+B7CP0DnjNafSNH8Y0nSUTSTppnLqSWlUn0o1BXdnNkeMtsDokO0xHe4qH6j/Vnd+nN7S
B09tZ72jPWgrGj9UJXrrWNmt0en9vg2hMRqnT+mYHMuIBiq6s3OK5I0xqV+a0GDLGVHzhsRiPzrT
LYxBKFK37+wSFjYTViNzRF8764v9mDfv5ToFAAHsOOiVvaID6tW9a62aJErgb52W2IZRqYQDJNhL
Q4KCnPebOqV+KnDuLCL9c4qSYiDtsS+7ei/r0AvaLZ2oB8mDR9YPaSwk+azWVKkIR2MB+THkw4gB
tFoOjaVNgCTsIGsGI8zNw9Gg2ot/mleTBoAn16SS6ijwnQ2XlEZDLUIKvMcSRalmMNObznhXWfZX
x+OYmhjBySI6MuoA/mWNpiA9AVrYv1Ha9oTn/Oxz2G3QZ/0mq0hqQTfXyPW33Gx9mPPbD1FaPehI
M9uJ9wVUKLxVBSg52bNvuBhtuTIDQYxyb5t2EfG9qjt1fv7Q+HG3Lx31A9CpfGd66afRZIqoHBX3
1fhOSRBXt2pEdrR3+azaZd6OXvAEguGqogpwE1g6lTwdZKQAMJ+aNL0ewiRk2iretVkNd01jOihW
WB/RYePWaNQ2Z6Q5KoW2Q9h8qfrsvTaGJ0szfmZp9IWkpeYmTXU91gxupJjXpgXpa/XJTAjQSzKM
MTDSplP7AbLB7qqb2P0zuf7eSMfEVDmNORyF+wYm+C4A4RCWcLioWQ6o3LVi+BQ7+2mM3yZEUjZa
h1hxBktzbxcnC2XGDZFAfVsO1q09MKcVwhX7ifDIzssQmdaL6MdQQrWl6D5svAFFaZTdgEGLfKYp
l2QIgDh7tfpuCinT8sqPLFfqKejsbgeCbusF9vsxsPtD2+pv0ci7kYJH8LTQlcADQnYM6HoRnUiJ
AJcLbLTrDCJYo2pzYUnRTUqhv4UR5NC1+i1a7BThGVcQcQL3R8LLnSu2NJ3K7cw8xb007Ryf3SvP
f1I6v2nhxj0U7YM8xj2KH5wq4OXsdJRFqbOOWVPA3WpduEt765GbA/x0ym3tjwGl59mel4QdATaG
rWnbP1uFEhePYc/CSD0GOUKVQQd3uXNT5MTd88gjVp2S/BlMj9xt5d9L8A9mCay1iuRTWi3NRyQD
UFElw+pUG/3VOH2bJlTawH9C+wFdZBugfOso8IMEqJzWBYdKztqkGvfRLHAmZe2jrKLVMbKzdNQz
2EAYg0qhN3SVtdbUd6nzUZe8H4bn+Xhn8WHKW1LGbfFTi6vbdJqpkjl8TgVlhOlATLq2HtFvIPWi
Ka5DFcHerH/6MAnJ5F3IRnTdLhqUW4CM8IdYhRuQ/ed0j8CbBedXwz1CC8MbvUEAN0d4re78PV0e
76ksuRuNot0jeQpX3VU8pECoif0jkFAj0KJSt2v4VEvWil3uoyq/cXTHbZ3n7NhNYHKc9hGThOGT
VUD3bxEWBFbRfNHZ7uGQbFzSy5z9IUqC/rS86jRysbBDuiwakA/WBOjRT0bDFbhz4Q2w2qcP7N6I
GirlD1Kw3G0pR8sAcZgc3zhzh7u+Ln92LZU2jjETg3IqaCGB2kIkAQW5B9C7plgeXjIgQfnwblII
n6t58bGfAMmM7Yfa1z+znDrbrmLJ8VGPBi5H1NWzcaHcBDWmTeT7P/D6d0UEdc8wBt9tqm1mBp1D
RoWcNBOpS7n0s03s4k2lBcdU1u+nTv1mkajYDsG3UFWfpg5kEulkFoiKQDCqfKcqAT5JTvBKKSsL
abtCcjOrfswn6QsUjiQZZ74Clle2cCi26dk0NB/8AqazySeJSzHHPmzBR4ZmvEPBE0EP70fVD/FB
K0khyY2ikDT8UqAjh0rwQOjOQ4evzhzuSNkNw5Ac/jGrNP1/OasVOSuogZ476tvwv/wf+e5L8+W/
fpDVb8a7L+mPf/0DrOB/vfvCVoGE1fPXp+//+sfz3/ylaKXP+lOKTnWdbcOPaNt/K1pp2j8VwwZz
bTiKYaiWpv9b0UpV/ynzHxW9KoTM8DH134JW6GBZgMx027Y1GdlvXfmf6FkpKG29ULOyNMW0KeTW
UbKSbVU3LPS2XqpZRTFikGAjNar0rML+WhH4mU9j/TT7jdnIlNflwWfNKUGVbIcWg0jJpDKIHIpQ
QoSEZKvivuNpg8W1Mg9H+/H/ybT7GMZh8eN7+OV5Qn/Li5l9M2h+ze9/f6z/Pd/ncfzjw/558B7a
H9X4+KNuE/7094j/d//xrymwNqPkszPqf2ccMr41Ydn++GNOzX/1a04ptvz3JJKef4ZKuwn+9Q/J
lP+pGcQ6HOaUoSq6zZT6WwjNdmYBNUeWbcUCayI7+v9k4hh/zBsK23VLt5jmzOaX88X01U6xTb1x
Z4YwnWt3hhIamMZf2nm/evT+l5zaf2UtfCZh1tT/+sds5te3s/v8Ni9MRwqFrU4rJUR6ieUY3Gio
0ihRA7LfDJBQjhyGXvjqK89R6LhXH0TfvnwPyyT7V0h+56YZ4t7ykxqTSYcYunurgsPRIKgxTDh0
+t35581mX3uvuTtfiMb1nUa2uI6otA38OzQ290NtwddWc10LPp5/xFLXMfQvH6EPdtcDnujclluU
M1wb8PMN7G79TE8GNYFhViuDNFt87WXmNeXFy0y1mvpKNtRuplfHpEKkjcqry15C/dO0qdWxV2p9
7cajDnmP8+TL9ZZarINRKT9bZ0b9J1fnH7U0kwUdP05WfQiRYefaxT3hMzie3/Tq6bztpR6aZ92L
Hgr8lIR/hW3feRuhUeDfnLe70GZj1iZ8YTfJKF1UZ7ty8jb3uXVoe9m5vsy24NneKHOcHrHNLUWW
HgeAt9rdZaYFryY5VkBAhelEu2nGRy1zfeP2vOmFnjYEP56mXq5U1arn0+Ku1nwIAmX3vOmlzhZ9
FqoUyNbtGiR5duSWVqQwYyTWykxfsi64K3c6U1XTbHCdUYbdEMyrxIXa8i/sF8FHK6kqDAsOKxcl
viG/o577sk4RHDSmlIPgUMfM1q9iiq1IgnISv8y24JGw1hisXzldMoBUmHWd9B9Iwe4vsy74JOX8
ycz9j/XioSdiFL73kss6WxfcEv4FQ/ECTBvdfR69D+NP55u8sGvogkv6A2SY1IrMxdNv0XskdrJB
TqtNL1uldMEtjUFJTYkyOXfo39IjUvnhfLMXprYu+KRdholXtPMmjm4gNbPUNyLLdpltwSmhh4mc
PKTNiY/GFKky40PBAeEy44JP1lagxCkBAfAeX434U+69QQXnvOmloRT8cQSrGJkh541Yf1dzbGrN
x3b8Flcri/fCMqgLbjk6kpXESjq4rf/goaLlXzhFBJdUOUsC2aJHFPJfU1TsqS3ene+RpVki+GOn
pmUTOKxQKgVmxKev6SE4tA3j7Xn7Cz0+6wW/3Cvrwii0RKXptv1Wju9s7RvMP+X4eN76Qus1wTVB
WbVTmDCePqJjplJyTSTIToT2MvOCa06UO4eBSeOj8L1ZHGTpYexWZuJSywXvzBVoz/v0eZI/Fv29
RZ1T1T9c1mzBO+0oUdvOjolFT3cwdNutCyfkZaYF39SmaMxGjWZLFA7J72H0L9KVsVxwHk3wzZhy
da+hcM/tYg1hJnhHEXtNxhXXXOpvwTXjqc0hY0oGmCGP0vCV1KJtfb6sTwTvrKgqzKUOr8/a6Clv
bbfrmvcJ8arz5pf6RfBQwAFRT4QR8whNp00PS5u24vwLzvkssv3iICvbiIXlXsBy6N82+ckavmY5
QkRfzjd8octVwTkL00BSAB5g1yzuovgT0EPLuWyuqIJjIhJMrsTE76OIik/0eJMdFTZrJ6CFHlcF
3xzMTG5hnO5cFXLCCpVrk4dc1ieCa3pxnRVhr7dgVaa7UjI41VoUj6Yr7jmvqq/cCdX5jV4MaAeF
TwH0vXM9eBMpWxlAQ3TjV6n5Eg3hLshIJ+Urc2dpdAV37ZBh6yBS5FHKZ9hL8uhpslfuV0v9L/iq
bJRwcI+Yzo2DRG5oba9bsis4qq4E0+CQYHMN6VZq3w/KytqyZFfwUAVGdW1QPBbF4NGKrjR/e36y
LNhVhL0THEplyQXt7cwGlSB9O3TyiumF0VME36yMIJ8qo6L4dS7jCXeFRPWZtXI7WWq34J0R8dZx
mA9wmSTPaP8ybB+quJM/ne+WpbYL7lnoNXk0k+lRoBmuQQ55aLsLWy64JxWGlOwG9DjE+LuGlGZO
tud8q5c6Zf7+hWtKak6VjYHpNHG7ca/WK5NvYQ1/Di2/sOslvjZZndq5DikypblWw6/yeJ34KyvK
knnBF6UhCaphXmlb+HRkidrN99WwT9Jmd75blgZT8EnYDBq5txvwuq21M51gV4/5zsunC80Lrgk5
gW0To+0oGPQhLvhWR09+d3++6QtdIwvu2YUgCiZ4D6nP/6L730EWtd4bqKov2ypkwUUTJUJ/fJ7m
UnhjRQeYiSAY+HC+6QuTURY8NENCJ2laet3SIs2t4Mk+NTWUj+etL+xCc8T85VT3veivdbaDnX9Q
462N0sJADY50I5EBL+JrSnFXemnpTQSPtVSjyFuPN+kp+lTzfq/Br3j+NRampjw/8oVnlZMDKaHk
E3lqH6nDK6KPTX7Z0UjW/jTdgEkzzSIt3YJq5hQYp0GefgqilU5ZarngtE5v91MPGy66AEBsPICD
qbx3PO+yJUcWfFYKYK924rBztelu6A4KrCjeHRnmC1sv+Owo10METLp07XE8BBRKkYi7MsNif8mw
qo7gtqPnSJqnBjUA0s9leJSit3bgXmZacNlxoqoDncrOtca7IT/CmjVcdqcD+/fnjIHmRTZSD1rL
Ev5CKA8Asw1pVz3CDSs/XdZ6wW3tmCIP/q91w0556pISYbXsAU6tlX5/fblUnXmyvnAnp5pa3XCS
mqg55ExwilJiqQActVZOja9PetK1f9ofFcoTO6h53U6+s9Mbs7r11+I6S6YFdy2coKc0uyvdsU33
EipSqp0fTcM/XNbxgrsaSQHtSo75AZlSODN+2IkMvFH/eN7860uk6gjuSo3M2ElaUbo6EuyGSjmL
8vUyy4KnhpVahECp8NT6GwAb1vp+ZQ2Yp/V/XmRUW3BSrYUrcspZ1vMmPJQR5U6okhX3WXnXrHnU
QrfMiICX8xF1wDC1TWQ50GuQ3Tq1+l1uZ4/ne2ZhstuCu44t9CWB1HEETpAfL+FCSv1HJYFeLPUe
zj9iqf2Cu0q13KdstK3bVHPtd6Qou8ADNHTeurJkXnDX3tRrw7PAG+tP/iOc0Rnos01465/KG4pD
0d/ZFC4FkueftuBgc8L85VgUVQNpIzEa15DVIxXe7xFvOsSO/Pm8eWXJvuDATll3gWYWlSs/dDt9
G++HY3JojuENHBAb9M9dSP1O55+11G+CMwdUtKVdUlNEG2m3bTQB4+hg47vMuODKqgdXYu0HnNs8
/7oKp9sGgs3zppe6SPDlNMnzVC0SxN/U274m5H5y+pVb1YJpS3BmGcZtVKu8BtPFFcXUd209nQbo
4s63fKHHLcGRAfBoNdqR4O/AH9oOVcPh2jK04MYiLqc2EQZvvaqgsv7aClxPptZau/HZgS9ruujD
rePnqKUUbobAWgdpZeuoK6aXmj4PxovtNrP8XrMHJXeHAJFQ6ulbYKbtdWpcOGEswWdTpF506ogL
t8x/FDMLgWnDd5ivNH9pUAWPtaLOt8JuoEDe+OZp92ARLutx9c9ugQKLSu4Su3L9mEqPubfi9kvr
pSW4ZmgZ4ZgXGO637T66pxbiiNb3pt4Ne38b7PtjdJmjWoKjJk4JfYFDlW4iPXXN9TTe+ubKSyw4
qik4agiIaapCey6efbIQSoJsZSreX9TxImTJt2xpiltYJBtg+FkZXEmqdThveqnZwmZLaN8nDzQV
blV8VrMvVfOYRM3KPFyyLXhoCphUDkO/QVuhPCp1cugK42qSu5XBXJjm5vzYF15a1xPSKClN7yGC
SeL0rk3Ni25pqin4p9JpU1ZnmK7Lb7X/1iM85ElX1aqHLiwwpuChUTQSATGwn6gfoBgKoMiJzXBj
Ie5y2bAKrgqzj9TGKbOxjZBaqK19ZI5XamOuzJqlrhcc1pC7rCnqhPaj5gDpkL3SbGWedq+cXU3B
QYc+mIKqgZlnfLA283Ej2cFoufM3vuu4yNJvlf185PBWptDCDBXRSPJgNPqUMA5l/gHFAEooPvdr
+XIBoPo3ElA1xL21lXs91Omkeq8czG10KIjoeFsEr/fKXj5CBN30K++hzB3/Sr8ZghsDI0eIXorn
Z3mucaMcYWkZtskdAhZuvZa2WBh1EakEw35CHSQvlMHoVB404/78ZF2yKziy0YcVlbbY9clFTYW9
V401yMyS6fn7F2tEHrdEGVGvcYfkRjMfNMJF59uszJ70Wo8LLlxQqwndi9y4uhvcF4fUBUm/De9h
y95CDbQ2rvO8f+0pgh/HASKoRcdTqGI5plfNcbrSD/LRP7Qr77HgcIbgyVHpafWgWVzPrfpqDMYr
I4dsb/IPgWq6cU719fn+mrfB115EcOxK6mXKtHiR7MY/Zgf7pLnokrprN4elW4oIYCpLWzeyHP6d
6IT9XfwkbZEHgZ1/ax7iN942+RQfvJVVamHVEEFNZTzia9kAi6pPYUVzBc8wxSzvznfUwtYgQpqk
sKVE2p7nFWVmdYuwrnMzDU9+8Pm8/aXGi5uynVhqpmNf826lcdyY6VO0BkNYsj1//8LboNtBlKTF
dm5eZwPS4+Wtz/873/Alj9MFXy4C0/SNiG533sIVfaCy6Zqa9z3ydzvEnFY8bmHB0AW31jK9g8V4
yuHJQdwzKrbaKuh4aZEWIU4ZtT2GEfMCkEy7sxc014QETiwZbn0830lLzRfcGcF3rSrMrHIhJ9q0
qXJtDmvZrCXTggfH5khVeUJdnORQ/+QCmr6oySLKCf7ADHZOeoWMtRXB0bACaXxO9b6y5IgAJzWC
ohW+4AYk9sZ2CT5SnniwDskOAb+DvSv26kFJ92homAfm1ElaORstOLAmbMVw9jlQfzKDLCqwzeRe
Nanc8x8syb2svwQHloLIpKKb1+qnk4PyUrIydZbOK5rgvZojq15MJbVb7YbnQI9FgdoGDo57f1ts
2+Pw5vwLLDnyXDX0xzKRclGC669ys3yDLOCpdp07pAR2ySMPctdW6YX5KmKiDAjpoWrlKchmb/2W
0C263ytvsHDc0tQ/3yDNnHZQS8Zg3HY7OGG3/hW8TCdtj7blynAsNV/w5FaF4MqLTCIzDot0hWqf
Ga6scQvLtCZ4suaXMVkoeqbQv6nZzvJucv8iaB6FX392jFRZmp+iZgpINIeN5S0KnNClX2hcOFBr
WodAVycXrhS9L60be3ibtvfnR3Q28cpaIYKiFAD+UqOwuGnmdzO14E7MjqlXve/gLZXGmPqatQKI
hXH9D4BU3nZxVdH5nuxqpQsn+Pk3WPIqVXBfBCAkNWo4AcF/emcdpiOVq7fRnbGND5TE7laeMs+R
1zpqfq0XW3xl5R08ozzFu0Ud4Vhd94dpn10l22Rlci4cSFVhAzbCtuoVKSxca4ARKDka3nWCskb5
0NdvV95h9tLX3kHwXjhjA19Fz8+dvhWnFNaXt9K22g8/OUnAPrizVvpqaU4JHlxQyVYXNY8J1J8J
yvXhjWreOyTwLFQSxnxlnVhatlXRm2Hljrqgb1wEFm70fe6i6rKFxneLGMd2/WC0sGiIgCqq+7UA
OuDKta3hjdGXNynKObG6NuxL5gXfnhpP8vI+Iphjfmp6IqLKbWd/OD/gS7aFHdlp48wzQyiY+/Ep
mh7t4kG/8DStCJuxyq1JR4G5dCvTubLaANrw9iawirXBXWr6/P0LdyvM1ITdy5yd2jlab+yr9jY4
jPfBT4jkXRRfdombrsS8Fham5+Dsi0fJ0LlCWq9yJ0MbgAtN8vF87y+ch0SQVV9VSjqmhCZG9R0S
EiVYnGqi+GbtmLdkX/DmyvZaC6GrxlUfpk/zYcJ6lE/tYdpqruJ2+4w9OXAvzPM/H+1fdJJfDKE0
kwi48fSu6r9V5WPZ/DzfT0tDLfixJ5URzGU4GPWpe82sb+0WfeDBW0kkLQyviLiSbF8HJEOMHX3z
TajcQI93vt1LhgXP1Sc7ylRzQjQ0h96qj6GA7zbnTS/taSLWSqsbYsgT3R2c5iMp0aFj7DKue/Pa
v/TKJ0KuKhmmXPhtKQhuUN89tGsr8/OW9co+IwvOqwb2GCDdNoeIGnU3nBo4vfQNyoX39i49SURy
Ks67xjbiDou47rxgwzL2aK/spAsTSsRgJVHfdRECVa4ZoOrUjOhWQSg9TCtr05J5YaOuKkmq+oql
L+2Q2TO98cvo2eXBcRBPOD/8S08QPLuDvNQufVYOx7k1yo+IPFXdu/OmF8JRIgxr8pOu0i36Jjpp
Bwhgju1hDketXcOXNmVZcOYoMbUergHso72yK+7jK3Tfrs1ND850Hx/8nXI6/yILQQVFhGTRRTNe
mDeZvnEV2deu/c5wrauGmbV2kHl9hVUcwcOdLAscM+dlkCCNokPW3E/mdVSuQKcWnFwR4Vly0elh
j2ah23zq981J4eA6ucUH7fn4shZJfX3AFWd+txcLt1Q2TRvNG2l06k4oZB9RXtpfGndRRIBWobUt
ijI9vibdyP0RhuHzw/u6CygiMEullB8FM5odTyjcpJ+GEBamYWXrfH3lVhzBg2Vgw4gdcMXsIBfq
bQSFynjFdZemjOC6EPSAzJQZ0xCZvTCwtkVUuekgQYoV7s93zVLrheN1NCYKFU+cGI1YB7xtniqn
WtnSFp1KcN+xUcIokg1ofzb9XmXf8a+8o3zI9pm7FiZaGFkRpYXIbpxFIc1HPmQKPo8yKmWXjauI
zspSsotBbTduEmb35jQdJGcN2rTQ6SI2C2pXhNVQYHdbMll10KLNUq5MmdcvflBw/OmhY2KX0Hkx
G2P/AdXgjWYdjP6LYXxMwotOuABn/nyCV0CRrcB1iGC0A7ogUMdNkk4rwYmlnpm/f7HAGGFoOnHG
MUi200Ou2nDpyyvHoKWpIvgpxbZZXSo4k1yEOyQ/SkQA1cuK+xRb8FSrV2ol18bSrZtHNbyXpBvV
fnfeQ5faLXjoRPFd3Iw6Hqp/D8gD6Dp0cADgzltf6nDBR81Wc0IDhR5kID4iJbQDsHO4yLKIuZIo
CtEk+NTJ77hee5saa3v13Kf/eSCExObPOVIkeq1Y86lgjrCq24zMdrAzbh032YcHbe0pc/e+9hTx
uqtZXEbhESQXPKfChqP+Pb6h9HE3HvO1WrylFdISvFXNLGlEMZo5eTXHP6Nd6lp7iytpeAguW8Ys
wV31ZkiHqmEYODwXwSGI3fPDuzAtRfBVoVR21pgje5N/O403VjNtKgiLzxtf2PgswVdlWNEN2waV
1mnhBl7wACJAf7yO1pC3S40X3BVefV2LbBqvQ06oVFt9vFHgFD3f+CXjgsO2WYvIcWID9ZTCb2Ws
7tLSfGslFy6RIvrKgMQfGfmM+K02fHFSDy10BdGri9ou4q8gGkNGJZ/bbl1P8afQc/1yJYKxsNKI
8KssL9VwSNhPR/nUhafQWVlnlk6+puCpSaOis03C0TXeZuT3k4N5n10HH/KTeRiPSrHSM0vNF1x1
kvrEY2clZDuiwXU9DGunpHlOv7LQiAAsJBuaQc3nfrmaDsZBOXq76XGOvHCxBaIzfT4/sovdNL/Y
i621QzZ6am26abxSDpTLoszd7McdDJV76DH3K09ZmPwiJqsrIf2IZJabDkEndEmO067e5tt0Ozw8
n/x+sB+srEALlxFTcOJUgW8lmniUThoYpii3P8xdtmb+uRL1tYER/NjPW5+DDfaTG+uNz7wKy02E
UtG+fY4ywG7uor6y83fl9VoFyQKGUxGRWzVqWFY4Pr+TfjWB2hqO8bbZd3v9MGNi/N0aYmVhnETM
Fro+qm6jiO6q+XULuhVCzzWGhgVPERFbbaPVMENzJpfGDC0g64RMwMquvNRqwdVlJDG5qzCHVeNa
Lg6F8q4cLyreUURYVoKqp95bfuGaiIh2xpOVf2/WkKcL25kxv84L11OTKJfqiSXbqj7Z8qei+qop
RztYyQQv9bfg2HKZQparN9yB+i+1Dvm2vFb+vZD8VwxhH0ZkwWnrvp5dbNwH2/wpOFAkVN/mWwsv
0A/ZQ3UbxBtA3R+t+7UTy9IgC349JbkcFapDoES60opgO3kftHYl3LbUV4JPIz9StkbcAB7RHgLt
aJsrY7A0wsIxekocqIlj5nzYPErWk1x+QpEgyqaVzWehS0RclmWiZppqxPAS/9rW7oaJsvOVbXkh
yAZX5J+TM0d/COpjxpiYzo7I/xZtAvvUbQn9b6unHsn1/fm9YTb4ynoqYrI87nVGjRi42+jfq+EH
XM1bJYFCOUGuCLnatF15zrwYvPYcYadOphHB2aGt3Bhy0HHTtFb7Jaq00NnoZYpwpi5NQ74rlNGv
V564MKtmotiX/t10Ut2bHVp6kIdDxX8fQmR0vs8W5pWIJpky9Pym1G9dK3rftHej/cXzXTSdVswv
zCsRQ0IhaiHBX8/9w7qWzRsDQYo1LMBSy4WlI2yTOKsKSm4k6YDoO/JZwdbwH7g6X9jpwjLhaJCc
tt6cqYdjOTtG08qBbGkwhSVCswOExud76xh2gO9atENKFa3s8wO60OP6/P2LrSA0nMHvTDy5ALiG
JoRx1Iu3l5kW94EOQKIh48i985EC5m1SQna/tskstVsYzmEm+VUViZCVcVCNe7m5crqH8+1W5xF7
zWGFkYz0ph/7eZKXe4mDln4FWP1QHVM3A3/h3M1Qb3lXbaMn50rdVLfe3WW5HUUXhjq2rLELSh6c
ILJh3NpU5K0xsiyd5HRhR/D1dOgoG5+rcbRv6R0x/zfOVn87bfsb1Nt3/sG80A/m4/GLGTWEtsWx
kWEfvbuyeIecwPlhWXoDEfkHqB/N9f75DbodciqPvUt4YjsgdXSfEgaxTpe+gnCsiyukgJACaWGY
hxD9mEgru/3reGYFQbU/+yYqEBzJw6q9Vm//D2lftuO4Diz5RQIoan+V5aXscnV1d/X6IpzetFIr
JVH6+gn1zAA+PKaJq/tUQD1QdJKZJDMjI6ond/e9vyb7bDcd2Nv5Zb25b7pN4zvSGTq21ozOHOae
g+5aQn6kh+Aw2zq4ZJ2pC1xuJaZ57lBvqaPZfB5HzX36bqzDvKWDa6nBTeIbvXkOBnC9frdtpjlY
7r82MbIU54o5n/Iqn83z/2/b4D+603IcIhfA+2VTbRNfkUIeVG2WrJti8wx5Ow+MHqn7kbiasHT3
AMPYUsTj/mx3AuQq58kt3wSff9NmAhS1iyEa1rA0euxld+MqviLHPm5Vld9zaMTNgPpN3sHskPHq
dYVN1fBShOtLSJr3w9xeAogQUOubsZQhgyrWtslLMS6HqIYNRZTh4jRvbfLU4OVUGR8ej63YmjKg
2a2KyQaogJwNKw1zL33rln7j0JK31lYxtbVZjWcBSmwbmtMxEPzbZi35qt2mkCiPA/MM/spdbI67
DLfpbUNLvoro4lDqtuOZQPEHsmu00wFxVaaWfHWZBsOqhOmita3cNSWk7hYdLP3unR/vR8lBEwG9
8ML1zXM9IXNefmR5sm8JFKwdFxQWP/NyE2ULPiR5q03derKahZzZuISu93Wsf5ZA0jw2/Xpc/OeC
gsHpv48RarYTdzsuTkMNLfahbH6zsYiKmX+emwrgwLmD7Eg8dWFWjl8ef1IRfSzJcW0ekHS2E3p2
qmvTv1jkRK2Tw7cUBfCDJMddG3jbZkbcRKcDuJF6ZHmp5sxVRBwZuwwmiM5MIfN8bq0jhSiOVTzZ
ia4bfnWjOwshEzp6cZbNg0nIeYQWZeDGEfpuGoipiZjsRKDjzFb9BMmJTYcWdrCeKihdx+YhmQ+u
f3i8rKqhJSd2PWhFAUk/XDz2bqG7NvkAUc/HQyu8WEYuey0yBGPjE+RM6J6x9MC6TSQB+PmSF/d2
67Igd+k5ocfB/Fjp8mIqa0hOWzVDW0FQnpw985m2H0y8t3hraJxWZQ/JaSdBigFiEe3FFxA2Q/iB
yp5maNW8JecMSu6jcSGlZzt4sbNXlj9XOl40hd/LOGQ7By7cKah7nso/kCO3+bdxedfosP8Km8jw
Y0bLElyRjnke8isT9NTYuqqsIkTKdI7EE0058Aa6Z011KRrxVBvB3hUEqLNmV3hjBGzyIeds22b/
2/l88+gZWsYK0KKjWAI37el4cNPkuMmPZDByP/EYKrucnHPneYpL5MU3UQGakGf59zHSM+qXjou7
HuTPT7PPThOE0XgsNBNX7EoZelx0dBhyG4vLQbs2vM9FVLma5LjqOi/Dj1OW0skwLOz464B6uHli
u/iZPc8RiyotQk61OyWPdVsRMwfXVbQqsNDuyz0jurSLwq1kxPGUlP/vNsmDd8X0JDhy/NZ7hqfa
tk0jHagjnUk8NXijpbjmGE9a9KtiTWW8MShLY6gsQEK6AXukZ/+T8DYMeg1mUGFvmd/RSqlvTzEW
tS0/OuR90USbjCHjjee2ytJ2QXgcWnS0tMV5anV4L0WYkVHGfSWKBMrD9EzOGXYhcqFHGpGTjjlB
ZRHJQzntDTttHXquCndvFl8cJ9128Msw4kI0IPHJQBPrcXsfgMBtJOM1dhrN8Cq7SCdpVxZZvQTw
fSvvdx40Wkn9QgKB3lsBLWToZU+/ZmvjtpHc1Ld8knk+1oCRc2JCUrrVPedV+RoZUMyXoE1rPgyX
4OSYEIm1yh2AxcgGBjuRnxb0Fq1VUB1Zomq1Jaft+hzKwpPZXoAe2Ln9vM97V4Nju++3townTqp6
NIH1BazHf6mCQyq+Q+/1sXephpZer7Q1xrHs8A6cmu77TOePaBXfmYT/83j4+0axZRxxwicnTZH6
Bs79R4E6yapE+Hjk+5d3WwYPD2OSWqLEFaEzh2OffiWG9Rok/BoU9pG4OhoMlXkkF3aXoDAnjmtw
PP7TJE7oVH8609kU5qG+9+8TPPDmCZKUZDwPrNtNkKFqzD56bB2V3SUPzuq5b8rVq4q6vLRmGnXp
rAkOqqElhx1IU5nZ5C/nZMoOJPcj6E8/PZ71/SQxlJClqzAgTmMWm5j2hB7eJSoBxnO8sJ5CO5yi
v8x2V6PS/I77pUp8THJYI2lKCvFsem76eG37dNuvbfllsZ9K8laIj9XyNeZvpfGB+u88W0fCq7Ce
DDHO5zpnLrXMM8Xp7lxprvk1qnElPwbdIGjXSmShumF+6cfh4vuGxocVPiDji+seEJwixTG21G++
44Q1umTyb49XXDW2+28X8Kq5GNMsx0U/XULHWsKemDs8DjXpg/uCfKhGS/5r5cE0BLE7niHjW4WU
TK+1ZT2hEyR0RBL58LfSNj6NRS3Chm5q6/q/com3NRQA7euy8zwcn6scqyg4RIGZ+PnYYqqFljzb
sGeDj0UGz06vjvmJ2Z8ej7tulP8mQ2wZczwlkOx2KcZtU+gfQflZoIxulO6uyKc9a6/pvIneDOaR
nLyjJLZZkI5ILRjvXKMLh8F6R5NW4wnr1rn3QyS3btqKto4LTwjElzj9FdSf2+qa6BikFOaXccis
Z1UbtDjQ4iZIwso2PtNEhylXHGkyFJkmyMe6FAlwK9231dOKVnXqbyln+4bsH6+yavrrp29eugWb
l24UCcIPSAaWmYNd6/3jkRWeLIOPRztuGbb7cMkAARv3xvS9SLYFCRl0DGWuJiAONkwV+y8diDET
B6DMwtp2DMvY48Ckdb7McFfUBLod2ClY6JiL5q2rMovkrohIfllWOT0b/MnNyjDjT/PGVLvtSUfx
RGuSBaOH2wn/0fN+54BR4/Fqqg5Hmf6R9lOV2D2Wcz7Hx5WcZWFh8jwfurDGCwlA0l+PP6Syj+St
tW+Mrmmta5v944LLr0m/VvPXx2MrNrsMP+Z2NQRTEyxnN+2hLl9BPlyXOlZMW4Yfi9EcG+G75NxO
XpjX6Tkg3i6odVkj1fCSmzZg9cnTGAvrjkXY2RAsN360dhc9tosiQrrSoTuLoR8gN0TOApm0uviF
LpmXIWfhACjk4y/cf0DaMgrZbCC5yjoUakg2HQWqM03ybFrZDlRLJ5buLQ+gMPArPv6Y6uesy38T
03rS+oPfwFgpBOXqsyDJoZqPvWtpxldtI8mFRU+n2If28Rlor2o+lbq3hWpcyXutipZDmmPeONKR
jWmQ52k09lcNLR2xrtVRsyvaFrmvfcBOxqYuHNN2JW+lk+UUlWkPZ5dZYdyk4G8qNXd/xZaXIcRJ
j24kp7PFiS/xx4SzkKE+BWKZ6PEmUVhEhhHnZj5QMQukM40fCfrj7Ex381ZNXPJVnjlUdKM/nO3k
fVP96u3TosMeqiYtOapTOMtgpV17QXp3R2P7OPbssM0e66+5cRq+jIPTE9ijKw8QYPR0qVGVNdaf
cjPuVHIQKaP8ey6It2/GS7FYO7yfNUe1InNsyxBikvO4ce11GYMQDnNMD87efI+s1AHQz4OuMVkR
URzJM1ndVH6VUYRfm+1643dSjGFhRU784bHx161x54oqEzxaCbet0TaRzwH8Lc1DajxN/jsLlFh+
sn/8CaWlJFcFEwCZ2wWWGg/Q1D0Ve3a0n7o/9oEdkoOuDUSxQWVEVOwYQUkt0l+KmH82V1GDgYIo
5vFPUGwlGQZVF9Po8dETpzob8E5wPqGhe1cXpuZmppq75LdD6y0F5Y13Nvn70cSZYer6Cv6W1+6s
rwyE6pHRdEASM15QSXq/HOzdfK2e5729c8/uDq0y0XwoMsCLIDuwfJ+/6DgBVAZb/3/je41NszYG
SOfi51/G7OB6wNILjbVUY0t+3WaVv/Q+iqtuV4bF9I0PLMyWn49XWuEPMjjKGj2Knldso7wkYdm6
0Vi5u4rnR+FCo0gnsqj6CZJX5xxcAwvHqrjkWNNDQI5IYG37AdJ568PqVcUQMPL43JBoGT+XxnNK
dr0WAqcISTIA1J6QkDeHnF9EMr80TvXsd2k0E/7ktJs6bdBzvV7mbraPIBDlTPtAnIif/eTuJMJ5
3FYcsmX0J57NcU2BarwYjThkPYSiKh3eSLGsMrejnydp1zvYmXndhHwqzpBa+WykxdvjpVUNvy7I
jVWyIvXxiEOszudmXzks9HoXKc9NHFsw+vrZm+HHuqfzPATkXBQ8QvPEzi2g5eEZ0bbZS25LeM0S
p0FVu0B3bRgU6Hzty7bdr8Shmr2vStrKYCkHFNfO4BLcj82oYjsjrKJkD8D11+IZT5b/RaMZzCX5
cMutAMTvMFceXIERNPsPebF/bCqFh8kYKeKWQ1XU5oB0cGnuh5qRyDPbNAziCkdmV+jyzoq3kYyW
GgL8Bqf0yclKPsSd2BX2FxZ/hzLmLqE/SPnV6HUqNKqVkdFTaRvDVD1yenSkEe+uLM3gIR+JOInR
fjLsJRRLhQowaAC4CGv+x/O+LNnrY3sqgrqMrhpJmXtB4sLlif1psoInYZJXMM1EVc6exqHTZCoU
5pRZItO66kAU5QzngA44mczgKxmSY4org1+CoM2kn3hh7Q1IVD7+Wavn3DnbZa5IvGJBjJM7Paoq
6N4si6hudTqDqqGlWADlS8ACCcr+S3mY3GdfJ6mpugvKiCtrLLO6iwH/s9p5N4mnEvq/rnUYuu8Z
L5+a8YfRv0y/2jE+zZOO5V3hTjJn5Dj0o9ul2HvZaIX1ci7GNzv9wIUuQ6XIV/9t/7gJnPNEGGl7
0aKxnO1YPXzxC3Zc0E7gUGCecbycu2Q+bltz6XgvUrdtGqzMmdP20mYkrByqCdCqNZeu6WkDMS3k
FoA0tb8VZrozhK7FfN01dzaqjM7KqqBJTUiBnWeDHHgTQK6yPHpLqZm4KrjIGC2xtBCDapAWcT+B
UKt5WjUh2BWwefBpzX/DfrXbxACOzhrpru5BgndyTGym1D2K4NUztmHvbBme5RgibycfA/PmrWw/
evO7Scf4o7K/5M18dmyDDrgT2lZ/BiYfDP41hOV08hKKjfN3WW72f5lXVlBTnOzcpgjq9g5Acc3D
SzW0lPBKWhfNOrgvnE3XRi2I1l3oNdbGqvffIHUz8TwAA1ILYuuzPdKdV1qRMW9MbMq4rM6JbRSx
cBUslvraEu9MXf8Egp5jbkyfH4cCxXHzt9B4M3sLr5Mp8Q3zLGgW1syE8PHnxrARTgGJycOE+zu9
ZK5iIWS8VgexyiylHjm5c/lh9CCjsOiwSYrwKaO1lma2ppZh+wzUDnvr6vTiucu/JrMVlbV7ygMd
B7LqN0iu66Oz0i1RBDxbS/aPF5MJtVDcoB+vhupXrIfPzWqkRRnU/bLUl7F3wJxg9K+N10VtFuOm
njcRNloRTtbGQpHMHQnNNyHa0uovjQNyNpFNv23OdOFaZaf1/zc/BUKrtTE2OGOo9TaSb2T58NhE
ijAkS/MmvjX61ryGIcfb901x8BjgFb3u9aU45ol0ISet4RiW2SMtzgIDpYqxjRgZxHuRjdfFLJim
I15lHekEToPKj306zidjipvXNrOTfwjEUTV3SJWNpEPY4LltjCacuovfzakVJvYfF5fjxwtwf+ro
I/73wpZD4YjFEOKUMTz0wnGoxh9lkGXdYdv4q2/cbJyMN2CvIul44fG1Ec+jpRn3/spaMnTLI5wZ
BrVh8jmIeDAdsm5MdkbsXRoCUM62ya8fv5n8kOBIzhmQhmNgiEMzivK6gGX/07bRpSN4mPjYol1l
uDTiwqsXs9aY5v5+sWTgFp7sWUZbc7hM2dNcH8fuh5Z/SLVbpLOXxCnL7Zl0F6Df3wXVOO3MuJ32
j+2hWlLJWWkyVgHjmLdIjwIgJxMomMOibfFdh/nvjdOS0VvoAIqzZLC7iwXZ1i51otb/7PZPE0oA
gI9b2atdicitIxNRucx/PP5NKoNJvlv2S0OTgfNLikTrsI9HzRr/vQLe+TUyUqsVeZXymQ4XoFV2
wXJgvAy7LEdr1q+sz05L3oZeZ4VdkYIJAqio/qnL7B3QRmhSirptNWxL5o3s06bpTaRFsWQspGP1
1Fc68RjFs9CSgV1zXxU+rgDdJUnf0DJ9MAfraTasyLIgU5b8WYz3WXk1lw5HKAmnOdfEcoX3yKSS
1MxYhkT1cMntDykSmuRbXLx/vBlUQ6//vwknfsGLtPUKcjHsH8vyEvvpqhH4eOz7dw1L1vRFbr2a
ud3S3xy0mNaVl105A5Hi1kERjRY4Yd+nY99576nbLOnJo+28FNuipC8FhSlBh4HbN+Y567KdX0JU
QMvYeP8+a8mwr8QrRIy2dmhGJOg1N/eJm0Ytu1JA8QLrS0u+0Th6bL+/t/B7DiWd4WaQpWkVQ+Jz
hZSs6mzxKTjmfzmvdAe5Ihj4UjBorZT3/TzwS5HTxAzbjKNUbUCwbdtCyOgv1x14ljUTv1jzYTAP
WvYRlSvK0K/ebbuYE2+48AjE3cnJOuHRUoZWB2pqBq0QXceDAhBpyQrAMZ1rN6b4END2l+pQHMvP
CFy7ahdoCkWKJZBxYH1XiKBm1nLOPMg4FSytQ7Jknx/vIdXgkn8HyZC7CziSUQX5kGSfB12aXGn/
9YM3gQOS4wOZXQzcRcY7Myr2OE++dOBJG68QannbNnvJjeeaQMEYmd+z0Y+7seD7siBP24Zej+Sb
+ZvBIsZsWakX5piGkzMahykudC2sKrNLnutXs4iz2iEXv/uFJtM8TTX+pIjXMvskm+ginMRGA6t3
MkC/H+9bXdLzfvrZksFfCV5qSTok/WUGbWOxq6sPyfzK+9DTCsYqJi9jwGa3TJxy4sjA1ORb4nmv
Q5N/n00de5/C6DIRpeEOJCkCcF7wIfkFEfbPxNJxZ6mGXu+HN7sl7ebMTboFSYzuzQ+uc63ZhSqL
SO4J5I5wqYPltLtn4ezT4lrEm1Kwlqz+a8RG0yHNj17txHyJQZ3hG4amu0ZlDcktGzLXFth58fpr
khfPSwBET2sdfatqcMkxMydmmQXE1MXnB2N+F3ca3mzFue1KLgmgNhARNSa93rVF/5HZ3muWflro
t6Fxd+gnhgjmED0OLopng4z6EqbB6om35hksjyE4Os7AtM7hwtnB93FPePwRhaH+g/9yy3QmJRY4
WaHbuQhdM9i2d2Tsl+3NXoVnIBa4aPg+cVr3OEzxtmZNS5b5tbpKWBnvwBoDeArSatep04mwKwwv
s0iaiee4EyQqz2nmh1bVhh207PJPk/izzeaSv9ZeDhBMAJvTtP9W12QHRaltTuWsy3wTYspyCEZr
wFknau9IpnmXebqCsyLKyBgwUxj2xCisUlR4PETUO/bboJ7Wf4BfSZGxocNOcfnPQaw0gtv4AywZ
8oULRhePIJg799O7lkB4xLD3GxaRELkgOY1xEMSZW127jHiH2OjfYJ9Ngg4YXNohoq06zzfz6lrN
9iEvlmvnbeIqwtDSDokznlFj4tXVJtfWx123BRG95h1413EwthTSReJN8dAH7Nr1Z3d6MlyAEtKn
XFs2uvsWxPhSVG/9urJm1sPmLPk5Z+TFZ+JcWtllspN3XfpWO/6W2IsvSXGeu7EdWEAXXYuUmqei
YFOYl7QG3Y1Ynlt//P14E931KXxGejg1PGCz7ZnVte+6KB8+W/1z6b9uGlsuRNZ2NbcmDaorg1DK
QJ2Qze1u7H3NwaGYulyHRBPRkjkupt5YUQLO+L5FMxnXDH73VCJELjyirpyb82JVV5ObYennz9Zg
nR6bRTX0undvIiSbsjzoDL+6jmh46JskRzlpEzcEpi25rZn4AE7OXXWdnGbnDz9mnu7d5fB44iqD
S44LdoLamA0bjpuDI7sKnt0qLLScVwrXlbkhTAssoq4Pi7tm/x4UVU9LCbnSKhVhWhKNU6lML7nv
5PejQThM7zWcRalvODurHTXrqjKP5LFBkzHhWIjHcXKa6QsE44rh82PLq+YteWkfZ54YYq+6Lhbw
qql/cFrv4+OhFbOWS43YLEgu2gydcqAxi0wXMsOdmx48oQPFqj6whtLb7e4GFYBnFbb7cMy8vdvv
iY4NQWEWmSGC5XEDEFBSX81A5G+4kvJL58zNlpsMITJJRGLFedbNIM7iCz21WRJ5rg7Ortjr/yko
js44xSKGJ6Gjn+9G722E2lxr/vN4TVV2Wf9/Y3JbsMXlGU4pl4oqaoU/78vG0AFwVAsqnbGxZaEV
xDeqa1kgKwBIZ1CQj6a9qcMKZpd8NKuqMbfyAiGM+x+nqi1Df5jIwbIGHZ+nyjySo0I0Eh2WTg1H
NfrnGNC4wTa2sCpg8pKjlmPZ2wZvCapOwxy1TSbCKc6M58lot3Q9uSAnXh+GN4sbVHW31CKrryVq
El4cORVQGvQt11nnXv5kHV/y16B1G1q7uPnx1A/rwZj3y2J/AVfVpSk6N6r9WsdIem8d1i+tM7j5
JbU/zNXYI+KnS7acSF5ky44slG1Byqzjr953Mz4EVJuGgD8aJ4od+na+56Xu0XrPB9ah1//fDM3t
PmZdiTtsZhT0PZL0zbs5J2NIg3IL6GD9hOTEADS6Pp+T6kqdMotiarhP0CzStevcTcqvw0tenLe2
MY1DWf/yIPzulPmB2OAFD3at/Zs0Jyp+ziBUR2W/dujufx6V1i9Kju2lwJckRVFfGx9VQadr83DI
iq/bBpd82l940NbA6l59AE1FY73gavh729CST4vKAz8pWpyvPeriRVgFZflVGP0WFTeYRS43mp4I
2Ag5xGtt+WGWQyNKV0JUbFK5hFj1lY8m4fUJQU48FVUIpNiLPU+a7IpqeMl9+27qatqlmHid7EV7
FZmJqs5jm6vGllw3YZXHshRnb5uf4ja0vX+8QROiFVFHZoagRRtYboZpp8FKMKLjVVXNWHLXDgpc
ZZ1gGWOSXqs+PRMb1SiTbTS27K4T4wnpMWsRg/8bhbRkiLT0YCqTSJ4JxpihKXxRXYOU7Ww81Mpl
w01k3dySW7okKI0aYf7aJ5Djbj5lSLI+3iGqOUteGU+JWfU+7n69seY/PR3j+r2rGWYsV/r8NOFl
myzVdQBYwRsPM+B+fnIkOolsxbzlgp+T09EOOlhkCGYg4tOjPej4ZRVbUC7xdX08gKASJqkStuM0
D0ueHexCdzFTzVzySWbbcblUiIPVYsTHvq67k1/kuvVUTX79/82JSmiagh8Udh/7dIbEwxiKdHhL
Jx3fgGr26/9vxl8VntJ5HDF+2ySh3zjfjO5101aUZeagqGJC0R5TT/P0W0aqt1norjBrLJVL5+tu
lDzT7EboVpfrbomT77HnRCDVimZhX9OGA65h7Lf9AslNF48UY2LgSm/QsYziZi73M6M6rJdqaSVX
Tf10CcqCje+6ZCxFFnqx17LvwrDi6jVxy7l7e/wrFN+RK3/CaKx2mmt6bIvuI2vi0PRiYAH4pHng
K0KDXPcrMWMwXPvmcS7TD2nAwtipz3zJz7gNaMK86hPSmeoFNrGhPU+P3SAOyLe8Mcc7Vpm3I44O
3qdwBJkEQszW4pStZx4ZGb8OOUj+hFVqMACqFVj/f+NkzGddTcA1efXA5sQadjC8JszjLZBieINc
C8wKVqNtDsPXSXmq/fST5ReasprK8PL5ysoZKjl4VQ1Da0TObL42Sflae/HHBspUj/enyvKSMw+8
SwuvnuqrEYAAuWnGXQs2u/22wSUXHhrD9cnQIRfCfDt0Fh4Nrq17qanWVfLg2h6GuigxeJ+gObT8
kDevia6F9l5BE4sq1/+sJs5MzxvpMc9rZ8cJ37MAeIP8y8DLXxmjXwZEvsDVOJjil8glwQCA3Fn0
DT0GGbrfZkOEQVP/4PmWrrT110gOPHeiCTxQCBztGdz6c/GSc2gljLUPMqo06u35XcqyQ+mKX5uW
Xa4UeiCoE0mM35MMkHtt24MJyZ5tQ0vOXFGWTV4/06Ph/pOBMGaIdSFItQirg9yECdMZKJCUgh5N
7oRp6wKNuoQ1/j6euGp4yZfLGbIARW1bl7oMdstSnpI6j1pz47tHrhXWbTClXe5Yl4DRfWLXB6PL
9k2ly1GvO+XOkS8XDJt0qH1qWtYFuhgvGcrsCdLfHc9/u6hcQ3BCA9lQfUZyaeQ0KRoZOnocUc7a
d6x6zTtGQ5+kfzynvAi2RdUMHiFTRdCAuODUxzYSQbGEqRf/btpS8+pXrLTMFGFVNeBJJcZeLJBV
M9CBUEgKOboUjGp4yZmXKuMGNIWsy2wNTw5Nj3WSnd1kC4HMahnpQu0F9ThlHTZSjrSC3ZKdG/xw
B1vjvooFlqVzEja4bT5ViETuFJXAELSN/87t7P1cNtDTnLc9p2XtHIuWllgSTo/eMI9PQSfyS4k4
/tiTFaeyzA/Rj6nIUhAIHCuorNtzsxvQGBUOzm+IAOqgnapvSKfyDEU/s/AQQR3mPAe8OLMm2Gde
e66tLHr8M1RLIZ3Nc2xPo6jxiTJuX8nyfii7J2tKojjm+6aeNV9Zo+edwCEzRYDwFSl/QfJrRczq
INyCHK0Sr9fHv+EugBS7VWaJaOqsZhAvni6jk34OGED+QXYkI29CPzaX1yFjL4zyaW+YrhuSRsu4
plgfmUHCHtNKCM7yqxW8M8v3vngx+sNsfnr8sxQuLpNIVIZDYy7q/Eoo/8AqB1S87jNhnebJoFgT
WdLRtwjP2hLD+y0HE122I8bbtomvP+jmDE3spK9ZCSWNjrdPXHRHv5t35bTx8JcVd+qxm8vBQWR1
J9sO8foY9iIzZs1mUplFOqEb9FXjUCjya4tWUBaLw+hsIUBet6nkzmQxgn6cy/zal8lhQFBNyJfH
FldNWvJiP0vyQDSweDmYYTC0eycZNHFONbR0GMdeYdUGxBGO+Ty9samBA/Xm78fTVuxwmQvCYZ3n
8CIwjx7PxCGeqyBKMu5dDMeNNcup+oT/7724dHOQ9p5hHmM6vWYxqLMKH/SFdAt3MtZUpnow474H
WBOtvUNOd+WMaxDR3dcV0UUGUSFT0zXeguhiusspLn9CfeSH276Desq281EGUk0Gh8K4X2BppwK0
TJ3xJ2mCP4+XVrFtZCRVUsP33fUebQSfxn6MvCCIHo+sWlHJQX0Rt0sPnaTraKR/cru/MNM6Cy1F
gWrikpO2ZZd0wm+gHjPW+ynlu9jfUoFd94rkpW7CC1II2CRdzKjv+pPI3XBJttAJrsNLnurGc9rR
GJGrHB1nDyUcfkqmYGPUlRFThdu3hhsY2TVwe+Q/3T13dK2Lime2jJZK8eYSfdqaR6TITiivh5R+
7J05tFL7xIpPDoDD3qS5liuWVwZPdbkpFmfB2wJKcPZ0ttw2/ofzsdO16KnGX5355uyjEAXpUwYz
5bZ3XGJnb2S6RiLFVU0GULFB2P2QYWea4xfgkdvxqTWT0E2PBtFkmlSTX/9/M3nST1nQkXUHERGy
AqIa2ZZWcmxOGUJl5ySwc57m185hUZPyyDC2HSJ/22duJs0TamVDjxXtpjQyKvfQtL8nsWw7/mT6
Bq9iqd+Cbf7KaHEYl/Q9mkk1z1xFIJNpG1In96eEILs0IHNVdByEKOUuHnUpYcXwMnoK+qTJuIDs
49hDMJeAQHqJl492pdO6UJxOMlmDaxkk4+vjSkBBik5uxIru0vgNuOWT6HGkV31idYSblTVbkEW6
Bp6JSBnuEnBrkzp4tuxvabaFCRu7UsZRcRuPhCy3YKOUP4/2Jw70YMx0KFCFO8lQqnqwCLOHCbmk
wo3FLiMF5ENFFmiRoCoDSf7ae2Ajq1L4KwQdw3Z6Gtlvs4E22f6x/VXzl07a2uq9yaqt6VIQyzbC
IYlpcKjK0tMV1lQfkM5ax+8qt3QYBQUNcINmcBpiXWenIljKOjsNBaN/i86fIwR0811u8nOTL9dh
ti6TZx8Cv9gWH2RUVVxSAK/rToCAoJiiVAzGawOqvNfHK3B/gX0ZUOV5Q5vXFn5FXjrHATxVOc12
ZhkDEamjxb6/BhBD/reTOXkZsDxwsAZD/lSUy9My6tB4qtlL/lsHjd8ZFvZ/lo7R2rU+punT5OWH
IrE+PDbQ38Pvv5kFXwZSxaUjGFmYc2kqa5cNzRevFdfSTv8JcieyzPYDKqD7LrF/0LLfZTyIltb+
OZjLDoDhXRXX0eN5qKy4BuGbUCVqlrU8n9mvvLfyHfECb5e17M/jwe/fj3wZblWlPerbY+NcSAek
mwA7kXNajOyQWvkzdB8iyt/oxDUt5XfbTl1gfiSvDxpn6vJ5dC6U1i8puHe8+ZIM89WaVl65ZtcG
Y9R7IjLNIVz64lSm29KxvozCgv4vj5cMD56SzV99s/syadOlqvWRrt5FESTmOOIwbIzhfRnQb3pZ
o/vnrC9L9jgBbJQIHONmXERukIHgaTgmtq1J0yiGlzFYTU58buYZLk5G/NTFP8mYH4ZMl8VU2EXG
YZU8JsFi5TmaIstj5kzhwJlm4qqhJe+3mBP4cIv8uiz+M+PkZGep5mBS2WQNODfe5oPKOPAWzHoc
aRBaYEgbbfuVOuPbY4dTTX397s34lUXiITNx8ehTkDCbDkr1Ha1/Ph5cERVlzgbXsmtnAV7lSgk/
opAY/R/OrqzHTpyJ/iIkMJt5ZblrL0ln6/QLyuSbsJjVYAz8+u/ceerxtC8SD4miG8k25aqyXcs5
rfQuRlYkzbLvEYKGx3+vPwACtj/MCOo6DECQKN0QR28ZrF1HHlXhGRD+cbyqxgcYsweEtyJJ6y26
dZ1sFDMtQFy+liyvH1uTHSQHz/XYfG+tAYzu2a43DlXhGBzeVeYisPomX5I+L6O22/W0pGp5lqRt
D3BiWT8C3AE3YivuAWZzX2c0CqlWZpmD77tLOzvXUhp+H8mSjWkiLZx8GxP8E4P44BxVC7REy2kq
ZwOuPsiOwNV+MRkQUXuUSBjOIwVEl2vLows2x6waHlzWHWXWJ6WxoOg0NQ8+AhkFZ1E+TE8L4u/U
L+LMzP4U48YRqBOAYvHSNEg/APnmaDIW92kfcbAx7JOtYuyBneZWvSIq4zrTgBevQKExabewyHQL
v/3+zpXYXXlj28HCW8tEE9tyqMlWnbTGC6q1XQgG4BYoKUNdiG0lrb/UD3mTVbG0Czu+L5sPS7F9
11KBgTkoZZp6ssdjTNmPzOpC0/5f213m7HHKT4ScvW87zBITqaFggGgEwLJLx6P3jdOw26o7/BgR
FOMq19t0bdJuRffNcTp0ZxCHXbzzcCgeUXQfOgfzFHwq/rovqo9c1+0DlOOuXv3ZyurbB3gHp3vo
01NfPXDR7tDS2/CKAQQ8sKpMggyHm09lc+2yHUGI27iK9o/Z5NtOjZOorocw53PY8O+rt/F8uQlZ
dSq3wRXlLwMco3LJBzgUc53PJlI39E30a+838SjBDDiEndGmzdWu05I3Ia5/LpFbF9mPTO82u3IK
+hnCuNaNP2j6bfIw/2ofpmf7xI7Gt0UcnUOVGPEWz+pHpnibivzbyv0GL5qVuuORmI9UfhbGiBDp
xn3hwyfObXDlUJQIvZJqwneUZ+OL++pE6PoEUhE59w92Un/NIvzP8b4S60SmhJCtqgOpYlGIY1m8
WPRLvoVjrhlXDR6jIzm3SG6Nx2zB64vW6A4aqg3oLt3YioVzW6K6PwXPUmBEDn1my8t9WXz4EILc
1VDxUlsERRxwHdazTNxDf+Sn7CxjO+KREW+F1TVuQwX7Rftk3lIO+2MghJRj+0OYdsxTcnbkVnG0
RjnVuHE3VTUoqjHFWnxrwARU/sj2PE5uIrrtybvTbUb4KesHpz+aOJmnr013rNsN8/3Hs33gPNSI
8ewi0UUZhWeiEY9FAiD/WCbpHyfJkuJRvKaH5WAn5jWN6ivQr0PvwXdDnLGJvNKNm+4/GYiP1qDY
9TyWRTvP3nh8ffWO/Jx/BcbeKUjWSxMmZpw/wfZA8bPFlaLTZMXQrZzZXtlKfhTTN6s7NeOe6s7b
Nilm3XO7ChpH8COxLPSKkkKEpqRbheAfll9geDXSPLaWYa6VMR6Xixk50XD0n+QBKMQncbpvihrB
qLHmW18CExNUIR/OPjm5+ca4utuB2qWLuili1ywYjyNUywir2IlAeJQEyRxZkfhknvqNmTQ2qAaa
qzxF5R+FIk0NYHSPXfc7nzeyuNqPUI7wmThokrad8diAz2cIm0MbGVERLYf+TEIeZXG78RG6bVCs
3WTm2hLqj+iqLU2ULZo1EMTddslIsm+flRO7qlFMQ3wcE/l8FcGl6HeOq5hxXbCxmhxIP5fuucyt
w5ztQmeB7is2K0xgPac302pbFmdDEJflVuWFTmcUqzXbdjX6WnRHz/1SFV+l8+DIrSoXjdKYamR5
zVOcPD0ZjzKSf5pPQ3RTmj7uW5BamzEe36dNeL+blP/rRE01wgyQzmwFOLI4mkd6tOP1tHzycP12
I3aoIjfeozqm2rA7p2zo+QjVcVrn1PnzM6IiG9rz8T6YaohZTIPlOx7WD3IUb44z67voNiyKakRz
m/Ld+Vk4w5Q5Ne4ukzG7V27z4bysxR9jylPwvdZLLLvOj5fVaXZd95Fz/feEpVONWQuKsSMTv0T3
zTceqLHrBWeqceNhAAF7OgT82E/uCyPTp7GTxcZB/PEtyVQjw4D7r7MxsNHPP/0o5EMxnY3ibHtf
7uuOboMVG3bLzM8ny+yPI/nulH8F7dNYb1widUMrNtygesqeAgxtYGfNP8yIxy08oY+9sakGho1g
pVXn465uW3/S6pfYKvL+54L1gb2qMWGTGNSkKQbmryKhF7QpRf5T9iBiK6Kn7rh1udKIRkX6BVyW
mEAy1aO49QB0H2c9VPPr/Q3VhC3M/8D5yrJO7QmfUD2kR/dEz+sRYGUR3h/xFh+jbvm339+Zbifn
xp0pprA6+ReeZ+eFrqdp2cLo02i8GiWuvIKQYMG5Qo0vKUi3lz6Zh8Sdkg0JaZyyGiIeU/S8d0uJ
l97Z/OMeioufgP5vObgRLtCb1x6djioHrxzcAhgomEV0RYzesbj1s/D+F+jkrxitXfq5axRmd7TT
i91eZPC8NhutYjrZq0a7pmialHjVuMPjMH1e6VPWn1p7K+CoWbkaJ87aAVXJ/S0u4dLEZd4F7GGH
VbKNM0U3/O2seaeYQ++XZFkhGFJ+KQDL3Hyn8nBf5hrBqEHiWrYuz3POjyAeks9IGAeJVdnllS0V
/9IA3mZjAzRqo+L1IrBNK6uDhJj7xRnO+RZ8qU40t9/fiQaMNEMlsqpHQfIDQSVA83PeqrbRLfn2
+7uh06D2vNJj/dEfXnPn7A2f74tcN656Jaa+kQ8DTj4Absd2N8d1s9XjodtNxTiHNkVj/Ywl990S
FvJZNg99/rLWe3prfddU6dprCwCdWY3xmf2zIt9Y1YZs3BNXvw2u2CjKCnjWsRLyLodIzlmUOr92
SVxt1V0WCfql220gc7qQYPQ59zeuMZrNVLt07bahfd4Z/Jitt5LegJQ/OTgJtnqCdMMrIehidvhQ
4R58dJeD0Sbz1t1ac0tV23KLrPfbPCv6o7B+zjOqP60qHDoZT+JlLMuw3uyAvC30g5uHStE+kW4E
LBTixX5bJk1ahoDIqULHa0+F4yS8klsdIzpJ3X5/Z60yG1MxdiNufMbjULxlfOMmqXtWeYq5AusF
FU0ptqB6KH5lpwEloNF6bB/6BysxT+65OZov+9RUsd7JlnnJ6rk7NiXyJUEWB86ebCNsS8XxxZu2
nhoG6bDukxifK2fjhaBxOP/B7K160wxcqD8XTVJ2xl+g/wMfLbfCiXfjrhC2qfbsjiB2KjiKz48d
BaxH3cSMbPl4jXqqDbqyMpDdXbP+uJLvkjyTNbFlExb07GyBVetmuP3+Ti9F4eQ5ekRhaYBFc85z
/hL4n235rZQ/72uNZgvUnlwiC4ocdd6j1qOLKnQOygcBMg2/2gCm05ywrnLCWlOW2VleDEcPhcTh
wBwRFaxBH3/u7/T8Koqv5NxLbZJC8XkXFgDEFfPv+8LRSV8x3jYDNemyWt2xREsfqc5z+2Oa6tAd
Do2zUz6K1RZOUPteYeDWaj242TUz3oytS5NO9MqFePHcgZcF6Y5uNYVp+4uaY7RYu0BHXdNVzltz
rkDdOEE2aZZduItq1mpM7otd44zVLtyqHskkg9vQaN23vlv2hjPWbKfagbuC2qAzAlyE6+LH6ESr
eJLBn569jcXOA9dRzJXbbWu4Fsy1HqxkXEFhLPY0isMHqw24Bu+F7bYQCm0/Ge6jU3yTW4eURlHU
7lvU4Yuyuqm5zx9H5+izUzpuqPdHlYq3VSvnKk7rFn3ztxvIM6hcj9O1OIPwcDMPoEmFor353/7R
B+kmAKUx/hhbhyEcojUeEK+fQ/NLcGwP5Vt22ApPaNJ/4Br691zYADlNDuYaEkQnkvIQ/BpezQOJ
l6sbpxuXTe0sitXKWbQBQsa3WZDaTdojwILj8TsJzXA7yajJY5lq/61rjb5ZWJilefU+Zyd5LJBC
e0k/GZH1eY26MOr/B76VI/tx36J11yC1IRdINEFDBsjO+uI/+6/+oUjyuIic2HjEHc6OyGkrY61R
ZrUFV7Qz7lu3E7Ohpzr4G2AZ+RZGneasVPtvPcurp9le+mPetwg1xEyIxjVCfFpVR26bZcYLiJbm
7PN9oWlsRy1XABCtnGyAZJ1c63vWnFezj9DDEWWI+RgdALOKy7pM0f25NDd6tV4BndiiKDtOToFT
x/7QhQYQTPMGOa+RvtRZcRzmZV/EWW0z5gI1iJOBDcrYqWBohbj0W/Asur2//f7uttQIQV3/ZjuO
BVTma9n8LbYYKq2bR/ngKaI2GVtckKHr8Xh1y+mQG3boUZEw/5OZ/Q/Q64lET9oy9uj396LAccPF
fx7Wv+5vjuY8VLnriTX2DnKS0LvWjlqg0AdkI6euG1lxaX7BOh98ZAijm39Na2SJjVulbiMUJ4bq
HToVHt5tXBYybC3fPLtl+9etZj25LxPtfij3j9pzBpSfYelDsqAUoEd0K+yuTjwlt4eV9zRtVUv8
YwMf7LxaiQZMHGJOC7RKRuuBnYzf5mN1KPCUQ4bsiXwyfzuvKIP72sFfYuIXcnU/3f9Gze6opWqT
nIPKSuFv/CUPs3S+9FW64Vt04lOr04CEMfi5gPjERSbFqTp4n2QZjqEXoozv6tSht7FRuo+4OdN3
NmmCbpH13Qp/bDynvRUWwGndJx7F2rOC90vqseFoWUGWdE7aP+GXLeR7nfe9fc/7dY8IxrJuISee
0ZCsIhxXFjfMitq5PPDyUdKvXtDuFJJiLyXACu2FwdW3PXoqxPzot1svSJ38FTuh68zRgSrIqaH+
sV8sAOFvJXI1IlKLuFICcmwJNKyTAXTnxpjirjlM45NDWUyb5rhWSWNuQSXo5lKC2OkySWOoMNe0
zCGtvkjjy5LO4dp5R5+8NtPPydp4JWiOQrXKa+7GrDdyCMwEdKlApNL8n8+Klyp9mv0fS7/zkaPW
eTlFUFHQZpITIHU/uyjzCTtn+fu+ZWgKcP5DreBkyEbJpQMUfCrDUcwomZoOxTyHJAX7p1+ErvkK
pIIoMPb0AOCi/8/F7525pF5WW4zgAiGYOcUrwN2iad2qvNM83P5xYu8GR4raMwqUWpzasnyQUIQw
X7MTsK2uZd264Wxs1ZvcXMcHrv6fS/m7iVyvCfKeestpzdxvNZP2OfOG5pii83Ej5KUxR7V9OEMw
yrCDxTxlrPlC6vLJXeqNO5xOSoqltw7rhDehHMp0BB3/JrJpayMJxsCa0msgPEo+D4VButfeoYNf
bnhhjcjUWi8780lTU8xKzOD3YAI2pl+zG0mTzE73tVlz7VaLvdpucmoxtcuJANS6eGaNWxinjjXM
/zIYi2X+EijptrcOxpvL/Y8KOP+BuAYcpwSq+9yfPUYPy1yHZv/iNW7SNnOUBSxiFk9IakR5aZ9X
sWvvMKvi3tpu7aqlZf25I144dkHoyPxk8TG0vIPh7aJIxCxKeKKx3NVqaVGfOzcX14DR4CmYinqj
7kyj2mrtHMmLpZgb0zvZeO799gybTgkpYbYb+q0bX7lJdCJArpG63gmBECNZGK3A6pBOO1d/0+93
pp+3q2Onk49aITOnzmlsJi5fXHDZNnsQD+Aizdt3vZth8CzaZb7hnVwWDL+JazIc9y7beCRoji3z
9m55N7rB5nxBD2N1bnyAwgQny0vj3kE6v2Gx0XXPQ2HF9+1R42dU0gu6FmmHiGV1LtArGs3Ijb/6
gLN9CgriAiApaOLalNlGMbcuHqLW0/WFabEBTSdnvnqRY565Kb+0ZZukNIhB5B23YEEc+zWs3PyZ
ZtZxHbcqLnSeTfGnQcrXEnSl1ZmM/lc/GD8VHCX2uAXeF+OH6uyAY+DfG9Yxqxol4c15lGiXc0ST
R4VEz8X90T9cPEZXHEpKe9lbc1qeR5ud6VQ9z1lzKCk57xte8SQB8SR1wIiAjjCSFBM7WUgfoEt4
w+XrZKOYOrAwO+rZPTubvDNCuBJEawO6oVI60SiW3hpykGXQYO1jf+iDMuGyPK58i79et/bb7+8M
sUsXYGLxkp3TNbvkFj3IMtvwgLqVKzZeDuD+4g5jZ2HyQ8Xtb/2ShTm4LvdtKvn3yoVZwH/TikHh
26Ox+g9Tt0YjGlL3Da88ckRg8W4w65s6+lE7VkdAHx1mJLbuD6+Tu2Kui2etRje4GSINKSq2PXAP
TKW/B9bBt6maqmyQQ8yraqkuVWcWIVvZk9vyXcZqUzVFmeUIIFqUiwtIF8OR1Qv+ojFSWb/ui+bD
GxTGV5xBWWXAffeX5uKP+YNvsdid7R/oTsLzqT7cn+LDQwFTKA7BC1J/KkGRc+kX40rp65KL84QG
79AwRSyXZY/tYhrFMYw+JaAFbifgNMnIrr0IoLMxB43K/a/40MAwvOIa5ppVc27gK2wfNfl2+jiA
lbkstvAMdPuguAa7BasMv61+AbCPT9dwYkNY8qeh/3F//R9eArB+xUGAd2roB7ZMl3EBm3TND2Yv
XvO0uLi8Tpb8gQz2t/sz6fZb8RVV1nRgSZynC0dwuk24ZyWp9WAt34Z5CxT2Q4PGxyj+YnVkP09p
P12mpf8JbuUpWkuxdRnTbYXiLdzWbmfqTtOlYNlBZt3DRPEey8rICtzv90WkmUJNYwZL4Ob9tE6X
qjSTeUwRSerzkGflxRnXr/fn0MhITWn2KARfHIbPMDl/FHVzBB/ez31DKxYN5Jp0qpDxuriFiOmc
X5d1C2JGY2ZqLjO1exSHrbADcPx04k8+/lVuAtfrxlZMmDn+yHw0bV/EnCW0Zp+WkSfMsZL7UtEN
r5iwX8q2QopuurCZxjNAd2ZgmXPGN+5Vuv1U1LLJJ6MfixEGXPm/62yoUcxQ7ukPxxmmJuF8zoUN
jzNdqFVdwb3yVAfsbItd5zuGV04ZwPl6o7sY44VkPM66eQzx58DbfAsMQiN7Nf9WNSTIi9yZLq0L
8H1UDtZZChTtLTg9jezVxFRmLQEguiH7NA0Sx12PbrpVm6wbWlFKf+pakdlCXNpJRCavkhyxy10K
qealTKDwjNJ2pwsh5GflrZFEmCNc6K6mI+yqcqQ4rK1RoSgmUBSDIKAQPErRIpesk99vfIHGT6oo
uBY13dYzgvFiMmOMals0UHrHfkP1rPvgdnOw5/aML1HOE49QIqeBT5cVQB/2TK6jiTQHcDPub4Tu
MxTT9cWaMg+8epeiRUZ7KUMmHrugC7t99Nw2VRNRabXkaN2FgQWIqaQDKvO7rRoqjWmpqaamRKLJ
QeQWpec/cAkKjeYqt2ibNcqvpppqI2gBJJKOl2VpTo1EueiylezXDX3bi3dvLbrYQ26mWDaO2vOU
OjGCEfu0RcVB8EeeMkJw+3CK9JcFxLUF791wMrYQ0DUXKBUKIS97j42WN13mAgAgjQxiX67JYk4s
cqf6wUa6775e6mSkGHBfTIPLJiYu1EDyure/ebWzUZavUXm1akCKvB9su5guGV7QhuEmto2WYo9F
nbcrIg+dV4yW157dBg2Mtm6WsJvy0CVOyO2N+7LuAxSblaXnynVem0sVeNfJzz+3lvU0FWk8+Vtk
PRrxq0kygy94hFLsczEPT7xKH/phY/Eam1VRcqm72u1SYWTpy0QOdWgF9QEscxtuWTe8cv8jDNG1
wsTmpg2AMsomWfrySXrdYZdaqvmvcjVR6GTBdHvPfS6D4Jcppp2CuX3RO68QBKsYsyHHczpFnYwJ
gK1Dyco6xF28ju+vXqM4arrLIyQj7gpXjOvZZbFQ/iOL55TSBI1mG6VzOsVR7Bax+sC3e9zWptz9
LnMzBvX1RnhNt7XK4y0Pmplzi8CocvfqOZ8nN31aBr6hOLqFKyY7Lmk7cgf3KIemc5LLMT2AsW2r
DlI3umKyLLdNc0U6+FJ27oM5+6+kb952baqaymJFx12nhUr6pn90iyAGwdkbIE8fEVHZ0BvN6tVc
VoaaXFGV9nQxwGVGUnEo2nTf00FNvwC3OvduuT7EHPufTk7NWLJsC9JBt+6bHbwzKTCnBiVfoIz1
2FuxlacikTeyqH2CVwy281ngA/MbZ2FJoCtmtMruax8A7Y1tJRF1H3D7/d0H1IaR92Nwe4zX5GB5
1WNJ533WpGZeJmu2+j6FvtcyOFP0v7QzfwHgZ3xfOBpjVdMtOXhxqQ9ApgvS3Wv1OLafFvb5/tA6
oSiW2tsB2F7cmw+20ImZgWuyyou/7499Oyb+k0e1qYqDm7OiRVAI1461Ko5sCCKStl+A8fSwrP7R
ROTu/jQfSwekAf/eV2FX82yNcAfT7CXdghvalB6cdQsWQTe8+qZt65b7BSRkAUG2moNjL0rQ2m5F
lXXDK2es3c9+66CE5uLKVETSW/4ePb8Nx4bve3n6KlYBt+bBBU0XtnhkSbvk1zLbKsHTLf72+zuT
KklQMgNEShcgoP9vzqvvtl/F/riHa9q3wSb57+EzwweRdQC9t1FwWabieU3zPUUYGFo5Wgu0yU8+
KMUvNgp3U1+ezWndObRytM5u7hHPw3NcONDD0oxtZ1eCA6tWrJWWNAVqCVyYC1zZmTtoaFo2rOhj
RwCp/lvW0jZWpKbpeKHUGOIhC+YD8kyv901UM7iKS5AGpSzhCsZL3ooL2l3OvrNVtqxRQbVsglgE
jEUdpN0hlQTWsjj3plM/bPHO6VaumGfK5jHvaCUui51boWOMyDUQ988+sShHalVMoFGzYT5jDotP
h5NVtPuUUKUNn2oOZL0WbsWbRQRlf6HWVtxfJ5Lb7++MfqgszpwOR3Xvrmk8tE0Wsdr/675IdNup
2GVaeaKZJMOTY0EFkWcnwzhGlpsf7g+vW7tim4wYczZXEq89f3HDugZnGh44Oz2tSh9ecTNb1w5h
DvTyv3ZC/F6yneapQtSCVSxoyYQbBm+ZCHvXtWIn37x9acSiwg8A2hvv+MmBy+pcEqFCTYaGR7bE
otlTFamWCb4sLocuWsFv4WTXwPtBKrYR27jZyn8vGb6KPzBUHGyvEk/gzDacUFAE9Iq+fWvnvz2W
b8yhE49ipw0xmqGrMYdRNcDyDA6etaHuupGVA3SwgKS6ZrCl1fNfHcqdKC3nP7t03b/N+c5Ox6AW
a8VxWCAZ3iR2ZVkPiPFVyb7RVUNteS5RMYXQwxL8zpoUMI5b0G46fVGM1OMBCj98vJDoIHkULGkX
DQGKVqthnxdQUQiaZjRMT2DtLM++eU76xYLC7xOLcowGxRyM/mwjKtAYf+dFUx9IM2ylVzS6rsIQ
AOa5aZcVZzTyLG3Sm+O3NC2Hg2OzBwkW+l1foAISFE4aWL5BxstqP9hlH7nrzqPaU87S3vYH2QCU
7jIviI+T2frp2d5VNNW+bVUxCcB1lWfCx3HqFoCAD1Cw6znB931SUQw1QHm+vzK4dlkHCDoYvZE4
tr/VXf/xS8lXmcJtrxp7t8bK+1oeGiBCTf7ywll35iw9FF2/4cc0hqUiEaxFlvkd8k+X3phAwPG3
8NLjOG9pp+4jFLMFoUa5rOkoLikDMy9rhpBz52lZ+I9gKJJyFvG+rVAuwQW64Iq1hxX0C6sfcD+Q
l5KwjRpQnYgU+029KWcBuQUO0dslcydurOZUL/5GoEDj79UyH3somZ17eExWLpDsHQSfQyfd1Sxk
+2qNT9rkboB3B7+kBQ9Xj17InG2E+TViUWt75lYicDJKfil5cMCL+JyVDoBQdj7h1Zqe2WywchkA
skmKqLG7Kw9oyHt63KUxak0PJ6xyBHHai9u7TY+iIT+QMUgF+mVDPBrHrOIPELxURyh7d0EDD00E
K9sjBVXVoxxNG+Ue1NnwcP8kzD647ajVPaltpYB3Mwe85UlVPfQ1tdvrYLWTx8LaWXk+h25nctMB
QoFjLVdweaTzI6GjF5C461jP5nAqOpE9+QaQt18MZxxdXJgyoNu5dbp28ep0VZqHC+qqzTy06kkw
QAdUDcN10FoX4O+GMh/n+UqAsFw7UdD71PvlgMqVfeU1MgYoKrcdxw4rObTBxmtGI181L2/3qIpd
FuSHHQcla/Ywn3IZnHhteUixTvv8iq24+Iq7C+pc4L/43F48ZzJD4pm/7mugxn7UFD1zRSccjmvB
UhB2pQAmf1kKZ7qunln92DeFciEb184usDPi4q2O+3VsWv64Sss5G9zdl4nz1TT9XLm07Pv5n8Ka
ICptezhkGXxBMQT7rk8qWb0QoOfOeTtc2jFfqhdwrfT8hNYS3EPuS0nngJXDY55Ns7It1l2C0vu8
+k/OvAUkphtZOTkyI2/Koqj5ZQp6WA61hf9dFPa+0gVfLSVzLe6mdERR09IFz9SZHtAL95KRdeNq
oFm9WkWWuuBxI/OKUBvIdyMAXtknUVlbiOa60W9XhndPETm6JajRwUcFVjQROQbtLlwgn3h/T2+R
2A+colpLhuwPcXsxdyjMrcFymsEQljgj+dJEjteUX8cJgbOj7XsVCA9RWL4VY9F5JUWXfJcDss9E
fNueysQxrEeQkHwvefYJeLMbJ5duCkWpqLANy3Ww6yhHPqQe0NJI+6eTgOgl6V/3pafZG7WkpLca
rzZwi7qYKZrEBFnaTxbdReeHEK5aVZKvZPWbqRgvjb188iUQOciuZiAMrSiVyXO6Nk6LhTtdZDTN
c1bluxJpvsqs0Xi5IYpp4RfDQugMVMjkc9mU/cboHx4GgOxUPHW9Ctubx9b4Wa/kW0FbdgKYHwv9
ZdkqRLqJ4D8WgRmUq3g3NmBrXYb8rQ5+zEWC84zZQ9iPUdt/ua81HyomZlB0nyCpwHPeGD8ZX8LM
JD9MKkLRkjPl9df7U+g+QtF9UAvL1vPG/K2rS5Co4aZxNcwmduqoz/fUkhOixqWJA9LinvTGT7pm
MTXoGWBVZ6ehG/l7zUarselyRt6OEm78lB7YIsgYu2RC3+2u7iSsXjEAl1Gn9sRo/CwdFMXQ6keO
gktwDm6s/kPHgOFvW//OaU+F9FqLsv6ambKVoZuNDjmIdPbnDb+tE8/t93cTUMtrOwfJrutInxcv
nMsvmwWFHx4JWPvtm94NLefOzORM26sBcABzfA5qHprWkDj5pXZH/Pppl46qkLkZE+5A0KD0k7Ev
9S1W9dChRCwgX2WzlSDUbYNiy6gAduzKzL1zbgXk5K0my8ICqPMbu6wxZDVmjR7djq0mNsE3szD1
Xldk2pAnpOnG1V23fMWKnalDTNabICHXjJe6uebltOcxTYgatbanjHboyfHPBmhkEmG54mcdjFvu
R6OdatR6YchlVj62ltpm1BdFHFhLjBBtfF9zNHJR49ZNnvaDGG/ezR2TppnDrH3bN7Jit6hxaGzX
LIe3jIJzjhTfq9Hf8Pq6RSsWWyylPQIh1j27azZ2IfXI0kWZzLY6cHUyv837zmw7V9g9Xd3srRvd
k4vumHKk1212tI8xwKExysk7BoG92gblb533krcd0gUxk18tAWwVLoFLYseddUoNIxzIFj6y5hTz
FfMtin52W2lnb6tRhykoFMrP5u1fwdd6K6mlMWE1nA1GXUk7X/jnoFi6x5TWoGvI2gJwH0EW8sL5
+75e6b5EseTUoiItZTG8Nf3ZzY5m/9bIN0T2zDEP78+gUS81vo1On3zI+Wr8RPmSUawAFNmCq9WN
fDsn3ilWL0Y5CiRx3ng6xbCNBzPj+7yQGtU2LQnSTjSlnwGk9NU3zRF8ePZGNFK3bMWUgQsCf5ZD
X/NuihwAwiz+uLFsjampuLoODRZrXiERRooDzd1DnRnh5Bkbw2t0Uo1oi4lwhnpy72QJF2WX2VPL
hm9NxytEj+qNw1cnHcWaUzGhjVfMxs9gBCGBa8RyF4+iT4inWG07+nkPLrrurQSFtGu3kdfQyJ6H
aJ+iq7fnuhvt1em7t5YZ3zvDuTKablVH6iSvmGkNRp7AYdjY1GxC2YqQDBfQ4i7T/+6vXaM4agi7
8QUtCp9mbwYQe9vBjC2j/ZQX877HkRrEJt7Qgzoqzd5S9sMV/7P6703+e9/KlfuyKVziod4teyPW
yVyQwKkPVm8e7g+uO1vUGLZXF1bpNkV9zRfQSoLuOWFR5iRz0sbl561uB83mqpFsg1edt3qB8TMt
0hCoyc4MfD43oXIjkK3b3JupvfOTAs1PJioB/DM85idceJyw6vjtVOT+8b6cdDMoRhsAY9s0DNs/
145I0F2YZO7ymXlyw2PqBKQYrp+JBlg3BBVGVF5rtztZqYwrgTZYz9r4Ao3bUZtSxVSVRlX04q1B
D46ZdokYt2xXN7Riu8Ab88o5n/1zjgTv44gQMZqns3HjKq4RvRpCRPw8c02jrK9+O2ZHVKnxZHJt
K2TBPjRBQtQwYtuVXTEw0z9XwYjGbMRuzV18mhhasd5uGOdFToF/9ub5Z7d6TeSTdg1XWHWySzXV
OCIrWQte7woW3JnfDCTUwav+6Ltb6W/N5qoYu4Uo2yXNoPlpS/OD07LpiTck+7Zv8YrlmtY6uV1F
8RgixA6dfv0/Z1/WJCfOdP2LFIFAgLgFaqF6cbd3zw3h8TxGiB2x//rvlL/3okfTKiLqyhEdYVGS
MlOp1Mlz1sNaylcwZO3pQRtcSyfaXZqurxzP85Np9Q5ZuRxmQvOw7Ol5WMFIeXsapkXS/Dd30ppj
OPcspGjioW+qsygnbydIm0bXzl21BS7rlsw745n091pY69kpxF2KcjBQzXnBOjOprEnd8zx5PKwZ
utV5LXfyKcMv1xt3V4/Jxc8GktjBp8n5MLc7x61pXP7vgN9PkJ33LYckfdlfVnc729t9R4neqotI
vA1q2Egi09M2/VJBUvPft43EYIn6c2DqMGJJjsXI6FNvfxmVFVb0o6DufUaovwRylgXdVE8kKXgb
AqEZ+ezeoa/78OaA9Xw18CXvSDIKEY2bdejVeF/40tt0s2muvb5aSVLZr03fhc5Pi3y/veAmK9G8
skUX1UCaNrsoCt5+zk+q28PvXcP3O6VqvSV3K9qqW3mXXYj9mKVfwbgYqeEwB3WIEvnOfpq+oXlm
5sylgrCYd55zb03U6iwo04GjUEpHHqu8GRKgwfYSHMNa6e8pxAcjqeNhGxa3OLG0UaGNtrmdmZgG
191VUDWS7LrH7e+usg91sSvxdl2MdzZCf05ZvEY4Lu+wSNU/E7mAyNMvaIhXujgNmrPon4ksw5K4
9wU0/YklIIDZsEapC9gOEsGyg6p26l+GNEdv2xWF1XRyVNllzl+dgF+c7LNf9/flUHrPburObttl
TXap2BQS2kcMd8+iFTsXQ9Nv17Ljpe6mhjbY39LOVEjH753X/a26vUqRyXw0Py6LfsklVd65kNu3
zVU/Gl/uPKWYhtaOVtkryeoAIaL3/x7m8avY9oqOhmhva97LCzXY/uSSBFjHsBcP6fydNT8s9750
Xu/O7WXQzmDiIwlbqghp1LGu8p0j0LAmensuc2SBkmPjnUnFC+iSBHMIraedcG8aXMuHh56knlo9
nNwNec3SIXJm784lue7Em0OKwE4q1cCD1NycNjq/NPV259BXw38zdDr7qajaPkMHi29f+DwOoSxW
O759Tl3n/k4M03tyl3ppC4/CVHpbRCV9SZsvXWmFbf0p58fbnzBYo05Ey4BggPQYJ4k1oq5VP3Hx
UGdP5Z5ys2lXNQ8dA2io2FyCQZN4xYMn0IsazkW78Z0DxPTzNTcFtJpW1ClJQiEgmULg2v6wWU/Z
XtJn+vmar26eW6bIFbKLLcUpX6pX2qodZzLsrd6aG+C1RzRSYOixeGU9KonySvo4EIAdBd3a82y1
fCfKG6ah9+iyivSz409wACuLZZdH9p6SnCHA6y26FOR3ORDnJGkWIHu3V2daoqHaqx8YdleXFE83
gcZod8wu5TZEtQ/hQfRzNv9z9hohTL9e896ep26Wc0ISp/tc5HnkQCNk3HvONi369e9vQkMjFinc
RRIkYwiSq+NuYabqL7fd1jS4drAqy24Dn1Q4RDL6MmbBs5/dJTlh23p3rl1Z2UIgcnVhTvNso4PW
GduLX93Vd43hNY9dZQe9ESf3zy3nn6VH3MgJimYnmpmWRfNXa0KxgK8LPy+C/6TXK49vtdOOF71v
LVRvzG1UydSGV9rL9R2Acxr6IKuRzXa4Z0upzm/akJTZk13656aRj6x2/KMYJueuhaG6djjjci3J
CGN08LRc2muovL0LgmlZrs77xs4nR3UN4dhQCH8Vx74owczaBq9gHWTx7ZV5PwyAru7fX+jRQeen
MocnCbcI3S0PAdN8aBv/uS3vEv+yqd6bm8ulszeGBfLdrxUTx3kXI29aH81V1xLX4qKqSdJCqqAa
SFg33qma92QE3jd5YCb+vTgLFDR618pQl6A2Hry8CBWnnWKK6ZdrrtpZrOt9iiDTZOT7XHQ+VCPE
Gk7duEeIeL3n/TfBoXqXbuCBSw3sy7hcVjIi/adePbPms3RONjsrSHDeth/DPHRYFLjtJsE55gFC
d0iS5id5/TffcwDDDuiwqKYBKVweYAfsJkeWRk7FWu2kl+8nCcAp/ntzpUOCuasKVIY8ELKgZyz9
SIMXmX227mLvt6mOiiq6VFbB3KaJDS6lHKyR/q6gjWnZr39/Exga1kGgw4JLrXw+WFsT1oONN/C9
1M+0NtfteDN8wXjrAO1Pki1/BD2/X35n/QcLjKDy9bbZmPZVc9xxcAO/gAI30CGgP5vGcJN7tdX3
5Syw7JrXOh1Vmef03nnw07Cfnl1V/OAVjyh5ofZDauEpTIDk0bbudAHNle02LSUvYEjpUGeP/uza
IWjG8IW63FMlNURpvaUX9xQnk9acJk6/nFKPHHjfPxaeiKoy2zmBDZ/QEVJdPdkb+spRLvLGg1ib
szWVv6YgCMETugMcNxitDpMaaZeNdC78c5WXKzjMB0gk5T2EEtY+jW/blWkWmlMjVhO74VuagBKc
AqOGyxfz3P5oL2n5IP2cnG5/xzSV6/ffOkhTNOM2K3FJLVDof97qU1D9vG9ozbVZnrvd0mGVvGY+
evl6yXsOoTV35+AxeJ7e6otmVgRVMYpLgY4Metz44fbPNo2refQiACvqQLB3sTwAb1cabe0S3R7a
tNiaQ1s8G9wOpDlJm1G8cuYqOxYe8eLeUXd1stpUx0U5Fu0k2gBAwV6oCI1MMS5H94UHXWrcB2Cv
bctOXMp6OW0K4By3LxCvydfbq2NYeB0JRX1bBd5Cs8s0WpcrNmQZ8x1vMhwDen9v1XI7D5SNY4DZ
IbrIgHUTIUDVYooF+ef2zzd4rI6JKuyOebKXGShQ8i6EaHq8Nl2Mt/kqvLY83v6IaY00d4Ugda8U
z4KzHNnHegXto7M2dzUX2FSHR4mAb+AFpSjzkDmUTvWQrXslMNPiXOfzJsyUjKzZVo/+ebxSHvPK
maM1H9IX26t+r1vR3Xca682+aZEtVQsA93kjeVSR+lszkr0E0ZCG6vAomS2uHEasTl58ysXr2j6W
7OShEu54z6u3M4E/Bd53kl1dc7xrtoUF9HpRgtJPuK1FEyrpbI/K3ax/elV7R0hQtMe5m6pvnuWL
02SV85eRuOPL3Fg/wYsIDII9UhVaosjibpjXxPFFhrLa4r3kxO0+LitXOy5r8CsdFlLksraXufXP
KNcdXX4RTLx2ff2/jtPDSNSeTL1h6XXR5aBpVC67Bt2P19s0zfAEAdGdaCEQ1lNEOWeUIo6uQgvn
bS8zfE9XPdgI5GqgfuKe2345EvHTkkMIaTc8i8ozzUBmTn7d/pDhQPgPrkxMgbsQvESD5AwK8051
ovLl9tCGSKFjyho3S9sVwgoJtHzQkp4pyDm+QnHBu4sL0qZ6e7SNbiHVrb1/XvOpOSmnAnAn7ymL
lqovXxy44k5CZ1okLeaNikykGaAqsuZl4Id+Vbj9ATDZbAjFTOy96GcIUTrMDG+j6eJ0TppYaFgB
vxLA6ewyVqBd5flOsmXaEy0K4hHW8Vev8894UctiVlB+4eOW35e46H3SU24hbR85P2d+KT/3KeFd
VM283FP5Nu2Dlr1wtN7wgVOkpFz8rvPiERLov0i/11ZiWH8dqTXnfmnnG5yuqhcfpVCnjwo/bY7u
PLohcbo7izg6XIvPRVNATYmf+65ynsSELM/pXOfv22735wntnQCuQ7YsUVa+tfbdQ8Ean4dgMZ23
aAxm9FjlVf0owJX9wV5c0oSStm60MDzEhQxt2J/81qqSmuI/pdRqv60F2VSYi3a8EL6Cg4e5/GOz
rbkTjXwW9xmNjv/CrWXKggrYo6Gsw7RoP/BBfbq9FAHO9vdW4mpHb878zNqKPqApPzNLvY440lRD
HjYb7PJQxvUu47Q+gsaIxRTa0fHtTxocTNddx1kwp8Ke5OXaHUb8LOrvI5y3qY4Eg80o5l5fqdN5
8J6ddVvCwsnGDwEeDneOHYOD6UrrxeaOfd0O4rJ27Nyq7lJb3dnBu9h9i6Nd7+cOotqLLNENVn8C
GjJku+1aph+uVdQ9KmgTtCikjy3LT041ORHleXBeIEmxs7MGY9KxYOD4YKmyZHGxhy+l83VAh6pz
psOXyvndsEd32sm/DEFIF3NYSeMFXTbLS7GdK+eB9U24VWemft+1BTo+bGJt27heJy8u+cA8fp59
d6ckYYBiUx0f1ldjkBaj3z2IpE2sL/LoxZMbQoowts5Lfc8FFkqK12V749K2u5ZrntMmmbOnjH91
a+DJd67z724whtaiRTVyh3Z51id5YB2dJT1VPS5OPI15IWOgmZB2/8j2emDf14HG17STeMQjm823
oEuGmB6dOD90w4c8wm05lodAxmMa0Z087H0lP3zK+feaFZ6/rVa3Ys3KmJ/8ozyyF+cp+Ms6ulF7
2ut+ftcF8RXtcB6nJQhycDwk+YDw1KTNdpk5xMAdqGDthKd3gys+ocWPrqNCqNlqEnf5JNMXNEze
dgrTzmvRYyy5BK5gxs5b/sGmTxajYEBeonoRJ6fwkPCREDWNnUBimIVeHqwqj0LslHRJPWRRK/tP
Tpd+uT0R09DX68Qb77Dc0R0aN+3wUoyhQcgr+d4xbdhevXOSbNVs5QPsFTKtY1Sko/w5iaaDItvW
7xzX797lWOBrvp12ABwN/OqAwxfXt565Vx6qVIWe3yZ+sMdzZ3IH/zrDN4vk8nRewOPUJMjqri0j
TVRF5CsLm8RCpNpzB9Nkrlv05is9IYBlDEufzMNwqsEYkp+yBLIZYZbfRQaI9dL8Gloty0RSp08G
e4hSZ3q16/4eXBmG1px54qO1CNdvktJBkztQH86042vG5dec2G4htb4SDK3WQ3qqj9lhAL4skl+7
pDpmx2AHuPIH7vWf5A9T0Jx6LTdXlJxjmy/to3VwkMdE9KP3Up+ngxPZYfZBXtS5j8unvaZug/fp
5cNKFgE4VvBFz7UiUEnH1d7z1/tnKwv08iHr0mWWM4YWSZ84jzJO4/QcnOZPJL6LLQafuBryG4Od
5aRy5uATefC8qBdrD6hhCK46P2BfckqAdWgSdsrO6lScnBM99Ke93izj0mjuDB4VfGCAPYnHKR4S
SK185B+sGAWamO8kHaaN1Xy5aZXnpaBRT3p1luqZyh0WgPff17DmmgeXaYVmnpL1SVCzcG3Zw1Bm
ZzltoegIajxuzJ0tLJp/fHePM//dwhK+qDn2YHV9r+jaJ20xRcH4UKfOkVs2uA2yMCD/5P0egMa0
7ZqbC2v16qwe+gRcWw8qSCOROx/zyonSQkaZ9a2p6qi19x4djFageXtblpBYJNgidbimU81pnUPw
c8bOYT1Dyfb28WqYk14ss0vK0oFguzpwAfFtOFQWOYyBF3WSh932qxidxHKqna8ZrE6vn0GvsOzQ
s9Akth9v/nGcjrdn8X6BgAV63az1WZ3NZYYk/XWK0X6Meu0hOORR87jGVTzGTlTF9UmGfZTFe63g
JlPXGzXBSOFNTUn6hNsc0O3/re4rz4cwGyyACdXjvHwCmEJm2ffbkzTYuV5LG0B8tLAt7ZOyFwdC
niT9krZ+vG4vXvZiZ3dRiGIptchAeRWwkck+Wez+7AvyyCQY/9CqMVuf1mzeKwebzFuvrA1tP8wi
D9CKfqFHGncnMfwxb3oQF3Ao3F4zQ8qi08ARPIqIgcO8RVajzXUKl22LCqnivlMPUJa5L7fQS/bL
MNQ0KII+ccsxFjgYfCtPbs/A5DJaFID+jcpThV0vlHea1vaZZ3skkIah9eIgGBvRgs1gvw5t/loa
/g1vkDu/2hBW9Hpg2wg1zm2rUJ9jaHn/3YDDEtIsB2r/sOvXwFbQdd+T0fwjEfZOWqRXB3OWlbIv
XDi/yirIdrQT+k8OAHao4HOOmjaKf5lQjfzo0nYpX1eg5vrv2QQWt69bX9TN67KmZTqGVZBDoC1S
fpPTD1sOqManaVEqwzHipMxhIVsr8geRAr4S+ZxmfMrDSghGXgG2oSh5CrtlxY7pmnZHuzoA1l4P
EOIZklplDynrorXZS1gNFx+9gRRyRBOpJm9IruqFLmrCxEGYJNlOPmz65de/v0m7yoV6tJnxy+3J
R6Xn2oSV7QR609BadtFC2xptBGTA204QZ6JPqmGvf8w0tP3vXy14NXhZ4Q5Js+aHNrWOeWDfl2wx
LXGg9ppSCmbXJPBEKJmMpjSIb4cH01Zq4QHpxkgshq1c0Z4u+ypuWHua2z2pI8PweoXQVi1E3Nur
pWTiYVPlsebiqcvvenlngV4ZdCc12zJtxmQV8wliASfqtDsLc3WTd4KCXhVUqnKyqqJQDu/mb0Nj
hZTJx3GqvlT9XSB2/HrNQ+ety6ATj19vof9B2ApkNjjJxnInhprW/vr3N25E6TK7W7mNSVryLFyL
/mldlnhumj2hToPF61yyHtK8TG0Mm2uTGGWoZEPud9ssDeeu3kIqQfCDRyBnSIpcRKs9HcXoh0Dd
HQEEinya7ZA0mJZI89l0cO0lZ/6Y9OsWdx6O9X56CMgem7TJhjS/rSjKN8LNp8TtuyerreOKFsmy
AGvKl/uivKP5L02V8tqsmBLayHiR46kmd7EQsEDvHy3oWs8+FVPCpxJio9uv1pki2ypfb2+xwXp0
Qs41by2vq+WUBEAQb0H66Hrjfduqd5AKfwHuoAjGZMl5wooh9EDtAVTy+fYvNxin3jE65o3N3AJW
QxrWP7RzSY9Z4P+c5NDEwp3SKG3TPW140yppTtz1ReW4jkQYIv5316rXqFbbXpeOwfz1HlJYJMR4
tnEEiXp1Won10BZzlFrB6fY6Gczf1g7bct6YEtt1G1QHMRehLnZrbWHpeectKHfeWEwf0Vw4y+yZ
DoEYEyQ7zwtDjSOvX5YabOdps3MUmJZJc+N55mua03JMkCM+0oVHVdC9rCU73F4m0xZrLlxvXlXw
lSAIbc0lr9wfTV/v3V8MP/0/PaWO42wThGkSf6s/+JP94HEblOLDy+2fbhr+etV8c8T0bGGtn17j
58gOFmGHhiwHr70zz6RXB3wzvLMGeeOpaUqsunIPc91vUdmX8hESaXsgRMPi69KvZGaOV9kebNTH
0xZZx2go5O/7Vue6am9+fglasCr1sTo1K04KGBDl4DAj1Y7dmBb/OqU3wwc5WFfrFe5FQR5gb/K1
EBtQCu1OJc40vOa9c8CWPvDTMclb5FZj/tRMfjw62df7Fkfz25naleg2JA2tV/L8Kn5eXHVxWVdI
2wvHFclXvXNGmmai+S8jQgZuv064rpCEWDaYV9VxaeedfTBEoD/lnTf70Dt1HgBUPSVsWM8MSLTN
US99/3VCM9LttTLVOvSWU2+kkAgttiFZUKKcNvqYpsvHKuXfQWsSzpbE6skjZVbkChGCD/m+e4fe
fep2/tL7joXLQbU9zXT6SOleYDIUo/T2U9UD8DurBUOvWVzP0BEtw4HmkaBLVDA/nOa9E9Sw+3or
KmhO6pUVyFKd3P3a+8HTSOuEeHtVPMPuW9fPvtl9qy0sNLoiU7WkeFFT9WEb1whv8l3oTt1OwmEI
Upbm6Xg02+qVrNdLWvPgLO1DNi3xbdMyrY7m5bhYVqW9IcRyVR1YN4b+7DxlWbHz5GT65ZqXQ8y5
LAn0oZIA/T1CbE9i9nbik2lozasHgcJK7sOCGnBa02Y7yrbYWRTT0NqJ3A6jsAoQtSTgb8Oz/RjE
fr7s1ZrfNxiuN6OOTaVK0eczanzgIyo8GQO2f3H7+VvlBt9u7+r7GSrXO1KdEeKFXKoJ8Ibq++B0
P73yI7fYMRfkqbb3fPh92+F6a+qyCZpty4wM3l5fPGElW9+c3OkuGiHQgF4X8I1nQbtgGN3FmeCs
2bnflkNqjadg93rzfomR672pm6z9ukIDIK6Y9OT0T4H4MVZVWEFCxAqWg2o/1EGwE8BNK3U1tDdT
qQNfuTirpwStMYdO5o8V+12U2054MI2u+bDFoX0rVzYlsrYelmwKrUY8Bso/3GdMmg+n+VaMBYEx
LXMT0yl4sMV0boPgPLD+da/cYpqD5s18Abe7myIONXN2yZb5KLPq2+jYr7fn8Cef+285h+v9qsLD
OTZfAxFahcNgmr84vXNhhfugRB4NxJHoBy8eKJoh6pmcSAAJR2ehL0VXP6ybPIIaSIJg8faPeT+8
cL2rdVgrp2M1wnmwLE9NsDyPUCm6b2gtIc/RqQN2eeQiXcf7s1yWL6VV0Z2waNgjvad17B1r6vur
v/f2oQRKriD26zY5P2//dkNg1HFsk60I9aWPbN9PI1LIw4KzKRLp+sDKck/J+f28g+uINrS1UAdt
3UjWpjza1HIAgrFH6jQfejIfchcgMFd2Oxdg04Jpbj+5TVauHEY9S3f83JFyObIRkV+mw179x/QJ
zfeHpusC7hNEFt69pqn6DPG1c1ZtO1tuMlXN97utdEGJ2qOChVgfjjl6j/JGtHeuj+b0tCl8Zqdi
SbqmfFoEOwwyfVzcvVc109pox/gMpddAEgxPWvuYQtEYNa6krvcSEMPwOmgNejL/52tZdrTopyCP
UnXXvZr/p5e1zGs7h5I8ildBZK3WKUXjIAnk4banGXb1P8C1xlkKx8aBIVbb+j3nOFeHje/R/pvW
RTu3OS0tH/z8U4K3rKitIUaxbKFVbPedpTpWDTB1EUxuMSfUk3/ZrrIuLRu/OVNO7ztO9R7WrZ0y
N2vHJQnKIYjF1G/nVU6AZneQbbq9AYanf67j1HI+SFsW7YKEAArHE43wUIj3wy7i9i8JZbui68IZ
7MfOcBfTN4NSmZaCFBUneLJbEjcPhhBXViQgwt+Zj2nLNUeeCKMqt/olKXP0+An0QIZdVuBd0Ped
nbuoIV3TsWvMmyaWexbS5ro+8YCFeGwIoko4p8FDL0fJHlYfHOBko3vIf4OX6Ng1mxZNXRMyJ23a
taEsgzxcoLm8E1kNS6bD12oHBNdTJpekgdxSaGVjG+Yja48S76h3lUa5Dl9T1oKDgS9j0mWbYj9W
CaIaGS3c97Zndxxo8LDO6O/9ctumDRuko1lIh+ZUaTtWogDzs7Nv/jhHNhSHixxiPeWXfJqjAbt1
+2MmB9LBLNAIX4IyC6zEcVXop8As5v0Z7dXh5rYRHvhCtLQcHK+Ll2APcWLIT3RgS7XWdm1V9pR4
ZW3bL2uX8/R3HnR4lSrGqm39EHTcqaMOt6doMD8dE9J2azv7Vu8kxZQRdV4Ht6ou/jKPO+mWAW7P
9WeMykZDJeWZnczREtuRimRcRcGBhdBGA9ip2+kUNMxDZ8FshwppnI/PNFXMnGfS3FVa4DqIkhde
KcalW5PCsrDfwNZNa0QDIfZeR/6Umd+5M+it17WL5mIbOXoi+/NczpHkPM7n4GDbgISJr6PbxQSb
vwDeVhcXtf6TCusbS9ujIOe27eJm2hOoMviWLmKB9rVMOZm9JAxN4I2Q6OnNI1mt4VZ8IyIPm6aI
wNZ+3wmrQzCX2h64dJ0F9C+5QMtylkX1tpSQE8EXbxu3AfIMvMu/jyNQRnrQvR3WhFf+87ywGJ3E
ETgTLzZgXH7GznbRPKrg72JD1/tsRaW9h1w1bqt2WI21oKVfLghU6u+y+IAXhR6qOx+9FhdD1wnB
tX6WNZpZr72OgRu32xha/ofM/5vmn0iaOoe0ZDs2bNpXLUPNm/qKj8BKA0UZSolm5qKNy6qIgiCL
1dSGYoL88J1FV66DNUu3tYE4bME8TP1DTb/5Lu6+qRtarHhccj/kfI/4yzAxHajZzmRaKVNr0okK
LSR/OZ44UTVHJLVeoewY5tbfczXspAaGCKODN6vRTdHyXq+JVbp/UXTiR7M/773OGc5pvc09B0nl
4CtiJaRAaxi6bVBrXx8tmu68VRsupDqIrnDVEpAF4dHvaVgHa9h7TjiOdUS8NgLTFXfuTNJ0TJ2H
7S+Imzsg0xpOqrFevdr9TFP3922XNmy5jqJrweNZgPfRTgCne7LtH9T9WY3zAeifsKVoI7ki0Lq9
a6/p/NdbZKfFDVp/yu0kX61YOFmoup/g5TykfRDa1hIOZVI4ZYja3k7EMhiZjnlbQJcJhZ8SaGZ7
dcJptK0YCq4/bq+dyQiuH31TH3Sly0o5M5rUsNts/sF7HtqdG65g6xXtR6sYdpIKQ2FYb5hdJNqd
kQtSNPo0z93yJYDSJ/hdX5fsOzql7vNHvWW2YsQubMUdIIBJnLvqtPrdx9sLZWhh4ToULkvtte7a
ZUtSmpNJJi5HDEXFE9lM/yQnWng/nKD0BGS/lQtEbdhJNeORjLpUdisOSsYgssY7f7YPaTstdR1t
y5byX95Uq+nZWtyeeSgCFzZHBpvVxavrNsK7b/l1wEXjWQWniskkU2OUp0GocLxNxaUUr+XIdyz1
D8nwO3mLjrvYLIoYX8IT52g8DAk9F1/k3+UDFK+A/a9PyxypnRuGwSn+IGrf2O1io6fBsR2Z5BBg
73h3hDz7ThJCDYHX1o5pG9zG2YQbReJ+8IOw/hx8UD8VYPkkos8pQxdcmIb2eU8h1ZSQ6OTe0wAN
1tUqoBv7lD27R3quIiSrT/DyY3704x3zvZbl3tkaHY8h1DSmY11iUp/6POwTdUpj+8X9SzwrtHqR
OPh8+0OGu4pO+C1XVfQbw3d4/T+mLk77rW8fFrFTnjJZmA7MIHlaCoSS/5tGdh4xDefZ+at53A5D
hIpP3Hy7byLXCb6xMF+0NatUWyQevDeoIQd1TrvXFYqM941/tb4344OE0ycblEeTbepCNkxh5nxd
+Wvt7WR4hoCrE4E3qZ3LLO+KBJwiIWBc1Em4dcxAgDTMO4eHaa+vtvZmCrNtpy1b8Qk//zhOr/WA
Y687pN7O8AYf/+Mwb4bnROFJDMWPxFW4TacshhzynYuvubhvBY2z2hhatJ8rK7LKJbLTLwXbK7OZ
frqWXrOsburM43lSsDWma3AC5OROT9YhGTN0z3pwHsEFwineYhUVrxByC72QRu2l3b09m1xNx2C0
aR102IGrq42/+eX/Bwz1q0js49XT0B26EzIMOYiOyMjSijMVZDLxm/mzRc9jur041T8LYwBjzMdh
2HuCeX9XmF5ftQoBLfkapXgQkHlht64Qk7eKfmdj3j82mF5Z9f2tAi1VC1bdvB3ClqGDamk/r269
cy69721Mr6NWKcTQhtq+spkEMiwnN26Gtoj6gkVWs/fs8n4uzXTCwK53uLJTR14C+58+wDlXo0SI
ZAZ0PAfRvIDpO+LTXRSCjOmV1baGDtVW1PmlbvJTINsTkNexAgPiPRGW6WVUC0nzICwI4YFz4XFI
f9VtbKfbR1LsdUe8H2LB0KHFP8kylU3YcZF+IMEPuV1L9WCxvjS7N0yDUemVVLp0oGG1GhDikjSy
hjKmXRPNldqxKdPwV1t7E2IJddnALWgxVYsd0Y5EkOqNOd/rpzENf/37m+HdbF3AZA/y1Rmq9dbC
AbRS0ArcQ4mZhr/6+ZvhwZ2VgTkT6883xG8beJaZxYBuHm7bj2l47Xirx6FsNsl4kvv+gc7+o4fD
c23qnQPa4M96IQrsn8FSz5u8VNaCvhoek0oNYVeqY54tf92egiHi6fyBwrcD9AFQccllj1ZI9SP3
7d/3Da0dcaO1clBYc6hWWf3fc754IciJ95p7DUuv14uIBJ6gsrCzQ6kintvxiPa21N+zS8Oy6EUi
ATUv3pIew9dFETrM/9Gu7l13UKbXhADJm1wBLohkzuWj15WJVHspo2lVNG8Nxk0wUBmAxK8pvrrL
kIUe755nW7ze3lLT+Ne/v/EnENA1WTEU4gKU2CkX/FfZjhFrt7vq8Ux/xuinKkMzzR/dmD7OJWgB
vD1om+mXa66aZ6LssiUXF9A02iMg+KIbus+TU2X5D0tti7Vz7TT4rN6VKyxGVI/EPeHd/8BHG6KW
0a+f/ezX7Q0w2aWWloIBzodaUhAkBQn+AW3Mz7zcKz6bhtbc1UPfJMCWWPymDqKxHY515hzu+tV6
IdHKJlGjsH01G9Uc08z60fZ1tuNOhp3Va4fQK5lzosCj26ry0Mws9If8YRj2NItNw1+P9jcmvza9
N8yB4uCyt45L6sWYzCEN7oxjerHQSgd0CS4l+JcH67IKvEsPWQIlrzsX5zqrN79eCkY9v4OUTgrO
TY85kVUsZ0H2XooNNqPz53mBt4oqZeDU7tymi4Juzk8u8NN7GbNpfM1rp6qpm6Fpi4uv+HNniZ8c
x+3ODc+0sfa/lyYHkSJk6T1x8fMWdOyA3UMkKSV7vFHv31mYXg0cWVU1btAUl7mSCQEvrEeWUNS4
jongS1lfrGXYCTmmifw/zq6kOVJeCf4iIgCJ7UrT3TYeezwe27NcFLOyI8QmxK9/2d/JT2M1EVwm
YnwQ6lJVSSplZWqBG1SRU5JQhLd+KQ+8l0m1oigFjcjrwWvIaHqfrDO4gwcEZ4jHc/+2KFUHPQHw
g2TZJ1SVtkrYht+gd8tm1TI4QPDBkbhV3ASyIjcVKBQSvsrydP13mD6hBXJmoVHB4cjMNJcHO6MJ
yNXjhW3Vz0zDa1svWo2ctZl8bL1yOnhNnpL5O1hbj9cnbwiEf9RWe3euxwmBIABbT5Zuag7CsX9d
H9w09ctH3ySJunNKUO2D7XzIRZyr+qZWPVjss/O+4bUgJpyDILHA8HaRnwOrfnAJAm2z499kGi2O
Rb1GFihfw1s+BQ/+FAwx5LV3Wkbbbid3ZCyrMPUJzYFztSZyBtfcTpAh1Ttk+QRp+qrClrsSH0wC
7Ox6bizktOHxBsvoXbIrL+t2jRBU3FV3We7cWeu4MbTBZfQO2WFkI0TAKfSHuuamH/OP8zz9sWf7
yy6X0btknaCl3F4xPPPsR8DqTpNvP3dgWNo3vBarZQ80ThUoMJuO4iaAHkQJut12J68J1WEl3LNk
3go/RPtwC9GSOmXWVk+gye5aqHZFXQT+IkO0lEbpmHWXprpz4G2RFpiG10J1ccTgWW0X3UIXIrEt
cZqr/DxutqOZhtdC1SUrmOZVG92GPfmwcv9AA+vDUG9pJl2W798XDKo/y0QFqRzfbyL0Ow13/eTG
KsjuGoDuxLyv/Yb+8xQzcGGHIQx0uZJX/XxuqX287pSGaNXfX3oBgYUuKKPb2RXYYsVxnLbA3qah
tTJU6QvXEnhyvJW+ShbXger9zlDSn1tcCrFWPsLm89we87qLx6J+aHL35rpRDEuq98Bm6O5YAJ8D
NnoIEhJNQJ4S3AqTcv267wMXV32z98mqGaYmFBFqsh/y4AwUZzxmJ+HtK6/obyxLW/eoXWNRI1ae
hnBCrXQud94ddJnVobK7Optg+1w6Pwlzjm1m/1HDVqXXZHstWtcarOfSQbTO3lNRPXr1gN7XD2xr
CzE5pba3BkDEOASM37dymg41WjeGyT9dX1TT0NqJeHAKBiW2FtIqhTzjufG2C3Yp41Gqv63UgmRd
0VfQtp6HAdRy3iD78+oPFt11WiJ651rmRWs2UDhkEOWHLipu/A7Xk9neOfxlsd/4O6W08MqlKNKu
cU/cByxxbW+glr5h+fczPNE714ISLa1jk3fQ/JlPaOe79zJ6tjdpaQwLq784lZCjGMcGPlM1VVJ6
zhnSDrsMQ/U3pmbKK3AtDsjs+YpExhPc4JLBWQ/XXfJ9w1C91bfquAosFBJuZzUNaIfPre8QYfde
WlnuEleBa2qpDO02Emow0FgVkTizAUJjkj+1PgNr8ZL0YbWvSKd3/KK2RXIc6YvU9tiT8C07btdm
q4BpWmDtADJaJXGdIsxTV4yJ3UenYPPQZxpaS2cLKmf5Cvl1KCpS9U35XoXXQ9IMG2A50wJr6YwU
edajWwbCaD563e31MPLshAfSDf8xJGNbS2nt4FCPhVaetnmRlqv3MEv3bgy7D13tHa+76PsGInr3
7yyCoGxmJW7LMGu/LWp0v+dRxHb1RBO979caceIeoeR8O/XR+jCCh+5Y03qLcMI098vf36S1caQL
HomRdxa0uBPcLXNhJ9fN8v7CkkhzSeYNITQ4MTSzpgTCMocmsE5q2ZcYSKS75VQS6VpOdMvXLEGG
uCEBCL2qrdmbDKO5pd0seRYCdZU2EgpIDM36F6nYl32m0ZwSdWioUbtFl/ZWZMdZY1kxmLcSt5o2
krJh9no76gpCszBYPZzoreFwESea/V0qQWBK1s7EQyn9EvU/nkK7L23y9qdS5bHbSd9F9IbU0LZd
FKVhmsnKzmVnx0vV/Vrt6fN1y5sMo23jNYg0hNNh9kH4BH2rOGfWhru/n2iI3oU609UC7sXmab46
ie/JGJD76qDsAJe27O/12V9s/O9FjehqCrnX4MbAc56G/HV2HnPyMvgfCpa6zfcOLLPXP/I+UIHo
Ogq56nhfTVmXegM9cXVrWdkLsdZ7cOOnODTHjexSQMD3pTddTyFqc8ttBB5mVOHQ2xon8Xu7H7bU
PU3LrUVxXYLdzxmx3C423rgtK3qUw7i15KbRtTBGuRjSX33N03XkBM3mPT8QCNdt7FyG0fVeVFp1
rYLOIZBHaHWlbnBW3haIyuCrei8qusnblQUFqKnC8TRPeN6v11dBq48L3YKYGbK/3o+K7uhKodMO
4dCPWFYRBy3/KZh6uu6kpuG1OBbgiFwqf+EpbcYbNQWnkdMLFn0jmE22v3z2zbaY9Ys79SOyv9d6
ZzwOfxxsf4MX2GT7yyffDE1XNfnFAFqwIehiWdfo/cF5qjq3zYZpDElCR0vlzuxCfAGJaM2ecvcx
mlDYHZ76JnXkbSb25VEdMmXPnj1ZDQw0Ds+96z2WDn++vrIGYiSiA6VA3ujO9oDGOAbN34xUnyr3
mYyfewIhwhGAS9WknNUnu/rUjH+uf9O0JlogexW3fbzIV+lq0dvFaSEw3HzqfQ9NJ+E+j9IhUzkC
eAkZsipp57hd1ue2d16uz97grDpYqnEdJruQ8dS3fQjPZ6+stDYO5wbD6CApFzR8XuiHHL4zjski
rCkuVmanxCq/gWRoC1Fr+szl729iokfD1LA2A0/rQZzGrDyUs/8xUv45GPqNX2IykhbRA147qqkE
M7Dg7EPpR/es3XfFIHonH3p9WSH9Fm4JgzTNa9lAwL3FAQnk1tdX2LAl6917ogymMZAICZKXBxU5
dw0KEBDXO7R9c1zQzDa09/MoN75mMpV2sm5xvWZh2PO0HXNwgkTHHjDF6z/kYu13DjA6aoqzzIX6
BlbBHdEsAVxZpUiCNqONLdPkR1ocT56yVojP4Hw0FAdkwXgKP47yh6o3ip6G6evgKVZ2lnIY8kRk
VenUZknW5R8yax/cA4Tk/x8GbphHzpp5XTr3kIxh42NUlhtv3YY11bFTeTEuEYdEcmpXKoqjQKrT
JPp9UBKi94kLkJmOzYyJo3UHImhrwtEgXpOtZTWZ/fL3N+lhaCYhVpvikuqPxyG6PBWDttCRG7Yx
DX+x2ZvhSeN5Dh9lmw78kYTfqHoQWw5jMjv5/6FXIYeaR3ab5s2UlBkKZHOz4eumobUobQq2YNNa
25SHNIag4UllW48HJoNop+ZerCGgq1Ge2nXw0Ab+gQn7G/SM9l1O9fZLNHXTjHSqTWH2BKxsp3LT
UwxG0QFTHJKCpB6wlHPz7PvixOVOJ9HRUiwafWnVfpeCmQsqKLl8hcITj10V2hu5MYBPvJMb9WbL
Pi8V2LBpm0bkyem+VWCdrLInGvxayl+7sq+OmYLwXx4EztKmk3CO6HZI7VmcVrZF0Wz6AVqYVtDB
ln4O4zfofgP9J8t+z+2d5X0btth/DEdbHTYVuEGR+wN8vnCeZwqOr7s8eM7Vx4IkJNjao0w+pMUs
JMGABB2x2VJSQQKTg30TvGX7VkALWs/DI/QaXPxT5h9Gt7v1C/vQr+q4b3gtcKely6dJYYGprI5k
ae5qG709aFG6PrxpgbXt1Yk4eAdrVLDDjpyI1ZzBtHuocicN1+KLT/wtmQtD/tGRU5aS3J0dFwkZ
/fsyQw9/g/7OzRYiwylBx0wVruoW0iEpL+R3pp5b56VWU+yOW5pQpulfzPdmP/E6tBCVK6Zvdfe1
f790v/zs2/UVMA2tHZRb6rrTojC0R5+q9slVD3x6vD60ySqXT76ZdRMt3eK3PmYtPxP6oRVfxnaI
+5255x9hARt47jCD0VuCTvvPFUmmLUVTQ8DqwgK1oDXLQYadWu13toYHOmy9h5rMrYVrVjhl01mF
SIXo7gJfniCD/kgD8Xzd5KbhtXDNLBqge411aev6R8cvDk7V3E5ufr4+vGlFtXANaQdRcq8r0kw0
6LCwEar+cyeqxLV26UBToiOlJtzVx9b2ATMYlzPxspe+4vv8UUdKqcn215FOODq132R1x9E6L8ZD
zl+uG8fgNDpSismyckt7KNKAFpF/s+A/HASbrSg2tnPD4upUPFEx87DG7em2Xm20BTPXjdlK/1qN
zHZ+4fLlNxFrEWC9mHCa1OvKBz//U4L/hPT7XhRBHff/o+dto+Rsw/6koDF4Dg+h3GsabYeVDaoh
BUFYrW5wY3XF0VFzTLyth1YDkQTRW9ih0CG9psQOno8eSGi6U8C/WhVPIPkNVhho9Xr+Byu/bTq2
sTGa1loL5NCJvCYo3SaFyNWpR59RzqZEeFtqVqaSmI6eagm4ikfBmzRsHnv6u4roseqmI7jW76KZ
37dlACHf4EmMy7GrVXI9QgzpQ8dV5QX31nGaQFDVhH8oxZGlP/su5TEhW1othiDUW9r7WbJgveRX
8KonDYm+u3629YxhGlvbhaOpUx0quE2aNdGhkMvvYHX27cI6uCoPZ1ydc3S7UrQMTlF+lGRNvHKL
JsHgTf+xJ7yJayCWK4gwUGQOeJN07Rt0syett4XEMQ2vBXYWlkULrAy7la5KuiEAr+xwbsotLkeT
3bXgtlYyUup2TVplcbA8ya2jj2lcbS9WFQiXS78VaGm9dM7a6CRxHbWFDzWNrkVwxZY5AlFTk7aO
+l7nvEi8Zq0P1yPJZHF9I+aErb0qRRqtJTptwimZ1YWXZN6iNTN8QAdX2XUVhk6FAglv5bmsnWSl
2aco6je2YoNxdPRQ4ERha0kW/UcXUE3OQwbU2S7T6OghdGHlUpY5A984JKqzMCHgrB+Dfb1ZREcP
NQHoYLqmEimtHejNtx8kyHGuz9yQHnXUEGGl47kBhs6hwEX7uootCM9bMjjXTrbvcVSHDEkoXks+
zW3qFuHJUfTGX8p9hwdbC1PXAnHYejle2WsbOxAttMOfPt0othsuirYWq7VVWXVDUCxhITA9EFeM
WaNOanYSq7XOkCLY1edO/H8MZDdjGfgMsuMZO1az+yFS2ZH7W33K7zo+hteMBDxVtI6evaR8Gl8g
bTHFxF1+XvefCOeof8o9GFuzUe8JVclBLcALjIfZ/93Uv0rUNJyJJoEfxkoOcT1NyfWPvbsg+JiW
3kToqba4fMxpy2QC90412LHoUf0JHvkybASz6SdpeU42XS3qRS4pBBE+oHk5LhYOyYwiDkAYRvj4
IqxnXuUbX3t/cTwddhUVkjseZJVQ7G/EAwQe0MiV+/5GUfj9QyTxdNwVWF6WBa8uS5oNELpCGzzr
XqV7IkEL5dDsMYKCqJWjY2ncUiZ/N4njg9qBxatqVhW2kCmR4lu38psIyiPA8WzkK+MPuiSyN8cK
ZZN58Er8oEGgjXcsj+h1PtVVEzuE3nAPkuu1e1BTn4Yq2tg4TD/p8vc3n7SLacAlLnPSfgxAuhjc
DCI/deV8c92rTcNfPOPN8CLPHO6urkwrHwLc0dfe43eN+nt9cJN7abG/losXRoTLVFi4E4Z5w+MI
9fyN9Ps+UytWWwt/vx2oP0GaNu2hU0Bpc1gq+xwUYKgKwDfTiDiz/djNrKOk7EhG95B79m2/74yJ
z2sJIaqplxUgQk0F89uTioBAs/MJdFXL+GOf/bRk0FKfAylUq5TQEc2btbPcymqpT7tG1wFuoiXA
kkAFCKf77iR9duegFHl96HeLzHiE0+IkV0He91nnpJR96Lxfyp1i5bF4Es+R/dFbNvLL+7nS0+Fi
3AM5aqWw/gMTMeuLRNRjbEMmvPF/tjw8jdYftrXVGFxZh40tvmtXrKyXtGshwMUG62/kzRuoZkMM
6mgxi+du4YtySaFEd2Ygg7ad8aDQ7n19MS5G/3eX9HR4WFF3HrOXCsNb8qbO7PNgqzzu3TaefOd8
/RumpdBiQfmSZKOLpeiyMOYeUB9ZcRocP17BO8yiKu7CO1fsqg7DvbS4WNYFhwlSLClkqe/qsUkI
KT620S5MGvF01Jjr9aCBHMIlbcOmPtLRUYc5F192WUrHja2RWwBchKjL+bMoq6SwP2ZUxtQp4tya
gdz+W1m71GPwQ7TtMFRQNOhVvQJhlB9bq4BW4JBAmHPDsQx+G2hRHggbFAKCw04Z+URQCZpUf1xr
tpGfTMNf/v5ma7JCvlC74Wvao//KFSzOQ/Ywgjv1+kIYIlrn23K9Vlg065bU7vLHyCHnAH2214c2
zVzb94BfnNpgXS/7Hr8NrfkkqP84NnsNo+17sosstBDA7swaHms8AwRMnCO5VbQyzV6L5ZE5WTFD
sz4tFyehqHlnvL0L1637hiEd6bxadJ7GlgAbniq1/iB5nVAQhtuQOomFv4u7AaXIS5p64zoyHJwR
TinTrIQk+OKM0PjqBN3Y3QwG0sFiYZbZHe7XDuDbLahipjTzb5i3FbQG++h4sWWpVa48KqHfAe2L
8rKjOXFQJWHwbZd36gzxK/R47SnEB4Lye2b9HbpnNm+JARiCSueGd1EsIE0TOagBjXd4H3hg5a7+
YKzp5ZNv1jQqIvRHdJg2qt1n5SzPOatOedVuHIQvOfGdXVLHh8myEe0UYPg5+AkVRCJfWf5Q0m+h
v5UVTLbRwraJGO2UwheU5cUl3tun7Pu+FdUiVgp39WcP+6FV8FPQL+jM9u9wy9rY3E3+rm23ONjW
o6UwPB1o4hbqxoKmIwvUHjQv8XREWN1YxG9bHH8g5XiIGm+OXQgJR4UASba1q1aDj1xOqm+8x3KD
2uKNwF4F6bJFeO5NLSaIUUp7yz8Ny6vDw7q1zQLmKZkOpFaHEte0eI7qrcuOaXRtr13mcFhUhUPc
3Lk/JhbNp8Eft8rZpsEvC//GOMDLQctqGZZ0dGoeNx3JDn7gbiyvwXt0Yq0yrAubsRA3TBwWDvm0
znE4kO8kx4Xtuvubpq9tt6BEHhuoly6pV/R3I04Jh9rvreO+wbWopXlQFRAYd9KZuVCJ6UJo5Vnt
mOwbXYtczxMeXUgkUxCnfbR5ea+6dsMqJrtrUYuGQFDqRYjaxZ8TcA2doq4+tM5Od6faFsug2jaH
BFGLxT0M1D217VYjr6nMogPFLDD3uhKUaamv1M3a+D8E0n01hB9ETu5w6z9CzyQBoU7iV/PGsdzg
QzpyjLSWAiYE9zsbD0UjuPxwt9x3GtQhY87kuH4wI3QXzDwsilOuoptO8ttdLqQz8Adt6EE0GAsB
+r3jIvi5t7ZQ2SajXP7+Ji8MvR000sdBc2yCOY6WrL8jw1xsTNzgoDrp/rrakDGtmUzHbvxbdivQ
ru69W+0S2CGeTrcvKlfYJcXw9eyjfcOmn0lb7Xp+x+Ba3PKa+Zg1DrGZLH6SPrxbexZHhc13+owW
vMFMy6xGiKVcyFPvTwe/sI687jeSmsH0OjoMDed9O1adTP1yTEoL5dgpT6ZyS1va4Dc6OqzkUdNN
l/NICeQiKsxjIlexS6WPeES71FpoABlFn2Mn5yU9sGauIP+jdgF+MLq2z/ZZVVohWGdwDKzAF/64
iPOAiuKyBawwnO51Mi139MqR5Y6dtiATyWfr2Ff1Y1tUh7HfIpI2La4WtW3goRHHB7Q78lnc4962
iD5Rwc5jrA4Vm3y3XYrMtlMHrIFVMDwXEOS7nspMxtH22izrA7RoXPINSul2BmKn6EvY8FM0uBu0
tibP1OK2dEKwbkLlKC26fn2kQDB+AjXWVk+g4Q6hc2otsy1QLILlafOnaR7peD86n9zwZpr/XDeQ
Yfo6VsyxWzw4OqjWN+NvhjevZWL7Tgs6VCyyyxDCe7Odzl59isb52FH7wIoouT5xw8rqUDFblA72
QYhStnRNQLR6gEz57eDVB2ZtdZubPnH5+5vNqsF5uCMCtiGDjAd59Lw1DvpfvBYbOdlk/Eu8vfkA
TuDE5SuOmcLNH8LF/7l0w8t185iGvvz9zdA4vdpqzDw7HcLhQQ4Q0yrzYhcHHvF03ZOsnkZwXiFg
R2G/iiaI22z6CF3xDbMY0o2OFMvsoBC2j7lXbvE7KMpjGYRNHFjVTs/UQnYJwjpyoEuWliQ4C8c6
RqE8WnNzum560/S1nbYDBVvQOq6dhkWVH4sscONeWuPB9VZn3yd0FFgRSq9jAyxU1+25AkssdcSn
RmQblQvDL9ARYCGpe+qt1E6tfD7xipzZ4p7ppjaSaXhtv21rTiFBjXNUXgUnxwo/Df7vrh42ErJp
dC1qK6cp+nLGUd+xyeUg+FDlMskjvvFEdBnmnaqOjgOLQMVR9Ar3K6+wj0MYxQqKqG0/HBXbxeVK
PJ1miwRLpVSEvOPiBSqcuwNwCjdkn+oghtcutzxwWCgoSplRkN3QvEFPgn9bk62rv8n+2pZbkklN
roXZ1/2CzDl9W7Lp5NJy4/JveAj8D435JrEN+dKVYGRTaXHReSF/ydDH0D2IZ2s+o7oDocadx5L/
7pJvvhSNEbgieripsPIcnF4Oek4W8XI9SVwute+4kQ4OWzMrsFntqNTFS+OQfe1HsIhWP8Mc6qBT
EOdudrA2UZcGm+lQMQes+GiVIioteXYo6DcSMhDn4VVwuJ3yLq6b6Xj9VxnWXgeOWX2er8B7uem6
BEnTWHHptom32QNrGl4LbVbkqH9R7wIumX5Akf2VLNF8KEm5VRN7H9NLPB0/1g2uXbQNBQDAWtFn
rhJR/HGt3zYEqfuoPmccxaz1lUffIL28cZAx7NQ6WqrpFx89t5ZMp6koPhRTTr70krcboC+TybRg
b7PVahSAyqly6nPjrN/BMZEUa7AL0AuDadEeTbXFcoq7k+35eSyEJ+KuB0rquj+ZbKPt1IPLKydY
HDeVhXNq2u6jQ/sNFJ/JMNouLWUgQLGUkbScl1PrrGnZrocKqL7rM39/eKrjoPxhGCwnD920r2V4
XKrpbpF9g4oHCI/3fUGrP4N/KqKWNyPPAo8SNlU8rs4xWHZxrROqA59UxMVShpNEV5+dlH19WkOZ
AFl5vD7797dRGmmh7ISjXzHlkzQaBxG7BR5emPrduzRh2Rbo2fSNy9q8SeBCWGwemO2mPtS4y/CP
V6yv7pIn9bpFi2H6wsVv33wB7SOWjLocTtTIWy/3Do3V3s0uO8l6q+hq+oQWwHnuya5RcKTFFr9s
WT/JxY77hXzxg/Lr9bUw+aoWw62gtmSSuilh2Y308t9V2D81mfN53/BaEK/Bmoc0WLEMkh+VbMAK
4925Ft/wJNPstUB2Qtx0libCGizlVxLOL11ok8NQbDHGG8bXQU0lbzraWFjjgddP3filUfmdk++S
1CVUJ+6SkU+kR7C8kyQuOi4GNyHLuoVefD9/Up23i68Byyj6E9FzE72MA5WHzhr2vcxSHZJVl1Tx
ssVm30Xh99auynhuox+7fEYHYg3YFdfhkp0tmr+WA3nheXfjTbt4Q2F1LW7zwAqQ8hhJQ4bzluPe
0UImdBNyazK7FrMUVncAF8Zrw4j6bTQHr5UvdokLYO5atDYEItJ5aMFjrPCcFUVCpvppCvehq2mo
RWszoGfTDj03dd1uuekra43zJXcO+9ZVC1ZINAasl4SkapjvlAIFYV/eDsA57hpex1mRsa2LznVx
7yvBjsNFPBXRw4Ib1L7htS3XK+ni2pdUI8b8gYo74c6PrTPsHF27FoPFZGl9SIilKuCv/ui82kjH
wbRFSGTIYzq2yrEDXDVmStJsVok/0HtB+cEtg42DpmGfCi6ffbMVYjfq2GhLN2UgtA58iAv40XdI
a6cRGzaufqZfoEUtBKyauqwqmL+FlkbbHCnLb9dMbTiPIWp1ii7RiYXOS42eOuUPSZEN46G2iy2Q
kmnyWthGogBbGUeOJ2NzI2v/xs48vMGUN/tcUwtb6LCDBZ0gsLCTH+UM9TAhkmhTJNhkGy1uwWQS
NWJqCSBE1glIzCNx+Pn6zA2OoyOrWjuDwOPFMKEbxlmQJWwpbzLy5M9btwiD6XV0Ffr+0Qu6YBfs
US52On4jw/UmsrfEuN6/ylMdXhU0Dlj7BI6Zk58XBxzNkHa6Eiwky8gggM1mNDpCH2poluVEbd5u
PG0YlkQHXYlslUBBI1HTKnjo2zzt5n4jE5mG1mK5rKOGg6ARv6j2Uhd3X5fz0/XVNg19+fubNGHN
NZttXiOGPfscdjR22l296YTqeKs5XINcdB1NITT4sLIVPH72a+a7cRBGO2evBbHPVVNGIYp/fXuy
LCfus11S7pi8Fr+D61hLmF2qAM16KJUCmXO7kddM7q/FbsTsMhiaCnkNr3d84reVV7zKotkZXjra
qvAspmx7QeqpxUcaqaSg/i/oum1M//0nMKrjrJQqJ96iYJnOwARXfH4AfuZGVNV5lGiyX7e6+kyf
0XbfGiKGhWhQ7ZvVF/AN9sVz531Fg0RM3Y2ANSQ6nY+LjRmeMQb8EN53+QElgzoOWfmcNZWTzOGy
sREYAszTYjcfswznZZS+7QwvhXYxHqyq3GJDuhx0/q1a/iNp6ETWAlESQJcsyRM6f2wtHG9FHc/z
j06cvGnnvcUj/58l5CAyHrgCP6IfyLlym29QltyiETWtgxbEXRbV2TgWNBXF+lu64lhU9isdpgey
N5o9LZqbqmrtrkW3SrH6yTyrU9hvdYyZ1leL5oxOlsDkUVqv4PyxpUrnVoGKcF/dSgdhzXlGe1z/
Scqd9sapi+99Qc814Mi70r+Ow1KeBxx1F+IyjYtuzcXHzLU3CnoGw+h4q6UjzeRB/evCHfLJjXiy
duFG2jdkUB1v1ZUQNx+gY5H2xeQfylY9DrjEJN3cbZxsDclHR1zNoSAKXPUAOQ954hUvg/01GIo7
FoDEeCt2TT9C23lbxqxScqTpakbnA2F5Fo+Bw+N6afnGucH0CS1sp5AXIBxE7imH8sgIfy6X7GhF
WwnUtMJa4HpiYIWYR9zubMgzin62k2Z2twRiTJPXYrZwxjUEHylBnyxoo3Ee5TVEevzifN3zTUus
xS1kqDiSAHfSARQMEmQJjf+5z2SsWHQIu533ax2G1bIukpIPJCUAXUi8zNfSvx2tfCMQDD9Ch2GR
QqEFdoCfzmjEsu37CRykS1aB2eBbxreo3gwLocOxRkVqD7KbcNRyvOHBfMpz+3Oogo0UZBr+si28
OYFmUnhlA67DlAXhWY59wmb2bFVbUFPD7qLDsRroPo6qRGnJXed0DX6jm/RHGPx1vS3OYtP8tTiW
/trZg0TFUPria9d0MdBrX51hC4doCDIdjLXUfj1jneFBVXvfZeUHsNxueI9p5lr8FtLzcjxjY2ED
At6rho9JwVb3MJZ0l24loUQL4lKUI96FkalHWkNlvGxfrKjqbhF3W2nUZB8tjjluqdyay8v6Xu5d
fPDQleKrfZuYDscCGChiWQbnHO3BPrtWGR79sN3YZQz21xFZVT815QIKiNR3yG1XdDG0o29XWW9k
ONPwl6TxJrA4KYJwDnC1Aw3MzWqjgbqo7hQy9fUEahpei9suasF4UqL60znWfRPl32qyHOpoCwRq
Gv7y9zezd+ZxzPquIKnXu+eakmRQ4feo3kUfRKhO3GWvvZOFy4SCNsCIzuLGvj2cIPW8cUkyzV7b
eYVf5+MceCjucf/JBq380IKhEe/bT9eNb8hqOiSrKISPxn7Uf7yaf/RkfbTI/KPs+CEAhcj1T7y7
t9iB3lo6TQ6P1BqpO0u0Twv5w1b0jFjlHXCEcQTW6OtfeddQ+IrmRVxlpchBZXm/OMGZY/tCDeUs
9u2/GF7zopFBGhbyxe19NvzMS3TZuZ9m9XXf1LXEDzbkohu43d5P3knxDMzFXlzM1cbB/928hplr
HmS1fHGblmLmE4lJMBzUsgHIMo2spf2RW0rMXtDesxrYW/854vzLPoto2T4iCFiXRu29FAxqQ+1B
yfaJ91sXxXdvuzCJlupz6ML6kWTqrnebxCOvzLmTIHJbSwatgKMKgj2ZzQ70CiiB1BYsL9v7wvlU
eckwpPnW0Iag0kufvJ6UCxEafq+K28KL3WmOwYXE1od22OqV+g/59k9RANPX876iVlPgFnHP/8oj
uHLiMhl/+on8Sk8yyQ5VAkb2jQU3rIhe8wSWRc5NbcGVRu8jIdMLa1gZE18k3HUT5KSjzOfzLufS
G0/LjKEb4xIQbr7EfeEkyzjGwFsm14c3RIXefCrrDF25IaKi5x/HFf9uOJPJRFocR4Odz0WR8fvG
ee7m8ZZ1L4zfO+1wJ+ZDkL9en70hjfpaTIMlLY8yOfB7Vn3u5lMffV53VYjhTlpQVw6E5ovARVB7
nznPj2O+xUxjMrkWzw7rOiWU3963UO6m93O1zxh6AbRbRM1aSTBjfm7sLPZQI8h/XTe0Yc569ZOF
XEaeDNWdajpQj6+qBaZu+Hl98P8Qpe+Ert5hGqB1ciIB3pED/lzUtyX0Ymf391i+qOUb9JiPIOyM
y/mFsZeorGK3fOnoxkHXkJj0YqhXDUyOHcNmBknH0L4J7dfcPY91Fm86kiES9Ero6PdBhUcrft+h
vTIBXjqOHOextdbPvIcsYESOqqiP1y1pWqbL39+cHifusrL6H2fX0Ru5zmx/kQAlitJWUge13WN7
PPFuhElXgVTO/PXv6MNb+HLMJtA7w4tqqsgqFiuc05P6Sld8Qe99WyngN+6TLVl0S6euMOwN/hU1
suyCcdH75Eo2XIKSNatcbIFr1bEpRLyWGoNQaUMyYWctWTBYdHuYzCx2XB534Dq+vej3IZpMKvMU
DDVm59Yeq2Z9aJ/8k3tYz/6nZQqrR/fYn9JIPN/+JcVHyJnQtQWwHUXG7Dru8Dy+B7av7HhbtMJ7
ylnQ3Bxdb3bh+7P2dx3UYVADqsXRNbGqFi7dx4NtF5ORw81N1WvvsUO3iftOuZwHRWqjHQvATl7r
OliilI0irOhdo1omlXOgwMBwW2Ji2caYzOOfok/KGe0hvubgeLDEd1ydzFLAU4K2lgGOlDZtKNpz
AMiE1jzQu6gosHzJSkezc/wi6Jor5WC8DIrDiPSGx+5K7EG8ZKwA3R4dZ1mba99ea+86DN+4btrD
2mW8pxrJXLMsX40MzXlX8TTGfTKcQGknXjAECXuiSXUPJhW+QLp9AXu+DWshmqsLrIFoDEQe2RjP
i3Bel/i2XanuMzn9SdPGYduKJ5LzOjqRaEI3quM0DiLC42GKjBM/ZEdL4z9Vga+cDe2ygQ7t/mtW
duAJ/D3AIfFr6P48UgwMfNliQKMf7kptmVROi/bVUnkuhdMwgfa8kOVzV5vgXbuLgxPid7t5c4N1
q2kBkqptrg263lswRnce02yLwiHJKVFwUiAX2uPsZosbD5RFZX/f01LmLwDqTzF7HoyabFhwh0mZ
QfPSULhoOQ3a0jVdFx9PSycdQwZCQFf0YRZ8v31QVRqRrHmkc2CgEw4nx8wfhel8Hc32fFu0auGS
MRcVNZsFhDXXef668YTPAtN5mhOvWrZkwnZukMle4f+7vv+WA0w/civ3rnEbNKMF/z2Ak+P5fe0U
eFL43nR0SWk/9dXqaNSiihvk5Gfebjwnw7i/UrcoOwNcO2JRljSPW1zFRXynlcpjqZNZt2MPNp9r
WmUhSMjCmcSj7o5R6F9mL1ja3LJGEOFcB0wRTJjlsQLNza44Nfb+/zfWT5yVzGiIRSy4DFk4r2g+
WdGgEAXOrHuYKiJ+OQM62dPgLH0RnPLxbExAwUuzMLXB/5qxqNDlmhS3vDyZSgWgTdceQYTVp1PU
Ai/wJMq+Pm9b/xNAGakmNlSpS7JfLuyhJgQbsdZP2IaRPKxrdNt+VWqS7HfLCuallqivvkMOvbd8
4KUTr5uXgG4ArV46dBLVF0imDMGL1TK4+4U8VCxehkurc/eKPZCHU3vBeL6SvLkW3gYotuyD16PC
bAfgrRnAfHRbTQpTkEdUnbVBu5tAmqMt22heukNAdA1HKtFS/DwGGMFC9aW+5mN6mol4ne/NQMgc
BZ1Pu6ItZuSUyqR1j51uolm1ZMl87bw3lmWccB7TJtpElhit+3qfoveffOMZlsAELEABbbgDDzO/
jtr8z23JiiMoz6GaFcAGq7lvrh1/qNB3VUTN9O99oiX7HL2Cz9mI0zER7+wuP9LFeRp1qQuVsiUL
nbusZtYGjUxAIrV7Hred7nWrUolklWJbee7UyCShwng2MKpUGf63Ncg1l6BCvDx06lTN7KRb2VyB
0Rt27Q8y0nDgL7d1vt/T77wi5CFTsKB7RUC7Pbu2/rBYPoRpiRYT4odzJx6KHjnawHaAx6/rl1fF
3/K0adCz1PRMjrzbJfvIp6j74kZDlB+9GOWipo+bxI7ZcbhTeVKA7IPuPgMrNAwh3SJS8y/c3g6e
t2rUp9qb/f9v7GxsRZGjf7W5muQhBbzNeBo9zZWiEi2Z8Dxg7R7BznDxXBKs/0LW0+1NV+6B9OwV
rOjdsYRsH+A2XzD4Gw8hhku9BMBIC55gUX5u8YgMNAG/6lMkwzZ7vrGub/Ap9r/C/x5UJ3e8730q
o/F7xECPho39ncfz3Nth0D6K4M9tNSlchinZNWgqwewAWPzrSqyoZZjTrIbDbdHva8STB03neeJe
4cGLWgD1HND0kCH/kJp3saSAM8z/77EsLNtdGwM25lheSKsjY3PYBZr3xPsuw5NnTBnGqW1UJhCt
oVM7bcdzRZqX3p1jcKj+9Mz8NIF+GuWdTXNa34+tPHno1M5M0Q4GIhPafurH14H/HIIMHVhP5aKD
Rnl/p71g36Y3ZlwRnqX5VuGTvDJMnV8p0axdJVgyYkPQmU8Mke1s59FejpoBdnDfEZJsOBvd1g1G
RLM+WtPSbY1KUcfU/nRbukrpksnWZdHPKWr6V8PMo5Wvx8BZX6xeRNwQB3sUd7lnT8bON+05Ja7b
1teRnnP3KUufuKOpVahUL1kvqTrMQqxwOoPx7PpPuS5QVsiVJ0t7ywMDg8UQg9uudSiJbx0x3KsL
Y3cL/fs+9uTJUhNz59bSW/4J0VuEGdwXc/7aj9nBcqyQrFbEO12lVLHD8pQpqSsQd+7erbKmPwR8
gD6I6ezgW5HXHxrQYt4+RyptSfdvVjSz6Tjo2QtEe2B+8aljvaYxSvUBktE6FS/yyYWTm4dLRY8p
WGsHgnJRcxxMrjEy1fL3/79xDGmxzhMxEPqTAaj8x9S560b0ZKj/CoxYAXD2sPbs4zqcnKYMq17j
cxR3izxqyseOdd1Y47liXo310Usvto7YVKUOKYhG5RHV+hmuf1tQWHRYAl6P4+2Dolq1ZK6NV5Zs
EXBnwlvjpXd+Bgt56YUOZPJ/j7V3DEseMjXLNGtIicfW8jLG04Ecja9dlLHQj80k5+F4ME72Gfh7
Qoc0vJ/w935QuoMzsjnoH8Odsm7rn2FA81WLH+b+GU0cGp0ptkNuvnJEU83LVuIKaB/Wuo/MRefk
VIvf///m3Nt04GPQ76GP+dW3fwX+q8M+cBSab2+2Iq/nyR1XohwMXlppdR2P+16wQx6DFTbqsQvj
KT3oAk/l70j2i4yAu7Y9b67edS86Fi9eIj5aJ/TJHtqT8Wl91nzPfi2+t9nSZVyjPDXkJEMC8fN6
zM71cT4P34dYHPhhO+uGSBQmQqU7mS5iKOE1sCnWl94+uM1LsGjuYdVJkgy7JoKLYUEalwL4uSMA
QOsMzTtGJVoybKew6ToUEC2KA8ZQbV1uWKENuf+qYGhLnjNkC8qyeXR942xt3QFWoLEthQX81YM1
l8RlK5Q9DofKexZAEbSMD929Ibrcf8XrkczGnrudguKx974ELtTDdWjVqtVL9svg6urSRsuVV57d
+VyUczjUoW3rEC5Vyt///8Y/zBwdkznHeRcgQUMm0prbmOvOueLEyE1WOfIDXTCilyhrn7MUE4Sa
k6gIGORRUwO0l7TfjZRaX7z6tXa/GSOyY0Zce5prXfE0khusrACUFl2AhhIfYKUIadfZOua0OLbL
obPMR2dG9zZdNO8w1R5LNjsWds/KwqiuNU0EqHVG7x/T/tdtvt32aaotlux2JdlatQPSTt7Uxn1g
MtAEdREQZ+6Lz+X+qxp0uM1YYjdc10xS04i6UpeQU2y03H5Vo0vby1lQXVOQys4iFtvVzH7w5tCN
GoevOKJyC9a8LH7upX61Py5MPC5IfFvpilq4J3dY+YRUPaDH94uETqF3aY/Gh/IneLOaR/PoHdvT
8GBoUieqb5BseCC2NxFSN1dG6cHqujPyxLr7XWEIMtg/mNA2nqIedc2T4CnoY/ezNYZ7Sb8/LHHz
uB66J/6ZRPOX7pgf7vQb8vxp3o5rOaAt6togQ9qh59OZdOCOKl1JVy9xZ5IDlaq6ssA5zZN3SnWA
AAozk4dO0Y5T2H6KPrHUGg6D08VACA37SmcKKvGSFRtB2UxrDvHr4jygPF6EhCe+32rsQCFebrdq
/LTOaYp9dqvqZJP8mBmg7ChdjQ9SuDi55areuDGBAABBe/0cdJ9a/ztty9DnGvQTRQ8NGjH+e425
Ve25SEBg+ScUl6PhcxDRz9ZltzO8A5r7giu5AWtG8/NcoZvxSlk6HN0Z5dM8WJjmuac4mnIHFsd5
cWgnIN31wsapYnfSYUWpdnf/yTe3PIri6Pxf4UdHxA+WeGiRZWqW421Xp1q3FDIbS5nNdYaTWTns
WCF5LjDbep9oyVrZXFVTMEN03Se9k2j78lX6kG9cy24N3IT1NQgueRG3II/RTdmpXipyo1VRCrsx
XHiYgofTwfuXnrNDcGBNaE6RhcfKdB40KRnFV8jtVl07zBy0wdXVdMzYm+soLT9aqeasq0xKbq/a
XFbXhQfp5SMalI/izKLgc5WQiB3TSGdRqk+Q7BaAUU270v2C73+a03dmP5a6yqlKtBQ5T0ZT5qTE
zZ6L59Y+FO0nquuRV4ne///GnECtW9ZVhgvXHj66zdEZPjaFxphUoiVLXa1+dNN+bwyo/p2MLGTF
x3HS5NkUTvivpqql9Ytp3B9w3pmxg7/0oWuGwfjptrGqli4Za7OA9hcMMhUyzT3m60g4D30EVCpN
0K9avWSz87KuwhdYvcWzaBHRVKLY0jxt/X1RlIz1b9flOPU9wuQCj5XlNbgLLBzgu3tk9eawrJVp
DEtvVlfL/r2yqPVfeaBRiULjclNVXWc2TzmWzBjGYJ36T5XxR5SkNBpRaFxuphoLqySEImfKpuLo
AAt7evHc+cDuw3aEavYffqMaY7amEvQHez/GZcOUj/Ho6qrTKtXs/38reig3sOhA6+ZmRyz40s9j
aBONISluPLmXCk/P3BAzUpwumcPGNo65eRd8N1QiXabDjp5JQKh4XaxTsX6jPzKmiZFUi5bME4Ul
1pgZHuPz+po6H7c0vm32qlMi2aXVjQFqYSgwgbSrjKzS/tm5AHz1rEKESOvce9al+NfHwErDSre6
umV1qrsJsDTkPI26YUPFeZG7puw87UUw7EnexokCP2kBbz6a/9ylIrlbynCA1wP2ZNTg7CXKxYcF
bUKd+7HUMdmrFi/douWSdluJyS2MeOah/ScYfw9Ek5tQiZZMdAA3aUaCbXcxZ1p88vyT573c1ori
QP6vp+GNidr91DWMIgib2yWZgOCbDa+3Je/f/U4S939v8jeSA+paS4Z349XotsjwL8523cC9Kchx
nTV6UZx6uXuKeGNXBysaTT26HPrq2+Q9jvPnwfh83xdIxjplCzNIupernAPv4nIcwtKPc+tRm3VV
POz/AvIPMlrx1KanfL+UFjuc0u1DtWF4NP1QthtgcHlcUZ2TUO2IZL1eZwDQzoS6RnZEMrAcHvKv
8/yZ6pjDFcdUbq2aYF4owuGhAKSJ52pDY/HInmxeaCJtxVGVm6tAblukYwMDa7yHZv1g6WY/VHJl
wyWlCIB3T09GcOnbi+lrgneVXMlqLQS/5iZMxEqBOKX29pIJfqfofQfe2JbTT81ceGKf4McECf8O
JNzbR1615v3/bwQX3QBQ4Najp5rlD/bQPBWDjtFGJVq6VH3DLarOhDW5oJIcbO/BanUzLyrRkqGm
zZLRuULfWLE1h5Etx0HLhqBwMXJHlFV0bJsceLHcY6HJzx5GdmrjQAyNC1MtXbLJtm/9xuzgAVph
Rb5jH2ztmOD7ooncFeW2zrLwCTXabW5+8i742bj3dUQRuSOqGmzWIS2AFrTic+Uf6vZXm2lO4PtO
hMj9UGU/rD4xUSkS2Y+SvfjGUdiaUFrxmiZy71PXt1azZohH88Q62ofyaETDd3LaE1Q82j7eNiHV
B0i2WTaOMIIMbmopvm7/NEhAgLD5tuj3DyMJ9p1+Y53comVjutBNIJrY6k/WWESp+9sONApSyZdM
1JmZX8OBo6E8FRHtDr4PuhdShjTV6EZ1JCVDrVyMJmwrwtTW2rwimp8ZsZkOMPH9643I3U+ga2YV
YlIEp8YcDc3Jrh/N+RVFHMv49z79S8Y6WkIUosPrl1vtqQeafGmd2uHnqHulvk+9YqLd478bvJV+
y20D2cc+XmMRW+H6MF4CTOzVJ+9w+xsUqTEi90QRe624P8MI2l9owTm1xzJGOdMJ3XD/ISMmz7d/
SLHXckdUNgE2/X9N807xefQ/OH9ui1Wufz+8b4zAaypmAhm/uvIgBO9RnbiHMvZj9PxwAMolZtyf
ytPt31KYsozAXza1w5FnwtO4+2mLy0rasOCfbstW2JoMvw+6R8AUtdgGx+wPpXueu19FvwCdRKN+
1dolW668VjgAZKjwhi3/BEEbOyX50W46MlKVeMmSB9eoaxBaoNDChtCalnDquzBna3hbOypXLUPw
5z7fNg+5/mtXncpkz32CgvchF+ftaMfopo5v/45qFySLbgGl4pqEIyef189TanzO3XmJgjKPvNo7
3vUbcq+UF6B0N+cEfqnxv87rErZg2ikK7yu1qOYnFLZG/f/axNqNpc/2AZWGjD8xVxmVgMfTbIVi
p+W2qA2zlFubwwgEXm/WcNpG8LDbmoUr9C9DUW2bAcyIFFbQ537YmFE/PGf2l1VXzVGtff//G1+x
zQ44qlz4inEuP66gWDBAEt3MOnIdlfh9O96Id2wv5cG8ItlaPrboBiFrVAcf7zs1kv0u+WTXTo5M
UZ2zB0CCPTOxfDE66wzoYc3hV50a2YbzUmzEQ7lx6ryrNzpPQfrv7cWrJEvpKCAudXtvVQuMIhq1
fIwWdlfWj8h4VOAKzZZ6xo5u5nX1P/iNRheKrZT7n1J/4gObETwQ52NZfkSeLqo3TUir0Ibc/ISk
ny1GAA9eJ+vF6k4i1yQTVWuWHq4UgHcVatvVVQSX2gB0yat/XzsYkUGmfH9Eloyg3bu3wQLxO+s+
bbUO21SlDskozYZME4NhXjdirM9W09JvTZ7nmo1UeBS53ckzMsKnHkVuv/pTeM/BeKya7wX/dvtg
q+4luesJ4eu4zgXE26cZEVodNxF6bb7Zx+bIT7puOdXGSoZZ1jaebiDxvAbzA3M+OUgoTrrctko/
kmkSeEG7XfAqbIshotkUGhPezO0zLTWPCNXipSvVnspucUjeXjGnfXAdErKeA5JMR0WlOD1yo5NN
bZT9G6QRhElPszGeevbr9t6qJEuXaFMYrBApvHmd/aDdq8s1bWwquZKZ9hVasgD1iPvfJdFqOI/g
oNHkgRS6lvubKvCmlsWEnDaoZyLwcZnBJWh0dX9F9xSRwaMK4Rjc6iG9OwDdo00qBNpzuL6UX/iX
JSaRPgxTPN3kBiejF/C+A1TU5x+D6auVnkzQVgBtwtTVuFWbIF2n1uL6IJRFGz9f7Ca4zMLb2GnL
J934hMKs5JJRtyFPJPapZtTrT6spTv7Gf03+PxVt49vHU7HXMvzoSFEbMYsGwcbin0dwdhF/jVxH
N+egUJAt+QUqMu7zheECHBegk0wGOVhtrSPsele668vNZAZKamNntHbSMJCSbPOM+a06173831U+
pEv+0g0my+BDtiZ9XtgP1Cyrx5lb8xmtU8urAYbFz7e34N10PRjTJNdWLvXYNmtPErvz423vnSp/
z3MRZqiC8yoNC/N3xu4iRnd9ubGkLPiY0gE1JJDvVeBxYaCgdCp2uOtT5MYSMEsYlK0dSRA/hClO
U226kQeeOfKN+RV+6ThrG30U2/MXak/BM9dZfTdB058vHrNt6s3vwTzQ9Kku2xJT0oyiNKHJqL5r
J9Dbvoo3QfmSC7f2LdCXkHY42VMaGeZwEIGtUZziJMtAPsxDPZ5XGUkA8fAHeFF5p2vP2++Zvwpm
WPj+i28W7o1kEejcdRNu5yEVD2w+d/xjE5wocNfmL7f3/f0ABr8iOcIhHS1/DTYryR+BWZnUR3Yd
L8txPQAB5qh7Vqv2QDLIyh/6iW2tlQQYxN3cD9b6T75+13yBagckT+XsJGKuW1kJee1he+fplMbm
M/lHXMRhjPooOwafND+1K+W9LZEMfgP+8lyDxDYpkzlhL+n3/XOe94xxfnGW0K1CXf/2+2ktMBpK
qb9+M3m6rPipNhZHEbPDHlimxz0r1xyzo+4efD/FiN+RopwC4UIjBH5nOFhHJ25OwxLxB3Kq0RWX
zxojUThKuWllKcFv1TOnTBpgdZL1ayU+9TYPKaaqnNmLvf60FLo3vuK3TMneaZMJd0xzJInGKpyA
CxawpxJVq676vrZF6PoXkf2+fR7eDVNcX2bGdsGYU9HOyRMzA2t4ncWzOx7LaQwt/nukOhxN1RbJ
bNgWSJ4WYmVlUhnZiWKk3V8+MxqEflOHXmYfx7wHVOK3YfvVGd9uf9n7sR4+TXILAhirzjbCYtG7
FNsHDrfgtSE9TPGODWV8B660Nq5UWJXMlz3RdFpoi98y28j61iY7QN169n4bbcQ+5Wfz7N1TL8FH
SZ5iM1prAuCtlRhLHdV25LIqLJ1PbqFJRijcnAxpwEcvcAIUlRLbeOz8Qz48mrpR9/dFU7l4J0w7
L9G9UyZ0zquo7nIbwDOzHaN40oSaPX//wqF/VfFyayUA8Nsd6dX55V8GOFLng/361TlhcBCeNIh/
0ziNbv/c+8ZD5cKeOTOSbh1niVlUSbY1ociDqEKjz2x/a5Z73loulSt8aQtwEmCW20lnPG8BXnKa
xb8fwlAZ0qD3mVfMVVMkZk2/lOk/7dhei2b8tx51fX7v32pUru2xFRSKAZvyxN7sOHXZA510eAzW
fl39fY3RQDJugkQiJdwtEjZnly1D0YSifGWj+3w+LsL6ULl/TK8Ks1o3p646vdL9XzoW0ENKmidL
0Z8alz7kefUPKG81QYxKV5Jdsz41M99fsgRgl2ezK79Ws9BkL1SipRvfaIHAutRBljgpwNOsNTcO
AC256w3ngnPxvyHeXNCiaPs0S9KxiO1xOYjKOg29LvWiWLxc2kvx8lkpOAyStRieWFA/NunLbeNV
3A9UruZhPDRrq47+f9A1Im7cg67mW/MoDuhGj4NYR2ig+gjpPk8nkvrDumZJh+GIBiANhfN8+yNU
kvfT+ibAzhfTAR8ajk25ElAlkIOR6hjqFXc2lct5jjWJbmgzO8kzw0Rxns9D/jpO49Scq55z+jK2
nA0HP2gs9zROvHVP5ZS3wYMbtO5ybmll6ECEFaEk/QsOYTMZ2P18KxHOv3bFQySfD479wyRbCPLF
g+GjqWz5t0m9cAa3i0loRCoddJ/CUcpwCaRw23ZFk0zi1915s41QZO6n3DBOwtFlAFU/IVl/tTLA
9sGlJbRdT0MwPxq0O61ud5iGURM4vB9TUl/yArS2KEA+R56MwRgaYIozHtw1i8r0uXc+YTzRL3WM
PopbUS4OLmBKWTaj40ld/CO8JQJudVSP1WGqHpdCV8JTHHy5PFhPy1zU2cCTpeMAoCVriPYLXSVY
dbvIBUJzGplAe316LvP83JfuYQmAKmrYp77vzrx5ndolwsV/XIPueNuQFdeLXDV0XJengJXOkjqr
ItSDQoyYHINMR/2rEi/5CSBKdKxofSOxgAjvFtHgNM0mwpWju7EHJ5KTGd9vf4hqY/b/v/FIPbF6
4rV2luRj/dAz6xwEOitRfYR059OFzFsjoKOiZvG0mAcy/nLtIr5v4dIF33uezU2DZ4kvhshkVRT0
Oi4VhXlTybyngM/UXKos6ennAtWbGvmpwg/R7qiJe1VKl4x7Sde+ZW6XJZmPHDaZosl2NWGiwprl
KqLtdI5gu1ra4ELNZwtEvePznOXRkOnMTbF6uZjoWMbUtRj1SyxwQmXAMXLF77v2VMZQCFzDFGna
ZMmy0qja6X4sXfisWvS+12/Oec7QdSwmMNUbCKoK24sqdhewn0tlihrW1UAbswzjTNbymGf0RHoe
masOukW18v3/b1ZuMzTHM5EViTsVkWthnorel+ClcimRpcRxyzbDQZ/zGMiHcdfeBfQPpUjmmW10
4ktNWVJ4Zsi8r4b5svWfXF1eTKUUyUQ3w2k9jN9kCRd+FaHdUSTjGlivt8+hwnN5kn3m1cjtFQyA
iW84Z9xWUeOusVffNXzuUrmA6NcwHNEJlmA0MazqNhxTI769coVe/kJKqPuss4y+SEqgfg3Neh22
WSNaEZH8BZGQtQEvMw5CiGZMFmHG+0hVuk2x15lRU5TRWpSvo6U7mwonLBcWp4xXZb+mxjn1hghI
r+C66+qQizTyWKcbiFapS7pn/TzPbEZZk7TOGnaWjxSTjslQJXr//xuznWdWZzn45M+bBWruhS0/
VxaMmr1QCZeuVjIQk/YUBzRvhlNjmmfTWjQXiEq0ZLhGaXHWDLAsdP8AzJ8C5E3X4aISLRmtI7xy
difeJANhx9wGrnmuI+ZQJJJkPhqLByOoYvZ0bwXWGxE18L/zdZk5sGzYYNXeQzc07vyVuJzR164B
5vFdPUwulSlN0PnPNz/DV3XeCg52jwNy13TvC89kPAaT+XOQApgnSf3x1BngtLI8pjuiCjcnozFg
Ks/vgNHcJL07nRzDDUvPDse6TW77IoUFy2AMtOuMqrMgns9RaZzauQqL4DjrOrlV4qUbfZqMgdfI
iCX2mnjLmfk/sjEaAh0cp0q85Bq6YKBL20J8YFQhJ2evfdzc36l7X5rQlSyY5azw8t3zlI4R5fkT
QllNcKlauGzAWZnPVZ03SZZ658Wmz1trgkpyDcGkofkJ1cGRDNlHiTDox6ZNmrW9CKsMh9aIy4Dc
54LkIne/jHVVNviCde7iIDUudKKaRjjFyuWSdr5QDEvvK6/mIOHjfGjz5UTWWaMYhe7lmjZz3Glu
KFbeNPyTE7yMmRUvpIo9g2l+QeFD/6pku/Ow7RWFxMX4cURAGBSWvQ7iUKUdyaSK0Ri7QHRtMmUu
6GEOhEyhS37fdgcq4fv/31yIVYnkSAOg9mRaixnEvrUowew+BnX30HCGWOL2z6gUtP//zc+Mhr8F
2wC2aTvtH6hnfODix23Jqg+QTHbCI20OCkje+OsUfGHWGvL8123ZqlVLRmuPfr7ahLdJsa4DMMWs
cxsYn+6TLVlr3QRVavpVmwBDFG0cTfGVjLoxLNW6pUiZpStQZgtcGbZ1XdoXSjXuUfGMlWvR2VIR
T1CsGQQ9ftRRdgymNFw6QEmAiO/sa2cCFZsqF6NHwAOQYsEHiGKKU9AIAMcsyi1HcxrfR2Z3qVyH
LgprMYAbOiW+PYdp+wU9XzmtQFOVxwDM+Vin7TMRPRh8+sO08jPx+WVIiyMKb4CIyA+3T4DqIyW7
ZjPfHBDJdKAZB2ogo2u0+bwLM6LLOqh+YP//G6MrrIo7IKDtkqx1jkXaxVNeXNrKjG+vX3HK/gJa
yFCgMKdtSoYuC4vWveSTrkD77srRLi+tfLRSPOjX3rwYfX7c0vxXT71HBzHXPf4a8vdPeqOZfSC5
Erx3MW7RGU+NNfsvuRCz5ni9e99AuuSSeqTyGVB/6IUQAP1jbwHDEE7+pelWzfpV+pEc0zxya/SW
zrxY+RQbQ4bZEaOKfJv9vGNr8QWScxK1oIhBN/tip2YkuuyQCV3i5F0fAtGSb8rXctymStiXavjJ
2K86+Do7Lxicd3pNMKHQvvyOT8tpWt0Va196OxrKr0VzmF1QX646VM53z70D4gPp8GQmbaylcS92
2bw0vtGFY15N950d+T2PWtTY5OZML6bpeyGpy2jB3QB0BP+5vY/FB18geR5rdkS3NQjfVoz5r534
aJu6VhiVciTLtSdqrGnV2hdn6GJLgDPR1PUlqERLRtvRuUzrtLcvLuXds+WS4U9DskKXX1aJl6x2
E2IFC5egl7GbxKnr16egcHrNq+vdlzA0LhmsY9PFAMEMvSwToUk3rCDdLboq7LnfhOgi+Fkv9nCo
LTfXnCOFh5ABDzMU1n3HrN2LaNJ6DfM8bf70yJ8dNivTlRJUGpNMeUEc57R+7VzWavunwx9hk4HH
4C4XJL+x+8WqyjUrcatww/u08pmFxbyNX+6TLtnw1gH6qhqw2W49l2GRgvAYsI13gTE7tvzG9my/
9CqzIheT9WgGYyw7+yP3NZpRODgZ6NA0HDdPOaTPLj/a45dNzB8b65cAnvRt5SjOjox1WE+lUQhj
MC+gvgPldPBQNnZEq+lO8ZIdr2a+zJYN8aKpzhm3UdcsjlZF77sb5Td83pDVFR3uxrXJKY9YnlbO
gdB1GyKOtvi7SNawx5JFI4dCA7GM5qVO17jq+8fNHs+39a+wK1e6fcveIrTOIZrw+tTb5qNh6sCI
VKIlk62mqbNTtL9fAF0xnhZcNT+3wDS3+3QvP+Qt5uZiKAS5lP3iJR2hwxNAMsx4Agi35vQrDqf8
mC+qAckrcyAXK6g+tOn6PPTrRdSeRvcq8XvY8iYyJP6y9ANG3C7m3H50mvHAuPHkTXfN/Dq23IRe
2tY6DCPE22n6oV+WqyvW1zVL48ommvhHscVyIzpt6w7lfOxB1fgs6kaLnx0n0IVvCucjN6PbQWsI
BIXk0tflR14VaNXrrJ9e7wDQ3i9/3WUAci/62FWda/qTc/HQNSNOGG/xh3CpANUX3/4B1S5Lxotn
92pSc/IuG96w6LmL08WIfZppPJwixnUkA15xx4PeNDcvGfo4YvQhl99HRq0/W7X8H2dX0hw3zix/
ESNAggSJK8leJUuyZHvcc2F8HtsAN3Bff/3LnnfRwEIzoi996AMAFlCFpbIyi2hyrOkn4W1xp7E0
l044KYoZ8LQzyybEuAlnu1+DL+mX26YyLCf9zp9QMZLMFuTM0qwNoU3CnpY+uEuZiDr6Rd+qU4SH
wMNEJOLgdV8IBM7T9a6sCVrXnBkEZg4yVpiHYkzX15aV65ttya192LCIdIJEatntWM8ViIxRvMKa
AZCm/tjIv2/b3dT69f93gagn0ySkV9tnsNOhbP+xASJ22aLrNE3q9f93jS9TNqTrUNMzGUZZHd2l
pWnodIPaemExjF4H36d96nsjGb2zWsUPkuefaGfhSlDftwnoVXUzOF1WFcA4wibxaP/ILBHV6dtt
y5uMowWHgVmg0ZordpZinB8WX9C/SFKT3e3WDZbR6+mqti2LLKPsDBYOFD4BayflCxm3hNdNzWvR
oM/ooqy1oecsSd0owavu3vOdPuqtstr4AsMWoLMx4p7UpV7mwj7smtup5ktqqzRSABKHdk7uArRQ
R+dlzCzPBdG8T8/FUKQRXhyrqMgdsrGCDJNsa6HB4X7qdlOOwFOmx5TQXUe2JB1M9rn+/865SKWs
tmEkOJOuewpU980j6sgaFvFmCzNvmGWdndF1l8rp2o7BNsMIhFuPeidrdmMf5fMbR7mP4XuwvxYj
ugoJ2ir3gnM+Vz9yv/42p86+W8cnrsZdlyUPbmC/ZSuO7vVdeo3okv7XcgOlQ5JaNDjbqXWUJfkR
zNmu5XwDvWmymubYUz4s5YyFdu6d5om41hEn+Mc636JzMM27tutnQA83uKsmL1X3o5ueKw/IHe83
hEvj25HD1L7m2qDL4BNwZN555jmEdZ222jujCqK1nD9X9sAPd3WjszUqtylG2WbsTEpcjans8Iwz
nkUALglO7jtl65SNa+ewPCkY1i/nv5fOEaFv1Shecurvtz/CMNW6/K0EFMPtXcnOufD7x5r4v7IC
acucLlt8WYYAotd8pV1RW1a5sPM6WsFzyouhjhLh0K1Mt6l9zf0GweAJV/dTLRMH0bfkUDnNFpTV
1LrmaRUI15okyd0zF8Xz0qskDCzfvy+26nVcHeBOKZjo2LkvymG/CP6dLlC3uT2zAWLBHzUr1NFr
twYeQOGtTtmZFemxs7Kox4EOnr1zE/fg1wG4sO3X212ZFpHmcDStWc7AgXNOp3yX9CSq12oHmp27
zGTrpVy25VgzA5PsuXY6CBNmvDkwwsvdPYO39SKuVjUeaAAxCaPn9bFbNl8SR0I9RHy9r31tAwWp
9sCtBsapXLxlVsGudPMoTbcUOj9eoLZesCX6ZLAbiig0pP5vMKd/Z2ny7b6RX6f73f7cZ2DTazG3
Z7xR7LLhc8BQD74Jsfx40dh6vZYaAyvDHZydvZ6kIQ3EzzxoXqoiuIsygdp60VbgJaXdeBnCMUia
QlUg8cPF8vO2bUxm17ZIvBAvPakVP2czjZPVOwz+XdBwjFvbHlngr6CuKdE0AeM7acvQqvgG45Fp
2JqnOl43jGKR/OwGRRlVPrR6hzXbODZ8CLGktl6cxcjceZUs+Lnq6r/SunsYK5WGKDO4cH8MnWqN
GxSapLy6Ly7o1Vpp6QDFE1zJSOj6TaRWFbJkMzYblqder+VkWdECJcTO4BECezVlJBoWoXZB2t6X
wrID7fy7Vl5bSVxDnjvlL953FPpY9OA50BIIwl5wW8oQi8Ha4hM3fZHmzqKWXjNet/qu7CGYsQzr
bqDqe8EAGbjtFB8fvGy9hqsqnHFizKbndMyzuAoWUJVPQx6TXvlhj1TgxqnIsIr1+qzAU3VNsxkh
1W9nBfEr2q7HWVlbXAKm9jXnTpocxKQrKm0LWT32s/9oWVvh2mQizblxnGsCidV05gVFGmjssgcw
m/VnZAN/0lGRjcJq0xdofj5kCUlQqIfUhwBeVbI2nHifb0yzoXG95CrNHTzSlQSPIiKXJ9q1wSOB
pXa3F9F1X/zz3GLrtVZz3xVVN7QcR175VfVNRFayS+0czPRix/Juf7sbw7XN1quucoeWmdOp/DT7
XUhHO86bJ5b7YcJU1JQ0QoZu5yMAg3/4do8ms2nu3nhDQFMUG+IRvv3hMemFvtukdzauObcnPSmH
Zs5Ptky/rrhdRcUit3CB/75hfjQn1096dxIobT9xUsvPTg4AMsG67JsMytZOt3fEijef+Zi53d+B
GsLBd8N26MJ2gdwd6u5BoB2J4UvaF8AHBY8WU4egBp7WhZq4078WoowbKCK2agkTVNVx1Diuvjwy
KOOwdouf3hD4fPrf0aezl9Wcw/DDmLX7qpbOzup6hnLt7K4iGmrrWrheRpKOKRQt9UPwy5/cxxql
F2O+FZBMPqFFjaKhc+k20j/jLHmi4xSWIjt447pzmfhhE//lvhWqRY15UBZIhz3kqUWqIo+3IuTT
sGx4nGEa9NquJCU8DQLXP2fAPX+SOFAuk+WffbElaGPq4HoTerdKrdrzrNXP/fPi8TpKxTzGQ+Py
+ArY3IAnmLrQDvP1MI5Z11vsbGclD3HtBAHHGDBkZiFJd3sSTF1oYaJOOqT0AX4+2z4FQdYIZlEb
/IV+22zsDaYOrv+/M1OygnV1HhLvXE0J6sNJKPxmb0Eo4/b4TYFVx4zhtTzAQRBnTAj1BNKLEMtb
PHbOnmQgl6lUQKe3DpJP9RNTjVP9HgNQv0YJlHbKLk4Um6yNBJ/pQzW/p2x1lKAFwGvAeYPMXoRz
Kauote9LEtt6lRiUaF2hRmxV0zqjjnBwIeVdplvgVNPwNadneA21exH4eNjAHuSv86613P/NaktP
4rqgPgjqOsDsqltV4m0GDzOTNYTKnf5CfdRLsCwNCsbEfU6vg8z8QWYi4ZiDyimnKPDlqy/IHHOx
lSg2WEkHmYmkzuXoCmAIa1jJmcp/hCj3idw6sBl2bR1nxp3ZRnU5eCHbvPyBNG4TpVmQbPi6Ia7r
+LLaCsBTlAyodaV2NDP3CHmZJ39Wxy64PkWofqMfk5Gu/79zeZnOU8tyIE/bootrr4qcpT3ydYs9
29S8djwA3QQeh4XNzwKQ57Lt96SszmO1hQkzWUnz40yxZu5sh59nGxTLpf0mBucJbG9HhyaQFgR3
+u3IZZpq579WstVM7SSZ+LksXXvHZ7VEje18vq9xzZt9kRM+i84/D6g/ift0XkH5PmNpbQze4M16
CdlEhZd3q8vPTTKiWMkLaV1diz/jNtt6CzVMs440c4MgaNMMO1MKOa3QdtdoUsmhUNbG+8HHL5a2
XtBFpeiyvF/4uZ6bCHym12P4capJnFh9TKi7A1j1n7tmQweeudaU1rRtgAXIUxDUBC0Paxb8dbtx
w1TouLO8LCo6KIQMn677BIQEg9vEyBvtK2rvbndhmorr/+8cuuktb/RHzs5BkB9lk0feWO2y4uft
1g2OoNcEtmPaEmal3jkZ8Lqy9mvyAvoL/8ft1k1j19zZHkdLMYrn3ByKbw9sXvuXRArvYaxLvoEJ
MM2A5sm89F1PXAOSlSXIJuY/pyE5q2GB5gvbkrI29aE5tKcCEMozvBvX2biEtCtZvAAvE+a1I6Mi
6Lbo+Uzm0g7lmUPcsa09LNVlnao4LV0hP3Gh8JrP2NB7G85n+BwdYOIMK8q/JgfPsa78n+NYwELV
jwX0JgnuYndMPIpJtImfwc/htVS2oK2roqXowABJd0GxlWj60FBoXpv0uaud1U9QJlKq9NjgGFZA
qwDsrPF9o9fm2xq82mHwjJPlLmGhsoelpPEk68N9zWvTTIp2zWwl2hMdrBjkfgdZyMOQuvvbzZs4
jXQwQuJly+iXKEJRi/3k8EenzyLqf+bug0ieiZdGkqmwy598AJisszVsocUNs6KjE8plhFyZg1nJ
CtTac7krrXEn1LoxKybeKB2fsLbSBQzUS06Vqvc2XvsLjhwUmJqQDOR1H4ry0Rm7UM3kMDZbsJoP
A6Tr21cnehd+s45XDtwlOTVjEaYTi3Cfus9JdMRC1lPfGRmUwufCO9WreFTttC+hVXV7HXzo5hj5
9YvejRziqSuHABZWsQo+JYQ8V9P8CVyw8UrlxlIzGUdz83pGlaQf5O0pLWo7bBLWPKuyWe+51OED
NC+npRyTTDQIIsF4blkap6l3cNwt+5gGr3n5IlbZ2J4YT0XrhZ341VddeNvyJkfQHHzkks8ZKeHg
3nrsSwVGalRnF3cdzlxfRyMkBTj97Q7BFTQNzz6f46QXb7zcqjIw0B77OhJhpnVh4eUaCvbu+MqG
KbLW/JBOxSskxI+dK795wfe+syKLj5Fopy+1cyeTpw5RgDaSmu0ZhpuD5TMAbDthNS++dxc6EYbT
fNnK5wIeh8sKhxZf5mfQWvDVq8wgcnt74g1LSgdAlHaeoX0J/uOh2ZECj6W+3CBbNKwpnehW5cHS
pEvbnvrAepSTiHKLA4pi+xvtf3gih200V2brYK95Nw8np3qyiuestcACC57LVIXUfXNJt/GsZohK
OhDC8vrVddq6PfltcrAoP0DEce+B4jF15ef7ZkF3bHfFI0GNSlZef5bZl7rYCKimKdDc2iMVE4WH
dn33VY6/cn6qq40q4o+bZjruAWhojzTr1J7wEvul6OfHbvKO1lzeFaeZDnwAwWLX+BSLJ6XkYJVO
SDaFck0j9/+7yziiJ45VBsOpQi3qEAVWD2piRlfR7DOf9svu9pyautFcdw7qpkjSvj1NS/LaFfTA
suC0Wk18u/mPHZfpnLWzCjJU+YMuCNHnV+LDs4S/frmv7Wuf7/bhLKFdlVJpncopkEEfAR+YlaCU
6bIsua+LP7KxuCAK1kuseIWExzAd5+yuzLvL9ARsZVVWI1kAy4CsxlUk5lg+tw3zIYgATWv7e1OV
y0SY359G+TXFe/HYtmE2/OqHMnSCPJTire7uwraiLy0mkHxeUCqd9qeFelbYeKJ6GtORbARPw5Gb
6SSYpQcsWrOS5JggqbKjJYeseSlfE4DTRqt5yBIQL7pTE3mOiKWYwxqvTbFAeixlwetta/6L4P/j
kddleq52Zssku4qoE39roT+zhjL2IxwS/mXHR5IwTr/yqPg273Cz3EOXA7/9AcM5tIduI1tvoL5l
ekZ3cFDG2WUVP4J29NEGgKgHvDQSef9FFvkldbJT5qdQZAH/0OK2UDch7Lkt6q9jmoYp3tg39uGP
NxmmJ3zTtOvLKfP4sXD7txyUX2E6OwcnmD+B7m3j4cEQMnRiTb9JeWA3Kz9KKyPPaa/szwQ5/o2z
78fbMfOvcfBd0LCS2UbyleJWK+ilKvuntCm+1w10VMraf+P1EpJsU73I9ClahJpTLodS5sNpUu1+
tcp9kHQbnmGK29qxArIpTTJkqj8J4uBJxoqAQdq7fEum3WAmroWQHjz8QYqStJOUZYPE2RoHlQdp
JwZtaHc3EhEz4d65BWkhhDeVh1reGsU4qM1s+n6/oMqOZ/nGHm2ylHa6sJPZG61F9CcrAPYIL1nP
lM/NMW3nu6oHEAOvcfjdmhoBoWq4XfanRvaASHt9H1XNuJFqNKwhHaE1VdApsGyOmRidQ+/Yh2Ih
G/uEYZJ1fJYofFwMRmxBefVPUVThrHio6jm0imA/I6npJf/cDqGmDUk7ZKRZLopxwYYU5L9t5xuS
7fXSx4qWERXfrelLAd692z2ZrKW596AgRaagL3NKA4iRteBshMrT7aYNH6FDICwxozJnyQa8Lnnx
aD0n+TfXb0PHdyO3n3BJH8Il3+LyNnzHH2AIuXQAn+A7FGE7K6shs70F9jbMus5tq8YKYnALFlQH
xEgwxz4ekhyhIIxycPsHh2wdcEz9aH7np3PXFBL9tOnfNuvC0kJGIv0y2L94/VIPdx7BdUhEk5V+
39OE47G15QBzMPbI/CXYeNI1zIPOdJuV3TD4Dj4CelFxldDYK7awHAZiIKZz3SZ+FbRLlhenSrJ0
WCDJm0jmxdPcyYWfBkJ76+9yKvPhMheO/2AJW9iAADqVikrR0AHQRl9azd+d6udiONcJAAld3GdL
KZ5Q/CuKja3mYzTC1YL/jW8LbTxSJ9jGhv5/K2YyEZBkd4OoWtoLUWPYTmPosu5TsW7dSgy+pnPy
LEJwNTXoESmmfeHK0AvSqGmmHemznbLe7KmM0vXHbcc2bBA62KJobLdeSD9ig/jE6eMAyAgPNu6f
pvWjbdNJgToKL5nHU9XzZ8bdR95uJU9Mw9a2aLmsRWb5E95ElAyX+msx4VWBX27bxDRubU+u61EK
MWPcIrX3vA3ifIvh2biatLhQ2X29BA7M7Vmf5/mt9tYwL3666cuQjvvKfWQVCNvJxuZv+A4dO9Gq
zm97ALZP5boc5CRDoJ03mjbYX0dN1A44vAu7JiebtkfCZuBWXqrx1237G4KnDpnwy66q1qEieOmc
gGp4dUsRUz7EwfLm2Gu0Dl9u92P6CM21u5UPKkGq8gTB2hjhJB4gvLfMWwQKJvNfu313MgoC20lY
gOZRTRTjSHeAnnR8e+QmC127fNd0Jae8JgMfTrkfHIJxDZU88Kp7Azg4cjDR5bAxFYZYpMtG5kNJ
LKfCQwyT5WkkPeLQaz8WRwc1QA02fjf/MrGtc7dpPjSnXiywZhS8I6dmtQ7KJU8TqhK3H5VM86G5
teN2aVs3QwKu1NGPFmv9exq6O88sOnyi9dZmSlowT6+8biJpechc5BbdOKwaLKMjJwY42xyIIQXx
NBUhSCaG0LbtOnTEfB+zJtPBE4wQUF9WBT7AKdtwbgYwqS3T6+31ahq/9p5nt/OwsH4loBlcdnYp
HtYl3RN3i2rX1LzmyDU0IWcyEnJyk2nHRL7z+HIebHnXEy3TaXpcWfIab7/TibfOzk+yEwVBQ3Mf
xM2FcuJ/nRmp/qoqobVzyqCX6XbNQVRkN9GtxI5h2es0PQuzALKu2+kESvcH12tfnHXY2AUMYUin
5mFkVBwKTRCVBe9b7TthYuUPzsvsDqemfV5bft9BQufpmbnjqDxJnRPzy7NFUMDKwH684VvXRfLB
C5erbcnz1ICTYXSnUzCInaI1mGKq/TQ0cScgA3p7/RvmQKfrQdkU7/LGm07jyCG+CB0Yb6uK2DAH
Ok2PAwKjsi3pdBry3w15bofdPPwGOimacCtgGxNgsJFOuzt1ri2tq2alm1bzE2hQaLxy0Ai7ucN3
jQr+d5+ZND9mGbFdlzsT3uNJLJckVOAvv920IUToZD0uhGRqT/Hp5AdsD9bFo0tYVENB8nbzpgm+
/v9uQ16ngLdJM0+n2lteOK1fWmeL5NLUtHaKdqs5L6UPowDxDl26JSJka1majOL8d9TNTKq5YVg7
auIxxf29z/MYVT8bRjGtGm3DXRkvWOGz6SQckBY1j0sLpkI8wXcbr0Om4WueS9xBevOMOa2Sfl9V
+bEa5W5crd1dc6oT8jC1NE0JSaiTLL1DK9adrH7c1/LVl9+tFpoNdUElWvZWME6ucySXrdVisInO
xLOsS5WqKZlOEN0+9Pn0UKoO4k9burKm5jUPXSG64C41hL7z1Y0pKttw4Q5Vam/ctk3NX/9/Zxjm
jE5hU6z1ZqBPtlMcCwH1ZWDu77O75qWtAHlrXvrTqWgAzfVBBE1397WsOSmeWAG2TrCJFK5zlEn6
SDfr2Uw20Zx0oVUwux4Wy+gwMPG3cY16y2q6M6uh0+SUXoAXjARbU7V+4v0OWixh5rqhmLYw6ob4
5Whe2lnFAj1HjH9h/s6HKJ1Qd1VNuUzHpJGuXceuhdWnpt6Tmj2RtYnHZOtt3jByHXrW0dIRUyfn
U+M8jx7kFq30eNdy0UFnI8mTIMnQMthKn93AEqGwvfuCi44t43neQ0CAl6cJIsO/WsmdJK7KIAvu
i+p/AMxA6bn0MwTzWDelR5f17X6mHJxZ1kqivOrFfWcOHWnG5Vjw2UOo8bqzCyGsYKpDFcBv6cb2
YZpezWfzYmHEa8rslMih/cwkNDtDlTjuxiuSYff7A2jWCnGtGcpPrpOBWA81MfbS4qXZsfL82VoG
EIuGanB8XNnvWlQ62MYq8sB3cjafktllb3wdy+dlbbc+xwCUZDrGZp1sK5eDNZ8AA8AraAddkwnJ
sb+KujmPKgtr9du3PwXFFI7cuS+s/juWd/uBt5KstJbCPo3pNFRhoDxkxkY7SbciiOlBTmc5qaFc
9v9f1Q7up3L+Ws5lNHe/IQoYZgGB2NIYTuNByjuv2bpidW6DynfKodki2hI3eQ9fErTjP3etgH8/
8p25Mmm3ZMiVfULBIo5avZU/QQN367ZnWNA6QtAhc7GO0Ms9dT7ZT8lTPoO5yNk5y8bmb2pfOxXV
OakmSCeXJ+QcoJDqgU2e7F0vK6BWndG5fvOKkd0nQMN0UODcrkgmFPMCkVuKlG6ys8p1Y9EaNmwd
EOjyoplsnjYQhQC9U7SqOYBIPWPjEGcSUo0bcdhw8dNhgR5pAXSp4I8pmaNBoqCG+iGzRdiuX63k
24oSm7tWlQ4StAAsd2qeoKMieWxZe7C74uV20x9+g8P+yDA5A05kDvF/eg2NkpYeOfHD0RpiF5L0
0FaDFPTGjnt9afrjlo+etBcoATWmqQc3wLM/dc9Qh9sRvGCOaR/h6nxsm63i1Q/nHt1o52Ork2uK
f+kRzCX4Isv+ggICHhZJ9eW2xUwdXP9/5+LtzAvJimB4lgF4McQMAWv1vMotQtUP90SM//r/u+at
vsoGkFEHP6vapW+8SCyknlyXblFSf7yLoANt0y1oaTNRNvQ0C2efd0h9BGlYO34f+rkdlWDV87s2
bm3rN1PrEcWT32/bzfRh2ik6mPxcUtVRYPGKXa744zLOGweVj3Fa+CbtnrvklWB0bunJqqcwSP6q
1NtEJ8i1XLkMim8DlW8B+VWXNMyq8Tgo9ll4d5EQo2/tdF0n9TiIelEPENUYydnfkhcz2EvPHYna
oZ27ot3BZl9aLgaIl1lbJeqmxq/h4N0qU2zt+6wg6gHqu49Lkn0B19c9T0jQM9H8HFxWla88Xl3G
VUUgvdvVxV2ytWha8+0MXHeuB2WxB5TCZKEzD22YFv3G5mcyiebXY15DtdaGSaB1Mb5JCDD8YkW1
RbZtaF1XkKknXwZT5vevUwuqwZ4RFpart3HqMIQkXQGh8we/9sHhdmGzCqX11bOrsOy+3PbbDxNQ
MLq2vu18kVMAjdnLol6G6jBCHmpW5yD7mwcxW/5ppw1onOEj9AwL6JanmQ91fZGVG44UmOMB9C00
ON3+jH/vjB/sP3p6RalKEYnHkgtf2lC09TPJ/xJZHpK83nP+MyfHtFQxt70oSV5TXHUGIY+zqCIf
7JZZgUfjOU6DLW6/j4+9OEhpbsJQ5FE2KcFwUhLiwShaKQhZ+odZTsj/D3FNSVy0JPaTLYIZU+TX
q1plvRSpn3L10O3mGNt7PB/JiR+uuFG5wU5mmkTNiQKLtV6doAtgrR84z0H56z5mxRbhwcdAVFjt
6l7v4lYjuwzENJ26qPXFotl+cV989bQmT0wMkZBIypWngD8y+eBKErX5Q0q2yg9Mn6btm3MhUFNZ
wslo4ALbFeycRBxHzve316chQOiZnKzOUwJC8/4V9V0hr+heQP/uvqa13XH0IUaaVlN1UYV3cHGo
k1VyZ9NacKjmqffbNK0e8uKtsB5xmrs9ZIOx9XTNOGepQ9OseiBev28HHkNb6pW4G0dRg631jI07
2jNEvDDqZKR/qSTY1TVq+e8buebXdZATO1vt6jITJMmI9WKBA0IsW4IZJsNoW2AuoDLPVllfrGwU
4WJJyGGx3xYbN45S9Hoc+yBM6mkaUaL+yBZe/+oH8oxKG5u5u1L9T/jiKDg4oLzPyzw82GOLW4Ib
Vkvx3HHV7exl/JX2zSnhfVSQYwNYjZM9t+RSojIiaC8KDGBdg3T5YfHq/TooO/SLAAgGyI6WpEBB
T/601NnGXm6ykhYmEqdVoAIX9SXJCyC22ukH9t4idqo227DTdTo/MpMWDex0sqWAFMRFeF3keFXo
8Sa0yEUk/5NbGoSmZaqdmBVOUVZ7jTjB6MbjwP9yynTj2mfY1P+QbWiFK4LF7l8BOstpfU4hp+DX
b7ltRWPxZpd5WAZ3ntqoFiOo8F3uIll56dZk3pGJK8hc+FvUsoap1nNE7kpa6ltonaiYkV/VEObD
z7tcWS+oLwcwpqUTVtHakG9FSv6RtPqE2+rb7eavLvvBEtITRSNyujiGY+TNqsLKe6rWOWyb/Txs
RDmTZbRQ0TLlASKJSCSKv6agidjyhsK8jTBnGvy103cb8aJW7lc8qS4oMHysO+8AHc6wH+TTXKb7
2/YxjV9zsaZvUHTZu+riZ1951YeAhTnkvkuKzjTgqbSui3zuX4OkskNvyvFUQMoN5zL4rZ7QASxM
stGdsSSrtIuEO4qosrwtuP/HwF2H6emcthqVBWVBXCWmv0mbxuO4RMDphxkoStzi3CwPfT/FVhl3
xb5PvDBd98xZo8HauMibjq5/JH28rEIakvavHsvCcZTnRfZh1XVR13zuii8jc3ZBN8frFn7/ein9
wFH0LFDTdQEFirK6pN73wf5U8jZs1c+KPGXzaanv80Y9IZSvZBJD3cAb++zA0zJ0q78L3Hdsr9lw
GdMrhZ4XgohKwT3H7V/b8iLJXgK/5Nh8R4s8Kqd2N5ZXCc0vdetBVrkFwdO6Uyw93Hamf1fHR0bU
HNZLSFZAYYieWApmRi+LLOfRHT4BqB266rUuTzR4skkLAfNh33ZeOHZlDBJtX70BMAtRvfPQOqHk
PBqKLeYHg4Pr+SXwKVm4deOowdgDT79MzWc2/XP7cw3h6d8peBee2rKVym9w5J1XGuetjKvhe16f
7eHz7fYNLq6nllp/olkGkb6LWNbQa/yQjL9vt2wyinZYz2QxucEyLRdLXUrrp2+9eOOdg9Y24pQp
2YCiZ7msWR15lEQUnnTXqPXMhGXb7RCAawgFHOOxzAEansa3dNqwiSEA6MwFkyLpzN2CQqt+3c9k
79vTAZiruEvysLDHqLa2qmwM60ZPSowpcScbaPxLvzygKiIiyd9W7kQV3aguNMVOPTUxtS6X0nPo
aZrTtyKNKflRJVUs0xWysH5kF6dg/qdvtupjjf1pbr94o5ePGaUn1VPocMZ8+GUNBGYrflfzg5yP
I7FOJNsSuTL4hZ6pkJW06zZvnVOW2V8aIX466byx7Zia1o4Dc9oor+3KCUdssNJCX6lPt2DPpqa1
g3bfITO0eMNygVR56JfswL31vrOAnt30Ib+doARzumTi0HcvYKO+7XCmIWu+XJYdG6yOTxcpnyzu
xH3u7W+3/PHNxtM5C8BOuWR+gJZRbkPHsHaf3faZDv9L862N8OOxezptgUDKt3Dn2b7MIGlORBpy
f2u9m5rWbt9lMtDJW5R94XVwpEK+cvcupg4HwIH/nnhbl1UrpETsC2hTotT1Hlf62YKG222rfxx4
PJ2poBqU7ITd2hfFP4FVhk1jFJRRu4jodvsfbyuertXgVGDuytRgX0TzhGN7CCZoIBM2or9pyWiu
mc9TosDqY1+A3SV57FZfgWsMa2Rg1F1IQ1hfc1GHpQW2mMm+uMlTIrIo/+4OW/gok+21LdfrG5ok
I2yfLSyyFZiNveFHJbrYc5e7gJ4Yv+avXkVnQHU7jL+0D9XsP7hNFo/3Cc1Cp/t6z3933rE922nd
Gi7lJG8ElcVqeFzcLRVwg330GuBioQQ0Vmg8Lc5p/oSz4mqDI+Xr7ZVpcFm9DBgSAyUVaW9fWkEO
/joesZvv72v6+kHvrDIOayfmIUU0KO2QS/+pX9Sdo9b2VSXxsOQ1Drm4HQ2VV6BC7S6ACubyaqh3
o15muozcouRiUxZ2A43LzZk02VpzVBt1GtZaMvtChiAuADOe8jsDjM76Mfh0XFsgCS5ydY6WRDHg
6H7K2NaeYVqDmo+OlpfZcl3sSxMEJC4H/s8CbdYISkivNHfVxoIx9aJ5aduUrpe4Hnam7juYbsp+
DL3xdeW/b69HQ5z0NS/tXNzAnKbCoygrYtodFcRx069LUEB6euNcYOrieoR+t3iAmsp7KWpyIRmP
en4Q/FX6SeSBfuV4+yMMNtJJOEpLQDNt8cilAlTdGse9osk/ro1U7LI1DYZlqnNwdJkQHWKl/X+c
XUmT46wS/EWKQEhouUpeu8fds8+0L8SsWpDQvv76l36nHr7GROjqA8JFFRRUVuZLAPgCaADB+Gnb
OFHu/wHNUahycAQ+mN/zCkEAtpjDwq1vjSBxUpqkTXTDK+E7t7mooVqE8HXBEhf+dL15T4vOcI7r
TKNEcDVZ7TQLeGg70T0HwSBYUjYOrRyx3lygY96l9kuBN3mObvYmM/Uh6GyiRO9EFwgGDIRgQesI
5OGVnUaOib9LZxIlaJ0Aj4R+7iK1qcsjWgA/16ww1KQ1vq5294ddMVEUaclLtzxb9U4EX+fmV5ib
Gp80M1fBV1WA/SYEaPfF9ThuzEsUFt82+bgKtlrtcp79wiYvlHlfID4fOyL/CQZAQwjp7HL7/dUu
00k+EHA83TKm5a+FHnwncYEEsA+52CQ6j1kqB6wrGlrblOWPvPmN1rNz0q2G4pBmi1QRVukoBm/m
SPdCkPHS5jfJnzj8cahAezi+v29/3TeUMM3nsEoDGz7ZimvTHBJ+WuVfqMbR0PAnNBGlChckg58A
HYR9IG17tAbbDxItA0zM2/YCFVA1roPr9OtEXwgguAuUN0PjU5HOd5RwhYd4QRpiaH/8No+HZcLJ
QWMyGQ5ATUypsCl3WG0yTiF5YYIeUHXa19nf+2uqmbjacb8mSdonIMl/CdwxAhfuMfDKJ6v+0RX+
x21fuHnTq7BauVwqEaCKOJfPEp3eVh8v3VGQL9uGV6K2lKyHoJ5PXhyo6WVLfQpYADq28iyr4Of9
T+isr0QtBQvb1IsAdVC73pXWvA+9ZZtLstsnXxmnhwCCb40w/4I+7IjQxo9z6f7ZNm8lXlMLEELf
L8jL4C47Uo+oAJiQPjqTKMdqB1nkLlwleSkGK545j1EG2G2btXKstgu6DaohtV+62kYBTpwEOjbv
D63ZX1TUl6yryhMTrO2gOyLw830okwO63vf3h9cYRQV7ZYMHUHYHT4eAKpjv2T7vNzE7U6bivNBi
6gzu2EF5bLV33ZTHAHtsc0EVs8X8KukdWeIi7Ee5LD8nbv11mz2U0OwyZ2Qo0MDc6LEeib0nSKjv
D/324zkAkv/GTWbRoSGth9yrRQuME8ROvw/K5sjrDxP5RirTsapb0tvvr+ITmy6SmRYHNrQ3jo6d
PZahfbz/F3RDK9EZLLNwBx9/wS6C8xL4H4CN3nZcqLCrG4sKleOADcvLv9Hhg712v7dNWgnOte4W
im4N9lLWIEFET2w4hhujRzlC/QSEnSSHPXhSHCrI+LGmP9yftaZIyVTkld0HNEl9XCAz3kSghoKj
x/5aRKDsbNAnm/kAvDunWj4NYRajXhewj/e/rEmZVFBWQogo2mX1ThNffi3TM6+Wiy/cU1cV+zbc
pHxImdpH71RVXdRg9cR6fx4sNB6U2TZPcpQQziRaD+oEyXwRwHJ4M3txQ2JClWkiQEVlSbKEQS2Q
z1cglgv94FAC13Tf7rf5/bcwzBwlbqcCEjMO+PZe0vCSZruu57GUD1P97f7wupkrsduvxZA11UJe
6t7fJf3wSIy0HbqZKydrMbspauj1DIWZPkv3CQ0Tluxbh4O3eJ82SdF+dOTQmMrVus8pAZ24wdRD
qii/Jnm/y4e9X9NIsAxPE4acXmcqJayXMgza1Brz68xoVFcpyABMJ9dts39jkVWUVDUm/gQCdnFd
Q46IFkc/pw90Y9mPqUiptJQNrxzhIwHJ49HtHr0u+Hrff3QzV3JiRnwK7otZXKv8wZV7ip1AThuf
guhtqV+dWRTon2BtFwEs+9kB8LrJdpax0VDjL/T2j14N3vEUPZpenV+hnQkRi4fC/7C63+fG9Cyv
cRe1paB3aOqBgjW/Qt0iIqU8ScfUhKQzuhK0KXdLVBGQDrdgo2vTYk9xFbHzZdt5/h/0VbXmpcfg
Lh5U5kmRgzXw9zZvUWLUSUEQXKZZAVbCJzYe23KBaqHhTv82ZpKpuKvVIeM8JgPWk08RrgtQp5GR
NzbRYH+65d/TZwcou/v/Q7O2KsRqAFDDoh0cs2uymMufHMwj90fWHLMqmCpIZ4hI32xf2CtAYjJa
WHDqqHhHLLEH25hhiTUepMKpwlLKtvZ6caXWFNH+0FErXi1DqqAbXAnbKbQ7Ky0wuEi+lYA0UvTA
Oq3BQDrTK2E7BmRhaOQW1z6XUQ192TUzvbDq5n375KsdYXCC3BEpFVcU7aVzzbJdQTdmCCriiXf9
akMIXFwt9isfw3geTU/Oulmrx2xXrF3QMXF1U7ELM3fvs2Hfg+vzvkPq7K2ELAGtUWY1obgu2NbL
xtqxgRicUDe0cqCma+n0eBzOr179lPjzoTbC6TQ2UfFOqx3QKXF8PO71TjQw9s4Lv6ATYtuzs4p3
Aud8IPwip2e/oHtI6eEL4S7IqndyNlHr6P7AbXt45YqNw0gZuEVxXTx2gC7qAEmQ9GBN3bYQVXFO
pLWTRAi4umUP71ygyxFTS2QvtQFIpTlc1d5rXy5BBUYCceUkvSRVs8/ksqv97HloTIUcjfeoWCbe
jV6N5zhsBMFPaHK/n9vAwHuhM75yvA5jlgwQcULasYpzDlXbxC0v/bwxq1F5IoZhJLIVoXcqWLVj
tncK6m63Fp6BlFhzgqiQJmRfc1+XlrjW/XEOn53xENA4W56CyoCF0RleCVsxDEOT5RNSviqNBF3Q
UGIiZ3p7aFcFN1UJdMXSMC2uTWHv0Sgep9IQs29bxVVBTUWeCLfNM/cc9jlgvdelch+E88uffq7b
lMWoGypBW7b+4nTc9U7WZN1I7I7lnIIudTHY/e2Ycv+DcGqqrg7QiHZl2Rc6XmzU6ma2s1ND/qSz
/S0aXm05fe3KgKyiuLqW9XkOWIpHXFNGoME5oqHk38GdlBbBJCvsB2u3d9wYOEc3+9nM30bn2bPf
EfEMTupoy4nlhkr41j1Y0W1aF1eOCjhD4uH5mxSjscLKWVtlIcQhBixBFzxZAlU7MJSY2one3nXc
UDloq6zhWek1xbUEArws7W+Mo5xZbNrT8LTx7wLUrJuquu69k+1YF99aHxNqP61taPBNzeRVgNMS
gjkim4S4yvriF9+z5jLmhv1MN7QCmVggTCNGFqKhOXnsxg9AxrFGGlxFE1IquElwthZtimmn+Tuk
kaL8OAsI9xmenDR7TqDkwRZvSDZyK78Oy7nqDkn9rnavvfNQ5F/ve7rONLffX4XsyhzGcDeg5zUY
+bHMmu9DkgyPydKZ+oh0X1Dith4YHfqQ51dOPyf9c+B/WfnfbZNXwnQcAZGoGCuuokjjoewP6FSN
XDId7w+v2c5UwFMClgPLGSa8V7b5dFmAQHjPE9kbRtctrRKs4EfOuS+H8rr6IG/8vqaf5+k3df8G
/bzfNn8lYJnfJMMoJaDaTgp8AJgaHnI+m+j4NI6vQp2gqcLzxvHYqZh5AD6q7tGa6s+lnaMWbuJB
06yAqko0s3AYEob3sqH00TnDolTK3X3j6KZ/W5ZXju+EkDoR/ppfS/7Eli5K+3ds+pi42zZLFeCU
VG7mkQozX6dvdvfJ6+3IWr7fn7rOKkrM8qBtW4e05ZVPa8TBqS7DjcHq3z75yioi6XMvdTDtsPu+
5F8p2Hm7wCQooDO5Eq7+4rdT2IK+eOyPAfkODC0agw9lta1RFOrC/05+TVibQqlDPLptf3TcH01D
j8Nswvdq4lWVNXG9sOld6P1dJ2DmC3ZyxPf6xrkqD8n4ddvCKgFL50WU3dKXV3v09oMYD26fGDB9
ml1YxTlJGF/aXp5fyfrc1HgTgggfNUE3NaZRUU4lJ1ngikVebevKfC/yaBd53rGvv9qmc0r3CSVc
QVxmrcPSldcSrbTeymOnERH0+KJRfBvlx/v21xnp5rivvL/Iyr5bIXNxDZZuL6Z3RWhFqdsYtmPd
X1DDtvTbAIVIjA7/d8rvflXF3YKH47nej4OxvHdzlv8WAsB1/u+fyEQe3No3sbFB/ojJ9Tw4DSx1
pjlaOBOgUm+qSP63oTaVnzVhrdJNcSizZShXYqvzj2D2a8dk184gPDGNr9nuVCAUUMAVmhugNtOm
w47IOW6HTWS1FOym/9oqydYxWMuxvLYiiMA8H+e1abPT+ZISy5Vt3XofC8TECM7ndd2vqCnxojc4
k8boKghq6qHiIFEAewzW7sH+nICT3GMALPmbag/EDlRvrQNovbaNvEAgCIo83ZBFzfppQ5xhbNVF
w6YMJLBVl6b4u7J3Uj5l/Oe2oZUzJoTgCOsnKi8JFDsYylUg0qxtA/fNm56IeSsHTO8Cd2qNtLws
XhcLr9inYOe4P2/d0IonUmfoHNpa8uJ1flyH4zGrTPHzpqtg1oonOhOlCbWC8jJ0Zf5AWppHUzhe
bZIUEfFC/v7+P3gThUJsNR8MQkAKSmHLC1hDjou17JMELcbVXrBftYS21Sb1b3xHucz1ll/6GYTQ
LoTRlOwrv2DyBCXEygRDe3OfxgeUo6akFQ2CpS0v89pGU+t9Jax6N4bksFbLQzuwfNuSqyli4yx5
lYoO31l+kWznpobUU+NKahrkyQkwYBvzn9BezvfDeLi/wLpxFRcFxqivhh7jyuWwupci3ZKawN6K
fyYNXdNxquXFH8YvoHJ8Z1e9B6rCTcIuxFZTn44Re2ZpLy+O/SfD/u5D1mJNTKuo8RY19yGkt9pO
wCqO81G6Z69F43UDME11kl5q2Ow1llex3rxFa5wnB2xqS+bt/Dpgp7F1pm/311WzP6h8mpT7XZrI
FoHLxa59qbtyT9FOLwyb5ptFVZhfOUhsn7G1bUJ5WesldpYmHryDS/6kPRB24TfRbtTixpdu5nuV
vvFx4L2PHvhLMYt4TvdimaPBMrz+3qb7n7QKg6sHS1bjnR0PnJfllv6Dubh1otbUEKYbXDlYljbr
/LkbEQIpO455fZitBIwfpp53nf8okTvyzhITnrwuOe0OyEAf8tQUXLqhleD1Xd/C9R+rS8tjlT1K
sc3l1fymzkCJ2/qYcmkHnyhkc2NAUEzlE82kVZy3qPtidMZAXhjskbTuPhOGvVcTSyo1ZoMGG5BB
wxxTnr8EznzKKn6k4AmTXWA4NjS+olJkWmtLhyBZ5KXzRXIqJP3uNOW8n6bp4/39QGed24dfhdHQ
TqW0/FVeGjAlHIFZSuIk80x3Rd3ot99fjY6ros9yLysvmbXEZVHHjs02WkYJ0TIsYJsOQ69uuvOc
pALzo/2j94NtBxVTopR3FOTyZY6DlYQg5Q+jqrJ21jYpe4KG3n8tc6tkO3njl5cQFNzQN3Os1orG
1TYx7mks/38+uFeWb3PWCZC3YRdoyxNLk4PFTNAEnU8quwC0woPcZml58Sq+m9Yx6hOJ+0Iy/tzk
kiqYXNSd2w23qffBOsXT0suY9ibAqGbyKpw862VN1hznH4oPX6cqfyJ8jtDMFt+fuyZBUCHlFnNl
ORZYVo+gKTFeGz881XVXfWo43qYIxP/+Nk64u/8x3X+57Uuv1lg2Odj0JbbNkJa7Fs8XqDvvLKMQ
tW742++vhkcKWMohQe698nU4NWL6W0zsV+Vx1wCQ1H1A3R0gsACNF1yDfDeP0l9++TswLfP/mXve
OMFdZXuYBRlrAMcw+ecujetzfaiO7s6Fmske9Cx7E2Gm7i8ou4Sfh/3apR22zyKJJnHM6ksSGnYg
TQirIm1TPvpjUN7s356T4LlxNo6rxO+01PbqTNPt7vaQ2w+WScpI4/sq1NxpZ1b2YYLsoPsBLZAo
wOV2FdXJIm40V9vuJSqsvJjTdehtvCag1PnLF8KP7I5uqb8RsPv/6/CuXFM04+LuXPgpdHDJ73kC
vNZrJi8G+u1HwmbD2aVZWRVbbuVlWnnTLC9pMUYBqNozz5B/a/xRBZaD8p1nWQjzrMGXAqxgkHWe
0s/3txvdrG+/v9oPiN8H1Vrh6jZb+RDRFPLNhUniQTe2Eq5uRtnUEae8tBX0piErup6lnb9sm7hy
1oKDvycJwY0qsDoWkyI5lz0QF/cH1ySBKh1mubAsXXCsXBowVnbTJS+gpF3XEe/fb/qAivVuMzun
wwpEUYcthoefbBpEQwCNHUNEaVxGBXs7I9oc0NZ3u+t84FkfjUMRTYVJxlU3uhJT4WKHVd41mL03
fWAt+xWGedx6lmEv01hfRXynteOB4gvpK5+7B8+WEd5yPlhtEfPRJHSocU0V9z0O49zgnQH/oA66
B8Y7/+CwagtYgdgq6BvayAX3KC4nU4VGq4+V9VCYiFje5gfH2EpMISFbU2RSyKMO9dnZJQ/yVJ1p
RCJrlxvSHZ1tlOOvcEXu4Y30dj2pK3SydDvIDYP/8L7n60ZX4nZB0RaVT1j+JiRKwT5mT8RwddMN
rZyBVgHOC6hJwekD29k1PWpYnNmGBFbj8yraOw/WlFvJbRPumkeBwmcWdnHuuYYNQTN3FfINNuTR
B3O6vFQDyLYyBNWp9YrGsB3oRlcCtst7u6mT22bpOMdu9tFa8uv+curMcovhV+cHS8ceCFW8ewDS
f0ybcueJ+bGxk40Tv3321fBQsA9HUuN4CiEx1UCuidem81qT2ajMlvnKxjaZkTFl1VOwHifxK0FV
1auenYzt7xtHZ3YlWNHkWvJU4mVRhGEtj53b2rj2cDma7su6DyihmpCwcKsgRTZZgAMgx6p6mfvx
/uQ1u7CqKja7oFtpAmR+Yn1e2JMNknBr2o3bFBsJuGH+XVqoEtIgm+vywqbmMWg8EbsDO5NEGDxT
YxsV/u1kxeLjyay8gFk/Xnmy454f3TeNxulV7PdiZ0UT2ji9Z9o/tr+XMjuW/Mf9sd9u7iS2Sm9J
PChhuUWGx+5PS5yc5IHv/P36YY7dQ763dpuQ0/iMEriWZ09DN91SnPZXjoJy42+qm2JkJWYdTtYg
CyqMbLPD1B1ssIDW1Z/75tGt6u33VxuCHGcva3Pndjg9jvIxM2no6ZZUCdWlXtyESyzphFopJj26
ZdyZEIa6SSthygWeFEv0a12ol5cgMRn+utUmlSBYWzlPvdxf5jHHBjxYY5x1LgqCGyuaqgofdNlS
T9xyjTUFZCND2hG7c77psCYqyjv34eiS4p0jdfi3ICnXXUMWE9nh2wYnKtDblmxB4ylmTtP6fdP4
O4h87u474NvbIlHx3fXCAwphClS+e7rsm2b4zJquj2r0/sY4xQ07jO4rSnRmzQjGLut2maTv0LmS
yt+hfbKsLUBdQlQiS7S8+8y2pbzUkHvwfmR4qUF74n37vB1IRAV5M4/ky+Tg5oErWcTL3WS/W8im
JImooG7UPmZ78nBkrwU9iuDWDJqv3caJK0FKBtsvFw+PS3PwTMiJoUHcMt1odEZRgnSeHUgJwd8v
2Q3TkIJX7geo0e8b/P8Jy39fxYiK6nYsPDzM0Ce4dPv+nfejivkuOSbnNXbi7LuMw51tcBuNU6r4
7jJpee0Xt409eMIdDdxjJJqzKQ5Nj026DwT/bu5u1zu9i37ZC13PaXCoT2XwxWkNG45ucCUHLqYZ
AnojHLNe7J1TfOiAK8n8nyz8en8dNGusAr29KSsX8f8idfCMWgv8vtvUzECIiuQBryIdcTbBfaAp
OnMZ2YmpB1RnFeU8nUjDXdCp4mYAyUEwyrVPdsp/tF53dJLv9w2j2YwD5WgNhnnu8hzOPwNCW6D2
Krfd4omK5iE2L5IW+OiLrNEpIQIgJebj/UnrVlOJWGIxq+I2sjDqhEVk4ekE0M4PZDJBVHTjK9nv
BPL7hA84oezOeXA5eR9Q+ge3hPj+9DXLqkJ5poBxKH8gkhwiz2MeggBh/oIq8jPLDI+SmlVVQTxz
Wta1qLDr9In/6DnlzklMz0u6oZVIHfpsrDoK26dQlwM8Yy/ajeeqitgJiUiczMXbRtt/n4kbB/Mn
d0kiIT7ct7tu6rflfpWe+qlcR5fglaB03DZ99AUBwGlsZ2HKyXQLe/vw6w/UBELZDUpdPq/ipS5i
WeN+4H6fTB/Q/QMlWqnfoU8LUpkXS9aR79mn1DeVtnRDKyfsEIR91/tLeamt9VR6y4dq3vbUDGWi
f83CHW9xoIAIswRTt/egyBpPvDecsLp5K7FqVdKuwECBwfEIISE+mJvaX95+gwBU799pB4RXbF14
cQE5ZpyKz2v5m5HLHO6FZ3BI3ReUIzWcrcwpJhspU+6i4bzp7MdxmcooHWd5DvKJH7ucTrv73q/Z
1FSUEwiRR5DUMLx3yPctOEyyb0Z8jWYNVIiTZ9EwJSXH0G3x2a8zlO7Z8vH+tDUxpeKbwNkzLqMT
4g0LpBF18s4lX9v1eTUB93VTv/3+KmTRCcDcNEnKi+02v1Cl/s7lthdPokKa8Mwps0DA4HnCUQjl
XfdzoXX/9b5ddMupxOvMcwCyAo4zsMnqqKuTiEnIsfeZZTildJZRopZNXp3iqRx91UFjnYD8TR9Y
O2XRtukrYbv6FqdrhxMqc9wotZ/K/P1abUw9VHQTtNDBwjXjHaIYj9P0mJggmhqbq8Cm2R5W7mTA
YSD9OPqVjDs6HNuNCBWioptaXuRirvD6LurE2aXuxC50aE3sS7rJ3wLsladDAHvNJMcFIYDGrfuH
kiTyTc+1miBlt2++GhtFXM+rPRh8dv5kDH1k7Pu0/F22QW6Jylzplzlj5eQVlyVkEW2mnZzaTYgI
wpQTldfu7Dshbq05zSI/izqocFkmkUBNCKmIpnwMRD5mMAt0B09sbnYtGrfvx4/m6FDRTBycKmXj
Z0ALr3YcrIDdsiPrvwx1Evu24VKm8xglRru2qySfgRaRCThsE/kyYSOY+npbkqqijrpVTGEWoBLn
Z3WxxyXZe+j9onl/30CayauwIzCatSkLUd9213PTAzKVQQ/59/2xNeuqYo6ovYCUDbj4S8gLHlky
CCPS0F/3B9dNXInTdOoXwikm3tFDLx8AqvYNPqMb+fb7qygdG3AtLZ6PPXcuPjqsiFd/eahrE+G0
bvibtV4Nn3PHwsspbqtCnDooP1vvjRVzncGVKGUFLmJMuNi7KlkeqFvus8rix20GV05S4TV56OSY
d+uKYwV2sZIt77vSOtwfXvcEpKKKygEXsDpE+js/L22Uv3fjJp4f6Xvra/nOOgaP5BQYcmHdCigB
e6vdTrLBfpPX8u/YhYcw67+GRW9A62hWQYUbtdwOl4nhj2AxDlUZxIJuC1YVYyRwEU6WG/CqIS/e
+MNr7agxCf5qajZEBRmh6bZxaAK3RzeRH7VneahiEeMhfjpYx3yfHBzDE5zG/CrIaLSJKK0M9dCb
Hungvkg+7fm80fhK8C6Z24wQHcGbRHC1kvUg002siYSo/JVZSUG62ePaDQWihwJPNlETMNNTyu2y
9Mb7p6NEbg7sPWiGkHW06K2A1qXAF/L3PZrwsc3toN0CyFf+baqzH/ejTZOJqChcb5g6VzA8FDfy
t/fHK3FNBleHa9gqdBGg5MTJwEbeQ+X+srJfkn03lru1PqpErpPVa7nMGLj/5R5vLloeg3fJ2X5Y
AZ4sjiYZCc38VWTTMgdDsApcpobCiZyBom3MRN+jAb8QFdXkykz25LaNUtRajvIwn9YnkUX0UO6y
g7e/v7y6P3BLh16dMV6Vuq3MUZdOl/JnWQig4nIj7dPbHDjuf5TbVqehUElpV0h5rjGFLtGQ/kmX
JRrRKlKLNZ6SH6xMdvlq0vx5M4vDB5UHgN6px5oyfLDFg9HsfaTJchiKH3hSjkrX3mIzfESxmaxX
t0Hlpz2PcvS+JbUX9pGbjcmf+0ty24D+E+EYXslXUD0taqtPuzOVXHxNmpTfdGFsEWVW6htyops9
3vrG7duvln1JqrJ15249J9McO1B1cpfPbhfui7Y69tmlGUxe/KZ/4c/cfn/1IReq5CN6E1tQzFQu
fT8mFucfHZsmjaHPSbfiyn7ohDZ4sl3bOVNcG7MGEkapf0lEGaPtci+aytTypPsjSlLTFPPAIf7c
nsHpO/zOez9Pj02ettVGp1J2QtQng6bgvD2jz7WPBwaFoTrwTKD+N3dxLIOyHZJ1GJ2lWPi5b5L0
/Zy5z36e8QdUcez91AZf7nuuxkZqyYzIJnDqlUAVNfEfSAcaORywX++PrfkHquRb5VdjMLs5O/Nh
OUGIPpJ58dUbgnishCHb001fieuALkKgia0/M+nY3yEw5/+ardH5sO0PKGENFw3LMQids1sOQ3Tr
ag4b8TN1QRZY1sdt31DC2pNNGjIysjNN8hdWzqcq8397KfjwGlNNQWek2++vAtoPe2cGsz47Ozx5
dIvgyJlJfOjtQ9tlau3MsZdEjI3bnZP17H8Kju4+PwQQSz6F13FPd+IQbAs2tZQ2LwM6l6ZwOPP5
i1X/4qaCiM5JlSAu03UU3opxm66KWdCDwvKUI8Sq/vP9BdadqGpzfMhHC7QS+MI8TstJzCM/Dxlt
q6gN6fg9ZTNK4AEkrKPSql0SOeFcRCUeZQ2vjJrVVyttqDlYQVew5pylTvKhZH7wZDXS9Op1c9M3
TiW1yrauU0oIbb2zI61n0tv7bqyua/v3vu10c1fCu4Tcot17mLvXv0Prp0+3vHi54ItRIoIXkiOL
9c5hOD+BP/r3SAIUCAN/d3/eb9938QElqtsVaCrQMzXnOViiZBoiN1/3M9mteHf0rD6yR3c3t58s
949d2EdLnEa8QxaDqbqqs9vt91cRv1rhWKTDwM9FBs4EUCfnQ//chSzcdA12mcpqUiUrF6yaw/Oy
Zo+raJ4z0Hfet50mID3l3JNz7wa3SD97Lr0UkkDct971tP7RrpsIPF2mvo3nXQlwvaz98yKK07C4
lzY0CSFo4kF9Hh/5EgxpsYZny1tPudWc0pXtG7s1GEc3vBIQHofQW1th5iEpXvJ82qVW9X7sSsPt
XeM3auOvEJ7XNl7ln+uhubTE+twmluGc0w2tRATz/SkZk84/DysY9MIkT2LPsg0HtcYsvpJR2qRD
q286eiAwpPFoOXtmjw8+Nak2a+au0l3Mbgci4g5z70GKFkEGZ4jCfDDRO+gmr5xAjdUtVYDG/3NV
HVl5WsPYIof7saS5M6i8F2x0+66FJDz6dqo1smdrt4KDOHHyg1iTlzHtor4yKSjq4lYpFYu2L6A1
BqbBeXAeFt7shiF41wR55Bab2oux6yhXxQVpUZKMk38eRw81IbiqqCOBLmZqOCs1S6HWhweracMK
ilhnObtDlAbLV5lPR9JsPC3VInFpOwOxO9io8MWZDuXBLbOHLKv395dbN/3b76+2/bGwuirwKPx0
BRS2KIaL1y71fs6WjfZRzpVQVLPbJv2INrlsOVlLNxza2QMxJmj3dvf/gybW1IqxG/aiq27b/zyA
QEUufoqszFil11lIuRL2k0SFsbeQCksa4lRJp2O9AOrcZq5J7lPzCbVQV65rF9aT552lWD+4JYfa
TrkTkhsKUhr7qMU6v0wdt4ejnkU4RZDdiXEfNJj+doi8kcuppbrM4kHaCpxdPMmyOIWQ6zurbhvw
qc40Trmge8jDfb+/zDorKZseMGudbw8EVprk31p0XjyEyUtR9KbOE90HlDRibkmbNjQIz349HzOb
nCD3HCV1u78/f80yqIU7dCutrOGrd05GJ0pJEVf5pudi97/ac1lZjG2W3jahevRFRPqWuQ8etT0r
i/IUDGFlFNRjM3/g0h6rT4WwWvtr3xBveX//z2lsp9b26iG3BzuxkIIxeqlCtgPn20VapmYv3fBK
9o2W7RHZ8dSffe+jTX523aVuvmyb+e2Tr3bAWaxDaRPMvB7DnVMleyusI6/fJGiIpbl5w6vhSYou
IZbN/dm1H8Lyc7U8cfrz/sx1DqWkMITMwVyh5+BsTWyH1X2Q1cbUy1U2vbZgrbXUyAKSiRbPaAKf
PwjAZrYldmppT65rvy4FJm7jrO9zHq0jMRw3bxZOYG4lhnFfneZOzi24tCH2ekTxrfVPMgOM60/o
hVmZx3RtqIsWUNIV48ciSOv2t9VUNTeU5zU5jVrtAxm/U+LBrTtDKC/K0YBUBr8K8RAmG58o1aJf
N2Zp22Rz8uAV67diyVnsLvkmVLb7H5m62a+tpC+r7rw0f6dQ7NKcGk4KjbOqVT7ZMB6UdcLPs7/0
7r7tJRsfw2akm1p8MXUljvlctPWcwC5ox2130gLZPC1NDEq62d9+fxXFQWlNU99jk5BrE0GQ6W8+
rqZkXje2EsZrSmruMDt5KPvqSYQQd7JCsATd3yM0B7Ra2Cu7JvXJkvKzTTtIx40d2aU8G6NkISIq
IIcVZXVuylV171aOckQD5dwXPXeSBw5wsJedusTZA6JG7W+OnA4iuJQdRNjTanf/z+kspwR7n0zu
WM/4c1XZf2in1EYDszQ9gr1dmXOZWvXDAz0p0qaHQ7mAy5d1u1v558GRH4Bni4D6jSr6sWSQtKuf
PBMtneYfqdXAZmgmJ2QMvsDsZztojna18aJCbx7yyoVDu1lcQpLkoWF4SKqljMtU7lMybOrag72U
M5qA4NQboFV2XsdERjyjwa5pAlNtQ2cZJbzTgPtO1jXJQ7eUUSjLZ6+WhvxYc+VVuQ1kTS2Aqjp+
pqP93JHzwtluIeuhRqoMIZJmMW3dt7m+kS2rRAd5Q//H2ZUsx83z2idSlUjNW/Vo2U7ixPGXZKPK
KFKiqIGan/4e/Stf2mxVadGbXpAUCIAgCJzDBjblyHxjIx55L+mxlfZwHoNyi/XZNIV2cPPKST2Z
plnCW/8C9T3blvVAxa6HZOyxZuC0JpZTdMgSsnyIWRme6k24btMGa8Y8NnlVLWHGkixwSDyWvrp6
SEKedrkKHeoAfGcolPFTXJ2BGjL18uwXO+N6Heag9VI/IoXFEzvF/XD4Vdo7U3c6md2SM5CWCix6
sKKDH0TADHY/DX66kdI2hCpEM1irGJzUSTE8LCvmzdcqc1F/cx34xkubQRfJ+v9rj9PLMesdCCYc
0WUbVg+hk1/rnu4cflWkV8O7Xje1s0WCuzYYTk0bXljvnGq5V2O0YznPVwCxkQObOC3+a9PyR1GW
/91WRpNgNCNNo5yRRrHwrrHCC4L2s0vaa2M5533Da0bqpGIo8gwrt7JfbV8/hsuLbdcbSmNau2am
hdfOU9D3PCHosPXV2Wk/q/Zp18J1eANmBWpqrDUfaNeXwKtPs5LPlr8Lksv1dIgDZyyGchzyPBkI
OfaNe0Ie/3B75QbnpQMcpNzvoSzQxanN/jiFEHGLltt9Y2tmmlE7z6dyCu7sySbHGjhLp4JvdXia
Fq7ZaMndEbTRZXrHSXGSo7pDTmDnujX7RAKADlzhWHWqrrmjE20+ZuNofbotFYMe2pp5Uml1de+A
lz3PravntkdwA52dfZSZ0BXNRNs6tXwZyjzprfI8dm4M3PkjJ1tZUZPYNRMthqmyVGnnySSHw6RA
TpFuXSdMgtEM1JoJHmwLCAbIwAc/44cC2h76u7hE3TdMdlEKOvkG2GGJNwVHNqWnsiuvU1Reb2/r
+/f3t3R21bx46bLkCfA7jqVUKFT7JKYOAetaGfXVcr+E/cu+qbSAuCxtVvYwrqQrvws8pbDmxGag
0PtfM/vDGOLxg3kbHvn97X7DcOemaY6mnZVJ2pqPeFq/6/gu/ADsh2bAUSfA7JxNebIEv2uePsnQ
+nJbPqZFa/Zbir7xLNqEd9x2/qNL3x+GvN+CD3lfS99w2c0Z3tNbf84Txrt/2dKDOW+OfgfLsIUu
/X5Q/4bRzra5l4GaNk8oKFnAMnMUfESuScV29Z2oH6PaQhAwfYlmyk3bpcD5d4K7fHE+ZgG7Agj2
C+22ilhMw2vmHJbos7GArXzHe36ucwfNMOW5LrbSMush8vZK4urFXJnbWFNTwwhK8tyw62x7MYqM
vfzXbR0yDb/uzqsYTcw+qFE4D+/6pv4JkoSDyMSjZPLsVlsvfAYB6VR3wLhoJ2YV4Z2dIscWkTZm
QUWw1e2G8Zq+Yf3/1Tf00u3zLOrCuxKvxX6Gtw35SbI2rpS/MYPB0nQshDSfaFGpdROi+2UUP8Ol
y+LbG2CSjmbEvhtIBdgolggk3by0jFtveWicLagF0/DaKewVTqWAkBbcUZ89CupfeRcewiA93l69
STDaKTyWitGlmMI7lKCxY58zeRTdsHF/MA2uGe6oBOkz5iOuAm4BGJuA+j03FttYukkymt0CzWWY
kWEO7+oSjFkFoLqa8Y7SrfYMg1LqJVo0dSJQ1aLswuX9RwDNAmk9eu5s56zGrRjF8AV6nVYWUCCN
zdDK3HUeXVRaE5S8NLTeKBwxDa8dv4qN0EwfquMC5m3GY3AtiuPIt27lJgFpVluP3G47RvMEN9y7
Unyp2y+OTYpDiPNyw7ZMU6xf9soxZPMMriNQCyZj7X9gSHHOwMHpD7nYR0hM9JS2Uj5ZKtLhkFyy
5uKqtj7jPNhQ0FXObzw/ACpXs3i1ejfwqgIE2TnSm/YBfQ2F+2miM3AXkGXYiCDezwdjDs09yDwa
ANTPomu5rK1Pf6v+V4c7Vw7cPcnVY+T3J1At++Wubh/Mp/kL6vvgVBn85j5Pi7ipn2m9EZa+u9UY
WPMVkSs9L+9SgPo51VNKmnjmA5iQmzvVbDGjvxuwYArNYYCBvh3dwgqvQSNOS+9dx4wewty9H4ru
AdFv4XsbV3jDx+iJ7VHlPqjjmUhSHp69xo4zCRKLCU3CbuttbP27zpUC6vf/a1eDegxpV1DdrMnB
mlMcxn4rkW1avuY4gC7Rs3pV3EA9FtiK2r4G45M1frt95rzrl7DyddpXdhHmovXdMGjue/mhhHbS
doz75bxvcM1ljDboMUDB3qCmWuYPxKt/MSvLTiKUW8UwJuloZj3KIQpSzyoS0GUkdWnHZa5OMq/+
SCfbeOI07a1m1dzBgwjqQ0XCs+46SHCIBmJDNU3C1wy4Dju/bq22uefyNOYvLQGmWHTYJ3vNhrN+
WvDmWBWJq2ZQLVXHvEWPUhOdbg9vkopmv5nnVGMUzUUClNG4QRytfL6xcsPQevKaD7M/q4wWQJJ4
bJsusSx7Q96mkTUzFZ6CprOoTQo+gNqgDf5aXr0rE0GJnr4uh7yJfBk1CUNQnoK+op6XGI39G8ev
ae2aoZKgl32TZTyZ8s9LT86kLq63t9KghXriGhiFTgVgkvY+8Pr0uDSqjGkvrDgq6q0tNU2xftQr
LwO8kYCOPGXJkIYnYPEcZOCdlbf1WmbwAv/rvXg1fA/ctrJkiN0Uv1P8EQQZR3v+j2z2p5qWr9mp
cMPGzWna3med6+IJOf1b1v18XMJNRnrTF2jW6k4VyasS8dsAslBWlp+ABSpiPNXFGdkE7jbEQP+L
W16JyeZ4NpikUNcmSx8a4BhWOY89Edz5o3satgCfDbPoaW1h1V0F/Mg8SZe7oWljm4yxtJ87a1pB
2I63ddYgLz25PcjZomNY54msnzm/RvLFEtcsPN8e3bDfen7bq4XfA7AvT+riowtYCH/8K8qf+8Ze
v+j1JgQi5/M4YqfXFwXrr+i/Tt5/t8c2+Agdt3dowdIQ+YInkn0KSDKM3/eNq5mvwCN9rhxk3cDW
EGd5cMqtrVe51fW+E5friW20SKBYfIa2lCWPrSq26EnhkdWeP9EWTGzdhvc07ahmwYwhEUByXF5a
AIhUQ42APH/o6Bb3kukrNPNtVT8Edd/mSTH/YN4D538a8sDdf8X4adjHOE50LN/ZinzORMGTTuYZ
4rTWvuPCGz/d3uL3BfQGzHccB0ItH19A1z7E3LqIusyPxPU+3x7/fdV8g+erQMQ4kWZqr8pBt73K
ToDx2/AF7zucN3i+gOmbbNmPIkGj5kG5T0L8zTsRN0gcDruOSFtvX+blWC/hNIik6/LPEV/hczxg
qW9dUUzCWTfllU/wxdAEY4ut5RJAE2564HRD7O/7ybdYvpV0J8eteIKKgOvYhE+zjB74wu7met8t
9A2kr4jQCqPwbnQPtOOvY1mrOOjU731ao5ltizK3Aen+9gosnQ9LVv4AfO1GWG+SjGayLl4wCxbl
PImkfU8desiqjCGP+tiGW0AKJpvSYmQKFvOuaiqRNAS9ElJ9safxSpi9ofcGrdGT2b2nWCAc6D0b
7e/AiP6RRe4+fX/TmEyiqKobyZOsdOIprGOP40q+CyCD2m9y2O0MuecQ/TDTC3cKlNPX8W2FMYhc
h/CVeVq3YMkRyegP/+puuarRPrF8C/LcNLxuqNlUqQFVqIlMaTzX44kpFkeUbsQdph1d/3/lByyv
6udQouOFhTgKO45UlePKfRcUW+9ETr0xbGowHSTtXF7BoPrRCb7Juf9yW/KmtWumOs8MdS9dhBhh
SP/QKiCxU4CDd9/gmrFmQ5eKld8wKVxkQOpD3fy4PbDBC+itx3j0ZmJc3xMbNgZHVfT85EraXYjF
u/MS+PJ0ex6DdPQENlKPXbaAYykpUUm5+MWpQRfb7aENn/AmcW0XQL7wLDzsyuZFWd0BtewJ95zY
97w/t6cwqL3Oxm3Tach6G55madmxcC7lALwZe6do1u96rfTc8ikwKJBfkS8S1JW2u+XFTELXrDVP
mUpzd+CJhccIUSwXNFZsCN2Q67WDdc5Xqy5HC1U7IQqDZlZ5sVC45OQ9+k6sSM4vtRu1cVlF7KT8
sohHPPyfeof4l9vbYfouR5u7XmjqBRMCHiqvA7Hus2ze+C7T0JoV503VhkCJF3gF+TNaflygbnrf
ojUTHoemoZG33qmcDrT0HYAIu+PtoU3qqZ2zg+xnxSt45WlsDl3gH9D/dc3HXVQU9A3Eb4T6yaIi
OAxVmZ3HyL0MVrNP3G/6NZ0q6qMaFzYRRAdJnTunDjeUxBAV652albSWmc8MCbr5HsnQs88+ZA6w
G5yj3bGNPTXNoZkuqRckj4pAXVt0paGgpLHHOPN+z+VZzFut6Ab3pkP7AgRdpXPPiwT0NneLCwSk
kD+MOTuF9Vbtu0Hpdc7yPHfVpAQtE4lDM7YKuqCVReyqhoH6aNbq2MHkV31RJOn8c5o4yJjKz7f1
3iR+zVgVytvHIuwU4DZ/yuZjXQJn3fvV4GW3m3dVEWL1mtkOhTfQMijLRFDrYNX+x6nwN4JMk9g1
s+07WpRZ50HsY/ej5o11aYtsX37a1hEMeEZYnhGsW4LL023C2Ga7kiG2DmAAWE8rj5CiS4ohOKRF
8YGEW52x76cR3mL7CgssqpZfJqO4DDK7eoUPnNk0DsnBQa8+ybZ00uAxdRgDBMmETilED2DbpO2U
ilnhHisPRde3VdNgtTrW7zjNc7TUZZGwefqbFt15SKePQv0p2daLt0F79C7iIfVDpZy2TCJwUgAZ
7UTsLZdjko5msWUrHCfldZH407PdqcPA7iJQFN+WjGndmtEG3Vw4gQPRF/SHXMTB9bYg3EzL1kxV
5QGxRhfdd1ntkOcwD5ocUA/oM4jbhoGDc9/6NavNvQoQBoO3vhZ4HmEx673ii+1WqbcRkhu8mt44
LHzm2M24lIlNqzhywSn3aIm//ZDUcgMl02BmOuovIWAqdpa8TDrqozWsPxQDcHT/jGSKF/ZUdxsV
wYb90JuEkcdZusaHhmakOLvNfHSXPD0wxra6Xwyq5GrHbwMsdzBhFGXCCT+H4XB02q38umnt6/+v
wlvh+F4oVycXus1p6gE3OdTnegrOt5XI4B70NuFeDq3yZQ3/E6jvzowCA1RK97hSNOWWBzJ9gWbE
M3LsFncrHADsIoc5LsWT6z3tW75mwzmrZmkJWFpN6VUtIIvOrCs4SQ6UlhtmZlq+Zsw1nRxfMgUd
9fJ4Tt2TTKOnyEK64fYnmHRHM+NhqX1rKRHzeJV9ckAJjuezfUGt3hM80tDxCysok4XJWOTWeQh3
sTpTW+8GLjo2DLg5l0lbPffjqQJ9lQCFPN2ISN4tx8bwq0t6pfUe3sFo2lN1716cszwPV+eynLqL
2hjeIHO9KThyxULdETLPBI1JQ+Nm2eq7J6vqvX1HsfXiqcKZOfELLL09krMP8OjwTt73R/fcXqJj
ufF+blBKvYgKzA7SblpMwrxf1PlOszAWWy7BNLZmr2OdgsWgaujVbooTY0vsA3ms3wSWMcleM1nO
POaVSHyhkeeFkfkIRKTjbUsyLVyz1JSXvuN5q5svFwTezYMoBF48vbDcaU+aqdZpWvuLmFZf/NyM
wbkLtkjtDELRS6PqdiFlAWqKpO6vUTTWseWHW/2xBhevl0SlwDykfIJY8lDE0fgFrbgyGg7zvHGI
m9au2Wq3dJZtIaeAy898DZGz59GWMZmG1s5V1/ZAjCUbBFJ41jg084LX8WLYKlYw6ItOXC6DAvVJ
rl0mja+eKvYloPAyA9/QRtPa1/9fubBoqNCvJkH6FLDgDC7tS7VZl2PaUc1CxTAsdEZoec0G70Sy
ARgZ87FCzhTd4lvc4ibhaGZaIW+ZyTIkV1L2H6b2YyWnC6D3N4Rj8O96Py/yOHMala66H+rniH5a
BhXXQGEn5L5U1yJ4zvoNR2naBc1kURuVFwFImhK03BxEP9yV7RbDomFovToKEFZAFBWwWS/9uNJp
N+Bd3eXI9M7ejnhRi0Zkcm3z+jp4Qdy4w8viTPtOP70+aiok71B/Ra79Yl0oKs/ncYvqz6CZemuv
V3ldWCnIxA2+kOGgpm/Yz1BuLNw0+qqrr00K+LmEL5xerd59bHL3WuZFXHU2uojlzmhVpzIHTG+9
OGED2XM8izntAW8SV/iJ0+2tNSi+XiA1tI7q/R5bO7fgfnHD8FO0DMdgVEmfch7X+IW2C2KerUPR
JDPdjsuM8LbDmSWt8SeetS5Z0HxNff8gp61buskQtHO3AFjinIUdva6MIrHNA+9QBNnOFye9Vsob
CuDpRogsrcYNHtM09H/2geQb+2FY+5saqRBYxritk6svnO5j0bvsaZDBrhYeauvFURQN10hRuygU
FnZcePQcLPkXr/pSBajVvK1Qpg/QTl8ALwRNLUiJugJax1VFrQeCC9HG27xp9FWrXlsczatxcXCD
GJbQTxq1VF3cqDD6fXvxhkNGL5OKRFPZvdMJZBS+R+KxBqFpP229sho0316/6dXaac/YSAoc7y1I
q3n27MzD31n6B571l9vLN82gncN56veonh+Q+arzkxscc+9xoXYsxX+3xzdJX7NdURHAX0c4vFT/
u+8A/CNsukXRbBpbM1oXzDyWz9IyYX57LLwXilr5favWjlzQh3RBwSyEVVZ2aEh45+Rb2dJ3F43S
h9WrvtpSKVHb66S1SHCuq6NdXp2+2epINI0d/v+xBySdiLQ7RAqg51oQIGdiq2HHNLRmo3YwsrlD
31eSzyAJh0fLEd/TPeE3ZKKZaFnNAejBoYRCZofIEncCjGs7dhJDa+etMyy+N1Y99Lut45ngmjzu
Uj8MvYrq1U4WQ1uXXED96k6c/FKdIgT4+1atWaXj1qMag14kmPUA73upl35DIO8aPFatGWQ4WQJg
yVBtHohLQz9aS8yX4AI609tLN42vGaWVe2Pblev4JHH4MWBR3FiPKHjbOCze9bdYv2aaY5eldQjY
1atTzT86q/goC+LHEdup6HohVFr4Es3rSKnDTn/OjGQx6+a/t2VjWLteCQXIPlLkKH9NgvRSZb/D
8IrZ9slFr4OSYQsE5gI5iSl3cIUVeVws8h618ls9A6bFa0YaDR2x2xA62UcgpG3ro/LTT1LNG3q5
Ws2bnBOJ9EZe4qNIdfayIgktDkCBT7kYNjTSNPL6/ys7DT3AtNkDwgtSjc5x5jJpHZdvnJ+mwTVL
Da1ssnIbYsdLTBvXQlUnlE1X+/yATsPg2mk752wWyVy9LMVTt4VEY1q1ZqRRGVo9amjLBFAaB9oM
l8DdavczqYlmn4GFJzQWrAFFL052kD2WS3Wcm2jPZZhEb2qflCebGUQwSd64UxYjp0I/M+AJn29b
qEEwev0TtzoXhBAQuODFfTBPd6hw3TeydoDmS8S4spDmV0Ic8rk80XSrfsi0aN0yu4W1HUjFEwAK
x6pvP1gR2bAdw27qzArUGWRTVbBKkaPgo1/KM1zuY+gPX29LxXBa6JVPVcF4ytsUeEvB8pFy+pJL
VRxE2MRg/tuQvOkbNBNd/LTPUIHRJrP1yfOfIvLUbpXRm5avHaZpOoMpBbXoV2BCHlv7Pz7394VN
L2mfnm4LyLS3mqUSRtN0iRB3dcFyVlb4GNKtBLxpaM1SbbcGG2deqCSy3EMhZ1wwnH1+Sycy7wHZ
sggHasPFh2nKjkqWx9vyMEhcL3JizYRqOYZKpI68MOco0iausqO1dZc2Da9ZqZ0J4YQqWBtqXD9W
qBSNc38Yrk1bsUvn9dH59mcYdFKHph+oM0V+veb0+PgBFX5fgqA7M2va5yX1OqfADQGHjoqVZJo6
NPlFxLuzvODL7bUb9EavcGptl042WEPwJOfGJJeHnP27PbJJKpqlZmkZEGd9Ci264NCn7DRLdQR+
14ZWmobXrLVvliCEMyiSngMK2//dttF/3fJ0e+0mqWiGmuNJdaltSKUm8myX9jn0nJd9Q2uG2s9B
ppDOw/MqP0H7T6FLNqIXg0T0wiaL2n0zN3C/Ko8OrqDA0+Lnppv2Gate3SSKUgVNwOi18ey7bk5P
tQCjttfFRbYLVZNEOoO5RwKaAx0ej//R9IJ0Cbm3aDFvJGsNe6pXNs3O7Of26t7hJ+1jzWoeZ1Zp
3+3aVr2sqfWiDGFwC4DrMS2yc6b62S9xflMqNqpfTOtf/38V+UYWWrYD1ZNr6UzNNcvK+Zja3taN
w+ArdW4EOiNlquRArnJwPvYIIJ2q+DmE95XINuS/et137gQ6RQJqoNvFA6hAwqsXrzy447McH0T9
qR+2KhdMBqBZbeajdMHuM5WMfYBqX3KaUPk7NFsoJCYRaZbr1tPYFZ4iV2cOf3D1c1qqQ9RXv7J0
F8wPifQCp6qq6jJocR5GI1gRAXmsDnykex4v/cgjmnjSCN3cAXOdixOF/F/hZW0To9qp3PCZ/xtH
3+B1fE0+CFxHPmd+++Cy7jg73qFs6nNmfSD0K5mKJ5uF8TA6cV4vMYB0bpvde3uCOfV0uRxELVXL
6GUWRfZzyOvpHox9bmyx4o/toKHw9jTv2d46jZaLm12rlA5Qhu6ZmucLnTLQfI/BJgeqaXgtUEnV
FLU45oP7ObT8DyUpl/tlInTjiDfJaP3/leMAnZo3WVPoXKw5+8LVS1CEpwCs3tlmb9W7PQ+rfFaL
fDWFR+U8hhYdHjq0LueAcuTD56G7L6uvdGEHdH2jn/mXTP/s2w3dE/rN1FS4Mj5Mojqjwf8JeNg7
+FXXD9GClryO0DfXW+5DbT/Qwb4UzniI+KHNXPDPbVVOr1rzjqHomJpgFO8DJO7cB7CP3Hs09uo2
nmX/rR6+2sXBke5G4GiaRzP42m36LF1G98Ht3ONIf4TTfLKa4QjgGCDcyAOoDI/7dkQz/VyovKgD
4j7IyQpi7iA962b0dHvw954ofThFLckejvNCwMLpPlTjj6AFy5e7nMLSOTBreeizDzP9GnG1Mdf7
tvIGdjPM7boFnKr3sHhge0c4XMn82NToQNonKlenU/YnmkVez5xLwbtT07fNgTjBnrzbKirN1EUA
OsVZUu8htIqnHs3n8RBsvtC8r05vEDZdaXOxtIH3EKn50KHfouzCP2wBlEn2N8vsR6DKbMT27/tD
V0/G16Qv5KRm9wF8dyKWapoPcuFb73Cm79Bs3CVWmI5+4D6QsTqW/tlh3xE3nDvvm5N97Ms9l9t1
L7QLSrTITkqaO5c67WK8F59rMIcCh+GudrdYSt4LeNYpNANH1T+A0LOUXmxw62XtVw+B/0x/3jY7
0yZoNu3UNlcdD2EKbX5Cnzvyc/nwvGtsPS+/lJVvhyhVfHBpOaKDAU1fWWv5G+pjEIuemWcOeGFx
EDmXsfwnxpeMZqjl/r1v5dpR7fReX6H+2blE7nQkgYhDUBrdHtrge/QO5bGay6GzLHoRVXTugETW
jOKjl5FzNfbn21MYDmpXT8zX4VJUIBf0Hizyx7G/iK6Jw/CYst9FUVyr6Qtopg8q3CpDN33Rqlqv
woIW9Yk19SN6WVT3pRvHa8nz55o/Udx9b3+Qaas1W0ZfMQuFBQuY6i47IID+Hgo0GE9T8+/2BIao
1tWz9qU/uP40Zv4DaLeOavpZkvvGDg/KYnEreNxU34v5hY1PUUo21NdgeKFm1WntgTcJKHcPYnDV
IWgXfvIEMnq3P8g0umbWyq0myovIe+hz9yDz5dwse8Df4Y7epPPTYXDHdnLwAMH82JXV3wG4lvuk
oifzBa8Wu3cX59JmznBvLb783OVyi2HCoKl6HzO6pCsyRDZchvwzIIHK+CGNAJ1INpypafz1/1eW
MKVlZMvAcS6DfaQWuEPH48jiZleNwyr61T5ejT+DYKJRBcH6o/EYOf2J27926Yue1K8n6Y7AEHUu
IIo9A/LuAyPD+fbQBuPVqWf9ehKRyBQupF11pEP6bHMUd9Nhp8y1A9iuyZSD4wwag0crwkbwtOAm
mjtx6quN66fBmALNVPtsRqV7FwX3PUB4PlJmUQno05S83BaQaXjNVpsUdel1ANkPfDh3XY/3mq2y
QoNC6kn9wAVeQmvBVvNusVEeZx2DnH2zAv+a+WKfyerp/SILS17Z2IDI7S89UDyHYtwY2qA6eg9z
mZVuDyyu4D73l4+o/yriRTrfncn/vkvyekrftxsb/HjIlXQ1uOanAxzwPv+rZ/PTwbbSPvAgFGs5
EECsAWbttG/Rqxq9cgLVMk59gTbjy5w/2gW/eKN9vT2ySdzO/x8ZdU5LkxPsZNkEMQnLuPeXu4wE
G8Mb9NzXLDXrPdojLHEulLNvttWp2KF7OhngGfU25Y6AAbfvKucCLTlFeKYlxRYAq2nZmnkKiZaj
rMXQZfOSLeo4kK1ydMPIeipf+YAQr2wJp0utZ8UlA07eFr6uaez1WvRKS8A+n2aBBa+7tOj/sfqr
crdOUdPQWnAcsCKcl4o7l8Zt2+PY2M2RkC3YgncbmbCTegK/Lnjfdt1kPdSRy5f5OjhRLTOAEPWA
l8pbPhB1BNx1YVuxP7cTEWc+C7/8YMuqZe4xrMspZegKY4v4kvs5Ue3Gm7Tps1ereSXRMOw4T31u
/w1Gx/EPs4e6/iPqSNN6w9v9r4T/bcYIdJ7/fwbRga+nCTn/N8yT+C3Rev9hWSr3M2qb+c+od1hx
WEKZnWhWyv7Y8pZ9aoLc+zl6dKxivMOBas0q7G+5SsOHYAI/AA4W++gK1zl4wJ8CTV0f7cGuXfdJ
cxaBPXmDCjz2b44qdeLzNH5FFQ3wHyya/bntj0wS1xxGOpEK9YtF8K+1JTuHrqceU2CL7fOjnnaq
ezle0TyrDf6l04j0Q1d6p75Te96hVvFoXoPaJOrGaAJSX1ME9NOURlEP8hjF95S/YwL9FQFghn3Y
2xkm8NXsnKQYr0qy4bhL9HqLdJ2Hac0iVgFoEIQKSVT07ZeqsNKNmPB/2LLvqLreG+1Swa1+onUW
B+FPj3/Gq8uhGaqYCAkARbuLWdo/+6w6V903ZDfjyPKOkfLoycvgLgN352eucdMrmw7qprcVceFf
6kwc+1oeJdnq8zIkNF3NX9CqQmHS6GDsgv8319WBpjOygNm5Hvs4jX5lnAEwZU+/wqoOqw29+pKR
MjwoDAi0Y8HKg1dOR7AixbeVwRAXuJqpzxzMUxxHXxZb7TVI3bj5M6gtylZDiKpzL6MPogfJkoXB
efglcD86wAGlKRgp95m5zr7ctDaphZdifM9egNm4AH5rD6nAKnTNyIUCWd4SrOyv4dDHfPrKJ/ui
2m8ZMBeCdAvf0uAG9X5qnAWSWO46S96VX0eefXI20RwMSqo3VDt2hXxlIwTSHFESChUPzinwn6RT
HlJkjchfz9pKeJim0sIGiw+OGDr4KNyd7HhSXhy15OD1f0o3jVPAzk/scezSjWBzHfUdB6P3WtOq
UFT6ApCO4IA/lRUY4VlxDvxPtifOUVBtBAWmVJved72A7lw4gIcHRgW/CNc6tBGNAzqdcnoCDdlR
2rWMJ7e/l224YY5rCPfep2mmvmRtyuyM5o9hrh6lmE/MSn9Xvn8OUXlejfw542rLT6+a/N5cmukL
hTIQm3PADji2H7eBdc6dT2HrxqqwYklAc0HIYcJbL5Hd1pzr2O/NqR37XadskuKxicVD9VS309kJ
Z1SNfgga/1xGDCmnOo68e5yoh65+UUC6G/Ot3hqT2mhBgT26oz+F7oxnIUX8l84uHTQWt92pVQjK
4o7ipZBW/bihpQbPqrNgcLVwzyoDTOcvwzdqp0maec+yjDYyF4bP0Ru8p1C4KhhTjM9QkhEyvOao
7ELD6VRakGk+bZALmebRbhuA/JZ5SHzMEy7qg5imI/hDTmMU/rDwGumFW67QNM/6/6tTrmDTJCvi
YJ55Hh49vKPWM39sUvtxGoM4s6PL7RPPNI8WF4hFzZVVDpin9Wr2o84rjtDEYh9mUoijrwr/A0Wl
98YLrmk2LVKorbDuhmb9qqwtT07qr0HXNfLDRE7tYWT8+fZXGQ4SnflZ9HJWbbMqNwVr4mVcuHUO
0AN3e3TDQa7TPc8RDgwVlQvMtlujUiu6DqCmZxaKxyo85t6exXCKUM058DF1ZdPj6hOnaAqMerxs
lOC3qOSBDOCXXsBquDxZ4Vafo8FA9Y5xMB2Lok8tIOZZsugP9mR9Z9WyHJaq3nLnpiOEalHEYENw
1uzan21/+BGBZ1JFzXHATS6eGf/FFL+3FeDubHkJvbw93pajQRf0NvKRhSgK6on9uV3QYZE1/gsJ
qz1sYIiL9E7yNqfttASO/blEbWjsefWd46pPU7XVzmxavOYGaFO7TES2/dnz2ykOc8oPvVw2fLLh
eNWbyWk3wDcuuf05ahGdg3b1WAXAz+7z8hAV4XJAFuvYO/a0odCmb9GMn+RLKemi7M+oA2ucQ06b
jJ97GUbPtzfapF56a7n3f5x9S3OkONP1LyKCO2gLVWUXbbttd09fZkP0dPeABAgQErdf/x2eeBdu
jVXEx8oRXiSqVGYqlco8RwZgtZST/ToLIpMOWKjpXDA0JHTsKR8cZCnrv6RrrDvH68bEWfeGj0w/
TEsd/G5guT2N+QMvi++ULEGCEHewBvW/6tGbg8DlNogu1UQeFhKjmUauIJBaA2sn/JuWrmcBPnSG
Ma/8IXJC+271VP2PqLt1p/vIJF3z9xbvH04tp/zBUuCCq8AbkBZTdGzpeqtcQCRbig7C27lf7ljY
iDP42q+3bcmwcr1BbqUhoYo3EB5S54H03P9eBXw4mEvrtBti6YuBdUP+EHPyj7c0JxGAis+nX7yI
fHLD5SVX7LXn8V+zW+8ZkiHA29pJH4ZlRSrXyx/GxQN5Ko0SK4+TdSa/j6lMc+/W8qxp9kTwtcDY
wxip5RNlgfVyW7ghVOmz5qAcAzgqa4pPXYU/f3WV1ZPLXOTBggcHKrvyL7+zBZgwg8py5rRU9jw8
3/70/7jg3snS9R66XpV+Vzar9xWpUkLIP1Vbp57lJivgfmo6pAPYjMEqnQDVLfE6FHQA5aSWx7WP
rr3X3Td5ewpXdu8WT2oCXhUFjibNH8K2v+CCk/IiSknxafa8tGrjMwjWMivuwYtAT2Bipjs3KZM9
a8mE6+dEWqU1fR3bcD4D+8v60E4i37Fnk2lpUQSV4aoA7AV7EhFL8Eh5qaKfgIU5394A09q1KBKs
i8xbEHY8udbXqHCSJloPacXTO/G471vx5ECyQottlNcn2pXp7UUbDiO0IP+ZwEuP5eO8tOxp6uTP
RYJZgMuyAoh198RJl9mtxVJMEN6HqBGcimrdG/x+P2309H48j3BnDNBnhguKD5Y7Z/xm4ZFIliQV
TJ5aPLzO9S8C8PTbv/P9zfH0Dj1gaVF39Dt8rnKqIRlqkadOvN+Juxnof50P9Dt/qrFwXLuTeKrH
ZRh3cK9skjEGY47TJJTMF6uQp6bzUuBNnkvgVrndtzhwd37a+1bt6V178cLrFtdW/3Vd+TUEzjlS
5MeyPNYA4hEta6g7nLwVrq2vc4fOWQc4dgHb8cf3Lyie3qo3Ks7XeMTKJzk0qYhh2FZ4x/s1QXf5
P8c2XvP5CmO6GHbt/de6GU7rMKVo8jnolprDO2tXRvna+K9DE+AK1w1BL9J4qemPQ0vXu/Ucl1iL
w2zv1bYsjybKj5hMgtzxdmoE7x9Wnt6vN+YUlK+tZ+Mq1Th8EgkQDVqB1jrmdc5Hf8wX/+cGnFXW
adsPAlP8a6SUfUx7sXZlaN1AlrXDAqTZhXiu127+QTHSdzmmOy2LwExNg5e1OnhlSyjQLRZ29+FU
HLvueHo7HwndbmgHrN2JPf6hHyLwWlviCP1fSLx4i2FvUmni9apqrDJ49bidROP4OKFnCaF3JyE1
xAuddYSBbrplYQvFt/XnqYgSEm1hSx4Zid2Wv4XIN8tf426J65gGr+P22BbOdX5q3XHv8d+0es2f
vTxw3K4KgteYdKltu5cWJdBoKnZ8wiRe8+mAOVYQ91X4Gih27rh/ncNvQ7F3FzC8pSNL/lM3HobV
bAk+o9fhLB+cU32Kr+vLnPqX5lKc3Nfbtm/8inamz47CyxZ+yP99pTpXd/YnddqQU8nuVwwnqt66
15R8okGdB6/VTNukEb2bimEvahu2IdLct4sogEd9Fr4WlKQN/8kDcVV5cb6tIJP07f9vLNQW9Tit
wFR6VcVnuRYXh/8rm71xNZNwzXunARPJZdCGr2PBTmizu3ASJCP6PW6v3aR27TjuY6sEhWkZvipM
eTUg8GTosbgt2nAeRJrj1r4qbEWgFr8uLjOdkqqn56VkuDGUF79ZMJnT7ZTBTb9C8+KV1X7Rki58
nYf7Mn7ie68/Jrm6+zat2/bO5r6yObmhC25EvpNmGUTrnXtOh/N9HkOEzVxeeD4+2V27s6cGxesN
e0tbN4uvsKddFJ8ZGC9ARZ+SgSYtJxdHoZa2y1BusE69gY8EvlW0Ep8au4+KlAmV943cq82aVKR5
LY0xn9duIUGM7Tcg9PWpj4aknXzBtHLNaeUS1VY7Yugc1N4XGcdZvHinqWU7JX+T+O03vYkJfllS
O15gkYAJPeXFem0mF9zVR3hlcCjqnCPCAgsOW5fwFRDoyYCXxyZXO4oxaV1z2z6eqq63SPA6L2Eq
VHUa58+3A4JJsualJQlKVlUR4uTqnrYQXMV7I7cmdWuOugaUdH01+a9x/3MiaDXoP0foEju0br2N
z20k4ain+6+hWu5B6AO4xWO5kz6M77i143tR4L/S/rlcADqa/6ButLNsg070MXxvsG25uoP/ipvx
aRTNB79o0Dy994xrEq95JwJjTrbU6bVxXyon2Fy/3FW5Sfj2/zfuE5EqApqpwjVrnBLaxHc1uLaj
eu9QNVii3ohnxw2ZLBBEvhbNleavZbHs6Pw9wZHv2ZqJs6Kxp8gdeRaM33LHulS5sxPU362sbKI1
E5/bterCMAZYEdqLxhiPR+hmipYNuOG1jlm6jHedXaSUH4mQke/qZaIubNRcBRPPeP/Chw9u9yKC
5/9/j9pEbyfXm+1t7ZzPMij7bBIibUqVduteu9H7O+DqhaB+BaJoU2DV2/QqSuRXXowH6vrbqjWL
n9GlaCuad5mvwjuat5/mMTiQwGyiNXtvZ6ZYiWJ+NgWz+6sW1XAfsS7/elvd73nTJn3T1Rt1g7Pe
WnIv7MB/1V+BFfsRtN2nQtHXY+K1HNLjVDhN3ORXZ2BnkMTe09q6Lk55IEhuq3f/XP1QWACJC3h+
Fd2Y+nN5j3btxIr2ery23dNLbZt4zWXRbe+uFl27TIKeJHDJXed3f/nuAozB8ucxBWmuW092JYiN
8ieo5mTS2GOZukv7KWrmI+2c+BF6bScs6gD9OzEKrFG7Jhzo5GkV0L2UwGA/emUnX9sBR3bUZWgM
P9G8T9Gle5bLXqerSXz05wb70TaRPMH4PXv9SKPub3fuL1XFLre1b4gI+kBmJ3OQxoY2z0BDfhYY
xGwAfX5btMF29MINK7qhWQVicjlG6C61L377iBn3lHafbn/ApBrNc9umXgamYPur7aSFWE5s7E7o
jzjfFm9av+a5PvWKrXyAwBAD7RzXv5Ool+9xg5fwmO18473byGaamvuGgc1mNRDoCDxeffWTTwt6
Eb927menzNZqbyDH9FM0N2akd+2K46eQ5uPo2EUSi39Xv/+73kXdNtmR5sVBnkfhADRsYNY95X55
7uy9CTqDZL2MU0FBFSEIQYHzHM7sNFjNjvJNkrWDdhnKYnLXus9i/mmyi8cxHHeOcINl6vUaofKY
sgb6dhoLLKjzBwqIBZ+5L7ct0yR+2+Y3R1bbls6c9wBj80qP1cmyhgOah6dhSBAp3G+3P2KwGX3c
EkRdjUIbE2DIix5ToiX9UPH2WzyXp9hedy6Cph3Y/v/mhwA/sa0HvBQC6XS446QF08geAoJJtOa9
smzqgKyNuFIRFsVXWnqcf43LvFN7o8AGBen3E6+y5ExV02d9MSfd4lzZwj7OCz3bfN275Rt2Wr+m
VCxwrDYY82vJ3TNtObrvAN18jPDWd/VxI4Fcc+mjqs8WP04UVWkT/75tPaaFb/9/s7MdZnKqaoFv
iVadgqZ5GucQzMnDTug36V4znLxf/LxsYZyo/xUvjOTqBKAzhX47FoMimxwpJSA+63M+fWF1RTlP
+bVugmscl2DKrs+3NbQd4O+kVjpWmA/YgIHgopg1vUw4ubO8NQM/1p2clrMk/97+iElPWuB3mzUO
IjHnV3sQJ6sMz6GznmTxYnnxga4YaEgvZHYUOamTwwvGtvu0OCCVyZfix+3Vm3xYW33cWpRWoGTO
8qZQp9levSuN0HJ9W/q7sAfb0rUzi9cDCshlD9DJuDrx1gPgC1prp4/TCGav1koX4HQDAjsF+vgp
b/Zexw37rtc2EZQq3y+hMJ8/A562KaOk4R9bisG2YCfzMuhNr3F6axd08Qi3dlbQm9TI1hXZsVqT
aC0draLVWqqhAF95X5zDnoM1ftkR/e5TCvZDH0guqGNFfNuP0nYe6NZB43wUckoF9iJa6hTjh+di
XFIyg/guXNKaBKfbprBFpXd8UR9YbsHv7nWryK9TGIO8LD/lAZAT5z2KbpPStv+/CYZuYRE2b1se
NvIUyq2Vcq+mYkgg9VqnRewxt2M4eGCpS0d/tH6QuMi/wmgENODnAAiKt1Vk+g1aphqFyrNmSxWZ
E44AVuZdd/anvLzclm7aAM3T6coo7mZDfh1joAZ3zUXhPaGqnJ3Fm7SkefrUB041YRTg6vjjeXKu
tK6T3G5OfvGjWWgSqZfbP8OgJL0Y2jfFgulTte2Gm5YNZrzzvePCJFr7CWgOJKs39ThQfSfFpn92
A//roVXrw5Tr6PHRHXiPO2ANFjAUEy3bn47FIn2W0m9IJG0ukGTX3Uu0+gJ9cHKve9xgNvogpcV5
P80CWQauyWm/ul/RQJ5UPjvCYeu7OsUs4+0yR6LrsxnkuIss7gSoK0t7bzjPtPrt/2/CwlwJp8on
qCbkePdrMRdp/W0dGR9GMNVHImdfKJe0iDl0QWGb+Fk8yJ1Sn2ndWmqtVKfcGk8KmYj/4u6Ptnwl
fOfEN4nWooxP+qKOfFg586e0Iie6etjXX7ft3JAM6cOQvjPIqR+QcXUtBjiVz4fzmFsZX1wvKaP2
7thXNEfFO27FZS6KrG/lz7aU6TIXT4WY7yoQmd/+hCGc6TORPgYWajZgA3r7BclJUrl+UgPIvZuu
Yf5jqXfqrgZ96eOR+eROwvLxmdX5zbt7hnalxT0Ncqf9wxDRdL7Z3uo7bm0WWnffQlJmC/N3et1M
krcf9Maxltaxy8n2wBmKQb0iZeCedZKhlHtvdQYr1cce26IuAW8NyoiwGtfzUNptwrztqrnG5fn2
Fps+sf20Nz/Bzh10+tody3gUIj7wD1aHqbzgEA+773qaCxOAludeTxmKKltBaw5AxJTM0t7bAZPp
aH7cLdYKHEXsLaFNukEtrwD5kMjbvJB+ua0h0yZrKQNRxB4GD6fW0CNT9Ie7VYpjZQl9MFE5i92s
G4uZG9fgSGeDnXodOxbi9KlE5PslA4c8wNFn75Q7YCm21cPQtp8OqUVnnu0pQTl9u481cfsyLEij
POkemYXHoeJq2b+qAteOQ3A4r4o9rbR5cic7C6r2mN5dzW/HJq5n0HbBrybhpUsby5NDyr2XaoNL
6dSztRQ+KSsct033JZL/Lt1nNf66rXSTaM1bKY3maLEgepqWe/CWn8p2/DAWe8DrBm/ShwvdoaYu
EIeLTAr3R97NAqm96586hpiwyKDYifeGY+U/04Wq9QRAuXE+8o9VkHi0PEXeoxQ/HfbTc48Aem42
pPkt53mj4hH2D/aIs1+Ki2NNZ0/aO2ejISzo84TMcZZI+aiNLmv5NPnO57rujuU9+tQgC+lUWj2O
lQCwNLm9/h2MUdLJPShjgxHpc4MlD6Qdjf7mXOWZlQSdMdb9WDs7zmUwIp2Bti8Hbs8TQ7ycrcQK
mqSKP/rl61AeARDHxuqjg+j5R9NNsUUeBM016u/VdDDj/B+QypvTsBqCIPZHv8hAX3z2SHOt2ZRi
ivdyyH31IUEB0HhhlzhKSNGkjAZJscoPY7Q34WzaWO2wbRh4fzmYArNxEa8SnYqhQz4LthfXTBur
nbXNAkp0XuESVGIemI7fHfdjzL97jbVzgzMtX3NYzIdx1OmxrxFFkThY0nEB+oHcA34yidfz5dHr
x9puioyS+hQ14Xlel4szjjvpuCEe6COB1trmRe0h6c9HAC9yflobeUwx+kBg5TjeygKIHqv4vu1e
GZsujfd82yZN69aOWlL75YBXZdzffPEoRB2eKtnaB5WymdIbf1Jzn7dkBaJ8YIXV2UGzz0Xm1k4G
YrBHHSifD8CRAIF8j+f28W/WE2Clo7eK9vl1qPcu/ibtbP9/8wOAai0lkTiq1KxSr85fVEx2lm+w
R320z7OBfQHMjSKL+krm5400xLlYLfebC1vtajoWc3SA/Lr2OzdoRxhPN9wNeC0dgVUbjAfrtHqv
VVEuLHaFb10HMPH8LuyiAb4e4KKPGafms2RlbtwG4f/oZtdk6r0frXWIIMcHYeafW9vxaUI9vm+z
ah6eHNE8tM7rkVWDsvFPycvsTd0Qdm0GToXM7uMEqcJO1vG+0YDm70/RTVsuLg8mVLnC6bSoOIm2
v9UekqlJvOavgx1Y81iCFLYs429DgI48133O4z2IV5P47f9vvKllg7A6fxRZVy5nBZSHdvoGLqFD
VTRQvvwpvbfWsmbj3GcceHlF6X5eVz88YdwwPh3bV+18zdGyopoKz0QyyOnJzYMwLXq5kza9H2kc
vcGKBxW3RYMrD5Bq2JCGVm2P52LhxV6B1KR87XgNaurF6P5A8sFygDK7Jw91Y6vYo0M3iddctVvH
FZUPcHFJjBWGcfnbRudTNYudSPD+ncHRe6sCElY8shfUMAGHzcfnlb003cvcfhDzy8JeDm2w3mJV
Vfa0zt6KZ2oxJH7OLx7by4oN26tPxgGZQfoxuFay3sM0J2ZZ3UsTFnv8CCbpmt+SigwlrTqRcTKl
i+hRz9x7+DGJ1nzWwTAYgKmg+KYtLpyFaRXu5TUm0dv/34QDsKGG67TgItKgsjIt5b30o2PepM/D
jfXiFYGDKxSn1qd+iYakssnX21by3pRzBNgVLQ/2WsyEch/KJvGPbniM6a/eupbL32EOIIDMUp9v
f8bgUDp0vcVmr3KaXmRujXgsp8fK89OZlN9vizcpX/PXZcnzKmaTyEJc0zwRAix85/gzLPw/jVQ8
BDRCrEQ2y7uaXOj0IZgP3YwdHbiexhhnmh0m0KE7/t2Ma3wua/uhQB/MsfNVb6jqqT0gacUJ5UV/
5d6nQP3gbCfRNqlF81HQA0SsKiG6cDNwFQ3iusw7dWiT6O3/bxyJr0FXrQs0XnqAEpV2YrXP9bJ3
394W+N9Ha0dHrSdCTC5TMESr5MCgaK6RX59kW+Mpie/sq8EYdfT6SpRhbwnopsGb7zyQa6+OXenB
evinbqa6Jwvd1N6OPxjv05D/XR3Vu3ak9mxxJ+DUYUsBseCof8sBlGzNHkKEaVc1Dx1DL7IxjyKy
tW4/FlVzpnz8vkTdzrOI4UTV+0N4OM5xNw9YfJVF9UMdPnL/kQo8vzzV+ZwcijJ6hwhKJ1SVq4VL
zgQMMbfN2qU4ZvT61JscZehjCgNhuGmTwc8/eGi6jn16vr1yg9XrTSItCWqrt1uEmjZ8HGV56S2e
hn37LWTkdPsThg3Wu0GCdkGjbsAwTIKx2Gz27MeiUiTBK7m/8yMMfqUz0kYY8QhC30E4Wz8N3no/
jdOOx5rWruXCXRtyWbQlmodX58QcQGGM9Zn78U4cNi1c89q1zusSnVKgpucdUMe8FDjrO1o3idac
tuzLWFFUyLLestO2DO8Bl7pjkibRmsdySWtmzzMwIEHrGszVv2ga37ncGETrHR8NIRSAUwhjc/Al
iOQDl/GOZMNO6u2lkZQumwjCu9dFLyRgn4DT8mKpdicbMPiR3llazHaASf5VgN59Tbv51+D8W3sv
415ebRK//f/N0Sf9fo6coSiznDZXzx4S5vSAgALATU/Hfw75qc5HW6EJ2gsrpEo+xutm2jxPofWI
GaRjtw59Dm4NrYoC21OAybxMGnSe0zC+HFu55qV2NEsGynFcuGmb1d4zBU6/pL9vCzeZpOajzjLI
amiQvofeAALB5pIrf+e2965NAr9Iq820USeclgYSz7oPWzXefXC9+9urfjd7h2itOMOo5QLUJ5Q4
iXhCXQs05ncO/Uzo14IGmNe5lntQLKYfoddq+lX2U4gv0eIxHq9R/JTvJR6biP+kZPgRmtVj0nBQ
7br9CCETt35emo8hivJ8PInwSCzDJ7Zf9caxcMVRGCgbZbbInw64sxayh9Twrt1A8vb/N5LLPpA9
WqBlJnL0Dlbxxer3mJdNonV7Z8yXrR/BbvrvMlYna7eH6t04g0Vrxj7L0Q24wKLZwtOadQk6HhNa
fAnHL7ft0rSl2rEkPNu3utaXWS/Q2d+zpAvvIitIZD4BGux0+yPv5nz4FdoBJZiq5i7AR4rCkylB
VRjTrPcE1eB6LB+rlX9o2yNj1RGwwDQfrmKg13c1voXW+UQVLJHDP0u8c3s1bId+EWwbYdlMYKOn
Ge/T5HOHS2y5/GV7O4eiQVH6PTAPBDAdbVeiI/xDHaA9W9z1I1hAv3ndb3/6dXs3DNaqA6IsflS7
RbFsLtZ9cesKTCIC/Iq3hRvsSR+rUbTs7W6A8Hi9J2V3dmwP5CV3TH1sYroTSw0RTr8Z1qtkOS+g
JSQQn227eajnsU+ELHbM1aQgzZ0rvGUCOKlQmSTjKY6mj7E7Xm+rxyRa82d7bgDsJYYqY6J/GZD5
AC/0r2OiNU+2B7+QPpiXstDFPapmUYxAASD329JNlq+5sJRTQVHdk5m01jsV8sdlCL833j+Rsg5V
ilGK1DzXDYb/M347mp6ZNV1UE3yeokNJCcRrJ3AQwHk76uBcXDCIFTt3Rd48U1kdCw36vZCBEx0o
XluM6x2WOMV0nnN6Htbiu8PiT7c3wWA9+uXQagntbQrDLCX6wfB2RNpD06DQjnbuSpTOGp/lEs0x
/AMmOE4gbbkTUfwc8oORWb8V+l7ZtxXoFDI60Y/O/Iww9BdmH3YM1KQbzWmFE0RccaayQdEzJkLv
Kxmfb6vdEG90bjObLXQOh1JlrJ+uqhgS5TpPC4o6x8RrjptHUaQqF6pX3vTgrfIk4/nKyR73tmn1
mufOdqVKgJUq1HPyDxO3X6xqATOPY++cWQb5+hUxH8B1NfVY/gAUNS/yLhxTIIFf79z4Dfuq3xPj
iPdeOGL5ffytqOWl7vfYyEwL1xLloB1GGleNyjxffAV/SdKM8d+S7nW1mcRvkfRtvtlhSDYHwFNG
1jAdYzcN/CBVKzlmNfrtkJRzN7fbtg7FeCZRlOYD/zDVhzpcgUG6bceb1RdzT4LIInIb47LdD3FO
E8+5NtW3QzavDx5OFQi8xxqHVd99EdEL7R/p3lSDyWC0I3ash3ElWyDoARle+M1jEO8NA5q2VPPU
gdcwF3uzRVeB26p+nJufCy2OPB5B5ZqjrjUQc7uQIu3I1UNYLg/gXr7cVrfh9NZHYMLJ4XSmsUQP
1UDup5DIU7kCUaCwwv5+Lgpnp8XSoHt9GgYETPaCpnSVdcO3OAYItLMH5W2SrDnrYMVj6YCsKhPu
l4nNaR/u1btNkjU/teowbPIBYaBxNvSMFRTUeww7BnvRWcIKF0TNQYQQwFf3fnKts3Lc+5bvkaSb
Vr79/w8fLciCUqvK5qG8uKH1SVnk+bbBmERrp2kAZndrw4PPgKH+s4NS+iUYd05qk1Y0B117AXI7
UC9kfr6c6+GrmLunOjxCFor7nz4FE85tHJU9rmjV7H3u0TePXGknxTMtXHPQwPZqlTsof2Bm95GE
87NYxQVI3TvXGoPO9bGXER0jxLOwnVKUF+q6l7A5wtkBpeijLkhgwiJwoXIM7ZwWKMXN86QjZCe8
GBSjj7p4LVuiokE0dxz7czDwb1Ehvzf5oQE+rF7z0HodbRQVEFUaNAomeRyNJ9buEuCZ1L79qDde
5FFLNAPr62wprDH1Ck5BWLbulf0NkdfTfLSjTQQod2jeXuznCCBGgRP8WkMbycYh/B+oR/NVF4Vz
Dl6IOkMzRv1UdzT8p/FsMO3dDgWmzdXcdSZo3hGyV9nYBw9i8q7AG0prezjdFm9Sv3amqmBoVVwM
yMJI/9yy6gm3voMr1/zVXcOCMykQxCTLcNPD3Gd8EcsevopBMfqky0xCHlu2UlmxLh9skAPKsXtt
52nnLDWJ1+6rTIzLoFhdZW5TgfkoXNCTfPKBQyYfCSvcvadSw2f03vMxtIbGAbUTsFzi31SRl47y
tK9HdixP1ZvPu9AC5cPWvcam4MSX6kTb4VTSvc5Eg/k4mvGH6CSLAiVVxgdyWcnwAa/X50OW+b85
/jeBYR0LABlEeZOB+fZURMuGfLWjFNOqNaPv1RJLNcHoBVqHLRLegRHq7vaqDQHnfxCCb1YtOh9E
PFbO8D4d+19sz3F/e13XP7GCFyKZ6mB3TPP9HxHrVV1VkppKWrWZwBUzBd5ScSrj3WrQ+9KJPosl
FKpB1eZduTVmIiyHVLF2D/nbJFw7UYQ3krZrRpVNXvgQOLxJJ+btoRAaPEofxOpkK/y+6eqMg97Q
iegpQmldjeGxqKYTvbEpHlce8zora+tsR+WFjPlpJnsHlmn1mkMFq4xiVKHrDPSQp6aK0tUF8lhx
qL8BNA3aaTLOK6Wli+YDGTVPJG7u3H4GkcYChPRKHIycmndJ4EHXjNQqc6gd3U25YEldk1+2CPeY
JE1K0k6WfFrAtgM+iKyM1J1vleeg8y4diAFu+/AW4t95Z9MnsbyK8KCvkQmOw72IVIIO5nNkv3gz
cOZmdMztNekb3EAfyQqIUmFZI3hWjnuKevo0Vc2xPdDHsRYF/J+uR4TLuyoZp38nEBf7a7XjA4ZX
Bn0Wi8/KaiaFnCSoWOpP4pGt9UsP7PieOM+eb51u74Mhlv5nuAYjMA2b8Zmuj1PBq7suqL+2Yf/Q
zerYpV8fsiEOuAHnFp9gobgfBKhsfTQT7ajJYKY659ZAV07iGQkQxyyubQHaLJ6f0H557K1Wp9eq
FO36vo+QuomcpnnXzEnJ9t7iDbapj9mUYeu3YYH4v7TNtaTrvRrH87Ft3T755ois5lJ6apxURln0
hSxDMufim1L0Llr3YC1Nq9eiKGttdFnHK4qu0fzU5/HjKPZe2EyitQgayKgD4nVYZYVDBpWUc93/
9oLe/3xMOVrwVN4oZ8wAIHguS2pV68UdmkTO1Vc3FvlBu9TC51KFNrrFoZ2ytc9kql4m6zMl8U7F
+H2rj/UJG7+rbAxPzbD6vDqB4vg8AKBz4Xvg/SbxWl4uCnsZ4tZTgJNhd91avkgK+nfLPd3W//vb
G+ujNuCyiWyHdV3W5EBiT0ShxBeriOZD8SbWcYwtuqBTIXRxlx5BdFo318kZdt4234+WsY5jXM9c
NsrC1FRbUXHiJexHERHey3n4RYdwD9vBpP9NcW+8N5axiPyKKADqhhkVVqLy6LGNpkP5Myouf4qX
tRPlNIb4kIuUWS8Vhsx6PqRw6J3w8/7hFf9n5MaZZDMB4zyjq5tiuPWhos5fvndC0erE839vm5Fp
MzQ3roRYxmHOccNw6IvgLwsnr16/JBXe5G9/wbQPmhML0bdlTQOO69GSEV/cRaP3FLn1zuFiEK/3
YjW945cSrSGZ7drXKLI/eR1N1nCvlP8+pDoIqzQ35m41daPEPoPJbUhzCZ5Ch4BlePTUdGWe+nfr
F0r6gT+GaF0BksX49bbeDDujj+Tw3Ke2GwcoGxTVSVovNQc2DG4Kc3GEGDzCT9u+/MZDGr+P/HCI
kXup4YMsSzeBR94NmAysJTlPbb0322yIVXqzVjTmRW9VwFgfG/nNj3OeDoHz+5iaNDeP8ohFFYPs
HCSFncVoKq08VbH4tqB/6PY3TDam+Tpz0Hc6g08nU3ROIlzDucuTUUWXY+K1k1q6c4MZXvhgNfR3
nRMlddGcXfsIy/O2zZqLr7HwPGCWb6njLzTqplNnpbcXbjBRvYdq7WQzdzFyL0dGpyme70cgFyYA
i76Sdfpy+xsG2/lPKxVImWTuIgcoInmZMabdj8eOOL2JKhwHJmcPah/X+tyK4BGQ+8/HFq15Vm0t
YRMENkr09pyAzeQUt3sloa3L5b93vlhvnGJEjP4o0dYaA26XAa4oVEHa5K+R7QO96xuJnSRe94jW
TcrXnKvwOw9EFUjyBJVArCOKn9ELvPeiZjIfza2akQBVjiwqa1f0uub0DjS/dyOeTIE8tNN0YPoB
mmtZC0fvOHXgufnyNbIUSwA8tJMBGKJCpPmViqlTul3BMx94616Dg1miJebouanDsuZoIgmYBe3A
mhJQoV7aGkNN+cFhMi/W+6hW5rMu6sCC4aj+UoBk1+0tFI7ry20fMKhH76OikZp5HzOO1xhApAZj
Osv4AzCzz8fEb1nTm8ML8FGRO6OkC+MJH1r7b7W4z47z7bZwg9noDVR05q2cQwhH9enEsH4hjvUA
x3oDlROuMwtHH/FMgmwLLR+CHHu9i/XGKQztrm7lWBteF+rzJGTRBW47pRSEyve3FWPaVM1l83IJ
SkyrgbuG5IlshktOmpNntadj4jV3LVQr1rVTPLNGlETd7srQAQ9onoM2o3lstLiFxMnEM+lVsbqw
pbHAlRdaTfkw2SBuOWb5vqYkWtR254dqzHyBRi2f3EU+eSwLb+f+ZNgDX1PShJy9dGx/zFY7zGqb
gcWg/ejtzlOaxGtK4rU7TWCDGTMOWqUq9s9e+8nq852U4V3pmB/bjrU3bgtoJG8WQ2mBxyO45yv9
uHpj+v84u5ImyVFm+YtkJiQB0lXKrZS1dFfvc5FNT/doQTvaf/3znHepjy4SM111QBAQBBAe7lbj
hTsWEJpXTuvA1vcFEbUVFzy1US6RDBCazS+FMdmj67+y7fjdCF6OOc+uSGucRbJG7uI+Q7DQsHTe
DYno/+37G/PMWYBS6m0U0OFqC6g2bfHG8mPJ/AryBibqMd1PbmN78xPXLbAwb0ZCscnnefbChgaH
zRIXNu2CQmIcysEBytduXvSVhZPh8NC6w2Gm7MM2mtiMdLOgeFjrCI/YQbI8IPsZkVyeSEuOXp4Z
POzd7R+9VzxMJuvctzh6vQKAcqxQ3tp2uzgV0bTiXV4LcNLqSPpa2l8zLq+gpf94f+nrOq3cs4O5
CuwUr+jXZG2a4RGVxSjpQTppMRGTa4yuZhv8cWvalPpJDB6ECY9ly9ea0Pzgp60h6r5/13Z8Nc8g
vCW3lnEJYl6B6ZMWYe2V0drZpxxC0C0o6DfBwgnqoM7y877RdGNS3HlsxFAWaWPFGBwSNP5lWNOH
xKKGK8atmT8O6xiQ4s5b41qeNbD0WlbbA1sOjrNcGMbCiz6sl12PyPiL4s+FdOe6S5n3OoFYCkdo
Lneph6BlxY2dgc8coQD6fcwLXc+J0tRUXaxZrmpCHprKEycez64Ue2pIbUKPqCUyoQk0W5yak/eC
YnaTurPi0q8/10v60YGugQ3AHjM+Y+oGoHgyqpKyBpWjSRxIkAOHIgnaEcVug6kO4d2LHmyv+PPa
FBn12iC9rk1/KIeLV4OQHBIAHtZPMs9hht8ti8H1NPZSM1gcWXtoYSziujpQDrG2IV6q6ShwyEO8
e73vaxqDqSmssafjZnk8vTrcGpBIb5pzkHu72FocX81h4a7RtGA29V5FAK3cajuBsWXfmUXNXyHF
VHYAwkFo0iquwdK94uaKW4GJqlOzSagZrAIiC9tUSwsEFvkX36qfmQzCcgLOPHHDlBvCg26GFVcu
ATOv4QiIyMlw9XwfGrzlsQMPPZtMKuzvK1dgDpSwPA7SyuQKQzkf3X+Gh/LkP7BH75+b1DjixPH+
MtL+RYnOriiQ2rIt73U4JGcWNediCIufUzQf6uN6yYnhP7rlqvi3A6JNa7rNelNmYZrzMDMxnGo8
W1XpnP3EGybpp1dwjIUutaJtevbyMrSZCPmQR6LCc4i170jM1TRX0+cVhdCiFTPZXaZ+OOY4komm
Pd+fjtvJ+s8Qx1U2uRwcYJASxGzMwYeWhIUHqr0mDMQnLz+VpAvv/+X91cvVbFeKayYUdoMEaJMm
3uDdJZ+PHvA4TWkbkAjvzzdecf/3VMyXHhwvSFVct6zpMCd1ccvXcTDY3x/C+0cNrqa96NCCOaMi
EPOeWXNACh9JO+juHOzMM2H0dENQfLxLCk7SaqSvtN7mY+Us9WX0impXjOB/ZLyExZt8LsXVgpA9
UixDRNPsgeZ+E0652OV1XE160crJUSLXiGu6thbgOP03nDjLw/0p0NlHcemxX/tyygf2WglhffEZ
TsqhBcr6XQhbhwdKyM7mwgdrh59dBz97mK36VPmGxalZPGqWy5/tgbqkza41D+J1zT5B2yuUPttn
GDXJtSRZTqu8oK+oaxhPoFTKnoOlNdFkapxXzWQ5YD6sC29hr11FjnwVceIGv2drjotafrk/s/8d
G9/ZhtRcVreVopgajMA7r0f30Jzzp56H3WE63oJC0IYm9QzdTNy+v7k84+Uu2VyIc7xuzq+hpOFa
/yiLXUAch6vcA3lN/NyzoZd9q7C3rRyO9WQLwwlA13MlOtOA1wTt09epf6IiA0dyVO9Sr0XH1Zjc
T/PQQvbh2gRQhJdr3YQo0k0iWpUmPIuu+4rzkgGyzcDKeK/efJwD0LiCTikzPYlodgYVo2rxDGCN
AMuHQvusp07E8R5+f2lqAqSaJKuCcUvEXOAcX38dvN92i/ze8qvpljML+sh2uSFEaoagJso2snZL
6w3Ynh3XesmnlHOw4uOn94ehMb+aLVvbIl3dLaWvXT7LM2snCGWsuRWvxB8NltL9QonAODkW4Bat
8msACLiQ87Eb6cFOncv9Ebx/zuZq5ozjMh4kuRRXt7fG0MMl+caHbdfjc18E57XaDJupbhi3CXqz
QxQgUXc6lHi/8vI0zI8ckLfhdH8IujlWXHgr3NyuV9z0c0hfDeEGtSRgEtxsMmUndDZS/LjmQgJ3
jw1IuPaB0uxcre7fPBuOJdxaONbrvnEovownEFHLBeOonYMojl6y0/RKAGZkhsJZN5dXv88vHq2f
fGEdB2k6uGtcWc2Y+XhSEIGFLajCi5ELbl3SFIeyFA+V350mFjzwrv5x30KaiVCzZ2W/+a0H8cKr
560/hxvFB51PZVl+5ut6Kbdm34JS2QjKBCQfuTuW1wZI2aiGNE0knX4Xwt3hahqtAmoCihaIlc0g
455nn+utj3oPMl/3jXTbGN4J+mouLZndPEmK23ST9ZRn4ujX2QkCa9GQ+IZNQ+Nxak5tA8KOTs0q
rkORL5cl2MbDHCSGSdbsFKpqIR0lX5LbrUYE09Pq5TK06+Agyfj1vn3ev2hylZAAZFIWsNQoPC62
PmyBi/Xz9DAVMpwWMNHzv3wCyVUjjEVnKsWpayi012LqsGSDNBJTG3WDieNTZyjFr708GdZ2xt3p
BkDvA8hLAa+BSvPM/+e+pTQ/UMkJgrlzcI/F+Zom/bfKzS7EFl+KyfTEo3nZ5io7wdDkhMgGh4AC
r9qLHYQoKwkJBNeqIj24dRJmpIiI24U4oRmiqWY6VGY7mbjkhumirwM/V0CQFQ/3TaXZmVSx5Gwl
shO1SK/t1h/BmhkkX5eVHnNSnfN1F2uBw1XWgp54ztI6mPC5+CbW2Fn7cEoMwUc3gJvB3sRn0N93
gvnIsfXgqz8Fgi1RYiGpkLprHq3WNDxAl9QkOa/7mRKxbUmsbe2IuI6oiCyy/KFy1qjrvnvN/DlN
TWlD3VwrYVuAXGBZK8FeOaDMW5te+pkalpHOMxSvzrPBQZVozV4tTHfvNBFQ01EPCbP7q0nXc8Wz
GcfZK91s+oprYZ5chvGwq12VySBzO5dzF2dJtwLfsNeGExxuX9O308Gb9bNWHuM1b2CREYTX17Yw
MN5qTKGqePp4SaN2gy4DVBSmWRuV0MK832VNIFAVPPFOk9OxaaBdnw2HYhMRfnGyq68ZYoHlTd9H
68neR5TgcJXNoC+SmSxZm1+9tnzu8IDdpqZ3Co03qWqepQue1XKs8yu1v45gM55GJ8wh5c3JQ2Pi
btNNg+KxQ4PNYJtT9uqwqzX8apy/78+Brl3FRxn0DVruz+Kap8Enl9jDId0y09VJ17jipWwY7aYB
0uHqQAMzh7Dsln67322N/3uKg/IgK3Lh2LhW5s3y26qzJaoakLFbPfly/w+avqt8Botb+VVO4U8d
Kw5VgUSjnA/3m9Z0XuUzoDmpZ7/GXMqmBEdvAA4TL3LyYN+TrspnUJWTZQEEaMUVLV89i/dhkEyn
bZU/93X/du59s9OUjpW1ZOnYKwZxELc8eGqFwWbvO9uq+p0U+nBZXWHRzOPwT+Xi5WOiJpyDzvK3
yX7T9YnadZtKTOrGLnjfHt0gTJbVsJ3pVoziohl4/BixMvbqCucEyM+pBjnhPpMrXjpWduum7obz
fl5/8C3rsPXBS53v4gJwuKv46ZJ0C1QNcK1rRvF31riHfm6/TY2JQFOzP6qKnSkHb4c353Cl/jRC
0cppn6FlaltLtI07I6uK4MplB5nHBmeNqaZ1WKU1CR3fJF6hWTYqfmuznQxUWzC/baVnpC6O2ZJf
7Xk53p9dTe6Qq9XiC5mKhOclPCoiJxblRw80auF4YKf+vMwRNew7mgWqwrg4auPsbpAJSLxpFoli
7aJiXg25gP/QF+9ce9XC8TTrG0f2rXhdWzAHVklY1+zIXdTWT/+OHfZPXh6m7teC6NJT6yC8S+ql
YenuiwgqtitxBGTqS+xKfTr5YVaS6oBa7TW0+qAyHDp19lMcHEqEbmb5QNll3IuyZTpIy1RTqGta
cXAwmC7j5hYMbxIjmg7OTWLyPl3TinPPw1aR2fVgGNxN52SInN4EQdC8dKhynplsJxAu4phM8xrv
rgUk/L6MztciMZUwaxxPBXdZwQLZbNknsb9AoLEij5kYvwXN8Pm+42lezlRk18bINEuvyK6uvZ1q
z4pk+SEjZdig+l4GP53ZlEHR/ei2M76JOwyqCEXWYOVwG0dDd3nw+Ld2c55WfzlSiIZVJpZK3Y+U
2Gx5NuuCvM6uFlAabbEeW8s/iJw+DEg2JZSH1WwKd5rJV/FdkzMUQyd9HMFauhxq0nwW62SBzK+r
Xvi6GEoldAO6reo3lhPQYE4cq4flPCf0eANw+nRqaRstMxJptgihYWjYhjXXERX75WUjVLFphV91
wSFtfuf9FzxUhVV+E8a2Uar8VAkTckDjlP9FgjfD6nESyUu8Nb+i0mS4gJBvOIF4dflr37pWXJ4l
I+eDXWbXpZKHJS1DCRkOKYNDV09hUP90U1N6R+egyjncBiahJA3Gwcg5CK5OecpNwqyamVfBX00r
l4y6MrtKl0bOxCMoLb+UYBFqh8fV+VlxcrlvLc0YVATY4oHhaoLCxdX2l+yy4IoOleiyjCa8Q+87
v6kwsHwOvCRY8XCUNvPQgUeTbaD23vrprxmKFztzkSoibBxAJURW7Ja46r44bnsBqvfF80y1xZo1
qyLC8nlsphYZl9cpyfHeWWWfg7E33aF1k6D4eVBByjMHr/rrFngRt9NT0WShLHaVvTtcxYDVW9eQ
3Cv4r2505bHukuyZ2GsQDtO6i/EKv1BCuKzzjYjbCOxehKIeQ5b+PY27aAfRuuLSOUAhYD8CzGWW
PNyCMcSjVxgse5tX/LijvRiypRJX4j9tPIEgbHfIdjGZOUzFekl79eaGCHGtxvbkeenVavJQprvI
WtD8bQN5s5cuRbEBJYK+dwwcWnO4/ZbJvlwRUxFe+YzcdQsqpysgTIidH0X6N8pb7u877/sTU6Fd
CRtamwIhck3aX9Tqjms1GCLZ+xcupoK6rIYUjDXotSWzQ8bATvtz7S+3c1q9p74dNlfcdQTetADt
Gh6Q8SZNC36o6PiIx/3TfdPoBqCctG1uLYSMBS6k5DNjCL9bmJDfjheBBcmwJeusr7jrlLAaNaO1
uNbuB+CYonwyneXf38pYoLhqu0yOj+cjoJZBWeancYPWJ/HzvmV03VYc1S6CscoGLJp8+sLcT2n6
4X67mjsoU7FcuCKIar3h6DwRIq/hn9tTcRAR0PXDVzfqz8XZ8KObGf68JzIV1UW2qvHAUTG+iDZo
zi7rH1myXNugRNJ6A3SGddmJuNZR5PK1X4NXKMJ8vP/r90+sTEV8rUg8JaCeAdQiief5oc3mcGmv
Y74PrsNUtBdzUgcpTLTv+2Dc4OWRgnbvftc1a0rlKqh7cKuSJRdXWtD+iIINdL0r7QjYaVPvdb9Q
XLrIHH9ILfyiWBgeOPjB8uWFFKa74vvHOaaKi5ZuUHaguR9fyv67yB6S6XNAP1bLt/4ZtV4GK2mc
Q8V7oWIyCLIVa1gE/AeKTBlKE4Lv92dA17bi1YUEOKQFJcmLzJ1w6YtzZ5kUO3SWV3xakHooQFg8
vkzrB7wsTEKGjUm5SdNtFec18a1Zy+q2kwbLK69IGKTtl/sWef++xFRo12TRsV4Kwn8x8No2wXiE
nm7EKnmpGShW3XOxFlHK9oFomIr0SgGg2biAkSrbP2CjekxwISw3/un+YHR2Ui7OeSeRPwuw+on/
ErB4tgzPYpq5VeFdFR5WrbSE/XNxqYpnB3eLXbquDuO3obw594zUC/hUYCMd/CH0sqekakOeGNJ+
un4rEThdNlT2EGt88cHzkmfNuXSn0CuK431z69aOEn2tzlo6FDfzX5PrhHXbRdRNTwmxorGpTg5/
8OflUIyt4T6sm1zFdztQjgkx+e4Foh2fQP4br0Zwu85Oiu+uZEsYGdPpJYNkPUdZ+5Q7MSAm+5aP
iu1q1qJs+oCwX0nhzu5n2q1JheJ8WS/VObOzwkiCrYmNqmKCFH7QJTRtf9zou+fpSQzWYZEnOhoG
ojnRqZIJTtk69ijz9gfr0weHfSOsiBxHHoZbQiD1DveXlWY2qLKscuJOUwv+yeuEqjFk7qtHkWXj
C/PSf3f8gHBVGJc6pYRCjtPH1DnkPQlx1ety06PQuyESjSvLtLVQRES6HJKJ9TMAGqE7/0r74Fjj
LT21Plut6an+3bnAf5Q1a+UercCXCRVrEifppSq30LN/B83jTl5swtV1u1FKSZ7nMoZiDmBXK8re
R7/chXVA68qNr6msoMzcoo95wv5pVjA3zV09h/en+N3NAo3frPZmW3V8v/BAXgcFYT7ah/pGaNM4
jeE58103Q+NKmGFDOncguO+BO7wQ8rOSL7R/Httv+7p+c4s3Xc+LmkDYM4Ck9Va8zvh72PmT6cKk
67oSbhpaUZHWjYxl439Dlu28bOvLbI0f3cl029aZXgk6zZLaJXZqGSMiPEnuQy/0x33L6DqvbAx9
1jEgiGkfizo7k5494QL7mNtJ2FFiuF28u/dgahXvrf3FcgucI2JnHl6T9uqm+YehNV0qNT7LFJ/1
UX7hEDLQeBohpThc+PBcDDLcsMt5X3bZSEUb1r2ougX8O3EuncizL4EPFgP7aR+ql7yDNlzKdLRH
Gjt19dBU84NFd91d0LTis22GzdEH6TYCexIlqx/KwY0XYh33WUbx2n5ofLdZ4Vd9WqP29UMJVmDC
r8anbs3SUXGFkOyTPZWZjBvJ3HAovc+bs80Ha+p2bmpqeG9QWVYwG56VePax6ZAVWExE8xrXUiP7
kALVnq/Y6vuGfUqL6bBV/Qoq4wJPlCZZFJ2BFPe1ynFmHhNeXE7ipeoAUg2Wr9togvtpnIsqrpta
7kpIM9nx5D5at5yS+C63b0GSgkHRcJ7WbG2qPBLAFbTYlkLGVeOeNp6HpXQNb3Ga3qugQuiFtqwf
ajd28vRk3aoL+LemzvhRFmlUVJN9vu8FmiGo8khOTbM+WWkXNzXehnzv4NmGEehaVtw3hUiHRNzt
Y+Kv4SqWSJSmha8zjuK6q1h7aN01dpx0ApU1D/by3Q++OM6x3yV8Q/4AFhbtuCaNi8WzyTWicxKu
q+lAqLPL7fubeJ5Ubt5mJXXiHFxuBVikIWd4uD+ZOruoobYJGJ825uCAtuAUux1cyBWT+l+2Zmfm
mRCemr1BJYXKnbEfIcTkxSsgnXJ8pdMSLeLSNjsXjuK4Tj4UfC7RvszoNSf+Q7k+3LePzvRKvB38
qpc2ZIxiSbrvfeL+bFJT2YCmaRVZOFfSsyfLcyCmXYW9Nx9kVxlmVbNPqsjC1PG2IZlwBqlaOYR9
8+TwpQgtbspj6rquOOrQgvWy8xGoxr4HqQugBqdl3YSh9+Q2bX88DROuSiUtU2YXgyspWG05Ck1p
uJUn3IlOY+qGzNsuadFGRDwv/Xzs/X/vT7T2pzdbvnWybaGi4oGMp7SKxvJX5//bBF9rwaIAuQ3i
X8s8j9yMh0uzC72Ocd7M++aXtrNYGXVSL547HmKphZNNPwyZ/HB/SLpZUnx77obeLQD+jMUI+WIu
jmu+C0KGniuBeCnXqnY3ONwyB+D6D6LKLaN9vVZ82fNpx5J0ciG1476s1P2YdCZ20vcLXdBtxZtT
3tjEsbFHz3UTdVV6qmQTtfxpTP9p2pfZXz8k7UuSf9w1EhWLuCFX6Ga2hxuk96/0qwvqvwy7ksa/
VSBi0HdOWwZuCR3BBa/QLE3DGfv4oZh82+CEmi1bxSKOgwiIO/syDoIvtXtJIEsxpN9nkhumWTcX
KgoR5Of9PLa4yQRtcZyyCvTO04UDaLMt8lgFf6fsawN1MbvbpcVAuApMZFRAJsTPEISoD+Kg8UCy
xjAYjaepoMOlq8DJ6eOuIVIRVVn1O/Ocn/sWkeLE1E0okwhCcT2LyE9/T6kpE6NbRIoPj7MHoNOM
20xdrY8jX8/LgAegJPi6r+OKHzcjqouCAe8ns1NOZ8moHdd+Y9itdQZXHHkrEpmlCzaJNSdnIb0X
QgrDwtc0rWINAcgKvDKxXTztZccccJTQq/ZxjROuIg2H2pstR+ACk4zVA7PBKDYNhamOT9dzJSon
bdJkhQujbGt7RHnO174ypYV1Td92iTeRSkwZo0OCrczvh3/YhjJBUI5f7i8UzTpUAYStaMlUgegk
drC0ZdU8kPllYyYlKF3Pb9/f9DyALmdNKvR8hRKC633JFtMj8/tIZ0ym4pqDLXjjN+1wzb+2n6cP
xaGJhnCg4RKRyAmLI7dC0yh0pxMVKLi6slvJgH+tMTm1p+WSP25RGzohVJsMQUVnKcVh87XqSYla
xrjLk2MqlkvBgvD+FOuaVtx1KlkGFdkED7U5PdtkO42VIcZq7i8qOpARgpJziU1sdaeniQZ/V7w4
Ax34OszFQ1UlwrDDaxapCg6kGSjqIbDpIpkwfJaQcEvd4amad8mbE64CA60pg/eCRCee2xIEJeNh
GIJPshS/7ttfZyXVfasOwjQ27+OyRPauOQ/dp6G68vITNzJH/7fq3zm0q7BAbuOZf/SxQmnIzuTk
HpbL+mGL/HCIxCF4MHEn6iZC8WcxtBQcpXgjWJLpYIkM6H7y1Hfl+b6lbhZ5bxSKT4/OklLLwSsW
YAoihLZYVFr0r5yAjc7flcLGZCuBVzDwJ7h8ceN2C3Bu8y9L/9XNVgOcTGcg1Y1tQcCE77mxnaN6
BK9YbHEuwjdJ32lcWaWHK2knmnnCSu3HABDc/sQbUzXy+03/gQ9smqK1fSFx1MnbyCv9c7fu4mMn
f2ADJybdbGSzG0uaRH1aHAgYDad8V20Fmlci74Sjn+xaPL0R7G99sD0RaaLr1hlFcd289epsxlUm
pvY3KCaiyDk37PfvL5Q/0IGtXGU6T1iGvc2O+WhHvAgiqzAVfQbvetIf0MCmysaRNtyLLeZFXfEg
q0sh58jvs8O2PRD51zpKQ3jRjURxWinzfs5AfAX+PetQFtVzgQtvZ6TmeX9PYCrrG7PmWtoNPMqX
YzQ36QFklR+WxYlQA/Rtz7bzB1ZQVtKpt4W5EBq8tkA52tWjU38fpL/TQkoAHpm/1K4Hr6XCD3s8
BTTgwLJSk9zX+xnrP0CDHXOoP+J1IZbi01Z9mcTndPneTaiqTKzQn/+5bySNK6iIQc56q2WT495e
aMI0qI+yN4np6ZpWHLgFrxn1C9gnSNaw9Xg0dethX68VBxageV8h/CrjxeMAdPkLMKZB8vN+45qV
r+IBc94tLqD4gAqgeoCNj7X991R/ut/2bex/hkKm0r2tbU/7HJtEzJuPXfZAHKC7yCe/e1kCEyWk
xrNUMODYFh5E+XB6G6hl/xCF7EAtOs6HdQH/ZJbZO5e/CghE1wuP9Q6Nt2IKUesVcvJZ1AZIi27t
KAE3TaD7w2vMgeVMX6jjnnOP7Fw7itu2aeazbrW8uJlfwFpwFj41nBI0nVbxgA0bPInSKRlnc3Yg
pf2LbvOP++tGsyZVPCD2mrKq1k3GfpvjAIIH/9WNvM6kwqHrueKqAarM+9pbhivEiZFN2KCVcXYt
x4h//e+i/86654rDNgFy0nO9Dtc5Cl6yD9uhPnD/1P11K8gFs3V3CM54rSqOzrcUh9unnET37abx
NxUi2E/gbewn2G0BfeP61U8e3OGx5qfaBNbXWe72/c1VuMlq6fKs8mKXOx+dbYDQrBgMXPK6tpUQ
DDIAu17mlMZNDjJ8oMXnLjW8D+iaVo7LVjIlfWKj28CwHnwxHv3EpLuu2X9UpNXSWVZbiBleUI7P
4+ge+xbc4gEBqj7bF3lVkBXLfTxN0Rqvjj05AoAImei8v9QWNVhH420qwiqAqI50ys6Lh3wL8ZZy
IhLAfeIY9gmNhVSIVWWNZZ0mDY396rmsIzxFAtn4UABqdX/R67qvePNmWZWDxx77gg36WmTTCx4g
jhSFAPeb1xxMVJwVcW1OW7/x4q76XULroyBhPn/K2Imkn5x5V/aRqURvVW9tAP1Ybpx5LBwtPGLx
fQg3phK8yZJsngBxZuxTGqVJeSQQdblvGo1bqfRupccKlk5IPsFbw4KOodv+va9lxWHZVKx9ARrx
OG1lOPoiKoTpoqVbLkqs3Ra/FKiqkAjk88/AenEc0J9z3zCRutaVcMvXzbWAvPSguTdEZBGHsetO
0EE537eLZjGqwCqccyYy+dAucoJvAynC2d8ehv7VWr4UYnwYbYP53y/hIUylc8uDQvBq7qfYL7bI
a7aoKMVpbJvI3qA8NIayS8/t6BzshYRjC26iz/fHpzHfH+grXGDGqUu2i2/xMm4z8qP2vOaL27U7
z3Equ1uVp7SpRqzZKg8iCVaH1r0JspvK8zWbnYq/sreupOC/ty+yK58E9SNnvVEN5EdUoRnCge4X
N298E4P5wLqpc5GE4mkbBU1/hCboB1qysPBNmpSac4QKxAqArC7mBrnZSj4GzpF7VSi6h3SO68zE
Q6P7heLhYCMGt82KUbjeHI2MhF3nn+sOKIAcrNDe9uH+gtJsUSoey0qqhtS9j5EE89FGGUDvbx/v
N62bB8XV68ltWgggIemQkTMTThTYHQkz4R0qp/x2/x8af1ABWekytGQrLPsyutY5xbWm5AkS5fXp
fvOaBxYVh7U1lZM4+QQo6MLPZe1GZfXYjEVUZtmr63zs8h+Em8K0ZiZU9jdGBuyM1BnitMd20kzf
Um9XJSMBfO9/PWJc22UJHG+AmuF4HtsRHOy7tGXR9G1i3jibk/tiQA34EKNE4lBX6ZVP0y4cH1O5
3pIpx417oUAiLsGXkXRDiLLs3rBJaNxLlegD4cH2/zjEhTzW1RRmK2i/ve+kuc72r/uLRzehigeP
IEljY7fQuAT5juWTyzDsKjWD1ZUYTXxpuVniwmtt+5DV7jExQqZ0HqV4bQ8ZzYFPeJKo3e7ZzsWH
dmLnqd9FC0aYisjC5WjKwA8gr9zZDm36uHFUUo0/71tc03cVk1VOG6EJR3Cpeh4F0Kew2PDiZrXh
HqCZUJXtjVo9XaFpascdHijbcQiZ3e87KapwrJ5MSWuxRULk2GdhSlfgwVsTX5NmI1Zp3pDHX3Ko
jg6xaH7lzd+F/Ak+sMo0o5ojl4qw8rveLS3x376VX8rssQYPVT19WYF8BlVgY5Sx0Vlfuf662zIn
qLjARRKc5387svCbKPfWxPTCrWtfcdetKty1zwBfHZrs0gDZFeI0aaop0DWuOmxegHukh8POXR9Z
9fCc99yQY9DEKBVwVXkyETlJZDxPWDqZtGPHSyMPUotds5z4tKSRw2QYtCZInWbCVcyV4H1T+LSU
13KkzyRJj0tHz+60HeulfYWC8ysvdqarVBBWmpVsJGlLoAf4uUCpBBHyeH+r0A3iFhfexC3Q53tl
u5UkFmR8qIJPdLzO3V8QoAvTCsX4xBDDNDuSisAiuWNDRwUDYBDlJaBEOVrJP/dHoEF34f3/f4dQ
Jt1o57QmCL3DMQOnK+3PTvLLz+yDqH+k8nuZfxrlv/f/plnAKvyqGOF8QyHxM/q7BswDe6Fh69OZ
SPHrDKxxpOUN4NH092hbkZVGKTVlyHTdVpzagTSikwY4Q6T1EE7MPY5OZ7jJ6ppWXNrx6tb3/J7E
OSgIApoec8bDfcZWYrBFGPgDB+wWeJ+foypIp9CqW8N7jabfKvhK2NDqckYPjfcQxWHlGU9BhuOy
rumbs71xKjsQydgVATDi9tM6p1GGcsf7FtEsEqK4awONe8Kq1sGt9Fu3HRuJE9suNiHCVI3OrHFg
XF478cjCFboytIkCsu9+ogKv/AqYkGK17Dgbzsl4sPLLMh/3meQ2CW+MbU0lxMMZTLLi2SF18jBZ
n8vCsEg026OKu7I6G5G2gt/4yWOSfm+b7xY/3WqxiukvNv/aNwLFOVPKYXU3JXEwfcJj8FifZHC+
3/RtXbyTYPgP4/XGOFmbJH4eEC+ux+6a9L9EGt8KIsSYHdv18/1/6Fa74qUEAG2vdTcaEzYcpV39
WLvJsGw0JzYVctUUwzLJHj5az5+gOrGBpoLVoTQd2TQ9V5FWVm1VNCUwfL+eyu7smqoKdO3eZuON
1Uu6dJ4nbdzGRw7SNRxNQoikfbpvbs0WoFKutX1fOaAdIbjzfB6caOKfeGoIQbp+3375pt8Obaws
8NC0tMZD77lHrzOlX3W9vv3yTdMc6ht1RzcnXtZnIj957tfC2bfbqkRrZSPcGS/7TlzO/KEBpaYz
m7gQdAZRPVNYtgw8xOR6uaL8mA2X+3OocUuVWs0pbJu1EO3CTeTZ9c+J9ymkPQpOptQQJ3SOo/hk
2jYDHnrxg75GcBOfFwSi8cGn5/v9f795qtKrsc5D4PQmHOeSoyQnG0QUPRRhhSkXoXlXpirBGpBH
wVZKzKl1nU79Q32agPBDCelxiNqzCen6/pqE7Nv/rkkquJxBJelg4/o/zq5kuW2e2T4Rq8ABHLak
KFm0ZTuDEycbVoY/HAHOA/j09+i7GwcxhCputQChRnej0X369IvTYnZOHtY6KIbyH1xF90bhRb/W
hTnhH1RfxgcnzhL/AX0N1dmMmoO4G23NQb+vSVTmXctQDWpmi81JRfjdbHiRTecpXDDVtPWWc1fk
h9snrvqOZL8guesJeGrnBByi4Yz518WXNHPQ9IzixevtT6iOQwqA08HcvNGDzpItvwhgFflQRGzc
RyZAZWgVMJaMMZxJYrAn0X+xlh416Qd//nJ79++7CipTsJVsMqoOaF2kwqvHoRaRT/fhIGkgGTM2
XhY2YS6Q/EU0Ly0ibR3rnWLXMgWbASyhW9mCJB4csvNKy33SkPFTi8vXsWR4gzf+PWY7Hc2t1bhO
heuRGdWYMbs0zficOMPHTiSZ+cdqD4OjAdgodFDmUyOT67WGmNzEaz/0C7rufw3mz9sKoninUv/6
zTceoabgauPTcA1Uq5AHJ+pfFvgD45uHcLhYtrM3YzDOr9tfez8bQv9BVBmkDxqCCQncZgeWvfLC
/ZD5PHZNC7FIHhrG/3JTaEISlRZJljux0kAvy0aS3v3l2cAGYCL77b+hWtn6W2Z2ZdckQPkkKUs0
aoR00WANVOtKj9ZOsI6OqMUk7hgMoVM48dBNL7f3rHCVvmyu7Viny9qh/zuzwtk4BDwZShKa7XHT
1WMURiBDqqplMQFT6eBsUNZFelf8bMejNWqSNQrhyKgqWtdGsdgl3iMsGtbjMGgeU6p1pfs2nc1+
cXOYLhnTw7LM0ahrOlCtfJXTG9PyfJ/0fhbg6uAixNjJI191o5IVpylDpTDcMLB6E8JwMYDLeWau
CL0qnLbD6O2LjanMqpaluWXgtp6BfvSOXtE9B2tzSo1KNx1Q4dQ8yTxNAzxkhEPuvD0TELdxL/J3
9ttTmZ4KyR+CTs3KTMbp1Kafc+uzt1yy6XjbllQHK9npYrdzPbB1TsYuvW9FcOa1DpCl8JAyWmpY
eTpOGW7VjD+CDQKkWu0hcLK4XdIj3eK8EQejzU67/ocMnVodi/KZ2CiZLD+3iX10Bq6JmhQSklFT
1mxUKcdjMylX/3GpOhE1WbXvIUtlYqoG8zRwWbH1rjG8GNSL/wuW4eNtiSha2ug/eKnKnmjQAD1W
PhQ/7ON0yg/93fK8fZgO+V1/SePq6+0vKZyljJnqegfvixWyT/tjMF5c4NYw9HlyNSGD6gCuv7/x
PTQPmqkz4HsoZqB1dXqfkX1PfSrjpsqUMnucsXNve6beN4Gkza4ZayaVJ2Iyly90qa9q09pR6sy/
HGJ/uS1vRXsWlWmpynxL57zIcLle/A/Z3XAy4vRueEVR5q46BodGEwmqBC/ds33TgjEB9eTEcDxg
+mhcCh3BkGJpGT5FNmtuex6QO3/7UbX0u81cnTNWhYEyZApzL9mSNdRMNkxKWLJXY0zPLSvC0nYw
9JKGkxn6LQZF5Zq4U+H9ZaiUaXZlCkbxOVmc4Bzk0zPDgIOqdOPbp+1Dzf/NMFIZJ+VXZeu7g2Mm
rT09sP43a3mYej/oliWYozUEmtjhvyz0e9+5/r03ZgZ2zrqhNszMnWvQFJaRX5pRS3+1C7LV/nrM
lyy0SY0JJOe2+NSDSIk2VchczEdf7gpkDW//XYUzkVmt8pqQdKhMN8n9lzH/Nnknd0rm+cPt1VV6
J93UJF2Jt3XjnFBThDVFljzon/ctLUXSrugNJ/ORk5w3q4jyBTRx7Vq+7FtcuqZBvJZWviAmnja/
stoLl07Hz6fSXsnIfdSKkb+G9qKTd1x+0SLK1l+3N/2+nyJUpu4sy7qYg4DwC8CJ9lPwtB3MsDz6
B2+NyZFG1THV2Mh/Pff/KC++JMkntRdjzD2PXaaE0BDkhbwIq8flVB6COHtoHor+UM3htZW7jXik
6199PweFz0rCCzLMXyobn13KhyWmR/Muu7gP5Z/m3Bz5qdB95t0jIqAA/tsyB2csvCHo2KWj892w
oak+tz+LVNc+8q7FYfmr43lr+D3D1GNkty5FBYjp+DDyNXSsP5auF0K1felVsgz5RoxuYhfO01NV
4LVM5i9EyzGjWv76t95sPy2mYRvMgV2CqY4XQe6cYTx3m6Xxi6rlr7+/WX4qKl6KpYLwwezUidea
GGE36joK3vVHkP319zerG53vbdmI1X1+b9QnbeOLal3Jz22stlg7LezSVO3z7HsR9YVGIKqlJT+X
+6gzBtbAL0NTBGG/OV8N0mhCPZWwJTOeh8WjZFzhMMifpgb3xRgWuie9am3JVqcq79eRdPxCGozp
ijZB+heUHtDKOhpUN6dTIRy5o5r1mbtORs8uJnPriCLADAMPyPnbDvX91R25KgBkpckQ3EAXg4hv
Z7KLTYfgkv9bCzvHr7qZMX6xiG3Goq/Q2jtmOgTk+7umMlguB72y3bkjv7jDfN/wNaHs5x55UBkn
ZwUg8CeDyy4OM6pwaX0aUo9qdFG1bcmvdKtV9ZkJt1h332ZM8BsNHTRdtbLkUixa1eVy9VgrrkTn
TAwNEbHqOvoHIUeZ67rpwi/o8Dw6cXOqysNwJEcLBRGAicWetzbURXIuoHOvhsVp2YWBshNNIRsm
EBi2JoxS/gnJv7RZA5ozYfHLeFhiYAEO+dE6myfryI7ZodmpObKjEdO2IuyBpPo4y077RjNANJKT
QdSXiTKf+GVi3RwuheFEBrU08ZRCb2Q83FZgnoc7QSNtpz05AYYj2bo0kMI5yvi3zmWuJ4YCd/TE
Yx5sh1rQp2nTbFwVCMoEZDWhKVuG7f/P1I3qY01C5wygVGwdqqOJ+U467bnq4DuBoIyDK+suT1mK
L/VH/2TF2914bwaHOVoOVyOYMXj1823fc41e3vuQZMRDB8RUvsLTTwsoGU2DHBZrQeYP7R+BN/3Y
mG6K2vvvWUJlRJyD0dLZ0JrsUvcEJbXaaQ81ddLYKfvhUBMkXFzH/5jN1u8cgwrCcS00RvJ+YOjI
NeK1miqjGjm7bG4VZjUi6A9p89n1P9yW4PvqjMEWf986ntcHS97iNiv9lzRLDFtzMu+vSy3JBoeB
uyAMut7BbV0fBKszFDknjYIpDEUGtXViSq9sevDdaR0WeQIMh5lrBPK+vKlMKGbzZsUQLgTKtXhm
489FjNHIDrVutohCLjK0DXOAjG0s8YxYFwrugulS9a5m5yqpSHdlxgfc7xZ23jSPw3Rom+dpF8EO
oTKwra0sa2sKhqX5Y8FCK3+0dWgc1a6vgnoTfIMAfCEmxdJsLu4bDLi16frSBaYmfaZaXromW3/I
iCfgU91s/NB3/KGk+SUvdFNUVctL92Rmr0bpbSO7ZPQ+8w+2uARbdNsyVUtLt2NG5rE1HCw9WDPo
ssNy/GNumiBFtbZknZhkP695t8FveozGdGR/1mrwQm9dX25vXnXZyJg2K59Mit5vdhEf5tf+bB+6
yD93v9YoeyaH/rSLYo1QGdtWIOW1igDecTQtvDmHiDc6EP+7KT8sLXnGNp1ZhVl/sNR2+c1764gc
3NH05u/t4nwi1nNlm5pQTnGLyVg34qXguca814vX8dOysjBYgghor1gs91arm12ocGwynZhY2y01
UtM9MUecNrLFTm9HhbAPqag1xvZusQkik2zZ9mixoWrLLugiIifqDR9BH00fjXZpHiq7+tya6Rz6
eJlFpml/u61pCocq4+L82WvG1ZrZpZpBLeb6B7/dmTORacVy0ja2DUjKpcn4sRf1/db/ok4e79u4
ZN9z5zYOMWEhUz8CeVts0zEn8/fbi79v4I48AhPzZjoWmH59aWDWroHZ7Wvo6koSqsWvv79x2dPW
lY6YG8jFAld1VURmtsVWp6NRfV9RHXkEJu6DGSEd3e7nsg2XPHi1uIf5BDRia7mLb5s4gXQteJXo
yjLDNTzNU9wx/4LimebJqtq+dCVYrtkHGL613Tducz+bQ2jO83kz/eehMD/tO11JddbeqlpcO9s9
AzuxwYxXXoNhI3A1/uh9k3JkJJazBhhzA6zzvZ8HJ4YeqTbdp/Tgsf5bdayM2j10EU51DEKfkcO0
6cCgil3LYKx1tEBfS53tvk/p185ETx0r/X0pQkfGY9W8YrRtzO0ezvIzw9jpEFmrXWSexJHhWKsf
NO4A/NvFmdPgnGelcecwXxdgqeQiW6tp90sawClvhvWKkQqfCu3GFY5Ahl8FGeNWUS7b/diyL2XT
fJoL7wXMzcfbaq7auWSkPO2HqtwgdMy3dMOGggykTnNNBlW1d8lMq67JF24RqEvBT5mYIuLOv3yf
nfftXTJRp106gSgWJmqL+540X4Rg+8xTRl6tI8dEngo2ZFrOC4Zk3DtCR6agkLiMuMLYChBkNSnS
bemly6pwH26UODLYyg9AyE9Wh1+QUM7TZ1eXNFWcojy8MvXWpbYKvHmMzIj7egoxpCFqch2++f2A
xpGZq7LS8uq+ovxi0OwO5FiRaMZwsv2o6pdwLJdTNbUYoKC5OVR/5vr7m3s1bSzww11LTHOPArlj
hinq8d328bZGqla/nvmb1XMhwMKdIS/Zi+cxDTfUjRe+T9tl7FW+VOYyBCgZVORsizuyLwJzZNhV
xTD9tPARg4vBAw2Dd6BDlrSebnbi+yTQUEvJSse2d9p5QKZwFtYzqHwj0vyZl/zK3vO0dGWc0Y/C
PW/0q6Or8KtOQXp59SRArsRH6mLzn9BIkDkf8bnbB6wIPGT0FUMSHs90ZIQzYR1c5oW2oEfemSdu
GZpzVn1CqlLmq8HndBAwt5W7h7XvtohVzY/AaL9aM201sFWFjGQ8llOIYDI5Tt3z7nr73HsHP9V4
fYWD+weOJZwAFTmkpfrtcXVOQocPUQlGMl0OxD3ecAiJF+ZEPtrzrPSyFLFZaMCqKpFIxosJojRz
asouFkN/ztPk/qTB/26rjWpp6ZZFtsvCUHuIZFvu5+D7imdU6n/bt7Z0yc6Tk7dujTeO55fDURSY
jbYwX8SFvXXx7U8oMg2OjMNq5pIB9o1vNH+sP9mdeWdE3XJtQYnZk38sjn50+0MqOUmWK4YUJBwE
32mt32QLU5KHJNBEOoq1ZSSWs5KlGRqoTz3c1fa55LHQ0ViolpZMNttcv1t4hmpucLHLpw4j6A32
47ZIFNYkg64aZjZN48LjbFNJ8VSrftouKTQyUS1+NbU39xVzzWrNZ2zcWV7qIg2rnGocpUok19/f
rjwZ9oKHN+osJdLSW8nPXZv/9o1OY6yqnUvG6ohu8Z0B2bVsME5enZuHgtXmTrFI5roQTlFeRcar
K+5GfhI6kpn3k1CODBMaGu4wYUAoGTxYDmJ78jLy54o8dmawz4JkfFBZ8Wpzh5JdKHl22hdm/XFB
H3hbFRUVS0dGAc1Il/rL7OBqulvhflF0MqLs3P5IQSzKo3TfX5BRQKKyTG/16uvV5Mcz8c4inT/y
xtTcfArNkVFAwkzRU3vNs88oXnafu1FTMFGtez30NxoPQIS95rTlFzr0cZc74VSWmpyfwphktimy
GRhRaUAi9YCQuO1DcJOs9OvtU1XtW7JUsNN5GI24ivu25iwkC2goyOjWOp25hnn/lg/Ry/m3WDwf
jsBqEBIbAz3UmXVMF5bw9GnBIKiubp4oOo/rvokqCwyaluarKoFJBlw2W59ZJc7YpWXEjC4q148F
gJC3JaYwY3kwYG5YQ1+MeBxaFL0yCwvrLmaYD91nwWnU8QVcXfB7cpPCZmIJC0xXwE6Uxcr/l+IO
uG/B7/ttJLy8z3tTNyNEZdSOdOfOcwpmjBSy6uuoRRGhPAbx9oggJW4OxTE/3ZaZ6jMy9Ka3fIDJ
+LWKcGwfvGN3au/6eDnYmLNRHPYBCB0ZgeOi28hbJ7zuSucLzb/1bREOOm4F1UNGBuE0q8fTqYX3
26awP7M4P/KvY1I8W4f21GksXSkm6UbOS9KD/O0a/d+tR3oE4j1Kj/YJ9ZyoOOjala9xyTu6JdNX
FXzZmm2B/6uFdwjyYztBh8G8ldbfBV8PnQ4OoTBDW7J9KytAr3xNizXOlZ0Ybelsiiur0zw0VMtL
Vg52prRuXJQlNswYiqbV/NgXFfgXTEc3gPW/4ut7krL+9l4rwOfl5OAfFHnkfdqO3rGIWUTaMDuT
X2ucRSTMdmuvZPLj2rJ5vT4u0YT5bfPLa8+y9QzCU125U+G4ZNBONxQZpmAhBOa+H7dtjq5u91EA
szxMDMPOWs0LVnEuMnzHntcBcQg+M1tWyJa7ufiazho/oritZPzOthqMiE3wi+lNRdh4LYkaL9BN
N1U4XRm+E7RjJci1ZNEPQA6QOZrA6DNWJ1+XmlBtXzJvDLesW5EjiYMi3jEL1lPbfbztYFUrXw/j
TfgBLfFrThEQC/M7vFRog7pz38rXL75ZOfONscSMJBTJUTlN73iu8XUKL2RJ5luIuSdtCnwtuRKM
N6JMxo3HJa+iYt2eckBiA9/RvKJUKinZcbeseVNfTSsf7vLuqzc+LDpIiErwktVuWcdTIuAiLH4o
q4To0igKY5XRPVXj2Yx2eAvbRhMNQWzZz63lIJsVta6GcEt128ggnwGG6ngZgaUe54N5qOL5Lntw
Q+s4nuqTDkWpkL2M9uGBZRj19Y9UhIVO0BzWBgzbYA67rZ6q5a/ye6OegZuCpa/ALTDRe2P7ODKk
FidNbkVxtjKRFcWsHOFfs8WVhckQtR85VEciobpaZLwPyKCrNJgglhEAvuA1j8pDfgBF4oN47mPn
aN1lx2rURKwqGUkmHPTlSuk1B4vUFsd14q3fRLPvPfVfzuiN/CuK/Px/GJp+OAv6PIyf9p2rZLIj
71aTigCP8OkHScEzQF+79uvttVXnKtls5oE0tTQQXNuAU7cYkMTh628vrRK1FE634MBwQS6NS9zy
ThklcTAHT0apm3CrikJl0I9fbZVbXUE/5YN/2s5FMibeyTmyg3HQPcBVbkFG/KzI26T59S5Z60hE
45l9MGJwnfYH51gdvXOguQBUaUUZ/mOOZYaWeAsZ3WSK1wd+NGIDruFoRi48UBqv+8xYBv8Ec1tt
TQdgfmY8VjmJDTEcbp+2ImCQAT/AJ5tGf0Uy2t6fAJw5nuOEwC6FIOfYZ7oy3qddiOG0FWL1oqgO
FiPnegXAV+i4ThWWIEN7ihHzktoCluDweDQTR1c0VK0rWS+tSOc1DOt20NE18VaNeSn1XzLdAQOe
gQ2HfQkatufpxE7kt/vJOjbH7OhokotKxZSM2C99OwW9LBJEiYF65wkt5UfvUTznX6xjHRfoS9Vc
Xu+LyZYbXax6AiuBlyK2akWYFdnB2OmIbBnUnBp+tgTX3O4aJIA2smwMG+vlttqrti3duYsQE+AI
aAfMKR7x/XSXVrrpUQrZ2//AqrapK2YPtRLxASNqz+2xOfH77Bxc0NR4yOO9kr/67zfXVuE6q/C2
HOXUKTi7PbhbbG5+vC2e972CLaOrmrnz+LUT4NKyJmQY5CJIkZR9cQhGa1+LlC2jqwTPFodcQ7ca
fUfxUjcfArDyHG//gfcvMVtmuEKyVRgjRUy1Zh+z4Eu53ZnzrgI82qz/lnvZYWjg0NsI11gadiS/
8zZxnMpFkxNQaaZkuWbReEu59vwSZD+WiUcVsqW3ZaJSTBlXBR48RIJXxQTNxEfrpYuMiHzyQ3Gw
QversTMLYMsYK9y76wquUMTk9cO2PtDu0dU1wCqOVUZYOQ0JrHGDzqRAjWLEDRKjjrbDU9G+YcsQ
q2FOp7U08RBabPbU5jOPK9ws0VSOVVT7lnOq2+zVz3gFzO28RVNW7UMa2jIfVjAuAUerMEJpUFAU
bI0sLeJNJbKrnr1xExb4GuiWI9wCuTUGz6TlV4/m/WHJ3d+31UqhsPI0wS2rcm/OEGtNYoiNxj8s
e/DnjilXguwhE+1QsyaZg+7ZYJ9tXr2QptPcw+/KBatLdmZbfrbNxdYn7uA2EZ/mz2tF2sjsqucd
cnFMuQpUuwQziJulT6o8x+AfcRJURwat2LtcAZoyc+rJkOWJwcuo7dJzn3XRNOpazN71/ti5dDnS
rt4cskLwZfaxIeeSVAAYrSHfdFmq60L/JCXxgeuH3+ikD8GLciOYeW5Wjy5Dm8hmgZai5F0ykqTy
vF2gSXzoKsA3H8KMzgaI77VPciZexbb+XmpjzzWApSW7askwdnmd9UmJVORirKdgdE/lQk63tUd1
xPbfO1+9fvSMgPJkazA0IaBDWBmID7f2w+3137VabF8Kb9m0bJNTehwDo9L7wko/u6uruXvfTYth
aemCXLbVGmsLQrfzF2uLWfPRzJ8s/6mt78Sgyz6o9i+ZbzuSGh3iok9adwz7tktmmn+6LRqF6OVC
T1GPOTUZ9s/S535+JuafKte84xSikcs7eTu3JHegNKI13RAkEU8TbR+6YTySKnip1inhZronreGY
crVn660G85ldnuDGjKvAAAtMz3WVdJWMJAsG70vqrAjXEoD8n91qDVeze+1XXcZWJSfJbn3kDc3J
goPwXRJtmCfRNulTbU8x0ilhNjcXY9SNnlf4IrnEg7F5jU1S3AO8+9CXnzkoY7cl7v011E3PU6iq
3IS9NqVAFt5mSYV+iJPJ0jJmU6XJgKoWl+zYsZdiyrauScarHXhBbPq6vJhKMpId10sjFq+1erAz
5XetPX5Y0/xoO2WUD7iHc42aKi4buaSD6TnZSipoUtEVcZmB0GgrPxHxZ3JajT9SiEiu5ni5sdb1
ZGSJSK1LaTePjPfxbVehWvqqv2/ul0o4Q9nW8KKezz70nP7aaPP59tL2VczvXJL/lHKc0mWYz7yc
QYLRNd9F1eXmsa7RHXHhNB+W7LDM3uq8TA0LiIjm2adGLGg+bV8G052Kjw6m0TnrYZssqz1VhoWK
adi5oCNLptTd6kd3nBgma8AjNSz0Mt7FxRWnJSLPtQz/s+FmhpFYouunyC42dzrME5uX36vlEpvH
ZBuaFY/DGtj101ZPUwXDWc2mesxHUJX+ycmKAPq2LBTeRm4V7zbumctqwtmLP8yr0ZzwuvmDRtCq
M5R8jejMxnUzD9eV6cSlu76sxq4uHwdI+7/Vw3cXcIyYmFEtvCUG40jI7OHk5sth3MrDbdGodi/F
CUMBMssU2YakW6u43Vrwju3KrGH3kmvxzbQ3OcmapKprfmKpgVrohlal2xtX2L0leRfq0qx2S6dP
TKPB5MePqICE6M2J213vdGxfihBMGti0DCaWiGbIwpq7F2C7T5MWTKaQvFx6WpZybDvQZp3RPVy5
R3upvfXsBFnDNC8U1Qck59LVPC0I+PGSOR/Pqz9fjHTSOF3V0leX/8ZvWZNRO+bMiqT3yibuMUI9
EsTVUdYrzFUuOnX2LGozK5uEb24yjtb3nAyPDmk1yU3V5iWDHXnBKsesmoT2zYOxzcgzrHsK/475
H0HnG7k4S+MvbVUXiZidAzq2D0PRJIToWl9VgpGM1TXXCU9CLFn2VmyMxeNUphjq5mhOVbW8ZLC9
KLvVZ1WRBE1xql0Mvh7SQ1bU8S6L/S+h/UY4BgbcYpIurg80Ez65ix37AznNGTtRk+xzCv9lZt58
QrC0qfIUmmOZ33z7E12+L9bBmnTNDwoByaUna/Y5d9A+k5i2PUSryR9pAd4ns3G+3haR6gOSyXo+
xjvPG1TTaD+73ffV/FYWuumvqrUlm/W9YO5KXkMf+f/m7mtGfy06ZJjCouTyUskzo6pEBrXn7RGD
FT6kPNdYlGrp6795e6Kl73qL09XJarPq4FntBs715nWfuK8ffbN44M4zEy323QGe06wsslLnvOYs
3re8ZK6+EKZfeIwlU72GRgMfn3WhXVBNXKq4AeXO8WqZ2gVhFU/6pY693LqbRXPZhilEv70mSaGS
vnTJGmW5CSrwD3KMmBmy9JHNvkY4qqWl6xXMLRNhhVknhE1d1FvZFI7zrhGyDpGrStzZeLuCjjIx
qNfc+ygUsLAJcvvDnoPFMPq/9cYNtiooRx+jNbenZibhUD2sgA7fXvx9wRCZwrzfRssUoFJMQFr6
Ibe8B3dZ73YtLVfEBmMeUt8XPKlNgIxWdNdHovd09YHrv//3wUFklh8QPzAD9yoDU0770A/1C2fL
abZ1m1ctfzWDN8Y6C/TPuh2tk8wCLLToj601xEQLDVQtL51pb05LNqYOZtQb363i11C8kPLzbbGr
lr6e9Judgx/arGjRc8y/dZ9tMp89c/jgB0KT51YojFwIWy1jnVrb4ph2OH9hdnEqyS5oEexIiggy
ss3ZyOiQmJj+KNqwrD/Vhu42fd9/EbkQltsms80eBwrIb7j1a+gVbuTBUtF6ctgnecnJzEaxGn3j
DYlDX7fpT7F+JTrKW8WhysUwq/MsDDnvMQDb+h+oQ0Oj/rN1Ompk1eJSHGCAiR4gT3dI0HUWOnwK
gwnFPJ3gFQojV8GafKaYtlqyxESFdmPzPd8GzZtDtXHJSIu0dus56/LENcXBLfPIT6e7ctG1SitU
Rq5z0XRoaUbGMTGDy2bFLsAyuXUSzU4XJnMN8Bo4z96AvoBOP3IJie22OpiOsc//yqWuCgxULk8b
nrh11cVTMAZRO+jARKpTlWy1mws/ay03S+bM/l7W1DvzZag1gYDqXKVAwCFe1Q/gJk6K8quVlSFv
fqfjLlINh8hcA3TJTXfwr1aKVhK3qw816rK7HIDMNWC7owmHW5XIDqJVs6THirWRsUz7/IvMOJA3
W03ntuVJtoJNu6/P3fKaU37at3kpYm8Hrwp4kyM3u5WvjtOc2qx+XjahSf0qzlTmHfBRz58r5K+T
oMUcy6Xt2gjXqjhabNDl4RU6KbfsNxZrmJ1jwHaap3iHuUmZBt9vC0fhCuSufd+3+oJ6iMFq8Tjm
p9rn4ZL9cIWux0klHUnjx7SiuLgJrj6QyNQY4LqYfTwPuoq9avvSzWSZMwqwBSQze+fUjVz/z7Qd
p13wTofIXfrONoLTTUA4lljRqDxEC9t5NclDUqgxBp2xdDDW9pcPVGpuPLvmy64zlXvy3bXEHHYL
OPjFmQ4O9c/TunzD/KSn1eqc+PY3/iNBfCdMlbvzh831Ojc18PAoctTuI1eUlHzvQYu+nHtOyNag
yXjI3NfBn1ITPITFMLtGOC5LkR07zyaNHeI5VIhkGIuZf+Yr20AY7KW2N5gRULVpC0hSYWBcQpH6
bNt5a8uzV7jlodOd9kMiANfNgvwgsi+3RaLQRfdqvW/iUxBYW1lK3SZxs/JbTr6aZfrUpNtpBjvI
vi9IL+Fp9HmZ1uaQDAB8x8L3f4l1WMOyMNuzG4hhn8OUJ7GItgYBXJGPSdp86cYnI/g6efuefDIB
AOZbZiNmC48gBvl5VXureEm1AZnC17iSMxjTlHp2XgLIjNxek/s/16mJtqLX5FAUy8uN/3Y6GyIr
4WuK9KszfVurT9WiUR3V0lKgiqG2XVk3DJ0rQDH4ooxA13Hn+Z3mflXcH3Lvf7e6NREZmn3rxcQk
jO4waAEAqp1fjeGN0tdoTq5bDnMyFgB/PfuSN8O9Ne/i0nAwMOLv5emSVvWCKzYxqzKiZh0ZTn9O
mbcvHpNnpzRZZqfLAI1BB8VhtOtQYFqVv/y5ba4qscvm6pVG4fjbkAQjbUNiZyzG1Ko23re6FKim
XtlyPFrRT1KCw7gWobX+3reydGdPKfPLyS7GxAE78oR4Zst1s4ZU6iKZKJ3JOuV1XSabP8Ztvf4x
my6uJ2ffG14Ge/lLwXJMvxqTpsw/g3brZTR042YV3l0Ge/lzA45kAzuvcjfqkM4PR2FFhbc9DEPx
elvwCunIiK9+u443M3GkIHh2qp9+8SJ0w2BVS0t2unjTVEwlHgeIte9d6oSFZX7ul0mjjKrlr7+/
cQOYN9aW6QYPY/frJV1qzIzyXqd22+fAZJSXm9lDIyge8ukCLm9/OnTTPgQTcSQj7blhtSkmKCWe
99t1FsSnjebRpDB/GdtlpZlhjnmF1m484N2gf5pZ9nxbUVTKKFlo2xMzczyKm86bY7D/PxhzEAUN
Or24/3L7E6rdS5aKgrndBUNfJsTNJhBJZ8MHIYydmi5X+CbeOCVwESzxM+dubobjXKcPgavLECjU
UcaOISPLfKRmIPoVg0sa89xUPxaSHW+LRrW6dFv3ZtMii0pY0pLm0LZznHssyqp9aBYiI8aEYbaY
wLaxhNle3KK/sRC6FIFq55IXcGtuWasLZQeFZSiQbgsED31TR9KhWv76+xsvwKlvO3mwQC0Ff2i3
4FMBwvTMSzW3tUIlZYyYcFav9CsYlOmVIO1CHwd3Nbaq2rnkBVqzFGljtGXCF+vUOvlpM41Tljs7
NUa6q8VcGX3riP8j7Uq25LaV7BfxHJIASGJL5lRZGrNkTRsc2bIIzhM4fn1fys/dZaiQ9GNvcwEi
Y0IgcOOGunaEX7JkuGIM+5kEOyscP7FLz+QuG9Y6LHHwZJCkr7jtnDJrft9l2cZ9wCR3LRRQv6NB
k8ObJkSbOog/8cXeOLANctdBYW5t1e7gFQpDH2tQR/xeVHUoabNxXzJsXG/yD6bO6fmayODSF7qL
euRxv+8yoMPCurYCq4pCDBiYdapSPwIJ70mBVv5+iDHtXHNU6lVzYYPx4hrX8ydn6fuwKskW7tsk
dM1N/RFw7NiaEWAykE5nK8SC/+GWW9wE6x5fqAzocCtWsXZQzqSufAD3+hl9CaHg3+Zki0zDtH3N
V2VLlN86XXqVSX5IMnKmgHIVw1ZDl2l5zVfx3tl1jovt0/yHi8SX5DG4VbfKD6bVtZM7c6uiTF2E
yNH5klg/rOnrOPx532ZMS2tuWlC0+iuBIANSn7PtiaucmyNGdW1EAcPyOtCKTCXqAmhIvnbW8sRY
AIpA5Kfusgs1Y+vd/cNUY7wQifHWTJxoARu6039dgmDjycC0ea0GzDOiQKeVlFeVsnOeO4cFw+MS
uQ8ZaetQq6qWduqhXIj6eAvq8+JEp/zY9vW+00lv8R+dxc97WatrYdVXYbHDUsnPxRR/u284Bof9
2aj27PgAyqTknQfD6e3u2MxV6KjpWA78oV6q2/1PmOSvOxVaEUavQ5xf2Bg5VnCofAqMdLmRGZiW
170Ko9bdDtkp0OPpYZpo5Ftg1BJ0Ixqbltc8KyGVC2TqWrXioLWWFKB0a46cotwZkX9BRDVophvw
zHotOgsoVdQg0vzKUrJxDhoUrPfhJ12fqWZwkbBW4+92+Sme5WNb5O9UvDW63HBe6R34uFS6ceZL
gGimOQVGJO7Cxsl/22U8Oi4q8OPOL5NAXTGAPsL00DfZ+tK9aTwm6axaf2b+lGQjsyiWX4iHS73z
UI+YpNaDk35fwyS19eb7nJdqTvoGZ8pQhDVaSa0qDdNsZ96tN9/HSxwMfI1uC5vC2ZfHeAYrKWcb
vbAG89cRUn6AgaFLAQHh1ZKVD3b1obd2Lq05LsYvOBSvuTizKnH24/QyzdW52WQPNalWc1ynqSYa
lD52vlym6pKRPzIVDfLjDrtEzz3/p+HUngR3lMLL39Dz33zAVHk83xq6HO8vv55Nv+RRWF67ZhKv
n1gmcMl36YCmvNdTBmrtMUzAJrDVyPui2+IT2rEouOfIqmyyq6Xa9EGgkyCSFh/e3f8DptVXrTxz
rHzpxyZ2YDdesUREgNUC/ZH3l35Rsdi45rOeqMu+LYBgaDA3y3bF1Zpm9Ap3oZD2H/c/8aLV4xPr
v3q2ezbVU2y3dXYtnPTq59XBKZ1j7pONf2ASDvnn8q7T02RoKIKakqiApmcMvNoI9ybD0Q5b0aMJ
oWdYWqSXkTwSCZo5fuPFdXF38ZVAOJrfBlZpTVXS40KbO2fR09Bqk89ExJFqkj/3yV/z3SRTfZqk
df9Q5zyL+amNhSWPiy1sTi6U9b3akteLPDUe+hE0XVRT6WPckaC37qhegQH4mJ2n9+j3vIBb7eB/
+O//z/oRTStOJ6raq8FSb4vg3NX5A2cg/eNbhCYvmeu6vKYRVfY5WpAdepud16T7s/se9z/ub/wl
X1tX1hQBhq1inPqZ3vwge1BOGy02v3QkCxdwcN3/xEvOgE/odXu8BpMCOS67MUxTaGp+LOJ5w89M
ytUL96TxJ0sw/rdy81N2dp/+rXKNX9Ei6WSXQznR/zWh7Kgu03t1tA/qvNuE9IbtQTjd6AL5fAvE
J1++HdSNb1G4GcxHb9H2J6cIWsbozatBF+kd0nGKkk2yKZN+19+fxdJGuJPNqfe3DhLww3UnPEOC
CKqFfJrLHuL31ZA0T24Tuyr9FGrI8kNdPHbfi/l230SNGtb8N60k2DT8hd6Qj0ZkrqJmfiJ+H1re
oxi/DD49zOJbUfsPHc9Caqv3979rUozm13RMgoAzgn/kHaT3fqSRsL/dX9qkFc2xx8HivlQdvbVD
pNKLGjYu24aAoVffqVX7Nkis6K0Z/Yjz4uK61YdgaB5bb9qRN0LPegf3uCzztIwtvdUsCXPePTpd
FVX9sKO6ty6vebPKwN0Zo//81uQXT4Ey66C25pgY9ElWoT1zhbJMFy8hLr31rXcGn9jFWcQpXarT
fZ2all9/f7Z8MAxVzHKL3pj4IPEo5CcXxtLjvsU1Ny7ZjNkWvo29oz17bRK2+uoo1Q4o2ip0zXft
PEtJk8JsiJU+4pw5dv30SYzpaRHivO8PaD5cWrg99jMOyXQdFeu9rkaMBIp3NMSt+9c81S49XMNQ
dMD+87AoetyA9zQdrUtrnpqhdXqwwbB+K8H7VJOQeR8c690umegl+IE2nsddKNVpPmTsd1eEQbch
EYMx6vX3LJ/YgLoMvQ3126oNwiI5u+5Wg4cpIOsleHtoyzEf4Ul/ZW35IXggr/uDdV6PFGdDOoYY
qfc85+2UQh/4iCfeuAsLwWm4kZiYVtY8lYFiQqYzArvwPhPqRtlmymMSu+amA1rN5TQgTUB9akDT
rS3CPPixz1o0J6UxXj56QumNd5ckeZOW25HRJBDNOTGbIKdDhaUn+1AvD6m/AdB9keoP3qP3OLds
zKq6x8L0jHZ8DFNXl+YPdfRAQjnteZRYv6F5KGbkeERgasFNKgt3aPfQl3Y45dlGgdNk7Hr13U2n
hPd9zX4au3tcryj2E9Cdp+LEN68oBg3oNXhqJWy2BNI0MjsHf+qOZfrHfbMxrawdqNaCiUuqbdkt
ztShJ8Mxld/vr2wwdr30nrrVhEmMcCOZHLIUvBW4wXVDeH9xo9g1J+1tDAalMdx/OK03w/XysIp9
OaozP7i3+18x/YVVaM/ObD+38JgtSnaj1rG0QPyJa5a1hW8xLa45bJuXvi0wEfOmaIRURraRX2w4
lmlpzWEbz+d5wDMoVbypps/Iklqy7+TQm5x56/K+rdYLIT8jzJQ82puA6c3N7sBn0lEIxB7Ho+u3
7xq7PDL0a2/YzFqe08t2iAR6LV/6fBmsEYdeI+XnZP5WsxE9dt4lqIJLipnjsjvuMhu9qj/WQZFy
vGfd3F6cuq48xDJ7TDefoA3a1Uv6osksQmqooOnqgy2msPenIwifNo4/0/JaHjyhCpMLjA6+Yabt
aXaDB3+c0Y+4xd9oCvo6o24b9zxu6p9XTvmOoKbDj9af7Oyd6rNYNlRtiGp6Wb8ACKBJgobdJOj9
p6qNWrIHurBakea2zKG2lOO6fVqFdpsf0mGv5DW3BTONTalAMsnRMVxWn1UtDh7I5fZZpZYFF3NX
l3W6HoQYV25xeujj/DBkW6UEk9lo52yvCOOAMbFb5VchSi6HMqcRHo83rq4va9TVS/rA0Pu5LXF9
ktyRcVhOaS2iMhDpFoO66QNaUT8RGNHV1ziuJuKGs0ox1f37fcG/yCuKjP2XYj54hHq1Sl4d6JVG
XVSBWVRdcUs758f4ZG1EfdM/0Bw3UJnXKYV/ECxr1aDaGmpmWnfV+LNTMJEpXyob63pLFPjnYasa
YVp3/f3ZumMHYi4Wo7LViOkLrq88TDr65b7MTWtrXsqtCg8DDF4qSnQaUED18LZ3f+mXDd3Ve4YH
v7KStoI4HNWcKi7OA2a9Te1WEDDtXHPTdrRdhQD/r6Vt2rbmn4VVjj3lcCBagzW3rXh6SnP5GmEh
2AEUgZnrHcNge+wXf63NuMMrtU4Zsr4lwZ5Bhuvimnu6rSibakax2BXWYcmyg51YG5WZ1T9+zQtc
vV14bR7JgvUmiXQ1snIexrb1VDePVLD3903GoFOdOHfE5FHardWN2nnn8AZ9QXsABKtYNN8se1ep
ssXe3UageeRrtsi3y4wuUzRu39+7wW70lmHR+VyWCezR9d0PvBFFOPnj+3qa/9y3vuapTtD1bPQ7
+dRjWLt03tRomGjEb/cXX28xL6lWO1FBke6PQ27FT2lnHQiOUp550cJEpJbfunTZMCCTiDSXZR54
xdw2k090eJXxLEr7rz7aEO7/BdPimt+CwW6aWV7JpzFu0KXnDdXbpU+/T3497Ts39B7igcRL2qM9
48nL0tDJxKsqLXcurXntlM0YWc4g/xHQmTqW5z7f4kU05JGuPrUc1Ghk7J22/m0m44GTm+tVYcyG
EER8Xa5ODHSJnVNGdX1Kt0a1GnShdxTzxBNB5XriP1c2WkT9uCEpg6XqlCu0s3w7Z4tABVccqOCn
pQ4OIIy4VLYDjqot8n3TP9DOXOoPrcUbVT3RfCnPivDxAupfiQGNfOulxxBO9Z7olDi9JcGaeyvY
YwD+cdCQNwF6obYKLqtXveDTvzRGT3O8sjsDel/5wTkhA4DJaOasY36Yiz5iGPpbrOTqCwaMjLh3
5e2Gm5v+mObm1uDFdqB4+ZSL9LXfjvwhDdR4pBg7Yks3+Xjf3w1nha/5e7V0mNErvOqpAIyzPbWz
sNmFCuW7GwHF8AG9d7qfct52nV09ZYBT3YiS5An40T3TcXAg6e3Tqs6UmxSOewvs+RAX3/vBPw1Z
ctglHL2BesiCvhxarD4IjMly0i4JeTw5Gzdfk2RWxT9LSBeZD+hoZO7NtshFFcjR5bRT6Ks/Plva
HuIsn5kd3EDkHdqWipJ0X6arNzc3LrGGAHfRp3LOWozK6zErpbbnT/cFviKmXnA2TzudMxX0UonA
ufkYBz4xsJrWYSKBMMgxHtiVIZ9SEKuLDSkZPEzvb84G2WLcI7420CR0xo8J5qUs8n01ZBv2Yygb
unqbM0Nb5khq4mvV2rVsGB+yDaEZgqze7kx9TE7xF+LeKlw+suy7bJNjs8keuZ6dL6hE73YuBoze
oS4Jbqmir4OMXnwUtYPmA5PyZg2YtVup033lG/4H005vW7iCAOvD/3PcrVN2t1ANBlfTG5+ZA0xJ
ma1hovpoqTeltas86TLNhXljp3nS5vzmj5/Q4lTUH0r3aZ80NBemfjZ2oCrjN6+JRPFqASHKFtrP
JOhVSs+ig5yd/+x6Jl/qQR0C67Ub74PwuDqGyioyoPV7iKQKrHVlZyc4yNWBU1ORjFYs2+A2ZLck
LiKw/O+LxDpmKl9itiRWw28liUNX+sc42GrgMclaO1/naiRZ0CTiNmYPc98fmH3p/C0qc8Piv8Cl
WjkUgN+5N4vZ30dlpdGg+jxsveDbLiPUMVNFgQkKXgyRO7jPFGnof6vUFuOwafNravrMCnlAFhBT
x+LmdxfqvsGrQU+3kjb35aClA6RokUxz02HffwP5hsvfr2TbcddwfOhQqWxacpD/NRDO6ERg/8H0
IYwQU+IgN8kLf/bBvhB99YZnjO2phPB8XAEOB/XKPeYH6xjaTwoDHVdMYrHvCNHhUiAowPN2OvJb
U1ycuHhTzyIq3C3Gd9MxqHdAB4FYZJ0Of6nDPv71eqaOyxFDKTcfLU3q0PLlSfm4rFoKB1XvvKKq
jeos+NQDKO2AeGyfO2jO7IIeEeRruJBN1dvU/1J02w9dJhnpYCl3LjxZUWj6bxTD+sL4NzBuC3tq
/Ip2xgoqaz92Bij6WLz5C+H61ztmsRvh6uqoqSx12o54sCbbvtgiCfFqZ2+OhTKEDR03hRQxo4nd
48jt3bPf1t9b38Fjr325r2KjhNbvPgtLNgiNysRJLOih/0gO1TmLShbSMAjJcb6U48aRY/ob2hlc
W6Ig08CCNdkBWwru9pvJjvEvaFl0U7GpzwjMtD1kb/7GCPwdMrZMyZBSkTX0PpOTz7Kq8ybICSgN
238IdiIc3F/gU1WDqJoR/tMR/i9Y/IUQ3dq9UUaaKyP1F7T2XX6bTskNbYCXDIwPYR6uQwHrs9du
qNkgJR1UZfWMzMyV1i0fzkK+Etn7+2ZqWlfz4xH0MVRVDoSE6mte5KfYDzbScNPS2rmc12lqrenQ
LaOAIFQymkEtdX/X6xIvnGY6iKouUNKaFYXvTiUY8pyHuD4zm17ctnnoRbYRpU1/QPPgmhXu0hdO
cJsUaGBCNuciiXLViT/u/wuD6+p9zaWdi2BaLR+JyzCAvPH/Ed70IebLUPVWQFPrhjL4+8FHddrL
vU8pT7Y6Zky71/x2GO1ZCIXAw1h9xrjNh4b9Seat+Rem1bVDOKhIUMvMQ/afX9ruXyV1pqU1jy1p
Wc5SLkjSRRaSNIsy8sOhe6ixUEjScVWAfciFgM/5VlDUGjBXIwj7Inl332JM0UYHVCmvdYbe5n8d
7v8X05bjClHcSuKMX9E8F6/ggsd40tdASis2bDvNMqhBx1nFxE+kTaDhwfHP2cLwHtmFfrenxXnV
w/rZZ8dKEHtOxQMmVlzhf3IHCX64+3owRIZf2GaCPquyJkA2DSe+jkne/9ZYmbMBFjetrh27I1WO
N+JR79bTADQN82GIt9gzTUtrTqsG0lmstOBWLMDwPxKxcQvaZtKn5rGuBeZMUqF+jmgGj5Xl/muY
DrHqU8Y8XyLWrDntenlRP69hf6Hmto5yg2x0nBWTyTjYpYtsZ34k41eH7LsT6bCqFHfIxa5hiQWd
opSDiGDMjuWyNdbOcF35BVbVkrbwcjhrKmzQLhN1GdL2aRnrEzC7G9mHKSLoHdNTbNl5u2R/xZ0V
8bpeKqbo36FFjV/RfFbMiR2rGSXCPVcXg53qGCsnVkvJFfl598rpgmaPKBm36OiMf0Hz3cbvmiKQ
//kL/7RU3IQ3LMpkqZoXC6D/3Bis+Ldk6cMMkGmMNdyrac2NSSKmaqjp3zpY+87+rnjs/wPaEZzk
4OYYOtTJ/Hg+LiJ5lfvW4X5oflm9jg64KqefoJ/CuiX85xseqr8Bcs99i2vZssfQQ+oOsB0q3tQV
yOWd9wptCPsW107dWHUxKMKt4L+oY5mEssaOZ4chmTFaqUD6elsG/zCAzp+nNMomtVPmmt961bR0
E5hMAZkW3WkclfswOnF2CiStNq7TL5u8ozdPLzYesBlO9J8mT2b71ejUG61fq3x/vUw4+pwGkIR2
NG4qcWvwnigv8RT3cdQPXYdXzKYKBEApDDwm3Yie/32a1vy3naqiWmIOHyv6IgKZ59OYePFD45Vb
s1oNccjR+6n9LmXFGMj18pt/IIcG1YeEo/qwXkt3Vx8crjkympNqZ3DxmX9fe335XHN0WNZs26NU
M+r/IluOk2DpgQPQ66Hr35OB2HBo00c0h06szKeuagWGyUck+GJ1Mpzcs3C2Bt4YHE/HaKGJuvAK
r0cmHVxq+TZF91+3cRcweIQOzgL/R1kuArHIZ0efv3N23jEcHZulwEw6TsXP7D+5kZ8VjZ+Fq/+f
6fwC0ELQoK6Dz/z7fNEkde0QdphKmC2znxfr/9+LgBNovovXNBtQFxRi1noPOaQn4Kb80AtBSIGy
Ht2CU5oMUzuGJc5g7qbQbhFjvFYzgOBFXGSHAe+zc9oVhfTxDsuk+qYvYutWJRLvPe2pbN6htf14
f3WDeeroLG+upNsyXJGyxkou1eJiOP0wp3wPwaLHHX3Eg9Uy6YqmgWc5TVSP+QUzZcKgiPeFaB2l
NfU8cZOB+f9FYDNJZlX5s8N4GMGC7I3Uv2FcVdQReaLZFkzKtLR2EPOYJ1KuQgmSJfJHF5Nbt4am
GQxSH3+1jGkg6klAIK41nzuZvrUxAO6V3VlVmDliK/80/QPNdfspKVhV+/4tU35YAM6+JN/vG6Tp
SNQBWKUzSoz1RdY8nOoHtF4dhsv8dor+XXunIfT4mt/6zAuYKlDT+/fleNPS+lkbN8ks+/9dek1s
t8BpBqnr2Kqag8NdzFPxxbOZtCPqTIH7mrOCs42HVNMH9HMWQ1vdtk+CG2AZkYd7abavZ8zRoVVj
RpaxQ7Xk1pRLlLIYo4HmUDVbcdi0cc1ZA5+gI0p1wQ20og/BRA6xvWeIHyKYPjjCdwsuOo4IKR0V
pVShaX/rvm7a9fr7sxCTzUCw9nwSt5oP1qdYZJ5/je3CKfdFRx1eNcX1SMpY/ASU4tHp35iiwcp1
LBU6dr0xXkZxs5s8aqzqMIEzHkNnD/ejgCGM6UCqsq29eCiL4MZbJ7RYEQaLfHSzL8lm6m24Tugo
KiTxVpHgrf2WCIccat6WYeYC1Ev7UoZ9kBSRl6IP4P7fMUhLB1XZvXRd3xqcW1en3ZsMo8LfzhWu
MmU1zRtAPdMnNNetS3/uXEzJvE1CWecUgJnQD1j2jjZtvJGFG8xVR1XF6ST6oKi9mwymQIZkKBr4
sBqLjYKq6S9oTqz4wlg7gkihJsvBt52juxLzBf6GEgwa12dKEKtMYjGi/82TPMIIQdy0X/GWHtIu
Cz3S3/apehXeM5/uJ2rNKkMnCW3q01KpN3MtzsUSf7y/vMExdLgVrWtO/ZVvKB+a0MKc2DRVRzfI
zpmTf7r/CZOctNS5WxLXqscJfYK1tNpwtvP4EnOnO9vt4F9Z3WQfa9vdM5QZ4VXHYgl0lLU0WfsG
bQA9pRjpUVrx19kVy4bZmsxKP5B91qW5u3a39/2lGeM3cdu/8dpmQ+EGr9BBWW4guzGdA3orB3s8
AqzQnPDg9v6+Lgzq1gFZGLCbBdWMpqeZEPAdf5cB+RDg4Rr3vo0j3yAdffZE2vS9ixnY9DbWQ/Bn
bqfOUY7lDKqjLm82Sjc/XzNfqN3o+Cx3cGJL2f0Sh3GXYEjlk598sPolFOSpIfOB9FdPfcnRoYPZ
UmGRHXPytbaOoztH7TyfleseFJ0ebbDOMFCXxigHJzHYELf6eV8cagUj1KFdQZclFfxK3Njs/rmQ
4KsTyFfdUh1T5iEHAhfd3KXR2JQfbRIc44J2kTURvEp6h5GQ32oveOBW8Lpg5HRf7z+fTF6SmBZG
SBYXqluc+htxMFruUE2yOpN8nH90nFhfrCajOKVkbn2epBofkl4mrzFta9rq5n3J7nzi6wLxm2nx
5JD0147lX7v2x5AtJ8W8ixeXG9HY9AXtDy60Z1WQZ/11jOkfsqzCtgInUqn+6GJno+nlJc9c/4R2
SUnsoI4BmVTXmjRXzEHjh4Cn+YaGTItrURJ8MDyt8Lp4nb1kOeJFTX4oHKfd2PpLXrluXbufBBgc
jUd7F1288ewdheV5j0PhfF2GdDretzDTF7SoKDD5wFJe0V8JZt0dGpAjHBzSdmFbFlvwD8MndIhb
M05JQLy8v2b18Fh0/hFq/l6pZSOqGCxI5wIjoD2Xs7Tb62T1g6qQInrz+DFzi0KRqE5UX/1Aa6Fs
NkKxQeHu+i+fHewTcqvAqZz+isFXICqc7SlkJejg7qvDtPr6+7PVaW1llkDmcMXEVxbyoZojEJ1t
MV2+dKTDnHSUCZCSC8jnwcgqliHs2fTYsPbdjGlpdFweE6r2sOHgOzoS0OMl+lADqMRPk2udykPj
q8c6SXYKSfO5NhnwupDHPfiOewcwPc89gZ57Fxk3hKT5XGLLJptmKLiJ7T/Lujq4bvsBVeGNgGHw
Bp0pKI1JOtKx7K8s8KrPWZX3n4G2Gh95KdlGAm0wIh3UMvZNWudoJHtgvqg+WBga2IRDJYsdmQ50
q6NanHSyPPQSwIqCPnkzYeyeDKkot2p5Bn/+eTg/c4GeDR2bM5wIuTXVR8/Lm8ips+4cxx455fG0
9YBnktL6/WffYYWcMzqAXzl1uQjHqsxf2ayl512OrANasi6xnGnKEblF/HGpWHVY3GwPy9+qAS1K
JEm+1HbDm2s7uOdiALOa214KYYX3924wUX0gQDP31kBHCQ1wkkUta17ngWoizMTZ6PY2iV5zYFU6
aTz1rLlOaGQ4o0MnOwp32bB+0+41/8Uw9GBuZ9pcC2AFLHdcc5dTxtKNkTUm89QOzMybY9o4QXMd
mVOGQzqcKnd+Q7n8MQ5bPRIG+ejYlmHonVrFrL3GWd2/njMyxCGIhdp9R5gOcemddMlYDjr6pP5O
MWOD0a0hIS9WbWGZOrxlkeNCSO64V9XOkVu/s5w0jJOvta/ee4s6Os572/296vsTDZxzMOwBSq2f
1XxZqjJ35DK5a570ZOVB8aqNa28jwTAYlE4lFBC8V6Ql8seSF0DdekIeUn/KQ2/eZM1ZqzN6mr/u
X3PoJiviJMBQqCumRH2mKUdS77aPLaZHvvW7loboy4U4U3urxdxkYFpKbC3LNC0D0oyudh+roEMD
i4y3qM0NHvLLvAA/k4Owwbo/2q/L5fcazfjce6eksxE9XuzJX6WleXiRJLYCH2Z/dWRHH7K5sQ48
6c9MWdfEri9ySfAAV2SHLqDHfk2cURA73g+NJsFp3j8OZR83g4NJDm71xs/yU1vwjazmZbF5v0Bh
GjzqLTUBI7x0Twi+fWeHbvDNVZ/vb52/aGOePk9gjv2ZYFxrf41V66BTNPvRVeO5CxYnnCznEQjk
IpK8OXlVv6Gol4Xl6YxEQ+06o5gIBqCilTS0m3mIxrLdKGqbFtdcXgWsKP3FwnQByYub41XBtxmk
9xvKMK2+xoJnyUE19m2fK6mu6Ioam/zI6nxXYuDp0Jg4tdHzYyW4jUrrCKDkIc3f3Vewac+aU6fT
yNXScHWVQ/M6k+m7uLU2xGGyTe3ADsg0SatAyueDvMaVl9l2w6F42iRpejnEovTyT3HXgcwmW2HA
Z+YE3i0ovfaUtgRtRF7+7b5wTF/QHJcHKP5ZuA1eufsjRsXXTbw3RZf0u1ImT4e/TNNY+V0JAVH+
GSRWXweGRval/O3+5g2a1WmJHPC8OErQHjYTT0c+u3iRK7eGJ5kWXy+Lz0xdukXgEIlZDrKM3zhK
uaE/bpIdGMSuw15ySTJgCRTuCq36KIrpA+mTA3iXDvcFY1p+/f3Z3pN8LgdJ0+GarpdY8HLkxPpQ
8mQjgBnMXge9eItMbJRHEJITtPByN5poiwwgDw79yH6//xdM4te8NukmVi9zM1zdxU5OC7OrU4JR
lxt2afoHmuPOS54VSwkB8YQ9jL68JMx6lXjlKff2tFD4BMWPf+rAitNC4kQcUERoScRB9HMcc3K7
Lx2TgjW3dRaPiiQph6tF6zOP01Mjy3eD2vPQjb3rsJexbWqSVxaKOUH8e1zWcZjM474DSoe8OI5i
rBD5cC1Z8VFNIL4mabxxlhvEouNd8rmVwVxArbYsHqbyw0zaD561a94ZpKIdra7I/YAkw3Dtivy1
J8UpEfFjzbZIFk2b15wWI9xFk0yrTTJvCIdkatCs1Z68OjjuMhod/JK2foG2iQ73m6D+VAzoQQ14
827J0UBx/wMGn9XJh5yFxmwmMHkfLGiRzGoe5dJ+v29xzWWTRgxBbWEmVoWphd+cbCJ/dnST/ta0
dc1by1Iq0HxBt3ZlrfN/m+6A0St76C1Xf9LcNS3HOiXlhNqZNybHoubFuSyyrdVfLl+Clv6fkYYN
KJYF7ThcUf6+OCJ9N4iHDOTD45iDnWnqN+57BhHp5EKcOmsiaaP8MasHsKy8Ura9L/nT4S+Ywacq
TOLrr4nv12E9Yf7Ab/etxiQbzWe9tK3tYJyGK4Y0fCr5cuZ+OAfuwzKzGR9yNx4kTJ/RfNd3FFcU
yJcrr9ibwvef+Mg/TTZ5aIrih+VvFbhMKlh/f3au52mfV16OEBEXDVjOOWXHlpZ7yHVhpToepsY8
q2qofBy53fwRT31F6DblvsisA2J4T5ks52K4gp7qzDr2MAXLU5qSjdBmEozmvjOlbemVGc7DhacR
iOJeZRNSkvs2ZEgWdCwMWzthBrz/Xqu8edsCShW6Y/up7sHEVFrlRuxcLeXXUoenY2Cq1OGWmLLu
CkI4JxRxl4eT1xfHYsj/vP83DDaqEwrRmjdByshw9WJSREXVnjBl+jdP5VfHKp5aUu4L1DoOxgpy
h9dkwNMfcx4nCTiuvcVAZhKS5s1gjLHIWNrDFdDuK59laHH+DZi0jRJpYNDB+tln7kUxTGAmRd5d
Y8YiJsJGAV4Zg1ukrN7G4r3ngxjrvi4M9so0Rw6SFuUSQeEOM5fnLKbOWfm7GjvhyDoKxiZlVwYE
3oD5518oS7OwK7sNRzY4g047NJAht2eCg3L0nMclpSevnK5d4IVeXRz2CUdzZt/nU5ejjfEKhPHZ
QQcIss9g3yOZp49tWwogCJMFku8Y/b21UhZ522OsDWrVwS45SYoA6QlyfoKBBZVb/t61qt+IEAbr
1MEutJtm7rK2w7RUcbJVaLk/8uZgs+TMSBCyfCudMDiZDnnJ3DHGDF8P4rdrPDaNUZGyDzRl+7Sr
g12EJyZZdpBRQZ3096oD4mxpxi0hmTavubCdBlZSVc6Ah2Kvf91VeC3u0EZ0TKxN/h7TJzTfBeNh
7VkCf6Asxu/LICOGwBoW9Ra3qml97eaLE34al2oer5PvnTDsMSp5fm4V3Rd6fmEfqhyf0gypij0q
FgVcZe+IGuuN0oDJAzTfdSUtUrufxmuWFw81XiZd/vV+VHgR84OoRrUk2m+aokGjQXu1neEixVsV
v8rED6D9DkXLD038jvVfRLNF1GnQgo7OmFQ5MMBMxutYk2OmknCKg5NNt6rapuVXJ39+1NjpUscC
dlrw/tC4X6VtPdJh2PAxQ6jQgQZlIYa+bmI8lFXJgYOZlwTRQPJQ9N7VVk+eXe9g/INOdPohunQJ
GxsXqVFn11HCmh5JdXJKqi1WUNM/WeX3TE5ZEAvfJzgLvMmP6v/h7EqaI9WZ7S8iApCYtkBNtstj
d7u7NkRPlxkBAgT69e/UXfnqs4p4bOyIWiQg5SBlnjxZG/t6yP54lXu2yHjv5eY3NtCVb9GoLlHs
umzNKcA8IYHBwuMY1kX+Pszs+bbyas5e6hA3GZDE7H0cXPyAPbudvAdt9QEznkXIi+QeuIf97edo
orNKQ2Q3FllA2SHuJO/u88QPS2qfliC4K1d7W3Saq1h4CVhzT2fcqKyp3WFcV8hy46np1wiPdF+g
WHkz13VFCBd3rmWfG3AB9KC+YNmyq/iaB9R8gcpCZFoJC+TYiTtH0vPkyajpghRQjTVCSY0iqfPd
MIR5qIoO9wWzzTlmrwnL6B4cw+vW0ruacrJrX9Xsg1WQwKz5RAB0QAYq8sxnq3wq8/uJfgPeZNcE
bDeWl5osIRR6Z4s1pLDuu65b9uGpdm9QGky2e5qmrGNRM/EqiLOxwk16k/aqGDKXztZQVaO4y9L8
jg2A6LvWHYZfxK3trxyiNOqlshXl0geFI1pt7giCawe4V9U6vxLna53WK6au0y41fBdZi2wAE3dT
ngIAVKaXzh1lzHK+Egh1D7D/uw2J6RYdOtXFHdqIvvsO28Mv47Iop/3tXdC4XBXoNYmk5Y4MxB0u
KScm6lCMl6Sr9x4MMvHOVm+uPEi3F4qpp15aowNgEndDG4Ax3tgXZf8WTDQ06UZTVCFfadVYxpjA
H44dxhzl07toh5V0mObtVbhXUaJcPM4DTjp59dh75VO/5E9koG92bq3Yg6Y0rUK+AqMhdu0BU2MY
fdS0ZTTSL+Y0xq4Ll+XHGCoeOm27AuDRWLfKZMQD6WJkC7xiUpbtnRc06QOv1m6NOuFXXf7gOsya
1hjWIiB8mebQ7pEAtfxkrdSi24rrUz9Kx7XLAxpY3KU0f1p8J/Qr8QuDBzHEtDzcNgrdIxSrlkmf
j9SGrs5G/9QF3s7px73jp19o5e5uP0K3Ropdp1WKdm/ZwzWZtXOXWNYYzhgj93ZbusZr/Asa+bBG
fUZsB9QcsGo03qD9+6mq/vRirU9aJ10x5ToI+gTUz/DcuK+HjLavGMxlxT3PVxKsmgeo0K8WHWL2
NOI4ng/sVxOMBy9xizAf1pjaNIuvYr+AmkFNfUHo4cLBQAZbHmZhr/EnaJRHRX/ZPXiDF9zq7tKE
WeFosd1Utu9J2f8yrTWEtOaEqUK9fGKZltPCwhxB28iW1S+H87+m6cioq5IklDJfO37o9uL6+wdV
wigzkE24CXLqSdvPJ6dPpldSYADRYRyF989tff18Qxy1tl/PxAhaO5/vitG8Q+XheSLZ8bbozwOc
o9JZYER2glx9s9yVhgjb/JXPx6W7LNw5etZ3QdZSEZ9+gU3VfOuIZff91Cv+gr7zhffkjuMYcPsL
Pt0BiFbOf0Y6jByTzurLnPmh1bGjPwAVn9kr4j/VV4i//v5hg1mCgX0DmYuLnQH1YEVd9nvxSpwD
0pXApnt/RYOsyu+9ucUD6noJ2fzS4hibLyuuQrfu198/vD0GDRkS5Bn1pVpYzL35WHZrzAS6hVGi
gIMO3nnMsO5F/yXJBjT/fXOdXT2u3dt1r66EAI/JzE0Tv75Is4zRevZWOu5az5JOtnJvgzvzvSpI
ynt/GVlIuSxCyYxNBRiojBIA3IVmWWOUxWXwg28S6b2wlezLJm1Xs6pzMltd05TNJa//8WTckd/J
uHLn1yiimlM1mm5JwF1a3vPFj2u/D4Xzu7HH+PaLf+qTbapmUhvOSh84k/K+yb9yM8o9nNJfUzLs
mnQNk/CpL8MjFFPltJiDzK+by8TvluooyLsYzj0As84jqV5vf4ZGc9Rut54Xi2xmYXwpceBM3WxX
2GvnBp3o6+8fbLUHcwvaSqzuvq3RyTD2rxgpubv91rqtVWzV7KasCvyuvE/od5t/M+c9I5vgQ1h1
xU6F2SzEbkRzkf5PVCYasIcEsgl9c23umMbRqA1uZJIlmH9G85XZaMT+jlyUJXYu2HVvr82nQzE9
fIBirrk3jQlonUyMaP3uT+d8bL8nxbir8+FvYmahvZRx4cqTW4r7NMtOWV5Evlw7qmh2Rk2tXqdZ
NjkP6ks7vwV+E7olC9G6F93+No1KqX1vhcvsqgFNwUWWZhgIGg0LW1k2nWgl7M5mCdbRSpivafdc
d20UpPbGl1bMuENb9Nya2A/hf2/FdHZLb6WBWeODyHUTPlgYH4epbazJ+CL5Mai/18OTD3KCmn0f
yVpVVqOsauK0Qz4eUxC5+dr6dzamC6QBmgBkfSDA69/eU91HKLYMqiHg/6YZEcB/TBcbJbtvLubn
Wul+2TKHDxahZk5NOSUVqE3bezAwOeibK5c9UI5rBqdTeSX4FnQZ0J2BDyjFGNplFRbDT9P8dXt1
dOuvGLPBQfIXyB7HtX5A1/PJoueke0mGt9viNVqvpktZ4U4pp3h3wY0wb+bD1PYryqkTfY1qH5Qz
pYswS7I0Fy+oUaPe285GH6NmSFkqq0oA7XZplvs6Rx/Swc9WEiWavVRp24MCUWu6Ov86LyOntCLL
lqFlbKp42FRNgvqNXYiMwH9NUxf7vr0fXHCy5U7YFc0BidF9bdtbinV41HVbPix/20husQaPYhTD
miZIn1eQFLqNVQw2oH0PCqzpqjN/vWTZdUwebmujbvXt/74zsaxGmMA3X7JhV/n7rNmZa72JGi+j
Jj6rlJZmk4CRsy/4E22SvTV5R8cr/8kYx+w1unL91H2BYq6pUzkoH0M1x0pEHDMMK2RkRDquXH80
3uB/Up4TPqGyYa6T97sDFrC+J/2fVPy+vfyfV2FtqqY96dilFqjNmsvcn0b2YAU8NLNvS/bVqp+z
7I8zx2674nh0X3Ldpw/qiRYiNENmjF0a+ZbIAoM5n5r0L+Ubb6FqxtOoAdpLh7q40PwsjDwseSxX
i0waC1AbXXHXTyunm3H27wTgjNlQyzlqSqNYGz6se4BivB1mGsqlIc2lq+3YmOQOPUUvK5t8DUv/
A0bDJivmS818dv06qO79s9g5+/wuI0caTrvrMBC6Rr+l+wDFkgs3w6i4wYaiLm5UJx4W/+/t99dY
mJrrXAbRtG4i2vuCGvvOrCPDnF+MYgtnKY4KKo97NSyd47GSXWTG9pkxPBT12ggzjcqraU6/Mnsq
JqO5VBYqku6z759p8ETX5qToxCvxVnRlNlLDLv56VT21J5KxxDv2U1Zn3xK6yOHZmurB3LYLatZz
qNtxynjFLqI+2tZ7z3bmsFH09fs+eIZ6dj3PKGp2GdnvOg2DrgrLbndbeTRRQG1rDXyfpWT0m4tf
cuSmTsJ4yee3rI/KYSXpoFF8tau1nQfL8UDWcPHbn+08R6mXr7y787ndmordem6QoGG2ZZcAHZgU
w8KtY+J+2bYuirki+TekS9Gwi+f87pI5dJsvbn/M2gdwhoW3H6FbGOWULH0MAPCsrL1PG/EokuZI
Z77x7mYqUdfAiHBrdHh+Kdl0coMSrEpspRL4+aoTtUN1FrU5NVbPLin5gna0ENxDDTqit6wJUdtT
x8LLMHkI791YbmTO7fcy775uE63EVx6YBs2qvAXdyRee/LSKTfpNAsU6aZllvIWXufert2H82tGV
Q6Vuna+/f7B636UeTyzInfKL8J7rsQvrYL9tLa4q+UF2UKL11KCQPZIDS+4c5/m2XN07KxY5+oNk
XRNYp6zjxTkQbIh6ywy+5nm+7G4/4tMqsU0CxTDdsW2o2VTl33Jc9r4zRXVTHUrGwhlTkmRzLzK4
MblyZfg830jUjtRsKQyrSVJ2MftfLoZxj39l88f1j1V1mObvtz/o8ygFMMt/9wKXzZriVnK1px9F
8EM2d4Z1YPPanOPPHTxRe1LrZfKpV0CHjOV5DKLBGuIS+B/bPwbDpm5mjANWAi1xqlK2k2SXhWK4
hZlNz44frOGXPm/0h3TFcAfmFFOC1tp7w+o7lCsxlLiumxBlOTuNcX0sh8irfOOLBSjpqRVFu28W
EK+84UjnmiioUfPn7Z363GETtWlhLj1AN6zGORkDc0PqjxyFBb5G96HbKMWPFJxhiIG5sEvHwYvx
DflIJvpwrL6UG/OsRGWJ78BxWgPD5pyImf5t3DQkydiGwcCifnWQs2aR1G5ZzxotaZCJnmSeuyFa
SRA13VV6BI2D8RUHk/Gpaik6E05tDU4p33gUkh+KYo3JWidecS45uuIIRwvlyaEtZqc3xVdoWhsB
z2GuBDjdE5Sg3+SyaBvTxhNm3px6yujRarNq73qVXPGQuh1QHEoVoBReyLq+L9xB5NHgNyMDfy1H
+fe2HWi+Qe2XTUjgBZUHl0KXJ8urMaD9zUj/2SZbcSVIOktS29eOKV7tJvDGzC3Zp8uakWnWRm2Z
7djimonrQjuNDBT0pGW7oDHWEH066YoJe6lPex9rjvJUt/dtc2e0a6TB/17T//eSSrzrZnwI2fbM
6YKmsvKvx4LYGZqXdmoia8Eksyo4lp59ItW0Q/330ci8ozu6e5nzh4pYX0GFeOqnh8XqD9u26Pr1
H97Eg6/wE5a5R1k1xT4dKEawFhhUIjixV1RYExPV1loHsITEdys4Krv6PfrLYyCz8xxMob/1OKgy
y09lYbgOWMuOI5C9e96X5XW4/a9tS6RYeQYUR9GJ1j1mDq1iUi5VRGiy7B23X4FF6lZIMXJGUouO
BHYik/TYVvJYLSKyu/HObPpNmV9M9fvvPgNaHRioRLtHzBU/1pkdLZI8pWm/sscaY1EbbJfaAWm4
PzknypY72vrHydrUkwdeaOXE4LJ6TpNBOqe8d/oIg9yaiFOxcv/Rvbdi5FMPFPLIcf8xlr/SSKOA
19EmrVHJ5YG486tRMvckSusgSi8kKb+vuzWSUo3bdhW7JcwMMCQM+9mYwZd09NATNpzTzt92D1L7
afsySeq8KLt7YtXJXeNhGgdYwQGh3bY4Smie22ZqEzkiv5Kdg+bYsseKvt8WrTnlq/zyMhWFXU8z
uyTuXthWOFUvhfHA3V2aLhGfV3yCTm8Ui73GX6egAbv0oBE2gwqUaLxbo6vUCFfRVyy1i3TJBufU
5P2Ln2Hm7dijNfj2+uiEK+aU+RKU1q7hnPpq+Q6afBGJzN94mFDRVzY6Qha3A+vlhGR6J8x96SYh
43J/+901flLleZ8miyTuYGSXCWVambw0GApcWs+i2xYM1dbWyvAcR3aEXWqXha5rxLUQYS95fPv1
NTar9rZiJtLYcombFWe/g/bUyyrsq2+3ZV+375MThdrbCqrlibCkgD/AjJXnQAxDtFjdP0Hfl6hq
gL6czv4aOlD3HUpA7HuzRROejXRa95KiQMCKfZGvOB7ddyiGVZtlh4FdFLfP+p+UogR09rIvaXIg
w9pcWo2DUCFZQvjW0DQCT5jEg8XAN+GbGCoy7e3Wfbcoj9EdfLy9KRpbUyFaw+C2Dg9gDj5uZcBI
x4DSrpiCJnOi4rOCxQeNtF/nlzzxdhXNY7Mx/pnR5jBQ8TTNZuT26a5lzuvtL9FsuYrVcmyjShYb
XpXxfE9qGY/SjZJ8o99QYVoWn0fbsLBQ40Rj8FdHxmjHRZavLJZuH66/fzjkVoJZEsNZ2aWs3ovr
IO5irc1B45FUInLwp428Kszswi2wh8YOkWHhPHZ8xRp0y67Eyc7iwm4leJ5Sl33zaBmyodi3s7Ny
+tG9vWLIVgIwJKiB8gtAiq+m7T2LdD5O7d8sG1fynronKOY8BTVQI+41mWSgtcE8LbaIJvuOs5Wc
nmZnVTwWkVZNfAvyMTLv5CXOjk7fb2u8TvLVfXzQGc+QTjcIxzm5rvU1H4iMAtNeY4zWCVeCcN1l
3jAsDVhU3Tk2g3FfO2skARqVUdta0Y5e015A18VQ3HXyzhmW+zL5cXtRdMKvv39YlHlJjSQfQVrR
uuPjaNEnr3GeqCu22amKxhrZTNKlbHFTnLn9EuSCHyy+8K+3X16ji2ojayYSOZuOwy45hgQieypa
TOMM3vjahFTd4ijGaqboIwD6xTkNRZVFpuGZcUUAOe3FsjZrS/cJisFOFsaVSnGN8lOxK33chJA+
C+WIrJYINh4/iWKzi+lJXgTCOdWmGN8qO3NeBGvXEg4a1VchWW7h+b5jl+4JWPcuajLXjNCTtBJw
NVFRbV8dK2+wS6dr7kdzjoTzKyte87YJjYHsgoSE4xStIjw0u62itGbUFG1MrkUd12Khk/2oOnBv
FSuOWSf8uv8f7Az9vK47m6B7n6cgXJrytaa/LMdfWSXNGUuFaWUmCKvqFOc30+OosuRfKuJExWSH
VtPc9Q5ftl01VIzWxPq6Sjl3kW8gXSyNJj34TreGS7w64k9OvOrkg9QccdvIPJSih4c0JyHHMLS2
DEmAWbWvSb3Gk6rTV8WqR+BeWkJxIM1ZElaO+WCPa7dgnWjFmi0mcYpOkBjLx+J3S7wsNuWc7W57
O51wxYrRJDEgxPAGNEZEgJJP/ukx22aTbBWn1STLggbezD3VSTrL0BCyjSrmZ9vQTUQFatnlXLtT
hWxS1SxODKhy9dDNs4UU8jaKVJuo/ak4kgQ8MRDeS9/AdGZzAGGeTBO6BnHS2JgK0AJlpiExesg5
FblxDNJqx7xqNwfWfTWZkQ+86O2d0BiBCtVyEQvQX9hhpSpvv3Ro08gYRTdIfixyBAbsiL06F0fj
lNQRBWZVMQfsmu7Jq3kfpRPIb4q8OhOaVytuTxPeVOxWzwkGYWJA4AlPOZQCZeA+eM/TYmf4JL69
YLqPUMyZcBoAgUOdk+dlD2lvi6P0XHFCm6H45/YTNIanIrhsu01xk4RxLF1nhKaFXLQ02jUSAJ10
xaw7kOzPmKZBT7XsLAwNtovHlBrZYdO7qxguz6Hg8XQ9zOF2/gi/BMXOti4BojapDnR0u57Xxo8i
EzEaSo9Lba+EM82SqGCtli1VBTLv9gKOs3fpki9tzv7eXg+NtqidqWArcNBWjrcec/vOTIpD5+19
mqyFMJ346+8fwvw4eUFi5RKsFE5HTtwElZHVD07c92Rt8Iduca6/f3gEr0yjaFA8PgXNOMTNNLr2
wbDkKLZd8FTYluN2Q2raSCe2ixV7k3ehiYFZcK4XphNOFLe3QePl1PEDXWLTwrdxHAqa4pJ6bZgY
ZSRc0eBy5jWPSG2xOJiqdFutRB1GQEs+gbmNGT94kEYukPJCuJGxOCvRU7frigknhE32YqfuiZOm
j5Z2yk6gy/JDd2zWSm6f77qtwrowxRO3hKYzfgA7ETttEi/FWqpGJ/q6Rx8Uqi4w9t5dcH630/4y
Zj3dOfXqcFidcOVeXCXmaLh5Y/zI+OyGIwv8qKOYLXhbjXTSlVP1jOMWwJE4ssvUx6FlirtiG9TN
DhRLdmTRSy/FgucOyPOAre1XaV90b339/cOCB7JCRGkG+KCM/EgxsxhHdRZsWBLMj1ALp5SYmYVi
YXmuSBa5tDnkrrX7/6/2VbRyuh08MaGaLe1D1bTf07QDeS1r1oahf2ZDV+GKDVEKqDEB9OIwVcaJ
lHyPKQY7lhcbQgrEq9VSNqQZwR9yGPEZp0EcSCmMFY/52cnwKlsxIIJTgTAqLHknz4aMs+LL3Hzr
zLhdxV3qnqBYke9aLACwoDyj6h5X9b4lF7T9RCA442sx97OT2vUjFFOC15e9wVl1zlkadmLHxy8s
/9mma5HxM6W/ylfsyU8bp62FW56RCGIH303kxbTLdCVrqHt71aSC1CdgV67OU0ZevDnYm4ER5xn/
WfjJyiN0H0D+a7XjCCZHIjj70+dGHltj/w83zA1ZuOviKGdYEJYwB6TZIHIn4wkz3WPToxFuYivx
SffqiuF2BviMlgbis5rdpfBl6fR22yVorFZlI2aOxa+JjercFeVOBPTQDBi6vgo00by4Cukz2yyn
POuLM2Zf4K6eNG8o7q+8usam1JrshHp45WZA2FrTe1of0+K3vfRh6hxnspLr1yilSoxhV9Sa+ora
Bzto0Zc9o7ZmBxiI1GZ0XxnJWsZcswdqiXbJe5mC0c8+zNUUsiZ/sFnx6DfGn01brJZox8Kp5iQn
9qFP68hCmCVtlKxxh+g2+Pr7h1DYYIDa1BkQjiaHh4IvXzAmd1sgVGuzhg2qLbeHaF+kseekKCQ8
314R3Usr1joKsG+6NSSnvXsY+PRG57Vcqm4vFUsVHvrZZgeiE6eNFoxTb1MwVAVrHT26N1eCbDZL
0zIqiB+N6hD0w6Hr+23LrRZhjSq3hjGVxbmsPXAhZWgr5qOxbcXVsquZ08QfckmgJt1JBM19l62l
ND+7icD1qmVXu+MdM1PbPvDZCK2y3dkF/+omPOqJ+A580p63eRVvUhy15ppWGSArnUsO2cDfe8Lb
HejDtzQZXz9ECbDcZ4bofYdg1mT2ODO591z52Iu1DKFGM6liqcyevWT0IF5yUBiA/LyJaen9srNq
qwYpAdZzZCV4kNB7WmQALVbWXGF+N8FR4XB7+TX+WCXKmGjQc8rwCb6o76Q1xTbOOZ5TvgANtQKD
0hiYSpXhNLinSXLdhJz0YdH3KW61fCVi6YQr1otOd8+ZF6gPTm/HwR5PObopbi+NZnfVqmsgRhv0
hybaTaQdda13V2dplGZb2OSgmyoNRseCgfQOM/fc9rJfOC/bPDaCWq6RPmiMWKUY9pslbTnFsrcG
0B/JeEocYNAKdzcvQBiS8ZW0ZNtFQq3GYmC1VwDBRQ5cYBKUTQ5muXZ10+inyo7BCmcsXZuQQ9MV
HY9yq3fBCErLVzk243tO3XrFEDSKpFZl2yYBIc2c0nvLr8CotTA7+wuKe3OOb2uTTr5iyXnWekZX
Y41mWseVpJELTN1t0ZpTm8qMkWRp7ftoFttbaMv5he7FJc7bsr+TTdc9+7TFiF2kDrcd+YkSjcs6
caVXYI9lWUf+RGLbW5tFp9NYxZaRkU2hShDN8vdy+CW7d9f8NpJvS/+2hgvULJVal61TOmR2MhTn
rDKBYalCD0OW3PQ1n+6DZG1SiGar1fqszFCiMDs8pCFBNBOxl8n0cnurNT5JrceaBhUGqNOKszO9
ZRbGRqSv7ZY+BjgklTbDGrOZzxKy5wSjjc+iw8VxC7fZVbYSiGeSO67PiLnvE3sykDvypR3mTkF+
3l4X3ZJff/9wZh7FsNQmXMTZS2gk/GBfl2u1FI1WqhVY1hUcSAFKDsHYvIJ4IgsLsEOEhgm0c8L5
T7SqfW+aZOV+pHuaco4e7KkcnKRGVqN+BBzqkWHSWI3kTJ0fu5rtJ2slP6N7jmLGwdwFBu9FcU6n
n3V2V9ks8ugdbZ7mpA8Duua+dfqqmHSy5Bjp7l8jgmyOtfzC6vyAjpBtEVqt0GYsc4aBZ+SQWM6e
pwtyqfMBjR0rflWjVGqB1mVTEMwlYk+FwlaajPvRXBvhoRN99U8f9FUazlyVQ7H8CYIiNIP+aRHd
6yZTUGuyjHf93HclFsXAOOGp9sEvOtQbhSt2PLVug5QhK88LbgOBR845ZiVve2/FhJGMycEoypc/
lv3Kej/0+2m3TbISequgSociTenBk+8cU4NotdHT/0v//mEbrRnH/6Ualz9Tz45e9uIU3sZ3Vuyz
EXnqCLMgh7RjP8BpeQnscmUPNTapsmMAITqm6Etd/tiLiFtRHyQg7J2bxJtWW62upgFNKwRxcrDb
isVNK9xYWBiVeFu65uXVCmsg5WAADLD8afi8bz0SBs74lLr2hqIY4pRaZTXRcCJ6EB6eK2EnJzdN
/xj9SCKRiC3UrdcnXA+6H1RmoW2TetWA+EqTCBXFxEDDIPocp2HlEzRHHJUegxrBQpGARD4jIcMp
k6B7duiDQ7kRe5417aZ6jQNR48RUmgwzSIWsK98+eCC3HWS5nzbR7V1XSTFZKXAxmmRgHzBcs45z
pAePkz/lG5XI/u8euNVYlRZF6oSaC+h5E5wDMfSUxVNerHVt6vRUsV8KfjrXAF/BwfekGfusO9hO
OeCCNx+2GYISWQUznWbysPjlUGGIgRlP1//+tqyYp9ZW89lYKkdAvDknez50j0UvNrk2TyXMKObF
BCuqRw5eKmLfqfZ82rbqnjq43ccgAdanDPlrcwDgskOnW7nrC3PFtX2+qZ7Km1G1gFG1GNx2kIm4
93DHRSvQORNrlxOd+OvvH1yDja5C8LYgl9E6PX11nTSrwya3jOe8NauVxf+UmgCT7dUx7lduzy6Y
Zve+TfvfkzliOJmDUbx8EhHzylNCzQcwOZxAmDKEQWX1oY2W6dsq+7m/8ALFqIMCBwfDrN37EciG
7yIzyL1Zs+XltvR/QW0qVPL6ZYpVV3le2RPBjvgWZsbJNCYBicsFlBv942xZ+2pI0B7nh4xkYQeK
zSpJMajhazG+NnwMJelCy/t2+110X6pYP4bAAZbQJ8HDWBoX2no/Pfl9m2TF7O3a8CcKSrRz5roh
ONLjYTWb+fmVwFNpN0p3rlNEI1xbRQdCriEq8zzsUrafuz7Kij+dt1LZC6DPn2yUyr0hM8PDDLKy
OI/+Y2e8zctDklchKAOBponY/CcHS8Xt1fo8FnoqDwc3ZZdOC8O10JuAsDyUE9B29hMneWgOW7iG
oXfqqPghrQHIpk1xXqp2n817DI06BX+7euWmptEllQFD5u6SZPVVPAb7iMx56NlawkXnDFTmixHj
RHJGUEsUotuN7b2dACU6nznND9z+1oIpFjzD2fDDSdbQKbodUXxAFXSLV+BOfc46B5Rgj371k6HE
6A+7co227vOUIULgf92ogTQekxYeAS7axImJ/IE2K7vfgN687rZi2i1y/rY54eKcFRefPZj+2ZPH
grzdVlidaSjmDc6Awc6mTBwqFBad0Qrz+aVnfWjlQTQSGRfsZ+t10e2HaRZKJcWwgbKk3ozm5MJg
kSW7CNThp8k82Wuqq3vA1dN8CGiF6Sc4vlHnHlfGyDLSKvTZfC5BT8LLalr5Co1GqfwYMuNLt8i2
OE9VEY/zqZze26kOB8SytQY1jQmqc+VJOwdd3oDPwRmDPZmBYkHAuL0HmpivcmRgSLrFlnzJzqwn
4RXg76Ru6Ldrvkn35tffP+yAMZVBg1bo7JyQvfNurSGHdI5DZbvopmDsUWHIzjjgHuhuPjZHdirC
Ms7jjachFbSV0mJqi5ZDO/2fpR+7yaVdm4+i00vVhju/aVFjz86WeBu693yew7wIi3StdfhT9nY4
CRW4NdnWMpUUD1gO7gGpqQOMeTdFMiIRQuluDSatUR4VwFVkHvGNus/OZnlsii5E7tMvVg4an/LI
4htUBFffdnQAOZZ73wCOunTVF79z7koUqZibvA+9ES0jufj+HKOD7fm2MWi8n0qCgWYOmgcJvmd0
5EPe9zG383DpT5bzQovLOFtxvgWpff26q2p8MAynmorSSBzn3iitHxlZllC25pbesqtw5SAfBG5p
mUuTnTlPYsrGoxGUK95OY9AqI4abOgUA1RDtyGfTeFlt69PJJf9dj3/jsqxYhrTEEju1dRTD2iFM
p6VKPMbEQ0wI5WV+bq+083+dsQ7J39sK8+mcxetKK5ac9jQXaQ7ZOECOO7InxywOon4Jl3iI8r0X
336ObnWUsDyB3Qn+H4/xZPpjJIAyT2sYT43o/4FzgYF1yoIxO+czjdHbG3K2KaHqqWAuTHDIUtFh
SxNbPLfmuyfJ+6blUEFcYmmKIM9cKGHOI6PqY/BKb5OsmKXt+C4bkdc/9/5T7xzsbuNaKBZp1zMt
+OwhzKKas+/aUR5k479se+nr1n70JW1tj7KYsrMxHojx0BaH23I1JxsVreW1uUPmGhHQDGxjP6Te
M2HG14olc1w7yZs7LNuuGCqtBm9lzdgYZGcy+XwX8NQ7TKL5dvsrdAqumKgoumLOWJudKZ9kSDxw
gPneWkpBE8nVqUbdXAcWJqVkZzcQqBhgUOjzAp10/W0royK46hFovGTEyc/O2y7kcn7rJrq7vTAa
v6gCuGYTnAoNpiWf6cB2xpKH6HA7ppt6keAaVRCXO9BqACeZ8WAEU1waQ5yTr7dfXLOjKmRrsUne
BkuGkxlNeVhL6UeYeL+SJNKtyvX3D8aEWiFSHGDXObfE2I+siTPuvzl5uXLE0IlXbBXVzX6YkjQ7
15iJLfrqyXTysDfJSnjWiVfCqGUNvXQDiJfNU5CBOOCerl2mNN5ARWrZc1I4GS7i5xT9OrazL9p3
Sl7n5DljK4MJdC+vWOo0DSXqhkaGG9pzOceJvLfTFVemUxklgCZB4eQLyC8fBtOkobCZCDvr9211
1Lz2/+C0epo5LjfSs6x4PPMscmw/BKJw5YamWXcVp2XNQML1JbbUIa9lHfoJsof1/3F2JT1y48zy
FxEQF21XqZZudbfb+9i+CPaMRxK178uvf6EPeEAN3SwCutaBYiUzyWQyMuJVLqdlnA5+Yv/0jc93
rYWXlAU7QdPTwOovHn+XUhHEwzmlhrKFzkjKwTp1a+n6PdZ2wF0/JS97IbRdP91fAc3qqiAtGecj
q2scgHP9XmafwVV5bFwlWCGRznrQM2B3t8GfsEzPeI03OKTOHkqgQkKoB0QKGV0qkXf1bnJFA3wV
ZDE1Ya01lxkVlTXUWTFODo6mwSrfj+nEnopMNJ+518VXUaYubvopiaDNXp9at57DIyZzVPpnfyfJ
brrdZJbzSLoFJRdSGZb5bZs5Ku0zBRWEm+VO8tKnuGj+RO/NSZrIQt92IUctPkvRN1Y14ernFH4V
uI1fnjM8ez/ct4omTVBBa2OxFlbJk+wldy7+9ESas5NUATVxiL89eVflEnHyygamDMHle2Cuf1mb
8/1pv21wV0WrFThLvIZv8fPKQRI2fpKN85J4v+8Prpm0ilKrq9x1oNyI64Fovk0gOjjlJThgjw2u
7GjCXSuxTgUGb98VeRwkB5EzropSAzf4grYgjNzFL2T5RauP92esef1QEWprShyBplsk8X11bpa/
MvvUyG9x2oft9i6bDHbRbAoqWUgrOOEe4IEvm08/ZeRs5X9PkwhTboWkai5AAxdGgRuN06vAtdhy
OdBkyOp9mgFikJ+KhoQtqODLdTbEla7QxZS7fda7NU37Mnup6s9z8cnGa3r+rajKj7aQz5BgCTr/
nT9/HtoCYnP+k8sWw5d13qvkKjIZ2lZaODLT3v4OQoiplr/uO4JuZCVVIQQdLA04H15mvyghzewW
oZ35x040FbE2DNbYDc0mrlC7CLplCzNiOm80m4WKVmtqHAbeipIsONgvrvuyEvooHJNCtsYqKpOI
aKahXOoJjgsCUJazcy9Nmr26oXf/vcl+oIxs19yDTZz2Nx/FyVp8w2GoiWmVNwRoLGewqzF7kUN6
ShnYNLtvvX0a0c5duH+1/NiVRaUMgXaDm9ojihap+Fv8tvM0GJhhv9AtqpKmlD1Ph9xGmlL5j1v6
eSYnVhmA3LqhldAlVT+N0uLITxzr8woB0430IUVz9P0w0uw+/3s5uFlVd6ntwd1PgNRrXeyh7RRs
Xt08o6oxX7NkFYbiy9t/w1Efk10bqOWmWYDlSTJAc7f8pStBhtWm3hH+e1ykVbxcZQ1lQnucDL0X
9wG3nFc3Q52O9/TLfVNpAkBFzC0ZRM6oNyUvwquWiFUxCZ3RHQxBoBt9D46bhbCZA8ZqC8/6o438
dgRTW2HqodWssYqWK0Y7hzgz7ur58kM4YTL4wegFFju2WapQuX4AGScdvb2ulriB5dT/8oIa3EY3
9d2dbqySzXHvSIGxRf1uzN7hwebDCAKJ2DeM/7Zbun9g4xLW1XWPNeWDFW0QV4TayNOcOIbrnG5R
lX3B9tOCxSOeAWQDduBR+P+Og3fQHZWNodg2f2ili7Ija6EqDDnHC4WCbHDf2XWGUQ5uLlC2ZIwh
0fes3/PqCew5Fn/ihNSGPVNnG+UAr9aW1lmMml0p0ymsGvIuQYeVIZrenr6j4uJme5p71k27BtEM
me0izMcKus/L+b513p47kI//dUtrhmp1Mdt4Aav+9RbrnPr+6f7Ib5+F2Mf+O3KSdtVaLWuG6yj4
kn1Q2wa2NQJ1MZ7nVAQebw5FraOC5OrKt0SFxiCAbZzrCHDE5pu6IXXG33+/CdpuWAG4XlFnaNbF
Drqqa0I3TdIQwCVTw4JuAfbfbz4xW7QRKIQlL77YXpc+ASft7/sLoJu8ErIunRtvoziovNh56GcL
QgvsBKGcg46pRO1Y+TYrq5FfbW85k7y5+oUf5rEpu3zLLi4XqvQq62nfrw5h0VTlCUSMLYjah2Xv
0o/3rfPWfryPrwQtUPRZV7clj1jbPOdz9oh3j/MI4rI85p/vf2L3dBV2hk+ouXcD9QmAxVseZatf
nUs52oHN7TWk1fBrLaEQL1hXGnY5jbnUZDxjVplKafPIq3orANx1OnFmBI3oRldiuUAtlaZDxaNR
Ni9yS+owc9rydN9MmpWg++83ESCKdElL1IEj3If7k5fnH1iJhgkQZjqXuqPDgV16Xw0lltlIQJEK
4fOoLkfnFKeyDVeRfbn/H96KtX3w3XA3/yEb/bKhDhNRK+U/wzR97pYkC9KpNExeZyMllmMxJnU5
dzyaJS3CbBZPNenqgLbpe/DjHthI9z+hRHTixsnsrR2NlnyzwgnxEZRtXxmW+U18xz68chAnbLC3
DJzhUTL07+D/2Cz+Auf5w1CL61StQTuuIZg/MmoqpOu8VgnxXgKgm3JHRJJWj5D9OY/WP/eXWzOy
mkC7/ko6SvFXhEeemDN+qKg0mEnjSWq/ScZY5U9owI+cip49kp430UfJSo85kppBCyA5ZreXPBoA
YCug6kQT9507l2cUVQwHg844uw/fxELFOXHQEyciW9plHeRJWU9AUxW2qU/+rcwCjqQ2nNgTsUk/
jDRyhXhZs6jY+mhLnSDPmzCf42CKa8Ni6P7K/vvNXyF1Nm7dNtDIG9buOqXOL26508MxJ1JiesMt
G62XE49W2ZINgLBFvrOy3tSWo9kyVHa/eO0Bt+QzTh/QGXXWc1KUEKVfu1OzSsOdQ2ceJaK3JZM2
OghExNz8pYo52EYm+9d96+imrwTvLGxvtrbEjlbkWyyZIhFvXwYwr060/vf+J972oz9UWnub+2WK
fTuyvCnERR79hT+sNQntBOIe1Y96/fv+d94O6T8EW5uBEBcKmXZE0cEOtfRrT3LUC0wiUbrhlcMZ
aLBxm0S7RluWP/m0RLEjiybSX+/P3oev/5nF/KHdOhfp5K84h6N8wXW+RAWxfV+2Pze3CpYaiYDE
64lj0vvVfWz/jzcBN7NuqYe+pVHMx3NnlWDYaEIJQed59U8NPjfOv9Gyb9ipdJZTwhsPVcBlci6i
2hkfZS/erXkB1IKJEEM3vBLgXbe1QwpypWia7Id1K16Xun1tZvfT/YV5O/r+UHld81xMdorZj17+
r0ymf/p2O1BgdPkfmq7+kjhFPNU4Jeb20WfF2Sb+Pw5LDrz778MrsW1DZIVIuuGEKHw8PPthO8l3
cj52AP0h59pWrlX2U8yjLoEKX9i3aBkMpCWE6WqrSWX+EHPN/J7PC4Wbbmh2Ljo7yJzvA9qHZeed
4qk6L93XBnytbOuOearaV0I6a8hiy+LIBOILGnWRWvJH1m2GGNd4qtpRQvyhyvmM9aZsuwDMfmp7
K+LkCJoR6612lLhz1qFRvhSRb3fu2dq7jFlHTbjtt08KrvaUeHi7JZDmEVE2DM9bP0O0wfu4rFOQ
Ue9yP9R09lEiGVC7PqvHPdScJYSWXjj27JI4+fn+8Lp/oCTetiTj6ni5HVUcRc0UK9zNp1TYL6NJ
llf3B5STuku6uqgIbOSQ/mGp+rChzbPNTfhj3R9QAtqxNtfFswoWOB+jdZxPLM6hKvy3H5u2as1m
p7aOTChTeW4pRLQ428dk5e8d0/mmG3nPDm6OnN6JHb+OkcSUVv0r69AiaJuYPDRWVztF4qxPSnCT
YNK+E9XoCEuy+ZR1pouzbvh9NW5mTvtdp2HxRbRNKcoL3SNg5VeaC8N7jWZR1U6ReUrRTMPJvqhd
VFV2MFvJJ7v9nRjPX90XlPMXnfrD4DoJbs0jZJxbPBOMcflXvskLBOmO7Zxq4wieoVeI9+yHcAEE
Ru23l7q2npg0AfB07qPE7o542aYG/6FygQhtZs8JprQ2kLPoVlgJ2wYXTUobwiOgYz/KnoYDWT72
hSnb2jPEN1I7tWukLkZwRPWwjcOKH7JnZ2tNHyCb+tqMLOSp6fDSLLPaNQLlPIJ0IhVRv+aXLdmA
OLdfqFOGVWxqTtesgto70pcjgYjSakfenH/x8744OQWjx1xI7RKp/GHz3RiBMFfykcsxyL32fbId
Up/nXO0MyYptHJiVblE914BzywffRXcNCsyD55+5a0IW61Zh97Gb3SIfNlw72saO6v4jukPq8tV1
nsh8LINQ20RatyIx5B2xAHi4Ic14nQkaCDN5uX9C6tZXOYABlZli4VAkKDlkAiqy1eGWdaYe0TdR
JUhQVOpfm9N2gLCsHQEVlkPeqxxxHZf/CrxMXSaL87DY8u6Khx4RgEjnW4z7LlLisg5FnC0X6Lk7
B82oBHxLetdpN2FH80Qim89X3HofHNkZSg6a/URlCs7m0toykGdEflEHHftSra8Z+X5/iTRjq30l
6FhhE2Xwr7X1w0H4n5BinLbK1Kiq8QC1uWTgK27pAku0prN/duJuPA9u/fHY3PcN8iY2aseuF2vh
PGrX4WvS8OGa8tS7Jszqf9z/gm76e1TefAHvyo1dVgNqkWghEueEJCIOuBMTUwqmM78S3mKSvk85
zqG96YG026VoAIqaK1PRTTf+/sdu/kDtytnBO5uIUjR1Zm11moflktWmSptueCXAB3+oJ1lk2ARr
v8CNv7eDdpHbqfDin8dWQDmom9kGBwOU6qKdhIzF5QMac873h9ZNXola3DelnO1lv+h3AW62Dw4U
C+iR901sTmrLSdNLayxarGxWuWG/NWeo3x3bVtVukzXnAjdlh0d9kTRJIMRY/3bHUZroqjSGUTtO
KN86oHFKO2LjgAfs7gPNWDC6/aEHC652nBCaQ25q9nm0+fKhrdsUVAjGDgLd3JWIrXyH8DjHotZ9
cpnAgrt6/WUl9bGdXmUKXpO5iCWAMpGdWiFbs0dKrWCe1uCQS6pMwfkmvJ5sFFePtQ1d7l+7DZwE
bXLsIFEFWhc7jre5yjcUiPpT51MQN1dPjWci99bZXolVe5wtwMlRwbHS8RVy1I/Aaj80rgnktm/r
b+S9KkHwRoSdlskkImtMwD9R9fwsHDm8H4m0zqLq4zFwwBppSB93h3nra8rleB5SL0+HYovmejiN
yOc6sX1KkMwvVBw7XdSOlLz0xmXluAmmsXO2k+IhzerzfUfSHFxqN0qe+6sF1YUlapMUYq3UnQNK
1mNBoFIGl4vbgK4Kuz4rWhrMtEJe6kdx5x1BV2DvVImCl7jYXNzpl6joLRosUvTBtOaG25nONLv3
3hyJTlVtC3TBkU2V7Oyz6lJOJjCjJgBUcuDBzlse43UlgmaVSL8xHx1w53jkNX32Eh8adPcXV/cZ
5dRdxGDFDNEQQQL1lNSfco89rs5wOja6EsXCG7re8Rsnstv2ZW1/9gt7sEV1cO7KoTsyPrWVBxNZ
UJAcHBqR5qdFWoPb6yyjBK1FOWSkpsKJ1kw+V2QEEbQAvsuUrWn2BLXRwlp7NjerC3RL4b20cX9t
izEiZA2t1qTupfkHarvFKGNP5lXrRP0Yf/Ttn0XtfOxWQ3uzbv5KwpzNtIhxExPRUJMzGFc+jAJM
LmI9szE/dp9Q+y7IjO6IisV2VAzjwyrqi0ucB5KaCFF15tl/vwnedslIXhdITVy07ybZemlZd87k
wUc5te/Ca2netQQl3TWvQ1TUr/0ASldvPPZAo7ZaSNmhOgcIe1TW9rc0jz94/vw0V+RyKHLVLgtc
hwHUWOA7tuW8n9zxWgjI3pPly/3hdd6jhK6YrGKooUcfJdZ6QTElKIrhzMrmwfOdY3uPCu/ykRtC
4DR3Ijw/RXbPQ6eoH+fVlDhrvEeFdtGWtZWocRulufdopQ4SxPgfl5PzfQPphldq0mtV5H2+pA5K
ETKicXdqcQCj49xw7Grsr/ZWVCPoA9o+W6O45ueMgR67TqcgmfvXbjJ14ev+wv7tm/jKxrZMmga1
xbkpn7uRPrI2RfdRalhfzdmrorl86BbYsvRY1JTTpeNA4i9JYaoH6ea+f/Rm7qkrE2grE7zHVGPU
1cCiLRDmgzDo/dXVPHL/rwp1M/y01Z69i+JGXu7VQbzJ5lw2bRFYdoNHK8Lz07TlSIeg9PxZlpsJ
SawzmXIcN7EtG8obEa0low8D5JA+rIAtH9syVHTXltKR5uh7jJYyf9q488XOksCdjkaEch7X1SBp
Ag3bKLP6yI0fy84KC2lCRWlMo+K5MtZ7vg32gqjNcJMc+7n5tJCtPHZZUiFdyywty2V7NC/2eVe3
ScfyDF56w2ahiWYV0kU5z7atzBHNqR8S2obN3PxdtfXVso3CQpqIUDsjJpJCt4Cg+tP1yQsbZEiA
4XOt9O/7EaGz//7Zm4ioMheb2wLnqenwMbbbr0N/SBaUc7UvIm6J1VRon4l66qHt2sUlb31f8Mok
qaezjJJC5z4fCMRgHdR+yAl0DA+06QPvaB6horhKQbJ+7pCmZGL+sG1ZMC3DxyUzgbh1hldOYpb5
CW+8Zo1IvLxL3DHCk9yx/NxSIjYjSQ/CUwxdT8mjG+OK3cbXFfKgR1zmDy1Wj9UAJjlAPVUMl0Y+
Pjt+eyhemdoT0WRp5lbDKCJQeT5MJDkXq/84xMeOLqY2RqxQYIfo9/7qBhW3U5GzOOgmrzU06rzt
j0zthojHAn3nzv4onKOY1PrzT4rGkYqYSnpve8wfkqx9nNExc3B4LVaFbJ+/9sQzPDjrpr5/8mYX
GJbRc6cShiGLc0b/XliN62VrTe9supkrkTr21UzmNdlwHRW1FzRc8vVBptY6GNIq3fyVAxY0LGBi
TTiLfFld5wICbE5xbsZjJT2mMi1MllN0aYrhR0Y+F/EY4jy/tJDZvB9Qutkr8UrRZTH2IGiNGN6Y
49EK2mx5oPIYGI6pfAt5yUAq67rwyxTyl1Avc8rlOoKW5f7sNYurdmXiRa5p4zWmEWP8e7/k3ybX
MVHgaSyjgq9iWuMEbz283QzzXyM0xJuyAH1wHhssr5v7frDf+L0liJsXDNiWDgjgLKveY3MzpJq6
ofe/dDN0mrMm81eEFKiCvQvn7nKNt+zbMZvvH70ZnPtJU7od7AJkWnKxY5EFABzHB6euhGslbYTR
An9s/TXK3eVSyYORpBL29qJs2xUKQZELvtIgtsc0SC3ihd5qysl0LqOcq5m1WDG0TfEc3s0XqKFc
0HP4OLa5YafULasSq2uZzvOyeSuSmjXHkxOkEx9W10WD0aGVVdFWfg4hSe6hvFPS5q+hEnZQU0DU
7w+usY2rXG7lzHNe0goPK8lyEtV6QrvJOW6cY9H0B+jKz5uhWbG43SrlewkS44c+7mvD5DWWV5l5
8RzvxdnYscidYB7qLd470hxEuTEVcpWuWS5cAtM08/CpAyinsW3D4bRvJn++QjBXCdYGmVctZuwE
vRDviZOG0qMfaetd1to7319YnW2UiPU2f+n8uN5TjwaVOj9Bw2dz6IWDqeS8PVTgJspxfKCJ+qEm
1pPs7IMOo8Tq1nt20+57ZNJz8c0vRPMjaYqDgyuROufVttKqx6na9M656CzrMrLk532DayJJBVa1
vlNuY48iY9svXxhOvSDNoKZVWzIxLKnuC0qsul6HN44WX2BDfS1ScR4GeT188qnIKj6UdLUSIBZr
R7bnouX9ZeyPEPuBeUbFVUkw9/BE4oZQzv2TW1T+g0v9l7aS7oG1RduxmhfM7ZpaCQE9lbDrwGZ2
2KL56P7KvhVK+9B7FN8crT56d2O07ILoQHrfx0rMQSc9U3lrH0TdCvbB98W+GTzpIGpuDRSMRk4e
NN8L3BNQp9lmw+H0ls/swys7TUsyaG7HaLhvqhYs48mpIcU30pnerHSmUXaZmQ2NED1m77Vfrbl7
6MQxih9HTQs6NHDCjWB0zyJP9dw8sPjL/eXUWVzZYqbRG7yhh6dIOkI0J54Cyx3f06F9pavpSUln
F2WncUiagiMTQh2T7cynsQLtntPnppqlZlHVjGCilmySModDDk4XDtKqw2Lx0lOTZZPhhNL8gT/y
gmyD+MEI+VvbXqJxrLMgzjxT8VOzAmpWsMpmFlvv75QnfZQt8gsyhOtmTe+m7MiTIfxeTQ22sgSv
ak75FQzRpy75UfIUe/1mSId1f0AJWpQNWxnvm00+EHrqIfhsFRBjKcCVwZoj14X9LyihO5RNbnk2
rLSM9mlAf4ObmPBjutVVwrZMwNDWOmvygparCymW57w9knfss2b/3c/o5DlDPHkoTEK0EtorDADv
+3Grm7QSt+mYZo29ee2zNbL13G/F8mJD3vt8bHQlYn23thcWg/hrm6wvXl2xU+YIcjo0uIqNakSy
bTkymmsFjr3GdkNvPHDtg7lVNl6+2naGXhhxRenzBFhF2OajYQvQ7DJqQsOpB6ful+Sl+h9/Vh5Y
QFZUB/U1HRUlTlbmDlnpQxIZD4Jlxc7xZgpPjaeomQxrOyB6JEQIXVl9BNXvhwSZkiH0dWPvW8LN
eb3yqiObZyUva1d6pyLpXtF25h3LNFTpgCmXveULSIwttQ+C1u6ceyYCYc2WpWLCU7/EG+MMXp++
EKcWYPaNeRcrWZ7a1PlwyMsdZVdZHStLSmfGrpKm4PziITlUf4Cbq5jwgnVWxwZsWKyYTjZkzbPK
dJjqFlTZVobN7TuLYkGdefjs8n4I+oEdeZDY563sKm0cN/nkNclLBtyHY3XvhqJ4Xx4lDFJh3qQc
+eKO8JfO7YMk9sO+bA1+rol+FeJdUnAVtgL+woq/Zmv+ugvrolfU0HSqMfofGgLFWrPChQpgNrMQ
5j97B7kKoaP+3wCFvtBqcSZwNpdf29UJt2k8HfJvWzn1IS8om2bEXlvR7tzE3RMly+XY0LudbnaV
oYkTq3Z58lJmzdMyL+cujR/uD61bSCUqfTcb8P4Pe9TYs5YXB4VB4Djvj61bRuWwdwHLItCO4dey
Ll4o9d4ntSksddNWwnJiw4Q7F4xdtr+cNFriOVj7Y5mECuImBeDtVozj2K+SEMDci10dU5ZxVBD3
7DZiiBuavJByefCB6JjqX4dsrcK3PbeD+NiK83IGVR16Us/+Zqruamytwp9nNOJZfbXfnXn6ccnz
x7GW70cQPhw71lT8syhWj2023CRluN0KEbhg9DtmFcW7GeTEfUnhJlCLCiF1EjIQSB8bmv03Jhu5
zW5NsEctydYGfAYdHnBeBriqzuSKexOQsec0GRGS1bsxD4bl1TFFjiYohXLmoKPIEXSEo3QQN/Dm
KXRskya6ZtYqtDktoDPVJbtJRvlCGvdFVv4HLy0NRtHMXIU3Z6Bsnep9OxHdPxl4Y9zRRNmkG9n9
71rmoGzyGTRVX/xE5kGfrp/yBWa/7yg6qygnzuD1ziwGrGVWFC8ZRKpcmX/1+HzsbFD59SsI/cYe
xXrSzAacxL9KORmqQ/sM3yg+qchmi7Y2ci0MXSYsEEm4bGCM79H2Yzh7dGZXopMX1TxBH408i9E+
c9G8H8f4fN/ouqkr0ZlUgkztNpJnK2df8s2L0J37ajc/J9fU76v7ghKiXHpdkmw4OKlXvmdyCCm0
SIatPJe2USpuH+utBVBiFXWcaUwaJJ8tmQDjAZWE60cJ+2AnzwWHihVLTuUC5o/80c4Mh5/mb6lo
57QlaJMusSYLiWbqod3lvdVdoed0OrQwKtQZEgrgDvPi+DlrebDE19n3sQOdS5PAp8anmBLKTYEC
7TBg4bcCza1svgD1b5i6bujdZDdZGOGoGOXzRp7n5cPWb59XNv28bxTdyPvWcTMyL2tZULrimJr9
YJN4oAW10f2hdeu5f/JmaM9ZuhhNklD6yaxgmr+Wsg6wb3b82KasopsrK/e2boG/DL1/SZbuex03
7+9PXWcVJYbRcEUSu8VSLv0all4aeeWRpx5cvFTGSlC3NrjTweBk6wJeDOEymGre+3PLGzGropk5
lNWKaUJ1gdnrpRPdb08uX7IYcsm8INfE9c4WsY4ZX4U2g3jT9v3aEVfXLX/KfOAB1CW/HrK+ylK5
0iTL5Lzh4jvwy8rawCmK07GhlRgFBTek5wrBr7jjXXnhodHWhCXX+IxKUJnEwzZlriTPLkmnx7Yh
2TXJY0PJa5/fG0urApm5lXR57q3kuZybiGbLt7xe43DOc+vMvOnjwMAif8xCStTWzVg1Dk9wMsrh
+9QNf8e+iaxVk46oiGZZzjmF/ijyv73YCPRKQ8Hzcwjrh8hSiSn9eursqmdwm/LJdiJqGXIFjZqj
o4KWfekkXj1h4AY9x5/9i7yQUHzO6iB5P12ra204/3QOpBy5K7ruwW86kWcvs4pTC6Y/wNvoYlhX
jfFV8DLlk2vvyqlX0vmBtbyAOf5sTaa6vWavV8HLXPaApseLuEpIozL/XdecZQXat/pADy/WVkUv
l80GjY51FldLbtaVWRmUdzdqkgLVWF7FLeeSl6IdFoSulzxQPznFuKDcD6f/OckbkavSUPJ5rmzh
tDhKuiGLstZCm0bSVRFt0va7g46ll9b17TDZZsBqY2ibi371r8Qzqnjp/pwS0JmHoQAfxWuNV/+g
g5UHNCYmQJ3Oq5Q8Wq7QaPQyeBX38tNgu1e7JNGGl8v71tMNz5QUYlhr12aYeyamyHH8IF2qh7wy
0QnoTKMk0i5Nm34AHcKLB4ZlMbgn4h4hM9sdVgnmeqLNJMecPNvCjwoAYdP0932bvD1pnLL/tYlo
kfbQDlfd2bdCP5lT3BqJyV11g++pxU3OBvx+LNeqjp/b/m8Utq8A61yOTVs9eXGkbKNPyXOcD7/E
Aj0zIhKT2Lpu2vu2dDPtmA5NuciKPLNhkR82h+ahC+odwwGgG333zpvRGwf1Zp4Sfh02GhZzfO48
anBw3dD77zdD105TFNOAoR3cQ8v6l2fUQn87dGxfiUyoz9vJJHyIdLmZf07xqhpYte+9Os587A3B
9pXoFBS9zV3exM/dXD0WfpR55TvCW4NpdH9ADU6UQUHXi3xq6sXZbkDBbtN/Nm56n9QNrwSoVZTr
WCdF/DywPqgsGayiuJD1oEeqQGbLj3uIhkN2NwUxFOiAqu8gyT7dDyXN1FUUc710eUfQNfFC1iFM
kt9dUv+zbPm3+6NrXFLFK9Wju2TxgDRE+rk/BqVkw1e5QCrk/vC6ySuhahe1vXOsxM9p4eWB3Tgf
yglMIrxsP93/gG7++4dvQgqCBi2nkpHnsWJPZZn+TbzUpPTwdppjq6ClqhT+zoaCEsJcf92y7HFb
6GPjrr/a1dRUq5u+ErdF0fbY8wW2sri4xvP2usUm9bu3Ogod31aRSwN01+phRgGEQ3VNEBJBlyFk
fLjM/AV18A9Z53zKpu2glyrx69ECWVtaxc8iHi4lzR/z/NI6phq4zo2U8AUnRCGnAkozSzN8sjL+
yV37qFpjQ/1RM7wKZBqRLqOJHAWXfpw+CWKHeD3+PsVeeN9HdcMrx6wDlZYkw2yfi6S++Ou/1ti+
65hJzU/jpSqKaRa0Qk0HISYnMQaL3T6RqniXOuNrLk0G0n1DDWOr57xOkTKDG4WEpUA7W9ZN+XkR
3A/gfN/vG0oTDSrUueGTb42ew69bSoK+qn/MSf73/aF1/2D/5M0+QdgioUWH1FVmXwR9ESVBdrkF
y2giGNZ9QInksUWjzOrizsIaKw/XOp8uW+OK0MK7e0iX3kCyoDORcgqnAAUUxTqhgke20LHGF6cX
hr367aqD7SohPKC7yOmWmTwXxfI7p2WUdtmTV8+/OtR7RG1iKNX9AyWWa8uBnNwIQ4F8/pH467lI
P9xfY02cqUghKnC4s2mEht+UhWlNwnTyTstypN0YPq0ihdLR6mle5eKaQ31hKber3OozddvTsdkr
KfNIp4nlpBDXdYhPS0bPKz/z8uf9wTVGV3HPOdKf0m5KcbX5cpqT30tv6uHaN7E/b7y2ihWK+7Zc
1wW1qjEvXXi7dfFc0E5kZdDNfuiV9K+y6C/H/sX+726CuIppJdGZg7pAvQZ1Zp2qzPQEovMdJXw9
8v/hi0TlYUDD9Dx7Pwqj8JXO/krYDiybqrjABRGc7P0jNJKmh8k3qajoBlcCt8BjqCxAhHgddrrZ
LgHNNU8zA7ZCt75KuLqFG4uN4GykQ3FO0ytbvy1FGpQQZkGL1EY/3V9azeajQoiE5W8pCiXQ6qWv
brl9r0d0GUJR8WtXlu3Fbl1TZUxjLBVQNAG+kEA6ArVVvyHBAiarc5bYJkpqjRupgCKWMsJkYsXP
i1PN51X2H8pBrqecu4dKY/YfsKLB2p9KkUvY9vpB2kXIMuvjsSXY/9NNdDntvAxsTvHQ6Kf2Bd3B
rz3oDwI5J3PodJ7zas+b4dahM5MSyDO0k502K7EI01wGqz3LsBjZFwbN22P3SVuJ585yOjlUQLz5
eOYK7O1fK11lMLkmimfdP1ACOpMU9PtJBSRgzcklS5I84DWxz46kpo5EXUgoYb3OZCuaBe/5dbXl
QeHwIGUsSmz7IQGrIbp+D5pKiXAL4oFx0uI78wZdOFqdxrx+ZcIAsdMYSkUi9WSuIJknUZAs6F9V
Ii6eT8OysK73nVY3vJJbd4LbfZOhFmQ50gs2SFJerYH/9gSLT8e+oJzLgmzJhEMHQL6ZvlL3H8df
vonRxMilWWQVOD2n2ZSlaY7XhsF+aNs2IoX3WKz9Yxf7P1HCMayxZtdToVXuVm1Wh2a/a+vOJ2FN
ofV/nH3JluQo0+wT6RyBhEBbxZjK7KyqrLk3OjW1JoRmNDz9b9F3k82XhM7VNhaIcHDHcczN6Fbz
v20FDF/2HAlYi9tigZ38Pd5oz0mGdo11+XTf/Ja82mSV9DjgCK0HRxvW4VBMkRoe0yU47X2nYr7h
yaSZ2qSaUBYOqyE9+KqkkVzVNWvkxha1nKAms6RI5olAid55yrV/ROvAyU/FBzWJR6Ahz245nft1
C41iW2bDlVUIdRHWB0gzIDjCRHslfDnsWgcTc8XaqkTzL0OlIvfOoxc8En8+FHl9Vu2WGp9lJ5m4
q6Sb/NYD2PLCFbi0qddOEVetPnEy7CximuSSpFkUrRcP72LBALrwZQqOwFt/G8ATv+Fptj9x28ev
TlFweeI5iTCgc+vk++rzJHInwA1VVvyzbyFuH371gRpXg5DeFiJskIJ1h0k9eVREQ7nrYZKZYCx0
RGXFgGv+ExAGM7Ls3Dm3qZce78/eskM941yuAHgdHY100lmSj5mm7yAEt9PyhiMXLC8SkP4CxASe
dpglYwdSNDN0R8ItV7YEI884kvXE9bzcQCjo0qmOTiWufF5PTiPZJW/zXWAL5hlOzMJ67sMZ8WJJ
5XOaQrec8I1QZLG+Cbqac1TXgxTPMqCMhsSc+9iFX3atqwm3GhLhoJSJSfuB86WRo39Mwc61b2VN
rJVXTm2Gplr+iLPy45h0P2qeRiDk2ldTMVkl2ybNIT0E9Bva0V48b/yt5R5FWdQMqOGsvaucqing
rJPoDz7kWHI5HEVSfwx7ZyMeWAKOySo5FL7M+xGzZxoO9T71QGeb/Lm/qraxDW8tFgjTpAliQUAz
diya9gOUD/NnMhf7+t3wuvvfaNbkaQFBE5QPaJmF51AnIVoDxLCFVLBteMNhnZpD/nzC8wBJUbvs
v+S6/HnfNLaRDS8FESzYDAtUy8jghce1ksO7IqP74EXMBFzV3lpPYw93ciQjcZfk8sHxFe7d9ydv
eRswMVeBRuflpHIAbrv84PrgeRzOCU+gZlk9lOschfmv3HU3bgAWS5nMkmmiZVus+NgKCKkc9beG
1xuFe9vQtzj96iwkmk7Qg64AAir6x2KVeFjaQ1QMzzUxWL1cpM96PEiKQAI/9qJz/bXp++v9BbBN
/Pb7q4nLWS166HNUzbz+QyqK/ByqTY1BS8JpIq/wwJwuIk/pBZxivxdCj6KfjlDO/NSGSUQJvSQu
3UgWLAHCRGHl65B01eB3T7jnRcH8acpFpOYP//9G4h4xU045liWEuFMwME4i74+8dPoiwltQ0p/u
f+Ct2d8+YF4e+eoVtQD7JcPLZLSoZYm6ucM9O532HF23Txi3R64T2SDj8eLCY3M0aO9FgyDm0Iv2
0/3/8NZOun3AcAHoGdcFCLXxH8ZUjnjUICAtIXTcegS1jX+z3audKrSSfG0nEDox7X4ZPNYBkcim
jVuFbfTb769Gz2s1y7Zbedy0WRWhYsMi0Jy+3DfNzQRmafpmGuP0AqFQsDC3ELFH549r0/9oyuBQ
j8n3huqN/W+bv3F8uSQL8zEjQVyCZowvOi7drYuEbWjj6EIOWGZtO3GI0VdggB2Oui53RJ+bYYyz
q8iHxFnKBOSjTRFRl0bhuPGCZzG5mWDmE4QG5mDhcQntuUhJ+eBx+gmPJT+F3oPfw+zNbLCrPS1D
JYJ4Zp8r3K+Et6ev6Day4Uv94jjBBJGPeOjpZRTvnT54WEu+sddttjE8qZkWUTtNDhTyQp7DAlDz
eX03hdURRDUbAc2yZ8xcsFB6DvgE83tMqIMuExqxatnYNZZoaSLwp1a54VgQEddC9Dpm6wAGLZHw
UMdZX0A86r7X2j5juJTM5OgM0gniFOlOn19ZM0SU70gYbitsOFXg4ZEtLFoRJ7x/TsLZOWgPFbH7
M7dZ33CreW3ImI3YPk6ysCN6MPtHqoctxsG3KoWYupkSMgoMx5LDLrP30mfgML+M8zc4GNW/dk3f
TAoXVVEeBGMQSxJ+8jru4B6xbhVeLLYxk0CdDGVbOLDN1HeHVamY5uXGk4jFr0woPneQuYYFDyAo
pNo0AoEqe/IkwM5VMxSnwt2F8rqtgOHAswAKZUldHodQNTuUEossgn6LLcIiIEzIzXSvzkKa08DH
Y5GI6eqOR6S26zFBP0dUoWPnEI4sPa6aFs+gyZNRMvP6XDb9FnOuzYbGUdnTHFrUwwgmuIplL0lW
11G9Quu3WJ0hqkuabRQgbN8xnJuudarWDu5c0EVFY5pfh1WNkVrKk8+23n5se81w8ozMUCdFIQ6H
ssyPuu10NDTZ3/u8xHByCnkUwTKwXuNuPDwxZw3RsojO3y2WL0v4M5H7iyN6JXohYregL2oQJ8mW
uEnq867pm9D9Kc9DyCA3PHal1z6koT8fe5H8s29wI9nFQwDLB56FMa2mv8rWrY8D9/yN49NmmNuW
euUentcsFaTJeDwO4w+vck5pkD6ydHm5P3fb8IZz91kOBdKiCGMX1UKwmUd9SD5mXrNxeFr2pEk5
zhje8CCgIWJZrk2Uriw5QnN2K3GxuJVruG8tMjA75z2PeZZ6UZOIv3XOPg6N/FQF3gYQwPYNw3XL
itU1qPBF3MBSkV8OVzCWNIdW1WfgdTfMZAuCruG7PfNUuGgVxkXN/GfC+V8V3g/xZFK6R9cD6eis
oAXYN9+r+Qvl6dbmsv05w6s7v1yKvARr9UqHR13/tWbZCy2qKBn2fcE1gfwS/LK+JsBNr4z+6Ur3
WtVzFoVu/9zracN6b/8L1yQpT9YySzOoxMZDqz5NCRpQUHn0UzC/yT2AVe65JlG5EFU6lxzhqbrq
Un2rR+fbff9720Fck6Nc6CkpMf0QcZXIQ6NArQ4ixR0V3tusDed2nFBRPSEw8Y6TSHvONzqlWzfk
tyMHiJH+G5hoshRt40J2xNeZ85wv7hz3BcmPfGm64z7jGP4NgOrshQ38u+rq4AbyxFNlBHVJvdP4
hm8zUYRyWAMeZ0P/o2sDEHjNoCreAkvY1tZwaj6D356oNXiZVhDApmwUEas3a7w2+xu+KxU6PIdq
haTPSp45SX61axg5tdhIWd7Ou10T2y98JgKotuNKqymL0kKdZTA86Xz97SQh9Ne2UjCLkUycf5et
nOgeJ/M0lX+Hf+Z6T+8DNr8J8fc5XfSadTxm6LH3WfGhLeu4rHdGBJOWFGmKLvkYgjibAH/sT2V3
EtO6pRNuWVyTl9Txm1X2EOyLlQ6PHh+uFIQ2TUl21W9cE+LvDz1ISJErQjAulZcy0OpBpaN6f99t
bZM33FZppYN+pGHsBM5flCaHIe8fh2xLk8K2YwyvzZpwzUlLwtifQQqTC54cuei/3p+7bXDDZyEU
kdfLMgQvoUj/rIvjR2E3/Lg/ts0uhse6S9t0MkGZYh7mx4Lwp7xY38ta/dw1vAnnZ4sE9/kKqSbp
Bqeld883MU9ej6d9w4v/xvs+VR424E1Ej9Wn0lmeinw9BZP7e9/wRhKtNS/+n8Zdi1CTJt2HNJ1O
XTpvpHGWdTUZST1ReXh/SYO4csk76c3fwSa2ESltQ9+W+1WGPnoLR8UemkZB6n1ySPDktP/ct8nN
tP9byXVNDtJqkuXQ0TqIx2A405ydMlE8oMPlcczKxzJ0n1IW/Ln/Kcve5IbPQml6JLUHkcdaBtOp
ztV3SYvmujjzvpo3VJ7+ayZ/1iU611FnSWn1pPwZnLwDEtt90zfcNpGhgwe8AWtQ9o+rX12CQb0E
ZbUvkeKG5+aoR/tVjiyt48CFVHn/i2TEPd6fu2WVTfy+U6lZA3saxqGfznHDyB8vJPW54MW7RCRf
+Si/upm39TXLQptwfg3pSImqVBj3XvOUqODZLRIwa21Vey3OYJJ/1u3CZDhq/tUXOiJSPyZ4OL9v
J9vMb+n/Kz/rwFZKkxSFWJIXh2Cdjrx3ULTb6nOw3CJMRH/Ou8oB452IdeZ2kUirk2564C18VJT7
rXYZm3luv7/6D+vSDQyJg0C6P8XE70uoPejgdN9AtsENH26VonlbopIW+P14nvTwNU277Hp/cJt5
DPedk6osZuFzKEHlhzF3LjTzv03jeqmk+nb/E7b5G05cjapXUodI93n6lS2rG9WtX+2LECYXKPTf
2l5DKCRWrMMl1D0Sh8Rskz/DsjlNIH/VV2ORCth+Eh5YvNzx0OHSGIlxTxMI0lkTwN+rUWYNdN/j
as7LA4A78Nqp2Hm4mwD+WtQuKk24CfGVHBVWtejIZQq2umUsK2vC9yUIKp15SXgMBAZ0HduRRLXn
b8QF2+C3JXnlU926Qve+0SLGsEWEZ9tfk6830kHbst6++WpsDdyG14QT/5qEw1mDsxeEHMfF3aoL
24Y3PHboswqq8S7qL3nyuDhfCn+BVktzuO9PttENl1196AOoAlueu8NhYjXA8/Mp7N2dwxvuugS1
29Ucw4/jEE0UqsSZPubp1vuGbfbGmZsWmVN5ATzKhUQkCZO/8qE41pv3TsvwJkC/TFsw3qhZxJnP
L7Qq33f5eAYZ9r5wafKFBoXnlrLBI7ybZ5c0dZ1rv5bVYWm88C+H7CuvuiazOeR90nIObwxPEPe5
Ln0ZHqCtsMWsaAn5JkifkVKnq6LYP1NLLsEPAhBuhIdKN3Ih/HO8v0ltH7mtzysP6wFyadC+wL+O
C/sjQaPuZHidH5Micvp0I0O/3SHeyKNNBtQUrzlDm444GJXfHL2kj8ZxfGwH8SSm+m93dDY8whKJ
TND+NHta+RTL0XZN+RU1E55ehmTxq9N9W1nGN7nPAp7qMBi4/+JnwVE34BeVW43sb/I/4Xwx31kT
V4G1J8/YS4aLXdQ8jJf5uj4PXUTPw0FddkY887V1KKSsKNpgX7zhUi0XqR6HYqOoYcmjzY6GqRvb
pO5vj9xsOhViRB+sOns13l3rf8KhjiQLN/asZR3M1oYRHKxjumA/gQu9PzhOUh3mrXqY5SnA9Y24
JxvwY2WqE7GfkrNYY+1M31TZRgy11Rt9dNf+IMv8aVzkRqiy2M3Em4EudQ1cwJ2ujhIHFry4o3tQ
y08i//jz4zxstTlYjGaiztYGScCIFodrxqqjVMGhxxPifb+wxHITbUZ0Mi3Uq7yXdr3MMo/U9KHK
NgoHtrFvcetVfHLGAFf6svZemOuHEDEZ84d0CLMIAvY/78/eZhgjAq4eRW9mgC80bXWt5HJc142C
k23k2++v5p7l6zisSQngRCXOKh+O7RYA7C0kLaKFiTHDM1iJ4rAErG8Jfspqfeg88ZBPw2VeAWUL
6cvciK9F2fy5byLbFjUyGcixVymYWryXsQGzFztR0Agv1Y9xaQ9J9xFCzxsbyWYwI6WpAT/puxx/
S+B26V3KLcU5m1Ob0LMuKHQbOjSJU6xCnU+XvoZkQLtGk/pcoQUumdmxlN+r8f0ug5mAtKRq0gIb
N4lFMh6XsDhOxS9sNKQe34OKRECdb6BQLBYzGyBS7i90TeF6dR3mERJayDKX+nT/X/wLMXnj4DYx
bxnOIwmtJThfefbYNVx/Mkh/+WXc6epxGp7K4mcYPHtDDmKjKurJx0J+pYJ8uP95S9pg4uLmUYes
mxEYuwnMJc67xc8vS11dW/coho2dfXPyt/7h7fdXLsr7HoLfOc7DqX+R43NRv/fqDQC6bWjD+wch
hF+W2n9p2WNNz2F7pnv0neD+JiYup5RkU7n4L+XwlOgHqX77Ot/ng2ZrRLaCMAB91/6Lwx9K/iVl
GzU8S6JpYuCmOYQ8IB/9FznEi3NhJx4c2PH+TvkXY/7GMpo4L5LlJEhHZE/q23DskDxV4K2P8qfl
7J+rc3JaN/zasqYm6CsUi64aMmNN0+pI1QKGywLof38XTtA1oV4ZhF56Nwv8FwKesFmquBm2LqNW
ExnbsUjGrtJqRfL693LoHtQ5O+pIPk6/nMvNQstGrm9Z5v/pAuiW3CMqZS8cTMwLyLemJ0Fo5GxR
itjGN44i0ngO9x3ffxm8IvLX6wxduYU+Sb0RdGwrbBxBNJO5aFy4FpvPJT23zjloN0xjidX/Hk6v
Yo1wUIMpengAtA9Q/l0/dFmzEWssQ5vwrSb18dTtYOh2PS05eLb3HS8mbmutlJ+rAuP2AZbwKrY6
aGzXHZNrFQD5UYZ8wD3k3XjKr+0FchtOGfGLOt0uO8Hn+4HBsltM0tWiC4ZsuNmFgwK1B3YhPM7e
Rz/4dH/4N4lXEYhN4lVn6lvi1jl7QSPTxT/N1yFuH2jUHKZoi8bLtrS331/tmjRrdcNcONSQkk9p
qauLaJ3mfP8PWHa7ieBKBwoBAYbjTznnUERZca22VN9spjcctcsdFEaS29bJv/L12DQe2r0OYn7Z
N3PDT1fo4yT1iA2ks89QJ5Bqjlr64/7YNpMbV8CybWTt5B5CJd5aj2nuq2Po5HtcioYmIguoiLlO
bi41lDoKeHug05f7037T4hj5lr2/2imiZOXYTwQ+1fzFmtjvddSyE8TLNzKDNzcLxr/laa/GT4LS
G7oRCY23nEO8zLfsnV9sZAe2sW//6dXYQ6lmmnYIu0H9TMhpVe+7aSOi28xy++SroXOnzYNpxh5H
y1LkZKcb/1fza8zP963+diiDWQwHzfMZiqoLFrTprs1Dcy6O5cH5w5YD6prH5rIlLWn9jlGsXgl0
FF0GE6VfnI8gQ7j438fv5EP7RE7uddxS+LMthOG2NOGiyiTSBIc8EXqa8s9s6zrxplvBUIbLkibx
htpD8hSOh1x/qLqP91fANq7hrqMEfShEIPyXbPwG6dMjSbbySsvIJgiLDqLJyxHGqFDFQmzcqk7b
xjU8VRUl2OlvuXBSHUE1PoqNvWgb1/DQsWPLDXeOcJ5e0vzR35qvZVOYYKtUz6xgmmFTpJ/1EAeJ
Fzlbu8I2tuGeaesw9HojoQvyIoughqci5rvHrt1qvrF94GasV/4vBlrW9W3yff2eON9Yfw6nPRkd
gTblf4cO12UNfSjlxImTHiSe61p0Et7f1G9GLQxtLCW4BNtRd0UZq/AzGt+jvvlA+0sLAOb98d+0
Csa/ffeVVZZ5yPmwTuTqedkXd05PKQl++kG4pxSP4c1VnceBT3qtIEwk18MwkPkwp+VGRLfN3VhR
T6FDGo5ZxlldHFANjlwgR5Nx3ONFmLsRaAte0hXoGxUrkSDr1eBD3OIhsc3ciK5D6Cpw4wxlPCiE
KxDwcMk+JO0eljkoyJuF8YmXC4hgwipW9fCNsPoRxCcbC3rbd/9zw8bQRpCFgq8apsop4mWoTlBR
+lzm9Xuu8eIrcnnqEu+4a1/+TzVcD+HUguQ79jg4VFr/XbZWUbZmG48UFrcyq+D9klIxEkGuY+I/
IvK8E9ARrPruOZTL533/wPDcZJjpVPCOXBe3vjAn/LDK7KCSLSFo2z8wHNdd1mQY0qSKoQH92KR1
VK35B57NEcjGd66B4byd6/Q+tDbItcymf0qna6KVP2dJsLGVbm76xlYyqX7cXLUNhOHJdSbpn8VR
P1KZ7hzacN0ySLIqVFkfQ74dOAd94cnWldU2a8N1g6YsNMlHGQ+L+lqMIBBUS//z/pZ5s74OMTsj
MxoA52zSPunisQP9JEDBUdGtFw3V8w7Aszb0rrxGv/T9j9n+iOHJE9TbGy2DKnZFI04rL7pjlhYb
zzWWwc3CNxMQVXI9XQJMty6PYznC00j1ftfMzWK3SvhStY7s4lmJqJz8M5rVT/eHtniVWekmfcJI
PTldPKnH3PknIX0EDqd99MOIzGYtW80OHQDWKONWtuA9KUHHKsd2j97XbXTDYVGvbTOqEDRBBf0h
WMVhErtw9jeKr//mCYBOhLnvu+QayBXYp/b7Ovs794rprIOryyXz4FHhr9mTH7yu/np/NW//+40I
Y9awQ1pxgV4fGXfNg2y+EgkAy5/7Q9s2uOGqGboww7SnGHr9skA0ph/6j/tGNvySjrLJk4TLWBbf
2eT9xXzy6f7IFnOY2IIiUEWRDkICnfsxKZ4L8iHYuntZ/MbEE8hgmXJZYQ15/c7L3yU1i7wlDp1s
I6Dbpm4cpgDyLZOLanjcutORZO6vpQnAzNfsaaslYBr/7+7OCqg8qcIr43oKv61InQ45oL6XfWa/
/adXKbZaAp6xhMl4DodjMXZdlPrhAW2Gw0YktxnH8E0Wzuid7vsyBrPOIeXOcRTZgaFlcd/8Df9s
u2rSjCZFTCEpfp2zVT+Ojl8dfVZtJTMWb/q31vHKRLdXWQDj/rX/u7lZHycx7DsrTD013Ta0HVtk
AszLIsggHMdwj8o1oq1Zx0/KWWVoKZOxN4F6lNPyuiRqq5L/9lM1Cc1SPl39koWDUDHaBx8zaISl
6iepgkMCtdJsGiMGVVRNRrArbeA3LbvIrPGDEtln4dIjOkw8mnJnOjSVvvKbZM39fWRZZLPWD4J/
r1oktqnX6ZdZM36Yy3reFyDMCj9tFecqR9Qc8hNjSPqah3L8fX/iNssYDkynUlDGsyoOei+iYn1w
yfgEosqdw9/s9WrzV23rtV1NuzhXjxN5pOkL24XVxyYyXNfDpDVLXKQbc3sqQ+9DusCDQ/Ftn2Ho
f2e+6tUHk+lUxlqn8uD33ngepimJmVq2JHwsB4vZkT3IOQxBfHk7DZ8aelozEvniWgbjxqa8HSBv
pAimdprwfJUA516ht+fcTORc6Y+5Ah14HZV8D50eJ8Is9a8sT0UGClt0339mTncuKD3fX4C3XUqY
pX6OJJsiM8OxW64qcjvpnVAPkad9oxuHbiHybvWSBAeX350SSJG383zcN7Rx4IKHSNO8nqHyQd9X
eI2r9VbV5u07lDCbrcuF+IRlmDTtXlZ6XMSJ9M95+NfU/bVuPT6/HRCEWep3vFGOHUHhae3ni5h9
N2Lgm5K12COMetsxht8WOQunIUC6wxseXlWlCXiapCN3NYFhfMNx+yxZKyDnypjl+hdx6i9ONe2r
KIJP/b9BAc3idd8wRMtyCD4FXn4Jx1/JsomGfhuMhLkb+fHsJTg7wDF31a7M/+7CMQQMqJKnaYH0
cx/K7DiPWXuQPf17cStyaEGfHlGZ/V6mTh6Uzhv0s4i/Vz/Y6tqweKH5PKDTtK4Fhxd282+nllUU
8mSLh+3t+Aes0H+tWTjC8yoJa67tQ0cPYAk/kPpx3RTOts3d8PGuK3wQ2JdV3GbNCzgsqwO23bov
gJjvBYtsfLp4TRcPTVRhyv6yRVdkM4txJEP+uGa0RXFNuGyIbp/wag7FFJBlsmwjIbJ942ayV+cy
9RNWNQFMH67ntpNHcC036e81+XU/BNqGN3x8UZlLdAMfJORL116HbIpI874LdxFDEGEqsLkarVue
13dxUF+kSA9j8a4AYPb+5G3bxnBycOE0YU+BAKSJ/tDo5ZFm6D65P7bNMIaD1z3WlnNsyTBnD+Uk
QXvQzOe06k7NxLYYwSwh3OzSXrJ17DSZAWEEbPxaptDcYZXO/3KGdOsJ1WIjbrhumnsNkuq2jJel
RXRNSwURDU9OgIrdN5TtA4bv5qWSZYlzKO6R5EUK0hAnMXf/3B/cZqDb6rza/cs4LSWvB1TCSsAW
6akHo9m678FMmFJrEiBVdM3NfTzlc9Sp+uoH/vX+vC0XJ2F2axcDH+FbjntluoViZXnQOcQfBwaY
YcX/SgIkBGt+QLtvHFThvkBntm07rIByicZKrEN7RAH3XRlUGzgR2zoYRzUdxoC7fkOvbUI7iAZ7
8hDeFFnCXGXH+yazOJwpvabEIoF0w+27pBc5/m7IJ2gr9Ym/4c+2bWr489D5lLKcwjgji4p2OhQj
2/AAi3HMnm3qZOOtPNHHIP44zWl3JQMK5+0uplIizCbtDmXrKe+z/rEKGA8/98vQV49BT7MtKI3F
NGabNsmdIqsqBdNQgVNddRNEAZN2D0s40khTdw1KetzvnIJeoYHcHIra0cdJlc2+dTU7teeVp+PU
YF37ChyxtCye6Thf7m9Jm2Fuv7+KPh4qQgtVOF/mcI14xr8oh2wlqLaxjYNXNy5Zq5Dj8bWe/rio
mF/Tkm/1qdgGN9y1546s8y50r07dfVmXJok4bffO3Dh1J2dwUEBxZaybJioFMGPhlsapbd6Gk2oK
ebjJh8GDdLoUfvUAvs99+8TsyZ7KNU1nD6VyVbsnNyk+1Vp+3rVNzG5sPuDlh+aSXAvauoeubtqz
hirozokb5+vcOmvJbjV+EJpHU1uh01vui+pmJ3YGKcfZq3MvTsBfkbj63C3Lu76sNg5vy2qyW7x8
5T6Sh6AlnbCaS+b/KMvpNyNdc7xvc0vMZbdvvhqb5l2/hDnKeMC6HUU9RonvnKE8v9PohneWoaxb
XHfpFdow7KVUOvvYjOu4gay3HHXMcE8wcgJ7pvCM1QwkCnt9Snj7xU0f9Tx932cew0frGnWBZJnJ
lS3OX2X3NKHtcenVxvwt1Q1muCmdqQaNLe496KHIzoNgIDhoWv/gEHTUgg02O4Ry+tZOeksX1LKT
zP7sfFrpUlUD/g5JfyoQMEdkTTa89+ZH/1t7EyZsipHKl+mKvMNHO1mrj5T8dvPPqorSrWhsWW4T
PdXOQ9WMPidX0gG1PvOzqkEgTV+gU3++v9w2+9y+/MobRtb5RKc+uSY96b+jzDe1USdn8eH+8BZn
M/FTbOwDT/y7m8b22AnoEs/kGWibjeFt9jF8mZfccYNbGAog9uNxaLcw96OHlwXabL3c2Qxk+PMS
BGAprlHAVUrXJy1r8m5l69aztM0+hj+T2S2FTHGWL0UQNen0JxmHE6n7jX4K2/CGM/fz0qhwQGVn
GNNDWauXoRgPZdBvoJBstjG9WUBfLvEUbrpjGOlUnCHFd7y/cSxDm/ipdkJrKBp9kCosbTIdu8DJ
k4vTJMuP++NbLGMCqDq98GZe2z5enf6MAsAvWvjnut5FJkJgB8OtRpfybMRjVNHxd6hrH/lUb6SW
tpkbHjtD2kAUQuC1lEIx06Vte3TwSIgCw8A2goLFrbzbp18FhdYXK6irZxln0PvmYQIiaxr3He7S
mm9cc23/4rburz5RBf4EEiYcZMwVLymDEDpfgr+aem/yY7YWZyRvK9oXbhxCjUS11TErd/EnYHEN
p21l1TnLreaoiH/g5XCSrtzAktjMYjgsV2oZRgc1O6QpEXOH6xKkUTvsUTjEhcrsH+ZilWT2Bglc
WdhdhpI8lKKeT7tcysRMEads1qHCU1Tg6mePIA0XyRkQzA2Mg2VTmqippUBNrRFEX9vxR6fTqFLf
++LM9j3hCxM5VTppoAhF3pNMYIePZi2C72Unw8/3jWOJZyZwakKX2LxMK7mmedEeA46Cv9JiY9dY
sioTN1WRYgZlo4fX7j47jupY4fnPL/w4U/Uh706lP+87b00UleymXgPyX8UORRnEOwm06dfis7Or
a5EIsyFYi9T3Ar/BawEjyY3giT4EM4q+o9OWG7HN4mEmpsorw3rVS4JXfCiilokbVQG6wfdBToXZ
HYyS5uJUgQt+DTI/Tu4XSS9i3TC+bQsZp22vg5T2fKji2VlPrceekr11HBNZlSQLha4SzeOqLy5d
saaHiuI/7Nr6JraqToi3Sl7Tq2zFk6z1+6pv94FAhdkwXeZDQ1GvaOOm9/528/xxlcnOR0wTVLWK
UdUpZ/o6tG7kaVSoq25jE1qW0myQDuq19lFxpdeiDZ9vJcXRmzeG/jeivHErMYUwJi+faJWsWL6h
/+YEK8Rau4PTfeurF9K3EZTiI1++kOWDFNWpLp5n9Ksu+WO6PtfhS0+6qIXMtEKr4BJeveSrqmS0
TEXUVd91/UP67/dtCiOtTj1v0rRExTlrRESD+ZisW29rlmuZCcaCgmy2hAvWTTTdwa0+ptVPmv8s
UElPl315tYnKImWPUA7a+9h3VaTWn2udRVp/um8ay0Fn4rIqhd7wJJiAAODu3wX451kRvkv98ZIt
G3d8y/YzsVlFmfYSTQNIrqUMDkVGjmWbbBVALIeRicNy8jbtuIvk0fHWayLCEyT0tL9GXfIVug3P
QbrzTxgpdtGrNVwyrq/gKT4Eoj7m5bQvYplgrKnjeItKYJ9qGKIOVCtiU13FcvyYndZVCgD+PKJx
owq7h2RsvjU6fGj98s/9vWMb/rbir9LqRuRa8RCAKQcdXHIt3nlrc1DjLvILIkw8FunD0fOLHDDW
HiUoljxOzD15ifgQtPsaZ4RrJNdBoIJq4Lje/FuVn9YfgyvBC+htRQfb3jcy7CqlKNqgPB+X83Lu
2/TCit/3bf9vhH0j8ppYrGlMgmYtEn1d4bR1+I1Pv5Oggz4c3h5Z99NBZ/qQJAcwKAHJ2X9M+/FQ
kP5Y5Vu8Q2+vPjeBWgnr8SypQjTbZfU5LX77yNII2+Vv3MRqlUWyQIYXjRDoe6mi1gdEhIXjRt/0
2zGbmz3ZNOfTWCdtG6//x9mVNcfJM91fRJUQYrsFZjO2E0/23FBJnoQdAWL/9d+Z97txFGtUxa2r
LDS9qdU6fZo8m3gUEOM5TWOx/WK7Gu1NV56QwYrFqF0blRYqJhrWrH2X86qLK8RazZX2bctyZeQW
K0rPBM3QfN6mLGo9C1Q5TXTftFRL3/7+yq3Hpu/Rq1ab52ZO/pjjxCM/o/vyHFcGa9VzNxjzrY/J
K1oYKktA7NQMe1eX/Nk2Z4ykTArxwJelClgreNTk475nH1cGaw3GkrQjX6sHs+qyg72W2TPQuYnm
XvX2SYy4+bfYSZfgunwrHs+Ef0rXKuyF98EhxXHUJisKzcrYq3wAkrBaWkwd5aBLbOoI7zXhfaNR
RAMZejVkWTIYLrp6/eW9UR1vw9AGHXBT4a/yVIw1EVaZiM5+aIzvoxdXt+y4/LNlX/tW9zbuQ8j/
RlNXBl8Vs920udPbDzlGGJouIBCADljjZytZD2v3Umbf5lE3XkilhZsIX/mXiZHriWVnFYiKnOYz
zZf1ajrJvsdgVx6T4SezMw0bfkm5fvK7MRyXMtqnYimL5nXCM9+Eiil5N7L3GE68Fh/vL62wfRl+
1ViIBqkoAUxzPtUs9rIhmOZPmdjpuZ50DlOeUTN1sPUCg85sK3me5nFXWRotUn9r0+IOb4ZbydLA
YI+iA+fBNO8TuAy76v2kt3M3g08ZL9MSb3YTcOe0S+Iy3mqzhematy78crja66NDfmfVeXF1eDqF
jbtSvkyGrLeLEa2B6VQ8WFnc21RzeKtWvpnQK+/hc5+2w4K2TzT7OwGl3X8ezTX3REWgkZFWftoY
eKCCLhfSB357afJ3IhmCDDgWc+cRJSOu4I5iWzyzA+4fnLVbI46YBvPffaWqZCN5qJ8lZuGuPpQq
1mDw+GXudES1b3uoKaNjXL54ozNOJJ7TMiKUB2n+BJ7xd+769f7e3z5ATBkgQ1vugaN8ITEwXKG/
lMfZRlEag+7vL/+2aEzn9vdXZoNq0JInqdeep/mrgbIWRq/tMkjTkYQ+NgV8yU/a89LmD8znLHLw
MnXYt20poRFmIdqsS0nceVFmPtB9jdmmIwVExwXqhrYria3Bj8bW+ZCn405JSwERg6QZEW5GYg9T
a+piu4z1rqK8KWNjVqO0gRPFpguWvnOZ+Vw62TFjAw2EZWm0qTBDGSQj0pR5WcuG2Bs+paj7+78z
He5R4ULyvALgb1LTRr/ueV4OwHeLlqE7J0h1jVdv86ph5K0UGbN8YH0yukOcfAenPejhrDSY1sA5
lsckpBqct+LeacpomaaeZ3tK8BVxKChoI1sz6MqoOU5nUoVbmIZTdRpYUGisSaUPyW8zzMq0F8cb
4mXCIXKlw1OZX+/7lmppyXHLpUZ1ZHWGOLW/zvyRWHlg6a6YinAjQ2dsr/ZrtqxDbIB7dSzpYU12
FeZNW/Lcsi3Aj1p37ZnV5efOLarA9N0P+yQiuW7nmT2qtlkX1xUhxy1r3KjFCMmgIToUy9v1OlNG
yGRdM/BkFu0ZQIRjSR7MOnsAuULE6J/W8YO8Ny/3f4pCATJchmHOQ4UZD+25reBjy3RMB+d4f+m3
7wqmjJNx2JIa7pi0cZ/4p9EC36U7/UqL7Tw3yalf3KBi7LOxCY2Zqn6J5Na0bMEuVsMDDE4PSTke
wOMT3P8lCg+QATP15vXCX9M+NlI/ASFK7oxuRK2cdt/m9PaudP8zb7Owmf+MNezQ1Z36RkFiFFva
ixWlB3TOfNxe6JFHRtTtysSJfIfDzdYyJ97iK+uv1f8vKczo/v7f1gBmRv+dO7hrXvTthoWtrCtO
mTksQZk2++q/GD/99+orKSqfGNAvyB8PRjV97BrdCDCVfqUI1/VbYduULzE1vxnjc0qzsF5+3ReK
ygvo39te1mbjRlMtMTNI7QRV55KTP694qd26+jhj6qmNCoC3hR0twBDge7qeRYU1oUPx7y9bJF94
OsCapuP06IT81J/t7/WFRtnDGFSadFRxWMvUTQOedZo8xUcWIF4A3LEu6fwBg+DuC0+hGBlwNHfd
NC/cW2Jj+jL1Lxb4/ycdWvZtazVlsJEQc2PaNYhkFnt94V5xyIp2X1CVgUagmJpFnuZjbPQLCOFI
ZCyacqZKqZYU5ZoFw+nMzdliPMDbQfbePmfREGdVwC+YJn3WpRMq4UiunLcdKLLoTTjjg0W+ubUm
SKsUKjlx13jMSZd8jc3mXcXPhvHYaXn4b976b23KlMFFbYYbRlvYW5yNofXVjNCocyjD1g6cgH+k
QX8SOiWoviT5tInPGOgn22LyMh5QchdhfjAOwwNuYkngnbODG+2zf8mFOSApS2/gQ1P2c9nezeO5
Yrp3CVWGKuOORlHMq1nBlMTB+iqeb6TdpAjIB7DpHYA1+ND8dj/e/xkqq5VRSC6aysy83bZ4OZpH
PG4eMcSxDdxwOqBB/jRyjbhuVvSGBchopAFUjBRz5m5UH8+9FximJpdUWK0MQ0r6tUEDBu7cKXna
vGORvK8mzT3qf3Cgt/YsOXQCdA1nK4OKWZMbPATJ1XDL8Bzqlceyzovyu7mV0/Z17mx3eOZtVbpf
DWPmZRXadl2L6TTznBiHfMJF9WHEW0dJQjZudXnEuKVuubZACIHgizuoa9tA7TRGDfgaN8yS41/7
xASCtiuRFYRtsRK7PWCmhJ18sbpOiMs6LnaSa/Tzthz/GU0sAHzIiwQgnKr7OLhGgN6zzdfxE6oW
lw7xClP0ABmtBO7TL+t0aZt4THbuW/L3tlpHy68aEfMyDUgeUu93nR/u+8bbNkv+Kbmir3Csay7i
yT/bnRP146pZWel1N0m9quUQfyocx4aDkwcaZmF1dK/UCtg7PBAc5nPCNd95+xeY/+DPKq8Ypttn
fJC91QebaaSuWldSKKa45XjrWbaYzj/EBiqESRO/b7//LZeT1In2dJB8pljYGT/1zqHG2qsI76tT
KXQpZNedl3cFm7fY+uCPAcb7nniIvE4cukt1SI/WvhRDHheW5SVhGZ02pBgvDX9udKNAFUKXQWd5
3WQWr7B9w35KxCHREQGp1vX+tsWqMIqxbOstNqfQSy6pjiNMoUsZazbkfTEUxgrjM42w7MN2+pWA
1+i+MlWblmKz5zmFZ9Q4tjxy6cUV44f3rSs5JiM1cQYPMd9Yjwvq/ro3LcVdQ0aZTTO1KTPFzeHz
M7AgZ/dkHtazjiVcJQ7JITdvzllSYttDa64Py5azGIRgtaaCpVpd8sotsyYztbF6BV6V7OxXH/YJ
W3LI2xtfXywWdl08op3A/X1/WfP2q9+IIjIizG0x9cR3iy0eH5wTOYgT0qf39CMLvMA6tKdN1zCo
iigyMMwfPWF4aQmtnpwTPQDrcVr/6w9zZEG3k67GoRC/jBCzHYYBWQO+gtFLfh0T7fBBhZxkhq5a
VGVBPCwMYKz3skUiBAItAl2++WI9mIfsQRcSVYVdGSGWd9lYVXOFuP5iHUUIWPdheTFevDPQH5qX
L6UyJNe1ndYiM71948n7nzL8g/1kn0hUHtNIN0hRpYvb318d3F7S0UWk+EiyPNRTuOQaF1PuXvJg
6i9imzcsnFfBePAexKk8YVTMH3YsDtVpZ0Igo8WGdXYSc8RXGuc0p6eRabaviPUybVdq9etSrwY8
2UCfKCCGZ1vHHaGUjFTSLcZ1zchQDLHjuP5X9OZmB4LsmniHcu265VSylUw/p2U0xGlpi/bq1+VU
dqFVofP7fY3iTXUVpDbAWX0/vrz9Y4kMG1sKNJEyNuI5O+l/iLx4N5DyS53qqqWKH0xk5NhajBia
tSJrc9owOY0nvEt8AHfnO+eIKkJINM8gb1sykSFk9gqMlPAbEremE1but8T7dV88yv1LZ3O5WCNm
w3GCqHhzxA2n3XBogzTswzTSEbkpgjyR4WNolrEEb/FIN/3axjA9N0fvQs0g+2G8MLwX+ZEusKgE
Jbn8Wo25nzU5AfbtsWzeMfOgkdPtmPv3mCIykKzE+GOnXSAnzKQ/3qYIeY9OsEZpmB0yzR3WVXxC
Ork7tJPaGbnVfUV3AazGCKoiwwx5H33D1mFhhiZvV8lIOsl9si7Z4C5LPGHwZYx5ZqFFjGRXQk1k
WBmla2aTAj/C7brQFXk4pbZGB4p9y3AyXBztZa6MPq7d8my4W5Bl/a6QSGQ4WVqvbsJsr4/H3gqK
r474NnT7XFcG7NiZwLTyshZxsfGop+MBPaWa2KYQiAzYGTFJoDYsh8aIaSEYC6Ks34dgIjJep+Fi
M3y2dHHSV8l6GjKvftwKYVj7dCkDduq1FQvJkx7wCz+wDBpV6aqRiirYuFJI85NprtcNtwy7uyTe
wUeJtxgexumnsL7M4LprGsC6H/mwhiu7dEUTakLEbf03QoQM50kttzNB1dHH2TJ/qYyPPfMOk19e
ODPjyWhPdd2FzC2/JDY9joYZDrMT0dr44KJkFXaj8a5pRs1eFKeejPpx28RdRFeI2HfPjQmTiz1b
85agMjop96m4bTW0gD1j+NBaPNu6Z07VulL0GxL0UVUpvBuEEl2Yu0YdgBzqg0Y3t1Xe0o0U84oU
rXbTnMILL/MBLSGHJEIAf8eO/cmP3F2dM8SVkp/RafF22sOoeY0ByyRaDPANcI1KFfKR6ZQqfzDN
3MlF3OTNe+To6Czqh303dCKTKbku45XlwmU8N/LbE+Oao0ZxpMkcSgvIYfE0jnVZf+TLo8EDDxTJ
9Ro3xc/7mlVYugwUE11STjciqNhuvi3+Eq54QvD+3F9bJfLbN1/dH9bbhI21wLNZTd8hCh7KSkeN
oIpRMj4MoXugrYnbHFx+PGxRFqbfjZChrSVcozLKo0RjNir5SO7a1l5dtrRFXZRdufCCBbDL5tN9
+ajWllx2Q0dIk9W4oAwLeNP75wa30dW53l9cJXzJY/2kGfrWwsaJHzpQqs5JVetKTmoOGV+NHJs2
Z/IwMf6czbqipeIAkAFjbeaODvM4Si/o00wZ+BAda33fGyB958Y+QCeREWM2phyifI7HGcTfyT7h
DXCXvGW4GIrcdu3c6jDZ+mzbJ0Y0V32FkcgwsSldhn4TsHRAe8Lily1+G60mtVJUKogMDus2DkBS
hrXZaUOHwXE5k4sTmOH0on87VNiLTKm0bZvN2x7FwKnkgRhqUI18vS9xVRCwJd8sMLokA2AZNe70
MEW3ILD99CIW1NnBCmsEAd37p+o3SI4K8vHOnhP8hm3gxz6ZD1srDvd/hEq9kpsuIJjKyqqHO1ni
aNtops2t/rGpdeNbVVuX3LV2UttoUxSmxdCdu5w/bouuVKfYugwOo93cCgYi1jhPusAQX1fiBJvO
NhX7lgFhXS4GvzMIsG3Cth08F4Je5NH0a59r/FW1+9uR++pw8urBWpcWdDfZ+OB3H9b1uddeLFRr
Sxl0OuU5cRdXIBc7187zsj2VjcboVXK5ffLVtt3FENW6JCKuhrp7WpK6+b2ZiaOJCKqN3776avXS
xgSM1O2x8dIPK6h19t8lOiSQauuSu/p09nlHsHgxf0GEdEoNzliRJDHJOyc2mU5X4unS2ubZ/Dbk
PsA5S+In7mFL1q0/Z67hl2dRuO2+0iKRSTUwzNHypsSvzt0WNH606oZQKkQkv2F2/VhlHdi2zx6z
j97aYsL7vo4vItNnZE0KtjAbS6flA5nOdYL2LE2Wqtq1pACQASytXyfVmVprhEAZDEuuSb9US0vh
sbLLYekods1SdI8UqG1n+5JTGZZWbbYtOBciXlE9pReYz/2ArtixjESbkPNS5NMi7r3T0lyYiHat
K2PQBmdj1ULhPUNmP/a19djkO2u8MgStajrbqnkn4tJ8acCSPrV9NOwMKTIIrS/Bx9/f5LxVx9aP
izrIs+N9kSjyRRmE1ltzYaKm2Md9B35x+gO4c1CrRELHsKfKj2SuqynLwakCfrfzJDpQ74LRuQiH
9kO9fCCjFySGE5SrFYFbZzXbz/d/k8J85MGBdQIu8CLDJz1uvxg0EcFq5mVwf3GVwKQIzFm/MJZ7
1XlO3pcr2tDTwJ4/JfOv+8ur9i7FgXrqxNRhBtfZNvoftBKPNtc+jNwc/o0ChDw+cM1QvSS1XZ2L
kl4KtwknRgODnRfvWz/WQQUwbkdwC0w++da+w1AGprmmPXkCY3fOmCPRGt1hXYEo3Ud9TWQo2tYT
jp52LD4278c8bMg3Zu6Mmd7fh3htDxjACq7Rs2WhaJb3D12uAz8rjloZgbauCZ9LB0vz5L0LSOaA
0R11nJc/GC81u1ekIDIZFuNrkY+YPHW2/Heu82CWH+ZRc5VS2KcMVvG4hdleN8E4ff3Ib+nTVGt2
rVhaxquQvHbGbcnqc2X9Qbg77R1USmSGJOZg6ENmGohB9LOTnlOaBmv5ssthZdRKA26dxuMoc+YZ
aBtwqPCgsPaxhxKZImm0nJRvK7KCNs/rUCx+H5ai13Tfq97dZJakPAEWzqoAs2On9VAfMNv50/xt
CucIY3HOTRHtE9BN3a/y4a5Dk7nv5PXZLr0gN4Fe3HSH7tsgGfK/S+2rpT2aTpz3RX0WeAAfT8Zh
eTBOYAbWvCMpYLXkf4J7tT6fE7Ot09v6a8gecCoG46k+pSf2gfzyTzTKjzocssJj/3d6vvrSNpKc
dQwV7axy/1uH9DTQ+f026Xr9VctLN9hOEAJSC+igsv4z+bnzfzS2Rr2K81CGtJAqc+08Q42sNY71
fBi6nxxF0Ot921HEShnJwsoxMRsHeWXpG5/bdgzIbAQ1eqzHxXycB29f5JFxLcXMG6dxkbwRhgbF
yYy2UVf7VInn9vdXiiWEbFM9YmmcJ6d8YqFd8QgtbrGWUFolo5vOX30hS0dQrZZIanvz5wJa3qHM
0IUSp3QKPKEbCKWKFUTy4mn0StNFchKXPfqZ6kNx9A8MCKnlYB3Ko65IpMoWZQIkz6io64ACMab/
D2VID040VkCxV4f8uA+TQ2RQS9qKdckZ3NrL8ARTLWcXzHz3DfYmjjdSLBnXYiSYCi/GpkbJIqbJ
tbE0NyKVGUkOPFWZx2oTzzrGjcLbCyrTDQz/uVn27BsIlVuEfWVEdJly2tO6PpsNDywIfyPTHufC
0lIqZYLKfs5z9ITiXWfOT26quTG/afdY9/b3V1vmRTkvvns7V6by3WyJqOu+ephDg3nPrvF7hzrx
Dcl7LctkdusV5bnuODgEy9jMdMjlNy0FS0tuS1fb3RZWlmc21cFWPxquLtjfBPuPDWJlyVXJnPsG
rfDIkq0f5g2DIER1ytxv9XDJB++w2rpGfdV3rL8VAKZuh9gLHpZdm/4uRXcANR1eG4ynBXPUZsMN
SfljnxqkS5HdDL7lG5YZG5X5cUiKIipydxeCAeKSyiPWVFDBBr84d5YVYmZ2WBaZJoFQ6Vjy2rne
imkTRnEGdirsQfCwsj66L5I3T3Tqe5Lwt8LMh3Gw2LXpz1MSWZi+253uL/3mrrG0JO20bdeWwPKv
DZp77dX8OjW9RiCqXUuyTma3XOZ2Y9e5OJdjVJkPqw4dpVpakrXRG6JuuMOuLPnigYrJbz+z6dcu
icgglxS9vIuNfrdr6bdBR+to63XDj94M7NSXQS5b4TA2OdBjTc7UfaRzGjpJhJHQmuj79omKD0hh
Ms1na834wq4GDZtLeyyO6am3A3KEoR91vNdvPyPhK1KgzIuMOCYfoNiH5IRHMNSRg+TsBHN0608x
3ye/92nipv1XQd9LO8xQXkZ2BRGDSy9gp9y3rhQzC8cuC1TA2HUTh82PplQjfoVVyoO/ptTiaUFh
OZiHIviR+E9+rkkJ3k7JIHPJT7thEU6/Yc8TOvGsiJ+2PsTrUdgAS85jXVew6hdILmtRDJxfAea/
Zu4FnNFG/0h3DQnED5BctnYdG7QpcNnR4s812C4d4+cudcpAFXP1St9kMEeGYdjsRHVvC2/fCKkv
g1TGuWvYWEPm7Ml5oaEIrLh8Sh67X1soLsCNv9u+3f8Fb48xxZckv0W/ipsIsbIrOW1H+2ieDT9K
Pk5pICIw1sJ3zTkkadDr7tKKqC+DWDrPHjouXAa+keLEfe+p93bNiMFPkZyWWzVpLAfaWOtTTo+e
DoypME0ZwEJHjN6oDdgPJx+TPwDdBkV5uC/+W977Tw6FLUvHayqYZ4yea169vPq48OyYNAd7NJew
L579rgy26iDSWePJijPAkRy5FzUZ8puq6+aEZqJgXp4T63HqdXfQm8m89WMkF67y2UgLjqBJk/dJ
/r51rKNLPpqmFbpZqslHVN+QfHkbSOrmKX4DJy940Eu9BeiTXzae+j3ddDOFmGRoS10btgFeHPO6
bk8VuxTeGPUlAHq6n6AwJxnVgleWOU/Ry3U1l2fws2zdz9LVXK9UsVpGtqyiTMct9c1ry4M1tI/W
rfNnDMboBj1PI3a9b7YKJ5aBLg1lvctX5FdeM9Q/LL8Z3hsJ0xUBVAqQ/Njssoagl4Fd++mLIOFk
o++7A2r0uG/z0hnsLaItGnC8XnOcY/z7lumebFSKlZzZ8zO7mAvkWJTYx+QPOJYv86Y5aVQykXzX
tzK7zBrEtjq/LHVoDX+E8WAKTYlWpU/Jc2sggyEUwObs7dkm6LByqCbAqWQi+yuo+PAIIXCsF4/j
fLGX75UO3aYydhnUQnKKpAH8+1f+B8TqaLRIoi5asv9VcZqTrvD45vWT+jK6ZUvGpe5cSN5s/COo
4tHtPm0VLNKLuinEeJT7VqkQFJPO4S4noucbokK2xL74w4ww0Q1rU8RMdrOpV8msQXprm+Cf18a9
eN5hbKxzLZoDWYYoG8m+zFYmPDLIiAlbE/Zf2HPI0K/rAcl4XzQK65RpfDKDp5vPUooGKvNpTivv
yBy0Zd5fXOFYTHLapWubtGkhnNR/XtMiSHkbLN+z1A3ur6/avOS4mKJ6u7Hglmv1xUcTw7BRU6t0
EUe1uOS3meXnYDKdzf+cBtAWdGeBGphgKO++rUu+a/VjZ2SoTf2HyWle6HTeFDRTuwdATlFX+dso
cQI2oiyQ7xN3sh+ytTCCEYnWU9qvOu4IhXRkrESxtKXnZFAtLnHOeBl1SG/VurKrkmJMtq6i19yJ
DHYUjaZqoTBFGSMB/px0S3MfIilEYNNgrNLQ9UKz0Zi6at+30PMqDox9A4rN2cbkwWa8lmaPUeMU
yc0uY5HBEO0wl/1Sl/S6+LyIrG5wn3zAmDRb/99L5Bu5pczUw1GI7lia2lcrMM5r2F+ao3H1Ii+y
rsl5jMwDnuPmQHe0KIKxPBks9fMhcXMYp4vxnCNtz+nEjqzSkeGqFC25bUUp58VCEJBHOxr6PhA8
yYLVHs4cbPn39aH6huS8aDpte4Dh2DUHo+yCYYTzErZLBATO/fUVxiSDIsAjM6Vtb3oPll3/MJJh
Doqa70FzUF8m5UG0YV7t9eZ/mO80HGmSpeG4zfTorOAlvr99VSVJhkd0xOJeSZDymO/GQ36uQGXk
htvLzZRqNGnqJgQpLEmGSLhpWtN1wWey4WyINPC6Q2p+uv8bVCqQ/BnPNF5OGe5bN4+bE/dC6M4q
pwxurAVN0Pm9sGvr/7CbSw4Cz6r4vG/b0olbYyRwMXtrERcFrtKD7buBy7lmcZW8peOWkn7uMKiK
XTvHOSduEvdrcWJCF4dUIpc8d5lcMpgZrp/uyt+l3MS4yfzjfbEoHFZGvLSgHkUOTlH8hacmfwSI
2oe0D5xdTFfUl2EvppeN9johIDTOr7R9corj/X0rRCKDXiqbjs1CbmV8twjq+Yu3q1EVG5aOWTe1
M6O8ZU4ToHzuFGzZR3v6cX/TCmHLgJfZGYloBSJwm45RQo826PzX4tOmw6OphCK5ZjrRglgO3H7L
azNMenDjz9OgCY+qzd8++uoc90sMBvINv4hNVtpTgJYnZwkqjAkHkdJsFqE/5sa+ECMjX5x+8c05
RYjpnYuYmtApnXCfBiRHLZPNbUfXKWJhOxfHIFdCzMjrjOOYl6d9n5CclQxz1fQMd0+r8Ier8DBM
B8fWta/94Vw6o+6JTKVr6aTdymHkjVeh9i5+ttUfvguURX0Z8bJwhLGpsYo4nZvisFnd52khzr7r
mox4aWGehkeKIm5dEFc8ttzl2X9gQmzNXSUFTyYRQLt9jgFQHMl38lRZ31HP3KVUGUND89IwMwfr
9n3krF8Z+UPN0DR0gwgV54dMCIOhj5VPp5ZdB4yExXldrJi+ue/KI88ME2xpZqPs2DWp44xfOH3s
dLai2rYUEuwRZArCRHAXwGBOFV48n2Yw990XuWpx6cCGGuvUmLHvIfuUuwGIkYK21zSEqNaWwsDW
JnPbW1CnUb/z6utSnyZdq4Nqacn9jc0YGK16XKcScPC36D/3g5lq/Ee1uOT01tQ2OEFgJ1P7lPIf
pv+cDTs9R7oZb2lZWBYvYeGeQPM8ecpz53Bfk2+HKk/GyMweJ1XTIFRNxSNfjrWO9ORtaXgyRmal
dW7ZHBayjgawqewy+GZQi0FT1n77wPNkeAzmN20zAE/sWqWnhtVBzY3A7j871aCRi2r/t7+/OlF7
7rLGt/DcVrJx/elNafbsul3zU6SG/+G+6FWfkDx0bldvMHmDeOiZEUZCXLaiPIpaV6VULS/5UZ3R
Acw8yAmqdUBXZTtXAW0zGqKqWO9K9DwZwDIadeU6Zo0b0+qEy7QdzGLQRBiVgiVvSu2cOk1SlXFb
8mOWd+89O/vWFENUpsaiSTgUti9TqnR5M3rUwPZL+kDcz7b9/r5iFXuX+VSmZiTZRgpAEvwv3m9u
zsFSXmYd7Fu1upQE95hmnVYNdj0YW0hNEZYpG4Imq+K8da/7fsHt26+s36mtjjozTBMg24BXMYb+
eDUPJq459/7Hb/dv8caTWd57a8WcbjexrkA5h2tzGqdvaHC+5I0VWtOnrjswzOUsbB1nmUrTkqtN
C8Y5tZ5rXel2GMezyXalHt4/WKjbMOuy962ryw5e8rvdqtB0jnWvG7yu0rXkwwbafatc3MSUP3bm
0zZsAaEh1R1ZKrHI52EGmDkdmiwGCg2ctLRZgyVZ94U3mfqnAtXZ6FDY6UguTfthHA5c19ql2LeM
iqpK2rKkhVj82QntFnSAta4VRBE1/0FFsdxes+oWE7Y2ymbriTsVupV0TW+qnUvOKwrfrgqCsEaL
6Qf4gKej5bWe5najWlzy2r5HQ3dhGdY1245O9szZvvRDpvaxSdWBy64pY+I2563ENckxLBrdDzUK
mJgns/WMbkqdbsaupyNquAATLXWQPiIZRivIoKMnUolGSljzmYvUA9fotU2q7ntd+vmz75nT8f5v
UK0uuSno0XwcJbyM04p9cPx5i4p08fadhK7kpOgHm5fKveWVU7yRaBtE0IpjZfy3b+/SQTvRFVfK
GstTPw1zaqBTaVfTK/VkLJQY0qLrqG1dcwNMcU0e1bYOOqt46fVkOFTaZEbvmhlqTJMfgLo3NOr2
G62uw40SPn3wGufI3JcVHEH15oeZ4BptKOKDDI4iyVItvYOIP4LZfrv2wgq2dJ8qZCCUJTCUjZd4
V8Y7NuEBRdH7hfbVfN2laRkMVU10azqGrU/ioaI/gCnft+7NK14lC8LmS27jHQkV0C+13Tw7lbZP
7Gbjb6QJMhiqKXvCNg63vc1IsI/i5D4XGFSHBihyRnPt/f0rDlkZBCVM7q4p+J5jgtu4jZtyI+b+
BVTTaOcP6n5NvJM9rv5OUIjnSB53q9D7ZofTaxCXdsyDgoQl01yeFTBB7x+okluUgG5AYltxtfDu
O/JfBRjELfDMJSxq7PJMnRUTddoDXs7sSYSpV1zomGhkqfJLGcq0YbqoVdBh/MpOt3kxOTr7jM+g
izjWHzBkVwcZVHihDGqaMNV1tgrcWsvtbHanqrhMXBPLVUtLh6iZe6KaUhxHq1tglsFXa/nu73vl
82TGHj6t6HdnUM64Xdb8c47sBVNXV1s3YkBxDslsPf6U9I1LUDoZXauP6jnfPra1ZWsSOtXq0hk6
TmM7dD4eUka3C0Ybr2PlqHnnVi1N/w4hDvPLfAGk5ms/GBGbQac/6sp3Cu+WR7gNTmJ3a7uyq+Nj
EqXFOGY7VuMUJ/boBiWzdVFE8RPkfnO7Kkm/mf16wfSlwCi3U0JmTbFDYZLy/Eh+m4U9mPCpkb9n
6Zlmn1pDcya8DWXybCkWNeACA0c0BD8tzsG0r5n3YvfDaZxj0w/XRcdKqVCCjMsyE5/TlbhpTGh5
zIRxBP1QGow9D+a00XGDqT5y+42vzqGs7/zESgXCWnkcreOKVozJjfELNbFNoQYZj4UHUBMj9Zw0
3or1cS7ZC0+NA7V0WlYYkIzJwgyWtEh6AxUzHrd2POqSU9W2b39/JZaxYUleegmKh9avworq3gxQ
FLp/dKrWvv2WV2uzBCPll8bHnql4mVc3D0r6s3Sc6P7yKpFIEcdEL9D6f5xdx3Lcurb9IlYBYAKn
JDuoWy1Zki3JnrDsc46ZMwmGr3+rPdKFhcYrDjTRAGBv7ADssNYCrqdztaLt2XD6IXS7dt3fXl31
8ZLTIck0soyCtLfl1epPS/lu2yQ/t1lTab5ftYN0dfdMm5arhfc1y5zJ7530rlgc7pNeVz9QCUgy
32IeBsHNNDqJqXy1CvotYpEmna1Y+u9urAaBCjnKO7Ndw67vQtvOdrcFr1paMtRucXkfJSaONZpy
H5ROoz+1zbYeLy5D1qTUAm/tNUw1aRXtraSLHyJR6iqIqsyV3JJFEpDJ8CH3Tmz42ebMX9JTG/Mw
X0TQmwxF159ec29NGxPdMojNODozwRir/dwb8Yp41WUYAaMZgKtMBwSwyzTrApjqIS73a020peDf
rL2TUUaHerzP7T500IVkeFcg1zowGvRCOsfM62DlmyCiGJe7uKol6qulWOznzhj8mdRBVehSyArr
k1u2ypYYYxIBKiufo30+Df5iGfeuZWi0WLW8ZNyri5yIy+vohCzaAXQFp55k+4brclyfRjMg60s1
n0W45oDsen6cFtDnxdlw5RdsGz+hTOy6ua+3JI2wj2SM6Gobo8Kzs2OTCEiJ3jPt2V6TWn+93rC0
lOxybZEZ9eRkx7EtHwFBjJaEnP1ozcDIYt+N0n9uu5Prl362zVWCH4KQKdyBR2vGzh7ohSlK+ow8
mrmofSv/ajvEx1C8xp9/6rjwg66q8GEn3GJWc7a8BLPq09cJdfKQzavu6aT6GddNPyzedE4yuyVP
jlnLnyPeZgHaYdFjO9PAGXMSNiV9NtzyeFtoqp8ihdYuY64X8Sg5dgsGtZ3WFYd8tUyNoFTKK4XW
RgDU2zHi9DjMzokPRRBN2Zvl8V1Nly1PBpyFZH5szjqjWdzkmNtJ5Jt2dZrHUhdDPveFWF0KrJ2V
p9E8O8kROQBM+szlFzonk1+bhg8a31cvaz0/QyeJ3/AqJDl7Hyz3y+2TuRr4J+osJ7cNc65iUZD4
mLaDD7TSpJnOgweGjYu1xn7edj7lOrgmhRbI2W7TjjoPs1PxMWF19Mymjr8lrTFoqjwKLZAHgC3R
YSTCs3BEqPL4S7bu0ogufllkQTE0wW1xqX6CZP1eWZqVkc3JcYjqdWdhXuIu9gZdCvNTJw/mEcni
AVFnjh4b0mOWdF/awgnXavzabEPHwfLXH/XB5sd0ygaDNMkxwaN9WYtHFoM/OHe2XM+xvGTkteU6
7rWN59h3xQNA0Kg/8yzI5pZseRJhA8nO48qIq7yAeBhNH8d12a2lfV4KHWCZwiXKqW8Hl8Kh41kC
DLfVZ0nnr5SdZ1SpaHFAX7y/jplGi1TnLNm768VmTEgGwjOnvMQj5sgzI/dtM93mreRUOJqpeExG
E3pEGffdCrMNXqZr9VGYgJwLzw1jJGNGUtgZEKCb+J8i3QRATP6aBW7MGbM21KVnh9pu0NrjHBSd
ru1XIXQ5373Gc4QCpwfc/bj1raV6yq3kYKU6mHmVWCTbzYZy4Ws/ABw/jgKjHV8NM3u67XQUnk2e
/23LzCqEk4DZgmBAyOPlfz0IU0OHO4FhRJqbmUL75eS3Fw/OkDNsAtTHx8Esjx3usUYKhkIbWc8V
9fEq1Xjqz9O2OGfJkK21ElFelsA5IdXvtmie+HwUSXMHDIddGw2XKuqOU03fInM6oNL1DuyO3W1R
fp6xxtZSIAfasl1Gk6Bn07DuKqByLsK5UBfM1MVlJd94Vvu0Tt6LPMZE7321DEFppb6xiXkD20uW
P6yNMCZg9J1FH4OgwaiBIBOl6zYHKafj15Uh5W7VFCBc8X9uze/sDhRKTfPfbeEp9FDOticuEiSF
2dBz6ua/ZzBHJxgY8nnRhqnDw9t7KO4jcq59xK0080gBsB3LFkGZ0mBJloPZVi9LHPtsae+GIn2w
hO4erPAK8iQxONLivDXpANaYb3Xq7nj2La10g1qKJ8lfGfjJGtqh4IDIrr+szui3QPTJp9cp/21n
v27LS+F25CR8Z6GPwrvChzvlYc4vta75XeEOZLz8yCJoc72a6DChYLBw59JhlNZ3SlR5eoZnrVk5
0b1R9N+3/Q7JJXi0by0zsQbMS8wvK8V4pekQQxNvVecgGf1otAVPKjacbcfLfKt0fJ46D26T+vHM
jsWyMa7L+W0nE24nWnM4A1Chy97JCGbKTSAixJOT2pya7tI1ENDqHkdyZjodVRiAPF7ssG5OnQpG
vZRg1aZkbkLw7NE7aO6m/l18uvQyrxfwIo+1PZwLeyfMRwKCwETzfFGc7F9p7Nmtiyus1blM38xS
IK6fZvtkj2PQe9uirzxYjLDulA27HqqLt5lh+IbI/Jl9t2cd67XChuX5YrMjS5I1cBNev5vm97p9
22RT8mhxt9ScsgZyT5LaHwbXN1GB3ba0ZK7CEbmF6dnhPLITAnbHNG8IlSgkSzWsaq4IOgzP68h3
bEx2cbketn2yFHrXCND/uY1PXhd29Ozl2WNEc6tQfLWcvaagW6xxZUUQmd4q74vQ8cOr1r065w8P
tpi3bWKtWBez4dnwH0s1LVaqhIOctR5J4XplWlGwtXpHJ+/ei0EcxFLdtbkRJFH/JWqmnWdED06Z
9H7J2+OmM5DT2SBda9zWgLMRaTP5tlNT3ybz19uLK3yBnLyOvSZ3B48P58FMfNzqlvRQT2/TAKxW
HVWfaovrQX04ELtlq6AeAzpo82XoASFuPuSAGZtQWRT/3v4VqjOXXtHeuphZy/ArBPnHnUff1r46
VStLNsvBOlTlBj7ecbvvlJUBn0ydYBRXQxlyHVA7YDat3OFsMXtvV93j0iCXvzqtnwLe2r8tGtUm
kgVnFqknYuMHDOLcAKLLTIPcO7Tj79vLK+QjTxQ7VTI58eIN59ZLRWC6A0oEhavRfEWYlUeKx7Fp
upZDQO1c+15nhV38npW15sGvuDXLw8Qz5WvOjJGe22F4pa4Zxj05TVMbxhSgWuxHZgyhQ3W4DAor
kGeKkzWdLMwv0vPokiePJKGwyIPouxdudrhZNRqHrRLZ9f8fjK2r03VMcljCbP2TWY9e94tEmjCj
eoHK88W2l7FibFp65ku9q1l9R5DgMb0i9OYYZA3u+9zNe8syMXXsHTBwdBwmodFilZpJBp43rLO6
BlpMB0r83LS/s7TRXbVURyPZuI0qTg6qLuMggGnZjz8qnu6NyNvNP7irg0NR7SHF6A5tfa4xY48q
rw45gNpMHpi2uXfQTVNQ3fSU8ogka49qK8kWax3PmQm2Z2uXhPwu++VQv76ju/9HQ57ipSPPJZe5
Ga14M49nwLf/KtwfHSH3zYgaa2kE6+TdLcjEb3Iw8qRyIsw4W0vsVIjqtxX1vyNP83pSmIo8qjyy
KXdnYJ+fS+CGZ2noeF4QWxrXpXC78qyyqHvTNsQynlcvPg48FjvWpO+RaNGuGGt8r+oHSLae2SMr
EwLRMGsf2y9R82Sv77elrlr6aocf3Eg8xkipJ2w8C+dfdBv5NN+t4+722gpblseTzZJ2feMge0DN
IQBC/454xkZlkSwZzy8QJtp4s7Kcw4SzQ97rrpUqiUgGzFHkQ9kVL5pSpMek4Lu55Puu0SFzKILR
n16GDwLnBXUWpCzxYGrfSfSQlF+d+ls2/mSgIi3PfH7eJHt5PLkVJrNL9KSck8Y1mnPBqsm5o0iA
TeG2Da4O48PvqNckaZPr4Q5Fc/Vy1Wtlul+3rX31rR/WXs1+QccnZISTHQPbdiffYUQT3RTnK88Q
N0lM4rbEh9ciPUcr8T1rvQcfkUbpVctf///h2+1pqhsQbeE53/TBYthHYB37C3oRb4tGtbxkr1PX
203Sr7CpDo6/LQ6RIUJsp/FmquWl8LuaiznRGWqzNOkxTaIHntl3c1xrEhKq5SWztZu5yOcYZQDS
8+/zDBaypkcTeZfP2bZrkQy978WeMQARHiyzFRKkC4rGf3yPbghM4dKIFHYLK82ihYA00Pa6w+pm
L+aAXpnbR3u1nL+LzVxG3zcyy+hElnXnvnXCBs2w2YI/r9xVAwuKpfQJ1zUnf34Of00aV90Yl9mE
vGhkRnthdsHCsuM064CgVctL9ksAENQwqx7OwHvdjT3Zz6w6NpxpbODzQ/hr4Njj6Daw7K4/t8l0
EG1zIZ6ODf7z2xuX8fi7CY0XRg0ek8HzCbHCMu135jwcFiRarE2IfwRV9/91EU7TEp53zXBO++ep
+uJFo9+ReA+8Ysyv6J4hiizGXxAP3oyE65QVILaf8gAkA5cMoGWC/DJdK0yzZ3iRC2Z1fOG9phhj
uq3Cn1+GuCfZd422j26sYrgPi5/FPJ3q1LhrZuehrXV9PyrdksOzML2+nozrO33cAeRqN5j9jjbD
/vYvUOmWZOCkNqPBsK3+HJPFsX1mJ4B5MxfbumxaX24lS3lWoLMO2cxppLWfmGniT7VmbYVo5Pax
aXZqd82K4ewBudxOve+Co4pmR//c/nTF4cotZMsUW8uaYnmj8wAjwP2qTk5JYQVmvGyTPr9u/SF4
5jYf1ypz6gvwG84j9/bJokN6VAnn+v8PS68Ia9lCYvNcWcWezuPeBQTVtKy728JR6A2XbHrM5t4A
rQQ7ZzluFNPie62mHqwSuxSS636KciMrzLO9jvecE3CQp/dGYgVemmrMVvXxktkWY93W6DwyQVY7
PXhTf4q4bjhQtbRkrrYtXKetU/OcDi1Qs6o4EFO+9bslY+UDaOiGPjfPXZ9dupEC7FGXwlc8sLnc
+pVTErU0XuqLdwQZTnQod/XBCYcrfq0dNAcd6ZRCLeWuLyPnbmmIGRpv/VMU75OV+V0UbztXuenL
HUkJWul0PNfd8M1OyksXU00MVmilTPWAeLgmjRhQkSyNxzbp9rTpH9z+ta+5xqJUkrn+/4PBYjC7
LypvgGTaS4n5kfZ76zzdNlbVx0vGSoCyOblNj3Sj7db+yhYMCbmX1oiOuF8Ht/dQKL7c7xUN64oJ
s2Q8dx3aJPosB1xAMm+65XK518tubYbOVFFf3Kw+oTwZjLP5WLQbg6Dc6zUkaELmoqkvon4ERrwW
80dxu5KpHjBnPwx1A31cCnpMrfMq8tBJsqCzvttapVccrtze5WYLgLgXaKYBRiiWuQGvwGu79g+e
oePJUtzU5SYvUgPSsVtjJE3YsJudLqiXbmc3r2565MNrZW96LXF5vplVeY4pAPiGtn4ViU/Mf7gO
QVKhnXK7V2XRVaRRXF+AZ702u0loFFN165QHm03cEIRtGtXFBsI9wCD89dwcXQwJNwddmexP7vGT
h5Lc8UV6uPxlxR4MpBhsl+6MXb9vg2RvP1sA03f23aUIwG+4aw4bXzRy/9cq3CSjoP+6FHhWNtbR
SppgSDY9urnc8AXKDTtxKYW5TS9r02H04rLE3ze5Ibmjy7yiVU0cawNS/DrvtwlQmPw1ON2NeVry
HOGxqR9n673QJbYViik3aaUIIyla0OrLMFQugB9L5lvc1hXiVKtfDfpDTGE0p17m8OoCyN0l33O+
vy1lhWOT+7JEYSVO1UIaZKl8Nvt5+mBzDN/va11NRhEN5U6sNKuWBCOj9SWNAIKbHGL7V5fp4HZV
YpFCbd8nHPlUiCUnlW8OP7X8AqqFr///IG+er7YpvKi6ZOawsw1Mm6xb5nAJlzuwFkwoWxjcry7N
3PkTOc6goSB8m0Ha0n14ZXikdSUWT4d9hoVRG+QgFbitK6qTlG7ETeUlS+l61WVyX0gZVtYPYxPK
P4Qi3YdXw3BT2nb1xawfmXfJm3DTJ8vdVR4zmwLTShA20iKgCo8TUNtPu9uLK3REbrGyx8KKix7C
LpGNyLp4l466dMSfSsMnkULurTKG2VgAklpdCjyEn/ipP0RhQnyQdODKd8hO9a9NSNJIcF1vIx80
vQNlIM8Gt7p06TfH8mMXWVONc1EJSLLO0RmmtQDcz8WC5S+7SYeWrFBEubEKI4V1hRn/6tJWD1Ed
DPwh1yEOKgUvPVpTEi9lao3mmZEIBLFmQh/Ghk1BPqJNEr39hZ8PNfGtOfshWvpUk+SU5mMTMCea
g6TTckOrZCdZ8lDmCZkqKEDGS8DeR2EBcMJteivZMTCyk6riEN8q5n3WxLtu0Y1yfE77BW2SDDkD
vZ1AHqq68G/Lqbmj72uYo8TrBf0+A3TgO4bdjuM2Zye3Z6U9z0t0zSOSr1+AwtT195O3TXP/ongY
1yKbBKRfCfcCdQtcKjRZEYXyyj1aOWcmMyJ8tct+z9nXun1q6ufbB6taWjJlMxqpa6BVBPOLzUuR
siegMR3x1tUIRbX89f8fPIWxMJS6XZxtH2cvQ74EI49exkh3FVGZnjw6jF41wCrTqycKy5/2vj0k
IXR+Pq2Bsydn5zl/uy0mhWnJ08IDH1qrq66XhvHe5i+tjl1Pta5ksibKZ0tEoTTMfJ9x/0Mn8uJo
WvuuR/hJPJAbsdyJmTXha3RYcWsQ8YEOR2ojo7aJU5pwGXgktuM6T1q7uuCqQ5z7xdZkdhX3S7n5
Ct2va4ciGTK7KTDz0RfY9+15oAhhKWBaNl4f5C6snE2u1zYWAo33si7HptOkQhRSl/uv2hnvwdFG
hAcHYMCA07HAna0PmN67rYkKi5I7roo6W4rCQDZkAm/vJLhfTzQUURJuW14y2NWZCwbKLTxpzX8W
43ntntdRo48KXZcbrbJMpF09XJfOfrqjd+dqG4RUMpECMPBmPae3Z1hnuQZNc4qdX4PO96rOU7LQ
0SOkyyxaXQbAV7XJhea/WxBRiN1teauEIgXWZcz6ymPITcQ2Cc3RAjm7p4nZKqlIcbUgtU3jFV9e
8Z9FfI8I7ms/W+V45Vap2W0ag6747u69ujN86tffvCCt/RLwicnOC9dtaSG5UcpuCLgoZvwIt2p8
K73wEpXuQWOrCuHLvVLLYA7VWCE6NTbahNEQNOug4VUrX7XpQ9yr7XSoshord/F5yF8GHRuQUu6S
fQLdmk5FsyJgPIkwPtIjD+lDt0MxdZft4tDQ3DhU33/9/4fvXxzHmkvPhGRy+26pC3/lQuPeFQb1
55d9WNqZ6mJdvBbdTOXwtIrpYrfmDvn1fWbGmi1UXy/ZrBWXpug6RGtBviz5r9zQ5JcUFvUnD/jx
01N3rYwEpyqin7PxXpMv8/J+2w+oSjByqxTQR4x8NvDNxjF6upLfNmf+sgYkvB6rDppbIXu5UYoL
z6homSBBVj9EzX5oQO03HpZiE7EL4TKVw8pEVHUULp4UO6u7m3UlAMWBykwL3F6tMs5wzePZ7IOs
QKya4ohqYclOE9cq+mnCwjVrTjZ3g8Lc1pzDZYqFbCKJ4V2fTNwWR/S77KoVMc/RoWupvvz6/w+6
OAg3ZyODvgBIIWhrEUxTHt7WRdXScjhF8mNl10t14/yu4ovZfbu9rsJ8iGSWo6gb5gCK/wwKy73T
/VtOzRE9pNvCndwM5VZmDHhy6LZnP+ORxGzMR1e6N77KcKRY2nfO4q4d7ull/lLHj6NxKsi3Kd3k
V1y5GaqI4sQED1V1ocu+cJ8ICzOqaQD8/Czdv2gWliI1cwdaGNfRv/HIBh+2pLnQfX6erky1MKTr
PNPo6k3c8wAuBIsfmdCVuxUO0ZWZFibbIHW9YPVhP+7WECXpID9YL2xf7+O9blRf9ROu//9gRe7S
chC9OxDP/KMaH+LlgWzrlXblxqcyr5qJXJ+MIwNZZXxOOlTQQIWsm2RVnaxkpcsEqP96hJUCqO5u
zJJzkWns/3OGQ+LKnU1J67GovrpbdhhfaWiegXSOquUuerkHTP6ODD5aJnpds4riTuPKbA6lHedD
H0FS3pHZf7oPkj3/Sh5RbtxNd83B1fyuz43Y9SQjzme0ltAZP8sWSzDP7nHtzJ0jDN8h22Z7XLnj
SawA0FnWBXmy4b3xRr9oEz+dXrf4T1dueUpssM8mBE9L03R2fUeCRkQhyr+a27BCPHLLk0sto6Am
jsEoeZA7+6I9VDHzPXebK5L7naIhNUAthZersxzG7k6MmtuewoZlcKx8Mss+ARD6hdf/WnyXeQ8s
2t+WuMLG5EanOhN9KxYU6IwsCStWhXTWxe/PsxyuzOBARDy2GejKLyY/tNkXzDf5cXRCC+ng6t7y
qq+X4i1ywTZMGV+flHuUQ4EOf1sqirq3K0NgZW6WWbyGpiR3/IAJs9Nwqu8AzhfG4bb5eVfGwRpc
2g7dAmVJ4p/AUOy79143IafyN3K3U50A+SiNYUf5Kybw4uO1UAIQxdo3T2ZQhmm40eHI/U6Vla1p
xaLl7MXnJn2k3ltJARJvbrnxUFOugNFooXYWE3oykmde3c/Vv0WuK9x9qjtgd/P+NzBOazx0ZufR
E5u7/UKTx2TWtU2olpbq0qadzbOd5PRUzWdanqt8d1stP/UD+OSrpX2I5U5ksbmMII7KOfZIRixf
eh1WjGrpq8v8sDS/tiSKFp9cNg89mpvAOMRMXdegavHr/z8sXidplCcLpafYID94jpmkhb1OmDu9
LZbP1R1yuZ7Dh/UTs0d7VmeTEzvQvRm2B5jTAIWfQhYmJ5r5WkB75VbSnWQ2u25q4oKe1pchjA4j
0vHu8/SdPU7gsiXHVaf5fzI0f+W28Zsk15ZljiGiEr9pCEnAgh547/yufDIe0vgYHZc9CfOwQAVx
Av/U7rYcPw2P2FLK1GVxwhtjHqADoxNOhOz4NP8bl19rG6hAt7dQWYZ0QalJuwDFxSHnPn9D1sjR
teddjfYTaclVL6d2uEvtfjrX888CxbT5qQelR37HjHtUG7aBTFBTroCZZEjHlrjklCblIWkAGjhO
o+aJpFItuQZW0AkMKg1OfH1ZguZuPKAGeSQvIjAOxS7em3e3j0C5j2TqUQM6KBBikJP9Uny9VpR4
WJzpEz05+3yfHZiGwElh9DJCgdMYfYeSCpaNi2NRt0FDxckbdYN3quUlm684nh9pzuiJVO0xjd+A
/PSTtNZho5AkOy/7tjTTEf7QOpj7cpfsi7fS8M3DEtb76ZgcPB0epup3SHZexhTMXCCZPU1FdzCH
8ZtXJIGJUa3bP+TTSxg0VrJpB3iXhSi89jyhxbxsR3+pv6FPc8cHJDw3NSZjE8mqC9MC1SaBsHJw
YJT32ukvhbeQ62Q0jWMjEXC2MYB6SBcf3LLV+DqF2OXiWBIzs3Kdnp4wifWNNb3x3hndAx7LsyZ1
oHCmcpUs8WZiCzC/nrq6vXPX6YJ3TWjkVdjHreZsVeKRDLlIE8Pi4mrI3PTj+GfONyolu0rtQ0C1
nGYW49VFtPQ4WbbfxwdvsDXhWvXZkuV2ays628JtYFqSBAAsmNivWZZoVlfJXTLcwWwnWC5WX9gT
pzGIUV6q9nnqdaQXCoNikr2yAjSnSQHFcYs+tBPbnw3kPMbS3qdr+b3lg45Y73pZ/CSkMclygaEh
Kreny6kofsz80vDvtHow7K9xgwmGb7e9g+ooJMNlbV8XlgkDy6bqbAEOWWSbKk/UlMtn6NqupiyD
T7BX+suxu5M96zqGFUcsV8zMbrITC2B2R7eb3rKhOc5p+9ik9lMx5ttMS66b8cqllWvDAJx28dFd
fQWn1VyBPkdlhGQks6W17fElc643O/pOdsWeuTsnHENrX+6RYxwCoFhsKXJhK8mORcNYUidwQmTG
DCoj9yjaaZb+PIWGtSUzZtGU1HGNnzEF1wtqEmSP0xjasR9fBt/xGX5NN93F4ay5H6lOXTJs5iVm
mTdQKEbtILF3hP822l+97hGhMIU/SdoPLq9fHQcjJLjamVPGDjMZ3jjR9hyoFpds2THSceIdZLXO
5568xmyb/colNXeMRRJRrEuTZZcV46FJdaOzik+WC2kEU8ug31zpyTPQAGkOuem7lqg1XvqqgJ84
N7mMZhpeTeqMiDMx7ssiNOrXflN3KzXlStoEVltiJSYcdF0C/1A4Xsid5YflzpsYD7GDZMDtOhgF
77DDmB85/09UP297Y0VoketpKSCZ85g09BSJaN9y4tPKvEeoCfoyOoNMV5OlVMleMlw8Yqain53l
1FbZXW2xt6IaH1mfa1q5Py9rQDySoVp51IGLsxNnDPLunaA9dOf0ftn/wbEJNl6v5EpbVxsUuELw
BgXlz/Pc7wC7GGZLcigitr99HAqHI5fbOrBOGZZjLiebfRnoTxRl7fluHXTVPJWBSbF3pRihbEwq
znH0kvQsmOpNkCeUycU2AFY7I89NcU7Jsa3u3fjS9pq4qHg8sr+qbeDuA1MC+DLnvblvT6DlONo/
7IN5Hc4JxpP55bbsPxcOkwtviVsCeJsv9JRC/mhn3QFYdpPrYXLVrRJjZKSTvZwcuwpT1BamNtkb
2n7Hz62LyZADM80Le2w75OjM1jmYSWpfysIGDBqPtrlmJtfd4qH0Cq+Hn/BAOGUAsTYxft8W++d5
b6iOZLus5SWJR7g2EJY8AKr9uD6tAf2TMt52J2Fy6W2eYzTkLtAgdDyEOWZTllk3+KKSvRxmC5Hb
BSpUZ141S9g7Jd8tYql918t1eDAqxZSs1m282uljJs5WfiTzQegAOxVek8l1NcPr2iK/fjtIV+Pj
eCiDPBjwugiu10Iv9DTXts+dGpMrbJW1dkPNccAZi/0k26fJaxwfkuj1tgKplr+Gtg+3qLJA4kQ4
LbIyE4iB0n+9FiRKbfrdjem3bTtcd/6wQ7PweJ4bpJWWyd6lwBPqxwF9c67jG22qS1grTlkuuK1u
GpkEqEIna0iD0WuBzL916euWH75/SriLTB/cfpUQ4de9+ybaRZeI+fwGAc6n/118cQH1D14QJB34
Me1/WBnUx7rHtFnQVM/b5C+9f9fKjteoSNeT0/0S6W6tT2765uj6RFQOSC68IStjoy6G5G11j6S3
jzHQsEG2+xpfdF3dCi8hF96yAc1WnGEL0T7xovTL5DDpRtEVa8uFt3ECMVZD4f1rDMaI7pJbU9Dq
+iFUi0tlpX5urcYCcvVJxM+s9+P0hxZTU6HwMrQAXyvupAtkwsowJmdDV7lWrStZq7Um/ZCayNLG
XrlH57jv1HxLUZwymT8mjtqcLAakMTH+hSN5WrbOC+s2wRxjeclOSVZ7xCgscW7H5k7w6D8rNrUp
gKs9/v38YX+hCfSuWdYM397vRIgUQAgKuCDaF357V6L3R5vqvxrlZ/tIxoqprZ46Agiydbx3yod4
Kn2jqMKcn8cSNT7cOktxIPaVKfCx14H6qkKZjDcw0thoBcWvK96H8FrI4JMvfPo8/Lb27KiFgFHp
lhSK+6GjTeZBt5AMiKr9tK0UymTEgcVFM1l2tWGON6nwfjiobU9avlaVh5PRBjox06JrYWoTRsGs
oAjnI7mr7/g5DiPNFVchGRlpAHAPs7DjCjGyPJjmj1ELpa1aWDJn6niuW0bIF07BtLNQlIx3LAuB
bTbjkhj5XRA9GMbhdqBR7XX1gh8CZSF6ux1SHK9Nf6c12aeeLkOgWvn6/w8rG2Zsell9tb4r8UmM
omG+qT2YMhlYIFvn1K1rSD61x12U4lVahNvEIZkymZwRUyv2eqLdnW1Ne0E2sS3im6VbM0isvI54
uLNZRew3TdgzgFPooOk+z2IzmQNmappoMI2oAcJeXg1tYLPOEJ2fZpb7BNoyEgDymz6WRbWWgG9Z
gM+5SVxyq4TtgknFueZSgP5uAzDH4n7bYI7o9uqKa648HkzbasVgm6AnKt7yOYwcK0j/ocXz7dUV
cV4mYWhc6qA4hUJw2yO/+Ua6sHI3ikVSfTARCS/pJ3Euo6Ta98kS7+a20bwtFLdPmYJhLVKrG5hJ
Tgt/cd3/DKdCw9eFWk8RyiS3RaMSvGQFvZkNRWen5GQ1r4kRmM7XzD0v+fvt1RWpeSZ3QAiTllN0
PddrCb74mgTX+6dj+uuhvGvvLLjo+u32VleBfxKZ5ZHgviqNbBXotRBj9pABamKwdTJSqI/cC2Gv
UyVIFCPpX57Gvg+G5j5jVHMAiu+WAT2aop3WCFDAJ7Zw0Nf88hZnm7+XCZfQ1tSZRin6c9N39wkp
0OE0aLRe4YRkPA8ni0BE1cErJ1Ufml3jR+NlqE6x/Rw5/3DdNKpKNFJw5JyuXU5dvIwIe8vJ68Rn
TTZMcaIytVLfRx5JI/j+rDKAddDflVOyc8kmwBrKZFolgqYmd+6hMMPghbUp9sTsdo6tKyYr3IKM
7REB63cQgNM7rXWyFw4Au4v5q4idkGDeELhjmoK7SvySa7AdHrOuRV6pb6N7b0kuo5i23adsKUI6
ZQpcRA6wkyUadw04b5mlAxpUCUe6xCY98ndZmqPsVCavmcAR8+ah87LTmDrnump0Tw6FCsndjlnh
VkIQSKeO3lz3qY9Oo6N5iCkELyN+5F0SibiE3neF+NLX6WHNdCSqfwpZn7hJueFqSQrTabJ8OlsH
cV/uojt6YHvnGIfFtqOVm64yUYDIg4IH1h3P/8fZm+1IqjNdw1eEhMFMp5DkUFVZc/fu7hPUw97Y
gJnnq/8W/fy/VK8rnZbyNJUyniIcDq9Ya2bnOj1e9++K51FLVn+xGqMlbEXD69O6X2I3ArcVHknB
boWLHn3yceUKzaMOh6s6uWS0lahFlSYzPueE/DFgYXsS8XzvvicNXpbBFHAcwlHzEKtYb5mRwKzG
sca04ZjPg2gp0pe14ZqnKVXT2335Q2ReDH2x2lY13aesL3kY5IT9qQAU1TSvMAJZtjxxAu6XFqKH
dK13ZOzeunbYDfOoQ9Zt/uDSbpX8hBE4rG+9ZL0bEP2vU/tMqR8ZuALQeYpNt7gzlnS3uOVTkZjf
TGd4vb7XFEGRDL8q88Xp6oyZd1l7XNz91H+f6KsJ5rHrzSsWRUZh1c3STaIeyN1cpdFazbseuhTX
m1YsiIzCsqEuVFtLYd4n5dfxT8Xv50LzCqnq9OZvP+4kt3SdcUKeful4hb3P5yby+Nrr1CdVSQ75
Bdtoa+6mdQYB6Q2f+7NDoGid3CcStWH/xdaYmmJ+5LdsJ1gSKJPiZB5wNaumc9dO4azL5Koal+KV
qiIjSP/X6d5son74z073zvByfV0Vp5r8kp0nUyK6DnWQRV2/DZCjsEAA7IEeUtRmVBaj5jUyuGxv
5rb4Hxe5strVaPDSbN4lIIPKD/aB7ou7m6h0iCU/ZJdiHgDGHBBRiC7Ek7zfLpE1/nd9ihQbVH7A
Hg3iFkBn4goJJT/HzWPY2e62piU3JCrSV26KaQEbbWxszyS2jtReNeNSuNJaKeqzCjQNZiEk9sbj
sO9O/aHTnZqbo//sQYn8dE0IcCbpgPbpoTque4hG34Px/G7YmbvxYGgTZJe3PpFfsZeuTiYK/Mmd
A+fsjuSrsJfQzgbdQaBqX/I+Lf3/p6nfTTHZnf73jMGjNbKjx/YQ7ITmRLt8syHyY3ZDwMu/WJiv
dgI/J733+33pP5rpH7bSnZe5mnVRnDAyJctqO8xPOebLI2LnQ44sq5PTXFdR5eukKlTIAhlz6uFu
Rtqgne7J27hzvv3v7p1HlR1tUDLkr+Pr1qEai+Q0uMtpF1QAepkVME2L13uRNYNlho3Lf0D8a86f
yzvAsqRIxqzLtQE8F4mK3r9nwYLSqPHOKZz9bYOQLjtJMTWtS9v1WIBiOgZXHXnxjbp4cbMGGgpi
9jUHtMJLySDUel67wMzxgLAW+5TsqA6EoWpX8iMuZblFKeo1+vbEkvux1syLYtpl1KlAdtFaUch+
N/rrweTBqRk93DfpbXtHRp7OwmPeUvTTfT0cMgCbRkQWc5hSXVSh2Jsy7FQ4yexBhKe/T4qD74Zt
fZieJx3kXXEoy7hTN+EeFF3Redd/4+2jYLHIDrx8Iuzf65tSNfnb7x+O49plAXfsAaKj9iue4vl4
zIjmjqmaGMloU8ei/lwgBnUpzpx52TF3eqZDGgnf3V3vvWJL/vVLH3q/LvZIUh+9T8o/XZCGAdO4
gr+74/OhZv0NIT+0vJTchqAAnLTzthEcjzuKi2Aa5wcvmvbbkdBulWphqy0DV90G/749ffhiRgwn
9xoEp8tL8tKfOqBJ2vvk6Ibske5Bt6J9YVRNmmTHa70iBttCjcF+IdWfpdQcOJfPNUtGn9YpoZlJ
Efha0y/o2jAo7/XJ89RHS+rsRh2Q/HLviYzVqodqxuW/Ne/77hTQO09HAKRqd/v9w/SnhQneJReB
Y2kbEUQwwsFqNPkKRV0gkRFaMwCiS1Vjxt1z9m7vu7DY5Qcei6gP+3iN2aMd9RH4qd6vW4XiuRJ6
r/93LMwzizShBTIwNZQJRSwOSxYS9heWlMS6OOZyXElkggRe5SUFId4W923Vyv3ROZC4Pehegy67
DyLzIkypXeVTg0GkIHTO6tBJg9DqjiXXXEQUt0Eio7d6nyLDPOED2ak9lfvxnv0iB3Nv7Zajc0r/
ub4Wim0lY7e6pW7YOG0vx/Z3UT6xm8iXCZFpEaCjyXtLIMm2gicpzGl6cjyrDV2uq4e+TICKL2zr
8sEg6qQ0Qf6C5c2M8zg8Oi7ejxsezsnRobHvPfPmR1AcWqsMyXJMjZ/Qvg3n+sv1abt8LBEZzGUI
u+N1j+Hl4xc637X110RXJqhaEcnQWQIF435EVnVKHun0Nlf7612+fFQTGce1ioqXDUQR7w2UFvVf
mvWwDC+d/6VbX69/QLlhJbMWdUaKpoKLKh5wQ3lYj/bjGJU/Ny2UItJZtfIr0k2090D4BUQmAJln
SPPu16MByltxQlVWxLWXucsCAthd0iG05EkdlBxjsQ7tft67d/xRvJIdB8WuA8eYR/Rp/Y9WYQVr
JM/XJ1DhsGSgl5MVZd3k+GZ2Sg4w+GMdG4f+oEs9KG5DRCZWICIXWTGhfXe0oow94u08bOmRT/fc
nyI7eEah1oRE4vBkrHBpri7ZpxqXdHMd1qkK6LajgSE85Xf9cdrTfX/wNDdjxcaWdWaKACrKdpYi
l+gOABsQEO8QPJgZKwnBWRHZ621vWkRGhxmd1y9ugvkj6WvuhGl/uI2WnRAZGdbSqk6bAE3b9oNX
Pq86rYS/NKGf40QoV/9fL5k2XjoEAR7nrep3YUTuuIZtG1fmewp0a07e5+DQeXu/eba7JqSdv5+T
KWysGpJ2v7P8TRjHun9l+XkSJn7uw4k/NDfxxGDQkr+oirziUPMa7wOnPuSlf2wmHSeAcq9LXoKb
VsJ4t2DPHehh3nn77Cn7xzn4obUz8dSjCwIUzlqWqwHyeUn81GuOYPXFw6M/WYfOsG6rHwMS6v8u
njF2gtQNoFF163LgHoIf9apLJih6LkPGSNmxoqj9BoWflnsARuGBLj6Lr3syVeOSxWeQNx+nZTbv
J/OwrjuPHK63e/HYNW1f2jHrkiU0AVz1nK5naGgs5r9jr3nqVTUtbRhWMLwP1a44k7SFM8zmAx1F
Ghej//u2vksnylrj9tRbljhn05s7falHEVa6YOiiCzTtTydHR6w+A/7z3Db9j6lY7to+efWmInSG
Mpp1OP/LcTs+s92sPoZcfg85NZQkQ7ln3G38IeuxhnKPHfP9TdcnfELaOWnrgndvxQoH63Nu8dBs
3q5P/8UtiYalcFEMhpNRh4gzgsYB82L5+8obb6pMRuvbrvowM5AOWJqpn8UZcib/Uub/G2SLZs+r
1nYb0IemxyrNBOVYW1Kfs3rnTA9t9TX/3Q1/rk+MYuPLJwQfZtF4BhXnYSl3U9KG4Gz/mTFbM++q
5iWTbceUo2jJE2cU6IdVcbSzLjS7W1I4mHbJaFduLUbvjNj3zu+RPpWQ67AfcufH9Zm5eMND65LF
smbOhGViuwMYn4G4aGmP/XikHQuvt6+YGtm9j4D8QfpmEHiCy+PZGJ5oYUIWROcsFRtH9vCiqdtg
IQlMqW727liGK3WPbC73zmSHtrdqwi/VKCSLbTqnhJYvHCeiieWHnThh43+/PkGXT3HTljXIeoDN
G1JjBcC8hAxXF2182d0ugFiYGU5HnVKhagjb7x9MzIMMblX6+Ixvv/vJ79bf+TrguqppyXqTkuN9
fkHTZvrNmV+L4bVNNYa7NfEptMPkSKGdk7S9QxwHjqG7y8k9JASvz7qqy5LF4iVjNvMZXZ69u02l
ihyA9r9xy0sGG9RMtPkI944c0LtBIR4e4O0fIt+3dV2yWF7xpgwIpqS2cRMwi9Amh8H6eVPjMkyx
ZFlaej4cZUu+0jm01++j7mah8DQyTrFpfM7sEk2bXXYILO+BO/63EYxZJENNxW3dl+zUBzy0nlY4
4sK468QAlFzsBJqtqOq/dLiWbcWF2WyHKxSLcQpaSRAlqDXX8T5dTj6btoxWtEY/tQuG4An8Fn/r
v73X8p86HuP+0QzLqIgynWbP5fwCPrWZ2wdnAG1q93+BQrujd1sdjVPt8miO8ufyjtFQx6F7OemK
70jm2y95XpgB5mx52WQQyUP7Np42KBePxth/q0SE3MK9/1hp0t8qZypLli1Du9ZWC9vbaujr5/xu
BnM/UrxbOSie20EJoHlAvoyww9AkK8+WJSDZOs33WUfCcnnrJh+Cx+DyoMYDm0WYzeeA2KgfZL+v
722FK/zE6Wj3njPRcb4vHGSaOA1dq9W4FNVgZJQj8UVf2S4GMy/ZPsmbWFTtuWqKuF6a2Jm9CILa
u9Lp3idTx2ShGI6MfhxH33crG5/0RuSWy55k0WQ779fnars8Xjg25CqGYOkWFvTufA+d7p1TPAFf
HPZ82ndLHrnT48g51CvZ/vrHlLMneQZ3CkTeCQoJ0SU/rHkVdu2jlUIOFR6oaDjkmLNdsN51U6n5
omrupLPcb5nXedUyo97Q5OGwkvZQI6bSBJzK8Wyf/eAdcoNDblUs6QO4OO+Zn4Q8GEMryeI+SHHT
ciKP2ge3P+Y21xzHqgFJfmJwJhbQJAXl7froDF/W29QBPpFBFqmZY/ei3Yyh5vmgfRJWhA9yvQNt
+qUAuSMkgpB67ws4TfI0JzpdXdVsSCf8FDhOCy1UEPiz3SpOtg5bq+i1XODQt0aVr2kGGmfLj832
Oa1ZbOggd4pIXEYc1yuCe16g8Z7DnLvmjhnVyUqNh8yZAHfRvQlvAdoFy5ZxxxNETqpSIHBrnNA/
0DjbGZHxNT2NsbWDkml83aQVKyCDkGk3l0FB8JU22AMI4SWa80m1AtvvHywryLlvixorC+K/sKTd
iRRBRBbzcL3bquYlw2V1Wzk+27ala76QsrxzB3tntTqKONWsSFYatBDjK1oEKE6+9+jB0/GuqMIR
GV9s5Nb/lzbaTm2BNTXtkIYbC20NiBz/57bZkU5so0d06LXbokKo8HfAj40O7aOad8lgLXcI7Hnb
lG55X9Cz8E900tSGKZqWQcS8A9XcGiCgAXhMGAfvJwjer0+HYjVlDLFr5w4poCx3Hpo0hlbeQSS6
ogmFL5A5HMeKuLQI+i3BxaJyodHo5W+lyPzQK+7tbtDFYApnIMPrUFXSCNc3kXfZb0/s1SH7tb5M
+zku4vJQ6mirVEuw/f7BaM1gMW1iNNDg4OM+LYpoAJH8ENwEvTJtWfysbu10SnLEyL4ZQPSaZ79Q
Ah6XWt48RSwkI+pcEVQ5JZuKPTS+che05pYf1WKMy6aNnHYJ8/Gr0NaPbjHPBf8s0zxyIdLUJxP8
s0A1rBv17ovlnaz8/fqmVbkKGVgHjFdQiKyGbGQ8PrgoCxERPbGf7Ggek8jUwBJUKy7ZM/WsklCO
QQxt9zjn4tlm7GBAsu/6IBSWJ4PtGmTXRkKQ0WMzjbuxjKr0y/WWFR2XcXbAV2RzlSBPRZ1vXfOj
J2fe3Ha2/L3ifbCCMhtzq0zQ6RHw5WEfgPtdhwZQ7BkZYOfVXi5Yghxhkeb30KCK3KB86CxUxoOj
6baJ2SbsQ++9tRgF0oIQ+WU0u+sS8r0VS7+3HV2JjGpNt98/fIAv3oyaAMTMpPD8I/FBqBQSm9ua
hVU1Lx29Q2c1i6BY2EG4IeBX+yDXga5Vs7851489B1kwadISFrviuZwWUU8LkO2y46yNS1S9l07e
BA6zIGYLo13naGVQDllvuzj8vcJ86DwY1rPSEh0uDtBsQTGgTqLrIo7OtGUcXWPMwm8tuJm8FEmU
gZzWdejXib74U7Zvyg70YcuiSVopTku5IgYYm40zFaflWldrbHC2hEOS3A+uG3W0Afo5M3fXrUCx
1HJZjJmN1Fu4gaOG9d/HtjrYxfNk9LjTfbv+AVX+RaZ47ECjRGsH+XiPhf3OP4AK7d7AbH35Hx9X
utfJ7qqGIhk067YaIoKF763CPzDnoeymFgvV9aGR6l7YFftWrpMZ+bg0Q19BFmjussclMNqnfNFh
31SNSya9zKvLPIawYsmPHttbhmaRFWeAXCCzesxeMzPYXnQe3JqGgxEt9dv19VX1WTbkOmGg/MHy
stqMybz8LrpBs3VUCyqduawu7T5g8BF+0R8ZRHVat3rOViPkbvLrlt5/4nfMyznxGEGkVXRHYznf
mGX4zO04iykzmhlZBsrCZHzTcsleXspPbI6FTXhtgHjo3Cz1rhhpVKGqozKF5ki/7Hg+MTomrQnN
1GCBdJ3jeKegX2goMu/XsNR2WMzkhzEOmldG1UAka237oDYrF3vdrNpdZlvgPmvfisrXadIoXu0/
UTuufjNVTYYPzLgJlHtxaLNIPEy7DbrGb6IHMj+RPJY8W9NpwXWDFv4/IHxEojzQ5Xwub/9P7I6M
0gAc+hNyPrNRh4tr7QS1IMPpZaFj6yAUqmWQzFeMYKFw8Ax49uifJPmKS3doeIHmGFM1LhmwxQti
+RVCrI68NDwP6wKFzi/XLVfRtgwTZsYImvJ0gHNoBVjFxjGI08AFPM31dflo1Se2SOBDJJEXDOvb
Y3Gr0WtiyrIyZtXwXlX+1+tjuOw7LRktjGx36dRlCV1kuqzgRp/WiE7FjY1v2+pD722vtpue9JAU
9KPFOBhkf73TqlnZfv/QLl/KYMXCQrXOn+6hAB75VfbYGbflfS1ZRQ1y5UtSTei2aJ/XKr9ziU4O
WTXb0ulqdItnOz5mm+fguB/Hczo9X58SVctSvFyuTs2Iub2/iulXXYh3y7st3rBkEsdmTZyx3V5f
583P+/bOT+vbrFPG+nq16Nuejsj91slhdJ3jbM8n0uqOEsU+kcFZlTNnTT+geZ4diUB28Juh00FX
NS0bpgiYwSg8o9Mtke83O6tn8dSI3fXlVDW/HY4fdriLmp8WEqtoHnJy9RdW/euJ1+tNb8b3ORdi
yXCsKun4QDqkxOdyOpXrn77wTrULyc8hiK9/QdX57fcPnUdVhqiqGdNeGyAW+sbyk3eTxIX5icdx
KdM1AGgEsUfQRbUfxC7XsRcoLEhGY7nIR9HOpUhTc/u7WW2Mir6OiVnVtmSdRelUM3MQ0/S5c+AN
VBb6m9hsMCPS6Ukq7pGqwGOSgP9O/SJ2El3Mruq1dHbOoiyqEZenc8rzHQxp19KbIvZPpIw9q8qZ
dElxLvwj5Q+5TqRS0WMZeNXOI7jhBtwyOgfMBFUfecvP63ta1bJkkIPlFKaR445RWeMdwup4znUa
NNY2nxcsUsZaiSblw+I10305O7uu+c9tvHhxh9hzX6fc3fGiiT0URlqOEZf0Wzcmh261QtceT2Vq
RHRMw84m8WCOu8p/oZYGXaYasWTFYu3nYpyC4hxUqFtxMPpdOzPNBlC4CHf76AcX0bsdrcfARmTQ
Z21I3ek1b/iX2gh2ty2XdNA65jBPIyC4574XaTS07fjQ+RPVvPeppkYy5xw8/1U6I2NhWYYfNZlI
HrPOmzQXIFXrkkU3BktK4ecwO8P3nKgvlxSowWrMjtfnRnEA/E1if5h7MuetoJ6PC6d/4vRxLVnk
FucEr1vX21f0Xy5XZXnluJQgZvX6IOxFH2W15uhS7JpPeTXqjL23wLynqd4JUtwVwb3p6kqGFa3L
5JaZ34B6p8cz6Iryy/Gr4eyFjopQ0bQMYBNT2rHVxrFlcpqHtF8iTqejlfqapwHFlMsotr6h4Dcf
MTFQB4qD2X1wWt1hrmpacnzB4GOynbU8l6P3Z2noEKbN+H59pygSc5YjXRBGi/edu3lVeh5ie28f
RZQe6nirorZCvtddkVXTv/3+Yccb7sL6YYJFmd3DnL+syT+BjhtH1fQ2bR+ahvG0AtJC4pzkd0PC
Q8vaFbMm+aRqW3Ji7iA4H4WJOKp8woYcgkOmC18VPkBGpDVFabTdAA+WBG+T/9VDRTbJT6WpY63c
dseFI03GoSXQ+StJklfn2c8PJEl2leWcRnOOqiyFVISO1ls1DClCsfw2oB7F7E/tK+qpZhtX2CS0
bwNGWDIALYV6BiuaLdrsUWNkpD/qrAnCrGs1R6xigWW0Gd7FctMcFmS+q2e3anYCOLBUF89uN5EL
SyCjzTofz0uNgSWulioe/PEwUe+eTMFJNOsubZu9093EZmxaMoGuWc7AfpnwnGKajXDlU7YbAnbj
/VMm0C2WiswDQ+u4FEUL4hswMkfXHZDCuclSw27nc7zxGcXZqsl/DudDWAW640TVtmS9g5WKqRnx
FsCH3v1CiEO/mIVucVWNf4pABCWQGQWWIfDNqLBEeTQmsmimRbUvpQiEjNbCSpICUpMFX7yugfhB
+Z8pdIgvVeclq/XJyJNywr2iaQwnHqltx4tvaarJFJ5HhpONlYMaoa3aqF3yB2qAJTbxHjurivhg
HmvdV1Qnlwws85x1StwGqCN68O82kEeXhfPLRpxuxyiPABuk5mhXrIUMLSuFaxWjgw+t9TsZ/tjT
rrsxfynjyRDwBEnjwnu65F2Ur9b6PN6Y6JIJLI0gK4gz4eii81Pux26iQYEqto7MVjmlFnErD7MB
mtUwBxQYi61xxqqmJXtNPX9MaY0uF9259rqo7CpNQKxaQslYi8kpei/DUypl5JC6ExAo6RHTo2le
uRclczWHnAfelgJgD0O8EW4YERjaz5sGZQ6xIV39v2qCJLPt/anJi5UjHIHc+/C9aTW3KVX/ZTRZ
45lW3nTofxfPOwPrCoFm+9F967+mUX/I/l1er3t7xTrI2DKI0QyAgGXiXBo/st9t3YfdjcB7SwaX
5b2beny7PIDkBtVS6V19NKFzc2t5piWjypjZAOfob48NfeHfLw0q46ol04mQqaZm+/1DGGvVTeLx
APnGoQCwOt+RFuolnsZoFS5ZxpKNOJgoZ8isLQavI1bZu9qs3wPGQhfMeqGnvauoRiGZsB/0Q9Ex
4FFavOHl/UOFyqzptppBS8aQTVPa24yk1Zk1723xIprzWmk2piKMleFj4BdyLXsGiqnnsWW9WdUL
SoSgiKg5zhWG+zfv9GFx86bmaQKuv3OXjIcgWw+81vhMRYwpY8amICmDNAHElLTfkMH3nLNjnVhf
gKwgTrWUtYrpkfFjFKxgRUCwrFXBQ4eHbraGFphm6sNNfkEGkeVJ0NhiRTA1LxDVAQYLRafNbW/M
MopsxYlSzQNqv/wlLpELSX6Nqadx/MHlCP+THnBbQjvNwsPM6D9xL3RpE5Lpwehec1KE5nDn3HgP
+lsb9mEDpWs/mUBYIB6c2zAj4dRAAkgnzKkw2r+nwofGOWv6KkVG+FxzI+7dFfLwzTkYCs0WVTgf
GTPldHwyKMQrzl3+lmS/7JxEjc3Dmj769Rxf30Cqb2zm8WEIdUPnFuJFSL9YRsRW78GD0LfdpAcr
ExEvG81BqbBjGSglBGU1abay02K/ml+y6f169xUrIMOjelannWsjISjS0LQeuzKcdEBxVZe3T36Y
mcT0BEqU0fQkeGg39ICXrd1tvd4++aFp1vvQLsq3a6EnnmfoYkU8QPmFXTg66ShV56XjJMgZm5MC
3s1P+wfLHYuwYIHmTFT4NBkPZTaJyOe/pAiYGH+NJo9Gog6B5bptdqSY0GiIV5ojJr7KY49BzAn4
1UVHs6/aMFIkaA8Bkt/cAg6Rmi+s/k7t5o8JsfPrXb98qHxiDeYpnRpzgbcxCit2x58EW92M6sbf
JTQeb8MQfCINLpHObJFYwKGYfSXTj4aFo6F70VFEtEQWvCXJkvYtR8Ix+ZKcNwo5IOmezbfiK923
h3Sngxte3qCf+IJzbg5luyA/lRm/5mbKwqAiOuqoy2v8iU2RmPMU+B2cjb+cGHku5tdKR4el6rZk
uYNDC8IY9mYwlyfDrXfDoMs7qnotmWw7ocpj2e6dhvGjtmOnzkOk167vy8sm+4k7sbRWymeC49YR
CHVYPHvFYSQvTMcYpeq7ZLKdaAY2b1gf7pTHwSnerLQKAU/TnB6q5iWjRYkUyc0JV2cch/sl90D7
6O/bnO6uz45iUWUw1LDk7ThtDDW4ioYkFIbOHagalg5Xq/GYGXD0u67mQ0naXef8ud7ly8f2J6bE
spjAO7vl11Pwiz24GR65R/YTJPFz6NWs3UFIJL7+JdUYti314ayq6LDiERXXK+rzxdo5wui+rCwI
dCg3RfsyCQ5r6nXNF0TIomj+SxoQUzNhOprrg2LjyAxpfeVNXVAjkWkVyTeSGPvEFJgqTNn1yVG1
L9msbYGqY2wBt+KdHaL6h4OuprD31xu/WJrjBkSWMfNYgRC5t+mPdKkfAM1+Nekc1R6I8Lizd3p3
h9xaBMTk13VEAXs7x0mlA/Fc5E7Yvm3932UfZs8axl4Uv0Awt2sqRJ3jHfWeRVpEAWkjmqCsIe9C
3xifXOfkZ00oAKedteQWl7bF9n3JozTrGqRB37RpCBbtpgsxVOKEjMw6laZLFrR9QPIp1IQMuuiM
Bny+efAIedzvlpGcRGmGiQOdu0SnDqsYiJzUXWqTu8JIEhYOrofH6machzYL6753+p/XN8qlXYih
yAndQZgCuFa2IgSm35J6bwZ3NNDcQf7mCOS3mK3xbf4+2v/kZLXZTXMatuBknco5dH+OLeR5/6W9
dzfYWWiImNknYr5n1rud/cr6MvbNIlrNA8ubKG+PLI1Kg0T19LO/pQ5965Xklfp6qedqbtEr3v42
pzzK0kwTw6kWbJvljwNeuyJbeQ4p7IBAMTZPd+PkafyRqu3t9w9tz4Wg1bD6Zho2ZvCrr+CpK9Ev
mp5f5PfeZkVyR209plPGfYLmA/Lqp++OoK/25MZ2jRy/W/w27AmqPMW9aQMHWfnNlyQX6wnaCZE1
iHsfheYiD+4X0rxa1S1lGVunJE9irjRdU6twWQhGhzXdd0CrsScIpKWLZo+qZlXyFcB+l5yRMklD
z2jAd7xUmRWNNJl1W+IigcM2BslZzI2TlGWXYAxkpUjzMuEZOwIshN/4B98352PeVizOXB7EFapo
I6NPD9eNWzE4OcNslHUdGMz2MX2udUZO5o7paJxVw5Kzyn5bGYadrGjb9HwScWsG+R/tI9Mi4C6b
XoSbvuWOsCNk3VCnqznXVCOSPArPbKjMcBMFTcGQJe+F5TY/vNTQ8XJdLF3AYsnpZhTsQ9/PWAzM
2JTuWrsDsuG7ab3VgAkFJniljeDecVFqkCITpLtw/30euuAnZdWQjA82xK9Iy8LOyaI1G3FSn8Y/
g8GiYcyiBfgEUrE7VyC9gmclSjaGSycqvXeb/9MP7Z6Nf0Tz3o9OvP4AQ3W4AuM62uuRBV+7vNi3
YwMnd+zrx2Z+MK2nRewy/pBxL1qm8UT4r+vb7W9/L41DclE25OIGcwXHQehxE3WF0DbF23WJeN4E
AXAqAHkbY1RWHPj05hfvNMjDqXhPrX8r+jUImrAp9jY71u4Xbh+3OwwpUfcYjWlE2PP1Lqr2j+Tl
RJqBAKkw0cOeeN+qLNnPmdYkLiUmt80jeasFJkH9fkLjTfAMFqKe+WGSP9mYh7Y+W+Orx17L+mWm
X1pwEjY2Si/xHkO/+dPdJl9ekW7PdDUI22F2aSkkvxYAHOuN84K+VGu5K7wknNIIHAP3Y645MRSR
g5xeb1piF1RsX1gGEU55WNpmWHGNoV/KhmAu5RT7QHoO3foWhmh2xpcle4ZGX+TYIjLLkJss0rJd
qiJlOc2eolajXbm9YEtkLegcxV2aVhHBaecNWWiPy36s/hTzEC0zCN+rO2/REaQrZlBOwK8Vt7x1
NUHvWEIbiOWhM4eNjgdQsdPlDHyTl5MJFCjegdrRnpLQXfzADgXL7d1NpiSn4VkmCm+2vB4f8NLv
mZm4oZcnut2l6v72+4dohxGb2ojR0DrpmtCdB+CAdQVqFr3IUr1tL9lUK1IZZcuGOkwrc7DyHPKZ
UVa0XWFNb7ZloKzEB9sv2NG9nYUyXW7VYbaua9YdKCnnkRymIR8rM6xBAzYfPI5aEWNHg9pz6izs
BFDvWQxJWnsiqJBqZqi4ckcw2u5GcyAjCSsgwlBcn/CqBbFX7oMTvQhAR2NFvPGd+ZixdCFD1FEE
KHmU1nRYUOQPxtfhF4VGb1Pv2qRK4GW9wQcxI4RF8Hdo+BWL33lR6nW4Fp2K3glMM5oMttTxwPOh
eyGu63hAh7SEjXY4CacHI5DJmY+Z7nF0+BBecrrkO/VcK6XRFJDJ+g4cUpvyyHGGMYlTUQto1yS0
ZfmxFrmPUl93rYqWh7RKesGPdmkvkM7pTNYsdhwE5jKL3WzMmZ8d02mFIZu+nQX/zRDxNtc91tnL
98KbMvCEG76d1FEnXNsToAR32ML35sAd7C4DT6dZt3fIGsxPDSPcccDu0o5mc+5REmwud65TVCBK
7CvLbO4tGxVHP0YUIHhPFW4iSJILFjjFqaNWOjwXZuaXd7Yxez5IxquOOeRk1cZgvGxJdbvf4QMl
IeFCvLFYXopp7WtyApxy8X8vZlL1kEEdEap9pWVT2FFgQCFgfKxw25ntMKl4uvxjCSbcHGLERlG/
BY3hpyfb8ebBOXYZXcAhM69scUIDYPDpZ7LgOQL+pnK92cTsZjmhUf7/KLqu5bpxJfhFqCIC0yt5
go6yZMtr+4XldMEAEiCRCH79bb1s1VZZ0gkgZqa7p3unVf9EJIRJsBDfijK9EiaxsdHIWeIYtXFS
snzs8brVg69hwvxtSes8qBa6fTfciT6DT31TiS7lonH74qtmoctafig8UuJRW+dNcen8Rtezy4YD
JoAwau32U3Q1lVM7k97i92g6m607hdSZeX7s+gkhNrqeTEGaGoux8XysKpvmk7TRs3Db8DEd563r
2TKirJmsOk8Ag9hvYVWn7kgJZvbnaLDIgmjXMeuLRkwDyV5iOWfhldRwaaagO3VlXooKPf+7mOs5
vHSIBGTvVW728pfEGg8pGmmXvvsT8go+wpfDBZMwnDhiYsEaL+hKp4ajDOdv+5qGLF3VfgxibDZU
xmW8IhJR90tTMVsc1W3MfF2Kh7rryfjLzykt+90Ov5Z5vUWia4T3kW1U2DMdclLfbL+N8Y88civt
n3nI1900Vb/ClUb1+TYcp7lUWJju52gO08w+2hlOlcbCAR2qUDIMT7tjJqvPnG46snampcmK04oR
b32AtAUP1EUtcGt4i3SPGT8pHki1XMrSIu2nCa5Q/Fu9u9JCxz7jsXeXfKWx142iq4GBUJ5m2NYY
NeXaNEPlug0hOzWpzCUxbuQC7qWDCx+uCyIwAxNvIWIsjmlJp2rClVWebRyXBVG88aiPJ6d0pp8t
fEdwSqu6i9vXSSgB7W9hZyVfxbwTfTEIdsAll41CDBVqTkrx2YyyK3wzz9YzTJJDJtIHAScP9LuT
1qer2SWfvmAlrjggucOj2rcTSX75gEH8nC4F36M/jx63J0YzGJtJLLjsNFRfabIKdXupJuKa0eEh
NhfmMdP9Lfs4QWNRJF56XI6mDLla27kwO/+fdJlfQyvVysrGOQaiullNzP01GZ+v9mRYDzv560hQ
1Ni9xMdUtQetgvjrUjDmR/G5/SrR70S/orHmuzpee8dNWbRpSUUZWlaOdLufOjHUYzNL1jnX0tXy
7I7DQFq+1T0T60u+7Uz151wxufw1ey7JtS6HwQztWhiPBZEuc2l7xxPabUez9Klw+amPrsr/S3Wv
yudYrNjAHS0mhr7ZMRJk320+ZMMbCFhS5g0ia8Rygoks2d7qQW11myEuBYcsDbnBcT3SOv1RZsjW
j9GPk+4ahP/u/G8xDkuvPod8tvwaadn16wX3qwrAAQxf7pQqGD1lg5rLj3Xr8nTJM5nqy/a54STa
oqvLKFBVtg0z7W5RW+5Q6Kh4nkpdDtWV8Kyrfh4lF2AB6w0rRr8c43OXXYuoq3E51Yv8ZO9gbZhl
GI09CugFiB6jf+xRWcghZBjt3uDCUmvT0QnASNOlbYOSvoL2dHrAQkMxPU155/h/IeVFVp67asdX
1VghVmRpiECj3OBKbXYkTGPrMCEOT0X1H75Ur//pbEioy1WC3oUbEwdEOA5D9s2QPnTprKu9jLdD
F7VRJ8nc5K5G1xvNMAwTVLZV7zL/PhRGxscwTFK8jaMW9ZfV1NzAJHjrGNq9UhScTQ1u9QKejntY
Q1wbw/3UIzJHgw1BgpDYvmhGh/ThnJ0s0m1KX07A6KP7hGXywvXj2A4Tji/wdQjDkeI3x1QPZ1rh
2bU43yM0cg0J7CiHFuee3w4/E34urU32Q8p9LHAVSGlKjWbGCfmBGsq25wKXPN0BaCYZ5X2HTdtI
L6IrkN2wjvhz94fWmpSn7Ijq7YCySTWLWgYMzAibRSPSabZ/WwjDq0ZDgK2VDOUuLTk/O/AAyA1H
icj36RQERojyoj3jgI9InvPpfnHK47DOn7q78rTZki5/B9Z59w2VBYPBmX7+9gd90Hn8TeSouvHT
L33G/LhMzHmkt09mxrPJuKZlfRkOmK2/H9PG8VHEIVfT/6Q2tr9PwhPaQCZh3dJaVbMpO82zn9gP
imON8y42pGs/OLpuub/sCtX5XK6o93/34SDizYSqo0UzKrhE3ugaIEs+YUpf+HlBmET94O0yiK9q
zcn6L5W5H+/cyOa6uMyOjOKjzq1fr3GvIa9nCrDho8fXslwK3NP2x2ryVb6GwwN0aEo5Jr42S1aI
BCUl7+EJu/W6sg942v4X7Uby145CjbFeDpFP4+/F0vR4SJviXRE3Ks/aGcme7L7j/NKc9MvDUI7a
rG0CmK3dKflk/WU2glHz1uEpwoHw+I7Ncy3sEo8712Hpd2l4tnAqGnTFRNFWdoa7d44FH/jVlzoI
+2Omcly/b76iFr7CPU3Q1iVRL1q1vJ87+peFfabFee7RnyLkZUnO5G0WU5BFywtipuJcZAPX+oRt
yTr8KTBm6H9mwjVUXMdxGqf0kPvpCKZl8Ecl8B0TQQ0U1hlEJXld6l3IJ9X3OZoNgxqGDBqXZeOx
Xim1/c7uNroFsr4IX6ViPY3SafMZqbaT9G1KW1h+1ZFNZXXyqaIlpr4tga89z7YbnWw83TOMVXPE
9Yz5VIp8GU0rMl2uKKf4L/9XH0GM/h5Usjge94PAe/wQbhuLBo0vs+9jWAYX30eKutwjXG+uarig
9B3NvvX7sfoHPaPZUGe/TpHTW2cnDPTnodJsKM6x1DM5LjFtfP8bsyk5DW2P2ZX74jdJpbsTqLtj
10qgmdnx6lY7FOIGAaXKzXuNtIUVPx3gOrehf+cUwdxkXFlsiJozW93NJNfZJdRux3EdxrSfguXD
FNpDZotHrxb6XCA1D+9a/dcD7uE/6a6R1NGIVWt61+uCZRFxgUTEdO5mt9ESYNCw7h96XBBwcF9y
tczDxYli4fykC8w//WkxffiU0I0p59hd9EHUxbkqQICYFutvVU5KEEmuhn+7qGZEEzZjFbOKPFbx
EHPe5HZRALZiNi9IOpnrxfJ0mUdBCIIIuo05ecNCZLk0JWzJZ/mQj3zk9uRSGiSEKAbl96TEuC8I
D+vQtLFm6vI5cw/o1pSVCMEoknUvQKD99iONRwAB9NlelRveeZjoJPOHhC3keNcJrYqfkkM/81yx
eQ15u7NMVXUzzdANbt8xRvq8/4rrjaE3zDZfhjeXvAEtp3UpnHpBklAsMGQppkh507BKLotzfZRZ
7n+MdUCON9nK5L+BOO/FPfwx6vhWlCrbz9Uq0fk38DChJTlzeRizov0r+n265qg43U9T0KOckFsH
m5/sAqCjXKqG917Wx5d68yYUp87mtZrutPUzZc1M0W0MDR5rwn6vDonffwg66OLXtOBuylq0JVbc
rwfFl9yMAkTe61zlPWwNDFP1B6ZmnJRm7PK4PiO9YRVf0cnM9RXvHldQqwWOMO5q2e+5fgAeRyLC
tCSNJ2+HbDw5Azcc/s+uWYnmfoA8CV5xh17Za+57jWVCxVZ8zQ8mMGO3920XVLNmLdRol1ba8Lmu
0JedrU9FRqt1aDNvFjqcTO190lgwcCX5n/FZSuecxC07ieJgAB225YggomLogn6bcRN5POWmyFa8
MIlaUrRGCQHJPIlWKMybXqyAAKg8Xvhmg/9vzcsJH763FgEYrUc3Vv6HLgiBa1j9PZTILx1hEDpo
Zgb/CCbAeZiWHqGH316F7aLG40iU2d1CcCfjeTIzjc1BOA/DKZaDWf/qvN63JyP2Peq2HmVKK/Cy
3XX/FMRKUjU2DGApRVK8oE/LBtnMHxzRbAR+3lWoXEXqlgnpfGHHUgFbqyXz7egHXSWIlfN5uy9x
hQV3lhPAJED5vN+L8zYXi+5hW1nSAssl9KgO+IU7fZjf0qTSXhhyo8MzoIeYMH9hJSuAfp3RHrVF
tlG7P26xH9PQonbIOX8ZMx6X9WtkACNom+y8rdML6rzMBiAZnS6Ws8ciEdKuZ70txF8AveLTa6Yq
zGkmTdDpEPSk6j70dZPyUCnb7sXsEfKpayf4cHWx6nl9Jof33XTyzPMVHfXGPFpGJLULvAG8J+A1
rR11nv7W1HX19LGYjJhSNJPqBGcvuJRkNz7VDF6RsO4EAiYfEFgtGMTjsJmfq5N2yVB2Oti8l190
No6fe+zYJP97ZB7Z1q1nWs3nMM78+KpJh3S3ZmcRT2mTezD0qt03HepnkycCJijOq4gPCNAr4w+y
0eMbkk/AmBKJ0qnx8jvmr4Mlmr8nuUQPVMBWYCaAW9TZj5Wpwf7IswSX0d2QYYkt5Pp8AhCf3LGs
j6vusKLcT1nublgwLrZvrCSHqV8tOkb3g44sKIyd3WIPc6pKXEHnhYIvVteBucPfuCcm7+8OX9Tw
YECoFxFApUyuR9Jq6jDGRsw02X6a+uJY+L2OlcZNaUs2qnYYCs/uFs86cdtXrdZ7GTfGMLJtbnTT
1aWuXLHpbBHwuL4WiYTyy4DUI/+xHZlD8xx82a0/ctgvitRslCLirs1xadrnapr34E8Vx6N4Idma
p998WVFKWw1XHomxdTRenHZhtnU/WcS1e+B4Y7Zjl3WpIgmXUg5IEWoNIyn9q0qcOtYeW8yTbwEx
Fp/9dL3TGS6HhnpZIdmCTfE3bNiKIuE00qykJzAf1YEBY+vgOnLLaymW7hxCVHrBMICHxrUqWzo8
t8wBLcpgfSBicevKEiZ6jTk2z+aGHWO5zHfFNPI+b+I+QnWY9abETYSnbct/x6pEy9PUpANcuDfT
VrP5EaFfI7Y2Pa31Mt7kjIWh41ccO3hof6t1oexxlw1G8tDWqAe46ZCWtHIHo5jI6/66yayaznDB
tbKdMGhF1mAaJy9gMq2i11XmwX4b5MwT4nGUUqU+1alcxH3CznR6huqY5b8Im7qA3ogH8zCbYQnf
Kzwnx3VPfabnRsmo2IGfo4yeJ6n6zZ4wsfj9S80nQX4Ahw1zQF6gqLaHcYkq+DMJ8yGeCg3zJn2B
pRMNY9MtEk0jhgL4jbUEbp/uO8yfC3c0HB5k+n2oSKf+2W5O9ke183r6qsaBDS0CREYLCUoRxuNr
bzNXL62X+2y+9RPR4DNMXNGTpHovD7SoJO/76bRsoLBurmZiWu4DQaW254Q+uc4vhFbucBeZ47fT
q+6PZZ5nxKpLQdXHaoIi+g73Lhv5da/Wke6wmh29Fl+3ta4Od972ura/U25wIV8yXOvlB0Ofy6f2
OByfHtYsH6vhgjJHh/9ptXP51qGV3Nst5woKl1rX85tUkoGBXWCNwn4hDG8LTb0OcuwaLNAMHQbz
abI8nCwmZfyysJol4TtKvRHhiYeumn+KSgC+wnzAKv64BPz7/oqE0JhfpfC7KRsgc2Ptr2VthmgB
dCcs8+L8BFz0QeBLAFqL+hPS+fO41c9r1g3qXgxww8KS6TJsvTnDs6+cP7wNGAxOO6ah7mjgQxp2
AHwIv/i6754SyN7Qys7nw+VGPkntB5K3imDeqi9HThd86VWYkGAfJVqV8hyBCqIE0qNfkac+it6D
7JgRs1rdO9d5cxkx6W3/5XIy6rFTFVZmzrxQgMJOzEH0WH7BiVi63zEElOB2gsS0m5uqK4DTw1y3
0hlYVZklUTSRcSJbpaToT15hrPIA4bGqccU6RY0z2S9+6DA7wYStf0k1rxx4MQgZ6jZNCCYDiDLR
sF5N9Lq6HQ7F8ru2tq6hhO6XlJ7qcSkwX5Bpn/IXD5/E5VbjMkv8NBh8NGDy8q4OP1AySyRp5Ilu
yB+21YZ1haYOul7uBcSxYIF9pk36S9fekhlOr/AMOu6OA3CWu2xdt2ax9YVUHdxA45LPBcRzMW7u
bjgwYQT4VM5w9L5WBacVQa9ND2xBLGvclnDle83k2vLJJtG1BRz6D2RGV2Glx2uOz1svp82ti6Aw
Nh0M1Qhi04Zm5m6gPn1CAck4J6dfE9Jw3vuVj/l+da7IJnPDok6xIV1XCevI61DWNEzvA47dJh5k
2Dtf3XD82Q6ANS/yGlmeiqYSLDlHt8GZhl3fth2fcRk1i6OA8qgua1hbzH1ZTu40g6M+dKv36hOd
RVRWoVibwOVLdl53dAvTRWSUmuL7iDsSC52QeOnj2AClw2niuO/iwYi7ZtMwTdWVJZaX6jGsFlKL
cwaX6p5hi0DnAGABlSBe9FF2FVxAn5KNWIM8kbC7Yn3uWMxc931bqmSHrwOvDGhUA3U8xwp5Edbc
NdBkoaE4Z9DGlv9ToZg70fSdpOovpmcc42ZB+wGP8i1YTSJyVsmI3zFJKYcXqBU186cJDF2emmxn
3fEQNmNneZVhK+xTuVVedA+J7BuxZzZ8Ihv3cAHJ2LU8ONooyIdj99lQxAobloDJhJYFkGBJetV2
VbEHhI/uFNWh3Y5RKHZa69Jt6BOQxePy214uyqu2nOdujWgYkcc9n+0htxAep46yBbQ+6zC94C/Q
APhmk5vF9Nf1gOlgk5rPNfn6mTfG3nnddWNqQLhIcgOONMYSa1CzXBHHPGahmx661dV2Ai4/79uE
kJ/FzH/Av/jiPyeszLfLWKy6eHFglXDflS5GGNPaVFBnL2thi7iepgOwwA7oHKDG0USz5MvNJGXL
DTVoWnP8C1wS1D5zkuHrbArH7fRfDtRSmytqxIGRdRBrXexIb6L19G56xbkDSLaF/N9BVKX3E03H
jq5e0E5Jcz+NxB5fM704y699NY72kQShMbMe3gwYhBMZfXUXeNgzfT4GGocvtdXe/9LlvKkOI/IS
rDyLQJaivAcRa7v0x00z6sX3zM99ZPe2l9zQJycV8Kx3OKNKeiScnIFl088t65BR8cpI4UJ8YvAv
q+IrzEEpm14KGThsp5sdOSXlqepBleobsBVoVluNGS4gG68f0arh4l2m7HhUFlRc97p1sbT+H8RM
mw+XCpvFUwe9CloozEzLUrweuxzNU+JiyuW7ZizPTlWNmIzxA9ch9Y+YGICctX5fiDa4PWMu+i/Z
BuBJfOjNaaVbLozX7hwNWxC/vK9M5NsZZXjPKghJ5d7dr+O2OTiZMRCBZP2oMqHZ8gCWX4AC73tp
ZPG4RNAu/YkXlvBn4G0YGk7gL/mBnKKir47vCKjYhg8JrgAUg1yLo1Z3C2pO1sPGzEJd+04wk5j8
IUALxS05z3m3LsgiJzkgdBPWY72na4G3+OTLYtBfjnXdhxkgueX8rhqhkBUYFGQxvHK/DqNuaIXX
ye96NilUyW1JwGc3ZBCYNutpbuKXlRwr+1H44NXv0uvBDw2g9mH7iJGjtp51PYohhLasxbRLqFPR
x7JwGkbcAOI9cId0nJ84hWkf/i1TLWby7ahrH8HmKZAo1YqCBh5yn9ZmEoVfjltJcnu402C3LHVv
wJA3iu4Ufts4gkcr/Wh1uqtK3Zfxa5fFypJbXwEWBwdSI9AiDiOqVYqmPkc4UjlygkBymSSYWmME
CLFST0u2vbiOfU6rBolh+w1LNv0Ac68qLKrEC9v4AuWhJzAuf6WS4unJzuia5KB+1HFAkBMFx+eL
cSzRb8LxGlcLuKzVZa3AQ8rTjK/8AGZ4HQ4HVqpFQBRUVC2L+6TYBfGA46D+Dflew2v3JDvNx/UR
+lDUxarET+prrxNZsVKOP03EiRE+dn3ESDqLrHgtQOl2+v2oDXHlHch9VnQfBtk+8Q2oKey+XnuP
YFx3ES5wbe92PG0GM3nsRQlKBa3bwDN9L48CjV7bYxuCAcInHHjzSHsr/HsIAGjKpzKEY1zveLFi
f+SdAoah4wMFdhirP1uGKpe+9gTgAX/u0UFDW4WhfSfA88rALBkvypFsTud+HqGHBnq59GQ+ZRnr
Ic/qs5CV/yB7lHZoQjeXHKxLOfSEPUPmQNBBliDu918dqDy8drTy6NAiDk49oaJ263CzLlgkQFj0
XEWzziqW2bMaXHJlWwzDcEDQVUISuH2UKHUbP9X9MaGwdDHX/AZ6u+hXnEzCj7W1YEoxWA8FEFvE
MQDBBw4AYw6T/eJiLEh/C5iRoAOS0DhIfcfIbsx038dVi/WCUX4xxx9JnQebOO8HHV4Pz9FBNZXd
wubAdheLAmaHSDIzxS95CQQXOhA89cdLHKmbvmUJVLK6N3g2wOd26KorWID2dCLxvIZl1fFnH1PP
lx/Quh05hIJ50tMOwBVzGq6Yz/+Lx3+D1ICN54azwxWxzWc6ZA4kJPKkuzM6cDiCXLns81Geiy0v
NPkpTQeK8sPYKJcKLastfLk2CuDFnG5DNvd9d3LRoLickHO7ZN/4xsCHnWIA01K/JGnhVAVPI7/g
4ftDfVdYBCBUjGwLe+SAGUE7nO3nBOMBroduIOXU1hg2N/ZXlaCPpg/B+QB9xQSUVD4suauRTQ1h
DbbWh8SrKoetUajBEWseMpa+rtTXyJcKLAJParZ8qDuo7kOWdaCOShSvpwxEPuPvW6kqUd5ZgQ6u
8Ylkvr6v91lP5beRp3GSbamKGmWtP7B/6JppH9CdXkFDgTC52aKaGGunAgPpV1CELpUnLuFvclkW
qHgmgD9TrB8xYSVkwgAxWboBJXFc+HLOcO2me4fyBKJXJFrgjMGyFJWY13Ne/ZcvFey4IQ6hNX1G
b7MO84keYbZfMkxYZvg27tlYP/QdX0HwDRxsxBNo/IzkJ41mCkMgusl6vyPMV0ae7GAl5Dm7qEK/
XwIY/PDOYJxXVk0+LhAGNTmeT1bJRh2iy27QiqBtvaoZF4tviDVL+FMKtHX8PJW0X2/IPFG9AVpw
bPoO9QnhE8fZdl6tqz2Daztm0+6Afqu3qdugsGik6xGZ8LCCi1DbXZT1xLLnaXA57NCxEB/QDrS2
sz0Jb5wzU/lnnIyw4e8xAN3mLh4alBuk90v8TKepCV0wUxUAn1+CA4ybtRUMBzaAG0J/eqgMW0bV
6YAdT63voQcRpcISRAF2Dmj+zEP1TKw28hm3wUwJ/0xwmHl/0jWItOUnNBFqzB47Duk0JAM1DGvQ
4R0dCBD2lk9hqh6BOpXhBSI93OY/QWZ8Cht6nkHe0W4YajL5Y1B8qKoWBurH9EVBllNpvDqTiD8V
RwF5YYNrnqWPEdqlVZ0YpoydQf+B5v5+HKvK/mKLGPlvr7Y1/V23clO3YhfdpB6IIxsRDXbguBQX
NRGBW6nPhnpaGgp4afiSoXPGMKyBvalvZUFK+wgejtgbnkppf/ZDyKdv275iiaOhaA/diEeEDPwp
Av0wV826DP18PsRVAJVGubBns+jRPPfHRsnUZJrX43dBzeCAOnKlx0cNDxtoytRa+O5OTNhpeLS7
z7b7sCqCiXygwvMfE86nIOfSx2yHgdc0GEGucdjx+cYRr2dvFxYWJKgSwA/8TNw4+n9h2OX6b5x3
HMzrJBjYaahNulldoJIi+dxS9PLjBxlA4KZGGW2KlzVHtPQBUaZhmT/twzbOD5Tt43J/LKGvvlNT
K/EFqZwge68SeOjBztMxc/6OMXqI1bnfwxYgh7Po1z/UXkz8fR/UQe/AAYvqpc4F2WFP0NnS/AqZ
yNCr9zUkk/jYfIfnohXHXOyN6ctdvtYwWsKMtxIV4wlsEBnL02rmOv9EsEMmzyAiCK+uM0GPdj3o
wobvxwBE6Q/gZaCTbT1tZHINdGdePExgxWoYzIzDNt9XZYcUOo2ROD2CbnX1G3oJMVMwrRTqB8wA
pqLnT4/kbLwZ8B/9/3YCfKuCku8w/b+edMdw1eDnlr0lmBp5aNC4pPwLnIPHePM5yXLT4jI3y/2o
+JSxZpShR6ypKGH++1iktUZH0rEaSyuA7WcVWuEH05UnM+CxOonJOlgaMyj20g2tDtZk7Rz246tS
nvurRduzuxs0hjbdA66CEXo7lsYNR1uHvai/lwob/O+7Pjhz97Po1hCuEy5finIrrXuG9CUhNBZc
DTrVz2bHN7VMyj1OJTt4myXq8HWYeXMB0oxwJPFH9uC+y1OOkNHpd1RHNK/oXgjOVVS9nt6yjnTF
3trPJvbBwkgz2rPFHi4dG2+EWv7psovhp2Joqk+YxmDieRG8BvCNKogIPEDdbO3x13IQb580/pxD
O1jI3n04PkA6QnBnu7mZjj3bLzBM3wYCIrbOQmi4xEMLRQaanhgbDrmZeCnB/M/badgxVmIm9JmZ
HkI9Wndn4Yh3TyHcFRFi1zEv0Cl2I8le68/N82ZeM1agwQT2Gz/q6RD1h626pUPumuEWOBHY3LrD
nujY+fQWPtVNEG+tHEhcg8dF+roBkQEo1OGq1G1IJURyNywk1MMIZhnQjoduPU0q4k+RPLwsED9+
FpJqGyp5MhT9yo11QF33Sz/ubqdnEMh0Cc02KFTt5thAk18Wlx8c83viUb30qGQWE0jIy99Ic0Qx
hyXivoVXIKNr9rfcFouPqahWgYZaF9HM7Iz7JNaXFQQ8VhUqdKfTB34i2IfEC7TBDTmAllwwTAFc
4ChsA4R6ZHZFflIVIXt/DsnTBW0nbBLIs+gBkvWtBV64PNUk69F8TjMg+/LiV5/2/2gBwKdserfy
qWsRBqkBf6uiggc2xB/a/wTKWfU7RgUBx/NM5CAdWdEbd9NThVHtTLLKHzd0QbvuTwYxyCm/0zxn
7itjIJvOiPVwyB8MnSXFO4rekGijIKKgrkFzKY6nvRaq+9rNSOP9+D9z55UkSZJl162M9L/WGFMj
I9MtAndzHu7B6Y9JZGSkcaamRneEdWBjOF7VwEzVB4D5Q3VJd2cGdWJq77177n2arrY7zJqrXq9g
99por6+3esx/qgco3MaeUeg4LP2IzOJNkM9cSPW1B+tXUeSV2QZTolm9GgEa6WPSJnWxDSwRc/HM
DLioz2Q/AibPPhDAPhgZSq2TpAEUkrFrqkePsNOWe69RVHl7wGKpnFeWh7r+pupSrzhQqxrpoRdL
XHgrP69zI95zUJa2i6rQld5ZpbVAaLGGzIrRWfIK25N9hU3WbeXZ3SarpNVvq9nqjWR1lTabZF3k
ec67018itPEV0z7UB5Y5I5XRtTEFm8lAnON+a6tiLm6tgaf1hOLWta/SZ/3vxZ+Lct5L6FlxiVlk
kF9YFOVarzWRePbntdpa7rLc9/TJiSCoz0WvY/tHgWHV2A/uMBhPg2hwSdEVS+d17KvR/TFFWc2D
Qi+O3G01+u7sraKsJc92bbhdNpmrdpwG95dlzlJubbcKgrveXpL8Q0QZx8bKpYK/ZgyPRQnBSo7s
aK/MyU+GIxNEGTzJxPWyIEyjfC7XzFpm9i6zc7lJn8ZlToP7cVFB9jR7dtaIzWJ7mcdqcKtQ4/c0
6j5/DyY77x+jstXsPWnpu6qwteVU45TrGRwM6yxZRuN6mxA2G7mrrGZJa2on7Ve6qBnXp+tiAJcA
gnkOUjUuZS7drV1PQt2BdgR+tXadaTRRPiCoBxwKQljTpRiyCRCiprjqmEYqlRsvSyF681a3hITQ
flivEuihfnablHYQLsuq/RRs1pJoSA2RKAzkBnSAMqwQ2d5yL5pZb1+zhLX4roeyWr7YluSiT84z
+vZUlcLYppSQbsjKdzV9Nn3EtpdU9ztDN/oxA5G33pSYJ33bj+6dMRb+dBQlSs3VzBGJ72trM24X
W81m6CIWBeWarnUY3XC0MiQpGeFi22WNU5tUF14nAaWCNhlWZBL45s+2Xny8RFEB6koz5NIws5Fb
LXN04JBn1cdm8smaOjYan9VjZXTxvBfMtZcurJaYiTJiou/eBlcR591jk9XshEAUBBGs/c60J73u
eUqqO0US1lisZ+o9DLMQhlA3IJFt+RpzyL40vW//UEkpk/PAJHJU+3jQxnLpip4hbUixJzorTJwu
S55UOqcqDjOuaWJiJxtX1J0yJkavW2OgmZanrFcMSUItY3YgOBVFGxnEVEsEgugljYRYjxW0p1qD
pi/jV90hkq6tzsvuIGFTCuNq5/l+oX5CWYJ3lTKje18nNjOZK3QVGy7KdyydZVfkaVT+9OdEGM86
I0nsrWJ4w247FDeoRVTa3IQXLpqqPTCP7+t3Kuaim0NG+OBpeLYY3t51ZiyM6MVH4B6nhw4Kt69v
4BNN1WwxMsui2+apWeTNRldTbb8MRoois4nsecy/vTGlC10lZJGibOuBOYpe54UZcdOpoKBjSEar
dM29jjWdzNG0/MJt7p1iYfi2NmE9irNpVoZxy6MMFpOfIQfjbqjTbj5lnizTZT8WghvvCjdCAI4c
51XdOutIt3VX3ELHutYv4dgJzADEZgoe2zW5lyXnnHrYRh20ymjIbiMXyl6tFl0E1V2gMrTqtQV9
k1wwK4h8ox24hWbj5wZI6Wpi/lQ0K+QcL9vJZpHuxeBywUhYgZKJFytgZHeSotPGp59PWZe+x+4i
o/lguVxn4mHuHQA1Ly6a6ez2kNHd84A3wg9eBvIxXUwBBXIUGrIB47dGQad8DXs/j3qy1KIy65nZ
j3bThuksdLQcIJnatDt5Ytb5dzDmRjFtWxZb6U05m9g59w1MuNOgYdHN2XdzK0cdascQgwgD2Zs5
H8rtpXmhM9ZiWBlaJe7RX1ogrNARhJT/bJAOu7BU02S0K5w1yntLvbRaHj3HkbG1ljofh/YzraMC
WU76mSgXzCyxaC4jc4biYtuJnYbQO7rr16z9K1+7xLfl+5x6UXNTiCaYvmkldHdAgq/jOvSg/pOb
sgWd/Ep97m7eapBuPN6ZSHpcCi6YsYpWcR/HlQiVKuKSH+VbifFzpnK2MZtH0VQp3u+G5HFcHSvc
xfKAeQSaShxZ9uTsjLbLgWzjNHCX8jGCoKDG8SP4+7fCFCqoV4u0oJNuljzrxmfH58fmoeEHmAVy
N2LZa+hiWsjbG83YKtNfFewPduu5z+IWRGNOa/uXVSlY5TDIGmknN8JL/OGlm3WHXZhZpMrgJCuk
1PRLMIkdgrDRKv1pp01VYMO6nrNAoAyo7sGjeqM64h413Xktu8rnqLXLvBu7HWVkW7wXzZAUEoQa
9qa5aa0FrBP6BOrxw65pcttLpmy7Y097UgQwDh14EXNr5PliZoMgcfrPfpYUyYMyHc9+FaOmA6Ng
z8ZhdFZOwvy+vc/snuFJCO+C9r72YQoGjAB2W+qYhshXHGlO47rxr4ACBvvBSFfpxDeIWIVlbwwI
Zpv9XoXo+hMn72DZB/gjj7G4bUzLPYOrqA+2VlCIH0bQyvSHr5I2uiFgavY/csWAw8DLzTP6LtAh
rY3ZMcIDYEzo/rrVlFiWFivT7cX0IWVjy7A0YTAIXOrr6yWvXHNuTtrvlnpeOV1QD6epAtnKw1Qz
zpLrReYUMUw2+7J/zQI1GymPzphqkCtWnGaUSLarjX2XjHLhdg5gUN/Kqqm989wshflkmlPa3ucZ
qIu5RnCgh6YzQglbtzmoM1aZoE/iPMyMWFj2KnezsVzLdpoubXytDHpYqbxEAxHafC9HqfS5VnHN
lDcZrOmZc6KGd7NiZL7nsbwaPOoeourqCEqnlFCOTuPYm0m1Urf8LsaI7sDx6X5MDlVCi0eCiIEM
yzBC8hgasE0pbI9ieloj+E1N366rvAnS79ytGg7VpJmdhSEOHXd9GHzDnrqQQiHP9o7HKcfzIeOl
mLe4ilKYId4Cvt4Ni0zlpvUmumAH3Ua2tNkN7rFzr7uYaEiGGAFEua59LmaGWci5uxn21iEltcC/
kq2LYe6mHNXSZbpKVDDR6+RkRNRsPFa38bLsSfiFHx8t3FeZcds6bW97xz5mQ3LurmNoXSt5C7jM
lmq7EGjqApAZiBFI6hWibLOsmbIlTGFSJ60tYg4MVpB2JxAGH/yGwslPxn1aimv71/eTxd4SgInK
jTYY0hZwNLHIxfhmMprl+W52YTB/GHlXNoSwCAbtL0ZNiJ7m6MF8RSGnGE/uFyau/SOE+VBshqQu
u+/GgvcrOGgmK34yHOyx9SoTGoUKeSElMWhtZMUyuSuj6OQS0pJN437xpCuK1WBO1JwrbrfKhdVv
RaYP/qhib2MUjs19wGdZdExAjFQ1lZ+lpmh8SiOvp/Fx2sJ5MiK4QTQWns/ykKLJmsk6dusGXX6s
XULupTV2XAFJOQHdrUoWvGfdZsnTFN22iuaCu8tsRUycmfmr8hYDV9uwsmHh218lq7SGPKsr3E8Z
9o8Zl0kgzR95Bzq7dUUwp6858ydob7su4HIeuW3hFtdtX9WvcYng/Ku0pXTmR8MrpgBVwUlSlPEk
zmIGv0YNzE2NKGQxI96oggD0jVK2VYZeNbBHc9WxYq4vHoCQGP/8nMx2zLMDDY1vcL9voIDLlS6Z
sWX40k05jTtFQKdABUNSj39qyLzpyBPVL9VrWs52vexyHTDceeAZjRZjkwXaZ7Q8NU61TGc9ekGP
1Ri2xqIYbRe3vhcMW6xj7xie8alxgBr2DQPgyr4JRiWWZZVaktGtiivOFKeui2YXyaW2nvMZOWJY
WVIJ9REU0KYIg2VAeOXqOnJNmhWMIZtaNm3N8dSDA9WdccA7xK7blSGCxaZAXrAOBLlZ6x1reayF
xop0cuszavLSX06BxgbC9h/KnrU/9Aq5UuQqtv1tn+IgwgLa5q47HeBt3XpczZzjvNBT6U0MpGvM
U3nxVRQM7AFUCy8J8nVaiEm8K9S04tIsZlPQXMWmAA5huVPZPtqy7lS9qvGFVsyrskW1/MGfJHKs
7xtNMBxxx9qm3AYI9UuwHyuRwEy7eDOrE7JAHcm1XHCZbNlf0EPROxTGXG96KhM3TDAAqR4WWGfz
u7ICXb+lZcCe0pU5cyWSK6pjp6hvE9fxSbYkzNTm/gRnCByWt0yqELkdu58AGnEzaiZRcwY5xfbO
SXdrIOiem3ratar2dphYNdfMjMIS7YKiq2K9kyk+y11mZLMIgIlc4mM30RgVnb6R1HKyx4jJtJ3C
INdc3gw2yzg4FYwKKd9dBR2wz7qiMup10ld60l+17klGfUqUZ6luw01IzA7go1XhsehHnlN50UmB
LyBsajL/ugvhHcAsmOP8KFqPjBxmE4AdiWJYywRCvlmbeiyX6dLDu1njL4fpSEle6VCCUGxa3aRC
sLC+Hyn1t+6VnYlgwKLOujGi2XD6kHCJeIjFHRW5rfoOUx+DfPslb0QRjGfbK7x2OmHslL23djra
vSBEDqZtPI0BE+90zRtvse8nW7BYg2azyaviKExDTSwVZTAt0t2gVG9jnlSyXUqiDiaXNEl79hsI
Ue6EtO93sJBz6zzHi+H7Y7UWVGKO6DcJNsTC91e6jzO/eZhoq230dPhYNMKrg5exPeZc20q8WGKC
FMYw5ZtxxHnwKxvRj6Ce97gYDSWh0vPRyNJ3D5Ld02sGOJXzEVBMxh4mJcCG/LodYmbkwPqkojqZ
WZPEQ2jKEXkxE76TEwFrG5aotkCpvmrcdcacM6m8DbIuEmKFbbKKSChNlx71eJfDsVITrADaxawA
qWkg5yeG1skxglsek6PFWRHdidn0luoaHYyQ+K2C1u+++7YqaHAef08B+Nev6d/i7/ruj0iJ7h//
zp+/uNmrlOnpX/74j9vmu3rU6vtbnz+bf79+6f/+1D9/4T/O6Zequ/qX/utn/emL+P7//Pnhp/78
0x82lUY8vu+/1fzw3fWF/v0H8JteP/P/9YP/8v37d3mam++//+2r5jK5frc4rau//fNDh59//xsR
If/6n7/7Pz90+Sz5qv/2K04+cbXpz79+zfdnp//+N8/5zfdsixKYhH4vcH3yLcbv60dc4zdHOq4f
GBQHHv9DckcFwZLwE/3fKGj4j/TYGMVryIcAe64fsoLfMD9DBvCXDvfEwPrb//rd/vQa/cdr9i9V
X97VKRTR3//m/L5p8q/xIA4/5S+hRLmpbFyQES4ef/S/gR1Z4MMNj4Eg930zUuvK7dL0loF2UuL0
xEIhyKEpTNw79xJVmvlkIrVr/syou9RnAAQ5PNccjkO66qBkJ2qinsXyDtBrCviESrqNghRgKwxE
XTjpavFplV8y+nx1I6Oe5n+QjI/XIw1vdKAEKNwzkH9cbbIkZWwbmT1zyMyPGnHoS8fJzzhd8dWt
RqPNbL3Gw5UE60iaEFTdHBnvxji1Qxi05GLilFt6897PJakzi1l41QbIpJpurnbT+ZiO9cxFIhkp
3S1dotXWiHuVhhGFZnRSLZryU5NIcgJiL56Xu6L1SIvwRWsvN75VyDtmSWO2yZ02WsK5ZS69ydg0
mQM0WOJV+HPbbIgodcxV5S1oMyJfRPAwgFsmt7XXoUeavr90b2XajFGIlmL334sxdc59b9v27yG5
eArYFVwkB1h6OT1w28gQLm3GneEiRSlC7CLBuAISSqxdxbnqbrLFT4ObIEgkfpUqdoObwnPL9oQr
pugPZtYu1qEPWObxSkZ94u6Lyc/GbQF7zAM1afLRkjp4sWzFFzNqnPNhaMJM4W9bT1fLWzjThLUQ
5YbRrWeLip7EHjvyii31KJ4/w3Mmj1LfHOtXB2ZlOmTRPPj0oaLIgzMOAfiqIV86onop9doQmAEQ
Y/SpY156Nng2b65ltkE4dEZp3/AKZOMpmBaQKwi+xQtjG76AzUeid3eLY7NtA9+yk7DGQtvlDlNB
Mh64HVYeYTtTlX1n0miiEOyvTDdZwTgBN7pV52fVNo776DIAe67R76xvG+Wi2PfS0O22NuO25FG0
fY4JAszsxl/itMMomeOr76NWTWe29MzummiBJGEtnhyS+6BIZ7Z02sGUrJaMzbE92ouizkr63urX
vTPP3vNU4G9adapUyOu+WS+XPmj8DHZF+JjVPWt6nUj6oxLL23IM8z4FL4whImIqGlUBJgge9MpS
Ak9ds+TsqpaV5xF2H8WBE2aeNXI5ahNt9ilGUJTVijDOpdiBQSnGcC19a3jl6W0qy9ZO3hCAu+hQ
FE3X3aBhDsM7kIHuz/hGjCLsQOGwSeaZEhjdOfVmIFXCUzaTOfdi5wZWAy7ZoiSNO6/Duol7jxJy
5XWG86uznI5siTHDC94AVWneSa22D9QSRIW4kSumtTHk7XQvKvwTG3+2h2pFSWGoGygVRNmO1YzZ
2R2xUjyiRVUdbRCY2zmICUt2gYQOkPtzvzLL0ToVSHN640w1cLyf47xc4SnuIJeqXgMsqypCQF4A
jzdJhK7ApV7zaAvTDuyjH5hqOQwqCpqPDuw5XRWWZZFByOIq/wJrHJNuPmkAa0u0In+dTNUnx5Z8
hYw8Es9kF+kwdu7ZjXBFhEg3Iz6rnFnqDuNeXF0MbdPrgLwTDLfwG80OWABDXnmoJMXpGnO+TNZW
Jhv13nSeoUkfoOLyJrT/eulOOe7WdB/45mw/MfYToK9uPo5kTXS0vbs6ilzzjlu8U91TWzUBfWkS
REdjAsrhRRecbEvEHORiNbpJwsBmuck2QKEvj3gne/Aq6Rb4/ViCWmI26t2cSJU0ipxt2gRJc1P/
fkLzypaA75rN7OvZwS+wavFhv5oz99ejJvgku608cscQfdv1YPL3awByY0Zx5TBrk9FlVks+AlkP
Q2m1vBqF8VX6whah8HwO9L7x625beBqLpFrgynYs/+C8NwzPC3Z1kXlxqFvD8dYVax2DEOxrroDX
o8Lk4LWzedP5hdeHksn/EykhIBZNXYl8V+qkFdu8lKk++Q5l4AnnsUi3VWBMPyOZG8OaO5v/GndC
v7qRo8xV19beawW+5/6qa7Sl1WK0ibXyDYN7nJDB2IdB5JGoiulUTiH2wjl/Y8iHMA+uKmL9AY/s
qBUKEyOB2Uckx4LizsbnEpQ91yWFP+wIe88zO1RWNkkS1FSarUs6nFfHQhc5yhzS+tq6kV4wDUP6
NhTFEvHyGV5zULJeZCgaO/1hGtdMizVFd5bg/6z79jKmSZocDHGlUXTMBP/W6BdbrnrujsOqESjU
53qiH2NJL+bY97iQ0EdBDBS5Xyo7l1sWnE2aFSAteWysNYm5ZANGrbuaWATzmMmo8XlNXau/kb4w
W8INm6jQh4mGPRuYq06iQkvFipWHOk0rF7e1xNmADGIwtCC2pMse7Mrsi50x16r/YRNUci2rOwzN
q6iFSGGma5BWYHKOOlP2GfNaiK+Bt3ZPP5v2rf8z8hYpccon1lzR3FR9veX/ds0RxM7vb0pVmsZB
A5AtJ4rrJnpmzFmh9Nq9XIJNDkSNbahXVjPf5jbHIjIEhmfoiLK+E8YcmC8aYk49Bq7LznVzmrol
tKAIgsvEmZhuyJmpbpo2rR4a8ipMb2vGmFmvaIFk9tc6/nxOHK1LrhRtyXqtHFSPiz9hqn4qErcZ
L9SEY8Z+zLyRu3Kkxj/piN71paaFh2x3YxtnL9egfd+W7vA61U6WHWND8Z4aK6duLxINL1i1jE+J
jGfkioy26OsRnDSs/TFtJKiVTbZFENp0tC6BapA7G59AmQEaLW+NXeEjUhxm8NM2RHItCwZzTVzf
qQ6hZovpwTI2HVZla3+F6bNbU7TB+D5XtvplTbl3hacz4X1iSZmTn6oLkp6VNAnIFkcIpZi/Snx3
od3zqpHxJ4sdjIe6s63xhyxaswPz1FnOmEGKiLWGk51Rhc2521y0yqPxQni0Rg6R9sAwYrRzH1ky
yEYxDSvtNxkauS5oqH8MIILdj4zmrWFFLXzhxApA01m+yC9Kx422xjI7UsC2I0YLvxi6u973W7WD
6RsXcr9oWksXvsk5RQw1kpIGC4Gd+MwU5TJ+y0q+5TNekX6cTt1MSMjwlco6ruotMdr9+EcG3n+p
t3qqS/79a7v0pxZr911fm5Lur5/0/2FPRWzn/6GnUuX/+O/MT/5zE8YX/NFQOe5vrg2V7HmeEQSu
ERAM90dD5di/OU7A2S9Nw2H9n8PX/LOhcszfoAF928OiQRy19OjC/tlQ0WvBQ0jLcLGd+ZZv/pca
qt9TT/+jn/JsaVrXrs2yoUz4Hf4aiuhPbtfbiVNu8tbc52zU8eFcGO4uPxtMq1vOuQY2yk3uZbKr
Cpme4sXfaaME0sNnfSRTRIWNq++ZfXG9emDzJuHPvZFtoyGfQ2XU9P7XZB9Zjuff/6voeMe2ysGW
0/3f1vxZzKXJ2fvTA3L4x3Nt9zrQ9h3/L4nGyTh1rkkY0Sat5Vtel29uQ3BWpPtko9565hirDu1r
pyZkThyXe65JDAxGcawttZ1GcVsVzbgVQMKbruxO0xRPG5PwD+boj+AuPwET17pVfiimHoOiaa9U
uXSPE1XTipwak4m4ec6tvj8NS/4R4MdluoHJht4pFLGwT5ZT33Gon7s6AMCujIggiewjsdyTZep7
7gvlvh7zcHQK6AR/ALH3i2kdIXYzG03PI0b2ROtvqciow2y8tYMREUbFP1nX+IoVVpHJSoy5t7TP
GPkOuXF0l+ke8+Odo+pnsVQfafJLdOUFTz0KhcK/jpOkgy9eN4Z3GAGn2z57kcizJV7+RcXkPhm3
05LdUU+AjH9UXWj0xVnG6stK9L2Vjm92kx4aXBkJ57jO0vvumSNnn7vdPiqG0IizU2U7D3Ze/4Lq
PfZLu18M2yYUjoCjeUg+essJ+zp7dEwYKUtZD0y/b/s5ecAkhwYMd5/j35+X3QjgOCtuTDXBsAHG
870gL77J1S0jekH827A1ldx5TrZtkzOGhh0myZPOjQd4z7PfJU+2hb/7YNnxLhDNCYPaLdTLe+nH
F6DFQ0mriUJyDFLnybUei9onDqy9N5Yi9AiIQPYL67LYG42F1/mzt7u1gRvKttJzqoMHN9Ov7VLc
yujUO+mh7OtTzi7glpN6Ts4xbFw3e+tAgkJiHbxcHwxTwUONv4R8cS8oKIbjPVTMDbXkvd/5N2Sx
nYmVZJrQqNBq24NvlO8K9nWCZzIz1B4z2hAWRI7QLflVa0fbXyIt3qVc3qNyeOxxsKva4XY7H7ST
bfxBXHpzOGnXOQPDMczLr23pHlCRKOHzlF293K39GUvzDYeWWGtJjYnAuqqNfKua+9wXpzaxz4wE
jsjHr+hod36Xi/Uw+TcJgkUR8/7Po5vOZpSZix+5Pd20ZbLBcvOJcQ+OSyNMLFEWpmn03grvA1EE
8/GZFMA9k4F900yn2J7JaUhuJAdJUYqDBjjUuX+YYjg/huAliWyR95lVFDZjRRLvyG176NSPyjee
9Jjc+AyYcx+7YbpQTgwGSDBRJusOCqoexhuvbh5N64XA1AskBp56tjQhIU3BJnD69eSTICiTdwbp
X1GRXQjtoA+2QoLdLmnZvcRMxVZS27+mhV1eiemdt0Ey/fF+0vJ8/RTfwnYyqfIhGPIQoOlsxOaD
5fVv1D33WWQ/B/W+LeVHO+d7nwgPvByfnZN9Evj42J/bznpyhmHvA8A3tXkOVHBZejaeT8khDcxV
E6sbmmRUsbJ9Xq4+RDtbbo0y2CfUYKPX7KsYi61dP8Q1eqldjt+EyJ+aZbxBJOp5tua1dgYCO4bp
G+MAuXbqR9r3b417DJyd03c/Sff4ijPG2H1gLKtBQPvUtoHdSv6SlDeJAWw782ZBrmGKYl67Hfka
x+1bH1ivWk/Advlt5zuMb427bvI5bK2nAq0nHNP2zSeIgU7yx1zMJ7NXzHLKfVyXsPXZU1G5r1Wk
H5nybCIABl+455mrZebMSacmHAjWl057b07WXW0V98i5YJGgdOQ/7gsgqFXmbXpTITMn801fBqx+
WfbXp5Bi6sNaPoaCNdqtUW6AtKx9I8nb8StOw5SxoH60bXljLcOBYdkRs8tZTPnFzcp7LSoquFtX
+S+t9p/wfb7FYn6APyG/CXRpmR+7uL8VE2EFvBAyzx9JiDlzBrx24gGHjFgLHpzMIFibeA+VOKSi
Y26OdRrX3HrK5zUphAdv7LZzO99Ggb1D32EXuvdECOUKzNplKSOkm5u9Jp24LabkBkxnH7ugtgDC
VUFtVxbnmGiZshlO1ZDt65rTh7R7RFheJaD76wGmR6L+x8Ns5OcqDX6R4hGETrpcVLuTsJ1GHJwD
Xd0i24dUupcKm+DK55z0I7FvrW2Pv7nPnDchl9fBn3+4CbMODUseGE0fJtVlUjOekZRgj7YW90Xr
H7P8QAjF2Q+sO3oATuf4pY/EY72IfaXSPW+LkPiFozdlx8l8YpB7Y17mOTpWQ/8uavfelOUpil7S
YXmUfX9nm+kzEQbD/Mivdlaudta27YX18pxGxj6gDzMj+0VI895qnU3AwdWM3kWZ0Rt2a9/1Pmsy
mOo3KO5DlmVbjV5WkoXKW4BwgmeVqw3hZmeDLqer98GiL6iIOIRHFDv0s2iKd4B1926s3zq3ffEz
Tr3OA0LS84wr3Gq3BHB4a71hoFuHIw5jTBLm/VgvhzEo6ZFTr1xb0/jqzgqhMyXOlSQSWur2hd2V
x1RsLaUudpW/sz3323CTH+BlD06Ks6q8MtS8tnOEswaD85D3bBdIHrKu/JBe89q63DIQloMheQLc
3CX2x5gYIZ3HB/oaI2NnhDGObzCoGbmzC1wmQPV0Ozjew1A4LzUrSxfytTQAIvf7mPV4cT7ThNTk
B/TjybP1yuYpQssriDFb+XX1o2TsRnmHx1gbOiTX9Bl/PJR1BPwqyJms8DN60xAuKYiX1T8Plfcd
eJhxyFh5aQkLwYpjFPONY1oMgZKHAB+TM9cPyirWidO+fmecccMfvzwgS+Nvr5ezPcgwNeJjbsxb
JpE7fNbhNcHJTJ0NrwLk6a73q10tzSd8oTThGWsjq/g0uf0Dcto7rulnZXXce+T+yTa6j5RaxRFy
V++izCepUdmPSqd3ZCHtvTr9yIarOzW+rSQFE7GY7E756At2SExeDc5qUX/UcLJYyBYGPmN8Zwi3
vnXSU+4Wxwin5lnLNrpHhxccF+53zWIqj3v/JfZJC2piZHk3H45JMD6KtiAdUB2p8tSh1OP9bDbJ
3dRV0Rkrwjq1nWOOu5iFI7ddHum1JvUXqXYT6U7tPRHfOQJ903DGF5uVJIvnR2vLzTVXIKUr8RaA
feI67Bp+jtPo7FuvutOYD092bR7IEMj4HoTG4eN/zk1MJUsntnLyCTOXHdqtbB7zcX6m3aHaWyZm
7hFCS0c0QlwYO8D4Pcj8ss1F8oFv75XAAgw0ZvQ15l27rRzuQh6jJtmpHDgbwt9S45o4mm5FRWcz
8MqrDS+HfQpiCl0GyJu65w3cDgVTCNZ0BEOzwj3xQpg0bz8jYtFAItGckwdnIXEOF8ywq5xNAuK/
ikiOwUggH4yxvAVU2S9D/JU27U0zZGHUCnEmVIHmvV9+UZw8LZ0L9s5MjEAjxj3svyAtHoFVz2+J
OmOuYoCLW3HDjp5PCJtkw0BpFVkN/J1TvvgBt4pe29d346YrRoxPKc6DEn9qqtMudIUbA14+4nqS
4UAaqWquqtUU/UoL40LM+S+xJPVmLLnhJdJeGdP/pO7MlhtHsi37K/0BhTLAMb8SHCBS86x4gSlC
IczzjK+/C1l1rZSoIGkt65d+zMwqQgDcHe7n7L129pPtq7rl1i/xgbABk7LObQQurtL07dU2lAdU
XuyKALbGz4UEll0JQTlFkucmE84rq3AyTmHQRaKHHhYMlfC6oPGCjmkY1HdQ1QTWDMNa7vdsNEJW
ofAWIvjolPSeHdiFwRYz0huqPcmvtJXJqh5XUB081eoAPtv3eY8dqbFaCmVGuqb+d2kEcr2Jgwqp
GVHaN+qgbPHHDPtgZEhJfMpugNqYNx6tC8rc1k/8KeFatOSUViAlZqRQuAlMJdt0SQq9E3ZDC+/n
Su3rVaxzSrWTJt9gh/WdiLrXNRZKSh343h30ipkbtNDA5LKogR+pn4g4ZGhQ6UWDrmuVZZPbwbm5
SHX8w3pOz0siM0VTpv4JbSW7yLG6LWbdkaTLH3URXDVzwxrjSUhJGNsI8zhIf+AmB6NmRsZGyN0O
RBqzuN1DCowtT9yVkPgK8zoZzQukuSVVV6qIha1gNDaHGHJNJe/aKDdXlDGzTT4ZjzS990FCbwBK
5zXF735l6fE1pgECXKGUAJsl8VCn50DnJrhXUlTjRpjcWY2vvIzauC2La4Rs8g2kn4CGznCVqDq7
qfodkgbWfl8H96v80qXpfmise/xQxqHh0khuhm0I0mdlEcXHw4GLUcA2uKyEV2xUlV+mrrqFC62+
yLl9h9yn2in4teh5eNGjzXbca+5RZoU7f0Ao2nQUzArReXzu+Br0Su90SDVQYJs7U+9dvJHrnnJZ
gqN/hUPkPtaHF3q0moNN54B6BZFOaDfrQbF4J7dBqTRbYfCiLKJEKr1xVZWzDTUtVw3EndUGrkAj
nBVmucmBRjl222QrdO3XIUJxLNjvQVmAiZ8PtdXwu0jQaJswmzAX4D5qrAQYUbIZms9ssnejGu8s
JBP7uW13odjZg847h+p+iwz1h2R0PzX9Te065dIA3cS3UHOaEEeXXmK2slU+2Fl/WfTSaygEoJgh
y7aymTHivBghS2KprKp2CtnpQmDVWUujqvDVSK5ztbxVJoJ8AqsvnaHGERdnSonuLQbPJnHMQSyP
mVrrXyP/qpB6dPT9ZDhxwDPx8x9QD/b2mO8m0M5QbV7irKrd4uDzDXEksi54HtL7yGGi1zjBD69G
+RRMoXxJSTx2FLNaR56JWRbENUXKmQcKs9mq7LWeGTewlQmMadja03tt1jr/o9Yw2oOuu6gFn43x
Vc9j+LuNKrZVJ60ElDHkXNaPpGpuNYqmtbQLQ+TqAYhi/OA5ZVY8J1kK1T2GMb2e5OSQK58Rxl9H
UxTafdO9PViHLEghYytKvh097ZG09nhFw0hZl+g5qQfPQtVBe/C9Vn2s4volTdJdxAknjcGTT1Sq
g0JqEXzmb2A579Xc/FAqbLNSxknQs/DWMpUuDQxnawmExybho1AF/dqeIo8ibv1ba4sX6PXb3Jh+
q0H/HNYCvoD+I0m7D2uQPvti3jVpcIoLyfpMdFV1UtjK7BsbLKyS+JFWfbZp/HJLD2BwhFZ+1GZ7
W4failwb7dqrUleet8gSNH0flwFiT6lfoXhvOTAne9ApqgvI9nawU8xQYGq8vr/1Kv1Wa1EkWDUL
TkDllgbTMG7SknJWaUTPqqVdwOX4PYhmNfhNvQrZTGzzlHvP+k+gfvGG0uQvkBt42LJWXadssceo
ugpnII5pj0AGRu2zV+S3yo7vqrjIaWVGLD9eDbqcjyumFxyIMAtJt3JQLgAxJO/ADDkamGD1tmUE
cjriAx3AoEG7eNV72Z65EjqJxkkjqHatkDZtEN+2UXSPEoEvbFrdBJ2m78a2nw2HdPFxESow3tQn
n8aMH+mXitZMW3RvwFvGNZRHklMvB1Qfq6ISV+hQCep5rWPlyqy7333LelHIdemElRg2pd90a10h
cBsRHs4PzN1FOdMdJOaL7pn92iL6S7P1famQ1GEU7BR9SGtykmAdtW4iFAAUNexmE6UaFUSrflTE
eGMWO2x5FBuil9GIIMIrIKRHKnTAMprLsbqJ0RFx4q97CMkyS3c1ruAXXFWyXyMM0C7SYLiYbBh1
HP3vUVZgjAAsH6JNHaaM7k3Uvfhi+NCkbDeEW2YsdkmWt9XUovE0hpDe5Gi6edWvDQMHshi0eecd
XBc5coIgPSCtGegHrkThmzgrOtvRTR1Vr3TjI1ynV6De4FK7Ayd1kXQecozgGi0qsTuGuMMEPKxZ
Ih85kO5yOfmIgUJxpEOXFD9FubQfB+IHCq0vgMmr0S42u1/KDxIdoKZAjENzT36WWafQ4jJO1T2y
z8LLd21MvWRS5p0L2aOOhgdsNeXQPCAXVI5aY9wJVAy/fbsta5vttOR1F9OgtBurbT9B0tzZOa4v
L/xIcRmsUIj8HEz+mD6+4Lv6O1bSJ4UTz2pCjzfYGAZFiJZveAmArznW6EFhIY+4QqDGWus/mYV6
D1tgE3r6lWJm+E+wDQPeJPshfmrpplppeMmxyaXTcqizGhecPN0g2V5lRfzTLhjz2Zgh59DZNgTS
odfLZ84KbhQDMAKGqVr6/QAThOSPlE8BxxivDR/y3kZX2jxo6m/MWfbKF2wv2r+OjUjePYOpCQo4
xklvin1e5PeNTD0QzNTGBEkARpYeKeQWJKoTBs6JzVhqBhdRX0aONViyE9fyHgKeVBHQgJ1Woi24
pvrzxheR0AudFlZJ3gG9WrbV4nqq0TCX+GicrunlPUoGzPAYCiL8nSud3cHKMm1p7ac2OGj8EZhu
UdHIUbX1PY76jZLu2ablz7oqXwxdLzaAk1onuIdQBQVLAUIlAmSkKfLVUN97sbiwMl3Zijx64tBB
SUxk+ZrqzWXWevauNsxbmIogEAS5ogo+nIku1SpUU5Yfyd5kIzoOK7eBAWAEnQyIDvgMYBxEyPV5
yzsaiLw18gDyvkT+EEoEI2Uxp0E2TnTgZmySsh8kqPu0lmUH+9h7g+t6UzSStw6FuSum9reP998B
evMStc/Qzva2UdxOVXGFB4Pyg2Q3sMtCuFpTsuFEwW4e7m+k26/kAQh2lDZC1b5wpt64Hvz8zgeh
scJvaW4w9qNbwUfwe0xZ33y8OXWLJayYXg00sOtu4jCksd8wk/qXzyqwtocWnJNcbeOk+5g0+JNy
y5bbMpk3mA3poYufHNAYh4H/Ktn9PYb5cuXLEyt/1X1oiFfX9GOw9El7YbJsc6jeyFF5K+HRc3o1
KHZxLhogRWBoEpQYjYfWpCtz8jey4aYSLJaZoN4w+vGPEi0sXBrLyc2ycRAy3WqNKTvIwivHxzjN
OiQf0l6GkxgDIdYrbj/am3hRV2PJHzJJgFDMtHksTQO9f6GpTuE7wM3S60wNf2PwBkJhcq4QSix2
IudIaWObMIrfkClukLLk2/CDEL3RydURsm+vv0jJcxZ3D0o0/eb4o9T5oTNUEk6URxQqP3ALUakR
HwUZfytt6j9iedjXDC9g1T/gQAEktPufBIMUG3OAJizDKl+DU6N7YP0gzOC3WXsfQ1NqmI2BA6XW
sG6Kj1IJuI1G4rjXYlRWuxQqcHIPtm/nG+wYEuUQTNKOHgkVomEHv6xwOrnECwNoZDWZBKYpiU77
FyfazPybidcwquvoskcYse2h3/uVrHDMutGNfat6+yRNHoqmJTIJz8ymGstPxGV3RGTsUTaFW7vV
NzZaISds68JtEAQiuYXlo+QkQDQNe8LM27InuYJ1voc1mRvhtSSSW9Rg21SWLFhetI8C6VcKU9UR
DF8SWkY4MDzBnR3h0qUnmG3CJr1C3c1Y69Ot0vGeUks9GB2FJiSWydwbV9ttU8uwAid/nWUyGzh1
PAQEEK0M7TPDRIp3u7NXmsGh2XwWEB3Yd/Jke5mTuiS2FluxggC1F1liBKltmq7BDDa7pL+qlJzf
9Ox7ABQzedtE00iEQKO869obAohXQJcvQ1+94W39HOP+B/YL/m7rUKJpcqnaEFQgr4Kou2rtHT78
i8h/xda0T9UNO4yCHtTYyvizWTkqwZmmeut5jqgops7imBg1O7OZNYEHveQ7LqggtoqJMkVswrnY
mXYXaRhsapxXLHlStXIq0/qZhlFLDc/YkjIVbXSZhY1OnXYB9gfxrL1mYXfNotykaf8sMxtXozlc
S6mIrmCbYGFvZHPLbnXXBuF71pmfZgWOrhhM4g14QfJsSTCUeJeF4WpEw8YX1LtONYXqDuixVR6h
9cCYpYQx3/0a0vVcELWGjzhQLKakmWzquPuAYbXTEz5SMh6PQMF/7U0djld2MFqxNWDgrnF+jxtf
MnZDZ/82DU/eEs25kWN731kSvTBlr+gCE5pfPpHG8u5rbBzYNe7hVpKoaH96akgMGoAEavj1Aep3
t66GonM89RXbhrkXd2kNEgf0qblGQvzedqx9xr1xh1Va5qzWrHR8Zqu6k/od0VuPgZDGnTGN3BK8
VFxTBacVaBjrTCK2KuqjHl4Dun0NCwyRPznfnDTbpJWOf6zJtllkc3Aa5esAQ+HawH4llP5WzYba
ATWF76r/DccCnDqo+F1sdw+4zN8aA05t6m8pFmzxMLLkNcaFQM7KX9zgVq+R8wA206GASfdB0xvw
JQMPbot9E/lhBL1hzFk9WbB2QUNHh1wKwy5dY0IsJUJpWhn6HSSJ9tILOelaavkGdOtCjgl26qaJ
CkUwzEffDo9ZJgY+e0Qi2oX8ifAmclUrShgUe8anYtFR60rttdV13QEt0F12cfarLqxiUzVMbimU
aYRUdyhIaUFSfkxLo3sca6JQa+SGjebD5GzTnZ6NLjbbfGd1wYRfM1ccPS7Wyai91iO9igl22aYH
UsFW4nkcJ1qN1gXGNGLBw27fTc0NHh+nSx8mqgiO6UWbkvO2MZRsFy0W2RDTMRCM4YYm+GsWYTOs
IpvKEthcpxfyOpcfsTA8D6yxXhQ818hQtxYMCwevy2XtYd4il23FF/xCr4qbnsatUwVzFK2EeBt9
j+WB/bDUDYZ1jJxakm6h0UiObT8PAWEKdRFhKkTCO/OAVhX7+6sAhAiuruxyYntJYUnR2IMIbTdZ
6W2cSsbBGOM7hRoXeXawFrRuLFyviXYt8RobDLQgtJATApHvw3XYUQ/0ajKL2GERm9EPb6jUHYlA
sysMvFzavq5VH3I/tMwVSpydbLOVZwNfbmjgoFCt5Ym2TQBQDAXItiiIV0Gopu+QbqJenN9SEal3
OJY044b1ZdpZOO4pBirvtqonO+4f3SBhivu5Uohkq3FJU/sMMKo5elqoOy4bhzQlk1ilyjwqrqZL
z3x4PqqyehKSEa7T3N4FiV2uCZcz1oIEZ1hZ6XNvd9coSDwoOlsvsLubxioBBdto0IYh+jXIvsfu
gZICCIsUn9O6hReMJBt+Ro7uLJEP1HvZ/RO7uVMnbdxXKcdNgA0b5LKZowQfntG4CPeaByGecirh
sHbuKxT446DlF+BCN2R1hTsLqV9ghndR3bzqmGFeUOlB4TD6TdwF2roLJIo4RnsL2qhj5klzuCwN
g7weL7Pcuq/CMj8gEKul0XMxSqzsAj3jvFvbzgADHLP6jqI9VQvMlnvDb3daIb16nID3kC3VbdgF
GXXVfK2iyrrsZOmhlkW1USbgDACR0LaBmuos9nueeU3LVtUakt16fV2bAeUuQhfprx/a+SMIRx8F
psCHisuQ4NDJ2xg2KTK1Cv/XAqRFQvlnR13/KkjFwbZFdykssi+S6plabfIALtENItN0wKpCk5GK
H7zh2O1UNlb6ZyHLtCb9NrxULW9EIZ+NO0Xm9QfwSnucUYeUiQmFsL0siifo56R+yLp94XuTt1LK
UDkMyoENA7lPMlBzcPc+qFedkgp5GSU+9pU6SI+q1er7WCt/Er5Alxy387ar0mCth+JxiEyH/Vmu
pQfTrK58sLarQVwVspas0k5y8Z6r5bgNaNqVFFCQ5D8YthXSD7BuVBqSBXtJz4825FeiaBUuNve9
SuVnaMZ7C7VmVCWupjl5Ty7M4F1bcXiHH+/GssLX3regfUqOGf/Spm6Nj/A2CzvkAPWA69J/Vs1g
a2BrBtnwblT04bBNwrhEqlp3aNZVci2NlISZQu9XjRk/mvStaWh3qf8jU6ZXEaYvZPW9MRbobDwG
MUloUMyQhdwOg/2BQe0z6pTb8k0S4xPMFhh35AMgjJIuTbkGEhZPwACCq1pKnpIu++h8dZNUEV0Q
23vqs8iVGGo7qlooP9I7LGY/Kw1glCBdzCHx5UOm+TNvRGYSCsVERPV1eYP5hlzzXLodY6XdJpF+
n/t9fKmgk1r/Y8oS/I+5Em68iY+52r5pQ+HYpXIpCCRMYeashjR9BsP2UFvGu4ncGhASStieKrv+
9o8IRlBhx7RnBiN5If1w58sWISl6c2dWkbYuZADORj7F8FrW7MZXWKUjqF7WCyyBj5n6MYDPDNmX
9l5sQg/orFWRaoXjc/yfVGqz+Lx/ShE4CAqQnxk7Nr+Yq7d4wxSsD5vYsHeh5lYtTsMyoYNrpnd5
Xb5Fnv/6j7GtBlPUHRgtf0B7YOh7KaFygm425EwuRbcd4qDRajetbgTrSLVcoyDtaTKre1MNewfP
Kp2hvS/FwMw4h2+8MUzWQ++TcIPd4kLQtycs8oBeC2V6Z2B4B6C5kizL3Pq0XeBg9YTIGNvYirp/
Bdb+v5ZTHvWo/f8quhQnVZdX43uWvldfRZfz/+FfqktFVv6pzLJGPMOqYWJH+l/VpS34D8LSMEaQ
FIWhjTDsf6suhfVPHeW9YfHfDdU0bLSD/1Zd2v9ET6iAAZbRXQp2NMb/lY3tbxpFaXbXQeuYf+T/
fM0InqZsqNSyLVwM7fnlRFLna6HCAHO+qE//7Zr76pL7Uzzz/PML6SMOJ7+M0ZW5mh8VlxKHXICL
I2ku6w4+TnMmRptn+0Vo+Z+bWAYds33sCrCGro4cjQuQlvgapLkOyLwWonXbUp/02yaUSGM9fV/z
L/9H2vmfK2Jw/PrYwDLqOQ2o3IUrRyhEL5TiECTQnv81zxj+f3YXKnPG+J8usAhXLsnRDrRkzF2s
gTY91lZBDABoqADDAYVmr/h6/xstuv8IoZHAjsn4q7saRMWFjNfh+Xu3uUhAlxIgyJrWlm5XtBUh
a1FOxJEZjbhWTl/g2PhYeCiDrtEhYZizckTtHgCQ0X9BnYOK1Zfy4XsXMees+S852Ai4MgM4cuHi
K6DZA/nXuokplMye5376l9D86Bs7MiJmefTXizRNi60+QL3rNUp3Y9Hru9WnTBy+9ZzMeeR/uYWc
qmgHRj5HmBdqsApS8B0RRGuNc/qkiN3pqxy7h8VigMoKza+Fjgf6a7edShAWEPLC++/9+mItiCJc
afgFC7CBZXtXKgUhYIFZGdXm9O8rRwaTOd/Wl4ekZMWgjSDvXSMmZ/4G680oX1SS75GXSbBlcAFE
PT9UVQSmiHU4NCiXBqCXUMSH8kFPazr9gNEpJ2WQSoZVIzUWpQA5Nvwzf+I84v4wq83FsgGeCLOs
yUIFN0DCnpXLNZxGzdfIriehMv8xBprfbWIP1uUlpaR42BRaKKa7009ofo9/uvxiUSEGoO+s2Oeo
n1fWvqedeTdZ4BEK/PEHKWvtn6evc2wcLZaNNpmKmNJHiX7Sz+4pYdI4DJS8sL63+pqLVcOHcwZk
wy7cRE9IxfOULH0y08A6s+odGUfz5/jrOKJg0uKaCUoXuIWEtU6PHiS4Ub/6ERfr6Sd07BKL1aJV
fCr0ZlwCJ8LXvUokfplmd6+vwMOY35vOxmLRSKbKtLPAKlyyKug5hrpKRT1Ocyk58x6O3cViveBj
OxE2wudByyWsqhNZawWdqxq8ThzK0cv3ntV89S/TmgOGNiIdKdyg1GtEu1KrWCBuKVFfD3VLePbp
y8yP/g+Tw1isHi0dZxNUXgZmqadPrhMy2DyYWNTMq2y0pdHxBHyzrZQr+Pe7ZJzyb46FxaLQBXKp
qIXHstWF2aMJdpqGZTOQZ4s8PIjO3N78Tv50e4u5r3JqaQYCvVyccZlPuV+oubTpJRj16zQhHRlm
rdGMP04/zCMrgLFYAajFFsIbytKlD2ChmS5g1m+mNsievvf7ixWAFC0ZcLpg2xqzsV5HRZ1/aIkM
Y+1bv68vlgApgiea0Yt0Q9umXYf/dt1TgNmc/vUjnwF9MfvzoYbtKke52ys8EjrAHNeGDXWUxnwC
aD8ZbhzWOsYWtnPWAZ8lDWNSSvpz34Ej81ZfLAyZANaFo53Vp+jsVy9VxUcvkyrjpI0lnfnWHBkB
+mJtMEByGWVFWRIUVo82jo7tvieZ7/N7j3CxKGQJITKmmpauBTKB8noLx2jjQ7lDw5ITGrZS63BW
hIE2paUdj/Gb6Rnqr9MXPzKX9MVSEQxhDA6HjYbsKbCvNKMOAlrtyoipCe2M9GAGTZ7fn77YsQe5
WB4KSfgeYC6GopZOP4k99J+g90zemTV8fud/WBf0xbpglEIiVbgp3QYm4Rqxz0s6NgR1oBghpOMp
McLd6fs4NugWS0KKzL8FuFu4lt7FzUaF7oTyhYBBgdJEJiDne5dZrAyjTg9Bqzoel4zOleiPp8ay
KiqqyfcuoC2WBpWg9LosefmN3Sj1jA8avJVqwyrcTX0T/zx9G0dei7ZYIkQ5oQfNOZf3epJmT0qg
dsEGOwohKniVPHM79Z5arIZMk6UzN3ZkoM3ez6/f2dQKaXSDVXLlSMnuQYop7VruZr3D6Vs6MgC0
xYpgF01EJ4EzDKhR1AUdJsx+Y5F2ANmpHjT99vRljt3GYmXwEwqljacU6PFzOPK1kdFKK4tv3sR8
1S+bEfRraWHPszEDun3IzIou6JQ1j/kYhN8762mLCU/HIYxli+MqmmIUypFUbsjGeJBoP2+/94gW
cz5QNKuURFNQogbVW5mavK1KXznz68fe82KiI9kQRIhVvIBaxVvKagJkIXAgDp7bPR97xYs5Tn++
tIEpMcfjoHxHOIBeOCWd9/lbj0ddzHBrphln2LrcKB3zm1yXRrKyxNmd2JGprS6mtjFJSiE4YLrh
2H9iOiRlA/tqEg5oABvvCgLfzen7UObn8Ye1XV3MaBDxRFrlGe85i24nEjpoupD6Wt3WMfLgLt0X
gfjkIxo7poLH9vRVj7wcdTHNIzKAqbfgJRyicG9H0k9AKfenf/rIyFIXU7vRQK2C2KDqZmJ6IAMF
RUEhEZkkgVQ9fYn5r/zTI1vM73boEk+A53brtocv2ExrUgrprgs4wYZWvp2+yrFntJjiTS51SSjz
jCxMi6sJ2O4qzNNyffrXj93DYnqbZLdUasFWH3DtIcJYsx4behi87HQVAke9OH2ZY29jMc8z8g27
gXqLC8+rDMCs9MVNyQmjxgAst/E3h9Nirksd0HPCB3JXsfDAkVrgEDlmfu9ti8VML9WCeDqAmq7l
3xAnfchG0guUYhWJ+sy7OPKm/4IdfPlewOLQOpvED5doR4z5CCUHbJAp8En39Fs4VimeGw5fv0iW
XkZFDyITo/IkgazH+1HR+VqlJekgQyKSe4I/ghsizrQN+j7joVIbNCptPbyc/guO3eJiwuswh5Uq
y5kyTTGy6Of1fYu8+vL0rx9ZLcViziswVoC2MZiFmqIXjuAZIyrLcQO1nU1njDwn7a2Yhi793oAT
821+eWNjAHNPJWDbFfEM4ZmGOirQ6jBbt6fv6Mi8EYvJr1emP0H5w8ZpgM4mCyzfkPOgXJJO3e9O
X+LYK1msAAEpJtDjaE+oENTXkJDtVd1k/pmJf+yVLCZ+o8M2gAOXcQNT9JCOKMOaYJ0oZbtDhPwT
Wn115l0cWcmWKBBs96bcSzheRTCyHPez19BU+0uwsv4TYLJ0c/p5zZ/eP6z6ymIdyDU5sBM8QK4q
POE2FVZQziqvgPD2pPfdTeXYuHHZ6GdmzJERoCx2AGndkQ+ME8ENwgI9wjgohPNmg9U/SSWy1+8N
AmV+fV8G8iR1cRf5PDy4UxYiV1+7sGg2nll3jgyxma/59debWguQhjPEmPsmmqC8vYA0F39vjvxV
4v/yt8uV16l2xsLsk2UBerHS15yIAuTvw7lN5LGXsJjnQsr1VoWr6I5Eq19CdQxu88KWo1WSkZBy
elwde0iLqS5IT1TUEWllXUMV8Tnmbkh1rs88JEU+ssEDvPO3lwBn0agJEM9cAVP6rkN46NZRG7up
bE2XIm7rXasDv7RJQ2aTOWcZZeRByIMZvg9SgCbetjIzXJdmFZJ7XaFIX1kpVJQ6KOMI1aZlRmsO
U/0jenAQZRZOI2Bk8d6civYpCQFceyB9DyGGsLVv1uJX28Ot6CoC5RGDqQIZRcO+3CH5i8DDyPPo
yBJAfxWKQJex4iFBRqrZwbWz2BDts1ZDbRzT7UJsnEx74Vn5jUIcIzqJsH2dMjPxHRn25GtJGMJN
0MMKrUlB+0x6AlThpaXGHbhQvZ+l/8keEwhWlqFsnttpyMWG5AzjhlDR5Mkf9R8VqQo/czTce64d
/SBGzHoRTSo5cq2T9pRTlwCvRm4wwW8kyNge6sNeJgaqanY0mOQDvPb4wjISS+dIPmZbFc/wPYIq
66NSjOLJiAQQkFCCHo+PsG3xU9DKXU2pGlUrDbPyI5gvfWUY0DtJtcI+WTi12RifXlGhQyV3RGwS
CbMMIA3PuO213NoSzhPc+V6A9Hkk8fw5NRArXUiBTTp806Xe77wJg3P1gCMTRF6sH7BTNWvSitRt
6DuvpcyEh1PY/oZEsubM/uvY5mUG+H5dRTI7lqa+lhPXD1VJ35sNgilnmsyk3MmA6miONWRxXYhW
qwB9Wx5xPxAa+sENxnxgzKokw6tn/ph5sf/TR2DxWStqoDsiTTO38KfmsSHR8JoC5rvXY0KMQhlA
R9Gn6I8Qy8HtADCdnPnKHXnQfx3fvix2I6UDdNN+7sL0kHcmDbptHsojJumkPrNaH7mEvPjA6Vnf
J30c5u5UN6XpmL4Y1yqdzjeLCHLte/chLz5rdSVb4PUwPZPKG8OrUJsP304zNJYS0VjfWlHl+Qa/
PKtEAWvXCS1xJ6OVhdOoZis7JqGxb9/7/cVXocmnsNPIYnQ12Yp3smYBMwiQjp/+9SNDTF58D0av
63tzFLFre/qLJ4LcaXpErUiJoW8koKzoYbTbev7HBIvfmYF95Cski78/M0+TQrJV48Qt5M7fRh35
oTrAhzNfoXk5+MO0kRfTpu0nkheUFnVKak6D0/ZR80EMq3IHc0PbVQYwauhdqdGfeYbHhvLyQIiL
NSENGjTGEMu4PYoS2Z4WQlain54mz6ff1J+fmWYvJoxCkmysUQV34bXpBy8xk1vFtoqfp399Xt7+
+5lB2vv7GwFJNujQGRpIPz66xA5YrrdC/SxWcRthPM9hE7dn3v6RKhBihr9fLNMNADVRIu3kCGWm
rRa04zy+zEnwPiTBU90M2yHEhtKy2+215u70LR57gIuVfVLItYef4XEkSDBu+pK0I2GyOnNTfx4E
OGL/fk+xXtukHorKlWF8pysbyb2+scjr0Jw09bz8zGWOPrvlclAUZmKHReVqyLcPfZeW5XsfY1Y7
WCB0vX0/V4C3CTazjApeoKkXQzkF0W0bDNV05o+YB8UfBstf/PkvS15hZGlLYy53M2znP8IJyO/K
LAN/U5L44ZKlUCJENZptRF13ODOpj7099e/PF4i1IoOfCVy/LLVHBWZQBBHpzNw6NvqX6xFh3Rzn
ysAFsY4aO/ea9Wip4QZP7kMo2S+nB+CxIbJYl/Q6bHE6q74bT8w3R2UZfwPH0Gu4ilJt/72LLBYj
q2l18OqjvYNGzTUI4ybmcwBMkmr5+vQljrwKa7kS9Sls1EazdwNZTM+GqkpXHo7iM9+7I+9iFqV+
/Z4OqSdMTYq9nWcq+muXIzpi3y8aaI95XnZblQJrceZOjrwRa7EQ2Zh7QPXJ1q7MQgM7HbtfSZpA
Ltpqd2bc/vljRD7c329HUZEyNEXvuwMcnvC3CQ292KM8ArooyRkRfSWV/PZi6NmbnH49x664WIlq
QDdRaXfeLpTwjZEmqUEWxXINo0EVfJPkhORn+oNGd05EdmxAzP/+y3oA1DAgVzSSdgQj1rhWrQ5U
RgqhSDnzhT12gcXkD0itkoeYBbvKZAvVPDq0eE3mezqducCxgbBYACIxiQrPEzk+ntZsYzu2XT9o
hwM69W8uYNZi9pc6tm4SXHlIJS6juiMUNSJnYnP6pR95QktFqQ74DKyulLnWkLx0ZMXucqPPzlQ8
j/34YkpO3RD2QoPDDjC7vdFHYqLr1DbPPPtjv76YhDHdHiMmBseVzKg6dKC33aZRlDMP5ogGE+rt
3wcnQeCpLnup2LW+kb42JjgdUaDktWPU2EHJXhBjKdpGdeZ5F4og2yex92YEGJBkr8oNh9jaanYH
NnY8sybMl/7D99NczFC11GXVJ7zRpXyI27IgCP1nI0L/DpaY8bvzQ9LrTg+LI+N6KUAF0trXdkUR
ptBKQWiaZ12ZsqJdQDjzvtUcJhXy78838yVbQkZDiUez0xXN/+Yy6WXx6PtT/fm9u1jMTooyiA1Y
OV2NQNl9YxrE+ZWJ7I6t3Z55JccG4WJ2eqKX4UgbEZ54ZCBbXIYauU5m5oszo/zYO198l1MsOWUx
cAH4Xu2zjvnHldguOSDg9Zskz8+JWo7cyFIqGoWTYJHxhl1DVCZolVz02HhJBjDPPKkjQ8pYLAa5
8MbWgOzvdpNhYJeWtUus/gqV3DQzzjysY9dYLAnUt8gPTbzQ9cYo27ayRlCJ1I86dIPcMN6/NaqM
+U19+WqZBIlR0vN4I/jJ0WUYGVx6YY7wu1Qf7Pj69GWOvZDFZNdKJCZCHvAht4W20foWY7ZsWt98
G/NVv9wEqWeJnw9V5OoQNi+bbspvOCcqd0lUGq/fu4HFBBedPcSQ8SJ3qMR7GVA48Uvt6nu/vZjZ
id83hjChYGd1DSJ5gIsma3n9vaVpqfnsIQ9PUAdCvuWlOcGF1SqTAESC4lczuuFctezYG15M7cjX
prIopNA1ZPL+VrFF5qaTSaTRnhlCR9aO/9J+khIeRISRujC53u0agEkVR5cagbF9h1n89Kv4cyVI
W0pACxAxAAeNgLtQryel/w2E2XQUr12XlgKdF3iwD3tcmh5PX+/IHF9KPou44/BKJrTbdgaS+aBV
1IOsEaoi43o8c09H3sxS8mkSEZBUEl2aAVe1M3mTCXLEmi5O38GxX1/M7EFEYlB6UntErkiuknGy
o/Gsnnk+x97HfNUvM9uXTMWHB0yHaSrtZJMPEHz3YdBqP/+HszNpchRZtvAvwgxiYNiCJJTKoXKo
zKrqDVYjBGNADBD8+nd0V928UsosV9es+hopiPAY3I+fD45zJIaXRSWexqVK/nFAoIzokwc0Vx/f
f7VLg7OJed14MzrUcWuxAVluCNzrnjToNLd9WUev7/+J837xl0PQVuYZ0MnyBtIiSGf0foqj3/1S
nTuA9feEOVhw1chmMxgFXtlSLg3WZoMPQ+BZOZIyR1RC5r0XzOZL4pqrWv1Lj9+sAUPrgdjTYgZ4
rE5ueUlRobHFcEU3deFKt1V4LsXIyxH+wuiJDh7BNIDpIhA/IMl+rdboS6/Ylb9zYdi3Gk8ZLsD3
VciDDDDmhTkSzEV8+JPs0V88XhmHS39is7V3BnyGGMyqvOih0ABwqCseqtFDs3sxGEU/+Fc2e/vE
GLFyUki1+P54jNzZy6KGv5PKDLCyVw4QF8acnV/xXxEK6x5paei8HMaGDorR8Y7O7mOqYfQ0/vfh
EcrZIupBYEMVqgMsSXxq4bC3q11xJf4u/fpNiI8W624d4w8QBVQaA4D1Bo63Y/5+dF96+mZjn8AH
sUHtwSNDjOKOLivIxF5/Tbh76embYO6Wsl3RvJXkRnfhIeIuhOBj6nYf++2bWBZdyFEp6ssj1cOf
eGiHLA6Da7nTCz99K+UktUWDlQfnzz5sqxzG+D2cI6y4clO/EF1bJScdpwBecfBrnRT1oLiKzAKH
kq7C3VZXsMj72L66lXGiOLjO6KJBLiMEHMCeuU2Dms3HDoVbvSa8f0eAguGvAsJ7DcfupMzh+Nx/
LEG6lWzC40mvuiiwAE0jDgXc1qDzRfFoCVw/sS1c+USXRuI8/v9aHMqVEFtprHNwGfpT2q6B12Rw
LwPvWuXu0kTaxC9GVqEuK8rjBPh8Cqgz+qBh2PvBn7+JXwFridGDXwjKZcH8tWFgBU08keAbUv34
oTCjmyCOVlgMC9BO81nCOxH98l/U2dn0/Ydf+vybGB4kR2vcioePQfkaxPKWdcUbg/b3Q4/fyjQL
M0DIlLTlUUJLfKOgabzFGWw9LtZd00pfeIOtThOmxXqNelLk1KxPletPvhtvWgmPz/df4cL82ao0
wWltQipEkifwbLkbZOcASJk8+dHnb7bgkcI1V43YHcdm4W9Kw2Jej2ref+zXn7/av8KrZ2wGhRVu
J9W0lndR50YYm0NS/P7TL1y4torLLnazWxbsjV4P/ysIhFAUktGS1fLUl8FwZSW6NAKbCCY9YXMg
JOYobAygfAdDCX74bvE/OMKbGCZN1UM9MmGH7xtxU4jmfl6FOHzsE22iVyz42qTAFhAICsDSrKCv
KsInixUpg7XGldzDpSDYhDEBONer0Z+ASeTrb4MMWnWvuorEdwCvwEHu/Xe5MBBbsWXdSqAHjShy
0Arhr8YNR6o0Wq4M84XD+1ZbGSbWMfT84EtxzW54P9GnUXh9NsL6p+/i5nWEHdmVA/yFS9VWYck7
RhIXQZlU1ULsJMyMAOmi3k2ELPg+DPr5Bo4vDpzknl4JxAuhslVdOgA5LdNdkTMePnOKWpNuy4Ov
x0eRgI36sQHaRDtcaOCn2KEmSGIx7oUJxK7l5lo6/tLwn//9X2sJBbm0rVnl5VY7uqtVEu0ocN1X
jmSXnr6J8gHEGgrDPzx9klFehGj8si1tHz72ZTYxDoHLJOMRpTfal3zJkVHu5wxt41F9JclxSXDw
P6Hcv75OCROKKiowpWgBcvSQfNHJOu4Tb71tZ3dkHVwi5Uw+O1ef/GL58/5rXYqZTdyP8wjLvKrw
cvRtDRMkqmjbOemygT143VUw83Y8orAodnwhV170wlKzFaTpxOOwh529vCJWPyYJnFF95o3ASUzX
+lMuxMpWjgbOKyz9YIGQC9fKBL1VpJuzrlDhN9At6QMo3tOV73ep6rWVSo5xgfV5xelh8IEoeR4d
mZo9NP6de5QgPjwWgCkFoBz1coUJUiS7VJFwhKG1QON/Xnaoge1d0/v2Gd54TO/asBL+DjqTq6qp
v8cFys3/jboCNvbzEPEE7nsaDOVggdnvtF5rKPz7aNKtHGdxeuIoKuIiRM2dp6tbX5gTiNAfu6Js
VaKTckiWgiEG7HTJ/pl0g441P9LD2/vT/0Lub6sphNVyCbrDkuS69PdsZT+mCOacYf25Xrsi5UHx
pOH2/QALxY9lyv3NEshki9sKG4tc0f5lrZYH2K8+zGMjP7aAb2WGsGC1new0XKBh5HkkHLh6z0vU
laf/fbDZVk44QlyuAEOEIGUF18DGT2HrPeFmfS3Bf+n5m7MOHLv4DK/YJC/G9tkE3Y1n+wOoaleC
9dLjN4sd2GaQuMdwRySFCdPYDjVMjsyULqP8mEKDbsWD4WzBtgeyKY8D9VMQTKRwunK8+fuvp1vl
oLaU+8ZgpfEKGMpG41AcLethie2S8srsPC8J/z9VTLd6wcHCj67we1xG5yr6zGdfHCkc7x+jafkB
S+trxfK/bzo02QQBHYpW9RJqoBIcyv0yWngdjaBHAFyq96RGRycpzbV99dLytzkWxFVVjGySSB4C
e/eN0Kj7MYoiunLouDQom2NBXSjU6eBWnnO0UsMMe1kz5BKBwYF7+f79NerSC2yCIonKHhruIs4l
LMs/w1qWfPKRFbqSP7w0FpuYICHr597DrJrWEWYd0vTJcSknhSxuaXcNJ00LNkjkXVlBLrzMVtLW
ecQ0nUUIAv/hcvhvYwVs2XDlU/3vqP+XCbzVtAmLIvBctljP/UH9Bjii5TfMF8vvtUHN4FCX7pH4
ch+6QDwmFOSyG/iNOi9bEgdCBJrafkYmaaa7Wg78LvGCEDizkIE5tK4T/ywUEKJXfuqFibNVxNXt
wo1cujhHmVR8ATcjeYGUVSFRD9DWh4pLaPj7786/ADEB09aoyDvBzAEsWZ4urAeD07uqKfr79CFb
hU0Fuort+4DmQJCYzEABeQpZEhxg7Gf2Z6fvQwIr8Cu79d+/GdSJ/30fysLa9WgXye0sW5dVlRiW
HRSSAtLfdgI0+P2Au/RnNisG9A8GbTUlzWMB/BMqAi+0adtMLPGH7hIk2iwaLSv5WpeW5hMX7kbW
QqI9l13Tjfw9xEi0WS+KtgCrJgCS0R8aeWgspnc0++Ph/Y9z6emb9UKiIwguYi3Lz5c5eAALG3xe
YMN27Yhx4flbWU0jIUP1Sjy/ooAoRt0DW+PhQ4dJ+Bn+d/6gPq2CqqzRyTbZMHMd+63OFmwf+jBb
yzXIZ1GbnDTPZ7HWt0EDHAKdhvDKT78QZ1sNjR2WJegtzMB9NXRrBsrYGmf4kyuCgTHHD5EPvmVl
if7x/utcWEpJeI6Of11HiyIUZg1imjfmjLpqrEHO2JOTZ9OB6uAeduodGqMIzGPUTlKD5jzoRdHI
vBuEYRYImUkqWC6vBOCumYTgCYdopfAHf4LJVQEHZyDHZkJPcaer3+//6AuTh28jV0w9CoUwxcTx
Re9d4fNd240fK8ZgZ/zvF6lq1IDhJEXzOTLUpovsGzBFhhr0yA/9/HDz81UbrUkHBAdM9OtpNwaK
ZV7fL7uPPX2z6pCaecMKgiS8iog94rrWPXFYf19ZFy4smlsJUDvHESraPslRdRt3aBvUJ+AMZda0
9TUZyN9zbiTcLD2zpOU0DozkNmw+OcMeaQvSfTgpcHYAqe2YJQfp/A9tnmSrBaKm1GMIcmKOUh+9
mY1HsqVg3RGc2Gtnr/M+/P9PK/BI/u+EsjWtqgm9LHkvAdgDi6CRXxK/AMKX9jWkTcwP1bVN7dLf
Oi8s/wpn0G9LZToa5D1vzS72Ow5uPXH3MGTtfsQWJJf3Z9mFebBVAgFDXdRLEQFzuK66SzvUPDTo
J6oCZ0m3yn4sVPhmdYKVpbbqPN3mJKmP6AosYChr+ysvcY7ovw3M+d//9bE64+NoqECG8Lo4Bvc5
jHYYmzp7/xNdGopNILZqgcv8upAcjflA7En3pHw779DHlvVX21MuvcLmFNB6baTQcEwAn17YK/KK
A+gndHh9/xUuPX0Tii6uGtYNfpCHU21fJWvr+2bprnlYXNjstiocC1zysg4qyONkEkC86CnMtfIK
k3qq9D+DTmItUmdeceUSd+FttmocQQl3tZ3x9+Y5zDkzXTZGib6S77ww3FtztRmkYIbOyCBvtGj3
LGS3Y8sPM4DHaRTRD56bthZrIBrHcbvIIB+9cnxxcFz7xBVYau+P94Wo3ipwpiEiCaBpQe5aB7ap
8OJbfwjAUncaSfz3/8alUTj/+7+CbuUMwjRdERy7S/ZcTrq9l7C///6xp2/21grsSYlzi5/DPLI9
dCPAbkHVXOvUuvR9NiFNsWkDABD7OcDo66FNErC+7eSKE9ogwQL+2CtsQ9rFUE0Exs/nNgAeDc4O
tyuzH3P1IGwT0hGfStWKMcijgMkvQMD3r6IM62tnmwtfaCvHieeBD3YoEGMcAFXtcbWbYVORq6D2
r1yr/p7MJVtNTsRrU6HdHUPsyeh1wJk0W+xYpqE321tP0B5mEH5zUtI2r4a69kN5OSSQ/jtvI68t
peiwFgp0GJJ0Gkf+I3EBuJTgK4TL/v3Bv7CKbLU6FVNeCWECtiRH3U0QzGLvhZF3mFcwOXurzZW3
ubD2blU7AIEFuE54fh6A57Mc1w4WXEhp9abZFybqxz0ypjWBVPl8RH3/1S4EPt0EfgPNjpUg9eXw
BnEPPoXOQJtqOnzs6ZvAX6PIghl1bktaVPlpUF7w1jo3X5lzl377JvCN6EooVATJg8hM+5FXP2AY
dA0FcWnMNwHPx5EAxnaOmQGg38X3kmPXN+t+4FH8gPL2x1pZCN2E/tjHFLbEJcmnjvkpLI+Gc5PG
tU5qyuPzt/7LeWqr4vHi3u+gMCb5Qsvyjw/+1BjDWMvVrUEavlXNJ3Bhw/aGL40FL2cCyC2rR0+s
L0WvWrtzVTH5n/gcJSRzU9/ZPdSlS5IluBEXMBju0M9WKyDQvyR8AKIydDWzO98z4PQi6asrUFZZ
zF7gUPBNTe62iIrudk5o8RRT4+DcO6msnyKbDbZawL0bG2xsMgBQR85puZSnRahvwegvaZ8AJNJU
dsxC7n7KBnzvYmLzKVyTAeK54R55nWWXjHBMKZriODNTpV7jjSkIVwWMHiKy7xP4ywyuBSkqya3q
vwzc9w5NI39ZOi9owgEpDbySJzGvv/sRVPSoDN64m37Df+cL1/4rSF/grhPgY62v5yzwWZgNer7r
FYFAJABRwCv1gRM4c8Htps+Arj5ZgJjCik673oaP8IICjrWeHswYPDcBf23B+Eg5wSG0lSEHNXKE
TVzoz1k5uB9ruYwnz1++xrJJ9lECGyEd9K9x27xVCSBU+O97GEFNu4UsNpe6T0BEckA/Ns7AQsMD
mR1MI/cGEjjJS4YdpS7N/VLwl0Is3k0FlXVSVTTFhe+pBs00RfvAaw+TpmxYQcGq0Ie+iyPugYU1
eYehdD8HA926YP6QGj8Emq4rTyZZQMqMIF1R9EfNixmNJ+T3AMyBzzr+4A0GVW101OiWghcs6G+f
eCOqP22ba5vcFnI5tSY5wXPwJ2/XXx7Q2FPT0XxhGni/sIX3YLGS3YKDaUrbAMad7WCB+mu+T3UM
uJxlLh0L6GfQUV3fdBE6Okzt+BGtot2pWlS1CwSMvimFG7Wo7sBxjlNwQznoxmgQZKT6M1esgftg
Wz6ZUj6jbF3nwQBFcqOjMR3AbEyjevyF2rED/7W1+6j1X2VkgXUH1g8WQI1JXTIsx7MxfhoUKt5R
AxhlgKtdqmv9Rrh5GYvpE/cCAK80crSIozhjZKlSE1cvJdxn4Myrmh1fodb3IVvO4YbzEkDwABwp
dDRDtY7ooQz0HXPTPYLqdySBpS6jOJsaVmcWDeWpTxOy91RvUwJv3JZ1uD8F8ic4kN+ZqpAWMnzI
INOEEppgFE0Zf7M9eMC93wR7iRRFJhgIpWwG6heIRYIIQ6ZlXFMVdBpB1/9mA+55znkPEwvgxh/D
CsiuN660PUCSzR1nyQFlrOZ2nUiZcYrMZGG9W1e163Fa1adGVc+rx57XEGGDMn2fDx4WPH/sfwWl
oUAzwup/UDHOtgMH41onBy8E3zPw6jWb26XOpCy9LGzXn5rYBrBwtPKgLfNRj/6riJInCd9bYD79
OK2wPGUGlDSAOXWUqlKzQ1gMv9Q0A3FZTdHOk4LD0YHZrEX9BVT1HiBn59FdTBw5Uimq3eBYddDO
uCxA89PNGADWW4MmmXkde+hCmLe2YfRzcOGbHosOFDxQMaMaHFDgN6c8YJCrJvEiXpBO4idp4CWc
Tn4RfpOgVX0J1IR+26KGn1JQBKiMALsonhL40bCMg6D0VfC2VpludHjvVDydhKH1QZXT/DyNWG2M
rzubARteiyyCFr1KrReWB4R/6TLqW++ttjAKjEo6lRgGMuVtsLCjhOb15I+Df1RoojxYWjPsOCF+
RbGa9dQsZxfLIsACuviyugkZ0y/cNeCdJkWMmo2ePWTepBvufDkh1yhKLlhK5wjkdOhmkwff9M2f
tar4rZYe7pBqiIZ8gPXNjuHPwhw8pNUtN0QcrSaRSQNcyR89yoJvXWXVLXC33Z+kGsunKZb8JSjj
eoVLXxA8lYly4BniNJvFXHZPLC69X8zN9nPZzxFGN/Y+8VU0+YwG0RJ7HK9vlauhSu5l7+7BTlbD
vYRVAJqEediBdU0ovUsiPR8VFUt7KD1Fj8mq3ZEYtX62cWJeNYzZ7jxXlZjKbVQDAl0uxW4i5y47
6fgKHDOJx98RejBMWsG+GF09DvKnxRQvnlAj6iXLQzXzn6MG3q4bVZcFbVKnUsufrhjn50Yu5bGk
MCMDcmN6lHCZOKGCeQ8kswMFfcnjkHwpWvoSYwKlkCVN2LzwTvBw6HfSjG8eEQS81wg5b4X5x+P+
6wqW84qJdMtK9WRqsA6ACqafG7/AJAkjcUJ3YJGiSZfspR/46ZmHl2IZf+ZNdCo4efNgJHOIO+i4
hevdSYDylY4zrzM1wvgLBONqF8V8wbIrpkevt2zHQbjJsOV9V7X41HjIWodTJLN4joJbxyaYEcXh
mlE+PNUDrHa6YYQNQY9iVTn6DxwoWuzlCNYRDjw3Q9Q+aBgm5f1QAPHIO1jpgSuPFP9OG8mxgdsp
I6twKVEA25YJoJAurNH2Yi0W9U5j/8clBFiCvKODAO8axFRYPD20qy6zommBlzlvamsSETBO6ato
ncpWH8eLwSzdzQB76/pMuA3LqEo7nE5SR3U+hzj4j7FaMwEuXDbDmmHH4NMiHdpd63aFosFvv8cC
gEF/0OVe1sEb5KkNIDxBm1rds93M5x7J0sSCMD79A7/0X2ORlKlqnNslk3cMuYzhgdnUO13DZAKK
qbcOVdt0aMkz+HbDaWTQpw+au/uwa2PstLR2KGP2X8pId3i1KToAEzwf5CCbF6Yp1jW95F3Z+weL
/S2daXFv5TL8XuZ1SrHJ+0eGlzx4RIaHcWr5sQBbGTn8OXxLwrhrs1hJgA19DbcY9PiWO7j/iRqr
vKvl09B4iItRzCjRdehyau75QPvpGFPdHcR6DhfcC88ejK7kj3TxwYZQ0IbVAAmr6BmTzO4IUfEN
TYLz1V2Af7mO9U1Y9euR1Nrt3VxO331QxLJoiM1jbBmFP6GIj06sw82Y8PXFp4R9UmQZngs4iNUp
0dz7UQg1PC8BKx6gGAwPXjJWX/sGnXHw8Sme4Qemdxr5jk9FUvW/Z+0AQa7G9T5OqL6FGKycUzDX
kHksOpkVfp206URmrBAyXl8GyqAxAVH61jo7K2zLMDicVz+5BfjWz3VUz/sZsvAn58S8MwnYIlgZ
R3OPuU6+qrJRn0uJ841sgS+OazrnLHISIRxWb3Uw1S8anPh9Z12c1jNtM4wKzn11j6zYpAZ6G3sr
P+iGB5iybrkvlSx2hob9qw1EfGoHXok05pU8UezkdwO4TeKw0qHZlTVYqDQqSNa3c72DugE0a9Px
A5RRZk/Wht50CZF7UenvsvCKnz14vj/bucR3KinZh7DN+gFb5eRTgowgZoZpXjU6aZ+nrgGaOSmG
fZP0VS40MNHncb7vYS6Ak0XUH4Oi8I5qAd6pBffwpmaTOM00nE+uiVscdtbgMBk4D1YwXspw5Fl2
E6Cgb9Rfw1uL2N0B9js8SKvHnfD0jDpEFzzqKeoydZbKmGaObtsuJDsThd5TEvHw2GpUocD8TbBk
lkVB3mDlD+C2h76/T9hU9byH3Vgr4LEUySZNKuV/CXVJkfV0fXVf15F36vy6fV6gl5kB5rXlI3gq
/AkVZPOLLdp/mwNOb9slKL4vpAi+EJiLB2+ClwMSvq4l6E1STnj/RA0+5mEMXNFnHmwcyT91ErRu
J5ak+gFCl5X3IpBS7gdXzDjBx9AbZaLi3lcYUBUt7idl80XQxmsQyUjanALLvXYvStMXKQ7rlO1o
U5rlhGnejicawxYpI1N/dvuUtKj/MApoLC42jZNpC2Kyg4ew9VmqEj5VO+UaD6fYmgBEPwcJ7J6b
oSozAwIhgb11FXlHA7e5/jdp4Mp4C1eXuji2hQ28VFhh/4ngxPSpiTQv9vAuqsPbkrlwPUyLF9Sp
wLkPYG8HBPOTXRkx3zRy40sGQhbOSUOvdA04+5AEIExFndpNWGPUUw97B1jgCEAKsXFE4KvOZYkr
Epww5ZkCXSyYfg2G4NnDNgTtbDWh76uPTdLngaqiXy1aPYCk7ONguHMEOohdwaqkOzHTxP1pAGJO
pn3nBTpL5DquD6wIaJPrdUjuBhCPeSqWybAn1lKGXFKV4MqwJlxj14y0ABTWm1SNYmzrrS/J2Hfo
4OIUde2YstUchEcDdrDhsjwXVeDRH2aC02RK+AinPhiHsXrf4fg+HCRbvOYJqAnUUfoFRq1AzAZA
v/jlWI+ZJTac8iGQdPjh10b7OGGeUaavchW+eYach9anZpIC5Z0RUthTbIIAx7gZktsX17RLfAKG
L+jy0akRg1B3ol5u+qRlwU3RSh0/IA0A8FXaqpkkGSihnkoNUM5BaucihIWMq4cK189u+lXJyPX3
jnO9PpCwh7lhuvpV5X7QHsy2rPBiLAhePwXxqSl7E6cJNzDkQtW/HndjieV9TxaNm4GvIPJJG69q
jyMpQNoALg1Gb2LuDNYuaKKLfUs8n0MyhjsvWkUs9mE7o/L3spbU976eDfzowZAAh2m/qSmuvU6y
R1MYCuU2yhcpn724uKeOkXZX9Vg3joNaZ5uiKN41mO31jEklyiTcO4CWPWQ7eD/cxMQa/0eBBtR7
3nS+gskpus9TP+a6wjtJpuDdFyTu4KNfneDSH/QC03tNRpuGo0lmRK8Mk29Y+a08qEDrP0pw+0NP
0HjvZohpi2Pda+o/hINH4hMh0B1l1eQvNsUxji53cCZYg52nZNXfC9txvV+muO1uel10wR6MBNrD
3mGS5g0s0IC+EkWxhmE3n10G7nfsw+SnjcpTyCmE18zD/wBezBS5K2Gs/qSaBHVNXDcLdcCujHsf
paap72vPedHJ4MAFKEnSwKMQIRjZm6pfzOcCRr9fPFHaCpkaonhm/QLFiAzdhaU64CYt3c/VVpQ9
oHhayd9oYQzMb7SD4OcNcHQAXstLxE+ytv33gON+uFu8RNMU9vWrfRh9SsdP3SKRVFFhHHuPMCab
1C4uhBE4Uvk9iuVdMTtsBoRhX2hXggzTMoDeAW/Nvtw5nGWwFBhRiUdawCX4a+k3UXwSfSl/LHUi
xBPryQh/FT7pbj/0faszcL0Gd1pj3QQYqKlp90gjgkHgyEzXh7WQs8tt1zvv1Iau+TKWQpdPdp4s
Bbd7nuUN5g4oQG4VSbVDpyVfAH2fhzknYxP8obLyfysb4//XBTgk5rjbqehuilTQ4vY9Yy1aO2P4
/WhXt9wYrgf/JOm6rDdsaiZ78Fnh9feYMQF/RsnBIHdVRo5lAFbPbB+SUZhdM/u4y1OE+j/wwFLu
t+9HpvtcQdS0gnW9wDI6pmGypk1k0ENi2zb0IXTyAeriTdVNt0z38boLAh2JfTgvUt3x0KwioyHz
4puWdKGfh9UQk1wGFpeBBMkb3Dw8BXRrBcORX6ECHmDH5DAx7EGmau9Q49b0pBapEcMr9qud8dqG
74torZK9BpvL5EjMGSz1BW8w6yFEBYUNDsBsH9dTsuzFEI24JNTl5KWoKPjwg2+Rhr3FyYBVd2WD
K0VWT7Ndd74BIndPGPMe7NgKkScllNfpINYKlcqVYCVTvR/Wtzg1S33EtZCp3NKhcrsWKz5uYtFS
ilvRs7XZeWIhK7JlffHHp54378N6JP1ODE37reV1+daUegCS1A3kT1RBoQZmvan1bqwiOu4qM9Mn
h3Pr7/M/4twL55tyz6vKa3YhG8qvETSvQQojIf5NM7+ZbhZShXI3udFi7a1agGky4DboH8amme8t
anATrvEFsmqEVjgdIS9Y9rfL2ODpkTZ1nSvFpTjZpQgxKDBCMiQzBVyoD0OUVCGMkxFG1d6qQtXP
5w7C6mYqvXbCkhuW05NJ0FaeoSgUhPew6I6QZ3Vq8SB6WHw69anuWktOuAjzaDdFeF944wqCI3jc
Tbg/Cd6smIBo3ITIfVzfpK0r2Ejixh+mnoDH6j9TM7T2kUpcZg+MDax58QkPohKpMoek8SS0eY7q
ATIkzlXPP4NQX0/HtqRhvLdJ29Y30wga1q+Al3FwSiB/nlM/6Jr6K0z4wDPC+hwi5Tj1BE0yCMhh
75W1DyDhbIbyEzYwGNrVnhcPfQqhJzpecABBwf+uGNCNmDk03CEwkjoZf/YDDWHPDGv2JWvosA63
XY0L1HkldFWXhdi+phSbugSOEKdNbNz1UM9PuG4S/IeiRnHm0CGZ+AknuqE8TEgx6dToZXC7MfQX
fVPhtBicGHy8x9OAzCo7dUQERzjjqbsWItn+ZmjP/BND6IrrJ1x14z0Fsbc8jpJTFB0GXvRgI6gm
yvFY/jK7VeKc3g5NiAQL10h3NLYo0romjd6FAeNItc7tNP3S3IBShq8piid4aiBV2A+MvwxyjgZs
Ichy7qGzAIAKhVONVVEAbb8bwlWo0xzL4qvAdlrdN/DaYricihEsU4Ry8sATMYb57AJpUpnEdkdL
Mt+i02/uUg3U7nFUSfALGXH/Ecnt6CsBz+lsfDuP+6UZLfps2nF9Oh9yh9RVPYRKIkRWOurBfKhG
Nw9pISMkjwVrYJnEq+eEhxR6dd/9jPq4/Iptxd7WcOv4XHgw7U+l6MdcruuI82StYOlrXJfkdReU
B5CGo33Iouben2F4mmJVQvQyrPnwUtDe7RTMsMhH/rGp9hMQcz/qcUaOpAGU9A42ugE6LYzHkT4s
Fn/fFb5R2GMTfy/i2bx1AekNLkUTf2sVcheFhehzX0+1t4+0mk4NxhXFh3jyMXmKBBV7VcMdq+FL
dBj5MuNujfbhPcqx5pOjZHwtmm49cOQo+lNTlGghCYxBZol55GtSmrU/qLFrUXmoVExwKViQFyYx
MQ4nntgdwxVXsSfJuvGE5hnciwe//uzBdXUfeqJ+LHrt3SwewTQEfuC+bGaONsYwnsVBzZHFmteT
ByZQQSht4H9Hv7rJZwth/XnJfq3rhe9WFL9v+TrUdwR/F2uNrF6icaFP6IIs/vGn4U8v4yqzM1tM
mqBj5Tg664Pt48sZ+d85wSLhRdB2U2xSqKG9NitDjbjyYfLbh6O9W2sS/QCaGgtOI/khKZn60epe
/WPGvjxpVulfbRQjE7/ERGfA65ZIUMf9ch/hkvId3cwEa+YyT+3Bqc4MSOxiTcnAg5BuB/pLgfqG
PxrQuy0nazo64LdujIjbeN9PxTLfDHDgnA+4zv+sV/FaCzbtA5jZPgTh2sZZ0JPo/zg7j93IkS0N
PxGBoCe3NGmURlLJVJU2hMrRezIYjKefT3d5gZnFbBoNNKpLyiQjzvltOmhDMQmyrx38oV9EqsuA
B4T3zQIf3reXQOf1D2XbTRIuuZ/mgSxeULN3/wY4mN+BXqw/XaMZXlUjaq4kd0rEOFOdOTVyOheb
+EYbKCRvaf+2uKhviMfgnEtn/27X5RSLKZxjknXXpLFtynnXNozNzcjebL/8yuWqd51OOyUGRdG4
MayRjLQBsuQ3HsXNjR0CLBAKxo/rHBSLWhp22ccgaDqlZyE4KKFLwKOyOXD/Lj+GrGZ+Mcr1nuvs
5CtXpGSUDpFraKoE23U5hY0vP0jpN66Sj61exHZpxL6d1rWb1jRkiYYpIqfj75dE8JeF3SGdfe2m
80zaAvHK7oHOUjFS+hD4vxvynkNSkQh35oxx0slw1uuKrfc8+n14WMoR5QiNCDE8JH86a+qHuvSM
B28N5jPsm3naW7XEikmLeizlJVYTZG/eENKSIkyP19JlKffc8Dfpfh3t2OxvP2rD1mRWYBrkD+s/
dsdhZXZfacIQHFGYb3xV5ayZGBYj0UwTR1GwnC72MD95wqnO86pnrKmKt9GonccOy3sDzxYMR6IN
FBV5q9cihOj1N0Z4NyGF10jXTRYFW7thPHXjKC9BmNs/1mJdLwVLVqzo2Yu2emGBtqpO/daB3k4d
jtqrYRm/WrPy36XM1Gs358+BI9arNKG++lKV7EC41Et+phfRuPl5dwcqOqZ2PAzjOPwA3Q+edreg
ZUfUs5ME0uVeIdon8abFa9PRlbN47auWZ0nIqTkGvh2k7ZwXCRLuroAFohCMYcpJpTHa35bGDRNr
XLqHolo1M2dYRlXnm0fRfOEZ2UxlRu8o2hot+74M+Urr8VbfASW7Y2F2ZmKG6jNnKriRqVk86Vra
CT6D9VRMlkrbjtWmM40wJnn7V7bb92Ie2WHM2ibAWtVxg6U9FSAuR8fK2mRaqnolT9EHKe4ygEUw
9R1mQ1ghC52x8TUmjlO4v7fRKG5hU1sPS+ZtFrDzF+i/WdnBQlqclBBy/Ghl5sVynao/k1foyLOX
+n2bLM4lGKaz7S/Z36Iy54s7WMPDWHwxcCEZR+/+rmx4IskqH/tDXtCHu5n6pr6yxVzVoBth7fwm
Otv54br+sLJLToxxvo0nTpXWq1n1L63L0BwHoEWA3OUosbRX8C6+4niJhi60WY3tcRCROYyr5Oxw
6uO+5tMfTGT6YsmqTkbVeytM30xAJsDLeQrsjEw9bR0K2ZwDsS4vBnG67+aez7/KCq6NvGuRBJ3H
wa/J8A23crr1Ky9juXvdpXUM/9yuVcFDQvQxeYl5/uKEdsNPaJDA0/C/RuMxjWnWeNB7QT+nuZW/
2LIND5uhnB0iMPAfuiIMASOMyk6Dxuo/esd0koLYgNgFqYz63DfuvOhT5APl/9aOIV7GzvZOjsFB
OG1b+CBxqB0WFvmLtg3/Buw33/p9hmSi44EoqTz2jUx/gs4VqVhl9STs5q1tzeZBVWMNVz5vH9PY
PE96h+UaJmz8aG2OfWfIMxMZ5Zy5qb1DpZ23nnMhquwxO02k+adrKK2fRdOab3tN4XAmhvqH51TN
sWtMk8kYVgMBGu0lQtj/hBf8Xeoug7kYRz/ZaquC1Qnh1sOqPaydmG+N6W4HF/d8HLqtfV854bmd
+lycqmpuEgQzmY6a0BuOwZfHt6O9+qKDZjkjEck/QkCuZ1l64lqPa/2h7EUeO+nuL8HmDQ/aXIy0
6srhMRxmI9l78W5mdZjUc6lTn6qToxlWP3BBZxFCjzIJDF5Wq1QAwwVztWVX/iMSQ3XIii2/NVn4
y/fs7tnvv0Cm0Bq3i5H73qVea4g/cJtnpxy2g6wkGH8p7DbuGbnTIh/4Zr3G7ZjDOAfB6EDUgrCc
05Jg/T9Oblp3IwyNw+qVTVKFCskyE/FD6Joelim6hEzYObY5oj+LQTrvQ0E9UdMaqU0uQ9JaYXu1
TGFjycBm9rsLAv3dmOxPWQ3dvd+a51bszmNl4ZqdwJqu0AVuOrVbcXLczH3H/R1+uHrO7jsNSFFb
jv1ZNZa+EaZXPKC8NFMhuhSJif9UMQumhtHLo9lxO0bWJNpYdNAq/Zr9bP0Q8FCq/k8/AbQopwJz
6eoJKJESYe10ZrpN0H9dsawH9uLsysbpn2YQxgPvBXc/QNR5LLb9rxrXAHmvdi9bC41dddznIncQ
BYyrd3abvYMxKQ9y3JvD1E72wUG09aOkCfAwV8G74xHtje1I3VHSh4mmN44uEHQ3qBRgbQI/DA4S
xSFz4y5vAJH9vbar+WQEeX0BpyiieW0G1uih4X1oNeU/oKtzKGEcPJ0nLWEMP0cqednk+iaxMgYg
y/TNeNvBFApul6tnhm+N63cIcObpakAkvOQkduekzpvr1SrC6qoG/elPhfGHAfOfv5tpP9nNN9M2
9XnO4DoMS7g0N5rtAfUHKL1mDiuKmdaMTJ0mT36OAyUuuIisGM5qO2rydO+4LAxwsFpSVdM7Rjpp
7zcvTZV+UbPXcBbrif1rY5SomyPosvNiQEedbRlCHzT+j9olgCgLa8nqQMiLtEQf72KfzmbzRWzs
0CZKbR2Yhkt7FKv+K91E1FEzmp5D1th4BTv4BXYEXSxKdn9i6N/3aW2ZcmsP+GM2LqwcwdllJn7e
ZG6eJw6mA6lBqGkMFs2bXMLqudE6/EEJY/nUEHXL+Y7iKsvH7gwd3tzKaXw0Q4nfadTfRwaBFIST
HvnJNU5LFt5nbw8PSGV+r6W/JSJvineDqeOxdpmiKBxbjspv5IOCIjhRn/EjN3n1s3mVFinKdZtA
eg9JENjcQ4S9/kV4NR0LF47KCJbltBsb14QJIJMx4CIY0H/WvvHsqIAzeSiDsIs2XVV/9QAHRuxw
l26O0cSetTQHEzqTSaSqON3ZDPD75Wdho4BqAGIqltiie9w8G2g692SMemsGp7P9uDS74dpl7nSd
qiY770qqo5BBd+y6Ao/d7NpXjHY0Rjrka5qepWKZG+aRTUQ86QBr8+Z63hD5gAg/tgo62m86I1FF
911TDPTbF8rIopAOoosYtwBsZH5G1eJHXwHNiZ+5f22V8TVbvj7OeamSauGYa4KGobRb5oMWajo4
WfhzCFAkTVW4xQa7FlDWsD6uX7+pKrvvQdmLQ1AG87egzcLbrL0p9pYFwq3U7kO4i58uqxLY6AzA
kLVnocYxno3yvnsNE6Y5LIndbgCjdaaYzrofbcA4u+rpdQJzTNQGioV4XydZV7afzlj0j8GQZ5EO
pHqv6oJgWNsuH2raY89NUP+1aEdg8PbeqtC1Ut9WNhqUYEzsASSHflaRWgNKvG7eyqvK1pMhtfXc
kY+ReOFUcWXxqm0i35FwcJhI6fWxV4Q2vw5rBuxqHXuDLE5hbZncLlZ9tQ0FzGJyjwth+kfwhr+z
aciYDs78myk4PyVPoY4y5a8HjY8smfsJjpQAikQjTTq36BhioFYv6pq2f5gzm4rNQaHng3OJQJq7
c7c1FGJWLrVu04DRpvPnUyGKb4bG2x643XRRriOui5L5B/3C/FE5ArdNuks7J88OW+1l7ytlkVGW
FZpraFmeV67xh9xoP8YQbndZNL6LsuHN0mR2D6PrQcAEzaUxrF+ecr/bHmyPyl0zMi2UqQgO0jDM
kKwhf+auMAbv2HSmfBCO7T2abuXfSIm1bkRVFhSriue58uTZQWWYlGHYUyTqdJdFAFQ4q6oiTKUr
QZwSnCNHi+7UlKMpp/GiEBoNgYTozmC7KIXMfIlskxWVjkCZCgdVQUeGEZUJH1mFDgGtm4hypCdR
jkIiktgjYsPLPAbJNr9R5BJeKy7Bx8qr3VOhsu2H6PeaVWY0+8evfKponVrpcTi1AJmDu+o3X5Rs
aLm0UlAQMV0R3oVPiMcQYZjWZIOjbFSI2cEDBN7+lIm2QDkpDmgZpluXZ/9kZeavSHHcxF+5DKVl
VpcCQzhE47jE+aKmb6UX7vE8lBsqLkMdwDazK6SlGTkuvFppGr/yGcBPbj1bvcpp4+2tTrXIpXyH
luHm18ov+w0abTwXa17GbrE8lxNfWCXat3pbnGNVopLnKGiO1tB9wl9UsecZl6Blm4L+98mMxlWl
Psov6cbqyeVImmwT86k10L6ug+iz+vXFuMaEYNpc9d5HsI2/HLjWO+n7LQPocPF8875O3pPrDooO
quFtt/WzXhiFrQ2Jix1MB99Yvs++eBuFJKJWMWbs2ngado1xqekgssNuvfNI2TADth27vfe3m8by
OAWGGTs2QDiJLUvUIYs80gp1a1X53d9YjbQcxsh3vP6vIGLlyuxLQg86jLsdjC3LL6LeHwEm19dO
NYtA6RqyntUlsjbutO/mvMzHYJTjyW3KMIVRcUlND4O4NhBhINhEUh7rWpd/aJQ0EaAUm0HDGnuz
sQCR6ilfzbtYYEsnNp5/0OrDbWyZCjphe3WUGduQhP+Ri9moq4pFTkSe1BOUk+MlyMYs8A83B1Md
/OUjFAF88LKyHuyd/CZQEX6aumk+p3z6uuqld5lyUDcEgJnxsPetzXCzo82U5uz8Dbuh/tfnPakE
PapgLjBPvpstBgwOGYOYTGNeLUHI8dAfMlpToPWlO8W20alP6jb9U0CaQWoofz87hUSn4+lZPS+D
N0LUb+Nhc+r6mOlcxMyVzRWo07pVaitP+za1jNj1jKq53Y3uYNqZ9w+FQ3leaoiuyhso9AzL9VQZ
PjKUjqN1qkP7uWeUf1AzDs9t7rfE0a189TaxA1HydyWBy6tqoOp/n9y9+AO7SKFh1YYCIFPp/DuU
TfdG/M3wLgo3TO2VtN21N7aLEGKggmirdTTkw/xHhnqYIm8Ru3mw9xLJGFFVWqczKlWDb7ccaY7o
Mv+Et2P+bZDx1Ed8nTVLNMsYk0RxYzUzLgYJNVcwyQbBWrVYyLp1aH3uYYDiUtjVlux5XT5mHpQi
t86AzIKB814Ei3Vsab75lo+z8BPaVH0QpQqcg23XioKia95RI40d3Ly/sIzvpWyuu+5FGAPx9CFy
jbrbThBp/afKRfPeh2K9lSgNWO400tgTeo+xjaEh0WN7Y+tvaevuIVSI648EaS5sLZB3Zh6JcSlg
dQpBQHlRNfkSj+3o7O9iY+aNQmXmdAkD2qT13jIUFrxqS0wTqg2o61bOwbQ2ubKc1P1vlK3+mAZY
slkDBn8tYrHRrZ6SCE8Udd0tZaqZA4F+moVNgaF4PY3O2j9ls+unMI32vW/hsM6EvId+PCBM8G6r
AJhmNK1W6B+vE2E0zWH9EHY5D7CyYQVSr5OAYTZhKRUD8wZvzQtr/KwAANtvdVaAmk4dX0o8g/vI
ZGwGt0+wLcrgsBFrtB6+Jr2n2eydMB0ne3pC6B6elzn3+6RTk25jlC9GmFSmAUVsybKxGSeX8tMJ
p4nuFwbwLt2bQG2IW/SOhaDy5vDsl6Xn64j6ShQLVApmY8bxNoX2b6SlS/1cAo/tETIey7nsQe9Z
MRIzR6YZnbZtLP0KfGvpl2qF5Zta5G9Av/pernU/ERjLzEzg/srnlHGOq8Tzejt7W3przl5UF+z9
z6Jqpd0iUtia6kB2umX8gGNV69Gn7po9lKCLsTp2miT6JJNd+V7lzfhEZOn4WnaF30QGqP19Mkp+
Ss5VRiX6C/w2ac0eWNse1fQOT2SXCajnpM9yVqxM7b4UP+bKtLJ4NMdcPoxbMe2JaCndJil8m6vf
0LyO8+ybvhge7UxkzXFDB0aB12zQJk/rHJJN4m6+iJLNCrhMM/Ul596Z2snxGfSbo3bxa6Nl91gY
o5OY1mhFTbl8q9uC3yQX1SkLuzbpimF59ZGHJos5PrNwq4tXwdlPjpoZOObnipY4hOlBrjAGuN1B
rZWIOrSuCblroLD8oDH4cX/XymSgqOkLRgMaQsG5g7lHTGxgzvDGKYy2+unu8pkLsT6VlrRfZ8dV
D47Mg8d5WXPMeyOKJp2Nx3xwOXJXe3nTQGwQ0upjFQjA8hphcldsRRJAvyLLVEZUBFZ1rHvue2bE
Cj1I37/AQzFuOrJ+ViYlaugR5CHwC52opjdum0Myfu9ixt4kdkpDITthmugPoqoy4qh8h9nVn6z9
vrBfPObhsm1pOPrmT6hKwQnbQ2NZ2TD+WKpdngfUIJIZfRyv6CSNKe5QVlsxAzrdfescpEbARoAT
hsMuasYs/0DiOV3Lmq0PRZG53SkCGBHeq3X6WwogcxNlpRmvYVCamF0aDAVNSRo+Gb+KayKct4M9
u9ZjCJsBTskDBT8rX3J3XlLZy4a/cHDQ/jfVq7WO+Xny9vY87YP7p+4thkKrGx67vRiuGVqsF88V
3sUqJLfGZpEZLycWlsiUzlBQhusM8ZJb8kAOIQsbMjpi9PT0Nf7Dw30o36pZq4JeXyYl9YczAWlF
7r6HKnJ9tEwVNN6Zy3BO2VXeXcvLxmTy1iFCURD+mmokOcOwmC8Okyf70eonpnLnKPBRUru5CN59
UPmjVa7ZkTz9b1lofBB/UkPJ1cXB6Zt72zN/6F37Z0eiH+VkPPvI3pIyCLJUgFyy5fV8ef2jP1VX
W3YirQjtTKpuQ8AmyuXCJoEtwvRdNlb7sy9LZP291Rx7OQ9R5cxPodOviR6qKvHkSuDNGtx0x8Q8
UrlFM7fvxePi7YmxzD4mnuEerNYN4VA6NHZ30kt9mootqXyEfz1p5XdySp66DjG1kZfvTUHX7Nz0
5vd2az93uP7IkUMQG7JAIeW7r/CctDhYbpOSCvmJsOjmzfrorp1/do3hurjeW4CwNdKWmqB6ihvP
+w4G3eElmnKLrFpzOtlgTNm65klgV6m7Na+rUf+iNYnpDEIkbMH18+JsucU1mxFc4UW7wT/79N+Y
4hwMO2FtHHVLBEfoJ+SSOBBXTkphwsKoZzx96VDRvfOK4Uu2x/G8DkVBx3Z/t/WyxkR01bFp5xXz
Sf+cKcxefV7Ah/LNRwqsFXpkLtqoGp0ydUZkfSM3HLRWbh/m+ev0cWtR3phwPlunBDfjVklh7yQq
tNkHiWZPs+vB4LYCfncy+dBNzm3ot8+A1OEkD/efISrBAuIUbjq3z2WoQfk23z10xYSBYxzALZxy
jHdY4TMkvJ3qoGjTdcGMZW+D/yfsILZ8hfendyv7ovNmeNYqWF69vALtojcuIf9lTYrN2VGphreq
3zUvu5OH72vovg92Y/xnaVoPqGeuUpjDm+E3t2BvadBRa0iKnCd+7t42/CqCfGMq68wb9HVTXfFO
cBZCSV/93gUZNhgVd/qiDlaGuH/BBrDPzfc5HNUTvh/IY7QLsfJy90HZ0jzZob1/bJz+r5BoeVKN
4PZhaT2uuKqgwTYRLY4/QkuXFgLLAQfRWHwyYGMEy+ei/DYZwsSRhuR/7vxCxVuHrPkCpABbOK2/
FjSLDw52vkU6wSGrLARW0/pcIb3gmgvemF2RixgI0ZuSd92H6c+9faXhbJz/dJOlT4OVn/G53Rz2
lpNpFc29QlCCHuxn1ddvIht+1n1+6ZAIHUNUxbdJUtUDHi2TYO33n3x45lEzUBP/TwV70g+L8TDW
a79GYnetW29hWixq3lLCsxHwoXkorvjFeSWXEWvj4iDK9m0r2ZvQPdXG5l7HwO+vMNtM+cW6/PYH
kZ+N2ev/aZfnw6M+7e5zIsVYpswD0usirqXhgEeuA5Vwq/5b+jNN85sJnAdJ6SFxCLPiIXCq8kN2
ZE6QJexgJbX7H23Fgej5NayZ+w/vQn6hpM/6B/WvHvoia04d2yKyyXy62h1k+qKKOnZVW95n6En+
ysA9l7Syk2fAYBLNhutcfZmx7IiydT6kpZk5itwjkHeZg+rW4mJpYlISxb9W+6BtTruN6zdVTybC
kSoM31U7u2/+mFdlNPbDfuuNVp5CmMbyWI/gQdDnonyynLD7xYOTNxe/t/1vuZ8rD6Whi5EuG/r7
6m1YNr7yUy6ZGr0rIWTms0C538ddqxTBRKXYEjfsRgwEnvGr9wxccRgodvat3KW2c7Lbp7Jpi4+F
nfokpdR/Z72NVzorqzVhYw++y1IP4lgV+w7IUKGJlcJ/snho52irVvAxiTWBedikRxc5pBv3nTaR
pUH/MasVowteMI13C5Xda20AvNjz0FzxKcxnsBrUY3inbmNmGTddb8FxouIjw+w2depgZoWXDMKY
Jz5z3/rG0OkRKivC8qeLcvrSOGI+l527H636K8q0WgL7hoi3fbbXoEuCccPcsPT2zZh888qIii6B
zqMA9QrimA2vJPb8cH7tGHCTwvxC9YQIhqcBvWIdb4P0knldmlhbFuTCQtr54O4/HYv9b1bj8l4W
gXFw9+rLN7UFzxWbLyuODVmyYZf/qv37V3lj+dyEmHehFLPhb2UOTBMzanqmebIxcjHeTMspH9yi
UQ/uOLnECjm46rJe3WxLGweekTp1vQCZstZ2Qt1E+141e4+ULFSPENEvrjmXlGkilkeWN5u01DgS
9yowPKrs38LpAFkK1jHtNltMICgWIYwYkdl4LwLzfjTIEb/fBvoy2lb+irDHPddUTrwQ2CLTeUQB
b25yIWjahDwqHPwJjEO4k4c9RStns6zxOUzAC19KBeC8kd+MrZz9geP6VdqiTYo+Q+6Wo2RnNu8Z
ebz8bEKxcmgAqNqWZZ0zFN2n1tuXOEOs+jSZrtojhCbmH64hdZgbQv3cdQLEpE4oJvdPsVc0T2C+
wYHFbEbjDnhR7Buii9C7ljOg21gU4e9yaL5QsUxdw6mQkW9lMLOtEgdyVpjSPajvQq/3Vu8lYl6P
4YFon2Rr/Yq9PIRgLc3sEb3GFvPNF8e1ENe8mh4hnCvgUBRY1Twz8nuB/eJ8EXpNW/6TrDdRp+o9
bWRBb247l8ddtnYkMK3Ei0DahFLaTHMMiPwj8+5Db7VIJkP/TuPeG4nRPvWE1fy08fF9oP34Z39Z
VLqc1c4sxZN0u+Lg+0j9wIWAPtlYInMMBF2wNPFWiDZZGAIDpMTfHz0Pr1el0dBizBy/zBqzuenI
AESLJsFj7zRgc00lb8wTbTTl29FstpOnkKLlLvI8cwxPk6r5YzaLqON+xWcq57Y0ZhkPEqOnM7p2
nDkD18fg/+MgcGIWrfZv6wby6GjvD/Pw9DjaJR+nBmjBbbFcZI67earFUxUWwWnpg/FcllkdBUM/
su5aM1c9cq/ARnqD3YmBCBanM5qMx8udzXuDBvBYoeeNa7XD4DXFFpUbOUY0Pv6o19Y9BgYjZNs5
rwsrIA+IVx23sAwhcNDhalbkB1OFP0goDGMutwsQ9MpvnncJ4oQ29c0iJFkYcEySqvJiBCbXJqLH
z2I1/JIpZXEvtr+N34hoNB65mvdTOa0TG+64oGLMXQ6DDflWhzB4YVc/4t17Jqu1uRhu0IDUNw7D
b8n6B/J6bjfZfVPIq9ZcuGxJnBHhAiK7aseOPbwQEfNRST6XizwBH93RDwqDtzcU9ndP7G0M18Gb
3vUKth7bwDCIDghO+x+SbrLT1uzeXSNY/qYauSZGY7Z3T/ndwfJFFeGqMIESmpl/VZ7Ea9Wi7c6K
PXacqr4roXIGt6pLrEBpMlMW+0SC0cuqZzMRKvzKJ+jdm4NhLkbRDG5s4WNjrS8exrK9oZ16dOuh
OZRznh+bzHykp/dmoGaLbRNnXKB6LkbAmfMskHftZbB8t7DGQTS0M3IwKh0VBVaR9LP9scr6Ctdn
x1i4rVGJgpOTTciUU/u2dV/gP8raeUI407W1f1m0b70uBWtDQxdutJQD1ND+ZZiue6DtqQNQroz1
CEq1HCdUWU+dR8JJ5Swyqsz1EXXxd2MzRDo3mREhRZtvNp974jvtQ28X31G9z7FQqK8Hl3Fk2pc7
oJt+mQN/uM5kPA7W/KFIwD7UmHuB3YYJXBH0M3dGdJ4W00fGoeFqdGL4Qr4pjtBYVOptU+svt+QW
9wo1HJC9yLQjVvZoN8Utcxw7XQP3xc1XyeYRnrzaaVJdh+Ig8j7n6xjfHJ//PvjwFW33fapRZW6u
tacTWIHrY5gbSalPbVQpVJrVJRrbuj0T9Tu/+dL+oSddo2eAe+icBfGlDP+YoZcxypld7Pg8eLuu
8bfj78Ud3nBEhPlAMXAIHlaWL7ZS02fldA+eVe6fGLXqS1Zb+YNpVUGCmzC7bf30OdA9yOLmTrCt
u/3Ylr38Nam+PmhWzJ9VY8tLh+fh0GNMfGkmHHPuhCg7p+v80tquhRvDeSQnAIo7hPmDhKeJfEQY
2eAWdFYztjz7kd2iJXcBlFCK6YA36eRlzhOxp8w76jgI6zk3lgMn4wOy8PdpLq5mxR2Hdq6M5wHZ
sc+njrRuSfG3/85VV3OJtl83lYwCs54T7tU71lxUp6K6W4RdsMhxsA6ZwCSrqLPXMhnyJQ0LidNk
Ne4NYq50lTOg7GJhnsyPnq5Q4jXrP48bmCAOX6U7s2aieO8jpaGLw6D6g3OKxb4hjhbbIfkgTW32
qbns9VNZ0pPcBjwBDk9VbvBB4FX9GLX1xln44cKkHrI1xMNXGE4yeytKLNZbJKdteeAe1/CddZ7m
eRhV82DfQ7uACKTsCLMFL0mz6ktQey/2sG/HfN+fTZR2BDqQzq00nKOu64aVHfv5MJrdhdmNnjDG
vB7IMZPv5Wrt0JyICExLo9pW48+gnP8RJ4JPFglmYKwoHJosv+oMAyjqJB1jfsT7Mw7Dybd4R5zO
U/Gat8RPawaYtsGYYuoeeRNCocjuRQm3Nb8Vua5A8vSdNexrdJJVnKFFT12c05GY7Wuz5DQD1HCY
3m4McYcRgubD5rXvbTNaMuup7lukJw2YY+06uHCA6OK8LX7msO901XKAolUfjbhk70oD2lkPCNQp
/mrbv1mv33XoNQcvL78In+bRKS36ApsBqV2NjrV0MZGG2QiNa+mD6Wj1GNa7FxeMTe+Trdd4MGTG
27XniT1C9/oTbeFkoAwXmDUrwofvHYYJAz0kLxbC0Lrs+eRfUBZsEGVFeRDoAjmVtl8jYdoYzVRz
tJ3lXdbN0wicGElAsS83fnmyrPGzD8RbQTF9tGyFjgnlbHiqobJ38ZWbMb8Fiz+lviOx+nwJ9QeL
vbptGZJa/R5QTpiy4XURxyIMvSumo0ZpFY9DBcTsyJYZbRq0c2zaGQ0w/sDQToydaSFSteYlMcym
fCx8wZdY2F7zG9fl/AGS1U1Q7m5OcOruX/AMcQLijzR/l5zpMplsZ2qPxjoaZrKDT/VHaxTIfnJp
kDgTTOECd+V2VXbe8mIlSpZs6AKNjhr5Hg17Co+uu/bh3dlyV11Mc5LvW8bj+1p7ErmJ1WSLF/We
na0HePJyhnEINa8a+LkH3iwQfaH+KNX/L+7sv3u5spWKV8tnufaMEZl4GIr9V4CP6t//nQv1vwSS
Wf8V27Ub/8PZeTW3rWUJ969M3Xf0AAf5q+l+AAMYlJMlvaBkWUbOGb/+W3T3zMhoU5xiVdettmUR
BHDiPnuvNQ3DIOvUSitTSn7U0F0Qt/Mcntt4AvSoHChQf+IeHcBOn5B2PrIH6nbJcgsxaysbFtWR
QqsjyLUYSeAD25OHVcMhlhG+sdgv3qumHA1iep5ILyelTQsXXMtw+/UdH8FJicOT+PRtetWnSxN7
cr08Z/1ll0xsev+eGt3LpI4nOHtH+GFiBvOSWFLEFsfwbplpKctHz3sSBGtCJ/E1anOLKKaPKyW5
51/f1BEAl5jhvQ7C6ZhU1MmlzI3ghZRMy1arxP15nz7Deymy2nM8W01u1pbGki2PtpHlPFx+/enH
muCM78VqQPZFZPCsOg7IyDmVqSci2GmaXnwCG3fs8czQXkll57JFYombK3ZaOD51KII1YRSc4FIf
aVNzo5eUKRkFcdQqBuVtINpNrBXLkeVYL6nnAenmVi8OURL4XOkEv019Lz3OBJUr6UkV6zKs8vMa
0dzmRfpySx6EhZAgNohBjLq0EpwKnCAJH+kSc3PXAJtDL+RoYnF2OOrW69wdAVW4ZEyMS71SPNAi
ZXHihR+72KyTx+RLhnrDC6k73UODQK0LEoBqN/p+uLaKNCN01fkn6Hd/bsCqNbtYwkwc9VOHyKMP
OXWz/SsSEn4KPzrx+X9uXTADfh+xYksrJn1UcJ5V/qo77GHzIqVsrutu2/RMDa36i1r3aVyMObfh
NBfFoakQBKQ0Kj+k85cnJoE/90DVmg0hHSgORUl5F5QGYRJKfZmUbbO8+3oI+fPrVq35EEKFoukV
re0eAFy6VLFvItjKESJxphANGglYT19f6dh9zEYS04JKQWTIck1Tsd7IK23Wogi8swZa1TwwPT+9
g1bLe8kgKdiNfevpkI903XpW8PD1Vz/SjMwZZ5uE7VhOOe+jmJhlYdZfqKrYt0m46wmsnTWEqObh
BX26gZraGskiVd0lciTWZlsXl8PU6o9f38GRh28e7uzTp6tdIIQcIV6yVYosKA/lALPw7NXXn36k
G88lHmyiCNsXHHGGXtd8U5tKehNTK+3LSuJk77xrHO7s0x1IYT4ZdW9b7kBB3DZPs8kZdBwhOS/7
RE87dhvq75eIU2/M8ky3MGUmO2jCK01JXsy0PPGUjr2DWUfuNYXcoKaw3WQyzL3PTnXrFbF8FiVa
NWcd2eqUqjQo1MDFHGu7gaD5ZU/6N+X7I2VQaCRt97wXMevHfaSrjSlRnApO7I1D32dJpnYjJxXg
68//M4WX+v7f30KbyEI2lJjRtChgiAImILwdluThg7mPbXtRD2qob3k/hBy8suRIrMwKTkS+vvyR
tzRnh1N5pJFDQppxLnBL2SS2XaSFV92c9+mzkQRQlhpHgWa6qcapdcmuaTlJ8amFwpFxau4nIYYE
QaXipMfnaN5Ja+JTSLQzh4D5w4Bc9Kx7mItKqARkySFNljtVRfXGcce0kaduPLFcO3YPs5EqHRRC
NBadkHT7rR8NVOvB7rEpsnJ8jgBOvOVjVzkMAZ9Gk7Ej20+LcSoLP7uuevvRTsurwuOMGTrxieHk
SEua6z7gOna2qJDVkmdWQhUiKbkilezE0ubYp88GKyI1k1JB6XTJvxo2sMqoljXCp/Ne8WyoChlp
jVQ0ptv1aR1juuEAw/HylNPC8y4wG6188pbSTmstl9QDj7oWGINBGjcP5336bIgqoESQ5V9abkth
zQWkB+q2OnL1z/r0udgDt+ngg2exAczl4ToiaXPVc/J2XquZOz0mrwIuZPBe9aqKXaMuhCtTdn5C
O3yk3evzVUZGgnVl+Zabmxb6EwXoYGVfwhZoF2wpXs57QPMuDKeVuGJpuiXojm9KEai3fUu08etP
PzJL67OuW6mYC4vIMFwD4tetKYJqKU1KT/G9XZ35hg997tPoIORW7gs5YISrIVs7aT4ET0bKWed5
rV+f9V2CpWjmqJtwLQ4ifAhJFZUAlCZXJ9r/sUc0674whBRT85GEUqiov0zASzYQ6vxtQfr07Xlv
YdaBG78ptUaETDXMvfetFhKbycuIVKJiOnEXh6f978EvVZ/14tzU7NBS2TB4Ii+hCNbUeHTFKe/s
kU/XZj2hyxjZ6sMMoFL/xcbhVejyeOL9Hullc5eGpo5DEg148/qUtFCOzEWwDZWudXMK+zkVBWpw
1lvQZn2BGuJ4kgtuAsXtZhzM1ViUL3aqfv/64489o8Pff+oHJICmSRNPbD3lanhKKcihZNkS1Snz
wWHV84c3rM36QT2BcJQizJQGSQGSpF301vBeTsmLiMQmIZxS2sqZC69Zl1DAMempRRoR8XbKf1Sp
ShIHRKIsn/kqZh2CYu0xTKGSuCXEFfAmqTsq1gq40XmD6lyvoQ1q1rejSW8geYpac7uxMdMXlhaf
uIEjL3su2GhjOG1NZbHwwoNESqFsLgKbms+vm9KRIWnu1ohVzootckJcVPcBdfXx8yjr38xDHfXX
FzjS5+YWjVpto6IcWPuqpgbtsu7IjTR2eWOoW+mk0+vYM5rNbFQiJUrcEK9qJtIhNdAeC9mztBO3
8Cug94f+oM66M4w4I4EUh3Y8tgOAynCmaneAm1Y4hkKu6J4sifzCp5BEY0dnNYGTlYnxVBS2VP30
tUk8+33RFhtPs6CTFubwzrGrrRyKNdLzLDuqmI3KA9+vofDlkP/RU1mYahZcy6HvxYmHcOQRzwPC
Y6wZpGdHOmGimOCKRQ7kS0tChbz6up0ca4izMa1MW1gOpL7CZaY2Z2ny/lqnoYC0dUpShM0T7f3I
bajq70MnpQMIunqWoEPW1Y+eKrqXdOqNp/NuYjaaWVUxpL4v6KtlcEWTIWCnhvuA6oivP//Yt58N
ZjV0fAOyneXKZLa4PJz0qfa6UxH5Y58+a0KWws5aliLDBSisIeGwI78nSQ4s13ltaK4LCVtDQG4p
iaWVgf3BwnB8sDK1e/z64RxpQfNzxSQy+2mkCB1mpwWfuC9l0ItpTMG/ZZy3xZ6fLXqmLzQStwjX
eWD7HLbBEwl3cahb5zVPMRvIRmFWg41y1M1JhHTNgdL2jBSRE8//2BM6/P2ndYNfmiA4W9lz87hZ
xD4ls1VHpat54uMPS7Q/DJPzI0JbhvRsyrhMlXzaGh4Z2UEiXLMqdwBB/WVQ9Octcudng2pA7W3n
SbqbBHrvpiSirGJNk69rnRSg8xrTrCejN6SmO6mY1vuke9Q7SYmplSntymEAkZ6/voh95IHNunNS
TyamyJ5i9SLTt/2oah8CGp9MfqG5AmW6z6f+PmgVz+nzNFp/fdEjvXx+7kbZvxGAmDNd2RygfKrU
PqvoX0+EiY7c0vzErdRKbRBpzAmV8uQl036ywXgFhLY7ctMgAJlsbStlkE/0lyMten4El4wiGuuc
y5GyN5CLi0Di2if1GUFlaWonRvVjT2zWbaa2wj8wSLZLXVC3BrFQbcAy9a9fv48jyQSqcrjsp15p
IYHXIDMabj4iStDl9diTtJS8jRTGgCxwgNrsG1Fsp4p8X/L1OdZKTvTYY49P/f3S6cQ2ro/Mw6VH
PGcH4kGvwLaDMOid2dxmHckYw6SoLM1w7e5wTq2pIFns6szvP+tAYaPi+6Ou3SWVv6RW2qoXVHEk
DpPKif3JsfY8mxMhAGtjk+mGq+qeU/rJ2lOhaFCss4mETFHicGVP1jJUT4UgjrUG+fBFPrUGFo4H
YBcxSeJXQF2SWM7yFeW3ReGo4AEjyIQxOBGspfa0sooqHxajN6kTcJU0fzxwoKjn72VvPJEIcKTx
y7PIONS8MJXKiZCj0UtuFJFqyNYzPa91yLPdPqV8VpzJgeGWfbVmonuKtfpESO3YFzd+f5CRjwlj
0omVJsZASrqdUEoJbOTEFxeHJvaHyU6eDQqGnJWjNrEU6wDLtisLeIX/Evo5Zg0rD5vSaUNJuSEt
Dtywh7/G23ZhZoKapW7edCRDkil1tyJFX4ZTLRAUBLYVuzGc1GZHmcTwnRx/PEICioPXwGWbWKXm
iz40ImP19cBzpPPLs3GnCoEaSwAm3bwqUSgkT+RKBQAt9FNt+dgbmI0uJCXJhh1phwu07wqv2SEm
0p7X9eXZuBIfQnX+ZOiuB4OFosz3dPLvbcV6//rhHPvus5ElMYGp2xXb+s7S632GGIn0cdk68eUP
bfBPjWc2qhAFpLy/wn4rW0FzTXAoDpyhrtVlXgf5ito9+0Qz/fNtCHs2muhhHZHUa7JS6jTxveT0
UQZFfEBgf/2Yfm3//v1OkB383ss0wPYpfGrD9UXZHHizWZssFArsHxTfs67Qm40a7gxARt/wNUU+
VVIiu4oMRi7wDJWfbHR7JFU28EdLoiIYmwGlzBa4eARRqeWoUFsrxA1RbSAxG3vlrDcAau337y0F
wg81T9fdpglB1yVPh+Zj+l0JY6E7sRY69vBnI9Dge9MUwnV1Y7WSAA/ZhmgXmpAa6cRNHLvAbAzK
IYvVvkq8um40jU2VqW2TQKgnpr5jn374+08zEZwy6l10bAkTocVNqtpgisRpceyxj1d//3gYVDZT
3WG3KUf+OyUCxLSIJcv18uum+efhjWLM3z/fpCk1XT/ozFma6fTlIX8gMW18aID1vr7EsVuYDRKU
ofiU1zag1wLWIQ6JmNlLANb2rKNEMKK/38EIdL+O64YXkPrlVgVjuTCNJtuf9eWt2dBQaFUHQ7zW
QXGqzW4aGooh/SE98fSPPBprNi5QoZpQVmpRCgJdf+lJtr60Jnh3X3/3I+/WmvVeq+7KvMloO2qr
C2yYZpT6jgDV4O9ivTV+nneVef9F+FrWPedlrSi7e8035TtTjOH7WEd+tvr6Gofn8Yfxc55pl6Wt
PiXU47tVZb6xmEuEEwPXHhcTNBJWdoH+0dp++NyavdKduOaxd3P4+08dm2Q4jtmZm6kLC4JykUIJ
Q2MHVOrj63s6PJ8/3dOsZ0tdCfyj5ySwYbNpOVULQW+hAR38YZi59jCSpPD09ZWOtYNZH9dQcfZp
UBGUjMPmKmRF8wpjTNx5sZGd1wnniXixbpheWQjOBCUqCnViehytKbF73g3MunhmFfWY4i9wAX8B
f4LJ4F3Jqm+9Wqz1T8zRR5rYPAUv1JoQ0hrrPMpdUc41hj/9DJAVYNCZqDfY+lAHqE2q+CLQHuBx
n7jukWYwz85LsI/RsEaGL1+7NqjdbpCeTUyKrIcj/8RIcKQtz9PzJIJ7gPl6Yk6GYl+raashHNO1
83rKPD0P4nJKS2YFO6EPu7A0X9m0gf6vHO7/fB/+n/+R3/yzS9T/+C/+/E5lexX6QTP74z8e8pT/
/dfhd/7n3/z+G/9wP/Krt/Sjnv+j336Hz/3XdZdvzdtvf1iBeGrG2/ajGu8+wCw0vz6fb3j4l//X
H/7Hx69PeRiLj7//hZA3aw6fRoFB9te/frT98fe/Dqdg//n54//1s8P3//tfi7f0e/7DZzT554f9
9298vNXN3/9SZPNvsC5NxZDxf1KDSafuP/75E/E3VbVt21BV8jhkg59kedUE/JL2N8My+Bl1uJZK
sIQZoc7bXz+S/6ZRW2zaOlBf26A++K///ma/vZr/fVX/kbXpTR7C1uROft/vmQB1qEW3bFtVZROD
kHEYij4NnsJMoikaumaTll2+DOET12n5MJhDdNFWWr5te9NijdFBMQ2Seuu3jQypcqBuT843FauQ
Ddzl3vGsHg5ICGaNJZy/5tzgRq8AMA6NB3kJws+WOtPSgQLauWFbjwfEwDNU8uaRCUPf24q9GrXB
3vcYsVbg7Sk5QRYPa9woF1FuQBAvQldTvNYBV5m4Wg03BrnVN4jbFF/qyvrTC/zXY/r8WH4d+v/v
WP/rsZgqDgjbEjpPZ57A0nYcSYZlUG8aWUfga5QbssWsJeUxaHxVhEuJ1AFa5txrCQNV3/96Vsxz
OvVIHQSIsHzuqJz1oVJRgixhjwQnAdvxWwjJp66TaleEIEQ1RYBVk5UrBB/NUsYWsvaUQMb9odwG
qKwufQsPdHQoPRdleTBpCXOZ8h4dzEnZKs370FW78ftYWcPa76XnzpaSC1umnFKXtpaubn0t1Je2
GOJ1439MUuhGMTLIVA0eKYeKQXuaJ8aWX4cG80enC4VGBSoeQDSt+nOL4o2UrIDNaqNhFtyLNhtW
cknonARBjde4UH0QRobV5Ft0qd16alOqjBGCS+JNTUJ5HWbdpWI20aLyu0fb631AkNiioQTTj8B+
YRZ1AQEmnOSTt8l/AEdhH4JDrilLtC/J8uu28Huo7NAUdM2iZ2iKqmuyqh/mg089BJ9iJIZAqTfm
4crGEG5Ko5KWssjBR6bKE8JQR0p1Cu+qTjkxS/+KXv/+MHUdMoSt8qx0hXK13y/eiLYlCxYrEznJ
ONyGVOzAzj1khxf/q+GM03MXES7LgmiASB5pN35jx0vZy8tNn40/2aNl2xj4giRJ3SVBHnmZtdOp
TFDl34cRvqZqGrotKPfW5tm0HsoTP5v4njwoseh7aYIYKi2D0qC4cPL2YEgsx7RG3nOV16CNse5p
cnhi1qSg/d+/iK2psiCTw1JMVTdnizWjSLTMxp8D3SDZydkVo+LgwDi3lu0gRyta4Q0rqtIZ2mFn
KCT1BlP1UQGCB8iHf11v7v0YumVEAfklqY/GBmHQshScixlR9QxNKtKStWqOr+A4DlAFQEB91a9T
U97mUvcs9ep1ExsXnUSpZgj722lNdK9C7Cik71GJ4OYaskcZQMe+oOx5W+OSTfPGWk2JWi2SQTG3
GBS/GfC/iaShkgj86LEM7WodRU2/80CBoY/g/xWZZzmjVdYQNZwSitZUhStTMosr6miWOLwXNRHU
bVmUB6iWoWxVCyQDNcLqN6GP+Ok7Km9hNrkjKKFVSXqwU6siu84THyeGTzqmF4B47qnLXxdjgAQI
ctyY1nvQ7dGtjWz2Kff6VczUtx5tYnl2a112U/NT1cS9ZuCnYJzfAjK5HQ3/Rm1BMIjWwvUgFy9p
ZUDUC4fnRPb1tf4dql+8HO1aZXCAfpnTVhepBSlwUqRgGeEABPoCLBaoS7gBPKouvTbfx4VWrmHF
dwuhxKthoLY/rdVLK+BsYcQjhN8Cu3shYS6v4WVEASoFrYYA7OsWFaDip0ZhkJPb/m3VNK9MbBGo
byKdIIscLZERSOvq9ygnY3QoVx2ZB2B7BnqWdBtyd5p5P3r2rWSLe1MdGzeRYRGEHYCkFDINBOHx
suH6QBrUa79eGEMmVhjhoUp49bcxyjAc9tUHip232rSHZZfgXdEZKEUB0jaAJrVoPDB9meJf5YdS
vtLQvoWlq4rRvop86uFNu+yBJldXsOeLVZNK91oDNQjOjT9OOA1V5VEo9eNU6BdDQrJG890T+ltq
g3FuSZZcYmbcI2q9qmyw6sE1RM8NyBPcLc0ExLetDfAm2kozElQUQwiLFb6vOgBIko1X6NaM3g0S
EZBCk3qjtONlIFUvk203C1kKKVPus0fqEFqXGJmUBReFHiYL3MDmNkFRNBYPPhhqZjG7WQ6xdtcY
5EP3foeAqZjqBUe7wTqbGoDTk3fJf/K9CSxFi6RXUib9hSxwGnlBHdzgU9Nc73CaYapw+G27UnZA
r177rs6vo4BJmggz5OFM3vihIhy86K9jqHZryYd8quFHwBqj35TtuDfB1DCPOnIqTXQI8xJ8hbIq
c7tdiFICGqkk+GVBn23ixKfGW+XE3Kr1a4KpyWoMQM9KJGJYgYKjO2ku5KbCbQ+fj/J63enE+DTo
LcIdKb/0Ur6XnQKiEhPgiKI0v2kdtc8MPf3C7prB4StlvdFdGSmmZHDGlzCzSXo0kQtLMIztCm92
O2zzrPku2dBzsWUpDnzYyAm2uE226TgsQDYgdQm9akN9OLjApwBGxBps3nsU5B9s+od7haGKcjXJ
gZrxTEHZNy1sUjeRYhIlDL17lbZGnW/i2mu32VjqS+FjAwvQzw+KPDig6p5iO/mpBxZWTQ1UJm6h
jTEicetzveVLEf1EUEEBv1d9i+XqmWCkAOlcgvBM2YLm3aVkHehhWGJDSyFgaocFJ1DTy5BXKyGm
/kcDLprMWPkWi0eOKAZ0Ray137qC0CliJU4nagGeIV1QzRtvzAjofUW7aZ4pRQmWYSNpay8kn5/x
HPy7QkDUlGAMq50GQT+PXyOWsSgjgluRXNmj0u3VLFsNme7E060sV8kqLTGOjAI2xDiRCVXFwbBG
j7WhXg7dQRaP0LC6H9iw6Dmy7Ca5+YoWPY3UZ+ixqERsOV+iQHeA8aWbwr8N1ezOzKVHU4FNFn74
ibFEsl65XajqKx+3DcBP0IJyhRI7wwike9NNny/A15HkX2yHUM+xzaPteuD01sREHTQrJNigqnQ4
Luk7S0/LsdBUGE2IKg86yqKXbpuMiK1ASbAEG76ppLhcDH5jMTOalwnl8Wuy7h0q44stc2XlKnK0
x4EKHV9o9FK7vYrM3F8pUcc8iMAcaD+4rQhvrwWxFczCkmzvb4NdHur6ymd/hQ9p2I2oH8LclbpK
XkhFsImnKt55EKwayEpC9h8j0Th6mzzJpnlvFt59antvZXXltz3U1cl4jU17ayPhvWFuWNVdXcNL
N8tlU6U62hqyE69DrGV4C8cfVsHxctKkL8kYsi8Djjh2mF1bnTriGH/yWsnsDzlqtJUCEl7gNnbr
3I+3SkEhNq6odLDKzU1atuqtbdHYup3eK0x4wFSLWHuSBDMPHMtrSgIP+ZAidSypedCN5jKAusIR
pfeMd8sh/+cSEo68N5vVBOykTMgf4YxAWUuZ2Cql/tBIqbakyHxYECPZSp15Tx5vv7bj/CYe35tC
Mp8nPR2XCn4KcZAwBYKNBoRwFWsh5KupWALbh/KERQFU610OOvcK6K5uQ7fDEFkti0zpF7iH2jXA
UWA6+giARpeHBbkKU2G/BnpduZQ1jUthkGKo9NWuWttk6Fz4iQKVK5geu3qEKx59M4uJOVM3Dk4P
P73M7cFc2qzucM/0zZZabbBuRuoCfBH7qLQJvvnGYRB1+07oMNowwXVKS4Vh5F/0HXwropm8WoTm
a0GocN/1k3bRgjmBFxJeUMniXSRF7RZxT9nxKHnLEFMjWBJ1y7j+bgf6a5tbnpvKtNjMt4w9ftxq
gZL1PTHFKjYP/qp4lwvlpxRM1iIinuJUmrkd5SG/rKz20ULTt7BM+Ln6RL0XOBYfP6oOtiOPNmWs
0x4nQBlmVJuLQfsZDUxwQIRf1SjZtiLE3hz2pWOR072yEwQ/iZVfFgco8JSwQy76n2Op3FiCoapI
8M+Zr8oAlkyS9ggEKNtuqW+JVZossGyXHE99B1y5fgIZ9loH2P003HAhqTo3udUlbtuzrBi0NXUI
94YdvxE47RnIBttRjeCxEh1Hsbb8o6D3gAVqV1Nxh/cJpUuRvVYg32zqYEGcik0x7M1EvgNV3G90
j1NRXfdf7EHd2VWybGTvAVXiMmnHdonrjhWKqcYL0rBBQSoppyThdoKGs8xMfJ15K558tgALpCa3
Vk4/1sbniIXK2PAyip9Wp34D8Bgs+hZ/EBYhXF2KkxrKTSmX1zCIX6Pefimt/CEPf8R2+6Fo3ktj
qz1TFp7gSQ7LHUnBP6YpZ/egsm/ESpDVGQa+6tnDuLIQXgQ/XwCoJTfip5RW73LbvMSBOji/5ogx
aHZKdGDeBJyT6wiHPWPcKy0UdW3oryRF0VaQ7cZFZbFYLYNrOw0+vOlaUvrrNGu/kx7gLaVWslZK
HgHpHTJY1T2Ff/hEgmUWPZX2PuiyxyaqF7WWoeLKk3f2/KOl3zbJJLHR4PgzxlJYGjSsmvAOazV7
n1eOUCR5C7LSMWPOKeQSiKNRZ1u9w9A6ZGWNMDK+lsskX4JWWoq8cqOiumsUZEt63N6XYUyTFj+m
DoOY3iN7bR+xET4Pk0ao04MLkynQVOtBWessMYBR2xKFysONbk1ruSCRhDRa02klZQ9Yk3HTqq9C
H+mEnUL2TnPQiol+EyBF6wbzYizH756MoWSQ7xOt/y6byq6bUKrY9rArU4/NhqHvgIkrDqoLFTsv
0vmQLB+GEDVaYBs1F0nLOrONXpp0WIMXv0CQd6lE6o1hewwPOdMofeAna9LBKdryMja0G8lAzTpJ
Gm89vmjtCHpV0pMEpTAOWCZgbLY9UWEdyJg6fD0RA2aD2SiPOZfqxGOrlfGqluESCR8JYdp19ziM
C+SXGenNGovLoM4e6qTJVxOb1btW6y/tuoM7DRRo0TUB2wk06mUDEyysVZQsfbwxakbrJF5bscaO
YTQrYjmwwmG1LsIMDUStYDe17ffE79VN9mP0wn1XdbYjy9EHtbdsk3rDTek7AIAOWe+dJC+rALOR
aPZlUg+Xo50sYS7FS9UwnJBpr44awH8jUsPeF/tcyAmDmLVr+Nk6GgHLdQXmCH1awV6UggIYpY8N
1wJDuNb6WMcXARibdl+Uab1ONfNnAqrf62KLTpBES5FJd3JRTBu8Lxeq396PfvktLoKriPHV0RTr
ujGzZzE+aFVWrsnY34GIyQBFRz8wosVG9KP0OsiDegAXtwiheMPxs3SdrKW2vbSVpN7ZuubmXpdc
INJctAWEYX57B619Z0MTwU9+5duicICUAe/WIlI1puk7vMQfiizcsZfv/ZZssUPJFUMjqO+Jz44B
DRsmHC/Kpy9B/xaLXo6fmnAsnfiX/s0i2yPDCIPpeFybIrqBdfetsRTLSbAaL3u0F3Ex3aQ7gyiY
XdnQIEy/2GVxwXwDgBaeY16q5laZwGtajc5yubOWBcMXUkaO5Boci+1wJZW5tOtGVvF42oA7KyBG
kxIgW5ole7VMf0TI5Ne8wq2h+i7+2AtJLx91ndHfvlf1HLhvdGmSar9M/W7LmMcPAoKnXXYpk0+z
U2qGWrW/Yat955nmBHdKXyV4oe/JbfQdTyCH7A6xh7AuhzssmsOdNi2wrYWLqcsS1xYA/UtSPbZ2
bhH6S4YYjR0aIp9xpZKrah2mRrFXTNDduQ1oGtpgtimSurgZgHjXle/tNCvc16q064teWlmyYcAK
h/Op6cFN3B+CClStLdN44CAUMQDYdLHKomHnmem0QSX85vdyvoa16PNU48FF9xwtAGQRumSavmg1
5rdWNeDgsTguu6HYWK36TrkMY6eCnM1SqstUbhAStell76UpdZBht0i9+C7tgmJN/THDOGbHatqZ
BBbY+QpxXcjdQ5I/55hubrEYIu4Jo343pcO9Vnko3kJ5aaiwuWIiof1g+TgfO/MOw80F1FiibE2C
HUK/FJD0gYaipiPHaYPHXiwYUVBrEuRYTXjnCdQkTtuzFC5G5ZsxMP4NTEAtocGFGno3MKdHdjNA
oQoQqGpoLVKK5KWUV6aHwuf1e6veI5hsg4eUtOpHJpveMm2qdaVSCa6UBwwHCmcDU0zdEueBufdg
jGAeK3J5mAvzdk0aA0Vf00+tMi6qsE4dBA08XaYUZxzVhaQV1cpXWbGj73oVcnlLRDrEIV8xD9TR
sLSnMYMm5z8If9PjhGQnGBCZnRAOcR1FEfci7bx12Kbboq0qos2kBfpl8RgIiuSrMqBWt0jvTSkS
zDLea0UwvLeEtROhuYCc9EKPnBxkLe0ShmZGjKwKXVnqNkGoP2IV7JeTjOOJOM9DgxyRnQyjaUOk
rGbhTRnzQVeFo0RDFYBxuccOm/CIGexZxhIodoZSW9cHG7faQbCV2OAiJRNOYEM2bEBHr4JfukWp
v5/8aJnq8SVmJGJKHcsrtmtMJ+o2keNkNwRNjmFlulSKmGBfgjQX7PZ1lkmrjuQ3TBW1DIzKUxYG
+NC4+sBmrW8sYkoi4CuMCsH68Caqid74vWk63lS8qe+aTOtIon47kWkyhCOUQXLgHE0qW1YRYPCC
yngJ1KnaKX4MgRqhi5kPbGyIzWD6RifYadKiBUS6bYfMd+rYWgkaw0UEtHkT+ABK66BbSWRbOVrh
oXvxUrfRWHdmebgzSXPkXb+UdowqXcYumO/aQvZwEBEVoJZjYcpXdptwJiNY8Ipqemsbn4Vp2rDy
HeotYwPUec18SAdp2fjdW5ik8YqDg9phv2TT3TrApiL7KaRIpwOrtyk7oSXBMvDlqf1eNgNqggC0
t2fJ2WIorPWoGatouAMh8ewj4l2A/3kKJpVB4g7t+QiGWuhLvwy3mtnna7COj0qjIQYbtXcOle+z
BCCo8LKfer7PUWJhLb4kRwW+qeIDPpbSDSBqgZtr6FeWZF+VxnjfJAYuJUnfkeaaLWEt1OBVWSy0
5UouEnvZB/6O3nsVKKV50eTyd4vMOLkFAC/53J+hM1PZLDKWYwSSG8ycE7ARLBtLu4pHgXhsOsRU
R9aqNbxGVBthryB9TdP3pEPlakhe4QRZo+ForlVnqoDyHZawyYKCqnozlOalNMFNDZuHKSO+muUe
09/GCywW2AXTSAZcPenGaq3nXbHExmkXQ++O5W0T6DJhCdpgIYmHUvfuRaldI3/6aEZ8Q5BS5IVy
58ktGUIhPP64IlnL7MOV0poPmhYTDk7NzdQHriXq7/XBLS2wKAa6t5HFOq3ZHzdRQmC4h0lNEFh3
JsNaqmNF2vBkPUKUzRf+gDBGBOJqUnnNGVab626MvveYzdgWwiDDcRVz0fElHoK13GkV4bMUX2Ny
OxAJcgI92cMaig2552TLREyCggWCbbI6oCK9FkgwVawDcZ6oQpMRPOiqzjpkjK6wmkhojxUMKyj8
gCvg41RrFk9+yxkj701ipxTbXN1uzJF+Io0Lq5FfaDs6x5yezwhDVG5jqXGyKYLiSgCFlBUbnrqe
MDlnkY+3VF2qzbit1ToHocE0I8UquyQCdlS0sAw0I/M2MftLbAPT1TS2vVOX7C7TpM1ZbCYsNP3s
ruslKMQlGoIaMTR58CrrEyCIU5+8+UE6LfTGuyAKQIJgrt2lhv4o2LWtWGgQ1w/aBWBYVBL+7v9T
d147kuNom76VvQEN5M1pSOEj0leaOhGynDwlUaJE6er/J7IXu9ONfzFY7NHOQQ+quyorDEV+fC3R
iMyjPoXS2UINgz0EjDAm4ZtUwNPClmJ4NMBNueLFM1xV4ZX2ic3xSViUWvnO78Wq7kKyAw2dY17g
ljIaj87aIpRZp+dRZIQ6Ow6fd1/9XLLT3JCkfCiUxSBWGvQTlne+N/4GWWhjz6KWoNND96TsM7Kr
AgyeqWv1WZ2KAqSY4OBzxEvaBONYXYCv6uZWIwIPgnDyVKl13Wnb/eUTEOmMdDZbHnWoxTS5iRdM
l8VyvgVZ8TMKpl1ThZe00wc3PGoS4kDg8N675q0xgrrsWKZhs0lVrJhoAPXr375NMWXd/i6YzPYy
p2gx3PjSfQoHGjTc3HI3ranthP7IcnycWmnF3cBYY/lVMin8laEj9h29iRy6HfdD87G16a3Rq093
Y0iBBTrOgBmmOw6qNCidJfuaNWClyxNiUGRhMxHtY6X0oWdFLvO0l8XoJTPkYqIokIA0OWTutHNU
eG5Vsc9YgXZkmGcy14JeL9RThXxz5rfW69ukM2i7dFKLhPkKxE1adZKtz5kLqGQIRhVjotlBlLQe
wF6s8IRb9lIyYt3t0JU0ADHa2YqlW5XTwfTlo1NwrbHtbjna4gnYFm6hIuBds5omgo7hHFj5aUTf
5zo6UzyV6kXSL3WSIYXeoOwZY6536HVNTutSPi7r6iXk0D1aRfBbjtRZhxnz6Ox/lFJvnXEm1NiZ
T2SoAuyncjMuNBWaUFtW7z+lbvGW+oBTOsRSM5VnLReudaM6Ln5nEybdP5UZ5ZYDGHvRGsPdQDp0
2fZDUqRWm4SSrhrbbEhZ7hJFWvSGjWyiTgnbvrFSVAgz3XJVBtMMBF0kwdRQjVgxWw2J9gBFQLNu
BQC3GPG+/1ZbKonKX14VRsk0U+daR5OkQKQ2Ye0aumtN3sM004kJzQkLtKSUfIn8eIBfIJm7XJ69
ciQQvTtMZa23kuDxmKjjs18xl0i5vKK9vmeRU1cq2Zt9f6piVcOQNpjDLXqPNyMPDqVepSAf26b4
GolFEB3IVnboaVk2lGs2m1qy+/upeVzDYDdZ6Rgrqj8ZyFnBTUOBo+0fw8h+IFDiN1PIQkQ2DdYp
rYVwg2R8GyElmapi+LX8IB41H3hnFGys4RSLte55SeWLw1UmKbgpOH09b4PmUEBp7arZvFfWq5BQ
LwV0eCxKEoPTUp0iNSV4pABcWAiBL95H/au2xI76qPxNVOqhU80fgqTNtxFVE8nn2evaErbLXbdF
SDETLYufjhTkZzuSj6V4T139IjC4b+vBP6lwMk8m6HfgYtYoVPbSWmXiqf43ozA9hZTaBG77UDgQ
YEbBTwT3AeXHv85s7pwavptkcRu6e5b8HTvlqYoM42DOIAGjV5W7OehHQoXCGkBNH5sOGMSIHDPO
aT4nQd8kXDj8Jp0jUbJTPOfPIbnru6lqA95zvafH6xmpQyKi4XEAtSz8GfwKFN9oQQmINn70ybkL
bDg/a0SpZjYe7Smrph+vesl1YDN8g5sF1Jrnlg3yGrKYLePBxRsjpTnth/XOowVoF6rKuGS9DcxM
NzrQSU5IDnBnUz5kkouEJKzVHNNXsKTzwBuPCzwc8egeyAOGZzKW6kjSwadpLdelrd99Z3ibJqru
7WBGgUuyr935FGYy5MUpVbG8fl53pVW/MZkW324TnZ1y4s1KXtMHr+MN5UVO0KHAoEP2r2hevJxY
tr7on+cMgggebBMpf9o2KnqpBypCeUDOiMe3PHM8KC1te2L0z6Pjxp3JCWJZin4sKtNufNV38VXk
bYDZCBP8dlraDyP/iEgh3rhR9V5XJc9tQHVDp8Q1ijIPIzsvo/OoQVjsGiGSkb+H3fqzHcG1dMMF
LGTT6qzXJlJzEhaG2CzvM+kAZLnLX6aRXexbterKELJpm2nHbG2cJ9uB+IED8SN6d7hZFzNjsW1q
qirSfOfQ4LkxwtWPTUoSqZJ+7kLrD2BnRzvxvWWBNxNZck2JfF0zCp8tsu4Tlwqm2Z2ca968F0Z9
IojbSup1TPfTCkI4OT9sUdOVbQNzwPbEXTgfijqSUKiZHYdldOSkdpLSjj7I7vnhOUFCccWbC0Bi
jgaolTft25ImqNbSrzSqxktncjNFYrapuM4TnG0vtI3lk3xzG3axerq2owuPaY92TAL5Apa+TgdN
M/rGUKxZhb0hXmGZ975tZLFPEh45l+b94k+XzJ/bayUqJvXlvvU45JlvjQAljEVjb7yOT70dncbp
1iWQu2BgXvvkprN/CNrK3flkMxTKpOkjo/orGp8oj6v2isEttkvjuQ+M2FqGeeNZXbiFL4lznfH4
NMT09wtsmJr0veU04zY139H2681Alye4VprFUjofGMfCY6NqH5524H5ZooTIu5jI2n7j94x3DoBJ
njsn3Eq8TXsRKJDKHPoZ9n9L5EJ1Brej/yQifC5gZ+8aSreMBhET4L5OmzAJCHYBpBXhJrWGnVtR
kZml9LY0NICC2Y67zpqcvTtqP86ozQKhM3/ngCaxauZxI4sFPVnaf+j0Ti7lRzeHZ9wCT0EIemz3
CE/mOdpMkhSLnJh35flW3KaUGnH7Ai/r6b7CaUV4Or9c6VcKtPpcTX5jy+ygKDZJrMiiz9gl7L5v
N3kOPmr5hEjlXsPGrx99349Oqz/BjjfFB6uAWtxg7jZ9vSTOJMgCV+FbyOfPW7aH+jED6eXK5lwy
b1u4knLr/M3Pf5LcYhzzAhrUaF7KsH3PU/9EdU6TpfRB3LZWu6JiFCN+jGOMa+xqfmsg1uNxDeeL
md9FWpj7aml33MWHcxRq5rrsc4IB2RTuYieBvzyp3NnTmvGoC96F3sKBXN0ofy2fJtXpp1x/w8VK
b+hCWm3N8bvBzyqTlgctRip8idpZxFagX0f7FjA+NQwJFe3VZeviq63beGjoKemY8qh2rTdUQnyu
4tdQs1fMI6ueeCCq4hAy4vik0pXfVghBRL9rxUHjXHopXnoxRlu/4u3KYt2Nrp0eaHc5Dr71IUAe
trotyTCSCK+MBtnTbEyvIr9Vb82pl6Ruf0fj9sr27t5HukiPteQ2EU5IBcXgUlzlbr1F7pfodvr1
5lumLUB3P9oVZV1uS5uQynAajb2VWg9oBX+nZQ2h0EDoFVG+m2brlxcFkCFNRvFnbpQwiABL60Jd
mEMbWtg+kjbCw03ylMdFYzcUIslHFDRtzYPvZD8qL+NJyYNXPA80O2l1MOFlmB3JfKS+b0ros/nR
mmpvUeN1oDn2hAiKCz0Cjc4cy106lbvAjPRxCEAcAhHuhMu5I+1h3A8oMtqCicOc1YWWLUzBcDa3
3jE1/jKVThPypPhcKdEkYjKjH7Lk81w7GnxatuHGO3NFqbet9TD4UiO6MtqkNc2T96VwaqnuIecf
DULIMez135t8OYWCyajw9EGN7YqqpL0op4Qw0AC0mTtDObCaqgz2JI+AAIV/NfxxOlfV96Vky5Cq
X+O+DMw9t4ZEBuYjgcmX2gAgor+WRo0KZhfRKHcfSa+2+u1MlLQMlNdaPoHQWWAplqOC8SqGB8Nl
nTM9LMoHvhT1tRYyOg9Fd9DVvDc1qA9BW8PZQYemdXlcyLg5RIgW+ban58ifDO7ojXlp1zvXWc1Y
zeLBR3C2JQeH2vm12g1O9Ieyme1UWL95DDe4MeH0s8o43yotWLj7yUVdiRTgIws5Qun/29Z19iq4
Zfg53g2TYhOC4Dv2nvJnmHU+lDAnirjFw9CaEM+sXwL4F04yMo/ast/PBT2P4fCzZt3THaTQUvlZ
fli9Z1QKdRIJAfzWg13QZ4GS43vQF9aeEwm/dihAVPzsuzNSSciJCBI4bfsQznmwvA+T2uE4zJW5
dUkHR/gQpY+0pAazzBKRSkxLA6/D1tG3wkfARLxF0kUT/KPRbVNKgaKVh4619y0aF0GLMDUQROEx
IfsBpFbE9S0MBTOb2XxYQ/7drJpfazoPh0E+hkIQG035shjoSqkH59jn7YtsgjauPcmclTeUblXg
ktr6I5b7wRQ+4l/Q1sBCZUsRD7pgObqb2WrkRUz8PTSCxEPV+cls4CGn5+werGzYBCqKkuC74UB0
Li5uQlq8XhjfrxAKzuaDIZZmKO7mkfZEbJT904LPqerVnjQfWlcBPFlw/oY2hmgjiop7dOYoyhj8
7WCU96kSIBV8YPEijQgWFB2UkimfD3PiGkzWvjrOdfGN8/4wDrZzLU04vZZtIcglR4EYDsa4UA0R
Tqeuo7LGGWzKT4fg+zJTqdmgiYl79+dUVgMdxLmOq+EI1f2ZLro60Rf24dR9k3gwjIWg35bJJs5W
8drVyAO4FWzzxUHp6uv3GZADTXTzMxu5o1bYIhIxf46BVXNQMWCYwFLbBglnNhypIqDgZZIwp2hb
aCrJPg+m5344ga6PVXBrFPGhs6eR0mlDksk+05bplj9vsvk9qzkxkSJub1qTzUxp/K6iLHDTtUxA
URMxUJawDh7yOw5tpBCkHEFWjbHsqG+vBhhQSrY/uWoeSaxPD7IuzsYkUHFhGuLsQN0AWwDa8y33
s+FRz5UJE4MyzDVUFZtt+hxVxRame00gWLMY8dvGnetnJrnwGlVbB+vJbl0sOtnrj5SC6GT2OFPY
RtSJi2K2RRJkTn9qty1iYZqPVCbAHXrRB5RnEkxZ+Uz91tGs5FMhJYRP0L8Nq0/TjB8eXdlx9tMy
7c7kE02F+8KYmyBA2VsBpSeQXeV2CYurCGdnx+dztTID8Og21LhhpxEgjDPVwpKyvb75XUzLZxS1
R2gApNlB/ydq0w0dL/uC9j8+DpOmW6d6D1ID6QKaeVgv9vPfQK3Pck4/0YRcqXsc9iih0eUtKx7u
dNl3VvGRm9bJbxp0Tg1qtsAghjTwUro9uaoUbv4t6PpP7XRL0qySOufi1XRp62qiXCetY9yvNkUP
84ftr2e3a97U0l+0bkEDcoAax/sFb4hevdvLwILNNblt1n7OzX/goA197zU8DINyeS7kHQEGUC/N
a71YGaWJi8mysmhForAd5mInq3HcBw2QYstW4NK1kk00+tEz4yW6GPfzgqaHNOmfi5tdgDA1BZf4
4R2vUFusTdR9pT/6UNvE3kbv5KgQyBM19WsqKHbS5U4VdLfqpXyLJoYBLnoUm6RhPINzx04YQZiW
SPoM/ptyPqOhQFjW9t+t4od22W/p94ybtT85dUPnX84fnOjkWiNt3PklSNM0fBsxdtzyWcQuqP09
rg2e1bAqksYOv41ZwHqt1icX6o69FMIjR/o1WK/jrTx32Dc5gcDa5lrry7e5sAUVg/B5tzYaHuPS
p3SYrnC2CK5BglZvShzZl2A+Co8bqDOXzZYKr9Ixq53qFd229rj3fYoKe1vGxHyCzFmbriiDMwam
nddV9tH7tBeKXyMAOi4vxecSAOn2Bv3DmV2gy0FWk3pcIztKxso6Ettqugmm8z2wGmEFlaaXXmyR
D9lJKVF+6AJs3ihPk9PdK3hDSnnyS0NmY1/nxbm0ZEhNa00dTbnpzDmP26YXW0LOfxdrsWxN1J+R
J8vdSrcgO1RZJykUzGYyBU2VxkIte1rfrx2Hvh9B2VH0RZLcFJc2hd3h4ENtCbQIIkeMZNApmk9n
qw4BxUNY9wJuFFnXyvnE2IfEGHBDnOys/mnPtaD2ab1hYOkxFSBwwWp+6oZY44l28SzLPkySRagD
70Uy+kV2qD3NHYP4fXs2I6YeLhruwfAslhFNS3EUsN+ngIFuT7etmR8mJga0tAZskvI/F0e9ous7
O/OLI+3yEnoz2kgXsbtfNnhidiGmJJQb0t8iFz0NEa7ZQJUNWwVwU+vmN8VG82aipk+g+rBKp86J
PRr9FZmJF75N3qWsBZEgMzIxgMF0LaZta7jVDuElm5ObPbcFcDTxK8hWpuhe9iiVe7PbufXADDaD
0qDxSs+Q5X9WSk6/jCO0/95rLET39PaNsYHsbAtdPyc5AVhwCWN5ltmhtfM9ZZz243jNGmVRYvun
Xr32bg7GxJvsF6N1vHOp1W0LVAgCCrtATHjs8sijaMturtLpXvoimOgUtfv9mLVcrqvRe1HS3kbV
ia/5zVs5mLIQ7ZPtSIgPrp8qb69fv/frldICj3smR8c04WzMC54MBEsbojjbI6wIyRucAQmSudhS
Gi1FjmJgnK/2gCK813o+TlFGl3NUXUKt9oR0G0djXKEC8Si5WgG7q8U8R/mpFmp8on8p/rJjBUgb
4n7Ny1OXhWxI+XCU1vKLVo7oZMzcnNxAbKVAGGUIN9h9+bV0zmES2dmbf8O+C6XdbaQAe5oKVAtN
MkP5EgwXXN8JNesIbXxEXEgd2uyFP+XucwSPzDjl+iwbcX2vMKncTXkpYEHqZjOORXmThPG2M+BW
ne0RhpePZl08NarQe7BOiEqwR6R7jDJDk7oXtG2CyEQKtBcdJi2Sz6QEJE2qXD1YI92cvvsNk3W9
N/TZ0dq/4kzutnou5Xaw5Brb7iB2emroHL553brp3eLBeUBd6e2Gufypw/CieodGu2r9bnD/OuOM
OJpN+Vy1ODuasvIei2Ylen2sHzo5FvsuGLtTlTYICQrzLvBARlq3c8kJzY6RM9THXqQR5Kd79PrO
vUtpxFSGshnvKgrQQU+EiWfiy/cmXBQa/ParqMMkGodqE8k1ezdRF1lOSV0ze1BnW5dW8LZ96Ylj
E847o12anVBWn5AkU+5txHVnYZuoc4mYE4QANRYijRbaUKHuRz8kjF1ORy1SdkruUpgRPrzoYWnk
pwb4nyNAP2nyfTDwjO6wHuXq8aQOY8J55NxZ43jwCtM/GTRzAq/W487U4OlWFDAA1WQN5Z6OG8Ql
m8JJyx35rAMiYuBgLpTZ2YMk3LSj83vtpwYt4twevZvnb/Gg1EbbPfZaIUYxHH+7RLr7kB463oLA
trhn+xwm1SJYRwTM48vVz9uKyG+24+0DVbf/tnidsxPF9P3L0xXd/IlGmZ2GlROmdNPsSRGKjcSu
OPZOic0Bb2YS9Iq0S/OB/RJRjMfu21oDFgLL+/n1g7UEPGn9VtNh1OntiIVtk4po2ReCQ3KcqUej
TWe7lByRTYcAjKBGCSfEE0F0R5M4jj7UGC83+ZK3UKqbqOc+rozVv7RFmkwF7KMFanREcRlsOn/S
W6+zTq3Xllf3Zo9cyw6N3FKxlZBBe8xIPAfreJpK5ua++MS6WD15dpsYmutmlo41xcBSP4ggvHCU
o/l15VNEDWryZWFMoZYBIrODlOzH4djs9M2bmRLgcG7uWyD97aLbnlbesj0YfXcxOYdjz+mncxO5
PSBchLsw8w4W+uSygS8zVMm/LvRyobB3t/oFDGZdPfmG28SUsZs3sdCyFXKy7lzw0Taz1Z2voO+L
yr0D6t1Sdxw8so5P2Q3FWyYkVrr0eE19+WutAotyN1bXGg3uJp9SPzG6Rh2DOvoc6/mhKc3iLrMy
QLJbKEHnOruvxdhrF2F0bm9/GSy6s1K0HrUrN2cdPXkzgE5QvLZ0kx8NI883RttzxtbqIRg8++LK
Ea4YaQztolRzZrN3quf+XJTQj4jShtiNWCEU+84HWeYm1yLqnh1UFmPYuLuwX16cZfjRVoIbYPpR
wUr/ZYj7n5bov/l9f/4/WLGvxU9cd+2f8Z9e7L/Zt/9/MmxjOv0/G7afZfE/Lp+i+vybY5s/8vvL
sR1a/wr/8mNjhv7Lqh1E//IxNYamHXp/ubj/l1U7+lfo4MI2TS/wgxCN2f+2anv/imzbA1qj78iL
rIBUnv8Lq7Z9sy7+mxfUxa5rRr5p2qbr2G74z9oNtkYPFb+ht1Frngc8cwd7yt3j4KF1VYA7wAnV
7cqSv4Qp2DInZYI8wY1FNfnbyoh2VU/diR6qP1iaGAK6+56K1tuvVSvtWOa2PA1cVG2j+0+RO7cA
k3+8dMuxAxDlm0eXLIa/21grn8kXAE9vG7o+44UO6GpS9/g8xMa5+ZpFk/HMehD76+DiJABWQyH/
2nmSsVd1AEp2/SJB5PZ2xN3Bh4c4mB2HVqf4d2n6u8sn/VAYhdjPNIZ8vX9b9TCn1biBju1JoqIq
XlYeHctcDCHx55t7xUZsW7Xdzq8DPtLndEWD03ijTXV4h7jR0N+bJnu2x+pDqhuifvu8Hc+D8Zof
rIECK4QE/ymR2P57wERw+54tCLrIxN0aoau8WVz/zXA8DGKNSlvp7aDQDE1V8OyUaXmc5fgy+6ZG
Zj/TPk0E+New2EXF3Qyrk6S3lzLTggp7cPtI8+Bb5i9/Iq2a+OuA8hZ+gzUaf9rwA7O0e0Da8xOc
1o8nMlMSkBJv82+P1X9jo/9KwP3n9x7xUvif9d/Y6KsSpsYYnXlblrj81+AUSG98mkxqfdbG4Iuy
Qfkb1dJUW5QHBrZgL7pmepR1Xt9M1Q8OlRqGqBIEf34ie8PlPiIQUnXAKFUimrw8UlFtH5CEIqCp
d2bO7doyqmynh2g7BcF0hpn8T6U9Xzmc/3hfDmpbwhNAWsFs/5maUA2hP0rsr35XlhvuDwB7m69V
lzOHWBhpofnsi9Uv1cXIWOVL0WGE8s2DdM0FfpJBZJzKaV+G03+ILkBqePvb//bqwHcpHHXZstiw
7OgfT5tVlnrwOZa3qVj8ndeoE0qg5ViIEP8w6VpzVr/SvHYIoUSTcii/51VaYtRr+mNGWccPbqDV
oS+Kq5uDqAaijojzQdPJRe8qqIdmbBjuh9I766UN730F720V3qscRmxInVoTs8qfmnLiuZqzU5M+
dFk23anOuXjuPDzWAleFnd07nhEkzDhtMgb0JSLsinZ5iNYpmN+6Zv4hfFjsRpaMxG1qHwaPcWm2
FuOQzUW7CcKiuHO42+Aov5XUI+uznGk9qHV6H/w+glK6habig2uRYVrNj6lgIKvryDqt1h+pArIR
guVMmfASM4oOoGGFiwGbRLnccbkRutLZMXUQ9aMbpCnduG3wBACrc9Hy6245+DetRE+TKK3u2Y9M
cYhL/t62cWPQVeMopNskI/qOeNViu/Z996As9QnU8DDURnFgPPldKkiGoAib3YT8Ia9vkh7RXIUu
mtiPECDcrmsT7aGg8ul7piz7kBnNc96vC33qXBwVGQvRaO84gMjZjZyzrzqCY6Lpry8ADfCzbQ4d
1TFP1O5xKmCmmENea+kpDUEHFWBMbI0spfzEDzE2dtUdv249XMTDBNj0UvjjUxu27n5cDHdfrdG9
0Ok+V2F6WMew3fUS+VrVDYiGXMM8RLemdMQzcpM6GIetbn4C79ougeteShy3JzzFCKp0Jm8Xq9mT
010zWhZTNusn6+/m7B2vSPFocUVkAkvP+vj1aLHnYb0buyZpkJLrNQUQ9eZoq4liRfb0shYNU/o0
QfX3/GRbP8wFjYOueTO+dGwQ46wbwsDVR100nz4dNfEqyKj9+lyM/vr1u2+3M+W7JYbHLCuRPB2C
btYxxqz0serk3nb94IKJHhPY7ZANiBcyJpVxoIzdYegkb0P6RlLQ23s2sHXWzYJ6yliNrQyC3za1
kBiFFucKo7Y3kCH/GBzr4NV9iwBdylMA7vta5vg0F1tPZyP6mcp2PlU99yqnQTdkrfN88TUesCgr
x72ZSfk8eOYf6vYCg8vBojCPpA0jrjsqZP4r6S0acQWWZHFH+fGmnlPInsIYkm5c9bXp0Gos9SR3
Exw6FzbjqroBS7/Ep1l047BXqml381SV+2pCl1+57oKr3TQufWiQYNLApS+tf+GL1Q92k33vGms9
09xF70WwfLqNC0HXVi9LVnwsMnOPhuIzW7NK4dMbcQG5ClStb2ADcJWVop+xTCE9KXOQVeFNb7o0
5l3Ip01mQyjuV/3LHZdkDB37WJgExRCZ/PNrvfLjXiJXjcnXN4MGkP3ndntHIQEGYBLUPI5RnLas
DQAZ9gieCquFNgh1t1PbKSckoSWEAID8thBXSHpTDi+kPLrHbA5/lnN6+//2PihRl5H1p5F5Wuz7
5pI94EZYUbNwoJOMOjaPqBYos5Xdizk51nnUXPdNqS5tmp/XTr7g1uz28yRUXGaYn79e8ZopYze1
ntwQXHBS8zCeqH56dVXU3xdRd2/lCOx8fPpIdfQ30/fyqx881KykI5PRT16ZH/teayVazWFcaOEe
A7oBkIA1zx0Dz86S6HU9s5zOUCtxw9d8zX21wxvc7fkHqmFUqgvgmBvO425quOK1pvVtBoJw+tn+
ntrlriKj4Gx5tnNE+fEd923O2TyHiT133W6+HezlvFBI0xunr8+97v1hW0QRyw2RaGnq5fQVEYJ+
uNtlRuFRCe9fv76Crr/xGE16N6q+2+mIvpnJGsod9EoAXYZYIr3DPEmSRxm9VWlrHWBSbzkISB4b
iIC99pDL+eodMMc9WlB2Rgdxb8+RsTVM5/HrQw5z52faDznfFrNgjSwdSVYeXDhFUVtwLQD7zhhB
g+k40i31YA/WU9mMDl8ROAkigThj1N9kuh3v2rYVm1XhLs/opbwuZUGDoKF1Qnv0iigjEDExdPbB
bbGQG0Umtx0OoVVlu5ROmsNK5XFiIStH36nvMi1+jHV406I04jMtfnmWhdJbWGjw1pKoRNnCTFS1
uUvVWj3B9N2jji/eMWUclY/xqhwyY+ctar2zGzDiMrW2yDYWzA8Tk22PLMsMjhaZME+g2dOlxjVI
4DN4FKKoJxopupPXT0+VkR/AV9x7vN5I9+2m39fRkEPReRohU/8rdFjGAUXcBELpbIMq/eshg8sD
yUFa9Srs+Uo5JKESlXypR0zmlnbMRCEnSayZX67wtxdnmd5yr/A/qiK/mkUJG9fLXy1FRlgnwQps
X78NebN16nV+mUFP0LH1n4HlFq98j862a4uXLBTF3kuX+X6QBhYDuYZ3RFiYce1/txej/CkKAIqb
Cnye1+FODB27j9eXeyX5vAKUrztndD8KDcdYNs21JDteq6l5QdZvHWyZin2YRXSMVt5Z9kT9jqYf
va74zDXPflNl1avvkcSwts21w6F4tklsPNidQdBAN+5zIap9xAmRDGxwXFXci3vr5Ryk6jZKsMqa
AgNZyBpWFO8+ZhPCPrrvuh1fc3AEfLF43GV7zjl/RwI+8MR7e0Vwxt3Y9xPRTiPPpx/PJJETAvKR
wQmfUxQj7K68Scg/roq2nmO/8eXOdacHWgdPhYM2tWouX8+qttXnWFakbmCkPkxjyQZnJAAS61EX
hFUUKxoyQnDZDqV4tCmOPbaIc1n04SMH166tev7T3KUxLuszSC3X0UDcL+XETpWzlXMKE3RTGA/Y
fCHnkaizd3W72u46wNju9Qs0jDx1lVkHlsldxDXoozDD4Hvv+EYcVfndbKQiybr0bXRn52i0kC5G
OZy+hi3ENU+tbMWxVy5siu5RpU/L0c05p8bgUUDYHz0+Te6Ut5m8arde5Sjs0sMPI2ovHSZ3DHZi
4zsSbQIQp38O2mB9jGyXzAWjlyhNsLwSb7ab2dsfRWMRCdLXf9qlL+5uu3nWeTvFw/vc5t59qGpB
Ptckkq/9zaN8iHyvLrjiCf7wxWrt6pzXFo2WeAx7eS9uP7xcOp9v1OrvDJ+/FeSb1Ic2/OaVrZ1U
XpjGIhUuruxlulfDuk/HDhU6s+A+teS9P0FXt5ju4n4OcGmMdhi3Ayq6EHx+2+aNu3EsiFDmXWFJ
7wxAefJxsR/qCRCN8IDxqS49yu2iRHbkeNB795A5PRr9AJ2Z0cRymB7qdkX4HKSvCvHsfTW6p2X0
7zITxMCv83ZTBXCpkFHwyMvwi/Gj3wcre8tq9W/r0lovVTv+hmd6kp52T91U4b9H5L8ncpad1/qo
LdeBGgwZT2yTUIvOSLdm6B0jeqGTzJ9YNnZlHcdCGY9tQfyPm73C/LKFuOrddFF1dWZoEN9gXJzK
Q37sGRm2LpdMo7YTe+hszChtSyzPwh3idrKk1rSQ8ZHqXa5dM277rNjqcb0ix6+/kRFkZPRF9mZ2
1TbcNkYG/+CuBgb1wfNRGfKH69Rbd+DHU4nFHUIo68zr0IV5LFxvU2LdIqTFZcLMIagn69jX0sLZ
yPsEjtiK2cS+OPwXe+exHDm2redXuaGxcALeDDRQesdEJj1rgiiyivDe4+n1gd26hw1VMnU50UQR
Hd1VrGqYjW3X+v9vzUWN0+zHIHB9nVgr9XXR/HGKIIULDcmnVopV1K6tW8lWdcLiDknWJhnA8LgZ
Bi+KjJHoTJR4KVVys1ZN4ZyUVb5Xzde0iTdNmpZ3SuXc9KEYnyr5hhL1wywfzz6q5cxEqw0oQBy5
m1JXdnqP7MrAAO/LkX/sWndRmq2xxbgxy8LsiJtTXRXIY4jH3ldFGa/NcVFuQu1BNfEtoEuIdnK6
8nUlInSuZ1tPim9xkz2JZfnQdXlwdKihSNn33+wXtKUcN/d+5IjnePCfi8FDOhtGN1IewNMU1AHn
PpfQ0CPPrNQf9q5BiqxRNGVjRBrKNN15I01h4Kcr7QK0/KG13sERSPMROrtKa8XcRklIUUKx3sVV
viCNSxGPrkCO0gb+X1GfjyNkahp42QIR+BHmEgoMsyORE/OGsbWu9V3q6slzHgUK8mVlJojUqtAk
K3tt8BY4oqnMnMDR77Cmnl01Upe4vtJVgzbxUMOqmvviWyGp3UvjI84tEqkb5ST9CrajsGQq6eYk
pA2UeB7BJpFNT5t2Gcpfkt1xnP34iOP4gbocVLO8wdiyLL3Ms5ua+cqrxtoWsnKQWCEPH0GR0uXI
I5HVhRpiHiQ6MUtOzqxNknQwk03SmS85dY8xPmiPjt/jBM5VcRMqZTsvSAevOIzKhKYbxoWuryAS
d+ugssi0qbdanBh2rS9hOoYLoTGrZZPjvnZydGVeWPnHWmUcdKobHdQGF04uKchlQ19K2MI4dLdK
Oct9XmzUIkzmmQPfBMXOiXonSzUZ1IUZ4tAx/dif6x/nehxrZoQ4hpyPvis5VrJQqoZE+sE5R9UQ
LqXBx37XsatvW2ulysQoWo2Mq2RG2U7OvRcutkoJL63kjj2HVrGF0vLw1AvsU62OLb3uoc5Wye4M
YrkxhSpaGGDs4bCxm00D/GMt1Q82HbTcF2f8+1ElbZMqq5fh4J6qGJxLKLJCa2Z1R4rkZKJ1R43D
eUN22mwlVu6tk6sYuERs4Z1eizOqbDx8bHSN8EXOXH3314Y0pdRH6549J8mWH9nDSmf36Awkk8mT
sD8jnoN6nBmdfb0FQSV47wRn/3FaxZj+pBOetJlHHuNQikfEssoMg2CKjpeurd4plxxk+WiBqN2J
CcnNMgwH4Er9T9Gw0IYPySLyEb5jVTpkYo1y16tWcdWkW6I/lDBUYRDw/tKmggkqueSvkdW9Zo0F
tIa6XbPEbPa8DsJhtzD2jdf8BgTzsX9Hkh8BzoMjtGm9QEEKab11cpCs8/pO6L18IcSgoCSi2rO/
5lF9XPsBvyV3Qlno+zLP6mOUB+I6rsoV5Yuehjrsbg21bG/DGBBQ5nFkzEphL1c6e38Ftip5Fw5I
ESUFcaPjF0fw3x91kkqcDkYrT+cGJyWV4rWE/GUmJzU5YqyuS7/twxt3/FcZRykqZVVcwsYN9m2p
wgb80MfCT2JrFeBNFzs3mw9yKczDQhEPnutJB8oZLkJdEW9iwgAnEZSMB5BtTeoyh96RO0dTFp2j
F2BYbDlBovsaqU1iX+HuBkhPjRSstthDcWNQbUOgoGCXCvW+KodlWsrm2pcgK358oEZFDVA6WnSj
RYa/1FP91JTD77aOnBNbC5hrsoviMo/xY9bNRjK06tC2K0fw/CPCOU488gCbI4/91cfYTfSEUgdG
CeaMwHEHqW4+34adaTsdi7lj/iaW+E5pOXNREm+fpZmXr0QqqpkqrIiPV1Pbk+Nq8XukKJsM8fhJ
jFxiMJavw6o6S2qDFbqzSnkmopCfxyLR3STSrVNNtHcUx0eHoJvnbtUsNJUJrEP+iroDf2YmUTss
0NElO5ZwMlMAWpwvF3lyY6JAPgpup5yJwXtrNijHsOXp+jIT511LgNUV5BO5lG7+seAnvVZvcNnv
iOAITAV9sv1oTBVlxNrto98Up9pHtSFhZ0SFmkv3qFnIpmvI3bBIb9hyOqsArN98rB2IHVXIXiL9
2HZichN6xW3aIOeJemqnSFWPaEOrJIwRDKdOCpAzm3l3UITm/JFuMJx65/ns+6MxupkBRsnjpt0w
X5D9HeEHCJDeyyyCeCdkZy3TkkWW0C5uiYgpjTudI371O8DFtgocFL1JqYS7Xo3mviZ5BKbIbZQE
IBa4k625QAacVzkyxZMy6NR6DaQNx2a2CmCwBlLSPxGD1BqxAmouZCutk49gcbK9awbOrAtrb1Pm
pbrORz1FmSnuInOHBpkmWWrZePk4p3NoOclF8EtsCRhD+XOWiqg4c7EGEaGMQWTPJ5ZYoIGY1Y5R
2ERZ9m4A7Q9ZjH8MHeMFfZS3EMFmoE1vHPgIUMgQo7psIZGJWcQJPlIT/z8zegVlLWmkky6nRm//
591/3Px8+5l+To1+/D9/5UYlSfmXLipjIpIklUpG73+nSMc/0QBZf+RCJdCY3OdvmrUs/0uWVHHM
qZLRMmWVVOvfNGv+SBJ1UyXXBdlGtyz5v5Iilf6ZIgXCppI+4yEmKTOXyYo6jEgPDOqyOdYxTJWH
TrlpXZ+0/An9h9w6T3WzavdVcggt5eVTG/0hz6XwAp8yLv++74R3L3pqSU4gbfZNvxpq1C13uBWP
ifsgeeZGZDK1tar46UQESVx9URod3qedwMqi3uI8jPgLIog0ffgNKGjG2XFp9dk81e0WlGWrmhvD
Stdm+MJGKEzcfU2hUiopff3ssjk+5L/TRf/58FNmLyyThuAtCsPQ33bi70B7jfwfEiHdHrtx8sKG
MM/eEjxt3bF5k3SQE7jWT2KAF6aDlXhq0awb0VF48V/5HaJOCD6bgayXfLipBBBRd0b4EKK+L+KV
rOwayv5hpigpRL5Lf+Tv4biuwiPZpptyk9wkENBmwUxdiagH8bpsnKW2yBblsl52i2EhzLTDMENM
u3SXFCib48VdhMvEFmavxiyelcsRzXAIDjLYFXWZOk+apc7RMJI3lttj522CfOtIL3p2jKKHpNtR
6NVQHsJ8mLXiso2esN3g7akB+BG31rD5z8vGRkxouqtGWfTR7gcVe1IC8fBb7Ayn3S0cTmOkXc6A
h1TpSsNASICy6q1F2FGYeZYr57C382iRwtrQN1Fxzw3JUlXkCMgdswleBcVOzQ9tfFSrxzzZhf1G
QS+T4brYSOqma8CS2qa7gwYjNlul+aWneBuILjUbThkh/1CxV+tvvRbbO0SlcBZvRHWZvXqL+qFU
1hphwuFGu4nAGM1iDifWQrtlsw+RB7Ebmv1HQb3RsSQST1eZlKEAFisURRjFcggsxHn8l1bXiaDO
mp/qm/gGvAcudzLGS+CkloHAvhSTBvkDWBOdAeeTbHs+199SxzZfVS96SdY4PoFBbIVu0975z51c
rai2/dQi9xXdY0nN7/K+jHOm+WQGVoiTvTcP+ezCDXEzKd1Te3EO0VFH24axj4PlgnbylnAI4foG
OjChhRdtFGOfJAvlkb2sYi0JU8eLXtv6/WPd+zMlPOr6rrIeKdacr+RVsyy3yjLaRQ/WRt5pK2ul
rcSltdBZsEhvvSb+NYr3PzP6/x5hk6oxnS6xlzatei/cRSdnl++kjWcrR+1G2SXH7pjskhsMW1cK
4EyY4f++2yjC+KQbCLpCUUWQevvkUD/mx+LU3aU/vDt3rS2DY3GMX/o7pJs35jH97h3H9/50RwRf
RGc9s95LtrhzdvrjsM3Xnh3e6AfTRgt1FA/6Rn4yj8r915OWJH7U8/nTrDVJvZO/rKVO0uq9Yuf5
HME8bpGynElP1tHfdVt9F91jBPeQFTz2O8IuG2xAq3DDEIByWe/42apYKNtylxysN2XVHIpTZWcr
f5+cfH+uRasI5JRzw/G6k2aCvxio8ogYBUPGSg7nrrx0wznBZvhDbAWNirzs0pPRD8/A58k3Fhuc
VzZc7dnv2Dbigp5xlIVtHCylJWQFg7oJ88MxXZ2Ncg2Uv8YywsH0OTvISEEZc4eqOYvFXMxXRJA1
fSOVO/dotcR1D3j6DDB7KN/e8S5xIi4fyXH37108h9ESINV8B8ONSC1ex2fxRgxnGvjdn/ltfrT2
9+WawxwxFA2TGjL6GwgSgLkQGD5Dkeo5F8+cFRGlMSHDLbfcwB4w1M+sJao9EGjaGi+VIM1VphKO
ytWGNIaJqyLeYcenfjDHgnfrOcTzhaFEeQQM5IrbwtiYwaZ7k2+QrLyE7LsR0aiLYM2pPnM3HIqL
3+JrcKNs/fdSg7q9KN7c1+GFmFMTLMhNx6/dSTw/+pCV0n0HJqmeu/GigG7Fbjhe1PgCHYgxAC7G
X5CjHx0U7wYJxjf/2C/9jbvJH5X8bKnjOqJAnZtZm3Lf71FJtk/6rXgrnqOtd688c66fcR5iSEY3
6aaeFwyiavELW9ZCX4UL17ZOtL7UMj0Sv4VQPW/oK/IiY+71Z9UWNMwqXCcb7aZYDjMCfyv53PYz
4rBLPGzL8Egqggz9oVl1K8sW373T3l2A85r7Cz7UDHv0jEDiNnrOl5ZdP3Lk4QsjzyCltWxvWPS2
eMhWMHJgAM6yrTXz5uRxFX/Bys1B+wnP+dH9UYLtsc6uwpz8WDIO3PsEA0TKiZZEQZ+8ir+tfX6L
XvaFTjAqvcOlGqyLgeT7xoS1taR7assC2/zcfRdXIP/8h2ivC8LKbLZmsgZ5i3HMs1G2zNIHzSB2
ueACeoLvcCbdiv2dCR7/LJ5M/KvJrWaulFtxK5yLn8FRO+fP0rm3zYOwZIZeKgd5mc/DOcncWbAY
Zvfk1jbprfBsrLTD2JjCHN7q7ke1tfjbwSqfJ4tkRWT/xphnsxdoXKv6Xl+RaFn2m3z10s3fuiWU
qUP4KyDD/VL99E/R0bmrn5tijoYD3ox+CnfobcerqTOEIDvWrAWsUsACP0OF2AGgGugPGAjnZbuU
XsnuJgsR3iF5xX2DjyPr1SULv5hzVmJ7AaHxln7XsQb71ANmNzcjMb9KVnCk45n6C25R+oy9wkj2
pk5iG+KJlAxzdL36qrzLbnR0vT1Zh1m8ENbpgZE4rOND7C0zr5uFB1ASR/dMTi39YayqA7jBriYy
uGjf2/F0ve3p+PKNAClCQV0N9oGs6Uo2l1o5D3+oS3ej7qBrsVvSt9KT9KRs1GW1JTptrinlIq3q
47Ctj/lR38WPwn44tefmTdZmXbEh4VfkC0YkeB6Pnkz6spkFb0G2iM9o5lCwCvA5vfWY/YlIw88L
yFfNwrcOZrgned+S8+rOBGuLcj9UJxnFFupXuQS7MTOihTycnP5IGdMBiAbch132lNyFe3dfHUrw
vdmjLL1kxqsV/tCFJ+PZHcKXUjTAbqFIFrHVEJ+5d/v38eSL/fkhOkdddV8m0auBKbly5yP3nFQC
z7EJbjpUHK+g/zvdXPaEhogYRjPvF7VS7puT9dREhCDSPP8BYOkAXBP+zEII5ZiX4cOHs/x3/Nt8
MW7lk3jq7XgA8sd+D0jDW/XTfUHMdnaf8/YUtYgxMGPJHWTtbOFJ7AllfEv5BvOk4/9wI+rbS7OW
bT7wEcwW/oNabL2QKPXCZwtV3CY4zas783f1i/ACu2a/mIfNoT5Wtvqi37HJqftnVdC3BhTysgMm
jee0Z47AwNT/9H27adZus7XkDVEB9TYFQblvko2OTenOfBSb17D81Utb4Tl+rJ7Vs0iPA+CZp8AC
ox1CK+sVPIxizBBEjN7QFGOuh1Licaip/LDyM9BQtCG7z8xBZNMdMrbCru7CTv0F3xMripotsnYZ
l/Nc2XoP1LaApKnOgFMsDGQ8C5xGpB6pMsEKk1NHxbqNpVXi7JXqlBMpUeyarC9M3z27ZywNCEo2
oZ3fOSvUe96jBgahWACpiSGH9EAXFwDZ4SMRPybYkhF6ZiPqLtVmj3UsiZdULuiaB2pODGtoQC+s
bryac1AX1tl5c38BsUNm4T1mCYaGFx2OFrTsCBxvv21UkujscUlPEpZdi+i/pJnCBKHMkJlxyCjX
mnQ7WGet2hMyY57jmwbvDdmkk3yozmB15Aw22U9F2UfOIVZfLRVO4kLXtqW542wnFQ8+UPYMbqjV
bqhcD6ozzhYEwBDBadJegYYUvUqjh05mecYbBQXSCx/jjgo43S/fuWfZNNjAwDqy+0fmxjMGmJJR
L+yV+qjVx/CsLv3b8KdmZ89K+iN6bjAmPPl3qa08OHgNpeoRJ1a6xf54K/04MSctq3n24C/SfJnl
nLS8CNoGw2yThMuM1QnwBxLGcqFaG5QhcySmDmbcXnqqg2TvYpEUG+y4255Vb41g91SURMI2/aub
nuU7zVqOwiWP40mb3Nd3Hlcj1v8k3Yj3+Qm4eYZWoidTiRmTXOisO7dvyDYMaMTElH0wM9vBnxfz
ekWHDN/I4B6AjKlPxr25Kk+RNg/AzBI1IrM8C++qH8QkqSIkyGsr2xvqfZHt0fUBKjew8S7CchNs
sOW8ki2OHuDfmPv6LjlHvwUMzTf0cNec4dvkF+mr/x4cuhcPRJo60x+8Q/jkHBF8CABVtLnkbnCL
D7/yJ4s9GV7qbNzYyPImN2aRgoVwNmZ8ViIZMARCc1mc/3e8w3kAwqPZ+07QzgQmI7FWNroZnIVn
Et8PngkMZRb+1oMFNSck8RiUgAeA/ewKjktl+SjjzGWXswIfQW29ZCnkC1Fs11khYCV+kfKfNey8
Fl5qpPbkimaW9NziTujS94/t938pePZ/5xk4/gTq8Z5OfQXjnT4bFv6+8//TGm8cJC7Hxeaen/z+
HBNT+et/h8QU9V+GZOmaKOsQjj9qH/3tGiAihiKFsi2aPkqiRtn73yExjT/SCaARSpMJio0C4r8j
YpL2L5UgmWmpGoRshP7/pYjYKPWdnpJUyqWNAatPJ7NqaGIMBJZ7QqqLXbtQhVXagjT+1AZ/iHvx
lH+8+iTcRkLBKTrIKCfHAgSAgVBZGIVI7jWgLsXXt7j0ApPIGibdLnYaONQhgOg51lHWXUfNNl9f
/U8Hc5pHm5TVcg0ZknRmqXbmSBZIWf8mVQKOffo7ia7t9+4xOfx7cV1mhthptpZW745ePjiCvqwa
+XGI+qevb3GhkbTJid8MCt3PVRloDKyG1O8PbSgtvr70pRYaf/6pAw2F0oZaoKi2IIr3moM+XGyy
O9dLniTH+UZB6fErjN3r0z1aCDbo7ASwpQqiUYhgZscxOjGt/MpLXOin2thun26AYUSXcs1QbZGD
skK1ObL12mZo5LevG+lS+4/h6E/Xh1eSlQ4sSzsNAY+2KflBQSzCK6Ps0tUnY1gMBYEiPBQUa8tc
nwel+ZhEHFu/fvQ/VVEd234yhA1B7k0Y1rKt9fqbJ0UgX4WtUic7A8s6ctVtVrXrr2916T0mQ7mS
UD4bTgIh0ms57nr5c9bK8pV54sInVicjOa0Ht/cdj4sLFeVRyH4TYRnSHZL7azVZL91iMpBFvQY/
VgWybbUyQXD/nuITc68wr3yJC82jTgZx1qf43DMzPrnDiNLQFHlHsbBrM92lq0/GsaZEulgpQnQS
IO/Es1gsFloea/k3H34yhEe7Z2MAKTu5dT7yyVJ9GWWgDL7Vc6a2MaF2Eg0KgHuillNgLFugJajv
WiAFi69vcGGWUycD2GCFjjqhym1HYhcZujtEeZiIupzyHOG12uGXbiL/c5aoU4gbiLVzu6zTn1EN
/zGUV6qL6iG1wmvr5dhb/rDgf9R5/TQVubI7pJhUTNtPhp0VFkSWlH7lgu2Cv7eifuWVmO+l/jQZ
zNTPrfI0MzPblw3xAYUPQvPQefj6c1wYacpkMNeDT9WjuMtsUYcaCeq+eGlakEch+otrPVa5dJPJ
cM6Vlh0b8iq7Elcq5ZKK2DqKVpoRpOH4Wd8Aw4JA+aJJVEBEN5Pi7+k69uQsHh5Q6ZFkHdccBFad
fq8Ia4kYC9gjflPX5OtJFuWg7pMHKP3kz6kDtWp176eQUPmwu9eN21a+sr+Y1N78K97PFK5MJg4r
9/UMPFpqt7k3AhyeG/mjkOOaii1U7iq0HdYBTsUl6tk0sfBB+uqVgXmpDSezitJ2zQBsxrDdNDbm
Rs8ZaPA96tdQSfDK0LzQ0T4+36cOrTh544GMMm0TNGvitj9Nx7z/uptduvT488+Xbj2nyHJVR9Bm
eWuttKx1TW2SK9/lUttM5pS0V+RckTrZzkH56k50kNL+0ZWd5fcefjKbJLphyYMYpLYOjkua4VKx
nqB35d9brMcs/ue2MSlpkRe5ZNhtLC0Dvz7JkvPNhplMHTCfkxzBmGHn2D6Xset1j14gaEuSsOGv
bzXOhx/105fVBTNzlKI0bRfwD0YcP+j6X6KUqObh6xtc+LjyZPIQUaTgQnUSu5KHnqJ8MriLvElW
eY3d7Xu3mAxr2FVNRsFZ2S48YxW4xbbB8RU28vnry19YjT7cx5+aCL515LlCjodPrp77Al6XKezC
NiMGqF95gwvjazzcfu5DEQ7GpIfFYtcidfJSCZ+2KgKy+foFLn2CyehFZ6B6QcfVG7HYWJRtg55x
B5bmewvchwv/U/s4NZ2zcjXDTrISp6fqiYguVV8q7r5+/EvtPxm/SkVlcTfMDDsoNWevZT58ErUl
gqr7/qmF1H1lIF9qpulAVqUGVGhg2WqZPQWkyUU/RB4T3Xz9Gpe+8WQwS0mphV5UgF1SJOFH4lcw
D2NUaN+6ujTZCODmYr+tsL6YIeXg5PRHJntXvu+FdvnInn/6vlSwiFG8x6YNmN2FjdST+8Kr/CRJ
Tb383tNPRjC+ltpMBsW0A6yBFiwkSsVsYRA51ep7N5gsv5oIaxe7gcbBmfpbQUSM0mv0zfcuPjbc
pwZCJkgpJzVA/dnaCRYA8nhUSvzetSdjN1FQbzlGqdtZpI2FUQqKgDTW8/cuPll41TALFb8SJbsc
KxZ0yqhpTovgmx91Mm6pQ+ZRlKyR7CjKzBvKS66QMvlXJuVLnXIyWJVGoooLhi9bb4t2RoWnZp4p
pBdL4Mjz77XOZMAmXicbVA3QbdyGVBQaUgGbXJmcvr76hReY1qmnWIMaFhSfg7PZ3OqxDOIGC51U
FFemmwuzpjhdd2F1tlFAuCLPKvTbaFhS7yD2JnRvM/he5xQnw7ZpNNVK3ZxtYYL6fOXgbX9z0gwX
5/faaDJqgbNQGDHWIrt0i3qvla28cvQE2UkDKvh7t5iMXdHtLYs6jrEdGco+UEh6RxapvaZ+//r6
F2Z9cTJ+qQ5jShb2fdtNjGCFwRH9noPv/+ury2N3/8MhVpyMYMcCTi2YRmTn/TZTUK9w6DIpqIDr
s50FcKw4POlxN+M/onZM622TiEdSobiKDxUZasDGC3yNGyOkHozvb+PyWphp7AN/erLJ6JcCFHsu
wQI7pDyEU4bLkIoYIfBrzUEHMlyZYy6Nosk0IOiZZjgVd8FcRJUJygDOSCxcWVMvXXwyAUgwS2MX
+rJtYBCLFPzqkMqHeLgyQv/cNVDy/nPZAHYXl9RaGsY16QFsKIqpjkTW1z3j0sUnwz80i0AsKO1g
dyp+OcLS/doYGejfu/pk4JeRGWJcMB38DiS3QdU7GyPurCvr6Z+7DgSkfzaMUetSL/n+YMeGSb5Y
z6h+0lg/LG8gp5kV/hJH7TXwztge/2c31a3p+PcAwuTY0uyi0SkiY+GzoxJmvU4jucXjRMkTF9/g
hmJlxpW3u/Rlxp9/2i201DhQO8MAA9Pn7cEJB/XBKrUxl/afybbTX0/+HxBBTyNvufwf/+3S1ScT
gmWmQgRiPOSwYkGdcKp7MSivPPmfx4OO8vwfT167EL2SkgCD2Fb6Pg21fm+YeXx0W8DVXz++NF7r
T99jMqC9psZrRdU4O6O0RNyWDzAFfglOSwEsTPtPRf27SAeqZOZbqgsu8/qbzTYZ6kPZSnpAIQsb
D6WWAX3FRQcvNs685dcvNg7qP7zXhzjz01cXtaGtFXjhtly38jFTLHFfy0RlU77vQjAImQV9qS8T
pChh0hdXZrA/bwJ0c+z1n+4KKtHJVFUO7IoyIYtMzVdAB55dj2rThFO/NxmYk8lAkMywVZU6tHsX
H5ZGEel5U1Eq4OuGu9ChzclkMBoGAiUVDJs6IPELUFkSUxqhs/bKh7l0/bGzf2qiwnHk0MGxZ8eo
BKkbtFGs4oqa+dKlx59/unSY52IudngNXTNa1J76u3PKp++1ymSYx4KXu61UDrYaIT8BcT0HOnMt
VimNvf5PnXUy0L1B6FSJiqeMhkd2DlQTPA3MIp1zqkKoHVBwo/rtalj2UjNNhrxcpZLcKjgBKGVO
/blSpuhcjtjoey01GdngQZuMNZDSN+KAgtWHYxEbKGm/vvqFYW1M1nB/GJKOQGhgs8pqJ0sKh9kg
mGBCgmYlGQUVOCMdUFXu4BjQ2iuT5IX10ZiMatOVy6wnkW33GUlmBGZtiOFU3mY6nAlIH1+/2oVo
OS6lf3bfDNRo7sL+s2tz8A+yVrfnEbv0WjcSaGWYfn3W4lDX1+MKUyjpjeQL66/vfaFLTHOUklgD
9Cl74di5+U0H2C/K9G9tyHVjMp8YA87KHtK57XcZrg4Jx2tu5vWVT3NhwjUms4lUBKHnDmIHsLx/
dl1sJogm1rllLRUEl183znitP4xOYzKtZJ4w+A4+znFGpKi70itz2ISgI2oOkV/fYuxJf7rFZHrx
MjorJZIkO9O8eps1oB2GAtx+H8TDijRGMC9kp6NQPVzNr+946aUmU44laL2al+Jgg3/Yy3r2LMm5
bfXfnIqN6RyjUl9LzJrKLuS+enTQDRZGW175IJdaazLFWJFOKUwjr+y0lsqlkgn6wnLBRAG6gCPS
NvkK5i5O3iBNH75urQvjY2pEK7pUjnvNKG2Passb3y27gyS03pUz8aWrT+YXD/yRYIh5idbHrREZ
5qb+UmcZKtpvPb06ub4rUyQ2tSrhqGVU3DEH4VBEweO3rq1PJi2dCd6pirSwVfYk0Qz2eoJIF6i8
cuXhL3TU0c75eVG3LCVzYTiYRznXVppbUP7bx3jgLr73/ONtP+0ZFAqgDB7pdLuToLmFRoO5T2uu
yQMurBz6+MU/XT0IqfngxpJ5tIQHf9hq2lgF6k5obluw8F+/wIUZUJ9MHXqqSi1QdvM4BHVNqaCT
lVWLbiwNktTbr29xYbxNpXpQOa1m8BI+gRgfjEg+a7xRCTwFBbm1bajCQrk51f76ZpcGw2TmUBOH
wKuiCEcBRXVaAj9IrinGLl16Mm8kClVEWtbvo9cou87ob6PCWH7rqadyPb924K0R9D6OwZ+Ucz/s
wysf+MIA0Cajl6pKBmUtB+FI3bSlqPsruDm/Myldfe/JJwNYDPSGwnsijSJoCt4sQ5hVMUCIr69+
YQBok9ELlsDXYRoLx9IfbkYO+zCIeGpTyte7L9RhuDKDXhgEU52eVlMuwShr4Shlcjvri2rVwUwA
UwdcjwKLX7/Lhe4z1eo1jYUNoleFYyq0DwI18tzQvbIaX7r0ZBDLbuA0PceAY26mHIO1bRAnL18/
9aXuM1no9bqU9MTkqcsekEV9j7S+FKMrTXLp804GayPVltaY477RwlSFdSI2xqLa0I22Gerur9/g
UuNMhm1jakU/OIwtuVLPTaEvTKO6tvG60DpTaZtmUamzSVgaU1UDndJSbIApB1LAlanzQgOp0/7f
UaO5LfmwCAxvh3rYUXqCQhrgecoWMwy2iG+10aj9/rzQwJZxQ8jbwhFV7JxFZzH2/68vfamJxs/y
aQ3TnaKgVKllHbumpwKQFojLMpJeci33vzcFTTVuYQxhvfZbelHabXRNWOi1dKWDXug7I9fh88OX
wG98QYVqU30UhRHmiSVfiTZc+rSTvi8PglwCSf1ryu+TXxG7dBb3LN4NWnSl7S89/qTrt2HrUviu
EY59kAKiHbumSZHlrz/spbDDVMymhq5WNa1hsbJ0Z6ejALcz85RqWcfNRtO6s2vUR5g04axor8TH
LrSZMlnLchcdQRoHuU0prvs0oWhNrTyoBki6osf55KXLr1/twnowFZ55jK7K0IbClkpk24Hi9fBo
gnLhxm5yU1VXptYL+yJlMrjLoiqtrIsL2zP0vSVHv0uIeGol7jBCrc3Kv23b6soLXbrVZHxTRoVN
hapndpsIR7/B8Yv5LoJX7pbU2tS9Y6AWV9aiS203Ge+a30oDNdcyOwzVk5tEZys2AYZQJbKP2iv3
uNQPJutdGjpOF8p9Zluamy4GM36Q9B7sQ9SmK5ftTS3q14JrF4bQBxjl0/QVibLSDjHaVhRv9bkK
AY8igU8pMft1V7tw/WleOW8wTeS5VdhCkb8NPZk2CeTAN8fLZI6hvGNHPDnPbBVE/3PRg0hKFVix
mroTams4AKxhTvj6RS51sclc45Ak7MWGb6KkfryJQqoX8ZXqm0CJu0Uf6NVKq0DgUb3we1oLfaqF
i7NQcAdcLnYZU7h86QtFYGJNM6zsyitd+DZTLZxv9o0hFAKru+Y++RomOIvSAlemz0sXH/v2p47l
G0EO+j1PbElLtV2AgeGQJY1z+vprfKjd/hASmqrgDLBeyjA4jHbrqUvOVihvegJzBvDmWH8lNZNL
d+h4XUEj4Zz/YM++kCkAXqt3WujM1ObnuN8DUzYLsT3J2jbyhHudUoeGKIhz3dN3V4+HlxpiMjdl
WagRA3Bd2x8kiwnJbG8HKbiWtb0wVcjjXT81s6y7juBYQ2NXGB8j0bEpfL6mUvFjr+DaLYKHr9v7
wqw3FdW5GBBiRQ6oGiH7EPWkW2Fo7/DT70vd//H1LS6102Qv0iZVICYxhSkAlEOxtGApR0ry+r2L
T2aKqpCpcRzEpS269Zsjyicpir753JOJoa4JwCDcLm01Nv2zafX9ks9tLL5+8AvfdyqkS8uGhhDM
huBXWcwUMVazmd8O0VJ2YurWBykAk7ZRn76+24VvMNXWpZkU9cWYnchMULmx6vfA6GDafX31scf/
YcxKkylBkgS5giEKU2kI7ws1PNd5MK/1+tfXl7/QRz9qvnwaCqAnC62tWI3TJFgbVbwfB3wHeFXy
WuvK55AutdBkNGt5TpWBxvfsyLEti8IknrD0nDc/3gaJshhCCU78/+LszJrj1LUo/IuoYh5egR7c
tvEUO05eqAyOACGEkBCgX39X58mHG9xVfjzOKdGatqa11xems/VaKy87J1mfic/hxUP2Vh3PP+td
HRVzE60nCPsaHwgzS+36Orx3q/g1lPRzZ7K/Fm3vPjHDXZgA5JYUwl320zA/NhM7+EA4qhb5AfFn
r5v+Prm/+46qDTgSPXI3qhpjbVHI5KiT9pP3on9fkd6VPntLI9XQqTsTwkrX6x98LXPtfPIC/++Z
4V3xHYEveudZ/K4a5jYjdQ/2AAM+/uORvDFR1mI5zw+wyQxNBzGeuB/D7iUx8E1vp4ePi98YRGud
HNyY4W3cYGm2p/Ct7+DLVc9YN6UEVpBHF293N6aKff78uzYKkjkIy8Xq7ljp2cdpAk+XWYRcuNPa
Kn01ETsnnJDKVDZ3Yaexx4dXs2asO3zcQluFr6ZZ02oJJV7f3NEo9A61FQcpq4JLwpWt0lfbeyaR
DDfBJf7O9nm8HxLdHtxeP3/807fGzmoZZZyDRctVjZVO3Flg2hit4bVqLkSHrd++Wkj7IAAozLVh
ode2QAz434wlLiUGOFu/fbWUIqerHYyO6zu1hBmDf3IN9zHfz624zgPg20wPJ8HWAz/vRbEwDZE7
AOTV7Lzi3nf3cfP9fbX+/0UqWMvg4FIP8WGk8ZotOzjQXDXz3ivvwQH++x+66MTVIvZefa/47UKm
Au8Lxw76bW2ZFATYzLBfowGAtr611JI5dEzH6Imop05VsOGJYPj01lI4dMM6bFAH1cDh/HWavg3l
w8y+1d1THNEcRePLi/NqcDzH16xQZpVj4G8PWAROOAlE3QuIPG61gwhtPwzlo0eB8vbUyZRtHsAz
CN45s9irmaZE9neoxJLAx8I9ldafWd8tMDrxgFp1q1z7UH1VA+yCz15mcNe+JTS6tYb5ACHEcz3/
/dEDSEoft+/fxf5f7bu640hYzSzbxwACm+wALAPuRGXegkbim6/K9tKF/7AAZMEvRuebVqUePBJd
59ekTMrLMfXIpUvBf482UB7/G58iWVPLq3l9xwWIH3K04U4E4XA2Ikv7Qm3PRf2rsqsQKL0e+XSe
XSEVaL4mJUQYzWzSKvZuyia6dcglccRWVc5/fxdqx1BFMIsQ5I4uAs9OXjukQTTDva1nF2qy9YVV
RLSl40fwqCZ32sdYoLp+imdSYQomLx8PjH8HliBZBUWoZmEsHqAKdeK1R1KLJm+T3s8/Ln3r56+i
IjiZ4PBC/1BoGLSmJqA0B6yF5JTCyPPjT/x7VQVD6L99EDGAbS0msZ8BQXikgDoG1k1LwdIJ3d3n
PrGKjxaRpuUNT4qwtI8dVENOpE8VY7tey8ePP7HRUGthoEayse5lHReLVw47r7pGzHGOVunqzw2k
tQbQh/U5dRYeFSFI8KOcHlwKW0vgoT/3+1eTuh9lJQCMjwrKJg47Rg042jnO8uhCN//7HihYCwCh
dUl8MJbLwtILXASZ+QXYzlE7UR7G46mT/k+i6vLCxzYmRXzupXfzuvc7iCQlDQsfbJXvYy3hNBdj
nCUXOmPjjjuIV9Oa9zboflXjA1+TwP2W/wAPCA5c7h9mAODG0xKkzuUtoCu7kSZ/Pu6ijYkSr2d6
Bd/ZSc1egff/57q2YIhmZXgmA33Pv7A5TP4dd+PVdHfxjNqEU+gWwEpkYIyDkWRgU7VcCdLtpWVg
NBHFX+Ozt9Ln6rSa/KO0G8wROhWTTH7ZYIbHIa/ABRgeanCLLnxka26upr8xtLR5fN5zTPH1MEPu
HoYgQlgXBttG8WvxoEiaztfEmQpQj5K7aGm6Ngf6POlhj6WA7vi4pbaG3FouuIg4xgW3rwrtUVge
m32/lEAigVbBx2tWTvCP659UhazKaHr6+Jsb02gtHUS+pt0a4anCs7Cp8zzzliz250bzWsAnaKmQ
feCqoq3hs99AGtB4wQOLoUm7iIbd+v3nHnsXBkSjPQ0TKlVMTB3NaD2O5Xgh3m/sUNbqvcASpJ+7
WRUL51mgku8IboDaunBG9e+h7fvycQ9sja3VnK+82J+HpFUF6bp9yJJXmGo8hDXPPy5+IyhHq/le
S63mMkpkoen0qJv2txu2+wR23FXfHoH4TuuEXWiwrZqsZnrieKD3kUgWyvOfRz5c2W2VRZpduE3c
iFzRao5ThKSe8VIWDLChvU/peRFbkmxqy3A3VeMblgQAVcMoyDqH0wvxcqNSweqroiU6sW2jis60
p8DADoyEcCiVdfvt4w7a+MBaQbvYFgiArtPDM9S6shK4Krd4EUSOYfu5GqxFfNbULAPOpX3Rl273
zTXjVIA3U5+iAPZ2H9dhYxauVY7wUgghro5lcc4ISqMAvtUOXaL049I3On4NhzeQz0+6DmQxRDjk
OgNAuiYbwsCkEYfT9ULbTI9yJ+C38PEHt6qz2ik5MYiwLKK8cKoySeceNquxopfcP7aqc17834Us
P5AGYbfhhQAIANfIy9jmCYXZqTh6zm0Mf+NhuZC4tjG2wvPf332qiSs1BE7Nixq4vX78EaF3Fljc
f66Zzs33rvQxYeDJK5QOgAMB2Yxy9MpM9h+XvhG41vLEJHB9oZq5KyrlBb992Y6/3Xhabpkm5hf4
o0j18qz+VQozXzr2bvX7KlaOyViN2rjdeRfhIquIcNiwkk57l+y2Nj6wFg2BVBvT2p+GIupMAz9a
3rnjbThZYfz6caNtfCBchWATS3vxhNcVSlbXmBRFF9ufklcCNfrf3sZzqASANOgK4DD1n9EH4DcF
UVp9/dQvX+sg3Rl4dgBMWaF7anjmDXP3x4GJ5IW1aaNh1lpIx4wlsiABMAlazV+svgxxLcXcC6qE
jbG6Niv0mJBJ5RBWBMTd1769X2ZxS5CeHA/uoSrhSh2rC9F861Or6GFEG/XIJoG39fIdbmEvTXKP
aJWW5iGu4qxr3M9tedfCSAMHD6ul+A7C0iyBKIuqtFvsz4WOtSJy7uzRH4B5K2B0ImBCa4MVPVxa
LzaiXrDaUTVhRCa3K7HvtGj0C4St+X4ZnAKH0y8fj9WtD6ziRExgouICS1fUSDxOXVjVjo51G5rg
6nPlr2ZxqGJS43GxK+RQJ6k1nTEmoQ1EHzDHF/Qh5+Hyj+u3tbywZNpz5WAG4GMAr02aMU5thfQo
mMH34LnHAzgwH1dmY+atBYaLh+yHCRzdIhj4nyCQ32bWXFKRbnTE2kSPj9USRw34xwG4KAtYnET0
RzgQX5hrWz99NZBiBqxeYxiK182XRA+HIPicVipYywsDUGfxME4RoBsL4IxZvxIrzudyAvS7p8eP
m36reVbjqGqUFp1bi2IZ7Js6pI8TwtLgxJcy9rYOrP5qTQDu21SWRwSWGyJBgIUbEi+nl0nyrCMO
bM1ck/mzeAMQ9wwivfQastEva/kh9HkgASurL2qfEJiTh4lPshZ48E823FrTwaLEaiZ4CeCqzC46
zp+gEn/qrenC/N74/e4qfnieZqZa2qHwYSA+hvS65d3vT3X5X/uJd3uyyIKfbSC5wE1FFd9ICUGZ
U8bVrefBa/7jT2ysQGspppGzKGvBRAFMJcltC+gRmgQ8p15fv2ofBzHSJNOpmWyQAj7+5MZRfK3K
HBod2z5UHsC/z07y1a7g4IvUZSUAKGwrd3JeOB9cq90tgRdx68IOdGP6rFWaoxvxBdDTviiD5KpR
7T5gznGY5cvHldoYBWsXQHj+aa+yelE4SE3tr5Sul04hhWKo+/jCIr71iVUAcEOnC87+kgXhIXuy
3Wq6co3+nBda4J2/+m6sNXE3lUNsRNE0xEl2Ip6t+DBybGcvHF82FilvFX9tzp1eUk8ULtIn2xlg
U2kDSUNiBElWf/tcN6wmo7BcNsbUFYVdW9bXceZ+AW3ppevWrR5YRcgwgiDJSxDnvaUEqIbIXWg1
/EL3bgzQtQxyipHzq0bA1XXDT/bsPrqdOLSRdeHCZeO3r0WQRluLcdUiinZpkjyyseH3WnnJ1XWr
9NUh2w6DsRLdDERLE8jUJcFVZPELh4mthjkPqHcjE25kTAO1KXDuBcCqjOCwFp89dpbStQ+fGjZr
I0C3bX0bZpWiqABnXA4zibvkFLFYXbo336rDanaFkGlR24togRuBog/ZdRuDSDxYYA1+rgbroWkc
jus0TN/FNre1Tm6sUX5uTq2leXQOYZc8JqKwcHg+RX4J3FjULE+f+uFrKd4wjTOk2QS3Gh4AfEwB
OdPw6MLQ2RiWayVeOVZwCaC41Eg6TjO2JFVWWxdD5kanroV4VTCrAUKfocAzz/Kt7SRWZTEY75ea
TPfl4+ZJ/r21/ysheTf4u6T3HNmfA1pLbqDI7jJbxd8tAZd+bwLBaAYNkD+09ifXsb96wHffkyCU
ehKpgGDdArEYku+80j8/rspWZ6wWAMKrWEv43BeGSmDu+R56xc/tjdcaO0Jg6saDoS+EALvHB60i
C+B7WrDZfHKCrYV2IophLDH3PYQw1km282EYzIWTycYebC2y8yrW9YmNNp8Nbg8dZ+p3E4vAYYq6
GKQWd8yaEvWIxDhcaK+NtXidreAHvKpoi3lBgElO8R76ABR0kBLe5EJ9LlklWKv72oHW82Rh95rM
7R5WCSSNm/ppAr65bbWTOk53FVvT68eDa2MurrV+uOvz66pkuOUdot9IkwDyhlsmx83XhSbbGL1r
ld/ESbnYSBspKq+f9lXE36oGd9Uf//qtws+1ejfrkFdnCZeOvJAOZPqddsWey77LPy59q23OX31X
urFZO04SN+BeOe9wGDr2XfNTtvpzd4n/Z4aHfUtCZ90WTNfyBjv3MIsmX124jdv68asdHenLeUKm
Kse+JcglAOx9wB+s7pJgfmsmrDbVpuJB48fn4iXfj2H7vantuzaOnWxs6CcbaLU2i0mJcqQ9KOSy
zrtE3bBZXLj5+ffA8dcqPo/bkTXVCHxcSQoNIdDzJZ/2H4+brcLP8erduJHDVCbMs7uCO92wi3qD
xBmNVJLPlb7aMpLG6fuA4t5tjrs/2AQcO/E5rzd/7WTHgka387z0RZQYZ2+XHnSKcX/ptu3fIxIe
/P9tltqawkTN54eF0UqTlpyvPPub2hueP9EwUfR/O3XAEczcG+s04DnmbglK58gGt/lMqEHpq2Zf
OJzTx8qJcZOg2G1jyvFoufxTnAqUvtqrswp2Mg018WnwZ53xJoAJYt/jbQ/DE5gEufu4if7ZBfjM
qgvArnLotOAzzjS89Cb4Kh0Dw5SLVxRb5a8i5oJ3bycKl/gk6TykY2ABJY4k4lRQ50La8D/3dajB
ajMkh6VyHTLHJ3DVgSyFKGFxh9fWs0w2l8sX2vg6YyG6v+TLhZ7fqtQqksbKaQV8nqOTC6AjGJfP
SxSwvA2M3n3cK/+MF6jTKpbGsNnG7rcEwlraYJS2xnkOPC+6EEW3fv46ivaOBaaFHZ4aSKdTny50
j0S79otm7aWT5kYF1icdJNoJiFjb6MSDgAQv2pmr6T6kzGEvH7fQRh3Wu2tu26rsWGJOwjGWn7UD
UmqUYNizDnbXX7rK2fiKvWqpxhcOJXXlnCQ3v7HPg7GbBuFX9/zXZ6rxfxaqluDLwvzBPWHK7Roz
nuoQGRX8ksZhqxtW645lW25nlSGwIFP5Kiz+5MhLJPCNplkfCB0r8mGgagcnHPHJ0VXDwcRizkiY
fMo8OYrWh0KY5MBlVMzByYoZrjCjBGD3UZPuZard+ELw2KrF+e/vFmblBvVcz2Nw6oKFnpA4U4F8
PMTHpaTlhW3Xv/sABqz//YRnEYq3tsY96dp4JwQqmMHaiflcKFrnXgWVdnwtaHAS0osfXKna+5or
4N+7YXj4eIz+uwLR+kiI15hRcyOC05TECajRWiAdL4JY8ePiz+3wf09u6OZVrLMdQ1UzdeHJiycd
PZ1JIeNzaNknrkqa/B6icCC3HXTxZyYd7GA//upWpVYzu1O0a2tRmtPkzDgaJsY99WVpLvT53x3G
Pyq1PhZ6gx5qGVJUqrFG0GHjU9zVP0s6nLQHsKpfxgpQ2x+kBZvVBkwJqdpghfPmR9c6xTKREibY
cueDJDqjEIKgUMYNAEPqRYXJ14qUP8oJOQeEefwEKIw6IgmvSbHL6bDG4hH/U420PndWi0TOV9KH
JzmXbLpql2VkVz7YbpdUeBu9sD5rhpKIydDIOQWkB5a4C8ZxDykh+cxNbRStT5rjuDikHoFr6kvG
6szldV/DUa2VPz9un43oYa+ix4Ds/lBT4Z9m1sGrRMvuulmU3AW+XV34xFYLnf/+LkA5lYCNkWL+
yW2RLMiWKTxaMy6xPq7AVumrvdPCQ8/G25B36szcdSmciZOMQOTz/HHxgJn+PT/9aya4/62A6WXf
1m5tn+wBHGVT0WCPdfQXOmRnUz/eY2D9sW19xZOogSELklFCSl7gyvBqHIYsffoqo+Bn5ZTfkGHU
5GElTqYLryCqb7Ogi+4SrezCT+KbwW5UlozITey9ydnxvrpH0tC3OZl4Fk/OWxOF5LgwTCnCgf7C
BeAOuTVvgxMAEdznvOte+bw8hQ422cL2X6Keg4ldzrcTcnGZbyFSxC9jVT50Q09St+yfO5kc4B8B
z2P57FT8wSYxrL1RDsBdh76089pQYMHHByhTflhB1GcsiH4we8mo3Z/iqL7GDfBBdf5RyOFLpfzT
GAHTl9jjfqjVceDlTlRVToP+EIVV1sFlyg+8a98HXp6FNSBp+N1VYMzem5D6Ng5OlBK771Lhm5up
jnK3LlPt0rtxDE9Ij7mikABQN7grxeKnVtIdaurdjG2ArHADaFy8KwOziydyVYXDqRqWE3ftK1NN
L2T203YYcU4L08byn2cd/mCQnOKqqJj8/n5wSJkZYu5xr3Osu6nKkpr9Stpqf27epnPanS/iZ4il
cJvk0mYXBHUq2XyXYPYgGdb95jdDvkizn6l/HWv/W2/TLIDxAXP1q0B6mYqDKJ2IPWR2aXTOWf/j
3NK6me5rT+I80dZfpM+f7HbYQS91xDXmLiRIm5MTPY5BXO45F3fMBmF5WH4DxntbUX/c6cH9rfv2
ygvODI7kRQtxTZ16L6jYQemTUcf8jmuy58TyMvDPd6y0rh0DNHrZlikZdQXDWjrnvB6ePIjK9sY4
hdU4z9gGhSlSfn6LComAPHa/6ahid3akbhxH6pvQc5/tpLF2ThRJFARceVOFsNqtvQfR1ffOUrPc
JW5w1MxFwvikdd7A7DWnzO3v+zLyU1xZQFA69BE5YAWos6if1Bevaa/Y0A2PleTknMAAH8n5Xoi+
PbWqowco4eRO4RIUfdx9i+soPFgmrLPOt9LQWtrUZs33oFXxHu8qOWTe+3mEOY7DnpDivaSN6N2M
997vhDU7SOLvm7B8bEv+5lsjy2J3AlvekXuKFaIzwwH28+qAjF4vHUl3tA0SbBZq62yA7aqn9REX
tlkSWnXmJ1b33TXtc4Us/9RJysNiRS9Kqa+4zPMPUcMOMLUnaRLRZ9saX2QrDhOuy1J3aR6bgQy5
GRKVYdzejK77fYn1tYrojVc3mZPIHW2NDTsUe85EYh/LpZzTntYHwTqRt6AlZUtIb5gKWGbD/wPJ
gw6w23Ff3cGU8bFn5U/QoXqA2dWp62eaEXhQAqkenvDbXtuwYiJ1Jxs/k+klq20CcEV3bytVuKZx
4RzW/+7t+qmBLXxaNx4oh7K+oyMUrbWaKIo1YRotbnkSzdzmjURaYdzTg423P7zl/1wEuGNuEC/Z
0iY0neXiXjFEytQ105/zwNPx/FRp/ViS6cRHgnjWhF+oNVk55H1HS0R/urJSOYAKKRhOfhogq3OQ
0WsgoAtnyUvUhLum5M8Wpzs8k+YIHS2oh73Maclv+6C7CTETkdABWHmnf+N/f6sD8KtsZALsySSG
r4kTA5lYLgDXRwqhAqTAdF5GvKZU172aAarnwdGZJKhguha537DvIauQtkr7AyexSD0r3A+Wt5+k
zL2oRLRwUm9iR4sgq7WEVRKRfN6bZRjT3iIsWyob4Ha8SB0HE9xODozUrLBpThXg25mKxlOikqwT
8cH2wajuO5k2fp9bpnvoDP8eseXJrYej7QHp6s6T06VI+nczgZcVSJpDoFpUeexi9jqW1TGK1COu
XtoUR/LM8+GYSmsTHBNXvNkSOaZaTfOOnEN+NJ00m28IG0GEJHMaE61ug6C/QYK1uDN1cu0NJA8D
vbO6JMrcxLktZy/JhevDXZTaP1zPfNexyVg71WnQJQwz2HktUegBG0l6ZGx20ySufKSOwcAl7G1E
huQhmutbmQjAH+3jDDZUWrJxR1rxWLf0gbdNcmAyimFSY9qM1THewtvjYLX7Npx28KZIExD64F/e
wHYCZJc4pj8iD1ol0E6Qw+yNQW715jdOwkgUXeZTzGG82oSY/2CA4YV6GLOhs9x8DCt1RZeBPLKS
14eAYU2o+2lHRLlz9HIV1/ZwH0ovl+HiP/pwGh+cud0Ro5uvY0kxc5zOSUt0HPStBUmi5xabYY/F
ZC8Ba90hj9dkSFN2QE4Ifk2W3aSVpNEeXv1gxgTqpYarYWqLOclBUgKFLmR12urx1Rajm1YV4thC
+yHzZhjeCp++uRaezwLbWY4+3lSuWm8OM6eBYp7EcNG3LbZT1uTkcnC9fLFKfljMUmcerPzxnO1e
Y4OAqYcLUde7XSTJgxGZoYvjXzeJEHhdT35SFl1h5p0s3BlQHYW/7HH28SIFU1mmdHVwes2PkOm0
Bd6DxVcdanFDOsF30BlitDa2ldLB7p9LOwTSIYzg758syEujXQ+4qKV9o/KQ9sj1sKFe99wSTn8c
2tSF4VihqY+YxYIal/0onu7cfpIs07ohd8Nk9L5Xar5yGk92WUuZfsHTcQOGaOy0CBNnx1KIZKrd
lDTiuYoj7EAtP8y92lWZqhXfjVbDToEvzNdpaRskfZcGbqfSOhK/scKUegxhjfcUYJtp9v23piRh
aqIuyOHCtVxBB0UfykaODyxxnW43eqR78g1EwnjCU/d9qwWq6AgFjbvTfA378Az0jlpknNfj5OZ2
BekTHO46e8LyWdcP8Do8KC9SR79buixwpmnOGp+GWJB8+K8v1fBCuqa7DtpmOpa9W75ZnuZvddkv
JI1aPBoaMY88rWo/yokkxsuHGm5kwPKIcEkdEanDBPrxDeiJzU4mjUqlpdWuqsNgX8EUY6+wYz0l
i9vsIlOWt7RxwDHC8eNAm7n74WvfupsSXxZJ3zaFDewznpBss6si57E0fpz2pPK++W3s3uMgF2S2
LrFNxWx7aBcXRMIJKM0vE/anmYPn+GsWTu4LngbnfODKwWbJM7uwNOCRYxm+WURT/xyTSmatrn84
un8YCP8BqCH6HfYpGQ4V2LHNy8+pG6c9TP69AygoT7HvVymuatuvsYu3RtvUS9bHA80bpiuSglXm
3E193B18y6Ypwh8uZnxYLxBZkicvElNWL14F5Z7bITtgmSM7Ndpe8tpK7hrC69xrF+yJ5zHcO0vl
X1lOxVJdLe5L3arwpjMSYXEQb54BLcUtq/vBD1wE/+hpXPqfYT8n17GY3Ayb+QW79Dn8s4w2Swm2
Y2lJJ6gGtKfSZiox6DoPCt7Ysm+9hVtpL2q4G5SyfYFv3XAaeNJd94nn4nAO1wvXVyn3l/GKMVgJ
iHJKptwjZYDpy/ip1Xb7p4ImJF2qpdqLuQUVWNRX+F0lslI0ewEZJblvdRdnCIx+1tWEHcLI825D
QfXX1lEO2dWQT2K1Pz8RaLeM9qC6OpmJYf5DzhnygeywxMRlnctyIPD0TzCJWjlmnoARA96u1Xc5
9E2WGDoD6l2xnEScfadJ9CuW0Qybh+VMAvAw9o3vX4XLfLcsS/DFx/i6imPZ7H2HtwdvCh96CqpO
pVRqG5e8RFJjUSL0J0bkdB27QXtyKQxWO1PulI6G3Ae8Eu1UMf8wU+UfqSedo+fLJWtLJEzJLnDz
hMPsWOBHZi3UaBmsU7vrFvpgnLjoGZgqonxR7ZlEPsx5C2uAjNZg2crabzLXwz59nmNYdzD903dt
dXDK4X6RuBOlLXd3vT1+wcZLf12aJkjbOIr2KmqLMcDevq+HJg9Y2+200OQqDt1nWoGEFmLyTIA7
ZV00iR+sC37ajaQZtcSckj7+hipahQYR8iDk/Ijzr0wr225TCewq911aABQ9HJDeNL2pUVsg9fjf
tcFyT7Q9fYln0edhH7M9Lkna3Kvm6dGBp27uRo6fsvPgp14VpaZXXspkqDPZuXM2xwNuf7Du85u4
XxC/mF0nRWmr+WBX8nvZwYSjlT7NFIORQRU4Zx5No/0MG0OewTfFPQUDLDjGUvhvUTn0B1NjTz03
2JqJgal9hzfMo2OVzZ7x2c0lLFH2/tzECJSuv2tGIGLKxf1phXzKIj6pm7Ye6nyuwgAtQ9/GGeuI
cMUNNZi5kTs+NTW2E0OvyHGitL2amJ5yvw9eAxivYbY5NpJ9BY6EXY5/kTdOUyJ9krTPpOTWjI20
jqJDoE3wU+FYf9Mvmj8gKY5gi0/DvYtUpSuk2/nY+1XVDru4N5udn4kSYvKR+9XVMjm/Gqt3dswK
VQ5oZ3Dis3zt/Cm4dhun0BgL1wxPZClEW3TvuzCjnOdoSKfA/OiX2MmhyZ0wTut6H+IAncMDSF+7
eAB5aIMhykJZBjusNyRjpY0LkElbh2Gk4U2g3ATZI5a577Ak5jDs1X8aSgUYrrVfSKsdVNqXwrmh
vYNQHQRfmeT8aOGVJiXd7B2cuX8dlVTXtCXVTesM43fmTYDUMZ48WgplqnD4GU5cZCOPkGaAOJx2
8TR/i8OyfA3tiGeCN/Vu8qpHyPUYHEq9F97PfTpz3AwAI7S096NsyatTxb63l6TFbT9OGyUjdarg
ROv8qDqvFh6Wc/gPDDtXaQQMkcws/GMlZmC4c4gn6xf+rakfeM+mQab2IMPx6AuW2DdmWRD0Aw05
dq/DMFXEG19h+DLcjh03t7gFxg61a2h04+Lt4s4pl+7WazkjAKCG/Qkq1fAuCjsS7ttEOYhm2NUq
I3hmEifMdCTEzrO19afXHS1GHL+eZgWq8jGxAJg/ICN/GdPJmXyQPWvsX2HogsN64A/7egDpahq4
76dxVOGsgBUWL8hy0PaOl278DQaKYrhJ7NZ9m2g47Z16mX+2yYyypqaCpahd6j71GB/h7TF4aj9S
0IoVcg6vFKpaZtId7T2FFBD3kXGYQ3+DS4tIBZm0YkxPvGHuKgCPc5yZO8RvX0Lhv+AC3p1qqO5s
+zBXMZyUlqY8WcPAHsPQSQSiJLxdUuGFE0tLGLk/V0m4fB+xuBKEChv3CnbUDGlEovlWWBgBnsPD
rB8tGuS2qq0qVX1DC8xlJ8p4rarDDKnim41z4dEhhH2rbMmbNIp9Mx+tVqmcdrHa+dg6trnurUbj
YDKf9SVJfyJuY8fIEvAtdU0SgXNIUPnDm13zX7Ynyd5Plj9LgJuCGv4Rj3HVh3o/RNL6PUYwR0zJ
AgRo6tZm/uU7YXwn3ATMo1jw+qtZQBAaIcF6aXAKv+2aoaQgF2HJmk1SXamS1BlyV5FkXTtT5o8e
pulC1C0yYvgBc4ulA/0fR+e1HCkSBdEvIgJTuFegfUtq2RnphRiNoYAqvP/6Pb0vG7G7M1I3lLk3
M2+mn51Vb/qRt+j0AeHk4kSdPYbXNaP0zQBvkjKjhciI201a3xjteOFhxqJyRTJYfi8Tj5d0Rq3b
3ybL8WJKT5lUdmXFWUU+HuVcz4dw6sM8gCkWzZQnM4GjFNrhXR5GB6iuMIlAIkxwTvGQldZX2El1
KhCMU32lXPYGdfJLPYXhS+Ba1YHIvXrvCzvccaw3B1EzV2oG1fpblH55Eb6Vf5VlF8ZD19HIz6ma
Xla1BhFER36hi6eq2BittEJfnxUa+z8tVd1LWKYTmVX4FIcABw8cFA6o0dpcvCqt4yZvpuPIeUiI
VlE/S6NX59YMDLyZZFklc5eVzlMT2pehYhDP6SXp6LZR7XD/tA+6tZbn0BTBMajtnzjMV3E+F9PB
W/L+XDoTaEMGRtXJJj8vdj5f5zpVZyqh/pkZLDfxbCOLOjnV73Y9qZeMEctTv1VhovAdOHSh4TzR
EcyJ6Xf1l24ogpp+3E52N97cFYAsLwXuSVhK/9ZOQArQxvVuFXkV1eMQEP1QIanrhLGrNk6CXMsw
GriM9+22zfvJ7bgytAa4UyB1uZcbKP6mLc6ptEF9tg4cws932HPN91j7H4S2l0/O1vUHO+uNpPKc
P3hlcnMYM2yMNJS7H3JpXys3JIcKOPa+NAb7Ku3837wMZqSDcouNxZCnxl4CkD9Km8ci9eq9ltm8
q9z009RWcROTYUWetxZPlpjry1bOv+lY68jxpL8zGc4CfDI/uqYuvyyha8jGrH7lvOif81zK2zTY
zTn1N+OH8gbxF7WkdcsWo4Wp5+iz+37+qXLFkUyNs4eL0fR3afgY4vSTlAuzJ25o1DFhYdClSsyv
bkEmpDMPYySypfsyNyl/ZPOK1dBKACLDwzTHa+VGeC5zxsEBRHoUf+uurQ7mSNMjeozpRaDt40J7
dmjxaY+bsJ6/afsAmdshdRhut2p5bFHx0g+J9JhNjnHozXpKUgpNpiT/Ry6tDy9fwod1dJ4JJtyo
eafJfhrt5h70mFW0rErFlDAmoWDuxim7iMQs0iU2OK5PdOAt41LWz37QZkRh/aPcCppoDLM+KTCH
WDdje2kL0790tV3vWJtzNA6iv2SGFLue/BM2itioDWbz1oSetd9Ke9xXmcy5weuW+x9A/mpP27jj
mnffV6MIuetJJstWnnU1mxN/hH57s/WbwwTXIbNwnRK50cepsZhXs67KPA7Jv3nsncXlrixEsojB
u69CF0iUgqSxHFqesQ4Ze2iXvV6Anr2hHa+hn86YtBb5zSiriSTczZCf0zRyGXmj3G1OhmXkgL9P
ZChP7O0ynGOvZty/qzFEY8zW02CJtvzCQFj+pgUp6GunMIvpFufdVNCO247kliNCMbZbi9H6Ipd/
utQYb04OL9Kvy4hP3SqfnGkuLpRL3gtETPDXzFjeDW8sUrlbn9M2mH5RAHiHylfLOfcd3ObCsVq+
bVM3r+vQzR/t7GD25TTaPPlFBevB3Ni1Udny1nSzSNyu8vdhq8sXm/G0Pac4RW9NgX7kG8ldChr1
0GRV/deEYWM2P9U/KjG27wVegrfZqwBBFELJJMWTi4a2UMcx3cxPH6/1nGW04oawhtMsd16YV2e/
afSTM3J0RFa2kTWSqvLfVFRThOByeC0z2Uep6GQygPNFg+nbb1M/5A+O5aofnWQ6pQ+W/6/ovkj3
d2HOW+gO6kqyaXmsstCm5usMbxegx773ZwwHG26VNMOclYlriPBM3qgVDb72f0xFuR4yx2sPZps6
t0Y73mkuAmaVVzOQFxwPQC/kaKXVqzEUU5Xkjmu9sZvnwxI4RpW0XjGuezz+ueEJEzjefyC0hGaZ
EBz1YpWSk2LOLKaCpvymXVmfu1HrZBx0JAqrPGGXNlxmb8MsZB3cv0Xfmo/Y4dMerMv8TwvHOue1
MeGzN8A6nHLLAEcbU09cw7qbYr+t5pNQHWIY3avOi52g9l9q//dqLeujSl3Gu0sO2bYfl9e8rIrE
13abWL246DZ8cnTfQ471BbtBAWEvh2UQF8aZLspQr/koh6gE4AYIfnRE+qbTco8V19kfRQ2A2b21
4VpHIGNcSgJomCtqLJcsdrPsy6Ygp8jcYitwP0vfRFss3gh5RQZs/AjZ5lRe+Wn2jLOgCgPjP4cj
XFbv753AOm/NaN47Q2wk6bk5PzITSnSY0kTl47Xr0wfmA8CUiyHB/UTsFHRALFI7cgnX8Oq7/Ubz
odoyVtqknaYRKYrpd+c4Pzvlnb2WLC/TjNdy+DHcw1/b7sG3ypiItT3rLRFqOY2B8ZrXFtvGKg+b
bVI4WSTW0a/m0zms4NC84HSHipey/Taaao6csvs0wvTYV+Wua5cz9g+3ZZP7ampP6Vw89QIJsV31
EMfGz1qk18n3zqluXoqweLLnsgU+zLFPMn8AiP1Lc/1EsM2/jHgYSixKoY5MZwctBs4xQ3Aafazp
iqC4eLXt7Fp//KWhFfpRDxfD3Z6COj1RGJ8ER/8465eQXLQtzHa61x+tE5zH0H/VoxeyltSvwoAe
DZwP7DFiz1WPU+plSejI7QCATTCCW8Xl5voxCjUVSU7YyPKMhzpl/trSJDZyuXaueJ/T7MQY9T8h
qqjqpp3pQoQ5BkSOix9lHrqHufPx1GvkoZ7zaxAEv+x8+PbZiUcK9A6Xke7RaTHewlxBt8Op9bYV
pJm0hDGYI7QhBfWNMydj1u66zfb+ZK1dwb7ScS6pxNdw2d6R8zZHSro06Qv+Yt8Y18GrnmUj92EX
fI9Dpv92m/7l84+DsdTfpEJjJuh8EfN2vS8Cgi/2AVbyA/nQ/VQ/Gi3cUJjX/ypHHDm1fhsLEz0k
Yn3UobnjV+4GNlEqqaA07ApESLDHwjqW4XKsmOeyZPGyjuGOcf+dIA14tMzE4gtWHs71pZWUG22N
Rc0EVeW0s4JYFYJ9msE2G0N6ceb+SzrFY+9nzk2XcwVFS+1ncnIytZeMYQWeWlqU9MHvvrOOioeQ
Yyc6bvKEu3nC6IiKNKm3Oysww/0QBOue3NIG8ar+qL3s5pVwXHNlB7Smc3qoh/pzMeyUR7e8ca11
5Kd2AzSAO8ZmX702TW8cXHtuEjNYB85wqz+NgzKhw9WLXZfEDmfyZKkx3XuCUC/8IL2XzG1eAaLz
GEfe6dyMrg2GwzrigVVndtjIGAjOqFjNrMk4mTcerx9LM/i1Tsuz3y/7pbavWW5SrnsG9H0b48WR
mIKDERHgqZCC3B6y4GGFXutA/NXG9GAYCEzQByRNMF+EIlQ89SVGqfeMrh74MMvB8DObkcepN+HC
69o9DG52q4vgbDvitc+GW+DaFzdbfpibdRV5kPQUtUB6RB5HiwnSqgP3ly2XNtm4Db75RtfcXh6W
ed3ZfnPosWRa0x5MKLON2OjyvwQ7nguv+mv17S8CHKh0CZo7oKciCQ4cLmpkfSB1J8m95nuq0hcz
DTxIMPuhmvona/XkUc/tv2YN7aRYahhXbXKYdi9m0J167V3ZtEPcgHtlAB9h8+CVo7wGS/1clCNA
wVgNJ2sibHXr0wNobHsYjdH/fxEDOHxsTn+ZtHWxzNqJnABUd4AyXSnju3b4Wy3LpV6tXwpHPFMH
XIZWVsVTD2HXBGjorNy84F2802V/naysfJsXTLtnzqn5Lsj121ePZZxm6ntgUjqqbfuhrDxqIRIV
ZLm3bONZCHUJq/ZzbNRDUGWnSrvewe4CoPe0bBINVhT7ojnLsbqmYBtPmy/jwQnibFNNMhm2GU2F
eVpS55Jz5eSAiHOUwkVGTFHFjqv7HaNB+BmNdrUmHr9t0RoRtJ9d13U4lGP1M7fTb68GEuzKX4Pb
HvIZYHgdwiwaK+EkuV4/JBQGONTOXawRxoimdO44h0xOj0s6Nu/ltlHJ12YSVKqI5mC+NRWRyv3y
oM30NDv9DcKW+38LOFZ5YKp206he5mkH2fsUZPp1aNStrdWrnDcZufaAJb2NSfFc6L/1MK0J9ePF
73ux83JtYcqkX7dS35N7/e1AAerflC8g8/pqtxScS0LBARWI1KK8kV3MyXZJB8z1NxZr5NnTZ1cv
+REyOC4FOekTsgu67mgeXBXn+fZq5RuURvbct9bnbK5G3OZyH2gL+5j55LXyiMAxESiK5P2jqtD6
oqKhlMhf15xyoPOA9BZDXIvQ3rvl1J7nNUPckEP9MSkxU1y7z0HTJl3afGrhl/+/rRYNUpwxGh53
KrtpXwynjiAaf+se6Ee2uFbeXedvRpjrZRHf5f6o+4vjr89tpn74AnrasL13VcPcLWYKCWu0QUwk
miCuvNAneyqDOC0D78GX1XA0Q2eLlpDUW6mKKg4yF8QIl0s3/DsZ6d7qEHJ2zvyRj9Ob0dT7Kt2s
iLFLSgs1/TGk/9MPgUu7OgcS1i74kuOOu1Hg9ulP7W+T7OiYt/GhvCUAHoHgnRfvT4rrRFYOe0fB
04hwR5f1kLXds5Frqmpdv6Uhtw2m1r99H314iEFMhIUg7W5+DTeqKEpjFZe6+m2F60ubcUBU63cT
imfsXr7KCR2DE7wEq1dTb66PUt+TlawB2nxkG6ilPiIkPJBvsiQYO3q7Vm3/Qjnc4bkTusmDN40E
Sq5+HNrjyWdPuGrto8YsNrIT5j+42t/JcudL4N4e+8W03Lyl/WfgFH9qyzo8zk5nRITcfRaVfgbh
6SJQ4bOfbu/exNAhCz8N53ZXBGaO5GX4saxQRmJw3jEs1Xy+O0Y+WSYpUGJJ8Fp63kwD5t18hRQ/
YPH+gQsa+ggpH23fpG323F8uhVnZ2S/YInyHpfXOzAz6luDdW6ZXZXZnjlIuvwA8bhLNPh3WP0Nu
Psh6enFwQcpWZETd7D/ZLeA58310QjVFbtlSWDVG9b4SuvSrHdzwXhrbu7Br373QujfNlv+KMwI+
jCSgxAGx0DdzzNZk6+GtlQmbspq0w6WZIRSrMoh6QOLXDU3YbgkD86RlUJzdxd0HfeZGRuV0sWV4
djJLYimmQaW7vvVvhIeihDMaeLZW/NCIBh8csMfIAy6mOyjByamgAmrxMZkWfpAuvYKABmVazPiJ
BlL/brMhiUZ7EZbt5dwFtgWcalGeByjXNt/rnumg0MS6bpiUbeV8bhJVSpjPzeeCMPgNXUvpgNcZ
C/RpxQiMbLbmD8Iy/QNgK935qs52mVe/lWnwufHp4s0U8xMQRZksfducS5uTus8xgXfbscI0PEMm
sJpISWYu4txaXizAn1tl8CXqtHh39fQ4tYFx8zoqt5rlCyXSxwjQ030PWHPE+FTuyCtQCeIi/1xy
44j9JKY6Uah6Y6QtxouZATf2K3q9fgjxOZjmZg+u0sQKcCKG2uqOVLDea6bb7jxOyjp4nb+eu0rP
LwV2qjGFzxr7vpzfspx4Kr+otw9K3CcSZMaro0eO9BBCXmylcajp8t48Q2S3tipvoTI/6rbNrm1l
ZvBMQ/nUAVkyQDT6kG/z5B101tBsdeIbb92XWoviMPlUdVYrxhh7xDKqzFSijbb+OXlXwUZMICYm
ke1aUgf4rom+Y1Lf5txet3yb6cEm8C1lNKeaiv3BJXz5UtCXHyvPB7lp1YACp0SVNmTGwRIy5Uwy
XtIW4gts49qm4tmW1p9uWZdnHJ7avZwG89ncRvoPhAY7EuqrfYFDAjpKaqJG9dmtQ8V9ymWVfgVz
Ub1ZBALFuK5kB4bI22M9KHEwB6aZKJvGXd4zGaJDQxyCzStjWVgjMi74oQoX1oMSasIEHbI17wuU
PNYwvVSV2CB/+gFiRLgF8W0ecYF63sZ96pomoGTY8nILc/nJbBxhXhL2H5v4dpeb7vTFNSK4xtSH
q500UiudJW3Va+rj7lUsRctgki6uUFKPGBKZlzaFIyMvk5fU3idMwaSNB0OnKSmXYk4WXnhk+9La
WzgW7ftqdY5lKN9rNfzJhtZK8gYhQLvhvJ0ODJ0D1paRGsqBXqbN6aIoPocQxdnk0y6lvf2b6AAn
sl3nTZgDqAN2Ucc+aN0EpX96SjEvAl4GVQxx3kyWymoS5GvlSzkZXVRVWxtb61jG7QhLCVG9PpR+
r2+NA2lVrCgjlAwLkEIeS+9Mebxq+MF6US91mqHyWpr1aKV2cRb2KLiIgPGiBR2RxER0QEnVdZ1R
R6Rlor4Z+A8nu6/C5zBzn+Y0XZ+K+1reMMajQ0dsuFhQ22L+MObunWiPLGo34Z08GV7KojkV1Vbp
E0tl+Q7sgk/fVOP2VWet+2XmQ4OLh7+INW5dqPAILt/td3ULZxdVMyCaVzhNVHnCRONt+66foIFB
JWCspioAHdeaj1956O9RWHpFgj0W02jI4pDBzmE6qAOomevG7K3CfTJ8A7kgyOtdwRmk/rOouP8R
TQy/Sw9VEg+sypeEO6IfUKxvfR8pYY0L0UBjliUW8T3kqiolZdx0Hs9g7br8q3XHtoewLQfnBLNh
nx0qHUaUhTl2iWw0zqCGXUC9F2LxHWRZnqFpE0MhkxxF1U9nm9TXqJx+REshBx8uthfLMa/D5WNZ
+vulXzW6OIJ+2sY1cAV6P/6KMvj+Nf2apTL/G2rTjafODfsoEDyWXbiJNXu2rYWar8xLBAfD2Eiq
K8MZxdEvfbAMTgmoSV4Z7aErvNI5ATVlz6tlGrcmqDuK+67zGiJSJ3X2nJIBwgli4d3nYS7X2upU
gI0g6zcaab51ZMiKoL3RcSz5gPooeHSrDjnjOJrZSydD6zK7Jei/u651HqeFq35mSlUfJgobL7Ka
oebPYk7Q3GwmIb9dY+TWxF4hAJJK9SpoS1CMxWU1FvaltgMj5FIMkEI4rdGTIQhuHBuZ7EJAhLVV
h023khk7f/YarizCFmKG3pHcQXfQZQqyopPKIsPAFEOHOnL29Lvyrf62AdrDVeZF96NYwLrP0jDQ
02H0U5a8i006YLE8pMTtZ/fvWmZbk4Sdvf6pakioqJJW+9qvnY+cT1RKRVNFR0b7zUVtDVVhxo10
gHxz7O4lKZ6WFhQyzOvEHmgIh7tp+8WV4hskSnhz/5n5imMebmhDabKyjffSNu4OI44raacDO/3Q
eNCCVRXFapwN20Yk5GAHLWOPCVMd16PwNHiIp9L9oidEEyJEEecI4P6HzpMOm6U1gbAROFt9Mgqb
54FQnfpWDGvQHwn6LbJ9R/HeRrM3igl2w78PjXQ21FEQGjQDxVS4VhLqGVFDPfuR6c77ObQwDx5T
eLLdGASA6KlL8xC7pT/Mu87PiJl1Sdf5bCftfJEPtIXn+1BSGwvW9/cKTyupSQszfBGutj+qURV/
QD4R1+VrCFeRo2+mqAvuutTanOmOnGqugEpUIY6krwud0MOi3MGVSL+tXus5cH9EPdP6dMqEEVrg
Q7x6Gw6Uopj+UFTg2p/Lbfut27VwdtgH+z+BeN1h1zqS1SPmwjv40Dn50UYJOyfACfO2Z5Xm7zoI
HAYhgmJ6DWtm6FCEAnBDngbGoYS+e6rdqijiNc/9NVHcfL8IFxQyli2vaBdgDhly7DXuY9Mt5LvQ
1PL4KnUXiZNeWZx7vvt2HotuVNDBFgoOJDPbW28D0B/W1Lhzu2a76LgI+6NbIZ06Wn5rQ99a+NOd
7WCtPou29GRiQcG2RzlsvHVPzKMfu05jvWo7tSU6zglKn9PaCZJx6T3kOaJnagB0AdKpFBNAcTiu
1W9bSYF23akdCpPZKb+Ba+WvEtwXhRjov51ojZ4SLafTZee0H2c3Bt3uGBpVYmQqKO2G8YpSqMUv
Yh3dt7GvaoGdFq3bvkPZ0z3BQTZITH3qjyicGrKdQmWYFUSPCDVNBwMaojY4uy3Zg/O6CAqAnRZT
dztC3ewSCanpWPFgyOUu33VMYC1+wksdjIEdbfnI8U4Jgz3/1N7DJT3dvKWe05+soIYRm3m2v8Ku
Wh/b0mh+baFbdPG6isWO1Vi6C3qBCXApWKFggCVSJLZGLSzSbzAJqxKncdWSNAjUZTQ5DVnZqTYt
79G1OhvpivKM7DmtiMaK6sIWB7BAFC2Z6TThZVotZI5t44b1zSWuLCoIDLKNceQBVJdZdA+V65+H
VSPVvAOYIeKle1klgRe7i9zmX/6m/pQjt8VwV+2nWsHMOt4NXTuKh0L9ro311SioqUjIc1AP2LBS
0/ZFZ3zjmo8X/JfGvKqItLUwmF9B+jQyn357oBG9wjydNsu+QM0fhOl5YGXFH78yH+bBOulsPjIS
dCAUYIfy0KIHLb8DY7i/PIF3q812GX4hpEcvoVFeLDDvvr3OUKADMjCT6Loif2jy6a2di4fZqT4p
b29BONv7cGZLkObr73vkRyg+ETuXj5DKb2bv7AzAEMsdHuvRefSoOKDwWjoeRHYLayljJsd02rMD
YhBDivX7afYuJsdmDMn42OX4jlb4U8eOTkG58voVhcdjN1hveLkfCjkPCYQaPe0aDEdGmtbI7rez
I+XnUPifZqUeg7Y6EvnxWBmrF/HuP0GJjqml6ChS4LV0fOdGKRI0AUscjGXSNWNCU4eaeulaygF9
s3NNkTPikdiv08lG2l4W/XEIECsHzWkuwzfwfdDLMNyLoTjKrn6xmnWJfdO63M8jRpWyl23y6ygL
yy6WpH+h0AFrbUdjR5iCpnDLKSm4dBx3eHbS6dxnvrPrxuavdqwTK/xv5k4/Jq9FAZ0jFGntFDI6
u1IQfNg823Gw/tkuJIdGmNaUpwolqFjNj/tyRPsy7HiWr7PPh2ydZYgdKJck61AEZajGu9J6vU+o
dGX406Gv3A9F/Z2zPJBflPt15M9uY3tSCLGzDrYOr7r9LHGbrdP8jxTrQWz6gTFLFFzGu8zX38py
zgFvkJY35KSlFovuCdZMYDxOtKRugyt34Zv/ViJko2KyDgstHTFdRpfMxl0XZr65qNoyx4TvHsbH
DalqowIn2kT/VfgwT2Ot9n6JApqu6SyWmZKYBeoBJjSj8z1bHlhho98RtvxAdlwfWsN4HXrmJu5z
U3Ff0C7AnCPVG6ZrmqNOtGtjjL18/jEWxS1XAbiuhZLJ7qZjO7uHHNMcDry7CDfbOeg275DOYtku
fL7r6aPJHFCAfg/rIXCKqfxLfY04Asl3/9m5MxWIjQpmWd1j3rkv26LOaeDfKt/9CIPh0nHfQPE3
T8qQLcXo9qoC/Rw47kVMaHhSz3bRk89n3tqHHCDdrbW49Bp1OhMAaz58ZqO7Rr5/nzNzm5f7gqBG
fBss+qNs7A9eaYzwnWR/GcT7IJQvyUbP6n0q+sswsgHV5C/kqq07ylQZacshTmR5JSJhPHFSvC2u
eFIlnhirrKLSmP7dHwtSczBdrvcdDfSlmqc9TPUjKNarMOWLPU8/fQwbaoifeq0/u7F9wA3nzPRM
HCI1SIxp+wdncSod8Tw3w7iTqjzP42we8mpirBFEaoUC663yqxrsv4NR8MEZm5SK0KbRuZUi/MY+
I4FyRaGUfzqb9TGSxNaBkSdNMz1g5fHTcVEsu8We4M3fEgXn/bGmeXZaVGDEaLkkaufhc3L0iw+7
FiHGjyDekbwFtK69/qdc6Ap7zt7NOwhqyenRLeXe85aLN1JjpdXez6ff9pRSlOHXtms1IPQUAFYx
CoIXqHcal/XOtTyud4CD+uNtrPKnnKR4k0Z75zTNHG1b9jAuVb6zxfaYAaT2PTOUWfdZMRBYrcuP
fNqeS7fQ3AR3VAANMVnNRl68DMZK5ADbclzkUWr/Qql89xMxmyibwz9jYVxCQz8gGet2QEwnhgPg
dpn0/g5VSpO6Lv1fcr+bo1Vk6hTKRSfmFDo74XCBUfi+I+uNRVNc6mB5D+7MQV1c7LC+SLv/5cvi
XyvtnWjt3f0DhSC1yjWOyHW3SNg1Fa77qJQfa3b70oYPBnyZuyJRtFT1aSLdITfpVU/eQ9N6u87N
XmtLv6ULQrwgPwlr3lctbEp5L1txL1/qbZ8XLjPeqjwuTDtN9QSay4BDZHvtZ1EWyG2Kq83/8Rta
Z86Nj6DGrY3fFDGfdF5r669I2Uhus+9L8+pWdTLVEsXQcAKao5rL6NPb/leuJoYE3CzSa3Po+Ibu
CnhuU7MTGnPiQ3rMYdTH0Zmuaxg+Ny2yzTAsvrqh+wcJ9tJwDTBZ/a466NZ+8ATArZv4NcuSnohu
rbpK6eudAhiIkB+KuM+AwLww/cF4F+bOBgwQOIQaUuZo2A9Dd2YGKd8HW1XS07bnxpQgusq1kcyE
DOtYl7Wvbym9kzTyn8xfXJEKQbwtwc1bVysBsN13FUS1zpiJ8KdTES47o5xvePLd8oYgFGM4F6F3
RZcIVpJl/xpyLRi5L97tNfyNi/l+a6kTmICoG/chbxTHN1OUjUD5A5RYMU+wBvWz1zkf4+r+rUT4
WgSU9ZrXf99/s3YOgp3jT/NZt/UFR5rYVcYDvraHQYeXdO4Z+RtaYExPqR0/R0d6QkRqS/cpt/i2
bj3rhNmf7jiUxU+CtJfIlXBlWS/mXb/UBwvjir3jCuaipvaVZvZoGQTJl34FdIpuPp2fVYo17DQe
ewthEKby3Vo9MlHzqcbgtNTta7hyE48O+HI4/uy98J9hucuOodUXJdJT4FYPVsApkYZAosYqnynK
YsqsnWqmV5r0RAijTnIUDK9dC0tSM2t5V/jfT4wmO/S2Ovhtubv/e9p4j5ml0y8pvfqYseA8L7gw
n3XgCLouVgMzUr8XM9UnTypw4dpl91TX5ml0gldhM2HvO4c1F4kTrDfljk9uw5kDijYXwzOtz89w
0N99bt5y0T+0HZOrvi5jXCX39by+FCwzg9USBve+irdJyfVnKeWxN5hEEqXGOMgrljPixL8TMgqG
0Q7NbN/Pmrb4suzlvQGuTFrGJZAXUynVfvZkLOlbQ7HSKC8klarK91aoE+Bj9VmhzHLc9a9v6jD2
c/kXw8Yr6/06goEQaCSCy0p44dcygoP608vQTbeUMOqdZzYfrWo+FrLBdpVkxnmSDzbVsw7XC/gr
WFlzLb2GKcigvKLV2BUD4ykDsKYsGLFHu0DyKVi8T1b9qI2DqfVBM5CrxwIQu0qMuaExm0IwoYUa
QB9khY6bN6VGvV9EdjXdkh2CY1afP9fURQyByUM4CWanF/9MttwaG0N/KJd5J3LEUrR0j6PpHXBi
fSiy6Z9JBXZPG5WRYShUXyWjF8un0I3eOa3f7wYcDZi78X8jyXvQKvhWqX+Q4Xa0Oqyr63Zvw5NF
9D2cxQti9IFoU47QjZ5GS/Nrc7t1Ly04ee3cHHqQNLA+t8E8T72x18bwshVOUozFfxydx3LcyBJF
vwgRBRQKZttob8imp7hBUBQH3gMF8/Xv4G3GhEYaqRuoyrx570mqEmGfytB8Sh0OpDxM/yUacaIw
nvxioUep4kdGsEfdD2erVn9cvtugkwriZbRnH/du/a/riClvlbJuujxjQ0wZ9IbbsS/wWMw7p8h2
oy6ijRG5u5gc41i0WzQcnIlUiLmebgMu/cEuzkuh3xq7TREAwzt7je5l/+lF+Vc493eK+HR1PRxY
Vrs6qZAYl/DKst9fr1PHkcNdzeNVYCfC/tqX53TyfLx76iAM8dxwmWLwf5yXZu94BfqZS0a+LJ87
M/oQ2K2IDLcKJzTPohu0cXJY37ylNfZGxcNNfHibRtmBBVWY3rr6QNbjKfSbQE0J+53Hnew9LNHe
E8L215IYLy4dmqbX5Xeys+eQ0DtCQ6WzPY6+nWyBEoj3JbaChCEm8oU4VKmBsbs8jmvd63Puyj7H
duM/E8UI3Alno9LS3qkku815jSeiwVGING1l/Eu1fKZhs8285jDDh1ga0k2LIiJV83qSH/nn8xzm
VMDFYOZ4HFGeS9z/hMeyuP1ggGgEdOwYO2s6LCxyOl6dU75x96fmoqsyGBUNSuUu74VB7qu0Hzwq
cyfpDuTnXyYR7UOr4Xte/N/QMF5TC9MEFiS7ROZzppc+qw5STVtU6a2RW7vRFIfW9XaNSLfQooJp
wNVKBb6NdHKE4XHtLBE0UXiFc/3Qsjc7ClFmk+pMhf3QyAKzjn9eH1qcOIjw+smmmqxZRCkTtt02
067rrZmpf3TQ3fg2p/qI07/B+TUE05xfyASvXgKyziMmUbmb4uTYqvrVJ9M9L86Z23vrOzQ/JJAI
KMSnybIJq3olI2HeeDU9N6YVRHxHqq84BeKdi5G8Rn4c3SHZjBwNCbd6UyM/qqpjq3BO5jg1Htcr
TU2e2Eyy3q43zsQusLzrXlqxHNh08KqW9BUVKN1LU6I/g0xBi0rOsxJbDOY++bnywc81bIHO+ljD
r+HkvsJMOoI2OrQLc82EM5ILzNzh9AJ4IGkV1oBVP5oBqk268ccJlNn8aOrwkrTja9hHN8SDMRBx
9gf00p+OObjr1PdKOe9V1k0E/LQZ8GjrjTUOJ8uNLi6DRMVdxDzvmkXDI/fSR537D2m7LlEr977p
fiJRXxdhnZFR/4oiO46qXVY37WGhkA1b+eulISrm0D0msd6HuE+7AUI7NoQmaAsC5WjDAw9eufrT
18Oz6XgkR01sDBm0JMgcWms1kgfrLzhZac2rSCmLJPdGRbH6jvpgLItr6LP5pPfREwYUPHubUmUG
rOM6WX2O+mjjuRXuQ7LUu7JReCN5ny1eT4uGx3Ry3NSvbLuoNhRUQ+BP91UwcH3i4MXyHI3V1ouf
1o+CZO2IMcF4tHS0JxUyYBghb6D6L7bNvc2EC5TgnGcdwL9OVaek6S5j4+xd6VAKLxvP1K+hx9hD
1gwyTOLWdn/s0HSALuB4i3Zkht457NzUfJ17Mk5Wf/IacfErh0CadLbCCo/o4TkDSbKFXez01IBc
h3O494wFf5RznenZWX3NHDyDqTRemTEc4VYM2LTGP44M3xq/OpB7AOuQHqxEf+MWwNfSBkYWHQo2
5ZmJ87eyVtLSz1pNqFSRPfHis8dRx4N5V8UdeZ5BMfzyQvdHxsZomhxe/PjK5yvWn8S/U9obG4NU
o8Jgsn7w4bzca9vzNiN+znoVKMU4bd2s+K92293ULRgAc2drGe8JzvlroosfXUBcmXx3Z3REXvuP
GSW1sHV6jhR7L0vDOdI+RYFcnmw+FK+K212Xjfh/qnFdVdOSdgYPUvmB2Rli06bZWzMTaDfeK2xE
6D4uBkPEH8yFz7iZ91k9fRduTBePvWQTKR/RInVvseSRLKtzL5sLkb9NY0dPNn8oHvhz2WLh0n6L
UpTvMp5i/IG/PR+XQrmyMavo1v5sB16rUtQ7FZWXhaOJz/pxXXmoZP5NcfwOb9LHG2t9CwqiNt8Z
ZFfqyCAVLC5cv4eYV7n28VzWRR+YckQmx4fFl2VX5jlMbLz0wz1u0323qJ1n2Lv1bZOihx/TXkun
fPSj8ku0pKfWn5j2BqvP7X98MH9D5V4XXnjD7x6hezD1s3YRDIlItdSH9Y68RWBp72LgU4lG61KX
+TlZvnkQ1h7rz3r3lbFzbEvxDEf3xbXsTcIcfoVfABXfDI0F3ktvk2YB0dmmPBpT+j7V+tSshvUY
yy9WgTMR7j5I65kTH21szdznHl415/9X6HqC5lPdBC7CWlFwbVriPNGzBu2YFJtE1N9T3lzyQoI/
Yui6kXxvlVf+zUr3v8IjmJwyAMLczCKvMGaYjFsXv88iwmov60ldJH7nQ1nNmIcdXHkT2QjuVfki
qvnW5h1uFK+Qu7wR5bvhjM8UMd2WPNJ+VOhbkqE1U9KlO3SYYYi9zkdrMfotC+Fop+EwztqkrzcE
Ts0FCwlTSEQqxz6Zkf+9GrZVOtXHnP2hB1Si9zbt/uBgO+AMpgASG2+IApHQ5BQLaR1SJbLAcLau
0wvKdQs3y9WcTYetKkmaW6dyFTQSXMk4wUfJh0ebgmYc9UufdIg6E+XG4r/OZfOWWWjeXXUkhPgj
w3FfKLVnhg3AyaQ/HeK/Rbzs25wSMxdXTbYxCMVESCMZbwoHrGcZzwWhp2Aq7deJg3+mmW/yiu6N
IQ9BopLnuzp6AqW5MNUmnelUfaNpf/j1wdlwcFCwE6EA7nzySQlN9A+blMKGfMkzWNLviYAVhY18
YIBubBINmGiO/2mJ7mwmf3VefsxuD8zB6o6J2T4VMaH/zn01Zazw7kZHXMuUhWzkQXbLr9XcYbJu
l0eF43BZnBfLVk8TGZONqD1sFD11IfEv/Ls8gARNecv6/JJ69UdWGepUGsNnU5Bs70daHYIOV5Nz
gkBTCpJaBN4yHCaj2hu99zrlw3OTFg/WYH2WbvQWEi9jgOeA48mI0zY6/U2d6cviafRV/GtoZ7f2
KVzfqAHxll79seoWij6S1pZ7Rx5OiEH02JSoyBCMs7JzN53t0c8O1t+C3EJu1ZdRJjjcuUMl3qMy
Hq44Cw+F5/zpnJycZIWpdbCJ6Vu0NGnN3/lNj/WxqUs4R0MKlchaT/7lBaVUbxENP9i/3O3djtl5
O+11Y5m3aiExLFvCeU4UMtucscpUXXkddDqcwir3N+vJVJf4kmX36rCWYpNFpbtRZLa3uB1D/pfh
I70H7tKMUsug7AJFjAVIiC0KSrpbXOMWcvPOkbl1lrjepWrBc8bH0judjYVmSi82e4vgA2IPs/0l
vTTsltzMzkhMVNh/6BAQnozkn8jzC9nzS5QmX2Ly9ozar2aNMtZXzTHxbKyV0Yc94Lr1DY+kc2Y9
EoM+EBPzGXO5n6Hvn2S+4JZJJhr8+bHs0LgJnPi982pPBZw040fwgjGmPUqt39a9VRNHfTStzHtz
2RVVshta0WBHr0+uVZzrkdw7e9UvKJIHyxN3t69ecGy/1zaaPOmUWxj1v16SnecJWZX/4k3m8mrB
eimpY+iDIvgtPlOccLrY6AGzuyDfwu/RIAbSOEcy9d3twkrdYIz67aoyqtm7h62gpu+rdoc17J/T
akrWEhMqvue7u5Svad9/q0VpjDokCXSLwFMNv/ScB4gSuz41j2sZ0rvhX56WXazUZTKMwJpGMI3r
c+Ur/zv1uJ+K6KVAz7D8/JQ72cmvwvNokbWDtobT+GwOzinL5cPckPQl/g75hCnFLCN4xHmQDvVr
u4wguNwr0LIocDJvoJIcu8Bwi3sRN3h80/6V/DIi6Fgeojo1MMv2eIvwOtLepz9r8+fU7nOP5BLn
06sz8utzPuEQ+HVTLJIOpkyG+3TKUHp4wc+wg3Di+M5rVDORXORN2eOlnO3HqXafTCt/7LzhdYz8
z7CbNM1Ye00aSqf147VWL4um3o694gEW52n93cOriDaJBeBqBUOhG8qh2XZM0da1RDGuLpNvtJoW
VnPXD+YAWQ5UU0g/MnnJnllTsVtG/0Sl91Ql1R/he7fIxGNotOL/xSUIiCDpm8fSa45rfzRTpdvM
vlVYv4oac6mqi4dQzkfIX+fRra52g9BJNd751pV3vnywJIJdWy/xQbR4xzuTtzmE5raz7aFmqtNk
W7Nty0cPb/SxTTTQHha37rBmWo9TNESHSqTxdQpT99mCqIQ311ze05YKmcCYOOmJTPfeM43oBwIB
wbpKedm2mUbvIyZ5wsMSDeVDOXHYQFA/qaGCpqRnAarJX7sdlm5icta1+elwwm8crR4GaUFWWx2V
1vQbV1h6ai6FVQYwRIsDkdpkgZHCW8/02+IEE9H063szMnL3z+nDc+gb7o3wPhMxDDPbNCSsNEzD
C4jbtdCT33YYvowF8LCqiTmo8tk+50mf/Nf4I94PSoZgHac5QoRY2ZmNLCPdw4ZSdTxOuD6Y2sR/
MeDqi4SZuilp/he7uDQ+DKKkiw7GDFFroMlefyTq+k/+wAzEc++cZ+EPYsenP9rHCqUV3F1tbKqR
wqgIo5svYB5U+Z90TAjKeXW4seAs6aH+9l37knQ8w+RCMKXG83sz9Xo/G/NXP+VHSHgXhhKPLl72
2PZ+tVf/yavxEWLf7yp1K1+/k5enUqzBFOjuDX9HdKS6o+jsmYfGU/xBKP8d4yBkO7vAq5wBPBu7
n5CLTnaMXCLV/RCIZDKIXFeaL+TwT2PrPBATwpnW7gndX3EIDf+/0uESvcZJeBsr+KxtMk5X366P
rHGgiU71U+RPV4Emm9XDlximb44qb+90yR3TwTXECRXLNRwwb6tmvq0rAwJ8SH8tnT6r3sXAMVsd
LB53h63gKTTEcEBI/TMu8gKHhBAjCaBtJ8dkC89o1y9c9CQav1SR3npsFYGWCYO+wb/jpH+KUsXE
fsxKGIn67MQzrgRIA9vU0H+mkFBb6vn/SnYvMttvVgs4RZvvti9575e8C7mJJZDGunY7YIJ9Q4aW
Y3vj4EHf2ezXwRxSo3g4zfBMYWYeDK9/shWVQGjCqQR5wDcqgXpoW91nLRgIUPFiND3Xef4xGREk
wSViwZybt9eqIrgjZ2uNp/cz4pf5X1h3X91ieU9jWtxIuXpnZ14bOry/QdewW6FQFSNMRsobfxkn
ypuxo/10T21rA9Woi5cia/9qbGs4Wh9wKt6Q9nNSrljq7IX5YYxVehstRX0yxmz4scQiDs4SeYeh
FOa/IWoLf8MebD40a0LK8FpGDTmW2Krxi3viFOLAqqTPqoJuh+BL1ZvB7anguW4KmbGpbSnh84TR
VmfKPLiZ9W7S/b6LmcfQIIISO+brYPa/BaIuZ14ZPVQdAZCqNN6kluI/N5qLH4mTAKcJsHt4aTN7
pqlMj66YKIA85zmeOC7HgXUxKjbnkwZCtOHHSHIZHeyfLHySRQrYZ8peLWZhlIzluFWMuuJZM7OZ
JfKwwXc1LMVwTdBoXgfHm/Ze6XhXkRN8juTcUP6q82LndE9DD1bUY3p7yxrvqdEmWIcUF7dV5YSW
VRKCpizNEDNVc0syCuVlsCHlLVX4wMuSMXyeX8qZWj1qp3/IPMxOxsp/IR/ObKr1iT1kY+X8gsN/
73V7J/B4rzE/wHfK8UNoSFJiYtTh98lb2ERQQnpqja63i50PlhzYEQoCPODx0CelS0fpvyQCM3rn
6uhW6eor7+R/0vPAtA41VnthdZvCrZsXmQ5/Jkwajh0dB3MpOD0o6OnKLxlrsTdjlTyOFZF7PRIu
JzNb7Hs7gqfldMwyMqcNxmmyamhh/IzK7HCTReqEKnwfI2VjoS5fZc5GUDaELE/Ej2rs/HF2Ywwv
L91oyU/fxX0UW/Uf7Cn2Lpqmf04Gvy2h/shmpnPTXGZ/5mF+s6zh7rpgpJw2qz/bIq2ujcSvXfkR
I7aSOWbWXCys8ieUtLvVe+khrOWFJVVdyFlOTqMZ8OWwHTHDxYppQ1lzDgN3ac6i7DF4G811cFPF
lEl9T3RVD0qkD4aH3dqI8kONnW1DhPO/fmh+Td0doHvUoM3yu5UntH8mHNnp38LRQC8y0npCGeNe
2iimctGQvkR599i11n3KuUTUgKpBxLEKfKf8kjFtrt33T3HTg3Erf/tI/GLe9HYoOHDhlPGvaJcn
I09vdQ41ZP2HIimpBSnnIAk9UffgCXYlcQkOaketDAOr481wytUHBF2NeuPLL3rExXU9q5v3yxbS
TXORcaK2HjmrJp2PfYSbC8IiWZSwp/g7VlF1EFPrFlgr/OfEb5MTGlO8arJ54Pqe+e17i/HU4WA7
u7MXu1sIlUsfNBMnFf00ljsoM+1W4AS/FAZBnjn2k8DDWXEpy5zpwGQ7PRFTzRaLhHxR5xjyKiO4
uIdljOqnsUnzr7wVJhM3DJxMg4UrMn69mciVbxrk4Zl4lZ/CcPJzalXTL7gt0ro9ir5L8wsr7dlm
3earLPCKLg1m6NY3s/vY1brh5PfByFq9INkWDkzTnMQ5t9IV71rPGlM8SXq+5mk4Y/YuD/0ciksm
veRRRxE8lF4tz33yL+RPk+P5ya1vpY3+R00t8xzPikp8AYNoOvIJFiZg5QiL9tTkL16WP+MiTLAW
az1C8gPI85GvQVDySqAFH1BC6JnMUasTqkC2i6yGx7cA28O9XiUsoa6MN6U74tqZzvGflUa013FY
LTt88ONHhfRW4sgPdO5zvsCecv6bauE9xFNPoBHPl/efADFVBfAr803KMQIFOBm7W5f3A6SQUEQw
bxBFjALDrNP69bdu0OfMiK7aBdZ073EY4BBT4qOajSlC17PFpQt1/ibSllFNrOaQmemI6430ZQhO
ge0PH/WciFM8EYesFr3UpMOFf0xZIHCCnqCPCjg8kq5lYk4yQ39LuNE7A4KegLawzjjSM1m3PnZ/
h7FjC7fBHhmXe8+w/nO6huM5ySqSbSNNXQ+EOrOS6Zm5K+GCmvDvPBP4MnBAMdYiwPAc58gRs+Ej
EyjlPuFxpDb1zNgG2Emcre3ihVLerDCmu5VvYYwSv1AUyWAw8VNoVjU3kyQLcLFRAFOadcKdY+f2
jxlD96rS9b4sMIfU4zKfNSjUDZ+q/7wsIcZWzuUj4Xb3a6yn8HHwx+pUoH0FYdhxvcuhns7WuERn
Qarurz1GKAWynI6LKNzAXTRxaLaFP8+pk9xIvC5nizzYRZZzAmyun+Mgs2JUamyVn8R2wW6b1r++
xqe5bcvGOuZ+OBBQcOEpp4aBYWzOwhWN1n2SU0QPlHSRQe/a6d6vx+wW8xTdCAyGtFheZe/dAs+l
JpaOYu4X801JBziRS+F+ljZh8qcln4H1x/XQQOWV9l+9dMapmhv/mZ1ues+HEQJn6h118oYZk0xY
mclZKeaRQUikDCR4Meb4TrM8/dZGORNNAgoYTGMds+5XC4ZQBhKAby0DvgQsafsY79uDcgvuhwRB
8i2hl4SOKUBuenbW//V0QztfCJcaZ5pddFJdGsV7HcaGt6HUYk/CnFr60Rt0Ep6GAjcSzjL8TS1M
IyLxWGVPfZnk08PQJKGCUulMMblR22fIVGI1TQxvdSCp1erfziGaJqoDK1TZ0GSyKIbTkYY+9VDF
eiPQTp0y/Z8kseOcBCnTcH1Vi41QlgE/DIzFd3Zh4y/Tw4K28Rxi2w0sMQssFVHCBrLEneqD4Mjc
1lGH4BxyNNW61s9Kaee98IzyufSM7NWXyDIYKcpDOWn7SzS53NRpmh7Y4Ts9KFDPu0ijSZWK2a6M
JuoWHkrncwS191ossOz0EsKK0Y37XWF/jjbl0NUKJMci+0PPxQhMwfTSbSqbdqc8OtSwTpvw0VVd
cdUihjPS+TZ43sadAzwP6woEPyWzQrK+xzrGgTYt6DaVp+oPSzrFa07jQ9i+JHqmTXIgRAOuk+EL
XIpwY9pmLnfWQNqCBJ8DIkX35wEbOywwMfxArPF+K2GXT8BsoXlIbd+kT5ovb4Zsw7hL7mrXE4FO
qmbjNGZzkHEo3gmlzAc+zJX/QYHfFhhkghC6+4ZcKXJC6nYcSv5vG/qATNFTN4PRZre+Je/5WNG9
3ivH0fMu9UGDaQjqexkp527VzvhJDZI/+SbUdBLM+qXC4cc82CXrGlfYOPZkVvJk52KjPMDMMr8i
zp5bVJJOdFTVoqRCL/qy8RBtJWP882hDTe8EGn6MPksRXXt3w9Xpzeo8gyi8WVxMlThPbaahJhGN
PMgRkwZ6E8QLioL2lCWG/RJPsryITuR7m/nSe51nCa73ZCgOVYKyYxtGezWI1GUbvyQ1N5KN/3Vc
w/9vGCrIJqSn/GulKgj8BKC32mUfleQ3vjNhq91N+DfogFOsJVPYk9dl+ba3c/nPHYTxTJYBnHvq
DNtEIJU6KB3u0YtqktJKFQ3PI5E4e6G1UQPFxh7HtbUFooeBuWnkMZ4wbzYCTordENG0EBT2Fune
bbyY8ApErQ+jG+U/CZfSXrUc9gmcq8BxK3BlLsEHgyApoNGyNfxtZzHZIr4it42HiyyMM2Yolo2w
sY5gnKkawLqMqiXLF3ef0h+qu+jceDh6Tj3f53iuj5nGmXH0Uoh6QOkZI5oabsIyhsQ4nbHqDmDU
xl2VRMljmLTWLwgOgqRpYj97YomeQAM0RDJr1niOroFyPEz9Uc8t8LqQ7hlXR68Ndic4S/9Xyj4r
9g1NsY27cXDP+BDL6+J2qL61AxU9Zc+r28z9uVcJrZtkGJco+++cjf0JKhfluGLYyMoZdbTtnvlw
DVA1S5f8YIxQTx2GmPd8JvcWcLGvecXJf2kq/yvFk7t6TsRLiqYCCqNcmDHoSW2TznAempQgP18y
oJdhsbYyDV18svrXHvz8rA1TXPHjis90dkFB0oJS95UpXcEmIcy9d3Kj2Vqq8LdJtM77x8h5m0Nn
eLXH5U0WIru1LM5lyuXmu06lHkoR8NFt3Hrdq596zHu8aoi3UALHx3IyiO6Yl7VWQRYdP3ufIa01
YmEw6UbSFlAdewRmYwXgEM+axHOZvEvh7VrI935ZQwMPQfzZP03V0nF5OPeK0KOSXifcafxuGymC
pMTknvKscXFFldg7y0B83x1oZ8st+iPRnshutjxXe6ySjP58yf8Kzdjuhk+L4T6PKnzGLvtOo+lr
YNvDrEZzoxaxMagSWMmFY4vIphYqWCT4rcERWx239zhKrorJE/Zo7pgX8iNg08yA9y2wXPfoZ83Z
Nbqnvg35uGCQzAbdYLvPuuZv7Ud3yZRplh1ZMi/I++onkaSt6vgrtD2WLuhlG5PP4KiieQpZY+AA
QyGjue3oTYsKjnQ+WS9zx2g8nEwiatELk7bjkvklNyO7KJrpVLE3YjBjDO/LTrC4IuKhzNWFnO9e
R8lFTPNlybkCAK2TQ7y33m1KWJ2g/5bwrZcpvptmgwunvYrhYyg+aFEueeJv04QZaOGeF4mpMC2Q
4oH0YdlFCG6GebUSj6/GNNNoVI21n9OOJAvU1s3SqvbUKs9+pCnIASFHgxfMlayv08JikIxpm6aI
xBM7RLH3uJQNwkxU2Pk+sgxzz5bVZYsWBaytc81/StnVPTWpakW1lqUERzc6goPRl316YUk6ex3g
txIDhmcB/oqcdJs08x10XXr0lNcR70nD59oRDV1ZgrUpq8FYyGHGKsqbvam7uvssFBsbeqrdk1X0
8y0fq/7bsZGLc5ktT4tjVFCnlc0SAIG0MhuieYhUUV81y5WeJtBVuNp6lJq+xKAtnSp7w/oOSMtZ
lrfYrgZ8V1PzGGknPRCsC/eGYTTHHgjGJi8hErYrAaJW0sIOW6a/SZH3e3TXOfA61s+lPUx3Nkpz
hUmSpwvOBxtS7OBumKl9CVdzyALszvZGt+D00GEnzhnLPnaA3uSetVTr7gBZnbx66AlEtuYBPKyB
aEcaKbZh6cVg3y+OB1zIcQt1bqMyEkTJwZWnyvWPcZ4X+1Iieg+jXz+r0Zl4O9JIfUE2YF+IVeT2
Fzq7uQVHFjGQBXG32PZvPSp9BFTiBejfhD0KB7+NX47c2321HWFQQj1xHUSViUggXlVsmG6879KI
wWTFJO6gwK9uKKsgldhlvzHc4Y+20J0MEm87L6lIfoMzocTnyYLTaZgBs994PxQpIMmCXGdaooHm
xjDCnCDTVoVtdvJkCyMjdyIKmySZFkzrE2GGPlqWnRRudyIo7d5YU+V8pkORf5c8//uiZwqaYOh+
Hz3ELf7Ey2cI8ZsMdDUCtU7meqcX42/V5hknR/djQhvYpuS0Yb9buKHy7l6UnrmrWwyxfmU2u9pg
piwH8y8qYRfgEu52i3SLk5c7GFTa2tl6mF0fgOGmR3sSrBURiSDuXJQfRK7kU1+zSNnhlD31uQQT
bTC9Kvw4vAiuxe8hFU2Qz1gWcCYDSfdSVeMFBhIc4bnZdKoTl9Cm1DOSHPvUXNdPlc6t97bnurBC
7HYyEf9EXZfPCu4aq2Fyl5UeOg4qxxZI7UK/MkXoToJBMesDaD61yqq9JWyDvgGwkhvVGCB9NeyH
edRbQczuKskxbqOBkKHmJrmQ9ceO1xOtNE1QLU1sjzee5pzpTMZKCyJI47mTcfEDMa+4j1o2gTVF
DoWLCg9ZPEzPS5IBQhmjeDtVJVZKiX+q8OoymGwqMxm35S6sWNe9iFa8VFOdEs8fGn0hYYnRrCQa
DjNPH4aOZUH9YMudjpjZWoM58wPM15fZWe5Wlhn//C7vDmPS9NeOvTB7ZpTiIUxz/Nt0BxcABzh0
FNMDf/CHB/o5+9XCALyL4xZHY86X0Zo6+jKKsnyf+kg/AHI0n6uaW8GVkjitRXzioZ+1vSVvazyX
YeNtbRnj2vNB5JExIfWhWsqb2phPEi13azbLdJ7ZFA7KFXuOjvrPzO8bBdGXyUviYTjkmwztnZll
mkidoatNNsvswer74paHXbmektWhrZPVhWK2gR+yOKfwRuo8Yk3Vs+RrvY1zPPy2QvGsYwMv3h2B
/NvrHkAMtouAJIkFYnNpW7hVwnpjwi330SC/JUXcuQfseyHmTzLIAE5glJAPQaDlu9KoCSMpkjhJ
4lE6FMeqCWlT8PtSVpKS2IW63aMoESh+jfpp70TWJfPm79nhjyU9CtnS/km94d3mgwqrIbAB1UAS
3C3MtlnsdWjCAu6POqz/7HsJL6NzTJyvqnXZq1r/QXhB4sVuMjfiDb/Htgj9oKtuU6V3NeABbPxu
loDFaUiVaRS/+WYsBfQCf0vYBhFGXib0ITABm5mrz/HQ6fOJF0M/rn+XM57gBJ90asnhwJpSnKmy
OIsoedNNfssjDFeWJf5ErAkaQvuacMNUkIGWFo1U4ew1xC7vpm0G53YTyfZac2QPvn6B5LGXfonT
OToucf4y8xOybDibNtVr1fnjpiNw3iQJ7gCFQGC0d/xsywSbalSYgsILjJIAgSWgnH5IDOuPsDjz
8fo6aUsUhWwslS4HJ4vImp+skch07C+axC41830I4nJriOqFsQoja2gOgw2N6NbIIbCSW9N7B9CI
qH7+SygH7M3ZyUpg5Hf4aMCGdx2L+SrSfOsjlBBsNYvkrwGhcuvjFo/C5SfRMPt9O5igHaMYYN4Y
MmJiy9ZUULYW0Il99z4udwdGE/PND6PgcigeUnPcmXb4bmkmMUt2NGxxbER0NhL/2EzkKHpgPgjS
Lyzp0Sf+rtzhM+c7LvjdhhqrfZYAwlufu4jaL1UC1pFPKsi92PO8pwzAsPrTh39r66Napi14XPxU
qz86/c8J71iWrngKWewhgEfiSXEta8NTlCugvu3YXBaBrraCVwEdEmuCBQYVY+Pb/CGilOiE3i0E
NNfHMBHuy5RO+0w+53A7E55wz+xO3px+e4WApU3NOnIgfszVtxG1m8n8zFAoBV8uW2auDosGwBVi
no0Qezh7lBFdesa9sy6gwHJy406TyV3zbEylvPJ/cvnR3lg2foObedTkdy1WKeALHTFlu/4OlPTO
AffgxOnNI0+OWgIJWYUC5XBYY4n13h8wSaRV9+YN+QtX3K4a9K4hobNE1YOvGzwWDQ/Hmrz3sgcS
VRTrWcDkv/8fS+e13LiubdEvYhUJ5lflLNmyLblfWA7djGDOX38H9rlPp07vdlsBBBbWmnPM5DPQ
jNVUTToIT64SA7yx9jYM8Uc0dCQzmL8YFfdQPR5emQj2GZ3V7650NEQFEnAe2MEzd27WvSj9WzQg
UJ3B0GXFJtHGrRGaaARInxlNhUzSlkPkfaZD9aeotDfTmNr10DkfakXSeMThyV+dTONqAsOFsb71
neSgd569rxBD1dl079x7Ez10KBKLCN+yUbUPQyVwjnDdQpRj175SCJZGvhOLS0hATOxmqJiDmBD9
1ewgsxtc2PJTyV6LVWbUkabi4HA3I48xtvjpGA94WElWoUDzgxeoptrRagQJPaZ/baAIeVbCkkoS
IrWt9yYNL1OPeodTYJMnEtGtvJRqfVZacOIeZqxyiz12NEdMY5iQ6sTe+x3x302FfNXmvqIWgpid
azaPTyIAd5YS9GQmIAatrZRUKFNAD5Q/2DbVakiSYWv3UJFAfWZzd65sFy3NyGS0RPG+KooI/WUt
GRvJrvjT1b54oXyedpFwcuyFcXPSw15SvXE1M3xuFaEDNdwP7i11UjnTnlfwUjgbOGAQm5tDyQlr
GR8R0TPkkXbatM5ECDQPuDnBgMj3C6d7B8NzguZ9EHMIS7TedhMwkt48IN+iRPNaOm7ZSNIfLmoa
wrQdueWw4PurjLMH9DQw83GTb2TCPigjjfq5evEnPPcSCMTKxCyzdJgbb8vQPteNqtsjtAl84m9h
h1+AiC7qlnYZF8VPZIzkR9AAZO31g7/hs8GY3Hdbt0UbKKTzQn4y9zoI2UTIILKPwuSA9edOjMGC
wL97EZJFRRoAaoy/hoZ+Pq7SM+cKhkVxqh2g24BCBAMKB3UlN2XCD+g9ey0SvNlhYsAFtbMTbeng
LCdaZ/xkIv/tuMQmBiAwSL4r2qWnTscC1eKCiJq/HU+/adOm8zVllzJQYPtrbazYKPrNGA7IiXqH
/kn0AYFAW44yYUHXnwE9fxBAh2JCnNkB0avZD7rUPRJ4sE2t6BTqwZXOzisXTVpnnihWXRqew9HZ
eFXzmBM+sX5qkcIMxbpixyj0PFljaf6BIXJiXrGa+Qprok7o7xyysaH3KY4GpTT0oaeZUnZI/Tj4
hPCRHkYvDCsRORAobfP47Az9w5910pRakyVEYGAiUa1rtBaTjumBQr3YI/wBdrXRIIhgbJpw2Xj+
XQBDrhNyNH2/CdcFuwYcD58TvRxJcTJoTE/hXb0JkPxK0TT8TKZ+5GrOUswgGlDajntui+AACm8r
+u4l6MeT5OXnNYFJqKVXoTfc41Z7BS0Tr6xggtswUMdqoVhICzCehq/TL9Dn5zb9Ffa8EKgzl2Qc
9zkdND8gdaJGkEFCEbj5BBvtspktHPH9W+fSRc3ZfPoeiJbvXO2UORPQQZ7sogcyF3LrKOu3sgTb
Oofam1chKLNRSvThQBxL2v/EDpN+3fDX5OgRneJArA1kdaYzClp0QlBbBfHW0owXIgLfI8W94rjb
RiXiYGlUSyiWLZOo7mwiY3d0LkRVPWxGUF+mpj2tbkJ63rrbjCM04m5T9/QxhImmugoxcTTpTacX
I9nhEtLeSd/c0kEleLR4Z3S0s7r8x/O6o8s9vDd8VeqxBXB/N5d246boHq0jq1aS9ZffJGqO5TAP
1dmrB7HuK1zujTBqOoPmtPaU1tDzw2evTZcp9xhLzX9LwYVwnGd5qVANWtSHKa5IUg9vxLbDMqkx
d3F8lE7yRbJC86dD7X0Mi+mzJlz1RofdxTVpXITT3hJZOweLrKVPGQ/Bm8gtME1+iHQzRLcDKJx3
FFAgWSKCBhCgzu28Fq1jdAsmsN0dkznPwviiIQ1iuGx0MQJV33udQiK5Zow8a9frjEVF+Bj0ZG7k
ERTw+mxLp9owcSkAuPMThLIeMisB5WQRPmlWPJjzMTMAUVco1RZ+hKtJWoxDc8w2nqeId5RvNI8r
gS4QRKI6PZjmIYgBvNOLdhnMA2hkTwLX0MWlZ0y2DvhGyOxcIqhZcyGMFiShMtpwcnNjpf4/JJfu
MrTMnJHAdKI/8R7OOnlGc847svGEQI54FrgH6tb8qEEgxGHToTCXv0E8fLMhRTc7Eq9O5X8QBftK
H3rnOMLczD5w7D4y71FggAYwVpVvvmSQWRhp7KzKB1eKendCVNiGgbbICDXagoDXzrnoRnxYaK4N
TAGszr6Kb3Q3ulU95ugkGDYIkPjEsNAi9sPtzMdu+mjoE9RaS9v2/qCff/Ps5kVOzkM1f0MSGiWU
eKzZMDwTmZ4lzfMqng8xr802h7c+7vUFJBDCWPRY8SeM22Qp9JffPvLUD2m2IaVqBw68hL6omSZb
sEN04XM4CT1eGg8hfF7EBzMwqcWjd3oKDr7YSV+3uufCUMpfxWQDo9DgU7R6x4AD8BJfrLzDHc9h
Wo2Mpgue1jraBaO1L5uYa4M3rfXWytf0vF9io3pBj+zt/X4A9lKBLQGCwncU/8Rz8Cf37T+Vh1q8
qs5Dmd+ssT+FDgo/q8924WzcXU90X2ZsvUHSWysdqe2V7Z5OIbcC79LL6XWoSbM1iLczJ+27Dpr+
xTe9cDVo6aVM6xc3c0Hua9yaSF9JtJck04dFzAzWTzPun6RZbmew/5Y2XFJbL3eNYMwV//eXJhI7
7TCp92zdXAnindPHSJM7BFrm3BQrWXnJbuwUjDtjTlqG45ooB5pHXcOAdMT+RFZw1324UdwASHTB
rucfxuA/EGKtpyJ4Lyokg+zrH44pb8gADk0U7rtkPKNbP06zf2FS8GUWPBxdb21mOT0QtnzrtDc2
TOcvNPVWWLttZlUJNBxEeV5qrFMQt7NlHyJutQ3a2jiniKEjzlh3afkm1DVupTHZLrZqbRim8VY3
1FsV4aj+vMpT21d511ts+PlqchLyz8g5EnaIfkxnFhPO7hsmxn+uSS1vBktW3MHNEOFDobtpicNV
WIMWODLOogsfgRzQma06Tcok3nqS8nTQR6bbs5du/Ii7tN+d6dGd/TTae2Lmeo8AOOwm6GMWaVBh
/0tXBtJCfLes9Iiw5E+EdWlV1PmzGuE/cQuQsoCFIiqmeSa4Wo4IMBj/9IL8q4WfOdNy1NHulzZY
eUe6+i6cWgIS5tbetZZKtHcMqDcESCG+ynIaCj29+8xn1lQU2kbgv9gwjkRYRAl7KbRcB3ASQKZz
AtWXMvUJ9QOz4HjQKzCxueCqXPGx58iG9s5/19TE9RjAMb56ihQAbghyDkWGP3QvyMDkhSl7iGWq
lvXGdcJm16dughcKBt9yCGL9u7YLrGNdpDk3Tvf8meepi/gCVVxHKDliGgVoKgpikBPLbpZj6lsb
zJGAVIlxGfleOBbK2YI5HwTdEk02qkkzpb9lw+V2DLfLlhEql3Xq69ElakaDzl8rXqu41rZRF8MU
d0Z3b/cA5OVEfRj1nnsYghbFUKFnJx3+z47txlwHjo/WqZ+LLdoOuUbIap/mXINRYpkUS4OaRGiA
+kl7dTdzHgFgt+q6WfHPl8T3ejgYbREficoZVmR40J5oRhvTR1Q8y7Zi7wO5TS3daQc7mQhbbknT
UFHNW7sOwT27HqAhp5MOM8u532oO414A5igOmUxvojyab0XLk9dpIYpQ39ZeWpM9idZNzXoy2rUP
S20tKyZjvUEPnSlEtBZmTzCnyUZtDqBFjCRzsJdZFaiXOrkOVf8rwBawuhJn54RaYK0aCJd3RxEU
KqgHC43O3bqbsv5YWsI7SW1AeJF5+XWcc7WNWzQ1otkrgZyDWl1wTUmeo9N4W/aadjsl/rzukGzC
zmfSZyScpW4dZNtQ9//anEfKsZvzWLqwOdCDT/BDoi+L2cSirM2THpgA0Jhl8TQVDCHGYJ2qcVfr
cwG295KOmcZ2B0HyLL3mp+VGhCbA/2eGJfxVp945vvPZDsmhHdJDbJJsTlN0Y9JH82UNlTNqbqgm
1vaAShd+BXGPBpaaQMRPWbfWIg+atQeiMdXEzeqq31nUeJxxNCwGZU4sA2WSgbjHMsYzAthP1+1j
CjYH+W5MVnv3aaIVVoauVR3P1kHvXWq6rnufum5EgUxajRadCldl3JSMuvgskKyusglXvzJkFHB7
Ud8f4Iuvatt6jFWyHIz5HosC4kC0FQRaVB3TWrt+g+78t7PRRkUVV9BWVSUyPDmTf0rJCjVK7Twk
qo0oT6YR7Juy+I6aoUI7KQ9TnNzGhK5o7bzCaroOnfHZzONr1zvY+7mUpgQrtbEzLOxG+1LGFHeK
74JuUGQW13S2rm5po5VJP1ucea3mba2mugh6dhXYGbKiotMEcYmzEbtgXC6rqHqxHfNS9gbedZE+
m5TBEQAoGIYneoFvOlxgdxDuQmTRdraHw5DCENDnguGiVu/D2nwVudi4c3pW/9+OuU8K0PfpENJJ
ms6hR3AK6urvrGs2oTtcfV0/O2XNMig/K8U4aeX44cn+VPiNr+KPdCDrub9lGkJPrMUj2c0HdG4H
RCUMm/s/OEU2eSb3SGwulaNvTeTGG9+UjJ/lFVn3VdDechAVoRWDn1OEyYsVO7emmm/Gf8aX4UJ4
Z31sks7noqudKEfxFlf04f5jecQVMqIaGb+VOW+zTe4HDx6zJ3IImTmhpwuq9h5OqfuH5guzqCjN
zgM6La8D6xZUzqdRGHuRT+ChDKqVBQ4p783BlsOLg7A9S+fSMJ4jcSSE85Zw7hl58d9H2yEYtEQG
bARm1EAQZRRT48hhYjLmzkAKWrhtJmU3pXXL3JWWuZExig0t/0XQQSOolZxxNyEzHAasreVYSDHV
OnJE7qJRooSk9iC47I7oDmgAtcMfSCZ3UJmkejsB27ESspS6uTGoP6DEr4aYaDA/k8++cJfC67cZ
RBFFz/Lw3trl94BeDuYzxNywXapOc9p44tQLHao/WbmqsVCHerq0rWnctiNoCkywMZ3N3prWOVTK
mroG8yaRGrRygZBDfT0wYvj0Rw1OFU7kMl1zwGwSE/h1gJwmMA8Gme3M1Q+tRvjIZJmLjiZPxujr
WIXGuu6jB3HSywnMAWcCR0LHrc9QqeLvXTl7mLaZzRp2+ndkNQdsxK0BhiyTtGYK800a4GnllO+U
HUKODtL9SOWeVDGchoFkINlTPlBFcRHQVLWp559CJjebUTEGTKZXNsLCOmVMFrjyXER4g+b20MO3
oaqegeZmEDVMC5NRUJ5qbDPzGP/YhTyqHsk8iTNmkZf/Bsngctdm4151nzzuEFuK39fxFtH1Zg44
Oyu6mrWYV3qA1ruNufnTGrJLEAcAY5aBgTnBEsHdz6a1Xc7XWvZwOLMRGqISKc+XwgxXqAr/zGhf
zAyvusQw0FMoZPIj77ODel1REIH/+aB5feYIWXlZ+h4g1g9HyF2WRxUHyp8/T2xqA926pVIF/tLp
9/ytJ9tL2ueXUHjceQFHaMleL9RtdVpzoq0rCzsrDav/uDRGump1l0qd7FwEPoF+So0W+o4WpgR2
1KsEK0Rl+uTkMvtNongl5gBhpLcLU3dnc1UKkYKT76r06M6L1+uHKvVeStvYYChC7SpMbBFW+1IK
ousT49gQIDq30T4LBDM3sgwBLw9XNC2wIjJvaUluiZE/PZJkpM1re0cXBdhiKq2PHN/PYpLYJs1p
aWDfVisUv8Gy4/UPIAv1AqcNKzsY5nUWfhQcdL2w14LHlosugmD5kVnYSVPUMEadQYz3to7hWTuv
jcAAWjWiBIwvEeWXXpp7oFC3CBDs0HifPWog7rdvBESpyHu2ZELkR+cBwvjqyPIXCh7GYpa7elSk
cHCuk5Ad4LMhhamXxXzVY7WPefNG1pr8xdWm8XfxgSUxOtiSxrwzkiwJtzOlejCtVdXS9iO/hNaM
9H9rvWHKHv/NSZSki+cs8ePvpQ7ql9l+sDBKELalTW/WM186q3k1avNY4zmkbYK2vU6Z4M8nvy6t
TcyiqNvijZbZxvKplOYCc4eFXAgg2nJo44dn4cZye/uAYgoMN0oKLholt4jhPbC4q1IvWmw9wFja
es8kbqMP+QMRBACvhBDkIUi+RjdmObXknDGQZHNHqV9l8R1Gwk4S7QpczHsPoupkECaSutKBEt9+
uV2PmRmq+9o0Qt7lmP9t/Mkmf2eIVrmZ4g7HmL4Z/OGlyumwUB6pI5anuPqCvncScnpPdefm2bRt
6QdnMM/5zG2jePfb4DTM8rOz9XGhPMBjGJESYl19GlStZ7w2jUOmvO/syzZXVKaR3HbkZFp/A2Tz
WtTNb0FjVOP0XBBWfS9U8KTmXWTibouZk7TMxItdtVe/jJ4jPdidg2z+RofCRuMLXdM3sZC7tD1H
djxZMXCQ00UbZrQagWvSTUYJlhdfoZtss4pBI/RbxOD4J+kIF7mx9ytg6l7uv7eItheOq7KRGr18
EV4cXEINjyS3/vHcl1ygWmmvBAKiAdkLKy6nrHSDFUXEkoH1rrBClChIOnpaGMAw4tHauaoMHOo8
RG3pMmMjjelEb1xssyGKXpn9zJT7np1eQVXZdJMBL+WuOT252JLYEbXhcBeDoA3bS2gnZZlA74DD
y8xVG0gStJuzXs+flYNidRxTE8oAZxiRVHsWBRCj8kmRL5h+CG0zDvRgNSZsnp9uI3f67KoSGeww
vDHfeNfcKAT9Ag2157pXDi7XxVBDB+RcMhJTF1qbfwvLXfW6SROiufZ+zCQVj4XJtZo2ziUuq3PZ
kJTgdBef5sqCMnAnuv4FBW6x7LAwuPWQr2okFZQkv2mDZ5UKDyXUayvlQQP1j70ocu6tpfFRSzGZ
rzOagiPSrUnRpqz3MoQQXtN/2XW8179WYTPW6hKfUTtqSvT+NqIr7pkJ9Ghpb3Gr5388IhEejqRi
oTWPe+tRyB4jTRPRyMyIOsV44/xWYfiawxoAOfntQAKTDpPeeLwhMFJEqfFMPugH9t5XQkdfawgB
YUDaoFF4V6cxDDIBOq71wFyv9CaNWzeRRBQXSt2GBrcaeo8na0K2wT+GNn/fzdqOiE5aeORsV0mz
MWpo/yaqGrQaTLn8gv5Es/Pm4VxRgGvcsrgG9txZGe6SS84RlPfQKsx2b1GqNKL+wZZBqE25C7X0
NHDd54J/8hRBpEATJVvqm7CDKjMgwjoNVdowbaFWwiM07uzACF4DzEzcLcj2cYpjIWZ3O5XJxusR
5GW+mawE2YNRaR9a2UQ/1kyevJiquyBxOq5VO4R+csvlZVUwY0VQ7xU/7CEfTDwQFxnmfJxqpD5T
nvUboMGBQaVUHuJmArqUA0iss31h+z5GhrxEM1tr6YcCTzAHQzHZsy70JIaTgnkNLjGqaQsoN4Ve
3JM9Q/0PT3FtTtOnZRcntredT/43TK69Oye3Pos3SdddcU6t3Ej0B7DZFXRX+EFxZq8T8uZXUFG0
BS2JiOOeeQm3esGVgypiZ4yMe+1xujUhPackQ6DNeIUZTGOFuLp7dBjneDwPVpG+RXnC7Mrpf2ZE
Pjv6UapjXFz1oN2Ltv4Nm/juVVQlyGI2GSL/lN/sW/W+d+ULA939JFETDH3a/PHI0aN2hEo3MNrt
xQpHw7WxVDRcTFfOOxVW8uy04mwPMZ+nswky82nL5j4p/k/AVg/yYJUO49UKtR04hyNYuq3b9Mdm
THc0e9/aEKUeNKcMtpoiZA+NEo3GFMwF+7Rq0xXJO7dzvF7ecpbgOVrS7wyKclmq3AFmaX0HLKg9
zUWxrh0adGn9TqrKykjcf4ZpI/2eT1qD1ypOmaYlaY4WgyAL3IzEjJCWISOCMRpOe1NnEVirHtl5
YSr+Tm7hd8XKiULW/lsZ7aDSZwlcQua0wLg3cGH1lMOxdAmpqm4xr1A46HtdtLrjSFM1r4eFC4h4
FmBpY8Cqvg8jPuiGn6oqr+iknNWMAbluhi1RD5REqrVVJuHa8ahhh4FPRRu24JUfSiczTs2ltFq5
rJx2PVpogiIc4gtzFLuauI1US3f6TCuzUhKGedcLHIy2YpiEFb6JHOBcyTi3iTVmHKZ1qliUipm9
8nRoYD4+CSb7ywnmt2ScZw7hkUna1lA4+Ay31BYHB9kNJYALIMoEsKgdwqkRq1J5ooJprtCxyURz
R2+dEESIw3Jhdj05RbH3D2kPNfoU4ayt5lNv0oKtzYq5dmbcRu5MydwM2GRBiqS2to/cWn3w5rNq
obAYvL2oWw8WJCOg8YkNtUDMFEvBcxLDxbTxGKnX5PBW5xJffqTBTxI3VnG3QKQFzEj6GDdlAw6B
7rkW1G8zoZxbEQawcMKGOZXkYwvHfxWexrq2t3VHQh0WPUjUO3TF60j3v/EQPdi40dH1nJYlgqjS
A/AR9u+ma1zdenwvmVzZ4/gsUo6u3H94GM9gxd+zmjvkYFHDigrLVJNU82s0grKZhhZZz1x1PzoQ
7E8pTf+Q9SLcGJP/5ebNT4HyjwsRW1rfpfvZKo5k+PBhJBvctPhg3avBO0vFfJtA5yWaTk+2/1Hv
JmEamjczXvL8nFXRvnBTjqI5vMV6PcKo747qq5xQa+Xzf+HgrF5xLuW89XkYfd3FJtS8Ag5kxqVt
Ul0Ny8yA1LpwPwcqGknTLZCr7QNi/ROg2Ik2ELkUctyFnX2siWMSMl7blvYRmslWPRCDjyCHXQ81
wtnJ5yeUX56iTmz90UfvYlwmtbZYdRkqOI86QzbFY1S3i6rwODNI/tTieccgDmWtt6pbOKr3CgRs
LBFtnj2M/0NBoENu/gGodhS9dcu7fcejI/foORGiEBFbx0sM+svKuI8DLzXeq0VsGYiz9elSMMKw
/iXlvUniY0oHNOEemoJk8YKSFYWii98dmOAzbEHxgdgWFyO/nNeQY4LrL3GwU8J2j4oMfyUjc/eC
bn+ZoyJLabvEPDROyw7HDNZGsEApzTaXvvAy65whLTa8dmNocm8107qsPlOE4wMCA9f4GJxHY/3w
+4yy3EwDrWFeK48t3WqIDyhh6L04J1II1lZCeDBaCH7CBqntJtBk6E67ZrzsbR0NRL+MdQnf7s4L
doJLA2gCL0tJJ9ImQZB4FCdc8nZ4oTjyOm5ubf8bFo8UDB//U8Dx4Qfn0UAEiS/Ogajrvk75Ly89
Q6jF7BqKjac0OEvbGBczb3biYuzREa3yTec2f8HGC/yP+d7AAKUWeEcUoBmG50jd+tx9nidbE3By
XJGfad8in9Z9/GPhHMNBxmZddPucfUz9i5qGSat2vsJg52N/HcU+Dl1uTBEiKC62xp1PYcRxHpGE
1adnlyKRnw5ZtZIdmv/AJwpFE3f7c8jHVd2VJJP+nRmXeNJdTKDWnOHTZ8Y7TmxI//vCWDS6tLbq
S+k4sliSSG5fZ6qSyvkiptPjg5B7tQnxAxW1vwYNTH31YfKei/kvfyoqcTGZBnRWupvRrAnl2yI+
3TsNza+iTjmAbGzOe4c72gRr2DMJklSt2OmgPhm1mPzyYSAgA+Cpfg9PA6tXgtBGf7DoXbEYUzgL
E7M1phh8CmSGbb1iwulwH8afKIeImzsr1qDWv9aS1olagOTp6JukwCDSbiosGGSNrHi7gbBQPUpa
yO+m/W6jS3PqLw/SmkH50WvPJGRIKHbV/D7ApkRFt48gibQFcBlxcsEXWxnlFaF4//9C+3GTRN+s
+okNGv6F5vuK0kJDgBuTAz4CZp3pfDAGVj9hdSYzCtSdBKFAqDzwmmc3ebO8YIfjCnjF3tbi40ym
OgWBOo+qyNwayH/5pUq2isWHjAzilcLozi+rW4/WE9A1RrH8bNugJaX+FhHOAqNYWfVXwqyINc3r
U986bS3cunJvsFEwez/VuE9IHttp7njIK0IWG64USpfTAcAR07fvABUOMcH7vzxTbT79aWiEp8mD
jzadm11lJCujm9QrDEd9nxqvEWvD9co1Q5G1elTb3j9Y2SNpLqxOXgV0szMvQD1uavEOr6Q8HfkD
xu3LksdrZDvw9Ig23lsBIpafiKEm9cODapfbqLeOOmfBwuKDE9S7OSiAghCO+UZYCz7oclrMzhsa
nH4miNgFzIYqe7Y2POUZ2yV7Q2X9qF/eK/GRYmrwe8f8t4HQg0oAwK5+zKBa1qK5ZnwgjIsffBto
aNYmxjMWefzVokYpXBBfxtWXd157hCWHANP17AR7N86bCxyZLXPqasHnwlWd5l7rXIsk/SJXj7FS
yA2THI8PdGr7CQ2d2o1x9B24f3Iez5+T6ez4KFNTP+XqfilpTAcwyc0weDIwqePuUqLhjbR5ZUt7
z3fBpzXFxiFE7hiwX8ddtqIFjB2+4+L8wZuf+GgH70kuzWLkcsoYa4O0ejUFLzUZrH0f7UJOEp2m
4gDXdhqpAXnk8vIH5N6C/OC1LzhB+N6wD1uANVs+qy49d+an+hb6Vh48QcwzhVvcRLeoIGcu15jV
8Ob08qg297ZGQIEeuq10KLvmVrPF3hrzaziZamPUuvaD0T8SupiGNWapMF13drFikYCtWAt7T+wj
SRzyi2/+P7RZtx/i1kVhDOOQp6hnw4/ehG6/OfwJL9UtVaKefPImYl4Pf8evwZmiYnWdBsqRcxy5
H0XIdwfuRAWBm267SeEUx2O6jv1HGBM+3RFENNPdQEmwpRNNsyyAdQloNQSvqEpZ9TwUwIRYqJUo
br0HNBQxlTpWcOIurXbDiZP6qBQdJICC6W27KZlclRwfY39nHHCKm2yhNQ8iidQ+IfeOZ69dyggz
uvQQNGoUqrnpq+iiI/9VLRjy5RfwjXhCV5bzkVHAt0pejKkzS4ofjTlPTQPaNbotawP5jifvE0YR
NrIoMrZQ+1ZB4FL6VisiuVam5v/MoUV+FQ2bnOogzuTOqMoX9ReKrlqw4zp6uk2RcQfXFCebh8mV
6+OeSfKuqwF1GsXZ4mbAyTliX1bnBK/U4PLgwevoleCaHKmhY7KQOvM/uEzHOMvBEDrahr1axsa7
CNqHXehHcOVvhUgfkzm98lEZgbEc6+BTPRrdRDHNozYy5Qrz6toZzhvspWVbXruKR4pprapj+GSl
jnaEnwbDwhSL2lVPqPLbO3z0C0f77GJB0RhDAkWtxJ6GI9RZucxmlUH9lygrIvKYtWon4hB2MQf0
6GD/u/TevO6TUz8dqh50XG1sqm6vl8aLWiQddCvUlCD0OLWbBTEuOz4CdUYP3LS08kU9OXP1pPEE
PgB+co8GIUntnUFyUUFPMUvFXgvmlcB9YXXkT3vsL9M0Hbq5/mehhV5Gdf1DqNeuzrxXo7UvopmO
oa+t4KcTtgoFxR2aL8ZQl3Qsv8sAIHJBsmkl9BtIvZ7bBE4lqtKRPHUrwZkdTAN/BeJXH0+orOyT
EASRksB00Kb0qfvhXg/sQ9GL99QR1yhw7YWZglix5H5wpiO87/3cFntfxg8yE7dk+Oxw/N9iMB25
n/7QseW7MsynzJsjgPBtHQR7kx2Antk2AvaxwPW0HL30aliSN0Ur2PZBv+RKbcfiaCzwfvY0fg86
T45lbcJ+JlMj2rrWzFoOxAZK3qo2uoNbhSM8JAgXHIfZWBncngivHHxtXLhR+StdebS1+m2URAN5
VvU98FEksb42W7K14+ZaVZJ2Q3/Wx6RfaqLd0sjc66SmO5WxDZVbErfPa5qjS8wnbzdL455BaVbF
5YAGjkHPDgvz1mT9yg5HLRdkJx8udv2lkRIdixvPti7Ogf5es2/yyKrtOGLTwlTeBkzNP4zqqfPU
FDp94o3ZVmcXEREpTGg02VXPRoGe7EyprGqapv/V03nNIdiztDz2eQYe7D7vyGi2OmEF1g89nEWO
4DGnyVG1Zy/4jdoHJx/nn3piJgZJOhj4Nn0hmpQxnEqgwxzi/zGZ2KusP3eMXtk4JaUpOzCdOWYD
F2l+lVBjsjrCsXVt0hd1xrDg1dGhFd2fOXpL+cX8q+zEaqlFdE9RKG3m/hmms7rlqO5gw1E5Dp9Y
Zxh6MZRMumVoONuBOABjfPJC1afDVui6EPSh5qnKmheutW8NHZ4KlU7xtLBkJ6jBMxC9yK+Xc8Mc
X+ypMUgpoLLX9exo15SS8mMEKGNa1I7RfHaoLEa6CuzOhcDmVjVMYPSd2m0JGlsZ7UeOQmayf9m0
K5eXyUOqPpmYJGYapSeNoQPfGx0pOkqcsxR0/Ms9J6qaeswo/7UZBa+OKwVZAIWDJQ7q9w8YF/uR
ndV/5FyThIlKgn+DlxEw/BHNi5+24B0+eFhXfjhv+fxyojbaf0RLIQJT16vee9oU94GE8ULYjyoz
swakNxurdL7VscaFgcXDX0VqvMhliA2ID6UKVqG48Z1whKKZxurByX91uW/ESQTJ5+d//7aq29TP
zUimixE9PFcj4XzwafK3/eynixAnUXp1fEtAdJdJ98PCMBMmkmIvU4JqHWaMF5YARnb1bKndX4gd
7f0jX0xrPNQwqeICWcWcWrwTD0Repz1TO9148mbIfz6VOf9mFN1nZvJIAhZ0ych1NXaCVSkh27IK
vH5mMzn1nFsBRTjm822XnHkkuDVXOnwhQSMxeuMxSRqw/lCB0dLumF+tPKinA2FgQ4pPOcdCATuj
x6iS3DS62LxGVRbS7tzFWXtQVanMk8s4JGs3+C10IGgkRyB1Cofy3BEnyxrYkV55qVqF8CeLFZ0B
R0Uxv6YJi815CD3EVTeNK7VNmHhV1LhsFUX2jjdpOMxAeQC6uDmoHHiEzUfuvEF6UfcXEIhLWFPr
1L66jv+pLoejhF+gRSoZHBPB2+A+mD0BV5APYiSzrSzMZev9d/6p50qHwat72iJyUfzmE+pqXlsy
JR9qx0D9v0zcb6vzLlxyGV/jXSmvCZuAVEudDWHMvkIo9nUoD6k6FGv5APaDHo9ZHCsxOXP18Ftx
9h2xSXi3WhXgmaFkGoIlK95vfWR9oCmMAc9JuhiDXRx9D+q79j5UpDOQfNZO6C7VlTDy8nUedws/
dfBsybtBlw0uzf+xdF7bbevcFn4ijsEO8la92ZYs9xuOxPZm7yQI8unPh5z/yknsyBIJAmvNNcuV
8TpkLjanfNu2/65ByOWPMEm0AqqQY8ckYKUbfptmBi3GUrq3cfRv+piwBvUgiuQAieCU8EkAGHQ9
6wmB0QgDa2pHHdjtqbOLJSeMvEeVwZhP7R0Q2EbwrrL2yB3lOWTT0k01O4ve3iMZrfVfJ2qanIYi
HE8K21XeBT+Nr9lG/7Zc+Wt6Dz4jwut/6xBrvM0QNtuU8iUFe9Abv951x7w//jMTNne1+21V/Xrh
GEvIEmCXKc3/rWS99FhQLPKwM7dsy9xp/UCraNPS5rp85TlNsPe1IUL0TEGk4z2Gg4aMQq6C/qEG
5Hphk+CfeDYWCjbOcpwQoMZSvfYggX4+HCL5rHuAgCcRC44rtRK/h/tdp/AIy7vefCvWSGe95zxd
KY+PXuy5+cTew4XSC5Wf9h0bmoSWhHwO468HqqIfXtMm4IiojjrV1ge7BohLt5y6Ugcc1ZeQ7dCP
fliLs3x35Ks+2TrMwhOKaDa2CD08byjtmTtTqP+DRYrPeaLI0A7w1l0jhYTT4ubxVscTchE89Iru
dWGWNQCxw0DWUIBFb6zPwADfDN6yXr6ZHnNDeuKts5nxrrlzRCdwl9S262B4p+mDvktdIQ76a1Hl
m9xDufFhIQTU4Iq+v5z4dGjAHN0fbJvXYYPrIICHD0VyPGqQo2CnM0kL0Jug4x2d2tnBkt8m8mvx
BYZr6L1oIjgW0vEFN2SYIOKgJtK5MZzNAPD0mddwqMNgpVMosCi4+cGwL7gT+oLwQVr3c7SRS7BH
h/ljkn/oP+kOBX9yStxHfUki/1lxSOsDgw+rj+6ZEpc18W9wV3lrVp5f3enxHf9BCb41/jIl2lt1
/2hRCRl5opclZ6xeDfrtdtTmyk6Zg2Zb7hM7qTEBpvGwSgrjbOCF8OzC7lZvHKBtMUR/58HlaeKh
AqAUuH9G863HqJ7PwXqokz8LXjqTa24sTkpKAWYo0MB3NOp5vtNvnxVYJcWj672WIlxxHytgujaD
OKzPvi7faoRG3z+9RvVJoEE2gEB+UoN4ehGzshGZbAEb/51Imq7LvfJpn8fEOGuskLfi0JLKutiA
RzGRoCZ11rbh4I3P88JZkNrEPLyHyRsv/b8CbAwrjUT1ZAx53DAKdLhehxTGpICMTXWj6wm6eJeX
iXCY6bN3fRgwbYCbc+1qbJ7YqeyiQkz1HZBqlnNMc6YGuGHqIoNoqwPXzaO5o3cZeGw02tQAmY1H
V7Jvx3ttqoDN/zW0fYZ+aNgorVlaJI5qgEofrOyzF44bQNK8J3ul3DY+/CteXZ+r6FRWDNaRdmCN
zPXX55MTWfOL3hu5gWiIrQ0J02T3FM5nUFDp+FFL3nlZPDi2WmD2V9VLj+cE9i4hxFO5NR17Hcbj
1Znsp6BHza951l7AqRH2dYBxC/U4IpCa2IdVNqaoSGFdBQ38qEFgJRGgTvEKHJ2iNHmRtBSiqK5T
mEvIlEF2n31/fgtsWRGOKOpH0kT7g9+1TxSHgEDpcBvLmK03pVxo5x0O1NssLx/mDlhFiyWw12Mq
5d3LIj1OMHZWsmIyows4vaCU158WLB7ZSfzF+PTpgnt7eM0bwYXQoXH2vgEdkl1J5QMJLp1mAAzM
LSN72giXrDVSpuoYYDBZnguzQrOA/48XD1cNzE/MDyxl7NncriM2ZL7sH/TTphtH+Pf/WTQhesj4
/z8/n6wsfzKN6QUBEwZGY/cWhuGnDFA0+aD8SfetGy3Dis5+lp4g5gMkOHs15Je4Fa8Vvhhr03s0
e+uCU/5RgWoqnwAG1R49QAe4h4+xqD8bd3oP++QUZ3KjS3/dtBQUWoHor92MH8KgjBNGE3v9j3Nj
kRbkW/ckBQzq/P6aMHvRuxHl8Nlne/aJ235m+HwzTDAWtgWoeBirJnULdUVlK8vEviLPu3I9F5jE
I4dBCpikmBPT2fAbfEzTFti1pPXsVcAYsJoUXvGx9zK17dMQEl67FDds1076ttbTArfU1S6D8qGx
ykfGNo9kchMjJI+OVOk+ik1UEC3FrOdqNaSXuQ8cQWoz+J19y8vySdY9hhQlTfOcy+CWG1bzHeOB
jcreAOUEk8P6MKeRTUDbC6zccPjGVaqwjO2UYGJlFDXiQfetT7P7RO1hQqBCKoN+M1WEbAJSIGZ4
LHsKNw06qq6C9ADYMtPADYF9aArSOXPupD4ra2HDU4qa539tmqX0WllHPdZO1FjP+tAbZQhIJulw
4GYgp55mjFvdKrZYZnO/rXNkLS3NpO2by5YEo5tjyHdyUuFPFzjGWRRi+Ckhae/KC29OHqbBBfGI
4XOMLanCRYEJTYxu3YCxZxXhFqtqzKToTrP5rwtxn1EZQVxYZdwGN07vM6KYuTEufQmr0AK4vTph
tA2Nej+PiX9tGFeuzbL1YKH7IcFCAUNGQhrlROZ6PfkLQxjz0Qzks5zGVz3Ol5V3G3sE1QpPYIpa
ZnjEzWCZe+/sUYtPxoXoIhtnzChgeVCsTM7wE6Z2iRQBfrvzjkMbmygZ1vhc6j1zDDBC7stNCHct
QhakDyUNN07VbaLLTueJBFotlB9faqpuvHiRy0DHlPAoHEphe/wAqebc50LLPylEWObZSFGZYVQo
sJ13fsCyuz09XeqRxYa5OavGAMSFJbqlfmOvtyx8R3Ugm4NhV73VZzT1DcXINqE0lKhlKIjcTA98
ULnCBlp6oiPYkLtKwTu3N7bXvNLUVy1uUMo03sxRberwW78xM35rqPo4SafkRaMBGIkQRtH/Svq4
qvIQnSXE8cFlmvuMFeIcaw5Qsp9hmvSkNCLAhDk6kH1HCVwE1xHaD4a1NHD1ykx8VtGOUTP8Jyw6
cYLMl/K50lbyFWeIfumAZTkQisPH1CMgJECnlnlU1L8LHEdcGmQNNGpMjJ/QdZLLrED/AkLGL4qb
0WCcoL9NHUKNPYyvNddQ4NVUyATxTUI0Rr9uqxkkgdsQkc8GHlfzkRPQtz6jIq1+puhmYxPQMtVd
d3TznIG5Fp7BDNKzYp9qtcuNZwoB3zRwvLvNSHm7rCHGsCMRLVx5wD8UKNJ/169M7SAhjxKmxelK
rEsNEYxWSn/V6HxDpqIe7lLCJsQlqOQFQNKgzNLfjMcXfaDopWcO5MC9UD3oczvTZzJqP2mif6vy
QxnBwxfWAcDg5OEeI/zhDDf2jcNdtfEDLzowi9NrIw/mHR6FzOhJcs/mN4yGN/xC/aH8ElsVKlHd
PiVjSYWv8Yi71myr6Dp56k/sQYbFPCplofXevGfqmLvm1TU5J0W7c+Fm45e0HzmgCzAKXkOBYDgD
6oUS8C3UztzqlwTjz6KxHsYufzVC+UYnpAqycgjGYy3zmiHa0BHPDJB08M5xy6fgdsNXXON0+Gaz
tHWboN+ymck9/BOYgxy5UgxEkNODDe8CV/2YE7XBuQJxyXvEQIPiXT+yGniuCvVvAQCOhJAJuLSA
5q6sX3W5U4oPZUYPCF0uRd0c8QTZ6OvvGf22zDGn50KCpGz1lQqb6hij0dR9WY9IskSy5Un86A30
2ncEt6uw/s/HDXA1eMXTQnHuMzH1gDCxoLAwpM8XCMHJCyoieCmB/KJg078rxahvXRNm4PJLBEYE
ujPgkY1ZpG0rDugoD3oCEXPMdah1oxG2I0JPXQLUWImgulqb7LxEFPob7R1fhQaqgerSlScZ1hco
1o8qyf/1k5Amtj1LtAPsjMUFrgClrQIX6+C9ztw+/Zjp9aZHbCnns56E6g2oxa95HHsi5wH+vNbd
Bzb612L8zoW66yuityy905nQayzqZGCy3BJ7ynn932XTn/pouAAs6WfSb3IeaHenh91N886YIhTV
aydxbsqSu6gWSCJkiHey16+jF0qf/u2U8cCOuTQzT8otFz3oMohssRU1141JL3c2BidowCtiFijf
NezsiRl16JfQlLBlFoQ0A4LwsZfqB88Ezq83yfqNAMv0cC63MBMg4xhtS7Uz+aauq4tgwlcFRC1z
kB7gdcK4ImTXYdPsIgyAE2TmfSmeZg7ntMUuoGpPBY6AvlUAaaE7pjrSDwMPHm0Tmy5pTFR8wEGJ
6O8wk7UZON4Q8wr2G8jyz0J2uV+fsJaA348OiO2pNqMjD4a+wHgWEU+Mo3HTpIcMw7uSnbp2xGGy
vL9VgV1uy+6E0prtM+vgbi3+T9sSCiCTPSDWLuAJn+saM7/untn+Fp93iD1h623JCGd873y1iUcW
hXFogu7L8Lu7NWHVBcepmb03w17+0zY8iSXfxJRsLfaurLFvLcHvOFCQrJHMOSa6znj0IvKk242G
Uyt/3M2FCXW3QblWoLKx6p2ZmzfLXWg0vAuDFlLQm2PBBm1TavVO+kG7JCJza5jWIWsHbM70RjPH
e33mopXZt9jgsaEfhHS/E5NOg1VYszswnvt3vGmCluoNdxdwjbdNEh4DnuQwSxU8N8y9OINTnXcZ
+LvJbU+GjzuybmP0Rqmn0vpo1o9CS1nV1xNBLM6hneHqT7xw5X8Jbf2lwuxHr5xa4iYz1a0gwnJa
BZN3h2aQGplz6+MvENttjwcKsMLBwfDvkkbT5xhUlyiGWd7iWtN340PZB2t9k/oqO7Ch6GpEgzKE
u+1YNwRd6k2BpjBGZOUX7pmcjL0+X2vCSiGvG3+spgKTrRrg4RDGmwWiZ4AE92H+6ldogzl0dMfK
OoJTg0E4PCMn2JgxzFH+3LntrucRA9VEKJeu9ZmJn9qnnqnrElMPLPSzK4EjcJ7YVfy5Cb8z18YQ
iZxFedMwHjfdExHxfExQWayp5zzpDzFkDwKH06Z1Ho3m0c15eZgGYAtZYg8b5Xu31KiwD61vFlML
35JqM2mgHO4hkGEEHUx/UsuW53JG+2Y7R1NQKbpYYWYBA3mHA3FCasiVgELM8+jGX6kkKXJ2nB0b
fzpX0Co+9Nuac1QsNAj5YEJ9aTSlqaJPG/AQw6R41YFr690DOFHX0Ho7i7gTkd+S08G+6C0Xxi4z
4LOuVbyRqTCAjA6XCNI/UuKwWEU5zitm+OLbMA3iKtg14/gfwasY63Yk+Vo+fGPiCUrkung6NSCx
DPO30hTbhrWY1yntNOLAL1Vn7vMIu2UAU0LuC5V6Ie4J10BuXpExvSdRMonnk5vxfrFfcc3xYbY5
gBryUPaVZq/Wo6UVxzHJc1H/kTcEQHvC2id5/ygg8igYG6KfLwWpjgsVOSf4afIKJDQ+008/dZGo
wWVkNyRDYMdR55+ctPipgnDc4qA/YB2B2rKHCBKO7t4f0/KemALnW7jgBfPgsz0bFgwQ+IfGeMfa
aG1KpCfDiMF5lw4/LccO58Oz6Ra/ba7gBZOE0DtIap3m3jnuu1EWj5HpcaGgmpP5bI079Kc5t6dK
b27fH8aeaKSwe3dSwkG6ziHAbTE3Pv6PWA0ThBO5MQwMK3xysEXXR2pHw7Fvq3G4uux3c+Tl6wV7
6FWriGZEzVfHkvzS8MmidzE5xF3NzbDr8MFmXfvs454rT2mIYCiwX7yquYBacYJEQJVmNllsy4u/
KppQbmoH2rCx9MfK6j8wPj/qk9wx5RNFyjn21R4Mad275e0fuRd72yX2z4y8MRlbKLHHccO+R/7W
CEd7JuXDdfbSKdlh8V5hMY7y2bDGzwplozeBNpfpLqBuJmDqzGrdWYLZJeZOUVgdvHH8hE+I2mQ5
yyD9z02AC9E08fSAOfMualdnRcwZZdhgf0Fxho4Ak9+boB3o9VKbAVhI+0kKAwLDCvZe9lvX092h
rEHHstF3IMHt2VHxn7aEgOu1tyxxYVhN73IOBWw4VKY2bynwWASJhWCQeZps4gUZD4GxKIcRp1+W
XvyZhX0e8+Ka21w9sI4VdcTPGCLAKpo7tsSfugXoMosOasFJkWc/1fkzQpz0wxmSj+lG1RsVE2ZP
9P0ZoQuSGIEmV/+WvlW4d5bdtjaie+wkV4d8orbD9VxPtgayusmhOZb87piKIZbOd66gKJcdWySm
xszuus3okbjW6oK5sA+hW2MK0y1rs512C9VuVExbZTZ7mP/YjTHIWOCmoNt+1y1LktGKeukhRmjl
s5ACHqvOoNWrltegFRv8NKNVGhTfGXyaqIl+KmzCaqxsLSpaJbuXto2vBpbdgOnUO+w9w79iZqGk
8JI3L4X6Y6qraFKq/F3fT0DHwxYd+q0E8rcJu+9IaI/6DSAfOnIQlm5r+yini1+8yQn/MTd5iIlM
XoEa9HIVQWnEhYw7ihGOAd9aEyDQ12C2l61t66OS7cVllCMGEz5yOD9MqkJOZR2HVGAKkdSYPNbO
o91Ovyw+7jymaWJG3AeuEW+TPLkKhpRj2zJlgVxAN4P/e7TyDcmwh94Hn/OtyS12pfMfFGyeYBfF
y8z4r/adfe2TeZlyZ+JJC64CrFxCDDTmNPq0cgNphP0p2umA3fIal4Vri47DlzhihBGV5Qh5taes
7YIR3DXxaADmj4UwJynGcN/qqRcgAX79v7S4KcbE7Ttg8SYiaIjLHsl50yvgJMp/nyPThrbhi4N2
vGYkhseaD8mkP0cYVnR+sGrptiJvPzFLKeER69/L5yU5emOZ/kqNXzrBbO2a3XvsE40Ywj7SPyui
x5THyDGHJ2oARMNnxb+2HGP4pG7GLsGZpsWrOShR8UMRLoKDcqNtLF4tpQAHx5+SFj1qzeci859l
DFxJ6mjSOtu2s3Gri/+EuMEQ2RCtmhHYBBgdyDeTWNTgs7+eiS4UAi+Y2F25iDtSDrMUlWXueCSX
0B7XPj7CM8Eqeb5NZrzOa5B11iTNWQcKEE05YcVA03RBHR1s113ycdiPhvdBDCVEjRNX0lDuf+iY
4RzLSxaP+97oTpMA/9czIA4dSBR80c0IXyRwPTVQ4AQ4QgRrvFewDIzxjVq2iyYJe9kGKzisjfJN
iHmcrlPYH1uAAuxGqao4ybiQHDXY4BARRVGVNNUIKoelAs2JzRxIP6aSMHtdHNR9ig9ZMYqHvJEA
5QFeSF51QWjBhbRemgGXRVoJ16bOjX4sjIONzPtoKMBNSEmVOw1s5vPOntUZeHvn+xmpnD1eDtTe
arqGTX8NOgbXXRRsLM7fAeN8rE+sJ0vbkIyqB4kutg4TuwYopCiHy4Dt52DQ0nZze2zD/jAFeNFN
FtAfpFQm87zn4CeF3mWZ6Y1LpScKZTN/LtI49PiIcuzO65BU2CzrrgGy9RUXjsiDz4XJQvvJ1Ykz
vKodtF+QPqnwmNTuXM46Lh1F7EtNo6sUThWV2RbrVhB00Jav9pxe9BaFTvc5ZY+LMn+VL/FFHwaB
ci9ukZwy1znBH9sXnZPvJRELoxGgVuRBG1R4mIHPsOw8OGMBB4sjNdM8OTNQnJE0JJ24DZACsPO6
WrDIPEM9Z0zW89H69vplG/bTo+BwHgJKw7Q9RqAKcZcxV6eRCsbLzIXx4w7XC8TGWTpcIh9eBPxZ
C1OajOpHjfXWUFPJAw9HtD3is4+ABYOY8SjUhGEZlWs1nj0v2siCULwxJlLGOrWu/cZp+hFy4gaB
f+lHcWzFPbGxGSqAKWAqnYKMU7RJKDcj88OxUWWFxYWbvPdtkgPQhm3auXsw6WsHy2NuNpGVBe0f
kInLyd6ZwQ3hoU6r8EsB6rBMJ8u6mFz0ocQojIoAx7s1sMCfsmlXutzWRYQ5WkcH0RY2VJwwxl81
QlNBvEO0B6yzRK3gHpzIWdjP2jI3fuvVvJcL4oqGB9WU5XuP5y76iU3BupIwxgYLTQBTzXHodyXR
Z6LtP5sajyUbcg5Ecu5aaW3x6dfA3HeJWWwv5Z+l+HLQy+pdwIvkZ744tzhwPuIhe+HBsWgZKo/A
17kpXtGOZhu/eXd9Oj3btV/Q3K1dK91NVBzcB6AADFmANkHeRJyf5YytFC5lSBhEpN65aSx3vDe2
Jp9C9wUh7QPa3DM/AHDnsTVHIKJV5G/NzsGfwH2o4vlmgZtcaz7YPAfwsMRHXs/nemzG76SFckDq
2t4FrdQQi+F4KWUxJvEchZvFT+pLSGu/LieUH/4b/i2UVbByTeujMY0ODQu2M0wJdMNjePXdoLpm
dh83f+UwVzvf8bA6ERVxmMZ8R8HDyab+WqNVk7OYf7VQQBPIASPNYSd/9GOFZf8uZ7+D2j+7oa8d
sz7bvD207B+jq/EFu1TPhOoR9dwM2vOWFeYu468xWZvAEXu3FeeOLaTkAV+VUBwI9WDPs4d6+FfY
koyH2l/5T3lr/BKT89cR1Z9sKr4VbZ/duesc/szigJCEBQ6K3EIx4vsQG1iIAPrRTKlIgNkVLjVa
Mh9LKrnnxunn507aWzFZ7m6OsycDJyqclxWKY3sbSueiA9Jz8Zfswz82Rpibgu57Qyy4eSBlbzjI
AJGIDdv/S6ZW+mW7Y3ZclszAI9Jn1CCI/Ga9TcbylLucuMM/si4UhgCVVDDBJYwXghJjnMigkk04
VoyT9vrKSF722Lv12jfz+IhlJbgwIa22eIh91HfRNTKwt8RGpQ67z0bhrN76ldyq6IZjH1Rthh14
ZL5jiv1t9u25Es25baebCihoLLr0LVLtbxfH704xG7OciY+CHYBhQDoNXG/akc/0N4VOjTPxJZFh
8kTVtUdX9e11XrYfxwqbAZDrSIzVGg/rM8KiI0ZzYAwshR6S6i42qi3bjgIj645k0JAkNQSsWewT
VgNkRxtOU6wKzjjrMs3FkUCymz1xPHlTJ6hfXG2ayiOsKx7hBrjIGdVjJkdSKYriqxWYepvL8zjg
pFAJEIaxyhrC8NSjaoJTs9iSQZXprAuveslD/BB95KTPbcmJbPb+i0KIUtjDvfK8v6ls5C6KImYJ
Kb7Vw7O+5ig/dOZlNxIDZXyQtkfxE2EGT4IM8TNmBSHcpm5Gvh7HnbUx+l5s/KLirMY1F6cPeNds
YJ0zfCm/gZLAnutP0I4DpgwFot+hanclWjQoIphemM3fzm+xt+ZJVW0Bv7/B+xyw7Kty1TXHnjaZ
GP/1kgc9GvTBkRr7Bbjq0cMDHxY4Ul+eP1spSPLzBKoWvkZBqNZREmBx0xnhMcY6fdvKKcUkB/ho
Dser7QWnpcgfLHcEgMRXM2VUjKgq3E4BhtKYWTTzpRnZPrFBfzUSHlaTvF01IJIYPPIyguCjKZZb
WqQbNeafos6e7QkWcdX+xsGwacr6Url43s3KP3APMiB97E9xhj/jnbnJla6/bDw20Xgx5UtWlpDJ
WzhnvMWYWQd3r27pEuudj3s8jCMYKxEmVnTh8Zspxj3nANTv7OK1/i5DiOcBpI9qPgV5CLqxnPyu
3JtO/lVM2O6bXnFA3LrFI2JXZ947bu1M1JfiJa8qktWqG976+yUN/kTmcFjq+Ts2rFPp5dtGWWig
IOu5wWs6I9+hXGobs15PQdzvorm6LwIozWvj3yIVeDcaFsSJun+LbASKtX9m1mMfXG9EzF/7HPgD
tfWS2lTCU989MJi7F55CfuWN15lMAojBLE6LaL82mNjkm3xXd8tPqDSHjFEMvplutqH3PWdGz1wY
z0y7d9i9ZhwDe+Di3FNPoz2+J1GDYql4Kdq6OgFY0sAC2UwmUj4413LjRArpTruLPOLaAByRFoIY
r+PBPY76hxg2bxqX9kA1IFi5leNzVdefo8oqbHnNg47LOpkwcr8ElyQUPao38j9IDePhw7DX7eXd
IBRB4K+1EvjW+ub8irb+yba8K9nctG9ckF3sjAyU4+lXzNgvOh0XBxHh3ologHrH/yoW92HJWKNd
zogUq6dzTGLeo4SFBNuZHVqo5ZLO7GqpZZy7ybnPIv8WlQXpO4ZcpjrMaCWiNSyZkUPKXB6yyLd2
IUKN77gf4N+7Vk+8+gL+GijxHxO2F5uk2yPtdUPjycYsoxAbnxowiyCaDbmH5mqoxLRJJPbWnvqY
h8rad7XLkJonFg0+JO7AaQaWZnDscVZL0+YK3THbedWs49RdApaRj1rLjByLxDai1GqB1NJgWoin
2sMgidnsiNHJB/FbZNF/YrSPgdv/mAUjTE49EaXgF3ksbxJTR4NMmZWJ0jONZbIlA/J5qMy9B/d+
M5SwLXM4n2jmORVR9ozAhFMdZidyN9JLY1Isx4QTbhIR/pdj4OW1VKAzWnq8VdCSEoh7tZr20Te9
u9unXLgaEWPh+4DjtZsc+pkHpnFIAKYpZAeNQvMwJDUji4gc7EHh+9bwLJPNCpM/jqKzCMo3EWNz
1nkY6E7Bc9PaP3bgh9clTJ3Hvhj1zGN4bBvn6qml3oFdXWs8mFdxCPrO7hM5wJKjiH1ivwKY3fiS
ofRvyBASPyqZXjQBAalKtZaxS7U+49y9KPFPKek3Fi7ii/kWVQtaEopzem8mOdS6cd9U2vR33Q9z
uFoMnJIL0742ta5W0nJaucK9Kif5zNS4j8J+XvfV8NwQKnP2CsnBHTTTaghnHCH7AE1H+2yE7q8h
upvjO0+1R9tVY+yzcgbVr6gTLs7kH5YMIp5q4r1qasjizoxffxDisyK8/cBh0WAy+Y8VhQmpMRj7
dpgvOMxd/AGjpGpAVexOayJOjgtESDfAra1ja0Zyuu77FMOaGmchwvQY0HfT3zmQuySKGX+mpwpB
tuvh2WZl7oaow6cwMXdSFp96ymhQ8xae2wN/qU1Q+1dh0jpZove+RWK85KXJ8YABl8mgxQ1D1g/O
v1VElrj3a2bqNzdA3lLCohJxx8flGUil2Roiyx4hg+GL2tJtusgK+5zIkHIP3+boeGxO0UDIdr2e
w7Q4qdrjSUEYfwwkxb5Ts6WxNJIPYkhqOiRm26EjrQOFY0Rvn3+mLpCfENmR0fhKOPIels05WlC0
5w7JnuXwMUU+wKVNyHwxxH8KsknH0iGRrX7miOBtyfI8MUVYVX3+hD8i3V5hnUODrNww/K5S7K9T
ECBDlzY91nRlaQC4h8un6WAdiRZCcyWZqXbajgJSim+/l0FNarLcQAjj5GvOVlmdh7q6draH4DEw
BkyxQ+tUNNWDxejaJQN3GxB2QxnaXzqHgY/PHNnpsutiE5XNEkVC3P5XTuqBZMUXC4vKIjOY4sYU
f0FhZC9WagNQlDyl9RngJBgAGRzCKHoYHvCbKEuHc5RrUWh9YxKJkZqiJ54uXeP9J2IpOFnae+pU
C0k/bLojfutz550pXDjeoPnWRHyuRIAwMifmqhH5trDoESyTXIW2yzGzcuktMA0xYWriJz0MGOOZ
RfwF9nDmoPqvdgaa5PKUGO1Nv3pBooU/+Y+x25/ShPLLAWVylQnxozzmGFZHy4wehFF0ZXQ3t5nv
rf48+r8OTm4M2j2akAcbVqzBkdHa3otKcfRg4nJj53lDVAavZ0Jxqg5F7W28ODzZOfvTAPGoyZgd
9f1/OgVya5Ou08XfDSSfnDNopUR7RakHl2sq9mlM1pjeRUiIXdVl8jr15VMl7D913pFm3m0VcnyS
egpUXvIbhwJ4FeFylPl80dIS/el7PziJ0nj3CMP8d1szztU6FuMa6SwHhkWZ7lUbw55Bk/qHwfAu
Th08LBMGXpU/bZzGa36Yd9qvfjpguFEob495WnMCuoKlmA3oAtpM7jLpBJcxkzh0zSUzzKhXZgHM
TPzcJo0Ge5/7WFljl4AdnyVosSyc33oQdYJdA6KIs/y/Cv0+OW2texkrMsAtt8MzSRlf5gKOlVuh
uwmtDpeJTDIWtBeI14lLaICDAe6YDK+xDCM8HkEhO3P6LacgP6nURTlRDcbWrnK5thar22CFJP/G
eRXgn1RMximAyBSsCoQV+1JOJHfabg38AMvLJNX4FmYie05FiksJVsDyJKZKvDY9AOkUdcizkyaa
4e6PTXzAqrLeOT5ThsJN0hNNGcLoSVpXY2Yojb0i/Xfnz6926dmHPmUfhQgwvNiMZOqOStUsByA7
4tyT5smLfjFIQkjVnYibGF2eVUzzHWtlYGqp+ofJPiqVbI0sI5hGc/xQaHir2jBeavdzUPVHVX7q
b+BeetTfKZIEYyLDf61DLOsgFDGl1HYKRVVqFST21H8aJvwpBsE5f62nt9b98BpS32T0N9Cz/woS
p7tR8FiqU5h1vzEB4xZ3Dym53kUS5xR2Z62h0X9rYGM4cO582GBhBGXS35XV64BbR2+EO+hQBlq7
qnlAMzNRCS/JMcelpYqsHaqpeXpV2Cj5w38ExdKbfIzY3Qh44xOAgWs9WzYEYv+uRmNfJP/5FknE
zpcHa8C2ehRmx6Btt34fgYbAbepsNCstmAV4/yRe9Bvkw1lF9zepujOkk4EMkAySb1JgPxZEq9r9
gNNu8eZLwLCAcHHYKemAW0tPBVyTLsFvIdFsTZ7kfSpI3O2RsJvFpwm3jruTc5aUSfJSjiDRAXyB
6DbzEfFCY8nzjKMxdLApKr9CnGMRD2FXlsOD1RQsROWfjkWSYHWyuYhcOBG4z7ym3WEYO2MpG+Ax
5rR7fkBO1j6fQ82B02+KL6OLO/N4YlNCrXm0c1+/gNloXZnHOKQ7ib6+2lSWXQ7RELvhbd/yD/Kv
IkZHX76KhIO2/IU5bs/gl4zAyJ3ibMQhowH11mSE6T3QTKtEY8jcUG4Rf0eARmlI4bz8RRN5oLlY
az2M1lpRlz8m1XPmV890a0c8QjlpmpNsh+M8yAOCg78qTQ6qcnfc1d642OFLrTATqE51X6ELYuzq
vwwJVl6Py4QwXex4h3xYfeIQ6rWzHKY9mFjZ4BXY6UC9HsQaL991w0VGADc75Vo/KJ79E0zunStS
cegCFK0Tc3yanJ+gMuDJtNvJxGm5OpnTtWTwwc9xWhOn0NAhjogQAdzd3IYdGtZ7KUKT6fjRAUKr
+TV1OtCx30IDcyiqdxLdsrtr4O9epwxcnnpOKhtYkmXEQ5d20PAjDKTof83PCrGTYf2WwdXLy3UE
ciMtC3OVqj3IYShRG6F9rfx2WgcxwGfYpGj1vmw+o364zdHdWEQfk666woRp3ZW/+tNZRMm1EMkL
LD1PQ1/uhvBrLJuNjSLfJZShLvN9Q+bWSD4Ai4X7E3TGY2y+6tfUX3BMcHt/T8YytsOwbxkTJCM3
0dJPV1/hp2D9tpRU+n3ozQVLv0/2h0G/47axX5cEv9NW3EzFxH25I2S1XHBfGAJBMx97/mfe1Xv9
a7jPenPhh0C107nbA5yS6drpZc3dIAwS7zHzkDl4yAycgfoT9zUGuM27bKK9cJILL7FUEZpBolS6
t7GJAH12esEG1gIx8P84Oq/lSJEoiH4REUBhX9s7qVumZeaFkDQjvCmKwn39HvZpN9bMaLqhTN7M
kydiRmjv/5b3IbWSEfBV9LzU4x1mmP0qJwgAN7M2tmnucEdr4o/FeJbk5t6EqWeONUkdni3RN/tx
bv5Z2fyWpvp7SrACC/ploCi7fwxaOsGZHpSet0ZVXNPJD/ckhx16Ku2QPAlZmsQD5017pCnDc9VI
78RQbLsgaFzqM8x6fuPowVut+WXxpFDWiz8/QtzU8p6WJj4g2jMCwQyhsj9URKYrR/SLTNykYsAj
3p1Tdnq8FfAHxN9pxGfYBMck47Wf7O9M6FsO9LrMMxIQTB8tfaUwYyVsjcwN52uy4GI2v72L38UY
WuBqBItH3+OGWUbn1uo2FL3vBjwknq+/sLkkZ+1lbDy5R1SBj5/iU64Q+1FkzMrc+s4JmWm7nNE9
6PPqZMmFV19cxX0knbOtlfgQ0WTn7uc+YMBcbATh1lKa1smooVQY47cDJp6t6S2hujHqKmxNsJVC
Op6oM0jW1kikGWrliUbvk0np5IxWagooSRO0MgM4csPL1MwX3Rmv7MewXjhmDv2xmeLD0MZb3ZCJ
lOPFMhjUG+rQ9PQrh/64d+bGPw+cY1TqmE8Vo5MpM9ifcOJF8kkZyV/dcfRZNtIawRkT2qlIWI5y
zYyE0UXmzee5TvfzWJz8bn4RM1ApN7otpesVeF9ppJBEEPICPObGDH6X1d3hgxnQlg6WsqBpAfgj
s1p9uvzQM1yT0A3X6aTP85xvJxMOYtC1L8JxkU/09EWm5MdOAsY/3Roi8HF022vr5o9+bN2bvt2a
TIoZJdhEmNgpguo1CPtXp+zPGRZ202BUQahppSLzKbaGY89XCZJwXaWU/5pgnkyV/RNWdfZjSYEl
rsc6qoadND47iKL4nNx3KVkFzMLU5Hs0fzs3nMkQtR26dwGRowuDp813A9dfjwLpcKKNUjNn6CO2
QNB9rxnw3zF0n7hg/Q5+tqT0wpbrV3aWybsXRdha2+I50u2xy/WjstJD29obU4sjXztxHNJKY3Q2
+vbS+RjriH4eohzFYCAYwbe2i5vFTp69+VZyno04IDacVpdQNwWIOBqy2uVZNspSHkLb/e6c4CGO
qdFIFTbJjAmhmDgZdh0xH8Pl7lLyNdru8FR3OPLc+sDXdYdbD/J2bDfKb/ZEBlY9p1YZ47ySQ3uu
ctbwuEIdJklu4l6xthw8to7IuG50LmiR7tUaRmp9ht9GmK8GlCxntvb4WLp1QutOCxl1XVgTceip
PM/jcCULDZ3OKJKPcKqBOHT7aFrMGxLKHQGQAXuboKLXffOFehLUwp4aGLN+78lDTl0R8X+IKDYs
esZ6AWw9UX4gWO+6tPlxhgisKS99xGAAZGVL70jpYvgpcfnSHeymNkbc5CFg6JVndkP8mISdxLJH
2Q+qANGNLKKjREzBs5uqdo/VjGfXo30ee1hOtnJOrlbAyXFyoTf1WxmOz17T3AqeFEu/a1V/5ON0
iF1gkZzTYNMEx2wYXn2ssmQmrn3mckVB2Zq9jW5GuOWAj2ELjfzzTrin0B5ObZ5eer3Y9QO67bGm
ekNwcN1+oy2kWZEap8hyaOc06lMZ2vvJEz+Tq0FUZtk3d2PcnLq/TrH7N/SoYOoHAHeBLXhM7Ojm
lc677hjcAxfcMsI4qNp9zu1xnybBi5MM5zFiPGaar0kb7WjWfgA7iHKAltjg+utthvrLMxSX8t9g
URkti43ZwTq2I1yosOha3KnxRMKlPnatvAhvego9/2F29FOXhG8hEnFRh6eeVXtIs7uBucTktEPZ
L+cmC1dsQvxuBmzoSf2G8+wkUbc9Ha8p5GD2Js4zS+TayUWw4/sxVhYdHeRWKJByNR73Mf8tywbF
wki+GTP88RtbHxquqb0AKsEvFVCQycKJfdrYZLF1oeKXQUmO9qObH9I23aOfMNehmOseLq5/8Iv1
awrAfmWaIGtE7gAQarggRs1wbA11rlsch1MqmVS4viJ9vjRAddGPO0UcA5mtk9AhgyyX5pLZL/qH
acyaTdSWv5Yc/o5pcyE6SsPK2MPW9YKJQ9j/HQpbxxbDX8d13A1fdkwodXZfKt/A5eq0zJ9Fp2jb
bJH55DTvEDs9wI693PYS77EcfIY4GR2tpuF3W03B+hYuwXyNC4OJom4STvi6fy+KxjjHDXuIUuGx
a6KzUnIfNIrGM3dXRSyuWCE/qg7MTIdKJnjR6ZY4UAxzIgt2bgoPw8GQ7TOHNcF2pNyHMPtA4xiU
d5Qufs7Uey2YMHR+9Rm3xCkrx3qam5y0og2x2HHg0iDQWgLcnF3BGp4CrvlJHj63eY2rqK7hjqr6
mtqVg/luJllV/JknzZsVRPbeUrXcxrn3TFEa4A6zXRl19mVDQwDhpKEcTa1CGmmZZQNEF3YHWXiR
38fuXJbO1Vbm3xJmQByUD3EG7ZghwbBuOjqCWsYVZsvho5zOMmrPBB6xv+Fba/cDPe7bttOEXyPv
wpuNl47So7r7CP3wucZS0eXlFf/Aw1zlTMeVTDBWBcbfWY0fPi8hcd2tV9TUkGpCLpLKU79ceOTq
w2kCl+G4unEPX/gPDygFT0ZLoTdLIhmPW2cQjJ/nT8TvR2VCLKppM1rPg00UMlE7m5+4m0C80tBw
MjThUgFJzI99OnvJPuAB+Sl99ooAOxUP+1eTOF9Jz0S3aPRTSwde2g//lGU81p3UPL5OjBAPWjFg
WMmIoCpIQVKN5AH4y7v2MZQoPAJCijY35L+3C67dm8t1TO406vw/NIWfpM3AK4kCHkVI7KBZ91TH
nycob8v1xwmat6xQ8EkoFOp7tOUi3yEUqf04NAbOByiNniGOhpKUQnD44DDB4YO0WuME25IBUJqX
jL0QM638Ljhm0j72yIF3fqf5+XNQ0afvleVBzzXD1ZGJdoEc5vkBG0v4Fo3VT4axMqx6FI7sdTQU
d2j/UHTQwmuDuiHUjUa4NA7TUcPEx39uF3qVLpxLNOhiL1ir4XMYf0BK651I0R0mG4kXoPGrzMXO
95CF3TKnnLfd64HKVREec3PaBJN+bf2R8UH1nFjUOJSK7va5ze6FwXI5QNUA+89L7dMRqmps8R7A
FAfTYh/Qdilsz9kzOno2zG7nZn28jzjz4duaNp1hPivZLnpAf4jF/JAm9Y0mg1f6JW5poa5+lD/b
FNnqmqDJjAhqTJrf34QsFPDd0SMJV3A4CZe04lI5ALh9C7Cbc3A5k7LUeHXxCKKU9dl4Ad/5J+Qz
UE7xWc/qapvFjwkFGqQxfD0rYWeGRmowLhsYMDLlMMh7uX57NKkb/vaJ9PIiDjjmrfbR5oc0E3pl
Fw+JnzzHvO6KV0Ww4jSuOuScUSPTIrqRkgF08vqwVJCmofXsO+MpjcOdwYT1aHJPJz9671icPMp1
+pyes9GlRNEKsT47B+3Ovw7mYx5ddGnHw/a3ICZEca7S5K/rkmeo3XzCHiYQ9MhddTarZt+jZrsB
GRrqLDCEYh7i5zGn+KH08qOZIPmDSrJ4zK0DyjR6/ch0iD6PlVIREaGBXIofgQ8tqOAk/PA2GoR+
6mE/1bwSvGBT2hJBs18KgyPQrAE+WbO/LssMkU/09EPVA/NPDADSXrM3bEoL+G4Qdwff0M7W8bBy
4wmjcEd5SzjSf+eywFBn8E4DacZqKBj5FOQpOfIejH78DMyO0atvYjAfHrqk2zL+31kODeK9YgyL
2Sk333SJzSZd+udm97PLuwqvHJYpg37gKbvFsL/j5RwZZsa4cYL0NSmDK/GMp9Kp+RMFDpTPkZvx
VKGsgy3s1iEnL2eW6XqKTfZGQ5obXwKAr8FtH5JyAfkKbCPshp5LbawhvehgWmPxzXWJ/BgtnKy6
jgG4IyYxaVpHpcSu5H0FaUjtNEg2TVQ7SaeLIdprWZkvckIomaPjmPiHxC8OOAVe8Hhy4xA0A9PM
ulPcqrDQq60L6Diog10ncWWqgUbepH/I4/k14Q8qdHJu2sWHQhgtcZA4Jryls3XnaVynbbnRQtGR
OA7v5cxLQgtEpsQhFHprcaLQc3wFHC5fetwMRIVgIC9crjgmjaKAEWSyPjdLOktExXZqmZC5ubgV
hnVM3QibkX8cs2glwmnXmKbBpNAhDEpGhWM/o6wsTffTRLg/q8VIoid7XB7OOvdo/UGKmnBsZgUm
xeVvJsziJl8i5rCzGBi9lHGwE60KNqqfD1JPj7hwO1q/nB7bSHtmJvE38NPPosR6U43GIeMUR8JW
oMQj6cVprii5DSB/tEa6jWP8pHGmGNhDN91aQ5FxyW9eTFZEh7aELJcj+v6CX2464WzD2GdeUaGc
mOU88XmOL1k6vYRpzAh6uLdV8Crm/jzCnWSTEmebc7A0nH8ebfTAmTjrZZZcqY77mEpYl0L3q7Aw
rmjbfCwca+sj40NeX4V4t1RJ/rVjO2v6ZybmsF/DSxAG+ICsXdpb+zGiF82rJQxOzxiwnMfF2R8M
hlgtk5Ny9rg0lupNVSYA2QBL+BjVfzLq8IYxe+q50CzdPFfh0BtMfwiwf5n4/xDyfpNF6An4XfMq
/mtoQotKXEPexSyY72ZQ249VhsLPYKNarBc0Ohc4AHNGjU3i/6YTmmq9RFfd+o2hA/BHv0MBAsAG
r3o3m+XOL9pb7blMoCBJcD3Cd+P1z/Cx3yH7U11jvjmK91eCOC5HTnpz/Cya8eTUmb3Jo9z9bDzO
ZXE7P9gOPsbaTs5jV7x1NLat454lQAak4i1ZhcfIb5rznIfIa0xBVsqnbswalzILY4WsAKjc9omt
1uUvR+FnwemOrAB/uLBiUEs2bWkjI5NfxW55bqjm4fUcAVVYxKqoZe3pE8+UC97NZGGYGYtpzaRB
29SgJpDHDU4sIJBZGbgcXAuj905cwf54YrAAX1iozKNk0ewaXLYwkbxZ3CX3FC8e917n7GMcw6Sl
WDfnsOa2L45ZgzLRufk553ssZPzBWBL1sJlRbgcFO4jdQLBkblXWfjgj1bqsQwU00jLde+3U0oXb
EbG2fCC3M2GaIjwMXnZoMv+tgxMeFajzNlj+Tb+gpu14vNv2TAeLFbfDc8FqyU2/30ZYhN2+p5zR
gu5dp//4Kp6JAYmz6ZhHjDVYHgBEPzd1wcmkjY+xFUVg32hcbWRuHoY8+KdDy2d0NqOFUxmM29Y7
xpV1bQN16hocplFDyWrYt+ewx8Gb5cVM/wxGVXs4WghgkUxRd6PhtwyGcJ/zns9hDuXPe45sRiXY
E5iuKPwzvrHEfbkgA/Q/01F0dE2fUhH8ODiQoE5Rahnp7iXgUkkjqcbpap7Y3nc6xu1mJNM6T2BE
90764+PIWymSxeNCrGjzEM3TAMUDJqego2pVeOrmFeYexYVknmv+tvRz2plL4s+74/E6MiMPeLq4
4OepYAA0FycjpBkomtOrBWqD/xYvGjWxLksrEkV11D2JLbvkzemC9ygpb1NU7PD/nO042aV5fZl9
PJrl7MAZbrFgatG/ugk29qi1vA2T6wKIFcuFz2fyWxpTwzbFjTld4tJt2R21S0F7L+h/rq3HuEip
ojfZfbDPFpwi9h4z0WNrNgSo2/HBdGIYWMu1MUvcV0p197UdXmVcPGr6AGCOIAD0HmixisHY3uBF
2ciyD+ikUnQGenRDq9Q9Fqm8jdr5LTGfJ/JRUMmILQZRw+Huz3YYYmfudbShyGO9NHWlTfPS1CG7
5pLcDFJai63w09UfXclc1h2YgxINj+8GZ5K2BS4w+nvKgs7pLNZlNiIpx3dck5shaN/HrDyXY5Dt
h5byRv2v7Nk4lmXc/jdxkvNiBhuNzetS1ReNXuozsJjLbJWmcChk2H65kXlozXwbhuWBfnZgIJam
x6kUUAuoCK98FF4Da5aB7Q10FWdkSnzAjlgPhIPkqqj5x3W1NC5406+scdurMnucUanC3PgTuBBO
F9w3T8fWLpdBW3SN4/jGSf2lMtAbkI3J41rF3WKgSevSU7s8R4IwNJ2EeV6vaTT9lkTN35BK71bC
C+97MFls64eo1VkTB5vdRbrnwBIHgESw+Bkd5mPcLR6WBCpJPFhd7YT8L3Bjw9IHHKjBDDuMGoJZ
bUCoPElH7Ru/vHjx/FsQLWOqaTCICDhPU3MW5O4bK7gv8+3ARDicksfls0ya8DIm8Xbq7jKmcwtv
JZCxp2Kmp0Unt2qewK1Y0PeW80lRWkACBqYGeEkJT/a3cGrGnUrq3zwqeQup3dVMRSmG0tmPsxg0
WSWjFghM9ok19VzHztbnoL9c6q3E2AiLMRWVKzSL783F+09CMy4QtPHsye6sJ+Mdl8jWbwkdS2xF
goZLY0a16dWJitMdQcM3uCIHy4xwJpBtJKVZd4A+8bxCU3celwdyqgiKcyYrDXM/DOG/vFHMgVEU
EvFchrgeUlD8fDRJEu5VZ+MnJlGUExccJv88ZuOON+xv1cds/9xsSsqDPd+kPA/D3QrUA74lHpS+
tIiELQlt1EplKOYIk/OSGMmzEUjwPDLsubFbDFlrH+hRZCKZhEwbkkniUQUehctso4mg8XLvJ1H9
qUzWLq8xrrhb3jTchU05tekFYndKQF/uZz/EoRPM8yYureepqR4H8K4D3SYu8EubzOEaYRRagQ3P
BwOWVaQAdX2DBREH3tqhN31DZat76B3a3lsLByHOyT/WFD10ZoL0XVfmUwJYBWsVnSEV8H9O7lfQ
tXRJmFW0cfz2XoHFMmEKd/ceEdrnpyWSRXppeFB5uI7qIf3EwoBlFadCgjti5doed38WbHdZGjpQ
dY3zMlbYnkcfKnD17lHWQN0y9xvgGtiBGJpvUOAZhwmGKXV8zc3XMaKXYhy2dL7dMnQnXhPiGvk1
ibFy1YiHdvHdKPreC7L1ZpEdsqz+KibrOcYBgWWeOfgigrf+IlsML3HJ4I7F8e60Grqnf2m8Ca0N
IwNrUTaFOz6wfW7/aznKd6L6IJ2AzkzTML/8QYb2ZR5/IAOuKvM1NDrASL9zqjaTE90lRS5ctB+t
NOJw0iJQxm8sInuyDMT33QcRQJBFhWL8kazqqaWF3t+WjGRznshWcJWPLoIg/3L1Chogg/hFnGBY
wgxvw+ie6wpqY9wPu0i9QIuC0hsnj1UibzgimfvXuJIJgoy9eA3bkOm9c1g+EZxzp4K3zIX66c7z
TrH1MX7gUsnXOaT4bkawOgk2rrWNH3udNd5CCUc1QM3YFb7xRkrzqvFBcT8n1+xeosxY2AmsTIbP
j4qkgCDl83ELhUOi+qNS9dcKiHg2BkhEMM+nEMrHOQhq5pext5cRfe02jbiY0cvA2KGNP8jEPEWK
uoSeUuW6vROpRUAIDoCRoBK7T/7oXdwKtGM5p+VezO2f3PTkfZa0fXsmmTNO0AVwFrRmOwXnIpW9
YdE7VDbz+7b1+zW7+Q8Q4z8tE2sSseKauza1KTToqSw+Y0K/OlXxJjtPrexsQm3vtNw2rvGQEVuU
wKFQcxGvRz9aG51A/4tYJmOV7dlPN3XR7DrPM/d2xCJLSk7ottm5UcOhlS/Mq0UDtrz9DGLrC0zq
doxDio7CpywaAiLp00oV/d6thj0O8TWcGwZ2JOrs/i7ItKRA9FTW3ITGGGJwTY4uAd20fmKdqmo8
KniHPApMqgYus/n8wFR9LWm5VfwaBU5TZfcfqMT7pqEZx/bj16QYH1xuAYGiF2dJu0eXKooOetmo
DJx/0jgn/nCUBBh5JDO4b06Yf9nzuymxuPU2N6t6h5NoFVNukUjExvhP7OR/qzH7JfCwouyZgtk6
XxbC5j0olrePjk6SUdm1xQzrpQqWjHnKSwYMvfPlpQssMpFk0gpihpBRy23dRISwFSEFttztXBRX
ZU6M6ykhV6j5OodCAR3HOlLcONL10/sY7IDYmNmXskFJGpz5pyo5kz04Kzf+iV1jpyUu8pwAVjdQ
SV11HKunS9eM1yYyjy45WAmBYF0wh2fxvXDHomugc7c559+xLG4WC1Ci87eBt2MV+Nlj3NtflGNF
q47lsGzhlWUTHnrahXI+mvZbA9pa8hVcdLj0Fo5ZLtUor6z3fMmhTGCFgCvUbNtY2w49IBqX367t
3dvy6CPJPhGqoQccTwaFZuuqse6Ccp15itFpwQ8wC7dSc9gKP6W2pFVbLey7VYrDPGvWLCpEzIr2
jUpOX4090+bXP7l49RYdGOlvWvc8CCtvGVYihj5nXfbb8KVtiA9bqyAoXmNFHg+wBxoAP4vvKmrT
mP+sNJNl2YrfoeQBqivMooi6r5mLpb1f6H295OqKU9GjEiTxz/jLybUjhHPeCaTGlUC2g4FNsTaY
hk699ZUTgl34pHEhf7uAklYGWG4nAFhTnOJrErzBbpzDU8rUeWSyHHkp05SwuVvkI6FAOr750Rne
Vsf2r3CSX5d6wyNUyos/klyvJYrsssADmCdePmxkoB8yalCMdjwQ5qX5Z1D7qmhPlNjbWxB12lz6
vNzv0ielUeF79hMHTZ73ydIckQcJ6gXj8vJlTNYT8z7mHqDvM3BP4czBhdFvRkNAMLt/0wJS4XKd
4Ka2B3B1pO+Ot9X+8Y3hM2yCfbvU3pctUDoOdjL77LNumzOe6eJoa0fO41hMb5YbbrBunxbVNCRV
ZOqOK0XEB9yZ9Exx96+ckP0y5wSgeEWMfZiFsF4qFuHYwccu3fBBlvHTbHt3UG37pEPZG53qnVgK
X5o7F9xCq/eJ/B/y74Wp+Dni6BjAOybDDEKFlnCzxI46aA42affhD06xs3WFc41dahgKXDaZaWzs
xP2a5AQMKhpgMufXYKquEfPeoaPl0+RdCUpTvdZBwcHF9g6ZHvbMLV2Govi0BP03cjJfJbW7BV/o
zneI3+Ft3dIgGALh47/T8E1gxqKlRe095TfvIC6XfjfsE1XPewdJg4SI4sscBo5CMPwmeckcG3OJ
O/8sx0bkrseAjSscG8DO6gkrx42axB/XCNdBWv7YhrxyWRSq+KGo491xg22dlHcpdbST46CORqJv
mUxu08SERQ70L1YQ0I3wFChaktUIVJxb+kfvkmrKQEYN7eLmHK8kKg4+MbeVq41vyoG4bLloIrPE
Ddgz6YfM0VXOxu7UC6Qf2lbs8SCL+HPwwGWmDTUtxj87lAehm6PVli74xzmCQ5juooU+oZp+qT+n
0xX2Fcwcijq7qvlKZV6sumli19TfVhQ8KeYhq6iihzaHX4rjifYoifnZL+JXOgK69Uhk0ugQoK2+
w4waGc8eQ5vl+IiY6nwSLd5GlmQxC2ATVzjUqyH+dBcCVB6MpNET8J/G2TLVYyzGl+W1T5zsU0bu
LQqc7eCl7CKk6dwQUEouQ2SlbyMHepiS6G2j6tP0pq8h5Y4g0ieLbBUOJYbJFvXSB98CsDihV9ih
+AOb/Wdpg11erzahN2zg8mDl++UitVxgaq7EOxW5nwYdM7UgmZkEvKLcp/ZDyGvZRnRoYBh4jAYf
hB57B2Ts6R4rlh3KZAMsM9Bi2+YsMGaT6EpvhGzOIfuuKDvkQh4wDGwBqHqqOC3s/vjqVk6PCZO/
5iaCm9vnXEqaY9AFv9GEmqN5OFxa6rRrPURp9Tqa7adRentHlzzWLjtmMO7NaKQ6rnsrRHFkWN2u
PVGJy4j9D4owOfIJwgFXe/T9tgQt2GjckUFubHJPPVuVvnM/em4h8ZklIJN0MeDzmnhMMvL/ReN0
21clyBvHGOH+MWBreYSpnw4wSklq2VvjZLjBmco6fTBleyu8uLh6CP+JwCpJSeXajglOQAIkEGu3
qxy21lI3nPTgPFQiLuSPfWBEmrAxfa3rZZksCab5dFOnef+IDP1aFxRfhhXvghWEe6yveyCu58ay
vszRfzTNGrWuQ0dpBRngUb54fKoxaevFuONQeNW9c+lnkdYW/LUMTyn63s2mtAcXC4japP6K/Ors
dQn397p+7pAIgzmGQd+xdeKdSux/2rf/LUfP1okebQM3YNRCdrPik1n3fy0Fyr9GrB+cmCIzebDL
2j8aecvTU/z1O+qpk4LIZWnzyrQbmFA/QorPMDV9GB3DDbTMX9spv6wIXD9vIwYb1HlDMBDkVjkM
HhaMcNX5bDTLoo7H6hcyIYlgiKPQMuz7crQaS+/BXSxEoL1IyrjbWnobP+IqX5Ow0CJ7KMNwF0/N
ETF/WFGGQ1NjDrI3myym6rZ9QicEjrzUi1HkjT1v5Qmsl6PkJN91TAjtvHvtXcyLTn83I3Wll/ew
PMA6tJFGOUq6A4sUJaTCduUmC3lNVD+BjzCDTaDUx6Dbn1gUfwdNEMH0oFSZ+hIuPiBjTNNLIboL
AEaSZfTGIJBigOPem/Sc12vb/WuZnI8zmX4DouJHa4P30mOobU4St0oADpwPrkdHYcAfAzREGalZ
SteCjtmVM81MVcIXyytffB1ga469J21ix+3VCDsJk2eIBX7tsBBXA23I9XTzgR8mboGZLzmJqTiz
HsP+FtGzA/9u7TpdzQoWvmgUsZICkk1kZHtPzThOssewHm5zwlU6suN37QxUqjBTAmHSvuGofSXC
dC2b8Zz1eGk8Z0K6xovcOixw0XQ0WhnjwcUiViScV5zEeFNQg1ap1/3Blw8Gf3AwkA57e2lY6YJL
wykjgoqwnBsNhrt1Rg626D55VnDhUBDILGDO4cFUpiaSJm7o5+95SAxwclvqoqP8OvY+9e7YDQvj
JccI61QmQAiLMlO9nkrx1GOBihNr3FbKh+ph8r/VPekmWtEZ8TW48wYmBEs8UmxzbvSb1Lfv2EAi
6GucaKM+1GeKJ/UhsKezFbrfE7zMwUPi1YSuWl7OUeNczLq7mzPQHLocEGo8PiGOv9c9VRpWgUts
LBQDftvZV1H9IQE7JR7SRgDnH5rPGpz5ehoSxhTM6VA0HsTgf4VzfcXSBbjIF6/Ln0rhMF3lrsT/
HNFmIRiqZQ9dEKIeFouv4+TzOawG7J8rZ5gOU2Idsbg0q1SC05ibK7b3gAa1cJPO+U1ZyeNijbP9
5FEplGgOCsRszrFpUVzlTsWhBTKBg4BTe7X4gvmRzrJtX00AQyyd1CdQ51Dx/Vmm/cN7dSxG47aM
KBScDImRIJwYXRoQQ9uMg3GXBTd72Qf6P2E1Ppt6vnrTFELyg4KQVW8mIWNoFlerCR/GKaGCgsWh
svOFGkt6m/MDY6jwhT3+QDSchvbij4/1y0yHHcLrjQgq5p/0Yo4BPBgKuhicjPQaLLLccrFFDDlr
Vd4qxMaKNXpZq6OW8J49fA99fHLwnBGv2k6Ls3EqfkSQbftw3iR5dTN88nslFH6kxD9hUmA4iP17
niGBy+UrIcH3ImciP36OQBFBoAmlcYjn5ihctfM5UpS+eRy6EmheSXiSpdJm52psl9WvuVWN++p2
wYdu5O+yRmokwUVlZcR76TAxibajmYKRmy9AtCTciMPYfgzC5GmU7mFoMOXHI94o23823eg7GuqX
VsXfpi2YvvM8iTo8lM7grP2wzIFHgHbo255+rD5gfAA/KJMl2CT7kccXwYl0vOjp2OoIWpDGuHnI
/MxkwSoup4ShkYrJdKd3dVkeG5PDU6aBAUgVPSzXTieN6m0szYupGYEvHVS2FeBSIi9LrpldJqfE
KYUzAEHgyfTlU1FwUYytM+8aC0oab1IBo1MJe0eMkRgLOkFSef+cEUro8m+CLN9FRvBvTrlGu/Fw
DGVwTfiG65G9ArvMi9cFpzJK3hrC9ZUWuL6ghYzmA5LGaXLyo10wlSNBYDLhQss4LP/OYWLVT9hG
vHgfDkSP1Xys8A/7Qt8DJ3wbWTA4Y7/2NQfhgiNhJLmvhsZbv2gSff0dz19GReTHjxnCyGujs2vG
dGPOvR96sfn/Huw6jGi9IRYem8+TN+1SJDJgHfxpMN+H5kjZGXlLnCCEphO2dqB2FXO3eOgvMwel
PGHkgBlG8XjMyJFWReINCcsMPU7V7Vml9ZNs/UfXmwH3iuPSD7u8jggh+1yLx0KbwDKXTdHlj5U/
4g0CY1paF6i5l5waL7Dk2bbhhcI7TvBOZ+KxH4qXmuThCvAodZ+dfKns6GG5CQVjv5MeBQWmu2Gk
86cCFzayMrBFvVWRvzIbJppDLm8BTbtJGr3DDqHNI3ru/P4p4BcASf4ytkvSDZbnSi4PUpLEJElp
CYjC9DEBybLcRqp2/Jmr8bvj3Osvj3mr7wjStCgAiGm6moN1dmk4OSFC/DiZReLKL/eeV3ykDXOZ
RJzVMNAN5t76Dquc1LcWSgzO3a1BeUJPtrEu9DbI5Nnw+TMmYb2TFNXgtfK2TIMIRJrBKZraECNu
+5wL9kKTa4NnQQpwqZ+GLd9jop9bSsERpr5UJ94Q0ZDZWeynoXuxiK2C4kifa6Qq1lQeigrgRdM8
49sDFWuAzkauMf3zcoCuWvM0deOlVbQk2BJYCfHY1QRdv1Dja1oMXyrDNu65VnVy0+D/Y8W/iaSi
L+gWyXlbXHu4aBKQnBP4LGrrwWy4iQ9aTqemsLjZ8nOFbL2xAzTOsi+TMZzNTr+FctgHKTRTdgC6
Uviu3dw9VvzQy4Msuvi5mDP2yvlvL4pdaMfYeaR+X37YlNfP1WaJisuogIQuqQFxCJroS0qiVRH2
wqAquWtAS1yR+9r9n7uMu4I4tBN/iDR+HP/j6DyWJEW2IPpFmCECAraVOrOytOwNVqI7UAGBFl8/
h1m9t+jp6kIEV7gfV/VP73i7QrTvrkOOtdW01TVVeUJzUo4nHQXfc1szFhgJLPb7y4hErbaGK/Xm
uW0oYPylekNQcWhXnFrZ3XPG4YoYcasz44WyPJhr5Kd3vlUjuWmBz1qYlnagKSYKtW6k3kl/kH3x
+eruIl9+LKkFJqepNotUf/tcsl3rgDzJ+di5tFNr95uW1qb0wrMr3KObsBWtq71bT89tGnFIT/SU
86qacKzotq3DndfjP1uMS8NL9DZ7t+ah1JgGS/Q2vqqelyk5t331UdX9R9m01s2U9ED+HM9lGd2V
d92S5CC2BevFXj2mTvXMAo4ZwvgR+PZDHqIChEx/TSZ9n3bypQfAQpPuorzgXRr8+rkt1Zp01v4r
InHIQvxxMerNSEh5KAHjZuRmbm28sfu4sx9tAmndBcUxghvG+Fb10PrUNwDnkJNXGrp9dyRZJ90u
QtARaz/cugFDUVNkE+5REHJOnOJDnsg0gN02Lt6hb8sjtSmBgxQzjbkf0EoR4dJe55wsvcneYmQC
5Of9cefiNvFAtAiDzmDqmBxJphtLOL6gdfQfPeO5rH4M9W+3nFMUyVjf1MUNWJDWlnsfowot4G/2
EetihSJ+cdJiAxb4WyLd7Pv4A3souhE2MpUor4Pt3/p8eiYWtWGUcy+Xe79lbWgqgicHajE0c/D2
k6eGA6Fd5AthpifZIN6fOWnZHxLCKM6D7R7YPv+J0Y0Rn3GwRz6j+UiZSrAe8iuv25Izedvn3W5Y
UDNHnCE90CxoBOCEgKyV6FVskOs2+AAhsNKOdqf3nuFcKpfmvlvoZMIp/VfX1osJ89vas0umWwgB
2D3E9kSiZAFw0IU5hTNsLAVMI0r0iXcG2V3j3GQygd9iuQebmcWo2UEoQhPIO0xQKeYdSdIJFgEO
Tc5iveDem79KgXbOylYxB/+kG8eByATny2rdh5G3mZiF19BJ1DW1Gnkj3f5OwXfCwuT3ewktyM9c
qMfkgLMIKIR48vkqKT/G51C8yUD+lhHtMSXtkGcGtgd3x0wSsP34UGX9ve+XiASa+eK59b7vZ8KV
0fr5yS7rFFltFcwOb2hxbXrsO60lSW5xeN8V8wrG6lldpjWat+j/KmT0OLCMcJ+rJn+W48is32fC
JmocIb1eSK2Ejvr/Aepp+3b07Pd6RKEnJs6tofXLC7O6q5WrH7ejKU4VwzvXBtieMmMrImffukT1
NCN20hzg1iZIMGqpuZ5WjUDywGEwbgOvpcVK3u20vA9Ecm60942WASFFj0FY2Eqdx7rpDlhJt3Yk
mZlDT73LCCgnP7oDqgQpEfex7oKDKonNZOJe7UpQYQ+T7YV3AvMAAzBUWIeqaFcgRqL3Q0l7gQnn
2ePYa333VXT2F4sTjCS5Y3aex6HBHvU5LdwQF6fDkn6Cl4qQ6dhV8OYXMAwRs7cKh3sT7RKX6Fpo
/7s6Ma9pE9wXVfOAF9Ln/UMnOmfdWejgqeU3GGzDGTofA16VnHCIXqI9IokonGFsKHfnTe52jAqG
hvZp3Rx2wj2gOLhGOK/VON1Dr3sEJrwqWivsCdhENKHlCutx5gAhJYSoQpmLpsJTmJCQE+KPgIeE
MI7I8/Kt55O7rRgsBJbc25G/tdL6mWrlh6HgN4NF3vxytckVDLznKXq3MdFuAgDSQPvBQTZ9uNdW
+q3scg2OqFhOqy9E/5cEEAtmy+A6ZmJn8OTqjtlG0nkXDzm7jrNbkReY/Ka3sK5OPh0xFlbiQWx2
CQ3pOh4vxGDLn8UxmrVF9B3V1XvsuddgXD40P0ALJ9+Rs0r0XAjOl2otmaKrYG44sXZqc/EARexg
YgHm2kKdNN+iVGM3j/iz6mBsS7dusJ9Tj0IbqXj1TBFS9gvXZ+MzXViSbdKif+H3ueileBqK9o0c
17NsZoJvOIsjR/9A8eZLHJy9Rl3M0DxAEwFkG+pTxsblUQrUMs0c+ZTocO9cfm+7NRGTf9aFGLM0
70F+QGJ+bILyMvcLLWxrGFIz8mRAKPZ8sz88hJW5tt6WBfjoNK2JUWU6XaIl/3C7uNt5Q/KchOmp
DabHOBCPvTdf4h4HlhUxCa1qIhAni6iLyEZwEo53pZ+fTD8QJjoSez1VeN1s11XwtSPUQqtKcAaz
hNHaIsARNdJ608ttIerklGXBrSf6vUnLxzbEj+4O9m+8TMfI+H+8iG206ejjETw8p1P27hKZ27gs
0MzYvfhjxBhUi6/Rtk8W0ejeJP86VX9ndfJntPUh95vbueqIfmGbz4LgoQYXtRFg3q6hCW3Ksebe
Z93Pg0sikM4TLMTKPk2t3Ltl4+6rYWZLrqfidkQPPdTBs8r626WmC50rfV35mco3p6XSxyBPocx6
2XZFl1qZ+xxYhFk4Q0C4OOe3in2Gv4ikUf+9uLr7wU9kNokT/FQRQoYKqAjgnn0Q+/eGZK1IMn1K
vAB2T/wjivFv5dJ1tNH4qim5Im3LA4yZbFdE9MFplv4aOXLED0+BIZYlR8HYQyJCcR0eu0HclgnV
cilWDKH6GqsE5zHLpWp4ZLT3a7zY2uS1+Son5JYOOUIqUPlrMxo6NDaExGJypXzFTM24u1HLHHYK
Q3V/WOeeYfWeiuDk+yyfQqGOSMrjdUP5NHIRa3c4Cq8/N1FsbYlaQjriAZo0zQfesNcBVwqoPwPR
zl6OLqSF1TW5rW08hZsIwEXZ8dmMuuy9LMS1aFMPRIKBKmSVF5/LjRHyEjQBnrQ5/I6W7uAZiE5q
plFNAG02TvPoU6yiycmRkrccZip6r9JQPaeu+e1j/yrH7k9nxL2rmThpAE37qp//vzC+QlnSzenH
0tU/Hb4mSw6nMRr+EHZ4ctr5jg/BluPkkHMFO10AaEDnfldBTRIAnz+8Uj7oscCPqHvAYO5PnJI1
F46XKmXFpOt7oaGkGv9u8cWvY8HYjdPuEqwxsbr6Rf6Py8lUx15TQpPodXEcyfasat6URyY2QU97
F+PIVMqfwF0AKNX+n8hmaA0TaT9WBHcAI33w1j8SobSc878t5h38sMAL6zEZd0Uzvi3RqvxvpjN6
0o0zDa+Z7E4LovREV+hJpk2TEXGCpIMKSHOUDnIZd+6cPYM09G4aJq3MTBmVJqjLZSTXEPBwMzcg
mGxe7oFxuakep7F/Wv8AsK0XtFzEEKC4ZB25LTlc47De9VlwTIb+eYnUWUbJjp1MvE06yKVZ4lBD
pWT4IbtiaVNb714+g3qFMI1kQCTrwhNfBbq5g0K5JcoWGpOPAByDJTOzQb3wrQCTKJREr5WitEZW
6Dl7EZSV2NWhZecE4s0m3ln+DKM/c4hN8wsnPSicUNY7iQmZ/4kESWuEurnOwdHAzbbEjsMzrV6c
TnbxPVZB+tYhTmRJeFyRKcMoyI6y+17a69wAHXqaXEA6rm0vEbbqN0c643E948y3YMiNgXluq1To
W4mEBZWkSpfa5gUj7w1nfmPIHmOlLrFzi7yNEj5sQrLhGPJu2uLdYYzFwV/naGgWN9/apMYVeMNV
Za7x6EbVtmlpZLeWpdGf1BKf7jYepqw/12lgp1+1awq5Yjl8Fge5mrvoKS64iL+9CqAo4+5Ybctx
XFpExudGreKhqGRosy2KMevu1ByiXxUp/Rqrd5HJ2zic6ldYu0L8iMTJ/S/fTsx8cWM/xrtvhlKS
AqRg/BGz5q1SxrrNp42DVBM57zi5OWiTfMRFM7K/fCHay+fb4QwImNQYSXkGgC8tgvECOzxmrhoc
JviNVvMMnLbnt8tSe0I8AD98OpZOxRNNOx62j3Fce/FnWDbQvpgG9QhqDUvqhixdpG/oedhE8oQQ
FVMwfmgMJ1OZl3hTS2uo+Z6C3slvYFSQyp6XFlyqnQwYDP6tkjKatkHgCWc/KEOFHWF5FM8dhuWS
4XYbYfZrCjCnh9lJQ/KMK1UypETikP8MytJoGiK3R4AIVELW0V2eW1yioEhsiykybDEYZK0fMvos
uu5V2q0/3jXGmqJbNqQpj/ZQ586y8UN+yxWN21nxZ6tanoyvOWR5Wm/qmuT6n5QC5GbkTUwaJets
16VdC5sm5F4MBpdFa3GE5EWxZu3q3ML7PPsgFh5MgYvsx0ChZ52sZmfVQkW+vTiY5wJV8kWY0MN0
+QoT1PZfN46RcWxUvj5sBxkCKoOLxJoSN8LUTgp0heXzI1Pw6w2ZApvZYsTI2k2PgfXjeoPj3zaI
QMz4DO9SzmbdLHuYZIVLsPvr0pe+iylilvbwMfSc7+9dKwKMUW1uEbLaKi4QVrfJHi13WziCGJ5N
3VLbYWBxq8XmV83wxVs8NZVxX4LZ6dqnJRyiZkJSGEztHV5YS73aFZCbI+/wBAxZQaSJUUyycZz8
rfa41OC4tEMBTwmVyEXeeGOzoNLEo1VyQIcVUJSRLJjaRH9SjMgLJutkjO9xiJfNW6crB81B5zRz
/SRV5IZfouubjkqSMDhkPovtZCvdLbGr9k/WMHb4npa+JWrB5cs57n237N2Z1TLysx+FpS18cxKj
sw8Kemd8QLpex/GZQh1PqUpky3Js7NzC4j+ZELC2N70fqwhaXCfYb05p3pTRXqaRPTzPvufSOnNa
zaLZxWGsJ3QazMsTIh9QZ+QMflOSxk/9CLm0p2Wpsc4zQeY/74En2m0OV61RccWefyqj4bWPJ9E9
5iWzM49qixxEkvy6yRURzppKkLSYWgPetZssWTTz9m5gLJaT+mjnLplrngtUZItyI1mdmJw1CsKw
j/5v2BYIlsGc1XmisQO2bHjfkDp64+Pozv7KVUZMFzIxdyyP2TB0rdL6CCenjw8xKfbrHR9Lb8rP
mcXvQvqJqQZIVRwhK5MGxFZr+Q+djJRBD4e6FlKd27bte2KDc8O5CxZT/mgV2CNGBeV75GcpO2vT
PT0dJz/puOUI1MWu55jxRaTBeSAKGZxmJIYm81LHOrWFg01kF/Y1jHJIekyNjswrkrZdt9ldzbAx
CyVya3/GENslQrQ/XT7G5UNnDxJFmWuLCQmt9nFNRxsOna58MZk/l0/EXeVzfapaUzN8nlfK1Czs
ljGMisryvmSCA1hwqnsZXDpMtJh8w9AJMT3FkWC5euO0wRI0hC2EooPrWdlQI9HvZQxCLNHDP903
Ik/WvtRJ11xqekSDz8Fr3CDWWKlBWhImwyJ+dnbCYdguOQ8yUPFADofuwAqP3XvgDXHMPthiUrxO
orNJPuK3sqGqTEWiSBOsu3weDi3tKZ/Hxa5E59/AC/eocWs+K+vmMZO4yW+cxrV8kJcmaUO97ZRj
2yi96hm+y9EQjevP+3yOpW/uRqkKmutB+74ym6m3Z1Nva5QN43yw0jHq/05YGiTzeuxl2fxsTxNK
nIs3BMCoH6ykaor6EntSVc2+LRgAXfPGxp5zaEmm8v/BFrN954KGbEwBTYeWL/S1dvzQJxhmAli0
71ydhs5ucYKyZDyfQJxZk3FdVaj6oa7jGQ74PsJeVg7o1gJ4/igkx56ZHMXB0vFvpgQ09FJ96MEU
gnCa2d8WQGN5hzF9Cp8my6B0BZ9DCcHmxBr72Ds4vkjoqF3ktUP6OJCWwzu3rPbRwcE+qgcVe6jr
MtlaeX9wOdsVQ8AoCyneIVwhrb1h5Z1kGAgQLs/VdnDbJvmXiFElDEDa1DDO0grTFWO0stau3GBg
VVbPBGZIWzZwTeWxFGraCTDfju1nrh7avihRelaubcZiG9RWVfroHQse8dwifQWy/TCSvoqKQsO2
jSgIxEFXhPqkRIjWtrkDOpWmO7jlLU0CWbNAw7PI8aavqUua/juHI7qmpQTUX/AA0qUDkS/nJGs/
tKzU8hc3VLzmLrXJZIUHhAGs1YFGYZI0rKLxR/6z3bAtT3KcsSpvvQDqR8UJVhrrfapKEmSYlhQV
DPrIYLuKLLDVzr5o8WGfB7X4DeYLC67zUivl/zgRITk7MA4hwC5BXsgUhAqKA8+3KdOH1Pa1/Y5b
YcYEycZ+cZ8St/RmeWrjDGIGRjWnb4gWnjBeTwcLv6I5NH1XES9PwddxFPtDJat7ZJVJ/IeDBIQP
QYpFG3177AcxDck5/dt01tBh8OQV95dLwPajCX+xIcSsxCCykjWD0riIYVwVMjLJW2r6HphSGQTh
SJZioOwRPYYlsjbBrju3GNfqvmjSxzpO0uW7C2oRLgdMR46QmLwc3ORbGMsJawo3Np64R6eeFsOO
Cq5CkgrS3CV2NknGnglBC6iReHATY2Xo/RZhdMOQqzvaiu2XdYonXSHnSIa6i/+lCAakezNwGAJ/
Y0LmJczEw3jcm7rvvPSkGuPL4Ug94Fn2RkAu765lyhZl29UwkIoT5thWPrjQeIfP2q4lebZ5qsY3
y4ZJR5KwOw6J3nmtlCjmo3oIX+MSiOmfLBWKLxLuOUX8r9EStBBj8ariww22pw9/otFROULDiJEq
tRc0VHbGuIM4yUhHrQXjZR3/bwUKqkzqex+bZfWeNU7nCOYX69x3k86OJHRNUl4k4LGWvLcoPXCF
qGjD/7B8RlI4hxwQKMYsYsKikTUhvU1v29PzBC+U09/EZZw9E/Q0ScPSeu5bRLiOX8tqV0lfD7+U
Wyr90E5WLt89ViEEfZWMeM6YtCmvvQXhncQesZ2ZJW3YbSG6qNNcxAR0ZiGZmiyOGXSRPOwSDjZ/
WvgK3QCYJMtyxv9L5isNrhTuD3Jkv9T9g0M3JxHQ2YlwvyhZXf0vboBcwSTnRZ+QVCs7xr7WY2Rk
MclitkOwNXJPcu9AwSmGv9mAJmhgqM2V+ly8ut17iEZBnxPz6Hz67CwaerI6itiiTDjWxZvlSDq+
jRP7OQLqBGQKzJ8ei2HI6RXlBqtqAZcBEmxfGR3fca/rotiQ8B2zrAqmWZd/M6aNwCcoJZgRDa7t
If1d0sk1DFXmyKG3nJBl8lbMXEs0kziCw5Sc38Zd9HnWS9idQw8o14OAc4IPSWlEQHeJNYOVGb3F
xpKe0aXPHd1dZfz65KCsh/8oXIozfK+WO7jnPqjN6lGfBINxcDC6hLSTdKVevUTBjE3CLToemy1X
Ygy++L4oQoXtWYv+WiyBwG4Ul/l6lzMRz+kAwCmDjoZqgW6kBS9XgMFLY2X+Bq0VY6/tnTV1T+iy
UmzI8MjhR0rDebUgpmlU1TcmbcvCoSCjjAkuE2idOru4OU8k4nWPTSj+6xL11LcKYf+QhSSSoP7m
8o4DXgZmqPk5UWoBaSPwVcJFYHPexT1PqUtnsOe34TXglScEN9jxT7Pzu6LOjRceqwGH6WuI7RwD
Z92FjvdnzgObmqyVmQPBc8rchLlLOXK4Owbb7CZr4/lewdRJWtBpDYJuwhlRKpF8nxAJF4YRg4+j
bkCf1zchSog1z9wFmfw60mgu9O2Q7KIK5tSsLJ9UB0LNGL+0CIbn27IimwtGRBsjikT9XZbdI6CQ
kJwIhzk/TzhzUhVdRJBlyWFuRTj/NaFcaQ+8aVl0zFOThaiP1ZTl1TmI7cC+Bm0D5GnDbHHMgIyx
2dXxjW71YP1iubY5AKskE4Tn0K1UoFdiIiJwbGcZGuWboUpGD5m1x4/H5AB98Q70OSVgkNCjPmRq
iMvHhEHV9IUzfm1t4jGwiUqUabXMlPYkjobfBEoM3SP7D1MTt6pnXWxVk6JNvOFG5NnErqooo9/B
1T1WKZYqroZbPDDmeTB8Sjy5Tld69deMdSo+pgH0xIw1fRjnT3Sncfia+0snUSQYO9ABl13VwT2J
v5P8nMu0nYG4UOU34pMTM4YzQE/mBT3DJ63aCIBjxFLE9wbQtDeSwMbpJw9y2tMrgTyLQc47y2j8
y9lDSBoUwUz9FGOcUlCFfpxL80zYQyJ+h1jUBQka1kBDHqrQtu+jVoaDBRkyVOS1l7Ywjc1UHwk+
/KPcH1ZNCuiX1b4N9p8xz4IqSFJE9SAKOttbWooNq+XjiVKMJOwb6Rd2xkDPDyadbDpn1nyzE2nX
CNUKW431c0bPmnM59+zHyAEJI6LQY8TFymPg/dq4fToCT/eB5H9YggX/iBm86Gp1qCynqO5FnGXm
sWmKuT4kdtJCY6kGeFRUaKIChT2z+79q07RYSSbkz7j5cryJ9U/Nxza7w45tbKrAqnbmB+EGGcsD
pnptQ9omaRsoZApUK4S9ukaoRzYngf/PUl2fSnKcQvoq9F3lONa7yhHBZLaqwwHCYKu1NFnhrKtZ
d29tw5cCB+RYIObWfWEnl04lboKBN8GtSebf+BLkdLQbNJR5eYCsSP7Kssg+2kxpRZ3JxMmkt14k
Pe/klwn+VAKFrH6TkY5BccAYBcL/xKgGH0CR/hYNVEpDOINHnHJZXB1Xe+eZtfAVIzw87CCnHvfy
oLilGgwe6hTvvhM3yXpb/YppZ9cEVyk6sNSLJF72xpua8qHXMFiNokXAK4Mrrw4LHCS43ABedKKY
9qkzkSVY+/O9EKW3DgQZDrYCaosdxO2pXb/r24RBx31tEhIqpDtxG7pzF+MjoGNatnlVEYFrROeR
osyhclKFW/xL/DTZexGs2CbuurtgjHnbaAPqn5aZ/WGgsf8qWpbasGQlKyIXC3qxs+swuiv+t3CV
OngcAmc661oH3+1I31sptgq0J8kWqA368j61bxuAodfQqZovF2MBk59iGGJeBhc3H7tgZsYjU4so
qQChNmn7OTLdelmY5u3ABhUnmtIaonufdVukhcWjQLwGUxP/zkFnxWvVzPHe96fu5IG5hrWkUbGy
aL9PWhpPIoGSI3Igtr429jZysu1bweHCQKvw9hTW0y7Nlu5qshbD7Ryy10rq9g2olfcgatQ78eBk
GwRUOJMGy5BAKxqYVbBe1pnwX2vR+jAvw4RIVBOTICdlPfGfCeYFawhCfk1yRAe2+Eg1qhU5wgtC
ZXdqIzCYuMNDwiTcIbutuwpfd8SiiYODSNdlTeRUSJ1A7LM6xv7p/e+47KlCK9/dglDdiUrSW1bY
zj5RE1+SJcFOJac/iR8+DQ2tRiLoY0EFy/SSevoYg0NksYrTrnqpAB+scuvBbq6Yhj+rgiCvIixP
6z60rwuChH14hJDeJkrwmPjONM6PMWPDPgM9ggcDaAW3lzVJXpp7SQR07wT0kmFHQz/fpooFpTXA
E29IQgQSEM+PqY8jDBRrmPA7mPYghmUt+RgdxQvQPyf4deoFPx/LYUCDvQiwwFlb3c9XgUVlSckp
5huMpPdAi/Jkz7Aemsg6+LMA7DNus7j+15SYA2NSN4j8wF2XLy8ijQ5rcrubERQmSMTzmdh0yYhI
mE4kyW+7xN11uTlyqj877FfggRCj1LHdHnfScnfksa1R1+PVsauHvJm2OS/JbP9Nl69EIzAD+0G+
9DZxyp1b568l+y9UzDNZxy5cS+/oR+Uh5s4yoNtX7q+K0WM69tat2LoXoCMNWsblk/N4q9PmTvYo
I2qg3hWJKavBy3bCI00pba/sZxzs+OjM+7iWwASxY3pBADA1D8LGt4QUbyu74jiDpAf+tELiXO8Z
ihTxh0v2bhEeTAO24eN7INng0Dis7OtVHGS+K/fPmPi7rAlPORlNtksM1LTYvJTR9DtIqTdd6195
GK9pMBKI6t46NtFDy3LgHLz1pujiWs7dqtFUBV8S6DAX2eGfcUk+70J8UuUSvJN5+9m0JCuDlYhn
nPveezWnRzF1hw5utO6zA2pXKg3/xQPDX43um6PKV85fUMI1wSvzB0bvUxzZu8GTKB95lBmJoTJD
3mzBgII1MMK9ctS4WZh99cL9qPr8RUfhy/oHV3luqCU0Hw8jfL5NJnFkoszk54v4ja3RX2RzHi3g
xxrKiGK3iI4f9HG6Czz7xkQIFmT/tORfmeWe4VIejJ5+GSgeIfg99tXrEtq7To+XpExPMStnwrXj
0N8G8XyZ2EZNgfcRrWpNp5Q3gyLQKgqo8AeL0X3zac/RFWvrJXXMT2NGRH7+Gm5xGxh+mYA/PCUu
yXYJm6nlWC6kdJIzXdianB8YdyP3zBl/A5T/htihQlM8olr1cqzUHfkWPomfGKRxtqdH7WtEj9NX
NRcceMOmqacDiq+HFM+pB5SBp9GQxeM0H8N61TmAQMSBzq+YFzishPP43KVEIebZW4nswG+ne4Z8
T7bt30U63LW1tfNnIrkRMDJz2XSZOaxLfw9Qhx3098jIvgiHIblPHgzv2oS8L2GqVpScaFreprxU
K4IBVjl61ugaMiUW3vcKBhJetEX7vI2ajO1lc6cw36ZeBZkfiWP5a4/LPsr9RwcafJCGyF677cBV
y6pvYt0vqsdfwaaByd5t0BSbBpZQLeezytJDQqLFKtWEynhlDnnTB9bB80HeVXDM0a6ZNDysB8bE
8V3n/7y2xVEsOFTQpvOsMJhgI1HnL41bX30ydCzbPzLI2q5Hc02iNvPNuevvZ7ipXhrs7cEBGF1u
eVPPVV39/3ylMELYZn2sv3uPHG4FmgCgJFuas5HTwY2DTVOlLw6ocnvinMRc6KzOV97S9ZpnU31L
LQ7PNTrJ1H+i7z55HAv0C0gk52vpBCuRcYvOnl7J2SFr2eL3OTHnPTbK+jOqaJsZzEqcfeDNX2I/
w3pib3ryeB3XnB26pYiFE0ir/hvV4CVMnfcFuyj/yJXUxM2e6curE+flriA/CGvemeu9l1ZOIC8o
9dA/sMdDXi/BuU3sHVixanojbhW44Kdg8tAZOEclFWhbPA38fR2HHJl9F992AR0SNsrucL0nM8iI
9fbWLGDdFWGcsZsQP2x1T0H4vWBhqbG6GEb+/A0vQTo8ij55ru3wtlQw7lnJUz7cDOHIajk+LBan
zcTWFQgLzqOTPUbb9f+HQ3a2OUjawOxxn7dMLabE2+SC9h81RTjBIcK7hnAEbUK58aw3+AR3sg4P
65m2nlm5CSFdoWTlE04xwE+P3qUcdw3dRh4uKwHmU8fdtkAuWPB+uj3YSY6P9WtlVd9r/ZB30LfG
sjkrxzvWeC3Xa+15oBwzyIWjWz05ssGAktkHh9nmTS9wQtd81FSNWMZNDWrN0X/RBYuaPrgO7byX
C8ToOuvx1DpiO6QxX7/ZJMe6618zfpmwmHe+5m5Z1lNIhvri6YOI3KsGj+0Dt3flHUOibUltkULD
9kN0rmh3e/AaVqYPDqHAa92hdbphfAnI0z2Mc3kpW3+zvnCzNWNvTJjRZYmiIZkDyYQ9uhPGO6wK
gjJvr+EY467C981XeRrm0zhUZ3SYb5b7HVM3t43DBxVrUsUgB7tgMMznFUZQjfh964JFJ6e1x0PT
TJpMdqRU/GwqZA5hhKFjEX35BCDcDNxY8mGurHxYzVwDCtYoGfYmEJf169Kl/brex+/EmL9Dl44e
sLSCx3kW6JHSk5jFR9WoxwI/6UI3kQ76vEhqFIwCFxupe9YgNl9/tIrVB8vOo4Myk3FU9lnY0WH9
qkyYBdysve2q9SSvd37yxyqyq8tLvtK4mZpuV7/R+rutzz1ZeYcwe2bDsw94OEu/f1mvMLuWqyeW
e+r9Q1taf7KODFsNI78Nq6dERU+raXh9dFkh3bTkIDgRuXzS7NfTtOKEh019J4FmrL9ZsoTppi5Y
QNXOqSBwQ+TTH+RBvC4dHzVmMSPALA3a1OFIKu03TGT3pP7u8xZjIxp2G8qjVUJ89ubnrptxDJXX
2kBIjHNnn2NXsXssBljsWHP0uwK4j9eSI05E2uq7m3yEolSRPvicUQ67FgmWLKJTFQ6PQH32oyKK
I4TXafxtjQpxrWhjERzthJ4c85Kz1NvVP+QnOBhtc7tkhCRXxXnm8lsBE2HKhZFJHIII0ogxOpFJ
EKZJBO+tuw1HBsXrfUm6ge6Qq77+dQ7KmnnA3Osn0Vmb4bkNieagjLJ8QJVx9W0odJtWPqZp+rye
DutH0/eih4arZhB9MIV5aAdv243DOaLiGFh7MANEwBGeiV6mgMpfgWufiEyGpr5s/d7bT24M0g8G
FCEG0+Re9Mo1QULP+n8/44v3aeiQqHL0NbuU+23i4sxdeMhWqL77u36CQUEcVwcicZj/19pzXd7W
AxwFTlw2WTfFBHNxLbcxvcV81hfdfQo+T02fXnuNPIlHCsogbMmVFJEfpO5B3WenTOcXC/l9TcXm
e9/ksUP0DO4aRExZUV1N+dl3MaYKSd9Lwg6x6HudLJ91GO9nzs1ItzubUc5a7qznpslW7DYwAj7r
5M1ByEDnPoR3Q06ZHHmbepkPUWI9N3l2DZaUQCKStBqZAckj4BsLVMG5FE/eZeYTNuELXI0UUmVn
Ep3OXjie03Ed5Cj2l4x/UR3cFWt9RzThWv6IqLusN3k1LKb5dICQtlHMcteDstD1Y5OOH/ES7VDq
n/nkkD3pfg0QDPpwuKti77R+l7uieEccsFIf2JI8r3UJ1I9/DTPUfqTQnFvojuWrTd0vrLci5Jok
ENd9AQt4eFsPMgPCZejYPfA3gqlab3DQRbfrycKq9Mxo5q+Nlg3twX79lmIXIu6EJGs6HCSatzoZ
vobAHf/j7Dx25Faydf0qjR5f4tKbg9N3UJW+MrO8nRClUok+6O3T3y90Jto8yiygBo3dEKRgMhix
YsVav1k7yKC0afqqSMUYVim91a28YrhZvhqSBpixA1gQsWNDDHRvgcVw4cTuflUlEFUQdMLaEUMU
NNnyANm7gmYIckDc011f7Ioc/qtqHBpSAtqJaHNHP81OI4OqqUROa2JBQBKJbtPKaY1d1Up0PFBv
5PNuZfBvc9xV+a+8WrbBdJWDpUQB+Pd2iTB7RjL1Sm5rusNbeppghnSIiZV573O8V82ImY63lBn7
iDiSRpSR+52q1I0GC/ii9jjVjAzyj1+vgrJZdTAgqV0u2trdd+6h4jYleZJBRUkbfzW7BFKfJD9c
VDZNJ19rqH1qDg4SwzG1rfthsrcl+zdTMQ+ZspXbGcvQtlbywmeOw6XOLS1rkquKLpLL3Y6W4Xbo
ICJB2jMFoOdUUH8OVl5UXiuIE8gTrUG8uOWFnewo08CYdRqD2LPJGNOWWytmrQuO5cuCkK8l0S+a
mSt58MrV4sQoGfJVG3CNco1G9ZOVNcvM4ooZOuiUGws5ns49wuaWVJawM9mjINH3yeAfAGuzv8XG
czqKZObGhj5IA27v4InkpQ8lqk9yKdDoeJbhImH3O+ptLottfrNCeV1mP13VrRRNg+WM9QpgL0xm
GvdQ4MySl/UH1qQkNdY6QsQmbKcrdsy6ph5aAux2fEonhA9ygpUIh6MUPxCkXKmSblTLAlNuLOXf
w3x3EYDnV23Qg9m13BI8RG30nZ6VpOKII7C54E5fJ6GCOnl8adN0FlBjpVEsEis4huUKC8fmLJse
yb+1tL9BCZkrnlgYRUwfMVzYGL9RO8NWWArJSD2qUAI5zMF5lHEti7wNa5mF4PraWy36m6yxDlYM
4iU/yDRXHqM0RqHjIl8pZ5rscEITDtITBZirPBl5C8dgTfrjD+gsOzeEw5QxlywO+bqc41urd4+U
6hDM1DE4lF86/ewpvKQaEbu6y0W/VCZtr3q3mojWZIQsP0yHkHH8naTUg41P7YdByq9URxk728a+
m7R4KbN+hZBYsAKLqn+quEVgFLbBdXMd6t4DZi/8ap29yVHIJMu4rHPxwMBCXmrsenyVl0wlG+/l
UHLTyczIJ2UR1NZkOkUGmESInJWOTkOiPnJJWVVxT3PVp7GRBruMkk/lZte0SyFNOQs1eQf4vuNg
irj0Ko55BcDjIK9Hno7Nrp0tDCn2CpB4mrRPk1s8COMPU6kvmRUvFRsZXrWpOuC3Q2j0qi0H9C7i
rEX1niZstXbxBspq9cWEEu0RBT3kWkJ6zBcW5TQLwalCePSPJv3D9qa7GByOU9H4yA+hrtyE6CNG
VnmXcdjSHNrK70A79C3xLZx1wt2gx68OGhopEEEayGufLFEyw1l19oEotByD7EXWHLg8h5p3pcb+
XgYEGYJVx6L2WNxYfownCiGvlFmHP62oJKToC8oCA82INUyXDdJO2zgYXwxM2mgZXdMOvZMXsCLl
zsp3IUlY6XpJYSq5Nj0BvMnlrjBc9Nn43OjgwSlpDNl0HWbdD5x6100PSC90sivTy8nDrJ0wlKuS
89Yry0U4Rc8ymwKwgvROk/2+HYOLlTd3G7rCRR516zbPbrEDvuPPbeaLarTXdfue39TyPLA7d4ZX
rlwqIqwJpAU3SYqqIfQAhPIQU5j8j1hSwdmgdUVSSsJdZUlC/9jKbh36I6WlqfvQ8jZAbWh0hQc1
Cg5tI35Qj9rY5f+UKXyCpCRvyZpgPbmfNjeKQm3IotNrEvVPffB3mktDPCLF9+r6pihKDV1zZ5dU
002md9pCxtvcbT+0IDqATNkZ6BT4nnNv5+2u9sErIZ+6jqlBUFtcGJlyLUuLMgFMu2xD1wYpjYGy
mu+j/6yXwRET7g/Xp3UPBJegWj+VIb2cpqYtqQ7GtazUaLW1kOkUJFgcUQyOwmwzaTm4O4jAhmdA
JiiRI4+vfGqZF5TQlyPBY8x17MWSNxpAO9dt72gtXbiqcVt6Cqd6/Ttha1EXrpzgScZCXa2evRxe
NpWnnktgiP6MTEBCw7pu/eKnvIb3nJe0am70pj2icofTGvs8S/MlRi0L8KG7OqHp7yrCoJXUPMv0
2Ej1awCLe4LHYejjn0IJr1HE2PO4NZWiV5qXC5sSAqJCPx1uX6bevwkrxPRWNX+NcX3rso+FoTcb
yJ94FWIZC79l36jZs+jhaVrOpkzGa6scOU1w3fYs1qGf/p40wHlXWmFtPXxK1ejKcpzbOravlKR7
BIx5oCP73iOV+/vO3UMYw4SM40ImA78PanQ8sZO/UZviCgGlcYXD0yNKgk82eMHLVp/uqDIuEsWA
+pZcaRWWmFTmde7QDdBCWf4wjBAHznTTcaGV0q0JKXfbIOquyCIUJ1UY9x9ag1+crOcR/5E5SDxq
eYUFcnxUr7wAZo0DHObCsCyYt/5dVMBnbch/4hKQq4J4bWatNC1Y1gWQFZd/AwT3pq7HBwzMWDUk
qs6Qx7eKB/8GxYtD1Uq5Esv8iBRzU7c+vElPuYAyuM+F2PtD/NJ3KBY19BRMl2HzEG8n44oUfwvF
53cwsaHJy01ol9GjvFGlvX4XsFqyEj8K+tQ3Tds/IOZrA+6vj7KmBH2KGgFXU3k3AspKX0W9Qw6O
3ZJN1Nc5AiwbhT6Xc7loxScXiB9KhUVSLt66Md6gjIdqbknz0kNQDyr6VW8b+4pg1uq1c1FA+0RE
s1gHTfep2PVj5DV73zaOFqWg3vVWI3c6JzVuYdKtwX8u5crJHUSazdo5GOroLPtc+5nbyW0cVYvG
y3ScTqdrgzJiHwZ05sqVvNugxP4aWR3231xcTTN5F0O7cCh19p3HndDchUYB+DFDxERD15psxARt
qEnTcU2H8YgqCBpV2JOP0fNg6xo+2uK5jIEKAUD4AXbrqq75vG4S4w/UZS9uqlzBqXnqA5y+bAVl
Jqvu19JIAQUi484HI6RV0eMAlu8i6KmS4CICC6dt4ssyhAuZ5bXPXdHDGliLPycvfU5F/5pZtqxp
ICpb011G/DjidmR+uiamfcqAcU6U/xQWuHYQDY82niggYOAkge+4iIAMwHCDFiHqfT3SbAPfhvRi
mb+Odg1UOnvK7QogUU8TU6g6UNESH7YpTLHFdOnOyxjv2N6jbVXxpowmyNKgg2h52Kq8OVvep1PA
DAldiDX1+G5wpwKcbNHdUJdON6300bxztPpF1sNkUmwCoiWj7/YmEq+K6BbA3XYjDmWOl6wHDjNa
zhSLuA7LEvNQCkIby8LBUloztyhao/PcMKoD2CbVEUQTwTNavevAUsdFZGUvVZs+2R3uuLgTQIMH
uGJXKKMQPzGnWPO/lzj01lWFcGXCkajQUwgQ+3KhtECBoZeegD2kGezWiHpTIOIexm/HgTN7yDVj
PTrug9dRefbguGoZuiqOfmugSw4mc4NHDpXLjGmvubeIEFpbihKgg8lcOjVwotodGBF/oYsSwFvS
cGUI11iZ4xOEww0d/uwB8Mxa46igmMBzw4VL860VpFF5vB+d4kbHb6fBQCDpLNSQYDdPFNi5w+QG
rT2fs1hP9/K4j/r+GisS5wIE+rbjH3iGIZZKDp6ccnEGdWwlz9XAR8Mobrx+JdMsWRGDS7EFv7AP
FGU95FQUBy9D2jXc9m7Hrkg2ajpsDFJr+URWH9ZWVnJTk07nygiVz9u11Dj8QHykhn0IzGFjWt2T
2RrvQ4aSvpcBECYFab3gEMBklnzW8CKY4GpnKnds2yHCy6YTMl44gW8ynMv8Hqib1GHqoLdc1hbd
VklUZ/U84xxzM8ZduMjtYi3/oZbprzFyWVuhujsP5Qkq8fF1QMbtu6Stro0KAcWp2OZqQykbL8Ty
siskzZBohLpNeenWWrVHyfiprbx2LRAqg+0dXmFHkV7gafQSaX7GAUhntobDRy0BwfByFdetAAwW
F3ttrIINIMryjotBvM6ikCytDQ+tUexqNfpFXLJlBbm+cyN7WXdatwnTzNlpZv3UIPaMeoiyc1KM
2HQnOoog+tQ6+35SFWQf4HZLJUXsbl6FX6QoFpb7TtGRf68d3BbZyQeqj6vQKY9KHd5KiZDKTV/R
+d9EZX+XIpmBKeB1afrvuc6NGFMqEM+++pS4xsOYYvzXDg7XMA0XELkPYz1HLGbaYI8JKMdBNQjy
/uWgonBKPvOAnTomCFxv1Wa67S3vhkSCirBp/pxKyfRvxV0VtZ912K/bCTHiyHKNRepN/Y3sJVcB
9WyLKkLLJ4G0X3X2O9/zNW0Rm00Q9uLCi0e78s7FeOXaNa6IpP4rc/Rvyincx1F5S1DaakV909Lp
kvVbh35QqKZijWXAUdEnWoJ6irF4fM2ZipDsgMpsQwVR02/HpvmAqYBQifGpluG+jpFRNCKDLq+R
LkDpgbhxCTXhpG+wPOf4oHWDs8Y9ZTfEFPFBSqAaDy4ylhQoNgr202M97qBvXMormVwpXTeu/KAi
fcGxVkthrI9cFMZQvS8UZAYsbnuyLQK+R1xgWHSb0RqHXfE4BhC0Oezjnl5ilqTlppbC9a0An6f3
wSrrwkOiJ8usal+FSD/4ZfeVTRqCB8lRt1SkfptF3ZS/4hgnJCoH2pBs0bu+TjoDx6mCPCPRgOqN
wjHWpQImWcm36jjcweMHr8+rWvj2+uXO4r+DdCuq9DU0Ga6i3WaYKLOxic0eubZwVJAXTfaOCElP
mo+ip51bR6EmsTOACFB4o5knGvfGF+qhMprHrKUtAVz/RbHIhQfa5BpnNmyKdSdgMprNRnjAqsYW
PgPAMONas7UQIflg65K09DqSabXrYYnabmOZY8ifFtYB9TPpj4BG28bH8eiyDBJZ4PPuMHZchTmi
HA63iyzGvCvJEHbpY+IeDIylCM1bYiutSEfacUEQQM+ojnA5qFUuscJ5BxYJr8b7kVAKGkPbvxiE
XA09Qq12N2CnYabF1uad9UvVzcqtD2jrCXgERvN9uNPNBL62+hKN8U8lMSlqJNpnF6dAzxQLX5Ny
1C+iggqzknGayR2e6OGNoRsbvaBMobkDlTg1wbwC2deQQrlm3BWx/d4M5Q8asC9RRxUc3OV1FDj2
BfRda99pggqjrCxhMIjnTfmUVzBHNLclGJjgCRrExeyyeZt0I7wAGrRTsDQUeniLE+8dRQofYktk
IcKilFzC4095gGI2l9EOSamiFUW2bsZ0ZdVWR0+1f7RROblMrLi89G30gDUH6jZooJ/CdF9qMmm/
zQ40OF+BzUG1t8sjKfBthcYh1QSlkZpEgMNkDjtV41ug2ZOsU9923DTDjmTTsvt+0bXtsdHbaz3v
UISDdQor7YFZ3upR+TikDhWdDpMyT6VaTIExVbVnswZE3NDO8Bw0QMEYOqRD4jl2qntu6msbBmxH
rduPfPoCSvpU6dFdqMTbNvLuRrpaY6gsa4X7X6WYxHY0TOnqoRJTwAKLTWtr4qEcECFEqd6nDVgz
v3Nu09Y6IHF7I7xqpyjhlmbqYcJmSUI/jig1P8FcQvDHzw8+spp4h9mX+m+XtGipt1SiAN+9xLW1
AXd9FMJBKyx/n4j/ra2+9pZL5U/dc5B+Wnb7ENFVuIggGHS6PdKvsI9+Gq2HmDazU6LAQbssThEM
y+vHqjJ//V5rblouGz13kAVXbwbD2HkdrQVQsN2l3dWYGsY+xD/xFrfxLkuVfe5owBAmeB1tmlGB
CPMlOuvigqvtdYZNCMjn4UHDNf1C7YOf5YC1q9Gkl1DOeGVVebITES/S0XiPsHI+uBQK0X7YBFD3
B5GDF4GQvq6ctlt10LvzAMSsrevYKwpxVefuLyEo3GVJp1L1VWFsoY+Zg2Dx4v6hL4xh3WrGU5am
PwsdSefGcgQL26X7VYVLeGA2s+6ANR5cJP279oVWwD5x9O04xjckPeENsN4WdnD7qvnDz2YoVlqt
4v0stoTVndIjuwRcBUG1YuCAEjV+Tb0DYhND0uGpRSHjIsw080fhDOm1CAPI0/3EznYVlA9dUAA3
2AS4u9BC5nCSQu92klKCdPsE+6K0wqRrKq0V7gzVe1+Mxq8Y7ZirKirThxRliX0JnytZmEjUgUz2
CdO11vJJrYSuB3Y08fQg8JpbNm2AGQlKQx9VJN0ki8gaX90kL4DCgL+xMOBA6T7A/8a1gIE5vn9P
3O+lE4RyTUDsX7HWoYHNbn4xDTPfjeUUPCgO8gF6qSCxH6KLiQpOTCu0RJ4apK6XPzV51Vxobae8
jLVtrXEQDNYWv+Qi9OwtH+NYexmapTZYE3D68AzRfKCXTYZnTuNH6PX08zU0WJ+ppK4tL3pTS/9z
cAckm7iSQaRehnAuNa29CojS0BufcpoLcV9fozhaEs3jkdOzQgcjov3Ybxq4uKgdrOwyuRamqm4C
u36Hyv4RUyKHkHqDE/ATtb83VxluSRM2naa8K57+0GbQ6Yrata70qcnuMgh5R35ddN/V3R0mXsgz
plgXpAiGeTa89ULrHtkg2aYiY4A+QGpKwQhrPF/Hx8KLkLikEuuRn1+oJlqvqEzeegZc8rwwjDX/
h0Ze4r032BQv0r59BnkGIMqejq5ZvcaslKZLnkeqZfDfnvQOrq+erUtXrFPLfnNdYqItpakoxyNk
BMYzpdFAx7qbQHFzIODRa+tYBdBtdq1x78TcNA1bXQ5FfBx09LKKHv5Q3LnXjYU1Mq5BSch1trQy
eyd0lRu2LVCUscU+iKoSN1VH1u+MEs1WSrMBUtQRDsrAe35qrceJ7tz0aYlxgXlQ/QCaHbgUFFG0
C7tW71gnkOoTa+lMXPpQkqICGnPvcgxnHdGR8ONpV9X2fVSIfaeWCxcpr9AlHKlVd4/U4pqotE2t
4iGzxds4NHdeqL828KDQLdF2bl0fqFXeYu+99Zmr3kXQpMvS4cbC+4ksWpgXAzXzjdtrC4uOFzUT
a43wCL3KCl6JmimHxstfBKiNBgKBjzvwVAKfKix+Dlz5RnGxUuOvo6d/6SDkaaTG3sn9J2RuN0UU
EVPS8TpN7EcnCK9bJukCQY4JNRoMyCB0A09WHtTWerBDhE+55jxanequbKXE0Jp/UHgPedkiGlOU
dMnHldsYNIYocSTpYajVa4jcay139zQ0qf676q/YVjYDyDBAkixhkHcUf8mJKUMWrXXlpb4HWSJc
QhW8dpX8UyjmtI8t0S6ShnKI22wRGlhbToeYG6xseiElHDy/enEU88Uc+w+vodmuCYSzK6n73lCi
d9VFjOooxGrpuJY/qCLc6OO0QQnoVgMIfokd0s3UoGpCy0lcgIAmO3TLAr1HC5phFt2OJsjFMKip
vY4HpbTQ9VSqn6kNnLHPNqkNiZDKGwgn1X81q35NzfaFUHodKh3ANZ+JU/R7BaHsEXe7HJdEBOWv
RpMWvOwym1qschmMt6wbuiONT1sI5KHo0eMwKKUiz5jS7wBKZlOFEjodRgyy4+AxGuj0Rm21Rwr8
0LoTZOsGOmyd04aJqjdUnKZLMbivum7fF1hbXkAeuJHyPsWowsXNlr0Li8ApKPKONvYf3ppKwWOU
oQMGoBvrAIV+lsvERglKp7n7BhMaT4yifkUw5CpJugcRRSBLwyu31H+4Q/0iVOeBJfzcZbSxTN8B
OasQGUbn+n8mVOcTiElI7ZKHauydDWQ9Z+Fo6L4OZvXm1wIoQNyrAPYKGipQJQmMyvNYGQqeAcjt
uD5inP/+1//9f//9MfxX8Jnf5OmIFPK/RJvd5JFo6v/82/r3v7Bjk3+6/fmffys69DvTdBxV488/
3u/gcPKXtP/TBL06ZTja76zqENrFwaP5Wjba+/nRzb+ObnvOP0enIm1zyS71XQ31Gms40i2Iexff
G9z+5+CTR42wHwudFlL8WtjNXZvbV98bWs7WH7MS1SZSKyk2lB40m02YG2JjQFFfnh9dvv3/nnPb
k7P1x+iKlqGInVRoXacIjnTc09WkXg62DSLXp58Iwen8g05Nv/HPBwWKr/pxlei7oG6vs948xFX+
zRnS/zk0soqtPhShvjNTUsfaV7ZKiq3S+d8tv+DfJmi2KG1km2Jdd7Vdnvk/Cr1dhtQNqLpsHJgg
Xzzj1Nyo/3yBRGGreYbT7lCtTZHoxcqUcH7+9/99U9mu98+xDQMxFR3ajBR5/8RixFhMY4qOOZFt
ff4JcqS/zJDr/vMJnUrXQrS5tktD92Bo07Yw+73h+BTTc2pT4UZGPeiI2/OPO7Fi3dk+prvA3Tiy
ZNkLOfgRhVau8ZVSglPPsC0K788/5sQ3cWc7utKggaqxU+wMNbfUBdqwAjBjOjmL740/29amY9F9
yatiZ2vJr1QgbYft4Be/XZMr/2+fRL7UH7t6SFqXOgb2zlY8XLlZA6qrRgq/34syvSz1GHRXt+bs
2KUKCF6ffkSWcJB8783mO700qFg7ybgDCXON3DZa0UX9xZud+vjyhf94MS9pcts0ohEcLRIblVhU
DaynNFmW+NNZN997gdmWVzvu6IYRjDuH/Y5xRRWtGhfL5/Ojn9qQs83uoAlW6rUy7JxgjNaNZUSX
nTEZ29Fr2i/W1olHOPM935QO9bi237UERUjKSGqM+iNU3OSLT3zqAbMtzxeeykr1OpL7hvIjrqI1
mtNOczw/RSf2njPb4q7hJ3Wj1R3maGBYB2/As27CROX86Kd+/GxnR52GrohZ8uMbJTg4jZWvojEs
11VNgvq9R8hH/7FMEzduSsuo211coOjZdNrGpoWRFcnu/PinJmi2v2NvyKq+0tqdbY1Q+7pUQREN
7crzo2sndpkz28EVwlyYrUzNLsxobPorCeyJM5C//SIX0xLGIdgvIEvJqnDiS6WZLlkPsNPQoI2A
uuoLFZTi+d9y6k1nG96FTYh/i52hsqbeGSqi2Wb+vYTQmW1zJajdpAuqckenZ1hyncKwyxi/2uYn
TkVnts2ROrb8zoYs3fg+COWI9l0QIC0GqQ61IDB5ef+mGHiq64nrffHhTkyWPdv3eGNNupW0xQ5r
U+cit1BwdXuUaL/1KezZpnc1B6yrw5keiMm9MBtgdZnIvMvzo59adPZs04va7GIN5Yydhl1tPr67
ZP8t+RZXqa0b3up1c+2Hh3ycFmWEcIWzRRlikYGMroNiUxvm1qTvd/63nIgQ9ixCtEg7Zm3H2RxP
5SFx023na3eFVIg9P755YnHYs/jg6qpqjLGV7ySBU0XEU7Rjc4k8X+Vee6NVYAJi2kgMUGIOEhyK
IcujXjmlEOK3qNSgPy26hMoAPmafOkIvUE7KXzYwJop6XpBawl8lrm/Q7YpaL35oJk6d7dhPQ/2I
1L5K7Q5RqQyZc4+2IW1HvfB4yig6D01va4qHNXRms1wDQLfAYg7GDySWIvsmLwqawkORF2v0/CJa
Ij0Sux08DVV3sH5DTwyXzCYcZF0yDaCKJfhDgCR+BvkWRcB+eywMA5wQYIwFl5PaiuZtEHoMwHWa
etOH4xoisYWl8Fh271mJwAQWZgIc0hcz//fEyJY754/A3AAFyi0zMXdNbgI5iPXSKpeUZ41i+b0H
zEInctpN7SWjsTM8ruZoCI7coJQR14HvjT+Lh8xvQZkpNHa49rXZqoXAvuJaNTRfZCenQsgsKNrs
6gwZUG1XG/o03mRCjVUKgiO6ldvzb3Bqc80CY5onaLgAstqJCLUniDHGQPOx6lA7KuJAfzr/lBPv
Yc1CIZWy0TCQjdvhItaXi0bJe2CFldmHX9yrTj1gFg1hwZoGKhXTLkABq9nWwoYLqxc6wiXn30AG
m7/k8NYsHpZp2+ZIgYF71/BpVjGuQEMXJ4UaIsTCN9zq+vxz5A/+23Nmwc5BoaypbZUmc6dlD1WV
YdPS6YVDYTIPYQ6VLn5gAlfQINKHL4L9qcmbxb8iDg3kkvJx1/tGujFjgE6InTyef6ETC8ySD/1j
j/sq6gudXem7eBQx8rKWS5sAayzIFJ02oEdy/jEnkiRrttOR7uwDlpO+0yxMHIa2xlBZXk5hYXoB
7R/PvPEys3w9/7RTq2G278OkwhROuMMORJCyjYsIh/Q+AkWX587S/eYrzTa/koExrGuc/lpVQUyD
flh4KKppgG9paZiHetaVhVLO6vwrnfpOs0AA3M4vzLIadsBm3E0k6B44qBlfaZhsvZ1/xIl19vv8
/WMpBDSCp1HDRQUoQdKDpHGiX2Gc1fvvDT+LAaZRo+lVEgPC1o92U5JE4FSSMHk+P/yJCTJnEaAW
g6lqWd7v4M1O7UWQ96AC4atMNzVkHueLZOTUU+b7P+2qsNWB3NJEGVZ50DivojFA0SeWenf+RU59
BvnoPz4DLDgY4OB1dlLi9jnRLTakS1li+iKcnEinzNmO13Wj8jIU0enirgZzQMAq7tRdmSnOC3bb
6l2EY9+uaytptJkvzr/TqRqLOdv/aWmY1eiOw67wskMSVVhCoui1xuQGKB5tUAT27e0w1VdlByRX
6d1xkaPIuEp8+/P8Tzg1rbOY0Fk2WuG10e9QyRg+mGK/B18MWuOLV/xrhHPNeW14LJOeI64XR8Cc
hwqLOE8X2M0Bh861u6Gwv0hp/roAecxsIs2c/qNrh/lR7cRH1eSg44Y7JCQ352fp1PCzWarDinaO
1xfH2ACxO7wl1hNiw19snr+GZX77LGIiFTXZipXlx7Z2nroOrs5oPha9tiFsfhFk/no+84hZmEwi
KwZ70xXHyGzWapE+eFy/uRygQGN028xusVB3lufn6sQXnxeLfRT3BD3I9Fi25gL1002lY3btRTGr
y9ize7/YsH9duSCKZ4HTbfREDwSmhwU3DgzEow4OCRK40Ren5an3mEVOb3BUy6mc9OhKZx83bn9A
68Bmpv70SuMoabPn5+vE2poXiQtj8nrPM9OjSOu1YvpbIJl7LzS+OCFPvYZ87B9xswonMepqkh81
tVg2QX4j4gb9g+bV8Iodvn9f7PMTi9iVX+nPxzSB1wTFmB+tsY6566I16DtVuDXV5B58kv/FXjn1
0Wf7PM7Vdih7Pz/iwzXto76onlnbzef5T6HJ/fC/8liJUv/nW+RjpSKxqefHKgkOlt6VC1x5V0Ma
b6syu6fEuh4Ge1Pmxsprui9C16kPNNv+GhZmoYvC+jEV7iYwtacoUzaOOtwV2rgsvPCLdzu1zGYh
oK1QVKTzG6IRPD7XVrxORX3fJNEXb3Fi+Hm5uEUEu2vttjgihLIEUPFqm5C0NOWLAHZq+Nlmj5ou
NpGXLo5oc74oYfno+PltoRtfxJJTw8/2ep3ojoNDKZK7afuENO17gJ2joZrfaS66pjNLj4zONUAl
5cWxLcK7WJmuuhoFlvNr9sSOcOQr/bHxjCLpk6zIiqNA+PyHPhjKYw8t9PP86KcmZratrW7CW9xx
82Mh8FDfujlwtBUNIcDgdhJjf3r+MSdeYl4sm+K0N3tfTY9cHN7wDvghMv+L+Hdq6Nn8jLigeX47
pMfettuVYUbJ2oWB/r3Zn9eCgA5qflc7wTHJAaRnuPmuqJh9Fe1OhAZ7Fu1sR8EvM82zY9XCYEpa
M1mX2RCvE8dUoHVaeLDbRrY8/w00GXD+EvzsWfBDnxpaCTDBY4RANvzkwt8DIxJLIzBdLO6M4BK1
aNQuRV8B4hDZQrezdh/mo/1FlnXiU81bBi4oPQqLojgOY65eoLBvXQ49Gqzn3+/EZDqz1/OKCFlP
m00YKwq6rkO6MCdjJSz/A3nx/dgoX8zjqbeYxfMOUWQsFhLE2EWPf2wxKIgY4LN+/i1OnLPzlkAK
LFL3nUQcx9Z+9EcHlUEEKTPcTzzEQ771jHkLAHkFx9Mjtozu6k95j0Y6yc6QOUc0tb8qj5/4GvNG
AHzJvs0DKzsGWvkSCu3QoYHh+QDv7eEuLIsvzo0TH2PeEOhU39LGZsyOgwMQOFF6vLq+/hgnoqM9
+9QtLGYg10IcwZntuhBiYmE5O/yrvjhUT/362Zk94vvX+Jkljv4E8aRQR3VtutiOnP/MJ0aflzfR
fhZ6Nerx0VQrDNX87Edg9dvzY5+YGWt2XuPBpvtw9pLjqOAh4qJPEYTNu6k6t+fHP/XbZwc2/fuq
SWELH52+R1fdyFME8mDCnh/9xCazZud1HSGSOAD1Q5wMdpGXDO8YQ21T/OqAtXbfqSu5piWn7o+D
u46nDNB6II4OnkfmArHQCMmbsM1ezr/EqSmSf/7H+DhXtKOZatnR7HHlRNALsGD6zQmaHUxJO9lJ
rzfZEQukZSPim9GbsKREeQgt7rvzv//UR9D/+fvxIqRj4OjZ0Ru9VYjJPIYha8y7DhHqSOcfcWqV
zvav7cC4cFIsMVFHv4nCHLGaOrSn8QFDtdF/Pv+QU99htonNrtdatdfFETKtZoHLR3X2tnfstPle
dmnO3iIVPkbjEI6xb4NNUDXZrhuj6IuzQG7YvyQF5uzXK3od2cnQZceiceulonAA5KkYDgFUz4uO
zIAWndRoScG/fmu+DFmg+3PdYr7rOZBajxAsrdc+NJFDVKbui8B06n1mo3t6EGVdqWTHJoWjofsv
XUFrdlRQQ4iPcRNfFVFpfu9NTPkb/niTRkWRHjoOy0u1MKIucBlB5W71rWmaF3aLrrGVJq/zIzI5
4VrVsUzuUsv84rOfWLTmLAKWKKEYLbjp4+AlPdJsMdbvI7S687/9xL4zZ6HPNLgPWTHVutpTb8Ig
vbbRRL9A/Hhxfnz5Mf+2aGehTxBFIRir5M16voDRhDFy91CP9Qr5H1S+IVsnwZ5+7ReH0anXmUVD
ZofSR0btg77XEyrxGI9Cj9Qb84sk5tT4s0iodkWl2LnIjxFS1ctW1ypgQOhiVK2af5yfsRPbwpgt
1UQEFSRnOz2GcbqrdPHclOpBVREFMKhHwqTLwnj5vUfNju5+CsdBiD47KmP+EkzZtqaSGpvZ3taG
e7NGWBeDwPOPOrGKjdkqBo3TVSAUlUMICbaDuikq6yJT0D45P/6pWZut4xQjIEdUBMcRLHWdIPVb
qjc+AgshagvIbOCyXn+nVezCdvpnLBnxSkZ9kA+UBP4Lnp9Q6SGznX+NE+vLmK3fzPd0KjZuepyy
6gNLx23gV3cxr3B++FNfYbZ8uy5MQJOUDC+iGCmmoPZQFcMJ5Itocmr82flnMytl33jpUXVQGrvs
QStBkK6r8pvTMz8CQS/Evc30VCVWAhgmwVfgnpLEj+fn58T067MjacDecTQSCsCmk628EbKpDyVI
VOb7+fFPJFL6bG8D2yyR2md8W+/uC2Hu9WJ4Kht9G8G+/d430GebGuPwIQqjKDkK5BPguqYJqDG3
+95Zp8/2MbXFvEOFkXQzlDihtvj/nF1Jk5y8EvxFRICEFq69TY/btMfj/bsQXhH7joBf/7LfaSyP
mghOEzEH1FKpSiVVVuaw09AKX/nttvW//f/FMQ2im7EtWpn+//EJwefkgqUDnMgb76DEcN3BS1UG
tF4GRSEg8/3Si0Cg2a6lS7ZfbzhvM0rQnPeIQVSrgwrAegOcNoSBODqf7u8fi38R8vf6MKUazSGl
eA1c6aMJr/raxWzlhmv79YbvjmOl67yZsyuoWtQp8bNi7wBihmSDJCuHgG0I030D4lGR4hHN6b3p
qcd5cKxzPj4PEzTr76+QZQjP8OB68mZIEGlYmHbTEQp2qB4T3T12KUSD7w9hMYJnODEBGy4BGh8X
6qzxR9SFayF34MVAWfj+ADdPfSVn+j+k8oUXQMtL3eQn0uuo2XIQPp/B7FsyaB2DeZqRtttDsHpe
qXnZBjMcmgoBQkUx4MpSRyFkJndpDGWHMr+wKX9mY7oS+WyLdrPXizmhXRI8m5BkvTZe/REvEX/a
3luZge3Tt/+/+HSpghrv7m12VUMynqJIEcj4dOpw3xi2DWU4NZp8K4eD5Ora18HvERQiiR+8yd11
8KjF2IZLz6BqyWewS12JX13oAsWGpUOr7v0fbzOu4dMuHsRJjZanK4NA7K6l3iNexi5DBlJzWoWD
aFcWyWYCw7HdeAYJ2YTbuyfb30UaDe90mSbb8i3XcOnGg85vI1h2HVO86C36K5AtG8OFa/jyrPz8
pjGUXRPaHX3iv4lo/G3M1grXlnVxb3Z5sTUFCDx7yPNmVzT9SdAw6g43Q3fjqruG6zLmzFA173Ea
gBFt7wSlewwKVa/sHcvGdw2PjYpOKDKS7Io3+s+yLT9Af/Vrl4un+1vTtjS3/79YmhliYjJdluxK
OIDEWdSAjJ+h+2fb1w2vBblkyaEAk12hcdJ/mBff/QJd7XzjjjR8FqxepcKNH+QbeT2GvJDD+1hX
/bzxxxte6+EBZ+oGkQEnEFxxPw+bQa9VyWxWNTy1lBk4/wHbBiTE/RpXHEzK7KPbu8f76/7652lg
+Kr28NCMnt/02pSgjEy79jhw9Z2DTO/+91/fNTQw/LWdJOidSJtecQ/P50sNjT95QfzXw8qutw1g
eKykzgSMzIT81ufxoWhnsPOnIDu9//Nty2N47FQtdZDnt1DmR/xQxjU9j0H0y+3aP9sGuA38wquK
JsiLmU3ZtZfLqYsgDkkn96nDC8K27xteO8gqqZMFWh9kgsaC71F6zEgFlYjSnx/uD2GzgOG6HATc
DMT5uCPlBLzdcZCw33h+hgDVtu8bzutAdJcD6JVdW8hdI9tBZXABFcT9j79+4FITQAYac7/1W1yP
IAz43lvqD00FKdtiOtdN8qEI8vf3h7GgY6iJIhs1CqgJ1PWuqgdtTN4ex1b8GNschCABOHWc9lKo
6Qdk38EtIpzz/VEtu9eEk42VXPitTeHaRa53gM4zPbQeqOYTqtmKcW6O8G/qS00kmR4XQO5vuRyI
5ZC4dxcAG44OiZ+acq3SYBvC8HDQCOVaxxT2JzF7lgE67nywCj9opdjzjKed07bVuo3/whUrf05a
P8VbC/QSQVw7tcO+Q9sg6tBEgIps2yCGvzM+e13h16gJkPazcts/MQqsmgVf7n/e4osmlAwK1n7S
JLjqBJ0eIDUyJPtBgp/s/tdt+8nw9DSHJP2gYWxwBS7nyB3cNz2YkI95BJLj+0PYjG04O+0JgzZ1
DwSkl5xlwMF55LxLSrQ+MTBK3h/DtkjGcR0TAeaSAZfyGNxMMG+xiG/SkWud67ej7TWXME5s5UZ5
M7K2uDbx8BlcK84evTUpOGVzSPKVy4jX7UaD+EcH29zcxI+xWYPXi475dW79+GkZsuR9vcQZ6GS7
bpubC/MY50uZ5wXeedpGoF9NhUxAhzd1nvps3DgLw83HBcruHPCrK1JYqP8xv3gE5Q+Ytep620MA
/QdL1mrIfgJTfY16UYH8Zyj2cyrXoB8W7zDRZGAJ0kAYIX6Mooe2HJu/j10Jkmc6fN20b4VxlpfF
nAcyWmAENPrtHd47e1rrbXVpaiKI3KYHbQDvoTsdi36faJeCryYCJ3kCaKVHV/IRy3lrIolaoLX9
MtV4EA6iYyPqg0fbtyX4bsGgDV3SpnrctlaGj8+QB9JEuOmVgkfo0t2UBWZXTStR6v9PR6/4uAkl
SvNWiJYB4FwBDrco96hJu0+855I/K7LsIcGYQmkJIquXiUJGYfi4pP6+V1/qKjsXEBdNm/5h9jeh
IaiJOULT0NJKF5fWrs/FmyAR+Tsoa3Yrc7VEZBNtNIONoe5clMghfXzKWPAoyXRhWX9G69Nhk7FM
pBFEzbmb0jS/FlHVgieaNy5DBy46rrZFfBNSE7djWtMaVWqIRB8EL08JXYNfWja0Cb9MFuhqOhyA
r5tyOJSB59wlCXSUuPQmKJKRsT9Bnn2Zj/lC+zjauGJGGqEW8GEVkJIDBIw/Qqb8rRcUKxXTW0h/
ZWubsEzNRMcd0OhfIfeT7VuZQJaPphI66BCyDnroLulWoX9+oMHDNvMbaQWhXTtlCcyv5yCBCL07
QSxeRtsiwT/QTOFDhC6t8UyuO/BAsLg8+mOVbHoVoSaMDQSqcmxwAb3OXfFYBIEHp2/XulssiQo3
MgkQk/VOPeOpt0NH81nGArKh0HI/blp2E8Om5hrdGRXSoLTSj743nSG9ttHfjLOcOUKkFCx415Zm
vzpAzUGouZaEWuKRCTAD9TOeLosKP5vH5wWNZRVPHviUhikI2u6vjOUkN+Fl7ghcOAPU8cpTtNhD
/GHcR6DjeAwA2vl4fwiLac0mWbeH0BMwhNk163j8eWlRgwVPHdh0tgUIszuWexEdIUydgNTaiUso
1LUdZDWgrKpW1sgS95iRqEtaaN6xLL1KFb2tmHpyuuJtTfKHdADdtN4auY1zPAAtGpi4I+CLCCq8
GUiHd6AP3lYroMxwsBKS3S6uG7eEsMLLhZ+AXD77k5TTphIdNftfVT0NLBYgfFfAEBJa/YIgA0jp
C3/lbPZuIfKVYG3CpBIFCCf0wHE4z8neZ5MG1xPyqm68LkH03w3fPDg5pBScw7yItzXYrMFv/Kcg
+af729jijCaSCppYkLNom+xKHSa/e1kZ5QeZMPouXQb5LYIaT7otjJuoKu0XMsY30+tC2gHimVDT
43UvVprwLe5ooqrGtNBOoFhyjYmE0OQgnPa/JZ8hFb5pnUycAiNBC1aPPLlGoo7REt/9Qk/OO1mp
HzEXKwe3ZQ4mVkGMdJziIUiujJIUQi5A5ju0+HV/Aq9mBSIwCyNSiluRsyMX2SOxrcBy6QQgvnWa
76Qj57TKwzTuV2LXq5sKY93+/+IhZvFAZzzM0XTJcXJ/gU4JHkRHMn1RUw1aTPT5gx3+/qxeXTKM
ZKRRxFl0ofKWXBxH/8jiHKwby+dtn74N+WISsW6rdMkdcqnAFLWrPE1PC3hgV6Kv7Yff4sGLrwdA
rVIuKbk0FOq8ldugMZ0U+UYDmLFd06yao366xHraR7P8SZbp1+C0D64frNXMXz1jsfRGYC+ThS9D
LMjlJmg1FE3YaQ8Kvf7KXdn2eSOyFwMFjw7AWZcYEmruyMJkLsIYggT3rfv6FpVm2SSYGyGzhvNL
PgQfNdRRYYGjDyr8XSM3VTYERCj+tvFY1CKLSy0unqJPLV8+sFmsVOBfXx1pcrHWtMzbtAzATdiX
4t2C8wGq8Cm4U3YBA/B9ZZPaRjH8mHuz57XCh3ex5huY+p8V6z/dlAzv28D2+dv/X/gAaNTlJJOI
X5ZOvKsh7gzpXii0lfH5/vdtNjY82OFR4lE/pxdQg74Hkf1Du0RfCePnCDKy94d43Y2l2XqvROXU
frWQS1Z5ZBcQ8kfl/soWtX3bcGJfjjmH/M10cfUtYqtOHNoFJBz3f/nrBQ3sTsN/IccS8ySS+Ole
9r2XzbQbm/FjMjjnJoa+CK/P4Jt+HCmkQALy8/6gNosbTp1yCSLwucLzA2rQJ79y3DcFBICOyQSG
wk1DmCWTFH2xEKWHPjPILT/ozv0PyhnfRC6+3f+8xShmuSTOIR3gdAO5DNN48Xp9npdlxd6W7Wry
sjYLagvBPJJLhxU6xZpWqDUV4gBtKWjITNi396dgMYLZcx/0Uzc5HoxQzxODBjjvwIZAvJMUdK1u
ZZuK4dkN6Jy7jJfTJQKJPDT3Uucg0Z9xdNu6OpSd3NT/K6RZLfFAM9d5RTNfeoXKIsTxNNTSVht9
bAtlnNF9WkJoSSXTpeA6vShOWhBHVwNY4PVaq4FtCMPHe1/0uQYl9cV11XVAp2ENBfUg4s/bTG34
eNC6FZm5o8E65AZvAjWPZ+hepxevi7aREIHv/u8gDq0wCOJMkb6gpYu9gVChOnQ0Cd4IH7LO92cR
4FP/3JEEEtW/h/ACv/YDntILz6Em3O455KQEEFuZ+zMLnL3oHkCkeX8oi3ubZZJOi8RPumK+ZOUI
WelRJGeHBu0WMDgmIv6eSJG4vOlmTCSJ6yWEGgxY+R1ZrPx2i9P9UxxpGNIXH5Zwh7E6dKJtDqCD
bC9BFUyHyu3XUlfLnjXLJGLUiubolkT8iPtTzlP/MxT+oOI5D+1KiLKZ4fb/F5mB27e5I1AwvNza
+NJdo9RNFomv3eo92xQMzw4asgA2L7wLOtMKiOeBaHtP8i9zVUFqs9/HBTkW7uexbI43reYGwi4S
AgVxEuwysXZJss3RcP3cGZ2uKX3vMpfz9CEhUGTyebKWPFinaLj+SHzV0gSfj+h7d/pZFhAc8Z+L
GDK8VX+UKmwFrh3zPobgAuYqZnaC9nLN9Of7nmRbYiMutCAYD9peTxcF4bZnFDigxp0l46MWNPJ2
98ewLOE/dZN5cEVXgNevwCvrh3Lo49+FUsXKDGxfl39vwrmn1ZyB8PDC2PjspM53ESTb0nezXtJw
pcFRipMFOsx7vPM9LOV4QUxYKwXefuIrEdOsaYCtyW/Q4D9eZFA9Mbcod/3Aj4tL3iHh+z7QASz/
3hpa1GJpk4sVRTR3msA2esELD/RNGYfOpBM4qPtu60IR0ixpQNKkHqJBjpe+9SAEztUP3ZYPnaSf
7m8k23oZ8YDmIqK9C8HmQOUPg39aKnHBHyig7NCwCqXoaeOeMpyekQiUCI03XoIBGqNT1kICdmLV
/v40bDvW8PnUFYEs3Xi4MB5ll5pH39B8O73f9nHToSeN0jjSH0hudtWjlGnyxcfBv8aJ8DoDh5Bm
NWPqcnTZ1rm+dAQdqt4kxrcebrl7JHjpvg4I/1Q3OVpIIFK8d0GqFu8Wry8uDufBildals8sMjq9
M0cMxGAXZ5AQVKziXUDntUYSi5eYbKTdDErvsuTjZUw6Bl1yJ4OeYfXoNfm264NZVqkrlkPRVo+X
BJzPtHDfuU4CkSz2ZhqmLY+sMNFtbi+O5REeWGS6GS5QcM2PReXm+6me1g592wrdzPLi68VQ5YU7
DvoCyZ3xNKPt9oF2Xv4o1LSGzrdZ2PBz3801F7TRiIsEDd3F0B1qCYm6+x5iiSJmRaWKxrTv+2G8
FCDzqUX/PnarS0GTz71Dr2kSPILiYw1TaUn2mOHqQwdcW04gTpHnUAIUWK1wGH0R9hOXh2nq5YrJ
bUYxvH5YFqXHOO4uGnOAfPyfOpvPoPr5cn/JLAYx6yulB8nBJoNXVEKoU91WA4rTzjYhDVCa/b2j
+gLKU2CPh6CzjwZlUpfjOYMa4Xnbbzey+SBQ4MhDd8SlLiFPtUxKH5Z+WusUtq3MzfAvvEFNVURF
i1g+U+YrSGQuS9h7TbcWb2+/8pUUwSyY3LIPHvXpeOF+9aMopgJ6X95DEaVnHnm/Ypr93LZKhleD
bopw5hJ9wfUEIrEt0wcWsT/bPm74swvp78LTMEGQ+uQIPV+OGhrlKxHVZgLjsPaykThQwtQXaJ6W
j4FTQFe+0ZvQqkKazBV6oJ7oUKhGgn4iAuqqydK1e7TYfr+/NhbPNckrggzULY6bwLXi6a3f9Cdd
xFexrGmNWRbHZKqAYw1llmLpK1KUx46M/j7zI2fb0pst+X6ZFDp1aX8R8qaqNda7IkZjwP2Vsf10
w3ELNoALqQyGi4961KWCBAgkfCq9LSyYfffM99Hx1Sf9JaXSPXUoAjxA4XDNbS1nDDWO4DIGuKZZ
ZH9pwCNwTKKx2LeQWPaB8oMwnkLLWSf4HhQ+awPa3onN5vtlpLiNg5LxkoxigTB1nkILPanS96r1
nAeegGUihb74W5Rcx/agUPw7tJpu6vAV0mzPF0NV1tz3+gtJ+3MLvtamrd7NQq0ktZZjlBouPqCS
n1fu0l8qDzRQ4MM5z4WEOjp557B644YwjmqovyYuIwqJGZ5/rqi2Tt+mYaw/3d/MFjenxgHd+4TU
0AHG7SsfoYXJwe+A/zU7yAKsMfFZhjBr30QzaKcSFx0OqIE6IM+dmHyiabntSd0seycQ6iZuj+f0
hIOTDtxo+cn39DY9CWk257vSLQCwQBWlCsrxz9CR4mcLFejj/dW3hBKzOV9CcqoiPS7yQZMOP0HT
vTySArqX979u2Z3kZpAXOUDgjkC1tzWeBrxkDyWkH6noPkCy/L8WzSjb3lDMBn0VBYGD4gISvLJp
0SkxQeJz3rbziXE8Vyn4n1SPI6hpJLpWoCQBvepeeD/uL48lhTF787ObunsdCH3pS1/swBjLdixn
1a7LyRch/PnMxjWFRJsLGD5cQi+ADVHXXdh8ihwAg/O8+97mkbstSyKGFwsVqLEY8NBcONWXkgdh
kzC2YuFXfztov29798UuiifQli54G75OXf+hKuM3c8auSU5XbgivblJ83jByyetq6glJrh1gk3Pr
XDzuPxUp3ff+Wg+ibQZGlCY1FHl8iR5HPWenCSLAuyn1f8po080TUzCsy9DFjnQAZIBOETCIBHvP
1YTu2G4UX+/v1NcfNzCCYd904XoCZxW6KAPPPxLmetcuHpZfIuLjsR4c9QAGy3bfRo2s95xCe7on
DViRZ+ho3/8Jr0YqnKNGEYUMIySZ6gTdAQv/4pDouSX5SpiyffqWq7zYYCUFfT7n6MrIJ4gXQSFz
OElgzI/3f/jtB/5zUcEPN7K1vGnSLIfk4hVC7+muIs2vuEx+5MmNro590Qt/29buf3Oef74/nmWz
mfkbrrvzHDmAmqOAFdHDVNMxhQx74fNjM3aarwxjW7Tb8C8WTUPppnWGGYsWVV+XDJQoUIOXWzJc
rJnh8kVMmSrGOLlOS/Cp7uZ5xxjptsWTf1KyOfAhpIs+k6Bx05MGQ9c+KPlPDTTNygiWkGJmZdJr
axB9gJ77FlK8oX3vtqi8yOA5Ar3oyhg2Mxs+D3jtNEjmJNdqktXOLdsTl/G73nXfb9tGhscP2gcr
UAX8bpWwN24Q/K4m58yg8bXp82ZaM0YjuqaDIrkOUKp7YA5dDmSIvGM8dmu1UIsVzNzGZZ4WLMIK
gXX1NNXjkab0W8mdEA8EW655QLsZTiCWaEblZomvDK/ttPIfnGUl4tp+vOEBNOJsUWg7vi6Q29B5
Bbl4yMxr4Gv9wdk4hnHygUUZqWUCWY++yJZD1/cCIvMTBO2duAGuAhXS+7a+xdFXIqCZ58hON47I
Iyec/bJB0aBLDiVlzYnxoHjGM21/SAIQUi4L3onuj2gJTsRwDvDtMAiH+k6YM/4hlhAiD5rnbZ82
/CLLSlJyf3LCEVp3h6Yph0OVVCuNVBarm1xEsh0CTmJsUYTSr0WnalBBVU9qcD6XtVxxbMvamGRE
tGYkbWjrhDqdo13UEm8HEMqmkqbEE9Dfx4KChOHUzqUTisb3Tjnk34/ITbqVXM0S9Lzbur04dFg7
0IiNk7rSkpyKZhx3wOJ8XAB9vG/cVzNy/HrDn7OF8qxRrboy1b5p6XQasuqh8J0PU+B9hsb46f4w
NhMYzu0XDY1HotWVQPD+PHbucJBMbqpyYBKGW1dFsxSuh0n0VZ3vB2CWDvF6v73tt5O/TeAvLa67
OQwslzn5koG87CAJj1ZKWDYDG46bto3npmPqhDFkbw7YSE91Vs+HYV5TorJ5mOG+MVAtPRSuojCL
6yenhPwgS44g7oDknbvWh2vZRSb9kMJTehwo5YSDl32ZYvVW6vpc1Wj76uUz5Bu3dbKaTETTcEOU
jJW6Opyca5p/8bv5EpfFtCtV1B2UTD5v2q7/QO/rGPKcYPG4aq2X40Bpdy4Dz13JBGyrZfh0QAvJ
fI2vx82Pnv2akx/EC71eHvroz7bfb3i14w0J3vqQTSILfuuDQSVha/SStouRa7hyPYrC456jwOQb
iSOukcHRw6P1qUDT1pvMaXvQkbjNU5sH456KMj1yAX8cxmYNCP66P0IO9W9/RDdhw+M+hohFg1pj
lEp29tQqdO11fyQmGlWCK0q6eeCEU5HwXR4X4KTKCn0A50Z13mYdI1z1NKZKzbG6zrXqsDLpeKIT
+obuf93i764RrmZeetOMDjdww8g3YwmFdWjThl5aXWK5CQklqdlJ4HjYvo0v1VW6Cbq8x6LdRzfh
+PszeN0E1DUMzMs417Hjw8C5wuX0ufaHvb9sej6T5J8+gkGLSXtefFVJWewg2PuFqmalH+j1vI+Y
/QMumGwCJ8O3J5aeNdPfQKSAxwK8pKVCf+6Zg+pIX64s0+uGJmZHwaC5ynw5xFcw2OS7AWH2gL66
5uCkY3vR6H56uG8Om78Z4SrVhTNlfotS1OwNewb5kb0v3U/bPn7bAy/ymyzjeUyGMr4SJ+c7p+6W
/dCTtaz49Z1ETDk/zyF1W0xYor4vP7rz8IXgPBp9tnKdsH3ecOS4CorGz3Mn7KIyhTx0XVyCWAVv
k1E2Ky81tiEMb5Ze2WpgLOJrGQT7hSbXEQqo4FBdye1tG9bIPipklqR2JXL7YvlTOhWKBN6vnLFT
seh3ymvf00Uf7lvaMhMThw/1i0BnHnHCvm1raIbGJ+ivXSa1BtSyTMUE40unCnif5/GVsumQuv5j
tIzpDkv2QTTlOWvKh1irlaTN4hImIJ8M3pxGOQlCxefdnI5n6a2Jwts+fVu+lw5B4zqtwG8Qgvf7
61JG4tQLvU3Zi5jo+yKRo87UHISi9Mo9NInBtVjk8W6bhQ13AAWL36B33glBZ32UmfgSyfyUusu2
Fneo+fy9NAXJIHhXaydE85T4lOD2/OTwzplXfr4lnkrDF+ZEC7l4ThRWQbzsXXcBVaQcqoM7N/Ne
V5tgIpKY8HsZBxLgV+TjMy/aR7QnJLgvOmvScJbtYyLvh0XEST7Ay4p2iOgety0I3Ab5KluqxYtN
zJ8qPLdd8i4IC7BzC5Swm2EKm8VZOdMsTmwC+kZOSeuj0RjZlzzXaI6bquRcO9Mhzsd90klQAZKV
yPp6Fk5MeB9PSQewGobqCISA0a81Kjfs625fONHD4Di/7juFbUbG6dm4Xdp2M5XgDUYbcivkm2YO
3vGSzAD0DqdEuQ+Lu2Z9yxY2myH0NMfoqV6iUGEHZEnyIUpUsfNI9Saa1p56LetmtkRwQoiUniND
iIXs4ZN8h+r1A53Lk4rUE2hZ2m3+aHZHQGUPiCc0JYdiaE5lnB6qZvkqExmWI9/2KEvMzoiqbPog
dWkQRrV466XdiejoATx6n+4b3+ItJn1UXzrKKXgahBxHH2q1IKTp9k2gErUbRuqvbDGbzxtxNwh0
2iriBeGYT/2+Eu1vWem1Vh7bx42gS/GYj+bwUYYRUZwf0Bg7Rbu6rKvP25bIiLpe63eqAgtNmGUo
p0VtHJ2XomEn1+vylddY24417hME95+k7VGirfPgGsTJMW/Kctf40dMtM0g6+v7+VCxLZTY3zCwB
rCMforBrPN/dR6Ufz8eya6t4ZSKW7WTyQqVBDWGVaArCpefNrmkz9zSh9LWb4nETgg7PWLc1fJF+
CBINuQ/9kTAepufWcb/OPltJmizByWxx0MuYzSnIXUMUNc+R8H9UIBxa3A7agBv9zWxscMCbH8Vj
G4RJWZ4osJc7iETuNOLFSkyymfj2/xfLsyxQ26V1BQuoFjiuOo/RgOOtFeZt9jUcGcQrZTamKcK3
e9P/g6BNle7ypABVGxVNt9ZIbDuSbsO/mIRKmq4acylD6dVAnvniEah5nELkjRPHpyXoznxYO5Fs
UzLCR8Q9MfCa4vWRphm9jI0rOZ5+60i98TPhsU3P5MTkhJqcvKbxIBFos/rpFlF2TuE9NfnyvM21
jRCCnM0RvsDGipHX7rxk5LtubNcYdywBymQm8mlUTBUearFIxT6dxFeyxB9uSdaS6qsqupVQa9m8
JkGRbBNvUG2DVOR27u2KpuNkR5UjPt5fJNu+Mmxd+FmecI1UZ3TzX1HL97cnCrTj5G+zRv9gVfrQ
1OXD/bEsz5DEhNNHoBB187aQIZmSdw1kZce+Pjq1OoCx+JPX9oclLf7PT5Ugc0TVeGVcSxAz6Yu6
aQEwp8uwhmP1I40I3zGFA2VuTyBofbo/N4udTIg9D4K+q0H/Esq24xBnWh7AmNwd7n/cMgETYR9o
tKm74CELwaXxvAzkAwiTQL3Lu+bQMv/DtkGMU8QHdcwESIMMBRh+Tj3YznZ0TqbTBJzmQ1e6ZOW9
zbZSt0m+iGSQMyWk84fbJhjwqNA0zfhrcfzm2/1p2D5vBMoR7DXEj2sRckAbdmX5eQrqlbqnJS6a
EC8JIS6inFaEZVrUO02bpzkmb5us3rZPTYwXBwluD+lGEWrF3pAMhCAI8WUlnoOiWznPbatjuDsX
CsyEKZHhAE2o/2g1eE9JNK8hyCzBxER4ceIHy5RhAknQvc/c4KEuoj+krp5vnHNuBTycnjZOxAju
SzqSOoowFE9w0kaquMRp4a3caC2GNlFcmvqKqJSLsGGAzaJQlaN9F1AD9qFrWL5NVIyY6Ps8wUvF
HA0izKBi8n6JPG+Pfmy5bYFMQJdE63WA3tRbQJIF5AKn3RDX6njfyW4x4V+sBDHRW0vWDGAUSXkI
BqzswJT3AA6HX0WJ9geCNoVxTaDVZojb/1/EirRSbctFzUPpxvEu52CGdsFrH+AKsG0iNz95MQBL
1JhBYhkDpO4H0QM5m8n4xzyrPTqoHyoGov77A1kcz4RzZUPXLP7AWZhBmjIMsj59dpuyWimy2tbJ
cGvmDoT0WSXCrkjTfuezrviWBG71CzTCfbVxCsatb5BuN0HEj4V+7sSHGwbnBH3kNYWN1zsgJDEh
9lnUq0nqRoRjLC5+kv5Rg9yTVL+vPP4sJhouGf3Eh/FXM9W/7hvlddAjMSH3IHAgMQj/WFg3QXWK
hsrfqaQbDovwl33tev7FyzQK4rGfH0swiKxsOkuYNKH4OVGt60cC3jOl4sPQ0vmQzUvX7yY5uI9u
lP2qO286gtkXLIj3Z2rZfiYkpYpA4AgFYhbyvEy7vdsDp8gjn61RsFo2oAmUA5n7Qph0WVjSZXhW
PXF+BExlu7iUdGUKtlUz8oYk9lxsbp+HKEH0R+CzzkFfvJt9caINaMr9qH/Mc7HtBPgHMtfH3jwu
PQvHEkqoIPDBHeVdPGyjNSVmO0AOXYbGA4d/6HbzcGRkpo8d0/XhvrEt6aLZEJBlSw+O2hnG/hTP
ECHSjgIgTxbvWbBNfB3Ph3/HzdGhaCgtfBaCVbPfMSm60zI33j6TABTcn4Vly5rouLgt63b0sKX0
VPQn4oE7KRjiNeFk24Y18gd0C/nESQPEY8f5CF2GMJ7JQxW52368CZEbgiWPM4Vw3/HM3dUqR6tQ
7vJtu9MEx7VNr+qxWlgYd457UMSnj4HWxaGn0Rr9jGX1TYQca6ZqTvjEgHHBsxU4VKZ9Hc/uyg61
5A8mgi0nHqS93JyFDdCcUKoM3dIBewYdwtsrBhCWK49v/49vryQq3m16L873uRzbCnSrGIi6e0/l
2Xnpyk9xrGKEpvSjE+cPST1D5njgO593DwyYUiDpTp4AhUCrngsIyZaruuOWTWdi3uKFoRRWMhKq
STkPjlMVj7kc2a4pujX+CNsQhmMKkiU9iQgJ577+TXz/XTRW76am23a7+v/N/sV6pl3Pa08uJHT9
RH/TIu++TMU4/tjk8v9PDV58HXh03QDE7YdTXDv7Atje3aibNa5ny6YzAW8+SIw9Vjh+yPulB+Bd
PPeV+i1b8LZEbvtTzGvIOovvmJA32i6ycHXjhzTR/Q7iuG94uWx7ZzBRbg4olTqHKRb2TqFOEA3O
z0GbrangWnaPSSkLAFrkQTUdxziMkI946s30n6Es/9tkX5NHdmAM24dXLIxc53ebpt8ywlZeL2y/
3HD0SEF7o83xy4msPpE5v0oPCrujt/EdzqV/B5J+iVRZq4SEE8ik9kqp5FIGJT1uWxjDa/NIaZH6
NQn7qh12oEPqwVOb/77/ce/2lVeCoIn8IlMJhusk8kJgtseDrFARSrJDh84kv0frTUMgU8hPy1h9
mUdxmqccTIX5WuZpSUZMYNg4kgVY68pHaTN/3/b9MSDJr6r0wfoCGYj7M3zd+J4JD6sHXM2hmAfE
nB+A4RdaInvOkmSna7r2JPC6T3smSozJvtbMGf1QdH35QFtoUlJEjk0HumfCwpYGbWkd6KSATfF+
0SR/64jlJ97bn7etj5E6t0klAzx/eyEkU/U3l8AKRCTyvxLspysU7rb1uZnmZegmkrfIeEiYuO6B
l5m7z+EjK8vz+h4CE+HfH696nbhRXNKwXcrHkg+7tPXwToyOIsfNN1UjPJNjFh09lQfUrRe6gKjg
LfqiXOcTGDZXpmBbH8PDyajTKG40MMO4uRzB6qAf4qHf1hvomSyzZRMkwexjUaSLMkoxld/TtF5Z
GNsvNzLlCugA9Go2Hl4u2G9A5Z6Lao2X3/JpE7dbEi1qNDL8j7Mra5JTZ5Z/6BLBKtArvUzPNHhs
j4+3F4V9PpsdJMQi8etvtp/GOkMTwZvdMSGgpCqVSlmZLgrz4OV3CusXH7eanlZiggldi/p+gn6f
dlMPLdfHopDyCAVD76HIxb6LRcdEr6GNNStFlXkp9dr3pSDfwUz05b7HrlnG8FjuQQFqGmY37aSq
cakooMSt7PF8f/QVf4oMZwXxbdTTqHbTIMqaf3iThSdtBWPiQ4T7jAvM3/cfs/YRt99fxYRF1KEG
lZkLqCU4jlvpOTGPNg9Ba6MbO7ISs6ybxUFQG+oITRg3peCh3LDQ2uCGu/qe9kQpBDZklNVOFEQS
Z0XaX/vsYhTStN13U2ZjcJl1QZz74+Ok9Od9YxvemvOiCQdngLfSwj8xass4yOi+KqZjItVwTob4
B7gY0mzygjjSwe926rZISFZWpQmEmgbakAUMGKkORfQIXsjvQUTHU6tFcbCLrbu0lbhgQqEymRUZ
CA3sNGgBhyq8sz/6pzavNg7+a8PfPu7Vms8hC8XdtrbTsY+qg7JUH1uF/a4v/eOuCTbRT3PvCqEC
tqAMljcknjutrgMYAj/tG/7mEK/evxl8FvmzDfOM3C9PUkhvjAHmor/3jW94LQDFE8QdMxulC2iv
HXlYBvoCcmO1r83BMZXzOhQPvJEynfrob5aHwRZF/ZB1LWsedn2BCVtofRLNmdMu6RTU/45e/kOo
cAPeuBJ1TCGrAWjrPlrkkjZSeE/UzabTaHlqY+WsLU0j7IjBYXml6JKWbVuf3IG4Bw8x+pK3y7jx
iJUPMPX+Ws4AxoQ8M25IrQJ1R4/AczfPMbc18t9zjGNitdqJUh0qZ0kLtGJhUymdQ9fp9qggsXSJ
bFsdFhI4cW9F4jgzXsdDX5HrOLo9qj1ViAa9wEPhZ98yuJWpXzmK3WR+VrjhkgIc3JfxMOfTU9k0
7c6lcCtivBqeL5MoQP65pJUTlc5lrqTvHwgoAbYgoStTZWIKcBeV2UunVAr6GAQqlA+vClW50z7r
GGEwc/tcTjWibI0OauH63wXE2Tcsv3KedUzEWOYo9IxWiCE2GjEPdabSwg9PN8yIXeeH3PZlzGX1
NIfsJavQpFmCOsHaeRA0SXJnywk5NIRAE5iTaTpymikbGmvcnTZMt+KmxIiQQJ/SSmr4kOVUCSS9
LrWPXiTQvx3uT83a+EZqQ/Uy5AXtlrSult8NcSEL4f+WUbBRoFoZ3gSb1/ZSo3c7x+tnVJyV2/Vn
KKYsLy5Au/u+wAScj2xqOWfgdvcnuZx9Lvl5rF0LaCL9676NVpzDxJlXg3A7IfAEJob6VFmAe0Bj
Zme5wuSQtZuKU+E3Swoyt+Fc0t6P/b6dDg36uDdMtJJLmRyy89R0rqwrlVruqI5qqc956AaHEboK
Bd06Yq1Z6fb7qxilvbxourxRaaVkdYAegXMZcPW8kUmtjW74gW31DbNVjU4Ft0sFXP6ofLlF7Lo2
uOEEtQvMvVyiOXWtPPswzLR7wJ3KloutjW7stFZrA1MDWZlU9Mr6uXgt+0Kk3MqT10Y3UvwuiPzG
tSKdelnoHTDJ/YEKsYWuXxndBLJZZe13rSOmFN2bztlqagLmCGdrXa5EB1MILwNdutvmAya1Fn10
6jUJP3gAe3+TJAr26eQ6pgYei7yZQ9VxTGs/lHF3Q/ET0WxALdbsc/uyV4s+G3LZKbBKpV3pcsit
qzyFM29RO6yNfvv91eieP9fQUxJDGs1ddi6w/C9Oo7YwFmvWN1xqBnkbAC9EpoJ4j1W7JCAdOVq6
2jDNStDxDaeSHnWHpfNlKiv2v7ngn4LWf/R8+Y62Ww2Da48wPMtvQFjOcMZKxxK3Krn/Ye41ugKs
8zDbv+/H/rVHGO5lTQv6S9xBpjYoAbtQvytcMKMP5LESm/3Mb2MZHBNgptu+DNCQiM+Yan2WompP
Lsndx8mJ/ASKaUFsl4XzrbSbfWQeuDb/e2FZIcQOFVnq1Ct5fs6HIXpYeBGedtnsP1C2ycGhOofN
oNvkxBUv4dU58AyiHiIQBm9STb99heeYoLaaDlwtg9enbldGF7QpBnHduOJBg5Ezvm1ubbYFN1nx
FRPipkmXFd3S9GmVT79mhkwWQ3dk2MjvV1aZyTDrtZUju9AXqVb+C2NuFndSosWWVt+7sN2YlpVo
YhKUDdVEJ6eFQ1YN53ExWdX5Fho3Rl+zkBFNOtBhMQtstKmLKo01ZNc6W6KYqmKruXPt9Y144ni6
DqMGrx+6EX/nUQd5fObrjXM8xcp/4zTpGaEE0lmWyoa5T4Ee+qeCIkLXls9o4XgoSHkGjPU8dt01
UMOH+y6y9jFGWAm9uluoZjxto+pfIFuAYgz5zk3bBLKFsh+JnIhIASizLshUswe/wf3nrlc38Wqe
5WSMuIVI3dL+IXWmY4VAv3Nw46CrOCqKt1JrygdWJDlZSBmHlS9+3H/3lUVq0qvpXIVBBE2N1JMu
iKryjEDFCiQQkC/zopItG/n2ymIy8WKaLr5eIsrTLsIC7TW1oRYw8GNhDW1aLT09u3W0HO0slICu
0ei47+tui+1VuoBu4a6KcBRK1Tw0R135vxXaczx/CwW0EqVMJJk9jyVa+gaeLi2PrZmcQ83/57E6
yVy2kTSs+IWJJIP+lCto63d4BCg7lXjHmvzLPusYHq6hlwNij4qn9hy9AO/1ERxvPwsRboCL1t7c
8Oieh5Eu65mnc8a/QWJTxL7lbzXSrqxbE0DGPWnRgCiejtbsnnJeqZgAenDuumVfmmybt6pDYU+C
zl6TAvIMTl8NoJoIva0Lz7UPMOpjVdCxP2eJdLGIfW5k/b5qsuCkhP62a3ZNhBqEUuuxhsIiOmi9
PKaSn5zORuuS2Ll7mphZznXkBoXXpV1Q0MsweM1jFkSf9r39zWyvPBdJiwT1VdCkIIY+K7kcrbH+
2NjZriYbx8S9uXXXlCxc2hRioN/R5AXB3bn4eP/VV4KCiWKrSMOAq9Fd6kfup6AmV4j5XUdXDwdW
Vhub80qC/Kf098o8HeDEuPJRSFft3D10bWN/waWlfwxDNPCBygpylyIcP9egTD/e/6q19WoEC6pG
6Na4pE5Jhu5cawbJvzWwIFa23tql1z7KCBh5BLXo1qVtijL5JfPUx3BZvgVW9kkX4jyAChmnv3/u
f81KbDKxbm7pol898upUFtI5tT3K4tagt4TPVmxlAtwy5qpSgjU5tUSV2B260MLs0XOyjS1hxU4m
xm0pF5BOjxheoV5wCMGrnUrZuGf0HfeHguQttMkC8o71O4vtJuwNjEzaY6xDmcm3PvWhW8YetTbK
WGu2us3Qq5VsN2R0MidrUwA/IUbFyqewEU+L026hENYeYKThAerQCixA2IYIkR8sKeWjYHaQEFlu
4Y3XVpORiJdRuWQM3PIpRDpB2E1H77FQ9rJvHzXhaTybljmCDGzaLNNLNjgQcurO+9zA9Lib6MRs
V02q3KZIdTexU6k8tZG6rvSzApn699yW1aA4U5KnRVl/KZwlGWX+L1u6Z7+tflS3CxvcLZcCAIIq
AIXjLtHHyDaxaFHhhZYGeBh1lqJ70oOkPydwMjxLwLs2Pu3tGbdNQNoMOh2owTN04wI79oWSCWu3
RirlbuTLt+z+v4cvm972ltde0WcuEG9Rl84drsmtIn/Jmv4J8pxgn3SSehL5xoPe3qxsevOaVw+y
alprt8GDJgWEeVj3Z227R0BFP4/K3XLBNWsZLhiFNji/AtqlfcGsGLWIIp7kVova2hcYzlf1E5cu
qmlppVkfD06g47zx0ZXYjvwoxynYlTLYJoZscENPFpao00VEk7jW1ejzs2c3Yu+aMpyxB/xt0ryt
07q2H8JheuET++e+n6/YyASSzTJyK6+b21SABDTudfCuDhaKls38eYi22shXZtlElHXzZEveYU8N
3HaWB8txcOthzeXw6f5HrI1vnISbsa7QA4oMBMrX02GstATOeKiO+0Y3PA7LBs002q3TauLioSuH
7hLKTQLLtXc33MwvrIA2g2zTnIlCgSyibM5TVzvNhhu/vcnZJglaIDt7XsTUpjQaaEwG6Z88gDUv
Tl382mcfw4f9LHBqdCA2qdPVP4nnWLEbZO6+cGqyoA1+O7uSYfBWd9ZjoIPqCLWlcgOhuWYcI3XF
YqRqsHmbqqLlJ+Rj9QPoGfskY63esP+agxm+29DQa2ZohKYBHx4doNaUz35KRY++ajaW/8pXmNiy
gc66sHBOTCcCgeFRH51lukhLbGQZKzuOiS6TJZe9AA9uyixIZ/Eq6Qj6IIPxWPTzv2wgH+4vo7Wv
MJzYGTKSZYo3gCrjkkvQy23rB9XJxlSv+JnJrzUKSy6ZnpsUXNMc97mNhnQqrbstcoYVK5ngg1xm
NQmqpUgtNCY+oKN4OTkjVA9CZeefutGqnmiAVvL7tlr5GPPWIJ/mwkITRYZrUgrdbKt5YgXdRzxo
mzi5qZlYj2veNs08HlzHGkLAlPk70wqTJGyK2oXgJgKxupS/Che9qL3zPSrFgU7N4y7rhEZAEhPO
cKPmCNh0bo/BLZtv2yA77RvdyCpUW6MFssIH1CiuHynh4akCRcpGLrHmBUZEGgsqwLQ5YqtU5Ttv
UqfKzX9AqPzHvpc3olGWiXzI2rlOu+baaFD0Nbhs2oh0ax5g5PRQALXDjvEq7Qr/YOXeMS/Dcz5l
2GpwPeDv046xTVqwUY8l0kanTFuRy7gWnYodOZzv22clWpuEYBZIdccqnMu04yAnCqRI6lodA239
kznLrnOtbTKDhQuklsYF8uZjzR+DwH8AveDDAMzD/U9YiQ0mxgull4LLcC7SpghHHrukmOpjGfnt
Fk50zUa3B786GNCQkpbpsUizujm2DXQJ284uDsvkt8dFh/tggjYx/Cxgpc4KNRSpA1WdQ+0U5Njj
Wvdhn5UMPxtYHYFqOCvSNtCPgA/1J7sK/Z2DG16m5ay4bEiWBmx65sF4YXIR+0K/iRJzgPdlfu1l
wKJO9NCCG+PAtdjCSK+EHxMgVoUTaSf0c6bMqx+U5VyUy1Gjyl92Wd1Eh4VjPYYuAIhA0AX/MNm/
a7z26/2h1978tlpfrUoG5iIcWMBQV8/Rpdf+Y+hNT25t/Xt/+BWSDdvEhfVkYZPMRJZOjv5etRBU
JlkcyB9c/2MJLwZg4zDmYIfHr/efuPZBhptxTwnOOstK0Cp8nBv56AX8kOl2I6tbCRMmPZprzbaC
fKOVdIqXsczzKS4te6t3cW10w3lFCRguKQt4QN7aL62e+wvri62cem10w3lxdT52hUutJLDb94Wv
UjZGp/tWX9nETMazrEVnSaZcK7ECJzvwSNJzU5WfAitXsUtnecxG9uH+o1a+wsSLueOcNQPPs7Tx
bfY8hE0H4HrRbuS7K1HaRClrK5wd3QVZWoS4X3Na9dXn4f9KMR2dkWy0Lq4sUROTlhdwuQbA8NQh
bdnhbjvyXwYoBC1xvixi335mYtKA6J0iZ5ytJJuXcT7m2AnYMfKHcMNQa9Nw+7hXgcOxoF8EG2Ex
ZSGA71EDfrgx+3R/jtcsdHvo68HV5GRKjlZSldn55sQyz96H47iR6a6sVpP3LGddAHwKJll23Rjb
ECCJqVV/HRd2skMGOABIRfaFIxOi5nuSDKiWY98Jx/4Zcif5w1ws1jmYRn9fcvofEjQ20nYYpJW0
ypFxVEoFQNQWh8HaTBh7cu7TqbByYSVLlV+9ZXiqq/6hs8W+pM7EpTE6eGUzlTRZKEHDG3uGPvi7
pdT7orUJ37JnrcjUYuP0bf3kheR3Q/stZOlKpDDxWq6rZEFEbiUaHSGAzj9BMi6Poch+HaJ2I9at
WN8EbY3oH52DbGZJVTWPVUYegnw5a/QK33ezFR824VoyD71hyjxsZsuIi2w0ql0sr9uCa62Nbpwn
IVXZCBQlaCKga3xUjPaxCPKt0f9wz7xR0TfVJP0aq9IFFTSQmdEZ2hpHMlWnml7YaMd9J+KJfXCi
KtZ8ien0PfLGJ+pnRxY+u9EHXf0g7FyAz32fIY2d1aNcoKrT0iRi+suQs/eeR77fH3ptCRgO6A9D
wZQdsKTMu+EpaugAMoV8uAxtvnU0XFnJJpirBukgySr4uBPMNg6H3OPMf7ZIWzsvAMlA6KNk05a0
9sr3mNgu7ufSEZ7Hklq1j9ZsPS6lTCO1dY+/Nvwt5L/aOTLhsXJpKEuWsD7LvD5EQfMN0P7f92fj
dih/Y9GZ6C4eonETSl8saQnobsqmGC8jttpYzwE9h0BunlBQLA9NG9kH3NRtlWb+8HS98VwTAjEF
vozaQLJE+QU4eT/2+iubiiPz5rM1WUfoXRzyIAd+mx8VUukGvGRB/VCpcwNOtF6ndv7dIyC6W64Z
G8/L8FGCkXPMj7M/He9bZsXbTUCaVLwPhE9Y4gj7AZoeLzMy8Q33Wlugt2e+mtSC1GAZmvooIYv+
5NGsj5UFTLk/fylv5cj7H7C2coxwVTcRWQq2sATMHh+nMnrXDnZSzVuAvbcxBqCc/fsb2IQaSU1l
lAxVD0aD6Voq+ZyBkW0q0dmce94JwrU/73/K2lwY4Sjqws52rJEmrGTsMS+X5es8ZWqj1rY2G0ZE
Is0kx0bkcDHonog2w0GuSorG+8qU2tiYVh5hgtHmBTDiyiJR0kXj4xzlV1E0wTlrydMM6drTfSut
TLhJahbYKBhW+RIlYP08ZVzoY53Z9dGJ2Bbn28o8mIixrCsGKweZfTLZ4IAoe1rEgwo+3n/9taO1
CRcLlgFMY/bAkiizvzq53Sa5xX5D764/2JyyI5Cn4lIIv0Vbit8/DRndguOsrOX/sKmhRqNCbrNk
cqd/HPd9ML9AqRCdt+17C+gf0dsbPrlmQMPx0Zvv93mBcKsHKg+K5f1Be6gc37fg2gIwXBJdO64A
zSKmpwXSa47Abe8uJL+AmGULyfxnW3srcBuuGDSKgB8BSdDQllA67ON5UQd3Tiv7IfPbeA6rE81T
Fd5idUFfPO8nYFMH5k0H3jz7Io/7hR6QZsausJ9Aju0ITGwjjrX3wZqfey86du036Wzp3v1Zmm+9
r+HckocjqKECJOTdJy1wpfru9poTqU+jQMvAXF+cALT2+Ret5cewJw+oq+G4kb0rwZR4ez+6tbxv
s/DGm5iIsqx0iptiO028qHrEq4SsO/rLhxoR2fe/oJvhjB3NyZZj0IRxaG3JoP8JyG8997boX202
Y676SjeYsQoc0ujGAXbAWcSxwvfV6hzmTjygu1GMLF6KE828o9NX0LojZ9mlhVDvijY4NNiV8F+q
rVPlfLSrjWLdHzTlW+9mZDc8gyihtTg0mesXrbuD06MLBZ7XLcuxJl2MPb+szm3rPNwyg8A7Cyht
arpxGlnxRhO1Flp9O/rzLaFvvSYePVrFeVhu+fra0jM7hqLKWVpRLhRAsh+d/pHbzsGpfjD5QLzz
EPBE8I/txOKp/TVEaZ1XR66R+7cHrDoIcG7UZv50Y7xlYiPkWI7IPIiy3FJ5XC/YTowXoOAzaedb
ue9L5xRPYfWuacDu2A+nZgFDtDr3wVcK8neYX7MEpw3MvVN9RSdAvLD/KXFGg91xmaKHWzpxW0Tt
AtFQ/7ZEthfu2uwY+UuhPanQFBOCyqu7UF7JQxnlW+jwtcGNUCmjElSWRUYSFhTPo57Objbui8Im
Gk/lBelIkJNEDXyOaRO+c0aZortkY/y1VzciGndyB3oMJUkq+Rm4iOcKYqH39483Rw6picZrJOhb
w7IgSV2MU0xd8mj77fv7Y7+5xWJsIwo1dHGdSHOSeMODisKY5OFBoL+XfRfehLq2dd73HCOiKOY0
re3A+sFAv9ujGI8kCt/VdZ3atstiMpMndHTz+P7T1ix2y/dexda6ga5grxuSkKK04EAheOEG0Cjs
G/22z78afWxqBYGXAAkdSPTrU1EtLbTTqn7ke5YSJuX2Wa8ewFzZgA7HC5NygPKOxXA5SyPozt5/
/TeTXoxuOPDMWzBYO5okDp//VQzkc4p/8bDB8YxtzPaa/Q03bjsqiOPSILH8UpxH34+OMife8f4H
3Oz8n9CJDzBynSovO+lkWZCIyX+po/bFBgcagFobh4K14Q1HhtZ8l1fEDXDWoAfLGi4O85+oWjY2
1xXbmJA+a8QlbGD5ePtOFcdcQJwrqqJdrYUhNbF8lGakiWSBl5/IrymiWex7u7SuMbbhw0tdOUJP
wGUWPrfiiIoS1aFh65i0sixNGdPa9fqunrBmCisT8hE85VF2BB+iRg8MoDnvZm6HW3W0lSk2eeK8
MPLITOsgUU6MU/7Sx6BcvL8416b39vsr3yXZ2AVljaGBLJhjexpQRND1vpUfGa7LpJhsizI3qXmX
LMX07NTNQxZsKUavmcVw26Jwu6HXo5/IkRw1HV8aPMZhW+0Pa6Yx/DYq9EhaHnmJPbVBbLVt6g0l
2Wkaw2th7cIeW89NeDEeXTme2OKf/b7ZGH7l3f8D4uMBlwHXbjIt5LT0/mMO7vz7K2bF6v8B8PkF
7lVo7iUBR7N36TXRoVl4c1rAlHu6/4i1tzc8V+Desh58y00awR8XRz5tB4W1tze22q6cgfqA6CbW
yXAFCPojdZfYn/OH+29+e8M3Yr2JdnOwiVM1aSeRWn+ugvza+v6pdsRljrKTVfsb6fiagW6/v/Ja
Oyg4546jE59r/6AKOz9Uru1sbIdrH2G4reVx1/JJbieadR9aQDSZLlMUUY7BMj623a4MN6QmQ5wU
wqv9cVngvtNytaBcCbn3PjtyYm2BD9/uDMEzDB8OarXkI3eXxNH6UOTOMcrDxz+qXf1QHYjVvucu
/9iz4YH47CWwwo08dW2CDPfu+74tskgsSe6UxSco9Gg3Zg0oXY7319nK+CYF24Lar08DrRJd0he0
1z4IMmysrZXZNxFxzG0AbJ2DOemkOLWd/1ix9jO1WRFbWdcdwnHvtmbC42yK2yFgmOeEeuFxiCRS
L07+B8TiFkfYirOb2Lgh1EsFQmFYaWxmNN7RZ8r1M+oAH+/Pwtr4t99fueFSA+kFVVqVACMHNI3d
VclYcXnxcre+3H/E2kTffn/1CFA7jBTX7gr3B4OPY3M/HVWdbzF4rY1uerpt1S7X9pyQLqz+cZQf
tDGB9tUesAWAfMYGDZpDATEaOScDteSjTah/JcLbxZyH0Q3fpsvo537AYRqI1pPSerhpYN23+trE
Gu4LxcCu7gJY3bM6iNcJcui089MLx305uwm7E3VXQuOvVgnJ6LN2rPeDXA7NoLYSxpV5NYF3pTuK
HtJgKgHt++1CF8IEmuDwuss6Ju6uQc9SxKtoSkjUHvuif24rBqLHcgOGsvbyxhY9CY8y3oxTktuo
qaKbCC0g2Sg30peVvN1E3pF2lIPP7T5RgTznjp06o8JVh37Oc7HnbjqkpiSp6wdkqhclk3IcsoPi
9iULCzfOmLNx1bRmIcNtJ+EPytVWn/hWlx38LPpglflyuj+7a4MbTitCv4EIWyeTahx/Wo6focsX
VbN9gxs+a9HJRocPBhft9KNzhya2wNd5f+wVpzXBdnXFK4HQKJO2QiW4FNiwhgWhv926BXjzljuk
JsSu9jU6n1gm4VWhffDL8ECk/9Fh9H1hd4kfNucSQI64trwP979oZSr+g7pTbZP1E76ILmFxdrzG
uqBhc4v6aG30WwLwamtRVQe2GuhqJdKW74nv/OtE08aLr5TpTJTdgts1rdBZmrBmOlLFL2PgH20h
Hzw4m2ejH6Hf6hNY8Wff2INRmsMuHzV9Yvdl0mbBeQQ90dSO3yBZ92XfNNwM+MpQqL73FXhd+sQN
89Qqp2cBQsf7Q6+sWRNyNwYs54Bp4u1zBW4LBX753vIhpFn59kY2vzbNhj/XECEXHBrPSekE9YvL
i/pyuzDZ59Amyk6VpKuDzOLJqJ2PWasugzV/u2+btRc3N2EbiuR1l/EE0IbxVOQSTBDwg40XX7G8
CbFbFi5wk4X7E9nn3xV0RmPHVp9ol2+4wMq6NJuqQkZpu+iiS2iYAad27kd1IopdLHurArViHxPF
h1hT4UpWtYmPO46EO5W82k6ziz82pCaOj8/LrfF45kkeURaHXJ9qYX33pi3amLW3N/y2yqsABOp+
m9S2qk5jvvgPWThVO61/e+orl2VzDWp/5Ypk5kNceOjbCpJQF9dF7PMqU0e0nXy3xPVMi6prjnYP
TRpJLoFDsq2i+ts3bpgAw2/DikIl2BnwBFCg1BHaA9hZg1d50F8n6sV+9RRYn235r2hdEL70Dw4U
R7rigRfBAUwLcWS3p1oCgqwe+3w+YAV6nh2TMTvgj/wmPw7qB/5lZSXQcx9hF3/rOnbNs5y/be8G
zVJ6JKyTsLfwdmETE7gAhwLfhuuunFBNhVKml9pZLNokwHScO8HOvqXObiAenaU7gFZ3X+XbxP/d
eLlFMXQNbg5H7zLK4FizhW6sn5XwYOL9Al1Qlw1Dg8CPDGvsyGM5h981Yd8iu9qKcSuGMtVAEZoj
3o0lvmBsfnlO+V5bSwkhtOJaEw9EEgDXb0zJ21zgIS71/p70SXGoIISyTSz1zraDp5C7sZr/LLYm
+OxTdZrbDx7pcEM6xSg17zSjEUWArotoqao20VmD612nzMgZspvl8EsoZ+b/gj9wq01kZcZMdE9J
Ge4DQV8PApHpU9iyD7QL3/UOaBd9uvMi0KSLCqF5xPMgI9dhAHNdL0GrXmZQ37u/oa44pomWHJoC
RO1k1FfAp1FrmTv/JDtyAUX/vmOtyRbVB2Aak6HjXecg/MYJZAGYToJ22FdU+4/ooT3yHOQ93tWy
yMlX9jOZiq3+qJXtyJQ8dJYsIqSN3GvfC3FS0VKdsSdu3bKsOKIJ2pk8iYgFAcIrdJXQxCR+9oV1
AA3OSY72595TP3dNsMkHVbaEtV5H3GvBmUZz/XwNfSmOpbdVt/gDonujvm0K5tojZAlFgW1vIUV8
2zSArAnzuALttSeiA3jUZu+z65UPk+88FHYWl7qMe+xQdadje0tcZ2Uhm3SIuRuW2oGWciIt68RK
+jUo++O05P/uMqOJSW38RQmnpPpaNU+18D72ajl5U7cFGllZDKagbuFFk8cqS19lHz1VftOdihE9
DKR2/gnQdIMuzNzZV8t1jRSaQjZyGp1yuQ72udJ1Ar2z86CtWNs/ncz/tctcJip19JnAXVm1XAmf
yIPXQhACAn31OXO7aqfn386Zr9I5uwPNhdbNcoWoiTioeq4fZOiXG8nimu/fJurV6GRmFnLcQV+D
jPvXuQZLn87dcaMssTa6sTPitimKeBOAeArl7idacSeui0Uf7xv/7dEj0/geaCgaN9LddSy0jGUW
PIrK3Vg9b5/io7+RwO7/eY12e05Id5145cQeAHWujWLK/+XD7RpNBB1Q885wgEAMaCvrcWOXWvsi
YzZYS+ygQjvEta1CMLV2uAxqJNtiG37b+SITHUxt2qBbWI9XZ/C8OK/96KHVlXMKm96+hJHVfFR7
7+0jM2XwNJ06B1QzVy0d9lwXVn9xBx/tBaLa6gFYs9bt91drV9n+OFnUGa9D349VHHjF+JOUntjY
UdaG9/4eHioS0QxQn7xCBC+KO8cCBQDTW/oMb6dUkZkvENJYU9Ut/dWFohCJra7srxUbrQcvysXR
IT7ZKCWszbpxJLE6qx2XKJuvEFzlYJH35/khnyZIXNO5O1pQYfkiIrGv+h6ZuQTYETgmRTpPbTe7
x3y0vQPvpo3i8sqnmKlEj4q+UMvkPLnhO9AbH+vQe74Bob2JfI+yLeaKt3fYyMwk5trPASnCU6ZB
xSysvqMBBIIXv+8HrZVr2chkliS9R8AaheE5NIKALY9VEzwU8xiD8iz26iERN7TUJc+mR9ntulaA
vuHfS7nVyzR1oTtd6TIXQ+yhSfcqqnCr/WPFU0yYri4KkoU+EVe/5U1zgKqGq4COZePGvK/4im04
emW53FaNBymEJjvj/PW/0XZjcDZf6rbbtQ9GprZy3vQgqc8k3LGh1nKmqlTjgWXoL9gX2m337ykI
q7oZZ0zDFayuz2U9fCZsi198zTyGh1euUkOr5XS1nJsOTrcc2qX/6mXqyqrs5f6yXXMKI5sqxQIG
Tn+YrtHsnALNkyagB2Q6uxIFAAX/ts4cADPQUjFdg8D6MBTqQ636jYPZ20EDWLi/h27anKGS2k9X
4rL/8fz/OfvS3shxJdu/ctGfn+5QuzSYvsCQWjJTmXZ6L/uLYJdd2vddv/6d9O1542KnUg9GdaNR
7SpSJIPBYPDEOe0hSuFf1XEbjJkXp5F9eYLO7wHALX7vphelQFNBTgJJ7uKuGW+i0F9x4Estc5s3
TYe8a41Q3GVmdh34oy1n5rf8Ap7rfv9oX5THNJ8CcQeMdYpQQ93MWrbyUHe+GEnHm9HvjScQNwoV
H43HfjqCICy8H6AD1ZYyNaHD1jWRIwgla+rRSdJgZbGX5oo7szWxngiIkhKvg2wTbSrDhPJXtqZe
eH6jIdPz+4jmQI9lsYhOrRMbtGFWQ8yPOSJHQ/K/dxnXecSs3BGh9HWT7EC8dWcqwoPeJSsx7Wkz
/f0CizZ+//yo0IYcIFAUDcWlfxXKuYaq1Oo1z6PKmqossoY0H+FfY91Nu25a6XVhSXgQrdySvJh1
n+zSJt4ATmChRPvhW3uOR9A2SaPFYLsTd76o3bdy6nVQmFnx1+cdns4jaGNhnFQNBWA7OR7ftNbc
F1l+mGp/jddlYTF4DK3gl1qQB5iWrBVvirq8BhD+imQ9w2axkgxUaMnoBmGhW5fnaiHu0HkgLVxI
l+cSBtSClGsm2dEvoUkpENOdZc1VcvVpSPWjkiUsnEdXUr4lKKrrPG1mDVLruPJVshsV4TVsJ7eb
TPfymJZMi9vtJuisMiNB00oM0QMlEUHrOv283PbS+nN7vaiVHgGaQnZJATpaVb6VIuFJg8zF5eYX
TiWDP7PlEtwKhkx2vRI79VjDsQebJozcwi8O4L5dSR4sjYLf8oME/G6NUZQopFHDwDPijtaNujKK
hQXgobZ1LwvgxEHz5hxaSki2EDpbOT7OX8BhN787K5LlUp+KmKCcPOL1pwsnWkwPcRFTvwzBX7ay
zEsj4I5tUAMIFcJ9mFCdPAqi8asahtfLS7ww9zxPpjShZKyOMDlhlttVoEMVtGFDotmXm1/68lO3
X26/wdSFqlLWmdf2AlgCJU2057BZkyJYav30/7+0Piu6NnQJBM6yEoIWemCGLBWDNY3epanhNm4Y
SoNM6kjamZ3/rEnJrTy2bqGPK9Hkgm/l0bWdUQ2j3MN2WlTTZVd9eye0YEPwn3CTC6OfSqKvOKCF
XcxDbKE8aTb9AOvRKm1bmupuMttdl5qvhIh3hpF+bxfzksamUCagL+8KT1LNHq98QmK31WDaRBDX
QPML240H1ULAViFCJmIkqav5xBaDysPUFXFEQYsylt1agmBh6XmIrWHMUVwkc+KZqFRGetx4Nvpm
Uw7j90JaHlgbR5LmC0GG67UPPk6U1bzKcfwtQTZd50G1eTz6kdELsSc1VPR/gFtpbJ4vb+eF2JIn
m9SlAhQlI5oeymYn4zFXJT2rhAGP2ivGurCledVg1YBoilF1865B/ZsF6bd4m8yGvHIULK0rt6VH
QUp8VTRjr+/iQyOlv2aUWVISrfE/LH09dx63ypzokR/nXi1lWUinNEgbGgCG/Hh5/pfa5w7klAz9
kJAm9cq0ETaJDFZmrQ/WSsiXVpc7h8cgaUy1SQovjssXqCA+yLF6LFE1POrj5lsD4HG1qQCMfTbm
M55tAB2dpJ5QKVLs7zXOncZzVfS4FmTzTvdnuxrjGwPw6ZVIe8GJ8pDaysgINFiF3DNE/yFViZe1
kEmYJOOqDtV7kmbf86J/kzxuDKMAuZu0Q7WF/pYrSbNT61iXoHOJbOj35um0O74cmyDggVcT69Sr
c8DJwS41OqVurjGvLdgoD64dU4HUYqBjD2TFvpCKX1nW/Pjeh3PbdwAOEoB1E2qDqGEH3HLUmdQM
3yEG1HWV27sGCskUAxLEXiEp79Al2UgR+WbT3LatwYHhi2OXe8NcAmsPDUUX4Kq1Mp2FbcvDavVW
jccRt2IvH5vixSwy4jVCB9ZqmpoadImh0ZOY39tiPMJWDjsUaWCadp3fWCkKTimowtWVPbbgnf+G
ppWjSVUG1GQZHXgLWqATQNKQ4L+XrWep+dPW/mL2MZQHW9Ti4iVOgfekQPMrMcgfKz1NI1rBS+sr
ZrrU0WmhvnSkgzmny8um8HQTWE6jNkMr9NXpOZbatYv/yaWdyZLwoFq/iZK4ajBVWvZuoqK11p2e
OMUYs6DpqdKtlXAsuD3ltMm/DCVq+741A/QjZ/kWndS5ow0/tFQ4hMH75WVZ8Bc8wtYETc48QR3E
04byqKrhjSGoa157aSW4PV0kqjj5qpB4eBbdSKEIUSzpx2x+87jnsbWJLkipb0ih16pQpReEWLPB
L7WmybSwrxXuOM6kUc9LEAJ4aRxBKnrsW0sDpp1q6vyr8SEecnn+F+aIx9nKBlFNPzQjT4rbZx1E
OXqrueX8vYICnYfZQplezlKggr2kHH4NOCtnUfleHpXH15Y9aIeFKIo8rMNRF0hC9WxcS3EuzD4P
r82g56T4ZRd54jR+FH29NaTOxRlxVQKQeXnmFyyfZ8kMlVjUhWwQdmUcIfHRRaIlluMaz+fSup56
/bJ1gzYTpmBu0bqaPZR5betyZytpt7n88Uvzw53FURpCLBHS7rtQCoLrvoydSPVpW7bhXp5K53In
SzPE7d9GmFItNPrQC3r5scsridZ1u3bcLDXOncqdP6qKrpSBl0vhaAl5eJCCal45y5amh9u8ANko
gdbJ4k7Q61tpkDJGWr2hfh6xcDDWoBgLa8wjYHN50AoBOVpvHqMUaVJwABeSb1BpTu8+V+A/fo7/
GXwUx3+fKc2//gu//1mUUw0Z8pb77b/cj+LqNfto/uv0t/7fn/r97/zrvsjwD/9HfvsbaPevfq3X
9vW339h5G7XTTfdRT7cfTZe2n63jC09/8v/3h//4+Gzlfio//vzjZ9HlIBm4/YAKef7HXz/avv/5
h3h6of2Pr+3/9cPTGP/84/a/7/6xKfLgH5CzDv729z5emxZNiMo/FUVTdQMqCIopncA9w8e/fyL/
01CIKGkAhKnm5yU8L+o2/PMPSfqnqppEMTWiyZIsnaiVm6L760ciIOh4WcT7sI5mxT/+5/t+W6H/
XbF/5F12LKK8bf7845xdG5LEgzZIEGZDWPe4ojQ6S6FYayZPX2bir56+tnzO3E4tczumnxo8xUgD
8UQkaGdNuNUSxZ4Gf8WlfMJu+Kjm1D63aXq9naAr3hAveEUE078PvdW9dA/1m3ogEU1iWmJAOiNP
4Uo+4FwODh3yWA2DlKjEBP7DQ/gH+r+ZaeY7oNCgZruZwQkP9dSo/7g8dwurwgM2clmsJH9GV0Jw
1TZHKNp/w9OcxsCFtbgrzlIkKcRrOwgHCDXYTW6gO0uFbC1bdZa+7dTFycl9OUpOgEhhqPDt2eO4
b69BMt4otH5SZJocUaz0orXQBGHi++WZ+gQ/njEDHqkhxJEP0aZS9LQu2yez5vaRuRvADqYm/XUH
gWd1HJk8BhuM/DloTIy43Etxc5tHHQMp/TZusrsY6qdlC6XmoHobh3LFRM/Fw6eZOK3ul5koStXo
QVJKvFGNf0w+oS0MVZDBUKGV7hQYK90sGQt3uIppL7Z+gQkPwxdlfiLf0W89fT53nga5UDdpA9fg
o/Ak7H+NzePlNVuaF84zBGMxthrBB3ed7KA4lcntUyGEuIESN4xX4r3PR4lzhsH5h6AtJL1IZ+Kp
8ochz4e2RV4EtJNjcjBQV0o7Xd8l4C7Uu4FBsJtBoW5XEBCwit1DluT2lJgsMBp7mIgVijlL5maL
m5oj6PO1Xmk0Hgq763o3CwQ7UqAJ7Q+WYQBt6kPQYiTAkoBBxSS3mmzAzlIKKY19bUCRC5I7Yf04
Tk+GENltOuyK5KFpXso2ttQ+vJpIft0JBY3HwWp93Uo60A+NCUuAu5Y7MOj6vSsGra2fOOrbik2+
N8iC22AeO+h2p6Kn6NczeGiE6rmQCB3ryI2jn1mcQcBAh9azQVvpbTaf4lmmrVzfXF7U8+5e5PEu
YA5UQ2OOiZfMD1r+gHeJOlqxl8+yk78vpcgDXuK4r6HjiI2kgWE2mzNwnYe/xEayY/1D7VtWdRCY
qLC1u4ZGUCPrpNApc9UOSLuNEtWVsldVnmiMwqW2rCh0lTZ5InmdHnvQqLj1R+klEGtr6tbo+M4f
FSIPnYFQSNWVNSy870vb7HdZgbIp5CfyADU09Y95Nmii6Cs+/TOfcm56OI+LbTrOotASTzb8pykW
ndBvqBC/+ESmsylsp/RDjHUv69TrqR6uegDagNDbBpruyVFr+UFAe5S2px15Eor8pTLfu+AhDsAO
gmd0SNs4cjc9g9mZ9dHMCslgcbwz5YrqyrNSqExru20CA/ezholpQOt+AIrYoHl0HyQKVKAKVxpn
1moGSDXuBvHRN2Yrbk4A1AaJle/UrhqIrk6G+cXbAvXdDV2GOZc6XHvnkbZrdOuf9N7nJph35CLq
/zNBJJ4uiWwyOiYjpDGVdyF+LkwrLvEqM9wp1W07XQUx3lB2QxfYpuBTqZtYHZo0Mn5CWsLK2ph1
1bCNo5s4q0FoKlq51H4Hj3eaAO4c0AoAhXUNhQ4ImjeB0h7iNYGj8w5b5FFCZhR3fplL2H/ZzgBj
UK4fElC0F8ZO1qKV++2S/+AOhXII4siEGKzXCtdR9K7415q5hkxZiBVFHieUlFkPAnvYRu3k234r
b+Jr5SjfVtZsx3buRs701KydOzC3M7bCg4OQg8njUkRXiUBYDMbeXk2ZRkJbbGY6D9/ztjxOSEvz
phdRbuS145MifAjdLXzZZUd+lqIWdsTjhICp0uYimBB8esNudkDN6MxecojciJX24Ix2yzJn8NbI
aD9VYs7NGOe+KrOCZl8/YiySBPctuLnf2hpo62rtURzHQ+3PVE5e6uKHPDp9EFtRah785BFCiyDL
8lkkNJaopKzrK4ZMsytVkp32qqdqPksN3ZbBFuzn0qaAdvHg6ywq5F3QHo2su1ayewJp4yZ7bUhl
GRm49xtIZup2hP1LHGXQaDlO9uWJ/SxoOjdQzkMJvT5mk68TL977B9OJdvEdOs8U2iI8Fn6pGSVH
5Q70PZsU5ZzGXhc2VbFpoGgUMy2jydvKdxgLJsq5M62cmjqKkPlvLcNNj9mt6czbxMs28mb0Ri+w
A7txYye0ejY4kiPth2sQs4oVzW/IJnXXWFlP63tuOjh/VQLFmimiNuPq2dJhSJweWGKxfCOpxi6P
9HxkLPICwVU7z4DmJTiGQ1fPtv0adHjBH/JQpy4D3DAtEY8kIIKRBStUf0B2j0pGTOdiLSm09PFc
/KooRatGsT97afCzb7x6XlN9XvKGPMapjFFLKGWIF6B0bidXwUZjsSWwympt0xVZwBIrcC6vwIJX
5zFPwxiKuu5LqCZrSlB265aEkltJebjc+ufLwhkT0k8L9OXMl1W1bmToWWAk0BjTSqbTyRao7mgs
8fwdyKSc6FW/Q8l9uy+dxI52Gas3R4VmW3UnOb0dbNNH7ae+y22VAYa8q/bmjb6r7jUHlNdsjZhr
aRY4DxckxC9IYs64SSW0Q9pQ8X2qDt+pR4XD5mkKCUh4lHqqcdOB+IGe3I/kqCJHLFczSPjfV6b6
/GblpXlBvJ2BKg59lP2PQchooK2VtX+mms4tIucHoiKtIdwKP1BbyVW77Q4VTpp+l94aOGXWjuWF
tITII6jCuUfpXoZeWquiEhOpeXV7OtA6q4C1C/s1ENtiR3wg0+JaV5nqjMNTu0mP1c50xk3gRrCs
2W6u24fY/d6ScA5iNOtgrFOMSKtQlWseG23lBXrBXHnkFGpToEt6ahi5+mzYBc2hzG4vf/PSGciD
pdJuigBLweygRJZVbuGG16mj2Kbjb2tPdOMrXLbt9IBrr9O6iRMeBu+7K8MDqSSziYX4ZALSjeaS
Q+OqXu8p1rhL7gV4gPxhXEE+LdkAj6oKstkM2hKjlNx2399DJ9LOXJMRp70KPdyWnDVVq8/K0DOb
hwdZSaYGAfYKPYFw3xkOGpvs3gFTk9u5YA+xk63sJsf+dn4Id2vzuHAw8airpEKcDsAtzu3gZpRf
quHjsm0smR3nB9qkjHwNKgSo2d0pqE8k5XUarFFTf9IinJsoLptFxqFS0gJHxeQO9rwv75oHKOZZ
2V5x8hskBYQVlO9S+MwTGaZBOPtpr6C6GVfilA63/qPpVQ/GNt+Mv/IrgIyyn+KhPsSHdsXcFrIN
GucIwmiYcr3FxBVVysIptsk8oxolo7V60pNpWAo+wjHXvxdV8bCsANJvADyiO41c9+NjAqaaywbw
+Vh9Zo14osOyB8X03JS4Z9PWyuj7QEGCQ01a0TeRhlZDP5A3QawC7UeW06eetvhlWBoCl5LiF0vd
0G42zeY9ZQmV6bDyYUvGwwO6sjBK8I88e/LdlNJ5W+xwP7B1u/mh/ehvy4e1Gu0lx8EjujqhjLtK
QUfDbnSmQ3xXtxRVtHtxp23yB+M2ZdnT5cn+5D84N9mnbfg1dprFSpATeMPKrrf5Ud5fVzt9Ezva
Ub1tMKP6znRju3aju/hmouXD2lvwWbUghCs85gvca2I3V8BVPHoTQ36VPT5mWOaXzAYIyQmdjJl2
xFqa0s56fsA7DkvxAauO4LQrzo2bczNGmBdGVWCKZ/NV0JH6KmanrQfwEERWE/wQwKdEeitaozlZ
8Go8UiwRaxG6gjp2i+pl09Yfj2L+dnkJl5rmIo2sGkq9LeFp4gCpBV+2pcnLS3UldD9bXnNaJ86t
JJlvpiRA7I4SG/b2NmPTjawqexbT0F4r4lk4THiMWCwTucx1rEYRQBrVkpTt5blZavd09/1i3W2u
VbkP4hdPMU4kfKDdevlew9yVY5JRloBIEg2Xxzzbgnf8crsLi8mTLNZyl4F7BYuZh14KoVIht5vV
Gvalxk///8ts1KgDBq4Ps2yMLQUlNDK5N0WyVvi/FITwwC+iS0NgnELezO93saqx0EyZkG26tqMi
6BhM9cEMTKpmEIQQsZX1iAbibSpCRX6bBgnq9iO3E3dRFKwcUQsnIg8Ti7qoEOQaH9SZx6745WcJ
LUNpA1opioJBVpCnVl49HJY64yKLvoAiBWRZQDhCAdIXohe5NelsvLbW6ZqRsdnVsucTeduE61ku
7mQXmAsaWd+zG84JjH2thmWKoUbZzk/fgu5HLbx/r2nOAUBtOY66k0m2ssj8NnOy9DYSpJU1WjqA
eCxZqmty3dTS6Ek1rAUytXMf2sVU0hbCtpWo2g2iP3JK4JEnCRwfpIakRRDYpYy6TtCstaWOknnJ
gVrVVZELVhrjUU7Qtkq4pvWy4ER4ONqsiY2WDdjrIcGrUbwdp7VQZ2nL8HC0cdarlNRourBLq7WK
K8Wu7/RNc0jclLrhhuzBYrLLrPIQrfjzU7LhzLnHY9SUufCbLjn1OF1r030sqEiYbNR2bUifPHTn
OuCcDHhVJwjGooMBth4pN2pTWGO9AacoEwwf1MDQGJOTNyGPaS/Odqb+yvV7cXBEPNJD7cZqh1ej
B0F9cBUlB2XOoJrUWuCOccGGv62Ifgj7t1pZCX+WZuO05F89IokbsxmyyZvUkhbzfZ69Z2C/UcS1
wpol2+HCDLxZdlUjk8kTCURY2ldhWIGhLF0wZM7fpKpahhHJJ69jeJpzxr3CEju0Riaywartp73M
aneNI2zh5Pjks/wyT7NYJMFUIles9z3r+/ewffRR837ZwSy6AM7DRGk5imOMVahswA135bbe+q6x
K4/JJrINq9prP4wf5q7bzrZPXyNrLSG3sDg8FE4W1RkEO+LsQcIWCnIqM6Q1McylsInngqygsSsq
VYHlsX03og3TbdX16VXpGvblaVvsgotBzF4RGi1VT9M2WuRBesBzt02s5k58MFeWZrGP08b5svAC
4BCTaCinPmZLeGpu4Hjt2Z4f5vU+Fh4ieDllM07aPqn80etxVOLhJrYFgqeATKCdnzCpv1EshU5W
5nSeFtd2LoFwsj2qK0NcMG2e/Q6iOkFbt0As9HBSwnOft7ZRzyugnKWbHM9q18Wgbg2HEQ7GHZ3R
ki3f8rFKvb17TayOroE6l66mn1vryzr1E+4ARY5+Tt7gWqCxhXjKzSmiXuSvV7tZuDXxNHej3wYw
idNwWG5VLHN1VqOHfNWol1aDcwUDEaKyVmBveXgcVeml0l79frUWaCFG+zyGv8xSrcl/bXi/KVhl
PH+qOQc34oCKuya4KSpgTCsW1Fc4oWhnxnZofAxJSmMy2r5BqBnldiAC43MfQ8mvyg+RdF+ON7P5
oKcDbcX7KQbwAfATnUQemHZsQYBAuZFvkXG6DqKtZmxQppWG06YJhINQg/xX1wELCJmvIOCZd1OP
iufmAYVjIGhqWUNuavJjxV0sbLPfmd/E/9OqoEMz+uFkIpNbO61FGIAXduHiZdGC6OvWoDJTWY0X
j5UeF6zl8+j6Mt0oZYmqKSB4S1SynabfBWEA6fbOSbufhV9Brz0F1OklWH3gX/DnPA9cOEIhGkQc
uN8Idp5vlGktmbcQJnw+oX0ZSBINBDXvAhI/dGKy0zDZm2mwA4TMAhkzUzwUbgrblUf9zwU5E0F9
+pIvvenmmASoQDkFhZU9MYnh0l24+i159p39HnASOmzCwxob3MKO+/QoX3oTslic0pNZ5GJNtQlj
K/D4nazBkpYOdx5aLGdzoBkyRlNbgy1bsVUdwmtjqxwzNzsItsl0N2CynTnpwbgNPxDRFyvO93QO
nptH7k6kKWWuSfU8eiJwnUqVUTyOsaG+T8Vfqm+uJQWXthXnscy0lXFrQUb5tFa9pTDTka1k07DA
BiGZW22B1XNjr2Rryf6FBeMByJVOmr5WMKHifNQBVCCVzMy+XxvPgq3zoOMEwKZMSzAe7Wa0xj2y
gW/ldb/52VndtjlOd+MhZ2tv//LCjiVcCOOnJfClLdiL9fg1Ba++puzkrLH86d7QHuZCccystqS6
o7HZsqnVDpWRMJQBb6MwpIWKd42sc0HW7lUTyCyTyWmhZ6mZ2Y0EHHhW/wzTlBb5xzhu1PxKl2zR
L+mca1bfQvGymS1Ig645u7O0UEiU8YhnpRd7Q5KRXQFrvDUHg62riRWVxOrTl9gXWVO9d1LgStNJ
ajt1JL8GVWXDfHM/TTOdumJbTEBiy2+JFG3DIbHkEkzoBYI78bWpr4KkYyM0ZAlEhXTVbuOBjtq2
EwJryGM3rFvWoeWqv6/I0UxSW63uiNbTIH2XUdZZD+R2nERHDMqbQCxpkooOgZh4CKy/JmhO5UtA
5ffQta+OclLTlChWkzwPKPE66TQYdly/J+NkJTmUt4fr0n8S0mOP2W1wcyzMmGqtRo38WRRGVrb7
PN+BHZlKSUH7fq9GAGG2t2laQkkbxSw64I8gFpYDgCXSh1k96gVyJAaE1XvkeTOT5uG1P0GCMFDs
hKhXnfEYBVewSSrOid00rS13W6XJGaowWWa0G2ixsVET7DmQWFnFll4geyw+9qFxRC0FCD7076Xn
eJj5HGpiVJ1SAQYEY/RD1P5olBVvtRCb8DBxAPIrFWy4iIIThSYiaP3LwcnKQzH4bKpRDlpmu8H4
Zr6IpwX05aRAEcY0enn+nMUHNZuovqbxseRBuJupIUbl3BfY1Cg4pEFBLKO4n+qKaZAVvxxZLPXA
eXZoC5KkO50pzXzdVC9ash2i13QtKfAZ+p85OAjn0iVwiaHMCC5QxQPUxCaGd0Fa4cUpdiD4yFRb
dAcrYASvEZGVswEvTPlqjL1wYBIeQi2mUSonJXoP9+G2wY34dG0QmID3ENMuvcpS3efJkhneRE5X
YWHFtBdGTXh49SBLnSpryPPBz1iTHXjVbbQJWUB/omR+29L+1KPP4HctzSksaSOsXsTPn9Tkb0Dp
sgRLZR1MHjKN1mhmlgYR+YlkLB9v4ymLVsxmwUWDWub322wtdL2C5BKAQu2PIXgm1dEfCMVDD8ID
ldYiSoXSx6j7ddlKzx/UhIciF1rSIcuFDE2Wu3o3W41SOED+rYWJS5N2OlO/BG7dVBU5KJUnz9xI
rugoLHX6jXqVb8pNsJddyYlt/yp5ku8vj+Z8nEN4XLGYpPIUnt7rSFReiYqyaSNcF5oWskbNJpQD
NpG1EuxP0Y+/b0DCI421AkXkqQQ3q8t7A+ceyJDZTI55JTBpbp3SfBuGvQGdgDy/JjitcNYBmkwb
kPoUUcTUyUnA0ZIPpUPAJqT2GU6hd733DwLKAXKldWscvieB4UwX7TTZD3njXJ6lhSIFqOb9viqj
NuayAayqp2s/1RHs3WPAmkxioCpmefhmQPPOH3QalyHrpzspu9bKd8GAopw+sThDbcqcAB1XeUhL
0qYZrbKzsy6iRLgb0yuNbHyUlFz+1POxF+HR0OMogGagxcOeAqCfQOVV5PApt3lm9Xjs8wxuzAIx
2un+Iu38HVyIXXvRvrNkYIZLtqaXe/7AJDz4GaBII9UHZO/K8r4w9iOxjYhFszOKmyLZ+t+hGDYk
PDT8vqCRGoTQWYYtzv62qkXaIcK5vAAL0S8xOHcUFNBZHASMQBdetPpVB7EKavFq8yUttnpxI7VO
46MUU/9p+I+TBG6sADR6cb/LUXIxRtlV3jdXoYhnED1kMUotQr/7AS5Cv9HYnDZ27PvMNNLrInNU
MOwnuckU1F7Hj7E60Q6x1eVhLNgRz7/YKvroTwKZPRPV9J3v4B3mcsMLBReEZ1j00/+Zn9IiLvIV
uD4mu9YTr8bbMqPzVb9DLGyBM4nmrnIlAP4pX9eOYa+xyC44cF7qHNS0sdCdor0u/eU3g+WX26A7
Xh7c0qxxQZLfotY3rE4uzviZF8dVgbV/QxnPbT/OA80tCTtQoEMRRpSoVBdQl79NhpdMvA5TJifB
CZ38ltdOF2xE/5iWLzcqBV2nbDxM+a6LrtLyUQxe5GpCAVXMYpOCIYnpM3FRHEgNgQXTrxSs3nn2
mg4VQ5ETwKbPY8tIXjM1cZvKjYMcBDIFbU1INxmg5NJYV7PgV9F7UX2vBbiq+b0N2nmjSQ/j9OEL
e8PchfWNqOIhBoQGiEeh430g8yFVvXb6aOtNqTii8Kwld9F8FBpw7NbDD0hUbIOkeDTF6igEyfWg
hLYKnk9NMx2x3Wf9RteTGxWhSxPvpsqR7mvteRqu4/hp6mwUY5nxnWq8tPW+1qygfyL3cCi46dTM
MDTHmJCnNUsUE2yNENhEbND2NgoKfPyVOh7m2FMA+x6dsLvWGivTDvGosVY2LFkxadOjkspnDRLy
wVsJyqQQdaVRez+0niLSobKj8ohJBN90NdzOHS7XwZHkd3O+r/wtEa6SfBNk+7K6nqq7qNqm6V4L
BWvQYjoazhhvJaReYzsG5NMcrhMpoHP9kCheKb/nuBmn8X7O74a+sqrSUk4Vic17aNjJzMBXxNRR
v9Jj8cck5i+h9hTi2tcINxi/0r1fNu4FbDnhsWixlBK5gtyc1+waG4efC9GV6/EJgjIu8NV26yob
de0ysPCICuqR3z10M43xHM2nZ36G5yN0lt7pb93H/KRZ5iE5jq7hhbv4RX4O3WblsrYQe/EQtbCX
wc8rygjtEtRoVMj6TrgL60GEF08jpG24MpELHohHnAWDPHVGG+JZ3xysDhoNSvSWG4/fWyUeZlY0
s0pKHavUO/12uip22W5E9Gi6Mos9YzNtouvQvdzXAtyLqKcRfolWhcIP5sJAX4TNVrYRngYXKC92
+tWwmQoMoAgqsofMyW1tE1mRk1m5jX9x4RCsyx+xNJsnX/zlG0ZZ7oJZ75E5K59rpaXzKNNg9f50
8tzn/C53a+wDCHAVBKd5uIdyHXLrMR57YILso/bMW4ShNrYfk6wWhRWGHT112cq15vT5ZzrmCzmU
DAmvYkTHg7RLzMMcrBj5wlM+4cs2KhSShkE4wj5QomgiTI5imiuzVSGXKiMoHab7Yd7E1Z0404M8
Q1PvWVB/ijPQmGQbFo8BsqyE1FdhjkI7/SUVm8dZqJhQG7QqXEWuVwKppQngQjSftEMZiQDXZWNP
1cAhwfNlg1lqmAvQqjkCxybKar1JMGk5ZRSCRSuLtsBYQPhyjaiSk65u2tkTNlDaQS1CQ99OmEfA
WL0IuNYaef7kM7vwvpY5/nwIOWcp3AYwtDxX9BIpSpR8W+YPsaf/Ds+V/8vZdSy5jWvRL2IVCeYt
mJSlTuqwYXVkJgAmgPz6d9Qrl57bXTWLGY89bokBuLjhhHCMxc7deHF/bDe/9Zi+Rdj+9nWXAuGP
/VbVMF/7xlhmQCJjJUVMvnTwBPHx/psl4O0bt04FjPa66ojngdafCFl6YuiZOrygTf6V6vtZVcCA
g7W+YHg0v/P5oEqMjiR1YTHC+zvO91p/8EkezAuLC7Dtp7oK53rZLV2z1kkeut6hUlpg6SSR1tuo
v+X9abFiUA3d7Gibh7xAmvGbtMZPS+Yqr4N63mw06QVPK26tfIuG4W8L5oey6lqTt5yUUVkZVvll
uVzIK21YRWXI0KFJMe29IGWhK5FMCQ/yTRqYGC7/N6CE7l6FNtN2TK25VHSL/s7yk8N+09f7oalw
zTGZvZpro5bOW/N9th9HiMN6MsnuDWHH7q+g/x/C/jXZpB1Vpst+RjLiISedkf+2jxMixb9jxA/j
Ov2aT5K3ualDsVqB6itol7tbS8LQ2IWYd4YvEd4nutGJxgbUXDDItjuTNlUduiW0aTqNnQaYas6Z
9gIvUmxH6A/8+7J+erJXoWsB0awB63Heem4ZwP/9ZD4aC8oXJI0lX1d3//6WH1hb+jXxJJMwtbYN
HOsd6CZmPBy7Y5EMVKydeDw2vzCRfkA36Ndck8wjBTc7fEu7AwZsc5mtIc3GbA2NyFhb/5qkXNbz
XwKWcxWwCk1b5rJCJmk+9Qd3a6xM/JPd1Mfmszw0JyT6K7XXV3zvrv1Qu//lGf60Pq9CBjMbR2gM
dyeiYefGF+bbtKpAFLKQEJFVvWlamkb//rJvncG/3eJVdTjpJQw3R9yi032kEw9858FTFlSSdpUL
E1f/2Wdrv0SrG702C8KKuRM61aenbm0MeRYBXIKux3C12WXqgTgbMwPdRO0ZGQK/n5Pae4KXTgRt
FE0T6CoVcIg9DO3jQg4LO+VuZEE9xUhmcLD76r6UrzP7DWrzQ+C1r96dyQh39GzE/GRo9rnpR577
Gwf3hxd0Dd63MVz0bYK80TGf4f9NOYg73m8D5B+4cLp99UZMu7W8/vLpl7iu4iWeI4hw0ypCphQB
XwOwkAyBvEU+0H3PGupfR8k/PbOruE64lQ2iuCR48PrkQxF0bv7LQvspLF5D+ouU2UqS78ggoj7S
ozxQKy/0MEnoQ48ebCT2XfCbKtcPBdm1DqyrI1FzGXBDQzxhlthS8PirwPhN3P2HB2VdZZjKn2vd
gc0V1FPeJu8wZ78hS3667uswrXWdL8iIomFtx0DGRkC+JvV2CtDNo18Yu+7TyPuVZvHjS7ms8D8y
Mm9R6H7rsPXM13xnP4EZHbaYaoFoG5G4X3d0ivQYTWjMs/4db34AEOrXpIAZJvO9CWvXC8mH3sOX
JUJqGzzAJ+m38/eHoP3/KH+70xcH33B+0ehR0R2nJf369+X/0GP+Fqv443lJKPgttYXP1jEDzOjn
8+HhN3TUN9HpL5H4O0L/8dlp32oeh7IFjJV5kJVw+nSM8tUzxqBz/LM17vviBvVX5DEZMJ7StgcW
yEmp5504ZARp77BkLm/y8l7zoF3V7P38Rc2vSoSNmLcOEPS2aiI++wuVrhZxA9HamjZ2Azw2W4aC
GkXOgkqCA83ufMdZjcxYOaVNYfsam3I4TnUMnYpV1s1Q7ptN2jnj2snQA23QwGvRvFrMJK9IrKDQ
aoH4QQV8PlfM/O0JfQOe/vaErsKTMfaqgSnpvH16ebvPos/H3Sandxlwk/9+uz/lFdfcA4ahiAkZ
Wyydp5eC3iZJsnv4+vj3h/+QgF2zBqye+2KcckBbFj+c/aNbPwmZR3n9ZrUfy5L8+1t+iB/XBAJ7
SE0hBVgnEI+GAm8bMw3AkRJTOee2np/+/SU/PqerKFUAWGqpEi9ii54phbsjntWCELVpg1+e1g9w
dv1a2LYyUseqLsBPZutBljaxU6wncPTrUIuMcmU7nEJNP1DIsRXOwkuE+o/Vzfd45o+NqPW67cAk
BINUc4gy/5aXv0lh/5A4mFc5iRhlp3SQ3WGAeucpj8J6ldZQ1PrltVwSxL/sj2sKAIB7RBkjLtwx
kiwGdMRlx/yuuCfLwZnjr8ZP/mPn7Br/T9xlzjOVgWPovsCKYVXaSOJU+lsH6xtx/7c7udrpTSp6
2RZYYDycYpLka/z70hmkFuCPEloeEMtDjWuFw6YDmx3yeDF6lPS1ijnuMf3lgf4Q7a/5ANrMVKWl
mKinXooxhx4W5o1SYKsBOSax+BynjPv5VzTCD6vjmiKQjWxxph74AGJuiJxpbcKQSHvQNDeAATRt
mo6Kuk1s3oVloSI+6KGeTkFbnqs0/GUJXVbiXx78d+vvj7VvOkzKvkAEHMKnt+P97enZow93v2zq
7837t0+/ihsdTAYanyMG8jZN7AwNCeOcm+XBbJ9gMKjYHFRDD7ZNHrSWHfERu2NJqaqPmk2oZ22W
XIb+AL1YsDdN42x5Cty6tSbf2/K2UtOzn6e08p1takxvcnqt+jtgEXQQswsZDctEy9H7pQT95kf9
360Y/nUekwPIn6bcl9vSPJsaVAKBN0i9LGq8j8nVoBG16iD6aCiDtlghPgBpw6zAXcL8yN/wyqFj
81oSC0iEso9d6GkYnGA0U65KhrEFJkoYGol2CWaQ9AeuEsdyKTc59dM7f0ZXU0tqqYUOnA0MGN3+
++3/9YjCPV2Hpwp4O9NIcU/AmxfICBgODt6eNG+hDsjE8Or+RdbN+tsywzddItgfywxnYUtgiSW3
Vneuc3D4y/a3OuOnFXyV0paNObem3aFmN042uSvFM4HPRAeNVTmX+y7/1Lp90xtBNyWjuS7I7b+f
3Q8H7zVtpMxtaBSUKJ2afD9i7mMjMvG72t/+rtT907H7XTH+8dRmOBsN2KGQXaNdqMKFfn6+I7t9
uLv59z389a1A2fXqrXRd2de16alt6afoQd0O2i+T+59GcuSqpmXZUrip/L7yS95fhkgykTWg0kDH
0qFtVNMDir9o3v43iSn9u83+x7MS0NQugaHBpEzWVG9flXpg/02SRL+mjfjZWPDWvFRN9m1pPsDl
yBG/5G8/nAHfhdofl93DAK0c6gUiO8aRLGPoubddm/0W3X9YpNcEjL7p5GwTHNtooaNdXMbLyrvg
7pP354c80tbZUTv91ln66U6uY30zd3wy8AKGaWOW90O9FuTh3+v0p3HyNf+iK2pI+FdokWiFFunS
pHkrqKmfO4iOLLDR6ODiZhbQ/Sqs2DM+fGHBAJZtyDTumbH8kh38sFu+q5Q/XlXpZcZQOijVde9J
Y+emv/v33f30uVdRuNALw88M3Bzh59Zc583q359LvJ/AaN9d2z8u2ZJW29SsBTQH+68LxyaROIiq
SNsZkMqtqHrObsUQC/tgpUE7UV5RDYWlogCfOVPE+jjzTmYZwhWuz1daHixFZI1hbb4ykdS7YsXk
XlQbxwtdcB38ZPSCtAyGLKmK2C/oZOEPUTZS4EGMdzsLUrYqy2jMA9cJtPyjM7ZD+pFPVHvzym1f
hqNFyUNJaE5if941/n0JcZUvYYe2C1WLCCCmvKLkpvzorAcWdTJSR2k8cXSXUPQMifMlgJED/g+K
j/baLI9lEVtQMWw82msFHfouGA9y2NVeMGm4OyqQInBKAFI/lTYwvcBIGOvspMZTm1I+HtBB7Pim
dqLR7JKFjQkc1EVJVuLe7EL/JjP1lQVT24PBdtN5/nLNKXa/ADEkT4MvY+0dM1I+72rnFpa42A7I
KQN7mddG9+76EzXZjkOfje3cr0lEokzqclOeZAYcYNB74bJ2b6EcJMTJdt51/FhDog46vdCSvRcZ
rSHVp916rZm09is/kZsxKUWEDdHdl2yFrNWxAcgPFkIXnXIkK/2LWcYVKiokFSIi+GTnbuw/POij
pyF+rgSuBuBbCuhJc4sLkwdMYHLMq+tguoeKqQITATLGPSDj6yaLiKRNDQXhTyn90HefFLZlRXYZ
em6LnRhfFd9kQOFBfy62PwwGrYmAvPWxvrOqwL0p3aBd+TtDUL+NJHQmyX5xg2y6keKlktC82M35
zdQn3bDSOmh20pqEog2LJeq0lbzpZ9rcZvE0PC1ZVOcJlB3y5wxkgI7CsHVhobxtt/6j8I6lEVyu
QCRtE1lP6mXKg06L5MkeDh40kcFtIAJrfVXL0G3Xhh+61hFoU9OOhBXaj2kOyW9xsOZoaWLXp+yt
AKt9iWYUqdVK3vo5JQY0xNAiIdPaU/GQBlDzlCLUDjWg0n4g62Bga0etlL/K+nOLFVRtetz0LfCn
ffeeNuFYwUU88HdDShn7qNhm1um4KYBuD+f2XGF+MyABPKfpXqmQtXvPOnKxXmDNLcqbHn0XLyyh
Yt/QskpatsurEFr+k3dG88h+RNs+f3KgbieSuQnL9x6LPws08ISXCENTyfCD2DywfTxmN90Y5H3I
xX4WALGECivHvvVd6g8JwET4rZbd2jFQSHkTGGXCjTDLYuhlO6/1UwWRW3ctXWy/FflikP84NVNO
vQpPg2aP/hvm51kXuHYAclnq3zlLpCZsJ7yEnd3f93WE5Uqg8PTB5DrFu66p/7SYayGoPu67ywUH
+IL8aTI+eL+Cl3N67uC1PuPx9zCR/6zXbpHoboARUfVxoXTON3gVIv3EbrGHZLACYUJg5k4j1BnD
zngoZlhGJohP6crLPx0oU7P8Q0FjtYfahE0LjJKLmLCRcuy1IpCAXeWxph+s/qUF+H+MOnufkQRK
BhAQ8vpENIEAPcbHFPMgpgAyEVhDcjzyPtBAyMHfMSjETdK4Hy9gfgYs6cXKEJF4vSzrfqLuFHpG
FfTlTpEbaDfa2po1N6YHLbRjL7esjCZ4W95k76UXeGgQmtQyEQUSe+dOMS6Dj5syC81ubSPY1+sJ
rdatZwYeJuwiICbg0iD2UHtezeXBqpLS+Uj5jPJ2OwE1Cv4OOs3isYOKJgJB/1Sb4figGkSgwE2B
PoLi48p0If0d61CE8qjzCh17BBr905kDY1t29PJzj9PHeG4A+l0ggR/huvyjvvfrvYCN7xC089k1
V+A7lW/uNkvQgp7iwQQQkSLoae2DDsnOL8sNu+MIsFNHm5Wl0eldulEugw58B7apXvMjw8quVj4Q
ASqQQ9RWG8tNmjKZu+NSBpPzUsNXqKULCZdVSoL5QYBMLu/gq9OoTaFBdv3TqVBVDTX15pPwHyaw
AcxtdavtYEJwD+GYAH+xcgL3ckoihZ2fGhRohL8u9Y7bgBjsui6yb72b6TH/mMlWqFX3sYwB9jkk
2EK4IYdaxuk820E7oBPLscZNWHnnFShYkIKEUanumoG0kcBg7w8+ZqY+wotuR8XlaOg7apgQPM7a
uK/xMnGhNRzuaqdLasD4xgLxgihKyLbrKjpVn64oDhbGagVSedu5WSCPb01p4NQOzuDXWiXWUITD
aK8AIzg2c9jrocC0ISqtO+EchuK9qM5TubOzuzS7y4Zdkd6kTTKCYOWm0TweGHvg1YF4SVNv1bJh
0z2O+2gR8JALOz8KRvswaftmHoMsw7UiRPT+zlqGcPEPooaSC85EcKsVkByq/fLI82K8kfTZ85Ip
fZ7TZ2P8qvH/XCPRRxYVbNrM9alKo8bd5e67BVYD3zAChHT2gZwk18cwxbURD0mfHzXZkYFFrArI
xGFbmfohRTFesyY0vAeMPOJME6sKB7CbfvZAligI6Y4AaHr3S7qvCN/nM8TkKsC2qna9jLe6aeFK
ZbIolvgQapySGvoabTLwOmCWXFsWzpG3mcFMwBfxMvK7DhujbVHpqDep9Wu05qIBzxkHvtZvDKGv
9IsRdJWt+xa4Kb8JpGcnSu8CuFWtu/Ezxb2DJUvd4lib/taY5EBdqFHUrhGMI+KuZcMfw6Gdfm+m
FR00k6aas/OLk20dXf1UG4g3OARczYOkShPkhbXnnnbM4fnqDeAbzPcpepB1iTNo2NlYB7I2Qk2t
O80I8hI3Ak3ahn90qkIaUCeYEQXe4oU2FPTnBYpsOHGz1AozJN6tDXKaJqkBpGlXt7ExHicJfBS6
FuDvrHj1XhtWYJXORnTo4QmPyg6vKm0CZr4UsEA1a0bdcaINGamX4Zi1RWB2uwr37DevVvvVMhlO
I0lcDytmMbdt8d0gc2sS9RPSUSQmznhv9sXKH1/y4ei327IdqNUYQanustJ7FQ0H9dGgLi/D2isj
0nkxr84VYWEx3uiWeCzc6XX2XSwfba94RgCk9aBni/iGAyDtxlWp10GRGc+kNTHJzs6Z6dJa4fbH
vQmuYZ5pCW/SOM+x2SqaZVVcof0OaEy3QEIOdz6KNhAq3zD8IBm6wBJ54nRppGWPrBG7qYyq6rD0
96b20uY3ssLmBSOzaxoMbnBuGhuhd8feXyviHTFaiSCCg/d45ljAdfdA8scc9zzJB6d3kzmFUkrW
h7bzlGOTkryNfPCCnUmjqcnDpTWAxq6SHB+eWjhQ9UQ3k6U/EA38tssfGA/ud8vEWFWeF3CwLzMf
TbSMPRTmS9tB8B8iJjokirQvCPJQJm4M7eiql5F/DPYmH1Zj062H4YZn7xzePml5x9wsdoz10r1o
xqdy3W1+CYDTnjv4pKnFbOns5lvD3XeYOdnmWSMymE1Jre7DTzfecktQsaKzYmk77m7q6UYD84FX
Aeuti7MtrWf5vgBMnUpItytASB0jlFBTrzYmf57Lk0VQSIDTnjZv44gYISyqqS+1HEh5nozTNCgq
NRkWkLWDS/iam8gMc4Quf+/aZdiUULib+4dpghkqYl46fdTZoQOTFeyiaUKrz9v3AP/qDFKUBiZy
mM3DBdkF1bcN+upuYFYkgCqrLykg3sCsit0wnlV520DivN4ZA0Dk2xxuqJekxUxGxK8UcHztzDG6
Nl5hM9Nku3Y5L87JUg+V9sxAZ9beWAHbl23dPTrGs3AMJAD7zjDiTjxLyMVdpn6zSKMUau7kU+9y
Oo7WZ5/lqybP1gJPjQwalTbydGTLTqltu+E1m7SQdRbta2iH6f7Kw1Ox8wYP1F3rttw1ACUtoo3E
Io6+h+4jJgFwE8nXg1klzF77zdE3R6pjCWaFwp7Bsez3iSbtgLgyLhAmK4QOeRkjurdiBnnDxQZ5
YTmQJnM0GlN8iexzjR0suwODMjasW1YMeJQi/6rSbT6C3/0y609lsbXnc23i2pDW9lmZZPyzKW+k
2ivUKGUfDMqEzdNOlIjnEs+jhB3YvJHIfchQUZbx0EXkmtOP0kLVaBuUW2+8QgcPItmMbQbYc/gW
qNRyT9JHZR0LyHWwdSnBLGqO1mjQ2SAQszvW8Chy5o2hscNsjvtGUyuG5jCReTiDEe2WeWiwBdzQ
GbP1QdCFY07K+luOZGrsB3SA0YxZqrdBiZUaI9cYkRLDCyQVu0ZKSqx3H8iY1OBRbytYtT7ngEnC
tzL0BliNmFpE0tdZfektkGTknRhr30B6ae2h5nkwUbNYUGfCeHkz9MCQchV0nAWelUi/jOUwBIah
grLeQnMLfOkZRwmoM86jMPN4Enq4pB8OmgA10lRmYUfxsyM2LTuPbr5aUIvo6K90PTvKC2l8UPAe
OvA0TyaUENOASTPxg4KTqHGGO8/NYdNjYSOSQKCaXQa5IrWInXqIdGSN+x7ejJ1pRB76DeWA0SJy
hSVP0Mn1c5ztc/GQT1Ae8jfVuLdnbBqpkC/vB/Xgy4PfrIYeAs5ldqr7DHd1hngiHCBQ55dmjFKv
MqddsaTg+QNF3ms7lNEZJgnuWlNtkAkvUpjGAaWKgtOMK20OhWU9jThHG7Q5NMtByjm3cJG7kNbD
vnZP2kxCTIHS/mSJau24w5MlWQjPFTTwKjD7+sAfYWapUFS9zzxBcsTnAZpmLiwcj2qCMD2OwxE1
stsK1FnTqWfNFnbMlPhmpJXg3Dgq0MFOXNStavKk7jJ8vbGZLHdliWWzIMNl9invjJNlt4kG1Kw+
jJuqtVDuoM7tthOyEFCyAFUWwQKTStF4a+VA4rhBcoSZiNWhzCFlCCiAhmhbXjCRpo4mgh6a6aou
jGDQ+tPoIfMRzr5wWzDs85W/4DmNRuBNXtCj25a1HqpNYJSQjJQGkKgCnrNju7GMNlIwEJVFelYy
f3KlDPupDqxqhIdQTW2c6AZz6cjIOgPpwJoRjYD8hSYDjO+DHupwFZ+OzOSA8g64Oh4sI+KHTKlp
KijW6WdfE08SyQFM1dCPWejQIBg99SbS1KKhhiEjqJis3Is8wHjOWYcRzZZXGs0F9Cy0xxp/Yk4D
Fu4zQYQSdZIO54EVm7qenk1/o+Z1bTxqmhnZ2sZXkSB1ODsmIstDn1Ybf3QDmb+XaGcMjQfrLz9s
an/FID3hHl0TZeEC8VzLi0hlovxsA7+C5ESmrybU000GFJfvxKqA9rgUhxmhxpT9arSnMCcQubLJ
CnbiNAMwQ8xxCo8hgbViN59ehqR4cZNLGLB1dMFYhSl1WqnHcXQesx4K7ZDKTu9sYQRuPewbKz/B
0TH0nKdWJB6/hEKxgjRfMvboGPWze99ANBFE/b2ZHfG2aLYggOBp9B3qeDOLU9RPBj904KDq+guD
LotWKoai+DKk+3AL4AAUxAlBlGKkiKeLmbFeQ6FA4nY7kOMnuYOJeWASbzWliBlzFbV4a3x5aBly
s36JbXlXeyTK2PvQLnfIxe50qIT2yg8UsLGOhscYw5YP6HBXp/pkxK1ap/4IPQ0V2HLduIDJubsp
nRAC/YCQZ+FX0ehPge/KoAUBOE8V9dSXmwNSie6VNmXvPTF3E3ppOcwbfVhyDUTbCDB2lu5iDVfE
vZZHTuvcl8gOCt0/pnIJDH9fNjsjtbc6Q/U8fApUX6k2hJNTB8uAgkZZOPKL0HBNUDmfLWiJtXow
VNOOX6Q10Gj005sOPdVqYKvarMO0MkMmZABhsFUxEDra9tHNz7k/U9vQ9v1iBZwfBMDBZuy2hwy6
z2jc+shFi7Nt3Sz1Mya2cr5l3KG5XZNdyauwNOyNlNbdPJmHFEVvxeoTpMBBBhtodcnuF+OlS6vv
5H+osr1ZkbXjTE82ZBnIiNmrJjOqsCINjjyNn0TpA1VUADx8CRrYsiOPS0uLbXu6mQDcxjejXQoO
XIP81k33LEcFV0bGMO+I7ALdqANb6BuLoN3DUJLrWhsr0PGs3eR4kcNxSKiZdosbGhKFfgWZC+Ug
9suj3bFdj66si/7MctTLeT2h3jF9DYA+AVNc+6ZGK8GvkT22PYelHtvpJEXvxdh4pjjolgM950VD
luQeOjwimX36KLuMqgpGHCo8v8k8qMEua4UOiYnMLW/rfZ+ip4g+hFZtXIxp9XaEJAmKhhSThvZF
8ocWJ8E8o04gdlSxtxKWlpJvdWNXIx4u9cX3EwU64HPuVmHeaAFK2eS3PH80IdlSDl6gw+wLuGza
uK8mOwwTOrPOa290kYcsUKuRsdiYu/oQrdF2vVqzXgtHz1w7Y0td06Ju/6VQeSExBSAYUk0S9qYL
S0a+q6GQwLVnQgDivPj/VVNg8wOmkoGBhihMnBLEv8BsQBbUinixPv2cBJ62q2twrYA65wTEXb4E
vgUdGsjvjDZLdIYe9Y2VFojBqFin9wrKuSN4mWrc5ylPMgf1MxL60ahiDBIDUtRfCo0uyz0XDQ7u
/tbgQyCt4Q798ro7Cged++zTc9F91qEj0ZJNYberfPokBjoweRO59Ze2JKUPPgxv1iYTm1x3V9DF
OTrubpTIaeDjik1/4Zt6OMra9dA2wYhqhUhQg+WyX1TU+i+tgW6Fjn42d6D2hH5ikT2McPm02xde
5isHVJ6pTEFXnUNbPjKEOV8Vj1rzlJYcUfc0edaqKUuMGgrkYR8d5GkmxOHpSXMigm6rVu0rpGuk
fOyNrQ0MjP1i63tSoMjGIvMFi8rcoVY/HZblq0h50Ft+mMIUSHErNBCiWRlPaO75ebbTJQ7iViJ6
a2BfwrvT4pvWQFNqkpFAmCuaep0jQasB4mt6NCAczPEmFTaGifTFxq+QnRP6rgGFlk1eXPeP4wK/
SfXSDJDKTY+8wFS/PcKvOGTFne85aCvlFPArKoZy5006aDRI6HU4YejTerAqQC9Qc6Oc94cqmAys
mRSai5auryu4YZbWR7qkK99LvKFDUxtX6AKtqtD79EskdgW8M9EYEAOaB/a2d9KNyOfNgHZl4ZF4
sOptKTD9ASe4qeyYqxEdcizlvI8YU4HmGisbtoEmKj8F5rvldVTCsFJZmNN4xUo11mp0Huy+Cbsl
CwcNgYAPoZLWQReYnViv2oKgo40h3GQSpMJxr1+GSXInAQZu0XfrTUFzkzyQvr5zsncPzdfJL2IG
2IiGk7UDyszL2tC+WG57X537MvRPZX6pX+rn1iyilkGQwrZpju8Zeve2acpQ7+XaHuSm6r19g1Rf
h8oYeglbAVnAqpUooco91wFZSlUy+O6+hm4G0dba6G1YaoYCszDAfUJXQRAX9etEGGYKaIU32bRf
WihAZHkyDMOzPis0rquHXPcj00eRYXEnsofuZXBNHM4jDw10LJpSndspR5F3qQXdqVg11oLSEkpT
DQF1T4ejEYF9W3k/Ldmu51OWyOZFkjaRpI9nGx6RVZRpVU4NLY9r1GLcALHa2bAZ7F1ONiXb+ji6
BuOmnXasfZ7Us9W/yg4qHNmTsUBUEG0XB9ystCGx5rfPpYHHYlAbnVu0N0qnjfI0Aka/xUCvOijb
CLj3yvXnAgPczqrDaqjBDRToob5r87rA0IHg7Xlym6qND+iZtepJgZLFCtyJf461jBg2FzQFR+vW
r7YTun0LCM/3lXWe0BM3/Cdr8uFcC52EvH1lmQo8x0BPMl/NNWZWujIeYegcTaK7K3T9XkGhihTa
ye5PBrLP1imiYgCXQR00Q+5sNiStc5MuO6Px4rQiH7nc1dO+wehLiHHv614fSMKc0LK7UwbHWUxE
H9zFRtK4fDVN7tLeOHOVflTtiI03kWDq5jDFseCjAQFSuWrYgaOV7VdkgzwNj0HEPQojt4JnXX1X
T9Uqc4YDy9GZRr4ZwgQVvXOE6PQ+12pQIE8OIm5u9pE2AAphd5g7dJiI9TU2FCYYdoe+tyXjrGMr
Qm4WjA59HnvI0ydfF1SOFUBN6sHOql05ta8e+PSqGuPcJ+sZv15+D2vP2EyXtcCvQw7WAH7VNVT4
CCMjTD6p02053slQtHYwjUPgpOy8ALJcu9lbXtprbUIGiJA26lXsZyC7oNMPySPMO4pXxd0whWqB
SSDuwNH9d9D7RhMESiVhlUEOZgvdMlCnmjlWZncHubDVaKKXiFEiipaY8PlW9RsM1NeQG7hMI31v
xjRG7dJ8BJSvg1JT8wIYnaO+Cu8pm99ajEL73ogHmyfNAswpqi8re2XGjYD0tj9FM55lJ/c+hkHW
kIYmaECeFrv463z5NDFk85cZ+tZubCNeabh0eCbQFv89dyN6PnAB3je2G5jGErb/4+y8lhtH02z7
KhN1jx54MzHdFyTojURS/gYhMSV47/FG5znOi81Cdk1PNkdMTvRFRWWVUjTAj998395rs/MkAIJW
XZxs4+pHE737db5UyCyscGXR9TWpsTUcln3joET7xHt3WSoIHZl4+rnQejbhNe2m+CS5ji207FI7
x39oDPpxWSIs48Hbe8aqzlZUr1O6Nm21KjEvue1dIbBpFc1nwYcJ666GbBnIxqIWKDy4lZ3kxkyn
/ygF5xbkntWdOoZqB1ggVJ979aBG9Z0pN0uMMHYUgzLwecAVmht+8CSzkk3GXacR1DMpDOSJkKmT
gZau5CrzeliJ7ASEaN20m6YV52JXrEnHXDA1CvUYxNx86cx9aZktB+nB5dDC8hVoRMj2fv3AGULl
VO6fzZAUpUA9K814XlQTbHSitRmGZJk0JtOnSITTcIDUKk2tIph1BDYyY2/TKjwQ/Llty3Br6sPS
8xnHTbOs2o1QcDbV/F2sKyupJpmHOTLoOMUP+aJWtcUAvJXoYFX5IdC+Uh7Dnq3cRyl94FtyaUBI
yjYMtxViiLbmrHmHjELXD1q9z9kHyG53J9ChEej8hcM5KJ+t/jlyPlnRUQju1WZZexiV7zQ6eJaz
0sNtAhEWoWkhcXiS7hENSAX9u/zeFO5Nk6BZcSVU6649hMXOzfZqtJO8nS/txP7MbbLF4lTWvp1a
7rz3g6OXviVuvx3EAAwF1gKrD17bTCRA8qz3L7kSTdBP3qcalZI8nkV0K6n6UQHUj3lhYAo7+eYq
89ZiTteXk+68NQm68U56AWGDLmUeHrNOmIxdggH3GLBrNs0PLaWcWlkzbh2LqAX3qAbHjKK1lT9m
hn6oa/noSvGdqy7FdpnxV6pG4SrqthN/ge/nALmtxXPYpx9l8hIIh4GujGWE2w4ab+yrC4/pxMJB
JmS7yBzvKtnNyl6A+49son4Mwx8ZmaGDS0Vz04ac64piJRkCTzASgTxu1p6EkGUw1oN7GFdHPZZo
YydYkwLrvU7ru04t2CeXb11xtvKXzNDmBFPOXYvOWf6km6fESmjnfZRefBhca1mOG6wosbOh2pSx
RwSwuZY4RKnqZ8pMSApztTZE9sSxtS7FvWntmwCPXMueRIQE7WWASZQHMammRqLNWydfusGzRfKH
GyzV7N0o0WhpyjpEjSyk8QfLP10e+veqT571VFzkCeSrXSCeZPNe/zLCuf6mm7RA3CmznEF9iZOl
EK2kfJmnm1jsbSIR+paiOpvgaZFnFKk2CV+hC+4151MO1LcwOpac7OQ7EYjYEzuTRp6r4oeCtEHk
DI/bT5eHrZw5tE1YrZ9ZiIPHwULrwyrjBketnRTlOTfqaRYtZWsZ9e+SYQtfnjqPhbsqXFYHiJuy
yQ58OnxJiFyIPS2n+h2rh0DlMEKjMA2yOQlW/CX5zuQak1OOUIlROGCvZe167BcmQ7ecopZ1jR06
WWa2CJZ2u+rwLdLw+BocKqkzoV2GmrJQk4DJGlLHpFZn+keuyBO3mjqnhiJLZj3FIAsyku1n7KiG
bFum/BE5LEW3LfZFMd3QBmUPy34zJBRTp4D3LITzIRr77RQxy7fy3Qk3crRGlK2FWyprNe092dn0
TwS6703lUKOJAs2QGrbnb+r2MQJlH84i3F7BNJOOgnjflWzkAFIf3HRdZ5wyqJVOpRCzBVAz/7kR
Vkb4weLNW+d2SRbUust+uCM6jMoJ2qap45FV+2iCnhVfOBKE+qFqDxrn7WYm1Rh7+L7yY8dZgJ25
yF7AmjO9humyyrZsLRxUEuEULbV/172lzWJ4NLOZajxE2tTnzPtVQtW8BZWQrsndLqShqueWRd0i
d+vXzUO4oYWCeCLa6CfvaG7ED47u+t66Ya+79l4XtoKAvRT7FN7LLDkKbITkhvj3miDxksEr+r6Y
aj0v3K79vblu7tHLNB/Zc3/PuHpvDmzhc3Ei/fi9ku/aNbtk8iad4ct0c6n5TIPVQKxpvC4Xnk2b
beJtTGCMN+xuP4Wh/0vlLouXPF43zpWuopmxSQWSxlROJMyekk4PmtCeyq2XUk2lMJLnsfVpOt0p
7ylCUjjx0LqElJBQs/IQqZMb33vUjn73cS40pZCstCgYv3e/SGfV/OWO7sx0/Ie2iL0XJ4dbVrMr
A0W8EJE3YaubYcr9FOO9py5K45az5eqtG9/xFwmmOejsG+MYyt5ORDBRrKjKb0YqDCPSHmkN0Y1A
kGvX6lJGqhRm6MjwRBoydAzowIq5951gkme3Aid+6s6/ux0XenFfdCuh8YV2Yzh3HWKnOpUWAjwF
QhUnpgw2qEFvKLF8dMTZUCql5M3pN5+1aAU7VCGpdrRGrrHs36mucModyqZFRnkt26rxDa3wT8H3
dx/yYn7hfDSInotMN+ATShXIVDpjsoObn7xaMNLM0zsgnF5932inFsUMWGMOf7S0e39iZijv8Cbk
6lGyZqJU2b8fyVc/1cVMxJ1JKTpZOA1/QsLXo8cbLfyc/TtJy8P0Xpg+u9Nq4a2tW2/5rfhbsi45
sjnJ5mUp4qijN8smYA5aG2t5ZxsTZKKraDtCXnliF6OpqnypvjhmWQfzDl3QnJ3E7Pdf/Pvxz6cY
vSe/jP82LVKjGPgUT42NBmsxYANwJ/ekHUzTeTa9MXF9r3TmbcaL8MvbGG0oqYKld5sNortJtnqT
p3e0kCbe/LOZnJ9V0CisZPZ6T/Hrw7J/GDeu8vgY/6/RxvtezFBGoYZ56xf9RqUxGEfxkjyWG3rz
78cMr30xKeUYw5Oh9kaOJg3vSTty81/JZdxXKGuDvWzTbJrUG2MVPjev8Q0M8NUbNn7TX66kZ3FE
dpseI+YMza9dMt/G07M+ySb7arq8NTq/t4bx5S6mK8mXBUPrDagpKr5IJViwoiJNSeyiQ26UNhyn
1HSlhcI274Nl7ZpnDb2saoSbyNnSLsuMWSEvDUqm5Q+dc7FPZqBMJ6OU9G3EaiSihojbbu9a7KTE
Bh7g28Buykrae7eQZ3nug9xLOblIN/YEV8xUl8xaQw7ocbdoOrLkVadr2ioI23s3fJVr+cPPtOJn
O+r3T9X3MzFX72KS60Mt1qOcYdfYYAOmzZIz2iawy4V/ALCwlu+cO1jtdrDLy2m6EebWNr0xPr63
avLWFzOZkqh1Iqk+2FUsSYAdd+XOX+cwS7olekL7s1nGC3Vi8nzrzxUBt/1m5FUAklxEC9TV/9pz
d8mYbXSoPmDlu01vNlPFqLxpNdBR+v3lNcZB+M1TfYmW1XAlSorGk6cZPUWQI6JqUX2oERHkAXUH
lapxcD8ErzRcE7K8kw/P+6BLyfJBHW6Uv9Q0Vbpnh3qnWn6Y+t4M1lFuIW+hlaZTXxZ0sqb8WYNh
UaIsp98LxlmBLaY3dsrgTdJHzYEDUNMTqz5UhDEeLakofal8dEpbS/zwg4NvYrW5F4ZD3bCmeHe+
8UxoLgKVzzxu7yxno6j7nKa/LOkTzce96rw51HGloD7qRr7ODHMS+rReoqXUez/C6J2kMijzi1ih
Idavfn8pv/ewSZZ5MTHrvq5VQQ2NNEdNQn0DaWtkB7E488tPtRdmvbdovcdkiBcZhytV6GzL9W5s
ia5Mzpd8XTrJqdBiCtt0+c51lq18a1EbNzzfjY+LmVlOXdUTYjILtQmCPda1bsKNtV+LiTj58fsL
p1z78OP//2UeVkEvlG2BGdl1nkWkEajP04QgaXmABKHPrbpblnUxV016eH07b7JgjuAQItrKC1dW
thSrhRb1M1FGEQYMOErzu0BTn5U2O1oiVdVIP5gJe2nh0yT2VirjqW4ILxblS86rW4Nmh1PdYpVf
+S6XqAt6dXjsu4ZsTG8xZjwolXnjiHDtlS9mI8OVfFWJjZaW6y5uHmJ007+//t9upyXrEg2hW0ra
JobebkKU1DGo8dTxQG7Aq0xE+/dvIY2z9TfD6BIRIdJVt7gw7UYk8zbAG6GLgBWLtRqoto6eKUCW
oRcaHaWRXndjcvv+7MoTebHy0oRrkyGUgBLAG3rJiaZzVs7KmJ1NthPB2lrdmqOvbSXM8fH5ZQg3
ZZmGhcc7PY3Jzh80Ug6efX51p+GcYX3jKo7P3DcX0bxYCgvy+8I45iFHn2EMP7DuL/Wiu1FAuHqx
LsaXX7Z1kUvj9DXL3zMYPTmpRf4iWbZzda5ug4MzCxa/Hw5XvsglxpPjCcykjLdqmSkzmhKVkk6k
9oYb8Kfn75vrdAnzFInSjMWaMC6KuVOVXd0Y+pVM3v8vKJ5rX+Fisi8FOSmjDqJBOGEf/vYhsdXv
JtXk/DqGRd+y+n7vLpYs42LTHepuKTQlXyUFLGUuAEsx/XZT/sFpDKXnuWD3Ec5vgyGuDQPjYsLX
2zJ12vHiPT1pDOU7MEPH8zOzLZSmWzSaKxtIY5zifnla4tq0LNWJuXh9MY+gSxsoAfPHNn00xGKe
m7fOoldHwsUEoAYCIN5I6TZQdUZ+JIcxCOpTVAa3ppgrk6dx8eAHjauLvslQzux6+vKGdmFHIO8q
t4fpCcWB7e1uIk2vLADGxeMfF75hiSnHFYIPbdq808hOF93kjCrVlu1wfov4fO0rXUwEsuYWQivL
tLCUemn5w7LO77rRJ4bK5l96/i9ZmKEs9p4pJd0G7byejxqdiazfwFdcGVuXCMxaDDxFQJm1afNs
HqovoXbo1dI2YndJLMHE6Zxb+70r10m/mAKCSG31LoRFw7JFmsoj9W/sON405vF8zleO0kGOf8YI
dpMcdGUV1S9mA/qDTd2XEs9mPxWnPvWFhoLK++lmsvf40b+ZOS8Zl7qapq6J+mLzxA6exgdF9nPb
0bUjlm88GUNNexQwcyUItcKbMJorc+kl81J3XKeQxnO4Hy7DPpg6+pOU17Pfj7UrT80l6FK2RCdF
uwLXTN/Q+e2VG4vxtYlSv3jysz7Q6DtyM7AMzIXJME8ePDCG6qoALKdNu0Uyu0XruTbSLp58oGe5
DBGX7yC/6maO+up+oAks4NP7/UW6dgcuH3k9NF06zuNFehnokyv9aCA7/v7Fr9wBbWQQ/TLbK1qf
K24J/S2IJB9JumqnqMF//9ryeLW/GbGXeHpXw0Vam3/ilJJtZuebcpnZzkKdlYv0Ecj0qp0Pa+mA
BwgieXx3q0R8bWnWLh5/Uycqve/5WgrLv7JUltE8nR4pSE9LJn9kG1NkOBvneOsNf+5av/uqF0+/
WrWaFVpttxFLzHRSbweIjzt3G7joDf3PyCAWW8RQSS+jijh5JvUMt4CuIBTBVO2ehijdd+Gbha1M
KwENBIDa/ZKjtz5PytcOCYXXCutBLmgU71QBAHoR32OfmIV9hJ4Gq41kzEziZKXx7K4S19KOucUJ
ZoR9WNVTJUkJ10OfEspTkH+bGstF1Fgrv2knKR+o9raegsJDR/45IIM13ocaKr14LyC06UOCI1AB
uOhJPVBQPVSBRvCW1QhVbVCzl9vI7Veik6xq9CaDgD3k0UJFGls/0pQ0P3GbUChTgmfHeeibclIP
nAT1vaP6wAY/fj/arozkS/SmF7iiH3LQ3mTOQ4XfS7ixlMjXhvElddPQE4RPtQvfrDgriGyj4jDI
qOeN+FjH1M2jfK2Wvt30LiZoY+KqtId7RHGl6z8o8AjNcSPN9TUORvRW6nSt1HhepdWmEL2F2fuz
SEnu1PgcYhIs22rOeW82BmQk2rIst6H5RrAFEWQ/yJdrYgTn2O0KToBuuZXELf4gI93m8Rd5YtNM
2RPGmGOephkmo8yysCHnpbOq0chUxrkSoTsK4TLiNnd1uiwtF6FXjHv+S9KtaaULExNfhlOQfWiI
thq9y+5bx/5fITqk7dDu+aNSqt1XereKNNTR92msrVRvrg7m0sv3XrpKOvW1CZUlSCdUXDEGcaKT
9yYpI5KEsFxKy4dEbWx4lvMGW5aTvBrKbMg2cvNsaLKdotEzso3VO5O6N+Y+eSL1tsu9lTCqfDEn
hv1KSdaWGiFKAfIRDfNAeEgt4T6uyW2nP+8RX9lK+PkBTnSot3TFVmeZBnpi7uK0klr8F607q823
TkdpW2D4H40veTePzN5OSKnslWAZlQKS1vwUYvRxem0ZZzTZM2WaEQ1X4/xSivcm3Mnhjp4apmQn
ABXyocTSrMOJqZpflndWgb5nozya2keCD91CgR8hGHJEzFf5ojIy29SMz0whAcfsZmKgTpJGXGGq
tZ1EmUVGMpOo4jUQA5Ka1V2PUeAgy3Kh8TbdvE2dYzDIgGbJ/YuIBMaE05TCk5UPU7VLl5Z4l8NV
cQO7Yw/XCSevj2xxkOZR9eiqx4o2fNGjSVa/kqxfDSICZL2ZpqC5lSCZxzVOT8S0HYr2IdRmQak/
1AbiJoEbI74Kjr92MDGNLulCw5wbfQXprpQOTvGjFfuFWMJHMcQb+0bt6vx6cfKB+idJnOFbSPZo
KYXzMJyd7NODQ+p5wqJtFGwU5LCZ8SSjfmkgh+agOeutMbtKWiekscXiuvKcqRxyH+FMJI5EYR5K
hMxwsA5CniE6oz4wvEnKfWHgg5fTxRA3uPjpx5X7qlgHrTpv3WgWFxRfG1RFMmY9YwqLdJOrmyEn
YY2NRZgtoWWtBRd0rgU0WydGs+J4lhjTvq6naskgoIJrdDg7NJQp/jyKmzmpXo4l256HCKd+BSG8
VEVnlvWPGkqZJn5P5Q8HVbCLXK5h1B2l7qRyNvfy+7YloKHFZyGYhAfhTUi1eVgmd0OmbV2fcHS0
nUSyT1zJmjaJMWkyEJZkrRWSMNXxJvYtXI0y2Cf9S1qaRPc4q4h4JdUvmcS0udfqdx6CZ5EgpjZU
TqBeW/NFkmj5dBCuUmWuI54X0fZG/lOK9D0tyJybBznW9GxZ49mE620b1ps1YDahd9Jmpm3pBaST
YpuGGemsrbIzUY/WmBrU/q6JP/rExdWzjPNzl2774skTzWkuK/PU3Nc1ZC13hnwXx5L0LApMr3z5
sheojutPqi/YYcwXF/0voWoWaeY/ECpKNm95DGp0NMKjopXHviHXMTBstTVxwNMz8O8Dcd+WaKiE
YdkAr2j9ZhUIHdCedFqEaI6sVZzeW0U+a0xv3cFyU/dqhwcL168pCYvRRqP3wkQqHvxY4V/JIvRY
OQOUqQulqu1UjNeSU841/S0TTxl+rZo+GtAjUVxGdTzzDLzLujod9IJGArNWiphd/6oaZx6XIdQW
HmGGbafmR0ujaUtukYuqTozTeaP5+ITfNCm09eLLAVoqpNY+kn/kGeSeDA0aqb9eN0k9axJEzMhG
vRoosmNCnEr5YRQyNuVrFcX7Qvw0+mPIoyFgNBSEnRVUu0zCntbNYvVFF1s7b95L8y6pl2Km7+Ok
WTVyNkvFDsQDRHJ/yXxsdSBzRFz2xtLIuQehRgv+LLZo09uvpsg3EPhgZXzoyQ6HFyJ2ZSqG91V6
FvJdm8EbZloZ0plGA1x0ogeR+S30nrH/z2SBuHtcdbH3YLnvYrnWXXYwEi/2ILnI2Zp0WbTlHCfg
TA+/DNRcOsgpM31qyo2Gmioz9dchRBTqBzMvfvO8Ys67L+viIdbHac9g9CIBDZVVJqzJXIMW1Nsm
u6gw+KrKIxlIszZoJlU218RDkrGeyPhaPhuFmiUm55xHqk1wmFbWVIRfIkMqrrkY+kMYLczk00iW
RYNDGfX/EH3IAjmuLAkKcMYhJsLMRzYW0V9pNnK5NawEogMmWx2Hm1M/DCLZgiiG8QEFWG+iFpWW
Zp0aY1MibMcGl/m4HZdK1s31Qt/VKN+N8kWIQgQYSB8TJLMJsKQOMIbubwfX/QxUHIL1U9BlbPCe
pQqhsJYt45Kv80n8AOiy6j4bxQjyj7g7dEBbVJ/KFl7CNl420qlzN6Eb47hYWzFHXj9ZVih0jE5a
Zf2pUd/F/KXHjTJ4H5auws2grRLrSxVEP0eMiZCmM7dGLG3cOySHImaODwVqMAW8jokWT+yTjS9B
aZDxzDTVI+JaBORGOktD7zOSlFVRnmL3RYVIWTmYK5nlpOq5T2IoTe4iSoezprooLoxPU7Imglax
43Imbemg408FW5axO6hvASe1JEIyHnub3i3OMa7IPo7BZGAspdH24bY1vBWlBx2IXCSiQK7jNE41
rmmFHSQpovui0VeadQjUjaNIZ5obtl+GGz2ZKz6dsY9C3Mv5syi9GrV39IIYz3ayTfVzipg2svJF
4b7mfAIlf7JCEKNOsrMqF6MqrZbmsc4eNOhGfWLM2kGfueE4YLNNJyEFl3dN8SE3axPR9SDjq1aY
2IMQ28E+RTve1Y9++qHrGK+raF8MD4XwmqSDTZdyQn/YHhpUezvAFJNOIny26qeRhfHYemDhXIpo
dfWeuVnX1z2Ul0mlNyxy0jwgH9SX/YUjfqoecqggoBU0crnR0OjWQx4WH5iH5i12Mp2JIc5MrtFA
QR9Najx8WX08lyNzEqOB11E6EkcylVS2z1C8SEl1kpdUe5O7bucDf1Jc7yHyqdGUDeWhBvmns3Wz
gwNuQNfIYKyUVYkuMt3JkrZDmsaSPb5awhNbvRSSNusCRCbh62CyUXGkD6Msl22B+j3I1w4OPq3B
yBmG2JKf+1SYSy1QBw2BSkIrwm8gRnkYR4SNqxGp5p1vnFLMK8f5nxz2X07caeXVYebRhMoZsp48
zP3woVCcU68GixJdpS/FXDJhHhl3eTZsy/xshO8us4Ac6SSKA5xoHjz0kIUp2UYh2C6mjiixiDRH
bX0YcG21w57FDXXpq1DD1NL8aQeFTIgXlpjMsOlmxOwpOt1Yizgj/Aox4LWCm23iL/ONk9VsqrpY
GR61AMgwlvUuOoB68uYrSlokjCtdei6C144jUDqsNH/VwgnzK2LYWV54snv/yQHXYqXJvYZDOMif
tAwWozhM/BTPG4tqLgQrszZ2QYhlduxj2xL2GhgGjvMqS8BrDNRS3bR0TG4AluuoAAHU7wM6y8xH
rZXZBWLpFI1f8TZQUxC1eYq50UqhQOnOo+OOcmqgVKFm18LWF2lomzE2PWchyNK2b9xJhujWML/6
7kekbHWeNaE/ucVGw9yiCelSkV1WcxOnjjHxux3B7Xw6aDPpMajIOIzceRt9uP5LisNCcLYJ31rM
kf4i6FVzmjLRc6C/qfWxtT4V5MKuVNuBViwCHhpKaELGNhsnqx+2G8VcCDrsM0Xc+tE+YkJ0YuC3
ZmtjDrez5ljhwgyQaJt4s1x5IUALORolRmLsLbDgiOE2Tgo3Uo/IBg+wjGDg7NV7sX3EImQ069KE
GEDiZme9iR07Pf+jaixbHUAABAdTZj99jpoGesmTKB4890NRd0X77OThPIpAWDHP1aw0qo9V6khQ
LEyYlt7jklQf24NCE+CAjf2KqcwQ8PhC+m+sED1L4doGqZBC4M6YghZlu7ZkaW7qztEX5JnPjq/c
mcxmlmLgqhW3VYwmq7E2Mk7lqhnecclxoDZsI3tKyzdLPwrWSUK/XpgZoC71OcqSN1WNMG++RsS5
6d0B/TojmSkw4eTMQCvdBnv/g4qxErbl6GVfO7hgFF/eODgqfME9JUmOl6k+1Ip+74vwfSzJ9uVm
6khH7G+Tgt2yZTjTSn1U0DaIA39bDLeOcsI+UkbHChgJZbleqKj0xJtWFWxBUnYh0JEhs+PsSclO
mUcgPLPQmKm5ZGzmwS6hGpWcjHpeewdBeJaTrdbuy+FUIJWI7ork5HZrCXSw9ayHGxMVTf7u4rk0
TcsmGSHzt4GED6E71i72HPPgoCdshGNdLfPyzgXe5Tbp0VDdx4TEJdhxMq4BeBWanfCVMhArCmDC
J4cYX3bZcbjgJ3128AFI4TjL0UHE0tmpetzATc/BgG2EtVeyteotioQHCRYFDeIiB/VHfqE7jUPb
07WpWT5LYUnPUJ5ZqDa0LFg0TfloCuVGqnVUADqwxC/Oz5FXTgqs4F4uVcguQaVo1MkNwImms8aw
huHRY9dW2zLFEdWiJFWyFYEMxTF4nsfVrEELg6QkdNkrB81Sr61VVoSgw9YNwAzyKQV1lnaRHVu2
bvicDMQxlHgqID2xiplTI51nP59RzkLvElb36MCRRO1jC3OVD+tgXnUwgimVVcwg5soM102MRUyn
/T54mFomjvdeJjDTQPEFbPbqU61n86YNOeN3+KYQkuP7iu785jEaRaj+SvZmEpBHWQJpgutF0s1j
NkiTjvEU1mx8KLFx9IanCVs0IaSIC5ylOg5rGmKZ9wiqy4bxsCIy6T6IzsWw8slsdEokNE95Im9N
swF4o6w790GoyIw18rkDHSQGiigtWpHLpBaH1PF3Cnmulbav+2hGNu+sb+lY6tHMbz1y6MyVKrqr
WFpaVCyGEmZEgAPfWbTaq6CD5ZYa22/PQVc9+Gg2lZUSPzfGyYeKWVrJc1Wpyyh1V57TbGUO4L9f
LK+JvLSLFmFq6EBaTJ6xdJasGB6z5iE/Outhm6yyVTlzFtBSDjiCptIai88xfbDW0qzY19vyPrbj
+a2W+NVy8ljg/mXNbqVGb1UqRBuzrh51F6dPLGNzxcw80HqVnEVSJVMzJh/A/MwdUBwFvmpEki22
gjY37lFxHNOAqAjL3VvO1++vzrWNxEXjoRisHGejTrQaoJlAxh1scQZ1b7Y0r73+Rd9BDc2mySOD
7ikuoWoQH2HIej0TK18qGk4KEIBaXanUCmhDlqDuh4I53X3z+xt7pWtdnMvsJtJ0U92RuP2KBKao
CJYiZb3OLPBVJ7aDObxQdZuaOHA/bS6zn87rYgZ9gXIhpxbxhvjiav33orYv6r0rOlmHbEgGtphw
ms0fKr+GGsMKMxzb7MWFqqc4sBuralmQjl4m+SwCINKyJgotVvIigMUWcQhMg6nOfrKuvgZ88r8f
CNcq3xe1sdIJpK6qcCYrPsjAfAIL6cYDeGUIKBdtlGSQRKMf1Uc6mlUZjFhNMcwDv/L7Dz5ewG+a
JsrFhWWD7cUDskG22OLEyTbeQGeG1EzSKG68wzVBtnJxbQKnQhqtKXyD0IVhIkIuldb0m4FGuCfJ
t+Zkys7jWF3UensvUWI2i2hRj4HivmKDbbPrDNJLoKzAlkxCQf5ES7Ss4AjSYpqbNE567d2QxWXS
1zd6l9r4fH13Vcbb/Mtkk3vEMdUqV8XDZl53yrYs0plVtSsgRitSmDm9JbNEPfm9f9Y8EzzJSavV
JysxFqYVbUDlxQSBdwqyoBqu3zyEwJzLX25AvTc8eZ417zlKSoSTmeMK4FMth7rmlmydKrgyjjgv
lGKuRx9G/xZqFHdaYIp9+KTKzoIEsqkLBZu5D8PNg95GsyCC+jF0Hyxrz6H2WAg//rXBcTH39yF2
Xnw97UaKyFNli96gGejl+8j7/PkG/37u/sP9TO//fknLv/0n/31Os77wXa+6+M+/7fxzkZbpV/Wf
46/946/98y/9bf/e+MlXevl3/ulXeOU/39l+r97/6T9mSeVX/aH+LPrjZ1lH1c+X5zOOf/P/+sN/
+/z5Kg999vnXP85pnVTjq7nMeH/8+aPVj7/+IY3ivn//9fX//OH+Peb3VsmPNPn//6/0uVR/f71/
/NLne1nx+6r0F1GWDOKyNNEwJZnnpv0cf2Jpf5FFVRZNxSCpVlFHtWCSFpX31z+0v+imqOCtsFRD
UhVN45fKtB5/JEjiXyxRU0WL17JkQ1b1P/770/3THfqfO/ZvSR3fp35SlX/942fL7X+eDcM0JYmg
CFOxTFVSVOlyZagGM5UkjpLzNpawmzvs0uLYOiU9eGLV07/Ydy5aJwYsnPgf0pCIj60rxPOsbWH5
lAgNUu9EO2rZNbJ356mid4rK/GsYWg50oZ4cWFi8k5M58cG0uomu1N5JoZoo14G+V3wxss0AhG6i
lcXBl1u6YGrf3ct+Id8bllXeVyLZPbG0tbKYglWf6CM5Z6ihrVkinJ4ahoRG0aqq5XTvil5yb/zI
VF24+/ufI0u5sTJcbKC4XrppqooocWtEjY9wsZYbdWnlblbIC1GXu4kqZ89h5pQfbD///ofx/4gt
iIQ2z7v9P35e+OVzV9AsDAzXpXMN0meiJ3G3G9o0pNzrdAYUwNKip91+Vm0enxspepQDsXzsve6p
aOlGH6W+eyiihslEpydO9pS6+GXs/jk6fj8aqOKqJiu6zqjQNOni29FIK0MVDMAiragnCGVd79yS
ZpeCh+PszpS+iM9ZksC4QRK0K0tC7RyxzKfEaXcUsGBRKjttqORHr0p/qL3XL/VMB93cqsZPhELD
CZ8YJsFVsuPPPzHb50ehRYL780+JWL33OkW3mVHUALtlDOIgHHQO8cGnJ8egyxhxgBRg0EjQdyKt
jVdFEgYvsZ5tlKRxjhwShftUVh4HL/Nfyt61Fj53dFaLsv/itzGquBB+7O8vnGyK/7z0msb4sIqS
xoPOY24p5sUmkqx4z221QN/JST1XMxJX/4utM1tuVNna7RMRQZMkcGtLsnrJtmyX64ZwdfRN0sPT
nwGuvbz+ffYNQSa4wyKbOb85Pt2N4DX2VQkogcPS/DosfW5EyGLMoGsFo6cR4onKYm/kAcklttL/
7hQUt+wnjogU5tN/3b+0l4Mq7Etr9+Nm+T5f/ZNDoneC9oZiY/4JyxUWmf/5iZ/fLG9ljJ9Odmea
pdqrFnTRcmiiUO2DxkKsvrS7ub10Ls2p6K2tI5noUxev8XHKIe/952wISdGaisD8V99yS49qMbn7
uvu/vvi/mst9S9/Xtwlk2zzUY7nrNWiWmhr/HgabrXZuEmhRdZTvB9vO9lNXsTFeTjNFGAWzBZXv
P0//dUOjxeJB92N8L4yQZzXfZOuJPiEO4c+ajDevTHaZNI+eM1YUabu/+TjAZOmETUTxjHB9J6r0
YkeVImLTXdJY1nD3y9+jKyBz2uTPoKHYpNLcEvB/dMlMFmx13EITCaKjnpAAzNNtlHtiE8buMUMg
JqR/qBs32xBapd7JVvO2vwfAUTfxfQIG2kmye92pYf7b1npw8mPVCwogU4jk4MTwoFoHjqlI9xek
+KbofcR6ISG3yS4d74jp1R1K666YS27KzHgu0ubNoxgCVKsJH0uZK6LHR2z6nJVbdOGGvM6xRgKe
Oj/CIGKfb4KbEN0PNm7fqwo2Ypw+BkmntpRi7s3Yfay97rEJYJYF4M31mbw1BN9hIOE84nZQMLrk
zu86A9hhesty8t7yIACWrcaK2Hu1I3hjEyQJfXWqi47crvWQuWA87Vfge78dD+yYc3Qc3gvAe7e+
hm/VhrfKNZu7MczzVdfHV6MwjmUKQnawzENsEMLQfgtim5YX2uSEKVdJH00ii6G9LeDjttlzIopq
nzTiuQ7RT/T4jWOC8VvCui1SmBBtcBVJvHb0ML53qM/3A4ccI7gxIahrhlHl+dUZkQMkA/0hZhCD
IHZ2qf/YodPd5P3MaVGkZgXJ75C4ZjFN37E5Mcr3NlLHPAA4VcVPhV9DrXaGTeYDhSLNsdKz6cFu
iyMYNAAzgLtGRWW6bIJuJYx6W6GaOXaefU4q78p7ySK0c1ht5+B84hLDhb4bWJsaD55JueGHk5tn
BZSwJWacBIOFURtmln4sUU05m8zWN4WEmOO2R9mSTk8aeN56r35OpHJllzz5cfTsgssRlvc4BFDM
BnXzPQZ+CFOi+jATb5tA95mJfX4jX13H+iBQuGvxUydFImacv/HqFPoqC7t6k1nlK+zVH90EA1RY
mEIG9nMmbxE1VoamqJ7qio3VtcTW0AgVUW3dh1aLeKVGOhQnIDS69qac6HfWk+qZXh1/eJe1SWng
GDyjrHiKc+MjUOZ7HmtXDXxf3uvv8PDm6hXYFFaYgG3qxlc3K9SdXk/JysU1oCYw1RWOsbI88V7k
Vn7fZUA3vPCcok3IvDFfqTI6hwR4zKx5LyK83Vq9P7JNLSpiXE3t/c616pcYvJYc+OwGN3plv81D
4rplMEzkAPNyb49+sXeDaasN2vjQ1yihKgHudyyHgjzEP21qzx9HiimR6jA2LYdlbFzGp+Xs68Iy
Xi5NqyDFkciYNNE8JC7jYmC4DInLOLh0LodlLDRk48Ijne/812nsANLJdGsbSW8cQZsWXb5fDqHX
Sz7KwPwSWwCBMYyMr5ynnOVsuee/m//c8nl1bi5n2ed3wGrvzm1wUll+/a8/JM96fsDXn/g5L3x1
ZnU482vnZ6MCjb9ieS5L++sxkW6MCPsGwbqIdJ6BNf90N/Kzz7liOfvqW5oOv0Jy93XPcvnzq79u
b3P7hzDSdl3WrVkf5DxN97bU/54uk7BPMDbfRhGpX1OYW7tqis/ZMpyiDrSgE/g+wz8SA01jSAvn
2ZoUV9YwJvLtlnbQJG+hQls4eDZpitraCbYY4tHQS7InGVha0xckIBs3PycFbN4kT8GzVFKjMNdA
WKimU9nqBUBJMpgQQRnpxoDhr2rKLaz7aMNKAN/ysp62gRi7+6DUxLOveuPJG5+EbdnPS08eos/Q
mzTZL31SfdfdojrbpNBJbE4nAaPuAqyvBrrdIS/yi3adjVlyHB2MWPQaGDmS1vrOxRbvQQtjNgx1
OqHKAveW9GmKu3GR75YNBMA2mKPjqHbLDiLr7ARakvFMoTDwH1S9d6YXWC/NIYrA+qZ2k7+AhQuf
41wNfJRfisCwzz5rXvJXqX/wJ+EfqqL7e1j6PKMYCIfxuJQFh1abAuRzJuw2ez4EshbHoH8jgWUh
Pcm3qgyyXZbJ7jm1dR+KMDljrYyA6LiRcVDh5JyH2EpPpKn+CA2/rTjOukemB28f6xF4mMhLPpgd
nSrofmgORit4eY9HPfKwlyHNS2IAFXGeeDeq/vVzKbznpaVTVfTcY2GztD4PPlqgTvMedaf3bm4S
o3Gq5TEWF90e7VvqucV9VLvo4WrNvjVBNq0nAOEbJG72zTBKa9snFVy3uam5uXEMW3hXQpgbt2Pf
Zk1W82gH8UZ0DSquCNSkR0Hb0/LdpFu9G75pn5YfNYXyVxWGMOwwe9KEyT+3DHpIWPOh0KJ2TQo4
2BRR9z0YavtjPplSx8bcr/5esFX4mDgZAjW852AosIIkHRZH8gK61j9HjrDI2Xoj+Sq2gMuFer4g
WmvbFNq+kQ7+E7kv10jyjGPbCP04QOE8hpDjRktvrjNXKrKT16gMs6s5GSCtp+KtG7FpG3VtRndm
BCKH7jI4lnV13GFag89TKzOKxXXpQ6Tj7CMJDHu+o81yMlVBcUOIcTaMSHtkueE8WUOz1/w4f4pU
vYU4Jc4YR5v7blDH1PGt89Ll5O647UNWEEMbfbdtObxFTOsreBf9BXSZvg0cVKAOM/welfNRpUn8
QM1ScPBNMR3devKR/ubeczZ/VIWyHbDP9s3zpsZYNaEBetfhv+azaDtLW8F4C6M05DeRES5wAtDw
3PQ6Ozz3rbWHAtYBgm21tTIysQrbBvhkWxpvooYDU/se4sAmda9FnikSwl31MeHQR3JaBI+tY+tH
NRk+agsulEZ0IIHovTgiR6iD6nVE0LICFGjfTK0NDmNskaWOaBIw4POe9eeir+1b3jjGbdwsV+rM
y3fdiJmq7Q4XgyXpuUkwCSk9dC+95gBrR1R48+LWx7B8cDFkULgimIBRTbv0DynOs58HH5zVzrWY
oOd+bB9DZHxw3bpQngbPSe+XPTWk/hglnh4+ygnZj7SwPR8cXj2RdkB3B5SLnbLC53bykl3v++gE
wKVuvCRPNgNj82k5tH36XjnKe6gr9bdr6a9jZDBT0GXrqiL1gf7Wctas95AK9aICoNx9R1DabGWu
azjlao1xivq3IE4QxzVqV9du+9x5IfZentRP3dBNT7Xt3bTaku+pHL0VKMFgr4fh+NZG6CT71HlH
o4zLV8++PAmap4JwCjnnpnw2Xa17UAWKM7dyxF7KwMYXsI7SbREkbrESATiGHiQjKN3hoTZydfo6
s/T233122mfrubpePtg1yXmrzIND1nQjCsVy/G4U/qmRCcznqAFAnhT1KvGxQygqEm/ILhFd6FF7
0a0Wtc3/PUN6T9whQ1VTEXFB46cP1+WAtqo5weHczFyjaxckcttH8NxTL+PJmW1+i/ykW1eNL06J
k47wlqG1T5jxnPFOJEfLXqPoxbQzeTVubhW6KxIx2mZpqqpJyFS6aGVag09XomNMDskwWXs+2bjl
udqx+966lFuXtVSQKN2/zzvM0JJnSDxOGbnxJz+sWbvyf4glDHfkVfdyCu3jqCmMv6K03oT16D8L
TbSEijOiF15erafBPYyN7j4XLXKJpDXJoA6RepeBiaSkRUupq/TZBIy/6eEZf8srUD19OaizRDX/
2rDHKfUh+mZFtTr0od/f621JhEWbPoYpfTJIIWPGYp6oGFbfps6cHYjZ2iQ1q/i4do1N5+U/hax7
ctRuf2I8HE5LM7KLP0vXcph8d9hqnQUfNK71iOyrCYEHrS4VEI/R3LDGBrhqJB+XS17E0BgC7nzQ
c1nfJ9L8WbrRcCwKaT9DECr1TD0D2KDxOxZuj+449Y5x0pdvBj6XZh+om0hIfQdJcXJlUTxZmRTq
BxzFchfgZiWlsP54Azrizh1+auy0AF97NfvA4kejgREBjMwOu/+dmmgtQlW0t9EeEmZy4RxGfFqt
wJru095R9t7OkkuvxeVOZQhmC4mbSB9SWitTdG+poWOpJ9gbURg1XiOzSC5GQTK96m796JTvboTT
AKz0cev0pXpPwCF7canehqHf1nbMHjc0f2l2klzdQpXXyr26vRucRIiIhQ2RJlGE2Xr7O/ET/4bt
rrzTspY6CXoPQWv9aGs8uEwvFW+6iqD+sUjat76y3qop3Dvd9JCUY7jvdb++iLSsL4M1RZcYXG82
pGvHtpN1aDrdbXQncwUWCxaeFXW3KBncrTshIluuwikQ6B0C1k46kmHNHYqPBsGXMDPnlww0AizB
oN/iwaLuhrXRPszG5BLkyFcczd1IEZVvXdo2Kz5vOe5aNL04+/CpuL0kSUv9oPTeYzPcCyuEfimD
moWQUT3OXY5RVaewtYMtshZLPlgaqRKLCMFxSl39OMqUFUpNeMdQ7kdWMvr3V4mw+jpJaV3FfGb2
+bvRxNP+q19ZKCFgW3lUlkS99uzn9mOY+PKXFkS7QJjTu6M6TBv0kAQaPN5d3PmzmZfuYwv2p5ls
5xvLcvCNyXCyBt4rIdB7LM2UWdoUYb5fWsshY5a4G+JxRBtQrUpfx7qEeIb5AIwNdsr8uR57Ij+Z
lPaR+bp4I3O2GvUqvZlBDqReoapIs3Zcsy+wjqNBFTFLhWoToH3ERDUCV04RiW2WxjH3yvxWIj0C
3xXCV8SM7FYZQ7LVLFwU5NBsKkrR3yoLNXBUSP1JB1a+Lwq9Ayuep69ape0q3TVf7AmAtDFY/Z3q
S+slw1nBmXCJcmo7r1dFCY4lSFJvNRg4S8SZP7KIM1Edz2fT3Pd1FvT19P3rPkIchB/j7X/dUMjZ
oGCgBqUXxqHG8Q6tCrDa2GmcEzJudG3zYTRj51Ro34tU6YcIBtm9InnC7rxjFch/mcdYFhBzhvGj
Iqx0ShInu8WeDNaqG/TN0hws9MASVdjOpvjgshwYbz50Yv3/6jII3F1cRbSZmxwKUO4Dv3Qf/AwC
ZAdSY2tYWv2khqp5wg1NxhpCDU+D/RZAeXCqXG1HrTLPssqLtfRL51mRQ7uP/F6+K2O4KS/Q/3jm
S0tFiV/K5LGLvepaaMZp2b7807Lsxnpx6sHZBIJAgmlSezt4aXHvO86wSmNjJLMYhc+JZ0SP89Vl
V7TslMqBMozljqVvuQO8CEzJFKtOmSfU/LCpKPXgSDg9uC57BtOiImIom+C4XEwi3vlJc6btcjWt
hnijgsjB6AzIZd7XOs5G/tR8DwCVHINKx0WpMbTXuqzkQylEiRcLzSzNq5Us63TmBbsnuwxR/0Th
toW6+q66EvJs3LfHwh+nk+71LA06z/suZjsbGblshZis9QQVXt43xZOXZYSZtREOaySM57bH48Ct
/eiXh2ucGKNiY/ssBYrILhFmj9YTb5q2TtokP5m9MzOCfXNL1XR7pq9Yt6Xg74moDswdQL1Ooi4V
kLndaHRm9+A1mJBEIYqM5WqT/qH2q+BPGEFPu+B+bd/2KEEqCsChkSLe13rDOZ+8asO7ySakUag5
S6wEu3I81CUlb8vBsoISw7mYWv1G2ZdIz/JD4IXucer7o6METspLM0+a42SNq04FVBywer6vvRC7
SNGYzunzVEvhJVLIVUXNsWoUVQkWVXun5cBihxKiabbAbW1KqPGHHUOhXQj2NU+Etoy1PSVoqXq3
frIaLDplxSKmmirx2OXGw5LBCTJLPI4YysbGh3CcVVMkziEaw+KcdgbSwhrdHTm/J42F9qUTnfmi
QwfOajleJsKG2JH6r72uPS7X1Ty+DNztzXfHIfarfWvfJNYoQtNfBbY/ZzamEAX7ycRRpLPXbHLe
2kIgIV3SZDKze5TjnbFPl9Wm2eSXFAyOPr+Q5fxCFoO0N05bkXiZ+3wPKKOWNk9t6v/C/QlbOgkJ
N+qHaDWwHSPgrKxXe1ncI2HciBC9ZoQb/Oj7vJPYWiPE3KJB0h8NQ0uf2zhBogs8O8onsM1Sew8m
80UziFcU7EgJH1DKkJAZnX+X5Tcw+Ihk+BlcZW7gI1M0v03P19YIhquNMYcrshJe0tIMq++JXuZI
L8X4GNSH5euXg1JIKCq7VsnaRYhnloTyKHYYrIfGxVnLDs36UquqvuQWI1lYF+i+g+aCeYbOJDXF
EISKdDBubun0j1hBrCebRSAeMLiUzF0O5JhbrWX5HbHNlng/JsegHrWHCsA2qbLSdlaBg0NBymdF
lJguj5XKjrY9uqe2KLAhZsj8UNQyaEEW/8JsATFTbRfbIIvMTV6wI7dHnZCXmeTXEqDkVVbj1cWP
LUNa+a+DDjd+nbuKuKxqLow0ya//c0JAIP3s6WdQvw5lXhv5IJnK0ijJ4HGyu6JoS2naNk47QOG5
+iPnF3Y5tLpnHqRsNvryvi59jQVJvqxqRS2ldjEcEa/beU8hexxMAsIeIGjqx8+uDiNRg2VAvQHJ
yTHNP/e3aFxTUxxCd0q+CWam0Bq/NRQnHNjwA2Vh/YltWToXRoUg6qcoPwxxab1l5JRazGJveYgb
SOhr9lYmIQ7tQyTvcy0dbfINGFmYXkZ9M3FnHJXRyLiOiH6IzLsH+BG8W+aIbe7yCfZUti1nxJhZ
5daLnlTQvuemGvPiXJvsDHCje5wyl8xqU8lV0Y/V41efi9q2tRLKLYvDlOT51TCUR91GBePMiU1S
T/EhsInQhfMAULnj/Po4VXHW4yHceIb5MzL1AGPVdhh3pWfHT5705NlBVyCnFLb43IV4gAk0HEDH
2UDEE0fqhxahx9NQjj9cDWzS0kqKpthAwzNWflmFzyJ39b1ZIg/MJQDlJKk69KludvXZWOO3WD5R
VJ1f/wY5B8Xy3oildlCucfIne7guB00k45XYwLVw3elQR0Dt7DHF02+YcW25V6xUrbVQuFmZJUHw
nsaJc8kzb3jtkgePYWE7GtRrLtN/2KrfUVHlh6XVpVl80bDh0Z46t5k+KrMxV+kYdgdRxfFTV1IZ
uFwoatSyVtmJayyaju1WU60pYu1PYx4ObMg4LE3K+9igsivfWE5JiZddbXupl+859fBh62BTq0F8
Nj0NJ7yuSs91S1VX1ZFIkGRLxFy9vJx99fUlpcDNKFdV6oRPjgUCvZrK4OjrDaDr3ioe6iag7Lc2
HGx/s2lf6pRDkEe/L+ZNvOlQFR+3SYjPvRc9hikllfivUPMaO1dZTNppZqHy2prj96wwnwsqjrAu
xPljicDJZZ2mZx6JFBtLg0moIyWZxrcoiRzWxllxYmuBYVIJMNzLRAKLOGpubufMzrRR95tKcGZi
f2PbFqV2E1ioSBl/D19NGOXdnplDGyHlVtCcxKg+MC/4uZy4WIV9nSgvvSVEi4ymjS6+edcMLQNo
Xg+8dYF7+4z4WK0XHj0iAJu+S/SdNO1s9/nu21EenAnQ9euhKvq15cjy3DjBSSuIk5NG2guVVRdW
iWxn2aOtbLd/TU18AM1QN1/KPkAhrZnt5ySQz80Q/hxCMYxKiR8hnjsPRE5+j02wHbPJ/+5KDcwq
kS10Qc410GS+TUw735lB0V1azY0olEojNuQ4+gQafnPjHEJdzrRADO9sSXOc3jnLJdXJcwzpPomM
aNt6uX4YbQqxGG/Hb7ItKXGdenVo3GH8Fj9mVdA/ed2IL02uWy9RSMlr0lH6oQk9OVU+20fdo3jf
UCxOOw83PIz+0l2KS+5zWFOVa1fTc6vjesv+Nb037J58dhGx/IIC/YjsfrkzaecPpIm9clRSMGgF
oPc/X8/MyHdhiw2X2UnzBeKNOAzISSjGdw/6vGbSG687ZnEaUAw4t7NGa9apxtZqCPK/l8vAudmW
6HbWvB/GpqS+FBsiaOVFS8txHWk+xFXNX5EslL8CBfg+nCYilW1IbIyXq/Y71CSqh7Hes2mq8dl7
cTPL2/R9S5xJdNRtMBuZ5hRYd44qxTmFDrwyBRtmj9Vv30y/ihbv0RYX0Z3WA3AfJibBpuZVnZQ3
rnE4oix0ng9jIwpPVdgFJ8O2CY/MkafWps6Sdc2H5RNhRSEbXHSoPHtPs76ziqJmVw/Tcz+6+ND/
j7MiNf99tfgIBTb1kKUpMx1g3e5DcrJsU4xjIUgVYLrRnMwsdahhZdFGDvNFt6L0kkYVb2vUY1to
kLuc2tS8NJEb7QiE11vma+NaBO0Pt8ITwomSF7fMe3D+nOU2PMKSFPdp6ppTNG/2e+wGUZyN0/2y
7V8CAEufqZGCin6qWTWmjLQ+RB6+f1bWMfjENb7HnqQmJES6L8wgvRIHaO9rxaqkmTTMKx2fMJJ2
382RJKE19vOAePhvAG+7THfdPA9WbAS3blOC/prnwVKo7uQMCnpialKlD4j0Dz9xeOhlO5xc0wC+
WFrGri8G7yIimd2LqtY3bsSAebd06ugeRr/fZ40+l+Ly06tqBNhqBRprIGJcaVsmx7KR5IL4rZZD
mDYPjH7tTmkNLvXKldsOk8s1n2b1TZ5S4REVip+bIEqOCXPEiVhHvbXnQteUcqqd3pfZgxZV8lnp
XXHX9V2+dces2radjvNOGvtHVr3da2f3wAUInfnZCx608pJQkrxznSh7GEIhn0lDrLrSurlRIH9N
QETZCOY/bNTi91lKvVNOpIiiLeZJzLLU23JG9U711neMl1psUTFfdbNpDpOtx9eeuySAx6DlzJd1
bZ+6qOhJP+quu53SrFmldcUihg81/GzjHbpUtfFVAdF3NNeCoKZxp5pQrvvKegJOO8GsmH0zwAt/
G+dXUiurX0Zo4fWlghdjEs7GVYm2Q1CdX1vHLLFX972fTk+J/yg2Fi49a/JFPdUFafNtOevNapM0
Y35eljp2ElGqQqTofgQ8eGxkDPaAb4l+CwV1LsvhVIg+POCN8qS3jraJ8M55Vbq8lDgY7uwpzDfC
NobT6IZka+Y9nJyboYp3KXiJO83Fo4voW/Xettcl11ANmb3RsKPZLt2G/T+7+/bqEjR6zPXi1qVV
9JRgnUF8Kr1nGkFBIAkqyUwch0kLH+HdxITOdCrM7VZ7raBnrzOWlA9Ls8xZdXWt6g52kG874YXX
1sfJl/ye/JWiwEgQh32I1HbviUUnl85VDWZVvUWZqqvfvu41KYZhsi4+vNQk2Uys9gDVJHzObSry
iSuZq5znQb6RpI+XhephSilc9SLmOHRpMCAap75YS2J4jIdzZB+mOf8hw6g+qs/MyDRGSPq687Jw
DIVp7bH+xNCTusmE0U9V6wHsy5rAp3cQPXWw6CMcrzxogppPpLAUWvYuTlEjc6ZCh7NfJmKU2DUf
P/QWA/pL3dEkkmz1VGiu9+ILKLlp1Tvb1AxK8mmkPwd78FfZNJgP/Wi0V0Ibd8si9nMlyxyya2NF
sH1e2Nq27RBDD/RNOIyoOZFxZes4JgaUjFbwHoblkYDE8Fz2qII6Rx/unCYN39PcBKfHBm/vhYX8
RnELJkn7vGULpGdm/2RjTqNJDSNWj42ukYz64zQndCn8DpgCJ+dYzynbLp5JRISG750i/rM82+Ww
PGobloc3Ylb3uaewXO+7skyN5YO5H5NM2/9r1kpiCv5liO9bPelbcl/djeAy9mg6usulGc3Z4ch0
/yytAJfUahDDuc6sAAqGhJu0vPXKUmpvZvV3/Dqm1ZihiVJl4VyV9KlRp7DdFld7mJzPQyPt2U0o
Onx1ZbgeJHb2kFh68qtiXC8s+SufanM2NOrWzRCwXYpCYLeZTRUj2li0a6lLlsia89rzEK/JzDy0
dfvuJkzoQzr1p2WTWLs+RaupBvtjDrKx3Pt79eu+5RZcc/rPW5YLgfQwxLCUg/8LcRkKfIHczKuc
HoOpxxwhxNIqyinfhIZjUMToxMNDbL8NBTa0d6LAJmKMqz8RtKkRI6KPuCzYmjuV/takiLkmY5DP
45DaqzAv66ubxxMq0rzAXTASWyrTqWVeVgNDoyfrYg6xgEwfT7Utu/3gZAgCpGqPpAENFDpYHC9r
zUwbyw1hccYNO6MucrxfVi+pPeTPZjLea7XN4rJn9d7kTXZfhfhVlXMQhDizhT/nnPnsJ/8Rb+wA
YA8XTMeWezwxQbTM6yDM1/82fUNrntsquff+6Vq+YLnj6+uDkNpHx3OMjZfbmPhYLeADS73ERVaQ
KZn7TNm2D7VN8SsK5fCJNfcL1fDqXZHCX/cNlHgt9Uq2aCi3Bpzt7ab90BKepo+31HPgT/W2EX2w
pTLYek5LLI0YCOXPsqsOtQjCb8NYifVgYZeOQe4D3rX9gzRL/TpRoHNnzhJnV28pS/W0b3jbiHWU
Du1GZpnW7JieqI2ahTWLNCTwW7jonfVe9EP9WMt+v/xmqo7TVVAn/r4wQSlEsBeWfg8NCBlKai1T
zcGWNb37jCjEewRa3XNg6dUjxZmPfiOsNwR7yc7o5bz5wZlISNQCn2GOtsxXKbPRdvkXB3Mz6sRD
QUxmbc8C+6YgbZ2E3n5pLQcrYKFklRp+ekv4wpIWdfmUVYKKGnFTHyyWPhMTtCISkFu4Rs5xBCsJ
LfLQ7m+9D8eDbY0/lijm/wxqLlfs0Dkb+I3x0OdkM684ynFefCdh4deIh6Xrayxgc7OSrYEz8jw8
6I2f3KsJnprfx+5DFBj6znPQdyg+2qvAqvtvUZzvsuGPsHrt1VJDtxcFjmVLU2lwD1qBK+nSZMFW
3iPdsLdoubFCrp17rZ/Nkmc1TyjxRrKNGFIepo1PRVLeuiDGUXAysbk1K+PkVEjgIZ44eh7uq3kn
p6XK3Ca9h/PSGIJPcPpX1hnVYyKikUq+QG5DO2Yciua2sEr8vNwADCvAR79OK7DTQX1ZDmKO2WU+
1Lx/+oWpncALhAi80GQUXY1jrStevxQaZBXS/wg4qJAr0Woswo7ljojKzlXrkDlRHrVwZQLvDnaO
z0ZJM4yjrPV91HnWVctH69q0Tr5JLPEndUCYFEZbvCAxpd6XSejzbOlr4nqHPhQzl0YRFxpQAkz8
fXspCKgHNSDyznaNm3Q9zKi10v0JuvHeEYX4g4XbxSm14R2V4HSvJU6/dk3KfGNY8GdUXij7MrN8
l2WHYXSPwb2h9/ZrTT2k2Hhmi7ZUJFmKOFICx5gjQJar59fAtHHGnFihK5aJjBXjuY10DNGi0T8k
UTHtl77lUPtZdcboeNREtbFyIuCpIVmNJizyzn4Tr8bQGq5hkI/3bhAOe2sUP6nkip4brEr3ZD2t
dWCw3+rrXcy/lAp3yFhMnRjgCosRMZvIxS7ttumzTaAp66Fk43DOktpnZECa1xXB9LA0vy5ENlEz
/hE/w3qC3p+O8C3n0NVyKFuUyCYrsrQMkOOx3C/8KThVQ1seytkceC5u6a2gxfjQ2C0t6CZgr+IW
p6r5gxgofycij3Tq8jnUbG2HwqBZaU0+F6flOAh9bTGXM7fNiXuZpbhfmjDADo2W+fsKcYU/GTXI
DALLn9Hlvp1WkYa9doAC7d5LVPSD9McxT5z8lZBeuk3ivn6w7bzEIzpIh8cm7LYVQkTmHoNoHwa3
aps1g39OKQX5PNRZkm7CAJ+Qz0Gp7qxNHUbdU0+iBdbC/39WKJ860GgwtiRTy2zlRZ7+AD3ghUDF
HOfGxNLVroHnouXhJLYaKESGfq2HgMRvIB1KTbX4KR36t9BskVrMLYoZh2sEd2tpDY7526OUchNF
SuBO6uj3IMjH76PjfK+dqnyyqkAcK9IW6PmJt3zu0VXm+Buj6ToElaXm7CsDM/B5ZZva4c5r0uE5
QSu+sYoalJORuG+1h5HHEjGb+2H5OdtePxmpLc7LA+8sSg/LdrRXSzw/lESE/2Y+lFS75SEq4f+o
Boy9Pp/z8nTBXFnrXK+a+6AY/gSuaV762IYSYrK2XyZki3/XZ1PF0l9TuGI+GEThKK/yMVmeI+lL
Mx3wy/5/hJ3XkqRI12yfCDM0xG2llqVF1w3WYhotAg1P/68gx76e6WNn+iYNyJqeqkwIsbf7ckdM
kPqSoP8g6oJCVs3CpUCklqGZPYeu5j005MHeSXovX/vO+uEwdT05jWUdtYIPZ/kPHEPt4uNX8q7P
WV1n20FIeSCdK3mtovG+7v35qyc6uu2VSK4Vbdd7gj01Zn9a3LHX59diSC8DqZ4/1IFmy9vBpK4M
dnwp9Mr+MXGghY5DUzT9EnUwEYwwCU/Ooj1IowtKUe9xdrvyJQEER4OyfJdB4J0LJ0Eaon7KzHMq
oRW9juU/iqOxZX3bA4XgddfxtR7czI4OrW9XF6ALksJgXz26eZutB+p7r6QTk+daZsFnWZqPUz7q
P1t2JxUKI1R/GuYRD6GWLYiyCsfpodNBxRR5339L6/peJKb/OmoZTFcpHUIlSUbU5+YVW+G9aVrl
o9nr+WuKN7unoPMe4s68uj480eW0T67/7WgyfjM0YZywsNIJwyEYxdI9z//dqj+5s+FMsXEs6YPf
p5XbbVl2wQiA6QcjT7fSS2lpry1NtmumZYjq1O0cVWFxl9Sd/jClwy7S6MtWQ949dFZZr1hCRd8D
4FB6A8u0NXzKmySW9LMoj0UtPo26nR4s9dK0trG/lWQSE+F5055ZIRbvYd/O20pUxsHJO/RRvX28
VbIUxKd26x8JLSlhVNUxHtvysfEl1gak4PuoNoZdghBrdEG6BdU0r8vJeradvH4aS827eiNi0zBn
YZlOabxGxzYceoSu64oY6N0Iy3uV5dm73VbFVs7Bz8KonZMYg26jj7WAO0kyT4V98C6ftHzfFKAi
pmmqLjNBslHUHKrZ1V/9ySmOehrGm0F1DdX1ado6tWZ/r6MKHWbfkiNdXBurFc++x0fZ1JEFesky
d8ncUZwZKlBmliHu4xhXXKpKKX6N4TjStS+ebeRM7TrmZnD6lHQJ9WlrMmc64fuAoOb57+IqNKGK
UaljSvB1xWmL2nyr699bM2b6lWb/A/X/+Acb9sKN/WU1xTjp+LowdNvWXdt29YXj9A87die1KI/d
qT9gl3KvZpJjmq79nZVb0YPdmY15bxsT8WVLCShGXLrRxuRj6XBqTqdDFLSRNgwCOOxSIpZV4tNc
LJlV83BMTp3RUTgOWlTLWwdF8R1l6e+Gk1T7m4Sb2uI5YTGwLMJqbQyP0yReHEQH65s/0emMcjNU
L02azE9Zm1E+9HKloMPHmKjToo5Rpnv5dsyIkE5zt3yvxpCGHa7iY6xOjSF7QnzmP7ijdJ//8Egq
r/A/jOyYT3XT9ISrXIYem8jfQ5KKHtNj17bjtmSy3+kTwepI6P1LOWrp30d5hJ+80RhiVMMVGw2y
6GF+Ws7yeoaYU89olu3AXydSeBzRGIscXrBwuieEuVexbOJn46tMWHSFUEie0o7upR0Y9Qd50d+Q
L2g/dKoOoiFxhsYCmqCwkT860f20jNZ5N4KUxF/9MS2m/tFKKYJqXT2eep0bMvB6saViMD6aYaqv
2Oa4H04YvWVem25u3k8zIJghc418XVuNgXIbW1qb9k8Io/G+2gP8Jta1VI5c/VmP2icHoiEOI/W9
V1X2Tk+tXMdtEtKQ7+tHP/bqx+VaVZo/CWXXT8jTSYXEq7zYl0MD4tOt61AAUthQ0rSgj9rRZTli
EcnM8u9rt3dDeI+yonkyOt20Rb0yfRbJ98Q2xYczw41dLtN8Pc8FcqQjdHBIVeQ80yfSd6E6mjTr
76Pl2pSlBsWyTrBsoBrUp88N++OXOjB6YEQyPC2nTU58BLupcgOJkDypsH8r4gk+ilGGn8sRO3AQ
dera7Sgd37z2C/5q2h/qZakPtVLj3vYA4i3XMr/8A+bDWGK1fj3x6n71dAv9kY071rSs30H7eh3X
reeHw1awK9rnRr0dweADjvQt6neje9dVoXUK2+o11QlGyse8edTLOoO5M5bruoN5xOqkgaLGUQWf
ZMUnCbNXnfpIJcTKSaa13vkUMPom/5ancf1RvcBBmyCJVHKn93mwQ/CvXQphdWs+IQrOtbuXVPvu
JET+x3gaULejIXoKOsXftMUT7kXzMAdo4iMn//toucZgbx0TdS0cYctZqd2uXSmB2PjSWdcUKd5x
6rwPThp8ap48H7oxSPFLO+m6o5GGQjyfLsgFSBSeye1++u1tHX/Fpisp5dRV5eyLwGf/Qen0yjcl
N201Dy+ZYc93CLLrb5TEdlEbP2h2Nn1Bf78bZ2F/dRM7uPNdSzzlFCGpYYwOYcGEuCtFjJbG3brI
o2a7nC4vlYFUPaFjuZR6Utfwz4v6BwZgPMLeSsI+OFQ5G78piqGded9ab7DTS8qwsSkbu3oJkk9L
VNFJwy/6YCXfzQSVLQqtv7oizVG9ujzFlK8eqjRxdmFNMW4w8TY0NLFXiXqgZwMSB6Gq1WPRmtmG
xeOPrLO9ex/2c58N00fd4Bnh9iKjfvBpwvT9YTKN4FgMxFhrdsORGVt31PN8CKW0V1wqN3qYxt/0
POtp5sXiYXQJaMfnA1N9FJelBxirRuDSEvR9zCPq+nK2XC+rQzF77EL7io1jyBLiZDTjS6gGyhJ4
Fh3/6C6gBLX3+sHZLL+nzmrnLuaZQCWazfsgkygsEOaadpUfLB+P+3LqAxYKelns6g59bS8RCGx0
lN37rhOgaNVvlYhm2LRaZ66S1suvkxMBCT+CVExWS32qqMI1IBH9pUaVfhd3frQZhsAFmD7X5+Ul
q0R9hjDnrv57DrLVqu/XI+27Qvc9S+iGa+vs740FD/PPSbwyXd1yA3mkIvA+TSGLkMGCO1hkOZw7
J10NTeg+u4mpPWbKjkYQ+rOW6KoTrn+NvUcTJuFWT0d9pRmBfc37ZIQmLoPkVKj+Z6r6n8sRWzhn
A3ArpgvHtNukMaJBHdsqqva/XCfZN10kPgd9eJlZ6F80h7YiSjpxTMX4uZxF3adY6BAOljtP1HDX
FDwBoRbposUfVje+oqj8+mAY6zyd5CLDck1TuK7p/Ub4abUpTgwjjQlpU1XTIgJlCzyjezUq/ZQI
OT1UjtPRgaueaUjk93UXCzUtcWfk0YrqTrdpnYFMUBeF8XJUiwE+vT4mx7H7mAgXe+kbuAZ++KFR
ctjlieasQgrBmAbTeYsR70Of5xK+jlNetSbPzpY5XPogWDc3ZsRkbQ6RR0djkZcOlgkFs2+ex0BW
X8iTOXV2E91rieOifcbkYTelfAo11BeNtOfvDZv4IsmylVuRVOBXZXv7d3s6irjT0pfBbpVIITBP
w+SIxxLpYOs08Yub4neXnvzeRbVCyyr1FHZXhOMUbndaFWqb5bmo7NSlozSY576MMcukqTwQp1Zs
ExOer6vk4XFmmJvArctVYXjtEcGwdbdMiRosq6cE+mKktL9RaDR/4H78BhlVX6/puL5rOxbrLtM0
foPoGD1VqmQM011sNPKcF9N49lxvvB0VeVIfJ3i1vy5VZoF7PcFkjpyovpRR1ayW72G2w5+Zb7n3
bvADtXnx4HRg6weTquFyiqGpx/TYfyWmxrsEReheeiwwk3dp1ctydfaLemeqwsmg+mnAWYSb3i9+
y0TN7477qJFQemjCqj1ORN/pKJQ5RCcN1ZR13NrSzXM2j9bXMgC9nc3iR5Ayek1ZNr1EXmxtfWAa
RykK7SoyTVt1Gg2zOLQ3rZmIH3M0/fBMLJlFl8zrzDfc08iNCq0re6JO7p7oLLkneFF1fedWNt3/
qGw2XoopwtdJDli67kvRyq/FeLumtw9RpTdfi4qOTDn40Qc2HqCGOGCf0Y9XG6MQ4X1cUkXOZVyf
IkaJ4zyV4g8MlCWW6d8PMlQdRmn0+55vi98XLUkuQgcPQrwzzE7bLXo6p8e9ZesDGw3DJRpY6Uj8
EqaVnij2uTrVZsmymoF6U7ZW9VA1L0KtO2XejYfKnGmA26PjbWsCO+77kdqgah4FmnfqfBls4aJB
hXPj9aQmvDa1fia1Bua5CoZ7UVrDeoyn5i2LK1Z5lA5+6GBVpyZqoLSG4dE8LCiZX/acZHA/CmAh
2zzpurXsPLkefHe6im6Yrh4+Y2Dbun5B9cltW07pRXfJih5HJLa464ZtMU8tZTOPckaHbwIqbt2f
8vl7XAzip5EOD5NpKZJ+CFQyc6DVV1W8htc/PNLWz7dW0vQXymRiT90//kPe3RLN9u/vx/LoMpEw
bLvCQ3rMQPyPGYgVtGZi8EpB0hvmWqoSZZkY5SHpvK+JKrIvL8v1pGEL+eb74klTLZUOzzfUu55i
uZqXSx5zOsQ1TUWmhbjPV9JVVZqQxVeoYw4yvPB2fa6IXhdpevQoI1wlfsurR7zXNZfgUdnOo/pW
byzXlnedYjQv2fSELE8/eDpbyjD017Zd8EU4WUWNGDHYVJdHZzCDJwonPwrDj75Zro/tYxyMxy4x
XoZiQg1C6MJvpeIBACreAvMlnXqxK8Tsb5eJjTrbYHfpeqhHf7eIh20P15lfoJ1bThPbIVtmorsd
FfDUnTj+VnUKyKElxVU2ZnWt0waWKAktf3iohEKt/fal0RhdWFfI4RhF//2l1dSQarM0kh0Nl/Ta
KSOlqENrm+no+2/PB7boz7CwMNOpVWEtqu9d/1Ipfc6gytsyh3maWpSIrTZlL2PbF+ar4Uj0DdBh
h6SBBh/yyTNK8y6hLPLoN0Z7CKbqbqA8SFAJRt+U4JC1XsCM4QOo3tm6fULm0e+dwWALW3U2RV8d
7apS06dF2B6W0+Vlaimzl3n/4OUZ3HVHGJtKFeiXl4n14WWHJvfkt2l8XUoHswE6RUYBQg+ny54G
ZuSd51FrDUcve63b5i3A+nKnmV5+L+OZNu3csXjg9n43M9w/nV02V1d1q/pwLOmB6Q+4SozDcrZc
T6yAibDNul3RCPfB9TG8jKpTpWSIQ1l8xkWZ74dyEsa2sfJVkxrzUyrdrywpiutS6K0s66uYoWhF
ofOhExcR2V9FjUjPnLXxGElvfKKc/QeEIESpf90NLCJNF965sAVLSfaG+u9ZWaHem5amwKuTYxzS
3pqepi7dGErkV/fJsKePgMtZKdR0c3pLWEfsZZqvAzeXX8Iq/hKmRDlNZfhNHTCzIQfJoFcu+lka
2YzEeYmGcLSMHR0UtMZqXCgHezxrQj5pQd6cxjb1700DXQy+FA1eju7trCLGadOJ8MkJrGovDX3e
t93Itr2wNZpIqCttiyHBbGHUjsrHyv+LpgfMr6qDttJ7PmHliV++R46xLkIrf5kHULd61e0ha4q3
UvuL8IzpY/adB7qOdDqlHT4nUUO8tNI4NM47m51h0wSDdaibKYOl7lqMRjL+SLN4VWlVdabjj09z
irprNyafZp6OB8uS/rYo8hYPmARFo3wei7tDjF9RcjkHmknOywiCPYxBQ5bmqdQtCyK19pSWOU5w
Q/8w0fzs9T5Yiek1MZCD8mMEiSTOoKFz7Z4gUBtPtJDHdaezeuiaPmDqU2vd2W+0zewG84OuhV9p
EE0f0cg21imMp9KU4ZtX+Y+NgpqNw4ueZH8lwaw/xI6bXSk1UQRU4+/Uk4jNELESFaLc1Zhp+cPy
0hQAkuEonf1fPknynuaNU7rznWY5yYM2wdaVwnrvETDug6itKMrOxW6kt79yZQuHYMpo/ubwjc+6
/CaawDlMYqy+aD0BGkGuYamY0mscUar6dTTMfbaaPGnctO6Th+Dd0239D8+DK9T9/mt0VM+DZzm6
IA6UBQccsd+eB9cxR5H72QDKyIqPI1o4XAFX7KqP4ZTApqR2FGGuwG8br9y2mB9ADRGjUoFrN0UX
cCtpDCukFSZJPH9ZjspYn25H0f+uLe+ODYPLr58L0+I7K3Lj5IlyOo+gSUlpQWzRDao66yBAGTTd
p8MaUE+lSZSHgfaWORMuSC2FeK9O+xK+pgsGYr2cdtYg1noc/6D5RhSWkom0Q0oUeWLWe6lEJDCe
OUXgvTPmH9niq600aFa6TIod5jPaceolbWDOZJYPgMmao7tRyS8DmYv7Xh3JxsNJTMVnu7whPEmQ
Nmz0Q2aiPwS6FO4tBEgvPlqQQ1KX7Wo5LWz7C6u7cnwsJM1+6dfnwMtIAFNHvjqqdbiccnGJRuV4
NJuiu9C6XgbeoQ2SjUCgQg4c1mhDa8zVXCFjSPI+PeiFaboszA0f86bbP8so6bZmDX09RMX83IdN
+1iC4U90MLCrwBooVdA2n5swuf17Upmucxb2q1tH1KDKdVdIO9tONgzzaLZA+w/EXXmCYb8vInPT
5E2w6WQmb54Ou6kanNbZ39dovMGnJ5hw61V9eUFx8M+XNsJGFICgWa4nNc3aYgQUEs0NhKoQRnio
5snMRFY4pmF1HNQsCiz5SYcyDzFgpY3KYxoF9UlDNfImnGwVqh5KBtgOhSKK/g5xwF0uBx00GcQM
iKrJKRn8FywTdrtJ1D3UDtk9YDx/bdaE6WiuFZxYlgSn5cjMI+1kzijCUB2HTmkT+KSUuvbkNTiv
s7e2153jL5MH2wQEB64BX00VcEyGlM3y7txV3pmQuAOdcWo6qAnNM7cwbh/qUPP4NfKqEdqH3x6z
sbGevKD+CY/GPMctlZuxCR6lOzQfJYv9tfTBu+SQGg6mNtSbaGo+mqzJto26uREasgS2smzrNem4
E5HV7JrSR83UiuKqCT19R74ovd56B3c1UnykoT6VsXXJYFOsbSuRX3oyaHrc0ttC+YJ/SSSXo+VF
N4hoGInwCuKG0bwdah7DhGzDQX4ZyRrHHEWfImoa46hroL+yyIPaG7bvdToGOznM9S4zpuFD5e35
dqJ/7Tp9XmNXwA/QsqserXSN6jUg5Gzw0D4uW5hpyPOziXjijq7szGdhBOtRouOwsuItFZWOCl/Z
sxePdhmAlm404zkeGhdP3iD2y7LbLOfnKfP98xRyM2yNpXo7Jcge/KQpsOB0R7p/+nkxj+RF3qzY
cvqbpaMWjKmxbupm3KBTjA5ZYXR3v94YZT5uBrQM97iT7wAypvdwHFnfz9hn4inJsUNW/rGr6uHd
ACyRduAV+pp1c+CL5JGkmKOuliCTU7tbf0Dq1eqNB88KaMKmcnrnRz9oBsMg4g3Nevdr8k0i+Jcn
5mDrvZqCNd13CX6PTAyWBzH98sz6pFxG3AxO88Yxzkpj2Zn23rRD0r2UV6C1AogfWY9lRQ/k/jaj
wtOYT4BjEWQs5dZSI7QeGZp78qi3A4axXCrjY74XrFzs3nyFR7gbzdR5rJV1O5iQHqbeOSid+Whm
BZJkfX6WfAxrCx/yuvZckDE5spqs8+zNzPZuYxqZ/qVhqFqmeEc2HV0mhQMpWuFtusksVrVS5bdR
Xt1HkhusYphisdK+GPpt9dLWJELlRqNfRONuUlvpXaJBFTUjo7zDmX/yfKIQpPoV6XL6J8spp7vc
N4P7sKl9wEsk0CjdWSgM7RTo5ltD4OatUajR27zHhobXuyGagyraYk+w6n5lxX75bFYwkWqnS1a3
jiDSF2QlXfS51Mwsu/0YXB6xUnvWakt7w368RURdQ7LyZyXi3HTs494FVY+L7ISk7taJZ6jMK1fP
/EtQleMp9IiVGzy86DCb5ruyaKJTLaEkAiNPIUNJA3kD8SNpGfIgTJoP4Lmy0KgQ9rds972gb88j
lSNwSNfSNboficxvB6VbblsRrLPUzB5oUZmvcePirquzh6JI41XbCeSHXUDSTag8YBZRIEFhmO99
GshdM9v5XivCZOcJOJMZa7F1KkV0mcKpPGcNGQU5nFnAOibeE5favlrGNjx02CGdeS8LfoxxsyVH
yRxhgGaXQVkfps5tT64GK6hXjrvlBeGpdzL8+QxBDHv0jIYhrkDALpvoCHk4Pmv9r7Km/KsikTzt
IUMncufkAdms+YQLsO6/lLlsV7II4idNqoZ+44dnoU8JpcN306TRAKbDepe1CgJo7eq8nKqHXXNQ
DvS9VdMr1kqUZG39ZTkyMu/vo+XaYFYwCvRP5rT+ETI5lhbXk4A7+Lsp/fz0wjG/k1lYH9xE+vex
o9zkSpbWtyxwc4utOdCREY2Z8i4UuccuOYueYTJjdAp9774bsLPmVnlYJGqV7eUXa8juTAvh6sWG
s3A/89xt2n4wHgZyYzfDSPJn4WvTeulK9mZgPjjmrq+n4Gg74Q+aoXDVdGPA7ql5m2b27Geb8vju
JvuViUYDpMvQtC80ibZv4h2lSmLcyqZ5NJLpe5jl5grwx7zWZKdyhqiMLN1zmff62Xc944Bvg55/
aIJVrmpytRUlZGl6hIgCTd88Fl7m/ZC4d1Hsf/cr1mT+TOMMY4COao5dC9rZL0u3Y8ZbTOxhs5sw
yu6r0EFbrH7nNGPv0RB/w31ySIJqJkSKmQjLAfnqStd167SOM6lxgfdm5rK4rfNvi309LxmYgGe4
Dzqz6XmE+nbOAhI8tYaajVY0D5IsplFaOa20GLJWRoaJEbJcALq7LWtXnMUwbMibs3nkIRqYIEsA
nL04spd7Y6bajoMBmXHhzd+CyUYSSjHp9oJumlQadc23RtwxoijvCQH9HgR4V5Zxlk1t83cNu+ys
h4Gwk//vv1HHxgoBF8QA6hE3YXHYIx3zyifNLqbXokm+osE3v6qDUDfRpnBnH5a6aFMS6BQKJPMO
NaywGqHcnug5sXmbOChNgCmLbjvFr7FxXYbiqR6CLxWfz7gUBtvufraL6Gc7+d9MmENHs0Yngk9Y
3OthpG39qQlXy2mW+4I/kzcG24YTqxbcyBypUgWIPrNcXJZ6LTIX7Y7Bh1wQ2/q6LAx70noOod+A
z/FCjLOuZayBK3h7O3HiOx1IwtWuiw92sxIGa4KRBFfv4n/GZaUvX4VILXkKKzM8uNG87f2U8mrc
Tafl6NdLQT7LGrDrz/9uZznm/1OKwJxh+ZYDroUCvyHU+/+oJsq6jdrZiuQpj5gYZ3NoT1pumPlJ
H7zibnGniQByCm1pYEHo5AHaHEGdGa8u0p+h/u5bsv0ZZgKmKn/8IkGBoP3Qho37NBg+gW8LzZuo
rM4O1yO7C1x1XdlPr/5xmQnDKHxz7NY5RSnJ0+jVy3PHYvsswinaRoForkTDijuxacy6fIx1UB03
8pI9+LgDS20keI3F/dWeC3lOib4JS9dfiwBunCsc/T2OyPmBTP3FbEoovG3yZoU16060jfdt0z26
JR7XPBrsp6ZJkWInxn7ydbl2lZZcYpWM+g6sNnGrnmbKfZa1wQbhUX+K29m/oDYmV7XhxqngwO5N
dw5P5jgy/izNNi24JG6ZH2o/o1JAAflwk8/Lod6H5fBtkeZ4qsy1XMfe8fO2IgQ38ltHMAiKdH9j
WVoD7gDLb3F8iEJ8xqq7oNybilgfbQuYLadflcM6JjLJpn1VAtI4E1/VbyKJ3n85StRRGVQfiMSi
A7z1w9KFYRVTPAjPya5mw3KvGo0VAcRkEvdaF21s0/nJjc3WZcD5o/kKUE9+MvAjclU2tyXbXJFd
DnMVqbeUzU7EqbOigYJRKNJ5IyAuHGcJ46U+aNtxCpA2KYkRwlJn01lxS7XRBb4RJhDX3Ym/kzJd
pXVBizSB/e3SdBgMyAoapEEWV8o3Z48G/MkhILYq5AvRkmg8S4vfc9Ld/pKYAbCmKf+eJwSJZln0
6QfxuL1Z1pL8pycmktUSYvNONbxT1qRwPoaRCcPLKzjGfvcSW8F0LoaAxgD8GroPCzsO4oWr8piH
i4TptylFROuiyGjQmf1Ne7V8wXHo1Bt0u/1qgSC6avU7arqk30vV+8ZFRIss/Na9VfJo6A0rKYWz
NqBh7ozKhBEzBfahJygP5JT591FDh2qLNPs2s1ZjxgOR6C28VjowQ0VTE1v5YXZc2qFqWYNd6EvA
igcXJYa8oc5P/px83D6H5XSMhh2ZrodFpBc7EFUda4AmOOXVs+yHF69n4TiG0z7S6MI8Au37gsuy
3sepvqFeET6zp6meaqRIgf8cJzM0/wpdlimT8rlp4BejXhhF0Dz0Otk7c0wx59Y1DrTpBxqV8TIq
HIAVJRrch35V/EiVNMbuR7FpfTBJuYQ2Lo2YXzFK3/zRfEsb8kk0r33tnjNlWUSWBr/BGozN4mB0
8v6DAtMIhDom7VAX+qEKE+JciR5e3O+USbEnqNs1KSNzJyTxqkDQUR0Lx4VOPhCUuWgTUrBq2zhp
TiiH8H/CHr3txwfXiM9Lz2t5MQP3kCM9IXA2Ne75c4jBq5Ng7cy5de6UrtId4/0yAFal7I63wSww
KqZ/x225d5VmQGkJBlNDwomg1oFCCEutlnuP232bTL1/yoOqhRTEJqayHO1p8KiQ4eOvX7QkdnB8
NMOW7UW9aptSrCPXmndSjb+9Om2lY2wypwMTk1JWyYHSYidFHOZE24DEhV2MzoI0cHpb5NdMZ43a
/NWpnGuk4USuzd6nS40KY5Vb7PgJo2BPwAB5SSO0k7GMoAdYaGIgArNfrozoW0+ml4ZVV9NovBa5
87kcaGXwWei99WiwIcMBRbCFS2txlsl4HDwXwW+aJVRu4wQOttqexsWUneFEdnd2T05hNvbp61zS
xUJBB8mE4p7kwOed5eB/b7E8dbLmxcg7ONmDbWyiBocDcRThe2nITcKfgnQ2yY6BNLWdX1j+pozA
mRS93DqVeLXKjgqlks3lY+uepnpb2w+t5l+WwuhCBmFerBBTjsl6uVfI26HSAcc+0Nq7JJI6KJlm
OlupMVx7+L3IW+Q9zptoh/KVzeJgXCtMp/Jb4hf+dfFrV8ngPJBbow1UwvTcxRSoRorM5FfDesXY
hqKEsPDceZKLKrSbQnOLpNl57jKfYKsAu8TSFhlzePcuHCf4RsIBtu6QbKY0J8vLYiZV86mTmcAx
KYMnSomzDLPEBzX3EDurjV+PrzUs/QhB3/3ygkfPx3ZtJv+4lnhNdrnVAnFMvPEozquePulGVxXk
5dPCy80O/Nc7FX/QlcWDSepQftE0jXU/nKy/j2LMaUnosk/QhgsayRBzyNbJ+MQarFXPoR3VKzsU
yXFp6rStkLfTDgvpOoP4szWox9/L/m0xaQdK87kcWRG3iTvIZFOVzWvU9/bTzFz8VNvr1CijYjU7
1CXacYSMN4RQq2f8tIHW99flZ9MsG7a1a24R00roIpTxXT96rEgwem7cuT/9uh5RYPl1XbbUMHk6
KcnWI2qhrNgGGkmZy+9vq1MxpalSiFDMoNS1aYdHkJN8z+j2P5O/lv+VmVvFzkidcYcyXF3NKmKj
216zzhm+kE061hIUR/2Hcv0SpvWrWq+kILbjoYzXbeGQwfO7QIDyrmY6xDTsrBkKiGg+Z8isamAa
rklgpPNbpo+ci7l80EqK0vZoVxcbhfxJtjiq83KUz42AuT+7jbX5rSCjs81LlfXfLEUMewLAJBt9
pDnqM26uC0ap0Aq5rXTaR9SJ4nPrM0XbMxXgdDat99Zr4zXINmRDijQ0tQn2iy//vW6+5QL9+hAQ
c3ukFnlKA+YjSRb2b3EndWLotZbB5x6bFrTfXY4R9fuvqasagf73wHoAGCaZf9Ci9GWaVShQaevr
oRy8ZyeeNfRLORGzrVFsKQsY97R3WaapQYdRwN+MbJxxBIZv+WBI9HHOtzI2auLEFIVouSZi/xtm
s5+3fZ2spFZviim3VkFSQgPJdwtGYXlZTFXowe6a0vCeKEV+2KNnXK2+J80kIrQ7LOvxokXOi6Vp
036ZgbNWg1IXIVftCvAaRlR5u9bM/Z0Z9B3FYv2xVBtmUHVXrdDyj8jIIwgsqVhrDZXtBdKXp/a8
MZys3Zi2UT0Jb1ssDz/zrejxRQ5W8Ca0KtvPeWMfzY48ZvX93xrLVVfsDWwt9r5z96L1+CiDQPvm
emAlU7UWc0mmkMwIm97PMB9FSgG4vFheAvx5EUVHQezuqOUgic9UB6z430s0yA0fbbxxKxXTM0vt
qzUaRIeaA1Jh19PO2RjeFmPgFWkJmsE8rBoHkDqOA6d/kqUuHor+W0j01eNSCqmDlIG59Y99qeXX
VDZiG7GAvYsdoZ+KsDnUqvKtZU1zpLiKJ0md1hq8PdFS4VcER2wbQDwiGGyIUZPXgeIK9fpldG+M
kDp3j/oJNTJeNPRTy0um1us8i6ewaZ5N15l3YjLz23v002q1nBN3xgBYJSYO9deb0UhzsY+S8/LP
ODgl/qCYVDFe/2ru+Yj1hU4gkGnT2aPN9+8dZpGa7ItHvT0IDVSM61XwmZaefE8C/LExivZK+2W3
ECBHMYvHKlMmCHd+nfdWO0c7LOrJSwhT7FZlDaYGkWU2P3b8GlvsRvahM5UBjy3WA+uMcB2Esvlg
4HvNC6i4evLaBTPKqeCwPDfLJLQcucO8mYSJgjM1oz2doupLkD5Ksnz/e7TwfheNkjKmC8tgWclA
Yvi28jX8Y5MdWklkQw9DCWUMF9EbzhuJGuOxlhblq6p03hCJwbqs62jrqXfpL1I81xHCLe/qI9to
p67dS2xGGMwdOzs4k/m5bPlcK9qb9f8Rdl7LcSPZFv0iRABI2NfyjmTRiRRfEHIN7z2+/q7M0kxf
qSdaL9UAaFqsAtKcs/famf8ZGkmzGXqAPdNi+Gu1g1N7Oa8unHU2aWCW5P2S1c7P5yKMNRTfTfGW
LgYebjpx8qQdhvarPBCVzXu8sNpmQj0JdJoPkuu/Drh5v9g2HUwDMMmIZ4CwW7aAYpgplzemg649
gZ2JtNMwokerpGpNQS5/y/3EtQ7pTDQw1Xm0AfjKdkNYZ1slW0z92LnAaf+mJI1Y41BfNba2t7KW
TV8dvKqVj3rRJVNeHdlUpv790/J+1erQjXZtRnTTMVDq6LT2ftPqgD/URCQM7XQDt1idHmwECNpt
kZaQfmSf3UjEe5xp5XWpB6h0itOL6icDfzqC017Ilg68rHqODEN7iNISl+dcPSfyBcM1JnjnTaMF
eqlEeiqbxvJosiTkYBeYm9RWJyiWE6hlrMZaTz/IJc3Hqqr5ne8nEl1/S4s4pJEykdvBHq8ZYPHG
nysNG0xT+dN7HLVPWF6DR7ulbV5T+k5j396PxRRcyF5zbkeNPLLMFoNQ2qNLx9i4iiQHi3e9xgTo
GojwEdxn1Ky3geF/8v0po+6ddU8WvC8sYzHZ80F4N6IxWbvCGNapFH+4RUcsZK03aHQ5rS26HI7R
hhQs2cG4gTdvTSTNump1hFn4LM9U44OPJLxvQ9/ZFqKP8TojEix6wzvf6tD//kEb4h+6A9ch88KA
7idM4bq/r2RoRTDQ0iQ5803lsYnd5Qm8LsvUFDqT6MnlzIkRZVWHFPlVT5bizYoDesLD/NaO3bcK
xQB7nwBa2WQ/t2Gab31EMjvNW7L9PBrLWjlLajJPNrlcIt+8spbhH7XF6Tbo3lgw2sZDNBr5C3v6
8uwOyVOlB8+/TdtBk3mb2093HSsiopUBtkM+WSvz9CRt1GFqw4ORS3g0KfScMsZJMcvAOh+ZiB83
lwaazK2k13uAi7ulXQXwBnZeVH0J5yU7NTISRIWDWCHE2Awbfj1Zxs/ilV6M8aNyDIEhuAo49vti
sr92wgq2MWk1qNBkYzkWDsKAIsNCDRCpt8S1dxAeTXHwPdMxSkzSc1z18/yIbCk1g55hx3BOt9Kh
6S3tSZVSIC9r54WchMAW1riBIB2ywTe0bZGdwJ1pTxFNlHVYF/fwEocXN/KjM/MyO89KBG9lVdxs
y40O1CLEko7ecIkvlFqKExlNFbV/bmP1QrKjYFB1zhRZN0Utqr2GucToQnquevWYxvO94vkuuT+f
nQhddwQa/M3Q9GQfMmFuSYOPnhK/+lIu0061WDqtbSDGIijOA/1TByEpHkfneLuLNT/gJpIrjKLx
0PhLHU5YVCAPAuttkf7jJQnsP8xB/zQu+DowAsHgxqrdpRD36xxk5rEHHQLPZjNB/4tnAs76CgFt
YtR3WW6ZH1PHX2b0dfpcsiDY1ch1CdmII0pgnvuzm0nXZdgBtfmsZhdHO4rKGx4CudRQc0ubaqyR
dMCSI1j2Upowugg18Q5fxXmi5hfsirFaF2n4omFQ+aYOyu5laOvsKfRsBP2IJK/CJIkM9bR56Noq
+CGc/n1IogZJfoW4Y0am8e8jgfOPIR9EJ9VZh0GA/zq/D/m97aGeaVztXBLlWVTdezEi2VlPix6h
QKOZdDsv2nxYab1OizD0RlLBuk9dHvWog8icuHVuEXWANg6w48jRrZFfVaeGtzd0x/gg87OhaOT7
V11Qupl6OX9I/QFLr12aWM1bMBbaXktoa4bjGP9c/ZJL40CrY36lQhFQeKAT7dnhcLWuw3YUzdax
w+BHXOjAPPLiPS9Jv0sil0LBJOxj0kDJ64XxbTAt/VEb2HNUY6J9ycx6W01j8CPlB4nw8in+GKSR
as+q4YixlgnZ6yzI4fT7RcdtsUR5s/fL9g+fAI7t35aJzLgGmjtw+qbPrGv+dn8mlVGUXaOFl9ni
n5clI2nJrpeBftPH65TS+JOq1q+8v580r6rYn8cw1+TsB+GiO9WW/kOdqekzZJ2/tjGeqE8BQ+6R
FjVhrDgcTkkMGGREvEcahvVX4aeXyqzPdmCVXyoNo0Lv0qqYxUWjGPcFV5GgzOT2L0jg0y1iBO2C
xWmtG5XYVrUZf+78bCdkVXnxsYp4WjVdNa13T6EwsnWdt9pmNuZwZZc2KAlZZBTyyOyzfBvH3ckx
MTVTBuKbgynWVk03GodIMKx5lX5UsEAoPQDayK9bq3bMMi2HXNTRYxH2hyDASEqPzES2KV2AtzIq
LDfezWxXid56dcv2iyL9JwswrwKABI1ObVfbSU3VkJbfORjyTcb+5GmkDLU1XHRNEUEux9LptA2h
G/O7ZpME7qbWo4lu4KYowJGdTp31qEqYeWTts7xaxw1g/lFUT64+Wyc/KWsoy1T+jgaBHJ/HIkyn
R6ipHkl9NGcrG38eFk0qfG6ErMwiFDZLUZpRlzuxQepuAVR058U+rAkMZ99PanzXBAeF54GXdpwC
ZkbWCVBqZ2CZ7tzjFMcd9+Swz1p1Nj/gz9L3pplFsheT71HZ88JjTSbvdXYtMDVyV74svnn1pvOo
IVSZRkjt6htS7+kmBUVmMK31skQ6H/tPgDa0G9BGsWz8qEjhs/m0gQ0dNKRrg97Nh53CwdgO+WRF
mX7x6S6to85tnxr4pdJduE2T3jpkkd09V1OCGtXiUVOyTFJwr409V+tJ15rHvoj8fRV7y9EIF+1e
FORB9kMMV9vBb0b8YuUzR/09ChczSw9kjvrd/wqW8bAK+SbxjMXELOjq7VM6Bv1x6BtrZ6H/xW6G
3KVgjy9VPaEIvztLOj/UjTG8eqztbZG92I11q7VpLcOywR5ga6A0r3LqGORYnlpZZDYHUPQQ3vOT
ah0XNpq/xkmo8Ub27m8l3qDpzhZ0gYlv+xd1ntX09ZkS79HQtPIu8eZ53xWZA/hU9rD/fQb4xy6V
4Qd3PiUtJhmypf3fFv2V57QsyRb/POkwKOHg2M8kKIiTyPVhpdZ36poLSdh3j23Wp7enWT3SneXW
h1S3spV6uDG6vSCnxPLsei2ZbJItqpQxkw0W1DNvV6rOfe9JuDw5qs/Y+pdwAR6JGFDbzlNao8Ba
3GMV08hRUmYlap6pDxNNECKcyK3iMLuGYTt/GIv9X232bIB8kzWCj0/Wcdiz/h7lm84Y9SopvkJm
+jgXA+o1pBDHUtqKDRcODvCPV0TDFqMl+UDq+mRWzqZK5u6Yl4W79m8Ugto7KoGNktr4UU4oBuob
cA/Vu9swjhH3h8RdJkl7sT09JLMb77D4Tw9tABVGXQtzI96lHk1I121fC4aduS3yZ49Miie6ctgg
K0JyiCM6LzoLmIR6w1O1dA4bzbykmS0DS6LF3NIQ04Bs5MQhJAQLTt5fqsijTGNNspCjOZYUnZHN
XofYSe7ZggORSiP0R1xSL1ZXVlsQxWjC/ntNfUsWG5CSFjRE8rpeAVQZ/f4OeO64MlJ3+khTDwJ1
0qUPfZmRfRHQO5R2qi5O82+B2aCZyos3vbXnHVGxF72xnbVqRqkXS84YiZm/+96kH82kz46cfQCx
cvVN7P7A+m3B7vIJbphS3VtVlNS2dt1od1pcn/79QWFO/mWiluVfPGpohAzH9P7HWslFhTCPPWjL
yBopu8mtzyQK52LlDpEnnCVNoNMONejHqq5s3XGTBKM5H5QKjJX/giV6GXeIANe16ovriJQPtrNM
d7Ys8beNtHbiMVlNXrRsljjqnsqyWLCBcbTIa8qBXnQzmrqoce9HyEdUU9iWeGXzUGdAhVXzUtTf
7DZ6Vx5PoA8Q0UliRMwdYm6iF2ElWGOSNoNl9F8zi++X46bpajneQ65T47EQdgUaRy4E4c1J/Yy4
71F0iRVQjsda9yW6hHaEPTUG6d6M5YvvE9SEHnDpGnrekz/vKrf27gv5Mhd33KZfkrqm+9wi70pq
/Xwr8E1xj29Rzo45iQtr4cFB11t67raRGeubFcZEQ6WMB0IriYcLgnUrEkAUZULXpgnBr5vQluXZ
QtYlAMycDMyxAs6GyMG491NvY0Tec9LO80uY486vseXdB0lDlmSO1zSRCDeTDRhaNr9BsT03j7CI
8j+Ehhvi17qYupW4RQF6mCbyK9Rav+5JErMdWX2m5d7Moh4IrhnuGmrSG22Yqyf10nTLX1q/EK5N
1vKq0/TvmoRRxchv1nFp5neJ7Qq4/sYqDKNTeHaBHdxXMtxzoONAziOkMrMdul3bdV+WOqru06w/
sumFwS4prNizCd3QYHN1ADR/SqvLbmaXM5bawXKJSu89WOB9KuuPSgXcEIJrSNkWAkSSAuSRWU7F
2vLYBZBbdiEMMV+FY0hNTR4lcy8+RzU8y6kZbgC+yZi1w9TE74ncBkZ+Z93VrXc0i7G5Uw3avKtY
7njAe1R26TJFwS5I0nf1RYrKVKzHwaHKn74bo06kMpJjMhmQICiQfmg4V7T89IKJU7on7zXeBOw8
tkpjJjDKXKaAolMAFlGG/A0vjWDqCdz6RZ2pF326GFo9PYeZ04JpMoK9Rg7NpmjL7LkY+xr5RiPj
qeCctIs9nAIHgkCcB+7GsL30rS6nd3Sg3mnB6bRd4unBh9/zztSdQx6ayofZg+8wmDTO6G1+jb0m
v4OEoe/VUWGO+n4sD7EYMsDVKN+8SH/RF+FdXcI7n+emJUYzzGkh0rsWyxhfYpGi25Igq6DQjV0S
4v9Up4haDi69RDzo7tcW0HlCQewPrA9T/73M7WOMNn2ZNGvigkdg/+u93LDs7d0Ut2JVVcmmFfNZ
lXeMmHlxqCr9xC4WEmSRvYQ4/nONaAPlYmuEUfws7aCZd+8G9PXj3LnfJ0ePV0xn2Qux9boM30JB
NqIK5CiV8exLwIhgWGH83OREmlMEJmMwWrwVueT+XeBK35detM8uEYt7L/UYJtRevI/sYYVlxb+k
YgZ7lNSHkoFwqw+LtxGLtNvOy/J2859VYm7JonEx3jhM0ml/T7isdc+oiBZAHnla9gQLatxbwXCV
Et4ZANKTkvDKs85r9SdV25dnqND2HhwM6m7irJj2ehcxWSDrpZp79koLlqdsbtWyH4x0AtYgVoNU
EzLVuDcvtwKXhxJwf2sm2+M7AaTWYYrvKbwDr2qmdTU1+lb5bnibrJ1DFpiZayXQuuq7+ocNcJPv
5JnJOLgalGjNidtor1G/3Pt+QSSaE/lXd8AANUXoAS0FlzXIlmJyTA7qt8C4mzZpNO+ossXLp7Ku
5x2FvI3OGv880q0FS9WYLIujNJWvMW7EVjfulYy4qWcGJYgqa3W6CBMXq5oL7W4hk9nsccEhZjvm
FOA+TaRCqPnMlnmQUr15E4lNyWKt6nmK3rKwOOq0dr7GSU1TYRmz+ySuibZNDHe3CIhMExSTFbvb
6GsyBu9tO9vPlZWzVINxoj0zX60g2Rk7rcPkr9IQ6s54FoEMm3EEyohK1w9aMjkHrSkjGIMasUmB
8D5X5VqfXMJ1qdQkWXuqFj//CCb4uSwQqqss3hiul5+CMTyrgi54jfZec8ZPRW69Z/gMzmUT++s0
QElg51myLWhTHZXItgQn7ICZjvJOXG/N/VyHwpJYT6o3DnV/Q2k33iyi6g9m0RPHZS1gmWXRtir9
9xmA39Oip+OFrbAF7gdHs25q7wXEgGtvoD/tQYm1OcFljqjxMnNKaCamIUIHw7WF5no7i5/kDMoW
3ysnSv6w9/gNncF6W7gSDUblyWPlbf3OVtC1eamFNrgnYwx4etMu33Qh9WGlckqKMDp3hX8vmjm8
dFQEbnXjNApfY0K7n215HY3fz+sAsAgsSGJc9znYAylJ9hGPAqAc8tMicSS6n0wHKzdGsHLZs1Wl
X1oO1lDovF256PQVWUSaFx5qNL8+u8tsyZ+GIQSMPc/J59FCdBOKoH4h5veozloz/Xk9cyvxaFvB
yNK2QF1lAKwB5hFt5WmB04fO8XT/N421Lms6bxEtU3UNhpS41sRSoAWpNhVL9mA1gFtfVYT2Haqg
nDdzCpZHBcMCimYBptZicBYwtu7hybpfaWPcWU6xfPfQkf16sPTL7YrBgSvwtswe+SRjz5+KN6gk
1qNryHLQkz9sqSjl/b5q9iwd+K6gyIh9TlcG8f/XArTiMCy7pYGXk/eMim7TXlhFr2K3c3ESChcr
HS/qSF2bEIwDoF610iyiBfbnIRfDvSq2tACXm7JOzpmfHJREbEkAxnqw9hkU+YDrwmhB80H0HC00
R7fdUORRPFw6b8vCpMQ6xVHSU5FZhYjqyjb8z5FH1GLUDDGSomqL87r/PFABgnq4xOc5bUGwe9YZ
1vLCSsPFiVK1D3+HbWLeXVZs1mD2ow7Gl2zvNact3+A9oQDvgxmga1G91bB8HYw0r0PpYlnPaE/3
nbeeAy+8L6wqujNd8NBL1g0HS+YXhF7+qg+D/VUejKnnH5agsvaggwhW6Qf2e2F1TarlGyhK7ZLq
0koJ4+vgkE2+S6Sd3tffy3mMPyeZyA4E9YKGykek67r1zCYHLa2JSn6ybYwetvcyqY47iZ3nVnOL
/dig1HGmSpxh5L+qFGR7JgbcNsjJVE1/uwpWWNjMN5onx3hxp9fITGpoxmaIIHLy/nA7MTr8cjsx
ZBiyT2kBgaCUr3P862qjWELgSwxUZ/RDtFAxyCdha1waWJ5q1LiZgMKszonms6vyoQ6WeDeJxrhY
NUlgXfTax2SEzxHGhwYrMoiVgohat/VIgdOgTHkByedj8FgsvYHAC4WruqZeQrBE2FHLU8PQdbcY
jjgjF7G3NdqeT2S7XBwMRUbXVQ/qhnXn5GWRZxVUsHWJI35leAmmZNtMPPiVOTZaAtK9TsQXPjmc
Ogi2pb2UWODPN5o8OWz6Yz7r7sopXPtx8I3+EFcQzooME2yJcyYP8/p+magMA95IiZMD3J8NOwJN
5pMqAqgXh+7BKiHNfH2r6YTDxtDt6FFtYyMkZBtquJSij7UU4cgaHYp/5IVwlRAVkuyz1PpaLew8
vfqCo6146jruVbYQ6APZphddmt7jol13jrZOI/DZq4ajTm3QUhOBhzqSXxW5+9Uro+ZdXr59g/xW
y2rZkyaifoDXtzOQK35pXLKvCnjDj6gItL3bjZQU5/5aD81avcPkWADTT3GgRziqkiHvv8uDJUqy
PeW1Yr8MJZ/zQDyuLdvIWl/CmMWCG8QeA2GJ21Wb+61T/GWetIZ3J5ltou4tRNMx8XB9NXSHpmIs
t8GoB+g9NlMqzjYMUWMgODEq0BNi0V4H/YbW+NnSlx/kVLWbvEz/mqbo6I7at8KsLfxyIbRA92Pp
62IrCvDxeBK2YSIQ/udfljhNtra+0UxAL2VjfjJbYEy1wewQHSitXJpc+xYa0I2KEY0cedPf+6Rb
VTUrf2OY/VNStpTQ5VZRxDuWP3SMJn5j5Z9mCEP7ppQNUJosW6tJ+ev1cIvLdO9SugBb4/RrbdBP
0JuYdKY83bghdPsdJfKEjzx7HWGSxkV9OmBOSOOBdidWXnRwdL3nqth6brXDwi+Met+5w30Vhjvo
rtS3F/5/6fia6OhL074pQAc03Af+vEo8s93XCI8sFlGs5nH6+GG7QsscPuXOCjRRTj7TMp8QXj8F
RR7uxkVSqSu57ynNo20fDQhCF7cRPui3xFoJ3oTIG6YTuZ/TCcDNi+NAeWFHMGBnRYcZ0+IPqfJT
h502kIdXRg5zsR/LY9W277Wt12szXS5VDWwhNQ70CL4vVjxuF/3DMq4RAaorAgWKAZZx7rYrJA3j
Xu5WEGtypyd9d/ACnyqEibvKXZ6ZoqqNF2mHYjCsYxkCVABDzWKjjPuXpbRPc1HXW9cx6Rhr3xvD
uDr8nnnovQdmEBqTOD6Tjv1PSidq4Hnu4BWvRq3g/QvnU9d3Zx9X39poElxAot+DyUKy3UDWzaSC
e/LTtTdR79B4br26RT3qPdujSdc1f2yLv7Bb4UMvWX2Yn9EyO5AeQNJFxYtvFdaaKmh7sHw9fxFd
uRyoel3gxb79nVUHMETCylalaLQDhUt3J7wM22Y63+fN+C1uZv+aejqdGG/R9xhQh+ekGE9075s1
me8dqSZ1ee8lQwJ92iffdeheZ8PvHqOgrB67sfvkF+N9htf59HeBaqmX8kwK9jrVWSgRrpivoBsN
ezbSWgkseoD/0S0EW5OPKbfjk/jIma1MWmgFPHQXo5LRboKM56yz1uTlrQI+som3K59rnvxeViz4
DJ7ZtuFfDVbT3D+Vrn8fQLIKnE/UH1fdvDBoZ5uCscKDZRF/VJhfDNEfk+7SutU+qn5Y4jI6ycEq
HnTn0HqHEBihhGXn+m6ajli8V1n4vvTOXkbH+c+QG7P4few9QOVIu0mJMdmzZ1svbbcoGPrE5c47
zVh1mpNBTQ2b1trQtZWzfHJIKoQQ/1Y30deCgefBS59o+M3nvi+MNZjwcd1U2pPvFeE56O2LEejX
hPbpWkuc7GwQOE3cx0Vgf548lOcUc87FRHzXaOU/QkTEmIms6MFYerhrH2LsavhWqzHJjoHJSpft
NEkiEQsotmnDWxN268UFawR6bh15LIFC0x9O6fDZs118tl7w0kDo32q6/TYb+jpsS/Tl2fAKFYJW
fK/Vq9pzzzx99P8ivd43MgJsXkomCR2DWdjYB0g/kvdrYCJjGKEpkB1JZGWbUPcbd5m406N4F0ZN
eefM1gPdVtz7Rbbq029oR2bEPX5nfHGtmdx2si9WGX3qXZ9dKfQdYelZxwy8Veq/dUGprzyr+4YC
vCzQcGPIk52dOhr2ncc8nA7rkYbYWYmIaFjWl7CeDg65Sxc9cKHAduarQ3DzysZcusbPQWg0MLHD
AonoHl2QtYV3VzzlZWWvm6WFIJMjXXP60AfARm+utEdx37LD2dklzWwyS2aMLpl1u6a+ihSErDll
Ox1FAuNlhHHDwsh3ivreVR5BdqYsw1pZnYvb8a3Vac+7tbFXVeHbj2Lq6A+GIUM/Q7pWPH1gJxsa
zIQNH7y6zNdKmGFVc7Mq+XBlZXDjVBAVQMDNa1PXoy2rKP2OfNp+BbARHXKrzTuwJkCVaFxv+MjE
TnF45t4I19g7CP2TdV6N8jZ93ASkjjIWOVP4TMiVTVhIzK4k7m4VwRIzBanznJZwQdZiosavLD1s
soNzA/WpNQt0Uyok599r/jTif19uwu0wJagI6Cj71N+b89Nijni+efxu2QZxOVQrFs/lXd/Jj9Vs
H3zlhnG9hz6fhhUe+vh7ZbN46t3vQ0TzY6pr0OB2Mx1V1cs2au1gT8mhbMRWS4b2sSms5lE3RA5W
X7/WWYv9J3wJq8C9N7OkvBg+sa2oQLyfaBC7rvN1KJbgGnfxOpS2jMqr6p8dcM1Bp/s38wZbenqJ
JkKpu4DPLo0cBANT1X6+4QZmETM01T4bS6mBVtJn0yO+GHBrD5HVJv89X9EXufupwaqPTZfiA3IC
SjFdmTjnvlxa7hGkPHbgdvfxSHYf0MRPtzAKsfRQfIOGJ+zDAKXUejwYbmdOdzlscwq9LcGOFpY4
9V7yhDdoT5x4pxoB6sX7uL31/M6FyTgBIRnH71OZZ/sUtdEBG6LzCmbvfhkMd+Nn0w7hzUDyz8yI
q4Q4rlx398pHT0X20hsEomc9KfGWXGo3krxCfhA8055hBCcfDbQwqjaBNOSoF08eGZMId7eKmTWU
0MAbYigwBTaX3vMrdgDTSfTec+eNiPIZ0MK7OqiRRCpOQDaB3V7U+t4yM22n/idwXdRvdkfD5UmO
9zWXr6bW/GgM0BSsRHXwbTYpasIh/UZKArNJx1DglukW2e1Hlebw5AO7ub/V5+FotmsknP2aVeaw
y+eKkgaUWZn/PqKRiJkmtlmwYGiTL/NcB2en8n+e2jEJunlDDkEqugoQiAEqTrZBFIVNXcvqrj92
nfvRAQg5EqFrPQSu0ZzseaEmwpnehfaDOlpM/MupPUQbdYp2XfAUyORdMxpj6kv/eesRknb7mA3N
rQjIA3ftExvZesfuBuctFLIuDsfNrYLvJCOSdTb9i8RE6W0IItPtKtwgLCcSNrNHLyXogUyLVBQX
gbTwAnJEvyySThJSxyeioHbOU2Q2q4kS+lUzhQGMFuai4ZfZTxxy2/FMWRBGgJBtKm05/vuwYsuS
+P/3UDCS+EK47GV93dNh/vy6iaVK4hml3rQnSnjnNELO1yGve1VHnma19wuJoRsvNuyXrrZNPJ9a
sxdG5LxkXTTvaVDNGxTGzkuddMV5HnFl6mXvsK6MzIesy+/Uj7rJBLAuNTrz4YZXL0nA2+tdfxqL
QbyjTL4qi6CyDSqHEcNyth99Bv1q7HbZ4InXKjSm82KTJTCGrv6Zphk1qSW2H5KxMa4NEh1UDZUB
9ydsNpRhTbQ3MsY18OrhbTTYzUi8meaybhB13D6Lspj/UEY0rH+8n2RK63jdbdf0fdv+HY+fAA+c
6RVnmAD6+lW3tRydUhp+UkelVWu3a+oo9HW6g9EX5ajr6wg/Y+NZ7KIc8xVyTAvu0rJW0exdbiQm
yrHJVg8pWeFjA6Erm2exbF71gOROuYifzbm37pVH0JJHdFEDNEHkJIsBOWzm4cML5gWujU87ePbL
aUtTRr8ow1+/Kg0PnhtV7VOEQWy30NV9bWbvW+iilqZeVUSx8RkKKAllthvhGIjmJwPKqLquh1qx
TYaYAG7H915lQQe9M0KBaXoeoHk9jm30pIhDs7skyDCNR+KKCBiRe+HYasRKkPdwpyx/t2H2pkYV
8Yu1VIdwAT6gOnXTCMaCTkR9wB1/3wBbvGij1n8qmmdHkgsb3XQuzI7WCr/qrhgsPN+3x3307Gbv
pAZ1hDq5V7Kh22IgK9u9UbfpJjeNtWgiah96Hkw7Iw0uyhKuvMNDMbibmilh5bdVjWzXh9+pE9w5
F/2wU5YSKxTjClQVEtYIzpicThUaaPDmNxsUwvrmy85098N1+5Ik8Im9pAyzoQuLsC6J2W0W8bMW
d1ehjfod2xXSkEUbfdWbeF8K1jSVXdb7oXE+xtiHlulAriagqk/0/u6mbZ3ihArOPBiYQofuugiW
g2bg4osvKu/BcixjfVtw/ftQIv7Hre/Se9MNamEkbPy+QPEoSGl6wK3f5d70bamGdUs/MloZHFnI
qx9NZ0QRHIpPGLqI5I0ysWeJ0B6aJib0W3WARjJeLxX2LG9G+rMqOKra7ufR7Zr8aqGu/fp94ELo
I2kk/uQFLEMVDZhURN6m7fDw73+q9Y+1GPY7yKy6z3OCscT/jf8a6aSHlIKETx2P2jF3Zxy+kOnW
easDomLyGtCk0NFDrAP+ljQ0T7zYdA4vOjEZ972NGc30k8uiOh/Sx5nW7nLqx/4Z9zrNEHkpDssr
zz0PYzIUd7NFfdAMG9Q/gzZutLKlAqCJK5GH8RZpj3MZXDos9ZhW27lp9LeBnEsPncNoBdSaeJfR
ThZ/zV4HEq2IX/79DbGt36cRF6wFtGJmExuKze/DHgIohNOzNZ0rFutsGhuqh1KQGbjTEUq79tb4
3kc7jR+qVIZb8ICU62k2kvYxsRvj5Fb+X0pZKYhbP04D4bj/NaD9vevOi6RgOO1iQjpcB3vEALZa
zO6McKjND38D2DyCivYoydyVujb39QJPQLePU12Zr9yXg3hVh4ewaHAr+2V0GWgZ3lIpwn4+xm0s
zmpwJadnWNHhXU4jamxHIh7IRHqms5O85e40buOw/QMSRPz+dnoo4OQEIhzkuAI17m+zspNDzCrT
8ETIIOsxKEp9oFkfeh5HaIjznMiRCu9JrPsXgYHopEc2WSzFviAV6BG5ybKDVVUSGwQHR71kffsj
p2x5ozcY/ejukSwAAKi7j9v6W8PfXeSZ9z1ewBc2a2QDJA93Q7KpYbXyDnfZW5HSf4xzmtM0JsSf
5k4eoN/uInRNQOt9k78Yzdw/PFqpa9XY1NhzJ9MQn+IlbZ+mhaJSPE4Uo5tqJ0fCs3oxpwygplMG
uGIIYd6OfTEjc8hRzkixbGGKbA370aT62EBhsDHhZ07efC6nai1kLoND0DsIQ3e4ELqRXnkj7poS
TNS7RwY8iPrzuBB8VENQZ8HMqymz99QL/3DUMiL4rrTOOhUJqL35w6RNdGaoWR5uusNbA+Nn48eR
/MXJvySdFfyY6ujIJL98iKDFld145DkYmM+yoLrSeE7Qk2pDRAxHQK1NnvuRZqHWbAlYHQugsnFt
2OceOXKE70nTVrFcnspQ7xY8PFAVlBjqFKpBuF+0dtpUlY80sLHqE0XXYzUF04uxROHd0ugpDUq9
+uwQjbZeusC+FAHz88216QVlttKNPv4SBdVNKVeEc79OHHzeyhKK423Zq40Lz0K5SxHmw934z4r6
tpkB647P2JivikuBDY9i69AkR+VjaSK9u3M1/TGZKxn8ZBu/fJU+951dOAYBj413JcZ8PgnNAcWX
GNUZcaKZ3pm+YWxzKyqOC1Caveha/0mFq1R1Z366/SHJMn2QpZZjcDX6S5ga+aFMLbBzTSvDKkcU
bEtzHuUQoDRJ6kVdL9lE/n0pKMiIVg7fzIMaXUhlRihQZhBixqqhw6u1oaYT773F/aupsuAlNkjX
MjprOaVu4t8PYrq7TXVWV+8T3we17iYulHTf36lb19TmZyYO73hzuypBUU4K1+1m16lb6NgVnzwf
Obhy/trWw5xk07ceK/RKn2W2dNWWpy5LQ3a1Rv+I0qKHnyRqbiTkn+oLLEqjk2ADfnVJNb/49Tjv
BX5l7nZTLq8kboBVC20hUuZV+GjSO97O0uj9o+1Ab5jm4TVGS9KgR6C2K/3BuS0Io3fg8RtDG27j
KUBYb9mj/aC5684PX26GXZmkXSMfTHMPzH47Qw2FLOsjpW+qw1QZ8fMo4+s7DxBsS3LdQd3MeezP
myiuzkMK8QuenDigQu6fB1cg7Q9mB5NqF06vbRbsBmcmEJ3c1jeBfIPOZ/4t0q19OPwfYee1HLcS
bNkvQgRcwby2t/RG4gtClIH3Hl8/q6p1j3TPTJx5abUhxWYTKGRl7r12c61wYf6gzavORIiHxEJq
pPvqbPG2ejWHuxJFhAL3ND3Z1IFZfahHehqbtOIh6KhG81ITfJUSt/pGK+8xrDQO3Tpfznqf+sc5
wjMucAI+zrG4qRyVoiYo8P7q/s/K6A63N2s1I27qgZ9NSk33tS9qkAFacwlbM55esVLpcOLZ+Kq3
EOtwl3oDG6+ZNtrahdm8E9KOo17AK4cUQH4xXk0M/LLiF9UM+ssr5js47YgZ4qnZ+L0/3XXLkCMp
drsre7fmFOo0TJEVZ1d7gMsTxDDClP2ka94Itm/enNFxqFt+ViXwB7mLVTdgCX/fU9vbRF+PPrGn
Cb//JhmZ66HUEtTMeQVKG1AlkRtcTaQsnWbmk3zUyNG6eqTP2kZp1Nn86uq1kbVgHcdRsFe9DXVj
qnjLFGnzOcHxhqd7cBhmG0QA0KfDY5kV+9ZMxHn27Q8l6lY2HWOpy1XZb8o86V4WpkHryTLblxKC
+3qR9yb5nHo1rKpfaRWP98Ns1s8NAzqlkQr6umZ7RW8rHNeaNngPavXqCS3Z6Dp2QKcaSOJSoudw
dq31zQuvOz3a/CL+cmsCjXrWryBr1XvlFAAmJM60Yq7KuIVioL9i+tuo5VTdaONgrvAuadva7uMj
5eLTn7VIn7P6DC3zr+XpCa1FcdfLWbScYu2Fa0Bx95tvJjrP28d4+wTVhznLcFCXv9VC7hr8BA6t
mrQnzvy2GZLzbcHp/DRbq81N43NixkHy2AndetYFPlfpm3fx6KxSZqKXzAq1C71PhJeLPt3PMGy3
yiTiZvpPs9Osq18t1yRLsqtRRcO2HUtr0xugkNaICzM7MFl9+voydmb97rqPanW0MHWsxsBCORc7
0UaFUzidn6/zwa4BNoYWVzgH5icu3G2QRRk8XKI2W7P9NCyNq3fslC+NHFWOeIrPbJamy+wCLfZE
ujwmLuwZYDjBQ+vH2t3Yhf1ODJ1250FkWxWFfq8CwWIGFecwImttMsT4UMbptF3kPTShzOX+eQ7s
9e9Xp94NQa7q1ubPF6t7U5x767gYhg0BBGtIx9GXbsrsQ5xgFlL6MlJ51qBS3N1ts5j7jnbfVFu1
BKjFwMqn8H4wGka9B92s9avSUS8uYuooBw3q4GGn52kcyh5s9p97qAKYJpbDvHfrCRSEfvbqmUx6
+Y2G2Wq/LekZXaCD4p61EesVxuByIw2ga4D64JLy+CcfbPsUu1P4WGo/CmS12dqqCmffzkO4XhAC
hSMiwY1EgndaeFMT/nmPIdfQsWbP2zuDhoKgc+5p6Ph0Bv3lazNNtyKpJqzCd6B5gTPuq0K7xyl+
H/iBsxeO5ty6+FU5lNDCKqoDCddXNxOKmu3gzu1V6OTGW9kXJrwWOddgKttA7/fpsnhr9eupoKeu
CuejwxqonjIC8myU8qRcjPQaMrLa6li/75XtFYtXbCcx0Rn/w4rDbHUI83ZPunt81494y7ng0Mmk
pyEBEjtbXmH11HruHITiW3orbzqn+alKCAq7HXy33gSJA91aLQPqJvdZlM2putxWhkCcPUeMj7Bu
QHuzr+KThgqlIdyiK/lNXVxiVHw7V2tlHqWAav9p2jD2qwl9sFPxF5qqXD/rw/xN/fXAEXVPDeEV
m5kzlut6311BvX5Xv+doZua9vWBvbwtmNLd3qFlxdlU/ycuba1R7yYn2abrCHYOULXHdS26fNFUG
ecg4YSJUm3iJhy9cpFdRN/nHprAI8pVKdhxwXKGc5uvQGFsYrOgma8ff2d04v2Vhcl+TVXjIxtCg
84i7MBiJRIC1voYxbd2xj/uimHQ5rjrSauNTTed0h9h0pS4uSYlosuGRckDFUWQ8My4CS6JHx9TP
jZsgb07apyBqg6vS44WA4FiPkGeHpv1k9SZJoHGgCSy4MYk0mPCeOfPB9CfhS5XX/rossdu3gdYe
1VFX1c410X0Ye3P8gUd5XXJN+KA+zSEbG8tZs9pyV6S+uarkjdfPOrsp+TDM9HcMBrS/UIKz/kl/
bjilIwzkfF7TOTO/FmCHFUYDwPcapan1ParQkQ4kDz0aSIdXBdP50etib790UGLjAslCOgh/3RQQ
sjptyS6B0SyHqorcTUcTbi1kia5I72g9Hc+zGYKAc3NK2Omm212UnElNiSipEHczdt4EKsisG/Nw
642Ij2ixGruS5E04oQ76iqECcXmoteoTKou4+DaLgXIulg2kJY+AFzxpSKaryDjfssDZ8IVX2wqu
aR6kDJJscR0KMkbkOQ+3Lzzldrireyrz2HIxl0jHrZBOLSrHu1l9VAmbthW4d4wfVgCypsNzgOVb
GETCZ+G8ntqQEIHc6rUdNvSJrZX+nmtFg1rITTfqCBGtZR7KePnoqxRljdn4h252py9aa7HF9pkn
cDSuwy7OkTEw64Hk6V5tEghv98a417e/gbIhzC5bbcSAAF0bq32zRjnj8a35WtMJU665jGzahz6K
0y2SD/tsN3N/72MxvL0aDEl/8qIWfLNq1arebNJTM9vwZnEH9r/BpJE1MAGe3Yf/F7BUfRmKMXTd
CwqbzpDiv0bdolAKzqFn6XRE1t0MgaxpqXJw0vAl6kW0OsF5kiMZ9XAe6nwXDyzr7WzNdx4jK2A4
v+PTHWw4qFkkW80wuz3ELR4TVHsMyJa/dmX9XHeaOCsTi4Kp4RV4dsLZOWtz7jyk5UHPK/s4lw4z
GpleGsUyQTVo39TzNtq4dVWLj9oT2mnOtPnFzc1ro4snbCnt8c9xrMRqXTpRxTFBodOZ3s+xjGkk
3eRQekv+6DUQCAx37L5BqZUpnpgDlyJ8iOY5ht35A4Nz/fCHSxYaub6atKPTD8tOsWoUIO0Pv4ag
y2WlXqV3Hxz1qo2cL6Ux7yYTeSxt1/EME8x7nilS/RwqQxuUZ92aMXkUAZ5qud3VDA69KHXqz9Ke
p4dm1OkaMwWc1YAOPR1lft1Um2mCSrv690v5MFYb9aTe4BvwK3KyBtctr1qbJatOdrmqGQgnRVhw
o+ZlqTjatLTv7LpgrWslpEaehAMtx5FdGbb+eJ6WLaK1VVKNw8XJXLvbi/6IYzG/1jL+LdfEIwK1
6jFmUzuBIH2NR/F8s04lk5XtkglgW9t58frPiELd+/OC6qyp56DHPfWEdx2j2EeB6/enhQSqk4t0
iAaM/HlChtCZnjuuGBM+hUnXbf76K3mhjuAhPSmWXBYM80PMZvRiJd09jrG9A1nuXq0ZQUg3yLV7
Kn7oC7CKI3c/TG4N0b2N1zq9zUMzz8ZhkfUoqhxs/HVqPM2jhjspEcZJPWfadXSHehuDES+KOPfP
eDW/m7bLaJPQMbK0Sxmb1XDKwD3Zqoee2ySnTi8ITJOvmqSa3cNqgkpjGNSmZNznI3tNtK+/BuZw
p6RHLKJuGsgLAoRHJJ/xRgE6Kp7usBI4ydrQsIPArtZ3GzHotOhu63kVgAck/XOnVo7A0eFnS16B
+hCyHrMdTXrULmodBR3xWE4JhmJW1SBc2ofbeZHnxBnbS/it8/X6ltNkj+5H1TovqIejZVwFeVC/
tUyG4t7Uv7T0+W/fOUSdv1XGAK8GRCa8pd8r14B6yOW834vI7s9L0oeH0B7O0RxqV6il3ZPVmMXF
meY31bKEpDHuwMP3TEf/OfiN6K2Zl2YT1dO4UdeDWpjiGhfNvYYT4pLHzf3tWFaHtbrRICx5jfbF
MKzhoL7HMOkHL3P/S9e8ec/QbGT3U9Rzv8EtmByrQET7mLzMNyJNHkoSxVa/r32Z6xD6R3M+DAP3
iDH8a66MCuo5ssQYY4z4XNnfVyuh0iEu0Hh/CyvixSkes8tvkQXPVvlQPCIslF9RWN02sLL4gtnj
VX1ejgHArGxHd43VWHuLp+yFTpzzAyD4JWn05dWWPveKIm3Q3eBgLcyGutq6KWNTvQx3xAGG4DPl
6gJY31krE6EtGwbqXh1pmMG7cI8Fpr2zyzxdkweXf499GcfRN6dhYEivVtjCyz0pgsToIlenyCeO
w6U+Oetu2+99tyMMWrZd5cW/Evm86fGkr2lscllGspKcnDB/bwb2Etr4jlIcgUnkl7fqICD4IQ6K
6jQsBN1Lz9GfJVbdi1r8fEWbbYzAbbaVPZd46IgoRM7RTPHyjt0ovTildxc43eNN6zEAJN35IyA1
xsvjMWCLgopOi9n7cxWWeJdQZCm0B0H/mGmRdvK86bEJ3Ohy+w9osVHThv4LPWP7WnXWT9tOA2jR
ebovvEU8ymgAWY5M9F8PWljbCP8gNdW23E0eGJwjkSzGgwYM/mcU1n85iXuxcEFWZYpWiO6gjlFV
CaV2AFUeBj/yT5hbtwYyG+7ihEHz/2eHMMW/LeZ02+UYCw+xA0HSUknvf9khQl9UXjza1nHJEv8z
fRq08qOd++5uijkPB9xlO8tNi5Uz6/vcjh0yiIdya1HqXxFBqOKQAe66MruEhhSih5hB3lovnPlQ
+hy2SOPzox5WV3Mohwf1FL3AameImpAPH0n4mHkPw6AbKyeZ/U+02D/U/2qgDri4ELs0UfbkHVJ4
qZm4I0PHCt3eTqbe0/XooE2OsDUNzhlA3Z23EXUk1nbqVtssp4Ru3IOCj3RGFq5dzFNrxkvLQxpU
34YaWKARW+A6xgxDqyPB26Eri+r8oSzsg973yS8uKtxxpgNdaQ+ttOhOBcDcvQaLZq3aS1Fpf9UK
pz6q/a1Flg7AFOTD1ZQ+C+Y7pDFEzQ7GmRyf5/NL0HQvnsRxaAFysc4uHE6zHKtvHiJFUQT7itTs
rFoM7K8kHZVJGcDnAFoJtxZ1Jztvuxiqh7nL11oza6CwkcZGuvlK7uJTr/mz5OhH2zplopBY4Dyk
JeZEh9J+7rpuQOQ6//Tm9EO94VGr3J1W18Sjlu7HHMRIqfp4pXbGyEbiPZo4KC5hxKainD80/LWk
2+jbhvjSraApBXOsyqiq0p3y0ReZ/k2LJ3fvOQVraGn32yUvUSclZHfkDBrWhTqSpsZ3nryIFLDS
KK+V1nxRKO56bn02TEBfPUnmdrGTo9iN4MPKh4rPbQegIUwtu5gJDvJBM6a16oESQoxLLpqgbtjj
V6fnKsEOM8SEOJIdUw66fcODG3sywH4qCVNJ5fyoC+bqTgQ8u7HpKtPwaKaoOIss+B6P5cUqUu3O
EC7/WyYK66QC4MoCmRVvM1j5enOEGzO+u8moSTtGiRdhbPZkbnrrEh/PSmu67gnnJ1NROXbKsJSv
klR3T2aKM52dTobHKuw/smTe5TSwL4YO8LpSsTearjEv97p7Xf7Zq9HT6aVOyQ5vnrnzu1Zfq6Fl
ajgGOTvDVhVUdgncaKJG89N6OTmpB5xTNuyB2e6Nkngfp9Xgozl68ZJGXYsd0TIfvGUu1u0QrqpE
FB+hlya7PsmMI/2C5SEkXythLEEr31pemoaMegMFzd2CZ+7IIJyzrJ6DHcXMT0HCyMUhPUXCb84x
eZrPoV+TFoDg5WsBC7kcNYQJbtimd7dpUEXoDnZyJJ+m++oX81PIWniXpmN66Bv36JIhdReOLmRx
t5jJa+Hyo25mOkFtc/7vObb178G+x5yGIR7eMWHqtqvkPX+tiWTHka3gDOKIw+WrTwzwccG4/dwv
2GBpHK3Agnsr1WAs6Uxt/MQzDuwzTzBnnLusdAISOa1k2Ye4gSGU68uV8MlfZlL+0szpU1VZw5x6
J/mIGMNVNIn8u+ZNn5oZ2QhauSjha/YulVMQO1MjBfnvX9Dw/7ffn+/1DV+w2Fs2/mn/NoP96zf0
zCVJZ1zUx9uSXpnOM2xPZuChMX712wipTzYHd05i/P5b0W9gYGdoxIq71mXSjeqxwp5wRaF9SfAQ
7NsOFEpQjSbbY6u/G1C1rRQcVKuNZ/hK8bteyH6pPq8qRKl7ZmajsV7mLD6PrUUlmlvpfehVSIPl
y9ADUGOGmnEiIgLpAuydiUW+ybTkkdBnBhjEnN3BQnB2SzB8jWO4i6FNpk4nsEDFafza9816TjOd
GoVS9dLM50Y444uevZdo7+49dmM0B9L6q+lLrTYtk5OoTWLiUvDayk03Zc1TKBAHAgn2Lsmku3t1
L/rnXkn9D0PNelINOtXNbxN89GlFJE1tmHfKbz26TXuYWWGE1/+AyskeCzCzBmZpKTaWRsMmHRp7
m/q/wCCywfObJqAG8lrijuEIRIoGnAQXK2dgr6eiWqlhBAXxctH9bz59dV2qxYjMsXa6ttzrvUbS
V9QEt3vws4L7qRDO1jKr9yrGfjrIRxHB9/d2D17NUPolHBTqB9J4x8K6wE8Mxwn7PsEPZl5Juu+2
lkCH3NWKO4wl59uKKMhkOGWRBs5Pp5xLU5K7ZADIKKNAvDT89HlzD1qnZZvayYprwBFpkP8ZcuD3
vv+aNHWxjhBmnCfT9T6NnmsB24zwGPtmvPVwY25vl4vEzi2MmdSUHL7x9zn5bspUwrFefjFaRdbR
9e56MH2AwQBOcRLO2ePtLaaC6Mxbt6lOUaKqSoPAvIkx95s2JjlGQ7NdDQTyrmfa99iry/me9tH2
TwtMRNBuWcLPafPb51eY36qpTc+TVUbMRABIWZm98haQv5LjD+6c398gEiMkIZE/7F9RMqozU5oI
DEhcNU4o6bi0TEMpGyJI3P77dBcqtvNvfad0M/sGeizXQJsF//Z/K0l60KBa2GURwliXkDzhgOdX
XShdRkN5uTZtQ/BCD623OOukJ0xOWv99K6xWeTRUewba1W7RXdBvRhxdb59kEwG9ykTabay8pGPu
2H1xVo8HTuYbD5OUV2PnWqjB6TnQ2hVYIgwJSqizxFsvOdjlvK/eh38QkML5rDLolqLtEWgmo3Fu
PQAwjpXax8m8dDOdOLpViDzLUPsp6qvWFdbFGDKbBlEUn5osJBZJ1vaW2yE+JLDvNR1cWjhRGq0E
disp3XEj67ub6+2rA7y3EOZyUkpJpZmskCEeSHf85ePFmTnBr57rsBsvPAo6u4d0WXbTt6RAz1xO
wU8/G1CtaoV7CIOBkW3gi2dbSHOXMWZoN0euwxhp8XmmFvFo6DbUlyyGhoumIpailsPPZEa4xFZv
7QwJkbqtab3mBbZZ3zp6ejC8lx1JZhy5XwJ5LlVufPu2uWvMi5Mm1crtJxvRsRtvlYRWqWer/G1m
E/uguufkD3a7RZDXMuD6Ul5Zj5Dta1djLVQBeQUYbB0uTh4XMEuBz46G/VWdKVwmxdqZnSMrRntV
JoG66V5RJE/nf56+peOluob5G2uZYb9FQjg73Z+nrRiJU5TLmFL1F7WQEwBZAtiiDP5qQ1ui3Wu2
VhPhbkf8IMvaj5+/Lz3M/+ZqhlALzTFFhN4WzXjAy+08JDhipganV2Kn6YYldID+Nyd3Qd1yzZqG
hcniYMrTnnw4ppLxZpThK8qGWo6fZUCsiCEwwHoqOgd4srG5nZFRwAmtTKYJ7p48wxwVybxvkyCA
EIzLxq7FwHjHj56XFg1IUL5ifH5R+xSvNqv7rEheqP2GldpdDaVnsdMAgEG5NK6NJDGGjY7doN8l
oH1XXep+Wk0xvRbwm3f+osWnPDH6vRp/1X2bAGCqxcF33VXhySDUvnzK015j36BbnyO7Ht+c9VOi
DdpWmwnansk8PSaMTH9bC4ReXxnv+p+Gv1uWFty87A7K/882QljT4XBENmRvbxfnPHVgdjgLUqEO
Y5vLDCiysTSUQUI2mfA/PT8vjypCvSuj+z6CWw2K5vgnVCekLeW1rGr0j5qjFg8vaqCtpEH4hX0w
D0u9qwuC2Bfhn5TyBhY59E8KkgxE3aXMMqznXNlWLnlHlLt+f0AJbBxLzdu68tGfL9MoxHAyl8NJ
cxLrYfDDizBw0I5D9LNsixVZVgRvLA6ezRbWrbra+GXhXRXjxHGbh7FKO0j2Cxa9cX5Q26x00dwD
pscQ4dSUfc7dyW4wqXK8JEc/7L09/VyKBrvNj+hIQO4UyfeKMcdLQw8WRcy8VdphNY0nyHat0V05
u/1CpEII3AhIBE1INZ5IkgZNCMsvLZQQ+NZqboP4bmApQCMzHxLDqXclUZvHMQkOpBdh98ADbu2r
GVprm0DSaTXetWt0CJcZy3ziU9rftkBDlZUH9T4yZrIMzad8VzhBfSd3Wkot4uTYaqAtYWSzcmtj
tJn7dvveJAm+LQ6IYaVh9giNO9V9/TWt/O4KrCI1RLiPTDYvx0K+uUIvY9x8onsr7PYTLNYxLPL+
bTZpr96eVl8wWnRF3OTp9uXjVD+jGcWtnt+p8ljd6KTGr5ugXnutVe69phMHjgHYUG24xybYbckq
lbZjZ5v1RGxyLD/p4Ve1zVHJ86xPJLkwr98MHdsh1Y5E8YGU2i2L/Y0priYwY1YapwT98RZ/VfWU
kWnSlP6AXi4kdVb6XLC06+S95Ee1uSqj1llPmdtvW+t+MeQsIREfxtwNLwTcccF3fKk2jFfe0IEO
skn8asEZ7MaUjN5bi0ArOBRacrxI2j0wEMYNM2cE0pjZvIaVI7ZqoBi9TQlmgSTO93EGBAHgKZx3
QuPXNMAbGEYzNs9pAv8cNd1GuejC6IcuL38d+3nMocV8mTVcNSoeCxD4tLeNYiII3qRCLKzpMMtp
lah6qILCjtZKZKWEV4QI23i8JFfyIjq7PGdR+Ryih6+HEJSiLBAyx6k2ejLYP32ztK7GuCum4d5F
I3YMZAUExGAiW3Z56/XCgC3EYMeNGcw5NolVfwS9DgHul9tncFOhOuhlVr5iWEOXOIc2kLA0NWmB
uGV4cGjJ9IaZnlRxLYTgj+ypGGZjr+bK6sa2qnRtg2XcK7WE28d3oGjzGyzUrTNOL+kRa+AeHkc3
R2459TVmHYLQnFlrjnA9YvbC4pCykf1qJxGk06b5Je9YBrWLAiclGWlkVul5HGFIVPWlcjf9UNOF
p5yK9mXymqHapKls4jbLSZQKNJCxfqq/+YG19+LQ+VG51beZ7g4WIBnyqEFWXRW6k2/ITINRL+8V
dfilzPUn1vXlbNuSfw9c70OLxrUwX6qlhmrb+NUqm5w9uQLDwSud7mQMDD5uPiumPxdXRFg5g4ja
3/Lae6f0kXIMgXHWDENsKmbyZeeKV8ad/XXAcr1yF/Lmbi67wfaKc9vwxtf/XZn+33kMBLYgctZN
02csLHSpBf5rH9qVmkZrvIRTWjxzZJT7P2LlGFUstX/yoKYCzFPBtqVcygO9+ZIAq9kDk9XOYvSC
c54xzFT31HOWXyy7m6yiwYKPWiPgWMV5wrWi/FXJLcytUymfV/fIibo0NORAJpWOu1lIDmyn2j8N
MtJzTGn65OlL2RD5Tad/OkW4FF/oQHvbyiUpsc+H4YUW/HwSic8cVL7aYU3WJnFSxtDaXKbT5HX7
QDIwpbllX9/mJ0XcaDjJuFQr0U9rs1xUQ7+m+kWk44cgHcyYCSEtRYqCjiBvD3XBNKFGYDJ2dxMK
QBTJVgM5codalM5KE2H76DRG8+iGw7j/77+YMjX82UogyzYdD8OTgd3BpD9i/QvPKuA7+bY9mCdP
WfhSCbSuARW/U/5+UUV56yegtMz+g1oA2UlKzEhYcS30ktlBI/k/9+xKYK6P3yuVIlsTOQ7RayBH
RPzyhiY7qcDY3obnEuW5tgU+sS6doYuQFQH+UPcingsjPd1Eeumk135CEBaJkk3jUuofYgpWnYy8
ZOGSfHqvvu+GzD0bNilsoGtWmkOuw3oplz2KIHyewjo4EV55dRPZEShPM3TXjeWTPJPQ/w5HrPKa
k73kTkGeodTVW9OsX9nSs/h58IR19E55nEFOgvZocEU6T1g3L2h7q9VCabVuZjd9rJbRO5hmER0Y
EHSHMjecm51QeQqrIfslbG84jlpbEuaVV6xBSXs/dW6w5pd/a7QyvEQZ+SpV1fU7PRyGXdml7CxE
p53dtHrTp3Lc4qS23vJUO4yiqJ9GDYCUQ57CCusvZZJR6fcaeOZL3zTRhr2h/+2/jxTxL9ASRwqj
VQ4R3QImh4XwX5vOsKmp23KzP1kAN7vnRDOGZ731xJl5abnul4FNSyO2id9BSKdZQBNZPkaUSNqU
5SCSdvg6qC9bMxm9+7RNd43RemekiHKgFEJOCIrPqIzKl2KaPmbamj9numlTpU/fXRM1oBLVd3NK
hnFvHTq9Gp7H3AjptxKEiDtIm6P8A+lMsXGEbD/olvk8WekTQ0Tt1RnajbZYZGVg/IQE6JWARvQ6
g/+MMKWZO6nL0Yyj4NMcOUYOqvCI3Ax9dAamTT3Mqky7r9//+5M13H9bJJgZEFJkmATZwEnWlRHn
r2WzojmZ+yBxD6FTY3DkML2nl/6q9h3/POJXsl51oohOqIi34MG67eiS0VP79vwyl8B1c0AhmTMg
recr6xxYKt3kcX3TKWiD+cMtZ+daiPI+shExsK/mAjlzCrQ0Z2NOrZeM5HfVoEvYSCAd7XFaWrJa
xwbGfDZ0tCd1L5U5EeqelxssAuCCobsQGw0znfQBmGntYyhv9KLaMFxx7zhjqgPmSoBXVfEBYqS7
NdNqp/poZVSRmnbIR6KdSLLq4apo7rxsGz3036aJBdqUJKnRP2d4DWjUZ9XOsewFRY10O2Lsf+zp
bRzGEei6kTvJprcCzbwNGTo8rKumNrhkyJC/YsG4TDeC2sUOBxPJMW91YBK/jpNXj3DBc5AWFjoa
BENCIyt0FLF5Nus6XYnW6IMdMHuNODFuWkrMNwamuxxiSqPPKeSu3IY+m0dXNVZQNylKZPZ4rX3b
zmeTwh6xjZNQ3gSiDXvF9HtaZzlyS71bK9m3pQRrJEBJvWv2ns519JoNtr2vikX6JKtoK2n3AYYF
jEKqBWDbYYLKosPvbg/JYYjtkkTruFn1g63fAXkgrdqm8vXb5LlV08pk0O7UcqTCOvtJpl3P8BD6
bkfS5Xgq2so/3u4FU7qjo0lcfbvsrB5qeDSO9FvDYMs4c3klg6C4VMjEoP3wfJNqWxFH+a7L8Kr+
abxZJdX07dC6DUxbrxifo0w/whDmKlOkBhFd8fCQ99p4cMoyOEhqO2TK8ohpm6CLOcvvtBFrReiO
+5uw87/PSPP/5oBxrdBZ6UyC+ASGQFuuhn+dkkvrarYF3X9vgvM6+i4NSBYWdqxDSJiDvPHo11LW
/vPYRk0HYe4biqNPtcPXUi+7yyccoJHj3t8gmp6dHkTofBbmHD4V2kIMq9VNa7u1wXYoSqVXG+el
HNJN1/fkzlDwPPd6/ZxK2FpteSwMHLWlFrPSF6FxLwSzC0MOoaw4eBiZszzmsbZWLqZQr4NtyV5j
zrN55QqbfKqUmFA/1F8Zb75RU5cHU04ZixiZhCkf3uboDsnbXhsgkM3No0WG29bGAvha6lQmxOGw
MH/mhJtvkL2ajw0gTBDFzTdBNvXaTvzsUTh9dBA+I74Cj5QSJiixmG3aHieTxQVOKkbrEZ/VqNk2
+18XB8poPC1ys/PPI/Vu5CNHR5ijdnz/vPb7jSPohiAcrSZhrpgvBPflzMZPoaxLIPFP0ziP0GLs
gGRJkpIWM1RWxghYsTKSdwrcoAATNnOTL+bSnaB+OT/6yH5zrGI49aYrNmaB+Ep5zWtS4jPRDN/4
zi8j2vYVRp1g50iFYFEMGRiA6VcpAu/RgR85RXO6rnxBMo+8yfXSXC/GADisrQcyEgCMO2GEBNmI
EEWJRMhwCBpuZUsQOxmcoAoHvM6m39sbh6L3hCsUvptU9uRmyXkVl2Oy7gNjG5Imhm5XqixDIzyT
rb2NXcFgTTYkUTHdeewySOxpxyN85/ql1yBwyPgRMbflObJwt6R18wWNN0lHGhCnOof44tl3t4v5
5Nhf62gyHth/FtveQkRHIRe/uVl06HvwMbdvDGMKK6kKunqLptHjDQ/+6IXXsPq8nfNcggjh9TuQ
6oM7vxpu8VJ1xCxPZONssoYh7ApR+HBGNiQnFgi5ORN8rTt6+3Klt5CAViXiIQZK/Ft4xa/WyXxS
oEqNBouUhfqzj7lkglfmyqLZdN5vP5im5YKnErJOmFdcr2QEMDaT5ESSC7RLjCRtY4wQGtxx50bF
L60oqnQz557x28Zslv2EWi2bHtJKeyPn0XqHYIsNOx7wroYgFKI2y7YupTulZZhu1OZ7DvrkUUvq
DQpmGmTZkO5T1Z9FZ4fiMrxLvFQmztZMLuqwPhaZnZLpFO7VG6RLN6wbG6K/AlAuREIddWdFg6ZZ
WRKQrSjZ6obL2wtumXxlMmE6Dp6OkGdhuLH4UfxS+Cy62oxv7Heo8vCV/U/+CEC2PonUjncjSkew
3qVDqiJay1BM+XvZk/GEPc9HaW+CdAFJqUVdiMxsNJmahqLdka4WrYcZTvgoycV/8MWKYVyZZNWx
GeqJdS7DtPsr2sETw3moimGlM1s8+3UEjKTzDPrVhZuuOhcFcOSHP1V/mH4OvTeKT+KjteJdswJn
K4Ki3vwZNOjZ8gNHcH3m0kntH8Td3rFpD/J8e1E7ujqszA2pUflePXQr4R6K0p3XnajYFfR2sVcl
S/1x+4i8iVqg1vNLygCDDq/Q4I2U1kvtFiW76dI73Hy3ZR9CVHi3BJGy+eI++/0Ybiv2Fu82vCHZ
eDdmnQAoCVFuKMfU6WC0Ylk18eRs1cNqIjvyBlkBkWu1u6mCu5Z0fcXS1VuvJbRjdl3aKkjHiGF9
0m4dhEq3TvJEyOAKaHN/zrzSW3f5ZG0xt0bXyvXY/fC31Cl7+646336xebbuVfMvqxv2V0ZxewQe
d4PNcHkr+3qfhpV9urFl0AbFa1VjqRuFlOlyQz/dYDXSJ6lKs+Q5yKb5h23Z/sqx0AtGGBkBAVGk
kuBL1wm9pXQ3B3vXrcllV1mlacrQqdVMSRSneSavRdh0CUoOnZ8k1iwHwSF5jHUODNLfbc7zfnwb
uuBXze7rOoe50+4G9Crqcy7jeMfwx30J5zA9V5EUimPUL5YZZx7S2C+ZX5BmDcHYabqf/4ev89pt
Xcu27RcRYA6vytGSo2y/EF6JmZM5ff1tnHLV2lXnngNsCKSkvSxbDHOM0Xvr9x5aIjjEq4CLu+xn
cSd9pgS+pEFoXuzY6+jtYr5PE9aGHcPnI6SDvTRoKoV6U0VZveHUDJ0GMM7Mz/eV/E2rylfIfjWq
GHN8T/L61nklrsHYJkONGyaGTfbXXZvB/p5Ue6faM/yB1sNrRLdRz331Ja4rCwxEd8Mh8dGjUUKa
St+SyLSfSTKJPWOLbZPp+qtTOPBGFLhvPR+xbklqaNTQPkZF8Nk1UUPuHg+lNhnLVlj8Y1ygF2mm
iaXsCuplVDyP1v1SpVYVsamibenEh+HZcKqkX1SJda4BYe/lgUoKI4eSEtSnIXts9DpjnM3SqJ5v
OwQJQZrnNF/AKggWaWqQNUFO4z0wwkvMpZLa2q1POA4MnVajFCRJh4588JrkBzPH+tDoccg9sxnu
yijZt3cJwRmScMt4QOV251WPVu4UlzhFST4vJaRcSCfKZ3U/7LoemU7rlndvmano3V5oqgnqZl7p
YK/fTUpC78VgpeP1ef4CcSh6aCLtmYF39iI6TnIQY+PB43ZAfGRxq2xRgGaMGK7Mii7VdzEsjVaB
HsvBfBx5VxmsIYLUvMmtoO8z5NtcYH1oIKu0oK6RLls1ZGQEl/p3ToxxMrTZm2bW/Qp1m31Ksham
Xlp6KB35U9txBzIq1KuNvKfi9VgFGkNLQSrGo1qVgIj+vaVCvN/d73WT0dL/T+wXOd/9q5oNvOpd
jdPq3KrjDvtB/tPVJnXR2u1Xkcb6kfyAHpFsFh2YkTYPcdZNK5z4A5lGtE9D7tAa3jgcwkDBzHb0
NrYAJ51PIdVkAIsNN29/lQPhYay8jTPSJ+1hT0qnkJqXxVqefn5mbJWJsBFHQQsGS9h8QOnIKTjp
xm2o7XJLkUU+XqiTNEWZcgiDTByIN2GtVbfGI01xL6jKF7tF7cF6Ue5E1ac1qb8EE9VTrCf5FYO0
fbI1d2unpX6+r/Ym7Q/nf4FYC5eVbEmV1DH3K285zeBDJK9rubzyaLmfQ7LdSq0efpbTpZ9xnL1B
pk44jDiGsViRzqTVxREd7sItzehRKtAypxs3RBkMcMY5Z1v06LTl5ytVby4UR8PBljm0t+YFhN3v
Gz1z34xStLD35ARoaQ5peVLsyn6yzPIm/2IkXXCPCt3i1Bmx85Q14v68l7sMO6PhXdfacSP/fqVS
Lnvdzl+FCC3SpfIfo4XuyCeu7NoG3adax/abq2rB2geaj+uiTQ5Rvx8GB26Y7zhPlQCuitZp+Dm3
XxQuCC92xJQNyUt/oa8jloiB3U8b+mAYT+vezcQLfHf1aojkrZrdo34YsMCyzVefVdyGuR8Z7vMq
NPKydtfMuzlTZz63Eu3uvADKE6UhX2jUVxYUiLMcl+SBPa9oW/NuDIy8GCdPM1as0eiCRUF8C9VI
28LCcrZDCoKmLarD0EHyVweq8dyqq0fqJnctBBbpu7CxoulGs8fft0NCNw+V9IJlV70aaqc9Iqrg
OtPgpuUV9s1ROQdZe/OYDhy5wtADnMUO8vAPdOjpY9FbB6kXAU0xHI35LfJVHGDtlasoC+nqFZVm
fW3iwnsthls9c7ptxKsPI4mCizQMswtqp98treitndnTRhKSHTf48MPcu8JOth+JHnyWTCXuQf/9
LnNU/XM8EUM6mDAUKM+cy/TvLdGr38/93QrCkLtz3n6/T/hJAROQL8Ug995BA3Pokjp8mDTqHnxx
5c3SulsL/IZoJYOFPZQ2RrJot4Omzt/BM6j2NleKRw12ralm4qZihdsMHbXjMP7k2fYsh5WVNd5Q
/dk7eu20/FJ+mSUlKvDd+Xoepaxx6tyut3JXXtVh42sLtXiN4Uce3aSonocxe5FnROmTRk/eE6ln
BUMl8kcxXMxFcmC1+TIpivmUhyEyZPrcsCYSNVaz9HHo8u8t+Vw4PzfNz8mt2A2ge/raAlsIhRET
ZgAfRCzIXXRUB5JhjRUgyWolLdU43pm9UAZtMCkzxUsG4IRmePBlS1/NXJBHoKR7Mn82JOZxMUi5
Ot2v0aMHN8kJu+css7tneE6flWqPpzBs6auarc1MwbaX8kVm/1g6kQAApWZ1BRA6JjvunVyW7gfS
eYemt64/NHXXHru209ZMOyFCFxrDMnOqV0al1tcspdfp56PJgUyEYIIElmSRIb2AGApwdOCXJ2Ub
QWwKnVHVo0fD6XGa9jHjViuKfijpu5l60YedX/o5jIq043ETTDq/YsKQDcmCd7RT9U01yc1UwvEf
XF097LTV0JIFMMFfFKU6zeV6tYyjxHhULP1PJd1RVWdsuJyXC+w4xmlCtxpGpv1VCgx+c0FeAT9Y
tCXIBxUG1SaM63gNMbBfyau9fGit4tKnPq0khiv3urVAYftdwAm10xa5E3263OwO6XyPuN8osIOv
gDHfqQxhB8FfIOD6drHH834cWlAtXO5RchSvRyM/33JvY9ZzyiR5uUNEXR5gkEwEJiGFm2JRvYc9
Ot2ADNRXSA0oP9tgZWhDRobJGN56YGbEApYfFoXRDgWcu1aEGizvwUSGZXf7Sqmv6ZyYh/fOeq4m
/0lVzOFUaV8SmkYro1xEXhDsQr2fg8x4SJEzLJiK5xdjiItlYtbNfHmxN3d+6ZQLe8mPSVbMOgk7
mdtLDe2lvnA6TLrDhbPqSbo+LE2APYxB7FgJWU1DwlTPIlPVGhTn3UPJtOlzEynF6Iav5I08+g3f
zpQzb9oSXPwgYoVF1Ly04aq98XVRk6/tKhdW5tyeFA5gtF56V3DLJPvITUqMurTKJlPxlo0CTEAf
GWsWWHwWRsXIPwmAxCChqRaqmiUXzsyI8Uz76vRF+UHXQ1vXXYTEFFznspdGEkCGWuhVL4VN2Cbh
PgDGENXL9QL5f+Iy7zWWHhzq2lPX1jjwpWGc+fIj8FVur/9pI0b/rW3jUU1wgugjcCCt+GhSvf3g
T0ggc2+La69yAM6XgTS0XXrtRMbeaSua2f1Al6luSqyYs5u1+FAiys3RKcNTosfOq0IQBD2iaN8y
G9hoHdVeVnXKYzUaEH5SIz4qbksPBqrlJjVCsUZ/gAifarQrImbvUN9WaVLrhwi+0oHjDHufxi1b
iCZ/R2vOQsXo2lvX/ah9+gZJ76gne2pR2bOeXcgI6xJ3riZYgFTGaG6USGn3GB6pv0raZOnQG6c6
G3YU+isReHsGUvrv/9wIQ+fk90mEU2auJrWsOXs5vRcIDNEhtaJPmx+BZbJtnvzGbx6KPN8bbtlt
dYPVoB/Z9aEgpGyDSLh+h6K5Y2mR/syQPy5ChYtaGITMCpt2O4Rti0UFr/80b4Xzc3JLPhcQs71S
lYKTlgiDlQ/W4gM808GZ5YGWdS4Vn1+xaK4tUSZPSSquYa2hlBOA5eXtRjPU2QHYn0bDna6ZdbNh
KuAbD6xnt8SoYU2i/2SEdXG9lBxbxBipO5DtTuH5bLS1v3JTT9l7AJ83XQyEWtJ1+gQDE51TWgjW
Zmi5sIMoTo9VZXRLTHDGDeCUwiWhCjZxZzx5RhadZMuBb9xbEyflvvQ2bjxfj4p9bmj2EhXxRCOz
/0dlVAtFbGwTHp9RpZuyaOufMu50np9ZrfnRtLb3FhbO79bSxqWbD+NKmly0PMOTr9GtS9OFnLZF
Xf5jQEr35k1Nsua8gVzCFPQOhB09b5VkzoTwDzuGPI0ad5z2lU0mqlF0LxZnHb6ACa+UVWdPFL/2
IXPxddVkpX3q1s0wXvtATz5Q4CQ7ZwTlKUtmni68OP0oCczZCSqQJTnC0d7+ddekpHp6MuDoKSGQ
WqIku4uR4WVLKyX98JTiAY1Xe64hcq16Vf3TRVpPsLiqL6aA/jQXm3Y32AlN2XlrkltBhJVDjrbm
wQmi5UZN0SQRWTw0EQksgXhyOiK4ZePUn+piya0O82oS5jsrLWhcBgLtK6qEe+npNnqxRbcXLeWq
VRsJ57zf4kPNNXYUC4jA6a4hVCpb1hsLWDaU2FzWnj1kY/JPKbyaEzEpfkuydz0n8Q5VGKx0qplX
P/6s3TlgxIdQLkr3SdLxQ52xEfPJYimiPtwH0EWOcguxXbNrrGkt1YBqiDTH9F8QRrjjbKOie5pX
QI4W3+2dNG4OQR0My1IfzX0H83ZT9360ydTeW8Q2QKi+Cd1jFkXOCpNV+iOaIxUU7YdZ5R23TKM/
eTWxc16PvOv+gupwQJolYuhWWyXGGJwTdYadRA3mmrmsjXNmemk4HXSmU2dWbO/BUO/IKhF/hA0X
9D820O3vYg+ystlm3qJB3Xw1q1JfZ66drGA5YsLOuK2cuwooBnZcTc8ndLBVfanmB803iiOCLnRH
LhYkOHpbWXNAQu03ekfWhtyVxpXAHRe1lVZEqpfFxx0zCpVwoG2OhEZ+U0Zs1ke5S62sHbRexRE9
Pxe3FTERcwcLJUBzLM0wXNyDmdVRdVB4fd6hEjKb2UWTc6xZrlMAE42Dj6qQAVFOxJeeWd1TbLr0
pSbiMOWDDwT1oS5a90jRvyFHaVgZNXQjh9yBO2yn46A53E9VIwEV5ZLVI9sqf7sslk8Ig2/CXXZi
Jqt2b2JamHsfVWT2x8jG33pvfrDcGwrPOSnrQfG9Z9ReAbaiYSSppqHvN4bhSyRssZ3m7ol8lQF2
dEkT5eQY5NYHYf3Y+Jq2L+sp3wl7iq4D+KUVOc/ifczjN1SSykNUJuMSWfS7Xqve81TG034MlWST
UUd+WqB9aVkWW2Rs7jagqj8g8ooWshkkH0rm3Vh7E6R5PvALSJj9zXCKY82d8u0uPyu1hNi7Qhzl
5Q1i1kFPk/QTzbvJrSocEcJmF3mkFFpmYadArSe/JImRdYKYaAxLJ2zB7bcslaedj7l7dwdJF4rx
oCvo/PwZZhLpAzSFDM7QBIC8ExD3YzTHS1ch2nRoGnopWKxXXHqKz0YnplCHhHP/tu6aLq+j1+Hp
tJvrLOtvU3+OROk83BdUwDWchRzQVmQgwuYGx1lUaAWdcCdTmNxcz9cDOEkQpGP4Nj/fgU3X4WFg
EHFzoJoNFzRdub/WMhJesijEwsLFgj9stpFSJmKv7VVW95SCkXm1jd78g3Vq4ZO59GtMsZUZfOQX
Qhb01f1T06smkoExJMtK61kbdTqJqaNtvAK5YJwqL5HLskLodOOVlAWQOdibqI+KVyj17alg5kAi
gHVTMOU+KWDeUJSaP/K+/u+NUhwFTiPM1s7v3LIWJpo8xA4sy2LWP7+UIf8h4E69k94gGK+NzbOp
T+Xa8PCk5z4e3izLtkFS2+coVdJtzm+NHN383grm56L51f9+X9Z7O26WrzErr43vxP61iPyaWPQ+
fMXMZXO+1+qHUIuPUC2NX5mjrZHFk5Lj1wTfp5DwejM4xZnSbYCpDrvB0yn6SmpOJ6qaHasLaxcy
l7r2PpNQu/fMrzw2qTnj9jer8M+yGnWK1xhzqt75l77K3w3ZfNT7YY/XHb/RvEsyIYAYXBl0J4en
2mAk7JdD/DOy4GXO8YG45d/nHUJUijPeyeyl9BmL1lZh7/R4oKQWbbazE0qlMJyFHpr+pSs0QcIa
92CYPEZxbn2U+KMQSnrVU5PYxSalqimCl1JrX1vIWqiKjZlamYeXkRv6g+MhwqpIwiEFb7x0LTpi
B+VXs6fuvyNZcyXFFWmEP8mGTx76LP9GYpfgGbes9MKjZVTxqhsdls6D2Sw6N/chVLvl4x3N0gVA
U2cXJVMB71xEGiSO2VM5Y5BYBp7TUiE/IJ8dUWb92mHawYjpxk+CEJ8rAb0L1SQiWgThH5/h+MVI
om+3PFk4K92tlQ8kUSUJ7GpzNHzxkpI2d6R5r+KTx+1LEvOr2qbVi9PG5b7LQd/R0nkoeyw2Ui5U
Rbl+dOcxrdw1unrp1Ja5NOZJWqf69UVuxbVOWZMLbz2STp43JEgu/r6A4dNlVpoSmtX1D0rd27va
Fu6K8s64qc0wwtgpAzIRQBz03gu6ScT1rasQ7EBrFKpEynnzRKeiOMZza7trDRIwTXKc5G7qYrlH
TVqhpM/PFeuDa2z6E0YQzF9BSxvEwLFMghX1FBjoaDSqEwrPEvuvG8Z7C8kyhZt91BrVWOfADxYe
Z+hRPqROZd+3+PrFApG0ulZ8nzzIqTO0Y9nV/9pUOW2Qs/X8on5+yDK9Ozvc0daAY5SXMaz5dKkv
fmkCLX/b/eoxwb85bfAE9G36gNMFQilusicNrC1ceQ0Ks5t1yEXKbi3zyDIj044OFsdFNzcvWuzT
i7Fsu708YOhkIyFE2iWPnDAfYer6zN8UMtWlzCDKuEGiiWZ3HvNFTtofh5yo3oDZE+uYBkp57O/r
vnXXSdQan4Z4wnhh3BpD+QBPtZcdZflgOz54WD33tvcuM+anS9Wl+yqFqxfk4qlAAvlUe8Fa/uRq
3is8ZSW/TVDc2abKsCF7Svco63RjCKtt2ffMuWxWHHldq+c80phUQ11An0BZm9tx8a4ETK+VPjJ2
WupZa49OMN677k88bhucuwGSnOwpstPxQx+YZhG8p+31blLWrtizYqffP/evEs++NMGwl/IN+aAq
AgdCEUTbpjJ23zPMCZlLR7NwX9XBfAUdvHPSqfp6zBL/ybI9iIttY72HUfk56n3wu9GQU7XF+DnQ
I1hrVXvhQmbcm8aWYQM91o1mqQy0nDrNUqjGuMv6I5PesBCPOV/KaYzpCkgBwL93KaD8Xdrq47Ly
GvsUdjl4EX1QXoXfn90hXChDGL9IbvS813tN/OKm+f5+b8tT56OjU7kXUeURtzuM79XEGsgtAdcW
9MJWmO1wgadEpYfV9LudB21WEttnrP9HtUcKILgDrKO7FhITQiooNFJjjDbyvfKBL2PfV3HxYFU0
FXOkDnQi3eFaW9repNmIsI29xMrHa13b1SoLbbgTSflQzVdxFQLlQ1j210KbHPyMebwRrg0HNfB+
msCo+oWUn1UtDS4oiERWJfdPLX82zP5mLsTQjyRVf75fU4PU0K7AdzPABV5NxcWPAZ+mbpGvEFKd
F9FzgMIx4/7mfXakN8mjQKp7vKZsT+VwSh1EQ//OMYiGk6ID8kMyTuAwSp12Xu7ipMiOnWO3i6Ri
ZagHRv7BgI8mJrcrRBK7zqnLs1GwvuVri9eBU/Urb9Sza0pD+Rphx1vofVKtakrYhTw5aC3QsNSH
712mkfq+6MVCS6jkMTXXdK69uUfHL4P7QiHwOtGXbY0WzkOGDTY6XuuuUmyk2yRS1QjqovZOO9jZ
3/82YGBICxna+sIILzxQQI+LXJjdVYn7gYSgf22NddxfA1ir6xHXgucX/kM0dxvzJHxAnaQe41SM
dEsBmLDicVFtzjPpqCpn06W4Upl3D7Tk8NuWZWgvnEgVm7Jvpm3u+Mk6yRptVapt9hlAfvACemmA
wQlqdTvnaYLgwwpVJRF5qp+7CLOIy6pzaXZjQ2u8PKVZwKougFzduMp72hs/LcFi2Mqu8iMWBhPk
tPcmDhVgJ1Hv7/rcC465rjX7cd4CFzGLwBB2yl35gnwLMNpmzwoqPPbz1t9X57bm/R+4v6+d3qCB
INiele2+MRSLIQ7DvaCpt7QivgosXhR11KvtzgKBAKNaMAsWhbeQAQDmiA8xmoKnQBX983djc2Dk
7DlXa5jah3/cQnlKKZ70Kml+R0HJOqbu37FMlgx8PCRhGYIhBcDLJkvFnUInQTCqAXEiLDfyrIcY
Eew1D6Ze14l+B31jzk5h0Z926rNHu4ooiobeRw8yfpi7LmZ7tdJu+qV5JnG9TfPde21GcUv6sb6I
uZ+G66a+WU38ZVl8IURPmGPgnMGuwlgxLAMgh9tuZcx6b3KsR/RrgWYRwk4ngLIim9Z17EwYwghh
x7qrbzujS191t31rppmMPLk/+94ez51Rn+Q3yzC32rTMw5aV3qF/lU+qeb7Waq0/J/Px6dGP5rTP
onM8dkfPj0hpy4YjZ3j2u/abY8KXdtejoXEFxBKSyZr0xa2syjd03vnVpP3zVmaP8nMPxfDmdBUO
FS14kl+cmwXqpYdmzxRXX9lMBw9xYeWw8LlBNCOdyXCGK1pe4rxrDSKmuU+MFT1koZYdpYNGMekM
5vOMnQB3HaQAQ9T8nERBvqodyHDyJ6sxLWpC4S6KFw1vxsjqOYmf6LL+VntVsM6mZ+ynFMiszeJz
4ObtS9lrew0jIh4G7WUg1OgwuYIKaq7npRMZEOe3EzlK7ce+U5j0ySu7pncZZ3Cv76VJozcdEOAd
v9Wz33r6LdQj++wi/gLdxmclpNhZVWEELSBRdwFqhmdhDX8ko2leYmYNGbdoaLrtyIQGBLaO+Hq+
84ZKGx+nGoEx4xZtRZpSjmVGrR5DM93Le5jcw5G/b/VJPzt+B6DdGYOVZbFQTNzkhwof/I+bMnlG
W7bwCJqoYt99MMusRpHn1SvLY9noNmoEjIx5s+RYAGApKr3+gWGtub9hyMCERETp/X/eUBkkgekD
5u7/fJOibZI0bf73f+Vfb5CfozYyoI9ueKTcjk89nWIgoJXyMZh6j6QknOXe6vRstqg95+djW0vX
mZEb+7hIzFtL8KZ8P/wWyNFlKrYMhZvlIHRtjYXMexzAaMsjMoqm+vvGhwdl3yN7o3Sc68QB601J
xM3HpCq0TRFLnBIHa4U32trRjCKW3b6bnmjMyq9dsToMCEoQ3HcnlYkZfIgVIevZBWxFuKzm+cag
Vw9h7hi0CEya3kZ3GrXAvy/uHFcbt3mRfe9mqTdu4cx8jZFPOm+gRmhU3GCp20P3AXPhFrXh8JtI
nmXp0ypdZAx1kpLFFKy/T9CYxhHELfwDi5tkqQn3TCS3TzWMLjS3Mg+TvnUGwlj90lrnpkKLevUa
AmDJuaZNwsl4gY0+LRMLvc2QRtGhhDS8LFs3f7I8a7YGOnPy21wQ+XW95Y9hXdskgYQm0DDNyLGy
4m/vTJ9a2O18rznJJcG95nNszmcHZLDagHkvzObNaIfiUMZCrKiCa1DmFFlypGSUhv9I9RIc0Rsm
63aeRbrOIijBkk6mVqw7AvLO2EeDReK1lPsRCBek9hla/jR8k1uU+sH3FhU3q38oZRXVuzIh48Vh
d5hkoTv1xbLRzfqX3iHB9UqRv009AYVj8XnPTkZx3Z0xlsRQf9N51kzM9basgWS3pXuVD7XnruT6
wTV6ccm06RAMeYNNgO6cXPA75BpRE7k/1FGb/TDzqzbFgmKhw28maIyJcT9WJtqoYDbMWzT561Hh
MKFAqg+Rm6UXc+jcZRK3xVfWDCsJQSBJM1o4Zqy+BNAVNjY6IlD8Yn1nn5kDv0mqdIJQgznqs0zo
Xs+qrcb21L3ctZgGLpXWmLbZUDxL8pM65/WoLDhWoxtQf1djdPAtqIhywYVdNDpgxfnetZwSedWs
Vo5U5UuJk5nDxAdWRtDVqWDp3JLCh4UgtBHECvCA3DomofiHOM7bpbxyi5oZaWJF9x8QevpPl/Hd
WVZdfjl9iAlvj4vVI/MJox/hG8m1UwHIH5pD1C6qfLL2BUUWaeFqtcGNXx/vH8pHbJIMdEblZ1cB
YRyj/9xNBQ1GQnjWQRFGn3mA4EGJp/B7S3hn7kLdIxPOcgVTqLtYHjju3iryfUM0yYPsi5koCPD4
htdELxR6BdO7N+n1k1xvCyu2l5xpiIXxChids/6/bQskqvyPjBmTjoSH4EI3SH9T3RkP9w/bQk07
AN+AEuxrW7HWGqbHl9z33E1boThUU8N7iZwaaLNGM0i+inR4ROPif8kXHdLRH8sWWdP8f8oHvNqL
CWPVxkKTtZJPTQLNYGkbD/f/x8sN1q21d5AvMhDr+QZdfStf/fvT5atNgenI7LR02bpWupv61qOE
S/qnFI3UoOXP8qGyk3bFzd/hYOG5eNCZbgfFjsuouL9DJ8gGSJ3z/X8V+jidksp///tv9B1jrUjH
IuzrjXh2gj4mJkUQ6jr/k0MbnytaQw9Oaz9HOlQQKdsxkevsSzUByCA1bW1hPmv2ZK8YuprrLlO0
HZ5Q59iHub6DIOwch/k5mmdzYx75Ha6bPeIe3z5ohpdeY7W2tyGDt6XEKgD8VHB2usVOq1SYTKVK
heKrMypfDAj2lErfo0WoH0vuUR3M4D3KvOHs8dkWNBhghM27uBuXHVM/pPpfluP3X25cG6uAZj+t
wmo80Dd+Q1VTH/9SKmu9PmTqRRKVGLn4C2ncC3VnV9pIE1EdaTdoA0Qks3xVDbxTpFfgWwERl4Iv
Wgg/NIjlNubDNqXqZvIj1pVSFWS6e8QkzOj0rKlTbgNYEEeP4cxcZkypd2iJ4/1UOzQ5TuonLNk7
b4NrUtmkWa6sOygdThS728qH41H7ob0ynfott8n9y9V2pQS5/88tnEX/47l/vA8qRFuL5mVs8vw1
wnQd9HkDHyEeMGjYERMX8uDELMtNuZnMF5keYa3lPdQO6Ocz9YTF5BbyeZhE2kKLew5lAbgF9QPX
Qbqyj1Mfdmeu/YSYzEWbXqQoXW0QwY6braREC7vTXlGBVCzzsdzfaZSihflmWOQeapRgwkBTZQTP
ksqiKsFXjOeRFHj6ArGuraRBWhqnheu/8/f1j3fP9LQclVDb127bIARCT9cHowLLrGw4HuBK5EOh
7HNGoWRNV7/uyYyEBSJV1DN/DbvHuvzdCgrmeU2pdgcJm7JaJWEJMRoH9O13ubcyhwoKlk8bfNPE
0s42O/mcQ0RJnalfNf27LXcp76Oc1p0F8nEOvNnTHxIP0u8VBw4JkVzRA5d6t4rGEUY1W38f1Ios
McVt7u/4+7y95ARRTnoV6qumtuibzopk+eA1jroCKxqsXPBHDw3hslL8KwVjSFTVVUAnc8u4pbhh
LsYvQA5wcWmE+Jlktrh5bRzCJVaHVTlCDEa17XJQq8XWKkECDfFYfrgOCdzCHHwWBm5zS3RgI/Pz
hQAYCdyNJBxbf1X9G67q+o6HSQdEv0FKTEdBN6BDQqIM41ZE2RwVGdePEhBrdAwf5XNJ43Q75BYl
/mg85D1GEGKgStre8xkOGu3j7tqMtSZbiEJJtlBf0jfHix4nrUg/MG0zwPGsjVVxOk5VOV4Jthkg
kIOBpk21uO/NTxWjsJaKF/xEGobqTvGLfNMGUF/vxzzVRLd1glF7whL2Z6I79SMZWf6Mfqw8yoZ3
FtLK0sEF3o/lGOZB2ZXtUeY+UkuvkLePyGyi+qr5/g2JYPtg8dyqZegikWwsvskXjSHvd/LPqKtE
hMb5y1CrxTlRcPGCPFIKO6ugX76gKJ+elFi1nvuk5zcxMUZrlkp3lUNehNH3aSDPABgJtwQJMuGc
BBxJQW9CXe90pY19gemvZSqbRhQOox0SEXIXCTPrhO9fZSSKXmFh5s0JSgpYrdVkNd7K0rx816c2
BuuksFgrAdEPzAJLHIl+e+Sm2yQruz/zRhjZ9w3kCfcN+RJY2pWulQui6s3Oq06SkGPPeP6kTRwm
IIW+8KusWvPni5c66Gjmzq3H1RVA/gZle7MK26TfS38W7rZLi/b30bcJP28qluLxsG5K233w5jbE
mGTFgVVVQACXQ2S8aDaVESDGcogAkSIKr/QB/0pcuRmJq8SG5gRL71Im5EspVYEJFTxnyq4qFXsJ
SKSnisQvCqDUdonuA+ajZsuysq7YcJLv62OniXrBJE/sG85qRrNcfuIqngNlzPrkT82Hp+mcYvJV
SwXGZ2S2Wf6QMXbykmZXqbvD0uos/oIi/LYMlsgOQT85w1dh6N5FtyrvQvNeP9pZebrv/ft5rydH
PlX8Cv2LTt47jjYVMueGNUvFxIJd4nLjhe+n1kMTkOTthXm6bemftEVxSwJcSyI16X/LXSG4neeM
QeWrmTsBctFs5qQk48jfbcAJeB2mcO0PJPKhlEEzoQM3s9GN/HbqNQxr/3c/wZ4uNbt+zXPjPY0r
Y0/24FIekbY5pfuuyRnhzo5A+wGfr/8ot/NGmMT3oS9SrZCpldcAmBGVQuhngXetbX+ZeRruDWGh
OvW4pwxp7B/jfMFwtEloyvFf5WyibGj5eDNVwsDnPLjwasphUVc+0Hfqp/tkoZ13yeQI12HH6CPu
XBKC/vWUXCPDH/z+H+yonU51r9ndU97o6Rrl+9ybKKsHhMzTbkRwIS9wzTiYq7a3m7W8BpaZGh4q
qm6cmfr0kgmVRRdi48oTnb/RDV3dyaVDqRvVOfCvXRDTp5a+5ES36bp6TQGayrRW9EvLrxTwjolA
Oy8d+uhDLbgOl53NytR6bWLC67EU5IuCxCIKr8DDyVHss7AcNrpbWScFr1mtFcqnlSQkVg1je7iH
vt2TUGDi3WqMczTbykep9Jj3jCF1F6lRWvvKolVku3PMRmNVEFZSQuzv6AJks8iBGArksb3uZsKq
Gw72M6bedylqhELbLQZbca6Blvf7Odwzacp0PVSqdyuj4SINRY7Irhqj/QfHr/4gGSw32lRV+1Zk
xcvgBm/NXPlC/p8WyNzb6wCWczWFYYEPSAOlDME+mzvjEl3Z5EjKigmUTmHVd79ST2RA4MTqj1KE
M9+5TK6d491CRjLbCD/hXTWZxDQ7cmC7R98jVqSvBbf6CM+lLdTulxqky1oOi8hpOpC/UH/57egs
wqnUn4s+BXqpEGBnFZNyzwvUZOKBSldm1Q90slwkfUup6nUoT6U4Tz4PY5d2ehg53Jjh2plJ7e49
L7Mf5zC42QzLsm54kb+afMA8Ms8AvHOnYJcOTR+tDGSvU5SionDU2Hgc3RKNv027fKhG+pI9cKfE
BTnUNKF3sIbyNcfAQCoh/OLDbHNeiCRMnrqasZPVaPETGACUNTMAwZzWclEeJrG4qPlMZOGWDYi1
2Zr/j6vzaopbW7foL1KVcnhV6EhDEw28qDC2FZbCUg6//g4154a658FlvM/2poWk9YU5x8QN6f8U
5WamHQ2js8RlSbn1JjOPgzLrHX9hhhD7buZd2o0tbm/W3aWHXFcvTn9SZtQSK7LLm1l0Y8uFjSHy
/c2dlS5bDyn1A4DpB3kLus6ryC4UBWaCRto9uD2O2uy6ErYdzdt0noetPybAh39+t1q0yA3Wpf3q
yd+327ryiuK+iWe/VVDTZpknHloHyuhsoYX8+cSSruKSJ33y3PL5rUwq97XKjw8FRcWCaZYP/+93
cPuC0tZwy7MePdtxhTm36jiRy8QbsPrpuDS2nXc7xPlFmvkDvKS3m0xX1VN7N0ylshP66L3WTDlq
HTRLkk3/tt8wJpv/JQJHLf87sl9to8Yi0EEz8B/cPs9gJPeuDjBSQxd6NIeuf+otJobYgLsr1vVi
y+gQHn0FQnIsB/N3rwVSajkCQwAzsZcTydtaBW8DdwFep7uvAHbfOtCTmw3AHZ8c4LpYTbX10d4m
xamxvHO0pvtEI3JES0zymtqyco+62/gGFI1Vy5b7LO//88s6EbCChvWe1M/qdPtzcF//+YeA1NRT
pX21PVyHzchmSqO/M7sRAnrS3N9EuhAC6MF1Y3oaRMa2yG6Tk9jaxIFx8J4gjeHH79+v7iXJ+Z5u
WEaIRFSS2y+APkUw5AMkftF9/XBEsIreL/rwRZMkFJZkNbkypxv8vhpW95w6+vfoVRWzZyaHa4vu
U3cMLSStfHm3mpkpSus0/rx22o54OvOVbuKH/E9XqB4baTzpxvCdwK+63n5JWyInnAL+8faSmjSH
bBlni2kzW0WFKo+BLGb+8qBjkDgrKZM+pGddMCRxEUhAzTvHdK3DGBvpXVuUm1SKlCY1K+5vHMrb
xywZ+4RTRTKnrZLQrunD+pCrrXoWylhGerm8/XCFCBa5au1zD/Dk2xp0LRCFM97DPlx2qkSZOejP
PRpmBClSuw5wcx8XMohudytmGAiBeYcwzmyTILEykIaL8ScRXPp20TxSXNHL2NX7rOGeaCwBfiWJ
yUFlZzAqdhK1IwLSm1c4VtH+/lyDOIEyQI32I8y9vSFkpVG0d/G+tt35eBtOuIV4K+GRkj4BMh8Q
GUKSlMnIOHuxL9VY3w3SuNNL0wkmIUh2qFWSHRTvgFKBU4uClvAC+8EUv70BpqCbWJBPvCdvXOsn
d8oPNqVAX9XPmebd9fXyOKOXCBj9w8br1qeZqZ891l7YlgQU1iq3BozASdvwgKO9RMbEmTTMq69N
d4j4lVBmTFgnIFwzu/Wih5PQDoa3i9E3WYZoSCPVbR+y9U6L+Y4F+pdA73m8zXh4JuR3xsWg4ffr
H1bdc0Inb8VORVeYC/2wZJqFVYTtbT/gZclYFw+zO4cq/5W7WfDfdUux89z1mSErlkWiveaVXI1Y
Beo7DVYgeuWXVnuPoqhEOM7CQQwpbV9Nqj+1pWJTxiTapB4Ob5agZZsnfpIZzGBgOahVT+uULgQB
9O7eK/u7zJ70HS3GaTKN+WgR3t7IitF9RVqx6hmPqZhKv6/xwaeg3YIZmrDPw/xCGgvbjBpO54DA
XHwO+mfdBhAJxE6v5kCazt06jFnYAB/3E5a7uM907hEAlZjhPwEyHIDe/tqul8pTTxSBl/mpSk5H
ybTFojCLSosiqWOOcXRi/lXUv49WSx6oSrZ9YYENclQZeXX7zMHzjVoS2g+yPLv6RtxGUgyL3piD
AgMjKk63PbHL+nRb+77rTD/nDtCmEn6JUp5yADeBsk5fjM2gzaNf6kqn3S0WEXXFos+cVIk8ZYtz
ZRrwPfXVrzpzrs1mgnc5qgyt0OH/t0ysnXECFahevVY5QRRVLnJcjglDEopnDafzMv4aaZSDZnVO
qiz/WpJHfTJAXNrm76GSz1laWaE2aLtyjV+UtZSh6W7flIFjKN4YIXNFgl+RPVfAORde9IpGRBvI
84YLzWBXon+ydKSrl67hLMtXaHxzDgqVQrOaPRIN8Rb5BHZqvmtqMbbv9hmnenY/8ErrMFIOPVsi
FqxAd5QYfFx2ibuFbsiIfQi8r9XYGoHbsl4jJlKgl+t0MIjQLMw6/bBgodwBldUJq/bVpSr5oZLG
YWnZN7HPh1awjY1lVkaFlp70tHt2dSLjqVJMwhuaX+20fqAeLbDMMB+IDSUyM+FCnkA/5fJ3hpk6
fBqFB2WNEcGYWQStt+MDipqWuih7Ivm4urhd/o6NfYezZwnsrCH2rtnGF99sjtJgzRY+R5vt81V7
nzPzjiC3v1Qy4751kkfTHvkgDrMvHVlfJxsMWy6qwLgu1xC153DqK+usuouMnLY/DQvDR53FWboW
aVQ4eH90+66fKKrmRfmrNSv8g0VerX5EQWEP967HhA8k3GOjOvjSxhwbxrT+6Xv1T08gLZcdlDQW
iWPS6F8KgV3JPPXXxVYyyA8QJuqBCGVVvPFiftCWYUEwyaiDoBF8NlQwdfzplV13zDGu+EXSrtzL
RRL2ooK1pRLjs9hk8lFqqX3+K2d6gYjCoKC19rlsHxyneCT660Ox15h2MHsbBCU0lCgYbUVPbke5
tP64AGOpi/wssnxvDy4lV6eguFQQ3uLZJZFeYFgI61rHhgf0f7+28q2S9CYEBgVgv/+U6ZTTyKKj
dY9TaTI7Mi9Di88o1qt34l1BwCt5YPNsjEbbRakYdoUuQTrE6172nbgzkvc+BpGDXiQgQpfYw5FC
zWPQhGwQrp1dnMlK4TCcFTKkMr4PZ24jtcoeSKd4L7SmC1tFgCvi7hcvqBPWV9fN/bT5a0CB2+Pq
LUKRdhPAgfmvC1c5JIEqTa0vrmwrZP22rvFdY9mBY05lpCpkkdj9M1i2Z36Ww8lOidtuE8jiiMq/
ek3nOhEY0jNbL1IW73jDZ+0RF5L2GGcFAr54ibo+/aikOvmzanyY1oI+Lo7f+8SRe4k2K1AMxn2d
KEKDUK1Lg57LNlXePWIlnTZB4iwkRGD8cxtShimCgv02VDJjChbVNffEERxWIrew8+yWzTDvAgX1
Y3sFHo8HyPamZ2Fe2iknnyjW3gypD9ClpyU0Yq0PhkXZqXYmMPYOI9qFIXsQVQqsAyM4kV4hUmU2
Ic1VkpXLaqhz2NN1jl8aM7df+49oh8e1YII4joADSUDEgR1atn2xu+GxFhYk4YX5aG2/s5kbGcF+
aaBrIjkNdZj2GZsaM8X6prwQF/yuyhT/CR6dDs4vyQQgQPPYeSFKeYS6muQUBNNpGKnGFzBTY7OM
dw7XzTeG6YO0+GixcCjSWLJA1RlE1bF8jmM/dheCMZgdEoQpTrFnenf2VPwF/vNEss8UsZEgqEXF
fTl1xho29poEptE8iWmMBmFfXfoVXkD8tET3qPSaGrp9XVzY0B/pX5Nz14FuwXZAtk6ufNvW+lSu
+nVSEVexI3sbEJae7hmpfteVcY0dNlqEfIQAE78wTXHvmHAHlnNKhNxbRsy4vrAut2K+MRu5IXD0
2b7k1kdCdm7bDEVkY7v3Zx319tjcgaJlO+IEeUUvN1kqh+AsQdVU96rWYALVlwPXkvcrDxFYtTu3
5nmXsQDShIcudCz3o8pzJyyxVPNWdF9sET86KpNrDWTRaNAIIp4rgy65ioE9mAAYL1qNdF63iKOR
Zo0SOQk4Tw6UT2DpM4RHWqOFiPpiEiXEP6fLngfCtjBPV50/rUrjewhAgajN16T5aKqJ0KVMaCd7
Vkd8A9YZZtMamLA5ojaRPKdk3EZJXoRFVnKyYmTzyfkkHEBfL6UsP8oBCpXFlKns3Eeklq32kcRl
G046RWKD6yfrJ3IeL5M+UfG4dPI57EFDacdDTvoD/BlB/TG9G1MOQE9kzkXM3bWZBzf09OGN4dUY
rnPOYKNK3MPSqSDKdEr7ZExcWCKuETJzPwmwCqzlksw3kAhEjAMFTtGs2GF3isjURqlKFHugOhAh
PVli6VpZWDZVjb28T0NdliD4vImTQCt+94zk2HIgh7QJyEq4wJoiX8yMVDm1twbf3kqcOC73qkk+
x2KkRiRSeL+r52I0Nd6zzvk2S259A6HCCwblbrEjh1AC3lwJ7k4I6500/pEkCNm+tTjhmEjObBTC
Ce5TwaSSWpy5vEXgU1dzCRuDTLwJqYOaY+PiDOb26abjlEbCya9mlXXHkZgtsEAkM8A1e5jNgrgu
Lrg0EdKaCpknklpNrzJWU8uCZXp9m5vuLnEKDq+Fp33U7c/RTU4KU/e73Mv+0tYAHl2l9DGzjYE3
mM91Yb146VwF5u+ZgIKAKIQ8ND3v6m50MUZuuPvQjfR1xcncF2EGNpboXSODiK3XgHQUuP4dnlOq
8UJXix3kcVK6XFwb2VtR4ahtdaRRs4m8o+lLyqOUEGP0of4k8JAl5hGZ6MW02TcJWi8Y7y4Om7mB
AcZBqxFLxmu3auCmURIXeFFMwOpuCXwU+tb2YHa5kQW5NBH4Nek1Q6f+i3yECrftgGaAKVyNhW68
bE/LyMfr0asTkxBIJXmFMfKeL2JX82PN9Z6/L9b2TuruSNKSCK5nopb69Gq4xi8S2CgXVnMN1NFa
yF5s7mkfyEE4KwDZ6JcW119d8yxk+cfN2VDpRfeHAYZ7How/loIW3klSLWSydqaggi9pVvdJHpKx
DdRrqzysnTSxRFQa+UNT5U9qp+0nVl6TYWe+i4ov8Fj8IMHjFZ/4y+ScO9Pu+ENPuU/m9I9Nrie0
ZbZymfpIDLTft4q8KBiUVnUhExSGbMgG/vfgYF8rF+7SGHRTUx07HoXCg3Fi1TzCtn5hr/dcFU8c
BSwDKAs9I6tPI8t0LNUduazFs7HlkY8EjMH+QFXvTW8Fs4u63g32YZDa71sGrcJQfedmpnNZvRe9
W3WU2Dys7N2YZ6jXwYYQ0FE49JGVOa+2qsfBgO67c1Zvr2vCQnhvhby/uBu3B1l1pz/LVB6wYXiH
qQe8b2f6nTOwoZQJC6JyrYLicUOSgmP8xBJ2cvLV8QU1T2SCi/Gn5L6BRHAdW/bkVnXUAXVFre3R
6dW9fRTMsZ7sOomWEYXySmO1QoPjnlE0xE0ONWzVf/exEcouzs8TPd9CPE+dkNm8rKwzRFP9ahLl
2WtIGTYV1obL1JaBTSwwdzpUHdPtz0Oq/FrYbvrCYOxnqO1E7YyIpyxrYxsmOScCpktiLtIPe2IE
ZXv61UO2uzmIZNRrJ8A+UIpkBUU7iV890/3oqp6I4yHQpayJ+M5eYzwwwQjy2K+s5NOW7hNCAuJb
ZDeHsyzlDiHaXa8yL4NGeZH2iA5eofBFpJbvPGxlyBZ5/0+xu0OLhCCvu0fszz2qHsSSx1FvTHhX
UmPypYtE32O6GrVVl+5ETBuO7/ugFjGp6BuK0qPkQgLNYkc1Kmi71hBoMXHZYjZoS3l5eZZJsdo3
710KNj1zJvbCrLMOYzVf6yxefDAK87vT/OFFyiFb8sLq6MwcdyamDZMeTr10ItAQMW2TsssdRYE5
peV17k4v/dBfyYM1ccw5H7gLy2J0o75QryJVSuqhP+06sleHTIiqFJcu9A4/zssZ+MKA4zZvYZ5w
fA5ZWGtOE2RQdy5q+ubOIPdWQ7IYRu5nlrBRrE2wF484E+d1Pfdi6d56ScSkSn8oSvBfjRqZph5h
0qGYKokHYxL/jEZvPiYbYoIg7O9ZTAOrm7R/hEMXmDHixwQpg2nWFLl9cgRhGGnoXhecj2m2oQtK
my1P9aug1/CxKvvDdo6XS/wBo5+bVrVUKAgDVnxyshmM+x7vi5VjEG9FlW8QJjaQPa6e2oYdoohH
r+aktcTOKsFyA26P+TuoLGxl9A18OyR2kXYzJoN3ZAbTnxCl/sNEeZLD8IUxnrUpbW9Q3TTuxB6q
bUUUUZJyTdQqPZrQMn38Q84mS/Bbr/2He+qbLFBKVc28qm1enFgb3E2NzcJ2bJzI84BhspM2sVor
UdKtEEYSh1W21/3TrDMNpntM4/4XOtWnVkm7KDflFWdUaKezfs2aRve12qqCrGy/seMz1NJUHCA2
LLKmz3cctr87lmljW2ObzdOoYuLDuPhfRVhrSBmfwGprvj0UpE5qPyYDJ9HWBhMwmET2oP2CuspK
Pom9cCisO+I1X9fJ8XMDDGgC0JBRHiVwqby0xfA6Z7UTqPryrmOQ5cHs7h2lLs5e2djMadfHasnO
o0VZJy3xTzJkPSNo813PKqkF1e40xBlanzSZI2CXgCDZZCBhUO51rZh910aXqE8l4WaT7+jGXYW8
ZzdDRSIzFP9Vkyz7WCegYJaPhZKaaCTUl3GG0u1yp/uWMhesX1kXJkJibrX+KlN1KoY38Ete6M4i
Dnr4UOR4xQGUvirMDVpodCtcj0l9HrvG2MEQQgOah706nba/nQDBhrCiE697wRCq5JU6YtMY8AFV
Cmv7jsPW6nfJPBpR0/SfrvoPdxvTIIwE/rCAD24nKlaRwhTD8Ok3w/y3HrsKkklC/nw6JExCnfZo
b6mS27Q77AyKSPRGZrh0BRXKxizA+U1L4y1PAOgoFFb4K2tuMjUc5lcE4t8ZQ1O0/X1A0K9x4LTo
JFvskglkPiQn2iAnKluY796cfBH3rgf60HI7j+sevZ8fe9MDTwo56p4kWNPSXoDJYQBX9rbWveLV
x2hAYrNvKuYrTFiDRk19qvL1d7o5de0y21d5z6tan0HAbPOYGp+rOir8/MmqVnDo+bijU4SgjME8
uk5Htb/M3ltC6TQnZ4LSv/Q5J49nTwDd5peJMS5tyLc3SsufvW4MrRbXG9h1x/O+0Un3NOCPzHfY
YifaHmT2fGhtYk5jQ+MbtxuCE1JuSP4fTK90JJkceeXETIDthMdyfvV8gHW070ngGQhdVa0+s8pe
KUd4MGLYIfD/53OpNVFhJQ1oqGTwiVgGm8X4HelsKHNSnXDrh/lKDCO2jmOJK8wr12suCPmUnvHQ
WIzGZlygq67qzN4IZNDn9AkNwLmGhgwYyWZy6H3ZzvDcOc218OIQQC3O3LxWA3NSmSNTQqTw8aOx
Vr/Rxg8IahyJw42rrFTpJ0CbiEkAU+G1RvkGzAQqVx3iUD6sdQup0knxpI3jM+Ja9ofNYIQFtTTK
J6TRRpfvsdq/Y7UoaUesxYcI/JV3A5ucYW+2WD6XOsGdrm9TE53AMpedgF2iTyjIMFb554HtMTVT
qBKnRj4YW0oOuGIG2Y7cxW6Lfq21ZaAI73E1VgKFgDP4nqCPF96fNMeoM3O0Gpnwmat8j64EqZqR
MbNGCgnPaKMgCiRV9louMj14seU3LUUXGQJVFHszDL4gFkketDY/HVKiXzQNNHK2RS2r8yN79I2D
SFWfVsPriDvoNCTJhMbQQpMuhBrNZPSBNgOqS8u9yZNWzk4P6NaePnjKqv51dYy9JpvmDtS6wwgS
A8zc/raUDN9PA+HNm2MZOBzhGoaSqM6Lz7FTvtTZe+0KAhr0Cex6kckYCRRYDC/Gi65Y2dktjQMm
53dLAB+uoYHAodpbq53eJxp9nSbxXI2uPwPUgtLdMuaaTmM9FLsauXFg6PSsOFjJr6My9d0Kw2/T
V5FBIh0SafOxd7CXaIjnd+WUfRZt/NE4/WMOtKvLaj1y8rdFbL4cQbG0rOlOukPyMJKTCEgvUHhw
I2YqVeBR7egEmjWqJi7IXQO1y169lpvaxW0RlV08BYxT9plp7tpkaELNVf6Wa3lNJY6SzODdp1vi
6MYr82QPKI+jduZOlnMaqktKwVXbfxHWy0ObTe9Wio7FSNRNU1sd0ox3Dhqof+Wml6fqh3MeTlqv
nPJ42TGMJNh1oP2M24d4XpqzJnIBmskVDML2IJjwLXkqQe2us5BCARfDK6JJIKyfU7FHNkctof8S
bUGwbZbbIcs9rLCVPBgNmtcW/+piUz0MfNRe5YOZJlpt463zqiNEqbcM/ABVV1oGTsWOX1hIibz4
vVqNj4aL5Y+Du82pX0XhWoGamnmAI9U6tL12ndb5vpptDrTR0vZF81cF0V5NzQFTqfIUY/jdV2YX
reDR/Ip0ziwpI6Po5xNVwEeyzFZQJsgv3F4iGeJnWJHM5ksFWozFF539xbd7trGcAR8mjMRTzhwT
CbUUDGW5+VuSz34d6L4895+Kg75F01kN+p9+dg+6SAjPNIgqmqcTLtUHu9UlWSlmvtO1u3ShNiUw
puMioamYiu9W97j5QfT4bcl7Hjxp6Aj2VSIjobPXq7Dth79DKDGUgYiF8+/W2lYw2Xc1kfGDO32p
SLpwpRTnoYo/sBomwbrBp9fKvJoa0tDUxDQdO3MkOxZSDDZ+4xaTAcpGOj0JW9Gd48sqRt6IWOzd
RsnY6F7jnrC+VcL2X3OYo4J1xpgi61iBDVpu8ovjOJ2bfyMuWWARjBAIJQiK2tQoeWqmHPH61Aim
GEM32LvZpkrXLTRTtocXPuEsa9vRvLZ2/E0eooIkZGR8QicLalP6nZ02R8ygDupBtiOToTaBSd1E
oZl+u1M5hkmeKLzlOmRa5vIlUtnvez7WhE/IQMDhCJCBuJaYoe0zdRr2CD0tlJ4Ijme22H6GZo1a
/C7D9OKAKUT7wtasVUiHAocxNBOV3xRXO3muCibaA6LEnB3dS8kyCp8y9yy97z7lvBo67uJhiGv0
qv1v1U3oBTz3Y+i4VTTCrbJxTIK642W5xuLqoNeCTdrTHY1U304EWh86oOIYUdxoJBhm1S4Hl7a0
K6GwRoo5gyIlIZSKm3Z7Jj0vyrLxER3qGGDKA0W45O/gfcDHGx0+O22/Av866pU4i3w+Lwhi1H1b
05Ybg4nquxbPdr4riTFvTRUQHMegvRpsx5L+DqeSeVyn6QD8wN0z7me4upIU30zNjvCgN0smr7ka
5ABH9mZu/DVLTjy5HMaeTHl7StkAwAWRhqaHJpI0U9ebCNH9UyURHkBffVgcFkokDh8k0/NAOnoc
JgSGWl1VcHMAT4gt24EBqzFWMAB5l3ruo/MJMHcxSe/pO0bmsHM3dYfYHVmqzIgc9WlsTuTT+tnC
W12vXUB8zduiLX/lryYd48No5DRZQiees/EqpOpVdcFMfFpb1Yn6rSQktULrmOCuSUF0OYkQ/oon
E0UiKlTaXrnE0eBZqBKKedj1zkmT8zvpB8QIoIFWTffb6XFvZ6TeuM2XOevfyEJ2ELtXf5Zy786l
fSj0mA3ubEXQvEpQavZet+MXrVsOca+aO+DUhBc3FxKpicvAjuprY3xsVf1T8Wj9XfeuHbKVQRUR
y2pjvYqyXQkz779nFJoyK0ASL1N/7MwSHgrfOn0jV6Ywlyi1/+mZ950PW9SJTnkvSuXeaBipVkSC
N31CW4H2eJfJ4YhxlqTzWCANVpMdI3Canod5wLYPlMv1vR5QS7L8GxqWVqT8qOFij3emRzljyQnH
XY4Es5SvrRenIaOVz6ZmUYoemiGpJVYsFF+wHkljg9SWq4ReAF9l0Ns9tzxIVA46lZJRlOE8/LVc
ULZwBfGmBH0tiBBwll9mg8qyH7kjjZlxhcb8c0yBkiUw/8IxN18FgpS01d/ZMXzVbdMyOFEihA6m
Q9qC7y3g9WhYLm1RvdpAdgCxmxEaauSp2WddZd8Cw9rGEwoQs66IWZj/z3O9hLp9rWwQhGn5OJF9
yHzESHcarn+jJtVlkOjDANOcyUGmY8lZ0rTuHkl7uS9tdU86K8yllqU5oyp297yGTBZ2IBKJPd9g
GV4hIspNP0t5KMyapy63+XheiSDd0M9jz/BYL3gZ9+ytM0b4DDZbuSn8d4qSrQ+esQKQ6tNzNilR
CWl0l9Xpn44tse/l2yseTK23MkpNBIAOFXGOQdYE2cwqFCs2O7mmX7RCDkHp2ae+HqeoYlWnCPur
nCQ9xWqS1s3tpLncNCgPARGpFDyAlRJd/yb01d2OapAK7DDQ1hFdoTf5gXb3OHdgDCvkGiZ1Y0hy
z4e2MEAsCZ+4ujPUx3o7czJJDJqhfOlO/eXpxr/K/DJAnAf6pCJbF+0z4U2hArCQ839gKQ6DvWWR
4/esf/aD3T7HntocG0WNjLgcD21yHmQhjmiEGHMqrcUE3yU4Qo3/ZOSVKzhfL616PyvzQEyYs0ln
R34+XAjLHrrdUvYvPZDNHSREHq04Kkr7K+aJBM1iPq05Pm0KmqOra0mQdu6Ls/4GyPabbbVNKPxX
3JsJ1ozhicDScidR5RP+yIK+xI9KkoIxPhRx6NkO51/T+nnp6rSLODhpMCUzTX3Zm5m9d3Q1vndl
hxebYlCsfbHLrfrE4Pmx6Z0cRQWY1UH5K7dNaQOanlN5CwEu2d6gJHBCRVHuWpTugI5hQTCmPupz
+6lvdtPaMZvnBqxiZp1bB6qzpXV2hMfO3BPfYm3sFyNQ57T6cOPssUJ0+K/OSQ9Mbeue5XLcRh0v
JELKBgRE5fTbaeBYpbV2TGfjKBitXibRJJdbGqTn8jAZTc5SxLET/DQoCikwanyqi/uuJ3OD1pJO
zWKxMeQos9ubwr8V865qiAFF7Fw8aR2B1KIhfTKjYxWL0UTlfweWA3McDo5tdU9Dgh7PUygZf77c
AqhliSZ6qsTAG0BRD7WMyTKWqn73v79z4+LDVju0EI2RPlfjmtwzO7pXmShv0lMUE4lXtWeg/cul
SGg+0hgNhONAN4YTEI399rjos/FrmascMUGT3EF9MH65ugjwKWbIjzcrimRL2+BYoRrS9cvNJfzj
HZ9142AuuXopUR0OsLUvlYvVloUZaWdGSqDMxtUS9gNDMQN9kcMKQ/R9tW/k9NBKb6bvRBvpEJy+
Gw2TrF7ecqGDn547Hlo3fXv9sJgIwW55hLd/oNt4/wSegetcLujgY/hFwlrvhYU8AVmyGv38dwhc
si8KrVg0aa3xsKzIe38wGGzedNh+KNy5ZfGMZdkLkYE/XzHm4gNu/2bOwkbJ3ewwxPEUxa5S7MgO
JcbiBkvtXv9zfTNlPFa9xuNTZ39vPk9MbD9f3UToN016PBZvWYP/OGUT+F3lhk8fYn3KVHn7+Wsm
whC+SmONdE1bf8vcMnyDI+p5QGqB28Ulr2DoqjNCwmghM7Cga2L1iP9Wl5RaNg67vTF0l8JUrXcD
3YjoWnwwjoYnLZ2cu1YvjQdU0fS8MCujJk8QZmvJn9aTzmM1mzkv9G7E6gTCZvvzQRhXgrx+YdT0
ops53xonErXKKo7YauuvRksNPBnioxo07UExi+0ITnTyQpmvqAw3Dxb5Spv2XdytkjQb9qZ8XcaS
TvOWWzRa413P2O5+7Jb26sTA+ywPd+7I7DJzZR3dklOQwJP/pEyPTT7cJbP+qWL1+VzNWQvilMCI
Act1cINTJV5ZRnJsqx/8yWqqJf2q/kva08dPVJg6w4IUXrqek0bZpLRIQaHha+i4zVOl4tTHXtzt
KkFSyo/Cv/W89bpSSWRrzr7GYKunG07x2iLQRY6dqRcjL8WJIzADLemels2xUt6CQfDTcen/Q+BY
ISxHrFHtA3vF5b3P831aAhZVUkyUXluzdGX1Heb2phVZKS0U8pd2vWIYJ4an6gWxLtk2i7TeXJ2a
qlyWOyPbQNqbPBW48xjn13yRrovmStlm/RyFsZUsxzwxwxvfhmHNWVW9/qyLyduLCiJINs3KtbZ4
0pUO9SdLuSRUWVQxhIbSBoz00C7Iw2bImj9corFBi0URLKPcwUNhjE4VEprjwkB0k3srlekFxQsU
BoBfPpuXOJTAqw+iTr9uLBgH5/+ehgNtQqGUV0uRweSk5f26fXX7o3Ix/lajAaqfedMPowTj8Zui
Gziv8DKdZFvYO81bxxeQLKyYY3t48WaLt3o/bRgpNIVsu3QwFSlM3j6N2322fYmaPvc1HP97Ma1b
ow5ZLDHyBz1T8+sNlKE1yOnSLUdPW4pxJzt0RT/vOON/vkY1wydW1QFrgohury/N1uuj7WC6kl3b
3P1c+qn1ZmhbrNs2iW6uSLoUVviXAW4va5n2yb35LkTvVqBCu3+3N4ojEDk7Hk8ZHmjVL0ii3v0f
BFI/jcNp6sZdCrQOteBgHiwt54qvQ/8Sj28jzoyHn0uxZPyV48C+J+FdjE2A3+WOF7RY4A83+k+7
IYAksJPAmNDs/PxZIZqQ79Lb1zNcn7Lz2gc0W0bk1A1z9JkC5gZmQf8Q8I5fPg313aHj7/NJ9Wur
z/945p+bechO129iJpo34S1VNAF+YdnEUuYm3DZm60PP2vH+9ngTn/1h6eRH955NJ3XD6ttxlh8V
i/fI7QlV3Opx7mTxVFJEX52m/uq9ty4xtOvN/o8aO0SaqBx/XvrTlC2PzNWn0kCbSByFjmNd61EZ
tFp5D/jTDhg5lt9LcVoydROR9MvxZmvqK9c+SXu98i5H/5cqrnLsbbpCnDbr0UscxDsyG5+57w63
W8yV2ADrujGZu3KLFSparCWm7wYLnPz2Cm39Mlr5rMdj94K+wcImasEt2/48u8+JSv3KMSZESqEv
x3phWQMJoD1aW2vvmYlxckHtsAPU1II50XQH2az6L77OYzlubOvS79JzRMAcuEFP0ltmMmmlCUIs
SfDe4+n7w4FuqftGxz8oBIBkSSKZeXD23mt968629c8BSZy1goTX02PQCH0XaG20aFzWQqq79qE6
3+DwmC+JPxbHzh8TtrCvWTcYPxw6EqC6vOHS+w4dYTZCB+l3lWamCtEu+rdhFYEY3UVqjLUQkQQw
LWLTpKHEaTQDeXtUPSl0lgOhCRoQ3T+6P7rHcizUPYIu6zmryjnx2ky+8sCd4Tbtcw9abhURQbEu
eIpcGuIP3jH+raKuHT6Wx4IZ8hjzkiii11LU+yrFbDGQA/IX7lR3HWwwC0fajPwpRioOFFWtfnOR
umxr4WjPHTZ1gtnMl2k+eAAl2Rhk9qnumD0DWlpLTt6CznOjSxPx+JZXAzXgJaJXlJWvk9AublyG
X2OAhr9F5P1kgOaDPtPRyJ9fiKdoXxih8aEyp9uDs00PoaLE7/P/Kb9A/p+ZixQsaPoVLLvw0dnK
VRpPlVqoxyhlmKmUrvEBMx3VLb4LBdfdpqGmBQY/Q3P1FullGBbz3L4VT5oeordlz3aYAv3azp4q
I6bOscNZ3zhW3RW/u0lEiGu9Zwn1hJZcctaOB57L6lEk00UuiHaV2Me+UtKNQztgW7b824MK+SAz
NI+wU115gdBwMItipB6tyLFUQRHms3XEVVjFTBKSro5wVn0ZZK9lw3w+adPqUhlN9pqAR9pmvHF3
hqumrxk/Aei81HzC+c6A0Xyhw2m+FCO7/SkeniXRMFDZ1c09UTGREEucI6Bd/6oOYfktI2qXf2tf
bmVep6aq37IySTY9zZ4nJXNP0llUCu9N7yr1fWihT00s0p7p/QjKAvHf7Des5zUvBz1QKUa1Q1lU
3Mw8IUspy4sPV9g/IGiJ3+V7Jszut2lkrzqz7o+Uun6jGm5/zam9z6aaGlttRtAsLr9l8zYG1t1X
oA5V9EpnOfr06kUOuBAYRl+pWZGVGAAsGpNiG+pB9Y/t6DvVM5mzA/vB6iZ2U1NMhMSwjHQAzFeB
pahXZiw5833IB4YetFsDkQAQtcJ4M+dLUnIU+tv0vlA6+CeXDgY+EUE8G6nkn2lCDDYxfQzQ3cgW
B6vQLg76yCs82bSOq+VC3sliGorL96HbFAexFdU3UmVB1uVetJGX8qCainaCStofotwfznhlIQfG
0Ed7tnhONKIDbN1wN8ndh6H27EgjKEjMOj/JQnAYxhXJFf5vcqHx982LrO/Dv7Zve4zjg5EFKjoA
is6/L+BKjGvm3EVLhBFGYlQj8+rcE6NI9QJbf6id27LqGkmJ0jyfoie/JljAoqz6KJvgI26E96vC
OwVazT5BQzDpLcPu17zcPYoqTd5bV9tLDIu8b7vOMZnw0TDlIbSii5jq+bTf5C5TonEsoDkTM90p
zH+MrJZroXvhndwLEFyASPc55Nz12M4KvMls/b1RAMujonx1bSbZELxUQPuie3Yb63drzKnSFrYC
FExZf5aoyqpTzJMzeczuZnKlUwi8CmPbY8qlp0XnsFMxXBuzH9tNRbb5nzEs7gxZyZPRz7Pjz//9
vxzLEbZpWKptqQZWcWzg/y+EpdKKXGmLMv2TMNqboqY9HoY3H7f+Lvv3zKH1utxr+CC5YqreAnYE
rh95byrhXDcGOGgZAzN9Hv2U/Kg8RZfVO955opLaimkgGNSK7Wq5iVpSO87REaHqDHelK+8qU8nz
4nNsEeNuVVGKDf2ndqUWfgaFr78PgPhunTwk8cSGF71Wmbo3eT8mKvBqBe53h7/5xc61eCc6FQd2
7uXnyjKcXaRl6QOT9yOPw3dhut6bM9qgI+czphDZuk8hrTRILjeEnABrAyY5H8IalaZf2dVFXuqe
am1MkW5zj4mFjOkOVMO/yjM90N5LbJ/XTm0/YrU3nzrR6W8MlT7mgAV0y4A1UurkBYLpqFgohdk8
S3Rl0zMEs+qPHFPJjrAuTMLzwUtC8WQ5Kt+xHb+2rf65YARtPMloVXBgh2rM6KgCO3v4n98eYL71
/36DuI7h2I7K7tZULdv8ryj1mjFkN2Shd1wyxOK8QFpKjfTcdGlzIsYw2InajgD1J8beT9P4blj2
z3TmljA+THbq5Ot7eZkm6lMvmvjJJd4JNYieLna73o6KrT8PqUhP/0pFwch2dhcWGozdFHkV01AY
wjoP403fNgG5IKSmzxiXTgufB+qQa+xYGRNnTObz00a0bvqCnaDGOrLChd+RFECPpemC6tmqH/JC
M3TKbrBhp9roGSwaQXPCQEkGvJfrm5jt24FamZQ4X28hf6UR9P7KYq405IeFUpV3nYXlixxi5kYx
g3xquczOg6OWxH8SCws1LQFDMIJP/mPQjRiJweAHYx0bukUCvSe2dQ+3VK9d6xwkDGVsB/JUrqVs
NmX4aliLH44qSPuN9EM/F5VabmOPyMZHR+9AMyZ6ZlrPWBVN8rxtjDZsUhISfaZ3ZhnWw1OCT610
qos8eCRdLmeK7tXbJQqXYF5BbRD14BrtfmuXAn9ipng4ytg0q3OtO7EN4vMemnu/KtDsC++3R+zt
PSsZ8rVFmh7HubizwqLaWlpI998x8mtn9+Wx1pPrpDT51YOv1W7AMDBxJc1xnU2d1W+qsOwuuv65
UBzCBr5u2aqM5rsi1pg28REXQeud2iJ+lld/D5ZBZNWkGWV+c6acXAPNXSWGRoHdCPFqKtP0lPTO
VaPQeEzmZDx0TTlJ0EKt7/PGbG490EuUyG18QKfh3oqZ1ZDx+Lk5xmm02JEumGCwPCgRR+Phxl7y
bDD5eSHVfq+zuH+4qTk72BEM6E7HXk4Gy8Y0Lzd1oQ14M2zehllGT4UZ/bjyAXxv1daBx5+R83hT
eHesQvwQLyj86n3dV9MRhZKvgPqEUUivT6H0zzwLoq24RKXI7mlhpyiV/mlNxVv92agzG9mrddE8
6Vn5XeZtZmJarsoZniZfS8SbhspKcV87QOY/LXIUdaqhT981CCy1efrWdqo9hZq3k/vBzK2cgw2C
daVU7VLHjcRY7KJZ/iTLOq8KteVyCI3PNGrNB+XUlRa5/cavpT4kJTFwGgwJ+n+E1hdPJJVbPz2z
/WXDzn2Levx94ASVFXlf7trteuMpYwSE6jQxvjuWzWekQV+T1P5+nOk0Ftk/GYWTMY794S86pjGq
ah8DGfhDmBnQeWiyLRoF2MHdmQgkD/Z8ljppzTqyytlN0zr4oMY0MBJDTMCRk13pMeMgnzsuZU7m
8kAvfLYCo8L0NqqJcMqIE3q7xaxRRIR4s7PxbWyju5+N1Zem9JssH7xfdVa/llrifHhJdx9zpb8W
NojRprNy9otoqp1aG7ZyrVOtsb4v7LcKP5nPp0Izm2953Rvl1+y6I+9qn0xDeSUvacDQxpk73wO7
ZCO5pA2oYhLZ+4NdXv9+MZkP8Z4dz9+v//sFppV/EQcH5H6AXZXaM9XGLW9NivESMuB7Hlflt6ph
EDFlgX3o8Esx4LLdk4HTS0ITRaToK9dxFLSLZndqGHRvm6AEhUSlsBp6MvJUngNPHjFntKSbcS1r
mCTMDvqEKIl+X3XI8Wn5MqadcN62apJ/qHOcVeqxAQSC0O3l4hMOxc8xr9MDDkeg5M0vXf1qvSn+
Se4gDRQDe+E4m1bKwXsWZR19S+sPST00EGEgVsmTAwP5k9kVjEXltlIlxThVIVHInz9eHZCBhAIf
CqH/Y1edcfz7gCojUppUMlqjQVFvepxHx6qs6wNCYe3uhnxfTUu8TG9gXpLt/6hKni3XoNuQp8wS
SrMdL+SArLy0NK88j1ayKUPrhQRECxFOZbC60vyNBmHeczUvnnRG304IMMdUOw52qVzjpgbugjbI
xmEn/wB0ucxTxrTWjynR4YTEbZdfqDMSjhARDZhBUTy7TcvuQFcY7mRoF+axTUFKKYRsCWVnA8uY
oBf6JdY08z2hDZK0RvSSCRcCmuFtQi1Tn+VZlk7q84yJViCVn6BYMGKqSD0/qx3b3uU6TbNoa5uk
W8k//feQm/2nV+XjGllIWhGUTdSCh8B7IUl3HYlTjdAWJouKAPJk2NpPP+kZprvl+MJ7p/rlmh3N
hDGpnpbHVe+DIoKAmB/RC7kbOH6EF/clqRuN+LP/nGZAUIZ1lG2B+tLgN9kRB5GfFWUMrooGwd7V
8+9OmYTPaDyunSXyBwaE4ZFMxjlEn/HGIE+Qg4osgjUSWeNcutv8Li/My1w2syUF3Qj43bLJ4Aln
8U6mC/dY9NVXpYrgInwyJj1hoJyahPsKrJx0rAz5k96FKH5IaN7YRhKfhrk5XaIrmgqEoIpIi9c+
ST9CHQYtuIMP8FL1D2EcDE35HfNuxSVXaQcrIFQM7//bVMXhU1mO4I6LOD0qTIGeNDXsNlojws+m
sLajlfWv/qSMNzcMfsvbmFmV3QS0aGfMX6VN9rFVWsQlU0oDi+6WHF4wLN0XZth9Bi7xO2Out6eg
LoLnYIp+m+zMHWJ7e0wO2a0twooUP+guke60dyeshkNZxN7BCTL/vFQEiYGzrHbE1o1gBC6JzY6W
GbukoFRPVdTTg4qsubGa4iWi7wvGaviwVO/U6PpNn/u4VUlbf3LwwciVfQmlca0AYUrqb2xwt29p
C2JVS7DrFAH+PWExnNPnmZwYM31VgL7d+b22nXz3N8wE+848JT8wBMoAF7jtzUlAsiJItDeu3dkn
36C/nWoMTUg3yd8HfsoD3OklR9QYKm2V1E13dzSjP4Tw6w5KS1SpNQwuKiDhrZHfpeyBUkKZcvUT
yW0zd1faXdXkygE6MLoVtYW9NpN05XcoLyO34jkzf8PoyapwQgGsgR6RkbmVgHHop0K5kpcJNKIA
d5Ub/6jj6DwXkR5eM8vvaVNCfE1jcbfKST0XRlyhlu/a8rR8flSPdcCzEROH5JD7qVsQFRjAngZt
uDO8Qr3bkZ9eZOtsVCMcC06oHWTbTN6rDx0RFw95I49z62CHqC6UyXKvCoaKJeVShlY6ClOlrGnQ
5mYtek5C7edeYHWKGsdYNUabvlZxWTzCTl2ulK7dLf9IC9mA3M9bqopphm4pdVlCmR7i6IHehPQo
FxCvmvam+k1ywlbq7kxHdy4jEUxExTVkCECi+8EqvAq7WVUdDuRmVGMKMNfD2lORN6uVfXbJat7a
k8N+QIbv+KF1lWdYSP6cRZrRgZKkfi/wvieFMj7xf1PZJek3vzOUsz8YB59Yo3UEb/VlqCdvDXTI
fZH3fETl2yUsUwUJgMll7gT4LWpbv8+rZw5Ql4ARfEZhwhnKso0Vga729Z1hKNZ3BSXIbhJFTg2o
pm+1G9xocE4/LHOo18JFMRd0Q8mjft5ghmmlbuo2RAzje8o7WJn1gJXvteKp9WgzELrzbQsr48Wr
UY4Su17v9Frj6Rr7qDBaI7mP5RifnQzfaU4w6DcjiJCbAkr+r68Qc+ZM5oBy6NLvs7inhHfxxajZ
RCen2Vd5aDzTXMsXLNNEre2m30XC7BbUj3Zq26J/NnKnWeHRuHQLxQiAwzYkzo49e+xdUZKceXzW
jwZr4LUJKnpECh+90Ays/d9oVL4NCMIorvrIig4kdtVHJNXFbQzph3uItj7Bgd6YIv4YBjG8gLZq
+XMK7RUbyLjVpim71iyCpzapBnJ93zEpyKFx1xT3oNScGzDSa5kG12RU4ldtlbNqkmMRunQd9dQG
oNsjTDWw45duolxFZhNTB1xhpbuM0Ja9qKFMw041hwAVdDwtw4VE6d9T5vT3jl81sScWqJM2bbY4
64w7GSnNNpzP/PmePJP3cPz3Nx/x8JjOljnPrZ6XYIupi4/yntzYELjBb073ZoktUyoFl/Td7Ur/
FCm1sQPkpL61YfUZawx1EKPcaQCh4iM78yx5fY3Sr6OYaiikubypDTM6DcJ5CNOY3tlXZ7sGLMfJ
qHrtZg4NDVdR2f9k+JdQv6UIgY9ylNGkUzMrWFAWzkMNnzBstO9vtsbjYp45xGru74ij9Q6kKUbr
JphD+XC5I4YmF/Ci3ZDt0cf08/7izQc7wpm+ihqGEQFU+J0dh6coK7wHda/zXKXu09J2jyZWHBWA
r10ONdiUVvvmxuoDDb718PvUuoqeBb3ofO0bxLUIa1NbXREk4CuItW6jVIbyfpXHStPyu5For70a
+x9134rTiH5hXSS2tScKKz04SbCPKDp/a56yq6vc/D1xksx35pdix7eYfE39JQp5ZgYWG4TS67V7
qWBgzDUn+EozNOzKi8Gg9NnyWufRuuM5tkBc5FVC6I46mZsoU8LPqZ1QddqOfyG0oQQSoY+rKgA8
NrVZ/koeSrZj5Iy/c4Z56JrQtqpyH4uQwE4AIs+V379Ng/9C0aXtmqrMryBy8qs8+3uoWicD/iiu
IiQSaEFlE9Xxbur2zVZ85Vct4NRiYvlBs7TGxgpTAoKZnpMLyuY9v4KltTeq0Bje5cVJE9QQqkLC
zzJpLTyyHglUXAHgUL5jOl/nBZirzoXJ1sV9RqhgADOGjd5+ArTypBQUTZnnfCrYOA/lHMIMV8A6
6wGt1tFOkEDmyGjmA/JLUqaLKt57vAOfFDXYTQAMLqOVaMsBmxqrplcSVF23sz/fA8IHKt9zBpou
DEe/BYmDtBJn5FPfs2NjZ8P0bhTWc0NlJJOQ67kywh5mH5DemC8hei5apESzxfW7RkTXEYMSLagZ
vFv29Dn/va9FyS/4Rq+qlQI9nCR1TkdRlUTFFXDKr2wwiehMPbFvdRvB7PRHoeSEKkZXt/ygvYVH
V4s/yC8pjhp7D5hvKlM72ijMI1NGWU2Cc6Qxul+NmyLNtrWzr4j3sHONu5KNfw5D8Q/IuPZW6blY
bvu9Wa5oKzZrq23AvM34N3hkAmWZl2+nARvdusH6mw/jgw5R8BKZnrG8qDRZu/F9t2cMOAem+2pH
53zAaWvPnbrCjrSrZx2aiDwdHkHxdUj7nQyTRIvvHYtgev8LHlWGOrhiYZJ3ZOC25JFaavoPATn+
XhE6Iwg0vfEli21vX2rTfQgM7NBKij3Sg+DQmFG5bRtBinDY8cPAy0q9qJ8RGHvnYj7IM3kw/CA/
ayNqiBd/7k2MGXp2m9SkBxsxYx+XSDeW2pwdk741aUTimqi975Wl7PU+8H6FbvlEe7fbE61u7TzZ
2rQTcgvVbtqlc+uA7frNShzlMChafjAHLT12advfequCmpSP5Aao7p4qwr3JA+M9NAG20a6nuP1z
D2tNc172vNOo/AwCxMMReRm8WaeD1lAwy8tGkM+nByMIoEC5DAXRPEndTgCiWq85UqXyt/raK1Ff
7teQGctJ95+T+SWoNSsF3+H3///XBRhcvmlNtVHV6IlOkPVzqsx5cN/OwtcKT21cX5REdS916/nb
3EqzT61NnoiE0FZiCONb1yjDxoyiHNK36D6T5JDMnzrNjZ1DSsAju8ZNQLzQB0EwBVBlqzk2bVHQ
Q0+/FYpr0jNT0YFUdrHvxbuexsYHUY3mRWDURerMZcS2jsQzoHwFTNsu9ruzpb2k8wX1zXxwk/0S
eerz5nzk7WYI+hDNnw7uwKyrZ3lo9cI/eQ3C+TIT4Gun1jlnAe+VJiQ6xfWH8aWzBzhqM/CwEGh+
UPmI2rmn8zAn6zqmf7p/Z+MFlY+K7+wptU9iBArsuu3FQwm7vWXhGMRZ4r2X/lARXAMtbyh6CmFU
uis77oxvJG5CL9eCr6ETzcZps+zitiUsW+Cxq1qNESbOm7PG0HbYE/rLWMLdEoH/Gs4atMp2fhso
UHZOjxRWU73kPI147JoOkWpr5kD9xgBjHHGix0F10wfdwpydHeRENu//dRagw17uRfKMlueGYUZ9
4MN2lu8/gQ6PgT3ORnmpIaJoxuy7VbrFD/6KfTB3exjb3ULmQTzbrEPWJgbWYBBP0Zyz0EO7X7Ht
dK9To+UfKMRXIOn916x9IXF3uJomrbRpSMyTpza7yXcevaIh0C8AQY7UldilJ+8sh08kHinnJhAn
zxqUExEH9S0W/l5tghkrwZWRN+MmzdwIC05FfpqLIGCU0Wx/ryPIZGu8kO1em16aLizv8ncUaKh6
l9K2HnQsG93Jt8z+13xShyY8IU563wYgpEPC0PHEnqs045k1n8nDNLm0Awr/Iu/HTCqYJdRX+RiL
sRhgRjScBbKejmGCTkJFSc74Gctg3f7yaoJnB73+J41Cfx2qCPy60Vf2wuTBYBS4/PusNtZjrPr7
vtNUktkB3auq8b0e7N99kf45CTODd2J196c83QQ5cx3Z/LWyX73ZeO8dlscLOOII8XyBKKAGFVZl
9s/BATglZqXComGQp85w8111V3gl21BcrcgE1PgiyoYVGwxgt0Ej5aPbrinrvc5b9FnJv5ceCqzn
sfW2su0HHWk6Z5O6zUN0nZu0NfD4t1N1VPC2SQEm8ur6RV4Fqv4WZy4rnICSA3xJz168AsfSlGnD
XS0MfDp098GMeVSqwju780GeNcCokThrY39MZJfNcbvfjQ1B33HCix6lfD71fWz4GykoCq0yJJ06
9O92NoDqsUmYCyPgFH2HiqexDQSush+khMy0K5N0wmKEVTvqrnN1mZ0+McunN+rH4ZeeNucuLdiX
+PmpnJ9LCsa0TU5Hd00ErrL8A+ULbv5slh4btX+Z9X2B3d3yUVEGlot7JjKsc41Fof1VRWqO26B7
slXd3otYkAP072ECGFGuymJWEHQT2SweHxfKLe8sz+RBg0NNEk7yVGFQXGdx1qFn6Pm8zFl5/nyG
Q+MtK6g8lx8ZeutuFWKR3tKDV6EfZBRKs8baNZDOhzoq7GNSGS8Zmku8ybXFWz2uXjOjfZGJrBRd
s1pcM3DZEqpDnCX+94502KYriZM24y9LaaPHhA3nkk/WuO4cRlHM7nqUjDwhRRGdHVE453G+CuYH
aWP49ikNrGeNOLUNqNssv5U6yI0mj9B32ILUkQiUGE1ut94Vn8sbR0swx0tCdITXdVuVarBFMFov
WPxa0+It0hKetfIePYZGqcSxGeLujNG+O9fzQZ7Je4Otcy906D0jvcKXCR/dEyc5uJDah8mFA6Eo
en2Qegh+guwWhV6u24kfJruadiP/NZpTNFceOHu5R1cxwaGfwRz5d8suz+Re3rXd+JwO9Vn3rCN2
qvq6PGTIHN6TTUxAVPaPWng/p8ixWdG0j2UZa6bG+jLwv/mT4f4zs7HxYoXGK92HcdvEU3LIjP7o
Th4VDMSTraZm2zEQ1atnWckBraa795Fsv5qV8Sk/KYx8f4gaCp/tJeqlLefdlKIa63As6H9UaoQH
AtV3EKIgiTSRbUGhvbjMe968tmj3wEK1A1yc8UVzUaR7eht/R3i+G2MqnFna16RQl2oYr/dCpVuH
39bYKsi0vs1foY7Tz8yOkwc/JhcQBhBtPQjrN2McTkYQG1tEZ/i/2L9pu0yrA7yX/UuR+9ohFWr2
Sb40egZg+7mKYp0P/7FVe203UmU/DDskuDYy+9ufpjZjatDPzUH+q4I41WigNiNa7BJ4wtwcR+C3
VXK3OIZQ1KKoOkBerL+V/qhuSqYTJ6ukTR4xS+4A1Q2l8jWV/a+uJhVqDF2MDJVAUzo5Bl30JjzK
2pyoGYTDozquk2REGRyFrEMi1mBnqmq5L0FErv1Z5aq3dXUu07LYkfMEa2ZW/asKljeGdRSugEo+
oNkMtNtkunwgVHQofHbXYFffFcUbtgObu1cerT9qxW2ek1b9RMmZ86lMvshlrSEc42aIC/ofRer+
yOfNUESOdjv6w0fvoBaaLQt5qRMEXdgGtsPEOhhscZcdej1v081u3Jm65x0TVBCY9qp+341eAk0B
GVRZNjCTzf5Z/rUlYtonpEh8MDQ1BpnWV69hayG10G+t7eJ2URKDPYc9fBY5WCSFrIskmVAimrgs
6rlth2wtvsrLsUzDswwZ5wnhb01PLU8TjqP15A5EZRO6t298Q9/06QzJnt0cVgI01s5jFrq4upqw
WW+lcJ1bRgr63shwrQsBNJhYZJ+/DEDT4sQoS+wgdk3TAN/wDoeT+cKjtn42YP5J7aIbRf5p+ZMH
gTAEbOD3KHT0H/MJvJPlBE1J9AlE42TF+U6fsz0msise85VMmo2qGO9kENw9Ht1QVmr/UM9bV7md
lfeqtit2EZhh+Yvum9wjTjNYO6Pi7ZcagZa4/ZR3r9Y0o9/m9VQWIZ5WV8RSgbsZgAXeElI+21/C
Lfl1daODR0rpqm1qYcC3ABH7k58fQXbbV0Yr9hX6w58zLUfQFTmOtpZx9pWvGYeFa2+2u3LOGZg0
BTKPUWsbe0rih7wHJpjwsbjVj74Ywzt9l0dqdBaBcioiMbuYsIkLkLeJOWzjWLS33oXEjF+uW86q
+Sz2BA/MphPvQzU8pUys31ja2sNYjNE+ymKKUPmbZV7wAzTHDBIoPiyTSA4PXisjzSn/SDFQ7em0
lFtd6BAESTtbQ2VynphvrLDsGnc9jMRdnkWT8giyifnQfN+YRH6wh1Qvv9SxpHvCjIKa9CGH/JEo
zjUu/K2qKKDG5tmzJMebeaNcKw3Fi6VBqGXP6a4TNiB7e/YSNUD1Vrkw1UeOXp3/+n+yTjBmq6AO
V+z0QOS1A0hFDxFZwsOD/789+xFiU49Z0s5tyI/CCI9q4WP5HcCigO79b9eBldrejGNDFpv6Co0I
AW+Q0fLSlI5dR4HAniAorIw0I6MY1kCQRBlEDM5yyL73wWkOUQ8uTwoSGGuMKOQEvLu4Mqx9R/rh
Va45CTOLBhLgBZDsUTYJZG+gsUM0CsQLx5077esWkG01J6UIIcyTBl/RrnXrJ1xEDBfVT7b3CnBp
XCIeLOStXyjixdAYDjlWZx/oWZovownadvlGaaUwXMmmvQ49CTvIZDv4pRVlZZfuSO1FNJMx4tWe
l5FKVzfLO2ORXlXCAGXDsGQpNr3UKHYO7jm60aytWVBmqwwg9CJzBlNgrr2Zw+9bHAzh9Ic/H3ON
P0Zl2bjiDLHX2dwFjC1SP5wQ+Y4F6oiS9FDVxMgY7FbsTZ0pEAnC8gMnq4rRIBiIgELrWouIj38I
FP9vy6QGLnhBLUeflF1zldTObmk2uYHzRMydeZR5K5guquNASCAcjM+SZt+dvIzx4dceHP26u7Ly
+tQus66Fj9Yqo3q8SoGL1RjeludrtvMjENJFAgukn9vQusmsCDUTzDgDA1IeDcZNnvVKMh51FeRY
5mLHn4Vx6hjrV6qj3wxLw8vy86rLV5pO8BiZuTyPnkLgitmZP7dO3fxefm5q/m3SWusnEXeUA2pP
G4OWDIpLKJnCRZk9q8WpRtLDQM7qkh6LmXu3jNDVlgWssMKN/NUSDc2nqtVxXeV4BzSpy+mnGcsq
TVdwndeYnH7HpVpcwcdXl57af7FPsep8uINtb+IqajdxGoYrVm77xM+0QWVYkpZBHFFQNvrTMjG0
MmInKIgupJVpzNtL7ZJ3ynCOiq/IMx+ZZ3RkxVL9Kn7efqPJMfc86V61zBbpi5ule1p8Il7YVyc0
I/tiiS7gc7mMlwZPX0d1mR8GI68v8swvxvoSzPem+Z7vj/95lfih9TJx0WCRLN+TG2u7vIsYlY5Y
QUUuikNr6PpTz8hymxSl/cL41l97tWJ9S4zhVWSD+lt3X5siUV4SlnrIMgxPWz35MFKf9Uc6wOA/
XTT5JiLQslvXsUXd4DnGk6OOHslE0KVFk4knM0/FhZ7lugXepa9KmArbQNYOgDqD+hKORnUp/j2D
FqAeiYglivQhLSJTAE3I15YI33po5IV8xel6fWVNkKmVLEv3wuDSAC13C+c2QIC0Gani7KI0RR8/
k1uRAU0oh60o1fa97JR4a2qBsY/aoHsPEcivA5uAbvlq4w5Eufiks05Z1r5HonkaksCBS1GZSAld
fU3uBS1yHMJXJXGG58aLf6t+aL7zjmXsQFDaTmt0ar2um7Zqn7rvRdm+ZsloXVSe5SDAd47eIMbj
pFc77DLUUH0ZggaOGvegscV69DptWrspb/Kq7tX+kPvOXh/Sr79CEsVjcBFWwVcyN5mKIkaBouqg
e8bwoxZJ/eHHLnJqzUTf7hXkMCU9yJfK+6ETE/aIW0h2iWo4XwU0+GoODwpidz9AEJa+rlSLmXZN
xB7h3sUQ4IufuWfmW8OvunU79yFJzZ4Bx6WxLaKJ0HiQk38dYcRL/Fj0K+FIBLFe5I62UxKo8r7F
9k/qa+XBmfPVxjLCLDN40amrQv2um9ruj6Y2nW4gHsSTUlpv7BfGk/Q8FdnGqEBzy/USdiwaXq+F
iZR6+hnaZrQCySNeknnAnNQ0tSc6Ym0sUgBAg7Jxe4oEKf/12ng82YwNV41LfkZcb0Zom3fL66a1
A94VIG48B4JryH9Eiji3tVgudK/olzf88sbWtrE6aZiULDAOVETx1cHlumqyZrg2NtrVUI/CN9FO
kA0QN/1EIQGLBQRqr8C6suE9bLo4ZUAzP2/qWLmXYdMhMu/xFzZBPj8uinNEbvdGmmnL0b6laRW/
yvvJfD9VRsysvmZvEzec2Pl3wdHUGvFqFPmLjALKKx9Yh7DPjZZu5SQ09HJmqLm2zEXJRHwZZFG9
FEE5H5yLphntGbjvu5PH4/nvIema//tSvjDmGLfMFJ1k5gF+ajBh/FN3qzxASTwWE6rIpetu9boL
uCmi14dskAQnN1wTRyd4MuY0QnXe0vOCLw8KxJyuRywqF1e5zPYvtjl1PAoD6A4C3GOnejQy5s/+
LJ080GkC1K4HzoGEqv9D2HksR45sSfRfZj0wAwJ6MZvUkklVZLE2sFINLQP66+cgsl+LembdmzQg
k90sIoEQ97ofl7QPevOTUcQwMxzRX+/Osz9O1aekjf3+qZgK6BV9RH8XenYs4vC9C6r8oamI8cI8
Er7HQZIe+wqvpPq0z4pqqw3nu5paKzvjgG1CiW1Da+8CtUchFfLotvbFXrwsCPRJukMw0yVY/Slg
J2tV7/izzGEzWYA5FMPBq0EEUgSCHwXv46kzlk05KhJ1NnCmIsLVGeU88FQ/YwOvLSEP5UOJsOdY
N3m5IkHGPAu/J1awwyNs2dRXQw225PI+rbZsU5W6ewaDIqhhFTVZb85NJeLGcpxOQzTpa9uKq/dE
0uRPXLmxWgetUyF0qNSLfB97ArKsoH3gCaK3EXYkqBpBuM98f+UuZW6UvhL9EiNJXZfNo2cZOkZS
S1t5jdaAUB7wuDIqsJpKzRSrTN1BLUCYM2zsjgmkKl6iSPbH0Q1t0peb6CWfuuJYUkzlMQ9eYzgp
F8a36MVIbMhrZvFsWX508lCIn9QRrJHCqabb4IE6hiIzfcEJhceDEfDBcBP31lYASjL+sFfLqc/K
Vz+2ME3xcD9WIvdQUYEy4/48V1EOVz3BPmAacC/TxCvf43r0YF+waFNdDq3sc6BkPV1MURiHIonl
3otM/jrkBiuD1vRK7dWQHoMDdog4yMkZu69mOi9uj+xuA76QKjgDPAjO6lS9BL6zct9SauO2fU3/
eErsQWYkm7LQYN/8lcxGnTV7ZZ18GO1bYrHM1X1mClIveyg8uz6nRW3zZKJczFkc496+6nF7gj7+
XeVN4SiH9BRLEiyS8bPywrLR/wo4zd7fb/XflzBkaG6DJRFLqWvJny8OWhr1EJTt7//sXbD0X60L
vs57lgElCeu6bQn/794WvSlTx3RMLLHsuPeo15DaE+lCXFg5X+Nh4ZIXsPySsI+xduhIu2bfOCrv
D8C28NhM5LzkzqmWxlO9lCGsHtJ3WnXf1FlfgD3WvOFbkQSv6OXKD6mTcBrz5HMAoWX6XhJXLpMB
uCcagDOueab3worWyI3jnZOghsyERzoLXfy5Hr9qOPk3cRvqp3px3zUj1VJN7JDTeDsAsWTrhM20
dfvkeQoq96Kbw/7OHTBcNj5S2gcdi98NojAyZtQW0hP2UUmo2rbxD4Vf1eugMt3TaNtsl2cyJIey
fCJzpXhNei1eC6Lbj5Yg7hKMMahXYbZP/R9RQEmHBjZFXH+1fQJEkO8A2G09/dUg6tqGKILR6Jmi
PlrzBL/GQE7nomGhDYeKhCeHrUEffTe9vHpBfaujq3ObF2I/xa6BGXSuPJ9gn8VQ2WP2JmhKvJD4
XDxKzPjXGSSbx9NwDZSa1SpKCDMDbRU1SDZu4p+tKEIBN9NcGMYAdJXTXKjRL2U3qZ2EBeKBKJ78
MVmegnyEDp5aY0qFIorXyA6W5W9UXpmNeCh8f/qc26kPfNqkjG2HDX21lNAibdaeitbfuaY+HgXS
1G3cuw7WppxSfdd3lO8dMzgPhLmxVeIqwJfIr4UY9P39SF9kaIVA/UyWV3qAudzsc5DmqwH27rXJ
vS/EOTVXnRSFcUVmeXO9n/ttAcIOjPrylnohiWH5kfGqVY11UT2xJh73Y92PJ+I7flvaI2d3LvUn
Z0wP6mspys7elQ5pOOEwwAuJTPFS6qx5R/Da97pBHvtsyPB06t0INqoMKRt0lvYzqJK3yKutjzkl
TjFNw+joUAq/zkb75iIY/aFV6HA6tKgr2OoVUE+IeRDhM+H0PwPBFOKRiogMB5m5n/TvBLoBVAUF
c0hr78uUJvHZTmRM9Z4jEReUzAP3QL6HcTGHCfHGouDwSjdEWi+rdFtXfr8XmfNhx858uBvlCa+2
9qxoKIMWNpKK3iKdE3NYvsXxHANbNmzo93Mb7vvczQ64k4aNWteoU6t3+k0PtP8htq0Pq/apWHY4
Owcwi0ddz4ethSRzO5aDfo0xiqn6i3oRRWBsKz32aabmnxKCIb9PLfyCMfvmzsyyZnJm5xbhgm2R
T/ndsJIipv4tpP7FzRxzCXuC0u1SnKyK/MM29ZZaORXTiaQ1ciO7AzbXBqVQ/F014PBXVzvHnx90
rS4fYd+up1HzGWPs/NJOIcumCiVN79afAidodnYye6fOTeoDqhmDB5X6Pm2T66jDbRqhMCHeSfy1
1oTypPwsueyOZRAmL0PDBC78JuqgCJVHRJYJus3mVeXjGc6NdA/noJLg1EuuRR9N7IHSTPtHpjM0
rG2LdHw5CrsQzLPWug+R0z4DzR9uRlOYn6CjPQ8L12jyEWfneLP2VHb9U5SN5oWCHnE3ooxeIbCB
jrKQSt2LN1o6NhdJbbWopuxb3DDiUay0cQfSgzfm9Nlw2HsGE4IHtYBrBx5/dToMCS5ftdMLJ3gq
ajNxN9BlM7Vp6jbrUOKLGShgHawRDyuBO8fC9/EDLTdhBXz8Qpw8hwaoIOImFlm7CLN5o2rVTslU
aLRTfVX3lkvjdtVZGYKxnDxEp2L+icKfyuypS6ntvfsecJLLpcwEsgiIHiE3bZeV/kMa1NS24+lz
hRdsT+6hSSSKbZ89OXyxvLVsivJHlQIVJkcVHWmWwwxn7LnPtmY7ZB+E10braen387VgRFoK9+oF
DRq7fILlUfsMcHjLTL+1SZveaBhhHVA9EMJH4KgWj9EyclZ0eU5hWH+EetceoSZ8U6wPtbNTa0jM
tZQ0TSF3SVCFGzss/H2S08jTrBj308KLKUJ0pf880XNVf/UoOsJwPJtIMcOxAZ4af5/oG9+d0Gj7
zlFDV7umAFjn3HoV0MBap/9SwAptfDu62EuJgcqJtgMcDQrVHy3sYWkKjPoamdXwGGbZu3KHmUYy
HqRTEjITZiCvTV1Su5+DrZ3o/guDBMLvSQbf5sjbAOCzfiv1Z78a7HPtZhtvNtEn/IFv0PWBzNW6
fcOUR9do9IfvAI2UC4q7Egg2EI/1SMDnUTnQ+vbgNcjpuI7+PU049Mf4kA8LwrxyH+twflABf6HO
QB5XRXiD02IeyhLiYdxzg4hgoHK49GiT5UWjonuxBPlgk599xktJfjOQovtR5dk7ti7zowFyDS1F
iwU9jbNbZkPNDPxbgLLgZqajdbMElVnUJ0k3fyKBqUUKl9dPiDLfJmcksKWskcQ2IbeYdH1C5EAh
7rtmpOjPs3ItGzlt08CgxC7zpoI+mwcXMjYuqi+RehAITcuKL1ifLkHZRy9NJ6ybi7OOFPCzzjSn
nibq1f7D3E9v6gzyyzFwB7lJC9m9zaU8R/iqvo2aA6asYoCMqTDvrJmt1EIkcghOuFBsQYmgzu22
Rjvosc8k5bl+0Mop3xGpWd8m/3Wq2V/qACe29eKDinz5jacCYaauxY8hWS4rMWtMoXEcbiFFRDu7
bvtLJbSU3W/ODENM83NpJ5BUIhfNS1Y3hzjotukil0Ku8ps2BsGrqw+vdBaCdcBjiKVDl+8BBdV5
aHF8SHxkvm/PZ9cYq2fbGn9aJEd/BXpBMhwCwJs5h9/jOb/qrd9fQO4Pl8yox2MgwoMOL+GSEwi2
JJoSfrhSP9PJPW5w2o5xgOQnLj+5jTWc4pSbOLDgD9+Hsn9+Or1fH07fskzTs2Dqm5YhPOeXVXiW
Ny0kscAHNZt52wq7lpuM5c/GBupTB5JAp6xpdoXFlbMmF7m9bhib0vaouk/dg7/8rNPKKxJHsmOq
ftrEcRE9uC61X2TzADVNSMDLbGnyMD1S81gcfQueyBxXTIYBFS7c2VjM8v3dKQnZpSQQEoHIMbET
gEdpxseE7pZebTyGJBWxXUcI1tRH0bnkX2sdCrI/XgyjsTY9tvU1u5fsVja5IFIN0nvPDvsWSoYp
3OJhdLYk/9nyHoSj/OiZPTmL7tTcoKL/BJwJqYhyy55CttgaykaKaAtDIoFfU5X5q6C1zHdviaLU
PdpUf/svizq39oEN7nIGBrKHPZmC6jMzWGPmpvTz5qGKKAm7vdGsVFq3qIfxSH2upwRKR029Fw35
BFoTQKTtDNa/OMcNof8yKINgAflBddMXOvUJ+xeywEDa9kA9kABjNUGO9FgvzP8/XJAEVyMCo6Sl
hrWLpklbG4BMED3Qd44M49LYssbKRgpm75NFAZqq2tqFThvYj38/VdbTySyAhEI+oSQSYt4YLXdC
bE/BA+S9QY+Fb9IdY3hiOH9UZ97pQbxxb+hV+bXIaERk5NTfpKZ5F2xb7L1Y7z7nI3kPZRamJMAN
+itM8lc91qNvsxMsbNpyvJHWOGleslVNrdIdmj0lKTbmef2hATc/K91pk1PVQSkZr0eLrBdfW3CU
+OzSq7Czu/S1i0c88GPY76YgQek52NmBbYGKWWieIPvUpzxtfwtDUd+QumGfdLuXxmNiSxcLuDrt
sTdc+tz5cj8jVurFjKa3bkYklg1RubfmHCtVXlWbqYssmGOc0lopD42dB2v1qdCbYE1WfLKqBnRK
Bp6pG01v91hXY7aPGmiCiAxR4ZlQVAs3Iu93ucod9UYiZQNqlMtpBcCxbygPEPUSXqshhiRhj+WO
WHNxckhNVnpiD/7MFdbDLWbhjqBuKbkjrn8ejHD8tPA4FJ2DNSAWcdMjLUATx38ekaxfmRfgE4ha
W1gGBv5T81ekAWsEPU5cczhTdxjLIiDcZvLePVbKi7xNdxE0pBOmDpfvf6UGk9I6pZTHL67fA/rG
qUDP1Syhm3rpCyFFtL4p/GD1WUChy1FJV7X0oPc2NsXxYe5IjnXx0Bdwy1cDFQHCKtzmqa1FdHI7
YjGVzbMZvBw8a6IhCJYSJkQFHU2mL6K2tIPuByH4HGyqYtGNjYkL5H1C0mo61jGUEgf6p3++Tqb1
XwUUQ/i+LzzddBzd9n+9UIteJ6e8Y5600rC2w1AUyP0+ubJKdn3Xo/I2nN8yO5nuAiU8PQ+AhLJz
xIP5ZTLIpoxRIatvnUZx8lRGSCOmZ9t9do2I3NW20w6znIxtX/gzFQfjOk/Wb67EsrIEgiIid5r6
zCgjt42QwWff2jrSOGRFVH6Gy5PsULPUp7RJ3wrplVtVlPHMlJjKGuAl8hJytwjaOvdOsKUjXKJV
xsQfJU57nWsePPoZ30cOgDD46iBM9x2gUhJ3iN2ObTGs4UETcaFwe+mAO9xPAa/CNsJ3NgzynIAg
ReUK6y6ws4ZOFVTrhuSxtYm1+9wtg7zmgyaToffKxZSrVJfRnsYNZUmj61/7qH5odUeuJsfTbtLL
6j2jwc1ZhPepJXa5VrImD8FsQ9fz1iKZi5uEOa1kPaM5FhfLdElmA97+SUg8sgNa97PaWE1BAVXK
7Egu7XxM3qWIclQXOQDzVrgvpdVo6/DUGFazH40e15iXU8UxkNB9zIGrH+gEtbuSu+5BHYVphobK
BZqRmzS0EPq3R0dLvce29h4cOydj1HYvSm5caxhaJuMTxsD0ywh6b8WOHfyODfkcOpeyJppueLGw
f60Bco6XAAbSKQ07g7ycuXkM8G5tpCbluzDlj3a2enb1kASwUQBn9XiCwr3faNULPS9/zYlHW5KU
XptH7S8/knU2FYyqi3AKLLxEJacY5srk38NXe99IorBuF3JfPbZfGzh4r25kvzPqJS9xO5BiHE9A
S8hHepxZwZHvgkbNK32cU3WjH8aMurTqeedxFx1c4i/hQpcsXoNU5zkdnKNNGt46twDLq7W4kDTI
6OVu7n1mokb6beYFD0rSZLBJuXgGw+kyVqjufA4/jUV5T+Ey/Dkh0W3c3nwXfYDxA7PyBveA+Z5r
7HJiW1IH15OdWlCrlz7WGIK1OTsq8XrJgItBumBpsZS+exKG1xjkWEgsp3m59Lqq6qC0WgBZtzKB
gKxAVXM2nXxDs59tPQufNb156Az4/E0egZZc2qcuYLE1ts7XOnK1MzmLGtkZHrnPBTDr/tgXSfes
xoECt8/abWZnBUHnh5FQG94Yy57p3ia2fAPU6OjKnU3V4U5lCsSQ35KsPNdFau0my3XXSoTqB2V3
SMyFyl5G9WUIpvrAta8v5KdEWze2d1hDzAec4sgPa6fZoVegpWz6nX8YDFCYkBfZNiCXIpavyLWc
CLGZXLWoD681/nuqNOV4ue8PdKS0z+CRjcPYadOKJ/6HAnr1kSAuseunq7pO0U9KoMYhAWLH1aDe
ObSu2NWFaa59ujwEjY5fMpCZp6j2SH6HQ/1qQj2PhWsfpURRlIB+2NQ0uA65TugaGfDQCWFzgNB2
xL5YPAVUN3qSv/ATVEX5U+YAWjUHv+pyVolQOwxTb5ICizXGzdwfUZe+koGD3dMWt4GwMEDkhrh/
rUaFpCqZDIB4ZRW+Su4HdsQETRm52ClMhv8HNQMIxrusTeuSlsB+Wqj5V3SNw0aElnugptZv514L
74bGfpLfasn2jRSHHzkSoDtApgoQWZPXBund9r7jxQ8O1BjTfyFa2WLZ7f8VaUUBAJiV7eq6a7NE
UNP/96/PcRHK//sf43/RNldybqr5FMbEr3QRzTZ9ntcKaGc2kb7OUvNzQCLw1ljkczQhcUF4TX4G
c6hdgN4zWlKBjE5VJmhZl3N17jPyy3wj/br0x8xwwodkRusxtW73eZAe0LzBqRehEGTt8+cLYIg3
fPuHu0jc97NxZy8oL8XzInC93DrmlG8JUgkgfSXddQEqvU5Re+4nt/qAlsM3gbl8C8xxB6bfh2kY
ybOX9PbbPBVrBc0LGlZzSRmHO4blfmUM3bx3ZEzLuIuRVMFaY+gGJShsVMV5N7Z3BFKfkxAR5g2K
XmKpbotboTTI5tRRVTz/eRRm/t5r3BpPgP+7QhxiITVvdV44PG9LxRVt2vhHyaMesvIQzRbCgOU9
ZQLtmHwep1g8V3atnWAZ+Vs0EC68myXTZhDxl3CIkGdWD8nM3aXaFiHNLeiTUbiTdZa/1DkuDf5/
qWd9LTzdP6rfGJQWIgDPelNVrXAIT33oU5Dws3jjeOV8YGjwd4th/dj6uo0OhTlucuZ5P4cF4Wld
450Dxu4H9UFqZEgFgsVGVwoWb+rN0p8I8FkoOnGqNftQkwaha3bwMEtuiNICdgVljVBYeqyj4ekb
NG9YwxZLAnkvxoYYbG0fSeehzhLyOqRgQ0ciz5oam32s57p6KmX6GIalw3ag0Deme1W+LbVq6ZVy
Ag/JOmo0C5iEXT6oDxaaZpC4O2UydDRgVEX6RVqRvg/NKttn5Id94W20TBQNe2Jee3gNB/haxVOW
T9yrjdZ/x73M7mGFuL6/3bWU5KSCp0meTSSJR4UDzEMNER0Y963iUuKlfncGvTgqaKV6kTahM0ox
G7K7PqoZheUpvSthcEclz3qh9RdVLcceIM+l63wnYlo+m02KJSOY7HWWjD6llDrYW3S5PlOsvMSC
YnZhkAIcWH51aukVPVJP9Vdmrg37LtLHx6mpp8e4KuW+breqX02g7HjSfXvcNCi4lT3N0yaSfVko
v+gd2dlWqBXvlLWbvbRL1F3I3unOFDTzNlpP6661hnKvdXVEFltpXuxK4DGjqMpO71tVBOnVImHl
dJ/B6XvDVu+HHL1UJI5q3iV1tjvelxfR8FOtiWLLXLvZlH2xffAZLSWnZKzsp1LEtFo18w3hjnvy
Usd6tXPtor7QepgMcLdQauwpizZ3JkLF0IzegGFLLfLUwg9xIv1zIQq47YCkkhyEhjcwf7EXlMf7
P9MQ5cDycZluZatDbRnyZieXqW7se3tjWsRaFcvQFfYucy+IT1XLrivN3vk2TUdVb5uT3Nm5yykD
8GEOpX/F7BmdA/grd6FJIaIHjfbvthQ07FhhVyy2vOqjnMjxwlz5s+zGaVl5874ghcHtc1qfneVs
tWAyV/6YQS0m1rDCL7RVK6BJNu1WtF5wjE/K5BbQKyQxK6WLylppk0Hj/DG3qdjflWx9HDHHjfNZ
XUTpFZ9iObUbCOct8S0VqqdhohFZtEAzm3Ze0f/4on5RvYz2YdnuHNK+nvKauPjZLW+qnlCk8atW
zx8UoeRO/fR9O0d63l2RGHqEuSwDe7M4k43oBohWXLBxUPEPWZmxbC2eu+gkPKkT/tV4qI0r2ojY
jLcNEK8Njr0JKqTZ3dRC8y7mH/nSyTdj2EHt1CLwBIudZaSLIYUniF4JgmN/Gume+2SHKOmyY0Go
qcZA7tk+5kgapvKhsxFjOk1vXA28jmvpdk9BRDlG3a1Ta/jXgXzwQU9eO7+gkLGsBwUFFwBJyVqN
eOof4RZmgifXP9ArT4hb6wZK3aG+Y7PcnzOXYoyFGnPXNxUSzCjgtsrIHBDNANtU+sMFyIZ1KZhl
t9VooI6g4syLeC1l538rJ+e1TNEQEukTnuYwhDjo6TjqEHkIkwYHewiiMow+umQJWn6lfDLGGXPC
wJghjfHr79rcjBsHleCfLx3FlUNe1w/kblbHYko+CVZ530Z6mybghh/oOQhywlS88Y0mJLqNSdNT
82fPJm97b9CE+EUrUyfEeJzYLVVIsLej7tWbMtf1c034papfOXHDbq7ypsd0+OlblfYNYRGDZ9OY
t7bd9K1LVb4Jl6cHe0BRNbCFZm6Qgk3ayjOdi5rgyllnw8L3zaCj2p2eq/ubpDE2YIZiNsdxdhXa
Z7VA8U3yOEow9eeSLagXY6qqvdI+uDbPeReYb9LyfrOiMb9VMIJTwxX3Ao17Gfzeu7CmGE/+oJ8m
tkHQvMicy2xU2XEKbCrTyjVFkqbSSeyFNWvqU4tMeXjX2E7SuRrpZxBau534gwafBMvGwhBVD/1W
FTidqCzPUFbgQtQlRSu7FGtqXoSUB5SEcp6qNfUHmLk9YFNreTh1urMEKcligTHSFIxEsv3nqoZh
LMTKv68PF2GITqeInpHJnPP3bpFoqokCoMzOLdh8uJXRePW81iG6tR/WZehG5/tmxE6a/J0a9EH2
hvXWtPoHvUbwcj4plAOiv+vgDxtSGPqXXm/pCbnawbadmnIB1jfSzhiBSZr6sKW96ZK+eBsrukyL
a6k2yx9G9KyqTWCO2RzAizj7WG/PONlhmed4l0ElBi/ESqX7qhKsdKTPV5p2J7YI3H6hXk6H0NJe
29HYQF8zv0ZkXq1mDJOvZqLPO1dL8k2OBJ+EbvheleSxVWUFPXAnsqz878OMBJondH4ZdbIjSuKr
X4Z8A9ClfteonK2G3E2vUUcVei6PUV27D1ncy8dJAA5b/oysTpJ12ntcn754SkdXZ1fcOZthYXAO
gek9mPNV1uPerS1gw9gU/Sur/z35B3sR+vVVrS2arP6qDWT7qY1zNYP68SG8sQqN6rUzNu21C1sE
270ngT/G3XmKaVcUi1S+a66Vi4wt07XvIc2vxSdD6SC6KO8AGYfpze0+uaMpIYWCOuCvDdtrSs/0
NpJaq7SeHruw59zujwp4P9WSULR8tJ6zrNze5ej/cvvZ3n/dfjZjsOO4lmEDVfWtv99+UYZaBu+l
d+olgTIewfYYz5AM5E7/wqKQxNzCzNdNZUo4B7550BFMv9RNtYvQ5qCP6dpXb+k0+vEbo197Q9L0
YlFZs3P9OagM8ZoFKGpAbWB3syL4lQR6B145fEWzWJDA8yPpJOHyc20eum5BpmbJa0b2+lWNXyjv
MW/G3beSoIeLXsztrreSHigUvk+ghliY/CQ/Q/C/38op7RLHl9Bnw8LcgCqzX5oSr1tQiHCnTu3a
KNbN7L+qke2+R2i0TekU87W+j3OUD3YAIuEDLnsEtwMPjs9bkGJA9wjhX0pSn8xAqFViWrPa9u5H
0fLebI7TGk37qh9DLDVI/vDEYdmQ/vRbnDng7lT7gU1RSxomMfBpMUfXMNIpS6HF3YU2rb8wbVzA
3Pnm/huRHq+UaLjoCYP0DG64vveIaGiSrxYBf14i52i1HA1x7Xx0qUCqsggC/kSMmFoXbaqARTJO
ugEXie3e73Azfbl7AZaObIFnYIudv32y2jBGICxbanZuT06qx1MeodrZs8pKVn8GU9g12dKSSIH7
MtCj/WhH6SdTa/NPzbjxIpyZHodDZX6KUHX40UNftsn7GJDY62Y6s/5S3Zqj6ZMJgXAdZK64VSHI
wTbwPpKiGNaF7conzZgbKkOBcSINCLd9szXanojjeQDFo15Kb9KJeBRf1L3RTHF3nXouaOM5AIzc
4EaLkczsZbH7z8+Q/d91adeFMompjr0vM+HScvzLDj8P3DBA1qOdfC8iAgiuvHQK/ftyYAbifqBG
b6urvnoWgPrI6B8yIeYj4VXWmkZudrFpuyowXM0sfEwi8L2mjcbIYhmoRsqpqlDeOP7P+wKcJcP2
XqYP6SdOS+Q4wZdr2+6aF7Ui16pyUQA3L43LohZHDl7wanobRDJ+Y865H6Ra/xbVOuAjctBW6sop
N7VM513mDvKi3lIvaq1Q8z6APXlBHBf+y1ToLEPNX2dCwGCmsFzPMQ3HNT1nuc5/uY4kvHVV6Pjj
DgfmdKfkVTT1V1j+in2He2HHtwdMLotfWCbUj4Io3TeH1MVUhm+23YonfDTnojftt3Ig5KGT3ghO
iVMhcuanfDY2JN4dS+nDv14cS4tUAtH5g4mq8MOdXOhSUDGeQHe1ZBQT6tQEWEBVNVRxY2qKn2vr
21Tbzs3JxWNzXwz/fqaqX398Buf/ow/D9jFP6BJAj2u24QKGNAWGn9TIfwtJYD6PYJZ2ZctKSzCL
HaMiylGyifoa+g3kkdo1n2zWdWsWyg5uQNSAArPKNzvvMZwRxvMvt/LSBf3lK4AqLaxlIvAplPyC
1w6Gwun6HPMiYp+fqtekXryiia7qaBLmzje8Q1wwo5AQ+SkMjAnTrt4/9xmsuEHLkx+sxTfkMhpf
iOzpN1FLh6PoY/2S1RHSK3BE67mk84RzhCd4JDwL6KgTngfsBf6Cg04LJnVHLFkDizvWSoM3DAHu
g/LK0kdDW+G4EG58xFADs9aC2bWIQoyISAvXAw0MB5xoWafGc728CNHXmxTM4y6ETUMKb/zW8qA8
aTh9n7GpJwd4CM1aFkO7/ucLyo37yxW1dd10YYm5hiCyyvB+uam7ypsdMnOxP5Y3ooVwaEXB2p3s
4qQr3eUkS22PFKbemLAjjrKDK2P6wUfkjeatxOPzlhN95BG6aDvgBywf6Y/qWeRQNII2k289E/zx
z/ejVttNXXOMGkd/6T1AfaEw01PcF8NmEGN2lPgOO6d66fK+f4UcjNO8sIdLJNz+NR2ImKxJw9s7
GQ1iJ6yLa5zlKc+gGzxSuPSIWaNYHRI2c/BRWGyIF872jY0Sp1wC1xKWSI+iQEGRG+Vaa5vqGJkx
raXaQUwpxU39VuAlhDWWljjeT53RXhlU7UZkns8uqXsUN6gWAzKIars8D36Vb/4EhStuuLfcKDkm
ZgyFrf9I5dvDZuA3z2NFmbyuT9KbaAm2lkt6/LCU3Wabe5HG2EENj3gBgd1jtF0l2dTTV03tTQEg
ZO2YAItWo0jji2mj3IS9A82TMvRYUbxS31nar6tYABGOSQ23evGpz/zHoBvlMZfud3XPqs//OEsy
y2PrHZh76RBVBl0DgVtFklHQ4PsajCm+yQGqqN34PV+xW21C2uq0Zot0P0yD+0mL4p0fVcaHA4Fw
ZzU6++nQ1T/GKN70XfhZ66fqNmAMODshcEstA6HpB7W+iqSoH6bJMQ+pZ0CXruSjGdv1h91n6Y6x
Ljmon41h18X2FD43ZE6ARp9OQQ50VFkNxjyjh1LlnxB0Pss5o95v5umHHN5Ub7z0oUIG45AetFlX
b5MLER995OAktqMEqy2X9JFFNGj0JQbTzNQfEtOsXyl673NR9e///My5v84jCE3Q2ZvCEDToDdv9
RerRVSAwevJ0dtBtvE3TGOt8sUxIayKbdUA9gBbMeq9H/c4lLRJ46er9gjT3bVXaCwRJGLCXQvOo
yEk5g/0lMaP3u1JWfdpZccNqTp6WUuvn0Rv2qh7EI0ZHD1AOm2CJAaJL9FVjTvF3SBjsgJhwRpij
pdXVX+ouRGlXc1dkWPY2sZ1cuUL9o7qB7CG7mn87G4OwOI0q5qmYsmRbwLtH0F2UGDU5Cq25fI5H
yrvFoJXPSIwNxPtkZ2W+C/W9xH08ow9cJWKiyLsEjMQduzArJQxtlCb18ax+ZPNPgEVhnGh69a/q
JWcZF+i+/tQvbwGr6leSlSsmE5z3//zNGdYvuxEXRaYrfDbDNt8bip1fvrp6tNsWA4aLB25y9ve6
w6ThubMJnNhqU3JggorZXiQOTdDIdgm4ZYW6LWTdvA6KtOOb48+EZO+DCI3w4Di1/hrXYMVsGo3o
5CYJopQ/ZdwpEJpytse1QaBCGn+hwjCu1FvqQ5fhgtp2vIqWOAhZR+jke6+iDJ0CvK9LiogOatxz
a8KNTYYm3E2RnLdNrn8v+9A9hiF0DYph4dYrXIY4J0M6ZI4+0eRV6T6S4e0+ZgSjO+n0qN5xyIl5
NKb6HUKmf/rzrSTW36fcGddhgcgyp/1WPViicS5WIy5mxWA3FGiC05I1/n8AfeqI2u/uXohLqDoq
EWaItvPWnOl1QOvWXfHtrgKq7ejjrzwyoGSdCEqozA76XSaCLVARUrWWjRdqPv4agnZeyA0Mj7Pe
MoXIKiQTnsyi1o66dd04TyLu0s9RFvxk7aN9nZDgs1gHKjfOv2lhy8abg4l3GJ7bh3xyJ5KGBel8
NJlzaVQPCnKfllm9uReldKe7/Rn8kwGPJDtxQPn6nywgey6eYiw2T32ZE6gMUfihEUb0UDg02BXs
PXiw5vq5MHyKkgvaAYe5d5vkADIhGvjrEhNGtFvXK2F8vedqdDOx20h0fHjstFBx2TaXXvmfQ0PY
2yZBJmjY7H374aF0MsKoZ2G+Oy3ZPP/ycIj/WkoYDGye7Tm6oy8es190xb3m9d3UOsk+75Mx2AEE
6S9KepFW0z6IsuFzYQmwT5MR4PRGq1L4mNGqWkMK4pOr11LOtBBLr8o+9X/Y1amTVfCTOS9aceWS
W2LZ38f/5+zMlttGsjT8KhN1jx4gsU9M9wU3SJSo1bIt3SBcVTL2fcfTzwfQXZZRTXFCEVUMkJQB
IhOZefKcf8G/bj3AQv+WU0QdlMx97YL+IUiz7GtT2TX00vQe/zpktcLh93nGy1P9i4+69CcADoaj
WzqyMZqFcHfb/p65xsieBBK8O3HrFGhIju0Btpl9c6SgQpgk6fSO9LthOUPS+5vEz9NDFrs3kcUa
YYwK8nCRin64if1m6Hu3ICu2A5n0wzBNSPBiIFL7OKfMb/2qh3gMi3c7v+1ljFRG/LNWHpvn9RFo
L/lkrLquuAYH/ppOUUs7GcYWY3YR+x3Pg6HK28JG/QofRyW8yROrcoQ6yUZg9bAzKL4cJT/LJtZX
pV2b21kBlPXxMtXy8hG3+W+pHMOg+vdBimebFA4Y5GiytqahCU3KIO63VRs9RnBnjkTDMenuGA3F
E8BkcREbCUSroB6/FgQnSuLh/lsPAIdJ7W9Hiql7xMPsJ+EiajEtcJ3okKjV7YfK1+1rXDgN2H6Y
IEx7v6e2I8GLRU+NOuS48lrV+wMlYWTr9bK/z40UR4IyCy6rBMfZ9x9cczGpG7qhyzg6ybohdF1Y
6mJTUZdlpUqynDl92MsXs5ocTrLgkGTf3M1vkX3WLwxozM92IRqCYKwNa1xQbssMMaKmEfYu6qI/
1bJAqXiCqlFiE3foOiS2nO3TKsJvHJXO+2rAx9kegPICK8U3Q0KdxJsw2KPdbosqLr6ao+E5jeEf
fEvVDxDskOt3K3GPEQUZ7ekoCzD1KDNE3WWE7sP+tekG4+VYtxJjanwyEewuJwPhRiuzfd3U1/Ac
uk9Kr1WbXgXYagSRhgpmfyMb2GRKGUL76gBpfa4jMgXuQmw7HZ8KORQwP6XEhGaG1uYytiyyk8vV
WocQvj2CKSSZGv30duY9DqmK+xwpkkC2rfuqTu5/1hUs1KJ3+CEFq/mzJpClMz1pTcvv2+0hPSmE
MIViAvKFVbdYnku/V2VIPNkPEmVmeeDkfYGKoTxK+6xh1s0YLAcv78kURV19yNC5+XGUAUzNnn5+
//No/kuv1x9UKxafW9TGIwl7TqXJSiBvuHUQW7fXjQWOZS6jxa7yVZGqZgOhE96NF1wpEwgx1whl
JLftb5SwlQ5ZZvYIjwYrudVlMAaat1OF518reZhd92Fj8ShJmMQmarIhR94fYuTEDgq1M+fI+9dV
kl5z9i6JkUVQ4uhz3cLaBI73rU8R0U4L9kMxUQ6ErNS/sFK3vGMVJpHDKDoMVvF1TmJGUYjgwFjE
F1qRMrMcJSgmROz8NdLuEOeFBzNCMdmiQWKScmztRz1X7rHOTq86hAq2FUYkv2uYPZaAxCQNixem
r8sUA5av74/XGUf5Sy+b7P/nDIBMEkC1F+M1SYAhS7Y84uZSmauoTAiApgy7FzQPlWaW+yM3b4RM
UcvoeBZ1WFwqvRgfDJvwxGCfZKehdKmLEZkWg+zyDcrJCYz6WlDtNqELWN5DAXHgEduBbprF58ka
htqTmWfhzXFiRxScEsg9yDbz1lfN7/gXmg8pdbnUqPR96rU+DLKBzR1+hqlljpeLo7l4nibTjsoq
UUyEgPhUFVQSFCOllhglN3MUrIduwLAB7jR7lhqFTpIboboVEC/TSG9dva3277fwnMl628IWQS5z
oULRi7Y+1oTeZLqUtjJzCfzq3nC77Dov9OAT7l4U3OrqTjTIG69aG8PrVdYr5tWcd4EROjE/mwSG
CY5JMfHYMHb8YQOuELgEwm3DrBPK8jmwANZI7mcICmJdez2nD/sI59XBj9odCNqGiIpKSFkrymVb
krGey8rz23p665NbXsuSXm7lwlI3PtnUh/nIU5LgYc5bK4p/l+defITrWcgy3smjT2ofbb7jJqVs
Wo36Wl5dY/+oERxhuiIIwykHY8UTj9WfoGrtx9gkr5kUCcpo3VSkNw0NtywK9z7F+VU9GYwhPSRx
e8O5lUlfYrMsdK4sVYEVIEAbiaXdIDW5RKgIXO5D3Hog9CVkRbHi1MQe/hNiGeB1Do0som9ok9DK
Fuw3C6oHq3bR37g65HiMKtd2QPKmz61NM/3YBHtAzO9y6zCEdnLLbLmZ5aKtPnpJ48THBoaavKZI
8SWi8rG7ElTcL4cAkWgmvK/kGkC7Nm22M4Xev0yfu+jIr2IbzE9dIlU7MZpdit+YOvvf50Xir3eS
G5lr7FWqfdmN1hXa+ygFT1u9+aUt6h0U5vYc4U0sF3gw2aquqcDYpy2bLi84NTU4I13Idrs/Yq86
g/lOzkLUf/uAyI+y9foYMuORI5w5VkJ1aw/vyNtXmlZuMM/SN1pZfzYUtb5KO/XqWOVOUE+QUju9
qlPzyxx/ZxNcws/4yB3tL8Q4w2Uapxia4A532bTIRE6onH6C4cz6lQHVfvze4PFoZEw7nCSzSuq3
SMMF10UpsoMRGog7yzeiG2O8hPG+QXgNMg1qR1dtZRmb0C8RfDUMkl6+HH/+cfR6LM2oUlQ8Rm7+
ohN4fjJssFYAQi6rkMx0EKPYNmV8w9zvL5tsl46KfBgD9fvspZJP75B8+z6PvShm1yP7Hkq8vnI1
I0OACKCwP4kuW5pt78oaheWYHfRD60oPYWV669rwQOJMOI8qzXviKzejcO1B2mQ6wP0uws2cda2b
XrTCDfZlazyEURRd6lSmtqgT6zvLK4utFcuIZHRSf6MqXX8dhOyj6hptQVa4y9E3qVH4VH2tomoB
RqMd06sqwzitryKr/9bIY7FRPPoRa9sLAKIo9RhNf7CNQXH0KaprCI13KFhQ2k7c/NrCNisowoGU
WFfcmhGgngLzmNEAAOQ1/YuI0fIwE3lCOtIhUAuSqnDen4OxeVwGMybpIWZhjQUadOYM3HwzCaOk
mud+FZqODSXuhnK3D3/Rsz7PVZg2zvVN0UbWumxk0M8INsh4ATQIBcRrgHjKCsoVqOfZByROQphW
IuifYOhIF5UpWZ/GTJqUhpBN0CyW6c7fYciRr6upEKb5rnCGLjY3mdXow0pHGBEZOSzh9Quhed5K
Q7N8p7LXXxeUH030MooLISOVN6PbvKqETByQAurTXN3ldqCwdrG69YRuO+HlyraBBbJthz7bxJOQ
bji9zEc/X3i2C6a8nIqV0bkb28PAXsxmuil0l+s3hwmCKIRLIEzLNr8HFhhtPV3eurXFDskctLU5
yd5VTXRjRWwT+9z0tszl9jUcarCUGRZGnRdh40ZpYTVHalrqvsJ81B/Ctsdyuc8gY2bQS3IUX7WL
oUJ5tO3x/kG6VNvOYJ/5LSACbRsq1IuJPIuLYqICN8hSrSNIBdtZScHV8+j6uHiSgWZ1Qnfk1jXi
h2Jq+LiC6ZPb6YNntuiU9giOD4ldYsgqSn5BbD+7AcFnKUjAQpM6KEUSrU30mA5U0uy7IB2AZ1vu
8BL3MEG9sHYWX86Jxp//qvM8dgOjcR/35Wf2yaQfMj+88jrMtrwoFBdZ1JpXb490POXndf14D/GY
K8RNIID4OVQDZ/MApi2soCVP1y7QsScGCFtDZ56ELyIKHD+1uvIexzL8bPc6khAA7PCvYn+Yd+E3
jO7JEra2dj2ripZI390eOzJr2CD2/tAjohBXThZY/SEzqsrBjuDHUSbHl76eXuLkXjkQJpla8Ox0
1Omonz6rVMTesZ3fzY9jaqETjzVgf4UQD4/MXNm25UnoIUcgkjkKxiQM5CL1N5Xs2VcSjDlQwpP+
amjpWFh57Is8/dPQjvIDVk3hTu27FL1INbqBzFdu3CQ3nSRH6Pca6a/upbAKsSUJtfrpHR2axkve
YKqJsxa0hdS+qbLx84yFDVUx7mxLv01y0dxPGMI585r98i40iua+jMwLPYTtD5z3iQpmhT61Ja+P
lf0WswvpxUL1+yJBYt8HHV+DpJjeD4UATZIkjyiU7qSG0ELGhcWfgMWxFWZXM7SNrQM8/6IbLyEk
19tjp5Ukagie6PgZ/1X2QbFLywrRgumzjBnH4TlUSOqMT62uhYi3huG1739vhK7ezNNJqRcDifnp
EZD9dmPDBNrO/jZuCOlHKarPKgKkl/PnNZKKTBpSt5sXWNk2NknpiaMboddYwG/sFKwVQ8MJ4Boe
UtJE6Fg11CyyVj+ApPIm5kU4uPbOSPpmJWa9NFSKkP9o+nUDHWhdARZ4FOOI3Rn8yGMyhieo3w81
DgSDFHv7uU6QBDpM8q696DSTx1skqKbnkvco9xEaMYkV7uaG623z0zHUlNoMITcPo6RUroqDpBWA
F7P0NqthWLFqybtZjWt+6RUpQmg02VWGMVyTfyHZNyGjZ9JgDX6WxFNzO8Pi50ilgMy5bUuhQa1p
csf0ugo3AKKQOR5hz31b9BTE2872KAcUJfkHkpih3GgUFEkJz1nMWV6I1roODBScOubLpzbTX2a8
Xx1LLAad+9y4z3BGuWGfBod9z4yux4CGVTR9Ly2LGUcOEHVNxhbBa4CiT17RSytSlgMGoo9eVjIK
p6VelpVoE2gAaaswV27xo/9pHjn/EEDl5zL3YoKpvd3S6BZAF4ROTQ0wG/jRBQjCZfnX0O6UnDgJ
XGzQ8m9N1TWPXuzalzXJim0HXOZl7B/R4dXQFwyRWjEGYyeKvnNmz6MeLoQZoTboojOyHxGF2hhd
ozyHEwsPuwHa38WxYtCbAynaFTxfFwU/vO02KAww5BPyd0Pv3rAXqi9m3ZtZBqfTmzHYDFrsIO6O
dfpkFJOZRXw3WNJm3hrNLwHuvps+Q8C5k8q7oJPBlw0TdGRETaBnjXWOeXQ1H4utgXDgVuS9dqF3
efEcea+pFStfrJyNaZKaBnYl1XEOVPRMdopWR4BoIqUiaIS/IxUIL3BZwAoY3keYKBrcG7/1cBXI
2ento0o6HDUsVL9GwETSbwCeUDKX0+DRFBLbZj2g7trrEfY+6b2IyWn4GYwEDDQShFmr7BYhtppi
bxNeZPjl3Q9J8nKMwkWMwpwyNl/nVDW+YdWFFZBSnN/qGAJS3Wzowtj/0rD8yFFQP8WxoR3KQ7/u
x7Cb5Ie3P2VxuyJr9kfi8/FmRgBhEwIL3+MGrxSQlS+krBMH9bT6oZKZbPviZhaGLPH92o+gTfAD
I1r1JPNOnkIqsmTGpVwwVlq/My7eD/0U4+9kcGHABsdsiseV/xeZdBU9xqrH02gv4U16CWtFu8Lq
ej2PHtY9ZLagBSPMh033KBnRxkI88vgW/oS094Y8XUkNygF19TRzv3nDfFk9JZ8FTMHDERXZYDLa
hl9Nan1stTUkGy2fhK5WFw9qlN1ZRLj3Qi2Tx4ZFGwmZ6JOCv68ENAM18pYeNyyUEGiAJyY1sCip
2/1hd/bGRi0WMSCSbb7AamdEJ/Aq08hijHnT3+o6NWGMNpRHdTrqpTRflwbV8aIzPs/GMAQE+wpa
yTPSEFPoOazn4EIxLfvSxgAT+A3q+NOLK7tfkLxFXGtiAEfD6N21458xuNJb3E6hTynU38uZnTbD
9e0G2Uu9CJG76lD6cK19PHrt1Vw0gnzGaj6Vj5re3Qu1BRCawSx+FsBDRBciC+256rpp2Ris5i3L
z6Rc5Jb5SodKExlJvGUvQsYRvP/xxUMya9P55r2SxmBc/8rkHf/5LDUt3HFyn/X9XSf5e1j8PMma
FD7gV+PtXKUZN5FASXOt1w3VkTgZUVmInV71EGu0I6hE1QBCS7FipM7XAnjk1QhwB3UQmUxNUuuH
JK3lh1LL2ALm2rPXS8EWUVL1MvNy2TGDvj+6WsxeFqNMWQ1tKG/109+iiUaqEzO4oIwQ9J4XmMEe
lJ1Wjey+GpQUS1EHxzpu3+mHrlfEMYFVGe1kAWqBI+iiQ5BA+pU6I2IVBEUbx7uiz6MnZahfYY8Y
f6aluZ0XoffH1JzEfzv/2wjasZ+aaG6wlsxl0hAyKBVdkM77ok2uldYQT7raSTtNSZrtPESAnCB0
I7wfb70o2vh44XVqbV7hcwMJctLw/ust+vQXniEgRSai3IRmjXvj9DIfDSI0wfIq/aHVV/PHgDu+
N5ZNQXYSlPA1V71WtfB+LvLNL1oPckn3gd3Ob6U8lA7vN4GwljtK5E+oyumqAiUFWRBrkQdpA/iD
5RAV1yRttfUsmgf95buuZ9atmmCOmKYKenB2+cX81bgXsa+NFqvQsIOserQEtjrzUReDac40eRMZ
bfmo6e6Pz3/+xc+jKPues4FeVVM1IQOac51F8nWdY3mF/nx3X/51pI3aj888Pf+WU9higUMOd0SW
6oc8hlyjaa2NOSbf0DQs08gx7eZILz7NtCojvqek5T5jCnxVT1XEECAEcXjyAmceHgOgB+Gq+VXv
Y2wz176PIalKdaKZwc8ooOCVMfnRta670bsm+pLUQ37pGojOHxcT6N7AGnA7cjAIQXMP9Tgncy1B
tBnJu0SWrtzKfZCEQkmznqariFL41eQZ2+UppTXmlOdmiLadnmU3GFOgO5VLlaM17ATm7eAYaZUT
q7m0rmdSOnh1f1uW0WMjAgTRhgTNwmj4InV5f1vo1khFu/g629NmfdRsvbaT0DnKlM1RN8IbkbtK
EgVcTRo8zLS6GD6KG05ZUnT010Va7RXfNh8EXj/32dDezAJnhjVG2+M2yEJUj4marao+w9+kQtpl
QaY+ZALvsM417mgAgIQTNW8+yiqFLoOJPMc11JuCvUcYj9idwGuNwrYosY6ci2zzC/Svb1EJHymm
RL21E6py/GLCZRV5/BSU780MMysbbhm6WbyaN5+1n5rZxkXLW4KIOMxuQgqZwAu7ksILjW3+epSw
oJ9l5UfufmP1vb6rRiPd+3CUKYhE6pfJq3cTuTIMT4wqgav2oNR6I9ynETzrGcwqGCEo5efWmlLx
5OhR0VV1IK+7RHkebFcmKxpKeAkCuBiRp74nWNpg8YzzKegm8OD5s5Ur+UGWYvq98EJSe/q3uFKe
5hjfIGW1VmtcG+ZiYyBr7S4NyE9IbTQ8Lo7SBNENpZevaf+7mYbe0AH7SqTfZt3nUIPNaCkBFPwp
OY9oVLkZLXJlrqJTOEI9c7gYTfFZVd2HqM50ahsx0ixJzD7TpzF7jxVrfE79xkebAWxBqgOKHCQJ
ZXRkJ/chElzt0FWHgEnONus/ZkXiXJifddAvD0dNtbRrJSqnqzlRBooouYpyiqd+moHwSA/I2FZP
DTKAwoMlbJcoygtUIEcgw5lRe4f5lxdEprB5wXXPAsXzSzgpws9HBnvCyJCuj3c16gZiYtMLZMHR
Uc381SCDsik12VgPo/D6lQx+7HA89HKUnYxAufShegI/mV2XzDvdJv/RRnV1MQNo1UwcRORj0kbQ
MMOPjfBeKoKIOBSymc928MLL+Hl5ot2FSW49vD9x40H56+aFpClTNiBuGXUo07SW0qxV4KdB0Uji
6igO5Mms+UaTYcEQ2359o4EfSCWUcrdJnU3cR0ne1pNYjoqf2S5K6O3WS+OdwuacxKZNib4uomsT
z47rvzSBmr4ZbrJC6y4NvE0cYVbZPSj7cgKDylcmySjgaMQ09ZQKrEuu00CZ26asdYe8QS5vekQa
pFrQK9jqsekd0M+8m6GgpauXGytBAWTSgdgODZJ3APza1ejp3qVZKuU9FujNhacnlP797J5snPgj
86KfB/BtYGCSjsLJyA73YBrIwLYAW8K87mHfg+gsQMZ9NhIqDJ6XWpeDCIzPbH1BRg4+1O/CLR21
VvR95FqQA30leRpc609rmOSLKnYmshkD+iHzdsiKifYqZdcGNU2Sz2rtzCnxOrT9LTWO2pk3S4Wq
fivNLLtAeflV6UNC8MSeLOGQl8XdB4GuGQL110sWawE8kBqvwb8+m49qZbitUMzZqMLETsAiPaDp
UgdnzXbBVxIbQ9/WNgZApi+Fan2OCNZfXX9Yq0ES7b3OVC6Q4T+y88LRL1aV4cuPcVI955LZw5jV
xVcV+mHZ9cHvTar4SKyQ/sysDDC33Rok/BC4nOBTAC5zFCXYcVUKUi7jtCesKo1ZZXo7pyC8CuZf
ko4GVJrmNYHk8hoTv+lt/Wfjx8OqqOvnzo00SOoWA3h6caeXVMO+GwkehI0UHczhgJqsIlt4SSI8
/ACZdp3nZXg3f9TodrYuZl0rODrf4GT1n0nZf0ffNP4eG+sk6rTvXRO8jCZCIlAN1CMxjZi/P1Cq
WCV6NVziB3eRzhkvTGvQXjAsbFb8/FL3KpbRGLnZ+YYCKVaAz2TWZr5dK2ID/f4A/nvwKXRwM9SY
gFhrGoU8xvebVH7n67hw50O2z331LvQH7Cl1RXzx0CtAcFsNbzOEyagooNHv89Mv5hhpflEnUXOg
MUz1XhtuSyBj0uSNMr90UxWDhA1CMQ370bLT9FWuGNIuRGNjbyTaQyb14w2OKNsjqcw3k/KyySmW
XaD5M96Rcegcf5SkzTzR/Xw7l+2qEWmeuSX++4/+f7zX7O4YcFf/+l/e/5HlQxl4fr14+69PWcJ/
/zv9m7/+5td/8a9D8Ac7tux7/e5fOa/ZzbfktVr+0S9n5uo/ft3mW/3tlzfblIr+cI+93/DwihtO
Pf8K7mP6y//vl//1Op/l05C//vO3PzLIR9PZiH7T3358dfknOhoKUJT/fnv+H19ON/DP3y7TP1//
9uev36r6n7/Z5j80YnWFMpCpMconQcDudfrGsP4xScXZloWAB8golVUjhbnq//M3Vf+HLiu2gaSH
pk7KcnxVZc30lfEPoE58SImfvIKBXtVv//5Zv3Tfz+78r7RJ7rIgrdED+RXKTOhKcmLiwiyANrYI
WqOKqdEBpgSgP47D8AX0aX/zphV+XO7t6X/dsPw8/YKUEJpSNHR9am7JKJN0rWJMjVamXFYvbTn2
NiIHnVuua6UGPP/+FX9NE/684iLjYicjWVXcjLdJ2SrhrYhl0g6+Ol1XjXWzvHz/MqfabUr8vJkI
KqCTYeelxtYf8lZb5cFoNaB3Rfby/vlPNJy5mGhAf8qIEw/GtlFy7WDYkmk9AApUhuvBqtPekcCX
Yfg6FPmZGOXEDc3Yujc3lFty3prTBaEYmP0+8xu3WWtV4wdn5tBfdTH/6hhzutM3F7CCsZPrRtVZ
hocsfHIDX63blQyKSd+UamENxkrDWK9/fL8BlV9TcD+vt8gT52ZSRSwe+rbxvJbkvLActsblukUN
VnpuUOoOSdZ2vVg1gylds9Oz0HaSPEskZ8hOp+54ekTf3HFMJNzGeodlDdVhIMvZd78dLgsZh4mu
984kBU712/T5m4tkDFYkxmuQqkNlfvVKsi6DKsdnMpmnbmExPVA7CoxKLfVtpAbBq8xUf00UYa6o
YeFLr9XpsPtgdy1mikzq9LzwdWwYPNdfub3xmboEEaCBWsZoo2reIKW9iWGNUabpnqK63bx/5VMN
uJgwyrgLYZoX+rbOJCpGxLCht8l15AU+eIHFVMH2S7GgURhbQ8agFw35KEGeXad68bELLJVmRQhU
GrUEyUkzhGTv6swapUdT0mTvzJx6YjIyJljOm2essuRGBojPADJdzekChFxW5NDYjSQhdSip6/3J
AVQ9c7kTPTLjKd5cjk2+FjcCf6xMgkS360olb7cAfLLWeb/LT6wRxmJqUDUyGh0RtVOzQ69hemSg
JcdUASadI3/Xnxk8py6zGP+YF0O56RPLyUU0fiJh598WeV3egTrwbz92J1MTvmkqmL+W0iFh6Qip
D7aaUvjRld1ZLBZkvUAXvX+VUx2ymAV8y8sjy8wthDE0ovFklG9tTynP1fZOnX459F3EBmkhw2nM
Al1wOey1ZxzL8u37v/5UNywGeNOa7K9lA0ZNTDf0EdImrKz4FwUKpKX3r3HqFhZjHLNgmFJDaDlo
zkUQ2geLgmmFjva4ev8CJ25CX8QDkS3pBTwMugA9TXuHhlQobwOLLcM+kmIwpR+7zGKkm2LAfVTq
DcfFTOUg7LG4qQZbheCuxx8LCZfiqsBkOz1sPAbflLJHLN/o8vuyKtHBVovRlve1RObyHq8k1fhY
sKYvxrs50GQytQSnLekmx9dRoN4gByCpZ0b6iWVSn3rtzTDsg6EwalGaDmAZCudY7hg66f/GzVZs
wKiYhED4gzMXOzEb64sxD+nAw5WDZ01P0MXfyU0joYAO9XiyzjUD5SbSWxMIj1Ir/fP7j8X0lP2s
vfwVSy01rWMkJsxs7FyHXYiv3GRQAKs/KjH6eHqNZWbcAzGKPea52K+v5VDk4uuAhod+//7lT4wu
fTFBDKDETSvCpjcx0enztRgBTwPu6vtnPxUpzuDdN71HwgPQiyhsR5W5me2If1m9tTzouohQDI33
JZe0LrnQRivVbwAkivQgTIrkX60I1N+ZAX7qHhcziAU5NAe1igetiYYWrh72a94j8XRmgjrxhGqL
+SPGdlYZEE92NDXoHG/oSEFA2X6QEAp0qFA3Z/YtJ25j5l2+actGKRGqDT3N8eQxfAmtQrrDc+Gc
gsOpsy/2EBAaAGhLpu3oMapd60axyDM2QTlUHxtb2mKmqIJi0EVfWgiXdK641MxaiM9FrmrDRRo0
AAfFaOTeH3kyVuJMz5yY2ZeynWqXxjxHpeGA+k4QjiSHnCMf6RWv7cDUeObxOnWVqUXf9Asltqho
DDYHPtoQW6OmPIn7saAymn8wbNMWUYLhwskIi37yK4Z0SdK23YBtNXfvj9JTXb+YAwxF9qWeBcIJ
KZmtRQ2RFuSVOLPunTr7IkZgF5VRYGEoiAoPY9lXvqTgjM708KmTL4a2YuSp1sfe6ASmNN53bSrU
TetJJEo/1DTqYmz7YVPnajmMjuQm9qUkqyD4skr7WNOoi5BAzVs9x6NrdGpXABBIWM0GOXLPPJen
Jt8lZ89KxWhh2YQkPtaHatdcqCiMQV//qtnRY29JjhShvYjMskjMy/fb68QCqi4GeShLpdy5FZ2d
h8/4mkg4tfX4fWk55cnRg9hXx2cudWLYqdPnb4Zd6mIng6t7B9ZLf2V7S9lDq6M8dRDZNs404YnH
S50+f3MNtTXRmY5cZAEY4A92jXmPomXRmR3G1M3/YelfEuVrgN8akmk47mkFzKVifJGi6LqbfD5R
z/yK6j9UUPecWt2prlmMcqwvcUcew8apMHZD2EDVNx4E1Shv0OXIcFzP+/jMjZ1qtsWQZ8V3owgW
iFNkoausS11Ua9PvI3/z/lN2qusXo16nIBpJeHNtIQWh4WqAem+TLAalEKVnVqsTt7CsRpC4lVql
QSGzbACLPrpA3r3rvEnj1w/dwkzHefNkRUrQFl4rkJr0mnEdD+Mn08yxQp4YS+9f4dQdLBZ0HW9o
zbJcOLMxRGW1ooxS2HZz5uwngh6xGOhqHmrCDQEc410GVooKYlvZqHOH+zrHAedjt7AY4lE+4ukH
NOp4C5ooBIrWxrlbONVA0+dvukDVccKxUPHagscD6jKdvfp4Ay2WbMSUcnBynL0YKw9hayRqc+Om
saJmhfRIeKYbTt3DYlD7OOlmspDJ4WjiNVNTdPk0afxg8y+GcYRojBV4nNyqcBEZUWfa4j/gnyFS
npiPZrOfN83f12S84iHip4sS+En52Ndasqq0cdfm2pfKxL/9/afoxIWUxRoOmVKkmSo3WyoVTlch
XBMVd3of/u6r6oURJGeyxaeWW2WxmiMQX+eZj+mTFyiIG/bXVmSjzIPkZCRdeNT0/Va7BwexKVzt
g7e2GOMymAF18CUEzcGpahOfAPcQ0GPBNy1SgD32H4sQlcVoLyq7DwnSm21o2D7CXAC5m1KYZ+7i
xHSuLIa5qYaSF0g2YtuahNifZNSrdKzMW+bC+MzDdmKcKIux3jdYzWmm3eCNRVEV344EdMjY+6a5
+dhDthjuIODtBOW71gE2lD/YpW7skJygLzRQqzIuHIcEATDn/YudupvFqFcCV5SIFTaO51bx3kab
blNFUPHeP/up7lgM+6Z0USkFoe/UtvoC0fKqr2CPpyDtP3b+xeoNDhcv2UGqncCXbph1n1VsiKI8
uX//9CdWpiWR1Q6CxFRSxBkofSYrv/NkhEr8h9by9nYUqh97ZuXFYEeuUCptq2mcMtAPAHayFcmo
29rov7x/Fyc6QV6MbCrZXV4Ro4O7DVBGch+DQfki9OQc73dq7P8Qe8qLEW0F+K8TIgyO5o6yo/aU
iiM3QotTyeKtl4WBY7owFOHzZhBc8U3TmjI503anemgx3ltPb/yIMzsx4SHCZnG6STpbXEiDhZaI
FTdndginrrMY9A3y6zIWDY2jBeEtCC9EBEBgqrnAm6Cwv7/fUacushj4rhUUZgswy+naPF8p5Xib
JHmwMkV+F2MD/f5FTgz42Zb8zVppp4YW5FJSO+i/vRqoIO2ZcMy7909+6lFbjHdRi7qsy4DZBPkj
pcKbc2yvYCE8fOz0i+E+aqD+XD9qHBktLJycsy16CS9xYX3o5+Mu9msYp3Va3wUq57ek7i5K3R0W
3ntFaGdWjv/cv8JeDHTwuq5Xq17N0ifdt3IBf9jq2WkCgq5kNT0zJKZh/ffhCAr/15tQlDw3R0lI
RIvtVZ1g99hmCAQAnUZjvkFK9CN9IezpJt88R7ietKwctFXUENC58J/Uaucm/vb90//nx1TYi4GN
Dcig9hQ5ttnYXqCKeKXpZ3rhPz+jf1O4zge9NrKczauqYL9cZYgG1USkzZnp8NQPXwziIK57v2n4
4SJ7lNFA6+3Xj7WI+LXBYzvENSiiX5XM+ibc4iayzQ/tUIW9GLYNxPZ+6IzagWqtfBqHGs/QRq02
7//wUw/kYtRaAK1CObZrBx2yyNecrI6vLAF1UobvVImPPfZLsoUnak/KNTSOmI/vR0VZS7LxrahG
3ORxGsil+GMPprUYxDz1RRHLxAT6CH+fal+x1lqUgt9vq4UNwL9rOEdOyZthZVWtWWt6K237neX0
l/5XTVuxI/Zeyno13LbbdIt7WXxfPqEjci7TdmJELLmawLoLrfAHNKgKDwmf4AXEZrzKJPf392/q
1Pmnz9/cU0cdcRhSt9oqfn4RUOPYuJCtEMofzvT9qQtMY/HNBcqmkSmvcgEr1u+sPEUPOTjg9fux
ZeFv6DsN/YzCmnweE/UOJdjfYxEfKlM/c/oTM8ZSEhgVEmRpeqV27E7VbgwQqGik9saZ0Xdi0Zmx
7m/axq+0NiYCR31ibOoV2g2/w5tZ26n0pARq9cEOWAzx3m60LrKZQEwh4wAiQ36o0egsx3jimuBa
8KEHaQm3y7tEc6mOARvXcoj07ReoPF9lNz4T7p94jJbgulZV5RLyr7RNtYCqyLQkSzHhuNqM9Zne
OHWJxeIMdNok+9+zoxD+dTmaL2EAfTa1nt5voBOPkrlYlMPElBE4RnlhKNQDZNpgGyA34rx/8lO/
ffr8zZPUeCX41qZls6UPG00uLy3D2sbdeAaHd+q3T5+/OT2qR+ngqQnSimgzwVNSX+weJtLHfvti
VUb6OSTxVMP2GtorP1b3GM3fQk08M4RPDDJT/PrbBWVOEMN4r0Wd++Bbxj4O5U+odRXrwi3G7fv3
cOoii1U607vUbjUugtE0gi92fmFZ3rORJX/iDrZ7/xoTXvr/ODuz5jh5bgv/IqoQEtMt9OBu223H
duwkN1QGh0kICRBC/PqzOnUu8vIFd1XfuhJoJO2tae31/Gv1GC4iWUuvrwsCa76AoBSsh/gXynnQ
mxr/FzXkTsHlAIW5qE/uXIDNi0ICpSmfmTOoPRw5Lm1SVobaUitnHIqMywCER23vQz/4T7ACeelj
+vrxV649fjGHo66xL2TQ9vvMofvc84Gzkwe3uXR8t7LgWSrjxiyC3wiHk60ZUAkAA+h0zPpPOe1g
gxGV9z2qcz7+jpWQWSrkSpQN9t1U97AskmnN7KmJrlwlLzFEMD3wOHQr3b5oRh+U9zCo7hUcmxJT
eTgg/Pj3r/XDIuT9WkyihuMoim6GRwdJlhfsDUiGl48fv9Y8i6CfIITlAc4ekFEAzW7OjDXoVOnm
46ev/fhFzOde4WMt43V7zsibqaonqPe3sJy8MEbXfvwi2gtYrNedW8BYxysZOGXAGwxpjivkS0jS
lXTyxxThr3zLijyPdIQSxHlyPpUNyDxKPk4CtmFCb69qoqUcjsNZHicCeAVM6u4VipJaPd0M5aWL
tZUe+MMy+usLeGSzRo2223c0/OmOEdb8kTd8IrkpL8xJa29YTNdAILj+WGKAwvS1TxQnt7mSPIHm
/8LOa+0F58756xOaCW4KU1/gE4CVTGjgPWSF+1B08a/reuD83r+eP3RMaxajB5BQb0fr3daFgFOQ
dyEGVsbQUuQWm5zrSuUoY63LV6jNn0CCekbV+QOKTi/M3GuvWAQxLvk7F2vubu/iLtCvObbt6m6K
mjvTRdvrGmkRyTh2HbLAOPBSDaK3IA/u4Oex57X6ct3jF5GcTayBSV6FKRVtlcQKsIfcj/JUs/66
POovJu2BVsqp2ljt63j6PE3zp86rP2kn/vzxB6ykoqUqzXWxORS+q/ZRxIOz+atCpE1t8/zx48m5
nf9xYrVUo1WoMJ3HyuLnK/l5DpvHLlL3oIP/oMoxW7cNPpehp1Oh4IhQ1SG8VeKBJAC8Xfl9iygf
Kz/IGriL7+e481LSs9No4GT88detNd4iwrUjgDucWrXP/bkAVCmkqpXvUTzWF86z1l6wCHFm4YuA
W3O1t7If5J4Qpfoky5i67hLHW+oLoB+xCAYO84eg+jZO4iGGT2cWlteFxx+b+79S1IgDs4mjHnTv
a4AyY34M23g/R/GFFLXWPOe///V4Cy9A0LMzuff93M039QR/2UTHobnE/VpJUEtBHZC3LjOxA0eM
zPzCuevdFAx9CoTEye1cuft4FJ07818hskhRYQjkmju6ck/r7rNfwjHfDfoupTiVuDBO196wyFID
h/K0pwLHcvMs3sd5skcyw+q2tpO4pCNZe8ciT01lF6AmGk0F10Mw7IJuI2vvaeLkKrGQt5TYAZFr
GieEKxs8dSV8I4HDBeq7uDBXr4ykpcRupCO1kptzR/vzm9tm+Q28/+QlbcHa4xdZiGKO8D2LLo5F
psDk1RFliZ+1sOX8eAytDNSloA53u3Ur5Cj3USgqRNqw77rocyvEd3DPrlwVL6V0MGzzILLvMIzY
8AzDRuCk57cYwISPv2GtkRbRnGfWUA63630o4m+iNSQpGLt0Ebv28MVSQ4E5Ejm6kah5cLpvDrhr
B10345XDZxHCchiKKqR+C+8XP8V5tLvpAIDcXtcui+jtrAPFCMfDo3YY4H7sH+CZcymqztdf/0g+
dBG2Cj5Gvoy8dl9VtnQ+5+EMS9OkaruMPgWupt2tU2QB/CmzEGThPsxCeVCxF8iUMO1HB628moCm
EmfG7lGlRGFXaGzVfZ+ioKk28EEmmObrQVSHxmR5d8wnlPftnbkq/EfawyzlPqZeMH5zh7oun+Os
9YebwO/DaAPApWt3ZopJuQ182ouvU8hY9jjAjKX64YLPrH9xERY4h6wH1ZwCHHCcURtVaIHpGYTZ
GgmH843sSOw/xVPjWQiWM9XtiKCA6+IQec5vgCJuBMoaZOAejMiq+NCGgLI96WmCOzOsLtwMRySa
RuK67lxKBoF41fjlmBMd3NwnrRE4TLX/bw7wH2+Av6u9V7LwUm/njxD6kKaScNWIJ0CQ4jqZpuoX
KtgvDJi1F5z//teU28GfPKhxD4mjlQocUyQBWH99C6ru5ePBvvb8RRKoUAE9ihBWRZXrxlAeO3yH
csDypqVDc12weotUUASlq4UX9HuYmprDHEYEu7+OPX38AeeU/o+A8hapoGvycRxhsbWPpq5KIdyt
brHknbewZfcOlpbqTsMM/ON3rTXWIjMoUQ4oCorRWKjaTvxavXZCETCu9YWPWXvBIju4Z6c3FskW
nobKzzex9duDB3HwV5yPAMRy1VcshXdElGR2KMZskDf+tC2cUr5LXUy/YLZSq83HL1nJ/0vVHWxl
TOYUA7qF8d/QTh99p7+usgfElP/GhNSmG5UNW+yUWyArZHO223TaXw2z5qttafv7429YGVpLed3o
q5mOGrerXMVzBBeTMsTtoRN4d2C1wp1xLB04jE+Il+8fv3Ct0RbBDms1Ttwpx4Qftd90C4OTsiyv
nDOXWjsZwq4RpkUtji8GOOlqEmDmNO51i4k/Z+B/5SnjohjfB8oKFdmcH4tI1LdD3buv1zXMIsj7
CgbcGezg9r7Q4RGOde43bHLthbBea/ZFWIdTo+amx2KuhqX5QYuown066PYf//aVpeIfXepfLQMI
Bkzxzlu+qImOjMsTlkHfaGlf9dBcusxb+YKluI50ZNITNsd7BxSj9wIFBe9zo5tLyNW1x0f/DTjf
o6Iqqhr7viAcnUMdC5K6mQGa/OMmWtHoektZHYqhMxjJR2IPxdZQn83gbQQ3LgGzeAOI60veNycn
CkdvFwyYT44RmL/2WDiwf7wwBv6declST2RCuOKIpsMvsO18l7tk2sxDXL2wqPB2H3/l2isWaauv
mGiZIM0ec9YpHOfbLPD2hb50vvrvToKDzn87KZ9wy3OGa+3jyoHLbVaUN1zK6/YiWMD99+mmDspo
rGmzZ21f7i1YlS9txcabItTiOiMbEp+/7K9IYfGEAmjhNlgoiApykOgmA8dI2fnzxx2w1kKLhUgn
RZ5ncYkWYoW5iwb45SMWvcdrnu4tpZtdSLF+r7CyN1YVUQpYM06hm0JIfmH8/Pvne+6iCwKXztgQ
YtrLaFc1d/XURzhmm2BatrnuCxbtP7u6QzG/J/aUElhGT6YyDIeEbIyvW3m4iw4I+hkR5uEFfV5+
6YcaYFT9hpKen9f9/sUswYfGDrGexV52AvTXnP6eB6BJr3v4YpLI1Uz6HmzS/eiyHffqo+f1F9b4
KzOEu1j1NY7j5gYeR/vZQBoNO469KLxPQZHfO7l35dhfyDGHgnc5QSHmPvYjCtuMEZTkvBPpx41z
HoL/uwgnMOb6T+TGprajIZj9Kwr+yiH2mQ/g+lAxuzHcacPfH7/m3xFAlto6GCZlUUBzhFjgOBK+
eXEEZr3jxu2FCFj7jv/pibJXY1w2e4/rJw73WQ3vaVDVtx//fnIeLP9op6WwDvYoQ+R2+ACf9xtg
LG6IGB8Vg4FjAdPAFrh6n91bmv12W6ATyksnGiuftdTZiSqKnBpaym0/U3JD6yHfjdaRzwLEkQvJ
ae0Vi8mNl4Jo1+v5vtSZ3JEeDvqyof5+KOHP/3Hrrb3iHD5/TQ9ydho3awTfjzP/2Sp+6zlQ+9ps
vnD4v/b889//ej74r8JqwBD2WPSDyINKdPmtDP3uYeYAll5II2svWeRYWCNlGRxx+H7uwh9wFz60
RfEsK3thJbUSIUt5HRtdXKWjpBSF0cCnJZ2ixUuoh0tKhn/viMhSXld6vRBFdu4CWmWoPQAe2RbD
l8rQdstrJ0gy0bALI+rcrf+KlUXCbT2wTeYOn4LV7T0ozXC3BgfgLKGRCYx+Lm0m11psEfJxMMMk
tseSn5iB2E2poX1NosBT/YVyh5UeXwrtotFkEstnfEcR2A2pKXvopdelM4wIruv1pdjOBiXO6o1y
NsByT+2xcgmga570L1VsnL0X/9UXSye7gFFvCgKNYYUqhwb1pMr14UoC70cUqsA/FTQ62fYb3L8D
8lF1WYS6qioq2jfio/pN8lymTcicpzAHzL1LQAHWwzYsYod/AW2WmJ2RplCpBgjoJ20Yux1lNRxt
WQB3lGmTxHNclEXiNiWbXwqCUqVPXVbM9qFwIYg9gQLnzBvaOEV/T1vaxSkFX3u8sKxY6cClgMrN
4jD3pKq3/URhtWz5NES/ewag1k1pUPN1oRP/HI38Y8Ava5d81DQUHRUMNhXRu8eN/wvOIvqosyx+
avvxCzXVVy27U9DNdj8VowYpeaifakjZt7op3GQCgCohHHhsTtknGgdeUsX1peq2lWZY6iH9OVDe
ubp/m2e4jxvjOr4DjbABSMit3q7K8OH51X9l4MKp6Ajr8Xo/VP5rn7kbhOGn2rFXRuIi92JPbxsn
MPWezr1MuMcOah6+xOrSHnIlOy4RvnAlavK5n2qc2gjuoYzKdmBOWUhSQFZSznwMUboeHfrYqa4T
jZClWJKo2A9AI6pxuO0EW1YbvstVswsCaAsGVIpdmBpXcnG4yMUFTjgJ7Wi9VzIvYZnqIA979iiF
2AWmv3T7uzbCFqmYuKDg1p2u9wHX5TOk++wBEJHp+1QR58JZ9MqHLH39oOUA/zOAO09e4v5jp/2J
QIWHgoaymSMvjcaLV1QrZxpkqVzMC5wrZR2v927zO4u+QMa9HWb6W1Z0M3XyUJNoC43SaeguHfD9
+2qJLBWMziQJjkxEvZ+Fc1PAKRteQYk7uOmshmQizdbjajdFV/bWUtUY0qyOZkAzNzDuCYdDzHsf
/t8xpBJBPnL3wshbGRPBImZ9PDso4SIDfpSWd1NbAv6hW/HIsQPYfJx1VlYAwWJXCrc3VZYWl2Rh
6A87WOqDHe64lw411p6+2BqNJQ50qSbFPrA02nWlLdOK57+v++mLuHQDSTgPebYhY3l0M5qwNrjQ
8Gu/exGMZ0fVHtVFgMLNDCVd2DGQS5zQlT5dShktnA7LHi64m7r0brtiuInVY1ddN1svhYzQeboh
hky2kZVRR9RPVrupdJ5yXu0+bvO1X7/Y6WR+CE9b0JU3k4YZciRkn1DH9bfcKd4/fsNa6li698Eh
GNgB2PTswQZ4P4NRUD95guXDp26iu8wJHqaxGBNUGb038tI4XcmMS0O/PAhzZ/R0uQcglu/GFuhA
opAde5qTFBdF0YUMvJKlljJHx0644mq6Ek6k9Laj7D4bsztDzRb4Y1SzyzuMuzkR4Bp+3Jgr43hp
5DdVrtI9beMNTjvAYBTnyhp4YUbz5rrnL+IbvORBcSZiXHUHd/no76yvvl736EV022Ka8ibHiosP
GpX+WiCVc//p44ev9cMivkdUcMxt3mYbcD5fMxMCc/Ul6r+BArGhwnsarU7L5pJcZqUTlqrHGW5a
/TjIEmejubsZCqt/Z+CjXtIFroTkUvQYQ47OgDqONxFrZw+w70LtnJb81mM2Oxc27mufsAh7HYhM
hIrGqImfk6n+RNpL97Ermk2ytOBjwUxgJJcXe2IdOt42ddXQ72EwQQYChUR3LKwP1bEDq3VYEc+g
KX8ygJiobYjC4eF7MZuO7QesnLsLdyFrn3pu5r+W4ZOjCNxrwPqA4+2QH+pRNOWuCjlgTh+PvbUX
nP/+1wsAAxqCiBThRsez4x+jWthpB5d3VNF//IKVlfhSR9gNtZ7HTOot8H9yW2fjY5k1J6Du3n3X
7LS6VGK6kjTZIvixZPSppMCwaVkVWGO593WVi6TXzk3DwgvC+bWXLNKADEfWZwNeMmoDRnJDTt5c
HuxM3mLSX5g1196xyAas0HCP0ShWqMDtFWJ+7PPxSxj47zjs+fFxn6x0+lJQ2NZR5Lo0G7ajVzRg
+Dpw3JmYu7vu6YsryjyytcscCrMaFBAnbd3lJx7S4fXjp68kmKVlH8NRICWBGgB8Bie4DDKozoaY
pEUELM7Hr1hrnnPP/BUTZWdIi7vzYZvBleGzLDs4jgXuHO4/fvy5Hf5xuLDUEs5+YdSgRxhBAx6a
6B7u+a5/75XRjZDsRuTRWxFeKm5c+5RFeKM8nc408vttGZNm57tCpDh/vuSfuBLbS3s+ajwKDuHQ
b1Wbb8HjOTEKKXjcq9+aoJ6usr8+brG19yxiWxsFQ7vQ9tuM8KcyyB+bsLjlUj2w3j6fC5YuTCxr
71mEt1/rwKEKPWMIeehwxY0r4idunDoJRbax5SXx0lqvLELcmWWjMk7hg4Vaq02MesMUSf6SJ9xK
hCxVdjNKY7Jy7PptKL0fJWefYMXxu5X5hVXjyo9f6ubBlmzaVjK99eMiTByPobZgztrtx129kv2W
snkOIB5qwrA9azOti63ttIVPrG7KZmcDIH13rJPeJSv+lYXXUjKYjTRjpMKncNNty9a/BWHgHmea
XzDr76I2+x2N0UFOlwoy1l537rC/8oossnAYArwOBOmjVcNdTN1bYd99/1sEGWFaF9FNBOnfdS25
CP26QqKJZq/bRiASJkM1YsLq1JhEg/fYN9mFC9O1wUb/+03gwLpD4/vddqz1uGuKyEtKJ+R3uSXm
uqhcygptQ4Ng7tBDBGcDCUoSfs6sumvy4sEE4w/AhC+5+a2Ev7cI/7lo2NzieHkbx1wltSOPTe1W
qGrKH8KB/xZqvLChXxvki/gXoQ2HMMrktqzHIpEMzPNqBmwZAGMAkCf3QiytROpSXZgxxjtSBXjN
oIqU5zXBvU2lL8ySf9Rq/5jHlrpCTeyc6S7HSQpUxGGN21kLTGDeGgCb2ztjUOVeO9Obz6YDyq9P
ccnUDoatXUKUvxv8yb1ufCw1iBnFqzR04ttCDb8DGpWw35PPuSL3EpaGgbrOhYAsNYi4YsFFho3j
HXNAqhydny0XLx/H6sqSYOnvVxOPZDVV4U4FukmZMiKJjZ/dZH2jb8c516/QiHv7usmK3cdvXBsb
i+xAOLSZM1z3dnM2cT/tCRna24BwEV1IDGsvWCQG2UcaexcZn2ngW5ARE+5eucD8s3n7K4/Cek8N
1sOjR8/bz+WwicN+c12zLFIAYDZlVoQKzXK2KItyFCMBkh5eGKkryfLPIdNfPxx2QSgbsS3bTKgP
8AWwmZ18dIPwQkSuNPlSeuj6kCXRpmEb+InsJt97YKL89HG7rGSspSpQSKIqDlQo7hhE9YUrjnvC
mcxQLBN1ZDAYeb7uPef3/9VCpVNLFoE/u2vAML5Bma8V755GLcxN3symuB+w0ri42Q/+FIX/I4Ut
dVyh9TIxVopvi34yYkoJL7knt62PUqU+6bhPMAoKhWK4tOjgScYSWs8Wq3ZXssyDsmxQoGy0XAZF
s5Mkr2r4s6qsJzc9LwP1jVIDqSY21dVQJ7bLTWdQpVFSchsX4Fedxj4zJDhM8IFQUHn5RvLPDOU6
7UtLRDclI8j3DvyLXPiU0qpxlUxHMgB1vrOzJGG+sWo0QNiBTYyFfVa2TjKFUXWkNR1S6APkZz8E
MIvzufvatTP7DXwBKr7DWTnhLRy7myypsLWck1hMpD3Cnqw4ShO491bEA0pTbTlhk9XEDYDSws9Y
+c1ERDpHISqW6yRsuxKw+jLYG8H4XrtF9+ABmYkT5RJa/DkqakAsGgoH2za0zQ6nqTpPq8nkO9+Z
WVKy8sCLeP5SoDDgTZAujaZ8xwNxaKPOPw/hmKa8NNO0yTLapEHlRkmk3ZQHbEu9uDzACGvcR6L3
dpCpbmrp/5KdvStQc5OScLqnRu38FiUI2Wj2duR75cVq444dScsoTHu3wt2c5U9F4KWd+uX1t1Vr
VNJOfcpgpgwm3C2cYkFJ2MWq2PeKHyf7BKebVJAK1SW3TYsZDQ7VRZ2UGgaXpsXMoGHlXX9jM9/X
ntunutdJ3//IkdObDv9LDQ8dm38E+hdoqL+Ad/hBnR8oo7qflXeaIpnIWqTWuLuBo61gJKahUZLf
xvEXdnDB9GS85852R/grJV1XAieMFpNdEtjPfSw3xdzfReOryYsT2vweRSQHf2p+dHXvJw1A2UVn
y8Qv50dUsyiA2IE+HCDgmHhbPkH3C8evLGhvphiFyZMz9icC5Hga0aw9FV6e7SHIpjwJat4dmPSp
3WBsoqY5r7Dqw6FfN9gYDd/LjZ1VfELTuonBrIJvwD1l27Kf1HqHXkzPVaWDpDP+sen4XWZZGlb0
NBZ859ro3svGr92Yf66K8Z0GPoeFttygBq9GhatBmatTvHk2f9FD/+jPGHJK0STCpdRW8OJHO/vf
iXDeWMx+9HN8z8FEba251e60KRzvs6EBvKAbm7pu4YJoWnyJYKCDEulN7Q0nXoL82zfjT8dUfQIS
25aVapPp5ybKsT7b5RI+UKOPWndLb9yyf61j8kxLumGyCxPbyic6w9g2nu597w03kTuwHbZT5d8J
L8TFDYs/j4bfxy5/yoEosdV0x8No60tQjFHw4TQ1DvgPNIh3DiEnXjQSjtv9qYcdUdF3m7xwD61b
3cDgYlvq6MaQaQ/3ktu8EImqyK3KhwcUDuUb0NS3usgPACumZV1+RbglM88e8ty+ZW6/AVcvncnX
2MaP9TjtHLC1oa9LLeZTpMECEjgQmfdVHJ8kHi2NSYh4YGdI8QxsYi230DQ/6t7Z6UCecgypUoot
IEBbA3AF6eNq02n+AO7zjebvYfDTo/Uryqb2ooxQrINVWe0fvaxPg469eWWBHWSR0OYg4/LZi7yD
K0G/ybFtASRh77Gu2qD2786j7q4GXyhRJfo06gy/641fJNqLflhS7aKxfaQaNXxypD9gnY1DreiH
J+VpPrM1pvGYE3Fn43LXAViQNK4w54zxAjDXozDzTZ55z80E8UZhUdaHak8sl0Fo3jI3fMRsBI8Y
49Okpb7cBdrNbsICZNE4QO2G7BvACTio01ZvRuxVN1Mwlkk+wG9OO4x9netMPAMhF8tEDNOcbbX2
xIuucL+TQFoTPg5exJ6raYqjJDRCPwtS2o0qWnR/DZz5UKLs2ma/fNt1qYD9SJDi3+r2eWys88iI
ho9yqUBf3VcOQVw3bo9q+SKqw33JaPHGGuBFUg88ZEAMCh6qJPDROK+xAfs0QZECfMXLioUNKuxl
NiQR6PEvbBzFaxPn8LwlDCkVYGPhtMlYgNcd9G7Jgaro5uG2w6H/YwarXLq1GfRFR78N+PcIl9Bf
ohCnWm3X0RNjg3PvTS248YZjiTKqKRc7wIk7Z9uQGAIafyb1vnH84Tt1oO0NLSu/wtbXy1PIb9sv
LQjyZxcAUN/HWdxlpoxS2zTiUHh44sabuCsOlCvtb5oMjqeHoLJjfCebjNTvgeP3+olUDXue8hiC
DI87nCaDdOT3fiqm71nmideoHlykCckOE+4p72HwZ6etxKz/brkcyUb1Mr5HjduXuomd2yEEFHA7
9MpHiI1OrDe8j1CRCW0WPTLS+rts0ACKV3yIkcu191p6UfV1zooWYcMxYT4Pfd8ehpCUz93suz/z
HIYUIEAVE70DA1z9zpueulsgovRXVIZN72VTdZvM5PVm5oIeOidgp7qcvF/UG5lEP9L2JieuPZXo
xW819DuwkRu60wiu6M/MNQN7nAWP9z0mpseGBeoJHh7i2TZK3TAdd4hBFkQiHVogy4HB7NybrJ2i
w1zkJBlZE72VeBSiNOywbmD9/LmHzqE6Rl4QHlSlyg04Od86wnqxrSdaBk9t3JVfz8g1L3FxDvlz
cDy963Xce4ehB9/hQcN5eNrwEROxsqxFfLFYYGKyjD8EU9tvHVDNPhXGN1+aiEyfWe+GL+1AmiNO
3P1dKYTZy6Eod3Dk9m5iP7QnJMzxezA6XQ80hak29TBENyzHb7IWerYzIDmN48j55FuUCNiggsA3
RCsifziOTTHNjZ+7iYhq01bWH3H1Esb0bi7Gxk/DmdW/jUuaR7/qLbzSx+JWGBN+CWnepE5RkBSy
S5oanwi8RWEGww6riEAPrSncs979Ge7NRQp78hDOHEaprjuVESNTOosOqddOnMqnyqrJSVFNp37o
aYxcmmDtGH3p4pi98TJzi3sFeHGOgl2w3n4I+FSXG0ARSZhGbk7GQz2Vnr+dBBY4WTLNAI3cTKh1
ttsZVVtOMo+TfPShB+4TMoWwG08DH85hO9im43azqN08T0JZmOw3x0A1TuLymascPpShHvXWNhJH
gAfOzKC7rfTgztJwAzVSXCBBPJawIGvSOqjjXQBfnrQNJtN0KcB3Tj+mSjqFThgw5x4WvII+lVXl
feM0f/bhGpQOuXIybOhU9gzO1TgmPs0C5D4TNi/T5OUCC8Aoz9Uhz6DYnQMw0dMhc0qyDX07OKmL
JTa/pYJ2cqORBZ9El2flnalqP42neep2jZ2kTYEcdp3vWPBoe+82eezt48gPvSpFxYhgd1FoYv2u
NSiKz6Z2UIxkSD/ER+EZ0jFIeWCpPKej18Tlbcl1HX5qGSC+bSLbQfd3ZvTsPXJMZHdeWRG+NWXj
xEelje9sQJuk7pNRhYGzGRr7q8RRXYQ1oje6QK8N9DNAAtWY5jU1OE3nTfU9n87iQRN6UbxnjRJt
UsJDa05c4Yk3t8bSYjMVGVjTDZ9mf9MzLBgbFwt5yDVFGZ9ieNjZjcikP99XHfhbj2PFJr1lFpDs
bYTBOKHNp3za1k1kw01haFffiAyevxvbivIdJVm6upENqdQb+sbCSwZ8SZ3SsnB1miHgx9RVBsZq
udtjgUUgFYSuFiDKGneKY5DtUP4b9ilKmVt6y7wh4jcCRVh6A1zbzE5gPYY/eC+QfKStinYrZOA0
yShRlr4zZhx96EfqeviuvN6VbpIbSmLAc/yA/yw7Bacj0FUaK55Rod3ae9SQ9VGqvNZhIAUWJD6U
qNzuXuoZkPT07EUqfmgiVHfIa28+ofwox8kVy+oXNypl8RRLlIE8ukbMAL1levIHtukxeskxV11F
f9UQ+xS3VaCo3cugGZ0bl07Gfq4YZd5XSJZZ/IuYOjuRdnSO0BzNP2NOYC5gUEqcuyyDiArQbnME
1m+cb+AxSr9wHJDhShvor+CTCCc+n/JSKn1TZlASPXquO8evVW574p/ZoaGXtiGppyCp3Livk7gJ
+vFIgGBskcVlgI0kbpdYfBJtiWySOtK6EVbrGFJY3rbQ+c4hXAPuqtbO3nMxuV2foh6FzVuByTNC
IOGt421Z93G2wRSZFSkqwWDwXTmNJEf37JxzI6tK2teiiCuZ5gKOBlVS206Ge15JJg89b/phM+og
wgKRRzQsZkBkwIz9mY2NfgmhUg/SIhtAc8pDuC6kHlXBdAvpaQjvwoHPztaWDXvJYcRPMdZYPO+5
qGmIDW/uTmmOZtav8AT1MVvh4IOX0P/UM25kDUxYzIsFQbzLsH8fwkkkZJYGolwTZOVcJ1XGz2Fk
9Ej9V7AOO+xzAXmu66fK1T0B8Veek5t21ODqnR972fDddQavmpLBMFXfmqnPC55MAAbHNzBKwOnW
BEOh/OQjc/KnONcmuDeMTv2nnmN0H8ZhNvFeNzAg3ijjZfaOAjj6CO/RvH9ppcxw1GxxlUnhpIFp
+GdRsia4ncc2ck84GOiynWCOp44q14xH2EzxwVSJmWiEMV7mJX8gFJXdhwkyve6+NcFQoi4aJEys
Z2ObKNPF5EBo3A8Pfq8c8d0rp4jfBZz2OHsQRcOLX9J0XXuncY/Ooee2+fyaOaQaPvG68YsTSsUq
eoDhSsDvdeeBjLyttcsDVB84NHufQXaZsOvoRv1jBLK5xCIhIqw6FtVgz4OloV6eQGI+uttewhwj
GQcrvGfhxNGReg1VB1wbjt69K0sAl9OOODXmYAjczUY1IayrwMQw79g4NsiLQEcOMmlQ2UyRXf+P
sy9bjhvHtv2VjnpnH5AgATLidD+QzEmplJgabb8gLEvmCBIcQfKP7nfcHzsrXX1uqFhK5Q1HdFSH
LZkDCGxs7L2G1Cp+5Jas9NFWLrw6YzctzHsHBWryEwsnsXaOYeOU1jWIDy+xCyB55vO8ytOXAYha
A1scrfNRB23N7WZnGgOZX6BWnHQ7oZLOui1n3ZobON+OEa+6cteizjxcI4ljyTc6VEw8k8ah3TMZ
J2Ba4Rxu9Bh0TeMZFQ81KwiM+gkz54b4dVka8tbl3Ty+GvAspEApmCUorqHwytQpAq7jnu1TUVrT
S95wFV911AWlACU4aKX6Mb5Vvi6LNHbfnK4X5gPOOGJcD0iGhoiYhms8kNZyxVUti6w5eKmTzyEf
ElIeC7DnkeUD5AW3D79lIAm4h2zuOdE+hDyLOaw0mUcncFsPLILRFAbZdaIlskB7irjwXXexzw44
78L2DVkhReHK3saOZuV2dL3aDlmSGHlYEleJl4IpjZMoHYmscZKsE8vzYf4wKsDnWMdy4IMyZe4d
M7WHW7MkUAOfVeJ6D6OyIDLlmnnSPRi0cjHtODGAUEtZkkGO1qEzylo5b+e9KqrKGFF7cZoCzZQ4
z/ALjt02B7TZ8CwnSGAeH2p48KoHpA5WrHw74613BXW0rEPPujxFgrhBtYoFsEdkdNUQYakADhV9
/pzl6JjL67IXzeT5xMXEe1JYaPSpyZqJouRCsDPQgBe0Is9QTpoKGsYdd1A/4mwowJkgRKHsZAyN
HDb5iNXw1SGNHtYWzwszwF7bjldGFXfZykGt/9pDQqM7n5qlHK7cQrtpFUgm0VXTwCZ1IXVNs98a
7TQ7ezTguPNIqKd64veFMIc7iNlmnQx0Cz2Ra9uoT255slVses41ciEdSFFk6NPRCVbnG+zf2HbK
Dm2A29pigh4SGns6MuHsngG+4bRJAfgDRUBt/aFUebz2sgQxHqyguPsmZNF22dqRZZqVvoBgDY6i
biVLp/KLJJtKOLS3LHd91tm6JoHdMqM1fTmjqIuTe96b/FnMkrpX2OMluYGbTtutZeX0Ob6JBeTV
PaeEWy+90SON9O2pIeWrNyRuVgZZhhOt8B05QjQjKCGA63xvANewtS+oQVGpwmPYeeKDZtcXOz6T
JH2Fw+oJJ590ruOUftEiG1B+TbNyXifm7JhrWNOm2VEbrlfAbo41HgloO0zdEw7Bc38D3g01Q9Mb
HW9ngpY7/kxB8JK3VuZVDHoqeWuPX0plCNWssXaLeY+Nq+qQGbpO85MJMCUhZNdhnW6TkmvzUGWG
S57GyvD4U+7k3s6u+hJ2dFLzrwnO48P3vClTHmZj5YByMzZzhpyaCxRQRT/k8GRr+hFlB8zgZ6ah
WfzkaizVL64CkLQIDdSBO3hyeMWgj0B45tXTPEBA1u/ASpCBJ2hh3Uyo8ZIKuR5EsNduNqbxXSxR
Vt13I2dyN0qS1KjiMonzjG3J2HpkOp6U7Xv5JGzHH9ui0B4SE5WLTWNR5YIJlLW9GcyDwicIwXsc
jb0qnawOpkGdNgcztRL66DC3KtINWEbCjv3BSYs6HDOZs53TdAld1cns6SasUfaWsU9BQ4c2embF
QN6qqmrXE+GsXJc40f6AJKVxhZCQiR+lzJNkNdeTGF2/5E1ZPHmMm3I3VbW4rmILZy/86K6xJjQr
cb5Bjfk4FUXhN3C190EsjnvUFIlsrFUT46R0VasR9s8obVho1HZ9p9ujRVFPTPaT8mgKQ0p8QHHV
ul6T8QDmRLxdw5FjTF5S3J5Am97qe3GnE9gmoqWss/oKtCU1baHJSB9pCdrpwXaqIv7W10TJp4a6
2bwePZL3YezZnOyIhRIrLHoTM71J26aGFDfJquTQcFNYtyCamWDLkgpBD35OcwZWhZ/3iR3TFaav
Y+1GAab8F4dksFONGZn6G5Lbo/GlMruhToORo8T5U5uqmODSMxR2suF6cJIvox7q+TpPqrwLzVEB
n+FLlvZpG8Rpru2rRp7IJ6j0wJ1xqPiIjbUSZhrWcB+xv41WJftAVw08LBCUQZr3EwTx5GGYa7d/
EtC9cd+qLtE5LotsgbwYVJXVFHgVzmATasRw374Z1QnX7WVjYxzApWlRClZNpeQXd65ocivQp/ce
eVmNIoXDg4MmRDjqDvFzC5GjXm6qIoH51KTiWR8zSizvCLbYXG3RTuL8q5t4sUxXBqtzsdezwapk
lU+xlsPKgEo+u+40GBbuGsFmmpuAOIVsdlkGpp0/wSTxfnId2DT4pWY9fzSyodXrWIAtd9RuX+Zf
LcheeYFIkyK/reFj6z6iahljGjl6dpGLCpywxiPLOqO5Vy2l5U+nbOGCMppxQQIA/2Wb+UibRPk6
A5rGrsuZZ9bPpph7UJcJDHGe7Hzsq+vJ0tJ8HAaWk6tZdWO3VRUQlpjfyq7VHudO6I7TgvTxkzWL
sl2VgsAPtEfhw4psHAkr7qPKQvke5N5JrTWFnuQ6qWB2VfvG4JblDj0ehlzBGdCY4r5diDzdZW3H
ph/D4KWs9SvejuaD0cZVv01szQE6wAmfYSqXSSy2k13yDHubAbW1R4i9eCUq3Y6dX1UJHQdUobCy
Hj2XFFIFhsdIXO7QtpACVezJ665ESjn16eyAtJgIFJ+PDqkUsvvalYKiruBYPIUDsZ1npbVqgf5s
nZuiJ9rTh8mL0eZbtwkUA+21w9NifDbkBOqjn5gdrfo1sqsBG3I1MzP/liRtkaEzPsQ0P2STiOPb
SZqtnlDahr4ErLJyJLQcTanKm9jKa+a4QGsFKQMYbSjfVgpl9kRlYMcjl+rd28LzMs13aNypigUz
zXjThvHg9WTyUd5z+2ylud27D+BTSolttrH7/EkZ6J1ESA6a+pg1mXDfzI55w72Tp9R5TEynJA9q
6nPzziWdZYwQoYQkyAtUFsU4gocoscHB1hSrjIbEYZ2712oYY6zn3GXXpj2n9ZGoHgo+BYKVXhVF
W9Q4QhIiSJCXqm/3U+pO2YFbKHgfhaP0+Dz1KslQcWptFNV66aKG1XbgH0mH8OFhLgD/DE6QDOc6
SeyZvLrmCZG2TYAG5igpiqlBGbkw0FlyrV5ta5o69tqCNZh+8VptZ+uu9IS9r0U+oMysaOvoYYfi
eOyl24kRR/gdtOdNnAVQBmuCRrXxGDTFBIIEJgc6WFco9dr9YYLsfxnflgCT5dcQqO/dp7oxIRhm
j3KqVnXfdXoFlaSyXJX5RK5RgSV3GWJF4XsNWk1hahrjN2l0OMCOGsdJnI6Z9SaMOb6nqPHBomCS
qE556Z0R23LAkcKyNLpppUl9C93Kch+nzoBemVdPUK3q7XyjMc9rdFsAUb5CakeL/WS5eXuFIEwR
G5mwupBNGu3M0VIGTnhF7Dhhfsr2osZCzLnxcI71IiVJKgYkVBB9jW9nB0doeQ1lEjbBvECRaSYB
LA6Y8WjpeHxRBeYZTtsdtqEbwyFuEbhIA6oQHRktfIOnCu4Up3laBAOE/q/dKpnpKfi4SLH7jKDo
zSCfGhAP7wgrkZK9DoUXkyNydztZF2ghPXsFqHa3MQpe1dpBs0OHqBeX6C42U2n7UKu3LKg4CgtF
Z78CH0ChXuCkJrL2YtT8m+ck+fyIsggOM+0EmKc9eXp4iE2qTt49VeTFHp7JbjOub7KZl+6WAqmb
3qCPzfNgKPE4m5m2ot3kGa+d65zhfXyqkeTdJaVpTL6Qc0u2aO0qmCelbcn9uND6izJsURzyWpjP
TcEZzm9Za9R+ZoneujWrjhTXdZPYZVQRyrMNeGkNir8S1dEb4SVUBE2bVuo1hyYyTkYjpAW2VZ3m
4FfUtTEdUN1SxYZ3scMiY0SqETg11+ilUBxBVVg50IoOAKOTYHUKaiII5w67txUnX1FUlBkyPMWE
X2iky2FvANjnD3lOsMUOs5cFIM5P97Zb1VUwczrngWiRH/kTZinZTZ5wnlGsh+REYhvI4ZF+m8ba
yRmSM1Kbw5eSt8gPE4X2BvdZOyXYiVuZOdamr8ZK3+fQiYn9tCggWGnXOGytE1Bh+NEp3cTYQDES
6zUdM/gozylNX+Z5HNUKxzRBfAf0KbIti07NPxC2MhEwG2+8QmbnDXvIhpnWKs5hC3gQVYu/N6Za
fmVT1+Yr4WDdFESiGAugA0HzlRsGuqNJCzdogvzRW2HbGHkIUdweaXXd2Qd8tTwJJHbmV7swocOL
biUc1TPm5FYApbqpDBDeBMBVEnl9YFm8ya4mz+n5z1HX1r5nCce+UqYoAQD8MbGjOyAahrWtrSR0
UV8Y9s7IxjhsKyS+q2pK7b0NDXrUzvJq7g/QqIZ/SE8Jq1CJt/LaDYpylhoPjCPpjpsFG32O9Lx9
wMZjZWHSsMK+VQ06H0HhAftKfIl/QFCib+nD3DY2D6Qldbx1KoO8uEXVfsVeQM21XaA7HECmsM9X
tIvVvh+BNAirzhiLALUI7xYtO2n42pyzt17xSvp5otDvndE8fYUBiZYhZy0ExIIOaScBox+pxCbx
OBRDq6ElaNwZvCZ3VIKEBPSKU6PLbzYE9mCFhubEdW+xiQBrhPC3smcxFCHtOtMOm7rpvnWJyLM1
pYiKG84M6zUZYRmDJrRuWbbpO5wtA0gMeMW+gUIzeMYaYKUwjnvDWkmtZxzQcNTbgz87VDszNqaX
prSRBkxTnaFPjWZrcosYX8RXlZlga9OmJXloULSafOaORYf5wsvx1tAp9MukkaMzB4ez4eA1kA2U
YZNkzfwt4TnY+dAseGPxCFCAXwOjKwMTkMzue4/in3tStoFRyAjPByDA+wE9MoiQx83DkHuEXYl8
rlD/maURNFnLB9TeXcruge5GTa2C83AJO5nandX41RixL/kGcsh28mOWtuJ6VG2tnsYaCHDXR7nf
0ytTOjha+o3L5tTAoRnllcx3sBl3s4+ycStLH+iVHshrTfqq9lblaLPka+v0E5CVlVmZaQ0hCITn
OWxitNgEzGb4YJhhQ5N8mC7g5H6hvT9CTp0waO+AWgx5nKzKtlh163gL2OfWW1tPZGWxwF5ZG+R8
vu0DsbvJwyEQe2vvbnHgW9k/VIAZDiW5C5C3M4i6pYyVU9BhbFs8hoi/EBcDkOwHNKI+B6OdQ7gu
TUUrCLh7IuV8bWKdrRg6pvC8qVI0KeHW5ScGa5/RrDV3rlkDQ55glagS4HQNDZbK5+inb7sccFjI
tV1+phNG+KOBXyAUIXwKS8AJUFGciq12XXSunUQVNgicaC2k8L726tnZQusQ4nBDF/M+QMk38QIU
yapLxvDn4IALAHM8zh065A1fV4jGRZgmbDxwAbQC9mN7i9Yoc3eff4OPPzBZepc2dTu1NqVsPcdJ
ze+hC5PJ0JQo427ztGr0BWLXx9BJstQcRBGy9qS2nDVzYyvsIKC1qlOV/uZLnADn7xaLapyhhcSK
sx64REXXfHLrWPpcTRdYgucGaYGa7GoITahYgPAKxyQfEK+d8LIbKChdEhg4NzynG797gQ7oYPTq
mLN27XoFkDDAAcDdX1hm5y6+CCViHFJow6XAVqGQ6rvNIHyE9OFChDh3dfrXR7dyRdF4xthYs2Q+
7zy40s7VBbjqx4wBshRbY40pNfghmDYJ96zXtkxPez2boCkExSaAt1QPVsEWnEFH3Xy+IM69z2L9
J26sORSlnDW8tZ1nu27am8xkl1x2f4nE/j28EG+xsnk2UTZMsb3uM1HzVUtqrwogje7kr0yW2GhF
7cadn3uqtW6NJJ2zr2Y7EwF9mIzG+8TOVPxg47HS0E4qbcR/fsb/+ou8d/vv/8aff1RqatI46RZ/
/PdDJfG//z79m//3O3/9F//evFU33+Vbu/ylv/wbXPc/9w2/d9//8odV2aXddOzfmunure2L7tf1
47fq9Jv/vz/8x9uvqzxM6u1ff/xA0bY7XS1Gr/yP//xo9/qvP8yTtNN/vb/+f354eoF//RFUzf/9
P2//eO3/cVM1r3/7h2/f2+50DfJP5kFMwTMZUN7IPP74h3779RPL/ie0aFwX/RFUCa2TFElZIb/+
1x82/SeExG3L80CYtAmzsKrbqj/9iPJ/Ms5MFz+1GOH47x//+4DRn7Pkz2+CAfnPn98rsn80VVFv
+JtQ6ZCmCmfP+M5AtrftRhecaQFM6bvh+ODqH+1Bp6uf7vouJnEmCGlFbRwrFNoz6l6747CBF2Li
T8W8/vweHwXW0z0WwaMFsI5YVMZ3OVGPnE08sMgoA16mL5/f4NwQWX99CdoplLWtQRzbaqh8tKZN
EECrYfV7V1/ECorDiwO2dXznWimIX+50AMCH/bki/7Ig33/dc2OziBSeM9uqM4r4zjagytjjOPsd
NqzlanBHeoFq+FF4xfAvNRo17mDMM24xtAD/5Q76P6Nlb6fU8UA1G45Odsk84NydTsScd5MJpet8
jDNXHNEe3iSW2uZmESau+eJZYxQb+e8kTqc3WmQCMIzL5ilNvSMfKuIryILFGRCzvZxQj0kuEWTO
fJql83FXwSyrZLZ7jLmaD3gz53500u4W5hLW0+dT68zqc0+3fjdgQHNQIDSke8x69BEUIPnQ69Ys
uS+EPf1GYnAarMUKdzxaliV0ro8wvPhmFEOBWOk8f/78H250p4svlnbuNqrnbT8c29pcWXW60jN6
22JndU/u/FjYdpDX2SqHZTVv04DxO7u45A95CrB/y+FP916s+rqCGdcMvM6xFzVOxN3OkHc6OzAA
Ox36MrqgggCvPVi7wf3CITRQMgpfsPpKkGvp5eF//q8enNPvAJOFDsKIfke2NaqfFECDC0N0Jjgt
PZZxnhLAQw/DkRrJjtKXOv1mjwNaq+O+KdemntDLP5FK4VcS0ytejCBNDDtN0/DzB7A+OuucxmkR
YgpPZjDsnOSRyAmwG8/XGC+opWzAmUEDAvi7HVCRQh1FvDYrYAAaBVJ9AzyaQHYtIIFp+/hVqIsl
F0+c/PSRlhkSHmopIgk3nTztDZUek0G/QrX1oEfyxQUuOUchwe/QsdENYNYA3aw1mvUK6C9/0ONw
gkg/cQvN5hgUYNK6t302/1CM3VqTcYAw/Rcgih4Bivpm9mw9meOVbsFKSaa9axoHDqalPybtjoCL
MHrZWy4JANlJ68PmD2gYF7GxB3o1FWLbgAGUzPMN68Z7JAZXqB5s+p7DziYOEmCm0X2Zb9qhRxdQ
77s+uUIA36dlfWB99Qzg0oZa9dYbYJKaFscUACW/Nty1U6RhadXaL8Z81TgZcJdg11jFeAWA8i2j
KNGZnUBFtrwrCrUe+8wD2L0CPotd2I1/8eQ+GvpFlDa1jAH1y+som9lxnJMccJ0JpJBEAssdV07Y
F5Y8ILyCQDMNwzoexCXq3pm1sJTdbAGrBMA0ExHwbYAVy7Csf0fN8TShTiH2XSjNNJxQPWmpyNby
Cw5Zz0Ynd4D0fP18FZ2J1EslR7uSaPQoWkd1DbnWwlG7icMkp+pWcZdcEMw8E9D4IlIPqEtlijt1
ZBIXxLmaG/TYtKhsZjWsaS/Eo3M3WURsYHonbgMAGU1dcdMYaj8R47ZmyebzcTp3+UVQRjPOhHIF
ryOjNnqQZao7YUJ/LgZh6fdusMjGDLTgAG2M22g4aWXD4MXwzTYnG7AOrNXv3WIRMEfH9VTNzCbq
jCmaDcCiaNNd1wRAxc9vcGYZLAVYe4855RDPTVQWY+9PJQE6t8kvfYJzV1+s79EdsxYmNW2EruQ9
k6PPWPz2+YOfSfCWEpDSSyDfkfRN5GXip7DAs0crPxKJiIbEedXAWH5+n3OvsFjMcForukEjRAGK
ZQdYd8KvvOFC0nLu4qep+z5SUAO2FRA5i/LR+4F+qwPC2XwhTHwoiI4wtJR3LKxmAgAg7aIO1MOh
CyVfZ92wg8Ux8EOhYYmXOK8A6gBqT3T5y+8N19/W9ATwqYubotC6RklhDjTK4+HvXXyxomMKd6Uc
DlRRVpvjrs8SHujBZheWgvdxHsAWy1kOaNJptL0jr7d735mr9VDk9yjX70vCnolh+RWw9DdAUTm/
Qak/faHF6m4ZQ1M3x2AhK72BB8K9RqHlwtuc2SWWQpAA28TA8nRN1Hr2K9SnArvhr01vrirbvnCa
O5fOLfUgO0gcAdJuKGRCTQYVVqP+UZJJbqu+Fasc8w/NMnBgXe4BtQ3oVhXkjnlHhFFcdwN84uIp
FiuizfoZpah5p6zMXA3ZiMxLx3RtzoV1ZIPJLsyecyNyiiTvFluXSz6OBukiXem1Muq9oPMtaI6H
Hovj8wl6imsf5DNLcUnRQ5XW6yRmP9I+gGjR+eUQjO0pfyL2sOpEPX6H5Gp3QXbkTPhY6krOnZZg
8NVdBK7cqZOXI2FLkgsT6NzFT3//bri4ZYuyAdwmKjgq9G0OxYfWnS+1Ys5szkvpSJMa9VzAFiBy
3CRFw7zKMGYcEBQwndaff4xzL7CIFn3mtLbL8iYCT3XwPWhIntApRfj51c+9wCJaiJqqDnj7NuKQ
rvBNWn4BXsn1C25d6GCcm66L4AB05SRTUGGiYmiAGm5s72UC5GPrAtZ8aO1W3f3Wiyz1IysOthPA
wE0ER7aHYmw2XdNFwGIcf+/yixSgMlAOaWTXRTRHfcdINqU3xj5ph9cL1z8zTvZiWQNbQnvhpk2U
VWO/M+sJDBpaekGqTLq17ZJ+HWJwx3gNEFTH43LVoYUA7AqU7E0KYXwDGODAcViDYxy6191gyj0K
qfAMgZj1tQT8ea09EEMbdB0CQwjIuVCQ+Cujnja6dQCdUZB4KhLnAThttLJmfaJ9u9Yq6xt+UwJ4
jjNk24beqNFWhefFOpaSXKdKYD9O7MbPFXGu4Z+pQXP2irDLRX6g5gQuMkg6gChm3g2oDMca4NAN
/Kfjtcj1dDV0Xf/YUCPbZbZbhgMQ0StwWpPQUtz0UYXsLslqnBvgxUxvtVFM01jVUV/R61KSxndT
+aJTvjqdaz7/imeyOXsx2QGrc+0BuJGo4W2286Rr70uoEbwpnKRAAWiAE6kvev+eeaGlWqIHkAFc
QiYVuTa9QSf/C8oxN81UQS3MuhA8z0SHpQdzqua2A10QR0AlvKsObq6+F8d833TI8T4fsjO3WCqb
ArhgtzFhKpIw1950KBj42NTiUEOA8Ddvcbr1uy3A6osiZ1AciFKzvUlQzvFNt3gYXefx81c48yHs
xRYDcEnrAh2ID4G9Pki8Rge8blnQQLNnw0Y+X0hUzg3VIikd51wqws02alV9CxziTTtmBxgeXZi8
5y5v/XWYxvTEsax1HTmNI74loEhGGUCrK8BHywu7zZmRWopk9tTKOZk60AZT4kE3ARq284A4w10Z
QnjlUtf83G1Of//ug4OSwWH+Z7EIadtuKtM7YFugrQEepPe7t1jMKZAU63RQuIXkxmacm7sejCaj
EAcALYLPp9WZ70EX0yqfdA/JbdwiKwILqgkZRFIurIjTJT5I8JYCmRw57gSUGovSGXC3LnuLqRf9
3lMvZpE1jgy9X8IiEPDdQBvlZuoVdOQ0yKCf3+FMkD21Kd9/3cYzZjG5nhMZRdP7JVDI2iQPsqvW
8FbeTmZyIS09kwUvfbgpaqM1EPUsguz5qord1ckzUyTmlVc6qH2bVggM4+8tjKU2ZgP1HasHFyqC
hSYUdzw+BTEkCragoLghxMl/R4MTR7WlSCa0DrAzgVqKLLV3fGiqvAjSmNcayIDN51/nzKxdCmUa
npdbjm06kYYiDehoh7J014blvX1++TMzdymNGad4VEgpOVELjCawaYlcjY55yZL43MOf/v5d4Jiz
zAZ9qHeiuXevCyB1q7q7d6tLDrjnCsXWckknHgGmnKFMlVW+DbnB2C7Ws17zGcI2rbupu4OBSraK
L51+fmlEfrDSl87azOFukjkui8bsumSPMWC9xM2DYlxD6AVlprBVh7IxINJ1M8o3i74U9JnY4Iax
HVIY//Sn+grEZKhFXDgQnDtuL3Uz7WSsJuiX88iF2g0D6NjTP2fvwY5tH5rl4Cxfozdi97e8znb5
cAODgwA4eR8w9yAHK2Ws11l96p3Ul9ElZzaMX6P37rvrLAO3ghVV5I6oxSQPhjJ9SBL5idyVgMyy
OQ5q+yt4+X4tvqL6sAENIQCcFFIYV+AzXAj4Zyo3vwbs3VOUdpdCvq2sIjYcZ1g0mXQOeIX2Gohk
SRaHVv/FUXL9+UKip4D8wcxYqnACB8s0SV0ZdUMmVk2LVpkzluwE6ra/qJmOvlU70w6E85dEDA/a
c2vAUNV02zVxE1b1gL6KU/20ivZOxsCMqwIici0xgaUmLF7Vcn4YpZ2DeQLRM6i+gqkAwQVAw5NX
yGTXfmNYOVD7DfiYUOAMXQGK1Og0KYSAZnVhRM9Ei6UU6AgcgwN+bBnBrOWnZSW170HX4MI+dGbS
LPU9Z1mxGrINMgJXLwYOmSKFratwpB4g3LG+kJWdu8vp799NCnAtEoITehFRp77x+v6N1Vumn9js
XpgI58ZoGfN4W9HaGGQUy3EHmuZ1JtSlsvyvNf3RJFsEvLRLZhAl8fS9ZXe7BJIv96yemx038iZQ
oIrjkNQqqAcabhEW04wxVAW9zhzZXIEDmG4S1Ss/w05/nFEs2E9tAz2cNMFJFXZM+yHr6mBoeyjn
oBrGTvog44Vk+9ywLJJt8GNPMklDEQmo18DBA6zuSxW8c5depEjpPJcUXqt5FGtza5fdg9MVXz5f
1Wdyll9F9HezhbvAougC/tiFOhFMYsD9wJlyujte29dDdpBj/vX37rQ46kJHweRAemfYKpvXpCoz
H47c8I5ihxQqO6JQXxKIM35+rzMDthQQpSBCJTbVKfDEBQ9NSOiGaQ0ryc+v/kvg/oNJunTVo9Ap
UrM5psjl14NTh9YIeoJzLPsdA+XbIWAhjVdx+uZxcyPGky/XHCaFA5MSiBOwJwCdwTMf/dgDBh8y
JpV5b5AU5o0PuYCLgXrm3Rq5vJ9T614M9SoTGaDYKM136z9vAXWU34t3SzlUjep+ZoKBEY0zeYFc
OZQkjUtr+dxHWASiDENkQckzj5i09hqERT52F0LQubxoqXeaejmEKfIyRwSNJLm1zRbm8VF9Et+a
o4yxjWC3qr8QUc+9yOnv360RGusMfC5ZIK+3S+Cc0o0a7QutkDMJ5BL3X8g0TyaHQYaL7WLUxOpd
fQmide6xF1GjkiDvaTbiUO7l+QqqSGDRojR34ROcu/riUIViXSlxbs4jWtUHqPxFoDb9+Hx9nbv0
IlKUVS1z2dgyAtdFhdQavBWbynr1+dU/jnh0CcRPnMpl42Ah4rnyEZWYxjfs+KmnAP5nFEy7/Af4
/hfu9fGb0CUaX1UWAxe7zyKeVA/pAIJumqAI+/mLnLv46bj7blqKWbsU1j1lBB2IaTUk3yFMVP3W
14Wt51+vndsE6D6zziMz89rVoLEpSE9YF7bKjyc9XeJpIUkNIBxI/pFd288yK19sSKMmFsRLPh8Z
bCB4zr9HaDD3/vr8IlY5PDDKNILWwAYUxWsEA4c9acjn1O6OFI2fyl077vCjEByQVdJBcWJaWZMV
QCwonGwSQiv4eCLJm+ya9nTTAG6k21eaP+Ai0EHyaQEhT1yIdQOCer/tGFjbctoN+hn6cABRObAR
V0HOQzCgIOdEoFMBUfw5QpxnOl9TB6J3u4FAFQy6ujCYUahz42/mHlA0TXbYW+C0jOPEt4E5e8Ht
61pCo6A74Hes3Pa51YSDgtCDKUzftm9xSL/GxuGK/iU17zhLQuwXBj6cC5I29PtW2DtAogclwd7g
EeCveA8nROBQd42c9k7zPZM7oAO55EAUQA+grtbQvwDRYG2OeQjigY90AL/jEnuFR3DMEQg2fhpH
UkO004NuEN2oTIWqbYMaJp7iJhNvzKlX3HzCrjcQdSUKO+xTcO248MumvkKH3hPxqUN/2gsnFPDl
UNxWZr9HgeMZjNSgzw9ghJvFFFqQ/u+hW2pC4CC22DOeIfZwDk2gTNy4kGP60qA9wUrnK0TBtpWt
N9CXw9EC6hkxLOe6g8WuW9QwypNHZ1sEMYE41mwB9tdvT0NojiTAObEn6x5S2LOTQTxjndJvp5ck
ekIzvA3xKOME6T9Znc5WYBcfUL7wyUxCvPDnc/fcql6kkQlEMbXHnSxq/4ez89iRW8kW7RcRCDJo
pzTpqiqzvJsQpZJE74KeX/9W9uhCaLWAN+mD1tGRii5ixzZr5cxa6bH1mZAZ/t9/9vXr/W9fxR87
QlGlibeggrkH3/tK+nzltsP4adaaS6tRg/3vv+ZvK+wfW4PbKFvRPJ2TPrf3Eh5ZSzS8iS1gqHQ/
je1OxPo/VpK/3a0/toqu6IBMjz0xBoCQI6YTUA4L7Of/fSF/Waf+bNtux8Wzk+v5mibBpzQh7zx2
h2Ko/jHt9JfWXeleb+D/WcE7yvKWRZvpfc33kC7Qg9V84oNLRyvim7jGTH3xAEE7seWukeJe/5d8
6r+nROWf7dvopul7Iq6870bT/oi9vn1uzQqm+xZ3z0AMvLM7rv/qd/vrdf6xmyiv1HQ4Wdm9a2Xi
ZvYs60Hoyo3WDSS409jkLvOOTo0Yd5vPLJJ33FS+RVXpMei0QmfLGu9frsi/Xfn1Wf+fe+7YHA5U
WdX3IGfaOwZGyrOWbOIJhpQTmuaaRGNe/muq8y8f3J+N326hIeJb8/peusXPqlevvdvtlbAC0fzL
sfm36/ljvSjxYlWKZp17PSksv2V58kVugvuYe3FvzJxxDUhD/0jF/feEk/yz39tZ9DV2l4LTuRh+
NGZ/nr2FSd/pojymPooBbAhOLrDF/3+L4Z+N2y7sscoq1/K+mJuPum6/KmF8/v9923+sHDJVveaa
Y3nf6sMN6EL2+Ql70fCPhekva+CfzdXrqAGRNI38nkHyuwRONBvoERD+xepIBm7Gp1evw7/Cnb9E
O84f60iT92oQjV5SnTk026nqjkAL7vlHC7x1/hY2+dvun2evv7xxf3YQ6zGE+tIzs/tcSx3QhL39
bee1+K3VbrVEdY78jQBGZky2GECu/8P5TFjO6Cho9/wsxq07K9KlU7PtprmZAEEzbx/0AxKF//1s
/1Me/C8b3Z+dyKpfJ/hPXno/QtQBRbYbk+RQA29b6gdinxW7/TUKU1+mmYTX0MyyjokDdPyayC/8
jdkrNv9+u285Ueac7su82PMrnNQHu4oKp4qS5i1VZnSNL5okI4aqgF08jv1EVqolRfpTjO/T+I+d
4i8b0Z+tzyDzRGvlXA+VPWCROVKI/h8vj2n/5538b3frj2BZeYwfJ3af36du1d0ZQ1eEbuOugRqN
gw3g6MG0Z/dg2MVHIftx53qeigq9EpEO0mXv1NajEo6w/dRz5V53xRy4w9KDGtBoyBCNd8z5iGH3
AE98LYzUiwZtSp6bvMl9DRqhX/d6FW5pbjBqjrQTXqcLd3xqzmsHrD63im4/NHjHPV3/blaruJG6
C5+utbA8N/0PaJ1i5xpLfcph2uyVUhKUGe4JKGrbadA3fAwW75qx9e99Xk+7lP7ME+12GhDupTxs
Ra1oJ08tH6cN0MqrhKLbUkVM0Yx7TeAAmDOPOgdmJtfSpJ9PSuzoGE52wminYIVbQK4m1W5sB2x+
AdEE/0BdcI9y9WOdRPnYCLO6Y7AWvKxKp+RBlEb+aIv4DYpjBWjblq95hTE+1Yc+mLcrZEqjJwNi
oUZMsPSRCWeP1sz5Ya61MtgoaPqxKY9AiLOokfIBDBenhhH0rJWaYyj62Tn0XlKfaFN0uqBIoPjX
jTwxUpDsi677Ir8N/HfOjgZ80ajJDf25AxNwEfMgbz3K+qeiKpMjzJYJ1D+UzUstymE/D8sIgVt/
Wmy3D9M1js+pptadOWr2qYi3+iYHhhNS1+5eOYM5EEqg933l6aDvt9aZdhmg6b05jGa0uuhnUuoo
EMpG/ZIPFPjnzKSJCaKJGw9DWCfJFrVz/qa53Q9HiAwqEbNZEGrAupR4wOo74cBL7DQVMgR7ZNb6
YEzOE4Mt+zHLP+cFwP9asCihYBiAGXUgGPPT2OWHLXVsvzcmVgeZvSX4HryWnb/sbkQKfavwYCrF
dWiX08/eKaLWUcHicW7K4oNeOZGbxT5ra14zvTzEjxMtUfCvzvE63OgL8O4i3X7S/WXuV4K2Ld4l
8ktQqNAdC2KThCZS7lYWSJgiAZFdzF+tZiZN6jXMu3PtNIe+RyrCAIKstyCrNxgiVdAWzV54pS/G
NwgcQb18DDgCBsFCO6nIUUAbpo8Ru6fGUdr3oCBWhnm3zdTGIKASR2Fc6c4mb7Hd2QcAyvRnVvGN
LKdHgyy47dUTmKNsPSZTW6BzoH6GKWK8jVNbCzJrC+ABHbhqIBEYYmR6MhMrGJsvMy8/DD71rrWj
jfu80dFl1ZBbdTQlA1GdBpXd+5qmDLIVbHV4VRh4rvdv0nmS2Xq4/lZeyH2ZbIFaxpB7AvkbbviF
lckvQY6yW+9bAtI1h8uBT0jXi2OXf1R6e8S7stusHujRcZ7U/VoaYV+CTJPy0PJfb92p5ujhARXR
SLAtqRYOV/wCT0NOfrbsWjA6/TwFdr898G+sFJvBD08ZwcJQJtcxVG8QVW9E9WvRloGBNgDSctca
v4ok30LSdiDu9pPd39bulY28Wtcf31L0aG96ngChv/D0DcOJuvVOT2m84782MHH1W7ZFSRUfRs0D
2w/e3o4voI6hyXMDy+4omD9sbDpFr0/MNu5cDceeNLWI95qHUJzSrPCx8/hbBT9nu4I5SybHnM9p
VLeqXsWBNHjY6uZNnBdB3k4MnWbuXWrytlDZop67BZQVUA9YwWyXF8eV4y7lZWtieVhdmFdjdrfE
LiuQfsgL2t9GFlEm6nNcn2VT/h6K4sTP2erFncIBuCi+/mVXJ8Yxtct4H19fQy666W88Yw5lNzzw
jIomPnGqNQI+2AV8Ib/kaP2Zf8S5dRAglB7jDAFOo251AWwZnBuJ+8wsmZvrx+sDc81kDp18/jkk
8W8ysiBzmA2VP7tlYAbCufESdTOjYul42RIYS1mmHdMqjtrpdSthMrhLGwJyOvDorlFK4nHyEOvH
0IF7UTWssQxG3yXNjtd3Zl4gTTEyVfjp5vyyzX5vbAU7fhVgbwsWQ7u+AciyH9rhYd7unRp7nz6f
2oXVez0adraDHLRLnPxFI4wQZYFa5CmTcM7p30+RMly/bN6tfkuimhGwqf5OuvE4Z6WfkEWi4uUP
jY6KNg0xW/luNfrXbw0Mz1JZN4uYX2q2kgFVSp+Kr+sL320vk7U8xR5pKVbYUvzkjze3t8J4YeQr
bCrmCyeB0ujY8b5cP7frj3L9S4qO4EgL67JiK9cOBYfpxUEV0VmHvnrjEPk+8J3wiIfN/mE6cThW
0zFnKtCGqSBMUE8N+sfP632vJwYW2/xxLJ9Te3ugRfhQ1gY2LOfl+ojcwfnQ5PZl6NltYrV2MK9b
Fvap9yBZCnJPRFitWg4TBhaHcjlgkn7SsOwUFKUyOayRmdbv+BzCWeQXx6gvCmsOnTevlHpI/btL
kBsFxclVdqFuDidznY5Dbbo0wPXaI8YW41jDi3SKmZXF2sIptsWdPk2BtgL7Whg2jlxdTYCmptd6
27yAhnMTIi4ApRFkC8tPVz5bGAJ4fHVobN5BqxI7zLLR2CWpjmNhutngibuTewM080mJ5W1q+sdN
anTqql27CY6ZfL5Fkt7P88K3nnHGMV9ISH2U3vrSp8kJlOtxXKeFeqUab1vb/V6r9YwFYlfV+gdz
ks8ZWxmtDlWANGUl1Coja5E4OWA/nbuaVdq2tYwJzfbRavtX9s36mYzrYcyG3TJ7t3kpnWM9s/us
i53vCinmmzKGTU/clHybUjf3C1P9UIKgygQdupuo8xx6y2wsKHQe9/7YrcZuspM8yCThC3VEG6x2
yyYlVTvThBY3ofKsaU8r+hDpw2YEPRzUgLkJ69TOTo1Lq2yXHbNA5ml2miMt37y2YwNjsNP9wXi3
OglwNj0qNadhtdjzAWfS9qSTdwNzm9anGpLeBxIfeafTg1P5OgzDE+0ZFl0Y0G+eElUlezG7PXW0
wale9amWtzDU1b7JJpOekHJ1fK5K0qllpm9OmWbvMxMTyH+oJhfVsMRBW5PjpXW2OqMIKOLDpNf2
9X4vxc3AZC/ftbNsRyEr61LG7SAjzdS+63r0/CbRgSlVDK6+DDS5Gbuhb2yQl8Zy8HTQvj50PR1I
WsNg8oaYjPqVqran1dsQI3Xz9rO3oND5btmudnhVja474mbG+lwXxiyAMI2jisH+/iDtNhn9JluG
71xzaI3olDW+jl5R3YtCzb9bpcmV3mx9SRg3luODy8EtMhMQ2VHWmWU0mh2CFI5my8G1avLK+Swq
PuBMwRpuVrouCtXsOpd30XR6Gr6beriLLaem9du9Nv+sKa2shbb32q3eT2sxlD7I/yHK84wj0zAX
oVfP44OgCBXKpRppUt+aFzpK6pdE0alYOM0vd6lJ0VYzS7D8wtiW+lpTW98L+DEsDH35laRyuM37
0QgdjW1gtWlYNxvXxKuHysKPJ9uo2eCr8afVadYOfqDxGA9N4VxZqzbp4Os5YmQcqDI0O1pbpMyV
6SLuGWdxAPpI//xUIrWwBe6rBJohHVh2CDm/5I33UhWaV0jsWe8bA+xbDx9uHsa3edzm24r2v50m
O3nJUHzk4Lc77UkahvkT8VdyZxbddgOGGZWWKdJk8jVtXoOazFCglWwXmgfrTc9s/Ytzk/E5llYc
9NaiIwgWYxgr141Gy9DPtqMs+pFNGmBbIW6XhQErf43n+cdk1/FOyNw+oi6o94DHjdMKfvlGU8nC
uiPXpyodu0fGc5itNkid+lyCDBjRxnM3aPIcx+v6MMGvCMoeF4E/ZqN41x1tiPpem45uOfSv9hKL
HZDnDD6m+NSz/FtUzqXWORRysf1t2ZgQ3taJQEcfZ34nkzmbHIoAyB3sjr5mufUstKHXfm27ZwuR
5UBZtfcujJI+5u4EcAfb4Qy0wN2eBRhSS9bMsKTaFlaVfp8oG8OAy07HV7R6xZ1nNrtxI75GuPgA
SZ0Y0tjDUeyD3lBP+YgK244j6clnzzN8CztL2G42I76EHYt36AnuhSyivPMek3K5UzUGxDaBMZ4a
n7XZTIHkt/mpcPaGIfapox5cgJ6gg4n3sLAk3XaenB5jmdjn6bqLV2h7s5de0z6UeVx86FLgPmt0
8StpzU9HaA1Fknm9N7SE1Mn0VrIQeHiHJzfbmc61NwgvF+NZ8XB9iR6rcgsqhlXCsrXcnUACtXoS
bJL36nUl0Tqa9yqzGIVwoqlmXcfNzS3EWqzM/K7f2ou2pXeuU98MbfHcz82uwADqL1OjhwKy6941
B+e81jLZ57W9XJpEuEcWfmpXZiwFBN1C7g1rJFqA56/jzBTts6RcUu2g31/QEq7AOdv5e6KB9DzK
ltOBkZ4BqJ/hTz8yilQgUmZ/SeebieQqLHvtzl621V+H7IYO0w9XZt/1FacJQ1XRZFr9xH52WZfs
Dtvjzs5I7xvx4jcGJHB0Lg9z1TLY7IyH9tqFiEPO64poYS8c1vF15Q/E3PE9e5MTWY2DvKMitZCA
8ve3sfpdYOvyyxq6dxsT+te5/D11Ni/RfGeJ9XBtxBqnOsI098uA2ulnSt1kKNlGmfKWds7++tzd
KxbRQc2Ho0+4z73XxQEgV0RbcqKr2HmfFddns6X4k+fskZHtgS3syHpD5a2dXdyYQ0Sg9LunF8Ro
NpTZjOJ7tvPlFe7uetXCaB9gV39sMICHivc3xSrxyGBXfjKd1v7tCCM/iLTKn1uWc9+GLw1zcj7a
q3vt2Byek07cWpZ30gZ10Ir5aygRjE7jyQZ0sKbbBDSYUx4xfbYb4hIcqwk6XU9+luOIZ7KW4I01
FgQt9fn2v1yDvoRhpY+PfgVQCFPxOarSvbGZ7EH30UocHK6PssoNONgEdXsNYJf8RuN5URZdUJCa
CG+BZd8CUMeTM1QfUzUcC7e7cdPtnDvpIZusH0vFpJRZ76XC6dUn5Zlr2nljnkc6x2LL3iJQgN9g
Tkaf7hLNp/Xms0ybG0xfa2RvqbnDP46Pwe1ZTOU1nWPSTF54lhkNhWv5mr08t9QaXFYCh7PyVven
ARRJN5U3hbd9JeRH+hS9ad0kF3fgVGW1DTjkxHlwu/HW8erbUq1nqccXt+mJFXn7TGO5VAZKJb2+
Tld8LcCdqw2jkTN5Hzlz7OzfVEtHlFkDGuyC3gk8ouXDSmJnsfVwUu7t1JsPRmKdBBNY/qC5x1Lz
3p1tu7SzuDWT5TdstGe8WaQCivFkXpkUDIrcVu380iTdrZysO3rEWiAapIZKp0SnujyYg7dHcPTb
bUh9imS4J1/zSe8how3OpS/HD8sjFudOZKv3XDkWbFbrWBBlgtvW4YJXyfOSiEsyVQecVYcpUy09
ma7a038Jh66RkbOsyNGlerKVcxkI4mGk63fAZn9Yc7EcLM/c0FmY/aEiVXWg3iwCunkJFLoOMkh6
GgYC4yXe80Zn1A0AuV9J3ONMqGJrYDHsxfoh+Y4r29B4l0i29jydwK3j5BZ07XjMRqu+NRqzC6qh
U48aNotIa9aexikMdL5nt+29Meb1U+ZaabSa+c+1mF7HJSvvrLou2AAM46a+dqBxlbzr2iKNWzF6
jLeNus43stbnUi7yQxua9X3WM/opvbU8kajzXrtZN46JsZZhb7fjp1OZ+RpstoWubAXB+wOFWxFI
YLt+a5Yzogq8wbulguGHDWo6dT3bpd0tTeHjuhvveardV02XAKUU4axU7nO926EWKi6WIo4pemLP
vDIEhbMEaAquHbAR/RCMNAJH3YCkNU/dLcH26eICA3bzENtmiyF0NJN3wobpyV0RhpVyXIF6bw7W
M/eL8MJ5HI1EvQsMAdJHjFx2PkzOOD+2udUB9kFdt/kMvZUnzimcfrHrRkDWYWhLxISBaTdXlHRN
K1s39umNbG1x6tTantohd4//abScrTI9r9LQAY8bbgjQtTh3lTfu9Kmlvo5aIqzyTZw3CL+B0BHI
sXlhn9oq9zubxX0ab+saNBg9AtTmXhYVFvIeojNDwZcX5kDEoqcYqtPJI/HbAnCl39jQBBJlVxQH
nPdUGWuPhXaZBTJGp9s1iU2vqJVPziEpxuxFMdSypxsSx1SfaQf0JEvkFjn9ffzfEPEzta6OqRQO
PfptoS9aaA5meZQQpSEXMeb2lvaJ/mF31nw7zpXxmsu5G3wtX4oHDZVE0OTYg1a1/JDdQhKLK2hv
NyGhMDP78AFsocetM4/7qo3728EarMNi6OZZqaQ603RtnXJ8xa/jJM0X1Qzt7dJnHkLFEnOMOTZR
wuCs7+LjjsTQlaFZ1JLkMF3Ym2sWJOuZYSNxyQIN1TcoHWbzLAObpzu3G1YzW9zWM25JNynqcM1o
SLFXlQbgyssb0WGOmlVND73ZD5HJJxzWiui86prpUFgKNvXqIJw1HY4m9iSPqXeFwBPnqV+0KIF+
Wgd0rEMvOHS4zMa8aqVFp2GPmZummHjeLkCR8TG0vSoM30hVDTs4070s8GTTfufJ3NDerlClWlKF
a1N1yD+T/pSXpIVLYS6R06DnRnNodIGap+JLjozViVqjLKDo6sKrpjb026tVPdVQf96F7eg7tiL9
olqNepTTXWu/9DV7fLzbtEfp8HPGDozVFRYphAQvtHXZRDH4bd67pHkg8Q4HerBW8gFtG9oFdxRB
+oiXSF5jo6z1p9HhdN0uWFNszgBUTdTHamhZkCLd4G+bs3DlPu56tAm022zGTsWOxTNN+jtncqbQ
o8H97JUkMzTh2pHUMnXqHMvxVZO7pPCk/WnNC6XFXIDPhiYdSIo4922P+QPewLpDOjFCT1nXhLpR
H6Nd7TPukM5u7zIQsQOJau4mRAasyXXtO1rrvKFfmIIRK42PNIIrTtPxs1qTZa+b68YR1xoBKBFA
TQoKuKB87gsSXThfVVhszKwCJf+lVXl/kqtGKBrHd3Pf/k44wmZ1dVdX6tHx9Lu+M54zyoFRtRUP
bb6cOMLdjVn1WzWsaVWnf0i44xw75xridUIYcRVAzWVeh4hR2rCYO9NvekaruF1seqZ45iD1tGra
TZ+mGSMrxY/S7Zj3gVK+ISplDD7VscE23wXxM0ZXJmniyLKNg8jH1NdLa8/7860lVlTg0Sz07FJ5
66XuLDKnsRdhuH/G2HZYWpOaCH1H5rS9ubQxqbw9UBk/xoKMp7rG5U72rEpGI/DHvzK1co13yqeW
GAcBqc0RU+eHHtLbeBvW4FrA5wDXc4YqX8HfvmijeU7K9rW03N9zJ4+WW7yVM5SDAokZRjYKx2rr
Onao5S2vCai7qSYxZRd343UNJoHQ+p4BMxfMSsah0Xmaxm4IhSTparevm66f4fT9WIv5s0mW93Hd
jmqWh2EjLdmtzuNU52dmyX4ni/ZoTBaZcay0qrFfnOvGQeS8Brmb/er0Gv9J1u42olqykVRMXFIV
eGyi3jVejLyiH017HyijUgo8VHG30/P41ZPZM2JEG8eWceCtosAq2y5oAQqG9PInd0iR3hfNeZN9
/mY6ycwkjWv7Lfs8ef2TVPI2nsi8ZFuX3NLmB/29qXZO7fxY62HlNeiscFHo6XTTocrU0URWa1eG
Wk6IsfbDTT5xIq1w4E6W/dGn2lkI5Jheqo/HJZ+GHfscrnrNepwZsKcKcCXU4sRJhzv+nOcEXnvF
+hEsPd4ZK3f20jF/1x75+dYIl0ag+CFZ4LX2BdMOHozNfRna7KVzVxF1BXblLVs+rx2IaTZfpknu
OXXQfWIlkcevIJCs9/DOD5UxPmlJzMl2dR8yJGG+jZWHPK0ATl3VdyZJDWxmUoR8T6ehxlheUGzR
tHOZ84AoRe5dzQjtpv7cDNKo9qzIu7cC4r99ValTQDbnlOW+804WpMvIW5PHzB7et06UJETja8I9
m/deyp45qNEJp0Zcd+D0ua9bLHZIAjLCy7a6cXjbk45+u9r5bbfpKTG2F6p1Z0Gjv0cPmF/ocQng
xHtAZvCIZ5oUYjl+xpmJpqHMHvi3KsjL/NTq7lfKLFsAgYAATFWPajIvdkEauzbEuXQBczvJ8JNM
GXPlm/2xicQ5ysGgj34th52VxlnQOq0Mrg34VUEUkTWYU/yJ8+nNkuseb0HyqqnttTKXPMKzRYNC
0yl2XM5CpUsTol0MxRkjjr1bHC3dVS03ncy7g6WH4kWH437Oit+iMt6Jm3rUPkV51XNl33OT14cm
TYczqFU7lMPU71rRIzgcRw1RlvedyFkdjEy+sCApDlNzf0l0ejPwplHsWq5DAna2hWOSbi+DxWkh
LeSGiL7rnw19/MkEsXcbO47hqynrI5ro5Gl0tDosbYvGYrodz65WXxqeGiKSWFqoAMld2WRF9qjw
pohI1GOTUcaJ6n4R6IPhkOJurHq3FZ13hZGXvCZ69SysFY+G6n7lacK+PMVBMkt1InJfLmzhzs9h
7a0nB51Mxt6N9QfiWBEqxFk3dtfxa4VWHnqGqq+iZexaBskgQXnwyCkrDixS+/ey0j66mUJSlaTF
cwbzIGqEQ8ar9fASud1848ZIXQjPk12/KAcPaIly3eh+Tguz31WfVJxH0prKRc4yZMzlhyba5ayP
+u96rhpqsw2VbnwEgWu2+DULtG/GJFHgFcXNOpGsRNP3qKho8HazdMvB8lOZEqNYHMnyyVQHmlzI
5nj0zM75XPoWqMNgHHQL83teR6KhcE6KCx1JarDUw47LfFFVGra0eIm6xsF87AI31ImZHsWwDqGi
jEdp2xS+s8glVJsr2Bl5A4ppQIUC5HQ+12Aw97NFL5c5LO9NTwNLqyfeQ+dpHOENcsuKWiP9GttR
8gYewIzbweRQ4iSO0ykCpt59bBZPS1maUZyPvV+2sjkaie6GFGm6S8b/0CpgnWi9WVhba6KeFT6c
kacf3XXELtM7caKCZ3NKGaco0dh14R2ZAcc3llFZA2hsy/mxK5LrkYbsjmlbeVRDaQtbczb9xdV/
d0qraK01ZJAPtMdsDnHisAnq3Z44Z1k9BGxmj4k1SV/IhhtH50ew2No5l2r1ScXRqFxZs+9lrdhV
XCO7+PjKKfMrn+mMMMcMT8Nq3LvJmu3XPjvJrHnFRP2VoGEmJ5O2QZW1nJS9vqEgkpKInPot6DkK
B7ruLPtkmX/qBsGDV5NvB3jNoXKSETrGiWooSLuppdyqKrFcMMF5/jDxjHU565jSuCGr5plBjlia
8/LYR1KhR+iTBLe1hRm5c5YvmSF6c+Ta++D94v2AEDIyS/FS4Oc+0eJRh0k1bmHXcwFxoT3YnUHa
AZ4JyqHcTYNVdN9Z7U57SBoz0TbmJkobtHIT2oWkSz6IlN/JEBE3LSX58sT41jWy2ynaomgSBcV7
MpK+IVkTh8ysD4Ny3qZ1SAOjH2/pkskDZRVt0DdcDqceUuibR/eKzh/T36Bszf3Bze60pn/SrOsu
3c4Hs0lJW22UYlqS/JwNkKijdnstymaNalfUodclNzjdxEmsWnnkzNI8qEraNF7Zj56l5ZEc8jJi
RuqCO+x7GHDGqnxFDoeyCWcUDRmxCTZ2a5YqbLC3+LOeSNIROdWg1St3hkUSB1enfjEEqAkUbKQQ
jVxG2YY0dam65CPztJZsuiSp066/coQi1BDXt9RrK5K/DRUp2oRD0hM4o6TV3mBMIt026Qa7hmaG
DYYhP9ZojSe/sLxapvrUKqE/NHGcROYQVw/VZLLbx8Z4pztpv7dpKQ0d2x723ZzSCTm7m1/QQbKb
l216IlGtLhnQvr3W18aLQ+qWwodaQ9uENaElnvc+57YLw5LW+ZFc552CBRINeiWPLbriaG7a7YZZ
52vnvlGRxcrXMGkEH+xMDIid7mnusuo0zHW+GwsRB8aS8jKbWo/9VUPe0iaodqtNhU7LXoxkxLzl
fLhcBJ4PwtBuUgGy5gJVrd091LMYTpo3aYFZGAnNG87VUD9478YAh9TCCRrixqr3zTYVL9tQCXTj
brGbsN49xEK3I8VI4cVrDXn0NHJrWrx6YQoY/FxN/Bz5MBS/UxXbvrGO3edEGWGXJn37pMi5wiBq
x9yHJUwbx1pSoJYjAjOrwt3XITWmFjT1e1FdE4ma5v4QXmrTHVLrz00PoyiekZvP3YKP2jDyLyfO
aVrr8B0tV50wmqkbeiLOcYqLcXGWh04SGVraxC1xY7IEa71+JwO6oRX/Nj0Qa39UZFQJhcbyBzVx
NznZvTG7b6vSC5Y1h3xqS5PheKyb3PpQiWffkBuVU1CQhla+UDaiusaWD8kA2g3hvAptjz64bGmS
o80hKtJxXKL7crvurtfjq6wu4xzZxK5DFDN7Z3sxfm4J35ilgyv2qPWFxSChJOAxDBtVkH/Dz8ca
zA4tFc0mpZaRu11m/ThBbQzX2Z38RdRzEEul8D7RSePocF/7ls7MGYNXhDfI3a2KGgVq9JgVrqit
222qtz1aYxZ1b3ATGs/UctcbdOTlIrXuYcj2+zophtdcedc0FcLCQ93M2zOyrPq25ZD3U99E8+xx
Ynpn3NN9GLItjYgiX8uZJ1wYRbUfa6XvjdLCyNmb3tuaK1IWq9ntF0ctIcu2fXSXjj4Zc82iVRTN
Lu678WHK4GgQRpOZr9OxfcqpuD1WneeGItHoixxNSTOMpe9125Rf2H2MHa2FaZToSx7YmsbZtwaG
1lN4+rIEK9kEhT3Mkyr94XZ1f+DUZoWlTNuXxstVNJOCg1WdT0+4ZOdoXrX0QziTvCRjZb+vWT+e
G6+ZaWNRDUdryUtS6Vq0VKV174yT8yDrRjy3fer8MCupvuLNcW4lzQcPcyvNj9XTi8ua2bSaVYL6
RJV4z3Ez9B+mlWx7mhqbg+caBBtWOuzoHpueu7aeI6uiaghN6z9uvS27FWWvDkNpIkcamx4R6v9j
7MxyI1eyNL2VxH0uZpE0GodCZT74RB/kLsk164WQIiTO82w76nX0xvpjdHZXxm2gsoELxFW43IPO
weyc//wDOHjTS1y4g6T1DSmz51HX24MIwFqR9JoXUgPLLV53/ZdVZO3Bs8FeArvOX3PF8FXv62mj
D6O4NmkHUBZJsr/FaMHRKcdNaEUsk2kVnWBLpMibesCPRoSviSMD1qtRGCsmhfIiCS08kBvonfA+
7I7uEkgXZ974OOpO6c8uWVUwhTX9mfG7ukFuX9wuZDOcYEx2u1AzSix43RYBdwD/iRgiuaSFu4x5
ic/ZppWT7u0WieDYZQ3z+lI7k71MFp/ge76ZhYvSKCjAc8ykHn4UiduvI8LTDhh+M8oRWAodsLOr
L8wikIFRP4sXHM+iG12SHc5ej3kkQ3zNWc+sQxsRzePdPAp1CCxjJlq3HMcdDi/teRCJutWrkB4h
LbSzmoNXHu8BJEApHvwq6PdqiKEHVugs1kVsV3g8VsN3q1BAr7O57p+mbkoOQpbelytmUreTKDr1
NvAXyA0Tfox8h/Mso8gn7cOGBpMmW8AXHvFI83IW2c64izrLe5IBtc5aziUnSSeT1YQrHLYfRQ6d
bqTKIfeuiG+iqqhOAYmxFF9t3/8cI+r82kwra60Y1ZQr0y4hBkZieEm0VL8jAV4jTNRwj4g4qk/L
HcVnSIe4rUQoH6zEcX8qMXZb2SXG0SlDzNiW58QIsWkEIMuLdVQN9cXBNxPoxgj8llT7a8ai9F7M
g+vn0hUvUz+2Z1I2q/3c9uZJr2Ibg2ScpHNXDe/hYBJa0Vay2lXCnnee1aonjCaLjauH6t7xWIJd
Zoonkq/1bu3lBunHiWcG2wRKS8FgLs02pNq2G9WDJxGZSFK5nkocOKNwl1kxM2tz7m7BGPWNbBR0
jFJ5uxTs57Ym5t6XGKZtsDYr4eSRKDybbKjlJCCYVu5XZ0PoKamKz3VXeZ9R5vkzi+Yqm3XzNhbl
uNJEKtcEJ5cXBqn6xmkocLOcIGbOd4gVRlTSnejQdqYpJXOX0XxrVqnv4ssOQ5P7IG3bzyBzxHtb
MwzHnwqS/WA72CHk8CxkqnZJYQAY0+hsw4SaqSQSdusNQ830e7Tv4zIe7+1W9D3tI8pHMIlOHQo1
OA9JCp2UnAixxsRj2oRKmU+dN73UCWxOOhioIAX/CMxWCrN8KH2LKwQEVcJAzZxrpMrnOI/Nq6aL
7qQJV/hTGEWbuCSZr58IGAYwX+UZKBi9y09BKE4ExxkLh0Rqa4+IW4o+/IzOpWua77YNfoKfdD/+
0FwaeCcIjM08GJmvx569HzRnPNBZIuvvC9VDWIM56cXE+sCJEMMnzqpwB+YouyUx1jwaxMQci4A1
aeWK1j5mqtgT3VKum1Bmq9gUzsrwMPig5abWrL3WWPWZyDexO6FUxKX4Pgns/ouTo94TV0KY0exh
XUmsZ7ys0DegJ+Ua0Hg4pFb9ifkg47BJDh+j8iRiyOCln+XPoFA/PC4anYlLVrKd2td+8I7o/B7n
Eom/nX97FDrrKA12szLP2Lgkq2hg9ki2YU0FL/DVmR3tkleWe03J7oUen2afYV8yG9al5XuOyjs6
mQCMWld4O2Jvvx7rRl9DddfBsLBb5Jk7hx1eIHIZM5SfmVn4FSx1oyYHrtd74mk9fd855oGdTaMC
hrxNUekHc7I2a5b+SDy3EZHthjF9sYgfyAmst26hfk6q3uBh4qeFd0OAHCKgRc4LVVA4wTbmTydp
jgV8Bzwrj4MePJRmf6u1xFoWqYyIWYSEGTJ9QONwdJJJrJsO02FX5A4ORBE8wFZnNfXg/B084rso
4p0zSrhlKeOlsVsnBFWT3Mib7J4e3aPpHxmdD1YQbb1E5yAK95jn0a3onFs8Fnw9sJ6UPZ8dI+IG
945Wa+zjqN30VXxJC/5OiVVoQj9YokhBbLP11Me+yRGTpHebYj1flPG+KpoDbQA0Tg02e73LE8KC
YdOZyzBTISNWpYmutG8ucCB2I4+bCsZbYwo2rgcD30wIBYdSxNM79sDoXnhxZ7qyUliniDkkcMH4
BN0KZdd4dmw0DgMnnWQxHH31VTgvJLnSnH1nTt5q3XxuWI4g3inMEVbItnejCAZICsOcEMBgUeMA
fK7IroRGP9dvWsk67E3RySZL+wDcOT1VAemNfRDcRMGSw9uYKxG59yIn8dfI7Ze2qzQa72q6dgSR
ckeGx9aRUHxrtWObvco5BMqr6hXcTW1P3PupibttY8wwAVR9EHNMqRip+yKMt0STPyWyZdxXvydi
/sjM6NaM23Kr1yOSDSi4JmXyqtG7U1Wqm15k4baU3dZkvVqZVIpGq29Eb20cujdw+PDBTqJnIkp3
QWPTxDtPed7nzPrKfp1ow0mbAFC73JzWrukcsZF/CctCo4Ksddjpqd5FG8o9/bloonMMVxuBesNp
6hUZOvON4UK2tk1zrUztOGM9Jd34c07MqzsM78w/3tlEd5XRPE1Ys9PkFwUrKTOaXGOBG5qpuiU/
9Nqpakc+/VuqfVpYwnIeC+VumDBvK0pyqK5nA/xcGdrGDKOXlr6zUcQMV/VboeY74WlMfFMetO/a
elPVvBmTBlLv7KeKEfwogd2k/Bit9AcpP5/kecIRtN6aWuziBMe7qPInLm2XqOtM1GfOdZKkLo/t
/F0LbF2x7k/L7MHmPeDh1z5kFVbMveM+uhmW6E4lt24n6Sn0K4G5u8U3tO0ChkqNsVPtcJFhBLQ+
jCvHqJkezcVHCbwBpWtHo3JjOjomDva6Us4Kg653mWfXZVTn9HJdQaKKmnFjlf1dKSD8CLm1pfpy
2jBGdED7TIs6zeJdK16J2V6baMqpHa+dkzwg6iey13d0WDuasUbVusvj4WgV8y6BxQPx7apU8KBB
10uT6L4f4lMN2pzbE2Je87aYTBQcjxOipN5h3lXH8yZwSEzqskM3qQ1F3UYaqDbIY4XyjZWvEUw3
OYxFmE9THj9njLqT1NubEUL1pLlPCNlcLlU8zz5zvpNL5k4T9ZTaaqPXoEqNWNXWcOpSeciz4JAD
ocayP8wyZFujdNXKd0anJ4XKfbkdsmTYSheXAfxiYh3FwjyFjDpdWpl8nQsFI/WhwUly0crDfdgQ
gA47nTBhLo8p2vuoCDcyIg26O4co8j1+LZTlxZXAdBVjJq6XEvMnsY4MzdR2OW9hW/tmkF+w2A5X
tV1v7IJNk1ugHbWv5RjTzPZDLfTnMNnqhfPksKSkVpxgHgN2G413up0fRd7+RAB0MofO99xsv7yx
zQbAqvl5WW7BiXesN2svrDaYwd8wplrNZI4yaPJTDG88O9kX7QzXtl/3egU9NTsC4P9QgbWfxpyE
IEuuylK/w7B+nbEap9Pky4QSJTGh32ElQPgf0Fu0qaf6RChRzp21nO2yp2brh0MVM9WDKN8OwZmd
s+Hom43BjCwLm+e0kvfVFNwqXNWEJRjkVqCp1T0C8A548DFyrOssuydUNDqrQrIbOvN5TOr9FCcK
jGU5S6V+M8Q9KQSWjvmU48+Q31bUxBIyX/YDolO4CmJUOrNWb6TSPCadLUR23SSWTWzAyvwiQsNS
ePvRmy3W+rJd20mzUU50L0J3n8TBMzXZbRAyveYLfEIiuIRJtsvqOKZlipq97DxjPcKT8quUqsCG
YN0nC7UyWWFtG2/bMna3Wi6vRTOccr0711I8V4IcpHEk3Ho2v+asfypUwRmrb7IhfhJ5dhrq+YPx
7nNTlU9GmIlVoPpnsg/2LOA3ZYdsQMMFXlnBkb7kOzKCb3J5HnVtvJ/o/Wqru2iq87PE3mWZeQaW
BOVrhvqE/uxsEjfJvE75uqNa3JHQG47wLpbDBqSGBTpYF1urod1FFBrBclPFDZKVKaQjm0fkRb1B
XLYsHyHWPFRS3dVeCIN7QqMXT72fxNqFqZm2p7K6TCxwaOUk08dUdadhKg9TBr7ikajh4eJV87xF
TXOtR49dDkcNduU1nHY4sDVPorZEmZuh3+TRbpqZHbkZYo7ANHJYinyK2+7cMTumfXALtPwI73Ov
2N50oC3EMszkwtqYIWcwxdV7Eu24Od3egyyaDkdbn6610TNJBnqls2D3hi5bF6ngG4qTpekXQuwj
Vl/t2UMPSoL7kYzyJwY7+I6UEOkMFnAwoYdab3zZmh81GiOWJDGSgB6ZyLvij1bTGL2wR5kt8CJN
402Q8Zz3oX7WG/MqSLIGZbR2cZt9BZREgjUncmW/VrMzb4pA6as+HXcafh19OCrAY1vwhqaAxtWw
faj2Lci7fZ6b78xgjG2ko7VZnsOSxK8qyPdpBbumc8QCbYdPMdoLjFrvhFV/58ySgjakKqOyr43x
TBGGWsUYjmNfY/nU3Qd5+qxpGeqL/seviHZZnrA12GDrdh6qCJuWcabParStFg/fjcEQzE68g5G0
z8vQrZZaB4c8W3zgvsrIhU/YaKd8VEdzNhay9BekYZ+k8YU87JudtS9kcQ/UtUdtutx3RtGuHTbE
Ph6PDMcfJKu+xY66nO+cXBzdhdcEd7/SHuz01RvY7kJihr21x33A2afYhDo1jISQMxgPjJvFjGQp
J8mx3Ik5uPdy64xG4WiW/aNB6r10vI2ESwYrBvEIGeFNtdaKcTOit5qWivcotOA1gGcKk87K987Q
Pejyoo8Fpif5G4yA7UyaaSntc0lvCsr6ylsHrVgcbRbtfptj64sOsRiPERSVwI6PCxEGLlLQAUtn
wUNFa43+ceMFBxxdUvxVsrJ5nlPjIPrkHUeFfQCvqYBZUXT5TQFeUzv3gSGRZ352yTmShHsVKGhb
xoBTzXS6DU/p7K1xlrGRJU3KvR0ppShZd5jXeLHwHac78+pym5XLzc/JZ8ndDyCZec2GD0cLJ+Wb
ULTkqiOGHaficWCLjIbyzO+Guol+buGE3gCSLzqPjWkABmqHciiXG1p3VvA6800Yu2ttajqmoB3W
ktzLVQujJ/S9ohpWWVDA4SuqlcUTINnK+ejEyd9CE7Uf+48V9fuon88hHh6Qq1+8SL8LrZHXAHBG
5wSxb+N09ePyp6Xnfs7CDj9kMzGIaJL0Gzv9U9pCoOerQaHVThPYaOdk/uDqp9qy9sSUb1oHknqp
PWQm13OJzLNf+oUTiv5qaS/sx+Vfk9RYxVAemc3DARk3ZiMu8eAegwpVvgz0t6rId6L3NlUh924w
+WrK8RDW9hEPn0PJbEO11YPkIWNhmVy6bCx6mAu0YbcI6S6Nc19ab/lwgRQCz8pcKfPFDIOzlgb+
aENTISW9eLE7QDO6bC041OLsdN/MTtYFYC6Hr1D1gYOvYYJviugbE9ANAvQnm+nxSiUtOLS3bToa
yKBYCzovT9QHFZNSzrm1u++uul029bEKNlTGkQF1BEiV9Die1Hl+NXGCM1RxaN3uFKQG3gKsGlHV
QdtKvW0VpqxbCxQnZobeDL7s1DVuQE+Ai503vutkPy7RKIjJCReDAlcza1ieKJsrPPHQdixjQUNh
20nhB7DPNmivSgKkYO4yf4IO2ibrgPTFLPP5yXREvc308XtY+MycjkS3HixuK8tDVEbdEPLkguNB
kbhKLHRh/9H5M5ChWFvPmiO2wRDCMNG3GfTqAOJ0xkOH0ohTsYtnWNvQ+T3Yp36T1iPzo1JfNTOL
mYNR6wqlFNYFHsyDGGoaVZYfJyUetNjN0Ro+t7kNWwidwLKUedgIEynhO6aNYkf6MkyeJ1Pc5oV5
yxeZKITsqLpbrkKUpbu4147LAsTDJZlit32805ldkFqDkhrBDB1Nb9L+231/H+ryEYfajEQb1/yZ
AQLD5j+GjPxTltblLjXCCaBF5+ajz8cKcV5kL+N4De0BMA6coCxBHZuv3FqY2ZTbNTPQZcELLpxT
o3LU2m66fHG8ckRTbIJUwCaDdO7p3UeW5WpvjgmLQu6gdqlRr+lB+F41XcDM3b3zcpiw+kuZ4QCF
Ndl5Dms+YopfdVZsskcmyItw3JJBCDSOxUmG8prrqLNt55oK2Aee1n87aX41F5Z3rL/MyjpkxVPj
vkrzZzrk3CzpdhCbVgzJwaJMA4fWh8cB6HerMX94jBXGgk5o9j/cGSQy1xQsv7lifjzDvM1su30M
6iLxmxGNthl1z6THT8fJIt+VpMAfjLQsiJHd4BO8m32oulJPJYxQJPfVTL0Rgvvak/VuKwdtiZF2
HwZJ6++a1UKsMlMdKlnY6wAr3lDf2dYIjFA1PVOXjkoFFli91ee5PxGtMa7mpTLhBuwZtZFMkcxZ
uFccuT+lVQzjtnaT25AR977Lp4Bu3OgZdpd0YRKr24DZ6tb1lIlBg7LeQuDRxG/DUvxQYlDZpikm
8N3EIbWxN7sbK+nl48LyYA+a4bgYIVWoctpobWUNqkfhfgwxS2dDniIRCrDooKCGRULUSf9Opu4P
NwjxWWioS1d9H2IJbVfjt24SuLiqElv4kUaSoCXjYpU7HmIQ7ljh56VMDpkbMmgWPS5ZKzMMRb0u
vNR5qB3LOGVZyQ4uw3QP8Q8GZVRDU1Wzq7OuxSXRKbPho89D/gvTAK//QV5it59u2ScBHp24uW8r
JR9q8uKZZBUU7LiwHlyvkXuRkmi5vKPdEIQTnngl2kCgyHbWOAIGTEEZnWdNln7PKhVO2St9U75q
y+kOF5jjBFhRgJmvZdqg+TR5NCoAPnXSm/LZsoLTonybgupUUAErEBqzoRJ24J96xm3hGhEJrUhr
Bqe6B+IAVnDdZ2dCojpkh+X5NAr5KmpUutqwQ/rnk9y2kbrrLy7YDSI9LDraE/34fhzkTWCHJ812
X91G33ph4ktsQLU0vLNLe2WgVIlq86GxnWfUN3thGRfRZXthawebkk0N2sdy3y0QgQeZeWWagPEQ
15qiu80iUnqj8B0xDmohj43NS8gBrSOqU9rGVTs5PZtSA1yvy7M59N2tOZoXEmmOyCMyvwvrXZs1
J25xFJqyfhtibWdAZVV9CKoXeQeEGxCLnLDctJH1kLkR7nkm4KjEaoD4DDvTbjsjoSc1bnMLC/Qa
rkPMeweZdUedQIMDeyW9iNX/TGbsUIbikVijK7a9uNBY92kClu9Op2nonvJswsmccgZm9GXw0EBh
brK29NaPsvYevgrEVMS5eZv4yh12uOR463qWzQoh4fZXBSbEOTTYq9BZHDDlvvsFKbCz5x26iqxh
KhOfvCJ/8vTqbSgzLhjPe5wTLZPMt+6yT0x1vyti9xqk/WUphJremtdy6jbJaJTbydE/lm+d1saT
mLHSy+SbNmU73SqenXZZ/qLuJg9Q1neOhvuToR+9uvwZyPpurMPjmDh3gMIQUzIHChn3x2zd1hXE
MgNYga6fygQDc/k1c4Yyp3mJmGbTbt6BU5+HboCHb+7buYbTYWmoK+JXzlaBLYyJgrfzg9HcdCp5
StjRcSLY59wci5GgwNknh1VAfzUg7BTvbjo/JG526Lv4KYiLb1h5Jct9dsgwBJzpBmGzHVKHbtvJ
7owO7j96FIShHrIROiPTq37U9WRsZMvxR4kC00mKNQPRA26O68Xb3YlSiLSEWNgGnBtMOY6jngHL
0El6cXvjQNfoXXZkdoTPyu2ZwE+LEgoN+MoYWTXb+XWYnRv4x/uhx4wwHLfC1W71rnsxeFZDOkzq
ccZB2o8FgrFTvGs0uGpdcWhm8p26wIXY1b+OXXjNA+wJoN/cVxo+OmJ2aXh6sQcagnRflx8F9AOc
adJTAon5WJjlXVehTJ1SgwFuSkJvHt0JZmSG073CuqNsrst7Tv4Ooku0bVI3vVvsm1vGNVxxrVpV
KkJmXcGqRQ6EfDKGbhjRmKvoq5PuXRcBPiuc3ZqiOLaj8QJj3C+b/K62Pygxlps0XU8QyqY5Zo7i
HEdD+4lK7mm5nqhErxprGxS3ft9ImD156txbTX5xOfX94iy4XGmSVOS1dcpz3EwvTkMbrtmReS+1
/ikX2IAW9mZZh8KYzGdwHgNRft64b1GkUNd7yd7QIcDXTXNvjuFb16QXiDSPWV2+uqxcy88VpwkO
243AinIx9K/6krlDMd0Ek7dBXHIKlIUC2HotRYxHyYKAM45fu5X2FZae76Q2jTEuBnl10uqOG6Ew
bnF3eUN+kG+9El1UEzXHmHzuQEU8TnlnrcJCwwNJa13kGP0Fviuzv2arefN9JGa/qtqbKpzWnmqX
uPegWgeT8UO3bG+hAWHZEcAttxHzLY3L7Lof+OS854j0urg/dJ17zAx5LQ0eatjWK5mw+FstNDjN
U3eg/DvPKFKOP9p3HifYUpbfdDF8aAshNBUxU22Iq3KX6hGWdvq+Qk6yfKpdFVcA250WArvkOoxe
B+eGErECtrJMpg0TAamFoerYXrGQg8wr+9s6ir7k2Nw5+JU6VbqZjHFdRMHNEljU0WkUje3rc3IY
UvUztOw3b2nte3Gsy5GNZ0o+DSrwvODxMyNKNrYs5Q0HWH/MQiEHm6JYJ0G8d1MHCDlj4hl5J2fu
DiFwPRfuvogSoArHpZAo3W/hFv172hTDo2oD+CKyR0kZHxyzH3Z2HQKklUdjrrN1a8IrLI3pNlbj
aoKt4ruzSr9co70x63DHKvclcnqdvjZvK/jqKwj8NQyG3h+xWmhKcVWDC/8csd6xwMzhoWhL5x66
JiNgZ77vDIRDebEEKxTBh+qScJ07IXXOGNBf9gbCEioj6ZRXKx4+l2PAlsaPNecmMmDZMLH+EaGE
o/IeuY+aOdzEJF6r1ryYbmug/UYk30bTZg6jg22rx5b1grF6jZYHLhnEFURC3nsstWuWjwccj1Z5
6TDtFJeQv9O16dpEDBAbSdkdFU9OEiPHo9+Zc0xcuiUohGkMTh5hBPs9trZwVh3QVPMnspRtGMfn
oemPbfxZwadsS0SzFTa4wtIuy4qqWI4ENIuUddsZ+11neHt7hNnsFNp9ZgY+DgKgUWbyZGnZG+Lq
p2LIWVYR/hrNno7oFmXEUc8BmezmFTeQ8xh3b3bOoGmx1PfdjPtqtCbMq4v3OoD2mNjQ2vs3PQu6
bRzVd32NyWEPwNGFydENhaALzhw/aVN9Z7YA5IltkRqYnmoHcvo4sJsGPRVJMC/7aOw9BCJ86mEa
M1FGyVCoc1MJAtjcioyABisype20Yn6N5uhZi1z8N4bNNHonSPqPaa+eRtMFmFFsw8Kq6n1QBD1D
MHNt41y3Konn5RFbCOQ3boHbnQ561zRwaqHiFQ/a0NS7gcH7ZpDY+fRSm/yhxDBLdQN56U2FtVfg
lfYu1GqyfYJKHQMUtot2BGctaKfodXUZ7Bw9x7JIG4CnZoLobYdzwxg8QyHM9qboqddoERG6DerT
aYA9BngGV4ww1FvYedCHLInJ8DQ6bNiBPDbQ3r5KKcYPry/ijWU343NDp3KPTcG8t8u0PQ7NCILm
JI5agMFjTxTnPmqV3KPnAw8MmILubJkHGyOq06MpgQpk2kN5HYKx2sc6TmTEsXTDBlUOvmAzw4qi
T1DH0anVb2lHFUiHbFFPtjhKHSs0QPSMA2p9I4633hjqvttH+smDeEA9kA8QdprwUIGDvTJm/jnY
Q3tyVNWty1gLTkmKkUxpAHooI4wfuqIfb6YeHXaVd3DvcobxIMbwOkbIVNQh403MYnPUC3B4xvlv
RIt7F9qnbqscR7tlKimOoRtm+FEbxsGum8dGTgTHeGn3BqmgWqsSsqBOvXGLAJEAhUa/n0XF0LmH
T1gzGlmVI+ZcHDlNb2CXW24ziPe67a4DA9QsCjG9qccquYyZwAq5FNmLrrkJlXQnPkvD0bn0bhvh
6NDE26lNvnWe2xUTsemRzgh75Agkz/Uw9NclHIISucEaFKKFMBOBpOZuglDXxb1tGe+YYxmue7dn
OK0zh5sqjMQjKFlwwUF+g0pgR2O49geUPB79Ohn3IT4e60kF8VFi7uHX8ZgeigVPj5U3fZuVAq3U
WSYpNiJ3My8qqsojFQRNHEq7skEhpbUDBIY2wVcpjlS7h7A8HEsZzi/U1M5ak8GrYVjNdqhTcQhc
t0OPOWHaZSSWt7Xs+l0C2G0g5SVbHIzyaGV5Ntz2OXccxMy4HSaNHsFOxofDjKARJmOMcl3iVQ+j
tl/ViZnvs9S86oO07j0DSy9N0Q048cWyPMJBjPADK6xHmgzk4aF8bmeAGAh9cFQqN9lZ/PiQaclj
mmZvg6Fb+6RZ0qu7+pqO1occ8p6VEbkZ8kE85cLqWUxmgq+FXlxTsyBdQ8X660xI8cqtnILbfYIt
VkqLlEGrdtf/1tCRaq1V9XdmZdxHyti4UhwWDAdUcB/m1TmL0Z2o6E4hkbAClNtMzeibozrE1Dxd
/1sl2ioKU4TLhiHOCzBUT/KrB3xtvPzdBWpVXcrsnKp0XvBX7gD0cON2ylG/9VpT33YJ5Dy0qc/p
4jwmnGeBpHnVWU27QZORbUIT/FxW1VNU4Z+wYEVee5nzHAfCwi/i6lF6JfadkJSybI3h+xbe71Pa
9Ys7GBowqCVhskkhX2OP0L07EcNBLBnuf5mM/vuP6T/Cr/Lufxtktn//T37+UVYg5GHU/enHvz/C
WSrz/1ze839/5/d3/N3/Ki8f+Hj9+Zd+ew+f+49/d/PRffz2A5sltdl9/9XM16+2z7pfn88RLr/5
//viX75+fQoGp19/++NH2bMB82khxk9//OOlw8+//WEsyYH//s+f/48Xly/wtz/WZfM//8fXX372
f3nof/4/7/v6aLvlI/S/eqbu2Iahu+QeLBGX49evV0zrrzacJNfSmYC4uOf88RfM3Lrob38I96+2
YVrYCuuGp1uYkPzxlxaC1vKS+Kup60L3HAkU4Hi298f/Ob7frtB/XbG/FH1+VyIkaZcP/s0AHSM7
Ds3j6CyHaANT6n8y/5WpYYdK08K7CVxsJRsw7zpw1HYq22qFCnwflu3ZpOXfto5FwNRUoXAFtswW
i56hi9djMtEjye6SjuQ2my72W3F3C9+a3RrJKN8qxqqf1N8x4/VuCr+1quvPURxtRDPRnVX2vvTQ
0kNv6nxsB4ZKbNxqSI/6cBd4DkRPBOZ7yvD8HInLP12uf5yOf/76v1Ks/svo9dfXR4NmWezeuu1Q
bf/ugd1UEeawXRPe6SYEXQamMIlCRjt2H9g7DPswpNgaSrPwmoiNY4snS1lM7WaGQPomevcoEvM0
mRhDjA7eV8DJC9Vh+heGtMbvptnLURqeA0Du8R+3y5/TzTow3s5yMsyfS7gFTo5vIjsgymea5WNR
x0+yBNXOwlnbBAYSZC/HY2aYv5UeadDP1AfbarNHSW6ugJiSfxHyaP3uxbscHjeO6Rmcw+V/ljv8
n43Eo3hq69Bsy7vJ8OZLJgf41NP4aejIxyiiwxtXI9ogbYIbjMSmW2IiTh6k/CPCGShc6I2cvg7P
EmeLy2yWMRSB3ZCU7Q2VUPhYAb7UY/Fl4WS8jvLp285ySPG6gwA6mXLfY6TTJF590hAw692n1bXu
WQ90eSogZl8pF5iIxLmB5FlnT5PoHZqePtGendrXLeQdhofChZJKnkb0lVtPhdU+FO73v7jVfncK
/3WWPJ2ZvaPbFiYr3p9uNZTw7QxUmd3BMDAuThB9OO1Q0oy1+ImIGWtas4AUjrfaHua2gDTqlM+e
XXY7kWbFbvLC7dhjD2U72AmNhDitkx7bJ9dGPDYlyb9w6zaXw/n9yTA9FwmlbbFuOZb3Jzd1KCBI
k722uCtzRHM8OZtRs2+6Php2+E/Efh5onO+s2uZzK06xteq94DFPg28jM8p97z6Nlea+TF12Amon
QpEazrbHGHCcc2wP3oslwA3/+3P8K+n7t4MWumPpJDM6jm0K/ded+k+W9ipxvEp2ZXzniOJFwxwQ
gXni3rfC+mpoVR9zTdtmSnNP6bYwrjpmio9d1TyKJisug/DepJbT7CxvcfmrrSTzcV8HBkoUrzbX
VtE8RypXH2NHetXsPGZVFfvjbN1o8zK5kRGuZlxb0WOPpEqUlxSdgWqdG2qbaY0PEi6pSYDWagxW
TZXkj21c0Li3N3ptz/dguH4/uYy9GzAzmvUDyREKBXDa/Ivz9GtZ+/08GZaNzRfyWxetgfunJxZG
jYQC0rmgjzpMD2MyFleNbetB3h7n0NkZxsAlLsbygGPUcAkr+wXNszyZNefhv79of8pC4MEQ/4uz
81qOG8m26BchAiYT5rUMyrGKRVIUpX5BiKIEDyS8+fq7UHppUYpmzJ2HjjGabhSQ9py91+Y5TNcy
pOciOHm/BeVmrtHTwPUfql7gr8VWoeqZ+JFGP2A0iVHyH9XynOgMjcOghZ9jW6OgY/Sd72jO9//9
cZa3woZossOyL/++mrWOgShJk8M95GomIfgxyE81C1lGQxGT0doGaYo1tDHXfcAgKUI+l5ZT1AO3
Gu9axHQfvCFz+Ry/fy6LNVYIVxrOciJY+PP/GtZBNbqhptyR4v30qOhPXSCtHZF/Zn2002DE7dwG
NawLrsqqe+fOA4nyNVmGMQxqRLIV++zsAYSUWBIHoCYN3k+YgC1tl0w5Yg2ZbVy12qzvjSj/KDv8
L6ONkwpgYzYuffnW76D8OSNKsYfp986yAAiXYhXcRpCj2V42QY4voYrXqAmzs0pHmNDu1tTbZhvE
/af//rbmHzuVZeHAtVx2Kdc1zPfj3pBd6MIbE/dpbSd3UmD7DW1TDBxlEq6dqYNwS0fraIYACmFv
iajPfa50qMZsuS5zMdynHW2oZLiE09zvtaTk5Y1uCla33MYqAk5CA0bTIu56WLn3VpyIaxZZH50I
fk8cuM0ZBqhtGZZt60vz7PcRUemNFw2VKe4dvGk7L/aw3rfp2wyXeRt7Y+5zG9lPU1k/WdYnBFv1
JQzygyPB3s4THZBiQbhxMZZcKgLjYLrRsPngXf9xaLGs5TVbjiF4UM64vz+ibpP6OBmxuOcpNnUQ
kgrQeu2+r+SlSJf8puDVMdDhcSKOiWHCmF4ujbwpg0Izf61rMT2MI51XTFRErA75tpeFB4umVHdR
yOEyr1zw+Uw2EdM7QGoc0MA1UbQMzQc/5S/T77df8i7Fp3OrvMc/L+5zjG5hFB8NL/ngdGD99W2x
FHISNdh1349MFrOkptFq3pvekF3LKMRgMRgc6hKu1VAjah8Nf061oXodivBL6iZYMfhvPY12kAn6
ZB1GSb5CNcEWqw3NHtn2JaaNtYbo7flGrnZJiKMlt9pV7xFhZQyyPChHfVsmLuVr/VKJJD+JpK59
Dk37MfS+tJYFG7LU7ionoFOQ49zINeuDSWn87fUyF3W2JLZtKi+/D5QmsahO24l1L0yrfU5078lY
SLB9jdikBw2+0nXSsWoHYkET1q+hgunb2kAxy0UMajpg3mYQTB/EEFp/WSswW3kmFzGbY9v7s4Qm
2xHjHNSNwnHvqBBZz3BGQoQZpjwp92FStnmCGg8WEU/DtUrxK3DXopJfWGCDwQCqTmjHsBP6o8X/
bVn6rHR+zewuuQYN8rNUuThRjSLbuj0c62UaDDG7CjnA8kTBkkjg5VCaOAMthtrK9647LamZiK9K
J/Q+Jy6Hkza//ve8XW647zcb7qrCsDzD/svZYJaeHKTZYCvPRpDomLr8Uh/u2krnB/TIj7rc2IGI
Ry4tItd3wkhfIKceHl66+1rpob0BpBfR0KRo1tx7VFPXemxO1ISjbWca5skQgKTNOCj2HSisxoTV
dNtPkwq6TThQKinU99sbS2rzlEP2uNhV8kB5X/kiwiL+3z/5b9sCd19XcP21PY/f/vsIxB0IBzbl
J+fqc4Kmd+15erefHIg4AUDiVaxBBumDkjZOOf4Td+73WdO7Oy604Owi6xwnznf6DAfHK6NTmA3P
WS3cbT9jmdGXg1SPpbRuSgPxSPUtNkK/U8o9/fePsH6PvLltCbaQgvOTdFy+4LLC/OuQkClvFlpl
mPe3UcPXokRXaTmwlyEk9gFByO08Z9QOTZ4gqQ+1/ogyqDzIR02k0xWqM2jEmkAyJ8ZNVzQ5XF1Q
3XQIjce+62h3dA2CkjRO7lgSv9kUdInlWxJhzHaPAh4dcM89JIsSjA3c6v/79/1tmbBdS1IJtR0K
g/YyX//1+6iXjSHmFeM+tL9EalFZmRCXJjJm2xlfdbQcyFhfjZPeDS9zkX6uk8576BpzWJV59xBV
Hx9s/rjSWcv2SwXHEqbDm3+3cgGhtsyqgMCA62xHs2k42RkoZi0HQNG78FZsZxMT1vBr8kjkonqb
/TPNTOOx7xvgM6Bcg/5lahfFXCejc8bh70HD+vHB6Piz0GG52KOBIdvLacF9f51DRmMVA5SLa9WC
AyfcMcwb8ytZPdj8VFV/Nma4qiPLbs61bW/NNNQjB6szdtC13ttkbrjWa9SiAItKZSBZjJCGJLr/
0UdeptrvR11vmYQmRwa2BOt9ENzUQ+unYp9dI1u786q8vEPiXt45xnRtdPuux1a/rWTJwwpEyhGI
ZCyV1doUi5PRm5xzmuHYGzFFE9KC+7XjhvXrkjPp3LqXVVhjToMszuRKL92LnBrDd7LOfHHmQZyt
sQ0eJDee1NM3pUmQB01KoLITGiCviD/nXu6enAacU2H9MBoirHSrJhYF3caThTZ6q4I5PGe2+Wm0
3BJxpjtuAFCoT3qf5isEWyR3YAlGihnTMotZJw6WQ+/YyNrwQA8oizt1sLv28229JdP+XGv0TjGA
cv6skmejzPHvIDHZ9EWtzjX6J4pGw4G7h0HRP+v3toKW2CoVnFxb/2EVVbSrk7H0RTnLUx3Z9Tmq
hotWotVE2FI+loBuqO4kXEtVexix+WKzGa3zQNwLqMvGvXahdHeZNsE3s4W5KWN1HLN2X6hrrdvj
0bXzgbSW4o7mBqy5pExpN1eI54dpvog8PdVtS4M86qnl848gRcoxkBtwUabKJ85KXvu40PzYaZqD
Iad/siZGQwe5lbHYoNzPU7WD6kwexRhZR7cGd68jSk06EiSy6qFeNslxsL7qZnfR0iz8NM0vsw73
fUy9UxtAXCpRCo1BT+SpLhE/uMO57ALsMB6oMFq0W3pAE6UhaES2G6pLGgVHNw7tNzN+DNv5o3Ke
+bcx7i6VIJe7hQCV+PtKFg6lyITIymsYaeCVrVScdHMKVr24G0kQOCKjkzQYxak1QhMINQ0HVXoI
KoUd+nGJpRLihbmDC1lEufbkzVCpMInsYkorG84TK2eA3v7BzPzzOMR5QHelNDmieaZ8V76y26ya
6cJUZOx27Sas1F1l295pMqA5xQaFUdmREoMRtT9Uc70SSj+FHfGBYH45btbPpmytZ4yPz//9XNYf
a7AQkmWYADxKap79/vQYpaYJkaRLHriLbAzhNiszoJ1sN9rRyc30UnvdVUshCS/nlz6t0RSa7OjL
bnHbMgi52ttCvWSsI76us1MXJtSGWg/RZy1/qsR6jIUnivy58MD3B2h5u0UwTQiEakIBEJCTG27l
Gr1j/Wj3Als01LZVkIGszZ30vsogEJrIcC422k/uQgE20lH//9yzbS6FlGGFRb3gfYWxt1EeJZBG
gM4M8mTQEL2aKQSXUTTZqQtSD6AKVs8s90BDgjNP9TC+ZNFiQLP/9/2GbdoVy6RhGIj3NWG8Rx26
eRTTjq35tTFCFNSh3RmY/YLcOzujCP3b+w9FOu9Ts042UWxDKWxmPENz4+3rlJSXcS6CXVI6K4jC
QDc7PfvgQf+sc1psM7owqD25FAasd+Ma4lFhD2hykHYPaIbiYL4MyXyku6q+GhElr9uWE9CiOMFS
QfrnNltQXJgrQ5QTDIjCIwevG4CQlVFyKjzFjxT201BEP2z5dtt79NYtDx+M+z/qszw3pVnHIG3G
dDzx/nrde2bWusjSa0ouW3xuC/yxRJw5PVnliH2ondA5gPEN4ZX7gN+b7YC1+ZDFCXhcvKJLeWji
jx4Kk41KCsj7wkC9uSjyq/YZsOOwQ+9jr/FKAPdrqJLcts/GgIrtxCaBv0ZwN2gtlfZlMZcOKiSQ
NB8WEv76S6l96R5HdA+Y/+/LZQkVIYrySN4jj67XMg4MSBPzGygTioD9bP0qVgJDQ09dH3VNDD6I
m0WoVObwO9j/9HEAy+xg1YZ7UWHGp2wrlr/kWi82XmqTgx29iC6Ndh98pT+Xer6SpNbk0F/iF7wb
XTR2lF1oXE65AN/pZVyeozoGOTxRU+6yrMHCNuR3KfFEW5qegIsTFJKiOdxWnjAsu02i11gYNV2S
9ZFh0VfZOtC8YAHPiXWWoZnKxVelqp8OzRncg8yVggutT8UEf+1SNq2EGR/K4btoBu94K1n+9480
/liCGYrSZJ5L3ZKSos3vH2gplw6hFoMDgEGGtrHqvhpZSooTJLC1hvvxJNDqh8eoMd1ruFQvUBeU
Xq/DzlLQe7q0pkUo5WbQ42ekuCkgT0EYYsfZ6YNH/dv3sKVh0vbkhuu8L0ppem/UtT6AIlnCdtKO
VxbaWr+FFs7+myh11MRCm6gm6M2UYpHjFXTfB7383/dTl1KHlGheHfp67vKk/7rODGZlzloPQ6Ex
0hDbWvyz9RrrbPmqgWQqMwMAAcZPmNqQxAZXnlLfjqscFR8XGrtxNQyHdfnBJctcjh6/H79duPrL
aDV1j7Srd6tKXE2YD9gA73sHwn2u6vQuJ4x5JE4VwQpq9eU6axTOJt86Yk7vhor6qGB2SWDPU1S/
lSjB10iH0g3ZPNSxSImgLT6ezTpE5aq7P7n/J1DHPr7h/HlAcQ3uvnzVpcYLwPH3F1qXUQnFqrHv
69zAuZvC14Bh6cF843zCPu727byquL6is/B+ECe3MVQsDrcSYtZ0T+VSeMjKD680fxlyLNMO2zHf
2WBj/v25uBhrpD6k8levxXRUsCsd4+c4cyi12kjf4BcXV6Wh5L41EG6tDkRkH3YR/rKOGoaBCWFZ
Si3m7O8PgrRWJwQAJl02J9PO0tJNkFiHBC0cJgRqi85MppKamsM4p0i5ly5HiUfWC017PQc6CNPc
DFYOd+9zFGr9LgmkSUVDnQubh5WYrpAoOWfRcG/872n7lwKNy5MjebANzp7wyn5/dAtthbKUbd8v
qMCTUw0vWUEQNuK+2sFnJl7odlkbLcq/F6MenQLXxK+A0eFW8dCkG0DziwzEozS05gkXIRFDww47
qdin3Zec1AS/zIJhy33uqcCV6mtJpx81DMcf/JC/fINlsRSMT5O18tbp+desV8LKtdBy3HsMwBr6
CK3/1DVAcGpRHjjMvwxudB8N1PXFZO6cmU5cqnPjLYG+GsapDRGN/Wo6AREt1pro3I1lp+NlODll
cx3GNHj87yc2/pxWqEyQLYmlzuEZ8t3i7nR15yComu8tdGQrgtLSXQW+a1dzoYWrEePYjWyPCuxy
No4xr7R6blxunXROE3IVcxtYh3Ns7syBRJj/fjp3+af/vl7xdMKkS00rhLvUu7OBM+Dtdgqh30OQ
6Lb5UGlEay3ujh4BPU5wa0NhGQyS19nroCq/tyhK1tiCwm3u5s4xa4LTGJqB33at8kur8LYc2P3B
KuS2H7DES1i2fgLmbA153NIM9XVc6gh4GOISEqBujfeVpYGIrKHWWs2AYE/2tl9OsKnLxlVfb/8O
ojGleTBrB4tDyzZMa4cGzfcI+YEf5UV5or+6d3LD9kVanw27oNxya3hG5lUbSm2j8a9Vwk7FBo9M
R6TdGf6y5bcSCEvwCXla0Bn9Xp/xbWp0AUNAHZvbaMcwnl7jKHnw+oE6h8rVVxc+6B3Zb59KY7DW
PYzubb0EgxoiRQwRcijRiJrdaxW8Vi2eiVUCwDyVxjeWdWdTmdYOjKvt3z4xGQs5mnxTbA2IS0ns
oCOVdfjBZzblbZi9+9B8ZGp/BhcKy34vgckK1Ilhx8Z9q25CIIsulb6/HeJk9U8jYcJ3jlIHh0PH
SrWQ48Du0jxP1Rd3zLd2kqnHsbLhAIfOJbTkFxFQ2O6W/tHt0gdRm3wnYBIbwF8NSe4YTqdCFatx
QChYTVg9pmNMXNkTKTEY7lR0D17oh2k51ZYeTEc+beWsUxd279AZ5aFRcI0gk59MOrCleVbU86+w
he5vUz0P8vwwmWN/CjFChWl1gUbTP2gxRJOBuCluK/jcPHI7oJ4Yu0DLYQvcjuAp21kEzPic4gM6
EAyS/DrkZQ6EWwhgGhi10tmCF2sZDmlyN9Zqy0EhAGKoJhoX1SuuXrz+DUlntZO94UWiYBCCK5iL
zNwNKeDZBAvnGt0hWZzUVkx94vAYhSF/Xup+zCFhU3iv0iuuBJKCMTTHDaWWhVJuXwr64LXU4zOn
FHgleYidyDKZSKFM4b66IRDw4gp4pdmWroUSfhnnWd4zwUaN/+f0Uw3avHdF/B2S+3AepftDczV/
CoriOWv1Y2vzd26SqaQdizCFwBEilqRNvg0BnUQxQHUZh7PtaExVM3trg0peRRW+OHrvrizHMa63
nc30yDnodK+/mgIQ3BDpn7Byt+6IcTroPg9EOuFO6n64Hpf7QsyoX6bv+ZzAKx3EW+d4oOYQVBGq
XJcHXDokTIqA7ONYU9ukge476zUBrfp8UGNziMRMdQAQEUJXeSJJxSA3D1EBhwZQnDmFOX79pusR
13Zzra4y3xTV2D4TdUBvdFlaYaAZl5sDc8q/AxaEM4s8XhQ9X4zLw22u61k87xoPiIUEmDcIF8S3
zYfJDBpmy0in6NfwN8YJt2xtGL6TS5WZWJqL8ZuNNe9UhGqkFcP62Y7xjujah6kGJtNnNXlRgHTQ
2QORDikPbavex7Du7J3O4b2GobsT6R2kL9dQzUOH8kbPCnQFhn7Ol5o2mBBv3WYg49wB70OU6MQ2
G/IEPrRUGknnjMIoD47mAupVLSKGTodGhx3ocyXneR2JoDxYZHVxQ6yJpx7q7YwY4+IA0ljZY7fK
JNZ3I8D5SCNcbMyEDDok98OaEuvWmgNE31mPBag1xhdsB9AtETUhg23T6BVXinwc2yY6aGUGk7mB
j9MJeZJYoKmms+fqlCvKxR4XpaLhPAnbDFKe5WCb4xrp6eh0HELYa/YR9NZcieNMPzBKMaVUyeyz
UYOXk/pLAX8ONofbb2+jUIkJcqYefTfR02OCSikdebBnUUXojzhcHq1ovFiIJHazbRD1t7RWUIST
WejCr4uSdrqoIbtDVWfgmLznH9V/Mg3xNjZ4ZgY8LJXnqK134FDf4GRijC8/K2pwXLUhJayxGql7
XiRodwBaLl6uRd/jxUl4TNs96Fd4dKNNYBI5CsOsLJ8pBWVHg4XNAV7wj1vZs0WhYfZORaqTGznj
D1mGWmIIzrmNfqKg0u4SKQRuG0pellFxYsv/KbsvHlizRdu/v3X6TJ0o+bSNDuUy8GUGOJ8CLkOb
M/W4cbP+p4trsDXs+K4qk2OTVNaGU6k83YpdtyJNntcANZUxUucyP0csTa7WfY6Y95ogR9fzKG9L
ToYZ6x7t8i7wE5Hu9JZVd8CUdlvsbmVCfFo7pYOS1pr8UhMxMdTOc1pV6jwONo6lETx/FMY94r2H
FKgg8B7GCkFdy5n51yFzVpfcirHaOZbzUOlCPDRd8XL737jMLbSxPr9LJo7/NvF6EEfnc9KFp1Hp
r6NUD7oq46fe4x0UaVo/FXmUrfvBEvdW0hJcsSzL8FgtSOM0K2d89QHurvOvYhM4ir7N8uPtTwUp
evOl4u0E5JZDaOezmeqFbEz5AJr7rcI8xb29/IEczUenM8Mki/V1j9vhcY7k9vYJMj18zW1cPcrL
1cUj9hJvHMKdWz2I8me9dcFGAqg8164+MXSMvclI8vPU/qEqiYWmBOooyaLSlyrobcWKIuMclinm
ya71C1fk29vzetGsdm0tkMtxjbsN14GTraJPZZRt9UViej/HjYO+ZjZRp03Ts45TGyl9dzYlD+Fi
ZnnqZGAfe6rGLkXOF1zSn/NkUqe5Jy1DFxpe2dGkT21q8oByiT6Mfi0dgDSRxinbrbg3jhVBdXxL
czoKVqSZu9E+acfvZdnRg0/y2Y/i/BX9D7N/qbaKisQVSjKBfxuKc/rNqNz6rogEEQvtoxPO07Gm
qBH3aXx0wqZeT7OLhHrWil3TgYVnpiLOBwXtjwXpIk6qPWEeCEEMN83GzMH+iMZ9IFngxLECxHEt
2DxHZNKyJ5IYzvELEZOMl4hXecXxf4Y587PJpbGEJMLVH3o4OVM+4oMri/tR+yyWON5laWZyl+tC
NvWDw9+CZcPBRxw+pFlkn6ZSiHMQcKbKhyQ7mnHNe+1BIQhZ+XZJwtqoaeW+oeu2VRiPtl2DEWH5
WyeljPx60FJf9VO6bafxpcAB9pjW+cEATZmiGTrkRfWYwRTYxxXDEjNGzu6BMqx+DeraO4vCuYPK
VBBQgXklJzayd5cNUW+Sg/mTMQXEISSVeOlI9TU+yRazd5O6+H1o+e5LJYlknzFGyALg4NI6dJKy
88PyyfJyyPLoTdjRDrCnQvoEiuDKZt7YsINWCqPNNU7q4Xs7ObsaENVdbg0Pc0k1BOnYdMxKplNn
BBtNd/eiOxveGJ+iHBNdmMY1vp/iWpcgkDLSY34tTmb3UCz1lLG0d7euNKr/LlnPALwfiNj8dtvm
9UpdJm8UF7f9zlpgUpDGAnmb19x+DqGtB9yyka3dpp6NXPQKJiEknaMfPRj1GXqLX8sQm97ynzr+
a4Vl5SxlSSGJiIOtoRO3oxV4Qeph/HG7aNymHjQ1kCuNqrdQruK9qVuQLYZ/7Ijbjnv7i0yslUGs
e2HkZPfo8f62WkZx7xxMjFdexSXLqsgEVukh1fvs7IbNCrK4uwbQOh0Hjtzs1dgDRIWbEdnxfnZT
4zJVxlvmkcGqDQSA4WY5xp09MZSgn5dWDTrFayUO2njTq2/TUnB2o7LeMqyfgwJ1eecV/m3jqnoR
7uD+Uhy1qCtiVNxUGadCboA4DFZ9j2ryVqvW2/YYGzikRn0k2pAUk9MkrF0XLyrKZTpnyWJboI81
8lwHrQ/x+dE1cpXY396VIQa2kF5VJ6JRqn0r8mccmRO2pVDtbOBHGMHC/JTjIN70ZMOy5xjpXYF+
IjSG8RyHX6W1QFonAi1YnsRKl91XzpPfxchuB8eOGRsH+ynI6eVq90ETfUrdpsfbZ4zXVGHLj/MS
w5jSzmF2VNj792Ya/pjlqA6NyEn6Wox8qc2kUG5ExAgxMYSTThNK5q443gbUHLEKZXO/4A8IxZqm
fTsMBgxwdUKlXG1QKu0JFu8fMQHypQYi6aqyffTcPbQYUav0JU6MHvCvwtckBoR4Qj3maAXOhQhi
Hw4fZ5U5fa20l9nIe7IqCtZ+8tSqWCPms3ABRWkFiaQhQUmDeNAtO6aj1vMW4df/GsVo4DSs9Y4/
LxplziLmFp8ht/plp9XDrmXJ5jJPefVNgtPah10lVsocZ9+cIcdZxUPfPlW9rm2GfPhBlkW8iyog
GqVkd8dr+FYiKY5QwR/0oWt+Xd1QysJBhWuE8huEaThhGjWfOFGlGOo8e8/JvNvdtGowIeptY0DH
bmD/9RRVt6rogh1HDhzgeg72qRxAMLZyPEkv3WXtUC5IIWcbA1p9nJ2uXM8CaGneqXGxM0S7tIY9
oCzTu09c7/mmjTRIhd64ST4cb7UH2FY4Cmtx1bNhncCkXeXQIkEZoM1gxXiaATQDvuAALrHRl419
N5xvN445fow7mjopuSg8nbkLQyrPfTL90KboRzbl3iEdc+4SBgze0EX8rAXlridrmkBD85dO0028
etUvKE6KGNWmzPtjmJ6aBhkRb/lrmJhPSShe6KX2l06MPxzhQJEKtGPLMcZvCu8iPLJZE0vXTwEk
3WrM3R3NQowplgCaJIlMq6zpqtx4iWiP4ktcpu0qCH7oGPR8Sye2q5DlZ0N+qT24VdLe45XVyEg3
H50g7H38rupZi5+jfle4efwSWWRcD0GRPbVITGFRV4+3U2ODfHQ1CDDNy3EgTCGz0xcmaWVp5kqE
q5c0BUlblemvG3tkJVfZFuKiRw+x1xPnS6N1q0S6JHfPkz8Rv7pps+jVc91kV6S4WurBQ9EcGsBy
o0r5lRqiLcEEw+E2dkhMttdUIOUavLDwI0FaQx9U4a7Sre/kFfZ+KHOoEWH6MGeldYhLZkJbmF84
t3YcI+jeja7zJqdoa2fj/Dij93SEUV5jxkcNyoI7+eK0kOm3eBwgr2hpergVH7CPt2DfU6Z8yUjA
6A9mShTFHYzj7MJLW0e6e9EUWZ3ogSJ6T1cW9BC7luZz3rK40DViS7uLU0MESx7REXWuqK3gbPPO
2lhB6svVqylr776UwVsq0JTcbr5Drj+R2NHsZCXCC1dza0UWAeIsdWzH0fGzwmj2OakfAMXiJ6WF
36SU06XjXrVKCWzlBaCUun3AbpD/GBxcH8LHYXIDX9Pa9hBTM7jcPmHYyDV5sdOd019RvAcbT8Dg
M7r0a+/KBiNsAr1UCOR6XWxuTWcpxCmH74MfmmtmSURTeSe6AkUsCaX3cXqpNPctS9z0yeyKr1TY
g7WY2gZ4pzgTemZcgLJ/w9FG4LJR/hNJBFR2SAbTlH5yCeBeGRX5inHLXUBf6bxAICv26df+CeM8
6YxoE9WT8ZQASV61mUeQXWNSKDE+l6J5LdM5fDApZWCeCi59DtBeyIG1KAMBFZLP+I2E8mOTQwYZ
014BqUsx2ej26yAGzkgmO0fQ9s/oA/he/TA/uCPU2hbOqyej+FzZmXOosoxOfFhNB372U2i2ILmG
oH0CClas/SECAltlC8Cglyd7bt4ApjqNab9JJ/tms18IkWb/6PqXBlKignDx1s72tzrw3IfS1rau
E1SkS2qxT1Jqup1V1FP4yr5Q+vQOJQ4xVpSMlC+V7lnrO78jB3obm3SXSDgc8iz32wQ/a67l1jY1
RAaLLx9O1iR+TaemAcQ0AlGUuCkJ4CQ9Dj9NfqR3DNlofFCpjN5gU1irKPDJx00PLdqc+wRHHViO
Ab+vrLjVcL/5pOvF25zI/cyKeNd6+a7IeaNAPiD5VeOCKY1rKh3tjykO+V3BpFOdar9VSzmqdRvE
T311F8RYgqqhxd0Qec4xrakx9WN2mU3rZzCNao/eC9945kFYzsJ7h3SVbdx12R1isIVxb5P53U3j
mw5pnHhr4GR97e0hX+0CDvLEIHhICMH6t8XPOVPXKZHPMXGPkOFTbPZtsJ6xKVXEWGp2nG8rU3vl
xbBLUNIA38hpeXp1aBBrnBK0sNxPZBVs7TggQCPouTcXCfoy6JSDeGzR+ONPxpacDV+6MrN2CKaH
VV+1XwsS51aBk+tntqd5bU6+LGMgjLkBQzhtqVQm85ZNmFw1EmsIcebynI/JeTLqR9GEwGwr6FJV
mR1raX7GAr2ORWBvgny4B6SG0qyOnyszf65zQf2hg1hoBQgYKUZ1FreVjGIf4YokfHGKsKdi1YEU
863aPTauICqoVDgHoIJSTyagDKXqbKl1F2WUDlOvoRgoXiaZEaFnZBik0XZLbEhrjVLwZsq4Nwkt
IozRdMlP/aeZmdpDq3peLFFgkfXTK9HL2ht9Sa0Qgef3PcRSxeTbFdP8qRg98C3ajxoY19o0wK5V
YU58mxGsezawjTYjzKmxBR9yHeU7I83r5dNItRj4pgmNRIsZu+jpcqqtcTgZxx6aZmZ6Ozcn0gLt
v46Iiavr1ABSSOhU96Q7Y/HRLx6e/9Gyf4ih77cTmRGjBUKHZMlkA6fAtyP2LGXC0Yg5lCWucVwU
5RmXrkWjxMWGSCcVIYdoMRHU9E00lh6vWwiHZllsdGc4BJr0KNqOP6toJiyhh9ShgXxQ0+Sc5ko8
pYqYY+VAk8kcJLC6lp+DkoqUXcf5rkeEEo35fege6ijCqeeAWkghFSPGHOJwJhbbE1siijwrcDdu
OXyCPPeTKiElq+aLjcx1naWA07jmHRpEO+sKvP86y5NTWQWYsAD6bQI3AGLolv7cT59knH6bndFb
5R7fuNP6+5CDPbdVv2DorD2NEPrKG1FB6oBOZfrUNOJn6tTfotB4CvtmHbWgvyM9/pLADSJK5Wry
J1elG5rb2DI+9bg6V41dSChbke8N8ovdynoL0Y9QGVW7ezeCdQNHlgcXvMHH0IkctpziWgUxaXIS
TkuqA2MztWAzfeEk0fvKcLIdiYdrO0ifwplk5ymavkD+ZucuOJVZs6NtzdZYRQD10hTFJgycWIpn
pD8FZZ4kplPU/MiSBnh7n4CIaH/afV/sR6dHuAOjYkjK42iXz3puE8+Q86McWvhAVlK/nYwHN0/v
oRGrw0hicwMNyks5z48mBmlXpIcAqBtjuJq25GDsAsEDGhSIj6VmfzeipD8yFL6JrjqDZ8uUAZae
RtGOvJkdZEV9DXL2qLemT/YqYY9ds2H+mxus091ujbNZ3yTeeCCvL9vSfG5B1ixsG1vWkKRD5wQA
+qDUpU1NsjjYHfdIrFfU2Hxbg9ah4LWs4lG4q1xGX0emFrBF+6QRXUMcdVfsE++JvC+uPg30p6p2
NthfOSs0B82M7wnlyGBFDevWGWLkxvLeDvFfZMV0spEyTh4BjslrFZnfvYx8Ai3Qd01jfw+N6EdB
twYtyWZcoquqrHRXpsyAHNuhJHsozh6yyj1ORv81tdAlDqSNYr4iJqgsB/RtilRv0XmnTpbHhAoF
2Md6F9ttcDXjdrhq9FxKKntNGZv7tunGCxyTc6IhWQLCyIKlGMW8i8Hvc0J3g8ogJkJYKLjDzGDz
tt6isYdB65GIN6rkjntWc2xM7UkOrf6J8IyCSohpnuee3C6rcveaiPFSTRkk7GJ4HbUyvxj61yog
qlCr0nMz+Qadn6Nj9Jkf5KraeNSz9hlv+aS4+adO8DSXenaYOjKCGimj/SBqnP63/BmaC05flphH
AMkmuXSu0RJIrUadQnf9ldgX0lWYztlCDdAx3rruw+0v/0fdmS3HjWTL9ovQhgACCOA154mZnCnx
BUaREuZ5xtffBajt2i1V31PnPJ4XWXdVt0gmMcTe7r6c/nB/0wJk2rkqo0V3/hcikz/tSbdOyz+q
vAxDajdRDWgU1mX5QzGzX5oCFJ3jeGrXu2V5SqT7HlEgeWEdCzOFpcjGHlD2Mil7FkaNxhRHgSvt
76h94xix8qZau6gMhLkhWfUqJyo+rwrCyWPBzZyMstH9CGTbPaO2uX386EPHPC9yfSxGaB+ai514
fCJheJzz8qvOt51VhvLfa+kvH4zwOfB5prnjvTU1xouTDx9VRS6rgBxjDgxkIwSoO814EgIQKK7A
ZL1s/hcvda037gFefYmVYwsvKWGOCt8qDtXQvozSdA5ZaBXrMiaa49TNDxGWW1Hlxd6pioxEoxru
JG9zdsyC9SkINBRPSqu6V2ck2iynbd6P1QMe399fgVXjk1sQc3QsjeQdJRUrq+YyruNxB38Tw7JD
9LnhZGv09c2o6h+tVXWnLqWFFbcIpm3zSkf3kZbvhqNs/ry4aCEtHbDOojLPP8VAy4JytGqrdwD/
Yo+nR+A5z4ubh4yUeUe1MiFYdhRn14ATUQHQ0zqNrf548nTjXtKwcKa4Z1otG+esDfI7h9zj7ywW
UkoTWMXTSBJ7xd8U/t73+SEW4DEe3jMUq43L6ueUJU2AqJeXK9812bokTnexXf7amLXuumZC3cTj
NBwszRArR6upkZryI/8h2ZfC1HYMXMjyCGTtpM5Wi1jF0q+l06XJkzXhRbLj0ixPPZUA8Fmno45m
t3gUbZilZVa9kYNgHyDi+1a18H1LslS203DdLNJfQwmP3wr7YjnutXdDpsOsqphNc87pdhtvSJdQ
8tbp1rrkmiChquOVyeUDp+pkt6g1hRN/qw1qJEzLtJ60XOMdXp8lZXMrMg36Kcs4wc/eoX07opP3
AdyJdNz1AJVuLI1OduMD7OrALoXzSSZzf+88QTp3G0D61N5Q03etaHhZGaHt7fq2WJuC6gnYAegx
dv+UOh0nrrqjV2ecF5WzZAGqyjHqsxcV3VmZd/Sp70yhSqqsMJkyBgc7nBw4KlX5jG2fxW0bPIkh
22m9khf6Zm98oi53sJuuRQApbDDjnzJoqt3io1k+PF+Bkp3a1NoPgfQffn96QezcsrS+1ydGsSKM
zBdriA/9vD/GSXwNdhraAy8aq4RepYrvaO/BWaMYqrdayrVjthmN7GkBl7U8eA0GAGlOO5Wlwzb0
bObn5PdGtygJAuneS5n0r73Wumh5zMPztZNV+c0shp9jpw+w88hmR9778rSZpsyBG1rikQYkXgLd
ZLGgznnVCqALXsemtk537lBf0OZTygsKTld+82AVPpHQJrg5Q0ITVMl+Y9hkowuyNJ3enXx8iSit
WlF0MpyKEXP4siowOI8/NMLbcvadH3j+hK89Z5V1HSUDLbceS/Aw76N1m8hhiweHpKIO6H7mjnT0
wPq1tkn0y8g6Z7dIYaPKzbOIkrdhJn0s2Y2aj2hVJRQCOnqKHjkHU0NKfGYy9Ga5V2kMtXBfA4nz
MKuU1CD20FqPATM4ray80MiqPQUNCZmsj+9IhPprM1D8Yi0bBwEAUOpAgZLUjXK4mSdzv2zkWSXQ
uzBgN59FqbKEe20F9W7Jr/WcDajezcRmuUxY9jgbj8XLnr4OA/1twE+sD5+RRgNGan6zBXCwkrbr
k6aKk8GaF4wXzXKzEkqZDuKDR+4KIragJJgfniEbojKVXImYPswET288e4Ht0t4baqz2y08dpTWJ
0PkWp0apPyjfe9eoT14ukFZQUxFD/L0wONLiMrvVVYL7w5/cfcuR5Wm0SCeO7aPJtHmIoz4DJ1+p
LeiOHw2f4rkwJn5tg17bLKi77lkwmy3pMxVSG9Lq1S3PKA1bNBCuUxtzl8n8D9MVJ/5sEYK23lv2
veqqr2WhJad0XPse5QU+UaOVUQBN1B29XVuzF6MEAHAElm0ybd0r9lhrz5+CndH46ALzzzhG5rxG
faYvw4LV72IkpvscsaesdmoOvgL5THdWmvo7PkpEbS4PfDJ+TXp2GM65DfCPiA8WfhZrGykQewW7
aLaFNIdqXY+S6gVni74dRGPAfEXKtsjSNzxSHQ58NEnUEG3te8/Bj+X6vfGspcWF8srj8q37Ievh
vAvGPSSQfNulIT6B2fZuWKHYqPKF95d4snwU84ACI4tFKUcoWLSd1m+L2eTiTzBwOkMcIgP7tgZo
dFZxsSN82pRz3RoWq4uog4X+XWO9sMlsagK47QAqCzya5ZhxzAud6/JlXSd6m0qDAzJrY3xaGXUg
hXahOVGuwQ90tKJN3o6l9kjjBa3uGYtGSBWrNiue6ClOUGpJuSxOf6+ObzVbo7NbO9FBafk9wL/h
nojSvZOvYkByb20x/RJmzX4jtfvPLhs+GzpVL0hEq+UWnirA8k5cfg52TAcfMsQ9NEjrYhVItIJ6
QeGRngGT4NrhR1Di+9AKwJqsF+bGbxJtvxWuIuL55d/h9VqZRWUTMI68dana8VT2jn0La4ipy8XS
GVJ/qLk94BqVzxTD4bwT1yQ7syajOSjTw1219ZiPSOEo2ocSXpue65V409N2X1mtTUE05DyIA87B
1iDRtkbHr5+34r4lMPvJ74jJzJm8Q+LrpMrKd5tWClTveg/F50C/XEihFUW3DGJXw1PgD4O22wN0
3inPTvZ50js7HJMT4QQ5t/egfJaG+CSSVG/4e/1jgu63DuMahh5NcES7f0W+m97rFftXy7CRsUJq
AgvjR+8kgERrjCVZ6ekXO245aSxWlpzmMIxqlHVRu4zJhEbWw+T2+lXMf5hNY6+CR19nFe/EAcVP
vDB8n8xbO6fMB68svo/T3KpYTc7zxGQriFG9IWKY23bAHCK4ZbfYkcqnoBqqteMy9tXcvVHwzeiT
dlNDD/39fB7KKlmPAPc3SuMDatIac0857qGAFYe8tPZm0dJPzRH3SNB+qySbMmwjh6Hha6X4dhZf
RFR/pn2bH8oWlSRBsjiq5FTiGTtYPk3Eg1OLrTLxyfh5Q/QhL+gq4cWySWk1XTmBtPYGBSQQ4ZlT
CwJw3sBZFCfg2TG6pyXKY1KPvtYLh9XnBKFfk9VV6+rX5VVkeF0CwTOx6cUZD9k0OHdxsVXugF6i
v4ayQObw6mNfNGjy85lWNNZdHgnYo10XrYMchGibGx+LGdoc9PzUVuMMsD/LPJG/n3EYwxA5zfCL
Hh7nwc5aGg0Crb7anvNh9dmtI2iJiBu+jYE53ONCPY+mPEe5d88PSjHYjKFta3FluSipKKFFYnny
MuxuI8bwQqEVN/z8My2Wo5JlHzMNn0OcNsbvxFvNNXh1y4IgaFmDM/ZZiPgwntpcsGy1cuA2WXxE
7sM2pakXLtZ4jyDpU/FbzCc5jpCwWlCJU3jgOsRRDqPmU0N5zNFozU1uR1iuNW1vNyxIulhQYW0Z
n1PpEXmniSVVBTpG+bposIEpg3WhZLRzU4BJUVZrxyHkVVhi2jzZHHfXbE2ZKxd7Bd7wc4lhoRyC
JxlY9LhPe/DALjPsdHKE+2bqnX5eXmBdRoFDlVdHe3R+f6nlMO3m0QXTULkv5r6xanYpz79ZNHuc
NVpzEFOLSGIcM8+W50THDIJF6KrelwEuLzZakso9sl00Dy88wDINouI4rX1t8k6dXTE285SXnfHa
5cC5ICUwjHkhJSFqBIBJpwas3nweTh7KvPPOtq+9C9frsERl3Ytl+GJVttI7lD21PFGh2+s25WYJ
LTtlVTmHlfJooJDS+e0N9kj37gdF9plW35YSOGXue0sqODDEMHMt2dlpUm1M9rDckUykiVW3a1vk
7o3f3mYkQ3FeRPPI0cIjsdNpdklp9AR1b/U8fS2H5JJQwMG07kxgDZi1GgMjB1VgrSsjsD1s5Dh0
uUqF28QqazjtxTE3SxOQXvdYlUZ2jNoeP0uH3pizMetfSbTah9oJxi0NO7g0mubSk1K7S0rCGUXg
pbu+TPw7LiHZsI8l+wlR3DuikPWXacCq1Dk8nHhA15RbMJtY7qZWwTrR3OhUuAbMJk6VUtARX3gY
pXsdSu8UyuiBxkCY136z59e7B/t3ssLSPwdR9EUFwbCqZTPcsKj4MZJQbgeffuEkm5yxGVB/gCPF
pNywrFnyFhVlE8aFspL5Y/C+e0KwGRlGEB9d9mEHw9dkdClv1v5EUy23mMeO3qqvntJpntXLej+W
/ndbEZ6p7Xjjuyo9pBNXNo01B8mttrzeTR+bNfMZ++oS62CpUUKHJovTAyOpTh4awMiVxSauCHmf
pbnzuJw1XUC1rY2GK63ZYhMUr34SqPMwjAQ6HPpEB/HoAStbm11v4XwLBKcMeEwk0rNDaKCv4E65
LA4Ib9DS7fKyFZjJDm7vVaR+rZHvKrI5FePwNHOBIGeyy4lJsNtt+8Q7p8dxheSphYk8JNExCjnp
Dt57ZrbhJjQYV4wCaq4JKXyiU55E38megOfaRhLtKqOAAl+5bDsEZZl5sB/wqwECe/fKwPuHLNh/
CJWAbFCkYRxhWsAv/8jDlA0nmzFvxG1xHMaR7910AYdYnroEs2nTMbg5OguJkh6HjOoTovW4DkQV
K3DZLJ57L6VmHkUsqy0YyPFKKr94A67w1naB9tjooYCfAn/ARDGLOKTH5j+lV/9DOgMsmE5cas6R
k2D8azCGTmk2PVT23XRjUpjbVUZKLC/u/HIunWtW7JsBDge4Zb2CHrA6iig7qKjYLptBHkzPN3Zj
Yw7fa4I+x4MzIj0pzfvVqujmwaL80DS7WJEQCt4osdLXRhT9g7Vf/D0eBX8UKuqSjvo7mCKs3L5r
Pc35bezPTI9unMpjNhXgB6LMdZmQcXmSWZjwCIAh9Cq6AGJZ/GM+6u/ZN+U6wjZc3YTvYqg/mFpd
XRMATH3ttkyHWiar1wxhaDRpGiqzrMTCMdI4NTT0b8ScAlIxsFFhXD07akC1GDCcivkV6mPVrqr3
JGQ7FtvD7Axq1ktuD+6esyqVPAAiqJ/+6yyM+R+/f0vqM/xlTjj+EZJiVmfP00zajajUduT5efOK
0lw5xmAdlgMHu51NgH2YLQQPTzfQtO0y5QsgSLQ9qJNmWV9+oW+HjEgVRTmn1tgE1L69ZS2tk5l6
c6uu2o09+XUVeODB64kQWcFTKotymoOEyLY9zt2jnwPn71DV6XRrmFoy55/ArX8P/lDMKhVEPJh4
s6b71wu/GWA6hEFr3RYzQGeh/cuY81A9hjs0Exa3k/2JA8/DmJvelgFM9+VdanHuc8zWpHtwjK4y
jI/s8OLtP/wq/o5nA50pCHdKQ7oOTra/fndtW+T2FMnwfvEi5B4LN7bjlEkkfHl35HkyKKQnW+Xg
AML+qcyCw7LW9NT4yoasv2tB6zwVtngz0LJOlf1AcIB6ONlql7qwBpgsK1/3QGk3EFX5UkhIDNE1
lM06tsYHTWlgb6z9YvCM3eaTX1W2muIYXr4Xb3tKWEPROkc1i8b/9Q//H3B/M81YEtdx4Mz8Lfqf
WL3UaK6PGMqIreqO/5yRJOCNaMhNgKazD/SWNm9Kkp3J8I7LcJ/E0r33o39geJH/5IP+a2yI78G2
of3h4eJb+iNli8ujl1NtBPeLCdZn+jsWKbymnK76OIM1yDBVmZzR4knd6kywdUiLgIB5eDcUDsZb
rJ6dLWCw6rPvP8Iv2nz3iAjiDXko2jJE2hgotNBfk8LutzbC+W75gxavYi+aNNiSemYd1ISPmWRY
UV03XYTWOesxBB2+PGryuaauzbHFxIX5bM7mozpPVuVkjydqTehYDDtmTw/2jq4aXOO8UXWWDgNJ
TC0GQIwl3LCm15Run2WSyuz4IwmhyYSVuEvqXFwDP92YZaut3aw2cWMC5ojbsxL5R9vxtGqZcFfL
KUGXWIij8ptrj2RMQlwiE/SGVRyk9gO9Ba8cF7AHUNHTDOlXJpObhtOEh0HNDJFdiACYDz6d2ItT
LWpIkkSSTl9CDeeJFSVHwMm/0Czy6Hdw7S1+c4zpWG5SQjjHgrwEIZgiPCEi/7L0Cg6vx4PWDb7C
rLcu//PrFEzwnAsCO6rLPwPDOBVjfOZcp8uEISgeSKXNYBkYX44+oN7FI4cQMY7HZV+6PEOctq6O
Hcvwf/he/sMDwyU6b4CtNWyCofPj7v/JhfouW0lWxuH94EMIEtlob5dsWtHr1Cmq7rB8Cwuu66eB
/37PA7lcV7RxuOn0PDCubKq62XnxXBUvKHH8p+/vz+etZHRQsKcJz3Mr/e1GUuw4Cqsd29syuy2v
jWK0DqSf1oPVd1unHN2d1uTf2oZ9GT0KlXPxC874S1AgS9k61Sp8aKtVKR4agE5uaL8GQfKbHTHx
+jgFrn9bblOd2iDZNIdlKRR4zKiiBDHkRbWk6pAeHV9Zw6nhCbnBf5Te5R+9R2Ht7GXvrIDBRFXo
zI7GJZ0FAyZkBHCLxfOp8dI7EIL7lnHhidscH2gEgZJyP1ZUTaZuCekQmTUHlDwqyHrb32ST/9kb
4/A0Gup1SZyN+nvfNRd0EHedWi3zfZJ/N0z5aVr4HEEX5hs9nrZG7re7xfQWqYbsvkkrgN5xH6et
lcHqyDeuYl4MTOe58pFrTKQTeolG9jSOua+zfu0WJ6FRAd3n+stiDk9p+9qRFn+JWHHEnSvoVpOU
Rc+WxeWQZEvtaHAYvVueAuNAp4PWVhcFWCIuRkatQD0wICWU0tFdRBUZB9XyTp87LupqNLd5Ev7U
1LNvmqeaJRoZU5N4wDwp53XKXCW3WQOq1c5UvLHKONgp3IB2Y9RQPV0sDebQr4ygWPd+b97q2oeJ
ZiMQzHUizpxtW/6W0qAsBGt1eVt+qNHjieJnvYYbIyfHxuKpa4zyiSK65fUt2MnzrJoKDB/DB76u
Yus3bBKNisYEYNBrLAeUEc0rJen489Y4cXS+3xKMFTc2+iSLvGFMLhKc9UEPg6dBBeII3ZqQn3Fv
iFbuVdU8tm11WEb9wLKfDcjiz134k22VvnNSmxLLkSuwz0AF+e1FkznMvCG7ZWCeCXcllwyf3zkz
/uF4L/58fYEOkUpACzdtMtjun5AXy+2zMRKVfvPaPjjUCuzpFKPk1FZAR5iFn9oM6mslYBTqRtsf
nKSWv2/9f5cr3P9+Wf7R4vDHf/3vlDrchZym6vxX82erw1+KIP5XVT9waPv/Vz9cPvL6r40P/M//
3figq3/ZMCgkz3E5g6n+b+GDrv+LUYejIaxTYeszKOXfhQ+G8S+LdyMlEPAnDUAMHN7/XfggzH+5
LIlBNijIARx2nf9J4QNLvr8+ytGgJQ9yEw7zX98x2L4hALYQfsoJZ5bu5sOz7bcxQ24uyne/MZIr
d170GQdGfw0RJO9Mg2t7E2VT2R0nXviIc0rhlmhHHwxmrs/8SyPLf0ZRjlKgO7N1rMyMAILEZG20
KJDHsOX8tZJNaj0XmOpe7DDMR5KOJvXdZjwr2X46kBSt/Dy5Yi9Sb1imaIaPWTKYbtJdS6Cgh1pO
/Stg55gOwQIv2iq0rebJgZj77HaxfalCu92WNinKFQTL+JOKWH+nt2NBuFr0xi8NbJa5ztSo37XY
xa+JljqP0wBsEk2nsV45rDczdrysX+U49/NZbSGf0BBNsc9jlQXIwE73VCQoMtAu2VjjOawvkVOa
D6bnsih2IknpaTq4F5gAztvo9BjOAsfWbHz9nnbPPrN9Ssw6fC3ZvL/LPu6JjpT1uRtLdW5NVSPb
K6t/ykwe4IiqZYeLJ+010Ao81niQo4rzeRi81NIpuAvzNv9hxvzI257C373sdZqkkQztnVWOcpvH
3ciyTKTY4pEEXUsvdoab5Vd0ZrFtffq3VpNh88D2skJ8Cwda7nOnkq8m2jM+B80MVuPQFS+Tow0/
E4JDZ1w3wZa+sojFkihOKYkKBuFYb7e1p9M1bfXuzfKIc63L1i8ekyKTF4lgd6jSALeV6ORdlhdA
AKOmeXBpEyTVyUrVpLP4bIZ+dgnTVmQbjR5RLKht5j5WtZFfG4llKbWHjhdPqrMD1nousVUDMWRH
RpjAV9860IkRF09F4nqb2E/SSwBQZVcmErlYM/FRD3VN7KDCfIhVtHCPbY9QZXuDfCXO7t/nrRG+
m61s0IG56DqLCjSCvFAuY6woWzeLymnlDI14NZo0/uKXQ+GQPUYAy6KBBaEsbe/giTzZtplDBYoy
4jrameZg38s87M9WCncCwST4RF5mFdrT/3VRqvUPgUrEfr4F3kM5mZfQxpCqNGp0rdrwr/g0w83o
AkLyE/igK8MOgF0T90FPK63gyPSn/dJZCPwsaRcgyeJGLeXFFMa5aSKvdphM5KRpyHZluGT7wuic
2GF5ckcnPcoipQ5Tksb3N3k9owtg/6480ypokgr7d962/re0EN124uX5BTlIezJTr3xmvxVdyqrT
X8hwd6+9NrtV+2T6GQDH1Q8RYaGtafbtWcshOI6GZp4xmspHGJL6h4NU0kAsxG2ZVHSBIX+76CMq
OsRgjxhm9Yxkb51cmyYIz33SUZdmA7EFOMzm+KWekO1HQgaU0Bp4aTqrr8s1nyCBNiJYgbPKRYYZ
sunVnTHW/d1sxFxDIo5uaqTPmL6XYo1qPdqrsHeLj9xKUa+s2Gnuo8EwQIHYAb4D36kPI6m3+x73
5gf/unxro5EeWd0VLyn9L9tKNbRkJ8hVJIKRg/XKEaAx+IW53Jg3WhahgfpO9C0mNfjdIG1/qCN2
uhAtk+TSFa21ZeCpSSZFAo4ijOuUMtEN3xkQT9LsN/qixqsw8MpYfe+fqS0kuYSKaV/o+et/jkNE
R6KXGeqIrk5fYR6n91NoBvuyg0EKgICUbECz6rrjIUqut2jfh9o2r6qwSwCTuhruXUezz4a04zWV
n2rT4Ba4b42KB55n0pC46ms6QTcWpL59I1IRrhQXPoT+nG0cG133qE9O9ahcqhIUcGMo3UVyKUBv
vWVG3Z3qQlF114XhT2j13X1djLRSFRHDbdQA6AyDbtIeO/ZG7xP1RbSWWVXmjduktfUDc6uNCdjC
QByMLsjWoi/FuzsE9PU2LEyONg+6WwOTocXRXhY/05pwQTzI9iqdsWn2YV/a54ht3IUVKl7cIYmq
B7h+kI/VIJ6Kye8PMfW2V80a+xvMf/nmDU6lMV3L7Dmn/woag5cOh7ES2c6KoWbkwxQE+PaG4kff
+dMlyxL3odNkt6owQm7r3P9m2F7+BE+WcD0i6k0jhHAwsIy9DxQyYETJhH9XTZn1id/ZwJjfQBuD
23wn/ArzOdszuS+6KvosiqBHvmtSWk7RswZvJCaNN32VdmN/CMbEfRHCw+RAmZe+FYbuYHQWzmOZ
uPGhbUNY1YxkF5kksNObWL8WduzvBfFlYmJ5mRurWOW0KwYDqyBFbZvP+vOr9GF+u5UTvgl2bvjz
UX+dSaqfuTE5FELVnvaSelG8lbpZfZAQHnZkg2o4OSK7YA7q7mDA0qPZG2zRg4HwW5w49p3fjSaP
X0lRNvuY/ntApQ32wDEAcB8aOn5ahxmNpywCf8v+CvuVYVyRHHDn1HGO3YgcMigCTE4gWqq1Tawy
VsrfyMKatU8KyPuhCCgr1pKfTe4qrHohRv2VKk1MTaqt7RWNdABaaAaWK/z047NrkFOC813cBbXd
HW2M+g8iYDXn9JVxTKUf3FdGaTzZMudn4QutC6MOylUD5WrPqzu6GK7pI34GAlhAMIVrOWnTm2EJ
BDRu4kezV1y1Y9QyrZWdJh58hEus96ETvEZZaZyEmVcfIfcIgN4GAi1eZQ92GobEjUJvyNew+M1o
k5SecdICrbwGGRbeSAvaSxx75Vk4WnYrO9uN6UMaTPAgPtZ9q8E+4VKmuCqdPL1I1gUnK9KnD6p4
pyOg45o3YG6+A7sxdr4d99/KKLTu0yCtjqnvjaehwIZPZiaB1RvbnRBrutFbdsHHuApXyfSVDNHG
P1NPV+QRaByFSEmlwCbSIGVMQevjtpPaq59CRcfrAXs1gUYGZCLKLkobxVYbFLTMLCYx17YlHru+
7Ou3gGKQS0n+4xAkGrY1D2EacpQU3dqf+TU5gueZsth0PyaGdiAial783LY+a3xvDY29YAKIaqVn
Cuf1M2+26HvYGONzM7ocVOoO83Xuj7CZE+UdVCLHjTYA3OsFDs/KJ5vOa2vClOIOLikGckNbqpGQ
Zw3Wc9cpi+KL3tjVs9PG/rMxpt2x0YP2W+exH+o5LrzxLsuO1kTFyKrsYw0clKd5A/aVhuRLqQE6
HOoBZrpyPJQXLvUXTkwRQOmEiDzDH88G3+7vqyajLkND3sCLr4WE+xyCOGFaoHwUkiJGMTrRKqjg
05hx/R7MNalJ5OsXKzYR38i9ext/zmrZhPnf6jQf30pTDc/61JnPjJvh0aAU1F3hBLWDvZuYH57T
xQcYsW+l05PLIkMR8gvbFNHEqrAxcvHs6DGP28JMgPekH2FQp9lKOpwvGjqPdlUmiwulSjCXDNae
hzrhrwhsrqTeMHMKlrss+4R42T2owUlezDzGH2NI504nhImUM8UUg/m6czN19Iaq84YfyaCFr2EU
dkwVeU2JZCxH7UHXrOiuQfOtV5yRh4uMSLiyJlU46TstRLozylbtpYo562Ud3MzQFzoRAn3chnaM
CbaxVHCX22N3n5vAS4sONgg7HJ0Mds4m0nQatSqzHsW9Crrh5KMWXTs1i2RyaLFxytE6OsxWq763
6cLo21qte414UTom1gMNwhzRgp6DmEer6bHAXrHtC7+895SfnO0s6O4jojrXnA8vx3PO17QxrQOm
M83xtbNidcbLoV3gg09fWTu60MsSOJpVlJ/NuUGLLYTxkDpV/GHoXQaKarYBmqIZdthOEMyJnwFh
DWIhHmQ+8MIdG3udgQw/tJHpvQ7YFCrsron2Yjdxf8RCIu4Gd5y+jZlKPyZKhPYNmPBoXWBqP0BP
wfMcRh0Xk9taH5Pb9AerijUsodrwZSn2wLzU2i+nB2hDw2R+YQFBYazWECKoJnqMPcw52x4X3Xuf
e8WReaV57oRbroSRVPeMXuqq0ZgLk9HDYp5y1t5blY/Hx1NDdsg7y2LKU8NnX3vWL8iAARtEkT83
NPB8tWAb1qar+ReQ9fBCAhBlNvWrBysd3bfR5+au52lqJQaKoyOpqZ0nU6RS6t86hBNQ/cRj/fTe
mIZ6l5HKeen83H8A5uruJ6fNryLy4w9pafI0W3lvXYNTPhmMmFSSmh5K4ZSfrS/lqy7G4L2Fgfpl
FRWUPPjt7KWEw1jr2qTgWXlt3RgOCG/D0uOURbfHYHD07gVyNzgRA9VghLk+jhpVqsNYyjO7uua+
tAgmEDGU8joJTXyYCNRr33H8zyLwdYwr7D/XY+poROqa7hog4MU7IUlHtejd/VpvSb/ARpMcqA3j
s2wbtRkCQZGjUoZO8MsX20bhtnBHu3vm6WQyPLBvC/2ShVkaVeXayjPnl8yL4Gvyp4m8G1c5sG87
dza6XiWvyi7y69i42c3LMe7XAigRLaScmAZ7sn/G3kAp6aQP3mb0+L+bYa+wM2czR6gdxnCrKxh8
nhIjFEofq54xsR5NXF5IRcXrLAlDRzF5pc1rD1riTOywN+8YuWYYblLoh74Ist1omtEtZIiFOGoR
j07SllVZpQPj4tOqtolqwod8SLVmbcRMy7muqV+jbDmZxNlwMhgRTqMR5EfDJ0LhpLngLtOMH01l
Nt+K0PNo7LbsRw+DHLILD82NRc38KS9kd2vCtDygJ7enaQjlXR4qnMfhyD4fK7uQuM1ZyhML1nLO
YOg2OyefzB993OkKNyY5AoprNbWxmzQ9WVbX/sKI3qhrV3qUnBm4Q/giK600nENOvABLRarPCXBl
1/H7GJvgsqd68vFO8HzXyB1PKxm1003FRRkf9YE2xEKLyeO5RHMgAick5SdWrWceWcmFAgbyjTz2
8F41I2DnAsqje5OD3oLMcM1XQxvlWz9q05NuFQEDnLJf9LjsT73uAH2PpOTAHNPf+F5OOuXIDA0/
Qtk2vEmY2BjQtfmFUARHCgv1bxr1Yo9hPY7YCb3CfO3MqH504mE2kqUBmVdr0sSTlhEjWdvNGPQA
JwuMFWVjopjZgxX/iqyRDy4nKPyGHaD+GSHUfwVxlJKmNaz4q/XzEb13agDmlRUZpJRoU5TF7DMk
Od4z+oH6HEdbu7NURo1xV9k8jkY1JZ8eT9Nz0BjBDjNv/xZMOb88otF7XBPtXcdr9Gfqhl67Nns9
yFeutPxsHaa9ickbgMNs3YlaWs8zW/fXgalN3+0kSDkhxv73IM6b01BSxG21KntMOuZpZQsmHBbm
wcU2AmB/+JLCH8401muMPM3FgMz9pglRfEWjvUR50xaueNszD7JGW3dpCXjQKz1oG5aHNL8aVDn9
iNmr2btixFWGQGkZLGmKdtx6yhKvTauSfmsMZvnVBilPg9bv6a8eHXxIDMWWeeL+yIZ9rjiCEJXG
/pIy6XyLdOrtU1tH5U9wmon/Q96Z7EaOpVn6VRq1Z+Dycl7UxmizmSQzDa5hQ7jc5ZzJS17OT9+f
eUZXZQRQlSigN43OheBIuMIl43D/4ZzvrKRW4mo4Wm/yoaNqynRspoTz9P4bSvoI5n89zccusFAS
QsIIwsGwSnel2bBA50ltcbaqyS15ZkrzFzCC4hXuctzs0jg3yHxII/3lelPs8x2KrPqp8C9Wr5Fa
Twkt30+GWvOltqOx2Rpm7nJqQ0rBxmPm6iPSjFTCtEnFaWEzvMM8KJqVnQ6NXMekRb34VVx/EFsr
97oa3Jc4yli5eQbeHDNnhsReadulIsCz2bjL/WzABXYtbX/4RcvgdOmH6RVBWkPcDNKcS1FNCVsx
g76VtiraoNJ1gFWNVvZcTFUEOTCJCYJC31cYa9ufqrNt+sEeKfgU9u6of0ZyhBOG9NEG5RXLnZu2
zsacRvlSg4fCP0CJDtUi/z5ECayhwDXPOKyh3Mzd0D+PlsY0gKbnvtWquVCis9uNlTWFwVwuV2Xa
w7UwarlNk7rhVSz7aovnc07Wpe6MR6eol+OUkY/aIUbYYDXHIOaOeQSKdADz7GCRO1a5h49GL+pZ
I6/NcInIWyvLRhDbbjNYG79bVIivq3xmIuqz9mr8X1gBjV+Ol4oHY7oZb0UEtbCQovtZ5sxKafjZ
T7tIw4wc9A775u6kYsPd+ZMzn1sU0wcOTI4731+87/6UqEuJwWIly974OaqUblvAB1l1+GTwExvO
k9lb1tuSGs0Xa7fk3WLqso/jbDdHMv1BAu58QFCyvDVthSZNBaQLtMKOXZzq+XzXLWP06NWu+zG2
hpXd5IkWLnln+KxKlqtDBekGuKAKaT6g2oKFJGdGMgjYdH1W/crJHd1rALdQASf5kVv+ZIbZ4DfP
acCT7iQKVFU1R1D9LK9co9yI81WqeoalY14AlyrQ7ceQFDaqypPNUkOBYWn6iRNrn5jMIgu/PCZM
RWJj3BvJspcTw8NVK10A/1ZRPbm339YaY2TrQapQSMmU74PkOZacQx0nwiqwaB2hBtT+mzl1xpe9
LMb3Ohm6Ayt4lwvZkaHDRxDtSqu06ZLTOj3rG/oUzdvkvrcD/wbEffA1OsnHHmyQ8u9IztKfhlkz
fat8beHc7dQB9f507k0/IbPTkPkuADkzhrAJnE3ZLxAZqsKJNovd4eEwBANfiDBps4ck4h2tcdEw
GebOPxlkaSGex7e0VbYs3jLPbS+xQK2wKpOouJvriRCfyDfPc+Mah3rKpgPqg2rXZ5J0FBFM3U8n
l4TStLFMGQk4sl25EOnJxChqUAGId44RscmP/Axqj9KmI82mr17mZREMDLoO2ZxkaoLvf+NKo7vk
kTKoyuJqX7UVs0IHAoSKk/HKi3XcMOwpDmNsWzejPyp6IZujJn6CWCeZvUqtq546FJ+mGVd1aOku
eFaprF68he4ynpnJcFQP39WIsDKikNhnpZsiK+8p/Xwma3vbCgDMAYh7m52FLC5JqgObiBiprItL
IIjnfoPiF7EN8gCmq0N2yE2ovo5n66dSZT0JJFgWKVK57+yivPO10vug0MGmRsV7WwVj3L8BAocU
88+UWTbJKSQXQZ1IY1wY0n0o6o6n1+iMO0Z47IJKC8ql9mqTaLqpfW5spJ7cyhi18QU7ybHIgKuM
rMVPQRNZTzW2PzNcDDGwmyVfmBwxmmk2uX7pAL4K9M8yvim5XAhcJ41oYj01hJa4c+7Zh2xmgcWG
F/EuGvfIe4aikT/UtWfu49ExsDsm6bjOwc6p68id+Wj3aeSF7YgGf5fTaeJVJ/rkEwSN+9AsKnsr
tWNNK6TF7oXWpd50U+S5eydvLfTQ6dJ/S2ej/9b4s/s8U+XUqwFt3GNkQYXZchDm0dpPp+7Ns3An
gADVrdjYSZ29WKzxj4xygGB4uZdidKwLHAe5MJL1xAgaxE8L1tQ2O0xbEPlw4qXIrr87k8slQA0t
ps00jJzycnaGR5gi3jUJcCGsPCOL78Gi9US4zimIhMkuCGCzE0VaZgxMpAxBPJBa0EXYB+k4IsM8
x8yO4YpNOu1CIWGdr2Oh5h8T6LEZd7AChDc3dUOEWxoNVN26qaY920IYngWALhiGbeS8BeDqfwm1
+MHTKCffXXPlsheN5o4de2IssFTwR4/0nQyk0x+1M3bLntTZxdhUmV9+peNitfdmvETzqmMKPv6o
qrjydqaDs5nZZzZ9ialui3UfMA3eFFxIHEsx9eE6iG6T14W0cMqS2vR+TMIYS7RWPqgwgFy8Qhq/
d8Fv35hcbm3ABGFA42bYyyuZUkR7dkUsXXZDypBSf6w7QOyAyaV3bOzRuFgLkghoOm7Ka9/vzM+o
7spHkXvJXnIYP5lxoO6GoiPoUCEVDeFkJ/PRGizno1VF9hN5E2PBbGkvuIaoAuNlHwV108BW9hu6
poEj0I6s7sBx19+ljpAUrGRBkn/IgdSt/NJI3gAHB1+aivZrtAc/2/SdwXu1YBRmEzw5NF/xiJhl
Z5QBvLBA3gJQmNCtcKOxrSNf5ztE1pk1IIuC+x7yzgkIBhEcZNT9Iqyne6gXqe5ofxc0eC3ukJZn
aGtH0ltpY8nf+MVshCittR4XGPRxG6NrFln/unRzu83kIlAU+4ZxLPsyZ1GLudye6v57x+IUbKMv
sx10Z/c7U1fKbTYexa9elOV7DSTnoffNlNRtS/+YO0iOSrnGzV02JnctO9t14o7utUdPs20NTSnX
6QabPQ27PA1jbT2W0uqfuslFG2P7/TFRLgYxu/bTN1fmNTsHgBm1OeuHMhn9UySJxY3GnG0Xm821
3Xg+jAxD8U40p5e5Y2c8Y7Q89mPnHjRxBruiSm9pl70dtt6M8R8n0nwvMyTxI+3bDNYpm9eJgtK5
5nOxHnOe6qfBI8Pc8YGbWm2maH7RlTbNdIk91ezTvMLwkJZgPmWnrX2eG/Emk738oPgPLthQ5M40
qngfRHqEMQ5xtAt1agHAyw1xO9n00kK26Sz3JVqcuV7jPinvOZa9BzdfknYV6ay7dIQiDmfWyIgI
k5tuELOdXJc1tRG1h0vwCrF2UgGrUCxIcizek/2OdYy5oYe8/gfqbD60iCtOA679o9kk+AQzUl0I
AyynSnHlJtvZSLMyefvExfCn+u3/tsTk/yXxiIN+478Wj9yhur9pqf4iILl9y58CEjP4I5BEOxFs
hoXSvDkXxi/d/fu/+d4fKARNXAv2f8hE/lSQOPIP0s2A4xPzaEtEenzTnwoS2/yDLZkLwinwCM8g
huR/oiD5h4D3P0W1/yEg8f4mIGmrnvTUFA3dbDnMNPZBAM7O3gIMpiV6YHWY+vFjWzuxdXOKYLmG
2dZZ5ZrZbGrMIaKlXgHzYLwmMW+hkJhZA9bx8IUhcbbZ9dGWUOE7KLqqBuxQXXho6bhRe2/tW3Y8
hDI2sOKHw2I2clinjd+09m+bJqOxKCWfbm0L9tPfgQ2K5jEbJgmTwEc76h4iO2DQHVYwMNuf3XAr
Q3Eym6Nhr7repIdeyb6cDQfQTh+wn4ahUzOTWkiMmQcwJEmMQGOZBMCjGAFrbq0tt+0V47e2tyrS
zeaoeGAAUNk9qd9Bi+TbxaKP4Jo1NRavVWe4EcAeR9SDtcVo6DRNmGbJ2A/hVM2GTWyBhWwEV6wQ
ornzB8+KX3KPj+JjMaRSKO2lVeTfbGiv9kfsDZF54SR1qgcf1xMcsUYKyUEC6Nkxr6aqJ8QxVVAk
l3R2gOhxDs5NRX5doliX+zoxfuQcOj/pRWYUO1XGANEUjPGvvZdPMyLJyQOBZ8kCqSBbgPxk5cST
gPcidIsZkvKX5OrjD4VXHvujnd3hmSR0E4kxzvF1CbOjbRAFkcNwqZc5LT7TlP3hRrVtjnVgKIMJ
DziZXqsWvpD5jGQImVAI1BeFKFfCijetSot53w9BP1yMuMvUPoOv1Z6HonRKD6ZX3hpiq1imyCDU
vUN9F0ZD1UMzjYB9mAxKiHOKk/UikqgCU95DukTEZAT1gB3NLvLpE73PUtgrU+fASjmL09xgLWsq
hyQmXsLmh2CxlGxdRWxrGkJomBkwg78jkgU4AgGX1EcLB/xYV+kdojCl5f1sFjZYVU3zBSa2Hnlu
Nm7ZjN5TZtBZQPpBZi3OfdoJ4wdbTQ09b24sUh72CbFmDQqCbo45xmqHk+pV6RQm9Z4fekifqaZ7
qpGUpTpB9AAzhmrNRUKLHvrIMZk0+iRwBoIYBB8UVkjJ0kbsj9vCMD/ZtM/VN92r2Xaw9VF7/Uom
hqMwECpSGk8MTub8oEvXhD5N6wbtBEgCpidWhO2HcBt/0eGse5usBm3qKf4GENHpzovFYd6Q3xXp
9NkuxazvzdpWoyQ/K+CkpoeYanXgv4UlirI7MR8xqzjRwRf+GB1ySjm0YoRe9O0JAoqVfg8YeLTf
gDySaRgqdhQzc6xW5/3tcSW76BMBj2ugTJCZhzQUTUHZYAfOEovu1QVZxJDCzbwnIE1Bs82twMnv
Yy1idWb21FfviewZ0FCoyfyrELny33sGnECYEoRT8wd54qnG3J6LWZyciP3ktlXDNN7ztzQ07Ilb
Eu2JL1mir5ji99PKMHjDsM4icZF0M2mzVaoT9nTP0A4suSEgVXlXQ5Ak+UlN5PknFqdWcDd5ztJs
MhvG3anOoLr0yJSCW6VlGEnBPr1nGnyahjIxPic91JoxkJPNp8Yrk2RPUihUIpKYAKsZZkY+9y4b
Gc+OB6krMLX6Rmh8YVjltAwRqyS+R4KVjB/WOKTjnWnNrcCYnerWOmkAmjp0iRRCB1IVbnufpHEM
z9UAInBTSqMVclbtrFsqD5ZARn8fj3mSQ6NEGH7vq9wbh1UqUciTo2qYYkLUYtrVd8zMY3sGql6C
u0HcMxBQk+Vu4tzxxsrEHqBzAQ3Hg2k6hJHpW+QwgpK203MXY1MMp0mm7pNdjjnv48gY5h5LaY05
gqdRk0mzsoSok/vEmxZKMFtNfkDOht3NF3tsE3UfDa5YrqMG4oGCAWrm+A3VeAP/XZV5s7Yq4KcU
cRjRtmCfR/9M+gT55MUS3GxS6NetCWIKC8Er7uF+gHhs54y2x7JMS4Y2SZsHv4TFSwoaTFkwlSly
Fp1q1djcHD2V9cA+SzCwBOXE4o+Zug9H7su6bSyJcM0m80MnC07rpfVE+twiQI4vAOm6+B7X+mge
kwh94tkSIC5OlmaqdJMtTOKoc6GaV16LDhVj2Y7Nhvj1GMGNqkz7F60CnTUnLCSQqw56e75rEM39
itsqj34xpKy6O+WOsz4h98nE0xy3VMOrRM1kaMCsVKh9Cg9n+I6E615slgHz0sWFOdLR8gV28pa5
U2PqEHQZ6/nFl+9pKX7RmRSfBYoiaP/GaJrVJeukbDbNwAoXDnWMbWmtGidtw9xQXnZMaq8bts5g
p8FaWYuAHQ8b0lWfZaor/RDRcuWgIIyxhY8Vde7yTPAOwjBdOEl5gaJgJWcoJoJ0ktbWmfdaz9Zc
nEa8dj2k6rk31q7MBosEVJkbb1lm92TGjKpJgrdbh5DvBQVAtklT0VndOg/GpnsdssLTG7sdcGKs
MM9Q0CPxJPhuP7Q3TDCrXKt+tLi9ANnNVYV1FD2b9+gHwRSrdeYmkG49d5G03n0wko+31J5ktyys
+S5aNLO2FZUfCSdEbavRANyY5ERMFz5r9WJN3zssH55yXPtd00A4H8WYLubJZmaXbAH7emW6qvo6
yp9rFXXjCemML54TmcvmwC5EGeAPnLQo3lEG9OmBBagnj65ZyuEHaw8V3NGxGVzZEjDKBpd0X9/E
HWb1YNWmjJHixI1rvmumsO17McSRhduZc1ItW6b2zCmhbnVJpbeMjgxlb61s6peLrmvWcutMC7M4
gx4ULuZwK1ZDusm9WS6nVDoW7v/Ojrrr1CHcYivaDzGiNrshCmDFwRDhiUaiJYKOtShTVvDIWshI
rHiqy+pzofWuom3dSEklQizjVPSfFGOJhXg5D+yBKNYobzGZLbxBEE7UTN2JWEkrYiW3pWaWgbnL
dKtqOGhZpr65wXxtBN267jwbuH9HA3ajHGQdA8k1H+GY8obq0egTLE8elPOL0I6p7gBoZYt5/d0F
/P/cCPk0Cf91I3Sf/vjefo/773/phG7f849OyPDlH55leQ6K+UDY5Dvj8/xHK2TQC7lYkeh4hHB8
J7AQ4P/ZC5nOH0I6aOnBX7C//N1A/R81vfjDE57DeY/WxRRAaP4nvZC8tTz/2Qo5/A/gqHAxDPMD
SPfvnmGvIDndLgADCOXubNWuB9KJGCGGDezYPp2BnH/GBBckJUi0vLmY5gRwkA2X8OHjJeN76lWk
8zhHEmtORckm3QpqLEIlpYle/dNH+6eR438hwLnUKWLJf/+3v8a0/v5ZA+HQkbm4EqQj/uaFrF1L
ORmdyRam0KEpu2tGSpRVXUBxP4xAWuzlwh54/9//oyZX4W+fENfOpCV1bbwNPp/3X5xtuRLAm1LY
XSRubdgTrAujJ1fyjCQQjqt71F2/kfqjQ/mt8qMk2KywnvwD+062YemmE269uj2v/+LD+Ju15vZp
8HNxQwlXeoFJEutff66h1U5LGg5J4bCJ5p54EXwBCFFG3TB4bTZLOhwMx16Nvn33338kv2+Kv940
8PJ9z3Vp5LFnmDcj9z+Z/YAi0Sb6TNR0gbFAdQcRQZEfUgYt4sbRSewVhekGpCeDTEqvJkL2BcRi
50wsYIIx+SJmztkYIlvlrb76c/OQjeMjEIonSyzvNTEQ/cvg6jsoqqEVp5dSs6zyLPlsgWVp0Z0Y
E3tKV7BmZiQnzJMruYOzLBQl2GQgrCJ4gQKG4yoB6xBtogg0/+K9+LOz6zygFoO5gk71wHF0ArGw
K2d3p4xmrWvnhW9/VH4YLc1Jt32CfsT56Wh1mH/b7fxxD8ElXG7rgkqM59ltH8y4f+SH+4bl74Cf
4eB0M1p7d/4RazmtBtVs+2Ama3IoPRAhJguJj//+gmC9+ftN6uI0FYHHXep53BJ/c5NndM5mEcTF
dnAfaYBw/ZtMMoaTE2/MdGe0aw9bAVAiueIOCajpXpIknL+5+aYG1dgdsaHFiHugMb+Y0HTzZ3cM
UfnL722wml9Tf0WX0E+kQaxaCHDpHqIeIE3ZY+h+CI55si/Kazkd8G0WEIps6L0Drpm4oTGoio1U
26l8i2xGf6xRR9pi1iEPTFNL4MxpHMr0KU/vCmLKnAdRoodcd0MIpYB/sR0BPIYA84oK4zOyQSh8
B9s7RMEx6LZzdcabDL+8KHcgu40s7Mqdi+BsXE/ZPgEE5h+m7GCDGRHXlu43OfT1Q4U8X+yCaRO1
EAC2UcOLb03wUUPZT2Hgs9M6QgmXZHErRojzqcWEEXBmH2EIESSmkeZwn3npfuL3wc02wzgaQyN6
NOH+p9iMQ6lD0eya9IGbLlX3YM4m3CDLWzl9g/8Tp9CjQhvBRMpEskspPhWxOkBHFGE7giTb9GiO
VxFs8+F+bk/uwKZv5cSh/ok5sff+1avkb4732yHA7RNIyVHE+h2tz18faDy7PTsVyMmAKvLg1Ruf
AjpvH8e9zzjWYnu1AAv1b/OwO6ckmVzKMJXLnRPrx2Q2HhZWpAPRpe7Me2fCP8M2o+9eXIDexvRU
3ZjCjdya3ca/vRGJgTHHVxfISuF+NcMt30bsg/7SkBbV2XWY12I9M2+u8TAbdKQN6xeL+3UqvoSy
UQ1kGIm+PAght9E0TIB1RM51Mu5msyHbA3x0ty701sg3g9yV7bMTXYp5LQjNxRZQxdes+1zqnRD3
srpO5ZPhXYJiO/l7CfUXKWsMVCJsyrWPzCtGQV/AGwJ9NEHQJiHGDOsZvh+7U2hlayu4WMH9EF0w
W9TOHjDm0ryI7smeX+38AScXKDRi551XtkkdWXVTkK1HSnGnWo6124Qo31G47GFoIRt8IwMM7E/8
Ly6vxRz2ryeYy8jUl97NfOdRONy82//0ukaunSWOV5bbxli+T6W+JQ9JIlwqZDBR5TinSDXF0U4N
7r9SPAhee2tQRaEUZbrBPn5GWHYV3XQX9MGnF6HObvPxV+TIfg+y9Ei6349iiM6OBNxltWUDFuLH
CCBsQxhFtusS7W98aw/NvQCzMcc7whU/DZ+gT20k/wKrQZH09/OamsqSkvLIQcfKsf23eznj1Wyn
aUDmfFc0HBDsZrFLY1oxOuzW9rjA6/5ZSnCV6SAwOk0s/YaIlpzdPG9tgrhQk6yXmle/cn765L4A
crY/jcRE7zueg8j7nMaiDb1yYWbSwBxHlchwND8ksXcxbFjYFEn4JAxs926PamHZKcJPtjFKUrK9
trN8r2Lb2yFB7DZ5dd8Ql8sTBd2bKA78KeW+IUsBHNXZvS8KSq1qKIGQx8Z+COq98OLnRScpvuBm
Myj0NZMFPSOwz2riico7XWzNIV9CUfPORlsAIK3ETjbOXI+yvc9yol694VmUObscNu0qJzkeXNu2
avgrjHqQxzTAsmpU9AfdvKR+e6qXwTh6Lrem4bDqMhGt3rdET2eJ+gS93a8Nrfw1tCdwrGaePIlq
vEoDTaKvmDC0xACeOnZbKz81necZKAPXwKhOnvxkYu5c8H5kj05mrPGsJOcbIF/aqbxEhSMvjvRf
XFT+e8jf6kyM7rDxSjSxva3gqmdMPrXRclzbfhZmhsPH6owo2w2Xrai1dRfbv2ZG2V+YAX3rTetc
LWN7mJ3WgnW+dJuiidmHWuIhtsg5KHk6rl6rX60SgPRk9feINdVW3WKjPCbpaN26YNc0CQE5Wf6Q
SPGCeIVV66ydM1cIY3/cH+18X5tWe4iUGMIkI7L095+mXpLAlY7J2cgIPXG79KuaiKUw8Md8dnk2
H8DPilW7OOlWkhCCO5P5c1HFX0iU8Swq9ntJ7JahJ8fmTLbTN5+Lsc16zYFRJ9/x3iPALd1qW/Tw
yTrHJW/HtxmrBmSJBaRQBJ5/tFuoqXgkSQVpg59RQ/RZ0EIy5+WvVRbsyGV4cnNQxmWj12Wio6Op
nyjidm0uW55xS66cibwrl1Q//m9OX+eT+TOUsjLbEwf/YgtCuhKTQq+aq0dnyFnT1SlxB14b7KwR
7TkLloMD1jQEA9RtyqC+FnCzb5kxRIXGn+CWOqigJB1m49StOQ+DnZFWC6HUtyg6Yp0KCo8qwncx
RVd7YvYtOQcQbb7qKDhUrJHXKhi+jeytN74BPbx1XPyn3SlBaAP40VsRKskELyJ8a27adeQ8QJ+D
ARTrkTiAIID1lxQrI/vyfLSKKkKKUo3WNlNfTV8iFbSqmuVwC/GGFlsW5q9ZEHKcDf25ZymwiYgz
wkplmZuCm+2YYgo7orq+yALOwWz25Qn6UQnK1eLZ8G1eNqQTPUye9tnPwuKOpEMlL8rPlut0IlBy
OhY58/6cGOWnut6Ndd/dBwOvn7xNeCTt0gnddP6JXSs/lJMHO24xjjU4wbxezE3ekagrZqDGtfGt
lCPzRmOAf8CmeMg4PKtoqHekpjyqdvY2JOM1HmWPWyNKTg8xIo9dVAbzNu45Mkpc/AkUym0RQetI
GVejMTSpydt82lm5vUHVke1J1WJDEzevsNWjI5uvE+9rc2P6GD8mzfApLjg2reds4fUTNa9DjiJW
xXekeNp5wqY2it7bUot9PdonqwzRqJes0zDmuK31LapH9GsDWWM8pSS25H22G7vHPM1dooZniyer
JiN9Kaadx1eQvnmzwfIDYkjPKHRBU1eZUmviqJylU8emGqotDjf8Pz1+8A6jVEHa5BrirlHmxZHZ
IpfJzLaTUkgg6CnWWcNQoGDyDAG7CF0AMOHI/dxYatnZTJHg3LQEZDadoNgG0+ro00LGwFo287AW
Pur9GfcW1SwhD6mrf7LxuCISwwtOAKbpMTTKO6rRzG0PtRcjmTTe0RKSD1lRorejpkrG5EK4RZb+
/i8sQ9i3JLSPRO9wjr9UycukiLQwxomMI2985bWdrIDut2sCP6w1rd1WDt28NzIChbq22eXECacz
YQxsc14oSVDZTMUQEqIAlRifFHDypQqdpd/E8FDDwa7n/Vh5J8sCqwjIH1jbzfU9yytgX4I1ataa
E69kkB8HdlK81uCVrSEcPU39+FbMoFe8AOkZvggEJfFG8Czw9q8O2kIiBEtTE39oPgNE3qLATrg3
SQqLDWCJy1W46NnpheAv2i0IWDJhusa+96ZHI0l+LKLaRQ6lI4IMOgqDFnJkm7XmI9u3ncvWbSj6
TdHCfKyY9xJ3CeWrRFKz0uUdKN8If/GwJcwX7hzjbNRxOtp6HBoQBOW6GOxVgjM8nJYVanRpeu45
baN4wyr33unbNU5iHRY8ryHDeWfTy5dyBOU8lAjpLZ9snbhDMG900SGBIHSHyCHSCOxsRpThlJkO
mgac9GNs9ehoD5i+D3YWu2ezrJdtTxA2OSw+DhU7+mgHRgyRGElNSE1qtC+mlgbbDpoHVIcRyWvG
MadffCgwDuKmCkhDLVJ8zCDVjGY6IEk2j1G7mMeSSWBYVvUYFoOZnDr/ZzDfwrDzJTp1P11qkDOb
tP78+0/U2dmSGBeNW5P7vPN462+sIhB3kauyo6OiYzAItRlmIjCXwHiMoqg9VTXT3VyKQ1G33v3v
Lznl6n3cAGQzTW2s5qKemLE4t1ulK++625fff/r9pcnm50kInvnlW2ProSBNZP6FEcoUuAyFu+la
MozHlgDvoPFLYiIgyHYCcwp10F6Q8HiI5iw9V+37GBBPKkEIQ8qZbwE9hCFrJcXWcwNeZ3OFUHWi
+c0HuKhL1IDCaUrIz9Bj3DSv71TrBVsnKdBwVh4EMzSO1V1y+1IIvSPFsj5jRSQQsImHnTs25DS4
6lQLIKJJgJ0MSW/7wC/6EGXBsCeZMwgNcOGhtp1l75GbhC4+uxZ2T45p7QVPVRcbd55KTpkxr+Dy
5t/7wAWkqxNvNTGY2mfs79ZYcuFajfDHc01eRNAM736srqbF3H+q5KVGV3oag+Lkx3FMXGczfoh4
aK9x4mAwUqN5N5Cod8/bKF5Zytjks8iuNTXPs+Le5TeoxqPVe5+Y73OG7wFIfcwam2BcDmlE3DbL
+YmZmEN0dzKy6m1xcGBiWeG/i1dSp6wLcq855UQdBXOcUy0RoziRL3PWEU2mYbBVnjxiu5ylGu+X
2TjT0S1nT9lIq4qKSrld7svZbo9xIieQYTnUG7O95k5w9huP8ms0PksBxhu4h39XKu2R4SJIy8ms
j35+d+DXpbSW3CQKE0WOCLJlw/JYmRNA69sRqfv+IXfs9rnvZu7xaNmmTkNg26yGp76xnnVlh25R
NBuPNcuxj2J7m3EUpEm1Sdno3FdW+zg3kLErRmKU/RGhXRpZmW2n3yxvnHZpdjO6DkzHZlBJU0/X
OwneLYDkVzUENggQLjLIjzxv4sPSpntjfjB8xoyTae467nd4WXKHoP2MxuAlDrDXNZP4rlPqYjG/
LlNFsHy/MsR4CToLVlA0k9JDjo4VnQCV+6y4LELQSmi01paI05bmfNwi9IcoOAoitID0rAZA1zzs
QCATUFNCM0e8dUmatXc2Ez3T3YgbbvmV+2m9IVChWa7avNyUnaASYa95NXYniuxzkuktzCqUzc27
TBzyw0ZnXWPOw7plvbIHQR+JADBEdNmH0bsfDNdIYZeuiCqimFQMoODIEba7HgdAWXj+1EbDVkNS
1/2aWLhpk9TWwQcO7H/i9X/35BsQoxp7GXlMSOavAQm+oRl7X8Noh9gd4tDIy7PEZjLOkIUJEN5r
i79imSPWWE1eXjJsMHIfu2J4U2O90nSY+K3Gb8p0Hf5+d4n5rFo132Si/ScFKvu10BEQ9YqJPBFF
5IIYjpOmnMleiyo/8q4mMQTnGiHh32I5Y7hXx6SyPoXKwhSJ3GzH3mp2mytXk5nXhA02rWPWjJKm
YlvWLdmOUzqtjVg8kX167cfmaTGJZkrz6Iu1N2pnMNsry2ZFNQzn3/+0N6MY8codsQURe0e2cmZ1
+4myAoNJXr1TKZ+BmbCAk+oXyAvLLEKB7H3VNQ6W1/a8lA7wZfjpBAP23MHaKK4uxrdVWbzEy0SM
mP0KcBn9J5kQiihCMkMJ76Keyoyv3kLgVJa4tc17jCIvY1XeZ5kMgyh6kY6z9xWCXTARObJEBP/L
M0bWt9QvfnQLzIFo8TeWY3xFyIrZYMckxC4/JOhCdiyfyKCfJtgefcteG3vdN2RcV+WY2Fed5GlE
ER+yD/y0RXXuFYECRLwfDAr/VZb+jIC3RaZ1Kfx0j7q/vtky2PbbP2zzZrbJl2LvJvo1TXWyGmUG
DqIyvhxp8yC78KhjB88AA78q/sR9/Dh6mtGn84lg4aiRB4cGfmq34Qd5mvL8agKA9wFfIiOornWQ
FqEniFcXGd04E4v9/+buzJbjRrYs+0Uow+yO1wjEwBgYnEnxBUaJIuZ5xtf3gpTdVwyxSbu36qle
0jKVlgkE4PDhnL3XnnA5JSOmzla7dZz8OIvUHbYsSdr0a8eS+xpIXGCmeHXr0zTdJAqOnPl6JNSd
JK6EUK+2aowVPXXsH3mqXBMpW/Y+9c8uOymjQ1S6H61F1cNCRo6pN869ZYcnxTavLD+4sxrGzDSZ
eGlpq2aIP0zfuIwwrWWped/WfIYECwQouYJ9kiDLVnP9NmP1DpC5uFnU0eQPrzViFpeGjTrUFpda
hWa40JOHwgbUY7Nt1vnfd5wpENrYexwdrqHFlAUTtjeBaT+Uif3DlM2A1ASNahufyK5O3CkpD6qu
YEVT+xejwdUx+q4d6Ah61WmBpz6D/jpSYw3TJ6rqOOPq71rN1lJKpo2RkMZRLcd1bNMoYD3dsLcl
wMMCN++0Az/DnKUV5HkXRk98Mmg1pIAbJ85vkyS8Y1kjcQ85WG7qN72GiBb+4gHlyiOG2we2828N
uCrX63p+f4M1GpkKDOX7gZYP6vdoPTNzkJsEbjLGV2Lmw9PDXaPivrSTul/Svj2khAssiDJ8Eary
UwtJU/AVihiqQ1ChT1sChSvZsQ2DMCOMPmC7GQVYA/UgJUkefa2To8vC2Lcgpt5HYrHkwL4UCgBA
WyGQ02/BTsCmo0MSEJsVjxumxNUw6tRpPHozSQxeBi51XJN3mMqHlJTrDRaq778eOuHnF1FdXEkL
GS6cgGM9WhrNlAtOziBmBAao0LeddQT3iTOUuVT9IXZHf7xU0VYv7cjAfDwiGVeSaKPrEjURcPPJ
UoelFVq7TIVzMY3m7DGrTiMteZJZf461+ZIyNWVSWRSJskYlgrJCPCHteBZO+6qozcZw1OfMDJ+t
7pJRv0sn9dbMBSoIMF6Zehtl3XWchdAXx4PdkUWQEU+ixYjvae5o3Ug+MmJFr5IMeBwWCyNJLmNi
LaSBARoqgAXpa0nq1y4W3mM2basaY63JgKZUy2EVDfMUvDbEj6JUYbfmFA+tF/6MaspkLXvGOq4P
ddFQPvSCN+JXnvhMMZOUL6S4ITvosycdgJQagHivzGe7Vt6Mpriy+gAXbAdgv+pxewrSv52i/Jlq
CNWDnTI5z7Xk9ZMnX1Eo4pMwUBPCWx++d0NzaaWUKHQjztyhq53lgFptUdb60Sipmc0NGD/VKf/h
xk4CEAdV+lhucqoFOlFgZQu2jJL/vV/Ur5FI7iOt3IUIWjDJuHHoHzxWGzFAfKhn8xT1+0elV3Cp
34kEmqtpciLm/LW11UyuJtV+sTuWszicODeB9y/FqoizZzAKzTLTTaa8EL9wAXrEgFu2dPx6bYny
GXK2Ww0Q081S3Q99SlIAkESfkEGOId6q8ugkDrN3/KEK+eEwu446KAoFx/62xxxMMg7TAqiHjYyM
q7FXb8aUA6IZ3jW9d4Cc6a/igoBR36ng5Er0lg7eYwJQiIJYIp6hfSvZeVVlt0e8Mtf3hnVndaQz
RxIrFcJKTIUBTK1VXU0Xdju99TI7kfX1rVCKbQYIbjmNJaQlwb6GMiIbk75bjkBSEGNOtwDDjw0S
H9gZdBuQO1+Bkv/uFNm20sFm1gkZaI5DRVCx5gjS+giNA8NqfjOQmmtzsmXl8W88m25min+kNB9Q
e+onkyOPqwH/UEX1GCc24XbheI/0F92k4xC+4W3tDh2x1LU7nyV/qST9S93qwNcaZEPkmtPSrPaD
IuAAefW2M0WwLsPhZxYFN6YKj4f5pFMAUDeETYDKVPQFuL11Dc8MMTF4sV2tk9ndmg4SJZIa1dx7
AMMOwJHeuBT9Xexx1LUItFn2wnj2GQFLknd7vmnToa/g7wrYV1dWDTioSHZ8BGg8u5H4gbJ/yNv6
UagmzBii7l19yDYEB+RMbUTmoqrsV7lSwWwlRqFQr4wGrpCMKlJhHouKDFhbDYjAkkfJ+ZseRXcL
v+ZxfmFeR7GwntkoobLyrTWStR9CRKuKWkXqZzeh16u8J0EpsYixhMytSwnKRpNLK4te0N29jZ3s
NpFKH9nrmh3uIAbyxKBlNH7z/B9mXB37muSnUjGbtd5smqEGUu/rwZKGLS2PNTWs3jVD/yYTlc8M
Kepdl7Nrg9ECiAaPm5iUveg93HLGbKCkNlYP5QV+1jeIIiF8c5ToVgpLJH2dOvMxdgjUkNRyVArX
g+7viNK8gwv9XcW5EaW3dkbPw45xGpc78mcKSDQB60iCTyuEQBXa0F0dYn17kgA4o/xU6jFYyrT0
lqIe740BGklPYV2wF1BsGV6ndvcaN103AwxvkZvLhVOM90gpy5isQPYj6Pco/wsAf4iNgoVK95se
MlIwdgDhnmjrt8zrV2Ncv1iWfwD9pSCAfsV9d6UL8mW7GK5TC22tK9tTVYl2CeXnYIr6rk3at8lG
JTxEd21hfA+6inB5M/WXORpSds/EIxn3jYVmVohg08uKrZxyRTy0toOGoCn1t7EWroHSZR1YrFqt
heiyoh/cW/oFdi9K2orxXUmbozN4C1V1XhQOIG6PeddT2ZM43U6ztbeIw9hFahxs0mW8lmPZkNkL
P3I1tPbEVVZTocHN++aFlYEdl3TBJLxITLSTmedfqxXoRStnYSBGmygru7mRUh5iTd3bRI135Cqj
eHm25rBbrOt3gUOzOUkDiSZS4/A8mGy/Vfu7P1RzquuLVUX9pgGssVBD44nNxH3kkHuGUkVb+npN
QhxF9HyIF2TBc/aieIomQ06beqyu4na8TaeCWpIdDss4Tn/AmNjAJHlr5yxNHfSMC974om7Uo0Pz
BJYaqUuGz6c/UsknZtahtMjih8FvlsBDO3GrtFkBnouYI8zXjijCEvkhNDTXwyHk5uwKARNlfPJ+
sTCA87mGCbJChVQ0p7SRhuCSedrvohhX1FQLissM4kUoyIW2BoxvhtrTIu1ucXZ/w8nqLx1tuEHL
+9oOrMAo7x+HBLYdILYwxX9ve4FL6fRYzRGQHsPLMagn9xmhKEZlAWTmjL6mMkVTdCKQPTVgTDmq
tuFm26toVB2GEtGM0gDNh1f82pI9VyEgTu816PP8T9XaurLyVrn0pX5vVxpLQkcPUGe+TAx2Kl50
W0XeE8izEDY6Pn+mLlbYJFhLyzDnrs+hzrj1NoiLzdQZ0Ha84xSzqthYmN3MbAjF4atZMWGjTU/p
/7diHcQmL7kPdqZHaH1VfPOnvmGK6S6bUrlkir3PnP56QCHN8QDSeXxPBvIVAkTbdayQQ4U6Etla
FFeB5j9WiPvbLLZXo4+tXB34lhTttW2o95BLxXPTYviFcjNZxY5t1qosI2cPm+jWq0J/TRsH917Z
7iKPuKO2Ti6EHpAOo+pwRgPY0nl2hZkdj8dIDlU8XEdGelDJWijiVtAWZgGyaxZ0v0rGVW0ikdQg
MKg9Nt7IinBwJdEPTa3WVCvkMfNZBiD3QVsbCG4iPA3B5YzM4S1nSyDrKlVy9vxlM670OMkOmfiG
qRCLtGPtxxgxReO81IZXu7Qy150Tf8exuoEI6K8HtBUN9hNBm8gVEfsExLGkhyE8XkwjORB9ZUnX
Tr43BNAuGs9QAeBk6Yo2HJiJcFcW7Cfy4clWoc+AoXhyNqGaGcs0Ip5Czd4srQfX3ANKNPTwNQZ/
bbf+uMYgIhin/nXY5hGJjOQdQHOi8WI7DEobmkNnUUJyJr4xFWg0OZ4x5DDCCi3njbD7zKINMk60
LHKv7+e4PH8l5RbJ+pE9VHLB6hivhopQZ1mx3E7JpaqgisB0k5anUaSccgI1vbFCc0POsosAhM+m
0256XXkqcNMtWz24Bpjkjra+m3zNYqrDWjOoRyQD9Tr2S+OqwguzG3LlBvf8S6RXewCY/V6byA/S
A38pAsZ+oVI/byNfHkKDktFUNKSL6kg8Oo4pJAN4Pi0e8oGr8FZoDcXWwcBWtehMDotpj6A70dD+
+MpLVA3EDyiOjf6vYrfuzZvF+pmIDAW853BnOUCLdCs3jhg3D6IbQtYHqS1Sc851rdmHQlh3c3N4
Ubv8RBRCdyK4BfKcM+7G/JQMdsjWlQ2tZr7UZfTmJ6wJkcJKEbb69ykanmhfxZjQr1rk+5QOEiq1
Vkh0WhF90zIQfCoSGKLKXkYkErKjpRnnPXGNGeXIsLqqeYHgDI1rNco4qLOn6tXuuxQh3DtA7b6a
5uxIvRfNV8nIHQYuNnr7yi/ZrH43xpyAI7Wb8EzrRC9QmLDAgYyWUi+rn05ESEsfhSvYPcfcC8Fc
yJVmoFbITEyd9VOeEuFdvU5C3EHTshEkNvdxNNzmxCUxfsAST7a4VUb5XUb6k2GUWxEg5EAyMS2Q
tImlBgR+oyjjDlO6tdDR8dEDuptsKr/eMKylMt0H9SIqxhuk/QtlkuGKEJaLaeo2uhLeBWoEZcd7
E2Zz0/gERZiYwBfK6N3Q9CWUMkdcM26Rq5Oel4prdbBXZqcmVJ6gUUm/OQkK6oY2XsSJla3DTKlX
gxUVoIUrjuFa3Oy0CdFhPyW7xlLNPbK8YcWUVCw6ven2RaEzWn79bUjgEJ9RfiqiGYyjxpS36rj5
VqjHLvVe/S4IT4Xs6k0WVW/FULm8ZmdDeBIqTtwIQK36Bfw2WiD5IcrEM4bp+qKvC+1qrNk0owGk
dpyHVzpiCac0hktnwqHrganZeHKOHyvTN061w2UL1CqPocCiV9HcOKNY4Elib0fWUFkFyh3+7vlg
7+9l5j3A6yXKFSv50pCADJqUnr4ZKyfHz/tD5Dgv0gfu7geoFZxaPfQVfUl4bA8mbK6b+zCd0j04
pGwl8qTcRE3zs+7L9EerJffTUNj7tpgx2qFvQpMI6ADbZfTN7tNx4cCEWoeKBDM3xg6I1maFW6B6
IjOa8lymulZipTfk1y0nndxyGw/bykHW7FrmtlODXeNIXmUOfNjUrOwCu320Lc0LWs5sOHqLOS98
i2zkfjK5cWwXkunOh37ojUEDDEjdakZyoQXqwmhQVfQN8ZRFaIcrEzvV0rYqMoNTCweJPpDMzqwg
Cw3jlCy1KzKg2YKCUE4L836qm3DrDHczRGBlsyxfCOAvdH2qqxEX/WLojVcrZZegp0G8oCmhroxI
lUsDv9W2wzTGtj5JHrp0QGSSNnc5lpXt4CviLpf9bV7V5SYriVob2SQQu23d0xJkZ53rTxJy5SUT
NOHPEXmF1p56PnI6L+ckn5Xfs2RkA0bTZ2WZYpY3ls80Wm9GIPkU0WumFuwgrW3utZbWYJ0VPDWQ
PgURsQBSKGaZRUY+suEcIpKMis7s9wwuar00F5dqvNctNlB2j1kjl92DDNOZgWnR9rMJC0TpM3Tb
kdPdHYWzCP00BN0JPkCUqsPaUKtgg09UP6S+5cbIIiEgKs/Yk+i+R5DzFFR2FhBCqqw007HVfEdA
R1t+eMDmduwmoyfogCBQfyq6x0YBR9RBunQTGrzuVBvODYata43A829wKYyVpjj+pvaFq6uqfj92
4Q2ue/m9KyFVtVqDIqsf0YdgYSsVAsi7OnJ1Qty3ASvYXeR5GC10C2i3JK9MaOU9kU/VNqCb4OLg
aFyTt76XYXldG2O29ka95SwZkqwaIQs1yCKBdV2dACmk7tgbb8LuzAcQLBWxahtwAFS5AjtbiJ5v
EWIXoN+2fRbsUSmj2ncl+8p7JRTFIrVL7aSUIWwLpb1VDac6wYalPDwVp7wz2W/l6SXqj/m4N+Yg
5iAFQBzRV7Us8u0kmCEodoRbDsI2A7zxD0P0EAxW+iMm89WYjNcRft9zGE6nemSsT0MyXYezsX1Q
6vDGYAzXFvKHidXkBnv8m6fMQAhsg00SWhdTjvOj1pIKU+rk8GFiyQ/rJzsYnvqSAEwnYkKCTEM1
jExfapCZulcI40BOC/nG6mpXq/ltY8632rF0LfwhMA4TWjVI1NlyRhNdFEOLY9qwTnZJPHvNrSlA
PJlY8Kr07IEXoVX8KLTK2731jSSpCMZGmvKX0EcrOsgfCpa1ndqyvewEAjrZVieAS8Ye+lC0RNIB
MZ6MdTdFinfJiEIPxo9yOqO7atUIag6xTLmCaw4RLvIf360aVVxm/kUYghvGiuHNtiHk2yXqKSCV
/loxFSBPefbqmPJ7M4dJ4ysLLuiPL+Le1hYkc2rEamv1ykMQJywq0aneRvcYLrOVklKF0GB6LZKi
8m7HvE/3U/uton3oqL1rqE5y4eQD3u+izg5JQ4Brxc4QLBoCastbN3XTogGkYJkFofat99APoNTa
8Lqc5aiN32rZUoJp/VdDba9pr50UZ0qPyNIbWp3Oo55MWyufDoYB9pJKWHFJyWyLkVp1Ayp1nEIN
yoxQ9drAcAGyRDdm2kY3o5cjiNU4bf36szTJvG3mJT+Vws53RJMVO/QOj5rIm40ty7shdpT7SRPx
ZV/Fr2QPeFN2B1m0vuW8JLU+JeJE1hdl91OMtKhwkLheb14qNoYIc/QPlu11m04ff2Z1aG3QaRRL
RWTOddlPzvVkqyUiKErlTZyNG/gjNTxzxbmWKeIZJ/PaXQmh9jpx0F0Ic7hMGGJ11nQUNRCEzei9
C8+I154a62h+Ne+xwfRIMc3zj7/+ESNiYj/6ld1cjSEYFH0oHmuMgW0ijScbT7MbNL2NZ8Mwn5wE
s7GfETXod9eWmSJ6g4C8BFq0MnJji1s8dGkb+iuimyWgZPrWlecZe7WCJ5OnmbpWgUNeJ/rBaZEY
BSNw9qmMj2UXTctEIRAniINqQyTPdKXKu5wS0QLciYB9H/ww5Fhc9FphHvB+2OtxH2T8QQonJWOy
onpTvJCUje5k548hRww1hVI1kPmkZW/OjHLSInOX2VQ929Znx26mbJmLdldr086cv72istatg3LL
4WUZxjXk4pvMYoBBii2BUqUPeT033SL1GvenAkZU2JRtiR3150oL5eyyLfFZ4LVd6NG0DUKYjmmp
0TyEkLscIY+2avmQR+TaRddaxJ1AwwpXbfHYDxRa5BBTEY3ZtapkB1jhPpgEplo/apZhj6DGrNur
MDaPhfBQdiEd6k8eyFOMIHdBYsBTUf0fpXefpDV7ieE2tMVLqXKSg0VLnsGNOvovvmfRgsUsUI7l
I5Ldba9Y14kaPcaml1Jqyx964PcN3eWlEcsnouDuFCyCi96OfjQWRW9FGdbm2EsOg/E2MfJDKcQ9
wAW6e0p/nRg/x+g0ci9F/UzhSoPVApBfsxo0LLn30ivxcYyARkeGni2drn5lQXv1zAwd2+BcwPDC
XJAts4H6FfUHHWNgfKvUzs2kyG2EAWpRhgn8Xp8FU5Vk0pYhUk3YQX01YLakjhmyhRqYo6hJuEXQ
vUW5cmeZCVIx4cFUhrFP7utb24ElL4dyoTKaGq26VCiIN7Wgos5WGRcp7XA2q8tSr8h7yhqq7dEt
9b1FbSYPVqMfJ/YuS1tFiRymvyXp/9M+wf99mTw2Lq3/v5vw+JK8ht3P97k883/y20woDOApqmbg
IMes969YHqH/l+3ojkAYa+l0Ff8wEor/wiJoYVtTBcp/dnuo5f8xEiqzkVCz8LSxLzJpktuq/u9Y
Cc8MacLk+vQ0DG5Fl1Cff8X2/GEzwAJe0t4JVdegzNjk1xk+nja/jYp0ib6e3ivig4Lk93b9xzP6
wBaovc8D+n1hA4+eVPmVtvh1Y39cGLgjhLWO9a5l9h6ClcqsaAXWAq8sxdFo2dagg7DyNjJcBsib
5qOnJiieDBxfGn8TO7sv7ui9Hev/3pFpa7Zq8Yjnp/6n4yJjB8uxsFRd3g4pNbTBHBuyvLHLPBOt
jeLqSHZrZNTp1edX1j+8MqGdGsJDQ7BGvL8y63ZdACIlT5HlLdZ3bSq2QzMHJOcvSS/vPeVNahZh
DebRF92K5szOtpNtWwCv1P0ngcl+TMYlfY5mcMF8up/f33sL5+8HY5ILhwVZUtaWZ7enUEemLwdZ
AhrgYsDtN7hpqB/nwkmMmauFFz851RcGmA9HpqWqpm1bDHLVOnPHzWAHsKlclQS2ZUWkJdPcKh+v
EnL6Khq0TreuUQF4w78Zf/brk/jjwr9se3+MTNshB6dj98jJbNqALmsXdtKcEnrbFkxHdE99MVyq
pryjhr36/En/9VFIbX7I9CV0JgVbPzP9EFSdcP5mZ4PvEgQfBae8wdQIoCtX1v+9S52NdrspdRk1
XKpqLFSnIQXYkZRjZR1xQPn8UrOp9V/OU8YPv4pvBi+ulPb8eN8Pb7p+EIzCQHWHEPYa2H+g05wo
k6+iNWcr8SfXkfNn9seLk11rOKHlq+5E2bBAnBlZyRaa4p5UIfTOAyq1Fr9AtWynkeaZc/v5z/zr
M5l/JpGL8Fxnb94vT/Ifl7dMTtlkQPKZaBvpoO7v8OPgnPJtcqVLYJlcPZXm9vOrntkA/3m6f1z2
7OkGxAc6WkRpVt8lWJgUMbmcvdmRVBBjG9Vc6BThTc1cFhBi2q8+lnmY/PXMDaARNvMDp5WzZ454
ROktg3friSefeEBbN7bNOFxSkF75Gntbe0cv6UWmz9FP3262Yz1tpFFfCD5fUyQcZto93P4vnsmH
r8IU2CItQfSJc35XDMcipL3g1vX3jmSxJglWQjG3dUnbK552CKk11aPkaSAHmOItMuFdC+t6SvJN
bqVXnbSOAA9DbZ8a9//JvbGCGyzgc+jq2ftygtGf65WqO78p41uaP2Z96kJ62uittQwpDVnFxhPm
ksYlhqlmOR+sOKAuHB5ZCDhsFP5qeq10/YvJ5wwr8HskIe9xuCkses75kkxI3yAkHQh3xJ8wkNit
inHTTQ8+sSC5bPe57hwskkMZ1Df0RI/+IiCPLAMYj2fO9VNrO+pwpoW81/dQotHAJYf0312L+MgI
EdSg1OE+4dR+9o2X3tRnU6q6kKVWooaYJrt148zULnzQPCVI0kfD/GpAvXdj/n40JpsxzVTlrw3Y
+8tS8EEvNZ/O/cq5IFDllKTeLYgtytXRsiKDWKfX6tfBrhX1hVZOl13PbTiUnb4a2/r7WQ6EwrxR
k6wvLBR0x+bMxj9nuSrXU/hlaK5BknBg7IldBTivVI9l1B97agp6K3aD7yBjLa66vryxNP1k6Ply
NG6DWVbY487wqOrK4hiZ+kFnR0MP75/TAsGa/s/8ow3e/Cb+NTP8c59I7aS0AF7o7FPf3acNik/E
Jl0y7MehudPkd9pO+MBb62dLkgut3qC7+/zbmhGFn17zjHFggPIe2vmaKlrTEg93Rhq58yPBKoch
5Uj+DFZRwiP3iRmsQlThilZcBtPNRCAJM7XONFF7GiRxdaOFx4piS00kdKyzggxXdv1FvrH44BEJ
djgWjleVrd+vf//HimHUPkRmcE/uTO9UzJK621axitveLH6muLoLx7w0qYGJSVuMo7Go9cQFqrwx
enmRtsaxbZ6T6SHvq/VIdgNE5MexnO08S61rd53ZPBGOsWc9XlYV04jZLoVPFZcuc26RHdxeqTHm
LMi9xuAs48nfSH/c6pVNQD3WILqpbPBy+a3qlzUMAcFsjv1sR9NhZ410XvnnINXxnj3gC15NgbbS
e4Iq/LVRFesWEb5Gha8w/A1saJQU1Q1FiOsO89nUi2/61F35ffDNH5NbIF8Lcvuene7i8/Hwi2lx
NgaBXliaKXVWZQLi349BkFkeiXuMBypWlNcPGAYA/kFZXRnlIaQVm09XUYrI4o5QZKLZl59f/6Nl
yMbYDCrGJk73/FO1e8uzwOdNbuFVWxR/mxBUJTzGPQSgH2H4gpFXYY74/KJ/b5yZIm3ANBpJURwe
zz+8VDViUG7NhIbGIYYHBaJ35/zSgTcnz+9dBUUBWfDroG6+Sr6fv+l/Pe/f06RQBRt2AByOJs7m
pg5KqxZpDmrDKXjq2mFfj3dTFKwkvZJCOBcdlV67RnOd0TlgAzB6X6xhH+6GhCYkrBmUQfr5Gy9t
jNEEw0+uzLq9AENMEscG7cuNaU8XSNVxoVQoc+arx6fRUZ6+ePgfLRTggcT8QXOo1c6eQBLiM0sp
1rjTmG6bi/FBr5It2XALSITUvOksyuEEKBBXYLvscsCA9EXKrPrqTbyfWv55EzOMiHWcfcb50DOD
stPoWKsgMvgA22AHk3KLWO0gNfJUZhkLOSwO+uSh8r96BvMs+9cokIbG+mxgLT6f1gqh9lZbsCNV
ME6V9F89EpMw80En3MfFCFW7urAEAB6BH0nb6zaWyOGrcPuPvj3hGOgqSOiVxvlQlDgNVCbXyY36
YNXDRCikvgt9lET2uNG4E6kvzGxwP3//8wHt/KdTtoGfy+dOcMC8QP0xo6sYpHtH4VRVZjBHOT/q
qrKCOb6d6wY9SZGfX057v+D9fs2ST50SjkblgJTmd9cLIi3QEwWmRehTi8XSa6Zb0exBoa4tRd51
6JZUa5NpiKjI88R1pfsUTuP8ipbzF7fyfl/yz61YEnwkcnoqSvb7W8nIBLdyBxDNYNpL4SADS69w
6AH7928wdp3Ufm6f38VtdqBo+e/N9P9cXViOzuaQv6pnV9eSSSFcwZ7cdMCQDZDSsM0Lmf4giee6
1Icf0P0PrAXBIp0OqlRexqj7rrRfvP2Ppl4+fUlVzmCHZsuz/QcN1naYLBPnTwmND+WnQ6ARVJIY
++i8eAuOheo4bPCJf3HG/rueJn8lbP+/S59NPFXcjDUcgcFtlG41Hz+jPFgFNoZU78pMkdeA++oy
/4j9fVcN34umvWucEciFcawi59bUvqzwffAF8ih0leOwJlTm4/cDIpZ65qt9/E8xY4h2NRmhVUUe
M68J4uYtxNej7fg7ETfLLkR3ImL2Wwp9XiyyVktrO7rONO6tow7Xf3lw/mCKNCXUZ74dbhOWzvv7
i9CkT6ng/uqyX8+U0bZJXAYSMMbgDR6R3V2FOhS/9stF4sMrSy5pGJSGWSvfX9kfDTZ+VcZgrYIb
GwEKAaFrFK/7eLR3wqFjKZrl21DVPz7/Rj864ZmsCLwWE7CMZZ79ZD1AhmH+CqFMqcQQUQJfdN0X
/dqnazBENrvP6Npi/bZoF4HDpFNHxxpJgBnNOiYKbm9F2V8qOjCeTrkxNlOL7Isj/Of3+dEqjm6W
xQPz5KzgPPuOYKZSnWq9kQe0MKpqWmRzX2UO4lXjb/FEC7sSXFwb7/o6W5rIjvXhq/H7wfC1VEPo
aO7B8HAX71/SVBMBhhB4gm7E81DT7RCH1x0NV+CeWzmmrkdAaibDr46a8zs4W0IQO80XhMes/7Vy
awmY2MJm01iGwUYP7DVmUc3cJQ4oTdtcNsa4oaVAd1JZOKMHxfvLXdwH6zfl73n76HDQ/mv9Nuq6
98gO4iOt/HXZJts+ja+dUsGtm2zHfq+jemJwoYM0thk1gXEIbxS//WJK1z+8DZKW6ZqQ8y3Nsyld
B4MRONJiQcFcYpbRwtbIrsayBk8EboOcxnsBb6Fz+H4i/6U2/GUi4PgU3R7wwzMpRxutblFmlDTc
donqvCoZbAddVzgLk3wC9uqLYfvBajy3ZjTaOjQ29PPNn0Ujhcg3leFCRG/p9IfaslZWQ1xa0duv
NgdhFHcRyTmLIUCNrSWbgFyc2Ez3kXGZKPbyi/uZn9D5UNI0G7UCNWUOIWdrQmTFYa/BHHG1rEMQ
C8rHTk9JTNZWp5WAspQSSma71zLjmDpTQp83ew4AwdgJlabEPDaIwIew/k9GOKPL5ANnzfprre6j
kvKOj+k/Cmn46+akosvEYybBLCnsWEq++oabnLDCZwkWGQxoCC3fvng6H70tTA3MwQ6rgHVer+WQ
34/lyDAPSuhNyJylUVwhb7hD9bBObqPJJORQ6S474tqjWN5G9XRwYuOCtvPTYH015807tfN3haeY
g6rAQWSer0YJmlrdiVl9BKpTUlcgxMrXAL+fjkFwnm7KXP3x+RP46JIG9ay58URn5/ySTY3xJ9an
0e1NGlsChTQdlrRX+Mg2AOqX3NFXr/6DTSI6eZuSLIRU5pj53/+xP64KpzBIgiEFWRNPQUCE+GBt
/SbY4MQ7JX518krl2tdwc/Y8/Vr6X32i85A/f8wEbM0g1hnuKs46LCUGYq2puIE6kxDcY/9xKCHb
zaflWDkIK96aNqGd2MFGU6F+325ayJGqrV0P3z5/+h+tL7RwJRxXmiN/fZw5yONuHJTRJeG9KKAC
qN0+E7Do5KUzwhiQLgXg9efX/PV8z38+zQkI6BzM5rf+/vnroU7Kr2BhJbT91pnqk9aYF8oSL3op
3iTOWpi3izlmMvGGL6pdH+1QKQyIX8cxx7b/Opo7TYgMsh5d6P2u/9Zb8jZH5lsDku7EjNODLkNX
k+4mO7Fg1TXlKWjMba4A0DDkvlCu/oOHYUNkpWQmDM6IZyu879hV1jsaba8u2qnwaia9Ppkkrw1J
dbKj+gSyelmM6UWmx1stnL7A3v09ADgm0vWdG/y2IKfo/buIol4d4NSMbo7b2WccoIOGq3/rURZ7
iVWPpL7tF7/4770Fl5SqzrzrQGQ7/8WJHch8jPTRbSD662gOFrV/4WT2voJCJuudVfhr8r8Rtxp7
OjiHEFvBf3ALJl8fi6RuoG44W9UlJaDWS0A7Eku1nWdeY3jsU4hhLFNYmrGF1qcB9udEM8m0HqI+
+eqQ9ve+Yj6TUJKeYbgsQmer4uQbVSIL6hBU4zbzZlf0zcXvHkwM38hamkW6nXZZ8VrqEAtsNGnE
YX3+GP6uE5C0gxqEFq9gIjqv0UF2IJEDgaHbpSnWSILv/fg6hOZQF9hqmIY/v9zfGwFdZVPIKkdL
jO30PBT/mHbbGCMLW+2BAymVsYHUlnrYlD2WAsoT/61LmWcfFco6sgkKLqUjnTaBgEbFFR6cpWr1
X01mH71Ix6TqIdhscZw5u1RuwFCrdS6lQYLUZQWTWKy7iviQrGT1oCSiLtW6WCg+uoUIpI2bW88R
9W3F954//9UffctQjlD4kLZOAPrZvEo1IWVfCG40C/NDhkyvmuRdIPUjEKzuWfiwsuIva3wffM1s
nlSqvBzmqHmeTSB1XhM+kRSDW4cAdzsGEuk1Rq0cSrNbTa23rhDQd8pjwfBVEfqSBHr/+c+ef9b7
5YSphEamjfyEeVQ9G1c5p3REtNbgtmS45hvAjscgfur1x4blC9b0V1XND964zqrNfo3aKmol6/04
NuuyCjN8z3MoqpuJYCdy79aMqLT9DGg/KsAjR5FhkZX/h7Pz2pEbh9b1EwlQDrdVqtjJ7m6nvhHs
8Yxyznr687EHZ+8ulVDaY2DGMOALFilycXGtP7xW0F83WvasAsO8PemFb82seY8wYdre8zapVXem
1udS71qlhASaj61yf6cnUEoLVAVwMzTGELajtibgvbDWGjAy0TUmeZon8xmCpYiGlr1rUA7R6OmX
aN5VWrvLakCUzZoA7dIsqYtwR7DiJhrVl0vd5Q76mM4Akwz2ZciD0wrgj6OoEyvspPQOgZStUsZr
N9R1gqiKDFjhXtYcSomzMz1lgikSQbqGDr9rh1cT8gYkjAPJWmZt0BLb+PJzBoJfrf8gSKq8e2Xb
oezgmPN6lWOlelPneu+aIdm2mtz3XkODNdjqQbwCVVlaXIMwbNKg4X02xwBkKk4mI+53riCV5Vri
oibyIMtIx03DPsLOOejNYxsMKxnHrB8mqqQq/WPZZh85zHLeFagw7FCg3PTI4Pztdchm1/G+RO87
CPK3kGZAbv3UQhjMln/AO+ClRwmIQt3r7fOzFDRAN4mYRWPiKgmBdwBlKVd710+CQ5AbcIW1hxAx
UK/qtmjP7RrID7eHXFxvHfiROLHizF5uZjXSyyFLmXdP6uuDoyiMGuz7Z/C0NFQBEmhugb7g7UEX
km1V5YLXdCr0wvpgdoR6EwsiQDO9qzgIU3cexAulPnrooMbSIRa1+RgsvO/cJx0ZAKoyp9s/YGmh
TTJMcj62GITby1m3nVWbscpCj153lLcF1xJmTHuk6VwT7Q5t5ewu5DRAvCyHzAoc1FVcnDTUISq0
VykeolYSIAUQqQ+W/CVAQV80XG5PbqHWzuoarK3J1QdAZ5ZImkZgQzeBrGFiG2eX1rH8W5nMn9Rw
23HYjzFJjvO5N9WVm/5qUR1xXqnQ8UoH13C1qGFO2wqZVrdSlG0Zmqhj97wVmzu0tYDrIXYhryWs
IuZd3LLvQ9o0sVlbcB+zmRq9H7ZaOcrwaNGLUdPqIOXDnZMnjyk9hsI279E7rNxyACk/DmuwNuXq
uzI80ZB3uwDycfdcbiMZS3tUOSkPSHK5RWXrR/noOOjmlFzG28JM/xmH+hdiYp9sG0VS6RuEjt96
iS+xhnOBMxp3YTJ8Uztv5Rp+f6zMlwVsKN+ecoIFvvDyd9WSGffEEfB2qvM7SKQXqT2MbXM0AsRQ
4E3YCGw0QmmlMDeOjf1dhLBN9JRZpr35FiQHJ/madMk9GgGfVUf+y5I9FCiV5iGytGNIC8+Tuekm
B3f1OtbPWoR9rWedsxQSiQnt7/Z2XlpkR5b5yNRhFMWZRajWj/Q+aQAY1ZgSIOK0m9LJzep+P6Bl
YRT9WmxaHs8S1TeRTs2fYY1emaMsVzIqivpDiWFDOOHK/iK65aJJmin1SeuGxyx5TcJohw3Srgc6
UNXJNsHh0TTtr4mprGQ4191Mdhq5MzYlBu1MTGwuv6gfovjRDixCLL+WqB44ezVK7/n1d2G8QfHk
0PjtXs+1s+lpD1m/G8p2p4CH3t7+FtfXpPgdGg18HufAj+eBW+qMsWk8mucFGq0KfoIFKrOeV/8i
mO68cnQns7tDmeFH3dpfEHK6NxLZLdOV8D1DM3Fbi58Bcgqvdh00x/zca03b9YohcNcaCqD5tC3z
6N4Y94XsZxtV8b+0vf+Mtc658Ysd7lufEU6iotwimtrtkHx8xOjooS1kxI6cZ2hc7iCbz70/PmDY
7H2pDNoonb2S2aji9Tw7lf+CmcTyXaNPMIspCjzmgKPa0p3PHtogIvYl0MNvFeLjQQnIxrc0Gn40
aeGAAdCNnAIpkPoUkNM3ErCAwb7XivTN4B+rvP2VtEgIACZDq8WDS5RIn5yOy5Oq+spnFwFj9tOp
S1CZ4FAAw54XBnytKGyMNUGvoEWblvYPSxEAsQejgU3VxD/yTD2hMLl1hnSLb9trpa9id65/AkJJ
nEeeF5QneGBcnoCxjHGCyG1Rn5O+qA0XNhJRXludEFX4VSc2+m73vYZOVnhH6yNugpVE6fpWJZIK
agnhVKEKPc8QzU6VtFRDqSoc9RcbZOyU3Rte/xj337AJQiCdXHVw9cj8fXvxr69VxuXwk6CB1oLX
cjlxhEVqXe6YOAqED3VDJzKQ7mPzV2P4PCRTF3O9lZ26PFVAWZRgNfMaptLgWNllekSDL1D/atQB
RVr4c172CWUDlAW2+dQ/9TDiR1MJVrbadfS1VMY0DSr+KvULcYg+1GP0wci6EBa5W/J+84S9CvoG
SmSciw5NfCCktxf3up8qvirTZHdzx2ANfjme5xfeCGx4clXf+91wVepyjUFGXGLmAkgMTkPbqqco
iD9rKEttmuY3b++fKz/iOo0RP4LfYFkWO2u+t0tMLHo7dUa3gN9metau9JL7sXGejQcvaHHZaE75
HVS+59vjip1zearJDUxwzZRIgITNm3KI40iG5mGg3mKtJLqYDTYqqfUT5MH+9kiLOwroC9hknlaM
N0u4x8ErE1m0rXsPnLmFNtfGgmGf6U+5OQJCx7wEjbc8+MHX/3F77IUdhYEUiT45IjtrXthHLr/B
25Bz62OkML6z+MlilH9kIHBKaa6k+uIivlpTVMGIVQoX9TxKSIbqoAvHjaIDphJMpZIKeVq3d0hx
3YvOIZnkQ7tW/VmKEYRHWghs4euHI4bLw6RMxIjIQ3TFUv5C5u4nMtQgwL4WnuLWxT7q6+94Cx/N
QUJo09s1Peg39BJC6bOq1E/wzZDIQSfqvy++w2OezpZm4H8xi9oQY7NWj3vgCvQz+r556nv1mCAt
T7qOoMHKOiwtPiAO7laTWgVJ+eVhDjoNM5aMtp2V9yeARrwKHgqv2OeOdAQbtYnl4FQCs7k9x6UY
Qg+ZBwh6vyJHncWsgd0syxI7zNSj8xQ2JykPXGQPI6QBBC/M/jZE3lEPURcup/KT3MS0D8KVw7x0
xADMkJ2RE4mTNpt8SksQYzqZDkYVvBip/3flvyEE+TkdUc7VYHEHuzgyu01jqn+tLMDCulN0NIhe
NA60q3LrGFEXqqOITY+YQt+Bcx6GA3oLco0ivqMdE3P4FSfeN0GD8dLkLS+bvwcZeZXG4RtN90Ed
nfzeuDeHT4K5t/LrrgpnAnNALQm0hOLgDDnbgzkwpwkVMdCV9FTwauu7+G+kqZDXBSAyWMU5DaWN
aqKMZGQjYBondG//goUIBFhE401Obw8I5OwGlysV3dG8pbOayo84Tf/uY9r5055rfRdP0spGWIjq
JArUVUCZou03z9VK1BV1jQjr+rr5xTCaEzqbj1KkvKmRslY1U6+jHd0qakcivEIqmu38ADx1XyuM
1SifCnx/Ba7TV8NzAXI8R/OZmORqibUNqi+gPO14LSlb2nhQZdGsxm2ZRr34fR+yhQgjqrT2ecrW
pX5EmuBpqPTDlLDLxtKN6+GxycHcmyvTXhgVWgIwXp7uVJDmJ22w7dCWMKN3sVd6MtAxMl40yd87
fn83oJfYxrhpOH+Qk73TYGmi8N/VJpL8Ghhj2Q5uEPkPLTo1PppKUtc/VOm5UU6e8mwmQCuzcM2Z
c3G2MHuodBO/HXv2/jazvuuqgF6SNozbqf0+FOcpU9zB148FBnQBBKc/S0GpdsOcg3NFuj9PGDy9
1SZJ48viRizF08mrg9eu7XaKXp3iU+V9a1Eph3d0un1UFy5SlToSIDM2NJfI7Kj2StVoBdYErtnj
hK1pZ41iejHZL8qE9RlqNJJubG4PuRS4VehKEMh4XVDgmLVuFDNFTm3oRkSJojOCEAfGe8XNbisU
UKoGkm2EozNSe1rw+fbQi7P9MPJstoMmp+ijEBkjHqDR9M2mQ5eX2zoxDsMoI6S2BjJZiIRUe9lF
8Lnp8M7jxYBPtmf2tLiNrqeKgtlejnjyVO0jJNd9bSWvXoiEghMGiABQBZDJ2Y0YjpUSypZAtBjG
Nh9A7IHpHKRPXt0ebi/k+3acpX2UAVE4NW24NFSWLwNROARGpsL8cxs5PMjBOG3hpU47PYoOQxX2
rlyhGISTN1TX4d6whq0pqYjAIM8cVN1RaYt/hmLa4ERr41RS2G4+/ecmGUkpiEHQbryteF/NQnVn
KHFmjCxGpGpnEuID6PMD+vMbePx7eN1/8FxWBZKIthwoYmseJFGHwe5cwIn8CJV1I73HyOgt6rM3
pbofTBqzwb6evqL3pK6cp6VNTbeZy4CnlApQ9vJTqGj+Yh8XknJaxnsZeiBshBNgBrNEfLbf13Ai
b3/+pRBpsL5AMXXKI+8ejh+uoW6y9d5zYIlrXb9RRyAxxcHCBTEb34ahoGCCIhTE6tuDLs0Tq22a
KDp2yezwy3n6ZVCOBqAV9MAQbLKTY6wXTwlqnpnqbW0U+Sw+8O0hF0OVACpRBcKp+4pAVZVN5ZUG
5xd/vy3SNzuLOovUUowZvil+vRkiaLFWxUa2V4ZeWmLAWeB+qbPz0Jl91SlDclOfnIEwFR9wRNuO
hmiP4V6lT5su+j6VwcYzVjoaSwGEHgrcVpilFBtnSzwUdWfh0A0WBQtdUfgl3UEEU3P/oMXK9uHp
AE2ch8g1P2zALKRNNIbqcTNQQVRlBs6e1FrU2luJ+otLyUC8+KEzgzi83DhJ1ffRMHJABFRAhuNd
tP2deBqOcrNl8fl6/vdRW8tLl55JKq/A/xl3FiN9zFinROKVoEX3Sf5DwmljlO2NhvoQYtBqCrQ0
w9LL2KRPgit8e+sunhaN6rkwGb9mnzWRhlsJVhpu2aX3TtTv6sa5jyO8rdpndaKxQKf19ojLhwXw
h2CaLcASui72pq7ldu1GGNiFMK6OffRjqqek95HH0k6oacCqzd604o/SRYrX4AXEO4CodPmRpxgH
VqurqBrC5ayifR5gCZ5NBxwVbVT7Cny+HiCFr7y1rmkUYhvTrQE4DM/pqlCsoTzVBhkIsgJjTRtD
WnecrGnnacgWlg+SJ9FZb1VMl9W/ULbF+6rFty11RedibLNqU4/eoeuTh34IXLvHtJTHS7UtLMwt
8NXZ42Gx8jZb2hfwkiissi3gvMzWKSjLUcVtanAtC19bXz4YU4qUb38Iq+yTgXqjukbEXByRrqHA
VVuiDX75ZXzQ7I7Tqsg+t/5eQf0vQ/miIRMwujedwbNwjbawlHVRMRdO2DTbuTAuR6y1ofYCsyZ2
wrzUK/lRqVPXGq1XBPqO2E+ubILFCSKeJIP6AkU47xHZujb1vd5TC0cbrG1aDFmz+y4pn4yDkcU7
HyOR2ydtcX6cMMaiNQZ/53J+VTM5Vpgwv8p5qDxnq6btVgipZNNTMq2BJJeiJwklWkRCoeoKok8h
F1veiA0TBPAXleZUEcci82ddq0BxcLK09oaydvEuDSo2p2h0w4afV8U9D68Lv634ggYSEqr/HFQh
KmdIjHvyLsfJIq3UzxI0pNsLuzgs5Tu+Im0Pgtjlwhoebcc6YNh0RIu5jD9LQF6wXj4IRYssTt4g
lpiptxKqFy8KoGyEEnotNPlm164QKTdihWERqt4W9S7yfyXTi6LCGERRAvIiXY8uwfbWrLAY+4O0
yiGh0nWKJ7zvZ3POSqyQM5mLuPirn4x9r/uEAgfpV7CTcY/O3ZqCxtIiO4BCaNXT2r3qNxdpoquN
7jFbQLeVRK4RHSnuPJSydk4lzJiwRTT+KD2nNiTzKmJfmfPsEfgGPGgfWKYyNqcIx9cNKGNMOe/l
AIcIuT1FSfKm2H+neMHe3lQLPWQy5Q9Di+P8IVuO07qRxo4VxgILCQx8StGoHQ8BkTaxcPH2UVhG
04o8SPNPseTvkM9fSYGuAUgiWydZBzUI++dK3M02OlVGXZrpyxPDaGcDbzWe29ZbLBgWZLbVl2by
P0mr7OvFtICKONVwpO9FKn05/VGvGmhiIENz6zHOW5SIUBhu5W9lVZ4AZJwzIMFO7nTYDBnfVpZe
RPr5MxVXbJNuoraEDCoUEoPJB/oxei/4WX8S7CKR+vmy90UpvtHPfYoQ7tZ+D1O45Xj+HsMaPkK1
sgcWrggitcBevdfQ5tnJWAcGdtUDUGiDtkBNpyTF4sD3cEVPtiE9+qJcw2CJZZ1NnSFJiUSzC+qk
+Ekfdp3sqGUJdoUEm3xjiD3kTLNN84g173FlkcV1czUSbxXBc+f2m3chEr910FKlUifj6FVjxCxD
09SxhJ2QJ/Kl4qDif2QibpC00cq6Lp0tKqHgREQjiKLd7KoPHQlyVqEwS93blqlxBnq2GZpzX8h/
D4P96oy/89BHCjh4Bi31uemKPaLUtxdgcaUpgghUlNAjmp1vx4yUiSoX4Gsl+I74lZM85F38qEva
P7cHWtxFommKrobO3Tg7SU1qK9JgEsNy3evwCWXFOwfD6TF26watTxLgjWYCILw97DxgCxiESG/4
U2Ct57diUimqjeB2h1yIfBDVDQ/XqinpdroVb1GsPWCCSetjLVO9uhb/HdeiK28hwXYlKIbsTWtj
VYZaRBPufMGXx2vNx9VPLwFCmUhhla/Soa4L+uRYweNffXve75vn48YWP8CmtMKtjOATjmiXR6iS
e3iR6FK7CBRv6vwx9xFVw983Frr50at5ysp4o5QgtGIiOkLZNj6boAhu/4z5V3//FfwC0JtssKtS
G+bbqmSHiGaUZr+TQAknXBGVXJ/quj8ppbEvqbzcHvIqZr+PCTHGNnlK8aKazbzXohoLYLtzozg8
C8zqaGyV2L+jsbNN5KMdfeG7oAP0XxOwf8d1KGNxjGS4HJcrPo0VXUOVFR8QstAmfLQaXowavkye
9yiEN20E43grHW7Pd36C34eFecUmNymiKeIEfIiVvVf6mQVi01Ur4yykR9usfmrqX3jsrbU1xAzm
e4pCBMxORrousahRmGtlMqL6oqaug3dY1BYHZBdeBeU0V3/nvXyXxiis6dWT1tf3GPSsTHbx474T
/xX2NpFktshSE1eVNva9m/324/4oBq5Usi5FflXbF7Uw602uP2jB19uLfBWrxSrzJuNFpmvk9MYs
fLFN9TCrQAX7sb+J4hTrspLOWYJ5748pcg60C7YyYqsGDW2z6naUSre8D1ZO9VI0+/grZtEaI4Qu
iNS6fyfVv7MZyumQx/0pRxzKByMhBDYFdG5l9vNb8n32lCdIBcm1r4J3DOe7wKKgd0X0jAGiCo2/
Smh/m80+T+M7elybQBoOMu5Ht8demLJGx5LKHl2I69qIXEh1HxuANg0ZR4QGFdtwu8Hi6OiYr1hn
bkhcVmpBYhFnu5wRBY4LCBcgtlnyMVl1TEYY9BipAqqa9IdeGHEjDWY5OytcC1eLo6EwZCoMSWdp
tqGx1tAkr6DrIARMhx4xQh3NjuweT+7CWSOvLi4maFC0BwmMEHAuY0UbqkXg+4TGVm1P4glT4iQ7
WOEWVABSvUgTe+V3O/mvyqlsH9I5EndcIFERm2fRWEbTwyslbgEQurFinNC/58O1K6djKTgAqBCF
Z7AyiCXNmnORpDTWJJudq8f+/p2WgYJOiU1WHPEwNYBqGc22kiSmLK3cOosri0yTThN/gWfkjdGU
F7Hzb/D32jchEJXk6T2ctZTJxjY8gnBN/HbhdqWDwS2PsAf1u3nfFdMSqQP817uC9Q4v+dyEr7hW
nOA1Ceys80dZhZBE451P4Rtu06wcnZLN5l4V926jdTsDcz+/0Y5lmH+KhvtGPxSBchACvCE3vRW3
JFgIxubHrLRWOlaLM//wO2anZrCDMKYW+C9rIsu+a8NXTOX2UfN1yNw+Wm37aksx4b2tgBfOdR0w
yioSdZNTakQDHmPergM4IKDcKPYrxqdcCrZNkB4woXeFLJVXJV9iU13b3wv3L3Bu+s5C5uAaOdYV
vW/AFencJkKX3+h2nm1sg8zcqbnkTgZqlJh7hGTXiIyXEJHwXfzvwRiaik01FEwFz8FZ/OAcO5jT
dMgjRltfuMYpPL7xU1C+hcg7J+Twmb0WPZaOloDSA8cRBbV59LALXy+zqe1cDQtq8SAMeDHYB4Qk
OyUFPPwQ99NamrG0vxCzByMl1EnJJC8nOqllLUcdtw7tyU9jzlusOpaRikN2v/G616F6oZy/TdDC
wzwDFb6NbA4HNCF2gWVjKvhgV5MLSWll119VQkQg1WCokk0DgwU/dvmz7BQ7JLxZOjdrIRbYp1J9
aqM7HeOEooC6yotGfhOMRqGJdPvLLy7I/44850PLeYSLSUhyK7qmguRe+n974a9AffMp8GGRuzLe
Yiwn1eJdTo/euLqFg0wJkX0ZeL+E+lHr74TuWItZbNljJhw8e+M3tF42bbpGn1y6j6k16UIuyRRs
ocsl1hM/7CtseNygBcGNpJYAeYSkVJXXPCuxt7+9rovDmTgIcTsSxuf5rNdGg9oPTUdB0dhqUrvF
I9B11M8GDrpFu1YPXxwNyq8BvpN8do5djv0qVVukPN00Cg5Sgx6Zgb8i0hE2/MVBcZ5vT27p5Iq9
CoZW/DEPF9ZY5uqYsmmyju4zxFvRyxibHxAGNhK8Cd9AXbBYq78vnhLA/yJMESSJG5efMGrrSjJ6
pQPrtfe1Vw/hk+C3Exg8c6UdtxIKewdZPwy1swItWNy0Bv07yDbQqq/6Da3nVCjQcT57mbq7oh8j
Dz04qg1T5N1rb0ONpV+jb0t7TURg4XiSllMvA9QJe1GeZT7kN7qW1SgB+iqG8QYWT4g413IJwEHZ
NLV+FgyA2x93YS/xTSmC8yQQcvjiyvzw7rTLJrTVEpqtoaDWC3NIraJd0NzHkul6+trdt7CVQCVz
84IvA7Q6D8iZjzF2g1mQm0k04QK03ER6EZlboZOlHWiWbTEUXJni4qDo2vDsQ1eFJP1yilYbp6MD
2st9sKxmp4YUS1A28nnKV9goR1K5/317TZc2EC2x914GDTkqCZcjVlaH52E8dmCKTh2Gy2BwA64S
Da9ZQ3uN5NfW6g+gvf5kWMBetFEA/l8FW8/XO23wOTFyRwSiCy5ADV6fYAD3TUruaFZtROvRMv9z
bZ8bTQjcAzKz4Qpd6Zs6kd1IjU1EUtTJFRr3leeqfYc2NDiV6N7G7tL50XTloYnX0P9LcYJ3h7Co
4JaXr2IvKu/2lMl8XqFcI5LZLsZeVPuG7fQOhj3cNAzdstcIFCHqpP898OsUUiiHWipgrzlSU2q0
Qa30mFBcxTtFy87csHeIKXcqEJl4TaRncWNRfbXhOQim5Pxas2Mfn9YAW+8BRnHhO67tA6GGEaVg
cBX/hmmhhONh6lf5zWLHzl7TomNviRvHEHzjyx1tjF3vw/GFjZ9LOwdfMKHQHQNhA9qwoWcvtPeF
EKAIUhYqbn+ws8HggoMCfMX8Z3cBNYvBxHuMna0ZeE6ZOH2B+CKBN4JvYEyQ3DNQjPR3kCVXyghL
JSP949AiZn8IkGpmsuBAUl0hFBogXe7YP/o23xg1sspNeR7kkwnKzs73LRmO1t7pcPZWpi+ylavV
R4ORO4m4Ai3t8jeMTluWup6yy5CjMpEIyKXs0IV7HSsYPQzB9bhBehYIEzMyz2Zpf2lz72Tna43a
pUgqgFKoflCKp1J5+TsU+Fhdoeetm0Td59zq9jbvxmE82s60FfLNYYlBjFSsTX+hbgXOnUoA9Hqq
dvMH8qBp2HE7TYsUoHqWt6Hcwvv9J68zV3cwRuLYy0FzmuK1ML7wUGOrU/w3hHABpY/L6QJtisGp
ta0btcax0WAyQCAtzRffN49huGnY8z9Ts9kOdXJM5bWK8NJhvxh+tvO0JlfKyMQCa4yNs1wAjobX
4QDBw9Hc6Z/Glkusxa8c1Np/32+MLDpJoj6szRE6ceFYRV9TMAsBHhQZZE8uygnyRrkTomhhjE6r
JO0Bre3C4rV/SaXP0rTGChebabbpYVPwaiM7oenzzs/+cPCSsAsnHFdbjEN/2vY/QYJ5XkpBYjW6
iHW8GkgVEulUYWgiztbZDnsZa0r8ICU+sxCH97zwXCPQpOIvLw6VwTFbWeGlraXAXlLBLnOa5qhs
KatkMpKoc50i2BmDsRHSMjDAj91ov/bfh61V4QOsb3rMjsnfXlaGXzhRSK5ovMN5szhXJlp2jLZv
knCQY6nfoffuj85zntcwnEvEqdCHtiv+ImnjtjdXB1+IIgBcyBYgOPAsn78nKoTVkrhj8LILvgd1
t2+l6McQZp+t0nkWIhZYeO66ydvIUvbJc5q7NHXulcra+JNCudrAf6a5Cxy92mrtM6J9a+HmOiWm
BgfJBDKCeNFd7YfS1/uu8mrX5DPY+tZCrzSuA8y3/ecWF8VJN166JnvzPMgupv2C7Rj/9leRTI+N
L30V4ZcWy8qj5HqTkjYLsSVaRHD75leADNU7HTS1dqv8R0sQ6IN+jyKRn76pVnyO0ngtBiwOCHYU
nIooSs4pEv3IHnWUoRbyB6Hyw3rpamMjkI1G9rlTt0KijuTDnfC2p5TgoNJA2UikmFF4bH2gFNyP
K7tWvzqo4unwvz9pfv3Qzg69vq/dotZh6ZobXW15+yI/UGIojRddWpcnnv7PGJlszO9RgCIIoIbE
TI8rv+T6/AAaFsVw7gBadleAwnhSChNHTMQwjE2EfHVdtNso41fUaK6ESPrkxan2wh1BdL8y9nUq
JsbWwLiKxwz/X95KTTaZuG5iuZlkT4b8qe3uUSRQ7H0V4tNtIa4W3Gfh35KzRhO/PrYoUFPLIfGE
pn5VwPNBf+vJ1FSu40QbCznSKqc6VjH/7qkU7l4+T7n+88psr7cho9Ku4zqi7XDlgwgGzFRqPa1c
O/zXB7FJQboCC++1fawdDW/aWDq+WeyC/0866BF00BycmzvCeQkRwQ92WrN2PS1gAygPCBo7wC1Q
l3MIpC5L8NU8v3Ilks8ypZgc9O8WZ0Pnn8XDxySsi3GtPD6+d2msHyuLc30geMCApqKnSZi66suP
DWb3aujAugXWFTbwLM4RMiX5m/gpKbIXnRIjOWNssPV5z5MEtEvKVnXSxAv68gY1gLliFUlgIjk3
ZomSE1dNX5da5UYybdX6tUp+InhNg7XcNEIU3N80hKyXKN7pzg92z+1luI7XjE5EFFIRBIg5skmV
28QrYrtyAxNgGYVN1ESH6tHSsk0IVOL2YAuIDEZDBpwLDEgXcKPL45dgU1SMYViz9at3Pkau04kC
vYZf0aHB4c5RztJD5VPWqFDTTo6Kldyjo74WDK/TIwNyogApUJSjxzn7HbYx6nk+wj98C+LpkwTP
NkdSobIANqPYKVzBBIrAgR8lUhgLDefOk3ZdQjOrdf9ZWRRRmJptAH4F9SOBWMXtZrYB7MxIYy/2
S1ejog0UeVM/KsBE0+Sr7f9tFTF2wuUm4bVYnPwWEf12o26iVdOP66SKJfnwK0Qs+ZAx9p3E/Tvy
/qjb+zGJQei+deMzO/OlQlI3+1zZQD0lw5X0yE27emUbLsRHQX0DwIHdCooU4rB+GH3MPGXqFKuA
Yl1tRclHD3DRo42WhsZWRdOZhG/vqV9uL/3iqDpNPBPZKSpqYk0+jJqOfpTljVG4QXhIBpR2+PhC
BEw4+lQQHCUkaytzpZu/8Cim3EJhiwFFH2sOS7KLDivolthnW9/Lo/8rjN0wODsYuoVVgfDY77E4
xtNzjEFgq1grC710BEGDUYrgPoKJPH+ecP8YvqQV3L42CDDeJQPm1W/iChDvwbGme1dgc5K89TTi
RxO5V6FkzqPt9tIvrgJ7HdAfUfj6BugBjYdalFTvQBrRxGu6bcYtDO9kK9SDBUhMXJCikYeOvFug
kRlVa4XymQcfTAoFhQuhQ0DjWtSsZ1sgcpLMdIawcnNFx8LrXABgAcicfSqiJwt2vekdrf6vPJY2
4DRRo/0ax/U2HR+bN1Pa9pq1KcPXIhkAvqx9qYXLm1Ra+HuA+iVIzeoWg54mkg2F2nVoTNTTm4oZ
PMZs+Rtpa4UC2sr3WLgIRIIoCIHkKVxFl2eBFrrU4+Jeun1XPsXORHtCBlqcVNYvddT/EmZrvvrv
HS1yhJSbqMZgvYmHnRRb92k+klR5VE16Ze2nLSSM7+Rm1pCnBa+Ky5+W2U0hp4NaupU2Hfoe51fO
qCh8SyEF09zf6A0knA4H+TUu+ZWOGduDncHowF1o987zFKUtrWlQp5LKfrOZXqMcAl/BTUCVdkTO
TTw8B13IykVbh4qG2KxRjb5e4J+y4nnlEy2sgyjTijwBsAPv38t1GJwRpCW+h+7oD7s+eZnqYZMo
6tnWx8fWp7YH+igss3vTWCOMXvGkWAfRcUCfWagmXNGOqnzEEqohPqtW4sJHRhHynOCEFGCAAdRA
GBzLeAxiMeIK8A6F7q2Vg6sZnjUz3pkkmRZa1e0vyTfdNOnuqrLfUD1aCyoL9zoRRfCiSCmFLvrl
CpHe1ipEucJ1ILvQ49podb8JfBAB9qemlXajjvONlLty+NiZ1QknxjOvop3w843oGI26tlYBXcgy
L36RuII+XDFmOKALPtpcMTB6HWo/WJbYyTlz3kxePw00KhHwxFpxrEfzrSb5VPI/2ceQgMALgufi
2T3fx5UcpZoXcrs31fep+Cw1bty9CQ28mkgydM1W7GTx1QQUt5QSrHHIgwLKGMraE2zpG1GVQuKE
fQxUaRbX5N5L40gOSrfRY25d50tF0hsl2WPePuFBc5KH8Jv4JWNnbNvwTeBobC97tzIQnEt/tT4u
js0s/4Iyy11MoCU7nRtJjEbYB1Mec8YRCG7CbWrDYklUjz7IAWE4ZL+R0zX/6Uwn3BQ406y80hbi
PCVyXmeEXp4h82pWS/qt9AmnWigId7pOS9jYlFA9kLrd6bHmBqs8qaXLl4sFeTrKwjoESPEm+bAr
a900pUnTind3csf6afn1VkB2e4yiisrc2kWCxsJ9H+R7WylPrOa2qlbIyu+loNm6w+0QIYWjeh1b
u3Sq0CB1creQTRoQh6DF3XMzToRS4He1+VrBsKEpsI1N0jK93QkAsdB48CJMJ8PfRdqeFK9Zu20W
Tiw/SzBOcDW51tqt6W1CPPU5sVlzaqwvVBvPCOzjc8Jt6FDdo0rRFKE7tF86XX2nPdHP2awH3aWv
JHA3bEqBILhizFcoxQxSXBUuhsVbrWm2kpUe6sNYxcdcb3ZF+1wAtclw9YqxlArptTtrD6WFs8FP
oD3JZsHjTJttFHXKB5L9pHB1tdtUWXoUmdqEofRQIg4Fx8wMJd6l0j6s2kdhjV5AZLh97S3EC8qc
sDDJ00U/Qfz7h73q5JQ7iywsXDkXSJQWpgCXjlRv1XEN47ZwFC+GmiUaWt5ZnpUwlNN+q3z/QQBu
hPyx0/u7zCcgTt/+69zwcKDzyTEAUkhN7HJuMQbPI9TN3BVlMEEDVRVpj4o45norp+16FcVIIv6T
8gqgzeVIYafLaWcZ+btNBeBM0f+D7b2VorUDtDjSu+o6jzkoJ/MtIxVxnDdt7mYEkUBVz+ME7p/q
vN6vFS8WujzMSlSQ6G8hmjU36Uz0Qk/qbMzdHm1N8rF6wPrYSM4FcDSPS0M0dOnlb3JL2tz+cqtD
z7alOYRIzrR97tZ19c7gnXKK7xX4OPmnMeibWks2ueJsfULGytBiG14GTmYNo0X4kuG+ZcxWuCyM
SOnKInc5gvW+GSlXWeUmHYAz31mRs1Psx745xFX3aHTEK54Pdpge05RqI06SK9fXQimPfqaAbXOH
AVGfOznIEvimHoNWF7BGM6Ar3aT3UnhoUSUXL0q9kNzEQFZFwKtKTOZX20GiWDNfDorJAqkGnYDj
dLm14zxpbK/1OETDi0Pxuhw5sdwgUfyK/TVQWJpD0BMLolXfrqm3LO12/K/EVSq24RyUYwR6XqRo
UrtVzAnWSYl5p1JN3MgcsJXvLr7rfKKg1kmcBFiedv5sonHg9CpoTPSseS6z66X6LPhMtXo3UpUR
iaSH4nOlEK3srcKLaIhWwARX01U18IC8wwQDhufpLIyMXAGQqoDixJ2/C1hkUTigha/wALg926uq
mBgJAQDsMWDJa/MSnZlYba5FZubWBhbuTfpJ9/H2UdcgClclIIYRaimgQqgEXHVr5YFm3ZAyzDDQ
qwyyU2ja2wTlqk527gUopkQ7TIvWMI/XD0sxLnUgVD5xFb+62/vaL4KytjI3lfSzucuLmg5xuw1N
rNhJvSXK7iqOPmUSbZFhOvdBe0cGvwvUFifutW751b0nfgyseeQ4wV+iz3O5saQAGpkpSZmb+Z8c
WGIZwdrPUBHfpOnn/0OKtfRtP443u/a6lIeK73hMvn5GAXNjczxBTLilNx7kmFlzVK262Tjp7v1d
KxpjQbhz4p2Wr2yz6ySLuVP+Bh0Bf4BdMLvzSy3PEVwljhuRvhFmLFnG6FoTfVbGKce/LDlaY3Kc
EqghRad8GrvgLpHRy8+jNfHRpcNlENMpxLLv2RmXn6GKqoxyFDdnxIu1zsKdsLENOOtdrq9Me2Wo
edkf7Muoo6Kbs7Vx6aijbUsDStS6o9V84MotzhYrDFqbKVHfvmrXlxniTlFd5dQO0IdLMYNhYzVZ
9lMeEUTQs5cwLp8JLK6Ual8Tq7G33vd4HL+noPunQNpaZrCS1l5doOIX4cpKpUCgk+zZjREonvP/
ODuv3biRaF0/EQHmcMtmJ2XZlhxuiLFlM+fMp99faQNn3GweEbMxwACGAVezWFy1wh+MOefKkiVj
J6BJXRd/nzrrbS6wVsfi6eNQtn7GmHqITqfQGVms14VNHnd9zCWh8pl30b5sUUjGoQ1Ng33FxTEU
dLk5e47zOe+CfW+iL7QFH72+qHlqBLjo3oD0I91cXB8RBBzTN0kbJOmHYFr59aEZZ1dEcRuhIRM1
JT/L3cC4M0bkFZTPG7tw1b5Cxo3hK9QkNH+vPUybJCoMbCoLMMjduUSJZGws352LGBCe/6D7jx1D
sNrXvCCcXz9e+7rNC64SCRu0qliccaj4Hv4qIlTGKFLR+5nX1L9wjaF1SWYPWmIKhoMq9YdYcIXk
7pBCUhIMKZoxQO/3gsqY9x1oMKZBfIh0v0599SMLTLcYfn/8G6+xmO+/Ec074NPiYIrC9K/fmNCg
HnMMATzR4hRS4rID0xA8iUTBM0n6Tpi5Ct6ubiRY3myFhLXzgZY5onsC/iq+j8v107mo7KZlj8bo
BWsoVzQ5hfVbPHeHBHaDivge6uPHwA+Psv0s1dnh4x0Qn8FFfsMGMAQii6RSIWJolz+gDZMpKQ2L
H6BVO2aSzzrWiRr2TR8vs/qgf6+z2Gh1igK5FevQYyjnAaUmSDUD44XBp2mY7BoHj+zIdVKCvGg3
KFv37eqrFq0PRqAmvtRLEqIG4iEMS505C+O9al+k+047tOj8tTbpHM3kMHsbzNk1sy0n4ZXAz6QL
ijREUrZ5iUKsWkPvDTz1qGuVgzyEpzQxvJY8JK+Tjd7nSlbBfB19ZaGgyVRh8c2hPj2ZhCTieiQ/
ipZ9QOeECo3PneuedkaUb6z4flkvT5BNN0lA39AAUhdvdvbnyQorrHTUqtghLEzXNdlZPcI0aCvG
QF9VWqtizqwreBYHPo2T6EZAykE9CyhkpCM0rm/UayspJvvw749aRP9ZDwsKII6bTxepGbtdM315
72HgC/MOO0W+3qk2Fr2uT/mY/l51sftaUmbGLLaikHPXsAEcUY7PX5XsW+JPLhxYN55L1243tIbX
1yWTRKOHjtEVuifJEwVbYCQHKvlHrhgnkxJU0AX0AVNYBhO+/trbIZyXLUzJaoyH74LkIs1/EB2L
fTZrvTMDiZVnZugBMTPHIhtDBJ9c2lFgFRPE26HdWRNqPTLFRK3s2vhsQql6L5vgAfehfjKAPjRR
jwArXXEGFx8HnysvdLIhvvx/f+Xivah6Gye6JgnTw3+Y6hXySR1VugToqUXgIBgi+YbqtWd1Ktws
kZl5vu6CMURmyN/7liTAq6P0p8huxZkVPOU53siO1hI2fqKOWgU9YmbE4sP+6yIqJ2iPnRHlXils
3NjMGbSsnaj3JiagopyOQKp0aeoJoJDwehEIpmnky9L48hgQ5ZG0UXf+f7ZNSFvSY2BevNi2TM9w
trOT3LNfMNg+6iZjC6CXAxklSCrxA8WnLWv9ATMv2a+8FP7fLHNdm+GRxqIrOHpBZe5q46Eyku+t
TbNykP292m58eeKXXMYgC/MnTj+GP6ItsIhBcqlVVmJqEanGHe1lT9eLg6696c4WNec6vrIQItfQ
nRSh1L54TZWUjyMusJFnpTKyvJ0n47gXxuhi1gwN5t3gWxuHd+VkCGl6xke0Wni6JfnSiE27Y1KC
iY+Z3UfA9iLV9PqwOgbVFLm+5b/Gpf5gR93npM6fHdohbT6c5CrcSV+mXMH3Z4vOtxLyReMPixua
IqjMLEkkat6EY5hk/CSLYd4k75MyPE5z+Wr3+nM6SidTTk5piFwTQjuK6jZK/Y8fBp8DVf4VqK4/
0aKzt3LtlVdDOwF1Dq49cEbLSW2F5E4xaEMEXzdyQ+wCOznbKeOntmo9I9vr0taCq29GYFwpYnk9
YM8vv9mut8Yu7uPII7jA+JvdzMZhk74fll9mDJoo9mlxhMcenFNrGXtdtEdNo38DQU7jI9AOSnBv
Df1WrnWd06E8aKAAL0QJKAMXQbmjlJBUQwqRzShv5Eb/Givyr7762gb5vojbL1FVHeSsuMH5NJiG
3+BxvzsoI2F68Aup4I9j79omCfNGYeIoEBVLVDxIoAbFT8pJeeZkhvVDJjVHDnTrZhgch+VOL23u
xSTZmcrXlyouzrMay24TM20I7fxI4bgFDF0JbFCfENemAYPUJb2gxYtjwjKgH4x8aNGfUxmNWaHe
V6lf6wQhlzYJ+LazGtBoq7rhdKf38zfdwY6mUPK9FHfnofYfG/3caParSTldy4CpJY26GvYDPc9E
Be28BcBfOd7guynphVczwIDFS+17eZT7wOY3l9pdh8d9X80vk+LfDCqA9Ej7VU3WjZJpfxw9fE6r
9KQ9I91529Y5w/jprW3qdFdMQwjTzThuvOOVA8dvA+AEkY9i5j1L+Ovyirq2zRLEEbzeV+6KSL3/
VMnqQxKML5BUvmoO1CfUoPBa89QR74U4+p7p50GufiOdvNUav+pM098TkkQI6jI6A912+W5TZDAj
qUE2bk6dl6gJP6HQ+SoM0prm0aq1OzlOEdFHzE/2Pwmo1cZWiH9+cRO9nyswdUBcrxJw1UgdOS9j
nBDkzEOUCEkkJswqthcMD5Poj4VyThRyayrxYaoC6p7krrbbn50RbrH2r2t/doIuomVQd1CALDp+
NFdhkLQBsrWoJqDjfNfb7bkxw0/xnD/JOi0AJ3ywQzpv+SS9buyD+Mev9sFhRiQwriQQi7oyAEol
M6FAvQ95KAuLeIE4bVTcIZLuQCYWYsYx1V8i45hr2sZLWPlUQH3r4AuFq8vVdB/LzdiUMquHD0xV
F6R3czG4To6RSjztB4iIzaZF/Ep1SQVPHwE2PT1dfdlHpMtdygXK8d5I00DooiQ5XpAYQKvB5FYO
PFbrILoZnMpTJm088Ep1zeoAlESSa2Gvs0hLOj0z/9fN1cFhxbX9soblYPVu3yHm200YlXUmUrt4
Uyhy9Y+cCbGInPn/tBEJrssu0cfA05xek0CbLAJr38SjZGTm4Nl+8QTU5XkIW0/2831g1zcq3Tdg
ngD+jXrjlrnGSvHVM7hgnCAgLpS4l189HRytliV7eAc6zTYpZlLsy+w+oasbYNEBouVPE0af1Y6s
1HQ+tTNqpgbDm7D9nZfqTgrSXd6oEZ9Cjz9s/Fql/U9DGx+EqNbHn8ba6XSwJxQyk0IuaBHIFanq
Zlty8DWuqYmIDkMU3/QISqQYraLracTJRky8br2yOX+tuMhTgKNoNbALZLR0AL503jpWDcxfNqBw
kY7/5+fj7gTIQTsNkvGy7We2pjRGGUKLMW6HharfFDr+mZkLx/uomM6dTiz+eMW14/+OLGeiTbFy
5Srcxtk8KC26nUHzU0MMqU8UrvYIemd/k/1QAtKuVH20yuK214tPzM3+fPwDxAYugh0wbkbDqLbg
siCLF/DX/WdL8LnVHEXNuYhuyM1uAwPwjlWeUqs4fLzUyumhSAQ5BeMLTPFy0p9VeTOnE8rgVhHv
hOICnlH7zpS8pK6ecB6ooy3U8EqND4EWtzRyN7qE5LqXTyer4xz2I7vrwFhKGQlZ1TlP7HzXB2g6
osquBMapKH4GSdKSYkivI9JsO5xbXE64O9LtnUscPCJTo7XauX6mG/u6CFo3sH//981BsIdERLRU
rwZ8YT51Jcoug2dhbcFBOSm9dl/Regia5Mai1545/9mMUkzvSP8pzFAUUK8GxEHvZJJkEnlKfT5S
Mt9VrX5Tjomb+Okh1LeUoFeGmKwHNEcUXiy5ZJaHcovFb96TYGiveWwdcrU9D2p70FCGKqb+ITob
w4uZ7Ypc3qX4WiuS7E4RhTcM9I2ou3bpvROr6ZwL0c+lf0tb2jJ61+mINHOMDnXxkGqvTZA+j/YZ
SwrQqeq+0q2jI7U/MZb57zU/2Q3Zpvne7FwSCTCcMoLCIsMolPhGyHLMEn699VlvtogS71qWy+/7
XY8aXBbZt7UYEpZjHxWNkCK2kvzJqcbb2tT3tV2/iGaHZPcH1Yk/xUp00sbwrBb9fdkGjwY3rJ4c
irT4YjX+QwMBrY3fSjndQBmtRHcOHmLZ//vj7MWdC7QzzHN/QEp3iPah3R38KAJVK4GYR8E/jzfS
SnE9LffCFg6CyBaTYC95nWVR0Keq0JrJpPgdL+pb+g7S+UbzaS2k0u4Ac4GILJShRUYT12lZNSOS
gXTdJktnFtMyLwWCwXj246CxtdLi5SLfEGZxS7YouKKCBeaYuCgbSFsbG1u3Frv/eqblADgJqAmG
kpX6Aj46imKDgiiv1gPmoLMGJ39CufXjh1sZg8K3EI0qUX7Du1sEbz0rmUwmaLcJ/Iro4BVqvDOU
7hCrzrGCQ2D/Gad3fcl8AkTD3Vxtybysnhj6I0KKl/bmUhdpiMjZnBg5JhGBAyDpo9Ltt92k1r4D
yAL/b5nFiem6Im/xXoahTt+5C393ySt4KHqoh2hzmLSS5wptEailqJMCqF58c3UWhH1roZcjZhwC
jG8xNEor6SBp9207Mc/1ER3573qo3DUkjWjXKPBpr7hTTofGwNijWhNl/a2OeazYzW7qbrUo/yFF
recE+U7q9Ru1t79sHKSV7QU6TvwDKMF/yywACrxf+5HJIwtRCbgEDCkFxbVPscvsXtBJ+hSXf+ok
fW6c4Wtm6R00HXeIxt+SNN3SkXoN9eRbqNobtc/KqyDNpLskoHDI9YvP+6/cC51rq8pHCu6UAVvu
TM+2dJciu1DFxhdst63Yd5uq37h7ro+0AE+TUivITVBfLxK+xO/owsSIUKlOf9CtV5VYP+X/fW7I
MAm2GnUhjDV0TC4fzYjl0Zd0vQPu+KkbPjktsoPy10TfmOBdv1mWAQnLeRL167LNP0kaaF9V6TwQ
CW4j1W5Z/GIUW473Vbn1SCujKtEGJOaYokwF1Hb5TIWtlIM9V6hkT/GDnNbkh93d6PiIGr51Fo2z
wnHb6FUFuPHxAb4O8yxM5x5xAFq1KJZdLpxrVjX6PYJAXem7pgTManZcPT2km+3Flf0UruQOqQnL
KMuZfi/natCriJEUyjkefQCB35rimcFYnWUb5/D6RsGsB0lU4IFi7LfE4tZFDjZ8dqixEwe2z5uW
YZQ9SK7dnaKswjZrS2llbUHcwBFYoLMCtGTxtdFgV5s5YcEx+WEHj6P5PQg9iIrC3yZ+/fiNrZ0V
FXFiHuudfiUvIHKaM+sYP9ktGsXfftT+s9O9Ze1Nkhwq3FORZOu+f7zgdSjhQNK1IKJDCkGG8/KI
hFJK6g0YytOrt2j81CFVJeMV4J/8HF54+KfxN5KclZMiiAbiQ9BEYSV+0F+xKzb6Ns3MAKmmuGEy
j7D5KLBK/lGbz7BRP366lVQA7QV0+enSWjpJ8+LTqybJKcsa6S8FX+PcSY65GSGlXp/MjKIuPvgj
HXfD2M+GfZtF3cN43+tP/5ffAOGarE6gWZexps1kO1MDZGTC6NPQ3vWjfwwz+WhF/tFQM3d2koNc
Wgd5Sm5rlxmOugWQWAkDUC6ZE4ouFUoEiwOsS/Qh6zjuvDrP3Sr92ZavYfVpZqb58ZOuvVpxmLgn
qI6YlV2+2lyvNaXyZ5SnansXNNm51l4UMzlkeXEoms8fL7ZSoABd5KWCbKH/eAUz88c8Go1MQ6Gm
tnYqVMFAeR790Z2bZ7N6ymYNhe3vhU1TIvgO8zifs/2QD3vV/qXyBobT4HzX1Wgj4q6Uh/wqoi6S
QYJjvsySksHIuwSzN2803pRi+ATt4pAFb3Zi3frOiM5oczvDApbs14lO3MdbshKoLtZe7P8QTE2p
TAThNBfjyPZo9Q3z6RelLQ8jTI8g3UJ/rK+I5ijtGQbES36Xb81l1fmMhHFQdWumRdTvblSgG9vf
GQ2e6oW8scHrK4KiRdYD7atlYq3Vut07EEM9PRyOvOC5e8FV9tgjkJwhq+GPvz/e05X4yJ7+u94i
gExxXDdmjbzYnBIpem2HmRwQvRkd5nhfvIV09sf8n4/XXLsEaCdjsImsj0KKsoiRLUnvDBWWcK/i
J6b9zErtLPvJzqh/SZp2GEw0E2fAI+ppY2FxQi4LXURcRaotBCoFjvbyC9ZToP8SKpGeSgopAyEa
Sxnq1Z90YOpeIjSV9gx8CVGphUvmVndj7d1q7/1EUTVdYcbUJm1i2sSsXsaumb7mykvofAXG2qYP
sbZ1dle6SjwsDUVIJQgWgaK4fNi87m0rV/PO68tHBy2QgeK+UX6E2j4tztl49HMe1gx3av+tpot/
1JKHSTtv7Pja+eJdoyuPICcJ4mLHh0SLZZgdnWeNT7Wq7KImwnkYvttrovpYYemeXH4yTcSuezf1
ZfGDYOAoyI6Vrnmyu9oNYMhl08axX7sykB5jpMFvY/K62JsUP9LAL0lDIuWLqCySuGNWrYBX3ZIc
X42YUN8RDyYVJ/Nf1JVKKAV5zwgTh9df0R8B00dqO05gZtJNZ2BXtF4mfxqHjeJupcXL6ycnAK9L
HxP94svX70RqE40Bt2LY77oCf0uCBwyikzqcc/Om+979MsCvFUdJ/kGLsYgO5CnOF4cJvnwTmt5W
Taeubjl5uhDpIRlbzhDqKDHMXI+ofOKbvFdcJXiCYoeR0JfBf23UO0CObqrhgHLq25d5+BFIh676
5hf3GHR28nPZPb/2ReaO48HMjnLZulr0oE+bfcHVj5SGM3gTpGRJrC63TYI0JKEz2nlqdjsGHvLS
XTHjPhDepbl8iqwnFWpU4/w0nfnQw3JO7dsGaTYfi0BEScuDvYm2ECteBS16lAoUViriZe3RUl/p
iAuR3ojZ8qDdmWN1NxKucXVr3DzOzrL8ECgvNTiZ2MjcWMpu0jR1zdnZuIBX002OsKhbkTxBP/ly
c5pQNVNKFjYnQHEyaDw5GJjDfUrCzM2LxsWq2TOkZGdzVXZK7Wo3ZbDx5V4lYXQp0TPmLhaCt1Sd
lz8Bv3UGQ9nUeraug3tg3ZyIoSc7mQnBRhV9/bxiMcSc6EUQLHA7uVxsCtomqNAb8/LQk2iiKV+d
5nfl3ziTq6T7Bmxa6FpYQ+uMwuSNzX6/6i/e+2Jx7XJxFXP5ABMSnlS56aLnL1biCoJ37Q3h59m6
n8MdLdtdzW5LBxQIIvl+sPdl6mrps2zv5tOkxnjNfm/jYWcFrqVSYPno1ha7/KeahLvIjmE4KifI
HQc1fCrnx6r9kjjPnZy6nY52c6W6ffFF1jIXp44dJs67PEx32lzulOlZyfaBtU/t73onuxWptoEG
4qC5AVZz2AlUrhkeIHwH/RtGVq6RWCg/ocbjdjGzw1ObPTaggz6+a66uGvaLGCsI5zCRrtoQuApk
UpS3LZYWL4IJJVSC88kDS8CoHG0I4lxm7j9e83pMCdmYVIJBPTkUjIPFCUklqYtjCTlA0aEUaH8h
ugRCwy3Bb9IvK5IfMWImU/A9NDYKr5XnZTbFEzMbR0PTWSydZ4kzOYX9Lo6oaIFg+uvOH0nTXWvH
zKJLtuBK4qZaHMiLBRcHUs5rCvfIabyCTCKCQW622KFBEc75cyDhaMFngaW3EOHb2OarGCi2GY1Q
0e8hi5AXl6iTBjn3KM9aGpFrBbdZYboI0+4EIFtoy8nqn5TNN8zUUwZU+ITw1Djsq618ZnXP//od
ixKklsfSKTR+hz8D68XEU0PqrRz6/SQjLiSN+JrOXrkR8t6xa8uNBwQiChCHy3MZ86ZGk6s8Mluv
r763zefaObXJFz/dTfpnyT7a3e+e9JXqK24jzzg2vutXe2U8JNURmLYgiFlbTarr25wXQlNFAHPp
GXFTLoKTU84Oahs0jcaDUp8s6+RMt2aNzMW38iTNXPJuErhQIemYZ62n2Q+17BWRa38ttDvjaA2I
U+2qN2PYOf4nLT1/fF7ey9CrHfv3571XIH91YYoaD4M+ou0Th141743sgM9a/RSnu/qxntDlOIzV
Prb5Lu+yOxkMTaPzxd7OxWnOz3d54yaai5p7K+9DBQTA7gQAwBmeFWsjfrzDaq9+KLEK3UBgVfAn
L/cxi+PUnxX2UZn0vc2uhYhFwZh5xUvxLQ7g3NtjdnZkLAAtxWM+uR8H9Zw6XQHVpv6G3J2LvYnb
+X/qODnO5Vd0tfZVT6ZvSI+J+ceQISpYp5QxqnlfRhUzfC+S7ZM9FCcjRZUexTwqASwPVOeQ+/kJ
ANHZMp7JAXaS+qPtZ2Yh39BSbMqXpNKfIlk+AHdLsDaNuvTUSso/mJ4KbXtVuBS+xolXTeZt2L3E
+RfTPMchaZxxr2dHtNvdRLoLpWrfgXv35adA/tNpTxEHGXxHgpV2Kh6kuikoTAprfgmL5JBq9VlL
AfIgvMyF9PExMdfCivKeJAO9oKOxCKGG4wfjWKhcGeJXHpp/gtvq2RgOJdpQ3I63cXeawfpCpVNP
igmsjcnMfhh3eoDEyw5GRqXeKM3O6Z7OuJ/IceKGCvpW+RsHfG8Yh4ikuz7z9WnPyn37IztMLbFp
73A9/zHv/DtJeoDDE4+7WkcHxaPZoxrHMr4t20ffPqCMln5SHqqD8xSWoIy7V7jqfXzc2ISrjFd8
ygC+yWwFvnH5reiVNARapbfe1BX7/FuXP9loJf4MHqXvDV9JZ2Gp+o9PZ2nkUD1n9q1SnxV9r6en
CixI92C1Z8N8DYtvqXOoohZu265pPH0s3ZLhdXWU8v0UqLs6p43RAuE4O+GjClV7VjzymVk/wJjG
IOE1NA5Wo7kI5gafwZYYj1b8Ngy3efcQOLvsJSu/q86wS5TqUAUPho9dVUIIZBQEYuVR848jqn9q
EHhF9waA8S4KtsYNaxsFOgMgKlLEtA8WfcZJVgvfVgeyQchYdOT4JIO9MCFw8+YHGOKNS29tOcZg
5NrMoyiaFpVIkmlKLFk5retw3HO5F515EhYHifVHi5mLJVvgd2PlfgftBK2N8RdDyUV27/RJKA1y
2nolZL6p/CHkWoTS7cfnbWuVRcQb8e+omDzSBQmJPrpzN48/JqXeSlauyk1ONZkRPFUaLdeNhwyN
vqBMBVSxeylh/ztwf2bC6EhrWknG22z+4gSPvSCgc40rE6SlcXgA5LHXawq5dmtivpYp0s8lQ0Tk
AlbLUtHbgSIbGzni2VThBJdBtW8kVFBz+2cafwt71aOoDHzFqxxl57fPH2/6dcsN7QeuGQYTgnVC
rLu8Z3ySZjOMNXoOQ+WK3E2gFAUxX/X/+IAk0hBZNeAERf3545VXMib6P0DJMd5EoGd5qLrByfo4
plFrR6TBiAyq6MskWr4zIacWb45ndFuT3NWHZcjEl8NbptG4OGLJ1GXkUXEDdQg71/BFsMKEX4jI
VYXWoWh38Qlgv9ZuHO61t0zngKY9AVU2GPVe7nNkF7OMQwCPm3wtjbdUcqfmReyzFX+R20c7hNUl
gaHEWU1KtprHK7XxO0gXYAgKAVcOOOZkmCMNekSIHd9N+sdUdJlQCDT6H4ZVbT3qSjkA7ZYOEw6Z
7+LPl49aovxsJzEEgBjovVVnJ7U6GMqMLfSjINg1DSqKFuxU9Fc/PlJr71eY/JB64lrAtHSRhaeJ
5QydY9UeSlM7s/8hVOEtgQEPXwkm70o5yg8hlLOxrkgHFsnaxbqLdAEvYrWDMUkFjtT8UL+1+p0y
HB3jB9arrj/jmcu+R9lO8PgCrCI+Xn4lcAppK+ZPxDPm7YsaqB2UeijoiDKDNs/tpJ/K4bs/RlsP
KU7o8iHRQqKY1gXPaEkEy5MoJ4q0RAr9deo+GXREEyrYMM69Xu8OeP8cTOST1fZRaIvnQXBoR9s1
5U8fP+1K7wUgBt8Qs1uqTjqnl8crlSCmKBN6fiZthRh5Hh11SaP+WpCt282zaLr1hls7ujva1GGG
5A1b0rHXsYufgEuE4HyQGS1H8YZfFFZq66UnmFQaoomCBFBlkCEj8j40L7oyupnTDerv9Vd8ueoi
zcAxuE4iIU+altkJAwPkCtBV10/glO+qMn/a2Ofrz1iwvAGj0AbncnjvX/9VKil2kmVhAtPTx1Ye
U2K3rpVd38DwS218FHZ1g4sU7sgh6dXG0trVUSPbFDgVaM6MKpYqSEY3NkQrxoWzc2OiqhUDvEI3
oVOzu7xELVmYX4Mr0zmCMYhMoSNuzluuyddp1sWPWH5WSRmVYWyEtSfLAVaUKOFGxkmGzqPiu+7P
4L+2vAyvJzPwKJCmwT4B0RT6mOJL/2vLq75qc02ZKq9Sin0SABo0ZS/W2rNVSXshflUKYV4JmwtD
dwtV8rohf2rT9BRiIKlt8ZRXannB/ETllZMuxpyLsEbeMyR1OFZeb4TMIwq37WPvZwq6N0frLGgA
GVIeB8hoG/1BOD+Je1ToBZtY2eH842XZ4wCsqEM32B7RfjA1gJaPRYfNW+mCZPXoE318dN7F3C+j
FD8VrDRS+6g60u+73MJssO1JmVrUT8d4D0cPhQ0I6zQehAC9Y0PO1AO3RpJGtbt9MHduKj8Jv4jo
nHf/6PNDx5Vht1/GHgvF7iYOUAKB2iC6N3UY3pgJroBqdZbseiu8irB19cMZxgm0BHXEUrW8wlFS
7S1UUvPkh082b6JxNyAEjUSrEK4wm+OMcufA70q7rZx45VOnd27LVHtCKmt5b6KG35mSVnHuiGMi
CRTyLcls7MryqGYoO2jYEubdwWw2QtpaML9YeXHE8CLsGOfWlRdNWOigKSAEUYRwjFjd0m/sjKcn
C+VPEWY8KhR+6+3jI3M9iBPTEwGYBdi/olbUmVottXVfetoAdUyUA4A8c2c4FF1ykmkm6vTS22Q6
JqhXGF82Vr/ee1bHPwyYjIBaL0kefVLkhRWrRHXJPDTzyXiSZuGnGe/i5L7zT9jqHZuyP3y87HVw
u1xVXPZ/RZq0gZhpTkrJDIG33N03v/lEFKM5p0XiddYGbH0l+71cbhHYgAWPWqnxkLMausBl3ClE
HAVPePRweyR5OWdC/zNIeM3+i8Atffy46+/4PW2Bx26CjLp83irOZ0y0ZaReqV2b+IsaHOQk89LU
3sHnDo303Z62V/w7ma7xxuJiMy8/bZ7+r8UXNVYbTTHsxJkDxrRFAU2BvkKm3Ts+s+1MoktCNBev
Gd+Am7TRT2GG5jiWnHm1FR5XMmR+CnAwC5IoRM1le9YKcDzu20nIZSc70OHd/FLMPdJ4+WmIhNX6
lzBrCIVbEKnrqhs4h4rOO5wpZrxL81hmLYAaZxTB5qA61vPvOXTcClAmPKGNFu/Kyaa0E+U0moYi
X71806FVII4at2iBYTekRvVuqnRsypl6lUcamzfJ/HPj9V5Hbi5IZIaYC5OsIEN2uaJZWkGFRUEB
qWA8GOQhEDSPY/8w4odrTrVrjPTBGKSHh6K3Xz5efOVpBbaWnhPp8LVkfVb7SgZoIfcw+zmVaXcf
+i4KSyG+1UMR/Rnr3x+vt3KUGSnxIhnXw4RazpYyXU0DLbNzTyb7lSekjYJ64wp/f0OLzwW4IDQX
ZHRBD15BQ7gSYjtHz07Sx8OkoQYdG/dhbtxD6jtM6VdUUE5IekNvtV+EOKuZ2Z+jsaE3Wfx09P6t
SoKZ0ZOpe35ieoGDO5j9ENjJ98RAiKCbD1PofPGH/meHMcyuqeKTYfS1ayPJ6IHDOUSxFCC8oT73
4a+Pd+9aIEFjIih6TyR6CEEuyYMaRtVQyJBokwAVzW12Cv3gc11FN+bQ39bp4zT0rq2gGjxmd4IB
I4IiNJVjY7a3JfWFpTYbu33tVyJ+EvB2vku0XWkpXp7eGC1ugHmo1k0Bx5XWdTqSaU+5qw3cwqij
QfpCz4EpVpwD8S9cIZiYTeoxkDdt3VbuwovfsijtfD1UQwXWERoe5LkjCVsRfm9QNTDD9M7029uA
qBjhDG8Hm3CctZMtGCt8wfwfYN/lPpC2IjWQRoXXIg82ZcFBz4fDgBFPKZ3ExFg4Kenfi8Agy9Xe
Q3Q+lodZDrZeiEh5lsefgR5QSoVek2ks7spihMM7T1MOMgoSo3HLiJPWeYKylfGuolaavTubMv0E
LEQQLRrH08YpXfsFxDIdNUOBpViCh4M5VeaxKRDKkx8tankFzSchnj+hRYu8x87HZsEYg31qBUf1
ZOD38PEPWLksiCww/QS9HOSkeFV/JSdKpkeGlhh8jSHDYw1OPd6XMbVCG5cbS60efwpNVBuFMuiV
KGAoxXlnDVmORZCJjFe/V527smSwRp7NJENUNI3e7lo5YhKWuqPxBPbWHdR//usj08IBvqKj8/xO
s7x85KGWyhZVpdzzVfls2eHRQYxdawJusY3zdd27QBCXzonQrIBWuuyBzqUcW20Mf8bXZTed7Aco
ZfeO9Zb6tw3qlLIWPw199t8BM6zK9W8o2PigPbi4I7muGbe1Clp1NtxifTzOYXXLECmTbrosunHy
epc7/THOs73fRveaZJyjbth49JXwy2kCgi+kYKBzLevrIgmsvJ+hSkqj4nX5W9wYZ8ohvM+lQ27U
TBL52qdPtpKetTnZI/ckKfKxs2eEwOZTEWVfP37rK+kY/GW+MLh6DJDAD1y+9hzNbymXUQ9xmu6G
JMNDEwdOov7ekW5qHJMQS7MMFMIm+fjx2tcfGUsLi0YhHMJNtIi10VQXVjmrwCQ43oNCluI8WVWI
VFv09PFKayeOjwt+J+o7eKCJcPPX59yUWoDTJaOxKGzO6CF8za3pD5bJXtf0kttadrQf5mJrhru+
t38tq10uy6QulBOhAQkepqJLUd5kavIw2HUC/KD2eqe58+XgdrB1jtt4+PiZr2WzCFyMU8hABUb/
qpyPDTVWjRq9trI9V215zqbiJ8D9g+Tnv8J+Ohkc8vg+UcPvCo5sNPZu66K+m03Fndy0/NEV2aeP
f9F1piio8rZIPRDK4b6/3I44bWpliojk4VjfKNOt0yEPlOKGQmu6lwuuGGMjtq6+979WFH//13sv
hsYwqxIgjlo9oA77RbLSV6n+NfhArNP4PqjJfKz/0xf176LLrl03gfYqZh6zMb0IOnyUTccpYfg7
BUfJKnd9FB3aOLy3nWDjcddfOQedO5NhKdfX5fP2SWJYfh+C/0nHo1lAu2jauyoDZRLZ+PyYN0mW
H1K13jVlgSmp7VrW5GnlK5iNN9zrH6haPmuFsRF63zU5L/MJoYzMZ85wkRC8/NBtY0x8yYdjNxrS
XRD1oZuATvXNp6B0yl2ZN/lxjoCKFKjbk/5FlXOu/LsarpejBt5cB1+jwMTe3C9aytfipZk7Ezen
9Iza19scS7tJbR6hEH18XFcu5ndBZ0Z1ggyAC8PlbtpVomMkz6zeASI92i9l57b2MQB3a2UMd4af
5dg+WAqajbcJ5pYxA9o0dH5u/Irr2u7yVyzurTBpC6io1Fcwt/a8L/db8+wbYJUTaFVoy1rRvI/1
9EEO4q0IshagRacCHi4TDfScLzcgsUY7rQqsACq3KepjGhh/OnliQBkUj0GXngfNOQyyvZeDhqbF
+NWXnUOonKTmRdGgsOUb8WM1noqrE+NpIem97AaPSt4A0kfJtk6B27FYmgBzVrPwWAVEL6f8ktbO
09DZIUOX8L+y50RrDBUCpFBsrFyXNeGkR44ZdqSEgTwda1uWXL1sbmajPThJ86DZRbiRK6yFS7QI
FNrIwjZzKRunyoOl1bbGbGvUHjHqOhRm99k3jHs8A0/SNH1qgvz88WETFcbyQ/17ycWNDF5Esya6
/Oir8u3F4aFTsl2QW3uUTA6oHm1s6UpTTrQb4VMLg16HkufygDH4HsvGUejCB8YZUW93RsBX7pXb
kMQe9FjtJU3h4g7zp8biOJlSQGjhsFXu69dFH5LtTBigz3LSr+aKrTYNmYpziWegeZlq3dGS4vu+
AEQ9mNH/cPZdy3EjWdqvMtH3mB/ebOzMRaG8ZdHJ3CAoiULCpUUmkHj6/cDp2WmSCvGPjeiuoMgi
gQISJ4/5zLYNUATqDnlZ+6j7altz8sUG+hPaqfCPxPSPON534aJZXmEcVshQLBvRAv6eTo9JK9ZJ
0KfwFag+19Hn0QeSiOu1scNnGozgI3cpsKChPfIEQLREkfu2rQOglCgmPqM81nW4abshD3i7jXh0
A1XjcfH7m/5ezQoMnLnhj50Zu8Y7EbkCboDDMLZzAUK+nqopeUzrbhOrDBLobqoXSQF4W2q/1KY/
eOWwbbS/Mn65U6SdgPsOVV7f8r6DCAyyqsIT+bYbyq07Dh/ki3O4ebU6gV6ACAjiERAMM4Ti9Wox
UDQWlYAYbuA/hlMJN7F+4TC1+v3leB9l5sOgEw5hp9mS6uXnf0kaVDR4ERyimqVN1L7pewD+gIwB
nSNozS2FBVftg7kyNSfleXcfHPtdxMWxMTjCB8QDj0rlTYokSe+KzgKpSAIY5Nb2UPvNfmyTzxX1
LlHUnVIwHJA0HyxLc2eGFAfNSYzmgmJmS5ICgzCiP7js7/dBnJQ7M5HwfODheJtVFNXEfafx6qUN
7Ea5CmJeze1EgktLJVjfrvpMvzmeWJGu+Vla8S0OyicLh6up+shT5V1InM8EghTYjVGqoHZ4vQKq
VvdhynEmyZAthdS7PvAvkKNeuFrkYmr2qig+SF7mP/l20c2kWmRTKB6RCrw+pF8UxBia1MsClBuU
YQWT68706yatt3H20RL/1QcEMGjm8EJNEhyH10er/XSilXHrZeN97TB3HkWPYe9j1l/M09A//19W
G+Z9aKPCJAPZ2euj+aYrpaNIs2zrdl+pswWYwjVQI9Xpqi7Ax5r0jhbiaMNskTnDos3QCbXjTetO
IJdYDuRa8oFozfsxyfwEAOGHa41iDfvt63NKVNeS2HHgQO2qVR3Lo+OPmzTAVIDENxOYp0nh5qjj
ods/HaBA9VEH8H2QQV8ZimegYaKhjc3w9fEp9yKUirxejhgws4mvnOImGtwPgsz75xycgZmFj2QG
fMvgzVFGm0XcHzHLdvmj5rc8RRU6nWCIs/7gFr/b2tDWAI4BURigGUBz3gQUVzohgSphBatDtpCY
MnfOoxyKRQorElDe+1Vy0xfkg6O+X8U46CyOHGFPn52sXl9D5pk6Ym5SLWkMkLhSswrmwnW6LZTB
Dl2YLNzig1zp/VOKI4JZA2QoSPbvemiWBpXLygqBQUy7eXjr+PzqF9O6i6tTZ4oPtsxf7BEAOyHv
QEGDQP2OAa+gZciitqgBe59LEijNx+4BHmk3YkhWFo9Qn4lVFsoSGIno8YN7Oj8Cr0PSzG8AJByP
yCz/+abKm6A+qRsZ19AfLJYdQOth4V7cBtNrMR1J6gPCrNZhMB0qv1lMQgNJqZsPntN3lTXW1aw2
AH4P1tY7urJbGVpSF+dArFhIRF6b6ru0jc9Jla7g9vOtycZrIz9IGH91VJDnUInM+Fkc/PXCaiV+
4EoEY1CPwLeZFmL0P8EM7q4n6ZIT96brpkdT/Pz9Bf/lUSMkSHCzTd+bdDLtBwQxo14q+jMq5Kqi
46Pnj9e6S+H3O97CDvlMPqRf/OImAxOL0IBE5D1ljACDGqUFLrCW6dprs+VopscUhWjn4MaG+iGp
v/3+Y75HQiDzmFVsAbqKweV5ux2QrEHaLQDiQe923+jsBF3nek4ooOwQ7oLe3FtXbQZQfMrmp3Gx
GXpkuFL5f9gDoKfu4cPHGNPijN6UBZCy7EhfgyPYQdMpdMernOIfMWtOTjBciXFhZRyesdgfRq9+
GrOPTLp+sQfh+PGMpEebFr3RN9HZTxU26AFpxtTwPIqmPGJbSN+szUIUxYZzOE5CXjiGOxiQrh+E
lvfkaNwFgJKhuIWC5D3/23dIK0e4UixVNewdXvyEzixQTt1n08VyFQ32qw6mhT/Ge5l2674Y857E
qw7S5mWvt/P/QQO/8lb48YzgwSgBAxoGoxnno27TfBvexCGk47OzKUZ37wcXXZbVEkRfJCtIlIdm
vPLmmMGusorbk1cGF69K151Plr1OVoggJ7dQCyiGrB3yofbHvKO8OxU0BXC9UKS/MzaKnIgnhFmk
qK7dQh2RcrJFg+zsQxZZBmrXaBcAwnRFqDiWLHucAHvmqGt//wT98t4lgIXieYUiOHbc1/FJEejc
l2RWJp/kKmjtDQz9lhzqjbOrcFPZreqmu6aIvwQiBf7ZiLWMDzzNA1EuQwZDEPd71LpfQ5/CUyAK
8gZ/Qk/TB1H0BQ7w9mohnwVbejaVwD79+jStqDqozBVkGYvsIqroWnXDjfLjsynHMwG+shn8Erh7
soyo58JSNCoXIUY2C5bJ76lygZ9hB9QvcCTl6mIcfh4qflt39EQztYb/z8qOuNuXrC9uHY89h7pI
FtZ2By+GWEwKjG5HwvsY2cHK0c2Z+gItNQz70ir7yPzvF6kIJspQ3sdwA8Dztx/VQweYxz1ME2bE
KhsAgC4FHiJwMCVEB6pFD3j07xfBL1IRJARgx0C3LgNH5k3GVcLbgNIUvQPNni1rrjFiqJD1LQra
m2FKPujYvB8oIVwkIIDDhQk0X+iNvb6XbTg0Dci9sAgpg6tp1VOSjct+0lsWGFgKgCtX63DTg0xS
wmyPWXo/9j54FsIDlxoirg1WpoSrx+8vwi+2TPT3cTYzXwc50puLULGC1WkC45LGc7B+vjYd3zud
XGkBnTIjVwVojvIjulgwb/9v1zWapWjhIHq+13EYaK8IGofV0tizmww3KWbTWV3IvLCeewjar+hg
PqSiV6deFGBRyuzBJhDElBHYNzoDTbV0oCPb8GWS3Y+TJiuinQLAlgrvccE8Ygl44lUAnpUDnXma
zkKX8GBoiqDbZ1MNemQ//Ug6u7bU3zLx6fcX9VdrOQOtYJYbBtD+LdNYVI30oI2MlYXPRhBwl1Ez
fQq77rHR7ACmNzbLIV7//qC/SnUxG/zPUd+UpLBvF4FiY7UEtR3mWjcQnt8DqVeMPB8y6HLA2THh
H0SoX+0sfz3mfKP/0oKpnamG+hREI6zbnqrGQSuh/CCBnZ+Ld2slQj0/p7HIeN6EaujJK5GW+Fge
NFZK3/vK+i5PC3pb9PKjbeEXIWGesUIDANp5EJh9cyyqpG4ci5pysvJoyXi1hXOQA23A4m3T1cSn
m9QX6VpI9ykss0sA1ZcgWjRts9Zs3GYBvw1gTgI/KT9YwXjjShJR5YJlZuUyfyMVe5R7Ay2Fegm3
qCAkH3yA1wtvZrEEkBuHrBi6YfPI/s3TzKi1VvQoIiuE77vKuYMzFDjuXo4NOU/rZPn7JRe93s3f
H2+OLn+5/YYWER/TAu3XToGCOj0AQX0cSo52KVBlviMA4pwO7lTRRVYA7E2ZuY05iOUFSOUV3KpK
t7w1LrkGqOQhdbupy4dB2+UIvZlZrb+GZ5omgG0RAlCNXcKtLZnMqgjMIeXwj6iBG598QJ3Su3L8
ZBP5KR7Jl/rc9+5SO8OmKtsvQ9ifu7j3lkxB/SJ2zb0ZwgJ25Kj5FJVPGlB9LWE/2cX7DmWvUThb
oz9SLQzf3RtIYSPXgNEgAHjY5N7E/wkyIOBuZ9Uyo9maC7JOqmEJQD4EjHKaXHChVuNkwHyWB068
IwnC830PXIMe+GVwYSpOE/0QuRZOvN11LGGqjuJc1CgmSQDqa3zHS3upYRZayUW4hmNzrj20QjEX
sONPi720cw7EoSfSy4NX0FMAEzFrswO8d5aecJeKJxvBdgbS9GD5bQfrra2/HQP7QQfg9fOMNTM7
PM/8QdTjQHK87duEYx3qzMGaKSeALUtI0Nlr5/5I9Y/fL8433fJ/HQjz1Zep4KzT9CYeBjCdMo2P
VsOkQMLYh16SE/jcJFStuVvdZvZo/fTSw/NDptld7DRfM5CPv47p2THLtmthwBDsRZEGCxZAvGTw
ALH7yILhTcv23yeJFARhEvIMb7uWounDeBoblOfAbbt1/ylW4q5r0bYboRccFiAjxO0i1GcLAUjA
fGmzLlx+LhzxL2D///s+/lf5zG7+FVHVP/8b//7OuJVVSfo3//znqfoumWI/+/+ef+1/3/b6l/65
eWbnp+5Z/fZN96zDf2/f8urP4uh/nt3yqX969Y8V7aveXvWztLfPSrf9yyngc8zv/P/94d+eX/7K
veXP//jjO9O0n/9aWTH6x58/2v34xx+Awv5lXc1//88fzp/xH3/s5NP7tz8/qf4ff8TB32fuBfgA
aKzMWAlsfsPz/JMw/DtAYj40kdEDeZkK/vE3ymRP/vFHkP19hi0CTDNbEUEqHVuMYnr+kR/9HUrF
8P0GRxZaa2jW/PHvj/3q9v3ndv6N6u6GQY9G4bffZHbIq8BeBYIbPcV5Lhm92ZqnMWJQywKThU7V
lfU+tqmx9JdyIpAujftnHcz5p9SniJQwnxxrBGvA7qHpk8gVN8NJKXV0JkJzCBiyRZ3AnriPFxwO
o+joO8cwVlVOJ1B6mOd8c428d7l3NE4CbFybZuj8gzlKZVut/3L9//ygf/1gL53QvyQEKLehovTS
6AcfGPnOm6IIht9Z03SeC2wY6fKAAFLQWweeKVCiXnYoGba9nrqFH+jpEJGJnko24ulxg/Ix9Nr1
WDK5d5IEyGdPp7klxDu4UXvXz0JQDgPKP8F4MB/Qe96EBdTYIyCk134g2jWoT27uQoegBTBllxoJ
+c542QZAwVJnlDfqQPopHvIJOgyVRuBojRzWoY9p7aJIhw/H/q+3FMxjZxUtaPxi14fdnJ+8aX/0
ccyYxlVfDi2s26qY6VPA4hGdIDvs+6AZ1k3AOTZ+2DNisoDe56HTuDNTOp3cLg5WmmN6ZdrRrCEU
1axcjoZsr4KP8oS35fbsgISYj9klJhggz8RvQnETceaQMkyWMgR8LpFVcWZxf9uCREPb0buHqPmR
hzrdq4wgg0/psMB07RO06M2OguK34QIJVYmtGgV6zhWQb2nVqn0Wt/cVD0xORvsRRueFHPpqnYER
Bt4DmuN4UrHO3jxABvkbySjY9Fl2Ug37jk0zXLFYmW0M3VBPx+sowpJJnLLaaJ/jW4eoEeehhqCn
71tc064HalKOAK8VuVbDuK/QDCJxTw42A9U5oNmu12FuHI9fKhN9Ua37kEaG3idmOEPjow7RDOLy
R2YyAGiz6dAaDHeColUXklSbmGR653igXdI6cEBhLZ08Tj+ikv7i5sEoDPBetLLR4cTT9zrJqyQa
kFj5/tLvhzMxZXKPPfyYOEiV4Fm099WjSHtYJMiYr8tywnWYoOoGnky4dQJy1iMaS8y2O5EuRl7e
y3Swpyzo/RWltwCYPv8+PLwlRs5rzcX4BJBVTMuQx7/JsyIgR/tqQJCKiS+XtC9gLV8IuZhclPrY
b9kmKAIOAoBzIWlJNr7xSnCCmYZSO+nOdRZ99gl1Din8oT5IfcBieV3MzCcHyVvMxaEEDsu+t2sK
IhI9bKUBIx0TJ1yNvHs0nPUr2oC0mbn1TWyGI61JtxVpI6HLZ+pdMoYPDU7tVA0+fBJ4W25Hk6Ur
5XC2qhFUYr9jZ1ioLXk1AewwtSIfolQc1Ahhu6z1FpoOakM5E8twio9hE3oHv0b9Ab/OE65khrrG
SzdhZoZNCWb0AVr+NhPH0AGZlUQZ29GRfW769rbVIzt7FpJ9iM+HoA5ZHk2QlRNa/PRM7D9gJrwD
/2QbAiB/YL3oFhqWMw4COhj9pd4H2aXT6D+WWPG7gUfNgoMVSmvkL0Pzpe16dg0apLQNdCTBFU5v
+86HMFDjYaZaORAvjOK1dRNA49rqJ0MXalF5rIOvE3G3nA10W6DoLqlq985IbJ71WfU55rMOU4aw
E1TjKbXa3xCeXLuR8BVxB7EOGzOs8MeCnDXxoiy5uVMmkIt6pyXrd8R2PSB6Ya5TTEq8vqE5prF6
h6Z/hs4EEJnYiP01unFiNQUhwAZ1tC0mRg4vX+lQ7QOtkxvdqUML0LjXVTDTGIkPM7QaT7TdTCKC
q7sz7RiopLduskoQ8m7MmOVuotpj5RT9J+Fhbt82MIzRawttijWctPx1WgqR92kbYaeSdIM1rRfQ
IgqPDIgVT5TqMGivWAzaqfaDyZx9O8EFN8IaeiqjBCiW0AVbsdMr0npomESYJ2wDgUYJV27/KYJ4
bkeT9LMcw9zNyuAhQv/2MDnyq1+P7rLEMZdGQyoybZtLB8W+zTQIA5vkkq/vSOGwY+QU2FYy/9B7
wbCd5cd8UbtHoc0PQAHv/FAHX8oqWaa+9va0rXAOqWz3HnNAko9x6uBHwXllouldXDmrbnAGthj6
lOwjq8MzLDmxvUIeLG2cHeb/7eei8kk+UFQ+xjQJjCepueMZZIO43zvoKc5o3lTGKxi7g7CA4dUp
JilsnvV1wCo6UvQmr8yAQDTBWZfUkC/0B/exDXp6aqG0OhD/zolYGEOk6eoKMJR7qthZNN/84gcq
2+o0zA+2H/V6g8lIm7ceoBhigI51NvhsW7gq3gfQSspH2uhTUXykv/MuwsyAGxcQ7VlqOvaQKb2O
1tROblF5cbGU/tEWbnIbdn0Dha5wl+px2rN0xTDKykFhGa+CN6c0MdeWlHPSAlmuBDCGyWE3YWJr
lNp4gN0JoYajWFKoSTIz3blJH55qaj/i977Yz/51v53PHIMkkDky4O1Ba3l95lzCCnjei5deqbNc
y3LXRbW/Koh/i7RgvOgQE69MZsVKTQObH3P4iMAGdin6YW1nUjCkXN28JApcmxQCf7X1H1C/QmOp
CboNqJWP1WigJUVcsgVYQWD+G5oN7cQHXZhZL+VNnJ9l16HcD8UlCPmjafUmdwBmRIYuKdlqIF20
KmA95kNP7hOJRHOfRegz15O5jwoI/5XT7IASZdtIqHsajf4dBHeXHlEeZNwivh8KfzcJ9VyPYsHQ
Ltg1aVQeBxqxZVLAkNbvOMYD2jNr2nYcTCw0UhqBmOPqchlQe6w9qYE55RtVQWmMedVZ86S4SHQl
zShCwBlMt3fK4a6PzakOLFnyECIJhuAR8opHFkBNwUvprWI1248D3czNW3CfA32L9EzdpIB5eJbD
Ym6qmhOuLXYd9FGORZXge+JLmUItCcSk5KSnJ4BVoOk1CF8d+iYt9mqEpicABwvqV7CnAbRnPwRF
bgZV7sNiIMf/vGRpl+3K1F++fMvT0IPGwH9Oyuu9crELjAqCvvBfCVZwivcDVW8riBUtIgeEdKdq
N4H2E5jxjMN+qtS3wQYxlKkSQK21s2mZlnmkNdm507jzIFJ7SEz4wLEdbhWBIQGrGORGd3hawn1R
zJpj7uxJn2GzcmzLVtCKyiPiDUcfzSw2podqbPO6i+lJ84GeHPBlTkCDZZyQkxVsPPSQMyKx/EFR
EW5aUoUnkVUEiuWNCk8jCyv4z8PSvRUqd3RqThnv3IsK+LRJUuzpU5N8q2GtfeKueYCrV33bRGZP
xxbyvjHaSAHzxpNNpmjrWfvVSBLdOuF3jXFVmE3O1UKj66Ec0gOm/5B6pDHfMOObVeYrP6976+97
OaU5VHkwU0VILMA0W9BBxIu6ZN6qdQTdk9FB/51gtRbquyeDp34YvjTgu8GFCHM8h9w6vWEHKbLb
gaEqA4ns6HbODyVcuRUjjzayaJ97wqLZIomvIuJ/i5WFH3Y9nd24hEMj3jVzCjei9+jW8hlGUBK0
qIID/jxQR9lJtBxeYAQ7uCey8+i5ZhvCVXA1yY1xfC/P6grtnto89CZPiKabKJQ+bBDCO1oNmOV5
V2lItBl0uePhqBdh2Il937Dj6AuFQpIEa13qTzX8PsYs1OA80W0Mj5+LzeDsXof1V4ShHlewu680
5P0yFt81PVq8vJXJShumr3g0mAUKszfibFgdAwyl4kNp7Lwpyq2utYbcn/tQpB1dNSTsD0NUBHlk
RLOw0brpxbgdCPlUTLXep9qifioTYG5jyG3Du7nwQ1iexBNyEe0sMjFdi2mbSPDFo6hqjq7haLP5
k9n4KczX27LclqO4J2PdrMseyncpoQdwfhaNLmpIY2fVuM9cFuQV8EhLEH/qnfGWiKxX4zX93gOU
PK8H/lX2+kCt/52Ce7qN20HcJC1as3D9dXMlJ3tCCKsXvc68FYlDjbIHL5SEP5s++m5QWOWA8n/1
gwJs2j5yUdRVT03qKJp7Ek8Hyl4cy193AI0ckaB95iOmY21SI2QOBPNAzWwATWAwDWFwtXJAulsk
qQA5gk7nehqns1e2ettCIT4v2wJzrBzdvaBnZOsZdEBkYYKHIhkhQqvCBh+bJotCMX/KrWrF3mWA
ty2kcjHDEcPPpPBhwKoKZ0MdP4WMc4YBNvc2FpwhOOqAimUoSui4gLkD0HjOJG+cXgTryYwYugNd
CXR+dh46XPJ6bK++j8hYlt0jgpB/BVF3Nzntp5BBAwUqLd7SUgZGSl/SY6H77hhb6FJJkI/zroqw
JZu4W0+Qebn0w1LwkN87zMb3MC+5OIPH98gK9g1AvceYduNJRT6YJX24UIm6BUJU7GSPzkRWRdDr
VJSslfanfd+hXaztsBMSzNHY8W/JnWvE3RCPfO9XXoMBs3mIUtvdcq6e3L4MHnG+n6WtHjro9e55
ojEapsjm2wIGl22NRncbKkg2TGG3t9SiAVvBuEUw7t7Ch9W9bak51gN96jzkRcHI7bXO9r7wywPn
Tnl4+crn0uSii4o885rgmEodHF++SgxHs5qnO6RnTxhyO+vC0UphoTf10drxSycB/hggjI8yR1Y8
J3lbBeMK9DJ5KetWY7RsoP7UaveUdaF7Ejphi2J2MdVeukSuALgYggkGBvhge98vnS0RU5JHW1kq
vgMi8i7SIjohOym34aC/2T7xTuVBuQHGj0kj2xM25vZkbNHuyIiHXjvmADTDcCibNNtJk+x6VVwx
9i6XqlSXiclcuFA86NuoOILu9ufLCIO148v3mj5Vq9Yl4cI0TrSqodIK3UqD4NMUa/SfxA0EByTM
PjcpYJmwryk7sHRcJKKm5bnupuRs229tqa/VINHJ8EdvX7VQEy0aKm5Q6gQrNXgdLGHCelN3RQIA
RgpXvsJp81FipgiWic4bWUIsnkhzin3+2biTzr1IYnw7WojQcOts0A7TZ6XsKakje9JRcajUoI61
/cYL4+1YABEJkLpqhGKnPOKv38WIRQktulNJ63HlYs3lxkW0D2M058sqHI+KPKTVNF08T5obgR3H
LSFoGhXxouFKnOTU70vbhpsuQ10SAJ6J6nICFn7YB/EUnhXMbTzE3hPRnrebIubnjHDsY2PgbuLQ
0JWInHRL4KG7GLKKnf3U2UItWn5vSnQxXR3dwm2h2YZd+l1CemMz2uAWzbcBLHjHycEkjReYRFSn
PhTPIKg6T4kx9wVGTD+YwKzXnsIqFp973eG5BkgfhrBIV6tojIEFKptNVNYTZG4XMeZ3t2wcSI6C
SOByNtM5CMS4GFXIt2NUAuivlP8j8PK4Kaov2FbR9hTdDqY+E7AawacaORG4J+1lUHLnh6r6lCS4
+4lt7X1ow2ePAHsD1MjPSZvw0AFGnGBCBDb9NuGIuxW4LNtx/AFE4wTnKdfkGA2pjYYeuBOk28zt
FzFLKgg1J8Vi8tryRC9cqp9Ospe1hVBSHy7L0sttENBbEZb11o4DCHZcotaBoL/TZ+1W8SbJB/4Q
EI1ZnorWGOjbO09CETcM22kTG5YiSpUpUkoENerrc1HTciG43+48WuRhNcoNGarbEisdKnkgqNFC
hRvIe69ELYu1qU14Ql/zs6uHdmGhR/w9jNgadSwhGELC95wb8jwm4lOGR7RNyWcDEjBckPBEetBs
blrIDI2e0Vc1gnzqdx6977JaQGl2tHk/Mm/fIwuvbHhobVz+0BCCZIx4PxMZX8NIlF9qJNk56BoG
c6fpM/VjZzNA93tnXZqdbOM0QDgx9wE1OcT2U9U8wwfKCRWqk9oEe3dUD72O+88TYnEOn1l240V1
jVyhS3adk2SnCR8MZubIPiGgvhqCwT1iM5K7AdX/zgMd7Fg2qI9MgBRhSpS82Aj9DshHpLdVSrx8
iqrosXFUD6FoWT+FcXEreTAstC/sXQjRF6bQL1tIAMWSenZHiOJdVZrhO4Q+vjsRSXaGZ+Gyo2my
iCjjD5jkQqw+rqNrCEcWlDxsOidxE2wa3oSHOOa3rUOadVj4fFeWYjgKJO8b1VTyogtH4gGMDPy2
wJZIJh+8yBT9m6iPIABc0gxxLms/h2nFF27Ze1+Bl/qCMSL7HpfBaerK8meLuiWzaz9Dy3HhBY+s
IBrGKOkubiZZLcYWyshp6P1Mg+rAfDDTWFYWJ0dH9wlroyfSm3IRVeOIcgWdMVtx/clk2PTDpkQH
pgGppGToAXm6GO8EhU+h47jJtc8S9OACRm/csmrXmMB6ZwdwQADzCQDVvGKnGOL+W+HUzqF2UUBg
xBLuAxLTfVOV7m5IkO7Nst0ttHRWhLTuslVWrUeoovGkd+Bhg5ZODU+hZaISi3kLJttdxSAST1KY
KPRarGvO/QXobdAl8u0jckMkxMG9V0CI2+hyOrrIdXI2JDWkbWhxBP56M06dt3D9fnQXU6rNBhLi
z4gudGmzxuYtyMc7t2LPQwvFp7SEU9lUiSIHijzMVaEIspjuYlIP7lk1Rh2ytAhrdbMaLQk2vQ7g
OZxl/TkqS5CrGg0x4KJuN7Gm3zN8nHVZiCDnkrt5QZNsBRWLMffAaUU75do1B3+K2c3gIUaUVdkA
86NafC+hKydwj9QaASyvEDtY1nyVfKy3qe/cmVFHcI379wuqTQt4W9As/vM9lUADMkqUWYkeaEtU
bn++JPNXUJaCZVPn+hjNl+7RvRnKIjiy+Z0vX728JD7F7yRqOLpwFoKUz8pXMl4MMMjkoEGI4Pjy
IlI05Zyp2Me1uAPEWiwH7n8CNi+B9ykL/KP635e4cDBDCqP9ZHt8P+2alV8OEDl3o412nWBn3Iyj
i5uKHcDNwfnlhbTZYz1McMSL6VokHJKO80tpumptPEj/eRSAbtdjh7jxk20vqunoF3I6SuqZRYWb
t+qqrj2MyaUoagT9qRzguv7yOkwdmrI869Z+z+sj7aNur0Acc1jM9j4ewD2K13ZBVIqwDXWaI3X7
XdqS9Oozgo6YY24m6D/2+LSXl38RI4abmCLDRw9VrF++VyRyzHWNe+/AfPCM0MbPjOx40QYB1K1E
cc7m7+P2a/jINkiKk27WnIlPAjJ9J3eQM0yWhsmuxsixr+Uxchm5UFRpD1ky7G1v7Q2aJxD8DtgT
sV5yevlZnWCXhJ29Orz8sAACMI9QWO9aZJB70TK+yNLSvbQZ9B3CaDrFlT9dXl5aMaDWhtCQ22Ly
g1IDb4uHfkJPNrtvVPJFSldfhtrRl5evoD+5VgpUPdGg+YNMEPYmjkFvpgSjZdOHNL26TZpci9h7
COyYHTI8577T87MHpGUeE6/ejQOn+4RBExY4YyR0tICAp0Hry9VtjgrcvYO2urcExMM/tyhudzzi
cjtB/OcG0pAYOSFd+ez1zjUx0fATBg45BtLud9i32IUr0/IeYvlkbSi4O36X6QNaoqCMDfKOiST6
4mSXiDRQR41QeAUilJCbhtY/Zm/RWlhIKCn2o0Bi3ePxKw0UV2hs6hV6rRgyIqUpIPCwdPxErBtr
fzhoJ62Tlo2XtmqfsWlI4FpKd1XYkRz+9SISiAhlY0wOHEK4sov2amj1WuAxT7TxYUVE1UpGPmB/
sIgdzQ9lXXnCDNTf+mO2Svn/sHUmTY0raxr+RYrQPGxlPI+AwcBGAQVoSE2ZmvXr+zH3RvemNw7s
qnNw2VLml+/oFEurwoIu7u46xTd/6EY7vrl5vZtI+kL9n5lXM08Xf39rJFZs3brdi6dXSI69eZcH
ibYm92DtijzZAneLkD6KwBiGI1xufhLkTshO6edKm+7/NOZlVwLULNIhJfSPOKh1z+f+WICbPwof
YW4cdd3u77X//IHM93EbIGp0yzeXIEFUn8N21i3Fr0yJoj1nnVkuG1uh22oPmYBgaAJx00YolTKF
u3aKNF4l7bgrWiush5naO/oS3CIKkT2wQ5grvdS3SQNWFZOYZkrrHp1frQAYTZCbhuh/Q99hddoa
wBfbYSGH6IkInQZpS/BUl8NLy7oMhVC562TkpF2b+9KipIqd/CGpShurZfajBpprMdcSMap20mCC
8YsTiO7JtqvoARRQhKLKvrD/lagJXPI9uRRs1ZHHX6evzkisgqZ0E74NlgXlM0EiVkwMgmOi61Tu
2s4zsZ+j4hTpzFHJd+PQtAek+BP0cJ0UW5CNZzD5l8bG7LN3T/ihz10cZqXaNo7xNnax+1DGk7VQ
Dq0mNSgnHRAClsBrjlrZ/Rp1ywmnt1edbyRhlvjjsi6a99JNNiMKKi8KTlFpvRsiPjqSYrPMOcP4
b4Nx1L6txj9JHMhuP3lfLolmmYH82rOjdus65VeSeNoW3DdOdSipel5Z3sTEEZS0HwVZuyAX0nyY
6yo72w0XQByMtyHJiuvQpz/NIJ8DEMLPbMYwKz23ohWq41tnQ5jtOD1D5hVLePKePGNHnibObpPO
PjPqHliv7xJWLmznIW9tY620Kttrk2OsnYLEhniujH1eJdkaiG9ctsn8WBB+uJylOpWyaHZwCiCZ
HiRb5WsLv3ptnQ5ZA2fOcB7mNdLCLyNWJodiM0B0t6YNkFTASBI3Ok4PXQQpWNwxLn8rRs1aBOVo
AT8X6JhcWBTkvnCeBlkW3j6+B5lRnasRsHbAVSNOgerW5QxcNEfnubCLs1lfpCDCLGhkmNveJ2fd
D72w1l3j3YCHboOjgWdY33aZPwqr246u9u6i9cD0SQLoGLPTVfYDevO3pPD+tZogGWdMDoTKHL3e
ILDCfVd9rx21xGJ3m5ayJOgb5/c6F/2/tEMugqpm4RhiUeXWQYcucwYsXLY5rQjDzBF8ZjLsvS4I
FUcxvy9IP3Nf24K6GgcyrUeBX5bpb2Kob20kSdL02GlyO/4H4EabNRyUgR6xcM7xlAVhZvJOxLyN
JmwihvtZpBmbTsnyY0XdFvHQRmWjhYKUj6wt271ltbuh5HbyhvHNLYIkBNE55olHfuDc5WHZks8B
/vFsBd2rSOmrmfp3quqYBOK1NPMrF8hrajenRhtQQsfqy68cbQkZ9dh7xoorqBpdYu00tt+cyJ3F
gErTHMynisMnEo5iXMRR+5KwrWp9vhJBtK6k+Zwn+a9upWufVT5xsjFM2JxiL3OJn6iOmsnFM8fQ
el31yc0A8rfKiHWPvGAT9/6O0K31oI0bbKv0HXd6sqgnkzKPLiKCZzoRuBZh0Zu1UBTqA9HGE0BY
WtknChj3Rt7he7DfO9184lRlLszUfa1nypuiqgsHcOCQo1/H4JykIazswRmSvVdSCoges0HCOzSb
svb+ZYH36EgYy9yNN1AGxnKMHRRR6a0j/r6z6veMYPq8IFKbFIEFVvNrHdlsWjZMbLB2JtIuzGL+
7me9Cbs+ot9OxMZjq+X5wa5Q7eXPvoaMnRq4gtOsbiyIgv/tptAavcfKpV0g8G2MXLEzL71qgzux
6bALETd1iI2KxTHi0olyN1ly4no2OY9kDe4AqqIpSI+FtgCLflUjn5Rlf+qNYSx1Ha37OHW4VER/
Elwii9LuAwRgb6mY3TX42Hpi+BPpqB+KQv2CIIc9+sOwj7p5UTVyfLCbYS0yN947fvHkqHoNfswE
WJPo4TjJTy1tP8wLPH6VDJ69VVWn+0gnjVjLrF3PdorSKJwyVKljujIz0AZP2FeoI7Et6FGwYnIS
gii45fjSfVolR0mBTiyWMsLCok1V2LXYYBH1r5oavVZXlOQS8Romv34m0mUmqNGZVmnin5zypUiM
C2CddpzTLkRleuPa8MOiqBV2ljHdRNjvnUygZ4sM9iUSuoe6DmOXHp2xvqdX/4h7cSOozHJoKRfx
NSNeeowfQIaYfY5uQXfdGKGuNXt9VXMDPUzF8JtWNQqTIdsXYjq2RvcuKbvzadZz2jdNY4MQAwrS
WCJUivUN2YXvSdyjunM3YEv5wrWp/YpBdFimaHVQTek9mEF2C+aEtTP+ibXuAzi+PjpuujB81Yf2
GK91PoVF2s5ZaGnVWk8mEIE8epHQMFXjXuc0eBWNOKFFIham719Nj9ZBBNChITIKM4Ola9KtbfUI
Q4STvUgbfcnEIUbZEdgFmGjuneQob6rswgABds3xSxOhgVm1GPnHRblZ3cGLFW9/57rxNg04F7Fh
qxoJQc/0GYq9La1ikXT1cyyL4pBU/PaynBfYkeWKkumHyRijvbSCgpxfAiw1mj0imX0N89ZEefEg
pfkUlYhAyGfKGpGvKlBfpA3lZciy9xK4oJITSL1dbYzSfKQgFCKI+rQ+2h/niHhMIRlUWtldBtP+
p8/ZNrfTizBA3hyUEqF0+fhinHcEiEI46By94C1Wjj1caZIDCy0/YDpbTk36mzU3z2WG1hHWoLLc
kxxSA2OVvs16d1q4wF0EXpJ072aq20RRtWKNvleniy9n1r7tIlGreW7lqi+8lckgv8A8sczvHSNO
a2+1EoFxx7WP60U3sR0gNaB/4tG3R32pOb9DUY/IwTgrB8L9UqBq+GAZq2AvsqjRN3myR1D2E1GS
ujBnOmI094vW96NpSHOFAqhiSwo6tCvyVvUUMirh5tvIee5tB4VaEt+gMF/FAM6WxMlnPuo3AxFQ
nQMuc0ixFhocsC2bFrSzFfuCjtI0sJKzMwN3zO4AGHH/XmMKSuZu4miforC07YJvIB3fxzvSO0Xf
4n6sp5Lo6JmA8TOwmZ4NGnKTUgNqAdKfPcT+5HFBgzjIn6l4ZfIkD/dNKALiveGQptGDNzmX1hgv
QRJxDm+rDLQqlnt/nHCtxzM39P89T/qa9EDT1Fb1UF8HR31SIjaudKcl+SgG7d9Xb14jvJ2h0/tk
jj3vupy6fZbVHV4A778/eS5VDXxi1GxVXFvRbEf7WOcB2GXMGUcQFFCZWBQxhotAwZrWY7KgBkju
MsuUu/6uOh00DShKt3LQLkkhZ0Mr599Pfw+lN3IIsLNfMkOLgugWEpSCxaAStW5b6ykpjmZM542h
DHWSleuT8hEvJj+SG1GJ4jpN9i734PH6PnlLOwiLmLSPuahXpLklT8Vw1PtGAuo62XXWhCCms8b2
NRjNKm5cY0W284DvDxhUSvwRbV+0R/kjvJkEJ1lVH5IsjbjV9EMfiXypTymXmqde8mAa15UjnzXd
+i1MOa8qkcO5xekqM4Ass6aaDhLIl0zE72hU+WXy3RoOK/hT/bjrjgG2TuajmmgNsNruZVTuOdLc
W5Sc4th+g8TnpGFPN66dg2n8xEb+LoT2qDqfkaM5jtmw0lwWM0+7Jbr69TPR8u77BzOv4FrYqjrf
G0MQ2Oi+E65q4g6UpNNwcD/ToT/1tnUUWfXZa96LnTEstvGhg092VdNSUMZNi14Hvk5VG9sv/rFA
Ldpq/K0rUsacevIWFOW5hXEfmiwtdKLxQmJkuaTDMjKyR7dQOCyS7Vj8aAlOtO5pRjVcVuOSMNGV
zPV12lg7rfRvReLd6k2vxt8uRrYwEy/EZLjshXytNCQjnXMhVxbBLMG3Iaf6HKlA+1N++QPnZrb5
XyuJwICdsK2tl6A2X6I2O0pKdJI0uEBT/Su1Gr9Fwv+pPs+Wv6/N5JhU/i2PnG/Pk5tpqDeNl/yW
2axQKxVPbWQttRL2Ia8RTBbl+A+SbdNU0Yt7D/0t245QM5eJzKEV0Rgf81k/8SUS/dS0e00r9r14
j1r70pfgE7K5tbr16BTxqQJqni+yind8Byjq7NNo05dXIeqaA/b7ovyqGOj7cX6PjL3byWdGTj+U
OsASn9ivKIsw9qNXHKJikd8/jqZrXjX/nUIHxmWECuTapIWx8jN5oDD6etQi/epqKZRdsPKxAAIQ
hZI8+U5vvitNu6iBeVMU2tocaUQr/EOlpdYKbBPqnpM5RJbDQt/e4lEd9dSYQ9XychnnSyovdmOW
vDZTe67G96rvlqJsLg0OprAfupdWz87oSlZF0PIRRlz5Tq6uflKt8dLmC4nuHpmIXM0FOTn5evLg
flRPIY6FBtrWp+FhjKW34FSMheStoXmeYYbM6rqJ0aN8G3Z2QdZyagvrgmrgyS/nr8ylgttx/1F1
IwtF/0rd7RoOEWliFJvOlqHuj21ocxSMLW9FpPOqSh1/WZrm2ta5pt0R0Ek+ilK/uKb9Qwj1l1HZ
16ZI32szWubdvBk1481u8SQR9HfTtW7v2XLnBSszn09V1DzROEcs1yZN/X/0QXBeEu7d8kiQapN/
pwWtJRUayjBtg1VstB95HTyaWvxTA7NgBxoo9xRJ+0uRTMQRs9zHQ/dRxiPO7LL9FHF18hrE10b8
mtQjwVvu06jnt256y3ztBAmGQASbVDnZV0LZ6BCgy9c0op2ifdiS5Qec52bMrwz8a9dTj/lQ7kbB
od4Zv2i+1ifjFeHqbxOA7Mxu/hmh97d0JJuueEttVhL4P4xXefHcE2qE5iygs6mb3xLVMr5F+3qo
ikVjoUd3zEJbJMn7APqFCIEb9v6qR4VEyHqrNFUxv8OrVtO9GkjPDKJjQcIdiNR68H8nENfZotix
8NIWEuea+8Ro61mRPBizihft0AHKMAJ2fklcjBjYW0hizGzrdXaVtYzcchHU6SmyownpGEuIa04L
Geh7NOlfpOY8DxF96UEEsUulukrcHVkk2gPyJsktrC16VwQhH6EdYmv7ZkPYZ4wgwVPbsfThOOBN
N/W7PvWHvMlDjRJxL/E2QUSLtqheDHMlUvMyTz1KyPkg2V0bMgZgsTd2qZNoU641bkXMcod2SDcD
n/A8Uso+PQs3ORjFiIyrP4z18JFm5cUVCAECApBadxtV/hkHl7Ek1SMSP9MIwp5pzcGptV3P8Qqh
4Fkv0lezam6kpj5gUN2Ok1qYCW/FDbZdZx/9eXgaOKy6raJpwkGqxmS3alvh8LUpSPCu2KN4K5de
ltya6oU44HRTA+CCyA1Pqh05vVqpQLdGTq2HUb51rLCwnGNqcIu6ZUahgI3rVgPca2RCiAGiLZej
L1UD50I5T7PnXAhxDmWQrFoT8UGQNB8oLq+N8VOX1sGpOB90CQCKKeN/c2CcfXmN/U1aqovPmuYI
mlsJFkSgqu2SwXhMUF11/biBlzo56XD0FCJ9VEAYkz7qXnySKczB2q25+MC5Y9/98kwE1BhumQwt
+2LLdtvjGwvbKX1uff+98l7L2vnymzIDQ/NaZHtbbWp2Xq+9BExjkWmcEBBDMkYtWfv6Mqu+fdGc
XU2d+4n66oA8SoMbsIr9B3J/jlR/s/mYwVPsuq/dFF/RcUf5q9HMr9X9EjazcOpHY2Ehu1lYPt9C
8juN6H8JOShYsAhGCl7w2GcAVfGj06T7Zua9GZr5UCoh+SihNya6Pys2pADgIEj9k+FyO01u8OOJ
/lrNMSmU9k+R2hNHLaZ2oKALFD2I4Zr4ZFEnJ9K0Xz2TBAXvlRarOCxTxi0xUlZUXWVvwyu4r4MG
OKxrXOvBOiF2JBfy0nf9tfRcxNLWE8n9v9zHh0n9jq5/HNr8Y44wUZWUtKQOScZdYH5pZr1PEpvM
FqPd0PhohRLMbuH19Kf2/XriwhB68c605CKBb4ldTsAcqvZVIWdcOg6bi+MdqizYDGMJuuSsuqh/
dax6l2kGbTjBQZPjSGlg/Cz8pa0FD0rdptG7kGeWEEHUvKbu8MRqFsZTdPHufQJtBlwwzWLr1hnc
DN+AWcZPWat/6alOdiqts/xqYJdugVwj5wh1QNINxVmEjt8QctdTnd5vLLKzF8V9oSIs8+zOySbO
TqWRMRWn+s3W8uTBpJQhsVihuoq7pJq098h71SP/U7PqE6qor7xlDcfGNU7cZIqTGtqvESmkfMKT
9qhpFd6YHoQk5itKsr4CO8zfvIRaIADCZdzmZ1lY3+Tud+Ek0HBE5nhNECr502gxL9BH5elEmKsB
Z3yvqXv7sTY732NyPxTO2vMUdPeak08dJQRIFl9Tmn+NubsfsbiHVZbUIcAJAEHuU0vMpZma4G9u
2v5a/XRt64l3X/Yku5TiaSiQKZguAJjXfcf3v9fQkgph4i1QFnFa6SqLKIj6VAdyI6NO3csTPlMd
MbbR4YxlZjNmdHU94pY2h5dpuHHdWf14kvnZS7a8P5YaSl2Ljvux1tdJ0f6bW5GgEyX5b2wJ66Yz
iNaR+h+8Hj26NnrBgOxLbCZbFJbQPPAQIQj22rDqr5LY1FCVeP+QClgD/wxDaeMCvHHZ4K8Jiz6n
ALU7VA4jGXmhdBYX5RsSPr6LhC3DPuPZB4iMi9+SbdSZWQ18/p1zdMeDGQiyvD0axfxUlChbXfsJ
LJqhlpxjWfChQDY1ZNiBM3RtsMZmsBqi+Qu91UsStDsrVXtoU4pL5DHDBxWm9PhCQT5aqqB3rCVS
IvBJZfGPfeR9ZzO43ljcZrQDkSLerE2R/4HOQ4KLBu8VAiZd1r86cdpoF79Qpz7EbvvZ1sVnZDYv
JnytJrJV3bPftQjwOOPPS+HkiAbHXD6YjfTCur0jCbA1zvTTuorJpjBfvbRhW271A8v7wxj0V3NA
7GgJJltNbuHLF9HYXDBUnV2vbsJRi5oFZoN17+U3N90LBc9BnxyhB8G4l16yJzz8iT6SM5DLR7fW
ZvMxkNo/0PtvWaT/6ERd+6a9n3p2G92jR61gf5KqrEOjATHyWu2tzMUODvdsBtLhhgF+LUzUldWH
O0I/JpH8yMoAfgvnYnvXSUSXZGRFaGt7o5L+s9NcCtv65pMto/D1d9cEs/eoIuUKfQxQ2XIVaT/9
hOFmGPe5zUXZ1OMmSeadwz7e6+2rWTivHKGuCXnWZHAcu9a5cjM/VsHLlJvfg2THyvP2HSBmNLrP
AA0BIXTAuyqafyLWLb5HTr3sWtxeikXZdkJpQq6m8bQbGz56Ao0syrXLf0y4W885g2j9GwR0j4W6
t/NVqBhmNMO8DheSsN/6HNYpqvv3ecZLovePUcwnhtgCEFVfWgY2rCgzXibd/sihPdxEXDRt/teq
/EXOxrWzsRlF+rO8LxM6oRIhVDKXZv0SzMGzynsf1GB4oaNmmzUj7lFA1oXKy49MrhHyUG9fjB+N
lewRtU3m9Fy2cmcZQPay/0o49Vs2a5NR9OfJ8vZTal693F26CZQ6v0Gz0WW2zXOPv4dPrdxKQzwV
8BN+sg/IG2AHTj6S0fvNJZqZXj37jXPqYSistjhflPSuk8zeQA9Os6UI9TlB7t6ioj5jsbo0gXxx
sLfqsdhHlfeJ/Ok349jXTPEzkpqFO0A1uFb8hV/kZWTIQO2HErJhqG7ZGB5QZR1Grf8w84Lly+h3
IpoXRmTsmqRf5anWgNgzQOj9Ow7XY64Pu590sJ7zHNGlWHbp/Nncr2TbZoIwFdQZ0m4R+J+TWZOB
MCLxYQN2rUumx6s6z58iyS1ZG1EMV4akxjze1+G5EUsNmIP2ns84Ejss26HOwSus6pivyjM2Uxft
Mh8IkWBqLV/j26LBkoWTDOmroCw8DLqMZWm69I4HQ5+2KiRJZwpHWw/xu9rgYrRBpKL4Ekp/0Zv4
XyqieJk4hUkg6PBdWhbChvgx77L3ocWhEAcU+uaOvi0wTeoNd1Ba4VkigWjf281ymmlOV2ZzEle0
vm+F8gD4k+El0vV9n2/iqkNS4B8CH0PlNGOpcs+zslGtDcv5XjwZvHX6rWo6OuKiXSGREDu72rEu
k6Mf0ibej2mL20Fbp3W7T7lkCBUYB50Nx3toDQ8TsVqLOFml/rQlWGep23IRSf+tbfJTrxWrmv6J
Ynrv0PeHrouB0/fOseh+AyU5NJhIQIdnry0QlnKl0fmKu7jaaPCuZuZC6+eGCiv8gV7/b5Llr1IC
JXvEcTn/1oVEsKmKZhHMOq2JTGVNc/dxB+WhLUDtvfxyV+AHI2weKbYMgzMaxaYMFlUqWSotmC5E
1oN/nu1hncWcdPNa/5aEa+Ss0Vphl3xZdz2mzJbKlR+D1tDpXHiveAn2RkIKE0JemP083bSl3ATI
3EI/Q7He9HDBvfegjXQaVbQ0jFG1hRR7dweJ50B+OLiataS/mZPxLbr+RUgLre87VOHVY4SeTAe/
cLZDUrI24GoK+HKtLj88Q/suNJKOIrFvEvvBgXpCl/5sjYfCl1zIpr9Cz7UOBp1b01sGSXqpbffF
RapwN9lTdjS5y2wcoYjGp6H0f4jW+HGe2tj4NMp8FXU1Tb9DdnPi9Grh8r0T7T45K4gIHe29ddhx
KCw8Ff64t53uo0IDO+h9vAiIjwiVJa8ZRHkQGU+Z3X730/wplfGFj+ahNEZc8C5mPKcv1oNtbqcG
90ScDV+d1HdFka5BHW9Gqf+gHieGJBIXTDXM+3DWhuu9t3aHLDpamTFgaum8k1z760CyeS+ui70o
miUSl0Y+6d+W0xNDVuT03kn/IEZ3GWCRXjiyRrI+qpC8d5teASZ0IbtT3bhrN2h+fV1dxRQ9zy7S
NEftRqv/BQy7A0jZk1ah6xbZk9ERaKBFHL6McgIzrNYIE7eTZ7/41p0lHn5LQ/zSAjjo6jbqOLAS
fziSbII5o3pG0/9cUclHtvX9f8GhriZ0IHhFrNm1YJbwKSHw7KWNs2db65ldnLdST550nBtUaMSL
PMMFheG3MFiEh+KnK2dmNYuyDVTsCHHyCmr5nt02M0j0PVRNjLpo1JijeGHU0u8OdV049/Vne3+v
MSTK36sZZK5nkjzVU4nA0VzXcrI/s5bOdHXLEQrQC8qipvT7OIkW0mZUD3tldDBDu9ScPtxWe0A2
zLcbo9TyJvegm3fo1E2BfAx4JmlxeTWWhq5QiGVr6vHGq6ZXHDTRAp08hMK7EffNrv7FhBo/Ng9l
EsEpjmb53MnMWVnM3uQ1JluR+f4lkVkomuJnGqSB5VetzaoH+b73ujUBVdljT5QdJSRvnt7YnGJi
fScLUpq0RDvFAwBWRs/DZdblebIRn2jBSDB+rltbuxoAbDt7RbBdseYi6ZeYk/qH2bdvoxI7K/LI
nxH3IHhveC/NT7OgsyrWez+ERDwbsXYa87su27ZfbMgMuAlCjquivBWevwSI+8dtTIyQEW1j6Wwd
oXVLpZqvTrzZ0tzYNpCrsLVyg0Hn6I1AQF4bfcpgPASKQ3U5nXP6g9TkPCVjQ80KVg9kEkzY20j4
AkkHoe5mj+rABaxu+0fl2R86UhJ7DKAbPa9bGjXEKpEYM6/N/DLaM7ea+p7HFIBIdVcrMo5DZrwG
MqUtHpnsi1fDUwnZO/dEoLeR621tDvctqTI2tCY8KaFdNfBOzx2wb2v5e2upZz2Zf9OkakKVFAj8
iZSf0RIl5q6Y7KNKvJdutD6cmFa4oV7GffROG/CXV1bvXTSf9Vi7lXKhdA+kHHRExWwOuZqtMEGW
usCou5xMG549S/tt38lDCfKbTBOTV9lV0AjzsnaDW2azLWvU3S1RBWC0is/K9N4dIQ6NbJ+VFv0r
XHfl1s5GkNu9nqIEjRTMNwlVdXhHkBeS26ovxGvOZGYZaFkcowbYh4nLasVtglf0GKdPXRK1j3NL
40ma+2/+s5qyn86tcJvSaLiw5mrJSUc89JPb4Vzzfgej5aI3Nlka3/7+iotdAvSX9dmXaEqi2Vg0
A5dC1sRcf84VaqtpAhAiUQB09HScEssRJrPBDSeDf8AXVSiRLyKBUHcGaM7IF/17uxs7KG5W5HI6
c2FHqwggrF2bWuZ/aHXPeFmdg7I8owYbF1M/AfIXHmukLjtt0wDeW5NeHfxU/ffBuD+tDAfafMYn
EhnceoFF+BGYhFMfVIcothqLZtVzzDmUDsKeuCP0HO2bOP49MPTFC8C0YD1DF57BYk5mrvCJNFQp
pDA6XZ8MG4w1KDVAG9dipvNDKJS8wpAGJtEqpyHQsx/+XpPJIatb58CJ8lX5slrUbtLvTKW0vcPN
vp9tt99gmf/Ps7+X/h70+9/4v7/291oARhc6iiAIPyPF7e/BqehgUZng3Pu/r4H/xncjUnz4/17D
YpItVGE0uG0dZ9/EpJN1U46M5+7kM3rgODgf/uTvj6UxOPtEJ4RAszSfftqmObGdqWXgpf1Cm4hu
/3uAHx8N0scGFAJWL5cDNuF1m4P49RwkQGuFyfxqls7etgbyuxAII9/fMuihkb8/6HRVgQggl7o/
0xot2oo+xbt9f2qxE3c9by/r0oTuS94APaMd9HI0x0cPJPY4CPnfn7r7T39Po8K3H4IZWXmC/DJe
dzAruKdsq1waKgGz+nse9729ZgNFVJFoy8ys/F3nTBdpeXfdjNbay8ZjQ/7P81qtmNSyRR7jLTVm
Xehr4sEQwcb3IARtjg1wqJYZ1PXv1JPPxMaxf5/dHwo4wK1Fpx3IWKdWOPc0nEoFhIidGvFDahv9
NvOLpV+SgELOSn3yhN4dUt7fkzlDlEnP8Lb/eapUfSKcb393t+WlYZ6UG3kXd5w9cK+HgbqaSxYD
cDiNJVaJOTRnMnHadRRRKEgGUHP+exijeN7Zenms6kAdBuQea6JpP3o/x4SV2LM6/OfHwLVWthfH
+6kO0lM7D88MLJTw3J/9vZSl839/Cvz2UClSyJSp1lkmrTOefev891MjJfokE0uxBCIz8tzbp4b0
VkmXD6tE9wjUdgCgEEc3x+z+dOqXhaPSW5vq6sQwVIZ/L5ejLtZBkZerti+1kzuM/6qE0ltX6/W1
EF5xtXvRbtnukbHdn9LbWOMdQhgh/HFjU8n+knaa/Wym/4B5OOyRhvDi+e9w2N7z3x8jjN4Mdlng
E1blarAaY8XMrFOQ96lMyFBdl/MuKgd2/6DmA2vnT5SDNsOjYZ59TonkkGT4Rnt//iwTPCdt2yzG
dBanvvb0hR8k9tbNZmg2NbACR0G8n+mWv2B22fcZC6VfJ2Lraa3zDGimby3cUTSiJ87zdH9wUdVr
Y/lMo/QN1Cdb0RclNjhU4sWoJe4hawok8VRuMz7x1DTV/ejKT+RcxQg7RLpyanUXgca/RlIV279n
VtZBnTuYPrsKwXCOORHqLqmWYz4/+bZfbRPPL/ZWopAWUroyRnOwIdvgGjdme7IY5k5GU6arThG9
ak9qiUnc2nolGjUvtlK0IhGLycS5qijrfOlauREA+1beDpeLu4sMOh2s3jo2hdFtDU8RAoN99nT5
+zGdEqJa7i/id+6OFBOh86H29w78Gfz/5LIwqlUnNHnU21FdPCwDD5PAIwuoFVpFO7yj2i02fa4E
smOecvI9+vz3zxPY165P7JWTO/4Cx171KYg8Qn3sfoO4obZpaoNU1tpapVTrhNyGLG42KmsxD9OH
0CFBQECeZn9wDn+vlxwpQ1p7q13sxg0hxy03VhlBYRjqUUw+pJM1QMzUucU3bSRfeh6tmsI8/g9H
57UVuZJE0S/SWnIpKV9L5T2FKeBFC2iQ9yYlff3ddV9m5s700FBImRFxztmhAFzsY/TMK/ArclVd
uExyCtU4NZlLlhOBc80lGCKyauU5QuGBFvo+y9tyywGwbsO0O+g2pdf//9LhoD04XsorC4/BobI6
OeMptOfp+P8/SPigHJ81GmmTJ+vp8aX///oinM2DtL4LYedkGx//vWLyQGUZ0NKmxl5ao7pUHbQo
3SbUbKKQTO7EDK/y/gbuzkjzpJ+DO8h0L6WnHT6yAMitzZiS5TJm6AdhDY3MRgtpyO1a3AX5GOZb
C3tYaCcjj778ImH9Vds4DzFmMvTWf0lY5KzoHUPAvtXPD7xTjvOJgWJme4iBkek7U3lTI3iGKT6x
uOovzE3ciaP9gSy5SENiyfWvo4JPGPrpyK8yZ76zIGvI/8hFD5ri3ufoXlla7GYgqMshsd9Gyikc
Pt9TzrCVcPrF1B41ELdao2scV216Jcd4LVwGW3PhwPcon/IOt/xkcZqxu+pfZuY3aVHlKsTraXjx
YqOgO6tfjcD5V9V7Nln/5tTMbl58ckF8TphYS/FTOPJLw9q2mKR7DYadJRmo6+OxmIOdaHGa5+Mr
XpK76t2PWA9OmVOvxUCcID4ZibzNbQyWuV5zQSP61PqPDDG3GVdOVSflLG1g3S08s7k6evBcy9OA
ZlYhuOFgz5du4bERXabPBECWeMe3XUp7KiKm2m7yrD+mGmM6CGzYyXs2Beu6C7+dnMlWpii2LBgF
nmSIWZIMWnYmkXnd/KxEtClkdbBTSGjFyHQiCW5h191kosGsbtZZ2XwBVdkrp1x3ugIpX961ev5g
iQRD8XZ8EbrclKD4OBYujc2b2bjqmV7mMoj8RebGGZsmOa55VVr5GtHm4s17q2u2Mi/ojVususEp
RgkQhbZym+I618PVNkAtzMmB4dSZZPvScPCqEvxvwtfSep+yTVZbyxCIqVEFT6FZYTtI3pQZHSZ+
swp9u4vgteUeZxIWk9Iw3qIovLBG+DnAZ4PNL3stnYglgQXTCh3/hUK4jjG1LvpZ/o6UW+mkXfWp
+K0Z/nFMHEN4wPNjulWwBbif20U8T1+FQNzowm4pFKGLKn0Jk2QnwQ65s2TYoK8arAaa1l2hHG4B
O2EnR0mQFiPz1IpS39XVqUySZpezMwLaOZGmwfwsuf0X5SC8xYBPu9Tr5+zCLBXthZzFbH7qigdF
T7Hk8SD+6wg1pHO3rsmfMh4o5kXqZqiZKH5huRh0pk9dH+Dhb+XGVuF6LKrPso5Hbi7vHgbtFafv
pXLGuz3NL3QqWeVdACr+M6VxAxn17ebEusg9OAmFYyWmvzAIfI7jixY25wxwZP82NQPLcatzrKbX
fgjjxTzd89z47MQ0LxKekozeSBfqyc4VfaQa1jwKO+6539CpZl9qn6YL1s6gP0xIUCwtHQJIN7xa
orfQtvG7JwK8G3y/Zcgi9kWFN9pgrM6UmFGZEQpstWdH4OoL64KeaNRfkl6+KIlLCJYHqR6W0FNS
MuszK1y+vfla6MwC3dpcupJJelC0J67Xsxs0xt4kPbGpgJ34KqiOho6KcitDGnBVo6vZ2am1jFtK
kT1Ixoojypej8UwlOmcCx9tCFRxvGXUNe9KfiPL+uZXzz0sIGSKQxg1WsUSr/jHdNU8hyQ6vMSby
ywtWqNRHljs8N+TriF7Goit8txDWEvEGTFrgbl2jvmtTwWyL+weJqeuxnzG41QrfFpzCfVcaiyFK
eTWa12rOnlO2160r+gXCNpFaliYFq444Qc67fx68NfJuvKm9dkKvblc14Y15sjdtGe6yLv2pczfw
x9FmRCueI9Kp+5EGLwg0Bfm5/rSy5O6INXT791jP8Pok+2yMfjOr8BbSZNj8mIA0lCwxXIlA+5np
/7k4mdMrG70lN9JV7uRHnYlOnnrBunsHi/XRtvWvqdiR0GMcc+cEmA6C7SKZTX5su9k2cf6tRuNa
mc2HO3K/h1F6ssPuw20gdQdiWCRJivjhjmsg3Lj31VxsomZc10EXn8sMDFncy9pHDQVZZz1P5KZD
HAMhqjD7VPCxd5PyUyWPBbZ0wnLbKC2A7EiE4v9nA7piwZ2nHzMF4CIKoCeilq9IQmGXnB7my2Un
CRAAwdcZoQkP4ybTU2D3GrIpvl/2SGUp7WlQTQQ/NMJsQZb6uQWqACIObwLngjLYY/dY9uJ6/IoL
zVqlHd60AkQiL8bBBa9kyewLG1yEw9C6sRbQ8qPZPemZ8xhydS8T0DTikfxdtbiT81pYbg17SOIx
TArjy9OgQ2Ocy13OvY4QdDRPu///oYkjjPrcKnijHquXm0Wuc4PkXvqpgmzfJtnBjjkOGMl1i2oe
MtgbWJLKzPWRyrZx3X5glYxK5M/eAc0dFtl7603+UGa/js570mbfk8QaBnnkVrtF6KePrw9df4/o
zMTS2ASPzNIIW8uPiKQsjH7+6LW/eLB/R1AzeUnaW/SHUUNunBvNYVqkNpmcjyCJcJnlOCXZcnWC
DDfegkrt6E6dHX89bB38nY09vnoEzXACXqNEyf2QdOMWwOk2bdJ03zMPquJaYzdD8m6yjvjsOekm
0wXm6Lj5zphlB+DC68wM7oQBOS5dBVJDIxXVI908e9aU+0YM/u/xeaM7lSseuWxNPms6ZmP3U/ch
L8Cg2ysjxtgdG3lzTDPeFia/uAXs5F0T7PZrK2896mg+M+EGkB3zsA28drwExq8BcpaHCVlCk9pb
Co3j0AbDJY314mh3isXh2kS4PA2QnLHYRtIz/BRpChE5cC6aYEnMOdGbiURuv50iB7o5SQZrDIBD
PbY3yqSAMjWx7rFonGxbutm/IhVPaE3za5CBEq/a4L2N2IKou5XasAfTW5pNi97SsAtyxAItyoeE
SQAs+SPMxJfVknThtYG9cWbyHpF0oPTZEm2nj2p/SnSm57NLLGkiFTRZw0dcEZRnSJG9QQZaFI/X
rNyLzHqrqj7bxIqw0wiLlYEW2KPRzR+FKtsZPDfdYtbWl1Ovu8t8qP3QQqyvogKzCtUjPo2v3Jz0
m+FWizm5a2bJRwQXsk30z2yea44GWnernJfN2O5xUy64T9BoaP2JhBcHF/qVASF7V9c5A/LpsZ69
LCWuCq6M3k13KBD3WKU97VwbXsW00gkOTagdW/he4UaSk0uplgjzXwyKZESvbFrW+vTe1GSIrPY7
1nvx5DxMVNUYZjS51DKZq1f+RPQBrXhi1KHEPiBkuAQrSn37qlqLowGWMpYZ2AoDPQ0eDus4QDC8
kfbDc3dKhdl/ghu65Jm2RQHWPmSj5EoXlIRzRsK+qK29ZXI7kyW6V4b8saWafagfa6cBPBx33S9X
CJsRwlNkCExPTTT6c96AGLQzlm8pyvLaAzdrDk+xyVBIhJ/h3AdL4Moj8d3gyFl/DSPNOji0ICwm
iMZlME2/ak4/M7PvD4E0TqYtjGU3wUYoA6d5Dhsb1xDs2sjmGTNAVc7h8C/Ww+cRgJdUjlp5mPGJ
rbUrV8VqbUz4CsZ6LRPgnHEjtmNZg5rElNGOfO6EepjtvgZWGa3qOkw2qZu8F63+PrQBC8NCxemS
iFtoAZtiOPbSCeq8gf3BPlPH3o+84bfLnHFNLIVPVbDqdXR3rqzVPh/C776NdV/tkgzjRu5+C6s9
1EO/jfXojzD/HpRCsMSEycw7A//cJM3KCbjehHSzJ1tXCWzL3Dd7/aPuZ/0GLXUjsY8M8sdquPJZ
D4EJ3XnqbCd6xmUFK5fEX9e+ilYeIrv9jFsXa9lwaZXNn+bg4cglR9Nm9vQwEWbLqSY3kxA3OuqI
f/xhqPX2tQHk6rD/Z4cdNfPbIpXLIC3vzTTbmImsr4oJX5fRz5PTuc84BbfAk19El7i8rtVBbypa
yboFI5w+R9TV5xoDVZZp/9hc9WwLbdMn1Z3T6hbFnbkcwvwad8PZsx6h1Ur8lDOjd6vtzlnxL6/r
k/jkmwwZACws01RLIWProPHh8Fy62Uoj4L5MGq7iARGMIIhb4HHA/+AjOUaruaVIxsr7ijPukJnu
Lz73YVXYNn+wYcl7H0aNb5f2PSDyjUL1luvQYtJR8fVMkDFlRQyrrFkLIe8etxz3Lzn4kTWJqoZH
MesLi2VJe9XF4SHqMUCl1G+BqWlbVEvtlrEw7ZH42iTCMbfNPPL+UiyE2jyuZ6Kp9CNOeYkInviO
xYY4i9jTIp7oR+sCyblj8RH8KEJZHXaEnWXXn1R4s+/p1biLioyQT66o5a2CpLUX3MYpp3GyE8oM
qEjvXsnQykBY7wF0bKy8puKQhxnOTJ8Ah0yrl7TQBuJzZ2ESYfokZ/TZRtNBtVVyLcfkLzHq79r2
Nv045ownsbSpAaFNacYEw8u2wXNcOgSFF/Ag3r6qDGxx83tl9BCuAnjs89jSeH/VM7gXhhAnLJHv
gUOYvkHKTvOTRdOwkIqZWQHKpIvir05H5ETkB/qkwxoJSy4TPFxO37RAR6gGog7HvKUdWHUWbYBY
3SzSq6smGP/aSsLgRJDS51osU69hGwe7l5HCWDyVI4Bo0WFM9R+8CZi0wu5BdIGpQxq3LWlFP4cs
/DBVTr8OMW5BJM3tjUvAkEnE3r8KzAw9AyphWGfLYTLrdYetdzUZVb81lRJoQ+2nw1hr24gdXcq0
sbPAeB8SdzOF2yKs6w/aLNfXqiy4xK4WbGuyA7mWQFYq3fqqTWax4dzg1RME6EPnL668ZOUywFgM
HvMLlVPHTVopN71sweQYCROanm4mc144i7ZDSZ8TJi5RvzYGGCV2sJYRcSj6VzO1HLMjNC9LpuLM
yuZN2WN85lri3Nb09WxWHIJO/ER3qnBaNYz5yoszyGlFzuxiNNk95ubfOZwBayDPpEzRaMCNJeYu
z61qjUJzD8sOKlQ4WC9iRD/so47OqbRIIwXipRXjtIdz/DNOpdqptjuV7SYowo+4T57Cqn0RJHET
WOvJmOyF5X1Ec/hOZpiArEj461Tz4olBPTKOC+Xgi/BqInMtPsQhpO5pst6G3whVOTZwDpLYW2L7
J7Q+AekjeUvzNOnJmuDYCXTLJrIMbWmG8XcmtXMHQ6QA3mQGkbuEcQzbzmNne0P6zmu9TWc51bUt
2iP6DcF4MdA4NJgPHhJ9MINGY8DHLvtHaSmUr5tBDKZ/ntaVYZ1ri/igG72IyXvzxpkdjXbLzaN7
myAfTo2+qaTqwT/zwIbzlK7mgAqlMTKAMVISdPMwDBnOT1gGb4WTnlId9bYsYRmIzl3381QttKWT
uNeEsSPRcEJpImD/fCYaXivADh3O1Tjoj+zn23UBnUObuRvw2lzb+Viu7Agf/myn57ElbZVKYzs/
0oCc4mBaf6BFCXAG+CInLX/r+L0G7DF1bNJaobUqdciQOHOWltnmpEHhGzJ9gQ+o7c1kxDsb191m
yuo33GqohoZk+/cEV9bwepKqjreLOVVpkgrCBnNfUPPf8nyCMeLkrNYtdBYMP64v4UbVNgvoZ/Wu
ozhqVoWuHoS2CftScQjsrrhmnrnXHzGHtOH6FxJPzi7E4EfC+CB0jzlB3UzMGs3HPdIfwT37hLT1
pddWNJtO9OTlcIgtY858jHhLVmgUx0Ka2QKhuqD/dT/6Olo28sEpjaTfTkZ8GPJnDhGOghAeDt4t
UkmPeI70GPll4fpxi3ggqrQECG1n0VlWVn8oIxoH5uHkUsMr5qitlf8Qqq7CrFmbqb5upu5atOxH
x02w6wqPdHEhlobrxIiH3Hh93NyTap3kA84vSXulSWA/KMu+pxhRp7VmPuacDDVm4JyjZTbrAY1r
EbloAZaotobUyvXE4JZqKsDdMqTzoVfpLsptRh6ejI8mqIRIsdIsih/eRsRj1Runpk6eB/Yn+vQG
3QfpJwm2cBO2cbSc+wvXjNyHmr212QKxcO5eWrzqSXtX5ASgZL1FobEioPeaZU7ruwFoo2Jw93la
VluNUatn86ZRGYZIuaQf8mLt5DBnPf7P1WzR7QWwoUQ4ynU8sck7DS0DKNEEoseZ+isJo2Q3lTlo
WiEgrJJZT0vno5D6X1UX6NbxQGv0uEO8mxQxCAG3YWN9Ff8k81NLxQaV6bPMbJpNW70Ji02AXo1J
JRg9INxV9DPa5j3PKvrVLl+zCZlqehmRCVvYVviZltNjQ08l1pMZ1zy8sEv19gHH6eqdHd/jeTch
Zja9+ww521npCRytpkxcEIEO5RYz/aGQ4SbxKnwAAQOChEA9t09hrJnn8RDBv4m9hlEh56WVafrN
1NU/LZEm0JfQApSBGGsHKbTPeGdP6oW97/oGZ4eJepW/8oTAVR5aBxt2UVLJKNSWaKEPhnaSxAXP
5Vi5OIvFwSmaG0E+wvU6zcdkHRsj+U4cLtWi1Wp/gNbJmaKKZRP3N1fSoEdGDIbcbV/TCjtfm35O
guKVkNixsD+r4GrE5Qej1WJv5M6v6+YgNpACKX55HuthherMVha3Xjp8XPrser5n0HFk3kjxoPDv
YRexcgZrGQ6ch8Ed+avWzjhs7QUBgp2nB/gsAFwss76FMxmU9iqfijPjdXxCnfNPD8WZUIRxjCvj
VEzkvpOwDpaRdarVjBiCcWCt82A06jEPt55bnYhLC8pPTnO7n+W+qyy1M3r1rVRu7lsSEElYLYtg
mLAnG9OGnJ6Bq9AYSSzBCHLaxMCQKdoll+C9dPI30ylCViUYT8ocj6Ih+xGox684mGBPTZSB+MFa
i37MGdzPTFRkOxAKCzddeUb2pE3TaXAlvJR7HQ4YX4M6JXvvYrt4HDvPZm9Q7CSEXiwz3mZtfei0
yNshFOIJxKHneRuOgTdAhyutwZA39A3vfWRsjJqBnw38ae/x/FfxEKxCZ7xGbKIiRkruS9XfQdtR
hnA2bKs0eUvDpOd755SLWd4zQy1ZhWNLanEkCQbc/DSGw65xhbP8aBI93YlSFCRp8GHrOD8N+YQX
76WoezCvKd7vamlQES2xg+ZranecPRy4o9MwfeSdD/R5EVoQMUmrgr8zpmE7h/XRJE6xEC03exs5
YlW79QlPjq+5JCczgWhEhhy1Q2JAYhb6nWuZPOL1+Zmt+DjW4quKaW+lkPnS7EHI9PHYERPKXqvg
MezBHMnMFqBLejAIKUPgmj84OnoQlRrFeV1tBsZtRoflpkvSR4RxfsP4Na/RIneqHo9h2FubUsLu
gkW2pYQ4N9qNQOXLQO7i1ao6GM6Sp08ExlsWaZNf8TAxakLsx5lTutapQ9WQRpTv7MfCOA/+iTe4
IS2XeLFxdeHrw7/H6UmC95Gyl1l34OVlThlHv/AckUR6DZKllaypLy96FK0nxGreFTgpim12W5eP
xXLNNRxwb9s03tPcjB/kMJ9ndBt6Wlzz0H00rxrPpW3QeA5qKRXD+zAVf52X3mT86yXN19wmw3NQ
bRUGr6VdGagObntjTvdBVukwpQzbR0/bFfaZA2vYaMgfVGNoHRjh1tB4x9X/fQCxq1LWXxq8hTUE
lUPMht6LhhLMDg18SLn9VoXiF7cpnaTp3ScjWc8h2JoGLseuVcJ+QuoqGZz9YA6D6B7g923ssw4P
dBrKP4YY0z6yCjD87BqlLgCgqLrn0bGrVc1+hq0Y2VLpxJCaAosMg10Y0LONZlhFjZ1zqN+6rCxX
Xa9Zy0mQJLDhYriMCUKv3kfzfE2iRtt1xlH2sJKVlz+XLj6mhvAjeyMvKg7I5jguXGKCmnmCsbcX
yVGWenBku8aFwRqDVAvGl5BqRS7lPmrK2o2shTrFfAG/Kse3NBDySJi4rRgKTUVQYm/yEG7q0cXU
1f9j8yBZGBxmQZ/cZOS9VHBvFqOiMAkoTPNm8g2XIMU8Wj9laG6ymSF22ZgbVdiXJudIzGkixzmP
qYZhEs0sDZFJ9udkXMbCPVNkl0vl9G8VExHoBEs7bLGMR5DiurYEmwwleNG08qQ5+sqZTRe5aeaK
1IPfwI7rWwYvD4T1u2Onxgr4KFkbDboUbEFQUGxXTmQiL1rUk2VvVywGy1dmgjU2KWnDjCBhMIK+
6Eu7QyXJi2WgacbS1OtVnxnDcYB6w1NirGJAS3hhCYpV3bkLNKrsDqB9r1G05UOxNNrkbaDa92Xu
EaYMRUc2eX4ulUX7FNTs/qj7W1j0B6t02cSBsg+bbumliFt8YItI5dx/RX2nWX+MFeRHaGZbReCe
XubLysdkBeszhzfHrD7KvzyLMXiG6IrFeaC4i4ElBnBQB7zxCHKccX5bUhPrHoBjzCXdWguY69D2
twBZxA8KntOyvtJR89aqKrnJnEL5pQ0NqwgRxwCPv8e17DfpTyyB1BPWe+lc3IEkiY/mQHU1M3/Q
rS1YLYOyuSKhaovPKIf9Ps/HKJ3ByoM7aRWp3Nkdj0FY7kC2R9vJYle3qcNCV3rzKEc9zoXwqGlA
P9SEwJSTbPR7XDoxegW7XgXynEuQLBpz3m5W1MCBxyJeonzRrmNSJFeYTNRKSdqTgCzUxs2anxG+
HvFf9jewJwCWQf/sso5woZchHuvole3DPxHEi2XhxHtk3wRLI4QD9F1tMXvZKlWKxHInJbst7mVI
PFt4VEqTY7FMMpR/zRje2jy6127rrYa5ODWlfHeCNvRDBrNt1ZIjUzxzhllmm0qQE4OGmi77Rl9l
U3aamKT6OO658SWiKgZSBal209Q2pDup3sq++mDlRX1IzX5ayeSaxtopz8DRTEWV7uoh93x8PVSQ
Jf8pMKv0Vabtk42/GOsPN+/4YMYTBrvGGFPXM205s6YJR0EeLpshrndMxYNCW+fGFDw6HgaqsOf8
wah/0M4fh4ZB+96yXHXCOKTH6T70kj1bP3r+m6vNd+WXTXxWA0yDFHnQFd127pPopHr3L7RNjzvT
/kMXACMUBSCJ5YosFT1Vo8lVxC6gJbRljkr6n0aD8VObx1knh2Jl38P02POwGgZtCcXmUj3kDhzJ
z8TlnsYxOQ2RuYON4bsyv9p5Q82Le9WozS9tTNaq9x61wEtXkAPT1zanXcsWonhUWzYwXbTWgd6d
iaUNHthHId0Wc4rkRmsc9ncVR7BuxV7v+FFTbd1nLyTJV1pkbwpwEDlGBzil+5bhOtOqfeK0W5Yt
7Aov7FbQJZ30ZRziY+OVL3PoXV3l3lmr8wZVkL6m32fJKpkq6CeIheyEoHa2954XnDOzfgJPf9Cn
ajeM7XdKU9jhTaPG/IFKaG9KvXl2MuayJhGj4vj4c4/vsMujY+tC8idTk+rxPxcnXORmGOx1zM0y
/ewd/qJ2eq8r6wUwKh4OKBG9Nb2MpJ5a5ux9SolSzG9CGi8yierFVNS/7PbYFsb0jMPwSZfhK1sJ
zsP8nlr10TOKS6t9NJY8Ok5+07PizzINli8NvMaZrxP0Chgvox0nKrpq7nRwKhJxtr5McFfjw3sa
5+Ad1EpHkjbu0/8/xeyBPBMty3ucQ0PIXU/XaQQf1WxezBFmYRNv+VROAfn5gvCEVtzxQyw5Ui7Q
qkEx3qDCbYtG7W0S9EFJcIkNQKYcvlO33j2+D5xNJ0kEYmQ/CDY1QPvle9sJRmX1NsrKn9FCzPdK
jFEdWAlSexPy7lye8rzcsasJ3Hd08UoGYA5R0EJ5L8Ban0bPWg1GDI2cdLEO606FP1lEZ22bvmuL
QygdgBFc+4Jvtk1FCmYBN4KmVzeZs0SO35CQ3cVyMCGnbvGUz+YRu1zkJM9ZqB2V7Zis5ssYYyfX
vEa8hshylnF2HU0TghK5dIONwTLa1zFjbX5FUcePN/QGwF31nJmkWqvEfnkgIZQ1HrRfToVD5HhX
xStFECSlV5Pw4MEJVZZH7slTy6FQZy6aT3fU9nlVnGZmW/Ec4YjpPubcOlfelc/lkEbO2SjktTXV
z0CzVMzDQYFa6EgWeY9od39zGga9ImTkO/gONqjC5ikJR1xJy5oOqtJ7Nr9Vr+YwX22XLWQiXreE
PaKu2pUvmZW9qLDdzrbx1ts7K6/+0kdZMVnbhKEpkqeUSEup2EV4FlrvEhTjKbImEAT2OTBy/aE4
+pTmCJ4VxMbHHB1BnLQvlXY8aYAVqtGvmWMvrCJgV/DYMQzARZqa8Kn1XZ3g4px31RyQTMgiv25R
APIg8836Y86YnRUydXadGjglebV24zAZ+0cRYpXxR1d99f2AP8zD6AzkhVpa/2EVx6eI8acggaap
zTI8as/I1bf9I9uYB/VNlDcYzecyGdd0+9dGy465yG8hDtIuWVpWgrIaDjdgs6KxNlUPRNgUp8ky
kNPde2yb+8EbrqMonuBafAZY0HCjLFjHsaEn3cIwTxYm41I29C10m9AMOlhCM4K7xGHlS0h58vjr
PLf6IChfSGvXzMbGncrrpNUvtrROD1sr2Qa5qzy5AIczeSAB9fant8VzqKmT5a1cfqDGal+bgrmk
Pfhj316HpkLGyfEOmWwpNYx7ZtTbDkdx3z4hnS1JB32aHfdyUAR/1WO+NuZA8cuZypT2srCeGPQv
VFOcu8y4xlqx03gxpqE72Vp8DHjxoKvRI2C4yMxbHmGJymA32/E6boxTauC8hqZScJ64uUTzL38i
BEhG/QE0Txrf6FBp4q1SFijcZgsl6UTPjDXL9zo+jkAROmGnhmRC+/gQksHaZoDKJ8QWWl8f0yM3
uQHZCy8En0GqMNTxrXnWQUkCpE08E1R3mRE5nxqbvYh0N8kHJnhsjOTZsReiEvA5o5o9hs+vIT+f
nowblbgXjt1nUxg7D1KXYTpL8Hm4EZdisjhriWOk1oktcbt8AF+qx6emuJW69+f1rCoPxtQ3Ip0i
irrVyfoNe1qmxLx6zXTs2L6yY/jGWtWoeWKZEAHqJi02afyaIAmuIjmYfmtnayt9JDzMptwIx6Ls
QpYaZOMueiQkf5b1uxdWxHnYYrYURnl3EsTqKsHkxJRUvVW5cytH7QIRL01pK1KwhItmGkGWvjPw
OA1SscqIL9T2v6YJb6LOef8Z2LQu0Bqtv7GIVvMhWXKzG67yoXIG7m6eLqnq9FWlsd487c17N5sX
3QA5QfFSrYO8rxeGolsoe8jtbds/R8b8NVVs7dIHQgV5QP085ufHvyeAuVSJP0/P10SMuBq0XmBX
aT3fZBKte9Zf69IF8MNp4A94T4UlxWqItfcohXsm7OhgojBkzZGFkphIsqfeEQ7P7wzleNbVDsMS
vwczZl9MP5PitTPk6/TLqAm4YHsFvBC7NlGfYLiZZnvTR6v3We7pQuFeW+3wy9j6xkYsbZ6sk9k/
K56QZWVpTOw7rN0WY/BoihcE98L9VDKmCt1vBXJ1Edfw4c0a/rjbCtLkYGbLeDz0pZPcmaJtBrt7
bdzmAOBb+bZFB9LGs4HwybKPMvG+IrJMC9HPDyttGQJYa65ZTryZZbvAV4HkmwWqO+T6hX53K/HZ
ucYHfSto2DSp915/zdglu3Cq+jqmUbWu2vLJkg8+qge5NTfkh2cN/x601Sdd7HRWtVEHMlll+8Cv
SWrsFHT5GebQK260W1HPtN9O8DcBiU/mCnxcRS85Jv/Y6kV2kJ2h+PupXdX7HHSAd2jZahhVj35v
E1Sy2IBgxTrYucfYvo7dIxvZQ6+qQm9tGXSBdQNRFYIACxaMxh+TuDzm8bAPYswCCrFm0RChIqXV
sDSMX+2KPUmImhEIhiS8uzVkXdOBXQ09Cu7pMpAYcynhSyP/E0b82zlBuPHsAgxSP9xakU57tir8
Kb6Sn3RseW7t5BTOHAO2zhTcYX8J90L4mZfcYgy2b+gthd8m7b+wzPAPa86PmWgldrb2zFJisVY1
N2/TVmw8Sa8xfcq2o9nwmy60VxohpDXp65wHytm3hpvCYU9vxB6OLU0E6qZ1RmsL92RBoRnHf0Kz
nYX36Wlmu3vU6uQdwRzX7mqgbt3XZPAXY4LVr2B2fdVjyPwZ1isUilv/v3Gu1zdGC8/N2gcz7WkI
ZnFr4dA/mpnxokiVMZcho9rVHCVer7EBIbdXYtLX+hCoVdTyweXUj60oVpg0e1YAhPSOQ7NjowT9
c/mPuZ4POear7Zxw2cVZSRGJEkaUOVtPKBpRboHVafJPfvHjCvTDpZplwvLUgNA5EcEQK8p/nJ1Z
c9vItqX/SoWfG+diSCCBG/ecB3GeJJIa7ReEbMsYE/P86/sDq/rcquoq345+UZiSRYoggMy991rf
Qi+IUNyCMIfPjRgx7t9shc5l7W8kXFQw+c/kIRubSC3s1Lj0BjzFpujXsAtg76A6WrGKs9aryb2z
Ne55kZOcG/00lOHMqjQhBC5skT95TpURDyfrDaSwBIrOgP+YGzLFaeYsTIObjTCStZV22aVu3xOK
lkUbVtVKljizc4cxkdVrL4j795Y12Fthoo3Pkm8kLoTvKOsO3IDmLXigY/4m1iBoGc7Q1WXOijwO
NREobttwUEHzVmFiqQdAMiB2Mtr0vsNIzXGicRW3wwLd4hI9W3kMC25AhI9/sVPn2e2yI8HUxYtp
ty/YyDhXezc+6ZkiFJFpfDsKc0kzLbtrJZSRSDgPFnPBjWhQXrclOePjwxiT1x0nIoCz3tPzQzuE
q98ba9jiiPdo7R+ttrbWWfDO0mstO9oIb3qq3oSek0fQq60ISY4aTSddqcT8UpYNvm9vhfmtO4Yb
K2yYMoTmm9PUr0owIQ5GdSo0wFZtl5sMcXDJR2ZsbnTDCJdakazzkcvhZskjgFiPv5P/aC76xOtW
svCPekaky9gY2ssgGcwYbdEck13BKHqhCnluK/GkYDiO17Bjyao1l3FwX5Q77FurtnWS7aCJTWDo
YIIEE1tUzbadwt4Y7Aee7xJgaKDifQbp8rWcM7gIrqel0LiorpzxETE6LIbAZ9kdwWSlLmtc8hR2
7oUGeKOaa1kzyRHT8BbrI4p+9tayIQKMcv2Bm/QTZIGLn3rFKks5ecbxkhRYwutBnYEUvUaKuCI4
ojXuurtASZZ1E46Rj0bB6VD3TeKBmvg4iHxduNrnwPPihZmkUE+aAdqPQ+HqFKdCFWRdwftuZj17
KZLPOAo+5moDndVGIryMWvc+Q39yNwwR+RnVKTXdr64x/Ej1N6lqZh/92vHoIXanPstYEjvwBS3Y
JPpV+7ZHvTjg2QgGxDbpLPWvOtRURDAq/96GoB1ZI3j/8IxMhf7iFxlZzxWFAn0Q7TGbo9Mj9YwC
7UzH/5ja5UPVHZuEllEfpzvQWqLcun29JuHtfu5elEwSx/ZqlPZJ1dy7fZLD0HpOeX6an7D0h2Uo
NcJFqwttzmOZOXh9MUO0jX6YumCFYuql8owfkXPFfvUWadzEC4iI7BrNx053XxGeMfspIhgBPuy2
Dn0hoic43el0kc4B+9iToXtfWwXb0RIn4A2n2Jown3zxRpwjRBB6Un/Xw/i9tMy1yPxnP0QAm0PY
ZQt5ie3iKyFOqI+K5gPV06NWucsavcRYVueCIKySDhq6GwaseftFTOo0jM59NfNzEh18D76k6AP6
/exGmJtVcfa1aeur8twLRpDgbomi7RvdNM5ElX6A5VfLOPrm8ieZ9RzEM6CM7z1m+cP3BEcXa2t5
VVO6hQVxZ1bZEanKDvUbrDdz2Xr4hr12xpVwfjZ6Ei+JlwL1kBU7cjauhKGRBt/n2oWhLGAL5zUA
uuXF0xLU6iMMiGf8VkfG+wzfxqdibGlZaItaQ4rp6K+6gXlCT6YvWvWBxm8xRu1WGOnLSDvM/2IE
NBkzm5onMGOagCDtHKdiVRDV5yqETdZE3HfaTTfvMwfnKKv0wQxpTkmWMKMmA/LLqLvnLFYfbmJ/
a3OsrjES9iw+dGFXbWAsfetbOmlpaF/tMCANwH4OVPEqI8Z+hce8X4lrXtsfKkmeUVy8ZeXObZLX
HOcP41f9PSuLRdr5T2jnXIIxp4+8qO/TAjn/mAc/YOluO0/ATwFKUbnTs9U4pEc8pawYd5QbORpM
mqc0+11O57IymGh0lwHpp90kV9yB7XKMwuc+c/FoTmgFxo8aWpbKTHDKWrQNTPOh7macDyLtkGqk
Y9d+hzRy46Thc56wpS6U/xwm4sOCtWy4/sYF5dfqaKFFh3UoidqzZwIt4GAPudcSlGHgBKm8Ny/I
PoP6iuJiNRIMhqjpNQxRWszPFUIp9thH5y43kFg4w6IfGF1Gnn+yg++eyZTJvsHsnGE7whlZATAg
b8ic6RmecVe+gpZ/bG0EewaIf0VXukEehAug5IJjXOMjEix06r1McQcJKEsjKoRZ1UXhkb+CdD4O
KWW8jFCva6yTWE6JU8+tRxGEzwqVShpxtanGbReVVzNc4zeD5Inyw8C8heihjdkUCYFg1CiDNy6Q
69AmJ8tOBacCRyB1vKuGDD3S8V2FVX6QebLWIO12gmsQRNx9lDYrVc9KSxtgXBhz3Nk96w3dCWCu
12oephhCrjuZfIFsvHBDXtHy4ZhM07jqbMh6bcwoNajeMwI5F2QH/miltzFi8/OYmG8iL5/LJFx2
vMGF1WNmSuMNlIsjEmUDSVP0OaTdxt/Wc8w0c2cGzAVj3TtSVV6HsEUaoWXQmOznIdjbcfQ5k9mH
1MNvTTrujbp4CGT/uCzrWT3GjhYnGccm89H3tzVinAbpBfCpu17iD6wtoGueH6G9Crcs5njCtOKi
wL4TAmXfGYUIGU6wVgIiHR0MrNJiBegb2hXOC/eVF1pP5yBgIOt5KPhjTraur7cqK5+9oV5EEiSp
Wc6OJY99iadBmbGs+zjYhrl81Tz1OeqUpDPKW+05uozljRKBYWtob3rCjr0BYiiyD6+asRWs8Cxy
z1k5YlBECyyrraOtDEMDAZ6d+qiV5C5ENAtA64T68Dpl5qscyktMa7EkXUGPHZotZWHcafacd20t
WDXeioQwW2dE95Ki8TIt4wdCG4ol+GqCWeGdG5mHDhlnF9P6HPO3iBwYlPdnJ7Dxj1XBFdYFhgYm
QV4v92OBrCTqKU3vuqg+54H2NRx1RizGWdrT2bOTg+asRK4e4iI+DXXy0PU62IxsXcCKGq3x2hig
QRr36xQjgAujYJ/01UNlU2NX6XQUAWSGts8fAx04nrkKcuf7FLQ9KDdskqGkBqthW0EzQG9yhQV2
6pTzwxPmfZKJFzPoXtxeOyKsXCG/WmlF8WQzLDdF/9QJCF60eNOiOVNsIWDr2/de7kSvLqPeX3Ut
2DKdZsnkrC1ZjsiQbU0+sZETPhKMxg7JxIzXQ+HMqDTRFP276amOy52eV2ieuq2Z77nRX72ODX9V
M0xoq2MRFw/ljNGKIij+NQzonDgO/Fnps+m5P5rY/lJF2pOXf01CJL8ivQZ5dw4jf+sP1oU+/1oN
0xIlz8q22mVYz5zcml0dOQbph1FFH+ARAkiT9hcmrxthTita3U8Fgdri4BbqbOISuushI9kdZsgq
H5ekDaId7j5CzZudWs5b4cqDL7O1iywREeY+tfNNT90UotAf6uISF+NDqXKIC33IMrLwGaeXWsC4
g7N5OiU0/B0vfguJaL9Ttb6acMhx/jRgLBm7XLniyzvbBMVpi73Kx4vlyEOf0NVriEGoJ/dJjOI+
NZyn2NE3biieiWb5GlsCE1H3wqCJjZqACNhp9pZt9cZsymvLmx8Kbp3C1e8dqjizmS3P3qmCkgJv
SZHypyVvLQCVxkKky6WlCnWSLbETUlKDTwxmvDMqX7RuTckdSnseO/FU5uGzHzNglYUFNoIPauh2
tKNQB8uLTpDTM4oeTBOVAPOLnhFyDO0Pv2Ggl5aPMmw2YYasi1tbsbSj9mOCaL7VhvolzC1zUXQI
euwSDl4baxsnjp6mCnpgO7lkMznTpu79B1MG1Y5MuW2ZpXTv/VStmahe4xET1cDkimic2DpUiCzM
oje+itxw70QR7ny98ZeMEAV/tlZuym5jaSJeRmkZPomwDR9QaZ9uj1zQB4/qTLf5aNmTfbKKH303
BE9OLRswRWRf3B42Pk7rGgwRt680eJINLo5MErIIzF6PPLKMhfaIYFOngrCbfdzXPCzrcVOFwIWb
6bMTtOVe/PuLxz1tNSrIgJr35ivkO//9s9t/xfqKWqyb86JhSvz2q8EY8c3/fnz7cRuCtxlg1sc4
DOgNV8Xetl2+MPgj8lu++FXGqqYVIJ9RyhXgXmb48/z/Gr+hUEiRbpTmkO9vX1wCx3YDybpzz4Qm
aggxZk8uW7XHYf/bl1+/B9wYHUm/vX3/9q1ff+P2mN1AugR5zAEZXOz5v//R7XmtCC3dlAPXZzcy
CHZxPdPRxzQGr1SR+mIY1nea6GuZZ2QpjKa71QEhwOv0GMY+tF2F1LzEs9dRli06b+hAJ2GDcZrq
CEUGKVbKgNn9VlN4HSozLg4p2v4FTGNQ5Y9y5Ipmbhmz8s3dYPYeMUQtuktiR6c5XjaZdlFuMC79
0EP8R37AUrZo7uM6r9ct3dYrsRjftGLcW32fIDqhS+URnHaIiFU5qtBj1KxpK5Sy8aEns/TQxAWS
OX45Io+PfiMZL5Oz5vqucIRxXy3HV3IMu+U4N5pGxoqbCEPaJmxrLJ8T98mAZkwNCa6YKIhMZm5o
YIkvMg5mR3NBn52GOtFxKfrRTdEzny2kU64COUtAWyuCEIXmUAbQfhI7W4+FiQRv5q6icRh3aTv0
S1o0KC88zBtDpB6jGndOU9CCMmqZLktuOkd21IIzpjJL8x40LIYoo3xLpFEcJSkMR3ckklCjpghI
Fjoj1jPuB+as0h7lW13SLbNfB/C+Z/ZQ2sZDU0dFnLunLHMo+GsYpnPgMxlqol4nA4Nt1zKC+6EJ
v8MvZAophi3nJbl+EcOetGn0M7gvb1XgYsZMpQOVoZmxdMw4e9Le6syIQkyPqJvgdvGJRMQkcQhW
tQjdhT3TPKqRbNTelge96ZyNRrzsvhCGf/AC6a7L3k73DEO2ID2iQ2yZaulWZH17vRuQfMAEa4wR
giHpZ3ubOu57jFhjbI58YMfCM4oX8oaoUMI83tUES2iG4lSZaS+OYvSBksIv7PQIcxA9Uj8aGNuw
xtjJlG1dthFvjvmumDd3xIVdK61ynmq/WI51Hl7bWrOfpEQD2BBBpXT9gV1Z8xz42p1erPSEvskQ
MYXORRhgusEGUNHFYV9YV2hnQLP6hpNvQ8NWZ63In63vMPW1k5Fb3nTXJBb/jMSbQ1U50tK3LYZy
hOIU3Z1VOM5x8BBem14iN3qfgpAThYvedNAWkZlkyBKYdPh5naxVxdDZngI2bLobXx3rlmQS/1BS
kOrsgj2gXifSxBjsRz+fWI8sZSAc4OGEYXsThnNuEMnkj61IzfMku9Xth3ETvXJuBUc4tp+jbLLf
JZN5TmsnZjJLSzQ1CJjzGale6Fx/pb3ClUUE86kP4uCZlINs4dSF3N0eMqDWMFQJZzWyJlN65OSu
ucl4KN3+3p1yQmm5d93hMxq/hGzUuWeM186MX5Hp89G4w/jWF2AfHYKxzICAW9dG/IKfo0qLi9/l
+qG39BP9gu6QaHF3uP2LKTh3MuTRRRRbzzW5OM+x86rYIyWTabHHImKUrev3tGPIHKHbuE+knROJ
U9oE61lyV/WUcZU/LoSZZo+3Z4nh6N0eaQWxYBrl0ErrgfBo+K4eb//K6jz99V+apomllIjoRzt3
1qODQtRymZqBd01ZirP+RVKne2F/0QIVf59FiyM5GK94sjFdWPq2M3Lz1M3j4DGfFLcTjRB2e8oR
PyCYwZXxJGAaA5YyjM/aQPUHQNMmJcP0aOR4L05lVJdWhK9V7pQHzYbJEs5glilOfv1WYVb2smcL
D84BtfFSyNE43L7Y1pgdRLdxg559QIDG3sva8gFtXL/VAuKEe80sFkRiWc+ZOfKvQI/OdKBbhktA
VOhkYwIynsNQ0gpPZbo2YkZE9hDrqz7EORTSl151GioHO20gnE9hOXsOmI1nx95r4iff7cJDW2FR
quZPT0qK56alfLOQ3SyGVMB9w0b6DfOAv6BiLw9el84L8MUP0+Sk2z2XRiNjzHSV2Fr1jB6unVWr
kE70WobgzulOStb6JZ2jyGf7cac7TzkJZ3daR88qIe3U1iKItpQLgTfVDyZOnW1u81lENJBUEF10
YTqbiqCOndU590Jow9mJd1E0nGU1mW+tYocYNHW3aEsAqanwAvAsJFwLNB1r3Wc+H9hduo0KW3/R
LXxbTFGmQzkIfVOToUEQtK2vSSjVGUPqmsZ71ww2DNiUXMC3l7is0pXtJqQ0sVOEQdn6h1q1cMk9
k0ZW4IXlGvchhmrPLzYhe/xXr2/WibTaR8MlMrQYsPPevo20mthiiyahKNPXqh/jzZSpYF3GE5dd
TFwQ84eL1qfDt6x2f/1H8PvvZI55rzq/u7TNHO3g4wDBQ/e16wYHTS+ClTs1b35m8teqyrJhi/Jy
2pbdoJ2DhnW/UsX4FeHsIp9Q5qBD/9HUWnUvlLW3o0ycBpfZYEca06LEHrHs8xIWHKFkG2zYw7LS
AZBHzM9xmKJcFuBi6opxn245FjSY1N37qVauBA3q95ztQ+8VXzVgx5STc9/JoVPr0qN9cppBkGJE
GzieCVp5UdHuzN6xqKwV4Vh7aYkJ8QaEuQVDZUIUO6Xj/2qabdASqDo/6sKY8NQqpyUw212HtOrX
vuyQ8xRldTQiPKe2e2zx3MLmteCHM/WeuohcV9Vby8kgSLfT1thJTCwb7rSA9oHgZ86LmzqGAGgR
l26u2u9eNH4fW0295S49m0wLrCu7dItbYqKd5p4zLV1/nblCW2W+RoeEAsqpgu5ra/ebcVZh9R2u
rtLqD0xQ9JMydL7YuXG6PRylhfPICBBTTvGx8RlzdHn1aNc4Wke69LdH+oReSyUam2Lbp0WHWERn
kkC0rUr2RRPGi8JynnynROyJhQC/Gwzn20M4FuGKyRhwNqZINUk/OOa1AmBvNScOcjcQidwNpu9v
4NanczBNTxaZ/gRNdUYXJBU4TK1eFx6OCrMow5UfA3kbQDcd8Z6qNfuowhp2wKKIouZDWPid4TKy
ZQvB3vrOs310eSR3LfvOznbmVGRL2yndL4jFIdrUzpM0ywZTjY5XyLPjbcezon7YRkPcfvimBeLP
FeYR19Xr0JfdwcxsBJqTpb2i+Z+z3ZFk0XwM3gagvKbOeWQFTnFB5v8IKCF4E74qt8bgsiedo+tq
lnYggaHOYQi3xEWW15A53DUjzmVdCz9c3r53+4LBhXGLLtJ9PP+XACHBThguPX+ac+XsXqZiDx9N
RBDog3BTs+cuD0HNNITylRKYKSgqlKB5diDtn2KB3aovvUMZAHL3M8Ut0aRdkE1qWqaits5tZo90
LbG1cJW4LHZGIChOh1cLpP1K0hs9m8AizomklYdl9E70wv3Orqx57fTcpPiPnJPTDkvdBiIwxIX1
yq2URiRv4t7vtfYFbeMYzNVoH7yHjcuY1WRTWkW1trMtnF5DACZjRFKyirUmPY70vJe9JDen8Ghe
9Mxq1g25xmuonPIcYIfkr2Vcx+aitDMFgsA1DrKfiM5VbUWCORBoZgGocDsU0BU65HVs4lH2x0mH
8MBx8zIZrRsUxV8jMwxOzTj+MDKZnkRFNYsaaG27qHfiPB4f/Ro1sTaqi9USaD0qucPBxz24kp3O
HYfGb9ij7IstGmY9jBUnsrR1Fwz5PYOHaUc36BEwUXMGhmABkGG2MLXizWMr+NnXxofQT0DvNNib
6r5tdl4jISt047ikPiM4uZXZ1pisYkP9/EQIZwvUOFPMkA3oM5CL8vvbS8FEg5EtQ2t923iaXvs1
bvFPsMVND01J1dPUZfRmCnVora64SJ/Gco3vdlsiZ9LL0Tp7NauJVNaBWQ0NFgcwZhP233Q5+lt0
Du9WpoYTbgASh5W5DlICRgtLf9GaPtgmvn9KBuabZKzeF98V5CWfWfbVYnNETrp2Du0VpN/kowV9
1MaYSuoeFuYoq/rB8sJdEy59lzDAu0iPN1rjkiJHWE2QY3USLRslu6ncl6AlQ5SxZ72xJ1jkY+8c
GSmplUYK6KY37BXV4bMUMn8shj5f4XHNdkM6d0YYxY9sHkwrxVUeA2vpA2Vv3XLoYF9oYoWVhHq0
960TlS1ZV3DuFqlHjDaY+a0WFbASW2M89ZWzmapyPLfGHoguOmuaOGZLnGhaouXK0xEXz1yYQImh
Q1UNT0PYI3IKRbiuqmY9iY7oN50dsqMns8s5H+/nKUumW8/mLO0sOkaFIZB8SCHnQkQ0G1HW4FjX
6kNVIXOt08xdTmNvbNme0MB3o4cqrLhF6bOVN8HnIisvAgGMGFLSqz0OFVE8mUViWlTXK8MzoiWI
dFoRoF6W5ZjI1ZCFw8nKE7ARZMywltjy4iXeSeVsk82iIDR7QiGaDcOGIXh8tPy+RvQwS/XBn7xa
cNHMwkxPsqlTdGPMo0qZyn1tuxgEJmvvReLaAOc43b5I6SUHUOHiMFCati0FhEDNuHA8+PM6spul
nuOnaZTLpUh4kZLFsXCi6rHinOtm3U9eacgc4DctWVXjVYod5J2VrVP5us86yrYGo0yTxT2ajnSN
78hY9U/fCZu37v32pU5oEa1yUYefYUZ+NgA4LEAtRau+DLMnawKpYsbmtBkdEu0KtzyMRvO18/G/
5TULppq/CG4dWpfw4WgkcAR6iKU2ceoNI1kQBZ7SXyLZyBMjX/fkyFQtGtV5S/iE1ZEipDpqlnJX
oUPYGFlH2XXwGJ3orCL2fFfNO1wft+e8fRGF+YUZcEHoCLdeINcEYaSHNJ40BOuUpv0QOQdycNYT
0oJVoNX9smprLrpOHw6YV6GSFButd5JTZq6JLXqpLPXCrid60nPp3skcQ3aPMq71LLrrUxtdvD40
N3Zk9odR5XvM3NDNS0PiA0wntHUWO2vDnXZxPPgnKKKfg84aICw19Y4WiHwNzfFEgMYsAp2QiBrZ
scQDwc5puty+FKJ16F2H900vokuOH5vp0jkaW3W27KUKHGtntcGXbrTU6fYFkROWBDLF8ICjjid2
Z1hnMVU0Fku1dRr/haOYHNklgYRli3KXI8PtpzK7T9J82ISQjhaTUYTnSOjTzqk46zrnYnB2v8TI
gheQbpih4dNZJxmWhnIArCxUA/LdVbwc7qUNehRxj2URbTFZj8EoDlGAHtXMB8aLyIwfyq85jcBT
VROv7lgAkBLbCjaFNJpdO5BmwSGlk540K6/RH1ucbGvLH/qNReLlusiqNyVViBO0QiMZxvd2U7Kv
TO58kQT3QS9edFKIVsag0b4ajPIebVCyD8dNYljmTmR0ZNFOVJss6sxV7iTfOMfUXtAnpof87GsE
w7YDrl69m7g7imQvJtTRdWg5C3LgkGjIMt7gcLX3pm7GKxAfagnAzWR46Y1vVhU/Q3zsdsOgzdyI
HpsnzoUW8MvJTqe3QSQFe5qxXvpSEYPpAjBA+15il20P9O2MyyRtb99XxTXoiHg1x8HZeIF7wkXT
H7VBq3cE9WCas3wNYjY3z8Ltgi16kmRR4tnWcq2/qLp8NiMIXSnW+rW0WAJGEzE03hJslgZIiiy2
9mOXFBDe9OGl6by7juV62bCpWQ2sqWdNFOWiCD0Gu7L6wJHVX31nRMkQRcX0UA/tup3YMWWpoDLE
VdEQr7UyXfnZQR77gKGMtKN21cbQTOj/7MGLyjtZddU6wgodFGG9R1gxedGuh0x6p2snCO8H1bMb
M/scoqF403xMo4i85kimGF4xUpYFWgD9UnpqzkP064eoSmnvJjmknJ7wky53r6SjEDrE7Bu2hokI
zZHekVB2JnnMIhDGWeFxQo1bjfdZFhsXi5EnBIb0aJDyY5WacbTL/A24aLQJ2nyDBIwg1c44lXrN
IQJHesHL92DXD20AGL9uYNiPdfcQOA/KQQA7xAKXhg/1BFVks9LmOF2wNNrBoJuUq+PtpuY17aEv
J3C+8w6hzObsBeq1LdiTx0aN6ii972Ae48PtwdAWJFDpYq0PUF2pAQ8R5/Musmu5S5X1rfNxi5Wu
sWod9NAx44dF72rhhj1reULz692lCtX+HIUbVkaDhAsAgkGDZZcpJBm9iqe7aLCiN02wTdJiznD8
Gdm1y4IlW2ntm9AX2ZR5+xSs8q+9Os3LvJ0zdScTRBfCZsi6qJD4nAomWjP2ZjIb52sFtcxsreMw
w5+sxLqUXf/FKeks5KEIVrSCUbtYNB3iXd6SOlDMOzcy1BcMDael25XZUiGAxpqw9GMNllI4hGut
5wxWBNa3fbZgeNhjQ/cQbdY7GY/RKsN5G8dHRefuQu0RAjiR+QqJAisb0xgi70fv2OcFaYrNLNRL
mv2gT+qgeyjvbuszUdmbXloWHYuKxTVKhk3TFZAZx77fSZeBQO3LApWZk72xchwt5tlM/9KDPi/q
FtPshSPJVI7MzjqgKmJElKAC0FIb1Uxl2jsac2cjrtp7q9FwZqVFQKlGBiX253rlOQ05pgqqdmh2
2Im0ZUL7bZ+rHOzZs5yCDfiu8ty0TURLVl0HyioIf4QXlwlddD9L1qMqsMOGzYh+q4SRGvt5sGi7
5LUZErqBFfC4CEBlmjO6SXGT0aPF3dYr1Hl0jHZBxf4uogbFKM9UEmDQg6d1F+bP+S5yw6cgQI1d
+z5tv1LsOj8CizXSr9BSlWNTChtgU+UB9bABDd04u2bh7luUjusuda1lGWfxqiHBfY+YBFtF1wig
mGQptDZ6kiGc7mkSxuee6elgUksNAbA9YDoPeTa0u25eP5qh27tFRYPdB6BcujpJIfNH6MaTsyVe
aT2lQXMw1PttC9PLp6kHJm0OakOmz7Z1RrmWfWZtGMIj//bV97gA1jvq3iOADkh2Mt8VbO4MOWJN
mHDoM0KpuR+Tv+hnMxB/O0QucVK48ddgxcOVKD202Ah2lo6Rew8BO9+jiIJ11ZnhsYdcgmFytCkQ
PIC0c8NbelRDvZH6J63bOTrldovHd4lSYTyMxyEsvLM+fnB9jHgwipMrQ+dAexEHmk2oaQNUYsXI
D9MVDegAAEu7iytG/7c+YlAwqKmz9rOFVtjxh+wUmsRx/PrFkMNyaNALTfZ4ryqv3Tmea5wCT39X
Pe4MwWgcElUj+WRyf2dUIMJMhhMPBZU46y1NWwPLOwAbQq5v2y12YM0udhC0uAGRzFHAGIfBSLPT
mOrcaRGhdXC30ZtJCuR5mbbka1sW49F0houpkeaKNr5ayLIQ9wxexX1rwQUn4ZXOB3yWTT0R7uOk
fXnOZorRpK7o3obj7d6Gqc62ZHT36Zf/+Nd//ce34T+DjxziA3OdrP7Xf/H4W07ORBSEzZ8e/usp
p5Wlbr/z7//zx9/41yn6Rssq/9H89H9tPvL7d/VR//k/zX/Nv5+ZV//tr1u+N+9/eLDKQKqOl/aj
Gq8fNdLe21/B+5j/5//rD3/5uD3L01h8/PPTt7zNqNevH0RlZJ9++9Hu+z8/GY68Hahfj9P8/L/9
cH4D//x0ek/fozr6+L9+5QPJNb9teP8wpWEJqQvb9VwhPv3Sf8w/8bx/OIIwSV1Kh8XWcN1Pv2AB
b8J/fpL/sKRh00YzXRj0BlPVT7/UeTv/SP+Ha9um4XmObhomv2ybn/7Pe//DZ/jfn+kvGVvePGLj
/M9P9qdfil8/6fmtaSYqKToacn7t4tv7NcoC/pPxv9AfRsrDYQj5yrogjmbkol4I/d397lD89nK/
f3qO1F8+/fz93z19XbgNrAq0BmAd7nJg3pWl73Gg6jMKylf7n78Kh/AvX8X546sAQmK5jIhtmCKb
EDqCElLv/POnno/DXx2f+bj97g0kTZWJni4KU90nvzVWdfKRIhgphsMkkXIHv15bf7i0fn+c/u5j
mN/Z715GipFywYHX5HCM6POtwBtgOK1WP38X84H4q3fBafT7p6erb8WhxdP75C25cQq/90Rfn3HI
+89f4O/+fvNPL+AQ+ShU3my8qVxqeHRNaoFUb5c/f/q/+/uNPz79GApfuujfN+iVhnVdgA0whBus
Iy+iyywTbfvz1zH/7kzS//hC3SSFSbFTb5hF7GJzqVXL7Hv2OVlFK3DvSxx4i/bof5uzhYjmBfG/
Vku2Bndy6fwPH9XfHEnp/fEvUIUvzKiqa6bT4pV+9WcJ0Ul6w+bn7/BvjqT80/UeemhujaKk4UXT
8q6LAzAYBAHWg/EG9O9/uGj+7kX+dNWHfZuCQW5qQky6RVAE7BLgEpovpN39f76N+ZV/d73UQRhg
rG7rTUc1NpbhpnaCLT6MlYIe9PMjZc+f+V9cNHL+hH73GhqxIEOWc6iKRoOrUY1BsLWnGIU7ylr/
0JWG+QMhnHgw6jLe1uWEPsvQI/Y4/bSvKR1bxECB/da6g/s5MNp2AVdVJ5hd6fu4VgESD4Ar72M/
eo9ekzO2G5z4WYdytPAiUnDtpEQq7XU7/EIaYz/LXldlgvQEp/o+qt1gzrBNzV1bM5OfaL3PhJVm
l8w7X0aqoPH1zL5EYUXxRUd0H/TD8D2CloPg362ZCMaFKZ+YWOZ04OqYHotW4jUMnfqlKf3pDNkj
e/n5sfy7E+JP129Z22Y2DTOvyIaI4NIG7p/jHHFbffj5C/zNdSv/dN3i25eJhFW4aY28Whg1OU/J
qO5//uTzpfcXJ4Lzp0tywlFcqyz735ydx3LbyrZAvwhVjdQApkwgRWVbyROUZMnIOePr34JHvngi
WXVm9/rYBNnouHvvtaB/6ZJLtOAryKYbAA9fsWK9d3X95Kk1JbDF0/nHnWqsxVoguhj3V8cc1Pgm
NNuvofnSjYdEmhfWmlOfv1gM8sTMggD5gVt5H4oJRtG7DYAZz5nG53/AqZexWAzqVIVB7DE4C8d+
lGF2Q53+pUF54lUspi9CzBgbOhaCCeWOVNQ1xERUn5vzX/xEy8z7vX9HfDBldsY9Wu3aMGcttL6s
aiur9Fa1kl74ASfaRs6P/mdSGeoqmlpYO1RFkICQ+x6B31FPLgwDdR5Q33XVxZxFBAsYN+JFV58m
uc0zXADsOrm0wf0FRzAHQAw0/0pWZUjcgGp5A0Txo+GU8sIKOj/ouy+w6LzxKKuB83TtBql5E1jN
vpyi7ZQ7/22fIRd9N2x7Dn0p7z818QBNMJED77cIxM35DnDq7Sx6blQDObaSsXZ9mW/n/MrWTi4M
irkPfdcwiynQttRpasyeiSIKKNfGnLcix2Gt1fVmsvoLQ/vU919Mg2k9VKoZM88OVM7EEmDqhYY5
MTLMxRRIJlvcJvMHy0w7NjgKuLvxI4Us+Qv95kTzmIuBTX60kRKg58pjUtENNoe88x+HSfnVJhD0
A+vCADnRQOZihEuhTmZQ0j3LtCSa4lc/EVHmF1r/RN83F2MbZyirtRXXblzLGzFlP4aq4dRTZhfm
jlMvYTG4E7/UImOkjUpgfJYGnr0iX6JLx7u+in+cHwGnfsNi/ILkoWzKYSH18o8ynuCWvXFyuNBA
p37AcvTC0upzwUKqOsBlwZaEXHSN7JPAM12f//6nXvBiBBczab+GrOyyoZGiWwPrudD6p1pmMYBH
O9JKcujYw4Tx2lCPvGvERNGFpjn1vRcjF8EX7HMuhACHgmaxm8yVtfw83yba/OO/mXuMxejF0l05
hspXb/oY2r4wyQUAIDCSs4jNQhm04EGvk+SDu5J4H1epILRU9AAOhbMnAar7YauqeB+5RSFTmtrG
pvPl1YSxbRMitHZ9wAIIOn3tujaj6SqkLvLCpHmiwxiLWYGyvLiRJtM9CcNbdhXbSGTv3YiXFy7K
f5vajMWU0BLu1cjiaIDBvCjyHSgG0mdnrmu70HFO/Yj5z/9Z8mNt0KjE6BuXColVXN1Kv9rEIzzE
aLzQTCe6pjH/+T9PyIbeNqiM5Xjfh/YrHAr1qpGZ8ziUmf/nfB860T/n6NW/jxhaTageSAm3CbqJ
FExCuu+6A5Xu/MefaqPFzMCdAOmZcdxwsXDs1HFVUh9XEKDIonh3/gmnfsBiYqhlD9V7iNBqaPWP
FDpLJLoLH33qyy9mhioiAz6AIuhKkAfI0aSXcT/M4BiN//iCl7NDq/ZYPny6EMVyY+BxY4h5KQgv
tP6JxVdfzA827P++y8LGLasPFUnZ2LzpAzxz75XLgfPNf6KL6ouRXCdGWndFQRyNVDfZ1tsUxctk
lD/Of/z8Md/McPpiEE9K2CGswB4Zx/344qWxuveq2HkWVCHviyZC4iY89dp38u7CQnPipevzn/8z
5iKtCzubywoXyQXEBog10jNTsApiU5bqpRXz1JtZjGy1Bd3lWGSCZBVeIi5yTPkuC2cTmcO6Hi78
lBNDQ5///J+fglPVJtfDYV+hVbgam+yXA5H5wsJ2qp0WI7vIQkiNDe0U5s+d8YzVhTqRXxOSjvNv
/tTnL8b1kOu6YaKAcpUA4I0wMlcjAwztNOUv/f78M069hcUALzk3GV42v4XmVWN5HqGHt+K+nv5k
GDrPP+PUS1gMce6pvKYQPIMgPLmaYfsBA809/9knBp+2GN/61Cuyn79/hOpEIukYx7UjXs9/+InG
0RYjO8h6mZKmzshGWFPU3AOrz3aIjs6UqJ6e/ttD5of/00WTCOti7xDANq0CVnXh2un0UQ3ciKKA
eu8nKIXnH3SqqRbDOtDjIc4TjWwQEPw2hK3KSzZzHeb5jz/xlrXFeLYaBPe14LqFmr1rdE6HXPMu
dNJT33wxigmHBmPeEIlqFG+lkqlamtW2SI3N+W9+KrSgLQay0gEj0YXgbExZ52uHMHUTJZW1IUte
AwmQbMxqQpkYDJFzryZRfZVGvB5M5eWFETL31m/m+L+723/6AJZ7pwgBb7vYmo137N2xv51SFzCS
UuOuuvCUU29oMdbHIASgRmKVS9anfaW15Nm1Xq9daMVTL2kxys1etokS8P6HPjumkfwTZ5BUrPbx
/Es68eXVxUB3tMGTpBkR3fe1255DOxfRo7zw3U8MdHUx0MO0nwV0BEds7vVH/ZV1A5j9TJRoyZev
L4yQE/O5uhjpak8e90iapNtUsYd/lwqchLvxfdMrzScUfuXCr5mvUL/rTupipGO+1MZomqs4zfKQ
G8irFHgoo0BXq+yigaSNMHmhKIcCTdihyIWntnp1yqfzb+rv4vpNb1YXM0Fs9MmkxROi9yYup32u
xRHWFFhrWyd3fAA2Rm6Yqzb1qXo2yFlfZdqUbkuz6ChiEfZrYpvxWywU+w/GthSNVaPdtwHWjrRE
xzQK0VzRlTlKpgnbxdiHKml0vzpDBxUXhsofUuNBC4eRRokvFPpnw7HhJMhO7Lrel8++hkrH7p3p
Gc5V4Aq8VuWFNzz3l+9++dx5/xnHGZK2KQiG0uVimG+QV09jNmI7GvbZGN9P/XBTBPl/O9z9ffn/
PKvAH1OOkV+5YdjIrSaVP6pmPiSWSq2Q/+v8qzw1LrT//T0oeaaxbILKHUxoE2XBbGSYUBVTUsPR
hXA9SM7Whbb7Owy+a7zF9OTQbwwbq6Sr+B+Rpq0826TECBe4MK4Qwa2ArEPIgQlJ2u7QgVEk4bEH
eWn4pClC/6xNqmSN+sIgOjGdqYvpTOdeNsPqkLm+PVeP6U28QXRZr3otubjunGhesZjTUJkHAbT5
zE3TRtkCYFb3owO0CUmQfl8PfbgbWh8wHllZmyhKoDPaYtp3RWJtKxICd3qfmW6c4CivDVt70TT+
l9NLyz3/9k/NI2IxLVIjXuhpVHIvN0XSrePO+iSntXqW5BYhBA+ifS6Ggky8UE0g4yGWTgY9cmWO
pkRjqAOsiahpP/9tTsyeYjF7TkZl+6asejLHkSrk5Va38MhzoI619/NPUOdu/U0PFIt5MxQ6SbET
uYzChDyzpqaAnDNoMt7viD0m+oiaFPZSFeonzhOd86SqojjTRz3bC0HCq9rV1YWDy6musZhDA1Hh
N+9slcuG/G4uYcii7NAXwbVM1Z9UK10YdKces5iwvKr3JE5sjcifpRO7VMjoVJrirrcba80vFWLl
qI22Pd/Ap5622GelUERq9KuaS9HTcNOSonnbDX1xnarSvLYyq8tWSm8NF+4259/w3dtcTF4mJDXy
NmzNHdja7YWVvtlhYV+YfdVTn76Yraqk8QpFRLrb5Y4FaKip962vpNkqKnUVMaDw9y3Bhx9lKUMX
W1Z2FSjkFA99r2wBpXpUi3jOilC6dynOemLxEYsZC4z5kI11q7sZX8Dxr4Wm/PGAwEpgFWqUvHIp
d/41fv8g6SymLR2XEfS3ROcmLgL78kOfZvRlgGiopuzOoQAfXtX5R33fY0hI/N8FyFTHTHeg9rl9
TD2bBQksN3cq5xbbaW6H/D8NNunMT/9nKa2hjyZ6IDXXg5W5zgy4AmJCJTI00ZsetB+92ngXhsD3
3UY6iylG1yazSmpDcw2KhSgawPzY2NrufGud+vDFpNFQPtvDxtRcvYzCx8SfoqNDfsJ/bKX5qf+0
UmCrdaOkXG1YeJp2E6lK90HtVAdZes5DN5TWkz7U2cv5n3LqxS+mCgJOZdqFY8J9NYQd4nWFU66s
UQ+fVFN2e9C6Vb9pW/y95593Ij1KOovZIgFSTmY7gulZ7u5rxWNLDrVEoJCkB9klKDqyO70fD1ZR
77KZZQ9UdQrbnWb5fxgMazDKaAvJfi/1bSgEw85iN4pnITWZ1BLXLOMLU48+D+j/P7FJZzH1UHUX
pJEwO9eYEcOrqIIzDujRqCCNef6+I/v3SCrBZoLHl1mT2zuI7oKsJI0IfdRrbjSfTajjd06LEP4z
/pwNAlUQcmnFNovtVLlj71HvPbY+G+pR4k1KyGDrKaA+G0+LrkunKJ8bZfB+9MFk3ulFBPxKi3lF
F97G313Wdz9xMZf19ZhO1HiwEgvqQ71YG9niOhHlywOVP+HarB37xmxRHgg7z7AqceT5bVbGdCks
faL/2cs5zpR+QkZ34lLqg8air/PjIBzgsErifU5ZOz4JZ4JFeL73fb+3kctUVc/oybGyhswNmuEq
VLQd28InJaDcD5/J+UecalJ7MclF5HcPuikaYkwdbKn6SYWzEkbVLJTBra55GtoyEJAiHu9Tpf08
/9gTa4W9mO/QnRiyakTrpjgXNk4e5gfA5uZadEJxrYES71b4yaMo4Qief+I8HX3TdezFJIgbCZyv
F2Aw8s133ZoRQGF/KVg3f8h3Hz4/9J85UFFqZGuSQv0iNNtVAY+nWpHiLm59lKSP53/Aqc6wmPqS
nnIH2CZ/76MqCkG74CY0cx9UXuk4N2Y6xNWFpjr1JO1/f41fFrnMHQU0vCrImCzKB4l5pTKcCS1R
cGEmP9Vki9kqU8yQEoGO4LUlHTebhLMZKeeCXknc/7+12GK2wAjF7WDAWa3lGOTqYz3ujMCM3kwi
K4+mP6oXdiMnAoWkW/9vg9Wq7/l1SzZ21dW5hiN5m3Ajj20Mzn6RBsraHtNox75vz6GZQpWXYMK+
e/5HqvgFvu99ywRaC6RO6pFG7ZKbWX75jZzuUnS5OZx/ddwFHjU5hTbmT8h7k73PyeHKUaPxKiRH
H0cD5SKmU4e4rvumf3FGOjBVsIqq/hj8bDd4ILb73yBfKbL0N5oWIMTiqN8lzjHF/Y6nxa3zG3L5
9yqlk9NAnk+CqyZEx90kSJ6qjQZ+iGUJ+199Y3v2s+TvGImzIeXsiloWykQy/yryceJ0RIFU594K
+61emDC1gi+pc6wrCqRUHOMbSIFVnRHrHXYFlJNwmK4KaCFgxymFtFdK+xoN5N9KShIj1cHppkFo
Q9QWmW9BPldzA2cK6yfpFJupsD7TVlxnMRkrxUyrGvDfkBEImG81eMrOGMVXJJ+UHBk7BctQfzZO
0u2TOZdzDmcm6dZsHpNpBOtZq8AUwIU2ZX7Upumn3fewULQ78v93nnGVeB8ItOBv9m9GXfxGuTNj
IUVWbdTkvk/+GN5nOOWrSCI/SDk+t4i28Q+QUt5vjLpa+5yjtdjYV3517VvtFyCTVQlQBFjflent
pVpuNdOdqz1H52edWcRIyk0aP8QU8HUeGJ67BFpQnBvUzlASq4H8RHdZkakD4n1U30IS/woIPiVy
lLJE+o79dRPiowss80CKBsyHDm5rjOX5q8/KzRg/pMJ/4I5rV8KRLHKgGa23qSQ+1SrdDtY92I+r
PokP86Gcsp8PXRV4SeqDB24ksqtrEthWlX+l1a858C2ZxK6WYaAZILGCv84+qVjclNn0WNoWslBv
HRB8rb/UUicoeGy0EFnHneeQx9SmyGWjdgeBe2iepZYeTaputelXosX3evCV9r9SQDR2chdgc10b
oUJ9NGA0w4G+j9ob4sOIPF0dYBJjE+qnNFlbDRNd+1Al4OOQUPD/Gs9EwJNTJEztl6TLSkFH8eXe
9iJoPN5Po32EH//gMe8TGOARYHUCY4+Gcp9aAI+05mEKh7vKya9L21sTJ8DB3hKtUhqgxiLfdHV5
UJyPnP8IfPDamEVVAEiBAZq95gboVwHI06lhUDsGnDOVRH2iOmFIMR9IYqNdl5zWfQRImo0QiOip
dMaryfTeyHsmWlHzDyCTdvZXxa6vsycmJdH+VGesSkRRZ5WxJzT9laF8TgUyDAwOEySdvngsLerx
S7HPK9MgqEK4qTCjowqQfaJ8V/UCN3BqDAjGfdA6OxMUkh/8RAICiclEsWpwJ5bnXwSxVsr4q7Xs
O1E85DgS7Iz9+3hXWNOm7REjNcVxwEk0kEnmJR4q90M+0lkba4XPlwn1DewQIslpF+vtPmnC7YSl
Ty0GEtteKr26G6bpTe2BB7FkkYw23svyFtb7mgpHBBivmZO8o/TGV9tvSQ6/srToKqpSOFb2DnDb
tszVbaVRwkZNXar7V6Y0P9SCLSSMD6+6tcyPxIm2sHtXSQdVN90htoAWobp6BH9YTX9aIMo0wOaK
wh0EhOVe0OyA/03L/D1lJr4ePHyCGAqwB3IKqTBGA+uvRcHgMT9k+DlobwHoEwMeliz4x6VnghoO
d1M8cD06eA+mYmF6GcsdJCvK4/Jd57x1XbcGaffS+TfVRFb7wO+1V93oAeJGJchJcx9o5l5oySYW
5d7MX21M4oNvu2b6loD8V9Xqq52AAIzhVW8TV/VSbOy2d9VgiitbNwmojM+P/nAnpu5nVd5klQKm
6UYBSt9RVzy7q3JTu8osB0lThoxMrLVUXxsGs9wYrTHNYkkLNkmKb0mOmwBBuM6hLWywsozwaItb
x+a8ZLwNKaaehMnG+Cp8eCrsQ5X8c0ju62Kg9DJ79uNXgxJSCdwIPjRnf3CY4BsC+gMg0iNM26tA
6KCxi3WfpavBTLZj8GVXNIP9nkfZM36jm4E6y8Lvr8eSV1JaDSSrbJ2Ano0RROYtwLRKbJga3JKp
ItOTO2yI7yo1tFpA724RLPRyuFFg1luafZSIzD1iOnps4fTQtDXgESjxcu9THhw43q8x+pnWci1C
uQ7QthflsA5Mjn1W82UkxoGKgzVVHS75h2tZsfUNne1UY8nQX0TvHwI937Raft8JrmZ97KrJkVqH
LeXapNtcpy0vp0yiNTIANynftfY9TaJdAIy2jEFrwUvm/AbbOWSCu/GB2Qdx+DsOOBuKnxo8NTxI
IqI+SthO9RIC44eDL7L+qNq6QcmEGRHnq6LGO1rkiNmUB+febWGk2m2ByWcTdIImFJ2JjSQL0i+B
FveHhmBi42lZ8Rjj1twlFb+AfM0Iu+A01EfixO01vIJZXVV4PYouHw5CMKp42eBcsPqHMF05vMGv
r7XgKlTxssMf9ZMOh0XoH6fKrGrW8M4hpVtVtwP4B0BE8Di5CLYAn3Ha+xOFkXNIGi1lZBJeM1ci
Cnt7XUpVHiCLPfuNZV9XAbg6RMwUG5kUhP8Mhuy9DZV9VIprOaSHyof6UwGigBgDbu1+zBEkcIEm
3I490tYnLX9rWDZA2YblvRieUNHMy2c++1erQ5noHx1h76PUeQ+5xsyUh9QE4UwlHvZHOLDwKjjF
ar6frPqY1yrJ92G96xQ4xpFP9baZbisuuMlblNfc6PTbKQtffS/hhF7jvboRxoTavE8Rjvd32lgW
28E0YGNN0Y9hzsehxOVai9tdrLXRMbe6am2WGiBbCvEpIyObPNLFG8mN2zwp241ImofYsWcMrTQw
paZP5mjLTRz1oLVteZM4IbpDlQkucbqnPkAhUjnikKmZsi79doOo1gMIR4lVEcaPU9G9qJp6AGf/
o7WNa9ORB0y3yo4M21dKpbfDlFusnhISSsRtYzkMknqpkksejN9zKfyab8cHFtFjD5Enhh6Xq8Y9
9N3bMnbwfiibohUvAAHC9cimWiV3ZK3a49GZxpdM5VomDOzXxuqcA06vHxa+KMrAUsqL1G2JN7VU
sXvFaKuD5mjX5jEDKWUnOHrKGmiEWo6/wmYYNlQQXgUNUDCAdVd1FgvAjqirwvbJmxDIJab5SY2R
tyHKigGRbC9g911OJhzoGJONbRXtsOQav/NwnNZ2iBMxyDrqk0PHD+JtpHsxy2NjRxKKacG+ApDc
APUz0iG/IQ4JqUZXqNN+bOvEwjtuGxyOapVMNSXHbyNkD2UKksf409H97AVzMII9FVm8dFvMZh7/
2oi+LD0H05w4sL8SB5iIgKl3NDDJjRu9qCpwxf7UG6uW7dUHiJ+YXPo8AoTnT0nJsO0k2qdEsXdR
nIpru0g4kztRZN3IXm9ubFQx+6q2tUeYhs66ox59rfIBa8ZLrO8sz+6xdldT/65qc9gZeRQ08LTq
5UazS2Un43h6IqsCw5HS906FnXiCzInEKlzZohbhzglEfKUalFf2etigwPUkV2+hGltMs36FuaxN
EvzasVIRbKbVut9G3EeBa0OvcI1RB2qTANrcNnozgfJIBKsoMKx1mQbllgbxuWAwkSXQDQl18Hdl
tA7jPt3G6RDcRG0S7u2gbR97BYQJZHrw/FdGZiEpUxxSmFeaKuOS6TKxVfwV7FELB5q87ijof0Vc
evnBSJ0CnY2uxQ3AAiou1voYlB5TdVDkVMgPU+ZaEdqHbeCJLysR4LeYfkxgwU0U7gqwHVzX60ri
rybfBNuUcXIO92PnDcEmi0zrjvMzNaghOxg2GilyVnTDwJRNidU6BxvHiY3bfhzGMSfTlRWUyrOf
FRoIG473EBfU96YtSWEaFVKZa1WkjybYx/IqTZ0ESZph0ORJYDT30lObPajq0XU4ox1N3wrZsziG
uOosA7aYqrbOMeB+eK+bYG/swrPv8qKrt346Do9ojKZhVRjG8EDOKNIvmXr5XQ4H4c5scR82UuAa
cNp6bzcAVD1z1G+hDcJmQdO7gZ/V/cDkGKx7YxIPaOJZdQUr+Q6qUeWO/lhdcXsa4jLTSNkVZaLs
bLuSX0jjo8cs061bSv/TjwFF1jbnHo/fBNRzrc3bSb0zqsB1isB2MWJTwplpTb2zuI9x4faazPrh
eOuZRnWcAh1FqF0VO9R40IxG08DtwYX40WHvbwGLmcDIxcV1j1xGJtm2iqODHdl+tMoy1d5OZdxd
5UGZ/WhjYGZ+1vu7KJXJsQ79/qcf1N6umreppohjRnovsj/sb5JNm9YfY/IX19PcQzEHl1mTcmYq
kLExUV9VWchE0Tz4s+lCBoM2a7/GjTpa3CgV4R91LG5icwp+RWb/PlloHzzBtUxQeRgHMaGIunwj
5QwySDD5ux6Ks4gDyFVxUt+W9OAdSCCPV9QgzJsMsRX8PWbo6iWCz7FWs+xZobZ+X3utyU2XZH8i
1ENeS91tq7bfa8EUbuxSgzlLNaGnm8MRgqe3Btfh3+QWKLYIxh4VtOEX3uByHcngRavASHh9lN+Y
odORzRr2iM3T9C4O1fDabtBgVl4xbTtHQ7PdI1BIlXHYdH6rbNSKnXhTjD96x6w+HSu1nxSbWPQw
GvYtgxBzooLeMc4if91kVvtjKOzwALHO2edTY8OzgrsNsUxuLTED1sn9OsI8K4Hc0Sp6kiVsReVL
3laCHHH4uFFSlG+ej6nSN7Vph5ow3GkZBfoZR8GYJCsEKLaxsdlptwYHT81U7JWAVbyyPGo4rULJ
fnZB4N000ai5FNfgkulwDjqp2eGHx+rWe1RoNanjAdBJwiutqPvHMFfImvFtcOoV+k3UEyZhmX76
GmeLCAVFLw0KXe7lI6iaXKkeUi2d3ClP+o2p18DVOwpnpRmmN0ojy3Xai46aYqgvvV39TAuf1xIF
j1EaThtscOG2aMKB7IIQgVTQNWCRhEV9VHkXzfNHm/cFoF3ZbWRgdes0KV4nJUHAbFIlXwalj7gZ
AGASZw6ZPTQyxzD9Vu/RkYhKqDDndHPrc0S6E5UT4Ooa9GvdbzEo9RWCPf72ajINuRFAt2Ffqqmy
iYYam7rsXxLAjOsS6w0YZodVnez6Van108YsOelnfvonScXPVm8f0DE1uLOT+7Btf4su1Lfs6x8o
fcb/PQYTauAs3ZLqET4FwiGSS3L1Skb6U2Jb2Q+Diqct+kTQPW3y0FSsorCkUtfsZjWYU/+MmRLX
ekpMhR9Cwhiuyu1YpFdV09qHPhDeVhm69x7J5sYwPIYud9DweqoPUbbT3aQaezz1XG2mWv6sxl65
retJJZNAqPu+879C2UJIzIPqDjWdeOyiHOhRRB5+pNqHkLycbUqJ4FZUlk9CYhBtRW4+N3hfbwJj
yPdZo1L5OpQGlC8Ah1L0z0jgiS/hctx0UuPs0U1HFYTaEDo2q5hs913rsPh6inOb+BXc/3w6GLJQ
kAv0EGQ1ClK9/Mu3eQ922qXXZhNhT3BK4DFWgqYsV20XsJYNymxeuG112ORTiCMJhg/7sAPD5nqI
mEt0hfmu0uzPEKTVPV/+Hg7dTabWabzvypxNVyQTe2vVWYpMsNXibREPeIFsb3joKPdZc/IqHvBm
9J8cJjQ6SF5bWNL9tnuH3IUtA4MsVCjiDNtyLDyAQtImUx503IOAtLPWs1H5qkvNWod6YjxOYQqm
ePAV3HNBseUcincZ9tTBqXJno6coHjPKjFZaQLW8V6oByuVeHn3GxY9STOMTR8SMDPYOmuAma3T1
UxaWv2NLUK8KXFL3QQ7SRy/3KUDCVdyEkzuMghhgqmK2HLXXAeXeBncvZ2eHzdMRCNRscCuF8zyw
NvzEd9E+GXVWoSTtgSX7yow3T/qHURuSnRYFvrflBqL+08S4EOrMC4bNOOSxiQCvT4Hc1pyunEzj
80UaRW+G30F4qAuNh+g1q0mgI1HtAuVXZcQpkbtcJQ7kqY9BkaZP0FCtxwYLyU4dNHmoanx/Q6Zo
xyCQ5kZ3WmajPhwFt53EgZ/ZfeEssyvbgyegDuMvXGljvpqcwSJRAMHTm6p2HhVaA0eADHms5JzH
eW41ZUZ1Y4xdT2JR15rMHma+VydPXwOuFzfQZGAR+ry6LV53xwVm0ezVBipXoNLm82msdbVp9K8K
a9C2VhbRCyVTybFQVOtpMnKuZTFyETcUXlO+6iI3PuVkSghyAJEMdjeEv5QYWYNXOuJa4VLhKTUo
t+vC3HuPwAdnu7bHD+8KZLETQIGBVQsXQfqsYhUp1ggL2EMzjAP8auS+Ag3MKJHaUqVGIexUOEP5
AA8hrG7yJFdwyE29RUVcAoI4DGaOsa+RDlJ0SuTGKYztbW9PVnozmoXcN4pOTW0E4TRnYtLXmqCx
sVZY3m0HRPRKLbvwU0L6JYLr59EREYr/O+y6ZiOjOH+LkWEzhlFixCtF8bob0eO7ZdlRORbnCpZy
XY9hpFFbsuk0KiUIFsD13MbcHmcrUHA5o7wOdeuOQmL/eZyy6NCMYfO7CRL1yZ8M83PodGujiDy4
RX+Q7/yg7O9p3BK3isaylzg6p4wYAF03jLNcJDTnmqLJc/1ZAhrYMJ2mRMrbZoBIIxUjea5MIbcN
tLVrTVH1l7TJvFcpTf2rgwGZbZBhQ6zVJxsMeVqH8loqOTIjz7Tt35paQpASVnyfTXqzNmEAbMPY
uzajbProHSGOunDa68mzMBOafYXhOWRuL53B2fvQWX9ncOPeTMe2+QZ+P7U7vyeyQbxY8av7JjJE
uo6sBsxkRhd2e9jwwQqBz0dopSE2kizccX+kYa4oe2iSdchy3v0JiVqwgMDdgYc7V+WlJlE25uVH
e2SS6czpoJRZsIEaXK6dYagI/UFx9Ua6kPfSU2CUU3yw73L+RSCtdptB9Uo5kgMO1jrUuwlaWGLF
EcxzEpnJV7CFxQM6+1qW7X3WIgYrsHd1eV+vprja9WMYZpuuZ6nJOZxs0pwFu8E3cIwmTOJ2XD5l
Lda/VtmriUMUr7MewDk+cpGMAypEiNUaE8ve4BAsZRsWhOWvpo/ih7ngOdeGa44S2ybvOjZ3xafR
jW+aof7IR76UVrKvzo0NzP5rrzeuhdK5VQL6wxolKgrOxXH4ZanR3kbVN7LKemQndBMnq94vgBdA
MDx2aXRPIHyvWREgbAfIPYRotrRaKgmDMwpHr+TmI+uMm0T5BZm8y5XnNAg2BGy4voshqKHvcDEC
/LIibwsWHLT/zFRXpXNsRHqllxABScVvKQaV3egyQ9muNthPRA+R+IacRlNWZf1OSWoFyy6bdi5w
0Ck3YHHHgDzNKL2p2+boKxhuXEKr3atpyqncnb8VPHG7uoTeFLmfKzlSTHcwKmVvscBz3fF3k078
6vwjTlyoW4srfM90VA9oHQi9cBAHc2qMLZ6j6T/+gMV1vQ17n5iBkbhRrbTrQtHJsKxB6nfOpF+4
tv1bgvLNrb21uLUnEBMkU+zpB4W5d09KNtxET1HSR2ts+2PDVWi4ygxNeWGEG3vyjbEHFGV8mHxb
fWBjDdnXQu+kRLp9AEdnRlwcpIO3inVkoC3S4jdt1OIH3ACW3OiyHbdqCQpB4TXH4N+JBh16ixX5
/PvQ55vz737OIkHASWvHNIzWONhO6vXrVtMt0nhwubEPTyf/E0xmGHO14DXpZsQ4s9edYtimKQE/
crhFhZChC531ELTFVx6G9vOUMjms2nKI7FVEGJgjMUGGGyL62luv2PZtDIj1hzVb1OHAJW4Q6ris
9WJI35E8hvUmV1CbAWmMP7gLTh/ajkgga6B1AYJ2Ik/BWuQpkJnFT8qMBlEvQp5GQsY0AWDuAksf
7go98f9bhpu1SFXQffR6g0JKW6aJxC2JID0KPYHOrI/91uikvzVyrfpx/jXOOQPfvcVF0gJ8pB63
ztgeclYfarJnrMXYws9wNiml/ng4OCadf9SJSWJJ+fFTTeRYWoEHVznszMDv2gdrdhhjJkuezj/j
xCwhF5malAWYpTkU3SFJguJnZ2rmeuxktT//6X/LfL5prSW/phydNDJyuz2U0IG5HolHkNbK22gL
Z6eOBuHFMmHDHces64OhEkXwgm2eC7kxqBk4mKqRPHQyLP+PuvNYkptZk+wT4RoiEAGxTS1Ka9YG
ViwWoVVA4436OebF5uQ/PWa32Zc/ra/NZvYsVlYmMoR/7n62FHB3zPdtF+qliGlwd+Fjpzhm//BC
f/Pl/LUFZxy71l50qo/QVRmhKn/pAF/CkVgbq/SfizCFp+BX/vPktjV8RN3CF9ZVcCpCnoh/8wP/
ZVEFU2PqQccseOUFNX45KT4q8iIcU9rwD7/jr3DUv/pIfllV+zGI/dnE1ZH2OvdEvzYQbccqT7Iw
lPBmZfYWcL9euO7UwSszsPA2H8h9WlG5bBvOyU9EllEMolQv7Rk+W7ddQj2CMC+S5pC6pf3vdQi4
vzbrpHWFlR7eN63F3nQiMnrdJYZ1ZGaM9Pef+m8WKPeXBSq28wqv/sDTOUpxlabSu44c1b3XkLu3
UmZ/8gD97ov8ywLFfbtqe7iJR2SkjgteubyGzpIAMDYwiv69v+WXdYnDdhXFKe/WEEQHjysQ/h2H
qd7Q7nw5/KkL8De+QP2Lv3KUGUyTvmX1ExZMjalloNXVJruPZw7ZeQXaelqCeV3EDLz+8MT+xj71
34p4gJA2UdnTmEs9/JNnFPJt7KSGNjk4TFEq5DugEFBtIhvFjW9BMPnDb/7dX/uLbywoCuZeUdwf
sXBVqA8qNWffAxdL9V7GKoRjVz2hoDM2yVLu4tu//yh/E2hxf63tCTjHOxGz7+OIK3kOnOzcF7Pl
MmqO6ovDCp6uaxJzhmVsNjQ4gf1hhLTPy5Ktfmi6PyVPf2c+1b8sSHlWj7rlKnD0aTM4u23q9StO
LSJduQmFw/FcUqOfh6CbJFcXDjPci5iRJfafOqp+k9dw9S+rVdd2WONo/T8ircpXP2xlt8lB+UA1
t0DcxGTIzwFt2D/8yEFr70QxvbhDL/JtGlSCEvJxgHuL05vpZcsB9Q9Pxm9OAfqXs5widhwMZBGP
ORsRvdJjRj9zg8JTDfZGhUBNAg4kf/hq/+4L8MsyZVegTpJcwKPILHWuAa2vBZdtmGLRpafRW45d
GGdgMGj3iEWU/mF1/Kuq4l/sFPqXZSvtW67ag8t/z6xqW7dtd80ZtniUCXTsyGv0sK5cHOaUl3sH
J+kx6tSL/67Rsq7aGl9nmApcZ5Fdnuw5dh9yNHKIk0XxLRpLQfHMlJ+KDmvfgqzpUWDe5i9TEk8v
cxjIl3rS6OMdNMPb0qqWu2mhFZ7ZWrgnwZNdz12E8W2huZ7yAHfEe8go3sUIAGG119dpHgZ/uOr8
bsf8q47zn9zDFWBcWw0D+NIhLD/DqOmOhS0l1cHWou2VwkH6rt0x3daisIE/9/JLQUJn/rp0j7Lz
aJboHO3vg3KQa7IYGsSXS79hUNv2t1503R9uGL/ZztQvi3NYSHRe9l+Q2uI+5bKLq2hXO2rTtQB9
/7A2/eZh/LUAqUw9J0kJ7R79ysqHPai+vFwbmUynOu2dYoNgbd1btnZesuIiT2k+/2fGOvYzG63/
fURUBEqUkaLxMfmla1NLLIqW3c5bpezudYByAFsiyuenv3/Fv3tXflnEQ+vyIDFv4VroTJ8eTMjv
ibGwHMyagWBFfPMP35ff7PLq8gL+6TGZNCAzyGLL0XEW646Jq/jWBG34Rsamsf7w9v/ud/yy7kQL
vfK138LMyuZu53t2s0ONRM3vu+EPT9HvfsUvqw0bGb7eymAozPppj/N42JKVDHYGvOf27z8S4fx1
h/8Xa4u6/PZ/erP8qZNN77nxIYgagEgwCfvXiGqZrTea8BkwWXaDuZ0hJj3p/UMT+26xoqnefFZp
tTyaprUOgcdk7FLr7IhVEbbOPmvKSa2SOgaFqpkpXuXU68tNn4Hg2gnmXFABA6AcPof9EleqNVHp
bzjF0lDZWSuUuP5nmFazu1alU+MOxIx+p9vS/qo9sDUDbHMgoVXFnDhugZYyZR2mdwA58lFWZfZC
b7nrUzgyBcwU2mWEW9NPWxYngs40mj+EhQJLx6X7arEaf53i0vqZ+F217cQ0cqbwIgtQdS9YLtqw
6eCaOc37JOEQMiOyLZtsvECJ17b91NQdqINy6SnJFf7wXNcGMoGXOk+tr5erGarzbZ3ZA6qMr/DC
JYA11Bqr3HCu4TwzYzTxNS+iv4tq3GUUBNny2GSXf1oReXpr3Nq5SIvF9HPWmOJXU9bU3ip35+GQ
5nS1Mq8DhyaS1vla5oEVzo67/trFu3Q7ARx5bSH3HqIG+wKzmcDg3eRY8GkVqTiXZJHeAiDsr95c
VvdO5zjQnevWW/dm0ldazdZqMq14l4NkyK4cBRUp8m9U1jgGBdBpr0LHw8xLcPInReK46GBjqqiK
vjK2Bjy77Ed38dx1z5125hd7Vi8M7KIjJGuDw8vLwAdJuuESJ5gfZDc6V15Roac3kTcehd/GICwc
9V6Rd6hAAdbh0zi7OlrL0qjHIC/8u6ABBo8Q2xneYDKOJ9OOmAWjwIHCwArMaWPK2ut8nqsji51z
G0JG3hXZzD4aa5Fqum2FlW7YEOC3dFad7xYI76dQzt4W/shUHPzRZjLqhh1xiDh97QIHYkUnycau
FBeKi2khaF84FHUf8dyG6alIwBhjKuwxvHvwqnNyAI53QXfbCLApG/Vm7AI/PqSR0iBQDH0lfW+H
z+6I/2MXwqC9Bh6HddxJudG6Ggjd2pq7tt9INeE5C8sZooRKJJJ8lRfm1AnhTitn8LtrZAmfcklZ
2CvOZrO/4XnyXy7sT140ZwENm3iuD1HS1i1XxwkEcBsm37zM1celGUPDfBOmhMkYIq0M2OirKOnC
R+Ah7iVGHZ0bvL7nuNHZEV63021G1XVqbRXG7w99HI7Fima5/MZz0dfSsK8/9LDgjuR2DuGihDnE
J+LMPyRj0Rc6Q2rKdN1LSm4ym7ir5A8MHTb90xPMm3XWFM4zUYMWwkalogt4p74nDZF+anFB1MJk
Tjfu5dyVdcqD4EXDmlnqHJsVM0pWZv+Tfhb1UScJ3saoWJa9YZ510PiurPWQtf5twXXwqRPJ8qIS
LHkeatzbFBB6YpNqX+RSAgtsmTQwwJwQ8DEypWW8yg0WBga0Um8GbOYHa0mE3Pa4fwKcuWX8vbD7
ZjcL3ey6IhLjJs+EzWnDyOVVjnH/1QeLhJk1ZE2+ansz/rRSPz4yN12YSCTVG1fItl2XMwp6Acjv
O/yO+VXzFXlNACTdFnHdX1uxCl4p1Z++QKYB/ht6210zvRM3sBw8LOnwJ9mP6uirj2RHhzgeyfd2
qnwis12mtt4UBs9gKNuDSeziDopKfrbyyn8FdVfcjpWrH5N8SJuNV/fBoz8EWq6CSnbvpcKHfJk+
olyUNhbJBI+7P6Xe5UmPLHioVZjzfusgOVd2JvIjvgCamKWMBihw9jydg4K7Ka7npV2BK7exr0PA
2leZXz/rop2Jzkcso5nJn1MoPURj5i55Cf0Fc2odhuVhtOblbI9O3KylDBa9rpuL5yuPDfZI2wJE
ufLqvIVWqnxiHmNT2M4KB0ZrVp1QQ8rlrKhe2zCC/pX3zkw/O1TFZxNM8rDEXvXl66Dbat4rfCId
iOeVN1ftnZsV2atEDP8MQg9Hjl+yFtR5PH5rqyD4jBcxE+MQ4fQc0zZ/3QJ+/7Fg+n6QSV9eBznW
N1yJvUFG81NzE9ZFciVHl/EvlsLR28BRLmDq6WDAoDxxkQudmpfP+9SXGwqi+FQ7PspqxZDZvZbu
sOySKg5PVO+U3yGYumthlzZ34y6aSUd37Mhw3edoX0pe5aoQgNFg2pmtX1rdY+GaquTlt1hY3GBa
1sFSOXcZLD04vYm6LbHu4Tlo6SnJ0LkTDP1zTZunLu4J4IO9KUt14EQLEmfJfAIKZrnx/Ya2kagQ
dyXXiHVr2cUxK+YSG1icXLkitY9LhfXCLbN855N4Bc1oydu0HLIbM+DciLuaqzX7crHGI2O95Q2Z
YjHOfsJQwBv2QlJCsybTrKoV9PXsCudVx8zXl/gD+6rYIG+X28RteRiV9NcjWHUowdo95YFkV3GL
+jlwp27etYRNOPx6xPt7LvTVbRgrHnHXhFG4auzBfa6Z/oYb0kasiK7BBCwAG1HK4WfLu0wu43kd
TyRIFnwcDb5RbMpTEEL8SdAI8gUHcx3VWAZqUTtvpV+XN1VokV/itDJjtvG0Wlf4RnBw2Vb8UDAJ
ueXDSj6cLiKK4uZde+MMduKvfAkzjJGI/1ZAoASHlPvtjV8NlMr0IYiYdR7CBE66INrai1juW3wW
R+UAmV8RamjMerBV+Bz5c/k0UptASFn7CQG4tHw2tSi3YrYMX7e6fRiaMblLLX88zW6OQ11E7Xzb
M0B4MXMREOVprfNU2PN2qEPvow1Y/legXMS+4Ru4s5EgyBDw/sncB/mkaYk1oeIPmIE/Tw0l4+wA
zdpaahs+Hic3cE7d5VI27vq5SUBP5MEruDz1aIBFPgayDFeetOVbWetsZ7ey3rtTm21BNn8Iv9fv
4yzxhsU4YzaUzCm8ZSSmHlw1xzegE5s1qHZxiCCgOqs2kBxRmlz11SbFmr7i9we3ixbWnXFlE+0x
wehplagJFKN2+WQw73TylmenKDZp5fTLVQX+8Tlx065/mge8elsV2ouHkahIv1Ve5LyHjXSfrFrD
YIztDmwru6uqsHXZzIY03vNxA4pBgPPjSHpMQFkiFAVTQeXb2JkPcFlW/ehNXrKPe1N8Fni7MZpU
YVKt2U3pDyogqF4qoATL+DAP1mMf2d0FD44Z49mql8k/DMoOnNU8Ixbjqui3re76rS9C9VjFsdkU
8dBjTAxG+zrzA9hiPoGGFYZoAAzL0nIymmZy7WBp49eB4/IulINFaMZick14dj3j0ty2fjNtO086
BzuPCmeVuI7+2XsRQSde1SEBorjCLqyP6dRN64Go90eakFGLy7J4qOZkfDaswHuvbeW14zSev+1t
lb3lTlLe4vtuXkJTL6+Qe+LjFInspD2THHNohWsnLcUlzChQnthbTmpqho+mcfL7KPVeGhJdryyR
BSx0y0IIZVOqdFW+91O13JTNOO/YtsOnpovskw3O6zy2bnaAPZ7ee4m/EDdq/eAQ9gO0SyOjZ3Ia
wbNgo2O9mB3eUJPv4qlHZ581RqpIy+gY8QZt5x6o68al+DbBjVjM95FKUsxKRbU8aJ+llghbDP8r
YBn/mntWhHSKqq+xT8kgTXOvq63TC6xurh7PvZ1n26yReNy9whA+rELBahH7pmPaUYdcNgzwuKoL
6vvZdL5/8Ug2J2OXIIRtG+9lyIa44TaUJKfFkvI0q7i/aZqlOpD8JKDGjaJ0VsanBmEZ8ulpCPwU
8mQSngsmExFtpcJ/qKaRL4Ee6g2968vzEuvszYon+ymvRbDHGd+Vaw216qFLKBULbYCFlWWaU2+J
AVO4C02xbtXJt7CTsVqHBPTYGo7BaLp7nJSwjPIl/RG1hj0uHq11l2D2GTDqQJ6gL2KaZqyJOOiL
a6G0tceJNm3zIWS/ZHXoruqiC8jqzEF9oyf4u0moFuqre0NZcEdZDPDv+tbgirVXTIvcMyStkcBo
VcPwtET84HaOOjsjZvcc4/JZ57G8xd+TbwLW0Mr4w9Gn/fkx0UmJnT3Gfr6iLHO8ixZojmnZEzBR
3HSOhRfXX/GoBGHZOf1hFXX2yo5dRxSxBnRiC+UcIIJXx1FG/slPo+ml673xMIL8O6fFmD5MxEKB
ycsspSGB0Eq2trHBefi6LI/kAPlh7K7ltzGx/IOF7MpZmaDEagHIXuNPKmsboxr4cVzvMnh3Jsu9
jryl3nTD1B7KcLpMysamsldua897A3nwaTJOs+u1cV6Ma+V7rv/zFlF3OWCgaT5mSvc5y8Y1pYo8
oFjru8IM/PeNd8vmOlyRIgi+N0CcDwF5LetE+GAyGIbS+EfsxQOxpUxFJy+fsqsUctLRn/rkM/AS
63sQpfMWp2+1hpGLYZfzVQmYBXfM9VhnkqSMCQ6eU0vGkVw9fBlXzw0HO3YWsnzE7WraQyziOE67
pBv2r+SgeFreWenFj8mqnR9pyh17GaBhYpaJPDBQVbhTlOE9kXcob8MqZjIRGszoa4oWxboEJrlF
VciO/FZzLY1nn3gYfFKFvllFPiMHX2IK4ZnqjhOVnxhTCRH64HoJUeOLo1QtD6bnRljZXYPdZpNk
bnNNdoDOVlzIO7q9xKnnZnn2IpfvYquCd09OXb3J3SIJVm4TE1TtU5SWVduKMt9UbPQRF2hBCDBx
xhszQo5ngFRXV0MGk3tbRAXfISNAE5dTvI05bT/E2dLtareI7sK2XM4558Zr0/vAqW2ud6MKkrdk
yWegrw5FK45M1xqSxd7EsVjnlg63Qcz0hrzFjJ27XvYS98PewVSHuW2ceTRLF8nVZHjNEfijjJir
LVvyI16QYxm1RtC+mWsdhyYiUOyO3EGpJzxFaVpvUpFMD0VAXC6eSH5FIQZEpxz9g5sl0/XsjWTs
ASMlexDDwblv4xhvo+vxg5OJz1Suc+N1w3A/V6G+s/pklihOZJG45OU3JXPr+6gLxamxHOwH2ZRc
fPPyVuvU/NDYwotrNfjyNpjdjsJIx7gvWV9035QQ8vto0nY3JkF5ZvUmh63EWHereMA6vgP6siRr
w5L6WcytzWhFN+k5mye9b0zSHDPFrjk5rfyWu5cO64iqBlLducUHp5mYfA0Qbm9En5RHzIt8g/JA
B+4KDpr/YGecWdsSJPeBhuJlk6TF8MDtg3SMzqJpm1EkseNOOZJdX7wT8zZrGxZzcFJeMX6rFyu6
57QD6T0NrE035up66Uz8hp6qwCKLwGyTUGfssTHTch3S5tiWyZfJOjmvlaPVjQqKvGcyadSZSqrq
VTlDeXA6HNCRKCRBP9oaVlWqJd7Ypb4To1vO28QYeVOKkU3Tk9bVEHvN3gXfe+w4dY3INEF3SxvU
cktfhdgA45qeE4pygvXsFwFAer7HLL5qm3mVz2i9tjx6gKrstrKWqN8mVPcxbACTiBt0QgLF41vR
SDDZ3cDICzP/evSWkhyhU72yBtq3Iwrase1L/05zgviWCtOtDUHrez8YxFaloffYmcQaN6LxcX12
tvscVCkWs6hws3MF+pXRXYIpoqt0icpoHDIctb3NlkXfs8PohxZGO680j+ZXTE6i3yxc59bENtOU
yHYkdn2GmW90CueQWVN5zo1d3Cd94hBkIz2Xkm4751Mp1ppF8mIhZRFZcvFAuCZ/wKKb/IjKQp2b
Jlk+M7LuRNmnRT/iAgwJlA/zNixHsYqbefnkNHlxSQbjFgem2irk1k1iW+HGcysf30tLBTLP8GmI
8ZNjY5frkcjBtmwIE9umlRkF7s5yk9Ek8WKxDsYQyat0nzjTsLOM6W+pa5ruaLVetiadqnHlNzXn
rgw92I0Hf2vZ+IV5KX2yz7wRI0hW5DfGciMWeT97mOA7pavIVelL50+4BeMOsyKZgW4DkHrmTOYn
T0lRjDcYSFq0qYFQbam4PzN4Qgoqo2UbT1B7D2mFOEfHQ549BZHVf0paW67CBfb1xh55Yq8xK4ac
OovRW3e1g1Q4Zqq/bUJO3euCfYPvr5fsOoGHcZxaWhTwAxVnLw16/2w50lObulKCgIBiMRuMn985
PXb2Tgv3Oc4iYrJML/uVIWREc1M3AlEvrUNhd+OhHS2SfT163lWK7GmtxyqYXsbMxiCcVxgYhPH0
DRpv+MiRSDzkkoIPSug5AzHGE9soiSLYWllLULR2k+wdoTHmeTUpZuPRTYO9LdmnNyQgcoH0M8IS
x6CwR/wbrDMArcDblrnrfZ8uXmHic9FR9sa5d8d6Dm47y7I3YqCA6skZXCvYxSKxyek50umusJ8u
aHzCkW70OFAT8pEky7TnBs2lW06Kgpx+ssHS4nbKX4XlqmlFBKGKnql4duvNkFkaNTcLh2vS5SiE
yrqAVPhqhkjn6ziRHKADWnMn5gDnesgvt3StqSiRREsso+M1VQ2u3tqRHQ5Xrh3OxSEybJ5cYQLp
hdFRAQDPLfoM8B7Z2kIbGpljb7Os8VPKE0R03WgiWQ/CSarnsEHX2HgmDnAzz4S41nGVojEGfdz8
KNK2tzdlbGbDG4SscGom/KwrZ7bmfkvwBLB5bMYYr1jsztY6iwv8hk6wjMlKMt98RvdLxnXjcSLf
u/ZUjidmJMRponEsrPeqqCn7kTQcsBUPP6gLUN430PDdpVq1tmgrKBKd7h3XxHS/iqFejsMwiseE
k5i9o9M9G1fsAPmCpmHYj03cq02yGHm7RK0br5BckxIlbJAPk87cD6k5GWBxnpNb5Qo++GUOwPWV
JY0dSbozLQ9ti//4hSxLtnEQOTfe2M8nGYbcbbDp7nzQa86a+A2a+aRaqN0qTWlzAfhdHQplhVuP
sxg1CW7OBZGMP5mHJct2rVmiB+z7abMyPGgnQoTRfsL5/2jqOd/1Qi/RBjtjd9N4ceseEFMi0vvE
jbeFGppvrTd3Xwit7U62oYJSiLQ4REx8GMJmCSKRzEirSjj1bkT8t7b0sjF9lBP0dpHMbvJkmn42
6uIs76PR5ktaJjdLxSkosRecFq2M4j2rG+RS2Av7IV3Uezym9MNgz34v4wy3m8Mo+zoN6/4dK0N2
6/D1fIj9tEX485uvJSM0Ul0A2MR7kh2uFusbi2Adr0E0jlsC+9kpNv7IdYyxzLtK6U9dxq7+kkvE
3EAkxAfIglAbyFHJTeWVaqz5y0Hh0WvHTPUz6dR4NzQTJRHEuB+MQsD1otI/od4Mn+wGI/qoY1hX
+JCy02C5zccQZPE5cztCR2PhVnKlYjG+4YoDOe5I6tsvbiYCKGZGxuspqPuquQMuUsNgIfpvVjH9
++hMoj4jKwQnAkN9sSsLYz92Zc9iFfrQznWYtBFiRUxaYgnrLYkmD23YXR5avLpXM7a3Tx16ES+y
wOU6Dlbnr5pEtqeymxxqVEyNFBMyPCut/hxzA/0pOXZtkXgvW+GMJN5Fvt+vlZ9Xn9Zg5IebVvGp
tqryA+hx9kknZXtohgmDSBi61qbPL90sfz/h/N0Q9RfbSjuE7cRdhjTOlHuHpWvFDapmcfQuj/Bf
v+L/Nfx6//8R1vpih4f//Rus9c3/+o/6I/8vUOvLD/wfqLXv/wNdzvE8RwSOo8l3/1+otW//w4Zm
bbvSldL27Isv+z+h1o79D+U4jh9gMqRxRV5qA/8Tai3dfzjKd2xfu+xUUsn/EdOaIcy/sA0r+78V
iKZWMUcELMzBy7W5b3mkb7laF8eRFkgyO6zH7NLdQGZ99AbxMvV0bGykIf9pZ6WDfmjz1Q9NER6S
eCa+wB65YwhMjrxIaIHQc/Z9dHqsFRlO7xVXn+Erj5Fq7I7CpIoK+83YLLQ/2573WZKSOjRh2t7E
1cCEqejkq1JFda2Eg2bY03fuE6l+XHIsn9Ei7K+Mo8YG0psxK2NnmH2qJLsPSFOdDDGQm3SsLrpb
3SDxFkbndwFQ8c9Ssw2mBRSvRU/pN5lmRm/RN13mkAWnIWxk9qpMXOo3fEy2J1066lTSs3BykaDO
JX1Pr2Ms8ucGsD2r3RiQ+1AcnrwNfwBbV5N7w4NcJpWjpMfWNxys1bRqc8GLMRwfDou+EO0574ib
nh978BdCzatC6ui5L7ycuqnK4OtVsbO8D1XXnYsCfWaV50XyFnoZUqOtXHIjDVG7hOzSqzNJCh44
DMxXqSr6H1x87Su0/aVaExSRBPyiGaVIWnckxwXS+eK/ctxr3memKpdWiVSxlAs71+hXE5ttjW2K
ELDypt0gZvlNeTP1Zn3Vdhu/r+z3KGDAtZIVogD9HvXDQHTtbsht7vpzN2W0rA/MG7dukXseM/qO
4muvEQGX1EiwQ2hTiI8G/2e+mqMAX6AaLuF8OeavtP33D1lXmvtQY2ZeLUK3yD+Z020No7VNwiqc
rcglUvtsBnNVKwtJw5rYJS+6Kp4dryJ2K+NwPnlBFe1zocZqmztOJXYxZQH1OkpiumAsM+Qdjd/0
DmVBELwVHvPCpGu8rwbjfsaMZ66atWCoFG1C5V4Uc/8y5R6Wyf5ZYT/xqHEP3H0oHOc2vYyjJ7/k
aDfnmgJjstbh3usZPrkZhQHruR697xQkqreEn7pO6b76no1hFa2CRBfXHscfTttUliD9FSo5O8oQ
xvdCsnNrjhrzuYsSCyOXLSjy6HWu1lTH1Giyjnc0tTH1Op8pxioA/JwnxCTa28o0XyhTd/Acxtk8
7nKnGV6zKLaqXXMZqZBdjNATF9eNfiSOaCj5kPZWdHNc7bAcN0zZjVQ2JYS2emWY5c3oF3jf1lmU
KoUpwqERKDB9Vu8If/tb3KH9N59P4lBaaljQWScau1RKb3vc0C8y0tsh7mnFxQeQTM2tGbV+ytMq
2QQ4PpJzZ4rgZgqVqrnqmxGhfqKfZ+f5kQjxkI7dT89I/AUcDD26MwIcFfnIzWVv9QHxgHpcKiZQ
iM/Y/6ySf2mD6/qB120od2pKxK7qvOkpGGLQxC3HgiN7HlMZ+uqC1zzxm/aUGT/t18mgg3t3SQ1D
GJbmdF0zVGEKMDC5Xid5FaCDVcHM8WPgxOy7VXHraNIuXAkJuzNxScaOSylj7QYSqI0dw3E+kjIb
n8usN98qxidUtmkKaVzPn6mwke6Drur0sSh6PTJY1/FTHTUko+Ns2C2DhcjVFpN7EtomzO7F8rKc
aTQCu1EZHWxWlVCJZfnZdjFLEqNIeSJa+czvjniMeEnajHhOG12ZJyHL6gt12rx1ju/fR07knNMy
8j9VXhQv5ATLT4y0Ffk69NxlHTlW4WJnINrdMHyoNnSMyGmXNMMiVkMxTFeu9mj8RJXpuRqFl3A6
0z4EtN4XFM6ljCfRZaNl+RTFMFjUKHnqFQafIGsHcWXFtujdsnPY3Iac7M1gLTrQnhVR/hUPNCVo
BM2PxtU19HhE7vg4e9b0EXE6v9yha0FKWwr8JSJPOooJPG3Kta8xZoTZpZEirfyhpb5qwOtQLe1w
7tOhZRQcwdDbFahudBliT4o3CzXFXNXzkKRF1dSoyFOaPiR+DtK+uyQIwimwrjS3UWbjJcFKEvCN
x8rg1WG+jRTPEhN+OiXrzHWsvdMTtiaEW1BVMjt92ZuVn6pholxMsZBWmHLfet1W75qJ9nbwBGzb
whh6yKzstcl74ow8yduui73vdrm0H9EUON+ojaj2buwgf9BPWjUkbTv/Iw+C4VEIQztMTB6c2ZzX
Emg0wRwomuYWFxNL0upvpaqwGHY9a8VYtFa9YsIYfk9nomo3XCaRLBfbTD+QQPkGdQUQy9Ugly9R
g64gu19Mu4JKsl2Govpzdi37mqtA9dQ4k7O17WSG4FFc2g1NDuFmDv2LpCvmaxOW1Ydu1TKsWjcx
j0vHKrMJcG9vFt6SjQ48h0Yja2CwP9Wu+4lQ5zEhdZW4Yxh0MX5xNe52+dJXD1BtvNco6AmN2xy7
sb5w+4zc+XlJm/o7xY8IlZeE9T4NiI/guM9G1Gw7oNKT+UO9yga/4V+YuJTob6G/bTwxbWnbXE4F
j4G3srIJTlPtNvshUvGtNc3uY6xRDdxmtun7q0SxCgO3+EiBXR+9cZnOpqOhoHIi6tW6hfJTMtUb
iz+dHsQ+uVK43a6LLrZu5ciVGRmmTzcEpOsfszLJhj4LsSldI8dVZ9LoWrvJpQAzym48L7EfvBRK
7nrEOncMl9LBp1HVISURXO7IsC5Os62ahWYTyxRvEZGlo0icet/6tTx2XJcOmojlKfFcl67FnC+y
sUN72lpeNV2TEq/lOpQG90fEvjZR0l32n7GambJ7Q7+mpK24VcxtnhUhcJ9jlDA/R7lQ9jiUvlgX
SbvsnVZTYKL9yHq3heW99inx5KlRGKhLadL1kgXOsWiC4cwG4x60ball00YTY3KGYNO1jsukZG6j
xBUTv24XY7glZBtRQtD7yfscd9YXrHGqghx7svYx/UxYTCkhR4xNnM3sEsvSWbrc/G/yzmw3bizt
sq/yo66bCZKHI/DXTTDmCEmhWfINIcs2Z/JwOJweol+qX6wXM6uqs1R2qvu6gYQBp20pFEHyfMPe
a9syhmpmISxbsUM2gQIa421lqHxjlU11XaFYu2ki5lBVCwUePCITS3MaN64l522ujOwKW2C1TAvb
M++JfoZZ5R3YN8Vri01dgQTLHdYiXvICcmva0snKrapYuWP69M9ezn4AjuWAf5DxTCBli6TRsLne
0BOXjGAKs7fru57txStZxO6104fqYFHCBVwN/l3lzSVODqXsCzHIM5qkLGZ83PkxCAO87DeDUVkn
DAPNq++HzXTMWnbo+wRyDiS5qipvU6by5bMjvPiJrUbdbisQkT8iFkA7g1XjXq+mqV/HhszCXd8Z
mQ4K0I9hlllN/2TaTHxDP4RtzLQQ+eqMUgqbuznal8GVqIuEzDhUTKdO4n1edJJHH2U+GiMGmeXG
mmWxHyyzOPf4X4OsYgm30jxN3yNiaU9T3nkPTEyzuySm5axzQwUUydGhBsRx5VdM7lZGVwtQstLr
n2RY94cRjME2SuzFndkl8S15MXWNlqqz5Mp3NHd5FfklHGJxQQ3Fg5GY0jA6W8yUGPMmI4sIb4C5
hagdmBtEI44wUhmQiCA4ggbpdciF4tZVa4Uo7S7Va6S84BXqPScTPrIE/oSA7NZ9ZbVcJN9sK3TN
DR9uiwzEj7pxxWXiA/E1p57NTzLYT0q29jOnOiN0DR0NtB7FARm2wLt0rT0rtDRvLfrAY99MIlCl
UVuUX037vWoKHK4wmLZsdwq0r471CJs1uyPDBMEvm3eoZpGfWy/QHIdDzNrgqnYXFkvkaTcDV+gJ
epKA/9dHW0imEZvPtHZfmXh2CbwZQ2OqlczhHtdpqV9g77X6Xd1An/XTisvQ7fpdCGbmSGpZYzIv
wT3apyFSXzGzVPKzKrrPYKSE5NWVzsPMfPYxXpBGYDrSeFVT2KLOI7Ft1Wt88H3T2oGWjFpFHZy1
jwiLQNW0o8xffFtYd1NXac9NOGebpCwYcEVtt6ktu+UuZyC9LoQzPTdFWZzZ0UFOgy/BZsKti3WR
Cz3ouTXOUzuH8VZZlnjVY89/nrMy3BmiXY7kJnPuosrEp+QzyJQrmBfJDlP2VAeZUzH8UvZMNqVv
pQ8GTJUDZURysG0jPLRFx1BPc0e1dnHig/EF00s2gLgpQ/YwPtsUIMZ5eNuaQ/swgUnBZtQVHHKT
g14BLOHLKOfqUAiujSA1eg/kpYnUDEYQDGoJrhy+NT61q8SSA2slCFZoECK5r2qsMyD5LPKhl6fa
isLCuuIRH1Ito/d+aJVlUs5PiYvQTcCJS5lPnwXN16mcxvQqk2pmYWlT7elucx9B8/yBoHw6uE09
fA01g9oNqcyNRlP0BpK4hPVh2/laNAay2MSQ7kNf5f6wJkSVR0rO8fCGUQRvi7DmcFMVLeenjlJX
DwRsCwhVyE+eJ69hLxvTVV5NTd+/2Zlh3qa5MeI8Mzxr65Tp8AL+xYVcxykB/TJrbuKwCosb2WNI
CXqt1yD+5uO0QwRlr0zNj69dgpHWXjqWR9+Mim2WzO0ei/m8Hip3viAeas/WiHBab3hqCXtpnv+/
n10tIRC/nl39r/+Zf2//6/LWvL1///cR1vLv/hhhsfv9zWdEZPq64RjsRP41wjIM4zeqedtzXd21
De7hf42wDPc3OmiXGZYnkOSYSxjOP0ZYhv2b49s66xnLR69ikwf2z9na5Q8rRvvh9/9VquJSJWXX
/v1vP3XiLROsD44NjbO8YgGD7axJr0FNshe33h1qsiFlop9o/cUu3INJtwpaBdhfGiNMjy4V/E0E
BWL/p7ftHy/rzy/D+ZlRe3kZHyargCHNanCn9phKHYUPQD/I8RzjflGeoEBSK9C7MSjbaGLqzp6N
/q22WpTgs/pWp+ZTbiXXoUrhi/XGm+VyshoaiFq3pbVNCrfYIoN4GJQ1Bmk8PeXdVAXjnGag5NI7
042qO8MiwzAs9GOuklfyP57EmBzmIr2GBHqI88JiodUM+zJvo33RaPZm9qpuQ90ckXc4f7e98MDc
Y53O0aWeWkje1QYj8kNdqGu3yFysJfG4Kr1Rg1ipv9YagzSHOC8hz2OYdRsTLUiZ6/cT2RKrqueX
aeiiT+xFP7X8Le/uB38RgjNSMuqxP/opy7Aelwqse7R3iXkXepgnfFoi6Yu1w/pLodZLQnmeJCLE
0j1UizLDGmGrtu2ud4c3EzN7UNvqIA007oqceX4/DEDOQBaiKikH5p84WteZFTsr2Z592tgNgs8I
znuv+N94s+YaN0VuOQ+ugWewd/vbunYPf30x/ZQwsvy4H7xO6HF1Vot+f5zC4QIB4YSpfVzhMrhm
mKGveqvH5MoWAru2o4DZkA+QgDtiVNWt7K7eszXdJjK6T5ekIN98VxAPdzN7oRVE5BdRwfZhdGAf
o/iPm0FF9fzJR8UA+j9BFMtr/+DOzMBJYWHSUd8RHuQnxlGkww3BizvkqHcJjG1WSE8oZF57R39y
si7wi3idEb8k3TYPsPYu6u86X4PJgezvG2dftIHvVnfQcFYMIj6BgPyeXvrR6bW8zg/G9LiUyPdc
EMBK4RMGVIfDZhuq+I61Ev3vGL03NhePVz3kIr2fm7YPwjjSlxIqaCp5ripjWGnOZ6FhP9vM8HI+
JgR10hjGDurqsS/kSrEKt2nGaLs+uaJ+8al8jASC1uUAh2bCYE3yXOf1ue1oL2pn7rBdmPB33bIL
Yt3Bxm0ZO57DnOpxErKoLu6joqX/0eObMOqQImEaiAheEDaZpG6evKLNvDfMdl+l7ve/frUcKP/B
Mlneiw/WyInIGnBeVXO0je8j6i8r+u4XDV52eLv4nZinffK2/NRIvnynD95Im6dhUiSqPhrVcDCx
VTl1wVsU7XrTY7lrnwYdIwvdqm9/ho/41Q3ifTiwwjJC5JRjCManfW9N3ikFtUM1Si/WDuQcJyQb
NdOoPWYRw8gpBV5hQ4x17jA0UJw2HQG1CWIDdKvdKo/0l7RW2DKa/qtfsaovoGgEtusVn9hHf/Uw
8j6cbI49aU44efLYDf2r/F1plviSB4hikG9Hb33S7KuuekDz90j9OQaeRbKCGQMNBikacN5sqOK6
dYfxh7E4FikbbYFzGsbkncXp3TBJpmnLVEga2qYt9E+CzczlcvnJHe59ODRmr62H2BL10ZX1NrKr
68xaYIaAl4Xz0MTRzZzN21k/1qbahQ5+DjJ4kr47KoYIytZuGq/eEycVjGn9qjHUQsQAaWTYMG/d
W/r4piratyY5T3Z6DxdB/+SiXFaCP33dyz38/naXcGFQ9/yPstRyQoT9mnm02JRo3olCMb3z3JFc
N2dJf+0PsPyiaSTfZFSQawaCHhzE013IDDNXA+HvRuQQq+thOgSH6LmtQsEMnp3MzJUd4vMow0Kg
GM2BIubAws3wEbnikwiNx6kSX3xDVashy3eqTd70FqRE5Dd3Zay/MVCq1tg+Tl5B5zyU/aMkv+av
b/ufBsQud+OHoyOss44ViyGPECgDp0xOJMMeC8f/3ttsrEt1nTUvfJ4nexZbq+lQ6TnbMi8/C7r+
VQ3nfTgSSq9rcL7Y8kiwvR4Q0VMEPI2BPhptfJEUHT6C2bUUKImbSr/LhPWOxKALEuWy3/JFs3Ms
QgO8KVrnk809rb6hK0dcYhsKIT28YKswFAaYhs+JXOdiLefuFg9NtE3M7uRCmROyORV5f7K0EjV1
GcP/jD0Str3aR3xpglEfsh0SJ9Cp5tuM2YMyDmh6XSD/MrS5XTMaJ4uiJayFIytH967fVYwXsWM3
X+yQ5OzaDi9oUayVqLTrvuwes9x9jkX2mifl2fOqvZVX5yISexlHm3Fwmm0dW69//Qmbyzv5k1vS
Xdz7f7q0Xb0dPKc31VFf4GBtVD+0vVWvST/k0BM6wxqiTLaiIYRKUx0etaE0NxC/ozVHdbb1KFQC
zHpvPhzfdSItoF1hBKKx644N5+eqGSmc//q1Wj8z6HM1fmThsXiN6p7d9VEXw7kr7sb+mmH9xRL5
qSrUTTZlG99pzmZRg9bQ4o2JuFTRn+L5ArpBXYNzWYDDxQ5SxfOPZrLf3bm7w6x9qkoUHoilK08P
cCTvG/jVuRXxk4bH1MQhUGS7rPoyOc6hZr4WTG5zlznuicX7JSzKjWbe5s5ZUb3yBW2JGdvdoqQO
kjjf/PVP/8tP6sMZHM5Tzo6h5wzWfGsnICzd47iKNh1Oi4PhNW4QelixKh2jXEWAE9ejvtZmf7fI
n94SiL17K50BpMKe3bTsStai9oqNYfYkD1iArdsJd+cnL/YXzZf74RjXJo9JCmfMMS0y20Q6N0UH
bEnTVZtV7lOUQ5iulntOF8pluU6XFZGohGwsukMDXLSr2I6Ti5ek6n4oPC2YiYe+8nu2BKwQO3QK
otgyTQXc3X5S4vzOcvrZnfChCpgwuySa7VdH5rjderbwHJEo5uyRQRpQOmGTi1iy86Z6JuCuGtZ9
UXorR9nZqojqczond6wgbux5fgOcF62kTSktcziXI8ZbHG4h3mYMuAFi+26T526+xeurr9CV0dO4
GKLrDGBVaySvyo8uHQjQAPO5xfI2y/bCrM1VrcEFyWP+oEb/zLoYzKrsOlDLU3pnh9SBSyFJrGa1
jjMmNFP+6jXxJRmMnWSdeBVaMZdvBPqo3DgEd2gszHUkpo5FoBdWlk3TL3W+Xo67tneeu6yjxHbJ
TcMN2gHXzweoC57YfnKR/OrZ86GOMerMUXS08oh+lbdK0l607cB4dSiIP2KqGAURgsYgIixq0+Ed
I4+ilbCB8bVVLDo2RD09Z1PzlFj207BktM5MQPsocw7g3eP1RFDy+q9f60/D65dnz4fSBRo6YQ+p
zI9Z5j2Dhf7SjbzvEBaerMZ+q8z44voOCe3uc2HGN0gJu11eNTwSHby5c4lYpDaTS4vKYkqTu09e
1K8eiB/qEsGzNR7dkhFHbSQ3xpTitEx6s7sPSSyPNWd4sk04+aac7E1sYP9J0nLY57W2aPVjd8cz
xV6msTahQuGc7BoVRp/cTr98wz6UDmY/uQgZdUlLOw/c57W/skWLXSNHXUv5NB6QK8EfcG7g87CT
9zvMP46tb9yCbm/MR+smRtiy1ZAkMVvQq0ByEX5ylBi/ej59KCwMEng8qYz+WFoZOAsWstJFJh3B
dlYvTV9tHO5yVVpb0YFgMOLbTz6xX1TAH0mNBdwDw8zZRIQJGRksfvRimYkl3ikOPVQt+q71gWzY
7jrDRRmm4WPbhnB4YaSJ0vZWoz+eZsGRRtrNJy/pF8XtR7AjH7491IYxHt2+fxRpDviz66dVlY2X
EG/Likh3+HNZ+Z2F7KnkScHO7d5iFhCkFnFrotPSDe5ZknGI3dOa9M3xtE8S3n8a2sxd5/znmadL
pY3qqGI0UMx0oi8hxTIBGAZy0b5qkfLWxoq0iW2S9KeMUVnHoC2jNW6Ilgp6Q7Dw8nq5nXqVHKkn
h9sucpI1Gpw7uxeb2UlfXZf+DhYHLoTukzDeXx3WHymRIW4l1+88hey2f7ShaWzaFK1BhxdYNsWr
kXVfhojzwZqso2V1bzaDSM4ShLMIoq4LBwNggpDbUq7YEvPNcnbkNihHhks4UD67R5ci7ydHnvPh
yANxMcfaYKujacDF8PX0yqgx0CZ6+U3UCi9RFd1goX6U+QxKtCL4isPORXC4sgpeXS3sh9njuKpD
5EgUY2pYa9Lsdr9fmf9PutWr5B13c/Wj++/ln71DPG4IeOl+H0f/n989VAX/ffwr//YvmGD/4xuv
37q3f/vNQgjqplv1vZnuvreQfP457F7+5v/tH/7X99+/ysMkv//9b++VKrvlqzHxLv+sQzV5Dv16
9r/6nkf4nvkU//hih29//9vyL/6Y+ju/WTphRL+rTxHj8JkN39uOv/EbShWw1T7AFN2wQSj9a+Zv
G7/ZOvwb37VRqOoYtP4187f83yxf4GIXgMgsR2dM/s8f+/LHJfJXM/9/v5BcXWcX5duWb5uLDNb9
/T7+UzehW6j168KxAe1g1Cti95qt+GZo8odQEFabWvc2qlZcp/bhT2/QP17In6f8H1jJ//jOjuGZ
lqdbuvUR/4cDpBpSj2YvGSzUi3P2kGrpgx23O2P+IYV+YDl9xjOJJh3IzyCe9X56Y8x+M0ZEz0Bn
PXK94eXnSPDFcHHFcHNqL7Q3V5AMFFWYVQ+HSO0i1AQBVpllmV5exqJ8/esfhC3NxzfRMH3AD5Yw
HJuYN2F/eOipKQrxnWCrny0294hftziyoU0483PaN8bWUv7XvmwtGpXe36TFfCC3gMSSSrxGY/cV
VR/D9cYPnJnxSeDmkbNHsv+S9iCWWnf80aM4Cmx2rHzdDKiGllxp7G7hPXv7WPgmBBP3LQIUuKZc
2SzdFWHy30EW8T/GlEBPGIY2Djb6B9SA3pgT2o6nJpj04Uvvx4KItQ2MhbehhCbioH1baYV51tz+
MSx/iBe7vKXCfCdxD81Ug/heEcAemSiGM+jLQdfBLUGJQ1Xtsrz2f0x6gfE61k6K0XvlaKdZYd9K
RJPdWKm6Ue1XhvOoh3KDvr9FnqTByF4J997DcxcMaE2E9H8kqjjU+QxpJNJQ+dT+s983r7Wy06Pm
JZcBBnQRMFYtUVGADZ29+tjqagjaPr9yMaV0FlnJttRPuumb9PSGvc6KIb9Zsr5WHvisjidBAFFh
uexDhPyU62yD/GPSDMO1YHMqmPSvakRSjSQ4FHJEgswlXkVWZu2AIi3CjX5ea3G6vBkHm6X0Gm3H
WbURBLOkUteRyS5NS0KMVoXFVpncuEiOtA0pwl6yAYGozATFTdBRYtxShCRi003zFxjo8VpatkC7
hysVj/2DTL7aNc0qYXP3PsCVlZumPNk985LFQ6C3bktqYhgggkiX9QWSrviahd1Oq/TnIYHMVPmO
T0ywfp+ojjjmpvcOs9zM03YrxiE9E+cTBrPXkJwT+ycIUjPvkZcFKargQIWSaV2hkJSFLtRSe6tb
HSm6MNUDYIeNHQDheyhHJqqFh3qc6UceRV8pvF8nZE2hrQc644mNnUICm+xpL+0fcsBeaGuJWvcO
UVVNdWs1LCBduePg3KPhI5tI6Gh7S/JyAQld1DgeFAPzLda261aSsCOQHIThWs2wT0KnvpeFh6nR
tPMAANYPeAyYTtD6or0lm+AGgOLLODtof8cDJhbcntPKj6C1270LBE1hDjPGE6nYzaqU5GyN45zt
07aJb6LauZoI4VqIPUv3rpIAEMwRwNCZzTtRKSX9ZqMvubJTv49CfQtYp78s9nIaJKSUR69RrxnW
IOIMWJmyP30mQ2teDWO+6PoIFUatSIrJ2TLoiaBsvEQd8CoSywJ9aA9W1ZunJsuuapNRziCAORnu
zeg6LWF6JBzhdWMJmjP8zkb7HYVsGTh1ZK51t3zNdQH/4TQTxwhCvinWlXHPIoCMwE4f1qlXn/Gt
NAxBNWPPCYXsiLq9bBtsOUVPwQADYYEk7Sqnua8cKENIOzepIprFrqi1KwWffpEREypPPC93RzZW
DdY90a+qati6p6p3zkI488rwuWD1piY4Wp9ObeVeKzZvAdKn+7gIj5R0P+ZFTA0r/FsuWQ8WOR1I
H4MiVchx1nXf7JDa5tvRgegHQoK3D5TITM7qGhN4C3RvJWnlAkF2BDzxAjNnmNwjzAs0EaEGgcAd
1NpwCbuEkmi6b7VCHBrMsKJsQRsj1a1C04Ncg1bes7oDkWQPQzUmK0cKqgekPG0l15bvfc2QipJK
ZTjPBhbT8Rujzi+4jiNuP5aEaQGfxGrVTRvJr0KEr2FjiFs9WtBxtPzr0QmbgCIyn58FoVtBk+ru
OtZu7aT/qsELuXPIzI1TbmuaicTiAy5cj0W71plb2Thbw5GPGGTbLYvMG610rpIhgnjjjLc6ORPr
4gVB97z2fDyCEXZwUfNWSTnwqRDphCufrYKasxcCVNJTQ+Lm7Bq32VQ92y6GsKiBvOOXh6lCldlH
gBKxET8akosLafhg+E+FYNWCsP9thEq3ihnEkkiPJ5Pvc1YWKiYcIPCRsA+zDnyUiuxbCHs5qWTO
W2oYT0BFmammfrFC4mJsQW/sJJtgVlLyCDyk29b6eFdKNKQ5GrMRsB8Z0khjq3Df5/K1cbx1Kyvt
3CzBoeHWQBi/Gkr90U3rH63Ib+qpgAea2Cj/F3usVdwhvD3kc/iqtFzsbSXtXZZ49Ipztc087Qc+
/ZeUpwZKrPm+7OfwUMgKbmHYzoGjtRB/mPhXrZi3I/ehN4fVsQ5luqWsS4mtfPUN91XpjLy8RaKl
FUjGu4ak+mXVZNVOFAjS4f0WE3HVY/GsRnz78a2ZSW9HLX6eQtOFsURsEYikhii4JU61UekYJHXy
POrwdTDidWs5EBsbDQGMQxwU+Lz1AQeM3hRb02tG0EPia0KUVVpFp8ZV5EhzFnsPHJVBJKEX5z0Q
A5SYLegFLNUEyUiLNLKJQNFycHcRvlvcGeKS8glatefcWi3jEhocj7E7mcDw/eOtYaWIsduUm7Od
jlYliC5dQlsJ8Mo3orrYYz8SD2qUaB/qfpXW4Z3nal+7GNeJM43gLzz3pR3d+3LyYlJyyhORnCu/
f6Je42eRMKwADTikBa0xsvjbuQZP5PXX4RAhdKyQoyIkXwA4j7HDg6Sb3jMTVl/ecN5ztl0rvO1X
ycgurxkyb1fFB5XYL8SVvhnpGX5zd1VH7ZdINy7NyHOFgTimzxZPPFajlUzN9yjB08t7Hgw1Ko1W
qPDaLNKzhmLQDIWGAd7It6LsfmiIyjRYoJz/xFNthoHDAtQaAeiVkkGbxt1VH+1Mc6emAWm4au6T
0XwMdaLWCmMpXMwMjUEIbGaarXFX5i5UKEmNG09XqSgQXmbkmLYujsrowRT+vdZIjww1+SQXABHP
MlLuuydXeXYApP/r4LrkCGGHLe2bomcyMnbvBjy+TWTCgoxwE8SljRozK7/Yo++y/vQLBBs+xuYZ
XZvey7tawiQbGNc1WQL1SnvD28lt6VoYXA74XNitWgCB04THvTdkd2Q0beQ4lSx6k+vlxZheuItb
bB62/tSDylD++AxJaNrXKA8vDX5x+n7P26QcWJQuwtwOeIObSQIx4YTctQ7nmC7uE5S8JxLT+h2c
yscW2fKxHdu9n+HEzQllwtTpHQTqmFGqLTlF5XqXisZfxx5PFomabtsrVIRD5kCT3eGl8Ne2rQ1b
OTb2vUV8YJCMqXnFk+Q+RQy6Ho0wWitJJkWH9Y5i+7nNdbVt8HZuRqN+iC1T7pVEIegUDJymcI5P
pv+t8lDLuD6mjXmISYl0rGUnowScAwF0ZQ28lwqDRoSNDVIAb+t7BOa5hmBFI0prLTrzm5kMxeMU
/mB42+5KIguWPPScpEBu3jm6Il9VHQnv3midU64Jgk2xabWHocvlmka+Nh44rg84lLnU7HE6zzk6
ndKeH5QltGdE65vEtdoXHIDeukn9dovAtNnzli150Qskk1qPeGVaKcSmmW8ByCgIG9fyJ+zvrwvy
e6WPz0BK/etk7sSGod4h9KOvvponDAr1e2qnPmaTuSE5MoxeRSG/Z3XfXXKsIyctc0DAmcTNNvNL
3cqgAusf2LJEZuP7sCwixwngoV0XrEB2I2a/k0HqLsTouN1kjIrADA3BFBsnXRkedR8Zo5Zev0Fp
nOjwiHTMGSoHoxjujdG9kmY1saNujCBS3hwIlrWhViFKMXzeQBGAiuvcAcrSEiI9rNLQMaGWintE
w/OVrYbjEjdQeeY2mZdYbB3yWCy8JZ8OHifm63I15oMPnw057ezJVaTM92mw2kCmqAwgTb5AOALe
WHeKej69Kar4RJOXg21EE/tiY8Y7lQQam6KlTNX1gpUXRd3vvziTNWwHbJKEcpFRN+hYAcGBMHAk
L5CQXaudqitnfLU6YNpuBGouSfa+Xj3mU2euwGJ5J3wPGU3IvOsn40WncdhmYc7POmsPGFHNbWPZ
2wxDy04r2UEododAg4rbyXCiYxSN+PT4PlXDPn9MOQsGUGYYbnQNF19TX9vQZMcqcu6mqnlEAHCs
eu19ZNV4cDVidPP5xEL9XUOkvsJM1ZJNnyu0XebMU57Mv77qb5Ji+oZpy1g1mBkIt078Yz80/jGa
3RfhR+UW+1m4dobmeZTJTUELEOjUmGOJckbZxSnzM3ANFHnl7BGwOPARKgWCJqt2sg5rGseYR5rZ
4aHyL1UDL88AXL9WpjyhAxcBmbAMa/X5VYXxj2pa8tWG5Dt9HIKvmVKhalofh+d4lnoO/cz1Sedu
B2RuBXbSfITKISx5neYQhKYu7LeqGw0KylkR0g5GUtNNeYgVt37kloJ0ZnlCh6K96GNc71ytZyUl
IAl1MSmnfUKkY9Ik+UqlNGyWQxxZqlg8SSJag9rswRyUioI67CX+Vkke3xvAt2mrnIwAdR3rXNYL
CFN0Jk3HJJDxKjGYUXVt9/1z64sLJCOgHH186SNIDkNBZa87/bYQEw1s11xrvvcgatTlbvQVq5fl
ucgepnDTQ4AFOfpOyHO2J/Z9O0/uE5pKeajfATJyYGuTfuAY5BZGBjKH3UXzq3jvFcWJnriE3xJR
mdeL/qMmQ8lwNhgRcl3nuUnky04JxBOAI8q8e8/44E0FbqjuH4TVujeUeIljqpOaCOxFDBr4ec6Q
YRIXCJxvne/GAQ6QxfdvmPcZwRE6QFAtgVmxGCvt+brT4xe765aSDdFbXe2HLtZ3cOyhJ7jfhAnh
TxRUHnCw8REbNmB6pKYR/P9xcQlpca9fZz2BkRU5F1uStsXOaf0HA3jSyU4k8epg+4IyJY2i8uWO
8yfC25IjN8DvbJVUDEkiD2FZqtdiFzscRL1X3kOM2cPjumTjcN/HEB4JaZ7jxj3C69avqsjnjSrW
QkBeQIaKTdx48XrYs6KeabPAn+57nBgzF8NKQmrfaXn4UrqldoXDBO9dmlzLFOhjErv+3jDa48yO
5hQma7jHIKGrHBckHR4WmI3R1CLQalpVr0yTXTdZvEOy2SuXUpICuiH7G+yJV97gkOZ4QBFB6XAV
ElGEsue+NsCfVmb6ww61BwOPMoNC7jnbbzRuVRBuyUFfwDj85O4uGbF713V63dRNewP1CCQiC8vO
0LGLGH30GOdiOBa16eM0rrxAjxpnN4adeddLoK11ZZ9qR9vWg7TuUuH0BxsHN21GSumfq4cq6aMH
ACE7/g7yfHXBaG5D5LaIPEVov5o76O+//6WKnh5AlEqDUGCaiXtZXLclOlbD1K4rjMaYUhF99IXa
Sg3Xguv5lwzBHgkjmbeRnfvgNj4Asc5d623JrVUY/qG1sp0VNU8qGYvLH7+E1lMnqzjAOKjjdg08
6AP7JBOnchi8mxly4gr+FyH3vbGrfL1fJSzxD2Fffwc09OBbLnpl3253oVffESoKHwo0TBB7GG4J
I63IsDNtw93UfnJF+SI2nla9SMHNbxejtZqqtrkZq+5MOu+ZYFcab2ClCFZfnaHDJIZZyXd6Zz0b
HOMZKI+l3qlODETMVSohQWp47/W8uZ7HFIkXVsysvnSN86NS8aM9tsO2cVSyRlhOOSguaq5BX0c6
y/9TKlXF1tn6lsmC3Vu900VyFenM9ACqoBjQoL6G7bSHxZStG4siJlwqiTcXkCkuCeYtrr4nhRYx
cgsmpupqfTO1NGRhNW8jw9K35OImQI54h4rB2Bokj+4sf0CCQKgvSCcNXDAudTCTgZXDm0wqzq6+
cpHPZUkbDPBp2BagMbbKkeeEvveVJDGwz45FTvtqyYY81XB6lWQ4BQTP4hcxUWbq01f+RGIAb/ON
WyNPmUZjpVXcIkmhvoL8SVaqhOAyFw9mYpOZVEL7xfWigqEl/dYxCRvWDBvtUbTJp/GNOT83HrWJ
bFDi+GbDRqt+twx7malam4TskEMz1TC5yN1EYn1qRh1PqAZCuBrqTVIHdguqWjR0bq4WF6ekmLdI
OZlM2Oa3Ur6VfFtA6bJdoXTAB+2mAIFmmi9mHpc8So8MOPUtUB7Bwznqcj+oh7banIyxq9bAM3OT
dFewigdGZjXAN13bwljFVGPob43ygzxnUx8jQoYfwZRLT9IgtyF/SnXj4w5b5brF91LJJZ6nKzvN
EfwNk70zU3fdogB17EI8eaP/A5DaV1QMmvOaipqyTIVfhtEQq0FiPIsnnoYm85yih6hbjtOqWd7k
Bvxf0EqyPWWvMMWbx66rrKPEGcpA1fOuMqPbS4yTW18ykSwJM1nnjN9XlaRXyFMJpK88DG1WbBLg
cayusw1m5MUWmVZcXOaJxFhqB6OkiXFvZhoK6Rfo4cE0tlZdnz3HoaZX2nGsHqc4Lo7gMImpCeN1
7Y3rCD8Rn6R2h048ZPXrBs7okX+TdinSjG7XoU85x6LfpCnQTFnXhzQhL73Kw3PCiiSAyz+Ait90
6RPohHY1tnWzdZJhV4zn2fYYyEQE8UTJrdKLu97FXk7fidmMXFhH7rpx/DoMog8WxQ5bVnpHGNl7
AaZGH6wvDrOxPGZHTRt3ZxEIDnEacnEi+n79v6k7kyW3kW3L/tDFNfTNlCTIYPSNIkLKCUxKSej7
Hl9fC5GvzCjPAFGPsxpmmBIE3P14c3yftZM+JLHC+xa1MnEo8b+0GTUfxY+AQuutEw0Plg8f2w5R
DSeTikvAFBzmjpzMDdsRB2Bp8BpTPoH/j0VdIgp0NpIR/GEkyC6QhkOkBhkwJfO9SB1kOpDUY62E
R5DczpfAKAZMMr3bpIrv+rhye8+yj3kefk0SxTqalKwmeHvuxjq4MVuMgBQmnah8sJrkpQxBwdZT
/ATKI3mivPpequSt3xh/K2V7H0XZY93E1xgyu3Xg7EM/ZQurt1dePN0VwSjd5dlPtTHGg20Ew1ad
Imi3JhUJFK9ResX5H3YnB6ig3Roob9xMTYAvk4LeAtyIIZNtrIbSuJSm6usa/aHX/t0q6cEGF4KU
0dk7HH5Y0eE/Bmb32E+1s6FQ29rGEvw18nU7Z2Bs5RHpoRgLeNKuvnkwqeckoWal9BWyUCmVgg1X
qze5QhFLS2A09n2maX+HM79S8vqaVIy/qQyzuCpqSOA4HE+73IRBaqXWLGU2QxACbAZlK1JQ0W1y
E8gFxEhsmj3qmUn17qmj7Ta6fmeWHAErPEy3oADibca/JqyNTdHl0xUVFfqtw0YwSsK7IguY3fP0
R9iH5Z6F7t3JESd5fVUBYqUMt+uyeONnMC0Lal6VmO5x5B9GS2lhDyhxuk9L+yqe5OxWxrKYNGP7
XGkTKF1Wpkp/l0MOsrJWMwtk+u/KnA5SCMmTsU+yyWdpsCNunjrdPioTB1TMHDZ4b1D+rre7uiSb
bunw7W1/fLGs0W09yl59SC/jVIdbLviYGtOJmns9v7JIB2SUz9IusUORRNfdpX79DhL5mk0k3Zcn
W+5ule1YXlWSNW1j/FtZRExSJIqCpi2DbgHmcCyq+6IYgq2vT99MNf2t1c4boI1dMdtHKRaHA9WB
yeZjI+0b3TvlNm+zsz13PgbGUtVDzdEsa5r3MeYicZwqNK4TtzX+8IUU0pXZWkeFS46t6unVNgVL
HgOj2TqB+mIa+WuM2HoTaT/tAAwCLsf9ITbkx2g+XED0AjUovylTOl4PEhWORrfLgHQYRl1gusAx
2Y+VLQlO6Rqrhb8UKyWHNybxdkhVlx0Pe0y9w57BGpU7e+vvOTn1FMyEgYuo7n5Km69ToYzHVpap
sDcoj8rkb1SWF7ctf1AtumHkzF14Et7iavOYD0irELjFrq5GP6oGs2vF0pydTop4VO9iwxrnepcj
DFI4FBZlsF1HftOkbnOblxKKThmgrNpch547yk3C6hE89BH78iK2zINh9T8oH+5wARg2VLO35EP8
lu1F8CrNxn5e5mpK+BsmhvOg4zag9fx0Ovj3ElgfdrHqDHvUrxRL/kKxxCx1vKlSydmwFtbATIYH
v+FexMPy4MYe9WIXwtTbaj0NHZK327TUPLGmkh8ibrnesqDv2Nwi2jB6c9u+acjzsLwkJGPdoIje
umG6L6bA3Bex/1UqC+cBf3q0h1R6zqinu1aXEpeUNTsfyijMYPgSjcVzhO3HNqSgJwsD8EXs9VVZ
2jnR9IUCNUq34oz7ic784enKFn0Hhwclf82jwUQ3qkI4zvrfkHAfR48jnJ8NNBQn+97nABJ4ZnOI
Ub+wFwkPfRwHW7mcnopRo7ad4wYIweY4VYCM6vwW6hWoSu7fNkZSxPsxhXPtYIEemmnp6naqwCXO
3cgnYIJmwIai0n6oZfnaK3NuATv37WQODKjUvJ7SYofTwfU0RtoVFwuPgZRCyck420UDSWA/6Xd1
26lX6D2PXRPeyH59JeezBYXvh7uiBN2NZbxmkY7rNTecRvtQQcxRmsbYyQN5zKqxrmbTZBJa0A9c
Q052aQw9NZdUivK86MZqIP6AMDyY1vDo9NmrE2PMInnaMDNyN+D2900y101HV+kwPnOV124Hu33q
ci7imvDVsM0fMhSLjTkolFuZEYlQc0BQ6uEgqEX2rsC/WZOuyhkyLEkoG/BXobqgzp4Zxz9C2//d
tvdOzhdEwaRusAdgwHvDbuRAt8nK/KbAauBupGr4MFYycFaj+mklyJAaRA1IvelYO3+e2LjazaPa
doE7Zf27PAH0rijPY+3pN8NdlfYFNZX9W1caHtlr66lNaHzKuH7mqvoFBMkG2DBL0mh+LUcmtMpK
3MkYU2DpdrtxQJvQcNzwK3H0lkxdcMycDyea/IiaS917XLXvgRNdk5onU8LavqUwKjng5skFWMB9
tmVoR3CAFUaDsbW3I+U+UaQH5+s+VrnxwfDBc4eQm1MrJu45UWHe4tTJrqnrNzttf8nYwrgxlK+N
3Ax/VdL4kpKA2o5O673r05y6UdiSSfYzisnwfpD1a3PgspWzIoUbFdCaSsN9MCyyr0+TL7Pj6hTu
0sbhTUakDDm4OhhDMLMZyr1RSa9d3RUcEYzOlSurOjp+8YyS9AH0wHfsufN/SoT+V9Kpz0VRf6io
/t/UVf8/gQHn4sFlgdXjdw5qzfc/JFnK/L/8o7CyrP/agAHBP9u6bKsfAMB/NFam/F/bsk0ZvzzN
VCi4Rkj1f9GA1n9nYRWyFdtWbICCqJn/p65a1f7Lv1eRZhm27vxvNVazKE8U61kOTNo/KzWUCMN1
bCtNtws7djZUrfhlSHqSGfSkLT7RUs2y689+QJBjm2bSDjFzuKtI6Vsb59f5pK8Yry89WlBPN1zt
xdzRGm4SkmglN+OAbpjMf4SCDFX/V/7Jiy+1jCCDjnEk6/M2N13bxC5ed9Arlfe2Oq08/jOV9dzw
9Plpicw42ngDdb7pGtUViwq4A/ad5XgbltaKEn7pAwQ1MijYOsY8xXArGb+honBxJfhe9+3K4xda
X7T79HWp1KchNV3cw2Dr9Z6xg1qbrmipF15e9PnUulqCM8OwAT+TMAnnRzLOrzbyjpUfmHVvn4xL
XdDDaQV7uA6q/uzlfgNm+T0O45us5HMa7Ra0YPjPpLk4jD4TQtPPH2VHJ+JFUx2Ufk77uYNubuVE
2qZZ/7WbmoONcAhq47jJumQlIJa+SQhmS63akqM9UHfFUa7zbPQptKJaKel2spoaR5iRzbjSfso8
UD9rQCGwa58DI/YWhluz08JH7CoZ9rD9903O4f6+zu+4vtnHw96S1JWQWRpxQrznPaVuacEv+j3L
XVkNd6lerkxTn5YIz/0khHtSIfmY1Ln8Q00OjS4dSQ0fdDJIrR5foch8Kb3myjCqY1U1vy6aGnVh
CvCidvAqL+d7lOxnRI1NmJaPlz1aiP04wfFTmafGRht2Rqq7fe2tSPsXIlObhaYnA3rSCxPmdGRw
skILD0JsPKAz5yyk+P7KTyx09EfF7MlPBFogRVzwGK6qcI/DnjjnPH5Rw3yQJ04eTcEXoHM5IN1p
NXdF0r0X/v8oyxcjfemt55n+5NFdhz+kD9IQBrTcH50UcAWX6fHKPLL0dCG2zRGhSiLjBERR3SFy
7H2rXbiOavNPnrz41EP6yOdpIxrLPZmhQyz3V+ebe2GV04SQVcizcs9AZWvbK7B+7Kjj5lGqfxcF
CALkM9pKEfhS6wjRqxtqJxcRv1NH47c0c+BV6u5lnyBEqWqm7egBPnRLv4UsixEsswEnLWa2pLls
LdWEcIXbmhlDC7y3jBz14MFm3BVcwV825lUhYrHgQ2rZIXrJveFZiXS3Squv5xtHmRv4k1VghgWd
jh0JgkOpjYNOCR/Lm/Qu5ZHraU+aVD5mxltV27uh3MdZvbNk6YZ87mVLwQcL4GTIJnqs+W2IvXFY
Gjd6Ytx3cbdCDFmY31QhjNPJRIMX9oifUZmR6IS200DX6Z2f55tsYah+8BdOXn3UUqfLSXjjLoPi
0+66g6G13y97thDJ3IwEpYltAFlDbnCMaIpJzq6hVBZ2MqoQyzV02SKniAtgfnk1UiavhjB98/aq
hFbI6H1iS7A7/x0L08YHU+OkjVJ9UCYnog8qJb0HvwjSAcLjYD6XZbuyQi51sxDWSoRQwuHw7k7q
iAQJ5d8WUm7yngyJfVlUf5RxnXwFWggsHsi3Ioe2/+YO6gV0xsoKubDTU4SQrrBjAHo6X7di4QGF
WNnPmkhKeZ6sASlFJX853xELg1URwhv8L8joLie71OJHWqtcpQ4rfTy/6iczx0eJ50nrxB5XT61T
QA8HPh1j6zbY3HNhjqQY3HQCNkijbm+tzbCfQifY333wgU5+DuLvVFY++GZVlb60FXUJ9UEFAN3h
r0TCTFNQZqCFM2NEEsbtUJnwWv3L1m5FWLsjv/IQTlajW4Tx18xEQpaGK6vTUgfNfz/5LN92/MSe
x1gMTgSNeYmSGXzRysqxEIcfjXnydM8ukFUwjl3k3njpzdbwpJ9a/AvxJ+z+Oj/GlsaysHZrmUpB
BsJZd4olSJG5mxlfMYk6SL66oZx8JRgXZq+PY8zJp/ikznVcrHD7U8arvLWuo1CFnR/+JXmpmwbI
9TEfX5lbljpFWM6j2MhwZGtwbSyarymuDqA9w5Xq1YVny0LkJyWqHN2a560RmrDsOccpjKPd+a5Y
6G9QfX+MpgDrgEwuWVa7zoKja9yYXr6FR+Sa8sp4/dh0fBL28jwKTvqBMdR5QZXxE7AJhjrYkRC7
MjKKWWB4fu+iZ0zsv3VAmI2vMq5fI5NCFlDS6lfXs5wp5VpSR0mdok3ByusGB4WPf1P2BrUaVCAE
xrWN9ExTw93QPMOn2ERJtTLrLrX93Gwn715qWqzbILNdXCm/GCxHU5CsTBFL509ZmCPI0lpQTVN2
NKr0asm/DeOWAjCsNd7U/C/ciJJZ826sJAoW5l55/sCTD0FiYpKpTpgMbX/rmSm60x8daKQcAL6H
+m4CRrQ+9S6NKmHjEGimLbdqPLij9O7I0rGpum3Fbe8odR99J83VEdEdpQVclaFIKXdDMMGyOJbZ
XiUhf35sL3WeMM34sVFISkgDp6BZXItSmiTJ05XZZenhwm6C7bVuGw4Vc21l/Y6GRtkkVL5c+HBh
OukbdH++Fg6uplLtYvrZ9zIbny5pFZzO/hwJgVoGfSnTN4PefVEt69Cb0vP5R38sb/8OdYqO/ny2
08oadqLRP/0OGabxfrDo4i720fNzHzPG8okySBgE4/g2kHhOmydJeTn/Ap+Pcn1mkp6OciDetRWg
SnYTHWRZC+FJ07K94vRPhhTve7CbatNxuT2uRNXn45yc/J+/h4NK0SBiG/GZH59BsH+pHHQNHvcx
k7yCAPh8nFES/edPVAlkLzygBzcwK2cf+1Vw3U/92vS/9PT57yfTgoVfRGR7hAiKVIcsG8fQUcrC
i1ZF6sOFp8eRpBVRObnA4YtvaDLAizppeHVZZwvhHXGhmdq1MbhGM1IyRC2PLCO3/ipphmsb5ZaR
tzqjLXW0EO0NEk1crNHMYU+x74OaAtPhWWZvUWnSWn51qS+EoK8xjJcrBIyuNiCk17I7fPW+nG+q
hUeLDEpJjZjrZYyPlbB+xtrxR6r0F+VhdJE/WdhD3SgNYJ0+CA6K4e8rrIQue2shmk2sXFtf4q19
taBOvmhf+wszYLrIh/QH1bcAelO20BaSq8eoBTpD+nX+xT/febIO/DnuY7lCNppXEwdYbxc15c4w
3+ajxnxiw4naLaKVreHCsBQJjp6Fk3enIgXQ+uSnOfr34ORwiekPE8rA89+yNHSEGA5k28AhdSLB
kObfpmi6om5tJYCXHi0E8DhFg+xMHkto1DzWUfYeUIl0/q0/jqufrETzBevpxJbImBZnExObKSnX
vvYj93QYAtb9GN3VOfvG9E7r7/r+YDZ7ILC96c1nQGvqrpr8JzuwEaDy+TeZ+/yzFxGiWps07Kmx
QnOncHzxQaOYaKHwOHHPP36hDf/F3Quw4bYKCegMPg16Zr7UerE//+ilNhQ5eXpamDZTEmpDFPea
oe+prqEAHWmy17tTnVxXzdyEcvLG1h342jZlM4lY+hq32DvsKOYm1adppUuXvlSYDboGtwCEyWRM
S/W607xn3zF357906dHCMh5M3J5VBuQeY+reOa5cm42+8tYLEWoJUwE12HbvyEDfCl/7XjOypEj6
EfTwMHREqudff2GIWfNnnSziZkg61gpNFkLwgZNnXmOjjJgt0F/PP3+peYQpAG6Qju84qlOjGG4G
W36anPay1cMSp4CwKkLqw+fqMbb9bD0kd0QpfmG/CpMARcelXgzq6I55eEd1zpXkN8/n22SpzYWw
prQNiXDKo5VM/Rrqw0sddF+61FmZNRaaXOR7hQFAUtUg9LCzTalGjO4tu32/6NVFUFcn1xoO5ljk
UEn0N/Y23/LE+mp19c/zj18Y8SJry3HMsB5ibjYqr33SYlSxJhcCihJ8s83GPf8bS80jBGwiK3qm
ernqqqW6Q7x4nUbS/vyj5+nkk/n6XywrO8ZsypxGV44Satc7b5tVCnYsaJiZFAzdXouqhRFkzt92
ErVqNSZSnZPxlrr0TU/M3agCLc7XcvdL3yEELRVLsTyR6XZlMhZFY7/00zMwDySZRxtN7/nGWuoH
IXwtGdNZsA7s0ILmOR6wHsmdr5c9Wohd32w7rCdIFmtBcps4yiNg7ZVHL5wSTSF2Iz0c6xotpssu
YWOMyXcpzdiXUeMk35qUa+jldFWk+fH8hyzEgyGctxF41nWAk5UbRsWww40NYExrhPtRKbWj0UfZ
SkwsfJVh/zmeoHF3dmJVTKXYmm4lquQPlC9W+FtV9V1hQ3rA3tvZDmr/l5KUxu6yr5uH38koHkZA
MpbPiTszlb9h89wCj6BIkkqozvx+2U8Iwa6nRl808zEAtssmtJ29Z9ZuSpl3q3p/n/+JhVgUNXED
mYTBdLhqt/0OgTT5ok3EPX5GpuL8D8yd8MmsImLFauCGMtUjJAoafC+1vS2nmzw8eJQE4qm2TYDw
nP+hpS8Rwl4D+G0C5uDKjhKescMly7HrXcPgPv/8pQ8RIr5PTMo7nYA9e/LSjl8HvI0GqQCLzGXB
oLyWxcrvLMwsoliOLUftWZo/uVlsKY9+oE+v1D8nlyVVDGEGAOuRyRrEexf/sTrf+UEyPBgl25yV
t59H/yfdLSrlxgJ7ksbm/h0rqsekT68ptb9tVPM4tlRoj+HKRLbQ2aJkrpGx4S17bh1UuTlEwAjm
LXEKNeF8Xy89fv66k9jOAkNW8LAaXXiTQJeiJLizIxxkakBKl50uRa0c3jlmghMC+fU8fqn05hmL
1nhz/vUXhpA+f9bJ61tWPCg4HLLAeql34/RQNNKsWLnCWnr4/PeTh7eyp/vw11hDAlzeAh+CdDMq
F765EMQ4JdeS53CYkoOi3GAQ+TofHM+3ysK1gy7K3urI1sZkZGzqVn4P5mSjNtT2XUdI1OXqYUJe
PrXfVxNnS2NIWMYHCejyaDIfafHwq1L6vWzl33ozXRNbLkWaGMmRmli2wdfUdpdtvPh3nb77XIjb
SfWTy4TzbbawhIsCuKZtcxy4w8mFxv8mO/41QL5tVcjbssZ96fxvLAyofyngJKfpAqoj2dKGPdeT
Dh6cCnjIy54uhHIEiqDuDKZTCvdvZMpDYm1to7nUOMLyHBRaxUaW1H5U59eemr1JlXQf+NTYyd3u
/NsvDCJNiOS6JsGI4SGyCnm8sqNqZ+YyLLO1NW3p8UIs93IEnctijKpgA0unvbacjjK/cWWxWWog
IZpNKuKACrMBnKQmwPSWGuSwAn3o+7tGH67ON9HSj6h/zkdNrMGdQ2HhVi2iXGyO/T59wzcCwFLu
nv+JpREqhLJPqW6SZfRCaUY/5rscJy4vUmDpohoOeakdwo8c3KxGZJR3VwMdndjSyhZ84c1FOZwS
Z2OeWz13KK38LaTYCZ3OZW8uquFMsxusKFPY/+rT3smifWF42zZy9he1uah6y70aWMyYcW8maRnV
htpNZyUrr77UKkLgSlWOYhhAALa+HXzS4CX1/Nfzr70wK4uKNy+t4SMoDBHIaOnWKpU7TObIB8JA
2xUUgl75krIyKheCV0QFg9GwmsJxuOQ1pLmkH7xfBxfJv/DxQvDifzo4VcDU3+tDcV9CQzzWoX4V
dmG/MjUvRK6ofAsowgNghwID9tU1zfZakKrG8u+J3Ov7+e5Y6mkhcjnbSGWAJT24COVOrrIbL69W
2mfp0cL6OwTc85eVxsFGw6XFqdqj0+grE+fCs0XJmw1fhcsTBmiB1KMJ6xsHIvT5FvnUVsBy9D9l
bup/inisMRqac6bWA56C2GoY7n+wjSpxEOdK0WubZ3+qIZg0judBByonY9i0jipRNKqr/Q1Y87rc
tLYftXu/ktrkUHIJVmFRH/v3FcMjXbniWRjfopKsKMixSDoN3AXSo656N4l8JbXdytOXdoMf5psn
+1jV68wKmWfn+gkF7d/xKrsJFeMwds5m5JKCm3l2hIU9XTYTi/KyMSiyItHSzp2cH0VpPjUAts/3
6NJgERbAXuEKnmNK4fZlc9t3+t7K1vaYS48WwifBXbOFvICEJItvi1IjD26+nX/rpd4Vwkfqwsz0
BvLfciC92ZL2k90fKEmrfzn//IVXF7VjgdXIcM9AKnsWyFDdo+ibIre1grmlp89JgpPBg42Qj7cL
DVPKaQrz1t/JdnxZ7Q8AxD8fnqpZoSYRF8tDCOK1s3eJsSb4XnhvURmK/gUcnszEgslp9Xfvd1hT
5roNdfR8q3/eq5qo2fAtHXCXTS1Ol85IQDZ8bbi3QvuiTtXmCtHTZi91gOmxjWeGL0mwbFI4BiWK
uZWXX1iPRLmemniy4qUEEu543rOTd+82+grKpvdgiZzLzv2ysPeoLa/MEUqD+u6bUHYzLVRfEjye
pMMlPaCL2jpvdMKsVssColP2O+lnBONoApU1cHA7/wsLY0gU1OVOBGzLqAo3LmGQwoYDmnOhXEMW
Nh0jdjoKJNbC7TR9n1Xcr0blSt5iqXeFaXLqeoUqeHCqE5DVpJAPcfRzKH4VVb02w89T1ye5L1mY
LVPJD3FkcjrX5jZdHdXdIP1E2hjbL/MdvBNGpFaNg51LW6SfrLd7Dw7vbCC1izTnmlw5NIfsueJ0
5FsteLU704dP2NyFgfLq8H852J0kSrXvDO2L0+q7wqjdLL/marX0lJ+NRzl9KP0lO9Wc2LCzDDXo
dIMWDOjP42VdL0zaXmVIOU1IVU1m6bueuw9uvtU1O6uFJVkTBXpl6JsNVCndlT0QjSikqdGCV0Sx
ZWRjIzbsS2qqNKnenv+apclKmMTZ8+CVSpLdneTqFon+dyrQj52e/z7/+M8HHNYhf05Wo18YwMVi
wzXxewQe6N8bGfL/1M73yWCsjOrPg1ETdXi6HJdjU2W4U8Eb3TThdFcZa/c3S+0jBKOVagkeQMy2
oRq7phXvpNnD0uj359tn6fFCQOahN1lRi7GWE3SPXdtsMUG4Udu1TPRSywjRqNSWNegeNe2BA7kz
8J1fHsZY7vl3X3q4EAgRpawYBvLucusfTae4MjVjZWO6MGxExVrlKXUMFtp0ay36UU6v4HlqUtDp
Fpq5vTv/+gsFzRT7/Dk29aRs2rQrsFztYJtN4WvIOq32FvNL99p6w71S6T8s/tPytkPrfT3/sws9
bgsREU/qgGInAjNgKA9x5lwZYfClz5yVY/1Sy81/P9mUdaUaFX2BVFFN1DtYMhs5rHc65xNpTRi0
9Avzh538QhiaHSxFxlTRmC9JGP7WcpywaDZyW8XKLmTugn+vIpqobNMnC1pVTXkn6VacVz3jGEe2
24bZPYSerZYVd63RRCtT4MI4toUQN6jZ9fEQ4cd8+b72hkMUXhjethDePZO5weGRIWaEyk0TQ0n3
YfXvZacsf54fT0vdIYQ4/Y2Nic/bD173Jk3y0fSkq0lN7kt5LdCXfkII9KAzRtXAQ8q1LAwLJnVn
5dXWKmAgTs7T+a9YiApRyEYhHtR2ZBDuZMe7IsFVfixvktK6bKoStWz9aEdRHfWm21oKPpRV/NQk
6mX3NSBf/gwIPx6StstpHjOo75Sq6jCiXtPUL7WLEM6BbFC10fLiqgH9Jx9AvVnmQ4gN50qkLQx+
UaFmASDUp3Cguh9ylGll90aaX7RR0kRhWtMaZuqHHT6NfX7rTZIbW2uelUvNIoRsIMWeOSG+d71I
MjY1zI3N2Aa3Ps4TKyNmYQYSpWmNnyR1oNMu9XUi77i39yLjUcWIOU+f1Sq9cNgLwWsW7TjqWm+Q
KYXgrt410nbosC69LKiEuLVaWY37jlayx0J/QtuQ7NUxHK+7IC0uW81EpRqoRztILPq4GhKKseTk
i+9rh65svlz0CaJazVakrBtiECBSad8ZSXwNn3vnMJYue7wQukD77TxNO9NN2/wwqPo2Nu0ZCb2y
GC9tMUQDR1B7skSJANEVF0eI1JxKRq86ULP9Kx2Vvyarv08IilhWdlSwOlS258HKb8+f8MkSKirZ
8Npqm2gOkVFv9sYg44UyRN/azPyhmd59Fg9rhtqfK48QD/45/WHSZNX5yDfq0luePnBQUXIPisf7
MH3TpDelAVh3vreWPkmIeoVikrBJKjIfepuCkWYrUIVN4WLoHW8rDDC34BTW0n4Li96HwfPJNsew
8aJy5pHXSviI9V6VPYxlWLi1DzNZ9i8TqYID+7P1WFUH2ZDA0KSp9JxYlhtL6UXVi5oodFMGpDoE
KPBkR3ugsHbrNcXV+Z5YWDVEVVtdQlbXotZ0dXaZneoDVtR3lz16npBP2h3YbRfaE53cplN+NSnw
fgv8oVaG0EKviq6I+aA2ag3a0lUmuP2ct4Ihfc5D+xCPyUrbLP2EsGQboz16XRWa7odkABOGjhRF
2KDFKqs8XdmzLiyAomRNmQuovYz9kun7rwM1KFubCopqDJULf0CIakDlg6TCrEbZN9ueRZ7EdUc0
/j2GkvP3+Z5e+gYhnAO8LexAh5SVN0W3m0YpvcNKxANsTTbo/E8sjVP1z8FU5ArURJm+UKLR2Hsk
Nx9A0hk/Lnu6ELsAivW+VRhMUWdlWzm9TY18vLD9hbXbA3I51PgV4znj4XKJw2gYXKf9ZeUUmihR
K9Qsy0OfU6ia98BJ5TgD6GJ0KyGw0OyiMm3QJUuuAubOQNNDZYdf44T/VKj7+/MNvzByRJZbWegl
r0+ZukMBa+FHuwG+g5Lqh/OPX3p9IYLNKE5ZZmh71hpli1VMt+3NcbpszyEK01Q1R5ldMCaxXTfx
7YAOXVa4XOSjt8aOWmqf+cNO5tAi4xdwOWEOzeXbwB4fSk++Trlkvqx9hMCNU98aK2Me91pQPoBB
lV+buA9eLnu6ELMRBYpOEjM0J63/O4+lo51ol62IIoAtkiDuNxkMxqbCHSIJgewaRR6trC1Lw0YI
WWsoLB8fUAiPwJ1YbGP8Ks3p2/lWWdhliSK0Kk+6Bs4xTukhLhDF2Fxzm/dlNHFM5eBjmONz2MOg
zzJvpZMXxpCoSJOqTLVCiUSSpw7HPEqvbas9SFq7O/89C40lctkA/Eu9lvA94DlCFq9G3ltt1668
/NLThQjuBx/fJIw/4JggGtcBF1O/613Wz6IeDY9ML86wu8JBQ8cCNPZ/GY502eAX0WzQsAPw0+QS
vLG7UaBgemO2ciBY6lAhagPJaP8ZQa2T7iXPerZb9ZBq3mVHWU0I22RwfMlTefOqa+4UCXtHWSp/
mRXg+MtGjLDalr5WdEZCdbfRTEcnDIaNsnpN8aGo+uS0JErQDAl/D6TznDM1aNRj/5JjN+a18qEr
yicOHRuntJ88bN8ZU3PQhUqHeyxGbhV6a05Yd30n/4qLkhyHfCzU9JFAPDQVk1cOhb3whnDDttOC
Sd4UuybSH/FvWTupLAx2Ud82qKWPFRUtX+uZsVFjq7l2qqa6bC0XJW62M5gh9HwDurUHlqs8Dnz+
+R5dGJGivC0oYxJlE49mx3fwQG+aYY5TbbeidV5qF2ESUCx0l6FFuxi1fNeZybvlFWsr7NKz5086
WWFlvYiz1uJaSBuj+Jadsbc14mwN8jS/4SejUVS1BcCEAgjQXMrZ8bG2M5THzhVD/xcWTGs83KXG
F6aDzDdSg0I3Wie32l1g6DGse+5BUGz7K/271EjClDDIoDe0ng4oPP+nH4PCD3tsx84PnqWHC9NB
j3VYHjY8PLCbXdhoN3acr0zCS00jLORF2Po+HG6dOxQ86zcqRi4hNkIJEFrVC7jvPf8FCz8jCtzG
wSs9teZnYPb6KEhzJPhK1MP7p2rh/E8sZEz+1Lkp/8nzqCoxWgELm1Y/Tal/wHIu30Q6nryy2f/y
VePx/A8tfcv8Aifx4Dt6iMsOk7PsdVgHBH9bkbnDGFq/8PlCLONvyC0HTh6u0iauX5pHsyiPjK+V
3dXCYBJldrruSanfkYftO/wItNkeN1e+X9Y082+eNE3lK97YKD6znBnfTYG6K9vugInnZeuuqKmL
NCMtBpNXd/DTNOoJ9+MwwCKitFd0mEtjSIjiMkdeO2ZkwiUJR4PKNB+MsT5aHV5+XWXslMS5bL4W
iW2RUjZNn9PHE1aVuSc9momzBrZb+gghpGVV7ySWdJ1VrL/tHeuoK/K+k/2PtT511mBtC2EgCu6m
pJ7kRuYTirC8ic30Go/QOzuz1oqalp5v/zmWVMW3a10n3S51A4Z71kvoWE/DiLf0+bG6EAei+muQ
qgouB83U9eMLMOwdKcTf5x+90AOi5svQpaIEAEaaOMFPKkSXo9wq1n3ulNdh//P8byy9/txsJ6Gm
KDqUnp4Z1crUWbM97SXgrivT9dLD57+fPFzTvczvLFN3DSfKtqNquxbJwwsbXliNMYwfbC9j4FRe
8GSE3p3VDe/nG2Wp4YX4JReg5wbW4u7o61vTMY+1YXc73wlfFaw48V9f0WwsjU1hQcYBHo0Joh4S
5uq7g2On0uzTalpZ7pe+QghgKgqCrqqAPMu5Qj4Sq7sj4P7p2osgR2oksSB61ms7x89/TBU1WE1Z
doXX0NVNMuj4TprWNpPb2ZAFW1RqYM2N0Rr57nz/fD6uVJGaJplyFstzu6Vx+VzH/p1kr6Xpl75j
/vvJkJWyui9jj5jTyHbjK4PzTa1iO2i7qapetevc0KVvEJZnx2cnH/YkC3APu6OK+n4K1iSLS98g
xLQ0ILiP4fe7Zhm/z/yttCheyqS7nbArNxRpZXwtfcH895OmyvQuqZRq3qv20g4x/83IInRZBwux
bUo5R1eLvZEnA7JK8S/dYNO5Vtu31D5CeCeRZ8mOxosPxpU0SUe//Kr78o3X/LIu2sarjhjYptxN
0Xy+lPP0qIGz3XQR3kXnG+fzo4462+ectrtsa5KlkKVxKYTfdXW5S7O3SmoeJm9Fa/z5tKSKUjJm
bNm0LE13C8f8YYzTQeHStbXWIHdLjxdW5E5J9L6CLe1SwYlpMKUZzN4xJt3hytZ06QeEGE5srdX8
XMfRwbeeudLba0rqTon/10XtL5LQ2q4zg7xWmVdxhtylhee2sjFtqPS7slvzsggQiWiB03WDiX8B
MigqN7PmIWvNy+JWVIo1alj56qjw/jJC7KkdH+qhWcmYLcwJojBMDoJKszWaPs2igxNKcCy11Ru8
hbgVpWG63cZZE87zWlxWT1rTdS9mq9j3KiXNBxvI/tar6vKitfnDcOo0yqQOH1qvoJUiTNcDP73K
0DSmztqVxjzY/52vUG0hiKvOb1MFJQs7oih/lqmTvv4/nH3ZbuQ80uwTCaColbeSarXL5d3uvhF6
+ZrUQpEitVB6+j9qcC5masZtHKPvDLSqiiKZmZGRES7uykMrdFkskyvzMjLlmY7200z1A2oFvWaM
WeZBrjIk4QbkaEOWrA1ggt7BC+I15L+XGgKjzQ8kN5mm0ycJ4AdX1TWJDGzQtUkDgyJxIE9UyLt0
rm77tTnjbv/koLD/vZDXVLIVruWuD/CeZARnT26PgRU/lo5u0rH61UnUEQSOP0UzYC/+/fx/sMeT
q8g99T5hxOFHjXFyBznim1q5T+LGBzv8mloWtSUlZgSTfRqaiWS2w1zy0A+YmxMl7EXr0S+wnP3P
r/2QqwCODgiH/ykYg80U/QOFcVcksD/64ipdhfA1Bk1eCnBeXZlu+oDflfPXzFjoNdHMOO51YY9O
vu4neozHkuR+KD9rI3/0eq9i9+DFzTBrE24sNAxglxZG0IZjgxCbr6361ckXENZv4HoZQsFjTrMe
htGTl/w//8H/T4MdIG5XuYFYVpTOILCQtg9PyoMKPUbOvjZcDRDvP5+u0gXSQiOWppsg4zChrwaQ
H1JQf1+YDy6Lax0068d1VVm0qNvQ/Ayg65qRJj10qtnXnfhaJ4pe08sImtSStUi7FxsXM2hXmfDh
Vfz3X/DBXXRNIIsqblJBMOeiLNuxFZqO6Qo7cYPJIZyurSdNddSe0D/DkH82ffbBdr3mkklrJ9nT
PtyEoOJHYNGG7rNz9kEeFV8dYT35HsBntJVjSKAb4b/ySsIzd1k/ubo/+ur0P7dTI1vuS4rub1BB
iDg1ys9H0n0NfKD/RRNzxE1zAsumOOF5DIOUJP5MG/6jnXp1hP0eSHrT+GCJ9kMxMH4bWVl4uoI/
8PoZR/CDz7jmi8kepr18BtVH1qigw4rBhku+Ng09eRP5bB71gzd8LYG2cFiFuzTB5iHDeZLjboTV
N5flZ5XWB2/4mjvWtU2ycJ/EMBMvu7uw4+PGYDrtkwvjo6dfBWKf2jGInI+n0wHG6NV0p3rz+Pej
/NGzLyv2b8Xt2rlaQ58epp9ycce2DHRW0vCz7P6DOH+tbtZHIoDLNEqI2PyC6suWlLcQAy9QwYkv
9sVpdHV6ezg/874HDz5tpx/JGAGVccJu/748H22cq6OL+ln2q2rDjY8vvF+iJXlLqsXcerFjL1/7
iKs4zLQnG4OG22YuYX4QBOqUzPQoKv21UuVa0kzH8EXtyv5ywJI9/GOL8dNJ7H/NRf+P7P6aK1bq
tGvRkUSfaupuJ8iZUSK3EuuVeWx6kzrYlpJtkybO2i78UZPuJXSwARPeLpnqXWzSjZHka8PV9Jpa
NiCfafwRGXIZTC6DdzbZBqiOi3Ti89dO4n+xyybLh9I04WYcWbWp474GmeeLvGKcsv88i03vGsNS
PL2TtmAk3BkomzulNmU4PHxps/0Xw2wQasE/DKCv/vCvvKPl5WPFPoNUPrhOwsvf/+06UWpsWIwz
iAkwciOW4I3pz8YtP3r01TmHdapj0QV59cvy/vLoJP1MI+mjR1+dcsZZR4Ye4WFwrEh1feKh/lql
c80rQ+kZe9GcAgRS6962GBKZ9TuUMxbzznU/frIvP7hnw6tArawc+7UfgKIsy01XnkZ3YJhAFmO1
mZfXv2+dDxbpmmbGuWUxZN5RgIok/h5FI/9G2nj5bCLlo8df5dyLKonnuRqsYhLcyJG0WdW1n3z1
D/LVa0aZR2apGykux3Y8s6Xxc1tiVFrrIFttenBz+w98QNUOVLqu+PtqffBGgquz3Mk+CsBbCaHu
PoffWp8TmTut+gWO9DS5ZbUcRNY30t7//fM+CFTXzLNBllPdTxwwTsrPLTNhZoV6nkAn+vvzP8Bx
rtlnJg5galohkmPAnTy7QcykMDqBBjUz0FTY9LOLvKwzq1V503Xe1+z/QBL7zwuFIFmLbOUFm7gG
x8IF4y+oO+eR9B+wmJu//7aPtt7VzaIWyWwFjZVNFHcmG7Gz4Uyafk1Dnl6z30iFEXoYXOFKpPGb
MkOT+3752cTtR1/9KnkIRgNDG14Gm95MddbF+Naz332m8/nRS7+6VsCr8CqIcuHIk+AWgt1nn3UH
r0WVNMcYXgj6DTgqn1GCPtjB11w1aOG7kg2Xn7KYgwg1fL2WvCr9/Zde8jVZzbku7LyL4+nQQrO0
UaF7RDuYf0JQ+OCGuearxSxKma5tCrUrjug0XF5EV619BFpfC0f6JK69PquY5w8FpHHiezfK1HwC
4X6wCa5tSolVrmxT4FtQvYhgNxV67Lb0O/u1UQl6zTlbmR1IUrbJJtCSPo9RpM8ubdzXhqzptZko
imLeeBVefBKL3PJ0zaz20+xrr/0qtFM90JlznG28hbpYRHDUXExffPjV6Ytjj7Xpgof7rO63xJM/
hnX5DMH5wGWDXnuGoubzzOTh6QaxqhzWnK/rGYXHA5HkIbFoa1f8H6/sj33bPgwY4g8q9N60BzEV
M5AsAhxgYJHXCO/X2Olvf1/PD66Ea2Yaxjd7LUAX2KjRbP81eWyGQ132ZDvLxSLETQcfM4ufHKsP
dvY1Sc3OUDOpeBttMMm+gDKffr9MlP39l3z07Evk/rdU1Sl/aRvCMGOkStjfcfjZVIUfav+TlbpE
+v9RG11rSdlGi4Z4WCnCzfepLE8ipoXV6dnv/Mev/YTr4GgxErdMuJ+dK6vcc30Fra3uM4z1ox9w
Wbh/W6CYSKacxY05enWR1v69v05PTjdDYaisv/gWrmIv5CJ4SD3UPPX0FAR0R8vmk+5ugKv2g1dw
dfg5S1fCJ2DzXpi6Jq/SULeZh0lLEO0IuWkMBFuGmZjCE7w7LKCNQvkoXA616/WWjv2yh29Vemy9
ZX2pwqTZ85VYKNQk6z0GvUVR8YRueDzFL0rbbwtZzc7aoTqvixtu+Bxg/ryappshSONzS5l6aGqI
XdY89bMQtvbnyArQnVhIlmPSpO0pmrR8D42sd34q+FmNE+LHUNF8SKXboU+nTl7ZrkewlXURu9o+
GNcAl+5qWDmgeXqzTiv0uQDq1/PtiG8NpSNMs6StdLmKm+7Nt2t3x+HOkDWWoUqfEozVZRwJsMhT
TmF82hDx3qnLVGUQywaunBhCzsIEMqxwgix/lNWobpoIzq9JYr1zG1YeVEKHaT+XA0zdY2aOUW2b
rKLmj0/AJR2X5lfZobU4184rnPXIBmymZqdrP8q11/+KvXV9X6HEtdHampyJ1RyCyKwZ81ePFaLX
be7383nwtTx4rPNva99ftmaAVU7vNdW9T5ndMBBlCjpjztcESY3qNjrA6OLsKLx7MG1W52qa68xx
dWRR5++WNF63BK2n7+Gsx13QxyqbWl3nQwdWr7k4/5I1JmcHNgMQdHJTY1S7oItKCiC397T2niIX
Qo1z4j9Fon+apla3LmqmnHbTukvY0m1il/J9FKVL0S8lbbNZDjCyHVFhliTqYLeZlPu+9ye0dRtb
UDvVm9QpnkXToruiX027bevlj7+s7J5KFKfQSVqBaDAKx+1A30IEqjlLCBrifMroYJKe5iQi+PpA
qLLBLmAxMgwEBX7rFUKkZkfjURehUmvWRJjxDrRFy30UonBr/bqGcMT83leTOned04WYgwc/Wgbw
2eoUFnpw4c6D1u30uo4uM3Tob9axKxcALSrOhJo4pDKbsSC2ard6UQbuzcjet3pKg02XVA2mqiY1
pJnwKlRBoF00r8iEVn67RvGQ3jReJ/h9szRmLgJFsGzpUsU0S+ZmWI910rGpSNNqGV6atR0cJhOD
itlilYSQWx35Fd4/CNg7IhBJi6Yf2hJrDFn9vNEJDYp2bjq5bf0BDQrOq/5XanmfuTGAiCede/kG
CKB22xYH+5n7Qz1vp7CtzaZZ5k4e52Zdv2MN01O3jqmEEtlCeQYzR3qyog3rm8n4xM8mmvb3S9CW
bxpKMWccr9FkoYCrSGYXyENEfK5f4Hy1siIkYwK/WuD5/maw0nzzZ1a/wXSx23e18YN88keTZqse
Z8h7zJQemlbAnnyCUfmyhXDpSPa81BSXElM12juQuopgCeqHU7qZeDmLe4xomSTjxqRBvjhvlhhz
FcGlW0PNTge0C/OSxpZtFmBYZ5iDzPfo9/o2k2PsBAy3E6vvKqSXzW5Uc2tyHpWTn3mgUUjIqsOS
pmBBHzRPrmZ1UzT1rJrtGI5cn9pQs2BblbZBsbbq1i/gz2FeaD1QuY3XyJ8Lg5NkDyiMeJpJp1L7
Wpt2Wbd87iJ2FypWqrdotUm1AUGgtWBxQJi4zhoD87+jS/2lO2DWnn5XZZTOz2EcUKw1GLa6fG5l
bJqTEI3Fzw8aO6sMMu32dwmIZH7m9dontzzwwAZt2ZS+YNC1TE49Kyueh6qHPaluo7k7B42uKCrb
YOJ3FiA8vJtXdLVuxmGOb+t0asoRzlSBmk5xp1P9Bm84O2TQH1nWNqsxNs68bIjHzr0tCUm7A1vg
XIgT2M+r02B7+Wq4Hap5kPdTOkbddrTNWop9g7k3vR8QBrx75s8qnjNa4fU1xZoojY7/0HeB+t7P
E9pwWWLgyo6bqFkWU0AirvWf21IEtOAVKtmNt0q/uXi0kQgSe0ESYDu2PCmqUoVvfUL7u1jQBlp4
6F78oosNgj2+Q2Qeah4OZGNLbtY87L0aAcaNGJmbh1afhiT1WbH4VcsLC3XxNrPgPgK09Ak5Q+4F
l5JIej1nxnajKdIqDkTRDtAE2wXWQWcH3IjOZc3oS7vx/WnoMkKVhrj61OJhTpYqgX6lxZ4DCXJO
jkqvpjoZPQfvs4mXCC86ojZbcGeUe8m18HcXLeO6qEfhzK+6snrc63pdu2yq8HVuYzEp8sMpok3e
lVR46BcDer7HWW2qg8F8wvDQwVPL5mZYmqjACEyaZF4Uj++iiQ25Gzp4Mu/SkLJXWxOS4gC7wMsa
56In0S9TsK9nmsAyZFzIzZLARLJwQTIbdEO7BdkEYSLJQ48mSx4ldOCHtW3H4HEdBukyLsdKZ2os
x/kQ83Wg+wCJHJZGBYs9ldp1GGJeuVI7OLqPIuOxbpOs8aCUedO3bPE3XCvpPxI9OLCzeG2jLewY
Fc9bz6Xt/RJ2utnouKmTQ+QSxPC+X2bQCeqe64OG0F/5XDJGxg1pgnB8TDRmczJc5QzKP2rs22e2
xi3JHfC+FIpxblISMeDSbQS2Ns64q8NU4ggJNKeiUsBsUoy+jrIRVhvteeZRekntpkE/BH7kfqoI
4aWA+voYFWQ062MYhYmHcMp0821kA7ruBIBPUFSdmE+lGESYs3RwLeBMGix5QGYNT6kJQ5Fb1zG2
9JloSsh9MOb9CUvIf0BwJsKmy8yCc3EPhSeisMcS6dm7AKrG8gECk6Pd98Sy9yomPn2rUw+aKHnT
B2b+no6QX4RtBJil5U26rlJWG1jNmPFU1zqS26m26JQxXNl0bxpYsEGLUfjzQ3fx3TwHUa2CvOGc
OyiSLX29bTAamiwFgomv5+ICF0DzsJ8rUDqWvjR9AR/ZpM7b2c7Rb0S5vtwmtfH4EUk4k1kJwQUf
pCIl629RqMxpLjt4c5exlOnPls1G72KMMKhH0J7Eui3d0NP9msalyeIuJeZh8Q1GDIMZE8EboHaY
SkxdQMY88rRNMSePCYjHmfeJj2rFQuNMi7CUheFpB+poOob9JUlEMlHpdPlHovm/3gQyAa8jIAbK
JJGoq/AYVJOvx9w4sww4+gS3ydlh/Du+ZU3LH2JJ26jQGBscsxUa/hIobDzrYkxNUJ28miVj7lH8
hxNJ4CCwX6MBY5XhoP3qKVaz/2IqJEi7BuZ6/o7poJd3soOUayZNyHkOVx3fwuVgimZI2lmZwFXc
X0ZvFxg3wKoyqOmSpfVcxvkAqhT4tiRlK5ilF7G/E1IdO32Trbb2FoMOfXmoaR+I90SlcQCmWDnI
YgzhSgiFGc+1O9z+2uNZt5pUY1hhhF0oaoqh+0eHw5LmbFyAkKm18XQ2+oNPjkspCMLQtPTqe8gR
arbtCGtGfLxt58KWc9oWfc8pvENWb+7rjDAX2j0taU238H2pSFZi7yQvCxPoUMRep8r3oEIcPADY
Wmq4S8/L+mNeMeKTc7jbxPmEUzncpnESBlmy8spupzH0piMyBaR1Y6Pj7lDC36/f0jLw2r0v9GLy
Ga0Q9owsY+U/w8DWuJsjf8D+76QWPYTA5lTkrZybBElNMNXLLhmtVx2meaLiFM1+eVF5Qnr7UFUD
X3Ylku15T42O9RmqcE1wm16GGPcoQ3i3Z4khEGaN5Nj81kmryBsdUlO91BiCZae1G9FkyzE+LKfv
odFtvV8rNEwhg+8Fy0418J79NdRBK7fVoEb1OEkIoG0rJMNB7i2xsTe9012N64DbAMlrYuN0gNol
KOlbxhMvAt0RNpwnSxAacz9Ymno3pVDdP8gklv0NTnPjnhbRjCQvCVos2BYdes1J1Mso95k1Y2FS
KM9uq6CsQVFmKPi2zF+gZDprO5OLsl8tDmr0E5bxqTJkwxNQ987lataQZ23UIFHV8+Ts+xilusyQ
JcjqcbUTY48qWUe20Y6HPkpJ48LcqNC+xA1Nx99rn1Y+SER9iTysU+O4D6IqHQvISFh79GK+rPdR
t0w258q68UlyaKPdKChMjrk/de6WWDGYbZyw/p6vqvOydCJsflO0EvF+WCMNjXctguEfmLiMPmwH
EDJOrAHSmVObpA+iioZu7wT4tUXpRPQ7XFhJh9xvDQXaCe5U2Jw8Nirv4PmjFjnuVCUKGUa8A6lw
qONTANIWQ3Zf2XnDcDlO92OE33yIMDQebiOIwbY/y3XG7VgEaRcuWdCt3MuD0iNVAWGxLkDB0Qyp
zmyvnHvVSYN3V1aSRlvMStZyBwxgiW4Q4kb/DRJXECb9rYckqAK0b2eOtNdPa/DW1epJ+X31LGNb
CY8lldvmIt0SBsDu2YauBFr3b6OgUQgCPUbF3A1lpqH7GaRoW/9oxsm0I2bfJorpbSiSk7gwU7fM
KHfXsclJDJW4HCQjrjZJNVF626aWhCxDItTpJbd4crrhZppWmcHhTAcEr6NdwndkarxH2tY3lfgt
MUrjFTPT1m0neHzxfddRe5jqRsRZuiByfIuYM+wbE4bax1FUXfLYqQRFtCQD6ium/alISE12CZKO
NrddFKkctXm6x1tIzmbsywlsN7reMynVfED9RfybEN5P5Yl5Q/+YIoUXuU4kDHx9uwQYtp+CqT97
NvCh6Tyt44ZS8HnzEBIpMLNT/fwU+91IN7HtWFsoO0xZQrsgOYlStGURJnLo8OeeJie/q7w44y1t
3nDQ2iYbWtHdLxGi9yZypoVYc9/Z20Uk4O7o2BM/obSNkxgCboO+b4weQg5NxOnbQj37jjiPqNfi
Aj4nowGLD/yZmWSzglDXsNRGbePA8aaIk94TOZsliMKIOou588dgsrsJ/lR9Jrs5oTIbyRxLaFAn
3ARP/QSxqMxrjOD54IKLTny3lhNMIMLQkClvOQJ+7nWl/1CnpQZrJ6J/Kmpjno10BhZFo57em1An
bjM6dDozPcE1FlKFfRPh93eRAV2yRckhjEVMgGMt6inaQ093E4dVUCH9BNz0IKH5CCcKnuSGhl6B
5FfcCo/Qc9TEUwaXjPDNqwZTw2o17FFNLnOIuDBW9abC8eYZgY0EcJGojc5BWMcyj2wHVQJP6gHJ
gV5SVO3RSI64GNaXMdRRvqKiaItl9po9iumWb3tUIbcI+HbHROn+GezwA6hZtQ8nVW/6hOhNSoYX
1kfnwbbltoYk3LGr4MZVt7WPpBc+KlnJK4N1jJckIwKS7wXy4eQcdMMKeAysju6A4tRAl1wEsT2v
E0WLzksbiNyLJqhzPZdAH1z/jnrg3nUkPVx24DNf3fLkr+2TiJcBpXYo7mMBKKyhVvJvDtvuCBxo
THNr2qpIw8o+BlUkX9ArlnQD5BPCyCOLvJ/ETDIfRXNXEtTesk3Izrd6zWWP2WMv6wfu5wtb6AFC
L7zNEiAHj27xlcoIpAAKVfvJDwjXzAWmoaJHvBpz56nSYSZXBU9jN4nf6DfqzHRwP4tBRcwWgFFP
/thVAZzL0m+wayRZIycJ7hoV8JtFTPbF1OOGkDUEUcWYFnCEQ6HFhLprgxJljRtfuZO6YE1Y5o2B
5vpRDcvwVinMWxYVTDDK/FJj5vPaJIUbQsD5PXAvBieYeJw3JW+fPASM/SQbmJ3AwwFSXwrD6G76
E6RlDzR1Ooo0enAK/a1OEFRLyj7LTt2QVt6QeH3nQQ+HWQoX+tpWxxho0+rRfxwf+xwbc2cS/jQw
90gScTalO4YRqqW6hIq7P6mnum9PSPJewnI58058KweQJwIkA9W/0s4RBUg7D0+ji35c/rNXqzRf
OvaIdKZ9wIV3TCJUASud39sI+qUIeKqIFwNpt9bsZuj55gp+IL1FqecNdRFIeZlLFPERuNByU6Uk
Obg6ZNCfiaJvQSoB5ppocIVX6l2j/BuIKL4Ggj9V8HnO0s57rQk7KBv9Vqn2wSSYVGHZuuSwx7ZZ
N/mwMkCD3A38tgpajhYXEspUzftmwEnTY3JbLesJ9eEDUh1AKaXIQxEc2FwWceshfYHPS1BWm8H3
fydL9Yry8FflKhia2DGjWpyAh76XqXdcfbxezCX+GRRaqSLYewHJ46r9DhzxBiDsK/GDG29B16iz
z4Kjl4vAB0n+6gHQEWJivC8b8kcLnUN1v8yN8e6JXUQOCP2OE7Z3dn1CzXACLvFexuznWA3fAyJf
6oi8AP6A2nf6NlTAb70h2DfRhbxU36tJPzPrpjyIW3Txy8TA1MHH7EcoN10K4MGJKq9atZsH7zsk
l4OM1drfxiHle+dNWRhUN6FE96s2yKLgZQmNjYveanxxM/e2pQllttbkRdEF+is9hrj0QUEXGgPv
8f2aDhvVhFsEgGfVsptRio1UaJSy2jsArkVgqfdSlDs9wgUFwMGIS9crM5WaHFyvIHOh8rcOSkHd
vFrcHuabFFiRNu6P9Sz2pe2folXuIwC8iDAsztyibG4Te1wjvl1GtZn84YeGbDFJZlwfsJuAHRJx
c5RNsLkJ2/DJR36NW+TEYX+lgW+Vo34D3v89CZTYBAP5UYWXEBT4e971ryiS4qxfxq3Cswg6NH6a
QAZ13Uk9Fpd1h2zkTYdujTeHGdfzM0zsbhx40zW6A/UK86IUXkxzmuxsWdX7SLRPxjbPcLo1OWj7
XUbb9ocPo8ExBjs91vHOef1dQitMiC7lseL+g7XjtzQN3sCtOXZp9RIwtFYuNmeeS3YhEn4xl7e8
r5pMpPKm4bLgidypmW9nUf2CSNUmDvwNgNAbxgZETSiy5HGg86js9rJ0j3CKSHPAZYVQaUE1qrwI
9fNc+d8r0vdZJ2MUAWBWZQrZVwaFnhpAz6wKou2L39UNrutWFGaN3hEEHqNg2gJVlRkHN+3glvXM
efQb+M0OKvsH4dI7tox/WO1/M1V1dJW9C507J2pds0SghJHd1sB/IiXT0xR1+JvYe7O7qzm5HRP1
21lRQMih4AhSwAintybkkCSXW7Sez7DHe/Lible13ate42Ndr0XLYERpEpiazl5WCwTiyMSvRA17
L2a30IV4vpjz1nBNxkzljQ/fOxJAVYh08Z/er/eV5+1py/cARG+VJ54lHY9sqYuYqqc1iLct2r5o
2m2cTR5gZvsrYQNOHtreCi32zJHg3kdszBYhtryd0hwmyn8UWw+9Xh9aMdEcce2xGeWdx/s7sph9
ctF0H9cG9H7vQA2KWlxmj3HotgBlTlWc1tkckm+NP9+jrHwvJ/4UruUGpdq+quW76tci8Soku4gM
TofPwFVOyKOGrK6nfwz2ezp7eRW6Jyf0W7fwY8vVdkyaQ1snG57qI0Wy2dDhMKfk0LPgNFLcHoKy
Ejir3FJaFRFVu7WB0ZA334OE/Vo3FqA8uaW+Bi2+Q62uYK+MIARD1tGHI5weHmavrACKACYF7TbM
A9y+l7cG1vIBkukblGinXgKPrKPxfSDuwfDgx6wbnS1uBsBFjgROWK5qdz4wehk1oK60j5ACeFe4
IB0bDpNnitCUOP/dfTJgoybd8piI6SZqMGFAVlHj9k33rStvMBFVAArfdzx5WniyS2z5vR/ns0fl
lFnT33r9dOKmPZLQPzPH7jDQdLcu5sdlx9qO5tRMYtOt7c4bgLL09JgOwUtXD4BZPP/QqvoJFKHT
Mos2izoK216fwM0MPb/ep4eOda+BC74NqTdnDYnuhRIIv9UrS/grcv87hqjkXFDUdLorKX/uwXrt
AKtE2m7Sado3SMQuc1xpUSERge1Qd4748LtKh+94I09IdCB0Omxh3PR7VkAoZjmdNRn3ZdA+zJLt
1jHcr1Adg+5nvqjuFv4sv1yf5i4JoX2Dg8FUeEMXbvN5BAkentzP0VySgqfkPA3JDxnwgxFlswHT
bo8hqb0o028qxqtPvTBLADptFBqMqPPwtjrzc6Hi2+X/LhJT9dNyQ5PwD9Sk4XeIpYTFwP1C/b2s
5b1Kuj3UTB4toBExrK+98k6jvsg8EHmAnWEGbcwgW0yli4iA/zMuzzSp/4GdGTQQ49uEAzWjoX5N
WHwDRfI4Yx7c4DhMI9zknSI2vXjx8mKT7g/Ule761PsWMvR3ECBkW/+Mum5vUnfXGH3D1/4YU7ON
Ov44teqfJZgfrZA/hXLPiYTuTVS9/Wujy0rv1jI+Tn58N0zJuZmx2fyQ388xjXcQLRY5lesr+tPA
HxTf9YC+CoDhCH54q5hsvbGwsMV+3THb3PWUH6KoLLOe0O8Yc9jOpIyztWOn2EwmUwDjIgagvhG8
EI16wwVw8iL6c+6Sm8Hzf3a2PVxusNHV31nJogyozJmM6avsoDxQohcdY90YzDftkN4Ga5R1rcqj
UTwKgRSbXe74sWnwQcNGxKzQiNRx4u8q+JcmPs3I0qgM2/qVCbdkIBPth2V6gUAMdmED6/mmpUAp
/4+zM2uO28q29F+p8HOjLsYDIOJWPQCZyIGZHJIUpxcEKVGYD+bx1/cHVXV3mdeSOxzhsC2RiQRw
pr3XWnttKH+gAa8u6UaR1dAgqdLcJRN500jDHLKzC7anV3NdC78Q1ZaXobItuq9Km7Jz5Nq1xsHS
9aq9gd6+VaR9TKO59xB9RYQg5Fp4NV/FhMSdEF+zzjopqdUdCtJKyrSPsI7btilVbzF1Bx2P5p6d
ZnmAJ/7em/JqfV2ytXZqkr0po+7S562+arvRCSYtfBtpButro/rWA3pknuzN4imuo+K9L5cvEdAI
g1ETGNoEscobyKnxRjhOi3FM3nnbpNTQglmSBEOptcfSCYtdVqHSBHU9FgOjprn2Q6bE894YNeH4
ydDKdyWpaHg/jLyPzrWgXqsykJ0Ze7ItXiPLsn1FqU6CNksz7yR0dBd/vMLZzcbysm5Aopg/alvh
xKjSl66Yj0YKnt5V4l7G4ktDi2xfnwgu4ABczlP3uUNTMFSAUCmjHhvyPKfT2ZTsWJwXSQXHb8da
vp0y82CMSbYmo4WXqrVPyYESzJY9fl1Qvjn+oLjqBx56IjCElMCPuO+agww9e2b1YY2pUKut2Hui
e6YDkmMPglPfgoYrN2k89K+jM4Y+7ANsYpIDvFQCaaWZkr16et/Pz5Ftp5tB2k7Q6YBrmuUWZ7UE
bl7mUtM8ZIDzRnERcUToc+jOWDn3VZ9tqd+leKruk/I0TDJ1vYaFuBkwa/4yTbNtbOYiERsLa9PF
y92EVFtxCsf1xiWNrrOxLMlo1HRnyll5apNyDDpi5IOR2wgKgLJIgUw7CjJM/XGIceqtu1Cjlc4L
jbFyI311YGofiLdpg1SbVglTFkPsoNg1ixHjnVod/QSvGcu3JrVBWmGadflFSed+geyYHOklUedc
0G7g5U9XCLmhG+9y5L4q9CLFbPh1M4nTHNYGXHRpjKg2MqFafm1G+isOzmnl5ZMIX3Nm3Imcqr0K
C8c6tHhIw2+I5TES2nDMWxghN02hHvTuPKuNehcPWaSf01FG2C3S3yXyKqttXuLUjOQpLepW2RZd
Fx0TSOytFREwDPXABmLK8FqLk6b3isGpgrWNsPMs28kQGxuVS7LJqa91rs1sKLZpapi3xEVG7ufh
LA4Z43xjumazHVtVr7HMKvtLNhvGse9r8YANS3qeoITPoSWJE0ZXOVp1FgfM/GxTu6qzM2h/49kp
KyLVKT8xMktAlhf2Vh9j/QhAHPuJOw9+JBwu0GVZUNeoSbyVfw+Aj+eAtjzKSzno4qVrVXln5Vp6
BKhp5iDUm5J0ZxpuUrt3dnVkdb1XLcC6c25ET0uv2Lanhb2767qq2het2YNmoBMai8kByky7Q2cU
6bipAZiw7bABLAuSKtyoHvq8nf0CvDA+LcNs0XRqygN3JnVdjEl4JiveE33q+ErGOqXIMzsmulP5
Ar3K3inFBlQxBV6o92rTb616PIym9KdJBcihwSyhVF1ussyCFin0R5KF2uemIi9ztKukV/am7W6N
yb4z3UVjWjhPtJj5YqvZU1H2BGgg1Q2kFr4gtwSX1/gtZV7e0lPO6AF2HAeXpKrmrxr7q1bZ32az
HXzg3sIf8+6iZONjW7iaLx0l9Sf0MoqjnqGldlXhnnqRpH6cTDf9OOCBl07fDXs5F1aTeGqt7hjf
a0VTq3MTJqeUPXTKwnNbEk3MSubTJ0jf9G5vB3o1H4Q0XvJUx80z2nWVGszCOOn4OEPgXAtTvidK
eZgKMwhLeSMbVE5Rbt8p8XQSXWN5+JKn+9DMfScDdLAXbTcakeHFed4EtABAEqPDoPVlZpMtVCR6
q5JLs3qCiVZuUbxkG8h7ost6Iw1ZenbG0SAj47EMl4/1qYdR3VXN+K7i4lX1nMrM043rjMwh2mp1
cre0/V5pte2oz7tYM4/4abNXdgWcBrK5pYbNKpbvuao+pOzQm1zFG2CpC/gQleNp+joqTu3Nbf+Y
MWWoiyxvOwRqZVF3fotNySSgjrS1mUkfcUCPNEDv2EhnGZWeHinnYbCuxTwFtqLv8ozGTprDFmnf
VN1M8GM9oG1+VWPxOhv0ByxtFUQFkLE2gvXeXWXayVow7IlxyHXjWrHJEuYYMGgq08rHifZkMMla
9EyOlZ4r3vZOcWwZYF5xpEoUsLVoL4O73CxRfGrR1oYpGXNpasIb9cw5M8wPCXYcDe56Xk+zeVqF
VPtlCGnF17m3I5+0cvd+iayHyDCubUe9hDI91XG3MRN4RbRqSBCmHZjfrcJbNyLpKQql7K1zhadR
0Knxm14ot3ES0tFvOq5PNNh4chXuc2b2N22tvRi6EvSq+wWdHdBxjOwmHzYi1siEVT/vs3Rjg7aY
YbPD2d6T0/QEyhXBNaMlrMwdQe7N+kb1rrp1RLavwvraTLJvePkjcFo2WtPedWJRvR7ZAObj37DY
3TRu8gS/sSvTZK+aCM2GPgqkmh6zePLJn/d9eDeZ0VO5ah9URf1qa87FHM2N2jSeTKrHdahgw/oN
mpyN6VQbrfhqJMq1HskrTddvTTtUyZC0ryYcxfoDCa46uYCtDkSAUu1RWcIJVQRc9uJxOJyQX2+6
cNpDgXE42/Xshyh2CpUzwmj9KnzlFu8KbJs05VGx40Ovop2YAJDp5ma8o7zZGNLwI3YAVWGay+Fu
vQ8pmjOymW3l5DdkSre1yrzDXipz6SHZWjAIkP3vM34PnZNudGhdPLr8tO+vIvQImav4UdveK7YT
Eja1y26SuAHr6nRkusONDIHW9Tcc5n4zkNy7AKtAbwToys4t3+kTzfVBMb0iNfzGlddVUnw3Jv2i
5b1vutMmTuXb2mpQmSXbLhhnPBxqPfxadtDCU32U+munpLdm0+8zVd1ny5tpjwf63PMeqYZEKdxY
zwptUuxOC1TN2YeCjM2pq3vXKfaYmdEfTEBCWLm/voV1fiTjtFlio0Afqr02ctlV42p0FnJelcW3
oc+/KHVx04drF06t3JOyfvx4BLzYAoOOiELtyfaiYzNmu2R2Xti8rihZeneinsRB6Zloedp7XZp7
jpN9Q2RTXVnalO6WVOwns39GrNWfklaZvyl6HA1HUJmi9qouQeISmkbOqmuLoBfafFSnsH8uJG80
T9hiNBdBBWw5VMcAJ9gUChEa7K/ZpcsVwY97ow518ehMkTg41Zx8hEgiN1Y7aLf6wDai2krHMh/i
EWKpD9BvuOzQs3trGqoEw0buqQkR0yRTm57UiDwpi7KbPu9m4kE4z2yEoUlrbIJm0n0vdrNwwSpB
5aXohKKmaMR5gT09o/ZbAtk6xqFtYulXk+F4WttCyENd7UZdUn8RxxYyo9Q81iR9L7MmGl9bluEw
92G6dZ2kPThJXI+kQ/2bBdm9V9UmWfZlEUaXOBweJGTkpo8yu/csQwGxW1sNQRoP27hFCDzn5rEz
SnFIl+yp1PSQMtqlfIxBVWkbx3mchk9OU31RSyoX5ZAFOm0kvdnUbuO0zzwnT2uvdsfMh803kROU
mof3t+rBuUeendSCTK6Q+5xvPNHr86YbY3XbdUa9c6fF8HUDjW5k6R813d09YwD4YCO3DnIxFKbf
lN26clEBVrG5ivqpOHfSeUgN7dRbqD8dTOhBBIJRbzTP4A69KS2vWkP56KxlBEsslP1UKiWHbCbv
h7qNg34g8EYq24p3QfS3cfLuThhN99L0qesjGVz1oJDDedt+B0l+DVV53XfFCiUNrq/O5pNtq69u
NUCziB4Eu6qaHUYeZF16/TzSBwdBsfPA/LSvpqJLjmZi3U7zuNdkwVsYUWKMO8ceDpaiPjp21HsS
QeVVa4Jc220vfXQlV21q3UeiyPdzT+hauqJi0xryDXQkBvY1v6oW9bdcbW0OrqXb1dIKL5FtPcPe
9ZuxzVc6TzEORVYuu5gtyBNieTO0AZwXvcPI/EKUSJqcXBUjZ5zUKdeeRHScGnoSVr3G6bkA7tRg
0/4yqdLX84mHJnmLZnPxhskoqfuY1S+myG9InulDq0Zv2OXmfg8js23o7eoh/YJFz9q7dprSoIsm
xG1t6VKm6pBnzd2lsq2cA3wuPNs2T8us30Od1R6+Pa+RTs346mRKrmMFiWUclTh5QeF7pxfiPe5k
hbpd8y3sKsCOyDmXeQHDp23qLOv3JNa/NnZ/L/NOgWIjJWHJiI3pVniZjc5zbNTXWTLnfme6DIBE
nzXLUTvh6aD4Ku2n6cUBuGxDt4m66H0HyGVtNTk3HDeItrKTHRKPx9nwrJGQ2eushx2/HsLhlsD1
IYXuRd3YPhcUoqNWWG5xNr92m+gFW+EM+aTzrK0lSQuxg57OR61czkhsBy/JmgfEmxlg19qgVYWK
jmQUU3U72c+oUOQxnYEhCkeAR+bHfE6uVDkEc1wfKNy4ZPVyZymSstOxMZFjSXFqXe0Dy7jGC1vD
xXsJ6XMOQLix13ipM0JQz2nfxLO+nUxItDh0GbceaBY7UIa1UqcCSYmdLI435kWle2OzTBeQ6PhZ
c+b4XEXZ9cgmWRpZ5Dlu35G8lj7751Wmx9cl1DB1TMJCKB6draV7svPl0OaQwFWRf7WMdCdd3mSa
sY2IUX0253lALu7Ar9nLUxhN/aY0bStQyS+91Qx+dFLDA7o96Bo1HKZyFKbhgP5Ve71D2jTNp7ZJ
95XpnPQ42y0q+t6ljU65FV2kJt61od7lTo83nz01TC6bTVx5ZEc/S8fZuUQ3rVsc2lah0tW8i9tx
CmhpNjBrAA2GBnVhHeb7zobgi3qUo23sbvTIvqXu5wuv9FVP2PCratkURXUX1v22slD8uBpaidHg
Za2MZD8cJ0XYCIf6cLu6DUfh/LhIaK4JhRdbmN57ZWJdIsdWyWEN6jQSCYQ0TB/oed7p8Xm9QD4W
cZSw/xJ/t4Cbjg4OIVNgi0hM32zRHmcKBlKpXeHie4+UO8D9089EtFvNgrvF3fe58S5CFfnnSDg7
5gSl40s5lU9uWV47vUp8oOaPWbW8uh2UBZxG69n4zFRTd2tNOdOLirNSqoTBtk+7TlC5S1Pb+xre
Us5vAwc7Ow4HiHlKaRZg4iPjzndFraIpPxUtundGWibBVHx0mXnd2XSt4vIlIMu4MDZTkFSEqT0R
yOyeCOEi+nfj+uSj2N2sv70aW1gipel26CfYXWMlbCLy5T95OoC91JFPa9JNPoC9DojM2Wwatwki
kZ6iYgyUHnHOPG5iOtoPfbrX6OKmUlBj6NqdaoJEOg/RfB1mKZs8t6kr09V68yyVTag023Z+pv12
rk9QvUznwbrkNHxYdAn8gzE272YxZLBgDJxbj5k5HmhYh7Qg+tY2TzyyQ/SvZTIY115ReEGNXfse
TfmmKZzrPnOY643PXagy9J3VIyRpjiF2AqZlklXPd1NPuh+/8n+6SeyutTAccC2GTfByLWiV7JbZ
1k6TswGWruXZO+Q0KJA23WcEYb2P5NK5kegrHqpWCJ20CA4eivGl661LTz1EyptpOvB3KCFNhN6g
xXsKVNjnaOoH1ZJAGuvvSf4ddOl57cWcjWBPLoXaHTxyC6oydQbi0QaWspDwqUvQyECT2bW1zKhy
CX6XIqTyOn+d1OKb1esnlVOSC6J13TbM1bXou7WeC/VxaULOucYPqzgYx+IKeNlbVwEFGhdO8p1o
4bpitfOa3q3YPQqvszrfWca7IVKDbFIQkbSg8dWeuaGaxR615aa0UBPDPuYyvWmz9DyY4qLyRcAy
U67t4H1PFIttXFu91aWyj9Jhl2Z5sNgwuLRwU4zs1tTTiz2NYJKULHPic04tm9LpAfPQ7wWhkleb
VFE20uxvhZk/oRU/WE1z4kUgmF6bShNR1VQH2DO9mTg92k2m7pyeIs75WcMWxCsQY6gkbOBJKMbF
fMWAz0JeonzcjqO7WbTq1sp3vdu+rpNI0ZJtBl4cGWC0zXOy9gCKdW/qh4/V70OVGLItKtRe98Aw
pihcQvWkZtrGxrtwsps7+sitnrdV8aMAMAJucaGEAdfY2tu7pH1UDed2aJtrMUjKHsyTKvSrEXEw
uujyx9LTTOfd1bqHdQbkE7ZLYhqo6aheK7YgHb/71bIq15WLbFly86XLwp2N9YbJxkxt9r6rsKsf
6vnNTIebzOr3+fyUuwQgI+bsTLSEaBGiQs7nguVWDJyTmtthQhPvMXsUClL/crkxiTD0pttkPD1J
jJ8DL05luzXr2FuwLNN0M3CSDsl/idR+PkxVsS+xh6wtavEqPyabLMKzHK8XhDDxWspGGrhOJKry
LpmRHLjocVSKmyyzv0TtvCfq8NQu9FrKGhHtHEuhXg2TeWMLZfJNp31Y0T8Mzhn6VLduszjcKEPv
ZXO7L3pCBNoPY5QEHPXWDcup4HYB+Alpw0Nrj54ZL1vZrsKp+SFcU+tO1R5+LLjVwbOxsmebJV+Y
d+pES/qoCBw2Kbqt/TiaHGBYBdJkQCpeICdyEY5TSczm1SfTd0RBgE4I5DKXmD3yCZf3NVDeXAfr
h9IuQxzrXpWzsc0m/cwjVMRdDFzfzLuRcVqpJaQct1rHknO/he5AdtAiax8Pa7CRpCChGhAIPTlm
jCKseQjwz/GpRHsOxyqo9eLYKdlu3dDV+LWOTIoGvq3jxM54XseE3qW+DTQupoRc2Ngwc9ftYx1i
q5z2yfKmgayv32sLMpL1IyZdCCYr3LbxFLicKVMdrDsKb1giNMsomS5pfyaL7JTU3baaaesmH2O2
2RG/vHXbTorkOu3iLzyu3aowwjixNro/JclN1GsBe0RRtJ5KCaXFAYEaDyLUenbcEH1XQd5SIoUZ
/dZxD5Fr+25tBwt9cvTJCdLG3iB6IiMzNsiADjxNjy7MX4/LdEm/WKNNkUHBFoBRtCdK45wDj5NN
7Sdb3K/7a4XhZJ/W3+pFu2ps5FRQkeFFRafNHpIysdhDASt2zUxNZvuYyfAmS+kk3E+b9cWX8EBu
UW7XG8jMasOU13vNZ2e0+M/SPAu5XIwqOaQwqvztOtwcvqg5N+vKaVAmrvvYgkfRHI9AMYZH3cwV
v4mCHbim9HHOPpe2fjFJErt0ANCSp4U3tzDJ4/wrCkDohdwjRsjLI7X0AbfQ580GCJGUEbX0TP2F
Qajo3tKPDbVHzZCJGxchp1/J8DhW7kTsjaNsAW3oUXNiAPg2AEAyf0vy8Y22BV+c1v3O3kfxmGJm
frp0Nym+pj4VX/SwFCxmM8TIqReQT1rogAZau3JIYyxUWjC7df5k9luvh8+6Kh7qjsqP9QXC3Gzy
cFD3EiItXy8Yx6S4pFkPzerHior4zjSWaz0HXlnI4iwz7/ylnllkq/pu3YHXn9NO84s6yI8mHOVX
NVdv7XKC4TFfKWEgT2juB20t/Rou5TjfYFFyW5r6VzFoR6G0zAqDti2K7K/yfqSuZvq2ThP42++Z
tbzhrsq7jZ33Qap3gzTB7iywbbu8xyCyDLRF0rfGIGNKXeVunY0QuXdo/U9DIV+ydHlJzIbIoLrB
pnwLqBDwEg+RMm6twkUZrL2IWr+mTOPUuOm9amVnW3QPCtS3CS+CgEx5yMqB+uEqudNCd76qaIMX
UP957Kr6OUqNxzHTXyPTuFg5gUBiuTtVx8qzMLV4o5sjW45b34VDfVuM5vUi2pNNaEA+gSlyrfMl
ww8f39TutllB/ZBTtET4+UzaqhffZB++IqY7ka6kHhUMNoZj1qoYha3NchKjdd13pZg8I69uJjHs
Fru9qQAG6Oij3yHOQ4DmfoB80J8FQBtPksJvKE3xqE9609Sk9ZpyBtepumvEWIYXmeUrW/uDjm//
luF4bu25hmPQn1vd+EIAfyss6zI65XtUzhjN5DIoFnvLI29VQFld2A9pbNyI0glaJ9kODuHtqL/W
qsUOw27GCQqWW+XfGkTKiH9aY6PptMcaO2AgXPWXKf8+qAg16jZ0r7BRWW8wpwZKUIwrk26hLhSq
xmqdcauRNExdulXsuj3lk3yreBlZ211Kyr+6EeUfOs3bdQXbAtpmHGo/r42nkYihykhr1o1o3YAh
7bywYOWM1lj6hql8Naq17AraMavztwpBQTN2r4k1lX5StK+TlbyD7EhObgsCot+0rfVVSkQpnUOV
UWNqu1aEXygLeYT5D0oTZltlV7Um+VyONV4YreJpc3ksG/eOLZ6qpZb9VnEv3ZKeCc4eRRW+RZFD
yYuyHB1nQIhs3YOtXE15/tyiCpK53BudfYWnBLfOrYTg5uqcHB31pYe3ih+z2A1CNftS5ui5kIqm
PsYhFO/lh0RdKItaCDAqPb5oBpsUblj3tPpCOd6hPzBTNrZlyLbUAj13nQ5XmN7P+fLhJEMg0mXe
K/EwBtRLIdZBXVh7i1PVtGbjhE9jUl2ldcJDh1s266u3qd2PboRaqruFmuigaylYCjV6+lpDlPjI
mAsI/v6Cc1x2C5CBKpoSLBwG5Lh3QXj21MYmFztPkILVH5Q28zgYOT3x4XNtieib0djFsUX+AI29
LMFUI0UTlXojMEg+ZeGMcHw20I1F1uDpo+y93CHJdVMto+6ZskatzJKdmoqPyeiCwarf68q5aMl0
qFPrEsa9tUsBdbeI2IvE01N230gIbD6nXGD8jUecUztqUHSR4lvWkHynjtJFHBzK8/8Soqf6NzSh
9Fy99KNq97VaRrAi0XhRrZyWIr6jMHg35dmhquECi2vdbD7+mrPGJ2cXq166trISzDuSwjnCzpCm
6O74J6YXP3PW+OSrlKtdIRhxro5j92qionJ4GgPB+qhm779+gp8YkH3uNxQl9BkaUrShC4JBTUC3
6+K6Yj2vvjCrJ8yvv+YnLirq6hPzHyYh1HQakGcTTt6T5sOPnNUi/xMDj59d+pNBi00ZEfWv6xOA
3FC8HOm4m7T25q/d+CeDts5sS7vMsc3NUVx4Dp6e2hz+Ndsa9ZMvS7moWPSklJcrXfvQ6s5Nifrx
r3kOqZ9cWYoFdqruC3Pr0AB3l01x54lO+zMvJm21RvkD1xr1kx/LgkgvTQYWXVY0sEFuo1dEmION
V0I8W7XcUnUinxSz0AdUrDr57tgtI7WRYsRsGqvjgmrFCoXCXxymTxYu9WAmZTvjfoGEAGFeVVHJ
icDhT5yZ1wH5o6f9tMw1o5zj0M5oBls3RQf6Fc73yahPJx3BYhr8eqb9ZLWrn1Z719cpKBrGlYVz
L8k+AFMpDVAfDOXx11/wxzY32ueeRPOcAtvFCw5z5srhvJC/gANE1bsaf1tXew7s8OtvWifZ/3xf
oA78/X+s9lqS9NDyE5/JKHyvxuJFa5w/c0z8Y2cpNGe/v3YvbdyHY65NEjeWlwXkWCCCxmeCUpNq
08I4/voh/njQNffTyk8wKLFS5BfbWJGvJuWgVl0dmmj4k7YpP3tHnxa/4aqzQZ8ruk9SJojbI3Yr
Q//X7Mw0d/3S/xgAnFjaKaNmb/sjsFvfUTxaf9YJ72d3/mntz4umUXm8VoHYyjvS1m6jRbm5//Vb
/9nFPy1k5HpTYVg0Amnp/7HBdbZ5aisp/pLJsfa5EdEw97bWT+uJWmnxtYYLMWal1Z/sEj+79U8L
OK6MfoQ9Y8KE49XayIDc9O7Xb+Unk/5zC6J+WtQwETjpazQcj80G9k5sABpGCgVri4p9Snx+/U1/
HA9ozqel63RlXSk4um85oItz2iQlBP6AsJSc0YOBoJwStu7211/2x1se1Se/n6a9pQnaAsT4tuET
SO8V7WWslYOpaom/ZnK//pKfDMvn/kToMFRXqJW1zQ279m0k+D39qP7aJuF8WsVDRJHSQidcPA/d
RwWLMBkt59i1Dn/t3tdn+o91XEwJRYI23RTLZPSVZLgxqbT49aV/sr19bk00CMwLbIc7d7QkUFHF
Ub93UdL2LwV8WAX9/s6bqkyFtbbDxnl08jEVig5xXuqbX9/8z8b004HszBqNLEM6aafA2NsVCNLq
RQS/vvjPlsCndWxZrqDADyf0fOzLCmA8tMJjoyJh8YxKos+nVC1DLym0KfrX8/zX7xqVtP/8b/78
taxQ+0dx9+mP/3woC/757/Uz//d3fv+Jf+4+yuu34qP9/Eu/+wzX/ff3bt66t9/9YUtfqI5W4x/N
fPloEZn8uH70Ua6/+f/7w799/LjKw1x9/OO3r2Uvu/VqUVLK3/79o8O3f/yma0y4//rP6//7h+sD
/OO3+0RGbxUmkP/jMx9vbfeP3zTV/Lvq6raD0Ymg9ZrK1jF+/Osnxt8tV8OpDBcUVcVJ6Le/SXxx
Yz70d9N2+GXGyYE7cNbgty37f/0IlY1B7LP+W+i6of32f+7t9l+Ry7+Gg3fx7z//TfZUbySya//x
m/mjncj/i3C4LZuDmi93HVsIy/wRH//nAs0Sq04aRe7GZbkODThrmGmXnHdXDcq2tBE3uI1bBwK9
qTdhu+JNTnXvlMtVCxM5sbsuhrWvFcufWumXRo86ND+1SHWpU1M2XQ7nAN63ixqxF2X+XSoTl0B+
TVnvRpkAUk20ZKmNYpH+5BChlMcgf6+gcbyolH5a2w6Er7VzETQgfoUd46uSApcnhXKhJdDG7II/
3nZc7EPR3NPGw8uq4tWZYIXtUPcL6iShx6y9Wzgojt4xPL6eFSfxK1X36HjMhvc1pXgGrzjUs3bu
z0kl4KCigGUUdOalcfQ7I6QoEouYNEf4aveb9VbXm6GMIshDZQtOBZcmAb9BWy3KTHmRpLtw/wj1
nGBGk5xM5g5k8g5X2WeRl/cSTxbqwfuNieakG+Xteq2VnrXb/HWoBJY9b45N2aimbDNXu4vC4Szm
964u6EKcU57cY7yLMBjEC6+U5BAZl07pNkCDcDKXrtlYOKNMun1QqXYv0VNN5sVgH8ihNLXlSo/D
BzyQ5K5uNLwiBzNffSGBn5A4uqjg0cXv19F1+tsO4WgZmpQrOpu0iDa4Azmbck5MJDTdc9IAaNby
FK+FBPNYvbT9e6m+Z7wpRcsh2gZImQv9JXx8/Xzucr1zohdfAxNSAJPx89njI3SLOdbtPF/Wv1qH
Zv3gPJi7SDUpQqcggptRDM1zWnHo6uibSK07N2yf198flOhcm8ozqmHUMd05RlGgpDXWyowpkcfW
SXWElQ52kJqEOADo7N+Fbu7ncdhwhvuJesl7/CMuKnNvHQg6k2/XCaGWzANb8eWDm1g7Q9Wh9tAf
ZTE1d4h4TYRHmh0gXwpMpsPY1vB6u8S2DuuM6RWw/4k5XPioSzx2gqCuEh+tw1agh7Xcg2i+rV/f
0KVF0aWvDTnmEXghUOmzzveowfNS5TsaZhh9M5t8S/0W2SEE33CJEE4VmbUvp+K2owQKIcS57gn1
l+KE4xCFSPaDlsQU+wDu21cugtR1TmR1FJQjc8KeHmsHAI/5MRf52bQgFUWA7mvbd8m2acIdsN/V
GhmjughAEWIP1dFRVfJdUSy+tEQguuK0OBJxCuWRbFwBHmQeQtVt7vCs0r7uMmtnNYwKT+mGdFbM
nGAdtXVEky7c1uC6I6LFkc1jrXCY9eG8rhiKk3EJEgGNtz07VzfDRLUDA+3Yh1wRQakVJzfGkhNy
HJPevaGxtrGcYHH0+jp/nEPoIH6jaKmX7qZR+7MQxVYDtkUXj+U+1FppKlvWfl2ytAWvhbnDH8sF
Vr+/GDPMTxlfEbQGcXQ9ZwNGOcWpaZxDatZBoqkGXDtmOYnAC62cxQiHPrtUFVO9nOFqRBOSV4qb
+91UWKe03bMzf2vDIQ7YkE/CLVBjlPOuKMt804d4xrmFOEo+g14K9aAdYzW5ikB0DBuo/pbM0ibQ
YiSVVQvHXPZxoOkwX6Mz0cnJ1tEll3IzRDhqDqGvaBIpQVXd6E7YUQNt7fV6fB8W41BpOZV56++G
Gri+FiUPiQRSNbN4p7pNHOjjfG519yILzUCjWmMbgBjcjxL9XGoNXi8ORoczitwuJA51W8tDJIRE
2jZvJXsTOk99P7Q0b4M3oDwTrVFR5T0qbdSEdRIXyHXs1x/32VnHOlQLnhOlf47KTisEpRuD/C4k
YHWu6OdcG5O9YsXnSA1XbwK5MeJ2hnVEaWohZcALCGeL6n9Tdx7bcSPtln0i3AUXCGCamUhv6Cly
gkWKErz3eKn7EP1ivZGsXl1k/V3qHrYGXDSSmAkEIj539inWUNtWNrSIjY76dhVWwUvZZZtIycN1
2Xu/+w4VMKxAZNBMNUCion1n9e8JNKR162eEd4OH3g0hGOPd6JHa6ac2NfgQTf4zlVoGuWlw9qhJ
3dBGgmagccGkY12UJio9c5tDmUqqcJ3Hyc+00napES+nzPtRJL6bp/CHQrmSKUIhPGnLaKfof3KO
/VbF+usU122hmRYkZ8KCr8GqQkfJRJSdbzxFrseSLZcdRGLUKdlNpky/TUbU3N27b3YrT3o4tWp/
yB+0r5Hs50uQKjuEMG1NMNX99SWoEIBbf7Ih9+XyzJTYIWA8VNrmFoLKq2oat+akcchWK5+HYn60
M8p6Iw8rMcAfkkxN/KcXYwj6MjpDDaqYQ6u/px1GanUSdUC+obKwSZ1iX3h9t2wLex3Qpr7GBpyl
ifcWFx/zmT7UNKsjE31lpZ8grbyZQnuKUv1WKXJjgWLlqU9ui56ZUiFo/RuwKEon/6VvoDYiM9aM
Sz3pq/mwYAuRUXkjGe+04m5B3+sctuZm/iWRHi3V9KFTMzquFaf/fMzNG7Q/KfuOQ2kaE3c+Vuab
BoGTwVFzoxbZfdzZD8J8Z/ZjqT43iY0kO2P4DGiTae0yWS1HHyBT9tqzQ1o1D1vHv2fTLXRrPTVy
l2n+oej8A0w4d2Zrhcwx2Um6nL+WsX9Q7beQQTraEW403FXoSBEULrQeLdwod13y3k/dqmrfmbDZ
0Eqdh5tvrMha9tpdPweAMykAuc78f5iW2Hhecuxthqb6nEn7+LdSmMtr2KIp+8rYox04O3V/LnmC
EqAUcXv0lWE7VDQoq9I5k6AsmV536zj53avu5BgIXc1tNBIPDhtOsJ2mqeOJiS4GqQRWmsyCOaN8
6BuWuR39Dv2scXHwWPqes4FB+zQHdbhLcmmYCqJ3roSMVTMoMb+VikilTVyPs2S+UoJYVJr7jnqc
tLL3Ok2PTZ295GJyTfM9n8SZnvnaT/9U5vqaqX0+PJZmqZalsXmwcL+u1w4jryQVI1wQZJwMR+uL
HD0lh0vi8nIgCb//LUf5D3H/1W3ue9gvVcAVEo2Bbn6vKTi1b0KzsPINhlbLa7hBJDrGxU0PGnJk
IrQMORJtogRrr4T3SQBwJT6qRvMEn+PINA8Hmr0UyW2NqCe3GcT9GLHjoJPZM21/XQnBz0oYG6tX
3KSIad7uQXmeSyZCBs08M0y4h6rRaOa2Gqxd2QjU47Zx8q1kyVIHH7q2CKpmFq0+mssuSF2DpVWz
Nplxr4BKZl3GMvUP3BdjKO8LZz8Hzz64LJSh12j73y+Z8bXq/HmPHKFLUjZJKKN9qxpmKGaCTgVN
Ood1icfjFBTb3h8WpsPYd/HMUuqT98lAOM7i9zat/0MNupU5EEV6PAHVOw+XdFIXdeg1nEOYy6BX
hjhMIUAlymM+a0DXC8yt/lGaw6odK3cIpjOwzGXhY2jGL44VedaNlG67uRmb7jN9/5K9/z0fvDoE
fV8XDomNZQjNMZiT/LoQe1QMSK84SLgJc8bBiOvG6phHBq9Qonwr+mzNnN8iIjVrsxREanrQxTuI
KjcO3hmYy24i6qk9szlVwgAywRQw0znNud7C4m6+ZXMGlcTwFNJdAWZl6ORaFSfdrHcDStn5p8HA
McaowL/fwquJzj/enWWojsPRoEntW7nOKJQw6+nQb4Yoeb/OZZk7W6gu4llmzgNrl5venngWCfX7
vOewtlrxCy3QxUzJCyK20VFxvSJdwX1bdEZyLFmg80aZD/PClIeiTP9QxLkenP980ZbgPLMkwN1v
FTqDcQQLH2ReNHvtnOIBCloxNIzK1dzOW8WYAVJiGmLSmNFFLCTjo6HRwHLkGWUnmudzb4Y7VNNk
Hj/akAewtU72pRrew0dvBlxxsScyLTSOCHHu2jh156d/zuX7ODh5VfCUc1JRNl90Duc1yPeGh9oi
AZ2MbSBJofmrGEst41CuQSEgheR7uViDB/oxP41/uI3z6f2PKyINk4k3Ah6GvL8uUgjMXmykUJTm
qzCnA3NYTteeg1hfzLsH3kPhIiSg73sB2YnxmiRbzhnp/BbV/AU4+bxb2UEGitdatuRsf3iJ82bw
z5do2aZhIMb9RxVaFMxmjRovsRisazpC3AQw9n1OC+cctOAqzjkQgoZjFCKAmeM0ck5stIfhFYTD
8VoOEGyDnJLKuJyTpEGSHvqJ+++v9brqv75WE3a8lMAkhAE5/9vlBB2Wdd7EU2EEh6kx7vK6dVPu
qKxItDhge3/c6rNsfhbWKVCa0NN47WkuaMTN2UTbYZR/Mhj9D+EkL4q7azgar003v0W0PUI/Zazw
KpvjHN44KEzKNVJxS8oHvp9ij4sOt76bN87jVOQ3VukflN76Q3HZ/Oda+/o6vu36QEGGtNQ4KGNo
JlMK7ZGhOR+SmGLfcT978Fp59HOO2jIg/nOIMS9EBt239W3c1a5RxYvYMRH9imUbAlGdXvMYJQC6
BesSDifW8l7W70PPVOG4L6z3+VmykSyVRb0pG4Q+tTx7VerOj+D8ZjuWdEdI3Yr26boQ/qqh/hUV
fCvWfvvy/6Z2ewp/Vnmd/26+F2+/1Hv/f6rwzi5W/+cK70Pw9j/+O3nLPn59KfHO/+h/lXjFf7FO
AedK6eiONbecPku8jvwvwyQds2xDU9m+55/8VeLV1f9icSMUp/YqDTZ3FvhfJV7+N9Y8PR0Jt0QK
NpH/pxLv963IcnReHbwVahKG1PnfvuRCatEWzjQozTZQEmeZhaDJIB6A+VXi/ExCeG6c8m6AJXYR
TdLupWYwNp2C0gTSbz1Bdj75cbHP40J9HcC7YAXhMPPfBbteAR6n4lqHlrZ7bMIQgWJjqkdmTIjk
p2g5FXIOMNuZU+2Ur/E9LOXuQUdfz2h9Zar7SR/sbQXNbMiC4RTpRb7HbmtvBDrwy2Q8mkMV3cdV
gxgO0tg21Po/tFGvZmt/3/ssghxVGlTZNTYZS36LCATmRR0s82ab91EIGqEdToyKDo2qnEoYKQsQ
Nt3eBP58E1Ijb/SJ8M9n24kb3+OoYVLUqbA7qUpG5s3IGe8BtkZr0Tf2+vN9RiAKVnZv+6cK+uam
nq3mEFYV5GwDKh4PZlTm6zh2XT+r8S//21r9D5H+P3Z3MnGdg1JoUugIFb47lcq8a2XXzpnTxAdp
dcXRiBjrKzxlVoo9o5UuXqZEHHLFYxJBTB3V2KBwKw+YmUI4exJ2WiGgso0lRGj9EDr+7z+8xjmq
/PtdgDPF82PrKgwZVaOK8HWJ+oBa9NyOuw1oenzLJgp5RnAfVVF43+batPLHnsTCI7wfIGmV4w8b
nt9HO8lLq+NoArOYxNaGf6YpnnGIvE6ZfYX/NCv0j8UihTCAI1C85wHVacx8fZkx/H09KwOOQSfm
MJBpuYA3XV9y4HLHIkF7WjbNxepCHAK45ktP14K7MW3eKiNz1pVA4kYFWy7K+a86Y3BjY9f92CFN
rSu7W9djkrhRTLnaSSjixTCtb5pBLXc5VVASbkTGygR5a3TaNShn8/bf74IxV2i+3AWB+QDVG3Yr
29JZNV/fXhEzbznqKqXoKIcjpYL+3zSplq+qKkzua0DWi0j6PjPGSgVFajDOajaJk8CZZplpdEpl
HU07IgUAxUP3MUZaepg9Mxe1nhZnlIoFRFcnvlOSej1g03TQhG5QuNCwKSSHOo1dZB2otWCuMjS5
cwgZHbzxQ3Knf3+jV5/AL2/U0oVOrwsVLU056/sjoTmYH5lF2W4MX+vdQgP/UvlD5yZKXK6ve4A1
D9HD8jC5iUrUvAaNv+0rHvkIIeGNP9jvfgCO7vMRzxD/bsrCJd+gygga76wIv75taYGVaT/da7oz
oN/zw/V1HwDfr/8hhLtaB359RwbVA6k7c9bmqJIm49/rXTqUOq8Zsm7TggY5ohIfN+UQUPGarPTn
dBjGZcJ27tcXtQiTxQTVGb5SOpzsKbiv2vV4aByjokCipregjoPt5PjWZtSmfVHZFSFXxWQxc5Z/
GAowvgdXcj4BLU1XAYA7qvO9TNcL4N1toLYbiCjZWTGIinylO3oC1lNaUtzFkqF6DKweqVMy3ea6
9VQNWchfyN49hjxWjPNjsd4Ch8jHsXjN6ZVgFbcwhdKfcrMPDmVmrgOLu8H0crHGTjVDtGU96WOV
/kw66gS9v9WUVnuk/Q7CtdT+sNau7ndf7wwHuMWeRjsXUe73A2YM06mYxrbaGNdjr1yWYWQ8QtKi
0K7d8a9qd4SMfgObLttdC+cNcr5o9O1bTumSORm7P2WJ9jgYfzoZ5sTx+0tzdEMI1dQJU77P60FL
n8weX4sNh72561Pmi30UmftAbw30/LFxyCzAW9htbP2RCXbLKH6glUesOyQeuLewdCF4OEPx8u/P
p/E9YkFQSyRFt1zyx3Hkt9jftxxNa5uo2Qw9sEtVw/+tHjKxAA8s4gGKRJEfR4YxQdfq2rjNaapD
vlvouZS3uYIXQYLaaTWCVnqTSEo6LOmQunvkEYLxV2aRq2OhY/cTpNDW2y61Dmqsnxl9H24iR892
eEG0aBjVgdZqIj9M88Lo4cLTpwFvQ9zW//3t2iyG73fCkY4UZLQmR7X1jygk6GmEGHbebaoGtjm6
fDnuw5xWEtByZ59B5uzEcB8UeNz1rSUXnhyfUjiEi7hMd1aAis2kIutUaADUniJsoIEFmu3iGgQa
ea5irIRaFdOh8UnXrB8BTBBaP+zYfYkEoxI0r1IgH+rcASlDvVsCnpGLNA/v075Rd1Xh/zLp6C36
0YZ+rYNLiHWKIORuct1JHAAgGq5gOkcnSsN3tOAjMDBzx9Nh5CTsymekcqNRJqshUC7wz+RCFJGL
GqVZQs36EHnxCuFrm+vOpe2YfR/K4Cg1iMBepQrqLSWOyzQdjnIQtBb12RFm1ALkwjjOKE1QAcoJ
k9VcOJJJItaMUN9gg5QuRFp/OI1y8bKJsnOvLxPzw4I0vHKGZ2UcfeQ/gFtlb17EdAO7cal5cb0O
6hgxNxweuPKWsbED7WZQ9v6dkSmXvmqWeknpqB1BHIV6ikkWv1qA4zc6h0pS7hSupXuLZC99fMMm
C0Rb6sFQD9JwU1VDj46Cg9Co9EM2IujIUQnUPnPf4AAp7TB+3NGv4aKF6rIjVsuU6DGsO0rwVA1b
LHI6W/B2NWcRYUOzySLUKEH15lU4jwGWRv4iMUjNuHuRCnsATEKO6ko478xOr9v8VznX4nydmYhh
LFe61j5HVgAjvINwYRbOT/RdSKdBM1YcW5Q1WXJxneOZkCHs8SYEyig39UqhaSrU34OBOrao9K3i
V8siruEO6mgOfQs9ItApdYduiHlqpNOgb7CcPHRq/6AGcsvpe2PZslzIljEAfEjegt7ZW7FBZfSY
YddQm3OHEqsSH5Sz7rOE7dA7SZAADSZxa3OcF32C6shvX/VabdGHdQeZxMCDxZralEPXxsoWPK84
XWkoMqMMygF2h5ryUJtw3zVwQ/gNGS8ejallSEsQaVGDo8ztONJapFJiLgyETqOPvLkbw0VQ+wN6
2U53tSoOlkxSU7JEwEbgP9Q/TROtK36OzyWbkddWr3gPHStmQVZNmD0iN3nNO/lUjdOOVMylxoxj
YJ7hzd7syrx492OK1+nQPvuJSq+lsbfWaIWrrARDB2TLLR3Ea2WPhFuN5ypw2tgMq7DUDQjkGMWh
lCUkbTLk+iGCvtbzzgGvYD8MBy0ENcoA4UOCoxbdYb+hwWnKxaQBO8gdbD6xtRwbXr4T+PESUG2x
HZgRD4tzBBR2U+vsDy2YezuJmwcrfYqEhSALMyfatrSInB+ZEj4LU8RLmwwOWQ2ZUW39JNQb1lPr
n5w8u2nw73Wj3hnvkDtsyyIXTybqmUGb6g1so8ZFfg7c9qSGavAOOyd323qS+5AYFIoZvoiDpTCE
5+uXpqGYqVVqvc0wR7kpax1TEWgnD3WTrgkh1WXrNxVdBWKWuLIetHkjYt9Q7k1Guhe0L+SHCqwg
saLwvRxuvSoEKN0PwT42CuuHUO8yUx+f81DXDraZT9hlGNaPLhzKZRDFOYbTnfnUCthDHGEQrmDQ
+r6FCVtCxw41ivYykQgrbRQ8lNh3HA0GUtGYSfVFLbE3qSus6KJJSQ61Z2/HhNahLdHgeg7mVYXd
HWylfq6zhsmZavoB409jzsNUgSmXJoSTmoEC7yDRiJwDva8vioDZNSWIdvGyW1yv3qiNb/DCootJ
DwGS0CBI3sOnaT6oE9+A4dE3/YsEmy1okv7sJYLCog6PWFJiLamN8V70tGnbxtdva5uyN/cO0mUz
utZQKbvY094LkWJtEYiHXqSna+xutcJYdz7k7Jp6MH5cxb5T2uqID0d1ZFzJiHryXt28G9l+7+u6
M9wUynIR5yuRM1+ApDx9KHFhuq1iSAhOCelt0iy3N23lQTEpTar6Y27bu9bKh92oMIlg1Krz3PTh
Hed880vR5BYjIu8QmrRxpZ5S2yCzpTlpGafJCIqNrQ0Quxi13OseS7/Hr3zZmh7c/KHMtxid+UuW
HIdcEKcPsa094W+A7Uqo4aY1yuHGNqnK+rlD2XsmklWpzE/YAO1H1LMYjDBR0xeDfCZtPiaS3TSE
LnnbQNsFWW7GawcQ1Aade79uHXg6epq9jTWKSJvwcw9CJnrIFOXu+n27nhCVpq2+KgO/RSvl1RcT
x65LHyaMYoUB8nxn4uZjVX+UirNpA6O50XUGnsiCGVjxquamn79XEg/s1dB4thH/LJMid9yo9O0z
hjr2+foZsxOxYf7tGygaGaIxJUNRU2gv8qDQ103uRZdSnf76MDkzShV3suX1B5oeQ0oB0e+WeBAd
We/jEYUaYKocCrIWNv7h+j3Uln/99H9/KdISLW4PSdlZA5PTbmTCcVuNhnZTzCgNQmesqGJTBcbR
V8QCLZ4RsY0BJFF0GmmkDkUWuDnRwTkW5b0ss4b5lfqYByE+cyloNEo7vb8sfR9CD6SXC1z+iBEA
Pbx18p54J02D2egCXLNW3RboRD9j2sHBDHqu28gyDU51o5wGryxelFg9xVNmomRkIaoI4d0enN+G
C29YNEThLwPA6WI5vcoWQWk7pfIBiS8cSMiBylAwkYhH5qM5hxBddqOZj1Rb61tTiAkh+4zZk7S6
8RDObRWh5/UrxnxwCyASaNKWzUKxDNa5rVs7BRh/2KFchZog/H1AM8MI8F/gqUmStQSUw6hThV+K
l5eH64frj7X579hVWe/9YuDI43DrUg3CHtfDD+LwZ+5VRgsWwbqJWvHc03zAUiOSxDTVrzTo7UuZ
Z8Tdlrj3QBfRucaDoC+4dLrjG486lILYH/37eIYiaNPnTpSb43Dj0UxYZ9L0gSoQm5KQNSvwc/qj
ShsnU+iIWE4QL6WB9hwov/FzGrpVQYZ0l0XYVNDq2ppOuWriaoGdJ+sspmElQJLokgwgh/ACfKDS
yeQGfQWKo77VBvmIyoCeHg6dB4y0YGq0j9M1fagVeN6W0Qb3Rj4PzCgZk59K4QOgY7vx8vAX8S+1
slazUJSX93nhVEd7QjWfzCklPYq9JzgiIsDDbpD21DXjkQ7dOJGt9HnZ7dS6eTSrZrrJG/WXqZW/
u9aILyP+aMzimR5Wh5iMDbUTXFrGDd2uMNR97uTJvWYiGI+ifIvddbi1OuMeiFzwQymMHtK+dsfU
LSZURZejB5Wrz99daka1B6CMiFS1MqLlvn3O4ks+dP7eSExMm1U7uuu9SF0UCZnD9cvOTx8//7mB
fsGN52tWy6l1B5yYmPqAmBVU0egmQZGf0BR9UCXrNtev6FVOLohkc5djj7HKmpQ4vUmcvWEPyrqp
YmOVZm1zB0X2TtVa69iUzaHWsOhZ4OeX7hJzCf40/JFZH0L1pg3DcAymiCi8CWwUG0bj1kob3HTC
wD0sxBbVxF5Gxy38QeM1QNzANsgvPPxaoIh9lqbK1GFa27A+QIIygYPyvG4LGqMVp8X5dsCI8K7G
k9Sazwew9fFfV05NYcH0IAaWutVYF21UQbbDrq0d/XmydEgVgq68aDLz3KDfPgcZZZX5QO2cFOI2
C/WhG+xwl8Fl3hRlXzyZyXBTp8yXgeQGvRTv2NQxnOITM9MYdogBVoZgB03ZP2KnVZ8qHsqFJnlg
ej/xtmHMFG+dZWu7C5xjT5QvmyA4XT8InGY+ywlS60D91HOgzsMnAvUSVqm/Mdsk3Y2leIvo9fO+
bHgmVEuXWqtVB+wZrfgUh526bynn7erS+VCaah+0Pyq8pl8YHU2wSgFhIsvqIylHcZmGyAM5bfs7
jLDviekTjI8xLSOqOV7vf6yrv/X+VMhGf6ocMZ4NtWG6eUxW1/IyUZyxUFvgOUlcvkgtxHA+QAwE
ky2g9pn1e2EOYo07jsF0se6tfTb5lRMC5yHuYFCq7sXu+uV1eV6/h2s6hHRmW5jt8YadB2xuFUxx
TdwBfIdpdq7J4Pwo0vXQZ82eoTgmGPrCeMx5pj+/rHLQerWPMUMPLR9ryuThP31GTeVRpFD+r2ew
0dra1gnK+jBw2UGf3fpafhI+TgJ+PPiI7JzgvrgYc/AV94IBlQoL25Ho9DClJHs+k5WntBwfoUYY
N4PjlRuqGNZC1RmBzxVpPgJEK5Ykd+Zjn9dgpbB6/Pzs+tPT596clLGz0YyOlnFkpDgLzoXZuIgH
V8+mfB3keM/7aVTE68IUhCDzSTZ2WKOVbRwiDPFGhqGB6Lr9JkwJMpLK4F76gXbM1PS5Z5h7azQY
1aVFLU8d/uW73EhOMjC6BoZAlDNJ2f40OSso2ZEKn3QG6ls1P2sl/SXdDBUOyDI/X7+ng/zcx3q2
qMcSHP1YvqQ0n3icGjwZlDxd001RETXRfJk0UpDMgHgUh3ALtbTMbgTMxm3ZkYUUpM3L2oSESR22
vhN2/kpK3O+TqqaH4YC4jIV/xnxtsC0oZm3/1wesBSkPzAVo4gnzpIrx17UAjatptBkYOXKIuO8H
9qpVChYLfwJgv1M/vmaFmq0+Vzg5423W9M2KSo29IhSw92TiUWrlz3kCwzculV9qCopCiW31NIqw
2nbgtuDF0D0ZVJmu/cjUFnkZJCyOmo7KINpVCvIa6E9UbBVaXFgP1e0Sx6nG1eep3oVPrWEdXSHu
jTM9ALi/LeNbp64/4nS0DmI+uuLOxPIsA7ThzyNIkPsoHxbqHuFEcMIIUpsHVoxtgU8wgM+A4KSX
+TExg8z9LPTHucFujUXRJfFEtRkhkS9KCq5nUM9L27TgXEK/30bg1n+Y3S+gFuFDZgeXSSv1TRpX
8ZrJ52mdNDXHpMZRyOT3XLRUGO5trv0u+IXePLqScTAF3FAd2oXQ5lzeH0CAJeARIie74LOXYTUD
I+MaK/gyl+veiG4qkUA7zBC+aT1MiazUx9ckw1ssTfZxk4vHqBpCF4TRSm205oizT30qfqmwhN4p
HzAn0zXH3pTUC/F1j25aAWfJa4J3DsFpZdfOOS/DzLXn7UZpFIijKL4AhltsWFbWEbrlPJAo5fJz
PHT3ny08PVhlGbYrnh1HNxP4NrYhujqpnuvQ6M3R7SntYrKluNwe/ZHb+UvxhbjPeoxr8kHbmxV2
m6URtoybR94usGuOu+vVUvupP1ZM28dCH++vUac62WmwmiLmymMm8rSKiLbB5+OOHnK3rGDJrKNO
i1bXBeFl2ev1AgKlNI9Zw6xvr0XZnnJn7X4ev1OI0XyMJ10hGUBL07JzZ3/OGwBzsD/KzvIOcQC/
XpN5zPqvcYO1nBN9j6csB47V6MO7aig1qObRPLbKeBfYPqZn+KRsmjmTFZqS79PJ/t3NX02UIRdx
UOsrhxLE3vG4861X7bqqVs6Dmnx4GnW4KdCG/XC9Tdde2ufS8fIBhkpRmYvrf1Xps+1Ca3tbaDrj
K7obZ4UBUb409UF9aSwFOYCv7jFfaC/CCfeaJeNnkDyrNAKG6+XGXdcH1UZl5n4dT7rxPDbRIRht
Yg/FeUi9aa/3Ccz8tu8PptErT56ZXSy8kW47Sx1dcC3WosZH42DCT6XeEVXP8e8YO0YORFpYeRy9
l4EX7QO/Rjyepxj7zJXXa25BCWpk+Lx1sUBmF82U1NgU+jOK+YkbZJV3zkzxTFL/IWNHWSs0PPej
pOPsV7ytGg0xxsfT7vpZBil0h2gC0cD8mcLoOWPDWFEBqxfrMh6ruyHFy97j1m46tWVofU4gjfn8
IZdLaZL0Y5g8hsb8y+mvumMBM8PCfnluetf7vrHGo9P2Ps9spvZPju9pu4ZRQKqbb9h5T3fCC6td
Mpj4I7EFAcVMVPQs5FAWBOClkaD8CMrh8dq8xLD35noEXT/0Mb+pSYvTVDPgmOOU7E/WsAlrKrSw
V0jBqZWfy4Z5YXx+AOjNub8UN04eJWQxpCs2kwTrSkobVjYg6WQqFtjIC8hzWUVFJ3vlKhoXpYtB
xuqQoDAnsl5w9kPpFDk4PqAMcHtontG8yRusiDVGxwvJGMJnzgcGO9m2Q/LLDlEUUMxVKBpE9rrE
LB2VCNPCPonEE8DbLKbHi2O0sVJyGf31ma8xC8fIORbk+rBPI2XCVYzf5JB55vTl3qNYfxFhaG9D
2/iN3EBdF1FQH9WCNIpa1BlLpOaWIryyjLBWN8ecdKIX+zD00oUWmYRVY/pcmDAxQsg/S7udq/vS
CVahqe3zpLJcfK3ThYO5elqtqHfCY2NwnalwPTqa/YPfV4fJaJ/Y5N5khK8DxxClG3A/qAExP2GV
e5Iqa9YxRm1pzVJsEW1T4OxVZzEjrFIxIDCyQh9ZXZmtNINENPD9F7q5I2S4YNmlxpuSVYMbjN4u
ngsa0FYZHPOTn5OZ7TUzXtmYZDE1OpMjQ+hNij25egJ/CrON7lAxd5IHW0C/+BfWM8mKjjX2eR2l
6mAjoaAvMr5aMGx+GZQRZAYlUU5vH85hH7GHFxD0OM4iVDMaBbdwdMvC+1Xwat1SnfF9+MEipNvG
oB2WVRKEh0wdF44TBHQFhvvewMU7UaK9xqyt13nkWra+Eo07KrMDaF8IuGgbJqzhGYJqZGISJhFZ
DJsTTOBUoXg7OuPKwk1ny7J9EyqBja742qr50NRa38HyXjd1LQ/wxiuPjgJBYAUBonRxNNm0Hnh5
qgjxelQ3KNlS11IZM8YUGw/SkMpKJL1l6lcd4QYIaGr4u+EjGVVt3dEdGUKIrLJ6xvyLvhUrflEp
5UZEWyosTyGV9UktcZ5qKePG013rS2Iu3X4kTwhX3YTWxU6wQsxxA2yZeMZ9tX6UjB/g1K6c+1DS
f/Bs4HmpgUKmxDVDLkezpAEXvpP0vnp1WG064y1VOJFgJh1NOJpM3lsNnRAbWpqFE8x8WtFVe+5C
nctZw8pWsl3lpMkTXG/K9JXzo6JIs2lG7100oNVESJEbQQ50VW3YTqZ/LIT4OYw1nb6w2TixLVYc
/No20Ytwkc4OHUF1Ngq12RSjjnWejnYQmFxhMfsUYPe2Vv3iqa6Lte8359rUzd20UxPsukKBzCNN
2tlxUtkoGnGTTwzniGRL1v2BxcZ2hKu5oj17FEX6bFjTYdTHFwpxuRbcZPhzrTQzhEwyxk9e2r5r
YYdTkqzfIjN4NObCOQpBb20rOvKgFoFbmoJRVbV9qYUv0eCNG2Oc6NRx6dMat41U6U5g+t7pad2P
wa/5WWk5EG1PQVBjxD/YMgEg5hDSlS7cFJRrJ635jdcKraG63AXd+NaHxa/G7+OlAtd4IezZ0aNh
NBUbEmXl4XGW272xnuyQDt4QoTJkQ8PaagPUe9V2ofnQMeu0GHSsbqriRWWKv5kQJ5B1PkdVVSy0
uLrDY2AH+hsMWFaspHBeSvx+Frmq3qZmHiJu/G3la1lIn5onvf1BYCRIBAr1M09e1JGQCMz1Gmu7
IvLsk69l9xaeNARDPpap2bTySFy03LsXCj7jns9BNfbxrMCbazFB+lhWJrYKufaqRPbG7zFwqmG9
W9Aht4Y+7Rwze7P9Ema+Qacv981mzickbiLeDmefcqMn6R35e+Y2iUfwNZKe46CZrbk8NDyl8NGA
mCsOqGYDZe8njze2cnFDho4tEYVka5lIqu5ywAdOmC+7RvffBkZKyIMZcVPKEIM3FY0yirxJUV2t
nEsrNKiW0ntjBrhfKXVBpUOkP/FWl6s6VzELw8aqGgs3TxTOLhppsFz8ZZDFW3OQR50qzqoOoxdQ
9vE+yLK3Wt0FeCIvW2whqZZ9tHoV0zYoEM3VkkaZXiybEKmR0wz7Sgc3hnFQve3gXvetsTZ8OmBU
i0wS1BBZW/yII3ZiaBvdT3dtFpduTcdoMWHls2yYh6GRBNsRE45LUKCW842Z4R13DCzP3Tnqkoi0
+3uPttIqYdxmwhiMEdq7QXCKFqa+idUYHSZnMiKrSDcp3I4PYwmDjGlkhBA/uzDyWJ3QftKyvPjV
zB6njrQq1HhZqbNsNO2rYz3b1qSBCDcdQ5quYbQsg360LpFz0Srzt4poHT2p4Mq0IY+OknNlyoe0
NnY5shukFLxr0s3zLPRWzXobY3Uq7Og1U8PsBZciPCShEiZjPO4zfxzxmOrAuPXkG1EgHpn1wZnY
yVYpt8N1enDDOrXj0pGuZymPHCTjqtI6ZGQNGUxVb4u8UG77igYMDFpQ5GGIVXdiv4SDrqxKHwNH
hc6wLMuVLKPXPmj+J0fnsRwpsoXhJyICMrHbgvJV8n5DqCUNHhIP+fT3q7uZmO7pUctA5jm/bfGI
ZwDgJoXLQ2p/lRbRwFTIMOjraHFdbjuAWBfdTkMB2caZJzrZAjhJqMu56/apqKE6Jz4PJrs7ZeDj
0HTyzgJrfZDgdrfy6scFiOxb3MWtttfQA6xexuytw/dAWp+m6cX77HJB0qKM9wFbpAYSh8LG02fO
5Gp68g+3+5Z6kVskqVvspE7DlkxIIHtFmZVtkmN7R1CpeUlJQt4CAyBoCJx968XDgQfmqCfy57Ou
P5tOS+PMsOzNoT3QtxCcS6O6uqqU9+syUNo0b4CN+wdwtiOf/RimOha7fmq2uZE2O62Wv9HqtxOt
srKY6yNLYxoVRmzRoJJfkCE+5mMQMepa+4mM9JCvXJ769StPoJB14l+JdAlN2tgOXTkRlz0TJr4A
2VUrHtbZUZdhaPQudZaDVxdBVKbottvhq+KAjB32TemVMCPBApZeCUqECcT222lhzH60fcwVneee
ca5SgKS6ywypuF0QXW34vofNgi1Qj7hR6fD6pVlrTg0QHQJ689odL7OTh5DYXzCiw77rXL2RY7Dr
c0VqclCux8qEZyLGcafb/GERAWF+tjo5eecekmAC1jD/NaWcgOpB53QJyyomFJWSqqGpD956zTci
63I6GsEnLJR7hVFHrtGI3doSP95Xc6iD9rG6CWX0mpyDGFd3auTYT5KKn+8t0nu2fmecUrtgMi9B
XjI899mfGVsPhWEae9nAV6c5g589xKw4N8tga74vAeOAvfKoEhXTa9NGFsjI10Hd+gtCC92iwckM
hKE8wD3JplE+Unhnq5UL1sxCOqGtw8wNiDOdW6VzrU+7To/c6vGhzfTOKRj9Faswhgv1glr60mj6
0XymQXIvGW2w80CP0OEsV/xjBsmBMHWRIX4TVXz7QhLbiYINAT4I0cqiNOWNTWdMEe+8qdr1bP0k
ZptvaqY2JAuySzJiEA8mr4sWWibpcCrqPY0hI+EKr1pZy1P9AkL3ti76atESMjD3x87jkGKYc9mm
baKsPQcvPXKNbx+PNydlf85XgD1vJC29A/XHWFxZpoVLT7x2AXWBglSXUAiOXkSelLkkPEUN+mQH
Z1z1IYzqJcnWsBgK4+ikP+iH3pnpEUxtVe1c7Jv2zc6ow7AIT0DQ6cXvYqq7vSpX0gNmCqHsAVlY
lX2u7kQpkusGJ1olHxOH1cMluABbP+3QFKX6XDkmtg6KvuGz4o6G+GlporpYvlfLupU70ImZ6X6D
kx4eceSXdVyEA6pbcvTHOhrZNHKS3jdckQeGUsZXs38qy/hMzPcnGbbmMHwa4HA45PTAeoBrrqRO
x0hYRuVtrGk4b/e91Qy70stOyRBQQNhhGKm8gQGj86EpCA0P5h7ZktuAyvMc5EmfbeHz2oPo//la
TFtcEOX52jYruk9LUabuIR+EtL2RZPJEBwFhEzTfuV7M0nJrku+9/Chl/wKg4oZ+3hNO7zqfAsY2
LGCDosVa6UQ3P0xJCN8wLfdqrW5xt4vDd69kvXBtHpDJ36YZ10gmcdgrYna5ZG/XDYip81TzKB3a
mQcSWPTDvfW9y3h2D7nTPHWpPYMhuWvoktMwOU+LcKZQj2l14A7dJaKOGnO9z+tiZzhzc13c6ULx
qnnvNMx1LCchsUQgOPQ5kBLtpTfgCwZYedMhJY6HWIFBhJSjDiwd01VW4PRT906cJA8aKiaVnun8
BWFeZ6IDVkIzLHzTtceFAGOkByPdyDTZdv3wPtg0gPb+v0wEn1WCnMTLg2OMED5M6bOFzp0P9BGq
MMgwiFs12c6T/Dfq4FzoIQY5Xdk2jfKUVB+ga/Iq+4lnMIGCwvfHKGDtJafp1RlaugLvjS5Wp0HY
/zntS8HUeujwHXED4jeuY3Cg0aWEUjj9cW51FrbVKfPNyEt8dExCGOD31GbkCxlldW/uLCO5jPX4
a+PB2WTfRYMpjyNojhxlvQk/2+H3XHm8bv0I7QClSPiHZSxch3XPjYt/qgzKIaqPDpVEFJrCY7W8
ekwY2iAxp0J4FWhUXun3ksSokcVMva8accTCamrEfVlLWWJmkxY4mM5/hoUu1KHeaUMqnBfdfgsp
84FmWCXpy0pEQriduxApkZcH7rfl4sjkH3wKhUONuKT2T+82vAC3j0frNG1XFrkPdixDN9WhTmss
633OIRlUNyWRfKj8EUUCghK4l+kzTrr0PA+O2g5LCkNk8ggg4ADdy8Opb93PpeQP9hWChfZzzdZg
61y6oRS7WEra150kbGLjvwkGhbx4/FOpmXcn2oI+zAU+q2PsJG1YUzhg/2ZqocVtBGxuaaUvBlnR
Hlv9LTnzi69WTtZ4DqlVekXPkJP97P4zHO8rm603J65K3jpF1RsTLEV+Bg2gC4D0vLdSE2sdfz9X
UXJIb9AzZesmiq6gisyRoTcrmUYFHlEvyaq9nFc4hFnwutZPa44/N6gp3SOsnDKW/tIPLX86W34s
h0lzTugcDlA3M/d9IiRtwxw0Ixz45pulwey/QM9zAjaM62oedqY0jV0mJECMao6Z9TFOROoInWEE
k3WBKYILWRtfTT+1m6BdOPlu/+hiCji49Ict+jF+ZOWycTKcPjivefSUOkxzRXppaTlID+EQFLC2
405/CMZpLLO0ZKXxeJjoZOlUd3CGeT5INC23iWqTZO6FmYzDCmjDG2sJ/eFGLjRhe2t19fXyDhoP
riOOvcll3vSMpHO97kTvEiu+7Is5YY61qm5Xz3T5TdawIfTc3yArgX8AYBfyeVwVrNyhyvw3FISG
55pgynTjwOhXyCYZcIaTJiB+V+d2t4utaydlVN8O7zqX6Chi1+S1MNcopQETZMjaOmU1RP1NLtkZ
XL8NbmdE1F/NSLK23XVJ1OR613u8d3NKRUilvmur8WjmUSaFsghsJQIv0wCOPc6pdd/4drCnhoMk
a+pKFW+bSbWo6ejiYJTekymURnOs91JZt5GNC9Q2aYgb019ptd12SNvXsX7S4MQ7ULhss1bqRED9
W0Z5gYyLNEJr+eqYTjRVa/CEroGFZ86Pq42Ws2iI318znK1dYw6MNswUPm4vCtzooiCdTrIVy3Ta
1VXzX94u5HfTm4XE80sRVEPUaENjsSF5PiXjU8UMhknLo42EIPc8xdNUv+TDoYUVf9Jl/BaYMKpx
ihpw9CKHnNgNoG8eWnJstlnteZvbBhjZVnm1tPkKFzrt6RxBtZXYJFRPIsoHiOYJAy48IgMg7ncK
zBkqXKRdrt4uUFzU5iX7uVnWqDVGd+8G/jeEdLGKQ06JN2FdwUNQ8i+GXnOcGcUFfSfcTq4iV49M
xt1hqZliBb50CnufO9UrekDEg9Gpd+JzOEcXUURNk39VNM6guiO0R5eUf8Y/fX43oS2n2dDnK8My
sUFclk08dmVJtYCoUmIIrNc68P8L5iCkJtXfVOUEkdVYUc3dYUtxWatquEzcUX6SY8OmtHujAu/L
oAwkLZJnI50HirjAXcdMPCYTYLBtrVfDX+kE6JBOxdN45Ant8cV7lAnPq7edCdJPWm+vOBe3Tir+
yVtI+0zroGOmmOjr5ZKaxbgX+OimLiW5lIj8xeGCUe1j1+snLYZN3/b9QUi648uVIsI+dZ7I4MBd
FDPgz5JS86WZYCQaOTE1LnLr+CV3J2gxndEHRfnD2UTiqUu1b7rxYwUxG5M537Y0qrWO2CJ+XkhI
idWBisdn/NTWPjVb8jW9vn/+87TZPUOsvAaqi4k38nXkGdZBeAMsYnY3Iuw6t5bz2nfoJnvG76jy
L0E/5EDlNCX0LI60LWQRMtxzTr3LcYQ3uhlz1Da2BcVR9PftWYUixApEb90qQxh/y/2t1qFPIIsb
fevEnn3agIQgjAfkXPbyPz06fugnCGIUg35etAs8efKwZvWyM2x+5QWDz6YjdqXt9lvT8Yo9xcxz
QsseCDC9z1y4nA7GrsCTsnPSzwKduRHUzyJA+xMnsjz0o//Y1CKyHRY5FYztbsjnd7NULERD/WsR
sRe6scbB66QHpkP2LqxFo2ccaj6XfTobzKyIfI4UvNADUTzFdIAij+i474fBvczkwdFN7vF2eRX8
ooUUqeiOOjYQlgPVaQ8pkkLE1tDOItfSv4ON2Jkr7730Ebt6oiwuFOHs8iKQqNMIlGh6nB+s9t99
wnCPOGKop+ZY++PBbmPcxmsdzY0zhkhSwCtzte7bACx8NBIFJk2D2DwG9CaQC4GXgqPcOdgrEJlb
EpSc6FWe0Yc+G6bY5nEhHxkbzhDI427qnPem8jSyMP+VIjEU3K5mkwDiXUZK4mia+Ziq6rV0uRw7
UsG6W0FP3iwJvcF8Oo0DPGRn01/aUhmlq/keU4dzLjEVRK1q18h3UGP68Hc7s8M6SBcpfTM88ht7
cL51HvdnzPm0/Rgrw7X1gIwKuLRY9aEa3T9Tiqcg4CdUzDBCGEYyoz+XdNMwRN+X3vzjIsNHyinP
7TSiheVH03mZ3GucYpuhpDDElT4FqMUDef5Pg0e0FKXRDS2ebA5em1KCXLMk9/UtiUrBxqYdKyus
UEytndun+rXsSMKakgC8ONVRZ1YDRlTB/u/etE5kdw7N+jCqIT4vmo6bQOwsr3dBBWpxThv3UY9z
iDZh3rMnZBSaB2ErCD+Q00qCCjpXtBvvTFDTQ+AhG6DI8FJYCOEzWiJfBloibifL2zxJonOIAUCt
ZkZNMtOPRduXOaOlD4zhIcl/Coo4n9zpkKv0mBZT/ooI/aoccPw2b7Y+ZtT92K3NsR8JRmLR8MOm
40FtsUM/64H2YBJENvlUn4CqxQPTiQ9DOT3ZgLn4JvX8nrniogOf6baO1Xmqrs0ik0tuV3tlxt4x
i1Mk/KT3IN2KcsZ3bkb5xqOU4nNO3mayVlQml6hOVXGcO3Pa0vx1nf+SEo4vofji4CmG1CKYU2iH
0dy0j7T+3fGimvetz8vpTDo7l8Fjb7bPGKHZljrOkb6482F1wYGS9VwbwfPa9eIOacyRxpdrNpj/
MUJcVwVl5mcWXVRstht7TSycHt1wItcRI8hMXo6AQws8Kxz9wjosqQOUQ2bri+/Hr0mNMVsPy0cB
wrzjoYehH8zIMJvD2syP8WC1oeImHjvDCEesxE1yNLO5P+M2fKwdMBOvMPWxThHG9rn32TBiysl4
XNb0ZDMQ7KrGivdJzrtt9xrhScqbk6oIySYl9U39H2NBEPVO8NKhmGc9Ct58USd8rDGSRvsRixpQ
cJC7QqKLWHV7HHuviBYksCC/C51VJL8YJNA5NaP2UPgGVTjWpUuwYdnNE2XBLlIG5TG4GRFLenbG
5hPakTvmPiA2U+JaEZ7ZCJyfxCsDFY/eAuyHSBihXJg20z/fnQzmBOBQqdp3HuevfvqEEbC/9fgg
O7tCOeOIsxLfXmGtO0xMcE+ecwFM7CJGhR/Ple0GtuZ3QueAFoUFoU7MZ9+i4Bxh3yHwXMpMuSEn
UqqC0fkgZ2wzdFV7XIrmVxU2ra1jejYcukq88pGShf6hH682cq4Izvqx6gAMf+a1WymdIS1uo6ql
C9OY8L6MRBcYuvSB4CPiUqakOZHxNE/BpspQrbm2w4fKnuhevvE4kNRLPg23yQge4f+NYP23S2r/
gzGzl+lC8L+W7EzObiR0LPWUtXXT8t/aFvs8I3cUuJdYoZRA6o6Nvo9lsUu66R6PJY8dw7OG307W
/h0xwYNb0QnkOMhMWtbHk50gt6q1jxR8wgyYzcYR/+h7s96NqokfKtsaQ1d537EoEVhnX03sPmLa
4QBa8A6xca+hVHlOcZ1+gUpNTllQ7VcjI1bGEWhG/2WuU+zLeuQxhmXYBQ6Zr4gjXtri+2aOuqno
pdrfWKdkKH9wuh/L4TYRVSO5GpiD3Iz8wYpWdndW8lK23qWfBnkkjIHm10kBfVB+jGntLncbHG9+
LUJ79UMeZocK++EB3RLN5c2Oz9LaSZ+wQWb23WotfwlyD8IGM/O84RsEXpS7RAX1xSGP6S/jFsWf
h88ZU/bZIwNm6yoFrmJ/Kndow0A1BchstWc0SEJpG1a0Cm8/ZlOzs1WLFoO2qOelpTqrTHZlDzaM
3vJfk0GLBINaD7jIeiia9MmWlT5aGc7rLOEuXLngwklm98RKRHYG/T0Zz2Zh5i+98W0gPd4UNX6b
2SNmcvFkJHTJLtTMdHCNI3ltDX9BtdLz55cjRZIrxAZ0blibZnp0xMg1RK06pyJOhCjLp4VYiOq5
y561D+EiKugLPcAyBsG5TiqDMCiCJy3TeALKSnfSHF9lwXSPW+pq96Vx7/4Cmqa7euJyL+YDhAlc
T00SEfRdCjfR9gFvggyaDyN/klrwEN11/jXPRqCyoyRnOACk2NuCpxBBoSMXjHNkom0YDv5INQjj
m4zCq1jcyozLtLJOae9+kGUEy1xNW2+1JzZ1pmTsYEnhXx0Dps7M/SSiGAFPNN3CUeN9GyY9S0ls
nsfOew6KtYlsNXzHpXVCeaa3vtEN2yl/EX7uoBWSfBH021FpFL90a3bVeXXXaTws/Vzx40UmUw+1
capGVPA84P+Ro9SfrbZ8pTHS2ZOJ8SUQaESGpckrqPSOZjW+o+23JyDnmtxGVmv6E1AOXHc61x/M
dgV7PFkyuaINCOJbSPQnoHj3yoOg8Fx9cnqgb7lC6tn5G8QYK5Ce5gsY+91ouG8gNOUOAp253Xr1
5j+FotQtq5OfUiA3stXvRzO5S5KDs1LhWlpmVELvbHCGIW6gvL2q7JVQ2pIvCKGYZidiweBLkDuK
YX20POl4xLTLRhLobut4wxu0YrYrFLv+2kUuyTxpSSNZOwx7TpFnMtJ8l9pLe3llp4rWMp4xDtqc
WI7131B4F1i0O9mtr44ozT3dS8T9cPnAqWO+seNxG/MWhgG6bBvTBUWRzaYb2P8duuoPPcDx1Cag
HbYisWoxn0mt+Han9a5svMuKI3rjQtgpn1Mnc15k7py8Mfm2kBOdvJLT0FADadLlfVCoPVV+PlwQ
GDECoRc3L5FxtuAmNMMTacedYLi52gZb2zqPdqP2rRgv0pbvWWldg4Kjeb2oVj3ocVqPXUeimM63
saZUmDnsgWDUZFuK8i4dySAsyaYiJvLiEHwMYgdBbxjocmmd31gi/erRN7dEqyCpZ8eHCbpmenoY
F7vek/GBTpeYK+1IzqSFznEmQL52jbA3W8CLg+aJxAjI0/oRpf7jkFtf+Vtu8qfNRD96mfdauMu6
X1R7IIejOlF+A1CNrjryzPykCE6dVLAv8HVhkcWNKxL/Ww9C0TFrFYB5hKAJ/1l4+nENcrrZLI/4
xumaUXsf4Kt3EbTSb03tt6ej3Ieujd0Uc3UBXG6YZVR3bzffcksUzgbMgTegtV8Ku6RJs7fJVCjW
99FaLgO+nlE6CbpzgdSCC3zKwNsacsZ9XRwJC4g4A3k9l/zYkCsJEzNsPYPF0q76Q5/m/yEQsSPG
bCNErDqFrfnW4khOZXc2aiyeiOEYnvLkjTApEOV+RJQ4/fTrI9mzewc6e4QHLkwX+ITq0TwtAG4I
JSkI9ByblKyuKrqNrXhgX1Mx6U33JsVyHwjrvh6E2PRWsm5Ui1U2uIl5JlRNwE6vP5R8gihpWs2S
lQa7tnUgxdZQpL+Zj3MoxRoMPsezoNhEzT74TG0/2WsLBVxDIFU6Ps52jCZlJMpnPQlQxwHBV+zr
fa+Gj7wEns3G4sOpuv/M5MHzZ/aBoUhCQa9Z4USljXYpKNzHvp9ei8V6d8i831CTzPqWnVvEEkYW
f/he8lc7rUOR6XjC43kePQSJXfDaxFl5SEFdyBa7EfWUqTNuYjm/N8X8U2d4h4Exq9Z4bxauQzMG
/kboiD8/Q/VukQKUaFy0fGukn6fbNiBpLPPOE5cyel3rtmsXHjqX7n3VP2lGBrl9Gxh8NcCUovjg
GiZA38UfQbjot2aLZROLL23n/XZkL0W2uZxnx812XZr/1L75B3D1lQflEbaYbroZdYNarvEua+z/
mgTlOfQ7dGr8xN2rUPWqFpgRCVBX7+3GuVb4TQdHnDiQN4Xr9iH7+a1t2qKDFookEOzJ3jZf820N
22bflmdd4LIdgPbtLtn382eR1Wg0dbL3EdyHyTrsOvjh6PYjkK14TcT0Oub9t10lP+iQdlPe3SdN
SlUt7ic3ADNQ8r94SMABE3n0l/j59pTmrfswrf8R0IBMbAiumll4JQiWyjxCkKfhfTFwrpNGRp6y
4NbjkCwX3hWnAJhvyy0O30eXSPGIUKBi4wbtm5enD3gHkNFgO66R+rza3UhWM+iz5+YLsCyu95oR
C5nMGga4ViCRspfWR1wJW3HrBPI3vRCgCS7ogS7Ftp4qDMJgw1TvTnVkoKABBEeMZ6WvmUU0L6P7
05TN7napsvUo0j/AlDftur99zZ8VwGmYdMMYeSY8CnEJ62X08j+EtV+1AMpZyG+tx+JXc7OFZhrc
N5mXbt0WX2o2uRinhk0ypek9H/zen13iouMynEvWMUmrW5Jk9MhujZuBcwI0aet149j9X5unJz1m
NeKMx8xjByAm8yuO3Vf70Q7MW9TlPw+f6V5nJOHYdnDMy6WP3Iz02CrFzN9OKeZ6V9ADzYzF7AcM
YsX/aUjknTJc4jLt6kKQbaDeJwSbUZ8jTYjJFIDDRUzYk/Lbr5yVk0EdNKnKWhOuW4s7cghI382c
93GAUA+M25WIbmPEfsVD15xpks4OJWWcGM9jNUNyEWVL8PysLAeygOFLLoDomeQwrsiYjOKGaXac
9t7aHEq5WhSUblRaHCeCgmuV8DXVC0EhwUiucZBEM/roxSx+25aFWLSNwfHr7CjBRUjgnK10vPNm
88p/aOHv+g4JSkIveGHex7QBKKp2GaSnMtKk6Q8ujfII7YSoPkjQARrr/1l+Z29cJvEdgRJRO47n
xmG9mnl99pRQ3Pmwg4fMzKNq4H6u1tLZMHjbZKm7fyo2ny2j/G44rOHHrOcZm9RGukRix03z3Sr7
I6gPqiPmLKP0KMqd5YukE0J/BrQha4zmhuSl60qVE9o2aiQobu/OjvbIk4BHyswPz5sPfbDuygRR
DJvnwUpU/kiB93deYy+WcfoX6/y5yaUN6yqPXWUO4OH01BpIsTdmtRdz3DwYzo9nlT/+IK+TNCJK
i0hlLxD+WkLv0YV6p/mJffs6q4KajXpNo8qIidNNKjoZ2AIsj5uiJT5wp+DkvGk8VcJUB7xi2Rbt
+6s1k+7QS/cop/GGRZ9WQJlatpdxbO27AH1vgdt76wlrp+DMdFKfLRxUHNPxqQ0uYJpBo7JDIar7
TvLJV33vswj33zyA+CnKHWFtP47TrWBlLK+DKI6NAmtvycYtgGEDd/ptG24juk0tGDqMf9PJW60r
4Dj865pBgnYN9qFAbwYbN3Ciy5dS5DvkRa/VxN5RTBN+aYOroaLJOcX0DKnjJUcpsvfVPGY3dr1L
TWdz89xsVJZA3xiluclbtle/R9FqII8kXC7ZWNZytTn+UaMt31maXCwQkkL6odEj8mlZCUmJp7HY
FaUXiaU5t+mpsudkr0ZcLiv13fykazMiyJleb0K4LbHSBlFj6nVGd6PkYoZ4o+4cH2EuqIE6FfO1
Wpt30zXMExLbO0J3iH9z1LPb581xNlGpgkVhNlrfUg/iFAHqvB0zu4tiM64QLRD3mS8FujF01WhU
z0HiBIfMaY5pk8URht04asbsMzNRMcvESGFxncd1gJaJG3Uq2/ZB000bWXzczeCQtuwz8nsKAV9W
GGenKFFatW9j++3Wzv2Is2839uR1Z35/solpQB+WXWw9ECUlhdyuXnUPwmQwo5ho1YA7IoUu/DAS
IMASBj2g+20620uoSTaBM/1BIbD3/Y769aFFbVhlEaPTtLN7qq8LPJr4L9JNIHTOyWu8YonjREvS
ObRwR2694F85kCKBiPIsWzyZTpwAYdfWvkrKsKriO7bHfBd71cIh22xKcTOoNPGe/Lgz3PRAo8Xy
KfIGV9YppaAwWnkuMd61oSutlG6Y4bu0pj+TYt4dhx7r5bq+5B2lGLKifaWI+Alxzdsttc72SXfm
tRuYP4Om2ONyH5jTJZ8U1hxTA2rdtLSLgtCYXJImLDlfJd4JjuL+Nme4eaQShWu1IEvXcD8LAARA
KROpe36mf4FAYTO4V4QYoaBoHw1nSfeyePaWie0HKHWLPuJBqIlEEbf96vTwNBNeCH+3oDzU63Za
Tb5eeXV9Fnw55goBCfiANVzl4jccjeQFdeZhqrLmdSR+fptNWl+5Sd9nf5x2kztnWGnKszNj1lh5
sSk22zeFTzqLYErhekHiZNt7PTdj6Bt88LQo7ssGgV1ccvwgElwUbhXfsdfTasmEKtvX1agKpF7B
JfNQSVIFT9WQdVn99NPoULTaJl8OljgKzX2mbl4tv6reOFafvb6j4p0f5eJsKOhW+5SVBPaNcZH/
rSAuTwc5wCaNvxSaR94i72SfbAcvQ7bgySHKdYVukAEornx0+DGPCCBr13oEdwef5JqxvwaDZHbh
byjX8c304dVIuSwiO4Hr6R8Kj9w2L4XTBLzb9R2F9UjU+N7WwWnJkjh0UnJ29Np6J2rIUoRPl+UW
jjk5cJdz6j759UDEY9kyFcfNizOPCuE58eAds/wSSH8zWfMxcH/wF2FnJ50p8rLgDVD85hedUaR1
uEdaOz0skw/gUPaPIsPo4Qf6n3WTKLdtF/A89bRNZMSZwfqTyGKnlyaxHto3jvKSqSuzON0eQXub
+8WzmO7AkSwuqBhsgRPZNffZyouXZ68WwVDtfPZXVNuCqm2ZMUrWtnuKx3+9EcyX1fIVdPB/jD4Q
97ImO0q5R1/xjVkVRqFRFG9dKi6lbwD53hxyZnda0xdC65I79NO8N/h4lxRTAuJ2NE9tbRFKwS+H
niz+ZOIFTdpJXKfGJwiOgqEG5wubY74xu0IciXDaJTVeUmId7jhig6PyvQwkpcQnw8y0cQuA3Clr
RvQzBWuL7730VeptKO+EmSyuwtXwAEayJTY7J9GgJ7yDI6yPx/965S/bOHdffQNNBX3YCNkIAsKD
RxoOYUrG3u31c0wGZWBbTJLlXYbgLWIKqBBysAA7jfnjI3EaFuN7MlFV+nPXRlgdGW6tb7Kj2o3b
iKtbY4pW9c1MAT+elgYTcKyO8Ap94TCT5zcOqXxzS12xV/NiqBUcaAHOQAjHfaQvSevmoXIaD9zk
PNU9MttGo6RP2n9GRUqOPy8/5JH+gkkjipJ26A+xGWqSJ08r+R+BNh8UNvjMbD4sq+VI17vW9n4L
A8Eq0q2GlMIZNBwFgGiqnuHqNFYjZ2Xcig2qGD1lv+USk188xf98GfAbuLbtcZg2ANBXzqbqHgI4
GpRNcFNR36FrYJ+Ajkx8nHU0G7P9Md8YiIl3cTyGSgsXn2gdh/NCDpZpJc/umoqDvPlxOr83sJMC
6VBbglSH/M1NS+SSVZhJiH0f4jdmIyfHrcc+C7aqt7pFQJ9t5ey6B68frnFM721mMhMX7fDkGi0j
xcoZPNsPBA9RMJb++X7+roKds8zkVmw8jxio4rczm+c8HUqggvIvn3vaI2PzznVy/PrOicdzHzTi
YWz67wGIY62/CpioZSm2QzPcTdP0csvOx09wYXZ4qJP5o0AbOo4mWKB770/iuIrbxNp614Qqg7nN
nm9mnKZkWTZKHHLN5CLwVKFfjx+uxLBTGdXnslBcbnv+jzDaCCXdds2SU4L6xmjLXVq0UWVq9Cy4
5qzOuKRiWELaCJ6t6V8784pl6R429qPojccChaAAhbabV6L5j4gimSPpClkbeYKKjuYsaWjScbxN
WdWnwUIExCJtVLQU1qTypYKYzrIqogQgluWYEgejMjAFBve2b54cM/i1FhO9vn43btTH2tn66Aze
HXD4Ph4BCayWGcArASOQPO0HY+SvC0jEMtuqPGDdYywYq/YwSf1ntbtlhJWAkmN3g/4SS32s6Gre
r4kq2aAxKVo5c5tjmeFtWZh73Uc1xdoH39vSgEedUGpZ0VLY/wLZP3prT74p/CAvVqueEvKvbPJO
GpA7HnEmJdmgL0TUBaJlRzw2O72k44GJbI2GPvS78aYiOnpFUx5J0E/wK/RTZNqDF1YaP44WJ9/z
t+4tcNm3yXLJp4sRO1c5ioX82mdZjMGlsYPndmTeoiPlme6ji5gYfwuLH/1k1YSTduJzaf7H0Vks
SY5sQfSLZCaIEGyTsbKwCzayQjGEIARfP0ezGXszr7srO1MZcN39OMbjKOx20Ri1DOsjhd1kpI6p
nh5yk6mVF8A3pM9mI4qMohuLznohVzLF6VxX852X1yevNF5Coa6dr7G9EOdh7Lgq+4r2HdGynitG
LI3LR+XYwUMWZ1yX3GhrRcZy7/3tI32JzGY49+YIASpgqvYdMKraACKNaKvZSeFegNK3u7rGYGuO
aELWFL+V0iZhMNvkmia1q8P5twc9jPjVUeLUlRg72vy5QElnqyv6nS0p/Wpia+c5ieKJs6dNWDMX
CYgrLuPsMRiIeAra6dCcO6l+GSl8Nozzr56XbBEOv7ES/WUKmmZRBXvZ/pZV/691p2w7tc0jrB6C
wXVNPxIBWHWFNnXP2sRVR3IX74dDr5pz0nForiO9Jhz2XLY4fGiBSOPhnM+gdSZUGtIN6CCopBAs
Qwz71iXWZAJyKX/b2cVlUqQTjj8XWQ2zjQt2ivOt+UybRQwGLpp3DWUse9/AbY5YyoC2/eY4aW6G
RYD2GoASWf7OYBNYIv8hHmImspxgIrmg+/r2EoZ2ttIfYcw6SUq7vvr5mK5yj1ShWZnxroC1Y7u8
vM5662MOqUSCV4Ef0MZgnmxN9DFikXcJxRwxjNzBXAP6GOX06XEWCIYyvjMSdTFmZez8GuOYnw4b
G/MBORh/Xdfi1Q1BDfHDHfOF9J/eu+WOQQ0KH1wApPOvRJNmFH6SrCyJgXrAG1Rm7SXv7Wo35OLU
lRTM0eUCwchES1o5RmNSp4Pmkds0rFms8+Xcz5chak894uCVKsdVxMl0bdIevDM7YCtyIhtMAqaq
omvP+YC7zWs76mGTtSmgcGLiIAAT5Mc5ParJ3qcxc+qKe/06MsS0aTeOjjhOGtGHxJQzFOh8RDg2
GS9RtxjFiYsgE855vhc1Twg9XsSTmAHyZdkPnb3Pm5gEVpFNDCvY9JKQzKe2aFN1ux10MaKEOOIN
OA5qaB/rZjr6rgGNJWv38QQLh3xPYA1Y2kb3asTBa8B9DZo1DW9uJ54rVPk5w4rpGmS2kmYgv4A3
Z7E5ei30m3Rm5BNP9SsX7J3bJS86IKvNPIUqhpF1VdlHG+2W/BO/PU1Y5vpCxmjpmMhwB/RBQ0As
D1ll+RboeSTYJj29T+yneCzrg0itl9y3mQS54KDG0r0mNGDBgnMdqvjyTebipuy0w9eaL0DSgze0
WhzQTXpsLQac2kQ2Z1aJcZR3CFsWOboMA8Ssm7XI0oWapT9DOR0oa3tN6YAGXAJlXYfhpeoDsmeC
6Fxq78Om4KThMa0JMlwDI/gfPEzFc1o6TKOsjoOyfQjavN1rQu9Qmd+cfNDXVn4XA8dlctkpBlwv
tx9GJE1cs95TqRx14M3Y5onY5RXfBcya466xIjhgfP7cxB5NC09RMZf7KRw/03zyuH28WxEPrZyH
D4wX1ymuQavO7T29Si8iQiUgGvTT2yHzAkJhVcPEoAuAjpU+5CBdo4amlHVO/sbHTLFDr3hpxfTh
UbODb6p7bHMLhdiO5cqPTEx6Rb4PzXhax5qpRjmIaBUm6WvK66HnCoAF+IhHzSQTgypvQkw1hKvg
3aKwUt3hXZR9KXFdbON5EGhji6BbzhicOeq18X0/VLciMK7SVovVnylihVshj7wtf9UF7Wld3LFp
trUjfjtu53hGgdnHns9qA5d8E8SMbEI13NywD9ZhVyCXUz+JIgRc3kpXo5X63ARwJtZUJ288HJZt
PR+y5LMa25A1kWXM5xebuCqwJUVPULQQcQUCqOl5v2kWeQcOa6s8Zc1x/QCjW+CfuDatrEgdBhxH
ez5eKOQj4hv2psUolK/sdE4PBGI9BtLNYzqiB8QUVq6SDHOKR1uHEOOdS3QeDxMhpiIcdyrKn1gv
533ajiQr+qVtM7YXA9LJHTDpNgW3gjAr001sAfZWpuYUgBkJBcfhx9ewZ2WIeBDP/U2VUY18389b
006zJW0Nxr7D9Uaoo2gCsQpgLODKzCtymDZ/W38LoOhNZeHLmPoefuUY65hTHgZrwj7XOMVGW+0p
q4xbP9KOTiRaHWB1ryzGRpsaRvyqPiQL9NZ2MZ1ZFryXmrFN6XHt6XSMzF8SfGtckCJJtDEhcdZu
w/DHq0+oNPssct09Jl+0Oxlc28g5JIb71AXKZhzP3is1btrQQfX14+wxcO1HRt4EelLwAU5SsfDg
i8RsWqXhfcwBkEy6ah/CmiW3rmy9iqNcXUZ/ejKW8Fc/aptzdc/Q2jD3Uw831sA5QyDraLhY1ZrC
2vluG26siF/N5a9eyCD0snH3vs6Fv2nNed8H9KxyinuoUwOCTEnAyUkR/RUjufA2mUn1zEXaL7iS
q2yEp4YnSExhdWIqyMQOBvvGnQrqs8oP16Q+JXcnIEbNSTqBy+WhzndqTCBzz/2dqeU7otYjAe90
XQUqJtvFe2LnH6lfdceGAEySRT96IvzMhrnLLZauIvaPeqIpOW2xaVcg9tZhSgfy/JeVTGclk/8V
tfBo+GiZZfhlKmBRfQrCxXQfHSoE1rXW1zjERxzDbqRddGN6eFwriji3FIPiVckwZannsOFq5tUx
+4CJpOFKqADpc2h3RxTXmwWwGWNphQRM2AstJL2VgwfbOZ4gXUwh1zKkm05aIee29AuHaHTBmxQr
wPR56yLIEdeHuLTv04SguPthEejd1iKdl5H1gaNmsGrdpoTOZfyLookeZ1TbIzPQTb2kyk1sBqvB
AwltDr9AQ+Otj9dlSJy70U2uTkoCEuDoSnA14Via+kQa7ACfqLOtI8mtd0yDdSOna9GCGGal/IGn
/k+4M2XDmoyf1cyXsgaSHEuB08ATbwaWka0XZ3++h0UIuJuiu/fEdKCFSmrBhHCiY+TWDbodD5DD
mDJyGayKmqkZDYJDEt47kOOajHw3gj91F7K4VFICfvadU5ABGTQX3UJThcDy66XMwlkr2lzXn10u
NibxJhLi2zorniKbfEk+YP/1kl+7a3cTUHqm2qe2THFuNBR7ZGX2XggEiM65Y5UcttiJn+du+LYT
a+f62JiFA6xgluFdXWnn0BY8N7HfvTUm+LSavomFSJCxWGOUUZBAfALKCItkD2tpwCTDsWFM4Zoy
2qdwHMD8WswZ/KYFfNnfLM04tCkh9sms+3IUDCRRP3XkP1ZzYWEv5hoHlAHTlHEf4MBdNw1M5DQv
TwJIRcGKzpG9wqbMfutEf6z3uN2bvrwHeLrpneKZ8My6sI3x5OkK9l684KsyawUGm9AcL0krEKTa
7xiRxOAUAwnBl6xmGeEgr1PvsfaJPpT9gxgYaQQZoxRroO4vzzIu2ykakAWdj1ZX0RiHwrdea6zg
VO1CMSSHB44qiPlyFE2B5keSM5jcu7zAN6Bc8Le33iWoHuRp+MqQCqwq+L4JSkWOmSvTxFJwsK3S
hokEY4MXQcuGE2kwvD0hVIN6S/xujJIb+CD8JhfW5FYZxjd+3DsZz9+D4hKKZ9XeZLiC6QZ0MWHX
5zLw/vBmsR2Jst/64l9L8GUTl/KrykKs09LchQ1hk5aFzNbmtcjCp2xUX9Kriaq1KwTEl0begUjG
N17z9SE8fdMZ7NHOSoJdX59ERR4VQWodT/AkkkLdeRPuCVOHN10aeGry9Gyl4P1y/z6Za1wvfvyQ
8pdlDjrty8UMxT0TKqWTsAk57mLoOKjYTze6ip6jqaLGV7wyQq+ob+yrmemBz/ZYOfM6qQnrQRJ4
Kaah2w8BTQGNZjommBpvZJh9jOSC1iJlbqUJO3regkyNE7LOICLWAs/EnegI+1ChLNGpb2SUMgZp
HA5Ij/al+hm7uuVAjrThXseK/XgIk49u7JA39dHgqtm34t3Xfx1TQ8Q/ehVZrL1kqtdiiXrFDuwf
XVu3zDK+4HKv4oCYH3j3j4Hk5LxAL7oZ4raUh6gfzmxoQg9q09oT3MO4Jnk54SLsKlpkuPRhqUzm
88z1spvbtcf0iBK+k+00v+QKniXehX7KvmvPXn4zq1Pshxmoi+Ca9fbEQNhZaxV+tA4BXS4if31E
XZDhO/dKktOoLExHXrswUhRU1RosxFw8eYXbHSWMsVX0Fkp+Bd2KuLP96jlMiODRBb5D3LxJVAUH
bIZbQ8Tx7PQf+AjugrcWjNtGhGIT49NgDgjrxakgAkUHj/9nRVBOYgBgutCLX0aDGtWFwMbPlKl7
Wp0ZUUbWrchqglxDRmd8fC2c4jyYJGrbRmEmUndlwUEPDNKu1h1Qf3w3KglMhiPTpa3iL4PZWkFE
FifwObOfa1EAqMNopGuCDyiTqygK34uJVjfs3Jeojm8hLzTE0GE0I2ZvWmFS9v+YWOkGH+UapJze
FPSS4KROH9yFACExx2ZAXnLBotLTKMlxw7rBa3gFdY7QFHVfJbtAN9e0T5rXdmh+Zy7wqTssnb0q
4ENxf4Mp/QlSElHE5eEnBYyRZfhVOe3dFJg7rJcnDdY1KPTbnI4JFGL2OWtnuz5d1x1B5W7yqD+n
lRrUQAMhZbxvzPpa1SVvfdMw7y0e8QYAh1EcVeNwn/Ecbsd0uCfOc69iVsimsQwKGCQJenoTiJB6
JmZm5lmoOTyXDLzpUKfHu4s7wQUACdDdG2IJoenkjdPQrcyZWrKtPYe9/5LWo7mtzSnckqegrMk/
6cQ8ivmfNfXHPPBjLiqcSUybCey8mizmKnEOQ8jFoQhi/54jzINMRia6HpeSaTi2APZG1QDV9862
Zd8SAgDJtKD3nea5mLprbZRfTI8f7O5cBPlLqJpTmAfo8Ix6ILnhJX4d6DJPDOfQqXHXKaSLzt7N
Dc0PvAwMmtemcP+oJ+SESf4/SYbPudbXoMfu0olt7szPJfwLMWEeMy0ID1JuSztjDhR/B8b4GgKZ
Ny2DHya5qOH5tsvHkbVtyh4IfhyZXg5FtamrRaOhSrmNk6vRd1wxQlwxqFrGtEvb+dTn8oV3/CVl
5jsa1NjW8NXWTpH+czF1QGlh/fDq95EmzQ3bL7SqWcDL7cbXjqkHhFDur+mMqZI8pPLbcWMQWRyC
o9u2G5y7myIC/1byNTVH3NszMRUJdBWJfXlxZkNotQ+uKvTW0czIX0SMOH0yb6nvv7mj9xEGEafW
ZPgt8/LL6v1xk0bJzVTvI+wDykPWResfsrZw1tLGEq3lm6fpyVVQ5AQtOVYpzqBfNqgNr4FuNo2d
IHwcBnfeTeHwEhbVfZKOB03Qxu1khf+rfiPliPvVeQMvda3M6JsE57Luyj0yJCda1AFsSc0GIdSp
xo965vtotlcT5YfnjF8xxGgqXvS5XKeQ7CQMMKKRM06AicXKMj4CBQR2sKE89FVFXk417G3uNsmb
rYmbijXx2PpgLjAAxbHxWKSw3fGVn9Ji5oCSWa+GMbz//4ZrhGr8WFhcM+gbIkUnsJflosHBYzOG
IiuIqP/S0FBVEojzzEPS/83QWKK0ehIqh7m3SgdSm2MMa1d4jN0GloCeDDUr8cYY5ksTd8xmyBI7
cXpMNarf8kkPRfKRjfGL5oK1qjsCSP1d3H3bUJOI39DqmFb/LKEPpk8GQWARMRFJN/1gAzBT9cku
yse+Sims9g6RHtbO6LB3qyfBNZ4buW/vCtP8CjFV4cJ1qDodu51ExbwqZ7zgWMIjrOTAALp4qCpY
3KRJMTEIYwuEBCmdDE+NS0up6T7sC+KueXSNu2E3BUBg6sB4MVIEU08IpCp8rimdldN0nJv6JgBP
corrd67AOfH/hGPoindThNs4du5kiJWMud4VreerD/gCDNVbi9pU9L0HBShI4dZbwA3y6RlJK/Xb
f5HUoPS96J+/CEGNAweT4j0Mg/de4u4JJI4r7UzbOOzJGvxPlxNYQsejityHNJ4ySgDXjgx+o5Yv
TKWaZO374ttoYBwwI3jJuLqsW7TWDFij019j26dSo8H97TjpndvumoaszOiFTzU4GWbIXKDi8IfO
MkzgZ27F9KzY60aNB+Snqyqg3CXxw5A3+cYox9fyuXVpW+eq0PYQLerWPLNkw1SuCth/lEkgy2Sf
Rl4+lK6rDl766FXlw2BSrDDvZSquYvS/Bh+c3SgI+IsPWooZBU480dLBL8gDW47lc27Rb2o1wFoy
KgHMWG3qznpRskCGrSFP0JVzkgbKZ1yC8cU3jH/Heq6VNZxdF1EfkuK0cQoObXy9MSZUiXNyaHNl
yqrfdV8ffZy+EGGpl0HpCY42fILZnkGbgEVeWZqDVWGKP7vj7YHYaV0whK7KYDo3E+4YKEnuKpXO
AV7RxXaGT+xXnDfj5reenoMxZZrPMAtzRffnZhGY7EojQT91THXWsRm3Z2wiprJ/pDEe8WijCY6t
wsJW/yoMkosblrJrbg85d3KP14FB3kIoKZbiPGby/v+j5viKPV8dktl6ttsx2mlSmXZzY1nGWR9z
Wmy+YtT0Tct2tu2Yfq9J5n20M5Er0pyBiIKD9jmckmEN9ajXeR9eXAdGQu+zXHAvhx4R7/Mc9jJF
VynLIb6sPPyLBY8ElsPVNDLTjAb0sTBjRO02p6xpJBAm4DGTbTxNXXOnpTL2bOYP6ZRsY0/eDNXo
rWUYH7POz3kXvEkO2qQrlcd13bvCkV1Kt6Do1XvhD9fBkaSRivYcDv0l8HFMtk1LBoIo6SpHTp8H
c0dXAWeK3P6a4oiNA+MT1g3a1zlZrMuyH49e6VwrRd8PyuqBTyAzuSoKKz11yOq4ZvDcWeAX/S6x
N3Ny8Fy9Z8XMV8prCDICZ0rM8M+ri25lI6btLYO7E7XGB2l6gFtag8C2YIQllOfemfM56LG8x1Oy
cRyIETxV/Aw8TZyQTKKc+MY4/76XqfVbO3Z+LpyBnpk4XTtM81eVS/Qarew0mca859RH+YpZE7nG
1iO8BvNzKpj+gUTClo3gYM2XkT2DwqWexO26MZLiig0SQxGKFzAERhrsMxS2rFu/c+mVL0/Kp0Uh
cDuecDl8xqb93HXkopwmX0zxC5vy5pBFP3k2B35TDkgy/jCT2evuzWEcGct47QYC/l87jbsq4m7o
VOKI0HXTnv3Eg28BE7ZISBfFE1yQr8oy95AhGCwV3rjt2UhXbeonB6Kh6APdHTQeDqMmjDtSXDff
uJlmCB90si79HH05bX7X1kOKbYyiToTt9ZQhbYAu/RY4JoRx6FsKjsi4MFpO77uex2tu4nadyOCc
mFz662Gp83LFn2OOL26CPs/1BMt0czQI6K7cvDL3tR+f9ZQfiUWsW9to78ZQ7xqmwBxEKTvuWR2i
HLNOyem0ahXT2jIUTAUIJouxeoUyqvctlVPoWUiLkYHBoKn9jVM2N9ICz61vcCYZkFNTEbfbKr4n
Tok2YOLzNxzNp14D7eWRxg+2osMLB5KQb70p77z5pknY0eOh0k0fP9reAo5i+s3ZRW8FAiGdNBbc
AvjWsle3MC9mNrTxSFikwiloGOv5nBmMCsJsWKcd8IMulxMar/GNqZziOvcjBmGzFYtF0BU41Atk
g0R2+dGH+kf7BJLoBAtybeT1Yw/ZCw4ITWxpW/Lr2cOJmHHQ0a73mjpgP8qxFTsdxjdmJ09Sec56
2pvKf0kwya01mEpaPRW2ZmILnA1w+AzK25hBDv8G4H2oHCwOeCCaoAVfTiChHgfiXG4e74AA0qKx
QFoNg6URWHFQWOnWtMgA59Vd3g64bz3vg4m6TRY049wjupLhMxKRrHywRBB1Bnlx2j4+pPjWVjE2
2ngiEkcHVkZUXT26NoA6+i2tlKBVXXqXurZI7wTMDAKUjCErHmyfVFsl9WeFa3bJIp2nYX7xO/uh
nxWMjHDXtX67pzPwb9LRbZg0C3b/hoz+YA0d6DbZrcPJKfe+TaEvdGMI+Hx3gyg9afxPA2HaMG4e
qyF4xUkLk1HHYl2v0ew8BsNQaWBXYMqp9A9ZAgZjqPduQEceJinBc2CsOdRl/HFBsEOnpQuMuPHk
wu0ksyB8uJ4eon7wKBSW/JiVFqO4RGSdjT/bV5+Ox4E6CRvMl87BstsXzR610aK76ThkiMbwf2gH
Ar2NRTIt+iUxjtMo+ewceC3sjfB+ou6ZY/4PitZeqvQ0tsO9oq0LSln2jULHuyF+vby4FZ2nUILm
T7yF0c7glg7YLE2STQBR9EGGKHdNdMj98Uda0bAXZvxqJby7sfHPrBV8bhmsZw1/rIF4tnKUoXdu
UHJRJPG7WhycSibfrdk9lIZDGTPR985l1IPjysMr6hEsqQLi8K79oY3w3LQ8XRGaJxY8560nqhfl
8DWdDNeMQjdcJYyLcNaOT/iCIOruA27ayH/tzEfDhtcis9dTwK6DMR+95fTHne+fsUSolfE+Z+Mj
Sw6VaCFSzeSQ1xyZ4dj88BxbjBuFnEx89eu6xidbJ2RT+7uZ5bDrLMG3wo732E3fSgYIhYUlqzR6
WBmscUrCJ5X9i+hm+CHInGH0boXtsxZc2TxWBoLRWLuT/LdVOch63qgmAwzGjf+lgQQT+skHTGme
6MDDaYc14b1J3B4+Q7LtimXoMwKBitziWIt7VfPlakZ/XwJKZUDUMRtNWQ7IBCLHPJuJOsug8zZ9
wLFBFdHOdYpo7fnhp6h5ZOiM+nMR7vlYihPnYieA22oP3OgIvHCdYW/nkbiHnNAwqxf4Z8FM9SU3
CSMb14UzHyMfB6suhmCXg/qalluQYg7nyfrD9QYq77yQFSIM93omdozhkTMvmwv0Z+Ya84zFPo7v
ytQrNsxYYCtatBiOInujkIlPZkIOrvvx1pno8NJnf6Qy+8UKkZsm9pEV+dc/S1DtIhNC4uQD1vG+
8aYnNxr3cY+5YJp9lKmHmEvojp43DBQi/bRNBKO5Tt7nhanH5I+HFAZBkWQX6fVM1vmqlDgZC18f
EaqemoEiPaGr+9RTuD+ru8DBRIv4RWLa/AlZwwYL1M3sZph3fcq6aJS+ZG3Nc5sceqA9p+KbCMm7
0xODTb1FIkATBME4hzuWQDe5oxzk2NgMcRnGM0yt9NvCdUfoX7EkPHvgqDk8MKCLOEJkITKHrt3F
NRHs8NXduPjtVeHe5zlAg5CnbJhDUOmCsJ7G2/f/hdenxhyxl5GTwZTQ7r+KMT6quoPSWQeHxh3G
LfzEBaTIIAcFhY9al2uqsr773IaaxYQAdJj9nmlH4Pj4SDJr3vktKSrVvVdJ8x0sO1DszA7g2Pms
8o8cjYqOLvZGj8nwFifUjaDt6PQbnLtAPhTtMrb4iRwLb4af34XRmcoZSqrmGUXebvcp7HyLPwVZ
RB4tppw7gOq/TnJscvwZdsYo3LQlXJJuOFnd48TDycyNF5uuPL7TXNe9gknTzM0kbu+xq5/dGQZ3
b1skHjhbJkQomHDbXxUXL740fcf8pogubUlZct5KEh5FASzPwD7sFeND7cAWyYUA4NJx3IpI/ioO
RbB/gbYugiz2yZi1ZA2wJSUkxoeG/9ZJ+ewMb8DmlVzGIHZ3w/htOgTejXQZfzocDAPXQFeXrEWT
yF9qZ3hv5hGHtD+t/XjARjVSw57jNcEDyNGRYCDsu4SWjFFiWWq7S5kl0Xayy1ci4xsXa826f8Xz
/lpCAIH/N8abPmrOk4tYA/kL/KHqwXEjOvOso7Urj6wAtExSMjnmBdAe+9mDa6OXmxPXQjOEhO0H
zNz7FPpv5olD1Uxb/Kv5ehrtYsNqxY9uMOZWxIg6UR8ahjYcTXmoYJYNTbIthvpRQsGxsug+jqvP
VGWc25r6G0LWLAK5lWb6jwj1fCFstsltbiBUKMNRoa5hSrG09LJz1qbBtF1UVHzW0VtD3+ZtxF9u
u8Zj2+gfcuLzDq2v23TijtL1YjNM0SczkX8y+Jk1rNUhxBwXmUJTeUL2YAyNe89EnLM4SDlO92Ka
zeMgY+57S5bMDvX7smiIAkrgFHtPeZre3Kj4NmLzZwa8uHIyBC3kpM5DUw97u2cW92ppBmU5mOAw
GV5sgvibUU0HlaufHJTZtnSqR6/JP3o/kQxNM5iFdG1tMlm+taPjAixrvyRDXRx0EfsjJy3J9MAv
Xy0vbje+S4ZJY/WephcKxEaOUNkxHj8t1uGk1A/k/t6wBp7CZSbf2NVnWPCVaIT7T8uR7cnwKcjk
RpJK7xS1r/biCJ+q0QNHyZxpkdmQPrs1cJL0kmHpNufytQygN3Ik+SpsdUpLRF07RLTy+YxM07fX
fBXpnuUxpam3MNO7jNYWJp8MWzS5JVmBsueWPcxJiVUcpItwkkcnYAzXWvnnGE93Y1ukKzrnuLvO
3hLcyrZhR0rVybAxKZc1sYranUjdH4qKyn1MJI7y+sPkQ3mdWpIizPnJfjwnDvRFXX2LAi5YZZHI
UPjAvN7cUAEB6aLUTxLWCDqk/xgO3VvL5B4MjocxcC3rxOPSwZOI4T9Zq84sttjUw7ELVoxM/2pK
PLNS19SR8M3mYN2tNIo2nHKHdyv5LjkVYpWv+NOb5tB6wFMRE820/LRbmic0/R6J8dPmUHWYkGwt
FymuqjURwgqKkEfcsh2GbwlF7/9/GWKJT7QBCjeWkrkpvQCRqO8F7hVgzPhAk/pSOVz5s4ndLJz1
K2WMW1dbZFyVwuXLS8sAre85jyPW5/u6xNtvOP4Xlq5N2jJicjyuIwycRngBRJRQCrl2oEE58xed
lWt8WlA5guZfAybZbtvfuUPdX16oqEmiRVn9ITkibGbBOmuU4TaonGvTot7j0jd8k5E2KWbLg/OY
MdvL8e1DiMOdvrxgU/iHChw/8QeL353V9xkSfW6f4rD7Ny0/ObJUsbWl4W08vYFCsNL2/FQR6YFe
hy7KQ3EqQGtNRMS3KrEeY+4QBJKP0oFvRmI2IP/j7B1Ji09U/7rcHFfuwGtIPRJYsj7nE9lCb9hY
I7syp3BcJUG+Nmvxb8Aez4hwuPkNuklz143RBxlPCHHC+db0o8wl+KawkLhaxv4VEMwWphgbLkM8
I2ydvU3NZNgsVEWkaTPiXmmoGu+oIL4a2uGZyRbJ1AFMZGlEyBmIx+xdAyNd7K7t2lwiDqFf3iig
YdZLn0Oe0S6pl+KdhCToDmv/ypu52nIuMth85EU5a9sUNQI+Tu4wqhAqU6a0CInOzojsv8CZDsyb
IAj0sdihWZLLhp8TICRKoLeMEyxIvuQRWpH8Yy6UXJTeD6X1PDsaf1M3PsnK3fRh7uyDJijYfeG2
jYD1opKkqFtDTpHZySzHfC050ApW9E3CMHMfzDfXkPSGc2UHSQ5olPjAaqTRB0QKn3KQcBgWonxl
GjHdgQoaV8380VRDvSM62TCzXSbIyydV5K/BgLk/7BaFkqwOWbtRrAlJ/cHe5WacOttmRNupqnfH
r46hSYkw+8km6nh1EYUTzMzwDUSQVeCuMo4HbYQTktsnVs59YJ1ouIPHQQERbPjUWc9mszEh2q26
hISrzTIAlebdEaFea+bOsue9t7zutfJzE4g3R5fGZhBgz1+1LG5TOquN2TsQopE7DTWxSI9/eJW+
4lIx9h5j6iAYUHWKVxpQPkbREVVIa0FQbhyjo1LiMUvpp2WWSRkXSS5cGpLUd0x3VVPOn+Bo5M4a
KEcRw29tDvUhwkVUmTPcGaGODJlKnnVCoiWmIjxFzVeLjrWy5qDcsaZrA1+dE3VXPEMQiVDa0JyT
if7RfOjO/I8rUypcaJCv2Xvu6nrbZKT/Y9ELYBZs2oBIsfkUEQe2s/IZiImKhEGoCgN5bTEb5Raf
NtP7BMPuKlgECeqJnp3yr+tLiVpNO1FMlR9eQMjg45aY5bzzmgDVFTwVlCR33Y8zmQq+SWtqroZt
4nBVCdjF2KG8vQpfBiajTg8iJHlxer9FiBVPNmYvR8fbvsTQw1T2NVflE/cS3LC8C3RLjZO3sC52
/+fWUqpOphrGAbEGfLK9dUli/NFyZC2vJedhl6k7Z63dOEc8mYF3X1jWllZexm3E7teGzQjXtF7m
wtylblEfCseBZqXlqqvpXEennVZRd6ZqF69f8ton3Czm8Le0W84P3doh73dh+PLqLih/i1zOau6q
byakX5VeHKQ2uGsqAguyADsM3H2OBzxZ8m56RLDnOk7CqV1NOQoX+oQ/8P2MuA5gtaeFG0wBuR/0
QWuJWs2ZwagqTW55ClPZJqG89rg9cF0bShjsrfWoBvunEHwD/WKiA2dO1L3j5t7BnAmEuTUJcquV
3dkPHHVPRO7RSEnOuhV6VZmGKLQUOPQK4nkxsehMrDjuhKhMtPuFUfqw0Zn2930UAKYLk0/qr/41
2u+foxm5ovPtmx1W+rnrs4yvFw5eHIxHboL6FWXv3HdGx6TLTZ5SLLp2PmneywHu2+yjJDQAI5Vt
70knjx9U2NbbvGVEQgnve7hUpw1eL44SaAAPLTRYYo7nzE3bm5xaho16CVjMgBROppt+WHOf/jSp
eRfQHfVaTvNPMKIobaXkNubhb3iJXL0MvbrHwB/BJeYJTNRa183WMTq5KUNArtR2OSdiCfXjjJzg
eSi9lh9/hZnmsAW24ZG/2OfSYRvYZnhEl0KSSimxRTpNLxXu30s8Te+Vnmk+UJ1/nMo0cE+Gc/aX
ssT//2GJ6K39v5SNOC5WV7eLrokNrWyYOJDHc4RmEggJpM4zmGSa/YzM9mYNfksSBuhBWDDWwZHO
wMailzOs0TbTpNrG8j/Ozms5cizLsr9Sls+DamjR1lUP7nCtqIIRjBcYySChNRzqp+Yj5sdmgVnT
zUQR7mNhlg8ZQQYucMW5ap+143hl1s1bzWnCWugV9yAJYEUKlTTiKAdHPPxVKAvCCsTlfY4Z8a5o
43CXaBxQIxGNGIm3jlmsHaknj+OsrlQJ2ygtTbdOjkVVp8PdElRYjbKIhaGRC+otAVC7lQ3Zmru+
Ly+xYQ0BxMfFQtW7+hglVn0MgG8CcnNY2zeDkaCnDCuOj6ZhhZGt6ErG8ox6f6NKWN7mpe4qnD3C
Bnai1NllcFtIwmOv3w3mqIkLAS/h3y1xa8yOTgfKuSffZB4a1fArEcpsnXt0UkN9G38k/yXRuSpX
4aT+Wem9rHa7D42MYhjh0cIIROu8bp1VwvrDCbRIcN0O5Zo8ayNgm2l5h0bTQb8P/6eqPfC0sErI
quvAT0tQkfDReAw9r7JzRXR3UqMPE1IEeNeQsQMwfPKqcUZdS9GAWBgMi5XBx5OmUfYeDbDSYPJw
Zq8ZzNDhDyamYNPqQn8rwoVc+6qAUojDTVcy2aAWCHI7aIjc7wTJQ6dZ7kN8lw8TWiljl0Wq1Pl7
r5G0ZmBLr5+/S26bK+whlxLG5QhAiIUfdmmu7IW7skQcORhsuvDM7LgI1I0ISBWOBkLxioXXVqli
hCpC6eY3atg9VmribKs/+2485KYMnToko2+dWeq9q4ftQfVxoNOHnotsJdh3WiAco7Z4RBrd3QRx
6R8MM+R2Qun8l4YblpmfodtBBJiua78sdgkUOzINeG5Xg4yNSStpWKYCilbAanD0x8Ij8JZ/jn3o
KCDtJXRInAwHhDWRa1O3Pvz5ilCdnMWHbaQku9ksQCywdFOEQCD9f8WR3H3vYEeIWUv+rYUepiRf
5PDREQutQBykSvGa0Vyj8myDDfdQHCbpPVgX9UxqZJr8EoKKKC966sP//F/ihohWhlpjQOBU5g7g
Ezmt1k2Z/zI8RV/E2DPNJb7SIoVgz1yb4EZa5POeBMi1V7jmVpNeucRoD52SxbsYPJaSauXJk+X7
jzYCcjNkXXPygGtFuu9FUXsIdQRsXiY91UZa2ZHINtJHAqhWO3pESnKm4WyCb0FdqAscJGgvNcDw
HBHhTBYT7aGtsPlTIc0iWnc4iqrATXmxPNfJij5htsChCORVU8m3BbTTU3xm9WFa+S1JKncs1PWb
VDeqbzlbUC/O7F4quG/WuKGDo1rsNVOM9phDgS/qlkiTAX+2XX6v42aaC9mLb1ndj1zURa5aGtwu
jPPCL10O+qM23GlKzgGMWga3hpUf5dqyFpLopLecf5IbgC2t7ZZDbVg9eZGiC86b3e4ccVRzII9U
IOcBn2JylL27ojFvixqvrqxs7iAD6hu27Iizwib7HrfvjtcvVFglLbkX965jafe6arJh0YKfwK/E
eSCwBXar/GhKpN+rKswntdpDehVOCTFzMJ3iTj+Qgd6oUrJ3MgdBLUSNI6xQ8cYlcZqFf6/MwGbV
zhLroSPHHexIpNzIALS/NonibdqCZKVMJ1exdvFu0snnZj8KB0803O4nGSUsbb1ilZqw4OrCWMhd
Eb82EVRbkFfSQZESHGXa/DupfgAgAxiDroY8P+BI9h7EBxYAQhz84u5g1bXetqgy/VuOunZeQdu6
acLz7aBOXYR1k0F5Il3fSFMcNWP4NR/DopFDf+90vbhvBLHlugabQGD9dJpate58WyD3CCS7GR45
q8JestD8veZF+DaaEAeLDkfCSFHZfTTGLlVZQ5N/H28rDlu2SoeYxnsQOSYDiawX8z5v8o2hGcUq
ySDeaomaEihRl4GUXnFXqK370DQXmosxEwlkh7PE5ibwJMI8yYOBGUCKriEqxnKLESwHAg2gPy+p
Ty3KRhCqSGX8IOFwXrXwZSWoI14UjgqJPZoSzuFmH0IMudcRNiAIi1IgGuK+Jl6sqqoR4Xn2J0VM
G4Yhuk2fy9IFGmYGUwMJoGl7ECqWMc8LjHhLHIkXrUz+lk62WSAUN0YIUt5EgguCGFJDdV576NrB
Kt4V4CXgrTR2A0Rjj4bLWofMo3jMYVqCVh33S598D2ZUH5poszehlAIMj0I75gpLjQrMcOSYMxGI
qxzheDjZZsZaxoE0bQsWtbHJVqh2vp3NeGE6zjA7OS9CEfcDSovDsnO56HPtrlAsdyXrljazMnll
JKWxriLxKZHVR9YRMUvXzJz3JgJBS4bUqzA0yEwBIFuH65jOmASudPBbHF061PpcppkIOsUdsS1l
X4a8KBH855gZSivRRZkSy/q6jFc6nXIRnCtplUYp+hj/iXswf0ZQJ0eJhEvI0/fnWPjpD/GvK5Wb
miDOwWp+6kL94HVc6Iue2NtKLT4qnFbNUacP2i8jhLS4R3ncPvI63Aqi1klxvuhgd+KupN4YSQdt
Qd+yq+EGRuWhLcSPITmGkyIEg2T1qEtyDmzXU8NNRMhNyLwxYuE9FeAWSloOBKSJqkUKBqCtUIIq
foRvSe1u29p/ylioI46GaEAyw7c2S+HO9xgGhv17K8UGdpUUy+y0hGfh2Ih2D6JMKtmA+MA+zNv4
YkNOYb9MjYZtO9dOc1FtucLLjeFEZq46QbGz8H1uZRIbTTG/yxXlwII3ZdQUvwqO641I41QNJVKm
C6RS82ua5pk4W8fGppdM5K35DzV1TpXU/HIakkjLUv9psXELTW1Hi1YrRw3XUqsg/za6R0BYWIaG
zUlI6nzjV5hX1sNtZRVLnNeiCC44CK403DaCmuwDsOUeu/3ym1Sl5gJuc4r9K8suXcr2pml6q1oT
sVPlegRuDFpYhQuKUgk55cximw091hLDQ6u8fWwVgU1yJKlUQZFiO4cJOZ6bhaqs+yQjYyYNVkpU
/apAZM1d9y7W22rf+mpmc42zV9MEB4iGCyNB39UhtO66P8UxEv9C6rYZ164rKywfO1nefrxI2MOZ
wZ5hdsvCRTw4iRTbqobJI26ghImZH5Hcz5EsPuBlfWuE1LJgFpAo0QTEeX1LMn5kk569xaboUQIG
MVNqcOdkkWKi2In3gdI9lXRiuxryVowAIaPJgRgSw/ApP7M2GmxUtFBF7e/ddqnYPOkBgpfkNdA4
BaxDiFtGT6KyLm5CoX7EQexR75gv/YMJABsQeAaXq8OnjUg8zL4/uAngXHjQbPc+oG8x2VV58Foa
UMY6aak2pGuogvV4xqNsnRHUEM9zFZIj2PDO3m3Qn1/UgkMt3Pwimyzhp0QzSBKLpRu9E7/pAjJU
NlKc+KTRT8SO+gJ7QK04bxJWB7M85UAolTm7ckC4mZqGANrkUB2eI9C2gMPbYLgdXgtO8VqSSeJ2
2jOO8xBTyo/6MzUJZbafLy2FzLOSbw2znAMpA/wX9y4fgywt8lvuUOB49DHOEryP5YmbJEHXrMXd
lrNY587l7KjS/bdMZQ9h1e5DBisH63L2IGoqIvbD6PWPv/3HP//rP17b/3Tf0puU3Jg0Kf/5X/z5
Nc26AsBeNfrjPx/SmP8+/s1//85f/8U/D/5rgfvTe3Xxt1Zv6fE5fivHvzS8zX8/mdL/9Xb2c/X8
lz8skgpbpdvzW9HdvZXnqPp4C75j+M3/3x/+7e3jKUgP3v7xx2t6Tqrhaa6fJn/860ebX//4Q1aM
j4r6s56G5//rh8MH/OOPh+f/87+b53//F2/PZfWPPyRZ/rsogl82FFmVJeDuf/ytefv4iaT93WL2
sVToUPi1qJSSADr3KFH/u8KyjrnVMhRdwVXjj7+V6fnjR+LfNVOzdFExTUQHmqX+8f++/C8t+D8t
+rfkHN+kflKV//iDIrI/23n4MEGWVEM1FUXk+dnr8x3sSn5J+l+xqFQSKTSg024deeVjU2K3z/H9
p2r4V2GfH25OPFz868PxpLMcsl+iQwt2g9N8uILnVcOByivj+HIR6pdFyJb11yLwu287J+H9hepW
EL5X9eHyc6XhHf+9YmRr+KZPFcOuUVEDhXfvPRC+cxwwB0dZaFvFsnQAF5FX9ueo+sug+lxLk0UN
bfOpqAhXZFawfAPzdNqDYpiBOvFeFGnlY6rACbNypbKkoVW/+ij9ryW1ua9xwcdHIadrH+obElNR
bOmn6md5gg7/crnuptqEjv75e2SnINcEt97DAJBRkqOQHy8/WJIn3n8o8VNNIegyZCUbQH/vIeYY
+PVwgTFT7mTyH/x5sYXEsb5c1NB/vqop5a8ltWbRJCoamAM3kb25OR/1J/kBLED/rD1dLkEaHvVV
EcNHfvqYMBcY1gFFYID7mryG7+p7eSvc+dqcBaP5Wh2kKyVNfctojAtpQ7p3R0GkapaPxYNwJ55Q
Ewqr9HT5U6YafDTOtRQLPG/4Ek/j/jlAz30lgEzVkTl80qc6cizOUSIMBsnGn+ECxQJCY2eAE9is
eO8eVIiFmu18d698xzAMvmgRczTmU9GI+4ADv0PPrhDANCma84Sh0vR3lytqGAFfFTAa6eiDtNpB
b3VgWZ+s3DpN5xEezVs9Qgrze0WMhnjslYpjqB5FuJhhWT9ZjluC85sPH41sC0YlFHze37BOobOH
Xj1D5zi7/OZTcdAcje5SbHS1xJbhkLwKJBfVM5ZV0XdsKG6dH71+5RO+nvDYqP21R3lwDa2iD4nr
r/WD9JK9Oz+s35yMzNGIrpSqjixUNoeq0yFt1u33qIuuTEgTY2xYCHweCWLkh6FS8ezIeg37o+w8
XK71qT4/GrsKfkNCGrnRIWg4pe4szrNF07JmXougnYSZ5eVivl4KyMZoIFvnUkvQMkQHLrbJSAiY
SmH5zNjVczTye0WMRm+S97C1GlpWqOZlukuW4o2V7EhCv9IC0kQTGKPRW2cInfChjg6AGuIjcNcb
tD6kNf5U5u6TuZ5z4BhfGQsTIdsYjeJKKBLX+AgU7+pCOOp77T07gNxdXa6qiUEwLEU/d6YKeMSf
jz/z+H5N7t7Su7386KlKGv7+c8QGU5QD5YwOuaS+ZhlTdRFc6UMTXdUYDd2OVIBGInfjUDApa8JD
qUZLMI+smaor1T718qMBzDF3BV9ECg95iRGDqaIKWlyulqmZzBiNX69x5C4y+vDgCaEz4/TMXeu5
lT+VZYLfZ8dtVhL3oCqqqkDZx9ELtsJkpp7leJtGVbqVuKy98i5DK38xC+mjr9Qws3eUJCcEyhUM
6WfODipzf/k7J2pQH31mH+RCHhg0e9WQshS/G9328oMnGl8fxSlD6jijCeP4YABHF9uDzJ65VbdW
/fBbz9dGAeoseX1Ndi/5MdCu835bQM3Wfcjs1/rWxAdoo/DkkVpa6DgMHDCB5UBJKuZZKSwgEh61
RH68/BFTUXZUSSqWR5WSDf13UKPPvB/uN62Y4TCCgvlyCVN959+qKemB+FrhAToA90vFJg+eyQW9
8vSJ99dHdXSOwFZkCU9vM3+Vts9n5Qbn2xIbjQHBgkPP5Y+Y2gfpo0heoo81aevoQJo9jP8I/Ci3
V5iFvTo/0HK3PQiOK4NtItTqQ3f4FA+9yKy6Xk3SQwVLFmGvxCU0mdYrV7CeROxNF5kBlPryd01V
39Bon8pK4G8qciPFB/XgaiTqcZI2C29EhHupfbmEqeYfhv2nEqqwiLNWi9ODWHbOS2J6IuOxck9a
E6tXPmJinOijKG84XnZOBD4i5fJjA8R2cYZlbyf5kJZFkvLlD5naSmqjLqBIflaYIHwOKNw6AG+Z
191JUJfuUBX68yqF7dK7Vge9nrxjiHWoTh3SKMLKFIDY183u8ntMTPTaqHskQtEEvZeHB3L2MEbB
3bZ1Z8O2uYXlD8XoyudOtJs26hkaSlSvGWafSn50873hb2r1yhdMPXrUJXo4P0LTCMHBJVNSsG4b
5Vd6vr9cO1MDVRt1hkRvHMRtdIbuNpBnXOvobzFqDUhNZHBG8P/mHJpfLmt43y9mRU3+a9dWK4yk
aw7ESZB89JCNNu2VKXFqX6ON5sSOs2uyB+PggMqhKMCckrIP9WMQVJ8FuNFzJB6Xv2GqN43iP8Cv
GoAmJWHMkdSr4hcy6wAFPmke/rx+u1zIRIOroykgAzGfxXIUHHQI9LKyIm/T1s5XtuATX6COZoDQ
r0Iz1/kCxBhgLAMyKNEBAix1uBOZeVc+YaqU0eBvDK0SpJpS4seBksHdByRVyYbOzT6Ta7zfq6jR
2I6SKlejpAgOpnOMzjeVsq3VaydhQ4t+0VvVoXE+BWJ8wKSIXLrgoEVk2Ja3kf9otDuh47K7/DFA
anIufZX0SheeGBvqaIwjpCTZpBhaxTdDIA5evR8OGTa/V0+jQZ75yDITtLoHiLloD2Puz21SGbn9
ZhngXmmMqVGojsa3fj6nRPGe1ujm4VFEJ8kV5hzDz29se1eXv2RisldHIz1vCkjjUWPsk1YF610Y
eOKii1fEcoHU4p4k6mDxeyWNRrpVqcxf+GrsHe4yz3lI3lb2FrXRqrf6da8lt5eLmRjrymise7Hj
konvd3sVaKGvYIHcoDDo3n/v6aPBnnUKmUmG0u9lKCJ1joxalR8NTEYuP35iOTRc3nweI6ZRaFmR
y+3elbakfaXgYgTutncpZke9fbmMqQoajfGCtGKX2xWMx8uHqrz3jdfefbv86KnXH4r8NMThVrZu
IPBocmBiEfrawgQycWeqcxT6l4uYGNfKaFy3tWH2ckoN1eHPKNvAVfvNB4+GtBi3rYLVd7tvufCt
wvuqe7j8xkO9fhH3lNEoPuNSFDtDpeCIKCq4kJK1QVb5ldeeevpo/CLZ1AOxdbu9gFomXEG+ha/q
l7+3UlJGYzaJu9a1HCrFUW7RnLlntGevl6tlohvKo3GqYARbV9gh7juDpI2w24E4WmdxfWXzPfX4
0UCNEwc2ZFrz+PNeYOcaCk9W++P3Xn00SmupCYU+PLd7KfwpciSYV2u3efy9Z49GZ1k7ZAIovDd8
x1lOlnlnsjMqroz9iWgvjwao4Shq0moto6chm0EVrZ+VEa+kzDppfbbEvvb75a+Ymrrk0TBVyLYZ
6DN0+g7OKhx39Di6fnJFbacb6b5WlKNDsveMHGVbJi3pyop46vtGg9gkAblXZa/bi6Q96AoCTAC/
JHmkzjchlK8UMnUwJo9GtF9oepueKQUYoY8YzVcBQWCt0BesK3vMYw5Obwp7HYs1xNHYUSXGmWRU
H9/rlHPMeXAO2yvdXJkIufJo/BtGbKa6d+72fZEKmz4soFrqftu+YN6mHpoEzWLBJhTJD0d1ouEj
GMGAdsEFuo9tHpmxqiTny7zy0EUDz7ERWrRr0lkGhUlv2pVctE9NrjZL2Qu0U+yF5G6F4K8zhBq2
TsrChqx+dxuxr94RP9ulklr9wUXy+6TKObkzrpDF37Gic22/t9DaYv/yLilFkc36ThPvDITU75c7
3deNL43vMoJaEEgk1bp9fH7u000agAXQTmc2LxFWDpfLmAoro4CoiJ2mRlHW740Uz1/xWSEp3Oyv
hMSpHb40iolC32FC2vT9PiehTB1Q3923GCbR2SLDVHwaHBfOzgpg6eCkABTxSsyZ2rNKo2BJFnKV
CSQd7vPu5Mv+QlN/tBGe1egMz+EtXkC18MsMUbN3V1bn0hDOvpgUpaENP60UMtHKrAwUw567yviY
PJi3jFJnb91CotlLW2EF5+QkPDjXNh/DcPiqvFFYFUxNjluH8txj9xjcpI+Kna0VtLzPuC2vLveN
iaEojYKrpZu5ZgkWPi1JIeM68RKQZLbKchmUANlyOxcz83lUkvl1ubyJvvhx6fOpDkM1KDCYcsEK
WccoeKrACAQ3lx899SmjOIoKyzifuVbYqwd/rdsigsAVFNxri7ipNx8F0LPZ1WRVVcpez/N4HYO1
m4mhaoApg1J9+QumZqCPvv6pdkjTqUS3DUTcrbJt05S3YU8g0HK04QDmK3w1/fOtI7RvgG7vL5f5
Mbt91ctG0SGUdCvD+1zek+Kg/lJaMvczYp09uCCBIbaQl5IluWLdY2Kt0MpbkhGkrVPk541XI8NF
gV9A3YKGJmF6PsP82F96SgOWJS4xuEp7MF+6VC18DUy5h/vVnQoBjJ2tGSjXFDcTbSOOYlBZlSlx
SGBBCTNasX6WbgMRfXO5hqYePgo0TSHgWhKWGLHC7ctIhkzc2zj6cfnhH3vWL6pfHAUVieqXpCjs
9pBx7HB3glqy7+aBrR3DQ73RluT4z+MNCI15sxAX7K1m4rKdH3PbWlm3+fIecMGmW9wXc/O4JXV0
dt4Jy8uvNvXdo/BjiucE51/erEcQktT4c7ZzR7l2jTz19OHvP3X1RDB0lj1Bt+8wDiV74MUM3GPZ
xVc2AVPBWhwt5lozOnMTBKa92zZHa4mmeYHP17xYVwtp8S78opNuk2uLq2GsfNWIo9AD2Qkbddnt
96hAZ2dZtOFlmAVuhfq7mz+gdcZgIWh/b28mjgJR26XJgNYhZJevPfYjMB+ZVn+kXnslJEzMc2Ox
ol/AIjJyqq43EuzpzBZvSdzoNhk4360UAgO63ME+lghfVdso9PgW+ebwFfo9djhrcS7smkW2gXWz
iOe6TfbbszRHXDMv5s3sWpFfdztpLGRsSsJEj9kk2fp3TbrDk3SenZ8H72dE69Y+djZ4whUWHl3q
Vt77YrL0VPdKNxm63r9/rjTWOvaox83KbXsW2bJt4vRYOdeWeF83mWSNoojDjsg6dzWjCc3NXEOR
PeigM9LWQlLZYvnKOdXEBCVZo5jgkvUNLKeCd+gD8RKeBj5reSMXRyw3QLWUy9Y1bUO+sgL62BB8
VWOjIGGZPlB8LNn35srfaeSJH6KdtA53Z3+e3EgM5f7ZfBX3EAW/V4fmXt6X68td8+u1hITo9y/R
qWzNBqd7CoYpvAroHUV+H8Mk8GtrJsqnRH26XM7EKhafsr8WpJPlmTh12u+rNhpSkJxyJQQQzKIg
Bk9xtsg38EjDtcrMXVl+5OA0ILoreHLN3eU3kL+OXZI1Cie1q0WeaTEI9RVetY/JpthjFDTP1s69
9S1Z11sTZBWc3YOzEDbBlaEwNQxHO0Cs1FSt6phbAIo2Hsn4wlGFYHX5kz5Oqb7qNqO4YuExFLmJ
yaZqkf+EGv30Wm4ae4Mn5+My3hq7YAlPe9YuzHUyuwEHCsnmVZpXK6hpL+ELQM9fl19kariMdZW5
KyL8CngRIEWkyT/j77aIbfm7TlVeLmLqW8diysRILBAvbCCLZWubC8Dds9rWZjBUZr1d2ZBnZ/pc
mOGBOQOfuYFvsNHtVbjx5yAqt7TsrJpHV9avE61qjqIQnVl0kiLq9iauUFCi3iunPBZ+duXcYLI6
R9FHh35KmqkB019+aoKHWv8ZgJgTqp0saVjr3EbZfQ257XLNTn3MKPZoeu/F7VCx8H/BucQsgupU
fhI885oScyJoj4WYYZAboesp3V5nlLdvaXKS/EPmvP3e+48iC+kOYhJ1zDa+az50cXZvARH0Y/XK
bniqekYjGD/fiF0CXdus7uLm1IE0ioJr8peJlYFkjkZwB/A3jUqeLt5iy/ZkrqJVcMDexw639S46
YakzCKut2/iXuuuuLRmHiPdF2BiLJ8mh1cMwdeW9cxDuk81LYN90r3jwzWHZXVt/DEPhqzJGmwm/
5xitH8og/26FX8osn3s2y50ZF+1zthcz1qXfLneAqdAwFlIKnlQaoShIe4gwG5z6Vo/S0l2fF5xe
zr05DifLeNHP3iTqsbSzBbSsVb6o7G/tIltJ83Ljze4vv8nHmcxXXz0auBm7w7RTeBPphJ/iQl8B
Uz3lczBpM+gcgPWajXGb32SH4JqIdGICH0svJUvMqmIosbDju+695+QkW3j2jT6T5rkNXscO5hAT
7eJagV8f1kjGaMWAO51X1+Qa7C1pVj2098a6/i686VjLHkJ8kK+tiCZm67E40yiE1i1qigk2uJO0
e5awq3ZZbxS7PPjqLFoC3MceYutuuhtpEYHsfLnchvJUjQ6j5tOGzURVr8dwOPa1HS5ghy7lRbqK
ltkysc0Vpma2PvPuuk21U+18jx3ToVqJO+2mW/1EfHWlSw/7+a/60SjoyLp8jkqJd+iVN/98avW9
AEHk7JyMYFV36xQexuWvnYhuxij+pFahA46hoMz/pp85i292tdhfmVmmFn368HmfqtINsZxpVYe+
Yj2L5RsmRItGY50CsEU7xNaLFDNxl5gRKcK1Iif6zVjyhwNa1MhnPkg5Od8y+/wsrcHNQFU8Xrsq
/3j7LxpnrPaTOwnv74LQ1i+tJVT+Lf5ueybNmbd0VsLswdybtjrXt/q2JPRYK2wRhTmuLEt969F9
zFloO7PSZn2/Bmc8G8Iijha2NPfnEEpnz1izsUaDPzm3Tg0jKlqhudxDe8F2YmUurE20Oq/PO5ze
ltHiWq7Bx/3IV181Cl19FBahOnS5gthZ78+L86onlIQrkeMYx7YOxdG/UX8Uc9JyVvrKnPvLy11w
4gRD0oe++amXIGBOmqynZPcxfW7u+k3z3u6NtX4vvqYPqEKX/eP5Pnq7XNrE6NZH4cuR0xIeCYWx
25pZ+R1o1HmSLZ30JVY8YC/dtY44VdBoWeILuQI+goLyFnTWBgmzI90axX0gLUMMF9nccLKImxCJ
gNGxc+9Mzm6UjYSroLbOg2vNOrWUHIuzARGlYjqEa1w4hcLW59Zd9gjLCN7hwb8y2U+s78Yi7Szy
cS8bBgTuEWsp83/66FDLNAQ0YP243GwTy4mxXFuyAMepw2c08X3WPur4PWABXDo7r7uywZhaio0V
22DpEw3+OCf2c20ZnfKVtOSoZAEVa/GdvdMKosASRvS23F3ri8pExY013FWHNYHeUCSm2zgurOAO
s0UTZ/mi2JCEfxfZUMKX5UKfa2tliZ5lETALMbcXz7KdLp2ZeNIO7Y6DUkhutnilOT/ueb4IBWMt
ayOL/5p9qmU+G+a8ckXYevDn2UwkTJG/bgvLX97it5p2LFkNLNnsrYJKAPc3HIjNqsW1VcRU7x/r
VL2z3wNRGJ5tHVPjKCVLWBDzuN6EHd4eKvqauxAExuUPmZi0tVFoqXGv6pNhyaJvtX2/Y2e4CNb9
wbiyEfm4qvqqWUYRBetvyXRMnm+uFBuuz9pYgk2eK1tMtU6hnWy9hXalC3wIsr4qS/5rTAZj21fB
n4sgcYHf+P78iFPlVpr1+2zjr9HSLdQVZJlwUT5iqT5r39O9czov4327qFZrtLUb2TZW8pIjj0Wz
9jbu0rgyUKeqebw2asSzLpNXtjdvJfuhnaknhzKuad7lqTE5WhG5TtmZxTBBcHe80rcPdz2zczu7
A8vDQYO0PIVzpBJzc3C6ssvFI7bd82vi/omUMGmshRWVDHOcIQZhBbaIj+E2nW+024VsR4v7a/X3
oQ/6om3HmljddJ0CMq+8r+yGU5RgJa/EW3wYFmxri3Vj4/q90DlEwpZrpnKcEs7fnr65drgk3Xen
x7N8fXm8TMyQA6bg87yv1zIsSow49q784AcvZf2ssKKpIW3q2cxI7i6XMlmnQ0N/Wl5U+ChZfUSd
WvfYJRrpjORrNoXc0+s/RE7f3RucSq980kTfHMtoQ5y/AwCCrD5hawf+yoTMKZW7uDXmdbmT8Mbi
JuBKuJGHcf9VO47ijXq2TABNFOYfq426haX7AC9mG3P7I8xxvpj5K3XGDukm3ADx4NbBso0r8WEq
sKqjWCS7hV4Xw8ylLMO1uHgzVvXCWgmbqwFoYmMyltdCRm1kK6QAkinco/+oLPO7zIZ0soJEaBeb
fhk/RzfSjuniUTjAV1v53/Dfe7S2GIEe3XloN0v3AEt1k95fiw1TrTuKPHpcW3ExLFTBmc4N4xSn
720MyPwMQ/pFL37oUXdlTpz6+lEQEjkrN7JKY0lM7oZEMpERvxVYQ14eElMxbizDdQwtAWauszZ9
NM4z/3g+Oo/5ITiFTPf2+QHG977f4kYww3ZpLa8xzFu6q7NdffPY6l5+h4m6/JBMfRqVbdsUpOLz
CilpjLZWlJxTV/KPPiF/1zLdFVuCeRwwfLI2eLxc5ERkH+t3IWpGOtacRHb9PiqPFbfIzi+8R3+v
zT4WeZ++qO+DxG8VHt+D5JVlE+egb4107aRwokcow99/errWVmXlGoa0F7Q7s/jpizcYPV7rD1ON
MYokrpGQ6VzzcO3Vv5OPmO0s4Sbjt+jPnEXyoMgz/UE7mCfYxd9wMGDzmnH8csyZ9xfVIV0KK2Eb
XDv8nmqmUWhR/KDvhTP12LwDYzhw+oMX5k2QzPpVW8yyd2Wb3RVH71a/NkFMzENjDbABrMmX2qHh
XoUf/QM2nBW3sb+CZfaMG4F6ArLlQWPfKPfNRn3Jv1/ujVPhWxlFE5SIUe+bVPqpvk/vqmHwld+i
U2PHm/7d2rr3yQpAnLxLFyF5SgS+/JR9S69MVFNHM2PxcAXh2Cg+mlyagUqWD+5dtgwP6r34gzQG
6cqQm+i1Yx2xBm7sHFSqtDeMFykPYdC+kqJ2pdtOPXxoz09DIg0AV3cGD+fKdBE++Fca5kOt/sW8
Ko/WJVFXqgIOb2wEtziQ0xdkONBYDhyxdfB31l29O6+knQzARTj4N1hJ3QLk2nk/s1sWvWTJ6ktN
W4o/YFsfihO2jzv12u23OnG69RHQP31ylOguGAhejQ6z94K92oNGRKPnP7o7+Sb+CQmYyX7enMTv
zndjCyk7yR79jXbXNLjgzoBd99gOgT2Z+4f2XXmM4DtvzReQZc13HeeZnXd7TZgytcwcy5m1umwq
lE/SPtlYP6JlDY9fnvVgszWSJtZ9thY48eIkdy3gsJjdJRwZZDP3yW2gOi26nbIoczuvmO4xnxGN
uWH7J+Xm8tib2uGOFdC9JXgqHGVWFwskdHPY9nNxHi21lTPT7TdlDkx24S+vLXSnrvc/QsCnZhM6
vzRbxGF7Y+YvfM7T+iWE3lmz1O0bnFbmyMdmlq1va5twe7h2BzN14z2WQueNlVeguNmQrgD2bfwF
voyz4ZoUnOXce35+htO56BfDBi27sjCcGpOjoIYrC8a4ER0U19oE3oqPP3x0dXs0MTV8fOinejSa
IM+AkLNuyebSEgOjDRM4jhx31jHZWbf4tBzqVWwX1ZWvkSaW2B9nRZ8KzHRPlM5NyYrvVVWxG7KF
F5c8r/tqK59XeL47875ZXNXlT0zDY6Vv26RxVHaUVizx91qE64CIXK3rF2Ghbl6Du+GmKlrJO+Gh
uno+ONFgY61vRHpZnxlUaSN3D64rP2Zn5S032EDU+X3uJUetKVcQ3o8q8Hc36u/iMlhAYT1gXHSH
49eVPM2Jlv04G/5U0bpQndOzX7Hg7RWY0KRtaLh7m9pMr/Qr08XU+clYAqzGjQen5IxudtUtymO7
k3bBvcuZvLTVl9UqcOfdLlldjjBTQ36s//XVtCKVi8LqZbpt18Up3mIwZAdL4Vjv6h0oVBsXlnWw
8LZQXppdcC1VarLPjtZPfYUvspPSoux3T+lzvm2+ubfGIno2f/SP9c/wyjQ51XHkv86+vQeAWTET
jmHkZpFInA+kHBhAX79cgcNk+8Uk/LFu+dQh2loWZODXrHfZ1yFeE4J703q05C1Y+SttNNkhRrus
Wmj1WIIJvi9u8NCu/y9n19UjN84tfxEBKkuvip2nJ3v8ItgztiRSOVCifv2tNu6DV99oBBhYYBcD
rNhMhyfUqQLsCqmu5Lv1UO6mg/qu/YCkX6z/KxZoCd41hzw3oK8B65XcG9D7MHqI9oKz8+sFu/nq
nywYXXhD5qwKYqa3i0wuNkpFQmwBRNaq2v8D3W2ziRkG1mn0yB0kFQNI6+1g11HVlmEdZf4bVME8
6JxsmN0Vh5zejMRfe1+PrMsagoUCbfeJXLK97ZJr/PD1Oq19/Hae//q4M4D1J5aYjAawgOM+9W5z
2oLOr6VFlmBc3SaDkVN8vEeCVl4SoB3YbgpUvO5f//rVERa3W0/iRMrbz28CxAtuErFQ3TMXAq8b
67NWCFzCbm1qdk1x2209AqjplO/BTezb/uw58FNMwKwQigkX+n7H+hnyZz593XJYVie38B4kXG+u
KPQ2ufie726GElLRh+k8bhittc1f3HiQHgGGNCnYH0UF1HLMwZosEXhVltaFsVl2d6NRGN+oqTu7
f9ow6Mv/97xBw2scm3hGbK1BRuypihKAzA23Pk7skB7Tjaj5c2tMl5DbqdTmqiYYRRvroG6cQwWy
5xqkB1/PYuVQ0CXutuHqxGMVO5PvkfUf7/t9cdBep93g81Mb9Lt6J/3WMw75jxLeJI2sp6109Yqv
TpdQ3KYFsUpzOxTVy3zi3zUfarlg3j/PEWjKQa2/zxHPXPooe9sil1sJjqmzsBGcQqF7vu2ZmBoo
ZyS+BHMqmTtXUe7V5lTxh9R5raDEp83PXy/w5weTLnG4nDhdYk1wFwZZgMwakmkaCTh7UJrSF2iQ
c4p8451YOykLAxKPuhiL20jEwUaSzs3N7woK0l/P4/NXiDrqf0+7WvSMDzG+bpGfQrxApWvjw6vH
YGEb8mbMuV2NOAbB3AXim3WnHvhDDxg938/36Uv82F+6zK1/VOHXU1kpCFNnYSymZLJYMmDEKaQv
w8twSQ7aBUkw3wiqEzsQX3s3gSArH6i/xcq4UqwAM+J/168yIDrPR3Zbv7Py0ziPaHRhbrJP7+PC
7UI7dE6oVmzkYFcO3RJSKw2BMijFYDJoQAjnQqkUUKtfW4m1lbOwRMlWzIISPcuRn3HiMGtpmDr5
RriwcojthYcAPlI+VF2CT2uVmzvQS+ev2nT/9cZ/HoZRe3H7Y0gsU5sTyFkMnoMEEJ67Q7XvM6+6
bq382u+/LdnfTkjcjDZoVNHTGUPqUL5IAlgkBCq/nsDnvjNdcpIq6iwy49Z7iOLMs35tz81mXLPy
REMC9b+/3HJ4Rsh8+/bJeohP4rU6VSH9mfzepKL5PBSkS2ZSJaEyrRss/3w33cU/xB69d/nVfB4f
ErQKuko0cRe8XeAhMn/+23otLjoVHFoRCuaEpPf4O38UBygpbTF/r2zGEmyrJy2dUo6Pm/fDJX1B
0oe8ff2zV66vdfv7X4fISqA3QCm+3O9vLsyzEuW74ecmx9fK9V2iamNDqeq8cOhJLR9j7T2vtshI
Vw7/koyU2Uqekhq/G4qFP/Njuhmn3J6C/w2BwI3/3wWBVucIHrZMOdGX9Enb9fBOpqAD7++Zu1sN
HStoNbrEv8pubtIWtCGAhyIfjP519NvHH/Rqde58mNFS/w6ofvc6HsaDuTXo2k4v3uyqMwfItSE7
opu89ouY+Vw057kbH7W6e4BynGcK1Ja/PlarM1xccbNzHNO6pS5uKGrQ2xysEH3mxwzJ0d4jb/TY
30PvJNgYbe1+LN/11lGYUeKVSPd60DxbR+vbtOcHtXbNBqUm0HWlx+YuHyHj44ot/roVE7+Evaa1
Ouugn4ATZBPPHPpQtNDAGZ9iMrst1Hqn0nL7f6MCpUsUbFHqjT5IJML1+jJkoejeagp5djH5Xy/h
n+z/J+d+iXlFHQQq2wyzGYAUA0/xQY04MobxU30cTijUedC8D/tDejF3427YET/zHV8HhHOLe37F
VCwRsWWROAVIPWDjIO8rhOpt0lT/qYZ9NrfFS18VonVGjk+rhxowfgN9Tdmhfyqv1hEIvYNxD2Dt
XQfYWOUCVIk+HzPM/BRYMkCvXuxjF4D1cL+VgF6b58LAWETrnDqXiIJyKNHgNHJjw6FZ6U5HgPlf
29UT0L9U1gS8+wk9ciF4CCClHjpA3rbHMZzc+gnODkJw8zr9Tt6mH9ldx7z2pbt+fYZWbuGSJbNu
htjqulE5xaOPDLd0IHj6kEC5PNnwSdaWbmFUBtr0Rl9g6Xj/3OuV203v//bLF/ZDEpO0DsHC2e07
2i/cpn2y9d0475189/UIa+HgEnyqEzErsoLJN+/5A3T/ALysz9RHwcH9+HqIlSdxiT2VfWkJ2mGE
W2YNkOeNX75SY6ZLgKlqNY5dC3xXCV9EiAmc+6cmYg/Z2fgJ3qh9dUp31b4IkYJuI2i1X5RNIN0K
XwrUOf97oru8Uas8xaPFaxuKXLN6YX3yrBla1E9QC4uRQYo13yDAMnbAYM/tCfpRG1jJldO2xJTm
hNMJ+jSIbEb7ladVkOViIzpYcU+XkNIiNtDSaRjIUQ0TLko17PuOh309hg10Zzduy5pJX2JJizrp
Z7XFKIqvP8979Zlyt4jiq/Z6Y2BBiQtYKwksrr5jsA0Hdtu86DuUx39uJeDXjuTC54AeeTmzW6lZ
ywq3Mk99/kqglPX1eV9xaJbkqFyKuTKhH4ow1w6kVf0AD5E/5mpU2rYP3cvj7Cj/1rBEjYWBENCF
hRgj8kc1urJA3XUtduoVsCrz2D9vUUisHvZFCDGUtpH2t/yYWTr3Rmai2b7dWc70i7b8kqfQzuBJ
0UDDrb1TpIwakoXF5Pyb8V6iRkHTxSY6YnBwT7eP1PBix9V/DtbGZq2chCVeNAPDlAoZPwrSke/Q
H3cJCkrDRp/XWjy5BIHOJlMhXYmPj2xvxH7xLA7aQQkQ/U1I+n992laurL7wIUhpWQmknuipkEnQ
G/yjsfQQtF/7yYEi+tdjrC3S7e9/BWOsVGhBdY7Yg6PlsHiz2tSl44Y5W6np0SVhatx2jTEzVEQA
2Q26h+FcnH9BGhXNAvZOnNOtq3K72584W0tU5zDljFggLUbRUoSWy916r+yKPQvjEKk155pvhRgr
93+J7lRtqJXpVYpkHsiyPDg7+kt5tE8Z+rVviV3Hy6I5SCH86Dpv1ka4vPIm/CGm+WuHrMYas05F
tquH6OjUX2zr4eutX6n10j9onb++rJY9zSq1RaLwHXDKvPUVZKRTTw2SSL/LQ+KxF/QJ3uc758yf
0NCLf0SwVWlemdYSyzmqNTGh74H6wvRKyLcyffx6VmtnbonQlJIih1QCjTAepjv7wCHv6OqQKMlx
7uirc5Uby7cSiy1hmXk3OwY0h3FzvPbRPPwSh/IgIhZ9PY2Ve7lEZbapSSAPCr8zEWZUFEZg28Mp
Hbc8rNVVWtz7shGkd0z8enTpRPUJDX1H7SI8tOTcGvXwKH89jT+oqU+u5h+w2t9nrFJBhnIDSJR7
CFdG/ECCJADb/JvuA0EU3TQ+j+reipJHdJA/W1eyTx1XIlB39l//ghUjqi38gQIiytmsYqIqzY89
g7b2hEz84DxahbkxxNorukRijjpVb+XHW4eLfoAZxSR19wRhMTQ7GVuDrF2YhT8AkWBuWxNWkuw6
N/4zEJRwD+hlAVOE9Pnd1s1ce9uWGEvgagDEuE0HgsPo5Gq8W5MoGg68rYdtJWpbwivFrBup7Gdc
nSwLFPsy0cJVQXQ9OsEA6OrXG79yP//0Sf918mYyQ4RKxSB9F9xyGO6Minx2be+L168HWLmiS7yl
UVWCcIkBqvyQIwkuml9p8/z1t9fu5x8H+69fnzpF30gFH2/qY1/cVQoAeOSd6c8xMFRmclGrQ60+
FXJnoe2549++HnatXroEPzpV0lFYNuxM6yp3yuCiaKkjmC927R7wvyOqpcEAb21XvgBdfOhf2og/
bUGo1xb0dvL/mnOlTakcE/iDeX3u5w+nkq7Jnr6e2dq3F2agaVU9yypMTKi/DfP3YKGFaNq6murn
/scSsCjjLCnqER+fH4VPjtVFDbL7SIkMwwXiO/h6BmuXZnH/jTguEm5hEPRng5Vivp/Om6jqtW8v
woBuTv7/MbY59ITd8aUM7UdQNAY2tFr8+dB71hPa99HTtZWcWDtpS4hizCyhK7fnU5Vuek0epZff
8YPpW9+KH+JV/Wa16OlIveSseLnjKWgl95Pc3QwO1iqW/wNatAiNpQHcUf+teGmApgPF7bvpa368
7wN65OFWx8jK2i6RiplS56DPw0Q5Gz2lOWTiPAPK3NgPNdsoiK4c7iUKsczsQli3lAVE4XUCsCW5
Qj9mw46u+LxL+GEOpcAxzW4bhbbC5oLXwLNRXdxwqVes9BJvSBxT7QsbXxfh8EMHwvfWoEFPW/Sp
Kxgw+se+/mVThjmdK/Aj49ePvm2E2U4BC4WbUxfaexOSruquZb4J/rCIXyFB3l7k7uvr+ucx+8Tz
+eMs/DWyk0E2h4MNAxng5HuFtZtD3YtBjvCY7GJfvvFInoczEEk++lHKB3I/ty5DzYcdzbDaDR6Q
lVs6H2tHcGE6nIwpc9IikJzqzk/zHyM04jUTXQHpZRRbuZ+1Q7iwIQOI7WKQflOIPpRB53wQlLhT
YyveXnHjliDEirMUuQrsY74XoKvoInFiT9mxCGzfiOxQyV37XZ6sjch7ZcGWoETS6HU22LhQwjTd
Qj4Nlu6R/DFDw5Bl+V8fkJX1WqIT1XLuKJtm7WRn6m/SAxRkS9Dm1eX7199f8ReXaETW6V3LzBpP
efVhJipUo/61YElvU/rraCcp8g8qFLMBrIQiVSiO830Xal4ddYctOpu1/V74AhIp4LQyMYRzl6KJ
rztpG1u7VrGgC0+AQ4hxYjpyEuVJ/YGaAYzCa/+uhQV165O4NufsGbFvAOG1a3VS2x0UlfOD8aae
tnisVgzqEqhIDLMRrK/0UzqXnqiSS53XHgOwVi2Ts2HgQMwbIeqa9VsyhbaKzu309sgVF+dbKRDB
ewIsL0Ad+Y2XH5tTHBqBHsbocUGPxcZrtHZ5FoZAL9AvTONGg+tak++mLUcvn1gSJmXbP3Y5KaK6
cMTG6/TpOUEy7Pau/HUUHZBfpBXJtVOhjaOXpLciXp+053ziZFcJfaul4tNNwzi3v/81jsWsNpEq
Tg1r7ibdo9PTQIB4I6XXxheT3X99Zz8PvTDMbU3/GkbUmjI3EzAGwwPUim3XiibE5OW5wYO1kS1b
m8ltJf8aYq77euK0wWOAQfIw2Zu77rq1958aNfz+hWXoB6y7cYPZqFbtJe0vOYLxnW2R06xt9sIo
dMrE8lkf6ClXUnemwDXW+xSCaKTcalf91Gji9y+MQznndCpv0HpA3Nx+nN2m3ip3r+7tLXr4a+Gh
54XGdwVHKPkBQjASCA8Us4n3rGyhA9aWZ/HMM1l2vLwBVIb+nSWmq5c77kSC/MuDgrVZ3Ot4LLK2
y0FYOI48cOKTpmyyX6388iV8MKNa1kwcrL/kGB/U3+UTisYHy5Nhfml3yn31VHL3kT1/fclWzugS
PpiUgrdVC47cXkVbS6zeadw6FZMeff35Tz1a1fkf+GCsWJPt4PNiJl4a26EQP0Y4dc4+M24NyB9G
agRfD/V54gljLe5yBxvUdwO4Ye0o2aWeAuYLMESAVV87JOFWkWhtcxZ3WpY2QeUQMg29lrqJ+SR7
BsWBK5m3zu3nyQ5MY3GvSWY1vDdubJJIRSo+eVB2JdjFxEuzTwH9IBvliJXLvcQXCqUzZI7y4Env
FeqPhaX5LUPf1tebsfb15fW2eD9b2ggVD00TFwOUz+EUj/Hu669/7rZgjRaXW3XMeS6ECX0YpGz7
0/jQnZtoRAfFkfklMvTmt+bKdiU42AZXjSDo52tuEiobXtPnWAIMv7j8lRLbSqyAC7Vg82Ea8rvE
QEc9tCJcXKbAEMURGVDIbqjtyyz7d5MYGx0Cyh+H+H8CKdVZIhHH0QChtdpRMJkSfg9cgBLEwCZF
VSJK3zHGGiowg+Mceh0KCHNqQFHdTqxdU8XdLu+T0m8Hq/XmCWXaXJP8YqbzKbUNM2g0PKuDIhq3
VFLhJ4NdBiJTwJZDRBp2NTfdGhbVS6zU8QGbQTOwkTqHfEobr+cZQrScWJFuGkPExsratVxDOnOW
dZhxRbuHNk/8ykWs4o2a2HeWxrMHMHj8PMmmcccSCYf5fiYOC+fWAXlzNiVe0bDcT/ocuiUqtfeU
xvqOVJAO78fSiMB6KN1irBnwvYPhUakmUc3G1ovTvtiP8ZSEdiXac1EBnquqnXzOp5EfTd0Cu2wh
NDeb2upbWs99hJ85wekbul8DyktBzPQiahHqo3kxBW4fXXLajthlByWiSQ0osWqw4FZjoNeIoqlZ
ES+e2yKok8YI0qo2D7aSFZFFK/QPtRJi7Uk2HqHBRI86d2zXMCDFwqpa8eZ4MINZWrPX6lz/wTQR
X2iq5jsrs8XeMu086Kd62rF6mJ50gGo9p2GZp8zI4PagSTz0xQjoBWPWxgFbsddLOKoSDyJuJ/jI
tQqpms4zmrtWrz1ev+Wa4mrWsey3nNXPK244ygv3rhkKmQ4DfC/rMXlgtcuext/6y3TfQE4CIIzm
1r2tXOWhPI9+nrvSL89b+OQVK75Er0L5S00UC0NXmhbGtuPZ6Pmf0t7Ne2VjJVce1iWONR5Ra7G4
U535rAl37NSjofUfhA6vX9vAtSksnolBURmjJSnP5mAOOxNspxHLRuKpGQ5cbdMt/au1eSycwMYR
4CtzFDx42alI71XSeJ0abwQsax9fPBOyAr2ioxqQBGyfGnGm7X1mb0QPK+uzhDNOrZ2rfK7laZgL
c3AnzmSAkerHOM3I3aC1WwmAz/FZqrPEfY0ppGOStNGOqEiS2B9mh4qgaxOrd5H1MnemqjMr6IyU
2viDCaHGnGs9/HXa9idT0+kzcAHj/Qie/H1aZQ0K6Zau7QfC+x8Fd2IbQr0JOhdMi/RveiYlB8N+
DkXaSpgsKAe729oORf8DqPnsfVm8rJ2tJ3bfq6D5Bte/N6N1ae8YTFDXmhvnZ2m0Zukmeg8SSi5w
Z9FBbLeexlT2gMemhTbKBLXsWRbX+mbpGqRKdVh3ZoiD6NVpjmRWxoDnWoNZBEMKOrygslNk2Utn
El7GBqd3NY2jO1FRO+iyxqUj6gAMFKBx6VT5ODd9ERZdghS5BWEjmaZgbCLldB0apk4+V2GqXYtM
qgqTr7PxIc4l2Tn41Bs4vW6CfKnzTfCZRtVsqJEFbcfERdDc/jLypIEMj0rfkRwE5rxOHAMhNOBg
fonhy5DMY02DNlemh5RDaA7aBuhrZBBAmyR3rChLu+EVCEldDRiUtXc9fgvxaq0cfuGuEh7Uc5JB
jw/VlldNqfrHseHpw0QqzXf6LvHqYk7PBpsUH+LWP9LZHIDSYbOZu6mMcYpASaa5LJ2mB0iwKT/1
khWWV9iM924F0bhHy7Er61hXyfAgodUxuMYYDxed5CgToLWwugrAwQARdHQ8aVo5AeRQgvHfG5iS
BERCSt3UpsFnJrAvosloWJmx2WI3ChU94UhfhDpEtjxREILsRWIfnG6CPrmdg1PBaSY3K0EdrQ0y
DqYKge6Y6WbQ6UZ9b/JRBf9PUdZFmFAGBEJKMkV1LYckyPi2NP8xCAINkLJ13JiU0ku7Esa/rOCC
6E4njw1UJsLKljT1BrXAgMhA8A+blspRAyd9pOCaBA1aftxp6IqINiN7iweuX3t7qB9zXsweAV/W
rwF56PuynFVPvyUAWVHoF60W2qs25Br1ij4d7qwMK5FkDfVlr9F9NQJJXpp5F+q5UocsbnOE8iJ+
KIZ28pyx0vf4MczLctm4zmTJ0FQgGu5OVtUEWpxkYU2A7utmtBYMMRQCS1rVKPKwuPFp2sx7rbdA
mEcboIRzqV7o3Is7OHDjvZp1w7VJYxCiKVnngTQGNtjg5p0zDg1QxA3NHya7K1/y2ND3EuT5OCMV
CWYtGXEuwKzaJtPwbgE6dycJB+GNoqDtsygs5xUqkdzL46Y5tjjVV6W0qwsUffml4pZxLrOOeDyx
eFjxOa3cpOZAMBPKvMqA5J+ld/FlctLmqI8CQnmN3h8bbIgHfLCImsEADkwj8J4anN4gsfQKHTmQ
vfbUWKKkEWffR5u+ZkU1v+SMU+71pKvRCKS3GcjOQQ5yZmgniOxBg4s4j4Pbjh3PXUtV1V2s2STM
tLG/9nwqa89J564PnRYtRgrqGG2VPPFBs1xhgi5BhRpKKv1mBtVpZf5IRC68xkL9jMnHweh3bUfB
QMu9uAF+kceeNikyLOFOu0bsNK5lsflRYfHgd4MjA0rtJCyUElTQ6a4Zeo8ZU+vJuvw+41QHWp+D
GLBPdnprpCDD7n8D6KF5tO9ex644p6ZWhQNVEq9s6IS1N8QvOx8nYAxVXNWWOS72wyuyaqjdquxh
X3oSmWPRui2ffkMKu4U601wHrTTuLCu/p6bNYCSlz1LTH0Xjd113KMrOKzPpaV1/l802/H5zBvEl
3PqD3gKQZ86eztldnlanpJ9OWSpeLAVKMZY+fssGZDIm0uz4iCpMluhoWhwbdDq09beWQGu9STNE
CBNY/+vWrXL1Amxr9yKEdSNQSfpdF8faK7fJWa0liCc1MxhAkDxLdNQw4I2gFRumlRXwYnLHafJs
2FCeQm49q45triFY10Y3y5NLTOlbNVFEVHG9E8nwxAlIkhjwudxUjlVTHknSHUSDW2yXLya3/NxM
wtjRpyAdaRkVNEb/TqbgKbbioMVN9NC8FTZIMFWtiFqtxzm3dfPKpnEO8MIdsS5alLM2zEgdqLlz
ICLfIRESAN4W2EN2ZW16qHBisq4MpGkcjAQE2nNyacvxIjOw9ibUp1OmBUk67FiLDnEQr7ptpoy+
RtVzrY0TKKFT0616MrnC6qgbd4yjgz1uLvUUg/wGWk8eIuR9bgM65yh3KtK3LknmCLYY7CImFHzT
XdGBqLxukaPu9nFtuyCGjrqm/ROShLZwLtLhvc+sOCxsWIER/Qg7PKEnSEXwSBuKq27O1wbyILNb
abx25WS8oFHV8Jqh+ynnprxwMaJFZzBrtCtnEA9xhE6ekFLEJR2qna3bJzqwxsMjkgJ/h3aeLM9b
dxgUeTR4j8KTSpBos+Vj2VWtm469gyy+ofu3FNo3Z9LBP6zZKLhVjEV0ivckSwNhyyaaRr3wqaIe
S8J3kIKQvsVx6+NOA6YUxY+bz9P4qUOOlrQIOgc7LbIa817p1QfLif26KMH9YcyHxqrScLg1Y8Zi
+GY18o3SMYMYUjt45ZidC3BbVyIPEGFmzxotwLDFMFDSdrOr1yMH5Z+4zxL+OJOShxb2xHI1Rd/N
JnoWkRLtQspxZa3eAUdXLVGVB6HkOTZycMG3Xf9DzU0nTEvIRmR1kKsJBA7UWPWIwvHasaJ7hjzv
9NzMc5THU5gQmr8RnQyRgeKAlzZU8cBPCa4UoQNpJOAEaFXbXLmCGnaiGu9dBxZJzYwsIfbdWL7G
unXOSLJr5YxJCHSeGw5Ld6mFSBXHLijqLmzimByystwbllAibivTJe6Vx3RML1ppAg1csWZf63EM
L5Xpnk1a3BgLUZ/duWrbB3mnKgdGBuvDUNHTNahat8Njthel7ZoYWymK6zwx4RZ1gbJx0YamhCJU
3Kew1TLQU/OlirU725wKzwHijNv1izRNb6r1d60w3pMRBZ86laU3KPHotSNS2IkdM9e00nuWzk96
mYdSZZBon7u90XdoFEockbtofnbtDBYYZ5CXCYlSowOZhUbHYFK7KWjNMfENTSmCaiw0v5QZC5hi
oWX+FdiadzHPZyrGSysGv+RFmDsNKl98eKcpO+QyvpC4Ps55dVYwWadTgo5ND7GC1A48wEeDOJmX
SjwKM/wS2sLWG78R0jTnxNT9OI2lLxOtR+yKzogp24Oqj+xp7OR7+LP6XgN0vGQQnO2GgvpJ5TRn
uCGJ3yvthzGhI3BQfcaMsGKJGhBqPMiaBFXXS9dqy/qxsjvjqrHKr01+JoVzNKd5n+rwVm002dog
by675yEbgMEuR09ArNPVe7U58r5DimcEZjoR9S1kuWozedLnNIrp6MmhDubWDGIpAlt2ocOazFXN
8QwCeh3JDPQMdkhvtMaTTnq2T1vzSc/VE9YrhzEaIl46fjoxv7CKINOccG4gtCHHoK9gQeC6w9uY
XEUbO2CpgM1wrAQSZUhSgTHCUziL5h4/Fjv6AAFPGBMqOleMP9u6tHYZEjCu1cXaweoUdPelaBgr
wCx1gbd3p1e110KUXSv4fUvGk1NqPdIk1gX07F5STTjPChxahF5w2kHPBacgdp1e+S5IF1mZ6iLT
dZiRPBJD4/MS2VzJxnc5VeivY823ucr7KJXkqkzW80CBm03GKnR64YO/1y8GzSuTxAO+2zc6sMo6
xJt7JdAEVDCT9GOGbq1nKhlKf918qdP6p0nwLcQPd4yaQBYrLNQ1+2DznruJpg9+rKKTpwYwhtf6
L6vDmky6JAciWTQV1kenNy8Fbw5tbrwJK7/YGZRbEq12bUUEgndwWLvU1YfmjqG3Vc7gnRCNhdGB
Zx+c1NPsbmeNWsAz5VVHk0beEoCatGQOid3KSAKlHlYTT7yMp3etLDO/sjptb6fmT21SJ6CikIgz
1WcFUtQPelup8Il03Z/S9MrpfLFs46yYynnsocuQlCYmV/ZBrEA6zTGUQ418pEba2q1z/aryBBJ8
zFd6vKqV+r02xjOZ+LnQ6vtRlNAupV4pf7Y4LEWv3afiV6EB5QlQj6Z977N3YJvvS+WHEf8isZjd
2nDODiV7tUHfXflrEPZdSeKXqi0+WF6jLsohv8Wyu8RUcuAkJDgg0gq2h0JWsVMfRNNI34T8PN5A
NTF8PTF/QrSlvYwNQWXY4KoNvWbBHvTb+94U3zm55UuboCmVYKY0Sgni15zeI+l6IKgxl/3tfzAV
10noxco/EPi/ZDU923LyJy37UOfuPisQYwOL0k/I+Lfyoy6Bcqz6oMjMq8EtiNFOPOIIPmIH6qNS
6Q+jRg8gHQAGtTB3paD+FOe+1Tchfqo39UkgocoOboVQp/xOb7Td1DWRXlrgBJVOhABvn1dw7SCA
Vh+1nBvRJPsR4EkcV3U8zIK5nM3ubHe9J9o2qsoXa0TmOHkY56Q8MxsXlVZYnba6y2h1TjkPEhqH
GjrgwPkNCjYbSsOQ746VqXLjpozKGo4QeYYnu+sVg/u19gBKUeB0FR7wQX4o8QRfywyEkX2XcObH
xLqoE6gytDky8g8L/yqJ5hm59obHDQFZUnzX4uGjGIw3iK+/mI72ApiupxH1qQRi02ftcDBjpB6q
5h4MLGNSe3qc3iVMXqs+dok5UE/p4XKlKa5ECfvRvJh4nyvtd6uzZzW1H2mRuqwvfVa/COQnC/Fb
b791w3NXqwCUvY7O1WBZQIxvUnxwo3enFrqD6lPbgrXaRkMrtJxreT+AjC97ZknqNrAldS09mTqh
nAHP6Ydf6ay9J5kNFfkfIP45SKYdbPGB5tSLUre+IdOzpeY/KodIVBasE5flZUIHCXqo7Z9IG1dh
MiKxjP0aJZjV9AtP1MK3lMRtEP937TEzrZ2iq1Dw038m2u/Z3OWif6r4c1aq31rQqGcGEhuI7wVE
Pnsb0Xjn+Ab+f0ofNOee4L+M4a5VuAcjvTd7cIVVWfR/jH3Xktw6tuWv3Djv7AsagOCN2/1Akz7L
qJykF0YdqQQ6gA6G5B/Nd8yPzUpFz3S3Zk6fiVBkqCqzsrJogL3XXgYdAY7gKQ5pgThEjAAM5h19
mvTkkS/wMTVMHZdtzYXVIZYj0CfhLGcrUfTbXb9+moOrgwJ+gpgZB19U4JvpE8J1sxG+xfMPr3zu
g8dyUDn8QXIBp9GmP88uOvYWnw2h6WJ+juso68LhKMf4OM9x2rgvXbW9+32VlhOqNPpw++Nsgo1R
Fit5QnJrbjt+mKYfsZ1gZqlxy9dB4RZ7z9H5VTc7CjRXUbdd6EavrYuzERSKziYvNIlz3qCCLQER
h79XnvvWYmteVImXfLfgOtdM5itkdfUMVSzsUSdImInn0jFRb8C4z213jdA3Lr7GnQGvAbnkDImt
HI548djlxtaPKpQnb95QiXW4GxET5benbVL5SJpdRb/0SZIN0+JldHsj0Q8q1WXm7jxP85NZ53Sq
FnieLt6hDPQxiON3C8wHS8tucfGdpbisuy310LkNC+ZgGsZE0Re/wyd1QPjjz3X9rY/KgoT0uYdX
zaiHYoU5etmBXDuVb9LWzwJhNmLxLqXnf/Y1Gs3pdZHvfVxfA8TEVCvLdfhSDriQSoGrp0LRXfdP
AUvOIfDOudMXMQava71+RQ5wMow7uMMVOjp5Y/+5KQOzC9GkC10CQaS45mhYZtL4eylAoyofrYaB
NEGYfQpQ7BXAIrLnIpqtAoC6lHd908WZ8ijAb58VympcBhWzlw3DqdM0JlWqF5tO65QbssIKxpx0
9REYnDEqqleFC6aEDzHQGw2v79AeGW6exmx5xedsQ53QYVbFgNdYiUMdm3TswHkpO6Rh+HdO3qKw
6iJyHcBPuLmtCFhQW9rZu9tFxL0xDxD0FWx9vsACvoJsibMHFmCqhJrXVmtBJYepDg+BWagd42Xm
evfoeQOIq5cqvGtUX6wl8DMjUbSYtKeoyUOyb9v4oMQ70pX38dIWPX2I5QBcgWTE/1jC5sqSej+q
4QAA/0UjgNnVS+FNMo9g9kXhjiuCq1fi/E86i+y3hiUPuoOmir6jhwVKoK7Um1DXVgoRvajbawe2
5IjxKgYAVDJAYRImSjEWOSx0c42hnCDjHjfJtQ9OVfv9BuOAXOqAOxxi7kNRdRziOedBl/nyYa7u
S9zZMz+CjAmbUvCbMSxrCXYmhwukbr4tan3hArbycfKDTMPTQiCRsSYFOHVa+PTeImciwVEFNJ4l
PppdPZEXNEYyx+wcGXahPMfIyEAfUZs87MLPG3TlS38/4rQbB2IUbmUMO29fOlWBWx8c6n561VLj
5FffPVXjxkZEfDO+eubeKHiJTyWFWVhzB9rHdUHOegbR0K5OOuigv/sU3ak/vg7EL3TnsVQIr9De
ehLRgmixEGV7209nr2zngx2+1816QkJP0YbqDgTorC7rRxm1SCdBsGapwifMHL9U3XzhJAHY0tKc
Ic995ghBo8xeg5ZdBuXEUU0w/7Iu4ofIJ19otI1F26s3LoWH8cAnVvFjRNtiNAS1L1x3l4O9pZD2
6HTSfq6yhjz6sXknhnwr+/7LiNo95VQ9L85FnwKSgBD8YMeTBZYLO/d93B4XryvKm3095gDjIRiW
LGbPiBQ/cmgxvVLthYZjkVAkXR3b4Zp+8WGSjjF0gKyCNG59smuTOfgsJE0AKJjIC3bttlF6tAEa
0ixBgin8zOqa/5CDYfqCqtjej3PsHtbaApCOK9q98Xas3uvIA5BSKx2mwYxmo2y9Ycc3HXxJFljr
C897i8MqfFFkJTrlcV32IP0RLDSzCv6E6PBHXIBfXUjGqCJrFwb+GSgDnMZJGEzXNagwVqhpXz34
rge+ZsCBcUD5qOdjCYjGD77BIy4bfYRsZ/9+HvgHk9tfDUqUUm6NTUzOWgzsKZ7a+R5VYOPnomLt
o50T8YLREi6oZF2hCtX6zwSnf/SLfyEDKnIbRnUenAiILXdjiAXSGh5e5onAJXFGFs5dHXcsKymu
ZGvrP1Nm/dGoit0mf/9EIau4F8xeLMJLvw0AhJRk56ieW6RfJ+2nfvOQJb4AA2zHMFt9JEaPYGnJ
JO/NeNlQvWK+8xWYdph31YqoGg2sgzW3D39DFJt+RHdz425rTPf9iZ5qifUjIT0MINmM/aAJnkpl
H4GoaOTd1IgSarHT2/ZzIptDzcI8FOt+MaIYSvNDdnGNyQtGBONs25zWAKSEnODDrCU6qZViaRNN
tg3JFThy4Y0YfQ0b+1GVaNtGFfyZCvwPaDnsl3kr0VtLKJvDi6DipPT2DHrq67+//n5KPftuFb06
fv/rb17gYzrJwcD5ZXJohxbuUopssPyqLve5PJW3PJf09/x1PmBGRfYgZJH0zcvguvIdgpaTS58M
ghTrfZ2J/Q+RfROIJYT47c+MXv7f1un4RL/QdIi3IYtJreFZ44ZM9dA/DSzB2HQOvyeTPZqbQZgr
s35Wp35CbqaRiEpsxfdadjsJqozpEwlGq8O0bHt1I/kWVkQemmT+E7+YP5h+s9v3/+kCNrNoOkh/
QKYGGooAhzFMt2ZLMtkTlf/7s/JHbLJfLWmwEG8Y+DhQlVKS/b69LQinhOQ8fXQpKro/+S1/tAT8
whGYdMg2FscUKD2OZxzF4xFEJfmZ6NJH4Y85Hq57n34CpAAXI90133/+df/5bfkv8QFm+c+ra/7b
f+Prb5iOTbWo9C9f/u25l/j337ef+T+v+def+Nv+o797lx/zry/6l5/B+/799+bv+v1fviiUrjVa
to9p/fQxm07/fH98wtsr/3+f/I+Pn+/yvA4ff/3tW2+Uvr2bwDT9t78/dbuNgptS+z//+f3//uTt
D/jrb89mauX//B+odfT7//1zH++z/utvjP2F8Qh8BEbxyPiNgeI+bs/Q4C9RhLYv8ZFkw0N6MypV
IHlWf/0tCv4SJ8DjcQvTkPr0tkLMvbk9FdK/+CgiEhImIWEsgobif3++fzlD/zhj/6EwUeix/85/
/e2npO0fywR6w8jnLE4iirfyefSrphveic4RzNmKdWIwJF7HKd2CWmZxU3n3ZaN2wASugfK9w8o9
lXYYyF/8yaInA2kKfq7ebg6HdRdPkufEMqQhBGCidab6PgaB92dEw9sm9uunTQIcTxZTlFy/ipoH
vikDyVpSMFryvQezixxFzJ5N/pzLMfD3gRRfLHVYRALkzCx1oy4+UWcGzCibZiDiAdDvjBLXAqmv
X8a1A6g7yubim3rYgRn+3CQDe2miVmaRTrclBxQlD7ZPHpqkxWTDSvEnnPefnh//8kcxuOf4ASGh
fxOe/6qUazlZMR936OKNQZ6H0xZUAtd9FQhZ2jdrOF2aFYBFhfyPbAjq6GQxsbk1TfXbAkoDsH2L
xmSYA3dcBjRYrpzPUdmCxrahkBUyuKs6EPcH1a6pa406gGWFPo6vyQOrvTdYxJhTEwQZpoHLmWoM
6RM97JKqwuYIp6YeHykKDkAedgBi7XmYQQ0wqkbu6bYkByLZKWnaIq59+jxtq81tOQJVG+LhjMbN
j1dzFwSwnuii/k/WOYrZ8i8XBIsJbhAK4kxAGZR0vyx5gyTWn5IAubYL+AjhXM2ph6J7L9ARzQS9
GZY9cScRO1GE8VA9lVMyZGss+edAhV86168fDUWXYLsJoCE1F87QztP44svOYKCJIwbrxjQSqywI
RwyaD+A6DrwnAXgrKwsLJmGehAoeG2a+2epFJnqdIw0c0GK0NiYCEzOvPOugrXcU7IC0NeJEfD6f
QmdfWrMUKIbgPhRQnvYEOB2xw5ea3373oedAwk0Xg69UOVmIcoiP8vY9ivGA0tqdmvnEbt2iUe7B
i/thZxUFklEJckrQwDMOEFK1Zkr16F7XcStqui4FYsfVrg/nojHddrZdAPXkyOLcdD9iZBmluCWD
nNIFvj5WzAfP3K4jbTCzoR+saqdUjbAzo1U85WS9UpegBanP5fiJDDFMRettxBC5/xhCvLEwMaZP
yUYKFtgrYxSOK5X7OoLvka8cx3Cdw/jUSCSHenW/A/hVpx4fbxk3CiUBPavK/Iiq+ZGC09UnfZIq
Hu0DYPaJwj3MN3YUKv60acAHYL1GBYoDWBz445wFbQQoCS7Ah36LQGlQAVQr0ZJKWrqLq/ws9Edz
gh/MCdf6bkOEYub15QMlAQZFFnUoH0kCVmtM8qju92VpnihYskdPdDbV7XPSCCRy6mweQMkAP3ZO
18A/YNe8TRLQZYxorFsVFroev4imAsrQlkXIPJM6Mkd51PQR5lagIgBTXB7j2qNH4OYnvogT6s36
MUBkXzr4qzuAZAwco9qwSG8kheM0TPA9UheW0CfKMWIVnfe6LmuYCR8QK423t3lVgJIn+QAe4hnl
wAIAko07VdtPYGec4wGyK6wg08VTx1ljENS6W3VIrdtXsWMpJdQ7zZi/hXQfLNN0qTlAKziPfZrn
GNN4ztVOy/q4LX6NGj7cy1DbzMxrlCIRiJ26qmqzANFPWSUthg0LzKkSY76WlODaFDM5ubhqwIUe
j2DoxVdFxBe5gWM76rq523pZgo3Q5BYSp325LHNK1na807UYAOKvDdblqWmzBZCQATyxC0awO2mV
1sBjoFnbwl1ke0yUGoMtgaOOxPvvTY2ZyxbFxURLlg8JPNu46M+NXNpTOyD7po4MBGLOP05kOuif
aPHU9QcBAUuIZ9vorl/iscBU4zkOy7dhCvmdo1gfNhtLtM8osCJZ2kzXIF0jeQ+Bld5YHwPRf4Pm
d7mbB4Z61/EnE87mUOrwLXHhdg7U6xibPu802DrdiIlsH4BVEriBYvYW+sh+xnR3RY4sCOD1Q2Al
zXqJsQKTFaKoJBS6ldiTgF2lPz9MffjVaPYC7nZXTFXVHeoRH7GhGGhJC9oyJv+fO0P0pR3Lq9de
wKZo9sZ2Yi9W9FwzOARxWdYYnYZ0B+wE+TUe2XkDXfOwN6iLk6TgeoLLst/FKRlWkW3JBraWSaad
YglwDSQDA6QAjiq8M5iRFgiV/2UNOp2yvj5ADoT452h56RdYOYBKiNO8UcBI4zeekCodvAi/xWuy
KI7XL4CA3uMVcVsLr9YDB18p7fF5SNToB8ypoxOZQEvG6u7OcbdeUG9NO3/oBKYQ8w9gJ5gYDvNh
hSHeQZWTy5IY7+73rL4Dd29M+00iOoQpcqfiG5OpVhD0y+F9Acw9VnhBAPLkq2f9tE8MKqTJX6/D
on9ARo2VqlILtgrq9kOL0ScYb+rW03cnnAyMN5wc9mvUFk1dvjBbumMYQbMr0Wd6i5gKWW3Ig/ak
yhq7qkt1e5irEA4kbXjwN+cuCwySTiwYMBQQ35jvl9cQFEVmQ5qWGJOey82A6BJ7LK/j4KVdpu2x
7xb/Ieyq3+ONYYotW2BfYxXvvFqEu0Z59eeaghLHoysJQ/qwhGF/H/gcc4okqVM+bf0j0kgBG9EW
ptFYtO+EHqssEi2kMIoiNxQgbOI9RLNB9liwXOZV8KtJos/aiOVAHd4S4Nk/HlZMoxo1sl0V4UyX
vt9liYl+rIkXPfsAnAow8oGuT1v0vAEvOW6TxUIM9tNRL7gG9CrsnWvoI6PT8Nz5842TSsvzCJoh
QG2VQWzh71d1rqVAUohHZNH5SXltI4oMZ7BFsxkWNTC6xm2ydCOmtHxcTxGbjgLl4XWa+UUN/jcR
wsJfrOKVBgrSRhBNelgs5paA+DmJd1xnELUciYc7qU2WKosJ+zb3Hpz2xvmrGff1zEKME+k3AtRx
15puPIkwGE8///fzAZBLtcMy+EIpH06xnBgpgsrHIk6aQxs1GTCs+rA0PDkgrhQrPK9q1HZjW4RJ
Hb5xoR8d0s/epB+8JH1/mrakOnUDzBKrrn5NovILddIeOAoUyjU7/XyQFaYHfWVpVmNQVZhx3PKE
zOWh0VX/Zsf5g3ta3KvGzi9+csIcBAkllVnzwcoQBK9iGVAU2RIlKYrQYjG0ykErHUHJ9VWxjTfQ
PNht0IYQNTZXHUk4v5g12iG6bMymZaguFolsUIa8jJJc45v0w5VhkI+SNbmHeXc5NN0lgfzCrvy8
3B5ksqhsGBfko3dCXud5PaKIKM92M4DtbvfljG/rTYEzAWwRVSsYmXK7NHP/TqJt2E1uSHAbsvPG
ZhAwfKQkbo7C+VXUX6pa1EgTrtbdBMJoFqFewlhi3XalwVmtpgaEJzo+LLqFMYbfwsbfdrlnk0tQ
dm0GnQI/1D681Dywxw4ezSSG6ukQwH2TETPlc7uB/4/FzOfQTsiOIdKskUHWzDh6MGh0N2FAkrqJ
5z2yUzJvo7cxwlKg7HuOfHOcjJAH5nN5liOGFHH3hc4gqg6z+72dRYhkqNIUXG1IHazK71u7/hAu
bg5zaGGgadfvS02GIuyrOC1bJrKIiJNBZ3kFQo0ZMKqazEYV/HLi/lwiSu8u9hcwDerwRiXs+Dl2
FVbWWWCaDuA9TmAP4gh2VGYjeOt7eg/7v51c5fjASq/fdRBZ3alF+nsnlLos3SCP3lzrE5Ywb++z
ZK+2nmSrasRBaExMg8UUU6AecAinFCxt1BwbeUKn407SN2BEOHqkUO7IrmzhyvsxNZ7IdAQ2x4q+
Z6EBstJ4fW0CXIFLOGZN4176qkNf54MFypEMeJc0ZWZ5/L4QET1u9fQlmnddt/CXr2LrxAFhSK9x
QKO7IIbIddUR0mOU+CaBYxZSQATVxRgIolkv86q2IL6t6rh2YLZxDurXwPv5u+aPG9gPFcy2r0O8
oAMrXycDYda0zQ9QKh180v5uZNvuXExxr44TEo5vSze8LMuJXpOYVIeWBeasFoYFYHGgGIagq/r9
qncOlM9kxjSaD9GPVmDeoxJzD7rQAOsK7GaqRpqbAuOO8+5xju7kgHOzWIc0O+ZesDJayBYKdKsU
N5mXIvsZ7YXl9V5jOLEjMybILtTTgYj+EQmY+yhW6PCrBAPeSV9XZ8hJgtGGm5YYDLKCewaHwWJs
LJhkSfAdzOi4wLKK0qS1S8HtxouqNF02DahGyspBIhSt8mLaDZ5JKw7qjbexxHDtDLCR3ebRm7AZ
Pn2E9QGMpqE/jmC7Z9VQgDbGoZ8u3M1LcgCD6uQqtDdNFT0PydTtlageuIAfEJtZki1m8lIbBedG
O7PzJ4M1apnCe5Bg91tD32Zqupe1DB9qHaAqNbg9Wb13xEPLEIMLjhoLy5yKIAZHR5bIY+VNoKkZ
+VWsw+cEZ4KOv689v9J+LPPANViV5gfhuy4LcHjzoJX8QhlankmXaueiMLqut4cN2DKaJg9/ce9j
BcXkegkwnIwloAgi+zfhleLgWtAJ4s6NDz8fSg/QNHai+1uRJG/m1SFIb+jEH0Xvjdd5M2eJcSeD
X3cHDGKl6wca1U/ztuh7cGD9l35sXhyR9X3HEb9W9ZqeWxLdazDEHhZpkPhTAw2v79cq4s8Q2Pnn
ZArR4kWgL0jP/31BsxPBTPaLhhVL0Q3krWe4xTnv+V2IRjJ3iUq+jpMp4sGPvzda/oh1U7343oq+
eA2xmHa3JtaO/gNpQQ3DkLj5FtW0COwhsuOy19gnsjbC4j1NzTnm1mKnS5pMQZUGD/ctQm6grAot
QnRcy00WNk7nMZbryXL7XgaQJsbJAG2fRkbDJuFJPloEsoLVgmXYlvc26t7BkK/B5Sr1ZC4NiPuy
Qlp7vSRHruL67DfQuHhs47ml0CnqOVmfQzKbfYn5Y4dqJrebKg+dNy35vFlV6DAId8sased2o82h
Ed2H5v5nAcjoDbHfyGlzWPHpauZdEDhx8BQYpA3lb87aZOfAy9hh2r6v+lI/RT7MKmemoEqCSOaE
nbtK57lc75e4zhcDtNZAm3OIwebamQStAKgyTd6ztfwcuvIeZwXqjhHWat0S43hRlhxm139et4eq
7/VzstTJ3RiigZRG7MCKf4kHgSInqA/Qp+7Z0oEmX0cq95x7cnZbzhIT5rFq51dmD67uk33F227X
KxcfDFvhSEi/ssZnb52FbQ6HCcROqWW78QaTqyyTDzJPVz352ycXxd7D4JvXtbnDufHeeg64I1qT
6hDLGrOvjROM89Fo63l4WscWdjm1q3Icu4sHqcNLOIGPDXaht4sSyGLWPiJvFQOjupX92dqZ5Cy+
jIAzduU2wpFfUJJqRuH/Z9ldPYbBQ+SBwqiI995WVfhpdcM9M07mDcgruxqFgUdQBfgkFfNcv4Jn
f0K8nA+xaxl8paUHzLMdvkkewBliGDZgCwZ6CLrG2SIHvWsA+z1HNgau0SF5ORFtlINz3GYy9Jtc
N6PKWt9z0JFOwWvTbi9QQ8T3pmleSxcj63gmv2ND8XIRgTfDQed52YDWZjN29iPyTMJi9aiPCv1G
YNSWH2XLthdIB9cllkDwmLvzy7X/JAU5mmavZp68MOTjPXnYo6UBOYY5RJnbRBQRZmhGVupFj9pc
YwmqhI809TdThu2hrHlTAJJq3+oOS/EYryPm/ng2JOR7tXHv7ueTa3xhlde8QvhzZ6JQXyKPXogn
llc7Un11K0H6cby51xL382mI/Q0oH75cRjbuCZjZhX5Di7e+laUPnlUQcNSidkPhSg4YtXZPIemr
T77vrj9fFZZDDTa9xOVg6u2t7fgKEYXrjj9/aA77ZyiaKZYU6Z45KLo/X5WYkWPMR5vMsuhGgg5f
HV9+VyNCnO0wvEZufnUYdHMCoYlrbFCodTtgVt9kjQYdShGbB3QAa6oOQoTRji9LrMt9Eg0GZRSq
2sHgZo4AktTwYvA8gH6VByq2BbvaELLkhJVBESvfpmGJUgFj9TYFRFYeVw7Wdw+UtonvCULXlzp4
2AjUVgjHw8Yd6CT1OnDfSrCTd5anmoY9SHGjt+Md+FKQk2U1uq7UlcFOU6oznoAZZbZ+yzClP/Uz
QZUJ5QJetYD3yno/o77bwMRxp6Dl4PnWFrTAFUtNHftnvSVgQrXt3cDHq4zZK2yGxN7am95mmLzC
wI1cNzDaiRNQz5DVDeSnDh/W6abSoxx1PrjMOgTxl40oaIKpvZoApQD6n+EBGYNft6SdMyf6l0qh
PGxxSsH2S2C1fjuF/RZu11k4kZX9hTTzlyoSoEfO5KuJcWlzsAlzPU0Qti0lpNS489Y1nFMgsXYX
AmaGWAAqt9kcu2bz0/bkI2Qti6egPLPqw9PsOxlHm01mKzMRhe/bhKhDSBpzvvXHphQlIKfpsDaC
nMOqBbWrioqbWvMwbHLMG4iHKoUyPTEgN00JNEq7hE/Iqp66x2ABrd+HLZBmY7rW14ozpDkYL0Ki
divOHqzamrUG2XxLsFUEE4oH/12CWpNF5ubpylAfJDO4khAhZrxCrBbY5kFaVh3Yh6CCedv23Jgq
LMwkXoGDPNJq6hHPXYJnDIbYAkSO40rH3ul5EIuBzyp76UG6BAf5umvv2sgHIgGOOJioWJdWCs2Y
+KqH6svcuWzAWfdQYQIsZfcKExp4OY1bqhSfL1sLqhZXe4Tq+p9uMnZFy+ZiRqGhqan1cx14D1x/
8cc6PLfLWmgLtoutmvC8bejZlOzzVnZyp0v2OViwjqgScb8bs8m+DSaInumiC8XHw+DRdwCdCGkS
ft4PwbDvJWRsy9T2qJjaoRCs/hDd4IEmqq8V4J9iXfcYWqzQBWKf6pV/CluUDEsInBgrjr6G1bYD
YXU6QwoBrQnUvdm0SpKCgqCPXYtCoJ8mpLbofALjfVPslkrTNLuBoLvHFOzUQRObB6rJawrCi9DB
k61BHfea8Dq1GqeLtg7NIimhh5X4rJAxTIJvmBGBH9lJ1qatDzZSPfjPPY9hXgX0RFduSWH2jaWF
DRsg8fAc6eUDaNWdp4Jx5yd8PwCSrdn0qQ8hUBjWmZ3BHT0jAMmkJO5+T+L4Rfj+sBfJ9lWjMAOi
RWVT7nz/pQn86gDxgM7aRHk5qkZsJK7uUAxGHNdRGSBy8yK4GlOigdH2pZccnIqnHTqPDPOtsIS1
X4t9SzeYv7f1cHFItEy7EO0rZD1pF3WglOGDjjU8qmq8Hw+q+gQpaNCER98LTg0sq7iHu34FFJsN
pfic2JUWS6gw8IgXFC7+cgg3vtuCaDmwTeOq9hB2Gnp3Q4l8MTctJ46hbhrB3QSr6jlFpoS78A4l
NbYPm3e+PehokodhZZgGwK0EO1mPcM851hejIJVIHI4d8IggtsPJTQ4JHK59dH6rTxjS3tMkafd1
pMW5bLb1BIRyDDt1jr0NahusmN0M/vtq7Is3tgQaH++1A5B42QKO22ltCLod/hqqzivIWh288J4C
cTj2PhqHCqDL8wRol87lfVIa2JY5+QkGkaD6DSDt4dN+HbA8FC5e+qOdQJHb1pdBmAfQwue098W0
kzTYBaYlRXX7Fm3MjZZ10/zuExGXn37WQL7CGSpL94Ts7huz2D42LdjtEtOFU48yw9UDlKaarZma
kzPCUSFtitEGIV723Y9tlylfyz1O1cmHrBkCBr2rSszDRITpIGHh7z6g2myqfJJ5rC+P4wYt+7Sh
YQ6YTFXLg2PYTg+L6i8Mzp27ZTDDkY0MQHDoprTWswURFzpGGJF9SFQuzraumBJUhO6Fl0iWW5ot
uJoVHSArgQONK4jZQxR/9cIyvvMs/nKiYPAwLK8onqZ7hkC0nMeoJlxLvSscPd+siS6RS2we+l2D
9xvAoAaR1ah1OkyR/Fg8/06E/Rc4nZBdrYAr9zEFBx+xpdOEjGmVl7Eb70vwVtdFD3noxm/VBE+a
qInScQDazLEMZyP0Z3a+Kb7VdN2gxYP6H7FHWiaFBBPJVwrhWQbGz6X5BpeQHhpUM2dkxhjCaBOe
VhpeKWHyBEnIXo2g1Q1dVxawB9wRb/lUU/BkG73tBfTgmCFhM4QbyXmV2FMX5p5qv+JnwNSusMN2
oCY61hOCUSdsvOcosigCuLtyikkOerWtiCKMgTCT8qsxvgQJONJ1J5+WCCJOKz/bwCf3TnXnTvk5
mFYQXpoIFpSgPc2DMrnvz5CyLQSBGf7A940EQXIrwdDzQ2z2QvUIrIRPZgFpsn3akEyf1ZG7mXDA
uNWAQ98Ag934HfTefeYF0I3EEjvJNmP8C10q2uUF2FlPnmAEdZpKkK6MiDJRGjBGlw1pUhZlGmlR
hyyskBBTpX1PQWTEQgQPbIWRO/FyGSh+BHk1hcmKPbQ+uxOJhrDRNyIXZady4shDJwOXDvDHyho0
ibSGlAlBIVBIT6JMzRZ9yFF9t4w/I2IIMJvff9NQYg6BQwXBIHhbMa5MnI5hbwiQHkzQvYSmcgqr
VyHcsJsX4FxeVGW1HADId6COUb8FltF7OcT8bs+iOzaBR8xhAQABDZAi9jxOc/e/iDqz5baRZYt+
ESKAwvxKApwnUaKmF4RstzGPhcL09XfRcSPOC7uP2seWaKIqc+feK09UQMamGdBntLGtVyYy3FF4
LVVTsi3Scv7yW7kZUy8oZlO9xqK7RLVsSYVW/1nukh0cg5aHisFA85d7TUOs5QnutpnhvdljN4f+
wfQt57XV+Hachvmc/QxeTvXazeV3ivuVb2zYTszK1rqYgH4vbBZwzHfdS9+1PPtKkIuwOw8vNITN
1la6OpQRcmTBuNK3852WJHccot26nVxc47ZdHpzJxlXRarvR/K0sVgMPy7wbqeDXc6at+sGq993c
79ie3e4YLFXHyqlvWesijM7NC9OKrcVOLbfxy7AnR7ay/FFu7GX4yWvT3ZAoasi1Crlu6Od31gy8
K8V5XuD1b00LcFhdLUGU2WFZ55tuKKpN5REbtQs2dgjc6cKW6U5jj33msnbaKZp8pzzB/1llj3mY
/LeW9S2WUzfbblTxanSJgCtmg1s/Ik7l5xwBGaVc19vpqTAfAPDMlRrqH7wi8Qs17Oe4+PEdl7iz
6p5m1rEiwzAhZtlgXe1zoj2t5q70Q1EaBw0068q0iUbZmTzbpkPu1Z9tfOverR+05xlXtYHm6xs2
1fdrFS8EkHF0YAV4me1SBUo4KtQVgWzJZGSVLEm3JpJSUVR0xTFKnYfUnDXBCQzsYCSQf8n0SjMi
p6fQTZN0jSzP9E5bvmuUl3eTRoMDck+G3WFbU17tukmZgTbVVNSNy64DclPoyxZTduxiD3ucvidr
ms4qqYew/q9Ny9B/DoidxssvaNHuatbMYqtLgw1/i5TbZUnmfVa7MAssyn8oFjJ06SL3iSuuaZuR
72j79YIJZ0eZWR/5nLYtNWPnMsNUY2QFJPjwmhtvkuHkVsXVG77gO0arF0qxVUrZHiipZBAptu6V
v52J6O5kNjU1UPlLw/ZDnlxuGDfkq1pY75LB5ypOrYTwm0HpppMnk3JXFcvFnzB5TjXCIpXKT8uw
d88iq886N5LQywhtmV3PEnF1TaaGJEtc3zpu7N3g3+K4mE7j0IsdUIerZTGmsU04j6PELznQDPWm
efYj19kjL7erBsFhZ4vxNa5TpsWdXwWjE+nnotoNuZudkejtUHc6gQc/nvewSvb2QDTXs2w2DfiO
uvlRu8XrslyzmBsQ1bhU6fiyFDg18KX2hFuiv6mBAC/6Ei2TzZytoCDsMGtqnfoDOcDfjk6WYJYU
e+5UaHUV90dcOKFba8M2HZKBGp98deZWd3fPxKM9W3I5Ss90DiMfk9I6KsfFBWTdODTOXpGy9CLX
6lAaxNRLavUjoN3NpKD7FaV+0KwI+V0LijYm4pHXPkRiVxwN8CewLwr+Asb5WwBDBth1rJfCRZiF
1qIlYTvDZjFFcyOU34cwVEDzdBiUnvSVUTlExlxt3JQOu7rS2qmfCzrtsEuHQzNzhHvNRB1SRu5Z
SS71Mp9Qm7gQJqOAVQCS3fmNTvvLjE2brz0/UYSr/KQzLlnK/W8qveT9I7a12KfWfZbkpZNSFmTY
h4wpXBqBj6PqgzJx73XqJ5vCSZ4h+PR19Jx35cQjExTETlVaasNS9R3oNg57E7ZBSk7VNyL+Dkcn
FGlmMxqm2s8hdpQsQiYS7250Yyal/lSlZdVQIroy3/bp0l10QuaX0qn/iikZtonDm9XCtglgzZ3Z
FNCeChnpd8cQOysff3MZ8tnKoh8vMlhQoqOUJAU0lIaZvrOWRst0/vknOUN+9jXylazh3gK71faq
8vk4Se/XaD91RknyR0qaUtJ0UmOo4KvtpMlTVcG2mbrMW6uZLm756Nz4Ox6n/6yhUKvSTDbGBAMl
E7UfmDQmx0yb35YF/30/Fuepm4k89c8/idMMqpBzUqapWHaiu5DarAdR9XKdRyvwY+m1b+V+ie1h
xzUGcT9N0XSnYuNkUb9XSrzYKrDmXGytXpGPG9YMiLuwH5mE+05+SxxPbhND3Bc7TbaNR3ok9Z0/
ZdfohK6TTxZvgPEsS6AxcDlYMIX8k+mrVnNaLg2Xd7iQr7kfp1iqeLdabQmzHPN8mhxndNWgaKIJ
J0Dvb4pq7lfulP4XzbN4CtZZ2FX+bpKos66bUCRhRLKewTgO89VsFkxTNJ02r3aWfZOVDDvaOmgJ
owZV7bqbgUDMWjQtTDnRvKURPI2mpZeMCwlW3DDRMYS1xT6yy6XO0IWHYTsQnnpLrGvMtZASgT2M
qHgH2o1NiwB4dB28d5keU5QYPNSZ74auaL8T3ppVnth3R6I/WUV2cd3U2Q56NG71KL1RyV2rziFb
LpjCl3F8s9vhWLvFcHbtuLtKmYRYb5wtS8wYFUTF8C6JKCWBgp5hJfXGarAZItx/CSYvK4V+ciQs
z5eyU+6P8aOuUh5d4bwalckiGsYfseUA7m/Mm8uJGNPgrByS4uFo/PEqdoV7wERXkuKV270Lpznb
jz2LeUZ0lcg03KBbGNjkg/ER203+SkH84kT0TpNR79lOhcsikclt684a13LxDBcNJg2pt5VDFZHi
xjHh1ePGbn8Psx+vcumdJ3TvtVWmOTWtfJuFTwx98FjVa0b1xcHhxLgnX2HimsKpyq75yGTSEHh3
2ORh4qrI/sTNEAFGyrDTyW1dt8OpxaKFH3Vd92eCjcSVCq0g0Ia7iV4cdYMEZYjCbSj/j5PM8tAL
5x1IlXUa7WTro2S7MYuomT+cMlTYtSO9Jhw0v12T2eHgqsrt5MiH6YJpUot+19gfuy0ZXcVcjHkD
TaLyYHJ4Kc4IXGr2uaflgo7CmiN3SbGCLN5v5FekvvyaEzN7tyhFV5U45mnJHpW+fSVNFhK0N3cz
nIY0NvbpMnxqUWcdbWYzhIsNQv/Zvjf7t5lh4lainFQT8CmP2ORsESA2zWEX25Z+tT0B6KNcfrlG
tCkaD0uM7DleIGj05K39GlzS87tNl5wuYkkPIi5IJpR1xgGVbk2bnmiZi7CMShL1gzkz9yseeeq7
0LUlO0goed0KzciosK+6ZW6FSyyLIB/NZF2O83Rsp7Zgjk+OkBA8zoPnS+OzZqHXjSyEfNkFUcNf
i54TJPELNz7qhX+a8nQigD3Hx3Fs+t0Uq23fOpDZvIgFa604tbJkthgx7bJU88236j0ffTEobxcR
LvXy0TpqLvdrXIuPnptrkzmmfhwL7a/bmAO4KiQNfGZ/yYbWRwLe7Bt+vnh1uZmfDpEmrd390Gz/
94QvApcNcomGdFFFabTJmtY4ioZbxVD5nsgf7sal/DMDMwmnLj3Pxp9Mr5mOg7wYMIAc//cyT9mL
5ymg9gyp935fkpNmlFBN9XsOQ5b6z06PDBnS4+AkIpidaMYwYOFSSLO/jTnr4RDNiBqm6YaFJUNt
dBdMYs+L02oPeoyrcyAeCsDAmsDZTQXJzCZIsrwL6o5zxWX42IMgZJFPNIQRYE6FuWhvyPjQ8tkK
hzbRGI+644lD7Abejsybi5ui7SYr8AwqqNis0Cvn6Ku36z+jgfCRGMQhI103Vp1RIYfGm1T1r3qm
EBwsJOcy62mYPRaL4ciB1YSJuHFzMtQV/k+KRtZN/QUp+LtVJjgvV9wNmpyg0ptDm8yQThu8MKr9
5vsv1zWbAfZDtjzsuXuaQwlC1plx7yyn3TeixEKXyibQ5iQ9u71oLiNDQfQIImn1wI1IuvQ6LUjK
m8ocml9trQeZof24JbS0zMPIHqd6EBHwIn3NH+SJ2AlA3r12nZruucUNbr4aBlXZLAWghkR2K6dx
yt/A10iKrmd9mv4TRX0Z0i+/Hq5orcjLpjnuLGYZG0iv2cYsyw/GAt257Yy7phXeqmLh1oeVJue2
gHXYDLp2mjvj+capAWigxm4+F6BBV1Rsky6yw9Iud02Pu4tpVteFkfTtGax2m4M+I9I3rUbCPClH
9NC8wNNEXNDWCztA/l9WaWyP+DqN9DzSDPHzkPFMa3PbVbQQBRMSESWBtA3nbPTPyVkVkybDMHVM
faocNZIolPjLa8P/sXvn5svE2WMZOAkPXBMj7G1smHnglQS04XpXq8XACOwYctxUCXTXGLBeiNKU
B5nXlec4yl46QEjABsuaQDgzARVBL8nGLgERM/oBhKRiV0gwP4CZUoYKNFQIwz+TGMVRS9tb45vR
q5Xw4cTdibRtXtpeS/Ye0LM1b59hIfQtyO27clFE7OcUekiW3e3Zn++JjacBK/21zf3P1m/xNYgu
5rg0RvZgTvkGjlYcGmBL0mK86Hb+7SW180hGLbkMFfkoX1uZU2m+R0UtAt74teh72BWV8k+RY2Kf
MCbwjc4yh6j2WGXBpIVIlP6Wb9gNRov/SmJF5+JgaNlkFZe5YAyhHH5JF9taMMyWvYO8xKTFsOr1
IDMdG7aXnDoL/DMKYPmklwSL04F3qTGauPmn57ziY53o7R+dPl+lZ4y7ATG3G2V69FxXO1gBOkYc
mA2BZ1vGpzZaBBMPhHcjjgNNRyYwY4ktacJA5tsVSdoyOhD5NhiSzfM65uw8oOIva2otHkDInQf6
eAZdrXlu2FMPQrjVArvPP8zIaLc8Is6pSyCtW8NrZyHKw8wCw7iWg6IBizsPE4Zsg0J5rOVx8gki
O3U1if5D4RrNKXu+EOPcJp3NIGIxCdbCL9T4hJx8MT0WHp59bY55MHn1HERDAds5aZ2tZ/N9l5p1
knmtDgnvylkZ70OVV/vS6j4ikQnoVi7Yj1Kbbm3HcazwjB8qylDMNiPXMdIuHZa1rpQLOgI80LoG
C7Sx2dBGLmbp2VtH0zMkl6T3grwp0vvS6ONFYMNIBZBxjyoqXAoj1IxEu/g+2IskF/d8Aio2mNP1
34v7/LfR3U/k9ULJ+cwzSaGKP9DfyBo/cDy5w9bt3feyS8erPVuEbgfQxHiZRNsl3xALhzX57pKB
FnXxxFm5Iocffy+Gv8dlGmHx86INgWLz1IouHLyKh79ZzF++igIzGsoQn8OB2f7ziKmLzVS72Qaw
3NXtR9gH2X5InVXBiOfLxLGONW8cwsWga1Fk0I/4lW5kQtJdZRGIs1KvPkhGZGHqPwpPT94ga53Z
mMcHpHG+3LGokEwhRmdjEgcTI+2jlUTr1MCYbxQoSELQgUmtcVAFYXcO+FqVmj8qvk84NYV5icpu
vjWsBmOKf5xtBH2aojRgdpnfKHPYUVc6T/+kv4QExR5R1bHsCPkXk8Xwip6TBqKrHayI1hbSUffQ
ExwBCdjFlY1X+0KUZ4vduzljJNn0TP3U8lF0mbqknlc+0Eg75osyPWVLUz1iS9W0UMDQO8vei0JO
yLPRQ2gSaYAkEcN/Dtuke+K2ZB3EjWMd5azGFUfnENpmZ20glI7Qw8Ty1vOVzPEPE6PiwKXZCiwd
o2UkFuTpLnk3vPFdGZb+2rnl72XEs9Wqqrgmhv9Z0rOBqoQN32GxR+e2Ce6D7Hf6Lw7WNjCXHrTO
mDVbC6gEeR+kWDY2AVpR5t3QLPY9zrYGEtZ7AS0m1mUk5o0ctOwSdwAkqObbmCnaMjFW8riKtlxF
UETA3J+dImKGwjQsMbhbu1yt8xo5to/xSaj5qJiSB6ZOPkLqPdEqOx6/XAReIKHV0RikOBV905Gy
r5rQkO0QQKTjqOijJkjTWOzWOXfOvdYy+x7jd9wQcaUKEdoqKRf9nOKxexLCOxL5LmaYwUv2JDfw
KcTxtnYNUjwDMcy6A+SETLHQWDIugb6zjnRsxV1q25tBeuU5tWEnA0DI4/SHCcXCkzUaVz0Z0kNp
lsumWkK7qfGciJyp06J+VzFmqWKZ3uw6dbfknnnzEjOoF6d54z49Kt60XZMYXrOKsxa5mMewASYZ
0pz0t38vhgXVN1kwEWiTLODfwkePOtjK0K34q5kAK3igeECtWelnrXJjPWIHIeuz95rxobJCnmXW
bgdA5ofYoBKXBpA2d27iaxrJ7zLttcOCFeLst+JA9V7cy+cLDqxAFyL/bihCF+5KnrbhF9JYdADL
jPGI7kl6s3OpeuOdTCf1szHv04Fh/hznRpjmqPa1aHk6pkZc62aBNzPu5JQ2lxqBeV37jbVf/JQI
yOxRuUzJY7SwCQzp9F7kU7mXk1fuUvyZL1reECHqiJYUk3/0rVi8t/k19qW+WwZ8L0YaXRZnLK4R
sb2XsZxHOhiDTXETjsG+1dOtFYGFzp3pwx7lK78ZVqn0NdFhrs5mHXg46W4awcxVHdscX2ABDYQB
2jTtkkTR8KLUMrw09WdNY7JzTLJlOCLmQ+/Ef6lD07DQdGNblOSeusRlB6bPZCSdIu9UFql2zJi0
ncAmn6topvPVvPhlMKb4JfZMXExLP15HPyXat3gYb9rFHc69+WLXLDyNcS/rHPOYLaAKIf7IMNfc
t6ZObJ6KVUTfclCmajajaAmpMIC7/XvJLdoYRb+6cubxMBc2G1JUlr9otQrnpmeC3LYRmaoWkMoY
ey9RwSMVRc3JstG0fB0sS0TpfdEH3XpX0RhmzZgdoL/yF9/rJfbZYRvb+XzDYIbOSAjyWDEySpNO
D5ngOjvHEiWgA2aBblS9NMJMGOBRjiDaimPrjV5g2PwwHXZAKCkT90bU1McGmYyJqmEHleWKc1Vv
8s67OM/Km8U1254u4sdOi2Mzlwv1pYHysTBixNoJqDht30uJRaj2Hs6zLqJKBZ5YiSnkyRX7InYd
zJz+l57H1nUweweLK9NYLdeGHXMKSLmkMrY6yOSj2y7vZqG0czZ31spT+xSjw2UZzfkyC+9HzoZ5
EAjl+3zGRDYuPLhlTUQ11crxyjR6uFaL5aEraMZWT0dQt5H+bZJeJPuXO5wu5ngGreq2jX0089m7
kQqAvj3UYVp3fJqwZuD818U+p5M9DgaTOpmmwIxlqrYKxA7HavXd6u5Z6Iu6yhHmU0Yoc6Xm1t60
DthQYKc+SDfSgknfHLuGVnpw1IRyOf2J4H0Bg2Q3ld6STUUC/EjhhCO7xFhEA6+a2VFazJtpiehx
zYrWqibMuqg62VpF/EF4lZ9QM85mZTMPLJflJsFtryPL1L/TOdqhrw0/ZQHAZPbasMFjyIPu8DRE
isUJQVtrDAPZWT+BLg6zWfJFZX84dbbzZ6BAcnwbBn++CLBKt1l5DzVXaOJtOYWsv7MPTm6N2If9
dm91EMnYzuCccd3xJ0GS39rStqC+TckuLXSdQNeT/znr8j7VfLNIwb8xIbyalIGrCZQzrUbthTVK
mGUqKrexlyeRd+0+ZUkH+xjVxqoFc6+qvDXNJVP53zHW3MNUOGdLKKjAmfkYoV2EnfqRMfKyqNoL
GVfvMkRZTXItklvr6e01SFu53D8MFOG395YThyh5xgq+HGBJn8gsBJr+26tgApb0zFdTU/pVeBZg
VW/88NGJf8UEaletozWv8ArzfaLGp4+jeocwwvCFWNvVE3poTzaG0WLBEiN65/q0nlSjl7/2Y/5X
gZQ5Nb0CSPnvX3tPS04TiGUqqoIZj1lsKrfvDylBlnP8fJGmerFtbB/K6mQQe8O59hb9kszmvF/m
p11hWNM8LneR29kZQzTpSg1W89x5L52JwmuBB1xPNr/SqWb/FNf9w0ehDuaR6FLun1rgtOCXvzId
cqU7dGz1LQEOR41GULjVX8vOEGvp5P7Lv5d4IDHXrZ0yrT/tQdSbsbSiPaeG9mIkU4fjLdN+9aC8
DIf9GBrD6LERe9oR76X02WRHov3sVI74MsrB4oFT1q5MoreBtV6nJInurbe85cKKXoVel+tJmyac
OXDdXKn6l2HCVe1xz9pRdxvIsMekEPYkbfBiYOiRzOksnZ9xLFOMF1n+QMc2QsfOulUb8fY1i26d
exrKVd9Ht7wiZYJUpoLct1lWEcWb3OnkVe8668XqH1MCOHlVatG3k/g8xXGawS/lYhOZAdTOs6pV
Z+r5CSMifD9bfBa+us2Wlt2LocvvsVZ8V7ltbZHkrmZZh5nzwUxSkqhxqq2HjfWNZ1MPeBeNTQub
nwZ6EA/F4bjjILHfHNqR5zG6ic2OGUMrqkctX4ZUpxRNonNt6ypwTETI2dCTTwq6PVZi9Zpgnd+4
RSEvprJ/OjfSzmU1TFdnYlJk+IMDZ+UpgUElDpTeRd+afyX88eqA5rJ10rm2kMNlyVrtHUcpjj+0
aOQgVtZMVQNOdOFI5rZII5vIe7Kk7xk9UJFAYcIL1+6FbCDuTah/ZdOuNB20S4S2XVeiPOqyhv5a
DzfLZ1mVyu6et5GEYL58rFitafznL6534oc4oXoU58bQmOXysjJFpF9037UvTmvjD7VaHOg0YYaT
wVBBoenbUd+JbokPhCJYFKk55h47RL/BIeDf/r3oQwm/ttgTWbbIJJ6kjiah9CQhR4IxbkZlO2MN
Zb8QDhRa2/LSSH83zGZ5tsn3bsYud3Z6Or/PeHO20i7isKUrpVDlPG9SQHdkym5kzHeqca0zVBH7
vFgMy1JBP2aUlr81JNpOzt9UOKg+PbBm50Tt4W9tnsVDoYGT5TTcZJHxUPRUe20Q5VvjuVu3GUBT
jgyKGzYZHTrLxApqPoXNSl78fFnZqRq2cNWAiYt5WbeRdEER/F0Gw96bBg6UEf4fz4QQRuD6sbeS
o9OGrPQmyNe6zJ2olrdRXNnrpYVbME/O9KsFGt0yrTLlIg6eazq70hpxr8TOAecNMNuuJABVM020
vWvcjVd4Q3LPFKi+W26+5QyFSpyazXX2WSJdIb6wNQl7YxOL5G2Iy6PCr7lmdJRsSNmLk1lY/brm
s0UnS6DRtvrXubYVw80a4n46eJcuN9p77TivdqWSW6bP7xBKnWvVQmHrPAYp1VO6jHQm5J1dl3eZ
lb9nnMDcIVa269SACo3nBK9Id9HaFt5kZu4as8kvqAZXVnEuqBakXXRn7N/63krCJNWTIGHFzLGE
d3/sMhQABjlbDd7rAY6bdnCeL60PoHB8RsSxhJ/YkGGcIsTJPhXOQY/w+QyuuUI61C52z0Il/hvw
G7DWKftHisgzL4ubtzsfr6kUU3/892LQFx6hI6mD3vBw53W6IadUcOFgM2qYTJwnZkbnEUIpyRSU
z9brHcrtpd7ZNQ4M1lr39z6TBKTHEij7EukFw0twJU6+XGwGkkRM+zch0+dGLbN5Zqb6txJPNP4j
uFCN4YfxYEUMqdnLFjAabDf14pmI47a5n8R8Y3uVDKeEG8Oo3fnYObja7dZ9Xdj4ecqM8T2OjG4L
BlNtK8N+wDyrT27a/f+LeP7PTlO7pVXsAi1dLo9/oUctQV/0quoqGf+DS1iXcva+fU9t6+Y2gNFD
ReAiqZvmQ7eNXdTgye0Y+qH6+GuCeUw2IcOv/Dj+U9hWvVLMVd3neq2oRBtCMUFE9slau4BZEwwg
KT/rbBlAmHGRGJBd0m6wOSKg2QLO+eiF2NHXrKc8+ssidrXuZZUHNOfhv1+CSoU5sy3/y98hOH9W
ZtIyw2kUF8gdIqA6ay0TQII2I2RXG2LgM9A6NW/ZWL7PDDfppjzg9dAVa4U7g6T5yquwyc7C2UWx
t2m16PfTj2bl+akqoy+vjq/OM6ajTQCtLfKXteN/AIsOCU+SX5rnDizC8qWAis1YwvcsusbzPBZh
kfC4sRIAriMfmkuKVFBxWeFNWcs++SQEeDVF+0UlTaETU0m2Yd/bO5E630PrP1TnnBH2DnJsggz9
llpwO3eoWLpr/E28/pVg1RerdGibnCfuQXuL3OY+6azIGKChGdBxtywG/WIWaocD0yTspA+XI4Kz
lcC8+W5Fxhky9xt6LRKi+8dro2kf2+Ddm3Kk129ScpLYD0OrArqnDxVOfetbDS/u6PyYA1pI18bD
SjD5x91GiC0FAjpZJyNXyDn2vTSKfZ8/B28oIP500uLk1wBHG3M0CcOuqncjIsDKbgUulU/ZyV9F
XgzhaBO/NqI9T2i8ipz0twARZE3Nx9z409a2LAqrxH0YCZXX5MVXM9au47iAX4sajA7iJ3PHrwTt
mpaIU4Bb5DB71kc6MHjHi8Ef8FTbOjSjTR3Nv6vJM/cw5KrAsVirWU2SWn8abiMi9Yaj++oUCut5
3uiHIZ+fwMvss89IqetZSn3YjXWgMkZINjNX0n7GPc+b/3wHgLKs/JsBv56BNlVNTquSPZGoi54A
iAlnMrYvNIwMqJi7fhlACQJzUtG6WvR3ZqLxjgkubOSFdX6FKp7KHB+ptKSFbm0FE8E7FRNx9aGT
NaPrmG05xnfTH1yLCjqOG94c1G/mPgYyfMXKuSFhAp6qDy1Wgc7tsGpoB40FZIlyrVtZxRvfKP6g
9RAqdua/ZiJ/CA1yHfBV+mvGWHCdF3+4snqc4DBf0C0Pa6eFNSriwWJVLM3JgNsFHsF/ZVp+2jAR
SJ0c+RSuc93HKCso1TocUPX8mPLidUYaaBnGqBZCIm2VSOMPMSMOdQWRYXNFrGOft/UrQI1X4Arr
GHPqqGN4whX5waXO/AJBYv6rK/MEP+JhWdMeq9bWxl7677dIGnrttCruGfb5mX+2GhMYQtd/WVV1
YAFB4JnxG07vt9kc/hbC3TItpQOvmdAo4pklJHV/hmHeJMT9pc7ukjSir6utlbC5BJc/kWzvzFgg
pD6B69Wn0c7f6YJxWJjulzC0Y2Fp7IIY91MbfTWtAHRSAUPwy5sgW7yC7vEfMIQP0Wfb0jMI7s+/
HOpMSlOxt4ZymzsMmEpjYmF5bwZ44X5lhfjR1PinSa071TAda/vm0cwjpg2coJq3M231XXjT0ezy
i7QhvBa29jVKd++bsbcWtk2+Jk7fSCTRZkGZ1tmtIGPjh99P+f/R7/0H3OZuIrej14d++zyiszhd
9Yn/gAxw41YOvVG/tLHLscnuIo8nFRwDwv0r9CfIH1bgRvmx0OyHY2h/IjbkKFFfQEYh+xnQjvLD
hDXLaexfVV29mck3gYIjBlIAwtafKBk+rETbFGVP5lNeYiR2RNA9Deu+Mwv6WAHBU7rTVx4BSARW
QMPb7ZYx2yFv60GSzBlTtv5oT/671T8TzjSadQcMo6CvW9hruWZpGVZm/8pj/YdFN6RYrHE7jN7V
uywmAYeKZN+KJVTsBVzo9JHHVt6UYwvh4bLc4sbin51ampNHxbj699smmdjrZotX2+mxPFT1n6V5
GcraBQzT/q2n+Xed7v3CYFUKe6JXkSvPCsALTDFo6cDOh6g6WN5r39mrRO/bp231L1HjK6XOPcpm
DR+2/sXWtSyvN1NZXUAJfULdwJOgwsybEXwS5vrdVhksWk1d2k0d5yz1d7XPmv5Y1hpZ+36byfi4
2DrOEPOm2YeqrU40XHA6EMSSz6770qIlwMkb6vRkmeMA/192kVfsu9w7WcUQZMwNG8Gsf36InhPE
N+tP+a6N6uLozFkyhyyPWxwZcCVrrwNMzn0G1knsa49bCXZxv7K94oslUC9LyXSgXf6QqEMwsLMk
hPrz21vEA5XyV1dHoOyfvTUrGZ+mRnQCSRoAkAjmJv+W4FVf5WUy4S9O3lhZujIbEBJZv9WYzXpz
AZsqOrQu7BU2uWHoITfvNFwIqjwYVvmTlRzroDYXob/ZnXVGGGCtK0tvWpAS+PDvKTYm3qVK13YA
iN7JG82rzPd+lmFndFm/Ni2owR1DcTZZLD9ZyOWVr5LRfP2T6+PBncCcZPNXrJsXWDPQZ5k/TyNT
Qksn+zWRmGsyzGrzd2NwlP+DOKzZMLStCn1X2P23WXWPtMt+OTOWBROnlhTpq5bx8ffl38j1f/QF
533nBnrRP5gb3PyyuXZZ/eGmF8htAExz/ll8smXk7R3j17Vzif/WLMTQ+9eG5EjfRRyD2XfSDNAe
kmORgnIz8nvOR0Ypuher/z/uziM5cmbNsnvpOZ4BcAjHNLQiI0gG5QRGkYTWcMCBHfU6emN1Iqus
qt6rUU17kpb5i2RmEHBxv3vP7Z4oO4ZWWj+78XjxcHOSKbxqWkDNYjjbDsHWqBePHHu+bOAqRd/w
Yk9PdbpqRYzpTX8QoISD22ybnI6WomiXCR68pV+2+xRkQJMPkjcseOLM9IxOxv4iArYfnztvaD71
zkSezLp2GG1CY/524+xCldsWNs1HkFrPtgURDAXI67hSBbCSFsIcHqaZa5Kr31ubWhGZh2/jQxo4
1yZwfwRmrkUyCNbXbKsb8e25ZxGnexGV32aEPXPsWjqLoumAeZ+QTIVGPpWck83AgcLUR0uF0mHY
9h/pauBn6GuLoNSf1NLV5vCOTIJBUDo/dAnMUfvAOnV1C+uud3kR/fKqtP8yh8MLUs2HNZmHzpp2
NSr3wvHQLCsOil3y64qCQ1WcPwyy4MBye4Na8R51iyRBZeREshCz/oxtF643YJnKjh7iCLSJyZ8w
M86W6j8mA3yEaTQfoXEaBG600Abv5yf1uWB84PXGG/npAWgEn1ieQMv36XTUtyfZt52jZebbuki+
CQhwJjS+GYU/9Ftbdh86DkgnBY81T4vBBjObEZGIFs8x7hzl568WguT4lynuYy6Nhugc6O7itemN
x7L3TfluFz6aVTBcY+Gt7L8tk2B14sJ+6Tw++ha2QO0FeDcRtDr8FSPgHLQeXsnInNfowwwtCPSD
GEmJkdgMu7tnBJBPw+0/Wyr70GS/Zkxkc1P/KoOj9jjjEmf0scVQyWrVUvSEwrJIdPFaBs53Wro/
MJjvTBYTPY33LddpHhrj0qSgvhMamIKspkEYDOxQH8mGHBzVPIPR/orcZqNS8nVyxtbQV3yDeg78
LrPZwkFtwSnwmJcDPNv5MckJL3tRvihnSB5IO87cR/xnOE2j4rdtJBFBgamSy0XHTh4V5Rt9OJxG
XTKX1BGd8iHftr3F0ZdCJ5PI+hIZFXigBRsY3b9oJQdSUX+5brltgN7Sh5DzHc/a/RhAh2swYzPK
qJfETb4zmE0jYKXFhO4LhoQrTe8P35a/VZ3gkGYEvzn2mhsSfy9Mai079SeoC97L1Dino7WKS8kr
DGJhYaqf2MQkMiTVJ9M+SC5Bs+sIdpWKiJNlRzi3PZ/kFwl1w+I776kf6+ZDR8cxQIlkj1PJX4Mg
90QO3rxSjvAb2/x3A+kgCBWSUjAqJ8o0rhfjzCcz5t4xzr+iBg/NfFsmbl9ZB4pYrfE0xsRFaVj8
6cNfObA2zRg8yIsT82rph/YnIoqRMx4wSFx1Rtqy0GSu60L8GF2OCgkdHx/aQrTVW1BNFS4zxlfp
bC5Sp3P4jeOHUDWPGOo1HzhfasSbhNqe9XQK8N3+CkV9P4fyM/BfmCm891XAOwDfCwl8XAgjj7Fq
mmTRUziXyb0731zo5jknU7SyI5/pzc4cGFY5Etegayh0fH6B8yMs8mVcMY6WEsMPniEJbDzpzS+r
jB7DqcUxx02hiYs9FgIq0GNzuPGkHiqWhNgbH426e7ElG6TWPpaOV2EEmI3WFJ8+hY3GO1wEJ4Od
ieTPwa6mFxB1G0jmyzIF8wCQ0nHVczPzpa1peOlxfpjuSMzD6r1FahbvFEFu+gHMw1C+1UaVLrnL
iMVk9TsS3LypNmU2gf0Vu6Q4CxXCQ+M0NfT5Rx77d57/p071SQXFb6PFIzHxN6WGa5Y1l8gldx4G
29nYDQbWITi3LwBnLm1SXKcRL05ZE+2beCgm94XCBTrmX9I6vrc54UfellBqE3kXD18tER8H0aRw
/pR0DdBbe8VW8sf0IAbKRN5LFfKmkT8kzlIHDBqZbJJoNWxcviUVi0Z6TOfkwfbxBtZvIubRpAaT
9GYPJoluCRvj1oJkecJxRVtLCIzYXrkedfNLFuYv5JWn6Grwp+/t4BEsFqRnwXQ0kqsaryi+6pWa
WA4m2TNbVwzrfhLgLX46bEybF7KYsA5X1bl0YwgP6uBMe1iAOMGB55HR5Aztv3RSvms7eyJzhHvQ
VXvf9i4yZeiDjwzo0xh8JSw7g9vjuYcnALav/PSd/mMYRh6Y/NT7+m4eg3vlTzvLHAGgiQc+zGMG
ewYlrX/L4ubq5f0lyvaduCL3njkifNsBTRskctlHQueU5b/ezG0k7j5cCWq/5skImnIxMajNIcaA
fTi7qvqscoyR2BYXoWi3FgWvLAUplagWWfNcuHedK1iSPDR4u9sDNMxQj3SIWZAk7kDJVRr5ya6t
ngmcvLZVWt4STEfH5rvQ9bCHitTYTC5wHLdv69Ugki2Gmke79O6CmgBCM27ztltOGUkYLDKKQm4I
lC+h5Z7TdlyQIDsyqDhp3ZC4C7M/WEfNxFoHlUTK8PcemNMEb9EU1xcisR/YB08uUcZuSGlGNJ8a
OW2dWxwp3ZlaAJqvDqFVbUkGLbIbN4UvmUgu9f18MmEgQYG42PZGZtWzJq7JCWXna9pzSI1DtD2h
7r9nDRtep1ir5GNCe1o3FEfJacYXFJUqJkWgRYwlw56Grt7ZgB3oHTxN6QVVItS+sVAV7pNu9Rfm
lqNrE0LoaYAAMzUtZJ3cB6xQk9cK1C2BRSSmdQcLan97hKMeht1IFtPE7r6cbysVzGBWPf8Kz54y
G8FaqL3qUI3y18SExZrN1mSmuLgnE2ZM59IsabQVoIiNJ4AmtQKxHzWXodlAcWL8zuTcWP79p9XI
LuuFx6glVwNY4U1MAZm1nmliTerUuEVrMQmSePWyN9vs9gGenMnLP9uAjbRrit95sl6Qh8AAfI2Z
vM/G8uD67QNshO2YX+N82tnNbZAMNcQKD6JPn/kIqRWbnKvyWcTzWOwTaVAZ9zaa+aso5CPGvpNj
RS9gnzZpVFHGQiV3xGDHGNSHFZI+DJtwKT3Ug31M17gVQu1TIv0Tt8aDk48fVGxtquE2EGtFswoT
HMIDVpMEOSQRnAjiRH7Tq+mVPX6J7tEiN0Z75M26PBsKV3r/Km5+q5HanUzNu8qm0LRI3inju8rC
+HJt509amhevah76+katYn7aWdvIm+SaOR3dTv6GI+52lrpf9Nx049gqdjLpiJp3h+SvNFQv44we
Rr6rch6/HEs+xqV1CT33Xnvxpc1+qi46g36itjvgFZ0d5w0r4RhhX8DENEI1oOpoiKKNBuK2rPPt
VAQrpKpNLTXbQYMQTjyFYXp7zUOPtQK2FLhikj9melajem7JHHGx6y7loNYlR/epP48p8VjdHIoo
X0NrS5Yzois5IUABdf/q4ZwmOQ4kRWMcgy0pkCFOls4A3hXGlulUjBZiXHqz+8EQspy4C3RlfghK
ufH86Cl1puuak+41U9UpicxNIajSUXIxSLkP5XurupcsZsZZR+ALDD98oV6C59D8pTaqWIiCyair
mqfAOhJeeS899vui/HLmgM2hig8j8AksSvCfPZw0VC00+lJdoK/QGms9gBx5bTvzPuidi8reQ6M4
Rl1/1FWFbsi0ObH0Q8qO5HlsmT3D7mnGR86N+DlAwM9L/Z0xRlmE/K7YTgRqTPFYpDMhXDP71WO9
83xafEOOtmb4GvTp3dCFx4LxukHNwIyAZgvnO4gNClXirZ3nd7y6HKPFc0IaIXWN05ymv/44oqd+
MbT4Y/aQfovbx4GCzRLpXihbSlH6mxc6tKacLQ10FhH1Vv9WO/b1V7gzrwmE1ElZ26EbkIqn9eCi
RXiPGGYOuf2ni+O9W7RHmp4fBBNWDdXRCfWl1OTCuDW56KpLpwaEVFUsfV2lf28TFSGL7wZeCcgr
DlV53G5cOldBhZDPhSd5Eum3MvznNK0+lSPu4nG4fQ8+G0KhlFWBjYfX5hkh6xsrCe5VNNCcdrFh
WPm3IvXIbH9d33idCa/ktd5osEOALp4QGh7BJr8Dqjab4tRn1msSoVoahngL4nu4w69j653tXj0D
aqoWuWfCiQwPvq28rfJuHDbJkx/oNr+UyU/dkRsGDjWdEitNyRPHmzLLQ5gZDZl2U1D33BAKm/Q2
aP32GTvcHxXiXTcIdJ1qCkeqpqo+Un9mxv6H/YApX+NgMPc8PPjzMB4NpkMbDusdrII6QTjMMs7t
bnqdBwLg+QgHzYofmR7UG6P4ilVk7NJhYKrt+9yDQAhVWXHVMmx2WtBMX+G7NFurvadkkv410Jhc
+4c2brdtAuYoL5S9pmk4dXhsAgtbAA/s4e8PRZHb//4zqw/ydRVinGqtsT2wGzSHMeLM2fNHWdJy
RNl3wdvOiVH7RJWwkutm5RixcbRvP+BtCI8de+FSTJm3xJKmjq3OhuPfn6FvgqmzZ1JNmg5Vo+r9
g/PhAKs5dvVN4YtsKuQJpnxaNsuQGRibQE8NmQu/OUZD3RzDPCdI/1+/bqATrWQMHaiz9MWb3Euc
AALPh5NU2Xm0wlcT1A527sXAuA3jcQfZuZr9hci2NIogZqSjQQkbC5WHLctMMVhZGf5g3/8ZjeiU
JvpdOIUC/Et1+qQm/Ntzf3ahmJOTwSUU4NVCsuppyoL044osOyIwEm72MC3mWiyrPAs3ZtCcMm2+
RlH8SVYWJbY1X5QdvPg9sKjAfcKDlWMdIqprm+VrAdKRoTNBSTu4eb1j6y7tvkIAE6ugTTLudd6f
2jnglTR3OHEzJAGQqfDMZOZ9uYavlxW2xEXa/JKnMdeU6j6Ucn4yoaQmFpwnBQeltJZO7+wzK+1W
U+qsQazTiWq4tB5SUSkKXlpnNn6w1H3x4HQcXaoNnhG16+MaeMdgIRkNt2N7DbvNZ/ZYCu+eeuEl
J7svPPBPUObfRgF1EbrVh1dAlJnUldw1Bu3RhDpVshHmAQYpzLeO5qqWWtjnGT0iHyV7RoDfXaMu
smeEJEatluvek0cTK0IMdhVSyEPjVMxfiPOmRH4hm7/XHe/tjV1DvxDDGBPZx0ZKKs1HbM0FSaK9
LaIvCNz5yjOQQGf8P+TLw2OoA7r+dLP5+321TPrbfJmfrLp8qrIZWeEAM0NCCIFR0sc/cUDL2dQb
uwaf/iwo+ja4icIQxfFKXRyGrIUzTadarjpmM61uXlHR752GJjfXJyFvnRo2T3JFnG2Ie+KvvA0I
fbl2w+iqO1rwLD88mK5+AbzYLNIOkTAJXsrOu9bj+G7l4TPAlnxtG9U27vn4ZsUZUGgg36i5CFWM
p2MUESNUH21EixVUQytIX5uu9Feexmo7cjJcJMqDTQX6iJHTntwqylxsv+fC4QQDrTpzymUI+2Fl
tO1bbt4qEQkNq/c8m8CApse4omCerOhvZYw0ww7mprcbDpHFXBOli+7qiviIvfDh2a3HIKDHpjdW
aJv9yq//pHAAuWkTOKkLPktU+yS01g7COZc1tsWmSXYKaWRpkq4giBgRPuo5R5vGXRjPF698TmPw
c7PehAOGsyyvCbLzKazY4Ckoh4+Df2/Y9P2IpzSHMVSH7XcdZeuxiY7AkLxD1qy5uL6m48D1F6wv
JqBsj43vamFkWo7JRqfMVjMi27B/dmlO0Msh51F5DFPMsNg4dpqu/FlMC/DZSKq4gvdVHJ+kkx5J
PT91BYx0SArwoU3ub37OZC7xGb7iGZIALcugese+ecvuhysOaN910H/LWiEwNiXEJ31kJGjAbEL6
kb6zS+1qP5LLAtPJHB5dvGeifZsCsHCThcHKQIZKfBO114z6gF7FRofFRQfzZujNDYIJNQ6Ue91N
XdmiBdwZUwkDBlPlO/aLpSes5FmodyLd3W6+neCxQW1TDecxzqFtoQHRWRdmBzuYv/0qNTepLuel
U3BVcnBlDItuEtFGdhfAOUynU9oXK44aKwO3DIdmCv8UtomA6pQlRidKLzHy0gbe2BvcCdE92h6W
LD+iNiGoMHdHkA2Fmrd2Mqd734ifu7ly7vKUJjmksyMGNdbPwtsW5EzWuqH4wbkxQDQi23pSf8UL
CZTRzFZWNH0ZcTa8T9WupVIuXTCWFZXHHkD/ws7IJn3LrbxYkM+WaelMR+j31rEqy4+JEe/RU+53
mjY4Yg3udIOP6zrazX7VLZVtkySVYbQNBKWSRc6myq4nVrXpMJxJVM6p2ypv/TjlXZ3aBYpogRH0
9ktvpPTN672H/3MrGPqPrqN/avD5z/6kf+1Yuku+26qrfvt/bVD6p9Kl/8+amBz/7wfFX/E/mp7+
qYnprOav//d/s+R/FDHd/rd/L2LyxT/Qom3flJYdSInW9p9FTO4/oGV5gnypxb8O5H8rYnL/4eGn
CUzbJ4JKdxldW+Cy/xYx+f+4FSbZ4K68WzON978qYmJ+fGtm++89QJ7nC99zLYCYAV9K/ksPmZdX
eDqJPBEno0UlN8ZDBkGmcrTPEpIxLRlInSaRXy0b2QjcRSy5BJHyTUw0jjl1uasyHS2jQakFtzO6
PKlrxNoQ4Br0JgQkFI97PKoUYkeLKsGCjwAHQVknpIjiEgKUPuQmqCRqO2qabprX2HX0liAnMm84
9atAsi3SuQSsogRHadufzXCbh9/azUtFH+Voi7XLkBOwSnzJCUFxY54IkibiQUSYKtR8c8gimAkf
klDeQ30OwgIQU5SF5wJ1R2buCbILtr9y1/fvNkZNgiYJZ1vR+dvSKONlH9AmWAoYOnkV/gnYiHgl
g4mq7ghLQv+dtDp/5LqYbUfBxc1y4/pOueOH7K1om8S9OgocI9yqjgTTNTeY4ZCkpnPkOhJsqlgy
kEgHoDuQHU3zEIZSH8KD7RanUgTRfVPVJOzdzsNxSUv8EH2VwhTPdUPe2PIYMJoA4kjDg37qskwu
QMo2H1YrHrDeHlPHF6e2hRbuD+w6KJieW8Z/Zss/u9pJvy0kD5+Hl43Uyu+pnU+h8iBnYsNICjPc
eSDN1iQ20m1a1TFRsG5JW0D1Jgf09N6k7oEeoOrNbgkJka8n21AJeTJpPUROv/UnGE9zUEPggk92
FIxYWm5yCq5AWNjpHVP0bm0FpCe9ya5PJlauwMip3YUVtU+Fh8TexsfxgzOdWudt0a/6YfaYBhmS
fY9xX13zB0qm+BI2TXEdjSo/qt5AmDAHSPxNfRk1MDm8ER8VNBmCr2zM7mQ36+6xbiQfD8fhNpDG
LmtdxmjomY+107YbnHI52d+IKGozPUmR/4paf9lmvk+jLqZ2OIl2tbEUtTR3UUsp+qBnGGrkhTHt
LRoHdF4WpU9K8ddNyd7q0Rwf3JnNZMyqy8wGtHEHkbPVjdZj3zDvmxDKsB0Oi7hmbtUp5JauYsyD
aY/AceUuFM05m4hRiFHPj2leWI9dNRwo1nE3hHnkKo29n9ElX9sxiHwIEfF8kwlQWHQmF3F0qGkO
PTIX4S4c2/fWNKwDcB9GgMwZa+0ebLu1N8Xoc2iEzC8ml0dlpGfFlvFZFfi3wWbRyxHfBFAU5aqt
3Re3l2sVEa0sy+p7mqa7JPsuRy3WvcbypYNh20chV3JwxgNE7hur1lJMrrPM/AH8uWktVhDEnFsC
qNmKqbRebY+oRA/lNArpG5d+nm28SrClMpFrhNgHZGKOY0OOqI7yfOsW5kvVT1fbAFaUTu41wcF5
D491RiRhPBi5+XkmwH7Eu9ptQPCEilznKBKGkKTjRRw6W9+H01gL+xAMzoZT8nDKs2c6alGgo/Q4
EW/e3JxSVEBVjVxbFum3PiueydkHODhRlDdwdZKTTWJk9IwVNuEZM6q7byvCmL5UH0PF7UeOGTq4
/W3aJShfyYNBUkQ3kfs2h928Sp6ZOlUvJufxEDPCqEZ3O1aMWTu3Ry/14k+hunlj9RTCVF6OVWqw
GjgP0yce4HknnQQz23xmBenWbiUlTLWIhFdc3YVVc9eOAMHbv0FXQPgS8W4b5rztZmky4RXthLOV
ArVGbYoO3RiDrL+w6vmYm1zL8e4RqHfSbm+RPloUKQ1es0jtdZsP03JuEQ8wYC6UGz6l1Q+OPX7b
JlmEVoJn0Taoo4aip5fjID4mq3hAxP/TerfKbjROww2mrWLkiUizJHTHlM/12pVOcmfVcOxyS+dm
7PGZ0JchY8wZ751tOE+iM8/OiCY6zMaeTPFLkAdQVAKPCAiOYScGq21XnC9Jg2GkHriYtOFz8YFw
f+tso1JjjlGMAyaqWyMxPiIGaNgS3ce6Ys6V1QZJ8oSTGK+xv9MFUwsmAaF2fR7CGtzILSE/1bna
xxPJSSyBt4E801wvmrynwDg6Xhd+5cyCmBqy7KSgU10CCATLxim/ur159FNoRwMfTy1LZz0Kvaf6
h6XaCM9Rf7ttzX647vwGcY300pJp7o8JqBohFHUOdN0HseJLH8sPkCncE0124caqoXtQix7aODAL
7xL2wrpGgsUqiJlpAmf8trNseGM/UxzXk3pb+vX8BHnuNET2FiINmpWGYxdGhM4IwWroocZT3O60
hFgFqJYaD3htY8C0IK0Z7k55MS3CxntrXPixTPBpEjAu3B2Pno6uqS1v2EBSm6EYeONaxoMuGOne
c9ZY53kFFJfiRdn27drpAkJcabd1HEczqnVeDBvbc3vrQx9qOwAtB2IVewE7k3BAAAuPlEEdb1o3
gW+W5AekNfbUYm2FjKk5D4PNZky1cOiHOGirT5nk2uXWsfoLqPlDluX+IekQgpPc5/8B8z0DXJpb
kT7Fz5IYK6UGzmMWV4j2fO5txExpHsLrOBg4rYAtjinqUqrTX+bplED3pvUQMhn2G959o/rIjCQ9
9qH9o2MA1RpzFE3q8hpM0tynRvHN3tFwS8bmkDN1clOnPChssZ5HVHswEXkUX7VIbXBJhuCeGmNv
8lnMw96V68b0TqXHnHjsCJy6IRH70bduf/VmSWf8bxD77FD+9ADYIdkVGQ/UWMQDslASnSoapKY6
HKCHwNZs+WOkRWtwxItwygn46gXqKBOCA9mwb9IvtzsOw6Nb1qZT/tImU3uksm4+DbDLT95H6/XW
nYL2NmZJRSREPFQ+ITZivMaKrFljq9eab/RmqPRNZyrvTMNQ69Hr6vWcVicXh0FJit3SjKA6/MSt
zEH9hYXa2Iq9KPNLuBAmfu8KMxfqmONAMqjf6E8B7qYpjSOz3R3hAfgr0G47GttKLLX2ZycAAunQ
2WM2pBkuUc4aXu6q+s3pnVlLPDabeJppH2dOFCrwVm77laftPRkPf8Pn+iOK8LUd63BXqifRaGsF
Z+zXHEFB5ANNKvAXl7mKgvUQJfspEM4WJvBhEqFe+T3+Ncg0UB8rTea14P5f37jmDSC3PVPub4kD
r6vDYu2SMV7GhqIbrbvLKGJd+DhclIup0WGulsa7wHNqMm5Nt1YuYk+k6A3xDW/dg7Oyc85CAQwB
1HjBml0E18S/cCUt6HxhAQvdm5RbpaiNMR7Gv7//OIXTKsD1ZZTYEr0AEBd8vFWei71t9vabjOdy
OZT+Oycbf+2N2W0DIuvcOta0nk3424ZmuxAjEJqQqafmfQTgnBfLogrZE3NxLT6BjLF89ywbMoQo
ULrmZs6aciWRlGwYWA/kHpgjSujVg8zOnV+4kGgU9A0PqwyoSRN6O9F/x8fdGlvNczqF4WLiZkAi
rEvxPDHxdibryCR7aSiJyVk0IdSBGb/p11zLdskGwcowsmL4oCkcFHdabnCCxmlpsWgZbzHMn2g0
XpQuVsQOViPFdseWIrXVgEeQ8aPIzk3TBoRq6l3TCMZxrfONPkOHVKIhQnbYLno31rumGq2tyty3
oUPTLsFZLUtU2sU0JWpTud54MDkNmVFjgwvWyZqiaURzf1o2JvH7EYr3XRqrnTPL4d7M7BWIl0ef
WNKC8e20FEP/SD0ZGxZWvHo3d0Cc7Ykjh+8b5CWmGKYFIwmzT+FyAOLg6FXct46aj4nG7Z6mFplB
cLKQdr1OMqQScgKfhv/QrSFTmThWPQzeE/bpYGiHHUUZ3V3gsfeUWJKIqhd0ZTsx5tKadYJxWkH/
AbUwjeUfZQ9NyDZ6HAc2MxvS0t26MF2xVeWPPaXu/d8f+hHbVqmPMgp9EGXfydDqu9SMcVqW47VK
g4dSWM0Zda49//1Za1nxNk56cnEAFSN8N+eo+qniDqJQb9EfpWHYo7Vzy/RoMhr6Rc1JhNF54G6A
w+Hhc918J3tolZWVu1uNdw+nWnoqIi6ERHiPvP7w5QtyCVSjeGurK56bGG9X5dTgowwWB1ag92DI
i3PTlmezKalcw7ALbdbe0g0/8kSpeK3oLbbhxSDZ7KX30AGOP0Cgp/IM16RXB2edeDuYB8RVRXO0
hLGXOpa4PQPFkChY4Oyrt5nEoxXCjpjAyGxMVLAVr/KrheFnX5rhQ1UHP2j+zrqjUIrLsjLhHtKz
2sgYsna0gSJubOOmtnkuq4dYUnJP7uo9BLPeK5zelZrjJT1/QODsKFm5s/9GiAmkwwTD0Rb0Evjt
2s8QWRWJAvLXt816eMtIMoPvofmhGahzYMzG0T2F7yTpWnRCKpqaT7hc8G3K4idl/LYsIxeYmUII
G7A6WUHW8WLRCdn0wyoeacooC2uTMVcB6W6tCijkK8xJBBOMXa+r7EiT8N51jWEfcrDiDIH2n5nW
I14inE2I2J3mChzUV4xg3X2RLzIDO2YPtJkJz2yh7IbZSWTOL8OnaOuZ9iFPUc9B0wU3oveunK0O
71J0s6921Pel3spNRiTPkhce1qMBa4jjZ+jPjJIBaE3fuRcN2yyBjOvxUq97P3R3LSi/wSnXjTJH
sKzJk+mY1jK3mk1vMQfwiyQ5FzVVYaor3tI6co/Ul6G/M4p2RpMrjI6PWKw3UJzBvzmMQRt9TU01
3oeYShgCcwGwJlESzHhN85TeMYxJm4mG2vD+Ly9FZcK+v3UNb6KhWDWUSrJxOv4Sz67L+vVG1Oo5
7MP4VbXFysA7SY+HeCwdkO5yVo9tgr8icSxvyWyxoWJLXiVSKWYbkrYTFueVE5ifUT6vPIvzf23V
7QZezNGNwA8n6bjtCdzfWwR4EIQ58QWJJN+Nl+9uhh/K2w9erw8A1behfUkFbjRZvvQmETFAGoRK
jZaHwaw/aFV4lfKVYB15ny5+L7y3qnOA6YKaLGp8xRWJslFPJMqSAamGBNIs5JW+zwVNRPdt1JVn
Q26Vop07aQr35l59xt0gdr3K25OVcsrWxYuKWGsZyaHwsAxg0Ovyp8oXEFmirl0BdmMD7f0IRmBD
4MigDy0L+kezkfqh3KPiIgA1eiczS+4M8wJyEBKylwMtIhqkrSFbKmEyQI68HxeL9qqcpLVqw9tT
5YN+ks5cP7+NQ40Bt7J2ssovkNVOhaeSY2CaUOmM6ZJSwaICi4OC1Xw7rO3oUvEnxdH2OsLI3iuJ
rtXnYiOxIRe1Oa2S+yhW7iqbDaz50n6aBAHHUe4dhQE+HpmkRa3/y2xwKQh2bBFpNr49BMg/GW2V
DXEix36HtK6R0BrEAZuDnQuJbzN7w7jS0Veb5OT34IesrJ5zVVwHJ8esT3ZTnCNRUwmUcRxhD1mF
kttmH5By80UtmOfSLiDZ05f9ECH219Oe5Ps+8CDn5sTOFh1EWLJ6YO8nkvU2oweVc8IoAqt9km5L
BL5jyOvq5oFToc/ocAw41RtfCYLUoWumB5la934nhksKfMKVXPJuyQ0fdeA8x8NTUt4Zfp/s0HCa
tTLCfutoZ6/8CJFMFGelyyMDmKz1b9WAXDEj/+TN4snI5u5MihzI4EDhFcvilqqDnRzK+0xLamim
mb0W0WA5i+6oEodqgjxiGb33o+BNRR6cYlNuwiyUDNEtefj7sxDCuzUx6/CbgRe+Lb9yUja3b8vM
7HjZl+FXhs2Hdje8iLRKvvhhP2+Aoq/MHvbUjNrAmud9ex6nIDhjQFonUsSMQ9ZcFbfSgRkQRdg8
Ga6MoPRWTNNMjFy8PIDQ9AYcKR6Q6TrMyDZWgriDCakI57NFgduBjkQP631OuxX043G0V3rEIuAf
YjWot5xZlVGHAUqJpfc0CTjgL3naZ9daTYk+6pEMhnVjBplGvPWxoeY594x45oxKKRkc8xuPrLjV
LXYTMRZKEUcXYJQTx/hrHZpvG3t8zWbhbHyIP17vwjtinrgWnPNZO80e4+nZoLlpNYms3pokLv2p
dKH7D8+F0+k1q6m9HFyd3G56xJkx7dvJK26HW3pLrekXug+gFi17jqsguhfsy0yuIq3XOxz6QRB/
QXXSBHXd5mjCInXaJyCg4TJL2MVoa7g6Lmt3XPenBphqmY4/hAPbTQ1MIHCwudUGmEZnLqaTLc6V
tseV1VoeTt1hfrAyMZJQrt+qoaTrXg8b6mclw7P51xa3cieGjTtgn2xh73bnRFsQepQ1SZoCQ4fo
lo1ppYoTTOVGhD10FFvKbGaQ2DHnOSKJNFvWTvlFRdQT3rBiTZFVSStqCphbuHdml86bnvpa7Cfw
7zJazvriqHtsi4aFHhnHxYaAyIhnqepPIXndgLWznByy6BiU13nIiJRCVXUoDZCN0jnE1eThTe3q
he8N+oFWoGxLHxmrT4JUGEUNJSUp1aL4wX5pCrOWqRf9G1HntRwpE2bbJyICl5jb8lbe3xAyLRKf
QGKffhb655y5UUjd6mqpiiI/s/fapFGGLL65AVF41i6Xaq3n09DG7R4f0oXhCvOQtPvXa9FuPGBy
xKmhqxUt4+dMBu9R1s/nbEHHdqW4JnhCQ+IIqS/sF0Um52WO/CPfq67JZykWqHXvvEp4+2eAXZsx
jb/VTJNAAS93KEwetC37o/QshX5fkaqkEoB1RmxusnYRLkqiB42WwZFwiMZVODGTmYoaMvyPtOd/
tSBHyzPUkawpRqfo6EszILXQof1o2/62kdGvsqsBPBCjqFgtqndr6FZOfWgMDfZrwohpLsgDlznk
cgZv0gEeO/h+g6SfmTg6T4E87vNhJxrGyNIVv7ZwvhW1Jr1kd6VmGFheovtMCCClIOlfHHeliAa4
+tYRh8q0cVEGoKdN5/toEaDX07zNRSL2lLL7YSIroWx5g5UennhomocR8HRlO+ZNwVLTj/yvMHwe
Mg/Kg71zS10DP5xdCKryLfby9ggq/DXR41o6iEp6MLUe0+M4H6yjaLZQO76473+ihOOdBk9AxQGs
3NYJMdgtEJ5VGqWQH3WIeDXwu4sU98RFvJWMfl03oYh0mvezBzx/axIz5nFBXjJ0wFODJ9ikwM9x
wS4z2JxoIeKbJyZPmHzZlWOEWjkWEMVS+O2TMwFYTn33OaqBb+e5uAR25JHZbKErmgEeNEaymYPh
aR7ks6t2U878vhEk1QNoOsB8WTcW+ozYA97opx/TqD5nRSuHkXzc2JVLTQC/PvPHezlV41HXAzat
KNm3UOnWeazJpjefR5XhFkvl2a4xUPreg0BdchPT0CegSQ+eXdjMbIePrmTIAfCMqIVpoWzgAOBG
xGkTcvmE0Lx5W/9LlcWQZPhpc1XtzPnQ98mrZ3KPtAwJp7bU1SFImag0Rk9oqokTJKJUiODwgY4g
xsogVymfAlhRof4iaKFr5ulqjZjceHdgKF6LcSQ7TLoAdNjwrW0ylmpNDlXJ6J77MpUlOaq/iF7m
vR+WT7NK/GNhTXJvRQ2VZEuIjdd0a4rJ3zLhFGmZzCCUyaaNJHJmXdLhRE2pz93QfPh9c6p7m2UU
M951BkpkY2AzT5EBjIEkqZptNoKiyzRA58nN18isHlteN4IwdyzRH4tM7iTyJ+gQl4jFFCNmwNe+
Zz06tgwo7huO1ZFj3OVYaEGVM1txBvy9xTFYNOmhQoxgom0JqQuPllqSycl7WTOcaAjNQT1NkhEx
oQFh6/DTAr2J4/cqdJvNjM4I4UWEniHeD4nxxlts44T3VWURI6oPtWzGXUDzAp3cXDLZUlg/mwhd
485eeqg+w7GqQXRMAYwuHX6EeTmAIaaiG9lttip9ZSNjrpaoPsVmiIaeRKJUC1RVvNg04T9Fz49T
5t7GSCLeeX16zNwJ+0FlPPpyeA0mB2Np/TFDxUvI+qUZzi5jU5/SMP/s4AkD9SE0yWPIsx5Jdq7S
aQShuQGW+ChZQtiE7K4Yx8V9wNB1yQtpewijAb8wURehx241JgJGuimftUSmz7yEnQPcCHQr6kLk
mlEnEUxhaHKmwdmZPqEdSRi/TKA21k6DYMsUez8Ky4PCoOIiEV8ZYIpv8hjFWdjToLgmdjC/Kbcj
CQ27uOmerUBDAI6EfZ5xcF9kzcqu/ZcboEBy+WCanCsO5uq1YzvVfkRzqqbERttbbHqzurXyHhda
Y1F0tqm34tg6oR7CIN8B9QkD61ovG183Bdklw/HA/w68J+OVnU2QlwSyHm0vf+tq/HiW1GBQ3RxW
f50dWGJ753b2nnti17gTdTZDxPTLzU5+EXz4YfBb5gJ+gnYNjEzFCjDPba8boOzm0YXOyzLVe/Kc
6dYzScCOO3eTRjg1zciZ1oFrCzIOmDNNReFxNDn/BsRAq5RDdW943veY8AuXTn2jmWtI9Jh0puLG
sGNOQcFamJFiKhJjN/Nz7DDAAK1Lmw/Eaf1TzrhIFQVTqgTqQhwv109jqAsEiTvTUN25f+vthnjR
SlkQ9XsOfCxGh5CVIGupZ02O91YEXDX4UJ+Ax7wJk24Cbza6vQLrTk6Q9qr0iyduHPfcdY+ZHufF
HrcEUNqfjH2xvJvTh5n3FYl+xgt7K4g55G65ZcPSmthHhYdtqkML6TEg0iwjRwGM063w1Luv6teA
pCA3nboVK1zj1Lets/ISkHylJFCw8OxT2d3aoXvAp8rpH84YD4lCrwkH44rv0m1sMYauq58QJRde
ZSxFgyePRqNg/AGB5ppHhLQJWiIqLBG+kmji4GIjoIm5MkuB7iHwGb4nAN+n9jb3lrjARG1LYkgA
8e1KQZb8PBBy1oIO9RoTslKb3khb8bQkpPb2AALbLqiQA70bJP0BygI0IyrrejQRY2wtV2A4trJX
1CPVaWZidiyK4Kv8s1kEwLg8ANUCVySMDnHJ3ehrJBJn2zhhihYKHgPVahCi+sWS5Wj5qEvMbWZt
Bqy7kWFhshgdEFHCgVRL82401iGem2vgk61NEhKbSmjkuftWihB1sf3cuNFON868d0kJHuKNGRmo
1aFXuLNcCFzP3rLmh4TvRNliImH45caEfeUt5odgbjZqNN4YlVSMUI80sPmhC5s7A+k/JYe8T1vM
tgYVu7ntimBdThXDbunT8/MMVfithyjj8k5rcwtv0t3oLLx1/Pq1o7wMlLhOMnD59Wp/E3I3slAB
XmAL01tzz/Qnq3xgr4E0ndWtXTGuDc0QEFqh7zOfCWM8zWqTE1kLJ4lgEFWA7cuxig2ZPkY+gnQe
/AD27imdh2+HCfecLKHA7rUum0d8hXQeMs/JY7DLTeZMB/PF9EBOdjxnS1h5CTgPQIPtureRwsdU
kNPU01a5aDVZe/FOsD2AA44KT3aAKXcsbW+N7HcY0i3cMrSGZE1pk3F9Z3rvaSPUKU6bK2zNgJWa
nWwJHgcxq9MHIy5gVY14y6R2UBE4gDLhoTnk+83JwWsgGnRDHx78rj75Q1ef09r/wAPq7tFmroxi
2Q0HRsQytIC2PFi/XJCLqfUHNxTBNRMLIHwg5h1RkA8DKIqV48aXmXaSkMDkvIhbEC08wW+hKmmy
9RyHO4iQ4gYyWVWSFKO4LaU9jAL6b2z2wwjAkRm4NhgTKeRTTApgr1WGX0DLQllijy8Y0IcK4vjo
7bJJPHvASdmTYnaqcS/uu4BS2hT+uQK2wGwZIJoZ3SAdoNGq2/eCyHgdVMmmaAlvx0F2FyuL6CR2
EcXMq+xGCz4CcemKW/DV58BIOZpPWBWSVd4aORvuap1OWsDmhKSMKpebXmWvDcWqZWAkdo6Ql/Mw
SGqkSdRf2ta3/IJ3kgL37Isnqf7ZffOlJS7htsNL0qlL0VqETMVY3pJekdaCma/Muxr8YoEPe8ai
xzoPr2t8K4lwGkyieHt6k3Xm9S9TJvaZxXzJqVyMkX75RrQywyYEIdgR6Hq4tCvTJtwadFLZtfSM
hHL4Wb8HJETuDUGMjFPDVSaij9nmuw2omJAxHzxnjM61MxIO9o9CENUs85iV7W37Ckaa0UWoTYKT
lQXvCHeqkzL6a+3WSN35421dwJrofe4FdkG/Y7TmlnfBhIWZsJYaq+b0zkj0WiYj6aLgc9fK7u+c
fHCPdUieQJidGQTCZlBITdPJV5x85ckzvFvRmHeh3xL22eYEWXJ3jxGwnZQF7CzL1pIolFcLaHxS
iz1CKNoe8Ol15F5Home6RhxlOCSbPAnLXV2V96Ai70igtojSNdcpai6edFFRa80egtVB0hGYCYaC
9ixjhz10bzPemM791DobLpd/GTopLK4ow5qXMDU+gwSpTmLXEH0C5CuT1/3WbR2sial6KgkfXGFE
ypEELHhdpm65AnJl+P0HyNYtjMOvQtNszh7THTGwhTLNRcjtvPaMCC55K9gTSE5w4oo1Q5vBsZCW
xf4JZNSykc8WSGkDjXB+z8PgIBIP8VWBjBUpfYIMncH7eLWYX5Nnsoi1lA/TDB2gt5FxyRHX1mcN
jyrDPfUGPufOSuJPI+pPsYArlHZwKuaByWjLzoDNDNULzt0VaM3nsmZc5IUov3qNlg5zNPT+agOy
mltElIUbIlIOwvAo+VGPrGfex663zVKOBZ9ZkY1A7IBB7Y3yiXypujuCmEXtBwkoDsalODVK8jHt
Dx1ah2YgA6C8dY1ouBRmly3w2hc5TsU57czXNvHfTdUC43qX5FxsndL6x+X1ZLvdxTDx+Tf1EkBD
3VKa7XtP5PJaO+Mdsqp1KCq2ijrsNn48/lpD9mnq8FkQcLAiJWQRUlGUxpVYRyMAnMJ07CtUa+JI
7LssnaxtOxD9IVBQU3kWN1NQ/DT9bxwUE1vRXO4yMi/sGk+Ub63hJuSEbb4kFeOfWM42rQ4vnmSV
u4Gs/hj3UfLSwKVZDQncZDXPHHRtSJatseLB0h2tP9z2ZXhU1SCicju5VlYj92LRkJtlDzpXZ3c6
6e5khBKeXLqPwLO5rMlcLmeGGIOw16GxuLYR9q/bJih2LZK5MYraUwBvbzXm4d5blN9mJ1fJUEGK
8ay9E4NubURx7PrZ2vRR+1jCW9y7W6ttvEfHtfmOiqWBeSOCmQ3BSIgZw6YzB8OBaMlgVw6Q7YbR
GqjF3kLapUUvKBNv4dhnkveyYukUdOGdDj7SiPFVoaJsQ+bOhKHMNW9aTeJF7oElTouhXuw+uAcb
vbVRfNz5TnvUATkahX+NyKK6EfYhVuWvmROwnMfTM91Ttw0g+6+VAZibvFYYZ7RolKA4sNnrohW4
RR507gqldlizWCVFaJT4xLT6+ljbQGf62RtWDC3ZI9MOnAM2CQX7pVVddeSNy8w5sfa+GxwGs4mG
6D7hIovATqoMvWONjquyF19vSFZ9nLv3+oCrQ66lIMMSupwmEjxBsxOgxxfLlkWa3XcApWJDjtlL
0ZgNXRk9CUupcTuZlEFu9BsC6VmPdXpWsc62WHWsvZ0udmmAwAyorR8HdCiyLPqsIQElrhYLMmV7
HFvnaJ5+x+ZsYAw5E2O5Mc25OA/mvLNt2A3NaMGOSNKr0zUgF+yIpNMy+p5hiMNxt3kXIAG62r15
hB/WjMXeJ+JsPeA/XNHVkk4dD/YN+1xEoOwFZI+ZfkGyVFWLK8dCh6eGGwpZlA1JqQ85lrk9Hc+P
G07P3TRzW0ceFRTpeyQTa28Ez0XQL3fOpPnqoDhoTnhO9uQ2XizsU7OjLYETNlrhCWaLegTibGgZ
snmTeKlaBh2aVOzcYgZjePRiBmIMEJSsBiuS3EYP+4+ta9Q1Hqm5TTx+JwQsEczJJrnR8D2T+Npo
/8czESxVYUAI4+Ps6+5pwnkRO+EhTjz5sHRffT/2a9cvmb0kRLZpM7vF6QF3fcy/7Y5Ni+Ak6owm
2WeDT1KijxXY7JZKs0S7NmWtuYozOoCiJce+zReHNvyMueOa6rtpXOV9/AOa4pliB2TuIlbFComl
JiaQGp31AmQdVR3t0Gsw8idFuor2CRDsVaesfZI30zlywu+mDrJti7fLa4ZLnDIzAVEBfKCfuo1I
49s5wP82FtHjVLvjzmeT76bQQ9k/TIvNxTQXUXPRnSMV8urzB0nIEhcHyMr2obdrBFZAyCAgeKRy
HhL/Xk1KrbtAvYQlBhhYth3LzBQbDVvCotw0aXOyzPh9JmSLUaPfIutN21MYuesWnxYLp+Gno01d
R2mTf/Szs5EtbJopMRq6LGYLE2bEQy8EFJM4ir9GzBs8wjYQmbiZ+mqPI8Rb+w7w5bZ8qbsCq0rq
v7bk8aKEXJFN+AwmWLFkkmu8j8WBmDJKc8QAgcH/yZo5MfKnWCYz6hHKRAvnyYraepsN1XsQonVv
ZxKS2vCFwOSYagf480TIDvKmAXl0gO8xSLstzAqHZW9Xcd8w9+Eku0tR4piJELjtM7aH9A6MhXJN
MSK6H+OPM8bb9ei2aIpwAxqrMH0EvN8BOHXeERpe58bLThhp8Dzdkokef4g+eust1NGjNC5F3Ttg
CmY6HvcSh1BuXZcTvckGqBbJfJfOnXhoY+76jMXRFqI4Z/puH2ALrfEdItWLe5Rz4XRy8+g8BEb7
apX/1CyG7WAykFaeOhdZ0G3nJaVjiHAKizv7iawkNFrNv5Sgn5XqqLCrunlWkSAWJuS9oC3zPPEe
2IKZofaySGaOx3tsayaJPSDbyiBAAG5Z37UBK18NScSWssRnk5Os0SXJRidXMwZgMeiSbW8rXnoO
Yx6y+mDmWj5KUkdyGbTP9nmJs9bVDEq2DO8VLP+8ZlFLMBSeMT2/e2WBNDqfqfx7wK3R1B56ZXyh
rPks5/kefl957sd/aYJjCmYVxv9lsz4X8hBWhUB59mZ4+fPkMt4jm63NYuemj7NHWSVsfDvbPIVw
sgkmZ70R9BBZMULSgsJ/rNVD33LdwL+atg10olpNj3E5bQ3TrffWlBGFxyCBBDja2I50zdy6uvS0
26Eag12j618QlLsAddZTNo9yxb2MMe5wZ5MEwRYzWdS2+kos4eMgkISMXUjHmEV7Mxg8posOxLgc
hKyrnrwRwYsRVM+pM4PpxXup+rQ+wLwmUCadaatKufOCaV6cTC29iD895wtwqPgniMgATqC/XAP9
McF2n2wd2201t94+NK0PDXtyrnV+klZ4S/2XX3Bnrlixop/OQNP0bnAXhVrcB8uHiMiXJV+U7GGU
1kESbQPgSSa07K0tpLkbZvEUpzOJuxmwr3Ig+itFZUGiOcAQ4b52jnGIJ1giwjDW0vfxcxs62kfC
cFbZpaec2UeDX6z17N+QZQZSJs2bF5vR8N6DrkLUQ4w0LYPc5I5Gt4L0V0Ocqf5l5J+gMEBEi4mQ
2jJcwUG8czy33VikBjB3+2K52W77FjV/yJJ1ZdR2Qd8SUYe5xaFq/WBtpAsFT/QvIffoDV6f6WKW
gvywgvw10y4+bdmhAqfOAK9rcffk/Cl9ThvIIenaNCIygHKGdqOJGouirTy0Uf1FQrggc535jdfe
GzFIWE8k42EYm/hqEVEwdggvAoVhBrD+Y+dZF7fHwVChRAkwhFwF4rWMd5ZVFiZTLjIXGgllcuzU
XWqUALZ0aR77EpEWSwCU5nKL8+UFWZlJszihNaS4mIPEfXes6cnruaJ0mxfHzECiG1PPNElx1hlg
GF0ieMZa9ACqlkwHgKN4e0jjmPlqlvqmQfiysZYTrFlQtOyLaf6bTcFA5KyIIwC42WztHLu0lts0
qp4hU8/7ulurWH50Tiv2BgGB+Rx+OVw5yGNMpCVBA87QEr9ta72Y4b/AZltjedW2QM2xcok9Yadf
fHaTQUyFYR5jQDm2JqzAVeKpqtnBZ8scc5IhzAzf4P0j89suMdeeK82tHQzRnpqBsxc2nWjReqae
H+0K7Jf7oke17KnHqhg2vmOrk4GEZxMb6dVU/JLC5v6Wz8pdN2XylARNuRt7TlxCBr8GG0hXrR6t
lnU8311toVtnN9wCGyBkq7BLoPAN/m9RZB8WNBpKLu2tkaCxL5DQNxWcfFyKSJ0DpkHz7DunwIOx
3FsJ4tk3dJMokSxKfJ8A2D557j39k6T0Kq5T/aY6bE/CA/FcTJgj1PugYNJlzZARdtk4Cx78rtPu
vC7bneHa8jlzC1LJJGLsItKPeeEeIiCFa4O1ahCQHZbHNkvNbi759+hY4hIpGoQqxn31vVfNggJt
o8mdfkUp+ZzP9pq5K0KrmqIMJ5i1ottkS2OjmGePhtREfyx2hxwewx2vKhud5gHt3zeEUnlgQSVv
kaAy7ExwRAXDqav9Q+FP7ySHeCvIZ4+qDMu7Rot3mILrSLNPDmJvcxf7s4Uf0+d+3o7HsovwAZgZ
s9JQ5PCUpyejdzJsyX60HoGKR51+nZuEG5Uf7Em9xfKQadAdUPHFyIg8N9CcZ137AP5iMX/hw0Wk
dZrHgDohHl7AZ9jnxiMhZNLOm72Q1rGF4kaH2OLNkFro4e8IahjZEIDM54y6+AxKHZHZt6bIXpuo
4x2REkE4eOoLqlmyHz3BCD1DN4HRF6dd0G2cpOC70wcLszsQCkQiLjSalc2WVidGfRC6IvVdbTyt
9a6Y0cSmKZMnS7DfcRCBso17dQDd7AuWzZ1EOWGz5kbG/YCOpSEJp/1mbW2u5jTbOurStuG/cvIQ
cNspViMWOe8iCwAtM15sl1SusW6ubYeVCRs168MEfegoZgf7BGzuVnk/NXX62ssH0LBksK+GH40O
/64SlwztABPzf9kgj4EZHTNGoobEWuhjWGkkPPwObYlbVeKalfkjioyNMihIGSzmMAayaacTKNyi
sP2VWzgIijQ1c40DPTVRWVo1vjID4na5iybnDmDoKitQNWTaDZDCnTofO2IbxEterjpno/+KI4yN
temGi/qEizyUT0ZF1Lo/4i7IE+tR5I65mSJ+RuFnaJ07mR2EGuUa8W99CufhrhmC4BqEchM6hA3k
/f3Qx+7TuFi2YO6D0fROQqflIwKM4mg59KkDWqVHFwM9fZ89Uzx7n0QuRR8TS0PMIMxG2Ac2NFGb
HNzyNTazchONgfpUAE+MZsp/5h4IGyEeNo1n9NXpkKxv0d/5huseG2O4mTDZHdjN9Tw3MZUGWWAb
+mZWHN0yiZwFtYuZiVXul7+jxalr+8YzIs/gNnVZxDuyv3hEoa7nMS82M6CTvq/CI4MM8nl80T57
S5IeK51tSM7ExpMlOmYCG5ATEq/ruikDKKseDpaDy6NwqBrredgUwDmX0Yf1cISNQbbtvwQcM17N
muHp3RB2T0kTM193szdd2ebNkPwkLbX4B5sEqmgKXRHK6hbRclvom1RicisksCbphYiUp1dgSKhW
KnvfFD2lZLGvrQ57GyVRI49tpm/CYbpEVfys+/CcnzPDWbLGeeUrkgTovW5VS/7zYg/tE2IhmR9s
UNi/lTZe1pyMAYPlRd4z/jQH5g3y1xqThwZn0DY0C1aRTGsVGWesWMz54kfjA8KywIp9xq3eV2ZP
v1XQv7DW2WI0+awajTEQ8BlrbMa6FNf+IrnPi0pt9FQbZ56mL3bn2b53mViZDYznwKfUH8ufpIua
c17LX1/lX3S9xd5Mi5NyBGYf+8Ib5DMYkPU5C4WYgIsHewoZOg3HHmlDAH98rbr+Iangm4ek6QR+
M67qtDXvlSJUYcCYBPnqajyXoq+vUZG8tq3n36NIBO0mMNCAGqJItWvrEOr5jJOYNA7Dp/QdkuAA
+w5XW0wKm57sk4wSVIMcj/ZpSRyfqKD3c1tYp6ToLcpN5/99tvzZ35cBz8KuLIOXag6xywpI/rVG
FsSNothVToYuK1f2pWLBOwo97bE4obIcHcVu3EXxBL0PxtrovgI3s3bka3rnLtf+WfmpfxZN6R2y
sj04DOKHNDg1Gr9xW6OvE5HkLmZFZnoOoiY9MzJyd3EZPQcqjM6WVRhob9vuSATeFnZ9ev774ERF
9t9nf18Gs/WUGPQEcVWXaNALVrCUUiuaDL4k7b3679M+ClAu5HgkTBfwn2egta0MtdMDT+MoZ3dL
JcegurObc9ZchDWcB2d2DuEQUAySEB+7aYLpAMpVr93qovw60avGIFwicRhkh9J0T+FEdwBMCtQk
H0rCaHfYA0B0udVRSJ/g+JC0INxZCiVbcodGOD+0hlcTk+qfynhiWDgXG4V/Efu3TiduIpnJmjwi
/atBWXfmrtUD0t46Xba3Ck8chw5FAvknHiIT51CCyOa2gg6YGBK8Gm0UGhu0bsbZWZ7Nv+f177Ml
YwpZ04BRbnml/j7I0bnONfYKgZyYRRBJlFTD2zgyLf4MuNzo2/EB/9N6HLrwTIzrh8qxQ0zdMS2h
1sDa1xQbw6Y1DONYl98BPgjsg5R8iOyZbKfmycSmcAp3gOfmXWZb93a0gAC7bzdFUsZU4NtF/7sP
6uFqa8vC/GCC+ZjH+7BlIEfLQLLsCNi4nIdbN1pYfV16Hy5BJl232NFQPeINc9dDNazdsqi3Wc+l
mTJDNEGH+QObzKGWBHNOETy8sligF6hENUgI2zoNZIiuwnyqd1I1A+SRwb2H8UHKkh0Z25EgE6aN
TXtAYF5H5Kn3c+fsphEkSqb1wSyz4WS3MQm4w8BLXrUMZaLGpIFY3BMB4Lm1HdOS5B0ugtaK5uXd
9+sbPlHbTf8CSJI8GcuG5VSZ1TFmVSPiLmTtWxPJEzHtDfrx9N9ny5d2cSdNaz4KBf7JWT4Uyz9u
bDmsyZ6gg5ojfVIlSbdUA9LMiKfrXxKXLF7AQfnWt6xsi0moT0hVhUrQG91mmNnrT61GXJFlIQo4
z+Kpp5KyE27nvtlZ97rFGeW14U0VNk8+koizHwt6hpCap2d3GqiLanr3qSE1YVEf+uTsEsbcnQFI
o7tsrZo1t1iQ6iFGRYNxXhWmwSMY4j1BbYwC1bRjUrwLPZh12JzkCxknTxTN+mD0mfPow9IitqX+
MV1G3gqlOLc9hlCy85w7KKMAbuTrHM/jNYT0usnHrNuFDkYOajgf7SEYrLWfkbOInTbdoGjgSnGC
5pAavvE2hS9/BuPArbEkemOwh+gQMR2o0hsiHenX36Fa9ocZdQ0jsHjcMRJMDyWOETMph5cst+wd
HIAbJvrjBuFu/SCy+aGMoA1FBLk+9ov6PKYM2Se2HT9P4/ymI2vcNuT4nIy0ZZ7eMOTmJy9ZF0UI
QwQ3fmWU6W0bkRQoHe7+rn9lEdvsiyXDyEQthXcTMG7WZ7gKWL1HNMwEESOJtlLuo+JWZNp4RzMs
9iCC7F12r5mHHM2sDzas8I6FL9VapeRAcHtC9Ml0JhiN26WUnH1YRRAY+wdAYVxfwclLycvT6tsi
6owjGqmB2ZTuqSV1ovSJ7rCq6kvqct57VlLvohGATBKT86xlGh8dKOb3okFMHfMTrDXXjBNGN4nz
4+Nx40nPL+CPyIJKpmrNm3BjDODuihj9rumnYCKEnCUFLJM45VbZPVhMMJdpi9CYrOGES2It45As
hSrN1gUR7wenZHYfitQ/zOZorKDUMubGKYjqchdVE0hsf4PJdNra3hdzM/vet53iMsXmQzUTf+MF
fXoi29K5BrG98/z+m0fd4hyFMtvZn6CoNr6l1Nmn9uCNLTuGKlcjzKpTwvL0vw/1FEQnJcffAMf5
Gq/cxWFTtKmdbiJUh+K8URX7YVfucLKt+mi4yRNiOPticE//fQikOCU2i8sEhe+O3JSJ3frRQYu0
ioeSHG3nI2JJsTYL/O3KJjzQtUjl8qDW5oPOD1zqp9LC7s0KwmD5jZJNY5ukwJRiZccVzPHElmdG
nvLcBv43hz9XSaRMVn/cl23BeYrGncOadsDd2r34/e/stiUDWtUTqtFQNZw92Tjnv8/c//+ZjKN7
SYjQPiyydxaELuEKDm6r5YM2Pw1A1KdGMseozAniqmf4LInhAUnnktOKcFmDAMgVfiExNKDcHL0L
/FuHpKpz03XjxbHkdPn7bGxJXEi4GtfmwCYf9Rp7V4uqupjIupgmEzk3Fmum54UVbQsL4FNrs8yJ
4vGzminIlCRG3FMEiv996O3RPhq5dUjKSaACgcHlpoiB+n6JIZWLSGCEe6Kt9pou+SaIOMudnob/
/efu8kBFX8ec/Pm1ouc5C8QAETMZOpc6OLCDZWcmg8v/fWiiviL86FhOpbxq5E5J4af7iCTFvwBQ
BbNxUZBFl//7oHMRXdwRKIzFvtKz3yZTn9OEwMTRo/vMxfQVqhk9bAm3pAtn7rkaTXUWlh0JCjmM
jBlV1jx94y8ig6I1eEbtK2PO6JAvSbRyeagYq25NwM+p7/sFTxfTiCfZxXUeVDTH14zbI+o9eZQj
G69g+Q3ZnCbXvy+jA+jAcC/l+OblsLdxg1b7hOE8Mh4WfKTibKG6FRdcuy1Dp1G+0NepDREg1h0m
VuJLyFlaUCbdKQTWeCAD0LmxCl1t+yz3HqOiWgJ02o3hQ8ma9fxCHm/6waz6TNoN3C8MZ9hV3WNF
hsYX08qRPB87eTZHGB91YzhbrzamtU1g2j6LEuvsMsYcol7CS4GZnRaUGtJ1bciPTXNRyMhIbGNN
tMgAkaF/grlHchquq9nqftJab5FH+t+lwVu6NpR5O9btW9hY6LiI/Ly3WsbOXPvPCaQ+zvJim84T
L+nAmSYWuVkv3ENjj9ltoANGZkIdUFwVZycgK8D/SDobIjm0zdZ4h514UxuG+J0Vt5C0N7+N5Wbd
inF6Kkb0yPFYrDlleWlq4GggCc1j1sbIOpt22iANgOVAffhk1HmzQhbV/ThUqnparA+yaq9EUn0A
avHZuCi0JCYteVsFxa2yOlSd+DR6USADnh1/7dtIl43QealQJb3w32UcUnRWfuK7L5nD5L7nedz6
hPq9EOXRsbUvg8Pf3yLHYKQdifj692/NqDr1UyUfsklbz0V69/dNQFaSO8eZn6AtihcryvELmaCK
/x7QKuIJ1Zejt/99r2HPG9H45uHvAT0As/BlLefy929n1z5XKBDuk5QLzR73f386sZCHSTk//D2C
B5oCR1NqrP6+9GufKHcw+v/9/JDNXG4GLJ3//hYhLDMcpuOXv//On9XVHaIGe3CjX9hI/X1TOrjO
nQisu//9GWiFKW78//4y7mV8aP6Hs/NajhzJtuyvtNXzoA3K3QGz6fvA0IpBzUy+wFIwobXGJ81v
zI/NQrBvF4u3MqunX2gZSTIECMCPn7P32g1U+LefhbK09GkDby+fbiI3DiOSTw9rPpi9Cs7SzQMM
rByJy38ptwxvwd9dXx7lzZQekcWzhZt/ArJkuo16g1Hu/OsClOGq7Edtc3lIHaJg1bnO4fJaQomb
Upnm20EHzZE4ff0UOH5zq6IUTRfPAOqgO44dOp3LQ7DGDCjnQ3J5yHA8X7lTbb8dV9NmGB86HbbB
+Xc9yOV1kddvz69luHVK/6lII+vW4O9y+RkTZupxtDADX95/mkYGmF6k1G3eIoBQtXU0zEQsCwQ3
bNLi72GFSJF5dHlHhkhKSGf7dHlE4AJwR41duNPyA0F3FvWg1nlDG4aMefNRlv5NaAn3rLu+9Qjh
ZecH3+MmVOfLty0Z3Kbkqb49kr5+G9L1JORENx+ZRN9ZyTS+fa/mYxGb1r49Ul19D5WFGN75J9NJ
3ZusOW/fK/vhAaNE+vYoGpNHg+SRtzeggaAS+uC/fU8W9VPYj+61TNFFpVZerAM/ICjTGs6YEfxl
6RUlBk4e2nTjQbw0Gz0fXrW4qW8iIm/R4u8Tq0BrMrnbqTG1a0MLmdIHnb6thN+cmbo27Dtma5kO
MpHCUawGvyrPLY7/g/S1nW7PHBVuQ4uK9KgzAWcOHBhtZ8657a1BCvzMzpsLLzmzOyJCeDMm5Y30
wm1QYooGlXbMU/dR8xnLQzt3kYGWSMYLERV7z53u7JzoaofNMbdpZ4fZaDgzj7d3FiB+Mbb2dUIM
7XZKo6+XR5cvUS+jtShRCye6NRzsHLJv6rJXshnV+0Wu7zVf7HFd6Nd+rfRrK+pCYmTPaY/Iw8Lk
ytZ35QK1YkPg4tzp+fChiQylKBRdTCnmIU3oLIyL1T4U9rWB/LM3RvPo5gkedZ8M3I7h64SDl1EE
q27gNrQCaeBcVa0dbvwotq+nYJQbC18oQV08rCZhXdvOmalRfwpiwENx7pPLhkGJAgc7BQA2eW3G
tpyzQjcu2sxD75XuVgvkizW/FeI6xfXlX5cvgkOU0g3dNVSx9M9ySEwdDi7oj8vLcapk5+0DCkd9
/gyX//IbZr61XpEtS8LgJq6QY9UpQ8JkmHzE3SGBFA5oYc3Gwn6V25gK8hFHi2vKYB2OYJO6Nmww
LOv9oqvq/hyr1FvXeoSO3b+r6facnPldXs6Fy79ih9aaoCm/vDw0CdFmbmVuByNU18zDj3mvk6NJ
UevaPjJdTOZnAnPxtbbTPhIxNM0mZw4a4UpzIX+4NmZ2RLgUbqZ3PQwBASJq2pDa7BCFVBB67wM4
GIrKOY5U+satFufNzlLqs9aVEJsmdFUBBP7z25fZfEFhEa91fFNUM+2G+SsktK5IkaQ6r9KFRNG2
bHYjUgigraP37qvgmEKtXoaBtiUn625stGBlGrmGuHcgOBceT6cdMyrYTeOi/VA67BmqPvYzjgsJ
LoFUBMfGr+CG4jNOmvJLl9rkYkfJ2k2foE9cpa2E9tK6BNvq+yj193RFoDnn5UFNt1g2QibL9rVP
v4WJ3HA9pQxTkDw53IS9dK8babbXA2dkCfnXY5hd2f73h74NbJ1Jc+aSxBENw/sfNefff/vPy1PV
sAbRQ85PhTYMA1zXmEiA337iw/NefuHyBKy5lFUfvv3+Zd/+bWcJz/X7j71/BZMzpDq8f7Xfn/7y
LwN5TnV4/ykuL3353uXL23v8+H7ev7J+OU6//8blY7695OU/3334t9f5H8fh7dk+/vDbM+rgRMbO
QAykgbyCArEDX+ZvoDDctnSzD+++DO5NqOfzmPq1J+R6KHUM+lP6nVZ0u6+MNsZahdmtKI0D1ZDH
5tV5go6o9qN5llIVh8Iei0NbbNjXYFZKEVmpnMSUyS8O3fwlH6z8kBb+D1qb3VoW8xYz0X6E80YM
Dq5aa5n57KnUPqi4tw+kty2Nbg7RGK1kj+CKWcNLH7BKFIRHwcYwj+xr3UVdYovs/RZP4jxzRz99
gFqECDVxjw5hqSQBx8HBLQqmD26ECFY3olXugsd3hJEcL18yyysxNZTJIkEFcYh6i1EPNdBSzttN
PQuws2S4QgonfIqHGuIESvyTXiEdQXOyNusKiF5NrGc0Mpmfos04thE2QN41jYB9WTAqzsYKnSK8
eoyJBwJen3EZIy8e4mGnORrNHuMr6Y5q33NfP0/RsMVfW69jEa8ne46sZJEKow6ZvNU81GG0M4cc
fVY6YkUO0SomzafatvTdWEDKz60tBsZV3JT3WCxjhIsHgQp0zopJnoL4XNEqXdiT882ZQnqUlU4C
AOFK20vythuinormd+uMsbYKTPspE2gVslbfmKZ5ZysnmztwjyUU5Y3QGPpqbrlQtVOsYl3D1V6q
o+ODFPSoOwYRkGPl28fWlE+Yx+q92brfG8ZrVAfzTIdMhrGMlkUFMcHWLGeRW6du3s87JCXmZXdk
Fu9EdEl6Irdm9th3EYbWyjRbOF6w0zCIJOcIwNRqnPO76ILhZ2OqwcSvXSAmQJ/ftQ/2lMdrl0b5
TBQ5VS2aM1d80/uuXyucpQ4boH3DAl7O62RCPII1FM3pEAVWcFN3SCmUAXE4RP7Sl+5tL434vlbI
u3vsMx47o2WHKAdXn0V8Y7Lz3Hql+0Lf1jV5j3XdE8CSvI6VXUOvpkdsddOOqtS68SdFe3mireZp
G1CT976fqUUMt+0RFzdGVm0Besc4oMuhge03n+35v3pY/1jKr21Y7ojUwql7Aqjpoo0lzEOnP2r1
UHewcnQnw+sPWVL5NyZ2STI92o1J5UTq9Q0Cm2GT5fyGrbGRqwYObiDukhk8hAP1JatIlnKR22/n
+MTfr3AvlfRHSY0OuFXuNYy4vn2ml90+qJyNNTMlrF7MfaxiJjHGYmdnUDaTFn26HPnDFrRtPdly
azZTIpSj0GFp18AcpwhEEwJzJog5Oxwb+MwHrvy4donBxbK1YGJgRWnOleYMRIC429hnLKKRg75x
hvA1zbDgeN40d/fx741x7i5jIzxo0j7KwFiFNd7oyPXDfZ3U90WL00VyxBDV66gwQRXMku8FznsA
9y2Tnyr+lFUF5gKX2bbTtNjwAaY2tn0XSqfeeDK+CUpFYHPj1+Db6CiiMxRjbG5ku+xaOnmR1+wy
e0jWDmr1XlUSK7BAT283OyMQ4ZnQE1oj6cJz5KNeUgk3mMJp0Mkj8yDcgA2O8r4ib7zIsxN+eHSc
ifFQVfl0yIoWQ5gOjC2xgrXVJZyYuf7aVdFL1BjPoLeSJHcWEcyQhQGNTsd5v2m0W693b6oaLe/s
heswql9RcHxtMl6pAjm062F5OHPvQHCwJmNEtm+wUQwkffX4GAeEAg16/oB4EBmw6X91fY8iTY7f
ytCGSlYad6ACyuNQ26fQLzimMsJWhzNsk8j8Bxac6prY9Oo6U3W8IbWQW2lj2iiKeaWG/jin9ywu
iySoGHmgQy5ANPUQGAzvHETlp9hCJ6+E5KZSVNsmtcEeKgGuhHbiqnPkk1uH97HETG+bJp1D177L
VNDAuSJNmz43bZka8wZCyTEFTeJnrjgCMjNbHPzcVqyFE1QG1r7yirBy66qyFayqYvpqFt8nqPM0
nrdizJtFFg/rrsZ5hylbkUZFY60cG7Wow26vYyhYRVwMyM4wjgxK69dDK0kaVtoxBiiJPkFBKDTM
ZkUSx01Fv2HLWIBgCWLLpkRt3GYwD5ZgTkSqaOYkW5PkGVRRyjzUnNZ0lv2Ajq629IX36CZgVMZ2
OgaBu86SQjs0oHGhiGtshZOw2YQCkrh900lw8TXL6wAX2bEQKDAa7oagPDk7+tPZ3SQnHF1Bt3KA
mG/oWzH9syfmTgL9hGfuBlK6cJP0Lpv34bveohR2PaVx3J7bqaqWoR9Spoe0ppWZNMsu4i6IPLC/
raJ6obmwCqdIPwP43ZhB2t3AWkjRIkwBPHh3F1f+uJskq05ldWLVxipCDbLtJNW4VyHO0CBA80ft
73PZ9tuYlh3JokqSYWadVIfDPu7rFhWUfgTqGm0ltzm7NEign2jSqhwkU15tEz+/8Yei2KWiPUNm
Yaqv68teymAlPe+TrNoBLKX+xY17tCMD6Vk5+Lk4qOtt4ehHiCur3Ef1UQ9EPvsBu0S7oM82qJob
Mk4TN/2KaDFfhFlkkTD6DU8y61db8x3kcH7MriasmemFd+QiPjjxkG+cznoYyKzE/SiWpQIkXJRJ
uo7ql6zp8wNd/oBSoFkEZVT98BXFlqXru3RAsajbyHHCXBU3I9u9nZjqmkm7waBUsxKkoilStcKJ
r7l0ObHgBGSvTTDTPu1hoEs0vLRKIdsq6cJGdhNRvCkfJmoOxG5o0Wgn/AGytpCrKNR3ZgxRQ4+N
JywLLyDy/E1Cyt7Y9vvK8qKNyvIK4HiLVytBR1lpkjQU+YjCOzn4E91zfwqqReW2XOwtLbHGlGic
RUq22XSLKma2iUyY6CPsg1FMjJrflKBO2OeAH4J7aotlEwUh2VDNKbJmfaxW2ldgGPeWAmLla1O4
0sUJt6s3jNpK9ZmLqxsEueXLedbn36EP/aTrmX/bdPkXPcceEVuPJSYBmqoaRCuEPoTEEQwbIhi0
51SWsp9DJGVebAomHQMQvoeijR4bZswLkcy5Pwo3J+bZe0PUIW1TcD2pSPpVyhEouyRbJ3PVEYmV
lgGAK/DibmIqljicUGqM0SIHwUyCl0l3vMMsGuWWIk+l++IT+bAeIPXhonbTlYVjUEThxhuL27CE
+aHsksQ6KzuM2YDUl15g3THhH2gZdilU9Embto1dcBNMv4/VqG3nEIQJEgOYTccH2Y0HJoojZoPp
lnYfHS6vWNmt3u5l4RcbeDC3jMwkSe7J52mueaX1hIbobiJJgmagghxbcYdoXHkt4/qlU0aOchZj
mWQqOGIemOCF3w/HZhzGVWg4DzqJlBtP6wRE9HqHbd/YCmxFMNwpJLA+vro5YUaaUV3Ho9Xed6Gz
BDy/jvGufq7hoBvQWc2xw/3QY/DMZ7Hl6MbGuqjq5CgeHFFiTZSxeYVxuVzSb8j8tt8Mdq4tbRrm
YULeQqjFGao4ZLyzUNXuMAppjfZo9i6Cd1QlPX18r+ceLmoTwF6YLly70Nag9a5NP/3mdRM6Ouk8
JGX2vZkIa5t1S0oEGuNrVoQwDVZ5w1w3Ts3+aupx1qLqWvZGS4aRg0qYds11XwzIf2ELJ2bm7IZe
15Zc6k3NcsHg07QYocNgG/BkrZy2ig/62BwsfTjndcGYMJlrAi3cilLsSSO5n/fQaz3qy+VIdIZM
SxjZpjCosOfMz+yMAmzGMJP6B370GCCVIRwdnyS4JeqfKV5pKXGHugUlcvS4VmBYlktNR68DfpjJ
rlHPs8Fs9tWNG1QD6aoYvGwTZ3T1MsDspqEjtfrU27laBQT7GS5DFZ2i6Jib+cICfDoELCAKU8WC
eLr+ZNndTTlL+oMKr6/d2ru2mLYGSJFVYATOoZf9/QCX6op+ozwUOpNo8Jf3JCwi8UZVrTvdnZb6
6zJJvBWK7GFG5UMFlOmeuv3UNS1q2aDFu9aV9UIKn3hSDxdW667MLCsfuSsDcgVuYtvoOnQ53XhZ
dYInai0RMp3ciAKgKmY/vY0BOKwQkKvsW9nQRMKAj9+zL88sRXVlfZF+RLRiMwp2d5huGjWtUZR9
bmJ9dhC8esglt4XvA/6OyHIx4H5YhCUv29Y+en3w3MVCOxEXwVQxdfVlV4wVvKmnKTO5s3UkCJGR
qK5zW70UYxSS+QP/nNHeTFeazJPygH50j6U7oGnqIAy0st+xYL8OJVuN0cu6Bd1V7Lsz7c2N02JX
xgYJnkN6jFK04WIyd8XE+i3nnVKJwaCqfQ/lbK8vdB1j8SStr72hiFmePIAeZrPmCm6uQrvhDG3Q
nqmOYWRhfMGE6gIcc9FM1+6hb3DOQKFO7jLAH4Q+RfswjkiJKZzutkGuVHtef49QhXOQlYdNonfX
RJuBhG54HVinUj45rQYdxpG5poVFatL8X7nf3iCww1pW3XdqyHdMLeUKC5D1Ilkv6tQRN7S17xyv
Ta/t2juXODB9bQxJk6e6JCfV23nA5FAZm5A1sSk4T/S79FUn6Yugs5iOVErPkQ7bIbSGx7jO5NrG
sWdFTraTiCEORbxOHTXS7TAR4JLgtjGz9Iyir9kHQ3rbVfQ0DNUV+8yC4ymcO7Pr4Jp4RD739FOu
QmVZK4hbao/FJd0yjdxqnt0BpcjY3GeqPy5LaI8HC22aAH/kY9rJPcxavkWMZaUluIPbVdf5RF9O
zroxhq2lhnLXW7B9QLEJ4hSiT4M3DGxfOqYedsP22NwbkQX3gIosCPdx6NGCCMldVA4xVpS8NZV+
0CGt6OZErChEBxyx+R1iBIOm5yE8ohgsmd2qas3ofu7kD8g5FZG8mYLWw/NNFD5cbwD7IlACFDqZ
xla954ZoGsFWNx7tNPLWA/C7q/qgOdOLphsFOQDqMe7yr8OsNKs8pJkOPMoeTNtCOs1drqZnkeHw
FLxR3ETXeaq/xpDiNEhsSy30MYyPoJ/0qTzTyMTf1VsP6JxAqM0dxSkhPU0L4RXTMl/aAWsGhZ63
gpUIhAduK5s6+8TF4S7z0Qb7AGrBi2JSfC3wmmh3Xe74Vwj2gFJluC7KkrWwWWagZNZxXPQLz6yb
XTkin0ZlRcejNlF/oHo7mMG05pJoTgZs5YUZ0zTKMmqUCWKgOUH+ZWLvu1O5CqvmpIGlX2oifCUV
s1iBvsoxemCAyQoTvpIPnRq+3TrXxJfUKbe5GJpVZFY2zZfO3aQeSk9jgN1ce/JTlFIzosdZklcW
4XSILJIQETXQL13pJXdc1XzGHXxDekbz0JQzVkV4EZVPyJLSG3fkHG/GOL1OM6c+YoOfrtLagh7r
yPNEghGtZ+cqrjt8OWhjY/9lIFHUQJqaYWBbovYwrqgWr5s5UTPJ55l5St6F0ZENDpsiXPU91pZ6
oA+ZeK9oM/ItF8VtGnqPEHetlTdND3khOkSMMNUtcmLpIqCqV0SFpXluoZafA/ra5ID2vF74mvGl
MqvdNJGmF45kS3gENmlN7B9Y0W3QWEa/ZNcP9YdLsDfSDbjDsIpusZSE6wUio3HptLV3i1CdK7Ml
UHJKyyUB5tHWC9CXBHG6hzanH1iEt6Hneys15buolelyrLxbzbK+lC2AgwmhNz4EOKHBK1sX76BD
UVpE+ziaDATI7a6tWo0op5G3LLo14NMaqfx07okNvaorQttVplnLRilosrX+4qPbXk9R/dnNj5WP
3CibrAmpfp/skGIbS0pYgAcIKDadnz9SAaHGH+sXFsDipjG56iF1nAS5NeuaEdZW8+GTW4IuY8Wa
arPw3tSIdq8qOIrLuonyRSOPLgToVduRSBDaOUW9kk8JsXBWJKPrgr+6LgeDRL2O1U40G6gRkslM
z0QA8mIDAHURSOBulcL4mDHbWarW3jcT+Cvlxh6y4Bl54ZnrQKIc6AIt4W5t3eC21tbBMOXoEq8I
KbDX3gzJsk2IfPXITmMkD5CMTSKVMZkwEkUjZM84sW09Z45IM0Kw5NneshM0XWLTJrQSGRCcMtTv
HbFdC+UoQPXV2bPZ++StDxkvhYRjQ7TqFbayvCgf45AxkyGKcZ/qOB3QBa/ciFo7HUGyRZ2JroJI
zI7GKZL2J5+K8Ykaa9s5w1cgLJTEksS1bp7ntqVzYDY1PauU1IE47R9QR4ubyoI46XTTM8MqkmYS
FBWXnyqKOSneK8I9iTDjs24gN4WKeVcYWnKfGPr28kuDidzNZaS9uPxU/TwlZIH0pSxZf6f+KVc4
0V3udXtzftghMLpqgRqeJs0fnixNHBvbao4po3mq1OhpYCDt+vGzP5GMbOr6d5023nOh0PsECfeR
yzcZPUarxrPi7eW7MkXPV5dNeyJiMXu0yP9rXda3XqNV2Hbuoxf2jD4d7R4si/vIYp74+g6+TX43
+rJnRMapPZEJFcvpMW06InnxYrJBJR3Hx265qmp4srgwQPtA8QL2ixvCRiSJBEH/6vaKm0oUQRtr
1DmMp8fRq8ynyEA0WUdlRvOLOoPiKV44fgxvK2HdsjruS6HeER+UFs26FkDMnazlRwouvcSBBzma
cfHN9jDqs4K90O4zwJf2e40JyZOuYwvQqivA5F/CBPGmaMnMHGhlR0Fg3aW69oUV3r0KSnBLWiuv
aym4N9DtpVgqzU3B+rUW6th2tb6kXXnwZVmthtzWny2XLU+eKW4JFXDISw3UxdQe4NnJaom7tdPU
xT1U5j2RVyRmpthQyc4OtpkDuqyOS+15iK5zo31Cg6nd1HAN76aa9dxzX3XqS+bMVIScFiVubky8
gj3H8yheKMvyVZb1aus7hF52Ye5uaESiN6uR/bbsPqeBrRXFd8g6JQakfKroNn7IJD2zgh1SAvRK
cxu40LgxNu61OztXpXdDZilzh9BjdACTMCgB7XYB7Vmz984ZpqVPlhfAonBpNEoL2lTTmPgbW0Xh
Ag61qoGA5UUfXFWROewrOaN/jRiqbY4dbQjHTdcHyHG7zl3b1ALPXtZuDLP3t/YIdyvoYxwaejSs
NEQcz7VjfArps0c4Xbb9aMuHGg3eugL5too1UgbxsSEGEyhjXSKgTaT9G2xP40MrYIt7ciIZNwow
FmcqJLxrcHdcpsUCFgfz9fZYhhK99xLx9JfE7rwzvFtGDdwYdyQYPcFvIOqD/TxMKzndtk73pVBM
Z7KyOiD41I8on3RaZOwSq26yNylASJwLSK6QeHbbEvtBZPvE8XI9cwrDQzK6rRWKlWAx/zbF5NJm
HYo0K6HbqQ2InnRt7NeSpshj2KQ/ZGGo70VFiehm7ovpQHZXDld+JuHSxAWAlT5wQPl002eCVRda
ohlfkSysnYrVtulnxVFgOw9meB5Da9nj83yqba25iXSbm28Do5dsL6AAaXjOyujRJ9HtsZqG5lyh
PhnE+EoB4p9IpGoekkU1tQct08rTSD74bWgVB5EOxhGeRpkVxtmF4oZRrLy5fOliUi8wyJKXmObP
MtWzQ2/SzekLLEgEWhLTM/uXIBUvB9uyT5jwoXU1Xra2pSLkLk6JCwc8RBtPhxo93JgWJbXhkJgZ
ht4pb5qvGdzkofiEmecFSRHMe5Fku6HeG0DWFzXL/dJP4EsGudqJcDO29OqCuS09eNZNJVrGfJF4
7nxaqUNlnfWKvNqw6dt1i2qobxmki5ptUEyHgVo2vGEmmBATZz90QTJf8E6/71wbn3Cx8kXtwKld
FRQ0i6zId+XQn+iEohAaCXIakVKY3Io7rA7UXLRDCppZDfeIwR7ToxuwAyw5K7cI2vms3eQA+Yfy
5k29oFsDIst1ze9FRCkgHOgqsWeeMf20oKl6AIx9q+/nwtMIXEHvJRtO2tARzpffdkDQiaEQw84y
1vVWR8qxkT3Q3SJlL+HSmiQxyyLW+2DI/rHv+mSTgEOgQY7wxElu7UxSzlGcCLfhoqI/k7oIklKj
Xsax+iGYMpxsgyOqbNQfWLq43U8Iixh7spFHD+woHdl3JU4mU+oFTlwk5mW16NgmNikFDXnoX/3S
3+bVVN+U+AUDjwVwiPAhRyDjLHYXzm3u5PV35RA3AgXHW7r1mO38kLBbl1KhGNJ52IMl2EM0s3JH
92tYdYysdRY1Le3sa2RTT33EJO4apJnzyPTamvLPGAKt26kQXwY6786YFdCAGkYHyGPWlmzY30xg
dd1iwToUnlTbmSfZ7YMCC0gXKh9p5CvtCljUBULjPhc7ZBMLW/ScFPm9XkqIrAINHeOl5MYYWpLB
IUFDw/KJmcrZj0t3M4UEGXiwTwlDLtIdvePsmA6psYlFl14Lj0s8GVOuJ+WvmThSpkn+NrYnr6xW
6xZVyg5Jdwv2RDW5ClKpg7QnLDoNmhQvs6trNKxIyFUJjgepu0I2c5U2XnOyY22Xxqa/UPT6rty0
LVZDN36nRQ+VuiMJC+X6j2nOa4Jd563KbFaUR/gZoamuJelSVyXCO3Z/0TN1PPxlnJlXaQwJhk0u
CxUhzUUxLiuDjjB7hxMXurnRPPAPtVlv3TnCpARrOkfDrCMHTJM7mSC3WXQm0a2Y3j0ZuZsCbqDR
FRUiWFK9hNuQSiedEtDKufYdemxRYGisdUaoCG/PZWPk1B5DSxOzHwk71zuaZGV+ruxZkY1EGzgC
VBqHEIdFErnOKoi6q5y++D6lx51wirMN64Dl1Lp5tulnMtoW6KBqwvGAI8WNXOsjcGqA1mdscEyS
WD2Afq+IFGkYhLQwRVTxgy0zPlqR4gLU2TSgGbpp0moXZxMR2UBVLAtaCJk+IVTaFdyUVdXEd45b
9GQUrC0dhGIMfY65A9FKZQoo0YohrcTDOZjnFrjNzS2Wks/gSjv+5kCY7RR7B9p5bfMuJfWfabJ/
y9r0JgflU//jN8P67Y+ho45yLcMwEJAaQrcNy+T7377chZk///T/qoP5oHkZu/2S5K1B0Tpt7CPM
lmTJxspZw2sZF23nbO0eby977DX30bk1h+e/crrjX7wdew45fR+CyvtBtGebhilsYZjS+eP7KaQZ
u6mRsaCAJgVSMv+B0XAvoX+cOKfuPNcUN4Uexyw7ZwaKbEujgjvCDEduYdzLVnsCkx/tvUF70sO9
XeYsE5lxbmDzXqEdo8Ghia1XDV8Tjx4BM7RlHdW3yotOUC0TbpOYXjuPCDdXq18q2sBl84OT40uT
Q3lNRPqo2v6cDuwujDY7Zw5XfBrBifP0O6/qh3WkkZfqtZ8R87cg47Rsn+n2QyIy/ZD41bPVWCOo
zfpgW3SQjfJMS7vkbKHxrKAcLETqA3BF2HuKxb1msCcN6bwtK1981tOnzq8NrA9UXVY23rhZRGux
EtbKMOkImYV9J5nX9QnqArdPIb+l2adSa/cI3QhYwNWxwqZyN+bZSlHtlNGoU73QtEiSm3SabEx7
E22ImZheA1tRhOAApRHXcZbR8h1gCMZYRhnP6Ftgr4u8D58sb8pXIe43FCe5pP6qV07UcmkWVDFC
plsxuzl8LXjxkBCS8Vh/g4h1ThQZ9jXqlXVn9StPJJBnSpZXOVq3aOp3tl+zCUlR8RTCXVqpe2OO
8rlDgLlOLH8XWLFgjGPEa/YU91ls72y9ARXsxS+K4RFcVdh1s1kXMw4NNAFRW8ryBx2lDsdOtmwy
cS3ygZGQ3R+rISEQlnyKOBXxbphXRojyV4x1/MWvT29b/3h2O0g5DVu6wtBNnb3VH89uNIqekTkB
914H2yfjP95FNd6BA9sMXl3s2lioXclNOMF8uKlI3QT60q4rFSyKtPqMf/eu092DpuG21ovuWun+
sUUZxUzRaBaq9wDQwL6hgkqvbGa6C4OOK05ICIG2jyib4TT2PFpq45SE1/HD4BvGsuiEXLaz81tq
NsZTR1E1QEqlJIvQB3lfSwwz68uR+P+Ksf43Aqr/vaTrzWt+/SV9rT/GYc/v5n2I9j/f3fJL8+Vf
idvzg1VG/3q8bV851K819uL/+t/85j9jpv/db/4zjvphLF7/8ds38IbN/Gx+mGcEUF9eYPf9H78x
wnl3yswv/ocY66fw//6f5m98mP/xO28Z1obu/p2zxxC2RV1h6Ib87W/9a91wq9bNvxu2LW0hgeYa
yiX3mrHtHFRtWn8HTqwQ3hK5Scyd83uGtfN3Mkls17VNpVxh8yS//fdn/0MUOcfiTxYTYrLf3bs1
MkeULR3pfDirec0xn5KcTSA3xYI5kgb6/N1h+JOn/uOy8PtT86neL09DKI0qKZJ+b8jyZDjW0orj
b1rpv/xnT8/hfP/0SDwpWLRsQJyqpqsQCQx0tnOIHPAvrvyfvf8Pmd4MV9wEdmS/10drRbQk7ZM8
PZMeZr1dUG/n4Z8coPmd/r5u/n6A5r/Ju/XbLbTY6bHt7oVqj/ihYoRIgLT88j4chr94jZ99iLmG
ePcaDkEIedXyIVrhG2sbQ8DKqgiZlR2Zb7/+Q/zsFPpQhgxZA0vYrLt9PpLCEsUS0hOF89Wvn/1n
H2BOXn/3AfKOkKZSpCR9kye3cmrpYAlROhtLwJa/fomffYD5zv/uJQhxDKU3yXY/6to+cdIVkKO/
qNXmc/1P/sSKy/f9U6OI7QYvHrs9/D/d3MJPRSvSGrqyblTaA7COyK9CzE7MbvyffRr14dM4LWK0
1A3avVWSSew24LgMjF3/2Z9DfvhAkPQrs6kwmJfCPNFEP3cmNomkHf/i3X8obv91UXwsImXiQffA
8rxvyxH3UpDZ9G7nqAGxqsZqU1TNjVUVX+oEOLPSHhn47zAbbLUo/osr5idng/pwRxzQEQ/ZOFB4
TT2NG/umdM0fvz7R5qf4s7Phwx3RNNMioQ3fYlMJ/O8ayxkwtcrdZDKtgz2yd38ZRnVFe9MNp78o
z39y/djzzefdyS2CIh49YTS0vMW+oPmTSnevp9b+1x/pJ0frsid49/TQPMFkE3AF11osQuS9fq7+
4lT42TufX/LdU4dEFE2GzKq9yONzmqdPtKI2+CT/Yv342Tv/cGcsqnHQcr+o9jTgFHzAuNzg445X
/9FxUR8OO51LT0VNQexTo53YsF61kfr066f+yXFR8/+/Oy5Gy95FGardl0rBHWl6vbw1gwbtoyRm
/tev8ZODoz4c+7EI6TfUJQ6EQle3kTF65Lgg2P31s88H4c+ugw+HHopvE+ha3u5VjZG3AIPC/R1R
VgNSXv3Fn/dn19qHVYmZgy8nn0+gYDbQ+CjAomlD4z11jkfYgM92rSDNAmO5EX/59cf62UH7sFQF
qndloXNvNLpJkBkFa5HpszCiw6+f/ycfSX64fRRx69Dywb9N1OmpZ/XYSnKgNOEAJO1/VKLoAZPl
y//sxT6cwESL59n/4+xKmuTUme0vIgIkMW2rqIHqdtvdbbd9vSE8XDMPAiSGX/8ON96irK8FESx6
0bUQIpWZEqmT50Q5WDaYCXnphgxdwEy0koNVLRpayJMJXAeiJW79acv28Y5HOIpPjybaiTu762/Q
xMbdcSxuo2n9Aofggw8qrsGwQgjfvAJat7WPadbKURw89foZ0GUKEhHXa0DCZfvlpzF1oQG+/kK6
8RUXH9AjgzoVzJc6lX2qBygzAcabbASQJgU4inMXhu/mgE73SOQ+f7B7C6RNqFj/I9C2eV5/Ad0j
FGfufQkygRzOPDcuuo773xw1pSO37Nf18XUGUo4ppOBTAyr+7obbrkleqopBvCeS6OxdH1+TY5hy
UGHAgCWzO7W3svkNVjEo+nWo1H+Z+LixwroHLFF6l4b7rCMo047tTeB22IggImzggCfRhV1V4fo7
aGzElICvGxSzaYp3cP35oz2kDzYAIutDa2ZvK+YBAyJKNgz7k9tUX5t4+FqhTRe43/KA5tXT+jM0
07cVC7VjnkujwVGuwcU8VFlu2QTyjPWxNe5pK6YZxJC1TeP1N18mj+gaDThByx30xPYNv5jtbnFN
30FLc4M0BNr4EupJkHgV2VProCl73wOW97p7QOKixNWYyD9+nnYfBssyzhzaWw8g/pw3HFRn/uX3
u0cI8CXgAgCX2j7AwVBCJnW+cTrQGV9JbjbJRuwMBPpz3WORv+TdEETp1rFP55lKbqssML8mIIi6
2by7FNMUEtYEkCT/HBvlRlzp5q/kthE1GiODzPmtBs0KlNTYP30DOkPohqwvru4VlNxmJqSdyrbH
0VIYH9Osfsy8EjS35E2gdXH9EZrFZYqVGoLebD7i3E1BJATh+UBk5Lo+tGb2TLGO9IjXllXegkaQ
ovnHOreZBSHK0gfZnTv/WX+Ibv6KiWzHLXrqwIUsSr9D/xFMFu15fWjN6lIltdVDVDu5FyNrogic
Q7ROOC+gK9s3uJLTwMSDm+TF7sb8lAJmDKq/A2ofp/XRNVahSlbzOjeu4gaOg6n/5lXqojJv/9o3
9rLcd+lgArt1JtAIdst6HEa80fnZNUmwPrbO5Mvvd2N7LHZTXkB6wEVTYO9apwni0PMsN/LN8vrv
nA7pYq674Z2uQV2eFTCLS18g7f44uAZoXsbXpB3BN9Z82PcWSloDa4g1Ni4+lUdRg+gkh/KQdWxq
6WdAwXjt0/pTdGusRK5BmrQrWru9gY74jzSnr0Pxz/rImsClSuACYzY1Iy7EbqAFntA0ByI+4WS4
L5QfUzQ1rD9EN30lcOOuNvuxtxAAVQLtu+J1kt3GJ5tmaKIE7jD7DJ1cyPxoG/3TQkQGSQfKLevz
XgL0HR8iSuDW2TiXI5qXbqnxqUyvvB+CTH4Zizc+fs8h37f+FN0rKAFc4vIIIoyoWYzxDCClBDjJ
aMjbvsGVCMaRQXSOQGIDr9mJQK+q3aq66aatxG/nz0butxjZWWjSOFhe7ef1OVu6oZff72K3ATZB
1NC9unnoEB9t4IsmD/3XAJuhmQCN+WjDBT1jcSwpemPomQ/zibng8S3rje1Mk5uIEtWmpGaMa/gO
fJRsPJFWxuI7upD9+i0Stvtl/TU1oUeUoAYve+866Pq9zVD9EaACF0CvmrFxgLJmsP4I3Xso0V12
oOtpfB9MnylaraASLHHskiAK3je8Etd5h5QHfg9+M/m/fX2zhy8y/nd9aI1xLCWuTcABTFAMgwC0
A8s8y6/UMy4MosZesbOEbynRzQTwwFXttreeM/cggH878LY9rc9f48KWEtT4Mh3qLkWl0EQnTxiD
M/EoeSov66Nr1nW5FrwPEJR6odfjL4aHtIcT/ZtZ3/N552WAtTz0LvoMIschqWF6E+gZVkAI0xg3
4kpnFSWw88ztTdBf8hsu5C+JVT/Z+bRRVNaZRAnZvKPOMDYOv6HWeajnf2z0TVblp3V76+athKoF
zhIXIqag14fAtqTtpSJkY4/ROboSohBxAtg0hUlSNIlxMLO0xxpKkaYrNh6gM4wSpKZAxmqozW+A
bR59DhULYD3RLrbLMqYSp5ANLsAkDmcBS+WxjaF4DRLufUMr8ZmiWbLKHIqJ84q+uCW0MkClMG6M
rjGLqQSolU+DSzyG1Mispwn8GRM1P3eQV1yf/DLMO0cHU4lQcEMlcyxQbaOjBMWuQH/XT9A/U5A9
A0oEOH+LzrocxAhsYyHe9yOgAv6OWl9UxWwAWnSrKYChXg+oWmnf+pa/zpM4rb+UJgzMxZZ3maGd
oyQXoMq+9Y4VeKz7yQlE2dbHXub5nsHU1BDxidfTgCNuTN8qoOtA0tCg4V1+pkP03Uq773QGn0oC
Epz1B+peRkkYHJxTTuulMFgLYV+Z3oqda+EAZfGXnaZsuaxlGNqKzQv6aNCfYT4wgJ/QZr/vis5U
0kbZQgZOQMMBXL8fepddnQId0WjmWreNLjiUnIGSnnDRJoGtEWQ148Fx+/IjwUXIwcqIwXYlJttX
PHao2yEa+47fZGqA+NmXzy4a/EDkxjdc6v0Vtn01gbTMtMGvjGWYMwaKg7wL3JLawR4bgUnu70Vu
0fEW0bLhNxAMuWiC8oAEh9ZnUoqNRdBEtL/8fhdtTMzoyEkQbdyHWBivQ7e2noB7BDQYfFvrL6Ez
kRLRKAnlRM44pvCxNEkwRDFPL9XcgM57/QHve5LtLw++ewlRToRlJRYZH4HHHq2FvEC3dve6Prpu
+koMQ03XdUBLxG8zegqcFKhPLjf2B531lRiORJPFk59h9xkpGjxvbv3k4QMfMrob+UdnGSWCcb/r
D9BLx5nCMAMUiE4D5I5bMASvm0Y3vBLCIwgaSGyW7W2wuwKwByi/HkgDLko+dem/68/QmH8Bmt0v
LggaMjsqpuY2TUX8uakm+QBxRnvn6Er4epDsKMEjxG9N7vwy7O7ZcNDnsW/mSvBOc49GBqgl4KrN
/9mk3qNs0VWyb2wlbtMEvSuDDaccRgfa1dGxAcnDzrGX1b4LJ1MKp2YOVrXhJZSvgB4HdxyhUDB7
Xp+8xm1cxSsrIN2p0c7IauhQBJ9oVv0poNCzPrjGX1SYETTbiwxkAnD5ClQU9cKwFr2tD62Zt6fk
Gd57ILf3kY2hk3eF+unXqfAudWd8XR9eM3NPSTQpGj4mq0Y2wL3FE9hZbiA+2yiOaRKNR/5eUggE
QlXVilHsKMsHeyJBTQTg395NoItqffbvH0aB/f/7EUBPO0bUtO0NSpE5f5oJM/l1sKomOsykApl5
EcceCWKQ0owbb6VZDxXLIucODdRc4CMyBxscvszA+VJfQNu7L/OrgBaApyOeVz2/TV3yyeDtD7fd
7aaKL5lZkSTo98KKeM6V5PFnFwID6yuh8SNX8SMHwEfe4xbm5qGBp69ZSDr6sm9oxY96sCo1+Vzx
m43eqwP+XeS0Nr5mNNP2lM1ExA0tvAIWSQf+ZwABUJC1dDiuT1znKsouYmQZdJ+75WYQBG7Ia/mx
gGEo+Dw23F8TYSo6z4MGu0+g43or+fQGtNBD0/oHzxl+1rLfVaC3XWU/ySgZS4kep1s0tVl2KOe0
DxPIDn5aN5HG/irAEf0dI5BhLr5VCIjIq+EjFOE3LjCsJQn874cXLtH+Tg4F67paLlp5YFkIDDKF
ogOtNbg4eJp8MdLxdbCam2ys18GOUJegW2Cr/6ro7z1Y2SdxOGHVvJQOUmcMZcNOFdqRgZ6MwDCU
oR3FQfH9WpFSHCGu8wSQPOi5IMHkzP6RduMDOodPUIhFy04X0H5+MlJcJVUdJIOr31bdPZp0/seb
3CspBpB3Jejg7MD1Crpyyz+vr8pyEHnvBRaHvtuM2TjZ4C5DVQiaxehDc/Eij9bwD3FBW8iM05Bt
7Mm65yxecfeclBOrtZZTru+iXygC60xlXIrK+wBW7v4AAsb4kBrORrDoHqZkKGZFDpMUGykq3R4g
8qD8BPPJLLHt9X3YoTUeDSgbZ2ydWyspixsxWKBak98MnkAOl3+UvvHP+tpokoqjbHli7tFU5mLo
CaSBVekGo2V+6rt4X7J1lIRYeK10UKZvbl4u3vzCeiZyK49rspWKsjGGiQ59hEOSjxaINm0/lxn7
YggvMPytyrfuEcrJeuzQbkTFUiuKzAR6X36YDWYgfPKpL7YKFJq1VcE2HclzkIUhZfVjegHmFLSy
/LK+trqhlcQBWkbPHXuUeh3wopl5/SRtvnGs0LiNrYT0OINqBbIt+KKRNnru/BTEbBDnyuKNUNZN
ffn9LpR7D7dZ/oypM3zTU7BEeegkX7eKbupK4Bp9nzQeeJVuUGD41C56d83wVI/5viOArcSq10yU
zBTbBBXml4SZECXMNzZPnTsqsVr7oFeeZdncisj7LosajFv2kzdmn+uave0zjhKv4Ggdsnypjsou
ulCwxR1Yk1xHKG6sj695BRU5aNs1L7O8RakJ29EZrYb996gb+oMHte9nLzfTw/pzNP6jNhRakY2e
rBZbTtJV4SDFk8OafSd2FThYUj736CNqbjWn4ATnx5jYX2jEPu6buRK0C/kP9WdsYo7dxEFL7OiQ
x659Xh9d84WjthSwZnR6mRBktEZ8ljWH7kBykim/QF7ePuTou15/jibImBK/OCdZFETHzc0R1evk
xR/zhl5A6vt93/BKDCdiqBMgPTgwMflv0PlATAuEWrZJN9xH56ZKELuCZF48wE3dVDzEYnwZ5ADC
HjDqlv1p/RV0HqoEswvWN7BoYJ2NMTl1OQlK7/+bSbW9b8sHwTvnrf+6be+SZ4beOghroZbYgq8L
rNfjY2aTNyMxnkGSDzFBqCU2adDH+yB5tgoKG6J+6HN7wkc/6tJVK57BlnbtPHLiHLTc6+bSHLeo
shVXnbC7KEZazWz7WjgGSKpS6CkLdCjP33wDNLsmTYP1Z2mcV0WKOSlpZlNg9Q3wOjdO+uKbxWcO
fu714TUxSNUIz/NK+ikOLp0VB2Yef+txYJx5/wG0iM8WFMLWH6N7i+X3Oy+IQSLg2AIVqmzwQSkT
j+KQT+WvwS13FtlU6FhaGAm09TroDrXQAo/t7zZ46TbWWxMeVIlwMBtmxZwACzi3tbQPhunkfQAK
Q3Ssr5tH8wAVVUInYVDuwKFiaJcdDB8aNR1uOo/ro2uMT5ToLvxqljnu4G48geoMaBqzMXpZiF/W
h9dNXtmmOzqAUNAxcPwapi9WFF8AmXjbNbQKKGkhh1EBIdneUNkBCx0FytM77RtaieHMw1XQzFDJ
z1GTfXJ7MBniPbawHpqcrTJ2+CPEU5OGNSAjNQ45wFBtT188ll2zud3Y+nVJSFnVoUz6hTwOlfYh
vXTzFFql+9AnYEP2BtAKMpI/8sTaVwKjyhonhe3OEU4bN7OgH5gYb65DN7xTYyoVDAhAFTWKwoOp
kiI90GS+kSI/+S0oEiETs7HauhBQVjsCnbzTu2Nzc8Hz4trz0Yq78xRvFRV0wy/Z9S69VSzjrGdA
A6Ip7OyK8jc+XqFOBWrlXc5KlCw9u7I3QDbW3MRC0VqWT2lWXteH1k19+f1u6rirMeyK+6jBp9Y3
Gvt/oCD3ODkgLVsfX5cdlt/vxo+dSaB/A/sx+DYgWFx5oMdsIHexb3T69+itOdvFZGbtTVrjDTd/
nwjoA3cNrYLBfKOBxFwxwObEuKAL4l8Q8H1dH1pjcxUJNralg1MJvBFSIhBaSY9gfTnldGPimoBS
oWDQG5uroo+xotb01lXFJy81H3Ct+BE3Tm/7XkBZVMus87En2K9wY/k7p8l16JPHnDjn9eE1PvNf
y/idz7S4l48mA5VrH3TBThq/xJ698UVsLafmd86j//1+NzbhGScAVC4fY3n+06t7iAXKATSlUNg4
cHORCsilAKi6fYoyaQXFlKE9kY9nWzCxcejSlW//+/1uEhY+M300ePJbJatLOxg/oKbxggvIh4xn
lxb1z6I2v3NWf1igU3PNvq3bVecZShYHfQNhpcSXSkyek+hzHYO4E9TaoG9aH19zmFRxZS4TvpVJ
5JK4kj/mCkrOfpRDsKY7zzT75UJ6dCOpaALIVNK5D1LXvG3gf9BRvEiwTHejcxytrVqVbnglnbsx
+np8B/5nRxBmKsGT5L0MFt+Ifs0qqCizpOpaoDWBAlq0vJza/JTR/BIJ/uCQneVIFfPleUnELWQw
FLdNERBB6QW3Ec2xGOICQtms3AhUnaGUPBDb0M3xK9yMoVLzCBkuyMqkYWOIjWsOTR4wleyegq1a
UA4wTZr2RxDdnicQAq+7qm7oJT3cRWBkQsQZ/Fm4QIG2+QROYhd94utD64yiHMxwjq/IPMJ7oL1z
dasyqJh9zO2NLyndxJUYLokdV42xLK2fgnW9BFNvkbJ9dAAgHfrbLL6FhNhUyBAgZDi2DkSSUOFb
N8v7bg+g899Do4ZaoNkP99kz9x32vQS55ncCtiP5xgp8i0wmo+3GCrxvI+Yqi0sSoPvGrvbDinBw
4Bp4JNt4i/cXl6lQC6gB2FzUGNpCsxCFbPHCvDttNgK/n0GZCrZImpQB+iv9sB3JN+g/PE9oYDzE
rnvpYvPNNrJhVwZlKhAuopB+j1K4kd9kn3oISvpze85ptBFe/x02/nebBafV36ud+A5wupGPmhuh
J5BGhrh+fSxZ9DjV5CST6ZmYNMij4QOHHlyfzK+JnT6wOX6KOuy5mfe87nQaT/CXZbwPc1b0ZLZw
5eOa8pTbEPGuoo2hdf68PPJuaOzhIqo7vCEENE4+nR8Si4A50npz8zbYN3sl/7l9KgoI7uDCyvUh
dEKn1x73uzs9QAmSGGpmw5Cw+taYybGonPZF0sz5Gk3DZX32Gl/2lTyI3jFwMI9uczMolN7I1AW+
Fz9GZnWxARXAbdZp/TlLAnnP1ZSMiMpSOk2gHgNbBqkOg2n1EGevp/gAKi/o30GJrc0g75mU39qW
RRspRrP6KooujVqg/uSCohv4yQVZID4WANZ3wU/b7yq+M5WxrRdVE/sCZetB4mV6ipWHcr29sfya
yPCWVbtz3zpt06jrcNVXDQ79k5jQpipaSEnsHF6Jf4uirc/F5cotk175pWPoH6wB7N0XGJ4S1qPR
jMUscVEsyZw8IMsbQV6m3cbcNY6rwtIsmgyktfHlN6J0bDRJmBfgvo4ObT+hXS3fdSsB5dK/FwBl
XCidW6i8CrfnX7qG5gFnjgmhcx883uuhYf1XQXwnOFSgWmXTOKtSv76BpR1c7qIp3mbgEoIq59kx
jlJ2gkwp3GtEP+kjULPNyUiY/dMwXLANA8N8KDqHHd1FcLVJIDoBysPymBPIsvXViA+m0ienYYS+
02hSHjAp/y1Zkl8K8HKGLWAPh9SZxRsqL/GpLMbIPBhJPwa4Lx+hXRUl4FCvIOzmG8UDZFDmAMou
4DaNQew6lotA2JTWodEBYmRYAqT34M08Z23Bj2MhoY9ZtFC1syEpx3vfCEGA118nVpcHsLv4hxYf
eMdOQl7JS+NfsTeDnzt1+4vbGgs5dksCT5bQlxFJGsyzqI7x1HxrQdML/dCyfSJJkZ0SMfZHdH0n
x7GBgBhukqYDNjVyKmlUPFegN34gttsFncHr0+j44pz7yVvWgdW+JYxiQQkkOrLmtSrR8mhCmehs
QuzoyIiAbE7UjQck4fo36MnpERyscVDX06JWZLuXKZM/wRI+v0QkklC/bUD/4oJElnL2O/Y8oAxa
P30aG6t7KSEQ8A26PM1ljGvygdtmd63AYnp0zdG48TTNH9Aa7F8yj32GyNufiGcumOga8QBRdvDt
ckiT1Qa6ixoDqlMQOrdAqcyjz4bNxxNzKFQrDRZBHdmEwBRJRTAJiATNJlo7191UE3BqG4wNcHNM
CPfDNBkBCyr+zYvsR+TUHw1bfBPcfVl/jCblqYCsDDT3lePiMQzyE7jFdPxq4wU0p0IVjmWZLAUa
FKdCQ1wK6h+hqgRtiI2bdt3gSiq1Z9y7Flblh7XTHMCNDOKMgz/8s88mSibNsnHwZFdDtxwp+jj3
+BKyQAe1YRedxZff7zYZ1kdG4ZaZGzJudpAEAi/SnIzFzgyqHDDARdyw0pqr24AGvwryGIZpPlZp
vfH1+V+56b3cqRwsumGGii4UT251bnSvcHfz5lGDhAzifAi11n8oawATLeGSf9qC0Icsdqd/LC7k
jylxm6BFrG4Ycvn+emcqKr1kOg6SDch54STrY5dAjq+2AgKms2TMjhNEoTi8DnfpG6cbTZWMqejL
wq+r1s/xPFEcjK/iySsO1St5NesD/8e4UXYw9zm3isEET2YvoRIAKRAot7f2R4hRHnGrumE2jf/9
D6A5slIHZQk/hO6I91zaFXlB+c/eiB3NGVCFM1c12o+hweOHg/jRym9m+aP3G+i//d4Vmio1nxXn
bSHjxg/79EfXVRDp26Ll02QUFdAcZZD+cKLl+xhyR+QBBMVQJN/H44rt4e+YTyF1FRt+64RGaotT
nETxy0Jvf4VgQ75xG6UxvMqKNtqu4RRu44SlkSWhbfTltTLAGZrxdD46EdtHH8RUPKLPDcJQWbTD
LIoOng0ZLxCqc7mviomz3d+W8qHz0iSztMO2ck6k/u5EF6/ZYkPQuL6KSEx9zxs6q3fCuWsOsfPT
Gf6su6XGeVSyLxYJk4Jxygl7eHuQQ6WdNXYRuHa3kRI0q6uCEF0DtbPKYDYcKLqUMjpmWfPQDd2r
yDbSm842y5PvtqWJzhm3YtuGsESH8zZDE8JQg8dhn4GULTWunJTZ0IsJIfh0biJo86D9pO3sl/Xh
deZZXupu8paHZi0zx/CiGc6ZfGALRFqgx2XXvTKzlfgdZAYx0bqyw2QCJW8+4dztMUgfgU/AH6Kz
L3l0iAoIwK+/js6dyN+v0xI3syrhY7WhnhOg5a0+m0MHBpHe2Gra01lMOSd0U0Y7WSLOTPLcsy9F
nIcWf5mrdt85xFbieBiA/rUrYYcV/c15AsFqH1p/X9bto/FVFaQYM55ZczrZkCcFYTVkG6C5abGt
D0Td6EpRtnEN3NAIjJ7P7nDqIf5yNLHrbKytbnSlxmCgyN6RAa46JvZjLbKv9cw2bK4bWgnhniUs
6Uokibqu+I9F20lCLyYzuvMus6sAjjkyctZC7DV0QId5GCb/szNuXbnr5q4kiLwfeDdKyw5TYGjP
dpFW56Fyt87cumOrCnecId2bmomBXSv/XkMu1ZfWIcVHHNSnDzT/mvEWCkHVL88nB2hqhgJCWTw3
NrZm3bsp2cMrJPAcBA8nVgo1KunU0F/L/Z0OpSQLnzt1ZlmeHQ5x5iWHkkkGsl/Ayf7sWnWVEQ/N
2y66t1sWVh4unoE3ijeZ0zRJSMVBFjUk1s26MMN6iE84EB3GEvT50Klvi3Snzy4fD3c7w4TOiQH9
ZCb8ClbHh8FI/NMuw6iIxwayR0WFK4iQR9mXmZuvvNzyGM0GoAIcywrCtk0i5zAVDfIyVHPI7Ael
X23lON0DlhW5M4tDZQP1cG8KE+kdBx8tslMpvnept3Fe0Y2//H43fl5Cb5CXyRz2C44grdIYT+Ce
dwYiPtv41NCElYpurCDyTWjmIh0J54NTlafONzeG1jimCm6cksbGdfQ8hqhHQVaKHXmSHtEhdfB4
c1n3Hp2FlA0YGsaWF6OAF0IKKjklvGrPCUNRPh8ML1h/hM5Ayh6MTmI/MUDoHwpoCYm+OFVJtBFW
GgOpADXHH6wOm+8Qoqh5IgP7kfnxZTbdJ4gUfds1+//hrAPGJTZTH4+w2kevGC81ZI3Xh9bYnih7
cEQa3K51hghxYxG4XRJ69hzEYt63tCoyDfVk0aUykaE1fq2KjxANg/73p31TVwKrBgXn6FqRCGdI
DkAUEsr1w3ne/FDVuAxZfr+L24xNqGgD1AOXGYYXjmbZS9dCOnB98rrRlY2wqGk50sQU4dC6bkC8
PD/RYYu1WDe4sg8WAntsmkkRdnZ+Nnj5EA/WxsFK5y9KrDoZG1OvjmUIBAlUsCFd7DrInP1Od1Ti
VFIeM5vXMuRlVxxY+Qt3W7fS4m+7rK4Chvkw8mISjgjxIXHpexa4w1b3oCYNqMxzni+9JkrhjSOr
gdFOnAnlgLe8/QwchrdhfM26qphDe8ysvjUtEZa2DcH6uoiP0Eccg33GWd7szuFLnoFk3BxFmFbG
y5wN5zR3fu4bWglVF3Qoo21mIpQz5Coa9+bNxcaSahzyP77Ju1lPDF2Jqd1jSRP3E+ikgnTMXmS0
JUigG16JU7uppMCHigh7fDuMNvQ9BVofiy0+NN3wSqR2WTKNg4HZs5bjYsrgV9Cv/IDU80aa0Y2v
hKtVZBF6NhsR+jY0fyMP0sZBW8Wn9WXV+bwSrVVf9LaHa63QcK7A6FS+dUlzQGqyrd4mzfRVxCCp
CgY9pgEpPiWyhVBHM8LlU4pbMNydSed1/T00caXiBUdIp5i1L0SYzaArbum5qLaY+nRDK/trJpif
zGXUh37eHHGjdzbbrfqgbmglXqOZNhOpWR+2rlO9QTfDeWAjjpj7bLIsyV1cQWrRxRZl9OEETYPA
9BgY6MZ62jgX6Oa+/H43upvITGR2is01s46FR895nD7vm7gSsdRk3kAHmGXonQv1u0eQ5Z7Xh9a5
oxKtNSsXoQejC818PnJoXTHanxphbwSrzihKsM65jCw6JH3ofPcgxF7vHFaJUhefen5TgLzCksbR
drNwFNGXdYO8j62h/4MHdDM3dVBVCXP321wCZ9v1HzNoUzTpHESdc4CWx8ZLvG96qsIDKRulmRSw
TdzbTRCNaROa0rCujdyZi6mKeYMWNoSACrcL28z+wnj7oU+G7yAA2frQ9OHb/3tJR1XMGyQQOXiy
pz5EN+iVSykPuWcHvoWLfCN/NYFJPE5DfuEm3XfvTFV4G+kG6oO4sAvHkoS5yJ9c2p7dekshTYNT
pyoRXJK4WSrjsg+5Zx8rDkVk+tmpydFEacTyXxvTPBRjG9hFfjDNaiMIrcVv37OjEuDGSCEXk2R9
yEQUdLFzHjnUdsv22s39KbFpKNL5EHn8sYJC+Lqf67xPCXyn91ovK/oujD15aGh6NME5Mk27Ui1V
kXA2WBRI1GOZIiBo2tw5gYjqtG/iSuwP0wR+OOgJAzpB2NU0iijgbdkHLmSug/VHLDvZO8uhQt18
o8INNwhnQGWY0dsAiP+PqvOKBJ/ZkpMTzSIJHXSO24J95lIvu6lHPXTJ123oTV5QQM6HQCpq/V00
66zea6P6g3gHvCekwzdrZscIOjVzskXD8n5+p+pltjl6IG03PR5Kyw8iZww6CFevT1yTiFUwoDnV
A9pWGrjQ7H0Fv31+KP3+CHH7Z57wi2e0jyMzdwEPqQoNLEGtbXiy6MLKmJuz4MI5mlm2j2OEesqp
Jjcgb+y0CDWII5gH2/GGk5eKLRVEnZ2Whb87dyQg00hI18J3RuNgAxB6oqw7FlPxebZZGpSWF3j5
FsPTMuX3ImPxg7uHAU4AiRDC29CPbjbq0UMdg8vgMxiPXtZXXfcAJRPGI+8Z2oLhrrk81P30tWaf
IpIEJnM3QC66J5C/X6FPoBRf4UogLCcWcMutDjmIwpqm+Z0OW+lPsy+qTHaAnU195nptWEDox6gh
ns3yc+K01SGjw+/Mx7Y4W+5xaKCMvW43TSCq1GdDYdXpDFbu0HPaB6PJHie5rz5CVUiJgw+VxABH
Xtjm1UGAZzfqPrPx1655q4iSqawXLZKZh2Udx9+IWSQg9ynMn+uj65Kf4q4+dBgiCBfy0KZ/4jKH
xniDm9ytjgKNzVVQidM5XZRmGF26bR30Efpqes/cumPVja74aS1qA8ziGJ1bGdClxTUet3oVdEMr
p/KsTeLYjwsQ/pekD1gdjycLdG3ButF1Zyi1paNZGknpDDhsDQTpSNF67AJpzw5NdIn8WwEhYv5z
tNIzm7pdVSSqwinTobTTyBwzYPos3P1FVTG8ld1cbulAa24YqQqkRHBFUQfkWejyb1lvhCQmD0XT
XDsCMFpZvg7cu4J0/xv4tj7YQhwErrqoN24Et8aNVbAlSzwK4RXDvrLiFQXKh34CbXpETuvrpfEG
R9mekrScW8lS9yprAVWpOhJXGhnly77Rle1pAmOSgFKec7WpcxhT/5Clf/aNvLzP3V5k9injgPrK
azcV/hl0b1aAvtZqwyqaFK6CuoDSa93YjuV1ZD3q2ODAsKIDcx4jpzhYTndLi4/9Vtefbn3VUPc6
C0KXsHtRgYzJ5tkZbQrPxM4+r1tKN74S78UwdAS4Q3lN2+lzSei5GdyXxvDjnf6pHMl9AwouTQdb
2ZHwoRyQP4kGzYWg1bnuegEV2kUhWMiG0YdjzkIGtdG9kAI6KC0vNiosmkOBCvEqo0QaxeiKa9/b
Tyn5iCbDB2bxYzRsoAQ0S6BCvNqyqbqpovJqFM3RypJguW9EV+xGLUE3fyWGrYRPBno4xNVHm4FZ
hGhrPIjisXE3pq/JESrhnGitUjJnklcTF7xFl4W1OWygr3RDK2FsF+AiTeoBgebxB6uyTqDGCNbd
RvddrSK7GlySkiTh8krL6hO3uy88705duURzXPNjzciP0SqToFlgrLzYuv3VvZISzz5Dv0knanlN
5vHsWc1Hbs0b6VTnR0ooyzJHbQp4aziq9YHEcXFMGDoG7Pbbusk0aU9FduFcLFEplvLqONN5lM1R
TN+ljYKHYdwGpz8B8g/HSjZ6SzWGUqFebmWmNU9yeR26+Rjj+7fn0S6MAlUp6LrWBAlNjqWvYnFK
agomLj6feOts9UxpVkIlojNkBnlvs5BXlg7GacrK25TPzgniKb/Xl0L3ACWmIXAkwcBQyuucGMFo
fJPVL5qQjdDQWX556P3m6fU1biIwuDAyCB7kgJ9Yp/V5a6onKhoraq2JuzmGNpvf4L4+zGj6WRpp
uP/L77ZOx5qEx5TvxFZwiJWAm+qaoWx2KI3qQwQIRGvaP1rL3Nh1dDZSwpijGdFuxwoulJlH0fCA
JNNGvtZ8tKuwq8w2Y2nh7+rTBP2a7WvN5FEaj8Qj15hVp1lulZZ0XqTszSnzcQPUI8TozM61CZXf
wo6/Nv3WxbxmIVT2uaqcOlBJJ/DSmDx1znDo+LNwKc5HWy0NuicsNrxzVV7VPunqZRkmN8jwOZHb
3cH1zUPMt6ALGiOpiCxT0KzOBixHiWryNNKr1XcPYtyC4+qGVyK5ZiiPW4AAXEcjRxvWfJDdL8fa
ugzRjb78fmef1vKlkZcZtoT5qUKbGjPbw4gWvfVo1o2+BMfd6AWRNZGGIa6G4xxnSg+OPR7kUG4E
giZZqFgsk7cTxKGRRRtuj0duuK9oAzxP1vyclP/H2ZctV45jSf5KW72zGiAJkDTrqgeSd9MuhUKh
iBdabCJIkABIgBs+on9qfmxcWTUzmbdTqbEwy4eIVAiXF8Ryjh8/7uakaPr9r7/GW59ztpezuuWS
1vgaWTZ+S9LgIVv8dZgNV7AQKthk3omT3lqrZ9dz0sFAS3f4GEjx0/Q+Ced8SK7X9Odff4u3hj/b
zB0VnhOIzR3jSOczu+3YczNfqPadUOyNd33O+3K14MytWElpX+W2GV8VSIravrfL3jhPzzlfxHAx
WpVOx+rVSybtNlv0Mn4vjX3r4V/f/O8Wqkglh1QocoSac40uDf2Y+OzWxlnzzlJ96/HPdvErtJAs
Ix4fXd2H1QeHBSHkX7/Xt5799f//7tlpEoZrwjnSj3D4PMaidJNYQfZ9T/PyrfHPNnE0RQ7SF9F0
NEFC9nVqwmuYPg7oHabv+YO8oX8RnZuRZs6nICujEXew0+tbqPxgboXJpqpgdO6qD11L2/Ro5LiI
A0/DAb3KOhjIXiSkFvsK2hlr2XMj3YUMZCJAP8/WKndSxL8Ysp3rhLEO9+C8dBZ3Yfd9WumDsMiB
YQ367Zde4zlxZ5YBq3q4/B696T/7OLpiCn3G/hcrX7+BU79bJbOOYpGE0h7boQOMZr5Bk+x6SZvd
rz392RHpfT/IFD0Gx5anDnLr9XcZt7t4Ie9dVG9toLMPqGbGZ6VWe+Rq2NVSblgY77pnvDX42cmb
ziQd28zaI83gCraw4CSh8FH+9dS8NfjZudv0NYP722KPkky7JUXdz9dj+s7mfyPlOmfw8TqaRF+N
2DhKHLyqcLJzdTWiTaVo6+oq9UxDjyu+6Qj5NenY6JzZB9UO0oN591tQCFOIRmv3dWjlr7W4Ruek
vrbthaRE2WON931q2kFc1Rv2ta7m5R3E940T7VxQcMoWKOpCYh+sg4+NqPOsNgc5vXcRvvG+z9Xq
NKmb1cPM8bjO8LqOY29Qka3fi3neGv1sNU3zoK0bcEwsPFzRoKJYPlH2ay1I0TnBbEJxGlaUePaK
iWfillM0Bodf2gbnpLI5bLyY42o8TmFdxgiT4fTxzvt8Y07OfU4zpHKUOpxtc3DftFNXZAxVsr9+
7DeSrXP5ObKYjjU4DI6Mhl+76YNi9gR8cl/LeZ82EZgP73UivbEqz1XoZrxQKFV007HNYnWZwVHw
J7xd0iVX1L5nSPPWTL3+/9/dAhQQCXGE2WOqoLi6KPu9ms17vYlvhMnn+nNRAxP2zoRQ02j7gvGn
doE6aldCJ0Tor3/9Nt6ao7NbAFFCoPyAj6iy5EmE/AdcYJ+SGM7svzb+2UVQO0ON8hifrusF09MB
orQX4fRrhLmInG1evkqtGfQ7jjXFsWOmAD5QtfymYA3xS8s1PGeg9TwOR7JE9tgsss9j1n4P0WoT
h8NBtrZIVKbRmc1/6W2E5yQ0Fy1+bExs4T8EfsLrvTwHJQV7969fxp8v1vCcgFYNUKpKoMJ6TOum
QeAsYDM4De/Fc2+NfhaRizHSUIXATKkpgFGcL3sz/hL2E57zzLgOWrTa48GzpjtUXEE2lL8Dev75
BgjPKWZErw3fnLfHePki0Y3o5lw0v1aKCbPoj6cDW8FTgkKIPXaQyujVFTR1kvWdB39rus92bkuE
NDzB2APh7EahPRTRefjeDfDnR094ThlrsyklUTjZ48gDafKu0zPUWYy9StqtPdFGVNdoVhS/RpgI
s7N9HEINPTXW2aON2kNah9dR9F6/+hsv+H/Qx5gZtmZAnOu7Xhex0zdVut310Et554h740WcU6OG
MYHXqEOsK2N3cPNc1ir8pSs+PGdCBbRD52CHoeEAcNE1Udmv/TvEm7ee+my3VlAP8XM0Y8aDTFxX
hDf7qAv4Ow/+51F0eC6Q9toUAAllohCiBzd1PTzDwfdTPQFHnVN6EWr+ySr53Kcu/bXdcK6Z5vs4
G+kwqCOUvkiYT+kkWd4zLt9boW8to/OtHGyqZZ1RxzBsL5QNn5Nx2Yt2e/zro/mN/Xauk9a7cBwq
Odjj1u/iIcjBfLukW1/gU/N0fg/6/C2L+Z+MMWyrPx5IorWZHWg/HOsAmnLdj1WMD7WBUbFxhd6y
65pedjEBv+tjnT5KqnaQHS6rbioT823r5VUaxGULXvr2rvXLW/N6tvM3oKVuhF/40Rp6QOvn3tT0
nrfu15b5OZfTRwEbpfHrsanStAwpNftVk/cy0T9HAMNzOieo6RY8sm09hmhSa+h8M61tiXaeJ8Xe
80R9Y5+eczorCSscGg7bUdhI7cmAUsEQpO+5u7w1+tkpAJG4EXXwaj32yeb6nAYq7IpUxPzHXy/r
t8Z/feu/C4+F0s3cATk6BjIqpqXd8eE9FtCf5xHhuTyRlnRqkBCuR0BIRuZB5NqgbKVnMNKIx94X
2grqHsetAgfJwcjj519/pTcW7DnPzK/EbKh3rGCAfWVblQfj07q+ly6+NfjZpe5VX8dg2q5HXeHS
bT6PQwuFwV9jH4fn4sHBFsOvIMWUuZlc0kUf4XN1H8Ma869n5q2XfbaVk80HvWvoeoQDRYN8hct8
GbN3pv2Nwc9JZXVc6RDE2vVIrGk/pgAiQZRXsAF45xZP37AWDc9ZZW0/QHBDZuao0K8fP440ERfp
2jF3BQiuMh+WhIbto61l00Q5Cceta3MFLk9Hc8Y4llyOoMWOLq9gdqBOsegIzu4o1clDL6ole7V5
m5oLu62v3Efbze0XaF9M6aFLaZTuoJjI0KZHe5deaTsot5cEjhI7ugxkeEEBHfqrJHathlkpzoTS
D/DNKOYOSlpoZLfZfBCr6aLb2prAHrJw9erkjJf8ejFpXHi2resO1eCLuQ/jJ6P99C0RaXwtHnDp
OLLlKwHLe79pRb43ItArCjFTxI8RTKUgoDf2U421PqGLUK9jVJfeoDYE51Ud6w+0DecXv0K1LW+W
1qPRkNhpu1hiO+gfEaG1wzDiFTqbosY0l+i769LLHq4l24dpXmr9AUYX23SEUkeqrqZt6OaCzx1S
dzHAkejOSFPVd5VvrdxJjQbVQtaZ4kUfZRXZo4tsYxe+ElKUq5Wpz5E5G3+AKay5ixN0xPyEbF4S
FRlOurqIpRw+2Z5W1TP8v+fPDeyIyCl06VCVjQD2cWhM2/HcaT5PL8OMbsC7Fk1f+m6BWW966qsZ
WsLSKdUVyaRTUqwL82nOHVdqr1rO4aMwVs6XXTXEDOItAVBEg+bXYe+3JlZFE64BuOCra/HqfARh
fLI4SoFLLEl6TDtOxkPfq5odBM0sLzNMbZULZG7bru2qtirZxL0uCCidN3qeU7WbwH3EkTHDLL2+
sGg0SvfT5irwjkyUqhIdIONcDMPmrhhbWJgPrjFJXo+0+UagFg+eWJv4q1aD/lFWYR/SD+HUBd2x
Who95XGmOoN+iwAtC83EEvopWXVCMK1mboqgVRm+rE3aeL+pUaQ5okko+bLV+6rQSqMXmsnEhjvG
Gh4Wqk8j7AC+rFUxz6PfitWLWuQuYehdHFWGNWYjKXmZEpnNj5tPRJI3KwiG6NBk2QhBcibineGT
80dDtiEs+j4U7Z2a0ImWw8ximA+JWnDfZHKc1GPAh851OXiipDt6Sjp9S7dMrJBvRVOJ/pk02ZiV
DhzfbdfgBaK7aEVnPsTJhaBgpNfTB5oqyYt00GtS9hvn7R7KUZ7kbqw3dsvEAg/KQsK3xu+g8b1M
Ou9GtXQnVaPBYR9Auiq9UH0AfYsqIxxqOKrBn7cOHZUnu3FJ9kQq86mLgg98oDtfRRnwDBIPl0k3
9+KjS7v6kS6x+OaJM/LZmbTvzK51a6flbrFz3N03vOrUC8qSlO8gqxSmU46e8YhfrC6CXGSu5poJ
VUjYvhgoYjuyZFCYaSd6ZTiJ54NcOGNXae9kB2tiiSYhaFtP/qPtgn6+rSE5XR+aXvbVS1hPUOnH
dER9/cPC4GsoPfC8tZDCziDj9hQchA5c8vmicgzmydCFmdm+x2IXn70c5XCFmzpti5hhqX7Qo8St
hMp8vT0HGa+bBy5VpXabQL/pdZ+0mTz00xjKPXOzXGThXNShA2hjNgbOwCSEdKEiukRlg0BmOKDf
ou9hbEIhK9IbkSx5lIyqu0KppoaCXprU0S6EoxQvB88yft0GwfKVq1QNJy19GcGJu8kXSLRtRbM+
hJAh3rDBFQCTOBfVlvtovPU1JIkbey+DMfO7FsbHnxsoo7CCK87d3Rpp9mPhxEIOZPNCQrxMufZY
hxsU6EsWt0WEpqYnGc9kLDjlYa4G+OomWQP5+QqRtk5SCfPmpo8O6B7OuhObkgbWxF37bVqb62zh
jT0JH2enMB4YNvfaRzbP0l59XlnWdfsmlhSbpA26ZziZS59vM2luWWt/4BnkN7pF4ntoiFH3WqYc
ypqew/IN0m4k2QUe2twXrkknXyB5plvpTLvK+y6SxNxsdeOnwlFOx7yqugHGHjrl9XW/smgPo9rX
xgRyDVcLRGHJyv18FcNldsS5ulklcukCt+zhaVcP10qPFLO34LIsfDtLmQ+aDlGeQSJqyoW0VVYo
bxoCe3Q0muaKa1sVQ72BQjZOU91fmHgbt8tIutnkxCcTjL7R+Zvtl0hLdcj6LtiKkDUsK0SQoncl
QVa0XhAd0estkisYGhD/4cWC7JTBB5KGbjdAyQsocUP4dGnXGvLkYbxojCJgM+THbBJ5Hfmtz9uk
isJTX0ucjlmFyko5WFunBQeLP71u+mDAWvEbJiTmrY9zXms+fjZ+GprnZBOa5TjsWLs3dOzjMpuW
UJfWd1QWKsq68aGrPRmufM3BAAhgpBuigx890lct8dWri3GVtrsh0KbNoy6pm3LycopODVr8YHmO
doXbgIiKFiwOw+0QhE1aFcKooD0MEDCnuUYvGvkUp3z+zHCSGyg/m2Et9KJoXG4MB8jdLHqtd41X
ml5o1lfs4MPOgOK4xEsB/InSUgC3oHnqwq0rVmGC/ggS6dYOORSVp/6abMs0F/00g4Q/j3A7h2T3
4p4bg47sq8DVDbumJs0meBjgBYPgAJner3NiWSBKUOLm6L7mgEFyGAdl0WFdPTvaCUHSZ9dFtsoh
3NwT2Nf0vIHYhlKHdazi9Qa+fRAlTJWZolKldESkBBW+5W6rYHOU1y7DjLIKyo73gVpVext5uHZg
qfXdtBWCLktXzGZc3UFDklhcjAkk3kqOOx93b2u2tcR51mzPHWjbQUEoGKYFVlMPD4t6Rm+yGnhX
HWFAgCMYlfMuKkHKqtmpH/txyYc0xn5LGrdU12xGvPDax4z+pBF7CekXbAfdV2nW1N/10GnjJXap
GCGA0LsNUuiTMZfI2YNwN4YjKEzY5d0TOmUhusUQCMpTnLlquuriaOvvPG7l4IU4C6YW61n7avfU
oRNjGPpY5dTFKFj7IJjpRWypzUC3sugLx9P4l0lFqKrSpgobvOMk9XtubNfsqIeV3W3SQyB2LzVW
DMB3auqiCWAVAdXGYGnLBk0fLJ8rNn8B1bolZUtJk+y7ZubbAzReorj0m5JzQecV+iIKQsZN0WQw
DNxPydh0ufCLDXZdIid2uaJJLISHfZyxUupsyPJNhJoWyzSFa7kMGd4oAq2ev7K59LifAhbfT/0W
rdeDrm196OJWTQdjnMeaV1vldhTXeJ/7sCEsNzVKgAfZr11cVtJt9TMgiTDJN+1gGJX4nnxioOG6
fZOwRe/gryMAnidyULCPXZy+TGpI1Md9yy5R+rHRIQOLqj5trerjj+FWr+Uc+dvVYUJ0CMf0qYrd
zdKABIXr1fc/IrhMwhNTNQa2ifMaanvp4EQS7yscETcR7/SQe9qF5BjE8HXco3glp4tmhiZa2XbE
sRI3mfzgLZ2zy5CHS59nocto6bbWt7s1nAdaICQQ0NZHPNXvogaJwg38CrrkkDoG0kVrYt0cmq3q
ti8d/HKhIuxdwG7hXLzNUKHP1hr+uW4JT8OSqBH+pr12+zSK2vg2CPkCn3m7bD8HNUcQ92s8PyJR
sThxV5rgzmuzQI95qKLmKmI1wQMQGu/72UPdDsbpaYVWEdPznYT2SVXgpnHVzhncwjnsi9Jwv1iR
4oD1cfIzFAkVcDl2FdkJg1MityCT9QVJhCM7trVQtuttFn/u+jH4Vg2IHfOtTXRQrBmUcy8ryaqs
XNg0XiEUJQf4RGCN+0m6nXQJ5N+TSoKrlLoGtltkIDTPqEjWPB4FFOzNtK7hhaqm5FFYOMRdp6vo
ZUHTbshuaoRcHT0IXCfBQ2WQ58GPd5jveJyIV3Y7jT41k+zAlJS9umVdELvvk0/WOk9lzHnZ45Qm
R5QTYwjzoWUDQUJHm52p5raFM5zH0TAC/8GtjC0jcpDDw6EIUKtGXtirDkfhDMLLyU9t1BUyQ6SU
pwiPHtq00yHcDqT8yhBIP6dCLtlRsX7siq4zS3yotnC5ttM83ulF6uCA093Cyjt5XWdzNy/JoU44
QXKVtqI+pFqbBWdSPbAbWZPZ3mQMBj97ukzbdp+No4y/qlrYHyv2yAsAPlgqLFiFsA/Z1nophi1K
TWkraGsdzAim59UwJVweIjx+dsvIxm7i1UQ4FJspeiC6Wr4636zqMNskXnMmgGKiidYIWirg7mov
zaTqfcdX5CLMe+g+kiZIaLGlmV9Ogx9TVSRNY+hHNTaeXkfTCuMk5E1g+4rMMFPU7YIVjntTvSoJ
cOiQlLqDyGxOlqlW+1j2sS3Hsc+6fRIp29zoWleyhHAdNztOW1odCSwa+2vr6Ou1BQnH6LIfw2h7
jNDZs53A+droY1gPg/0hNrsNH5tO2mQHFyK+HJBHhPwWYYzKXsaG4SnRtkOjLW+31fNbHk5AHJZO
ePOhJdJ8o7CMDb+sA3fRZSCGJPusN6cXxIlIaAvWtSTbZbUW8UWyENysnYYLZqEDssAWQHkKjcNA
1TS+C7KAfEVCidReDYPMdq1VZLiE+PpEDi0ImXK/tjH3r+rK03AkE21GuPfCpweJv6JjEaAbv4Uu
mufxNR3QlHf04artjVmR4SOnZL3Zb14uE+ANnji4wvJJljDllMGpd7WHD4IT4pP3w7CWJsrQcDI5
kLuLkFtqblKckmFZRXHCHlZFAlPg7nAL3M17Nd0lUzvs8Acos80R7+W+ShuavSBTY8tOJR0bjgFJ
Qd0blpl2Dysy1AUpw1qJ09zRhEkANlvg9hEUaLPnCAdqI3OgSwjU0mTsw1x0W/TTwM17PA06CP2p
x0EE9ZRAZc2WJ3Fv5yvPlXltjpbDtvxsFwpZwWhtzYODT8dXRX0EMESswueWxeLHLNq0P8a8Jh9l
G2dhEcykgtYQ3ZAX6wnnCMqEiQcZBR/VlXolc7KzMBVJn8wIoeJTZxiUnImLRHpIZBAiZqtqFT+l
sDcPc4Psvy3bjYikebXKiDOLY0Wt8ZfACcm+pX4AeLDNw4TM2HlUyycZrs0OQAzV+dr1bHunh/8N
dPa8SRLPJ9um0ujJhNXoMUn6oRwAkBc2CRkEokJzp7TnhzSL3vPxfQsgPIeyqaGa9KM5rsi6Sqhr
Q6Njdf8ubv/nH3zk7T//C3//rs02NrVwZ3/956Pu8d9/vf7O//03f/yNfx5+6puv/U97/o/+8DsY
99+fW351X//wl51yjdvup5/j9vDTTp37bfz6p379l/+/P/yPn7+N8riZn//423c9Kfc6Wt1o9bd/
/+j04x9/oyx85ff85+8/4d8/fv0K//jb//rv7ud/nJyeRj2ZP/nNn1+twzBx+ndI9iaUxQyueZRh
/pef//oJ/3vKMlxhjAFli1/FW5HWOfGPv8Xs74zBeQ2K4VFMk+wV1bV6+u1H8d9xGMRQooWsTJZx
MKf+zxPe/auS9a/Xgjn599//A944d7pRzuJp6G9Ck/+v5IVxGPIHfBghBH424Tmd2my9GnXQ8Y8j
oz8mr69Zyx6BtEGdIUHyVTX40zJErohTcR3y9gU6odWJBNu+fpX07C7oqrt9Jforh+QRcFR9UcuL
mDi/13N2b3kYlBsFwhlofz36m6RCQatew7LRyExhV3vPEYsDdUnTUyCyFigSUlimIS3JJnEAeH7o
4xQR4NgPe608eNmvqMZGcY0T4JOHIVzF0YrkRkWvTjt2u8L3vTJSPsa+v7KwWM/hpQQzoHa6TeIY
2E91V2fZdtkF6nKBdU9HovvEoNtxW+J7YoBKU7kPtfwGn6TLdlOH6NVmoMnuNtrAACkAepil5kO/
1Sfbpp8pUjE6xQ9yQtKH89nsBJ2OYy/rPN7E3QSwlfXI1l4BCt198Wg7mbW/29KmLSDXcoosKUad
2JyizJTXbfWdwRqg6gCiqUZcL7I9Vq7eER+WwCxyztWh3fwuHOqPwQSphvZZ19A7SEx6Cvvgq6BA
pafupbXPkEiFFqLC5RjfNL7eh0E0nkAQHXJ6ikL7aYPjM5qeIrQWxvyiCvW11g0rwbD91tD0Eefr
sRfkBlp5Hwh0LYvV8psqDi4AACGncOxzpICXUXkVWtQoA/Z1qO2XIA7TUkTNS7aKF6LEl77ZbhN9
28AR5iBCYFGBH3eTwNdrKSLIdSVPzYaOE+q/dH31OHFgzBRSwzFPXqo6/Sya6HlQ3QskU0nZpN0j
EFvknl90O/Bimy34+dx97+m14LbNe0MWIAYUxa72Rw0HznyUH9HwoHK0JBjAm/t6zW6d7L9VCeLz
kak7i9pVDqi/y8d2vRHwxNk7nd60MzjFMQDLGvyqHMbNB11HQy55qpEYpDZv+Ta+YsoPaAecmrk6
bZC6LVMV2ByYpcQi2drSo9oDL8WsnAbwxMnSfFdLxoop7O6JUAsKIeF9tsb3eu2WMvXNFzunN0OU
ELDgxetlBBWTGv4uQadKMeSNc3JH4dkNNT68R4Q3CKuW6JPuD8y222GOd4EdWe5QXCjg0CV34ENe
ILk+NkntoavjSG6cKaJIfEAEaEtOmh9BF99nSXBRbw8xYg1czPD4CrR4UYF4GYfm53RszBIWhsly
4jMq4mtaRj1m29bhQ7eqUw3MDvvq9c1BzTl361B0Qt2Njdx2YBF9WxidcuycBugYxfQ0w1XadC9J
Ft6zPTSRVG6JQHMlyW4BL542aAHmE5jS+fCkadZdrFWLUqZAPZayPY4sgGXzfO06hBtCwQ4BOMMt
YZdtS3ZAEp9mlGoPsw5S7IrtWTxGFvrGowrIsQa2mioi97xWMOISDxlkVVb4LQIbDW1ei+5LPyeP
aEETcNJanmCUtBWuJL4WZTCo++Zo44rl7aoe7awPmjU/OiTwNeE3M0ujk7Dp0YOVKOClfpekX3mN
1aACNeQGzO+8NvH9wlNbGBOeSELvpW5/zDE8O6r7dqgJWkz5A0l8gggNLIcUoc6QPIWY/N3myVUb
W6inZkHOE6gaQggWAhaPnM+APLbhUrWr3SVwVYQMnL4T22U12euGbdkei+cOOYrPR0PVfgX+nA9j
c5O4bWc2+pTFM3yE6uoRDmTf5ALAaLYHsNXgbdPiRSQ6HeHHpi5+WzDAXHftGD/hqrsPqELrUOpa
ZF3icpHmjizzNW6cIpIJIBIKwZGVfa4cv0Z1Zs3pok4VQNcckL7IrcMZwFZ2yFT7gDwAVaPpIq4a
k4NxL0rtpp8QLykQcppd1qcnglIT03iqQKu7edXLbmApbJMVkjh9NcTzs2/5TYiFm4/ggh4jt8Al
aQY6Csz5qJ3+sCJizGenUlRW9JfB+qeEZ3u5kpuNhE8Viqf5tgBfTVyW83mEXYRTKAzhE1KOgofX
QGlxUTVFG+fIbrBJalSh4pbnxkqe92kxolW4FHH/MeiXujQqKuaFkXIFeb6oP1mG6p9TtkgDPhU8
WCWCS9SYUrbrgnFnyXXoocsxkum6TrsrbyDvlsDjwCIupBQ5Hu8/9vX0g2TJzeAxewTCeTlzATI1
MgFY3GQR6pDm0apMOQEBCd1cyBk+x6O+C8x0PXRY71EIlviA1LNoSRWgVBM0yGr1jdggbKtnSM8g
NtJl1LkxH1EIKrUFiBT2o82XKS3Rj3MLqBtGxAQ7jAID0E8B38ICuWS5CS5KFK8+NpY+8AGOe7JF
eaJebwYQHoqY4OhCRJEs5vPYp1d0uYmt2NnVfekB9eV6Tj4MS1HRGf7MvUJVaA8McykJ0j809SET
p8FYkICguTIaX0gKmDmADyEdk8dhgdeYaQRS1WlbUFKw+2og2WltP4BGtJ6MERdRYnCi4LfhSljt
SeX3YPyjmwGmBZnv8mQYn5G/PdPFfefwPUwmPGsTTdi0CpXgTX1IRoieCd81eR3Pt6gUN0U2r9g+
3afXLtMcTFIUXviekTXcBU2flnaGgC1x+2SOP6RzhhSdP1Zok3lF5XFtq/F5cFMpsXSFqb7GXLxU
wGtyHacjUKB7MetviZmhsJewLO8EcD/OT8iwVwzATjMwl0r6ercxdWttB6EoL7+tkb2mLa6tHili
EWZfbY2eWjBfD9xjWLFgIbslOiixPUEd6MWP4sust48seTZrte46tT1BpuR6HaCL0wbzK7IFHS2Q
bvJ62WvRXWGpXQ09BkWEeYNg9lIGOeKkdYc6QFcEVfjEEjhsj88T+mIPmUuBzfZHJ+UTCfyTsbwp
zIxpJ51F4dffoBXjcWNDBSWTfUVre8un9Ao3cHKCjwQ8Y5HsHyqCtQjxubaEZUOTp61rd9bbPeLk
FStEAwwnPD0y2RxRVqYnW9tiyqw5DQwgzZp2x9jMh67y1SWqnDmt6m0XR3gJNCY3mdiHm7YFGKNi
Fwq2a8hG8gXXZ7HiSo4MgsSWHWUdXJDafMh69SWNgKemyBIhkAVqQpzHUhRyyGqsG2cLcDN+xuFS
UjQ6AICRcO3p+A2pKCuDBJaYa5rDECQtcM9EhwGKlNCu2IWuNUUYBDsSIrZSIfsAzLTOwiYX8IOV
nXxZ4MeAmuPB0C4CIOZCdCGMcR40W7HAG+PCVN0X84Luirqsw3jdNSY46mYbSz60JZO+L9HJh3Jc
9hHc8LFwPr6X7IeNtTg0YRUdoWMCd9EH1JAKdMZgQgJ8xBK5cq34o4x28zjdxrjX185gSVFEhWiS
Q/B4dLE++Vl98LG+W5n8YijklGAjutUmLSE6+63eMBz8eQvCXdkO21PgOMKs+bpdh61s0ceyrvgk
4CEI8+Y8+t/Unddy5EiytF/lvADaoBLitoAqlCJZ1OIG1mwBrTWe/nzg9O501zaH/6zZ/rbnakR3
EaxEZmSEh7uHriaubL7WxpOfpvtsTgnIMddba0nf0OQOjqiSVRqYu9xOX8RQP/Xx9VA0r6Zu3tmZ
/cWXwq8UPV8DjYZckg6NOzXpl0FtD0U08G7j0Hbpm+UrO+JQ+2N+SpPpYVJHr7PiTZvST5VlEty+
mwEbNHOl5VW/Eo2WrmxD+iaKeIfl7ZV/BWv2qyQDmVQZI5Xpsb5weB3YD06l9bFT3KFT+yoFBFze
7p0vmS8Cj3t63aq0GsbmaRxoVSXZU5v5LwrvfqaX4sj0dxzJnB7GJD0FPIIppN2+wONkZanxk2gY
UBrLI8PibqQkMGBJBAep4grTRf2lZ5d4huhPatQKUFK7WXHjCpF8TcfgO3jjpm2Dr3Od8fUyPK+U
azUlJlRt/B1STrzC1n/bhqxKZcjC2T3qo39azhXyx5VvYMY5QAnhciilVUOXe7UtTP+1n0c6DkyB
w3aSzZtO+3LIX+Vg0N3+m29HoZtK8fe3xZbSftdYQU1KQFpaRk7emfcMcF/RcH9WKQ1sJ4lS/NYJ
X3Ym3XViSc/l5iGS4wNcNl6DQdrRIeJaKWWUOEFG+2rgksgnikXZqCuSrfFumPJ7ppgUbl1hKdkb
wl91mhxv5IXWlz+kqg5ToqsjT4UUEcvbPp+DPZ1Pik4lfqmOAyAdVj6kXHGFkKVhtm5Iuj1ObUI6
EK4iSM5exO2+xfKEkWioRjw/jIZVadu3/uDYzaFvj/SgA7eV0hMJge7KsuLUWt2v7JhkW5PGhyTq
6GWo0aEzlcsyR29V2+ZdkOYHK3xpI5wEOGsXKlkMi/I1bfUvesVEa209V6bmkTJl3OTZKrAayw0w
NF0JPblulS5clzJN2THQvzQVHI7l9ne6ZnwQEft7ohgqLL92i6Q81r1hMbm3ecry6skMSYyt+CHA
tSISNSljBWKtuIVFScd4dYekgJVWvC74XKrccaTLBnwQ+27AlNKMCqiy0SaOB5Yt6p8qc9nIcrBW
0/RoVPMDhK5iSoRLb+4FltEdfK7GAe/wkkTrXIS2LnOKv0ZJ85SP5HuWgZpEk8IVXdibSsXnuAoo
wvNI5ZoUgkbuVCdrtbmOAsNYcWcwvSkqHyZ/NFadQfYG2ZJqCMLPirHXOccBogm1gc69HeupuTZp
s3iSfVuONvyGqmyRrcvXcmxufMN8GsUweJGZvAzF9CTgyxi5P8HaLE/94DNTBjtASC23g219xgB3
joDbs4ZbJQqXO1qLXmczfQqk/JjSgXHGVkiQJUZnjojaVisVToBV1yo1w9vMqr9nkekpuvQ81QSC
duE8zzATlozN0IKvRZm8dA0t+lb7VtuK6soGA9uzOrCgLZvXZsB+gUrmFMiyyVI1XulFCCzr+CNZ
VOhbd7MJ+GeX9kNg5AW9BA0qTlo7ovfmV5LGOmroY6kkIMIAwh7ssl0bXDWrxmrd2UQNr5dZtZKG
lj3eJHC5MCh/u8nzoAicqQjvA1/dZ6H4bsAniHvAzbpTqxUTG724nR70XLPI4EkoaX40jL5OXN2i
WWzNku5kPX8xqJ8Ze9w6VHLCoe/4aIe0UYKcZHMq4eRI8trsuOLD9BqB6y310N6ezDslVa7aOdmi
Fk9XCX67kaG7EbA7cVNxQpNAYAbjQWuuRuFkSreubPKhSL62bGvfS/oPP6e/BYleRF/qoim+t+eA
5y8Y6f8DcPruD/ovRE41CC4Q6P8aOW3+57asP7fp9DNy+uOTP5BTxfikmxogniHsHyDoD+RUUT7Z
CjwggFHdUgEt/4mc8ic6/Uk+JCuWpsiLB9gP5NT4pEE3B0zVKDJ0Fbviv4ecQtH+EzeVVEUnjbDM
cyuZxK9jaHpatbOpNgrtLlOI4ZMNhGa7c2C7gYZBSLdRYu1e5j9/Wqff4LW/040sD13aCT/xxSnu
2qYTZbEDPPBCTcEwtz11k3Jf8VQMk90xTl6HOjr99eN+a0m2PG+RY/z0vE4QqelXSjtaUochM7wi
Mtxx1jzGqxxU/IF9QgvMCFcI/9+QxiyPPOtTZGEnmMjBvPhs6g/BDJhDB7YzhOv7s4eK9CDbg6cw
DOiDr7hIO373Hheq+U9fsRFBICSrtnci8b0IcYeKvz3200CO0Dqa0zAJ1yq5uzxZCh4+eOhC+f7d
Q5cmzU8PhRYooSFmdvCgxq8UglhJ1PsKThXf2dKoO4Bfi+Ixij6itr+3cc7kOWmlwUvtOntXpupn
vw/WjS4OsDu8BLpekcmHWpoOCvSlD77g7/pby1s8I+rbkaLTB1mK7q4rHB+4LH+wJm7VGPWRJMyV
oWzhh/ecDLqr+9zSr8fgafDbF9yNTgEzfLVadwNf/+DgvInhf7fiZ8qeNO2VetAna9fAgGVaglVC
bvQfGtXchPkM299yjRznsjI5VYX+0TL8rum2LMMZ5V/t5ymcWzZXNV0pQN50N+/l0D6kMJ6kTvLq
700FCLU0ifUGJhany+ACEh8OcHnve5+3dXKaXq2mzdYuiRUPZjvdT9i7SbsxJMklR3ex5vPUlMl7
PkwBfq0PNsByXH+z3uf2OUWgEoI1qGFRBU/ZpmVfNhTJ1Cx+f5jaq1Hif3OKy0BACrTvM1+Dqzau
UgJaNdkEGOUj5cI7v4n561nrq1yxNcQDu4WHs8SwubuciCfxwPQCzrxaffi63znW59PW0lwxJLWm
EI0z86ou/YNGOe93ycmP6dIV4XqJYQCBp7mIPwolywn+3UKfxa9krpTIqnsTy3zTm8gEq9w6FKX9
OdO7Q1jBmyWmaFOwXlbWjtNDzUozvvmD1f2t2TBb/HxMmxzJrUV3UtvFRnVvUOIJP92U4qvKNhfW
XQYWWLDN4HycJDEdzHA+YM/4wTZ7J6yd2/jUiWTLysh8XKWw3VzWXMs6LWfLLNVVyvsdQiZgiA9M
Gt/9qmdBzSx1YYIlG0zZ1A/+FD5psH2II63i6JS2sXHI2+ABzsqhGA+GJrlzSz33wYF6555SzwKY
MUuwJMAjd7CevF4+tbxuUQfbqAE8T+A2NCcYLYfKMtyPz85763sWvyx7lAraEO0uoRYvB9vV5NGT
et2zhYGnBhbZs4qk5cMD9M5mPneXkQO4N6kcTAxLuRlIZ/S8hYxmuEEQrPvx1cfEv4/UQ60t9RWY
VQtzGJb6Xy/xOyHr3Gcmw7UvVRt13M1spAo6m9rJ1YpeHH3J8vWvn/HeHjp3m4mmQbargcHFSwY3
TzYQFwiXr65EEJ1SoREfZ++Y9QdkGUKDnpLV679+9DtX8rkJzSTlXdKURrzvLfvA9C5K8/7Q2BLb
ZTqU/HfHGfrrR737Lc+Ckq5lfaOJGiXwDgBknzb1PQyb7Rh1p7gI1ol00dfpSSjsWUM9ALXYuw+e
/E4IPne1QkChZmMg+Ts45qcceXNeWsjzNTcEfLSZVK/Ph15c58XNBw98b8ueZVZ6beGQIGf+Dr4r
UUf4NIEQEC2vdFUUN2E/YU53g+Xxao4DmD7mv7vGZ9GIot5O9ar0d2RXcfVk28GrhVPdssZL+Avn
dUtPerIurHla1TQrOcofPPudsPCWbPyUvnYhtEaBAmWn+NXrUobkFtISrT8NvulGgXkoyPLaWvsg
jXpv555FIUkJ1baZC38Hf/atvsI1y5vqK+gOb5s2BFL/4G2+s33O/YhqQL1+0jtuU1r6Iv/iq+Tm
qn+fK4pHyg7oUezt4ar7sKJTltf1m/v73KYoNTIF0Rt8PzkevCJbkBTJKep5pTQZ99hJ1qG8Q/Wl
KelIY3bMs+0H3/WdG+XcxQhoa7KqFrpN+VTeRt+kACTGoXXvP9YXPuzvePVvPmgJuD9tF82WIjuv
mFImWTr0WK+to51AdRwE06GT2TWVeTApgmoJD/Pxo8fiOvvO0p5HIXRjWhoRa8f+sHB6/bTcWH61
iotFy71oBrVCftBRmq6SpD3mYXLIUvsqA42u6st8Hg9zyszfyn8uteKoqU4TQsOliKm02JHarWps
rGaTaPuq2RTFYZph+ntJvSG9gagvtahJOqRR6nbivlIZWWdJAzLScRU2W7yROx+lztjRaQodW82d
EPx8uNHmw1C+6mDE3O+h1/ce5UNubSEFjOYW6qPJDMNxXSBJp9fjGdzFIKITrazkSVMvh+zg609C
v+nUO3t8LPXvrf6Q5bcK8jXN683vfbs1m13PDD2xkSkJkq2cecq4/NJNuKlHT8H2HTNwuk1iJ8Kt
VG5iFSnPW3eAPnqpHntr4j328Yi/j7SNNe0KFeFdrNZHjcZc58+XaB8ONtNAOlvbGhM+PUjftKjf
JFSgfeCGfXU5TslujrVbZg153bST5flStx41474vcqj20zYNfKchaLelfohTsQntyAut8asSxCvT
mm7tFB5Mo1nfGYB1MzXWPbIBBVduLTXubC2/yLXsS2uHBxOJmqIPK5nhylNjrMO0doMMoVoIM92W
1srUfGHQ9cYuc6jxtVvG+edZxrDfisLryJqgnk3cHPp9lsbeXNGlxDJuJTU5oLElH/GZuaMngJ5h
JdJvIRW73hT4Cr80/vco2NbdJrXdtEcNVWvDRbj0CUXtyYWY6a4Oq2IwtlXAmaApjiSZxpy1HxBN
BVK5zlToYZXsWE2/6suhWwWTJ4x9FaUHq7SuFUQveTuuKzQ8dgUTPnTmgDAfqlvEfrfwca5oqtE7
1iFVyRAu0IGYnj+iKtOyK47kXZs8askUIJ8gxzJp6Wd9fJNkw5cyB43O5Y09l0wp6aDVNhdGKmMc
HsO9NsfLKbLoaY63XXlRoXRamKVwfGnFmZlx0U9bVY72QwAZbtQvusm4HQITdu24mpPWTWR1GyLA
mxBTtvCoplOVSHRPxXUvD5hKJ6t8NnaD3HmCqKtlyhaB8A6RluMj/zXCUzYhZaDVbLXVIe6Sdag+
S6XP+R2vwwCmV+Sv/Bgqi55En6H4bpBWA553K01+It+h+jedPDopRvTB/fRuDNd/DXDj3NQ5PE1l
1/vtQVqm3w03lj25OAuuITodIopZfzKvfOKfgCWSTOZHw5veg+jOTdAYbZBaEKBUOinyKfTlvSXu
FiZKFzT3lpGTZ1J6t8SfMP0gkXwzvP/dlXWWeZhwEnWz0fqdpWWOH/gXQUtcyfpNEcuXWoexTJM6
etMirr5sRAG+RAvMX3x/aMjdVhM72rQcM6jcMmV2WSk7MswHM2/XfYYSxN9iqYfAFk9ZDd00TK3E
TFY6TKv8WZZJbph9pa5tX2wGBJzJ4lJtSZ5fZKilcyg2zbpTJzoW10FPo+0mMTsoeJVj3mXD7Hxw
pb13tZxVY6ija71Quw5gZ4dl/Naqepqa9ToKQW+WzP57hni99RGLGPMe8fYHz12urt8t/XkqpA3o
EEYZI66l5CPLMhllV5Nv+upL6EfwZgia9UuksOEWrKEtT1mkIvWHCvghovIOqGScm74pQ8ZAJmlS
kdLJC0nKHfRoa7ZcrUYfn+CJuYqPGRMonsW/Q6D44Ou/ASn/+vWNcwM4DB0Z0toHyU4LcwRTBx9r
WfUul585aStBxmKN3dqisdYHozNOpwaWkR3RSjSklQyffNzJOXYEGFMYaLjayLVVDc/S6TKrjPV1
mAT/Xh5pnFvJJXqF/Ac1/G4a1/ZVd8n8nccwdPIHcKCPNsPb4NLfrcZZXqUrOvpmkSzD4WAcEgJM
CYpiMHhwiVr9RrYv6zmhDQv3Sr2uVeVo5RlGs+2RaZebbDBhqSFFLk+RetFD22MXI02XKwaEc4TC
2oH40HX6qk6ftJb9/NqhZK5S32vkYJVUJs0Gw2lslFBJ7hrAh9jZOE0PYVLIDC8LYIysm2XstYAX
yCVUFXdZsI7sGV8KuJ/alzT7Hti8N0OGYLeQvxJ8K8yVAgu41bOVVctMbMbGpP0sDS8K0qhBPZYC
HpM0Xbfa5KqJvFLr66TdQZ9W4ytdpSeLPaYCk9qSRkfJo2PxOJbtplCtjQUfB3dXp0LVP8XNJufH
16pYjX66DjLDsdvnHFZsZt7pJIT6+Gpyj3dz/UHIeBue87u3dZaNSiZWBwki0l18tMBiobDLXqoa
J7i7XpDAREt2or3t6LYPiM3H5yq8FlnvLKyJyejWc2c5TEC907tgY6WHOAC8jGDRkFHq6n4wp1uB
RmisQieo6wsN/XMHFcvUOmeyfS9O6is7wWEvKtzFbiMzIMxBglCt3g2tydUQQDXLiMQWbXUSrKt+
3urweWJD0DrO9oltbhO1cuOMVE0w8qEq1nEUrJUc2a9urlQy3L8OcW9GQb9bp7PLFMdW9M6NX+9E
+uw3KkQq44J88CD3Mz3hdptacAgj+1rt9K+lFN0hxcKU+0LlxSVBeqnVjLgzqmul3uls83iSrmaj
gDSS3Deh/qhmzc4IWmRUqivpBfSnxBH5Eh77gBL+2WjqI269B0sqtpqKVC793Nm5Y5OezUHijpPk
wbZZh+zGKZeupLS6KgdjFyD5C6uaodTdVpledNiVDCpDrlqsjXa8KM1uN0XlNmp9nEsgdfFP2Adw
qAxPDjs3fqgW86eel1nc+jFGJbWAMQq/F/mxnHiJsNyxtojpPyLU/7fu9H9h35n7yHzrx/515/l/
bsMowSr6F7XPPz/7D9WO8clWaSGjl9GJp4sb75+qHWEJelimibbnF9WO9smybF3GeEwRpqouM+r+
odrRPpmyKtsobAxd49Pm3+k9a/qvacAi2tF1nZ+n6kIjTJ73Zw3VT4sgj+b7qayubPWbPqn7Osyv
41r5Ekvy42DOX2KhHRQr2PDTDlxUJgjj9Ajtlb883apx6EGLwHcIm4EM/m/cUN9JF3gn3/hzv8Gg
1hnywRNp9JCgSHMsebndQ9Ux/HgrqAHXDOKzMccPKPamWwg41zh5PMiQB+0kdW2otNOLVYhDbsHv
iaALZYY0IVYGkbOaxw642i6Kb30SQMqJy4XFbN9psXKLOcQ6MqRtD5uJ26TGpKx/xqHikVbdVddq
x1E1d5YCR9+U7mTLvvIzwD4r2lZduu0saVuP2XPGrcVEltwp0y95g7VAqMLBzJLi2zQsGQNFSHtZ
2XhTlUZ9l4z+Rs8hForIrFYy9BVca5jiW9+0pnJb5NQV4Zg8ZxxV3D6ux4iC0g+1VQvnrM+MEynr
rW7y0VrBcAR+oDv0XCXGIN1zmw3Yl5SddbU0+hqhIF1Q2xupoYBWms2QmQ/MRH1F9YiyoLzuAkSo
sK08qrmNrvtbu+TnNnWD0FUfbqum9tS4e5BmFc4LfjNDcZMqLCGs3dsM7r2RTv5qLmN3pPKkkOww
oynkDR75L7pcOXINaS5JUDFbfpQ6XYGhcR9n1ypqnhXeB+RO1QNjEIBJLHM7GSZPKbTNIJX7Vm25
p/gTSzcvY2bEqWrT0eElQFrNgKWZNHtxqFxVqHLsnolflNnlmO26+dVINXWFY0aK3UxzsoLiOAbq
wpniDc9N9RAH8+Og+etJlq6oNg8YvRSrkCHzHYxnaZC/iMXKwxp1hEuqgjlIU98onXGHhvdSEndp
W14Uc+OipAY3OEVB9JwrieI0Tf4NZTFkTWsT22JiNnn2bYYr5ab6/LnW+yXMtkRe0PAidfDvSB0x
tN7Q6kwVi6dHO9aObaYz6QFnmi44sbirrmHOqSnZK6FJ37sQAlMx3wY61U4zNSVuT1K0rqzPuTq5
upT7UNYYFCd8Ce7d4AJxbCpF2iq9/Nin1UOiALWYxQNuBdf+3F1Man6jFFDKhyJ7SE009uO1aqeB
K0nzbdhnHm5Hp6DQXIx4EKlPsb8yy1sIBdiChZT8oR7vcepwe6vG1clf1NfSGkuoo61SCvvYmLg4
ursajoyJwg6qVXTSyXVv+2ugHcfUwi2NnT2mWN96K9kmlrKONuGkHpWIl2f61nWkuFK5vIy+XpuN
v2YgNWoYoJzerLz7Nh+OYTv0pI/+lcagA4eT/yzFrcfvuxrF9F1VGq9Xpa0cp0zeQjLQxM9+Kb9A
V10zBu/YDem1Mo2pg9OIhugEkmZVH6tB/1L22r6J4K3aYle22dsvGhS5Mw3o3YT1nQkcezM1d5jJ
HbMyeNIH5ajb4eskiztFUw55r7/20XTvUw/rMHhTGe8hrbxpkvFWrqStiLPtZLHFJLykpMHaVyJY
yer4UgzW954rHxHkXlbVg65d4K91FxfGDgn0SxmEXj1l+7FU6XsuWsfQM9uPXPjf+hd/ZkU/Ij5C
USSa3HHmef8ITlMkgmGc7xFDo88woB1X5VOsMKjRyhFNlsGXYSTPM43N7OdHfwj3wl/yNiZRDh/Z
ir897fy3gVUvbIEeXIEv/ivwkdHKqqq6lu/leCqckXTVELKjBahJ0IUz7kAC+kuPTbEJG/8qLrMX
bFEO5eTvi1q7zvzuNECCbfPsD2jiP5DV/F8i1HHTL8NE309rvCL9NZ358Yk/khlNoEA2dFnWhWIY
P0uQ+RNhGfAbMa0GCrR/kiBr2idsGS2FFIMcRzd/SmY09ZNhmos8Wii20BRV/J1kRnkzkPxpM6mG
LeMfL2xLmBY1w1sz8ac2gT11HWCVLSP6JyrkAnB7YgzvXKMyLcvxIpTzdYSbrFO3WBd1aeoUnYpb
Ree7qQivYIXrjhCSW5jqvZXND/6Iu1Co46UnSbCIlfC6mIyWNrZ61LANCIijAYMFHaObL8PO92CW
4vOg6aWTY/iyTgzztkX9foymDNDTnx6QW+1bTLMUvbgKxuZSsuS9JLeHqU8vCjvCkBKifFPDRuYq
vi6L+EK2MVFUK3VjD3Czg6K9bsf+SBm3MSs50h0M9MSmbsS8l2ojPyRaGT0XRjNv0tQsjrjcmLEz
W4CK5VxMoBoGxi9RgKZASUfQDlNU7boWeg7vXbwNykuq26RQ1HIVdWN6HY+GtWmDttll+lADbefc
QCQQXbbBiu0bcwzQzMW0H/ywsPdJCvTaRki8pX6xGyrqu1otdGcsYm1XT0PtFAFwc87Q+32slsqq
1Mv2MNraeBUPsenl0QSc2ylfU/wvDLu8jnOT5AGXTtxCsE7rE2DIbrasrS7HcPqaiPsAWM/Mp0Uc
4uNSK499vtiUDc23NBq2Q1ndDkrxhFGBvbJSBa2lhfzKDhTANqmFZSzdZtjbMA11DtyC2aV5oT0j
8ITI3DWlTIMdXVwY7I1FDVbUBk51fouJxlQknmE0n/WgB3NQ6td6kI1VP/cHybbSTaOqydUw1PJa
xTDJGzoJrW/QjZgMQ1fyYbo47IO9ZMThOsjH0kOymS2S1tINuzjeTLJfHmw9y5G9m91tidb6Tol7
lDOli0hhbVSDO4eG26VJ7vSV5W+6MlpQdKQshVZc6u00n2pEPCs9s3Wnq6TXt7DwH4iPv+ck/xdW
faZsweil1Ho/PC5ODc3/bD+/Ftnn6Ge+8T8/+2fVR/kmVCo0W5iyBrr7j6qPGGroik3gW6waTAqy
f3g1aJ+423BwwM3nzd+Bu/DPqk8zZH6iaTGbgTCr/51A+WvTHSm0bVBwUuMaRExVkc8g4AnLzlTN
5fre8CtPVPIh0w0XIZ1byJ3LhzdJVnpx8ZFTifIvxebyYNvGatHSda6Ic0qfgcygalutvQ+ZrhsO
Tm0yDXSqEYWEm8hO1hKjlleykq3frAUk1LV52rgAoT3CCzKtohlwv9KEg1GZN+SJ2+jNXh+NjRpm
L/E8rUMQklztb2IOXhp3HJfW6RBelSjxTFx2hgJrH+HhVOEYgbjO0uSuKF8pIzdGlR31AnVWZtzF
U3/RK9URiyNP1qZ1MhY7PCdd2UaOHVB7xMbzAEZuRjdCt+8YT4Ogq2IMpW8P9CjiY6iXntykl/ZM
X1WPPveLRwGGal9otF31tXWHCGsd1OVzFLSHutFXDX9x5gk6mWKePRr9KZPDx5Csf0qK9QQ7wajH
mx5rHyxGS9uJa+sSlcZdiWSFEdje8sCmrXf9gJ11Iw27pLauBrsnq5/C0G3agoEqBrid7mbx0Wyw
lE2azcKJHjuJUKy7LVYha+bVY+ErO7nsf8kYmo6Um9A+zrt8yLe4Gn6Vc9QUiimf/LS5op6AJzeU
T7bvr+c5ecGdcKL6s6omdLR0fJBHaaPO/doclXsZMg3iCbNEJIbeVnJa3bgUmXUo8QmTUM7WCZB/
4pKyKquF8QnfJ0cPAjku1zOGS0prfG6c1L9MbJxnFx1n9xHUftZ9ezsY5CKoBMSSp/zLNJGqqTLG
5En1/TBgrIAYaRSHUDQbu0LxFOHkPSTfjXGNo9SVGkd3vREcQpsioMbyNTUvIwonVaRuzg1ftuYm
qqR9oU+Pc9Q8BawHcisscEsvlMQWAN3NodU0wbdQ6V0R6VszU69j28TCicvXt3cTJO9VVqSXobnr
mgERt+BfXzM8GcOQDRYbx7QZ9hOSVMXvYJyjSAN3rPLcwSGQ4h+Dh5nDVCy6a9FfNVW7y1Fgjkp3
I3c9MK8mjpKlrWv84eqoOqVhj18ZjG4uFsy1X0zg3CQVx6qhEMvw5wvTYjv0GV6Tgrre7NxuKp9T
Ue/nPrlECrpta7FK53hrG9kpU81jnI5XAbd7WVW3dkCWlUoHX4lOc38VRsCjtnrf18FGoQad/Oxk
coTHUL9M1HqDpuqiD76gnXCNLDvhouuCSzmpnbiV4q9LBVupNNtZebfnNBzD2f9g0AWONr+0yP7Y
DoqGK6YAp9WM83HqfYIhWT4YzX0t23elYd/Fcro2g3U7leupq5/wDPxa9IQyZbyKRrEu2/iiHWgL
1cWN33sFRtS+ILXBLxeb+WNk2Wu5CDZlXDBeTb0oRco8q/Jk+NKdPnVulJrHcobyoLH8cu5aenQr
KeOhrqrdYm6gmz0GsPluAhpqzWGdVh3z8zAiJno3PqFJ072cEx6bGDaEL4l1VRqF56f1HkqMq9Xx
K0DQKB+6ptiOY/ckh8if8+GhRgaNiye/H6QQXPmMBhF5224AbDwtILhi6Y2rwabHZbSiHoVDxOtA
s9bn23gaLiJcJsfSOGKGwVEvdkWbYzHYXARaf5WhwovpwGTmiNoDH9pUYfrBKVaGC1xKPcwbZrIe
PATw1vI79mlhX4bVg270V3iLb4vkq22Zqxk1pjSaK9n6Qm6M64C0593sSdCYeiVdgMPEIQLylkK6
xLon9qXTT7f86Y8S4md3oyUL+Klb+mMrUKFQxSjUzBQqvxCQKIYzAyVgc28E6bYwnrqWcIV9eICw
rNHzrSY1G00D5R/EllFKTtiA55g+FBx7LcWl10qdK42s67KDgPRVkezKmnjYb+R2P0pQV2oVYkmx
LWfqbsYy17q+9bG9NG19q9SPfXBdYj8+Ft1jY+U7VdPuKz/6shwwlWAAxLmpMVTxJ3vXmVAutMfa
tld/vQoLz/2n8mrJG1QNtBolFaongyTkl0XQU7XCRnBu73NVv1/iocaTB7VzpxrYDmeVjwLybx+o
C6FxBGFGn09L7qUa//OBfEEv2r3Iio25Ml0NQNkMDm0l7jHeoXQSxxpe3cidMCaP9lBvjE5cKr0f
gjPlf8ACv5iT/bwRlvTslzUAL1++OeWsImTq2SW3+qnE1AT9RW3oh/sBg9k5rnaSDX+Z4INB37bK
DahNBp4s5FSp7tWmvo2xY2vy26EVuN5g0M1RnPlVW+mxhkUS4w5rSfYhpyxD/BlQZaIiDTvzWITV
05jnpzgPDhURXO3zXWF3FwyoPllNykVirVHUPlLiHfpKwEdR7/W45mZ2jBZldz51j1kXX2bC3oci
c+pUOyJd3gRxgLtn5fXUIdbUXcipoN3qxML63JCZqMZ41cQ8knQwTbp1MSvrZEJijCM0gHyexasR
LhkdgAeFv4sjUfkcYEqFjr/GWojbRpXuGtk4jlp4KFOkon+9B5c99vMepEmh6pYma/RU6I2cc5BL
xdcjDECHe0PStuhxPC39MbvnP1Da/F+CfkyQEZbtp9VenO5+8aG7i7Kilo7fmvbbL7XNPz75o7ZR
zU94yYHVWcKyLCzL/1nbqPonABiL4MP7+aNt9aO2kSw0k0ROW6iqKQvZtKiIfhQ3kv0JlodsUBHY
VESqAUj4d5zo3gQjf+4RNNyIM3UaWswCMCxGeyz3+k9ndOTY6y1w+SGgr7K38054sSE5uRlJN7kg
gU2n/pFxaJzCSp4cP4vGVUGDQelXWFNWpzn+LJreYfxGdDWEEuSUofyGG/3g4DqNkl4L8Srt9tr/
UncmyZEzaZI9EUowD1vH4CPJIBkMRnADYUwYDDNgBsBu1Ofoi/XzrJSWzqouaallLzIkU/4/kqQT
sEE/VX0cjTYZ0TpVt1cDc0Bc5jbvH7t4sBYkOcpXXtwtpgfYojpnYQC9vmg1UESa1z/X8vtYUQxk
DUNmegzIZaAoxwTYTLd7QeNL3118eZ6oRzgPPQH8KndFrCLGYjmKp4Vf7I0R+6jq6kgNz5lmPMb7
2qd7zu8vczHlsWlOIS1iA56eTT/MhvW60CpfmU3zYkj8LLKky8MDRZnc5wtjuRrZKk33sMhqOhl7
+MXM54lB/ZhTNFp9k5X+y2A9PCKcXzeXFNxWbN0FwvWeCD6ZgzfSvWuq96ERnwaf5FnR67k0X8TU
lpl06+3gu/uShov1Ge4M57rjIjAKNgfLtPNnb3efCopZHky7qzI+LtpSlEwsVXIANZszDXd40BQe
PrsSaOf+aebeTZa0L5KRDmEOxSbNagKj4hAGVyGN8SBXMT5gz33DeT1mm4UdxPTeR05L6cI0MfCC
La3Vj//jpfnynw8L/55Y+g8PIC8bt2talh2Poe+/PoA9FxmtQlrEDSrrM0nC6jQovLkVPWlZ3yh9
2XVPVzRMsJyLEmr/SIMJoRinit50SeWQTamWGGEVmxM+idmlg9rSRfEScCS2lvVrJ1cn3ovJpME0
xw2rWcxD81nJ7m810AEw1KFIZ1SIw9CiKxXU+6NDle/G07z5CRwA6+tuLTs9f+WxoQWFa2saWYb5
ujf0yXCu5nGnt8Dw32BM2Ec68RGm6mGAlNLaxxpx4AAEIJVN6Hwvu8BOIox2gV/WaWj3OX3Zd2KI
P0ZHqqqxqC51eeq2vD3ybOrTXhaEcjoMD4Hx4fGg3tEqh7GO6jiSTXsMbSmeNb0bkbF0p4ZTtQFC
5dz5/Mx+7rxLepquYw7QYKGJ6X59gRMwJi26SrI0/qkJdloAit48RTW1UrtlfHFMhABD2rRbcOoF
PR/v+l40Z3F1Xxcoi0tNyxZl/U2GZIydcKt+bV2PtZmWRKTa4jbPk4vLxlZJl2/kigxLMPLyvk2V
+aKpaHrWEexVlpFTW3fDVXi+xJ+K79nZuD1pFB9qOCrqSawFN22JC0asSp/7/q+ecxuXr7s+GQo3
IxUOWWCN+xenUdNZuviW5+3PNpXRQzOPjDQbfS1o+qaWvpgzmDTmrbz/AdbhT29rkXFbexjkDElS
7eaL9KvXegI6EzkWLvEu2GhJL52Jxi8mPtFm03ai94ppl/eRO9WDNUm8K75+NSeeHkGHyEVPximM
cHv5btufNyo+sVza7kk19RoXckr48vlPofVhY+r23V5lHGn4O2tpGc9TuRkJmsjUFqAX/PsT2/V2
TN8Kt/pswkOz7/a3JQroAxpNbjWYm/jbFwo43micXm4UjkNMUPwdbfiZKvb6qzP49Pn4+AiKEbOL
bB9X4XpHcnwwdOatfzYnI0+QZZ78YgpThZydDX20p04ENafY/DJ1a7FntAXFaxDVJ3dGQe2s8EZR
v/O06jHVtW1jr87f6Meo8PO4lFHT6E/C1IKirFmKPGZzSWm0+izyOfYn0CawoLZb4dL3Tl+kOhjR
2L22Cgml7vLqljeby33a3JJ8wXBlBW37rVqrbPTGMCWVP5DlLslVM7y+WGH4ETjWknaMgeN9XsfU
3/CpzmJ0D5BPkmUK1NEWDhPZAepmI70bETczGQpe/HCvIppBfKp5nAoM9AKqaYrC2+q5l+lOTBLa
Xm4WbyoFSkGNeFMjIE+U8fuyz4n6hO4Lz5STNcY4HNa5MI9FwQk/zL1XmYcflDGAy4AZQDm0P+F0
y72z67enehjBG97/iEpKW1fbx7pNdd5djRppc77icX7rgk7dvNwCl9BM6dKWPe7mrr6aY4IcHkOr
np7xsGcOhWZnPu5fo5g3ejLN4KTEsGP6YIFpDKq8Ogn7xZOMYQVz/nPlML5RsopVLopT6LKMKs9j
oKBRK4a5FseyXU4hLaNuR8HlUm5/sfk+unQNcZdzs6lfrGQayGJ2elmfPGukLPC+o4mAPutcRWkT
mlYCDFxltTVcGgGym85+XCbMxVI+YV7jSH4OkXoQetApbZA6C01jfbS9l6CjTWh032HyNA+MjtsM
H97PufIDwhzdjf5DyfnA+dz9dnl0XkLZiVtujNShF7zIMwhvbKup5Tni3NVfh/p9HGlXz6PFew40
kwwYu8RLNOVGeJ1fWW72a0ifpN/T/RTMLZQIZz5X5vi8RKtzvU96JZvzpOf3xnW/QADSibbmJlUk
TMay3N8aHI/l7O4PpirpeDM4h8hw+hpVwoSztDN2wB1yqFy4F/NUP+SB80GXwxOGHrrowvW7aX8b
hXf0Lc08rmztGELgebNtldagxZJSUEE71mCkmWOsdBZtPBlM6i3V+VQxevPRKcvlUBjFg6K/VvIC
hp5L2CLX05VqUGpYJ4U92W4S5WmETjt6FXYRHdoiMLNSWCkrdn6pzR8Lcb7Y8ASczaptr6NgL6h6
LuyjQ5ZjgQznR1h21mhfYiF9tLDeUQdXU2LMhTeezcBJ5KxlBlAFtaUv28M67ZTRONRv2vP3oV9u
ot/OOxfvWPUGO4Tk+BhMFEQV4sFYg5eVlrCrLCFi7HVJ6W+dP8kmg2+9EfUL4kGgZhmzPK4uBa0L
v+PEoIeZoVTrpgXVkUwWqUPqA8Xz2XkH2U92zO/uBwcYHJccZ/k+1sRV9jsbor4QwBAHO+AoabRM
Hhm82ixxP8JG+pfFd76WtmekU9Be0KIReenW88OVZgUxZmiSzMdkTfcU1WrwtUSsnQpiDULPNkBl
YaE7U9b1tgs4ToCY+jhc+ifi6c3D0GEwrDvAYUZlpaoTInbyx25eT05He51fUoY89rc5NMbznbJy
sCtbXyJVULvq4LHHvSWv3KmNZLI454l8oeCtmX3SG9F8nIsN96S50G3l3mlAsqVdsC7yCzImPNpS
Ii3KTR7NLYRlYlU0Oll7ftxGl7iVRTkSJDIDPXVUN3QeslDSJtOFO9mekJItpyySbtiIT1FnYa+c
cCfncWU1oJMldx/mgNOLd1+SfNXTgFdFL71VE1Oxv0SjLVJvmW2WLPd18OjCHdWx47SZ9CXnHivP
/LJ8Gtv9YdjtNwx31Ep2sen86SKATxJrjOW/All78Cikjmd6H8XiiXh36d0vDf8ENsujzmyFsDJV
KfgdHElyuVIPuF/cisRPx8B4gCORsQHdQLvqWLT+VefyYVP4xTwqCkfL+mJ2xm8Acw9+zZrl+P4F
4JHkUohksNoWYDi0prPAxTqUnPR0Yb9ia6VXH/6hwSZysgEKHaom/93R/39s5XLQudXd8EwvPv15
RflsVJ8OeM1UlcFva7UpfqupitB4rk1iGfP8fVn7s9kK6yBDdtC6g+BRSAAo48FZfWp7iwot3LfJ
HrT3cFG3XYpQbRd7Z7i8GdQYSg21TVTRzfXOYA3t8zQOLXPX+YY2UWRbO7yUer+0c9rCQyU+YHNq
LnXErWmb9pu7kb5SgNqcezHtgAtLUagW5mV3czo6l+f6LbB3Lj1thY2tKDJuZY+uxZgM5kswZM0+
dFiWoScW/lxfwe3ETXE71914YcL8yqXzzaLyKoYEMwaHCSZIwkJy31L3S2+AVex21pDAWqig5NBd
F/8ALkwpjSEQRFa7OrpDdHHmreYzcY42p4Oi4kPvZ+IHik+hH0XOYXVh/gGlZW26zDBx/42t8av1
ihvPWzVarKKzf+4mmmhtZuJU0qgpr1IxtJ9G5aSYMVK7k5RgyREAsRd8iKKIW3t0Y5yGuH/KM8i7
v0Q+aHg19R+zdq6RTNyC6tmx7NCaLDjTcOFWwT8Ig4gV2JX/D5e7/a/qO7d4rJcIBQ6FTdyg/tOU
Upve1EzeSIVPXb/W4SmgCaPa7kW/Q4PiJz+EIgSwjyxlc/FaciosXDPb7n7L7n4ImJfDboWCFni6
RqfYWWPsltyFN65HxcB28o9b339LNfq/j7r/paHrv5SM/uXf+v+IbnBXSP/rgfnXX+X//B+jrP5V
UOKv/FNLAmng0/OMMISqZ7p3PME/5+T2v5n/mBZHiEKcdl2i3P/Ukjzr38y78hSgwmI5wrj8v6Uk
EAmk+KK7OMtf8/677mjzP0QtcFpbPIZ8eyFzd8exvf8gJel+41urwduMVD9yxlhjC0TZdaW+kctn
eIZjN2R+a6rEMOvnfn5vZ1LW9CLodHB4CsF88bT1Yo+xRp0JjWJC3vNvttUKqrojEpftKxyoHDNH
FSX78gJ+hqGR2X0XL160/vIkWDhmHM/8havZ1udgId/ijVR6C7I2xdKNp5F8t+pDtgiD6a9j2l8n
FBnLEnkM54trOg3Yofkp4QbElEYaVeOTMjOZFlpijvvRU4fJ7QCZOhXD6dJ76dCXCpswKzw/DuVM
kOJ967I7axRRg65iTQ50q6tLh0SO6C5etCwqMnbttRETGr0/l0emSGsW5Nhu1mF+BH9OM0+F08Bm
3WfzkoRsKUYtWISiKE/MHJvzEJW0F0aETpbN+V4IrndecPFD7y9NjfIih+Y9t/rfwAjIls/l33mm
6HSw7eO64yu369MqOmrT7PYpUNG9PzR6iFjvaxWqNF+4ahIfbMygTxsvImjhBGm0r9FxtPTPujHe
6aHX+L9nGte2y2zuKZHq6rAX6/ep8U65m4nuT3nvEqstf0B8wX9+D4M6ESJ3WJC4qDtQFNY5X+tL
dR+jQ855m7mKgDT9YLvaI/+TRw1qGwehfZqaa4vlmavPnERMUFKixgxwuz1r8/BH6GJC7kG0npbC
ec7XJVun9kM403LonxthvVYVDNEGuAz0+O6nDOHR+MSY61XSpdvPTIragfJPRLeOMs4syoHAIZim
Pty7gzvWKu76+amtjTZbVEVRQMUPvUXPnma/USDKEu3Ai4geq3p/m2b7ZLC/xhG7eUzV/GWxNsoz
vUhdW0fFeNcLmpHc6LgiFhYeGaKxKga4SDyVrvGn9xFiCBYs6zu1TsAnVW0fbP3hV/piYncG2Ypm
sRQ/uw7+o8GAS677ucxpxwS/REJwK34MnF4potS0kw982kJtj27FZHTcHgq7fwTHtBwDj4jXgLEs
dNSd4vBXO8Vj7rknaL3CLHJgFXFXBJjFtr448O5+Z9zmxkzRkAt4y1sHYqxpYNab2P8jNiWomCEt
4U1x6X2uX477sXcWdbFczWKH+M9hHgkM8B9TKI4HBXnOpY5uEjmUGEHLsc04bihQKKj2t2LPb8xd
bpIgUrtBrcV4nUrE8bSnCp2Lqr9lnfIorQXQTNI5eDcCacX24j/pYboWK1npEJjWOBPKg6dHY65n
YDfH5+1VLADtiDna8UgX2FbQ4Nc2aq7Lxmmzy3uF+NUo8irTv/E6EnKfGUhVPE6TEA8F/axpH2o+
k93PhjvDC4beMyA/51BySwisDMTSEOshunWdwkUZDG5s3PytNR4LNA9zsB7qWl5mW86nuREX39mw
8dBqklj9PevuEOB1nVNVfV1Y81KoXJRpW+LHqvPULSTYjA1lfpfhq4oQ0sy7xWOVdBAboEEYMnYD
Y36gfHB4T55HKZPSEF7s7ghtoL5a3A9jTaM6vJfmAhATDMyEXR7A31Pb0n0xAl+IzDZT7mZg/e84
t6+ne1NE4DqfcEjzo6RVpt4099cOJTMPz852L1U3oATPrkUDTFFWSdVyVS0p28ACL7/pCG9j433t
gmkhth7+UubAlStaXnNTV2mkTstA5P7+SwkoLSPv0Pyqnf1tI9xtBdV8EEVv3Wwj1/zgy3ZxHyeK
XHPX+jJ40aPjbL+cqp4Pyl6Ji1Ge/tUknD+or9MezE+WKtSXhmSiyV3h6in7cSsha7uOZLzXeqlS
kbhiXqwOcuNG3fpEVKYZpHe0sU4xZnjziYTVhTWkgZhIFTghHQ3UKsduAGSEVMyMrMUrYMSsOokR
BvIJp/pjrplxyjuXplTPdkmvfycqPm33JmqqCQJ8tOZufF9043KmZ+XlPq/hJTa/5V3vBETGKR8N
jT4EXAEtNVezza63yNh2hwUMGO0YZeMy4SCRmLj8mQ0NhQ3LSpQn0uGfWtKqW9dKJ3br77H+wXNB
hbAftE/KLk9F6YQnYx6epo1C4tYZX0JlES9CX6x9F1CB0HUS0NxK30A+uyIdpvytYk2UYBKP2FDH
88KKtkmLsbzXYCnLT8G6flTc7zyDIOo6U3Vdmmgi5PHcY8m0P0D3ZCA770xhO97jqfepK95g8+bb
MYj0X3NePw0JDtAOrNRqixcml09G2Lo0zofnfCnDdBiDTxTs/RBCA3H3ZrhajkRXUOIko2tUFZra
rHuNxSMlyPURcPAhckpsueoD/ige2i8NMHjOuGuXzr316vu4fZqIW/XsXWS10GLtht96o8fGCplW
yRJ8ql++BDRrZxJ/xoGYTIcykBBLb8hjc232IC7cKr2ffLtYX4PB+8oMwWcuM/VJUOcuCSnW8VkH
3Df36QQnOHYWS2c6VA5XnsW9sjIfrW5dEkxh7RXvwPqUe7wKtaepMhTeZxUEqV/LAN2LXKRFJGbp
5Ke9GJeG5DE36xA73ryl7lBDwPYBZ7pD16WdM+4ZiZE+KXRnpu1cJe3W2qfV4Xsgnt2lOX9SavGx
LQ5W3spFhOZYwia9NufBrM4weOebBAdn9TWzAVfU2aoxi3d9/phDwzgr06CDH4fWOCPKblAAdNl9
tp7Vn40GxcHt5wdVzV1SDLLLQH6eAr2q224Fy6GrK1bXFWpAOUwPckNeHXJPHjwVfg5O1ZzoT5xY
4BEeSKd4vP55IujSuWpeAcpeo3Pl7hcdmft5tud0r/hyIzg9u2dyYXbmEA8lUkBV9szz2B4ST/SU
ucyLytyaOrewdLxsK82XqFn+uhuh1iFyPkItt6MCGpltE83LbKrmCR14NRA/I7xYcV3jCpzK3XgY
8LbMeqzfJ9XVh7J3R4jV7RzXNKbfkUBorP7+1HWAgT2ASUUQER7E8a5Fc14tAVyh2dQBSt7JKust
ww3HahdJYtyRG/37l2ilmwS9LQB9+Ss4U8t96e/CuzuWJz9f0VODhkNHwF3XJXvS7m91lRjYVS8N
oDEmgWvz4k7IW0VX4gHbFfUnoTuDAd/RHNCswE6s6AhrlPlav/p7PtPK0whwSLytRptfh16vpyAc
i4sYf/v9SEDXH4qL1+23HmzYsavXc29pdTFR+i7CxVYt1xvgte5h7n3xxaBKO6Bu/qYdnZkj+3/N
MCJe5FLEDB63kzXAJW309sntQgMUtx64Pl+ExjDUT1wgAoxkrmOeTTW8mLkIyQxP58b362vrNX2C
q2uUV4/cAWRc+L+YLscnoypwXLUk0ptqvvp+Q0MMoyye4G3KoNm3B9O0vQwZh89kSnfsokk+NZ98
o8YJjf/stXN30ab9p7HqMI06ZiYu2PBr7dK8bjl+lw5eRRuGJX/Na7UkuWWIRDXhCTHQSExxZ92u
7nRbBvNi9yutLWY3pdNoPNXTUj/qHd4L3hK5BhdBTNLUx02372vUb4eQ5oAWfvdhY8p0AAOKYZRz
Vl8b34a5XUBw3K8RW3hU5UhcGQfvoXemq+fvCMf5CaDGQpzL/OirxaaA3VOZs3Oth4qORxCK9lJs
R3eKnJiOdJY4n9PS3eY4VDer6at0wQ8bNVWBvMzqYe0nz42mOyPkEMwM6iaP48PkZ5WGotP2KBoA
aC8LOYnMmY7LHgyJPVftQRrzU625x/QGLCkWhj/IKOCBxj+cR5us4ecrVYUu64oLlGpEy3w8KQYF
jEyqKa7z9WFacu4Izbd+GOeDG3VQ0iLQ5ozeDo2tl1NvSBAAs0PvgiRD7070CdpLvX82TzVdGOMw
zFyZOoYRrE40KiWFBRwvHJgtgUNmee2gu3brvUYoD382cHXi1duf8yF4GgoKo6QBkGqy7tiv/S2a
yark7Q5jeGuXxA5hnvfCP7u78SXqtoNAd0NSLSgKOeyoZWoCSVIP02vQfdm5lzlGRIvDwDh4WE0F
gkU/7Uy0j5sfsU6vgvFFdciDUr3qpoudMQqScvKZwi7br2DsyvPCeG6fOvdC9F1h6Liae/61ZSB7
v0ReJXInszsaioa/rmGfeo9T8kRP08EziOWCbShmZSVwlLmQWP3HYAcpl3bYT2iWmcjptWqd10Vu
4tFoUJTt+q/75nJGTNahdw/ranjHcvAz0ykeclHvaMxzSq1V3bVUxtRvstyYS5cB9RMTZ0+KeuL7
d7BpL4zHrq/ixtT4nWmc3RoYVzO/gDQAJSxHzSV987FCMMZQoRFjOZZ8PfdP/qNW39YNFO688jNI
QV7WUy6pISyWfb6PZ1czchuDH5EyYodYNb/M/Ntgip+Nx7lJ36/+5Z+q4b8X65oyr3jWCzt7gKn8
CpPnqXD76Bxs88VkZ3UQcY2icmLbb5+J4sIWQgdzwBZNy/jpGe7H1EBWGmmvxproLGOGC1KSuw13
sHj7L4glfw3ZXwfs9ZzTFTuNCTPdnweOtLQkzQGvUCswmxYG39RPZJYmnhd6iUtpfwvJBOmx4AhW
6GdVCxBSxfqk7pEgcF08L6bK02Yl1xKg/PcBSi9k13O4BUfH7+/NTrSs4TUFdu78GqyhPspQxKs/
ccYKxJoVkpKFJgTlKDhMxcAggrDBudp3zO/y+mkz3SOwi5hZZndSJYKEWbVfCz08ETC8x2M+o9H4
MQXi3vcifivP8ON2rB7K8H6LsOdbLu6klfDkeObjvAzqJIPcPagVyLkxHa2Klqm5+CQKNZ1DV3zf
MAJkjkv9Rl5wkwtJBOnhcx66IlY2NhUMcvV1Yt9rm/5tKa3fRcRx3iksCBklJY/0dvHjef3XckDq
DSC8H0bybIdqbWLL5saJBj3y/ik4OpPsMwNI1MEQZuraQJq9Bg2l6v3oIKdZx7qz37fJffLq0kzD
cfiyBzSB2dMnvCayF20v+TYUhAl/4gRLnbYVfgq/sU+hI1OugUfTk/T57bJJ6RZI6AqAdbd82cJI
cmwtMF6wwC41ajXXahqbMIdX5AaU3xJGb82j8sDh+sH4VwhuHwhQoq3NbBpeu852eDHR/Fda7mor
yAG4zO0xQGgyiogUnKd+b9YwX2bOrLEnMDSLoobRCfhtDoOTL5sylpmb6zU1cmeP+7sTXA/GIR/v
R/uq+2FbzVPgzdEB1nuKlQRfvOIf+zsZks5No2qFxFb7zqUnutXluXddlDp3WIvOu6nsBK8vgBIb
jR8OGwT0vGtSwDmh8TxUg0p8e3+dZpXIMatLvhndbK+b8H9OJiMdr+4hg9jGfYD1oyBbRlL4emeR
OBX+D3CcN63R3VFpkOH+Ett0ssK7s8jWCCfOzGYJ5u9KC9s3bwRKs+HpRkp6WUPEG6bXBPf4hbkz
PXItcwkeWOr5Bo0Zpqi89B//hj33dVwX68EurDExoboYvh9LD0QOeK20XKcla6jfPNgbL9CQ+2+h
RGFR7PmctufhwqH/YdT9ft7d+UUzAH1rpJFnNGIAhZYDmf9g+epYqbZrHTvzuEIjldcqmth/TW6b
0pxtugvDJ/g6Uzy5xceEmWWtp2+BEL+wIDzOZQ6767NpKnCQjWCo4UCCirpHThSsIL4iK4iGtnSe
BVZacFdxP0rhiXTt6sfQXdrMy4ER6d77ORr2z1zz/jfBmlD16cWN9YMOPUGDkirqJpnmLWHmkCce
C3TSNZ6mR6X4kss9ePS29tjd09a95XDaGHHqoBH5Y/FlcWuDQ0Hd8lPSsluvmWrwcIEa29LBXo7c
rBfA2DTuMA3bVcVQEDEmLMuNEBD5ysktKUin5sbXqjruYc+vcrxvoS5EnXlPFlHkJ996nEP2MWph
GPVA68oMt35noYXl5hUPGv+SF9r0K8k5zLZOMUXW29+tMq67UaznVmxZs+JzsRlsmfO9nBvx5jBq
CiA02f+C5+LLtgdxjuJ30BslFKIeXn0Z5WDDjPLMuQM5xfwlRgYq4CpKsqUDQgRdCwYATPip6DPY
KeJ9YS2359BN9Ogfx2ZoL7NxxmZgJG4UlbFVol5PrPNZMy7E+wmCLt69GmheDxOE+aMFMm5hvnYY
jOZdWiUN/jikTZeT1fbuhKAyg2I145oKfyBm/XURzakcOdURzrCyxiN8K1ouVnSE4axkYeX/mK/M
BjEtkOORu1y57DcAmviigzmR1aqPorjXMPnImuyjTGIJkpj9iplpfqfUqH3obPgCcLKOwdTdos0X
V267z4NL/9Oiu49u3MubZRbfVrX8cRjP342WoilxPCzdoxHlD2vNBawRNzR4Kx3tgBxoaHz2K3Yc
S3IQq9tscLEcNuP8LoX6O8Oej4tFPNaoPtQQTB9ev1RI2hxx2yEgbzZgKEJKju0Jm8gAi9FfqM7W
gjaLkSSFkQ8kYWZ0pRBBAZyPE9PRz5F43/6uhti+0Gt1Zt26sEk82p27ZnnFUDoyKPU1miFZLeSt
oO0vJnUYsSZvWjJtSxQhlhjnyhf07VeLWXrmDB2eCM+wiSFsVZKbG8pZ01+CvVVv3EZOhRNq0DhF
jY+q/nsHWhZifyGtxLHWrP/yiMCgmyfYf/masf7sccmFhREI0D2zZkHGmHcohR8vbG+ncB8Rf5DI
yBk3dx/P2CdyK0kSR9YXLFSMa+//i4jQh2n0tzIcnoUMtjispBHPwvgNKx4rC5tlYaF8hKRxi7XN
Nnt4CBU3lQDuldd1X7fGnmLXrhtYh9ceO+hjcydj9Q3ZrVdarhHYwxWrAIWPqvpGSWskEP/MdjGy
VuwtDptiOYa5nRTlWp1cDV2uQGI4AK/ClbI3D4X6DEZmj121ZaVdX3n7+pRZpxFPFGrGLbRWQUh6
3D5tybEtGosjhgg8CU6ZmZU2YBlrqG68ly3stouokcyrwTv5M/G5++PBjaUdnpZo5HnsWiyzrXio
wbgcLLwhxwLdPDeiKNvvzWWT4pRSL1Tm2HRvFFIMR4OWEjiCVmZVy8PgOFTEbjZg5fyrxxpF7RqP
rlv8csoafcTEd6b63D4GRoPxlHuMZXNkMLf6ZcHtHOdYOeMKeN+h5YueDJ+0QBuGMrnHvMvKtFM5
F7z6CEpLF3FIL/GYGaX/G6Xcju9ExdnH3alovaxnbYMhaF58KrCGWa0ZtOj2OIkVsX29cR6QsWWh
wcp+J/Rj5S98wlPWwuuJjTp4YAew0t7qX9YR2xm3sI/CrrosxKdYiS2hTdG6BN437hYPXuQ/seFx
Rpz8Kz3C4SEsIuvIyk2hWwiDM4QytjoYhe3qV+OucFrFil9O05ehljKR4cITqhDV8ao8Ug2To8XM
jbsd9dJe0SV2pigC14mzaZB4zmvjLKd7hGWRdP1gWjiLaP2wfaBUwMjScnq3IkGGqSkApM78bXt4
xivwXkkktoa4W7IH4eNccQ6lxukwc5Znxh1gwGJ6iKU7iodlfm1mTLS4QMt0XDBm2aWsUnONXjw7
ODUNYxM8vqC8iPuXOXC0ADMayw23lTLkmlWHgMrgxXY8AZNOrGV8KX+aboEqA4wMHbzAWSzxUpje
zlDE/onTr167IFX3Ds11HDP6ASNcXeVwYnqZ9bp7c3eFE3lT2WA371alxutZERmkO4idqZX0/ukp
yOC3DubveUFd0jNDSl/ycBkGfDGSMT7Yh0SvGGqVLFJwMDvbXHWsOkYem+18a5cnx2P0ST6qoGxH
9Q3NRYx74sbGerUo2v/5bGPmAEne1tGXBTXfbL9GCyMsXLDyivuvhfAK18Soug8TumKuw+VSWYye
+plyO6YvLVaI6S3clq/WbvvxiLX/UA5zwbHQ2NGl7CMLycGYVudRK1RBbuLlRkyQMhPkmeTONDu0
XDbQqboDga4ByDNZ33PIEe0ycELfespNQ7VnK8/i6refdeX+Gv2RDl78+4cy8D/CwbozoGe42CyZ
auRRmQbmU4vf0RQVeLDtc9EnyohkWjNI4uA+vAblNqZbsX5Bn78Fhf1gWZwlvbo49HmODlrSET1F
RdoN1UdpDA+i/6nlUYyqy9opeMcz+WhqSVuUKz506fzlJ7fuzN//Rd6ZNbduZFv6r3T0OxxAYkgg
om8/cCZFUhIpanpBHA0HY2Kef31/sKtctrvqRtfTvRH9UC4f6YimQCAz995rfesaZNR+vtldRoaa
ULa8n2mFy8+nZZXJV5P5pe9Xj+nQHtHK97uk7S/ZGB81Y2SnbVF/ttVdAl9W+RhcURRRCHvFsA5q
80UHp0f4JOlz83Y1922zGQifyRJQoDWMSwep8FKF4hwi715GrcGo3XKKrYFaj8z3YRlpWCGiJKDe
qkL85MjBCGiO80zcOZWxJP5t5aoWmZaL+7A1u2TlaMPJKphVFDW5s73uv9RWSwWlmy9RYLMNA2go
pvg+NQH0a2jYz7wAznIIForzCMCFr3zM6AQIhmYMCl9GvSQzvjVLAIQYGN0i/Wym+kDQMrExQ/sz
bbSKBgCHEk8mN12WYp/51yzSTLbcb3xb+cES0QsZdKrbJUZeL3sDYM/IXKtn4+OYVrEFaSWAJNJw
VyUIn7WKrNcut4y1Y9T0blk0Ou+r6fp9n3G/pqP9WTVzGnU4vRYz9B4FFpVG6EoKA5C/k6k/BnpJ
brXEiJz4hHLHVYbOyyl/xLlP8yB9mjc4muIF+5NjWVsWhRVGCwn70iq9tWxpecYCm37YX80qGnET
p8tCyiMtORQORYSiK/2ss24DfZqEDAf5Zazcbe0ErHnZWC41iwO6gS811VCCKue+gEdnte2L5XD0
LkTZb608juFziAOIb05ClnaCmYBXhqexwUpQ5eHeiSTncH/2JdL9qib7OgyGWgVVhr4TppdjRP1e
1Oo5a+ktJJ54SdL0p4bUqZjaZ5xSr/0ctW2mVFB1OZ5qDll5Uq7R4VNS6ZwxBgJCaRlgik90Ovj7
eGw/M8xAq/LL7jny2BWVplOJs1Gqu1gr8l00qc9CNsfGq5PFKAMdhwCxpN1IFRV5FlMsIgABS4LN
zvx232n+Parh5zka2m6118r3QH6jUoEM13xmKno17cDbJvgJfCvf6ZlFU3XvlNaw1FWrVi5l9bIZ
CCOT0T1WOklGeHyoBKATF55lkaAzr8dNU6h2jYwLJwQFhNenq6Hrw5VPnu0S6pqOmZDNnUbNqgSl
xgv21Zq0nH0b7YNmIraXWD2E4PKnVOzl5mTwESro87gkeoXFxUsltx5jDKbMWK5ATMWCJ9DiMDvU
6X4I3U+JMHWwmc4RfRmuEyr9takzi2+DtiRZi+Rxaigo0BjSR1u/kz5+J5JelqPJ79HhTKgGThe1
SO4ah5LA0ZiaG/AKeqnNxhkCW8u0eQWsVW6ExXW2PFWghSlgRuvTj6RAEZyFWcoImXLPcTS5cgAc
0CeZT5xuuQHEmWUQXFhdN12ZMiZPKNwLj8xXYX8WNhpeVtZkrehIrR07sLZam7zUpu4TPhtmgBWK
hzbr2HdYfMgXRUxsZSCqI2TYCCqLPeeecVGk/dbVoAeZBWpMEy35Iv2oNInYJnDpZzINpnssGDrY
xbMY0Pf06EgtViZ+f/w3iZNcs8HFcdbnPRMpXPVhNvRb4fpvYpPK4mVsaAN5DYewgatvIBkHoGfi
X0Gr6gQZukg9SFfBvDwHbODr3Jlp9u41KTOSAdETMCTkTOaS/+w7mE698L6pJfC+Wl9XNQraPKyr
pZMQh5yhC1rFE+IWQ5LJOr8tfQQqnRuNi9rJxSMS0Cm3pH91GFkWucxWtANf1OxFMwY6DNUFUGG9
SkIAiXXW/JRFeZ85jaSzNbW0FKddXCkUgDIOjjrwIEH+L6qKkUjOjFyRyTk4mnE2BvEcVZhchPI3
o9Z98sluLU+bwb/zdQtWVdf+8IkH6Lt1S5hNl1ikqcrcXNbxO7LZM/FXYql5KA8ZyaeLke0SW2HO
BK1B6rP2WuuV0c4FzQBMvta49v4TnTb0u96XAVH55IREc4ymduWD3iVa8Yzz6WuCHyVaGByCalKU
jN1L4kcXyL/UWsYvoc2tZ7lcR+4MDkdVvxkG81ibDNwxS1mLfHLB04fatjQrDIQkhGW2edKgSm6n
XHL7OV96zWATdCV+z84/lYDks7mcaktqFOtWeiP4IInCiYeQOn3dz4ApYsSzlUAxtTCKbJ6+4Dn0
jS+NtRE5RvaST+k6s5gwTAOqHeUyj7UpgsPpq8PTZSuFQM7grVeTfozL2dlu3ho/KDe4D0+JW3+X
rMKkWklKzqgkIqDVHv0o/BlPzjZNpHvIZuJu1zxRSdmQ31npxMUhw7phXKPV+Rl6h7cQvTSfepPO
oxMyFhNHVSpF36/+YXSVs7bdYOl02E0K3BCDcuJN2sl4pRcQCKelxm+2RHMTLDyLsDNLYty0bFqq
EHoZZpkjszxhUId6dbCaBtlumceFHckfktkVanfvHefVV2zK5x5RleHleDo4NjtfEwLbVSfQzQEo
gETq7MFN3mDZfSIUGe66KfbWOGA/NdO6Ihc8+AWq6WjKLmlngx6MiFgP8DwsuelYTlhjbPFsWxFI
rSIOaceLeo5nQBNhqiveky/6qdpWgyKYYipZsJN+jTkOiYlWNEqdrqUhRW5uoIKtFrQf+LbyLa3m
UzV/QCx+pMF0dbp12wHfj5mmW5EjCktQNkbzIlS52JJ0xP07LedQWnSXVkPTwbw94B2CashUtXQ7
xztgF7iD8+Izhk84PiE1ZLy1rWdZhg6uQdHEQirH852nkw3ZrN67uQbfr5+ezKnfBlW/j3h6eJKx
dY1xN6+EtBQNq/nq32xcjMsxBLGtGb7cttxVC8nxAqTIMj6PCIKXgUvPOxPowA0biT9HxkfCYBjA
sd0CWuLIGI/jtqqpG+2uuXl9SIyEk/QLd3YWBfQKUZtrqzQCmpLynFQz1Dsv6ouILX0ROoGBqKcl
j4hcPnppAdSG6N63AqxOzNI8wX9K9QEUV4owX2KImk5p2b0OgnFJhhpsgYjDWKRt2nNmTxAjK1ZF
zCQL8pQ/bQshYZJNRL9PFgV73yyMFBuAk7/pHQIQfcIJI/NoUwTNEt9AvGw4cNC09VaqtLKjo3NB
BK+7orJ2UvA79LKW6UYnFtoJd4VTfJKjSGXS+N4CUpu+AEULUr62zowuN2E+0HLIUY6QnwjFDuwP
woDylMTTTVb5voTQ7qv6Cob2DAJy4Qx9BNbFxm3ZOnuSmuwl9ouOEWX4hTDnRUkSZKIqZIzlJEtd
pCcufrVUOpJJF4x41oClyAi6wMnaLCjCMzT3aJ48/TBEL8bsEyozugEyaBd+h9Uu7xT0mr6mRpJ3
UVfdfOx5iyrcJZJmnBpygmYkCKkRbbfpu1A3mftzZ0drmXtqEZbeRzpDSuawnlIQeRAVN7sLc5Z4
QL7Q2V5Dcx5LklUDcR5dPA1ji+DxZdoPLyM6gD1THMdgPtXyAT02o054z1MxvgDGfEUAgXaAPqsx
oHSzG2i7OA+YaYbHPnrzXUgcxUg3AklZrHmXklllOOsZWu67mMPePshpnepozEApAwxqtGmNh3fm
/0SYa5UimURmC3s4RUH4UOgOYUBoYtCzcHAYiGeMfaYnZUE9LYdkjYo2uBPUsAfXKJ9AWIVbs61R
V4VyXViz1gTRP6b4FSpdTlg+6t3EpCc0MdVNAhTBDIHnnbI5EDzs0iELNmWaScpIgPLQqL6dxLlQ
MnCmx5BmsDKlmX1JJ8R3CJA45PkZdOZsj8vjUXk3GnmM80edAQzbh+bb4p5OIYe5IS/R6FvflQg/
qx7lLLKIhdPTYU6atl0OJo31Ov4KNCbO0mY8hN5h0fNl+p19y2hIvI9GT8lgvVh68jOFraSkBZmm
batlKJAwJJ4RHNDDXidTowjnatsVUuYBV2YVjDSiyFp2c5BdobIgwOITYKMAetRjzsqBMadZrK2l
ozHCBLDuRCa3Wyo2em9UC6I/mX/306FoHLk0ImQf1ZQi/cWKgzhpLxKvO+pjuh7YpHS9WZuynS4c
fqeLV9OVquIYuxv/UHJsF+38mYT0PQK/bzfC7k9Da/pLJ055AQ0YVpZT4dKtHVYkBjHyart95BYf
qiLNTCLl60kjQGctiB8YkHNXaCYDLV8rt823gxany+jVazEDY92nWg9fQCI6i1qlb4aDka5InlML
bUmWjB+yk3dNnm6DqTlVbG8mqthxGLZsh3vfbzkste+pZNLo+7i1EunhNRyoTSLHuzVx8Nhl5C6Q
3IKyPHW+Wo78S2GGzLHd97LvUB6qgpEeDcwexXpRxeWhyvRVa2mXJIo3U9McrURuLNoLvgvpLFAq
2aqmP7FUDhRQuBUFemxmNCyodbhDzUiqEsCiWKMajGKbBsGUf2jATsY5+ay0XBz+wWWySBDF/eOt
2OVfB02Gx0zzNqWomn2VmPNGNI88KiS39lfTa+PaL2LE3UlPLoAmXqB/AQD10cCaPsVyVD+IVjjY
E8cefzRVcyqQTrX1p2j7k4PeCFEewoNEyIOI6nYDDYXnjOMqdUG2MgE+LIP01KekFzuttPCvUw6V
ffCiwTAyY0Y3fWi9DTUPrSZ1NijHWUGYHA7NlP/0Y9Pf+XDZcMRqJnAGNmHTMYhzsMd83YGRKoC9
BejEIPh1B574R3w9jA0U607JdC0sNLqMrk0aZyxZpbGOjUAMtrRSqW6tVH67lp/RGZzzTWr+UWI4
o4wNX5reOrBm3APUg6gnmm8rjd79aJCbqrMOvuj2AWyQZehYSGapcmjf07WC0OftexVhWke2uwL3
7fjDgxdyN5L/h57AwwOgSwyLuMmnRYeCkk5rAhrHQaKb+d1jUCagJvCLr0QbudsRX5VlT8uucNkl
FZqB2kIUbfj6yfYRhrW0Mxi1pAFD+CrceskQvqQjGlWLVISi/nWYmiLFiyhph9RKdpohIZ6zQxdF
chklh69sbLg0QbjBkEAPqjtENqEMxQwot6TLdHTupa7HwWDIYV2autqPJkpfFzAVNYEer31NlbtR
C9/pnqwUzJUAOmockx1ixGDHcwwBzGCDvd31JALOeqHTUDc/sHpdYCDqe4UqeppnJ3lYDUtW63op
Q06s9KvpZZB7xtnsWuTYmYPqOhBrNvdK16E1C6CZ0I/JTBsdAgvFBxXLIDHfFdHZ0fxwFXvhp3AN
Rl/b1HTUinbTGjDdt5j8eF26IU3G9IeuWzSJOkqpaFzaWuCsjAy7gSlqcRbwFn2MtnjssmNpMYHO
TbVVk7zUbbIdxExIzadn2eAodrvkZ+Rxls8MVilvlvgI8VROU7BPg20VLBvt2TdQPvjCF4s+T/WD
HzF1SdmUxpKPhGl1BbNYCykXmKvp4l4ZHMJTDhY0yFtOGDqdFMvYDz50e6cq0SJ2B0R7wXoyVbQq
CkztuCROiUdDLpqeBUw9qWhduMgFDVJRao7dQCjlUUa2Oqe59crpjDWKQ+CB01JPpg8i+cIfdowd
uwUB1OmWmnmNSPqrLkjS1RgYBhOH8DC6oZjMeGiJhp4yxkFISCmUJmBL2XgIpb3thAgWhZrjUor2
px6wMLileQFbX1Adf4U9W4+ZIZHRc0rcNC8+a01nSzP9dDX5DpQ7o11oLh3rkZ3Bb6N2NWmzfs3A
I41+G7//l5bB2vXkuk+wmgi8w3mDbVc45VZ22hskjhqE7t4Dsbmo5zYJXqVdLbIJhn2aEXsGKtMJ
jVWgRfWxGbS1EGiQdKLRoMvi5k4sBiwzMIdjetDYr30aOevJ+znktX0SaFz1Ci1HEipjCxOuCZ9b
FR5K9t1gcNWq1YD4y+wa4l4s5va6avFS+ktwXSC0yvoZfwdd0nwD5fm9cF31G9Tvv8al9y+9fP8N
4bYwkQCpYa/71169S/4Zflf1/zhGP7LPvK2aP0Kgfv/5vxn3TOMXF2+m51nQXD3d+QcEav4OgFuh
g+kyPUivvxv3TPkLHEVp485j3gTqCU/f3xhQ87dM3iIABdSpJi/47yGg/kwJc9EiWa4A1q9LgSzL
/QuAh7yTKUe8nz8G6ie5iwMHvSqpVyB5WfKzdc7Kk2NnkSkHQEYEmV8t/nDl/gkDyMCD+EdO2f/1
Dv4S7xb6TWJ6Fe+gLHyQmLNVZ267xqv+NO5tYKdu+Ri178qh9eIYkG6+fn0D/zU3+kuURMX3V/Tj
f/3pzv7ff/5j/dufg+98Jov96Q/rrIka0tG+q/HyXbdp83e+1/w3/1+/+TdW2dNYfP/H/+QGzZr5
1YIo/1P+DgW9TkHLXfev7/S7HxCsouSP9/c/fuy3G1y6v5BFjwGZfrBhcX/jWf3Nmcp3LBsYMxgz
8ED2r57VvzlTTcEN7pgSAL0QCNlnT/Pfb/D5eXFgN3NCAJ/POOLfu8H/jEbUUOEQJwR86C+GVF/G
ssdoAms+7U/MzZuFrgGboD/1kbAz4a7bdljJyw5jQCT3EXVO66iDkWr70KX5GzK7PuDKMHbUMxGx
y0lCWo2RbTEJ0ldT4m5IQe3wL2uzzl4ds71WoUv1UDES1J4GFCknw6UdJeGbaxnI5T7kVDT7Wy/C
Dr8GYtxA47R8rb4lcfZZKpNzIf2iIYzzIxfuzGjqiCKM+selJosVQ4EqLDeBKe/iVqM1Q54SxiQU
wjrPjeExZSHsk7b1zDYO6m+tKvA19FufOa5bJL+ebe76voGROd37I2mo4Zf0QBxnSA90XV4nf2Ls
8OqHP1sUhlPmvvahjaSFhkNEzIxpo8Jvux+2D/pFz2+VJb7suB+WYGEfDX1aj4TEe3kdPyXKFafK
BoAy2OM9+K3Zeo5G0MuQS7lj885mqu+jhjikUfTPqrDPE7TIg+PYxascCR4YVNxtG1VV73Db0IMO
oNOaqpJrOg7IaR3bgRnLsYDpkivWsc8BVlDIoOuYavdh6o3y3DowebiGTyqhK2LFFpzhvrxrJ0KQ
0NUUN6WJ6AZnK94ZuX5M4USvmp5i8N9fYP7lBvgnM/s/d8X/aSX5b7V0/KcE+IcfWhppn2H0Q6vr
9p+sIPz031YQ7xcIcDNmHWjsDDv/nQEvvV9YpFzhgBlx/7JF/hqWQc9ZmphxCQ1j2fn7CiJ+YdeE
hiANdklJxMW/tYLY/2oF+cvO5ImxiAtg3niQ0rlXF5qr3IHylXiRd5WMYvXF4FTBSeoyiPcEZODe
mzDgxcSLP0qsX4dKHwIa07l9CKb0Ne7rd4YK9blg2sboXz0hACI6kXCMdOZo27DOiBCimJkYFyBJ
abJDGKbyEpqDZqwUQIarhTK2ATRjZAeQyxYShpEyAMrOd+VP/iw1fyqz9N0P6Eq5EyrF2i/8DSQo
sbQU1XkM8W/ZGTQaE1uyGgYxqj5mR9QK8ck1gQpmfjjuco7xy0L38lVCcf89hlGNoF/DZh8xee/c
PnukAUlp3I+O8x6wKxyCZKJ3Vs54Oc39MlqNDrerlMxBiKTRCv1+96z1lESWq5Jzrsnqrhiz7FPp
aLDSKX2pJid48pQZrFNiynYV+e9rJd3hSG8Hwx2y/McyH8117Yg5tCNpD6GRSYZmo8mEAuD6KvGR
3djcTUtOzt7VqdwJX1NTQkPMagt/tRecKylnh28VPpp9gXHH1AZQPNxE9JtcHY2vXvWHsstz5lak
BtpebW4ZhDKMjf1OHfCbDg+jhnrOS9EoFbiOS8omBtGhk7Rbs8qzk9U4YldwF5wdt+pe2qib5Rm+
ZDwTevckLWnHGrfFDT2Vs69yezYQlDgwlUpxL+fJ2RtKcwnSOD9GUpETV82iph5EzqktWK6bGNMg
0W4NwmqP0bBNiWe54Gd1vZzwpxoN8+ZpKr67UaB/c8k+rz13fE65mw8m8AaGJ1VxwtjNOJ+XBQdN
JHrnD8FjVDFWZ+aEKq4xg51JY37lj/W3rfzk3FphRnVNs+H/+wWS7AaLFe0/PVqhUOjyP66Lv//Q
b8uiMH7hdGZ6jEXmM4yj/478EPovOrMrwoNs5+9cj39EY7CU6hLkLGP/eQ38fVm0fns9vkc6hqUL
89+KxjDkX0MqhME5TVDZMLTjpOaaMwr8D/TYhr6SpSy6yaZyv02OmkdV1ed21ItbKzCwTOXXpHAW
et6JxmJ1gGo7PkLd07d9SkYMwQIY4NFpN3q80bVOrvSSmZtbaMt4MItNlEWwrKrpg9CN9Flax3nk
S+R9ui/luRcIQ7L8hJrYeVeKVN0ZsyDqMme+CKVy46DtQK2GnqGjVWDoL9zC6THuvWAPPP+VC9SC
cxAgSEr+OvpFMjWYlWQ1DWYqpvj86z+IWWdWZiTbOtQIqDO1iqnSpG41LgkNC6v3oDMdpjlDnBGb
26OOQAAvLSARERqYBAkc3Vpuj3BnN6XTiATShzgH48qAgrvGKnTfpGQ6x/mb6JIbvUi8ygMp4hha
+SEdsBmu3zGSMAfSLtzSYKTPG8d3iWvfibzz7oXR7aemsjZQ/yYE5sw3PPh7hj0U+6CP6RtNvjyl
/XrCV4K8aVai+Ai/eiQAY9mlOzR338hk1xBQja3boXmkpUyfwkxea1J81ly+BdMGQSSRbAzSkILo
uddyh6mPj8giLfdKgGWIHLQuTqYxmmzvNJBtJOQ9161zSjK67I7sABpUxrIqvfM8pgdqK/fxgF4j
5faxM1CqBnb2NLCHteOg/hUSDLibRrNAB3UxwlnsvIwIFmMFKyJmfrGeLQKT2ZNBr3Adoldk/sYy
av1KvLOwm4H1omOdX836KiTUtiJhQkYP7d2iN+g05toxkQsrmT6OKLZM1AlZkoOgbOifAUNbpOri
t/2BXGR7oUmscD0Gagy+xqIOc6yiITPt0O5XypVvZlD0WxN618qngU2LajnK/rGJLqWmlgLrAnGH
K27RVSHCtW6mq1QNm8Qstxn4T7tjR7BSYmuxMxdMJ5PyPQuGaxKpQxxl+zrPHzRyr1q8+iXhwjbW
NR8TYoTgatS3ue/ucpkeyrw7u5W7ndrsYNCszG3rPkS+lyJFA/irHkkHOEAw2ZUuGutgWlnoMVOm
prJBrJMeQ0BbPo3ZrH7yu49qLFeB1WxFj5LUeQUZfJdb7sLM3R15G4xqpp0exEeTSN0K9ptj5Ke+
Ci9dmJ3cprzXp3jr5MaWDJ0Xe8jWNjG9aSy+3GzW2MfHAdp6FPMg9+PGzxnMwkt3YcwE5DLgeLkL
sAHEnX/oUjJawmKfRjS//eGmm+pgk30AYPYOhwdE6GxVkAo/Ve4+N3HFD5DBuvjY8DvNLsJc579X
FiRVvg8Knc5gbzI+BgLStqNOWaTGnZeUd97YraNoBxNmN39JBcWmbfUH5F1Lo/SghBU7orBXiBSX
TvUM8GvjOjZqJ3dXtOMyMsNzafRHNxoe569zNLo3tOhxtLx94WsbV7wB0CSGgyZha64rhGjz/6sa
EEqRH2I0usLh1TlMU8UtCiKLo4F2MV+z5ErMtMTOQ20yU9p0oigmStZqC15jkTgL6XXrId1o98WM
7xtwaHh7rafujUYoLuDz+KTzIdj0Yb7bzJcj9idGtHJHFCMKMvvBORRpsfOi7JTofBhjeG78H+jn
D7HsGNFONPhPqe4sLTyPZHHu4+SdbjOfrAGnwH6d36Xj4llt621oWRu8CSj9zTXxiTQ09lrpfdvY
deA2bb1BnUx7X06o9Eto+4Pcmx+d1dAFTg6SPB+yr6/0XVfRSC42mFwQeRs6a9j5OgiwZN1o086U
Ay7rTUs+j2vMIkC1zyEcDhAgIdLhU3SO2tCt0YxuwfzPhOVFFE2rsOGUa/N4D+iuuUyiIEF9OmVO
NzPsWPq8fZDOKlZYBpZzLCf85byKGT06UfM238rzNTdxUPfFg7Quw0ggaR+Cvt3EyJn0epmEV8P3
tqZbwX0275M5I82STN/cMxOIU9j5u8m6J2H2MGnhY3AYvfCOuflmqq3j1KmHMUoebSnuNUaBU5UD
6IAQNX5g10OgAaNP2zpjcA6Ab+hlurfmwMdsXDFGXHWNDz0Enzx5KHxZlmrt40OfXVgmo/pmGLet
0E78b5lb6+4wEfLJW8X1vZ14luuo26gC4pE7bf1IWxeEw46DuZoX4vnPbVQvbXZrUibW3Aj7HOlb
zvMYoMPIwFmyoW5ILPVQE0tmijJOfv02HfClU/Q8+kSGJxrAiuih8vtrMHBhaKAD7BDkQNSpcxxi
e+V5am+bksnTUtCkJ/n1oOmINsvhE2fs0qijs92L+9AIns1YnbwEYJ8MqwvKcpSr2xnKXtOimW+q
cPRRqOWHULS3lIGSnzhHrybDmOtlO9G6wzWI2WlpkKDamazTiXuwGCMtfPvD0Bx6Co4HSts5mgwD
FBc7LV5KRHD9qK29QD2g+ARzPTzp+cgck3mWfte5m3IeLSQfGkynoineNDk8TGe3FS99TqAtXvFk
Hh1ab9ocjxgmD40iEcLKtn3PuSONLvUMlBpra8Nad7BWBa5wiqjThENcH7pn0qAvoT5SCJSI5Lll
jAoPO/SG8VINeFasE/9Gqum61rW1SyFgGXx04ZfWsMi66FGY2KtiPehfKXk7cBSXJsutlWwAeEGv
Xbk1ZyDw+T6umh4ohijWSEqIhtd3elet4jHadn62x3V76GNxX01opZ1FD5uVWR0LNb5thZckyIs7
E69TEk7sPMC67msoKRoPNbNiH10Rce0RyWmGuU7Q/kK7dT0iD92d1xgn7HQ7L/WJaoq3Vevua8Pc
wGXGMQddbDOvzIEGO4bJb8uvlCNhTMWNiwJAktKZNldGYBlGp12nsAZ3jyYgVsbnwKQBTKEDnCd9
8SyNr7J1GAcbLHHYDAkk5ushTOWuCVDZe0ttPJnm1kXyPd8FRv09S01qxNfUcev5znGPvvdVzCwl
PgVCO+dHEwledhgd73t+M6lb3MWBXLlvY3uvW9c+zHblgDpai4jdaRH4a6hLvOS1+gBx/JCY8eNY
TvQjvfrJTnnNApVx3lwb1dxEqD1a8L5k92mTRiBYDEIDYnw6uzJQjKIxCL7n+1tlyYPqivupDV98
+0Ejna5H59bF46Nso0viIXFx7Y+w2jrkUPnFeDA7Dxk3numY1qcXHDtna08S6Gy4LXBLEiC1JNxh
UUX6oU7Lg8rlDs/xvUPyUkuSkob8PlYrBAWGyR6PgMXRg5s/YNggswkq/Zkicwn/9ZiNzxOAZQMH
WITLE/bnvuZQ0mJKboPuagfswU5wRL24sCdrWUWb+D52F8qerTCXkh5g03+Bkae7woev3xWcRQy7
XQexfQzz5kjDclcehblMz+yySZYeamHem2PDGHwXjNVRK6dTThAFFK9VlqXExTRHnkYUEANTt2EF
1UKQ64uFBftzr4a91lhHixxlL8nWVTvtXB6gCbqEV+DcoluA4ARmEKqAye0PejkQ4pDv3DJ91Ry5
k/hMHBRQvRFcfMSZuYEYyt2aiXtMUHtoVvdkgHebr/OI3ilL78lwvs9M+U1+3fNoZR8wk54csqRS
TTHTN76G7LVs8gdLcieGhTppdgV70LpHxQTDzgmei0huI9zGflx/1p7Chc8Jo48fy4kEJWxsHo4Z
fHdHpEd3Vtbv9cl70iIuAid8nPQLUwu2zaRtR9Ews2VnhIzTdsMJOPs2Y1zJDdmUPar2bBOa2qUb
IbYqe2P4wbOsUUP1dfAg0Ee1Rf1J0NuHE69NUV6YA7zZQXhz8xuz2KuTbSxHQ0+LbtOr2lvtwEsJ
NyNLaMq3K5hsHGq787wRoiK9+asB16ndT3eEz96qhp8YnLeydt7MUH9JwAiMQfBU9PXVd4Oz7Ryq
VDziN301c/XQ2e/g5Y9RGUC21b+C/imkUwUWkUfBf7bN4Fmo7MPyrHVjzMYClIZJ217nbwx9e6P6
KLKE4+chqIeLn463zCN/1T2KKH3QY/WKsuVaquLUFOMjvre0VicUwWeu1i3u1YNhtUDTw0vmDtdR
DveZ+EmM6g1Xz1Q9li+mmbz3ZfKBDmNbxPZyYGLQ6TwySQB4ur3N73P+LTwdi4RmH+a31efjwQm+
OyoLcjCeSjqNnHgvNhrNwVLb+ccyvb3NP5aM/q2h5Wdr9WmM+SxR6VSp9QY38iHgJvI75y20pxez
by6cmF+LtLq6sX+XIS6pNOZ+Zb8Hq3Ou6uYmh+aGPP+htWi9FRG3ufbo9M21S9KH3DQ+9LG5ev6D
CIc77OHnMMMh3j4N0fSCBP48FOnDlLpvdXLEPLOj4/+ifP8qOEbAvuIk/dlQASZd/g50AdA43E77
ldjCtcZsHJ3+VdooS2T64Vk1fbd1GWiPZWW/UTpfwf7fFGpEs32Ybwor9W+x677NH6Om2qdpGB4r
UVLFPJAv+UDfmDc3PM5vwZbarUN2WVQ/EgvEl9deu9Y58zTfhNteEN88RqS2hDpeQL7npcQFTDRU
0+5CX/NBVsHFHLmxCnHPiOlSVlib6s9COKe+ychH75ndO29KqzCDoQkTY/DsO+lrP6t2o+jYmcOL
ZvW3oTbu+GQvkgQ6vzyFfn3GpMtB0MUIWZ9Fa8A2DE+BdtKEDWlTrOY33irtGpf+yYhoMPNLpSEa
MeM9LIJj717UGD9UKniOG3Xoo/aK5LYwjLtCeddfX7/yzqhdpBC3mg9y/pAn6aNj7h8M7uxhqs+9
/MThc5r/U/5kn4vAeJii4KUYtBt+jLPhvYQdz33foDNnY9GDS1Wrh7wJLqq3T1XLpCr77bYhcveK
1+RswWZ1q/6i8RsMxHGc03OQgf3i98XRtc+wgFFWvc1/NQinh//D3pksx61sWfZXynKOaw444AAG
lYPoGYwIdsFOE5goiej7Hj9VH1E/VgtUvnspPj3p3VmlWQ7UkkH0Dvdz9l5bs7R7oTUL2Df7pg5u
wddcC8qZBDkexnijsCASekEMqVOhh81Xhp4dVXbv1tcsHRynOY4uce3sKfgo/3qemsrxCud+Ud3z
kuiTjV8kRKtSzPCu4uYpN1YE7FkeSIRAu5svwBD490mJIau51RXIlNTaJj7LO5197OxTq2s3duLe
zdaEAKUIEqGTzbg1BONjzBOpEToZJEy16WZPvriWqj1O6J1i8ZjygPbY5D1G0ApxsUYucuPd+Nl0
3zMzKPX6znHsA/fmBTa45XzzzXcUJrlTZTUPUR/czk9Ua3rX7lHP8mdPxswG90C6e+XduYIHJkmu
ja5/nPd+HKONJyB1S/1q/nowOXd+qj8OYLqsbCYj3tuFvxY1yThgRzNneqSvuLBhoWFPuZe6uB6b
5s7BwtMIG1r4cGfK6tzG3GPa+OjIZu2S6ViGnAU91j6NYqSJX65ss19D2VrOTymmHVx+xM164LNT
camZzW3zWiXuzVQET83a173rxuxXRdCsZB6/uGH9qW8EwlVWMcOLrnu0KcZHcOe1Psc6gFevWa/6
iYM/R7ucHHGtlc39vE+BbT+bMUtRKjOOXd4rw7ubj3G+s1uMG9Id9/Ozas3ZcrGxz2qb4+zv65FX
Ju3aPNfuMkedMsM9EFtQJuUl+NzriFtcDvF1TaYj2Y5Hs5KrZjZZ0wuan9H57AZ2f225KTkH7f0M
KzD7nqJR/PZvijYA4g1IRlX5GFbVUU+mXRA/TRR2eOlRxlfeUQxbQ/taR+Ua5Qe2XRbYNu7JOL8O
c7xU7lh8qZj+JLpxaRMEsyjzgigce1cM9k5SVAyqtUdK0DxBHeYI1c7EC92tMzslZ4YnIA7oZVDy
jLtNDqtBGA85wRMJ88H5ppn8YJuy5oVuQXfIPZsO82pjvLS8x4oqRNOe7Eb7lLa8Fnyxnf9snRkQ
Eq/iVFtnNCW6gOHbHneJmcIj2ff4P2MTUKO0L4aZOmaQPWL1Ow0R8Dx0Ihwk8/G6oIHtRpdO99qm
KdkIE3zXcdFo1gHB4GVoXo0yJK+cbhhoGjq6LHHS0N2XdNpd6F8NU+B8aE6KNsgswOOqUBPxT3Uc
rMfMBM2g0bPPdmFHKE6WX7oR016HilGHZc+4yqiezT+Ox2/VELBg9uFpZgMw9dwW4N2GQFz3ItuH
xZMkeLhSq26oAOEXW5OykyqeA/M8CJb1wXI+z2V5A/79Mq3CrV4hHe8pZ3HXWZQb57PViDl5ado3
brZL7erg6e6GtxQo7KlPASLD0cOt5vgpA11zKBtj7djuef4k45RfDju2X9Sc0oAqKDZqhVC1IZws
YjmFc2pVi3DbG+WqgMgfJyjQJNLQsWTieZrPSa/crejzHQw/WujeGq/JPq61dQJAII69/eDSd4wP
ImEw1ejda69eVl77eUJGfDysYz3FRgM7RtTdo9YN+iFPQ5TOajgG9iGKu33UYLmKW/g8bVq+GBFe
7gj1fdKaixCLDKY28RgOw7qFNBG6zZwZQ5hbFl+mRSEWVeQnoJhtuC0lJNk8LtaRmZ8tz/2mTwFR
DDVhi1T8YMlaNxagy10UuXdt4d/V3sZzY/DItSVXzHi2lk8mo5fnq0hk/QokJF4caZ29ur+q4/a1
xTewytaNA7KMEBDcDibL3JGgpL4lLmvCeJYbWNInYbyEWFiNPPwElvrOr6MdogUtIGMqp0SkN5g1
ACN3Uj+Jwj41EDWXRaK1iwwQFklPuGwy0pqxyOK7ll+TOnr1WSL4w4WZJPWldR1EgM1sCJfYmJBX
jOg6vFQ82lP7VHbxYyisem01zw6528d+Zqg01l0Ua2JZQDvbVBFwAFuLd3AkqKtKsZ5AmpuZ25Bq
zU7Erb1MCgKPJew/huO1OTjaBrJcBqNGXeZ6MjMAKSQYmrMKdM5GI4WDRprwWBTx5YDkqvf4Jjgc
T9aU3YV1Py40A/yWJ6loBMMXMyvQg4NLWRhlvB29CuSXj8G4iIjuAWI0p5OBgK6owKfaCFTLxwqb
Ot1F2dbEjChILD1oRtcoVikFhSkoJujVXL0Jh1+lms+92d6DGdmaHoQqxTJ0od+rPofl5L29eNH9
ypmca9lnt8DiqqGspUrrrlSAZTDkUi/z8c5QUMPzsjzp9fi1sWc/aEkWuBUyNZPUCFMzIcamQKQ+
epuS9xfECcKCkum10sd7bYAlUD5nOuE4gVnLhXS0fdu1DW3bxl1AwlvWPbrqLj6GFtnkjod34O+3
SX+uEPlBRPLvSU3+G+Um/JfgjEbmv9ap3X3O/Pet1L8+86fExBSkHAiT7pFwrFn19qdIjfIMzVVH
GCxFxfyVf4jU9D/MOXRBCKULaekWDc5/SEz0P2iiKpfMBaHT2tTdvycxQc/5TgT5l0iNjb9vofae
T7m6CSnWV7Gxw+hVbhtSayAxEfTiRqW11fog2cbgoZdZNTTUSihCcxDtsvAT+pkd3ggwOA/4FHga
VfApk9kMdszPU6NHjzk6aphAlsKp6KUb3ZoaCoAmxgCnVjt8Uf4y0hKXYTggw7pM8IclBBqc2q6H
AODV3p5OonxFF4JVZICJjhHTAIhbqf5lZIK2x2YnliGJims3nvD7tjiAeyR/+9Luz6MTdScQ1SXI
+MRl1WRSghM5VhxlCVwEPXOoGrrSYbBz9VCGBkhY0nF38MTdnWOBoShccHIqmwZk2PQHhZyoVURu
c5cHJuHuDEMPoUu1bQqD8ZtNaN3GrWxCuOkyLTNB/J7dDhJ5GuWQvvK1HezRYiHIUYFCI4IVhbH8
NScfrjMTsuBgcrVQizfxqNnrfKQX5AUNoZBKB+5ZlKQ6ACNnuGDll5hWsA5kduynFs/gUOrprvUh
M2kGPgS3mfyvCbiAT+Qu2bdO5o00w/q5puKK1eBa2YHmNq9cO6c55HQ1vYBwlynjyRmYteh1gJnA
bGvqyKw+Xc9MNqNp5vtEgz60ZBQlJXSwn/R+OAdlRJ0SUFiax9k2UjThm3RGKvgB4C5T7TqZHLmc
A/46uuGZiI+eXmwqPz+ygJg2Zpti2gytZlFXKfSvCaVvK3W1tKxkvEvDvjq0TRbfqIqGLEovkrtx
b36qZQPloWjlnmo+qadTTsqhJ4qHzu6Lu66DQxz4rU2GmEOZC6IPVvUJeg5ewX4VDWH10LbEeAGC
rtemRiKem0K9+fsD5r83Gv58WP3/V3jH8PGvx8LD56IJPic/GQ752Pfh0BF/GAhvlUW4xptA7r3i
DmM1WcUOAlz+YGD7czgUf7DsNBHrIpAne0L9JS2R4g/LthVSkFldRfS59feGw1k58lcs7F/D4awV
f6coqcmKjbuy1LaGDhtD1lQlByfew82/AAXQw5AJnvsaY0cE9WbUMeYxx3G02zbtDyWKhwZlqAij
L16clrBq8mdd9y/rdHiuNNx3jkE18E4SfLiN2hujwgfT6emrl05nzRifgqk/M2aihHJJ+BM18Ium
UEu/pvsFTuCUY0PCGg4mJ8Lv1LintgfLAJFmmxTgXwI7i1fgoaGJd9U+rtQBFhJ2HiqyU/Lqssd+
TrRlN35KGn1XmMG0mPSzUSt3KYnBXaLq2SmeMdRdt1nV3fp69RTU6gsLuedRhN/auVtowCQIDeMR
qD+IaiyBDdDikimjHKG5eIO9Fa1N3TxZ1Zi28iK4G0r2onaYXXagQlOoG6Zd3QK2P/t+r69Gq/pW
y/62GMt9bRNH0fs09owha1foGPzN6FIdDoOGDgP2VmI31QbZyEnomIidVJ9orZLEHsJuLIsQnqI2
L94mdAQlfYoEvns60a9PMP52qrlxptylZX1ytVi/ULHcasIO7mN3Wrqh+1x5Vr/2WOPzGjoRNeHQ
fKZYbzgx9eFxBPassHGNMeJg0ZxtEPkbWOxdw6swl9vSRsnAZG84BFYT7kj+2IoubVej23ZXk19Z
X+GTsBqRX8A8OTsD6dVKB8Xqo+rZuZ4nVyF26KQQ125daUtsexCsEx/n/kj2VzSfGzyAtLZj8pVn
rNRrEOMjjEb39D/D1i8nb4vPQfXt//6fH80JfOL7WGUx7BiWiRmAPxhh5J9jFV+RCN1MJvaOY9nA
c/4cqwz1h5Q6wesIxnXUw/Kv5CvDIvkK3RxjFb/PhoW/M1a95Vr9NVTZEncOtgdJ7JZpKJvJ4I9D
FgthIeOW9Ce9b7qFlVJQA12m8pPvwbjumHkpjzU68UPES9JnH576KPoSVda29LPHhJD0AEdnKrIL
lkvYCSvslx2YCb071r0DP/Ju6ErwSxoWysE+laCZE595BdO1yjRZMYUXZrZBoXwd+dZNltWbJq2P
huFdp8Swa5rctna6s+mUZWb3BMyCfpU2krme8ZgB+E5G+pkWWqkUbUf9qHTCkCxhbd+9ga6/n4//
lbVUeMOsqf/3fyDGfjeg/9dZsvAYCWnPxqYPNiM3RC3mEXO9Muv4JhvIEJzQ73ma+X2NxAIHs8xP
tiPnH/Txchi8pHTLlAbdW26j92+QbrASxxvDaqVFzxXh8H1yHcyMv0Xu90tgJasSIrldvTbKo9UO
wKPsT3kF/qAcmw1sj2ffe/G4GNo0raEqLCvtMagT8Elk4ZovuUsqOVo8PydTGuS03t10xW8OQZ9l
5R8PwTQN7mydEy0M3sDvD6EqkWjVuSxXuZFDglmijLttJ/9kxuY3VL+b2HXOzKpWrYqIso4uf32l
zJ9u3rZ1yUPF+17/cKn6yFaOTcloVeb+xjOjV9t9CY38iwLcVergBwAQQVGFy8v9DJvXTbMFH4Hc
PukzedmB3Gns6QdjHZv06BlnNIFJ1GtrUgMo5KKp481ah48Fz4hhTstEYoStthRNiZzqrlR1dLxq
F5izEYb2lV5CUSt5+QdtJHZl1V6RJnUxBiU5BHqdrn99+G8i3Y+n32VEmYcNizWG/eH42yZv8aaG
yNgBi8YSCX3cwTCO2r5Yll1w60TuVldozI30gtKNvnQLJiOJCAACE4xqSZDy5LYQePI5scpjKeKH
adTvKj/bKje5SPPi6Ea4b+A2Y4C+qToF7IqaXzzo9xPxpVnsM6EorlDSULlD4YcP2xvcq8ZwHiIj
2RmFu3HmIinu82qhN8SvdKjtSGwLVAoP1YyuRZUcmC5gVO26YjXqFwg3HyzfOgIJPBSaEMuZPUfR
E2ZnaB7Nzr0Jb3EP0cUIkSeyKtlCjaULTllaw17Qud460+hDubd94e0CDUIYFFTmPNSbQX0QJ38r
QtZO010LlWXIxuuecFQtNNYzr8Jq0KmOhAKSAUj9vlhpWbCzlHGJxnxlgJ1Iy0MX30QUtxg4NzC/
Lhq2WqXBOrO6r6PcihT9Rq+7V63HybGxS+NuOJs4DCazumqqhGYDLGxFTorfX9B02KN9gUat0eBs
DqNf3rkmAdGmcVM5Du018klIQhmz7lkfTI41OIaI1mw9Yzk1QgIcXruai+qpZ8MpzrSmtsCjuEPh
l7faGug+slh97YMGCTJ7P9TaJtDcxyxJUSg1S0j/l0EmLnlfbCjXr1xK8XZHrSnGChWSSEYyPTF3
sMVMn6i32H6qpsNQgFrC0WBfTCDknXwiC6AuUfQ6p8iXN2MQPWNFuMRFPsu1VtwhW6Ba64qmq0+0
4JAeCGKFUWbt6HgfJ0/LgJVky0Gj0ZeO/WPcdwheRXxlMjGMAmQYyczoiiFt2Yl3PeXBpZtYW1bs
iOzitQwgtDTc0wCaip6EF/4emoihrLsOaYPdqE2v3Q6ATavbsQovOykeqK9eeAT1JLVHuhXeAq/Y
V+0TvRvHQ6VLm8uQ7rots3LVd4GFOmDfBAHp5J57DfF542vBZdcbN8Q/fRrsb3bgXE1p9Ar5OFkg
3Mb6nr/ESX5H9fGCkWXVhyLbEoGwsLi4lrkkUHrflogRoAHr7PwyLaBsERh3LSu1G2voxKVLd5Nk
F8Q9xD3i43M3huZe6xMDTZXVewMYgvCdQ2HWR1nBryjHm9roL5K4vre53XwF3AyJ7qmY5G09J087
neMvLKPalVF0QKvxnIz2uR+iZKvZ7IJHnhdo4vQTxHIUzG51mWfiqXETc2Vhm1m4jY3aqGRX5rew
ZmPfyHuKHRRK8n6OocxEtDB7iS0XuNSy7vIM3l29Se0sX1eCxbofuh1hEN5exMbCmIUmvmMdnbE9
6nYLtpLrR1ZJBrU74fXn4ZLfs/ULzaXmDQm7KKp5ICeZ0IF7WQjnIumtXVyrC9E2G9tAVIqqCFpz
jEdSJWvMiLQXcgvVTS+XmTJv9Sl8yHt5X5P+VA79wRMORZowfbZ9i9ZQk0AZD9dRoa6sNcXrm9hF
b1bm28SkL0KW08zpr780FKUsWz4IN1qH4LWqIjlFYbMfiRlz4bBGOu53Sx1i2DdhDwPeQCHZBebb
9MapSGgf8m3mqgtwSwDHCyq0koCyLt/JmClN65EhmDoXhv3kRwybMxSKJAaKxhNS/nbvBuDAuuiM
TxREvITtg0I6wgMEVKgMzZsgmy61nnh1Ey05aqfRmRvrx6gyt81YwIpoZzvcuXOsfWj0eKjtDTi+
G5t5XlG0j1lp7ii9rJsU3Id5a5ubtMZqrckBjaxdtJskr7+QFlpsyebdAvyGRKmAk7AYddBbwkLI
rILXDU8LHZ9VHb3Y0ZOMLDyOIBQc3I26se3UTPDRmPN0Sy1kXOtJj66tncszqZxhLfMa6ngxMiD1
h9QksyasK1AQ9iHVoFyP6qIJ8rvi0fSjhxzDah2QPm7lO93Hqck3yocs5el/1EW2KwKP1gyAbrrq
RbSuNVi9Cm6mkdvxIg7N+8lOnxLiA0svZ3WFIHGYnkfzQrUcnseMVwUWk6wGMQ4RWA0UmC6/9FjR
5lazLtST69zlNJZr8gw68dJgIsg1BItAHQDmb8a+2KaZt9coPSFqRw9mEf/1mNXNSi9fXCt/ltI5
VV5xJ4fiOdRAfvbaHQng263kcYeRRpur4jrhfGf4szctl2A+w/g1aNHl215XG+YdB9nmO2LW11Hv
IYY8B3bySOgVLDpmiqqyTnEbnf2CmDwpue9PYRgudUZu0yaGobJAzhJUyhXyZfo8/5sGymEgNxLq
CGt3I/yW1MYNOMlrwwJsJbsrw7U3qsqezZkEwhMalgurNS90OawNiyQZycNqTceodkh5gR20SBIY
z6CganAqwddA5RdRLu/71r+chzEDxMcknWstVLcSUnBu0FMladvXg8+9pr3krfWm2C3noYFC7c4x
AGxzkknxQW4fodagqJs9MuNeTnV2N1ImTYYLqgdfE4T0eaXf+VPH23i4ivzmVkZEYg48gmVyyO0j
1+GzwzMOEvM+HzkbAbnUnEyj6Zd1We2z5ks16TteDgz9uLBNZHKvcSiuSHu8AMmIKGxgbKzX4N59
Wjr18EDt+CLFXDSKemNB1U8gkvfmum7SRy24hagMSDDYGDQYw8LZkdD6Qmju2usHgNeBxskkyqf2
ZvUooxn8QGLBETqg0zNhfelx5S9KDS90UdgBBR3qPE5GK5ai7Q4OFsNrXH2unfA1hhkp9GQTmfYD
EyWALAn9IgfgvWESGxPdtjlvOtU6Rw+I9bJrpy81LXKI+IyMGZHmPhC/3gxhx4MMSWPzGOWUk4vO
ASWeLh2dSn9RmU/+qH3OSvnSpCE0rUHXLmyZ3gzw73Nx7xgo85X9KbT5S9TAOxylu6TpHOyNAoZD
ADS5DCbUehrvGB9mokFqHfx0Rtx27EjT0TfEqG3jlhytvm6Wv5lJf1zGIJuzwVM4mL9tqSgJ/rCM
IT4skn5VV0RLxN/SrNkYvrU1G//SxAP6603Ni7ofVkxsytEdHcwGjl/Lmpc078qG3uwvB8Fcrerq
hVcANGO1cvPiIhTJ0gdg9+utvfnaftgczQlTSWlSW5hX/XMz593mKKLJwJ1nMaLB4wWeDWHyV1YE
CPkhs7b5Jz20HsY6PPZWSgheflGFJdYHc5MjjWDdrdn2LsDeI4x0pdEjdYJhF2A/oG+y6f1xpxKx
tpv+zurG3Vjp98g9Hiz8TJ0WxEuKVHNkz02aeI/2mM/582t9KH+zXv+xAMt6fT5EHNf4+zAfmvaH
izfH3dqFzk2dD/hmrRUAPnCf2Gh/d5fMDa5/OpfvNjTvyLtz6Uhf63vFhmyocj2B8yEP4q+v17xe
/riJuS7NHSLnXx8WdFRcc1KtnGIVMH2BbnbyMB8iGt2zZkBKMz2l8n5M/N+so3/s6L2dQYgYkoWk
QzyfMj4UIgJ7cKai6crVfOGdGq1sTgKOEKsaMGVkbE3f+/vX7IctfrgtlSmFEfp9uUpKC9ynga0o
RSonNgbkqV+fUuOfigSWYFuUuyixCZLfP9QogpzO+jCwrVzXr0Z7GlY0UtdGdU1WGuOZesgxFei5
3MQVMPbMObYhWVflVneG++6+8NVWC8V6RABnpC0sjmhd9fI3o8JPbi0IOTN6h/203xq7728tUJ6A
y2MeU7dFaAk5Sxm/OQ3/NO7MZ0EJm0Iiv8yPiJFWVFVcBNgxknC6RoG6GHXnNoJlOH0J7359xn+6
qbn5QmlCOGSM/vicaD7BzUbZliucXjmWEY/8Gf0hqeL1AHDr19v6p2LdfFh/bcv88MBQZ9Wbvm9K
sOjYakyol2LcdZH8zdn72WZgOugzGIku+kx9eH99wJqTBh2JchWis+CJ3tRtQ3xZ8pvN/OQ2oD7r
Us/nNrB4Hf24mZj84cSBYUeSM6FkJUvDKV7/+oR9ZBh9Hy4tQOsoCxTQpg+Pnt6NmcHAX64s0/5c
ed1asyCqsQrTXFoiyY5QHNBk8cYoknWFSDDyik9Br39Hdv3L4ue/2A2FWZybxLZmJMb7Mypcorl9
pF2UfIJjmSabaSL8wrvR8F0L2XxOeRdhz95HCeKmBs9jfTkjjX99Mn4y8P3wdvww8Bm4HxqjSXns
Av08jfLUa8MuzjAfvRJaGXvfuyX/8qB/dnlhDHFPmhy1/HjqcxjyuLkqpl/NV3N41OHh/fp4freB
D0+epVcC09/3DRT1oaWd/esNGL/ZgvrwvDkcFLVTtgBe6ZJMlhWMj4C2Jo07y8gPyp/OvvSPQYzJ
3BtIrLAPpkdNW3spPetkZjBwKjGe63EkUnEJMase6qfGEuhBdWisWycfb369y7pjcCt9fKnahi44
6ZbSHfXh4TUKq1aaGbDPEqYvRHuajdOhh0pLSK1cjKgX19lkUo3SWaYJea/lOZTOHoo66j5NT3ad
qTa27hwUosnMsHAjVdusdTcyuG3iDjl5fjBp5U4qDxeqDy/TwD5WuF+tGDMFS87RLbbzrKlwUa0D
zCV24uRL+PMLMywryk3kjk9Bzqxq3BWJuG0qvt/MLvAFUtrIPg2mdXJr7TCNlKEqCoUEEDNhR6Gx
9fqcgJFpzeoPgn2ysRyEYHkGjD+/sNCcGz6OK20AyEginubihBXXlsxRbIvz/KxN7FoTWzgN3GNq
2kfdjI5VaT0QIPqATGPdIHzF5I2ZbQH54aCQjyJWPUoNGn9SbEs32vj8mNY0MGCRa6bpV03OjVDj
/bWLA/fjrReYJ3KIlyFgdstmJZNXn4Bhn53M3Tqjs9Wt6Ng00Vrw9Up8lRJbVRcDiGSt29wMoyTF
HVSmr686Ga9Lu/pcpRM+72TjcvATvmUzHnZNOl43Wgpj8BLa6KcuGW4iT55wFz/hpnj0/PzVHbwn
m/Ut0SvUj1uFQCfI+s8OXrmhhpOMsW4ko2wh132l4Q+inkTQ5LLQCDCbggaiJ+z9Pqm/yYo2Vsnw
z6OgYaXLT3HkHCiSfZ2c4rFpsh3u/GMCqtIg7aM1w/teNZ9EPRfi+aFNzr4V26xIieyJVw39sixk
YRdrJfEDY/DFbX3Ufp9QLSHGVCtbqIFiCJZBVcf7oM27Xdr6iGj7ByXLb0483uSJo31/1melyF8N
KhhN/PtLXlD49LEV//jP//y52OT9J/7z31Ot/DfS8P2ap7gMxqL69l6wMn//9/avNP9ghqULVpIw
cU1jFqR8V+7NDDletmA1oEfNfWHGqH8o96w/mPBZruDL+O0NUCd/KvfMPywlAaOIt77wDJv6B2Lv
+vsA9/16/XU53/c1dX1uMr8fCYEcKYQy/Bx05zZd6A/vfvKrBeM1FP5yHajqzJqwQ8vNLT5o9OkM
GNCqv8+I1w2naA65jxY5SWWIulI4+EH0NNTGE4aGaAkNsl6IVjsZGCDIy3hhQkOWTCMPWkSJyXrB
+bdW4XhypmhTEUHiifLOgCYNAGjnRM11jz+bhghNFsyjcOyL+oqig1MKynIZe2UblbOyaGiFTakv
g7oFNJuLS6IGhyi77hXF5ymAN8RIvNQGcNx0X+qVGfBRkfQOKn/WZ0bGRlQa711Vn3ntdMvGh3YP
ZxZefuWe0wH4HBeMQnZFAcJZRxV4KdNjswECNavsiHT2zqqkUIocmejgF6PhR3pipHhBAgosN29r
BvwXV5EUNb+7CR1yGFjccI4wFnKiptu3XRt7kzNGzssibMvd/KPqvqrRwlN3D0D/gzPplnpJvlFp
4lCXI5aK/jXCubUVtFvmA4tSzkLna492Z7iU1CrMLHZ/qYhJpqhu3gmikwYL/n1CZRAXTbG0HM5i
reWEwc+J2sK9Ki1iQUqDLVu6/80a6Ay/7T9uJ9o66IhCLXx5Oy9CYaMseAH2Dnueds1Nb4S7weOS
lUPXrIVZ7Ad0xwv9yepDWhFB3ROi/KQ4k1pkrk2qB05XSkywmHMtcIbFpivnt0YbkQ/LOXc8TM4W
KTHEAwKMRe1ZFA6JNdTJPex2cUB4OWeEzHOWKsg/1x25aOvKSiaCAU52aeh4hbgSomQHbYcFWqyq
JxE0UMZ9uhCGgWpRxgTbOfI8UgBakHJ9WVdGtu2S6qLSBo2gK6wpQLZvE73LtkYTY27JbqcUuU/E
vhc2lmR4qZ98ckMpmGdb8qZpwM9qUEcPCHAzo93bvSxc+yQQM5LgRQRHPN+9ZTbffRPXbKy+VS2f
0NTJEReJSSd5mMjfpLmGyyDBWzs/BECmL/0h2UUmHYHBsHgKFI+grIBLm9plpbMvsWvd2OZ0Q6KK
Q2OtNlBBZhsBqHw1zZdezfKl0vqUBP6GJBQmWzo+TBcwABnwPKsl6+1UyWutGKh/xy8U5DBmdNNB
b9ttMHKDTWDXSNTTzqSXvsShM1fgL9FD4GTyznWqzsDT7ihk7gfqklPNDooR45SJaC3QJfewmmig
6XBpRJcvuh4Qc+hxQEnAIOJdJHby2ce1s0i0+EVM6kzeVohIagEalC5R0pLX04DehsPOOl1fvN0T
dJ9O7XSubXrzAUi7ZTY/uY21lUqJZTI/60DGUVmQzuieHYHK1chuB64Ao4FalQP/4Wc81ogi5KJq
hhPS/H7p1q2kmprRWoteKwsvcVkmr4KsF5KhhytdDfXqbTRCQXqfdu25FjDp41x8S5vgVicig08y
UqZhXcMr557NSNwxnhufx9groxc9YJ5hSxjfNjDHAB1/lKtTSA7iQvjim2bZT4QzhNgjTNBpY7Qr
2/YbaUjEqsf+Y+Znx7cbo6Uy8XbzIDHC1EkC3Hq+dsR24yugMUoiZUoT373tQsUYF2qPvW49WTKB
iFOXcj+SlaY5DG2ZRf6jbRJE02ikWenpw5CH29ptjK0bNtmaFJdH2cpgpY1kALmW/6z8luYlL7R1
SknatqbhFFfeQdZPeemgZyw170KCx6kGi5Dl77e705Dmoyrw+jbhR3iOr5MsxiKmjelqUGpvgJcZ
Jwa0t1GNp4py+UhqliGpCp9DRJsL5RNYM2N8Kjt48X1MLbnDORiq89CpR+qQwcDh1EoK+pBbQgk6
4pb8eyMiuk5ELGQNvhyF6jS20deZFt7adFbbFogH24UZUmy73KdxF5t7UAkbUTmXRjAVu/m1AEu0
hqo/ODziCdQGO4C2Er18H9TnhxqDl6AH9/b6dOfz+jYqMqacjPphMM3TPBg4A3tNoiLSxnnXob3I
qCBXhZYkWTD0LSqfKy80oqXIr5rmAEDdKQB6IT8hDnkgB6UNJJ5Bq23WRNDflbba6JW31iS3u3DY
j5qdJbN9hrpj17M/S3JB+4hbaZyHgsFaNLwO8PK7Z5k5Z+kRShtH+alHi7Igp/lFz0cy6HIs6070
Mn8Lre6Xt0fL9PrHGU3mh8GVENfzN0c1m4XiRihPpy5q3zrLXtFCCm2ix7kbZRLLhVXyX2oezIBy
IbHMvkkk+mC+7PPbzyXmk9OXJnei3Ypc3Orz0K0bfIjiMZIO2sIdIZWEjVoXhbBqICfqpHr9SzlC
AzH45nk37ZQ7ZIquYy5wNqSXqVTPqkuBdTBEuUJiAx/PIwHz8zfPhz8VzsnV7bNOY3gG1dYBucjz
a+1tp8hd4HrzRpqDDjy9vZsPdyCeiXYeB2dpa2T3DkHrEeFh4b3qOLzE4YX2tkOV064hmRHvEy4M
m514O8Y+50AdujdeMuwcl8AAP+GdEEzGSseICm6GQ5l/a+KecAx1pxIZLm05fskra/b38Lp2Pgfe
lKG9g4PTsBidDzdl+Nvy5gNfRzqx8ZkgQBcv37xG0sUZlxmxSvOtoXfGfW8jvZYMlOQmcY1QOkno
THJI12+XaT4hGu3MhREgkh15rwtNMPOZn7a42XsKKUPN48c8hBb3DDTKva9TxmkhDZ6QHkXvEM4l
YT1PZsqnqcEzD4qSY6D667eL11ZAVBLPXxUVe/F2rhOLXMbBJtWHSzPmTGGQEa7zyU+WacerqHSY
kYSquXzbl2map1bCfHFh7s9XyDPZl/kd9rYfRZiSMy2sNRNrHqX5uDtR7Ce3uugqfWdlJjwhOZ+g
IrsalPz+fUPC/2iqb4DVcZFSJz+MyMyZafKztdYAXlMendC7xCNBYJaJ9sU3FnnB3uG9ZfSY78u3
I05H3mvT7PfPsIi8XQrz/7F3XruRo+t6vpUNn3PAzJ8HPiErl0pSlUrxhFArMOfMW9qX4Rvzw+pZ
M92a2dNehgHDgIE1Wq3IKoY/fN/7Pi8SY2vqDpeHW5tv7JKwj3zo34uUx702WYRGn+Z8fYcZ0GzN
D8z3f41EeGLj2+DCx4M5gIAq/AMj783lb8XzsWopg0w2X9Kyhqof2NA9eB8iiM6219xcJnNCt84K
3hZXY3lS9lQs5lMND9V2jQJrZqPnbocfEQwNY1PBIgirpHeW4hw3tnXltdLn5YB6jafYsG6nyyNq
tjQZe3JAyvzbOJiQjX2PTstNLNsfcdU+aTG7CNFpvqvEE4IBXmyK1HRhVG8oKmoSNxkOLne9r2Ie
AqUIHQIhR4rpENvI5RdYMNuuHrVbaTS+aTp9xcsLufzg5aRb8ykqAlghSXsN3A7qHU8u9ycrt7F4
8lVjTQ72tGqCcsCg762lOF6bZFKtzXkhhbUILRUjIy3YV81/FDJfnMfQedgrCmkv6+EpKjNm3zH5
FrXM0lBE6ZerSMtyFproLg8qHDbTCB3P1rxdTGOVlFHuItsmZgz4lrRpsTpNVFD2YYrft0j1rXGJ
DaXsoHVTuqjTqdoFOlVq4iAcIQp4Gjy1np2w9QirnW/jXS1StPMjIl1PjbkrxutG+IzG03yHzlf8
si0zpzpfDOn3ByuC5Oj4PVCjPId1m0T5Qklg3FyuglJ0Z79NV/PjXM/7IN9HDhTJ/cYvWmzOpVig
Tef309Pl25fndfKyu1Rkt7I5VkBZtjoSJTZq1jlkDTMPkYEkdkq1n/85zbNAnnLVc/M2qrtv0A3F
Ypz3d2lnbOeRS4mSRztvoB1R2h4N93IvC1IxEiI2KXxsjNB7R6rPSR98Fp78RiPO88pvnl3Ged8x
5BzF5mVzvyzSW7QZnXt5hi+jQSOgIlS5D/RBdrxJlShfRw1B2DSxEgOvZWCE1BtnQFxlCyCMTK4y
dSynj/obL2ezUJbUunIdIqanzbQ8MqYxMDglpBhwGoz6g++9FlHDmNRHSP8VdVcihlnEsvE52WJH
9DR6H+76UOVD1d6GEii8fy1057dkVdO9lyUqYk1+L/LmIaHFYUEfXpa+r4uDkXv6cjUJN+jcdsz2
yeAvjYAdeouRI7CXAXu0KuF6z0O4xabCaHLiovhHZITf5v/3LVbiswSoFBOJI9zJ3oiUTDHPrSKu
TeQzl9ubEE723jPNxVZYTR0s3bu/PCpey6PRifhBgkE6RsE3b150zH/ZZuc6Xxh9XggF88I+zthq
8GixtK4dxt29kmYbKWoLHO767R8PWVI/5EOGJGGu7PmHeUkQEc5Irqi513ipUoD9t4XTuuhVxhJV
RbmCEMdpdMIgZ5TwZVeqeih/eGTZspARGyAw5JNCVd7Rljc8tfIeZX7jhioZ4fF4e5nA5x+RfF6c
0hvxLvLYc8xVjb4Y+GAfrVo6J6gvWrYO80hQFuzdNZ9KbgayYRoegUVcjnl5g99/lXJJExIt5anQ
o/Q73HDX86tSB0zZaaCvFIs8xWDeWxWC58omidQxouuuP9rzlnj+WebkadUJaytprOCqnh/L8hlA
wKsKooIN+rzOmBeew7MxtS+Xv+8xANLCRO7pDl2JybDkVH3fTwTqBvgqUjBy3VZSMODyX89I53y+
X4OeUa0q51BSZUOodbVV+xCMkq4uA55mM+F1UzG6ygPpCpw0MAaeHpB8TsRmFe0vg59lyvdGeaPM
C4X5TE+xFi40tT9N87w7b21ZsQqVFWxNxuzIrHjZANe4fSjdHC/rZLNmUE/QrS1NVpyEFL114VVR
sPPObC7j/J+yiCyKTBV3xmX3W47jRiL9KLJ5YCSF50qTyK8KKFX4Pmnw4fwMjfFIBSgC/5ANN4ZF
/ljX+2Q1yZzKQAfXyKtL2XRnxalsmC8jzqwA9mMNtNdbrkGlVSdS4AnqNa/njVtqzmvPgpLMZXM/
F0VKO1zy9t4ntJWry41/KZxctm7/3LH40pVCHIUMxaRfbctIRexLD+YHnQHwdkUfAttgMFMOna5/
qoKaOVF2+ltMy5o2/vee4P+v9P4yVYQC6X9tTnRes/eP/+B/69fp9ceKryLze3+UfGmo26rQFF2l
2S2o3v5e8tV/gzqNK0FTbSzeaMT/LPkqvxmz/ZD/EFvoeHL+LPkqv2Htxv0rW5RMLVn790q+lzbq
D70vKr6GjTkDU7gKm1Cfudw/tlmROsEyHXzMyqRuk2tBx8VqX5MpQiMIGfhAPrnmEFvYUbML7UUx
Nk8mOO4DCWMGAnk8c/CHA93EVVIxgOZz3k3ekViYGea71eXQSdIHOJuAHSZyvTBbADua4uwAF9JN
q4+hBCzMX/G8kzliaKTkZzXkmdlwUXXgdmDwl2YMp5DojzRKNnXrP0bleOUL+cmYp0WCdA2KqUEY
PhBpDDekedCxky9QytzUnr1EPR4BgKc+4ZPjx2I/QHJkH4VG8yWOgHfYbbMpKzZnVBJzwjJN3+3h
lzCEsrDHKSc/qC1CaX+0N7ZNWn00Eo7bx8kBeFbktFo17imps4a39Vuy/FZBa7+kLK3H9FaNSCrI
s25htaoyF86yddPLBmWsahqJF5ti67ou2PS3dVtctb616vJpqefqygpW2bBNIy7CWrMjd/A7tJzK
KovqXamas+idxe116tuHaDAJRBHPBSXhsVG3iuHdI1RWFtloenB6U6HtwtgKnksKq2ClkoEszaZX
F1jEpSuNlFXqXEQoNNW9UcHU448ZPSZG32bsM5XiOKYTm5fRa8b/jWHlf6079Pdtpnn8+rEz9ft4
9n81h0hBIvBfjxjbunr9H//5s515/o3fxwrjN6x8qDsMGZGH/oM7kMYRBmdBAB+zKNaOH53M2m8o
TsCiabMX7Y9xQrV/Iz3XZGixTRw8/NV/pzWkzs6/n4cJE82ZIVsaujMaVF9a5LmnB7KZU75uFuOS
3NcFgqfDuGxfamgM7jPgmDu6Ruk52QQHdaOdk3txbS1+OFW/96t+7E99kQ3NzamfXsPcvPph2tO7
XCQDZiG3WECLOrCfWIzOPx+CcfUf3+YXA2RnEjcUpxwiBoKUvTYwbP/5APOF+ukIeLR0lUulqjZX
BcnQz28iMKLUKtKYjciCXOhVv9Nuiq2yCVb+ms38slpqrryaltESNsEvzt/XN/f10F+G+jDMoF6U
YKFZr1ORe6/T8y/eHLfbX9+czrpEnyMjFOamn66Qwf7Lj2VuhHEXbZVFufZu0Xuvx1XlYs5Yk+28
jH6hzP2qE0IKyQn94Zjzu/7hrtCsFHt6zTEB+zvDgiACt3HedOeZoLeF94ujfZXLfj8aGhEFSZKF
bPbrDRIJ6ukS2N5F6YzuS4sZ88D/ki3o32W0+Aarx6EEsZmWtJbWnQPB3Kmc113lFO5nuxdLc9k6
D/982v/2rNMY1k30gfOi4OczoEuR5UXEUTCtkv6Cez3PEgK2Tv98lC8q2t/f+Z9H+XLj6nEYZ30w
x9tUAprBupT3CnAjbBD/fJy/9KAvF9QUplAtGRmaPb/dHy5oZQdyiB2QFFInXz6I9RPEdAe6wWZy
cNe5nXNLpPW2cZPd3fFXd9Pfn8p/HVuRv6iX2EwZvW1xKlUqQXST/b2dsvL7Y8D/m1Fs7uT/9SH5
4/2x8vv5/VGnyWhr8f56V17PA6m28ZfeAjr9GdjL5hdHm1/xjwP3z2fzsjD98WzWTZFZZcsNK9ah
85G6wJ0d2ak3xS8Gl7+9bJpOp5RpwoDj9kX8HGFUg3LKqWuXT902WGxB8Kzztb3UeQBUjhkuICm4
kZu5ldM7v3gw/25sw7zOYlnBVqKYX24aeI9tj3h2RJn4oNSvk/SLu3+elH8+jza+e4syha0IEjW/
PmTeGPWRCMhy65n8um3zzpK2otj2JD1IO1W/ktbCYXHrErz6i0v4VVI360JQsAtDFTwQ7AbmG+qH
B6KEIy+lA407imfOtHgBjuHXjv2WXk8riy+p7uA4tx2U/FVL3+OpX0xL91cz4y9fxdeRz7LpfWq8
im7RLzH4fEpv1BKVVf3wJLuESjink7Yzn4pX78180nb22nCD5T/fzOpfbuYvZ+LLWB9aUimyitfQ
LostQMc8W6bX/dJySEFwtr7z1i4sgbVg2V6pK9V5/8Xh//LkzofXmNp0ckbxZnw5/Nz2k5WcbiRu
/zUmvStvLdZNsHyxnZtwieJjZ+yiU3CKTsqntA5XyS9u8r8+Y19ewJe7XK1imKPgtt3Wzbbd1lsH
t95aWbUPwZncixVgTJem5xV3gWhdbJjUuX45Bf51BfPlRXx50Idi8Esj4iwAjlwXW+tJQcS9fBmX
pnvG0beoll29qo0lbaBfHvwv47MNPcPUhLBRKLGu/TLVqVbTZULVBkLpJTKFgvrd7lPZtYiJ+8VT
x076yxNvIYdHWgV8gbU13MMvxyp8LS4p6FdIdGLYox1k67OkQF2xIXs6YyHnd0o95i/IQKx7s+5Q
+4xss8NlC48gWMG+CptdYorAcM2yg1lhCDN9jqJ4Mtfo+XmEqxpXfmFNz60yPEjSQCRmOsVQI2ns
T9WS9h3RDrZSVIo7YF+3eA3wDnPVMp+jcCglJNHKUBCtMcXlFvF5B62SQW2v+1WyJLWkpIA3gfUK
W+jZ/RjjD7ZqdW+GCEQcqZ8wqWl0BF68NuCm7WPCvQsvutMnXJw4tCqIOHIgQL3ShycKIxVzV1pV
JxqQteGTHtX7XXhqYJF+Gws/tRYpRlz1oLa19mlNdmYuM+EnCo1x25BAttcpO9+6zk+i69pum0LI
JHfHmhWVLRV33JFQhDvavQEkMcCZSeL2VSw0xy9xqG2stk4jMtctOoSmrNWLPGjjq8LWkrsiVPKX
SpOK27rJ7G3WKeFmSmmLyh6gf5mKxInfxf06FKTvSRE9zSxKPQfd1+tgqfgkASmhScixirqkmNWN
09nNwF/DXOs2dWZRNcD48m4XXkgfB9L5o2dW3ofVykPuaH4KrdSIK3zqhsFlHOJI5xiY1oHqEmd0
1+UtPvRev6co2q2DIEWT2ijeVSEDg2giKX3svNZYBbEnlmTfpueqI1cejH/+mVodePk8TPyrjIgq
CKyDhZpBmBHqVyz3AfnykZq/2COF4bAYIQGb7dHH7OIgjsBJPlBPSYzsxvQs80ChxSD3qI9cufeR
+ExTs9KLCqGrbUMMavvnevLmwL6YaPP0GXrWuLaVBOWKj0UaKxU15TZdpgIEjI/lFtOfPtzMyU0p
4TFtRMpKNPGXKqie6JU1u5GcRpXIAuvohpYQqIJsX0YdKRgpAkgTJe8Ib9wby1sqDuaDVHvpOtSq
6j5BUBAuS1tSqfg2zTaxhb/MFVHdd55RQ/CjrtJU9NfqEbSD1xvGapTkdlGPcbiSBkPeUnlBO61n
mI5b1SBXtkh3aT+Sl0U/1xFYo7njch7YEB7mhL16meFTX9JuA90E9HJZTYa6yBuVM0bM1lbTk5kH
qxJAMYiCVFdJWrf1oB1Kr6qRCNrg9dJUwchoN6RMR9MxThQfv4BKVJbclE5fxwajI2TRtguVnQdq
B4IVumFa2z4284lS21D7Ho12Jbj32o7rQhusuxuSMTtOslfsG7PguiuAJxIEzdc5VvK1XdT10Zi4
JuRLB8lN3eo+kplOJs2lTJCj1RTEnK4u5HXbGBlp2FlmrOpQkfeeHFf3DUUgosn85kPw6BXOhG4I
1H5YmlddHTZr38cZ7g2xvRlKr9sW0SAAyVjSE5BX9WTwHW5tCagYFlRco2Y7kaJl1iszksjcjAxu
X71oaGL0ZUTVHozDNf38bi0SP75mP0W1cLRC/Z0gmESh/MQyrpPr+I0BDTBLWOHKDZSGJCraHyvV
LK1VQWAZLdHA1O7DyTRXmtkkK6vW+9tQ91mGzOV82++2FQFxj2h3rjNoIeiFRP8xyAQhw3iF1EtE
0CIVvWsZH7L9mk/I+fV9AvSjsengoRJUcCgX2ans9mOdryyM20MgHthGD1fNuEm7G1w/buUBT9uO
/rhoPDJJ+zMsS3rwWyt6UwZ0SwSbSmtDVzbycB+kxGhuZe8zLJ67HBb0KxlURyQwN5MZKugMBa0l
E23+52SmUMhpsCgqoEpx1WvEt9AVJSJ1Q8P1youuOigDEzE9FePhWB64yTIJupv5mbQrw6M2qUAw
DCv0asNtQM+ZQApvG+k7CAqJvFLydTyuUbUP5jqhx94sdPkwtQtNdyUCBJhW1Go1lf2iMaJjb1Rr
hTvNGkgIZTaMoDq3tKEpjy7rUWqONpbYch34Z6OU0j3Dn8It3oOQKaOtzyCw6LN66ZXpKmyze5KV
V2lfgbcTwAgIKZ5lRHsxlM9dpJ+pUJAclIcbvxuuixR4fWYsAVMOND2fuuZ1ImANqzTYhywDHNzH
W5Hn+5Zsqp5IiCN5UY7nf/TiI9BfJdgqE1OS8DGb0tnSi49ysG5i1JCa3jqMX8TealBeENmUAtSt
ihfbbLDa5vYnA6rrkWILxQHq96kjdrYuDnq7S8dPilG3WhbeJMMNGUIbQ2Gvo71lbUMvy5wY29rK
1SH5xzlLVX/fJqhD41c2Y045oYNWO0fW70rUB5OOTnlbk1pRr/vpplaWhrqexKZlYGNvLexvAkNA
bB3BKDfJS6xtugKfQUBXP3sdmrfIDJxRXAe9fYoDE4RbvSbxlImAom+KPoChfY/lA1yJEPupiBeW
8loVFHlxPlhvsQEMI3iS8YVb/remeyjNd7BMmyQ50eFE6xOSA0gyjI04AUWWhvJVoNYifzyAtNkU
Z3wDi6zrlqr+JseQvbr1bGfx8pXXXSuoA+WTxFpCiI9unkH9yQHtx3xa3fU8R/IyCXQkjYcB5U3Y
X1d5fcC88MzCzymrlwD8qk5YcVKUj4jYcPwL1YlAgZb9raXWKFV8pKrN1uv2uXkshmWdEKTj2kRR
7eIASHerUO/GGTJYRzUoXED4C7M4ieos+idR38nhvU/9DZxLk3SOjhRxDH03AV/u9e01sX5J/uRP
D321CaOPIn1Lkd2oASKu8dYubzOvdMNMwCUdnQAyuFLfdONNAjVA1aObKunvJtGsGj8/1EN1H3ft
qiqDg91UOSAIc5f01SGp0fI1hn6n2OnKGqrDMCanYiJBvbCvbU+514cJic4k7gNTvgUa+WQQAOM3
BhlY7QrNmu0mZKsWEOI5Y1KC5MCEou+GjfUk52ZwS7h4z3gaHS2QD1aQ7gZTPDal4faKWIaTuoog
z0RBBicXCbmGhXgq6ZSQDg8oQtz4jQTd31gorcJKspk+Ek158Fv0UJJtVi4O8eEoxaJZT1VkCBi1
iFAerCoq+l09KinKY/S1Jg1aaSbUSsfUVhiFUyPRGNbbIEc1Myr+ik9DNyTWwC1UCL+jBYLbHFVg
hbVKdqBtgq1QtGJrs3AN7wmONNRVVXmPKPGI8JGVOncixYzSPUbwAb1H73/zCkH8lOZNLKDJShjE
bVdnVe+2ZkGUajVaaIgI0HyNlJLOjY/ok0G3y/tzOUoqYj01M0hHG/KUuBxsD1lUcuOpYb5WpFiL
aMYLf1gMMfUCF0WFfUpLLUs3uRoYAbf1YEWS0+ZMQCg5ZdkyXbkZhcrNVyoTzbIJ7TlQWWDARA3i
EciMKP6+Vfw/3bH9f8h1o8y+7T8KbXOP5z8+siZsxuvX9OO//7ctwTY/tWDnH//eVtHFb9BcKdlQ
v/m+gf+jBSt+w1QDPkVAxZ6dNezo/+W6seAxClmnwapZ6txo/bG1wo9zbTRcOfaFsv1vuG6ALH4p
rWomvR4ItSrqbMqBmvJlR52kJFhpgPpYatKH1T2Pu3VYSZNlkJfXGsC/kh6xS9qMW0+XhkNVW8ee
Vf3SrPT4XOREK9aK2Fs8UjedR0SnTBbs1sdTSwfSXicJgVeSSke3l1E5WdAlthaIovWoy+XJzhQq
dGCB3quOXW2cfBA4MpKo2BFQJcwrQI3NOjI8fTuNLSt9BFfMbq1+19BgTViCTuSzPzVqtWw7RqFa
MYNrf7oJwVvsfE82N7aA0hjSwi1yEe3VRu/Y07IQstgIKaFmb0FOMpvZiXI0ajSupafNewxdWimD
Gt2npfGKTjx6h396mBTZeEwqb5+XibmWmdfw2pDTowATOmn00fEGACgjGy4+1Pl4r8ReRxanWS2r
stJeuxqlmW28SDPcIkmyexN+0oJFeXI02uROGWJ136pET4kOVqoquvRYzt80K4RniuoiZNR3qpnL
m1GT6TXYRM4i0HwmWtBf6z0a2sxTdgG3FfGIMYGXaaVtMc2YV2h+QGILpPISUnk7yftlVlkGVnGz
uE69rrgmUc2htLoaKr8E82hAo4tpRXeZEq0Q2Z/8vAEaWzXN7s8PdIGbXacgxk2rrFyHgdh5Iy99
Y0pWvcvIhUUHEycLsuD5tJzqHXMpi6yk3eJH7I6UkghQ8Tt7naU4uEUWv6vh1B8nXSCxTrJwq4bl
cLx8zfPUTykomx1Z3qwdSIC0R2U4DnkJvxzzS9ZK+Lr4M6cyzc1VYtOsl0zEyAPx9sve6jvHF211
7cvhHTaCjDjVanL6sAmuElu/UrnhNgQTlEs7bRB1pWN6pfWTcPs8QtJqpd715YMax9UCB0RByh/b
7cEPm3MpTO8kk6w5KPV5KJnFTFCjSsJ+utfUI1KL6l540jUecfMm0MEj2XnuL3qrsw+9ptHJwbqy
8gdLkC1mWbsxLlZZWvR7AVb4+wev9nleRhvnCkIEpUvDAyuaCVBTqaKuQyhePFZ6o16pgIcXbQGB
N6rbdj+G6R3DiLTWwlBZpC3AcBgH4zbBXOROhYptk635SoDnEoNPeEirhcSPEPZcWma5LPug5mkD
k+8ro7xQUvqD3ZDe+FRx0Jeys26TjV8SdFfB7SMnhSlUXyoSsVxjXZTrUjTJ2tSZBSucHwtTejTs
jgpWoPOHJvZNap3PIbL7XM9rdu/FFS08fS9bUrTvKokgnIBAb3siaC9ttH3VV92KIKD4zi/HnVTL
b50Zeae45pcFREtnqMYcNJKds9hiQzQk9tGndA6bWGW5TuSv0oC/Q/YJZBKdreD00LFS7gArpoJV
QK1GbHHDNNqHpngzk7dOjoYrvLHVFfg7xHhDt+7LuqTiBzqtY3+MjuQmQPV2qyQBUamq2Ig8Y6c9
gApRtHe5QrhN5WcxaFUK8qnjTOYuiyP6EiEchYzYC/wxU1/tiss/qwGclds2MdpIQPpESv/xrTA3
qt3lc59ojk1cFYs/v3T5ejz/xOVr3//Y2Brk38A23Zoh0ciXD4rIO9hZZQ2JKYQpiCRw55dm/v1f
baxi+apV/UFRLXuJQrfYGfPPdayKCKGcjmDiCrcnOGRn+G25yxW13AVjOMeW/PH55duqOfFFa/7i
5TuXD1JKZVaW7Kcp7Z49EhuWf37v8qPt9Kx1IOvscRqBsOnSXamCl0xCCQlMkvhn4t/sO9WNgEtv
u1Ylr7Yb/LOomTMMrVF2nFr/rCH1XY+y3y4un06z/NU2DlRPD+lJgPu/C8Fvn7uC2CtFD24un00S
+LRRXed5ylUqDJ280sZbGEUACIsEHa3olW+1X+ySJtL2o4GzOoa64ipA0/2ZPVRlpN4GUbpJsaZu
G0KGCDyd1lo7iWvcjjdWFJ71NpLWnVHKy7JjpZxjsvfH+kEuSNY0w/aj7kMuaxbTMAuatQE26C7y
mp0xzJtA/At1pXuubFE5UEiBumdrYZoauaKURUgKwg+B4FVCIFzlwf3U6ec0ku7Bjyzb2gbsWUu3
SH9uWAhQoYdiTPRlS+AZ7i80mN0mluInr6JqQ5RRzu7CJiisGR0rX6ANuR6LgR/ykw+tKU+Koqx7
ydjUYamC8sIekXQPMQ06NFhQ4wIqjSY1OQS9xqhfN5M4A1FdDrGgdWNa+wyMgjD0naniWUkgsxVD
dyLLiEX7ScrxKbXMUjI4BLNMn4QhP5HaeVDZelnhTSvX11PrMic/mSCj3SyVb5KmOiqddfTl1CnA
bXp1sUPLuZEs4qSFtU+E+RRKNtsIr/sw5wVLTtB2l2sLQGDvGlVxxy7SWwQwe2D3TXM21Glp6dW6
jYwXpQvZmVfhR8ObH5y+qYHJ1emdqbWLglyoOQM9TttVOxnHpJM2fjbcdmZ2SoJo4eXf6lA6z38G
McZnoyb3RcSFajxtif+LIjyZn9iJihtbLyh3eQsqJ1RdzPak5Ts97TZKXm0awI1GpZxhYq4TUeIg
6RkJyOneR3pCEDbXRaWMZ0nJo16KYwcITUavG5cYYuX+lA/50Qf9Hw2vnoqWLMi721Q/TxNjMb1Z
QI3am18WZ3lql1ZbLe0eYZbfPSSZ/uDp6nWfUtQxe5Y0pxo6dyP3JEgictV6PFw8Zb2LSPedfK1A
HpZdn5NAWyBLr5LpqjbYZffVDWj7HeZEHI5Q9lulf540Apb5KYrbbCXHc9OHN90QHKhR3vjW0jPi
vTCmW6LgbkEPbApf+taH9a2J5xXH7VQML15v7Sy5SomkDz/82j/ByAQfqvNDJvF6SfoUMfFFyNfl
VmaLTiU4rDEmayNdBHv8HIp+ZXZMA8mgguOShqdmnMcVSoD435xaU0lMhKzU2epzxhmUM5UEqYGs
LlwZQzg6Q9hajkbqpaHZNyMun67ctCnywn5wW21OwePR8qpkm+vZh9nk+EvSz06RntQS0bKtccXI
p4r70Im6lOgpL30Oc+sx9je6du1JtHp8rNeOVqYI7q2U/PChdrOsvO/7eoPS9sWzZxW3P2BvDczb
bEoeCH16GBqqKzFECIyuLvrPgbLijUpIAkUlARMZQ08hFceqpFhkasHG88JdowUZdQovZYjHHovM
UlCwdXPP4L1mPjbXRqHSV5OOAMuvv1Pr4qYlVFzIwVtu8e6i8Hn0d55k3KsSFbagJeTlEmZpcydZ
OLEkdRtWvNWQHERyP8NnPc3BTcCFTCPWrlO37GNJom4fLIy8vJ9i9Qn54nNnQYj27c+8I05L8qvX
Liq/9QDLHXlCCeZ1vmsHgAdliLi9Fb/kKFSgHttXlIxOSjMi4iAtLQKFMRhm5mZ11qAZb5a6mV33
fHB8O30TebwKq3wPV5ZzTvk3NdlTBwo0VSOBudHGB7y6JxycVEDmSK6II8bjhKq05twE8ZlKrVtj
13WyhtZnGsakNYCznrN6x1y7I3hzNhQTeCHCCKALfYE8m67kOn9kc8CwhufeUf1xlaf1WynD5yVE
GPtpuiMlIWQvDwqG5cCVitevM9R+wa7ornr0G8J3BjVxswQcPPAVYylMcvRCakIo/+eF+/tMgh4G
AbxDB9JRiM50ENPtQ5adIRD0MCAxbVLLxwlQcRQVywpLoJ89y5X9JIecgTG324VfcLOpEWyu9tbo
uEE6md0aULAPVQAYoAIy/60y9e6LGN+DlQT3ks0EEXPeQ1zWSaa8Nl0n3EBVQY4Tz5OpMWGDxVur
jR9TMa2HTFwTPHTvj6RlmE18Ght/TbDZsaqUD3tsT8OoVw6mIUNo+TJtg4pOyFlviC6ehvtpogXT
z9HDQtlMuf+Zzjncelteh8HwUVAkosXhnfOycNEgv/pJXZJtEj5G4TYkrbcVwX0/qR9dpJ4aqV2I
kFJ7b6aPo2Lcm4G/SAPjNNDFBIBQvPVkkqyrLNpPwl97TXltx8ZbVUUfpmzelk+BD/pzkMmQZK0p
quTGM/UrMrBdwAJr+ldPdcA0rlfP2AcI8oFiEGALdnIjIBkPy63j8WRPlHSThylsN77FQt36QI3/
QksICmX4JLcNCcU8LLben4NA4TRY19aoXFmBfB8qEcnD00IC5G1O4jGOove+DE661LzjPOv1k62U
24IGGPBTUBg2cGA3qKKFqnaG46FZawri2RsghVV2ZRiTw7hC77M8JdPkOe04vFPsdQttyBda3S0A
xr3G4RvPR7pI0uRDJIA/59hsx5KZ2VrLPLZtfVKj7JskB0RtZaOCJS6kuALogpUGz+A4YhGa0gNa
4JfEMwpqjkSUl8ZnWTS38qhtJwLoNEO6U4rmA+cFnjqj+OaTfsAemd0ETxs73/tCU1dTEL2iY3lN
RvVtmMqj37xywOs+TA59bx5SFchR4b8BNT5nZDOmyrE12O/DpvZpwTGzQBvjooCNiALpkU7WHVvB
Ft84Jbguip/YT3Wa/gmK+kHrgqUaqPupl3LsvuJRDeSrOGqOTRJsRjEu1DY40/s9FCGBB56+LAFC
q6VxsObbuaRWEV5DycGxVK+wUm2YG4eUbM8MqqV+ZVDQ1QL1quq6W3O8nwYCpeY/qOU0qrXKuNeV
F10v14YV3UbauDUhg6nsUkfgx/XM32EGCAaZjdggr7u+rNwm32GbgZTflZZDC44kAL87kIjZSD3U
zfo2lZ9sZfhMVfEtl6vDOIRXOVONE7XiWkhsVsx0rTF++FP4QeXnmTmOjG+ani4e+qvMLA6yWWzq
hgwxLaakTUs3ckshwSrOVwZib3XSb6xO+cg8n6nVVDM3SK11I+spPb9yH6XRxpqCx2ZISdIlqt0Y
Z3BQ4pKqVgDHl49NVZ0zpbrJbNrWnYUSJ9PkE6b/p6ouW2IymxOUjbATxySmkQNNnCLBR+V7mAmF
LJzSHO+mRnhO0aiBU40kLUSe8W1okvu8pv9vycdOS42b/0ndeSU5jq35fUWYwIHHKwl6Mskkk+le
EFlZVbAH3u9o1qGN6QfWzO2+N6QZKUIvio5mJQxBEATO+czfpFX8wfwCD2Bc9U2H7LzA+wMFj22R
Q3XrC9SwFcdYRQg+LRBQadp7Vxkvfv7IA5uluh+CqTmmY6AvIoQk3+qx0jdZGJz6JEZofqq05VTK
n8oiG20DVkOIQ1yZrImqQy9m3sMeGfpoR88HEd04W4WjPGm5X6xHs30TofZuhLOI/Gbw1e6oobTk
IK2VJdrnpCHMGegxP7eRy63hyJNqxO/UJqv3qkfBwB4+cT7Q12alH+2Adro/1j/CcdoGLoS/cXzC
iAJzJJV+FwZEZ6oA+K2KJ8P0cUQzrHOHmSZhOHFJNxqa5/ru+CIyeWl6Jz7JHmqTbravZakVr26X
Ha3UureJFJ8R/r61YpXHuYCStAPsqWhcKZYivTGrLeboDl3kiuKC0JknKYA+Sd3XPLWgYYUQtgqx
YfbXzCR90TRQFxbT47VLm0NaluFXnnxTb5R0EQYT0VeyVlrCr4WVLp2SJlMXVhVqy8JdOsonhpwZ
BUz62Gwjq8oQ9jPERiIytI0jsNG7urTrDQCL7EDx4oWpOPG1WVALhO9sE44hND6xOKxSM1OCSKWM
lEokz1skRrphjf/guE4z/bks8eDLxaboqzsa+iuMQTcQTqzRB1FaI4qgz1/VJN7v6eAjEIJgkPCB
hSRpslWr8pz6zbBq7PxTFNYszEPTI0PcMRpgnJhpmdNvVwIPa9MvxTfQOPkpaopakalXCCCEuIZm
7bq28pWm1KuoNqDcdvgcWCMXM5IGCc6kAGTA1yInb+pNwiCt1l+qVmhHJMKhegc2NrODuTfNV00R
9O9dcxWZGJSnWbUVkXPMnTK+jHGOkgsFTaiqY7E3ShvtdEpQgQTBY7b1rn5PU4qzU6v86jBcoHRG
rOiLJyyIE3Kz4egrybURdnIQKUgybX4cUlGua0yEVzRcDHRJgoE4PrnUdfF7KHttgU+KuU4kru5Z
UniqcL8pIlFoiuufCSRp8Gc4C+ZS9XiYP8tQwKV0SDQDA7nvpE9PimmpHpaqE2RK/zfJ4jiXYK4Q
juDDWHhjWCL6VeBphmBy7rVy71a96o1fGjSAtRLX5iJtozc3CR0cWHD/HdB8i0QF5baiStVpfrhw
oz4kZur2fRzlR0fQrK+60CspjS/jHt5Mmrlrsw07ckq0L0LjYtANAD8XMHAVbrbxw3ZTJFl9dkV3
hAHDneb2770zJUtZt3TAMLbM5M/AKOplMhW/rbLeGSrC9mhF5pQuh2vTTtx68ok26ggyyv8VpaUA
WJDQmELCIge54erdz0y4H6qTR0vDrRhy6vx5TMJibRflRfqZAebsEnFV9xb09xlg9gFJ5xOjbg0l
ElVDkXeKG2PJ/WkixL1MyuZiRl2wbka6VUICFMg1/8vQiFlgWwE00JOClGJCu9yuDnbQ3xMcB+SY
JW85Jtm0pcpFNQ0m8RZs4tIe10HADxiU32UQGYs6nIK9rqjM1M4M8wixPEsnb2j7ytPbW0DIcCqn
TRNk1zgdfyX1ukDV1psGHTiUVl+d3O+uaOAYiKxgRIHfiLrAa/xLZPacJ6jT2pzRTYlI5lILFhIB
KlASpgsa99lzNgJUq5CYaU6JSSjtqtXe7sMPi0LrKtYUiLkiB3Vkq+VKOPrvtiheAcrRGTZGc4GG
EafdWXJNzP6qCmWf+et0HOQT/zqDKz3c1uQChfSvqm5vWTu0ntoTVLuSHKF302KNNI2yqCftHLfa
G2ArJuFpmvPUc5vs6fTzXful0dMqngKNIpXSXiu7ei46eq400/EcRPomGX7pBYRmt9/men8K5Hs5
Du+1yfCKbSC2x8Bbu/DiFg5wufG11vfwue3Yx+ta5G+N9GMvGdpZlr95l72kr2N0hBUN5SsQlAsb
S4mNXcBedxw0DwcVMckgcVZOex+aKtuI2cEoj5pnCzAR6KQeyZZIPU6xxmji2YTKDMmEV6rD2Dsk
S7eFqqw6v+vsSl55yrppM5soZa5xYpbYpiYuEFh4Qd8LNdtT3e6gm2KHA8ttiO2ziIdN0BQ7zWju
uoV9TuNs2oqBoPHd32OqUAw1049aPVUp1GjnE5tprFLEN3Kr6BUM5mHqmpOR9JekP1W5fp2wlXVl
gPsNelT8Le1xmXT6Fo/Ik187eA5VZ9fvgSo08kp8BH5qEUvrNCAjAHz8UCrmK+onh5b4q/XnxBgr
P/OHkpr4PKU4X+OvkkT+Nkr0U4iCpUUvQaMPYYXqXGpclJjutbp+JrA/zqdmmzju8f3MRL8YafEk
cvonhflMbXMR80A2KAi4IgfnGDE4IPkCOCGVn0pNgUp/po5BI6PeWqHxpkYWhVTQjLZfHsa2vpTA
fetsXEOevxNYE1GsQqWH9mveqL59T4670Ybnkroe5M1d79A8ma/CpJQvzghIxQFOUps7oBeuXXxk
pqRMU0JsRILSwjNE9qQ9wqgxdgEVqSPZZGU5akqjvk2GdEMdffahv/RW8jmazNpOd4kNxtjOfqM0
tPY181S2/pNFeDWNP6eguxozLRxRKBpm5/njanyaMHa4ABtbMzo9WfkV7MS1a3lQI74Q3rUkqAlY
zYbjwLhSCJGQ7PsuOtj9oNrGBWjRH23xZeTRh0QTY+xGQTur0HdtP2fybmLtkM4ol5rxYdeYNKC7
vorGIlw2WIzZSPpM1aes1Z2faB58oQ3SIWsj87NTNVCg8IsBbS0swyPRteiuAWVIeW5y091Jn2sh
an/pCiYy00CUlexJC6ZTjTdeF6/VydoNwEyi0evIyCWXDc/hDVIYvztjBzjjNaibLVPJS/9Kq3Cn
6ph+cEPlJfDtVlwUWlOl2u4qsKrS8oZgOOWGmFuWKwv1FcMMnuwq+pzc9mr1/QZDrC3S63E2HCoZ
np1q+h4y5YK985M65YfSuahSfzKj/oMMbtVpjJphceoS7vRQflboLYb24AkT1RIDXI4544iMEpMP
ugRn1/QvNLwPIHU6fThoZfaZg8dKNFKO0uhvbSt2wawzZOOEXERoAjXx3p4mDxV4RlTjVITZJUj6
J1kg0qGF6YXRehNkge4lgXIMrPgmAcVP2jG2s2fNAvwirO4c6rPMarsBFXGtEAoGw+xSmzCEp8Uj
BoKxswaFepAG4jJBdzGS+Lsb7bNvBs+TmQAk0ldDYDzL3nmBQEgtPbdeBh1ZqlxB+Q3UZlWeMPO9
hpk4mXn/HerYppNiM/x/uxg0J679kZjleyrEERufRcgNVwTtKWvjS12QhrvdD4B5jNRo0Fmp58bD
fqTtVpfplYBYN6ZzxslWzMbOjBIeGXbbU6rFWzGEWx7IF8fxEUVbK3aAfB99+rLdoyX36UfTPgrl
IaywNlLXbhh+VClNWYrSPFrQc+3XuFcP83lYDK0WMSSCZ0ohl4FAE0oTe5Fmv22LR0x3j43y4Yrs
jPjPsZ/eGXifhBvcK1s852K8xcgGTln5y49DJhBXvHTZ9Nolcw1oWoomOmg9wEU7uFkWt34ZiZfB
7959xDBN7aMdGuqSM/A5azBodpVvvmgDPpuugXKo3XAvxmIXFvJYjKhLTRujK26G3RubMM2/W2fY
piAu+6H+Me/XWv1hEPkzdcgn19jLEp3DTJrYSo7FFsZzb7f7yeZeyeNXp7ff8H651E7+MiIFYVPp
oyrqBA3OLsYusertfBWTvjtohUlIW2NySEZYmZtRArVNUfRS1vMZqq2+p8B5JrF+I1TybDc6OoW1
JS2ul02d4mvTkPHI5hwP/baWw6YPtZ2mE4o4T2lrvximdbCbaA185wvrnIjJs7h1SnIZcsLKUd25
JtTXCqiZsG5uiKhZI+R56nyv9qoxxJs8iX90or8YpXa0KgV9pZ4ClWgWUT7QEawUd+Uo6bSQhbtK
E9ddglqHB679hrfuLHPV+K22cXjCEKvZpuXb0LmQB6roqU/LcSmyS60inWxU0R4MWrxHeWBRtAgK
Z7pAykaQLQX5d2OHWNsJauSZoJqmZMoanb+6izBHaqmzTWn/mfU19NoH7CCKL00H0NtHoW5hNrLa
+kn9rODIggS2dGa0MyDzjr8Q2El2yKHUazqFJz++pFo7rvJUloeiLT4ct3+tS8L4gWRgIzLyMjyW
gjHS9pPvoLxTZqeZoz/YcP5LZgnkXfJ0A+EQQExRMz7krmfThF/WufveT4zcdu2sGhm+1UNwbShQ
T2j9eZbDhFsEA0X7/K0mIPQSm7qC6qQrIFrKou95MUXPBGdFeyzABg/Pg+9CvCC+g4lbXeAQUrQ3
Z6IU5/vqcuzTljZL/u37wB/jMlgqExdE4lW57IB40osgPQeDOTUJ2qiDHMBqBgVXTCiLOHHCZWcR
9sQ+oOsRLGlAs8DrgmONquNiUCt17dt9tix1HCIZjGgGtFi9ZOl4xLEYuXuTDnQv3np68MdIkg0T
9XNBjsFki6XQt/mkKFudynRlDscW061Vqkp0c/p0k34jG8WwqkTveQBTM+DO3SDhSmhaFO7G7qct
bJDpoCU/bcP8RtagXgZE4psEKes1TdWUihVNB0TplzIeMbkSrVei1djlGW5JZbcSPvE0bZSFHsq5
4PeZTnSDDDnAhBnzL4AOl1ADBaK7H7JS0DWb6jfXJCl3gf2QZBf0XTLLyx36SIpzNKzuIJr+WvnE
J0Wv0z8rphvJGhVxtNG2vRZwX9Txay27zGtaJURAinCn9RWUTpunQIGxWTn4oUSjWMV5haZi1R3b
qVhJmDnemDPtFXq9ynzMkc00MBeKjxcR+YHFjIeBZB/XsC/aZeLGxPKZjbIrsFJcAAhQFHzjuDvF
StGi9zkKUZBmv/aq/yurpnBtTxodJFtd1bV70gfyhZZbdT9BUaELgaR8n41cPhqpVvuKdV/ukfI9
gX7ZEBz81osWPb1C36fIcHu+Wy85n3IdpNY5zyttg0jssSCuUAf9e6AWSjOhG5f+uGpA13hp4KOu
V/gvYOmvOTkhNYXmqETDz0gKm1ibMtuU+fmyVkkskvJIjdfFbnV4BeUJ55QS9mlUen2XpM1bZ6LO
k5GRVBYFf6emfp6rPrZ3MfSTrNxKH3JDbJFqRD60Cw5wrrNlYYtqkyNCGQaJPJrVMQkrZRdN06UK
6Jf6drgidX2bzGnftorutWmerwZxJS2DtaYOdJ90hCh8wwavwriAKmCiUqeQ+bbR/ILEvrs5/nRD
4AfgkWjaFTy9cR8V1W9UvbzAqWhyD/62pmVT9J36jSpJEqeYCEMlZgqXkHvMZK0jfVpoCJlyV/2q
pPEajASfge+u48IOz52qHQI9HNeFW34p9MZpf7/3IW5T5RivDcUEgy6wrDNSpePbPo2OspuSQX1B
zfFQ+uIjcOqrWYCWHdD/8gCGqzUZkBtXXz6m505yzX37d9HGtJQMtff6kToE+n+oYNdPfV0fdVlF
a2wn0ayuaYXFwrUBI4BQaUrGGGgxV0fvwFDEHZIlttiYsX3SpX31yQk3dlfs/QLxNkun51imgack
kuq3354jxzxqJZJIIZD9Ncr4YuEaMSg9GkyDGVr7tkOWEGTTWPffQjOji2PHn4NbMFkMzsrFyM9L
UUOmaZ4Qo66UuqDkHkV4yGc+6iXFDXjlRL87np3HULytWsW4VCYAN2AYh6EVv416OKU67n4jQWGi
Vu3TMEtOIzmxS9CnIQUlXi+i/COrY1RrVfdewbCJoBUo8mSO6c7R5FOXTHuFCRuiwz6KjPpVKeJj
r2aIpJXjO9L5sC5Sd1XPwsbZ4O4BWH8VMoDYI60vk+zcTZJdBeLApxpHLAxqQtdxYS0DhQ/yn0I0
UBdR74v1+Io31zUYgBrIoUkoRqYZionts9Qb4hUdIa0y1CokubJdgHcljd7+t9S5Yj49kyR9YwJI
NiXv2uQqlISgRfEVTZqjAkmkA1XCv4DJ4gA6nt+jAdcsSsrNC0HvDj0W2EuBoa/8qPh26YgchWZ9
SU3XyRHTuzoFKONMSMBkobYJ+Kaek1n5pWJmevzBHUTfVS2cTW2LDrlMkJOZyBjbIIKbBLvLIXIi
D/oVClcN90nVYvOISxazIRGcNYSHUvLI5N1Ye6D9n0O9gqlHRVFmfbDN2+BHlbfIsesRSHv358Qv
IrptqtbGswkgiUYJcTbRVyeogXchJIFgpAMX5hMC1FiuSuU++nm4cTKjQoaayzeF/b7VIE+BiybO
VApa5+QRnp43d8M595V8BQpL0JRT/i7sFK1NTB9W5F8HWbv3plATChzlEXe5AH+44uYo8hcIWjht
wxgd3Ny5KyhtiyQS9zxhHnR6ZE/frWnC+s+lI2h3mn1wXf8IijtYZ4H/TBUlL0NAeH50N4f2l2Hg
gQomFIiIUp0nx1/6fpO9+Np3AjeUdLk8wNkQCGxMkcn4bxbvzN27xo7ttTa27XLUBL2odtgO0L2h
nrVLvoy2slx4kfTP3lVdV3dagcagcFKvSXW5efPV4ebmGRAvkjT8J4/m2N+EsMFdmRzJ77hBc19b
UY0FVhDxxHUMmofQbZ4pDYiDrdBozgq/2eRgQrddXb/nptVs6doaFMsC7irkTsZeQeW8YOIj//ax
ed7WVkY+QJNyNI6dC+Ki0BC7MHp1Rcz5mXXRiQJSdQBbfzW1GuoRDu3e4CY0nNxXVeOjtIImCD8U
BoV1+270bea1Sd54UY2E2ixh2qHACU50PMOs/BEWJKulWj0NtV2ubMrblLBBOLpFSeFL6Y5mC+Wt
MnEe7sqDEEN6MvCq1pVQOTQi+gkj4WjC6LSVQNn1JmlkXo9HIw6+VZ9yl2q1+dqNMzo5YEb8rH2S
tpusxiShUArE1cgNn9mB8HUg/TXLMHgKAYvSlbuDmbJWZqRfRf+d1yi8J3lyoXr8u6pRKozqadeh
ZylV+qhpyVNl59rgWfYmcvqDIbVbYIKsdGt7qxBco6GRLONidL0Wp8zJJRwfM1vnCxfrqo0/kBYJ
kH30Ky8ckCFVKLPHNnbhXZgDJIQ0NK01N0SydVg5KiN8PJQ1syY8NY3gMSxiexWrFANQzBs0ioKB
uAS6gsWuRl0y1+LPvna2ooMKqw6tcphKd2MBcVg1Y/zDBFvm9RORSeIOO/89YrxaQDe34S1269i0
/KXhR8OWiP2iqIbXyCn0ZOWqa9Md0fENR3dROYy+Kt++MaMtxOBp7wttRXrUekkWdutS9iQ8xjU0
8qcUGJ4XRE9jtlZAxC2LdoTz0XNn940CrHBaVDoXStOOqklfs8m5AIM1kEDq/aYcxXflRDdjJvI1
HXi+0f/d5+hDRzCGPWuI3nCHOEVoCS6dGanVJ9sEo+gw+zFgdLcYQ8o8dH8FUZT7OYYHNZm07zhB
WzrstYywsy8ZJXILCft2PHcVQqQ1RZSvWgefZZnLSHfsL79inEv3Nf++IbafLAc9LV9GnJUZNmP1
EqktOVwzx66E240IAWJJAuBaAcTZTfEImwcMWBYrw4cdD8i5hiJcBYg67TpRvGFvahySqNHXHSCu
AqAcoQBuo6+jPXafqDHgqE5Gc8shMeYptqNA21pK+dhI19F1il3nLmYWdTEq+zQYrWNayuHgpDRe
HMwCv0phUb8Yp/cB1qTXqvphatRg2w5B7oWoPazpwXcYwap3DRFHiFbznFNMQX0oMW43Kx7CooMd
m8+yZVXXOtHGwjT+WCKHqrTy5IBUNqr6aKeN03hIP8sTyREFCFmjo4rOIf7LkBArl75R5mTT19Sj
IJ2H43Xw24g5KPFpJmvTl1tiDAuEAaZ1r56ZB5R171vlNp7AANQxtbk+zgzaPP/54lbAjztJyxkS
fXSKA/midLLYKv0YnR6rAGQai74bx1VcipxHTClDaugu9qNDjFuTGdF7jTfqWAI5TiSy+cU6jvz2
TRFUF0PsureJ6Nu3NqX+78aq++RAoX+jcdJoza8syJNzn/fDU55DyyZnat4UlSTGMHta6VTPi9LC
3b1WmoM+mnqxoNXcHB7L1rwyQD4Vp2fUKxeDKIa9lL6yV0t4XIps87d0KM9S+OWmJ7bdZU3/Gfkd
WblhRkgcJ/3OaUTxnFJbQ2QcEIhUmZTBSh0eL3nv6h6MabHs0GJ9DtytX5VUJnLzjt9hBbAG5kM9
lZ5RfqBwHB61nsAdXMLJzlv35A/5tFP74ORoaXLUOjfYo9HpKfA76IWHnj1/NTUcy8MkCq5boP1Z
UrOkOjzWQ50q//yl5EiuqmpIIVrIPSTumaLNX4DnY7DxauR1rgowc35xrRQX66DELN4EL9rY9TW6
iL6Rv3N01xeuhluwTTnINBGUdpOM1ntl+fsgp4RY5ZWzQreCKZN4vzDvZa5l98yhz9JjpF2XZArS
ean0/UTR825X4/RSx1fQgcZ9yEqKpmLG08vPttb0e0TbrSMmWMKpf+/C8AVb8mdAx0h1j7Hp6Y4q
kerrQmBKkUm4AMmjzIubNo09hBrALb6mNtTgrOnm2ztHhHpDTKm9RuTJe5AB4FGs9kXXGQcj3d6U
tm+ttKlMXipaj7uIqGRpYsPzMgRp9FwMZP0G0RYe1ukLdP8b/pHR02MVSryeX5fkWEZsbWRfmy9E
Ph6aB+OqQCqBH220Xhp4cuDWe3vhzosp6oBPlh7cHhtpga/z3owvRvYBss1+qbTEeXE5SU2i20r1
3HlBlgSJgqr3j31PthrH4bNfUo4KI7PZWeasuo9/xMoaIHDrKYL7ocwgRbsg8HO+X2uY4XOb8d2F
OXM89UJ5ic26eVJC+/5YQgyhgmXnLBU+Nwdn8ox8f3gf8p+aj4daRxpKfBc+AUjTzo9NiC14g9bd
pCCvspU2ulPZr5htDXXXCoiEkdAcLoRL4jRvLSn74kAME9UnACmbNrkPTOrb1ghtfpswuVeuKw9V
CT71sdhwGTO1OZlDwbilpvchhBmKTs/+sWSV7nBrqSdnVeDeaucOB03es/LbTLgvuoj0bxym6j4q
+EynUnsOywDmZ2s+2XEsAG3KTavK5q6J8kNrZfH0WCob6hu09O3jYJv13eYJWdA+VNaWkPfSNOnu
ZaRfjd42+8dimYfqMov5GVylbu9Vl9PgVNyKoAF4LZz//t4MDP55Rrn2sTgMY7bKfSXapJbZ34d2
QpbONi7qgC9IVATj3ZJdvo4xflsPcTPendjclJk/U0vWqtIpp6AaEn5/XmrHvJlhPh4aJU2eueCs
F4CBulI2IHhY99hNUeMUr/Gg3/y1rugw5Ku13lr9dTgVw4tVYfq199fxANZWm45C0vKvdXmKOSRF
W2qw//iMsqibgzaE979WUfU1T4VISaH+84T9EISlEvw5tz/nO3+PYpLId/rR+a9VqkIIDHD6OJYo
hndmV66GeGv1Rf/kFEFyfrwkUxCdrRz2aAQW7s9L4Lhn6GoLv/P/Y5VO3Hup0stje2G21hEl02DZ
9iI9j1ECP6+dyOP7wQEDYbKo22V6nmhmLGCyNJvHjrYF0QsoXblKlSB7bnJzhQELUda89HjJKPqk
QaYdSXfeDOQ5kCzRIDJL9IJiq8h/kFk/T5Va3PURBFtdqumG6ihqj2Xj7hwcuEqtM75lZH/nVdC/
JGk4bSSQ5m02MsphWQUUt9emU0Et0TNauNiPxccLrcwJRFugnh6LeQHgulaEufpr3b/spxbJRyBr
uf3bQeb3P470WJdSYuaGjg7/cgyFkOGEM5Z1bCKY8Sz8OfQ/Pv2xaBSptisUfsB/Xv/XvkmchBto
jpSf//kg8ei2BCS9bjMEYAD/12atnEaycamnSyOyC3Bj856P7X/eBOnnCyiRwIIRV1OzflPHcWFU
TXWvHaO/uFZ2f6yuiYJ2QQGd6rFoMqVg9Zcp28di4U+f9Of1c9TkxWtpnPVRNm9F0/knpc3Ab85H
HoWK2lszez/OW5XUaJdgK4KDOS82tbEvYAtelSjPb4XJMzy/Kc/V6ZAIzv/xJqM0cO6yAB4+3gTN
kLQZvM+pVKbmTaN7UZmyvadK2V7iRvw596rJ+p1fUE54vMme4Ge0rR7sHm+qLOWDeqB1tpNGvjbI
a8yfm+S5c3JzulOP96glxJ00LpBDmE82ytBszxsS+cci5c19RzXuGg5ZesuqZPs4cinK4QB0C8uy
bAv4HyOLJvq22PM5zZT01iQG16LOulVT6fLW5FV01f1rjkbC7bGDpemNZ4edtX6sK5RCO9uKC5Zs
fvf8njjC4TFU6mr72IP+cH+KMv9Zzsd4rFKcYqSdHUaIKbEuQu/hkIKVA2vEQR4vNSrhUJL9w2MJ
mWF1V0yAfB6Lf44knSfbUW5GOTjHZqDzRcur9cI0dL9SeEtFVaPNE+o6PMXQ3Cb+1N4bNzyPVud+
TVGJ3IP0bbRVuKi2NVB5md/pusouzBTxWkotpP1v1Rs18O23psMvad6hFpAcZDQpxzRqyH7TyJyb
7c5XD6A8GaryxXC6HjKbkawTrW0/RXF/bEcv2fe0MMsPMnEdBjqKXI8NAOio2dRxfOV+gVPoBKDw
5iOazTnoJzDVzhCujVZVdxU9EGb97PWxPchxAwstWznrU2CjAQ+SixK8+xWJadUhMPJeWXkBQp1O
rAa38dW3tf1jB4IKFNq6KnzSQYOht9JLSlpcF8p4T0ESiruTV2LrJq6FD0mgvLeutrS0aHw3AU/i
XYqRPZr0pzpBf6SzebzBSOk/XB9k6DCNH0S/NAbivN47ERAPer8VKGr26Cv/uTab6R7kqr2x9TDY
+kVWzz/MrZx3CF04O1ZpKc9jLbJ9EU5QsrUUJHrbe2ho6z/IP+jhJZX+lCi4aCmYPHl/Pr3bxqO0
v2Rfuh6S8CBibK4NWG//z4dbFDbHKNTeIMHra7Ussl2KQchNU0uEUDh0mEU/xr51boPTudsREPZG
mbT0TUX267FDBfoFKSrRXOqyaw+KkeHH3TrFV5S8PHYIlDHy+N6008OKHnqLm8Xj5EYISHBw7Q+G
DH1Vu/6wD6JqeLZJZADV8eEqsyqYCOeuWoG+0aWRbEccyu6EzX+OLW09A0jeZ1db9OHecJJ4Dagq
/FACkq35EDkfuozj3EfzQ+hHEc0OCL6j/bCQAZZ28qOwhOmNga2QUIXmWXVg3zzeOdXJFgoeaPKy
n9bZqNbzQJTeTErkf07PdYtP33EJrzV42lDjk00Mt+OV/w+PQ3SJrUFZU9RLEHOTU0fKYUh1yqcI
fz52wD5VWZaq25/0eIoR9aay/7g2qo+HbzKmn6q04MvkgbFXjbR81hVQMn++2JidO24DWBuxuWLW
1Q/SzBRsEuY/oecD+QonVz/kj7VgiMN9jHfj33b625+PNzm2NA6Pv6ixiQD4BagVvbRc72+Hi+dj
PnZ6HP3Plsfyn8NRWUNap6EUXlta4D22/C93/7M9EsCtyhCR8L/2/PPpjw/62yn++STXaYtt7Kp/
TuGxz7+ex5+3Pw4neGqoY8bx7zr1s/Vf5/H4KzfxmnyoR/y/FtD4P5Mv//9IZsMUiG7+72U2bl9R
Bk/vq2rC//Hv6S85KuvqK/v+9Xfpjcch/khv0CP7N9tBekNFllX/J0nzeRNut2ipGoajgVZxUBT+
D/ENYf+ba6Ml6yCygSwGW/8hvsEmx0YyxTURTpm3/F/pmotZ4eNvuq7IbiCrTjnNQGlYZXrX/0UU
u9cDUEsNOPf3fHE+fX6+vFwXl+PmvLu+oN+wwMjNq5fTLC56zhc/rrvP87S4TotTtNitPjYvL2fA
AJvN8XK95Oz2ch0W18tmzz+AP1n8xbaPX75nryhg7vt1/EQ/eVFt+kWyLjbKLt1AX18VS3Wxjbx+
YXo/b/vX5+PbcX97fd3eblhRL563r/Hy+dYuvPd2YS4+53U/5eJ18PLF79PP7e15u729Hp7/GwVM
JFL+62tj/Isasi6bbMy6UPcOOfqqh/fOG5f4uvGfyaVR9+/vh5+n95/e++nzfPhkwFvsLtfP9/M6
WPxYX9P/Sdh5LSmvJGv7Xv5zIjDdmNMqeYsMQuiEgMZ7b/rq/yf51o49s/aKmfYNUqlM5pumsjJV
EGkvGt0UTgyu/5m7NyNM+6m7VnEZJolRuvZLxWk+7x/UKDqoYUenbn5WubJ/zqoq/b2aqrSuy6Kl
fIqsmfN+W7XVzXwou9/vGjfV7/fnqTuNU5u4YW0Hg7ry+MgS6aKfmG01PBs/S71Y+H65OKlo1FUT
XL5qqQeev1JZNtsqv2Bqk1kUUcGMzMRJlxTdTO/SUk5ClnY18xP/X3im/yf98r9msm90/j2V7F9k
1yTnFhVBIOT631K+fP3WX7XGodc0wqPqqaqqZga9SDK9mPkbXexVyLfPskplC9W0y6q467oOq1+D
vIsqLY2ypDKNOrlP81sthD6cxR4K2SrGDnVUoeTE/VaO0VOQrCwAZ2F1kSx22g/jA82QrVWxOagg
4prK5yurpvuq7+ZpmtpzKLinbUIpVZqudeS1VfrzUv22wWlOF8+KJkBS48rXbFMYy/xhknnJuph7
l3j/9GVywoe0z4OBlySLpeHMWEz/qVjjIODlsZr8N2L9/v733LD/M6U9CiT0mh3SJP8tO28HbWb5
mVLCJOj20torhiqUSoJO60GaZDY0VdkJOHpIDueOKmLXpZwmJP1rPIxqmtv92Lq4+M5Zktj3q60q
z0ziFsaOv7TNMXFZKzINb3U6jeN874EF6VJdHKay+lZASAhKJIOnypIkhpBpZ62mPf1KlgrCZvUK
PxqQnHl2ZNGbuvSNqgJ4UvYMdeDS1jyFvwsfFgpbqqyW6mr9kKLDeAEnv+qs46t6m9O4rc8ymLXx
DRFwBlzXzelSmRf1q/s13dFdFQXAFNv8n8GmcxaK/5rQ0AE2vHHft55Rlo4Mzg2LYBxS5/fUr/U0
H8bVJPkjl6Zrb0oWAlXuIZ2ewUk2kthvFIt5ZIoaDIg2Pz1+GcVJz5IKfCyLkrBOi5zQa1Vx1MWG
vwxqPOudvpoL0n4xiTFZu0gjTRfUDPYaXVS2SIon7T8Z1FGRJp+UXqS75kH+WyV3xVSt1YxNdl1c
PeHtYjDDLtWzomzquJol3kWVTftm4GkxNgZBdCQffjtsj9ASp8eMwUq1FNtcVt2rmCjCGSF7gvg1
sfssbMz+L632DEp881w2z5V1M4iN1Ttmvj/fWYRDezHFZBnw6Mrwf42YMs/MUsv6DR7BL3nc11En
fln7yapPYUxS40XwTs7mCBet9PyqnnZbk+OJxVzaD6frshVPQ0uFhzaou1/0fCWz3ZEBA7jancpK
1O1Z8mJEc3dagwKW5ksRzaMbemLn07NcfjcJNTNytuON4SU86eHGyndGbh/8ep9Cm2rUNno6oCjC
Wpsriy1qq2499LAd39QQKGE95vaYYQ5T4QSggY4YW/tkPswvNa/pXCZ0SEcfzk9PH7U1TQOSyR/1
2OiTUf6h0i8V7LUrktG+qbfhRWyiwXGyltC5lQYB4FzTE6mE8LPXE5PIh2RnzCn76JD53t/aP1s9
P3/mPRaaKtlbNxd+Ai2t4pp+OCujf3DGrnR/cNAzYk6csfaQLNz6wxkrg4TFVoeVHM45fEMLKb4o
m/oAPdiFkynM2d2yp09dzDqwoaIwN+LjzG3MbJ9jjIpUEuB9ZlLbWfVv6klr7L8Y9spIjwz6pdxg
tP+s/1GnfcGFOG+rURyfQcl+etU7RlzTVgyqXnx28oylaqUrA1nVY7w5VZKsrvHQ8sqWW/Ykx6/p
IYV8GXZXf0VdgPwO2T+BLYKFgS/Iv4zttN//qcKcc7Zm2wgeangDmRnlt8FBd8iW3JrkAwfoEBpp
erXmoNMLYLfPRg4uMRWpbfcjL/KCyBy9dNdgPchBGbytWihIsYqodGp54+ipJhyKNX7YLg464W7R
jdsGW5qsNPAWAkl2DtHfjGmfzV+zq3YqGrwtjiTqb6bN3PEsGU78YOiMCsogtQ6fBxVX6W/UCb/U
0p3gCaGKzFP7yUnr4dXoaJvAee5Lp1UX1hg7J3PEVWPEsNlBxiyh3aZ7tcgXxNx1DbvfVUDoCnGZ
sQOut4hxb2QPf+1hW/0EB5434mSJeuhgsVWzbDHjZCqfM2rbmk+jZxMJbI3V8FdHQ2+smmpwUi5n
oj8iKzqpQITXvIuOsNT9lRHsXYJnVUYrGw1eneyNN+nZREToLOKJK3+yMwlZ0RT2mGVgf7JRomYs
9AJelZl4qPnQzmRdkYHGio511dPo2F1FBidNKI9eivQHsbiELNqq4OutfMTFmyzrVwiDhKtalBPC
wYzZW4c5gGrDAex9G9XJKK8m6CgkgCXuEMCoNq5QxsndRjjaA0TZkx4udcBxR+iaAjNqZVKAC2Qv
/QLspT6w+VQynSJnZM2RNbOlAScK3pbhTsM5CAwUoqKJzGxYsV8QbW/McJAgNdqeoOPWAarfZnk3
OYJnvAy8EO4peHqd7OkdnSPIzuEghJqTrJTTUSWLiJa30+U0RRMqioQW+XzzAD9DrUHxu6uMcphG
trgZPlv2KiyXFuvOPMtUsUlozArTjDwY56l8xlOz/FN5sw46ILWI6phB5C0NJHySDQfejut9CCeh
A8Qf6Q5zJhrCR5zK/Mo8gTAQmB4AxSMz8Gb+TrNIB9uzhyvlz9bGPv7y276+98kjaa/7b6NuQXUH
1pOoXI2OPwaioQ0TROpHRGKriehD6HfeaBSABqhLcCKvjx7mqKUXjCZBa/DqlsCY6Kdv9/QhcrJ+
aG72so2a7I1spaJswakKC9+/GpjIdbhwslG+XzhQHXJucdKE3alR8LPDkoFwEx4bjZW55dIfgTd6
QzNB346iptXSTesEE7DfYNCTsYqeAZzRoImrS8NQtolavTOzwSCiKq8QMCYHc4j/QknPP7yVUGrg
gJDvuYlf+t5gtkBI6yiDbJKDHk2YdYgaJuzCNQOK4YzNZtjLIFxUr53tOBuNdjBBWbz/l6oJnA/7
Jzum1eJ8YK/OBmLjbxVXDsdj4/nbamPj+WVYoqVVbhpX/Omj2ifJzHdmBdRX8lLVUSGwi5r30eR4
2yjQ+KagujtPUxfcTXMXEy8YqokAq53OU5i8r+wAeA3Sj/Ysr2P4idHoYlJa+VwgeBgFQWoPA7Ea
aYYbNMsJKWbZoo7ygwqfLYAyATZ+ON5ETLsFutEiScY6cdClk//3v8b7PxgiX2Jk/1/791/m5m/F
Rbar2q517TI3RVmFCXOTh/QjKfyyWiurzJIZ/UuwnsqyivmBsoqWi+UnJOAjrN1pLlMVykwmfuZz
qV8mXjTAeKHJKmcW3Ir7Kwgg3AM3PqIzXiR+yMTKdKVMRoXhF+cVDyhlJcKqZBUqbhf1GDZEG0cX
ztM+4sVnxXwaw/zFYqfH8gjWxk7LMs7zHInJyrASf0wZVx7xUvZHu7YDO7VzeWI/zacuy4Iw7PMd
zHkuX7FrB3Na4I0oisxhHld5PK1Cf1ZV0rg8K08xP+P5iLYY/6f/PI97sPyDACKg2cAcRebEjCJv
QDt6IOwNr2QJBh6DTLKBZ0aTSEejyOOvgQcpJCwxEJb4hT+CmqIsGSAV00C4P+Nl5tjhHkipDxkF
XDPi7iwr/UUy4TEbtQA0syxzNoqHeoMFa7cokCagAxMmtjv4WIykW1wQBbY9Mk1IFXoGMKJRYHJz
USVe5qM8/2daa3z3/tHq/WpR3g6vDmba3xiRsJP25fxqNg1f7EEM1YqFxLkQxiw11MX4hVCgmRmq
WJIUQg9/liWEFhiCz3oLYQgJsSD8qqb89kusjzyGvPwsY95os0wgHkgvp2mhuo9UpTl5C3NJC2GJ
QcibFRYO/cF2plN+UiQz6B9i5Up+yT20KxOHT4HJ5KUtP/hVQPEFN8rEVlxeVbBOFSeexgXhVz0g
Bc2N+U3TqmLxEmkrpudHNXMmGSvswGix3BpzNddCxHy40FshkFQBH+WCWWEs3OoXFfqmmuYwi/QO
MuIt4Ul4lbfgQ/hWGNk35EKuEc6tmKRYnptiyDLiEi5lkmNsySrkqpCLQuQhKuJAM+20zC10F4q3
eC7dtY4KIISh8wo7ViaRUdAiPWGiaD/M4d4khIcxc/OY6z9Iy+B5zpne5VPYh/Gz8rKECdxbwVjS
gTiWRcZWpnWapTPcMA2nWJDxlMfQJOOfVnFIS+lnYNzHLUIleHs8h59eBlmb4vn5kIQwK23xONqm
VXeKr0p6zBuwe17ROkxr8zimhG6JJy+PfSOReXf5J/58C4kwzD9fkBNLDjoJ5YEFXIQHIRY4mQf2
SAX2EF6KMYSmeLggGlYXMbNU4D6IIIZmyWBcUEMABsL4SV3pE9gXh/N0kEZv5QQeoNQHGT+QxWVD
+DwwTTTTgKeYPMXkZ5AOf4ZBV5mIfaDAHI4mAY7DYBTxmDSXVQOe57D2CG2Au+mfgEpgT6eCjTBH
POWb4TNgYIYWUfFTZBOHAhRjEikF4MmEjbwBPY7yT7fTfmTHwN0QBKRJGvXMIZgYRFuFfjPqB4Ea
cuVIyDsK4Ejkolw4iiYmkBUIqckPFHUvQ2oOBUOZux1+PTCJUfZlcoY2IvWg7Mq1GSBABxB64hoF
mGnA82SoUBg/6GnKUOeMIWWIwDk3YwUIygnO0Ue5Dn6MUyZvyPP+crwxFdzM05DR0ifPnIxSF5qh
HxGioB+MzGSGGPYm6EYR9gHdxmJJA7rGsngsSyQvMUcjG9A/KahwEfVNOkx7It89TzrKY/CWqBTM
FmmQLJxoNKRTNp7PQG4L5gg4+g0Wj0Y8eMhSM2fMBs/AeylTM4oGCJgXVhX4H2UerueAdTAnLAKs
AUuzajIjXLnI6BDLAfXIIoH5WSLMm+HpnHijCS8PYHnPm0wG3gKxDwFFo4mXOLhTcD4nDtM+DAYs
IA8fLEAHLPiJiCoMHlhugZoSTUg6oXGn0ihSDEQc4GcNIqaAj4GZBrk7ZyqZCDS/hYPgCWzoKoa+
ARwvGPASM8bzsoJppyFHtCKuRxahJghve6wZ5OegIckT5GOBqAI/ZVCsTUZTgG6WGH7plKgtcL0l
WAfDMeCFURZ+lXkmQJpkkQdKirDNohHNoQeCk9zsiEDykCA+YA2IC7gW3h+JjPgRtKU70rOkjJOM
JwG+Ilp5Ec8tL+YhjyuQaujcUSTX/zcZ+vXvhej+cnN2G2xXfLeoEN3+24ZFr7bvPa/NBjIU5yRq
FIJBlCGR7szeB0dLnEKCM3Hz4yX86FDIIiQbEvaD3MzfR9ESKSAcLiIXLGQ0wB88It9VLsqVVflV
HJgiRf+8/kcxE8AGNgWE5ZmfJ1fyWL7/Al2wnspcIj6lb3KpaHLAISq2+N/Kt64+okDEc8h/hohh
pFyJDHYWrDRLVvlh4tBZZphl994qc9BNZH24ipfRF6SrZbKQ5ULHXOjM415fZCkIDbxXrCcPR1SV
LF8C2qKU5qxfxvp9xIjYfugX8oOVW3CzhTyVSZFrkTzwVYwU/kyW4CXdlX4WWJKIZP5GVRG1wVlA
WTJa2oIQ+A11oKxCavALUspZIJxlKhgkk82mzUf0om/NRLOgTV8IiWmhadEX6PBHxKH5f9gBQVXF
Alhss3x0ZySTiDU3NCBL0f1EIA4gRSQwqwL5i0KMzktn9sweuOOISvDRRniPRuQrLBIHoS//Mr4P
sX9kFwPP03jKW668HrN3k7OvhS8INcX+wZRFQjNNqG9YT2IBoNoxZYydB34mNrdHogAhSfIcdGLN
2Iyhz2BUXkjzAr7BXHRxlGZRngFyG4Tt2+7QRKGSOTD70gTyQcYSRCjo6LAmVthf2jteHwRdZI+G
ACkiEy8tk+0AYMCeZwI3IqxRf6QX0nnIAfmO1GPaMtmm6wdehFkoi1OFBYpM2pcrhT/AVeEm1x16
+Z+hex7mBg8RufURlbg+R6AxRJLJbyAN+TDSgSm9RVplQs+LbKDpOvdgQ6JIuS43iSDMnJHtxvjo
HIaaIFEwHpiwmOfbYCOEA7iKDkF/wpLpBjwRxawIKgzKxGc15iLzP9oV7/MKssZGOEYjL4mQKUA7
3YiikQ0Uf4gVSkeKjkS3mSMnRIQ49tAD7jMkHTCHe8HNUTY+IxggA9ACxEgQOWT/OnOEHxbOaI4y
hBUmCsQIgbAYRKwWegSviIaLnGP9hsgwE0OH22UTCMAXxUy+cJdh4YiwkHdNN3f7CJZgng6HojZj
ATGYITeh6siCL/wZfl0/QXTRJW4T7UhaeKsIcjBF22HRZdY8rCVk0sRj42nUxw3nyopOpx/NSNYW
XVWM+5WWCUO3xJDHVYmeKzq9vMYwpkfNBMtik7zq84k8w+pH1nuskSgSjIJVEK0JrWhisjjsD6OL
9IfsC/dtk0yLjJnpMRfZLMFROoTe1Mf9w3xAq+YA+oNyswHCCVEMoHj4kRD/rIJ8MQhmA02BNkyc
PKOR8FMqDiRIA6WRIY/gEMaHQR7Do0IU6D+jDNCE/CCySTTxnMGIqZqgGkyiLBMdbYFhNHNo8qNR
TRDvtESnbdQGGmX9cGpClRmusIyNq8Sv43miOQgF5WEgJuiA1QR7eIgsaNnCXh+hnoz0xNuIv36x
yA44s2YQhyDUAn/GDGZY4Hcp/4uEbLX/vUjo/wjIL8psfNdJC/j9N48GO67P+qleR0CCSWE1ddEj
I/G5wcWISnwE4JzgAKskIgTwErsALuBVAUNRCJEdqMg5EAwWIwNAJ+wbcW/IAIFDppoGcSAhR4kF
gFDQIIUvQCUbxwPiU9Bc7EkwEa2Cf8rS+jwBow78Q+4KlgWiGhJugGaPc1/agJFQ66TX+H8QDUkE
znBpapuiriAXQBVe4J1ZgVprg3TyeKjXDdCw0BfxK7Cg8CbeS2GqCEwRNYqHTEz4E4XcFoBEO4Nt
BAWkabHIMb6QpiiFkGIipIhiJs/E7kkYLbqOCLQCWVKhSWm5w/eJQfC8xHcK57+sZvv7n9Wd/11N
qdL5L8VvV2Rwu1+vrGaJTcNMMaVZIbKa/XxMMSQYvMlsoKyIGSVaAW4y1AMUPlls2FhEOGs+RVDH
8RxlR+6BNARe8egx1cKbH/sEn2j68SmJAOdeg6HSZOmjsyABmIMK4P5LeHF3/hEpkA+0AEHM8RGK
m2mv0zlwkNOXEvUpdxGZVYkDGrZB8/ci3NwVKgtKDb6Gz0dYTl1EVO5WU4vMwPwhSM/YMIk/+scH
jWQHB6eUzbsYoAz7jzLAEESEmbLoaBIsGXo5yy/ATbyF3Yeiczcw+YV7CvNGqPxDUULpHzjHsgA6
aQiIRdkGUflTCBQnMTJLRI98AWd9/GUfcv14kYBkJBxaR5CBy3iFRW3BL+yxEeLju0QQ0jWElBnp
xQjmR2PCjzVDkxPtnzVkz02QC8MWTmDy/nyKjw43HgYsoIoKw6W0BJ+gTCCUCC2JMjtCqdKJv6DL
Ij+yBbBvaNHMwwKFfgF4leXAoydYFkIzbNGguuFcEfUHxQqPATaRgy9cobmFdzEQkQiogTOImnmE
NSI2IvmQnkMClVUuoqxHfAamzOcDw1A4g280QKJ18E7KHHC5WARxbIhSQE8+pst/CXto/UPUQ5vU
w9+NTqNXJ7qp9TeX2nvztb5/EUIlMTr4aoRZfXgF6nZzdGNIFRma5mizQE/FDMI0JW4mSKGpQ3TQ
Eq8Mr8MREDbvQK84odAxUuzNKLVhILQK8dDRRJyKjxuEDAL5F9+OMIHN62k6JH5h3hfnOA8Q4kL8
2fQBQIE9cTFCKXhOxU8QJIAUXMfULzwIMkJ3Q+BgBWPmQXl9vBvQLs8SKhSjF6ofmaKagIdoRBiG
jBRqQ6kWf9Ufvvc9eQhqAWCE+EfVlYVDlopBGUR+Bg76iZ59tGp/wTwJj6O1lkmEnZF5n/VKmAbB
bd93/AWRBQEsyihKbEwEnlDw4j8bdZ3W/wU5FvG7JwWliF1ln+LfQe77cTl1x/cnIAfkIFKwIuF5
UaP5UUPtxk+GXfHnE70c56DAHNAk/mRhITGMxMrh648ZUQgQyo4YlsPiY0Z/MBxAEpcaf88yIU5a
Yfjcx3eJPhnG7PAWJcYDphqoxzWGWHiMX/BUhKEvuOU5H/+oOFHDNwFFcoXArY/nH7UrcnxY5CNY
c9oqQ1Rx9kMZQ1mK4y+s6JOANCMQjyWehj+LtigSQpt4H3fix+ScCrSKZBYKFtoxIR/Rg4SAPhar
rA0rhiAK2ZN07Xke5lO5SYQkYhws5XZgW9jyo33AkDNGgtgWsR9PmWu5AngzUdDRtSLu46GQHk4o
wTdQbAr1i+2FGYHdIO2LxSyu3D8mIibjR7tEsaBNPJ0ME88Hd8Mu6LQpHlDpkrzwkdWIiw+YC5GD
fRD554P2xdCidZw2IquYCLH4BOHR09HYmN/ARHliNKgEKd6T/pLFEo1CLkNx+OC3SH+bADvuhTt5
Jkq33CoPG4l+h2rw8QvhPsKJJJsg6NL0D7bDlWeKz4crJx9/3o/Cy4RXXPwf4DV6hWiHoC5DGGK3
iC8OUfVxTI5YfxMXF6SArsFFcI45xGMHB8/ogaiqG4QgM42zh59c4Yg+itIh7ih6yeYRLAvEe8jy
/8xtX51/xswuNb0blHhrdDp/w8zf791qe9jBbgRO2ZQkZrebzWSVNLXfc0kKlNXK9BJ3nJW1MfaR
7KQ3co4Jjx7DbfTIruHdvCZf+rxTFJEhlGHJLj2ie2UfSqrCqBdigqAetfdqBB/Voxr+XyogWW97
o53KstZh9d1PeqO787K6WLRmeh+0dYPwK7KCEjZCgQzVYOv8am+dlrUmuGdvzo+aU/TGLz3eeD5u
nZAkgMavdcrf0WGvSRfEDZ1hw9oEjfwaHr23uSbuQu/Mtln3d4MNfd4ZNQlmZcf84q7Nprk07/bG
Wvsdi15TcnhHliXz1bWb32QmG+5IK7FoxJyJ/h2RkJIghcFjvpsTWKAb/YjT0ObBHKffxnN49F/G
05bwhRHZCoyzU1dfYdNrqS7haGQFJczh19zGB6JcVzaWA99ttsmzs39Rb3b0HQJJ0le1JxIiO1q7
hJgIu044C3n5CcZazY/OLmh31Mo7ee0pZ9nt3qhj7w2iMUxSMtFoRE84hzSo1XjkMqUKFQ8mhuas
Oi4RbfigDkRRjFmpOrP48ikvuyYAyeP33uGAi9Nh0W8uWQiUf9DV0iHh1PSLSIFj3AOsdqQT18nO
W1vsnjnX6uaco29mjSwm3lbHhCg9i1/VLt7hK9iaS+cdvdwTrZHMl4w4Zic+ckrt5ylHDdQuuTuU
hiblldobdXUysqVL8ICztThgpxdfCefBiDqrjs7T6zkbbxMSuBHuOQtA43un91AdUrwU5HSphy3n
VrStX3NsPFPyw3Ld+GXUixWJfVcmCZv738GWSI3mxKJcNwpoy05bBgcnmiTj5uyv97youmR1s8mC
I7lAevHl4h5OIYRzfJO9RG2ZbSbUIq1J9STQzOIQdFzLSa3RZUqTXxLhzlv67ZMh215bzBJstJrv
jZf95VBHdUIEQ9KkalT8sIjXIt6QpBea/Kk+SifJzS4WkYjM/Mpuxd2UxTgvXsaX13IbJ1WbHcgI
YH75Z7dNEBZ5qAhYWY9OgzV7AMf+V/mKKDH3rc4x6XWymnGz99m3vtjj6KuCRIzd4DFYWver3iQc
m6q5dX+ZNfeq5tbyByS7MUm0GtSDg95TRF6FJPz0DoTPPGtm02uzPj3nJGx2Cr70l3cpG1YXCoJR
APmL9SRLBoTUZleKlIjPpBW/Cb/s9NTNqsGTd3Ux7tHYqLow9Y04Of9htGDceGuWS4NAxk+gFCxL
IHPLF7rjUIr+NuJzSDUiq1qbJEX047a79c4wwbdqZGRdaFj3xbloe+SZJgbTXnoPCiXJc0mCZhLt
aj+JLRvD4jXCjWpmWxOBk9+MXxcd7mA08r357RCPRajnyyVLO7z/86vGibMDVp5Er+3turc175o4
M8I2v4llm7b8ltVl/nu2DdsQk8OD9NU+6l+rrRmrC9zlLx0/nLV7MDbu2/RnZ70NluYlIzk3GBAT
bAh+4YdY65i81fbYbuTn6mSdo81oafLSm9C3S7C3jkPiDveDKbFNW3VCY+8YO8J4yTkc3BVFTPjT
/gWoliZlvz0JA3x4O6tLmlF7XZELinjDuGPcGB6Hlohh25tXhY3RGN1TMk7Sc9IK6NNwPwivvr+L
L2TVVGSrfxeNH8Jfhy0ScpHyvOk1qbYVL896lVPDq5u8rhzZ6ZMQbJwA92QeIoUv5TrI+XJrGI8z
ZzPNdvVGOhBaxptN7703qV9POh8JinnYDhTjgFQs39q8OkTYEmhEdjAJSCS1prPtGitQvGmQbO/b
eMW/P+dJPXwZkMq2+M6vlEWmIFC/QRbbpXEyOpRRGHvkBr3dbNKQdHISItW+DI4OftVV76khxzWZ
yQldM1bmgSxHX4o8x8iiplWv04ubPc5AHZXdrLdqGpdiI6cIiMtumOKfWZnbwuuq7GEUB/ftkJ6P
QVywitC3sqc+uUC7ROg2jBLlejxdEDc8LESu3M1Xn1STJoXQjLX1Nmns4u6tul9KpCzgMtgQL1iX
5gZNu7UyG0fIlBTSZSsM90AGUdI7lT7NJ0F/Xxd1sqCCQKQhOiip9paEzeJptfIlDHAI3tExokyY
3Rp+O3sC1V4idYisJEkZnQEna9Bo3NHx10tvPYo8GNed+XLh2O68Prj1f51fY2ORZfYVNOfHqKHm
dSutMbLZpk959fCJf7s8uGun4XSN8GY0J/XBzxkIqJu3+KipwEGIWEsfYkodEbh4tmvqFO8J7C0r
UgIXO1KwJcTvtaydbocNRFVdx+TlsFr2OBlLMN/aujsISDulKAk5QFVStj3REsa6zL8tZ6umfrUz
tkUNpNkQk173bsE4PFrNof/m0f5zB503jCfxwdChkb60dcjf3tLZpr+Epb9MBJLeR1f4ixx93m++
sb79HmHIY7tL/HSNUK2z6zXMk+1THkx1vS/dtAmVDZt6tvBZLwKEr4hpYsOJ6TMpwGNAR8DX2C6m
IKFa6QZLxOY4v/MjcQWbvEH06zEq0EEIzN4ZY4+wuK5zUPlttrE6JtxLGP5eU0OZQDmCctXPMqRq
UFqto7F99DrEzN6ITzSaBNcunZzS6Ezurwt4pLv+3jvbdcta9WucQmly9oTd64PV/9V7QqpB/GCl
Xw4xvpMtA94RJtrgdy8oj3oKmgVPBOJZLVhAqIWAbPPpvGx/j9V7c8sT9FN1Ynd+ci5ButVVSz29
KW4Iu2HIKYJ1fHKvulHGpOA0W57bJI4uhmJ7Vtr9WRnH6Gbs+i4htU/jbcVkX2wWLYOUJ5p4bevo
3VS+jTbWGZ0s+YWy+xFKkDOvEVncsQ/9e1E3U9QB3XDeBQtJ6Uw1tr7IF0nUcG/JTOU2GRtVBxQL
++vBLm5oKq0T7E38/TIYPYNjXU3W/Z7uJCSvWfdt0rb7vwQYUsBKTajdSxl3EPppHOxH0btYj8kq
2uZXl6OZEPKeIpzWZtK+6xpHCtdqt7j/HCac0fROxR5WjwgDH5K5Q//UCFp+oxVyTrO/MW+TnfLI
FInuYK2Ne9Ym0YX6nRzMp+81e+TpN84cpBhR6YIEgV+jFhrD2rpufy4HQuN7BHSm42LTH4cQUjC2
WzgjzmFNES+6paCB90Vga3fRtY8px/9Hl1G7aBacXhisnQcQSMHzIbWHjFoDYEcQd03yVyRrr3dT
PnlZAIAjpzFqar6Jgab5eHQoKLyLRNiGzdnSXM5J0R8vEZpUTiSl1IWo5HWTiNybt4m+4kNab9st
QhkB07jp/IZtfx1/pRuIZQeQHsx78EVSwJwKUyg5m2LbP9gXdSvQifWjaACjB3ufm7dF7Zsg0KW5
r+hy9TS+GhRhs+8vr9X2SJu8ljoCHOS2qW6yiaF/p2MdSAwtBWF0E2Hj1k8WiFVvkf2TcqloFT1R
jZ7OZGy+4mMxro7Di3ELGuDk1nuH39MrJyRJTpfX9LKlj0EHzh4bX/FkHFFWcnqItnv9fbHGvZBa
iNHLf1NIzf8298H953HWepM2uzYJ0sc/D/3y0zHL/Cq+i2u+RxBQsNWKtnbPfjrPHMmW9jAvzHO+
N26T7l0xmbXiMnz4TyK7R80+xQykWIGukQ7ube9W6hi+j7ozbc/fZgM7hrTZ7tmsfZmtHyKHOfVA
ihUsGFh7PvaQDcsemYypo2LduDjo2nvncDXWaQ/BdaFq/M8+ugD05Z0Y+q15qhNon6Mpx5T45Zwd
MfbZ2tzaK4tzZTtj6a/NXkQiXoco6Jp5MwcBCn49JFMnyYv71Vgzv2IEtSlsgcYV1s1L0DQ3ItYc
f4/YrSfQEtoVKNrWm6zZryW/XkuTi98iNa1iqkjqHmQTqmkZK4tgWufYP2ad/vKnNelBD1ETFZ8z
EQ+/PmrZZGizyJ+93Bhdo4EsWRmUMTY7yMej9fs01mPVtXaTGlQ520ScLa8N2sFKHowICc46rqGF
rc12sInG2TFA3Os7Zma/AyBmW/9dMInmA6TiUBOWIym/XRR6mzh7ewkTR4dpk0KjwCQqSEYBn+xe
kJw2/EZqH4xttDc3bIc9jF+StLgNHvvWlAWyqIUE9Z/YpPzVHW9I6t0W6mS7vGLY7qxNH2ZEXJxS
csoHnIRRSPYRJ11GHWu6dykyaT78nFqYecM66zmlXLVag/dfRPNz7iXaNe2HyTnTq7IpU6CjZsBh
j7iJSeBu4DoONayMn0tETj0OLbx/TkXT7dh1l8Rzi6fzNuY12YRzKTAUHY1+eg6+29bX2nwj39G2
yKL5tJ7UwagbneLuPsKbvqXPMYUwzRrWLSdvfmqDy+QS7d0Git/L2HWNjkcqoTtpfxIyoLd/o1dR
W+zSDmmp8n2bxIRe96e1cWvJV/zekQdaUVIJrpfSiSsI1/kmEr+sTZZ2vU+62sfd6lzVbZOdAMHp
+GVTnub6dI/6wQHoDUKxaXcMsg9dzZ17Cc7mlQqBIdkwERAN7PVd3NP5NoHW9QpIgmK6RoDMQmU/
2+k9aHFSh4LZzqN4UZnATNvYPz0OpaZHJMDtreZoJpedqiXdhprI7sOQNJjALhUfHsi4u3HtN43f
BZk5Idu39TU7hg2HY1FBWx1Qf7YcdIjIjYj4JWscsW7s4tWdJ4lbmqrt15LTYt9ULTQLFBG1R8ys
7UPRIzbqpkfMHbKnqyjep1cI/FNbXdLOWe04Skdplxsli73erDf64rBGeEnbnIs6U0FKdzDFLu67
YbQaXv3nvjTq5E3oPwl2p050uDW3zk3sDdLixnR10NPKlTNZPxPvavymT2vlkFAMI5eEjEzXbvFF
qV3/BAo0SJNs7lGXX6SyVXWS2SN5Xvb3wSG5ptojew/q+6qfkDvpySlWeNX3l+puzWu1pPQfpTWA
Z4wjo8G5hl2/vKET1soL+IVORFlms4sq+DD8N0c27uFh9giu5omDXnc77cE9WzM9ZSSD0P0SeyXl
dFHMKU3EdGNIFkfKing7HA6XDzeddY26pP+fujPLcRxLuvRWGvXOBOcB6OoHkiI1y+Wz+wvh4eHB
eZ65qV5Eb6w/KrIqMvMv/F312IiA4BIHieS9ds2O2bHjtmeibpvNK4mWyc6jbplruKyEQDBJMCu0
CuUeo0EKQyZ66DYaxLOex9DDcNoHeEWMdU+F/SW+9h7aS074aKJddC5+TNcEmtK4jd8NPHuoFzSg
2NVQE140dcdgB3dI3flJE20ZhWAPkfTxVFV4ZwuSGvhRuKHxB3P3zdqFHpbKI5J3rqfMfQWowCgu
xBb5WSWkwy0MN/F9vMWP3xle85ieoDGtTCwYiAftBAwHysYs7vkgW20R1Vt4hRi7Tbln6bDL94la
y9W3XJf2+5ZVwPAgKFknuFbcWfhBwFqtDyxyIOG+HnKRv8cOvjgB0GBTewIH1EvdHwFeaFiSrCcC
cd4y+6PE6drsGTv9znJK7jpTA5UoYo4jmke74JJyqQjJfekQ0SIe2HBA0GjlDH3y6IhLvhmWl2/p
xIZPjHforczACF95hC6AN8mi8o6ABQZTxlvCHXPvH2cc0fSpdIha081OwcBJsO5WZ153wj2h7wX3
0GtxylM8SI77pjo/nO/fnqN95qNU6KAkh4OIWJDd3693RdriWDc7GsNtoPngvLuP4RY8S4RDU603
qvWFzexcXycIZGgBO4nfcivx+5hS66Ayd+Em2CZc3zXjfITgNl1S8DUhZW3i/ab0uShc8gi8ot1G
19l/jTexLx2ab8p5j0O9ETaR804TGsXWCNMb39y22ITS+cxPoU/4S3OfB3zKgQi0gPyCrQ93vfsR
H8O7mEdAV68t2egCs6P5RAbalU+PC+vOPvYJz+AtKX7m7K015CJviyC3WzlfI08qWunma1QdHmf3
kzZlkJGBQU6hM+27w7RfHF+hSEJFzMfRvqID3FHofvI22Qqu6WnP0o/Ws/x8t1wlvrLD6Ki2cR3v
IMc9Ix2Emb+g7VvaNGdFCkCkm5Ft5sdIfZdgD93DkubWIJtxRdoGIhSripuSo94yvC8Mw3tjG17D
mecTXSQYnEecHh4horwb6QUXSXk5rADZbkb2Ho4fEDJ2k5Z9T7PbOPrn/kviZhbnzlmeNSd8o1Uz
GGgOKhZRp6nbwh5NKVCglaRb7Vm67rPnCuc038X+ZwZZ/jN0sajIx/c45utt49q4Zzgm66MI8C4s
x7pvGQWv3jvEudXYrOATfuX7GpesgR6AqX1Pfvmz/II0iy+d2Y/DLrq8UmN8uvAQugPByhp5Jeix
OcYG8RUO0rasJgdzV++Zx9f+3K9VNQStNpEU0NZjfjqpb6/MAftRvwPv+HZHRj3diCsLDdQQHdZ5
k10QgTggOG5X3woiuJ0O0MVN8gao3BRBTjaOHZfvA1wtbs3NB0fb5NcRaIpvYpFjKLM67F+WPYw0
QP3eu6x+mq95AhbjGLnoym0r503YvCcuByUYhsQ74VGtNoJHoR8rL3CV3FauT/hgnwPnu3cejp/h
ZnAk7sWwlTEHEf4gG+JN5X0+Irjl6AxzTAo4U/mRoXYKtH8hkEahZEuyQfAuBPmY03xjMeNWE0hz
QwJvi8WLSAbaPsdO4AcErKQYNgf5fll5VK3P3Hk1oZ9b9uPKDJ9gh3Im0L/Ne0mwVvswl20F3m7p
xz46mZC/ikO8L0hVwCDmJgALOCe8NucC5EKxHU8RSI/BKQNMXgL3mFzPKme2VvTusdoNW+NUOAJo
XgqLWneEp4t6xXbbqCo9CvxQ4BBuNH67Q39Tl8jyoMPGjmCCnwHvnPjQss7dUzXWM6VT8P0Bc/2K
8WYJvJiIpGTEkg31DsEjD9BXznis5Blo4GqfG/9lwBVZ9qkvP0p+T6HMsFkJu4NTAwjLjxMm0ATO
Paoupdjz6i5itXbtWw+kUtg/ZvtNeZ/2dOXg6lSuGkeEG/RAhNSBXrudUzn1IyMFimm5e+rdkPYS
/bE9Piz78A4UB8CR8YJ7yB+wQTeqq/itbP+Q7f7IRie6MhuvuGjHwo++iiPNhhnirwEADJK2DwxI
5tuBwJb2C4RI9ocBEixTLx8BvKikZHzhDujtWm+4pxfrWADInQzgl23jniPmSmBfgZCXLfA27X/8
lItX7D3NFvD21H2/z1/IYbwVp/UuQix3R5ZAAvKvdocYLCPRB7sBqyFUhtZ9xqMCUpeg+8uhPR5S
D4BuHzr5w/S1fKVvM52n0DvapoqbAK/ETsLyzpfpr3TYXgA4oNXzrDrbOFWHhYI+JPLsaovnx9oW
klVCQXfTuvfvzbos+0Q7zcs5xM5IOP2oe3MjLeeFdgJkaHjCufO1P2LTuUXHadsyFt8KntPsErg4
nw9HkwgpdFlr+McCN8NVhmB5pSUqNYFkkzy8HQcFOB7vTrtXeYaBZ7kf2Wkjvc/ublgXtl3LWpEw
hO9Z0v3JEdyJh4iQMdHUDEsc5IPBHzus85r/9GYxTVDXYDau9FCO92BCQnoGRKb2LcezDuiywb3F
ftpbpCy8and4QBAR0QrPekywHPuO/i4wMpklV2uLlBrP6jSDvbHLLnTUHc3KweHeTTjJ/BqX3KOK
YKY9kDIAuevX791/ik64fch20FydHx8PJM88hflAVkb0JW9Hb8ZPy62hFXdOhrfGSgCQ4RXnCPQs
2j1UZ2BGBWomITvUXoh6W8l7BppMmcgz+L+FMUXGlLipeCKCBkT11/sbenTbdckM0CJU3ZZecR1I
Xm1oo/3BRNkyUj9RFbLJ+gAhas5BdA64f+7s04GLYdHhgpS7xG6ZBeo68l4KuzlHe3ObkbyYHBrw
OcKOkA9Ws2wzzUyyJvQWY0GDusqtHc6Cj79gHzPnacVAC19gwAOU/JAccj3kktIH6ZI5Z8037l4/
HhLf2iUn2cc1vFvzTHt6uKE/TpaVCNB6kDxjl7/ED8KWDvie6U9vhT87h6VwdKYLfsUPsoSPP0wM
Pm5RNO/n2NNBE3dfHX4FbroEGHSeWEJwT97BGLhyiwlMX1P8pPerya2NPYIWO3hfIwGeghMQDRws
ibWEtJebbYcTff2/C6T7EELd1pt9/kBuz0m9jMg/dmqmPHjShozjATTZeWpOtNxzK7/f0jEPSjeO
BMkSP7rC3q55ptR2bK4Fz+y6bXDxoE+19hWJ4JNkk+XoPIqUWCtZMy49z+E7EaYdHIbNh4n90M/F
Ds9wq2xmpuaJNGq/jbGbQISvTE1bPw/YtOaEESJpivl0rpMnbr+LNBqgXxE+BzKnLzTu9l+h//JE
hi/RLfmxgCJ2DeeX9iGnckfK4okrdJ/n7Sv5BecwH2rQQ2pCRedBAIdG3Pm6eFfjGOLMkKPjB9Mz
7046WNjMS7RTcW5fROrOZGc8jHsT7ja6THgHI/6mifVccUOcuZNAss6gKUpG95ZDgroShHHR2a5p
jsnjJ86k6nMebudK+Ep3rf2M2jX9QNbOCWvXJe0tHzzktjKVURwyxxk2M7mxdgBKI2cx0kePwpqA
YZABww+MCQTJ7O/AlLF7ALLaJdu7c+GTwTukrn6esca0Fjonq/mo7BMuSrmVSXUyKnMmPTTz7eQ8
rN2FEn8kd0ONQfxQb4LzYmxUw05Nuzg9zZ2N+Eqv7azKy/bm5KmCM3Yb+QJIS4uWQ+0ONNBYwyPV
fkOr6Eiy1V0vKtmUjd8x7Zt3Jqk78KCyk+4jQsbM5pVpTYZ3mz3NIjirjIcCUvBFSF48Px6V6Yql
xAiNo9OQqUCtsyLwqp8TT65P0n2TEYWVz0BIxkWVD8dOP6UffQm0aGslaZjnmHxolmLXqSzFj0LI
AgOqEz6nm0S/1/ErNynBloSdVp0CVroLIkVetEAXklvf8LBo7/4a3YObkOLdifR/oDM0eY+YhSU5
N2fpq3+AhDZvu9TN6FRyCyniS7JXW0f31ZcGP2Tfv2Sb1DVv9qS5dtf88p0Un8fjiPbFnvofg3R8
ipFjYDx1PlVkIlF7wAhGi8+Fw0/pAZkjlV5dufcybjUQy3352Dk0haLcKqZnTHCiBwG+O41oog3N
vLaYheO+fYn2WyHcx5fMVw+xFzritzPeyun5efESHg52DQgn24+4cpJXHMl17gyylNmOnh7fJgol
ahrn0OlpU+waj5G95Ybb+jV81ikWoDVKtakPrYSil23ej+UuwkIrH4FCrDBtrDtkkMnukG3aUF8g
sqiGryOMYJKD7SUs7Pab4D4h/byhR/uh8WJAaB9D9iRt+kt+MUabrGF/aBHQ8kBo6EO8fOU0pCHT
7SY+NReX8cDrg3mfY1mQx7OTp+5pdWRYgCD8HEMPm/aknlD2tNG4z/YR3Qp08vfj9in1DOwhUOGm
IhE90qSJVqNPvWgjcLJXD9lVugIrYd1FZmlBXj46Mt1t6cfSgJH2JL86Ys8Efyg7rdkxFo/mmfab
W0Bm33yJv6vH/FKvrT+WjZ1tV6OjeKtlXhtVpEy6+E7aSJSmahdz399bayUD6B2u87ThUxGzovva
W/MV8by+mutI+hGX7G0+0G+XTO7jAsbm1sfluWTNbq7WHeGy29JoYl3yhDusBPlL/wnjebzm7neq
G/BUi4PA6o98IEjQzBgontYanIVFSWT/XUC2sN/yZFj77kmjym5xpl2G8F3Yhu7wiT8g4PGsUYi9
r9z2EK2rP7UFOk7Bd9K6+859QMtva14RB3BJyvdfh/7whEHHwWfB3ZBUp5+nJ1xKFuoMNAZvDimy
/we/2/yv7G6qGE2a8hkU3VOMujbo+kOpdii1zazGHa0EJKjRr4MH5MXqUeBTIHC+HXkYBI6+cihA
JLMDThXxSY0VsFimKHDZWmeVNi89SHUFNBw72j0A/upH5B5BU+yRmjbomIcjTHaV6YYZXWsWLcZl
5rxkNj0lLJf4kW5q37eUyeFr//e1Y5L+X8kFf77Gv1RqzrqZqmrGNVJaQZSSh9g3ugKdpW/BXWOy
BK9FRuKGxOVLf0LKJFuBHeKy+h4ZARzbZRsTbkm0WMJ8A92TwuPTlATWmgUBcvNXJ9anWpYKPZ86
XCrc6XrUgeIZ3LMvIBMovaaNSDOBe+8tjuALe6B28250WyxQ57cPuYs7z2NeDWZOJQDT1StO4zY4
B6zoxxeKvXBVRgoTaIKGwf4RbXo8I/k+OtFSRuB2WhS1PdEvhoOZPbsch0T1ZE/1RJs8J4CzjjWY
gW6wr2udVu5qzhOLM6ohNi2ry44gJv9m3t9u/3/Uk/Pfa7j5WOb8/5/rmT9Leq/GYdT9rz+/bX++
D79K96P7+NObTdHF3Xztv5r5/qvtMw7lRL/v+e9u/B9ft7NQ+vH19799ln3RrWcL47L4Y69MdLv+
MATXX/L7ceePnOP2ZfP9o4j/1F7zdsjP9pqK9ZsqqpphSbqs0flO42TjV9v9/W+K+pulS4aIqIBp
qj+3/N5cU1F+U2VNVAzFVFGUkkUoFW3Zd9Hf/yZbv0mmZhometW6Lkui9bd/XPrvzUS4az9vxb9o
LiLJxjodfrY/3H3/+98M2RBVqtMptNRk2ZJN/S9k1dTsokJRemDytELosUF9pqs6y22ttP7WohU+
i8EHYvD5pswRfKEf/3gtxQSLvu6gRs1rN8/JY1lmxU7KgsmjS7X+2kya26Vy9U1VOs2h58lysgSL
ohAdgYfbkRpt40Wpn1+yYcx9dW1nbyFRivKXdP15am2UbEkwaEucBNahRb8B2SNM8KR250WO28sc
1YQ8Y4zijw6yFZuVcW0UieKTVauzFcb8YxaHQyOX0lM4NcOutwIyrusBk35vhpLxpuk9GYYkpyyD
Zsqv9RD/PI6W+VSgaai6UAoeP5ZWcN+v59N7Dd9tXEhBZgPJ9kBuKEmbdIKOVJbRXE8sX5XizyAP
FQQb1w0//4xa+dTR/9CZaanvWily6L8fcjtufRGN4FxrZb+b151/nm/9/HaCtgtZ1LOWW8BHP4//
td+oh4nXDyZyc/883e2v27G3vzpTIzeCkLenlVXqK8Yobpu4vTf72niaGAUX6m2fq1bhXZ52Z9NI
SRuzTVIt7bQk5Y/btlBFs8UMBJzSdaNIX3Mkmcm83N622hAdx3gkIbNu1RZtOJQy3kqG+LeTaJa0
X2oJ8feRrIYpFeUzwm6FJ04ZzaAUsXwe0B9xqzBLt7et0RhRTJMgDqyvO0e9zF2bxOJ42xrkwUeg
TuL5dqgpzYdQLSuSaOwqRKqd9uTu8nHSncnKxjOd1mUvD7TpPKkLVTNWLJ6jrhE9BJ3kc5QnwJmh
rJynxKBHYChp5ylbyFShNoIa2jR4k15aZ7Shei9QZwFxRLR083qOLiV9pD12SS5BItbelBXZBaGO
CvGNorhMY1t6QlZUlzIXci9I5uYSDGrmTWrRXaaGTu35aPWXyZoStgbjJUIU0cvNYL6g0BfxbYJ4
QQtMQH88VC6lKQCuCDTQDhLd2kydql/yUTQ3gZpalzAaQHY7I7iUcqVvgqSM7tAd0lDgFuI7VE9R
MQ/l9G6SQtKuiZrfRaYhoXc0VndYApGzmPXdJM8LerxCezfVSDjwbcNdlMmgC5I23uVhO7JfsdxN
UTxscrOW7so87Tlfr/BtaD9PZa7d5YHZbCa1Mu6mTqCYoO2su5KfxbeZwl2QoIU7JVJ0nQKUD3O9
S65TvFCeJ0zZNWrGjPN15TXSotmdZU05C2PTXQwpGnatmb3f3sloMl1ufw1GHe3GePn+l88Xph06
UGQA/7JhFPICYd62sH+d5LZLRx9uXxeC9q8b0HijQFLRqMxbv1b953eXoolgjJQQVP/zs9uptGSS
vaqTgF+XXAL7WK9gHpLGS1UZr2R9++slEIrQUwcB6OXPG5QwkDZo4Eh/2HD7pjJfmg3StNZfN1iZ
SH1hgtjnr1PdjhAFhEKRVKTm9p/fcdsgpengIpip/Nzw60KCFEEaTSuJn9Yjfm2odZM89RA1f92Q
myZwzJyhxPvnIwq17R1VRpfydpZfN1AJdOrOOrn2fp3+dqzREouwHEp/3TAUjWaHSh/5fzkiRcLS
bos5chv0fW0pjynHlIwnjIqrCcb8kktLsEWaOKLkoJXedXRoBREMoV1i4VzlrIKxakansRnFo6Et
lTuQVgpEuX1rLHo+Lob+qddNa+e0bWeCq24Tl5qb66m+Fbty8UOjHR9z1frUjUD9FPP+YqmoxUlK
qzptY2R+U4vDdkDmHXGg4arMavmtMSeZy4yauzGhW36A/Eu+6sCUCMLkqzzM7aVZ1WJ6ZGNu73QF
JRlBE1JXXsVm0mQB5akz8IoizKh+W1VppKUkijLy0+2z28tt564FY6hXHZt0lb1pszv1pnBThk3k
hNTep6sGzm3b7cUoiRxRvr2kQZ3+fJmtZTxnzdaQpHqzrAo73aq1IyG6I6yCPPIqJSSuijw10jy/
PupXvZ8w2gk3HZ91z2jV9qkR+elWtZ/bnredFKSAmlUT6NdH+aoYVK3aQbfT33YbV2UhZdUY+vVZ
vSoQSasW0e3Y2zd0MkpF9apZ9Ot88qpoFEpJ9vMH/jzfqnwkrBpIv86n3xSSkEpKh3gOHWnVUNIR
U2oQVTL6hqp9U6b2epVeantqW+rZi+sgo34qX56MUZv9Sg1mZMa8eWizVV1a8tTWMjfRqGXPWic0
my5pKz9Drv55zGTKYUWN8qBSf2/nsHhOjZlIRJqVfb++Zf1sEPOKzeM0LflzazYvDasw1hTHx1rX
PzFAzLBpwvvbu3x6EJMqehqX7n1Bd+QYRqKjFvBrECRrt2PZIzTcUxarR/Ozqra0TqxGwx6Dfoat
0IzbLBIWRKyXF7GJx0telNSFCXniT8iTP0u5Cj4fROW+nxLxGcUV+mGPdXyMDFJmuSo9CyOdVAVL
udfiPn/Khg+tyeTnWkKyLJz0hyVo8oOaorsZ9YF8QGWSnLrVKs9DhQZZ3DXxppGEJ+TwxEsVJt0m
GVrGejLFGzHSKQXsICtIZpXuwzwcn/VFKGwJHdXT7a2MOnEti0hdVdPHiG97HpNjYvJgBl1S79HV
8W7XneXLfF668vuc181jP/Ab8tnc45yQ4Vuvc5QqyS8WqdyoRbU8By2/yxAby0etpKRWLyBPsb7I
01AdRMMSn6U0fw1rBQsQNtKz0tEKUpKbx27SdLdohhFBURLkikA5ahNMZ4Rnv27XbU5DvbcSBMRv
G+uivehdhG+alWRoBlF9rrMqcdU26ne3t2ag5baYKvLJqKLwakxgLHXsi2kV3I+6MDxqfLelJMZz
s6i4M0hzBqOsP49jbvpWRRlj2siO2jXmM08O3ocwzV6HQM1z1DGHEAODstILx1it9YehQbsp165q
rQnoL9cnQ2zJ/GZVdCrGWDygx5Z6c6CjjBErOzG/dMXSnDsrzPeKOD6EFgiNlqin0NDzi3ZNEPI4
megR6q3h6U2hPuiCvJOHlAJXVp5Y7Rt/0WPwutLtp1jfYb81hHkm/XD76/ZSqpO2MxPE4UVB8+O+
0ZzEAITp1f2UJhR0ReJngLSkO+UlUPVcB4d5DMODaYKJ5k3E1zwMxagdEQwW9+gn+bq5DJsoCQnb
ETN0RHTUHARF+3Mn2gaC8+8Ixp5ooydi/7XSk7JiuE9E/ZJW1mtfF/FjMZVUi0XpQ3XT3I2g/WRC
dKdWy4J72fWOhVhSsyyPqhwDgo+F1+hFsRvQlnMaOaKKXrQyV0HUyAnN+dqkC7LUtWUXKH36kSC/
h2OJETdEqBOF/DaGleKX86D7xtKdI2v0hFLP3zCEu7q6j0V09Siz6dFLoam9HWam6gjonjn10uz6
oHZFMzzPQgn+2Zo/qqDEIHWTXzc1ZAAKj9VMlzdBUHrzUxqpqq9NOqUJef1taXWvSLuTZRQPZjp/
dEWneU1g/hjRwkauT0b1cYP/km1C1XpHuPu7Np86Q72amgqcXhsfowy9IJ0gERS66taa+dHUKTwP
K/fCevJLpRYPQVMfpBb2gFwVTqDApyhzEbqEvOlBeLTmPqpBvauWaou5fVZylDElXF0pjI6FplHX
OyaFM+oJA6C2LlnSjvbQ0DsZOXg7a6qeGuuDXsfI3/Z9bE+ZGvuyGMFgiKHHaAzDEhWenSUrO7mZ
BUdLrMo5VnO7EUSjPmg8mXwa/dLSWzex5OSUDcv3BAZgXTxUtaJvSoNVMgJ1SQf5rpLzS4zuty1T
Dx1lk3KommVfpSOIEcEzgr2Nq9WS1yXxd4RUCycd66d6mdzYUijtM2RuUBLwu2sA02IxHLUmsSNo
nvyolCa5qnlsHbNuzktZT2D5NQKGaZtsxzH16zLdWZJoOlYv32Npt9k8UM3f61TmaM1GMhpyXj16
rgN99ns8jLJtLRuVxPM5qBlOmQYThXHuKK3kZ3GPFRdfzD5ZHFk17kere9Col8nV+m6w0pcpSuSN
hZKw2ndwRRLgNq2SD2JJH/NO26dZINqDXG5CA80e0wzJ72uTN0tL6yVcniszQPUY2LrXs9ivzmVT
wGgQ2W/B1DKKi2UzhJG+mbJtJaqhrVqpuHsIzbA/zY9GraLgkUMrywxpsvNGJUuNwLSgdC9ymLxL
VkH6Ks4u6tBHjsZvdIop0/2wCknjpCirB4UiwBsToVMQ4uU5oG4QzveLRZkG+mC+rmo6qtxf0SBS
h9iKObNGzQ5lpNNBeSr2SiTHvjCrVzlo/NQS6t0yUFo9L4v0XI+Tq8VNeNR1fJ9Ywl2Yaum9lqHE
dIY+espYtVSxMclVDZg+KiXlrAmY2mSRqNTPNBxOcTqG5qScu8Xvwnk8L/NS7uoUbl0h9B6BhoWx
Snw9DdJ3TRKSTcg1KBU+pDHXRebIBcHZXOIR6NYTkQ1DEct6LajgMsXkqhEFtpKyT8UiRsX9Teim
BZinqnctVd5a2Tb70ZyBibQBc6TIh9IgRVRXp9nSH+TIVI6TXv9QZDk7qyGUyk4syHvM2qM2gwoE
XUoBvmB9ZoFFhW0kUWvTLtlWMShr1SA1Dmp7tOpznZqyYwrK4BjtINnbTiuiH0m0RSEr5D6byhMI
IfTKLCuQbtpilJVT1BxHifL1pox58mYxkEtWTr06z1u5Vq61ob0tJD7Ei6iO0kc+ypSECQE+saie
OJdYqOkxinAr6g6AQuZWCQPPRA0YgNHc00ZZaaeTEs7UF3tCXgrPwYLOYmsIJymxAk8YlMaNl6V7
DpqmhD7VIDmuWmerkPWdNdx32VIeS+X7ZI6qzUSG0TgyGrWwNvfD2B27YShOQo7SX2YW+zQ2kg3C
q09DZt3RVCd8bFcoTIrg5CSC4lRioZ+0SoXp2k3iFjxlq48dVbRVOruoEFPAp/2IU3F87dOu8RWr
QViYgtwq/xRyTdzGbd8ALDSDZuuF6PfhxMRQ49of8gHp1HG5T2T/PFed7mnKWDqVWXplG0DcUWYE
ApI02U5BbGysNHyvBQNy7YRzk2XkiWIz4omXl3rKKESo0tQfivqxKLJmF7SS2yyztCuleGSOVv0p
CJX3SGnEi1kv1t5qp4tuhuLFAP6i5noSviVBEt0bJmqW0dS1J9Q2zcMkqBKS3Iv8LKny02ikxUmf
e8Gmj63mM1+/6p6pjOjeXQ1Idgr61FHEwIB6IIfCPmSxc6JKzX0pElZxdn32565C+12N7oxhav2q
BQsIpxD2wCRHXs9dS0SUhasQ4elGFS5mH/MiUkaw+t082cVV+ga2rZmFmyq3KBMzA4gW2QQVJxnv
w2I+d2EX3VnFV5U25mZKc0in1ZB5nYjLL03kCiv9WM4GxQ1qQK2hJb0GbXJo28Jw62bSXUHHLMfk
GqVSGF1Nyu7QU4OSm8pEq6bJUKrFj9HayRVcuxZScrDCdGA/HwAPZVAJjqRXgSvG/Vai7jwk2LIa
MXXDUnsyB+mxv8sKgxrcYBUKVDMqVzWdukbbMkIC77KlCs7iXIrxPelhDHFT7CVYPtTc8oZWf1Ik
+DazHuw0SviLRZkPc9RVJyGQMQ7rX3gwv/8VKIPgiEWbuT83AMzAZV33ub2kWlYerIbM/q8Nf/hT
nuGhNLXcez8PMcP653G3t7fvm+RJ8NVBf/31nf/qdySldWzahXqsP/++X/tqyGNvwhrZunn9mkpX
sn/80n9+rUzdrhYGx7/8GqI1ffOfJ1v+dRrlT0mVfy8f8/+RAJqk/LcZmUM5fv2f/939KYezHvEz
IaOav9GCx9DQdRJ1kh4KIkQ/EzKq/pumGZrF8qDqkiWpNJ34R0JG/E20kEGzJEO2aFum/CEhY/6m
yaoumroki7qoqcZ/kpDR9D9rJHFua9VbE03ysypqZ+uP+GOKNq+KOqw7GWHWuhe3iESSgphbD5Vi
1sUpoKymJMfhtLo07qNWNAgQqEjDuOXyoTXhs+BkbYuiHvYh0rF7hNqG/a+3db8w5ZUEVYZ8xLZE
utrvs3Xvn++DXIcLBvwp4A3ti6XWKKbsIL2hHLcT+td00ClySjeDgrtuzJZ0X0zGTih62mnoCSwu
WX206oiSokWjt0YablS9wG81LUjwcU7jBxapzZIG5P3rpNzGTTU5Up99aYWU7vOwN53hUcwDa5PW
Su2HEYizYD7OilC4Slx+14MRvme14B+HLeRVrcivWt6dRFCMJrSy6+2HFZb5PIWG+NbX9qI14n4o
NMPWq2ZYldYlm9Yi1BBkGiU1jVz4rQj3MBS7u6lK8ZtFDbQMqyiH7TXKa4qkZnhK2izjDIgBHPiK
oDely4JE4UlK8XTehs/5UgzntFbdSJxcWQoHGGwLCjvCBNFolI27buUzAG/4eTnt+gKftF09xagh
cA/TJvOzPlCPXU3PCi0c9nox3rXt0Dhiaw6OnMzUuVtLeymjXZJXw73cSQcZDdTVrBE19ON8lrOE
yrY0m1wjVNLrctTDlspNoYTKnNQPZedbbZMejeWUzZmyzUlo2VY7L3sgcFgi8UA1NcDUssU36zZW
Xvm4kPdz/tmHNbdFqhVbqLXFk9OQCsERiNRc6OIxUNMqmuk2IzZ1xhHoxUgtp25AkztgUpckmJeg
utl0lFB24rORlh7JXcsx9d5vW2io8oSTHQbZU5Q0Tm2aBgulAvcqro9VAimprolFjIRKIV3PjrMh
vy6zZnoBHmg/qIgq4fy5aTSbrr60b2EJlW5E07ZcusVTYpXOLX3+nFYp0itaBZp8uxLcIyIHk0Kn
ue03YrBPrYkamrxS7K7maCnD6R/CbKsmoNXqQA5hAvirFdGT8BhtgsqLECI+nTfZFh33lxnUyVUX
JXDKujkosQZlS2/yzVjWmhdPluUMZcv6PAV4g3NDHFfolPVXFEU3KjBHSQQxlBo1rxLRb6apJ4lJ
TTnacFeYElmgsoDFNUuTz+gS/i97Z9YjN7Jt51/EBhlBMsjXZM6ZNVdJKr0QKg2cg1Nw/PX+svvY
Vh/fcy6u4RfDRgOFVklVOZERO9b+1tooIjQu5gbNLAnQppKwuWareh0ZWProGfTmtKiZWdSSv2HC
+inuKJHy0owHRqACOeSddQ6W1T50Kvk5+sN56Svn7BYCd4vTgH+7d15pwuufX5o23LmqX+8DZ8Xh
1wzQOZV/HAl3fJniZk9/Oz94SotLqfQnxOjwMHC2T7qseZjFNm1OXu5/58hqIGISeWLe88hlhJRr
hWDMaQ1+HNRiPW7Sni7cahdck0G5m4YS4MtJs0NRfs+cxd7mvks1P4HdlaZ7jRXyGXfeEI1BBc52
uw5MniT7BI0mLAx48CgHdGAEbU98G8cm2DrOVB5WrNq+QPqZq9a9jsFCoouJoft9no5oU0aylfZj
TFvnrgnUcyPq+qIqQdZNvBeoAm7LQhVbAkqn5yxKYYXhwQ2IQ9H5YbW8Yudi/E8XSFvTPtFxYXxV
TvzEsMChJrYipGOVas/sYbjOoY/60Q3w00zZRpads1G1Z+8zL/y51O0LWh2z6cJ8x7wGeZ9krTlT
kPyS2UquSdbOT12psxOb2rj583ucaX/U1eScuUzCQ0JHNirzYHya8nI4Nb5+V3bbn20r7c9lR/NA
lT5EaLtCJuvCao/+4J+FTtqDslR/1p0hh8Yp/vbldrzIYnyCdM/3VSGSKHToQ5nGaR55Kfs2Zd2x
y+a+jMfmfl2FF3llNnENzc6u82W+FbY4lk7oXUeFRFjkqULKGUg1GByuQiya02xZ+8YNvHeXzJzM
jKyqiNbHfirds9dPNNKD761riOuZiooGRtBGsT0zBL1RzsVp85f+9petCpkgFhZv3azR1MXgfe2K
0ygC8Q1Vqdtxp4znwBrfgjQv7uKQbk6+ji4HcWE9CStNnoughcaKQ2YyieAyltr7nA8YcdYh/zFI
8c1TTc7g7dnaZwlRIGW7Arp3vv20ph1Qjj2EJ+2bQ2NkeV9ZNgkK9cqUbS8Md1zsXDrGPy5h75zr
+qEfpvSeV4ElE7VoZAH7gvh+nyIXVRUCZVGPfjTSU3yweuGe6t4GYHcWrC/CvNUrmUCLaxc/MSbL
YOFoOXLG9q26fZbJrA5WIvRpUp2KlOHRPQloKzx1qOfOY69ROHYT19prT+gHO1EXY0KfH++KV36w
2cnWe+q4pULU8WvO+QqPmrt2V78I8GcrX0R//nGxWT3KJCc4xq/6K5fUDWW9/e+fX8hIHE72HB5i
2zURFVWzXbNsIv0k9PprPFHLa7cKdlVqzDVfhbkmcvxZy5iYqtu3qjIZrkUj/WOhvEuySoypKKr4
TXh+GCqoTuKsvLp2TIQUY8b3TRAMVzG2AYbyP7+6es6hPeansFyXnWPUvIlHmV1tfUrUEn/tyvg+
9LhEdV28W40CWZ4zc0nbAabc1PlJcoVFuV7zu3yUWESU2sy55X+KNctYmi2Mkq2q4VCMULWBJcY7
OhGPDZ981TXJba51cV+4ZGV1wj0EZBzxBl6N14N2ZCX05DjEF7ufyA3I12Gr/ZngonIiL6SpH+3Y
ZUPVjnOpZka9+uY+nib1NIeA4mlscXs/Zs7o7NLSY9DhlMCZ6tl6pFqxtip2/L8mMP9LfMj9O2t3
K1Zv04G9UFKuKp8JwX8vVu2Cm3kteZpNT7rE4MNrWdWTWeXEvlVfO26gfVZ5Z1bCdqtEMR6bRGG1
L61lX5XxNxaF77U1kPGSmGNVpskuMAT9jGo+86jT0R2bL2naf7UWbUfFUhXXaWo2YWmqc66oe1zf
umvMmhxM3x7jLB124WSN2xBHf2KHkV13j9Q8TCKj+R6t6staGUIDQo6XvyFf/xFH5f2vZbsf2JBa
rgwV49tvB4Tfy3Z4Jy/JTDZshV+b60ild5C1b29nWsZuE7ObetkUeYUVbKwg1sfJR1N2RUNPsOV+
rkrrHlyl3c6zzB5MsrLHTM7RqmzrPfW7nVCEM1hdHh+ssp0es2LZrO5AOlwmv051TpqXxY1QOPW3
PysYT7ITatkVe2sO0kjlvj6lrg53Ish/UYip+zEOPtn2UF6H1f7l+ZKQriAT51rsk0LKwzg63jmR
5YNoi/o9m/qjTsPXoR+wJmaDvnfa9LMay3brZnokoGsZHxZ7OPijk12aAMWslS7osXGzxz78ZhLG
raXG/3DpZAfIQ8e46LnUi7iP6jGIqnrw9s5UB7uG90gT9qCdUR+0wZrn2T31RX7NZDFuWjsllWdp
/M3Yo54vK9yD8O77Hmg8tM3OR2mxFzuNMtVhHKeWCAukOp3GRz/38b9Y8sNzJdbbseq3XYV32lnI
F2kl7VQFu1W75QMnFz9KwyESxs7P2UDvgxPJORdvuvObk1/P+S5e25d2yb0DUFy88+uRcZRd2EPi
pzhMxvYRLQFraFF8jm/vLWImTAK9hK2hZxB1NvZ6QK3uRav5c2s1Hw2pHl2lwwOiyJfOY01KXJ+n
6bmvpZW/uTHPeSqtD8u9z8MZ6kKlz+mNXEgUqmie5ATizMG99or0rhKUO3H2rhblvmqZR4NMxCUp
3yHo4AjEVq1OR9uQqrdQ9kux/KwsFCY37opPS17d/ftb4wY4/g4YskYEyglc+EfCb8VfB97fmOPS
bwo5EhG9XQyxIV3MW2Wr9NGRaru46auoCuxmSbBuxpjLgSphRMvOgpXTQt0FF29cP1lQ7muv3Gdv
mOM9ZNFzU3pYTsIQLuXk3aToYj7FQ3kSa7NjAyflTiav5SIu1m1HUSvKail6XEM0z0VdvYez9600
VIHhSMCjQwBXJ7D0Cv9qFiEpBquLXeIwmRoKYnJht30bwpm39g+HJWCTC1wipU8QggEVC3THNkN8
4BDIvSyku4uFeMiTzvy1zPyX6Nr/JwWfG6j+ryfeX7Of31PzU/fmZ/Z3dPf2c3/JPuEfvmSAfag8
21eODHwCfv+SfQB0FfwQM+6FckP7T0HoH7KPq/64kfIAvKEfCGBdePp/cLj8le15kLj/W7JPeNso
f6NwbccHZLcDNwx4HJdR93/fPgabuWt215LPIiqyCelhXgYl93SGo7DG2scBCxrDoHE2ksA7m7gv
j1CP1OuGjXHbedfPNcg6XZJ1p9IqjJYwgFMt9cZuVEjJgjAgzTbLnXZT10Q+rXXvHooVacEkH1mp
j+Ew7oIq6Wjj0SyQ+Loq33sI/WLaFjHxQqa4jmvK5uV6R6R2SUfDP+uq+jx7gshRCMNNt87nouFU
t3oTGI+2L5U9Yaz3trrscZk6IUaXQhRPOT1Kn5bc1jJusNfjGDwnVf0roMhznJV01bF/dDVdv5ki
gaOStUYmdqfTMFofbWm/espkz4VQpyYvq42v6MEVnm6ioO63spgOQVCSB9BSXqcFNJVTz4/h2bJq
RtPa9FgLZ+KsJPPsUFseGsjAuNN4DdkectqRjXX0rPpK4TTfLRUe+WR2oj8vz/9/H/9nKL2ELv93
9/HHt7/fv7d//w+O3v8DNdRxQm5HAVSBzPrfOXrvD8eGhQ+YqBSENpj9/5Rt3T/80AmD239+4Pg3
MfUf9y+I/U2rde3Q9hR3tvNf4+idfy6FBayjYonxZGBjrEEO/vsd3MVaDZkqnYjNbY0m1XQ7SD3/
u4Nu8NOoZbl0VZjdeW4Zbz3ZV1fac0ftk4WDILbVVkMobZsTnTms2Pl8pYNL0idPtRUQGwpLdvF1
0WyllZi9qGzygCdiTcK66/Y+DWA6xBSIYrLSe+TIYufBau3mRde7ts7Ct3JwftQZqkna5MW+sy0C
NOPirnabG1xnsMCWwj3X6TrvxtDuonDt5En2hozauntdF5lF86hM1FeA32Fah2dTxmnku5hFfY7q
m2RJGFhvO++lkx9b7eIhq0AgNqvSv2pIQgOLRgc3/G4VLQEZPfZPHyQqGipz1UOcIigKLUmyyOyE
An+hfd46ZEno5os1x+a50wkefo8mre8k1WkwntrS+HnJg5as3abNYH+Am5a1UtumjsEqYgS6S1u3
V6ckEYhm9ydbl9X9mCEb++CSTjtcukl/dfVyp60YgReEaJPXy/JAv46838YcXGHIsrUngsWaYYX+
cb7kVoGO0c6fgmX5tKTzW+Y1xE2uiIWOh/fPJHLa9Nn67GYNmZeTO5KqNz10uryWldiZ2n5t0pRy
xsMeqxGC/Cljykw1oBX4vGr6c2+r2w+bWOP5tS2yxoaMBmGLBIHnLrFOxRR/7cOFdDr3h2+Kcud1
wXNdySDK6tBcF4PisCywOOOUvenaew/KuDwGgZmgcQeiiCsnxUQR/PTaHJ1vMhNlpsV169W02Chp
EwvTqyrvhlxNu8XE6ybtumMiCXjUyVe03mcutg4pbHQ3YbWcM9d6S5fQ200tpz2kzY2WBYHKofju
FgW94rb+NjQtiTIVG8jMEWNCT8BEH5sNuH+16YpYRL3svo5NEu6cdeh21MMn1RHY5cV2v5FrVyO1
9/K5S72AQrkj0itdyF9q5Q+j3V+DoMqz83K+TBMigZyz4aFZBOlQzchBunK6px4hg94lrHLDFuC6
NnHK6sHJ5HYKUbareSASReY//ZDklcKDWsrF40Q9seNg7e9ZeLj7wuSUdLgnQBw+z1XyTS8W1/hE
ex3Gdt5l1fRFirGPypIHSx1reapnmqZZos99T5ybU0wSDMp/7cGD28T/UpfcUIlHlA68+0ITNgcA
9O+55l/COiP/CopgA6OBwdVMimo1xFzoYJY2hpsT/qveAf05uxJEJSqHAH+2uybnKiu+2/EMAl36
4WkWoaT3UKNaOLjJpyVzkdvR0+ViEfxWNCRBKGUOIvGJis5m0gDkRAoqATzT1J5be0DMBJHcrNX8
GeKZyPKAADyHbTOPrTvbyV4E9HgEbsN9rIQTxbPztdOTtR1gY9BB+41qu5yYNupj2fYXZaNbd5a1
HLXdv4pwHKJc9tkucUjESCzLOsJnxnfBWJoT9NBD3hAEoJPbm6pcvVsqb372poLJ8EuDjdx1CVKb
DAEklr3l97eHVXLSjwZvKb+taYDq0uu9DNb3YaY9nTnTPSgYi2woIl8GMmrd4gv+j19pOpHjbI9f
UsqRqWp+uTr9AJZ/GJxKU4mt71lB56Qi2F3Fu9zCFNVN+0nG52TKIAza+76qzAYnC5F/XU0qSTFS
VlCWOBOeVbeLtJV+C3W+W2SF/lvGLv7xGcVXDG+eAreIIeCcEnIMjtPa9Lb/2gXZj7Z2vhbCOtaB
XRMUZLs7W6/xuapagrimujhy+PoYlU/yeiDs4zJbu7zH7T35U3NaF52fXD6AjaOU3E0aGKdfncfR
79bNFIjnfCFYbFzj8Vot/nPveQ3XjUgRZDhoFeJLPItiWwUFTsiYqHUf5bVylnOAXrPJhDijy76s
9vjVcUoitSa6A0smcC9Owetqr/m+mNBeoaTfp4Z8nmEZ7zu4oXwREMbl8Cy518emeEnm6ovO+tei
qkglywo4PAAhMi7a4QrKnW7L2pQHmI5xO7orIbW6fzG+NtFCF/5+LUFWYtWQmBlWz2oWLzK2J1Cd
iURj+KbBL56T0r30zbhs1CxbAtPw1Petfg3ywb3Eg1oPrWNeVMuPNTmFaW71700dvFsZ0eecyZNI
5u5r6jYkwhi0egGSR4m+fEsTndA1cu+dcnwBMoMSa5s3Tt1h5FsaZGKebzB5xotv7U/WSNEqppq2
Uq8+RO8d21bpnb9igQhs+k+qwp0W2MS1dw7GqvnWIWwtTgJugqUzM696BfOuuuII0BWtCzx5Vf9g
i2Rdwn285m6UuaTGjMZ/6MP4sXfo1QzQYLb5FNjjc7PaP+WgumgoBcV2ok+DQyPRGotNX0p8U6J7
WhJnOaaoiC72nW2STE/DPB8QsY/tNHzUs/wam/mVauzFWAuJiYQjIl3tc6lOTFA5dL5H9S0nZX/W
SZae9NiEjxn9Sg4QCHwlHNHQWvsWjw9M5j7n2N8P/SHL82PeuS9GjRj44lRFfdLdl43r0hix9K5e
51c/yZ4QZN76zj9W/niSQ3yVVvkI/XZUbk8pnxCHGszFs1fYT2U3PCRSNfdekv8IJzJPR+1DbGe8
/bWfcmDqF6zMs92Clq6fBl/j8lUre4FX3AUzqm3nMvyhkVe8mHttM0tCe9eBY5ZXdEeWhmM/FHez
LMBIpf7IlvlsK5rYLhEVnbmXYKI1Vz8swtYeChpo5qzTgnge9+wa71n1JP90BM50+irL6q5U5XbI
si3gOelhq98e16mqj3WPDaWVMT0ItjPgV68nQX+w93Ea3scg57FnLqOyHwR7Z+URvmjCLzEAQMSq
int+vF1/qf+SjsQ4FdnT5FefZGOiinsp79dD14d31poe+rrH0tBFqiJtpSJyZzSRtJZdAqroCHJi
q3k+2ov/MjhkKecETKvmEN8AOGcCIXd3ximPKVGbzXiTON19VtBuEA5EjtXUWymtjVkFN2TcP4Wu
dx6w9W3jjqiX5lZpedMhq8fDPNkv9HnQ5WT86glaUkH4aCm6ESF9i6QtoJ5b4jArYOrKv9Sxv0sG
0D0LjN110FF5v4GyarnwYppXLy1IsC+D99I1uHxSj8QKn5oO0+uBxi7q2UqmL7VQQ+se5vK7cieC
RZecxPJYgTCTuFT2j4VpT1qzVjf9QFynB1Fm8rsYqsf47WEoxlPDCqRF+xDM64V1hyjzccVu2rOY
43Kj4KlBqYkiiytaXMGnperO6ew9I05t4cHvyjb+cOvQ5qH9X0u7elEwTa+yLKC28GdGNNg7kofL
kU2HOFWvTt5YYnf2LA5mJYVTO3cSFHPvi+yz8spHHAXkVVb4xtP2+9TL5FQ51oORyiexOL2uePiE
X5wyChud1dRyKSViFqiHKaZb7+fnmrIh95/iYt5WaAItJqea5+K2b5O/0sN2nmLdf4677JBLojF7
DUdXZCMBb1W6mxaPIMvhiz8TUQ8/cVsRfe19Cp32oAt1DdrsObE/Y+jZM0CQct1hkgBHtY300xeu
V9baYt/PJGeuBB+yZtjjj6W52Wn1qcncX7MpjosTP6ma7WB+BlU5xC1TBaZffqXvOkHE8JRFQ0yA
RFBDUbRb7FUbszyPbHZDRgPZ/upDtVXVgn77VNeEWsbeT5+1eZqJbclJqdMvdZhcwhi8tNoUKuCQ
0m6cVO+4fqMK9TGPP/w0wCjhnqr+dYHUbgpkRDyl4yCjdSyvme+8ikVt56FA7p837GO4AAg87nHQ
ePipB4WdPb6OVIf4x7cpMLTLs6tdYhC13Berc1LSfMcc9BkOcxuiffcc6ywK62SlB4iHqJsaKuHp
0GZN1BcsaSnhdz4x0xR7Qee9xgYuGoqvUmAWTRP58Y+0tZDWxzsMcLsRH0uE1XWb1gTspzQFk/rA
CrvpmvtqKk7roCLaKYQfa4IrppqLVx8QN5/C8Vftdx8tS2a+SklbJ3tMrYk0DrnaG88qv/CJ7BYq
cBD3fTV+DhFq/XHc2ZKAX0GANmGNHZeJLZIXEaT7orSOYRw+TcOXWbxNmLGLqdqMvCQnEF9rXEZT
SdSBKTJwAXvrLXpbV8kpkOlH14ttMtvvnpqITvYOq8uUgKX+ktUSar/YM2/yiI/vGOYSsMRsrWbc
0vs/ey5DJFSLnubznXbNSTCqHBVlpS/3g7T2dchGMi4HPjiit0b9YlOEZFbxBD+wRGvbMJ6GQ9IG
48tzx8sepjzqXb03Mj0MumVrS7ZZSQKQTDE5BE8a1luH9iPHvvt8xIGwMNfDZOeJ89Xiz48idT3Q
AXn0ccMss0M6R6zmKKhCLoyCT6Ix226ev1DrH72VpjE7uneY4hIoAXdZMVy0k+gIl/mHybrd4ppj
GYita4/QC1RcSYUVZGzicFuVNpE5WcloELtIH7xc2RvjtOx4VcauhCdPWbYNMBF8VDLhrYu9cleP
1gPNoYexIRyAtbNfjzYSG9vMZW5gG7LpGQQaFt5akdeS4KvrhLSUOo72djOyIFhHYVNotFjRqD9w
q4XjnZu4mKtlC9VGdrPbL7shvYy9hb9+oBODYEigfK/iKEyDg27XXWsgnSS2defrEJB2mzOExiW1
JFVbXwxHNyEXV3jQNi0LR5Yt/am3WrFZxwwmm60IDRSPCphBpzyihO07lXdoKFP+2mGMTdP0dc7i
5ewO7d0QjAHqJ6WNN+2d9Q014QdKEJvV97Ih2K/LfjHK9DT37bnq7Usbzns4whN9IX3y0/R9hFzA
o7cJ3OmQt9WhSUuGX7gfYZMEB69qv8H7Pa0yOedpdj9a4m7GF9Jm/U9bp0fufpJ+bmYCO+9TXklg
/Yi94jCNo6Qfmu+sro3sRP8US8lnLGKqjko0rNHL49Ca8DgF7r3pczA41yfXXKPLLIsH/22Oaxwc
Wk4AoqyPvdNzqNevua3es5IshXl1PIxpJVlnYd1fGpP03+aVfW8pNELITLlh3EpEuhpS5q9Ic6Tj
yCiZzDsUWYpnL0C5XqaYBl54w6Ymo+/qNYMCT0z8WRTNCBfsk53e5Q9+DFM1ZA2Rm7Vd7rVCQbFy
fDktms6+xt28cZyadWBNy3yTe6PaUG7M+8EsvFMI3xuqTcxDnaZOdjAfBX3dRJ6Tk7UlsNQH2ioi
a/Da3dLSbMwDYf3V4/o/ref+34TY+mCx/1qpfaj+Sai9/fO/hFov/CNgZhuBJ/DuNqdNWhl/NVo8
8Ydt27QD7YDmPf0MxN1/NFqE/8cNIUCsZSKwvIm4/0OodRB+lQzJJqF9qEg9+S8Jta7Nb/q90yIV
NYSreGqCJ0Oz4vb3v7Uj4bvDWWS+txUrq7uVlv3exMzQ4gx3HjoGInTkS2wbp3WPfTuj2PXZG24D
WvSZQ4qm1eIYsdwfHdLTt0FPyFLlsfIkU126fN5TY9ybXFQXKyttQtMYAmM09TbHkKe8xy74ri3f
/qhdDJWN357c3CFpkqoEnKh7iu0VyScLCfKB8omAjk41j7i1WypKWwyfm7DdZ3U/3K0QeV7jcRc7
wEQgolenED8Tus93eAu2vP/rzkKT3VQ6yL6RbRFVRpxvINp97aJQlF3IGEpOyHdDDw1hy4YkwJRF
ZYS5wwtJjHuSTmdRlK+KA9CmNYUVVXOgt124WlGzyofYqsOH1poIeBDHPsm/zzcBFY3mbk6q4m1J
y2E76/JRDvlHL9IfuLYRTuPv7jJnW8+0DIbzMyJSg/mU6ubR2HTcE4P1KchQJHrOEKi+mCKt2Hui
c55Af4JWxX7WIRoZ4o4HZoQ0zObpjHS3Y0OYHEkafjsBR5HC5yVaUMEhPc19Mm00lgxFbCos1dU0
3jakoj715kezOMRk+s2wxUH+a2g4WM8dPiB7Cs6hMyZ7Fs9hO6w02+YvscfRPu+uS6Yvvk9GXe6M
+zVg+FUXMNZDqwZvVR2zT2nKzThrt7joCXudoRfmfAvVkXGOqcedFfrRSn7OpU+G9pLk4qsQFdEg
XAQHqKuDuzjEZAc+QXy+3BYupk0PT3CEW/IV0TryTeKgqJwXTXoK3O0dZqCxomeXe3hBrKnBkUkG
/+w/JbbLOaTO0qjvC+ccph3v8ghBYtfQusXwo0NtwvmEHdAk2zAZJCwPxUHcy2CzzukzyMN4EKFm
Uo7TvNvcww/cQ0eThSTnV9kltKX7hNZIHVKpqMuLkFKGTasf43OI1/JIcsJFzI77gBMVqSXvD3wG
pK9hjwoy6qG2k48AU7TlxvBjqJvkKqXzPSMDZDPEK+d1EMp9J8P2Oto+CrWb4gKN5+64lOkxTNaI
Cwt5Bqk69clMteu7tG72svucudLdNzb+fmlbkR6m8bjU64qqn36vs5wkZxOcl0aTw4V6vkV1vNeF
88kt6+w8Du5JTowecI2Vf/Hi+K50a5dQkD32UGKby/p9stj+Ze2Jfe+LOPI8rrfBKQjNM7GzwQtm
b1YB4ZvHZPPobn5sOXlHIX7WaVGREybyzagrx2JmmgCgvQXgv0VAMG7YcrjDUNvRKoGA7xjvkBqb
WMEAJfcJ+p+gSRbKjYWJ+QAKx5SaAHPizKPtCpucytpyL2tF0I/NUzVDYV214aQTS9+5r/urIQOI
5/kGG/tgMHjKCUHCdAShjqoRW04l+6GCJk0ogaPideg4R5kRqGYo558zIUUlq9YdPtBLNgfhdS0w
jc1l6u6CyX5NaoToofxU4SxA3hnJr86652ziu93Y/bKa5Jdo50vXWf3B75kHmUrvMZQTtuNhPUxh
iGlqCD/NwrXP5EsUsVzwi2E2yBsTEP2LQ1PF+prrBtZuKbxoMP1hJu6GTlW8c/xQnsOVPPhkCvOD
GgThes4KuC/r9Zis3tZf2uKQFG83Ee5UBnkTla4gn1F5D2mNOmkGLZ+LIo6ypHvXAz6D5usox4Qr
LSVddDEUoMZGyU+QzfIKcUUW8ED5NGCPsJtrPjm7NlvLi4YAzpx6OgyBuW/8yd+n/gq1NQXV3dhM
+q4q5opsDxJSMe5KlaV71TZcIJggof3lvRs08lFXR6d2Egq14Ktll8w7XHm0zkOC8arsJU7q8Y6R
KdjSr70nXryUVgX8j3u2c19s65nKJ5/xLvQMAy0z4C3OK0dRr8TYJcA1Rat+thZaKH4xdbHi7Juf
PvxWGPwHaJy4oQu/oQ0EX3jCCxyBuIxvRgRUCr9vuLnrl662gACmPiGytIXP8wqXnPfEbx98jRWl
t5HUgsQfkFYUswD6X+0yT3xcZNwXeXnEqJBHJcv85q8/dqLeJuVzqersldNmU3X5Nld5hfl1TP8T
xFH+E5nhgmNgxCGjjbAPFzfbP5EZiZdWq9uqdNvM3ENZxkgV7ZZ0knAs1iJ8Cmrzc/HSk1LlF+oH
JnTJ2+VRzM2mLT/CYn1vpgdVtn5Evw3RScdM00ugAJl5ByuLAE9goKZVVYuR0TwyfSfo4cK2H5kE
IiNnKlX+5BapOfz7z+XPrMffPpfbC3MchxrIkTKkwLoRjb8VQlRqgyxFnW0n2zliPv6QzQ1J1oQ5
1yktIKBx1HFGrHrcOrJkIlopxM5zs2rvyOV5EJWzLVW2a2mLbj3oyKMu5zu8S0jQ0iIPNm0phdb0
qGn0HeuJc/ZMAHGdEmJkJrLd455RHDW2cMxYKUOAimtpef5dNyWfWQ5Kq2Jc32z/yjpH7YbZZcpm
yq8dOC8PORiYJ5zXYmFCVumju0m1+/fvj2P/8ycvHfgAV8AHsJxiB7vBr7+9QaFJOmuB/tjS/s4e
l2DwPs0M702+jUOHskK+RacMul5t05zc5bEHAZbflA2/Xn6Q35BtnFx9D0wHw9zX4rGyGd6WOOhL
gWK5aziZUymz1qM3fVa9+JHT33hIk+42amhgZRsbbtjiHAdD+NUbAqJDRcDsVVOnr6hWnwKMo99M
XoP+UVw/WJlv0bgrM8qDstrRYVMPWczkRjMvhGBMv8I0R2iGgqFn0TGAQzfFfspazoZp0O7rbilO
tsMTGxXzvFSGJSUfiQ1zhodFmeWKIXVn+xNKSZ56e3ctGZVpuXE02kx8zEkjLiqvu6dDAvqub80x
bKL/jbszWXIb2bbsF+EZ+mbKvg9Gr4gJTFJKgKPv3YGvfwtQZUr3VtUtK7MaVQ5oCYKEGCQAdz9n
77Vp7Zv7erZIwP7yL1kRtVt9IDjIqVr/2OfoHEeqZafMyIKtNhtcitje52HHvdl05RY22ohTTcwU
tkZufK1xrrYSJHOMbXR3HZ/IHSyZ68wzzQO2E+rdYNLegy78q02KfpcVJolISVSdvbltc3RCUzt5
0amoc9T7hfzxn88ZE03Yv97tbBN7kuv5FKKRPAbBrBj786TByYPzbVIQ7h0NsHGI4iAuHNgOsKM2
aeEXK5tZ1eHXdmN/d5t+Tk8FEKSFdRmucEmXJNjM8b65pu6qqcd70c/tdKlXzaUMNeQY9blSHXmC
Rua+4OThvikGdUalv9GNUby3Pq3YJv5kvDZw/ifpvqzN8RPBsUmb7lRVrM1brFkPljJKGN5NJd4T
EDzHqUHbMkMCu1taptRZo+a1jtqO9C9UaVMOtC8ZAutuUYrbae00LjSEVVF4+gXjGGLiFAc6IoWn
ss+Ncxd5/r3FYnfml6FQC5dntTzHzxR03l1nGDwppb9w/eNN8dNqh9OIIIsycYENRAROFAH5MKHW
MUeu+nM9VRdX0ndptTC6dLkHRBgdxpqSEAGz+tjr6xwgIeXiiBTEWrcujjXcG72c2b34BtxmnXqh
dYtiI9joleCmXlTRQ515G8OecKQ4+ISHqIHEEhOQYUDcYz4wbYoanhNOgfZs1gldpzE5mYCaENO6
r5pjioOrsuTCRG0zOmV6WraCxuxWfjDNtA1+piGA+AG0yI4wgmEiC59wJk3wNothV0QyZXg2k4NX
s/RIA3+6BEMimV/QH+ygADUUVt5Kxo+V25XfAXZMFxVN6mAA79posXyqTSZFmVFuajciEC7BcRLy
nVBQdw4UjIhZY9mxDoVlbrIJCoWXDMiQ7L54KTXkO2HQB48IDY/J7DG0s6p9yG2T+Lt4ho0VzpkZ
H1pnTXvJ9TQ6ln4NdyiLHFRBK2mM4ctQaM/c5vOzMaY5hdUMquKo9UdRlax00nbOnLHci0HTbCVN
+ZYncCW0iK59ORyGBiZN5BibsjLUQ+qXX6tukH+1bas9q7DiDol9/WrIiY9dBxcsYqToKCN9HGRx
jtH1MWy6AC38ljydXvvsmUY+1YmZctWHZPaGMOPdETxV1tbjukyKU9U707E2MYJJGZ/NvuJcpF+a
+s1zIGO8/q7VvKRT/FlpdAtY4MVHBJWECyETPneq5lACgM8CpWTkaA6UnUZWiV3xFogU4p8+hFhY
wiu2AP3k9jEiminJu0NThx8N38z113OBE67iMAZ9VLSefoiGwD5t9KEaz9h6xnNc6jhQOn3n2+cm
rbwnzyril9C03q3ChH0w1iB5SuGuU8Mr003duPrBLWBuFLG6Mm9U1+X//D7V93aWfmAJ7ABLMlza
ysyuzDftm+oLZOtCJ5xAbyewGcUjeB+MUYV9y/LU3zVDQYtm6L7grkPORoe8rErg8laF/9BoH369
0u/S41gTCqnST8Sq+lc3BbSSNJV+SsSYP4tCfhYiTT5jXSOlR98HSPQfc5W3j9LpgqsejPsoyqJj
Vs1SqF4vb838UCug+UVESk7mXXi1vHV50DwbeYpTSVftxvWy6qAZGV9whpsmD7Bcrfquw/XnMpOe
qO+nbkg29xio9DCDJnaUMNG5RQnw/wT3lQ3t55gzcFzC2ix3YddGTx0qqXVmesF7yFgC5Kv69Lp6
M0XD3Y/H7gmzhLh7VffTckfzi5FTti5apqpyiqwvaVoda8+LXnoRTDcRKBRM88uKMIi2hs1ZCnEK
hddoOkdRBPY1U9VWTKNEFB/IO9M1eW+wkNB6FvK47EhNuzu2tf6l1sWcl1Gw1+R+wuAIBrHD7nVz
q3Gky21R545cH+SNYXH3n58c5t3NSK1X+CP5yLKxz47WkZY0L7fafNLPiSvGPUa9e5+zkKNpwkXH
tUtflIeRjjSdRFP9/b/Ls8t2Y1TwfQLvezk7dMYycw5db8sHc2BRqAnaPdxjzqmlryulhiNEEW2j
WTZAqGA493i5+MZWDi3EDbS8jgZFQF54bRJAb0YQLBrv2o3ddEVVc27M0CGilF4OXJGKvLumM45T
6Xav8P9OulUQMWPqaDiQnDzkndHe2uy8bEClU2enFycjr4t73DrBumLBxzqNtZiHnq9vlHd19cwn
AARulS1YJ/Mr7E2Z53sPV+VHYX9VVTg8GFH3mVpjdA2kH12L0S8OLf66JPCtczw/YPTojr6PP0na
7ptRpNHKcK2zi/+97mR0UDO/o9LC760Ii73t5vVeGkl3Nui0i766BA4ZDtkYnrB+2jSdqmhH1fQh
bMz6MwgZuHsvzJ+7Crm1LcCr9NDd5oUwSIoyolfoIkts6KTUpSyfQ2EXz6Op/6Dy4J2XLUiz8miU
o4vpJSlQObuefQg6Toq+vzXzg0XVZqcbGdj9eXPZ4TTxg4vndZ/IlqiD+SFouU+aII2u/TajFPjq
S894aYNnX2nVo8Dcj+GF216lPHQp5mKR6A4+yuswEOW3Ls62oDRXeRqQzIriYlPW2b3vi+GVkxLU
qMiamxtDC2qSPGZYJ/Wu9dLk2fD8+FTiB0URp1F+pVRxqAPw1FOmP3kN6ZAY78bz8jD0idg1EZ82
q69R4Nqv2HVJnYpCpKwjiwmr1QnErQGzWjMMCRhTdXdDXx6DoiBDbaQRGta93IXu8GmmNhlRST9y
+/LWrh4+pshYrjUjy45mNnSX2HWwqxwV9fE3X0sJbnKaT8/BoR6wgsEFdpZDk12oRrYpWfa4qkps
YX1xnWA9UH41ycb26ILzYRztFum0OBA6vfctwiMomxSAMqT0enOtY4+hZQjAN0q9XosJ5UOnKvNh
bA2Y5+jXpApQjtjNxWyoQo5TdfYZ6Bkn+/jZmvAGqERQ1mPy+WiYMd9DkDxOwmOGnFVUsRwXks9F
lKXHz64Ry2hN0VdzwDCq0WNWupRXmab9rfXt/uYpg7oEirc2VphAPc28ODnstqmpPFSUuvlYMQwc
C65ZVRKVoKs4Q6nrmCe6bjmcWMpFsQ0lSAtgGhaxIY/SpB3X9n1wMpz6GJbVzW7N8F4kTXgvhUYS
T6Cudo/RsQ2j7wAFj4Pfdt/KLJ8r3pX3aoIt3pRjSJY28NU1OjJ00tRTb3oj233nSH83xCxLAENr
qMli+XXsn1LWepYu4P219q6RkjGflKp4SNBm4SZ0uyG86UAW9oGnEYtiQxaYXBhBHefBAZyQcYiL
pro7voTwZabFpx7gsQ7AeaVR4DzgxH2zq0x+sRcpp9E498kCIZlG5Kw5CICYdFqHttLbM7KZ4dih
1iQuBYpYOJTuUXfz6AyBjHata7lnGUYtekekmXjuhzWwXYJlprbAkMxCOi3Uq2018hjrDVQm4RVf
E/3eVi7K47oZTo6jCBZ23XRXwxTZ4G8DhjE2VCAKh+sLXId70scEex7i8gNy3ue5l8HCrPhqjg2B
fxA6WeBrW8S93RMOTqaiVXvIDcvBbSeMD2ag6N6q7DkOsvhihvxEjPOwb1XrP2LcOlplfFBJScDa
YOzHvh6e21rLNrg+a4h//PwGJ9fPbkJDK8ufEzreL2VhPPIVfQJd7z41LgT0jY39zoJQrClcAgWb
LkNrWq8IwA/JjAaMKvFhGHPnNy4I30VctMaPzBJn6pyDk1nBtkzy8CA8+7uFgXCtaVODqjJ6a0sn
fsjoam99E3nWxGg2Qa77EuoU0fWyes2j6pse6sWXJFHk6pkhardmjC5FqFMengYye3PutFrRjvCf
WZhSI/7CPMZ/cbEZ0qTaV9hz3tvauLO0P465GO/LQzTJ6WRLhZhg8i/Lw1iR0VIxYEUKu0pkhxR0
Mc+YTgPuG1SFD2ocz0vBiDad4G4GZwAeL7kjzEfXALKihfAbW3ohm1gickQZCi6j9h3M/eG09unc
nqkAHFp/7M6JKduHqqJqkE2HfnQnbHWjd+s1UuYSZXtYM7vp7EfSuTdxQueI4ihjgY4PPIpe+D3o
jBQjf302jJ+qbh6SUnZ7GckCDysM9ciFEpGiN7zkjncWTYgbOHWLi6wM4u2KxDxUuV9tix57uY66
/8GwBEKwPnQ/GpNMXDi4dOzRrpEIDIJLWGH1TbOm7UQ8Yxe7TxaS7NdWrYX6aDzMlaUckEP3waxl
9n7YdSJOeIrSB1O107GzjwoWK9SJIni2kY9sPSdAxGAaqA+NIXidoCFncKFfIH+fTAMFgCMYMbQA
7F41UM5HR0bIXpGX+9jJ/Te3Eiy1JitDh1SMexmbLHwm5uuJC93K9uXKCPUIcYmhdukAHxnd/orO
l7+SUmHiEtW7KgL4z3AioK6W5HSYRnfvCkLoPW6P5yZxEqzV5AiggUdkFiX3fjTEfSI6LMsBTGRl
tU/iKth5doRSaFAQ94fQXOnuhFLDVFQPJpoCtTt9KSR/uiOK7C1KUJjIcdg7LudHHApkoUU3wqjV
0FhTKUSF1hvfB/1JKwbrNFR6vCkxs53y+SGZAXkWEi9dy/uzRAm/0jywOnDbh02G7ozqoMwheOIX
wDqDZtoPscrWYvQuea6xuqvax8GpHksrSe517R8cTyS3Mm0fEisD8BGh2KXMnNzIr0lu9ADkSaEp
xbmJl9TQaXVKADlokIhENieaGXhu1Us95u2DGRrXiqIMzCIaV8kQ46TgGjhGiYToYYKCNYkqMvTm
uTXG4BnBD38vlJ5ZmvIZB4V/yvCZnRINuVFU2ok9rzfU3u/JZgs9svDqwauZ5E7gNzPSyiuLvMc6
t97iKQCRT3F4n01PEXqep1KUvloFjbsPME6vnWAkMXaIjmLQ2mNTDuFZ5XQZU0atbVOk8hbZEVHv
mtTXrusMt8GmTl/VhUWwc1Nf8bq9gtdVxPUm43Neee9K5NG11SrS6izoK5Qq1N09yrYy7v38sPzf
pCxgbZkl/tiRa3W8qweXhuD8OmfUjXsZqfai4Ox6GedR40fpQYZB84iCNLkBBNhVcmwee4sWtG3T
nB0cDB6OZ8onDeHfsUIxtO851d6qzHxsPVV/byosu3rvj8+eZLzoJMvsMKUdlybgQbUEwoFKUdyF
BcGVTqR9UXL6MCAE/DDRpaG0LWBcZyjbsNvUk/e9wNzDkAW6vLCRzyA3cFmmBvHrmBffaZQ3fyHq
PcmqAvtmB/GWfoki17QqgvGemh0ReWVsfYAZyTeDzJIz+vfyrUmybV1VzhM1BKr9dnRTkSPeC8tH
8GLgEsqEpd86lHwEj2u7wKrjr21loiYgqWCfetgOpSWYGTq0Dquu++4Y4Vbpov0A79Rtw65GM4Vd
DWm0mb+mSe2vGotLioyL7NVWdOFT4KeUbKr8VYFoH41UbAq7s/ciq4o30VJOiZx6PNZFUr6xVEXL
2bXTOXL05jhVBjnZVadtJwDVG0qkEpBK/JxCodwoj3lqDNziiSAW+wkJgZ1aLDu0vdsF+BIwK0yh
9d2KaUHiAKKJN9aoAa0D7JVH1YbhpnLag1X265QmL01/W1slEUGWA9gNeDgIQzXrsyt/Uui99hO1
wYB8C4DY4Dq4qUw6MBxkAMRKOfa3WAuO/bHu2ncrnBjSRvndtnHkSzvma2veMDo9D2l+VO4kYT4T
b+A70Uceq2xtmZ25sg2kzPUFacGDGwE+YK31vUifoymnbTmCb7FYH6jUGPAR9D12lALtk9HSnKf+
5NEu9oNj1kevRjd+QOhAZt70rGaYCY8I9I3IfIAT+aVo33LdZVmQgjCMNdJV5lcUglIfIy8SDgDI
yOnwh/erUQXOGvEwAYYOWjUrApjtAIApcouyEe2jXHQ/7ACSSWavA9fVUfRJmxYRN+MEM22OUopF
UOqMBwf8kZ1uc0HaH6sddwPX7KFFrUbzsCV4E5l1PfpiZVXm3ef7yUL50s5AMTcyfjh4DpzQ39nQ
j/ESuuTpdeLiCC9d0SQ1qRd8SfKCQqUSZNp1z15jsM5+R5lAD93X3zCh3FwKVT4+xC3uoQjjPYQu
g1Va1wtrJ1X+Ex3gIaGgs4GSUjXcCicvIYscHT0BDldE1t+q/NFN3+yGJjvyZ0XeC6GgjkSmIaFG
p5N66oCVb9Iu++ym/EZRUW2hGZD72gLvmbxr6/kYr3LkWk1bNvsqovlXOY1Yx3kUbgJRfDpcwYn6
lKPRr+ugfkWmSN0o0eAMKD71QEsCXMvobn0cEyuROG9WeUdXkW/dwgP7UHSXbIkUElj0gkGshWjJ
OWtWUxVyjkhr3CbRo1Hk3S6HcYmk+YeTo+lu0el0oDAZrDVvDdusjT0IetS9ldERA69BhOS0vWKP
LjYm1y99en66OHq3LXSRhVv9pER9Nv2UFgxiOGIVEOjqZDLD915zY7oiON+meYyNTtbgQcJvQPKY
UzYWSYpT+Gm007Nr2MVe6enNESpYoblgagc+LHLUJ8j5bVm22OH0iYR0PfginOIcWGKnO9gvqpBu
eO7lG8ueYDhDlMK4+mi0yHuKPnvvhkysipaTt1IAPmcwlhCYY9yEmmYEzC/7ULrzgOUwhkODmrCs
KQM4AtK1SYI2iBy30RDZGz0ReTRmwOqeJjEZFLUdInk1pkxhb/XbxlBvFA9Ii8zPaoiibWcHNZmy
cUs9qKzhyjU2ZkGvNjdaFqGQYPazRtG49mwtOsRVf0xoIRHuEQH/Tm9Kq/Es+icpLQWIi9tgYGLw
cnrwwHVUwHHQ3G2sUY4YovrFk9NftWzefNbHXYSAowtpwsCSKVfrvGpfSjzxh6gV5trRdOgfrge1
SXqvVqB92j0rWDQX0U424anliioElSrUAQx/3aaFNrPm3jhsdL3EZZhG+zn6DO66ccyZImI3o1ID
4yZfxZhefXgimY+ys5J0C7TmIPTuu92UqDLbHk2s17xrs1zV87yG5k3AOiCc+oMGasXTil0LRT3D
Fi8E33SW5yi64OaZow9hMb4JK34XvfWz905e3IuNp4LrVHDj9WAh0UOHj5NbLYFUCKmEF+x1qPVb
YKv8aB4KGEV2Qzlxk2hSsoupnWpWX6+ykRz5ius665CF94b1M21RGwvjm/CVyQedxs27ZeO6wehj
bN14/DJ50zNcGO+m5ge7G5JLGsUsv1zBpJzm8jArpRIB0DnqaTERfoQeAckaVfNn7F6oOitU61XN
1+cgvq/Be3R8oItuoQy3Y7FiPKa5UbLo8uNqPXYcpCxDijRpsW88LisbrsmatKSDGp1xWyX8SHZU
irMJzA8N9aESpCT7FaGsGkpSs+s+S5IW9omJfBjfKZLw7OQMjIwDRaR1E6lHw1XHZOyRhpmSO4UT
PdZ+/Ja3XoCtV32NGkrz/jwcqcF9ImigRJ3L6qofnhNz+FnXGTpn7dHCG4RFrBZ4tTmPXRZKNNqk
Qzq5dMOtDNsJE1iG4zt30QGsBVJzuJR5ty3N+tIyDZuESndlLanh5MNM4K2iLRQYhtnE3yToMdbG
vMRAPQ59ndJV5v80VQVMa+ivjtT7bWqnJw918Yo3zECJ4i/3oKcfDdZDuClkgHYZTYI0f2o5r1Bt
FWhIHPwGKjmGnp7t68i0d/ETYn2ubznJi9sPEaeXQ8ULxbwZRc5+zPR9RgH6MAWQ8gl+ofXQAfDq
q5OKSfNwm/FgNaQ89Pg+RCm4zHHTMmlDj1Ny01c+vWRrmhjMWJ93mq6A6Jl/gZcmjbXOjE00qh3N
LaJvfJ04XHIgTn679bCVDhhdUSeaai+CdK8qRrlg1i1TRd/2Xf6h9fAmas2E8j6kmLogiq7J7cG9
SAmUO6t0uHaBO9s5CjljZKiioGrmN+ctcsnX7aTSj7kXr+u8MLatS1fNdOILbUX6LHNPzEmupcfE
QUd7FBUZ5NRJ+5HN95tIR43UD3ITCumvrDJ7DCUjEG6McUtszpqWwTm0RHD1LfmSlkZ60I0Y42+a
vU/gaA9dAmnP+6npVMvocnWUdbaJVT/0ZfIoB0IRwEfCtfaYghCTV5g46oRZHqyw++E5iOb1Fvuj
SMufeLqGbY1eejfZ01/WgJYK4fc3zwl/RH5urHqrfhsHcm5UQlJ5nf40gu2QYhaXBRK/avhRuym8
z6haD0FC6qdjn/1uvA8K8njp+utyjB6sEIo9iEucbbb2zeMGAWMgenFqSSEN5sm6pGe38jpOOkeI
24glg1Qa40NLDQUNtLlVsc5p3Al5m2HPo9iy6KjXkrXK2oyhR6lCPWFRTZ/jTkXXLgoBaKWd9uEy
Kq8imp8PiMiauz3MqFOPUmhhBtEDYxuSV6LukB955Usk7Uvty/BjapmQZLbKj4atGV/ILA6dPTCA
6FOCO9xj43Z3y2ZkkcxsuuJdjWlySmn0bex2Mq+RAXZL+eWTKYzsuY507SLNqfn1mSwzZcpKfNKD
HLXsbFXYFEMwRGhSgy2zFwsfo6avmcE0lyIho5gKwk00+VXkPvr8eJq2iOrFEeV++uEPu04vv+pU
nx9V1vj7rsFhH8g2+ewRHQV2j5O/AK4y99vAk+8ltb7rsuXow6+nJqE7NKHoxS1PtX+/atlanqcv
/+uNv5+iMrinE+r+caz5VTpFo+vyKnMI82MgUeDG0tinehJcRxbEnJxYYCYzIk0Z2aKjNTkzzrR5
zMA02krTz0HQbmHUTPQfnYESViqpIGMaNT4VZIabbmjlo0J186hQEqdl5v/xVBtne6k8YBTjhGP4
n7+pd0yo9p7366Mtz89PeZ70rnWoA8mcP6ScX/HHd8Mrioy20PL3LM+7tC6Xp34f+p83zkSEXeHr
YC2OwPCbxyR2d9xLxG15vzd/3RFLEebYNICXP1mi49W9jtkvx02xJ1yDOCSLwv5789dnM+iOLnuX
z7AcW9dRks7f6a9XUOul88Xmr/fPe5fN33/M/Ap8G3+/IUowWs6bvw8Z0hIIQyu4ipmm2fR5s0dT
1D3iVNlqWt/dli09goKQG2hQRlrcst/TMWzXQSP0e169EKXTPCI+yXdMHmeTMpvp/EAlpgL84KAf
mjczqF3YUBtm104M48ecWhI4pkrt2tkyurymwiv4WLulQX+F7LTlLb8OqAtnN0K0/fW6ZUdvBqx6
9IzZ7T//JtdEtG+BEP16btnBwgjW8kTG3rK5PAgMKfu0axESzR9r+XfB3qPW8LE0Li9ZdpQyV4Ar
ieL6/VxaV9SvafStl7ctO8bUd/asYOhbzZ9lefCnONzXCrlbM9a4OZnliUM4YLJd3rccnySH/FD4
Prj/f94ntbI5ZD0O6N/PEd8wHMLQNn+9d9lhdYV+mJJWXy2HWp5zTNIwuO2Nv9677PArj4aZN+Bx
n7/e5XV1QufHo9/yx79BMGZ+lPOy+Pe/K42wPlYWeTG//41kwoNdmKDdltctO4xp0I9weZB2Lr9r
it7iyISaDsI/f5fV9OHRzHGJ/36O6lZyQutM53v5jjqgFQhVw5+/D62bWXeiW/Lj97u4wMZTIYPv
v5+CgUF4lCy//f6cmBP8Uz9Zn7+fslQVn6e4+/h9+EqSRFa64fvvYxU0Ws49ZYHfTzUjpBHCkzCD
/X26UBYi1sYOn38fvg097+zm9tPvw0+xh7w91H997csPYKYx1u+gvf8+fFS37SVvyoffxyqwcANd
LW8Wd5E1k2JW6bg4uPZf0M5pL9CATlowD3DVqL3oZZJCcB6IZp13lukwrDsYXMdlb8hUa4vqzgDh
wd4K48C+yYJhs+y1oSWdGK9c7rfsnbogvRGb8L7sBKCaPBksAXqjCwYapJRr8qF9Xl5q1v0drnfx
sLyU/gy+rVbp52UnfCGkgqWlDsveWFClovsX/foMhVUoutBCWy97m5AVMjULOsPzZxAkNj8EhX5f
tgLCF5+pFK9+fYaUVZfea+kTLE3txcnH99n3fFuOIyuJUS8JzVlgqL00MV7hKgBxs+wdsoivYAia
7bKXqOYGxx6G8GWTetl4mSo0qsumxfr0LnP315F8055efMyey9dA+/0w+bn26/MVYfKzM4v0uvwj
OAdJV4dNdVwOU5tjvA1Y8e2XzTAitdDVaOsumzrZOycmRzQd5s/L7zZdZah9XbbIi5SPrSAhc/5D
l6e86tIhOmCmN1l42jWx6WnZfiKGenBN6N8qZ/mqCAteD4XJarYx4afm8dEyG/eCYxCrCBfJiQ69
QYG8jQitc90XO0pAyTkgbFXZuy/L/2kdeLllc3nd8o5ls1Nl+2B0NEaN2H2pdV2+wIRaNpaDeUF2
KT3Xf1hejXdpQF/o9OdpOfRESmNnYEhc3qDoOFKNNNHmzQczKnc8NbMlfNmchOHdNCN6Wo6kaTpS
A8Ti83GcofulWv9/7ej7/y9aI4Cr9r/3/T2Sft7g9Fty0+f8cGN+/f8w/hkQ2hC9eoFLOPk/pj/9
vzyHxHIdOJtBnrnp/2n6wyMIP9hwfMBp0L7/Mf2Z9n/ZPlQitLSY9fDLmv83oRqw3P7VguARUR0Y
/Gd7cFPsf/f8mVWd9G7AuRb2ZrESBVRlFOdN8DXVCddTXXSiDv7FvlNahlQEERdM4VxVRixlaDir
q8icywvbTBVvC4rVL/r7H9/j/8ImYfzPvkQdkbyL1cByLM82/s1nkE42htXUxhTF1U1IFf5xIq5u
gEod0nr8I0q2m/CiYJUDQFsPihV7vvnPn4Gf4l+cGoCDHG/+kWyKpab3744A1kuDErTVNzWlckaA
l8TwX9qhz1ZmHOI7U3hziJVd/ed/1ZwNIH8YEXBkclYEaOlM23Vd698l06B2Ep+ia7kZs4blIZKL
JN/1hYvN3dn4UtulGrEaM1VVKLz6xsqt1LFK3szSXtsJsV2gXJRw1m6TvrMo3OJ4PChb+/SD5Cq8
vCM0IP4//Vr2bGP990/tGJal4xHA5Wrp85f5hztgAg/ZkRlQbByftFC/6i7pFESfHVj59YSj5I5C
PjoYAbGDY9Gma+DOQIrCwdiM7li8c0F8DGbi/EBiX8JMKRxCH90JNQSy+sg8iTw7TqA+pkyeoQVe
S9+5QMm5aWO3T+AeIGB9ykV518ZyXzni5s6hmsL5rPTqWLrBDt3IEd7dzlfNzhyp9FU7Ar8P5Kwd
XRfr17iblL+2oMsRwh17lHeDFaa3nQJ/2VHA8dv+aDrldqIYbWcgpMvyYpAqiCRr79bJIdRQ5Snr
Yts9snHoyKl+iEdnM/4Efrcr3OihMseboU4leplpZHFTpdsRc1RYxHujr+k3mmvtOWrjJxUUpG7a
Z0KusW8yFIpsR177o5hCWhIPiLsOMUyp1pfFimgaSCLly2RMR5SeW4tFnqcXLxPJupVFKYnI25US
6EVxfMHPetYb9Sw68qsr9+h14WdvwALIinVPwjpLmq1uG3s/94GTK2il3rGXxnNFxbCjcI1r5zbW
/i3KHVxs1UvlT6Caxm/kcR1KM8ft0aIOHsHrbVpCArTopJWxv9awOSFXWePjuQK0p3OU0cYFYTqk
6ylRxxqTu4CK4EWY3Z2PrCUZpAlvhLBgx+i3pGrtcUQ/Ofq0DjJ07HCtu3A8COmQRB1jEEO8YILs
kTuEJGKgDGntDTG+5sawtXvxXtfWXsXDa1xXVzBVAJG9O/WXbmNTXaRwBh1prrEQbPaa2TRtTK/7
HpER6DfNZ1z2RLcGlN3V4JFINz1KasQbIRAZd6VoTq6GhSELu+eIybzj79tKu/lmuGsNB3xHtPKK
fAfeeudmDet+13jFqgvAiVhkjkX78XuvU5hrowcb1FiakV7ho7yev2Wp5+/e1K7TgjRlkdsgEqkT
unxXtnvVnE/WfFv4AJSxbYSXHDj9kHmwsaLpnpF5tAIhHQCLQTdSNz+yFr9ZSYW8ffOT8eygbnI7
eXA76mXpPp7RC0z0UV7SC+m3lvAPFc7zrWvz2w09kPYeUCcaiPISuoSqBN5X+gS4cbF10jRBn0Il
Yzc3E/1+ukQEr7pBf+rbcOcb6tg78lFrMWhT/Y9QnkgMnb1BlIo4YAg9CorKhpbeW1IQrXrnp9PB
b4HI0GfranWqde+AinMVm/G2t0a5ckaxmuY6U66OLrkKDqHuFuut+dY4SXVsRy69rKe0QNtajaew
IwouluearrGeYHtE2OQDn/eZoHoX3BysPC+mpKGmmQcbaVJHBk/c2dyYED62BCXGwa4mejafUIDU
/WOfjUfaWszI9cP8++ZU3oqoPArxbsSU6esKJR+cx8m7JUjXm244uTYx3WP5HmWgu5XrPaAcw6PH
Itl96/y/7NLdtIKPjj3Jd2gHUS+YfyOAPrtUgEgqNWxJKMisKr+1+6Gfdp1L/k+iHkOljpqdXTpt
P3re1iiZzct+W3kT5UeLmwexLWqTpFh/uWy78U1WtH27o9nbBxlguzCTJ7SePzPBT9lb9l/SLx+N
jspqmgwb1Ivjzso5+yLHfw9tVhqd9aiTEkLMHtVZ+d/sndlu40yXZV+lUfcskMEZ6OoLzdZk2ZLs
TN0QzsEMjsF5evpe1PcDhSqgu1+gbwTLdjolijGds/faYfJ30smGcjBuhWHZr+oJq14OLQNZa7CI
OOoSO8B/levHyRv2EvYeBqadW9hABdGiIw5dtr5TLwtb+6I6fYWhdCm4Zhhve6yRIV1FZFdne8i/
XaiKa9QkJ6149WazkBg3gxWjtZOvI8SdRRVmJfqh/Go4GzUAdA7Tq6HB0CTLJ85o65j1JrdC2pgp
pa54j2RYp0+ffEa6uBeNeNHdet2howrj/KPWUm2hNekZGukilApnR/2Gu/WQ9KjVyaBe5Wb7Q+oJ
E3+4w5n4KN1V1DIf4D7ZaogzV16RRKgm630/ec2asz8N54gQcD2ySB2R5qPyMxpyNzreij4pPFU9
y/Z6NyINjQ0gOly9Jq1Bhs39AUcW6MRxISLZXj6Hnmbqn1pa8SF6hFdqIITm03NKblZm3Do3+g6y
9IErE+egQtqFDLpSH25dPNC8bqI+v+ZZ8qN0sYN0NnwR6mWM9rk15PCnwoQIw1CKn3RryoVyDDi0
mNzG0PEW89+wEdsuGk09oMw+QFOSJPM1hnKfEnWzEBnvAZ5Pzbkb6gkm6lfNr9/cnClXoorX9Ozi
WP7NU/E3iQ/UN0mAgiNwqoKGlBUc+SM9t1J+u2X5t27Sl3TmTQVa9N2KBmwUQRHNZCcrBXcAvMvP
SiUHSstqJfoIsZbZEkpd5A/gKQPdHrBf6oxQJk3Vd5Kve1UXy/lK5SZUzNmMEg4N19bltk4zUmvi
HMaNb8Ehs9NvM3bs5fOyoFbGzm4G647+iabA8ihiVbpIbAvsDZD7wnU4cTA0bN5lhOSULcYrejnI
gpH2AR4RsUsWfDJ6fpWDX4NzZJtm046N2KoZGlzeuh3fnS7+7TbWBLM8JjqxSzbCxvuZ5L/zLgUY
O0bfjuRPNRofuu0yORsezabO5gpW3JWBmk4ebh+0HnyejjHgsuzId65EipsRLfzIEFi04QaZ39zI
zS9oQZhSacYaxCqEBjM9xZwHxDdtwTF/GQnvjxFpR5Iw6kVb8UfjNvqer58qOCAQMnHHyPezzhqb
MYL6M3K3MJp2NYhJPCN//MhKllmQPfIgO1WeD4XSzS7SBdoExdIexA6NPWJQtI+15fyxiu5S1PEL
gqYldpWbTvrAgn3JxnX6aDv4IaGZ3+Vgpgu9zB5Z5l8jxk5o6jqWy+zhj1wRbwCLO2hvlWN9F+3c
ucIBSMP8bopgx8ADCDkBSkV9TmmITRDRoWN+rpDQLTPQxFYXAOlisnOq6qVL3a2VIe9wub3GVhJh
xrZ6lXbkuCFG7jRnWpgxa73MrH6BbeWXTVwJ/nwLQgjqAuin3IyJWE+ed05DGBqUDNGt2BFq5u5g
m9FXXzikTKPOLi1eQSGgXFnFu9v3X4Z1x3r4/RyfeNRukxgXOlo9HOMdTUeqM3izdlnHMzhXbGfm
yxC1PDzvZoImlkOYv8spJ72XCyNwxIKSNoHzNVfdUheyrL5VhRSk6xau6g8DjNhF6wfzrbQwJYa2
DCLldj76NP0f1/HzVVmV7Ooq+9q5b0NMVryBFGwvXIAUBoMrPmQAb5YcrXaMSmYUI3IoMxHDTLlj
6wD4MMtwrWsU4TC/c4fmw82wH1bM8uWkWMBFBWyu6wgnC1WyrhT3ddikELM8892vLcWkRNGPtLFv
SDWrvrEAC1o+VNPsEtD6W5pFDIFtzPfoLJRqxVro9IGcDg6MxyLnVOl37Xmo4z1mcO6NaR4+QY02
tS++fPQkS4cNeumPHdt7LqzZI+bPaw+wU3gxuvQ+FvwvlJHn8Ff/EqHTY+Pqaos2NQ5coasxdtE2
6HKIXzrq0onL7M8TMQws2BYlpnfv5naz7jSek9Qjfe3Mw7i3zf04ApDroXCZhg2ef4B6Y8BmNGDH
BhZqMWDmDz0nfhegQQoeNb8EXvYdckJdeDHnFEL88KgLB9mCn4LrQeHDzR8FbPb1c+oiaPfhRSmJ
et2sWU9EEeMgIPlS13ix7oU6ko7RBQym1H5TIz4RRrDvtb3lCEzxwV9cogDM5Xdo4O52OAANwK1B
0XTc4gaIkrF8A1mCBtgYkdYWPUZSwb7Cf8XchIJndG4idi4Du6zEyS66wRKC3p9bFh4fV/yhaRFg
8OzRDO5NDRnAB6Lr5tMDWt2vrsCbMy9NVcVypVsW0NP23PtETvP+R4+FpoF8qmWsKyYexviXMKkU
MGzSgm/7GFYSKvZ6OpsEnJsuWaisEea5AyrLSCjvozyGs/sN8TwFh9wBkUX2MzHN4D1gg49kkPoe
X3AiWGdp9F1X/m22pevNuGxleBLK3uksV5wFyiN1TCZobhWCih8MfFoRKVdXpPYN58C6LqOP5/2R
1vztkWmdOtKuEPIxaNQ1DCf+ngcn27dHWQav82AFWUJBproXYX0uYu8miPYqbOoQ8782/eja4jJy
4sf8KTVUGokkehCICc2EPkhlnCL/F0meG0P+c4ERyz/S2rvNs0MymrcknAE76kEvTKBK1naljqho
+BUpUHatYvZPCq6+ApISSy6XJPVlvjj1WL/6mXx7XmGbaICF0WUvuV5iDUbMkyVfggluJfToEQUh
GBQUnUF6f063z3/jFj68PWD/872Oc+SIHfOScH2Rr/8zfiw+Q4+5oWq1G+J3e2l06pLq6kIBpF7k
8wRWcz8l6lENvM75c4GZNoCVoCxAc0A6v6TLYsVZ91G2+UODr73IywfGGSbvYN/O9s2mLV55Y1S6
EIEHuXZA+XWK8uIkgvYry67sntBaEi+5CKr4yEXlWI34g+nnyzdDB/0gMkQrWMnY/0S+9inR0zzf
wfOtpD722nKX2/HeTWY+IXceick1SDjrT3zOSm4LYqgW5fQDgsivaGKhmKeP50yhhfmjtal2mdZ+
iieu1B89HR8l+0vLaH6oybxU4fjiK5D5JvueiO3Xc0D0NnPNPDJVnv2q4ZBiAaeAlpDHymswhYE+
pzumHNnz6oi7ZFdNJkq/jSQ0pfbwhVmK92VBZkVOrzqDXABU2BD+Uo04ddLgerc5TE6OFSrT8KRN
xamPzG+jzK7Q+9Y+GWj5ON1MCRe2dd4m31gbFC2a+jhFjLZKsZEsykvsh9+sDxeDbZExCvxuxdpD
ijYv0ciiH6GdHue9oiCh1LJrc+HY2ZoSwXOH20Xj90RwoZ0d5vH/3BhF86oZSV5f+aG68JbpDYEJ
/iepS2RiFTXNcjbYNUlchYN5VPoW2+1q2uVmxxzA3kYyV2YVs8+89JEp9si0+NvGMm8n5VvDbWRn
4TdllGXvpEc9Tr5DrXuNXubJPhYWyhz0Gwy/ms7EIq7mj8NlDIzUhRfpuW3bvRLiK2Brtwo7jiZV
/Rv1N6lwRvYiIR4n9fAjg2RfGuVXbzNzpe3SClijN54/fXlT/ZbiypKCfCi8viiQRVc/5jlV8fFP
vByz0i+BzZ0yzxl6Gdw0XftbcInnsTGP2iSr8J3W/OuBug53QDDUkFmGd6/6DLjdqiw74ti9zcMl
91u8VtHbPLkQXo7Bny3K8y9HcX6ZZ72qSh9dxCKX4LA/Qxz7Idz8kYDDT4rdoNFc97SP5/3tB1q6
DNECQ8/dEAyHdrYApeFraztkQp4/wanNj8/NqMrH3ynmzHmHMl9/yW2isMiTefUYCsNnWR5f7Rmv
qgAvjkX1y54pv4bGHISb2flLB/mRkbr3HO+gLsHVuGqJ/r7nKC8f86dF+vEK5ziJsjoGvaGuX6Bv
pEsDt4YDUR5lH0Z9NdLNVJf5egx18o0T98zSBCsmWJNxdu+l/C709NHOtRIcS1cUTW/PyvTUM4M5
vXMIVXefL9DzBplXkyH8DMjUWtEDww41lH+6nqW09bgGQ8NwImWZ2jxrvg+xGcF/wIKiUBt2cPeQ
hBCKSbTbQveLqzSMN+wtCWl5U7KZf0aqhfzivE22Z+Atc+wtuzQf1podzs1+lyOqklxVTwdTnkJ0
cDIJ0M0bDmBZAUxJ5wWGRb7QWuejQnW8ahNeRwH/Qda8RrvHuQYya0sAYadxaAKa57PZBR2ssRYg
g5zww7MKNjJPXt2GYFkN+4BbezXyT21pzqs9GuGGORQOzjxrN/g8tojNUf0UfrQDmIOYTKZfRaJx
1rXBhjtlQw1xYGUSLUxysGD7uNXfSrsBJy3olFalxFBAce5nXDrlvmnifBGXbbMc+r5aiDaJDqWN
R8JgvRzo+N/Hsrzb4VD9ljEyIipiQT780CvIXk0NTKf2STtKuosABP9WqjTdeOwPThllYHT/mTxg
Y8CI0ed/29Y2T4iIna3M6z+g7axTP39rcPCbpuHp+R0MZge9h+oAVUyjlpZTi/i/dw4MGkT/vQZP
82CmSrnCdXXnvxF6Ag1MTR3hl5ors2mXbgplrywn2OhQZBBUFcz0rO14Q+JNhZfTtX62stxqvTjZ
8Iqer+b/twz/H6FOQtDK+j+3DK/om8Ho/GfL8Pn7/7QMLTFjP3UgnTQAddOYO07/sEJN+9/pRPmc
cP6FCqVp9C9WqOn+u2n4xAParimIHPXovNSqbeR//JvJ3zN0UFOm51u6JWhO/q//+V/STOv/9vx/
5C0rRJQ39X/8m+Au+q83GFU8xyZZihdBPpzrev/tBuMkWMd4Y0mnGV6LqTRfyskDW6BgELDcsPiO
8pSTwLpQRX2yyjS8mqjpq8Q4OaHpXH3H1Aix5TjvkylsN5X3ERugc3AiVRtlWDDgbdogNu0QLOne
NjBjd25r/e6S2EN10bsffhKTJ16jAE2M4N0Z4m3eqldtIhqqzqV5ghaKlFxI+8OaUMU7SRvDEOep
3reYuiA0rqKkfU392vwoDFw5dWaV+yR2TPjz+t/YVuP5+UOt8VcuXF0cjpqzGuA03rDbgxO2jA8V
Rd2rPagfHplNH5luFYfRxfH+fPBKXYE7ncAlxEO07pH8fFStq9BSo6hrhlj/0OeMJHRm3l6kwcLR
RXXDHPDHnvzxPOAv/fDB1sWWtN81MU33sEEyYPpnMFlfURSmb8JUqCma/qNowZ5ENlyJfz0dES8j
4cUrLt1tBfmeaubUbBvaHeuWzwHhqfxw5tc1Wa22fb5vyDyomombOqhCT5YmpblDL7xrSbX1AixL
fNj+Fxb47F75hfWO0WDLEVp8pAZGcn+KjsHsIEL3rX8UIygYUqqpoc/vs9KaeDsr99d10vSvRW18
gqnHESgncHaxN34AxnEXlhTW4fm+R0t89JE9veatWe/wnQIxp1zadX1wVEkPScWQ99a/YitUH7A9
wnevNHbPZ03sE2VLGXqdqPazmYMtVVx7HI+yiqYeJBqnc829LknVquenzKQP0ExEqyg3p71Tpx9D
NhUIs9N6bUC6+FBGTNNi5tfQa+JAkG39OIF+ZIfT1p34YMoYcwnSu4QU380YN+MdiPS4hlcC/L1x
tgD0x7tpUmobEYT98xte6gN8c5wLQWz2utAzjOl+Fm99clLWRAz2d2s0LVoymbl6Ps1SlE0OBOxl
PtC4KyAk3ONSwhJyU6yQY9ZRuTYbwsuJNn0+dXx1p4Grbbq58tToWYMD2HKPI7IgUDBTcxdWX5xR
3f58PptUvtWs2jiy/zkbUUMfzISsWWbeJgJ3BSTCZtsRC7mt7N8eSIl7XXy4OmyLjKMvkTrjNWef
cvcrYoozOV3+eRbXXwbn3BNLXgV1855rtbEwySugI8JTtgsEOMUecd80Qu6FK6t1r0FbGbG8dIYb
3ZsAGaKD/g+JpIrvzhAaL+Dwq+XzpyIT9bFxh6vbIRxHEnMP8XGy24jPE33He0sI+dU3//zzI39o
3qrR2rQpsWEQ097NSmi3uPLvBJQ25+ezog9Naji6ts/iNHpT0qePqKj0GQwV146Dm5PTDpGIdtdR
2wc3n3SAFwTcBHc3rXyjErdVwHWOpkX/DVM/NZtJFW8F/69WDN6tFIl3s4yfCljERUzkvHiBc3Pc
6Fp4jjjL+dkIc3whIdrvnz9sQuYhRE3junEGpPG2fYPv6myzCfh4wc9g6Ke3JI1xA4sOkyDPnt9q
xmLN7ip6M6YyuTkTFlszcJMXoYnkNkapu454f7E+sh3Dl0E47JxOwnt3mSy9yQHc1ybssBD4B6ls
b31DhyfIPAwNdXWFaFXC0cntlcvsuq0qFwpiBEe4qbCOpXn3VuXxLWqCH1UusKV3OMGIZb6P+qOw
IRr4Axj4lkPXPeneTS+YbuTIWfc8PHDa9W5wh8u3Xo4vLpt6sDl3yk/2nXCqoRp2Hcm+VBlLb1Pj
b9tLTqYnzmPgYnV9LyfDvFsFZEHE19l39E7OffM+aB71VYxzgZPG+94HTPp8kCkK/LgHp4msJNur
OgLANn8FVAWXjZ3ssRiUhzFxy8PzK3St1T9ftYhg4AMWnBP4Da+kVygmTEUiBTdBsRjjG9yIpEuO
iYpOLR6rl7y1/BMq8FNbRPqeXCiJXOCnTrS5ptzsTeRxfbAG907Pvb+E6QugqPwNd76x7LXIWiFe
I+d8fmhLW4dRCuUBGztesLB8a+u6f6mQqm1L3UvucTA+QjfNX2hgVFu7wTo+uuoz0UWwbhMuc9qQ
zEPknIeEIDdxVNVA5ez5ocfudbBGm28+n5fzW9O6aWvbPT0Seg2Um1XzWZD7DMCkH86kriWvtGX+
Ygf0456M51j3zx2GUrSCffsZRXrOZN5k6yQK2s+22OCfoaY5lt2WE9G2F3H82mXpsUM0PWM+5VKD
cQJPdLDQVKfSXgSEtJ0mor+gALfFDsDA7fmtOLa8hQ0gaKUQm+//88HrKn2VF4ZcWxOEbCEIg4hd
R38diENZSG3Ex5fqX4S9YJ/EDXjQmL7fcyX/UvuavmBAANQJKiBcg+8sSpzyc2xZuWB1zU6mU/qc
/QqjPuozoM2arQjrCKDQUQsMP0Jxj1vUVw6MztxNT2WPiEcUyGYLBTBVmIl6cUpxN5uiZ8KtzY3Q
6S3QVg93gbIPKS7Z1dSH4K0IuXviw1BB6eAqwBoOBNYc/UQebGyQxP6V/j2B1cJnSR/Iae/9FHdL
C5uIRz/qJnO8O2Mi+0dN2lWMDdfWLO3PtPHm8LmCnvghlvUn5j2fmcyRdPJ1igxcjJ/k4mJcgntA
4YXzV9S35bLA0PeqeguTGn3XSMH7Zj3SL6CLJxAZY3kbGqLsSFnpP4l2auX0u6zBctqGw/uoOeV3
2dfEREFSgj2+NqJ3XqLELLfGGKlrPjYdtZnI/M2QahPIoqFJTj0Zh2Sa2S6n4V8pfS3i2XY+yLKI
E+Qy7duTM7WYy8IbiePhkmImpYmY+lqFB7G3a8jvuksSTV9Ea2J8GrzpDjoEeNSqBMc5kbXX4erR
7PioUY5aMmcfQif6lZpjvhEkPy4dzFwLKlOUDwP7JaYftYW8tso73V1rKe5Qo9ynWsN2KE1/CCoo
MJTTN6Tc8bP9iKQIjVBGVrH2zSkWNnaXvsPWpfYafofRcB+d7kBx7BMRcr6t06ynsJa9IujnKmF1
tqqNFrVH23mDYq4WQgzXUbqcWvlFrRhDYhDTExWhbu/ldOrdnE+L9vBn39n6K12CvjSsjW739sZV
6DnaCbyY9KYcMEa2kiO8OKuBDejSi+grSUHeTrwLfJt1BcQvI+3urYuQ7QzDuPF6CwVtmxYv2Pox
ZYqvvmcfwAakAl+KvW8KvWjdShg/qNxi9hgyOZOmkvzz1UDczMLBGrvoYrYOsa8lZ7OuyAHTjeRc
BxboHQ/qPhDPeo/nbYXWHGCeVbETGYOLW439gSlk08G71bSw3qKHWZmWoa3ysdBXZRxTCOn7T1YC
Y1W2OtXYmNElFWQ4+nHx8Z+HvKA8a2abOBQg3OrmXw/Pp2GeUONF0IvkN0ELDP2GJkHq5fswIGBp
IqaojCvM7KaB/GUCdT1K2NTTLsOPt3BDXd+onkP+mBKPpP/G7Bksiy7/MVGAoIzlVe/EoA1D1aES
aNt11DnTnmZ222Y9yTH2sU9M7WSXMjyXGQRoC/P92muyDpdpT+scst+xct6qduO21nga5FwgdhBY
hEVJiX/05aZzsTFGE0tuPZPtkiC6mQSdvszSP6/IcJ5HdHjRahnMRNHeD412PcTaScgoh+Krv6pJ
HIOmaHY9SYJ7K9jDTi5PooZJ3yuqo05j62trqHaDagIcl9ZvmRliATgz2wfjGRzuV2GZ7t4H2lF7
QfnuJjWSo0NgwG0Ny8FZCM2xXgGxstg0OfCRNlgEdAK9AXdIwlr/MowIeoAPRQtnvCh6J5vRLKpN
0+F+dWvDOMKOqVaQNuKVAEa2QTqPla6PKHNPGoKsJuMORfC/1dvmxZpI3kwx3nEjHbrATxcBtuRL
ylQcjT6ZUTVEJFNvgg+7Ae1OCNjFq4c9f5fld8rfKcIlJ6MDzCArWbP8syJQe9uEetCfhZ2bWDhd
d1Obql8IEpPIVcHWY+LoIqNFnVwKdq9lrcuNbWglGgQSIic3W7oTcHk8mccodH+3ZmcAqZ/sdRcB
GJMZMZScXO6Nrxt7B+jiYsxnjW4bWHvWpviAqv/DrjtjY07kL9rpmK/JW1BrGMvJ3WRXbYODlmmz
1afwp2Mn14iOLUoZVFsTLdO17oruAPqWLHPsGwczmkf/qEG500rOi1NwgqFrH1rPOo4zcFbEfrFq
tAAhQt2KfaGqldEgGAyC1ljmSR2clRx/GFUY7cZC+UcZBTbgRT1bG2MDPyHqzknmsCrlOnDoApD8
JAn7TCdUOR7ELzZcevaaZJN/eD4EA5YcV+ndpsBUeJYUS0AC8C6bCaItRYaOu0jujSJ1TgH9uq02
Fr+8KfnhtV3yoqm5U9NO7VbH0f6q+/JnBM79pcm5J4U0+3VuIOoVSQePUnS7pFby+HzQyp7EPqIF
tcpaTU7T7EOV1cvS0Imx0KSxzy2lbazEPjetoJeeYyDdU7F0LU4/Ca08uiZ05f3Qw5HVSrI8mjPH
AcKPuP4nC0HDgsU+XyZFQxI7CXZNluTvmRbcMhbm2cg4vASay70dlmdA9Q4oErJHmeZL7GLDTZMA
k+KicC8srmeztI5D37YvKLcUvD7vV1dm5wKg0BY6OGbtJlvqJdmPjjZsIiep9mQendgiThdE4Icy
Itnd8M116zeSkgohpkixTqyL+Pl1shcReaM0Jvqta72lnzTniQ3M1irN8cBd2qSlPNMwPsdll+zK
UW3gYbONHIhRNDIHHzxjRhgIPnIGzrZ1O/Bhgw2shUW1Jqe4n+dMr3hLjMI/2r6CjxmpDdv38iSj
id0wQWgco+LrhHqD6rgHrXJoObBQs1GcKKljFKK5Z/2I1Z6T25aS8XmYmdw0w3kJ8UvJ2RwSBZET
nQQjoHdUJMhkLnHhNuSv9DaOxLeYVLpXu7CuwhPOIdE9OrBoXo0IGLGQsjxMpGgYSe3QcRwB7hLQ
WgZ7AxHSNWzgwxdDQnBGdZwjlpEeVmqWa6PiRLjXATxWKgSTUrBWeNcA8BI+fHaGWk9WiYxzcuiK
TD8CgbpCKSiIqeGoxsVHJ0cYZJ1AUrNHjFkGrMIFwV8Xl6tyidnwn7IZNgFbZdZhylUvq/5cDFS9
A7iBg93pR8DkVImndVRb+sJokAR5dnIUEqN8VA9oiGUXnuKo3hiDW+61ngOSN6G1T/JiR8dt34LC
AbxoUou3vBYhep4c6uzVL31/77aBsVVW9lbRCbwATTilDoEMugGvNggdBPuDOJWmM2fMfDUpdb0A
wgErZP/tKaNfm13x19OGVTeZ1qGM7aWwMRKGFL0Ki0SrQEGhSYk81NNq343dJ4VvY+ca9m8jbrdw
f5nZ8uhnNuhoBGqYr1mMsTlUxhmN2SmL+4r4A25ugUbFyW5NqP3qJC2J3hjCt7ZX75TDdqUhi9VQ
ZAjmLe2rithoVoyo0o4jbn3pXavGLHZQ9YdFCtz6QMYsOJnJxZBJ0vNKq6OzXWp/hmj0zmrI//Xw
Tgz5tHMqbOAjWup3KyyMt9q6DDpTDpWYcp3M6QyNDh2nJinoBQfCJe+SNaJT+GihQx2nlnfkfBgC
k6NRoXMtfqCJ/WLaMWbG0woV+aVSVvM1VqugbNIPwlCJJ9Ve49zfVrkxrorWIe08+GsISGMkkg4G
bRzbre9ZMxWL1oP42OD+twBsiiRw9mbouRtyXLfVGlSg9qPJ19rgRFtcAzekqUBfIv1qkL1O16gA
E6bX39AKP7qMV1kYOyqiRBBVfrjDtMtJolW7JHC3EfLqhe4apJESCbuhXSphncRH7qNey6lr+cQd
MiWp7VgTLgljQ29rfU0ti0/KYcfk+e0d5Xyz6PoQ4KvZ7zQwA6hUdqZNNrZyxGMK7HiRJgQJjKQI
o6lZaMKXbOoR1kEPPMiG7WbZpusaa946LVuwOkjmCUY3mDvNY2HSj9YGexPG8t4kGBREwNKkMZmv
IzNplixEXQtxQy+6lBjr9K/r5Nc6iECszUpNXidyR5cY945QBk5/NTzMxZj1PzNQqyDBmVD9F0NY
b47fnzTk15RE2xcf1KCI7tNQUgKm+0Ua+JxGb1GDcoi9XRSutQqI2d6XowUFYKJarLnIFlva1uOs
m+pb/0gOuPOZae/lFHxAWXS3etr8CP3RXFaWQyp3Ny0nQV7KICisjoD0zO6nKePfE8cvTMb664Qe
uU/sIyXgOAALrUF4wqWr0H6JFt6BsyEgATqyLaDQ6dfSK/MNfNEN+ppHDRcs1nKcloZ/LXPrb68x
1Wezrt+K/ZVoJ23teRxSaeTvIkP8xbB50MweJZoL9yb1oo1RjXun8uZcr/BQmyXUaqVte52sAo37
nmhKJLFBo9aRA2rKTmnLmiEnSZdJwiNpEpjTMqPXuUiiVGyScGrWcqYSjOWftrEJ1q0Ga1HBIXLL
5qfVOghaRWqtmohBp0iilGwIFmWCnnesytOoF+xNB+JUJqdFv20GV92B/20YxT4xKCHVWBHBmlYG
QZVVDjXXNdRnLvGKUvD/nQTDeQa6LZPSGPHPt5smq/KdA6MQPziKNBmRcxRwjpeIFDLE54WT7Se3
2IOr8l+YjHRO06AowkpshFOxyvjasqKNYZDVTqLjDknXAjEDW0f6x7YA0AGlA4ZiNR1rfUT8V2Wf
23hokK4nBzwj2lJzc/NUdfJFj2CrIZigVeOXCJxr93OwKCGxrwtBObRXPRPdi1Mp50wVAemZ6HDF
an26GlLQvnLnSUmPU0TQIZmAs4yI784wWrZCALNCM16Xnf2O+Ix4ZSNO0TKzvY61ZCfNRl2dqBcr
o4I0YijzGKTYfiatC9eBSF+Ri331sW/u5pMUzJ1DlBbxG430v01pu8Be3d9V1KB3JeVqHXrliHJm
M9jCJF1gJBjFLiqkLgU4jE5O5IG7nBD4zRq9PdnQucf/9J7mDsixJGFYFySfiQmrSdgUG0GJcqHX
7bbwYOfookBq7ddfllt9DIKfN1orlvTEBYmviNEVhC/AbfWa0Si3fmbtPNv9QtYqFp1f2IeemC0Z
4CdSdA5ciucALro3PEszx0S9dA66LljG1Ipe69yr2B8N8pyP7lmNfI5jEYJl0/94SeOzk8rBXdvo
HDmY0+Wvu61LbkGaAN1zJrhniTUrOfnQ1kPWGKSeoXCLI0UlCu2U1N6lD11tTJgjBPLtEPeuho/6
I/oTg3re9jmcP8dp6Zt7PVd0aoqlQMazs8akvEaCXHMXtF04qp+jIrs3rxooGayNhKNEO/r0iuqB
XR6ox1BmnjWnZUtwa+hb237CUZMhmdQSz6eIOY+1plxrBRhzb9dp3rDHBgEVTK+JuM1uHN7VaO6G
qvcJBzOLLZqUWc3JmtCM/sHv82nRVgGO3sFRZOK0mBxa7NgQgTbtteirK/Vmgua0RO59z3mpYzxa
2Rzll1BoiPvh4glI8hyyy7D0Nx5u42XTZs4mmAiRb+E6IGehiDMik9hRWfgbyorkjdlbMKnp7Djk
ASiQNAhq063uAy3VrHxYhfZu1MVaeq6OhD+E1iPJy+4aDlhNMqiDMyW/rcgdlx6FIdRhmG8ALKdT
2r6zX6xeIqt+VJi43VzT7qlWi3Mv/J8lwYIMGxdljmXa+5IsE03vr7nqne2ohZsmam2U/p55TeGx
vFHPnkP9PscBMuuE2AVxrv63h33MrgbuP7eIi7VxbZhre6RmnFNJOMMbX0NJLSnb02hVhQUmCCAd
/tNNbQVkIzcEM9cxozb3PqMv4iXGhY17eUcJl+qlBXm4RYKW1/6RpFN5CMHj5nYwLvwyKGiYuUjM
yY9cNlN3JJhuC8DA2gW0e5C8rMw2/RnO/bIyIqy6bMdTrqM2DnBbLBNv+tI6CfuqN9cahSGOht3O
TVpz4/bhybDw8UUeZqROvFMTAN8UeMZCJja9h3HPPnNYmzjoMKyMf7o0o8gh+2PDps4z+1NpEzst
gDWug5qobWiPSzDL73bt5mtcHSOwvOZTKuNQZiiAjQjBilS0qmXJ+6lna7mJOYyaDJGpIzFp4DDs
TjSnJMnqDXo+7CCKRrKYYU+aflH4bEbtT15YP1U1HundU59w8gNpgsRhDWHFwFaENVX2w3DjbwRW
4P6VeB+RjG+Iu4MZzho0xNP/Zu88kiNXtmw7lZoAnkE4HEA3tCKDmsnswJgKwqE1MIM/rj+xv5yv
Gile3bTq/w4tr0hGBAJwP37O3nvVDxDeWgw0tPZ6ixy7LnpTaULxOgActmwELyPaSqdTa68daTgN
z1amdIi8v4JFWO5SpfnQHB6K6IBpTAd9oAYFsg0oCVyYfo4QJZaXYpCEWSXyNMTJAQOOLk7L6IgJ
P10Jsu029ezAQQ7aEveg9TyEYXpOBvo+JbkKCSD3JDAarBPaTpy627BPcM/My35wCZFVyEAzGrA+
dUcm3xqHxjZETeCKUXBJZ94Qaxq17YTNxCdbMwrkGVSCt+rCGNYc4XVO7JGmt3TOFl8B0Yq9+SMz
KGVDZUd7JyJezgTSIJIjKph65fLNL4ShMsVxHGLYzBWzYwYQC58KucQmsMk5IDej1xrqZZtH5ko6
kLmJ0dynoqUX3xZ3ilXJcBkyauFoJG4wK+WnAGtj19TLms3JO9QkT5BDVx36ij0zKsPT1sRAyMZj
IpltzAeGdePBydK3hoJybReUGpwisD0QZ016VAiyBxbUvmDajglTcGCx6pUYvC+ktR7EWDIPXeKa
7isat1gFNqN0Ntx8Cp+UdcadIe+zIbkd6/JhrMW4l4Ivy8+ijcUaSy0W3mVjoUOBSHolJshkSHhb
t0ixq0AThkgWyuaUuNboNs6gnGUVuJxgsbUiNGZ8M2dPTWXbT22o9sQIAlKF/0co5BgUahNwJqRv
TqBUQOMJGwya7im6ItEkM44jNeaU6HYsneCgeu4Mxd2wnxzjOBA8dCDzx1wncnnK27qHVeldJ1Nu
esFb82AYbNBNPfcLgIfSq3K41M6Wbtux7NLoksSFvaNfHwOSrm7Id/0UV+yw+UJxliha+UiB1yUG
N6wPyzMSvnRn+AZmnLzcxLX73lMIEoEfPMHd43FfuvNgFnI3Gw0+LXEtMsJB7bzaFJamHtHxjxqe
fGeggunAbgbGdI3oDxJ0uTwMs06KjtSVxgWWy6HVDfNbulhP2hrZhmSazzN1nUXm1ZGJ0U3d8Zkk
EQ/zPIJl9BQUEsNFheo0O0J6Pw/4dXhKghAOZXuTZmWzjez8xQyHkj42DuBmge6xcNjFGKkw2qZP
Ch+M7k1118njIaV2943qpl7yu/61KIgv6hz3MPXV5ziLQNpF00MQFO0JHPU2ShGHNm48PcRzrLc4
Ej0EY2tpn6aMQMNsJhPEkK9Oh+nSsEEvYVdxKEAKIpnsXbTM0TZ3cS+6KUmjtZfQSor9Y0zsNI1l
WjVGbZDoNO2mng5p4qefUuE8jShROPxM08obZ4tzVUAgmxvf2UYV3vXst3STAFSGXywXjYCzFITy
0oRjEeG0Go8uc9XKB1RpmTsjA+Ugi6NvlvPnlMD8MvqSKyK3RsDExLDGeK+RgTu5HC/QXCkTTOjf
9USUXmA71qFjeLe1fILRAq8lv9hZm4sUG1sSU9vTfMsaz70w0z/YwWgjDqAOwEsF+Lg1jnPizruu
njFFBeZXcEsvkcuR3ojLaU3duU8KmyYSs15KouWNgUN0mqzsh0p7h55z9Th5WLNCE93HXLWvfQ3x
m8bckzCIY0ya9lPUq8cKOps3j5fZpanpzfCEEIKubL/jCZHud0RhPxwOkiOZLtYU3lg0ti9d2j8v
JkH3uNq2vqWci9f0DiG9kXGSIt9HiJiD0iqfG0s3kvJHWAlPRCT32w6DhSlr9WgG42ssTMY/oliO
zZCS6WTjBGNKu0/1oGhIIbgwSGMFT4zgk8FpgJLyQHva/NGTOLwsACfMjD/EfU34WPuiM1iDhvAE
y3nIwZi19rbIzXQVOIVYKZsL5zbEFxoNKAcIPNxaDAXBZtS1OlWu/x4WfC+jAn1aLgXu0uDdc2ml
0Iy/R5UpLPHNcILP6EzJ++ZXS1IGB8c51KH/oy2goHtqfve94jFX3Q1t1V2Z11/ERPwuJhSxn56D
sNw5mUReGoMHqJp6HzcmmWIhh8/W/zGxzQGWjW67sN5US3MMJVpSSmPyL+k1+4TOnpOZI+mwrqoH
EbZgOmT+FgXjjk2LIn+QoNRwRsPge6s8E6nsQAZgZNifc3vx932NbZFqelUG5n2TgszwLJiDRkzz
uU9Ta13LojiOAKAdO5kxCSxPbqbOYcdDVkZyIRUivqtiRp6l1sjVsXrMpzI7dnWRPKUVsbemvNJ4
Hh7qxC2JNvQhAbZgfpjFMBvmlvL6W5aVeT10WFaiNPLvXH8ZiAdW+4BE3hN8QPcSi0dBMtPGQ9NL
ozU6D3Mdnsec5PjAGCmxY/PrqNKJsao4kc+xi/tGm1UNd++l7bYQtH9NOjbnjx9gOeS//9SRD3wE
38rJNTnEom/2JXeZNSjn5Br2ERyIeKRU0x7AI6CN7iZ4RESVXy0XsS1HCprq42MbRIBci6W5/f9S
1o/Imr9KWZGZ/s9S1v/7f+D5vnftf70371++t//VF0n7q7KVv/7fYTjyXwBDuIc8EnJsRKQoS/+t
bHWtf7kOZjZinFAuE4rDf/lvZast/2USUCMw0dncjkKSY/Pfylbb/hcyZ4cjCTi5/30gzn8QTtPZ
l55p+sIlZEfrXn8KL5EIXysPqAGO+pSzrqhv0tohgDhw7x1MFwe2OV/fyaTX5q8KH94KQ177EHUR
J/KhG/Bh1PcZ+rF/a6h/keD+LLm1fsNn6iwY3hGYCfS7Eoqm/PWN5Vi3XegtVNwOoSMycYeDJVV4
Z2XLtR6sBwNXvimcMxG+8cVx1YNRR+L805fK8BRqU/Hzm/gjLUi/B65J4NoiCGzzt/dQk+eZSZq+
G6IOkJnmZyIIsQsSjjg2yZeFmdiRSYu7aQn5Ov7vX9pFc+wKxxG26evv7afvpW9aKSDP8dLkjXNc
ixgbuANGASBvwzKfh55Qk7Lq772gTv7ysa0/E22QYApBXBMfWxJr8+uLN7VRtV5qV5wJ1kM6129T
kG8a14VA1uTGzvIxCIU1s/6Wt4hHMaTCSIZ+G0T2xmvL1T9fiv8QiBSY0nZQXfv6gfj9a/DIN1Aw
SaoNSbz+AYnFrVulOL7qFl9fUe4zv9tHBV36FTMuVJ8UKQE5AaP2AvzzW/nzhggE+lHHNclFEqap
A4x++laGUBED7ALNyVqLUGlmVSuY05yDYuI+SQE+Lp3wNqbTP9syzP9yHfTd9ms6EscKRzKJ89G6
O95vuVClFwwzLY1+04jZYMTqfBllax6DyGRkmZf9v5f+//EJJL7r95eT3AOUEq5r2dyKv37WMLL9
qoCAQl3JbCYay3aHAPprb5svVMOXMMKG8s9X19KX77dPKD2fF2Wy6RGTqC//T5c3HkamQxPh3WCl
58Nic45o4kCtUqe4hi0Ow8hRD4N01HaMbDowVCGMiPe5YSBAqtTaNoLhb9Dy/3DVsUYHvunzjfOm
fnsWCP92qoVFZhNQce673mjPY23zI0+BNhSpf0iraa/ciEWqVveU3M5RURBbjpM85HNJ6ceKeVeN
AObdACWpnxFsC4gZQbLBKatNhbnLKr85DA9p5i6EbRBKsJV924PAiv5yDzl/PNqIfk2O+XTTWdyo
6n+9xKRx4xCquwZbOmHvo6cOKpbq5PR5qYFfzqaxpvfcnpzXOF4+B9WbUeTJvvfhniadPGRITEzO
SC9wiptVYuXvAO+mXef5HN1771pL277Bk6Bxbb7H6MptjrbpvgTI9g52ZhKyUPbzqiEZieESZnhG
0/6NE47utlHl9p/vJ/HH5oaBAFe0I82AzU0Gv33Yfp4thDIZx7MFBncVFQudl5wSsEAgUKJf+Tzp
Py11t3WhNZ+/NC7BRhO2hZxz0uNU0C5sJdSfuWDF8zP/ybGd/KyKUxN9Aixn7YMlfqjVQHuJNLKo
jplblvaTMZsgFIek2mW6lZUEkCokpXZsyYjwrRi9IvKbddy26S4uxn49uzJlfMOZDWYb2fZLkD4z
IPq2JIjBVFl+QtB1m2dgHP75CmGQ+fWBI2MOGo4jNfUd+81vzzhntmTJVdRtlrlFbjJ58/bj08AH
UfBJ0f51Je/HR5vxl+fK+WN54aUdtFAu9hxL//z1RhRZF7H1NtBZ3ZRO3Rx/dxfzSspafq5C42Ys
hnjb+ZHcq6UDATcbBejHDktLS5B45EX9hrCiYM+5mdZzJcW2hFh1duPKWuXLtEB2Zh2xbUL0S7iQ
udRgI8ArnT/L29kan6WLPDStOb0ZhjFsC3w7ZM0ocUwy0m57pkiVz26CkzrfFQwKNrS3xV9u0D93
NkltpzMR9Z7Cxqa/n58WPMm+l0hgazx1znCT9o+WV9EVEbXYoSsiPi6QeGndAa+B3xPgkwBvaOkm
7tgE1eaf7wXrz2+EyFieFNuVWJx4Kn99M63vIS1XcobuZrV7AoIewqyo75gXta+5rvAAarlrv9ew
m9L4HtqVOrpx9HmwccYnnKyzMTNIbCEXcPAG/y9b7x/rsBS2bVGQUKlyv7r63f90qWYPYuyQIT5W
TnZEbsH+YHGTKoRptCyBff7z1fD/XCi5EIhzdQ3k6LTIX18PPWs5qZBFmJHylZP+MZgW7z7qjf6+
MIGXxJVNzlSS4BTwwcrkBU2EwWm9zWhl+YoY360b9+ow+N4LKI9Nni/Janas+sbblF1W3pCkS6eq
CI9x2Tc3SMacPXXdJ4LGiFCLUkxio0QOGrrGaV6QRcCS1FtQhL+SlbqK+1tXQL3kFrofE4RToVBw
bcSlEQxd8m4Kr6MtH7omm46D1UD/AnzILL2kLTghMHdbKCuofwQbWXLpZJm8QX9mF2ROCEvlODlB
tUJ5Vu+J17+tPQKh6sQGoLCY1ZuHpCWIo/nOmsZLMlTFozCb7dTF5d4hSHPbWRAIQ/vZk9NITqPd
P7Lto75LzeFRCprB4Ab7CyorRCegzY6x4yK8C5p7tq5tB0DlvHgOLUI/mf7ytWpH4m8rnhACeDJf
qkWF8fuKl3PoX8a4o3nTwI2WKEs3wwT5TRkIs1RhRzvTp+8UVC25vC6EgdCW636oN+1i2CipLMYe
tscgJIkxKtOW2oWqLO46V8RfHZwrRa3D4uLhboTKuv/ne1InpP7x5lkmhBQUoFRk+sP99AwIP2C2
bCXjZo7p1mLIo/pMH7pOmBeLzvLKMP3m6LvtNzrT4C0Gz3pu8y9OhddjRQlNRMmCCaKrdTeu3kZV
ZR2znLY3fg93O8+1OuLWzw9p/I1UO+NCzqKB8YRAKWvJmq0N1mWPxaz9yypo/4dHTUjXC5jJ6PPO
h/fyp4+VEc8lOUKOm6hOr1btNxdyz2uFInwiQ2nyLZ0c4hz9LmmeI8iedKm/l4w5r3hvjmh7Te5m
xbhYyGUNpd0Gn7z1IUGh4ww+B72dvSJr/ILPvVj/8xeiE1H/+EpYvbUvlD2M84Ctj7E/vfe8DoU/
hOxGGZypI9N6ZOw+gFXfrmGOV4H7Mk1MLaSPcYCAIXPtImcEjCqSLbRmCcXc4gS4kkZ7u1guNBPh
vOHthCMPXc/XFIxK8zCImyKk6oOR0YePMOLgtIHPSDVHQ2iiBirJa1GyNY7ANgKgG5F+tAMoHAkx
BHyLhCsl8/dIYnMy2pCR51YA8CBmx1mBhXwdQHsI5PIrH9iHAPqx0DNd0/n/Bmoi3YWjM2xJg/zh
jySYDjFxKQJ8SApGxLPMdEN2mVgxzJy8vFyLgfG/DcbEWdprXMMUKQuFbATUq0aLIck3hA/bcShe
/Twjbk/6IE3C+SkP2uDG682zMsJ1SoLhtk9n4DVVgSiCodEszHETQ0sZBQBiajqSJ2r4aJr+Uo5c
xTG7Cdv4KVuGZBf26aVFMrSRVWdt8xl4jHRNIlHRvWRvTJSL2z56qusaLSnS3q4zrkOwANO20YjL
hqWnUyE97ale6FKT0bC0Dikkfvm2hHa97ebGZp6HTFvlPBXBRBhrBhoJsCyWNcbq7akovWRnk6W4
Es68s53a2gAB5K027jd6+XzZqjt5cDA3nQXF260xkI0Ru4cOWONB7NaGZRXr1Gz3BRi9Q0bkoxqc
6jTY/WGBJ8MQWCtQZHOQvbVvRM8yKkDtDEDJkhoPS5sG42UESr/OnthBxC70PYgbhjq2pCfAWyE0
Z3TQt+blA7/nlvTdYNW23HWWevMO8MK+5RoG5H9ggeADBYPst3Yx3nD8F7gIjB95smzcNiK7CrqQ
onGFQNDflC5lo6kRRELDiCqNJYJXr3Ydo/YKYhFYPDJaNcQIiVBoESGTjPlu0pgjPZbdTpCPpojq
DcXoPtMU5TFB8tMU67F5CJxJbhX0JGOeHsd6OAumRSDR/Ac/rgd0QiPDQrm8500aHmSmXgo3uc+F
PW/jsOkRCCxHBDP3jQm82UqSYDPaWOAC7aPjCxVYnvZ9OKClCmi5f8CgoEKZGg/F3MXRuKhSg6PG
GYRUAEvK0VApw3DQp7TlXsSpTxcae5WSFdkQJif2wiN6hrCVxWF5ajuQVRXsKgHDqtQwK6NEZJcR
7AJ7yX5UUZOikmacqX9JMdfxoUlxYwYV8UGBItwd38e+dRpF2mHn3Tb6hxPZj/NgfvKi0Np6o91f
QQ4W2FhqgldWXWJ9ycBzmYMkrQOtT6/JXTn5/ZHo61UP1IvZLEl5mvNFvPOalTc5ZWRpkdBbbFOg
YIumg4GQQshpQwwbNDvMBCLmAxPzNVVsgI4KZKxM1CuzL7bJYFuVEaYZzSOjUmrQq7E72fcFlsmG
yS+REf0hnySBXJbdbBoCYLHHV6/9Uogdd9CykiG0UHXIOAPw5BGoFMjqmIBLKySPSe0gCCtirh9A
JrKHE4I4vcDYmQwkO3LhNh0zIdJe8dLo4YCms7WLsyJi94R/JyIZmdEex7T3yQ2ex8pAo1IBtBqj
Ang5ESYHe+ifdmWcohrVnKZyyp2d33eXWnYvRmF/8/L2ifEgkXUJNNmyhv+qOXOUDCgxNXsOkeUE
/Oc0ayqdxAqkKXVK8+oStG2+JtgNoOw6D6YdvGFmgS1NNc27qzT5LgDRt2r0bAOdl2bjifqMEz3d
Zc3wYmh6XqY5elnAJXD6HiFLnqIOJyxEU/dmLIKrkZV6iKyXTsjVaCoytKASgIuIk002e9exKt8Q
qWxJAsWp7Z45HiEH0sS/El1QP8AA1LhVt6yMtV0F9+no3qYTuPPQIQ1PEwQdwdw9Zouo2+qcpdFb
6w/UJXrmZeMRj93pcwKQUGkyodSMwhlYIYtesbfBF+ZgDJvWVxvZolgIu6+Nh7gF7yhjerRMGSqT
WtMQjQ4uopU/LSmxAYXio4K/A89R/XAdWIpJ9BotsBUdTVmcE3iL3WLdhEPFIh5P5M5mHrT5xT91
OHY1rZGUOG+rVIeEYCGEMky/2334rZJttwPN48wBXvYFiTnShtkkUZHw1rU3Qv+bJiJy3aC/IN1V
mybnCfaWO9l5L22YQZekeNs2DX6hWruGg0YN6NENrmnWPY8RzQA1fc7CGLVJ8TnSBMtSsyzLqEPk
pfmWEZkzzPxhXprAL43GOruahjku4UiBXd6mgDJbE2JmCjqz1wxNLOpio1AxDS18TafhuXbVS5nf
k1f7hTD1G58RPqJ6iNPzXKxheilN7DRAd04gPHvN8iRmo0cMiKOsQlNv+uWyrb3moIriloyNl1kz
QcWr1IRQ1T1OE8TQRLNDk/xTq1miqL2QJrfJJUBoSiQxxFGyT3cCBClEie9+itlhcvonD0ipXdl3
laaW9uBLZ80xbRjDrww/u6YdvxiXElEMaiuAn6puOpCYt7EI1miJiq2ApObGgnumsM11oQmqTvA9
41w/abCqJqwOdskG6rPkuE29sjWHddJEVhNNbBDWrJ2kbHKAMq6sxZe8IIGZrNJVkqcIc12CwRr3
xQ7CT7PnXifNeuH/UPbUIqczvXUcmG+ulVBWnwY+gjcVBPwsrqaClftynPu11UlY1+UyEScKp13v
R834iGL5q6v5tDag2mhg/7MevXay2TUtDCFl+ob0Klh3iryBZi6OSiSPKBNfJkwzBFPBwy2Wr4yy
x1Xi9q/A1nrjqMDnTgkCCJToEHWVtZf9eJlcv1iHSqC+y8ObSvzgJvkcBGazilPIkgpQ7yyEgfyK
5CxRgkx128Osqb5JP92LDr0aD18kUCktZhxs2BK/eijUDMRebB/sO0H77BUtZ9bcbm5GcwpIU5a3
tpP6548fne8/t0iO9h//RNRizCIR0bmpMPzJODUB+VjozBROQ1KUT/R/lhOLs7alRjUhecwAVrPM
rEu3tE9MZ4Dcw6FCyEkruNOlIN4cEjLcfUTmG4jEg9277nGSdrj2RMrC58kn5F4w0H2E1GlwkLOc
rvWKDKLxQqwDZU70iWroB0ao5CjzOj84cW9gDLEH7G3oveZoJukXf//Gq6dsG1KC34QdUUl+zHPK
ORa+nhdianSIZybhi7NkuMkHip+4cHMG0gRnGKxUDMnzEw65baojTnObnG4vvkZG8h74yjs3hkPI
Vu1976LGP6P70Bqryj2kpBqsFgrArZrW1WSgpUglGFU7IQLPzzwyvTxytrLh4r9MSG9uZJ48tu4s
H+tlSnGq40ZhN/3s5j662u4gUsu5c+JC3IZWtvHrKll7eRXvmhzjw8gjtcj8kmJbujHavLgJGg7f
tYRsN/jdbWqV474U4zZJfdxyJNSR51iBpeyPQvFqilHpCrhjgUQJbWuf5f6+0lZDjgzRoRzR9knJ
5BqmpjJGGqpeKu8K8IQi5uZuBqPZRWQE7I3eIqwsukdj/x2HjnfpcTo/YRjA9OXNO+LHsz1+e/My
tgkVdcS/h6yKygX2GcnjsjvbUXrPMaJbN3nW3nd5eGGo90RUBIy/vhufdFB+FhEtKzMirHBGFqXw
v4ims1YtUhXC9nxC8ly0mqAfPZxPhDjG4W0wHwrCUIkt8MGppo1FfnW8TvKwPFv1UuAnzOTaTuLu
YhOYP9infka7NhHYcnA4Ra1blqT9xALvRgXko6L5bCGTRLeYP9slBx01jG+R5ZwDmYB1r9K31MLr
2UpMHIp4/lU+gkWbM0RQKVHNqs/sTewmYivb5YgACLNtn7L1jdXZiIa3sM3OfspW1Cl2PxO5UoEz
cZWZ9Q/l2qu2wtth8DBDKkXTNM7jMe4tBprmHL2YnBOUNW4cSJaTYR0wXs1ki8y3dkhszWKY2THQ
N3NX0jaN8ta/H+hQrlsyptEZKfeeGWzPHhK+tzL0ry0YCwRysj9Gts0xznY9TFK3RtkPBzqsxAzM
VQdKJehQ6BDnONac+MM4OtWxlTFwZQexamPeeIir1zkx5ydueVzO0jq2jlCIpFWLK5CAAppH/TeX
XAzbQnyKSIISIx407KhtHlIq4p2MJ4vGfeSexwjppCcRFUZOEt/Jykm22HDlg4dYbD0qRGSTMxZn
aVbVxug99PwASYcQhu1YwCMBqqA12qS0BVViPdVEyFReXtDHbqttmavxochRXFP3n6q6xPs+RMFn
GNIxHtf3LIjuEckiq5VZf0gq1b2RvLEiGnp4LctrW+bdKe/B3hHy1D1x9tzmi08qixtdYcbA6ZXS
uNQoNHkIKYeGwL6Zh/Ka90N1obclyJY+D3WOmYjcmPulnL1t1nmrmg38GYGkXi7VxZANfdrJLNfN
4t7Utets2gpfANptfEm81q4PWucwq53RfqNp0VzElJzMdpBHMPPlOq2znmMvAR/z4AsMKu54X87p
jd8X2bYeUPFOqrNvFoON1kVTeGEU5qBERlJso3S6W5b2sZ85KSVhwUE2Sc+MODw8ro3BkIlvUxTq
YDXqgesXg07Mw41nL/0usxdx00/mt9Rj7DIv0AxyL0ie0WQnKH/794oQJNoh5ozN2D103Rw+5sP0
lZK5QkoMaGPEtRJsfTM6an3dZraFukmJhLkZ8hYD8aAIDcoG9yScBmVmKettndeklfvtrneBQneJ
yr+6RXhTR1O+xwDr7YuIYJwoZgloS/Zi20ypLPBkbINeNTvtAbgC76Ukr9qj5xrB3Szjyxx3VApN
4TwbcYqdNwYrQmLNahxm/10mlN5+kd+1kA501yHd6d9FYKWfbOzJEmBAUXia5FJta/w8t6NT3toI
50+5TSr0kqj0qOrmVAei3/ZVxmw01sdjd8pIPM0lPVfP2fvspttRdf12TMaHTnDcaR3DuMxR/hVF
Ch7sdLgCHR9tclxi0Z045H4pS9o8/UfugfTGo8slZ5EZBRq12SaymIRHfA0qO8zoFVQPvlLNvnMI
kqreFTbuTuKXsBAbmcX66Ac4VezpIAvroax971klWCAICOcsMVfXrHblCW1YfFmc95J0+V05Z0zJ
Bt/dETMUrC2T+qoZrIOBx+tQFaK5o9oy1xx7MOFEDYzVwkQkQZkCZtqe1jY+S/5+TCnSFcwqxdCx
kiLIN0r3HmMWmRn5AniIeKhDPGAd8XuHyApRuceOFfAMHHhE5Fm7G5MdZi896wvn8oZvGrqn302k
DvaMkgQCy0aF6zxvm02S9U+t7SGYiwb300wPkZTK5RlTV3f2wMSf8SXNx8oF6td55HdiNkye6V4f
6pJbpO2d6BrFNAgT6vQdZhLGpqWTvXX18q0B7buyDNYlm9ytuxmVGoncuMnGNH0KkiM6QvMBn0F3
yNwGQ6bbDzQi+nEbeH5wF9jdQ9hkbF/TkGzR0MbrqiR/KphqsR+oAJWb3i3T56mzn201DZvYqr6k
Xq9uvAUrEefo0FjqC6PBHVnw6S0aTsgdiUH/O08xYEwmnqo5r69ehEzU6bVOLxynnTUa+4Lm+6V2
THX5+FMp5vtOIjaKwiW/kdjMCT1B2Jb7JNMubrBAWKdPn3pRcoZJvHH0M9C5iISL19pX64BAG2I9
3OK4tLWD9jPVphw6nq5JLIMTFHfFTKMetxSfkZucnTw59gkK6qAcd+X0Sjf80vTzeF0ATNA+sBsC
LzN9mg8MvMGs5gnJMOcG4fqlzB2ktK5Fz82aty75gxwSVUQbNELPC631bM95uPKVT+6dG3+polFd
EnoZjgHUANOnehsMchBkIb+pbN7bVCdLWsTHwQ8psBsf67DBydHvnkrK7ikl3VXWmF3t2QeRl2F2
8FWi47wN685J5P3s+8llsdKWW5jcnzA4ldoAg6qYBB8ZXIkJrVbY5sujO6e0Q2wx0UrvcT2iZEVn
z9pUeXXzYEbpapjj+EkMTxFP/51sg/R+brHAjE2aPhsILOTifPMFQG3GQ0jhWzzQ0Ew5ajKv2CRY
kHaI7+oXApbKNBpPgxn7e1w2D4I97ylG09FjYNkGCUcUU1k4z81gnVW2x4ChdR/70TmMOLsvnp/J
lVHMzt2QMAAdjBEPQwrXaSTt1GJt2XmCj2jPAWe2heoqmAPnoRieJ6OLL2nfkZjWlc9GXVFCWct4
lBZ6Uv7dDpgTSqa8vmeS841DNbyHRsRom4Q2AL0WjrzkSkx038Zoh9uXEd9gRudCWUBxqBE7dMDr
Mpn6fb0Exj5oL4XZOU+l6dJFaKFgZ5miiWd58XlYuuScc1jk5onR4LbiteEUOITGi5cRSpKPHWl/
tViugpCPsCFyovVmVAbTcBcGotvJHh+hGIfsPEwiO09xfTWToDiVvYAfRkL1AfvEg1LOPs48sqWz
glN5MREJ4kBtsvSwFli3dQi7NNzQqpG7ysSDgXSqOw5J/BJAhyeQMCDnuUoInpp74zpPg4GcuXfu
qWxfBDlzNgne5EGFLb5MJOoRB1t+fcRjE8M6aW3j2CwIkIx2IADT2HQdCT3Tezfnxt70O/co6imn
6pByM2HCWw35KE6Y/cEuWcY7eme1MQZ3vDOGEZyZr9JzmbV3OBi4KydcugzhT5xSo+tij1/jrM/O
VI8zfuKouLfpMw31XZLITzIJRzo3gh5+gejcDcJjEZtvw0iNkAlc257gu3SgAx6qkhF3bOTdtS7o
VIkSmkVP0UCnN0eNE5FYgNELva6Oi9V/q87zeI/BUMASyu61unQjFkBOJl4JfeiN05IBiGEm2xIl
KN8Rg14sv5O39Cf7PPgRRF1LpAiHHQuTUwR3kPYIRoQ7p/w2dgX7VGr3ewI1r4Z0wvPSxO8tp7t9
5/pa9I8bdSBzD0wSJAi/N5u7zpfvJSmcBz/I+r1L0bgdGvUy6o3CWGgsU4GGt7H7GHo3vR8Hp8Fl
jh3LBSY0P3T/Z5dWbn0qfHEf1WZwnOoxPQadc5zo/WGuFH51+vhBOGSNn2G0VqUphj0jiru2n4cf
JrUIo5Pka9cgN++9YnyUFkEdTSSDM8FqwRkZaU3J5g2PIbNuphsq+epyGZo6GX8UU3TXBKp8Mxvm
q4WwurtxDDN6D+lyjIktvp0K09l4UngvZWF8WeaE12SWAyiAfg/91Z5JyLO7wLRBYm/eLLZJMEaI
/Nrpuu4+XHB7VbRiPidzev54x62M9xzaxLs9QmQX09g/DCrBeJn36RlQHGkvCfJ9GzvfkyBkYVUI
0X5rGN59/HXHCZ85U8SffAd3LUX3cM3RDRxwEPiHhIfn+vEfPv6XKI5fen2V2oVGMBGV3+hyExpS
N8sTwUJi64tKcODmhR1/wNrH4/7w8bY+3qAbp/uPqzQDYqXZPn72cqtbj77o7j8+Yp609enjY8fl
WGwXguueowTSbyFb8b1R2493rK9boC/gLHpn49bZdIsiaj5maY7v06y7u4+Lrzycrvp7LdQLR3lS
yfDJ4DTSP2hjXVhg8NRx5J8uk/7hzdO3nADyXdz8P/bObLlRbd3SL1TsgEkfUVfqW1tyk7bzhsjG
SQ+Tvnmj8xz1YvWB19rOdO6zss59RTgURkIISQjm/P8xvjHNA+YV5wfenzL/h2XWW8OxQyY2bWve
wNu25rXfN/j2MFeLcXCO71ua//vpNebVdPhUWOEqhB/zbs13zrs5//e2ej4qlCBK+/59Y++rfHw7
ESHYXmNX+/+4V9MbfnsGdcxolSDNo0n090dBgjAfzfu2503EVZscNEWuP9z/0w7+tNeJ+Kxnbrb9
uFs/ra1Dz1hLLG5vH+RPT54+17e3/P5OJ81SEhcMOaav7f3+D3tjB7g8RWVOoV9/v52fPuz351UW
3jUUPk/vd83/ffw+axQuq/8VGVZiZIrPEHlog8NM+yhow3HyX6d2Hj4Y3V3a2vmqoj++i0uqIrUC
hHJeDEY8/0Pf7brqR14RrmBTMF9AhjNPJjPvRaqpBaFS7XjwA4qseQsWam7o/39y95/sDiZir//e
7rAM8TyX379kH/jd07PeXA5QuvExuLaKXN+ybSwNf7scdONfJO2KSehmmwJzKcKtv/nd4l+mKSZp
PbIiFGcWmq+/+d3av5C9i0nwjSJtfugDr/uf+N2ISH6VaQhTNbFgYCMwCSkR2kfZD4gAaKiBg5y9
LOQ3F8TmU1UNFumbosTkGHo44xR/ClrpD3rRK2c3oebojOH3lu4bqQwmMD6tLb+OvP9tocF7MzOK
VMC2BHyIhqRKJfBzHU1nHDRra3Qza514tp5gVqtQFViFX+JKLWJQlrHSg1ACJECDFuR+P3YANIZX
sEUZQsx0xKYM/s2xzMfUDPUFJQs4qXryxY3DL0PbvJIa+6Ik/lGxYT0M2tEtnHNsWZuSSPYqyy+c
JO9xPr9irgKo4k8GyEnpeMI6iE1NOUZd89jL6EFNSGUKAsh7A2rKTCf8bpLKyjPYpk/od/dtrZ5b
5F955dJVl8pnzvvYwn3ts6blJ6tssiUk87PDvcuo055wU6w7yAe6XZEgYdTboanxKXklrA0JGa97
bPj0sPBtXCA8ZmBztUUH7UX2XZrJkza2d0okdnBvb0USnrCKPYcYNDOnPloi3/QVkeeAbLwOGmYj
10mKvbUhmz2MdpFPrhMFBLhBAv+iw5xH9Yi7tVt1H1rGKx3kbZPEV4PUXCP7FupfHOuZXLBVGzv7
RFfQ5zY7xHRb4KP7uJvKs9FuTLX7BqGlmlv3HP7UWM2HvgW/FMXX3nPRETcnFMN7NUCdK4k4TGwV
3KY0vw6OhfUQWHLkgRprC8CX9RKT3Co0eIkJAd8w5jeIyYr0x74PyONTenzY8WZUxx304hWX5X0T
o8Ggx0Y99y5w3IcwavZVOn6VA9G1agR8TW4Np9938XAw42QlMuVLGMNOZZLjheI6ZSEnjbGnV78O
wWpVRvMpBLUD9hjJynBrY+YYvILxsr9v/LylhVch5CChtG7DQ4OtGLoQ6iM/iqOV7BSYckCEg1p9
VCWaTzjPIwJh2u7E+b0EUt01jr61Su+aCBCgdq0dTCc4yM7zFrI3vymac6e27SFQSIjpKPVTvKNt
KEzELMoL2vuHsu9ICynOikKTWu0rItJaCEjxxKrB2v1skifbSvU4OObXJh8C6qH5pkiUOwRVO810
DdIK+1dEkzdcZO6qETOsmb4MNLXQjj1ExRS/muQvoGk3TZHcOpqOEs7+nDq9sQha94Wi9N4H+uKo
Vg1LPz9BtzhUTcXgPMfVGP8A3/u91AY+KSNG8G/7n0vMgz3UVzpWdFVH23DICQLikoIiKWkO2wyn
Q5Mw4LTTvxO+CwC6+iIIVdG88Gp3BcGBbk/+1EgeiV/TWHclSCL90hjkI1UQiDI6PovMwR9pmsXj
mBU3WPn3pZ3sRkmVGuQJPRlUFl6CHEAy0tPSAnacl+qwi8tyz5nBv81V9SVxnCkR9r71jR1YavhM
mV3sS28oLhUMtpMslasFdfRTnY3uHnLbTa7pCez28IkeXrKo2r46gczEvWBR8ChG4aE6URAjCwV1
BMi//JoyQb7EJW5Gn3RFi07yTqnT4qbxxp1ZKs8h6B4OmcY6oojJIUzEj1lkdksvHRAY+OhCBqZv
ou5vmY1RiptQCk5NanKJoNGxULvR2WRe2w3Dth+iF9cig9Q1Oe8q9UtCTQhzNv1fz69rEnH9fgHS
ntEFvq2X2Mxu4cijao1rC3h3/MrA92zVRMdJC/KAZ1rgpVGBClsF4BmeYYnIRZDoD1OT49xM3rd2
1L+NsYTDrvS73G6QuhYtaobw6ur2pS0iMNUpleHSDl+itkfxggyFxJlxjxLtMcgSGigcnSfqFekC
8RxJOv4jk8MLUJ1zjaOdgFrn4Ab4M1CcmJvETb9pxNd1brtVtOELOM6l4TNtB0jYMQWaOtyj+OFO
lwmpps/5MBKqFz0nljL5spLniIIN/IZ7OxOPTl9ea13ZofL+pmXp546o2GB0v5KFBsIoa492DXt/
GQQyvW3gGUytPHHuIHCDvon1BcLarVqA3xhsGCiWGd0bWkQ1oJuKkkl1M/CiIBfHl7IpkczZoYvb
QhNcETpUwpkbPfFbOPuwJtZNgSimxTrCvNz2qb1BBaoyG32PqhnAPJzsB2x5e9Mm6I5HpyPLie45
Coy8P9PJeVZRDw0wkqZYuR8yJTqtiyqs2O1KgsTPlSBGl6VQ3Spj3p5572qc2YdgcDnNy2wFTO4L
DhRalGiTV0paPPEB3tS1WNuBvIu9lBpuDKLUJVgrzOkW5bR4o2xY4qU3lznA7AVGXWsx9MoX4fnh
ugipcRUFCW5pinTMPLUEqwkbVTqCNlql6SdXpuBQkVMJ8zD05oPecOrLAtp4ajHxahN+YPwI10NE
MGgGKm/l1TqI8rHkeiX65oZwFTDQkNwnYIyAgStujTD8Vmgan1CTQ6MuxA/kOweQSAO5R7qkmIPK
p86Vu6qkUotVphOMfyLjFNhOfmPIwPxuVYnz1CN7WHVu3IFp6I3HBnfOsTa954A59VaOgwmHmP0l
zS4sFDLVu+mwK7Keg9VVbuOQAB2XMrwWqtdCWCciq2H5perzUEXmm0XsfzRAP4ffoLDlP+r/PT3t
Wy55635Qz+PD96WHPOXv4yq/PIMh5F8vvPpSf/llYT2bhK/NazncvVZN8rZ1/zWf1vx/ffCvqJs/
jb0tNMP//dj75f/8V/qa/WIunp7wl7nYwEJs6SqWQHBbqI9xzL2ZiwnUQeWuqjZtQd3k7MNQ/a9h
t+b+S1UFhmOU96h3LIux+l/Dbo1nCbyfLoE7pkXZQfufxOZok4fnZz8fbjmss6aDd1Mz1N88vNjP
Bj2z0O5YA/kbSk710R4tf4tfLzz7CAKDCG/rZEcwPM7qdEHEH7Tl2kfbyLQLeM4mm5Ojmbo6TQx+
0md7FSTneRecKkRrR6AN/quGLqUd3+lauQ3peREAPNaHMAG9B6D9Bg1zCF+pzrciy5R15Dl7F3oq
cwX7D56Wj+Lxjzs3+SF/2rkiyxFHR6SSulkCQLzyk4Nrl/Emd8NsJSOGjIptNtfR7f7gvvrN4Yv1
wdJ0UydHxtA4+X1wWvrC633DJc+YejZlTJCOYFzaeGsxfISC1V2MGGBb3g83AP8R0jvfB0Kan7KU
+LKuAuz90yF9+d1oLTgaPxwpcEUEejCMltP87MP+eEXlBCnVWtpORXHMZHQ3MPRamhnmZ0MRNReR
eDiOUBdihJFn4G8lxYWC9Dr1h0l38SkpokWlqt1ShY9Hrwo7ZtM221EYARpEpEUlk9Z9aivxSs+j
ft3Zun4xyAv/5zfym219+mAdFV8/H6+rkxj161eKf8tpYQe5DNbUh87JojVB6C01cij4AinAztUI
pEaq1+yjCWXSZ0hNrT/5+n4zls27gcNO0zBy2djof90NnOl+S+HXRfJWH2s11y8CO1mEUHiX6ACc
UTrYfZTskbyEmyql/ZAipfW1P5rKPvpt2BHOMianIagFBt/urzuSWHTurJSU6Vpa95Ur4/PoASiO
JI02xY29M4CVU5MMTyPa4YVRRcO2i3zIrMx67//5uxG/n44mKzM1Y9fC1Gx/RAo0iEhBvxO9GQt+
8wVR1bkDQFX2fXGb2Sh13K59ysJSx/GmNBviJNRNVmqvsd4pAAubbtH12gAv00+3iFAyvJJszKZo
/5Wh+MqL/vCrmMopH34VhkU/DnOg4FTBqP/XD6+RVhZ1yOkgu9J0RUSjHg3dvO3wIy+MoutPDDme
pV7Lo2EKeWwvbo1kaiyUPbGBytXvaSw1YZ9eJG20rSlq8Jgp7NjWaO/MQFS3tPvmdBja1FT5oiiw
kTnSsbLHxLlMSrk26uU2NqDXS9eR537EwSFLYq1yt7CPfV2fBnWKySDqnaSSlDol9LSNOnav4Gzs
U5UCmlV8bREZ9DOCSQTUifZQmOJilHm4o8VPgEz3OvZeduDDjG6TOFSQwybVUkG4CPyLTOd/Pgzm
Ws8vVyWMX/jLORipOnGl+/DbIKraCR2L4ZtLO9SdIEEGNPgNqmK0oKDzkY9JUolb2tYww1BEpN2J
SrnNoM53TpkIHjNXHGj1mkSJ2NbCqVRlRQ5ARMR421+H4aagb7wNo9Heg2TFF60eiW1RftAo9LRW
XfnIazbBoHyCMf3StIrJiSI6qiJ9Ike2h/rub7y2Hg/CTKv9SOsy/G6WTv5o9uW48RV/XDnwrA7Y
dU4yqj7988fzmwkfXxxJrHS2HIYO9kwl+fmiBExLgJUtLFqP5m3Q1tVNVfNRNBmJP27r6A9DOX5z
KyCkmAb5EAGPA1k0SM4pbBKwIViL2NL3/7xXv/ms2CuBVZZsCUtwRZ+AKD/vlRSNXbadAH5BuMmt
3bogLck+aWTmgXFnltGnIcUT+QIOV/1StkCcw17f+IPmn0G7vjg2qeitxgFtxjeKMzjLmACyZcG/
y9Du2rWqCBUDXemc0JAiyVHVY1f1R0eikhdd++KbA2RBz9FvXC/sYbjbYA198pgUeqduW47Xoisf
U9BvPqHvrln+AcoxDfJ+PhkYnElN21Itg49ANX6DcpA/mHeFq3NRhE/MaD7Ba0kSTWRJPDwz4FL9
3iqNe0yUZFvVerjryAMJ6UQHVIDGwTrqEXO5SUnC7zHS/R024/6SDyI4e7FmgsjWz3Vh+zipqabY
IUhZTa8F2Q3yBg3WrZe5KjNBbTU/bzCyz1pqOIeoUj9bWXipo1A7ik57BeqkbbtGBPuIbhg61uqT
CSZspYnMhURGx7diEnwo8e05mV4d27YC8eCPAJ6NbNEVDdT5yL8rUqM9JBwKC2kM/YVeU7OoCkka
70CIa5SpO+lToGrNxNmkrfL8zwfc7xdyDjgY3JoNkEKDHfDBa6kSCl00vQ7WOkq/R0SLHjy0YAS4
OuWWVHlrl4aucYvVQGy7Abdo3dV4aOB4/mGM+B9+j1wCOFdN1mfBxfTDIDHkcJxC+Djyg6PaG9CN
PcqiJhYE1HfmAmV0sqftD5+7kFQg1XhnBfqP0RzMB1MvVYLExB/OoB9Ha9OhCNFI4I7GwU8e5oeL
etg6jaFoOfmyJeG4bS6+pFxAll5Y9pe2wQtF0VHdgl6wFwZSfDiwISL3aiK3aaZxDF33pszLcKuB
Mt63DGBw7mGwqCWlW8OWIbmskNHKtLK3Re9do3T0V0N8hcmJjeyfv2dhGL9NERgjAcMQ/LgEn/DH
3oBnJq1aEjmzGFwruyJvwZxTDXgVxXhA52IvB2vsoTLi+h1k4m9xRsht2NTmaqj0FGUvtezUbp/N
oNTPuR1bG707onq0S+wJEgXpHdMHShlKflsreMgNo1ZOYSdXViPPgg7+TTLKXRq1oHcDSnBBS9nK
ba52aEaIEGN5B52fnHunoZGdoxaaMv7GSNkNhZtROJ6U4UkCSMFAwu5JiowIqBw7mFTPpOA6BEKc
KI8jeze5xpsoHaygs57HzrijMxz9QDEvgy9DZTjfrCoMOb+UmERN5dwUQfYwCJzsDcqWWIkJ8Ris
A4cZhZfIxzWk5uXZBdm4ZAC4V1xFvL3fZuFw4OxJey1IFEHEFaYEPSdtbi2LUq/Opf0sytbf+EUJ
HNNLbrqobEF+S+KYqYxdcgMXFQL9ZaVowW1R4KCThNOAgqoiSNO3hUxemyAt0GEQF2Zp6idOjfQl
+rsaIe1z0JAKY4Q3fo/1ILfiZF/J4ZPsIM1T5Y5JxtDuPQz6rlgZACLOgYGc2UX0sSqlly7i3JCH
iJ4N9YvswbLyaN1pD5pnRBequeUuszRINI1Ghb/CUx/SjF/oLh79nl7JQq/M7wQWVMg9DA15u4MH
pzeOXr7SoSIsEcYEl0hToI+mWPOtHGAq++5Z1GYk9NpVTmGxzb7lTl8RY5qtjaRD7BAVk/wxC6+J
O4RXJ4JdHwXtVkfPsHN0mX9SXUyeudebB9XV96jL0gtXSwjpvQo7tCU4YQSHT5wnWbCh2tHXsfzX
OiqVnVv3HPrCb+9STGl3UYU0TJvic/KAlKBAaW/63ChvSC4QRnieb+wRp2LjuN9zqmxLipkUx70K
z2mdXErN8F/hGpxtfonLJK+y2wmhT6WtekkRIzTE7uhJ6H2KMy08Bcy80YQrixrJ1EuipI9hTnxi
SgYth8/e1aGmMLdoDsSNZycbnudG6mZGUI7z4qQkNao87yvOgVVXn4CWUcztcNHGrfFN9EF+tBUD
N/mELZcyPBXU3VeKH/erutzrUW3sIzVGJN8JhP0WnuqZ8eBwFvI8xNaFBUXKHVXj4I0K8ZRBd6TE
gnlMJWFvhMt3QJZ8VZhxHgMicEy1tDZVTfqQr1pg/nzFORVlilJbFkc4K+2mqwN8VLnWHFomDfso
60jn6PMbv+yYehsI2TlLVOu0Q1xnkS+7GXoN7kwRIFlUMT05nU9mA95XKt7gI6c90+OpQhqX3Zp6
qDiUVndX2QVeKEUlh8DHRG4g+yUeZzi4YjAXMI1RYjWOeZDud1HzKyXsbVzYKilk4Ti9UOBsXCTr
R9E03cbNqZLWo/O5M0Iqx1oIsN1GcWr3Brkz0w4Y/aBj/0iwp4GsWuKxMVYFwBRcJBiMC2I4h7AR
d0FxHUPrKSIo+cQREt6DTsj3qCjLwjEWllnKh87T62MUZmevrx/VQI7fbLN4ARzvP8bjstO8/ILS
eFHVSn/HEL2mkJ/2gL98/ezKghumsGowTihRn7ZF5ijnklH2OSloQhVxcjHUGtpk41QA9RGpwyIe
sB63AlcMN6qe40KLsO5pQYsVGKcEatga51ozjvYOSAgCGNncSKJAFmXIOTI01OA+tnMyVCOmV7ax
HPPAOaVtdIiNJrwx9VdpRtUBg4e7xt+VvsCrXsfUdb8KQOpLtYrlKcJnh1BdYGIqiyO/c3UfRyRa
duIa2k1wKrAVEmzWu3dDDJcYRxH1jKz9Srwk8q97pyzaH0CojEQhJgIn/7ZwuCjV6EGJlwguSVS7
91ZAw8VEvIrE/mvZ5PrV1yjs8tPoM+muKUvUnOzkOXETRnjiNW3RJ0IvRoKb+sNdW5RfgSdEp07l
otf4hEemmvGp8jA9Cd3TlxW6a6SpTnIaTVDTMjPHY9Q37jJzhous4/DGphJPn73HWQ/b+hgKE55d
h4wVu0p+9oyh2gnf+p4QZ3XsCRJduLTjNsPg2qvGUpM74YZrrrMgVBNDOefSic6D5527Nu7PGt5V
1E3KIuOQW3jEEW4Qda6Z+plHMJ5ikfJzJFKI1EE1yO/VilpkGzr92hS9g0/RchZjFjREfSBfdaMp
XFW7yAoPZD79/DIyUJdZU30bHP/zmLQ6fj6UmhSfCUDKnXspY23VT+eRjkwyQNj3Th+bcPuUndPg
JxzDL1YRjnuas5jRMufq6BH2/mxU7+PxtgHKtOtlHm2AIBTrBqXEps4AbeddEj0Eeom6IF41qmnv
TY70hYLqf9MHJMqklOC5njFa9rsI7G4L3YqLC+fGnghMqWOYqERY3TmRsZPJprT07HtiRp8JCFoK
DoK7SichXBXOU1SF7lEztG+csl79gq507xXx1inGJ8LWvY2dhc7GUyZ4MMZ0pUm8h1pRH1LvvjQj
+76xQvdUu1OfE4BzblWI+EMC6MChIaEwm3yVG+qqk6PAK175kFQgG/Rk3C5kBomCwVXGSdmcrKiV
u21RFthOm+/MGlM0R1wPkEaKh9Jae4ppnBo/fQhLZu9tEKMvMxh1c43p16r0CIRN6uI2drV6JRXP
hlGrTDKhqHhC7vS5FDU8l9GWN6bqA80m8G9BEocNkkxyGR86uvKBDbtnRLw/ujRIu5bsw5ovyNDR
yKuEdXLGIRoj14xFKl85xM1tFQ7BzrCjkrysCj1trKyLQB+ekXBYiz7IinNpVhvouuVditDS7+r0
aqSdvY01fj6u1a8wmPsPUZwDlRlFhRKM3h1J8dHOt2xx8RH1trb/4Lc2g4ckvKMBZ0hf3uYtFB4i
GwO6Uj0AEKqBL1FBFlJXF7uasdtuPj8pHcMTaNxTqTFjcANW6m6+sdts3amOhfucYC5NMUk4iA0z
WNpK2a9pkSdnO0+NlaYYnwA7vfqiIsVlbDhtl2RL05pDaOb294S79/dOEGzpVQFVjkyIXaHDoKpy
znbZLYqY7Fhmkja9xDjdV55PPvtUF9HMjmAfkZ6B2RBP3tNVginlrIqkOquTnh1I+zVvIAMgq0VC
YjfjndsjX6gTQvRq2UdnU29ScnOScZPSGTs4HrQQrc6OCmmJt1ZMxpyKQ/Yl0QMoGl2F91g3sZ80
4WM5KNEyl6AR9N6n51sL5zocaEXoe8/2XRxPNhN957Pvy/a+CfBRIQcIQDSZL4rLt1B77V0z+vqz
BkgCNwdWgDFrlxRPlPsicXJSkAaxHyxU6Ao5khEmYpPz0EJq5WRwss2tkVvnSBn7fYJ66az1rbG1
GuM7hg77rE83HU2BrVTt5zjaeWD+j4rpw70nRLEfGeAsNIYn68qUGOIRZSdtCXBPlYVyS7pIQG6q
iq2RzNdQBu1t/O8bwPj4qVFAUa8k47mEuPN+k3jNNsoBfBVqWyz6WvU2AyjSc1Zr1TmAwqHztViK
9ZhojXPU6io+oh/5PFSJuEz/YCpy8SAgPIRtHTwomSf3WEuYI6KWZ8SoW1xs5HB0ehxPmY0/KeRo
XRVlbJxo8FeBql+tKc+UuFdn3Reme6Wq9IkomQ7nZZzB0OjAWoCywrsWUErzbExQKjSwiWLDpToO
rc+F1ywZ1GAqaKLnth7EqcB6uPdCbZs6YbDIi4hTUvjdjbzgk7ca6g32vUVcDM2pTQiC4IMMH/1o
4iUY1U2jk8fZqkl9VwwAsZzwjg/fIXBYdbYcRPJi1KjLG3Je56VeJQDTbqGlebQIyAlmQlGTwEPo
MQKKFeeQdueAC3T0L3Aj0RfoBFcrXlGse6JH9KZK93GdmPfVKDjbOGEBht8ZjmgnAaj4fDym5t9b
ngf6o89+OKbZH8JqGK5qk67txjRumlqOV6JiIlBCsqdc6K4zd8S1x3i9XVq1r68yp72tEz+9VSoA
HxWJaPvAwsmGPum27LFMlbpqXZROoYCbpYfadsFvcgQ3ltmcFXxhZ+kOKNvLhtjHPAQDU2e70XHa
U1loKLFR0JdtqZ17uSr1bqP0urqB6G4v7RqGuevi3KWUGR1JUvBI6DY/pWB1QX/Wax+vELOYCP4I
4w1UDtTi28pvKAiEX2Sj5jelQcc8q4vLhOkiEcC8ZaCcXzvDo2vmfmOopz4yoVpF8P32Xa9GR7CN
aIk0igz9MJora0TGYJemuzKUPNv1NGuWcHaDFcNH/6S1eGRLTBmHMmT4l9qM3AhzSWHRJM7aw6iz
KLk4bXRRFvfZaGJTacz8q8LgXmiNvdHzXD/mobdmVqB/ExwWOJU9/2nIX6HSENRqI3fwcLBfGKrh
6nIj9FFkLq1aI0s2mjok6yG2xvtEaMptYMjtkP5QW6e9FHpnXUVeD/s6hEuBE4H4C+wrrWKQ7O3U
qBAL6gaFkcdXjOPDfnQAiABCJDIYjd70trv7GEu63bLlojfXGhiPm3nCE1B6Piih3PWWTiSLX+91
2OtcOJn7GQUJNG5tXqHTAFvWomdHmYzROfWesSmZ5JclgzokQ2fHS/mJWFW6xsROQJjSkEscpuld
WeTeRelfVXQ/D2QqWQ9uffR9otPmBV/4dyrN1RtNC6yHiiLoQkhrOMyLdi3c1aAO0XZebDTyI+LR
q9DksR1LNZtjlFdQOqZFaVvOLZ6IE00g62F+QskXRlvwbUHU3k3T5/Q95j1B0s3UCY392240ubbi
JN1s58X5P9OPtNW8sbf1pmf4RZcfxkR0FA9Kixy9NNhbpTh1mRBLTJXQaFqiogcaN8vSoHhMh+wz
IQa4Dkv8GY3r4IXFraslyoMuB+UBx9QmDoruOt/Ve8oXGbfjeV6ijhIQpJBkh3kREANOUd8ot/Mi
vtRgW4qBSsy0tdDRLM4eOnkC03YbqNRnfkw/5gdVJ1Uu4RDv5sfmu3D+UPUgh2R6cj/lXxhucXlb
W1KTHWyis+ZFO6Atgi6q3M+LaUuETJcQkDFvrHC56FdB3q7mR2VEJANXUqL7pt0g9Se5sdLhaX6z
WqPEd4lZr1qt5nxkRBG1j6K8n5/pEQpFkFd2Oy9ZzH8YuWC8nLeDxpDOkJ71u/nRmI7lJgxrZT0/
2uU6DwgD2+X0bkTVE6SQq83bPjAJym71onl7cyZpiPfBQKretH9v60NC6gr0s/NdoSKe1NqNb+bH
AlXhrdgWasb5/SSE3hVtarx9B3apkhOil+XbfmCBrvZ8f+3bfiRGO560HGvG/FwMjuWFGvnbtwk8
Tn2wmXoJUdxEVq6v81iI8/uNkjK39QieY9Ranz7cPy/2eiR3Y4JWZ5oGz+t/WK1SRrF0PJM5SmHh
L/uwjqdkp6LB2T3fP2/lfQOAXrSDV4nt+13ONNN+X6wGP1s7TM2X7bz19w3M2yvhQtAvLIa3Lfy0
TqJHJdri5byp932CKuEghMS0tCWnIV28v9L7OpZbFyQpUJ9Uq3zXWf0NmIf0pBDSwHyyqdMTjCZu
kgjPzfxQ4Mc8jgx4GdGGXr6vM/8338yrzCu/L87/lXVwYwUmhcxpI/NdH1/Oml9J1yNjXzZT/NOv
u/C+6Z92MbIKHXxO4i/f7vxPL/2+7/MmjSH4IsJQmRBUf7+9923Pq7y/dJv51XF0L/M972v9tAc/
vYuuSJhdEUeE4/nfm/7pcc3pm7UfRyCYqhxLlAH/TbXSx0oyxgyhxB0Dr04BixoaKDMoEfOjOaOl
VQBNZjsv4vOA9JGAxphXjkdmKMU0KHfLLHu0CJ7eZ3mQL+eVUVpHpyIlEml+VNRaewNe5NP81Kgb
oqsS1rv5sSFPvPu2fZyfN9/0I4O4OMd4Nu1kFycHTHTa5W1LY/uC7zu6mbdUuyAKNBDcx7dN6Vy3
UP2pf70BkCorgWFxi4oqfdR1W1mXSQMNcVrkEqxu08bS3t5AoQ3tXvE4p82PtqGLXmUq16dtce6t
rnrwcsQsYESHa9DrQGuwcO6yylIvel+CsBoYR/TMzRXqlq/moLwm0q4eu05jLC/K4QjtqDwjFvRW
FDWsJ0/q13lVoyoPhKaMLxa1BzhBg3bDj7I+wOx0N62Xmgh++3LhRH3+Gja4R830u6XkNuGndXzn
MpDfWvQV9qnZxRfXCMalbIrhizZYq3n7Wut9kX7if7J9dOuJkP7JryLnZAGUWRtNmT6Fivswb55i
5A7tcP7ZnXL4Alqxt/C1/IOFgHtbkqB+DzGHEMHpHXrfommsNsr6qstM38WpGS8rNY3zZTVUt4xS
jDNUCv8+TFwcWo4HRWhsopzQP/OSxwZ1H6n49y081H1MLQiyCSvTUQjuHS+7Iwi4OKckE9yV6tme
SBQgMLNnEgdVShRID1DvpM8FNN/BYChVaqp+tXP3Ot9tGZW/I7xbrOfFzqf1W5RdcOM7QnlsdYN6
P88WemMfAG9aNBkyk7Fwp3sPZBuOrjT2Nkylq8tVDgcyhoNakUfbSrqn3ouajeNmzp5kR+OqBAxe
MvKQvxkFJVrfFU+9Y0FLsMhMSvx+vPoxMuZ5G4KgGKFl7pMqzWzDRSY+JKTaXYGODTT+2EZCd6Py
UW32rnTWcWWSXdH0qYf1vvphgwXy7yuVcq+ACkH3xszpXCl2jpQ5u5iRJMD83zdcWCDqtDkVsPlO
henMX/9SOcz3OSNoMabJQY41ijHRnbzWDXGcyWK6taop7BZ/2pjD8Grq8mZeZ75hst2d5v/m1URK
ZxjIi/4pHaNxOz9rfuBtU+/L81Mi8ACbwMJU/PPrvW+yrkjw1tP2e0D6twqh917NfHkvM/gDTE2e
WkcNz16G2cG1o+DJVBuO2cQFNl5I/ykKq34FNd/ZVcI+xtpgjxOvYlzm6iivGFnpttQkKk5LfRfF
ezXLSOQjwsRe0CDAkyPcC6p17xaNyA9Tw/S6dXP7JtRpEvgF4vdwqhDMNxm0Mktp5V1dtxNd3g03
pSGLw2DXQBTKoINK6nTtNq0NPPA21caBYvGiC0ZzGVg0zKKiwd8RVO6xxPzCpbg7Kd1kSR2xZGiJ
pb5Epd4gWkIXHSWMhJOheJCDZR9CgZ9Y40e1FGjujFTZCRiw2AZhTEet9wkBzil1autrZ0W7PM1u
gtCrvlLm2LX0MsHw1N1SYqqCh8ccdVVEw5NqtZvBb9S9JI43T+A+1YTLirJ/kE21wJaurKUa2RvN
OxqtH26sARraaAKPEy020qwBEfN/mTuz7WaZLE1fEbUkQNNpBKMmNE8nWrYsAxIgZpAuom+qb6wf
nLmqq7LXqu466/SX/m1ZgiBix449vm89pPy8LEho9LYAXikk0+i+edIPazyDQwJs9iwKPgWRD+LT
dcvGG72UU1PjL05izXfRYBTe4Z93gayOpKmhNDofuKNkDCBtRUSo6k2fbToW41GvlFWS9WjVpl9g
DO1arOjZDnicnpM8ey97QF0cEDsL5crlwirwHajwbuN3dfL1KxCBOE0miu9eYkhCBBfEq9GnfdMP
NVRs9dEDIADgf19BX/UgySrqc0Q7kqG9g9Z4ZtHIVdPyngc442lVu+1rWo+ipx23dKh8MnLDA7BZ
JZW/EIHmZW5SwmmRewSFUy1/mqC2Agq5Tz6Iu0Hdv1Rh1Wy1Nr2/X/WqUHV/4/ci8xPr79X1A5zI
QLlrk7i04vdkGfOcDl3aidQaNTP2oLKCqTDGzSD2t9dAL4uooxTDcbyvrrGttTDvFcSzA2YUpPrp
pMP8HAHF16bhCVB7U9XpKleuZlBqxMkbiJwb1FH2enoP8BXDx3urs+zAGRmK/toRIejJvNUgHAJZ
iZZ4VEXPfujZtj+gTa2Nm2lvQPnVUGufMolpyb9GPYdIzbKpHgMCMI+p+ocOFVaL/qMcm6mKZ+ET
JISWIrf74yUx7gGsvuCOEe80aERqUeWQVsIEWYkg95E3gLOh1jYHA6rpmwlN9hNgM4xEGVBcM7z6
xvPzsNLh6Ffvk6zMaT1KKVH+sOUcXblEug4qBq52/03y+gHSU1kX83RUntUczCROibeG3TLiOTU9
ie3x63pU/ez8RNJAvIUDUeln509aJKKsh/da7xM9//dv5A/3AOXR8eIDZErRAtWZj1NRxV+fMnrY
73RAqE8FjTsZVDTdkXciE0+rYfEBt7+iCC9E4zzTF8G04rrVNVpk/QCTmkgvZOtZ7hDQh7hUp/kw
0p429XUgGOtDBZexZ6RJ7U/zhnCVTy2e9AeArPrNoe+1iu5eo4GCOR2Y73Hf1nFjuVwoUwWwEqpW
+jIY0QWYt0ALJlA6yKxHL/6oADNR60EGHaZmP15q4XviRP7YVJ+YfGG+rBOSrXGvB3iXv2nH4+/k
qWvAfjNVKS10eTK2gAvYDZT+GiSiREKqPOyRFdB3GNBb+lVK9ns6tp49iNTVjoBe7y1fVGV9ggCw
esoXRVXhBlQZ+Fbaa+T0+h3w9IjY7xv+68dwnXHaCkzf1Lzqqvls8uWgGV3tJAIkYDiAvr54p6es
p98n8ake5HYvHi4j/Y0jRZ8oma/rGbksgPEppoP4Mys17CP2hhWCqSeyq09dKPEn6uPs4JX58yJv
zhC8zNQcDGeI7k/XJK2nca/8jepo0RLAEEEfnnR6G2346W65hlBSbxObY6C4wTNzqpf/Mwx5G6Cx
i4H+WrZxNjb1q6KKTEXsVe2dYpfZeTt6iGdavZxPPh4bxQjkJQh97kn73rMTIZMb9WiG8pORW4Kv
Q+iUvRuCZ24MQE+w2RxQJF8fCSBqzS+odqMq0paqyo89f1FEH/fhvz5O9RmdatgStV4Lvsi7WLb1
84ui9Vvsq+cwerwFSLH3OAEeDOygwKzG7V0FMCELv3xF2YRQekZkpDFOQS3oly0Y4KEMy3hiV+TE
B0r7cFHouyIHkCF6BBl0yxE05/FHm1ea+gNRRDNTx69in+eYZcPH8Pvj98YC6BfQ3kaIZtLQLPMi
53j91rQZlXIqiF9veGTjAtrzAJrpUgseO4VMxxUow+W1jZf9lzokbt3lCavBm0PhF4ZMLVpSIRrO
1FcKq5/mY382A5HUVHAPY3U5fgYkJgfFlRNDvS60kGwO3T1tln4WaQyg4ODzABML0/bTaHMfM2I5
eqpgFKlDiFyz1z9I3sdVmxkw1NfgTEHD1nuOT7lOkvE10X/H19TOoqdmhoAoz8aBjk4uX957wvFK
8TWYZK/C1fxogg+mDWaDeJthkB5NDUAst5e9DPBb8/Vz0l4CmvvAtQo1R3nAQ6mO3pQrFMo2BS1d
SaKBzHRChh91dGwmDRnfsly+nlG5ravkJdTh26t1tVwpnze+SISZ3h8MyFj1IkCDI5ixu3K9hiTJ
kgSlHryiA7wlE3M4eZ5ziA3oq+wP5KN+hXYW00hNShON+dDmRRPdwTHSLLRxCk/5Rxb8YIzCcGRT
sHSp/DLCRYQiQu2VL0OvH+/VIG+B2g3H+nT8eL1I11f2NRu7vQleVulDzViVoe7qWi3J/YazsKAt
7okbp18D2sBGMeitHCDTgv7m6tNvVkMQQ1dJE9yB130ZPT/Dtk16XhVSqJyD8qUMnv5eC9RftXns
6G0H4E5vgL3XU28E4pP3KQvCF2Gbb1+9cW2RmTDzV32d9WjCMLOsnxkaU+4qUfU2x2UJNvPoYes9
JbOVOLn1jhom0PJFPwaNEGWfaghwNH3i3W4QkqtWs/C9yIFCoko7NWOaQiHWBDDvr96CEuVoketG
5L+tkTp5e61WXUmcF1d7HMW/o3rsEdtNj0+4cKxPMYnlZ5xQofQePSlkSmk9/KBE9fZD2hpdAqR2
Kj+jGKByuhHbFuSlkrKAWRj2zunz3uZRa9bPW9FrPzcd0p6JWltKnfTP4/I5fT/782ac9XfNJGsW
z5qSaW2mZ5Ngm+eKUKKnP3vpNbCDGjSC7OgJSJnqRqnD54bqnQCI0efV8gdt4tGj9CY93wSzjLqb
pDJGJbl0bbx7VcA6K/Fn+tFHP5+6Seb+I/UpEetMiuJxi6p6DAXzZ6X3dfMxVvsCfZAZTQ0KSlle
5/mIpENRvxsQzjX/+NSxK1PKPXjbB+PkA4pbeNV6djVoKyfX4WZ9tRMCk7c8j5+zfg38/UitiR5c
e7Hdz97AVIJz4H6S8GEMFD8jvxy97HfTkGp504P+VuaNDsuDP1roRZFuXsCeP3MInv2OV48wAv0g
r+EqSN/YpGQw3Kffr2EOh4qn6D8Bm5+EE+7zLK3+aKBN37rvgKK81B5tvHt27oceh15D4bQZlWGL
SQ5i4KgejSRQleBlkRCakdWncA3ccAnip2rlzaNe1SrRbC2j6GhQbHMslwsJyqExHtS6UYzr3acO
ArfMX+tJ1byXNEWhlKjhc4L+Q8bXx9Cr25I+6qrYQh8in1mdLrS+clDilzb9tG1LWovixfADBl/S
lN4rgH/dn4BRpk4egPQl4fzabxq3BQbNpHdam4Ke74BgWBqPJxDPLU2rpkI3uhmnbBnK6W5Z2wsd
v666wHwOF3LzgEpjeJ0248/0Wg8HwBgObp8MYMFy0is2lBHSbwNql96QRyqG4MQ/lW0JpKg5mAwW
FDn1TUAXyGb8IQ73Pjcfs5vMKMmXeNShhYVFtY1TZNcvYYjRq+3ft+EQFP2nBRDOw3wAEjmNShTv
UFHn/SJd1i8dSELNvlK8BX5QA0aXGqxKarhhu3h6VB6BiDSijhzi84xeb74BE4En2WgUIPAXWb07
x1qr1OE01p5GXPVzK3rnsHCkcEI0MAaYFHIzX5q2fgCcHYg3sIqyla94NICGAixpCsjCZ2vXLczC
Zfft/Yw1GT7HvpnHg+s6G3qt+qRFVH8qFDH3q/11ANg/wOeBOaBmESZQf6/39Fbgz/X2+ei1KR+x
+Q4//QN4/rMsh9cWIvPALmJV3f/96lMSiB0CbvFQ0f0zlhBoFtkep2OwoPkY5N9HJHsKntk1IvOS
POvXTlGi2KrB7CJWcUia3P+hzfsRNxbI59fZqyhO9GLIupwUTt17zdpJgBuZ91cl+HoemKaPAan0
kPDosnnDEdCnTRi8Lu1QK+Wt+DShXZI0Colx0s37XTaQejQtpTgNvKLxmzBpST3AiKoZnMvhaNG2
oGAQFVMMTa01iMHerVMAoQHzGCkfmmvsnsLBX4xC1f5Q1CJ8f0KtQPUeLdvCu9Kj2R2fLwsB+X5E
gea0eqvYSoIfhS7zqdW99ukCp/3po19nkwEWEgGV7fAxHgE2V6nucJLG8ySn2Gnih6pTRE/QdXG2
V5NQAe2gnyhy1GLBlGlOrVKruO2zw2OPnkBzalVq51E0gUT69X+r+qb58187EIbwS47UUY/GGb0/
/JdK9MTPtKSkHkL+FTk+k/IAVmxkRfrEX6ixDpc157/591jjdzR7a5/XjHKd/lLVT4CJAeDTlldr
8qnSmToBcYS84OLvWxgDN/8JF32yjaBwteIKkqlXjkFV+LtVfs0A8X49hkBnUBuG0Tta9GOiAu+A
sEK/mpSbmo6h4oPCTd/td00lLue2T5nXW7OTJh2KVzLoralWspp08AX2RHvCi2mhT4Ev5uHRCpJQ
pPDowPom72YFIowBXdFlAsaBO6mwDcMQ6o/IVyuZItx0fgN9wQrX7l/1U9TtZ/1RwKALkWDXuh1S
NfmZkGHvi0i/aosiywsv/v30pd/oJ2irqd+kp9oeaM8j4YbRP2rhmzJKJGrttaRDfpe/9Ydb1zok
MhEBv1FUtis/xebwn73L61XrXy9y7n1gCjVwIgv1BFsIVccf0StzkObHenouUhq2cz3cEEDIrebd
glSdE7VUAMJ/FTA7PgYUqlPg5VbEH0TVwyKoBo/yMjQqOi5xNoofYstj+Yk79luOpbJsEvl+U3Y9
6cHgMhl+zKacqNQwlt/pAP6JBGDfiojYHJb62VPry1cDb5hKOb2ASy/HzooG1tOnkSWg/YPKg0sd
o8u7VoBII2PM9oA5R1WNBylpMaLzSdAfoRHX/KwSffLNA6aGDikKGfd6YGbjXMX+iq80NmoHjLw7
QaV8mqrJu6OkGJpp1rsBdxgbevHsWa+ooZCGMlGMu+jEJm434QvqtV68e48GzakAMQMV9ejIHK/d
rgWVgjEpDDSF+CZ6zyYEE0GjsMHmWI7iZ7b160kA2ow+KFZRRSQ/f+b234hj6vbn8CrLHFnqQhLX
dQ8uv3moDLYT5UndqDZ4yaDOYhtQg58/uzmLSsgrFGoz6n3L1ay/RokAs1mbVLBHDT4tV+qfX70W
pO2uG6BDCQ0LakH9bE4CBWu3R7gyD455VL8v9QN5ubZvN2+H+rTqqeFJzZSujGuuBHm1KsJrfxGo
ikkSZEc5VbAdtYC9vnSKFRuFhsEmjyychHQdQcNDv0mQjLQ9+vjWmz0+DTdoON+1rmnjmRfp+U2W
bZYAzLlsKcMPE20zVrSEjqtBQCQnUsywPwHLEgfzef1cZ2qkfF0nMK/8dXX8t2ACKMDk378CAPwn
xID/NyQB+/5afsX34l8v9f8hlkC/N6Tjd/JfAgr8z/8RwVi+q5Lv/wgq8L8/+U9kgcG/0f80pBih
p6kqHbx0zfyTtnwAsgD2MiwMNMwMYD77d2QBdfhvtAVpw8mwrwEsqHc9bP9EFuj+pOnDXg9TlI8P
R+p/C1lgMP7Xrh2q/ge0aLGt6NTu/R/croUe1cnjWunGrG9QKSSs3ckSC8O7XAqxgZlDtMbbzswf
jeJD+JHlmhrEFfWz1kCApi9AIuALNm8TPqYD8XZQTocXJ7EhsRKtNTB+HxJeVnlozMbcDe3TCdYx
c2gHruJQm2qMDBBXDHARrcPAAMtlR62TFUnf+EkkwQVRGkPZWpVzNWsD2i8BEK3wrcMpE7uPoYhQ
fJPcFg3v9Y31YT1i/JZH34z5FJpYP+R2P6u4zOUpDr+tOV0KVRyWy7c4UeMngfEwuNLHyqQuF54q
XzzLpTRabtUXVIDKylxAR2kMTQgnBCE3ydUOA7GuGMZsYpzeDqivtlGIy/rEj09jdlqQZODNlwW4
gHLnefe+uJ0ZrWiFvXFdNxPf4+ngpJ2G688NOzY9xbO+60v5ELl4iLdwQMoUp8XOvYzEemusTwvj
LeRSbGNxOsQMe+EF8nSaCMMLGeSJCTK8WU/2+ZNF+5K4eCv3MhEey/diwjJx+bZ6Muveu3g6H14g
zs+K4eqJVQ/+vG+uocpFKDIe2DrhWYodRfiCj5++qTrlE5YvNhPBVVsrFt734mR53szbEfLjy/Es
d3dhSS4vsfBIHQhILGwPkiTx5r60JCIYH0XEZCpIRmhisuu7yiyY99aM99azh5f8hMOBRev1+uLt
pQ5hqvYh9RWBY/1Mj0LtlDNq6W0cGBPUVzmxXoLHdy8fF5gyOTvNMkYdyJ0v7puP2H33zJ5J+zsN
D2ZtZbPBzlyaY3GMJDeRjMt8gfIklKH5MSrOclngL1Sm0mJ0OE9NfP1U8hAkFmBQdWjkZyI/P+XE
SJH2Qnwc3ALh22Bc/4xduIck9jML283NROzsW21qNpBeZmp97Mx48uanNO8kk4yPQZUj87y6QQ0l
W8EMFqzUKhWpWK4oBRaJnC6Pu0y6NU5IumwsqiEcTgV76I5XE5OYskmViCBxbPTOmD+JBZOA5Zu+
CKxagC/HVcPFxFTMiZyYu+6Fne3GMrZfi9qBJ5X3318Sc9/YQVInNg/EF6GwY5f+MxMCOal6yuFq
qatwMTx3LFeJKPY7GtbdQuyG0vWFGAoSZdIl3SYkqFqiRFfIWG42pbgDUsn17r55NXjrR7BAI7E4
hWLjenYtUBxs9MNLPKRx+d553caA5Ed0Q2SsgKKLwLgXxrEWri65Jcv8YIpDeSMYjyguOpFbeAgk
m8pW5HEeiks3JfSZm5uhvA0Z0M1eMd+7TSHh12L+M9ubLRDrzYbKM7FAuSmi+0k3Nk8GdQb5V67u
4N13N9/c+WXFeJilsXG7PaVvrmDqEBufJ10l4vhipsDVlFdW42F8+NCqm/1/PHorNrWwv2CBk4nM
5fx423Tykvx9csNHRCyPvtz3ZS5WsLKw78mkiWUprmJeGJEYmDYxABna50i08gtwbjczagkKkgNo
8uM7rs02ceorEvTg6ZgG70QkXjAnrfD41xgm+EZcd1kzYPiQZghKPQu27VE1mc/vhm2AsiQRIS4n
j9nDxpeNMRSr5/61+DiRFzoh+gt+WnYzGqFA1XaCx8IWBty2LHUsrzYqquBpEN9I3Ef2Ued2+C+y
Px2Z5FbEXrP5A/8/5sIO5W415A0JSvi4ZIpJfYiQmTkrxu/v/G1p8nw8wrbYactuCrs1QDhkX1YG
vEUytqCfswClN2CXkyNj+uDeZ3N+RzvV3Fdsf2c/kl1+FUeytOK7z8vHj5xjxQvFgJgWjYbDJ7e0
PYhbYwBawcRr8nae23cebWV2IzVz+ZAHOdtKIRuxPNriy5fO6nicBqI1dfHF5cU5ESMeEDBsMzAd
WODkT2H+zHLLuMx+Uu5UiR9V9KxA/M6oYucFGqpQPZxEuKEIfyQ1EbiqrduH9+Ft0hy3QCXahImd
q/w9RHuoMBpnm4rzcv8WP8tbKSqjMr6mv7+zTiuTkEaT/Pw0YuusG+PYs3KpcXBmpqG43aOGzNRP
gEY5b9dEi0Vkw/9qRAx3n+4TOzH7vmwvmkkgHGkfiz1JPCNhdWiHMSD6Ej8k+yQPS5eJydGGbS7k
XCyXs6k5F3fTdORxWcovTkTt75m2jaVNp9rUNxBq+fsla/MHylZG4FQc2orRWMfGWDoNf8XQZqH2
1Yz6e9kN8rB+oibIaRq/+DaGyssP8YumGInZ4jeR69/ZYT1bzKzT5bKeToUp104qf7ynWPww92v4
f8TpdLhygP6q4nc6jcyQcbwRm2pojp10r+zyW4+0o6GCznF/jkWdiccaNAN2curlM1KAi5dHV/oX
KCWLAWRFFPuIj93aGS1UCO08s2LvcybG90vy49LeG+95fp/e55ciBhf91C7A2/RJr5g/BwjqxE/F
Il1lit3kvJ0rh9iTpLRIL/l6dG/tfNHaY6cKmFpVLFOxp89F3OEu5KuT848JQB+P8JHQeAkJ5UAn
eV8YYcjPDyubGhgGyyeLB50RanjvHBIbYHrDMRJ5bMTstxIL3wDizWjE9Difmx9xq8V8upb2xpxu
54GYOcZZmqbNDpnL1XTpGDPGjXr+WdMEgNg2AlAyFyHDpmLZUqPbd5mZGpfagPhSMPWdMUipgiAr
i5nH2GaslvPzX/eXa1SS/+ewCdBb4N+M+pjE4yHGr96FVf4DytN1HEVBNQASma7bvmo8N30qjpVl
NDy8guMoxTR5bBILNNEdAI6cJVhERmJoc/UChvkDriFjvP7Mxu6roRfNITvG0dxp3k4FPFFs1tUG
OpQdnSHqwIQb5+7gDozXou/k7PZZ/QOoiFFNNdGYr2l6a73U4hw58LNztVKzFGDnS3R9aBb7ODJH
s9FnPslMmmYsWoyMnvk0azd00p0H2QenRrghKB86nU1Qmd+dUdOpWKKVM/qHV9pJnb7tep5YgaHL
xG0NZt9uzIHRWrQWG73f1ri8zMHsAsAjCy1OO+LV2Fudqc1hgBrlLLuHAots0R3x3t37tryLO5Sg
V4gdlJzCg1MApYQx510sa7awFouF53qLl7C6bwtOWzSN+eGGM4vzkyWPpz0Z8DSe9+1dhnwUEwY7
EQuzELYQ3sLKBH/zheV6nXGT8e7dt3WKOW9f4vttehfP2512nMfWzva4Dze1NnzjYHTdzfc3x9hL
GJxLxcL1Lh9nd9lZqHJlVtBe7rw39O3Or18JMinHzEbnnoBgYl5U7MLEwkK0r5YuKLVnbUBurXsy
5TBzOcD4uh9XHrfccBN3scBfcLFlXWvnipswsT/mwrPmPL11MizPdbvDaMN/TRdTHsOneyM25p+h
4oERKsr54bQ4nRB/TBN1UWNU0B1swzVXrfuXq/NxsQkthMSwAwNrRjXTc7PpGywK9RLi0K62BiSL
KobY9+L7MpbXr6gRMG9mJE5g73ywr65yu/3NLLKBa4vTG1hCV+N7alAe4Chz5ecqFSqYFsE6BO9T
PKbjI4FgOxBfb7E/c4JMQzk5DAuDplznUIk1TtkvnWDC3C/NqblZTl9ocE1Em8wdSKqizMT+hQQQ
32yAB5a41DbJ9yXVRMKJeR4f8vNz9tmNLHVPx9s8dFDKViGb5YB5htJNRIbrWVjhjc2MW5HlhlMX
dEc22cPyNq2DMYn5ECCt2FQPi9ZEyYFMfByDyqY49LvGEJGFRcEd2+Hemc+6oWm26navYncrX8pX
KW60wpgD8xa8BZmhQfdW977ZxWwiD+E9eZ717WIG4prAX8TIsJHl5UK3AtJfCOvCZG7wz3ad44sl
xCbAiZxZnK5en+VEJt1va+FhQffFgj1wwHm7fG/sXSa57GL3PYvFD66ahavlsqfYaHhR3HrHbJgH
hJbnw6q0N+KOi4TzN33vSdDLHYOoDQZ5YfcsCjYtUhiKznhwTpcFhxpbpfO5Nt0zbTzubVkWR+Gs
E0psajxOb8NVO8NnE8hvdvk3bu7JOp0sNru724ipY65cy9p9X7yD0TlmO293ObDpF+xAXsdN4As1
YWHUf2sGnvOEDX7xOvneYPXYS57KYvIyycrY3i6QkdFNJfhOf+bzRZfkHtlC7n1hWQZuNA4lQ8p4
7G7jtw63CdgyVucLF+J7g7OxcW3WyP2+8DH0DlvsvEFIfK6qGTt+VzmmsKjlzmVucP+7ZeNYnPOk
qExxocuV6zO0XXDWjEAG1mp8npgwC8ljyHu7v+HeSjzk7waOcjZpd0EYeBkUjj3CF1h3qkUxRWsn
W5RuZc7eUunWHD9I9mevTom3+AY3+2oERmA9TvlTpmMBczPJpO8Y/++1UEIrQ9VWRoEXfAkvWmhV
uggvxVASrYV8FWTS/rHKSG0a8WDp85bHU1LSo6JHIaam93WPWX79Gf40K8J3Tucrwq6+SZ3htrIq
3NIJaXU5WFenwqJXfzbYKMztyf3efbNs3ep1T2vPfXnFdDvbLhKx61TvikjDzZ+ujnYizl9252fe
TM7/VExNsbGZeZf32Ct7noo5O2Gz2RyPx9vZns9tfsag7zyyjXtf2Q+je6+72tg4V6v5jR/wUyzs
BcwGBddScI3bCgHpnKsNw+l2K/vX3prLD4aGLbjYZscCo9xH0mVq7yzmSCJgR3spt/i7Nu7u7u52
jiCfnC/n/A+vrI/JY0uGeBaubbu227lJph0inryw2cxN2z4vsf/t+VR+zc/T+Y4BrOa2fZ+bzIt5
3G+35vx4NqfzjTjP+XF5nq7OBJEF08ErirSZFMHBj4lrbrgHDltgYpESh5Ff2Lsb5GRuLp2ZseSH
XzlfLjGY5vNNIqa/5hL347yPODsSYWKSGsb6zBvk8Wg657P5NZXzr7GwBT8u96Zc8h708cq0TcH9
ATdbLfWTsj4e5zhsyzk+j70US/P8JY+2OV9VRm2aH/M8n5rLsxBL6fSZjr7cf8zj3F6ZChMt5ksQ
+CLAOlYEOJifMZf+Wi5bExeFf3w7Pxg7r8gVPnX3mSOeSw+XanhL2OUr3LYPU2JX8878wc3kmt3H
Orkad0/Gp6+3cJUvj6055EHNcxcAwFja4DetMlxWE+9heuaKFn86TxuLTx3Rz6w/vsmQMa94fc79
zja/sqxDI3FGEt+aPIzA+bI763eeCMHHzbndWaqcATdEN5ZsWfa8aS9vdx6BMIm4wQeOdADmIWss
5AbPCIG5E3wgTsA+4vbz/TSRvxios7WzXnZP9IX7wTDAImAqI7E6I88pMSE8zS8Wd3W7cze3s8F2
hHTY+beNztItB3igZmmykgnz8TXFiWUaKiszWnlcNVb3aJuEoWQGOFE8EH7rTUExPTgEWw4LGE/Q
QoF1XK1WAxMtZW6n673JgzDjZ66vSX5j200ZL3bkBDNkjit63ndK6mjiyW+3ztRcHYXAUz4j+6tV
p20ps5BPM7OPcyQ0tKbm9irXFAQIJnPeBaaY08C6mXKPrNpswc7sNLs/4un2hbt8YCCY05Xrejt3
g9iYrIB523AE+MJjKjYWm8tcbRCTcx9hZ8TnnClgCZhEpG3P3NrT8375NKbI5vZ4tuaqQO8cuzdS
f8OGAsVc8mkWn/nH9T9Gsw2b3T1+nZlH+2geY3m/P+VIzm8lmkEx/YWJ4WNIkz183s+n2DDns2pd
ud9VTPcvo49rhKBju1uNm06oOrDUWJLo6n2sIXyGZzQic4u4VZg0jDwVX+dSmPx3+QUPvQFR7mHD
8rH4SOxVMNOUO0sGTpyGM9W2bc48e+/zUF9TavRFt3gIyEsScekCIRuOYWY0FK3TifBToiK5hm0f
p8v3zNmGli+/BnJKHYqT/Pm4U41oQQvnHIWMtMIdqtAYc5bG06Z0KPsbIuW/ZJHg+F4OiIzQJkCG
WlS7cjPGG/yYKqKbCx6h/dLkF/qM6B9fscuDVQbNKXEoVlceppsbusyNfbFKUCyVN7YAP9rhDs+V
38Apv5675JDM0hkQIgitboB28bePPrx7rxgKXmBAJLLpvGk2keq8u7jkgznkiyIH420wDOgweEOn
K1+ebzjd8Eb2mKUiYMgOnCPnPPf6Laa+nH6du2uQt+clPDCJ134gLzASxg8Hqdff1xedS+XTEZQJ
XrKei9uYp/2yc4TVtlE1XbSmMrZrY2ZwyRotOf1d6wvCK9S+dsH+dYDS/oUaRJwinNVZRPwNrsA5
EevOQ7G+sWVwjbjnCMcV+3ZNBkITp5oQ8KGRWMa/I0InpP6FPKMHu7BG4pJtnJLgmAINLk4vsxGl
dflYBDCbzvfNDZIiY/lzmDTSp77FCK2SKNj+MSWxJwDNJQr4m8roktqKYfLrYblaophKw6ARwZkB
I/oW9T63Cw9KCPa/3esJAg75Ph92I7nHeKh2jyDJNMvBFYYZzK0rI2p5AQmzfgPiHF0EgYVreKfz
8ij13/ZEZKZrVUD0KX6pgra79wamb/VXRFsWTs/hlqGXL158ODSoWbrA3Ibj20UNt926Qxwn5piA
FsEnzX05p4woTkPcrZuVlBXAG8XN1O2rzK0rM+2M3B/nN+QvW4XI2s/h19mjENYU4bPozAVqiXuT
DjpVAq9lDoMKDlxiAyqMIG0Jiy+5A18kqZ2GhM7vNjQA9BSlTV588XZoiJ+4IFaiI0j7u50UYR4Z
Fb4QLYmEnWvnuaDNazNeEez0sL9gHcvWtNsZzRd0zUbgZouBV59KI9Ik7CnulkBANzHcrCHB5ZRy
+ibuAcurU27yZbnsQi+Hyuwd0t1DQ8oGOJ3IzVsGuGCHB/Elgig96WGa/5xmIz47ZcNjwEPeS+C7
c9FQ6SOB90N4CsNcERfsdE9BEBH93xmitehNjd5mtDO2ZDzssTw1Yv1TkaDo4kddEowafPFTG4cD
dxeF80uwkQboaWpkDvHX6XBPjTmUAVeJHzgnWTVmmzF7jBzMD0HxiGA6u4ttf2Y/P79cDPRd8Ut6
S/zMyL8hvYvD/6LuTJpbV5Is/VfSco9rmIdFLooASXEURQ2UtIGJEgWAmOehrP97f0G9fJUvO7Ot
n1kvqq4kXhIAgYiARyDiuPs5xipcPnw7Hv1SHBxwEe6wwPYMsey/fV9gl/oc9ozd9Nb7LoLhxCnO
Lc+6z1bNFtdfuFK+BpKFn+rcS8/Bydle4VZlwHOzV+MxOJUhSrZuirYp0YiL+uMaesZT+kLqA/62
O/noPHWvXc6a09+p1cx41Fl/Mglu3C4gPmVWBV6KEwYPwXWT1hvnjvCgRbWga+EibDeRByy2RY94
kyzvcCR6qM7Sy+Da8WgsDFM7GF6zoEHuwmWz0Jc1nkh1GexbxkgLNsxxJQWfifRDuvqnvOj/by7y
f+1r/+/rIIfM898z7v/HGV6gXd7W9ce/8JDz1d895DKs1ojl6rBJ245NONTvHnJZhnMWSn4Z6m1T
IH4QwzXh3/6qGr8QobIMdLB+857/l4ecXYahw7lr/BnXOKTa/yfgaMkw3hu6bjloAFj/FKdF/J9U
KQpEH41wWL0/seYCMGDdzJL6/I63dAYEJsAuBGYExgA4oONzZNXPfHWancWa/J7tKst7DhMv7+/C
+QhaJHrUbgQ1FS5u8Tx6Hd2H14J1Oj5U3gMys1EchdcX4AHHL48tgcm+fr28CFcCq9vz/T1LQbEK
zDxmmdEc6SLwDUdci9Mg6z0T5wF6u33XmG14ghniHMJpfrsUDhw+pIygLS7zr372ha9O7AN/OOME
vpVbfKLMqRjpDFEgcbxolP72UZTtpQe/ZywB8H95+RJgfsvossGLKoZ0B1gFNHxciuuKcAHRFjfP
561RcMbzC+0B5xbnEgVmrBsJImDU4pEjv1efPM95RIu6i9CCF6rCJAX8hQ1UibEOBm6eRLcjxFEE
E/BNnBNiMsMoOCf3GkBNMrZlv1XJX0OqtnDNZ5OVNBPVC0LJRki+1LIsltPbz9Db04L4imlrcesg
sCFybjGBsbTuJq5mNTePGcB1FsW7KnNLa5axTMnXFRP6L3UPxU50bnkmnJo3fTfcI+V+D++/Rkov
E0EED1+uK3ntPzSh18Guti/32ZtvzswA3kUOmY8wjy5qcz8FhJatpZqs+0fFefDHdVau1WDlQw44
EeQEm88MEfoRGGKN8u+ydt/PwIs3i3x/Yip/4e9pqeWrtlj0+qwnNViYKLb8+69AxG5bsCh2CgxW
4ChHYVxP2PoVRRt16S+DBy2vXHzdoknOwt+4PAqsgAXckVf6xtW72eLsTDwAW44XACF28RLymAWB
L+GqmcUPxgaeRufUrRp+fkIvRGNvvrAv1cUeeFIR0fF1m95xLsAg4h4A5RB0mJn4lZYxzmqSaGYB
EQy5uBiVAEnCDSwciNSBT7dKkFwv9v0AJvwXzJOQIEqXaLAc67lLFqLyogdxvLBIYaZ0IHCLCzvO
dGtQPQIsns5AbYBl7Lv1iNtRZ/r5vZha8kl8+Z7C0HvEtcXV3zmYhjwdaBlgwTPl4guc6551hDg7
n/jlPxzzvIpvgfBRh2CunbhX6Tt44ZnmJPJDeGR/Dhk4Ma1Cg9+66M/VOOutzk/cfd5wdkYgLnh/
5t/tM9fjw9P9IkrIQXcbGJjwUnjS5BkngZHRcAJZug1WnGRkhGKgEVe6F2PfOVtgdKd0rRSeetFi
lzxL5UllckNABdfkmwSHgGcXb/fdiuBAcHlz6T9I98ZrteUIvBC3tqOLi/NyYvErLsJ9FgOeGGbE
O4dX8SO2/GynOGK4FTZwa3yLyj0B0D2JhhVgprDDW8CBgPtEC97sgVL/tAl+mZvBU0gGckZJztLP
X7n+mSCEI7aKsaYs7MRdo5y3xrhFA1zYs7LfzIO9soDqu7ne3VUyidN3A/4h0WxHvoq1HLuzSfQM
sRUhQGBBzzS8An6UTb3sl+ldytNhcT6LxwUmS12EId3sRtTy/UzrUThezwuBU9/Gxqeny+HtdDze
SlOz5BemLQ65vcON9HPnb9+7hb+wD1PiPp/Zxi/reGX2+i4Oo6f+WMXTzQbE9UWsz+1miweVCPUR
bc4EVTxFdu/ipoofh03i5+vxQXRPZmSzszNj0kupGRwwslpA0cdbk3NNbqyoHtAncPPNPs/3F1yc
rFkPF8YXRpdbA4uW5jiOpiy3sh4vJ4E8nbYgPb4nzqlwenEhYRZ874i9U1RRD+7Yfv+xfzs+idvj
LS+fVBAQCDCBBfzlIoF+iB/OghfsiYYTXZOK8X3qQIL67eKmgJc42REEgga69U/W0aBuBJEcxJ3l
tIfjgSgG1vjHH/sQzS92ctdFJRgGL8dPMRyKg48/DVG7GKgwV0DR09vhsjyw7+JiOfFOOnYbEY2T
zjn2cOnSmflVbIQxiRie6xkcBKPjAgJyuHwSfLCkDGI0FZekkgeMjf/ZCZCCcqDHtiPBQaC2P8Yv
DOnnB+eFmLuELoYgtvyM9DfjwA4WwknxdMldzIZ25eYpIEP8z9H3vD/TbmfxtR9/AQ2FRd2+LAyf
w++dxW3/T7cBmCL05iIeOZT9E0xGWOxlSeNeDocT4OgVACecPYJFE0/xzVqH3+/Hx4+Pfcgedhnu
8/oDkEaAj3DsCexGgE+gTbwC9u3nxLe8TS7wGfeVzieAP3HLAV8SASwThShAwi2YEcETzx8Vi7Rv
cc3HZ8BgrrLeA1Gcnt/2Au0SUNVhe6J0IHigoJ+nzxNY3PH0wTUxxhOI7v4jmwv4Q509f3w879/2
H8+ADc9rzE+sXZ9Z8+0Bcd843+kNTOkE9sQtP2FAYjPY+tYGWq0BDCkYpaJO4GfC0S8w272AVdYq
0NSbOIUoOAXlPAcKBgoi8Nbl5/YNAAqL+MSHeTgJe7yAGHPvF2CFbNiKrUQn3erUeqflCaRVlARc
FpRhsadbcWbOvz1tTwfqtSXAiHbaDqCh4sLUlr0/ZSJSgxK+8cIZtnvQbP4TEBgdVDTZG3gOdy7k
mE9QM2JI3kABOZyAGxqAlilm3fxENUSNnt+oMc0Fyk3vpgEEekTfpSW58fynil7PsVtKIG7d7YBb
aecUn40/4KvYTVNy+VtZKZJoXrb9tDxvOMmtgOI0tBCxW4zRDAGf+OEI3jotP48S28TQIrqj6K/i
Pd2IPn7g3DQFboKPN6wTI70ccSJ80H/f9qCQOAoux481F6elt5iMuLeiNY8HMVjQsCKAaXApzRtH
LJe4AIjZoLHYcKuNeC/aQvxSx9v7edvNACzfemA7aGMAy4Xpi8gE8V78ia0j6EzvIQEqWk6gfCSz
sUkhjkbcMRIcZymH1aves7hoMZv36BgcIwLH9iqRvN8K0nhP2jcXFaf/+fu51+Ic4mfiQgIHTcGw
B4HAp7chlAH1NqZe2EI5uO24fOhvwYqgEwBxgDn3+WP06LMUTXTcn3LTb8dbgZlluPJCcelRYq/o
1OLCoOoF1+y94UVvXURacmdZFIfeXunhh/7ah17fLhV1rb72Feyts4IKkDjyPTxYc+LLiOUQ5YNe
kOLCn06446f4KKIF0Txc+ethtZtYXdlL4WwX6438Vp8TzQeyCIstBa0wWL5Uuot0iaWdPoWpiR2i
Sf/+nogv8fHwCVPg7JO6M+Twa+3tlQ2SLVB1MXH6mZyVBA7SehwrDBFhm99eOTuSjQthhqDOl4Yy
xxzqe8dDtjmg4cjHYHmwPYlJiAiLvEWWepeIUUmcR2CqE0FV5K5x35FaWQiAnUZUF0Q8JcueYQ4S
U9pUgHAj4xJ34wd3+xSlqwksJA6PgZDANGFCvUf08gyQTgC54qZVfKudAbF/gAkR/sMJwZtFPcRt
H8W9pUsl3G7qIlqJIRG6Yn5Ei3yeQhA57At/GF5SsXFPmOvnPASXfBTI7/OHaAvaEW/q7ZIfWMSt
ZW8xm9BVsFO0ufifiKiCw8Tbt4/nCnArBAkkvIGCgB2L5Z6IT6JUohl+7PKnxIR/Enoo7iDVj2mL
kJ+f8Oo3XWx9fv65wb9ZK7UQJxBtLMohisaA/sHwqNwg9mT2wdKFsgC7i8a6nVm8iJ+fAv/WqX5K
To1+DhOvPLPEoaRx0rVEDT/xXQmPg2h/4RERvUH0CZ4tMi37mFEpEb8HqyTQZgKWJxA5gejRuOJl
vKGVsSe91d0iDWdwB9E0GDRuH50QQLpD6uEQtNbw58bFLH9rjtpHiW/kyblUD+GmWa4BOlWCnESz
IK3miguLGwxEyi0E2+UvAv0r1jFxezTfXOwt3B/DohyiQBmgr8D0s+fskj0XO/lE2hdbIzC3n+KK
osM8ThCcCH/8iVgU62mWVp7ojmeMpCSKVVhP7Nqe6MiiQ6RET4Rwskzoc30OzSx6yAgGKpfROl1e
8aqJ6aPCN1diQiOmK5nHmRTOGPGWDLbbxp+Vgkb2PMx9cJe9VE86iTgEr11FIKZ0A2bE6MHgdgwJ
ABDoDSgF49uX7J5F0KuYu1Ew/sSiQUA5dPE7maBxERnL+oYTiR8YaSmyTMU6ryN/QATHiS3VtmOW
2UNGeuc8XZ+zXbVMPXuhzVUv91CyxjYzIkEF6C1ehaXKs+/rPPAc0gDS7M746quNOXowJvU57KZe
WrtTN4+NZel7PogveHqH5hZk9l6lbmpz18Ub5C+U1vNr+LSWMrUtF3hWDEp/Z24IDrprHrplgs1U
sF259cFwVeI9If3ndZh/6Dg9ZuFeXlj4eaxlS9gmIWlE75peRZR0vNJckjVdpBVwSnXMxWp8rhAt
EBYcrXRPBJAPLlQ7S5LhFnwXz2m8Ghf5SjwBFIIaUZuYqSdsBOTdAqVFCQmnAETK2IrlQZ/iJktq
QHlijvDnCS4Gx/NxXgQLR3xLWNlyvMPzgXFmN9dGT4Ql2xcRYHA4T+aMCQkTy4xRw5/DbuOhHLMQ
cO8r6fV3oDCV1xJzSzb1wSSYLVmUS/7wpa6Ef48JMf9W/PFuteKV4BkimrjrO5Zs76+4jLjDYmXK
rb5BY7yMArV4TVb68nVcC0oybB7MDAfTZsN6dyegs83L5vWV77+SsQAOx0c+s7DaFN7ry/vu1Ytn
jxsigFj9ucYpuVfuhDX/rBhZuQyYb7aaXslKoD5IJq3V3Qi2JjoXKTleuLQrF0gEGQbyGQ71Rnqy
9xY+E/FTGylg1XIYlklzrwt8DOc4nhTUnkOGxXQmZa7V09TftJz4wXPX42/mjx4hZulfX18PX8R2
fj+Ijb/9IzYNd5x8M941blRCLJhupzNgQcBGKkeKzQ3Xe6CYO5lY3S9KLBDNjfciUESxshMtSsuK
NmV9J8JcBMBEWNRv+CRHA+V9UTBRVUiG6C0ErLn1JtsFjzAprUS5bVbez0o3T/RZ8jyexHhVLH1W
LHjail1/zi6SdBfiBj2pZ/U89LtBn9USukp0jeFS3l9xsYp43HiRLhBuuZdjt3pPRQz3o1g98CcG
TBYQvBMB0SwMeMenFwFWiZ6sceiXwBSAakTNaDiagvq9AFX+fSmNiwWnkGhhfDGc8jlfPH/sDx+E
w9zO/fD9/fATP/unfBD/2rvwh0y+E7RGxeUr+vgfkKRnweeua2jiGlBoyo5squg+/nt3xH8e54/z
48vc+19/OV1qSMGyvzyiePwH38S/POWPm0Izfjka7IUW6mE2+XIazogfNwV7LLJqTdsho1tW0Iz5
3U2hab90ioargm8h1WRRwt8S+TT1F8o9qH6hEExUs27rf8ZbQb7eH6OjRVsYUAdSLhk9KPmflV+r
ptWqJK0UHv++MasM4y5QzHAeR+Rr97Z2KpDbc+F3fTYS6eGqdy9+S25yoKxqQ8dXrcGwXbXZMqmM
fdsRig9XQuvU+7isk3fbHnwXhmzSLUbTn6lqAGHKYJ4CNYIOJC8KEr4Un5jmaPoeB41netRVj1Mt
My1PfEZhCN3kJD32hVWgfh36D20zEu4Bu8MqVqr9MDR7zUzuxiR/GfsMDW2Hp38FDWI46/KqPFZq
aM7CQREMctEAG0jK89JCnkPJrot8YC2Qtbs6RfPD6bJTfA2hk4+00TVQTINZvJvXUKVBWgaVTjm6
SsFjMbTgnJFJmYDq3OUb+1yz9lMevTRO9HCVlC1KorsQboLKGKd5Gtft1ugYXDtDY5l2LSYYh66t
V1nO0vfNFFaDPJhpBTTj/hWPOITXrj6o27SdtuMkD56mc+UUBiooxORLHSYftS1VXmBLECTohAvD
0GEs0tQnf9IymdQVRjtXrDHYZnCVzRU4ftHF2PRK6UBl1z9KhXlu1WCC1jAfLlVdfo+tMrMrH7/9
iBmUQbYZ+vFoF9ZnnOqIRenOvPfx1EbJd4v25CxEfC+qyO9C5IrgWKX3N7CY3ZlTDst8IuuIGyaE
AIdyn7p10NSrNMZXcjXlYWZEEPNlFRzd+RBeD+1gT8u8VqzHXjmbZuA/TT7cXsgSplzXihukBQbm
cnUU0IKt6c/Rj9Dx61d9f6hzQyUJPlWWgZLlu7SgFlby2aiBtQjiFLpJC0mrqhyyjTb10xoWUBST
DNKtDCPU3bipF432kF+ZwqrJnWOl97ZRHWs7WGQWE68hXEwyM5uINMm0WmYSjzo5dI7pNYariZx4
9VvqycfRMs+ugiVsA/sE1qprV8POD72idkX9qN60gzrXNZ6HUEwXdgpVfLLM2mRjZsgLtKwCTBYg
MuT+pcZEK47Hx9bKCYRWR1hua8Sqgh8dyz81oP9bp/J/Q4+xReLxvx+cl+34kV3+0U0sjv8ZeSVD
+WUquiVbjm5alqXpv3uIEar5RfK0arBdyDredv3mImZUtkzLkGWbr9gM3AzYf0+i/qUoyLfhQHYM
Q6RlW39m7IUM/w9jL2ob0G05Fo5qUrIpi/NPYtWRGVpO3XdkRA+qdmFAzLwqz/P11bLl3TB25SUZ
/U6iY8NEMavVMtyYCTwSoa+oqKNG/jpXYGwO2wZGdHiyFrBiQL3SOO03fJ72qkFnYKlVdeBp9VDs
Ok0KPxHDKFdh2va7wEHVYxhHiwlFE+feUHfhB0Kl6SGYdHmDlJ+xGBTfOeh2AKMd9J+bBI4+iDXK
XHYjwXVLCrq2CVS52tbIWzFiJsmmSivzE2LfeuEYk7aARk1ZxkOiLHloXJdF2Ocbjb69SM2g95LQ
kRA6lrVVNgzxk6bl2TpyJOus+7H25jQStGRaNu37rAqhPW/Iygjtc9ZOLLmgk1hJ0Lq7nC18mHpF
etdsP4C1chjvoLLV79BVcjZR1+IpbJN0PTSKgcJ8rZrzoGgkAnIMNdlnnWHusiAc93bmpMtasstV
kMO1XcUaGSCOPrmyYU13sG8oC0bHYDMZV/2U54bxVDpQiMOCbxFDF4ex9NCFlb20AqkxXUiZmq0t
DxFTZCmGvN5BxV3qEOTQq+v44kh1ubJ9LZkPTm+tQ7POV5AKdetGhiC0gcDDC4OyhVvu2hqfrSXH
6rwdFHPd110N7grzxb3dc6Ng65PkVWgZA2s8dViX16pcdGmQbdtuMrcd3IaZm4eoFgdpmD42Tn/d
qmHRzoOstB8bvSpWgVooD2bZNEu/a/MntR2DvW840xyGkJKZqzoMCGQWHRQieYkIDiK+Ub1Sy2nc
W0k6LFRzal7V1Eo8GfXfhekk5rJL23iBRKBEBohSoL1XWwmyyqYfzlHisM+xBtMbEizOOoR13EPL
Z+L5hHYbdE269hLDib/V5VL9hhzpSgS9WcdzphPTQqvhY5VGA5283tezO6mBiXF9VWtTBw5IrehJ
axVlcoe2IXs8ywNLnk196rxkoaQ82xYh9U7PfAZi9HgNQZmPklkvrdU6PMJYCzdrq1j2A1zjIVFa
qUZoPiw3zALsayuVu7gO8VI2VTwRBpfoyb09KVDddWqyRtG5/Ep5RhAMPU1ydxcZUPBw/8JscP06
yw4+TOsvUEINlwYNsmc7Rzlr5sdGvlcrP3+eKiW13FEtcC73U1W6qCCaLGqHshrdEbGfZ0OeyEKL
2943lr5jxPemVirNIqMLOjOYJOzYq2o9gsjFqV1HV3uPuy+z2LeC0WsTFRhCL/D6j6X/Ak2LtWsG
A+zvWi+tNOKIPqvfrW5QXsNawmtlkgaRXXNzXWXRt6WpD44ZVJ+S7ZDZTsus47o35l0PthrVML3k
ceUQ6WWX8qr1B9SLIQXmoaqyVooKc8WJ50Xak7lfxPqy1TsYEbFS0xnlvdTC3mWjo3QPW6kMZU52
mLRsJyXaPTd5mVhZcYGoV/Ps1gHsSIB6MycnNzmDfDUNeIgbTr4L7KyalXX2kUNb5xqt1cJzqBYH
JfY7D84rldI4R/RFEfyYkDO82r40l66J+di3U0OERd61G2UKVLdCWn5mZUPqYjUFkzf/YbpGzYeC
DNjKlisy6GuYG/OrUW6hRby3S21a6IVE2uM1iF8KiS4q2fajX7c5BLDXrdZ290MgP+mBdIfq45Hn
j7nvHDRP7UFDvK+6oggppCw6+IAP6VUa570mMzcomx6aPKSdMXsTUmWzRa5ECaNoZ4RNs/JRvl4r
kd+udEWS15Uuj/cqfHS9O9R6t4x8GIfMa41aUfpxza+Tm+t1g1oF4SVImrf7sh7od2Fl7WQTNm2t
32fhgCYWdNfudWxadzB9bdkHVuH2o/FijSwSssFKUTuurzDKoFutm2bsQcJ1nSMvJM/1siQ5WVag
ux3qS56H1rsjy81B97tiiX4yTHCtMa2miAhSq4gXpt6k86RTg+/OvOrAakNO6Eo0HZNWeUqK/DMI
5YcslyxIdWJCG8zp/lrV6cJp6Sbl2H/KMZzweWw8FtAQMkyb0Z2ix4O+7IfReEvrziqgFO/GTRXZ
8oMFyyHK29kDI9G0DqK22hQRZHR2C19uzwxyj7VgN7pOzWq40HzdIXqnjiWSVp04oIddHR//fVkU
R2jZuD1ZWcEklRV6WLjDFGkHmN2NmOxfnjVLU+ksE2IxLfHqdkDkdepweDLEdQvGuL5ZGJGkYfux
RcZfNmbfYT3ph6a0u8DtsjF96GqTkM+wmYpZUAXDOddbrDYoTfi1aqtuPlLIho4onmhvVWraD3kY
5UA6pWr3x2zQx/ey7Jn+9nJiBmt5cqpcSNZEwbx0TO2ps8fqpalGEdABizSDVoVGiidbPHBdSMPC
VZuUMdTTjAOnZnRaa162qY14ZiR1pSvHPlqsA1OtdoaCms7C8RqgqIVmS7AvDCtc+ldH2zZSR3SS
mfeSAX8pvPcwhSY63g6pTO9ka8rfuhJCKXRADTJv0WH32nhyCOuBchtNhToJXivkayB9hmHtuqyx
xx2so/IXfE7pwXZk5V2iM31XAaymrRP7z42QN+ohpoaROWJUKAa93IRpciV9nXTgd1sdxhe9tI3F
WNgxqvFyolCSrNhCKGYtr2OWwcSMdpUr+XLkLBBf54nXJ6Q69rrQeK710zRm46bIgwZop24rxE9Q
l9pJKIauJ6nJoElo22hjOn1xPypmtW360ZnXnYRyqZEkBbShFvFaSFh4uaXEr6NzbVZdmTsup2wv
KoxR8yxD5EKFsgzFm4EVNMTDKAwZtRdaGaikDoF5rLGm1Oxp+EIH3UR7BU5HHULMAxxTUubFPmzb
kpkqd9IA119sN/22LR17kTVytIZaH/dYm4ZeLNvF3bW2kSuzg+uKO6OcOx3JBFQGJfVBzqzrSoma
aZOGgeMp44DmjGRV/kyz9QrecTV1DcuuH8y+iQ4QMgbBbOziyLUlOJH7yVB3QzzV7qDL1wclLdFV
kIZxPV5r/64JB+3JlpT0PUi0bD35/rgpmxiu0WF0XDWT9bk5xY1H9Ka1h3WVsU1RWAsamjTOhnzq
N4U0pDwzjczOmf71JtHGMKEfFa10dlrn4CPsy4AsvdhI7lDyM5/SIYx2hWxOZ/Paxbuhh/Ea1rui
WKcdqs+zKIskRFpZssdmFcCJlzR3UMsO97lxreaqoicfHfTnb5k/akzWcDXoCgSOLnNjHalONGuU
tA2OTq0P+2aC4lNBRH01jrWiusmYads4h2Z6lqv5hHs1lw6V3ebz1KmIz2TFej+FV1Sq5Ao5hiof
91epNx9v66T/P+vAP2B798Ule2yqy6XZfRT/A/C9/+uC8T+S80cW/WHF+PuCUVV+ySbRxIQBi0UZ
yODfoTrF+aWaGkHDmmkhVqv/F1Knq79MyLkU23ZMsLg/IHXOLzZBFgpFF6+6+qcotwQoWeTJGOTZ
6utvf4XB3Qalk03IT+H+0hTbYf8/0BiMSTv0psH6RkvCjapHF2iJt8lo71ix3amxtdW09CDJhNYC
18eNDxtlHF38st52kXlu9Bomg3F7NYMHXUbJ0Rl8G/kGc+tEL71mviJhryJ4YJQuT/H3f1iTH34K
+ZesRRg+ypr6b39VHIsw7T+W3pFtW0ZyHC4zkEaNpv3H0k9Mep3Kh/EzC9M3PdC2hTMFM4t+cx3v
+kzbBQhMez28slB645usolHxpCTwJP8ijUm8LruYKFseD8OEfl4bPFjZdZ7J/cUvnDt/tNxrzBNS
DjLfhZe0mHG7FDeu4xcbSvV1Y/nwvUIgWzUw38i2l+XZM1IbAJZ2BljVyZ+hZJbLurTwxyjWfpTN
ne44Z12xcnQEYvy8sU4WUAeFb5M076GZIiTgjPi+JYmwv8cKAeS+1GBqkuzGdZL4yPQnnzuxgVPX
z5Z50NluU5rk34yH1gbQLMMBWvjr9atUVLK1epCiwqiQjbAJBPChLZSVHIF04MGx6CPmycW7nG/T
sQoXTZABwgr++CImJFXvTDSHaBtmrRO6ohA2TSmP4iJo5j4Kfq50VuMMDLLNahpV8uKOaoZda8+l
AJWCJN9DbQsnMjgaqtRHJMW9Qg5R4u5UyLhGggWZU86sAiJOOOBTdzRQz4qT6rHXo/AOIGYbpFq0
7lQ/mcc2iRtyqyxzROiTWiGALLNnUQ5BSt3gnkGgEE2HlpdVFmTIwJgI3l+HcmGqb4WfJ67UQ3pf
S3k+m0birmOBIxybMsBvWsJ/jrLoxmeMJHi6ymZiX4Hwgw6Fd2WynOqk6Q4mxI0fIN0G3X5s1A+s
oD2MkxG8Psvwb1N/cjhqc9FEKkt8U/NnbWa/yHr71dQD3NuBJs+Q6A7itkRSEF9YfmWt0Z/8xJsi
aaX6WFHuJ9qd6qS+i7462pRmzbMe5avGOmdaE7hBZxAjnOexi5bHqwQR8MAKCjZMAm6mcW0yE571
H5JsfSmV5vaR/5lp/QeIxbEP8EZbRMvujFTYViWd9cC5T+r6FLTj8xWMIO6Zr03RadTixYCMKrNa
a9YMQPVSI8PtfV2XCJYmV3+kCN3WrAt8ZH2FjNI13eS+tLQD5R7hn6M2KDD+UEpUnsFjjc21L1/U
gqD2qdLwDbLEH5oOcdji3dfqzgXT+i6QdoqYQrpjpT2F08l0WtKLEB+YaaGVzGQAZCn9MKpwO7Ik
l6Bu73jGuXqT3KkFOkWms42VxHPGl672v8Me/3uBAOjtNFn1ACCFj9GY94X0Xrb9u1QIChwm/zAs
A+QHduRGZv0y2OmmK64PhbLPGlYH6ig/Ggm+abM69MG91GcMeKmxTav8E77Zeg6/KBlz5c6OoR9g
yorcTc+EXWmgfRFSA1rPKjL3UTuMN06fHXN0Q5PcJ50qhUxA7R60FHZYLWpex7xuZoVpEnQwINGh
mFsZfGYGDy9xGp0BDNHXrqW2O+Y+z3aMHZiN7Wnm+G2GNTqumrMKbfWjqQoiJWIspC9gTnWWZUaI
ekbuH8C9PSqbvqwf5F7FBPJsHqQovXbZzlbh+ZhYdsCwiq+zxTLVGOZboBTgYn+nZ+q6G1PCvGoN
16FDikOLYoDln6Sx2bQWDmtI9GdJg1xv2Orf8LT2efA86jnJdv31IUzLpVMwqjTjeKjaat1F6bmW
Usi9wycjKQ038is6dLTLKulUZurbFGsUD1fBEF8n72rhFShCfZ028AqHPch96lub0DRL+IIZhMzr
9c5QulOhWeVqlFb1ZBONOOolgvAh3gHzw46D1xhHzCwKobUunIy4aOAwlRsrpWSGmNCJVNA1t9P4
UWjyHpG1hZEXd/1IKE4cLMzG+aR1sHhtU3XqCCYAhaCWiok6fO5+GK4nVU7uZJajG8nySfHTtGLe
aeaXHVXeZFTGEmltYmoh81+Hkjp5CVpTSV0Wx0g6XjUEHSQNngU5guNK4plltda7lHVPXVpr88FQ
HjQNTdQmg7BbIYO2HER6hhLMcmkNHTBqZAffaOZRGo+eAelXlKw7PX/I0ZHOWr/1QpScZjQ1Eggd
82w7JsVX9Sfd61V1gZ7pAf2p78wsP6DKhakN+QmPZ+TsOsmnJHCenLar1kqKvngskTfRjF9WjwKT
lqc6j0x9C+RhrOmXH1Zu6SuWv0STwD5R4bZaoERE4B86EhjdFZdRobAklzTP2Ee4wyb7SyM/ur7K
CwTenwsm+nfG0MAQM7CeV1sSM8sJ08GjB329tanaHt+2BnqtlCpZeR26UvVitENiRRoEsAHSXDMM
rbuY7FtZkqDwcPrYWrCqYjaSde9Bd3/VF4ahVoQoFdrMjPJylnc583z0q2qLFUCu2mcnyOBBvobw
hTgsjoh0wQn1po/0gLBUa7cgnEmfsi+/RPm1LJ9GH1hWsa1Z0akPcRbda+p8UJIaGuX+Ijlmtirj
FoUmvpbJZQ+tNJDH5CwbM7grkY7WeiIDfbjB/JWWtd/hECWzsW3eitz6bFUIbeT83aqDr8LuiN5V
VohlnCdNrxZBRc+d8uqtxyTd3oBj3VjDPozEtXUPeLPrrQrN624R5TEp2EGSoDTE5EW15o1uhbMc
bZ9ZYObINsratzaCUKENEPfaup+uHyFBS26SU1ZlUF/1K1ni0dASy18bu9jPNVeBTZilquHmNgnE
iBjflc2V8KOSVKZJt44Vkz30nfV6rvf2m9JUB11uErfSnHheTAqiUakxT8c083JHfmhLJFMbqVlM
ZcSo4kjLHKFgy4ZWxzahOoylu4L1kBmoz6GSP2ra0C4g8EcV0ekeWPo9tJqxaycSrRvjiFLlV6dV
X6zUHnzo9DOhDVPp6VEatddIt56RE/eypj/CBw5PnByR7oycHMtDenZguYU43iAUX5bLedBaDi66
6X9Tdx7LeSPpmr4inEACSCQQMTGL35M/vSc3GaJEwXuPq58Hqo4zIqkWp89uNh1VRTYBpP3Ma1al
0w+bglowFuhztXKH7k450U9P2LvK1vYa92pyvCy9q59UkrGXwhCYvexQn8MXgtM8OW/RDZvMBtYq
J2xWlO2m7sNj2i/dP7fEIPwbq5zmh2/eu4b4meVYM09lvSmlsbOGFjflrviBk2y1amXUrSU8MSqT
+dpqph9lVV3UgvZfPt1WJbHrpBqPe1Vv4iwCUjPUat0O0X1T6Rm8DWy7Im0Ig2GgWfeqSauV1AT2
qTfsg3C8T4v6GwHONnESuMchhYF8AP/pW+WG2vYhd8efddfgEOX1J0OAGHpuTAgg1kO00kaFiHld
4VldZ1iKNwjI6dpZ2VWyb5MIBnMOjDZvrO++HW/nosNq2p9BVDrlbSKyp5FwaE3JQhDRg0KU8aaz
Te8YCeRYZ8vAiZSutVVVGCBI51j7Ckee0VsKVVucy+RWVo2GVdWp9egzj7nfXpr1tDEiG8FZz9tR
5E8OTQzZW2TGLkkMzClaeTv6+tx3q+zcbZ9jUzbbsk8eOYWfjMx8xMVzXLVJufXmBF2EGJySe0Xp
pTkyWCdh+pQ18c/IsaEeh+ug0MkmnWeDQ9o7CFtR0SqNbJ108qL25oskt5x16XGWyPEkiPzzUmzD
BrOM2L+1CzR6aF2YpvWaW525DmgFOCpASm4qPHpz5iHNQFV33iJOizKshnuvh5+6nC4nre5qbuR1
YubDhrCXqjiz5xrNHn94e2P4SbNGt78vA55j3LplXB0Gz782R2IqolhsIMNq62r/LcHgjZNuW+Uk
HUIC1bKTOF1hU70Q1o4Cx8pV7LfmiqL4eYw5CCZHj24OrS6jzZE43dGOSTf6rHpNMff9J4tMkv40
UmeZcsfzMotegmEUZ6LpHwPpe+tUZPuMlsYWn6E3I6+uJmn8HEb1qJtLNy3EOsrEaeq3y/EOKsPH
Hakr5V2A9ExoVWD1AkVFVc7frGGecfNIvmEvsqXr9orF0YmTRCadjwwuR/woUw38t2tPZZsjCNz2
t1Yvvoux+2Y6A9PU3pJOXMRtQ1MrR9lm+t4m7o++JDgdvajdzq5z5VqJ2LReBZzT9DdGU57ESYdB
X7yv7JpzlbOysYyfqX52khZIZ2Y9almv6Lzuxmq8dhC1NJtj2cpjZuP2sTTYcnHn6RlQSveW5CW1
3eWPiM7bBUr9KPW2LfujXSfbhBKrdJ1Hbdvttiu919gp7UOT0CAQoXU1uy9FrtCJKum4UcgitAvj
0yGdb5smPwgD3EWjwHM3QFFrv8e4iq5lkX3zrQh16yp9MkJ1xIvlvBqG3ZAb9PeUgl4n8udhxjVq
cL7H9jytrT66FFl7gm3w0UStvs/BkCxTn7BIHVoEtINEdaqc8nyu5nsH07EwDV+DaT4P6/KwvAwN
qUfP9S/KBHjreGc2RKi1nT8NKQZAU4S150SxvPGq+zzxCG5dXAdUJ38EgAQxGVycF8SlF9c//DCo
17VQDxFbz4jS865Q34bQAJlRiS21lrU5BvnBd5R3mhY/C0Avh7qx4KP2w6pyHpypTNeem5/a9vwk
wmRbZ4xmFo50G9F9yAh50yHbYryba7Acsb6IOS1PdKVp52UzF5Gy92ZDl0sp7zi23Y9ec7LGSQku
p7pqfW9ei/RxLOPv49DjkkaKLVkHu9qXmngi3tFFxl8mrM/dAS24QH7rOu8mFLZB2XjLSQP62R7U
yrKTbuXoiQ9b/BRU9RDa19Q5vE2ZgRUcuFRW7Px1XsEatwcNfhYtO35L9iPtV/dmbP2SuqJ87sSM
QLRXo9yQIZgwCfqpGY5SdE0tIrl+M2Pgcyla4Jmul0LRqsz7JJqvJZa6q17Sm7SorxJu306d3vMf
kYGx0QUJ/cBdO1n27Bbcq150H0XJi2/c0uXRWytNb2Vpoi+Wxyic5pXctbRLLk0l+7XR5PqBC+Kx
Jvs6Ru6SStIqPhsrREgDNo/K4v450TFSGZRPjlPMJVi4xMpz/Oz5+6lOb72wfKIrd7TQBKgT79mg
ubDCMevUMqle23gMrdoguqn1U9Vmz360WIsMaEI0Dd7SEwitAM2O0C2+pVGxj2esXnrTPwsk2yQG
Y4SfafzmZv01KfkVnr6baiZhDDB2zEMF14XhK1O0SjQot7o/UorBqdIfKOeKPmdizNs+zenqOulF
34ZQZTCbwTc8vicRQnQp7LehGTxGNYPZaEdum/AejyW9MqKCnUs5mU29j838vtLjOqrgXOcDsoPS
Mi9LOwI77pbn0Sj5vWBX1g6uhvl15nSHqfQfsNA9YH92HnvOys8evRLjFh0dazs766v4B41mQO3p
+OaF9XASG8Whw6rNDvRpZ+T1qTX48W4KL7H9zs8y4Rwir8IAY8ijq4QsZjVKNe3oE+9jL5QnJRUa
Xs3oz0NqXcLBmXXMJlD+lnhpnQH378BfRZn1ZnMKUgk6SWsMz3xVaWzCf9TJI79Nf3t6Kufx4Mn5
RXHGr2YrAXXhHOaYEGjEhHYdOYtTe39IgRDsmp4UptAj5qIYBW/NkUQrcKq1wm8IyDp+V9PRkR2q
0BhpYcvrXAhtvDkp0DHsWU8yi1fVRl1T/ujgYMiSq9VoiAON+0r2zH02mSuvkI+4kNJGMZtLv8ie
wAXmcR5txjBTdIQoA/rfMdylDiciJIfnZlh5pU0cE9yOrUWjyxIXcSyv625ecUl26zmmQxoR/umg
dDY1DVRfqJVdD0xASyos+dg65d06PZxMeGdlKg8ouIInw/6EpvAcLzo9eekRXpvtpR6aSxkl102v
Adz3EU1u+zXQak3BKTgx3WsBRIQYoaD3XhbOSpvhY0s9zh9Yp66Ih/VMtrKelXuTTNR3KydZm4Mu
jo0wUFzRRskuecomj4hbWMW6Q64ka3N6bLJ/mgvmiWAE5RM+IaZ9UkXYCpfwJ9zouqGcWjEqTm9c
1kl7FaedtVIJB4rKbBbtaD+kAdl93RPiBLo465Q8CWaEIdzhoQ+bnajskz5uL5NufGrm4FtrcZSk
/p2r8p1tDQ9VND4BasCVksnDefPNtJxd6Vj3gxUcQy968/sYUoK9yakIEinSW+rG5BZcxLlNCtM1
w2FsGFNszk4MXM7GQt7UfkDJy3ns4ku6LiGE/27beiakD3P47jbt3lfRtW9vTCum+keNa+sDu/Rx
GiocVJ+brNtHUU0lA0ZE5Vri5NezDZA+a13V2TpVFF7sjIu9EFdGyTVjAMbYSB8zm0LdJzReu3kn
w+HgdOYdpVgA6vTjVkGXX6icO0kiF9zbcAbq+jQ0DyBCakz/WHeJo5b633yb2NmmrKc7UJMXfgrX
TXTkjmV7Fw/PZv04GfPdNIdvfiwkBdQiwO94k3tjdOb5Ypf4tAVy22AZU99I3Bz9agozthUdSwCw
eTjfOY4PUVa2YhXnFvtBq3BrlFQlVYKNoeqOE52D9RgF1SYGPLcym/EpTdo9vQXMCUbGSv6MMV53
dGVtsXykoAuYy5Bsm9q8J0ZBVTpDHsjM4Kv0LiFBmm4ih60cVnW6KZMOMz+IK5al166M76Icz2FX
8/O4xPTYp8I+uMtuHCXlvDKHxFefGd3r4Ln0+plvTLLQ6pA1bJ8E2bK0h2diD9SY28DEQldbaFtQ
YMbYcmc6bK9iGLb+TEE/icZH0x2TzTBSapus+CKt8I311LyrOyfY5tq7qg0XlGfsXowQdazTZZtZ
5oOlnZPGqc/mrGX5L7bNoUH+ZQTnFSUT04FoFqnz3m/OrBSPKzfCa/QyIvVt3GvgDcy/j9CG1zUb
ywmt3RycZE5sXuAmet8F4UCJvnijIH6qTWZvqbjofS+mzXJCZEV3RU+DTjXuAI2NjEdzafoVjD7s
4/AYbfcq7M8tMHQrEcXXGa6zq6pEMC6d1a3VXmiX3eUF/rVBEYH9iwfpkM83jZhOuJyPdpXltGeX
wyzPN9h5OxgljwM+uxs3JiY10tcxz6kkTe1KDBzFKi6Ppd+f6/S+7zje3ZraL/6qGKSvqsw7r7vw
mtbNqqtpXFSs6aQxuzV90pNYXsx5eO3OdrwOZ6JUy2Z2Wvw7qI5aBmwlLccn7OwhPiikgtJi11v9
0wSQQg/FZUt9YwAmQdnYB8ljEzx7sFXnzMWGjapR9NY5zVloNjsAxmi6di127gNLZRzD48yuKbCz
Etb0VAPmi0pFKSk4psEStrt738F9sPTTQzjPz2mNTXUyJNT4c/kSI3DPH+4ilt7KNbsnMx8pYYM5
MfiNCbHMZGj3wZjtgtC4i0V4ndflTojoiI3rg4u786Ywe5MrhhQvQuDdBZjpxns/Xyxoye8rDgse
CDDvNuvv8tl5HcbhYKf5ppx6FqF81aZ8Fan50kclNMrmMsgvsyF+Uv2za8irsW8Ojqle6GnBOlzs
qP2lBOSq8DpMNzVAbhEnK98jAtLgM5XLQ5eVFHC8DW36pmsO8JwUPvfyh44dwZ3CgSTCZcpTrEIS
fzdYw5NWwZupBoxX+JUc8GVTNnsxBtepMTzYVnNGE+VEYJgIHirTBlVEg+NPx/NL25j/ersJXlcY
brGKDgjGdqVqkNKd6Gj5oUSoZ9cn0lkXDT8y8uiZKupPw6WvL03Wrpt57rb3RnJvGa1kcBCBG+6j
mHmOcve0kLRYcq7eeDlJyTLNVSbse9z+aqrl+7A0X9yBPH+U2fcpYbfmTKgiXBkT2mXpfaG3tVVd
T95y18ZEAe6Ukr/LcA9a/Lv2IfJhmI51c3zax4WxUun85EYukr42yoFcBRxyeUsf9ioX9CNwyBV+
+Jb5jrcOpbUz3B4B8mVR9soE0TUFt55lnac+/9InNizI9twv5Npvpjdfzy8ACaAHzg4lZIGET2Rz
x/GcSt7MLjI+v8AHjeGu+vCtxXtWuDaNHPvE1tUDiM6gWes5eeXeOrfd+mKZmX5Q/PHqMo/HG65H
aT+rqD+p5vpMFOEZcKJ14nfbsmMPGcOBnuy2Z/0WLl2YfPqeTPOmFNGbKOc7P28eCk+fl537Clhx
KTS6N+041Nshd1/r1nnqKXiwaG/jKDxvdH1pzM9tW2xBZN/UcfsIuOIwcFgacjgozWzhnXrouulh
ENH3tnfOZUc9X7nBeeTayYkRU+4gUbrKdXg0dTec5UkwsjPyXWdWp27JoKoxJd7hel335a4CtbhK
sKtN7fTMFMuYW32NG2G+Xa5Px4rbAxW361A2r4k7CeqreA+L8aE25U3gtNuMFe1o8xz3eGrxAxCg
uT9ZhsYNmjPMRbnV5/7BZI5WTpldxX1wk4b0lnCWu6v7cg0o7y6P9FKOMO9Ugd58Ll5cFe16wwIR
jVrfxEuNirFbTqE4iZ6pwqNYrcO1CPGgDCf3PJVs1Gia70bhnZM6vEWdfeLX8oZm4jrM4muXs5L+
Nq/q23Rg6nvb829mBcs1xGjeS4cHny5XQIoIzm6XG9QDTFoKyyEwpdaJL+9AM298jZ1Tb500MaDq
1swq1OGtjZe1l3U+PC0HRSwJ+mJ7usvd4E5XB9GE1xUXYdl2PyP+cqPnbNvFzs3yZelsvsyjfG1S
yDAtQL+sueRLSFfYc75EBMfmhFr+vKSZvpmC+aWW1tkoabFnswXOUFY7xBNn40BgcCNpHITym0HZ
X47RtWzia5LhO8TWTicgQUkwPFDs2kzVa9OilYo9440dyNe2zoqNLUjozPlc9/2DNVE+jirpbwCu
bpbQtKpYtGULaHF6sccRC1RukIYRpb3ARbVOSMDBE1K/5a7Gszw4al3oTeKtk7koTqogO+8DD1Kv
LNpdHUl/G2PeGxF09pn/FFZBdZGOaLV2ySaPvGBjxh2WqFa3axaU6dy4zbmIuTVkgEoQEFxjR0R1
qfLVf474+X+g8v1bcsg7UND/R6Z84G7+wiCBgv8t+9b8TiFZ/g//opAo4D2E7EKZwnW5Wlx+9A97
z/DM/wLwYzpY37mmLfnZf9P3LAVcyHfQIFT+Lz3B/yaQmP/lQyHh921QjL8of//7fzGuwVvxLxhN
8+Hf38Fq1DtQjZRExg47GbVBsNzqH27fb5Agp3R70N5QPiy7f4mrTJ6Ged/tk0xAwMsa4K2h7eAr
0e/CDrZaFXTZxvUK48SZew85txls+1IjAglI71WFO+pnxvq30fwD9uc9v5B39BkbV0rpQVvEv/YD
x6XiJ4MtB7XreopPLhjHxV/Z/Wdtvxua34fiT0+xBOPhMiNS/oIf/TYS3hgYspeZ2jkCqGgWI7vg
Bu0XD1kQVv8XgfXPp3AxWZjwgvCDevkew9RMQR4Cg+VTTBucq4+sihl661yIS9ziSVZ8hGZHcgnu
jL8P4qeJZhBhrGLrKB0hlPiAnvJGulw6NdydU1RnaVIh8TE4zq4gmt+3pklrzoi/+NjlT378WBt8
pytt6bHAWPi/A7ZGewxpaCp3N+AXOjjTXkE4WqvBwbK3rrd//75fH/Duaaxkh54KCE5cv6E3vX9a
C0O2niS+0bUs23XqmWqXVhW8dAcnU5cIuq2oQw4mggVe2wHfstxxNym0ivMe84OAIA1vdMDV9AtE
IKx/lFj/7fISAPzejwZcMQ9CGOKgtpSu/DAaRZxNPFHke8Ao6DV3GYAXrLgtwM3PRmLRqQ0xQB7c
UG5Nj5ZaHeM31FrOfAHAvDqJ8u7s7yP2aUWw1C3bs+RiauQDP3w/YHlLAy6q4hx8KMUcL55es9S8
0iY9UM+qTkNQ6//pguCJNtahjmeBZ7TgHb9bEFMQZcZIiXQ/m0LtqfCkKVJATbi1vML+Yrw/Lb7l
WeAwBYtBEIp8/Dra9FWdu9m+a9KlnNpcaD+41O5kMc1affFly/n+YXZ9Zbt8lrQ8rFE/DibczFm0
Vp7tPW+CbWFr4zyfzXuT4vw+7nvzUPbhxo8hNIWmW7HhjeBoAUaYJ9RSypL/iSC6wrigZgL1BxqU
mrDWgtRyHGoLJzy4aHUU5BfwTabzvy8EAR3x88v7tofSLGeEMJef/3b0jSodO+kG2T6Q3lXTGuNN
kULK7mdN5bUd1y3F5ckIs2srupdtkW3GVGZf7N9lPt5tX9sUjhTKcugqwrj8MF8MauEZ+cDaCKdy
YwYNWU12FSbtoVD9ydijrwBo3fpi3j6tkuWp2OAK4fPwT5vScaggtUaRkUCXMMgiMInAXE9HWBkb
kbbhFx/5h8fB+fTEsvM8E/zo+4HOWwdythekezXS7jeL+64vkdHW+6pRX03qpxVpm0oomBBgi3Ev
85d3+W1S2Rt+nqRNsu/cSW+jcgRfoI9zXF0ZRohFeTBuWLJvsnUvsrZ5gfKuVgm255svFtene5X3
YP/58GBtQeTyYWIBu7WN56TJPitsyrjoXNT+1s2+DZENRiB8mNzykLbJPpmi5yIKf9jVcIUB/aWl
o6e/v8rn0ScCgyvGGjM9Rzkfboi8s2poH4y+Z1fRemGAryoDxPNYxerUSoO3vz/u012/uC97lumZ
sOaIYZYL4bcJGPLO6ZQa6QvLY6hP6YzBxzpGTn0co3jH5X9XJNUXp97nXcQzfU516MU+MeKHSXeG
uvbF3Mb7OEou6ygC91ceVOp+T7rgOUrcVzuzX//zz1QCSQI+kmW9MKR//8xuGnMXDYB4P6j8YTzO
of+zSjIqbOmNMDtEU4GMUp/5Yi4/XV4MrmLzwoBWwmM63z91Dq1gLOKcD4UxhV2icCK0VsYl02pe
/Or+P/7GBT1PNO6zmeyPK8cobRn7PsQg3yy3tZGyeGFxBTGc416BxiadLsEkp3B2vjigfs3Y+3MR
brcL8XP5Vk6pD4tWzHEYT+DO98qZMECwZxA0R8eq3bOOjuYA3NotJuM4itc48NKtxJz92qtxhEqC
Te0a1QXKDX6ju51RtdYTdLzt2F8F3dFrs3NnrJoLNU2oXhUlJKHchaoGFigaAusSTiM1Fa1Pcyvz
dgzB3q8m96Wd3Iuu0AeRZN7Z7BGL/4dDrXyiAzTZWcY+Ef+yq37bNbTbgnkE5LkPvBIZ/ikGEz+k
l2YbG/uxzM9qfzyERlpd8Te+ePSnNfX+0R8jyNICogqBDTtirj0IdVVsrCuTf7hStv4ip/l0FvEs
9FI4GT2LisrHRCBqBuiuk1ft3cE7Tahv1tPEpgUno784gBd1mPc3K49aCCdiOYtQM/hwABvRNNXK
GCrm13wqvPnJKag1EwStMyfbAaw97ZLy1hggU1BCvfUMWigRsOYY6BO0q/w1y5EMa564nuFuN6Ao
jQTH4zT0NnJqf1QU61YcrLSpAUgW8RE5D5+uZ/9NZAHOQ2FhQFEAfCvkfP33tfI55l8+bYm3Fn0G
1s2HT6Pi0WXUAqt9MAF7LqqBTxj9PRRu4A7VLbzjeIPmC8D7Ul/WY59uoWmDHJx3Uyy+2Rqwr0Mp
exukbKu/v9una49X88hWbUs5JEFLav/7Op6acDbSxCj3TZ6YOzDzO8OR1n8aT/CQpXbgeqZLcmd9
OAU7T07jrG16wLr8ofSY7lwAgE0ai60zls9//6LPGYxCS0h40hYOuaSQy/75bWv2yNE0ZlTyNK+h
YVxj4TwGR9fN9LbXYApzTwVHGeQpPMHxNRuCMwlQj+jWgr39VdD66XblZSx0h0wcGjwixg+fLu1y
ALkywrdREp1+zdS77QRDVsyXXdO+5FaPtVjknwi/u/37QPwa1ndnMs/2BGUYajCcUuaHMzmTpTAN
18IbZ7l5YPvtGxe0pk5VvWkRFRCFd9560txW2nh2LLdbxWW4lpHzHNgi2M4QVTdSRyDBYpGh5d09
FG0Ajsvy13NuI3wYpA5IdP/ELmFYteMX2+bXRL17f0ISqkskpHyD/ykkU3PXkE4mmA1M4Q5qLnJ1
g31nFma28R1C/IBSQAE3Zyd6C08Cj76/BzehnOG3N5GF8E35GKF1VmUxBOIOZ8EU+UWw5CSuB9PH
PU8248oepxPXSC8ZCcwO3F2fFpRa24uc60SK/GANAqYBvzzBpqkH7GRr2SLKBCbO0ihkj1CaDDmF
m4Z/XPmGj9+ac81yW/cJrAfZGY9exxuFGhCzcxyoTIk+OXSGeQ+kBSOZKpu2Rr+0Fkx7Z3T5uMqk
/mIHfj5duZgpoLEhSKURivmwz7NaAhSTTrF3SvhKFv3/GjJ+GXOasifO0jSCppKATUfCiVEV4NzV
xFk8AOGD6/AUt1209WP/PvQhaWZ0r6revVSdEYMVszBkB6lQDN66y/Rp0z1AfdjWPV2BESBEVJqK
fk9ylw2SQn1am7svVvqykj+sFNIVclqLuBnNmg9fF2YhkF2l8v3oj+VWZdSrknnldocxiNUO3guU
ocK7d3UtT7NUHKUdWRvH7NdCYlIBfePGGZxmg+RESr8gg1cUWWqlrGxcDXb9xZ366f4mAEUfDYKg
7Tv0qD68rK1704gSme/lhHaDnTkXxYxpQIYsYmWf6VB3X5zxnxPn5YlIqBH9SqqG1oeDAPx8jFJM
iyKkfkqH8tyzC6DKib3JetItr8POLIEeppVziD21SXxd/g++2beWAo7rUupwPqTuMrR0WAvewCgC
e1vWTEgwGFexGX7PVUoDxIu8LwKKz/fAUsxbSKSLjpHvfvzqEe0qgF0otoUVi6EDK7SejPhouaxh
ARAoPCnbDHoQcisgM09ZOji89flDUerD39ensD6vT5vckvOf2hoqTB+iRUUtoQu7Kd8HkMtBRal9
aEGswejJ0z8nzzhxixaGS75rQ3FAasVp9dUXr/DpIiKxRQJQuFBSBanXh1uxiBCZcOwh35fEGU7V
v1kjtKMpAOhroQyRRu0tmO3jYAOAB7OIvOqLltNTMjFVlZrVagwmlFr9n0BZxcrOY/KIav5ipf5h
ayyFHYf8RYA0+jhlvS90C4E231saOCLr8D4NqfDQJ4c7gMELehl/H5Zlr304ON498MO6jPp5nCuT
B6ryugrbg1vbh8zP18407/8nT7JhXCPDZS5ihu+iktSJkagKeVK3h12H3udU3iIE9zP9Igf841qj
xszBQgGdZsSHtebaaa1qRBk4XoYffe0jpFWl25sqav2tE+G7bRhX6ISJDaiZb/BM0RVwv3qHP5zH
1E1pI5lkgstEvv/YQEVzjkpLtk80aglOGO5NMF9GYF1MrLhVZx39Xkb7hY5WTz/+PtD2nx5OHkG8
hWOWTRXr/cP7SUMBLikYt/2jDoZkDxEAEzzfv/Iz6Ck1Hn/e+KNDYCqJljNBm09ldOlZTbdybZTv
oEySQoBDfjT9Jlx1s9BnzXANw2wzBwZ4V3VPP7UEzg0YIpifrNA/pSs6bdw8fASw0P2jY/dvS/Ly
D2uURg9ht6ds9akc3aKfQJEYwa6kRJtVwlpbFXV965cwwv4+dH9cOyDzuZw8+j6IZL4futkrWada
ZSCxODIz5CJSGrUuBJpV1sv2YDV6PTj+PT3jei+H+cnTGj4eFOUvXmTZDR/3JS0IihgcAmRNH16E
mDBWddtS6oUQCEv0BB/pfqmdJGpApczz9KapGhTgclzvSjKXrn8DURCf1dIO1lQaxBcX2J9eiPoN
HTGuFO6NDylc2ElZFiLK9pQZbEDlzbekInb6+2d/jtjhZtP14vBzKeJYH7sBtTmN4FvCbA/Oyl4I
GJzJdgDXCy2iyPkOExSWc98e6Q6tssqBL6+908ibf0gX+EAyz0+TsAIwwHDxQJT2K9PI4A20+tCT
P/tW250qvybupdpfZV9EYX+4YRyxtGk548j0fumv/pZ3xVI49RQY6b4wpE+ObsFhSZIT154epvTE
n9CJsvpz8E3qi+BW/GHHU46HxMiZh8rhx8kxhmlKW8NNiS7I+wsHSJiCOFPk9msV6SuzVU9Z91jM
N3OeqC8Whlhm/sNSdYRpK2URYNHP+7BUNdI/UUCLbE/ifDHmxs4Q1mUBaieg8tD484+xf3KhDA+d
d5qp8JbGiLVBvhDcth/aB6C0eg1Ey4YoaM/zl7HfH8fmt9f7cMPp0O69Cjm8PcRDt57Pfy1bIwWW
WQ3XpeVDFj8frfMYKNjfF/Of4i9CTW4hWltyQQ+8P0zqQHakRSrlvmtvbV9faadVK1HI8HTKM7oz
ayNCjxZdo60eUrETAXYN8wD0qf4q/LQ/n6HCpjVPAYYCv0k19v27oDkgzGQo030TISutLeDKfbPV
Y/+tnxofLSsU4UbsziZgKsYg5CkZ4M6C2fILgoXZ7vjNq9R30UEYDG8gINyBj/7B6UO+OSBGr9me
5E2iW4D54yJapQL4OoENwL0ByVPdjqLWa8cPoblzjBVZeD/0P/8+4tbn8ImvpMzEdINAEB8Vjuep
6xH81PRSkGZD/hd6oRGy9dL6bkwsRPnUtoBIAuIwfTZn+cIs2KtGeKd2RpSXW+peWQbK4va8Twn+
QHBDYzADDtSazUzzMN8ucEXnom3gWcbxtjLQByu84envHyI+n7ZsJSr1TBT/QIXq/XS5PD3tCjfZ
+3FGODplNZRkXiFIrLuF5VIiXwTC6bITObRcOuKA0uZxvIM6wg1u+fEXm9xxP28jOs+uAyDB5nBW
1ocF5Emd+kOflXunPVtW/UkBj9hF1K7JDbDrYlHqkAgtsI9O8WXMw5rKSI3++iDlFuFNOLJFvkuD
ZDjoosMWOH4UXpitVeoM+4jkbGeGbbUJPe0cVevdCITK1gj0pAcdmeFdFpzHLToKNPyhFZ3atQOX
usN9tozMKwMCQ+x3J5n29m2uh4tMqee09eVG2vVdGDvdWeeZL1lrJjt0K67jugt2hKPN2kEsgYaX
/73XPXopERKWSWvqS8empoxMy7Qt26aC6Ke8k97ZOg4shaXsstZGiMzE2jdIFBKST5L9zLzgbTba
eZoh0ll+vteT/1oEw09RBD8GneNVA/TgFOq/v5ul941Die5pdiNaJfZ+MPa7IqyzTYz4wFo2otrM
VdNuY9i0FxWs31YLsSXWiMHpCXjXYds+NGiipUMA+jFEwlolUu9oIL5yHnurtq31CbpmQDVBql0r
v5XXM8RwZFa4GPbVoP1viAemzXlndncWgJfTaMRkpx30yQxI4wJgyLCFQupbw/no9c9Oj2KCGtp+
p7JW73XUPoo4vIoVR3kix2Cf03qHkwdjU/VvWhuPfWq7+9zmHp7d6SxHsGAdRkCDUGBVjnHTIP26
dawZtwgU7FRLS8ONYcBYdX2RQaukQGqfDz7MjEqs/MpQG/brcGhd6xgOoEebPhGsMlQIAjHRslPq
Z4YczU6pFDMrLw3hT9UncTjbK///cHYmy40jWRb9IpgBjnlLYiApiRpDodAGpghFYh4cM/D1fZC9
SQ0mWXctyqrSIgMkCLj7e+/ec1OMZW4rHyxFlWidG1Tc469pg2c0NPxIy2D4Wo5XaVI2fpXCFNXG
BAV7cx7rLlxdYDWlKdGf1nbsW4cFk02oG9V9GqdM1NAL+Tiuf41qwwFMPndZnYe1AUctgxAOaax+
6WyoJm1mHFXptJe2+WtVeCCwqxxwiu2gifdBPJoOzkJhBQpA4kMWsNuPB012uJqRh1atA5apHw7p
KKRfAhFACBuC98XGjOUjAti+4rld1fSg5OmVgcg1sOgE+8pAHLuJkIOn94x8SvFt6BtK2h8aYbz2
bu8563ofIbLOZf/Xqg18S5n+M06031qiCSwGGzUCHAkCW7zVlds+2qOmnSYATz4veunFc2IeuJfe
KGDMzIMR5rldPjA9glSbsFTq+fy06HZ5chmvQlws6ftgZ4VnAcY27Wcvs4yUY2ve0ZMu7VO/Yuho
C8efHyUGrYAA4HBAssazaD079kTowjBf1jw7QTrNaaCPo1cl7K51lD0Do8NcR+FzGTNy4EcbY6N4
sC0NwmGqEspuF5GP8ZOTY1U8Q0dB7osvrHKl6tVJ5nqWiONjJquURkBsQyne18Ow3ijlBDAkUnaj
dJwwmhIb3Cr+Ur1vXpB/T0FE/9Efm1bs1f4ujWpCHVMFiX0KFAP8kOalZvQcJQODwTxNr6c8uWD+
HdCcVjNp+TqDO0jxc3tadeNphlKKDK4OjBm4ZzKwALRae8CLM+AtgJrQaVV/nugrwfyDlOLYAjcU
3J1JLe+64kdSkKFdFMlyCafGOI80I4MeQky5QRuSOh/RI7O6QneN/bKC9zOgpjhKyDbnOZ/uk7o3
fAUZ3maVDpo+6r28S41QRfVyngYNXfngugBzhB1M+XChqMqPieiIMI8d+CKr2M1ouw4lg0waHlg8
UxCtDRDBuKrQ4bd/FQcFb/xSu421iwX+p2hN8ZAv7ZNGOx15eXxVzYp7HAf+vVmOfiP/RE1QDAap
NvHq7MvNdRbTvutw/PcN/crV5QgSuyLxs99OJHNPH+G7d7mMgqIt74ymczx2EIcyFhWJpTy6HDcj
Eglam0QC5plmmKRuje2/139NDSoWTlTDObUMnBGqqZAsnjYXnQMAdwA4+DOHrFQ4c/la1+qti38x
xbIJMVkJKsmipo99IFVtCnOkZvsKuIkCRubQQkPxZ3TLTk0LPjPq6bkoNc+2sAMAceHeKTAh8vJp
tCAV1iNgg8y26eSv5C0M2YWrg+51Cuw8dRfMTJbvlJZTPT6+h1nv5BUj6jZw6fl5dcti1bXAYYH5
4BGUNDqNyIiDooIikK3RcS6U7HEFTt9RUl6pQy53jj2a+wqw6A6egQgWhPN+ObNOaXr00E3lhdmP
hEAAE70alHGfqMUalGKxva+PQB+Octuw1WRaRguF0dn7SlC3JoNAAB4uaDfeVEzhAAN8SvF1anNz
qVOh/H8uyOHG1VVkTXSJ3x65IhCdEoU8kk8QxJsTpTljraZtYq6BhX7t9F2j6tNvaOvgf1EOUyC8
O+PllaMb/YRc1pHN0dErl+wHEhEAmV7LURq05nmJvr6pHwex6Fk5u9lodVV6oO+nnS5ucl3GcxGa
syl2xlAB2BS6vF7g7+1mfVov89Q6C2pXT7fhmUx6wZo44GZqZ8x2toLrcRJ7ChQyhFrN+uY3+OTc
y3RUMxBibxIK633rKlUzk7tByypl7LAri5MYaXfkdnencAhZMR5RRtL2wQr7pGAcs8Tq0xxAwx9f
9r2efHvs5Ud/W9siQzJ1YuRRIwEfeHfqraSFdGOAGVEpIJT6SbkykfR7VaSMh5ifrWFlCkB2Wb6F
N3Q0up+JXR5smffnNjOxuLjRPt5IC3joH7uonA/CAcJTyPgg1G6Dh+CWUHuqEMOc8VbQjQQPHF8B
/iVsArEOmFrwA6UZZrPx2yx7Z+8uDB01d/L6qbyXArC5qDkvToxRXcxcAT1FMd3g+wTEhn+9bpdT
n7ivmZDt45rL7yrLz34y2jVgIJ1/BWT/Jh/8p+sh0rFrwBdmoZgTpCyTjVeibv62uglRWx905izo
ZbOOE36iHWF/YVeKC0+vkM2mFotbQin6zXNufuxJ0OtHXcWHspHMvv/daDdMuMy0NFScmMx7nHal
YRmnVIWQOGqWFioRjTOXWAUnNhx/GrcouaQn/zla6qsiaeqrRadYLqN/5lQ5t9j2w74c2ANbk/2u
2xyCtnpIpiEwCxIANPC8IT8IRucemMg4j0dnWLrzaLFJGe0AtQ8osomtaeEAYsNTuWm1HFojgPgs
w6wbuXOxA9D9OFijuGzHpuNQ1mX3dtf805O3g+//eTG7OqilvMlnzd0NNkCCVgzb5oypX1UKD6sg
ifO5CBklZ3ei5//IpAk1Qc3/zUKif3gxEAjThdzkPzRMt0Cj/2oMAN1hN+XsEU4DpmrhDC4W/+Eu
mqz1iOk+AfS5/tMkzk0PSiEYEssASTorYeuqd1GDkvLrz/NJfwO1A5o6dgp8AYiW334evWsbtR30
JMzAht3l7ljTbce7zaihpZiKgaoXunrBrnIAJdKfR+hZ2JjhUjWFephGcCxNihfKcKf02LSj8QA7
KvfL7FLKSN0ZHdSeVYFEtDpue6gwW95TvHB2cwey9CQOzcktHyK7S29LIjNmc2kvxXbSn/P8N2wn
eQlyzQj0ib7P11/9o6QZgRJ1OdsW0hL83u/WKMeC+c+Kn4SlqH9LU5nCau1LLOgSt22jQEbtBfWx
RpVVdheApJvHMV5vqQrMq361LzmrcBZxlJS1X9nlmUpxLoyKN0O7S9Skuhkj7bZonezhmw9ubq23
N6vrplMRKiNrxBlMBt91DtVqHDsYE3NQr03H6qfj7K2iKhiNdSfoDQZRjkHMHiLp69IQXmUlt07F
82RQxHkC73I6GVVQW2biybnt7zjCXg8IUfy2Ri5quKGjSZAsDLNZMcfxMGZwadIeg3sPTRUMHHET
optp2CaP7lJXnmhVmttUpDtn7SH0OeYJxkN9xERT7Uzs1hHHpkM+5wUyCwIdqr4641UNjrpiqfhj
W2hpPZOQJZ/LYy4gStrt+mMy9PEIejX3Kcxiv31Z2hmQ7fA0z5HNkbu4tDXRQKyh3s4yxT5mA2ym
VNB9IhyLaFASQ24rZSJkyaohUrUZJp5kvENCejtKF6AMFFLPJYWAStDSg67srJ1NDswu0hUbMYd6
2bKl7zVraYJ8ro8Fp/trCp8Dc7ATavlpT9+HGiLplGNl97e16QKDBRkBKQFxGcwVjKGZ4tVYzgGM
4PrGn+HsMifDnzH5BK6URXQq0M5vJuDlkHFwlSgPTxIzc2RK9Urfyu+lMcNY0UAIJZCxJiM7Mm3t
A5JUXsZufE30giSK1LhSorY/RHdO1c+oGhNiH2c83nF5A4xEnsd8hKHaJ5dmY6JWS4Ytw4Ev7AyQ
LLUYBY8Ovsxd1hx7Nfi6AjEci49GFkZt/c7yKgqzeLqc5oo/ldYkS2nFoTPy0JTw2RsYhYHsntqc
es2abSOEr6OtFUJkICJ7ES/Rjp4veRDJcxI5erAuI6lmN0Mhk7OL8sqzVrf3zXru79E4nSqgIzRk
54u+ApE1D3mC4/eFH8IgQGo2D1k1H9t14SltRO7zOxqXk05OwwTrhh9tgGWFoZxsy0g3TqLZQOLW
vVE2U6AN7rhvjCW91ImNzDPC1RQbSeBopUfVUILZkjCVlQZshYhuJqEVgeJKZLBRBiApZ1eBZkv6
imiPC40xR8VuLArrCjofwVWR8VhHGozbAcAt8FzeQycNbXsE3eZMuS/tqAjcfqZCQPuHb1qlrEjn
1iPJZzlEMG/9ztZuapfb0oEA60ybsBI21aBb6t/DoBUg71x50JECxy2INU4CqJ2sE3z9bFeWyT+E
oN1gYH+KzfXnMtnHaVhQOZXra1Gn3ZUt4vvWfVlEetVrSfXD1Id7OxPlySiYtJZtC8eBvAsteRx7
V72cBehZRWcxm/adGJZTNw93X69nH8/zrmqz0romgguGv+/O84VqzqroaFYkoyAcBIkqBnv2aKnT
5qwK59SusAm/vqb+YebEEsp0YTsxc03kLW/3PcfuobfxjgZlBimpjCIcxpRG7DpmUGCXL/JS2RRW
Jn3NDGqbs6fe9WqC7wZDL/3xp4zXTQVELV5nzyYF6A52t7m3xgrEdqKE5hhf9Jk8D275o+0Cc87w
XxjI3qLxryqIi4gjTO0xf38jgqED1UD+nrlTZ+X31O3LErl1pxc/skLE38xXPrnfzFRQs/PtbXa+
D/d7VddsbHjsRekZ8Kb8vF5+0gAavZhyWww/v77XH6dsLhUAoCt0wARJMt1/e6+1KlHN3CEEaaIX
sHPg/Ip0+RXVRF/ZCfkH+pLSWhs5emy9gM33/vUH+OS3RjbhGGyXDnrS99MN6bY5r2aPG85oCIEZ
1YieF9K5yCLQK70TSZ9fgGSLWXqX268v/eE8zVdH401Jzt3mnPVuiCZV2eZ1PcyBCqyS/u1eG/CW
8vV/0hxWjwhs/aXRn76+6FZxvzseoGXbPD/bdSHNv73fcay15mi0M1Rw9lXRsuk2ltS+OT99LGD4
bhR4/IfSk5bDu1cIjX48qAbPERgq6TGSkcehdbGAGyqYZKQ6xzheTxiANjd6aZH1Bz6wrAN1LsX1
uBBf7FrfCRE+ud90BRjXoZdBrvS+N2Chj2sRbs9BLGd7L5UlxFO2hyq0zwT8fJtWojp/4zO0Pnmh
hEAuhu0JgwhCybf3u9WtKGrddgpWpxeHIm4Y4C3OLr6wXSRTtZn/UJTqwqGa8DuXaMbexGpvLwCa
3aTYrZkTGtr6k7+j4BjHXrysRLBERkWLPcIl78a/1O5J1YjXjaywB9tHew64NnDccoVTYC+A58V9
iedoE9rjcyM6snqRha0GZJDckL8GYLfkT3Yd4lfJGa3V2wtEpi/zugRdbmPGbEqxa1Xg3E05eshI
G2+o4mvATzf9rOthVeaOL2qDunCCSGkhXRVWW+6WvO89gkXoMhoV0P1tRD10tSeH+yyP1CBOMVDX
OmhGZfrtTEvyTcH6ya2nnsIogwGdE/x7cRTIAbXSZDkFWdkdVre4imaSJTW7ex2NjKjAefzmx/7k
3TI5rG2/MgYkHHVvf2u2wK4zOvCJYOGI9J6zFJ5Y9/r1C/yxNEF2SGOUPYr4WiaH795gpWRSQQDO
HFjA4I02+gO9rAoMsTHbpNbdk5RZrtW9FkeEnOXZ9Wr1cagVuh7kBqezqJlifvoJnNmWqxQlV4S9
NX01P6Bj1aCLxpLVL3r5+lN/8lsQ8gFdxtFQc9Bif3trjDmSU98qU9CyjM6KAgAd7xQPi3wVtUUu
ngKo8OtLfrKyW6aB+c9kSI8R4d3ymoB1Sp1snqDRQSN20mejTNFiD9Z9Cs+qeiJMFlpPTfDN19f9
RO+0wQlM4AaMm9H2vNtDOaWZZacNuPokU5rKTG5xajBbYazscFSbB/g1UTM/Za196lz0G6Xzgznc
j68/xvawvVnomRzxzQ2YC1TuPDNv73ifm0KxpzIPoQ3ttc4lGNDNj87qfHOdf5+39xdiQ0EDwVHJ
AFz69kLGGo8i6mjncclzbEqH9Crryam1H1BpnlaTDChbIw5P0BFvHHC+C4c9H4n+LgfPRJYEaBPm
u7a+eXBMDgESQmilccK3xweFmQxuDPQQAx4DA0EBDKEYIJByY9SpP9BNhweFMMvU6jv571gA743O
HZ47VORNMR4kaW87ubg3//f7aws2EsPG5AJc4O3XLgG8rfyCGQqdEQHK7P5AnnFaNkHG1xf6RGiN
j4YWDE2YzdX43jxPn6d3s2rNwrhZ+vuaLEm7hhfXXZvx0R4gtq56HegrJhAAgNF+jinFv/4IH14l
niU2cVUlupHmwnsFnzKaQ6oJnJUugGxzlZdMp383+KWbNdorIPlId3SRSOFI+PrC2od1Y7syz5Tg
OM55/P32WUoSAKFPZyGVLZNHVCOSLQ14r+L6eY5tIssvW+aHIOfUEG7sAuefQWt5707Rc9K5L5qC
BjpO49Aivua7T/fJO8bxZnNgqbxi+MvePgN5ouSdoaI57dT2vkhwjpCKiZPaftCc9LYWS7iZyqB8
U8hKCgJ19DIyVqZ5aRmls//3tvLNY/lhD3Lw5TCMwB4KCALv5NuPxKB6SFT4sWHfTy8Dedpwt26/
/lE++U3eXOLdkaaRFXQlOaVIYEOieZGlda+xuQmPMVp+t4pvr9G71eXNxbbv+59OOMqAJbVJ42UE
2tCusag115DpAaZP5e/X3+uzS1FrUgvwX4Aa3l1qZhydmIRPh9Jar/DXnujHPmoLcaWqvP/6Uv/+
Xe+/1uZes3B5cvr916X0n68FUjMtI237WjNcODNDspf+05mdEcSEydzEzHRVp5B+wbrmuQJBkD5e
0nrtuxLVhtIexnLOLpve/WfUf9sjTqKE4Q/Cfx4qmUOxRwa068+9pNEyQnfcDc0vtiVovAZPqhqd
ndKFMJ+QNjuRUpkaRNLo2dlYCur8prEhQq48nsDskROsI2t2vc8ix/bdRCNbPEvSPYbY0f/mtmwv
zLvbwoJKq4cJEdqB95tWWxAcavaoP9xS9TOhweLS94ltHxQ2SfIBWdk6hbSHUnevrWEDlXUp+VIW
WZgz4jShDC/DyDimJjsDUfidXs6szeWmEmjTcLZThHilYErfofufSTrJ+iDTbFhuKjlMORAqzvJP
md2/ZG12P88yRpyC3k4XGCq33Xypi3uwVvtNaG+PrETZVIwBxf13S8snd8JEAKr9a2+hA/3uPd6I
KUlNZk0oB2b8dT/SXm/aXzRqWw+QeOINI9lGg1FfZ4vOFzLIsE6c8Vtb0Wcr8OZIho5o0QenMfL2
BSRfA/FWWsIHJK1i1FGMizLTgmotfEa5z+Ya88QQCUNyQPKbKPbpYuXncNtZu5I8xeOikU0x3ZT6
EJ1sC++0jeUta9yHMbKmC9TD8D2MeDq4tR2qVi+vNRU9OH9gs7cvi78aCFNIj79QMzR5vXlpd/0Q
lvI8Z6Bk+nH1G+o9lHC0KGtJdARTVdpxW3u+Iy9k1vtjr9CHXAUxhoZLPuXUhYuPHOoJVs0SENfY
kgAEJFQttlalMl3oYNdptJXxhTYsA4W4PgeOpoflAkIoliDDGb08kTRD8NAG9YlJRCrJJOBVYeDs
qIyQaDqPfOM9WWco1Ir2OS/X37FenvSxgb6ZgXwm34R0TCshqxsJWK8J5J4ThXk0vWgG+dnGpMKf
LxFdrwPpSG1pP3cEsZPv5TTe8wCOecfZL/VnmV6iVh+Dti+ORTrcxzNq7TqbKpr0Ef+rJYOL7BGZ
8Y/d1jb29LBuk/mPqtN3HKpFDchFBvQ4DH7UDq/CjW+dMrm14/mpz+2/1i90ob9ycj7KxYaLNdkX
GBx7rSgCIh0u7ZwozrbK5x21ShO0hfXLSAG/lDgZkGAx4RaKq9Fthj9XE4awc2IWlaUUJ/qtlBqg
LxupcHrcuHJwyPO9g9KSiJfz3JJ+ZcR/ektFNXtyjLnYi8o9GTwqu9TFB1gN9W930X/+O9BOjfk1
JVt8t5neWjU78s7QNTLbE+CLV4XE7alz7kAjYZPqD3PPqbBflVc8l2nY6qXr/83ntfM67udO286z
edaeFogmRGB092mUpZ6W92QqY1Aq6mkNYiP7iV8CSidi64JTQlAjOtwRCEHO11zgrKZR34+cVBLC
vPYVws6dvo39MUpGa0fMrkIqjMO0ol+McOU8tee5Eghi0Mx0CraponiSpDZ4sWmfZc7oQcFQspuM
KfXXQn3s8yp0kq4jsk6unmnxjzEynOhx6PjBEUGV5HeaizbBsl8YJaoXtmEjb7G7AVe6g/Bqnv+x
hz73XZPHmBSYK7mide0xQjROdr9gI8/b/iVH+HCcrfLONJT5NEi7DbJGuZyLWxAuySvDh7ONwWMH
WDi7m+r6ol2M7qLrah5dVFX+IPLmanCRQs/9umkcap0k44n+dakaoTQ40Frqma4m2U+1u4TLbCNW
iPIykOuTZqW/SxLLh+6WU/hvSTMVX8wWLrTOXsSPCQHpMGXdK3c89cko1hnQtHao1cMPM2uwNQBZ
2q1jK8PFJBTcYtXyZ6v50fBsoQKAkkUKrnWIlemlJZU5MBWMKUiw3B04saAyI4340xMDUvvYzHd2
pDV7V3tQTPITW5SQekq0FUT4faJF6JD0zbIak9VEL/tAzhECAqXdEgysk9MnrAdLCPWSNyOi8rXU
WxX1PnDO9VJ1c/0wuuSoNf2V1abEgVdj0LeEew1KO3iWu4X/0tj738oGYQ37U7lvBC5qYrXZnldE
XYIg+N0MzzFunF+oXDHSqsz2+kYhbGcL0CIpd4+T7+yM1oVakEi/FqvYIUNv98iTSE/X6sNI51nk
r6a0bhSnP/XdU+G4ZEAqo7/mhKBLlfGv4vKgkijCJIrzQw1DQKPp3WboYzWdits0x5tU3ivxuB5M
EtzNMjf9NW2Fb0w1yQFdLT1ChkpXfSYlgLAUVg8PC6mXEumYQ+khBK3wC2b2Gv9OT6uQe3obZ8s+
bYvhFDvdehDuL1tPDr1TDhey4vwTAeA3NvKLWDRk0tlwTRv/TtenJ5n1FZZDfgq1IlUgnVBGOv1B
5vxdWqZcDIROszreVF3ueOmgYFmvJVLcxQ5nmOUZs6Dd4NAHtjFgpJrJRnNhlGRfMjOJj7qaPzZa
45Eb6g8LvS8x5kcC8aDKTkxOBMGRodhae2rzkBE37boM+KI52UeJMjAO2iblgP2LfjhmxmIcpXnU
FKZ50aub6uSU9H8LMfeoKekfGLN741TJ3h42n4BVYNFpXSfM+iQozVz6k9EzPyp3CgJlSBdEfJAc
E7TkIjOBv4gM+Ecu6wD86eK49Are4BkxFiSOZqmbPWZ2CkDk7lO77/voPIoOUX6BLl1mBqPQxdyR
y4F7qNLvXUzzm43T4Y0kI3o08K9xgBbeFvsmyzo7J5o97osxNYOBPA9XQWS+Drd6UmsBBPA8oLP4
E9bpr1VDEFwu7PRrwwaVgn4nyfm85p3qcdtISu5vbM09dIJs8W1JUnS+fB29qkvzHMfxLTg089QV
v4fEfK7RQHmGYp67UlzKTOXzO+nkMZfek0OEHs23ZdYE3cDGn9rMs0zL/gF22WYzJMiFbCVGioXj
DWpzD69/3TutybXYCHiYIZDXvFWmIl8GeFFgrG8tC+pqlVeBqqWnvLNUD431ihU5vgWd4w0J4lI1
VlABUp35cSqAwjtWs0t7XMvKANG0UHT3RlWMn/VkA+HLk6DpiHYoFRuKhHa92mSZFdbCw5fJS2sg
xDa1cshCvWPui6mN953aPEVEpJIo4N4smgwWbBsAYGtUvPhGYuVGmTgPLDLdogg4fDSW8aNzsNjZ
gCs8ZUXGapyiLBkOtt76DikF0wo/BCR4G1aMsRlcc3pY6N/QtbGQlR4R8nMWR4/kZHGEhJ6s9jxn
XBaRDG2m6rMOlntP9h/hjRGZNZ3a3cc6tGLa8EAex8art+iNqHLVvdRjKmdSV0srC2q2/91asQbX
oi+CBgkIEXeYRFhItKCvEhGCU2jTcqfCwTUwP5DqMNT7JZ/+GkmX7N1W/YeECcsDdEUSoDDYy9bX
rmRmp/Pc8RpiTlDjS+C0g13c9zN9AdspwSyjqO1lUTDFg7Kbw2H3iNSQnqqK67Zjn1A4BO41fbpR
CZAjRYz3OaqwOQkOvQqrq99n5kWE3J+lECkqbJjxqlyNeQ9f68ypp/bSqmn2OtGHasu4dyzXHtQD
ui0mEuh5FFSyTROY5joGzjIknu482Ql9dwUZWAgo+qYsQR87bbrsZRJzHDBXd68UBq5RY2C9obyj
c39SpBp0SOcDOoRhAiRqN5r1L6fZXAL02X2mhkVjTWSuRru5tW4MtLzxoDm+pGZCa02yvABkHxQN
Go+ShHFQK+l9pnd32moreEfy10rrOXk6GeISkdBciWLWjAICc2/u7XkePD0Ryr6JLSOYE/L3un5U
fbAfOIOyZtcrPpvSKqFauJyzN9hw7pFmNoaYFTnb8QwRmy6WQ1xU00WhUWHlgjjiSiHnhQSlIV21
bwousXUt3paexta7N8DG0eD60Lznb6xqjtxRIPLsNdKWQGRb2TAYJG71+EHp2nrLotU+N+VIaS4C
OcmVu9+zEW7bSZODzHaXjMJYjIdloZ5piCleh7S7SyrancUzvNveU3jYvqmbPynSqJjxNdGAxaH8
oZ2QtlaeFDQNAg7xL72snwX2ntpw812DWuhIx+Zpnv5UOYR/HYUEh4zJgGfbIqoiGcOziPdyCgA2
gHMu8sT9Tnf8oSlFfwz8p7NhCgAVvZ/ERMvMq7Cds12pX08tPd1ZV7pvfsFPxvYqPld2J8BSdHA+
iI2Rug92k1Dnm8nCxLxu7ntePBRyzQPqgpdYw1ohBtjsedm6J2VR9kB0en8kdfHglpLBG7ava6Ei
n5ih2/gwip+dcTIPUHcLirupwU81qJy9i+rWZlDm9S7KoaSxPY4zW7x2keHpcNvd0E+EvkyazsLn
FP29O7qXsHLSR3PaC1riZ7BiPN2R+iLcYjjbSf2NvfvjrBMiB+gFlYKBEcT7XtZqF4LwsI42YOMm
uxwBELUY6bpq3vM/UFn18VOnjd9Z2j65LMJeC2wKl8Xy/W42hTrKRtS1JOGKngQ114CIpreccBJN
EiajDVesjq/19FuA8cfXF3ynATIaDsLGaxHvWrGzna1zH8kEJFIJv7VFrFf1xXypjwuqPCO7WCJp
+03CKKF0/kRd9ki5MOxjvZhJuKiQOzkpvL6IvNqOR9NayEB1O4fUKv223AJYkamYxxYoDC/wt/31
D90ePjViPRYfgWZde8/GFI6syb/EaKajad4pMr5AYqscHITPfqHiq2xcdqRxSfwlt06GHnOSZOsd
mweGf/nRVifyLTiikrfgWAedBRf72V+mxNGxk+p46kqSJoe2OE4iv8V2Rgkj0mmnRz8QlxLbvL0w
s4YwrBeM6JXkTvYTJXui7A2M41dJnPl5JZ+VTd6VGO1LZ0VcfY1sLykVQtvM/FIqFC8gbqudbq02
LD5COMsZha6qIQWDqTAerIZ8b8q2gTSjpz5ui4s878gc2UIO4jG51EWtXMWFcj0CtgeDX13EtqOE
q+kiYyqnaTcJwVvGZrjjOPUnpQDf16X9mjbmGb3yeGgGTd01wir9VR2OTcSfloP8Y00SjWk+PhFk
inp5UcNiET/L1cUjbC/jabXpw1rpHGqpIg9Zcc7Th0wFmxNnRJ5W7ex93eZkxXi/2biMQjFEoPJ1
GJy9fz05mMa1petqoKa0cQwjgR25UkxMpj75YLLGQy8kqRUGDF9tm19NRMY/RZ6uStVXexeMZlFw
05JS50QtHktR6F6kJ/EhGzCUtckz7vUrgCvpbVsst0ljth7bWRIM2Vm2tXOnRmCfI6gGipbp5MVG
fzWbhCoJFIuk5ZSUMjJfnEn8s8jKi8mUerTK+VGtBno9Qp/u0iatj7bZxKHTt0cyboc7s1P+FLrb
IcHrnpooyu90Mfyq4stsbMefyDb1sAAm4NOl0wNDLfJAimr1XC0uDhjX3R+ch3PvIU6kxRixuEzk
3O/dhnzatc8J7DLMq9ZJxot8Ip2zdrYsxYIQgmzqaJSQYhHlTIfimY5CbEbYMSOccRzLL5NO2mfh
bDMKCJV2jUqzVefGG6dpIep9hyNGuSyqbEV3/EBGpCSbUvEZ4Ubh5Obceiv7R++65Jwqy1mwrHqi
Y9HoG+ux6OqfKNXPHQek23xdjqub3arG2t0MVXJ09aQKNWe4F4lYgn5aVE8o/Vkz0/IIui5mScmz
oLAjgh8Ag+zoDK5h1xLfYxoe/YoGi5CV+5OFk4U5pF+thLnwxjyW5XyeIjSv5Ui0TakSwVSXe7fQ
kyBqlKdhWoEpc5QJCT15cDMDeWLb/YJDpR+RHf+CY4G7cFwMf6rZoEQ1YZRSG7qm6UE3iig0jYH4
FRmZ+2xg30oMzyBVFOKKtdxaolSOHLr94kfajv2DudjaXvyu2zj9OVONXSfK/GdAKwZ3uKcnAXOQ
8q/eklt+AtcvLjXoXwHVkrwgLwSSGRIXr61j99DUXXWxIqc94pxLyIYgvyoVZu7b8XS7rNZ1ZfIO
WES6ZROHxNXourDNaMG7imKGNErhhPE86X01+ko3VmdzvtWmq7Yap3B0rBJh5aaijYlpshxqpqbW
48tqEZcArrRr6WhPEqzao9bOzYlyX+ztqsq/IQN9IndDGbDBPjYXFi31baL4n7lPjEwD24G7Bpmj
korESBVvxIuprxgHoSaoNqLaCfbcql1nNWLbrxeeDxOujYAE4hq4KDMu5Alvr+6oTQ+yCe9VrTrD
xVT2rznSvH0/kV3fRMvD11f7OOTauFy4sHS2Zhaz9zOMRu2yziqEHhTKzDqlj07QQAyiaDq3Sk23
Z6JX0Op3Fp6pC22JfiIqVfbsgDPZQk3jr62aEB9FzaqWpAM3Gt2WmmDlXlFRZsejyhjGmDmjk0jc
L+m1bubTqXC0cJ3JlLQMg6DlrRCzqHiDOY0vcmcpabStt0Zl+1bD3LpwG8zMyFZxnRyLtZ1o10lz
NwzWC9C5hq4KDxj3J+Upm359fX/+V2z3pubApAbJcZPjIXEFMvL29yg4fsZYH2jAz5F64aBKq+qU
7gPkwPP/UHYey20z3RZ9IlQhhykBglFZtiRPULJlI4duZDz9XfA/+US5pLoDeygSINDd55y91x4C
LYUZhbWb/CdDeSWvnd6OWjJ06IESYjK0g5Ks+3F2J79khpfVensjyt9RnILSLxkS9H2KuZc46t6Q
QdlE911OOWvO+htD9T+Qe8mg1nI2ArloZ04Gj1LrpkfTSmToMgEIesu60ifLfGnBBZHMNPDnM/04
N3SoKppr6/zhR1tn/RPS4RSXZeJZ9SEi1isgeOokxfI9RoWBaYB6mmk1PrxSic6zSgNlNJM5RPlJ
Beo04kkfY20DzKCApqZP+8l0x6M0Xxcs/XiWc+3ZtCLcLqAwruKBEKNKVNquHerbcfLya/yzGHaF
SI9dluATqGtaZSwu/aD1B6sr7+cmJlA8N+NdgW8AF5eQu8EkWcqS+XJ0olVQ28HmGF1xu9Sd5mtD
+8MqhuaurMoH0576a4rdaEMydLJzafEuTrIrEv1EmCI7ROHAKkwX43YCPtDY1nDWdcpzDesTu5VP
D/xZK83x4NGb2xqTu6N1EKSKFYd6YsujSZZwqsbpDpwDv2WfHykPrNus0Y6KgbNgwIaWORE5vcyb
gCFahPG4060D7pVJqO6Rj0kmLZo6PeiwHuPszRgZGqYSNCavkcsPl7l5e7ATx90SokMHfD9iakFW
Xr9GGSmGRaWOx67gMUASCaKjQOFdNRABlC46zjj6N9kiHniU5+8krEHuL41fFc7yE/iCW8pq9Wgt
+S1945u4a9w9OxVJPJbWbz1dCd2hmH27rh0/dc1gtol2WtAYaha2ji47O27/jG+RwRdJ2kE9Dxxl
jc7aT6JzgTAzNOqta3I0ac5Yp5x+eShSFWzEhJ8SaD6Tucq6qpX8IS5qgy7FoEGcjR/Gmf7/Unto
EZO7sZ5nerjGW7rSEZ1aE7RvZyDiEBAGHCSDfV1WqIe+eME/HushXqmcbbkDWIkuK1LigZO0a2Lk
TM18boeuYZ5fVSeq7sRMbyCNbZO5RkBTxN/VHB+1E0XlF4Xg/6R17xcZCiIXfdZfWxnAkfeLTGZl
thGVyCBp/SqAMvU4SL1p16/MK1ev6L0Sg5pmskZYviF8a9loM89UZWDVIQVj0CrOj2I3YjWsrT/x
XFr7EuAI6N3pSmS+PjFxQiSdM5SmpTkRkU4INDOkCddGRTlRuCTOKQD3JsZrMCtqsa1VZ7o26IfV
fXqmfRv7qKMXfEB46oS8jVP7Jos1lXDt51TmI4N/FyxMJvDeqOZd7Vn3VlXcCwtvGVovZ5sZ7s3U
siqZinE1LEQ/6bGgN2g9Tg6uBFnfs/rTwx2zmKrwD/PR5WjQFShjiHZMSe7BDiT7BbjQRpfjb2qi
cBZJAcEHw/Zi0SDpQUCN4DNIw0wyX9PEQzTod15c6efCdJ8Aa0nmFP18GM35zFn3JkEgHU4xZJ51
Wulga000ZSYTNpKMj6xndxrzTVvhIbD1oQ44QRIdm+kPI4ln2yQmtl0nEjsbUCKoIjlC2yvDRPky
puaDsgvVHvW6TRGmOms58v7hqB2UudbIUlwNO11ODKyXpiI9u2PDiHY2HWfeTMCMr5+/GbpzKSLS
VHpVNApUjgdYHi91/4gkU9UYAXRMFKtZS5+gUdTAKN06lCt2ZEH80uv4goaBMoCy+1X07XIQtvdc
QInYOMMEXpp82KsMJ1U4ExAKVAEpdbMU39tlWs1m6vhtLjBu5JLtoQRwAffATMln8+R2aokhQ/56
i7oM7zVGNEVTnxHQ+rHWIoxPIRh3NGp5dfITEEcCq1Vt2ppimoIEoApNZT3bMMOpXwoEXnhDDkql
EcFJjXo/f2OW4gRtDMgOfo4kji5HzM9pNbRstN2duVjsV4kVRpGjbxTVZZXsVaZPKP02dTtZLAwE
pk2Rqz9G5U+GHRna8dgNGUcMPn3K+qQwCYe7pL9VvfokZmNPoi7hEXHj7GlFaxtpG/cdWPyzKnXn
bBreNoV/FGrSALZJ4k5XZzER9NlyYMPfk0JJZUyC5rExYRlE1XId4y88TGKJYLK8NRr2QUoJLSBo
uPbVTFv204jFWutv0xlcQkVnY0vPTTnUHdfGPkZLjFxrO/9mDnhxq6g3Npk13GEjbQ4q8axeLuet
16eMjNxbb7Sp3oknokFVbMakuxP5fN+zy1+r1ng36ZAXY2/ZurJRr4txIpY2Aru+dic2ZoG10Bb1
i5WUi6/X3YvuYlHzGhW7Tmt/74hNbZN+2kr3VDL91OJlC1B5CkTZ6kcngVjCWtEM97EWHWLi7LdZ
i3TbsUZAWzgCtZSVpYGtGxIDHOZt2fiYhdEQ61Rn5mIXoY6hjkFYP+2rUQ1TkS77SHPJEpidg640
9IalsUtliRLWImLcISjQgMl0rebzVksUEjKdvj4g6vaLTM2IHKav3sLCtjiv+oNOSmLZzMq3ckgO
eHLyozsS4WozJCc310HIAG/AZiVOzu1qsEtmLzoQ+v4nsyL95GZ9ekv545FSbJR+XprY674pGebs
vF0G8uzh+sQy+Z6w/98p+tWQ2+RCsa9tlVQoT/qDQKhxirJ2p+a4/1pluWXUPQSjrQn6Jz3YcVk/
Z4VQyLgCf26O84ExXDiOdnSwH7RiNfBM6bADKuSjbjPPkC/Ersq4u2bD0FWbfk2YI45zrKUEUldB
ZK9Oe4fJdzZU2kaUtqCUJRVTT02e7qjBAUEijppEL4mUB330gHaRvshkEpqT69DngGLU+tIqrDAf
Bc2AJQEZU7agiEV8zzsM0wpTjz8VObnjIzQZIzlBlLr1eru+TXO/r+l79Pg7951UAxqE5Ah3E5zE
1OtpsmWI6RcOjXk8LyQF29G2I3kkgNolkfTYHt/JPON9T6802juZlRzSlUsfaZydkCKbCE6eP19R
/+qN/7vNU9Zx0ljTgzyCp0Hvv1/JZbEMkzc6RD72/R4iMI1Dl5McMSEPfZb4vSXJsXCTXxElkLOk
2TYZ2cDBZe5UZZumrfIwqxa5dxo5pbIY6xAGAOiY/Cd6KRjvjQWraGJi6sTIJpZlWI4Rw6zQAHaM
1L77TqNto8OI3adEdm07pbMRYzyj1Lg2M8zDuBhfRdz9+PyqL/vN60WTSoJYHJM607eLi06NHE2S
1YuweiQjHtxAOfHmYI8G4Q6pLB2VxkcTJL9o4GkfyOd8MP5wFHr4Smw6eRft5rw06OsbjQAGNTyP
EoOMguKS5WZ+1twpIENV2XmTXe0GOF6i1cWuWLGv9TigkV3cey+KHmJ2rs1ko2lX2wpDVpnek6wS
cRbqsHDGFh3fqkp3NC9dBBxtaNg/vMjJjhyakEuo89nsjQ6RQyJ9OY7mtqp0VAlW7G2qpHBOhiar
jT1y1M0Vh0GqDQcj7Zzk3BjfZFRtMgFRAg3lbxKgz15qqt+RMh6dwX7FpTBc17Y3na3R3HWS9aNH
1l/08H1jBLmhojiO307efVPaxpUzlPd9pE57Wj67lnYeW2g90oyJ8mPaLDtVCgQUo8LOGyGSYyfJ
WeLGrTIlUIgi72em4ohCyJ4Fnr10awq473kcBSuDSWWql7e6jJ4Gu76fLSDsjdDxJKH9lvwA9+ZQ
65sBdDG5qhwieC7PEa5bP0uI+kURDwDt0FtKH9ZNUgemPNZAl5zG2XiLxO6OYT1L8OWDEZiQ0e9m
xmO+ZTbCh/k+7hDVqltt7p9gPhGe7XX0Z8zxxiiRBXr0PRHM9NaAt+vPXAJ5zFN0HUo9Y8Jq7qac
y0OqIq+sakRIpCY6W93VSgE65LAVgkExv4EBVoEN0lYfEYpHlXv4/AX5wMvkCdVVxmHIaQ2VDMkL
f6UARJyBsRJhkdXzJu8lkzHTdINYVQ6pmWdMgjPNt1FVWULnN+v8MU6WYxZnmPfV/eff5q9V4WKR
0kETGGCHPTpLl5klibCkZ1qDCOnhis2Q0q1fdFKatTcnS49KhSbIFqiVjUZLWCPtGOGvexMPMCeb
sX0d1l823hhSec4jSZRy9NA1I7OQxLpHCUOUiUyIQ4luq7J5AgPgBjjjHjw4TVy++O0my3OX6Mzb
nfqUd4wRHIPFzDHBwcj8WU3r1zypDF99skVikkgOHBKB8bOFQfsma5j2C8Wvyh6Sd3co9e6NaKa3
pM0e3SVpfQBpx1zjrf38nl327P7+gP+5ZRc9onKIOlrNLHHTOr+fDL/FB53Ht6JOXj7/pA/Nyb8f
tZI+LWiWK0Pi/RYCZaZFqVSJMImdX4i7fLICuT2rAX2wXXz6qc5/ubLtB9RxI/Kpz7/AZTGyfj5j
7NW4QHUEw+n957doOr0ljUXoZiyomPzH9WDzWirGnWI7PC9aDLAxfrRhv3z+yeuVXTyXxLqsSnzY
UTpP5/tPhiUu2LtkHWJswCHXqgdIcz5C2/qr9/Ef12gyllUNCDpU5e7FxmGPpYT/JOqwLMWNkPM3
vc5eaouZvJrasT8YnS8a0RNJaysbxjfdWh9FS8382bumRAnEDAOpQKZ3qlrrFmuSuy63s//5DdH/
cUeYRILuwrLnYjxad97/NKobhuk8d0C7bKe91SG+mRKTupfJvVut5yBTlWfsEhtNSbe0OYB3Foyg
rJLTMKDol0lx5wP8q61K6cWl/GTosQTgI0b0BWFB1+pOxiA52yyeDmt2kql90evWLu806BOVf4jo
Gc0iPbh4mmVVNHHnAZKoZattO7t4i6t17a/t40QYZ4B1jLZUUpq3CwicWzdL8OOvGNtkp1uvZc4A
Oy6FvSfYV79xCK+5cbtmR+nx1TNxeYgByu2sDlWNHCOGfpeWbAfu5aymabS2aemPgfkwNeldtZL7
ktIy26xKBhq/5RftqQ9HxvWDTYYQtIcYmVOKv/+NldwzojrtIlJ/lzQ0++U1ajoXd83cbEpNwk7i
1m3bTA7XmPMeGk803AMOfIt3FdmT2Lckw+y8XnlQoiXe49cPRkZAO4dYjA0yxp79Rsv2sxE9KOgq
r5fOic/DjGmr+UUzhDqkl3gY7CHgGMq+X/TYBVHYoU+npTPCSQU3tMt04ytb2WXzYb1wkiu4bOAD
GMwuuh5TTzFKTorHg9gd1Eo+04uYt53bnS0l+710Vf/Fw7j+wf+uL3ygu3ZXEPiwD39ImsYD36dx
b7phkqjI8LoUyo4rnz9/Z9ef6+JD+OvknHFpLDGXQ+VYaik65DWvbogeVgEQZ9QeF3b/xen3HxdD
BoINqsq1GFxcugFBNYpco60XRpOlbphkVowu+y8u5m96yfur4dyCY5iAEwYjH2zOFJbQOTAbhAVF
U0gm6QYfknM950AXRwf5n5cjCnTUGDHmiqLy8ns8LNlVJTyTyCaSKPAYEfs2lH5pUIWVKULCPC5/
IR2ddthr5Hdv8koqOhiSKUjovdolexXA0bH06AJZGkPqub6RufdVX5hN5cNPRVYKLTBssxDeP6DU
0CKLqFF1M8yyvuUknjzYzZQEMo36a5m/eGVrHXicXuZ2OGKWTjh9lK9RMe9nZ7jDAI4CkyzPsHTk
Fa9ssY8Tyvl+IlULHQl6cFfzMRiA462d1Hcr9ZU93PBTJ1CbytxP+VBsVBtorCjcZdtN9Ge0RjXu
pRdZwTAUDzRT8UzX2MosBsVbWg33WWbBs9FMyQFkxMBcoRd0l7oPnAJAK2a14oAGF64Sc/gDidIw
S6rh99A31jHN5iowE8BmQ+zVLwOhWgGqaSTrOma+3LjKMQXtYODCB5DZ964uwGot1lvPGKNUizic
NHvZCTZjacb1tioNuRP0Byfb8efEnI9pyjJUKCYT3GZv6t79mBn1NXCLa1qC8R5Le7+1nIXOv4nk
1smbrVjskuBHp/GbQYuOadv+suMjcL/qcRTaSfEQv1ox+noUC9w4KZ2HMnVLAj0lPWhFudf74eyA
kSIFsNuZ0rNC0xM/XRcFEqahesWFzWhak+HWEekP5kLPy5I7pwUn1daTrbE1Ki3zTYSufjoVHMOF
o5yAspgbYxUPo8MHD1NHP4ZJfcOaoJzchBTgFdHJsf0pk1JeIZB57q0Oc4NXK3szAxM0uvFVT7sz
jNUioRJHcMWqXdNwXPPo2n7noBu9Vp3kRchFZfJggbaJ2hif3ZJts5FmWp1Qi3U4CHVmc7nVtqhM
o8dypXBlVU+TtbThWaFnuhlFdY155ISiPIKpt2wpQ4ZTHGVh51YWRAi3DOtMi1+lc0rAaGmEfN/Z
TfnTLlnylWYarix97M95b4ATBEpy0O2WA3Y7RKAhldJf4lrb5+VQfyNw6zbqe1rknS03BJKpQVqb
cHfMARp9p28dp2b6VqGMHqTXPo5L/mrw/BveXN4vkAG51N1IV+Ro1grleZ9+61Mmn9BCtrqHcoiv
bm57Dn07J2JsHC3sgxA6aj+Km1vB+PmIn6AbnPjGaehtapNZBKMTgTDRMDQ1y4OsxeBzCgntuquv
SxujU/sEYDB5GqDlHYexPmBFwjhYOdUeKkS5BYd+gwq3fIqlu8Uykm/TKm23Sqkkd0ZPB0PznjS1
yfaR2dCLM5d64yaEyQ+w3CpL/+5BlGWKL3DRfx8goCHCMvDd4eOQjGWKVmvDxbZ2Wj7Ofic56yhL
BV3WeMFPoW3GyDL2GNOyLdPYhaGi44ZOHP9oYSofezUJJ9VAQgeQESyZW5M+50DIzwzwikpRhwhd
46AX6H+ylukkSGzb5y0wduWYIhezeQscdBhppepbe4IYwllSZYiYlY9NvlwPrpz3yhKNhwQw1dhG
xbmBzM98WLf2Y+O6fob+DdfMsJp9NWBhNuuX2Y8CsNkKZSQXZJsxum0ZNvu1B2cP7PJUpvNtW+nc
gkb2WxGPB6EZxdmrR48cOmP1HRKSREyRCRJa/W1PHiaLeiEwy2M1kktq7jHoPEZjf1cXRDkkwL03
nhuFntE0TEUVYwNWoN2TK2YEulC/lXTU9oxFg7mLWXvn7tloI42Ous24EbTcOpMPYh15u1V4w20v
rjL9bkkHetWms0GGijkjN5OQNWfeo6lmIG+lzs08ojwxBkQ9PH7mMakcaNa4WrOiZlxedufaS3ZN
kmQHWbEgo1OotHI+wl64UZiAX9WdMK5VU5yFefAQDpyjmUYHBh7GWTPOwtqoXoCM2Wr7wxjUfGvZ
ADRduysfnOTPVIh5gw4KwxLqDt6unHnlVL+66rjXpaP6De2ETVLxVKOP+/b5GeYfvBydiRBwHpfj
MFXoenT7T90x0R3VZjexkUQYjT/Pc+vHdvPDyzAbI6B9LNB+HzWX/lISAbCvWob4iq7M95yKtjNO
vF1UAK+rZi3fASHtUvOoKvVLB+J7Yw+PlYryB91aGlgZ2AZO4/OefCLwNlPA7fdOxjRxpzRW/gm2
zXlAtq7pRnlahDZQgI5dMAhyC4renY+6Fs87ZUSY4OUUw04Vx4GJjLBd3aq1jsjXILM3r8yDIaYD
5DhogYLko0XhuR+x3JkpTCsMIM7WddNvcrR+dBDjt0bftXtpoL+SC/0nWBh9mNrT66S0EjnWPuaU
/ihG+EAictasjQ4xzxhF4ee/xd9uzMURDFowYmp+f0Txl+DgsWvwVKH6CoUyZ/CblvmqtYY0cLpC
8x3qw1NCB6ZkWUTgK+ajxrLOFN06ubKyTkvvfQcBdRxxOs4FXUGeZwgfETOUBQbgKU30UB+U9tDS
Y91jzz1MK4DQY4kPhkVnQp9l9nXTcrc/v67LwhAhkq0b7KVAYWDZXnrvOwAW6tIIO0w6s6K8WX7i
SsQl7tJHTZp8ow4eGZUqw60xntUvCusPUv21LF2zVDza1YxdL4kWBJAIFfzQwLkW1URr1Rt1tsxQ
46HxV0tFPt5OuWTT6p+QJhwYn9g7rNI9Hr2kQ53EA1FWtraB2D7Z0fHzW3N5tP/flwP8BqKH0/1l
Bwa9Ng42ZjVQCDiyMU3BNjwNT59/yAegyd+qnL79GpvjmB8qc1eLs5wahZ7s2rF2p/5tjhIIBmV0
2+bJ785Sdg1yrpiu7Wiuihox3X/xFdZW0n8f7fUrEOJrmDYp9atn4v0yo6VYbmiA9SGEBub4PaNV
z8W+1kQsh2Zb0GF2btMOsVnlMpGaIjCVX3yFtad0+RWYe1OAI/RYa5z3XyEr7biR49KHzmzcmXNL
xky9rsVjfJKtCe4LWTGYvyUNijlzNghDrZ1VPjnG/JUs8ANSar0brLUGdRa0IPVyGK+ORJ7obJlh
laIF5UhLVEBeTxsoXeVu6pSfugdhpiWfRNUKfZOkhjxzfkWkHN9lJllqWlP/xuywqxKyKeoC79Y6
7u0h+++kEFt81gPjC+fLjK5/3UMDlp0N6t0i2uzyHkZs+cLKeJLIhDgkENKIISGbN1HZGpb6SmiA
XEePoVCfnDKUc5ZxpcQ8a5//lv94bfglkXNbsBNZXS6eJvTYCuWW2YUoSPaUXGzWyheL8b8/AhCE
Zv/t5a9t4v/si71DqVWp6CWyYviZk6/ZtebN51exfsuLB5JHEUGiCiNPty4Dz0bFEZbWujK0zPLK
TbN2o0/6uYrKg5za7WAPZ6Imv2i8rl/74jNx0agYyG2T1eCy8Zo7Tsw+Qsu3z7EW1vVbBiPHSEGz
OqL84o37xy2kEcjEBqMXeemX21kjlRx1OBiCbKr+KAKEsFNmXzwJH6+HFD+Dh2BtX9v0/9//TNao
JGnJwCG0yTPCepWFJZbFDWOXOFD72bv6//5kfBy7CfH2tkVD5uKpSLSipVpSSPDI3VdkI6dUej7H
1G3KkG21pZGwo0Gy//xTITh++Nk0Cw0zADpoLbZ12bIUauaVzL+bkAggbHFRNp/HyhTBRGSFZheI
9JfxXMbQbEcH6/nguVsD8T9gXpTz8B6TPcZqdbfk6BdKwq1qfVg2Q+/YO8BC99A/GfOkRX6ShHs6
bUFtkcbatkWnucd+G06mrjxqDJyrRXU4FldeoEadeiO9YjkMsXzLBilveifyJbs9Ehyvvs5gQKEU
v0qhBJMy2cd+SVV+V8caeAzlm5JH9t0y1Sau2+h+ogsbgFsdg9pGvhHHwGD6OsGe0zxgw5nDXuuw
maHlm/rMPSiqhHIRk/4cK9Fd5CT9sZurR81SH4tY39b8goEyGtSVMkrOPSYGrzTVK7dOtSuvB0O3
JJP9c7GUN6PTEe9yBvIjt9jJJCaSJnJwDQvFCIeOz0m15BndPnjF0b3JSxUsmiebfdy6UMnVJA61
eZn8GAleHI+k4fH9NnJUQQl09DT0QhFBsSSrydKiWLDE7u/0sbXsTavjCymH8Zh5yhrnjYYWZZq3
oljd1a5JhXuNpRai5etgmoHNgCIvSUR0JL+NnbA7lC0IGCMaGUpTpTZKgot+RM8mlw0sLuVvXgCV
IDXzVPemv1A5BxhW0fmTueDTbE6pW0V3rMYM0yUhfzITNvCd5PtkItJZDA/vdj4ke6mHeeXU3DzC
rnS3u2NwFUqTXSaqOc0rOQ0/Tqr48mzu2zwOy4OBsapdkTEMr8d9p3oHiJb5fsalMGpuda01Qrnp
FdOGRKA/Q03mtrmiJVNhwK1KNMDc74gNLnztu5aiAZv6+AYnHQY/vKBbRy/r68KNrvMYWlFrFcaZ
PkOpVjv8byiPMj1wTHAgaufW5DXwx9HX3tKI7vaxZ4JWwRd2FQOu2BvusBet9bgsnXJvLIBvpZc/
ZYWq+eBt9ECzqrs6sYywYfhYDUZ8qxahmFPb75D83zrsu/aIkd4D/rytxgipGxNE5LKZ8Hmbx43s
dHGg3dDfym3xI/cw6JhJeUASom06FFf0MzpO+zqqtR5l27joJyc1f3++hFz2qhl9MepAEft39/5g
eKsS7AIE2DUhRvhou/SWtlHF8NPteTI//6R/LFWY/yljALT9JRS+X5F5n2Sdu3xSXIg/BJ8qIIWR
CtlVM25eVJpnvfKV5PbjRoN9GFmjiSPR0qC8v//I3IkGkSFVCI2uKIAhjNjp1vekBf7qrUZp0pKk
o/Q+GmbYK8BXzSYBhTPjAmfEfaj0r6ChH7clODUuY0dAetTXznqO+s/pwQC1JWLgr6HmksbnzdHP
pr3uYXvIuf4CQPePj2JazbGZ0oau2eWOPkZlZSQRghPW9WdnhuUzGPRkc+CE+vPnP63+V73w/vjA
ZJJtFNgmM2tidN9fV+PYTcsekIbtaKM+rptvGSm6W8cq4xWKg1VEk5sqdpq9ao9BYnVqOFYjPUaM
6DKyf5pGBXMYNAnhNwUOq+ZHPdnaniENbdlxpv09CHnyzPyHNRbdEcLKGBRr9Zura6M2dcNCQPVP
7Gohtmzl4qcUuuoglIAN60eDJM81WlpoCZ1FPLEksZXdH6Gkb/NMOlZu07tXkts6M/wCo4Vvxnwn
vEOBNmcR1hjxoueAocekWYJxhKqfr0FzlaKGVWduVGn9zJs6DocSZBzC1w15V3Qg1RfcjG8zdQVr
szaGpdoeFawjW9Lk7hqnzlA1bArb7sJuyvRNbhQc8UTyu8/sGyTRBpiexjsvhrUXSJ/HIQkB5Nig
GPCmuHlph6qAnBInfSjIgdwmDQwGL8mljw0uIAQ2P3TuiPmgaPaQG5qrMa3IWo6dM9wPyDT0PLfW
4AKs4mnEcfZdz0EwqHYBrDApVSqd0iHhrrDRlY8vorH1sIW9f4KraB9KiSKQtf/JmQRd8xz+lxtv
eZnSbw3SbMa3zdusxfq+SqLCtzOG1CXjxVq9z8Y422Pu0jZ9g13Gy+vsyAkFOjH6hhzc/V7RzF8d
a+/ZFLj8XrROKI/0lc+KNujXlt0UQaUOV5Vh8woJQ7lO+vnRjYGNRIzlgsQJZt2KA6PE92Dda47T
HtLaeHN7wrsbmxaeRojY3iCcsojprWft5J51Of80S83lbdEf9cbMkWIK9C+OI3bo4o+xBVEM4l0e
DHNmYhCosWf+BHXUkRfZ3HWcf056Ox5aBaWocKOUU00Oq72+cZE7BhwiZkROwgxzHe077GN5l85h
CdF+zOOgwrZ1MCrlntb8Org555OZnEdTi/x24WycO4yg2bFAy1H2cQNthi8Lr4bWl4ymC47qi7er
Uwy3al89ph04sgJG7EExeuHjK+QtHDQOAan4w4pIKkVBQ5/AsTAGSxUkaXWgmup3rdT3ixYLPB94
shQFbgH0I/bxjL6ZIjln8NNciXH5E/Xak1eL8rqWKmUWQ9XtnIJnsYrfeSmWbYqwDEKasa84OVV6
aZ15P5VNhwnIb8UkIJfQ4TFdxdv1s/KrncW3gin2DQEVkMhj6ysG9f/6Oe+WKNh5aAVpc2D8wxFv
vF+iIgNHvJm1edhRVxPpyZssaK3vtMUmmzE9JcWIlFqqPW6BmOGf2QJmYIZXqTX/ldZ9m1gAgfLk
oNZtCSCDKCQWMyXURAKeyU03s9SMK9vaoDn/wRvOXW6VMF3cXyihmPC1cm8qGtI61zkjJG82GdTl
Q2Pkma9wyzatRaNeL72raR7EyanTZ6dz/5AR8MfOxJZjJZMwo6VRb9dXtWomiE86NI0S3mw2Mx5y
k++Q55xTLFhrxyYur5ryMNCd3E1Ew5yWCTNHObxZ9AUOi7E8Ku6gb0q3IjmGJKXr2Pujdq2vGEV9
mqK63rdTeldmjrYx5qXde8YhMZTkuu5f6DZ8t9qmvRsd5SFKFYJF28zxQWUjI5tUfLlKHJZTjwMZ
7s2k5d71NAHNYbasB+Cm562ptHSui7S6Sb2fk/dcGfJHxqnM8ZrlYMf6vUUA7LWa6S7aQxsXXFm4
d3rCfMAkiaaGiXYTcfBe9HJnUosH8IiviyjJb6rZmzFFUSbXmWw5exGZ0yjubrbj15EomRqVP8ta
FzSDmwUL85Wt3RYdwYsSyaZntedCtN7WGxi+lcYArkfNVwXUQKh1v1zFLgroSld3syPFsVTdaKcE
be2Ig0kS6BceVevD8YXpPup05Ou2Q2bchye2TCprcSSmikW0EKrEACAELM44cGlGKX+aHQhOgafY
N5vM4qRuM45lZh6VyrPB+7WDxVuYOb7FqgU1AxKcOM7GgllDuKVkP+swIqGv6Y8F3hZQFD2zpKm+
h98LKqWtjs5IapFmTt4RKb13na325ip9pKf/nHgTGdg89XVh3iwDc5DFdlt/6cs0aA1gi8M89f6Y
mwQbKpVygPgCT9/UNvBSyZirp5uoTWzYKIvv1c25MykSnJyBGdNBVoeZuvDzQwoBg7zh/10B4M9b
SF/XsDsgKDQ8368AdWrpXRkZdljYegKoEtH9anCYRe7u2wzrGUGW4+CBmnCWG7BYA2sDYbRuEz9h
CoyR7Lu/GASQp2vPHpGXxXJikaUNBzzAJ3AbtY6d5eJsLc1PreE0Oap6c847A4MdeU77cW6eOt28
KuD83Oa6Wh+jMkBFr9FYFaQcj9Y69B+8a5d9vJTxEOwHFSsGFkHYeDqHI6WiI6gb6LVGrXqDmZBj
JlOGwHVSKjb4Xj54LLkp1AmNJP4CI4cwojM52OideVf1zPNrur5buxRbXREPVC06o/BeDRaIW1DT
+gN7iIbAnNFW09cM85zx1lj/qyOSxLAiAk4mzM+psRuAe+ARsg9SH/niqUKatUKwSlPEN3MeY4qA
ce5kpXx0GvkKVBstkp4w621bnTgi4CSq+UappbGGwLgVg6fss33V6jetVp8b3epxdrYF3EzPupoH
j0yKGR4eN+9mmhrWD84Km5XOf/qLNhkycyDmVHM4d+X/x9yZ7ViOZNn1Vxr1zmzOg9BVgDjc+fo8
xgvhEe7O2UgaZ369FrOyJGU1VFBDLwIykIjw6folaXbsnL3Xptm4GnGU1oOEwkfol8MBbteDiC2S
3EZ+XF3cefPFO9tplPtvMUChCELkg74BqNxgg4mnWt256b0+oE1VjJ5zMkzAoJMTTsshbIvmTGtm
CX8HndRd9q7oi/SbboojcHWQRNnEkra5qLNzp2CKY7Cn5qcsITAR/heDjqVSIrCoMQl9uhaNpfqk
WsnbgjoL6oG4JQ37V218k0o0X3AH28Fata2fV3xTA/6vCVMyS5x7V+pil29lNyfLlDGm9mSJreJG
+3jwuny/5nzDXrDhtLNu7C1Bc2e1iwPOr4stY3WnEDkRpLCqA6Yl2Y1rXudV2ge06XfDYC7XtuT2
6MAUQ2+LugGSMXnzyFwKT9tNo6Hs0qycdkZsItSzAIuMhSTaq3+L0UMe4YY9oVjUjnHF9Wl12BN2
63egxs4YQweaSmFRNGNYOhlBXrH7sjQrSS+LiPF+YfCVLU6sqp3TR7FMxl7PxE81Le60bo6fMErj
2JsCO56s/drCfnQRaepth3WHZvW5VYD6uam4zzwqqVKI6o6MSbI3lazEOb3Sn8lw3YVOAlpBReI/
1rBl6rKqrtYkLyBB+AT6bicCFSe/z42TlRpf/Et8VbSJxcINGoRePugwb088Oc5GghDYW+D5VE09
XHtjDUtjfM5mkJSjcL+GQXceSHXfK4N6ntt5OqS0p7AmnStwlr8/SG4vHTyWsYb2xOt3tbEqe84l
gFiGJgli6TwN1mof+lqR18GGZWFkTAiSDmhkCR4JKQXikMJkxl7hqPXK9Fzwg25Msz2kYIP5NgiG
Fl2pI7p3eVRX6n3NJDR0rKK8ZlV3Qu+kvqDz/eGsPTP9QlqhMSe0fyTh3V6Vas+pvW82Zp0gc8xX
YuJj68oE957x441yVaK+7Y2o7ZO7Rh3taNKTh3JBBOAqxF3wjr1l2cyQuEqbHeiJ0NVT9uJSuRSI
/vctoAmOrId0BXYjLO2YdXCqYo5x+2QtDvrgkOKkER+ulEGmlg9IYyIOaeIsxj7zUw9HBZVcTzlK
0LlhHuNcM8OkUuudVno8H9mM022u8KnnyNISUooLbXgbbebsNG8KEjszNTIKmA/SNK/1BhJeWgKx
bUD3JGTsGwwUEW3SN8KQ2gCiF3yisR38IbFxw05o2Su059XCmq1zgpChpTRqMOYznLlpwaNm9rTD
dBP4l+5Y4YSpDXOtCDXi5sGCkuzirfrq214REi/ypKIzDGaze2w6/jVZ8Ei5phIAg6sAJ3JczATd
OdLXrIySvc+RBJgzd1BmsefOmnmb5MaeAHafgI35bqG/09nteMa/MvP7BAybzLsWDfv9Uhc3VvGm
5bp+XOdqX89WhcrCQ2pRUyia5txCWB52Ko1NIk6hJgNda5bPuMHeRNhkHpYzwqxHIfL6BUZqGzF5
XTHMETseP9amVD623iYdFmiyowy7RiK9sbIXVcOKE7d0dyeavk7nRGhGOcCrY5QC2OefDa6/lTyi
EkE8Q4FGB7/9XAElRC1Q6ihv88uIuwxvEyehRlk+2JnUlzJegrJo1F2sUDlOi+mAPZ3J+EGU6ONr
pYCWkp+RtRdDAzWVcp127qo922X33hWQnuXdoq+AGoQCuaXt91bfSCCfY3Xp1vQyNtY93TMXQxqL
++IK4g0xsldt8rPSVbHT5ykJKRirIB1+1KbRHmSJ125ViSNb+ze3GndTxW9Ej5Sinrsy3YBXS8VG
1LiF6y9jDpiTIHvN7D/11sIqV3FL286898ijKwpvh8cy2YFhRSuvcBRQgBLnZFxeTUd45ynHdrGt
/e7CG7jMWM3yxuUSxGAJ11J7UKaeEpHzXejGqhXGUB9QPVFCPtls5LslpUAqmVMh4mCO4VoHKuk1
oAP6aBblo7ma8pxpnGY7LJl+lq8z+zsLbl0xW1i/y68JQ/BN69hvi138XGAP/2JbefGIennupg5T
e4mpKvde86zW9va6NX8qSRzpolX3kvuYnpbKDd6wbSDWxvuNx1AsMY7o5Vdt9cZ7Lbo3cI7xPcq3
4SYeEkgT7i6BM3+/pPYJ3Tb8nrqkvUoUg4+tSCLlk2RkVOPe9VYrrNAiIWmCE+2l1XCHdA9dOi0M
FjVlBHwkLxgLq1AqfViiwd/bI85Nl1xPFFQD+KLK8c753OykYnEw4zROU72VvvnGPW0dO8lRZ0s0
nEyafSm5dHeTvPf6n1q5xif6EjdDSu+6auyP+5nYpR8iu5MNIjrcV9ZZXfLP0fLeWsCQtGvGo0R5
pM3DAeNTfrFR6YH+JthITBhCh7bwF/zYPuow8isR+u/Jur6z1cm69Enz6ronSXxLyD3bQ4lnPDvT
q/Lx2Brnrh0uHYod6nAWybRqHvKYRIPavhMxAA2OHGEirPxHuTcGaUbuBCelWmtwt22bnxH/PGbJ
Uodk9fkEN5xYx/SD1QKesGKOpnIs7gxnOqeGOZPPzqFY0ETxbrsZWn4Gz/i8ZEV5BDruM6bAUAqY
htEGSz+BrQ85fMDatWcAthScom0OrKE67TUtHKanYTCSxwF33e/rOVxtZh2xcq0Kb+81A4875ZQ7
OA9g3Z4cHjspnS4gLIQaAf+OY2ANRPi5B/o5RkIl8lPmTjiD9kTAWdJ+jxefDuNSZVfFyN+NimKU
2znjfECWFzG0F6bbLura0GnZ+Xom3nQSXXCerBfaRKeGhl4kOre4lNxeNJpwZNPWfCkmOZ9tS7Bo
e/GMH9ixozIXbzjgmdgnHoC1OI3DfDYcv4/jw5x1zU2nj/JQdDVtqvKJ7f5xFWIKZcEmJAsWDijN
z0vHAMrmUk4xYB2nMB75/xKMnUla46D5ZWZmoaIPbpi3E85Awzh1y+tWcueCKq+e4qd4HejbzjCU
+9T8qhvvxZxwW2hdEaW42+6qgTZEQfO80eP8nPC4lkHTlgC2qupMk/86TuZP4XCv9UaLjxoGZGga
uMt/50i5iEqBp7FopgQ0CrN+r6b0a14tYFLpuOwKzQs8A/gP3XPKMuPJAylUDtyq5YTOa6JGpeY4
m5p21C1vPCKuL90u0qru6DRMXLuBc2iyvlo5MROAthFPD8mbVj9OXSL2TQk11TAcGRoEKe5WeB87
Jdf0sBKkBa0tabs0DRnMaD3BtXCry/SGKWXDo7Ug9tyy8Uyrdk4rB1dgKIzsVru5JNOCN8t5t6Fl
3dgkcpzGweAYVFPaWl37ndj23RIPVtSjf/HnprApy782Cvh+6bC2l0OiciLpxyOJjwrTP65zNvXL
0SZ8oNhKuqTiq4fh1MVQ1IVEYynHPsys7s6ItRYh3HT/r8/K/0kZxFGZ1RVLAbYlE0XHP01O7BGe
V5Jam+Isw7dnvNkS2z3ts8iNJ0aYXvKGTtoLlTGoUlcgdW2i31/Cv/+a/1vyVd/9/Vze/e0/+Puv
ullklqT9P/31b/uv+uaj+ur+Y/uq//lZf/6avz3VFf/9y0+5Zr9k3dXf/T9/1p++Lz/9j1cXfvQf
f/pLJPqsX+6HL7k8fHVD2f/+Gvg9ts/8v/3gv339/l2elubrr3/5hUqk375bktXiL3986Pj517/Q
lPj3//27//Gh7X3461/+u/ispWTE9/dv9cfnf310/V//ov22WWk21cgW+Ig+BUfb9PX3jwABVT2s
fI4HX9XVaX2KWvbpX/9i6r9tyTcauFqs6jhi+PFdPfzxIcovdftGGv+u4Uz7x+v609X7X1fz38RQ
3dWZ6DtezT+NiEDB2rpD5Bzn6C02T/9nV4zuCaU3JfT2dkssgDIt4lUPYJea+xoekq914+LLTNQB
zEgwULKsj1Z3Anaf3cecgUan7A95p0eKZZ/I265vYg7XuaSYk3iqfXwH0WKaTNuBdiptc1bJr/dQ
/DrmRDOvQbyMjaUJFGvL6pDmiLVkvWYE0wXJ2iI7M6F85fP4i1E+alz501tv8tZ6GZXlPia/bO8Q
tx6VADJY8w9b15UmLOeR/IbTJzpvUaCbsWb1XlGbTyxAPxRT35M1AcEGvPIkf7U1ucz5XnVAE9rk
f9epeT8OZFvHjLY0t1KC1qxPU58Hja0NN+uUf8UeO069AmZOgBE2RHSP4MauzBGiSif9hiA/FcBf
3wQ6peCet30KUQ9jNGf3Q8G6XzguFwrsTrpE1WF2l4dSfKr1mF8MIwumGpaDN0Fm02zlvJAVHpfP
ZaOqN8nqZruK4ReF97AG6uccE9G5mkko52QIUmw7VLVxWEz9WWrmGfPfQTozRSshZBENrqiPuxPv
yQZtk5jHHeMlc59kZ5FowduFoaHak64ZgJCqH7y1vtOetUx+x4XyKqbB5AA85HwCLcQus76HWO5n
uo9HCf0NGCLFcst4lbnIllejlwfKMc1n0yEZs1lPK+zbv8+S/0vL0f/LSvOnBez/tK79f7gcbYGy
/2I9woCS/Ur/tCBtX/HHiuT8hiuNbquOxEC16PD9Y0XyfrNoxW4hsDqYDPBezIv/sSJ5v6lwHPCU
6fAcoMWiWPjHimT/ZrDGmcismBRs4t3/yopkYCj+U0PYUcmQoq3OqEhHA/ufR0JYG/rUXYHexkkB
xl4V1a7BALwqVYdwsprPRIdGrvWqzyoW7GU5JouSUmwCLNLGwLbtQ03++h65no0r2AiXBB1/lZp7
EymNUbri5OKqYP4IXsFh/KZBa/WN1TqaSXybqPZDP2RuWOMhGazyCZi9jyteBmlqq9HUz6DbxLBL
CFgYJvq7npHdj2Z1Tx5sgpeB2UiRDRf6Kh+x2/eBPgls6WPxw1XwfHUTrfQzclMLVj1lEJRsaIoe
toWqAdSPLnw/F89K3EumXMD4a9AKFeprOXrfSPb6MLcTApvqW1wLQWWD/wFfRT8z9o5WFntYfyQc
oiaf/MX0Gl9AvznMKlZdzztRq9P3SJ67qCF+72Gi7ye827Rq5a5B+Op7uLx9lojU6dtr16wPpbpc
bTu9oePwUuHI22sJjYh05M3q30zqWcBwS2DZjOILq8z8kqDVQCMDCt76EFjq48xSHjqLFKTTtcjM
4p9I4L3QldPFahzSnQy3DXt1GEIlxdAD/AZAX8+5EIUEyigS6O1pjXHZ2F1o6uuFCK36qPdwK8qS
PJUhE1RkRZh7DiK2pqSd407JhWHCnqA2MABGTmAGdjl/dJf7Ua2IOTPWS5Yy7oPtKcqFPI5e+ca8
y4li3nY3IsxDuVDp20atX5wMAJHoObCvifiVZblNjEKVh3GKCtgb5kDGrKRSYu8uFQxexnyiQ4jd
c9TXo5epz0YlaN9n2ExjrFqAs2hKIpANXKwU/mgn637sOuXAbo9ki+8ECFbftMDmQj9ZT2FFsXNy
sEUck7tKSKd09O3Bm2+0NH+aY++h6p0HZ6Nv4XzhjMPvMxbjYVgPCXMdbwRe2ig2HsTF6QghoSut
C48sTBSFBmETHdWV7yhkk8BM9kLC7ehOEp1SG24auXbxFevecmTwzJwzzcxI0YghEaTE9lSaAfFK
5k7ht6cyH62dYco71SBPlgZQTj5eOQaz6/2oSrJg2E+1Z2/NX1OnIwU+zrTIu3DGo1/udhI0CZNn
YmTg82omh056x7OTIEr2eoMRlz4GhT7i6Sy5Pcn4WZNQIdFuKr33NFMgPjL5N4taefBMON6LvZaB
BQCF07CEytnmIfMBl3wvyQsaGYGqcCE3vjAefC1KBoKeWuQrtOFhHVO2pDkkGuF0T4st/EHv74fB
dfGJ5SEn+w4TqvELzLHFDxoPnIiLA36JiHZBsAX2+Yo9U41N2POmeJoZw8nOx5MT1WqM5a2f4rPX
oE1R9LKLVJvIV8JFaJajf9ELctTaPgtgi/pL3DzQ7k9fmZo8IwYFFlhlBePt7N6WiN6MPhEwWogI
aYGvcq1uSFk7zAmkTVwKkqxpjD+pcOsoHo19seL5yYvCiKhu9raFFHNx0Oa1rjMQeGJY5IMWb12p
faQe1VRuVJ+cSQUozNQJyGnmTOopemh4m/axi/SY0KccMmfq2rhPR/V2ke3D2LqwQVJarSi8QB++
SqPZF8Cgjo2efhp2eh7bfvXXhtu1apETWHDWnSR/ojvFuYylAYAIys7MtW9gLqo7UgJCl5SQUMCZ
JgAyf8GZFbMr8Bi51JJ4t3P4nH15wr2na8VuaKfmJtOJ2Mhj5VxzcOWXnI56By14xqQ2cpcpdInA
BwC46cdmz7bwWha64Y+FAb+GJhZcx48hprsWA+3z3Tp5beG9oHDJSJFJH5C50mHRkoxcILKdmlOR
N2dcfGRFZwqTa8bCsJXbsG49cEs01cMqGfTTHEuCtuBrqyzSrisJTWvyO3hylFsCY01JuqRPFt4J
oYWFUypXWIG0a+w0eBxM51WrHboiFOQ8a3BobCQEyGHJlYoGqcUHCC60dHrtWuWNEbpMHK9adSvt
1iWURRTBotl76Ron1G3mXo07lxY9QDSr7F4y+9XCtGuWW19EbcVxpPuYlYw4+iW5tHjxQz0HyzoJ
htCG9VCP7TdTaRlmfYbSqFQv4xabjSfcX2flZ215ywZER0tK4UtesS8teIHCG+7y4fc7qzyphnVi
zLoEQi63imDbxJh+a9Oha5eJYSVsPSe2Hqf+4hY5UuF84XbVdTpXzhyBRLW4h0oaEqLnBQA7Iiwa
aVcpl11L3LpuKUXYUc7vPJ+OwQ/s7KQkLk5y9ABxEKhe3fI4uPs5Nr57s2wCUmDf04IEJMOsN2Hw
PbzfSGuRCXlGHgf09vcUPqRVJ31IJJEbVis7t9VhOB1HZibouosRMrKRETmg0i3zY/rJWY5otFnV
NGThoBSBWxIjNYZGeE6b92mYj31pHTT86PtKZWUYXC9EnDqEw6qTvEcKzFTWzyqQqh2pOAamkuwh
rUV+WhT4QJYGPCkmvqJKunDNEPVws2oYZbNK6+51OjXKvEYmxLaEZC+yukKtGp4B+Sg7Iy32qK1+
GhbhUXHLwa5IkIqnY1vtzIaOeVLMp8UkSNJznqmyCiV/XWIiBiauAAqFU6OSvUVyFZWZ9WGQtI40
avhwOrVkBnKZXaeDT6xA0HWOxM0dS6OP4qz9GFP90gmlvnO69NLX2iu8Rw+hW8aXFe6xGWmJF/MW
QiRuyHgboqzXziJjDaBrxtbYw/taIDtLE8T5bJZ4bvUhD5b5dtYHjPAkROJ7DZlwAwmpywSrKj7c
yb4rWtDnfeZin12cfZsyDeZK6KjkLV8QxUMUZxkNCTnc06BnR2V0dmxKTLMSG3Ox476or65dMiic
Jvfg2dVKhxUHNHNRC7ALELXkRcYMS/KqZGYcL+/UMMieE4V0mTx7XamBumQhGCIWORo6XnjWCYpH
8a2P4yMq9GmnG8uz2nUSgDWtu4JkuJxcrUGfuTgqIeHgqpl9MS4AMdJfAQ4TV1ElVmRq6XIh/pnH
o19PSeYo0WS1HaRUnsvJHFRYgrl9MLQquQo9P0taZ/grkT3h5GPmXm1xK+VGCRAC4bc57ks7I4qp
0g8mTvewAlAOal/6HCKUa9stSEfWIbB1vJcpR/dATwzvgSwDvMdm75sieemF+tyrL2qFOm92jl4v
csbgpeKXJrMFo2+O8zacQH7E2dy2TlqXMF2pm6e6o4JvJFjIUlPiHQ0QostZg0PO+KLBDaHY3ouX
TJ8E015MOgK71Nb2QP2qY2qTsUl4hnHOFYn0xibHDHaihjm3u1XwaKH121UMC+PlFpMEzrmFTntL
+HuHDrUrj90gv5LGvUjUFb5N/8DP4Sr1anxwOlgh6QSpcylCktMOi8o8OZfWq6ogkoXJeYe42oRc
hiPCWFeKDcZ9cXlYrfK1FrFCdQrUTZUmdDV13HvQjh2vHm9NmhvctMV1zQODCS08VpZaNCQkmGpp
twOhSU6Oh6sWOPF8cE10iapxJtpZku4BMWBi5YgVNn8tAdOJ4mXvFlnQU5NhHxZhYc6sjoTpBXrO
8ohnAplfCs/AdSCDmaDFlHWdbgVHhcwmhS7nQ9WExrDsSrju6XnZDO5doRCcYcPfN+36ZG4dlbw5
DbRZjpM3HBRccYF0CMRSe960dHajjgI54klBMTSmb7V6tNGy7fquHgNTSJibRINlYJCPjis8ZPf6
t6WRu+yQMuT3srjYCUtfMTBUGRZywelqgBjvfaPAizo6y5s6VgCP3Zh8v/pWgVu6Z8T1lNDOR6NM
lk+25Kd+exc8Or5aFjvnwqz3iRC7qTV+9Yr1VOnuEiJ7KCh9vVcz738WGHaQ7hywIU8Ho4q/tzpb
tv13KQg6nE0UFBbtDCamW/vbOwwG4wH6SGJnufnD2jfxQZ9USrma98B0X3SiryC62idnSZiSNSMn
Nu1xgT6DxQOV0OIZd4XyTSvyx9wmx5zzge2wmhuNceNU5xYt3t6tLmU9Foc57S+8nfXZFZgl4BT4
vWF+KJyQI9tzj06emKi7zVu9Sh5gqhADh2le66YPJmnfbjwzcCLCr5RIAugRIu6tqcBF3UwctaBJ
G9SDmcqeNXcYem2FHlALechI1x/lqDDjVMpoGbTTgOKsmPL2OMKkR4jDUybjZ6Uzi6ifcqQbcFEZ
QQipkunqGMzeGRkIo31AECLDpCf4IjXcw6Snh9p22IIlY3GV4Q0kAGEg+hwzrnLqWF+M3Pi5lcd7
roG30SdnYe6zAuFrmPEQ+9wfx6oZgqVRH0j5nc4Wx9qkG8adAFeCvH49zkn+KVWGNs5EmPXspCaq
HuXNtdJbsPwspdJkKyK7pBqhpiX9vTT64RC75gUpAYpLZ7gtAVbHGgDDhgUjcJ9YDb1QpA4bzsoA
3i2kEhWJ1qCld8NpnJ7jORdhR6xcIOwt4FJKBGvE/sFoVTFq2ZZJttb8uaSyZl6p32i9VZyrBqj+
mIx3HRX+bTs+aSC2Gd4qTxM3VGRuJkPTIDDEcW8UU7vrpOlbN8w455MBUyooIYBcdAfe5RJPD4ai
Prt9/cuQZBcxGC/9YYPyjQeF/OJIWvJRljw8Lnq52kFYaZXPyop+SumGF8qYAhkQlYOVumnINNv1
me56qBacbYN3j1NOeoiyzrdAjMM6Iz6F4OcPhWOGoU8HK20O4I8V6C8VIcdc1IrMZMVZbqFLYnpb
JrZEqzwZat0QqYK7qYaEctaT/bqanKyqGKiLydmVke1p1kVzSkzR7OehQBcOOcCXhj7sqdsebTCT
QUxsE6WcEkmteMdI3hyHhvSyPHtSCDA4INJ/1NEHM3OOQwdJedSXxYlZEwaDuTsxdtau6Xxx5kq5
Sa650/ByxCgicqQu2Zw29IUdbZed1g3mr5jQlsm/u/YLIn+Xg2OSeXC/iuKKXqwnjBFc8Wq1R0g0
aZztEsK0iLRBa62g70cebGhOGZnWxPB0uyh4ECxGkAADe0ENj2OACX1ZF8BkmyCdmqvayDMufxJO
Wg3hmPNaLG3pI/mFJlXDIk9wfDBRBpg7zWkkqLh2KakEa2NcsINcwKTDpqSSWmjZyIFafMQlRk3i
YTkcjh1XYLdhf1z+rBY4tXh1Wo4SdJUxvv9obNL8QNOdhsFDXmESfyUzSm72Ox9cQDCqFCXlHIcQ
jc1AneQbtkDABQgZDi5ppmoSH2d3p1jmQfHia2J3353SX0k00njWJo5vtMRNp7opFwA3WXssx/mm
mrZV31wHDkENZ6k8fksyLnEWoxYZISYbjiqO+aKcS9v7wDFwXTvQF5CKT0PJS1Y4ttPu9HVNvlbH
OlYc1jL3q6hpPQNbQtFS0dZQabqQcb4vG5T3XkH7j2HludNm8oZxO7hasZJqg6QUIu2B4/3zsN5w
Xjx0TAFCcyU3Vx2de5KwTh3LVVjmSrVbZXs7UQAHi0ol7GizHgFGCmWqyB0auZm2Gr9azGaupBLD
jNAeenShzEUYARQ6Tjnm7CTQaY/iPje4nWpS470tTUBBASaQd3jmSD8idt9JkcVZyR4XLxLppMi7
UMxIXCVJYVOK5pQBlL969odlHSdj+IFb7CDE8EyumEqllp3QIx2dqgqzFaKgV03h0PHETmzxYI1R
MRg1p0Pjs+Igxdkk29QwusiAfyyRms8nXt4uVwlnHk2XU/H8010mj93Djqzeoj/KvcRBC81LqYdi
ZOVNbTDcinMlgAgJhFXccr+SBunua3vYwk8HfU/+ydvSpd8L8xGCnMvPKs5eB7UdgHtb34rpnBTa
b3OuvRVeQRG5xpJYVZSEs+dBeIC1wtEzhi419OeqRGRRZWe36VHeje3NmLae35pbCIbdpXsgTY5f
ssGqQ8LAuigeyHA3STlPTkZBv9BrSAJRqY7XWewSpZSBZhnojGbqEyREgdNr5sMA40i4nOSa1tqI
J3C081QFkOrG1OMIWxKCxxpX/ciZzYRb1LIGs7iTC+Wf/uQoLTyfmgVAMqBPe0G95ernvhiqQFlQ
ARWwsK01O1ujd1/Ws0aa+/SruNNRSb4ZFFV2+mDQjgobqcZhm1aPQ+9F1PfFEb4zmgBWBnh+sPaL
JUhcAiU8FQlXh/sJxUORsp29Jlp+b3sErU8uaQJ49o9TSr+Zja46j95I+Uk+TD6W4hRb3o9h5XPW
4Zfadi/6GMcn3GEDvb1W2x5PO/10HPE4KutPaMvIpuE6jVV6GtKX1r6oBkr3pUXYYViQ9qjwr6oH
QCezo0TR3xomi3WpTNzyTM6SnnuPZG4D6EkwzJhKuakuDq1WJWeZcxw47C5MI7oqYj30A3p6Zer8
Sh55ioFeKe47L0fuufgh+M99HVOoG4kXoW4/GoX9iWlESTGbqQpB36iJkLuTB0WNMJ37hNeHi/yi
mXkVqi13c1Gji6pZkDKdzNZsYuPUls8iWckGbI0HjehWbInDd0tSZUiowcZStvaTWE7qvLZ7bVTR
8CPf9hMXlXibi2i2lKd0Na6JU5yJndYo8bzPJTEivF7lvp1GSsV4PmQFi4CTqtM9Ojj9xFNe+VVt
vrm0F268xbnA7Jl9Ojqkx3io1GgNdtaI7WFoww6MJ++zuCeB5H2W7Q+bHr3yQgI5A7pp3+WKOHSi
9tfsblRIqLWS+CaP8+ekoo2KUyM0eBH0wN8S8oGZ/v502uU9mXOOBkX8XNgvY29RvqvZSFJLdqn6
7L4bjDYa0fgwYhBXoQBqpZ0b9LBT0eSh8+4m/adsvuLUoLvSMyuoVDT44xgOVvqcw3Dz9akgmly+
D6k+bFgPhBUdzWnDLIg9RKynVdp906ufLf36ygTOpaHIqvN9r6yXZVQfUoJdsca8dqYF+mqAx7Ta
SThrGmZ4mWDlqQkmQtFB0xZnjWTi0xOba/JuPJnlxrmz8DbO9KRG+6nkVZbD4uy6HJXonHY/qtni
/OBsniuPk02lnSbDW8/LFJ/YTlkZtkFtkWUFKplQXeQr5gDtJD3KW03P7hVh31ukX8Riu75wn1n8
5hsaFKTLrFUZ6rbjz1l6LQygeVXFVsFyEhDVcJxheOeDde8+zrU2bN21D1fROKcsP6x8OVcsOhYw
VgvPsie8hPf/cSICpiVnqdSmQ6Nz+qcSNQZzX9C6qYstF9Bub7qUgJvka1t/1va7rLVITmQmeQYH
UvouR0uTZ509C57CbV3oP21lfZpUWYXjFkfCH6g8SdRlNmDxm6lmeSgqUiPH+rEX3eKPOQ4JrFoA
9qaSSIcedFimVt/g9ouAfsIFG1zsc9IsL5nLrzr1EKYq9dZZ3fd4IyEk+DOCojO6Q87+odNNeRS6
Hq501vZgSBWbd14xljSM+4JsJ+/WNrGdprk97MwabcdQ059KKG5aGr/+6Gt0Bs6dZPY8UqvP+Up0
OZq/nPHf5PXtkcyk5zVWnQdXmA/SSrDk6P1dS5P8RDYDAu+qE/vUWW8QWTs01p13HSPHVaKOlFZ6
FcIQ+LUYiIxd/j71kd1aexYWgBYELp0rrIyWujxJZzReSRihsTsyoe94M7pBPdhT+ojwk3hCad06
TRKttW5eBnO4m7vBJh+qi/oODW1cefk+eafjD/GgjukhMmsYivlnarbfNbBqf+jmQxVPr67sQrcx
vnCQwewRvP5WSzAAYSXLyyFsVqhoeqFdyIN9x3J9LYgpiQiI/LG68WV1JgoVpbnVAX7S09DoeDK1
k1DU6K/BAksRJ/e4hLqORk1lTftGwx5XEaWxtUyfZuGld83MEjOzox9oaquqisGEhu5Dq8yMauoQ
p/IWN3pOOLQxgEXAPRSVFXapJNYli3Hw35kuDfASG2hQ4uuRi6ux1W/jVeMwYcZg6vRslsrHwsgD
q+WXEjtHeLmHcg5MixHHXlVJQ62wsIimfENw3bZJVAzIulcXkV01lrSauV9Hpl0/Hwnqdc5KQS1X
G9NJAM7sBVTmpoGwNykmGZruHE5gEfyJ7Q35X3o35hmak6Q23vPh4gxJZKVDdd9UJIwbM1+bMPg1
SnsKLDe9Oov9UA6KjFAFs3H3jRFBBqTm6+lLasq3GOoPT130gz0SEVcSyfU/2DuPJMmVtLuuCG2A
Q08jEDoitajKCSxFFbRyKIfv6F/HvzEePDbNmhPSOOes7b2uV5EZgPsn7j2XvWV3dappoqVyXmNz
8BjN5MHRqTIblxgsENsT3zaRskg1F0HMCflzpq/6e8v0We9liL4xze5Ca6Ri6/sZ0GALHq4dIpRu
JZ+y9djQ6rmbToQCfobU71YliVINFRocerYp+5xcL2MGA9I9a/J3NPPwvmxcoP+YaJHYbkRifgNQ
PQDIH8k4IR2AcvvaucB7zdKt9m7e3Cp+iycns4+DS5CrDPlJuKuMyIjXcQJxNEFhHrE9O0eHRf04
El7WxdldHASnLIhfMLa/u0l3tWTLCFjk9+zPcEok1dPgmneV5DSRakbYV8gomBA3Mq79rD3UtZ5T
3xonva/4TneZJXNWyYjjAH0yhyctNTROjpvcVUvAMN3or7SXGVhWRiCj6f7GxgVXYhRcyHiWuqL8
5N3xIzFypcyWDf2w+XGa7h/axH3Kx2p4/jMh5Bk7Im+4dw1TFJXkLfGAfyQkYx1gQjG3yvLvOpNi
F3TktVkYhre1lT2j0+jRnKY8ZmPb836P3DzYo93VDuOaVeQQSJaXT6wr3sNBaOgajNx8jdzTZfoY
dRZJVKkhaHZqhrVptZIR2SbRIVMmcUuXuEQKsWMTbe459I9Iy66iV/1jlaZ/wkeZ3ocJ8L+M/sIs
8g/ehWk7+dmzAXZ7o3svPCj30XCN1fCPe8Mqg40pCBll9fc+4TaMMKUyhGF74KRZSPdAqlQ19N4j
ZYg119Y+wMKwpA3DzJDybLH1nqLav/dC8YtdYrgbLPMKL+BpBFaFpJJMrU7o/Fwv5okR43LFEVfS
tLYdC8bYfgjD7hgo47cMOSckW6utWIXCNBKPJhPsh2ym2CtgPm4zXiXcRH+zWQMPREkyB/aHJ6rx
6qEo3xDn90masrvTSrI10iglmIj0p5lLUvHrRYL2rUOEZeApr5lBHA8byk2WtvavkCejd8q3VNKI
EmxBTmTr97skcxDut5HhAGwqfDx85PxspIGGu6ozVMVp8ttuTpi2Xmhjzl5wj5KKkXGbJiQT4T03
up/apBTLHWxlJGu3uwax/NZK1bIHDlhj9u646NL4Cqek0JiJ/IzJgMlqGj5vegmoYkKnj3eFpHeO
F2tLW6SoupYEATGm3JzG0wfvF5S/i8I3T2UHmWws2mcZG6y3YaJszZGwjpbeM2VmtunIJdmS0fti
55a15fNV5Srsa75lMr6QpWIdqHRW+D3ViVOb7hYq43OPkHbTw4aZsoYZriwdtiECZlrFPM903Qp8
ZkPopGIHXg7GqybWDK+lt1NL6bGDT5sd+hSGHBs7Hn76CtvmOJGTO1NYAbzLdtBBm6gbGLt7scnc
KMAkIPLyFBetdxCKrbp7YIXJqZIPJpKS7HnpRn3wCGqiGRRHrkJ3wpgvvSJyHGxv7uM4VPNR4jHf
yRrvnTGARKaQ0wedpnojwtHckzKm91aIiE4CAVKrQSWu2qMx198KHhLtLh7UxMGQgg1I7lK8q+ZS
G+fCDIlZCpDZ2BhCmSkzeUxzmuu6br+JtnGj1JnArqyComnpmSfDPESysOmtpd8P6+6xQLEdO1TA
fsXzGVBuYBVu8QDgKbXe5yIeNi16hH2mYGz4LoBCo/gzeNZ8tjQm36n7ijXPpGo0VCeFimlwrZsq
FqwPaCSnS6rKCyUwAoLMe8pC+88UY3eBHX4WIId03uIxwXFB7nDB3hFQJ9P5Co6C/4OghwzH+D0z
DH5ro3EOWnw69TI4+248DbIPzoNgZAyudmJBF7YoaBSOFwtHqojTU1eBKZBURSqlvBl5JXOCiZCX
s3v2mTeswsJ2XZAnrb/RDJn61QzQd8tXiMMKytdyM9aihOCzq66Nb103IIeIEOOnplViwU9Xadzx
FXQX89Q6PGlhyu9+TWlacMlQ2XIm15az67v4EzNP3gzzbWZRFoUTy1lSlL6SWL1P/gAKIKyOaduO
WNmRhSthjjuhFHbj0h4P4WCRxttT2PTNo3RSxfyuOWvXyQ6qXDUjE0KdNvcFtE+OKUUkkjT20+L1
O7ZD5HPb/XvKbYD1B+u+su38sbo1hL467bOrGQAXiWLOwXxZ8RQUGEgHtph2hsh2mL1fScWWs2wl
GgCdH3OXpqatUc4kAvOMGj9DNjeRLIkfYONVncKEugp8WLSE2YBnkuCwTjDTJn6p75+b7lW1xjXF
U+WMud616MmS9n4JKvcwGuNfZlbdTpOoHTU2hXaRi32+xD+VxHstw/m1SFsmRSg+OtYiUwsnHIEI
Fodi4cspaCHS9JfwXHnxS258q6BMZkgzuIInEDw4NlGILNObVcYEHJoU1gGkpk1uZe4JfcTZhyEO
DC9HE7vpM2hU9hA89Z58sq3skhe+Q1qPle0c1DVMAn3OKXAsxlHiXbmFDQNKApA3adI+znBc94PF
pIdOgQlLkz+ERE7sLdZ9MOHZCtpsIY3GSXadAR2DvWoZmWRb7tqFSB2GXUyLZSRJCTNzOPAFFa5j
3YRn7H325dtJ58kuzPiaEfodMl88TtksmWDgzMnS5WJxAAGhuxQryUDiZFrG0sfS6pIysRDjKVwv
Cjr9mYl6OaR1SgZgdU3V7N6hMXRwm2xnvF/zGM5X9qgndJVAc2FTbAebaYzM9U0Lw1mvOkgOHHyL
QV0dD3iGB/NcOMMlaSgfUFSsa8p82gVWjOiE/sqvDJ6K9RVyLCZqhgsSI06zr7Dy3+K5b7FjgRYg
se8CKuy5bZO/y+jDKQPAv8ut1t/GIyoSvtggFvMHKq1vw5CfTscv2axtrspCstWxm08T0ZdyUntH
KjDKQPdPbxdDpIBDb424fOyhix6gVDFPoAMfSufmq7+NwxCVkhfS7mCwSW26ZS/zwsHJA9Bdp3hK
w+48uaq5j8sMLEzAl583x3Ih7niaDgVZJuWcf+HhxOSdZS+Qks4B9eqWcwMzjDedOzd9y4o+vhT5
nTk5sGO8HEe0Fe9F7jl3grXKJhGZdQEfR9XWT+4OkcOHW8FKpvyDt7QqzG0GyzHRNYMHBYjTeNO0
GcFjjuTm9dpXgVdy5Zg8j3I8+gkubsSZrGPtGWMr1tjtOAKSrvZe2NZ3gG7ReNJCHFLD3/XCDrdW
wXcQWGQtFx1gudazz7n5KDO+TVbQzIjaxD+kXn/phIHsjQ8J9WYma6ZjL9eGRY8igq0uU/tkn2fO
iWXuiEWH7OKR229yENPFw0hocirIW1Ud54jJP9NoYU1KyMgFYkZQ8ec0W3chAYOIzuyj8KYEIiaj
PWeum6hykte6mXeed3YB0B2mOUM/NJqwQrx2h3vRuhK+yEOL4UsG/KksI9e6tMXdmNtRGwSIPfEV
el15dtEAI/36Xkxi+cxKHczaic8txZvv7cmv7rzhmdFt/S4s5sioLPsgAaFcjM+IHfciICUmK713
noB+mxb6J8wIik7Gn84v2D2YZnoCvdxy7t5ozgwnKs3ZP6KSMakPyFJtfZ76lC5RsKj7J6mtqqr3
OcOLHmg25XC4UF+uQb/FlSxOMn3BQLA1uTcE+zXLya49dPBtMDIcL+tjnORfOYmljEadA4HRVOe5
hcOysKll2ki3fnjKZgafKuS+r1NMzwN9xlYyEYp6wlZ35dosjDmYqoRdkidXxIpEngzChBl5Uz4K
JGY6XbqTv7THhffhaAULx4epzoN9N7W03ug21qWW/1nIhhpMo1dgyUsvXZlfHoWSUaeRaWhcyWH2
yYAU16B8Kpk7u6BC9oNOSURY/GNiOfbOIIWAMiVB5+fl4cEML8GSupivgwe/FTcQbjzbFuh1beS7
xb3FpX7oynbFlFg2Ulr6auQM465N0nOf2iNU/uW1xNy4m6jRuHBF0e+nVSqR+Z9tgXMPQfJ5Zu59
sOPOpanEa9G37GkHr7mKxYG502GSG4G0J+r3lOnnsjGmg2sh9zYWLBbGP8ap6pjTjR18y6l2iGs3
fVvFt3XN6jf91kMuojVlN0ntOAGNenxp120kBOfNbBEsQfn36HJ/R4RU0f1P2SUOU+OuRrV3tCcE
fW75NRRrSeqpYavCON+mlHFbgS+UJdSgI8fixWJ9DNQsZ5xnHg05PVah/3f9F2Weq2MxjX+UID86
IZnpnIr5LdSoQwgEi6BI2ODTuDBaOPaoF9FNFlwaQbW1GvsPUlpiApRCMON/5hYlAvPq+sT2ERGd
Uw6Rt6qCgpQArZQxcEHychzbaOtZPXpyK6Q+2OSL/7Jy4tU5b6KGJ3Vrxta1bxagiBUIkYI08nVS
RtrpYt+yhp8jYJGBidkwWXxqLJD7BLX0hiTEt0wpf9N19F+Jqk/2QjI2antnPwnelqxNbpgHQaNa
zktM7vtGJwmxbo64MF1vUIQKm9kCyaWUzdSX/R1MJTYtMTjTsT4XKr84gfecSMjw2rtboA8zU+1G
dtojZuAAggji0u0A0XnfgCmKOkBEFM4+KsryJ7MOJcEop0E5e/iFyGu1UocASkxAyF4RkkaJqcLY
m751VPVkHux8wJfdclB0+bFFq7gFujWDr2Q3QV1eYDyPwtTsL4s1iqPfuefczdmZU4BuUkk0Am5s
nghR7jEPPrsKWs2C/n9vu4QdBDgDmk7mh36a3tFgHRMaON3XHBFQrVh+R+w2LeO7qEFWdfCfYDfJ
x5ifzp36yGCKTB6dySovCD9FbApc+BOXAL5MTIv2bqnZT05ILfaDuGsK0qd4fB9rt4ArkHpeRAbU
vplrcWxHNsjsFr7jkFkkvXi4lZ7XgX9BT1TkGCRmu8DCRTJLGtJsDF5ASLJ2ogGpdcdG5jv3n8g5
/hiGEsgMnk89Go+QStgYkbQCjyheIt514QXHrKSzhT+yDYOp2YH6gibnxShHqlNmoyGT/qmKp/Zu
rKYWO4hBoiGeqZRPvw8JF6EdK5+4xMjoJRJhSdqTp9tzCoAEmN8vKeD9uQGQqZyguAjvMGcrwC/A
r8PbkNGUoIxYuEvUvmFr0oyIyFpXPFpOgwVhehMsvd9HNFN+ON7shRXqWkgzevfex1UeoOVJhePV
mXof4YYQR/YV1Ub2oG5ik90L4CYIT91v+owfs2zbUwe5PDfFa1yzhM6A0yFB0QTq4u6ieMTXKZFp
W04LB77S3rYPm+UIiom0eBNZMQ3kdW7ZRLG7M852XfgMQMPn2pAV7t8TfZ3FR5p/EDwjCBuJ6gwY
mjISInx6LxaBu4XEudl2H1oDf5jPcHcRL2BF+Dt7Zd35wxpxjmGHqkpiAtcD4qVV4jMHxYNEebwV
Je+Sx8SjcjmZBmSXST5/DIXkLLVRcKHzBesyRrFtOA9524mTEoCKitjmoKr7Z7Me36X7XaQp44tE
Gfum/CwCgCoLGcht0UN7CeU5MxVjrGS5WSr5ssziSnIQKHhRflVBy+NjjCevV8WBDRHMhbCs4KMw
q9EF1yYkPDwYAlU4Lma5qTzxe5xQy8ZI4r3GdjlLPppUs0rDaYB6D8HtoBd4f0GMjjRqcq+LiCxT
exAAF6lfRxtDiRGnklH03TwQ4oPT446cQATroGTyGa9zIGijtUYGk4oQC7ohL97M6osFPC765sdY
6pqGb43ZYGDINFeLyC0Je1tKZ4nA0twvtg0d0kd70b9RLYkjZyDU+QBxPdezLftpGwOz4pYr6dWz
XZogyRwt/UJC5RqDqViVzYJMlGz6ZojlwlrANWOVq19AfrL/BlATfpa69B5B5ZyCSc9cJfARx7H4
0gYWe/Ytv131aKaOODH8xhbDZcuVcuEJa+8Znr4R1/dLCHGfBd3vrOqK58IDJ7/wjh36gqWo9Z7M
WLDijDYpDvaiXSMcslDuZzJ5I+JTmVL2s7rROKS0rVnm3fwYrEpI9uNBZWAVXS7u2K1OHVOGqIFP
WSASV3PPU1349c5lTom/P0yP9Gc1VtF1OoYAFanYcGdUFGSWuaBFCzrIL7GdHTpbjfQ3frJl3skA
duoFL7xRQvvktwuQkQ0B0ndcI+rQryOOUA/VPllAhdGf8FSVAmGfg3EVz60ma6b3I1rhhlHSl1c6
3s6oMwYrKUuyLsR/BeF6ONVGfcsKJueF49Ardi7NKKwFZAsMwjr9E4OAoKkEi0d4xcEaynunLAi3
z0x50/M5SRfNTYrXZ4l3VdofnHh9PwJpbTzIX0fNSrwyRHKxybfe1NbY7OcFtH/2JdLRPvRjxjTA
7fOtm1cgdVvGybZV3yUxGTFEIj1D7rk2ym4uds4Sd4rxwibdYapo7tMwLxh7yfA0z8uevSZvk5rK
ndvmfwMDPeJEIAZctS6+ENfjwj+9H6T/TlYoCWJel+3HZO3seh6cPM/f4gRvlKeyZ+4U/gnq/WEE
oFkqmAOqTplmgpUZAOGJfuwu9r3FgGm7Gn/mqq2Ocp0pOc1z0AUaRUL14/KQuuSqRbUV0vbdL4tV
PiQGvoBYICizoHln2YMPa4N+JvzojfIuDFOYawI+mjm+WZ58UCXs18THMZCY7beTYSrJY/85Nroj
LC7Cn2bT3oYarraKDWwaCbe6EyDPXUz3B5ow1FkmBUvH9eKY0NtSQxWM9IE8+j8OUGUJ3Rr+U98f
KMcb7cQ3rjHdhOM5dhAZliCM8Fog5DXNK0Fk1o4mruPQaPaMJeW5DVMyc2nVkYkiNg4LxuojKWSd
q37bQYmXqGOumjao2IdFWcfSNSJV1+G5Nn5MYwV/ERB/BgleP80WV/XYUc4XLv6CNW0JXPixXqDU
oDiqWLq+mPokS/+xslMjigtvmxPEk8d8xeRbQPFBJYcXhm0/UsfjkM8GV9dEraia5ZpM7APrUJlY
FU2W+eOy68wR63fSdRfLyPcsVrmv+qGhSqwJhYrrfVpUR0YiwxUGZ3AUS/wNBA7kCwlNuHB+4KnB
fsNvTQ+NWtxTq7qdkIKN6Sf1vmj6u8bXLkuxabpJt0yismRrY00rI6Qzb8JSNwrw10RmD22L6tZk
SrUd/iGg+Cnj47F56LLq5gwBqgCvzlExQJ5qnivytqMF57WHVAwTFzWUQtagZJhe6dGoUJPOZWDv
+NvRbI5cUv8OEPj/rub/C2QBlsH/wdW8afo6+2Mc/0j93/+VNFNW/28G5/UP/9vgHP7LI+uEMg5y
B8iBEHrCv5EL7r982yTHhakEcklnDZX5XwZn91/CX3GepktdxtwRtga987+RCy4x9picwTGYazTx
/4vBWVgOn+w/iJe+sHzXItTGtkj5Zsr4jwH6P3DjvoAhiFoR4T9r5Ue0EXE2YjtKuldWgkwF6u5X
Ynd633ljfGrL8rzM8/yED8O+4T7YZ0mF+bfvw8uouA/HRhD7ULRRqitvhad+DylZ8flCCk244Oul
yTx2oZs/STQeoKNo9sMqMe+bOfujseulHGZPs2JAkdlYWPE636c9Cro2aN58r/iW5G3iioiZWd8T
AuY+I0z6QtVOq7MU9qkoH7K+mJ57siIIiIZF6dVyv8bIvEFCJQKyUdVWgj2PxAzTH3DCRefc1Dnz
3CvLY0FJOaxV+PTspYDR3RwkllpLryAYT93i+We5kIu+bdGmsF2sl4JcCcta7ulc/qgiQyyv2DxL
K0EZgHOQv9Ht74eReAe3q+OTAyoqVOmniyqiKZJ33c7Te1rRLsdrckbxV07IIHRZRYHDMC4ghXlT
Jd25x7VUBURt4+weiNE4msbYHwzihtgIyIrd8kOGJK9QCUl35sk1sGaXWLSOhs0FEzTOAxCvtd0f
DwETxm0mUlI1dLHsRUlcn6xITxKlt8v77NXhr8aQGr5UYY/RhPFL5FmPXsP2oyKLIWdPffQtPZwc
0qVp4qD5NsVPk8UzsZJFidSOU29ekIWWU8yS89iTFLIpEqIYDME8o/bLmINreSz8PN0C/ED2W7Nt
oxwrtgo8A4tJYgXNdXFaBX1/Fsl8Ebb3Bz1KvKn673jGmlmzkN3qeCTKsctySkT8al4F7pSvUe49
3Tu7kiHese3zceOTg/uaW09WN81XC6wc0UwZ4gvmoN1svhgKR2iStAj0dN1GNcuS3TQ1Z5ZM1S5p
imOvWnGP+p27zR3ZhTDgC3pkC+1aCAgf4XIDd3VvEwh6xEAMhrXNlmOSrcwvdAx4oJptQ2zsfpp8
6xDmNb1uSInTpZ2+RzZTbvvhb63aaVuTHslQA5u1PSpyVIK2vuYYbK8N5fW+nhoTs3kRPFix2vFi
j2fPMzZIhvIIVQ/Ww6b+tBMHQVIWL5cUUw5dYfvg2Ol8tx/i0Dl5KavosO+7XTmyHhu7qtzSozGm
a7v+ElT9zWfD33b20URAjul0/EwXRidBIX57/kRZkFKKss6twwVsYMu8o7MxeC92cV8xktQmI4t2
9f6rbn4BC2/sh1m8p+hQT3Kdzy1t4q1RFeyKlPsaVB0kP/jqhzllba7DsDgBBXwPk+XTmVAbG+yV
N83kfeCr4rTp75bEPwHk/WPnwfA/2fMJU+6p677cWCYXNT/Ug6kfRlIilWvvWpf+0m8ZluTSAYVu
5I9Y4PJPtABnjUN6b1dde3LN4I3q9NT2bfsGKxoqlL2uXUu3OY598rAk4ChjbEvBXF8r0axVnW88
Ejj2W9rTqSZfFGy2foIQU31ZdfnHoy6xp6x7wszfU4HWb25aN2eDYFPcd/3JKcGXAnaG0F5XH4Gd
fbOrLwL93KbsyJaxvblDjH9jilk1MDQsEoOUj6nu90EXd0RhrLomcDSc3aRUa/9KfcxqGYZ5tBjk
ApRYNlm/si1dSzaVIUInh3jX2f0jK2dAiNJitWGDlUBinblsBhlYsB0k/LT8ZUujO3uxpbBCL9Au
KJM24181omSSKCZJ8VzPhJwNLqtYNqiD/pm7O9i4Ef+1nZeycm508UZkFBtGvmV6dFJtiuFqNuWt
qcLhuAQTE+ycLtNI8L7I5jXtMnLmHcjacc4mdzwyxPi7xMuz72aRGev6iI3/WMniWMjgx1FZFiXx
8EvMGNIs7zkPrad2ReKgP4hhZaYeK6yFoojJFk+HzJ48ZF/t7BwFucqIMEdUPA2jfTeVL6atsF1j
uL+WCdaCwaT7tmbIq5bCL1TRjfbNmbttK5o2GmX4y0QKExUh/aSoIVEzPVw6WnEbbkNAYm+8kDSx
CPo9ffTw+2KYANYWWtZnkLY0ZeueBaquzZlxICmMpUnl3eV9CdN5hMg7ZE8MaNnXdvbCMVjsAesT
UVLq7GyYqKpRMBxLpsm0t3lkABA+kUAAP31jvTsjnpZa4tg0auuzZ8aS2d6FvCc4Bd1gRLNdffcQ
Qbns2BqYFSFEYyiRxrVpsYVHhsQGC3gyAiWZC4tN4vyPbaB7mFpcHCWi9UrNX+msYvYJ7JeZ5Dy0
FBYXp3IewHhswaK7EUYFfUpy/SdFyg7u/QdVOO7DEry/ZkA2VZBhK1e9tyT+9J1+zl0DA1FQ/e2G
8KdRtIulGCN0jKe2rnug0/Gnr7ubG8QNE4ky23lGfOegUth4BliWsJXvyPNPynSHc/k7yJwfbyjb
m/aY/vIrCjiriVbof+dNGOBWcWdk9dx4Wdc+TiYedgvxHc4UU4OHYmomYdG5nsEFQfeDPs1nExwy
pC7GdZFGQIc3UCFN5xj/CktgfZgrwhSCYwng7oz8mop9+Rau/DWGpGPBNVhOXWz8MZ30IVb2Ne+Y
T/QwuCIhzo1BoofF28p8YOiv8w7CoAAX7DFUiZGitFhDQNO8ZZqdIr1J1ILX2zVlHqIhHo4F+CZ2
EGz4NNshdHCa/UgTX/PcNqkV+ExNV0eu7N74TdyPIWCSYna+63EWiGrLt3oO2iPIsHRDAEPOIKQp
otK1/2Bl5U41x5Q59nJU5vxpmcFxwnK8lQNmxA7yirTcZ2l2Z9+bmfzatMDwelCm179wST/YZgt+
CwYWc9w31P35tklN/dzVdeTI8VdFROEGDAwaC7r/VfJXbuKBLBcNFDhSUztt1FC8Is4oyJ9m1BD4
GI17+RfNotj0NRhgaiykDdtYMzlBtVAcJilANsIEgWlC2qu7KpGGMHJYnO3ygENpqFaHgRKHDN+6
dO33IR+H8zzal0liurEDDLOusE+UVYe+nGF+Jqncmn3zYdZit6Rmvu8s+YeucN575p/ZphM2l0Xv
ZWELYP+I3tbpxawTwN9Sy32MrbJc/98htoVwIeyh1ySJV79jCjKsZQgAzY5V2T8BfrCpLLzPVY0J
x5dI6+IaXZdqfTYwxfTlOsWXn5Ih0FXdh62Dox2qGzOSHxz/Cb51NNjMQbDXqhfJa+e2xlfnuk+E
UebwI72XAFHNfrQshJ1utiCGHX7iiRS/Cod4Y3EAyr57dbpKnhe9UnlttgAbd/hVOG4GXjo/BYF6
d+38Ob4S5Twde2yChhZ/i8AMDivOMiWHLLTjRyDmrAtLiIVmfAc+XB4mShpFwHkXJ7fUCKJQBsjN
pvJkEha2dYR7q+fJuY3KQRedP2DuYV8CqttLb7Ne5f9L9RUmfrCbtNqZdf53HKKkRxiGJRbAIthc
CqTSCsptY0nkYJX7INvw3qbgTudgYZ2ZIGsNEGUb+rEuvAcjNPZeoXeKUzSLx2XbSpFuu9z6QDXu
ZFhmfcbLBLA/JsxbXHACEHYf3T6LWjv8XvOmy05/Ace970zjxKbtLqs9hr/Yt0jgsDdxT5iMvVqr
dPilU0Qjk3tOJLZWDFnh1ivSt6LXjyQb3lLXT7dBZmR7tkomBg/MG2xB8JbeJ2vMIncLUJxxcvKN
V2HaNZd5v+T6ta3EjYUpP3+M3bc+2E3bbJKZXAAqdZYCsECC+DPh46UMinJqe0eT5uZn/Msssw9T
9lKHg7+fw/gEtWh90OLHJtQfU0zb1NWfTJC/2LG/+I48uJVLZoDbgAbtU77MyvzglAQI3QUbJp8+
7QK1Uey5J3MIPkC2Z2cz/qhzW13Kga3DNLFCYvL/5S52vsrLqN9jdjrUNKoL18jy9gZMnxQV0K4Z
DexmclLSCu3876DVFZnwfFiKw+wYOSg/TgIasyeTe34HBf2MH4fW0jRPBoLLyBX51xxg2JAmXKy1
8lbW8llaK7yl0s/OVFwsMm2hNPURezBEKDJPI4u9Yyv5LxMeBWl04QJNbKztjbeX3fg6V+x6QZMe
K4up2jSDY41fGEPftVlvXRwPXEee3yeKWzT3gyc19YfKRmKYtXeE3zFbNkGnVs8292ZA8AtSPx4D
zom7eSHYQDY1S2XoKJyg7l2MNnRjplgkRpujzZ7y8pD2+q0o+od0Gb5shZZLT/5Lo9PukojwFdkn
FD3QGVEXN8auNfjBB1piM6wOfZx5G0eNao9iqck7zLtIEaw5qDc9x+Hd4qPHCuZ3XXj6mSh1NhWo
khZ8IU6SAaRYGDWmDIV71kOdkXiYYVyoplQwdj+PvBcBUPx1jDZLgDi+L6doCgmJYuj8B2mC8zZb
YX2udM7Nc5PaUAcpYYSU8eoX/ad4lVi+SxgenibxCEdMhhjzqJP5ANbBPZg+7/kQWJehjmHHK0wB
YnH/NsYmHYc73Pv5fraRsHPNRO1CUAuDbow+Y5RD/glqCyZXM9wqhdK6dsfTYmbVEWzIEC10W3hI
sxQB/8CoXBcBNqEEJTFpkleQO8lG5DbZSIgZgKZTfXfyyR2pR5mIywIeh538jrFSbKzMPyqNzt7y
wh/srwyTzTDKDa7WGuHdxkUAY+Hv3ZqW+rGy9H0O6E7wHxQRXF+brppN65TqL1tyAY3Ux9vZcT7E
Elb7lLENPXT9wFhxdZhh5g3C9pcxJZuxo90qx1PeCoQopPNhdDAItmUsWKMEscmRYGcj9uuRHxby
WJK7MwxphoSq/hsnzLz58vbuBLQur3YoHDt6O1YREMf/knCw7TwsMWUzH5IibrZ2m5AaJvIPP7fX
e679xPqE6oklYLi0J6wQEwcvSvMmcU9Wl4VIY0cHl7a1E65Ib2k17HJWMjkPZtr4H7Xjy23j9M3L
7DGJnQRNSVMhuFNlk+38ANiaafbYmNFEajAr5kwrxKcGElWw+y+a9X856FuCermM9CtcsYio1SXU
ANny1eZZ+uHzxMElCrRjoxmcYi1vPnfPpgOsYEr70aronjvV/KI/ZCGOtmhgIE7bl5hwNF+AU9Iq
KNhbOu5+ebigKCEYEA0uag0m6HdIe39GjxXyNLNpJqMI1Wx/5bewwRFxHXNSNSlnuWf9Fw9mJdYw
1hGT+R1j9N00/Jm6W7BFZcV3VwmEJwCDNqiPzypHkzwZAPdWCFWx3HyLQ7YPy3PrqrcJPUhY5sTT
C6xbyrDfR/k4rfghTro06mvFEx7whC2o7Tm+f/GZwXRmOOpzEEebYYivQew3J714UVtMOYubYN8Q
agi/qEj2Wn0pUGS3dq1Pa6IAJBtGpvdbL0NRnakCuoCfRhXaLe7IIiDHQST30/TtEV+C3ZbnLdET
Ydm+2A/1WtilH36sBqYZMybj1tsLExf5oP46HouJlOIJ3lN6yE3jJSn99ogxHc71SRvDISXsD8zE
sCYFuucB+/Cut5B2Vd0jvlPzErs+Yy3UJSIh9zueaxhsceGcWT+ctW19NPyV24lfMtcaX6M1W/sw
nsEMtjo5JV6AFqcZ/gd755EcOdZm2RXhN2gxdThcu1MG1QRGEYSWD3gA3o5qHb2xPsjfuqxrUFbW
856kZSbJCLo7gPeJe8911oq93V6QNGCdShooryudgGyfECkOjCKVOpEPPQhWdM/h4KldQzCxr751
aRKSUIrikZiIyHa+O62b9kNOE+DqFWdigbzMQ7FayPjZt3q0uXH2bqXpYxUUaufCkTjmlcFY3zXC
TCFpG7o2JmVlt+bPIkND/wCsCcMsZooYP32J6G7JALgzKN3wG7GQonhMTAxzM7vX3iw/gfKxCWn7
o67RhiIDw2SWZuhayuBzMbiWzPLFIHyC6aJiEsNvmRvBKy0YxXcFCgpHhTlaHICMqsyU1Fq9EO22
0MpLAQbfiztiMaX2YphILAh729cCVZi1XECe/GD/kLd6/DtOoD1aN38ivKbasGzcpdzqUTZNKdYA
Po6Bx6XMkidyDMuCXRK7+yWkGnGASAcTQYBpOn0mLMm7gR7Cyvw/o+AV9wpDcGqXb/rEK66r9lMg
lzYc+QSa0Nl3Aao88CA6z+Ww0hk2OqyfatnH0Vg+4p6wI9WytoEGcKtUmu00j7PUVPd+18Odd+t3
8nJ+Muh+pD+gqAYmSDnGyHJSIFpk5a7ehjsmv3RPk9A3NVXWsrA4jAfXYlqD/XIcUYDyAS1VjddC
n35dzpCAJopMT0xoLsFgDBVtiSXB89eRIX8Z4Ov24FX1TuMK2frWLBgvxeTZcvByAKO365Nn8lHe
fK6eraiWj6GzXrlueUOqVbalAPraM8O3xTjVhOpsxkC8jRR1HtOlEOHKtqCim/H7bMGtbFB5vOtJ
OvFsm1dBnP5hxS9FZW17lbyyqqMYfqQDBUUw0mcKa+vVmHws6mr2auUdBC5G5hCKEWurDTkAiAwp
gPxFAMhy8THXNRhKeqtPgbiV3SOzkJFuT3UyMnrnrUnq1zpGjtNSUPp5ipAmsd5NjeKDchqlp1ze
+067sSy/a8xuq2ORqQb/RosDLGC9ToMh11EgYP/XKcNaJERN8AtzpNn4A5GOXjUeJzsjaKJRuxzy
x3ZJrWQL++kytglkLNP5ZvGPdgKcgLOgenL8rghN3fnOijVPBZJRQMEw29hQTVqUuNZMVtDknyXT
6Z9/5G5DMDC3P2IW5tBZ9rdcJzCEI7NEF/G2t1+1lj84X/f6M9OfxGPsaU/oDkbMOxuT5+OM3VAi
LK5aa9pqXhKDi2oYSAGVnIMcsH+DKgzddNVN5yDz2BjyrIdEbxLWaj0NQ71JOPg2LsvGTTMiAEz9
18XRyv3kohidLNaagXd2Guu7GMw5tMhh4eHYnjvO8w2eoefMm57ihYFPZYMSlclJtyU9nM4SvFtB
oX7/q+fdPdNIXoOktm2GjnOLWqL25++ZDBnDhxWX5Mu6Qqm/OhQaKK2dYktidVA4qFVQcW8GEdyn
Mn/KNKQTdPswMUl8KJKHIANAw2+EgSdB2hhwMYYwj4BzVc24DYZthyCRNz9vwlXWjGCLyCN/l7HL
CA18TGFC9M1mkPHJrzU0JV0GQ8fX9C2j+Y5c9RAJgL+JysVD3CX1hCLGOwxu8GDiecb8qrh/DO0l
CLjLFU8z5fFhtYgkQkPP4Ob2F/y6oHsUJXxFik/piReVz4+J1v5kedCHiL6xB7O3an1rBW/hn6vT
J9UaAF6KJ2Au5mbCqobUYe9J++/YYMsouLOLBnlTVSHAMpeb1tD52738AceKw5aadDH7z9R61Wa9
WxtPktGqszKbV0M0nGFCfuJSN+F2NkfpU7lOh4KI6y3jwL+tP23MVmNfTq+DmDZD2ZZHVRJkILmQ
6BUDMvBM7RKbBK5gqt9z1FbIu/TfdXRgMzDd5A+Jw2jTZo0Qaj79aOzs2z741KtchRAZH+Nu3nZO
8S6onepVqOFYFdhcKmTWKB58Ex459eD/zFXT3uNNJ948zr9jshRATnKMdfPfppmZXLbDZ1yy4LN5
1+MEdWVljztX8KYhoEqixLJvRjc8O/GjThWzWQau1IHJCCL+cSMz+VtBwGFJD/AAjvTFTdn0tLB8
GfunkXD5WrJkz5OBcKHJPrpK7YoRKRbHMCNzYAlhFb8vAbHHXueTuNMl9ba5K4OR6TEea7QWIygo
ywzb0v/yS3WwsZ+HLecGjkNYG1rGeHuxAdegOoyFUxAXwSZIL+C9LuoM7A2VFZhKt4zvKcbB1QTl
RUGON0obqGyBDsvM6cVNrlM8SVtv7s9GiwhMWT86G2WmgLEGbz4+Tf5qddfgokwgHplgPpDKINGm
oCLolbN3JYq9NK4WvDbNk6bnnwmxMT4OLLQYnJMGoaaIFZNrZoSGXf9pkDuCQKp+K4t/SVu+aua0
4Xp5dZA8w2riQ1vkhD9D/h2C9aaYOFD1XLt6Q/45uPd8tCZPYWiFWl9Al7JgaWnlK6vw+3/fP0Bu
tvQenZewM+jqHxLTatZOEwAQz/ozz5xRMp5LhuI7/HUoHwVlkSge8uC3T7K/xeIgYU/Newvx0NIW
J3D1T4AR35sKaBb1FsKyeiQxDq85AwkfAyoslibmTsMHEFD3DCnvclAzykjWJln7bPLkbuTyQfdV
8oBaJTg5UT+cXCPllXnLXPdO5B6MTN7apUQkxVXIA2z9sNiEblhrv+ut9ragLUebJzE+udR2ZZJT
aONEn5CLKa0/QVU8p+TCbqx2va59LCB6ql0nv7voKnjPoO0QtQTcN+szsITWbSqdvSxLnYPYKiKo
WdtUYpKZA0gjNYd/0C7nLteZPTlPqiOVbaV3kyvs7I1Z/5gakVMSW0TnrFeDQQwvywLs6fY7FkaW
XnjUmrWBm9p02yheGxyolVFbPVbOIpnBUmx6z3E6nAfBndQMgx8Vmv6pz9mqb4khIZe8zxNPKyYz
T6mAMpyvHP2Ow6g24tOoJ58EbTs8eLalsr5ommnmV+Wki3ZxHlwmV/xL5jrfZowSLRc84bESkpoa
B3/L6VmSTPXP7crWGpCDB6jaE9VTwArVTWNAEc7DkEpytbwi3VkCpiedwk7ptUaThsSGpglRGiEP
ghUYKqifplzxEHaz0xDpoN/kpg9EuVfGDOo38PDEAEXYiTUUK22KY/DukD0SZlb62inwyHRnYT/J
OUK++dDCZ13G+2bNbcOY8qeKZ8Kk3B+9iJ+yobv3zUanC2K90fDLZ0KDbpMSZ9Dw+gnZwr+gJZ+u
hTipyYxvo8m0UCXaZ44I3cO5hS91wA8RE/tjIx9NfPvFXbM5HTchmk/HqTgIYHZdLL/H2SWbLgEu
5y+vs6S3zo4ovbMNpyTdVG7t84kgjCFAAQfHs/fwPdr6odfyZw99coabzsSRyKTioGR+N9G0DBBe
tsrqLi0slCW+FwE1No6ZHcJGfetkd6ZkJF/Z6Zn81mvWBxdPxneq9c81uWhlMUPwwIuZme/tGvGS
ape+qM0zZ1jUV/bfMnC8TasPU2i8l0DDU/wXITXqOxRqIE3BCwK6W6GY/egiG0Nz4S5OaRq9+tHH
jLh3CMIxeldtaPL4jOmZa7OlYSwztR8whIJzGLQU1Wsl53AR1o3R1Ve/JhPZTv6k4AaFDV4oOLbe
hyEjDfSfgYWAfoF9qDbwMIJd251MDHd7t/R3dj68S/1lor+HytPeqZ6b0Vbup9XKQ022HG9oeT9P
pntK8WKiZpm5O6nUchOWg4EyyzDMe6P6QotBIcdlyn1Ate+pkxbIPhxTDc4+t8w0iOXQ41BgYDmE
bkc9DWfiib31W5/g4S6RlBxckT2iI7hoWnMRIPrBJywJS6A1LY5Tf33m6i5GXZW5zy3ahSaFEDc4
M8iTYHrre2x3WUHvKLovCFU9OBucbF6AchNDfjSQyoPQFQzjbKG/V8APG/OP7mOcIeWLhtyX6XYw
dpBWpzBzDoRUIvZLsYTYPc4xqfQ7B4Qb2H1efjo/5kl7ahVDs26xwzrRP+oRhr+sUW2TNQrmgJrT
brRPATKQ+RwgHEYLsK4TSGXpfBSB/ZrnTPAtDRwg+doIs7N3rpU/WSnwPkKd2un0D3ZApKvdQYlY
bK8FUkCtbsbWbnFd6NozsBVp7IoKiqNnAZ9txhuES27H2ucO0Lq9XRUlLT6Jb5XEib+Wu3DdmCTV
yPWRMdU5omtcrYwCW3VYPB6GFlYYd4JKlHu2h9dnBTL1KHjml2zJiEbXsZikQ/XvMOL/L7z7n4R3
6OD++ziRTfa//qNs+lGI7L8q7vipfyvuLPNfnqd7gUeqiB2YNCD/R3FnWv8yPN/if7ue51nkVv2n
4s5x+ZKBHg83rKNbzFT/U3HnGP8yHRe+pGmjkkMh9/8UKeIZFiFL/7fijhwlh9Bfk7Al0BaGYev/
NWO6C9C5Zfw9W+oCs5rZ5T4hCvCurKHufA80iTXZEBFXZ2Oi1Q9eaX4rIBKbycP2lkPqpFbE7i/R
t49Gb55L1YHfTj9iq2eU7MzDjggR6c9PWu/T/U3aAUD90xAP9+XiOmzVH03u7TC2FsRUNQQ/EG9Y
ojikhQ043dG+RqsfoqT+MoGtztjk64ZBXLDEBCyKhipx9p6EIoSwA2C+ncif3DQmmvWgRR9rWyOx
qQj0AFsAWGFtqmHQ4KEnXs0gT3dlzGzK8F4a36M3qgYINx23Xr8scVjo9p2VfNSQ8uIhWdst+dM9
KJsdrBANpqLMPDROvgfNFu+H7UqxBDm2EytuDMTPT+fkf5Ze3E/11+SOcCmtiERDlFQO6KJ0aiJD
dxhDWEbElPdkTRw5AgFxOE7WgUw7Vh9AsAITp53N2EBWL4PrIoES1qXpsLeDNU7AdRJtbOEImtRJ
6Bypdr6cQJ92eKu/C/JZ8sD/m8VwZWQniHTU+43cGgM7mCxOjlPbvK6fSFnGvza5e4hOWP+QbH6C
X4Gnwps+bP+MKFSPNPlSG+r3TScTa6cnA9Mu0OxLFY3N9GuQgxLOY3/XtOK+J/2QrL170HmspRlt
R4HWXxo98oa4w1KLD6VeKfhdO59fKskotcZtEC4ePY+nPYMboVum5jc5HUbHCJeJgQ5L/dfYbR/n
FfBEhgHLXMyhvpifaSwPeeayMOQbN7VmPc89u1pLXFCWRfrofKZxMR7svjtlC8OgsZfnwGeZzs5g
3Utq9yxxGhIs9SxqZ5q+JGQHyXrUYlQApesax+IeHcPN0jJgL3eNQqGv9eh95ozeD8a5vxfAa9rY
5wNlNUs2+JfmJ3fVglh6nBywdE311Tr4Xpz0vp6QHiC1RslDJMO2drBGEu8RxTzML3PK306WDZvF
5ESvguekashbCNazESqZsAAUTRqlRjK++HGtQ4XivitT592K/TeDq22fdTokCIwbvsFORF9pPfn3
aBwX0jnnPgEuhOW49/H0YpF6NtKB1IXM0rhefBxFLEd9N8ZcNjlBlEp7Zm6WYkYeMxZZABpyutAH
kQ4HDVpkaPoT1tflxXCmIeyz2d4rf/U5sysjUGhTmrGKxHp6yxTU+6Rn350zpDtnzMhcKXRzpy3u
9yIL/xwQIXx2PxYvsy8SeeoJQVQUGxJ5gbAgRSoNvx3R0cxZrTty6Ju8xWBoGktYpcygdK+jCt4N
btZgvloaBppTvm3YEVjDDNDLqB+kVYvVnrEO01nCDhMRu9gvHuypY5fGYyDVGvQUi/Wsu+Qa4Ox1
IgbyT2DYhGvBfcKEVnTB2dUAkTlsvtvfQpCKxH7tMpOje6MH31TKfqWi1yMpxrOmLcm5YRO9qGV6
dmv/zzJ0EIsa5ytTyjlB/oksW3OwYE1vbVC7ZwibDiYiIBeeb+dUg5N2HoBaHrhgjwgnhks3BfNp
yQnZGWivC8vGqT6WNEZ0xVsHkCm0roc2aCFrSKO6C/puxzwi35sVUuA8IcSj4Bei58AIqX6dzlDH
FlUZIv90W8f5CGcGfBuKPqfp8qgc4BpoKQoYtMsdS6vitVsv3TrrXtiWf6JRVfgQYMgBS3X9abzE
csXjecCbejUeMEST5FKCewWCvCZD7uFNPadguakU91pTXZrxwYnJo+UDgX8cVnn8dwoYLcoShwPT
trVBwgXJoHln8B3bwWtvppF6hybxz2Jx2q07s0gJjJluF/SQH7DfAewQ7wErucmZVSJyOqPbGf3J
C3hylw5jQAp5EIMplB7ocEApX+F08wCssNBCJghBuJMlTV2HdCtKe3Uk/gITD7PijZxGAb+sQajc
f2R5RzObWMve9sdX1cyvS2eLaHRAtE/YNEf0UbOJoMs0AmA3AlDTsPSv+tTyHgTdrsuTESgAkraG
J2xrWC9J52KQHqi4/dS5cvjdSLJuH5fyq/ZxW6ABn26EXT1OmXaq+GgRvqCQq/A7Vf3G+mo9K9kL
5aBezTt+Bw3sTtKZ4xEi/AHN/103xu59YLg/mMmlRQiBz0cN7am6VnFALSzN0G7iYIsjc1OkDNt9
22zvKnLlN1lXvHSCJUMS0H/BPDuIZkIMtjBsc76kORYhMbIIZeRyDnL+qyLSNmenKeu30pu9XT4G
Z4HUJnICcMAIyTY23mf2zuC846q4Yrz29o7T3I9eOxya2NqK3F92gQYunSizaBbO/IVjPy/B0ge9
u0rv4DfW1RPBHs2eanjfMdXj6HWJZfSBYighFAbFhHSsvj02HxoXwHkiCC0h5vYO3aoTdqZ+mJvF
JMVHPmDOr+5ZVey9AHJTgoB2ay/pN/jRBBqd/9f1nTg0yvFkta25l4hCTVg0e9YT73HfQjNo5wfO
Nwhd1pBE9chEPNBHvECyICWG3V4i8HLGrr7jRBYnZXAKM+64CAZeOsDsrVd0ZEBMf9t1GQA4YHhW
nfU4rS/I0eEzJElPslYj7vTMMa6153Qb1h5v+SgA8LsQmBC2dwFbO+Qjv2ypEVKUH9I0LjLjTCZi
O0F/3JyCVsKfc4EKQes9EU2LUg9t6T8BBbjTy3TbmfG3ryHFLUeP6PW67kIxNcmuZgVvJOYPz7v3
PtahAlUNMQdMKGjTIRINRFHF3aGry5emb+xj13Xt2UuWk9FO440dx4AwiDgMfbBWSkNub8dEvBkT
z+gmK3CystPCr/gI2EJuZ0uRM64neyMr7Xt/Bk0YKBLMkiS3oA+ZJpDriW8XLY7m2oSR31R5GIxY
DIpVuwrhNGyz2yQtkwQw0iMcTb+LTRS5AzsDaJnqODLYWoq54zofqwgwsOGO94UqkkMtgi2GqRg0
Ml8ebfN3LhA3YM08jLnYaXY9H+EUMKTGtLsb0q7DyIv8CG+oOBlasBJ/XOoGhYCjw0UNoIOWFSmW
szxLSSBPsoZJAidcsnHhvDd/K9p+XiCwFlt/gF69RKZPxjTyNbUtZPE5WrO2sXMg8km+SgvcVkIt
Y4nuJ/3GE5M6kP9QRIolGc8j6zi3dyWN+R3FGWYxYC0MTA8KBcpltspdq3pxCRI96mAqc4PkV92C
BSPLLL1nacYMmmljZqfi3EAE8qsiPSk43ntySD0gjQhRu9QbQx3g8Q4tZOR0CwekHL5F4rD6gHeW
6R2WQSLTQ6MTOZNwvNKEM3h8a4uOg5GBpRYihNvnhXM+rL0D051iZ9UUg3M/M7NmKe+uJ0w527+d
Nt1PRX1JevcuaAg8ksVNxO3XNNrwJntWLGwhPBVxix8xmTD895xjDI+Hj+vNz684eONDpk98xClM
ORL1tkHGg5VtYsk2miOBTfDqke3jo+YwDh3nTxXPoD4z7aBMchvqgBdg4ypBa/dRGpk8z882rJht
m3dp5I/Og9saUeun3d5XOIaGbHmYPJAtjL1FkuUnlCiPyTIsO5E69qkdgZhW2fTVg6YDwlVOO2sA
pYuXNMrduQQENANOGnAbeMTzxWwbtp0c3nrk8huk2iZeYY8EdCyLCtjQhpbxMIv2QNLIUcuQPpvL
GOym1A2uxb6WCVR60c5RnnT3dQ1hyxDMMXCoDKjRQSQThnWawQqxUzQW4E/UoZlP4QVR44rPIdJE
me8GUkwslKv7phhkqISWXSpU0RqYnE2Vog7ty5ET2STvXBHCPqY1GQfK2ukSCY3qEWWasb1vE5T5
vSmS1clMCFYLxx6VrG4twVZH14OYLFuIq0hvyp8JHWBjYDk2uzE5jNcE3y3cud1i6YLAWI+rw+s+
+hj5CcubmIi04AYmGxCMSQALXgouLE9diDlM9oVRfTsMv+YKYTDDSSLC9lYJRBq+a4VOZdkykjO2
EhfVJrG1p8xpXgnaHCOdvFdsB8VXDtZnwTnBYxdZHsC+yBpow3LZ7WHa/akcAt0TH6CyP1uERtAX
bBUI7y3tWLFSn8CW4gqv7SLZx2Kh+kNI5jHJ7lQ3PSqc9qYDTmoANRbm/Yz5Ohhee99n3O2mn2NP
zBFG3AOJkxrYUDQUc5Ha0eAPz1Wjz8egvnd70Ryov2DGsgwpTah01bND08Hc0KH2dIPbPKcPrcum
PEW/vZGavK0ALjCNUUVPz86+e85L7vu6Ojlz8mr2BOkUvutFTI2jMklnBGIYwgq9vINv1FE+bX1T
jfvBp7i1AgxJwq8ORuzugfUgQKiyP0Gb8okjjp5M70fDeUZ5iS7PQPlnlcW7RzY4XJynVC5vQ7wS
V9vrUrc7zcRC7es8ONWzHcQvfo76b0yHR18P6O5gZffSOi2u1XL0MruO6xtb3k3i/iOu615FYpHN
5Wl7F+e2GI0yXJYmjghdydsCpRllNvQjMic8ohsmfbuMacDCN09QuNF/ZdWZYCl7y2MpRoMVRD5n
YV5ap9InLU1ioyS6WVPbEpNL6i9v7KcxVgvMv0EJtDfxo2WGlgU7z1nsF2R0L67HGlubLHWiYDw2
I8qezietQyPQqW0CFP558znkDG7Lena3gYWnrRphu2vYlSuOFGP+06rFYpAIy6eX1avrF488dt4m
eYH/iBkL/55Hh8Gry4KDLr1T41ff3EI0XAhMGRWgMqCgP/zz3U0ONJYgD+yNOkFhmYnyhSV4e0W9
EmxLD9qWGEd+gucZzTlpHnnRRkc5BtVFE9ixZx2jNJ47GkMUdsa8pn9mM8+OKac0VH6AIv7Z1mnI
U9/DexELjMekWhqyusWZxoyztN/0MeuPVSN+DL+zN1XOEEhM7WGqSb0UA4wVRAdPPFj2jrSdfYY4
sYiV8yBa4vhEz1wqYKb9j3SPs0De/pqVvBXJtNwzLS9IosCoUUT1lMwXY8zPrB8kqFU2IgYqAUvg
+5K8TE9r0EnZd7pLO5iWuEbaRPb8vP2gB/UeVyI8hbH6AZk/hkaWnRqkMYPGniuFv1eruEYj0z00
Hay0NBggs62hKVXxYE3VfeADLDcH3gFWp4ynge9No4H9qeUhpkWkD5WHpFu2NYP4jRdb/sbXrfcW
CMxBo3Lb6eDKSPwK/rYuXipl9IiIZ9B5Sy+NUyB/MmgeN6UZB3DqSZTbVyE5AfG2fMQgW/iZ5FKO
9RWMHlRGghesJn+u6PBgjdM8LenVMAgFd8w/KCJYixTBH0wM+1EpnSfMSCFEHT2SisbIJnSRwW31
3MPTbubXHOdVWWEb09k17+xpQVhwHnKDh+NSliHbfAKojF+JwSEm4IUs0j2F5Lmnp1ejfOfuqCJl
d6eJLxQrfKjsHYDsymCO9skeimlU0e0Sg8yXoji3M/5SabhRn3svvtkfeqyKqWGhNFzuaA23jm5E
6TKzCxasDokBqgNZh6Up6SfsqHHkgxXH4ItyXGOFf7RTZPa9xfPILn0mY74XtvWx0ds1wzFymmp1
lYCz9AtoBqEwxSModTrVgYtT9VuZ1pdFOypWVUebed2M2DiZCMfQOkPANmsOjUUjntkvgFBPPoPH
g1eIVzEEFagOfAJJ3eYhqHxSPwM4UzkjMJR+TrgkOS27zr6INnrlj62HjVEXDFP8BxrY9EbwFriF
acBaSpKhn2XNTTe9czlW5d2k9Q9lO0SLa7hXFaPTNamgz66jjrrZqrNBgrKJKCCZrlaG7KAbi4Pr
5CcDhcmGP46VNMY79CBBio064FKu5H4YA7SJMepGR6HQVln/NeIZ2M0+h1LpmZ8e8dNPzpyGIldq
i2fB3hqgAFFoYHrs7TmaBB7RIWdLOraWPFXLcpfn2HrMrPJCVcbNlYEtC0gjNXh0IP9YbT5eF99L
mJY7wXCXkXA1IN7PKMqpTTzhfqZdLS/lcPZn5DnmS9tWkIDc+W4aO/4UlCBcDrIiG5qUamDp8an0
XhhvyyukizfkvWh/TO0BZwg8MLu6NzgW+T2x4TGb3uXk6VL640OymJcUI+3tolzULSLZ2hVXBOui
q69jFFHNuV6CFybKuHrkSk0BQMObmx4z07g2ri645vqtwzm4sbw2Q7ePRK4UN5C1XpSROszb5K7b
wFCNCRvHPunwUUEH4uz+5IkcnIJFHTKpjxsTfWOkOCUQKXJcmcKn/bCnM0mnPIbR3wN7tOJtjTQK
/684INxkRJiQEAZIydv1rGw3rsNH6haCupnL6YZC/5xKZhwzd8ceMcBnI6tLwq+z5RJ74oexC9oJ
Hca0QB+0HRxO2uzg2rT2bjWoD01UN72vnjr2i1cNZU2VEK9HELS+U7n9KFPJFJjQZZTO+75wgp2u
Opd5UjeSLlGdPa8VN8eunrvhj64jY9G9NaRWyw4ZSN2tZpmHuorPS9bUWyND5hCjLivaBnAygLNI
FZ+LHPB0Z1hFso78ANBCzgZM6M5XPp56I9nxgsRV1ymwTSa9aHsJAcVrMDF87UNpBRg+7AHYtUl8
mLFgjDOwezCHdOP55EhFVqDCH5XStYUukJsgi33M5ljJjIHlRDMfp1KM9zFg9XAZnJAokXs8a5j6
8JKELpLeEpqz2WTjfsQvsPHRaSBUYlgmMrYfyokfzFl/6CDjjhMZNf4fTNnsvnWSxRTmOKAEyanV
jB80K88+PXE5Wb8axQ7pYNPVsc0P0yOvY90zkhRx7temVXZ8+l3jXDGkyNPSz1/a3D3miJxxEmoU
pbC59r2tPS4D682hNzIydPJgJ8y3us6xu8xothCRpoQYMArpM9QDcV8Qclw/AxUPjrp1n0DbJTHb
PNbE4YXpzISNkHBCewd1LQ37oGcKno+s/WjOn03f1I/3zkIZTJt1l/bZI1mdZ1miAkMmezNoesO2
9d6qVv6iLTM2Tll2W4bpHGJMB+wlE0crKZC2EqTEgyjHTClBWLdZmh2MlROubEX3SBTEqa8x30zo
liK66FArIMs1pfgzewaSM/pb3E/XfhofITuZO7NwbmaPmBWpghv29gKuPZ70HdBAoubN134uHnqJ
BNFq3ZNfNjikJ8qxlmEj5x6Gu8A/tWWcHax/oL65RlijwwRp6ng+qyFUdb+nlJM8+gb74OB9RlTT
bxe/fuxZ0jiTaUVGwFoIGguL9uovNqWztE8kiQChwIIcqZTKjRAysonI6N34jv/GEIoG8B+Onu/t
s0kfWHcha02x9He8XLHthoUEqgKiwojo0q+0I3+PXVtIyINTX7LgsHWeCzSK9QGiX3/opvwjMUp5
ll57IneKi8gPvnPhlQdqnqushnZfuaDgJ7el+iu50stsupFijXeEWIJd0LpphHirAzfBZhvOQbpr
aw5CllrXGlEP3IX2mEwBNsNB30EBNF6C4WfUq4CGF+6qRQBRhlzUd4iMzWXyma2mLFbz2Qwfh4ma
ZyMuMeEd8Qp1ahl6FERrv7P6yY1v0Xx5Pqa5d+qlorq5yWs31PinfKZwtWg5PyGJTYFW7Ivy1Suy
zz4meMKyCCd1MprY2cydi66r1zphY5BZBrbM/kfUCXECVQDO2QHfyZ32pwm4vwHqRwtpQUxrjZaX
zi3dYJ7YYmTf9ZV5gZBd7H36hwSSsAdetHY/PSG/W6f+mJ1hJKjTfHOVle/+wiS4G5elv+aBxfai
RuYya6nLVEy2h75v341MTQ9B8dau6lNimpgJteV8MLN6vxB6evJwqeStgZXLNb/QYoB4MxKLWMxy
T1n/gTSr32WTR+Mx//gDRXPlWtOlzFHWeQbOStm2FqwKjt0Kuft1ztpoXMxXrjhOrB7pNrbs9/yT
MQ+6JuchMY1vRne8D/bHMuavCV5kIt1mEhbSIyg6UitxwqF59I6KdyRpmvLC4wSrvvKfxi4lkTJ7
qs0qv0DjIFCvT1GlJ9qNATq7lyT5Y5YFOau2YoGS/nYpphYHdHgzi45fUCJz0JS+97rhb9OLR6uw
b7XT/MklKRqlWEjx64Kosgz/ZHXVY1kDLFwhzMzHnymNrV2D7+Ts2zzZEBIdxLiG91ntldf4oFEg
b0dAmhVoBOwn2Ih1rdgJcCDngeAWjYlvQuTqd8K6EZbeZZ7j7uTgUlA+Yk+ju5Ots7JC3cjSUG5R
ch0mCXUmsJEDgtxEv6Q9jfr0ZyCy6mrabo0jaaDU05v+KjOgEEDm4CWrjv7T+SpLJVnmILoDfaZh
peKxFmjz4zDzdkymDWKw5r4TFeaYPF2YBkZT5WMWYsb6PAv3cTADWFaMNMwUhZHGKOXMm4KVrnee
NCYXZ88g969eENwgsrJnmAcwdwl3zdDz2x3+jcJ7iIGesFSjNevdsrx5pX4tvefas5OrIDzuNKj6
rtB8/dikzVWOFNs5hsEgMghTiwH6Q00lXROfYP3BsOViNNXexvHV8KeOdnGZshcET5uR1sKth12Z
tvs4rTD2L1i7kiOCHNWyNJqvniC3rY4jL38ry5eKKXFnPgJzu7AzALb+aDMUdtnDaahG/zdH57Ub
u7EF0S8iwBxeJ3GyNEka6YVQOGImm83Mr/eiHy58YfjI1gzD7tpVqypS9ExceJCogYoYWUhuEJZh
UfmWht81dVYKA+/8JhRsYjW29Dl0G/kSFB+9/VmSy4AmecbDQbQ7vQ18qZ1hbycg8UtepNsp0veK
pjxyo5+pCMtKAfPequztZIA8qo0BKy/W5YRSFEJ3ZwcnUId9XUXo4k4jeD1aK97RH4Vr/3mgVDAU
+vPf09it98iKdXkB+0QCplm1akUrZ312aGUisG359ISwxfjXEHBy4Zy5pDb67tfD+E6zH9sPZHpW
OIaNf9pVL/UAuKQG6thY99J4tQss1CmPTzP8Gce/yrD5JP7q4jND0ErotxchJXHdM+mOKrAhlYaH
OExxNfP6hgS70JXPogyeQCZB2kJmMEOksjcNeRo7xXqgTrTc9R3RU9j/Cp0+kYuLBI+8g3yTQspL
+whUjsqDlMoaehsUCxifw27CXUfpj97uRb6uI5ekcPw6jOHbSKaTppH1WCbnGmBFCTStQZEM4Wzz
lXLIke8m68qmeBaA/hqWL5VW7NS6XjoCAG/Bxqb6a/GJt81W17u3MeIapxqc9rZas/eslDbWqL+x
jpvrgVifsOchar/pWn1FGeLGdoCehuqyrIZ7pKfvGrZkBLV8RG+hVU7j3iU0MAWvo3oxCuD0xjYK
jQZsDfXF8yK6nt3W/aVB7DHrD8kmIyKLJwxglhUHwOBgmKPPAMITLUMD1OB1nwOd744DgPawAQiz
0dmnuvDlZSwu6PavhjinmG899pWiOnjd3cDvqjV8quW2MD6sXiz64ulWl9xJ1i0U/gy7GVBFv7Wv
PTZUlWmEiOECGpVviX49xSfDdl9TVhocIhYeoqNiBitVK9Zli6BbTTjkyp2W/pB7QMmkacX6svo5
C85C2FGxQ/MroBI2+47aGkWDSrLEj4TwDwq2189pIZadlh1tkg1waRZx8mD1MWewFhq2CTuHENH8
zasCG4U7tGpcmN2DAZhNJF8HnGNpbW0vPZDX4pBZkdk99eU17qKflgMJf+jet0SclfSQFsUBz0mk
fxA2XaRsMtx1qV05xPVEEFMcSpHAeRM1F2FweCS/CIfdvNW8E+8Uk9/VKpVnUVAmOeHhpV9OPwmu
kdbQvF1NIm2V1rRG5ZUnd1nbjRcEsI7PvYH4BXAqsfv4bKZevKvAQkzdN8Z73foMwq8JWtgsEkyt
WJoUtAGfaKlvSgS1XNB0NVpGJJNE1eOPRvHmP3eoIj+a1CMTExsFS7PwVpufUKLZb6npk+plApkh
M7YV4jxUGpy3ZuReFC9EZp/wGtnlsBaz1zHzADJwwdhq++dM+G0R0DdhxXF8iqB0ViAQ6Pqm95RL
vAwP9SMbut80ozJafhl06Gqeu8qN6qclte8GXCs094S8mPRHIbVDnFN60Ca6u8r6ACJ/pPOS4QVh
0K8jtHGTDOnX3BAxGTAs+2lcR4mJNls9s6DzqXFfJGmxI/266/UWbONc+gJPNQdHGievRtSiw2CS
Lx7ZuztZVzkC9m217ugVDQu/JuWEAlUYVuxeYVlBrgPKFz+HI1Pu+DVNE2EM8pSFyQK7/4VtHi2w
xnJAF7IN1cffvosH531wQvwGscLOWD8p+UEy9vZqhL/c/BaSaK83LpxU41IaDuQ3N2007lvPWtmi
/64RiocElrWbv9Zy+EdHgle9CZm+2XlNpcLc0oMNgU6RJZNBHn13+EAXbWxBg4g5apr2IpTOsI7a
x+C6vlWGW3wYqMgWDVADmcVOO7J5J1llzPshDx7TMPufmPBgH1EXmznuJoz0FV/rDP3ZNOK9xdHr
jMNOKHMbC8D7xDtrHB4s8W02mDZG56uCR7YYZpB02zPBRRRQ5MVHkyeYxggpudq5DpMLxbubvBqh
O7SwaGzgM5HRPEg7byaLS4sb3aSKR00IiuRfZVx+6ZP9rc7n0d5BTGqg0Qzk6GDPbaJAfQKMNTcO
8OA8JKniKkeLd7DhBQcn4o6ogvbYxp12wj7B3ruBfiEy871Q3FtVaaeKnP1hJv9YJXS9dPT8iSqg
mK5PS1P4KsHZV7H2nktZH7IospcQfscU/bPnwN0Z4UatSWGoWvq0Qqhhtv6SZ5n2VgjUn+iue4q9
7zLmRb1liRRNLOkouOK75yCmdIkL0qzmMEAufepwTWUoBxsKCtcRbZ1tX1zrdpfrOzTIpaX6RAKh
s+Fr8y4DCiDssHui1vwMu76aivFmBHq0r/q4OdJ1dKKIqVonFJ3CUOY2kQkEHNMzCZgSL6GtKY15
qmY0VWO8M9MXO8YhRP9zrzls/k2KuWuiiVjC+HdX/btFvQvYCZ9itYsxfhuQoWpT2QyZQ7g5XvYO
ADMn7ze0tCyGwd5V8lk/YzAW8pT1Aq8n/SNLq5yWrc1qjXqFfDuKPWiJjd68g02sOw+GeYXnLfFd
bEZhC/Oc0j+5CRnAMkfd6BZr5mTyO+3Dpb4iIGLqfY6MhtK0ezzqw9WgJoQ5fjXb2uoMaKg7+D3S
L4dIqLHUhuXCPrZ5wlYiHLdjpnss6MlU2KDPvCD/AeiMYAwrBjtItq8EaIaJHhJsKl+K7rxl4N4D
krJyZG5VGhzhA2vwtTmG5wLcs10M+7CGqlOQZp3SkwLdBHUuc/flmP5oGDLXRqVyrdjxuajqDxGM
9hI+79nmfttLh24VvbKGdT54sGe1Y58lZ9cxXkdpXcl33MNg8uWonxwcQEU5sfhu4oMeVLbfwtV2
4fnlyYfOpF15vm1CLyaxQ47Ocvl+VUzp9nSf66kjoiJR9gqMeIsB6zQfPoNzWn6X9RGUmVY20Hxm
bxbvnmcWMeuTPxxj0gNus+mH5lqyJ+NlTqzhZjZQBxvepYBTGPXq3tsG8Z1Gr7VV/Klt8EKJ71qz
lVVq68s85fCqjasS7Y4W4zUhjWVjTv5IF5Jd3VRFnjz2e41mPgRv1RFgbIpaRlkSo1f5M8T1nESn
aPO17A5K574A4OeMiDbffgsWCUwZmwmCljax7Gwoteqfc2o5C6+28lp0g69azUYlxBp2yBxULSWc
vkTHIu/h0XASV5J2H4hzsc1OUMJQGnlxvk0TxWWNL4nHSOyfJBx1cZu5DBKMUYl3TQ2J1/NHw9Y3
ldB3jFkoB7QwRduRoUIS0mbE52eAxcfr1QFz5BMghomIArOlmZSVPSFDyG3aV8R74jXLz6XEZ8DZ
y9kMqcRquZbtusIFiIOqj9lwMKJLeLvVsWKxNA9f+JaL2tgWarpL5mCM1y+jRL6KLnsJ7RNKP/uH
+uiqcov7eR1Nth+yrhTZrjOdW+dUNGvna5t1bYD0lkdU+nWK3wAbH9kLYg+t7H95rG0IzC2bgo3Z
pJIuytNpz+ZsTcL9xKbIZkvNcErsipAY6Rhl2NfDC/MxKlVxNAlpMnkBDqG/0J3IttQBR0v+lUJc
M2/YtL04l4mGMzghz8CTcdJuKVVGeDa6auX2OCqLGR8UyRea/ZgvCTPjj6BMqq7wOninZIJJXRLg
sE6NPa7rIuXuziB/QGYqZjHC8J2yX8+ydEqGzfU2Kd3IEsxY3TenShIuZusz17JF1Sx0RnttStd9
ILdeYlHJCVZqpYftIWkxkougX6iG1I5KiX+XF+dvljIyiOScWe4dBv+RkwZxFO/F8dY1dO1JD/dM
qgM5GQVvXBY4D49FGsQkoAk0TOTpV65jOjLc8jUlj6e6OEkqekZqbeXhsUxkgLkpXImCTsZuy83l
atoxlUwXRf8XS/zVJUfewEnUI3hfbjfJHFDQxkk137quCVKprvxn6tGPSKer4nGlTRqrauGw8dha
iftHUvIIzcvbREr0FhB0xZf8JJL3Qj3dc9LKHXaF5ZAgGCiJte+HWm7NurpEnXoUESt2Lv2ws9n5
dPW1xntDQ+OD7CaFOY7CA3l0q9WkEXUkBKqrWG1jkzhWp0PoFNQ3dRMrT7CBrpdSKYI30svfve7T
y57UMyw0vCaph/jXH3lab4DQ2JXLe51WLBi9QCSfaeKsK9aTevQ2V2phAKbDYD1byRzltWXvsNUj
XawzFZ/p2Gr4sOHmoDQHtTzkYX3PXHQFVdKU2FQ/Rtvm+7pnbCTal9Q1/NiZDZtM351p8sSLzRZJ
Mbmkk/sbNW/WJEg02sp1SmmXpy5HPVYlrkmNzdX4i6mfK96cz27KSjpUlhv6m14jQrviE1jTOjUr
Wlm9BaQ0NnE/g2M8sjz1rSlj49Anm9L715M+46nfMGBSFhECbagBnqas6kgSd9hlWfSdENdDPDPe
VkvT9agNvtY7t1QLv8eOZq1A3eIR2wNlXcmEU2U2ZD45/WyMX9gDsRDG6+j24RH6qbONvfFVUVOi
Q0EbHhSNK7VJ9ySAOdqrPMKGfut2pu/UwUN6tDel/GSz4Hg2h0Fp1UV7sXO/5BHBWlO/87x9hgPI
DzegZYcQ46toOJVZuLCaxlwyEqGURIe+bA5FMQEF6eUlIqi9SIQ4ccTY6Xl5rQC/ggMZFnWdb3NX
/VAMk2Oz9gOGtaBlIsK+Lp/qrJ9kgE8t7QA//iVODUhoEMz6XRjqt6Edt5E6+kYlNnGJI2DS8TjF
B2zPCwg5KwePDX6pj2Ks3vuKjqSmVUl/jytrEPd2okTH4BoztB/ZNL7TGA/+x+TTFhsttCk0Ys8z
2RQqQVrSdMwtpV3ivXSqb73vsgOW2GvjqWtXMN7Qx+iq8SfcDuoKE+vOzHy0p1/XpprZVeQLmZ4X
LQ3MBZGbV75WGjXVVTx1xwkD6CZlg6GS6p6ZQ7yODXZK/VCqL2zOD5pVUELgHWUkPiAvEeyzQPYV
zBBRhjhKeUCuEUSxX4TowGfSZGXO8iv4iYDNHM0zDMu7npIE8q3eZYJ9hSpzjdNv/ACQpwZkyzD9
XUx64xcm3k9wBmhCG6bsM7ZgnFq1cQhdnq6WBbXXY/tmd8Ylz+mJsjw/iX9TIMUlqwKpvo3YpLsG
tKHO18+BUY1WOv0OrSlupSqvk+jPAytmk4Nz4wVXu4I/ZTPicT4K201jAlyMh23iQXTSaGCtgqvB
MDYIQonyG5NU191nruNk9xupw8ckiI+r58slwd1wUDRGCqQnPkDr3UAByhGEDSVkt18vRHcy2mMi
SO3Rcu9R6+EY8aFUon1tckPyR/Z4KICKmsGjC9WzB9Sr5vWR6kfXYYm3TBWYF5Qo1ix1hTHQukBU
fjSODV1t/OoNqAckPRSlRK7bXPguyWHhxC+hjiRYSr+BxCd74y4MF0uBeY1wkkeDuoujR4IjbsnT
oHH2MZOIUHEkEHgKir+qsc60qC7HeYy0zWuBXrXWpnIXj5QWmTvIWI4/FtbW1L6ngGTK2KPFWW5N
xw1Pq2gThqa9KQzrAM763mX0WZTR3MPRRXc6HLAPBPGFHuxxlVxUN/1ImAu6qLzpffPU2vio2VO5
Ee2UXaaRGMQQXEfWLaE6bd3Au4cphQeUdGGTZQ4x1XV4C2bmf8LqxRzl28jKd52w2A+Ug2x/1EbZ
BN0TwxGdIwg7keKXFJzYQw+5k/eTXa/yuPZbSaoJ9+80NV/O3CaCs3HPXY3IE4stZ+kDfYIbrGgw
N9zwUKDoOZQkjKYVHAIA6AtqTJ5eY28IzwOgsXw0hcZv+Ec6ydzRGJvea4dn1rr7tgnmixHGej0w
twGp3gnVDhBp870yPKZZMq1/PAIuHich202OQYb1T6SHPLeuFTUTXZ1do7eoiw9e8C6GkvMZCZeQ
sNUwAzLNsedI3es/jYd9gWgWXGngZwUthS3hUKHz/5muSVdNVrvoAy4pItFUxEPFFmsxjCfGzApj
NWY09n7OpmgVBT6L++AaSYNXU2M6EHi21oHVrFtYkQtHR5pqHARJS981mubTTz0HKCDDdBONmk51
c6JZC0vxQ3a/PRFYkzo5ivq8PcUUXMCtsSeF/D264U8uaHtSQMY6vPEandpBDfsJ/lkmR5x/cEZy
Y1h7WUQ3KAsl1zIRb3m4u86Rz4T9RnCjc89aGnSdmzh40jR6ajoOxcmmeBlWFW6ICTaASDktpxSN
ZTb1FLOnzF5it6UTRG7zPJ7FEC5D8B8GCGZDp5PJ0cJh7YhqpRNNWRsGpz2Wv8Snm73V2MPVFdXD
iYdH6mKPiKc1EwLsyhw3fFDTPaoKGjkCc7oHGCsde1jpAxZA27C+eX48OtBglvikZHndBRy+8noT
J5EfR/1yjlCXxAMpl82+scHPAL+N4Sprp4Ua6tI7HTY1m2g3+pU4Adm2fRRl+WJZQILpigyTiNtk
ZBj3XgpWzbD9EcqYU4SpHw3buwZKCF7JH8JbtM/zdO9l3qk2CTgxTgZ6cxkt1DOodsgwD2Hr5zG9
1w5onAaxXxLqLhn1OzoHerEZG/WgsQYeq/gh+od0VsIedqFrvfZWuPGK5M1VRtAQ0HJNpT7KTHtp
B+0lZdaojchh9Vtt3BnwGn5b5imiZsVq/iUuRP5M+oP+L833Iw5umybNwWR10j8UbAKStVNPV7MN
kIhjesXJ3gblCzUUUQh5qphi8PmpuUxUiTfXuINQfaQ6nNncO+rsZtQSWqiJjbutWFNENKe5SXuu
Ro0QUvAWZle7d3ZOmq54Ye6iOvgtE6wOjrYyWvZjRnrj9I8hJ7mTgwarFGfDUulISbBz8fNK4nVS
T1pt+ylBoe4C43VfJcO/BY3iZYkPbLTfFeShXpbgRrA2pJ11BBjTo5aVL7VqbAPOYaVV3lVT7Mc6
3g6VdbO1FFQ+Tk3YTSQkqglDt71tGgfdggD47KTJVxkBOlMzDnODA41D365h4HrOMBNF4JMaDR5o
nq9oPT5qbnIIc43oVP4W9ggUQFzO7Pff0UyPdm19gSSePfDrplGvgZqv+wgJlRM3D5wtVUjsUu0a
swrtLjmKD+/UNdbwDUfdUxhIXp04ygznJ9I4Xg5FelODwM/0YUe6aAsGQauVLyfmauLBxAX/0jv1
vrWReHtWFdwaWvGGysiFn93jKmTsD6K1wXEi5GQ2WN1Go98p6z+yaPxOpa9PGk+5KvpBuNnVRnZi
/P+TAWeAmDYJcv2Isk1wr7Xy0lXNUhH1X0f7rmEZ1xHzIKYMX+jKHUTPqk0Uf67/Agh4oKt8mWsf
tOqRqXFB02nFPkxAz7phtw10V8OkWX3jCKbvkhWOZLlnEQdQYg67SmdcUU50KfZhnH3CT6YtO61u
Q8rLDPrLIu2Lf2GbPgOR/aOR/s8d5IcZEFusa4cIBo/yOjwnPWuQ+krJOXslFlwxscM8RL0n7qGT
SZql81zbtjHCbFS+52D+4qzHP8v3hNybFxaHALoF+kTZKuQJVkmh+YodY3Cg4xtFWTs3YQ9Y3v42
WCXV3WykLtWbgv9CNggvaXA0Hf1JJ1KNLD5+xGl5HFkA0nwGSx83HJZI1tu+kVB/COo35nVDyHvZ
84ZJEN4gXAzee14OezJ+ZHQ5/GYTR9gUVqFu4XbTHJJjenRxZgMv3kvJZ2wYuE+wtYShw32FKM06
oSTCON4zJr6o3AU0GZXhr+6wHS73kqdDH39NSKBAb6INnrxwoeYgl0u3gS0mjV/HRla31Bx0wc3T
hLrqDXBV9LwQ9V4ASlnh+z+iC7whCy4lxVbEtoiOUQbuIg8qFHep9VcFF6LxtnmoLJQs26qIJqVQ
Lk5Pdbab+FVGs1KdXFMnf+DfuKWlSiMKMbOeAj96kUp2bdJsOEo7cMvL6irT9KIp4zsVD1I0y7au
TsmQ7GLnh3TlXpjBVZhRttbnlVLJ2zpUbjhgtlNJhCyKuoiW1gqbvPSdQP+oIq4pFIYtTOE1FkI6
bXPrUDlbqxQ/pFbO5NZwq2Tii3PVDaxnuW7Ceai26qX0gh8pw20C83hqf2vsBau+8DQGa5Qryppb
m2SXV3iPOu5OY5Qth67MIdPC0Wzi4Bcv8VJrpw8nDb5qZDVLsPrBNX4hmyzJekOzWpsGFi7DOBFq
Osaj+89BtiCniXHWDryDU7wVTMMVXRuV5cFYcau32k5Q8JKl7j6E+tFGxrwJ4+bkUg6dclt7+lO3
LbzqrG6VtFg31nCJeuuFgPw+9bDBjHQawG5amCgWYRNBZxsfQQvpQmeNTOhlMsvHYGGrq3UwsNST
YMGtiO9MAYupwb3rTD7k1J1nxeICAiYG0Pj/p+lvM/4U0GiBGL169A3wsvrSE2cTpRlDaHl242KN
UWIHmpykYbhldAOshlmtfZAwuwoHvcbIxr1bu4/QeARK8uJNDvUu+JwbtoRW+e0KdmDYP3MdAg8L
WQcth0m63wzV0cv6m6lFq84t/SLn7Zj1q1xWy5bVXqEH95izBtHim5s0JyLtRFRqbgMDLxaN9mGj
BHi4sPtq6nEywrPM8DoqMcMRYWvjEuuMZqZAEQ6AGpbL0MSeT752myvpvrATg1hJ+qkqnzHSdWVR
2mx8sds7DD3VtugemI/2GfWYFMzxgcuLLbE9Gc7LPIaZ6qLCKe450zvCMpXCa5xPO8Aor8Q498BW
D0J1EX8tqjt4ssVOcaaZcKAdrf6OgZtHhsMupb7HfLO1GlEmaN8cl58Qj7SQvFGdQB5iqbJGlBRn
SwV+qs4vbZm/7C/h4Ql3Q5SW6GEOvaQb2W5kGLKBcUoTlJC7IGZCMK7BWp7RTAnXkvyexyk/obVA
uynGE9j+veTJhilmVZF/yWgnJOiU7KJplkcx6NEcM2buRwNRPSzaK+nwTQm+M0iUcFWEySrOiPw0
56zIUGQSFpPsfSYPnBvU4IvainVPnjtCeQ5o5ACZlcJizCDX3GlE32k6Z/tyvBPt/G4KQMgYd5Mh
fpm05lKGe965KPX5q4raY5sAfmoAMJaL/cdDRccXp8Gn8KJdRSAxwGpgTTXXEixhYsDqJs3zN4vw
CKs/pJ7gpJBPqOOcTDQZbbPe96V37bRLPb2alr6dWwJ0fFTKqfWgmSlLCcFbQpJ1ZkQBREcTc4Uh
MfhmBJZHl8Wo9G2tIlDsfEnd4IVxiYV8WIb6bCcUYjto/Up8RFmwGGdzqila9M/+CEFgz3xCD0Pi
bJMhuxvI2K3dXdtgr5WvVq5frcZYu6qzkrNFPCJSr+Oh1PmeqSNs8/Y8SFwP1lkx7B0Akh/WzJu8
QWJnJDcxjtBIu4+r7rUSHIcmCBeQ4wv5DzY0WQYWGbkYj4khNua8Q83Ce2Hiq+/Jc3MoNwYd6Dfy
2nJUHcpFo69StRcKZzTDUY9MCLeYUORMT/pyGaA1Fp11/JxA3LYCvbcdQm82En9hgNQ4qS37pjtj
y41oJrRRTMlZjMqqigpgR9FGU1lCjN26yChuJ1lW19FxVG3VNy2Y4cKMkczC69Q6p2zI7+WofFBr
vlRkfwgC7a5wBPXCcwzUNoU2n40/rTSftWUdIZutkhAiEAWEb5XOYz+TYDTYiZDu83ntbFsXY7wd
HAp7H4qH4FXRBpTadBACHZbcunHoYNg3tUKI0dyC3HbBZngPo4l52lYULAOyKo01cY+trWxiFTtI
MCabEKOKngPJqv4qU3n3DLYwKYMKVFHbnLYtR680zGecKkQTKU88rJcN3RkEcBqgZeOjAaVs5uOr
QL9QuGkiPX/JeCGWtbJLPcH+rNtFQYcIzfwkerj4bmBfdMTMIERbBXjH4wxaNa4NpVmbc2+jQiTf
HOhwCGHhDyRWOOuSYteGbY+xIYvtS99dCo2wR1p7CKTZkeLDvVETkZ/bXbDDmj2XYTG+Rkr2RZry
SWUt4ID5V0MrGouJK8o2P+02J87s5+UIvI6NWwOZ1XgbhYYeHhanWlGOLiXXmvEhw6dHK1SZ5F+e
PlMg2oMEzxyrul8hUfOMmr4LW3sZa28z5ICZw2WpHQPK03PkzgyGeGy7v1IlE0uiLVoUrnaJ6wkj
fY2sItttQJWW7mTR0kk0kgWVd+YSoeyirNnRG5+AZI1lIHARJNE2UEG3FanFotiK1ylr9fDGqWEj
M+bcMngFhbyNOLqmocbAqLm3LMp9CHsBTl5e6zMuhG53jgpoSe/5kFwaunxt3EaEGwTpdL3+QfOc
ecHgctj8zg9gcKwnV/FbBGAlMk9iaPbET/b4S7cu9oEoa7mEq9fA/YdvDQGcWl+Y9Abi3chw5TaL
uCXAZq5Yrzbs8kb1Txtx9QfxUTYmN4PHuT/cqtq7aw4EbfBPJT5SLs4izFHZMojYxqezITN8HZDZ
K6wDCwr73pKKIu7qYMm3iB89lcck+8mDh0PbeCT+xYxMRVreVObeeC4Aygs/GfIXdXpNxnqfdtGv
ohhLDKfLvm2eoSn3JDz1EUdMUVhgSVRmktlgWKhvIEFe09I7p2lC3a14uNW4rHgJKgrW8lD/DEe5
5p4/toZY2/FHWO8Hcp4Br7iC5DAxnCixlvl4dxiVcvQjVPzOZ03CCNgtRhIcXaksrzF5d3xuSwSO
tdelexvCXpybhyZkpVDX+xHXNJ0wuxjgmWDdFQT/shyEa5tjl6LVFH5GeHXk34B0amXxIiFMb2l7
arwurte9qnKt2+U2DP4o0eY1Czxs4t1bbwwIrsmX46VryW2F5hLacMe5k/RE4+fdzO5DGZVlKOtt
xRNGlp9GpgL+uWpR9QAJzrxpvSgpQb50m9T0NcGY1LSMO9S0PA533s7ATbKIaIWuYxUrc74uVJ5d
Zub0r8lAVtqI8n3nFCu2WccaKrZTdCtVEmGLz3yIgBzwHHmfLDDO+fCmpqeQV7IyR4K5M+z0pmAQ
6s2ekwkKFkjJxOrWIAq2SX+fn4LQ9aBMjkuDsjUn++UFT4hiAKfW/+Vl4SusejvKnvQBf4BYDWV6
N8Srk5Bo/YvZd+rGgFvlUBbXhqN3on679hbUwTIyb41V+HN1Nu9GBhja7i8JBnPeTjBOy5UdPXoT
XWh8YebW2cTKCmAebyFssbpEHsDLaMg83WS9ynQUkXuhUe0bc+FH2Nr8k9L19di+8b5ZNpfaYn8e
J+TmMzG+J0X3p9s6Zd1m067An2RLF9Via2Q/nLyoXQFBmKNG4Gtlz9Y0n3qXWI9+cM9QC/yOSNvR
6QkP9q16jsryUrWlvfDC6im7ufHNyt23rhp/tSocsBmTEgtij95FsmygbXau9ZK2VnAjkdGSw+Cz
1VXzY8qmfwmgmUhp+IE0xQQ1KSWUx8iXhY6twylKSjZARLuA6tTRynaFrtm7AYEMQaX7UQmZA+dU
661TXuEJidc8u7NtHzesKDHMVlKlL63OYSs8LB6uY/Dd8wAEFl06P2jT5fQpu61S/dPTe5nveuzX
uffQMSmOBcfhIKfUBuQs8kXgOYtC/cv0ZzsWG9QyqXJgKpa2t5M22LB0A3XEEl8TD36qESGkAqxn
zU712toBpTNtMFCxEoZOuihNjI187KF9CK0n6UQ32eoJJI7qxYYvESBClpeeq1kxlN1ouRtN9+FT
ct/vM7EEhrKMGjxO5YYwL4PSRfaogy81B3sKsfEUmwmre2LhdvfAKerhcwUxoafTcsIjYT4KAn52
sJMFYKUQEkQPaxj/ufyXYA8BbOkTHl1acGyVdlOBPUjxzOWCVVbNdftvKMLVzDCzt2bEXa5upMOM
iw9O4syeT7Qhj2NsPoNHf/tJjx4NHVki3ovot5GvSuWuTHp5KLTqbilqMJmSPZJR4mECpNc5dwP+
2+6BPFS0pQRsDsuJXjwDg4KKAHMI+53L85eSJ9Irq74+JYRsWoofmnM7Aen+V2kH7183cuDV9twp
SyXZleKZC4kFKz4WbPLgzR4aeYb7COr7nUJCVadNKul4ioI0quio5N5CiuSsDry/o+juHSDewhEf
kiynMq7y7OgxdptxtWnQ7a2oWyG2LGcvgcam2uaoW9pXUaFvYB2XCxXNXw/PWXBuhQcw+APkAVCY
Rcgdz6aMjCFl0kuTQ4ue4AkSy+br/ysHMSPoSRaqpa/lTA3uHCjf2lWHt8tYlM2aLqQVgc4eqbMp
Cc5rV9v6DGt31Zu+B3tsrke1eSF50wsHCTB5wjjamm/al/RmkkasJAYdBpAp2QM4IpsAj95dJm2y
U3hLszz0CB8TvmJHDi2HHSO+Lguf316dCHvz0eREa0bS2/WE9wBIv57oK4ePJi2f9hzgDe7egPiL
kBYyjyble6kP2M8/M0qUPMZEGV0i51io9dGpOcNVPCuVZdR9NHzKJi8pnYeU4K89Wb3WuYQWSdcS
0pezaNV652ImKsQ7Nj80F7c5dzjIc+sLp0Cg8oaomDp7SGIxKV8CHikMiL7ydRT9uN/Eth8wRVbm
thYsnPDAcEgEvUbEjo4Ehpz+EQAmkHDUcvFblO0uI2bQW58wj/G9bHsr2YYTJSqgggeMozMS22FV
a3AcKdh+zheMuXJtpGIKOFkxEatdxtaXw6cmqPQT45cq+aWmKw07C3AGsqYx0nx0vJOHhGum+8Om
idMECy5LJvZAoHDXVGRyU+O1ZlOps0Y12hQcCwjEEURRs3c6kIvs8acBY9Xc3TWuXYvjNU+SmHt4
LrPLWDCPTGmEinRE6YjuAg93m1fey6i4S22+romVWgVDiJaqy67A/se2hvuatggzVe5FBFKIUhEW
7G6EeKW3341iAwQZp9deRzAsVxP6pWC5I9oSyPvNgufFOmLDeBdL6jEFOZQqgFFPXmlJYSSNAglR
nQKUb+nJ/yg7r93YmSxLv0qhrouFoAkaoKsvlN4rJaXcDSFLb4P+6efj6cZ0VV90zwDnN3InU5lk
ROy91/rW3Imk4eqHSAzIsW3XMQkctIYyc1PFCZYoflGmBEst3fV5pG2qILi3opykRzKLBlo+YZDn
K/TY/QuJ1hg+1VeRlpzbtapcFomMzlErnv1HvzRbRhuxeA5goftI+p9ayqyDdLpHEzVyD3JwhqnE
Np1LmwkvqlnEAbLuObC+JDJEEQyQXpJtgk0pQ8/dTRpgv6MeX/LOQpTvbEze2JYZHDUfraJyMbrD
CmrVbmJgxWKCFLI7hCCau9cWI6NvnM3iG2fcXXBq/WeU6HtBqJAzqZ1PF8dEG8ZWtyIQZbrTsQ0K
SUiSDhkkc8Lk+OdfhBKgXu9I9KKA05mSeyb+Y1FYv0nRq2VuoxAORB1CNtQ/CVvr1rJihBT4EJBk
7z0IW3K6j+pvj5LvriW7ctCN7jofzxgPbOKgEwuzgZyhkRFcGR6CV9D0a7MK7x2T6OI2fktsdBal
hdER8x0O5tZccRm3p8yjg+TUmvUeQ6+qI048sMoH7CBBMZWPNWkjxF9kg4PvqQHDG9yPBFzZouYG
bOhuOiNuAcIGFRFd6KZGFguVjYu+kIANO+yOU/4STv5r34xHcpi+ey7fZw3vJhS5YDPaaXTQyvI+
TpT14lR9trK05AgdidPApud6ihH44PkHSzgjLccpReq8b1tsQQLnlloqpFrcw545HhKLKAuTFbkI
T81UkTo23lecy6XFe9cedQGkDSWpCN1X4Dc6Nh0dsnrWLnwpH38ZbZ3F9FDnySnPAhe2o/oc/QMQ
5fdm7NZV6l9Dsz3lkveyShk2Esiau94Pyp3mLkBsVyTmsTJDe8acXFJpPWMYvVYUdnP4RU88nqOf
Ok4MDb8U4VOMhrbWgAIbL4mA/BaK/m3o1KchY6SyDWENYmFh9cAYjVyBSQwXa5D1B6OTj3loQn38
UIgqq4pPd2z8dAqV9lNb7bWjxh7wijc43nN2DPZpusY/WfyhFQ+jeIias19H61TYbGTBTi+fcuez
RWFYuaT0kqg75jt8DmbwWGFqwPG3lGEMXtBYqOykJ8wm0FGXAUKsgiERss1yWZoxKHS5rWRyjdik
cU5BvLil9BaJp1yWgvlUiCSR/LZ+wxmvYJGfRe8uoZ6K7n/TPpvaz2C9TAFPCgCSLV4b5JhxblHc
fHOX74vQRK6Wb55Jg8bMo29q3CSyjm7ZWJNc2K87/ztPqhWJLnS+iG+bz/1A5gNFEoDcVex2eTqe
TZAJRGSZayuVH6T9mTo1KPtjgALSKFEwJLTH22TaDmyr/YipdgREBKGkGgmBFWJV88pOg7NpU6Zp
k5BvkTM8kLG91S0UVpX0v4om35Pp+hQ78q6qTww0lx3apdKNnwvjoFd0QakTrEgsB2aOFWK+6m30
30jre+vEsCDH57H2IdW4DPkw99AlWubXDLd8ahJLkUSLiUZoadkPHeU4M1MYtNdJQYtLmmrvY0Ct
9ecorl8jCZ/LhmXO4u2Axag+PVK1CyO/VIW9n+PgClJuAw6sGm0vM8JF7LZ0FDoODQ4K5gCvMCKE
3qHp3q2DaBdq3SVO4OCNJCdTXBjWuaaZZTGWt3B4usHZVixder/KE1y17bIOtGefyYdRlduCgjgE
QOXZztJBT9ESMQPUtxd071BKpzB22iY8RdZV5gqmPjOndpnyRwsvPRFUjF3bXONSAXer8PSphgOV
/tbhmCtUj7djIxuaTSA1FXu7Ibv3zhoX8QY+Bdt2t0w9B4IvdYnh4xRGvpvb1nPCG5BTxkpyxSfm
65bmLbRpRNpLwpCITyZFOGUS+YTLLCNLsVbPHPE9LeQlOWSG4rJq9vP8Pe4YQhq0n8l3x0/t404g
bEnDBzN9j+MP08w9MUMoP05C77bR728Ym/wwO4G6wSBYhRkD9sI8ZkhJS+sQkguU61xsyEjSrlyF
wbds+9WY0xmDSjXGN9b/O+UGJ5Tib0382JPzYKNjxPtx71Oz2MZw39IdsBL7Cu91pYXY7mwfczrn
9bFg6Ioio2Z3bMkCIRUaQljyNsueWqHvbMdfDVp59OP8frZPJv61hPBYsJb1tb5DQksgCKgn8ZEn
I4+LSFdo01PUsRxM/R4036vOUSjW0EwQJTYJZ10Z2QbSPZZy9TBAmGNPqUhqot1Em0Qx4DJDenbi
MKukRfg5QBGwO2qbsLoShr7qRmA95pU0ojs8CrsNAMKlN7RfYV4/zkcrHcHJIvTbXYX/xtNa1OFl
cIfqfmkA1R8w/+egALT4YCDXbQJ3x+LCdQMwUfP56Yz7vzvA0Dkp7uEcFqETHgqJOAgySuFau6yS
pAZ4C2rMuq1/NQSDcaMOiaE/KmqB0T8F+cWF5DqI9INwn7X1PYQXSzU7d2jPeQ7rEHsSRtKeOw6u
BjMbdGHGuBNSe7C64cCc7agwV6SqgigGJt8n1DCvil1OXLgvLo5uXRpBQUuWoBgezQk8QtK5PyFF
bNS+2JL8OKB7sKFu+Ci2EUKJRq0HGqOSIpL8SM0q4T0xudQe6Onlnrkm8+AW9+O2/ypMZ+NgAMKG
u7MNj5c6GbfKBhPp1G+tRy9mYlrzPIitR02SWdUh1AtoHOY6qq/x4L7EY3GqTMJ95vcHLrLl7qX7
7HOsHPTp4sxOmXmmw+3h0t9iapJrzUVz+2XqvobFxpp+0jFbd0wr7BAIQ5z9xG3+ZHLxa7gbuPE4
qu+EgJKCNjoEcZOMajMKUnOcdq83CLQa7Qum6j1AJZIbHsk13tpWv9dbNDRgMPUu2nYWotouPTcp
4Q8MowNkqxhATgV9SrtAlcvUO+b1qdZmqD2FPQAi2W06y8AOhiXISpHlhws9v8/I9a1UusaCxJwL
PsJeZxMwf4J+xkvcmZTm5IivkviGh9A1nW1SQijCo0LmyZPXexvVVeeu/HJrOlkhtz7lQQVvp0t2
Bv2vgBOt2Tw0ZXUB3kw12q5sBRNF18nlGy+ZHr9206WmUV8YP3V7S0IbXk0y6xBYUzdGWO4bq4Eb
V6JRGBDIsl+j5xUJqaHUJUkZfAekGfocfrxsegmmM0FtP7JeA77ekICBOuxZkgLiGSiWPxFoABDy
76e0Bffsf8fQT4r6LSeLgukb9uQQPWIX5ZcQPumBDv22CbJFXKG7X1NI5Xigo5Ks1itwKQCrjGtQ
HxnBmzPOBVewsj+1pNm0QH8EurIgbTcy4rH1d4587xVndIyPGHygh+N9zGl1ZvRD6WMz82MrOhcT
TV/yM1DuZVZDc/s9IRjVyt6NAl9p7LwIB5Lm+Fr7PyrXl+S9gknbeuozKYeN1nKoFuKBU6rOoAkO
986xXxBqreuCMb+Hhphjb5Eci/o6OemDZj/2rvah2ffp0K4Y3N8FLcIY5zfJ5RFSzR3uyrIKPnJk
sgZp6qLUgAkD1tb6u5FFyp9+Dbb5Id3JAe0O0B6O25vK+h1DDdeptrOx0WXGzSyeAFZC8dNQwvrg
GRnWgnaESYS8kGwu6lC4a6jP4/U8nu9wgnjVeba52bq+MlnMQrTLKbl/7giPTsUfoQGNPusfMkKF
yIUGvhhutXLt94wURux19qP6kxR8b6byOvuWctLdI2buA0gIUai1jKotGJj98OOXgCpbwBvRoJYB
loRW1kuBjO6OYSTcGWuNlGuXBIJWX/8VAcqg1sOLXHsJykIQ5RAFt3F3EtauvjFo0TiAptvuyjP1
J3EYzgOuYCe+j9IrQnDkp1olacc8++El7gDhfQs6bsGanm3vPYXdZZo2fXKMQvxuS+fdK2YY11uB
MK+tmXsa1UqrWen20At3JiuN/WsM3tpivm5B8FfsWO547PR2YYNY7hTX1iWM5mG9R+QaDakhOTK9
HOv4UFneBvzewVX0k+Q3cgAuHvT3HscDzbzrapqSyr5yT3E+7rivwg3pAjRo1MXqfnPS42rzZLGn
wcSi9jBvoR52d319IVKhCdTBYUOvBqyy/cLQLk1YrodGO7uHuLnZQDwS4xbQ1xwzZ4dW38n2ABeX
RHwyOjrUjBwzRqLuueHRh3r4ImqPmJvQUJdieM8COGfaEJyRSeTEo8ULu60JHezjQ0e42z4KW7Ki
AfGyLfgZ9C5O7Q6ChDGVK4GCpRvH5jngmeCtpT0PGWokwYzWEJwgdBxJnBlbvc+fyIDRDqKKlkQ9
55cpUOKKqm5JOi7sDSw3KxkTJxMkOqREyyX+aqQ/onRoVwkucfIprQL9ykLz8pWnUHBnqcTvDxtr
BLx1E+UGzys5zDNoR7mOsR/04Nza4McGKG0s2ZoVLcOg+iAwd2bNZq+G7k9rJXewdaK1H5q/zIQ+
2jaPTzlUahb8YC/Aox99SIoM7zyqRoDrqBv2EYCvQwM+DYl4WZ5CTWbkUKiUsQ5lrul3wYu0OliA
cIk2fz5UDsixyCtRhs5fxRuw1ePRfCC7IXtC125zsleIZ77iAi2A3sXjBfSTfUgaC020lnP/SPpg
co7scJr8mlCn7PDFCHcf6qV9cRNoXE0zxetckmFv2YW+nJrJ3RSjRwcjd+WBFvB3ZI3Q40z3XSel
geNV766EKbSDKkMgiAnZdRVpFPDF9BgWSiU/+zoVB0KPpoNXtL85oMy1akW2bPUY8ejU4/KE1oT7
yxu2dUkVMRqT2vYjs7zB6+TWc7J7bxgrHlTCKHUDf91JkPxthSJlzhH2ZihA15UVqtuacDoVlzgd
SofOi6nt07bV+AW7a20OxXrOeY5CAI/h3JsTLmjVtBmNfZDm9rYGR5dkmn1w8C6MLeTkwpGHDJks
l6G6r/KwwOyLf5LzKOiZqL8AHXb3TU332yd1jLOHYW2yMIiOYXSW/aQfivY5IuD6CILRaCNUM6bZ
4m+lT6bnQLEdPaLv4E9I39qq2uXBFpocbiDMRmsrV+9e1IFXZcO1Y7CR5JqTZG1zYQtmkfdTe+WF
kwdRL4YoqncTFzCEToj6BplWBqon8jXlSYpf+CYsYkX5hsx8QgGj3SvgmxwBAyZ7reFuJ4dtCHPQ
acK0M2nrRPe/BlHCwWyoJcOy34dWwlJeFu8RUqtTrflbfaozgoiLn36kI49eG2KQHx3UoO1tB5Of
7VfFKjasFYlb5opSlbaaliabJuv2bG2PDUQczYeZEQpGZ2GXhAcGezBvwOB4xLqSTYebM2mpa4mp
uWvb0UMVtZn81t82Gif2wjpUk4Rtj+uNSbxEhZX5nAwGhBDg+oYpmWWFUA3COt2FeGSwffUnfNIY
nqgZql2d0gez8rndHmE27B2MHaknsIgwiR8LognBOgkx+lhfLgGzyq1jgN/JnLdmpni7s4XRmqon
qVUzSqczN0Olbq6JmS3Oygt0P8YGxUCqp5FbR5nfFHTsXWcj3KTBuClS2msF+MWqAKMXWKe0FeO2
lHSQzA5SLBx4chPYRUm4YK3KLOavGoDUaeJUZLdAIgYAp6QTr5m9gUMdw4GunY4MNEJLXqHK9C2/
frE50GxFKJf9bISNWoq9JIvmUA9Gt8FQnI10FsGwJIuwDddOb7SXLlTdBVnxl1XHyW4CzRHkximr
4bhk3RhhpULlFbFluen9xMVwh07LI2kUGa+K4Ap6hfslDVb0JNTnyjHgqJQRppM50KqBDzGStefV
IX2q2+wZbBuTTWzzVdgMa9fo8d87IeEdWv9ihLENsz0Ra699KiNRnc0w+rESK9oIvKWoWjVnqVoJ
kC2hUSEKIAAtsfYjxpVbgvnQc/ppaWgFbtPIfvA0hmjm3LJovOdI1fbKsNrvKu2YR3eCMJ0t4lcS
gxNdLgXSsTzDvw+qLFoPpH5wdvK4fbNWW4lU+yaxgXaBgZcQWEWEsh5BihoFQFgfIttouq9G22AX
AjK+8228sbT67uK9BpTrSCN9WbcMcLwcyKHVGDey+XBleP1wJ8XwrUcmxLgot1Fz57eJIiylUQvV
iPcqD+qNNp30jHKtL5HqQWnChU3uj9l62PBL6KR/mPZ5Wx3KcPhwlZNiGqc8qU3kq9lsDp2K/rtv
g+LErLk4xfrvEAzu3tcHe1NOzr0+JMnesUHZam181OqKPpBurkbg4UTOwvLtGMBxMsbF3Y79Dhrk
YaTpdawQI/ioQ3wlHkNa3zuvSRZ1icG9BNRzZ31iXnLv5mu88vvvRNO/SJHdmwF4YVfZ5W5iRp2g
FQoS+Yj0QybwyUMHM5CtjQ+IyqyrV72PgbGlj2dh/oT5FgzUbG2okxlp1CucWD3UR4Kzq9m8Hgxs
TW220c3GBnYn9rxnYuWJPF269Nmbqjj7ZYVqnc1l5TA+N0xqlzBribmCxxz1yIKhnlkUAnW3D23Y
FxmiNZLRvXWQerDhLQ1HOeAYk/hUchII1o2S/i60i/18kZ8nCbZLo7GFKo14ZfeB9Mlgq6Foc0rg
/gWhlE6qHVGDvrlOSWs59chZLNMTrciO6OpL5Mn0UOk+A8mxqjAskO5RC1gJ2os9WPssL1zsVg57
QdAQpIh7edTalUd+Lci5rKSqrV0MIi2UTcegDC/QNnmOaHaph1aweW9KxzpZBTk1CsWa75TnyiXe
1XQ5mLE/FUsGUBn9+CBYpVqp7TNy4KXe4fRNWTkjbbaLFQZ8PEY59dC8h03zm0qHE3RuAQTO1VaM
nCw0HEgrkOuJAY5MeWqfBai09UBFK49638rDcC1M+6cMnJeYaHS+HC5Y892NL1C9pZmOi5PxLC7S
t7R2+8PUuA8I8Ej27uCN2q4HYl1yL7WdjQ8RBaBX8fmG8eXolmyeOBktX9p3VTKAq4DGgU8Ft7zr
Kuq/sPqmoXRN0hmgNARy22ZY1xKttGAuOCU9RRyuIQTSrxH21uypqTMkkmHS33dt2WzCxHhSZSJP
OZEKIG4QwsLLFrSEmDHeo8s/gbY2b37A5LWXAJBbZX3CpNJ3hcJdPkyBd5pmGXZP8SA7Y5uWvnmQ
qHRiHuNYojxZWHw/cS1jQ7ot9juSSZ6BEmbrCuYvjrTgIirIj1My8daU8HQN9Sk87TWIO441EADt
oqrRQ9CHrKthXZn4N+IGUSR9CyDTpNP6bgRVmJpZdbJ5YOqw0wnEwsLk7cMYAD9ZwMWGch/0LKXj
ssrsHr7yoK1rV87wNvMo0IQwaW3uoMZQSTv6jpcQ8VnDmNyJIiCRGeHr9uDjeE24eoD9YgC0Ljr9
k7soJbcVgmy21tNLXZXWrXZhshUAViNDi1fEneMFF++hHIY3WvcaqQJLUSA/q9Ou2jc5agnLMJ4x
BTxWnCsvUxLtJbXDGTD+mclPt+aodkMtT5KbgQ6rUDyjcnTWk40aADA30DzbUdxaNjMAderM4jhJ
7BQj+NWFI2ydWjQ1UUVr9GP9yXyHqfoxjC9dM9inJnaaJWf3sjK+8yETpxERgy4ZX0oRnKBHqIOE
yKXbFXLrwgb6QWEQDdHJcRk+ytQ76EJ78wdUexSZ9BL12ZDg3caW/OfC7aErjskDbR4am6I6OrYP
FxFeHLB1b18GYtdp1C3okNuVkbIT9Yl5GIYmuTBpXVSa/1ZCVkePQ2ImLL0eOtVd52nonCPUcnDY
vM6jW0Eq3r0zkZiJz+6t7/3s6I1XkgkDdCRzMIpDpymjII8Tz1hadYNzVgu7XUQOtQUSC53XEbMA
HB+9e8MAvxuj1Fwrf/zOhSY3TnToSLnKLQY5jWvetdJmrJ63v8Sr4GmJ6DJ16HxzG8lO1KL85e0D
DmFUxwzmKt5Jv18kZv3euxYFRuEDOgveDXe8sXduFMX41h5Zu/oWJJrZEP5m5BHi8wZ+qdFhcO1V
qZ1qpob5kAwwru1dWo+sWIh6hTs92nrhXbLBWIJLdNjAR0C8Dc18gCVEPnFqCfIaERNcKwS+6Y5E
51kbEb2FbWBeHAROpRYCbKv1cYt3DUKJ2T+XDaZMIt3RYs46R1cfdm4MeDd3s37LTOK7ETT0EYiA
qY51e5lg7tFD9cAEEGgSoMhtzxuNBz9TTnN0/HZtRjxdwgdOVmu0m6mVMWpfDwlNXI5bLfN1bJ0m
AxPJmY9LmfA1YW7yNl6XxiNqdxQkaGDvkir5RCjOhF7ziJjLvEstk8ewRqZqssgsQzsluqAWIAMH
CICGU7cb15PfhqxpY4Y5/PbKO+ZN5JBflyyrwZiWg03cA93MQ2A25VuEJi/xqpoiIC0QAXj3hqbh
hd8NGiaHpgEHM5HJNNQoCunELiPu57ssn8lVSfhLyhHskhiR0uTA7B1w4/a92jjo7iry1ctBPYtA
I92nDK+2hTYxCSwGzmh2G2foX1xI+w0c2D5gnkIRRK6FrgbsVmG/RiuNvTevj6pFv2LYaqdP9m8N
wW0ZTLjaaeyQRNt1ZFlSqgxDezd4lbGinkHGGR/6kbxkGRZnoJA+kIUNmd+YXPBs4nT/IrvLg2VY
HLhOzPXfBJkFZPx0wSrUH3TNOZbYE7HOLWsMRktnatDFRHurbvt1zyq5LZCXKSjty2BESAlvplmi
Qx4W6eRt/1aksQFUx5rIbuUUrjwOFaUDxFqCKbfR3+JIbRzU0iTQ5tpD6SNMKSJFAKHx5Pl2v/2T
YPr/lfR6ir7qQhW/zb/NP/ZVlCNY8LD593/7l4/Q0PHnf/yWzU9x/sh+1H//pn/5a9W///ly8FMs
P5qPf/lgxaXWjNf2px4fflSb/sdT+M/v/H/94l9+/vwt/0vSqyn/x6RX5rIf9b+mvM4/8R8pr4b7
d1u4gnRXR+qGIZz/G/Jq/N10dF26hLy7EoQFSa4kXDThP/5qWX83dMe2HEn/wBOQdP/6F1Uwq+RL
+t8NyxC2Z1gWJzLHtv/656Xn975HfRAUOS8Zb8V/ffyXvM3uyYlo1D/+yrPiPDl/1+77H391+Js8
IUwHrS0jEsux5gTYr48HNgC+Wf9b1pdtbnQtTkTbfHeF95BEJvYw1p1/ekH+83H/+XFMfqP//lAm
vxGeVmFJwzRtmxjcf34oEHFj2fZo0UYFZkyjxu2/g4i5mu5ZSPXKrygbftvRR58o8h8EPzCJkOrF
sUQz7lX3Wh2fwjmrLMa3utAznX4oULeBnkQFCRXx+lgjUNNKnPMI7m1aO0WMjINeBbMx+8FWhLXa
rHr9DD+U3ESi119VxPQMHHjD9p7vfShPVQeePnHg6vm1+TIUV3CkWB+pbycYbNOAHCcTT4z0r8Dc
D6Wmn6EKNzsb/QfPuP1mFwNZ4FrrMmXcj1/6iYzIL7MbGI6YaMfyAv5bqdnbQEeSZqQk4ZYoFAzf
vpGVAJuhpdhPbf2pN4IRP1D/mlfdJnIZLPZEQCYV5UCTDrumtLdFm7yVQv4mvrwoD9tHDEwEvcBr
7oJwk8yhFmBkAM3p2i6PrWJhF+LYxuNDocoPM8j2PbWSSysd8zVyIju6AL+7Rc4BfPg3DKdu6j+J
BzYXpqDBh+mwsjA7jinaxz8/MdQjRDj9mVlmRlgG9UOkR+9hsS4m4lSzGVgc1rPFvL5MY80wwvyA
EgWXGKCjRi9FmOl7mUItsE8J8rJNlMas00X2Q6ECGFgT902XzSNdJFf28NpnRbAB1/hWh5zMirT4
qimBlTuSwgDDrqtpHUu7olfimZuTTewUTEZOnAzFl1oPrUJL7GShQtSA8exaL3XkefrRs+FzhR4y
e/x3LzVHBzOT5oL7kco5Q9k5PwdEOv1yHG+a17zW2YS1scM9mWUeajcc1mW8p7jLQeygTbCm/ldv
SP+AGkp5ykQ8hr5f+5SMLKWMOprPmm55kRGzYqII5xCJ0ZaZpKHjhYPiyKiFzQAzkY6uhMFLnTob
T0030O3soxoVfTOd6W7Ah5sbzvSm8FE4NFeVSRKYV+5jfaJ61D0wQNHesBM453XyrQQAyHsLswQF
ZfJtKDDVUt7Kkga7R/LvonHyI+8iSqrUacnYvIyjwruY50RbaQP5jkO0c1JGhzgGE2WT25y/dl5w
U7w5RpPuNEHIc0zwKjgiGRIWphKCdtxW/Dq1e9Yr9Ssd9ciEHpnLSKRajEebwRM8P1S7XjhATwjD
vcUnDXQjqBaKR4u05GLgxk5ydy8U/2Nkcm5D4wonxNnPG7Q3eNq6XrLvK4nNOEGxXl3oy5QLXzTf
RqPOOU6noUqjU4aIuIvpLsbSxBeC3+BuIGZVIWX2mjKlyUtoPS23KgSjERN81vd42Lq1yUg+9xwJ
gqajYV33H/WoSjS55bjTRuw2vVPezBj7Cp3Y1EsypHhkfWDLQTiOGcPAjnNn9igIAlpJY/TI3PwU
QJ7qB3ilMKNR6yOU9Ihz63X16Xb6raBbjgip3rROfmXNuxZduTMtcTC9r8yISR1DVY3y3N+WhND2
0maY8eiL/t1rAYSZarr2fUqxumEyczU96zSWjAZLD4CLRut6jPxhPgoJ1rZ4MZVkEgTWRg0R7S40
S8qm0sBojG1/zggocMrIoHqEQtWsDYC3dkWpm8bUSjaAkTKbFad6PawYw6NPzltr2Q/lodE8zCwe
PqYcJ7aNUXhJLB6CFThDtnZXDTUJNJ6RbycfISTa3sBbxP67NFu88vIeRq4dDtd2qF4sQN6l1d3y
EGQT9XevjyuCvVaiaw8Yn+AnrBSlSj0NYIaDJXOQpfRbnDn+R4RhntbHejQsZGP+mwS/N5BEmAub
Zu/wWTVYSuJMbnUOsiL2iNT1XqowWjbWFscSa7iGmxAjppEB+mgk5h8Z4Gd0QAbq8BVtz242nsOT
sdD156z9LL3hoQ2zQ08Vh53VWZv2DJ+h7R866V6Lzc9cI1UMtXXoaVuzhfFAvMZpZMilCjgSjb9X
GQ4gk9I0OGHY2VD8HX1uSghYTxwiNgX6TkMgMiiaYe6TiK/B1TBX6YhWVMWR/ltpI+TvSvt2JxZC
TFsXDuFAxc8aYY8j2jWhQImyUJ8LQVmslfW30TEaSrz3rPkQY3oISwze/dZMhkub0+Iw8omg6vyj
gRMBWKmDS1SebT//bkEqCs2jqCzf7Np4rrThoerrV6NDDVCWO/Yhy3TeusYzt382knKjSFcqjRfj
THohZZTDoLuNXgwi/e6kolE5GUyhkT04xq02ic/mqTvTjgHjKUpgszXFJS/1T11vr2l4G2pzH3nt
pfbkke7YNfTqfYPVvDFQq2fpfWhVJ2Uws0lnDZEh9rmVfodAaKeK6Cvbf6ins1GlZ2V5JALY2Djk
M+G+91W7LMBRKih3EZWs/Rv15V7acQO60XvT2+axM86xU62TwgKZXTSvxiQP3VBD9ZTYWYjOgWg0
IVWsZbmxICqVTvBROfLDkIK3neBzE9pKU23HMF4r213Xynui+j2RM4qPweqfEbLR+jU+VBscY7d5
d0MWkmHSn/PptciNd23If8xBP4psmHefRdrUD7KGnBJH42tWW+RsEmjnkgVoxcktVPZT02+9Wn8w
W3VPl/Kpt8qr65wLM3jCif0JbKVBrINwN0mvTi5ws1o7P58OpFHzJuf6le1ykyprHVjO0fDLL5kz
i7AL71OnPPz2rAxRq2YD5zK3cbyOtOm9McTJNqjrOAKyb8YrSQ3uu+N36IdH5Eo/pAHin8FA57vW
1eAQ1I2Bu0R5TlditDYFqv/RdW40x8VdpApMBti6y2yb5t0WMQ4OuKeiFHcyYXouBjgrQQkpU8ec
GVgfllZeaeVuxr7LyU8gG0nLb0hg3/5M8AYvP6SAtYck3yN8PUSBoj8TXhS1dCvsF4wLWfDeEfhQ
8/Z1o//oOcEhUm65wEUmRflKP2nDgPGtT9pjVDO147z3ivOK3gfHEdM4F5G7tQdkgtgINjZrTOLN
p74aryiUCdcE/tnf0HytbJ0RgEkgUFJF71zmSP9z8aLTiGCQAs5eV/1SZyJKHz4t3ZNlOG/6hE3X
6LexjhJcdLvemuZ4XX6yNldBj7ESoEXetg+w8k7AClYd+XTSY6DYBXtrBOpi9pu4jI4ekBZGdfHs
y3dnTMwyngJ2FTqE7N0PxgxyyD6s1t8Z1nCRpoKwYK6ZyO/n2zO3m0WOHCccIMYg6XSMnu0AcRcT
wTq1bxmq3zrwz10+vDlEFPWl9uWHtOXqwrq3+nLTYgSY/2HMT1D3fBwZT2NFCW/LjcCbrzR5DdV4
KoHxVqy09fA6lhuDFxNSyT5PvFd9yBedYd732MHh5q0ZVEMyTO5bq19ZQ7dwPONJd6D4aigzXMCA
qjiSHrYLhAO1u79qh4mGxqR/TWO79vTV4NDrNsYzcbArH4AIYpLUfMNUuQU/cyVbCM8CYDDY4e67
RVZf6o3n2jQwmhXPbcmv72N3MtEEkIoUKXsjTHmpB346jY+p0SycoD4bfYZkL1sx4peN2EPRW00Y
/2qobz3NbQE+LcDnWiTklYWr1hv3NQugb3i7VpxU0m8igZ6injkw7p054L3lv4Y9XvohJ/AJzaY0
1gluZhJKGMGKU0YXdRzNXewWR7fGjM6TA43Dyw/9T88XAJVh2mT7+fMjGgD44wMWfHix924hD7XZ
Pc/vwizI05Jw49G1Kys0d/DiYYNsHevbyEL64uZ6Jgb6hc+0bNjU4NxCOkK9OW59yzn7oU1rPboO
Wooly0e8xSmifKjpUmo2smjmdMG+Q3xlV85zqs10DnddcTIJcCL/H47Oa8lVJIuiX0QEJJDAq7xK
UqlKt/wLUTbx3ubX96IfZmKmb98yCMhj9l7bqqr96DZ3AQlkPgrDGmGZP8Vkh0YHvEo9wSILWyxi
1MpXabP2g3CPP24pRuR76N3QqYnnQ0MXxSyRfXbmEPWJx2ZbF1RfHu6M2kGJ10hSTCBt15/pTokR
3NLR1OFtyQ6vqoVXQjSLGq4jog48BWtDBpuGiy64u1qCuVqHEIQuvhcpYkLwqHzI9sCinnpz+Z4a
F+tq+YyDUW2HVvKKpAFrFaOgidslDh5bwGgRytVC8AmOet9WWKa5bewJb/pgb2qq0P9hj9gpyUQ3
tFz4juuswDndWBxI4bELf7ypPLp2dCowPGuaCa6hDUnPf+j4+6Fd7lJ0NwTlEUc67lhd4o7hOVy6
4NK/D+fsJfKmU9CbhyhC07SsyOJsx0wVMIimT5/OHfUWveHFU9YmjWImdKRWGuygJufaC3kRwbyx
HGdXZPHRks3WGYlysaeTgali0kiocYtFnbtvTLF1DaSlzXw2Q1h/9Y6xOmSsgGqzvZQBJxtqtGwm
84sHP0JgbXHn5ODrNdZJN35xtF5b01tHvLbVvRcez8WK43ojQg9fdXzq3eJAxuSa/LgH16HUBp3Y
M4Pv8BUv97NHyrfJTxj0LVlQ6mCXMVulYKsbdN04aBu1mxXcDLw5AjWHGOZLQJ5yLsgCaWErABUZ
ykMajhfmkoAqvJs/y4vkhbmIbEXj7U133EW9d+2RaLsBkJL0yCj2sQDwDgYrZD2IDM5ttnWcP/px
dhzA9BblDGWNlOYWnndmHxkY4T/w9mFvHyUIj/+ngj3g7EpyHxHKA5JJm/BEuLeW9xnpncgAUDeF
1s5Kml3YfKE+IpcEl7vnbZcLwbSGzR7pJ0h08sDfFQGMx9HMXqvSusz6Qw75Hbu6Q+SnoJxAznvz
YeIMnhnBLhfRTs19RchNJBVEWwDQ9ksWmfvlXVg7C12nu5uBEQmCU2InvjBJebQr/eZLj1a4PYVp
9xwyj9+MuUcEW7YlHfdetMatM9juACMBhcziJjl3PoWicGywEVlAdwEUZp6BVhQNzH/noyqg51Xy
pWCQsyKb5rcJZtwcsXV2e/njjMQDVzWaYyLmEY4StDEvFW2IcK5NlryN4eP/P/OsWQD3A85RwopI
pyeeLoE11e7XAydCPaL7krnBvlv5r+z1AKiP9osy/qqF35D5DuMhy6SBtQtyknLU9XFj3IpRv2Tm
MlWf6Pna4MaA5o9dJCCXc1yCVCx9wLGW9gAi0EqR/I6HRPOTYtEN9AuI+AUc0e2tejEZ054k7rIH
j4wT8h8DJzNTu7rrxTad+TrTMFwbw98C+mLHwB7ywBZ7bwb2BwqZhk0kySeN+c9iyusYyzfXrFrK
eaHaZOLXYnxOd4jgjTAMIPw8moiTebWZ6qYi3kyt9VfN+a9mTod9xsixxbPhnT3cB0b3CcV6ZiQU
WwsPo8gEBymuPkS/CnvosgEswKhL6LIe6UmlFAPvkkrDbcWoUG8Vg/lVWM7Z1c270/KZeiLiLLOz
30jw+bujd4ME/lviBFgJzcwok/mfPbCSjPhNNJmoBMhHx2aY/uoaXUvKB1IasluxDOuX90XMNw+e
+8G4UgPCsuHyKqXALdTxG0k2IZszftSxs18clNQT2slktD+CebiaHj+Nk/72wXRFmu6iUEJj583F
RkXJvjS7zy7gQhrMVxgMhU/KwZxU8o4nAW1t2ix0XSu+z9N75HPVaWKTtTPKzyJsb5XLgiFN1Hcn
NXw+M78VyVVSMCEHJgeh5mq3RncwzfQ7CDgEZBLfMdEtMDV5XPmRn4UE03g/9d1eQvpaJwZHTuJv
JjqEaqLX8/jlmBKuxgFSl4lGjYEZF8pRO0vTkbk9S1tjjHZoH0O2blj9+dQtWZQrUc1q/RjODDKa
Kmu3daL+RuXY5GRIOG118TgYz3NqLPE36UtjuMWdUV9KnqB9ac9MFobCxu5B8K6y5JuhgHeUeVCf
dM/aIvqc7bgC5MVvUOV4YFEjnIy+3k9d8+XH+ttu+fSDpt6PSqEp21tNNO9wPICF58dWioAlKoyn
Uj44StYnM4T+n9nWqZFLIDVuwjkkhcOe479ZV4jgvUcjp8ZpA+foeOzCyKDHFNmjLfLHAoth8lPH
tM2Dcp/zkHzgZmL8Vqtky2j4a3aND7/d+ShTMUyFuNWWS2qyeIkjLZjSUdp3XLKOOglC1i6Kgex4
HaJ8V3nmJgzjejMs/W8DlE0ivtoQXlt7t87l/2dmJ7a656+PSK+o3edDEdEEamkh6keHxFi+fpOi
8u6sazFZhBRN47zRGUvsuYIkhmGOM3VZzA8FhVTNXC1HCv3/R9uiy4ax5x1lRF9T19WvURW/lRiu
VRl2eF24DF2i8Bz01tFujHw1mGl4atEPSL34cSZGlSoZ70STfBNM4OXUOZPiXbq8lXJRtTsepl/b
QcfBev8tdS3vHjMTrAHnYxLwrvC4rWE4XLIOMxgayiFr9DUkm+dO9NMNrPpnXlj1Xs+cpcrvcjB2
rLQnE4ugIWA6y8cocj5cl6Fr46cnm+dYQYhC54Cmbvku+DVcXmLyI2mqA3HU98bIz+hQYK1t7BU6
Li4yqKDb25QNddNuw78wqTAROtawacvknxvQtlcdXpU4GEAVyeJQf3d4/RGe4syCWSJivlji8uob
WTcUy1ESNN6wmR2ko5xDH2CMAHVYvIiE4uZyrOX2KCGHQ71AqIFuhRErPICBzMLcZ5aZdf1hABCh
Gt5QVoo5BOPOQK69oUFVix6AfZT/9mb1GzpYro2+h0Stt1nBUzw7zU5EPvaU0lz3sVMcyg7DdrZM
BWX4jzEHB1lHVzT16X4M/KuZ5u6912boE4DJlTqRG98nBGRZm8yMY8a5Xus0cDYERsqVFyx3aksU
SR9AWqF2sIvpF0WBszFM89Av4u7UxgoJBHblsnDn8JcHoosWSCPfGpDHeYZSYdVcptoCqFB3SGWG
4d+Q+bzxeHwcbd5PWXoBc3n1SsQ9qeTMAHSylpL/gi38yOeR7nTsSapd9UJvT91R8NmDqAJYMKnq
HpP1HMzRvu+wgoT18Boz2z82LVO6EfUCkDczdztcUt5vAE9uaGdC2xoQxkY6fS1rL10xLgXHHhwa
F7MRHIMCBZREGIWn3MB9u1Kc8ysfT6jJVgrNgvMeDOMTyQRvo02waatmilfCWmDQPwXKrMDkD/Fd
7pkUOK7RMs1oP1OIp5ukebIWB7s3orPTku10rb87DG2rUBa/bQUgpp7t/exwo8jF81nP3qvO2f9M
A8F2lUfJUjL+8hbeGZmKr2Bmd4nlHvuRl/RymzhAG10hAarn3MjC5uMHEqvWqoqwc6RwOj3ETyZB
24Eg2Jfd7naY2r1KxRWwlnnIk/ymjS8X5/HWcsCOu44z3bkuOQGklZTbrHdqFmeD2nTkvzg6S8DN
PaFvbM4+kFOnS519o603wwY9ErGBXpsah0g99G+ZTwKMXHww0IK+cAsae4uV6aE3vMcOOcuZS2Se
49h7dZT9bxyZrpKNFe/1IswK7DzfQjRHNKAY6iURYKR0OM4MR7ZuTjhlhLEW1gLWdIwl02Mw5mR1
sJjbxMtYFKfxfS/i/hGXS0VqMGOAglJTRLhbhiDDnacWY23erwlM49aY058s6i2mI+ml7LM3k9X+
Q5E/eXpKmTgZDZG2wQZTAIeZ9Jy7xvx2kYOc7QC71+gAG40jyN2K7NvJ7xAZGKi2kHXQI2A/9VsC
yYf/A6aZA3VF8ujEEcaQ1oHtjbRZuD34u358InFqBOhbf+bpfHFilgQu4eTrugaSSGf2MpUcnlEH
2MYyu1s00yYbA0bYCMYZUVd08GUY7bh3IMSo8TEpsDBF2seo4bnfvk3fodFDOANK+IFpU1h6FgcS
VJ8JrEGaK74VaJTUmACuSwe8wKgehOtcZe28TalhrZIA05jV2E9jUeJEpFhqtDkwvwoJ9/IO1Yw+
fIC+NMuuvOM1QAD8ucqAYgkbIUVvgUms9HEgWaKraMXG7LkbmI3NVXfMM9LjiVXr9nb3mWgCUuye
VaJjoHKOh3s9LaztMPDXJhlFiHzZhyC4e2mIPGEC6SGBHtLKOUwtB4ZwjZPxEjHuWavnckImelNY
ZjY9NQeINzzAgl4BPTxqJFUuT8JWiYmgxLd5rD+MLF4IBRRyxEhvrclYDWX37AajdYyGZ/TmOGYM
89VuGwKjKK7XYarfgsmSO7t3sF4SrQpIpNuOTFMNN/u0BJuhKMQO43ifoavFug8qZgRR92Y3o8C9
x/QjRD2tiVmBno0NG/3exmmBFJl1TyZ5wOApJUTGGyHujCSAMEJJy21OBBNdz7LLpijVzFHHhqMT
Ri1QdFHj/+ddxAgcGqBpgSyhUjBRS0aAEjdxt4iYw7VXCKQqBdKpEO7IzjSmN9wKaNMXFBbkmovB
Lr1EUMT+un43I2mTkcjiE4c1B0OFV8OnMcOuQ4hPex66Up8ZnKJaR0cPxMTdWP1PKm34LVUSbXxu
QW6m5tDK6NPlykonTQ8kB0MDdPPPIcF/XTfThaMnOlT5sbcDKlZsvDRShn2082E7mdBNxqR1yAcQ
x8rU5cmAF7PzSvZ/MxrzWVqEK3jTW7Voy5Ti2dEJsWoluWlzRTVQMUY1k3qbNTaZc8GvtjKOWFyN
ABu+1JDpnV8uey5lHG0BVKqXVEtyOImKGq01u1Mm2kc2L+Vxyv+spHtnO03sIKfbWhTiX9WTMc8O
kSa9K7/mgGhxNjZTgLi6rpMHC1n1WR3T1ofVEc5n6AegdxWAU2QJ264y1S403NfOr6xNIu7Gpjd3
tgPkTPVJepaNv4bCX6VYNOjtCL8FAg9luKTu2US4c0hkj4+BE92aGnYDLdsB4lD3OFXJF6aTGeJf
TcaWtPelSlEoaxuzNbQDNclm1djM272Rf0HBvGc7XeAkD9Alu5l+jWfAKobc1CVQlKL2MHIP8Z59
6M2oC0IBRIaRNSWFmqmG42F9mefJ3iS1yY4yBEyNwNBzU2C7TkZ4RohFL6azERAYZFZ5JzCiW4+T
b8urniqoBZZZAdxaMBehjXUCjMtNefY18ObF7t01W3sMjm7tPUURQ+cxnaADBsY5rggUiB2eBSDe
W0QH1SbMTOAiIrszpwxlq3BJaFLfSarB7hBpv8atyjGKUcDfT2btM5Coa/Tfr3NnBcfYGL2X2sSn
AKF9ayPgW9VFSlzmCH8i72a9kyJ/H1ATH2bNS91P6w08lGGdYqZNhhIvdo9Zm/nYJaiHU68oPia/
QdJFMoA0Qa8Vwj3SM9/7Pnu61ljgtVlDsINJW5kJ4vVQQJxDYjNWue9hpfVVvemk/1QXKG3dgVzM
NOquoURtCNMroueNWUU006lNsGFbWEIajx0iC4WzhW8lyNuzM7WM2itm/Q15bZs2wcKQA+IG8hsw
w9hCudkAUHkWLbChuKPFMBv+Vx01zwYgmr3HsKCexmnDioXr50cGRCC+WlpzZDlNSkCx4ewCEoAb
P8c8r2FApQ0bDeZJ7S5LMN5kwO+3nYmD0odI3RgNOSZsctAWM56dW1dvqoATffLnrU+kYGw4Aqxj
Em0bSZARub64EDgreM6XOVe4iTyEznTP+F0LbEON2A8Q18lLXMwC0wNrtXmrvPFI2PghNLpjMtUK
RXOOn7wDct10lHwg/xC+Tw+Zq56YRiIoajPEfCQzbj2Ja3xEKdRovAiUcJfRXcJ3G+DxnpmchagO
YUsQQBzAaJ6gby3VcZmYoGU6bBEwFvrdWPrsUzuwq+lcfZAwg10jSr6wDW5ITkJSbogfIC+c5QUC
YcY0fIATTBRgOrDaROkypiAUemK8GjvjxQ3K56C1z6OlINWiXYQwaP9zq4TOguiJpe8tQ/YWJvSE
9VxdYqGnG4rgJ7HQGVI4QZYDwL9fBar0McOkBzcpzlK2TxTN9s798BrJK0jf+8QQEaKVvsJaXk+Z
qM6OVZKhIxEfFVpi3+p/Y2WQF5pMnwNSo8EBeK9cOrscIXWQIgGyeSkG7L82ZhDH22K+NRj6tnbr
fke29YDZYk9l7hIY5rUTNnGBSMaCbEUv8z6R5oj7HzCF5y1eEywpPBs3GwkVlm0oR5L80ADVFhrV
iBU+hp6JYn2fTfBCOPD+iYBixyLaYz042NatvLjL4gq88sjfKcriWimgHYFK0VBRteclJqaWRns9
a8YLDkWQ15xSNR1z0w2uqqfMSodg1w44cwI/+YYRB9toFtc4T5967FLb2TAncnaxe0gmayuSV5gk
468snAoSW3AyC+xftpH66x7ZALAD/35KiItPDKpt5R7rzPspk7o+NAVbnWggV0Hb8XctcBhXVDXE
oex4fTJhKnHECDueuRJBs68ChiYG3yPySF+AtoQgq21YQIXhV5sFb0qj2RLe8AhMub4zs+4X1nC2
DSIH1Eg3H5meQNtrb8rnngTY2xKOhbV9fjX7bNtYNv7ilmgTKUdsKjOeMiT3GouYY3jhxublA8wE
nbKMoLZV3s4ykWoh7DhKQLhNDgUMvslShT/rMdozdwiBfS0eL0yGbYDKHNyOvLPw4/ZQY+yh3g4Q
fVezsjH/I0R3GUdTAtqHsFxATS3Fk0Y2i5wv2cqm+BtFcFf69TfAxLehY2WwKFt4exWhWe78TCIG
mFVzQAN4iCAb75ripYobtpf9eER1e9QBu7GxnC84iHyXNb2DVIqaeczZB2ThfqgNC5t37m9nxz/O
2mQ7gf1s1UznUc686llt0PuTCm/zroa1jUS37rZpSayK7fu7bIL+gdJCMCQOGSVG9seUk1LqVOol
G6JT1gn3PObpr4diEyx06G7iUj3bXSzWqZ8QL+vLf6L+RXlZ3PHyJP2wPlTJeMOby1szCgvClJN1
5DjJlqxv7GwB7Qfv55WFyGybseiqUgWgJw2eXUc+2MDtVmbDgZwGDeGRQNFmlQ/7pjOfO/9rIsv7
TlkQi1y2odL76xPg/ETGs4/W0dHs8MQlGaFstqVPLtsxG9ps30h0WD4Vn1cWDqMXQFj8249k/YwY
rTJ/PdZRwggVU4wLRxFwooNDZ8OmDXSxes+N6N2kDMyiyjlLB4Ym11ruyH/aJeKT+SCJmp5pr7oM
fs6cBG/VCKw7oF3nuzbvZBeu7RCBnJBjswVfD5w1eE/pT/cy7skSCQBs+Cj5C068lRUuFmXb/WNh
+iBdllVo/aAcQuqzMXKS7VVDi3bxcBgpphcMKBWTpZhcwjZyeGIY8jC5WGYYE7Uf53jsY/cqUZ24
HtIFpuXr1MS02Psu3JXiwWY5VUvxQ9wYweW9y76nemT+G0NhM+2dXdN4YBHJALU7eCVWRTA9STSA
tKtXi1GcrXyi6eOr24a/kgNRlO+TgTIIVs0/okQwWGqWoVbvn0oSiYOGIpTKgwmAKneYcG+8kYZj
JkoQGcPR5ouEgLKVq7eNOXMa0Htp794LXCpEKk4so7yvwf6FfWsfBqJ5WNkZJ2ER6o7DYykmcaw7
GWlNFpmjI/+kw8cw4+E0g3DaoZ8CT+CzW4/g/vLd5sH7zhuccRkLiT6mjlTdt+tDo7A7e6UpC7pQ
XJxOsdEJckLKLY5BwZGImaun10LMp1he5uRORbLw6Ilr4pxCviV36tZc0HWEqrwVRAcY9XwbFm9I
g1SfbYNegW1XqEnwhoUm8g5WDPsiWQBCZWysQ0rDld10r/REwNcZ5ic5ojhIA2hL6PorxXh2Aj0Q
WJ++7TJ2S4YTFnJOcFW3MKmbW9aZSCdqftsUpt8Yoh+LQ0AJCJQIXIoRJVjBRhug73wj/GLrDoSd
PndXtQD/fUoLK/7ODdchTca7MaOArM+6O8MkRDzNK6+rA1qwPwrNmrJQ3mO2ZGXVbaeBj93EkrKD
jdgaxcYPYYj6+mwTS7YKRocerwoJ3sv20zRFm94HnuDGCosU7tP1SMKitlAdcmudupqOyY5rgq5D
3mQQ1fcDkU80CUwdE0W0SwHE1OSlgHZpNQdMmxhygNTInik0/6WB9xG1CKi8pH7rJMJQiW2LFdpG
dxEAWnziiFSnB2jCml75mPpsKrKhXJAuKIhUizPKwtMjdXi08unZBMmTsHRZpW7LNe6zg0qBRxcu
v2VNK9jNxSPToQX8QjyHh+ZZ/TSS+UvVOQbAq/i9dZn6zJpHl2ZxP1UjjBzlP7SZ5W29sp4JITZe
XPSWuQtlvQ1blw3BfC2l/bK4XlfF47ygDnKMflBwSyKmmQj0nf3X6eCtTwL4HYBIQ585YVeQlmhb
oH3/T3DStqAT9Q7D6PPKrPqzqBpOxjBFWpwUP86MIBGtzhMcEYKgNyNJSQig8grRRIAKPWV4Ipn1
Mn0w8EfxqUTOIzQya+Ol86cc0mcERmsxpNuqqS+F75GR0ek3kaK0m6AJutL/jAxqo1Bbx7CXBGXZ
21x6F3yCP651MTJs48GHESG3I+sNXd3PnLHzZEj0io4pQpGOfi7hFlp3+as3MG6kbyJGrtOENQZf
o653c2772HMCCVVnZAf1VyEx3ZpV+D7jmF5i7GSf3ARMsgU95GxHvz7VyFSVxgHLFvneRwCSW+AF
bbgqoWGdhUlSVS79My1hB/LNek3H8q0azLfRJIHW6r7cyn30wcdUkhpjXv5hRWerG+giLiIe9uun
sEZ1JiqeDr8Ckq4ZDPMYc9qacAdNu/nxpXUkJ/MxRJYaVWASyuVnMJPoNIMQGKYQWVfS7qDrIVNg
XA/SU/ukE3Q1uo2GwJ+pZ6WO+EOtLbPn0KMnBB7+yrbpCdvOyU2AJTGuONCmUlFGgGUMynAMCQhY
5IM/6AQ5fXrvGeLSO8UxdNS3DQFsVj+yx5kAXP8pbxNI0+y+8tj+8uYaOaSpXkaAw6vWme/jaXot
FHdA6zLjmQNxdMQQbVrLBmT0IBeBTTrwS2Ebp7evxT9plpsWW1sk8aBLO35tjPrN04VcHTkQv3LR
g0UGOAOi2t2oYngXIwSOwGbRYWgfblJA+kgTvxBid6rHAQ967OGUaM+AXQbk4XdWEeCZ0vMhc80j
LtyHKCaJI7dpSmiEraqDsTx/VyXhG5yeYC84NPWxnfsHwq+Poh4/i576sSV2JyxiGs4T6WRAZBys
1noIPzrFtrBuT6XJhpopkvBjJOjGd0qKLi8NVFRSVl/Wu0tRDO7wVsLzVoqKLzXp5sfaPQ7e/NSZ
8uK7BAI2HT4QAY8Ildc5ChS5QeUt1+lppCsJzCcHlSG7r8voNXTVIXEp1bfhtDcHMcfEgBxeIpPZ
13Jg2SenaU/jY8311XH9c+OLZ1mM16hLvhgQ1ZaHJMf7V1vdfWENeyJPuB/bm06Sll93wNPVMx2z
IirQ4U+Gw1F5EMazsODF34h/M3Jsw8qvKEooIgv5xtr0Hg3moxcDyA+M+xhn/dj6SxKai4AJqais
5efQ9yhrFXvWgFPJIl7PDS/CvfDMQBpa/jDBm8B2i9bhQHn0gogV+GvBmz4ZMQHgciN4XB10Fv9q
0K5NLM9D/NcX1v1ggWeOE27p2dXvRprsQZux5OXAZD19X7sdsnGysxqqxnZkj9lOn5WdLjRqfuWR
nHFNt9+38THv8Hxjjn/OY0E635/hzBdTdcQ7mPsOf21IMaf7GPl/iXUhrrJ/OGWF9j5j2hI+aRIy
WIStlw1BVoJjHX1uRpKOkrV9h19xSS3Iv6Km2gkiuWghET1OXXCwSTKiPmRQpehmKBn4svYHglpk
y7w3fMEdu7Rkc8chiC6BeUjI9XLEH6ss5gBmcldyGhEEz02EVOQjZHgIWDb69F3FfNXvfswuOoWx
de9PL14GqTCs2KfPg3MsevcWeOi/S2KiFssRS7epvA0ZAINdHvkfLiQZrJhMzCL9axMzgCxD35H+
8zpH8qd1LHYNmh21x1BZR4rbMeOkrDBh5ixufZvpVzk3q8qYvtiM+KsWVeXIqIBuhL6DKPcnglOO
47SsqaprEFhPs6i+4iblaWXIYXbqL3SSa+477x17IPJyNm3RYxHBuMNLyL3ghX0A7NrCG4AB2xAN
ulDaenh19VhcbfLG54QgrrQFRWgZw7bqU7aDor7luHw7ZXFHUmShVE8QS5IaaXg0DBS7FfiM7C90
i5WANQIG9SLiGH+HhvPG7wfRGfxJ27pQ2frkDwQKIoeXsU5/KkS5uZP8A43xzVpuN5qLBVNOdLHd
T8VpUlQ5+ZcmHbNGeo56a1vaGJjgy1pvHmNcOBH7Km+OfiePTjDcWTpCsrkwEVKG2GCU9kZTvgZ5
c1EkK8lMEvW+IJhY0CMpElSuSXdN/B4pMJ66lTfxJNmmhxgx3Q+ygb++7OsLn817/BpG3jO90qPN
l80cDyGOFz2RDajDbrPsiFzp3HmRfhoi+6WDb2Dp5xFNNPL7i+/nN2zSAHty8dsN0wt+FvxTBiYq
MHOPo3GNfH1xa0UCVwLCgq+i3HWVw1V1p4/eI0IMdhK7IVdczWbB0hAI6ZgLjZYuDsVsWayqFqVe
5jJocKjLijg7oaG1mJ8Ygf8TsLE9TlCs8BVYiKK7dSVHsphnlhd95uCBB+teqjbdjY5zH1i8dmBc
7ayye4odAP2wMJ8D4X5GmNRlwCfOPo/7W8JPpKO9dwbPww4WUloSpKlLxEM2P7NbmhuXIdC68Nqf
vk1ZvEb9IWqnF79Z3jnINVddlD2PkO0cALY8qbhcJBBoI5q2S0ZV3kU7Gw4L/WfFEQeqCCpL8gMA
4ymuk03Hdripg2BN08GlbCPqRv3Stu9BgvO67J+YQr1WdoVGrCw/nDyh5JuTrZG6D3jK3gp1tc34
l7FNIojM8abPovDOFFHn1naYKqPOzuv0bA/hPZ5sAz54+OxOjgceJqNc53wPSN8Dnj6TeqZhEuo7
j8HDqhyyf5TD5EqHKO7pzldDoWFpd4QZE6TUugxVKuNhLKN3zw0JRK2Np77nikxhDjHKDcttH+xs
CSMO2xq0XlKpm3E/cTihsXisFWdXR4IyhneYM0k7PTudc84QoOw80b5EEpGAyz6Jq1wy2KEdteZW
ML2Oj1IPP8uPN1UKfMH0a1XACeeqv4+Xwq3vKT3QFTV2hLM6batdU3+gQipPjuAQajrsLabJ88tg
HnW7No5+fiw9lseIB5a0CGD3NfYGtbiUjGy4z020Y042kE/AcI7sT4zr0i5OKvNI1Jh85ilyelZ4
6bmc2AEY2fo7s08siKvPxQTFf+pJjOgl1pAovR9s8obJ+4lMn+e76dGDTFdhwKYtY9KB/ZvC0bdh
ln5rh/Jr8BifypZpwUBfxeJzUy9dWuC4UDElkoH3FN/yhiEsBI+o+TSa9KFh3J/I/hE1rRsm0w6B
RLA1yW1LouPUDnT30UhMTMoVtmvdU8GNM9T81t0qBy84qBsyFJOv2gHiCKPhaxowrDE9MjaRqMAH
dKbeeuwQ/ZpNAQNo8jpLfvaK6tGsxlPCxQ0GMlFVFJ6DFIOpBiKH6NA8VyF0S0AYZGD2sB2S5aio
khsKpmsqULO1GKEAo49yo0d3WFuO92gntMS2nABUnhEBmhBMw9MgqA/NeZp3rEEZEjAmwTyAEMbL
/tyiZ45rS7JT3DdZ8gvRhPvr2rN3keWIfV7kZ8kfTah1KHS6v2gJJeQ/mniClQ5YNajSLPbAF5iK
meti0Yw04px55BJ1tX/jXLnQk9ChkoKAhBrlwyQ/Movi0PEryII5CW2ds5PdaAFTWgobgd3CJiQ3
0PuEWLVczDvUWqiJBe/4upLHJpnv2f7cja355tClgW49o5g1+/RnJul71Vcgs7tcoSCi86ZX2qTs
0qfcmlaj4FNwJxsaLIdBOlZET2FYEerLD8k7zMUdLdW3ZGSeVclTPsBOiyMEMkTEVBOBjwuI1dLn
PvXOSTTsRJg9Lt8WnfZX2dG65d0VkxnqqBasR87nA6Bg79b+urX2o+5z9puE8pWz860KJlVV9lXG
d+jwsrXTUKqJDBK6gquz5K+KP0NHz15cfweKjRox5SF60eVnbAzxS9a5warssWKAfeiSZ89hz8qE
6RC7A+s70AmA+tEI2ikOuRgAL9N1fAlwTMKQUB7FNMR8TpjAqmp+ipL2W5BHmxQCUqLPBMbCNQgC
LEYaRKyVEGc92Q81ijvSgL94hNdRBh9xNC+sT6+KODujrf6JfKmyGvTy/aQvExOlkjTpangMc9qw
iNuBSEK6auJQbEGKcePX95Uq/8ZyPPfEW4xI7guWDivLy3bagrnUlfMHBosvNpHbrrdeqI52ZJD/
CxgINB3jg4qjNbdwT/VLPuBzI5p7nu5DWzI3JO7jOPRA0EPN/acXvLvdvo1VsDJRvKy0ZfxTbFuR
fHtk3zntSmEFXJtOzG3k5xu2VrfCyyfU+A2sw10GgXL5HZoGjh/9btm8tR66oDnrr503vDg+ryIX
+gpJO99UnphtM4DCA8Q7J8jHFWUHjPvMvdGhfNW5vImSw4/SjmwLX22UMaw6BWot9+8S6o+S454U
AfdAVifyOZM3aRPYG3IGDuZynYN+kquM+FtaivwcRuJmk5EV++IJxc6zjWXVsJr7vm6u2TTRSITJ
4/IbDZKEuxG+X6S/e6H3ofucFNWZ9c9Xm8h/qP6PZW5chuHR6efj4Bvv7Uz4Y3PtDHIPfbbtbu08
lJF/WMhULYN+OGs+MqYADXYfvjsBmR2ug8c8lCCE+vQmeWUy+xjInAj2cw/FXKLHQ52/mpnVzBai
lxa0Ri3piWDsFkCl5SU2q11vS3Cbn56Hq6Cczy47QX+5pyOjeJ2a/BCQTqs9+WBZuMGT9ujq4G4I
+sv4H3XnsZ03kmXrd7lz1IVHYHAn/L2hFSlRmmCJMvAI+ADw9PcLqKpbqcol1epZDyoHWVIShIk4
cc7e3+Y4EVFG+WZ3z7zlVPcFyj3mPsF0x1zdwgeXd3QyE6t9VsyUepr3fSIfANyye6bssPqonjpJ
t4Mahk4WX2VC3VQ2xtWa0KXIkZ45IoX7kv91DXleDbmVlWDCmnPO3Eap/VD31rlYsg8jjG/f8PBJ
puZDqhAhMdni3F7eeoICIEQPz7ZNWNRY1a+saKcpf1o6xZw7+6hQ78B6pIQDxJJp4uajQB6JWOjZ
jnZy8u7rEcl2ICbwLIZC8TApZCI+GXvyc03BXqS8I8ouWP+dkHirkGhAxp17gcIRB/h3XFdvZsXc
uWnbcju/pYhKNnFKphcqowIDeljQworkwY56OK5hYoJ/aj6UtC0Hz6G7GaBlz+jP7o0Bazxzdvpd
0PqG98APoS9Dx45AvZAZDXAXWfVzVRL9V89nt6rwVmFbqGzq6rRIjBth4l53nG8ZB3RyDYjmsyVA
UTRfQx7jMcm3LuFxm2ES8JTqjrIgRavjYC9QuCIqp3pcxlwvJxrEuNAisdgZZGtssvhcAo3aOUPB
7MlvD/m9MMr4nEpWGqAaCB2ZfAbOW5QnNOod42j2OTwufQhIHKa/ZFzsOXS9yND6H1Bb/gMey38G
djn876G2+NBM/u+/YChb8DH/hL1o6sz/+z/bz9W38nObw2lZETAaiKL/xg9qi2X/A2aLGYZBENi2
5Yt/UVvEP8yAtqNpuYKTSSAs+7+oLV7wj8CzMXrblBm+63rOf1FbPPcfnidsKwzN0PeDEPrJvy7s
P6C2CM1K+W9si695MRYmTc+3uA7c6Pygn1kqjptHLrpMk2CJZT43sn+vssI5sk5Gm7AaLbIYl8/s
90jlIuucKQ4GtvUM9CU4tj1yyMKPGBfK+67vdRosgRWqHK5ErIIXCvLLUBHkUTD52k9Dc+tBLt75
TAJsjg3lPnbkfBwaoejHHqrxLQlxkTe5YFFEdo4WudxF8QfHJ4Srw0lGGwSJKRChwzinX5zqPb4D
f4a+ZgsmoXYIa2EM5SWnBrzpOh/EmBOn22IkPjlvkWqlrZgJDgkWCL+YKKcmOnuQnE72FFDKUcGh
0J/3TTCM34bIIZmm5gib9a+5YOhFZzRMHYugJoPTJ4LXsoDcsSxDvxsz9wuOF/WQLw9V+N7OiXF2
IpPQAgdxaAphYF7ASBsZ7AblnFIHyw+UtVaD1svdwKQdGvKDaaJX8TnDdb398NPb+DfIHJcX6aeH
HJiAcuBT+44pQo4zdgA46OeHbHTt3M4LkT1DLS5xmyanAflv7waHuID8IZCZ3/US2d/gX8rEBa+S
k1IT5rF2JaOUkORQOlNzoQ+Z7RQjdTLKGZWns/Mpq6LXxinj3dJzCB4Le95VXfQ01ETNYTJ/hGpA
G6pEs9jn2dU3q+/4XV08wsanPhkk1Z334C+sjrPf+beZEJsa7nqESEvK4C4Nig+hj7Tq9zckMH+5
IZYJC4lho+tzWPBMFyjSzzeEKs0yCpM5ZEBaN0qeot96BueVQhlvQiw8LGf8JgjX3YRJ6dE/p2Mz
pwDBF4hujejxsuZsb5DKGMUsuAnLrMBUIUMmlYxEx8ne9aTDMJtiDlTRuCuRNgwCNLBjDbrx5eXb
ISyunls2O8GmziBj/QecT+TRbs4Hko8M0NFsA1rbedBW2SHseGu7c3nVUhLmZQjEUlg4yodT4y5B
s8ldM92K4ID4vd8NIx5xJ+GhZoSPB0mwS+NsIVmIuedSqL3buFcZmjlTHQd4n2y+DuDxoLhh2Ffp
vDEU2gNsWFj1zPagoumxi4P2FJMf89HXZCO/wUzz+wdj6+Xmv5ejgHXSDa0QAVMoBL4nD5DVzw/G
NWKuL6Frt6Be3qsghZLRPCedWtBsgmzsy846u1ORQMOmgGK0kAUM8AIvCQ8xsregCkP4a2qAkBzf
KpNmrWVED64EsmpjaGFoxauN6o8uBuyL3e8v3/rravrj8unKCS9Aqo0CQL93P0GwaPxG1gIrWUfg
0U6ObSw4HWLJqaICYY/A8wRwHrAhr5JvLNOdsvaZpNSBqM/6FpUP6DjpGZC2MWfaQ++iRY17mFDm
ePr9tXr6o//rrfZM9PsmxkpP0AfSi8ZP15p1DqXJMKKoKBRfv0n8wUB7xJEcdc0ieK8AtW7irkPb
zondASYY2M3HqA4mhKaEQCQNB0Fz2YdpXeIkMZytkbJSkx+zFfZcbh0v6RA0CkIdPIp+L8kTPPEZ
UqqS2IqdnJtiNy31xyKqgVJRezOdc6nla+fGMOR4IAuaWpOXwGR5Vpyt8j4PD+P4Rk/wU9z4/j4J
6ydLL6RIUN6NE0P/LEfd4xTq1vSS/mqI4D31E/1u28fXLKuvRpyQeGUOB0vkDHrrrrz5/V212M1/
vatOENDmdExTuAhY/npXxeItQxxBZp8nLgwbAtyxxd7NXs68wR/ac0eislbtYR1Fkurk9CMZvn8q
YEat1yocPlIRLJdFBxJV3vYPF/g3j90RJoYTlj7Ym9YvG37qgvECw49YTV9bE5Fwo3BmgMjC6WUF
N6gh6XLU9FYjf94kCQktHuiJcxiSISKi0rnp2vA5EBWp0OnHunD++BHpb/yXFzNwbLIJQL9ZwnY1
/u2nF3NU3VAXaaEQOiJgmyn7ccpyUmGcGg2PuVM4cHloffsVbBLOsPg0mJJs6iKKD+S0RSY6nmBC
Imir+Q+P1/51J7VMPm3GvYEDMy8M3V8eL06kqCsRYGyQj9xyldi2KtHtTPRkDP4hk3IXG30wkI75
mtIjYXCfzTsn6iF6GhaSKrXSf7I70+YFn4vAIQzHD/d+9hInw2V0gH3atIj/8NQ1fe+XeypsyICU
ixavp/nrhoeUv4sYx9ODrDXWJ6QJD1hYhWFDBYYUtcbBh2zfqI9OOHwHNkJu0e+vwf6bN09AyIdT
aAofbt8vz7UpFlmPg3Y2yOfJC8sDCsBlj6b9GQMDSobBPvfDHa6T9tpI51ALb6+47k02OS2zEMAb
RIkUUIaT16Dop4cgULCNeBllWFrnJuguljuQRKOIjGH/6x34W4lLLzb/w28S/vvdpFwWLi8od9Rm
8PXXN3SxAoUmgzdUZBg3qpDwzYpegTsEd2qQX6g2T37Ev4CuTIVT9Yd8Xrh6z+53678f8wgHREwg
9JDQPyMJr4KVdJCD99VgScT+SVVt17DsrYjKSeB0JGpyuincFqSHBrZbI9pGg9nNVH/pOT/QOax8
8GABxM2UclmyKOIgv5oaKuv3BDNNisqAAgU+BapS5rNInvfBlIWb0SzpczTLczR38WMS4ThYDUSt
rL8N2CeqlLS4NM9xGlXm87oE+JFxA7wN96ZItEW+4fowQHAwRptiTDksUbte6Nss7xFVYkNmTue4
8bKf9bZe1DHEZHJXRkM+wjZb9oHXE/NXYpcybIMiy/sEmMJ6Sq0l+tgxI5duk93GxHwcCo+nmkWQ
gIfBaw5GT3eGh91OhATWC79s6LT0GNGZaQfpHz5/928evM0S4NgOy5OwnF8WT259ltmozBjd0cE2
S0NeQRVdDI5X1/IbxvSnJmjcu7ISb55yk7M9gf4mB3FynBG0UNfvPLo10egvp8pcnp08XPZ5MG9G
kkFvUjt69KzwFcw2WnyTx8iQ/oaSSG2b2fxqjXmKwAe0l9uys3g0ehoEtTcjo8ebyZ/J72Ncv+gt
c6yD5kZo9DP02M0Y0a6vZ1f94W78TbXjuyKwbFYWO4C69cvdCJHKy1BKUkjyebpDqUxUodPcRQuy
Kv07TErnpan4M5HMA/lghCv7E2zBYC7fREkIbj15r17RUQvp+i0tg4MBZcqQafCHXc/7m2rHZ+VG
PhhiBOQQ/svig9vBdaMpp8nakwqCiJtZr35xQkFMq++5nxM3vl90NAkOikum6p0KYaRVNfLxORvu
i7j6/GM3dwmcKYzya1cc11Oc4wzU4MstnaT2UOXatG1Imj/B/AWrAtL/BW4kI6p437nBjnF/sIWM
KdFU7aVh+jf1FL9bP8GFvHRSZZevsccRTKK/vyHvz2kr995Ie5zIvlcjYCNwrceLRnAp8OXPaNLq
w4wc7CYz4R1WxiHmwHDIspghUDnvo8LAzYUBrESvXhHsWqB+AlVKUWag6hHq0ST9EwoOP6yq1Mka
kma3voEIPy1MBLNxG+fuW0B2DaMO+14pEGGzJGBu3kx4465U60RK6Cgftzj1lrCuyL+O7Vyqu7qC
9BkGEGaqN0DOkPhy0kYFannpT0B9KjwMLqv3Ro6Rdy46+S7XgVqLX6hDFwNNasS8zylTJLlKW8vO
35KMcg6nJu944TJ2K41PJTjSCyJcENsY/nZd7s07sFhk9Fbfrc7D+llP85ZO+lOCZ5Dgc5Jmi/yL
TXVrtvD+YTnOe3RjGclYiB4RWn+gCH9ROVKVCc/I2UvbdgeI4mW0ZyLfJGo8V1TD1gn6Y4xc9pwY
at+kFqa1vo0vPkJVzsfmswkjBmc5aXeRdmDo0qmyie4Ef93S8z+v58tpgX0S0GtB8OwYDN5TUk1H
EtHypJZUGCjYSlZXA9Mukw73dWSafLBDNoS1WpRM4Ha95iROWpBfEdkOlMmAG+DvW9zyFM2ExMQz
id1DS1qnfuXXpcWoUP8RE/Gw6MU7iNzHpmelXjp08ENiy02ZZs1+yKKLpagQgVYBziLaeTToeIR6
Q5r1+Ylx/qa3WvewfsGtjUTfEnzgSHKYnXokDr3JhCvAzdptOVnuej/9Gi8crK2cppMw6yNqGibO
rv9kFqAOyqnZVfoMkLfyjcE/yVPg09GPsJaF00PYUY9WHk4m30T9SCHDD2TMuolNs9vmLUruprqG
Y2aemjHnHgxAH9ZPSSzOC7UjEm40AfcgwL8MfvDJqhESpAbwrrkdd8xYaRSzWmE/9JHsDUBVvd55
sSf7SjKWsW1LLjrlcT5hnpD3jc4XV+I+9+PyyTNU85BNX2AmXzkDcuh0mUHn3kIDPJRqg6LJ2/vj
Yzxr0JeJN8J1ctQlVXgQS3OXj4N1nNCrUyco8LtExsJyJAkjJZJ2XUkJEkPbanmb3u7Hi5EAiNQZ
ywaRVbPjo8qbOfvM92tjK8CKegAhAtY0VtY1aknEJYPxbU7pNGAF5i0QCIsITaNXpp8rMsLkamSQ
h9fXMgD/jU8L876dk3GBQsMH5GQ4GOyT54BIBUhv9d6aODhMfcw4Nu34eXOtq4l43g6TxwGQRgr9
EwQ36/tSJvpTqdOTF6GdKCLP2MbkblWm9yU2DWzmercY6iwkpulD2oViN6TxbR7ZD9jYQOsONaSc
gc8fGDGTm2p5DJbl6zDbgJD1H6AjZeycCVtEHB6iiGhtu4Oe45DftUHqS4icswwHcsKBhGDXxd3V
6a9QWQNvtWMePT9BO1vIg8mutwnG7o0ikDdT8idd4wLzZF9bbXQ2RHse8LGewxrS19qGGTUxMbNV
d19qgrpbIqEDQ+tBxuBIGsBzItbJ67uFOBP6O8bICu2MDIBrGDGdKI/AGJh4SYKDRonwcQjd3RSm
4SHw0VD7hdkyx3HeOYN15g8iZWjfrZ2fQF+gYbABl9jT6zFs7xxBi9JE36d7PSWroGHiKailzd22
50844MWhrwT/SKMn5GEXhtHBESE6BtyETJsWuLRvxtM2ZJq6RzfwTVTBU6q4DIjCwKOZU2Z+b+2j
ofyQ+umnriCETd9I2WmOYMHvr/f+dLFOsW3tZ9eHuaQ/6HUJ+NH5cO+rJUETHsT1ZkyAIq1fNPhw
mk6d2ncJ33dlDUy8zPLL2gmqWkmsPHlIsGm22SG02BgMRJZvWJD6w7TQu2W7XBe7dXGsR/8511lG
KgdgpMsTWL/poSic1yKpbmVjPclBsDfkPAqLeDFZRHeT5xJGoBs064qBXouXplLtKbXwEOiTRoy/
u+B8t++sLEY9JL6AR44+mnnC7J2TW8+fMXteuHUlQU1HLlCEvVKWEdTMBnxNg1hE4TqDAhMc+NyH
bcnIx/N5uQuH33FgMDv5I5Ja/VX+eMD6c13XzBFCmFnDLF9vaG9imsKDAdqsQKLKl7Euzoz/2X+s
p6gN0eMGjMMbDlCnnDAHs2QwSRQRXntGodMC08boLpMghBYP3qf1Jq/FvKmPHVMWa1QUCfM4ffTG
sZ5IppkRoqnyQ6mKkh9Njphtm0eBmRuhc8ZXlzR0c2u+qqxmCzV8Tgh1xyrnMNI0tU8ig+vD4nwT
O9mwDwqIHBOdEWwAN1EHAK4IEYAXorwWoAVZm4MHu7eODtKW1HOPheKerbeSDsvMojaXO18FR2WX
aHuMdI/CEb0dBReWlS790Vwe+waQGkScP9SVlj43//VcTVlJl8IiHchl8qv7BT/1KnIkJjC0xn5j
RIX9XPvWqx4r5y7v++AnMAIabW0A8buLS4zFRZZ9NLIk22DmwW6P8X8XkEL++4O29e/dbZ9+P7Mh
i5aDvry/XlTSORFMFYbMI63fjUWv6uRwWCIkHclsR08aG7H1Xokcs3yQ7gg8mva/v4S/6ZP4PsIj
m3YJLV1nHTv9dF+cOva8rHT7TTRySM+K6DIF83eXCC41E5u4KPgwenayrgesE9NxGd/3Ne8pimzk
073xfSBxZomgarrD+x44xE21EDIGwApypZ89Bcvw+vuL1vO2Xx8mnRGaYqHPdaPV/+t9G3LZz03M
chpLrJElCUU23i96dEkNXk0hPdCKT1N+5VRHoJXHOXBgzJGjRdj84VL+vY3oC4smuEWQgknH6Zej
FQoFlJmzGoCrIqdlkwOTgzF0x8we/WEJuaOrTXjRonqIjKg88uW319asr+WQ3qbBkN+KtBc7YrmI
LQ7KPVZAsJ7m9PT761ybxL+8/8J1LdsLHZ5yYP9yrJJp72J9S+iHBXDUl5YSpJUNBrSi+3Ewt6Pu
wovyzogzOjnaK6AIoafDG3V7s62HA7RzUn1orTOMYAmfEpokwUS1ODTOxhbLsO8KugP+4v9Y9bqG
IPPIU089EKAbt3a/gNoFmE/5jih3t66+DQ5LMoysH50TEvh2jl0kuyli860QF7vDTCagZBnKJWE/
lXhG3oGVaBR4ILpoODipdw4K6EUco5f4dTHQSsEtc85qcS4uRyRt4qX1TdBxlxk7P2/frzs7Iicg
mAlnfCHkFuc55UWVHEfPIxKBFbS2CKmoCeCywNqP+iS1/mukCBVn/cPvH87fLU7Cc5kw00z1LCfU
jdafPsJoUGmVhDycdaYHXGHcrEs4GT3Uz9SmS9zdq+A0lW+9N1ysgWVKNZxx8rz7ZGfpwx+uR78M
v7wsLEkWR23SQkz31zM4s7Yyp6nKFG1avG0oJwDKLhGRHFT22Yh6obUrZs1DfxwAf/he+63DonDb
B8MukTQrXYu4hUTUf1jE/2boRFfUoavDZ8+E9Nfvvgn8ZkLrphiPdu7OQHcVx5L0tcGc9nS6QLdJ
Z7ueRU3Es4c4zD+DsM0YjhQleaEuUXux8yJb0ev/wriH5qi33bCl55bOiOk7VCGXeFwuZU0h8Ye7
Glj/3lgNHAcTp4sqwKYdozepn56zX2fUJQIqSyXN9xaHeCx+yzZWwIhqSJdXzivTZhQhA5WwRzND
VpFHBPDde5Ns6bsg/WRGOUFroycZEfZHTJjZfY/vfK3KSGGZNoxsQp/CdTL73TrlyczsEyQjFItz
DDKK0C6v6U9pzkhjnfajxvP6ut6tHzYCNAuxGxyqy9q3AD+S+kuxJbeQSjw7kvDIuq87g5WxEMtU
01BfW4oDjUcW11PnluKg+vycVbSwnc6ktRRXJ9Va32WEEaGULjMBb/y2luTOWI7beIAJCn7xoYo5
mK/lS40bZp/FClDBcr/2VCuXVHiBpy0ZpiujR+pPfcBIBVgfu4ufSNZcR1C4gu9Sgjk4FHNF621B
DEqkNVqGK2aQk8oGtRtiQsfUjAq7tu/sVB57Dl0hySX7rLc+htL+WAbkg4LVAIS0rgYZx4rOKnao
mgF6cJIXwOshEACWWm/AunkuTAUnKikgv/QcW6LdYDi0H7rWOqoUsHHWG/skICWO2vmqUAZNkGCz
xNuBSrjpa04s5rLs6rqMAJVy1sdjwChKV2tOck/1BfCd4XVZN9Ge3m+3qXPKScDf3VaF6Tld7CuV
OGzj2qAXg7QVWfdN6czqiOqg+7Bep+sBoUTGu5HkEuxxNDjbkOTSXZii8YwnlepUOYQWjdHuBlW7
CHGB2AVeXW+9uv/kNV68tTzSVS13arb+1C77uF0GmD4A4Rwr+DS6HL4lZJ+tjNMdqIR5z21UuGnt
vaqbfItTqbrkWE+3C4KBurtLH2Mva0+TTF7MoI0uBRu1JD0Yvx7HJXSQpyqHQ+hM8aMW1m5ijJgH
kPto0keUq6tiQRgTx3sQOI01mXuy1hjD4p6sEusOJohNcN1YvVuSeldDTleu+WQ7cfdOEUvc9Jz1
8YYe10MtUer1zQ0ekmLfOvTfUncsD+QVoUFuxcVz5/Aah8txsTNN2cqvNFbaXdIjPYbShmsDsDL1
Mw4oFhVvJDF3rrD81Cbiz5zp6Gatho2hnLYDwL6S7GCYQJ0F1ZcyK13ox4MR6FmXJBmP6xc59BP6
FvTemqvCcJcdSRiEppLLMi5QoUo+SM6VTPvr5FTWQO9MpfLj+g6spb0+DFVhnW+o2QLgRg3Ktw4d
7XrIN8Ce93Ne71LMCXg/HIDOdLJ2682IJwqBOM/nfwoqBEwr3veiTT+uryfC+dc8yIqto5sxAbbZ
ccE8yCn8mLsZRyldJdhVuy9GM2RffyAiONz2NtTntHUOuSOBLdXu3sSGPJaYY5iUtECImXH0Wt9D
e/dogbY6uD1XrlzjhOFK4Uzfel3dPY7yzG3rIGcGIYHHzbJfsuiR9oeFnMU6oGuBEWQlR2/JuKga
k5mhj2e2X0bnBtJg0qTULyKiBzJSJmSGF9KZDTnKZj27HYYEup77teyNHtjzQcjpvy8lpO/Ya25a
M9mylVc4gNLL2gOQtZgvafvWzUFPELTYuLo68iqW5bBlPEbfwz2AcEWAzoCoqh7W9ujacsmIBdok
U18eF6ZHdjZN2xHg1Tr1Q6DAXMInf4UaCoUx+ZlD+R2NLlSqwKTbV83RMaNZnWPKRAINjKxLkxIc
FPd/yDXFryQZzjO6q5HWy86AvkRHV3zwa8ywRmdV+zEhyJRNl67FQmyS3jzWhbjRIyq1cL6tqu5F
OqNND09CtU6r/Abie3tK5jtvdqtzPAXPWRN/8RbNkOp1288mBijHjO8w3mBTDBC0IIQuGYzV00Qd
LJ5zM9APRKdkNe0NHtxOEnKZm29FCek475LgvAyc0sg/LbdK91PraHjKi9DfK7qiW8TlnO2RzZoO
cA2GNbC9/HSb1P7Zt9Oa7j3ugbDKrY3d31slDvAMxfauStojhWV7clVfvJMIrNY9prZsYO1OdO/M
nKldxH47aAp3kdilOd9zLuyPHc3THzteMhFAFtoU9y7d9dyQ7OIE2Howi3Cuy4cau1/wAFKwT1vs
zLM/PQwBTJVIveRI2Delzagnw4azWQeH+RSdx9Iilbf+GPvmeFzfuzGiTyjHr1UBCS2xR+fihx10
WH0eq1nJbYXdrNc9mCzF4cc9xJhRpFAPcddgLoKesJaR4SoGsNR75djyR5N1Xbp7phWbcCQjLOT0
pnvutb+gqAb2is0cBpWHCbKroa80dssPSdLPEZpegpiizfo4DMPfdKbjnIIUv8v8mhVAlW1AE5vY
Bz6QOecAmOcN2r+v60xVGfNz3NQvWckbtu7OXpKpTedDT60a2Wy9sAMoHuQv/sqoxuJ0YzJLvnVF
covrptpUo3l2VdnA/yzqEw20YOfUNohZn03TmbtL2P7zQ4fJ8X32bbh0upNmDdRMZYIywo6cGfXB
tlYObYgiah+H8PtYmbwTMRUKydWvTWTfdTMraxZqFoKNpFlFTDJaUcCKcvUYiRHNowtMJ49nwrbk
y9obX/fw9deqp4AzkYcFx4MVtSsl/b0Sa882M4p4u1ZQ4zTVp6rnRNH4nbG3OkSSRh8/RIzSD04Q
+8doFgApgAezJrkmwB9yCnwjYLRkF594xuNlCXCMSrUT06j2KccoaFHiojPfAZLJu7GwPhihE50L
KsV9RgVxsz62JFXlsY85/AEHSHUXKvLAx4k+uAlav2a+hNYh7w+tbouBwgFbj/NhXU+CkCe3rnbK
yQFzahYkTgUVUa+spUODYu+6rmmqICILblt9k+GOP7TH9SsL71vkXQeZoT7PrOJjELwY8Bq/QBIj
ZVOnYsPV92nHrqfG9Si0NsbrClPfqFg0Wx+zZWx+82z4E9gsbURwiMB/dNPntzloaLxLGnezy0OY
cDUdTC4W7z9dDs9y261TRqesYh9awgonHh3ddWBo1rTtPQdN2yDBM3lWN1PsRc9JhU6skhKc3Di+
jgPAhSCgX+OWTBbWX9qvcF5nFb7IOfqIeCLZuXoNWdvWkoSTybEZHbfgKNcXX9ZHL7BhM/zoQwpB
Zh7l6xFIqBZy8R0iIPwsE+NLWuGi7UpamPj/yJQjlGM3qgQKyEBuw0ws13SPvYE4Da1BIC5x2dNr
xP0Hi6QxB/VjdCrnnBTDV9eXb7KElkLaG++ELmxhPt03kHa38WiZW84uBxuIQhJetZIjS81hk2yJ
PmHwUZKJU0GhKWRJr3EsHjgeTsSUII/Q/7V1OpLK8MGxoQ2sX0PZGYcAcQCwHBcXWlR96+lA91JY
x4ou+A5/2bOarbNN5v3BdeWzb8hzSisSiiX3jOgBmCY5+GqWkiSVai9K+J4NHMEBMdZ+fTXCVn4N
UuKo//kU6fOb6iVbynST60kC0lQeg1E/5/I7HiWCoLWIYbLm7wPk1NPksZEHpvpa6YCvkJ3lUDNq
21R9/Y5gsLu8T1l4DdhJ5sIvKWJa5b40911+rJqe90qX6TkuHdir03HSA4q1rfHjFBMY+FVUc5c1
ya7TFY2yPMxcNt4bNFta1LVWTrket+uVtM5Fv1//frgMl16Q6+prPW4cjG+Nb33+0WjuEGcEHvae
bMTS506AKcq8RQ2dlMd17SG0+atXdh+BQaMPDnJr29rDt/WTdIz6DYtluakVsJR28B1thT50aPo4
2sW3UTmdOWKjRGDVOPRC7UYr35d93X1wQo18HuyXmcqf85r4sraKkQnmN2BC9i4zRsOjCmsiltt1
hXAGcW3oyJxZkwFmL9lpvb48we8ujDEDu4Y9tYkAUKyFxtznSJIXctaD6HktMVNdO6zFKLByuA/U
yyWw72E7CzCTUpcZHUzeuCaSaL7xdOoKBkOYK8DKainBd+Tv1UBE3Niqr+uR0A/q+wjQ043XiegM
bszdth3Q1jiuth7d9YjewE6m4UI/T4+oeWWEVi+RwfMEfowerN/tGSm2pyFqXjMTXABcAaoQHaTs
M5xdxappiSuaLIza6sV2HZ6k9a6YUOB1qqPu6JJ9CtNgkyPd/SGkbPVdKxaYCNQal1gJlApVP22y
Xp7awN4PAtQ/VJ9+m3REQS02QIN6GLbZaHf3cCu+EE5FN0wZ2ylNu9PQk+hOrg7sZZACUaPeBVHc
cexHI0GK+VwiMMCzySMzo3e2VY+nqQ1f0oG2mufWBz45dZEVLAb+gqEmcty9/gI9J7PRntd0Nhu2
K4hG4jAkyCPIOJB7VF6ouMCFrv9hq+REFKeT2FoI6LYOvN/9WgMMKTZXmwj5G+LNXsSM+ioSAx2F
TPt1HEVzZ4TimjnZ6/qNkO+O1dqwXtZCqTaGL2lGHogYj/ZM09To9ZmkyrJjk5fv1rJp8bqF43cP
EJp1BB41h7G5vKvUeK8Gzod2krIPCOvJ7UEzLeJzkcrqYIjSusaHUCKrvDEptkDC4NlrDLdEB+cX
yH8NOCCRcZUxqmXHM0gnD/rg1qz5xGZfRu0OeKHmCrABWeMitqM/GcDpgBs3A+XDbNQcJEX92I2e
YN7c1ltAitnF63nQbf6cRlBguwY5lpFIqD0TM+OeHpctiAYUA6DqZkZZlLWwqNb1NsPjcI298ZgP
7XTKWfwkksqH9TaPdk812/pfZunrd4zZXdcuVKj8ervFGZ/XulHW5TtG8DE9/g6lCITR/Tjm50K5
zy4Bpx+kCPGGFeWugcCwn8dpPJPujYGzkd5+Pb7U9szjZNnetjlO6qAqIn0mt/hBqAGwOiCdpW9+
ALlkbH1ZnsTQICySE7NckaeE/2BNqVq2DE4r0Pv73RKBhrPKBGqmqEh1CDNnN7jamJ0sgETo+bz3
WrythUqeMq+9FrU53Pqzi1qSlYmI1uaQyUbcz5332RtBrdKYcm+9gP+/zBJy7y04QCm7aa7sDsYD
J0ghTlIuXztg9RAa3A3hi7DS8sba8u7aOyPI/EtST+cWzVs0FuN5Ke2rpKN2BP5qceRNv/kN6cIZ
AM1ts0giHpfqmpmcy/vTPLvN1var9GDkzUPjSP4NzG0V2YTOCmzVuM6Bio3zvag8ItYcfKUFse1a
VgxZ2D2FzOXmeX7OrQb3A3rVc4nxzVe3jtVCWRDKO1ZRyEmg5H12O4It40qqewP4BoYP4GxQqy48
4HHb48HBzuTtnMUoLpoVMjmkLHnkUpAuK99x4lekybNfWQkvsSHqjONl/6hcEl7CtlU8jRCfY14N
QIl8trxOnYI5bN+DsUcVCY/JjhZx9Dh3zUHhfWCAUIIMDfP+dWngOq0box2ZeyD31T6E1Oz2hol+
YZgOvYP8yjLoy9PyPBpGk++Duvq0eoZQG+yGmXBNazCgf0+0oVx05Aczk9deJq8R093HUjc+Rdm+
BNajV7jxzl4UE/2oX96ZgFxRdl9zyvrbJOrLl75BNBXACC9yMz6Ww+I+L8AEcFGDeWzTU9EX3jt2
32SbFmCF/TH4PBl98jgCKNkzpRcb9Efpg7K2boe4uAB5f3QTFuM8Z2HPaPIwXxmjSxU6Xyp7IVBs
rLLLCAwzSkbZbtR0F4eDdcmBKHcxQ9csozsIivgABs54LqweTY7Dj1/64mGWFRl8lbzGY9ceiioC
+wIH+1DTub2ZYo/vzp6bY8ZA9gayFPiaHECzm/RIvJInCWOZMa66zQadTgDx80khFwqyE3C/9Fpa
YbY1fYbjrPpXDlIkg0njaFd9cl9EC3hTfANba3SNveogrrh5NpF025cYSjXOXHXI+hX20tIFwYg+
I52kf62dWvNl7fnd7GEVJUMvQM3VH+lWdPse7vDZk/3HoCsEnKuANKnGm4+itJNNjKH6Mvr+tTDI
uJ1pGt3/f8rOazluLM3WrzLR9+gDs+EmoifipHckk04UdYOQSBW893j68+3NPj0lVXVp5qIqSqGS
MpkJYP9mrW8tVXDpBsrl3OmNG9qS4dM4RJcwzrwr1tgoZjA3V6V/GUbAqHkQgx1jELQvU+o4OSQH
JwOvuY98qC1N6p7Uv5yy3sF3Gg5ZarqnWpiglFN2XPGUxGdNJwRkSNpsw2cQnJcEAg1y2WxvlikP
kza8cAVZB/VlLSBPDlkIhCqt2/xoae4IbwZyxIIrgIjIeFeUWf5IwDJb9skdDvkigWSzuRwdjc23
l3BDNykYRhrW+2ARwVldO4OovzQmKW11aBs7gJzvsJ7Q7ursyNkvOrvcNQzJhRxvvS6ZbrM+GjZK
b+KE/bCbuAaIc9KuXquV60X3l9skgcZhBsFjnnj654p9jZ+iOkmC3Lhdmug61k54HPCesbuT2gne
eiTgf3l9Zx/I5gHEWTLlj5P2yvDoqZv5TsIwMR8ItJ5n8+uCUoDEQ/QhPVTpQ91UIzIlN/iUImpf
J/ljgoT+sRU6ncloJPvF6Xg2wskj9zrPL8hBAaDSoTClM9a1DkVrSkqAGPV0CAef9N+pIXkqqHYl
mULrFA3kHVPntXRHnZiLb8eYorw3JZA+BzVDtvfN5OokxQfZprEb7TroMdKl5o0ZsYWa3QBf4cY3
Tqk9ZqXzHXBqeTMPhXMvOZgIKSFMBMtNXgwxk5563No9CoLF436ohX52i9Q8MQ6wdyX93jUEzDa2
sMQKtgcX9V9lQePZZBFhbo5UPCixw6gj+fTq1rixy9i4MfOnHlHIObGd/DIAa9hoBTAaDyiIWEVR
SE7CTFyN7AcutNQ7trssTZ1K3/uMMM5a3dAMoO44DA21eAIJMszG6Qqqpe1EeCRXIdg6UJHYnN32
KdhrYBjPZd+Ii4EmYBfh6iSt6isU/eQuG1wTdXI+rCOZ5mP4oNdFU7trtw+A++q24BZ0p0t/NEav
faAM6B6WKt24BFzDD3qcJvQsWjgfEVY4bOIQw7Zl7kItItgBz2AKTbcimzMeSYbUQqnlIp6wsYNh
T4OR3nFVY3cQcqBAdF/OHPiWpXhwaw04saO0nI710kE+r7OrMXULVjwnJaWWzelQkrRnuRGy16V8
qdL4Wy5RJCMKc7aVpBH4ASZJ6VAdJ9x9MaD0BvYftGiPPcGU3nZgA4aUJr8ZynyNMJLOMES/raqp
MaxgKPRnvCo+LUFS5d2mNJh/5gaT0NgpNtnkTKz/qYjx6KCqcsDDNAnT30sh1eTOQDmsqlNDqo5Y
BD5B07FvxNzdLj5TM8RHGjJx/RsZF9bLiGdTS7dxrZsPkQOKuoi9fqsxkt8y87uUhIXcgi+8unQy
bW8k75zMzCTIP0SoUkvto5rYVdX8VXiDd8nqxftY7fQ84NeNfycg8p/SgsmD1FHt0g76ddBUr0KA
Tk/ymA0dDWo5E2Vo5sVX1pSRw/S5aYFIYCFe552PEAD8O9bJhJK9LQ6+ph85Dmr6N6YHqreddWlb
YHaCbaX+zJoKX1iSH4cYCZa2IAQ1chv8b3ToJ4njDafwyOh3o5Zui+Y8gXVhh+Dr7SGt5muJE3hd
eFfrPugMjazJ77b3aJXPSen1d0k3UVRBwZnhkDxBZdiaw3jsbSs/RRnbPJo6dsMVo61uFmR9zA6S
wUF7QU4JVTIgd03Y8QMLlegu9FguSXdXpfGzZXYJFWrmssXNadAawF8IInJJOodY5oBH8BHkN1KC
vYcZz5rMgjDhaUvfMe1NfbyZvGIP4kq/r3VJEM0yAAuD7q38MgwvGixsNPt3lk/AptWmdzUZ83td
H76ni7FQYwgU6exh2Pqts0A3zhOqLILfiEyIqiFZMyL8nHspaQo9SYN9FE97QyvOBfFmF/UvW+Mc
NCb6hiFlzYbab9draEkbYBW3aYDtscn0c+hYZMwLQR1a2d9Za3WnnvELCV71acL9s3U7VMigUauT
hKV4RkYoTFGhDp1QofcTYWp5MS/bWCMhPtRG7apROmfPaZenW9Ovi8Mvdun6HyUKWJR0zKeGLyxu
JqnL+d0qvW7LCl4D9LE8gSOnA/yZpTSezY9XM6LWSuuzsvrgH0gA3IqvVCX4W7LkQY1AW0fwDCu6
L0wGu3UMTLaqsvkmmNmH50Mc7jOLzZ+NIpAkvfIltZBq8wKvWWjpG6elUesWb9kUiUymK52XhkTH
W1w/8Em5vTnQmWLZzW89fpP1h84/bB7ybH7JEnlFy2ndEOc8ImceEn6xkK3ePuSaeYInyJS3RTKf
w3TVpP6zZvZe1s8Srri31VxRKg5NjY5CiBfDtp7V0LWgMoHkVj5Fjft9MYjO65KxB+aJWNXWOiQl
Uo0v4poM93y5eBbpvHje4AWkLTD/qdyVHsOJ3IDaMRbLc/Zd6c+nINH2kPs5kOJrXZouq5HRA4s0
HUqLEFwpkcUxb+3gxL7GhMIpcSLnJwmDHVr4VNPAznjV52ZOH8BA5nce2uJNZFtfaxxsPHnSdzUz
qiMXtsDi7bp0erWKvPiVVMv5o/yCo1EXKMcM/0+0bonJeFZHEwsxjSmgQX4ppPMesiNa2FkiS4Py
tuH/urapdeOWpBvxKHnQSDBlWbG4xzCA2iSyES3REPGdDAOiPfoT6sHiyWhw00BYbx4ssKfHJYMp
pWYPQTOI3TJVj+r0IXTsa+YNrwXUqHUsdO9gGC1a7qjWViXCBjLCiTzx0uy3JjDYyYu+OxVGC+ws
DJghQ4FZZwYSsXggwwJIz53Wf6bERTsKlIicYUJavcHS9mlZgFSIjNcG/M+JQdMlYz8HyJohf9Ww
Dc0NIzuqQa2yRtD4mYNjPqNLH1rjiyGicKMuYxyo9BiFfS1b2ObSjJG6lXX/mkU32FyCU2V5Z6uy
IYXWot1nJLZgaIo/RV6G7gOPzdyQD7j4ET/tQqOBXKuHzpCOFASRiyxrMBk8G1a/j83htZFJULQD
49bBz4YbecFwEFIwToSROJm4c4uWxXmTndBIg1KWvApotUiMYRTPWwFk/KwEtq0HyCqbP6tf+M3y
2SrFd3XnkxX71Et/iJQtonHkWaFNwUYVrYG8b9Fko69qPhZzYcq4zunFKkvkGMkpX+3av6ZzEx3I
Mz8Yk/tMDWfgHQL3lAL7R1TWIOigl3TY/hRVT64xpVguJcNxWpAtMrPnkTMpj+/ylJaEMlnGtGV4
/BjJ4XcN20YSvl6GxHgYZ5OAnsB8CxP8Vkp+M7jVZxZwO0ZzJ3VOarDDsDVy69NTpnbxNFrdh9LA
LIR2AN/1bsO1+8UT2PqDdtVxLM/EHYr2UXct/ydrpRM5XRQJIqGtpDkZVjzt8pQwDqNwiaWEVsxD
cHmxDIJ5pzR8NCVuUa4hWU8EhyzRm31pAWeTYmi+tW0+NO/RgDzTlhR0z0f/r4fHUYMpzEhIqe6V
r4DalblxDvzKFvxlYnlSEohfnC5/EAs7LINcDE/I0zHCuj/p8do89zls0ZlFmk2883IERPmESUCs
NT9rDtUSYBRgNzpbzHe1mPxx8t/Kc6b1HI9QzjEB/crDZ/1B88p7AlhgWabv8Aj7WWhaRywSYysc
17E73FRVNNP4T/F9nCbvAQnkB936onZRak2nxpuq3IwZe67hY8iQvRH/ioOlxXizEJgnbvPbRCbI
5AJWrEo2FwQMmEYJJlguMqrqa1YMp3IxGvY1KBKzhrq58cG2simvfiGBNP9g2OTHs1yuJ+TZluOp
8/535zkEqMiI2o5lcDV/Smun3JjNSJrQtIR7UQ3kT7XptCY1XA1I1SpEnYVu3vAwDBvStOQQOA3T
RxB0I4bgvfJjda7kb5uYupfo7ReXidT2/iCTdGCSAMGQUAak5T9rymszm5KGs3et67mz6oCZV+yk
Pej2cdj62wxvwaEJTGywBNEeKl2OKqzgSQupU5KlOf/i7YBT+JM35JgmTAvD5zpR19DvPkTD7do2
YVUl1Y0m/prO3mY8DU6a6Zy4feD82V18RqsE7tA2TBmYpH9TBAwl94uQyeHgJdYmtFGgjBHK/KYY
PqmPnNnMTWagjmjdz6VRgNTBrLaxkeOA24m2yQh8wqjJ/WyZDBybSbtPpSrQCr6FOi1TH1fntAGY
3hULaiBv0e8grh3JF/ueNCGzUflI5J/gpMbKbs7eWHJRVBGXlJJtiFF/7uq7yqqDu4kwzNZCEVJo
9HYBLdDKiHKxmofR27AvBZqC3bct06+pHennETTQKjUL7Wn23WdWfJjGlmA41HCuX4pofC3zsTup
fUNv5vrWYFYOL4ZHT2JX+8R+AC/UP091+G43XcFeKCnPDocWIxL3pD47TPrFqh9g5YdOJU7tdz/M
rLVljcNns28/MQvnrMoea6+BoRQ5N7Tov00U441wu3PpWwVlOSML3U/rc8M2Ps9Ix57yobjU/nLE
kqbt3DkhumBxQ3KPccXUiIDLnk2k7MSAeRDHN1nbooHoOpShvZ9LBDFUOm+ifWs8P7tpQikf1MPk
7OHQAxbR5aAvNTTpnWDVozPXGk1SQSQkxPHpY4n4Iw24vcsbdCjGEN2Cb79GKNhX/AIpVxh6mygW
pATVZnxSy9ClIPlIApjrjhYVQ7TZefPHrllvLMwh3pEyfR01/X4y4fOJkJbKTJJxK6XmzMulXq00
mYeN7JZPDj6IXJoIeWVmEgsUT8eOb1LkXislgJ6kTa5PhuHDmYRj44g0kLMm154GK3+FEAw7XipW
lbSaiIWBwVt5M3biG/lVzC/ZtE30U0wctYswBx45Hftk37xY7Rbu/wrdgaDKYylasD5dDeJDyiIl
YEoL1usDyAsObdyJ1mYYnfal5uHcowRd25rfnc1PaV4bH3K4OMBvoi511R6r+p7hob9vCu0mbYq3
xsBW5/BP4yMlajv4y3Zs3g9LNGwrrZZgaa7kOUTLg95o7Wb1rXrgawsZvmU8nnge7ZIxMi+eOexT
3w52SkiB3ZmfxupXTbMs11A/+SZ2LHajr3bpOFg7+3pF7F03Dfob+U2IRcwrXqfk1q7qa9j3+smI
sFTFmr3TWQauCUFiiL8sN0tK1VdMjr2dG+upJlYmZfR+tZry0rQoeqouNXfYLsWub+rDaJM06mBi
PtIvH4Yelg0Z38WBXK50i/JEiXhjU0AHDZHkknFCYqh4TYQPnAYlzL7WSvQzff8pqpj1WCJ4y63b
niyRfQMPcWenjGkrP9OYPzIxcpv52MrhoontkBWqxnSBZLEkerDcko1AMO3ZucXnRAufJaOsEeNR
lIgYm7F/C+I8P/dLcQNf/liOWnxMshtK+72oxXTNU9Fv8yV8ZOk9HuW3P7fi4li1dTRwQRD0qTYI
AAperCWK7kr2U2ElGw3s+SzgouWxJt80tTBaeW0hdmYicEy6qLQ9Ebw0qB8ZaVycBtZIXAYstWEc
n1w0NKvB0PYZFt0LOTjkUIbh/WBZNdnD2k6AWcgjA1O0MY+X0og+6QvWTSPYMj4HolUhBBG5wXy9
/6bqKeVBG6S4ycLH/UAZxiZCOuXUw7urxm9DbzFKYZGudjd1VX9fluqLRXL3qi+K8JhUMXlxlHF1
YL/pWusgwre9/aFYkJSyh/iqitSaSSPTSHszp6I8jThe4lwCi5fTbBCerM7zIJYqnZzwRMW/mjzu
ldjwnsDiMWmqWCuBvdXzXsMdTeylIaO9pr1OTGpPKtBRhN0xkkq93Mvgm9cDRtMBO+GEzmMIn/sO
v0pv9Q4uL3K2o2TZptXCw12eUv+SVqkjwBvd+2RkczkIdnE9dwOZYGvVIfxTkGIcGg2JYiufSggH
rFEGvaAoVD+Haqr6jm2WHqAK8HwmAwlSbjVRU0UZs2YijotkGxUt32f9Xcun9jBIt2cu+4zEdKCQ
8QQ8Flb5Jaj1aWM49W3vJ8aJRmNje9xZiQONVG3o+2q6SFF9naTdoUreQbMSPE+qpRGGN/nstSdC
fW66rhgOEeqVkYJ1r5les27r7BxIpEvoI/WGnbbq/GaTdIh61dhTiatjYpbXgDLZfYNTS4b+VY0v
an++cfDcbJTZPpz6x9Sk1IpCWrFW2ssVKiExo/xu8KlBdQurVrbA0Uhiwrx1+XGpXYWGiBxtMQsc
bzmqZ6MJg+nkiNK9AdO4KsiWujMQxRVyAFIwnOKclTUEyLMPz73ZUY3QWFMjFq+5QDKeaUxRgN2x
bZakq6QU67hkF7F48fvSE/TdLZXErXuCdL3k26yn/joyEdTF0/JAytpB4y7nkQ9chG2fL4NOuzbf
mLl1xnTu7/ViuOqaFZ+zpPFRLaBH1Em/moPMWONEIwxgCoAuuOQtSbO0yIjBJov12I0GZv6OtV4v
hvrQIrKzsMmwYvlNKs2YfOCsbuH1i5A8oN5nuY2YX10z9lwhrFrC753DANV9SoOi2jMPeM9lmptV
s7iqmU4hZ4Iua1f9M6gMfSLBuF9I8IpRCMlaJ88xSPnTXJ8L662pp/wq7v3HRSd4p5bWT1aVT/Dm
IRfIEZU6OLOaACwr0Uhai5N91eoNkpzlXElJaIm+fZN7+YtVk9s5jNUp9+4gFfcwaKc7ipLxZBjC
hFLk5HtjbsJdYRIBbHeI/dA5rowqyU6VadwWzMY2VdQeZMGxUcK5wMte2soothMSRQRY3aEu4n5V
Mb8qdau+18fyjdiDo/xHjlZpmi0PIGv7LeWfWk+nqx4UtxnHWrOEJvpIng1gCF61oCp2SlmVML4A
Q3LIRxAb03hEle3vpxnBScLCdNUERUAyLuIUO9HvxsJb+DC3scszEsnG96KaL2pE1pXMkqPOolUX
ZXIcw+RpnML+iACUGE1KqREqPpPR9z43zD2TC+KTDE8Om7cIXqfbuUL0BLDq7Jg6Mxxmgkf4VTNi
taZUjnQ1pkMg4zD9d3dKytWOWkEYLEVZaMenYV6e1J/rufJOqKOsI6C3mzjwzENUBAdVVkZhHa06
cuTXS8bcP4tgETCOBsBENpEsT/0t4opo18hQWNfFdFqK5D7wEiqHutkKCJG7pIriG58Gbk/Q7tdw
Jn6o7jsAQXZGOLudcLq7KDKV0MvB48AAHPlMoDkHySlOxDXPl8OH00GpZVXLKnJCtRzEPISVEJSn
2ffRHJW3pDZs82lOdtjDOcvh5u8BM++V7GuSzLuea5b4KR5CrG6kdCSckGTDLSi1f1IgU5J8hsnQ
PrT7fgVEdAnqPdHD7HI4zo2hJ0JKQv5McF9fpq48qLMMU8ueVCoUYAh6QNgNMk8CgKjUoM8eezmr
hSucYtMktKCmUO3q0NrYA3pl9e0USDLjaGo/bt2u5ymSJPGNupt5pLGtLVmCLRxDrHql9KtsUgxH
lJsjfJHtkCGGcVvnuEDoXgtb2ykfeROREaL3Rr6GdI8lMFxz8XZ7TFc36vdJRF5WS4XWeBG4tliy
yVF1uEf/X2yGmXsHNtyp52nWVba1V4rZWBT3EUyqK0rQzvY7mAMEmaW2+NJGZnPC1kslQB+YJWLt
xpSbqpZCnlSPOH7SIXpkPLbqeOs3JC1tp54VmZgtGP6hO5nrETduXxI3VLQuWRwMMVeOgONtBHlJ
n1DuUL5HnxKf5clAFEERkbAZiOBG3Vdq/jjozYK+lT9TuCK8gWgYHkxZZMuyTB0XylUzYdmgbWsP
EP8kqoScC0s7ZlPvH/TA/LCCTTMGmyH3p4vb6Gu7rsStM4ZYC2q2Zrmov8LMiE9axBaVHfJ9Co5z
6kOeq7HxLpbcvpo2EqvSbV+MlKe666PRgEr+3qWIHAJxVqd/KMZ5U/T1Qzw4/aVZNFa3Ukuuboma
42JvEFsP4YtWjZmg4/nXWrgXxYoy8ixcCT+4GerwQUkFvdl+aTKbQCGp5kRRCYcVpJ1lnRSga2J0
eQJn8jjiqTjG1XSrIQJBzRF9TeLukOjzvmkn/TZ1WZJI0iVpXx0RLEl2SHxW9vLKV/MfwQyrbdPb
iE0633XyCMYtO6fGtMOOSQhOb92z/H1pyUGmPkUvGvozsRtGRosYFw/KauRI21Nsz2CEdIjrdcB3
Zi1EklkpIBUdNMO6qgrpDfDqExOJAqRqwam4G7DG7RoGaJ1ZT7eoO54mJw7PvU1DP5XD0dCqfkfS
ynRUtIZUBDC40uhZmRgmYVT7oHPJ5xCNz1pm9NeoLYj8Hktrx+CZ7NzGZhCi9M59VB4W37pHI1jS
DEQj78DO1lrFgLkN5m1nzUhoEvLDmfewLySgcpVz9JDZW6CAwrmlzsTIDBGNjgzUCw0RDM6mbwMs
zEMz6PuBFv5S08KkrINgUGCns+AhG4R8b6JeInmj4X0IoXNIpIV6ruiEmxe6OIdpptGNcoO3orc2
zAbOcwDsA4DDiwYZf13M841im6gas/DoumM4+ercGtzlmklQUx+zYoL7+zSLIaP2D84K9JE2WHOm
8lMt2Sj93D/G/TBtvSEuN7lWMTqLrXdavue84TPqDB7lhKRBnDJFekN/ZwB0qB+qoKVRHc2Px4Az
+Wx5KD1v8wDfUppwzKZe7uyNihv9XtZ9+ygkRyjvsvLcx6wGHG5uVAU8BhLENJM73mXIT9etbjjg
5EJxcAI5RZbOFgOF1W6Jr+nAeRSnNOome4u4whEEfpmdSjs9+Ylp7Qv6oL63mw8VfNdDjY/kXV70
tODjSd06arZeJDXKqfitDGge5zI54zgsb2mvfoFs/bNhrQXyxWHTZOrwFX6iT2ZZ0/tTp3MaFu0W
kz9lSfRmyDVNCt7xVK4nibVRh7/C6rH+lQc/ng9JbbVi/zWXFKkcoHCRfNJcLTxgXT+gz9NXBLRE
uKTM1zjnbNTDwdlG8FEZ+Wf0WEtK4JoZsA6xm2tGKNNF6L90Mit83s+TT5CKgJE8wxR4xH/cvoou
c4zRNie4W+5nnIgYVLLlqI/eU2LQtQEzNXeGzoTcW1SGbErGpy5ulGRCps9voA2ctMJpWL6l4qR5
1D1uo+FxT9LjJNrdhJjxnhwa0it6ELRNRBAA8o3OPTkD6sq5s49zBOewjsOjqiE8Z7rPOaDka0DR
yb2L3pxjm1hNixnRRjY7IY2BWecPzB6NY5cXZw7NcktSGw8HOh4dBcWmTx0NuLZzu4gekQy+clsq
E/Qhp5y7Zm7AtGFOiq2m6ckagecqy9t+Xw8E6nRhX5/TwjrAesIgVPJwL8FxQbUc8jO8lEsxIbdg
gMcZ5PTp/dRqZIi7MpgSAAhMwVPdOk/E6R5MLBgHPyTNvbV6sgakQ8dDAGsHaJX9/oslmYZECkxk
u8zGSh/a4DIBA43v8BUT8/RAHNQzQtZmU/nYDsK0vJjRmG4tWe1YlD2VaebkY2CfHRoEfmxpBiy8
Memn3nwTjbGDJLS0b3GMoq1Cd3XoPfsbPm0cALJezZIK5zpoKQO5EolcXbKZjR4ibTJx6om9aVUl
Ysgi2BGWPe4TnpVulZOjM1BwhyJgQp+123K0PgaDscRFdjMEhlRs6nL6jIwn/cXy1/yT9YmLIYj9
grC4/Lyfr9icx1DM3PQD+MPoOWfEtkTbSesp9EVAWBC5Ma7EG6YSRB9JCb76aQ1EVK0cnZboeVe6
2wI4641LMg37TCeMNW70YNUl/ntGq7AB1lNv/3qwbxly3/Tj7eaxZaBdkNADoCc/cQM4/wu6feBp
Cq0Wub2zDeaBmtqfb1sMZVnr1Y+5oLrpNfpADpBpTTe9W0oUoPDZuPbhPnGhaeem6cJ1NoXv2pJB
A7MxGnts2rAx4lDMEO6Bj3fxH9UPQZK4h8g9qv2A14Lk7r3YwcEAYsoSE0HYLbfScoordCB1DA9N
rzDffXgXnOyLttDd0j0gLXb0u07ywhD+ybILX3eWTJy12mEmFeUixBdTq65emH82R3JUzDp8Tkzv
i9ciPVSAyr7jSZBRDG241vdp5RvrqgWh14Ea+s2hUMU5aDxioL2RbLfax0xLUNyO4DJVjleFIwAQ
hdeQCh+nJkgjMTsZI/JPpcPydm5HnB/OdxasTHDnrxhuC+ZlwKnTl6QeaXuOyvimhiIhbErC3M2V
nELvusqPEIjfO/50UEveRPK8rOol407e2k3h4oQ/mT5VkCTrMS3FWyp5VUuBCwyZ60eLMNXpiSkf
fiu55ko61OMjDgkp9AhjAwF/0uSrsbOoRiS+VY0gK6kCk3TH1ufxUyQjs4OKgKel096t0XLJ/45c
4r++l6H7moTBccjQCFEgTrcLbYOBcfpjuJ6aAGZn9LfCbl6iFDqoqqttKRFza0ZVacoMVRIVRvS6
K1HFD2qDnhC6VzNRWhsjoX2QKhBGjMxnWTfSmij0YPHMcCo+ZZ6HvCCOt2wvIpRB1nzuFhbaDKd2
VuTc9+DvD6qBba2daZY4UuUfL6qg2KEWb6JhukYcgDrI1kBndyFlMCkhfNslk3si84uXjM0ebQfH
bRmd1J+u3ZqJUzM8RdWp6PgbYOyu5k53jgRBErk6rhdcBntWUAxWoiAnzIAY5C6ODfoDiP+Ef0Fs
gSpJPBDqYE5eaYyuGuxarErvLZYqoEOyh3BhvKXSK4BSWGvHykEaVHhr2ovhpv6OG+hGJVYkzHoo
PxZwng0iIR73HwEAiRQHuAb+jY/bEGFCSOyqvVQe1RWagDTBV6D306b2wZIoh2DTWREswOA1XNiq
oztG1ae7ON6CBmdgY0S3ZMoR+OA/QQv5J8g+kDC2qbO1tQgxlarq3xFEHnNE7bRiQInNMACZxUej
qi4CNeIkpG7aVJnMvZU4U50BdyliKfCUf2HA1MYOSTaQEzOhk005Bt1t0PEoDZyiW6Waf51CkpRN
dxwOrZU/1Avq6KUInvWQ1rDNsJ20TnATdujL2OXgwx9KQhfbb9o0I7z0XIyHycxA38N+vh6YCl2X
iHmfVevakzu071EzpecWL4mqBXwdV20PjeY2CtvX2J/jj6q9IvRUnwzzobCLZ1ifRK5hh9w4UuvZ
WDhu7Y6rN8oapH4Ds85Qx1hIMtXdkjvlPkrKbuPW8I/zobsJi+hYTo39iN91VyVy+FiRW+ixPfwV
N0ZhYX58/PsWMUrCti1h67b+E+5qqcwRJi/XawdMBbcr49t0Fsatoec1eaHdRF/ht7tcbjmqZPkS
Yft4chi0wXkbT2NNUxXGDK5sTv0QO9qTAa1Ta4E7LnlOntaS6OfUEm+uNm3p38tTi7KauxSZcCEO
kKNgTKQ0D76Ig42NuWbjjTgJNLI0DprTo2As7GdN+xKS1bphmOAiMIuSXcGYZV+5ocxevR3IYLjr
TMqVdHFPXUnX4s6ecYjJJFc3fhoJAZHEbdZV2IttkrOFkZMR9ZtC6n/DIW1OVZ8/jCOi3Uhe95b1
XI1a9uEgwzV6yjSmn22kJZJnme3HpHwRC22amhG4OV4mLePtWtraiJ0vCp6C0qPYyPy51n5g27xs
lU6lyuxg26AkdMtw3qvnyShhG2qI35syX8q/a2mF10ks42wmtgStS5wf5X0NlhIzTEvcbtps1Jhl
nN2AxjPb5Ai4giW+NW1mmer5bhVtTkKkv6zMsn/2SbU7u8FbbzzXKYcHoXsW+rrVABECDROk3btC
FnVCqoyVLqMEVFgRRI1CPNk27fIyhUO9NhrS6Dwt3JFnogpIxVaEst6fZxHdq/Wj2qBq1TBuTS09
Qlv7VuFVXRc1UaMQKdl0BdmNPTPV79mWA6blUTT3abs2yR3FOtShG2Y/GdqY+ZHkkITc70PRcO/1
bGXViC4c8et6/Xg0edTfBk61rMooyPaNXu6WyL6y/2X0GDP4ZbCPkCMeSRSRrloUcIxiLetS6xYp
odKD3E7D+9TEyGtC48OCupiTs7aWRuqjI95MzDgiSOt3qh02EQGildHqSV7Ld8s4WYfAdENklQXQ
48pJL6pK+z9v03+G38vrx/3YqgSnt7KaG5Kxu59++V//g8Stf5elxcv866/9r38byyXfzb/+N179
n+9OBl398Iutire6778388P3ts+6/588Jf/P/+lv/sd39bc8zRXRWW9lX3TybwsxQ/4+P8tAmfvv
E7f+rxQZZ9nXn//ER+KW5ph/902hNGSmDgRRksvH7233j7/h7fm7kBIWT2qwbMRBPPXkcif6x98M
7++2jJzxHUPnP/i9f4Vu8VukFjgYE3SKfWB33v8mdMv8UWVs2x6ACBDkBH279LqW95PKWK8WXUSi
djaBTu1i1LvSZbgapOgDHkioDL+GmrUn33KV90xExaNGBO6ICYswnm1baexay5U7fvHj7DAySWpw
+TQsQ0hX9liLxe4vupwfBa7y7Vqe4wuBfMrSHeRUP7blmj7UtWsGIHqd98F7DcGwGcGtjN1cgOz8
7nv85+X+H0WfX8u46Np//O3PXwuFnIOkVrjip4ZKK/2OHYcnNnF85PzbNNA5rAnav9gipf3r1+Iq
+F3/8/FzYR3DKSzlb/Ahfvy5yGsfkR3FKBzmElVzsM7Dx9QnoCumnH1BeL6KgWr/9Wv+2HOp1+TS
YsDBC/OKPzeMBOsUXpSEYrNM75aNzh9YQ/E8Rde/fpk/foy8iGO4XMymi77vpyssasgtTDCoAiO+
+PVGo+q3ZmxHbJZ++Y3Jr/+/6wj5I8nXsmF9gvLRXYXe/508DD0TUTYdX5mFbZDXS+1rUn7xDVCP
ZnVx4lsrfe4aCIjiyRwBVJ5zd2Ry3q3b5pvbvHjk3pZi33bfuvEpYsyPv6yuaTS/tZhgdIbUTXHO
l6s18n2Y8M09YFXGxknAiG6mr3XwrQ5PWf6b7aClRzrdBZvENld9eC+ntzCkN1r7m+uKTdc0q86M
196U7KKRBfn4rcjP2vA8bAP3uQvHfR6dSxzkdfdkgm8emhA+7pvxneMe89TOdUziWXUslcXBbr/F
uBz++ktT2Ts/f5K2QXQUHybPiJ8FonWfjq7dwqszEvOxq4mFLexdxdUPuAURRniwsEsB/WdKfieG
8VDSGBeoiP/6bZh/vEZt7Lo6kkKD+B1uxB/vC41cpbSYZoEr+Emn3ohzdDAlo4wYmc5QPXhR+RZl
6Tn11lZPjxg15WfiTsqVIX4TbdtjyZo+9XJ45UGgqaMH1m1fRp8UMsPYuqjodI8oAO8biKBfvPU/
/wR/99Z/qmmrRFu61l/EJsJ774G8o3FZuQOpeogP2x2KzZvQfTDS/lhgKcm78UAo719/fH98qvz4
6cnb5Xe3A/oBr0btg09rqrY+mM26+arDvBM6hK+4P1YgpkAg/6+f0byqZREkqSOsJeHix1fN0Ibr
TQt3YpA0a8KL0OTlL2AGKhoyFB15fvfXP+YfzzBekOmRJwDVGq4vP4bf/ZizHuo1i1V+zDRcT/Mn
oqsp3YfTX7/Knz3H/vtVPP2nSzEahf3/mDuP5siRbEv/IrRBOcRmFhEBhCSDmszcwJiCgENr9evn
A9LmTRaru9Lm2VvMptqqurIiAsL9+r3nfCcKZM2jyMAn/GkuTfZrZlys+A8/5999kEUbj+0dFwfM
5r/+HGuyrGlI+Tmx85xxTBmAt3EiIg72W50G/j//qr8KwX+tmOyjKpYRV3cRGv31w1oXdnbXF+Zu
qL8PnPFm+fLPH2CoywL/eSn57SOsTxeuGgBlGAm/Z+F+hyXMBAa1WhvBbScdYoi3TRbtozKCik2G
XjQRGGshhwRSkwGzQmcOpSgc6l0RB2SWWH6OLb80zFOqdSejcQ5xPD0OKiISW15sfM6QdDe4YTsS
ABz6uJ22N7v0yW5Z4ovi6xzpTH/jpzT5GHP1mOzGODv3MX2pyPa7MNvrYbIPK81rUL6XxGcpQbgp
YVjOxs+Cxi6BQRHeePAyu/DdaguyB4FtZADnseHaMCY4FtHC0c5NFnjV0HiRDSBRTw5d0NwDcWbo
M8IEICTZ/Bqa4SlG74B44QCw/NLi4otj/Mums0ny3FdjxyeDkigFbdsmw0EZFjncuBnJLyloLEmI
GRHO4SSLADZ0p4CPiFPG3MaMvIlminbvZhD3AKgC0fAZMZOnjERbfSmAjJUNGb0/MZFu5NKOGpyD
2kFHmard1PDTI25UheOztW9Go38gItDPpq+BHXPyCzx6F9d4Zs6s5ceamG6pxpcspOlHiCcMKD8r
CUEsz6WKVCJE9AUqdMxqD12A5xBTMbuEtjIcCegQYZX0aAsfY9E/cEw75EqzAW2odLp30xnZtXLc
g2IA46xreki5r4BRSeyFGdxtuwVFMNbP+UwWuf4k2gdNPsHZX6dfIISze8Tp6XhtcOkXAO6HW9fh
51GGQBO0v6s1uTL5vBUQTHMiLXsMcvjjZAGVLXru7S+Bdeib28J8hEq8mRj3WO4POpx0fDqmHeRi
EKOz6AZGUrlDoEGJpybpydEe6dDuyhhzPPYJml7MG5RrCouScUkg75bPtbGpNigrRca4QuHc7TT3
+GSOaiW/GArAHZDbjlv/nLD1opa7SPsAww21nr6Hq/WBJOdhbKI70X+VwB7RSj91O9TpW1xzh8Vb
VCN+DoxpC1ZnunCevSBLP1bgutHo7HqCZvLcOjS97uOJgyEDE5eMBMOQfjXglNQk2vLxkHIB3EhA
u42/mNY3btUF+OxdVPCwarWvRT8UTEB06jZo1+hzpV5iTpfByB96p4LEM36Lx/A0FN2towLdLpwT
tpoDoUJvaVITDUCoB5miIygLsBYnvSKU0HHRV7aHPiIpxoABnDsqvQB87Oi0m8iDnfBkOcGdcB+r
+W0GNlVU6GqCV8FEvmCe2lbOqUhR+5HAtcwyHCSUQviJEfupPBXdj5hk239e47RlCfvbEsfmw/EO
Lyt9hL+uoriHrGCsOra8KiePRbvUpbpbxlsLzTDAu1KxAbdT+VQ5D//80f+uQLL+7yd/LpB6I1a1
KmlMwJDwY5qW2uIhDJVdBrLpnz/p3+2yv3/Sp3rG1ouwnVM+qUgrj4yjHfGg29qK/jsb0m8/6FPN
MmFGFOR9mFy+92A8u84f9qN/d8G4HZZJjUJMgv7pOKKEnWWWImYbt6+l6isqsccnWf2h8vrkxPy1
r2LFNFzEfy5n1U+b3giddQA1Ye7UefItZPWcCfyU9wTf6NeO6WZshywBKHubEXIYsKrR3lQU/hM2
OxcIJ0MRz+Hts4l3mlqGr8r3vsoODlb2wfUUErAznUZ1gkKUYBZMMZ5eOVu90HdpDnyrD7ad+DL1
9QUPJ2qfZpMjnYpRIGFb5AgBut+8BdnmuUSJyHsVYO4gx3Nv9xznW380hV9TqxKAqJSIFEFNJN/y
GBiE63cOJx+GpECiLq51GwZIRhgUNCWUhogQsR7dfJn8qr7+p5tP/7Gv9Htb6X/9pxbV/4fNpyWj
/T83n451+p7/+Pl772n5A/+n9/QvVUWb4dLasRFu8bT/V+9JU/8FG5KQddOx6Kdgcvyv3pMQ/zLo
R1kMk1UbecdyYG/QgNOWEtq/+FdxDaq6ZjqmYYv/l97Tp9A+QezrMuqFx8VnEA/yucHiZog33aYl
ctJR8kfydO7GaE73M9l4h7A0BK4hVIKzrGDI6hUWYquUt6Tb/wyzdGFai9NgT8E+VDqGshahLI1B
VzakpN3Lev/bdb37tZb/3gz6FLS5fFmbZUM3NXplJh2aTxNqJ81UYCgJHOUxuaLxxAMbpSe1cQTM
I4jOY5cgJYrHuyFKbZAwE7JNYDhE1d6NAdDbvr0PlgZP25pf19/VUeBsKcw50Gv6YQ6tu7BsEH/y
v6JzmEIkJrWnZpzjMTJ31HHWhqzabh9UBzUfxRl1jlcp7OWr+75jVh43+RGp8dU1EEgiCin9QJEf
jY7oUsJ0QOKMx2OjD/SWnYCcnEIY2yHOflpLc7y2hu6wNs0r60YfUflqThqeZRQQUqHVr1gxSEpr
1eLG5SDxAGrGPcwq8ZpNq391kwmka2Tc93Q9jyGYgqyyi1t4NVVCBJZbTSVV/GBdxIgbJJ0rirA8
gfdgU7Z3TMgMUYpzPQtxtqrsRq/hZgVyogiEVHEcIra28jQH40FJTPulmfKv6pic+tYVXtwxbamS
mpZkEP1hFddps/6+ry833TFVyxUwBjQDWsxf93WiPG3FTbjpWk/tR6oVnHfEsOBiw+a8/kUvQfK2
lNNBZZVnXBqoqA2itFC5bp3Iig/BMs3Nk/pNjUJxbvkp2VxFR8IVr3Kc9AsiBWzidnBBWvynsoQ3
9e9fn1axDqJDx/D7qatYOVGUgHLn+KgZzbFI8/nWFrG8BWeJnkMgbJEmkZLsIVN/j7HS3UdOUvq2
Yt2uctsYUCDoKIq0jqFSVZBNX5h/ahd8yqle3yyH66wSE0TfjoHzXy8yfMd6orgg4rCa75QqJ+SR
QTFkAYJaJ10eR/V9lsQ+o0qQ2LiOuVaLc1Ba6W1boedsyBtLw/bJtIfbFNn32QjM9vDPb//fl6q1
8cxypXPwp7346TvanMQqBmsF3odIo2Lu3kWXBX5tqMmltZeMxEUVNvJKErgZ+WRHAm+yIRLQJl8v
5ZQAtHeAmsg4bTlf3usGiKPcqL0/fNPlm/xWiprIafmWgKNYqTG3Lgv7780Qmk0DoQWcqnV8xrsm
M+dDWRFdkuVDcSS8Vj1j9XXvUj11dkNryU09qXJvD7N2Lv5w1VbH9l+/iyVQCDLg0G2M3Wtn4LfG
DJGcIQXSCHDOtD+qoTSeg+hGEPShpQOikW6XT+CGzTh9WXhpFBXJRzEB1AwHIjNDeIxSa3QArgWx
bI71U5vrD2H0qH60dNtbG6PtruaSNbI8EIO+rIm9uwhMSGKMW7KbGhJwycIo5K3MMaBFTvikEkao
BkazR/8FyLNEPofAgkCigHNzFmV3adJxNDKHZyKecI4kg7jLFp1dYRw0KkXN+RCh3T00EdmbwozF
OdKhF6bbUYFA84d7+alW5V5y/Vh5XKJJl/370/JDni264gXlj1G12qdUzWdHcvpc9w91YJklK+aZ
iD40o2l1yNB8l4nF8ccMs4MqUNbNJOV5pt/UynT7hy+3nGk+3VyT0Yip60I3VdX+VOG6rgKJEYzk
Ni/V9mDkyEc6qoYNC//FyXu2v3H8bgHf2kX1Y1RmJ47d5M73SHSB/hx7al2zIXtDKhVCBINclx7R
67WPobb881ddxZp/+6rLIMcysY3zlf/6TqBDnGJjDCgjmvDH0HDN8t4EdK7necq7Or5hfQIDpjOQ
jdte/bampNJ1RsgUcZGLalR8us64AZydG9c0OHLjlNcqg4Q5fQ07N/1DtaH9/S1mksGcjx0I9alq
fjpsGUqtBMKEEFPkeHWpB9IjvBKs59q1z7XW71W0OwRN+M5k43YxbQe9edLeTAkQzD9cvU8HP55C
R2PiRpPQ1Q1NUz8dbqGh4dUKVVwuncIZJavlddaT6Yj862X9u7ZT9bMyxgernCYwYxr5t0J9EQlA
8/Xty0T6MUwx05AgNQ6pmTJqVLH6qhOQX7wz3Tl0sJjK2tl1NHj9oVIOJnzBP1xVlpy/v1GuqbKb
6xzKWM0/p2YLoBaOhdYIfkAR+i1+k4uTitNkqkc9gioiMTRDLoa7Hrc66Z+qOOuCbBILGta4rDBG
O7+lYQhYHMDcxhhEsgVDXvo4THXa7FuLhvspnepz3nXVKQ4R7ahaeTeU2bFEEeKUrn7u8a0fS7cq
ccRTA6Ytey5xXTBeEhyezVIFGVI+Cwd54RSb38MsRiyX2l8GgkYo7HKvst6bOoAOGgCUj8bwmz4Z
EjOkfUR59+DOs3M1W7z3aRG/l2b0Hf0YEdFOTrUVdZdVKoJ3wACX3MrbJmbJJWqMZIUBnZdAce4r
9FSkTesvcDL0a7wElq2UXwo3/xL3ReRVDiS+pJGP1Wg32zSjO1YLZleIZtxyEOcJaMEtmZcEhes3
SrJAhVA/8W76hNqVu0FmkFAHmIp1kTyuxfIwhfI2DpqrzaqIg0S+0gAyD67UXol/VlApI+YNFwLb
eoHkjLzV6YubxNUOkKJIlFTJmEfyQxwziOY1HmDIk3cMIOQAlQpTqmxjoyE8kDZNSZrZ98Yit7Td
6ju/ITrO8wiSZSQHNMB5kbX5W0beMM4D7A/rLXaAKFJ1E8jKIGLDRvtt/SbDYN0QeEagFpUqFkav
S8kEqkT+zTSV8a5QSPNpcbVBsIEE7Vo2OROzeMJo0p3R2xEWBQso4J5nMris680IvGeXBNWT0Wbq
4vYmMAefvL5XXJLgihnJjUMID1TK+kD0UIOot4i3jsZ/nuBUkpaGHgnvspHG1fSotrAV0zZ7kToS
qUrC/DVHAUgSkdUU2MZjt7Rx0+G4Etz5sV3HLC/TXdsjTZKEn5awP+DZ1gGvGe2l2rcdKW/JLCj9
pKHr+SuYWzjatoBwTYpsU27LsTq6U6D4ZRbDUa6dQ0drEX3tyM1ATz6OxMEoZRO+DR+VXYZblTdj
PywHqZ48F7A72a5TsPKCJj+jBSWQzULNFjj0L3NnKvdZHZtHSFVwtgKDa1t9t3ukP1uAOqolOZUI
7fta0cZ4EFnbDHr5XQw3mGkruNGsyBdaNV9mdr5pDZnl60MeBHXxaKmOH1WaOM8k6653fkqsUxlA
ZnGGmzkUxYZNEWEXQNQNsmZxho7FCzIz0nAKA0j9cpxVIgizYSb2gzO96lXPqGHWrnU62scscH/Q
lZk2VgGUoI5iy0sizouTkfeMD95aM3suSnxUTDcetHiyr8ieF9EmSJV8v1790sx2c5nlGxhs9b4x
6uDRqYr3ZO5vC7pOm9K2a2LtyEt2S+hUTm0TBQRGOZxt4xSXuGgxiqvgs5WdnmdPRqm9aDHq1fX5
wwn05A6qiQSb2V1Ofsw2hfG4N8IACRid1UZWp8FZACFaeR1DL4u71yqxPzjHXIi8yH1sih7oB68p
WBIdwip3ogypiJsIU9R6dUarx3aMtJfoBsK8TP1FH4EIpEfyUjI/ieTt+ppizkpphdcJ8mWmjRAy
3WHbD2I+u98rqW7aUcZHqc+mR/AMMHECeZZCfFHJnzsVLwx2KNCMU/GIMMGr8sx4YLhxCzFsvEub
bASsAkNTD3iWo7pC9dIOOEazb+vlX1eymYlTXxDSa5eBypsW3HUwetGE9khvA7ISNm0AEVzH7XOD
04jCey3M4pSkwOUhstzg4pZN6f96mQECZLcNeDhp8QAjKvXzaD8UmTisT1q9nK0RtayrMwEMvks7
woub+OtiG77GbK3tck5rwuy2U5kbrzkEQZGYR5R8puoib28Ifl52XAbrJEHr0xFxPQBTi82bA213
JDECOLuB4RSzkcVI8ygJIj5V1dTh6OoDX8yQ3ThpXV02QYQ8uI1mQtp/xWBJUAGHWsAHrKR+WOF4
64skDIIkDDODZB7t7Rq+a2krJ9x3TTqJsxw0ubO0GhRqUk/e+sc4CJkbty/sfQNM3nPCzi/wk4Yx
60qXmkdHph9TrHlmMiR7znXr/rvumFaJ8bKH0u5MbrYz5zFnhk/3xWaUpbRYVgBE7EizQ88cB/DD
BdFBjnyEkoZwfV1Tu/Fh1SGOAa7skMd8u8gmJS6CJ6ets8ds+h5jbAqKKX6RYn5KGspqsRAxgNHo
RJhoeNlKoO8wVboMGwHESU7I0uGUt7phBlSaKsEKzH7uwNn3GF2Ly5R07jWWL3o4uDf9yLizEoF+
b7+ZeptifaDbpfWDutFC/MJlA6JdUbWdXSvs7cHiwU3gBdm5Mm5cu+L+pS0kP2m+h1EK9KCCDu4y
k7uR2HCOYK7wwRvud6mWg2/x2uhY5K1oDjzDwMG4rrWhKSHjg03Ar1kEBwHvnRHzSGQa/GKR9tTI
663qcX5D3cDMWuXBPk7Rx2qsiRC/zUPmsrCPg9ZsqhJwoNlk5TFdXiE70w9jNDp+ZbsEH2j8UgsT
4lgqDL7mmXImKSmDuj2hQDE5ldzkgVkqEePhTQy3e6c4AXmK+9TV35VYFY9WnX4YGcZnbDpJrvZo
MnnX127B+kQIXmBmkfiQCPjapm5zJOU1OTkh0eeFwUHFgifaZrbYsFNMxw5pHLLK+jvjPuBEuAs9
Iiv6Y1xOb5iedDDI83WSibVf/+trQwJ5Fj1xM98kRUBpWI5ktA/aPnEcQhG7ECCGMtmepPfGoEr9
Uth2fzCD5GDMo46EbmwfYFGqPLeLFN6FGk7Ku2eyOu+FcxxkHG+1iPV63SfLFPxCD8o6HcWxyhv9
YgrGyfgAjmUSR48z09m0YdidZyZu+Dr8qpL+sNGT5LVLKUnThuo6sXIgbzp9UWIs7kWgRT7cd5C1
abpTiNQaY8Bo2SwQBZtFu9Ud3MAB8U9DGxt+ApR30+l5coUjPYSPWCgMXGm4HHXLelm3bEV7110M
qTSaMeNky4Za5fiNg2zbhbP0gQHavwTd6+ubOOGML3w6rAlwVqQ9/DriG/hTBIDlTSncCCSPrno2
yZcYuCSUs1ZjYrFUzxZveU+UDTNgZfY5rVTHQhnqK8ElZ2sOtwZdtWJmY4syQm+LQrAULcVKFAzC
R93VMxF1lZtf63Y1Rx9wqcqNouG+z1u737rTlHjrQqy6ZgB+urutG1bLNbh6WVPX4yEWqg8DStRN
kcY0VeOeQc3S7nWx/MDHwEzsoukXlrwnOJG8CHe/FmOW5ry6BLzAwsebL1IODUZ+GQtoWz1M6xiL
2pwGw926BxsNk8M0M5LtujmJqfd0BykDs/wj5jPXb3UPO3B9LuRdkKrZzfoV8b9cOF4hZFan69L8
TYrirAfgld2mmUEVNdUR2vr67jdAMHx4K1g1NROQZdI+DdO9Tm/21rGgwiYlnHgWkrU1sz7uRd2J
Hfl5HmdWulpDRManubEjyijIiPVtPsubYNky2i68ZmVDcsjzWthAAU9OgV78gNCu0gyVdza9z6Po
wDX0ozXx0E8g2TK92KYFWNeuqW/6cn5RnLQ6EnWETqE/hYGCTcRM/ZznYduaAqOwQ1RgruWlv96A
Kp42VY8GXlMTY5dpRF2S0xl6WlwiTqXcHVa6wVTsm0BFNJ5XNM1phLe9SV9cs6BM0hPnJQD1gAej
l8ehwZtcGQsrFXF1QyI8GrLv5Qwwckv8J7mCtIwgVqX5mzkLgqbCJ0ZuZ3LWgucxkDfaZD6ZY/BV
Ce3IL2hNaQRKRQC6+t58gDRIxEvTkRUEjRM5wiVQjfIG3h+cgok3KeSWDQwNNubgxp5JepmHP4Kp
4Ve9omLFChVehfNUVZCKOHjsdWLoNm1VfYgEM1nObGg7WTPcxL7dCIJTNlEDRxyN+FZT6+9FA0Vs
tsojpx9CJufI8XNGMJBzbd/o+tqvJT5+/JKbDjHJoHuxOhZbQ/vStRZDhyLpdmu+g5Ij+I1Lw5MV
8LLYyMtdiJUr4eSIf5Q/khK8NcJIekxbuYX5LI9qAOTfUcfXsQ2bnenob0AYIdAYZuwR2+TqIaVj
3+0MKNGM9TlNkhFqxI95Az6WJB6yfsU3UVFWVsFk4Y4iH1Pvcy+xKuaaFriG0aheoyCPTn2JpycL
bLDPtrGn2ksXAOeJwAAmOfFFlz8L45ziOt82On9YkVa1FQc7RXnjcEwMZRVw8E/EpnIXeFcvNlkz
EJFYhF/Rv32YY9+cZTfSACYvhnfCBTmwUCS1ZX82BDtgIEmaAIqTdUXsm7YFAwU/PtktG6vOUAUQ
FBuZ4SXTFeMypRa9UY7ppRYk20JMDGiqGkL2rM9bDdtRmzzQuPiIiwI2xdT0m4o2NGY2Cc1yoWWE
DsnmJAW6mfbuOBOQUXgujtkrUJXcL1E8Uc9JOW3rWhwGA0FNUksfnCEGq4GC1Ri6s5U7JPuRedVx
UAdX327MuPmSqMNuHAGkOeS5bgxXfrF69cVexkwcrQKKFuYPRwRM9l5fMjyLyCBMOXHZKDnzt0AU
69kxt/UcvZK8sFf1dDrMVeoD0Pkm5Z1Z96AMFChytskz2ifdeDAaawH9f8sB2h6qQj1bka3tsiaq
gK9JnNnFB6fd5Iyd3q/j/Gql+JxbVf5cScND6m67pGw3oypjtEdo1quU9gYhRqkuuB3a9FXp3ZRC
F1+/iIatYcUQgQX/7p4vvOtb55xr0U3a0991yv0YguGhHcthPnwd+C1TzDCiMAm66CS6qZaDhvkw
i60gepMIj/Ikh48A1jm6pXtSerYZhQOqX7R2hNyeoxtgyxdNU9QLveVHy4Ux4R6jmVWiy+YPe1wW
7Q6tWGaJR9sNTiJP0mOH4tiq0IzGFfZAO/rRVip6GppEOnhmiIdkvJoFTYNadb8NwnyuGhUqWu+8
ljDVICN6Iv0iREkzL3ffuzR4CY2OrpUTHINsRipFHB210rPVLnTteXxi0HDnsikFWXxPgXkji/Db
5JqAVgf3hEp426qMGSoNC2mTIjmzbdWfnajZdgEWtaJDmY936mXUYgJiOr+3OTaNSXoNovKDrfua
ZHAU6B9Z7MJNvtEJGjI77lWW0M7GSJ5ExX00RwHeZBcBxYivFEDrzkpUsCF689K6Balb/EYkP8Eu
y2A7knlq7Ig726RyQLwtKO5zvXrX4QB6jAyWJHL5mOWYdJN6wMFAjcpiTlUWmc5LPwQLogCotxyh
d2GBDxyA69GlDpIP0wV0PMfaYx1HPmvwsQWcc4MS70dnGaQL4JGG8pJ/hIkOpR92zK4QTb1t9a6D
p2MFOHZIqpGq8sjk7xSThnbGLD4BqwEqp9f1LfGlxzlMLUgUVDOlXQqsXABmlOaczpm9a00oCkry
ZlQ6nrSipFx3BzZxyoSsmF6n0ZzOiB135WxahzJHQjlq5YbRB4KxelnKnCFnG7AQJrVdccvdpiXL
4ZUSRYtxFgkoPuQyj+tRsSSeIXAAXg2nmE7EJmgdQNbZvAua4Bl1AP7mSvpJlmpe0WJSjfrpnAex
QVFacgPn8s3qzO5A+f6h6+BWqpgF0tI9Nd4Xdv21GPSTK8minJPqqDYBcxzOygBAigmQ3rjPk6En
ts7EVJKF1wRhp9RZZzvbeSMPUWXwKwlqI+y51o6NYdxRbwyEYcL2oZA8uXaU7uzJuKHPTDRzrlKU
TAP0ngTwb8q8vajuCOri9J5BTiAMQ271kQ2/bgmxbugC2Eb+YfYtgR04oOnVBItQuiNq0OMm7lBe
KocUOzpr9PCY2lgZXGcqdiVdQwicR87gxaUvxmLTcYri0pQsby10MEKuQcMJse9FxzII+TR0Axw3
ff8tVocBplB/6uGiIQh/oI8NoaBF4Z8kPPEcuRNL982wxyQn6zeddzUJ9eJktzI/qLZ1UMp7jH/z
QcvzD7vXMJOU71NcPtWt/ABKQThrpLcnXRFyizZkCb1VgferGltRKkqvNn/S2ZT3BcaKbYwQCJLO
ICHDxGQlnOj1MYszFBLjY+s9c1jRhkJ/UCUoKqf9QOnwtUVZv+21moxui5GdOTde5lqsvoHSnoeu
mk5j/uzKID4H0VV1YXjQJ549ZIxEWKZf5zYLd2IRr6Km67bW2O5zDU8wr4BNBaF3QBsClg9dZyee
zkmVgHiAFzJqyGxVMdyzV4bYTMRLIywDBkVPIZWJEwJSj2KY1cVkdj+F7aV0VOIlbL61QB7Jdfet
cMZEMP0c5jdFrZwjpILHKTjNaBI8MWAobgHN8rCgFNOj9NzRHBgQLfhJqgKzO9uThaEFp/yGNsaN
YlLWWLlOfp5iMuUVL4w8UgD3QAplO19MkhkrJW9hRcYTgbBm4gVmnlKyzZ5tpSUXTN9qCiLRYUCu
X5AbuYHl4I+Gdd+bV6uH6dd/S6L2Z6ib91Pe69uqcF47gL+7wezfC+ucW6xvheysDXwyMuEnMh9D
fTfWdJycEpQBdh0mh6oKYm2TXIvCKG9dZVjiggCCWQ1Uc4uaeas/FFpA0hZTjJ2iaPhdOFB5sSbS
nbhG7P7MspEa0htzb6KafCcRRfAP3cZLcjiuY2WppzKqfxAHP/vRpNxlVYmqz7XvgW3AFaqJ0BiU
h6SUYlNW5keHSQ+HYwhnBHBDYc/vlE3XINZTb3SqV3PAhJXFLUHYffGztpuRkl1F6AvqKSeo2u4G
ihclFfu4tzXaIYN1TIFAI29X3+MumPeKXd0481bRxQ5GQ0pgNu0RkJzvpXMMtG7wgtZm7Q7VHbHt
EBzewzLDM++0xJCqPWlRlJxEWDpYwov0QC7Y97nSH0kio5wJqIdCmgBNKFisWK/tsHnpG9p80WM8
VieTAox8v3LH+Z/I4wrbDlBwWGulZNUqFgpwZeDC1zgnkA1CVH3gTQkla5Al/amzsuuYxtku5UWA
jPMliuSxrMJtRYYSeIY7ZjLPWjSWp0JSFJfQL2x9rjGnAkUwyBPZJSpavbiy6r3mDMau6mv7aS6F
OBWRxB68/C2DUuU2cqr79f9ktOw+tjGk4IrgXlvNj3YazXfrv1kXINAIvG2I+gbIXVHY3DXLX+qk
J5S8MOtD3LvGnYEH5g7fUuhXWuONxCDDs0ntp3yIhh16+UFKSsUYkVcxASf8dY5VU5Y4175xbcNf
YBe1E3cnFucBWgsBGlayaFaCAFsS/cIt0bXeMKNu79HEx6F51KfyDd2967NUYUK24OwRDp2w/xJQ
EwPGXE/13eTsk6wcrkEn7E2TQwZ0jJJHYsyzo5a81e3owcjL79wexp+WToOPX7i55oaDU2BRFTCh
JwEHNzNL0jRins7i0V2wV9U+UVRIy00lPNYcZ1yQczNSqKkys02hu6bXL4fRZHbJCeYf/VJeZe84
/uI9JW7CEWbu90NlDL6G0L2HUesmXMTUalHKDLBPZ7O1feZ9LbzlxDzM2c+2butnNqZVB7cc/7PR
oJQJ0sp3S9RUgKvy/aDNX/qYX01rjlPaO8cosWHkk9J9QK3uFOM56UfhG1MIsy5cEnItdurmR1hL
ndrJJs9pDKngo+k4tyahRhVFXh708nLQpSOOFnDmDbDPn7OOD7Ts6sYLWwrxomN5NBMtv0RK3m1s
JchOjcXXNzM18iR07Tu9VkKU91ZDHOQDVDhnH7ooAtO2faZ4k8B2PEi0OhKg+Jqnk3xxxlcOBEzA
YA0yyIpvSGL6QRxZ6BFj8Kbgy743Wp7tta1UcrZPwvAlkVZNLpUOsk3qp3DWn8ukdW/LKqr2lhv/
bKdk3ClpsNAHO/s0j69OgDt77ZqAiTG3YwQMAvgZ87bADb086m7WPvxkkZ+sFZF9XPsRa9cnl6hR
7CAe96ZZ4TvIgLrEinpbNAbHSyGPYWQyAFw62lrW8AjrgXZtEpwdnB1wYGjZodTCkW8xlL8e2zDi
7DCYyUEbFBgEZelNevcWd24NXtW+5Rxp38xs4hSjknrax1xSTJmxS92w2SsVw7bZINhPDz5cWuvn
nNFhyJw7CL2oDifIfKBMSC9Ooda1rR+hKCRDlPN/OEzQ/pLoVIbjLl0eZgZz4x1Q3DeS2Z8Cy2k2
3TxBvzSdD1rf/rwwK9ZBXUkmhp+iGaj0PPapkNgnlxaoAyeKcyzlDZrBHyis4OpTmaPUYSROMjCD
g4QdPXDtYyrpUqddF+2KZuQpjh4dOC6L9aDbkebAdqTSxlh/NXUzqG+mgoSfpF5R4s9s3RnSSIlx
g/7WrhROx9UD6rV8joghJbdkYzPRSCe6DnQztnG+wKlkf/klmixove7tyMUCHTiH9Ukoh/AF3og4
1UxKW9k9UES6h3aZ6LtcD+Bf+IYGjWHWiEPEEI3u04sdd81MKUCwL/JuFtxtByRxJ4nfJTwwoZ6H
RI56IucWQNkNUjBSailj4NvMeQ21XnZv5uuIC1BOEAEfxXVMvpH9s9XUu8hWexL0wPvbVk5WZbM8
4h3b0CLHMV057EJoLXUwXUSCnQdLxmuTFyXTBDA6baTem8yajynom60JFb1FEXlWa/PWXGTjYAeJ
GcQ+RC+MeUEvybTtE+thaYvqUR2DpqbZ3elQFWRjfNQtrGdr7CbwGvyQKIByWpfRBensFzwcS/Te
RD/sTc66fp10IApNJ0BpLfob+lDVpmhryLtLDzsIpSC2uBQANUwJIFk7WP0ETkjBX8hx6RBMRelX
CptoXAzpnZBWfwtEmkkyq6+bxH5sbtbeHxPdclNildrMpPtAtLyHWTgCxqDHa3+FiDWdCx26TuHY
l7pCaZYgqWoHy2Q5z09i0XrajYEVnDF8CmaqnYb43ELpdJwMtmPB4+E6xG8vMe9gobu5JF6BAKbe
yMDHN9ajPtAsdar6R2NZhAxbytUx6h/rQ9ONkCPrsHqmd/8a9tmLO/T27tebULvgaKHje3UdwpgE
92N29m0kayR0AEujxyZ1YSalwatZQ5iB7aktbOJwYyD+PYw0AbaVYb4aDhh3oUyVTzBY6bcG1gJn
RMUUA8QJllmm21CQQtmMvAhHKsBJkgqFyfSycLL/zd6ZNNfNZNv1v3iOCnQJIKe3b8jLVhLFCUKk
JPRI9Ang13sBLIeryuH3wnOPvi9EieRFk3nynL3XJuhbfNjMta/Si2COFi044WCfZ67k6MaZm8O3
OAKxFwQS+2A1CDJqqvBDZbxya1O7zBA/EBYRPTjV/BR79i+L2vfmW0l/KUmc+7pJNE2tI7ESFogP
qEzLtNKd01erG8p7r2x+O21ySoL8p1aMvl1pvXhJX5+dSRCBAPsG9Fbg71rXjh6TTv0OyLJbpArT
DFi+QehzF2AMaoZZn/yxI08jMv6kFgbnObCf0JlMgUN/MtFoRgoD3yHNgaipoDl3bJNT0vv360eJ
3AByMRVMZIL/d/HY47+o7W02pYQN0Aw+iaZ7y3nXniwR7Ke6hATYI4OOE+McOAzzh8m9H7PWuPpG
8EuRyLk+Bei3xDXN4IQp8aqp52s3Q2yRFR/RAOAu6y5EI2r6nvVn0WArG9Jy3rWSIfaIetJ0zNeO
O8TVHEpkxS5SG4h4fYgAQ4corpMYFIwBDgSHW2ZMuLkDHPFDeFc6yEVqouEt28yutrysaxCoqBBp
5DzhliFOIIPCs7GT8c+ss7+VFzvbGvUYRTdj5xhpBuH29rxZK7h1QyuqrtkzHTrjyn9YixLV4nQT
VUqSnyKW044QehfEcpGoVXanhf1UBawb5iK8apLw3pTTXwgr0U+TV2nVea6F0rrMr9tF1dd/rSAY
HvXEqES6JIME4VPh4jd0Rt4aIx12bd8LolnAusiS3uzCgPIC+gqkACQ7EWK47PJI7IMeelBeqTcQ
UPCrUWoDG5D7SsQ/e4+QJ65v2mnW32HcrfeqIPTzFPfR2a0CzUy4eFqXq3mRssROuSs7w8LJmPU0
P5jql6I4R4xOQEnXpBLa6Y91H/kS86OMMt6tJDGwr84/ZwQKFHQLHGgpDHwRVPTYtftQSvunhAYh
TNmfdAEhe2gS4xQ28o7ePm5Sgzh1o1TmMRzi30lvbpqkt4nCa26w4LNb78k/gWecMS2+GrbmjXdt
dJFZBbVV1j0hp1FPOG3gYlhY6lO/w7SeN6y42u2ZMVOZueEwfU8yVtxVubuq9oRpPMfSarcjXRlg
sdP40JNnHfGUsTfzYEE3OkjOzintCMj977kR/lnnk/0ytK9083sEe6N1QN/DaO6iilzexPceB4tr
8KUaoqBQFvwFr11yL2yLrKShmXZOaeizMqObjOL2kBuAvjndI+hdRGvsMdHRr+SD0j/sqXXQjtl4
ExqgUg6zStDGkIwXciuScUaAi46464F994PJ2SabCLdfbkLv0G/S0v2mIwSQcNj2uiJNI/JaQg74
+rIFqs+2imiAkUe8Xe+rR2lyaPww2aP+0DsDy9zN1tcsvQKRXSwc6jQUBk9hzGq7jvLznjInTbwH
dwQgFaF6hvxDaD2xtet3jBBDwa/nwepDujMJQx5Vg8afccGcvHaKD8SLVSH6iVFlBeemmLA2q8JI
TlUNd6RkLMoTSb8pv8EdO+q5Ni6oOPBmmt+cKJenSBmPbg/pKBIZ5R2qOFfn8XG90R5s1jt/ZDTj
LAvdGFcnu57U1rIdn0ZWc86UPZCSREoAg+ULmQagxVi719KbewNRWatfBDvoHWCVnM5ujcJSUEDW
2F2ohEGutfJNqeKlx/9xK31kaHU7Amn2sVl3sCe4zRg+WA52uagh345pc6iEunWhA1eTy7jaSOaa
0jM2aXHktX81WIvhefIkciyrDtBDL0kEJ6Ch8bdb755yOr5YhDBknDrfrepkd36Z6G48lvyifUBa
OlTgZIfHk2a6yMh8XMpIUEstHZNhmowbnPBLMlhnMyGifq01SnJTEMqgWqwI2lZq/r0aATRKzz1s
ubuWJZPqM8C8ZLp9eFivqpXnxASNGJhRl2ZLEjw5UdReYCXhpyOxsNzpItwKk1RonZBSPLXsnhe7
qn6khDAmXf1OQuq95Q7Z15bL6x3vONeJPUKwYmu4RQ0Zch1Xvde4N4/rbiY5Kxr1+E/lTJrTxIWK
hc6Frkzm6ReZucbXEQcvv71NDYdslEg/rKfgqC+PtciW4AJ5Rx9HPgTpk8iIvfW7ioatbOWupTe6
vpGT6niTgK46Irxfd8ziPBupd1xX8yhtQHZUsr0UTZAcw7G4uvC6oDCXL+vpdGQDo8MYohPSQbgl
4fOXNnjRv4S01s50su66rlzrPjJVnjiaiik1NS0/ePbPnllztIqJAsjLX/SNnXNfwzNve3rsToLV
2o5IoO56fViXg1Wcy/J1NGuTgAABCHQQn0EEdd/oz3UK4Wjswu7Ug9vc4flcuGKWi0oDcgCxW2/z
DITEmsuAQzPBC6M6Y9sAHa4ZhMcF2qc0oggpVTDtkyhgxJhEaD+j6AfkJ+sINjjeN95icB5T50gk
/C0lGGJ9kk0QtLbit6KN9ZwQgvN11IoMhe0Z6LNurl+DbezHlPT9/erNWm+Cy7CVvvVeKt++oqEK
N2ZWc2bnFUNFaOzthuiaJsi9o+HQafPD6jwM8bNfg8GOTfKzW2aRQTK+W1bsHFYVLFJs+xkk997v
BAMFByh5nssrMthb1cFm/7qYpmHsu8qGHsnykvoE006Bb2ynjtFPnOa886RERY16N9u+PBmtiW8l
T3fVInARufrtk/B6c5OBx7O3g30ZgfIzHeZCpaPv5XR2BlrVS2cmXypmfzm1r2+ql2ki41w6fb7f
krCVYb4VLtrEejltkg+1rZs6OaGPsDdjMn6XEdJ7skeTE6HLGcoRypGp1L9zVSOYFPT5INCifPSm
Y56NxV/68uK6/l854a3pqPgAXhPb1pZ/RJ5ttMNsj2HYRLjyh1o+TRtU3+K0m24eYruN4sRD6Qid
uWt/ra+YtxTdy74yI1ZPtPNr5ZI3irHwaicM0LhdzUdqYoTDtapOZYrTAq67sWv8GfZnkE2g1a2t
z1pwoXH81sAbhGL5B30us9+R7wq7665AurxzGsDtisOZYTlEO0bNfSIhTyjrMzIIC216pjvrjj/T
T9iMAabDZKIhSgwyh1WjvB9Dv7k6I5k4pjXkO6cST8htXzNNAEc0kh9YIINBrovAp2vyxzlLPxnC
5DdVN+FBgflguEI0i6y+NbyxB90oySje2mWec3E7o9pngZWeTI6om8ixPlMvpWGEDpqKz892OXlI
nIFxSXpGKm46lIivXGylmfcXcjphKzrft17Obq5Ces6L/HtRZH4tGsIcTkU7NlsvtN7cnJEN7Txv
Z/uMvMiFsHaa5jjnRXpj8chcqjAtuY3mjhkjjz8yn3CRxY0bTbN1NzQZywTRjItKeJWnrY2hYGwO
7cAYIs7AeMCPyZb8x3zRMEcdlEcd4sYa3M9iDOWDYXc0YziydL21AWjNbH8sgiN9W29b9pzPvo6L
qvlnoVHJ5LcAr/Oo0nckICMu7Azybvm7jnufui3Oty1xeVdmVjs5t93T1M0/Dcdgs5Z0pGxo88Lp
4xc8965SAaxlztyG3R6cnDFmsigIpFcyTbKK5zzuzG3vdO6hdvN3qXFszCZUFFtsO4LZ7vte7fus
4GP1wDk1KlA66dWxK2B99Ja+c8YpuMz19NYqFd9TkmRblHqqjl/cC36agHDmDKa606Bj0+mhRUJ+
LSZvq2bd7RybbqvD3lSPnK8aoq3qKXuaYuxPuf80WSJEnj8Mx9nWzzYL8q0t+BBWQlQxN89Io5ET
JcIZuo/tUaUdp2akqXZYc5Jmrjplc7d1qBYvKRDOltRqrIksQiysrK53Vbvvvf5M+mn0iO/UE/dl
NdfnGiUaYZcGWV8kaBcC8ohlCHn50pmumn/kVAgPh9GUZ1GHMCgYShgu8kXyCOg82vuGLZQTKyMW
ZlbIASe5LDJUamPWo2HyOyRF9nQxuYzHVFnBJURdc4GmvzXwY15qPyjvbKlw5FDhdM74Yoad+cDl
rJjM2fXBRsYB21Tj6xiCd2Li83M8ssXy+MGDT4L7XrFpB5A6QMbed60sgKd20T7xynNYkeTCAF7j
OVj8UUsR1ZRNexGcxbdeZ+CIWk7Lsfg10tS4r2lGExrp7SepUWWXYP7XfyPpWpybCIHw+tSM5LnO
SCjrwn//apC14e8grI4JQqXrWg53wXBBnmmAtkdXMeuCSAWvRsoUM6wNq+i3DB8RChbnVUJYBpG+
wihO7uqRZBNzGo+VCSmIRM+33MYhkCIQknb4YZkVLrrJOk2++JsGiXNdT5vjbD80lfIfC6M+NGaP
x2Jht0Uyeui+u6VTP65PkdNKlJUmIdRWh37TD8v0kvsVJh6aleV3jL7vSCX8F6D/rJRDcaaF0p6S
lq7CWP0x1FWXQ4IGPiNWhzajGyCL910XeeY0oWRIOkGzQwpgT4Bppv4yImdWxuigEVJk9SzPa1Mw
EXbSe92GdFAj+3e/mK6bQb0VA5gcBB/2ru/T40xi+1Vl9hPmH04RCJ7WtSiBSmf6kXtwZFVvB1hD
x5zqi7I1RE+4WcXca6Xa40omyDj61rr1rRB2dlsvdNz3IV6R4afMoDEXgLfudB9t11iEOk7ktaJE
2Rph8qJq74H4me+ByzhFGEiElj5kMormyMToZbUZJziHZMdhFt3+cW1dm0BhAMOeA9XRz/WMcbvW
c2WC8hdFLI3BtZ8kkSowTDomYEzpI+fzNRLMa62s+nJ8dvWcch6YmNzHHqConCGBCTA3zytWVRNJ
uOGmmDis6bxMSpwKdYTAUX4OBcqzdYldP27WmZeR+eB+cgzzJE2xR+6V7TAYjKdIDsU9bb/vtSG3
3CRNfiyZyrJRsF8LJ72VbfVtBiFchf3J5de9oBT6EY9LSc8Zat+FUfxgO7+9YrAvico/dT5n6LIY
U4TWB2q2+uuWF36aHhpNeCCt5PKuBLmTMuzbGXTj9n3/yy6Qy6/lXdZbKCIsMDhoKCfMSzIC4qku
k5YlIYacTec2vsNeGDD7qBCrzOZD2D4LxbWzl54gQrz3xMIMRxt7UJ1zGoIG7OVy4sOruFWBMK7x
IrjKGgZSSysa6BTqeYRtJ9KwFPvKFhPEz3Vx6ZbnldZvz59HCKGXI7nK3tbsK/6LjeO10LNiUedl
aQuM0ysawE58cc4yOPakUVyq9MuN0aIT3JhNKZdE1nJnkhmwlwTk7j0IpaYO79YLgKAgua3/R1KN
cy5IJmUPlQ9ekgeP6ORfZO9nhMPEd36o3asXTd51rQM4EahrhfZo6/uc2bQaiguK3WuWZQjD1+eh
HpzdWoEiedxZdj9x0O8Xkp6n7mZX3Wy8XkcDTwxzZ94R6c8vTQ8GwSovlm/TOk7rjNheZibrFhua
5gCCJTQZpqRi24zdb17JgXqo0OcsHu5UgJQoXjLGQsSZdUdJIys0P5Wf7Nb2gMxZRcgt2NJyq9Hs
Md0TXpOxUvOelTEI47UMRPpwJxNiBcbZvHO6jImisClBUf6I+V2NcufjAfwJsGaTEKi0ZXyWnrQM
yTsoz2lnQXRIE0YntAG2Y2/l50CMf4IoQh3Jc1RK09mG4+w/VYu03WKPTHUdQzdnGwn1PF1H1zlW
edJu53ked6F0mzsk77AwKe/Ji41Pjs+sLvFxqi/q76ER1gP2t0em/hLuzfIkhjajU3iYvUlO6mCk
yWGIEdLUA2zy0e3VFVVCcps5tiEZQVE2lo57DrXzZ62xjNosj/0YQt6GIoUxv8sOCYlgaxsxlhqA
21xND7zchLX69teJpu767wwR2xOjhncEJWR4Ls7MDG//XjCfQ7A9ondVLCd235mHOBbXqGvQXSkE
RTbSzIHP4/XH1dfhqeiTPqf9LSOxyK5bZoIzehpnSDhpwQii/67pxc3tpQ49OAdMXhIjfVwbFENv
dI8wrx+qsbN3hB+QtTQa5DAabn/1Zwrx1fs3SfBtNVL2tpbiiqIRKHzc/Vz30oK+2EmnybALJ+YO
SUkcsR0nSJvoW5FnewuoosTc2d8kMYbFvu59NqyFW8IS5uzXr/jFX9mwm5t5eygVBrSkTY1L0OPe
jpttpM2AdvCTA2MIzTZdMTXW/AHzEFtGpzbMGA5ZIz4QGghlEvnXBGbcsxvp4NAufaK2aL5Lg3W5
b/VHZJHaDLwZJjpCcgTVxYB8xsh3rvZMhl7M+JvWoiFJqXUwxvw1bsvfjCQFIeXTyYfP22lujBp1
SamF4h1MOgbxbDuXhrwr448qao6Nz1vDvmu+qKYwX0j1GwsaWibIvU0vI4qu1hxBestXQE/6knUU
Z8pEqMBUBUCLpF2sHWxylOjN3Vimv1bnQNVyBxbWSW3HYrf+UYQ1G9k67IXGtKNbTCudYSpL8FKX
LkloHXZvxGxYiMkIJaLM52C3aNIJTDUuqag5g7XTe6vn1wRgeefJd49idYNYi8SUMH8bAyKaJ2Mg
PcTr33WkunM0xPog4pbEISpuLsTGK4ivA+NHn3yE4uwYBoQEk5CQrho9Hhr8ZXqu4q3pMUC0oya4
U8vvLQpnq7xgN5bBkalJytlpgvKeC31NOstHNJw+xWUqH4oPQmnUJiOpPHGZbTikHPW9F16T16KZ
FtpowouRIYtwc5txsC7eYrdSB9wyf0PZjHuVmwiluEVucLXTwdx5Mir/4nwRJ/rFwR2moR3Rti9N
qfWxJuTPs33/xSEj4Mzg/X7dV+u28q+5GTwylYruaSNAafCbjrdfMjTz7FM7m5cWfOzz+tCVeipJ
kA9+FMxs7xo/Jg1DWtWOTAprBxYm4RBX7ljEHQxC4SZbRO9xTn8hJ8Yv96cbwl4+cWFenMlLdxaV
3J4MnnnfMJ15Evfu7FErjNkPhJufCEDahwGNfhUF08Unm2k790bCeZDTZ2zsUaZhyrGqdlOZPU1c
zcq3rmvkRxCWlU5o7Jfy26pR+Trl/GtevHLr8VR4jPhGxcQPrEZNBYJfwE0rSITGUZSm883Nrfd8
ql5S3BNHvD3JnraV3ISpVsfIyS3EwjZG0jb/bo32nSVqhk61/WnGbnrq7A6EHo2SliyER+bS9lMz
2MwoiS51tf8eGcFl5WeklXstG1ohMyssCmv0jMSFNpjaHJJnZ++iWqRX0VSSh82HPRtmgeFpMn24
ZRP8B/pc65uDhYypTcpECmzFHDsRqEnr0+o0SsYMcUMz8SBHgvXIo20VM+VeK5GyQXLs9yfCU/Oz
bcrPTEwIeV39EpCV66LWXgvQJm5/BLXfXHrAxQcPmQf/rnnKHKXJR1cbyPiHZCKudcNjCrClZ3+z
Or+9ckB6GkjSOXrADmm7Qd4k9YwGIEaJkz8jKrcwe+8x6WdXobtua40egaxl0dylU/icnN2l7mr8
or6wW+EqjzOFZ0EjT7aDJ7//hQJJgcocnH1KGK0XMKvMOkgeyzRshUKVefWtCrGfpmyuIDohwMmB
pSlMfbo9GQxvPjdDRsRjxWsug/E893AWXKQEfqCT/ZSKcecNLfdt6PhNA92cjChDwUhy1B6VL0aH
ik59XrnDgzFURPQK/9c6CnSc9I+P2POSieHbOhAwNK9hb7XVHavmTnW8eKRjo58wSkQCEKpzvwhJ
b0pwdLRGv7dq7n2IkxePnuI9jD5ceKmn2SEqZm3alYlFE1IMf3XOr8U0AfY5+Q5T6QCmFAcbOteF
RKv6WIkZDoLD0l/XxUPp2v7Rqcrn1UVvYRNfD5xeHT54dM+eU2b5y3bWONVRL9NBJ2FwWky5A0Za
3dGcxVO0mJJZKdE7MGW12EhOVQbaXmW6vHQotxlYo17t0jeZ5jkxPDiyy+5z/WeFPf0ILW1eFOVt
kbXhrXSgRQ0RPE2vHoZ79IfmB9AIIH4d8+e65EnBZz/GHsd5t+m/a5wPW6IdXkhtjfHalywcpM26
uZljCsS4tH6g0aY+90K33nbS35mVg1i2x5adTe1L7giiPntSjHQ3e1uUoFeFhv8+jGk/69EaOb3u
jiEz/XvsrdyQuhLXtg3uMoYh96TCu9u4Zz5XhK04xuaIX3PZnTG59U9WcQzK/tKSS3gVZJpdGRte
J0fFL7Vh3IUOPZymoCHn9n33OAENJ9aEQCFAlGELt6SxG2fXpQPTGW9saaQh02yciVcSscHH1z6H
whrTf60HZgPIK6DPfe1H5dwOx3H5luzdPfN8gqlSxl4a6c9+DGf5MIPGdRbFk8tb62Tk5AoWlZMB
8WUHnWneryCIwHxayRvAUrwzglW6VlPnQqAA6++NKDbLPMoRI278GiNabiKQZ6KVnc0Me1cs8WQQ
aFWflkQmT/2okAaVfmg+c9u+FB/DmF4s16wultG9NkOAnYNNC08yAXAB46rprQm66SEwm+e1Ug7p
21PUSsyARlQds1DDHiafYh/PqJay+C8wORC0wlF7hWPi4E4bdzTeXTsByIWtiREn06v/sZAD/z9h
8fW/jvdwYcT83wmL2zjJk3/lKy5//X/xFb1/uFZA4ADmVvufpMR/ZntAyfmHS23Lfu+ZDkJ9/tU/
sz1wk/6DrzgS7Sp/xTehOrVffEVDeP/g75KE59g2fFKy8P5fAIv/TmjyXA6VxDoIYZO7ucaJ/Dv2
qPSUB6khMs9xyVAoyq3xqSrxy7mTK594aQpGYI5gqXYaLER+998A0/+dPkdfy/NJFTF9a+E7Mq36
D0AUpU+YRuxWZ2QdzaHwmOuPvOc7q8DF14RzdJ9MqqVJVnOC+Zd79PiFdvpXWuMCxvrfwKf1R0vb
hEpleYJbIf8D+AT8tjHqwpnPo0c6UDrq6cLhIT+Wwk/Jw+WYqiMz+W8Auf/nDw0s6dquDwEYip1c
2EP/QjvLBm3UXVUjH4qr/CQcfpSz4EZanXTvnGnHaxLI/vBff9L1Kv77R4VQSEoDlzpgliOX3+pf
fipjeCJQY384F76F6IiQ59+DHrp8X5g0uXC3DeWwr+1JMAWv0O1vQY0FFn1N1wn/G94bwqV/Z0V9
XXjX4rKb5KY6pv8frKgUQQM5jih0oegRiUpWIXEfiIs1KJDq2+Cr7Oh2JTCPsHCekoGtCl9asu9s
aWx0NdukZwCqHMuIwX4Is8BELryfyh71rOkMe5q0LuzwLEfAnj6jEhRsdQkuYlvXGDbpBpHG6/pv
aeyzcDuB8t+M3rBPKiq6c5VpSO90xX+YRZYwkzCbg5BBvYNJ6WK3oD3eDd5Ht5w1+7gZ9okD7CRr
AuwySG2m8zDp+TGQuY8Vtpkfxwplk6JcPkzWMDxFrp5OjlTBdbI1jVsoCU+D47yFSBJJ+krr4FQg
f30IMHjSM5/wUnRkMW8bjlp3dWjX1S6j7t4P7UQLrVDGRzOSdCEnzLRG5HkouVz7WzebmpJ3XsIc
FMI7AXNtY8Pw+2mTqPdp2Vm44YwFCiKZGjyUte88xc48MoIDbXieJhj4OFIYaI+T7x98N0AoZWv9
WpO8iVPWiiqg6wYe5XEgQrBPB3akCc/we1nl7uuc9ESUhHN4gFuHYoLGZsCwWwDyqNSMrsEvnxJC
ci41Tb6Pwa/lNTLgRiD9Hp/dIsnvmaidQhVbRzsxx4ciL8aTLFL57DikcNkFG7gMPSJ+yTRRh6HN
0JbHNWKqIiyYoQVxhsfKLV46w5kueI7eSnbKPwSxI3hk5BpvWzyf9cEXZGAj67J+F2Hsf2hfGvSs
xZ9GI3RyDfd7WUbdX5IVxM0EefY99hsKVOYk91ElcL7nQ9R/8khcBsvElAJo4HtrSg3502gTcOKz
/l4movqG8ERvJEPPTVG7j54I6bBMLQxBRlKEviLlmL2bOTCl3ABw/YtlwUICP1X+Zghm2gflnG8j
1/ot2mkZUaBXBWo1/Gx0KfeNzCZmiTSl8tlExAuDfWNVlH4ubXDkEMja8Ro/GPhB34p6Ij2vDFv/
l7a6V9920IGBI4H8FPufKqgrsmQGe8YfBCsUD1Wb/okGu9oWoOK3btj22zrKp6uORnvXTWhC0RCU
QA1H+dMDz5nSFbXdXekUwQgRKjFfy6FTuLwduxr2oBM4sGUsUAfMfHSK8YFRxoRiU9YTou+w+cHz
HR/KUBxyPE+YOBrz2OZteSGwzP6WulFHoqWfnr2q/Bl0Y/jNLp07wRASrBdZDpH0b4hdv6UTN6jJ
/Ys1FNHdVPF76lbVPwqWwA2GF5KAA70peipcUVW8diYiBmbSsNG9XnmgJPL+my5xQW1FMjO9Dat2
PiaW1XyPO/BbHFaxenGuqsWOSvbOLQLjh4W7dRPZpG8P0FQ/cEIRZFfjSTYQ4W312BErbOdthGev
54W1Ff2DvE5+hbJK3wIR0jcoDa/xNokfTW8yjMg47QVB3Yhg+nyfBkN2DwMQLWebTBxeZoh+RSn0
o2czS+M6pjlVbThk48ZLg/zK6N175DHUzO7YxMpck1c3OfXPoPHRT3b2gGwaNyd6//TJUZ13Gl2N
b32go+ILlV17uZjKCiUvgUTfZFvJ9Blr/YnyiV5s1agNB7qGLctMdyWOXSxWvv41mNa475tU0cIT
tENG0uxIpeQbY1XG3NagWwCdJokDTSfvIY8qzGI9Gu62ybimFnHraMa9xc7SjMj1e1APrLNk8GhX
WY8WwjVMwKKqb47vWTejdxGSMJBeGrCYtsNgwA0pqu/aDN+5XMU9Xav+l6H7+TqZaCzSvm73MlL+
vjdK64zkI9tSbI0Hjo3Br6kM9MVsmp+FpaIfk7RpvOUzGaHExtaXbArmHQtcttU4ujr6k6N1DORM
N8vIxrsp9fPHzsAsB5qLbPaSoRHGG7RNjL/gvw7DTAA8Czo9Bp4Co7wx2b53y+gSYXXZRtDXGBGP
5bnMB43ahdxqyIDGVvft3RgjLPMjp9kUJH5EqaYfzKfYto0zAou1QG6x5u/NSXS70Y6yk/CZD0lN
KhTkG/eo3ax6oEJFmUljJURIh2675TiztXpQb7EoaXRK5Of0IngrklnfeCLrs6DfQbNk5Fdj+h3s
GYb59wVSKMzwc3zs07lkUE5MNfvTIzEcyUI4GI52mY+7ylfJ3xyD213cB4z/ILIgsnAfrQRb39AM
7E/86IIYZ0IPbCA+2pnfzWKet3TYilsW1fLdIVh9NwYNM3PD/t4xm8Lp3obnlGWaIeTYIn/gTkzd
RC5j3jPqHvhJufhFWOi7OfmEIhtqz+Tgt9ct6F1r8Ell1RfUKfCaO8wDH40PKxXVz09c2tmePD2b
sar8ORWE9w6G/BShyO5bDOJPHtCcTYbK59A5xQH8BP2JiXmQ8o2/ZIDWt1F3fwUv+dWBlLcn7Fgd
a6setkYev7NVh+82FGvkr7oZuIgq/yCrGA98hO4utuFUUOV0xJiLiliOoN0bQceqLj1SmYbsyTZt
lHfRiOjYEW9YDR9tzbSkTsRrCiBqP+X2haFyiUl0HIadbxYW1u38uQhZosPCxVknU//auT5z1sSM
rmM1vXol28+kRxvQBprjAiryFm0DPdfC889o/cwn2sDpMbCAEoeDJE9loi8xT4jhABw+C3t4Lqv6
R1oZqNJCvpSEhb9xQf2fhdVcJw2IcOslqEtYDvwHI7WjYxP33QWIJK5M3vId+yIfUxhvxI1M+1Lm
T2bgogxIwJ3E+Om2fq6wwXBE342aV8GsyBM23hSB2xvGvct+0zzN9dzSbsjlvmMIQ+Dr6HzABXK2
LewE6irxa8IEj7tMMGXqVQjUlx2mNOlIxIWE0ADo7pBV5me0tCIjABw1yMjZGv46EMY3Ddssql3x
toSi02ZI/xhd+Ud6JCZYCnyZgizy1FjqbDO532KBDxcDzKvVT9anWSNWqYK03rt53W1xS3Jl8+rE
8cDas35NyzEHBVSUGie630gg1bIu9P73aihctk0PAJuXwQryOc6TwF7iue6dcyqzH61ZRfdtoN69
gpEM6fY1uUPjh+t11DiMlOggMTRNwtm59UPEn00h8EA2lOVKxLvAFj97t2yPtJPVaSrHP5VmaWER
jV8sMzq2CSwzL6sPNbk3FzgIDbv2fO/5dQWyw8WT2s0vaGL5J7o+2ylyxjqHUjA1RrZJmvImZ+tV
Sws+VM0oKjcgIxBIgfZmCRSUCsCdHI0t+goQGc7yPNDcrc1oorjv6f3TxcIsiDurYMWMdZhcsV1X
G6sFnZoIF1kxZIdj1PR43Xvjo1oG/443RI9YIQZ8KYHHz7TN54yzCN/XCBmi9i8VnSAAWDnEdTis
21kNLyqD18ZJ5dKO2XhuMhSp7dLEosA39rFmf1KATdOSNaS3qPznkfVTEBH9KxJBcEmTmO3QplWe
VMBTnEg5PA28UL5pk8k9NvLMGxJuuzr9VoQIJN0+yz7rgAxiWCdPpqx+0B90tk0fXKuud7ZCUZxY
PfwGvy4ffVg6pJszSQrnil6z2z13bRhsG+0vYt8u2hV03fSo7vXYM5YAuCR2kdF6+7mrGXYZksrb
U4unACkAwAHmE4ERvLh+bmypndF/VRprVZG5u36Y2HeKpL2VTc0HbZPo3Av5x4vsP13FZutNSMEa
r4p26JGbm9fl9bsTyMkks6p3flTjdGlGwK1BM/+Fdgr4qKjsmhlC3exTOrFb0n7ZYmSJebwcBzAZ
hl2esrHvkLoKAO+l3Y8x2xYC6qW224xGiryuQu6EBxU0W1NJ91BqeHKY+cC/C3y+zIMS/6+TdT28
WX4G3vD+Dn/R21i1UFaEuoeMYW9qM6c+K/nOQT9j+S1K7K55794yFx7lZDDMS9xxLzipnYTFubOR
oWJEV2ZoxeOArHLwNfj/Dv48PMUGQ3d8G/YuaDsEiq34RJv4XNfsJ1MpfgRVXdx81/g9l+ljOiU+
lR8uDEYD76Aw29cpdO8bEoU3risiutheSzRRZtgH+rvuTSPr3PxPzs5jR24l67pPRIAMBoPkNH1m
2Swr1YSQKTHovX36f1H/RMorVOFr9KQb3bdZSRNx4py91261XcM3InrGmubrGtn8Wqft2ROdYjKL
EswzbXb9HMttlSEUsuQ8n1zZPhrG/MzA6VYwcV9lbhI/Ng1iQs46JhwXP7CuvahOz4iIDN5/67Uu
6/2UdsO3Cv7nTWqG+oqvR24hIxpq4zYw8BoHVrrl86cVIfqTfhHDtRMInGJmRNVVCltsitwWEjQG
3p5MKQYs1p5Bj3GX+c640h31Fw+72Hte+xoEgDlzH4yU0VI5z40Fd6TDf5mnmXEtCv9KUBxSO4Ws
OQn1VDgzBCs8s9tWoMiuOre8obOT3QkO2bUWyVNu2PVdL6thNUiCr20UJctZh6KIkm90ixf8PvSY
PfvNL8mLq2wQ81Eht3ap1HM6hEAoAUds0iQELxgvxacf0NEOgDJsItICKbswpuHQJzFOZ92tK2po
dkbwJIOyIiEnBHhcY7b0i9g/GgWwmlDTybFsTjGlNwZ7Jg9vZaz99VByK5to9LZ9iR9obsEUt6jQ
l0h77ILYvdd6rA4C/xQEkW1Rq34j2ftIMGC9sgXy96DEXllR+VGSuZw0AMxukD9gtuzj9rd/Hjme
xNY/oT0xjb7GTo+sOlTxG0C1YMeh5LqGRLpxJ0onfJ56ZxbqLa7iAtYH26+nehYN9LCgPXOYIBWo
PNbjX0aBXch3/AiVT3PmEKUPkmWM8emd6xlYxBStJYZFV1UCWG42Ul43u7o147oEvqCIjlczQhfY
MZbBUIv2/LB1bNT2Ib0fdLIweKkumvXU+Q8ijH90AapHk3nsavaD78x7Qv4+9LZIH/Ealw6cYdKZ
Klnn5OUhhcJAdRvSE1kwNRPa1SWNAuMqLEJ0GH0b820qAap0GE+Rw9nOUzRS7CJxjiFOcuCz7bRp
u1ms2tAq7io3v8aE0GJizm+haaa7GmrAyqutq26RsNtN88rwE61A9MJq7F1XFf0OKgJ2h7Y7l3P9
Sh8X1afQCfsZP7MrIA1NpUmVmt/NJQjAuUbAgqQX6KPCNR6OXzMUnetpADoYGWC4hBEAVglN42hn
UGXaHPM+bHkHg4KfbArlRNsigTal2C71WH/H8ORuRIEmm9ra3/HHnpuOAYKWxrkKa72nDVyththG
QBQVwQMyQGCT/WAdqag5huYQoQxABejI6vPIdvza0fchFW5yzm3Pa9jJKqBZlYWQPHrvqvEMqiRm
Pz6qGCZ8EGjojAHPABUVNyZgLDczmhuscctJiWiQJrXna1dW7SYS/psGIUAWfFFwTkDMB1WOaHOH
XsNA6DvvPXolmqYPuR8CREpgBrGIP1Nm3KMp/zHG3rU0WfF5yZ5AQmF+rLzvXgjDI1L6a27m3z0X
klqXm9UG2TYo4cQoTsxcwxWDLgN1RHdjOhzOVRF3p7okecBrut8RlM9dx87UmmMDb27UBwC85qNt
G+U61NnE/Mmot2Wn/V3gUaXC1mMSO7CrWl64amtGallQ3oyDH+5TARF0CFtMDMP8CpDVuJG92xwI
06Os06xuE6k97Js2h1lnKtduBNYBRLh9n2q4ITK9nSaJBH8av+U6/+p7rc+IR+AFhF/LjPJ75kix
SjjCI08EtcPJnI5YUtI9cGBNFFnfHCsGwTchs1k4Ifj0U/8bg1jc8lN2APB9trMQkcHM0JxQyJ+9
Kr60dRKxrbXnvlw6kEPbbRYTzoOVTcYuqgU5kbWg0+YiOnV6J1gjm7rPXd40vIDjScke2PvUHoMO
7RRT0fs0RcfU246JYS63H9WUfkn8MITVU/4Ug2sqWhfFeap0f4cE8gtqQYTfXn8HLwSQOR7VhZN0
8hKKxFw32HEsC/NhbJ1FYIRsiHmzMqvitmuhek/LHwUwbjFe4S/ERxk3Ff+30AexmpMCFSmERIqJ
ef7MFvKTNtetYVBUVK7yD5x0coIH3eEq7B0UAaMbbubZkiejpITta+sVr8FXLNpAI9BQrnqVlQYD
cRT4Y14Pz6HbRHdsNcgKU9AJI0bjteeU6AEyEaObGvz7upXxyfA0z3DuV42JeLPLJ3FUM8SjqEai
bMvudnDHeWu2ubq2JuQKsdECOeWAHcU2BiAGwsxKdkoa1gb303cG/HozKGq5wKI0NPsJnvIQPyBm
UKukahAkJvO1IVv5I/VJ1ehbC29Xge+gh825zvzB4mBQ2/eswGi4rPHRy6vhNOk0XdsEICcua/RU
GKjVMo7XJYqL7AV9jb+KVVXeckq5bovo3Z/QRmrbGKjPG6AqcQlSQs7JfuiKiX/WPLfR9GvUVBWo
mqkMMg7W9kLzq1pVrwdHThtDRu2mzyroJg4YmJR22qzmh3oAH+SQmnzwx8rdMBwmdskpKGPpX2/G
CaZH0MV3OIre7AVsXtf4uIGkuDCsOaL6TkL7Z85B85LQHQb+eVD9fIO+Rl7rCYkQv5RbsLT6a88K
+I6CO2AY5LwO9hd/jCbEVjCB8s5+G1Nd7yl7vbUPIgCMrBBIFJklAx4qcMzrL3PO5hhV8fgwuWHF
8c3u7rVE2tA5jnv0kSVe+3DMbkVoTSykCDcdjxCEKFlwHEbwwvLzzYUStybz/dmJnGjfzNWzkzbm
ceDOLG5ol1mOz1pc4el5mvDSb4x6RKCiQNG4A9qZnASGwFa4tXyYVdY4386KgKKC8yjlqPpGXfJo
FQu+0jDDrRqGaet6PWhwTmer3KQxkMV9c2f7bgGaYy5Z0wYLbJE7sq32eztRPihzsgZU46LOi537
ESwCcIDhmil5tSFTmnatfVtpAyn2wpMwCBNrVgKu3V7CP3hNOni0/PLWu3GTccQWyVXMqRE8gmka
HxsarVctA/BDntcBBsdWPxUhnStOsOkjcQhMaiLkfi1Ws3WB9PcwMwdbK4UtQdczGYp5BILJMgO4
+gFbji81P6NC1m43KWYO36H7ZpWqpitqx3fsg8Tcl727HwdMP2HNKGqLolm8k7WW3wg1yxeaXACY
yqG6Kfzxl+VG9a12itfKmsrXqRe0vJHIAZGQQGJQufdIwzgyiugh8Kt3y7ZBD7tDAbzIMzaSGesG
ehrggd6HZLwaWtglp7gRMeKPqSWFLbN/4I+RXwa+sl2IFunLTKOG8FbdY/nsA5Nw91reSLcptxwH
9ZXIdHNVErYDHLIAD2+4wWthaEAidj7O51GCZ6iHWTwEfehbK0vm5AKNIbV4N6ZvbefUp5AeAnSN
qX9CFdncamUCcSjwI1n0tbCSB1iADHLmw6Fq7mRU9l8jCR0ogwh/EmkeHPxYQx8cig5uFmA4Vpl5
G2Y03sPM+GVFqBqA5xgbU0R6H0iI3avMWaIjQHFw2jOSber2xq4dfRqFqHivE8fsnlA9IFq3dXil
qZyPcLzS65GtKvMNscXeZF9RzkIVI9Z1HYQMW1KIQ+h5ZniD6SRBNeigfbAK9Ux32yBNl15RqTJ2
Yq9Id8Sx4broHRsttZU8mQw86EBJOOZ01L+6Ix3ioGuOsMynw4A+CVkAE8nUqN5119jbhaAKmNyg
6WDn1joK1JNVmA1VGy1yitOfsgQs1aeqg3dEIa/AdKDOL83DbLhin6iGcIy6RE3oRunJHx0HHHdN
KkLNCyujIV1ZIPJ2dAzEAWFlsZlrIz1Wap6PJt36tbRzeuOzhXgrdFmyRjwStV/a6ykjwMUiaHTt
Z3KAcWipY8So5SXr4N7S+aMvgvsghXRTJNuWf3BvTlbFUc6P9rNZxYfQHkxecf6ExEnFSygMhHj0
1zj/4ExyKj+/l40wmI8Cuy56iJpWtoQtD94PqiGo54vz11t6yzqTzb0QvXmAUMhJIDEBvfVzfAUL
N3maB3BwpLtVu1gs1V3gzM85Hd4tuVkgSuZaXbeoktBBYpv/eEb+j8G8a5nKxdbqshRf5sPXqIVw
HSbWMTbq8NQOukBaSt0erOib5tPKi5SgR2JNg/OJBOLiygoFh/Q8gfiBvibVz0Vo5CRmF3qcOR8N
keGtlWW/ThnCrRJWqr0ydEdDyg0/yY+/lAQsVwX0qmxPuNbiu72I/SsQdkIbAupd1XHHQ5tmM9sW
tjtxFsC6TaYEmw1Nc/XIYBWkb0fhpragWvzgk+yoCwmIQoFhm57vI4JBmYBg8W9xAkYK4VQDkkwG
W+pVdzAowH+b+UzzeypQkGvnpdAZzv2WnlTyiQrk4uoIUDyXiFPXU65j8e8uVCB25oC5S+v56Nhe
e7an0j+MKUo5tG2d/e63KHlX9lgOBIMkInj/+KVb1B5/6DJc6bo2IgfLY6wgCVS9VINAGpkhLRvH
wiHeE/xgcCAvAzg9YVLRnN1/fLWLF+3/X422o8eo3SEB8OJqbtBFuho9wB5zW6yDbjJWbaPokKgE
KEaErABu2a+Pr7m8vH/8wuX2+kKwpVkoLUkcvFCezLPsYpUODi1v2ROAF6TZD9HL7OvHl/mPpMQj
dAxDCsU5JAnzUkZUMj0fYexbR9n3BWDrIXwwIIKdmEEFbx9f6vLLkaSc+WQVEsLkc03r8o1pnM52
Slwkx2wotHOLdUnfczZgONIESpExhcj7CeSz6E5xAPr1YLITAT5AUFLvPv5bLl7eRf2FghXpGA0e
Gx37xaejEyhnTjQm0HLaUa5nB6jiwGq1wbtY4e3D3k85Ne6wTlSf6HguHiwLBx+s4yr0hYIbfxk+
J8KqdcK6JlOC/xkXZHY/HcrRg3T68W/8x4WIYUNjYtpLYqV5kXLnhVEmwiZwjugb0oD8T8OIVz2E
sGT78YUulHC/12HTRpulWI6UurxQWNplZ8INg3vT2DsArvoq69tojziqeRh8BERupd2FxkgYQ6b1
J8ugtaw0f3wqv6/vKmXxkdh8nv5yI/4QadmJ5xJu2nVHvzMj78rWjMnXhssL1OYJMYPtGPsmVPUR
ZsBkNPBgwx55BKficeyfGGfPx8DsxfeP74q4uC3LjSfMWdoWt56wk8t8Se2OI8wwPzmBqLXeY5Ac
JyuO2/WMAd+htogQLaRwBTXeESPOOEB36irwM/1deM30PbO7+aT6LtG0xJiQAwcOKUSi1sg3USm4
jcrtx5+YcvvHIe08qNOj2b17dkJ0Kmge9zXLfTRM9PpNwO92TcChYXXqhKacQzqZaLr85I37xy8W
Alma47GWAOe7fOMaXDHlRNFqT1nYrNByF4BEYRkD0A4Su2MGQotxY4x18+Lr3v6BgLx8+Pi2X74N
y20X6EVt9iSXjVpc/BER58PZ8c34JKPK25pZ+453rHihLLlj5IKAAGHnShgSKArmSuol8YrKRW1o
6varj/+Wi8X1959CCoFQvkVaIrSEv1/MIpsALxdBfNK5olVYzI53Rl+jyaY1x/Ll44v96+bbfH6L
VlEp9uW/L+ZDe7BT8DcnQfHbsa64s71VMqebn3g0kcLK67BqoBbiDDSc6ZcOn4SW/uvnItclyJKt
ksjh5S/84zsMqJWcyC/Tk1fkhO1FlPCtttSBAjf4ZP2+WNt+31nHXBSo7I98YRcPWZSdFeZ+k56m
3IreQsvBoTXmfpF/8gT/s/PzMikbNgDLCnyzy1zyrDW9wsBdBz5B++Q1EC3GcILtf0ZnH4/1O+SV
4ZNr/us2uksqLTlqHtXVxXKGz2GSTUICt2br550dvC/pJHCDS7XMtj5+a/55McGObAqPuNnLZ1b6
AwfCNk9PKrLKfFu2OnrzbAffzRDPxbePL/avV5TVwTGpVpdddwkE/+MFIZ127qxBwJY0GXNlQRA/
SoYmWyRjFWOu2tsysMXRRTMe56MKPjkvXG76y8rAccEjcZwXR6qLTT8XjfYnEaan0Q+7qza3CTYJ
g2JPfgzcmy7CT9Wb0Tacos9yo//xGtkK/bKPeJeFyVJ///AGD3xAn6g4AV9KDNqHdQcgobJMJkg1
VCw8JH16pWZVfvn4jv/rwr69bD4WVYBzuShAToxgRzrpKSHea5O0hkQ819h7uNcYsJqmBmFBI/Hj
i1rL1/fHhrx8nZJvkkeNsIiLXywEidH3zWzM6Sn2VHTkdjDz5uC4kqU+e1UUPLVRexYyl/sR39RD
1GM/JDP4k6p9uamXfwV8HSZfjmuRo3yx+to9PqbQqbMTLfI42lQpHLaZ9eishbLyxYgOEPHjX/6P
203hvhSXpqTOvdzyvbobOBS1GY2+oP3ZSA5k6Nq67WBF42EmHY7J7VQd/+8XdVCVK0mINTvexVfl
F83UhAGGej92bCKASN6OnbQ9dbopN/R3nKOnGuOTKvbylyL896RDeYN5joVYXjxiOc1xmEoVkzsd
WSszd91tPX5vs1HNq8agD6fiWlaf3N7Lxer3RRUfkCdQhzAP+vszQmhdwl2NaIp1RgbDPuaQWxAb
xIRJRvknxczlcYVTLT8RkwgVrSQgXF3c10iDoIc1kWA7KqJjJ2KBYF6GqB8Q+MUtfvlZokqDvDIw
j5sjJi129+PjZ/uvX+zQWOEnK+rcy8NC4fV1IKcuPTU01TDbRn7+Ix3qhXdTjP/LD3ZopviszHTS
vYtVaiJNDJBBmp0sndvMXmhBt94iKekMZsBJNqB6HYWzyzqCGIcEZlA+mcH1//CLHeFw7MUQ6F/6
POJgtuAy9+kpNIO+olleMtpXuGzBizbJJxf7T7G4PGOHkomTGMWE6V9sCbZmBsgWnp4KK4+3JVjc
LWZnfSD32NiPUZHtXdzdyapcfrwIPOYEohhOjK39XaPr7PHjH2/983mDdKCG8k0Obhd7f9/hixyc
iRLKiYKDWVYdzjWd7QaOyimKLt4xv9kk6Js3YgbjNQ8y/la7XbuLfaNBWE+ErSSMbgUrtf7k67vc
Ppd7hXeKP8vxWK5d8ffXhzXUFoC/05Obo4OTJExcexwF7tG7psQzmt0BYQTWcW38Dx8BgRm4wFhU
GWxd3JQAmlUZE0BwCoitI6YXIR/Qp+lQaczzHz+Af91/l9WbNWb56OTy3/9RoaCSa5sk7JcKxVM/
EqczDFB2DhNUGTVs1x9f7bKKdZie0H5hRE2th6HK/vtq9VxrrmdkvE8l3fK281CkCwBzn13ocivk
0dGgM206drTL3MsyAPJT5LTGkJ3I50yOU1d3O9F00ZHMcn2jmBw8ffzD/nEb8eCZFFpsEiCFL26j
y9CFsDL2QWHD6j+E1hj6TJYm0ryYCvKifnw5+7+/T7oUWBQ5Jh0dKo6/b+TsDtNIhy468anb4Xos
XfFUuZNrgHnyA8AkiYPEOs2EesbYlqhtCDbzUUxhmBHRBRwVMzp6jdU4pSBtlauG5tC50BCIARy7
eK2mIir2pNiIlzQBDZjDcfpWx4LxetrCD10FEVE3266qurOP4Mhb60RAcC8SeNRgekBpl9qM7kTu
+i8BzJcKeMhkvZB6TKCpWNCz6yoZafjbnQUO+OPbc1l2L09/eafpXHOLaAn9fXcsUVHaW152Mvyu
OY/Okm6eV+MaSdXDss+y7pFzQpSo+yg4Kn7ycP6xbPg+lSAVmI8pTl5s2qaa3ZkVKjuZFMDq4Ocd
SE5kZfk9u3x334o5+JKMKCxXbme5n9SA/1jgeSdoBvCheSZA6Ys30aZt5XH0z06oLQRAsQ7zfM1Z
fIjCF6mSeoVxkhl6FwMUxUSwqgh5vundJPni+RQVn9yL30eMP2vS5Ys3eVNRldABpEL8+1FENjIr
z1Cs74btReuuTWDHWYXAUQjpMGGANmmv3Q2TEYBzrnnFkD9M043MgPfcepBdfo4dGko7qON5XYLJ
esF16AY7WLmzS/weHvu4QCe4Znl+a2rtStiTAkWUj4+E/BZY2nCIulYfx6lwHnRqEcnCaIWJ3QhE
BjtgZC8FpF2QgwWOLfxu+DUcSmkPpIYac0vetk0yTpt6UXhKwBVEb3me5ocKlY8+MN8yb5WsbaAO
Id2KXcBGej/Z0sh2YLiYGoa4tJqdI0br1IdD8bVCRLUEhfs0uWEq2HdtYsOFQIjKeDN0CD5mzJNk
BzFl1qsx2frMGHFuN5mZFDAQ+3jeffy1WP9alU1WSYgHtLHopPz9jDhLBADnPU4vmIWOTeeJG4fJ
8hHMEYHTcYzSwByYLrbuYlFBfustmCFitiA7OF6/krnzmBXJJzvTfz9iljhHcp5hw6Dav9gEYfS3
FkCwCLVYGx8kdqsgHzdzhdaUInUPNwSsQdAwlnJAQnxySy4PdL9fW344LnsgKyhY/74lfWN4ONSi
7DQza16DJ4p2Dg6T58iuog2Prt1x1iHwvlwwVE3cvg34C+4IRPCuPv5LLjaWpdXr8uup/VH7U6Ff
7JioKYCoTIgOJWfMb6EykflBYKu9deiXc7f5+GoXb8JyNa7HMsTKtRSKF29C2MiRCb+yjlUIPYO8
GstBr4Z078vH1/n9Z/+xLPy+kHKEyRST+vs/+9fgZLkxGdI8jp2ZkKOXW/3BribLXRWs3QTVmJSv
6wStdruKCNGpd7lwkVdgECkRkoWT9xBbHhlU9uyNnyyh9nJP//7jLEXJIChTkJyiAfn74Qub6N5B
WtYRl5n9TuSF+zLrhtFFN5lQb8cuat/9DtbbCk2a+yb7CmZnwEbQ7Sq0CFdJ6aMm6XvmmetOtc1t
1NpMIqLead80qAYBskk3YBzbnBRdz8rwbejYoTehAVn8SOweXWABFuO7HavpjhNwi0A17PGQ+Col
vaXCG3fsfCe89pvMf5VlgJkyE7n+ZPR78QnylP6+ERdnXtV7LdMrsJ6ja/c3oHigsveaGfA8txjG
ytrLvkviVDgJZpq9hC44PLmPX5XlZv/9MITLAW1x8phg5NyL/SyQOsxhkTvHTsbiHI06CxDY+Yi1
FA6aeOeORfOIgCpB94tbL/zk+7sotLgFzL05ANBaZ/osL7+Imqkr8WSg/lXtjmd6Os4690eS0kcK
nSiOs/3HP/fye19G3A7f+tItZGx2OeL25gTcJ/JOZlh2fmMgPHuWU5re+62wP/kIL58uSxsNG/pW
UlIpm5e9m7CG0mu2rnnMIjNxdhrkZrcjADIRoHFF8MjDCN4iV5G/mHtOrPeptIzPzh//qVfAOtDA
Z21jpWcseXmDS5kPZqordVQebO0tKX8kTzsxUuh8RJh3Fzpufz0Jy7xtLJqITlU1T36e+C8irrGx
mBVQ6v/TI3AX0ASOT85dbD2eddm7lOlgZES1omNGiYQ6vZLRdrmRR4SGc/jJirusqH++3pyBfKga
1PCs8zaQjb/Xmjzu3JlXTB7t2BfDDgTibw576e6aInPibWR0pdpE+MHaT37mf67MmJ0u4dIDkEvH
5WJ/9Ttd+maX94wsJEt9YNaraPD1u6Ubm3mbC4obe/Yn/QcwHZcfNAgTWh1s7Lx0S7Pp4oOO68BR
IzOOIyCfZjc2VnfoexmRY5vFP/zOZiyMIh2IVNpW05Nhhdk5zzPcKhSSxFR4FY2nNMuhFVmgjHok
m0/NZLsQ33M3uSKgr2fxxBm8stsOb5mroQu5fvWlI/Sx2VZB+kJItQPLLYbNGZXYsVSfIg5mVipG
c7xO68Ed0BXG04vRT+3I30ESV44fXc40rNDSec4z85iOhCRAyHINn5YtrDXa7i0pObFh7fK83dRJ
YxMY/XcTvth9mAVEbFe5wo2aq1zgB7EMklwJBonJi+k9D4W4VUUjiAQ0CTt0ilihSGPMykM3jISZ
9D1r/Yp2HHK+pkbQj411jkgmi8LxSiTOEGD/V8YBoxB7VJ0n0SmbRUxcSDoB/MsLQ73O6GewY1iT
c61HBssEHgSYOgaw7BNWxm54nDOCAbBY1/20UUKPN36bBIcOO3e6y2KPfSnWA+EoPfqy1djqJt5X
nL+mXejH861lI0sy8iG5nonBVntMqJJwjW5BjEnw99/a1q4eo3zKThMeWrEuRoaimA+c+rnvA6Cg
Xu8j44sY3WPBnEX21IOyR7fuEejliZE8X8rCH7GBuYkomjZ7GY2UAEEHBV3WZ+kd55gJiJKXmT+t
MdF3Se8U31zZyHOYF3F0PXWuODqFHdWEsuCUrnMTL7+FTH+lazT/czrPSyAt7rCgMnayHMwXS4C7
iXC9oswgwGNLIcJ9EH3bkplMWJsT+H6wlR7IsDEpqfh9UpGcTQQ71yC6IGqalS4rA15HPGZvYnL1
mg4PzTdnBrk+dojeKlu+Arn2jlWigrtCwmK3kRMBVojcfD30BSJeWc1in+fK+6HnRN67qetl+yxo
3UfGWQrPRmd8IarYuAItlYD57uIAg4rpE8qTyIhoIv5WgTcBjEC1GnEy/HCaPhN7WBHav53SICUa
2aBFs2tRjiJql3Z8jEw/f+e9ss+QK5I7d1gAGnYauwSrcNZftfEov9gg6Ti1YEnC0YLEma+nT8cj
sB7o7k4zDJRH2vZmEidSN39RIXqplblk8tC087A0kHzAOMyu3W+FUaX30VT2ZzkF/hulkISKRpTB
ykIt8NOQAfJPLTLiBDvHRB0g8cL5fBqrbhggWHZN/S5S2c5Ej+c6BucgsxOgRPFqiaY/MGCNbg0k
CufYQ3a+GkuV70bTKL4mEdLsxlTGOYoVaDUSRrC++cg7MOLXWyPq9M7CmbmLGp8hQ2PiwrZ8c3gw
oplExsJC/tF4ky7uTMOcz8PcqRq26hShyRjL+crOG04OWRsk5wZe5FrYBrC9znSabcOjcnnpBjJm
ekGtez1aYfIag+ktwRBgg8WFrpIvaRwT0OTJZjp6bkbYVuf7pwAWBA421MCiape8nlH28hRGOcAB
MDUn7SYuURCG3sMIrLc2kT0H7AURa4szkOVtzeGeU1h6SCyZ/bAaE9F2IGL/PRxNSXMgSUndxS9G
MLPtcqJFRb4SBXEsqwYK42tBVXTMKpRift6+Z20qNlZnxt+JogChYUaJf5wEkcCeG6gN3Nxix6bz
Ni4tChxImfEyC8yztmX7nMmd7socXY0EOypeGE+kOzuw4rM3dNXBK5MKVEuscBIxg2OFI45o2JV8
WBuHA5xe6yJP2R6WQFsdtgSehO6+tztOb4hQD5WtaQOwYoK7JlKiKEvnEOddfaTvC76iQSUNJ3OY
GNA2RnikAGq2uLMOc53oa5329KaROQb05LuQeCem5Mj+JE5qFffkCjEXWbUdJM8ILf6db1TVuSBc
/ipyGWLEQGS2ADxJDexCIpk9Te6swQqHFxy2us2JJggmEIQO5qGV0RqjgYnDIdxxqhfELWj8dQQT
ZddDdnv0mtl/DMrcPpfMk69ZGoOj2djJAY0v/zEfgx+GRsnVs6XvnUENNxhXYQ9Wo0meHLohgLy1
8y2Z6oUgFJfDOmrN8shG298YmpQKU5TmFkN3v/ZnM3qzyJF60ixxFCO0NQ70a8RtpuCNWMTKb127
A0PgT/xrHdP7eMgkno4MaQ4OP84+qTnzmKwevnAaFQf2ZMTjpjM8hZ1pneIiVm89jX1xZ2mk9CdX
V/nPaWzMfduX3XLKNcOHRRMKDKAaj1Mk1cGsq1sDRODaQJC8r2Iq+NVgimwr8Glt4P2QtT2Obbrm
q0235ehObJaxjk3WXe2/m1rMp8HEIezSlNsJMVdvc+pDR20Hy9jgVW42NGmCZzca+nbTqEr526Gu
+ND4BzRkqSLwvyVRK/jsmX4eY0G2VkAb4wsgYVokPBu5hg4V7as6tw6hN2tY0lkR46o1CGW0tIQD
YNKGG6eJFhgnHL1NXBVt8npWhxYF2etUwYalpVU8wrKwXibBzsIBJ7BJSqrDfNtGEhBHB++Cri+h
0QIuvI6U+16SHr/xCj961FT1mJ51Q+4kWRpGA6k7CsgCXdnuQHwolg//nv6C1RFQ3ebHuWndPTDe
aj1MAWe6wUw6jLyLlXoYSUzsnCYlNGsK1dnk+JoQ1dHTCaaLaF3T/kMyv9iuN4aXjb8i00mPCYF3
hG/EvxLObisrCudnK6/ZagdBSg+kOSTlunPBgjsha6EVvPQmbI1NP1f53ojYE3rA1PuIhJXVUI9W
wW7qzN8nXssDfmW5nccaNAHtP73CiE+/m/HhGXy6frY68merIpBQkIzn0gU9sXZq2ghOBxpyHJLm
m5+UXxOX1FDCk+yt4Y7JTxKECKSp4Kfj74v1CXlCtzIHrddiJj/gOOMb3w1Q1/wrq5knqEIO9Z8I
moDllU487e9iJr9QGLfhZEPs8NzYw8tesx2HxLw1tIpWVli5j3j9eA59alWvLFEW0raoCzZNNSNe
4liCrIeiAmDSFMOUMXQFOMxkCcRoYzgPRPyIw4Rdiz8ub2u6UL69wxrV6A1mGCdbY1Rwk21T6bQ6
ysw1TstxfZOkjvw5YII9jOgzttoRESd2nI2tU+K2w4CylfYMacKcBIBXSFjHmdjxO4yv2YnpV75A
Njx0fFlFJySbj/6gGDJAvWFQ5fsGOXcJMHOBAIMOQdGcgZc9kLX8PfXK4LGemnsaotELZ9rBXE2z
JEJhjvJ4D+Sk2qFrJ5JxsX3tLKfO72N/fCqnevihk9HGRuILjOHAPillB41T2YU+vp2HQd6Sq4kV
YZpKprNxmkAh9MIe6oQT4XCT4wziM4lLTDi1wlUZjvYNVX7Mbho9N6OdHKEFbc1+uCFQEjeTzrOr
LOX+i1YlZJ7MbH9FAhDWrMJNaRhPYRk++HV449fWoy0DlHWEtgLSNxL2/+hbnzgHKWiOVM30wGSf
fbnDXRYVE7nD9XVOBhlQbs1BxrLaW3BWvMCjCehU2o+jEBvqK+RBbXig9f2cetY97128D/sIp5BH
pGHh0v6zv3SlIzetm5357s9jIkd0kva7JYevrmV88yig1mIcm+uuh/VJpUupE8sXPBQ+zaO0fqCy
AUQhacGvBSnrd4HQ2Tp3VLQ2jQ5mT+zFe8tPCxbC/FdggBMw/VkRVItOWNbWVxuwSRuAwS+D/gup
Xr8Ucv9V64NDNIojIkcF/WBOt2BdbwZoBDCjypVRtC/OYPfQQsZvKUH0u2Gw72VP8sdKgRoJAdMR
gZMZWbUd7dFas76wyDAwcDt7n/o94L023lrhQkXLxh//j7LzWJJcObbtF8EMIqCmidSydHXVBFai
CxoIBDS+/i2Qb8DTpJ1jd0ga2VmZiYxw3759bZG2TxRGj5Ryd3UbtaxEx5sZ8WzfNynmIveNguxE
uSCpC0z0Y5/4cqfUtLXBIOEy8ovdQiJKbxMWW9bK42bVVJYMMkmOVgjua2yJ0eziq1ePjxB4KGPM
/FHo+Zc9lya/HZD4nsZkeuxMncwzL+bykybmJvWmJyRJwflYEiqcfeoYr7Kzr1YDMzjp+Xn4fGW1
S4Vuj+O8b5KOKyxzfgFg+Zjj9D20BzjXOc5sBKq7Qcv1FVDYYQ+FiuVIMV3SrvcDJUvWuvNqw7fE
HHW2BCgQ6q6kLuDeOdWLHk7XciQUNbapLDoRP3pGogUhQxnkM4Ikar111noN+n42GaJrXuWwb81m
Yyf0Ld40mF56r05GCXy4aJYEjLo6Ran4qYR37CvTIa5YLogz0rS1NhLHrPKrT3eRj2xw/gFB1Nke
B7a/GaPivdTK34XBAcziT3RXem63Ijp+4xYFv08svwFvsQxIgPLvmqZ8MTwW7iNoAmb5Y/jg53We
wyb0D50cvmqHeLCYC/3Ymd6NeJaFnVac44oDbYAPDKKIur3J2fgsWhgsvqk9eXPP9Vqa4tQUxrFp
hmsjyrespn0QyxpTiD8hCN0pe9WGMHtRxGvxJXnPsC1pKsP4KRqir0wUHw1aDuwaXorW9L6w54fB
bGp6QvZeCqjTc1mfo86tNq0sWZq2pM0OZk7eRkTWCs5Y0N6WqNbpUm7JWtyz0ZTvq9F7CGt4PMxq
X1n1CHdtM8tbPbceLogqvxLScZmN+b3IZxtD7/g7dwcFS2Mi/tbzAITF7n7U5LPm0CegmqoduDOx
jS2wbmQGOIQZzCKY2IOsI2tYNRZ0rt6wfw2eO6yHVk4rTYj5HZw8UadxbJCKRCOMnrOpkvk2ZBXc
cfdEEbpmTnbfznDkyir7ljyvTQjJX/RLyiQcACJRQ31rGo26JcZY3QqDqz7Kq/RA4Ei/d2k9ttAa
2pvlyOJ5aLFrJ3i92VAzum8CzIkD9VUYsYnrMybUkgN8wRSMVxG9q4KCtaWKcpKWtNS22vhlcpdW
EnCMSr/BmhivzPNUULeuhTFLTns8G7shM16rIvmk1WoPBoRm8CKHjNkjKdcTcwaNSITWuB+r5cuL
4ntZUM7GBMNtNVD7O4fEvBQLn9bC5Paj7CHRy+Jby+pvOfCRqjgi8Jt0yrViz3jluAxXZWnfTyEI
Zn1+1mqS6qSWElvCg0kS9IagLf5D9NYDwqgbshdcaGjIBLPcNxaJsQYVM1vWLbvMhB+snBwGFiwN
tvuoTWJNO0q45TBpX5zWudnkecBkW7suFQJ6zU9ZjeQIiCEhkKjvXzzNPcHzoN+Q5lk5MEfi8QrA
nRecwk/ylQgP4OnVyS95Fo1fAcNPnqY8veubOt3EsPXBE43tyucMHcoOdEPR77CKXUIMQ/vBiF86
nned4yeISNNe5412NIGprmWqPVaedldWNru27K2PURn0XfWUpU1FppO+LcsFMDpbh8RzfuGQB7cT
QYn33HfggXc+XWw71jvXGV90HVa8HC+cXZ+4ltYU6Ed03KNKnZMq51eb/oUf+bRnbWktvPmh91yC
spIBKhikQ2ehW0UsSkaDewqt/qUPOxLXyOchweTUC3EHhvCrsDXjKsaG1Bc/2ao6vbhdtDPIQIfk
/4OkBUgvz4Zr7DZnM55/9ATIBVG8Nb8qeTUtMCwNe8RN9WTkBb9RYcY7/ITp2uX5Zkdzqf79+SQ1
lwZW8rkKkZ0qoE6dCfKh9eeNlSTv2L93Wezd48baSJJsiZqlRR2EeK9iZFk9iy5l0l6cmvhgcAIP
iqcJAi+hhQnaHcuwa6fXTnmC7NL7xqLkVFvfjT5ZfKaCtCfyDbyO/XskGotAqw56wypNCYkrinEd
D/lD1HIKEXF0jo2RVO3Rv1au2oueTzxpDqbd0moUv4rWu2/y8IId6mW2UiyvqrqbEC8zLTxldXxH
9MxFn/ujO3gvMsue6ia/ziH6jt0/wzuTa6WnO6dD3GH3/bVySJo3pteqli+0UTrlgqhOfjJ/z5N9
TEdz4CeWfRCDfJ8BK5l7cCGyCje2V78YCxOvTA+DQbIFmcmfRgTofwjVsW3z+9q0XkLkA/wY6Qp3
5y7X5UPF6Hc1m4DYJvdDSbr/ONZ/cwc/4ci+xJ1E6rTiNUFjXEum+dIVas9J99nANSEtA86tBqqX
AxVAUA1CciDTW4918Adc+gHJM9+WiJ7KtNgkBknPhU/SsCffQGj7QWNLrNedyM9AT/YRptnOCk9s
92uBW443IErvoV5UJy5h+KVZeA4LCZAhY7EAUdlg5WTl+mHQeO4zoKjrTNQrFLppeAkrKv7QowSw
+2jTN73L5UOdQE5C0NpxeDJorTj4o/Ykzeo5KTSIXmXvczPmZ19yyDDpGzauqo/R1P6CMfVI8MtT
Vcwx0NGYXw/M6a3bQp7po2Q3udnZ7ounZBoOppwbIiOneDdG3laLnVubmCDGRn/rDzwcht6OWyW4
8HyNmOJIf3UogRz+qp0j/cPstPdx7dMTQbDCcGn9Yu2nW+t4vVe4ECmvWHUOBvx4OJRUuzKNKAWX
qIqHHgaR7Rdk+cix3zK4fREs4QMZ5RHqfXkOXR1SBG49GlqWJjBBS6Sz6KyPeRDSXINuhS/juJJJ
r2kGCQmosDJPqiedh9SJxgb5XXXzeJeW1fRLuba2Q5qtA3aqibzUIjb69XALlGRepSZ1ql15xV0/
a/c47ef3WHnTGv0+30dZPCs62EGzVk5tRrdmEIR+DnBFPQrmR22wkrsep37CjzrH6djrQA5iaDGr
WC/sLY9ShSFFOeQO+9NTLKDoFhKwrzOxmuE1uvlsLXzUyWEzHsnX5FGUBlDEqfuUcQaQQLSIVD6B
MUafPYgmJGBXXvUxTlhK5NdVNx6ShOnA7WuiLnoyLDhyrjdtadXugRBduOBGuHjJlv7i6uWDw7ZN
RZQxDzHUYYLDPdA5ti7pG1N3Md2AEUks2e8IcNh6hv2dGDOsEfyksHXCZXSbx2shRvm0KHELMJAY
IXNQa5mU1xzfPJdo7WJHDI8EZ51GvRlJLHXumwQWOk6Fo4ySd56Ie2Y3aQAEa2+AiYDdXDFUDxlb
wHBdTVK7hqAL12TjvKe2vEdRvaEA2Vu2X3YjbupVL/ULogtjBUFHopDypw/csa/EUoerPDXvmMre
oEXaa7s2cPgZZ50ymkTj4U1KFDAwSxc6I4ZIIcCGXMS/UgUANrWmTVZNZx39km124DJ9Yv4qNOda
iXZr1eFVuf6xrawHvbXOpVL7uPHHPVsrzW7qx+xUNzHua6tiwtlXoR2IjribMeEmGyLomCLvJ7ga
Hhyi2Ph0c/WoYCEaqULSVlm5ZlROnMtwoUF+ojz+mcz2uRz6tTGxWgOVsg6K3LrZ0by1p2zjZd1O
VwOwstwGQRGePaRXi8AcOtP3CpES9SWs71UJascAzVZI66FAysaRU/iXyOt2BfMVgY6y1pUHaEsH
CdJYvFnphWszCTdWVj+qSieXiGM4dfpDrjloEZV7zZPhd9q6t0FE0BTLU6fMAdF6qo9jVzBxSxzt
FA0lHRkljkXgC8ynjlDJbSt0svJyPb0TgLko+bX3ri/0Xx3+PxColvWQtNi6UhlPmzEBVagE4xBp
hOMrVda8SfSOf4mV2MukSkAoLXTsbhJwJBtd2+rIretY8sWlmUUWyxA/uinNZFG1WC7H6AsZSQI2
j8ed7gwPdaaooFMjReOOXgdawXUs/Kvvoh+xN56sGHDbIKCaewv1iNYIej0QGRYhlSEc8HRDhz4m
+m2ogPf0yJ98z8jZTI2bIO0oEBbXPkowXixWicXOHHm4Osmayzz2d4PZayspK7E1EDvfhZv5wQSd
eCeEwuI5O/YmN3L96MvE2IJLSH+19jhfcs3PyZHkEeWlGSe6Vkl07UhESgfv32JucanogR/NmrD6
smFdyNDmad17SeVvmq62P4SXp5vJLuY1mudLGbY/KTcw20XRru4QIzOtAOhIkbcacy4qzc0jkiJT
OExwu2gFnYS05eydAcQMs0ujkyVO2d7rHoBRMLg0UTUIaxsATjB6SGlk8zwSM5OTG565XIvaC54U
dS2qOHnqqlF7dDqVPAk42IGJjWhbg7jfIUvEQR411DMdUiMjk24icHAe9v4idztQmmjKM1hfUQQp
hfTq+xRz2y+s0c2+j+yUvV4U5S6pLNYoVb+OSvet9SH6hyl6mF2D34jaxl01jdtd7ZFQ9jg3Wbz1
kYhqHxpS7+pfULfjrcea8rFz9JaFMNYMVFa/mOZkrmmQqi057RZ9LdiWLRTmU4OEnq3IrMrXPbhB
PJtN2mN7090N20gmNn3L2o0G53YUmkWQZG2xiyftd03xRMR5T1/n2Cj+iZPexZFN3+BEby27PLeC
2TZJ8vQaY1sySHOtC0p4t9P08JdjafN26Pt9j0jDZE17UrbnriHa+e1qsJ0Xkruacq2FbXJOnbZa
9VpJGTOcKqM5xnnqrWvhbFvNPjsz0VZs921aQZqgMcTM7lV7IzdnVzQlUZb80w6zXCdNNyaBNblD
PnqXzDUETVKm/MSf16FO4KgEc5rrxH5hMw5I8jvrYH2RPMj3a8n6MtUSyGpkAFH7fgGOMl8lBd7b
4z2m+h+7X8wqII9L/3OGWl8r+2t24pfMrMaN6/QXEg7OKgReXVXz2a+G76SxFFbn8USwQgsMRo/X
voVtuimiA7dMFpBElqwAJ55EHS/6Sg7+L7zYNrHJNXu15DU04PoZhUxOCyxKnEKJ55UT476orZOy
S55oG3m97bc0Ajw30/LwSCr0xkgPGTsNVJLxuGzgLOY3PeFQH+9RMusvc+7v4DITHduGjAFV+7s2
mEXzsZue/w33dtf4zV4njzFuqfr9WVyqQdI2Fg+xjlIl61gHuGVuQKW8J23+QHnxaDsZ9gLpLQYH
7WTN/G16nm8AjgxBN6gz/Zz7SwyhS+PiuBwlKNuJm7cwuN1xpQYgORnbUenQjOuokveGW9zlbbkW
rnwChc5Ch79vVHrJBXPaWK+vncdxI+QSCeoA+bQ3Qu93uvDjoKKzCGZXVUFWFr8Sw/rGI3jQaOpt
kv8W65WNccK7WA2adAPhOSRPYQDSjqqpryc/u8sBigLu7d+NsbvmTrZx3eE46+qTX5fYEt/lUvq3
gEwF10RTWgy+KwwHsadvJRY+gs8sEOzmvEl58C8RpcVGiDBZdQ5oMNWoU+5Vr2Az+40raEOWqQTp
7HfFoO0m/sy2bMD/kmuZtt1DrfUkEBcIJpHxIiw+6Tx9SFtxV6fFz5Lyi3DBukUDzmPK2nPqUaX5
ScUX6kIrFLrMglJwF8Rl+dFH9aE0eaztkFYxdBV+KYNsFqd5t5T1AQqTZzKroQr2JevXKUj8bDAP
wHTPfZkzigVVDjCYVrTx2kMR6gFo0iooBn8MFMtdXDgZ4HfVXWcp1u48LJbrod03PV2og/e65cyJ
Bs8IDJrcVe7U52aEzRM3T3gln1hVCNAZCIuk3q/9Ldlvgv8RsyT+11tLiQuNbBUAatz0I9xBYIdA
x/Cqe0X1oRzjnEFpmtRsHiPocAtd/SB77zoa8X0CKIpqd5v31h5YDd4Yg7NkWjCnmKyhJea3JuU/
sC33uzc1xKeFpj46kIogA1uVOlZoSfFobuZp+Xxs65Ykya1A9ef0wrYd2XvNKz+KnLVUd9Hve9Lo
lLz4DOpAJ4f3qEYfdd3fStB99dSf2BF7Qtj6BIL04U7Fra64nLM03scGZF5muczD/Od56A9maR69
0j1ytH5IDN3UOC7swfIWlo6xOI3mdedFr2ydHWQNoTq1rFO7IJAqDyteqH3lYfMKFIjCClBrxMW7
ypPuEvO+h5HTCS4os7B21IO2an+BC1xXXveTRQzF805V18mdws1gG8yJXbBpBVBUv6jvYxt/Sqy0
DSnXuyyKjo0zqDsTT8uZ4PcbQJvi5vbqtc5cfnQORgB/6A4xYxVf8+6smX5scvBkROFJx7pgRsNv
Penhl2XDxcdQqOS4d51ir5pKD6ZkWUNtD7ZDSRv78YtZK5hQA5kvZWxv6I8zTnJvPpZ2/8FQC0UB
Wl3SG6hCVU9rAaWkbhksmU04PfEbsbeZpz0QdX+ZsqlY8aNirsc6oqxIgFgeaon1yJ7KZxZf3uEe
1xuVkvsCLY0YWTK8t5NLG+008ll3uh+9kS9Nkm1D1tHo7t3LWAwvceS+ulWKT8NBzJ80wOR0kHTH
fPB8eLTH1qmuuRIxbt+mOULMr8s3PH5+0IvsASfGnRnq3z65nobrXJQro0C43osmoLxZM2dnqWFn
sYcaQ0n4rNst327rPUJjJAKEIA6ebyJpfDTUq0uKCq2TT82ePtnSOXtjzXqHrpLAz/BwJYzw2nb6
3djqjC/8d+2YYEWb4iXxhp2P29Fc2eQtdFTXTLL4LvHlGLusMz4cGyg8mVarxsOmoNBOVyzeriPJ
rCg0ww7i13QV7XAA3BgF1lgdMmt67WrjQ9BF266O6yLTaYUT4z0rjLV04BOi0rxZ8NFg/8J8lAqF
N9PycqPB0SdpyBhWcY/UyqVzAjl1NERzgPB/bJtcHkhg+bai6M4tmS4qrduPKPTBKPxik43A9QRi
fE5gCzk2acCxTJgdQHaEOXHUSYWBF8JhZ44rhrmPyWSv6rZ+E5BdvZRJWlwJ4ziNKP5hyCyRDQAW
WqcFqTe6CdNvioqpGj40v7rS9b0bVfdlatEvDKzQaH02WDRDyW1dM3t1WDpedW4HnbB8z2PsPgnm
GL8b6NkELrS0LfaFBx/bJi5l6sx6R0LE0VE8qBVsF0qJ8TXJY/tSERrDha+ASC776aq7IM685J39
4/j90ckgB0TFT8taE5V5agSUjus69Q5+TG6lT8tYttD5k3yDTmIcc2v8sJlPbNJY7bEQXfgRIYol
8UNrWJCjre4w6M4lip1vb0peRh9kSThYMLW1j3ZmxzUHnoh/klglxh+K1RnIwaQq6UQyNkkFWq7Z
VtxDsxcfiay118UUdRTV3OYIMGeHQMFNH6XvdBcnjEMHzS0vZTrNawCx2spBVtG76WnE9wDajyUp
2LiLw5/9HcKL9M4CmolvGY0P+Lqsh4dZ586lF0l2iOtb+vovrps9ofRlUNSILpFyXyPB9Jk8yIuS
4ik3cOanNhBzRPoHyQl8xBzCZcEIE1Ah+kIhaIs05sTIIfrFjN3yZqX6/dT0zZ5Sai/y9HEwo4e8
IRVK5+w4jPW0477/kRE/GpVYm7mW9ZYb5zYxXaHAH4+hY75i1X7j/i1XagR5OcH+DKtrn+QPpSLT
Zmgj0iB9e+X33uMMu+RYZSW/Jm5SXdeHTUKVFxhUemmWPeRl8sMdufFk/qIns0FMEmFMGap/WQ4B
AUz+mhTmU8o/s2q57AYDTA7X9KdZ6dDQe8xDEyMUwTg3mOX8zhC+WNYnmEqPjHlhhl1z8DABtsmf
CiDB2uArx2xGfELoxWud9p4e/QENBcGNrABID0HccvUgqxJg1o2vtQK4TAW1sO74oyf6etyrYrvM
y8GAYwLSx7vBSe7ha+GLguFtYZePCnYeMlWt2UN7LaXi0AzDK2ua2kpHhCF5oP+RUiexPrnzOutu
NuOLSDtjnRSluYOk42yMiTmjHUK/dqu9XmIocd3smuFQXInU/oHh+DCnvXO0BONXiykmxyvzOhOz
GD9P3hN862CqzXNklQdDRadpjt9Nr7MXqjjqVs22InrOcxi6TRBpZn+uSUxgXAHfzYg0jHVjucYl
hIYboiEJf8SB6gUV3GbIM+leSp9UK8TDtdb761EMKHb2tCMbajoaNekODsHvfq0/JCQ5TBmHetkl
e3ZaXvnJHe2RdV8IenembL6ASF9rYey5uvy9O9rrUWIIGcbmmi6g24SMr2Vus2NXibGYPm9LIW6p
1XWckNZey3h+VLb4UJDvOwcaMpRz5XZwjnv7zQzTkDSBFlNhxR4TXE8Um0nsOJOAG44lGkBTGVtP
45lnV2DHFgYaINxnc1RHgxQhowO0mRg7atZ1NGX82bK7QaUljKPK/UsstfnerOf72o60AKf+ztGT
O3inOxK6+CkWzpfEwLrP2GYktCN+Jo23C3LZnxLCdqvYIRXM2rAeFx8s1iECfveHFuYNbdf0NYcx
3Za7ztPi3UXyJHmpe4gFgwsTZ8bQdEequHyVpGJTu0yofFJFhMG/LM5V3T12dXacCFloE+1WGsZN
zQNFUf8NitzZZNnSEVrvvRVRAIcjy3/5iUubOmcJG9Hw/OQoQx0HU1uOd4wU7nPgE1wGqbVaQLcE
Q64l1W9Ar3A1C4dlBjkdq8r4UYZ5VTbsem+Id8TrvfvtcC37hvH/bNerisc78WMyCyt/T54zZnIG
M9boUsNaPl3CMibk6KgvocrAnyrZnTRmbeuWMSVOa/LbQLOveqvbRRbjQvJGt05BojXlxq734o9Q
Ty9GgkuHvgJPov+tPPREEkx2OUPaXYxHM5BIbc+Z209BW5u7FhmiI8hv5RCxHMrqXJKcAKu/xagW
ujva6K0OLHrV4kzGjX/GYU3sXFzw35QjRkp1Zktq+Ij6Qe1JiWBuEgoA8rZLUFxTbbrB/SmVvGV6
fWGvY9/Z+rFoOQ3MXrwRkpNtx4GQ8sYyckw9JWplU8ubBdEYuU++18zIwsK7l8z/jpOyHjNuuos5
aj/Y3R5Nv7k3suQ8pNBCSbs2HrSxuANY8oLVkyfQp04UzshxN+kflaXuegsqAhrAcXDC3SSNEwlk
kipxSk/Sip9x//Xk7/T5pjeLYe1k2lqTXnIeK34sjGJLPMHR70LkBRFuusBvDKk1b8lVYssFLuRM
RRPl6rfbp2pFmgNdVyiSzza0OyS5utrnyjwXCEjY4jCYFFMZUGQGmD7ubDmScOLOG00TuyY0N35d
Ey7ekR6ht1yspUXJI6Nqh0hMDNlQv4HcZizQol5qANPnCY82s/JsZ4S4P/BIkzTmpGxhN4uA4xPn
nXhx0LX+E554gggyo1lHSxJa78g5SI3C2GcpnbdP6p7CMbMaNA94YfJhttW2Tvm/VH3/bFd4HUh2
spcaKMHV4UVrM6+YqHriNlgG+YjsULD5t17kOh4VQkxG99i0CmyzY2z4FIYgah0bBwJAVVcnkFvj
3u7M4WGURrLGrDzt8tbYuTGVqm2W3eImec4a/aFs6ClZ2LUCAct9xRAJIHaM4UKzzrWXkX+mUQ4a
s/w9JtlDX2q/wc4uodzsIHjMPLdEI22kZfxIfC9ZPLwNevs5qPwZrGC8mnBuzRH46Mn47Cxmt5Hp
f+HJAxM/lvuYlVBf44M15PTeF7OF17T0t3CbwYmY+rALk1Q7jglaQ+VQRYWGfJsFeHkzqb7ZpX+y
3PEXUxgePvaC+47SWe+cW90X07sV5ofeSjic++ID3TJaWPLR94yXYWWP4sfqLbm3p/oDuPcBA/8b
ILjvxLKPnV9dGtPZiyw5eZH5QGNh7mYktOWe3LP2Qv8/yWcsGzQ9ofUskiaiLB30c9jGu8j3jgOn
LV1adUgs7cGywnXb6v1qAurEqkb1FU7Zp8VnWlQCQxHJ0o6mPwCy2muFOPR2PYJqRr+olbtHlMbL
p62bjqkSRsrvlL1ekNspi04Utk6XynUypp/JEuHSpF5xRsQhfUtkTEgtUkZFXnOkkGC/CjWClazF
cKwpI8dPm4y7Hqp8EtJOOq6x9fuRTqUIbzlUxtWs018ScLgGwY79QDJUlvn3gPA2h9Wj1fKPaV5z
M2gM/DF6S+rq2PpUNUx9DzMG0ZvZZa+oP4HmUL/JMe3IKMCU0fse+UF9c9K7fmfMBtKKGvGqjc6h
bK39MI5DEPpkJJXmRxs6R6V5N5/ufOVM7n7iEGeI6yzyvBfoBij/Rhjpiv22k5LNxjGxQBto8+tU
psdmkR4zhc3INu2LyBla5SSGb+d8+pAMGEVcXCxbu1B7j4dUIAcjbuzKiYlAJyIuD2NK1QahtcOX
yIEGbyY50hkOX2Yy8myaWfTU+hgolJ2lOMfNB9WM1yEZiUUYwoWsjUkhI2dOshrcoxnPRD5cRk0N
d0oZfgbfmvflCzEdR0ILgzov3K10/CbAbR8ydGVHhudCl9+pEu42Noo6cMPY/Irqwr3k7LM+ZHqK
N6mIHokFQ5T3R8V821Q7uIvRmvys+BDafrpTiuRXP0uyM0601l8PDSLmCuAyUwujK9VmrAg6ikRN
c892W4pHWD+nOqv6GHm7dB0rVK6IUefBdtXwjC4ar/vItF7dHmxhbldYMRUGvdg067d4jovD0LX9
oUloJWqzaYHJl4Qf5qF9MnqIcbxIX2HWLKoaJ3aTnRzaEDvwyjz7UiKi38ojhpwyrT7mTBXbqSe9
rFNts4vtpv6qQlzaq5kAL4LJrJB5rxvfZbkV3RKzFQELKekpr3Fr02A5bJABPgXfndp4HeNFOzNo
vxlFuZua4mXbhqO41JP96ZfkGnkxckpekphA0GN9xbGPTtY4754o2y0ZOVbBR9ZgI7WibMv6axsI
MpRA/vf2uJ8M65PoLXIsamKO9aFuea6asQkGMZA+2S3bCU3VljvVkGrHqcAw3XKqM1KAu5HI3AdE
SUWpHveMCzEzIiGOjzkDmY3gPgR5N0R7pCPGFUWS6cg6jv+YTj7bHE3d3nlYFqil/XpbJFI8ZOyy
bGEvRAGt4RLM0y8OxS75duYas8PQay23R8zRZDNkW0cCVx7yk3ggNrE51eOs7svE8gKLvXIeziq6
ajODnCyMCRjL42VxJM+xktg57t+qaq8TWKarC210TPX87FqVt7gsqPnifGbqaCNrmkLdDXY03ESm
jfQ7YVGu0MhHGv+IBktL8E7/a2B1lCFt44oUvw48+Wx4Rx1NdM1WV8Vp2I+fWs7Gu8xQN4XP+lkp
umlrDTOJV8B0vbce+JFYdSVWac1jDKznqfqtwbd7thhCbuMue3QlMwiViPk8yzp8nHgPa5kn/Hr/
fjX2v3c3XSKdhGnDRdJBji6b8/9BC/Iih4O9Tu1Da6Jgr/W54Aop2KC3gtR2xUOjj4V1nLtIGzcN
Yus/bOb/uYwtLFwCBhq5blu+zd7wX18e6GvpJ56uHxJNWUE0MlLiwGIzscu19WTE+uXv3+5/LWNb
cEsM3eUIZjMZ8+dfXw8LN/kIqW3jdAdeQ/JFv3y7mQ3TvhvdOv6HT/dff/9/LAMDaWbfHCnOgCXL
8tifG9mSPTjN6pP5kIDdZvcSVbQIiBGc32wNO/tiZ8lq3jy7VUeZCZsxiLeM5PQhs76A1WMQz0CK
kMfRNQXYKqjUdtAMpkYiXmVUGNJoDMy9BojRQUCPyF40DMxUG83xC6SYaOrx+9jGs8nJpdMN2+19
OjWzWFua7cnA8x3Yxn//GRv/hdpY3jRfrNB9Hi3LMv/6IUcO1sfBIJqgYSx5XljqS1h41HzXowNW
qFc1O05zSwFpfgq35wRS/G0+hMn93/8lfyxE//vTF7ZuMCXjW3f++EOsGl430bV8+j2gsmszJeST
FM2sLlmc9luHjGbnwW3t7B8onX881f9+XSiGJq4Rm0XyPxaiG1YGeKTs+dD647QrEuJA7JiQJ1DK
vzSuwH94yv5Y+///L0eWlQNXgZNq+Rj+4zecF4beE1ACxp4Led+zk3+keM72ccpOvVDOPk8bTC14
N1d2R8Hw9x/yHyfI8uqCB5tdVkuwaO//8SFHnu6pgt7rMM9WQlHYeuuKQcVt1DhdKz1mM7kxF6uL
qP7hlf9gm/z7lW0oA5zxjueJP8h3PsmbjIxc+wBXAE5yaGBSMDCK/BN67H+9Q96gC3kKEicwh79+
vmZqOVRSLECovPhuUq5DC8L1YFVINQ7UuG3toRWzuuf832gd/3qDwiEbQPiAMZ0/D2dARAQIlpNz
qAgvfhwHHKe9zsq7w4D1PhXxcBotJ9lhEycvBlTNP5AM/ovksHy1DpIajxYkNM7ov75xJF5Ht/Cn
HbrR7zQ05dHaUNrF7oowBuhCLdsbxT5hhQ1BDPDi0cD7CWISUZNxgMSow2JWyMTw75+4/8ZaLn8X
nAG+DR+ekvjj0lroIeRQWg4hP5q1N/KyCuyZDY/R0i5mrRGRztYWk09OeJhPRhBNpOL9/d/wx0Xy
r6/GcRFxLQvIg2v+8ZuzHUUAT8RXE80huq1uoMHzobA7ZcWbv3+p/3GaEDvA16AbPIPgnP76LXh1
4QEtSJyD38iRuZnWBFolm/vWM7JnPc2HfwCk/K+3BvMOrh04B0t4f/ygh34QYK54PVLKhsDrZ8n+
1BxjPkWr/r+/Na5HuET8gDmh/3jAqMkSDACxOFR0i4rJbmySpKDnkbZiXazHvBHG/4+z81iOG9m2
6BchAki4xLR8FUUjSpSbICRdCQlvE+7r34J6IoIMVuhFxx3cQTcIVNpz9l47v5b28tqyEbBO8TxA
oXK9PRlKVFGRCvtcJylNMvw140e3IFnt7Xd7ZVV2oMZJ3swTgGZWq4YF0We2R4fH+MSlIY4xXYpS
UY+8tSnIV3YaYX8BKmYne1NF6LSlL4Jfb/8NrwwdokskPa8l8cUTy6f4a2eokSLi4/Gcs0GTRO/7
AO3zzejOlK8GTQ3svk4MfX77mS+HDxwQmp4O+E9XMGqfPxPB8GxjOYvOhkPlMZtk9c6MFTIINo8r
n/jl6wUCrshC8CUGAy3C80fZhGVi75qjc0ef+DHkqe9MI/dx0YjoozaGqfr3lYeXg3/n+BZvJtdz
w+UAYwdzHZ3zYF60t3Tt0dJY6aH15IhykJDCb3l3izBlr7snjxBxefj3zwucmgY0sVuMiNWJeTZV
PjRBkp+zfOJqZ1LxM7ZcTMinc4qp/P3208SylD4/wPKeAWAgPDVs8eZqMRCEnyd67rJz7mqt9h34
PNQrgIZonnL2w/zqVktW16T7nzItfRKE6GEK2hfa5ywKkeYBVgXXbwc7mkHdKEHv5xNFDP3FD513
feIOF2KOp58iGd1PgDwqNKFDRi+uUB7DpsNJMO/ffqtXhqht8UPCylmQ+GuI+xDh8kbDk53jhtQ3
7j9RvDeDhqZ7p0v38d8fJoD8+44JwZRLx/NB6pCIBXpTZ2cbheC9m8BOQFlcHFGuVVfe6yV7lwVb
MOMh/gnWnHWQVZVjNMgLMzsj/9bIzXxhxBeXsiM+y1Z/tzuCiy9jmglETPksn4KaO+muG/shwAxI
p9Wt6pmAxKQZsAWjCPQ2ZHmBLnr7k1ivjSoQcfCRmbdcQFejypbMEzr/6dloNLmbk5FMJaJHT7eL
IgZ1EXEjwb0TV6Mg2tg1Pvq6Jpg1nAQlZ5ViuaP0glqvd0R3hWf0yuGCTc/3ObubgivM+srGKHUC
/MzpmVgBkOfcm4vyIkyNwmIswsDfjXkmv3S5C7ZN+4QEPXqVr3y+pQyiKz/oawMVHaYF14ntkYSq
52PHyF2PjGeM91GHgppKn+nfQULvpqOfJ+Z05WnLmWU915doI5cIGinEGog+BLaWCPGzc9tXqD5F
LXZU3ZOTT+d6Z6Dl2bVkCl6pALzyipAol9gbBiyvulrDcw8dveOiBkzGhUm+uHrHpBp3OCacK2e2
lzsyR1lzyTtb3hBE+POv6QzF5KjJc8/1XFJSCsIvc5W5P9zJuC/hvJyE35iHBBHjpQwpC1wZ88s8
X3/dv56+5sD1WZhOJpf4cyTF19qeAQy5/rxB9kFgtJ3Tie6Yi0agihvkzoLOfZF9eftvWF1kWI9Z
xUFfMu8BASItf/4BBqIDnDTtzHOJySg/QDGTzhHJbx8SW4heMzJrOwW/T2TfxuiF8/Ptx6/vEzyf
5YkaBUOLszvj7PnzDc9JncnjoioqSctCDIF3R2GvfZqof3tnYSflZbmzo0GsPPck4qgI8cuo0sYX
Vkl/02tVXF0014vRQoeDXrakWgScWta8OpOIZVunZnAuHJECC5PWU+/R1SGj0TvZIjBgJ2flwRvr
4WFeCrcSjRY5RKQS0kwpbvjfNWrneiYuf9LynaDkoALkCvb8Q9XsfBM0peAsa+19obks7/OwSPco
4NpTlquaQChx9UOs6jYe13fJ8YX54XEypkT2/KlpRxGzztP5PPDEeQeoavwd9ZJPYU0dlkuL7Jhz
Y0/JAwZt2jymNZTftNuU3UEhebw2Y9bn9CWCw+U7kEHFdcRfg4YzWrxdnFk5bRabivTUAo+gRVnp
j28Py9XHXl6bOwiXOfiMHrTv1QatZuDZ0k+578jJJrrabGmLZPmWJhGZMuxKNK+upamsliLPcbm1
cjymmED1k6LN809N36KZccyR5ttie9yYFt0VaFZw5r7Z5vhodME5Ro/XukP54+239VaflUezuxHK
xwbHzQTQzvNH4z/oMKLpkVATC41LX8bxHb73AhQxNpXM39mNrBIcw31+02Ray7vOt1Arp4OTTu8h
JnZ3JCrYzYepkLnaxvngfKki0J1fXW9EFNJrv0JrKPvwR01YfPoQi2l2T5Go4ofMkFaxJ410RNvo
T2CbiA2OStrhFOrQWiaq34uKJOG8KWuE6JABgx0JgnWL8BNx2VaptEfM7ToU6PsBhfa2Vxacv4Su
/v9opJbZ0c5K9UWXwgk3PdXW325lG09FChaMW+xJZ/W940+PJZlI2aaxuvRkZB46jL6jaXSfYPHA
yxZJVZzjrHK+hUUSfwBwQF+odq2kPEgdm/19HaEjPMQsLOKssSulezuoQ4ymgatPHLIwLwYFTOoP
b/94L4aqJ5aBGhAJRh4O9O3nv11Xg+AImnk8u1Zjf4LqJrc0vsJdQib4pvVHKvUVfsq3H/rnNPbX
zkWtBfK6wwIJgJ8C35/T3N+3yDFZZg3lzETOdrBrO7ZP8jn9mOxya87R/BtDofAmDuHvvCOkeutI
IyTXZIqTJ4TWgd4IUnKNXccdAoHnyM+HeSYo/Q29DfnVhlz4q87tAl54a6GBoLyxoHhF7zebDkFt
tkHUA6evo2edbDsnXfyAcQTKKSpDOmIICs2NLudoQPdEw3pj+RwXkSoYYbhnL9Vg0ajDI5noBdp6
5PbLQmLSePZRMd8N3dDVtAHz4KmPvRrfMFF0wZWvuLqres7yszGhyCvyqYn7q3IAUQMddXHhnZ3G
JYEzMto+2Ra25wZ4IqyAzp0crezKiWe14fss6CYnK1C3LKHQZ1crOqSLtHPQxGDfDPvvRl96PyFo
Ye7G/mbirunVjBZ3CL4JGoXXxs2fGNm/xg0XHhiklrlUZ5duwHq7H9wsW8ZKcG6UzPZG4N8RdV1u
goaOR/ugDS6Sojg5dvqlQ63Y9ObByLJbnfv4Trptz8wGAWf9XGhA6Zjj1R5PmKC29Zg9GQ7SYiQn
kde+98YhufJjvfxuvolETbBE08rgTPB8nhlR3YtAjf65ymf9WE1Fip5BhCGmLHOBA+bIWawtaCHn
LuwVQr23Z9xqmvOzLZVmONr0jTj8i9VYIbInCsHvuGcXJN/CnWBvFYoW8pCnBJKPtfVxsur0y9tP
Xe1Jf57K+ZvSGAdE8MHLX/XXNG/wmuR5b9Ib6+NPygSuRtIm2fVFhvdjqKuPTcs9YChLvY3r4h8L
qtKllEo1g/a2RU2VhLPnT1coUQ3Tn+XJG2f3lowpymKylVhGrqbArKbin0dRTocGzj8WuYbPH+Uo
OKKjzIOTiW9vwTfM7/oeK/YIoPGx7HLr+PaHXV1x/nseMb84kWi60wd8/rwgdNhnYC6cdKEwjAX0
WevJrN7PPaCEtx+1vr3+eZbjcF9c4hOZdavDTCMpmFYZfqIIadY7hc1wm/YpUIbZ8g9zGyKO4jC7
GewQb1iNbTedq+Z/b/8Rr73vcsmwgK2btChX7ytVzz4CKuw0N5m1Q4zdHKYsBlUY4hx/+1Grifrf
6y4PWdokwg1Wo6ZsUWw6opWnBKcJYmUvtG8Cu60BwOj5iIo+QOmo6EjBT7mytr72lpRUl7IO91fw
kc9/1cEtQvR6tjxZtd0edWvqY517AIqEd+3iujqy/XlLOi3A+YFqc1VeDdikj5suGIQ8tYYd/0jG
DFrTaMT7t7/lay8Ev4zBQxuYqvXqdqY5lE0Wtllc9pV/DgEBbAQdlb01l/2Vb7da4P57IfJEbZr/
NoX41VLD/Xsi1baTp2m0RtwpUeB9ioXysqOZQqXYJpkRiW0/Aea5MmBe/ZSUGhb4O/fbdVqWQnMm
6c9KfEwljl4ZAw08CO0W17DvrywyBApg7kWQy+dcd20GOTdlnLQ+zdc6PcrRzo550H+uk0huq2y2
Tv/84zkUwNk12DEC7qzPR2OjOn+U5Fmc/NnIT2ZWiluzGhexDSC0f3/UUn6msUCLG9jN80fNY2Lx
nw+MUzKYqO/qwjhVaefdmVIYP/79USycTDO66GyI60fpghYkzqEzMqjA2Rt5lYLXmnUrD3A6pHdl
9XxlBrA8czNzmAHE26yHZcO11w+TCIJM5G2hH03vpdEXOBJi+9+abMsM4CS4VKFA1LloE55/RN9M
5iYpaCSElgnYxjXlTYKz7x6cobxS0XxlstG6NSnfc2OwCJN8/qh8CN20dpWC3mlr+1S2UfvL5Iqn
jqQEILgxB6P3v8x1WV7Lj37le7ouU20RYKAyWl9XjBZ7FFUU42R1w4CIWITu17gQEVSp2QKA9M+D
hR41SuZlBjAVVgvy6NWIQIipPE92Xn1lldS//DJrI7Ad8T8Gcy4/H5lpgn88VF4U259/06rsVeo2
vXGanbLH/x3GPptPmgSnfgrV10iHGI/ffr3XfkYGCsNFMDbpJDx/ZBoMvRYlsGeaLDBtZaL3QUez
JInqe3tYsKg4r99+5CuL5dK9RPtAtZBry2rkmNNglUM2hCd3dlqchBOOnU1oiyi7sqS8slgi/mIr
tT1zGaOrz9lUg7ngkcJTN/nxT4llYca7GrE1ZKrP5j34u6i4sge98nKcMtm7lzxb3nIZvH8ddwHJ
zS6uUuNkT77hbg1dQLFRWhfmlam+7nb8GSzMcdRbNCrZvlefUSeUsoUnw5PoqzgG+2CIX/m41B8Y
xeyyqoIsvYnB0d+pXimSMQvbvjdB8s14L1gdTwl9R+CVFRfXKxKTV6YoFa2lV0tkBB9hdVbzBqps
fh3HZ6jBzcdSxiNmkSm+6416urJFrcu/ywVjudJIl9sNESXrqmblAVkCBiPPSUBqwAbLkPrSRjWs
MjJ2SvfbHKv6vfaN4X9wkgj3NVrQCCTCyA9dGlX45QABeP828v78TbSrkWpRkUPWuBp5hYHFy221
PNMQwoBtBsP7qrMKWktJi2IfqDR1sbdn1eqTL49k0WeHYbVaipur4WA2NpWlXAVnm9SKX4CScOrU
YfGOQtrXt58k1j2HP4+i6cARi8X/Rfe2M2LbrGBwnecydgE1uWaIuUI3nPsJpBweUy9PMm6zk2Jb
VSr6WYi5+I2auFZ3Caa5BTzaQz6I0Tc/BTQkwHSlaKs3KP9qzLsM+g+lquRNKUd54rqffHv7DVYL
w/Kt0I8tTXU+mEe0yfNJiijZCXur5Vv1g3XvmTnoM63Ho65D+FB5cS3p75XfhpQosskoc/lUhlfT
YYaKZELPlWf1n+tqHvVR1RIipA7dn2+/2/qu9t9A4J7EikfqMTe25y9XQ22jaDPKcy7q5BG7QYjD
OWlBzal0r8p5hu+43FsceuI3AF9QAJOseWU0/llbn1VpKOkxPNApwrniVrw6iUjlwdycIokCOC0Q
bFlaHjyMz5/tZJ4hc+X6F4icjpCBrI5vzBnq5T7KJhtBx9jcwzu3m9NQj/G7qA7M95ynvXiTlrb3
SMib9c1VUfRdkbTiAeSyzI+KqJD8AHPKV0cCyUz3/TiloX1uKmS/u3GIlfE5yCZAV3kUZ8024heZ
N05TIaqfokl9M9u+v5VOANHXMmuqZ5YSw1mhlPtWZfA7KEAzv8Bqi8m7rZIm9nfkJBAv6MR+fduR
dHE/Cc++TzK+/IbwSjVtKqmrfqNVkJiXtioAPla5az7oNOoep4b+69ZDOZ5vCpw2zvvWQUJ+IbbP
cYgeb2EIJfh+wHmMdXwXGmHzP23Phbfzukb0V36t18bMkjzv0jKQfw6Pz8dM1CFyDJQRnC2mwCkY
0Z8YFgSYSM24rForhBtqZbds1dahDwNjTxhxfEVE/dqysgQsByaym+UYuzqW25aqSdzIQ1rknr5B
Z+H8Ek2lSM7AJb/t/FDuteHSN9IElfK31baZb22O7Qse0JsfKrsGn+QpwGanzs1Fv40GP/viko0Y
IdbrvXBjGqrHCj/53XHgu1pXvuOLdYV7EgAkRjyqYGQgqwpbMbtRI9w0uqCrdo9tWpJHXQ+j+oBo
yyQkxcqLa0r7V5YWfjS0NGbgUWFba91g8zPSB2wqMo19GPVusZAekngcL1HRtsaVN1x+g/W05kFc
mvDfcQdd/py/jjfA53I7F/SRmgiqGFlMfvQlDWSPD7guBsBf4eTAYGxK7xslZKCVby9urz4eFQq3
bFQvcp1zLrupahHZBWfRxJhWLfadOFfEYHuDuc8ywIjgMLJ9pB3nypNX52RWEvwCnOj+BLXSaV5v
r6NSYYQW49xZ2YwrNVKY5x1Ztu+GVnn2oTUwexMhArLtyidf/8JLxCR1dpZzVnO29uWb/PXJR2c0
Sm10hNQWPSKDqJ7PlsVF0krd6YrCfP15l0eJpVIrOVASabjaF4dhjLQJ4e4ytZVxgEZsX6q8hg44
2S3XgqY/ybIJYUT457d/19fekfIswimmj8+R6fk7wtmdExcW30XGjbgB7YJRJuuxlDOyrvyQ6zm6
vCO7/iLx5XzKEH7+KAc8htYiJFq6ScUvu03mT2Em0ElwL/nZ+iAXr5wFXzQslidSuGTKSOpsaLWe
P7GPq7YpKzu/YH50xk1J0gKNrqqTmCndsJvfRVM9JTvcjf23ItcL+iyxwtscojTEghyf1rZ2vOJ3
VdbF7dRrAoNYEksi4JVVxZuWyyhJ9AAV0DcDC08T4d1VUet8J/0MH67w8+A33Xn5KPxEXjnov/Y1
mQxcstD/C9qIz9+ttDXNoEbnl5hrwDaoXdJsqbKdEqbKjWt38GvfHinL6eXvBWj5mJz/+FJLCwXp
8vMH9hUZb4zf/EL2mAQnppqbecjEuYMZsYch/T0cmvxICXzeF01gXnnd1e2O6xZPZ6NEw4Wy+MWd
KwxjPZROwuBB4vO9MwO8vnhc3fLKLXK92izP8Rb9wNJQMLngPH9LLaJ8ogicXxLh1lBNPNWomzlw
m3Npjxh5UhX2n+rc6swrD35lIi5CP1TwOKdQiaw+ryAD2ylZ4i92nS+EKSjbPnbojmgAwsNye//2
r/nyPVnXWNiQTTMAX6znXiNEhiAzueSyk48xrF59zorWqDH8dskDaVDZqbesPrwyiv67ozwfR/+t
qCzq/I6sPM+/8CjmWFrKTi5DbZV7koGnYyCybAeqoD37kznuDD+Zj6Vt978gyvU72Clfk2l0PzZQ
js/OTP/IHgRpKTlNfDe1gkeRaIysrVdAY7e9VJzLOZB3Tdm097gKfNIKvewWHnH8ITNV9iFXqXOC
5zSQsJLCs3KK5kdCksd+aKfpBs5VgM+ZlaLF2Z2kGeCbPrzDfAbhxNEXB1nDTjejs53jZAl97uxt
g2l0g2XW+TqXBBTR4hK7pjVM2CV4Y8duCs8N3PET5AkD0EPNtViPMTkW9qQol0uQtn3uw5+JGgOX
qp9XTyWCnm3k9zXmdMWVWkTC+CUbNW9kTXbIuKRfCDTR2NldyAlT5V9CDd+FhFXOzIMDbFHawxOc
heIpBDGCV1RxFxn8frrADoIWV6mFQ+tCS9+ZSWHu3D6GOjO48gMeLpuP3A7WnTLS6mkIK/BOJTCE
rovN7TgP0zkKi/rJKBPrVk/1Ej4SYUGvGg22aZbzySyz6uCZ4e9Ihv3tNBvWKZ/88BFjT32gAAfa
PkcT8ej39vx7gB0GKUOIWydFTtskbjZvDdRtA3kjpblLvPwDYSn1B20KdUMjbPw+DZqYFjfXn4ak
G36A44wRdTrVobTbjDnE0Ai9FDOwavKNF+N2zdIE1ibxgDvTzDuYvyXJTe0MfnmIQ8AMRdgfHYJW
j4T3YLzNwbo/+JUgiMDmTo1piYqgnUbvKC6NB6sv5NHtHHVJ41Y/kmqUbimG9LvYdX5HuPrOaGrc
c+hh2qPvHB7dKH5nDFm+I9XKPjs4penGmi3xblPxo2raBlg737wuQSz5DrAOmddkDrtdhQ4DpVwV
g+m0s5HjeEK6QRC2VQpLVlUn6DC/tM0yYeVYT2k4AWsnHYrUhaF6iLq+Pve9IX/iD3T0hjyGXG/d
Sg+gdZz+yRiSCaqKEbzP/ACQr1X63j6yZL1noaN0Ujr1xcOmgryi7u+gUYV7q2u+T2YTnMoGLLoJ
LOsMzdUHhRcXh5kkv7OTjeYOG8aAKCQv7pmG/VG2iDYa/Dc7ErOSU1/L4j5D8H9PUKbHKy80S2ZE
ed+Prr0vQJ8iwV/QgZD1tlUcwqQKWpf1V0DtLyPIKrFhdr/6vk62aTTMnwyc0Vt7QnFsZbijyxb/
PHay761sfxIYp49UqyLQPRU0GPyWB98K5wcu7OYdBMqfKpGfgLkUxykiSR63rz7oyMoPHQsBpNOU
KyQFtPhCuAORKXjJAZ2YJI3godnZVeiTSVZ0e88cvlVu0T5GmUwEhO/G2KZunRIX1KkbJwRqiYtQ
7Msa51c6YIAHk4HZ3WKlU9omNTl6Qmvi7PNxQZ9H1feY6zHXb9mPxJlD/ioTpd8lJNizAhUEknSC
jBX4Vk/gG0G0a9AcnWEnuzGZwrsgSYYfHtyQceu20tgbfdfuemsiZCwpEKwTEUqemSI1iTxNDPFN
/DAa9EE33FU9onpImTUnWjNQyX/B1kkenBzWFFuK3hWV/ZnetPVjJh7iHoN4uLEN07rxZNIArEr8
L/7A7TCIsi+DA9MhAZ+/U+5ElFqWkmFsWO6tV2EIEpHdweyd8+MQxJDxbTxmhcN/xKCRB7M4Gh/D
skruufWmx6hu0r1oVVhsirSXexp/7aX3R+tRW/1wKYgTIEsFCEVQlvYBznG0TWO46a4bw10Cv7ub
qILtwogwW6ut3/s5FoFG05o0TPXoBiOpWoZhdI8FoQ6kPsryfzLp7UftMzrFEFfEOlKnqgG87ElU
tCG5LdPQCknDABOvt5HSwbuom7udTp3iXS8t71SQBkCTHke/UWtr7xYwDYo2tDYlNpqDTyTP1lOz
oCmV6Eseq+aAOy855HC5dsRXxUQlAXhr59C5GTWDxCHp/AL/BMwySoS9h77iYAygrky7i095JuxT
pQ25M5AnXzJC7W4nuyTHwLLIBwlZuZtFnTP37Xyyc2vg/44/mM7Lb8SwIrCtPVZuU2ySMZCfET02
ezebKFVZJeS7LDM/OANhVU5ZLYrSqX0sEJlvmtoGqSnz5ORVo08BxW0+cIqqdmJK0m0MBWvaiGQo
SWOCr7mtWKpPdie77RzY/YEs2fowlLEPqaW0K4ItCPqaE3NYcp0WV3fgQVmbiMgKAmtP0YssdcIl
dlNNdobh8t1alQiIc/O0oS/x252x6xfKSfiApQ09FevDYfCi5qlPEm9D9AQnZtcoDtSboOlOTbDr
S8f8OlmT9aXpYcwU8fAB8G/xznLTTwxxAPxR2n2UhKeczcrIQDaN3kNjFeU+dObsEJCmua3rJSA+
HuV7RKLmuxhF2KOTW+2XrrAAAxYxcDF03CHG7oHGkhtV1V7QZNqBHoqP4PLg8hphytbKSqXL1r+U
nl18ydCxfPFdsWAU7JAugz8O6gHIuPrsxQtCU4Noox/HOgGDedeMDaKUOG3AvQcUiXM9hnfAoEDK
ZPa0o7U3nqXVE0+g6tu4nJx9VzF6JJvszTgXPXhIAn17D/NjGvFqI27c00Dx6JSHA8nNcQQSu6an
dUP2vPifMxJSpc2+ABNUj8eoLJzPqmu4E1mmOiQcoI/OpMMzKRUQsgICjZIqHSBljrCGNxpMY7up
VSB3XivIWYj9Hnqsbt4HOJ6fOBxaD0YCAI5gRfg1OoIvG0QBOBjAS+zy9MwywwJKjakxAXd07kgI
PKvWHB4C5XFKGcDpj7PsWVtrgUa1FVsaJ/6jMmx5cFVinNo0JIFItKAgxTDtTXDcC/luoUyyzrQc
ve+5nZP0nlfGw2ADjiK1A+bOiErcowG7MZ05J6Hdc25QekB4Bip78ohYPSeULrdSEA5QWFFD6Eom
3qUIhz5XEWkH3N3yc+oraGMjx5+q9/CdAmj54E0uf1oQlg81VfS9lLo+xmM379yOo50t5s+dGEgC
w3+B1WYsvX0y5eYWEH137wDo39P6MPZp6wJPna1g542xuEBD9HYkQmT7Zk6zI2sAHNrKmbdRDQ7K
aARwJDNz3ocIxncN5bwP/QRPMiOT9FDbDtsKhJtt3ZPGIQpz2hFmEEEtKvsnMsCsm7xW0I8KwFvb
Dsw41diCGTcSGOjLQmKXJ+dik4NP2PZNan/p+1YdE8SD6SbJvOGGnnZ/GIpZXShFQIjSmIPSMYZ0
GWIddTNn3tNQwn5u2e2j4Lhxi+dJPgzVoG5YCKDgMwf25dCCI6rhhZJEF32HaswBi6zh8BYCuM+x
qn2iEJCQbxDk4bGhIE8YCQzbiivlKQdSdFGu0Z/9KiZmZRJSWyiWifOJbfgKCAfFRxKLonvGdH8c
Fh/k6PQMDn+SF434b1+YKByhbOpTZGhw6bJU0efKWJpPnukeVecsyNHCfmeZnUt5uaByJlR50J5b
bcwZ6jyGwxQrJwEYrE9JeOSzTLcUZpx7VxNx7Uc+m/zcmvvALIKvLKjhvCPHtd3WwivPQymafVNx
c5tklEIgnvO9BQcPDByHDuUSMkAoq3ciHkA+GjQxN5zA5n2O7+wpFcvdIcoYg1o172pHyBt3GFm3
nGmmfTL19bZyvQGijZpZ5fiMAHCKgSnd6o+WAIm3dYJuPNV+014wpczbvgeW4DWpcZJ2kxEcPQy7
LO3cIyLt7HY2ZhtFMQGGiLo80NXkLwLS8D6Mbq8uQwh8GHJOfEgrIMVdWHxCkUXGptPIG8T8CWf/
qTi4kRke0zlJOJNRg3X6vP0NvV5fMIgke69X5gfDAS3GFnVvVArYPOi27x6BHbuhn5wDIQ2kK81h
wbLWkEM3g/05TXVD9zZtf5V54B2l7sJjGUFAzktP7QeWjJ1vMMtsome/D2NJivuykgVdOX9kgxYf
Maz3hEuww2e9Hh7IdjDule8QhDqb3AZ7s3joZrTWHsyko1dW/q0BIP8p6r0lM7RhDxd5yLUuBAIw
eBWRZtCvh7Kz91MKHIfs0fu6KLsSXGuizjnBFw8l0Nl9nAqKsh6RvMAQuTaGUX9TJVW1s1ruiqVd
FD+5PgXbGQPOh8YC6q3wCW5ixw3BmQ/5nnaJcxwgdi3kO1J0i8L8kqa1M5/8IgADpHrIhgFZGW6q
/Sv1iJcFUAc1HBzGABW9eFFNF5ipWFFJdA1DDISdj2GKhkx7iDKP5O2UG9jcR9m58vPyypNfFtIo
Q1DqQc+Jidxal16DIEuDBPXdxax8/z1K4fKW3HT/c6MbZrNyisPblZeXhZ5FqkpLCkoOrZa1X8No
iF8ul8Um8cA5mlVRfpHdYMBf7fLxSrXlRXuJgh0Pw6yKBpdm+NoLpenjZlXBxSUIXDVviSwkkijQ
zq2qE/OctE0MWxOu5UYvhOVkYJBqBK3f337l14pNNn4DClxYRMXaMouVVidtEqcXWjLJTRCUvdwM
3jBlrHIBOTDI+OdfxDJO1/TyL6uGnAWxd+OPwaTmrZ0OnLNnn9Umveiu1j9DPUy7BnLlFUHWq0/B
hQMfByMere3nFS3cN03GFg6utOqt9547yNvOI/fx7Y/4ctxItnvaA4gbsOP7q+4yyisXi3OtLjLK
h6+zdFIiCckYc8Qs3v8/HkUFFMDRn3796oXI/e3rgVDlS5/2+a0AGH0ce1NdfFFfEzi//HYgbhbN
C2YGmgIvLP9jKAmhi+NL4znDT90mvr/VTRNcM2i9NL5bsI9QHFDyXCTp1qrsaBhaVKk/qUsNTuxO
xyy2QuBKD8rARoIvshsd1hxd6yDcZ24NfM9d4m/14H1tOLUzdcr0KW8EPOKi9E5DhWfGiEd9SLBQ
7b1mIKu5tHywt3lAWk2i6vqgZRZd+Wle+14oNRdVFWJNZ02AKOflnJAN8YVSZdhCzPegJOpZTf+M
AVq+F8oJl7u+i3dwGY5/Nb+yEGycV6QxVcWcWEwCrM+EqqgDARVEiHKM3RE4YD+Rl25c6RO9XC0W
L+8y2Ok1uqxgz58c5x2mKM0vkGYF943S7EyYl20O6SjjV/wxBBzFNlOrrmonXpti3CBxDVLhYJqt
phjAOx96c51dJiO176IG8xz9H/0wDJhG355if8rcz8vgAeo4Njr2HdSU/uotjYmjCBXW7KKcGG+T
0zfhkxdS793llBaSW3tsu3dFBmJuzozsu59MfAU5BM2vcTQHfHpjPcO21cn8e87t8KOTZbh883Rq
P2iZTh85Q4LT8yJlcBCfK27hfeti0n37NV7ZYAJ0wEvDZFlmfXc1THzsv5kKouQi6Gn89CzH/0z+
g/07b4zuoo04C7dm5IfVKcckRngUjiok9UAufr79h0AAY1isPihN2sUKiV4akeOqIdaHtBcHk32c
fpi1G0QX7QqSlQ9ZvlQAQl3uGvi9Oyskl6owlquTakYIviTtmIBo35GwQKaj5x4rXfaHxG64/cxU
8Tq6BVyfctgc/PsMRCpNigxOUgOoRoUjx0aTe9FdTOvwKBpJ/GFIyEvH1rsP4iL9VRmT3scz2Zyy
jsi8q8ksg2okd6qow9sMLj/JDMghFTeXQ2+mpDZiwHsoKvQs7iS6S51xSXGnkpjHNElvsrA3T83I
fd/BsvnL1hSFlwrcHi3ttFzW0v1Yxdkpod98mpEJYL42kXma1R4j4ngEcMSpj9Pw+1Rwvk+lPRLR
TsBRFwftjeXU46USbnKjIHwVe1J+ciqAltqmqrD3VGC+m9RHH+LStXdxKLMbAAsJ6SMDGchmRwqz
kaA5zLR/F9C02xoshDu3XSQliqiv2FlSCCYiohruAockm0zU0lbxOAYwZvMFFTq5ZDbZAblvUCOc
c9s140eEjuYBrclwEopL3li5NoyS4YepaJ24skRciBsOekqWP+ig8In/6DxoJp6n64jrYN3D6c7n
eOsTnLhpSEbZ9EVc346WWd7AOQ7hYafB2dejfYdT2701Sa9y8Eso/ZPkmvquGZxm18ehuaGuERF6
AVOB6GuHolSpLf9DjRpq0ywOYFisnwgeJT0qHqt78rbAC0/dtHe9sD5pWLCnauD6XptF+65sYWNg
94uWfDX/Pk0662z2LheOZnD38xASJ5b6HgDkqIGxT1uC4ExKDFPQ3wcVRckq8T42/oA3E1cddpKq
OxnIH6kh2Oo3jCDvG5tazy2bdtrnVFuCa338MLRx+JgZIrmBHh0f4moCIkTCYB13P2QbhBedGjkx
RWDC+ySwqAdKRr5nUVEwFTDbehLmrlDCIBOpNc8TyX9g3+GeRgVz3CTIetuPmsyEwWvpT/wfZ+ex
Izeydd0nIkBvpnRpKyurVH5ClBy9t8Gn/xZ1/8FVSVDh/kD3pKEWM5lkxIlz9l67tU7GomXIRgSZ
Z12itiEysDSIe6HtyPItObXkIrBoZd7k80xTLJdBLbMF4hJmLIcKp30VFAVnZD0RFidHeVfKxkl8
oBnqU1LR6MnWxfKJmRmOUTbEZzp22E6bwXi0yHCnJwHbu8Ll/O7QmHWtrhHEHTvSOV01Ot1K01+c
bsG9bYzWrk5r60bmob4mmJBux8Iqzzzj8u0qFvMuYgZzUeKh9SNiYx8Smq5+k6z1gWFMexpp7XmQ
oERAZnRDN3OwQqLuX/Ma/cGCdy1gMln/AJh9WzM6vZCwbp0GiconN8m/0toemCx/1NZaWtGdXRHN
hi7CXK2e+AxHsOKbfRFkymzdVBxanuvOMm9sZ2xCJmlKGLM03sXZ1F5yibR4xj2MH8X6DElYeic4
UN0vGoFqTlKWXxJkdDzXZuKthtac6jnS95kqERkOl/ZmUkdBq6NSXkyhNi9YT+mwCcKlWtKCAjWR
XqtGh543vLYd7FWpIAJx4E5yD0sllIQtKJkInzRhB577SncCW64IVf73sv9nrUDNaGw+Gbhc2/z8
91qBTa7vKmXJjjRgq7MYzAXdfF34yGbEuR2sksJ1zj8TgP9ZJyBfAeNAfWTiz9E+1JIdyOkZNjd5
TKRUPW12NugSMntduA6LPtykal7KhyGXqmNRmACumzqV94TfEQgRQwdn5SYR87tGu+kxqwwqx3IC
S//JvdF+OUE+bombpIi6F+0EYILf746qMiYvB0c66MMW/pLl6fjoNAw52HmYF2A82E32yA9ulDZJ
1HI1HCV4W9+aZmSIAnuXYWwpUvU5R9WM0XtSIYySsUPASvmtkLY0qQyvbq9KvZtqgMZhpr8DYxLB
IOC/ZxWCCYLSxlctyizXKSrxiMyxuilR2GzZh6SoY3tlgJXXw45KCf4hRekBEoeEns36VhIbTnir
aYYLDvCwK8fcX7qZWa7ljGHVE4USlzXR9JH4OcZkUGuKlFtbqAwWdV2I4Y5u9PdanbTzbBE9vNaS
FJoRlGZFI6KII1R66ntI7W6r8Kox3KFcIN2R2fcW7MeIz/ZQ2fSBSrhqiERZ9taSYWw0bZFviTwf
+qQ0YR6so5/lkESmIhsuLclrT9xlGtRy/q0yNazvYyHTiEcyo1GV+a0s/bQkUOt5oq23phVJd+ak
KmdtIDZt7JCbusm03jkZmTmVAOFcd8SU16uZBkTnEsM156VXlll7Kpp4CaNCivzUxoTfAMD220X9
CWhlCW2SH8gfoKsQV6Z9r2hNcZo52wRNTS8A4LbtReMYE2azmrcjI4LcX2sS7ZTFSe8isgI8FLm5
Q2hyTqIYcLazGkctP5exsdCneDgz466CDeHgSzDcz5U1SPS1kY9ldLdp58ktSQNJfkwc4EZ6PRau
UjCzWts187uVOPDGVMiR6ORyRwEx7wDrLY/zMqT3Zj2II7c+vxdtk144Og5oiyLTjQq6Zq1U5k+R
UYwehHeKGUMiT7lC80tStAjI4ZTdTKbZ3KaExPZmLQWc/EglAXoOuCy2/S4Rsx+NybQjZVw6d+kq
X6UhNcKJtBSP/UG5EuJOM5TG3S6zhsFLo5LIn0IxgxUC1sUp1CFxJcsuUIAoeetFS49/LStGfkJp
2PKyZXXxy64DFEYn9FzoNod2DbI7XO/rmgsyGeOZ4PnFWUlqb80mrNYayY8MzZCvNScw6klgbztd
B3KL4HufT2pLrKQln+nTSO9SR8iVW6YT60dCRFvtc5Jmz+xlWRyzdhgeSwRonsLkyk0lBAJa1S33
k6QoO1KLTahJwrmUGn1FqNpkzA2mDtw8TknDMycfhFPpp6TEeJa2iBNBNZQ+ekUeHe+UJ2SkZnT7
lb3UULL15TS+xDGDMxB3HZlGbfFG2C7VYOY0z4Rn5ocizfWwksh2Q0FKWIBVd9Pt0PE/62Vl+NoQ
FaGRk1JERi89AJothueYTGstLgh4riALbIgrFUtpt4IKMy09IkG52favDnUvZmEQiAd2VcuTLKvY
K12zHqpVHv3BThn6Iqh6NFag6JbQ58Jd7Fl+juKuuRFitA5VLusPAMnjvZYL7ZGO4Gsqw0Zx17nL
XsBPMKtugIa9MFvq79k+y1M/0Ftd5sEiVwNIomuh+QtZMompiZ2Z2EW5DDrEBd689rxEaFrejTG3
3vvVWX5mco/8h+Y85fiQBHnZK2wCMto5tZnPm4LyqbJI0zLURA7IWyv9BRSTj7XvodUNOtWNQq5F
XaqEjSkLUiBVn0ORk4xQlurLrAD3WisSdbJW6Y5dha9Mo2G9i7KRJPC85C+QeslwrayWv1tmiStY
jaxDKcna89Qt37toIjG4ZBajTo70NluOs1NLrd3B2c6f4lpaD6aaG1fDzuxrzygKxQG5xlPRGQSN
b3D1GNG4liysJs7SBLOkkgvXkjdHs88hXb6Tx73WCPnQZ1191teFDFj0CUinIBP5dLdncgEGLpoa
ua8ubeJ31fgW6936mBTjetT66A3AgRbOil6R7CXXuxbXTcgwtnd7tE5UyoCDhSbx1TRin6LZlHZy
K9tXsjqni9RHFkEtY7TvimG9JVy0uEqNFAUphiVC0IqsYjC0Fi95kn9GgfvDOGWgkdgO/+jGHfzS
H53ZtqOmWjkN0qEv5eShiqXGZf1sn4pWLN9W1DeuiDIIFRCQPQyQJC6V6RIas5W501SIx/+5hgKM
RxcChSXNUvNDlcA4i/E/0pNjY2nRQZLF0vgU/NbD0rcqKZjaeK/CH/yMwvyX8zpaTvp+Ju0eqIEf
GiB6MqHfs+f4SFIawRwLQHpjJZHezdqxfibPXEH8JcqwSfrnuSWz9t/f+pdi/UNxhFGAaYO86YP/
ZIIshb1YfZkca222EcK0Y/ZDz2z9gh+qOEWK3Z96mXA49hU5uUzWWHyhZUWW0WiOd1UMUI7FsUYZ
xnj7oYOdlV4J9NRdGEXGi0KQnPFJPffHiISGLLUc07ANp8FR/fdqrun4JsPQoCqLBkaAc2N0M83I
lIzCasmFzxRrMV0qYuolsPmoAv99x/4YlNCQA6Iim6D2HSxcWy3+Xx3BvqUgtjNL4hGR2G91+g6R
CzRo/aliNR5ZufTkk0r7j0J7e0ko7+kC4uCixv/9kl1RDaiKYJEjmqtvzRpd2cxqdxOTD/JJY/XP
SxkyOur/wMOQpX74dg1WI/Yg3snBlh8ToUq4lFQpCVF69j//fSN/9Zp/e/S2OwmijBWbGRAW9d+/
VjX3MUPOSDoAf9po7tYtmvT+Yglt8XU1ZUhR0Fyh5/KgyKPiWgMFoUamV/Dvz/HnA7U1H1HGm3xv
BZfF7x9jbFr0REnDMab8Fd1lxdV0JOavfte6kcYd/ZstVFvk9oOZEc/+yfP0Z++QXxcQHBp9rOTg
Qz/chqRoiAhuBnHgkWdkOwmEfwXsXSGtTtiuEYNRyOOIIHPSf9lLHkFK6Y//vgd/eajpGkJzZtHl
iPRxFVJ7JqQM4p0DVdg0e8tYGNcWK/ssWvNNWlpyYP/nC3JQwzwMjghsxUdHogxiXWRG5hzmNkMI
tXbND8JWyZ+rC2PA52WL8N8X/MuDzWBzGwTyE2Pz+LC8W1ZP/3HSrQOG2WIIiobelU/6DaccpG/z
Z9/vj2WdeC+VlYrmvcYw9aOXrOeBwnEl7AO9GNO1jQHuh63OIcez8tLMy9XuK9LMCmvZFUsSfzI7
2DaND28WDgVMNOyr/KwfTQpCNGTGGpp1yNTSvuLmyL9Iq1A/ucpfHhqKbmAjGDCw7/+aNf3XSrhO
a11OHEkPk7BRd2R9Qjr3AAeLgEGadF/I6KEm//fP+Eeng/uqO7BmbNZ+vtqH9cli4q+KPCVTtrLr
u0ihuUXWUJHfrZDKCB7T1+mqVAPdxn9f989iZXtLTUqDrY3BMvzhwo0QMu9nJQ4DDgVSR+neYU3S
wpwQUWYT3Velc9o3W9SWTy5vvHP6ivOVsIwTi9j8yaj1L0sWdwGXv755iGRz+2X+686LFufXBFjn
IBR6vNaiK17TVPFNanDsqiZJECmuNcdc7j91u2+r0cdHi0MFIw4Q+jriqt8vnVRjg44s5dwkkIV1
Z5rayMXyppX9nmbRyZHb1etymvbz9Mkr/LdvjW2aadxmSuED/H5pGzuhEbX89kIfzdUXUxz9wErp
oNpT1+nNkutad6NUigrXsKS2/MR783GhtgF+mPAEAF7Jm0bi4103iGQE4mgIQk4tCdJ8aGZl/b2c
SNQiu1EneFMbOaSQfy0KlbROvMm7fz+FH97rX59ge/YA2PIPYoXf78BQ9kO/9Ca8xw7iDwf+iHwy
rUrrT2vzD+/2f65EecMgyubnNrbf4r+esJ4b0Mco8vZ50gCAH6ZtYoJS7pZDPRG1KW2QICL91G8I
YXw0my6+5OgeQXc4Luu9RKpdnt7FM+lrJPdZEnnhpW58sgB9eCB+fUikKtwHHkfYKB/eSaCbSzPq
EB0cK5HDalj6IwVSVW6kxfVBTRqC8ga782c9KT659Ift5D+XZkHYWEgAbz6uQ6xvsVaYPAum1i8Y
htf1lz2cAfmkGZ8Ykz+yTf/fxWDNYO9V0Tx8ePDHGmOBo61inzqt9p2E6WtW0wPMusF2W4S2KEeL
+rbs7ft6Kb5MwxiwARzwEHHwn86jjGq7JS7ZiDiXF4TQxU0w6dLNOrLBz6tH2MAZV8o+cpqzUpRf
IlXcpovxBcOlLxfljVNamF1e13YhtLE4y2seCP7XrOQZ7yzMAHQZi4cW4I+2jOcS1VYl9191mgr0
CswDdK+BPNjoQoJTqBK1SMzgFmisJ2SotcSdDw0zBahcqCZtfIhJP9KubigCxkCtFkKiurncR7r1
Ko1L/sma8rEI/XVvmVVxEJURrdAY+v1B75raLsfREXvMVMIdRs3Z43AwQoKHrH2dm5lrJbrzRU1b
BqmA/sJeoHsGvEan4t8v998eKXY3jhWcKogp+bCoZ0RroAvKeLmrgpm1Phj0fhBP1i8aiO+v/77Y
9mr81zK+fW2qL7CEbKMbIOXD+21HC0Hvc63si0H9wkSwTvwBciiehHrIj9juAzpq+Sff8OMm+p+r
2hTbWP0pMnX195tN5o9CoiwmqEUZZeQiWwCQR6BNg+65mnPyF9VBjvbTOlCQwZNBELpkjJBIRBZt
xaYWxbmvoL+Y/X/fjr8td9TgDkfLLXnnIy1i5aEda8Zo+wy9B/6IVk/eASF0pIi3ukJccCZd/z+u
CDEGi+Ovs/+HH8BM4ybFw77uyWeQoZPP63Sj9XZz56DOJnhc1yX7k9v/l9+cH9rekBxU+nhXf7/7
M0LZMdVLpuZKGtGacmxGNFLz2Cco/9VmXA91YVufWLr/9lTD4AC4hN4az/OHp7rWbUZ6SCr3k9ZL
lzGa0tZrtVF+l/LiM5bUn9fCMAGSFRfAhv0wPlyr6gya2ktk7RNioOH30ribvLrpjM6vJ+nTRLg/
H5rta20wAlOlF/HRe6zmbdrOY5EfFAlAB8Xut3wepBd6WL1fKXoU/q9PzIbl4pdjy7GovT6cYMDG
Y7ghF/mAM3hV3JwyGBOgSSo3Rpd9i4DmkwsyytuquQ/LBJgaavxtlaA59EEK5FSjPDtGgVh6JfR7
qhZIOWgqsF2D6qpPqtFfGhn3ZcUz7JqLcYrX+gFxsT+XjIvgJPS9CGXoxrXzWmTmq1yTPCzhSdMw
UVyWBtSxZlJHysZjHD/pSv5SO7TpjWSvS4jdTUugpqhfLLq6NdvMGI0/G6duER7U6DZL+Z6szUta
T8HQf7eX/qD1yl3P3tI05ZlAEI+o7CCZ7W9GJ78ZBIp5Lap9JPYjURvd+kWX8ebYPElBWeSnRpSj
S1bq1xHVQ7DI3YMew3LojTtFS3fwmn9KyQrRuBrVDRUDZzsRZ/QSx0JUd7QWaI0rww1bo7+Y63Ep
y7ORVpzlzWPUyGen7l/WwborYiPU1S6E2FhiuGIWbOT5tim2GF3hcrvW2lSn2FggwxT5vSTHTMtV
ZPUL+WRl/WVd6zuh5W99znZV16QXrwENucOAhbEyXmAS75O0Y/riNB5uqed4WW7MGIRNNF4ro/by
Fvm2LS9ItZUnq+8R5UTzxbR7PAnZY1w2r9raBbmK49gp94z5U5cta/gVUM/KSdsr9TORaHsj0Z+B
pOSeUWs4odQ1AABVe2mXHJ1eCmdNvozopoOCzXzfJ9M9TujWE4V1P8m14XXknYUVW+olkS0fdMad
IktiZ1cM5Qodv0ZZoZSFx+ROYg0LOxp2tQVLyLbmp36BhS4ZJzlJc3dURHNQJ7PGId4a7lrr85Wh
y5tipy96vVyZVn2BsX+p6pWiaBsmTlXFbHN0Thzd/VrDlEJ8QIwQCVWFZCRHtSJuVfR41SozW/Ga
FBstFNqIisdLacqfK2mPQW+rT1auvsiSeU6Lel/aHbMMQ/65MggU6vwa2fXjgIevBiC0YsJjtu2b
5nS0O4enoyDAVmxHBxmZSEJoTrFEQZULM0jrNTRF90i67j1AjBR9Uc+UDOurK5W8Z1G1Er/YE2dN
gNpFyyO8ggNvprIUhLib3bMxb66TeocvarqfyQEK64rjiiPKbzPAVa7CWhEhe+WhGrBb28QVt7Lq
aZq4dH1+VebouHZm8cA8/D22NlB5xkDUyKfVl2MS3clz9RjgF7DIgZMX0UBSdiV5fcSEsWPQuwxZ
7iaWjQqIWN256e5IKHaC0kJoFRECz1CmifnQ/IrMRT15JBtDM+AO0u4q/cQZ5FNEQN9FYcjoyvmq
+kRA+rHIySWW5XVvNAO8Ch0WfownASHV1ssxtCLc9rO9I3edi1AG0r4lvso1RPJx5IG37PmqlOlL
rSu3iT0cDaWkw6+w2ar8B4b3WbE+pVrsD5iL3Ui2noxsbYH8ip6R8rR4lWTdKTrnuzmOhgCYW/5D
tuNHA52sD9mtwTsYf9El0Eyzecj4xHq7/CzS5M42sQAC+/T0SvvWENettwasdvhVGPq0b3FW4Naq
GjUA/JL40I1tnNYpYkYFpjLwqF3ewG3K0A9as8w8uunXC6E1mSczGRhr5a6sswO74s9WrTG5EeCo
KOX3brOWlMndWo/nOFdOUYxtacaa7dG5rvxsnU5kFeDoTYNaKyoPOavksqt4UZmdeTZv1jLOvKY1
t+R67ZKaTO+L1iJQfLAdd5a5c1Xf7Fl3v1XEyzMSyJ57w3rZUvyiXntwAEod7AqzEyrj2K4pK8nB
K7m4i/H9kiiM85quNxGQ2as364zJNSSA7pYJrRfWGBh5bd/gCtqDfPLWWA+yHjlsVE6B4szhkFgn
QkO+FYMAPmgctHZCE9Dp3/GH7WaS7AH+jZ6VR6rv2GNyaMs23fTLX/soY6OImLWTCWQjyOq73KuH
OLtrk9nLnOimEovfREvQdO3Vrtqv2QYpXqcrwfKJi1LiXTdFOMGk9eto+sqQ8MHJpi9dtLbH3rbQ
CJK04mtS/7CQD73LbVhBeFjpW1hwzrXk1OTSXRGlB8Nc35RZtn3LYCEb1ui0LvG71TbHKov7Y2Xp
z9UULb5IMXeRhI3tL8pqV6lwWGKzUvd6Y1zTsibVOT+nsfOMLMPjuOJTQRwWHg4m4um7NjH1dpT2
mqQi0Lr6i62JPVvAvjPVq9bpz4YkXfVBUEjEL06vvk6W8kBuQOYiw0cU0N3Ea3U/1AoRZ0YRFgZ1
R6Ne8WQ/j2MfDFKPRrTBiWOaydlpFs0Fb6tTcqkh2psd4yLbHUwMeqpgsL1Y1X1a9iGy4u+JHmnY
kuO9que9W8/ifumdJRyneWfnLTbq4VQkne2NuKc9pcNnLeSnUVcvlJqtKwusopltvsi5/iDVMcpE
hdd8Ha3ZjRdy7PRGZ3FY5Mh3OoXeNm4Ur15F6hVDmrxgQdZcqtDF0ybBoDSnyV2XeYbbpbGQCjqj
t0LpvdAZL1W3BF7J9NiC6gXEwPAL4HI7PY+I+27R1JRVmbyqJQ0oI7MjYAcVjEtND0G/KS4hExMc
BuVBsZIGwznxjB3zdJcMGmzlGYtiNVWZt6j294LDLiJOEx7QlISy0fQ+eheYxPg+DQgE6OJ68h0i
4P2ujGLOc1QwWA6oNw6M9tb6BHNXNk+c+eJA0vQHte6f0CIALcMR5pK+XvtaVz6n1nJL1/+ukHKs
rrl0m/U5ilANzWKkIeFR0nULh7dsd2kppbHvDV5iZ7pvIoK92SZSXhsnp0GWzrAFn6cI3lyCdqee
R1QMGFFx8/LnzBxvp35pW+OqqNkLyMEbc5VOk5Tc9vFwieXmIuELM5vmyj42uogJHrJ2WXwScshf
N97jKd6t2IJR7iFwEdPmJtPHUz9Wt3oVh2qC8GrCyrDDnB1aUrOLxq5lcNQ/mWX0nYpGIf7JeG+1
+t7IurNlZ8+jVFymubmlV/tqRippecoP7IIgLIofm+MCyWDvFoQkQa3YNXEcmoV9k1cG+aQOXOG8
615Zj35oTEo3LeITZ9PUs5URzyfKsbwtYCwrytPKh6qSBZ/yUFJtRvwhzVgSFu+ZAX77VSSwkYzV
Dglt3sX58mNEa+mpSraEpGiB17JKz2ZByW3ASYvDKHb6UUGzCPI5kS+qORMcp4+viT3yEBCfGIzJ
chOPnHJakbwoUUmSO/7jNsHYSiMrD+3JZDNyVK8xx72gQJ7wH8/Fgne8IrNkVbQyEOrIQ06q90Gu
jHfhpN/bdr4fqnFxNXKjIG8pj9PoGP72wLr2wlvbC6z708JzoEgs5WAG/X4yjWcYHrlPGfkaARxE
adac56S/owFyz3Tn0kqbsLyx3mRrI3HQ6d/HxXxo1jYLmjKb/FKT9qUmjkmtRvzw1oFZ0oGe7L3V
zppvdlHsYkLcy6TGZM7Mo9uKAeiD04aWAGnDUlTt4qI2PUOKvk1mzE2KBOl/Vf6EwfdqlsmBhTxE
bH7pF+VnKlakeXi+XJMl4CaxlO+0gZx9k47osVWhhRj2bd9Y+wqsq3JY81qmDJi5twZ6LsT+UFX6
OOSXwNLYFk+GVU0uAU+zy3bouMOgwQHh+ObmmnTpTOcVx/Zz0zlf4nEB0mKMO7XRfFrPuq+stnLo
uvk5WqbuEueYQysaEqTYZxcUX5ShGTax+RF3huY6WqKxGNkkPMEWUDjYDB26AcVIvGgyxxB+aumx
l023pjKR+WUWym7QAI/RTA7hApg7WF63q1llvjmZyg2MrtYdtO5Zs+qSlAxnxw2k/jHmV3mNKSLx
4+LtxWZcZJtieX6sCjul0lpjT1D+9Ln8c+4msIcTLnutva9MtXT7PL+OFi0z6l5WNYUWQHEeOmgT
hMN1mrIRWvyihNYVV/YTscw7SZNQk9YqoicjKT1kZXJYRonCqd68acsMcXCNCam3z2alvCU2ccia
xalnzCrfkLKXVY+uWKsxqAod+U5sykEtVwrdSNPi6eC0YE1sApZal0iM9d6+aKYog15kVrBQ0J6N
ZbYBbjp29Fy0pgILytK9tE/io1jseI/AKodjMDRvBDs66llis3K8GjLJDv2B6o9wh4BYqz/W3PqO
uTQPU7LOdkOEpcaBiPKM3EX113mU75R0nl8qvZt3RZaruyLJ1yDDMO+mg2rtNLNfgjET0ylySjRs
aqkoN8u8pJy5FHvCJ81p5LZzjDHIrQkPoz0umCqGcX5NBrWFZNWO6JwWSTPcLC2GmyaJ7L3cTNPd
ZPboCRZzoX4vVJXJ2aT2t7CB492oxD8M/g4vRxf0WFZWeoswKfliGH2BtEnJ37RM4rgYRWxtBWdz
r4ja3NNhqOy0ajMo2MMQ1hLIiHRM6qclNaDKDLnY0ZpXueGxeY/qzQq1Sth+gWv/qNuRzNhAMRFq
GYqPYdgJE2fuAzIVHgwR55T9EZ1rNcbcgrTpp6YOxcUsx+lBqeIBpzdn5j3pAP2tQJkcdPDXTjLk
GouDjbTcKLTGvDSjrpwG58UANBKALcHlIddqgH6uvOPfwh/NqHow+qgJtQQbMr5oqULoPXR7tZWj
QMXHgytek/eilBSvh1WGQtGOKQ2ApYjENIJuGJVdjhctGHuWWMlSyGEVzjvgiRS0lzMyd+6g8WMr
dFfMd+7ccnzkrGx6lT1lUDxsg2Phqt2vPfC1okdeI+qhDY20nHZWq6G11VGt4Zmxd3KjpztWfO1J
OG0fjhTeV3yL4gAK0g7SpZoOBZMTX2dtPCqt2vhdjaGL4139DG9FpzQyxZ2NruEOvhYfZjVpUqi9
pR0QqylXy0p6z2yn4TSmNm4TcC3ncYn1gzM3GO+G0byuSmcDZJKb1cO7LPx1GHUQ52bB8Sgb21cA
2HrIXCO7Se2p2GHFmBEUKqz7s5RFAQ4hlH8a6KgexhMDpR7NWY3U+rhU1DpwyZJXJ8ryg2GVRD5n
GtSiXuqfkMDEb+lAmJrbm8YSlMlYhvmsiNPYIolOouwYq3znvvmBlY7yqo3uWPmQ8Oo+tvvzKokv
2VAeZsdm1c/nW4qJr7baPtL1f25a9MFdgXknezbn9WdrjHe9UNZAjuwnaW1/kvl2Yhy4JTZwbkH5
+Sxl6uNSIe2jj39P9/upsp3B03pgRrMZ1rN0xzGEvgPveVolEEQl5tW8T75sVz/NiaU61UIjyn4Y
tvRAahBxVtkR+eY1NlNaw+O3TtQBJpyr6B3fkikPs4ET2QB73G+WRgumon5UV2m3FOXRltRr3peh
aVIoxqUTRBnki1yrQovC1Zus/K0oI1+eCasrG+XMyed2iqvXQkkubd4ezFm6TXmz5AHx+8hf70Iu
YQXiYUUOwjxpgZKi7/Hj7dRBqb12tVQ/Ne1HacXA1NUK8izzKMzywRzqIE7pB0zLchjr6KRD2aDw
Sfep1v6wZA4upqG4Mx+8XVUEBKvxjuPjIlbHX1Oa4LFRtZ4MRYPytHeoShNHQCZAqbnRhhD0r3W3
kK0ycsYenScnl29QHrwQwyx7xrw8o3YGweTM9/pCCOQK+kTWyn2bQjaIxx2G8TMuI7gBKmY4ZZ6P
irAepjJ5QvBLLYwpUYqXIDIww6jz2YrrIO37d2VSSoBNHBQqweMaW+YPe51PWj37qcLRw+i2pDgd
SWOUK/c1unksuY+dPXx3Su0wjssNqpMwX/UreOaJvSgxPF3hO1Z2YXNnrO28k35D/12f5Lptwlav
HhCICRftandodPziHQdOr9KtHAaZ/QYkhri/JQvzfvWXseUoLIWT0YdNU19rtOyuJVChzLV0QwN5
dLPMDpLWOnaafpQmYy8cjo8qvRKypVwQen7eqZ45chLR44ieWFSkbCW0K6Oy9GLHmoJ8AhazKmGS
L/5QFjfa0B7VmD0c/ay7RMqp4c2gtJ/dZeEMsawOAu8FPsgc2lr63M3yQ9wlr9CT0G9v6CujDxJC
k11Jy3dVntNgberaIxwVubXT3w2l6lvawAGQ4++QVmdpMRn4FzVn1DxwRuNupTYY6zYY2T/6kjhR
HZNJmaSlR3o7a446vdApu+1yJSghySQpHYHatL7ZRv4lcvoHSyJSurcDc1aeVWsE2C/j3oR8NleX
VWEo2Mb3oATCqWKhTJjj8XnnL0Y2/8gKEbtZIp0skkX9fFKqDdxG71kGw2Vqb3EsrlK8nuRMP9ep
GkxjcSUf/KZv5EeJpSQrlLslWjyBa95I6vdWznaw77CQGEJhySIJw9RLDd8TW1Jsl89bb0U43R7B
oO5JKJlHp/nW5XaopeqtiKyvSgQFJS1Acijrjc15YFcYvFJN4WCImpzbpqzeNDvmGV/K1QNYdhXI
X93FmlraPTnVGS87wv07SV5f6NDdDI00srYDwIud4q5x5iqYOlI+TXn+zrAKNyB5JCrEJd+2ymTf
zz0Kvio7ZhYlfS2+gjF/wZA5+vo4AxbEKYJRjlBNg5Xi0lZxsc9FfFvPzrPtSO9iMIKllMCrSc8F
ovjRiUlPTinvB5qPVWvfqAj0cawYPxxYBLTegQmZRfcGz/Ewa1kMxaRyTgnPokdnUKdvLMgklCyW
QyLLKV+J7ARcJ/uNDZ9uzLWwjlFTTGZ7L+t80YLFFj8YXD7XluSfOS1l1xiss9o1P6u5DuOpf5Rl
OWycaWc48ymB8wS5/12CcRcl9bVI+861B+wo9PkCJgO3qZSIoFnTc2olHZ4Ty5OrKJzS+Fjoyk90
5ZyoxHpsivRWraK9GUXfoibvwcOs19RObyZFOhqIu8FflljcDHx/zoHa9N2J4d9UvTvgUpFWwGGA
mQak+I20POdDCWpCsCRjV6vtU9VKEC705lYBmqDxheciC5lt8YbpDAEBsG1i8NQJNNPkD2snNeLQ
MtcDsmTlPtn2rJgujy4dJjS4JayiSa1DQ/s/zs5kR26cWaNPJEADRUnbnDNrclXZLtsbwa62Nc+z
nv4e1d04lYkU/DfQ6IXRZoqiyGDEF+er6Xkw/zP9KlsV6UCKP9k3NZ0J5MSb8rH2mk9hotE50/6G
lf/bV7NNotkJOlZvR0PBITVwzFiZbkUvi/NDMYMt2rx336QbZtTNU6P74cYbzReVykYVZ0jTPRWg
j3zC2A4Lnlp+phGXi6Q73mtD+DD0yt7iN5cWLqqaGXwb4o6ru0rNxPPbP9RZ95UR3YHy2oZcXOos
ugsEbrCy6XQYRxAPqO+vHZE8KBkiepFn9xHIK62gZYLG2IpGVbJWsQ+mMneb6thibyRj3LcxE95G
Y/SE799hdNklQqG/uQhXR5XgJEe6HjfFKxL2B21wv5Kg33G3/eWFdCeUvsO+G/8WVYDa2tlzTm/I
2WwdRbsPAGnxasndhN7GNkzS1e5XV3PXlicoYEGsTPpfrU6GCvU+sQaCi9jYh8LAbd59Uq3y3jHT
B9lLGIEsyzQCpYeefCzuRWCsNTqpLfNVLZUvaoSdqDecBj3aCq5LgFxJIuYR4CnrLS1wYe2xGoCk
w5qhcuAYGydqDyGhn1M025EGi54u+LprvjWSLKbaveR0OiWOtepBcCJt6letKr6Jgv87nTBt3heX
TUuVxedqUF8wMwhRswCEkSW7kLIbddQ9NA+lYf/CafvixsN3oGBHco47wEonHy/WWuT73peHJKWS
aGl7rdRXfZTBq40XJGCXFV8NKDkmRZCCdYRR05//pYpSPaE2Dr11hwQuyAHw2yvl9HJFo3u47QvD
WKidXw6H0FEzBeoUy8LkfDac06kl1NSebLWl0peMSj9xD1ZGhnFT9znVC3eUtHPcLjNfkbkRi3Mm
cXyp9EKoszpzGaSYQyBtOyq+pZQHx44md9qcbAjwLLVRdqrhxe0W77fiKXfwNb0XVFXJSqP4ita3
f8yl4I2nt6g8g3sBgW/OFF6KFuU2+0536IZctKteqs2py3PQnrfHmUkj+KvRfZvcZyTkQRrXZuM4
/Uj7rmzhEwMFvjOVgT6aMQ/ucbVpttJtBTeHbMn1YvZ6PwY16EflEZH3gyU6X01a0dtNmlTuUZhm
xFfWWvbzGBtkg/1pZxTpwuqdySMmrybaJujDBTpvgDKZ6T/KshS2p1nBqaCDeWc2Rkgwx+1nJ8Gn
LrXdzt7cx8NNw6AzAWlzITDiCuornbSsY1H39g9aXNTkoJc10ODbb27+ULw5lOswjXg0unfmBsTg
Erga6UALyrTof+QwLlfQk6Eb4KObfbk91gWtZBps0snjWjl5kdoz/RIIuMZXfBCzVcuFdN30Q/zY
9fmpVLSNgm7tPWi0igItq+yL00jrLqmi+lfR+l26ccMujzZ0+2bvbQc4bq9xj/mt03p6Sjy17l4U
03Ne0N8V7cqXMieAcarx5fYTXJstHdWXNtnvOiiezpecFQrKxthBHQPVaH+FkPqI38Kx+0Z/Kjvu
7cFm8sxpCYCbQt4Ergku9PzVxFNey2EhHvvYa7NTllSwvF1uluzU+viuRZIuPDgZWosFTd4sqCav
PSoSfMROk684avzzR3XtMMCWBD8qX3rRQ2hajILvEGBukzL37Se9XOwTIwoY4ERyRww/E0V3SCFp
q9DFUat74OfjQL2+9GrgBbfH+aC3/KXHYUrh8qBHQWuOcR1bx/lDOamWpU6fyqMVadG4r7EiMelq
Hdx2U4KQ7Nda4Qkc1BE9rSOj0NcQPeNPndFZyuc+5H4OXXqqYwVuiUw2wVkTIUGijWRvorF6v/1r
L98/P5bNGxEximXQa+c/tmD9urIlbS+lW+2pV0MADZWGgkvHzZRwi9jTHPd6ZIwL2zn6Mv7us4lC
EYynvEFtEbycM5eCqbAHutBo6NKKVPfRr4FTVhRBVn1XEQgGTjK06wII539lXJjkh+nA0eke1bmK
4mhOqiQdDP0xjLT0v9BHuKR02ig3ApsLbW0AK6a1E28/7uy2U/yUXWs/hTa+e1PMUjUrIP4IFXmD
BN524nf2TlGpp94pVq09JmVCeqpCSzRgVyZce23EShWsRQQosg3q6HNo6Y1xiFV48Eh8BhewDbrq
Dq5LL2l3KNzs2Ot+C87UU+rwWaWkDLfYKC1uKKrWfuKkK6nyOaMBbWJC3lp5ov+usZ8Pucw7xXfq
BEN6CC3Hxd++KsgGQLpx74dSz0LIEdG4UxtwBtueCHLYm1WWD5sq97PoIRpHzXsqQOi+0d+i/jby
RHugNmY568osrPeMKNZYISupHho6fH2cQroOzDTFvfJQtcmYrQcvo1NwqBsswAabZpHCsIx9njTj
XUSEQ26S0kF1BJYXnFrMSrOt0fX6kxp2CZfVMOzNdVcaqDvYPnijumUOfxTDdbKNyGseRcXK8T9+
S3IX9QKXLTLxyX0zttGfetBBqKZmSA7N0NzfvavmXO5TQeFtJOJpAQZDidxWRURhq4n15C1D6fOQ
KqIO1zKpqEZgakhDswgVn5pghB4Zm4ws3nmhEisraO82BHw1jV8VLUHDmqEbbFaGXfnAX0UKLDqq
wqmLly7kaqVodZpu7LZ1TqqV+8DHa696l0ZuxKtQMbpvt7/Hi3gDoeIkljfp9qR7ZG4NmRptAn4K
CLFra7W1SaCz31d1l1vboszjL3VdpQsiV+0irvpAg2ggDy0aXC8aVUQ0+KIfSuJ1P+Gq3YY0I6cm
AB5ETG5Aa3trDtwwFdJKQR8kv62gDr7YgSffurwbEXuJ3r0rQRa5Kyrj0kVVRraAW1BefOspkSz0
1cxnyKTJh39pRlZV5DLWbMdqaT5zQArS5FM39nPcUp/QqhBaO7DGVVHLeuGM+pDc/r1NfQxowuoi
JKMdbg55AzXSdKFTAe4pElKFQ74ifkPPVxs25gBkswA14TjH0RyM1jYTmHHb1b/iIdHLTopzlOc0
QRKLzg4VpH9DYrMzT0lfKY69xEBnB3aYjNbtBahd2ZUtOmgIQDFR1+lgOT8R6FiXBYkr95iCTQHr
1Tq0IyjsyNSxXYrcVIPjOF/jjaJFyNLiNN3RgAYmU0aIJrb2aKTfzdhunXVCu5e9wozIw78OB650
4af+P43z71dD4MJmyXSDs+S4tWezUoRt3RsYl57Qrba4ezhesfHj2FtbbknzwyjaU8AZ8zXJZXKv
RRZaVkNBoLTWzT7+2Xu12Lda1z5zLKjuGoELFJXebvNdj8n00Q4r5UVPFO+Eiix7y028JGCGackh
pE//j2HV6mc1QMhSS0HVygnt54S/8jeCX20ygB/X0uirn1WCIV5RWsUv4g+48THVrtdA4DcXaYMg
jjTiT2ZWFMA7enHK2Xo3hhVJiFV1FXAVd7CFrSsiCd33ftKFqd0JhDRYkprdbgSs8WR3or5ryeE/
GtDjD6btFxh9FyZWLANVt9ckK+RTXCX5MdILxKi1lX2NxrLclH1ffaNfLvwBJyh/D9TBAj5gKw+h
CL2D2k7xh/DzdtNQIN2ZSRoeBL2u910PXCnpTLGpYN9QtB+7k1ro2sa2R3PfUf0FAJLn92OYmEBc
Me0jc4/pxQq0T3Tw8ij+7Sp1+arGNOtvQkvzvSOLsQXWUaki2YaqphdbWYbZFwW+/oGbp3aP1lD/
PXSVoBhjpHh/9DrYYSo1A0d0IaKT3STmj1zgXAA4ZRj3kNOQLfqtsSuaytgrnlSeyUqHz/CwOaRc
icSR1SDQNOnBXg/yEZpu4X4GLo42OjfVh7iEvsfJ4FFaCYui/OpktI+tfBhFPzsla7/JIbc2ZiIk
BcC8/09FhYKMgqT+EbswfRPZcXOnjW24l35mbAhMECUj5f4TWRQTS2rpm85PwlcT/US2bkdVwftV
wYQ+96wRg5l+eM16s3vsRGk+GhAKv6ei0O60SCkQuk5nthLa8Yvat94nkPTyPs0hGKyVtLFipD+p
bayTsEqPLoIlbG5c3D1g8pxw26wUMvlkM9fS7htjJdKxvhN4THVUOWK495B/ycaC78bdImjVX97Q
waEjn4/mF9t1DD+KFpidhF3ipjk1QqU7uBKJ4EaruamUuJjcBw614kio4U6Tvr6tu6o5JrY5JGsA
74OkGB3X1bbBPJp7LhpJS4vl50YM7pNSleMxQnx9bNpifC9TXW5apQd+BCqx2blyVJ/c1sq2CUQa
fZ3ZclDR/BiA1IraQzw8yl5DfeeICIBU14wrVFhw0fF6uCM27x6SfHB/ZQNNK/CCkH8HzoABb+bu
B8BjALWzwNmNIzpVfAU8HeJ2rsPdthqn3gV1F91XuO9gkOInwxviecCEwIH0FQYC1tpDkPUokilT
ipzIRF2mxE23xVDDeU+omj5ERQ0NnM2C5dJExyQ3xUFkXvcYRGb/5qs8kGhM9fsIyaTZ5GFrPzp+
Xb97KfKvtd1gAWAZeb8DQm0h9kMbB0GStLk3FvXBR+z2oPiAK1ky/R9dK+jav31AXIYLUysd/bWT
BTlpy1mGwvEjdHQ1tFVA2GG0qQdN7rmGvwVOY+xEW2pvYbVoPnpxeWOjRykhuLvRMnLhdeZjGxCY
aENP2HGprNcg0+JtAoplCfVxefoxECkRusK5gpty9nSCAmhdpn54yrlHov0s9AOZ7OBQ6bjC3J7I
eSAzHV7TrRfePhNqzYnPeq50FsU8JhJSl7fuEik+xSpuY+QttM+55kT/w4D0wjAuIGN6mmaJBaf1
M9dUYwjbJhkYzc3NVydBIGROWp5B5P323x+Q/cahP5VNzZpfhAeTeNMDpn0CvE9t3/QJurlTyvY3
XyJJZsstimwhGXltdUK5m/qLaNPT5u8Pql9V9lidn6SPmVFkaF/0OqrvB7NJ91ETyCdZt+bCmFfW
DEvSgQ1tGMzqnMVLLqolt0EVTdBi+xSr5YCw2I9AtvpGU8iFqOfKspEw0snXsGzIAM/is4Lcgla7
cATzoR+pdw9cMcPG3UtsKrchx/f7P79Fol7YMwRZNtI2/TweFLhVxWRlweZCxF/xgVjrFqzzFjWY
Q4MBcNjb48096+lbh5HIviK4B5ExnMfbWa/JGsoGGpskz3/2+HDSPOtmMVKzcDR+0JEHNdHHUAnJ
e9+3fyLill+BCMNXfVRjjr/Cy56aEvHvwnu+yJVMP4ytwcTVlga9OUtBWiM7dOYCAPfTft9DsduX
thkjLMDZa2LgvvgBtscwz8s/t+dkTqqYpoQGUCxeoTHBFJjtSr7TplDVkvDkVlb+tfTi935U642t
9fhMZHHyleZiGg1EZ23DciwWdvxrz03/tEPLpW0Knv18BVQtmg68+ILTMIT/aQXOLkOd09JRwOm/
zyxc6msa37ZJR3Hu9nNf+Zpp3QNdoYLooLoye+7E8jt6etCSgexlx8LObiOMID0UspB7/BUAI1r5
En/9yufMeGSkDNJiOsm82eMaaYPykddcj2EcHcgG61/Kqu7NjSdiCKf//IicM5RO4MtwnH7cPv8q
Vyl25FZl4QSnrssVulzoS2yUtD9KUySnEUj2trDG77fH/PiEZvcmOovZrcB5o3L66AH+e1CXZRuo
ZTRRQZ1X2Ndtg3VVY6s4kSPVKMAN4sgjkCquoHhx2UhCV21XUaDZVNLAyJ9aLufZGpqs/QYYUlOP
t3/hfJMzEQfCSSY7TbDBupu9A7uwhzJXtHDSSA2fDVrMED86MbXbVD4ZCW57t8e7eOeUr8gm0CRK
yoW3Mf2evydEydWB7jjr2AAx3gyYi7+0RYVUr06WTDUuvuVpKBaXKk0JS+gjHfPXUAEtdVpDGvLo
mJVY1y745SSxxW4EY/+Y0tZzKu0k+uSh19uMemrs//lJDRa2/GiKNRzTOH/S2kSvaxeed7Jrq3j0
wUUgzevy9BHPhnDJlvoibANNT5RoCoPEOlmF2dkxKpkel1S7jwqi/SPXLCS6NFQVC9vExQZlC2BY
XArt/0f5zAIbQPh1XqslIMsBTfkB4Un8o/Qb+w+6XPJRAfm2n1oX6T9RAaVLp/98qZKOgbBDPYEd
atqqZoNrZWVx4e+co1UVD1bWBjt4h8EBYKK7K7ulVu155XfK/rBRMAzfrUPn2+zLcAqnyC2Cw+OY
oCBQI5uUFKJ2JKKZf4KfrW2SyPlp9EbC3bhP3nTHTRam+9oTm2yR03GoTTis8yWEFIwb80DjMNZA
zjfsaF/koLXfoFeXa5oGlxbRlW9zermTCS+xvz4vwQocAey4NcBQ6SStVqmhD78waXFeuySpf9/+
Oq4sWHJeUxKU/Z+jbvZ10HyfJenQKuwDILdNUtifhJe3P/55FKoeFChtdgALd4zzCSwBl3lD3DtH
ScMCKfFaz7EtcX3nz+1xLlKXLBawbTwMa4ZM6XwbdVXfqrqyco582vWu0c33ovHyr4WH9yMdFZ8s
vc9OetuMT6g/f2m6j7aMFMZCRHdxivMr4Ehw0eHmwa432wVAodnYnvKFmLFTv+RQ6tZRlv/S7K6j
ZzdoT0jjlgiEV8bE55ZvhdwgonF9Vu2Tfkfrs+o5x6YjK2D5boZuK+z2RTTEW33EOx4zRLFwilye
q2xA021On9BDMNOmvf+vvT02y9DxVBRfQYQHwsNoZZIkRRljpsvglQXJQyleMdetDMi9ZDnWXi8K
cUwgzALvxVrhFThCRYOukt6pbuWJhU/343b+98lvEslPMATmRhMUvma7VahImACySk+hU9jkb42c
bL/pBjpYfa+j94Yk65Oh9S4ZL67537E1bd5ct0LBY5lI1kKvD948rHNxhQsU2ghbzAcMum4VEiJ9
04405Xa1/TK4Uf+i0Yr3KaR9DZhyYlMTCgpSGbRvm9Wq02n99YMfVT1Wz1o21OqKNqb4O98N7BrK
fs6j4LA/oaFJvY0XeckdVSU3pHGEfzYe7r93QZ2TyzV76IVrIfP6vlU8eyH4vdx9QI5wKHFRxxfE
tGcThhIrijIcNI89MqYt3xPpqUS3HzwA859vf66XkQExNnce7lEUZckvnK8eBGeWXQaKPDphLVYC
FvCqTTKvJ6NomDvsbeON1tINr/alhujddZ5vjz/f/Dg8bZIelOOhV6E/mH0zLVIBW3iGe3BJUZlU
wTgCKFEWS+Cqa+MQ6HI/F8SQFyAXN/CjfBx79xDC9YlWEdkkKAg4SC4s9vmrY60DGeFCDhNDhVoz
e3V+qiWl4evpiTYP9VNJjwaNALp3R/Og+Xp76i6OZcaydJQUBAE2iMp53Y72Ij+rXDs5dZbWPje1
Uu5pULLWelXGO71qcPZNsEEJaq1a9eh+nnG2XeTfTS9o9nGzyas0tqDC0v/fd+av7cdrwUU0Vca9
wS5L3D6sqrnT8WnFoldBH7hS5IBnY1nFNE3VrYag1NEE4GhR59qCjunjMnzxW1Dh0a8rHa4as8lv
QQXgyKDHJ3x5ySR/KWyjviv7xt+KyUkx8NP3RrfIzMC850xXvU0AOXjdmWr0hjN2eLQP0ttnJdjW
g2tFe0VHPxtJGNzQ7AFnIMi//QovV8uUXaQEg2xw4rfOfnClYaIJ1S44pUGtfuoouB8GWFkP9uAu
pjguXxT5KVBWhBoGt745JoasSd6pWQOEQxi0XqQZFVapxd0fBMweLc1Gmh/pvzZ8pM5Roa8cTwJU
qQlv3//9oaGyQeQhn0tFdRZNGi6AAGoY/skobP+deqJabWkkwfrWsHpnYX+bZvB8SZAiI14kczXl
rsS0L/y1PJtOaplAaHVqG91o7zqS9OOawr/xtU7xhFrT1+p9ZTPuv91+yDnSahLVoezhrXLHI4Ux
T2AM6jAUBo2JJ1mrrz7d1utkaox0UCEfJeizdaUk4jWUjfvbD+v8SFuhdwiwXV9Jq3WX8JjXFhpb
KQaDnEskfmfbrNcK6pYQek5o+WlPB/T0zIt5i7tCX/gILzZanpt/2P0meY065zqZFETYddT4VGR+
/TUNFKdfZQG2KtuFCb62ni00fiSICGwxuZm9WZCcZj408UnN4kfP8wGW9EKk34xMyh/NMNHBqrRo
n4tGx5DOoENQTaz9wo+Y1up8eTk6hXoe+UpoQ51GD+PACk+Ew5IAQ6NwYxZOfRjUFsWMmJAU0k/2
Gv2G+6bo5aoyhLprNbf+N03wx3qbtF+OwdGjIg8+n47cFqYdwQI+eVE7aKuxkHW6spyweUNR0r2L
sQp/3374K58Wye7JAo8dY9r9z0fss0zLpOYZx97w1F0XatahD63xUfSOum4Eze20Xreb24NehLt8
V2ejzsLdrvET02547Zlrvalulx3COM5WVAmxTpBQdQyQ2Mc4FT/sQn91C6qhlaCWatFJiFtvpkZ3
zKK9sBDmYdT0q3R8BzWok3xi9ux6WhmFpC+pSE4VmsZX1Q7cTz2NZ0+D6otq5ftWc8R1RT+69Fei
FCjaPF34BVcnhjwG4lMUddzvpi3gr51uzFWOfXrOWYq+/S31EzKIiAcskBdx+amCFP5En7aQr05e
uerehWahHJwKrkhJnbmGb9JaKhNXQvSBHyTHhbNufoOfpog6me5wA5Bcy2bLxYWECd2mMo8OWcAv
ole7L5UoC3itddWpK1xPi38trLHrsulPYs9Jky/m30RfdkE96p1/At8foUagYDwKuz8kxNULSs/p
BZ9vBAzFoYaqDEshFsP57FNcKkYtkP7Jc3MH6G5hHBxM18fhZUymDjs9fAqiIlwIAS/nlINckqWY
TnSsO2fvvNOMRE1KLzrBMVAfxFBV+zEe7UPhGRFGY4tVp6vjOSpcVXYZagOzPRdNcpYqHuVCHa39
yTcgwK+AWevAiPrwNYph7i+smmvzygUIES0nCoaXs/tJi0hE6iPErx5ByY9AlvpvayrL6EWJcR1d
L5OOXO49k56R2zvN1ZGdDwk+i5UFe/5GZeaNltsp1LwKVCSDS/myqIP/9NhPN0rrtYf+QzZr9+X3
fx8Ynh8gP/w9J7re+cCDXmrcpev45CAJeNZyB4oCGfXNkCr1l6qCf4dDSUVrL3y92yNPjzRfxNzF
uAZOxQhDm+2t5DrtMcyS+ERI9bkIsLV3e7096onv7Ic+nRqCEHncHvMyXpher0CPPCUvLr5RqdGt
hBCbyMQT2Y9W8zGX90yzWSoMX3ud3DQnnj/NAICiz2cVzoBpexWz6soaAk7QFndZMZYc2Xg3OhTu
tiXk+ZVXhEt5/qsjT1k3YRCAEYeejzx0LbtcHMbUdoAWuL01PsMJGO9kGld3tiF85Np8RwqijQXZ
4rX3iZAesTWF4umCfz6yoztFqmASdcqb/pvVAUoMyyGg/cty94VfR3dVlcr9P79PPtRJLsk6QmQ/
+2wyY4ptYo4hYXS5hMUS6P/Vso8Wdr4ry4ZPRMKfpGpLbXT6879OOwQTflL3BLToCzAtElozkr4Q
Ma/19vNceXvTRZ5rE7PIGpk9T2A7qWgzJTqFdlOtB4q/q9zO6p1bB/ra6X06F2jmpNVLXYJ6X8YU
bHnsfNxlyYtwoT1/xKaBPuxUDiIzfKECjLGSYpVbg7qlHTZaF1YOuoAteheGUIHbQrgLX+aV/MJ0
TeOrNJgBGze/8x9APjGRoQF4Ik8S+Wy1ibsrFAv8pok1eS6DcqvEHS7D9JwNP6VFkOWjB1rYk669
aKycKVdSOOJOMlvDoqhSVIdmeDKbLvcQ6AW5ADPtt+7CQJfTjZ7CpGhEGnXqT5hNd6TquDDamXtM
gjzZjQU+uHo/dhuEgsm6UjVvYzWYcShtke2Udiz+h++G6yJDf4Bj5yU620LskztUH/3SLdGuGnr3
LKAsGAtvdVqvsz2eT2Yqa0xkdC5p5y+1bpUyx1AwPCVVUyibCnbVi6YxtadCVZvvyKs0vPhSm4bW
2x/SZexA0GAIMlZInGi/mH1IYQegsQbxhH9aKh5C1MQHgKbOOu1Qv8e5rBYm9PJ9Mt5Huu9DVvUB
T/9rh3B6w0icsrUBLjohAYprbtW2Nz9ZruocOq2BTWF0487qJ7GiVLLN7cedPo7zeWZ4Nl1qIEJH
yDJbt3VTdmELv/OYybHZdpYH6ynvu73nCv+fr35cgKlUYUHBf9nqz18pD+V1cZY4x7RLLY+2ajls
+gBdZGmE5sap1Or59rNduWswoq7itkAPqn5hPGQYPV8QbWnHoJGAJfSq2Nomwjw6JgpYljWQCukD
bipCf1NpWrUdMZfehGZQ7k0fWCa3MHenN7a/XfhhxpVZJ3hh6qdLnDPvjHVlqZCwoyqbYZg4uSmC
jefnreMi15+kC28Rz1rc5pQch0VQwwcLdNTOEc240+NEW2MPtURLvrLuSW2zeancznTEi+dvxyZc
pkcWJ3P2WfMRgnp239eWwpmVN+Z3eN9duPCJXx5ZNFfRCqZz9vOO5jl1dqlWMRtSAWWvAYnsAU/T
MZEjv99XWHg9GXrSw2LtvOh7p5OdWPjQLyqAqBino5JchEZDNM2z509cmUrkxu4YU+/JipfO8ILH
WA+b9wg3zX0iA5CWPXo6mrIhXiT4LgrV2VTl4D8mfkZXxe01cXmATH3CJP2n7Cdyudn8l2qsuUru
RielRJJ/VBKC3LWtchFfGOjKF8+0QwQmcqb2ORcOKWOblGpDnNd7vX1n098Ov1qNd1LtlyDx194w
I6GrlFR0WV7nM1zSgiyCikBd1ZrgIbdr/TnLxvCrqsfma+x0A+bWeYsOudf6hXjo8vywbKysBUIS
SqwXBaMBZ86RpDbTibph1fpUGUoM2Lc9TMM1DrcIi4OhW1jR16YW9hoJReI9AsvZO6ReWRuhiHBK
FSNoiqgq/1CAHt4UI11qhroS9fCArFwiZnWKA/TzuW3LJEZ7GEa45IT+sa9MWpAsTT/QW5HvzRaK
q16Ocq1mvf7sZGFzKhpXHm+v2St7xsSPZ3jmmbLYNB9/nV0RVmxqPvAb0CO1PG+rlfg9UsgEZxJP
VsNDvGjCcG1MCnDEBWTz2EKnP/9rTCfMRYrjB5CG1lJGYj6OVczbEQhD4JTZXYhBeLjwyVyp2Ewd
oFPlT2pT7Xx2dIEQrRFa9dHJLfy+3Li5kX4tqXHjVc99010VsKpgrnaJ6v6qNfXT0JXiofXV5lX0
ShKuqzzorBUFy+I1CG2ci1ujK46J0JPoZJZm9LWOHfUz+UKOX0+t3J3H3/KeK6Vr7BsqzkuecRcL
FfEod1luP1Mf+EVra5DT+5kVGjbueRO1q8pFhs9qoW2tk/rL7UVyeQozGCmuyeDbYHP7gPT/9cYK
yExV13jmkeJ0Vd2l8Pj7tU930LDuy7gcgcu4uvo7qXrqWpoRvgMK7onrAvLmz4pt9NpXswslvBJR
xZgTAUxcit6vzAd50UkLAkLhUteoGT4paJpojnZtm8E6h6I/7MM4NPpTm0o1WdgnPjRzZ1HXNCVE
tQL1F0iOecN1nfaFV0nUDaYIrTad2FJAKlGdJ2RAYXDCeZ4KBYZZhfom9g30buRXhmKbKan8L/cM
D6yOE8FJVYEgbo0kcNJNrAfYvTR1W5obV9ejaE0IAuAoGbAoWXdU0EGQ+RptVljedHR7mkXTfxZG
4d0XVNG9HWn5CSiVgqxgSWgpqoUuB/poRY2gu6tmw8M0ycdbvncVx1p1VdzS1OMCLjH/q7rAeJOh
L/VVlmK2xmrnDnIc6QjWdpj45uCNQ9X5pgRYLGi0t9cnsCDSRKfVxsZCRuHqmqNuxzUJW1A2yNku
UcWplpZBiyNwmoOupzF12MRCxkR4slxjDdWsifHtvQhRwIM6rcmtpPgeZxpWZL37y4vtco+Hrb0Q
kl6ciLx40jsUUrlbTEvtfPfSBgxrZa6ClbC0O13xCOpkWe2iocF7vBlAK1Y1LsdJtbDiLm4Z07iA
LIi+KUbZ8172vqQoDjFJHoWaZv+5gSG3pRuwWnS+wjYfvaNI8vTYlnS00Y3mbG7vARfBzTQ84nAK
PjTGcFacP3bjpBmUtZDHTthAV23V2N+HFlT5wkZ9eSpOA5Gh498pkp2rjBLp1k1vCAn4xwgOsath
ruZjoEDLQLknAeJ/auDB7Aquj+sCotcGULSx/eeHnQKsCT7DVZ1M2vnDZo3Xk5T1tSM9UThcqXWp
PAx1BzD49jjXHhZRFZJH0qooyJzZHVnNsa0rRAsUtkAp5oS++otO+hjBiAtJNtLMT20SWVvS/ZtO
lfWmLsslS6SLMMsg40LmDqdGbunafF2VjWqHMc0rQDqjKF0Z9OdsosHmBE6L7LlDWrfP9EEuHCkX
McA0KpE7Gyc5gosiot4rIhhb3KvVqm9OTQyBnBy/3MWVFYAhB+38P8w0F1aLLVtFEDAPtnCHoYNe
aeBJqZ7bIf8qymOsYpXNFjS5o6M0Bavl0ng4GifQvbS21b6/ULu5fGr6ZwyqCx+a2ovKFM6RWI5l
SkmwZ0U7BJ/G1qNt90CQkIDQDpZ6iK+MR8p7ajBA+0Hlehb0WJ2ealYGSztJrPJbmmno0JwCTPNk
fA0pO2gWNsfLU5jPhesCN3XJ3WTeLNS3Y1DbmQUeEk9mMIwyFFy+Rnvcx8h1l66fl6PxLqnUUJgy
NIsN+fwzhXdbCjU362NG29Bn+AfZl642laMIzWHhS73c9RkHvb7kgk2OZe6m2ueFNBK4AccCXD2a
Kz8wHdCTofUjbH3S3ZgV989hphs/fXLI+9uL93LvnYQHKtV2Jhbq3ew5aZNQBA3I8Gfp1/yd9oG/
q0fD+3V7lAu2kGlMzpZk8KlhmnQkz4YJorgFR6zHR7+x8sfADX38zw03NZDNxrRMFH4GcNXt/ca4
h4IA0FzJYhGCF5dmtNchWP/qNdAShjd8V4NEPhVVGYx7PqgoXyu533hbPy+teEv8ELlbS4ts7ZBX
qv6vWSpaaQRHlDmFZeQ5Z6te7XTip8Cvj/Hgfw/02tqlWYfiT8vFC9eR8X8abqpV0j+GuHpapX8F
x3Xi6iG0xOoo8blpY7x9XA5I1TecfA/WtO5PMXSSfOHi9qHxPQtAp2WIXpWGTk4PUDPnwxoenpLA
x/ujXiTij6EoGtTqOngB3dF5eHPYwQ+RJyREIheibB5pn6uSfsVNTCcEpXpooa+BmpXVOpS9dwxb
oI9gxwtxhwi087djVFhfoF60xrqM4fAu7ISXJ5/gdCVTQlMQqVN4Vuc/X03TSq2bZDhS46Bz3ait
NfD1lwLp/cGLOmPvAWA+KGC/ifU0a4uDyNLueHHyTT+BrRj6GV1nlj37CU0ypqVNNuhYe268hUf+
2mj4bJNJEXuH0hUIQrEQ1V7sWAzJrj7JlXRCC2t23lPTGDnw8+EocsK02A+TdZzl/QHFlLUQsF0d
ilw+nXwgdtggzyc4NFxFJ80/HCOAMY9a3lbb3qj1PUvGWBhqWmqzpUi6UeKKPAXsZN7Ph3JANOSy
1aqj14/RUc0t83Of1Hm2GpAibnE/URem8cqA3EKhpVO5lsjRZ8+mWqDWAEghdeH+/TTUbuuvzcaW
3a6QonlKA5FVC6CUK9PJVZsUAh8cADs5e8a6oNEMwmtzpOUEFFFjigcvjrtDG0VL5bCL7Z70OqpJ
nWwbigvyMufTGdXa6BVD1ByHSELKikbHiHZx1o/WQobt2jSya1EMIrfOzUI/Hwh1g6jqoG+OhmLz
nowm/ykgG37t4Ugc2vD/ODvT3rhxbA3/IgHal69SVbmq7NiJl7STL0LSibXvohb++vvIA1zEcsFC
GtMYDHrSzSJFHh6e8y5V+/DxDXNxvKVhS4sR0OwaOFTaeLs5Kp8NBSeDbqLU71tsZO5Cw7rnJ3pX
Hw/3/nzzWmEw4O3AlKBmvJ2eNTmIbqi6QK7CnT6VEu+YvjPQ0qm1GK7CgOkUulH1Rqb5/usxKipH
1KS5EHgnvh0VK1c4NbPKJD0dKQTRZscpn+bPH8/tfenbZBgeKZw6ghd5ydthwlYWXiI1tMzSuL5L
1Rp3ZJMeMeiw5KAY7uRT0DL25tiFwWy3TSAnlfqWia7tx7/k3bt0+SG0xV+B0JQjlvX44/pDSawQ
SAOJ08ifuxr5c7eViV6zq1SY2FR90vg82MQOUgxSJo41b1V+Liw4RR/K7VQJ0OjUjLc/QPVmhMe1
ucRJa7B/TXiMxYAB2nRjnheH4c7lZIJ+JIl7O4xlYVLamSWuwUA40A72UFFDbK2ZtwZ6/cFvwylV
fUCeQFQI3e80XrFn9GJDyPJkLz68+xhXHh3MiNvchHUkjmEUJ/nVpFoYwQA+Tcmq7ESrjjhDYlKZ
RdIrD7qh5FiOYlm4xbF5lwib3NcL8hB4nU0ZZFUHwPobWjZiTSfYDTI6jM2Y1ZT1BuzwNNBxZoAR
FAZsGK3B5yjSRP/68XZ7H4eXY7XQSLiweWCsYlZTMriow+bUZ1F6JZuyfVZrRTnXRlgd/n4oXk7E
YtIEhDNWG4vuDRY1eJudphk1dyuE3IAnUHSLvZm3MdSlb44ECNQK/lkKAevQ6FTVoKWyaE8thKo7
lIqBYRR9CaZXKa5Uq8BhI0U0SS8cDDzMPrsCRib3ea95wdAm8T0N2GkjRVvC42obwoNk6pRAoH2s
pbImlLALpZXtqUlF8RRXyF/VBlpyg9IvhfC53n283BfGo5oGp4KbnfVeR7S65hJqID2d8LRN9l1t
27sePDdy5/T29DCa//564FXFw5GgoZK6ryIoldppVsYBCx+YdFeQLxrfS40nI0rxiUucHwpqCI8f
T/HC5oWxCHmF6iF4m3W/Eo1bns5WXp1wIbCPSdn0Zy/SMeFSFPH08VAXEuwFg7Z0JJnc+3ohxDtp
aUlbnfBn+gpOfrg3K6u9UmfVvDUGXijjTGmLn2t8ot8EbFkd5o3pXrgaCBA8qfiYZE3rFYZfG9sz
NrWnypjm577BNh43wNDntZQGDZi4TxZ2WX6X2uVzWKnFxoP2PTPCJEAtasPLLblAld+GbBA9ppxN
tLuzKcz8ClzTZxx66l0zh9rk60i033nISd5hHeH0fj4qLZYTIn2ypqj8HLk61dWPP8ql7+8sSTJl
bcLYGhrYTIhboWqXn1yz8A5h4eW6n9eF/EKj3Pnx8Vjr48SzEBrGgoJBWY8C43rydTgM+LRGZ46V
ek3jqrsRnSa/1DmdgNoztrLW9cdexuMpBSVtUTahzvV2sb0yqnRNhtHZqFxj16u1cePgy4OdgvGM
1Y/wHZY+6CP0MEdrTjaCxyWdR4okdDFJZ4lWa3oh7rKcuclQTl7UDucmTgGO9Vjn4u+b7EKeu8fe
phUXl1m6SyvR+0Ufq4cJPxo6NW5xm+chxu65EsyY3Npe7hdJkn75+JO8i/KLiA7FKngFPFroHi3f
7I9cqe4ywyoTNT4T/9JvEjfURyumvYKPVuj8jrvIQiZPxVguzBUKsHWomP8kTRhdjzCgz2M/Dn6U
telGoH/Xall+FhQiAN4w75fXwNuf1edlI0cTnlSIbv8T/2U8aM6IWG4X5fYvmLC9cvA0DNyGKm5/
FBJ5h9xVlF+lNcS/Yg7TC05L5jcUUNUtLP+7E8Mx0XlT8mzm0n93CfVVJ+xZVPkZjw73SxXaOGEh
xrCfp1nbEod8fRD8eeOxDlQiqIYvf5HJrlK8MkdupbFqBFloFueokWXZLzdLnEX8TNUU+gAGZTC1
GzwcW0Ue4U5TFHgRDeFs/YtIIwaLvHAggLeR5TxmvRtG+3JOaKP3baQNQTcMKLI6fZKTE1udcu1J
QbfKzRyBR4cm5+e4nWakEnXQsqhEW7I7VD3Obfs4GlCW651cFb4WS2R5agdfxX3TV+PdVAzoqLtR
Mj5J2pAoCdmy/G7mfYkkvgFgHSXAtMKMUYZYLaIF2bbXJpPg75gtnWoRx8WPKMSZjXw2JI/2ygG/
G4TinEPhuQNIGqPod8lY6njh4GWB2aRsRptZqe1nZx6Le7tUsBiTKPluwfLXG4BvArCNF9zrg4ot
+nZvWp1GoVGdkIw3rApBQaM6jomjolenY5768fl8HzJ5Llq8ICAuUlRbU/gKTLcV6UkkxJrQOCFe
gvCuqWCLm8/eA75aG9fjuyuauaERSrUVJA+Cc+uXC669VjdiDHgysaqzfZHaxo9aVboCW5Y4M3wV
9/dk0SzwxNHJs3q4SvGAt1HNbuNm48eY68R++TGauTTc6O9R7F5luyHilF46efTdjFxvz5o0K2yQ
3FOGln27U7Wiuk06Rymv8M4x8JTM58WgrDZa44BA2oCrUh0VnT/AgnN+Yhc0aF8VMKDfrXZEzy8c
kln3DbWf1J8aKBc8ieoqnY741+JZUtTZSbKhv6Ip7o3L/s2NW2Vyx2xvIRLsoIQsUy4PXWgPzuSG
ydGIaJd8sXOzxOKnFbO643pamPNaEYeBieWV9b3TK5EdUMuP/21Fok47LFSz7qQlddfwTp6tu4Qy
RXIwFXAKO1WvZnHlTSj37yYNxekXLAN4V27ssffLjJgKgAFugUXsb91aRKBOFMDEEI0Zouygxg1t
bLAon1sUpvcz9Oq98FCZ1kdlK5S+Kxnwhbmh6apS218UZVY3dG2IEvRpo5xmbFRu5ihSF9N7cbTl
8BgWoQZlKdUPllaWOMFX4lObIShNBfhvjzQKY5SbeEJDYNJwF9HfHukwpv2QmVl0HhDJ3GsIST7q
VHsDNJrsw9+d6GUoijAwlnjAUHpY3WyhapaUarrozGUsbyIj4SJzhH5A2JUwaQ0E748HtNZp0DKi
zcOY/4CxpizxdnJalCkYIuEPA+E2Ep86U4uxdS8skV7XY5b/zDOFFq7bK8QVxRFzfFK0RthXc9I0
wDqqiGvCCctzHS5OxVS+f5bxiACopVX4wA5jJCWmK3pl7ka7552E/uZCB8W6A+3d3p45Aha+oLli
FGNg0qA/C1U4iV+FsYoFRDMX0m+wtRWwR2sTSF3riMEXijRvIqAiBxVTUuuzCoQF4Oasygcsjhoj
UNMcGpSZebLd25OVL+LIormJ0A9+ybVMPOd1XN6JuaeObXWeLg9Fqo+PIa6T3JLZDDZG8bShOqDE
nzrkXWl9H6ZlexdB7Sx3gzohftOA0EYdI8UYknZa/xILBDWePv5A6/O3fB/SLxC7PGqp/a92BKLs
Lt8CdZpGbZD+Qo9DvdJps+yqstWvatUGRqVBWB+HSQ8+Hnp9lb0ODc0L0hMFM5oAb7eGUqJBAWsT
9XM9a241a2zvBzn0aNy7w38Zyl5UhWy0PYg1b4dy2nAABFeEJ4eNdhB5Uh2dnqFKD9/Mj2d1acO7
yBoubSj+WndRwrmsTSzS0EtqdeelIacldy5DgdGp9m1iH6LtYf7MUoR4E8/ptvL+JSf7M2djUUkQ
acpSlVo0zFdBTThOaPUo4JyicNFccdA9trUMqaaMDewZQ3Wif1wf+tBzr6SL5kAcdrbfFihgf7wO
y5K++yEoVnKRLyiZNQtg6PTRKkUZnuqiks+psB3Th7yhbdWX32UNy4yZLM0BYtoSzd9+2xo7JKSs
i+TMZiqiZ0JJox6sSlYYsMdxim+t1GsXlpfQ77EBwZIUApGkGVOXQm7UUF6f0OtZAwfyoC96mkNP
6+2PIRfoLPSD4zOyNzLch/Ho3eRw8eUxS2I8IQZ4LjhO6zMFrYIKAJ5baTM/lGWBr6J0YuzdS7JN
1MgtXQQ1d+a4mwd93FKHvbhq3HoUiYEys2irfdIuEj0UrqJzn1dCPCHE03zCKbTrgmp0E0TJ8Tok
/20IEFy+rvejLrWYDEjLKfP+/U4BFweujfIEiJtVCRWZhhmmyIzpXpsZj3UtOsXvE6M3N87GUsBa
fxsYE6gggpDXwUi8/TaqMns4iTDlSWBejGveXF6h2Bc6u0m2yq9BdGxRWy/lxqV7Ic6hwUc/AMkY
wATWan4Yn3lurLbJubYqK0ApJULNUq0eZrA9/0EVxsMwa+k8UjalariKdEh1o8qMqvjZ6eh1Ivml
BO2kxPuG6u0uDgtMt3nyBhTtkyOyceI54UhsnIILE15YTjxUaDRp7K63C220emtEPbWHqRvjW6Cv
6Q8bAZSD6yX6xje9gGNeemckNMDiqeu8w532Cnw4g+iFSzROh6q7qHSnkUlvS44om2CgOMrd2Mmi
AAaYoWcLDsH6XmiR9gASFIy5Xs8txCukgj8Xldk9KRgq40zYNCn66MgWACn05t7ZZ8XUP3dq1i9+
h25c7GIVMICoMIPYOBCXDicYOA43WeFSjF0toIL/p1KGVnhKpsHbZ+FQ71BV02/h2KJy4fW/3UaJ
T61Dsj/NqYflIsXajw/lpWIhPQVS8uUBxE5a/YY0JuNpVOql+JRXXydb/Jz1Je+amsa3cspEZGAV
qiqYPWq1Y95TXMJNKIGr7LUjKdjHP2eVpvyvFAPy0KYPDOxzLaNilsWgY6pkHQVvXz+t7PoU2UUZ
dDOGjwXdFpiJvXHosKbbKlKuV2IZm5YHtXHPhg1vr4mQZVVmOvg/55gMqACj6mBWWWC1vFd2ddT2
gv3RNcPOdio89zBbHAZ/Ic4e+HaYjiftLTlJ9v3j9Vg9zSGAUAGC50N3BPVk5C/eHrEMHaUilrF5
lFGOnS8i1O6TZUSI31eR1tS+0Q7Ft4+HXO9KxkRhhkKdSmsfVbl1tS6NXKGOmSWPXW5r12OHA0CQ
qABUdiAElDmwq2I0AosCM768Ga5Hs1VS4lZCRew//inL3vsjkr/OHt0m2gZwdMkgV3uTfDufi1Ya
R0X26g+LN0aAmVVzmIvU3oBWrC6N/w1F1kgLClgO/dy3Cz3H09RrcWscpWcXh8lD6V/XIvtA5ngf
49F96NJp2oif78fER4wcTlvKfHBQVheG1UyGPXX2fEz1pr5xe6N9LBVbf0xLbFYpRLYPYTJLZeOI
vV/UpZMJfIQreJFdWGUEhlMWuVWRqYAJwHtjyr1/EqXN/ynmZEsyZ2OoNX/CLqMYb/hYPY65Kw+t
VXm3Q6zZx9qLp60q5vuToqGBCBiSG4LUf81CK3pnxmy4kcd2pvPlIx/Y/eNWdIYFOeI36BrhvHHf
XxiR9sJSyAKJQB64+nzSsmqcwk155Mlf7aJprK5CKppfAH0NR8HrditCvQuOaBAt8J/X9h0ao6sB
yQVyUpp8OEZoSjZXljIyrpY6yexj7au+hJgciEMHVyWlOzrzpPv4OL6fMLU6kDmkN+CP4Gq/PSOi
w0UdWVMqJ2pGs32oR/0gkzF5Wm5Ic5+ozibVcfW64FjCdTRAnyL6D516/VX1NjVmy+4G1Au97icA
gfKWwke98SUvLCxvKThf1NDVhSr1dmL4AElvMLP+6MgcyEjmdtVJr215sLtKnCddFju80s1zl3bR
xov1fQyg620vtVAkdAhxqzwOvAAOKbE+IC08NV+7Dm+23K3Tq9kL2+8Olhg/Iiwlnj7+kGs3w2VZ
l1YVtxxgC1pXq1HrsJaqK+IR8+Gx/0oHqxyeVdpymNwPg7jJeG/+44XW8LQkf/8YiIaqQSMa75k6
hzn6iLYgTgOJ3+g7hOLLNHQUvxFJ437++IcusejtBUBKAluOqExL952yR1RbkZqP+NyMszI9um5v
4XDnWFSW2lzdp9iG30VuMga1gieV0eXehtbahfHJcHHz4ELgAl6LDqWhGHJqgkjRGDUELhA/RbUr
o1nezC6GIn5OVwU1FWMGTNZUxWDuRF9vEmzfh1HYoLQYuf4hhPPmfLs9keCfstp2xLE2Yg9T9NjB
S11TdEQelXAottLSS5OmFE6BEJ0R8/3msDNvSjD4OrqT2tybee3dDWEGQLR29NuMALUbS9v2a1d2
1603bin1vzuMHnojzHMpYS5N9NVsW91KtIJ78Mqc8vpUqJJcQ2KfNal2/Bmy2fSv5VYudKgiOn68
29brjJbHghjlXJADcpusHo5GXIlW7RsP4Bp2YddJmOHkVVZqAwy3k+G4EXUuDqfxTV1IP+iLLqHh
j65oNdgTPcfBO4Ibc3yHyH6CBEThJm6s/cczW3dgIdswtcVwgo8KpHDdJjaEm+IzisF8gk/WEFQG
1mPB6IjwLnLKyAmQmJr+sZLGaPbYtCePatN5ETgU0xgICVqk7rW6RPk0sZrI2liHdwnn648jw6Vq
B3ARIP7bhfBahyTPDL2jDmQZ9ywgyXite/n4Ncf+yfbnPLGeew1ze62NYXHMVSqlbxdOoW2s0xLo
/4w3/BJqWFB0QSpQMFl/kj41PVHbkXM0BE94tO1GjBJhIDu9QwNSqvrG1C9sAbhWAHlh1HEBrauy
vDdaw8h4cqDR5AUI9s9XdG+KfYiQxcbULg71x9SWqf+x28y0cJsCIvVRpOZPXBfGG2npNKg0dUtx
+NJmWyogVJpZxIWZ+naoNldCRMwi+9hrvV36/FEDPyJHTdPDEGlGuwMM4I+R6nzuy0gfrjUuO2vn
ogbm+PpkUHgC8aD85BmYfv34HKxv2+X78qgkuoGiAwK8zmA8LRwdCyc7o5/KpykUCI8NbiM/lbCx
Py3ou0Pb1s0WePDSDmeWryIJIJ0Awb9dESU38VLMNfdowanmgT3GN107oepW2XBdBw9if+tYuwYu
yTH2nH6fN/GWo/ulvb1cpgb3PfXadRusxbK2cXRhH4vUsm4lUvm+nrTDXRIidjRao737eK0vbLhX
RIoD1hj++VqxUe0SXBTz1j2mEP3ucupI+H6U8xenVLf8E9Y3Fp8VFAdlcOSjDIQFVstLOix1c3Q5
tlKPFSqrJjXNNszaR6vKOtyO1dJ6KXHIzX3bDekwZzGK51d/P1+g+S7ADcrTQHHefmMdlFNkRal7
VJOIclPjRMoLj2T0Ic1hQPX749GWmLiKVDyMaaPDPiCgr0GaeeqkswC/foy8vH3SS5cdBft5Aym/
hsgs9wYC6egZIYJB33L9LM5TmtGzxUccEgMZH7u3s99tmALkiGnsR1epOg/xfgyLIvncsXvNK3se
sR3jS4OvsOOnaRyLFwN+zXPb62m5scfWuQI/DwQjGEakctA8WjPhZjWsPH02nKO05uy3heHtF5nV
PcW+oqm6naPo3TPuD1Htsw/qv1R6WhYHoBkAbDrMVEvWjg+ihG3fVywO0/1dd4V9ZmWouTY4Bs5R
bOwhIToPH3/3C6eKvg/ZCd+exFRfbXX6kI1ut5NztHH9/FwBZzlOdTacTYToNghel6IWqmxL2CJk
MdoqH7Ln1IwzxXSPeuV691R7a6jHdJr0YHKd9nuoW94XNSvEb5qk6ZfJ0D+XXeJubPRVyKa/BnCA
X8CpWoDC6wZGrvSdXdpSOekANPxGzQHhFlG8r9KxC0qJfhg6aVvyIKvT9TootTu+L593KbG/PcuW
PXttNLbROc5NpqvIpHADhfbuFiZgtYFfBwKDRi0GBBpaVqsl7uAIISKAGS1nmTJjaj+ETj7+sBWt
Jd/Q6yBPtONkV+bwH5aVYifwUIR0gMGt6l1hqjiWnNzoHNFIwx2+jXcmAolXHJ/mMCDafSxdYZz+
avO+zpaGJfXmpWPwDgRiqWhHwGWIzhVUVZM+eyWBpSwe9U6l8LL6eDQyqbdB8nU8akKLqaVJBXEt
+TbMqYvRugxPDc5Y4YE+pelcI31pJZ8bUPZfa01qoMQikYvArqVpB3re4ymoRWCiAlvMRurjRR12
ASVjt4QfTutqV0/a+HW2vPbXoLd95yfopz6KsWlADnAeX9Sptk702cyYRiym74FTq+5Zm6340URe
tdyRYI/pbqwUVHlH8MdRoJiL6Mw4d8W4k7jxfkoGZeh2iVHI38h8azeWXlOMbgbpjPQ5k6zfeVq7
tLGQakmvtU5PPyG4Mf0oevZYMGsoRu9FVaN6qdklZlAijV2wcp2Gg7I+l/bnHtzoXYN2iJ9bNToe
tVLGno+cW5IFZTXjFl/QsPjWC9k3GMyqpRMALoXm2eBP9428r6FrgWj1vVSxa93JsdEe7EhFB0tV
Mpt4W0m7+BlFIsx3wBv1R85UU1HbcOy7rsIAzq9cOWnHGcrQtyTihRtgD99WVync6fQEjMPq9nEq
6iqgk+p4fhfPjgLO0A3vmmown7M8Hb+GYDTdmzDpzeKQlqJSYaGWJc+G0TVPaRzhEmOoofsDt2vl
iwv8ofe1zpqSXTlo85ecSav+VKneuE+0TsuOhdaRI2g6bEV/yCkJPVEarS2/zdD+Pqh97X2zY2uD
YrdKzJZdSlZGGYiyDCu2VtZAhqii7FQqmD+V+lXsjc4jqN4KPcau3w9tFz9vnIv32AG00j0A8ktU
BeOxyoLrGVlftQFsg6JkebYAgBt+Owj1Ku9C5ZebJOinxIkkdZ+T0Ppuhr3VBlUuUOfFDaa3xfEv
f9CyAsAYPJsfhHDsGoDaomISZzmyffqs2LfGlCSncWwfoTj112FRvYg+004QroZD6jnnsE76PRfN
FqHqQiym2EgmiQYmD831YyxRMp2m7WLdWuZhexXNmMRfx3pcffK6GAscMMzVjw478l+6nJ0tAZAL
u4CwuOQRHAFWYvVRqDgUUrh0xy09fqlkpOE9blY3edO4UCGH4T+sOY2lpdyJMR4o49UVV8WUXvrU
4V7VS3J/o1WbeT+Ab/7eVrp+w1sRBk6pLBKzSFIjAO9gEazsqbDDqtVae4tPd2n+qHFBV1gE9kEJ
vL1y8RAQvIFcTCtUqJjSiOPnXPIrg6bGuwOhtS7Z6K2t85vl4C3N16W9RPvznRgHeODKiBDbOddA
13ZWZneBa1WTbySWsnMGs94bxpVEydOunc4XGbipjzf+pTkDgeUqBJ9IkXF1CXeoiII9dEEm1pqy
U1Hh9nsdMnoA3N++g8pcbaR0F/IaGPM0FelygVt5Tff/KALkudfoQhfR2e7qHiyqiqeNzxMg2Sw4
LT/9j/fJ69ouOgRQQpHYdczV53QABnAf06/HvM+M923uht8aNZsqPxKL1ELfe/JgSJG+DGE3Z0Fk
5HHt15OalsHfL7IDa25Z5aVFtDpYhZbVqtYiv2q3XnhQogZT89n4pqUJTD363X/ZpVlmDkTBprVH
ds7Ld/nof6xxG5ncxGkM2QFO5rjzLEUFtu7pcRuEi0fASBA4oMYSPaWYFWyVeS5sKbYyLQygIZDK
1j2alof/6FKwO8du+dL3YOjbsU+u5g6LRMgv4X8II3TKlx4NvEj6GKv3iKaoRZjg5nr2Sl3cZVgq
I7RdGvMtYAP0tGjnB420Gsr2gv+lY+09pbMMirErtn7KhS1H5w+SCeeZrbVmmRWDVTchUq3nsWpn
JMiyNv5WdkX1OBN1nkVvaV+Gspu+DFDKSxDTOiCLyrKUTSLr+hsstlEIHnCToQJM/2a19+eqMHIx
myihl6Zz6zn1VV4GYdgmk2+61XilTeMQ1ENI1SfPjWM/zLA71NQKlIT/A+ZFui+63rnFQKkItDbt
9x+fiDXSgZ4aPxAsKAIaC9rhFcz7xxYdx86xosbOz2MY3hudkR+aFkpWEY/5zzlSlKNb5Mm9Vgwv
QDaV58Z0oT4g+PqpivFq+vjHvCJ3/owUrz+GK4idiVoD9PG358XKe6tu6zA/i4YCzQ4gmpH4mlnP
sa+OqfFgdpXWBLMZzk92k02jz4PQnQIz8rzwPhfd+KjM0rnB5mhITiXatO6pyYDnJpFiD76Sd5BZ
IG+4h7asSUyTEHHdwFPCgtoEqkfca1H+K+7N/KuNOOpt1uXtv1DzrMxPJxOqYJjIeURPNd4Snrm0
TYgRxH5aHTQeVhMvxAxfRkuKc65HArimLQN8QAEGYvF1gs6tbQTC9Ut6WWiqbCjGct8ttaO3C90n
7tz1MUZiShbnD6rTlYdKy7K9kC617mT6rs9pc/j4664qc687zQJcx7lEq5lL5+2Ybui2E4gejkIq
kxvPadNziqazjxGn8HPwkbs4d6xr6kPGFwFrdWNzXV5iYI/gqzwuvtUSd4XFYw28yjlxUVCvse+J
0agGvOej/lLc91NrbNywF0aExauBP6SHtaipvp1wXuHSFmpIAzuKZ+8jaajH2VkAlY0QN3rW6Rtn
+eJ4UKcpAlL7fFf6lJVJq2wRqi2QcYc5zIaKwa2p4geNyPSnSxZrbhQ6Lw1pUmvlvY162jukhYd7
s1dZGpKi3Tw8go8Kd7U32YdsisBduNmWNu2lfUvDmdcK1xrFiiWp+SNa2SLTZS7U4mzoVbzPIPN8
GYeouzOs8DmHqO6LNiz+fo7OApJB9I/cAV3ct2MacUR5xEuLs9OO87532vxWl5b6CbZ6c2wMr9rY
qMuVsA6C9Dt5/6FzRVd+dWWUMsxG28HeSEQI4mXDFD6qANd3xWR2WxH3wnpyR76SYgCvMLm3c/Ok
EoGxazB4Khw0oqLO2XthFP2TYVuLa6hFhNWHaGNBl3/paoK079mhpJ4Y3rurCfbGQH4dQ2h0nDpz
j1VEUTxIuURFMIgpK/yOV9cQRBDqSn9s3EHs4sLAqvzjeLQke+ufAdOT3GMpaEOuezv3YRy6ak6R
kE57MX1z1AKxYYkuq992s/NtSrXmTuaOs8sab/oPkYE6Kqq1PHNAeyyf5Y9tzKYBvdcNOa58M4Wf
sDHigzu0wk+Kofh3LMpmIzRc2FOw6sn0aVvR+l1L/wnHLdFOZK6igMSmUaGCcDtUzow5p+v+/Hhh
152CJdLT80D4BWDJYkyyul0cmUBC6BgNstV4HU0ZLj6DMLNTOAo6zvgdoM2iy9T43pdOfkThI64C
QrbyyVMa26BvUNC6gbHeWf4cDxg9ffwD3315Cp04FIIiwmXbMF8hMX8sf5fju0O5LzzFBu2bAAT+
+DJpHVx3L06au0GG1j9RWjr2zizyyt64e7lh1zuP8RePk4UigYrI+oQ7WYpmfAgLrTa8kqTPNKob
mXdS8/U40izf66mA+qZi2A/OCHXLDwWKo4EySYXiC1LZt+zn+LpVpJ2wQCk5SevFITKDdBN50nh9
cZu0SX6jw0FMYXr0Rg0N1o5yf/QyuB+jUVXY74xuXB5M2Ya5rytd+TlXyjIlEU2ob+qlzYkryql+
GcrR+6Hg0OQElVSHRy2fqdgK2RQPaoUs8h7WoBsG0wDhZocqT/8SulbbXuVZ0ntBH0vUPMPIzaB3
mrM1BCPQgvmAWO98XaZmU+9kKZuOdm+skMsNavijBI7g+JVtyTko29i+4ypR00DmUX1N/bv4nZc9
Ds9ZaZuf5ritSj+UzozOlzmXli9L1y0PtVugcKAlQsBdNrTBxVYqR7DPo+nNOlidOvhTJhzDb5Al
cfdwMasHNVK1u4j2XU6hxaxvKMVE0CPMKHGPSoav7FVSKzwTtdpN4CsCuHWcaXwBPqVib6kn7oOd
1+I3T94oYeajc48dXfQ5Kp35d2viTrRLY0XFN6/tS6S1BTzitqiyOfCkIzO/lV7xPUNDhqdx3Y0j
TQ011v0IW4eCTYA51o6/4XyfjLHCznIcng1zGL9PyaQ4FFs1inKGl5pRIPELdAL29H06pI+l08cz
1OnC+EfkWbcnc15w85k50hrF5KXzDbPRDD/ymNAgZw1FPM/KcGEtleRczPmVkhZtMOHeEYQOWwWm
NdxMHEjOPbVpf1DNuvRj1MfKW5LOOt4NEf58PlLqTo9/V5tQU09ajztMQdvVnwezwpp2ihv8dbxY
CABjor1J3MRFQLib5L1sjfK3nJW8B3nhIkdBNPlOXMyeKSA751gtRO0jt1E7J+jDNlafdj5fgSaq
Qx8xJt0N0ojOvx/ag/JU8A2toO9HM8GwEBMKv02BmQW5TGJvB9S+zQPOSbtHhq5AsRvqztaZv3ji
AY7hoAm28N1dk/d1VMaxIOKoQ3MeoUju4gkwVc7P3Gh1XA5usJdJdHlIWKu7hYIdxE7bhH1pZfOu
ALqJIbAYD0o+iMAYceqQYd6iAatAiPk4rr7LJl7j6v8Pvdb2UNMemHbphie7A06iNeEDD+/s69R6
BbK9fXYwEFzZGPNdBsqYdFzo66DxsXBtVlepVI1YAXR4MufYaX2k/L05iNKw/aVqJQboedqJrYb7
hXkubrMU6xa4zjszTkGk6yK+9EnWnXeDj8b9xIR3lZxeqooc0Z5G/fvHS3thmsskDaSIuLiQGns7
TcdERn/SIU7iOjG8cO3231AvCB/cXESfnDmPt6B36/KgRfUdrSryz6UmCSnl7YBcxqk6Cc87WXoP
PXS20180wvJvfz0t8gTgaOBvFv/I1dcLZa9De7VsTrGsjlE+JDe6B7kBt+CagFZvmem8YmjfJH30
cCnsowMM6oV8aDUtzU14+E2deZoHTQkPmen08qo23VHsk6oFuaxKKWH71O7QfU3c9t9JzJlHq1vJ
uTRiM61oOVMx2QtHqhSCIb9Mfpj2+Ze5IOG4Ko02i0+WUcwP+Vhm94UaFcVPx3CV+U4z83bwU23w
isCe61QJvCwb9aCwKXgjuJA739rENm+0jh7VVVHVWTCYTZHj9DPVnd/oSvIc1flYbESMC3uLtu9i
mEe9khL4Kl3L8ilvlCpG50DJ+s9jCOTAj12r/gHgJPTrOq43MqAL0ZB/lBoPL6oF67YasJ1lqlIO
sE6xXdXBiKYCMvwaTclS5OlWM+VCPASdARsA0MCihLgazOny2hH4FJ2iuEs+FWakXAMkTKOAhD+8
awtt0P050kqU7ITebpGYLk2VsjedFSCNtLtXG1wZXCeNUfk9YS4HebzB9zszkvDRdrN0A6BDDeV9
XgkNeYGWMU2N19XbM5tRyMPQRbgno1bPbi9/VZnxNZ64govuEVWn60ybnsJp/hrhjlsqHU3eOD+V
dVMG1eD+bCKKE9IICd2xZwV10r0mVtq9RT/4ygSLiSAb6mddh8uqPXjhTqTjrVDD73VJMV+UiwBh
jAKFGcu9J03FA9mnWzuyNjWo4fHhwuQFSVdWd8KQ2U41ypM+iut80u+9rroyiu48D9T68rH61pMl
zXgO7mutuPdEgRRQp0CloOkeR2l7jRBLgW4veURTul/iYSx9EtnTJO0vnT0dR9nY+wnKyXdJnRVG
hn0edWQcUJTjHLv2Xpnr/6PsPJbkNrYt+kUZAW+mMOVde7InCLJJwiW8x9e/VXoTqakQ4w5vSLrV
VYXKPGbvtePt1Kl+OxkkFJVHq6Iwnp2Ff0WcKktc9OGp752tNtpw0QHi+rSslw4yRBm7waA0gdH1
+z6NwzSLMm8qy59uU6P96a9Rrx8twWBAMdvQ1NUQFPg2dsQPgqFXPwZQ0Li0eFYVHQRpq26RJy9F
XV91l3RMdXgZq7IHBUGKuVu/un2Ve5Z0D66S7dXEeVg5HXCkFaWn1FPAEfcT2eKeCQ8QkmS/dsTC
LoryZDrLo1idJ/Igw1YxiE/UfEeYgba0QdnIWyeT0EnEHlw1oxpDvnQripNxOfPRXRplOTMtDTUD
KjDJYaXQn5JWpJ5ZZAHpQGe97BePnAzLMxLtGSnHcZjKwyqLL8KOwykvfxayPJaEg609DYzaTjAd
9AND7luJ/Dgoi3lLhyX5U/OPrm83iB5udH2nrlrPuh59s43sjYxbUo7aL6KPAkdvz8ZsP9VWOfhK
knxPE22jEuOuOFB2MWT+mJThSLX8rV0cGZYowrFy3Bi/1/zTPlQi8Rbd90roLsLeiF8n1j2+0zYP
4BhurdC/2aMT2LFybmiFvBF/sJ8ZovLTHFKLYbihJKMgs6vLZFW+5mSqN4zzWUZlYJckQjWAQhLb
9CYj3465eE2SxGf18Ho/2q1p/g5gOSxM4EFGfOkmc1c4dqBEtp9L89kRzrmlBTaM5bGi7vdYy3v2
Mm7cefDR1m1HWzsLkSJQlXOIYmSz9NbGKoDaO5S+SfmlAQqVCXfTNU1QTFG4qOtmXZNdVnQPurQv
7eCeeUp2ZZxue0s7ELsUrE555v/jiSvH9BxX20XVeBGV/pHI9UXFwDfKMlS4AYZkvjY6KUxpEw64
QKkLvsxDE6Zlsk+0FGh1FSRDcYwG8R3BWukVcXfJ6uGs8hh5JrV31qeBKYbDZM0Xs1AP9aCHLIl4
LsT4jpNnQ/5C0OvdDVSebyPBmKZ6N1m6v47xl9Zon5d4OKnUzszwbULMZtazlcsPxRaHwh0eunH2
WJhs2L9sc6cNcei8yEpcYPW8IrZ9JB9j32nuZhh1y0uk+TAJI1iAv+iVebQzM+Qp+Tm5qI1ZSz3l
9XxMV0m2lvli1da2a+5fh+WEIuq3c69dmjp5WaPs1tfTNiOOi9PFd+3qkeDrIKrqD9RTqe9q0Vd1
yXylaXZVub4JI5l8puqrV1fEhwJsNmg1oiV0OS2cOb3EboukpsJaaWPX0rJ09CrdfEoEDkvVTgIp
VRFqeqL5WTtcp2n9WiCrmQfrPNeMeKuRwK6MLpfBPkersSmIxXZS0091J1TNIizyfNc6Soi8/ymx
x43U68fWojOAVkeazJQ8lXZ27VvtBc5ZINp4A04IaIrcoVn6FceZXxXddixzyF0YQ72h5kZTWvOk
ZfEHGetATsbxxUihtzjRwq/DCmWx0h06w9624kvRjr5Vui/seC6pqz3w3Z+aspt89NmrN9ZMKqSl
Be6yvtej8VAYgMiNQr9NqUaGjxTv6doEcMPontcuNGv1UKnQW0wt3S2xg3wqUfwx7ULHTvZqb5wn
e2azJ/m0ppOMmkA1l0MdJ2fSRSHU1/IokS54fG973aHhq7J08lyR7Ay123T2knlRkuxHnBh8iwG5
FftmXfYWn1XAYOKm0Ix6atFWgSvnA/j7Q9JXRz3pnnPD+eLE9d7sk943Y+s0TkbY6PHGYt9nZgWl
4xQUXRwk9bTHQxc0UfWgqy0f8+A3mXOwBjUsy3afm+07X+9TnojYK6khKoNHmAJpMsSB2YEMIHoc
gTq/a4WmeQwrv0fJuPIwK78c8o1HtfhprhLGWTtuFoszFHfgZI5f5omWqGsFSBuCAqVenJac43xR
Yd+sI/k504UUp2veLEeSLW2AVpP082H9AV6wPQwmmxO6/GPmWr7aSxwKOelbvXkolwwCT1wdgOZ7
MrK+W3PzDZdNYI7xjklb67lLsiPcwRsamMjGqi+hPaDd7MZV2XTK8pxVznZe3NOQFa8MFn3Ohed6
ae5DKumLIU2ORl5zi4/tWRpovhzUSin2pM4ufyksWj1wCwYO9agPJmnfomW8NncJ09jUPObdKVZ+
4d76MZWEzNR9AcjV9BurOxaD6VWGsevnKlhsM1SntYMUNFz6Qrj0zzmX3Tq/DwMxaVO13EylZlgo
l8DNC/RiZJ6SxjlS7iRfE11/yZcEyg+3UD0qVDFih1E+nC2x6ydOd2UtHlfRPWj2dEDu+kSEz+QB
xtm15XyjxTU9xn3B4oiL5tTcksZPwMfcaOVtMZDNDSwhGuvXOnbHBbWO2eW3abT2WPe9BFxuHr90
o3l1ZAqm2Zk8kwFdtpbAJ4Xja/2w0RA02aXxqKfLRuvsiwMsgZXmXvT6s+jwGpCSfS6K3o/77pqr
aOzE8pbNo69E+TaX+WvbmA+zzG6R4Wwye+EpHK6LYYSYDb66OCddGW07W72IYrjYi3U22+GSt9pm
WNvUSxL5a5Ttj3xiX1QsJyZ213pYfVGohq+r8aWSkW93FR1BSgCNFj3bMEuLfgyzvDpNsg6KIrqO
OgMsrId8lis/Pux4ybxX2+XSuAplUL8rM+5zl+iL+h16ybkyrUfU8deoKb4oKRCDYokfnC7fEQb+
os39VhkmJj9tHI7Z9Ib6ePFpV1+GyuE6ct9IKz9WCSMwgsNUb26jwQNM/bQO+jVR4Wk02saNIi1o
B85XhmbbdVCw5fULmV05JgQj96u4DN1u9Jui8i1u6CKnRgTOKXJlO2pK483kco4EPBp11Xt1kQdZ
LTbo42gPlR9atvxytJWnIJGPrtvHXtNDOtf66aSpyJSS1PlpOBqFQwX+Wr2QsXpwJthHpXJMTJpH
kog/XFDU/uwqV6Gh9R3J51uSt6rnS8En5jP5/jX2+fNUYwUdbJSfs7/ICEwGxG+v1MYnutBLVTv7
eShfS1Uc+qzbFny/91o2VhMeW3vdZfn/vLvQDdQJSNwVdDukFmn/7GoGWcH2TVxjX9pO7QSq684/
qu6u2FicTqh/aIZ/bxddrIZohNDLoI76jfwwmIXGeEfuM2eqiahN861tC34UvfVuySIKzVhvNiR3
NPv/HoX8PlTihe+mPPx/96XQpwnPGAuVGh5SbwQTbeOmXfxtJrR3wxDEDWhtme7DFvsT9/S3Xdw9
iANB1L0/Zh7yV8TK31YhTpHlYxM3xd5y0tXZpnk57lXyjd+qsdYfxqkl+Ly223gMEwOsoZ/r+XAF
3Wu8LeQKp4HV2vR0qH2TXaSvceY5akqb1Q0Wd7qoMbvsIRRadSCSsjH/MPv7l+/KvOdY3emY94Dt
+5v72x+fum2+9r1e7Ns4MjdcMnrpicwYDiXaH2athb6euq5OLoO6FOF/f12/D03Y6EP3QUXByh0H
/D9fW1/J20vtptyz46fUR5cIy1Aqi+D+TfG5xDlI2T+85r99Wcw60eqzb0eu+Wl4hS3D6ucuz6i6
J7s7qNZsoK5GofoDhFHdZJ6ZFFVo0IxXmP7HShzIbNX+JGr7nb/DM6rg6jOhZWKQ/SxWsURqOcVs
pnRDuQZ3ZJnHXV32Kzshl7wj+oVxvqkdanvETpnVXLKyjM1X977KJg1iqsyz2xrGrZg0NeKcLcto
qxoROR91U/fnKEHi64N4tTRf8m32Xlk0tgKMVB3qvU3Mj+n1lZ3/wd+t/cvThEwDQSQKUA6Az+JA
da0sYkdIbxHwfUwvz3Qyd5U11Sme9HF5J01mjvYrC5TBT4w2TjYIxRPp85i1hp8mTeeEJU+aeKwo
XdloI9B3fRQZUK6IZMy36HBw1ReSz+9q571D6I65ctgW82xvexV3CSbAvP7ok6K4pdogfnDyzNjH
0BmX0HKL1PjDIO6vVfs/x6F8i5yvOG5JbyI++p9PcUVvAKYqKvZCM/MfFTJj0Iiicx6hgAGzIF7s
IS5IHkRi5zw7kQ3Tziq75leEzG8zpFY7b0pDbRtQ0Wx9iD29sxu7yroX7GX8gBpQPSimpp8cta4f
IRnrR2hC7Svb7/LVIejwsYFy+KhOUfNSaNH6puG73eeJNe/jKheaZ6QAb6Im7gOVpWhoCp0trd2r
cmP0q3mZk0j/0LrO3sVTw725ZkVmeGplQr0uGvVa9tXyLSHhpCWGXDAoUFjP/dJkrqZev47OCdPH
PT1nUi3PTkfXy9sW0uxSYdSBL1zYIwuvsnQCWVSEkCaUGPlGlalCIYMK5yUtsu6Rv2x+b6JJmv5Y
M58icM5WUIb08QmKurGrp6g6acZgXWZYyfQHC9IVYFzbqR6qo6omw4X8ehTWpm4fytGNWWGqQ/lY
O3p/tNDlo4UwO33HIaS/KVrHoDRrRHQqura9pVk//c9KLX7gAIZYpSF+Bz583w387VxNcPMbxKDl
+67rc7ptmWxl0lmbqCzWG7+TJVQIgfC7Vv1qu7H++N8n6+9TTJ5JHkcT9c4dE/lpgTV36txh8C/2
LoA4FkfE5j5GQwcCF5mk8yfo1b9cuyBogR7jOQD79HmxUrgG9oaSX4BZu9auUkaLUm5svDWdg4QF
IXm21f8s1OLzRVmAMAK0Adfup5F00olR9hI9RJOhhcH340wPXZ6bi286inTYuufj8Ieb/l/ujvtQ
mIB4m0/3t6BATdWrCSRtth+ZmQaU9tG+Z0HvG8pAvtJEhHMVVXkgmcPvpqbQ/qRq+pfP+S/NNYfr
/dU/ryWzGE6MaszZvky0/KqONn20sw7rsIm40kr2dFAcvPQes/eHQ+7T80QKHqADNizcm5B5+NT/
+TQv4yyYPSvGxtLrKoRZPgdqYhBX2xnyD8Xj7y+FwZmkBx7g+zrrM1pBDn+ZJ11jYzBZ9eyqT14y
a8x/6bpQ/vCuPtUfvCsiWe4SWcKe2dt8Xix03DDz1BfGBtb/cBox2m0KYzD8ijycowFH4Q9QrN/e
Gk69ex1OWaxRg3/+/mYiaTHHueQrD7PYSKRygb4Q+jsgK9789wHwucCgomOJf9/T3c16vOr9vf/t
/Kk5bN37oG/XZM1JJStiaK1HA1mqJ5W25UC6i4rcLugRD/iMk567LLooOYMZZdhSOYHvU7r9oBN4
YDcBOc70Lxns47jZdrV7YPDHWLevw//+s//S0//tMv3/PxtFF+YCjc/ps5jOQNvay0grdmqu7bN8
OKG8fpKI8P3MBj+c9AL7eSrfsZEloZ1kuHpGx8fof5BVhki9ATQWWeaBYNTAoo9eJwQsU6OsgcP0
xxOiOiXqulPNmBab2W1mscmyvy+u/hJHOjxy09i5ZnEaanHiBY/s+g/4+5XD1DVX8PSbiewef0mi
ypOORcepMZZtFpQ2rWltbEueQB/s4kK7mS1jANnIyq8tY/WrVhxzqRak0uq/kkg1LrUZwUFaYyOo
E/21SQnQNsbyWVr1A+b7B6VWmKXNuXvS0vla68obCOiGFVKnbrXMwiNY2L8KN7/VA3HeSUzpqi/a
KSa8uYz6x7pYdpS46a6HssebpzVHMoVWzXGqTTdP33FvnJJ2+dog9MAZ9FXv6sCuTMYZ83HUy3Ns
NJs8ou3Xk6uI3NVT0iQsGvd6H12kivrF1rKtI/9XaIxzN2yh9efE4S5GNfTP57Ya77a+ZF6PNahJ
Y/HE1Bn5uyRvQXnBOV7/SYfwG7uJ38Yd+0usi+kCK/lLaPa3H4qFrscoo6bfUua7AFTVR0Ovv03l
8GLkc+sLYQ1bY7WO4AtDadg7Mx02CN/usbsf8QqEu3cmJkp9Mf+hM/tsK2ANCbkRSwGQjXvSi/Jp
72m36GkKfHnbkvE23qn1MOfKEGgkyDL/Xp7dVlwKlmxJPJ0G9a4oGurDWHXlH6R+/2bswnvBUAAj
Dpy0z5oUp9fMLnKq+GArQxTEnYToh9P6lsgm3Q5iqA7CzXpfDnkWtiseAKbCzZ8QrZ8OT9ugjrnT
UfmSEH1yNvzzweizqjeXuY8PGhrejcvO4NVG6eljPon/0MZ87mLuLwVFhmuICIc7EOKfL9VEaSH6
Onf3SWllt65fLHJnLcPLa0b+ubQ2badMR8Kd6tt/H3//9h6xkcDyvSPtEb3/84WzRXcqbVbd/ZgU
xOxFdW8aB0x+tYKJbmCe9d8vp2GM/VzT8F5RulBNMJDjvvjs0pQZSQeqlbp7rbemIWhUm1A4+rXY
c/NsOVBYD+wK+2jelkWuBINYlC+zDmvFyehzrIgFlEgVJsAjEK1qUtVdB+7SU5ycDas00pcqw+0C
JEbdWmQFXGKse6cRVchTvzb1wcUP/dCVEj8our3GiyLKZi8RWvWrI3K28Wo5VD9UxuNYqleDKBnR
evEo9BCaUASeW6s3ptVmX0ecStdkaKFSYFOu73Jno+hYfaYwNJxsJMikjYQvCI2ag6VOp6dyUqNL
XQr61KjPo2+jm+WXDthEwm5mYsw/RqSrcnqr7rIBf5Ecl5qpbtqsY9COUX/O0kHdDWsaoxNwDAQv
cVc91KmFHXppxVbV0jUU3eBuZ9ORz/QDP7MkyuFgzYuvaD2bYKHNyxG0/0pzGE2+mVbxviQszgf5
U9//Z7mxOYk2aaMkG7fX8gtxACwUdeNJrACeBsi2PpEp9k8dC/L+Psr5gK1/1zxyk7vGHHnIyUav
HInAEM3s/LiDAugcbfMBe6T+reFKODtrzsLfNutQCoVtXEpDzl1T/aDTr5m7w7LYSU2MT0MksmNq
VfNHp9jjXh9Tjj/yt6pfZGSJK9EX6jPQ5sVr+8I5JXXTP+ULayEjLhj20oF79TBTibDG97Hgjggg
LHcbVV3ll40wT+WkmUcD/shp1GoVKCzZiIxwazdknIG7y57yDW7zYecWenwlBKfyp/Uuh0h7GYzl
MD9FZVxfpSj0i6Fn4i0xotXvynvRk1RquY1SZrpdMRjPo6IOb2KupyMSoea2UjJv2llHmDFqDbqB
ojiU7vDcpVq8N+ypXbxenamDiomVdD5FG4O29YGhnxkgtx+DeV6dICXBxxu7ob0wjZ43OvlkNwZf
qmAdWieN385Wc82XVg2rtpUhwqUosKOsI+C2oapOXesxcdU29qa8WJikG3LPFcFKwirwHVLtvKjk
Yd0WQLKsadvaS4qRWAiyD6rbgkb7iFslfYV6UP4wC4MZOQmsQZVk1rZQk9jPUGd59WIi+u1bM2bM
GNvbJDKbl7JaqX/srMWvkOSXmI/3Zs62+nUcYb0UYCMPpTKPhVe7JZyzJkIPEBmZ35YIWLQoa4Ns
QuFVMrz+1hWdGrg2FAZ1KpT9WqqIAODke4XdMSJH6jtV58ZgET9n5htqDsXHYsmAVLBA7Ypb3jFq
F0xyPSk0Zxc5k73jN4B9zO3q3RyJxsu0VPqWZP2XVeZT1CXvucKSsiqchGib1dmYdbWhiXuqNa5K
gpINr+i6KBwL1qUrlKpdy6gmWBctJoKodA6I3PnUpcrqh6PPfe8pTC6pnvVKACR5eLxHE38dI1Qe
hMIz2VnsUrykqSk+cr2aU0ZWpf6sLKo2oa/W1UuRuhAZyL1g9aBSoIYLerf9MDM5Y8ppVg22uThp
PNGlg/RjZ86KYGnbPt7oTjR1wUiMoCRiyWo0vxIpu7a6O2fG8q1YBNa21uw3a8aHJuKoDYvBrc9J
YSUGu+5qVm9KtjRPjjuX07kqmfGfZouNxY91RjGzE1oz6eeMpb0G3UHMipbxg4QMgMA8NmsrZOcX
X91GVa6mAvjcU9A9k+dru/6Cpt7noINh11tIwIPY0EAWdY3l5aYhQvTkKaMOAtHINAb2H5YTHKww
dfNhm80tqgQttj/cpB6eB5ylKKMH+TwZtfmzb8fuAe0400+nqfh7pXXXlUgEGAua6paL8ZbAR36u
bKveSDuan1JNbTa9Ww+hTJzqMLrLiHBVb761ZLi2XoqPK6gMNfuQ0yj9oecHzYhK7uvWZnGLMD/S
PGbTlu4VDEO3XUm+QIwGVHiWlUluw2VMgU5NKXW2VE4O6N3Yy+i3rpaIwOXRKFZfs7y39pMou8OI
BvwARVv3RDXmOydDjF83Wv+c1Gjt/UytmbZBlf+Y1LI5EDVbfImy2uZZdme0PRphaVfse90LApCL
M2gcmK1FvDE/0gwMh9LekzF66X4XExp6P3US3U9RbW8pG+2rmRfuexHX+gGVmeklOb++LI8VVGuN
qA/GhJIeIEHzKHNXnp2+zM+mG2m7Otb1twzVx6s6gwvl3Bui1UNEUtderKzVfqiN9TXLtHVfV+YQ
Wp3KSjfWyhvsvv65hYK4n7NUHNvKRlE+O/NLbIhoNy+280K49Z3yMM45Cy1SmDbVOmDgNjvQaZ6c
hXMasYqAERnE1mzl8qgK1fD4C4b9TGjCLsvKjCshrp5rlJQBkrdpY5otBSgT8bfU7UQIQSI7aFaU
HkjQrR6WNhvR7phGstWmKGMARcjcBpfgkqL8V1OJWT5zNrWbu0FLZPVVZ9L8kHTGRGdp9ss3l4NY
8eRdz39/ONQviX0fpZoI0zwVZxc9ItY42hONFDSUVZuIX+1pBTPjw1Ypdo6IorAclTOiqvgkZKld
2WxAfKhquI94xAISiiKehsnaS8b/Ph8G+5+oetahhlyhXVmMQxed1OxGeUuWrN3geOjOqZTVY9dr
0w6hVvXYMw5+q8mb8t2yiM7jyM+0Hthj6AqueLXos1PbCnMDjnxCUDPHj2SMf8RTvl51uq9HJ+LM
6pbJ2EzGmD+Zdd1+WVZ1Oc+zngRt3phPmVatWwMaGNdnrnxnGr1yNKY18cxDv1PURd+LpZ9ZXOd2
6ez0hgCsZSnZ4cZgZYYOWUOVt5Wfl5lzNoeI1ltP7r+lyT0OC2abpJGODzovPdeyKp/zQf5ySxep
D9Efu64gesGI8xKBlWU/4/w32aPC8dPynHSWOlE8d4rFtnFs9trKAtdJR0MEMqi92WVa+LkydV6u
lMVPV5NVOGN12BuMgza93ptbre7lt4jaBvGJlOHA302YaBx53WpWb8tg5Zcmb4zCU812PjjdFG9h
WFDhTR2tOGjzZdtoXDgNxV04EtJ11CvtZ57bgHVtRezM2jS3RqkpR0tp1XcsYjrV212ZQgpgk+GG
66c9zoNmozqrfqiQ+e4MvRVXRNSE/Xnl1FvWtqpy2wioFq13u38W+k8HVHA9SiOsGlp6MpyyrdWt
MvMwf3VQTbj1Rp/xCeJmLZd3klIDbQSfkngcLTW55TFpoSZ0Jrb+8Rr2ddGFkdGYp8gZbd8YbPtj
zGx5Vtq+94tWw3MzRhGUJsQHnjmXyh7LSEMCd5ufJmHZPjPf7FLh+t0gJrOPY9njeFwMu/2J7Is6
3VzK8qap4/qx4sZ+5gG2XpxZVkdTACZZ8xlNgxwcDc9Vk35V7Sk7Sa3uvg26Wu1Ts2y+5yYnIyYr
whuDvtTA/jWVy7jXSNT01SVkAu8Wgxf+yDwylp3GHXmiHeCCNSLU64hAXATgjGLJ6rHm+NxZ430Q
goQ9tHI2+Fpt5l8zR65fNI3VA8gk5VXExRhwM+ofjTXzWiJFCKYoKdqqacnMnVsJ50rkL2P9UeuL
sxmRcsE/4QYzyvg9Lgxr7w5RvJdWmYcWEPGTamfa1V6EvuMZN3YYrIyvJLjyR8W59XVpm6UjXadJ
bwA05JMVReyH29UMK6Hpu5Z53bnpJvXQDGp/dMTMcTZouvGSx6K+MPNdv+tDY6Ze2zXVFhGlvY2T
ae5xBM3dh45O7aEcauJLicVA7dHOzItK165jDylNe1v1qjxmdIbnXvDM+sOiTu9L1+XsEi1zfHaI
2gmp6hU/HWvlFtt1QmuCRDmvy9JXRV3earjVz2mri2205NpXSYKnP3Y9isJkQp2XE0lwHnA9nVa6
eJ+qxviWxG33Yelj/yYhPTe0imLad3bdERqXt++6m85Y980aUVYzcMCzeYJjUC0LcBNlaodAj+om
zCZ0VjMP8a6omzVQ17g8rVNt/5Rwrh/NfnIfrcSeNq0t07dirEbgWdaUsBvSRt3LsmbYtGNhntXK
nh5UpkCzH2nob3xzMdXXPptVlGDSfa6A6XDwWG6LTIYT2vILo+2DvEuqb2WejMAZWeR3ZtahgV6z
BzHE5ono3/JBMQa0dWIcvydDrNihZtd6wKaWnznEBcHhoxAsTKXQ+oju5ldNA5hctjYPBBrarTF0
0aFJi+maOGRqcssMMB3AbbZBqmbFe6pqsqBwGZH0xUNpQppSYrRXbK7X3YRzcvEp+CR8sj4jc3RS
88JPSPBkRiO17NfqGOQpimJZP5i05xhVsMCifZYd3ansefCRNjsHhyjjfcLQJIiXCaNBY2EySaoc
8IAdjVdGhPW+d/vlLVbi/E1YzbQX4KWpyLQ62i7rEocxY4xTX3QL50ehhY1TyqAaZutqyKLx1TjV
fuQJBiBr1tqPtqyK48Ig5DlJkZEMVtIHWrL2m76W3B8IqLcSV/AVFAozSX35MdTVzLq5RB6povX5
rpLKfIs70kRqW59C2D3RTpXTWngrg7rCW+YYFyi75Y86Rbt7HyYgSDYcyiuS6TBnlptWWi6rTua0
HXr9WrNJsCjmD4zzdz9dqXPgKlrzkzjT+Gh2pdp5nSiUL3qkl1sOWePIe2i59WyxW9euJdOqWr6v
98lqC+iHbMmhOLCG5BkWphG2UfvdjfrJi+ZE/2Ac0m6bMhaBSo0VqAMoAlursrsydgi6GFdjtzoP
M535dkKDfGRH3GwqjLAv6ii+q24bPxAOVz8Dms9fRcvieZSr+rGiifDzkTYp5s36qpEMXlykyVsW
JwQHF6OyVZkXH2Or4/k0lWUN2ehGAdLZNfVJ6Ur50Te2Z46w8iaHt8vUfdpnvZ29d5Ou7kYqz1cV
FfC73dnDI8iQ+txIiw1kaaLaKyvZvxjCLu/ZUWr+02GncxIICBkoC+O9GgCK6G5jB9kCS4DK3BjO
BoFsaM3MWaWDnOTVHGfpGxUVgTrxK5BTPtzhejILwWXYoe6u9TYx9emD43fZZH2jHVdtNZ4RkImN
0MVM47l02gPANv5FlOyXCtJdoNOqBAAYhnCwluVUzfqU7CYYKhzeWvoFx6gesLBnYxzR90eF+po5
BWngmjC2+sxoox3HLxIXWNhaDB3mpPpal+aTMpqpz3L9ZFDJeo05vTnMnqBgG0h9h1wNclNYwZxL
d9Mia/cw099o77hacvVdaoPi5TF2XGPAjJJXl24tH2IZf6C1ZE6DkmNpI89p1UfNma6Toq8+pU3t
r808EKmTR/yHmEcSJ28C204mHBvlpoiIdUvGDr0IJYk2LbrfSnnWFxeBBEH24YRnmGZPJVIUhKDX
ZJzEbD1K+vv1mprrQMC98+5Q7u1qt3U3M+SvrbvKjVKuT+ieskCzk4RG0OZMWtujpTtPutq8pJn+
irhBDcwojXxCM+2AA3MXZc7XoWx/JfVdyl/kyC/dbvG5XZ5jl896Kn8aSqQHlhiOdRvv6nl+ry1U
FLmB3deOszy0Y/Olb43Bg/vYe6lSMkJZkw7xtfUB7VBnlDB+ICu41HqObrmHjxBJbVtkquLx49S8
acq/uBbCC5QCMkSCkWGd1/gNDskQLHr9dankC4Vu4GJSQI2NKIV14v7/ODqz7Ti1ZYl+EWPQN6+0
1am1ZEt+YWzZMv2iWcACvv7MOs/33G1bqoLMyIgZ2+6ERZmTutX/ucWW42Op7s9h/J09RcvMlHuG
Ms+kaBgqU2X9t6kGNjt18Oqv7RkyRPs0awd+SC4ccbM4XlRw7gmbRcyhN+x+RBj0PHa6HWvb+kVk
8mF0sUotU+OfKsmzylu5eJW25RHTlv0t2IIPz9dm1D7dPU899qIQFP70JVSznxY8NB/gwYbvNfcF
9brDcqpcvuahJ2bbigi2re897V2okFqTuiNZUSp6TfelyivjqWxEn+DRgCpJxOLqm2o7W2YLAzNY
XOt6VIf1NNVqru9NX3O2+q578bFzxrVf5t8bAKRozQ/95pQ1++1AdOWZQ7cR4yM0YuXW49/B1JnM
emf7FeyjwpcdHIJcciVJL3jzaWAxu5XL3CfO2i4/Vq1q1ujY2vnJXMgDWErhRkfsvTc5BAB8D3Mx
cRxa63XbNfuDDz58Us1zl8gwauNMJenA8X7UTmI/Sqwk84Q1kl+XTvo/ocrMfQOmsT9ClCC+uPr7
47Ly4qv1solnZNpkcdT2AmIEfO5oBa+ev/vhoGAOkYtj1F0G/RMHOy/YlRpjUJtHG265af8tyO4l
UtM43+9LefZXTKXG4V+4qqiYOJPGgGW8MAh9VXPz0Pj9qc+95oyrnrUiv1oCxudCwkauGmdZYX2O
JeEuraPNYvaNV3yWiC2lw0VQ2f/wLH+vNg1PtoPkRC/GEs378gkYFIO5735UjkKGEND4gBMvUYfD
3toNIwQcz51ptt/5+btoK82vfWub6HD99mzlzee27luqKsN4ODr6jXFio9QQKWAZKG77oiE7+8dF
B9+cef6qRVYH7KoT3VPut6wb8/BJDcDf0p+6dFD2uz6WL1PHOKqVCPbk6VWRn9a7G1Y65ABGCGz1
CRMj/+BGvWKRZBLzzVgzLAIWtfhBpcSnZ8w/qEB80ud2iiatepjt4AG4zcvm4s23evcZh7QeEYJf
42BUUueJzPl7LEjl1Hpfpvq6/G3a8cOQA2oxII1o66e3zpw/Z5YVX5Zluvu1JK+QT3HZTB7FucyI
FGhUkTaPU7oEi/l6mK3BkDZ+QybJIxrH7/KA/noMVpnZTv/TnJhqe2NPS68105LvMg3rg8V0ojd6
/sD+6T1qvWbffFaLT7MV+fMyjXZ8TAH082CxX4qFaF6Qs9ygo7jRkM9vdldOqbDG7kGTB2DRTrzm
pl7i5l95zuikHnijzHP+C/AYFEhvwLnfF09M0M/mDhpBO7as9RAfCfNTTFFzgJBU3MYSQzY/Csk+
ccxi+1t5k/2Acct/Z3Xzo/2o9DPHFwej/ry99e7eX+d+0a4tBsAfyFbGQ7urYud0TwEByrY3/GCO
Qi3M6zxFwSpSaRtd4mN7PI3LjkSyVVBvHflH5cF34VZGCMZygm1iGNlh7hc750HfWC1pg/tIBNNy
/2X6Ijh3MMtQ0lwZd56QIWBtclY7xoWuOorUXnf2fRbC0Fu7R+WsZSxH7epUHTOzPNLGch9al/+g
RnFd7DhNm+VlN1yc0fyQ1CWedt1a0r5kb6D+mwcvXl+eAkJPDVdxIFL+w+FIIsZ9D7DD1rhVUbN+
NrrhhzyOb1x0v1tny2bgCa+mXIiwdNZwbYRRxCSoAev6Wpmu+aIjKrVPuIxQ/Xz16mrWHHGVLa6j
W11XYy6j2mSv5Bz7Hwpi8R5MQqTCl5hGaUUv061E2IWXeJwKTXwKNVnXtd23qHfbb8sJiszoGEkV
cd1YtOquZKx4ppa5vU5riQbqTkva8OulkU79aArPj4naNdS+6ktcuJ56HznsvAPhmlNHI/85zyvx
jaDkLAfhNWpRxBJ6H0HU5GX9ggzlRbBzUWj68bTL/Pc4FMW1Uu7bPk+gOEqAUyTvrDBn0Htdd3O5
Bb20PtvVdBDTy/9yc5gYzBzq7TdZx1tvKJbOo4qNFcs8Ud7I99vx6q1wZeci4Pqn3gyH4Ke1iqey
5Z/klrXJy9T4hrk3ZoO5+5nPv5qm4bZIEAd5HhJ9XKXp3jylg9zwKXYX4NHfgGFwhSUBG1XeFrwd
hfdvk+O3KVF3/YIzp2Fu8onz6e/G6bR0No39MnGnzoA4XkGL5K/uZmzx5pIxYf6WJ+iDNIqpbUxY
/48oUI4Z87rzEyCeY1TlkCXmex6X3Kgeu7LqzsNyfyRWRE9kb8IwdxzG4i54BqPsZEbfGihm4Ntb
286ChgZfYFFLuLtcf7Bcfoii/ey8vY+2boT2vJQIdtRTIXHyKuCVtSQsWFU8uxyu/Kl3khkyWuI1
x2+OpWxuy7Rl/NMtfky4PUbPk1mzzzk5oJJs4+xe+fwT88iF8X5IR6Wk6IKQFU6/zn5DEho8VJtQ
bKDzs3M4C21tcONmI0+y7vu/Wj+xnlfdQ6uVBlwTwpVcSKZzOzQ0mSN8JV3Ztad1Cnz4LaVG6KO6
cW/tTpXf/w3IgCF3kRt23ftE6x4o39RIJnh/Bm5fe4XSYG0nx2IitSd5HctWP2nevDzA3/8AsaZH
k6rWuPB3GXp6D5hGG161midTyGVhAl9dt5Hweu5FtShPczVPZ6AOJiZWSYtjSEMxiXfDLRPo9vuz
5zZVNlhmyZ/kiogA03AGP/3m8tHPNL/93ry+pXyJjnq7K9qTkXcDiZyu/ofjSFygk5enAcwc4ezC
CF26N2JpsNfPcHZ4Bhrbpdic/VGt9udiAgcp7h/3Rd3T3EcDbSffLGaEdXeJLdbzqc79Cg6CiVin
9wWBWvaOhdbnS4Xt90Xt/nI9ZGs+6J2hv3ddfcdnDiKtLPQdu3FFuvkT3O5FK+vUWOR0rnaxJ3Zv
zc+C5rzfg+5O8Zw7AzC+wie73P8xxqOgIbjvx3eExKHiEz0UkTMdgM5NLtfh4VdWfHBhjtfBoQHU
RFrFWxaEiGFHYmsakt2oV8/QhzQMCAxlg6Fk6oE7/cczuP3cscBEB23KT0AB6HbizIU2N8xZxx57
ZrMWZ5xQ1ntFmOqzJTVBaMjNs0HnUhT69xJWTSO3mhcrX30x8frwTDdxR62NkQSa1PO3IWzcnP54
mD1cDWx1aovcfQpAeAK1X/Pzypc+rhs6wLGvQVgiXxfpdrCdXd/iSrmDf6qtQJbh3PW8kQkbogdA
f9odfM8OwMhzbuwebrp2i1vd4WuvNxiIFMqYz4nqpWSNiyfHW7PC4oNcC1ec7AabWEE3KMIeNux1
k0ml+dNpZ1TI7Da3L+iBU9xNBROgDt8TaM8YF4X+uE4Tgu++LMRhh31FIjOYZRm2L2y0/csh1hwI
kYvyMBlFEFqauj+LORCcWwRJyjD44C81XxAsc3ks8SueypXRvACMyOPVLR4mrdzB2G/NtcQOHatl
mh4LmLDRNFpI3katfyGvlNGBvZTni00DsAWTquOlmwXrTo6Py26s1r1KvNlcLnOzb5eFBpJrVZfj
SZXTeMN+WF/3nOdxWMCTi4yBtwxv2i0qFD6TsvONcC1XI5HLsp/thd1dp+KVK09jh3q5TwGP8YkF
nyKocMMS+TzWsk3aClpKtIxkBRx8Gz8md5jSwa6Da20tjIhq1mdOVVD4EeSxxFhyKW+qpLvXkkqe
UEbrOnaO6Z3XxvAzV7U4O6Oz3Lb+OMhhO9OvqSxH0oLCeBSEDUlujOOfrVnsbIMC/lFLfBK5ZYjr
0AXrxVywaZtT2/zR3RdtdlnPdYJhz0VA6h13X7cnLX2t13nY3V+Okxcv+UadHy8sE1cCfpPfXu8z
UzQ7Z4llve/zttVFalPTk3m4+i/c1F3imUfzhIPQO6PhGy9sKQ2Lgj9WX71qBaUZs32q56l+oJ6S
RlpnW5/HvVke2aq9KztEXcabPSKjuIVG5wGi0e+6M+VlIMUQ+/7i4md0raQj30BWQNjdr0ZbtjNf
SA5Wrd+YN+fu0qx9+kBaOR5Pk+3If1apu6+dVjNHNFvlP86amf90qIxjmVw8CoBU4LB6A0nrbygv
6396PgRErHtj+JwrOV5o37J+ty7elcpGfF97/XiGfti+ucuhx6OsytNobyLe5nF90od+p/gBp1co
pomaTX6MRKBWTXtF1RP/de3KT3x3Buyvw0SOHg7LIx6/9dFYG/UUTHXxqXRZ/3SWrr9gtz9uq6ya
b+lqNWom1z+YAgxlBkkQDe/CnvvmbRq1+UlHj7zHcLQnXxD3W/l6f3Vzd9TJMVQFfya2j/08LhhP
ks2rVXedBrBT8cwrx4/x/Of7G2d65+DcqtDNV/PAEdGrggBvm2tBJnPMS289rJ0l853dM3Cmm0N9
22Vxb/2rDE/+Gy1BAVteWo33bLTt9LkMfPQTW9XUvBMRVk5sWxsJ6a3nr5NMajLWiAywBuqDt4CI
d3MmEw3pwzPTtXLxHkperMRJ27kSl1oZtoztMSBjTs9oXsZiwb6W6JTP7Ge4MezPwlTuellry/yJ
aV/zIgdTmBHbBTMpMXMDiZ2B3RYp+hR+Q16fQRDPTAeUWRQFukupdJt3I/bQLrHGpeDZYvWtlziH
Pa63wOq0F2i8dhD6q+lasV5Mor0SN26cWwDvoD9pbCkqG8q6X6K9C7pXSzuKj7XaFQUVfuN3qHSL
KSPuSNx7KRyz7JC0qikTQeUH9CJsu+9jc9TaC6eldYz8bhZ8TfOgKC9sbjsX0ca0x0zXFMoS/ISA
6Lhe8G/djaXfMs/OaQ0sBe3QvOsGu/rBmUH7ZYggyCjpZtVeNf/nYRtjHWm5Ph1c/Btdy9a2R89r
JuVZKWGF0Qyrvq3qm2FTbcIdz5aK7+GolpBkjVPHvoKyegHa0zCPrMJmS5Q0tKAbA8QPysYJfnJW
NGEprFUp/Uxayi+eh3p1zHSvtWP/uVWmCsKWK5Z31XkHFDdT9s6/0cEPGkIF4R/ZKDz6QcvT4QIM
wufRww4wP2pjtS+JtAf+Nh7qP8Qac2nfbdDiPFnLoOCS3k+Bc96CoTUTo6ZHIZPzgrmIfbFcL7Pr
AfAYmpbW8m7dSuNBWnptxTweiz1tJipRiNgMJJrMpq6uOTePnL+dMv56ahjm0FWmnPEus2lGcH3z
BeyML6qrWYiA+F8179tVDY6wv3Jz37EI2I1dcqJ1HemlI2pk+Xzs1nYf5EuB45zZ+FUEplYk3Gzw
7OF+m450qOX+xgd6syH17LC/+2G23MQ/uHok9k4NAgxGNbXp0R7w+SqbNzj+MG8szoXuc5kRtTfj
Vj9GCI8dnGCU5Qkx4lT3hWa9287cfdlEPLSscILVeti9kYArEAZlxSY/VnXzsS5UjCVF/kb43yeG
b8qJZjY4omW8LHW/IX7Pe/HAFYoDGMIV8HqmgkkkKzdxdjuSZNO1Hr3jN4TRXN4UT4fhfiLknlwu
SqlbPwx6foK9M2wJOi7veW8JzDksjr57Hgx3K9n8GGsyJh/ae+bqqKEg9j2OAQ4BQIN4rJbGO4H+
HrRGuTTtyW8bMUA96RwM5q1ouiupEGRsF9HjCP0W53HCjL9ImEeVUqALTFtEE5Fa/6oC3FCp5IN6
z3GZfnuq13XIn6TyfSb4Tgd+wUlgNMBatE0NHcwwmGgEqLuk2lDLgZF0OVJ7TlV5WFn3+DppssUK
wdo2RSLu8dN3ndH3NceK42WWoSbkMsMfH/WAH+w/HV6eEWG0sXCQ7CMunaRRxhRAo+/RIhynQE43
tAb3bF67LtAFyGgCVc6Z9IvWm4cVWoXZfuM+ag/YEdVuYPhYBFYGIZnZ91xWFvc6yukit7TK3x3t
TiWjX44l0xsZVGg2dPCj6hyBqV8Q3EqSJShRIMzNIaig1612PM+ug7Xq2FvWy1bV0kjrsuk+p2Li
oJVjM2pEBLl16N/9dW1q/K+jqSkVcviy+FsYRT6ON3KX7i9vNaG/tAVu3w+rVOOHbJXkZmPiXSSr
w5LN7YHUdZ57vbiJQpk/lwF+YsJTsvfwe8xdmVWsFRJtX5Dwm5Av1rM/2mUfV2w2W+j3cv+nTG2q
X4EQKR3z4Py7MXl0hLnZtyQTIZCPL/qCETTpfbs2Hk3uT/Z23u6SvYpMbx955fKO3B1OxqMzW4ce
Cb22hRs53sBH6I46EH3E2EQz6tJ3vZl5G5bvkHoWH16SbVq/8onWrpS23gCUgD1P/Ojc2TWSALYe
KYC8RggK6BU7TjNqPG+WsSvTxd0s8UMd+q6f3LZp4EZq+eJeS4xWS+xSFI2swzh35wysHulMLbRV
cKfgaQQwq9TVimVNVB00eSr2Pq/TUipt/zCnI3fP/iZ8LB6m3zs57tEKQVTnx+f97A+BbuGoXCC6
cmnNYxKm3hgdzuDlfw98+vjyupx7nS4Xmp6D2cutCxaPjTpRuSDtkVra2f5H8rbX7qj8YIoWhsDK
jXZOyXWFyRr8LN99QwwJ72XGSoyzdoCZYjSQczXDHP5Sict0HSifyCkV4GeAoL12dvDFHO/AZ8om
GbZh6hPF/0v5Oh/GZJx9WGkANrq6ctP6yLUP7ei3f/zMzPGD942Obcwq2qXjqTg4LteU9bBe8GIM
5S9YilI+HC4IrcS0t6XmjyotzpoaqNUrLODVgy+iS+4sQK2n8rtxd3ASqwcn6pF46np8zg6pkFBa
kn8hfTQ980pnWlByWWo4ipC4wyHrrob6Yx1KBsyiTiXLuzyAY/cyHkqtN40M/8qNMUej1vPaiE1d
m5oL9fJbzaYi2Lm/dn59b8HGBH8eS9UHnExdRI21zS3/b87uG/peK/XfATzpdxig+IPwQ1R6UtDT
ILJZLuI/PJNOfcndEnjQqBlud2qQYe2LoQYNDbHB4pGM/HgJzbW2U/+etXvat56PHrXIG1DLmruh
m0SLb6zQMdzR0RjbxlL/3vvSbGO1OcqJStwz421jzjdQ2i2Wdmjt4n74hepwsszO8q4ksNj4dVUE
6uKiBYlMFW3/VHlaCbJ4pE6YdzIeH7zuQmJjgYyu0tFSUO03VAoOiIFY4flRh/V3ONyVk7uqFjs9
yDf+Ww503NuheQgbCs/k+DlYRe9k9K/1LJq2sr/wTwxNzM267k+Urg7DZ7dJh8iJMoUp3klb22vs
m+OhP2o0jrHCMz2Wt+AgSX+zmhw3bWt4zfKjmwJX+8GWzwN2Gprhq5pWY0BEy/v6hV0Es9bsI0WG
OK4WoEnzxqCu8WDxYktK+3Gcgu1P4Qu7JaulhMEmBRarVbFFpge2CBrInAUuLIwLvvxtiZ3F3vek
du/jZUENdxWVpSbWRxMHVR41rDNNOtaa5Vwsy1TtS1t70sW7afV/FPgGFZoakltSO3epcBhRAqO1
DVZ6ztzN9R6CcV3bVFmQtaJgnDwfq1VjNFc6zks/dT0NaFjTIFhHpCvMiixPsyxnbD2MMYiZuIAT
BbriiLtlFbeeBmW0rbYLdKwbmGlinvN6g2a1GHWySnut46E67sdQrGBMR3rBh2bkeFMl/j7M1dWu
zYbLrQj25rk0nHx/kYHJRxMm88rBoJq+AE97ZoRJsdPiCdOSFa1dBaNZze2wflptX8rYEqvYklw3
Jhlz5ZRbtELtHZLeqfftN1H7vIhpEkAVh8y+Tqnrb8598LBcUnr9CvkJOX/4VyKL/gTeTClgL323
I0k0sVM1nrWtSaABvwz7zsGnzFrP45Qrit6cNzyBa0QUBvNLoB0k/FvWa+0bJEFdfXFFmGr+pwa8
pxehdXYT7+ztU8kAKKvjYR09fJSw4hvrhWI6MUTBcLCxT/jAQF3MR/ntmyZO1WqVkIFEu+8u+25n
oxOuvZq+5pFsKgeHvEB6I/0URHcj63Cul7w/Lt6aizeL+f5TFl3uoVRZA/yp/1u0VKAFv9xl8eFl
M8IQFsDS+FUzvFNiuBRw92bs40YkkGtbGCRMQtl6R63yCxA5tllbwG+yc5Id1w0WCW7aQdfy9wFn
3XCumlz/wP84m7/3e0d6UltjQ2+sITvtUiDc+SmFMfJt6duVpxtHOWsjK+IOo9uEfEBckS01jj9G
M84kjHieN13yvff1n+R1Cy2FTlRWoI84fJ1qAcv6gsGEyRx/CCmsRPP4xSQsU6J/djn15jHzmAi+
Gp9UTjQcTDDfLqh8Gc7e4ZkXYBfM+2HhyRVSu9QobUj1kQH63cmPxfgspHvUvGOgKploV489COQx
ZmvFYrAWDZZ3s/MWmYmDuSolcDs9L5U3aimmpeJfV4v548ir2o4BnrBV8gtDAFyh8TwOrb4eJ6q6
iOXku9EG4QSZiD3xaAMDyx4FJyCRDstLp3Irm5dNljnaZL+aRqzPG+kQR28d/9naj21/43U56tTt
7APJt3IvtETnQwd/znSK6VRwFRh/B5Um/+nWzEo61MXhPAz5IaZH4R3DdiU2j9nDGW3W7bCsbb39
gx146M9G0Y8lcIhJWhl1HYX45/oBFD5eArnd8CuEos8ONhadxjmzWLEsHpPtfiqUx2TatT8O+MnY
NjDf80b3YwTMgAV4nv7WrbHGmBLOfPRoF0EQjLpjNLJ7tSk+BbD3suP7loOxzNpCH//0WrDD27xL
yVt1603/1auP68T5leZI+0jNvvIvixWoxztuJHI0A+MhBr3r1nr7qbU2H5objggP2TXx+aJC+Jy/
EDFoSOgo0CRvLTNarkEwYWi07GqGHT9zBmRrvuHcuBOv8S5iCTVjwrVTzFBfkuUd4MmBHYo3CZlq
I04K0q7guz6Rp/2pLGbPbpseDc+2snwCGebyXojK5i5aitkPjVYgey6Bncg1CMKhgv+06DuPD8YZ
rrlSe0S63S+NK9VTQ0yZLtGCZgvtsOLc0Tem+WrKlD39NtrtZw467v4hElE1+ojDHGizpuuQe6ZJ
T7FtTamt8R+SLReVxe3gmM/NF1izl7mxvLNDffoPe3b+KNbeyHVy3B/F6P9oV6VnYiF+0ufcTZAO
XeiHnp3lpoBox9ZeHrhzQIleOltd5sBGwPa9nkap4F3k9ivhAUTEqmqfWLe7q0lgBuzqNif4zHae
Xp28QtH3QnkvS11WJtBOeUdY65URcxqRkbGMz5aAStdWfRfa5jRd1Z7zzOQdwe9p+G1L4KfFNljh
vduURApPhbG1lxR1xHhw6f+9WX7r/9cbeRENXf2fLrY3WG4/vM3ZTmbXfZR0LePfwrMHrIWWQjw3
senUVMbWW5OV1dxHFh+DOVwA+0U9/YzxYpKNCdDiwqbplkyjBykjMzIk0FM0QJr19DIXRnnZPWyp
DpXKMBBrbBMTtrJiKh6X3Cky5FjIYbLdrkzKrwXTfFxvnXertECLB6pyU09q/btCtaEQQhtuy1hZ
GaPqfAokV/HS2ElI2O524Unfx0NuWhnH4+qutnBJCHG6YEoBcQKIhRhuIyxiXhzGlhhseI/TsOwz
pAs35TFinYkbAGk9SiuWK4EE1sCc/zgN0LuqtI8NESHdGYQzV3lT5rodxqh1IzbW+11q0rpxluX6
s1TWesclkQY62OqrO8p4OUYe6QqSlJRsHr1yuvSAARcHlsethP9z7IwK4xowDZxl5bfX08+8F3Zx
5vGEvVQqnEKVyRpo5SeOtn9oW7hrZERMmSi+HB5y/aTe563EkVoRydtL9V4eXLnv4J2w5vl8Wala
iPre2WP46GuCjg36hoEzgh/jcIBDkHL49sasBy+OD5euISeesIkjYug2es/qcwEDiNrc7RQ2Lsao
vZP9oNr+mhcsEuW0NanUhh9GO27pQm96FMwNvpUD67tath4OuhhfS3Vcj254XPbRPzHZ8VDrCj3b
CSEk9qTtCcIuKz2mprTw4R361fBhi65M6qDq+e1CDnapo6cvcyhTcDXure3wFELqXFKrWfEEBHxN
mlr8w2wBAXYBb6AV24vRczfCC0191UytiReIh0Vb+AiaTzu7fLIFxkUzvLfCBLmEMzy0JwqDtMp8
b2ZyOHyVioiFlx+V3P6rpP2z2MWbZufv0yDlZayXq30cn/k8XdZizvzOTClPJkdzBA91nmf0ePxe
bX8IxY6/Z8IkGgxcyR0nXdfpipsmmbr6D+GoW6lYH0stqcmHBObwHw0SoExt/d9YcD+qC3jiZos8
4rg0KiOHVbGPKTrE5f/LBv8MHFfdvGr4eZjGd11r/3lieZU7Nvt58sdfGviAcMOZTnc0b6zS+BCT
cWHych78ZrFwPqyIH27/zt8zEobl8NhholtyDtKWeCNR8L6747U8tHduFe/ubD4Lk+9evh/ZtqFR
CUSrkHvXr1bIZ8M7HgOEsxBPwPfckpiEDZVaxXYeDEImgvwv6g9KLr6jOZRV9QJ7iB18zs8Msx8s
cXooZvO1JJxUOfIZU85NKfN9N2EVt4RViZUOXgH1cP1qZJPds5dRYS/vREvjpSOzx3OOA4p+hXlS
obhq55KYKYbdiRcyf31NiwxdnLZ+Jr7Lsjc0Bx+04Gqu2tl1tb/jQfLUwaMJLZK/xU6GjzM+mfVr
R+9FWFFjhkrse4m72q9BvYqYRYIY7ibf7HumNIc7xcNneDG87cQI99LziFQBBoydSwWd7+sDr6Af
i8mbcVpJerJQVJGwtavkglF3AEAtF0LpJpKi0L6O4q7gmMGzCnzE6Jyim7ou3ji5fWDM+5iD8WMx
5BErT8P25JVZ2anLUorHonFODihhZmkIhNxKQ/4i8U5IKrK1+dnsBmpcYFl5s81suD/lfH7p4WEm
AUuVN/xLPGbgNi/eeG5PEN2DP9PKgG02/wGFz45t+K8rqjfNhzY1+w/ulqPbGrzkTRw8Ybda392+
fh45brNu2OdoL+bUgklSFF4C4OrL4F02FyJdvO68c1nuHZ3GA+2Hdbfpi6q/+uOwp4dpPZtGQxxW
XFrWE87uZylqQpx4KrcXs5RXaXs3hmxIaUusORoWHXmeNKJoLkmwMSesjKUP6Fm/ASYS22fOEdGp
rD/bKOs0xw9CdzzmBy0s6uXkLEY2VgQnreUPIjfcxDLHdAlxzRTBYzWKF1LcO6/ub95S924YsTFd
0npWY7bgrYmN9U+OlnoQGNKoKsUplFa9fUNfxX88fk6Cr0lBwc3hbDzvnSc1978CBmC/wEU9+g+V
Y7Uh0YExCor6fdAsO5rYHrPZxihvLcWre5RcgJcMH42iD8fiOtPFRoNtFghywfyL+6TKAGmeN+YG
gUPEro+UIF5MxCgu1Jboi4a9RnIQwsQZWM/1Yf2wtB2TjpkWh5t5yxiRzPjCcBF7tLoNdvdSmfIZ
LB1eD0FHvBqjtsA97DnvVvfvMH2sK+5LL/xkxsJ32PMdMZO0fpXOLv0AyCkJdVk4uXOdRXK47Sjh
ho1DU/TxrJorOxGpO5MwqNv5Ma1D4eG+c3J/wH/3vk9kPK0x66fybQvIWJOM0/o3uRhXfbJO0vQu
5EJ/BNWIDCofyCc+VdJJc296mAb3l2FXvADFGJoO2ZC2w4g3WvxJY3v8t7c72lP1xIUpCYrgZz4R
uCMq+qOtcP0U8mW1WJxMDFY4hnTxOPtFPLrVHcBdhrYb/BVEFeqhyljCziYP3ZaUP1z/vihj4AsE
+7ffEDMJKy08Qsomo/YpXSSnXyqbZrpJKwyksvdPMlepsB0MfMUZDE6myxGorHtFrsqQgzO25R+9
6tKWu2GR47AXODuL5sUryke3o6drXf/ONErph6XiFd5EaEs7o1PxIhBEteWFdCLbK4lvMDZw9TPv
kOC0ZbIq4GTMSFW0CRsJxX/iU489w2sTwvJXpfJXNtrTWLm/5MQzbNRRwLT9wlTzium15p2J6tHy
zSI82ej/cet21JfOnsJjB161+A2FIqPz/IT0iPHOxkdVvgLAPzXWhO/0sE+6jSzqjJ4brg588hXP
glMyPTEvkpceqwS1avsfR+ex3ai2RdEvYgxy6AICZcm2LJfdYTiSczrw9Xfqtt5r3CqXJThnh7Xm
cp2peEnL32odt6Q0eKoj8CmLp3VQEaF8ZzPKMDV7YWT4O1nF0wLBXh/w3ORrkNBBAHvakgiPQnze
TKrhKvKbleJGkFB9Nn98Xjvo09uIwRIohR71R+tZZu1je2Ukax4d/E3YoYMh+cQWh4Ed4yZG72Le
a2N+UlNALDRFTWuErfJpKruEYgLBQ6EPPp55ev+YP8MCjG5vHnFAtfOZ9JKzhV6+Vd4HGTm5iQtZ
dQ3JOmT1awY2oHf0zrUEdgmLf/9EbYsSdIus71Zk3d5eUmo7ybnU4Du9VO0+kBhuJRx8Ylx3Wv9C
ZhbK3Kdk/I5E62X2k9k3QTb9OpVxlIkZq/RXvftnK7tpwMNEJYaK3WMhT7uHtHIxkVOYHzw4Whrd
1QipwBSdhd1X6AjYdTtdTca5KW96DJEbVgm3akLgUkO+24sS70AF9Xq1wf6jW95F9eNZXHxCEMJM
bX9Uo3Qr62Uu/rr5NKh1z8okwsHSfEX0gskAFzg5APwZ+dUgl3wX2luFz+WDz83LOeUgILsx4kjq
c09YxLOpoEekAyJ5lgg7ufC5ZuaYjLf8Mc8AVj6HcRWawyan/6oqZd+lNe87V81F/CMXcli3q9jO
8y/CUDDLmyI+iOaW5rsFQ6z1NeVgI8NOCWzrjJLIHoMhw7d8HPSPqQoTZbMsQfck0UuNJvtt/bNv
vySCwdA2TCew7C4LlRIOPn8xXl8p7PObIc60GgoVy83h3TP0F1vbWfMLYVrEi2XRPuPw0vZt+wRZ
f552pvGlCr70sJqCRvkc7JGHyvTsFuTdXSmY1mQXlPyTxt1QgVtHyxgjLXpvctXv1wtrgw6ZpRMg
anE76c9cfKd655RYyxArmtCvUna0JHwHfgQVWigqqi0vm/ZLs4N/wfEXyFqIg3hmqNXclQ7tzRU7
JCrJQvVQeNfSdWTn9ytxQ5SPVg34ZPFRO82RFV2ozp8NSAgzOQsQvpOnJZ+PbjErX3lBUstfx73y
uCGQCt94TVhbuAbrl3Z8JZiia6B4qifNukTrUee9HTdlRuTZBu1LOl7kB/5B8QjjjRjvNxeeQ09a
VE96T9SjKb5Y4yL7c3tNbJjhb1Tzb2gHRmWUN4gcjLDhcmmRK5PEAimSGBu/H/jFxttUcYiq7cEc
pF225pulmC8QP58S6UXGm5iar07/BqzNxRHssj8Dxgn5bNdIjwwbOZjKP0f76PRAFW+N8i/mkbcd
j73Z1CB6PxjdtTQ2OgYwJYSkmKzPbX7nNpuJzVH3feZOZh4aqYxNyUsK7ZkL4tlM8Ri9O9KxLD7o
xwl0UYZnzbmq4tDB0dS8Xjm31nYZb6LcwrBrDqWJTnVnQiiyx40YAtPxgUREDRuTfd3x8rIb9DJC
BviwB1BwPhGqTI1SZcfHsmDOJ2ZxBkPhy4wMi+zJFgH2o8TZdOIcm/tUPVvJEXtO47xNcxCjEs29
pd+v5daqjkt3UmsUYqiyEe7H2DHuLLEN1Hqt4EIkctIXWbCMpwYmG3v67EbcgpEyTnuxeb/rnY7E
b/Hm/NvEK8MJRqh5PvM9eNlwM/mcKlQVuGZPpnJPhj/rE5qoK5rANnEW/ywOpi8+o1tZB5l2Ejmz
136naZspD6N4i7booTTutxZHy7NWXWjVLeMkAbMH85GfneWbQ5JZzDx6hUzExq9i3xJtY3TPmeAg
u6kfswzP9atXn7M6NOwjWjOH42miTXW1amurhwk2X75vZfT6MBmya9UFFgOWllGzb4ijFV0RyrVk
1xejDx6AdZr8kJUcWm1T/VFiIZPQ+kNjoXbEux0WaO8beu6wgclvHZXugE0bRSeRJjhVo+cm3aMn
U0yigTZS9t03gClCx94Q1lK2z9ZwVvGpwjXCShh748OozIYEbKdjPzXlTp/flnmjyMSBsM7fsGFI
HlLXo4G4GY2hlfoj2ohor5XP7XpUbG9ojoZy4mTPV6rMf7X9pKpH5nnttOFSLwx+IiEaR9HD70Xq
6OfKZawQ624aMzAUWgBvqU4tYyWFSfcRgx0o6EpC6os1+ZSkez7POoG8w6CEdCi0f1dt9oZ0hxui
w2CxuvUU1BCjJC8a4OK6hv0mtTsZM4XYRuPWVBmIgmYCJeIiYYDbaXvJ6OnMRB1uiVuno/3Y2vMu
AumFPE0Q4It/kiXxNkaRWyEkwUJVhgoFQ7GdH28R3QWb4UuacHZU9MB/jI4f2xhknisWjvu6+FjY
yu4YEZZECeQt9b+YaNEBOs6fjIWHwmNg3Y7Ci+8L9/Pwr9LOqvNsW9x2u0icZO1bm0dmU4mH9Sfj
s8At6NbwDiU1Z/uSl2fcSAN2vRUXhJxoR3yG22FdD4i3PSPbFcO2xxITyao7GBMjDHKzFO2cqeOn
2Y9k8wCVSOVnTV7gFZWbRFNP4EVbD0XQcW7sZyqbx5HT/OglnkhTafZWonShLNb4CKwNW1e8vsIN
qQ+OQmBpDQ1Sl1kuMfL05ofrM+owe7XSXLspy1g7mcICXDcGZYgY9W6RCDpBXG2JDOmc8WM7QIjR
4bEX8nX7NDlpYCEW7S59a2OappWZnsyhpRSnSEWDmomfZLy2JTSP0kUJn0hvj0ZV2L7+EIzBVwnI
C8YYKUkvDNAb4jVyqLC29OpoByX9p/PNgqYePMs6xC2xW56swdYmzik92s1J1n+05GR1P7r0WrU0
XpU/cMksf7H4FdUXTkCIAKvkTs0RvUjN50vFrbrZXsxe560b8yj/mxU3m318n3ht0e4RgxYRkRBv
01unHsiKmrKD/EU7zOOEj99IX0S+iaqnZN2nxmW9M4iv+kAtPSx0c7OfjID6JkLRyQdWbQbdrb7Z
UxoAtE/Rc4KJrHabjfnOWL0efJOd2Z98SL8ssmVJ33u1afgVb6EHtg4dI6X79MRzx18nT173EVnU
xU8UlsQ4V6immba3x0c5YG2wpjevElkzu3g4sAjAG57iATrEuPTirbS40UHEW4ohhSFNqGn+Ak5+
Ip2erz0YfzkUYBTAExt9Cg4EeLyZErgUdyEqNnXlU/YCOrtU2Xf5y3P5h4sZoRXSwcdLjxOB/2oi
CdbLbtJPdJJRW5rBvG9Uv5ZeKGTUciOO2RGz8Mpl32Nud1ESp9AM3PgsPuB3hKbl2/xKuMB2sUKv
DKfv2ojz2HELIz7b2l/ivbgvO45Lc5N+9pNHSl0Wznt8JhhDqo8SQixYWJY/NKWnZVe8jvzO1uec
nIC10VKUprus2yLlONxWSAMZ/8J5OLOCTXbFFaEvduFhdLV/2a/aHdkAptVOq1GRADIMFhRiDqhB
v1C3yh5+HlFebJXvqeRmejhZPi5Oo76K0LliCVYpl7+QG08opF4VOxhYazENY9oKg9l5FqSxKPiy
UpeFWTu7Eu6FXSo89ZLfTNpq33lztuofEpv2D0bZuvr8QPLluK1mD1Vjf6VAYBemvFQfcHTsbEPl
sKu+Ymub/yQvUM91IttO8Q9rnIRxAP8Q4du5x+27XOeJ8LUrSn0kL40bXRxs8d/ibHHaFj7FNxcb
nnQaRDhL3X4wvZVi3DqwClU7zzBcWXGXWy1+JuOaHeIGBReDmPwp2am5a6io8b3kR59xmKGxO/Lw
9gZC9ZvVMCW+dykL5ENSPK3juSSR9t598T9x1m66uyHY0OyauzqH/XV8yxnYI+A1w7k/TCH20ly/
1FCbPGBRMQM9yuLafbjznvVwbsMhKM/OVibeHJTawzHh4mOYXCxNmyFMsA8krgk/iJWga/3rv6xf
FhDWTnupc1yyAadaOaCw4uDxqE2zdJu1r9MTRhClDvQkAB1Ay+twHj/jXk2Xi/NdOJ/5cz5d8sF3
ShcShO5aWNe8/iv944anrKo24Lcqa0/l0H4wSHS+cD6VDEDjPaoOhk3u+k8TvhT/tWnQLHspaO+i
xnnGrMfVD0KE8XQdDbxgXrItiyBlusLfFu/Ms+bA30v9kpYpD+Vd/ZNKnpp7OXOLGze0fUtv1aH8
Uf91X4AbiV5Wv83E5cezqFECNgLyjkEgBokCYwOjYLiGq7mfaOlYH1rKQwYYztnBKP+1+HmZ++hQ
dmXiUBjCeohTkFTjf7H/ZCA1rXG2tTcGQqw/eCl6csHpc5aYV/FeZTNH7rlKAu0x5hgxQP00D+96
Qz+jXzrrYzI05jRfqYJssw+RsyCavzeRR1qzwIDDzDw/ZjlwtIxBzUCwDUKwq5XeWI801akCyyd4
2L+1/qw1fENafS6y3O/K0IiOkv3C/7H6X7mzXSxhblp+6hUhU7Fv0kO3PU0bL7dCe+IbjVepe6UL
6L8ANbx3OHTQotUbuzHenNQA42F/6eKvSH4qwqLJRcRryHDq0wD4lYW6cpaG26oF2N+k/CA/rPnJ
1tb3eI1OiOeoa77HbdHudPaAFvmNDq3DRCb3XD6qr/auj6hzq99c1tyhvVWCo8j+i+AvjBnpS4Pm
OxGaSDLg2AEN0zfmaTwiUZgAZsQ80mcHm9nd2vKC0ztNzr3obXSJw70x/fRS8PvT5hzb8marGou3
R8mJc3N4TZxoM0twcJljzoeo17ay2IpOw0CNs0yhUwwf3iN4MLEG12BhChKSdIu/PSTsAp8Jpxj9
nHWdqr2+4rvDpjnK24o2NSUms7QLCJzdLZvWs3g4j/vmX6IURyCOE42MatQvnZRtyhqgos5UA5+G
ok5vmh5tGoeJkvlR4PmMOxQ2ePmAloVpSt6l8qSL4yBL916lap3TU6qqXqQfUDi66dpvkTDTvJNM
qPJgT6uyQzLmC7RzfTy4tYxWes6wv9q8VkDbIgRIXHLjcZjtV+CGlIzFKTd1hpTSM8EmBxT8NZNQ
i8S2bKBEa0b+rPmuy5iqCeuNBMQejCZuorEpokQBnBmiP5M9PV0/UCE/HL7GbppUjMqrcdbqepPM
Q2AN7UtGR1cDiV9QMuqTvbUHkBTYm5CwM3zqeSs74j5ZiLJ6kYznjvNWNS/j8gU93ZfIkRpqptRy
0E41v1h7IOBoJY+J6uvhrpcZWWsj9bc1l/+MWAuqpNoqys/Y8WPZyR54lX96m+IlkyibBuctzt7N
mAK6SbfNbJ4kZ6ReRrWVrXtnJhQ0caRbDdoAWtId6y4cSAaK+shLxsqrlrhII/SVyaDRQyro4gqk
OXjSqlb2HRvVuv3TOCBwTXx2daqcujr1U8GLJjMxLbt97LCIVhHk5hqOoSqUpXoD6Wzf4U9Nl2U/
DtUPYB+29xCFbLzYY0pWXMKRpAcIeK6oFXVE9e0NaeKug37CSVqSUe8gMZ6IxpLsvb1me1kTr7q6
ABLVT0PU7xyt2JpWs3WEii9IOYuq91dcugCND0ovXAt5RV/X/9RHIiAnVZFxzzftfY2WQORKILOF
1OSOJNs/BXfBQtdlaS8mGDUUxbmNVGN0jv1QfsfTqcjfChLxZkgzRIJhZDp2oNZEIgWoFVh5vKlI
RHSqqfQBNpgUxpu6xEkZi5BI2ckbNQ0lINlcfpIwVcG+TeOlfIh1/CyJvyuiJkC68DSNWGQ7wskZ
8GiC+Z8S79cR1SR/qXN5oHLUlYbVvpfqL4dA0MeWnyesxko2em8Voyl7qBiWllv2py4mo7cUG7oG
Fod41YO1nOPlqVWfsljaltP6eFBHXmWkDAK/IhTFMztnirsGVcJ0dhgrZqQNF4PtjaNBnwy5iJel
geUhesCoNoYCt2yRoqEmgzoKFMxV+ji0pu4tEuUeeN+hISPGNWKGv7ODxgXVM9lp1etYOd/wbXZp
gRKn+DD5fXtDCTXeVKJoWJMGYEW8uVDwj4PVGZDB5FW0VcfH2GxQjk0KAdAQ5iPfuPlG3+JszGYN
tZgITUSuHyXDmDBvYjXocgh4pf6MeLanU9jrRCEuwqATtJFcElfp4la5DPG0Z4d5cMpxl+rrZqym
nz4zn/oHInjAV0LFKOE5jAhRKIkOSiANoCrgYBqhguPebPcRXZWdWicllXZFr5/0IT1FcXma+byt
exQPJ7BGjKyRUPBbAse7kJ5zs9Tx3kfRq8hAnVufRcpYqCm4w1h5SVuMY5us4iNjGWW2lQ9s6nvo
iFhenTe9jH7rZA6aVkHcFuX7fpWuGNTxBzQ3pbhqHcpqq/VURSeVSM13IwIUWdE2Ldk2C2NfS+Y6
isveRcBFqw79V/kh2Q1wCIZT4xtlc4eb/BFQazB9lErrXKTOoTFu9HvESPKCDgtpN8qEyHcypMdi
BeV6xWy+89WCcYtcXOalDFUL7QO5zVOZHGOVYg98kt+bZTiZycuMmJot990ssx1k5p+cxi1bAG7y
tUkg5lFsmQGm3H+VY28ne33uEvmAP2hjV+sWRttFjbQNoRp+D7VlSeqXSkFUjZhfWgC2JC84SL55
TPaFQptVNQFJjmiVBsrk/AJx/wsEEmUP9jPh4rFwUca5yqK4NmfGIm5g7TbjMHpRjYwiZU6tBiNZ
Hu6iUWk5HDUk2qn4hBGIIeoNW1sK80TH+UcOb01Fn8Ov0W+cf66a3NNOotk4jOm7OaphW747pOOC
rSrFp2yfxfwllUdYz7xRyrZYSXAsm7Cica7TbNvYzDRYhVTgDvTE2dtTHSSTuc/0NzwiSwILTa1r
v+OjFmyLliFm6YOZA5/6Q0fESQFJeUS1Ad7FJwGCIJLhKEADu7bxZjJL4Hoj2KIjRnf12+ZqlI2P
ls+v5mWzghq1x+ak5fKBED43nxTqrfwrGwfAfaP+9LDe80JsZuzV+AbDBaFPbAyultu4nJr0uXfQ
Yo414pCaEksgk0faFUB70ryG4lsBD9mm3VHTeMFk42xYvZ+0zVnmM8kcojI4Edl2uA7TRAcbreTk
zzA6fAPfrXCqp5q9uYFGDZsCNAUREPh0eFSL0U+Orp1lxjySqAmmFTdSvu4U7TdFqZ05QGxFdWhV
yFDquplIpM1XlZUsN29uemj6NuZygne2mTVU6csCao71JpAnE6pUIu+LkZGqYjl7YrADpHQ7BNBQ
C+R9gshwrtWAmhxk0kKxN/W/j+0d2xS/dU6pxQmGcqYy2XPWxUuxEHOv1Kehdd7yNruv87IT0+B3
SnZpmI9P2XwyGfsZxKxro82G2dzkK5woxf6aUipze3i10XmrdBEz6q1CSw621TzFTfkMwGxnMS41
s3lfRPmuIhCG0DYvVwfDL1lDQ6MgF5lz0G4pvnvy6C3OkqHBmYaHaQK+wfyD4gsY8T0ui0OWFqGe
TFvsdr7M+bJUI/EF3b4nv6+h3o8d62qq87uBKpp14nxiQ/FQ/UR59G5KDdG/eXEwJ5UNT1zu4c1S
aOXjvcyyi41ksoVD0CG0whEHhuY9fkzUm/63ochzmKb9v/FYoEwk2ymJSD1VdjK21DRifpcPzzX7
dTNT9ysRLtVavxTWd9/zneYw++ic4uFTTrDdjz+koaAN5QFZcefzBTnvHe0ibjLcVax7a6y1eHWT
W2/S1a2DRwz6Bk1GAPQbreuDtsnoj02wKpj1MzgGAcNfyxDIbEI0z140i89+bFxrzcJkgDvGJ6gP
5LbCWffsqQdmToBSifzFaakf9bP9WHtfEU95S9u8RxFTNzuibL3oqbYre9PXm99c+SoZ6AAlOGAC
4SDNIQmZqqxRXFfMW6bE2Nsm/8JketglH6R40+h0t2UqXkA7+CzR9/+mInWuzWR+r0rSvBZIbu6A
upSnDjHGFSXk4mnLJIJ2WfpzCQfTpwrREd7MaOLaWT/3hiWe6smK38iYg1eMNe9Dw1HFoGLFl60g
8plNFXwET1js1tx6bMZxRC1yUqEfU2Z9b3SNBadddPFzifrTjVJ53aFYe5dRqHrFY+E44I4MgG6e
DNTIm9JczS3kTvWcSToRCzBin5yBBNg+W9UTHmGC7qO62k8J14LVOzEdrE7XHouJ4W9/EHX7Vxnr
U5XE98SEJ4fa4U1ojYINJ+Ni0eCNGEvtgD5Qx9cZQScprNhDNmsNqM/IVXOjgIR6sVZOB6fvi2OB
5yuYzeZBurds5PsJ7kUUO8uJ+MP72mQfmIEfV0Fv3KZFrD56YnOvCfBzZa9v9SKmpqOPDBgFR+xQ
LMIMkDrRpGkpgzit0+KtNUTmkTBV+5xiJgTXg8pNj/E3Z2KJCCwS35nVaoqrZDGYmCx+G8kLC+lC
Kho15kKoDlg8dP1gbB1YlujzRhNuRNtsIqWcPfQI03VQcM9UiTBDkLAlB6qmmDcLVTnjZnNkKFeR
DVo24o8ULb5II7JRSUzqBWW4hLFbseB/A4ZCIj6+JKlAF1NKHWMLKA5O2EGS2Et5zAkr6TnSTql5
xdVdXLs1R29OtCvDSIgy0dUBs42avo9CPSWLyGtElB+noi99VMUsq2t2+5R5r3mEor3NYwE1LeUz
gMNNxSIInO41G+AFECrUk0P3pKjz2qI3UhiJESlzdkSaTuQQchf3wDswKVIOObr+CPmNlI2yCkZB
fPt7fi89iCj6uGfiT35A4mHbnTyDq2mTp+kXMXvMf2yMRhA5DqBuxu/08ezm/cQPRFzr0TQ3722k
5bijhxYO4qDxwCXFtpRNiVWcNvn9IjnB2izzCwcA45G4bC88yjPUrUk9JqiX3V4e/uFGbzGn2uZG
tpvhuAA1YJtlMhSUVcrupEGX1GndZeDu20T9QxjVZd96kVhfWUZCuCmbzcvCMY8gke6+WdJ6D7qf
pUamSrtqxpuCbSLyJ2y+mFTBclZgZYAaZ87y/hCZ3iopNQ6QvTDBcEvyCy4ap58opi0QFS2UGkMc
xhxlniGK8tsu++IC+zw6KDTAbNn7JQtqdMQ+Yd3KexQbzB1b/MH/HImHxJhtRNFaWiOOstVwclao
aylq5bdyaBUyK1lPL+Mk4XLJuaIXneZawXmxkbv5Q0RN4a7AYl8BFZKvAJv6AGA9lBbjNLfFcdSE
Ftqr9Wil4vI7VaUGKXz/MWf0UGY6EXyhOQjFY/7bIlkcngZEA7RibgSgxSUqoDovGCTdORvfhZYe
TdzUnCgjghZgm0cT4AsjNfZXZUGzL63Yasb5OvYW7w6HIjxHqfobiYBhT8iU3bFH4zTBQd/xBexx
sh5yxlBqC0/UtND2FoEkx68k0F3njOyzCY6M4rDDAv76Etn9R1zI36IxX7TGus9RcerWUfiVXMSh
zmTgp2zS8qnGkYyMnH/+Us4EAPeR4wFOND3N0W45anTfMplFYVtMvKYuTT+q1PcodeZXTCvs12Nl
8JqxfNdi618kJ/8Kq072ZWoI5FIP/AlWDzfqKgbUGugJ+JS9hOx7DJ1kRBXYZuZFLRP7VNkR+I9q
frbI2MVzNXGagjhnPU71NOcm+yIIW/ww4bYKq9ZRS9+bJfqrGqNk2NqxME/qle5cjwNHwVetG3ip
qOEhE4wTJQS7ckCQ1gaQbxf0YjE37ZJZp9ZhKcWbIntwvJKtMQwJKtbpbVCgkE4JpcUEY/PQpvWn
kNYe7GNVHfsYXa0pFZ+ZCh2tG/p1m1Y8NYj/6UZlvmQHBFeH0crsjuQvy3u8qS2CCuuydOp6EDrx
mgKDXKhNi3FYR6PwgOz8kk81uBzZL4OTGeE6j8VRzEz1V5w1W8ZFYMVp1pRIaX1lWdVPco0c7lAR
e3kCAccoVhVEHuSNFEaRB2sf2wKQnUNuGxXjqMRkdlW00heZFV9aZS/BlI+naDVeymLdNLV5K8l9
uLYwaLeKPE173XDmzWoMaCtXe8s+0d6jLOMajhMQFcSS6Fi4GXAbzkYGLnUjxqje5JZdoyNUPlWF
GLyZrbaZO/hE4+lzhEIOGc+sKKvIP2XkhsEFf2lUTFROKpxQA6uLKaO0keGq74aK3TCx02xk45gH
1GSBMpHCh9h03jIA/Y4cOhptro+SKv3IendDyj8gbgOywmylCuQyfkoMDoOIEBxPiu33qI/qYBXJ
yFoRzZGdixhCnQ2/E74lYiPjipcHEIPCHsRhy6rUDJ5NHScNdt0PeYb4LGG4sQ2GUsgCq8jadCmd
g4K8EpzAFTbXHuzHeAWeYrumAm1xsIfPHsE1RD7xSrRXvK1yRnEkgWa7flFsrpwaRRLZOIc6I38C
ytQ3imTnyVSiYotOVfgT4K6+mpl7DbvYYiFTd+fCqPBOJPO87eCTuMh8L3m9mOwXB5J9aP/RTDFV
ms032ZwuBgYrjh7rr0HT7xVliWmVSCqwDsMNC1nkl4tFSLwJ7pFgHV4fG6kWcmSE2lkT+c3jbFiw
CnIg6tnPCFodDQZYJKld6+0YsfU1m/xLXtXyU177j3Tg3DVAf7gKevFtZc8H2ImcdBhw4tnmu5im
ktat0Y8Z6+TDbPXTQ8D5mrLKj00FHazWShepUSDoztbDMy+y7CCt9maV7Wsmpt8uFXetsxhxVOwW
0/pMOaWxzF6fDVP6mHkpvVwRf2piHAEtHisAFWml/K5RId+IaEU3BNTG1Uc2nZwJX/VUKWGxYuZp
bYCcJsMZb+FH/zWNKtFBIwovgUFrQERMmel9JD1E38PTOtW8fmUMb7SBlqZnGWCMIfaXRVyIySto
JQeW5+b6rnW0x7JUUfGaztOYM4pqoC2wbSYLa1xIXCYInQm1Lj4Mk01SAsOZIKlvJpJUIDNhxjIf
P2yr2JW16VJlBGLliE2gWb5ZpVJvp0n+KdrkHz9fRgqcfQxja+4kQ72bUd+wZ3HUjW5Kb0gcipMu
EEJri8WVAU+QK7SDi8/x4jVO9hrPMf2OeE5KtP5R/OLII78aJ32qCwdopkHfbrROfYezmW91Pcfe
Gq0LYWPp+pRzgXL7ZYRN5DR0rSz2Zb7gsbX+FG2wz3lrUqpYVAQgV7vh1zSrYd8qdedr9sJOZRjL
F6IWlsDOVEoBxdDPkt3Ye/peK+hlo0LJNw+eajKoTNlMgYtJ5upsSiQ4GxkLcWNqLk2i7kdIjprZ
vBE8gw7NqN4TrYgDpRi6zYjA+YTrsHhy5rQ5wHlbPAoqD+IfXQcHuGGxp+dxNgJzeYT0VClb7J4K
tEnyD9l0SA8u1MZHQY4VHayjLRPiNMqyBcIL4FeaJ48KNv5nUMy3kvyz9GxVJwXEs1SiLyfm9BGj
JFdWWCRxUNZn1cJ7jaxs4Am0xJtiTkdT5RFEizs4NXeafUiXdodbYtkQe3Tp83qv0FISJsb2mvMp
Lc3jMHQ3E3F8b98dbfxcVukCw+U4CQ2Bobga6xIWBvDkBbd6v2YfU7qyvq7D3qrODyP9bID26XLq
LH1pwl7BtqlmZ1UVDXKm6jLX6+tECcA/hIqnxHaohNT+5dIGU5Z8aEm+Bzl9i/tLUyLQlIMMlVDc
9rhiFG8c9gJJwWrAVE7YCi4bPpPNIpi7K8MvxC0u7ycx114d/WCOBCX/TACcidILCKsP8GKjlD8Z
TinHUg5W9141L/lQHSpwmrr1jmvTixTzKk9UGuKXjd55Tv6ExpJ7aXyKzBB3nydZ9QGJ88lRTwP7
48oOJMZnSlyGlLms561jPeJ5uBvyBckh7hHfGL5KLWwaQOraOSnv7P4zPf5Qje9R/xwgNBbaR0sH
AVrGXYDvFVL+lkGBl0aa9Fn4cPi+FAYpEQufpbKuHS2BVtC8bPpJ8wSc8VzbNv29M0A8RnKQs6Y1
EQAJ1NvyeHUKXIrs35BE1sWjQS9eRU1L1+rnanp4wjUizqEPYVIZBkxCVeq15FO1vAocgLuFylOg
hExmSlRpdOWW3lOeN4MyhoayJS6FDed4jRCwCdLmiFZhGaHYu0Td9QM77jS7xMbLotxyXla5IS2N
BB1+NbQmzR7YubvmYJSQmzQI5+/1iIwfy0arfvVjhGx0PPKuMziELKGtm8jEqdkqnvYY1xu621cP
UziCP6q8lvCx0UbpAouPCzqWzBCmDJY55iKRYJmAJEr6JeinU/6UNbSnl9zZr2QV2OVP7jCwJJ4e
RB07uhewdvzOtHxURORso+9jXFS9P6A3FaYntYdDtcwuidg6C+wy+pzXO8aYw8qfM1sEf3rzXoNN
7VhgTAURe3AVV9ozNE4lX89FK6JAIpO9wbNd5F8CHwd5aUHGhM8y90N1ifqLNTMVyi0XbikLkQ6T
WJjKVys6FOPMNuI2LycoAUiAXiIOedUh7mSddw0HkFV+rDm/i2GT1qG5PZB2sgItVHrdWWr6sEfj
IlffUOWhvKPRGjjS6+GwylxCxqfUUFKZReAAVhK2dFr1q1PR8tTvah6O9stAkZovEanAX1BKAtKN
/Ez/kyOaduaXE4iN6SHFk5kHA+tbc5aWJRMqkkVMg9uKnX9kvoMhRxOThxoPoDXenEXxmyyhfYv/
H22SvBzUxTeVxJkQnIuhhvVYhjXynclKCD3I/g1dg25x+sit3issZSPkAHa6gVJNFy8P/7Od8mgD
b1IjTOsjCio67TSd9+vyI8a7Zu0bjSlsbJ7mxyAEqKVi4j7p2Elz/uZ9HEz/cXQeu80jaxB9IgLN
TG4lUjlbtixvCP+2zJwzn34OZzHAxcWMLUti9xeqTmnthjUEZw9ycuMHTsWlSbEC8TlJxm863KH8
sEh+0xQK5umadugGtOeEkA2fgtN37S2uOQQKV+ehmfz4U+FcKiP+jDxdT+W27U8WdjDZfFWqSQoO
qWdxiygLnkGF+CKXTowNHMGAdUK4i8ICijerqB69nbbDEg1n8Yt3lhbJ41DMD7LQXD+oF5EM6Drj
55feYspGB1jkomNOGCKQkBNprzWPIJsna38Dlg9M5x9wV1a1KjnBwLlB7E66JZS6B4dj+mDJq5pR
qM5CyHfybt+zstAghaFooC6kNOvZmiAWp9DKKyajkXntsBdb+TGs34hJWBbWpSn6dYYCgsCYRSOR
OpIzWkPCa4y/bY9PKEEyJYfvBDBjyMUkongYKqpF6j3bXl4GA0NC+ktFENisMb6A4YcnFKSjtfQK
aWtbyS0xW4cbeoshk3kEyCrVWGb6Z6ikRyENYJQod2qUT/WPzu9PWDdJ4tOzq01Tgk3l8Iv8F9v7
jRpGjKjrbWO+V2UDfi0hbueu0DCm1gtxhyxzQWWbklGGVqEPv2iEeZlvCp1miquvZ0rH4NPXt57k
eNEh7vZefEzUPUC2VtsSLBAjCtLOTfrbR0+hXHwkRTaVq34sO2wtDNcQ5Ka4i/DVh9fBexXhm+7/
DjXkx8rJ6Li0Lzx7to+ejhk6A39z/DcqCITU7wTLYwlS6xJFz1FBh/2u6oeAibQ68k3cWRbuDw47
c/gz4UpObBzcNj+15cEWKAP2vnZH86PGu8LayKwkrbdpePT9PfSQ9vBRQ7i2YcgQKHlr/M+2+cTC
uvDLt7bvQHSccu+Fages0GIcNz5XBpIxEG6kzU8161L7lMHJHP91uO37B22BmkokJKzZAozlvfB+
WSWCtFKxJbh2vC2J0UFV3EPOaamKS8li2ZidWoxa7bguZJ1zhMovQC0wfhX9hyLPWVi3sIafrbtl
tGlsPjIsQZ6xybJ/pPJ0kAKAqXW0NVSxVKi4eyyAZXxyGDWkTt5ZxNHo9rAZWT5zgLVzOQpnlm84
nfjWT91RRrmK7HRvRyigr4n3AjUbeM2yF1ut2VTWe19hOnfKed7yY4YXybwo1gpV1lBs+I6JZpWD
QmnGnQBRZkMJlH7M5FsgtPHcBnceg+8KjXTMVUTDWDIqivuTEPcEEVFs3eEDOzKeEPAQi5Rhjyjf
bJkkjnhTVA1t6qeWbuz4LFOAkI1OS8ptFfqHcEBTnQCChzferMP4RyHVd3gFJrmsKT8pQbgWqM8O
0VoaAXQvOUZK4rRym7ZaL8ptX6L6xve/1zNWt3GXb2ziODGcVlj0+5hYTeSusW9vKXJjHCrJ1TDb
t8Fn4uMJEDWipL8PdZCW4N98VKshuaMaBOmQKWUShZdaSlzGb+thpPTakhprLeSur1hFQwNAnx4m
CFuAtQyMnfmA0fZrOw3JUuR9Baa9LkzE2BX1sp7TVEf2powQ2mTGpkE4S7+ykwqcCLVOWDKGGGGd
e5ptaw5WJVJj+vGN6RpZ/apLZNf3xF7SkaoExgbEw07Q0NimBiIxOHZDh2QZ7QH9i6NYP/r0BD7F
XMXfVUVyT9FNyfK4NmrM7yM+NvaeS5CVKNnxh3XhCog089PR9bsRJCG9u7dVRLoXUEUseI0KLvFs
ctoI42xJO8JgOsViL/SFNRlg8FhLTPnVDr5B/fBLX2UvTlb1a6IW9hhaqHVkLXgNeDPHfdpFnzmJ
wvCKmT1nN4EtIZTrz5jqzGof+mQjRZzOg2q8F5F8yNJiobT5txCsVnW73NUI+QnihM8d87ZpffUZ
gL6HbOmYggVa/xx4tCulXNFr3W2F7OaIDeNgrhKcp+wgvXWiKY5mTstUoakAFwLgNkk/qJ3AkHVM
0qtNOsCuxlMBbD8l5NrDLArC2FVwc+NHYEFByanW594rT3VunHT2aYLLyUDfzCDs1oRvkcQ/Mn1m
9c5n6M6PhdX8wdTHbj/eMKfvlKJwJy4oLzfXulKSB9oPi0pXH2pk7IElOqX49HnfRqt0RFTttPFP
8Y9wsZZF2lxbnhJfV14CxWceZgS6kmeUt0AXI3SICOGQ9bitDPFVPrXYOfK8XJaatzZ0wzWZhcro
l0XJVZOzCWrCQ4GKM7XpvFNU0jm6Z8ytKB45y4r+Dcg942+ZkC6VNTUIH6txIcPBEPe6Y0AeYjX6
66pVHqTHEb8CGBcpdYD1trKoIVrpSTQynfW4M/yIag4rju+/J/OMAfTGDJDhjtrwBhJyZ5wsmVl7
gE+nS7jq6WsBRAEOXOjTHtjkooK6ZVTGCYhjPpxknQeUZVlvrALvT48xDUzvpBmv0GmsAmYPKdxi
05veQogKedNuBIItS73Nxs+O4qsCgJMSJ2KEtxHip1JDeW7STzU8MyemVvIRVNTsCDj14KSwjV+0
4Y9lf9tedYoRVCf+oae3bxBxU5xbFZadCAoI1XzV11RsH3CzsdaxEuGooVIiF4rPGEWx1y5CvtCZ
JUg8ovZRP8G27OeggDbUMYQA4k8baLMohwvxEIXlRvj3SjAEgPqW5FmtVETsEOEUMhGThu8/qggr
ZjqKyLc0T2qZY25AgBFU3jE0tEPQJNS+Encb21vbXw3as0E0CqpBBQsv4AE4hZrvczu5QX68dKO1
yWNgDbLH1KK4EorAyqkaUxzGZFwoSrGurJwTRiEtUvuLQz71ZlAalsT5bxJcjeha5j6m6nABXBYE
JaVUXC+VyLx5FOZ2TromFkYCG13f8jk+cGhgTxoOgfY3tPseZT5owpjIMczbiJUYqAKwDjZq8F5L
YIh7/FBzxMw9Lt60GuvJvMPaVOxULXR7Vfhp98GlE59F9goIqfGC9pgaSKjz+pjmxnm0wo1H9Bw3
bFT5B2PEJlpDjEnOCq/GSsQaKL/L2BB7XnyCjuJa1m5s/xQTB8f4lZFH2srqjWx3JzGsdQwsDtdG
TMRu6487VRuPaShhKwZKFTJtbfzfSqpvMsjrUPxqtbnt2NotzACdQ4nA5Ex7ZtXXwrOcytY4rShe
c0uKGOsi1o1/0zR84ql3g9kZzDwfRcOXIsUffe5fY1tfm4pHkBHazp7ImpZ0PWLsiV46Wl2G8OUf
okmYegs5l7GTDvsoLtyWyGSjADwf74165wlgclNzK8P4lDKbEe3WN7hFBUNOY0Ce7BtOXpVXox/p
W4L3JNFdcmR4pvFDN2hg5auHKS4Dde3lEBlC7+mp3lkWWDQtzxkqdWsJ0s+a6YblH31ltEKgvR5w
gxr0TWCqwUPsGnB4GmOEMEEL6r9ZAqx0/ckODUkBHyFPMim4pJa8t0yeEw1/HezVsy65SfEN4QCc
GeAK89xSVkLjJtHgnNePjuhx4VIe9yBGPXYtA7c+CbJLL3nm7dlIHjVvnGbSm1sM5L56+zOFci5r
KA6XNjSUoj5p8rkjbrMwkTvr91h5h/vqxMlnEUusKR8jhVEN7cyY0TAI9qm88nEZjd92iD38XzXu
CCZaslJDfu2O+ddQn0PAEmb+EjFBiT7i06uG5is5+t61lC/gUfEK2ksZOw6ihRBp7iQ9IuvsmTci
JSDeMa9rNRBEKLTMs8yTSXwMno5v0kQdjXOVoFpH7+JlgEAO5BcsKx0wCNtlxt0tcE2PV9xPDy2k
ZMa3EOC6bDYD2itb+/NJIZNOHfNjIBPrbkDCZ/0ZskOSemxS96hPIzVcSRAPxEth8aGVUK22VBoo
qxcSLbY6aWsqLoaGbXXMPOyQvDGGtYPYtAY2xyPneyc/enAeVOXHTHkLUVXH+1r68QBc+tCHFroA
RhH+ZMVVly51fGQNvaiG7SRy9LECP9zgMM9fxHrAWCAlDZ1hjuKqww2uLBVq78jEXuS+q1o7oTqh
cdPHHTAKbbaBRstxIDWUqIDu4o8W7FsOJhldhiiXIKmX/lyvGahlTMNparR0bPRt8yMLDGeGExkT
v7pzrS5Y5RSJvv3PbDeq5aAiTauz1ruqSpDhAIoIyIBUQ6UIfX0Pcyj6npd9fyYQGFp/s5sRPIC9
gknBx9kA3fwo4Qb6TjTNMB+Fwu0IlmpKue+GZhM0WXiDSiHWbECDP9k3LRPrUB/+ZmY4EmiIRBIF
5hCBugpN1A3qS8c/mg6zq7Z7a/1rggekMP5pEdvaDKoUA7K8E1s/+RFWvCKc8cCR4wSSt8i1dFv7
9Ra8KZK1djtxr2faiA6dsGaKC5yxCE+Y61Q8u1ix+CSIs9sLsDeZutPmsWKmXWJQl7GOOTh7Dwcb
b03uxM2wSvnM2PrPOzxoGjqzpnxZ5QM02omtBDtTNN1ey7QBA3CNlCOkLur4ykvdV50/oXl8d3EF
nOnY6Q9LSxxyoVeeetEVEtch0MUDKu/m2GSvlpAgM/sDOrK0IRmC17lQ4izZRt5MG9bNiNFNmyG7
8sJIEqhmGlu+jueSo9Km8MIhFZDwPDGf6IdfXABjwPLENo9m9m6n0TJnQkK0jivxvR81XBCPhEQJ
HE1Nohy7FDf29KsxWy+tuVDnj89viVq5ORux3D/qWYZM0FhkfeI2bA4mLEDpg4svr+t9Q2BnlAR7
f0Zzz7M29bdlaAVtk6uXM5gqPy30jzYx9sSc8duXGTT3pr2CZFno2qNO9WtVWCx4rqp2B7XpeGwq
+vjeGP+gV/F+B8eCmjTk7PA0jIRAesb+1zBecvERNS8qxQRlUg97sBCwZe1LHHC3FXOf9GzVv96E
88Yqc8jfDMiFBvYvFZKxF1KFV98G6rACXwFrkCJ962ixPMl2ZHnnZeZqNBD7I+Gwg6Me/cQ+QIPZ
qTcezOqaSj8F2wOfECcq8YYao3d9A6QAEi0yQCM/dkV+7Thf4XK0DdVo+yyVbId25z5150K6SG3z
4LJfoPKgCsVMlNROw2tIPoJUIKyRMsDyuP3EZzR63DhMacVbHX4hWltMKDlNjEaeSv/QIHh1swA2
YM2+IjTQfDL72rT9sZZWic3e4CHsk4bZg1x0bFoOMjakliS1R7TJVrW2c+ukM4tRsLzBs7yMERFA
QDc9rG8S91BE21EMjBQpBGbBZeR/YDR1seZaTELG9NwSAWhnl9RCzKdBCMBmVlY+/vQE8ywmT8ZB
bNk91ueJ/FXhvQ0N/5p59wKAscVKU+bHIOurhmRtaZqLoI3J9rYFvtekq6bBNzQwELExJvR/cK6Y
BX8HavvXN9VKkpSt7rN3GBmPoC+v0Lujv17Kxav3mdTbX4b1PnYopyZ1N2gHFTGphus31ba98rST
J7QYxOBmvfTb5oDwnVXIoZk+O+VVWfRK81uhGA7V4DId8fjnt4pLu8IHRKoa8JLCrVWPfy2fP303
MZVzPiUHnfCroidjylcXhfqhK9UDsPWimMw1SFHq65lQU67lMXqwGWPLMLjI7Fd6PpwnfR60EmQX
fcjDdDC75yCmH6A7B4wrIAJesfms2i9Yb4QT/JN8Htpgz25QKm5kfuPveQfRD0BmgH/DsY9SM5+G
JWlhx0H9SCr4rPnNZxIh2d42SktXg6tUswMRobaq7UsaUXoW3WYY+6fgqdCJeIvUX99WXVIREB78
S5lj2UlNyRk4hb9T1b/5yy43zzZsHG3M3UEfZ5HAUpFap+xn3L7Oh8f2qdPWBTUEO+lJO8x5qxMp
hsWmxDCAlmGPEgDxKOoPMs6iCWtR+G9iEZHi7Iws/2SimSwjWFz6nZAKB5o+/jW1Qflu4rYj1Nyp
6+wrLCUwGKysai5SaPdsoQ2MAOq6nOcIRp4A1ujxEeBRyKJfu4aYMMjk3EifAJg2Usjaz7CDy6hG
sxSthnn4a7YReJ21j7GuSq1jDmalrOTNrPYE2GdTaUQTU3mexU4bToQ9wS5M3VQb13gMVmZQk/EF
LS3KHpkyrSztKx3fBOZyMO9r2fpifLztWK7kDVxP+jTa/JT3BBW1xGaZWGiv2qqahgjdf0xZ/CFN
cxqz7GY5RaeUueOsF0rujX2D+MtWCFNw86zy3xzLxFD0277ek/fT0gAihiIBrUiKTYWZOMhV5rbG
vtIwj8kKmHtjOwHeSNNmm+CxSAvrJ68jTCjNXS3VYRX3NNllMHER5PZVrokmswI8zwwN1Kb+vwih
ro+7NQk8J5u820hNV2YCeIDGcGHNO+Ie1SLbGPbGMMB5J4ej2nLIyqWCsXQqXyJXLgRU0P/BGqP7
LQ/GTDzLUu7bAAbCYK7T2HQQuOEyKR+jlu+7blI4tJto04pYBWKb4aA2MeNW3UDkSeCfER26ITBi
LAInX9gMm8PfJh2PVj5v0ko43oJY+j7dhQXspBQpXS5OqjmYiJHFXzwVRAKxK1KqaB+EOSJun6An
07t3+EE5OUzsRsEfgCaSoKCp+tq0i7C+dKl9hIiPtAwtXD34HPIqWVVN43ZG5e2RaPyMFo4/xY5Q
q9e/sYRMPDcKGAr5P8SbX7XBNWqNE16MskXeR//WsVsObKaDAGgQh0zth9YPl6QiqS+DzNqIwkmD
fG+Ay3EGkNb43bhxiCo28uzCLoCbupRQfw4YrXqu4Dpvaaol6YmMt2HpQBh62jNYzJCU9CWNv54y
o8bREoG3CirpTCiEyQM0KSuuYsnJ5PBeyKxYa6U5NwPx2AApa9RFGmE+sWmgTEqPmqY+RniBhFQN
ewRNq6Y1t73abntp2I1C/Ilq+JlC5WxgOUkNa68BukuYT8gewPbK+6xab1O31l5VuWY00SD4l89x
NTzDSn3TELARAo0VrhJIYWO0NMjYvTI8aqK4azpZLxrPl506Ct9/0tRY/6afI+nkhvFNCIvjdbpr
9UXBCRJSlWOeHjhoGPOjewnoffokfgFIHTBeTGywsxyW6NAc+pEBaWHHG7mzGmS5+oct+SUTYowD
1a8d+msrk5yEvIFFqSl7fD+fYRRhfTWw8YLin9b5YN5YjB5s4HY63bGajcj1M7NYC4gGtl1vWsv6
7ruCeEMNO3u5kxSy5k2qbL9KP2SmnYkcqgt/sC41ygyQGdZGymwW+kmKvlHluNIFXQRcDtkyoS/X
szSvYJVJHs9jACKah28lzzTS0wodV/eJmOFdJpNCju2zTr1bqNaqFPA9wpm0Zy4Hke5M0T/VjAnX
TEwA3mfV/k5hr08njnjPdjO/AcoRO8X/XVzE7WFA/wg18BxJ6Gi5+JzYlC5jYNWoThFhVHWhOU1h
f3uzp4+EZAfiYu0qc9Zhz2U04Z4Z0e2lo7YPA8RUbIQdbSjcZgYicgEuwtr/y1Rqb6VkRkWWbyCK
33wccO3AYUbdQXxg3GWXsGeFaM19TpnZL01JfgLkCuj3P4kl2JJPAEoP1W/NDBEG1E83poM7me1Z
gb+ptqeysddmZOHG0QBGkiBItlVZm2AoDEI+arvnR8K8zXLDZ59BB1bNHSda4DS2sUrDeRiY6SgI
P/H/WjYjEJ4wFNqKm6rRKlFxOSJFhq/lfRaTBbSKyV8ZyGAAxpVnA0MQxjs45I9UTHuFz5MIV4W8
z7Tc2kw+qGoldeWnE7d68qWTOCGj0rQN/dBK4jCY43oIiavWtORlyuUf1hygBhP8opBszYVZVGvs
SYHT4KAom+pbssO1UqW/KIYfg6AR5zr5jgh9VcmRyWX1C7jkeQjmOyVN51arPzKQOxcTl7/IpIfV
ekTm+dKpt7mfcj37g4p8tUcEuiMTOkcqMgGTrH+bryL+WTW9WJHB+NFPSKMJl0a996ZowHn9enxB
VJlHteIk2ko92gbvztTOEc0xq/6K22MVaknjjMJWlk3kodLruEpVzQJi5ZkfyEnJSyBe6amXWI9q
mThhLe5/zAyjP+nskAsyls1+aG11jaYbvDN0NiUQWAZ1fnT4AS/+Xyj6D1LANbhA8b5qQNQxUJVz
FXGKTXRqAKYTCjZyv33GkFi3hmsxQeGzUIMQJq/sAkXiafC81rVHvEj92JO2EynQDzAf+REolbq9
m2pWonvmq+WlVBWqwTRnJOJTDumQ9YbE04a8w00/8ZUjrpFZYH5oOm8goRVxRIaYauXNsRPMAXsp
/yeVgxvhi5kGsdBAhccI4kuMJlj7lr7BWQ5kWWJVisfGzUT4ixYL/TojOnhbzCYWZmduEZbtMiaS
g4QHNGaT79k6QiAu11TeFU0JIxd4f965uuohk0oT1JQUclTopNwOWbwS5BNZqOnjqVvJcsREUm4U
+1VPKv0qDpPokmMQdGVTisadzsisWrKki83VYEFMN+yWE8AP7VT/iWPCltaYLowZpk3GwJ4XPJ5n
5fMpjcp/wmBnZ2XouwcLg74wJXMlBswTIxmyrdY1sttDeN4VnXSXjTiyARk06lcRZcp9gM7NLlUN
X2miK98UA+klGLpuLbRGW5NNCMswgC5S1/SXKrIXIuFg06ktPbnBkCKTGm2lROnEQzf8hRNjtkKZ
H9+e4N48VGFVyzziXRT1Bxx4+9Qqo/McwLPUZA6JsC6YQbAkwtwNkJHQbobMiQ8Aft7fNR1RTn4r
E2GDj5KQxfBH9yBBFLE641BJxZBMyQPPl9QPO+H6jg3YZSiccszdbfpNWLy6zEBCo2Drm/WQKdq+
9YZ2aZmUk8AZ2a7VXZd9aRPq3EyVTAhBSJJgfBvbPEKrr8p8ChaZIcthMJobtIn8u9RU/+CZxoxd
lAHJ4mjatpqOqFuPBuhGHvFeveg+ZDW4kkd2a5V2LVoOiMDHQo9phpRrJoa6dp+QtEl6yBw9lPd4
Ut/BQxGP3WBwoFftYakoffk2WfJhMsF+2IDcCeeCelLRk+axxZveJqsg7R5JXNLLSxKcU29fdAgL
gNHVubrWOAedsbI/6wjegsQad7bRcEtN4NiiUyh762acsQcFc8ApsMHWQGJKlWGbYaP3q+jZzJiF
oXcamPgl/hC5Hp8Zb7HTz6wmVPn4BXHKqwTOzFflIiLnSk6YjxhTcpbD7uFJMJ/bKNx1imDFS4QJ
QEeTdgxQZKpg1O5wQVUqawG14ERnd3e1SPBV5PxMHg4oJTS4bJuMbZ2LBxYVKpeAjk5tyJXUS1TN
OoMDopZ3MS9lMPUDkaI7Moj/sU0d2ZelF79R2b3n+CgrSp4+S/HflNpmSko4bdKbjso5MyTSYnrI
I3kG9muCXV9od1vqtmM0vjNoX3sm6z/NdBqjgaTRMfsx9X+qmW7wtlwqI/mpY3Wlj4S8xKFxkA0P
sQKVmmZsSc/eBlVxzKuEIOP6rjbRNiaWW83xQUas1ySB4DeIm2uqyNueyQrB6wsy2xYJ0oWpM48E
xzFfTF4GUXdTO22GoVlzlCONj69aKblN2W/aMnnLeuxW8BMKgGD2xM4TIWTCuCxliLW0bfPeqNqc
Z4UO36S+AojDagbsp6JDSY31rltNOus9XUQgj0K92vpDdPRBNFFEQcki64WZMH83AxTTyXDRx9l4
QD2MaUAjQht7Zifis12zucYUCd9GoMcg5xjnbNTj0oVJ0BrGNuZfIL/DdgtchcRhgcHEkS7i6Ctq
y39RM751BH+BxiapvgoNFGuwAt050yL21JnIqJW71BCMCG3aZFuCYDsmZEMzbSai0Mh2HGBf5jBo
y5I5yjKoKYRjhdKQIKqvJjWiXVlIsKULwgA8nwGsZmqnvvE8jMwT05+ufVQNrwgNFTfS2EOO5+hp
W4sYHkMzt+CrcXpgNqBvZVApYjjAHFXfWPMdk9VXp6ORJWscNI2F8UntyKewK/8+hP3RVKthqech
uqoi0IFjFGw+5uE4MzmGPV8VqTu+Th4jBzV7gWbVDMZtlIkRtktvZXWVwtDVWBE+f5kqwXWlQ2Om
51ESvLTK1jLR0oW+QiC1dda7YWP0HoHBYlelKb68jAymadxbIYHbWjstzQYlOP+3h9gl/mYntmFl
dC2R07EI6z9xgGzUShx1leowL9ptpBeu3MGvUtQEvATEcMKYOY/8bZkgGWvN8Z9kjNd6HA5IdwJU
E8z4aqYs7AcRNXdB/5SV+KzD6qn4Ky+lr0cnHbpLERQbqtmtbMONiSOVhbkKPFruCmnZ6dq7WvL+
mHVROERywzen/6n78KeMGb4CEXf9NLgx4dKZWlMfTmF0iSvu2aZnT9ADr3AnCnIGsMzniERTl56O
pC+qOIv6CgFNr9+jMf1o1QY+FwdyJds7wPqvuPM+63q2e9b8xih6ZXLyxAxxqmp5P5WUW2GZIpkb
Mfy1SoOdMhrdvGrXQZ/MLfh26o2bydky61dATUB9WQODMOZV7S+/7ZM09DejZv6GGVwX9ktlMRZ7
0DcC9JW6TfbVmC3lhg+IoTWHvimvx440saHexkLag5cRO7LTXpqqb1oWxUmiQsmvhdvX0boysYKN
UrKu51mslBjvE+Nh/P0vawrfmli5k3C1afRgi3iUcCYflVn0x5wOra95D+JiF0hGukS6cKz94Use
Wo8qOLgqOpI1A6Inic0LRQbf62cqe/pm0yk5fp78YMNkoZHg7eE59pvhUBrmVumkNZCUb1NVnjF6
XzzjsMo8oA+ETGG+gmE4IVoyFf2fUOpHPvMDS7Zz4+Q/vaFbT0mxGkybzXwBsmfyvyuNeAZWC6Gp
fzXoKiZTbO0WPpvWdISeDxUD34CXCpu4yVR4zYy5KMFapssVZRCB8nx7sObzjnndKaIm9xqxI/lc
XpYl/jg0Ld4lnUbCAuvIIJMe54+HsQpUige7eBZZoXNiRMwzujRK8W6G5V/KSsIAtNBl8bpLJYbH
unY2TF13fdt/CSpIJvfrpuExF8Eh1arNgJdHIGD1beNtnnjok3iNvoyPMf5rypcRBvsubG/FkFzE
ANxItlD28i6tBApbMSVPPbTXGapXqkUEu1BzA2C7JHanr0ASrCpN7PcoZPpym7OUsA1QqRO1U2Kt
SNJcFphktJFzXmT3TqAYzbQN0WzPqY4/jMi7TwTgwFywTzxCIKhlJlTZXgvEmbzggq2mSs61oKul
TU+Y0IVV/S1J4NvGwO3pBPokfeYE3i9U+Ah83y5Jq+/KQXsOo4zBXKFUh2zjx9rSBwNIyb4sUVPY
ZMEtK1Ugx8zY+I1srRR/35MBNetPOjgIvvRPMgsCE6XqEOQsQbR4FUeUz+xWmY+jzJMWtfbKgGjq
qA6Lu9Si74Ue0OHnlLWvLunfymB8y6ThRhfMlybX73pprSpN+TAjDaMEboueu7sitnsaSETtcKc0
XvOutPq9ttSdp42zpZNgEMJRGv/H4nRUBfhzzSBctXdJ8aHhEMNWTsa1AMZv1eMW+Rbq6nqbWBpW
F0jSOddXEdtHKal3Ra3DOO92AVCXMm134JgOAz3egHKwYVmMj4WfaruD1f4rULSMIUo21gRtMSdp
sLq3ZE5f395MBDzQ3xpHu+VQHKTaSdjVCBlAToaGz5BAzOby1vdYhJcEUlnezSDXwx1D1OqJXjgG
cote1g9yRKU8cheF6bTReF6aycPJY34oAZirCf15iGC5pWZqQgdLDv2cvjT88onrcMmlvO70+ibl
tmv6ryh+4HjHkFQvW/1bZtDOm+J6aNRln2NaYeyL9LwyC6cvBEQXv3vodXPt2M8JrAwZMBpi7YE3
0WUwpt61zMwtYNp92PMdTHD1CVwcud5s+4gJey9+sACufKieqe1zjGWbji+MIjPXGS4h2i2POdAE
OmgCE04YKYMVY21XiPTJU6J+gy4CFp9xNlk3pUsk64vRE20ttix8wNIuVCDYDXH4wvD3KEm0cnw8
yi7Zvc86JQU5j0OiqPC9DgHzXKbJzKB6dtimat9EXgMExnM6lBCUg0T/tLP+u8/IVE4JAiIqnftj
JFsAeyTqU7yqQzUdh8z+Ls1qU4vBzabxmVoswmp+BCsrXmefKHiVvfIYRGIrJcqtK4Ah9GOOapZq
SDW510k/RylUSuUNGzdQCObhY4T4O/gauxhyesqkGYyNo8ZYtgoJhaeU42kiUmtYBxlJGYVGerju
XfJkWuMBO2s4ghbQLUxcYahQY1i20pANB9LC52OoWyWkz21gQ21tG0qXrZJ9gkRVEgXZ0yzwLPwA
hZWv05acJcwPywpC9ZBhXJS7+FzxvVvJEvujDhO0IydtuKNX/0sD1BVem/nruo8lUn1KdH1m8hN1
3ZVRIDVlzKC6VEVHuk1oIOHumo2fAOeavI6KMo31BfXCtkAH5JCZxqHNd2uhqGy3McWUTJULi3KE
CX8Zk/PTY1SgdK4ptueSAwFcQKxL3GyoglU8P2qxTcVRorlNP5ry6KvryfTwYbOcTN8JmVuUdCk5
DQDKVgzrOMpPIwNOas6ZZ9QiWR+jv5JFPSQZD9ajV/1UwR7YF37eH+LUF3UJuIs7Xb9BC4M7cLHr
q4qsysA/aGECa+R/MY7Yfrgp9ZUwCJOBUGFszXoHJ6cbH12Ii+jcWy49KvHrZvI1kDsKy09j1XUM
dO7IYm1450Igqf6MFTcJfjrpiHaiBO6re0urOPnVu5TM/2sj9e9kN+kyCPWKbxPWkgc8raSgJDYP
Jo6IxA/4W4LCSQRaTYhr5Tl/Y8+FfkIkyKcdqd2g4GQ6j8WFriInqT64RCoDEqYN+N5VGd3NYryO
e/wrMef5+1iutXGbAm0FXqJvPEQqybpkkVitOsPlnW+3eo5g1y2rQx9sol/+w4bEnXE9YW00lkXx
jipgnP3zWGs3enGJ41Vj7iOx8zHtmpv+EOL9sOkVlukfUE/AgzrNk+TUgQMdmEK4sz89SDZ6fjCN
bYJ7NVonKiDVRZA95+wBCUNEdOyrwjHvlJ/Rfxyd13Li2hZFv0hVyuEVlBAZbGzzQhm7rZyzvv4M
zuO91afbBmnvFeYck9h461dP3rQekfJB7+C5xwewTCq7ebZSJMNkV/Wo1JTRqxjJjGZT6bHqBush
k6p3gl8GCL+PTyHJtcuznQOJTYXsZkhsZLuoCMp+/fpGQ723g79rgFOQp4tOGFjKDI0WqbWOc/yU
VI9pN3m1yuBE+UTwnlPr+6S5dzf1KkXHSDzLQIdOLLSmdz1b85pzwTS+gKI+5traRejQWCjlzoIN
bgID4cKtzbXPiaQABD1ME5oc8OoH+K0s3dXLvjsRFZyCh6k/Us6MgYDhK3bqdVdhTlcaFEEsdfhH
3/r6nhcXST+KBivv+Gfq0dZV+0fC0WsbMRoXykunmOxFoDpYa7NDio/EahE3XXyBYvWhl3v1Z4S1
iMRaRrewrrFOQ4qbaRk/CkzdEXDxdfrBNmoJ7fxCiJ9Y/cw3/FZcCXmOJpB9FU51Rl1299Z9NJYN
655CWv3t9zrXWLlGS6XxXG+KwWfbAlFFHGy+PVi6GNDZMiio91zeRvGvBWKK4WqyWwM/JmkgLjgy
/J8LMEfkqQL2Kyr99UAUZOLQ97eFKyButacf67PEMkFzre6RDgFNZq5r/RpH3pHh3+s9vCkAR1Cp
echtJWvVXx7oXe5soGrYq9gXOxuFPwQAy/SUE2xm2Dbig7U1X6erJ5v8DmpCR9WNYAC+2TV9ypgP
/hUfOMHM/JgcXjc75yD6Ff5KQseUtfonfVTJWkVfb9nFXxQDaCWR01be+LIQabWdXd0QDfdtgIeM
JdvVLGxmXaPBxczjHIxowG4CQpbFZhWQRE6HTg9BioEYE/yvK3Sr7mmhBkLqwityxAUmQPZHzzs6
CbBmooNn1Hrb6JsgEl2HEGaTe0Adrs5udkU0Pb9DpYG41LySS22mnOpEDqfL9JfZLJA6VDfMvtYm
ygBIbefoYce7BkunuOWBF9rvOApoo5sIFP862rFbLB0qT0ounQzrh6Ord7Tug6/FRIc4L6I7rBQU
efS69I9cYIIfJQivEbfTvm/RzVC4PNASvWKh/BlMO0iuZYVa8m59hdjPeEaZjqduwhsc2i05Yeyg
+S2woaHefsG2c2ewbPL4opX0BscYYDhFXlUQD+lyRGC310WXIwKVEgsBrfpgfqJ8CO9dya8QgA7T
DLSTdsZvl+xAxkMVObSyS1yQ2B7bcSenZ232qp/xBdzelaCd0DSXgUyggR5UQQY0aldfmsGVq50Y
EMnEZJFbyIRf/Xo6hPGNuBKWB7zz4XZ6qoXTP9ZIprUE/xDCpZWwQ86EzJIA5OKnkLfqHYpZmvqZ
7hIyCqkPAzo6x/hZL/byWSHm4jp++Ted7odxDki+5h2hWlsHxFYuqPqfxNpl03qBFxJotW+pBwRJ
DBf4F1OelflVe1PRM2Pc6a2v7mA4V1TuH8Un3it8kwh9icIkhRqIObXGy+PSbqLhqHY8HAoBMao3
kQer1s8YjKeOtA7ypumYZ+ON90RTDvBPVzPmBHW8G8JviWi243Th4t6By8tVXGYvdjIaBDaCieYw
eTNO/R/rI2jriEzU7G+UNxIm+ubxB3fF0/qzgMr2VX0dKvq5BqMBlrOPvPaNLyKoHFLociLtjdUQ
OaG4V+o3oq85iJbipFQn80NBz8u6TnLEiCsP3de5QH5N3gxPVf4iHjO19PrRexwJMXvF2ZR+h5Md
OfgDxSRP/ll8+DpMxJge6Ks1v2Z9l0+BkAe15lTZbqaX1BAn8Uh/S1hHjYDPJ7mzRcP6hHcJYNo6
5RUbakb+vxKWGTqgmFTB0hWSDELDKUSsmnFaiRfNQHh+KZTNJDlRv8rngEnPIY79mNG/on5LnJba
cNKT7RwfBC6ubn62SrtiLdQROikNr9QDh1Ad4+EoqW+SKbEfg1fAxFVRfmoIL8JaYy2ETTRfSZ/M
IvOb+E4BofN2Alveh38ET0rg07uAh6H6AwpThXv1l4lZwbwQI/+LebAScRtQbPFiv6uopX4JPapH
V40CZrAEUGDGfW2LaOdn1ieriul/bjeX8cP6EwCrt8fQco3r49DmGN128UfZuvCvSva0J8s8hMpK
7ZGkrngIcHh0IFzabdV5RX1eNmDXU3UjL8c0t5XsHWui2F0GCDO39LFpTZ5ID+abUuF0dYXt8G2R
kUYABjmi4ZPR17zBF1hQw773syvdJH2rs2RItq8uS/bj8tYDXAYk8hsvgDLWBY6K2SVHZuHxIpaq
36d9wELC1PaFtCubbfuFa0xFUAbIgDVECIt9DTugk2/leBfNKw6AqAtmat7uLpPszO2UXmUrqDQa
om3S84heB4gz0a0Zbu0nP4tW/RiwRcS//DSor5O7WTYswsfG0bjJXdTN5F4DdERuEtnLe6jt8Y2y
D+jYjMhvJd7DI3JVDj/jG0uM8m08LgZxOUdCwXLho+oDkH9ys5F3S2YnHVSMPaBY4TfL+KH/tYbL
4/HC8wl46CgkQzkQlz28ipUiH9RXbOpymWCgV+itzzmSIRNkfDCke4XzteNXyL9L8xib781hhlrD
UaNQZPGz8VP3OFlYUc4I/RJk/8/Hv3rR16gFVW1XZNu621RCs5Ju5qupYPy8K4wfNoRcLIQHTsnO
lHeGGmBJjMsS3Tjw36AZ9hKHA31+Cha0Ofbs8guXgTIj+tl0Ua7LvQshOeaR0b/K+nPSg4lUkcQh
5hItI5wIRX7DsJRxGQ2o/EhYZjw0vRfRmrIJAEU12C+5gvxmssmNbyGEAcO2EHFBIZjdCGyD+ou1
m+QAdqFcTpgomtQfvgfrQMGMhwrR+4gTd0GlCJXGRmCaIwO28Awc9RgXsi2pp1LbygAwUZIzqgjb
n6rL/VgOSnTz8zJ8Rnj/5GQzhVtrwZ/FaL77LBmMzMcExVr/zUKa8WzDtsXFgvwiuElBIvsoQTG7
xIp8kppuVVnr6oahmHIZYSibEtjid8N4QvUe6LK6QGO0ItacA+lee7Ug5FFcCzR3yq8hH6oKV4Cd
8X9Sqcg7KvCWbU/53UYnFZw/eRbGHGSoV9AZMO++WTfDWDdoSkvuaD++8mANWHMh6XC7yF3LEJGo
+nsXPtl6gkTSDxa14GJdDeltqg7YpbR/BiZFHFMbTqthARkn7tQ/9rYlLSBYcVxFbN55lXRaxy73
skuduFCRsSWwBuaikWKv4A1HVztda1LiJ6QlfFpIst2Js0xgEi3AuvkD6Dou/AsnEkwNLrmf0jhj
WJaxMnQ7MnALInbk3Uwsx8vm4y3VDb812R7ItagNtb00U5bJ35S2suFRrEBqCj8L4W8RXbj9RLSS
xVK+PfAZJUcpOagPfgNyWJgvTscp/IFEQr5AK91662I9djq1Ppp2WmwjIeH0TcYP/ADF+SjfxehW
Ij4si3ejTp1WktYt8WpkLhnbej4A3E5ROEvz8zUjS2Kg36C2MpSjDSlQDC8vrD6VhiZqS7KDAhrh
8Vni3ZmdWLQVyc1jm7JQeCeka0Xp+hIThCM1Grs8b/4akjcOKDUC/TgjmeMp6cn13uePO/GaaHEs
w87aw6AAPGK59jly4/LsQYDSUu5Rp6/3ghrMP3IDRWybCsFEzUHuZmhDiDCv9BBLd5i4J1FFaFdV
Wcd8wOIT3yvJsXNznlK/xG8USvBz7Cq3RQjlb4R8mdOHyMRZlHatbFOZh/GFgcsQforSgXiPQTmS
tNBKdLnFnTEV020gPCj2mfnrPc5fMfNRia56RrVO+8EESW4tXEsgags77WNAqNTh/VEkbBlFPxPR
1q6Kj4nRZtkQVaZE9iObKcL3U0xMN6k2KE6X7q8lQDAfCDQFnnhl+31F8nGomtMk+Eb1JuU9CUyk
Ko3eOLJs6is3Lb6ayG+oWkgS9aShW43Ab18q57FtHGGBcVGh+eDQLxRjXfOq1Ea9Lupul3UPWs43
DUyX1XzL1sJ9Abo937boQZBXF2f1cSdf/KhIhR9Kil0xnjRBuK90sz7PCZHM8zVVvw3NtF87arES
EKVke73DcP7yM6MYMhucg7/aA3f6/ComL3q3HSUgl9JJxUEZ40kFZtqB7sPUsjCFDgssa9LNaPq/
EMRbNh9V6bueDiTFGh1tATDQId9klD0W217rUPZ+aODjJEZnlO1KxA8di39CtPCWPX4yYtL1xHgF
2+/kKr1U87FSoPQ+DMKeSmSMks0UbKUrH3qtHtV+fJuBSq7apHnqWc9WeT7jg+WZp9Ou+h45cMN+
Sqzz3yGqNmkRZfTe2kcSpySdRRkhDyS8Srp+F0PtBvSJbjS9TajtEeSoXlvJmwXwzGAilo4enOZw
jrpml5kvk310Y8lJStOI03aW1S9FEE9C+XD7qUu3as/AXulLhiBM2uqq+iHC/NgTY47xnQypcVRk
V2yU5J4lHWKHGoDv4rTwG6VhK0re1Ed+28AYSnFZLtQKuBE9EHUnYRxcAYm71uSARlpvRGoRMqUX
u23P06s9kcqQtgx6gAXWzxjtc7HidUsdvE41tyMEqjp35wZ6cFDAmMU7gjs4a4rVxIw9y1M/fsnN
d3oXcGdBGHEeaJln8RwZ9uMZSuKuf0l3gSSw02Vq2m4qldzEI5ksksT0EjjEsh4Jfpq772TSnAVQ
gwzcyG6K756FC6ZC7VSIB2G8GsO7LnyNwjETvCIlqubMSr/Wj5G5zQanRx71gub4NBlV+b7Mp3K+
LIkbJ5W9tG/tY5MiUp+AlOffZEGhZQpknGRN0EOeKy8p7V+pD5tSsqDbs3VF20DEEvsVIT3FtGGp
6IJBQav22TLNnkhX3eZsX7Wjom0LdcP721MNv34xb2L5pMSA+K+zdW36S5YMfqFeG6Znk6fUrj5v
W/O77T4WwYFFEwu3Xt+C+o5FJzFFeA3/cNlTCPhRz9z237jTUImj8BJ/LLS/5kaEVMZ12Y6gytxl
WFv8b0vZPbQ+MJKNzrOBBBR2tFt/E+J3ZbMZrcSDfq//YMJcqs+WDE5Ac/u68oTRU8/oL5m7bAAE
/el7MZiOejBeNHFFu35PkjXh2i6O6ykob5AZs03nxh/zWbtWG2nH+PAEbcvuv6iXeH/1L6J7Ph9v
5RbHgrmunwgG7RluBcGWdroFMvtM92x1rkB8Psj09sQtiHGn/ENqZFOroLg4jjdDWcsUvmskRu1f
1DoRRR1BTDkRqnb5x8iERnrBzbhGRXGHCUoCpnWJ95K6z2EXJNvhqTPtc82f5FvZ4/hbj3ZxyW0S
FhzjVSXCGTx3jrLv7fhUXbL7uKU/dDESOMn18Zb6yhYNVdDfsMQIR5NBZ1DvGQG/q7+1rcw4SLgM
l0u645Gw0eHa5opp0G7eSztAemuCjMio9/ihZ08ld2raFs8YMs8bY2XzjcUN4HnmEOEzfzY2t+tV
OBm/zSd5oN1G/EeGEceitsaVv8EKdNX89r3/SM745fBWHzob7KBbVQE1Fx4+wycRbH5c+TEpkB7f
lLvbXOWCXc0n9QhksnW1M2UfASsFgQBQ7H7CN+POcnSNY/89upp2WxzJOgryDai4v/Atnt35U3Yb
j5fMLffipnJgiOfVGzNNJrOPY30ad6PL1IRSQnetYPyd9oy24ZpyLnjdvvyKUckjPmTN6LCKLLhh
V7pbBiRH27yh/bo61CfsFycdpEa9Rm+5MbZknWhOsxOu1GJ8reU6XRPvyzn1w6etvaauj6v5yfW+
6/bmT3VYcHQSUbIiAs+23pODxOKRucHqwRrG0fakTB6FO9MEjbQ4IlrOzCaZt7zMyLsGArfDrBmi
B5KUhY/KwybpdDvFRrQZ2fgZ15bbv+f+Uqxqr/iobaaM2GnLHRmmOt3BYb4t1NPMQim97fYQXwjo
cSgqb/WPztDDZXD2QYDjz/JZ+qI3OtGX/jd/t+t6zwaCZVe1FW7CPnT0+3RkK2nP99iJ/egH4q+3
2GjRXEpyKag3+jbbl9saC9GKDyQAwhUYh9LPb8Mms7l0PYooftM1UT5oxpFDr5Mn7+iBpBw7OS+J
jYZb9kOu5l34JjkNks91tBo3aJO5I1iq/Jv4wJ3st78QjunIzEXr7+Vz2kHVYld5N+0f86h4LJf9
lzjNWRzrrNxk95UXg6joilKf4caqpj1d43dUN9ol2phnxH/LJ/twQHCfyqdyDQ88pvUFpzywXcWP
icb0YV0qrmJLW94NtKxBckg3jTOtNBvtAJokt3CjK+gvn3xLJ7KjPyotVoos8ALBC9/yt+zGP3QR
A5ODSXMzVzvNXuvXPm/zvvo0dsWGMce++7J+OcwZHs7Gmlxqt/pl7m4312lTXfO1+RY6kDYeDMW3
r07t3dwYTvL3yjNYx47lELYWryjZXIZE2Ic8XmF4sIfmWF9i52FTIVJdo3BEH9Hb4894spzBNxx4
Nb+lj23qs3rjwWJ03K+mk8R4bpdt0gPmIVd7wlDaMkX0Hxv0U6i1V0lv607vhK+1rN/W69QfX/7p
zYLphudYwtS9nyguPTgs7D9RAX5m92Z1Kq4aIZ126FFjkB3HaLA6YYoZd5Gv0/b8YlVJCDa1eZ65
6alQWQ3dDf44nJPIUYtttSlr9zWtCoaPdtgbw43YMQa7zNgfb8w44mDaxv9KD7P2Pdxj6wWZfKFo
Nm3xyDSeFos/+JU9u626MYxVs334fFtMc/fCmakwDTPpGAjUWSmsRz/z+dG1f/LoyjL7bBzJCMLO
aBTaJ85eI3YmPo8D244DaE0+9Ovixn7tCQ4j9FeRv9U3jw2RGKFHqBjXChyX1gdLtARY3NtbKntc
DsYn1ymd2gQfBBmYZrOy6997XjTBQRslq44aiAFme3IzUHNxDBFxh9M4ZPa6GbbahWet2IYbCdmX
i5xDhKJEX8cA6Y+PEwxFGDnTnxEUzvBPYEg8+KPl8jtkHsPil4zJnu2cr4kh2SpyAG09ecjXXGyr
4WmtM0SJ3+WbCRs6mG7tyQiIVowtFDHr9KK0TrVpaH7RFq1zSKn6XjccQsuPWORR8nLkyW8I6X3Y
0WC/6/1r9MftwVYYen5rgw+JeHgZ2jryVSE+ZMXezV18pMzpO+NkBqLUyF74zaHInPuzPFSn6dre
daIx+JZMR+bPCCuVYc6eqPqdgMkIXfuz+JC2yXVkXLweeR9kXv0NPosvWut+WOPmt/76X5pFbPAy
49rOR7TE1N3mYmjJ+vBoeGOUNnjzN0iKvFrxDcmdEifztFeUwoFDjkcmaM7DgSuDueFGtrs7bRJv
6nStThbrim9NYve1kqko+u8xW80O4tTslN/UIAxdBA1sBhBnyLfo9Y9eyJvK1QAYKW0rM7VVcSwJ
RdiP7+UaQd37Q1lph+IYHfVT+57vWbWxTczfWXOheplqj/OU8Z54indGZtPvXbrL5IRrJlaRp3rM
a75QrWzqHWJh/EGe6CIL0uzZz08Fu+W1teERd2ElIzN1YVkP07ryJi8VbfGj3+K+nF9F04q8EyqC
9yzoN+XbcKbFfeu5Dskd5eK7Sc4HN81lcaudcoxYF7kSx+bij9SO65THYmGnIpMwv6p+rQ9ILY8o
mFFrnfOLAeOJ2PXUbs9c8uB/joz/Vh1Fx0xy9BqwPm4T+l2PWemy43RmJvRDsbYWfDiqr3+m5F4p
92RVv65uNnnlO/WNwzCHI0/weB8CzTN/gHrtXhEvOPjepoP5yzIGOdcMxnFnXKInh4PmqKQOrdIt
0Gq722YuHBXkM1S5d4CGrhLQdskmNQfoPnbup8rLbRWFss+DsLwzEgDZA2yQhRkRJG/xhjglnx46
tjFrch5vLaqVdak4TAJyZudQRVYWMWGreit6eA1cbsLIE07dO2Z45GvoJvA7wByUWKSvQNhLH+Gr
5OAo22Bt9iUCjvcP5OirlJOPvLf8HRzParT5+3sPgM2ZaIDv+XV1NkfcnVs2aEglqTFAna14CEF3
8Rm5k88BkpMi84rBpW9gqcoQ6vFDBg6CSknatL/xZ7F46hMCkMChsGTPB6PCF6+TJSh64Pwszvy1
bN3TLWtfg2xYw2F+aVCxM5tvtlbvROhORLYF9jB5k7FjYA3Cd+BW/ciiDcx+locsmuIeDZ6dcCC9
j6xM/ObAlLgrPJKE588FbC7b99we/qS/kvf5Da0iUBUQBfgfKk5eGrL1yy5AvjYRS9FpYZrNqyGx
NXqF9vbpmqyiC2G9+idlZ53syE8mkaMnQ/WMK4DraPh+UH9je/8EuRxXwcT+HfO9oVyx76uksAIE
NcxPsd3E6KYj+nglo7LOAx7ohoHa/CiDHruRIoFkzLkmZRK8zGnTNMyn2FtplbFial5cImvPTKQc
mVHj7GBxAn1Im6Q1Qa1aeBiLy2P0+J9Z/ByKH+TzM/mbxZ8UUU2WNg6iSt4bKta6Ff/pjF62Vm6A
KjGu7pLsFLeHdjrE87lcPpnprLPCj4W/VENb5sB9FXCL14Jn1lxQ7NdQirPAqT+sFg86OwiNDGwi
2DTT1VhkS3P1s3T9+wCiIG+vDwbCaoi+IAMgIuVeCn6rJpizF/5ewpbamq/hpAMvk1Y58LKB1SHy
NMao6meUYY5YTjI1UeuPDe0WFp7uMLAI1Ai6K8XmSyRJb2WlU4TVJtMZWuEbUUbkj5qV/MyiEZRi
dbeU+r4sDOoaK0emhCAxlwjUxpO0jcQ2UMTOk1/jUoQxoUySwGwSymoSVD4zN20tjFbtsGjII9CW
WEJ1UFroinOKfFPslV/RAAhmTIrgwkW9wFJat5PsAZjiJY174UCapvKXKfzpsCkO6sIWrp5+BRF6
ohBjMogen2bVfhQiycxC9z48yGxtNSymkVyCQJFAVOTDLiFKtCJLKVYQvmpag0wx1r+NXAdGao5e
ibBrNakLNKi546IzETcoY+70C1jbKDK+9YZtmDinvU3SWWHXg359ELkB42TgTsBUpnWUZD3mkLmf
fLXVnsLYviafElpQgofi8ZTx2WPtJ990DERROCc6txSmOb+f8XM1y4zQ5MF1bD6SYEH+OpUm6ZXm
OVWzZy4zDXmkyn0gPFJIurNWzdsFhpGehAz9tAf6UH2eUEhyBpRY4Q5ZpFdbU49g5g0tudgx6yrL
ClIC1h6N+UxwAEvEq0zS8E9Vxo9UGsA8iwxxE+EKrj+wWiYzOWSYFwdoQln0ev8GVNghg6QQmUe2
1AAdmV9H91bDRrxAF+5EaTNpfxUfUxv/DSGUeS50oX+xKJj1a9eyywjUDTmjumOkcmOW0DkzLlwe
qoSNWNppzF5Os0b/rkurTFY2Y3xXQpKT6sofrAEE51dPGlmsPUUiZLrJ8sdJ+wqRkmqgwOKFJoMd
ZyieFOGem1yFnRCIgHzS1kIN+cAKX2Mf+E1MxgQ4JWY2HGnLRqt+AWZxmWl8lfjjZ9mEsmXyXgJF
0Qxej9JDnk1Kewz6kEasLx3cjeBfdNpGXKBddplZS6KHxADA5JcpDuovCz62irTSaBZ7SAjkM8J1
lvp6+K/KOMITgVO4vqbzRMlzyGvTn5dtKbkSW+9KRIDEzKDaJFg1RHbG4eOj4UiR2Z4kbE2EnBmW
9g2t6L1+vMh0FuS7R/2nmAkfwoIlQS5rr6r7o5GCl6ljpVyjbP6ss4RtiHnkbNu30+w3s7AfyajH
EZfscqE+Krpgd3K3Tdp2LWnRVZ7QinJZhmSf5Xn0OWvyDTGk28nTRyX1d1zFHN3UFpn50dX4uov/
I6fYMnAHMOY+ZyqhxiNgBni12wLnVFuIxFHjqp626Qwq0dw8qEkecAkfvUZRtC2aA5hhtXhbQIlb
Q+aqYEEREenh70xPJLxOCaSmWWR9G2b9bfAC9sZPiHtIgwlBpN8hVkFwUdmgViSMay89eP+HlPg+
CsioPmT1qeYHyLRrQ0wmRgCaYsi2qnbCUJV36FVYZafC14TdCE4qrpqNnvIdso9e1OU0vEC7oG8X
imNSvhm/9nSZ1C9VZKwNgSjooSZAj6lYSYecSH5tEG5b+7GOq0+DRFrsG2x69BxFf4Mj55aVAr5n
86C5eSi/j9za6ogNRH0v0YhkrNmWnnjjn6zEaswpUN5emKSGti2dhnWI7DCdek5gqvPmIKLNi8nW
lqSvhKu1a7h7c0Zt1mtuG75XyutavMALEhLFrvO7wkqASix/H1oYFrS4jAb1gU3rURzQUNRErFM/
D19ahBO8exfZFhhEWfciT2y0IfuGHSJMz+NMl1HsRro2xUJtI7FxZhWaK0TOfEnccwJCZEkJclZW
mX5LUqQZnC3p+E/W4Sprx9dCtkJk+oonx0VMrxvWTCYyhivdW4pzRKC4FYz+LsMTFcZ8rUgUEhlw
avYc07WIgmwq3yTCGB+W7CcjgoISQ6vCmgQqQFACrmqTb4npIaMwOfoRIeoayXmkZJi0ARn+XmAG
BY+BWfhGoaszyubYgmacwgJfHHxIFoxTeZoJJWv1p7x4Emo4IfyKFWiG3cHsoFn0ewCujlgDHTM/
sym08SsA0dB472YGVmm94IZeNpOIW06tBaAEDFWr167kMThdQ9bosGxqgxuHJWJ/zZPmNM7IT/GJ
VGF0N1XKJ0H/kNUeK1uFqEKL9yn149DLWOSwUR0IvuM0EgAKGqtHFWI7S+1ulFjuFyN4HjnclRUN
Dw5mJLlxsi0nM6jS8SbJ1hdEAS/OzWVl5bipy5yRSoRqrIhvqVqAQcOlCc+bZSTeDz9JH0CZP+uR
cAfNIC058rNq3gHquKrF/NPH1VPVlI1UcDYD7V4Be9wa1SDao9W9NQaGNhxualh/RGnzHB+0k7IW
uyL1ZQnWpKNbWMZ7itrhBWstyJ8gQIEIB7FoHY30xIrxETAPxBvNCdYA6bVvFoogvLyXDmRWFTFx
TdoYBe6OCDGkLy+nkA71UFKAbv7QATUKPV0TQ6oHY4SX9jAsBW/vU4v+GkXdJ6x1K4z01qRhhqUM
A77fVV+QalGk1TY8A/pie+QS4cwqeIgeCZEDvkHGUWb+LLCqROVtytCIdpxWdBw1eg8skd1F5QMM
3bkLkGlg+iAzmAiMrncr87z0V125xI9/ESFdXGhQNVmyanj2N8xr4QBPIf5/BFmwAiU2xqz5ApX3
8hW+DXktSC2PdPkHsiMOpORYYxLWPkULzZEHuW/VUsFNlLSIRJcjZA4+U/haj6Gg6mJpkLwt5iFR
jyETZyomeQIofZyRHS3WB6SihwKsiOTkV+b8OL2VIbyC3KL+WPczTNATGWxUKfZQoUYO2seusDwi
GLBOlOwYkdhObwWHbsEaUg3yTz0P4N+P1S61ANSuI67/5dnov0sVFBBa6erdmvEhygiZ4fE3moIu
CuhYDPk2AR/U1kLtqtoxZSfAPkH3VBAzJpwr3ixd9wR+zzC0TeU3BruPtFTyWBaqPYEIqZP2u4ey
IwXcMeStVr6TUbDqShIHrK0qfDTqJZ3x/vtSR7TRFsLs2P7JDHGLnMhHFC+RjuAVmlLB48PCBUiV
xW3cLUDV0hep1qJaTR58N9pamraDcMeL+YIyz+7Ih8iBOSPB1UYf0dFCXVlT9IgUQ6wOOMSrnxp9
Jh3lQpdQ+jQyLbC17JHbRXmUWB2kuzjyZZqnnPRTohmxfOOn+W515P3MXa0eH65qE2ts4yNbjc2h
zdQ1LRO7ZGH6N0aU/o9DHGJVflUkiG4IvtV5FsB1TG64OLn8loNp3bb8GBTq9HZAUlbo8pQNCkOe
6X7mzWPk1zrCdBi1rTFuRe3FLYWVTFWT35SN+JfcAZ48zoh/1QitDQCxjRpE++UzRhV0wMVjpZiq
Dlg55gM0H5kJNWoK5I+1ny4+GB7dx1xV00Mzgs+hLjH75ePhx1a95YTCOPUQN/YBGmxKS8M2//Kg
+MDLQfAo6j3AAIkzVJfxqdmpjjTOMVq/k278PGh/WIhyOshUEfcK01XsEXyFc8EMcSSs2t8CsYtN
J6t7/BEGaSYfI5NXuJrLpgVrhp0aaxCZUKvG8h7VOhccTAwE2u0zIgWwjrfr+Ss89Qfppzmav/Da
WSC/x3u+HeFcIjIsjkS7nfW/qgdBzfw3+odwiRiqHVpMRBHLEdpHt8nPCtesh9vIcljnfgLG1Wzp
JAGzZEaxQ+nNSHheUMrf2XUvzeYF3iuyuyAcc9NWc6cirFLziFJd0O4TWP83kk4gfhVpIMu7rKQM
XBli8GJZUS6vpr2MvW1tsa8hNDgHQuexMg/tBekA8xSGxncyt6svxIKd4JC1jDLIWr1kA5MNKV0S
vnOiC+GO1yuCoEI4ki6HbJj7hAwCIg84TV9k0uBleD80AB9RlTrlZyQ4cborwn2nuU0aJIUnCKdG
PBJ+zjAi5WR6eEi0YIF17H6Batymr1eFwsou28Duk+lJRApHYrAPeK7RdJZEH5ieeVe0i8KheBBn
VCnEo8IadCyfPGoKyoS0CU//i0KP9wT3lU1bU1+ik3YlQDlckwThSZ8vvfcP+x/z3/CUdsKmspkh
ZRiwGaIzUAo/02P89zjTc7V/VPsmEnyVQIs1GZmlx8AbYAdf9Zis2n8INunUCP/DP6hvlKB7KkRt
g/dL3Ie0zhWEuRwj6EoEwFw//Y0TMw00VgzPmvKFBPbLQg2d2uCPNs1X/Y/bUWN8/4y+Cdr0EFOd
o/ccdP9f5Efn2m1/e3GFlBfI+km8PI4QakHlHlBNMKSrv2Zf2ZjI9hzCHcVz4hfE8q75aQwn3wCl
zXCJhQ6tkXYeN8X78G1uSSJjIm6h8FghAORcIY2GXOvpqR/bTbjHWEDpapKVx19/kPjc9izqrIty
Mt+jF86QfYB0TvGZrkNf8fkPUL7Ur6EpCY0EiVLM0oh58lH5hPt2Y7LCv77sJH+5IKwzP8q3Zp//
G7m6PA3/A9N7oKM//R9JhdvOocXzMR4TLvwMWbgVINpHFoSIYu/Te+gJe2k/PnXLTu58o9LVQvvN
7m4DLmDHq/o4tS51RbwlvO9MFRJ9dxf6KUtf9x8T81eOhOU9Y+s54+lxVP+BgFTZpu8GdyuNOw8A
z6K6V4OJVg3vBIZmh5I74wC1eUeHHxRozBkI2oBK+GC56atEHQTmaYx32rImJNHNAuP08HvWV3XQ
vFXHfM/vvv2Po/PYjhXJougXsRaeYJreG0kp8yYspaTCQ+AC8/W96UlP3qvqkpIMbpx7zj5sDBoO
DvytV57OBKBGuSB7wymKDxU395VS9H38jN7Jxs6W0+CLZY6J4/swnuIrKwRtGR2badX8ABgD6X9u
v92nhgGU18UXVU/TTj6RlLFvWfXG2Bbf/Seh4whrcbUu7/XvTG8++ITMSJvchjkLuMB4HZ8zGtDA
Zwfn6FduvEt7FTctBYO1ZBtGtRd9rTzy6ObgAidvpcVvFlMaWtVv/0w5uDhq0dvptHhELzgsOppv
KcwOcLBtSdEYIHEWMcRacUA7RW11kRnllkHVGldh+YIPSxZv+fzgIHEs5PjSplwTd4ArVvTjUq1U
jSdgNXEvFhaqP9Aykvmdcc/UsiZSE9GRpSzs1Fvf32HsTf0XV21l/dPHGzYUYbXRcSA8KMVeRDZH
8SEVj1z+wbML5EBcAtbWBqfOJLZwZFYq/jGLi46kX/BxZyvK0efQGkoMi9x05RBK6i5u9KdmtwpI
03/htLej64wKVhomutkvvXWbs0P9d4GTlNEK+dx/09WrZTxAs9v5Oci2XfZpFJwRHIbRuQHADVdO
7XP3GpMO6HhrDvVL1SWMIysD0RqFbGF3znrodKQmQmrsgtjfjDaW4v/A+m69qloR0h5KtlCK0REp
V6Y3QrIhiz3ToMOoIz+HQ4Q1YPYSaJJp6Gx7H0AhsG6eNf+l7pJLR+Gf0T4M6w0QXYo2WhRUY+PS
TqFfWtzKtCDCp7FW4Q+8lmI4enqzyq1+VVJj0de4ikdu2VZFDsGQy+6Pa5mXbUduc/XWqUh47+N2
Sy/R8EHXAO/ckGkNFzd5nDWqdvwUJSawT2HstAY4+toc1zVC5lxwwHfA/dadtyICPrTtmMSbm53s
LIQLnTd6/trd1TN1dwzig76OWWGxdWsH2HzUHrGICM9BdfR5GYv6VBp3Y8JiysKPDHUXsTe2OD1L
KO3YtGNWXrDKaXGNRo6+IvidqISI7HzV84OSIuesZDFFRzgl0Ie8+bJAqDvZSsbTGmb8thXcw71i
p/sUPdHUSds1p+UzrA8S3ba7aPbNAhSBvbcuVsHPnLf4GfMN2t4PMVQo57ytnT23wsDYNv+GEzEg
UODk47BmlDmekm17998w1gdoZ7NisrXmEovleKw3OlUt76yu+cJV/2mf9C4Ud5LT2E1H8cqUmv3z
3RVf+pFlFRfGG2ZH8rT8hyf7CP4pSyrmJZj7L9HroC2HDxYGAFYQJ4kr0RgzB7QW3qU5la/dIXmE
JPGY444MU/jAqn277XZojLFF3zYA8n0zkv6F9IClwnsfPsid5HvtxUIRJ+PzCE026ewOk/u8MN/J
LWP4cNF3zsq+kzlU2oJ3GngL8pRb91Ae7QObFvIK687Z6lTeXLpN8Km2GDSHfmHfpxO7LtyJBSMk
kYbZ4MviYFqFh+LIDgpC5CF8Lz8wLKXP8GLhs10Mf9gIAAAYq+TLZB5yFyhGabzU7/kJl1nzwwo4
//Jnl037rrbZeW40w7OGRsNJtCddXuzx/uHN7VgoHMWl/VGAPy9ibW9NfYehuyHvu0geFGPw5qAK
qqG08ys+2LeWbNAVuZmNaU0OfVzKG9HNneT98s4xN/G436ncBPCUYEHfumvwoMYrZ1V6aXbFCYJC
8+SR8Lb2q/uTn+doJIy4Du+G+eQGmNgb/1wU6/4TNaBduHdyhe/jC4/+hkM9VsStiDuwROMleI8O
/hsCrHlW2xjX3SLEcwtcfdV/AsHHDrwNjqJcZSftlLx5R3RPnq5y3Q7L4MHYf5dQLa7tJdiENyiS
XCb3zUWA41hWr/Y5ZQZ4ykuM33kZ3+fj4OwcKJgjW0lk8argO3xRBQKgaMO6SttVbOcX5n9sxCkm
3AcrDDj35Ga0R/WqU3G/7E7kEGkJP///t/BlcrvGT1U+hj2xzHaJfnyIfpCjWKHb92w3IoMvm8PU
g0JdNsQ2kEvSGxNo+3DoHoI1zdjzSKwjNA9w2JYkoLDtBOvlTfQgwpn8qXt2yXZ4c5EKgI5VfBXV
eLdK59batAIi90SMhw7AwLISFzFN25RceEKOIQ6/XFA3fWWfdFwJgTC2Vjo8KvscB/dGapt4/ssV
G0eHO2IcbEzuHV6ZnjRQViLERG5BM8S9J7p3c9iJsdybpLgVoI6W8XFQLFFVyLAPL7e36oswvXcR
ZptAYqdIudICTis3WcTLdVHfKq5RcLTmBagr1hL5ES9HdOiJUsLhJU7oGRlbgS83oeWDpy7Z1DpG
21Pcw7Bb90Dr8BXln1G5C51Ll3nkETgkuVo1NJKsuhdPbE37nmDQivKN4vo3kQHwr1wk03wdc0Ny
eMWtxiLcpPK9rJF/5aFuDrrGBekIKMpq9lG31psHyXtpLh00OpApGo+TXIlKIxoPmnmXxgfiAr2D
mv2i25AaKKy4quwqJH0m6hJVh0FHrDiMLvk8+NhL84G5msl7tq8aS1geNTR77o/2MR/25cxVu8d4
uzAyQjoPBq5M3l7ztpAa1zI4zK0wTYibeIutGtYApa8jawDuu+i0TcG+gNOSAPUSWkUWbItpQ5Z+
Q/soQM9PYBF+tmGQ5DJFiA/xwWRI8mnWPGFvttM50TLNTdls5IV/aSZ4ywsn/A6NO4GeioVrntOo
cbQZ4v3tgOqA2QalpK+fWXLSLPKARKus6k5eX0Jy6PtHiouOporU3cT6zqcAViQUIew84LibzkcS
MiwcplZq/nb+SI1Eu4oFCOAisrfpXIDARgFMuoZBJmd+L6sz5RrLDnt14LPaGXKLHUtMu2tySqhu
f8JZwv5rmKxoIN/GkAyMyuUHtavvOGtNSk+b9qfrJ/msNTj7oRb6vxmdBE8/KOt93/OtSHo/vZVm
Q5NGaj/Ceoz3qqO42vNCyAVuE+CYZeE7JvIvGUebPLty4ETZITDqkencc0IqwirbIeQl8/KT/pxg
qw/Ug9XlWBFpAh86l4j7m4iehtdmYAkZy9r4HfKupvG3o9XOYEjsdJsMZ1hhg4mJb2WpTv+c14m3
th3J2pdQRIwqbm9DXnLe5VoXomm29EUYpmmfvLwP+0Xs4bD2vMknEplxYk5lBH7ex2xjeVzBgoFn
wWktSmxjfZzYyHP+d+akvee5MStcJZA3hECP1HXWRZ9ponLKF/vmvU1qnXvj6BFogvyHZuF6VJPH
xRGElEdi3IYf33jiX9xkvGY8W+r7OKfmsOkLquTCaV7PhppIi61jt7k4tl2JTuaU5rV2W0w5qNVM
mihWvEoFQpM5xPck8LNbZtEg4hqWRp9iLNQK2Iy9i62KvsYC9IIcqPnpY2D1Q2IUr3qukEMyXuxp
W6lrIAhDmGk77qUfAXhyxscEey1eJS4njJHn5Vs3xB6XMoP71Jgib9CFUB2j1tJxUnVF+WlmKWRc
J22IyFu2OgSTB7Fh0vE01nbOhdosih+NH40XizVE/Av0GciUyV6ByBTIYPEwZrewb+cRSMKINpOU
sUTqPhP26CWvrZtx1ZIW3R/wO/TqX+1ocyDS9nYNvHm/1BkUDOkzN2QWdxT+h9KHKsgPBk8mg0cc
dHsoKIKQOquo9yasNMTHDI6eKTqCvhPTc5657nksmvjRJmz/i0D+Bnr/M6Wa+woK33iNJGmbqmZR
bZXdixUp8zgFotPIUsoqX1Gh0+MvTzgtitSdAX9Upn4VNiu2yaDKt05amAyDxs/KiJiU+m40jao5
ADGdTpZvMdMUCURVcGvxiIhgltlaCMGr1LYQAKOGXRXIQ/OmOTK4F6VE86umanyJFJWcjd5SIdqS
Qg4mmEnsbGER9qwXgVR/8NmxldGBXe8zDb4JCrKF0k8HTupTIR5JP6AuNIMMVYwh3XvqGdNmThEX
Ftmo9NuNTCecX1BsBvrQ3vQYsGwawI7n8edFlyu2V63u0NDZoH0bHYJWwFo5inRzZ5tuRnX0iPIQ
NtaEvC+ya9gVEW/0mk5I1/TXZW4i9KteS45x3pMzV9J+jmVhfk+apFHecFHeCKNQ21vJ2VPtZ9mO
JiJej67CutxptMbpHBQ3KtvDi6dn/blPPOOQQ8eHbEIALzV8tdWCCncAzZjLfMiGg3QpjWtcoY5W
rXUX+vfatyLWEjx5reUffb/v8N6P5AlBZOF+YVwNTBrYUO8cGDXQpdZxAOwZ8pq5q8qIb2GGxxEL
QnasvRil1EsFdWQuzLuxURoL8hjsZpiUd4cCwOXguv1KdIIbX92AmXCGMsGNWbAHa1jNw9ZNshfd
99Ur3LXeR5IoeYBqTCSyLBkYumSO6cgILjbN4jj3CJ14ZlO+tLIML/qEfyZgO7wa2KK98AYwtqoD
CC8lqdwg7fR9QFnq3raM0j6wJ+5BVin7XMjB/h5sEwun75Gp7idYFfnYP5N65Kkuo8BDu64VVjxL
MHeW3vSirKk+u90IbHYs8EmlTsrVqjN2om2EwKqBF8SpmvxSZWW8AtwT7x0DUP+RRTNybpjG2Tnv
B1QmkpSQZOBJJru8wq439aAfY9umTEHq9Q4fQfg1kC86mIP5GQ1ZsE5p+VqP+oiTJVABxvcorggI
Y55Xlg0kQ4GKaOsmvfLRhRiMbMTEHo8C83EbpssK6CPD8QAFIdApXQ8tegZFL6yTF+verTXHqsdO
56qXyglxr/VU+fGdkHsv7+g44yXBIFgj26oxENjsojIGA06XAxRGiWRXZdrVksplb09JupW2WBFw
kYxDmP3VbVymG/ha/S5yc3AfJSVvjiyju6a7+HpdauU8Oxi47bRgX3iFhFCvhtL+AGc0E2lcgSLU
JnJYmypKz4Mb+ThrMta9gy/dI1MuKrkBz9mDJrqbVAMm2xGQ09wUTFqoHJaRaW+y1AmsDFBgYAAX
SSgt2PpR026aTCcxmEMFyBUdkEuo79AGvJF95QJ2Exc9LYV4o6KE6zJAYBzSqYa9Jq5d9n2zD2K0
iN1GFVxj3c8xXCoUmQSv1SmoQzqGQTZvlB/W26oG2ku9gMYpNWL5MwfWqH7KtzLMiBn1ciJ3jo0l
Rm7LRXQW/JPrvLeIB6iwORWqIy5eNvIEHJuv5kRVL6Xnvf6dlcFLTd3CI1DS/eGnbj6LyIj2dAq1
68hh/g4ZCbaBwbFe6R3/rCVYHPpOxFlkjEOy9HsTl+4QjlzNU6qs+LKWZgXMtYsedVI4hF+ivjoa
tR+9m0H4X4cXajm6SBFplvG39TrCmjaMX26U6hroph4/liN64tOul5HWd4GOTPGz0TyuenQQbHu3
U5vEE6jESQ2Uy9SV/6C3yT/UVv0vkp15skXZ7GwVqZPtxmSxOp+FCaqIGwaPOtVm3bJWMfSA3gXE
PuT4C1RvmCtjqGe3o+/zmy7bUZ0smahfs+G7uqyMjI6bAU/IH0arZO1L718SkW/r+h5qmq4csag4
Xi5WPPnlLgCDRAowpayyVWx+dEhJSUSqq+WCYa9wfPGiY/ZgSWiST+w6mZ+CyWo2tiz1W1mCnWPB
F2db06ejcsRHBfvRYumZD3RSLIPaMLdJxOLTbCKxR2YDlc4fYeAMnUztm8EhSCOxlZdJ3l0HfEgL
V1Ij6dRlf4dDbN4rs+22XlgkB0/1qBlJz1WkjqYHLzbmEjNPegJc/Yg1HHNnx3GwKfw0pjkjCda6
7fhrFxA5PEBTOwU+HJIiCcj2OZ64JQVLMcBX5WaAN73hs5+3CGn7z3CHDjBG6OymGK3EFE7PJqfQ
OOngVbhjyS9+dHkS3b58t7MSNFYx2P/ZSWVd6O/Ktzh3sn/NgCqU2aE6N4IMntHAshJZqlayr/OD
zwtmOzV9++ZmI7JfNLRLB0IqXqfBP+uekR5yu0mPhmSx6nU9yg2V5Q3D9zBtotAEYEw088PtyeoF
dNcteTzU62T035XT403pfeMpZ93MtRzj4NTzNcfm54IQ5z01B02wMgV20ck1Q/q2/WYd1tQxVSaM
mVoDjWGldrXqHdOllaaarwIm3dR4G5dJqRkQxPrgyvGBESXBpyxTdnpmQkXjkKTaQx8sH/9ak32o
lA7C1BDacTDT4j4BA1zSb/EaYow5tnpEUKyYTbjZqB11+l03zWhypa4y1/7o/Cj6pPd1eMswqm01
IbxnFI+UiId+sKuA0rPxk3xUasCJ2w75uPPlGPz1pq4Dr0pDihuKDoZQlR4E1tjN6CkPlV1y20cW
eCtqh2JB0+pZO5idjQbr6Sy+I1MtxyJhTxZJZT/9MHGvxeTAPY7Yj1P2yc2XWKN29cu6odMpB/83
5QLbKo4wXZu4PLqAYEGhNOx69DDKWDbWtfZSODD7sWOk3rrxZ7qekP1x6MwRKq4zUymtAT8FWWXf
qdpjVOFNTZw4OLha8z5Gozz3YTxw7fcmDwx3pPZFBj0tiiBb6obdb8C8m1RcZoxRY1/8lCYEBtTs
eih2ddjdusDqt6qOoah31SDu1J2NMCiKX1XU2rr3JvGbFlm41aGOHuuoNw5oJq9uoGUvWucMO5WV
XIMN3uj3uPXzZ5+kLWqpj69KcmGtUHLbvzpqI0y7nkCNb8r4s/YSuAtchL85WwCP6EFxCbiFffDo
TCuPj5Sgg93jLrPn6IydqwMNlfKUUCawarmkfFpZ6R2HMmadz2APObuREIz8kayqVPNqRBizttcx
PbH7cN1b5VTJW8SVq+NZ3DhtHJF6NoK3ICEbodmBTTGvKa+ToZn7ocvDiy19VlaJXm/GSIfmMYTT
MZgM9CwaPUF0JPmHsPXJYQeqDy9RWw6fruCa4lpTue0r0m+dPcNURstAZ7PDj8l16cZR9LBDyWYd
JzVWZLGBFTIwUdqqxt7AXCOcJFxjV9sljWKGHv2FQUyNWNyAALLq9j8+dovLFsCqqrZYAXpdhvZS
paTdfYTo2oHHi4mHalXXDjGjFdWn3WjpLtEnm4buMH1Y0pl+NKMY35qKNWlhSfjmTjndA8fGtsON
vncwqepAZIZJsRJ1S3hdRtCMrxnT/EF2vnmjs+FiSmf4T6R5cBbgdNHHRx0fL2OLNXas/wcmW3Pj
AmTcIG7V6wpaI9s0urNfeMYaTPLT35Bh+ILxS1h1oibEnCKCElhoT2Xsjy+uyFlD6kVEHw6gDtUF
3jlQsf2ZD31xTHojOnu6MnZJKbFqJvncW8Bk4KzESK1rT4H92uu8+qhbHYdAi/PTKqnmqZ2x/hJD
lUDvn23EThCQUrZg/HIiIxuM8D9Q/TXhmT+q78I3ANjuh986/rVrQwA+s227aFT1zpDlbJtKkeLz
PcennsguH5aw44tuYdTKAtxUvl3Um77uok2V6tPOtxwCNWB7ZbnSlAS/JJKs/BR9I7EgFdY35zmC
S0XKvUrJh1QZAQvAEujKrcELFw8wAXCb3G402b8FF8HlmFEjmAy9u6/HgKReUdOEV4pVN1SQCMO2
f2o2zaVpwozP8QsojRA7TjbBU+1PbD9dDEpNy/LZlCPztZcdIVn7f64eOQ/NN7tjIOqakAtEDJrA
qMDkU4aD46Ks6YZmnTI/zAm9ZgN0jhkQCu+7ZfFlUc4mW/8nSR3riATh7al8INwqaMdLmqvyo9fc
UX9WXP/qk8GilwY3Wac9ID28M1OJM9Rnceqm4TZv9WXpdZuh5v3oZfRMQsBe6CokN2bhcMPrAu9q
sNKPfPJY2uv0yAGgpGkVmwdn00bo0xtFEAwS9XBy6xE8juzuhdZ9lz5ul9LdeCHpwimy7mXWAZzr
mS0Yo6q16hOqsfomXbssagx0NbsJLi59802avjn0BSytFu/QWATXNi5+AhNjKw9i50yvJj04rsFh
pgloNPohA2PMRzictGg8gVUAUGfvqB1bB4Q4nBrTp6MxCYq9cKliT8hjmubG8Ko92YW3IIz3rY84
Jo2PziV7itKlXQbsiqEG/cJqsFIaNEFgmDDFNtaMczp1vHr6k/KwezbsHMaM7vYUy9TotIStWHNF
wBADdQtk/lLlxBZH1m+s2WwWypLvqNVZ97a1d4VeHbWMxKBXI637QD2xTnjbKDaIDYE7oYLo4g4c
71ZkHnU5PVLbwVeYLAPXeeJQ3HKpWfpT+1pyRSsEiyuPSEk0bjqMvzYhNhSbDTpC9+1FYgkGeI/0
xQQ7e0OC/kpHybqP1TWPukOjO69pWf4KJ7ylmAtyF/CVKZGlwpCEaUBE1CaO6//ro4aEQULOqIWH
auhYeOYupP+sqFvGerW3vP5khrcKa45o4NmzZIxYLlDmALIqjLqthptJgi/G3muif0caWDMM3LV1
aDltXBsXIQ3FN0CSDekNzW3POuY83532nsV6kzYP9YZqAVbD5ovgrwacJNOn4Xw0+tMtKCvCrXgA
VKPlp1asgV1Azdx1NLSraedyvVDemhwJ6y76MUmOGAgO+fA31L81WDXvnhUPkJGafxRUO1B+HIXw
Rm3xr8ZYZGNpaivrKwICqBeIIrSiZC3YSEo39XTa+nTN5vq/WFCo+WUmCNHufQIGRv4dBC3htzxY
uNk3czSGsas03ky2BAlCdLYmXWXqLyVVH4yw1OPJnxKwafxTyW934j0xXBNJ1mL2dUsD/waE4Gdq
ssBS8pvJZNc17qcJW5RZft3VwUpp9jbBgRcS80X9ZjShtY1KLAQCn73VkP+nxS2fPjMTREuM5Kg1
B9/pTkaAW5ANcvkV0awegy1jwdq/lLBRGIKMD877RUyBrxwkMzTbAFh1g0P7UPU0jf5cE58fQgQD
VCk5eVsXgze6V2LiOkOuQn7vdmhlBNlYdGB3tcNLNEB+e4IH35LIWRlAGFUwk7Bgv2Qzl/pbYOEI
NLbTtn1Noh+vJ2aECUJcZ8rFXBbQ9jNZHlo+Q1dYfFuTeSgggoTscUUZbM08tbZ6V7EM9zdMJnyj
wx2HU855hI7Z1MXfVNmXMYb4Q7ToHPJxOm63j2EPu6L/jsEuBIm5CrRq6+C487r44oYx1aN8lb2A
h5e2rwgtI+VthGrNLbrjbRdAibPpf/AD1AO8MuRjh5FAj+kccp8dq9lffCb5frJWue5sHV7LqO2P
mo5Bi3AWgL1VjrxUmjn5J/3sx+Lo6+RjIf4m2ISNZW+G/3Lf4P8/db5Gw79NM+GPlyk+JQTvDt/+
khndWgvp2sdQwixze/FOBzz2NaeFuMMETSbc/ooayERpZnMnmTgrjUojFcpSA0jsJMlcZsF0pNd4
lovDhNB40BKYFQVQ69g9m57gbemab7Yxm0Rdha+KV6RyLG+hjUGN38w5um3DCtupL31Gx2CoxEIp
xq7cznet8Ng0VzWeSqoO5mIiTr4BhlqcQQIR1QS71/0e9WQnuLMUFjnoyLlrQ7iVIzNViHQUD9Yc
GXpUJApFzwkbeQ7abORD7OQCFSgR7cOigo/e3oMS5FvdfqoeEC4VY++FZ50t2R4CKge5f0Lnt4IW
YhMYR0u5P6WRXP1Q3Noxeun85qgcaqispN01YILjljWcblk3M9H2iZ+uI+7rDA07R6suyA0ny8NZ
FdPkTDWnV1Y4PCU5TBmEzwCiag/oR7eSr8zO30JlvSfUbiyGot26utxZLamlYNi5dnyi023lgaZ1
6SXR7eKrZ8LgGS1vNozCkdyBTIkVuUW2o/V47ykwt4xSyx7jZuWpVWqNZ6UwmZMTaqEh80rx8Z2m
AiIg7yVfBRuLV2/G0jOZTS2mhzWJskqnBeSSZW9DyD6llK9RVXaMAe4+NMVO8FgtNDU9xVTy27Le
SjO5RehinClWgRjrICMGK3OgQYWbL99mK5e/WHbwWVvhhvXLhprNt6mTB+7m90kKAHx4k+0B0DDh
zASF1zWd10F3T6lDQMSgT1L6FxqKt5ZK9ioBglWXp8bBTCCjbZ7Dk2PI4Iq1d/Ni36QU8BRgZ5pp
bgCewQFNwK6rfkQ+iuyIqaaaiOJL85+KvTPD3wbt7HviAMos84chauc24yPIwp3vs+VEBFo3Wfa0
OLocq1r5gXGoI7wJAbuYBng7o30JXteqZ9xu1/4JP311oPANgY77e7pLk78oeNPTs0kTO70FlD4d
Uhvypm9gcjEGeTUFVtEIdUUU5U880hyoqfrVwMrGXShaqdGaoZzlrsuiT80h8FJNIIQH79t08PtR
8D1QorVoBBN3pq8ZDNeMLEdN6/dZSKVwwdOS0gTHxf/b1KhYoglvT9Ego49Bo3ta3anXYS7SsQ1A
0XaaYm944TPryViNE9qJnpeoy95v5oUXLqqPtLBeHGWiZI3KWHVk5EarXdoROkVvBAgT9DBHqbGQ
zc0fW/q1k3pVZOLsUVlO64CzqzD0L3R3PLiJfg4plFu1LUFTMX+A5BwWDb/BG3Gupx4H+EwcVBDW
VruWirRVjdIAS6V+tWyvu+kuJ9NcrLUp4/HiQgBuKERaFGEH6q7F+TmaXnaSEz2a0sa1EqMyhFPx
ojX1MWIBYoRsFHRS997IdmKM+VMh/mj+ypaMzmz6A3i7TUz7X21cnVZX635yLmmUcOVlsT7Md2JH
//J9IFJ+CJc5dHjh0V3ZL0LLA/hYHg0vYzEo+/uQo6TrsXboqhIjiAHxKMR1KiBtNwnO2Qo0fVcS
RtSNCNeIPoHcd6l+UAdPG7HWDGm7Hdkp3MvIMp791PEWbYieFikrVg+qCrSjNIwVmpi8Zsp9Szx9
S2CVdYTqv9H+roNBMUweahHrz/l1Hst2WejJB6HfpcHWhRLp9Rj6a8eTT5dvpRuaG3pbP1lHYbPv
XwTJoGVkDdlGIg4BQ+3bs+uTzk+IUzst/7bEQ5IhwsH2XvANnoaj0DGX2hV2bjU6516bg889wa4I
0MOgpg+967RV7sa3IQNjlUZnLiY/dh5/GvaYLlWJW7jiDpDatNjwJ8pKfnKz+G9oah/4q/ppRXOz
HFIK7JMXVWkLih8ko+5M7Db7qwrsnTaSEafEEigTHlvGbogIU/2KpnAem15b5B7i0AwGLcae7Mw0
3R1LJwbQfnfSbXe5gVQhWQ1nGW6QdLTYu4+7oAe/ZhP2CELci7K7DAMvdtuIvwoYjJqGm8Ouztlo
XcPUeC/TqljSInsxwsngDjSdKWcsnlqLXk6Nw55N0gqo26bEtFnXAiuKOx2VSWSzcfwJLJ7apoN+
aE3jaBBY1MEHcx1/szSQVgEnu1njFo9LFttC5M9cC5/8wvCq4vOs/emkadkuIGXauOQpmW5GJ93q
GtHVvB7/0KrWljNt7FgYvLxnkXZI0IE0mxCRnd6Zhg8VgZhscn+pNr02pb1XEXAoN2I4yrw56j2S
JygFSAVu1UBH+AqmERtObWDxWBvJtzS4LGuGLq7+hGjBppQsQvrNvgHMW2O/0rp+ZBkoljUTTzr0
W48uBNRliKvjzDI3m3fHYwU42epR0EtTNzP0v3JIaljEHBBal55LGl4JbzPFujrrOlacEMdgkzTR
OqnJb7BIFYAWM6OP1447HzMTp0BZNHubPWLVBeBxUu2Ym8A0HT//ywL3pqHrbls7+Eqw/dAGfQum
9qHNZ185th/0Ju8F9g6euCurB84CP34nzgnKQ/fjOz0TP8TeVqom9N4orPN5S0FpCnGEksVyoocn
9+9D5B+Cuv+02+JZz0n3llttIZsjHcO3Cc5qGQbDiavTIWZ6deR0Ql0jGKRfgjR7Utt7bFqUnxpF
AxphFAP8a4J6FWNvTkvSnfV45SSbU/oGfGM7u4c5aG+XOJoRhifdn4OGFfYfaT5qX7z6A7VntAeY
mPamttCXUpMEH1osp+XOb9pjXekf6Fo/WRPvtQCS5Jh8ZDk8IKHRApGbPzqhKkkIM7C8i0YjWN0U
u7bvD3Ew7VRj/CNXvq5L7Z90m/Lqtl6Kd6cNPxsDeLMB43WRePOyGRLVQPdF2q3z1oCySB9nYuK1
hv3hu4jt7CQ36FKYH9uOjCNBt0j5T1fVv5pvj/Tm8d/uVlDaJxPLPu9gcNGEjTTHAgGJMN8JHMZi
steN6A9eVr1J33kwEcGYaXsUgHqAFpThtqO+YGFRamj7xVHk3ZE9krGI6DiFH/BS1u5FuNM1q/E1
pn32k+I3rAcdfhxwTjJZkmkhVi43IfJCnR0SPS64FIYPB9+gLsgjJuansEes43kIa8xA0/Jxb/co
Y4mjraqEriJKBmLXYsdUvyQd0PuhRcfhBKegkACON36HZDezJMQRK5ZGBwY2Dq+lk39nY/yvNDwu
ovqP3XuAHMW/IjEu/tCuY+xzqfRZ+YSX2mJ+buS97vl+6e+pMEGbEmoSxjPu4L2PSENV/tpSItc5
nYfDY9jpDfMzhsakmcNhLC+ou9Zsa1/m1d3OGiyf5DxwyHzoU3AlBv2i+f3dTgD4F4CNFQF2bO8J
4JkRx5Lym5XJ9Y4q3g0z0SaESmxO3trqsotHj2XF64S+0u3UEw+UNo10GhJL/qEN7ac3kCNLuea6
sOF0Ddkm76OzVdrEWbL4fxydx3akyBZFv4i1MIGbKr1PeTNhSS1V4AkgsF//Nm/Wg2qpKhMirjln
Hxjq3VVN3T4ir4ZGhlxsCuQGlpdEEtmMsE7s4JA12feURP+1DsvhJAFI4YUPaaffZmDaRVnt+57a
2OrpkkuFbageToZjXWgF5cVIWLyg4loNWHYLMOBF7woSBs3nbAnFqOS5G+1LBLmAh/LcmVDLYnkY
KN5ZeLxEPe7zEsnIKsHe0Lft3eLMKOz4dcIXNZrUJOGyg/dMzksPY4pp+WSE8I09WGCCWg+LnWLP
dWCBtEE7hPKZp3u0pnpL2nOyCyHsl3kG+XpGMaeyt5TpjulSJI7Lg+J1uCCHfF617RzzMaTxEwub
9JBrp905OrgMYxoQXFurjzQB6YNJaiDeDAJo+hiNpuTum+VhTvlrxjVafBfLzGgCtrIUJrvKxxcU
Wu4fN0RyzAUw/zIhGd7Rh06hFybRM2duYSyfufFMG0jchDT7o/bFQ2Or8+zUGDbRJEH0dSWBFGG1
aYRJqxMzCuK9YhgTqmempPOD2xWnmAaKXX/2bZCZI8YejxjrY8N3gOS2tBMu8doZ91TTlc99Sxsn
ntDsYXdeDp/Z8hG4u8ZBJOkn/e9mGoudaqki06LYYZPFja8op+Z2ulCI7Uj5QZ3OlRJyr42D/uq6
4XVqin1Mm5f1w8FjRjFMTvSc+Pk+n6e/sR7wJgaMXlIdMgmqEIdqDUF8Ud2b0+sY2A3DZu/dCmLq
Ti89Uwlf3XJ0rrXPHj+thwZFowVgaQKHMksDiXD6mjYINYvaPuY19qbAwuU5+V9d5V4dv98nU3XO
sawEQXbm0oV6nwJqSSC8yHj+jdOwWJH65V6HETEa78CRPPpkk5d4+8rQ2MsRJqF287Ntgtyxy/w6
I7IC+rCTJhtgxo0PlWAOxiyw9fIvoYltbgPrOObuE/f8zUsYb5boB7ZGExrHNMjJJQ4hMGqreGMN
qA6x8O5EJdls5/HDC6UvKTk+JFjuumz+jFEGcRBjfbAbu12HDlayfGSy5hrGKjQ9oE66AYPvPWV6
JMkPs60TQrtpLTC5uN+j2nnVnnX1zJkY2eE1xNIrWSpsEwSXLZpHgrhPiqUUFCMBaK8R+9hHUJ3G
frqdY4bUcFjb/dzRPg/A6xticbuCdrFiaBUSeWy7cGgwzVoufiwCoVe2VvmdRYq3Q0FziLAW+/iD
prB+7NvxK+gyKMYQrSv/mQ9rNQZzga4QeXLT83Mlbw2PKT55jXLLYQXO7/WTXeckj3EI+txLiWWX
rl+dpxkGCjN24GijWa3YJFCnTU/8XYYTUetIk2v1njm4vjIjxqeDGF458b+uBnqSM89bVVlODm9J
6NNAPx3ViqzWhDQs9pzs7A2faR6CYbS/KG5RNKMTANvb+P5zXVNzZn3l7uM2fGs8/GtxiJoEosLB
mcxN3ad/Wcv2pZUDOOGC+4D9AqUPHgrcrsp+ThGO0SPUa1VDmBFOz2Go8BN7U0yL0qbMMRCUPsqB
fhIFymH2m8cgIxsnzQ6z078GJlaxOre/G43KIiu3+QjZRQrj1c/89wroW1eQohFU+pXv5wCFZFqL
Zjjaql2i2IscNIou156jLn7Y3auOPc7o4V/PMkrxpnFfxmx4YTJOlFPuxVBHrXPgMeLybRNqpO8p
iMbBVzFz7k0Vh3ffBs+J6T2XRroz2EMkkhGIYgfLNzjtSz9AvT2g4yVM84MDbRMzgcc5TZBxw790
ZxX6MTetWzz0V4+RGPlSzrnrTE3yUjGeMOpQLWqPfCBdf/OjD43NQF9wKfCvca5BEnIBm/YhUzbz
qLQ9pENhX0Tnfznh+CFtGx52NO8qplobGVB6WDGV8tyfPYb1hGmbzJbUgEKUY+gwG70BwEXBm+fd
t+Ym3M7e/G9OPqopvOdAZBKPPUI0M9cPyJNFBcOsxHXN/ZByfMRjd3SZJDR17+K7apEuBh9qxjKd
Sg5WSlAzToKtkfQvdIl7Nwe0zRENUNedcU/xTcTxIG+F22Y73zDBu82wHos4cIBliBOJe9e5cdA3
a/NG2bWbOW6BmBNgyHCG3RvaawqSdAdLgrOOPJAq8zZh6YGZqIpiVQkfPnGBqYXhJaW6REwbW++5
IV7gqbw2y+w9MZI3z5CnIBKvrZWGO7brhzT7tf3iUs3xNosBhaMuJeZMtv8CIOxW4j4KhP7UDw7D
tfY6TQWzOw4YbigO1tA3/sZqPmdlFKzjqGHCzba/TZGsSbQkl375CMcQXvdYWhGgbqFZpNkeQmZy
gcKOxagj7D/NF/FgR9GXqoD84ehRiXftugyIN5bExk3fjcrSiCiAtBULW5G0v13mzd/k4L6ko79R
DRdWHPKtj9WnX2JzcWOcy81ynw7C50glcCCOGXUJdgbuLI/xEj0eFUjwMNlN/bNby33clPs2jL+U
Zk/DAvg+xCPifWtglWgIeNr2WQXyvWBLtysMdO91VjGJ9OvXPigDUhkSixCsYV8j+IOfRIjCAO+w
t92VckM0v8DDfWONBIm8FdHu7NhfLBUdz3fLbMT3vHkPePyhjmOqjSRd1oHPvR4uCZYVtyqendLg
ey5edTvdSt9nplJia0xStveQzR9ygrwhGVpHLSby5SFGRdBZRvcjzd1bubCBAgwaDUTAqu7vnOkn
JWCDON2bkIjSGoVTz5+cfVYF8nGyBMhg8ZIRuMh3DTvRnY8B6T4ZvZUMMEJacXnibPe3dZNvZ4uf
ZN4n4iGN4scwJuDgbKdt1NvrKodDI+wQD1wwPmXIG7up2kxOS45YBEI16xEONl2UrKKw+y8P6jcE
Zj986q8J/H+N8DEFgO1kKTO6TrOfQXKnWAlazXtFspYeSPxT/uvEFmnVZeiv4MKs22zcpU16MMY2
5zByrl1mPtoV/8SysykyOP6YyyIeZtzIZ28DYPAmla1tgDFPpTMl6157T1b7f8Q3YYYT5IZKwUCl
eKA82LuEF5eS4okx0j2wJrxK2Dz7PDvGIME9F7mEtHcRsppYuu8MPT7mmHnSYEK6dTRpN6FTrgwN
XaEcMNBPCLAADCHR2nqCriwQ6ZpCdDmw4p+5aMCIsriSADDaYdi0jrnyQxY0DTQHy2+2oRr+yvy3
BcsgbH+r+uZQG4BOtbxrZvYiaFAb8wbP8CtEeKe6xqBqMjsceVw1OiIyLMxTx0YpmfQhcrDssU/9
8LP82k3Dpy6pO5hvyF0t53+17LciwzxoS3IfyRZNa/ndWzF+8LrMN6lBskPdMzJRHca3OlecZ+wu
feTIXLMQFn/Lhne2LvFzixaGU2PB1e9x/lZduykDvKwBDtEOpkbUh5eqbr4MaxlDxdbR9qkws+Yi
bAZwjgndOBDMuKzaglXjtscxia6zbbwKxes8BetyJHWiAFTgj0Q9j6zd/a+6PyWSeNguLxQmSAHa
4+hAkRrKR51Ma3RSzYB/urvQg2MOo7oF2tr332hC1a+Kq+A/dDyCuNDB2A6o/piyNN1fnsTpE0JY
GlsZoSJjClZBpMV5Ar4tD/rnHAHOJhsi460tq+knD1Ksv2ZhtOciMsyvFDXByR3n8TByql3tPtGv
oz2CPp7bemWoAtpI79hYQy0TN5aoeuKetcWLVJHlFBUs6UIzig4wlLgzYiy7lcvaKMjBavRJ391n
zDmbtEF93oXlPxMxz4b95oTxV8f/lZWL86xCe9h2BexmbRHaEnfvbQEa1xiB/OAxSWNSLUuitFfC
CAHG9Q3Wqqmq7n1LrSC7BkUVLDjbgH4yMGdmJyDH8D0ZU4wyI/7EoMGqzdgX01KHELeHrqHjLNnz
gXjsovm0W/Tj3GMx8JaulfTl82xCxkiJuK1wMOVL/jNCfQ4VRsgb24WTJ0nN5oxREA9TpVGG1IzU
Av7HhyIkHdBrXIeHcKhJWySkp+tcJpms+xlwlQaQbwFigM/nz3WD+W4OlhOfPWf52Z0RruaFCehn
IeT9ypDoA0wjyaaVHubpKsWUnJBZQ/yhEAqg7k0ATNKFg2ka9ItI4wjF1Z2JmMH8NDili4g6cTIY
19bLZkX7VCYNUxBkvRiyg21LWPYuK1kMiHQ2P9VIHSGboLpOhfWUtI7eZNq/JYP6shHM571zCLV/
7QF59l2MnLvy/0urmhRDwdRL0fgirXzhyThkEuvE6Az3quirLd0JJJCGfLsEo3YXFPjfxaeLimAy
lcVGurjTRfw3BaxX3AaCvqOIwnYzeU3cEecAVM7Ofs7n6HkW6VeYdhTBeh/L/DkJkPWRip5tLd3v
mz7mgi433DLJzkR7iilkS390VjjnmkC9lQGUET+42BlhLD1LyGmobjPSTxS3H4Vj302r/POQRmFB
Yvqia/qsmvM+eK5nRu+pZb9FmUB0ZV+bEhBRZlMkDAn7gbZ7ZEU3v1dhe3CSAPWOHb22qOCIrYJS
TfuehC0Y+cnBJBy68zoS4aNhGNHOV/7zYLFqpa97y+S46Vv7feiJh0na55Iy6qFzMESbOSd+KkmV
SxDTnl1mSFxMrPbnBMdOogIbqUKvHrIIfclQPnGPPEQuoHUinxu3ShnPsPG1lzesilKGsFh4yp4S
dHA3PglgjSr4osXZyLqQGheztxP+ysD84SgJliWvjRqFJW0H19buHw2nwbdkJizLLLN7ztwOXlSc
vhoMq0YzezVZC9KnpthTfZR42AvW+cyTaSUWylySmIquG9+yzGfy3grA85Z99GXl7/hM9lnY/yPK
uD7Xvn4aEtwDARHcqL/gLDRbiJ17JQgvwJa2TmnCRGkwG0oBhBk8UmGiT4jaD4kdrHMlPs0hvqJU
pdwovYPO8v6KJnXVSURfKiJPc+ngShMVngz5hXkv1u0SUyZT/4oLD9m5UcY7s0oJleckiPUAzKvD
DasduQpmqBo53gR/oiSiNmAQZH6JrvlHALvacuI1p96K/k2uuAcSNEVjIYl35sWW7xQOOzMFtRfw
xdyLj8TjpzrlxQ16zPOyekhoxI3QAgpiWx+hhbjEs1E5k9xS+Pw6sly1xeGfy9fO1RcxDoc4xzoV
xpdo0ZqCZd1EObDvOvMedZpsnbHaMI3/HNQIX6jGKY1in7aiVcOR4n/TIzGfc8wPpsB/VzEjM0zD
29eyNJnFaPPZigz0TVXZ3eyWtz43F6OE1V5TDq6a3cBQzKuYxxQHy0OWNhuzsVc2yTNupZ9dFyxG
gCxM8BR0zFFYwqwsMzs3iK+UJX/cdDpjhGNzZm3TxIEQ+hngb9fOvo66vyqoqcjYHFQMbbm57zmG
VN4vtnzhT4bWRZt3e4agTsLWXKYXgR41EF8VJVUqwVGFARgWd4m8BMwCLJz95MEaPiYsgsjDD6XA
QA//bwrqG2qxDWXRRmvj0ERQEDxrq/1/2iAE0f6vUeJF0Nqk3jc7mOXQlQsmQBxL5W0hJV6rAVsy
BBLDR4Vsj1BO0cmwBewi0j0IS0vq5TaA1D1CmgdNNZWAsN3xrNGw2ALYA0+RqjgOOqKpHH2WTcyi
v14n8XtbB8zqAQ8wFAsJ+XRC61yja4qGb5/kPiqOB5tCOPZA0PLHqj769qeSWxQPu4sJWqP1C5HO
2nWzbkS/mZRF6oD4GQzK/ZA71HQ2fdXcW6gFPK3bApdHVuuHPi1Wrt2AB37i37wBZF5hQUcH1na/
Nugt7JCLwHxbw9LyCOLxA3Mbl2v077CjgFfSJaCHR5JkHr2MsKTeO7TeLgle2IWxD5u2fulixR83
OVRw/eq7bDDUa+3iArDRmAAYgMPhTRezVK/xtEoaHlObICMAM2zbQ0YC9rGIMSbIGzLfxf3KZQDx
BJIz5VoJVASNs5pf6uFLEeklcJtOM/p1fh263a2TG6SeGu+RW71LmEZyodJwasnWWwFF3EbUAaw7
d+Rxo8DHuAnTQufWNgg/MdDtl5hurzK+PQVxYmNweUzswKTwrgKRWAY7ZMb3mQsb5i+MQxYPFVJR
UqHguLkrp9A33yBfqX4VOJfYKVUEzMqZT3TOrqU2YXN639zOu8K/utNhCk4WzDkHzavXweKCIMfq
CbtzSJBwOlzrIjukzfyQzgxh4oN2vqwZpArDsXTuTu1kMjpBavURsXghJLfyj0Z36fp1iJwjm15y
3k4IIh7mBlsdNYzQ4KWZrwGtkU+Gdw7VFZWKV1/rxlzV7ELF8Bmmb6rsuH5WqXq1sID47JTJsvR3
M/yNzPyZIEjx+C3oIvADksygsMbb8MQpY/bL5pJwsr7ZtYvJlbQv680SJXzokwSaKarHCmYTAghd
/ubk+PGF5cszHAE0g0b9r7eeYipOrHRUcSRutoeme4li2hywWY2xyH5BoXP6dTU+1D/0XSSqkhpR
DCyxZbc2y10A87wBzGVDN8LIh6dfrsrRosbrbp5vPobKvYx9d+rH7hQnfzPNQ5vOazpmamWxxwNH
Pq68J2j5DJwPlWDQkT+NHvmFKct89yolTxGNHSIGnnFUdwSZZkHHyBWfM3g413xMoA3zKufiLwW8
MImzgNds2s1GIaIIafvsyd+pQcJDYzbZ4Sk3uNzbJ6kSsrYgsCasPIENF2RCG7nxVY7hXrFqsqpL
o8HsMKvWkCvinj3qW57+Kmmh8XcFYcIpxZkTvk0BI3qUQjvtcVMBhEaUqg+sqI6zHD4GVfwVrdjg
kQYxKy9+BCpzfJkSAsywQxkISNyU6NDh/+zEJFJM4sHEMIqUE9gw749i5GFUf1ViPTgtcyimwFMc
/zStszXi7E8O1Vk44KT5SGiD4G6Ki+kBckcBM4/DfcQqi2UCN+3AAOSvR41bJ+9N+2fM4pShlBhR
9KIbIezU3I/I7YpYnrAEbryGvWPyWxus2Qbm2E5xlQExMQmFStj+BDo+DSB1e0YxTpf+zmzWBJHJ
QfFlaQ2PLFt7+hDmKJrAlNUImwsGyrFtvYWQAHX/RQlzmuNw71BixCnYlC7a2MmNzZjB38JcRJwe
RW/sYJB9VEZKzMbTBHDMZ0rdDBh1uj/FYtsuva1yf0f3J+f6F5wQ7nxn1PkEE1nJpzw2d2N1oSLh
4mBPHbx2SLnz/qMsrtjIRhLksnWptzVzZx7+q+1cvBy9BTzb3ng0CLYX7HbmbEG8Yn7jSRV0sXPw
b25ezeqW5d9NjAuSjDonWccjcNzHgn0DEUINZSvDcVgZHE0M18L4HMC0TmAQQuZQLzPEpyBki4s4
2fE2mM5WWX2x4HsXCQnmCtVxRI6utetM1k9B+GbCx5ASBTLwCKi8aPsC7MlA60TDgC/qUmje0Cdp
rFDF7+sgZ31fs6twDqymNjPV9QqXAjR6QBgxlXY4wBBk+0PlHcjfAHx3px9Nmn8ahQf0Kz4luvud
yu8i+S7z5mAm6sFlOlqmYFsY5Z4jyMWtu+S9wvuYemqsEblV695qoye/B3q014Z81RmGNGB6ErwL
SbG6+dIRGBQz24ksfLQa1oVx2vwXk3syedkNg3fAO1S70xpbGH453OGU4RUkiQelk30aIC5jk960
dH0wAyqWGPEMT8/Z+ukPezrYnsVdKXObgKkPmGOIsD92YUfJ82mN/2KiYhyc2ah1g/EggbzUzhF7
7HpG7omrhKOIV76H70xOGjO0bVugWu4t5tvddkADIYAqGPgEFEM+K3qXEvq1CAlxxGdF74ZhxWIr
SrWaInFj+1E0YNL6Zk+WJdM1JyKGzEvYKyn+tELuoj2bhX4xP/vhRAOZfoqeBTXaEXukwbSDYhWT
Ocq3tYnHP2FGvw3ao5pPwDX/IxkR6tRL4bzmHYJwkApGfM0856GI+sNY3BT27eQt5CCLAdaUAby5
DIIqlRfG+LYfH5gTlhNdyUtvQ7K2wbjxLdOVrEYGSX4q9g5E07DxLkB6Cg0Cz9pXAdUlVuxmMTxa
+qtv4BGEDsEpeGTCYNdk0WXQ7a0tPhvEM7NqzxZu9lE+qyp9LYxhO5vM9fxdwE2HkXeb1hkOJkIc
hIGGlNlassdIxD7X2WZu/GvAaOsFShAz3BkuW8ag2HCWpGAV7W9lJxXAqz5+biEuOLJ4Lr3ioiH2
+gy/PDN9Drp7a5OGXAKrxJmUq+wSof/BUHZW5kcXwFWW9qPqmktqvozOr0MR3tbvDV7BMbi36QcW
N8ajm1ydhE7uHZHHbmrsLIF+WmOXpIVIiCvMlqwj1zj30n8o+S4mMoTRAnxYFW9N2v4XtcmWyR5J
AXn4OiAapsHfDboBv08dKZmVEHfh4N8ur2p+nhEZ9WN1M4hna2trUwR9+RAxJuv7eG0ld9m9l9G/
Vj5p+1Sa5K6lhGtiPuv9dkvZv+4BQsy4JMUzhBhe++GQwCUwEc73nrEHXb8VhbUT/rTuWXJojkgy
S84a0XoTRO9TamzN2Ty4TDGr+m+qv1HgbDJsaK09HZvMZGvxoeWzX5yXclciqpsHgnmJOETSafCC
Q9MUAgm9Tk6FpD1r8Lg3vHQzjYoIqfuQ/MEseRDwGpT8D038WuIpi5nChhGT9+Fp7JGKMYYrnLNm
nS/c32n+D1HmQfTkPsHh1vFbS2ZJjnLSZ5Xh4S1IZvaCbcsdD1ahNRv6B3aOfsNfmcSg7uLDJiqX
eJ0g2WV+d0s9KLJjXh0c+TyDSmv47qaaCs58VcCrCvNbE/mHB8Z/nJkDOgwtt1bA8vuvyICT6jfT
B+k0fdnmrR8vQScPDB35E2B5Yb53NAaRWNvhQTZyR/XnAGrv8qe55v104GPC+fZhObBATUamigO+
pIPFuoTjwMcW5n+TtTnb2SE2sOtk+ED8EUuxeCit+sWqEhxoeovla9UgwfDMK+nJ+F6a4A7nNcME
ipW//eB1j1y+nY3hv3m8c+YIqY5gMeMcpF9V89nSZdkKQAjXX91tu/bHbLfsKIuBcXjMPUXBFV0p
B1T/TnejGUeghoQ4MKESPqF7M1l1oqCHoc1/M7YJ2V7g86r5twboKsII5xqewtpXALj11kB3yjDw
qD3Ci7BfosthlLeKwWL6TIJ7g7yjwtuX+B9yxLKuosGJsjvD+NIy761chNwxaiR2YB4dBzB5t/2h
b23ie63uOCw3NVnfJqwrVEG8Uoof7JUv0r0hSoPk28Kc4kKXw/IknNwAvQLUJf68MM51sHftk1AQ
jCex7XmGkdWmvHPp1RkhxtjZtjQ2M6N3OGNDiTr0FLXPOjv21QZLhluePcTOYYfnwX+iI1nraTea
xc5pH9kWiOLb4rOJEbwP/FqByEtYpHOjZJ1YwBBTvGopc43hLa+uWUONpPs1ivpDWixBsOwR7O9o
pg0RJLaa76Mut2F9nOEPzwxY4tLZlj62m4EM35B/IB9eXiIx56J3cyT/irywE7EwrPH2IY8EQCPO
RPYwCGFj1IxkDlh+/5fHJ9Ostj0L5gnhfZ7BHMCYANDNCogJyUYEealD3oA81+6Tqg4aDk+TQPgt
xaMuCoxm5DlRZudg7iNxMFG5jC66Amu6W0aH+xYtdDte5ARihL+WiTXnW4/hAYPy1ubSJtcyMcK1
G/GFRhIk8Qw8q3sBObQxEkTPIuBy94crNfWD43LJk2xl7lvpsrJ+meqPxL+ym1wKzhfTHdexg18b
NEIOsNx08PtgUjIJ/MG7wF3drIZx/iKt5DgV5DmxCYnS8Ja4lyx6/T8eCDmHMddEG4uNrd6dGU0C
9W/knwqm87bksx27a0qfXorXTt5KdQPjYhOFQ+4lisKjR1BBiHs1xezDEnWHfHDN4JFH8OwC5Qc8
4PbehcIAtm5+YchPBhMUFPdJSNBlMyi9UUSgU8NtWXYEZNiIvMZtI+sfORt8QEc0ECbInWYsiLZC
HYY7AU57OvCSuRfPc+M1bgsicHp59sKcwXtet9exTJbclKG5NrlBSlaW/8EH+kyitN8US6B0XKC+
MxAlkR0CaSMeGLGFVofj1uGojcUCpjdfdO3exwFIkorITAmhCbYsd/w2TrYGun2N89XS5g6x7LLv
D07mGH3i8SZVkq2Kzp1FVHJ0hTykKBzCjrRRiDXPphsSiGfGxW0egT0YybHzu50IB0pKAdLRmfVt
nCfepAZfathM5AB4SDD7ZD6lbo7Lo6jJDbRVuekK44vhzr5ymfJOixxg8kgYkz7FJiHkpsfmX5vA
nStV4PUC9MJEzY4OxdJXGvbJttxjbE/fxsT0yydeu3PEt4/zFYkcZReDtIJLG6/IiBMlV2BY7aNd
cWIV2ToW3z0MZ6uP1g5y5or+FssQ8aPKubOsvNlV+DGOkr1N0G9yx4xhLsTwdw0kwPOyzB6m/wJm
lWvshNN2CIf/GKq+hUHwE8UTabz4jtbBYv2a0dJlyDtxbzFVRnBwTSNxo92zfngYyEHPyROTTftV
dx7sDNxnYU3a5oDYBC0QKWg6XCojUFINagz2yPkMozwTLQJo462GFs+CJqn9SxWb/7Ei3bV0sj4q
qFLY/wkOhiFJXmrP4JLA20EQirCY1GCMGSP3EKMcd3zYEShm0wB1JLzDMngdiQFDl752BdpD0ECx
SRy1QcE1y6tbiFPX3xNsC0Lxwi7OIas3OeyQ0Ouxfh4jlPm4qHz2KMZvTNK24eV7Bu3fujHBTQMx
24Zd8AREz2bEp3dB4EA0TNe+x5MZDOTG+fojivxtD00OYbTNAhJ5LhIon7wIJ00RRU/33vWfbEj8
ceFejJzemJl3nL/itzgM2fhQGj3V4ojDaLzSVq2Tpj3Z7osJeQOlJxkLhDCgeklo4jHuUY04LKNo
usKvrK4OuYh31aTeXJaBOVfiuCzWW3EA24OLjcE6iMyUFrBt/c2gMCHlEaliMYpYe10wSzbDkQnP
M1lLVIPd2pbJPiP2hfaQqmU4d7y0oJu22tsYfBuB7W+m9q3XT1q+whoI8SzTGkblzR1PU3K320sD
bjoHPlUxrSTMaMIfO7G4Zc26hdywq5GaZ2h0LIaNIwRxGUKqR9OcQr/1YE27DLh68a1gZdRvFsq4
yGs3veVt6iG/zBSMufGzUCEDD2HlcEqZgvdwEu0CUD4qxrYcdhNhMMwATqr5Hgy98aJvr+VYwMI7
Zr9zQoGYRiv6P4tRDNkSNEQoKTo4fTGKhsKdvsA+7QUpm91i9sCUVVa8q802aTICcECQ6mV2tMj6
sflgE46KmA6IYW5pbLENPQFj4tmd4/fc1LcCM9HyRpczVkYcvHVQHngSD43ZvZRYql02woU/7JGs
n4LpV0EJ7+t/SOYfPJC2s4ICUxNoyj64xS+ddTCQkL1aimPIHDdkyqySkpfG3lso7mvbf1ThYlqZ
1V0AZNI/U/JeD/i/dXA1EjyPt4BHLWk9pNviPHZfWXKLIWQjynxI3XYTSs0vw+3r9fsiNcEl67WL
889hCQJmBtNBt+rc8E223NZClA6fMgWlFwy/jUMy9Fi1UIGlPAmhdlI7f0Oao5I0z6mfvLWKzNEc
52IWcbbVdjevO5Spoy2YM0OSe5gpHKuJcomzlFnacATM8ayVd1EoHGIGWymA9rDL92JM//mQMznI
/ac8Gu9Bm9xkpO1VjF3CQGqEztm8xLVFoewYnAHmxsRzHjObNfOK3VG/mV3Ia/F0dKj9NTIsx1W4
p43vED4LcyFKnySpTWAY+QmYJJVTkuzYMlFtZ+UxM1j62shhUe3gKbfz7oJz1115GWoe6cDJEqYi
VIA8i3AUx365WgMbTX6mjF9pDXuh9TEjLAs8UoB6l1VMUsfv+Bx/VCQWWMiXZzMiGWf/PYfXueqt
ICImC4aIy6aydMqI88/GtUt2WIOwVAcMriecFHu3bL5qF56mM/FnconhHDFREf1Tcjg2nYsCmzN3
IPcnkdO+BQrflc6bW8hbHWPvjLwf7ehj0FavWdV/A9UbD52OyME161ulvg0Gu5U78JUjcMRO6vH2
MzyroMkP9q3MyDWzMHnJ6Yrl7rlC7OPmJLwre+ureNWO45Pky8ffuI5SikgzAN+rFkK+ha7NctId
26BtrNVWCe7M3Hq0g7bDzsMUP49RH+R1+WXnsAlacWpGQgbSeHhSDKXA/sqb6zkvaN5OFiQiR5aX
vlbL6I9FG6QKk9F6FeHYSe277jzcH8aGxd3RkNU/TeJCGMidyYueoqRkdM9IL47YjvMoGzgekh1r
OnCTfkGwd43H0qtxkwfF3+x13wooaJINhLRFswL7DrG5Zq3U6eTTdABRN5zQYXqvu5DFZj6PG9fK
ny3AH491j+Df1EQcFalTHwy72xbZxHqyq95jh9stbbYVZtdVZS4GKhdWrloK+lx3n8jTEP8hYt1B
NDvXQ4iVNvuJDKD4MTqvOSOq1Wlm/5IntF9CtTtpEGpgROI+RWB14RkeB9INtzO+PKzEBClW9a3t
rZG2zZ74qeg+25hCvPasNR5cLOpwmSbDoAsUTIp57lJ9LpviaxLxAUs9u5jhI2ShGMn2Pc/IWTcQ
BuJtOrpF2rMjCDmbjF3jkwkaSQz0XeD881znljjNHV2CeOcHPPk5Z8BQqCdrBPkV4+Rk5rpoEgsr
JykBD3RfZ5vS7st9bzU/pEReclX82rE62dK+ONYk1nloZbsA9Waqi3c8Mkft+8vkbrn2+39I4LBm
2J/eaCA/8M6VZlszqmiLlX+LfW49s3f1Avc0KpTRDRRjo7oWs/vP7P3Hto+OrV1/BjbV7/84Oo/l
SpEoiH4REXiK7fNW7slvCEktQeEpfH39HGYxi5nuaamfoMzNzJNG0tog4rlmjaPxxtqxF2oEP5Wc
IiCfrlm8KtHyAKRLfYS8M6X8coqZQam/sSjGMFL/OOTtPjeZ9gURcQsvfZ8HPsG8dHG3CydY9XHz
D52aQPGivFgPyurVXdDIa9j7+8C0P8GOFESR0k98SKcprjeGay1I6NUQEbKJX8RA6WaIUbSp0j3e
n007ZAcJ9jmsMP5ToFo18wfOqk0RRa+2sxQqiBNFnISsXaYFaYSkUDCbiZSxSRL7QkXfDbikvfZV
uClqOmx6VkLwvw94B690UaK5cM4bavgLaaUPecj9rbLA0nNYcNLs3Ib5CE++eJra7m4GlG74S5it
hNkbtu2umnxWqRZDtZTmX9CRraiRC/vZIOxmmJQeWJC5QS7isPVZkWu/e0R9u+h8fprhRU+9BHyZ
3mSVXuekPQUDfmMwdpzaUXiCObxLEvcFsgIN6b11K5LhrjdhrbvutnKTQx/4nD7qtRXKqzKpMhpj
Ez0EYhZHUvnpBQp7EVufTBk/OjWewWa28CtkxF20ddeN9TWPZL4hUgiIKXQ48ttCbrCHUhHiuPNJ
B8Y/oxcKYkP3MIYB34YNnY0AVTpIPoequbiSu66t6QoZyO/jQL4pb3x1RhoqKtjHa6yAX2TnrgBW
r37aLT2i/beLwR5ihX7N/Oa9RMKuEpoy4I48Sldik7E2XY1qn9v+uQ8ra2uxqsKDwxw/iRSbZJr9
mB7tIZ4zbuOarFZmFlej6/FIomzhLCAw4ZaevQUdx3WgeR/xkTHVRqwz5p+4Dk6ShgYaGGeFxutk
uzFfmlO5TaSl/4Jztdkq5gG4eDIG3uYXKFraBry4e1E2w3R84/w9FJAbq0Krmnu6sipFssww3pNC
sQLN+lK3GE55xVYlpDp4jai4jpOoPe/Ci6w5N1mMHJA2svvJnR6aibNX5bXB2neGI3RGkmPGgYXv
KIR61BF0K4G0C/Zpqdbh4zr6WcB9AKPj1stLDgIEEXc9oBB2gO6sZrrDnWlj4SVf+7N3UkYWb1ud
mhuCT0slTfw0RYGkvKlnDor85GDN2OK2hO/Du+b5CktvSLFL1z0nMuBMHoAs4HKWQkTGH+E92bQo
ewbXsRYJetUV8b4bkcRJtnCQ9Dl+xXyNJGYeakVMhOnTdVbmiEAuq/HFG/FB8xXfPYVah2FiH5l0
XiX9jMO7b81rGhd0XqWme9MOpMpsmVsxMIoe8GVzgpG/ijtiJhyAyfWVfYB+cwmw0NEtuAJQgiVf
zU7LfFeFRrlAC99T3Xb8Bcs3kSCLSZfq6NDWxd6PJmK0cQg1a/QhapjDq1tpdv6BvoZ4QKPlbD/m
QOvMS9QXB2H1Ado6V9jIg+iIeJcSQa7EvZzK+U+XY/0UD8belSNIKD3+syTA4ASSSaFT1hM+GGuc
bhMLV9uQ73ditlW7Tq81tpBXCDws52PAg+hqfo2qhDiRLtbv9MUznZcJaAYyHd5Bzyr+phSGiwUv
jpcKvS42kAjCsaHTo0BIpFUg3quBruoK+cNkO1p5QwGB2vpQIZU3QQEtclLiLRTdS1kRviGPcumq
AjIjQT+SCGftjnvLK58DS+3zPHrO/PnZLfVdPFRPA5klFyptUc0fQOjuG8/bGcRkVtaIyB4YYtv4
gEyjhrxmIB7jNjp0ZbUrzeQ2uwtCJcMfmYo7RdK5CDlTQR/fjZNiOWLPa7jnETf4g61qrB0R39f0
f0cDW/OoswMgBdw2I7P9TBzjLj+XFgQEBGg2lzzdJc2ilSzx5Sk2AsL+IaM+am9nPvwwo7tsWFIm
vXOHjfQhNMYflRQlEwfv3qwCTKXcHgGEZD/UjnJZZezQ9NY5AAcmSGeAN9YMzaLd1EM3drmcOKw7
pNn/JDsNuZLi28fbnEbRhzNSbSjalEU4+G2Fugc++gIcnWOZe/EjcrGyZLQZ1/dZBoZkEA/TTJcX
QHu6Cm189zx7pGWwIFhgKiepGMbbLutf4WBFqEe6mmKUy8jEgyoMXvm2rZlQZnuVmpxf0gGPVJGg
eOTcAJ05PKDuHr05uap8eLKER8qLkzlSBDUvNP7gyntsXJKGVV4c3JxyUH+Yr/h1S/DQ5k2CUvTt
4Qjq/6HU809Tzu8cmflksBGhxI8RHRcFKM9ypo01Mc41yw3nU88YH0xyw++0H8S3HnTwQS3dAWGD
fCKlrjhOU7+8myyI2DCdi4tjZbe5cNK7UmZqXfWIRZ3IOW0DbAYiidDQu1ufMQrLDnc+QpGcFUN2
HG0oUjVNuo9aE4d+8eWRxiJP3HLdr81frO4oBB6tH+3I2G5SB8/zqttgBf4FOhjZjlRgQR7yjtmf
SR9oW6tjWIv3MTEBmOX4byG1HvyGqxCTzHXboG/2VnhLW1JJErPJKsunS6PHJe2f4zsNP8IkYJ/x
d5OLhyZv4QbpZW2mmRxpSLzZTvCgl0XLsP4xh3qoBb0idRIC51UjX0EOTyTnz6kxPkWleY5c744x
/Wc8mS8c6ljZCH/1Nqqehi4XkSVf1eRgwIh437qjngNG6xU0yD/Suq+q5AhSUDU1KusNrgk6Skwl
iIjaP2ghzDqBRSbAnDL3NA/DdxIIb8sm1R8wOm9Gait5S0GM4czdGoC6hrgPWGyRxtgX2lVsERho
7Y4Z+ujgFqEQIt0YXQ3ZzG0uZVOeZQgIwmNayukWJlI5u58Ft7NtC8CGGX/KBYZrVdMsjUQ+btpB
zJ9RQTEov96EgmIb4e1ViMMNPuMHu817yt8cOswLlIQ7F8aeYdvjYSrZasHm78aUcWTCK9TP7O6T
AD1Qvlg6o8QN6l5RB3e+x+UYBxgXyOco6lli6WmR6hkUBuE0m6lPbDz03PNSu7+aufi04AQgCRUn
B/DSxo2sJ6c0H2vHpbtirrG64/SOZvXgZ9nFG81fPcdMGUxcugBxLKQ/HVPQl/nHoHVRSeaXnPE7
J1+GL6me74PAvY39UmlgRL9Mxpj9k3H0O/9TdOOWz2CfCfg7rnhgCYAZbxMdbKx4l5pzd8FN/Tg1
CHoTfoktM2lqsZQ0zn3HaCMUxFcbBki7zsaehVRY7wutnzPevjzE+9CnhAVjf75nfuXBPgOYlSmM
SE6B1cl3zG5lQr3f24rqExVGb6lhICiFeDk6nofI90l+2Pnep8U2Hqc9W9hRZWo/GBZ3FEt/iTE4
u+LJSzg6l9L/HCgw2Qhel4MLC5GD1LLw1UALTXS+3Jf0eAFYiNNTRDiRIxYjt6Ej2eGa7CxJro0T
IEDAKZCdcwJxUwCDLElIGs+Yh8+d2wTPXaIm3F8stwNeGs6gtckks8CgbzvhejKxqRjjUi2mEFaI
gPNkLWpo+FN6TrQ28B/atUsXwPiuLLPAjK1+0bgJtZHrrzIMbTI+FzwM68Rhotv2xPdtcCYO77di
YV4bMRfSKPc/Mgqr10BNjwk0UUrQ+NA8TFG85tR4yNjb2Via+BjrNYcYbAY4RDbYguGzqsw5dTh9
c7P9B3nnn+nmC73+pmIawfm9O1f1u5T5ipJUrrVLocMwbmeLxTdzbpbGUjvW0T875yBr5As8TUR7
MeEKAEpbEkTEdSDkIhK7JEaScWkbal08xbjKXPbjztcY3Qx4TBMthmjYC2dpYdjUOxqf8Q2WC8DK
np50SGHS5D2nM2ATO+ItTIHbgS6DqFoepOs8JEpu69F+Kvv6B7/yCX4sfrG6/GxbKPA8fn+pQjEh
5xdR2qez8FAO8A0TYZWHus1eyfKdwqZ7i53pt+95szMvvIH5vy/GlhIkmWBnUXrtDf+jEznitU31
3MBnlFm381BYJ4naSkoBGoyodqiVfy2tzXyP3JOpLZIcZU16+WDaH6raRI1mH95GY/1TstuvJWr+
U1FMF5kHJYgvMLUgFX4AdT+TcfwDgfPdj3RXWJ1zbEwf0jSUJZ3W13CsDkla7riMcw3tvLvSDCBN
hF19bbxIPSaJeYWQdV8kCtZnrI7sUhvAogzP+LOJEN26DgfvLOWCz/+RthFtK+EcAyzQ6BkmT7xo
/4VcO+cJ06Lfo/SXExd2SsNUlwwYcLIlm/QWxNd+tM+McTigm/wdIhrGIf7Xh3z0F+RIeGbUaR8F
BQybuVdUOGaFd8Eky+ofhE8pGITVIFiDJhJKLXSlO8Mvm73jYel0LOtVBM3jnM2MwakSB1/Ho6HR
44iauj+GGz7FyCXd4J7AdzAXx1l2WPJLmtH2roiQB0PsjG4FeFBmTERs0Glws+yio+7KepuV8ykG
bFF5490Lw/iojcZiqFl3uwwRYyXT6ksLsnFc2zF0EkiNxydjyl6DBDNeLY4Oh2otEqb8MEDSuHmW
nt57Zv8lXftrpioC9dhjnu/+pFPyhAHoiTaLt7oczqAu6IpOzLXIYEqmtPHOetsRMMv4YxP6HrX2
9mEhN03NMT8fiAWpQT71nk1UsQQg4lGE0lAdPe+DCNXBHmam5EQU28ih2VZ9dUMChS3mbqRHNDz4
VH2qX8Vkg/uAG0J24n0BtxVOtE2KcJ9J/ZpG2VOQ0HxVfgsD07EXnHWW3s+MMceAhp4emuvk32Io
kOCwVv0QsDnS0JhrLMDhvuUNjeru06QlXNrushDKNeIgZhmapmq2SITmdA6QFrElxR2C/Y85fhHR
4sjZHY2W3CgwXUIoJzYPWjKrFavdtSrm+3S2maLWb1oyFi/YfhDYm6o41E5LfXn/KUR6CXX2VFNi
FQXeyZPmtqNZPc/Kc09JAQeNY06Fh2rstwwVto2yrck0mLLa9lfq3wzCNkraY8hYt05pNqMMeF4E
6SynPQ3tbF8La1eVXNts4T/1Fh4BuxyOs5HcRzp+SyoqiFiim4IG4XYJcDundOCQb1pLQ7i5a6o/
q/qqIJlWcXYdMzxgbZPyBvKkbqsquIaBvUt762cGuBpwdhMB99vGUrSDRjTicINt879euIcqyRhn
LSP+V24aq652n3KMWRX6hNSPIYOTqKHplweUaMND0/Y7XwyHqpu2beWT2Z0xlLrrZrRf5mra1MWQ
b4ye7MZSSO50L1S1vUk531syfKlieY2webP83oWUdSP5Jlywm/c0PQlZb5tqvkVJWBzpSkC2nRlk
9zkNB3VHLanXW/e9mqdDWtBE6Ez7QSVQbG1vZw3IX1ar7wwbtcakeHtK9HdBzZyNEQUUEwZNlah1
JJtv1tg7HTKeaCc+hyCY/9J8+vWSIAfxZYBCSilVaSRm+wIWUgwN+9qhIRwdwojkJXJaAUIwAc1U
PTJGDnfZMFwNT3zqulBr8j9PoiBabuM9jPLqca7w3MeUjHKYdNk3kVQMB7KG8opNEEPV1K1+53H4
6iEO0OWw42aFR3wm+AhTknae1DUPnZnuEB12U5Fu/RTfGOzzKwVdcmMoEAs1gzS0XK623ao361OI
sc9DPOr94pzm0UVExRG68tmpaIQDN2X34C8c4La9ZI2VJf0rqVdv4NRjDSbgISGXE6GO30Evs62a
vs2w3OB3uijyFL40izebKbV5yV2GDRGtFDNM91CWZNMaki2ltc4IZT8vq7BmermyfdCU7szhZXYE
jqrpxeasoyzslLo4cQG4X+ZlaUDUbAoDckLtjjPFqTWgEiF+dQ4esLQBru3p1tykE2O8rOX/4CDW
gRWsoWhC6MfAFJnUElvKvmYT1yfFvKVxKJbKMWYa7OQEObwzAHeWXjMiTMTdEz/gIC81ALVYj3zC
FDpP5dHn1jEZNG6qpUPdfbFm/yXy7XPeYhfQITqqrtQG2wA6ljPsh4y6WRwFCJleQ1ecXw0Hp1N/
RHN3c13iSWhMdkN7B9PtMjTDXeFBgegpjdBqiVSgb0nfvlddcEs0YlDU6CNCxgHmAXcTRuvorlHv
nIdUl1vhh2hMdvEL82Ld+4iL6fxq4ufojCTeuDhkpAKNj98IZXUdRED9pd6B+LvqqH0I6AIOXP2F
KHWwRPUKBbwnWayO9pg+d6L7BWmF79uk3qrEzcrjxA6OddE/lykroNl/5xNH8Lp3bpmGOzw5f2OS
fIS4zf3C23O+o5w+U8XGnMNzGNCWHg2n1oE5WfnPykQR6od3y4d44bb2S6yni+NI6EjBcekZ64Je
rVr6KXALWte2VIJvY/GTOfQEysa4N0WP3T6uPqLM+YnbZNFsl5bDOnhi4hOtW6vdE8TjwpGBeHX0
g2OWT+DbvquKv1bDSGXrD9hnuELcwqB67Nqs2I2l/zQAREAjKON7+r1OjsNyHEgobKQoXFeSr6MW
Cr20/J5V/muEfP9pSBQeei+xwUVGrNJ2U/rJPmvnLQoMOK3s5jE8MXLsrxMOxLEgiPDXLrchN1Tv
HnKrn8xns2huXctpkDvwowuFrIMobdsGLPGMHFc2H5p02JFpOLV+c4fX+Ubp0m5IuJriY0Eq0Ftq
tZib1Ps6GC6cjbFaFkWJ4JNvMmCAE6fwda/A5SbOOkCGSofm1CasciTUDlNSnYJKP9Wu9Z5aw9Xl
N00hMm7jfjT8LCs/RFiNHtOsuE+I1ehx/NQT5Uy9RxEtCV4Xk0D4yF31Y8zdndnhL5wVpoMedT61
3Zu5xAK99q1X/jZvyY5TpIjzgtCXk3Hwtc/SdrA1Mg1OYvcOYffVjqsHR3jvMf8ttGlfn5gCYpvO
omkPPPonH8MTeIAHK04I3TUXw85fNLAyIzKeKpyzwYywMBUnhs4H3xsfhnJ4ijx1ADp6cuikqWNW
Djw3U0eRhhEXx3kcjykDq7C32SdoJxztm+eWmD16hgndqa9dilOSk5HgmzDVUyuwBRfGF71RHzVD
B5OmAR9gJLJ1tOz/qI1e9sGh5VYP+YM1xrdshDnSu8VDV5abJKNsENchNXa/XQiY1msd6FuL5dQy
YTayNVhMzXAr+/TjzXQJM9PCQ9IByQ2yD8I9hDSHjrcJIwGctCod94oHp9D+JbaCaxLND45PvsoL
/uI8/OmROpDbvUd/QC+iuMHFeJK5nLbIBYbmtamAMFYhFWamQy94fEEEXLqx/xn19GhheqWK5Kx7
vgM9xpsKp1wTT0ux4zbJCCf4Em4K7ILjUEeXnK/pxhHa3vQI6XrfEI8vBYORIdrrbLq5EQLC0NbH
sQuufelewTd+pehvIffsypFnw2kv0OeMpQIHS8lIjXFyCAaKMUW9jzLj2TF5ZGLacSUJMKAlq5FZ
4ypjk4q5xmDcD9kjU0rVq63XGcDQ9DyAjo+e8T57eyuGhpR15DGsRvsrOSbHCdtARIRdkYImHteK
E1FEycSieNUBinoY0rCCnZ+uHORQsndRxvAGIlXj9haCBgUIg6HfkE/Pc8UoKh1RwaZLPTq7OZ/f
JtN9E1P6wFRnk8jxMqtxa5agupxi2kw04HEUuwaz5ObOhQ9jLexWQWcfeKdsQdap1H31umWuIPEX
hcA8t1XugdkcGAVtqsKV91DB6gXdaA+b1JMf4AuqzSxmdY/HIqYHCuOCY+OH9PG/nwPYBWsT6/aD
hvdxYUSxBL6m9ANvrfixK8zkmnX7N+ykjZRsk3XJ/UFs4jGdP4RPBszuBYtHHSxx3MJpIWzoztlq
lwXeq4nxByljpTIT3gkAmX8/moH5FrtJRNW8sgUhuBnEQIyBqgY6gpuKtyD2LOIJw3zzS9R7Ssx9
j7E2cRrsvTPMQE72mttTSI6N+3nrMPpRxhri3rrJpleyF7sG32hCwN7sunshHy0KvXvfvDexj2qn
Ppoh0cfxPa+QHnrmKBLDj7v0JwEN579NEayfsVmFEj0G3zcoCnagaDUCslyc2FzdsIyF7QcXGizZ
7oFoMXq/vdMNL2zHBAIDRlH465IZbziYq75gzBc6G3oO70sKx30zXAd18WrEVKORlXDz4jjABXZ4
h3tj5NzlnVN/+ixGAFKt+zDwhsXBSy3ik2yQ7UbWSyizlAju5u6vzfS2BA+BfoYWke4tplJdRLH1
8M0afvA4xrbsk3n76eFbyMNXGJY7swKx5TkvWLI2bdj9amu+1G7xGNdk8rTc0rZ1o6NuswzLSP0f
vL5n8h9fm/GvNuWhtTpgItPaUlfsK2tPUzdR0Z1ehZwmEcpXmMPOM3XLmDRXIhpp+wEwXftrkd4g
mDDpo3+0rraOJFznhRe8mGsEJ6xmU3a1jeLFa1rvFA1sKIYZpGei3Ls0nd8zoLYvQ051a12bi8GF
+CDRBSbIhIa7eb7alb66TnNOJWiBEVMrz6OT3mofe7CTv7nYAWBRZin9oklxxRfV76PENHl6Yq56
yBWYyab2UeC0Y9Cef48y/w2BEYHhmRCgbQ78hLBX40QHGxwL45Y2/fCthyJBnh/OYymP2nfnhcXV
b/Fs3nON521dPhIf5BZwXfWskmb8onbuy26HH3sKbkqBn016tI45JsaGRdYf3V/GnIS6BrAJlknf
nM8t16oIPAdBlz83cd7s7QEiVUIvxZKLE9FwQ0I5Bh6QcCU6nJdC+MNdaITJM24Q41OMo38y++K1
cbzsXRg4Sth6KxjXFC7p0gamavvO1mfRd8y02RRJ7Z+6rvqh7OrJNmq8JsLLj6mc/Bc07V/tUXBs
5iHdEsDkKAi9dAkdaG0FAIC0VHliEjyeFcfwY12UJVB1MkKIP/6nMQ4ZI9U4itd6IQyzTaaY4cn8
1/MEfrr2JsaaEXx7fAzflaQYHrbAmX2zXkOu+6viwn/jHsGfnlfi0gv9k8vpT1ZklkX9UjrUVrE8
YE+bOM/yKu4NrHuHYuqND90k3sGXTUvRVtZdRdOOjyoJqUzubbmuFDP71GZrrKoZb1kc/uRw2EsK
GLiLcKiYGWfTPpD7oAgrl3SQb3rqoaTS5N4BzAyxj+tdUoH+qYdJXml9kfvYhx/kZqem0swcmgUy
5pfW/FWI8tesLe8+65W6pJBPR8d1sB9kxZ9wRlaryVIIhg7O/WZAk3NiwhK+hZ1Tpzz5nocFRTfx
ErPAh1M1Fu6MkbZJKMeMp6rq7PNjYztELas0K0ZQJZgmZtnuaAfrkcpCtFIrbXbYuW2S4Vb7gs7i
bylnpBOgUQyLw7BIiG7G7r1uXLixTni0IqveloGVPKWd3R+DkGo3hrw30IhHPFjgFPg13sgmeWn1
+NHTjLvrItt68Exigi44EI6jQ79Nw7Yng+b2Z5UWwD2stpivMWDiXTInZwLVOFLgS0yMxvRV1G63
wSb7FRhefjcHJmDcxExfROhJHq8upaTOfmsWhniv1fyudK5g7LFcgirAmxTpAZjXyMGA5f1qtbjI
cpOr++xgUJ1CHqA6AdztRWenLSgm7XIyvb3zDMcXmbNxFQkPKripGG6/OuqFD+XMZGEOIudZaBJh
UDc1A8bwKekWsSeE0WnSIHW0NMqOO3Gps4w5WOM7WpZM4hIN4x9lY02h5h4IAYjVfUJoa6NKi8Ha
2FoENmDqK2u8mfhJ5nUh+u5fFOCGgR5ULjFoRbDfbp5jjoaH0kjqbZ7m34GCXWkLqkn7jPNvHzTB
NrELuSLvPDOs49LoxYKLkUycfVc7xbWeRbITVuvhh6s+Y9izAOwFBUx6YElOCo7ooRru/YYhofZa
uTWzPL6F0Ba31kRfpjRwywqKDCD7G5vM98KVMrsPvyvvw5IBXmmTjQdU0h8Ce3QgY7r+2cqtYp9Z
uOKigKo/uxFYc2QK07xBhZATnb9D5n12buwc0lY374Uue7zK6iPwIW023XkocvSvjDfTCi/D2HwY
DuP+PEYTrAwSyBk8qKOwaIlsaaMl0AfSh+HavVGC98Wv9BdoyOEj4LIV8jPoz7p/7rAXHfI6PeLf
4npEIB2wGIwREfdPo8ZRzCDqF8/he92od8cQz1xVbwgG9qpitoM5HiTUMNc4vzM/J2yTXkdngQH3
sfqBugkoVkgofP3CNVCz3uQ2Z9K2nOgUHcAPRlHe7FxgJowmDGfn8ueBLuLG29PaaApyuyohfDLk
4jS4OXWKy/EZR/mqKpS8uDixV1wFvW87cqDpzC3cAE31D6Qse4uNCiHV6pAfpjc+pWvtYCUdbHz2
YeESGqoKnKBuG/7zDYp5I2vZFAUzeT17zSnsNG6VLJUncuKfLBvRymz47iDXGe8tezKh9nLtTAnh
rrpa04l0Qwl5bcCArAXPNgCC+YMLIOJvOX90RuVv45mximQMdYoT7h+2w623WHoMc6bUIfOWtTtB
3JglfbYmJNutLsUjM01zF9PAwRPpol0q51gFTrE1JjYeplQ+bjCLU3ZFvVGClYBeI7IoQrwOctQH
x3WPnMF4Srr5DqtFTV4ZYmXdahS8CpR52z/gfrpIjud7HO/9oUvxfwo/VjwVrrGLCk5zFGJwFk3H
AoA2J6XQlNaONcO7eAaouq4NBaABHbvHsoqqSxYP9r6a+gBEe461oK7n/BxiyjnmkgBvato4/Qx+
IZgCJLYx8V97wv3kRL3wwKRtotHMRx6j9HdBSwfVLvAIoamqIFSCs2I3hF50CnSlt7GZIhFb5jkQ
IQWf4RST1UmwDuBmt5a58bc3Ln7yOPuxchQz1qhha6nC2XminfewnPmRuxGDxszB5ko6g2dD9jC5
PYKHNoOdPJgefPIqUHxKBLi+ABWWma57lwvH+629ojnife3ABroEtTJdbLi2koeYRhfPUpgfdT3L
JyvS/+o+JVaIW/R5HHTy6JsNG5NarlpJH5msFriEoUDKfcNNi1M/qYrGMDmnh1RvBRLGaRSMw7s7
0flbNeV07eLe+3Pc7sey02SfthHMGnpeVvQsw/aEv8blxhKIr2l+hnbKebjkX1OJk4kSLLWdRcbE
zs7G5JS1dLf6TeHuaohfq5QCmC2RCvni1y14RmrIsICHr0ni0GkF+MHmGrcYg+Y82hsZmHzVzlRj
sJLQe7YzC3i4kt2Cy2P61vYVPPNqINJX4u0kNPoxNCYN4UbgvQy2QIUOTSbCXPpWIqglJzRQVz3g
QB01X5TAcTNsOiIPfozvv47V1m+cagOUk/K1oepP1hh++HU0fDk1tTTC9v95SMkUgHg3MxbvMwin
FSe4F+zJHiAzqJvOlLGlYCC/UhHLCI2aodXUk69G1XYOpNuM+y5ufq2F/Fx4Ij3ytR77WD7SGYly
46L62UTpb1xD252fJwf66r6FYJw2DAAyUscCRpgnvChkh+PByv9kEU9Ht4xuHiNbgEWIBi7weaqy
5vFGBygAXABOxyKayHQLYAr1bOJBCey7oe3eS9OCJDYA9SnBV/CQfPtyRGXiAouTz53RuZtyg437
VehpAbU3I94KB3PqhJJPA5yCHGEv61kav8yhODFSG7GEpfVBFRSxVSELQ1D5dxMbfFGSUZknYgyV
ahJWYywU2GyQuvN+N2fxYxYGPxG1pfgQNATjLGIlbSzyWb7YVW7ZHJikV1su6uBLXdrWuiF68oQV
MQihJ3FSQcmONtLAY8/je2e1D5Suekz0XHGcNOVGWUEiqyEVuFEBQbzcqbEbT5wFKxEZ29KbAD46
rQo+hNSMaossvoAJ5p0FPvdaeaqjFkm86LFxV/OkhktZlryacaneKSKA5RGN06nmJ/dh41DSiKxs
fFGMQt9VnDDNvqpulQfvhJpKHE1TfAbO57ImlQjzKsJW6UTnUumTh+r+prFmA3Jouf54/4i7UWDe
mXcsGBR8uGTVciyRLfsqpykmnTQMz+GzGXFlzF1ZH2HMQjdIlv6eZCpPiSu/zTnPHidN5thW/Q3D
NsSj3mQa5hTP2QDoWtojPJ8xMhE5EvnpOGO0YyCB4LTEdLM6D8ljAlXJ/CR/DRjE0dw1bmZrvHIB
/LYiBHTJrgdYZ5kRDBMpnHqKTkWZV6Sj/Ps0z35ch6NNMDUM9VKKftdtrGxc3QlTgaquuV2bbF0G
pLK1nXrBD5yQTyUsHJXzE2M/dXCdfNrkCSFp1gN914ztd5MnH0U/x49J2dF8Y/XXIu1+Us9+LmXy
Z6qS7h+IbxHxnXXY9SR95D+r829dbj7StKTAgBd3HLwXxzk/MISp+wJzy5FZL4+Y6e8QyhGEiiak
Frn2Tn7s/7DxxHvi4ljkOIxtohB2RJtPrz2T9DDRD3ZgXYHvE5weYWJU3ms9BO9lAPpmzus7vDBX
PxhxU2N7pmUOd7YKAloFjAieW5SXX+COLxB4xoNUjf9rD+545B+X0qqJymw2EnAGjuM+eqn9aMT5
sC/nUsEhMwnaewVlQrQjcLtFdWHioupDZHUhyKCpKk/QGPyjMRviMOuaKl5DZyRXI+zcRCWz/YzP
PGVMte6MElyHbRNytiZmMxbhBrcOp5NVTR9V5X8ys/iTNq2OC6LFthPjfuBk63UL0DXF7MC2Zm//
t0rTVbo3PJwdXo7CEqd+STKZ/JE59O9ZQXSTiNc4h49iFnd8WNEGaX8xDob/wqo9/Q/FlVb15NPg
hlsHiMAg2y+MKMl6Ul160IqKpiz4F5RUgNhOTEJsbpoHw1TooTaTlbz2bsZS/CmVh0WczrojDm3r
iZ8yFxnbSw40Fx0SeP3rgeYNjPcpvnDb7NdzZetdOU3TLcaVg8zu/sfReS1JikNB9IuIACFAei1v
2vueF6K7pwfvhOfr97CvuxG7M1WU0M2beTLZYjZH2VDWo1TaPvRTWz2lhPLmKm++sCFVr8lS4uXG
74JiQ4+oiAZYpEo35wQbb7OBbpy82VmvYBxb8kJQ2fnSGewcT1W82lUwvw4jpqaNQ33iLvLb6Skk
F7KxCjYTzKrsN22QWlL6HE/TytIVPnBU37f605TTToZc6z5j4BB7jwzWbuUA7iygzGQysJbAeWMb
GHK4JFaBxTCeG+8BdfuR9NaE45zsto5xZ5fsxzamssXvgt/rLh1bkj+wctnKNS5EQDnIjM+hDi3A
4vQPadeyYJAg7P3MUXv0es/7spx64tfcPpiOHAxqZsvOx19r1jjlWoU3RKdVwqnSlwvvKa9FOOZB
49+DGCqD+TljGCWSiUM2xsJPu105PDdmISPYlBg0TcT3ITMxPEa0DLFxzG9jQ5ufPUf2M95QyjIi
C37NXBEmnVLrye8pek6doqbAiY1lvsSUpBPSObA/Zp/RBwTYqBTYsup/aelg2LvCh1LkMu/Ijg5Z
KwH3B1fYHNEwrH01DBwsDXYWzT6ixXqGfVDfzzo7lW57lXbw1pUdwMAWP66QizqmNgQCuI18cgnY
hNaDicP8zbRsqmw3Vqg6xTp3Fz72CONNEH+85tx2+pmfKU2rqbzp3T48orQ7R+xud+sL+mmIh3Q3
FoAoYe2+ToFqMAEWHwG/3p0bZv5p9EVxEWo9bohgE1WqkHI9MLAbpf2/gU/Ry1CtIrmD2afRWOwz
NV4D0hBUDGAia4I0Yn0NutMT8peuUP8GPjatKJQSwWd2br3WDo91I+UL+ii/TykPi4tzsCKjeiGb
tDwmSf9pieQdsm29VaRL0Ok5FFB/rAfqdqdDIZEVcqSvTVFmkqWrgOcsegpkI8IhwuNtNzbxsova
RtCYRGqIcEy6CcPon+XTauEGVnDDz5/Oghi2Y5DqD4XEzJKFDhbkEXXbQgomlsj/oXKX9zRkf8S3
iIttjvqbnB0Iokj5d6rVUyjd575ObWSmIie5nlpXL4qQOURn4dymM2dZgvo6i+5rdDwfH5FZTnyw
PVTh+DtvCN6bqPuJm6zeteFEPSo7tYfeb6obV+mVMCHLa+z67cnObFCmHoaUzHI6FiIuAC2L9few
ZP2xbxrpoXZ69nXs7OKgRFEA3SnnQ23NzUtLHnPfolJsy5Ixsu5B8KZY+hJ3BoqkO7L0NRYNqy+o
ZprG4irz7kwJiUnxHyXujRAB6IZYSvFYD70DTqZCKvQzLsAkNPvP0DHdo1f61VrDofeNCw2jjKqB
vXmUn+zKDz6k5ZGmEca+r3KrveC7LU9T1nbnEjwR8b5RbQuutLgZ8K31iafvTVwoSI+0caSp1b8E
tizOISWpR7Yj0d5tfEW9aB6/coHsj7yNuargmrdxKnR99zG78OkyXJOwRMJhvb7hUZBtdQwrh60u
kZ1T3yTri6fBCIGUve+oMAv9vN3ai/kt29g6GB94yRwhUVqCj3tab6rkutVDaqZVyuJJYwgubuZa
TthvSGYKipB3pYk+ugYsUeaR+OKPIM+oI2AjSoJRebEQT0yql3JtfEjm5W3wq4c0t2roO14IiKCN
siP7MZIeAilgKOc9e0RvV47UXNUdUmBBgHUO8JTOebNTVhfi7tTRK3DMp1l5X8OImYvCPDIMhAyh
Bg2Pw6TOM2B6O1HttnPVvakZREZV7yAHZ2+ms/RjGBABiroRA6hqWw40EKwdovXRsp2VNYqBhCef
XandNt/5gK0HlDtSkpNmh4h3ByQmgngEnfpDPibWvlNtfCiYm1fmUAKCJWxu2kVUz/7gzXcdDQQe
vhoGfmKqFqyWyZUuLZaivstUpJ9zj1mapKBy/zSp5E7h0/1CCAKv9j+SteaHdySAQoXH5xAN9NeQ
wXa8FzUm+L1CcmPWfgB60wHYnRfEHUvnL9hBYzalLXmhYz0T4oRFWvevC91iR5co0ikMpxcZLS7w
6KV8FqLNYMVQFHSsjPV/osQ98SYZ935dR1fGNQ9kiRXe2gJLWaIzb5f1w31D4m9bsxq44EXJTiFl
irxABkoQE3KyIXLzxuns6q2VhtScFfR8+7gFfItvrM5XXQdD533uh+G+sEEJByUIeitFhvU6bghR
ZZGB8fj1auGzp7NY7ycCEKsTGmdfO9J+tEa22PRJJCeVjkDkeFu4v9TM9G9d5/4rleJp7ZP+Olnp
qncgUivdDrs2C8S24RM9uFZIe3BRUFUHGQJBKO5o/YqC+p4oEpngDiMsl+uUwFQTE3V143NNp8HO
LnkB8l99T+I4Z5fh91cJwpWAVn2LfSPcWCq2L8LP4HZ5TnAIHd66rd1RnZuiR2kdvExyuJHK7X8L
K4jvi9lXr21bQMy0WgeuSk51Lc7AGNsWzBwy1vQTJ1MU7yMkPMUHS7yhHjgLCVn5R6TaGL6kf0f9
nX/IDX0aFhPubVy3DhSXzr1KQwAsyTTQjjB/HKRLOp3KHhxw0Xaokxcsus+k6Nh6giagdiNP+Kos
mzZDo5abqBbtRnrmN5nqf0LX0Q2N9bczFQLPuCbnLRfdfB+AFQfI0Z+irL0LI4LHkt3s3m4lVqc5
S1hgLWovpJ43YWET9HUwUuXoczvW/80pn+DgO+wBdwsw5kfa/qxVtHYKGE92d4m9lNGgF5epC19Z
S0AYydIAsw+th3wuj/jZv4VEbUg7OzsnUfZUZ8J/Z5jA3b/Sa4yM6nNXDM6mZQHLdVEfrBawNS2B
gHa7INwvRn3D5aet25X7iVXKO4pQfJRB2x6JXJGiC5DaFaHeKlgTbaZsP7V0LTrPLfeaxcE/uFzp
gZP5hv7in6wInJNeemCT4Hv+1V74y2PKTCpvaTmIj85Ibbxv8q8mRDxnuLGJby39MY/T8cTnUh9d
5EfK5rzyxMM6ov+wwwVnpbaB1uxIW45SXEHzzqWMYVf4MCbaGQC3hNTtuc0BflF9tMaw2031HL65
SU991oATfLSVRa67tZ9SI8kw8B7DgNwW5UOjh4e8DPkRcDwTsChPjQeCxXLyr65L/0DBzEnhcbiw
nGl3VelR7URPz+tQe7gFhqa6JLOR1yYyHs1x8LByH4Q++I/fIPa8Y52gotLtYy7T3PS7AoF8nY26
XdPijhloJr7xyAceq4ifZbrCavspVs+pu1Tczt2vGkfAWWTEAUwOBXe0C+6Dtjw6fpFfLZXYALbA
xEczcbBSvdP1StpmyknszKVDZWXi7+ZQBddqjNniRQ0V4hr7bFqPA2SXYu93/NhsH7WaaymE7tq/
8ZHjCX0HpzLqnlw/HHBq5p/+TMJhHOp6R2DrKdJQ3lTJ2Drn+VuuWiDQQf09yerLgGhj/EoePM8A
WshRWL2VZpP+QJzotyoGcztMdGx5mfwddfJPWBAC2ezdJ00InwuY+5PVoIcuhmgcyK7omAGWBgkP
oW9YDO04NKBQmjB9cA98AXD1KcdeHRP8riz7oJKkKC5sBFhTJAh1aA2SXi7oimcXX/OGml50fo3Y
3wf6mvmrD57t9akKsfXZS40BMO/Cu8qkZLJimC92s3YctwlIaSgNVskYU7iPIhZIriLBMtu67xme
fyFx9gIcwlZRkI6f6IIj2/uF6o8bEj1kLBTgbxOAY2zNERTFXT2N3+SoAIyAmabEkS1VWXU/Te/x
kbLHwfw8nIss33tCvwZlIy+hJ/l/DciWncRp71MrKMPVEHaLrC5PRq5G/FYHu3Dh2yyn/C1Gd/xU
c1Szm8XQHxCv2y69fog6oRmmcvGTLe6Tph7qhduFeqcQKDjIAVF+pp9oj3Ol5cyk1XsMwttUFe0O
HAvVEZF8Yy9E/lDUesdYgC+jzfXL4rvvESGPjYwoNXdGzDRZkxXXpGNKbXTDE8cO5sZ2sV+mNiem
cPvyRmbjPWUVXBjQlXxOaPyVCrcirJOl7n5L3TVnxcLkoDMDJM+3ma5b6w92ihUVDAsCLRKnTQZn
LeR5JhxJTJk65wOV0e5h8JabREXYflK4Xb732lP6bYl2vHNtpIrQTqjtFf0rtKV3lbqgPzT/TSbs
5bBoimD9biXpQjw4ZOXcbej2+B5E+RB7GWCiiitBI/3xVFiKOF2Dy1ss4HkpnGiS4BJ4yKVY9um1
q8LvPGrYUHIxYNbAAFdNrLgtrsrbpuG+z+DLx1CNxQu3ViSMhKxdNpkLzS7JhU7Ed6i4fysLRo5j
yyeqgewn7h0E9alVoD8Aao2DNdnt2vlJS/9vwY2KLhPebXNIlVnUNMNnPSHrRiQOMMzTPkWVl+Bx
9wlQGx82YkZ+hPAHZpjUQt3KCmvPicz23uvsZ+WTeJksq254T5txVypuEfhF8odGwpyMlsEFE2mA
FNkPmUHHBp2xH8fh3VTxyY28JwYZyr7n3L1OGUG4oSuzXUAE5d7Pm19vxvASiMrfWpZm0e/+tBVX
emlT19GyyPAy9Wp3kYAR7hHPyZnncx0ExAbraJuVwGiW8iYkf4Gjr3iY1+6h0qpHXFv1wGIOhasJ
1DWvzNn4eXJAjjiUQ2vtWQ0WB8jL0ybugMYJlgBblccXkZTgD5MGIleGqID54n3uy28AK/siCMIH
L6j/mGnB4BShzVxUkFITmSBCzxqzRTOl5VnWgACWpl9OtY4AiOmpNA8M+ewyu7SgjsIev0cdt7cO
peKYkaX5MhIlnRO9/LMYtN48gmzMJIS1R6f/BixFsG1ASuV51e0UlT38zMr2lJKvOdAHyr2gqPSV
AX04SWPM2YHURWMdluGydD5sbjiUKJb/+qSK4dTgcyzs2Hmb5Bx+JKyltnNBEKRzTX4aReveMaJH
O0z9zFcxbr4iSiy4fIHFzrS1H9NUYBy1++jTZa3nRM2LG6x8ckOTYGxAx07WbAC7MWRNSLkn8CPU
aJs23SPde7smFnex23+4afmco3NtBZbu69hEZODSSZ0m0kD7LIGDl8g0uHb82XaT0A5dwR60YU4d
wBa/FtrEjpVjedKiqK61Ygtdxrzrsj787HtaadzExvmdUaBe5NTR8D04ytB/aLN8LMijb2j7kfcD
RScQbYxzEmn3VS2Zd0lwghH08O5k25bIM3b1yh7t6rDP5DrXpc9uoqa7zOECHXc6PhWxrLD7kD92
BLvITmr3kEwtQa/UvXfLZKQ9t1XHCc4pHTDBFz9gWI8h6mVHLmggCSSC+IQC/+VO6gmT9lMgor/G
IrjXLKJEjgX8Yy+0v62Df94RgxBF+D31VM/EWePcj9DSznYwPTFA/zCvTjt3TvHse+6ekhbr7GCe
2sdLd7J1fJfEHDto0+mN5We/C4/MwRYV4PGy6C8Yc/DkZS05diQnvNB4U0e45TG80vfeF+59bCV0
iDHHdVHa7SKZ6/uU9Tfng5M9tatLDrkRi4xDLj3i0t6IoaOjKQL9NEDxuKUdkZdqDDq3MWzjyXRQ
m5C+Op79KCP5kGHx38Me8TbVGJ4nATZXQdkCssI+NPJd68RGkLZn1d6IRr4s6fgeKg6qdlySMw47
bIfQu3njTsdaS56Z0OUG1XDrKLp6P+nymSJ7OkUwEK97V5QtwftpXK/JdR58qyoMWJPHF+r71rIx
orZ9hGffZn1bNx3FvlhGdOi8yC68+tl0qWrW/11OnwHCWL5pQ4wcY0T+36FPSgeKxsFEBRdLqW4r
xuYeM5aDNjEfWWfejAhYVDIS+6ZT+NnVmdyPwBK2pZd8DLZ59rNqvgkaDT0maP+KyiInsRpW0TnT
Y7kgyXV1968a2DDNtgBNwOoYcRYcdYV/e9vNmjKfMJ7uR388tlMy31TR/JjO7icGQdTPEI9B4AML
pMGOn24KdDyCOo5s27Gy9548v3pNA/sprjBUc9jBgOyDZ54Y7BVBXd8zCzNicFFD38UNAibWJrQ5
8s8AG+ycVnGNM8EfqKk3FuL6Nqvn/TQ0DKh1PW5Dq3JPvTufbXKzm8Tr0BSxCl+zmlDwNGHFxIG0
LgxZ6Ec2g6NxPxqWnPw1q3cHqsmKH0m2c2MFp8xwPJdQBjbM8bT4oFJv2LmtCqA8T5l8zToDta7g
ymUEvKAEmNJO56it/mpmyOvPCpIBYq1gbkjaRxDfyASEyTQPJGuLhYA0OfkjNYAV8qL7Iz0Hy8xg
gEnY3kdvyh+HvPY2lxwzyo2Odd88sdP48N0F7/SS29vUK6/A7skFjfOuy7EaLmUgoLxjLAqJg7v+
lNGwgzbka+t2ku13les7diM4ah1zY5YRd2E23VeqK+78ikZRGkHYpLG2pj3yzxgWn1Xo3NcOaBl3
URzCWXGxQiCiJD7EnhU/wlVHvpMADOTzpec5Uup3EuYuyhL+SQTuaYjBlw7udCwiWZIiaU4eVxMa
Oqjo8MyPG2QvKeseCuGd36Fz0TadbzarpB4Xj9dgD24sNMwarh291bbEjWdRylQIw8phGd/AlN3S
j/3ZKvJRzcT2cLVGDXPkn4xfvy7QiRABuQkUMSXLkrYRPyze/bhr9v2sTtRswNsVHIltovckLh9M
jHkdYvyljp2XpbGaW6RpKIJUoDk8kfwwryqw/5Q9GcciGu8T4gyeP4MSxtxGVBLOKvQcbEABGw58
FpPpc8bDBG5o6FfH2KHaB8ODQ/cB97TaHu9rK/5MRvNm/AgiZIInIJ36f3Xev/uB86yiZZ163+q+
viFvUOyAyj1bC6bYQaElLtXsnQpHsbkIE/dsef2dSfyjEfGX7kt+h0HTnd24o7fKES/R6r/C2Ik2
ZJJ/iJQUeFgelhpu5b825yM/toK9gq8iLhoyIohh97dx2/7UJnnnnP0aBRf1pSqQpuGvZzTJSFTf
UxIDXueoJ3zCD6hP+T87uAHJd1GoPNjvTEvhLm3ynh6SgQ7yPKju0iSy8LxQpRmzRz5HyM+XhnzT
jvgX5dUZG43AdDMmbOcOuezWyP7LnpNnHLA0UfTBPqNIdF+YyNlr0kBbjLh7pYKzSmXyUEnbv7hw
n47kcWD2a7aOJW5gujIzfWRX0GI47xlixPwOwPif08Mocqrz3EbWcYH/fiJu5G+dJUZFQoqUw3rG
ww69hGlAVLjye5ao3l97aJFCPP/VYJhnnO7Sna/0nxrl6n4ordcS/80uG52/PelxrD75c49r+F67
+B9kAfBxmeVHFyPU4I+d37s4fQMThgKYFT6gffh/LmmEOkyvIc7HHX9b7IMxsRP2wZxbmUJdjyfd
bvLKq34jPEZU27DoW+Lb1Jnl1VHlbYN+zzPbXWp/dM+KVTLTGo1uY4dXI+in/k0mxWkuYDEloXsZ
A5ferrWycP0KxeQE26GzIYDE7Z5dJlWLYHH9OXiWXfNNvyAdZrGpH5a6QVvpaNXE+MKq2XZvbDEd
EtZJx8mjP20kCr2x2hg2x+j5N7Xq208uUifdpfVPm/dmW3bx9Dg4AQ4/WbnvYulpz3KD5ZLgfD9i
K9afnJn4Alszls+LY+VHWATst0yDByihoqDsCPb5qcwBEkHMjPCzHKCiQPevTfOCjkatHZZE1LlC
4q/3+c5q486H3FV0yTudes8AIdy2kIKoAcaMYAnqZIRuf6a6R8bLUlH98SdH7LPJ+RkL2+yaTJD5
ralUzSdfvvpxmJ31KOtfk2FvpUjihWpK+2KQSDYMz8sv+gGGi4nFTc0iAFKEh43f5LH/6RUiuOG6
D/iWz4k69Bkop9fUP5Qer7ZLSJUMiFA8KxoHR0ncN57nlyivsmvAFuHG8lz1iL8b6KtVEYKrbCfB
+BNlX87EViKuXHj7DciLQvT6XsY87BvhTQhjrNJRCIPYxpXXt/2vnwvyF+FgqvHCJMht1R3+pr0b
PJcp49gwTj62H2qKqz5ZcHyRmUrhwqEzsRPqiWyhNlM8y4PpgELDKOan3IIniG1mFXIjNxMYczGH
OElNHUVt+K0HqyVcFoKm5nx+pPAw+sMLJMBtywKspFoyc+m5CdjvHmwq/+KKdZi0IwOEqiT6KK0d
q1RI32sGvrMeXVb9D6IlTjEEM72cdX1SRbDm5qwYYkXRe7dmtvE3Roq6ctv557aYL0rpKaxA80F5
5h5LitjoxWJuH8kGbIqaaYBRcSHR2Tv9wVDPuGOcUWslZQFclYDEoYrBVuk2YXDXuGm4e89pfN+W
FsNpnCx7GeXThvd3xceL2KehkBFcIqlOpoa3+osFKTJyCxLSqE3XLGKnwPligRArs83szqzfC/0a
Bbr/mueS20rCbW+J151wk1zmennriPUTOz6XSqPXRxpdcDGfJZ2tuK2b20oV7yby1TnUsf7sI4c5
RxIUeKDaFo8dmi9HsBMnf92WWKObdSE7b5OdoQgyNUD5oaTRqywSI+5fcJUYOj2BaXXMN2NLw18b
hz+t13dPE15hio/o+9067VScbLhi/VcOEhMq7FzBjA6aYqyOpXYBCvb4xZ47M8dcTpqHYHnsiVxn
jHgI6f2P59IzVEwSxZLgckMWhH6AsZjS/dBRK1m2mcZLmN/qzhc7MCZHE0fwWGMywmz9Kc+JxF2l
fDC+Bna87OCJupV3aycStmJhIf0n97lkFhlrqI9GuK8itrFmx1ls8QqmIAUjHmg2wSqPa3DLatoI
koFYt6aeF0vevhdJx8TbIlOCIqgN80Yfk/wEtNfyjUH/91qWJp0PpVf6jSEC2mbfEDluAJMiCfu2
88R2Z36ZTNhjbfS/B1u/E7bBEKkZoVhG9isFYiRMyXZcslkB3mv71K5rg/QsP2Q9nssSJ1ujmudG
oFn2fCv8OIv25AzwGPnkRjLTxHYbF//JIrG+yZFFYsTnDvRGk9zLGaThG+hgDSZBNvc6CuXZrLRE
1tAK4lPEM2PZMTlQPbe7CCEC0QiwgMJzuO/rBnggMSbY9GF96Pv8xSTdPTCamTJeIq8hczTFErxQ
CUc9DiE3DrUKOHOd4ygdR64TEi9Ra7FZ4BSr4YCRXk3P0eLc59ZAzAEPWJsTi8va6rtyDP1AQfBU
cuaCCr6WuU/5czryxMmqXXuR1gVV+t0zKW9VXf+y4XN2seAFa2hSiMU83I9j/pXl+T9MTfve8blJ
YQPHWJr0i+i2EI9L/Fq2mwOcWRoCZ+icy5dITKqBxIoFikLtMRtMGbEp5odGPWeMyXKv0wKHom6x
8e5xv83PUFgQdBu3kLeoJzQmcdrW737a0yylZKdxSeEZbx8WuzAgZXJ7/MCC1xL8BTyZ4lxKR4yD
JQ94ql3KBwqa3mAuyHxmz4YHbTs0HGKNEz/bcR88OF7yd3Ld13rqHhhoPF7C0sO6w+ta1DjZa53D
j1V/u4TVxxDI/IvwAS6fLn9zSzVua8sprvYs19sahthoHRply+IiR4LZLrCy77zGm940l6IzcABc
XR2TNkomolIZWt+lPZAYcMnVHSdBTowgcwWojbXmmcBGRAsSndGoUZNFTfxIbQnboYAdLr1Y5t43
7B/J2Ka7HsLhhrgAlY0JLlR8lsmH1FTNUclEko/XF3FdHB8KJ8KmSDH7JRonhxeQdU7dOn8SeQll
oWrkH3ZjGXVxPX/xkBY/N5TAzbyKlwDqDQOZVeewUCMRbjxW/Afubikg66K6dfkE/nIzdH4D0wZH
6qeXA3VL0W/m+vPPGOrowZlwbuQeXcXsyL2jahRZHmQSKsJZXvFrG329d7Mov01wBn52BFoeEXia
Z290uq2MCza+QRWULb2yMDcODrP2qxILJYgIkOagaJcHQhz75rEs6vZljnV5r1gK4o0YiUZ5XZU9
hRwx73yD5t52k/V91CIuNJnlHepY4G6q7ILmhzDg5VOn3DKabgEb3+eOuF/8Dp9aTX+w2BQCyMLS
Lc2wc1bKZyG0uIC+oLh4WoDxF57FDslA7I6z9rIQONj0vcVRlKsY6xocR2/A/FT3o2SsN9FV8SHC
oGOSDUcdHTxYspuuTD6roYbTsoLZo2Jlra9Dld9P+TbO4BeVvR1cgwbOWzIiLqdJ1R9dR906BHGQ
FpH2Fydl2ijd17GmSTVlMefmQ4//GDGoNwN5KRfveIJWWvsx/QQxomI6MPDn6aQ3auKQCyyuBEAH
V8w5zosxrs+NDwzDXel9hSNHimSwfJv/x0o/V/9s/P47r4oegeovGy/K3iFVUCWXUh+VJBUXZmsl
ObI4TUiYLPwIWHvHxRaKO8TYuWrpOkhqdOLusS9njbFhZD8XsN2k+B0XeVjT1h4sVH/rROoXyuHK
P+W6xCrXmo5gyr7ncn5RLbvEvnxLizEn2dLx8XjWGrk0P6WNJIA+E5GJ5a5dxBZYYYsfRxDkDxzj
H8ZvL+lC5FfNMdJxO2BoF8Wzr8q3pahJnCdRt8dXOd7oHFhw0POjdLzu6HSxtdUZNlBGsfhViP5t
jOgvRXnYTo7zzs295+XoZNElrwg+sKzMirNjhWzPe4bsI8N6fqfVSuVq0S7SrlKHPhNAgvPB3IBr
mLa9xbnND7P+U2C/p42Ww2EUxV9ZRbBl5/ExJFaHt7X/CkNkpmKR+gFQZfKonbLZDVP6kpYwxVg1
QTBcY7sj884plmN4tBv+6ipZPfrVhDTuB8Mxgv+wjWP+rI7FToiRhD155bBYncUDppnnRXcU1pjF
HClk1pvB7X6r0vpbevBs/ABWZ5TwrHEf4sqVh9dQzdRq9Zci4E4fFBBh0lF84aBA9M2LP01CdNDY
s9jW4fI+Th62ueaFJQ80Ehn9G5DBAaIXlLCPg7jz0g75DMTvXjXWuep96yAs60WFeGlHxR5zclfU
shDJftH1XRR4K/A5o89C0MkwcAh2eFU9Aal4ioe/Pt2WABfJd/qa3GbSMkXao3gN2WOx6Rvfwql4
oSLK43tjSexl9b9iaW+bEA1MqfwRW4hhAKXUk1Le49DOlLpNzFwSax1FZCNdQrhU+8D5cqRuTjMe
clLc8U/pVMDcHccH5Va+gQ40R0e1I5Er/OKjphKwiQj51yECFm8LJuyA6vkAiQp/M8nTyjh/uiBh
gpoo5sr+ZaGLgx/n2wVLJPziEFSH41l3nqzuu5TEf6l8UHkugvoKa5Yk+jNFFaA1h7BHWbhj7hEa
3uZ89qssOpsg+pf3A2C1qochCgr0sbIGEN+hTBEAxvHUNRCuigVJK07y9Drkc3pKejRioKSANcK6
h/wBc3Lb2QFfgVPqEyH+i47CaQOcWHAQG4ULrPjwmo66hKYRR1Z/Dto9sdfCPCyRV94FXfCzGH4D
xeCu7AKNJNz8UxmzFb7djyRsHuJW2DdzXPjcoRruPrLGM72x/AHfoenNH25HBMl94f0luRD8iQBM
EkZn0V6NzbjHMzJfqJ7HGsqsTF9tph+YOFHamVzJKTouCy0nuGQosYeyqezdXK4FKim5h2S108at
fq/naLVZou4S5I7u/IRhyBBuIG7kv+P9y+66pB4e0rHPb0aZPKuALyPHYnNWdvM5jGXP+jVAwQvj
fDsmOr8vfbfBwk1XPdFr+6uJaasRvvAfk2D6tMoBL0jDXqrpTj2nDJta/sTw4Gjw4KccuUG86yob
kc3TI/P6gGzLjXg5ZhEvmbwbG4bz2H/QY0y+iPrZk21Z4s2nRfzk4xnYFEn9dxxX3mzpBedBFz8V
tRBbyMCPNXH/zOhvj03VnusW53ThoiRnM9aZXG19aX6xXOIAlQaG95A3N0WGZVpPgMoQ2Uy1Fiut
M840D2KL5yRGdV3wzzTg7AA5WWtwedl5NQerMxdvwh1PqPsREJSheIwt4X8yX1e7oTHzSZBTfZRT
+6+rsevqpmmOxo1YKsa1Ah9II0HPhdXOiFVZmYy33FC/GU/ajTf5f+eGJvKEJ2+fuNaHCZLk7Lv+
l2SnCSBALeeAZ3c/YaTYTb7+orfqp4sSulcClMsAZxSKW/3mm9S9KTw17r1+vV+35EJN5I4Xt1PJ
H5J4exF1WPH1YnajqcdjmM/fMfsogmdRc9ZtGdyzfbhCMqX5KbDCYx8iY7V+7OA7n4NrnlnWRroM
/O4Yfavew9jrjR/YxR+9RgWnhh/XkW8sAP5VOpcwirEFYSTHUfo9DOobNZq9yUyXj2676i5wPPZF
lvrQiF73rOG7c2I10MD6OPyNZTze+UGLj2Ucux23a39Le/fA9WeIYQyM9OAU7DMSgg4Hn5gKdpUJ
cIRrlT7xPEpGhh2XzF+XHlcy+NeKhb7WlZ+dLe07a3H26BJbBLhX7IQ25nnBcB7vCNuDnmm6JCTb
NjqOe7WDPBfkEStqaHIvJdxHz3g27hytzLvtpd6rnhYs/IKBHIuW57eUq9sNorfNNesWrRtdRRUx
aL48tiZCzgbP0le7TMBZh7gx2MpnU/fbSrDFvcKeMOlpiJUHPEl5CVj9WoRPrentE3cp7uxW6OVv
kZe1V5bLbGAEOhdYc1J/q7Se2K+9Z2GrTHrlqGMZNPl44HkAPJWQi3gh2y8weLlD/hFORjzgTJpG
sjg6Vee6inVysyyaV1HhxMAwoJCMgDkX36KJhciHq50QkKaehiduXzxtSSzvpq4jsm4N03+cncly
3Mi2ZX/l2R1fWHkDR/Osbg0YfbDvKU5gokSh73t8fa3ImqSYNMrqDXKgzDQhAgG4Hz9n77XxVSB0
XufF4LMwLXjBmFfJi3k44WYKTWuKi9XuLh4JSxGVI19z/NdkG52atm696Ghd4RMczpbW5AyoSpqK
WIQXfUuOT5lupixecgC9sVbrmLtALYIcCyqaG1DVtks5OqugSvKXhER2qrvk5HmaDUQIYuBK+71N
GZaehOzQiZgOIKqcZvLKQvTl2tFAi8rMLodNJGv54gY9GQELkgDC5Nnlv/FgrJSLw9GDdUN81KUD
bIOQLzwMGN32nHbnlbD8e+EF05bYK8ZfsX0VcG6VWfNLCqaYPlltZ2NVX/tiPgVNw/P37GRdJNll
n5zwdEAH8/g4tsXbYDxvpUTlH5DiEIBMavsIqX5M0qfSn7e1P7+bPsy2famCLbyb2yx3yELN0B2G
CDQxrVA/xDDuQNMykUnLCNpBHR0Qb90NUfPIxAUHzBiWcF1Lw1CP/ZFaDEekQeERzei91LJjUyyY
N8B70mgFSBOVuyD3N01PnJnOiyP3/c6XFioMOktiegMsusa9SU/bu2SWj7jbnTcd9faWczb2VKzw
u1oENDxdaIVA8Khu8FVWf60hNNln+7qvovsyKK5a0qw6rXd6Iesyn5t16k84U8QPdcqwjUbxM5UU
ne7gw8Hom52I2uv2xGqz3AOxIQvVJtLrMQl3Lg/3WSTjzaQ6bB2IVjeCUdMKSsq4GmLESDQoom2A
w5nVmvSkE9685yWkNHqMW2K45ynZ8gxvvax8KX1zLsJs3c/jk0wJYinlrQrzR1/N76G/PPrz/Jam
iqkaA4jdollNJDgV4iIvhigDEOPNqC+KYoPAicTIhO5lQMRmllQPqcTAZLoOuZiHtqo/d8MKCFWN
cCnFIqTUt4D/lVlmE++aeDpmefA90BDMo7S4SI37rRDpvUe64BGtBJy/IrohV/6aGu62syFr0IDd
dIJkssWzttlk74KufE0cQy+9uyuRtcgxXmPOXEcOIZGRvU7jYbcU+cWUCqx+CIAwU7jfh4xcAzSR
sgwPjKJvGQOvIWkfgJ7eicGnG63eW15MJvO0/E59F+lkRyXdl2Ae96Msr00GtiIdOHkKMpHyPO/2
uNvWZc1A2qA1TpvuwQ+aa/jBO/zdmjNAygkrxVwY4XhZecwTb2Td71K6hKxsN8j47yzVnfdR+d1q
6xszGWZiaBCJOCFrgWHsmF+wYf+CPb4eguRi7PDguU5437SSKJRFfAtqEtVOwSrsTC8Zw0dyCl+G
RFbXQ+u904tPVqHpYcCj8yE2a4BMmUl2FkXNpXk/y9fqpO8TckOswmFQ0c+WMIyVv9DUiGzGuPTC
zwbeJXiA2bmb690SzG8YttMH7Lv5ypG4dvPK7OoQ2K+WVbKf0IYPSj1EJH2oKtqwsETg7+CIgY40
HHIo/twbhuaErpJrukIEAp6vzvQq64Fq9knQ0n+c2c4KJFeevxwz4ZhtGTRbE8Ytav/6O6ak74aU
6YZX+RS51l0x7rfIoWE6otgHTgrOJ6xIRBQO8GkYs9wKjlMHE3hwQnBBPdROfC5a/WZN+tzKSS/U
BVafYmZ3iyqs3W7eUO8yj5ubi6ysd04RrR2kks68bI3FPEKrHYejt7mJ3kHTJnTLWU0SrGMe1gOI
1OYZxMtTUlbTwW+8a7xjZM1xnVTN+6ieyzNvDO/6VOAQQUpM9BcZR057CsmCYcdO0K+D0jovrOAQ
s1FTzsCHhu4DSya6Ec1059n+wfdAundldh7A6F41CzI/GtvP0Sx6ijd1l0Lyy8r51QuWa7TGr8yN
9zl6sDOyH5LVLNv7MbWeLZsAG7tnLEgcEjZBB3VoEAb8yjmhV/RhzwhAJd0GIzRzjX7fgPPYIHhG
WobBgMKN8VxdEkySSYirY/DmJsoh2+QkfHOQ1BEwXSC2U9+Y98KYDdUlCogt7qxyVZ5IbGjaJiwF
LUVl07XrobTvZ9xH68aC5Mxw2mNwhlqhugeHgiGIW9dOzglN54S7qXIewf680lG6Adj+ggL9zZbF
u7eEVFb87zWQXd1841Dr7mG80gnx74YsfF1y2yZIocWVyBcvg+4BkOejD1sDJjUc7taFEogUZp0u
mGypfaBa2sF2sLrtKP1ftcfhZo7oUwEKcr022DBV4EZ56QWoiw6VOSWo5idSAppCEXTHYCJPr8UP
NxQeB+lqPLot5yyts18oEN5pWdLXHNjPlt4l0tadOhhqerzUlqBbAbPas+rbYmL/myKZrAF7rmtR
k50TJCjMTEWjmRnZhqJqkzXlk6N7lKhuvRmd+adoh+cpp2Aq4JXwupwaMA18M95ptEdIYVa0uARN
dgpHDOw7XFS/pNYYjcDGxmDf1Oy8haz/qAgUkpUhoOdK12OD/Yrjb0UPbhHZqxWJQxsAzcKHOBfd
09hH4C6GYlfW2XVpxJVtE/gITP3a2C792RK7qANgc6gQRIxqS2nGUI8J+WD3N3atPaibBIzaBM2l
Zn6eY40vYOD4ozvr1Wk4hEG2WAuL1YdyuPXzYwEKB/2yT65DYR/rQRyJYdvk9XKpNcSFIqIvwvbJ
wHvZKcQUzAJvi9pA72tBjoQo55bM/lVNJNqn0Uywx3LJiQfzpUtMb+E+M7im0xj5LyGJeAvgNxCf
NFCFS1A1geJQB191GWxnmScrpxOPsmSCJZFreoygYAaHRzxu+2kJntOyPYD12I6uxK7iHXvoJmf9
GIRr7bdrLP7o3SjX4UDAb+22FGY/EdLNrKbV1rPycDOWLssf6l2vIyioyZz7iDEeBzU+jz3HZwu+
Rlwjs4s0tW34CTnTNzU18yCefLv+YZJ5uAtiEpSq3r9kWANUA36YI75hDNjO/bT3nI7+uxUc/VrD
g2JqAieGUORlPg+b5byETUobGBi6WYAmxX21Dph1nHlZ+l7gULSyAeB/P16GrSZ5zN/CD9/Duryy
6U12OaJunMln41ASoNbDPC3k8kRaEdGUhfwp0/be7ofpwlacgDoB2KpxZv3QxuVT13CHzOBdyATT
CpVUverz6dZpXJhlEIiM2/8k1uzbgl8RR4Ti7EhLXPBcq46VKBqJ+oxacwNN7OBDzPZdfAKy997D
nK5IsBC3AnDQMsHzZA03MYBnBy/8mTPVB4K/CC6lw1lnEp9k+sxgk3H3XL56tbznL9OwItrvCbjR
UEHvBK15PrJjxM58YxuOxbW7xND+8mflD+8alAmK0wngiz4Z6grzA8QUCrH8vKtJqu4MLTPGDfVm
kumbiCaQxQovS8LJn1FLeghnkGBEKVYgGtvp0HjZc5MnL66Kxzsbfeq29eNg39Y0id2CV08VE+7U
GeKFGsnAObXWL/K5Z0Ma2W8taPKQBm+w2V2PcQp7OK7nHcGI/gUDFm/fLHb3avWMY1qwS9Jt67Pe
oyoIW24I2m68Ru78g+odd0OMUSX2dQjKsm83kLks/FiV3DUt5sg5kYd+xCVVIgK+ijpTbluOaORU
9Sj3WQMPWPvLixBkwpbeIGi3uai/R3YQ0RkVj0E86ktsOvXOJhVmwsi+PHSVtNA4aQT8ZY7DMpuN
po1A4sgBjmz+JJMOWdzivrUo/LDCmSNecJYVMY6biJH2C1QvdQ6CYN67fte8VGZsbxt++zsCYHpy
SWR9bw9LsRsMgT9YzdHl+clVgrACzznkRjpD9zbn9+t8KCpg0Z69n1Cpx+sY2BDPp7TQQxa0yfPh
ui+pKLMZir5P9vN+gFTHHXOfEF/1d17f/4Jv9IPDJleznegQJIzkBrQIR7VY5SWA9mBT6G4XmPmd
iDp6LUn/rGtNPE2AOnHW0TMKEVS5FdLyBbobKSvIEGuTPXKgplPdFihSm4cqCCQ6JKAYA5iBTeMi
7ylx0MmYdSvu1mmmX7J2LndMtsMV4FFOwKhpSIqVp/lO7a47p9XFyonDn6R2tEeaVdnatUWCFsQP
6BL2dnM3cJJnaE6VGWWFvrCRx28ChUtcmqA7pKYQd4TCVWvPbaFoRVX9xHGedOyWrKURqu6Vrdip
mypZ7qwkxYSdlU8Cg+SZkzs+2jmHQx3k62YN7u4pWKbrIdEPASx10gIy/KjBMKpz3SC87yxGoFoa
fLYJNZDvMDwwDOHtpvwBjYyYmXaYzhtqszUz5Hv2cbxKHS2pLlYo3NKxuOgrJ3k0CL5ptA1UPNq6
TnOKmqgXEhtQ/gILge1e1OfErNq090n4Ys3o1gwoeBRyGE2cVH80ZqQZBWQEJG8fXE4F23BaEIs9
z5RwWQqughM8vCNfHtScYDBp++Mge6rwMQ0QrQ07ORTd1dJYdPSc5RVtImbCIb7CfQGfWZq3QGO5
mny9HPWU02zgkBXvKpwql07Wo9r2HlMRm7XL1Hc3BphzA2uC7ViM4zZfBqIdw4gT6mIrqnsH+jeg
RaekrYQpYFMV7X3W5q8IgJdLcAJPFUqwtVpcYIA2nvBMivRR0zPZTl4X3wA3EJuxwSNUoczbZy6W
Ojf2wTsFqEdsY78ZsF4b1ORAUQc7+Am3wd9ZIRxDWh+/auwwV66N07I9HUawdVyFE2QNdnRudZ8R
wxbxR0vjhW+KF5G3DzRfHlxN7G5thp3V5DVgoaQnL4VOgF04oI0C0KZhOtGgEjUHR32l3EFeyV7A
k44lXgILnHxbZgercdO9aKkBfYiVKOkpEHt3ZufKR2tYMWhOGB01446O5F9Bwv2Gda+CxEFZkQY4
ZqNoBlvW3+VFcuHBhcxD5t1OElsIFNj26CETTxk4+Gii6iEMDVQzSS2M0aC/bbW5Y9NON9CWSVpH
mc3nPYlcqSiW8a6qsn0GBmOlk+QggmKmENJIp0CinXvY0Fedwcp36sStHEfQTpbMAvbaHvTGiC7g
j8NtjuF4k+sTsqzPwAM7/TNJR/PleIobjctsWFVx8DC1HsE7ApLqfJIhLEl3WmwUs5Ua10STEA/F
zumt2eQ6VJAd72dPnM+GxujJyJhYzxM7GlW8LC9m3ZjdSexA4QSOfKnu4M40aAzR8CDPvyfgiDNx
I+0z+iDEHuQkEgcuUmwKLuDTPUsQcGLqPGciGYLpXOOr5jhg1l75UfcO7ajcl3VYrOog+SHbod5b
vkW0IDiiK6VtsepUQYiaie91iNk9DMihcbxyeM1c6xviUHOOXzbdW2gmIL0rGrFenAOQGQkgYNDE
n3srYZRF1vrYsbg0Zeg+ypk6JoeLNqXOskoa2qkhtefFEg2keyS4UEzt8ovMuiezaqqm9j5mivri
Oo3cRvhp10RFzBdY0fGwKPKwSh8C1Zgs6hFhj/3WFZb7AqDpV8V5ZE9VFh/QfoiDHPA2MaWtr7sY
8DWUONyhuWKYhloeeQ1js+FbMnIe2mEwci8GqtAfmC2HmomdQkBR1A1oRS/VHDgdHj4nNMFrJDz5
4ARoFKle3WhAgcGhGnyEfNYF4C/m78RQ+IN7ZN6gmaWHDgD2wbVIpI/bS6/o/WCNkxNvZO87RGvZ
tOYSR+p7jiUkTgLvuPXCjB9dYWrhcHtKKu1b58VrOut2GnX3vfKSect3Sp+mgYi8SHTdrVWmzrFe
GuJ8AxcFdTJB7TxTwmJKVmgO4YnKmqNrzT8VgWsHcN0dFvKZFIMWay96+3L8UTa4TysTsSHkHTh9
kvbcG7+dgPBpv3kZco+/XUucNMSSISa2Kmo/3ebEtGJ1PLPtU0ctIn2A1jHk46Wg7AFVtVJAJC7y
mqO0wep15cXOL3SI3jYCZXpfCodzgwdKPGwidZkHPeRzqokwwersUHuux8UymzqK3/upejfImA+R
9hCldsNwK1vrkhZafxsLukNOYbCzu32+1SnlLFI9YE84Y6LCr2nvtwakOQATvx4mur+hfuaBg0Ri
wmUnUMLt6SGFe16iIdx2jGpXlMHU8LC8tvU8AvkcM0PyoRvsqzx0tlDMeC0HTV82DdoOnIV5mZnO
f0Ntk18iZ+LUa/klbjJ0H4ds9OJD18BAcZo43jfQfrCbBuEJtAae6cVLG+t8IMPmduwqjP94/nGF
saRgkuZqoNSjqbqxVeTAz1HzbiwHcWssEjoDnqArQ6ty1WNX5Icez4eqH84r40ZvneGFDGsGLkSz
ztdLz4VpN2Xi2LkDJP1FaAzEIUNAAipoyJYlxNuzsuf4TGpjcUOYDYfvmRZ+5aHR6Ryi3acSJjWg
CecwRS18hDkMfyBdjQ+jDh8ngrEODllIdy2Z2ttu4djEmJNbKGbGI8qdLqwxpNIbJnobWZlHOx4B
el0mlJQ6La1TlczypGsYz3O7bq5Psmis8QgfXY4JLvPn67ArAGUrt4k2KSk+AQrl1LvJfFQsgR2a
84qnkLXWMtOxx7W4CaBPHRMvHi77Tt06aGJXy6gqjr/ISCQQJ6oQ5OCTUPbGKNtsI2bdzBt0i2y8
QwxTaxcaX0+eEeTffDjHIxufBdT/63g0SBZMADQLeiq6a5v7fhZZnnPuiEGdA0dhOwkFtX6eZ7hT
MBMs9E8k+r2q7LW4gsgHK9FCZnAuyQ9c9RoKnaBjuRkLpZ9dFKE3qpPxzsjF3uCYAwDhUQisWiqp
QzczXT6Dui/2DSLwYT1k6IHPYLo63o5TqQ1uPHNDXtGWjCJLom2sWt62JIGgio7fv3DZ0AmtwHDU
MlTLmOxPCHhrVKIGIg9O0yLdOzWaCzbF0up2lBHT9t9JqGuXZMLwyAEIRGG8Uam8/DfxH3MapHi9
FyMu8sRAgcfdhpGwsTmtQYRHC4fx0zGEPyfLK5JlN922EFz1NppO415Xm5kKvpTuPQu2g5NTAo7J
s7OkVeWbC3ZvLx10pP1ifR8tYZ3DPanXanAIFTn1X+EkywARfBjiPa3dEuEIMU30PsGrAQKgxyAd
YlhdsDzCRiHYVdE+apfhZ9XTrPE1C1aBFPiC6uZxgsJ372r1VMzVz4qk7W3PBpzwmiLToeXCcDze
EYvDItVU2Ubm/QXqY9bzUylSkC2HMrkIV5bNhAm8y0ksicWyjk1CfxxlUcTfsZQdAp2AnZxphrtC
Y3yYT3JlS2fkydt+vHJjO91kHBn3pY8LpBxADWT9uaWnEQa+ITqWiR/cLUYJ1Cg/Fn861H2FPZrJ
ypUkdsvrB5ouKc64WHfFoZXNt3yx5Dn0Bpw4peDSGoob8Mo7ObZUt1aF4YgcH8p310aLEcmWqMGn
NLCZ7nTUlGdF0T8wMLwGqEdBF1sIaTBHnPOrsd4TqURDJz+L6vx7WmLfNpUSu4iZw6ytS+Ruw1lB
2Wjb0xVNQmovrV68yN5qtEOeC4o7ac/zHt5wGYrrf5Na0pUjfElG6Dm24KV8rJF8TFAmSrBk6yFp
3xureG7NeBlX7EZLCnm4IMuNIJpUHgkGZHeK3KFmarTAG/vXf/2v//O/f0z/Hb6XN2U209v6r6LP
b8q46Nr//Mv867+q//dvDz//8y/HtV3fFp7nGiUcAUdU8t9/fL+L2ez/8y/5b5YiM6IOSFhQVXo5
nyDP53TgTEHXOSFT7uurOZ9cTQqDjd3XQkghfr9aP6DAGFMTH0NbRlCEZeIVu1izu56xovRPjZii
+68v+dkXlEpLKelcc1nv90vWeQ/hroqTI9WGRRgIPQHvhJjy39LaBSD79dXcT76gYtrETucryi77
96tNVYjktsoTlDN4gZQunYNTs8vkuLMvGBcuP+cmUQ9fX9T/5KLaaLRbvPLK+B++IpYSidEli4+9
h/GbgXOwajRD14rkno0CKIMaP/TeA0bUh1ma9Pzry392h5lHO8r3Hdd1/NM9+dsjZE+JIW6tGbEI
6JZEn0htSFe07yXwzt3Xl/rs9trk+ShWdiZ0Hy+VoxYNrbiMjzqHYCst36ZvjLvETPGDG6I4c1NC
g7++pvzs+xm+Fj+qzyU99fv3A5iPMqSzkuMQJV69a5UBYYd4GDH8xhGpeUaPHX5X2GdAr6UnL5Tu
JJlTtN7O6zFWP+itA/FuOFW7Z63EhUJtnnjf//AxT4/WxzfZ4ZwF1kTTA1Snp+RvP0MyTfQIZAbE
33e6TTkmTOOriFlIjsvJ18bdOGSj7Wu2n/WMcf9sGSZMRj4nWeoUZFpTYdY5QJDt1x/ss9/sr9dB
2cI3LDi/fy6F+9Bdwik5xoiOn6EVxReNP5nqrGurRV5FkVMggiBGtfvDYvPpD+cZ23dtpRxbK/37
lQeSSxhVe6jhC00yuVsxJRLyOJqeQWZaM6ASJj9PLcrmEosdInZBVIGdP2mDSwfXC0cpm1a5lZX9
H9aJjz8WU32hWSYkt8Tmrnz4aCRPirIeBuvQsacdT+iLCNYjQ6o/XOfjzf94nQ/rUd3hlAGiah28
xdKbyXKtq9MRCYL30G/LbGJ6lDsvX//gH9+X0zVtCeFRGQnITZ82gb89iLALcURaZXjMGa4fosn6
AUwsfQwry/7DoyVPr97fn/m/LuWCnBaCBQGQ1O+XcpIR+JYTWPTvDWmTYFTXaSuu6rTEyRs59Z0T
+un3IhsnijQvvbI6Ez0MHK93ltt4N/+D701z0fZ94dnK/7C5OY5KVAqy4DgTS3WzJHVz2SNOvS79
KfrDo/3Zz+oK1Di2lsqm8/r797ZzpPi6tSA0JUMBhczEW3TTqM9dkNL1CRpcYYD5w93+uM1ws6Xw
XByQVAw8vB9+V4YGRYArOTiMUQHVJ0tqGOsivYTONSEsyCHxpH2FEZP2EQZSefj69n7yykhJ6UBj
xkC+lx9emdbrPWW8xSfVQXMCmOHg3mdTklR/uLefPL5UbNREpx2NgujjvS2FKFB7+IeqdXumNE19
VTc+kkujwoevv9Lpjn14fOVpM+MJNjzDHy/FcMzyPSyCB8vp5p6maq/eyjFcLgnehvLUSBSUq68v
6Z1u04drKqHZQAX/2BAgfn903C71BPYj75DEfXNZwgklDiTt7PKKzkp+nzuzzdJMoRZurCIO5JmH
aegZfHJ+p0MVgYofSo6U9DzaawylUH6i1OG1m4bmVwz2BaMU6NCTe55BMB78R6TsKVDI80GZehV7
Ub51uvAKi2N5FfX2aJ5TlMeSwkRG6sLL+sp9p6vFgNmrLFBRFWD773NJgvO6H+ZWbPzRz4h19Nl+
DzNeJxSHbLBPPS7UB4gC0Pz8onM50wzQOHEFjWjjpiwp3qfM7RE9Mg75lj4mS7jVfai26QjRMran
ZedNFdKzyq6K++h0P4xOM8D56AgYdnVs9owd5zfecdtsSjSG3govXgOMoNINFhAb5d5ZgKT+KkgW
Ta9OJ020LYIQf0Q8Vh7wvVFN7tlS5aJYx/QQfaZ+NHdgP2Lo1+M4wZcrVPa9KE/3tvSHq9JZ2htT
z727muYQVskgcvdy0ZOs/7BRfPJ2kclIFaCk7RjesN8fi8FyZINYMuBE3pBrEkJUvTAqd/5UTH2y
YlOOktUhhONRiXw4bzDhnYpxGLiOGYNk0xEgwWExBMs8cuqvg+qaOAn1lPZd+BS3s/KxWeRMij2d
OtdLEgwI2JqZmJ0/vPWfrKge77v0fd8TUpsPn2uEkoIDr8iOaZ+RSJf6Q1gjt2x8dPsQNUnhndLw
mgOb6tZfv5GfrDdURo5jpCYDxPM/7GGxU+F8bFLrwBAlJ5GrJfVgrDOUokXyp7Ljk2+pXHYMw0+t
KfQ+XouJ2BDFhXVoRBltEuEGJKLO4I5wM+0jgBGbJGEo9/UX/GyXVq7Rjkeh7HPO/LDkFHArcAGW
1qEP+uqBMiAJNpVu0TOxj25yWgPEzKCh9YIyuwbbbl3jg4BgK+oRKTrH9u3XH0h9su4qKECegz+b
ol58eNgtxGLUdJF1sABmQJuyyxQ7GTDpFR1ecSV440aIxJP3pOLIfw1o2nnscAYcaDf5dFVTXGIA
hayxOZYcJT3S5iuMM04kUEwsQoQxYsxIP4rYmt/qIqfjzRBPHUbXJbfBCeIMOqjr9G8BBhK5otx0
yv/BY4Wi2nc8CjHO3B++4yjDccQYYdG6TfofzYSGfAVMwHq0qrK2/7B6fPZcnXZfW0gOSv84l4UB
EdYZyPeDL0Hwydb5FqoC+7WI6KSf7HhMFv9/z4KUIwQ9idMby9CCIuj3Fav3QQr4kbYOcemrnVTE
FA5ekGzx6wYvE5khD+BOiruvH51/1EDa2J5nI/AidY+F8sMyoRZNwzKy3UPRe+0NId75fdylwKWC
zCyEusGyPeSTRNzUEChFkEObPn/9Cf7x7J6O2nQRXRZPckr90wL7t+o6EJXjyBJBlg9hutw2qVP6
N9EU+uaAyo58Rt8r45evr+l+8rWp5W1leJSU4Fj0+0WJHQT2U5HegNgkI/zcH51706I0ohHtEIXj
LR3qZhtJK4bR3Hf2SjS0ja1awMLM60luLNmihaii7l6PisFYgdF9qsTyzYVTzREL7f+uqX11j3Oq
vssml329BTfzxoH6FHVQ4URuvareLUSOrYYsCZ0zusZ057Q7NbiNLBXeQRQbfkJxTh0cORaRHEsl
mfQuFkEiAc27TQgqZJv5g8EOh5p5WafdnPvXENJpwjuGFE2nDKFPexnuNua3/aolKPJI87U/2VR1
ds20CouYXDwQhDpDUYNcPBWoP1OvNRfuMoE5CKDdwtqJ6Q3GQainVciyeMRtDAnCJ7Q4mWJ9JsfB
WcUY7G7mTlqbpCQbc04q5yYNewhEnWDmW4DOB/2Leqev1C4uLfsFshj9fRUT6jJ06rJpSxq21E9R
BxAFQVtZW+bq61//H6UBD5uDesPGdWdYSj4U3qVHHCaECX2wxWgdMDtnzKv88fj1Vdx/PtgGUQKV
vXCUq13/wzMmrWWIMIYIsOJelR6MJReo+DBQmXs3qXqUBOr+6NDaMHaljrp1TO/SWEOpk2Musdtf
lMw42GLWDWfbEAROmPsU1Sh7Qy9HHhdEmL98i8wBV9rfJkGTBueAxneIJTT4SaA8g7opmDxk1AVA
sTPPopLdBBiL/ZW1ZPOdQmN0ZTVz9dZETfhDETHzjqk9DDZSYGxZRX1Mti30S9r9FP3ilYxC7wdK
5uWZmcIppjYilgbdRZoOe9oOiO6FLe5Ss8zAq/wenGuj8l9uM1RiO0FATVYJ4xs0WHNnwICRd+Yx
YAAM7IOoyPZcontF+jESe9LyWqLZuklgido1StTB95arWJHr9M3xEuceA1nCuBcgily5i9/cOijB
CEuTGpV2W4FTg/gO/Fd1lh2ft2ydROc0pTnUecxco8S8VK0SDZL0DxvVP9o0hrOktA05JALq/D96
pjiatY/CdEFMATosWMLHVqhh28ToEhnxLdVTWI0jRWKYQg8Zb0v4SSBPdgVYXXQKyA3SUpunrx/H
T55GX1CjssZzlDd/1TR/W2ZN3cg6T4Um0bfvZ1w/8BdQ8NI22mhyi61V19VT8Yfq+JM3zZc2B0m2
M6Gcj+1x4xYkYhWNPhA32uCnKAhVtbAfJ3+oyP5RcmrO0ZozJ20TqTz7w6vmybxuVb+QuKxcscoW
g2rC79QpPcH/w32Un30nzpkO3XdBe9r7sGNqlSA7R6+Dly5R99pCwsv089vAG/NqclWuO3Jh9xbB
TSdLPu9vQ06Srws8TZ1+iiTqtJYU7D+saeYf55DTLWD3lD4PHjvah1M+BGOmrMBhD2XnV9PVCMjk
Nqjh0p5Z6Do5mWHLm28akUX5BW1h/cSBaIwuaBhSZ6T9yExy1jwiK+Ge6LJ92Hn5brJhCZyfRIQX
nKVKUgWrub3EIm6B3KsCn0CKSlTzS99WA6NV8nJXjVNU70xF8Ewakaeb2Al7BthB/FqUYZWteB00
nkocPD5vn9LRRammgHsYNjNxVbnJb4eqdNpL5AyVOlRVV/1yk9S8VGTNCNSFwfKAY4Q+gkhzYhxt
ExVY4nxSYTdLa5NlGrqhmFFwDfLV4shR7JMkgmEgK5lm6yruxZ/6SJ8+Eq70XIemh02n7PTI/O3d
GkXUJEXTqsM0GbVcZ+g054thOrUVdOXM3wB1Nta+IeRhmzgjpORTKhf9ar5Sc4VNCaOdswwDfjCV
+9mWCZm8//rtV6en8rcuCY8HArW/no6/BmS/f0Q/btFExJUNjcF2+ZGtur9Ah5UvqyEJgDdB94jD
q0l2aDpIwGCUhYIjP9EKu4uM3Z6wQpfNbCuh9wf7vo+d8lygOrlz/Wl+lwHt2IvecqULjiwy840l
hHXTpO74h8pNnZ7jj1/EZTvlhGngo35cxwhuE3OXpiwpNB+C7wChibFwAzK7rhDcM2OmtvHfWwVe
ZW38AEVdniCd1myrGM4IpmScBKt0Jpt32oyYn6azEU4G4hz0AJuoC5FJV22Snzc6YbCRM9u2Lr/+
MaT653rlsBFSfWqPCQdf5Pdfg66TSxMKYqG/IB34BXYzAtlRI9ynD+XY7wnzFgjP1eRiuJ1nSH2R
hoiyTW0J4KMYakIPonkkWRIc7gl3n6CeWIKUGStt0+oA4INzkiXiy5gXcSSrDZHNRvF2XHedQfA6
LBMvk+W4nbfKwIRhzx6ZqNXJGLyLph5+xCMMIYj3J9eNLAg2wclgLnNTuT8aC0A5PsAwPu1puBTz
3ka1RhnbENNIuU3qlzc6163dWo9+FYmbTIiKbPe0G2O8dExHzzDvIZoMIIu/DIuO5cpBy5O585Ha
GkVpeY1Ll9CSGgcxyawbOKOieJnwYKp9Q+8Kg7PvBj8p5MwleZXT7dI683s15e13LOiw9CKs9T9V
K/1sH1moMXAfuvmj47NHrGs7sn/6Cdg2xHr4KzYjWKoYdYclnprcA0E60dB7dtvZARCOMpXkE5cS
5EyLdkZfEwURZbSVgkmBan8y7S2D298XrlWJK0xGc3HgmNeZvVXVeAZJPLNeSo0eD4B0ucCerR14
GpBPNy0W+Abh2NHS5Bjyn32jQDO73YNGJQ4138RSrxl35fdNLKCJ9z6Jnhd1NnfUyKVGLpFnKUA1
u1EkTsW20gA88jbbVKgEUbeidz/HfAQtDOsj2vrMmdtgnXdzolaRl5G8AR8rhN8gJwSr6GGC/8vZ
eezGzXRd94oIMLM47cjuVrZkWZ4QjsyZLIar/xb1/AOJbnTj/eGBAXtQzVThnL334mjSO+0NNetq
OuEyDH/YZqc98sEbr70xBfLKQfvfbYnLl4BD1WE3Tgl3sXKbknphSt/Ia0et6EgwxF2DLMT+ZU3t
ng4onqTLH9+5AR2ND51DNjUTZz75f5irkRSRuAyE/UAibVhscpIyXFa7VMn3laYOKV98H49XtoT/
lBOoyThzH0Wn3TqP/XlQ8toIZei6kPpMbh2FZUSHYerEFwgcb1aImUOYtXV/+ULfi+2fZ8r5Es25
kY1MwF12CxUQbtDdnfCgJclwwJiBgypWISvQ7cK1ic2GqACgJFNWvcQgbDaWEYy/Lv+IfzdL7nym
R1UtBHFsYnHhdOV6TA2deqhS1Uc+2TkuRhHd525fHujMY0V9wR7QnpspKDI+32EuJCYKAUNGqRjI
INGVJXdupQHUg/W0RS6mXznezeWmxd2l4mixos1dQZqDnweMHFN2cTIRDNhp+yI3jG3pIM+NyJLc
lJpkVx1Uw8+UfMfLF3pmXF4glXOlSgUSlfLncdHWV3yyZXQAlpp9hUhpktOUC2R/PXBxVWF5CApn
i9DbOFwe+d9Fi5Bcdx7UJlrPMBeLVuyOWAlSMyBmN488EgzjU8mktyX0drryNM9dJOoPgbhPp4L/
3vP58JGSPUCYQeEHtAPT7lZPYqzjGTqXpyaiVbcFJEDarTNm8kZN/f5afffM1zoX9CmaM81xdp9/
3YfRJfohFZkfoyfqnQS7djIy37lJ6PzukqSzD4gc/SvT0pk9JCel+XDGDtJgBljsITNtnJpMZuTO
U63ySEH6SfZ1sSGKp591LzAdVcIRhtJyCQlU0h9m077WPbgWgQD9ZEZ5sykDkugvP/Nzt4KAVzp5
wuJ8YRufb4WRDTWFSEfxsh7Fh1BF+odjfnLSNCXAnQoGBCvNtdPcuZmLkEBaooL5maVh8Y5nPU7X
DqXtocBE6SHKdJm5lGSf55a6qx1lYjrRTHjbJv5fjrpIYPPkyvR57hWcz+66zsKk2dpiQpljhHrT
1BSvdNIJqF6SPUeYuIADoaKAIzLtRmmB8ONrSa+8C+8KksXcQro553TBxITOYzG3ZEqYUVTEUDUo
g3ZfaNJw11QPMM1CDIfX4QiqHNDgCG5fQfRTf2QF0ZmZRizByp/QKx2AaxaPVRSLX6hgET7bY97B
g+5bZMAhNVXDHLpHBU87U3HzoFnmtLdJURhtrPLkoXX6TVu5r8JR5F+6qHOAieNLkvjjrCg2Rhw5
p5zE0uwucbRS9fyUuDQOnoPprMt88tMD0wfcCr9j84MAxeJsRmd1zDatXzloLxuy2da2QTwdGQyz
uhOXAXYgCGf+sKFNHekvaWjaw//HDMYyLJDvz5OYMb/tHz5s1QqVVh/SgJxr5NkkWbT3srNg/PRD
vrv84ZxbjxysKlT/WPdoFn0equlNBQCdmBffePSKZKpvS0tLdl3bdx5sjubKO3PudUWqNn+rdMPI
qvg8nkOZLILMFB4oL5KZmbPp1xtj3JMW2BHtQe5eaoQA6Hs6r5evdP4QPrysuPfZa6OP4c/c8V/2
ZTR1Gpw+wgZQ0aPYILAnudKpCdgHablp64gkQ13Ntoo6o6381rly4Ysb/d/wtDDUeXEiMGFRjrGZ
yEuQic6Bo3d1SonSe+b8beKYdGTypPTkxV7ZzC1u9X8jzrUfujQ2O9bF8uCYcQuKxVS8cUyyL+3Q
Y+0tMp9SRJU3L5OD/gnedrhFGXbtKS+m4/839Hv1SbgsTYuhU4Pr49CgQBQDaRjLKNn2bta9ddin
yDss8dIkZfBy+QFr5y5YWBpqI3R4bOQW75Zq+FrV1VNwiJW607eaTlMRR5SNozWIRwPdMhjnubLb
5h5NiqlfV4EeJLueDJfvoZ9GYufSlcDpDQuI+pjkf1d1aU7I3gPCleA1dqTjjlKm4ffLv/3c20Fj
i28ehY9p2YuVhLjETvT08byQbMhjM2az/JzMGini6CGfoKJeHm+5dLHJnWuQjsmaxLz9z3dPsK1K
KgLLBnu4BzWW9qaQungpo6i/xYaLZYtuDrX79t7srklhlm3g/wa3EAabHG1s5GqfJ4G4r+D3RK3i
sTSY+VbGYBN2jdlar7TPRbsaJOaKHcat4JeLjResWOtr0wtoqERucYtUD9j5N7ZDL/DQcDyUmyKI
gP7N5JEKpTvvyDGkxITFPCcMaj10VBwoH1f2QNyz1f9Ne63XtqkZmz9zfbDFbqgl3rrL93i+io8T
znyLbdul2KZp8/lmfuYfZvEpUpoyritsP7rQSN9PJ7Oh+CEN8o0jRPWXR1u+QYymMbPplmoK8MP/
TKyZiZcPeAVp+qU4uhOmwaaPzVe1VUZPlmF15eqWn/h/NWxXEypSJvGv6tUuKEEUPJsmgi680qUv
THy35mAQpDBzgijjileiBhX92ru7qBG+vz7Iri3O45Sm7GVpza3zkNqd4XqyzUZ/nTRO+taDypB0
C0T0AixbQW7EI8Zp6fYcbnTQA6uol/iEFT2+sgE7c+P5HZqLtostkG0uZp0wdTsCJgfXw5AMuKQs
B5i+BX7bXmDq7yArXynLnXuvuDomirk8wCf0+b1CVVqWlhq63til7hOZ2zBLm2m6gYk0XpmWzg1F
zxvBBqr6eWb6PBQRRBN9Wul7YKCmG5BnpIG3ZrWb7EnsLr+/594n5gOE7NasjzEWV+VrUTpVkDzJ
WyLSt6ULdksoXrLFQtOsLbNVsIS36c3lQc9dH6oJxAx8gmxIlutUBHW7lZPv9ViiSW+iZq6s89Bt
cXUk3e/Lgy2PTu/vLZ/L3G/jOM469fluYvhIG7M0XU8nkc5ZjWKkd9hLWj/EyRjqLjYs+1tLGh8i
hphjFPjdJrt3MfBlayyFsUOUU6dDebQMKHX6rAy4Uix4/3SWc9b8ORtsCfmw1cVpojb8lD5l7XpV
PIcZT4H6NsZus1W1xtwEaVSQIZ5Be+1VsY7qOaR1sEOwCZl2aKXsrswx79LSf36OcC3O16aBPGzx
c5iax9APRtfr+xy0t9P6+6mzNZBVFBl1qfsHMwFqpMLPW7tpMu6kUmjroh3/NpTpyHua6mv9K57R
h18023Z4duxgdaYfTpuLX0QCgmGVeCCOLpmsj13rQmx0AbMlyJ68y+/L/HEthqKKQU4bdXeLJt5i
/RjitBxF6wTHSuGQsBrUkuwAMOZXNfGLGey/a3JNFMYYBXROAp/fS8zbTpF3kOPI72UgGHEBKFKC
oOj95rV+21umMlx5tGcujrUKNJI7W+OsZXlINYg4H1jQjylJVy9uXZnF2ppS7JCXb+LiC2cyQeM/
14LYc+usxovzTT0VXZsjQaBgD3rbJBVgHSu2soX4WV9Zl5ZDza+GDoqKQgxWINuaZ7gP6z2OzamE
tZYcbaDBq4Js9Lsp9Iv9yKJxxfmzmCzfnxiTAXUOJMys9YtXYxxAmKRjER9JHYm2oqAhMU2Ic8kq
mzUZBZNLGKhXru99Nly8kIxMtQO9JrPD8liKtQ4VLI2sYxMElbPyY0HsVVfUAjVAKcfnTjbOa5Tk
qJABb5Ffho6DdyiuUPZwkg/+zEH44AjIOFo1plqCldOH/vdQGi6ZVDZZy6tCUbKTRTjXXWCpLmRo
yD7PIqpQ+IIDmdpVUofyzgmpEACvI0aYeMmI1IqoNsjkd5Khm1YtqIanohHRLS8FaaESEuy+pfDE
fymV8hWtiHS3oZqxwZV+Tqsg8fNG7i3g7MiHMhv6Zhfy5hOrYzNwPCRFtfM7URGHD5rix0hF9cFI
+/rx8rt65jtEyEcpiZ0xok1jfsE+vEAB/anCiZvgGPUDRmtoqwTAAGEuitzZUfj/H0/E81vEKXxe
+WgycChejDcUSY9XAxNHikx75RdWuHdb9sXd4LseSGTiJDicngxLDtukFOHXy5e7PIO8jw/NgnVm
luBSI/58vfRZkEpCSj2qwNHLdUR2c7bCtRkVKxmppNP0IX0mP05JWlQEShBSYfmsDuFEn+3KvH7m
3rsck3FjUtzkCSw+XvK9JLMsBreiM9MtL4hBSp4RnXyFgPNGOC+Xr31xVH2/9I/DLbYCXYD6INHy
6BgbZu0hg8ruOw31nF0RpiNzlWiWsAi/4S+55gSdb+riI3bt+YjgUK92/pGFSOA/2NGL8BjKRpKh
15Glb0+kupTw7K7c1DOTPAoNtukOegObSvXnB1zT3vUJgQ6PHJSSB5ua4I8y6IP/bT/8372cB2Ee
nK0ji+WrM0RRxA15uSqv2SEnKGpdFdLaR4iZNpcfm3b2NeHWseE3+HCWXj+tsxI31nluiZJpnkxs
/25QiTeqW9lRMDDsVcUHd9OFxKx0rg6fBiriPmmikZRRmuT01f62AzoKv6vlCt78leXunzuOvF9/
16iyP5l37Z/vONNgEpKqHBz9kly4osxzwpZCtlFXxlnuzNip88xcl50Jt13oy31QWYV4QLMpOJZx
E9t8r1pINGTuooizNOJRc5q/tyKi870Xspi+hjVRVRoSule1zibI3LokGCnX2zq7skz984LP+0Q2
2Ugn5yAra75FH2ZRGbmjQKua4Eob1C+soPqOCSR6AQwT7q68DvOh5OPHhPcX9xuaSZvJA+/CYneB
Bs7VIFePB0FaePyVjZTiUjWZ6JVvQy4TLlkdxDvmnO6N5BSabLBtIOOlcTGzldwWsJnb+/a11/Rf
8YnB1pG9HKu0Rvdv8bvAfdpmCbfp4Jp1Su5hldVbLPnlnNZc5LR3lRIsauyWYN7hxk7qpqXB/ETz
VzhXjpDLmY4OEZVl5vf5b9oTi0m+Qrmd21nYHYid8B/6ugnfhmHM1zLUtOMIj+eNuMwB0sbQXbkL
y2/1fWQ+A2R9NEfYsn9+ETB9j4EVMjJvmaTCQ7CcnojoG/Tdkj5BI7eX34azV2rj8KKkNuvtFuMh
OY38qAGtSJ3J/SIRWyFtDvHbSq2dnmgFgyDQFAKqMoN0l8tjn7lWLJ840el4cl5fVtSArWYu+TDd
AbCTehO5QfvF1tVKeiMskgQ9rizdK1PAuSE11jB2gzq2luV2V8ssiIZMbAeLGMHfaPLkmgNLcQza
WNzRMctWly/xn7mX56nx/lCyRJtjM+Tn51nmJbt9SbOFQq+SAa9pDbFVVbhKXh2IEgWS2xX9dkbp
jafBcMuMMLsqlfaK/FjD/kqoBzs7vWOX90h+UlBsc/JDbNIiCoeQUN/Rxv9xKpp/sT5LKUgyY6e1
nI2NmoTGCOXxIcgjCqwF/OQ4Eq9T6tdXChnLeX8eia8MnZmDtBJl6ed7A81vVF34WgdDBPi6EGGj
nTUaddKuTHnzPujzjIfDGM8vTT8UhK67GKiMIVYJEqsPRa7aXl9isDH7MjoViLXv2zIp6fKTPnP5
0Z9RBTKqgyWUiXZWqCw2EtBL2rGsQMHkkY4sO3E1Y3yoKlP1b2yLVhl1Y59U/Al9f3S0tbRyCa00
85ciHBHm2M5oPBHsaej0AQYXqveYMQOJqqmanYEPK75RS73bF7Y7kq8uOu2tzeJ6vBdtHehXvlT9
zB3kneBpsY2Y4wIWha6GJxlGgyEJvLZjed9LJdRWlVQH9zZCbdnekbYV1Js4Bml39Os61Dh7DMW0
MUaEixuQuXlwn9eVKDclOc9zWic6B+pyVNq3yFfc1x6YRLux2DgLDGYKdETwUgGODIL1rZjIwYYG
kId8Um08N+lJXSs6TJAvCuKucNV1pq9feT3PzBWoqnmG6HtoOiwrtn1VNI0MaoK7R+IQgGyjMoUX
tZvCONjESii/XX5hzo3HCZy1j0WH/un8DD7sAbo80HLXrnqcE5hGvwXUMr6GWaPhhxWJVu47I8kC
7/KY554rri/dcLBizTW0z2PGxcCWMB+gO+pOjJ4+rJHVZpp8GOgr29uRZVZunaEorpU4zl2syzzM
jMiXz8l8MTAipaEOHHGgNKbnR2ryypdBRUi37nq7pCgApuvypZ6ZbVjmCPexeacIeph/0YfbS2ZH
U1GrBeLcVemXZqjwFJFUPxn7y+Noi0o/bSk8APiexNxFpLiyuKfAkjGK+9jto8nWCUAKwjW1gZL0
U5V2DrI4or2yfSstC4ASZDF3oi49J/M8X/4hZ5Z2Ok8UiFXS/eiwLOafKiUyrDRa99CVpd/cQCKx
CZkWcZtu66woYfbkwn+swGPW63SQ5tPl4d/jVT7MuvNEO6eLYAIT1Pvt5RHHT+y+6aTreorpq7VH
WvVYHIK2oTloh6IovwfOqCik3eFc/50aevOgCMs59RY58wCFHUTzxtCkXodYRPegXU7AjkJO0Seb
fJUCWHem7yZS3iCGN0YHRDfSY6v9aYmkDbd41b8ko2EHKyy6PjHEXH67TSNAOWtdxuOr0hG1jif9
YVAsCMtmmQym54cVSA42Amm+b2y1fMtjW/9N8xMxPC1/gMRopPM/iaUE5VbjoIBsJxdyS2/QUTaR
E0nCupuwGRHRwEjRrfsaqcWRws5BoQQ95e6cun/Lsapc8cN3wsyep1DbluV0tOLvKbghFD9DJ1ZF
JDxp59q41aDVC8LTZVdue6cCDTRlcVSepGnTUMzQ2fwkusR9dMiJ+dGgU/2WG5P9TCp/+Bv2JGXR
UqFKs2moZhw6ywxfIYw0s9lcmikUJg3GYkDhTicZtZpFJlPY3ar5FAU3DTE0WJsCpyowXRB5PACH
u5/9BdmB40H1ZYK+iwlCGBLLgG4m90IPmvFlaLXwNhC4v9ZlYozKlV3V4rQ0v1mzeXQ+KLBHQZL4
+VNOg7IonTAUXq5TSczzWrsffFTrAZLM3eW3eDFPvQ/FtoEcH+ZlCqWLkwAcIZyZvSk8OErKvUZN
eRWpQh7dxm1IEWR1vjze/NMXHw2ThoFllNQrNoyLSytT8m9YXB2v7K3oWXZFROaNFT7UmV8iWh/r
4M60I2OfTE7x1SKK2rryA87cW06GfLezrJT5eTExQ+XO3CBrfc+yBJhHdPNeLBo8l/zk/60g/H5v
eYKcPgStSFrOnx+jjw26SCCjeYReafWB0mZFWuAQpn8wS0V/OyI00j1c3Cm4cug591CZmiiF2C79
52UwFA4dLYqk63jzgd4jnDba53YLeSDX9V0vRPzz8kM9Ox5YOUHLA4XHsk04NkRhdjXvK9Bda+eA
xfXSWJTrJLbSTdHa4sr1nXmG1K1mhZTOOkQOyucbS5egAnagOh5YGQoquS/2Zpr4aw1U2e/Ll3Z2
KPZIs/PA+VeDDBM3qySaS6+RunqKNLdax2kf7sGvXkuDWOxV3l8XVhILDz7ZAGhXP19VmLZV64xC
eJFVNvCvnBDVoDkQ9xDZrfVS98RwrPXAd66lPZx5fGhVWUPpxRDMZeufBy5MX5FSKxTPlL7ymud5
e6tYUfCiExVKS43858v39MyFuoQLssoYKE3+USkQHlINtoJsXzUTfRsEMj4V+DqejKksdnB4k69m
ahfby4OeeZAMSj2dJDpaT0sxjwkLTms5JSGLhGdGTKi8LUzIVbnKKnt5qH8atszfronPaO6k2chQ
FzuToBJumre4trS+65laNKP44muhdhc3afU9UYf4t1GQULyyGw4zHAciMa6RgYX2SsVMHe6atuyv
eRfO3QCb8j06O7xm/4j80F7LKrJV3+Pcm77aAEs2KRXZrx1MyStzrLHYIs5NdVJTCNZgQqABt9zq
80+qOfS67wk9Ju8P01QCdnEQUbCtbNJN9qlDkA6GVl8VGx9o4N7qqTlGadXeFRJk4SriI5tlFCTh
B2lSrfxW9P1eaGGGeVDNimcHEPtrE4/2HXH5sJRwSFuAUTU/+aGQzJODuG/qn6A6AA6ByCpOg52j
7yFVlW1RECuBjwHHpehpIHqMr92AxWb8/QZgmpgLXeh/uOmfP6lK8SfZkITtYbcai5tKLaeXwLKq
m5EA562oY7LVOkRsBrVIN74hhyj6ZaUlUaGyNKpoY5eIYPdGoWh3A4Yi9loyaCsPDGKXk/kD+8xx
R/CDbVjmT4WKuHGnjX18iNqxIEOE7NIqcetbhQIFCvDK6qZtFtUlMf3YnxPPwTl2anrbp/obyvbB
d3T3pLZxDL4FpIR65dtbTjC8DgiCXI6YeHUohcw7+Q9Hk6IpaiN1kJZl0JBOCABlea9UVlp5Q4TL
DvZb3k2byx/hcpKZx8SvSzsF/RVhPvNv+jCmdKIKnX7EmDkp92uslSz3MNNqNrpMg2KV9DZepyFQ
zGu69+WXNg/NDGMyBxgu+ROLz78Pm6BkNwHPD0vVkzkIZ6Mgp/1mB4V65UVz5rn5435qHuu9qUCl
m6Pmu7zlw2USJxXa+LaJ8idLNYMRIBTjBre/82sUNQQmv8lRnKtOfwqjOHjC9T8emkAbH3H6AmrS
YXuWSVjipwe/+F2UQ2x4U0ELuTfZ8Msgs1+q1BwIuurc+pGSsX7fIw3/FUhzslgUFciZOAeU9EBC
+tR9Lfu22nCQwFpnTP0Gj1F5R+YhcbYWqM2bKpt+CEQsCYmRlQIts6mApun1AU67j+iVSG2sDKXX
N8k0rZG3q1sTd/vBjdCVrNM4ij2tZBaZrC4Tq2EwwhP2qOpvmlhArOgL4mEbXJXvKh7McZUlSnpj
qIN2o8q0Olilpm/ciI8Fa3PWbYYMCA+SFZx28SSzOydtxduo58retbv6pJC59WoQQV7s4iY0bvtK
D98C4u0rQKaCiVs3CGy68kSXTZx56qBOzd6GLsHcB17skAczHPRxUKPDbHdCqFDJuNik3AAIEAog
UQ8llPymmAqgkkG1mUdy0wHbnYMc83QxUIIq/DL6hb/CviYSXaYTzD9O0MCwTf4+c+YdhRNpCawo
Dzd29gRDE2RLhW099P38mWiAOzMZm3UcduLOqaSxGSvd2bFJG/ZlHzyPI/iesjQ0L5B2dbj8wS/K
Ae/3jVoz1XYUUih0FpNMZssIZGgSk+ZkjeWOIgRyP6jzBD7Hsmw8w+zV/o5iwMQbzdJ/bdE/s+Zh
60cTRGTYmaQ8to+DFtEbPrgpiIayaYwfsdMZhIob2s7M/GJjhd24rgb3z1jyskaQ2OkqS/fKDzk3
+7AHR0dA+C0qrXlp+jAjKGEjrNQU0YFvWz+0Ii4faAvy3fC7Xi/f8qVYYL7nLG42zRzhuCgWFi2t
in8pq6GOaDdgilhFw0hOhhK2/auVhLl+grYXEP+OMyNbW1FCHo6Gnu5FUlNVfl3+LWcePx8MhRg6
fng0lr4rxhgKTsvhwaosy/mTJ7XWP9Xwaod1RARdtTGnNIU3SqTXXwLoKvvKGnfmts+VY4qb+OQd
Gmufbzs+ZEOt64EaqozqbdXZ7smKMprQRMZfEQSeWdqcWUz83r/jNL0YqtRwzesGFjOK2agQuykz
rVVQqbim5WSFB0cPM22TlBG8ocs3efn9zx1mUsJoMM+tdqyoi31Nr6kRmbhzEE+O/N2cC4CKqW8J
7qHJYE6yG1Zg3IfmacSnnSgTmPubHo5CtRaZA86rCEWC/RoU7OUfZrwXKj4shPMvI2XRRorOjpv6
wmK9J5besKo+Q9aQCrXFUD4MaCNBIfZpTosX8/lQoKmoASSRdkHogykhN8KMTne4ABUyYwRIu2Lw
zb8iq1x8KNSCsBj4sCVVyz9ZJeGGjaoh45LGqH0n9b576Egx3o+c//utrIPSM0FbnXzLppIUDa35
14XzA/N3SvCrw6cdAZgWdke6YWQ89J3G/tgqlWMY+8pjw3biSbCoWquE2iBB8I7ZHLHbgyFowggC
gpZaSOyr/JS1lrame5iOm4nt90+qUd2LQINFJjucU6KgLGoMbR4525Hyw3NFT2VPPr3hb9vWt+Bh
kLi7h4k8rBtZGT8HQzQDRS6eLE1wfzwqYxQDDAOKBVE8nmjOYHIqx9WQO4AZUyVrxQqyGZXEOhb9
m8hgd630oRa/baz58arjYAXL00og1opRPUAPsTahY4cvU+f7J9mG2gYRab+B/lLvEOqDDfT9Nn7U
6HV/6fqg+R01xHbshiprn4vGHx/berSgc1sEkWxKnTy3VZJpzYEFFJZ0VhCWsGErFv8ZO9xDIbfB
2YRVGzwwD2RvojPcna53Cj5IKgrbMGkxwPhm/9xLdtTAs9gtblygdfYe2xp2ksGWpP8MNkw1P+3k
YRxx83wVIIa+FMRuHzpq+M9tzL7LqckZoK/pf8toua25XPMQm6l8RLskSG8C6oKNyDlaaPEfirIy
9jaH+qMSad0hiLIsx2QssK9JVyt/6Hk7ZI+RS3Vh43Z5AoUzjOpniJeQhwrf75OVqhf5tOrQ+Tab
sPZ5HtDAon3mFP6N6Aql3LC1GbYV/u3HvMm0xxCaGdq5XE6k9lnkbq0A4mWvTW805Za+RJRuIc82
N7k/GfF+MGoq6o4VKAZh/FPPvq0021OgWO59qISlZw8o4IDz+mJlhL08VJY6UMRK0u+EU9VPytT1
N5Sk0mOuBeWeb6/5bRnD9AS1Wt4YoQbUOk2zIVoHKf2QrWJabby3oj58dIH1mWs4w+RLCsFKutIn
aR+CThtARSpOth2jSDsRK2A5D8XYlc0Wyb1OE8efmVMkO9z2A+LAI9m/yqor6LCE5hTecD6VuBJa
/7WwJKAMu/UJtBakr92ZuaM9upmhRWurDtRbq66L7yDB9PSJRQbsTFrHZrei0ZG99A0puJQqAcKW
XSXvgKW6xtZE4K+tA8LEk1UaGL4XJjow14rZxHrGY9JBI1UlNkFrmJzwC5GPkG4zkKboIsP+b635
7ga4MDbksAyJcchJxf+Cqd54HgnDPSYtxsmARZPTYsLBNcn0+OSUVmesqqJvdqi9NQvfuGNtqR1p
BHb7brkWweAeCbyxkACJcRua4cRL2LakpIn0JSqdFm+IpYfrQff7Z7TlwRMTezVtHLDJnmJ00kLy
l4NYGEpznRpZ9hYSwzoxR9jZsQmd/LHj5AGqRENhmoZ9s+ZFkj8oxEX3DETg30iZk1eziosb3w/r
74FPau2aiW96yYASk26V9TBVRdLU3pgFwamm0++JSjVodgbdmD12oxVKBKa5eePkg3ZwVZnc6pUd
HIWmFCfX7MqXIJEGGWx2e7DQWBzAK6bffJwYW1IJky9ObIl723fAnZs6HhytV6O90uWTF1JEo4Gr
aLvcKDh0l3AKfnQZgrCeVDngIfkuMEDirqY+lqTTQda+cQHmsoly7FuZV/mO88a4pYlNKlBLiOsq
igzzmeMgfd0w1mNYJEEaDquYTs7JTloiUvyNYQEAKZtspSJuIHgDRVu451CSHjUnSwzsr530SDAT
YlNQFNHWfpe1R9eQkAijuDUpeMbVoK/yCWoEkmIKzBuzbu1T1EbQqnJ3vB9aRfVQwUZ3We44xzbM
/W9h17AodGbACtaZkYo0X+0dqGnADQm4icRGIG5NSIJJqrVNuBuhsnQ0n6vBMU9TqlgbTUhAWKqW
7zVD4fZJzdo3aG8fa9FmL0FBzg82AOev4aT2C6BW+16dCvvR9EdX22iRo/9MDbXzVKekrc2Z8ati
Q9vGEew3ARElQO1WQReL56mqh31G2w2wiwieqGHDN7NyA+QJ0erXcsNNarifj8/zrgEz77yhgfzB
qWs+Xn/YLEvXTkmv69MjtZhNOPJeG+Nb32gwkAaYQ0566K3yVrbyRRvzLbvOr4rGKqIXR0wqj+jK
1r0+3IIdW2t6cZtL9Q/L9D2G8pcuyI60GvY+mNbetGZIOKEZue/+IZD5++jYN2beHdSges3G8n6E
qUmYY0SOC7C7uHHfBieEFD5+96vA2CJbMta+axKDW0swvtOW2GAW67y511MmlCi/TwLluTH8myFW
t7Hhwk5XT0AVdeAp3caw02FDt/81T93HJrDYDoXrkpcOVFG76eLilgL4nV8YOzCiYHmtzaTrG8r3
8H1MUvaGYh8oIIAK5zku5W/OxMcaDk/uWjdd2no2WYH1VP6FUXs0OtIWiuiBINtiBTrgzS8Isius
5NFC8Og0+mEEnwpZ6IsbD0SmO98qd/rTpMmvSiF8u0/q+7ImWDu2CdsLEJdHIrjni6JVUz5p4bgF
q3oaAeDC+QXTNMGidWel/dCftEZ9mYjV75SGLKYMvMkIDjFS2pOhaF7WhDe2HLcxOaEgO2+zqjv4
uI83KJZu+kpsFPTy67iBmEa80JPMklM7yu2kdhQikoFdGVWR2J72IZCzHEpu51I8GB351Gjppi70
rdrXIH9N5U1LiTdMmfYhDlbHzqq+yfZrXxpb8j2+lIg4136sjiRR2Cs8zvtMgaKqJt8n8pRG1+Tb
Vx/mBLqVDsZ+BTBvY6GjB7f5a0QIDmRP2bdJ/toCFb3BAAf4PdDwSUmAj7pMvzZQN3tbWWn8Vp99
wdqy1FuYLwVkReNe8cd9GRATKGoc+G30A9KHS0UyTbYwYz20KGuf7fHQ2jW936ZmP28+0paA9tdr
x7aKD81MYMO9/JKQykl641GyTQNTCFkvZQ6uU4K5g+YlwqVPfuEa7/dP3emqtXS6x1BLb8Je+R6Z
8q907N9BqOwbtfg95li8hvSWxpi1CnPza1f4IBGt72o+HjoxHqshujG48MEhtiA29TtEoAERvtHt
FBawxcBlF/14xEp9COEbjCHuBXtKbqvK30Af8kxtODTSfE4rbdsM/TGZ9JWZ5Q9FH/7Om+SrxRYN
qfAbrfCHMQXk2dW/XCXeabXcGWrpVVZAXhKaTCWG6kZIgq2na9NSdgFRs46M262rDCQjGu1GaMNa
xM6eYM0NHOFdLMKEZC4yH9BGuEpyU7OQV1n/xQ/HvRDBgZTrvc6ZymrLtW+pm4bcvTie599hPSri
KPXmTijT89i9U2W2LYJQHOq9ZyNORxgFlpynPObmL8WO73O1/eYKyMyV/lIpfJx0UddWGQSwNuu9
bEZelwJALRuhvH1DGHys9OFPbxm7RAZw0ZOdnk1vfhfv62T8LUsOAm6ycbXsTxrmD4rp/mJSX9e1
88McCYMPCXJbxZbxZxTVN6hbuBVI8E/kQxVBoo7LO+CgRMZN43MD0hcCn36vOyHhrihGMpo+Y6Lc
hS5E9CwZK97ZnATquVQCBg+abzpUtw6IoriKn8qmPuq5/C58wv8S+1TxfSmC9VZrqpWT189+ATR8
qO+sorvLouiZvP4jze1Xq9B3hqU8tU62w5NMmCgEPTjCFRFWDWBhjvWbAUKy3/ZbXS3+Os3g+aih
cCFWcL6zV0NX9ux473o/9LLR3Gij9pC46SaIm8ekjWsyrMHkDtAJp9Da9w6xgdVIdOAQ35dlTQDZ
sDXU/+PoPJYbN7Yw/ESoQg5bBOYgSlTcoCTNDHIGGmg8vT964apb9rU1IoHuc/5I9VZSENarjUd9
Kl9jm0/FbffDSuVc7SandOCjNwls3Q92S8g+bfG4ia5ZyXKQZBNy7kEiJ1IhK9RJ0m9fFyGatqM2
Ns9ZVewV6v782CNSrF9MLIDNs92pILjqvs3SXZOVH+RPn3up/DDJMMqJ4p4KPdDTaasbQyQNI7C5
h/mSt0q1XHINs/7Sb63OCMxFP+WPN5NUioDoqw2VgNdFysDVJ803tTr15Sj2ntPdxtikBzvfpJSS
M2aLIB7b38yan0jipVCyOthjdVonCoH6LADZRkCxwoX0Q/XSFoRkN565c6izbJJhTxkODclzfUvr
+Uejpjgl69kX5G344JNvHgFNU8Mjq3b41JcQO+QpyYwbQZRbkLqX1GtmkpBN1SfgqfHT4VGi2Rs8
g5290bNxE2vLM8PiTl+SJzVLt1yKGxQPYdfUVxlnLzinNqM33mLRvnnqsCmb+luyYOXxuqvc6jR4
8WtBa4Xfjs2mXusva/LmqHOVrTLQZ52MOy19VGbK6bCo7q9nL1R9uawaRv7Z8/z47kJadL9C0aR1
eUsK46/VqpxX5EUDpiDtGZf21Zvy2m/t9COvcppq1Y1a1pfHkdb3IP00hkmKdluVROjpcV2kihOo
bfyca7Tam9p9tY0DliIj6JRkk8K1BemyRk1s7Gfmj0FzPnI1fak7Mxi5xv1RXYKZLENZ6uPG0DsG
SnB0p1Ck33Xt18yBbq9LhPbqJqzkOFb8kupyNIYsHOgoLnRxbmW6oy1iz3sQ6jS2xvAsrEyIs8jK
2zccwKs3HbJYBaKYLobeur4wxauTG9t+rbJgnsdfFvh9Kwg3VorxnCbGZ1wUT10qPti0qOisxPva
QSKQNgzFYdF02dqByoSZ5vkhtYsy0DSxfcTo1baT0VaQG2EtpSAsonOjnNzuLTfSuW+KM3L/aJ2X
Msi1PELDxIRLgaVqHCmbeKuaIowH9R/wZ7SMHq3ZrGhzz0lgqNdGuJ+uJq9DZb4REMEZr5tv1uxe
iy7bDZMTNX21t6W6E9lIuznWks5SgH2ScOVELsr2RC7eC9UfR6AaruvatcN0HY9O09LKq2+cQt3q
c//O58cPj0ljTo5N2Ya2Jm40Y/7tezcawYgG1i3d8TaJKl6MZthk7vKmT6kTlcVw1jiRm2GJqHy8
mCvpMYb61HbFcXHXr7TlaZhW96+I29fVHr86wBnFkv84A0J1gBSqpnqvLarwjUIJyW19KsaC16Nj
NPCQCzREO2f5tC9HEcxFcYfaJWJxqeitLH4Vp82jWJulXxZ5BCNOP434MGz5XLgppGS5fPWuum8U
98xFgwos3RYsaL5llK4vjWnf2HPre4xhCzCHTz2z6udCPMUjpyjb9XGc3Uj2RiStFoGwnrZ+YyE/
i43mlufecqo7dsnZNZKNN8qveSwug+N8FoW2GTSF5Orko01QscWqcMI8VcNkaRAOpm9Djzy5UJY9
SWJvppH+0iLL4UKzMLJkn57usCmT3cD8O6r8vFKYEV6WrWoOT6k6ber+UWJunBMkjw9JcBraSh1W
9ZRueFNEUI35d9x62yERZyVhwJ+yv17hfcqG+cFeE8+H/L3Vbu3Czw+beLRDreMiogmYTGAaZFfq
a9nO/UIsvxTABfrkvTuPM5gNbD8Wi4HmvtJwNaRvrTe2KK31fwS/7GRs7VRWEZ83hoMWCtzv4QN9
Yitvq1ImoZs3T31ikCWe3xytp0q6b3xCiXeUEdJ4mgm+gLG4Y2k4N+XQBDValRKNf8Tw8pUN3XsL
X4Xy6gmC3vNHfd4ZxoDzu59vghUibFYrmmbyF1gJaIGdf1sigrk50ManqgVC0l8XzzrWCznEVXf2
5vltaSjIUcvQrt2t6IsTdQ3sqa0R8sKvQapZpOeglCza1wFpd4C+ITS7qfXRKt1dvdp3Bb2D2rgz
l+JpyNM9a95xqtbusIzGu860GEmHGBAyjg6oMG4xwtEoVYx7XVdnKu0OeUXZsNvUYaeUZugW7r4c
qGfsVI3OnhmcKjcPTm5Sr2xeK6+912t+S9WE8cyejqtqfuNTutODcDdmCtZyKNdGNUqEdfCoRATd
x5YCUKubSkJV9YtTmcSi94+/BWGbzACRlW39sBPAlz7stnXTWSSxL3utVc/oFZVgUOfQHJ0v+YiH
MlPiqBzYmEycYrIBgO++S7QQW9cYvkyju3MFLjuTd2aQyTPdP4dGkgA7tu1zJ+Or0NdNWw22X0nN
o6rZerL1NqTc9IhczdhMC31ptKxSQlPVHw55YQcqPuKQ6zNijz43DWN6k58XvSeeuK//Kfz5CjOH
pyXMGS8xWSCiViJlaHaTu27z+l5k7VumFmS058KXTReRcZeGpsE4qNnGWc/7MTJlaqHcdIrv3mz3
mYJ0dJkptHabf7SXXpXE6OlQWgdfn5yTJbrQngu2m6R9KgTZpRPDSKcIh4bv9qqmKCl6Kwm5lxMu
A417KDMDs7KvLU4kVYnZUKePxqJ1Wmu+MKKww+pA/IkybihdLUNPn58Vq4A7brpf4c7bic4NRRkP
Cua3IBnH71mxp8gm7Sj0JM2xlZ5VYEEZ/7HkOifLk6rIv3lWhKlZ7kxn2hr9tEGYdCcWcM/i3vi9
RgYlCpKXbk3OeaOeEBtUAdKmk4C+bmCVQqJz3het7fgmOgzbCL4p5lYetei2GtidHrUVZTaVxqk9
5uM5l/JqpPpWqbVmkxrVMefhkDnLatZ8NgoItapdqwEESichuBzVd5ar65Rk9m9nm08TEWyBUbEY
L41LVbql0Ipb176z9tsuXi+s6qFh5ukpy40IdvQweWmErpGFlki5vP7K+2lX9K4IH13wMCNpoNkK
I3dOqXGlIhCntdYFt6p75D+Le0xtk0mHGgtE5CFnYyjNde8N6XttIEZb3Px3crhb65VFhL7Cfdnw
75Ka6fbjB5KZX9xzYGxLGS7pepsSpLpLd7U08wI3GqyAFCUeSdWVl0xi87A6+RFr7Umv+605Gswu
1kYZsHasfbqDtOKJku508tbis3StP1bcY6paJGVBCWZ4XH2h7qqfwJkMwCKYOockDqJuvLoNWJVP
AOw/WWw4cEnIMIH2bKEe1kK/5ZkUG9l7fmElJ/qtMb7nzh1kgNFHk3eNpz0vGFebR5FfIwxQPqv2
GwSrGNburlMfhQvpGqfmVz9pR5yhb6TCSKb4bg16wz7qSnYcuziJRqs4OO60zZfkVOnxE2D1Sa+m
fwP9TUHumK+ZVV/Gyj0onIUE8f1pshgtdAfMVPMcGbW8aD39331F2a9T7uyBkbSusvTcjFXiG8nK
BSyX86ykH7pi/bVM8WMNbGZGo57BDndT7xUbY+aJGFyOK0qiU+XWufWN6GnhL4a7yaw2jHu9D1dF
PitAVpSPErbcTHtjbO45YfncRlVoT2lYDspKo9pyxgt1Mqdl0/RdsEIz2aSNoD1ofjWHTOrEdN6m
XDsgbztxJXA8j0RHj/EUmo2rftWgwQHplynzM+NFNutQPzBqncXWkJSMXP2ysQaaf/N6S3ESEhCe
n9j4lSmGeDPPqTZP/5oguD4sDpbR1PpUemNjg/JjqvZVe5HBMBL9gDn4n530Qa/rXF3UaTXxcs0S
t/Yt0pdrsbwPKo6AJe6UvWg+DKKyAsV1z/QZhTHh+NGi1TdyJIkFq3U3XIr4j5o570nHCz+pFHHn
FL8zAbb2wU6Mv4IhBHuxfhiAVEHs0y+lIFo/6VumqZUD0J1YSlrc7LUc6UWfiiqsHwAx/Xo7oVMP
x9Hj6a08L/1o+eZs8/oNVmARbUw7AnNCrTAp1bZ3V2RJOLYJ8OlpmW+XOZ9F1zbRWCZHmc0boy0g
T9rxl8XvvLraS57Fs2+W7sUcFybepblPqVwizapvnDomldbNd6x7OxgIiNtcx/LQt7mPeflkmILi
XnBGywoHpm565/c6tzPHqkOuB+8JEh7O9e61lyMrdN0EecPMjUbx2Wyao2LYgDWT/exUdMwzz14G
27jxcPzRZXZs7TEkUw3KqdKjKa5OpilOZdzsqbQNayG3auo8rbN2VZf+bTZSFk/9ptG/Tb3Q61KV
78TqQtF22YeqWRd9BZFoCI4bNDOqnflCms5dJhxO3cDCzzPHCBy5akZXuDzUo+X4xBBuM7K7Z7C3
uunfHH4u9hZowN45q/n0nAzFnywtiITI1795XOwmwncysooGylJtRQnayr0grsCk8aj7ptbbquNb
oXbHQesS3/EG3+vcF637zJ2SmHT4ypI7DeSCn4MuYpI9GjC2YuomvKDr9JeqVq5LCzNspBw5Xf9b
iVWGqSeV0Km1NcolukxnNUq/XAcN7gi+E+Z1w7+T+Pa0Nhsvd/7GKwJQ9yHuL0xYQBOo1lA/hjEP
FzGDZzvzPY31u9IqZdDp5ckVw3OuZGeZaZuymI9WzIjaaGSXpRTEtup4IPXi6rrdJ3kvASKv53Qq
7+nqhPXkPHvcD1rjHbzCOtW6dpxSEdl6sdemUtvYGmuAlx5Epb5K3B1B3laA+Zr53eVWwzs979sS
6isX/3PKzTdYPiyRRXKKmX2UM3GuCM8D+5HHw5f2/zBgUnwho8SU77As21Zk1KxX5sbBP+7rpb3V
F+eIeGvyC8N5MsaBHD0Xb8w8V2+tne91gGlbcXZONt+QoT6Prbc3vOKo995h6aGvLeuaqaiHzf6f
rsdvldMem8a8tJW8VtMCMm+FDq/qHLsni7SZYEjmEKpwZ2eI1srmXU2SsDXECVyGbKh6t+jTv86e
2b/W5T1XZ8/vHOuexCp7bWOiIsEPk8vpqE4LDM/wmnDdKKakDqFJVr/OEx1O12HhZFImRw3ii3yO
d/xPhyld8a2r1S7pBVKBdtqmLYnopvBuM/kZjU5ZgtokzBcM5D7zXB6YtUrSqKpAkyusvFnFAJ/u
aqU/9qZ50SYYhMzkw1iGLzUZGF/GzwpQexSKF1TSuCTUrzoev3RP2CA1eqXsedZ080/hksJllbVJ
vdV41Pp1m5CYj4WSRKq45qijYyDyDPjUVNzSdDxLnLlm011TA/xYtBRfFsov5t0HYJkcFLoIWqX9
Aw52MeOBeLBHphwYj+h1bm1dvxa8tnlLac+wgoUgtqTAE18RfVhZwkDabemdeIV2pSclSU2/akEH
quYqJWNzb/yhOq3366GlH9jbMSxvc6EraFjcu6bEu5HvEUH1a7zA9S6N9UwpxVbUjPWZFTm59yoa
799k5D+oqt+6uNqhIZ99T5Umo0W2J6fx19TrixonaoBP4l4u2uQjKPyh3ZHtaP0SVuqrIGhLY27S
VD03mYgqR78oXfbeZOlt9dKNEEQD5SZdXmpdfrlD/q9f1zfb4LYswaybGEmKwwhWV7tuMLarkuwe
bwahC9+9+hexxzaeO9XPyD2NaqGHcHGvVVZvq4exDWzugVyV35aiHLjJ6FbyMh4XGmm8xqV/xlyf
kOaoD+mur45qEvRpIyMxtIc6pcigHNpXTZdH106OKwu+mID3KztTQvC/L2MQ5BJj3IV6uYqx3cQk
QDEKDHtlMTEel+LPuNgn9GNq4ElkbKu51/SM0lFiGvIWxszSwJC8EID8WsQJlAzVh6i8xGJs1kU7
9HryqD9dT2brRg+56Fwb0QoMaRF8wRMkj1qbEgulBN5QbmfzbbS1W6ey/8h+Z9eqrwlnJ5Pqp1fE
rtL1KMemJizvl8ZbxqvOQYvjgJJ53tW1M6ppp19o3LdZ+W5dDViJQ5UP7QhFbFDDSNgF5WCUgQxO
VA/GqUB9wB1AuUqDzU54jKy8WPpi/qMS6JZk9a4dAA4Fy89Ylfc+bi5UmxFE4UFf93XoevkZdv2s
mzWXmAIZ5ZyqNH1DprMRowyV2CI/ZD53TEENQ/5QEB/VgI3N7sXrB99xH/TYuKWFbEFNopiUV6Hz
IPijzucj3TffvPm/mhA/g8x4BumFS5Lt0JZUTC0akXJu/mnzChSava8M5c6l56N522p9GdXeinhd
briiNohYdnOtPQloFhJ7Tqm+wqBmkRV3IaLd0CD0w17SjTE4AYmTwYg0cBjyX4tutDybER9kP2np
HqZ1+R6rP23hkJepmG9qXgcm8BHrSPYmyga+pLx4jDgx4Eu7FqFoiyMGSgKK15M04rMxz6He94E6
TFEDwSuMepNm+mYgxpXazKA1m7e1EVGmzKFnisjLmjbom5hKkNV4tntnN1RozWZdcs3EvtUwNBk1
ue6UfkHHzafY8wK9dg28pVC4zpQf7dnaVA1/3pHxdgU3WHPt3HNJk9cVOMn0bintfqRcREe6ZWfq
S5ws/0aFKpS4CIac/hj5UbfJGdecRjGhGc1Su8yr/txk69lBT+uT1LhV9WSbu+VmdtLjrDoXA146
grXcu7myLUfvPaXiBLlRwDlxG4qfuFYu4ADxMEfIOF6wYp7i9G8960cMlrGvs57qo3KbFHmRLIZw
Yl+W+gocsTzNBidNP1hHwyl28Xow+qoKVq/ZL2P7ROVMxFoHNzN/MEhmXIEsp1M3fkI9dBsELANK
Q+ei5+znEBOJW/xbJverzOr4UDf5Rhm9B+RH1IkRWNI8exVNg+bw3BnKWbdLjpexfirj8ZLkzd+u
AAiRNKJYA9fWDELTit90VfGPTFenczf0uB3QOCI0+mxkHPa05RjC+lAsp/GXh+JcLjQLWdPdGcxf
gHqgtGUvpHvIZPackDxDwBoL1sTZVIba+NYoBvelC66htk7QqYzBvTK+0NLyOqvxB6VY57WqNqnZ
Pi2u97LOCqlcyU64xWnQjM0wQ5Lj5pKpfh7S5BW30hPlzYFutJQYz/eJQbxrp0Br+ytGWj9Hk0mT
jLaZbHlFN3lY69xPiAR44D1q17/EahMBoWShbn12cf2EdX6PADWQoxsWzfBarOOrqhfPa+sGhnAO
AL9QIe2LzBOAkOQV3kT6XjN9jnYb1eawka2eQXnERD2nO8wSL7BkHG9qceMQjJQZ6nkxqPxmOqLy
DR87lRXBGHvvlAk1WzPlDJNrQsx83YcILA8pSbJm71k/qARtFZCJVqfKpXOgSKV7bmKXYXNm8ohz
az46RvfQpbEbFWnFFwuIDMcHtCaPEjxRlgwagJvuMPwMrvOH6rMjg2qUkq2CBI8KT2mmJ9rFwlgo
38Vq7efGtXdM5N/TZF2w0+6ceAr6YapC9N5yW1U2jwRosd5aZ9Kre/rG6ueVpFxcUc9jGQetg8ZM
HYpD3lW73swC4NOtE48DAgYsO4Neh3imntG+P6m1tpVKc3Lmye8kuJhtZz7xNS9llkd2az17CzBR
PF2AuLe92xk35E9IbKwG3sDjPGjrHI2G53b+KFUftvs49PqmLmqIAMq7cQxojbnNKxHOon52JGnX
3GV9O+4au3iJbeDmbgmtbHxKalH6OfxbXVGRpRpzNFec9tTpjhxmVb6dywkdLOHV3rGyrPamu6t5
FxQE70mU9LaqC9nBJ7rm4er2dcGvwe0HVcOfDR0XKzRSFCQALKwmCRimJLkrECJLv83VMSw/dhxe
uU6OPx5huwoS16RqN3YuNb8ouRnMeCMKcQCjObvpsh91eIrZ3Ca8qNUv9ok93QabvkdlYejvhMLI
UDW7Dy0Z4DUYhQbIAz1LrkNZn5Q+9ZUBJdzwNgK61V78TnJEyCkSOdy/4yj8tW2fFGRKqac/6RYN
uGMH7QBcY09wtq1Px9SWqqp9iTz6MSgP7XSbRk4tbUqZVI0nu5sjLfnCqBn0MbB/n2wlJkikRBdP
qSD3UDWkjy6mstqLKb3n1pbFB26r4olSCswocx1hHA/VqmT1H3eT+ZN1eMj6/NQZxZXFJiKp9pRV
1p7qzkeDwVPRcb10xlCGpVRXPGbFM8G8ht9bzWERbIxdrV2Kh2CtcNnCHBjowDSQcRe69TQu63Ww
vL0qFF+d1w2/AF19Xr1pHZuacB09rHtEkvWHpeFJIjeYlHLTKtS413yR1gN4bt18H/fMojTJUfd3
hgJfQ82o2YDZRvU2J7hSuSu6FrnsBrh/jsiTH9kJ6pfiCp4ABndSaHxvsj8qAx4x0dIrjfShmNtL
4slNUgxPqztCZKVNMJOL7a19IBvYWn1hV2V/Ndh9F6QxomBQk/TwuIqHanraA4ssfzn2WVzHujL/
9YlwhiAbPMZgksOTP1Ws4CRY0upv547Ft+H1y9lySHFALC2Lj5mmDImhPXb+Dlj8d6Yd09pXwlT2
X2Jy+d/KLDs1qGutvVQMimcnbxyyD2jCLo89aQ4IdRVlPWii1Q9aqTAvCbwPzTab3QWS0AQkww9Y
v4lEkPXt/XW9bwJ44sreZpm+M+P4b+u9lX0WtmDqa+XunRkajfQJtmZSuEc5XuyVEaSfTGpYUz6E
RfwDpf9jN9M9Wx6EZj8emZLOpKS9qeh6EZsC36RjmKTySp8KBi1KVMj4HgJbAwh0SDbq2iXKPV7s
io6VLr0My7TtbBEiNI4cQwnk6j1rwLqaOfLiELDMGz75MgEpkis0YENnc6f+OAA/fq47WzJhXilN
uGrUJPqjNx8nc3rjbAfU6XZjw0ZXTnoT9HN/TlTlB8pjoJmNshsbQYdXbGlZR0QDA62yTvforxTg
g3Y1I8hfDzi/+tak+tl5/SZt0Nhl9Cmjg/ztF0HlevmbJhr5cJN1BJcFTEr+eZC7I2m/c50Ea+oA
5rkRslm+TXNDt23YtYqvezFxqBzk7grEPcynXgzXbmUFitkXXQIGQZU3iCHDDmIa1SdMu8H6JLcK
qhKW6XtCE3uvGe/WRFlS5R0VNYm0uv3GYfRFW2FU9uWFN+hPj4AW5pjMLQTavusU21jGt3JRXpOx
P1DT2vJUj300r/llzsjkgOLpevd7UfSNnWV7u2Bdc7Q7tsE3wmCZSpJnfqudkk1BWuqozdVgMOvN
vBaBlY+/Zb1GirRPM+A21zQXW/mEIhK7nSAhte0wFGh+hT/erWN/8vIussoy7Lz64lntFvvAdswJ
wmm5X4Y8Oc4No3WFuhu0QEhkCOoUJJIfUQHgT90VuW/IDZdfkpkXuGSnThtBYNy40yke1bDY+jiP
NmQ1n2Wt/jUSl2Eborvuf2g1u1QKhzAvgNS6sINdh/MMZ7d6lSythRj29oAJ2SEYAUfIvjSQApqo
u00IZKPRXumIx6XlEnxKb/AxXwc1TAvB4h+bF2Sim3Li+FFY0MrEO+TofOhP8LtyCmwV7U8Vf/Fb
vdUEq1gGrOTqnEB+7uVIVGpsPMkhI5oEvW6HCLAEpu7iNAO9QYKB5+E0IVPwVu/mGvFnQUJSlvRR
bGeBsOO/U4mGfm5kkHf9Xi3K8yrYW1s0TfImTRfVoBIQF7ZPZu/oVlOE2BfiBNTB5XCupH4sVnoB
eSUC1CDuaW0A9BvnNrf90e6rU2ZgGJ1RJZb9j5mXry5xYrAa9DMT4obS5EFdZfXGXKuQyp19Bkvk
y4Hbio5MwJLbsLjfalVvETEFmjHfuD8289CFAmmHwq7CaY+qapkrOjuuMQiAcM+DUj8J4UYJDawM
LLt2dCO91GwgFO3dLTnZ41yJ5LpGNtstJZQXs7UpnajOTv8Ui+reNmRW6YgimeIfcimETw1X28gk
uybWvGlbC4XTJHwboE/H4QCVdvVEe09U/LF2OtDVCEVIykw3c+9NC2n3KXeQcKtNa+bsr941ponR
drZNnCG96Xasmfi0Tf3hJb3PaGLWEWIr8dS5ZI8mAjrw7GTcuyrLJ0r8XpZbdS6uI991llB9ZXdB
PAAIUfy4+jYXOEAQfwk3ICngYC3uV+ZpN2NSQsSMh2lCLxhPEQkCIqAK5b1AyNbmYofmKFym5Mls
6HjQrZ+uQ3ztISAkQ8jn4N610AkZToXF+HR1tO746eHQ9DyERLiIBe4jn4ewNxZww/jKhbLtyp6D
QsVem+1bS2762d12ADNcxOGC+SRRl1dHm6Gj2+EHZmtrioHjtXtfZx1fB1SXxcgghAy8JA8A//b1
Eh9kn4edUD7o93gBhdo6+H9ir9x6jJGEYQSCL8CK08+UoRF5PuqwqaGnFLVdxSTsCbzzU4xWdvqt
etR2Uy6fKJbY0KMXJmZzL1n/fNGbFA73SGEoTOmaQO37azlWz+tCIImWbcXiapy3rQnHrAI23qk8
/7K05cdNoELwAUfqUKEWzu6a1V06PAwoOEkNyAxn5btOLl6rPOXS+regGyN2iLoie5WXTrKq9wMv
zmzXe3Wyj01rbkVG0dWg/aGqYyS5HY3sQ0wai2Rb4h8F22AkQspVQuNAu9KBOuaRqra3NieEQx+j
oqsPfT7sM/4ZpO2ZUt3LlKqbUbN8IIY/OTE53KTBiJlGlfluzhDSOV7b+7OEpq3d8uhN7pMeP/S3
jD9iPMzmOPiGIV6kSD6dXMBF2nsguoPGPNK601dNtS+UiQKMpXvvnWU+1WlzKYYYRHo6ZtjQynb6
pleFH4QHy1J4n5MREeDMS70QwlQ1PBegoj8F0p+AglOogLzI/KZhJnA7PqfHKjLN7j3Tagzy8c4G
0eVPfYfk+RE20DohoFxUGnM0mvzeU9CAGfcKhDSwlP4jc9NjbSxP+QTaVArmcv00teKE0YLlw0oB
A1v7vLRuHOgllr9aU+79WHxOlgcNkxwHHXAARPs5e1hAtP7mDkmgWtONZvOH95wXJEZkkdJj32Ui
IB0d2nsBCiLqQt04/aTuSGYyOB6UozmgjVxRNw0DKsNO70juWJIXYybtuBRpH7ZNnWEXNOU2bq1t
jx4V8QyKfAzr8NcyLelGk1MVaJ15TE0U390ywEdz0DMmHoiGEIFFtUDQo/KwRPNnzdV/zvxsewg1
kO/xezh3q9RfGIFOiVn8a+r5Yhqo0mUVeYNg4Tb/5Q2vOKfElYbf96wh9X1E9tZrso06VHOmqI+6
3o8bga1+8Pq/aa2xDZek4LqJlfguLQ7oCcOEPxr/H/lqy3GI3LGmo7p+lYXtgekRHwi+yvU12JGy
jI/B/kaL2NVCWkQfdwKNNh/MxC63re4cvZQMj8w9QxMHSqUwhfLdVi1QhGkIQunH4jCPqIrXcdx0
eXzsuWaghS46JxmBHjHL1IKVrN7oRXzRYvWrSMw6RE+1XYbpbREucKf3RQdfNA/GQZQZU+WKJKRr
7LCchj8AIbCF5DGL2r402rrQj9fs7FZDZJ/FD7kYUte+9nC9OXgOH+xXts64gLxt6rQf0qjeHJy+
DPP6c86YW7bFqznnocAWwie5ryvDX931pZ4sM2ztSt0UOdyJRzKeDr3TmAqiJxkoY/nwuvRbpZwf
37qBMBnzkYDQnr2XXJ+IzE5BGtPqx+AaR2kVZSxKhVsGnqP9ptV8nrSZUvD8WfBfUVeG3XXcKHp/
n7X875j2eyvpznEhr048XO20ZgmxbsyDXKE6l61mMxkn0USpCk0B/+ox2w5zcall/jx3COpNp313
4MtKDUyNpI2Qhl8WVPucwtBMiKTHWd7xq2zqYd5ILcHE0/C60mL109vNWc2qG2RlOMriZiQl31Zz
yMZ2CxkKCPcfZ+exYzcSbdl/6XETiCCDbtCT6016o0xpQihl6D0ZNF//FutNSleJTFQDqkEBVeIl
GQxzzt5ri/OcuC+pZwcU4NHTqvC8HIKCybqFBXasG/HVJPWrwl/qavXssDp483BdVvZ32RhPAVU7
0Xm/A/Rfd7OizZqFP0apjzNFRnLcbsaIOxNzvRIe5OvRSRD4Tbai5FGxmBWPvm6uHOENx1wwQNBt
mau47J+HoQZHq6jrp0wFZYk4nQBojJS/Qn7Othu6E6zmvRFUZ6d1blLPuDJQ5iS1gQTCro9mWH6t
J5/G9ZwebGXe69AdUCfQv5yh6iN00987fqZY7HNOXp5lHYXs3rzfeaaXULjvrRjvIi//bszDzFEz
JXIGa/vRStjxmQ1z/1xH23wml4HUn9eQYbDqDNfZ9JxeoyzaKRH+xuB1NabZrzLpCZStreeCKGjf
oMmVCHk3hPjcChy6Vh1Yq1Yj2qgQR9rzG2fW50KVj5EoTZglw11gGT+nSX3J+pHNUGrvO5qTYBx+
tyWV+V6olwqeTUY5yGlA6FkN7uWifgoKpPBT95iTQ4X9uXtA0t1t5yhNMVWpcUvcvAtt3Pmhc31b
+NZr6BbiIFIaSFEzv6q8v6mDYT8k5UuZG5jI07cl6xPsRpfsSpH/8gr/KcWQxmQdb3Q7XwdWs59F
fgrsBgiKfO519qNvXSQDwTHXvd7Nib3VKHYeJQy6VYs8h3ZOvWs8Xx/zcfS21agPIyUL2yyKbTyy
xw6acmKzKU+D5xkbdCBUUNwarUnsYYAo1clU3UMcWRs5jC5GIbltgozpq/k9wyqqtWsi5cYYjQp+
0gZFuPlURShniEijj6cUS2MQ8QtqJJ+NfVAZeKLa2thT8zi74UvrJS14QSbiptd7s9Q7o/KZXvEj
mg0ZeqDdYtZ5yo9fSlXU+6LhtIew7sD/Mx68IJ72Dn4ljh/pb4BbxQqRBroT9JrV2JlM6t1r24Zn
gbuV3ndzSnoCAUMbd9983aEzD0xaemVEfWtC5pvRDVJS/EzQZU2ivMlpeAyNflEV+8web/sqGIvT
EKTXctR7Vv90k6O68ZS9DYv6V7IIf9xh5wI0zCur4pTDcs205no0F5ygmlHDtOkZBeerXXo3aZT8
hOPhsW92Tzkg8o0Z+vUZ3es2JnOH2vsiEXOXgptkPXfMs8yHlynv7szO2idW/0As3aZIsxsnn/gm
Rop/2aObj+sspDwexxsICx3CBHavCT0PL2zpyEl2qJW1cA+NBYNI8EgyvCgz2NW5dQWibKvoQVGF
25kIMGn4esc0ih7c0Kx2iZjbR+QWJkbRjOmLmadkzPO995teWVeiTA+clNtdQUgb6sYOeRt6NQgp
3XWaUPXr3GQk3dpbFyZnPgCF5H5atM+Tc4b0ZhW79U/M6ydHuVsAiofaTGw2wdahkYgK4kifELz5
u3jUK6GHZ+HU9y6jeKVimp8iDn8klreZRHRQy8RG3eObT/HP7MynMNKcbN2iOOA3HFZ20hdodtPv
3hTdeTAUqWehdO0hBQX+8FBWxq2aqPgYs8O0559dUYGl08OWfN1oNcbzTeaqa4pWJLXgalbiNgzl
2RMULXx8/nE11+vQhChURYojW8sWp3ZufGJiRw5aYxrdlpgImpQ2Map41ReHEi3nGBfPRWasyJo4
xKLZy2w84+V4aTt6YgA/zq45LnXtQ21geLGbm7YPdkI1vBK911F6Vzgw1jhKhusoBE9B+PaKvLPb
GO0Agzv94sz0gubBflEN8mLsA3flxB7QlDgbcjt9S3yiVyynd4AIs4MFmb+r5bixOg6IOn5uZYnH
1xGP2qmWN4ewasr4Rpt9UlOs1nVHn1zBf3DD765THuWUHaBbCpoQPbsjTF6dtSVCZ6eRiAKVfpDM
45ssDb9wYLwt3Ooqnmnlyci40nb2m75Dth6JTG0rHAuaRRbLuzt40car1WISLQ75jNbc0w/kinUn
K6VlyMy0Y/3cVzJ+rDoQg7VS4ohAg29XlNEOX4BBNYc2OynAhzTgJtiyMfQip1o7hX3Fszzajdzb
affkdSQK54hAvLY4VebEsci8QsbyU4n21ZoogZsVRp20Fa9WFvA7mWwttqVBHj9NyC3WEwKcVMm9
a3OSJbFhl9MinTVHdEt9c1B0xqK9dzSJRTpvTmgg9jpcanpDN6z9rvlRVqimgwCipkQ0G4qwWhVG
2K3QdxGRRf2k0f11UQM0zQBGbDrspcy8IwIqWC0bLPXFXVJWv1TFmhXTACRiLnTWYTpN+6Fjp+ko
/RXUrlh1dGN6Ca039A2mhuY25yspQxZzip6vWrmPBdgqzkWvc8eOYPDWqdnfhYt5tgm7G4yk/UaQ
Iy/TdI/W/rri4IablHZf0n4pCg+XEJkvwfjF6l1yyzgA6Q41kpl9dSPj1ki6tUYS55jjlT3GP/oi
vuqm6RBgbUV3fz1FC1Hfs0+hWJ6Hm++xTs07M8y/ZUm7F7lxVdLU2EdsBZDo6WeB7ntdk/yxsnXy
ZifyUBe4ZKPpNRn1pve13raJqFd1lHwB1H5dCISMKh29lZEvgjz3O+Chn0FYIijrp1/2aL2w9fsW
mhN8lSG+1o0+xIl81DMV5LEcftLu6rH6jb/FaGEjU8+1y256wLJEpbC6rvHWYKI7TzrC4GDgtnUb
bF+i4aCSLwM2GG5aU28DLV86nV53otoDFANbVo7rZBIJulQDmF/LsSWoSGMD0IRap97V9oQmSn8X
CP9y2kM2i/e2LoK7xGSExLLBP+oadHkG1Dy1ip6zynqSvveamIK80nY/8utktijpoipYs/fA/THL
L5GVjCsTHyUtpb0asisaSHQvI4NzxyKfiov6FmEJRYxxPyt5q+3kqs1Fs2kRdVL6P8vAfBA+J9W+
lexCSufkF+nToHq2WFP1MLfRnijSmzkf9lGOCq0hD2EJymrtaV53qXe/xNFGeqRW5YbnqE72jrS+
AdFztzA+b1OU0shPKVD4Q3bvVb+ikiYakIyvVoTBuUEUzJHXTogFt2cKHekvXxX5RpTiIcBXvU57
xQJVohFp6fn6i3JFs5o3ATtNp6V4rnoquUvYFjZF2SOn8lLCAM34NA3+01QUL6ZDhzJINy7Egkmw
zCRVQaND0NNpqteG3XEkzZPdGqtRqDtnBivgU+PO+PK0fJtUfp59qCTK+ma1zqFU8ufk5l/GWPyu
A+gHhb5pk+TKyOfXwuvvGF+PBkuHXRMZ4A9UhIztjJ0h9fu7tmWxnY3oZuzlj3qweaftQZr0s4vg
a2TTeyeC+q5Bb0M8g/odxswFnNY5YZxRuaGNFvSo+wNNgBNxnnSxYcf5DVK6uaIxk25byEYa3/eK
qI+N0cgflg6vA5q04/DWM92bZXbNVvLZ9fI7I7b45tqSjpn/2HfGbYcjwVEWmNyZohSFSXvuX4Os
YGOQH+jVbUbfvQudX36Z32q/OsieKtTM07fY/kUEuK28Qb+UprxrOKdAGDvnY/EtDrtrExc2Zs0W
vSX9q5ZyDJhEex3muGqb7lviFtuocJ6CmISpqrmmZhMuc+B1FUyPVm091X5ZE8tQ3xnT9MgeHYYW
AXErSA7UPZZ4Gqe6s1zzrsiGN49+o1DJbRDIHTQIetIubqVs7rL1gIQ67WkVN+2V1bm3jJWrsJL7
0HTis0fo7s6Ph35Xj/lzzmrgptXeMtst+oH1TNJ7F9U/g7nhjQfDo6M69i5h8zNHGWt5+lqbGqsf
zUhPVqdxQIte6RsH2dh2YF5iI0zhAK2XrMarLGo3TsBIyT0KGRGBw7b/zaBCazTmg6Xqlno09ntF
tzhykPU4X6RsqFll/rUWIQEV7nyKOnw7MBy+d316yOyKsi9BQnNGp8sECw6/ko3lsA6JsRny+ArL
xRoeB7oJ3CMxioxy9r4ThHkib6RetezsawLcfNm99RU1IjyVUBrCbp+H0a3rtbclk4Ezlb9DPFWM
sA7XqRyunF4/Wfx8hfSqk1hBO+vskardJFSpQifFD1ofsLXjaDSYkerHhkMAf8OVTJkXavOb3dm7
yAqvsUZvCctD9ImFwUsWMkWGDatr2MgmxVu7lDdYlqA+RocxhXwR+q/+EL+MuXGbBfMW699xsmJ6
6LR9gukGPdUrrc+zcIdT51GIWIRBBAMkdb8N6fplGfpWMdJDTqxjFqkftSx2old7io53Nn0/0Uh/
bQ/LA0jTTauTUyoHQsqjQ5oEGPYAzUsW96ltt+CtQ4SvamdE9kOa9S+Y9l4wih8jJasN5v4bHEgH
mbub2hkPnPv2qYlR3VP6S2sH8AoZv3lGXdRfMYZfRW386sFhRG20ZVzOq8jVuK1cTlZTfawDzMW5
eDArrB7VSLmexEpjAoBGDZoN3MaFl4+uFbxtXh258Fd/zLBf1NP1overhT4k/s/EnX67Iqa1Fl63
SoLQwkbrzufRFK9jrk5x7qFJsg4BOJ2uRLEbjeck4TRXpTlCMPu7I3lvM7/cLSJYC8JDejGwx6p6
8+TjFTNzVFcpsgnkxQiyWw/5mTfw843uSlswtdjGzV5+I/jVIa1gpePb0naYowzmcX89DXr7jwqw
FROxT/3aNcv7qTA55nJgbVoNW3PYWE10UyX9SxqQsmqFj11q7Q36QRIi1qw7ROQlM07+c6L/WJbp
PhvduzgsjtM8cD428p9QBuwXvujoSzBjPTfHZ49NKwDRDEqgM5Iew1B1adN4PvEDnA7DhBZrXPHp
saVm5BYacYJ45VAIAEHcLEYESCXHsBHIFM2N7WMDJ95phbCYGTTdOLX/tc+yp2QK6VSxrok65ckH
7Yrd4U0Zv6qxOiRSbuw+wL4z3xXGvB+riTjJ6egvXmNs9igaOlzbRf8SS8XBWq2bQr1+DLC7wAf+
A6KhD6j+iYvyaAn8CaKJOSdmDjzs04Ska11ZFNep08vHomEy+PhSy191QcoDkSdsVl9SWMxLGm8Q
VkSlJMzaoZvhQBCFyWDuME0aEskUIog4+oRpegEs/OfmWGCEFK5w4dIvN//j+0NchO3/+z/y/4ZO
E9pNIbITSZ8xlQw1bYeirh/txGMa8bRznZVG98lF33ui7ESBm5C1JqW4eKIOQXNmlkDhER7wnNR0
F68YfU5S6oP9f3+iRLsJy5NACIV9Afov+qpBn57mJ+XjfRd1NpywZ7XsYIDO9r0xHj6+3gJ4vHyD
vs1JXwmyDNQlIhZGlWSmtrOTF4/Zd2Se8t4mX2X78VUuiJr/vDWfuzEJoFiiei/emmsNWVRXc0bn
bizvwTRgjtQ+W8lk7r6Peeht8skp9r3NBP3xleV7WCYypTyLJwoOx19+2r8GDIkX4RyOSX7qwqi4
6ueJVmaMREOFI21jgW4nbbS4pvIgDoPIp30xs4tnEzbih+lDYgaV/1miz0Vyxf8+Dh9QGM4zCaD/
guqch53PyTLOT6kXSJQcVC+AVKlraZdbGmZ3kzXssMYDkvz935+GCy3fMnFv8uGq5Wn962nUce56
nhfzwSb0V0pw4AdzHHO4ldO3elKAqjwsO7lBYl8wI3jOksIB8GYZxp02RbqTZp198obeeRj8EMY6
ZiD+XE5XdOBJ7W2L7NSIvr2POjne+aGhn4MEVFxXfTN8oQn8dFpktpP8BPb5zpftSqEgNfq2oo1z
8bmpjANRjIHklE3SuyrIit9xZLP3JuXXT+7TfGfqWpJ/+QAYMrRVLp59o+FpdvHAiKoDl6KAMxpn
GYPcAFim3J3K7HmX2iAo8sGJOESQ6mg+21XIcmzi2D620xxTAPVh4Rh5vbZsNTZIr4hnontuWQeN
5xWOS56UO+XIbq0ir3qT+QjLKbazFO9H7e7KuW2f5dg7Vzku3OaTe3z3FiHWuo4SNoEFF8Bpb7aK
dJYhDDSj684D//aSVXlHeWMUz2IsUct3xvDJlCnfmcNYe1xGtPBJrbpcE5zetdWA+hx6FBtpx6AI
JENHb3U3AzAz0QuOZGmTLR1W1c6w8UpNItY/qe7St7Bp3AkK8iu6I+Yno+udaY8nYTlE4xK/LC5D
h/PWT3XXEVmX2t1wm8GqWCd9xMmtRligQkX9Osehnyf4FT/50JeBezGvu55kTLs2OSrqcmUerVr2
je2np96dUgwg6bAzjeG3S2N5pe0YbUPP5z20XXTOG0rD8X8N7WX9IpeHBhx1XQ+F1J8TTTZYRlRY
QLyclsbPty7wqvbHINMACWs0PX58t39/xTxj9nsgs5fl+XJWkxM8Ccyd3iJh8g+tzqhpGCFCaJhw
Xz6+1N8jnEstqUMEq5Bo/c9Y/NcEmmT1XE526BFahSvVCZR9R2nD2hVV0Hwvq7rbda4xfbJ8vjPC
LbobJB8IcpVcW1wsYuDw/XycXB/negIlkuTjtUrGkq0I8om269ofTdXWz3jTzVMiqefqCqRNiK7z
Zq4V2URa03Ruxuq/4aNZyFDdWkAUBCsZ+WUX33ucziOwNuHyUuWMbpUsZGHaYB9SM9WPlYtBnAMT
O+2PX4K8AKTDZif8GNgi6YoeqT2XhG63gy8H+CI5DX55LyutURyZYTit42EwrZ1BitmwRiBp7GZh
pI8GoD40ya7R3Isyv/v4x1zOPstvoQ5Igp1pAX68DMF2DT3NTQKPyaCMrFcDVpxs503Ijj+Z5y5n
k+VCPG+XP3D0pH2xidIyGlXs4z2Lp8UrOCx37RhNfjtbVkjFtcFjCzv1ANik+WQAXo56m22vJcmh
IBgUyJ55sWEpoyjw8iU9vfLj4Jl+c771pBU/Dm3i7oSZYwsA2fHJ7Hn5Vf/zYHm5y4bFlY5aHvy/
PrUuwz5TDdwvLvKG87oA/pYBFr5RMcGXH7/Ed65FxCJ/SAG0lJTOn9eiMCDsWsUp5VPEyGCNI/uZ
8AbwQUiIqM9+fLV3hoxPfrXvsl5ZS6Drn1drGjzxpp1Fp7YzsMybeDfvw4Y5c/PxdZZf/e9FgCdI
/BsRAqZwEa5e7n2dWYFSysbo5ANn2ZOdYGBvx+yYiLLD+QVE4uPrvTNMYKBazPYcJv7eyrnuXIaR
bIJjySYApGCY34UplGgvxWbjN3NxQJkVfHIG/fuzYM7nILh8Eort9MXcGMx50wSwlU51p8ZzFNLl
iRXWOM9OQ9Rw0S0NOrFOC9P6JPT077e4PF9CSIH6CY6HF2/RqedRNyWeC9Ozusc+lAaqbq2zzxKA
/pr9l6+POFnH5BroRezLtdQJUnuaEu4wqGq4NP54AHyBmLKwkm/jyEl7qjJvbfj0aAvVLAwphI+m
TXUwnElUiOh24TQxP0tsfu/JE/TFjsuySWhyLh5AF6m2UenEMC5i+gvsNLYtXu7HFu/bgVR4VMFD
9FbpQHwyzt6Z/20+VUl+iOsywJ2LqYEzShOjn2PO1aG6n5JCb3nvBjgJN9/gt6bFj0csixaldzV7
2yAGpRLn1u+Px/vf3xc/w2Sb49oUQZzL/Oc6aouuh/h9omxQvlSO/mUX87iqncA+2v70WS7Iu5cj
54ydjmIm/ifA518TYmwK4uOQbp9mZkEoGopr+fisaGIqWkDEUxW7j2/wvSHObkeS0OCZTCEXxyOk
s7mMTC86hRmiKDzbHrYdrzD6z6IUL+M/WNF5lC5zBnh9NnCXp8BotIMczBiJyCE01MihbTFlCgkB
+A7II6DPCsAncE81Hse6p1A4fVpbIm38rwnTNgW1l8WbuoStXYyrXkwF7DQzOrkIl8+jS/cuw621
8pN6oNnrYXLPNEQedrbRmoyYDm+IAOJmJNYKe+y04TgJ9atO3B+RW9NtUBCbAAu3cHyQqdl4Aeh6
puMpCofF2EdfPjZwLcGhSxB9V9XRN7rqJICgQlXw630UZj8zxx03gY3Kw7VKGoOsuVsyGHHFzXx7
jkkeamFNpbWK+iq6qQeyGYK0jOBnCr2DL5rt8ijnl+eFZmnLDByCSWYHoAMCCCyTZahNkBpfpzCG
8QJVA6BHGT7mQoOcoIOFUpPqc+qnSFVgqcLubQd+Zul8USHOibQA6mWB/7tL4u5LMWFYTmwPr0iU
Zfeq8xGHdwQ30Si1DkkYuaekbQSspxCafQMaKSO1fVPLgUbdEKovZlXQhnKbHcpOb1NEo1zz6c2H
pIGoPCkqVevMCeOvsTFbV1JjZeetoKA3++LBjKVOtiA5AtxaXbQmFzC7qxNi80bWCPbDGVoT0zWq
HQUODKwDXpfWzfu1lS1GAwJPNjTvjTPlt3yBX/YIACJzO5c11XEPkxEwKKTAcGYOAIeNu4ZT5auF
slPDZrAp1SsRg/H36VC2VVSilAipc81oFINs+vXxl/neB0O9lXQiaQmOPZcfDH6TvGRHGJ7cki7O
yAHvp1Uh4HfcKroPDPzi1txx6Cu0e49cMt0PKX6Aj3+Et6w8f24wbBYlxQS8nPI46v25kemneYzq
Cfkrs8P86hskf60YKB4wFlvFeNSiRVkxOj3EA6TY1HfKsCjdu2jmeLWIliYQfAE8943j9ba1ju2g
R0urCvED7Wl7H4D4BKlf9iBJyT9ZvJvSIubAJ4gbl6dSODTJirCOqhcJvKtwvI8woiKHbBn866gL
gzdZTGGxku5cvAaDOUOSMrqRUcnaheRGg0aN+74jQt0qcKtasfOUIjdYjAQJzYscb/G0xl7ri304
T0O1Hr2AsQRZk1RbdwZlQUyM0iGqVfRs68hqc2yZoAuBRI9d8TbF2RPKQvctMMYQnKWTZeOWzlJ4
RfGteBwmw0QRMxSGszYyA8F1XaNtIp5kziyo7LXo1igf7aemxfFkplafowrQ01XgBVjBmZHzk9k5
7ls2u7T0WxJx88dxWthCLoPmGjmfF5DwHGPuRT6ir1zhqYWmXPoYalHiODs3trvpFjv6A1yyo8II
132yjLyzL1y2LgiqODQ77Oj/HCaTdNJyDgnUwYUY7KVb/RgBzK6MruwQ76GSQY6l/7+u6ZtLepUy
2Rv+ec3eSwEFmUF4shiaN4YIcuQnwYSS0IaNjLt7E9uO8cnG5J0dkck+4H8/CItj8Z8XrSNEHXjl
w5NvlinKnsLwq2MTQaKcbeZtWG8jckGrC8Ir152s7JPL//2cHY9aE7GkjitM1zT/vHyYjYlUTRAc
iWszdsBzjT3UAeM+cpwvnQcg0xPzZwmF705ExPVK+oZLkeLy5ZrlWAYpdohT4+TuG8s4RN+ABqJB
0pHr9N3vGlIfAGQTRZpnF91Vo2ZIBh/PRH/fOdWHpbAqObstR6s/71w0rptbJVExiTdU2zAYqlur
ysBAeTZSZxe/JYjT7ubji/59aGTzT8auuQTB+tZlGb/NnEay/aN3EiAspeh7Z+F7QqAVRC8fX+mv
sCy2R8suk1MAgafSFBdvlr1k0NpLB6qpS/uaNQesFNpw4p472dtvudOlA7EvRVcd0jnAjj/HMnzx
dZLfRlQVMGbR+Nz5mrYnKxucNVq3CUbMT36meOeRUB5gA8VAIHbw8j2EumDqk3ZysivdvuGj9m60
M+Q/SM+RX0kKDZ/kjAfZShr/YJY4B5TZjdvKRyxQVVN9CGoyGXENdQr+T+uTWCMGYW2sHGI1cnBh
/hy80t35E7ZcuDozXpIctwhGINJlKPPHHcIxPnXGWLiLfVi1q2bso5898+wPnRlpSUxQZYrTaI6Q
g9vS0iygljz2UaZRVxAZDLrMU82qRrl7M6JXPGsEWjfJhBJHmosGyAK/BkuoGU4D1sNi7VlD+Oqg
Tz96Uehfh2Yxfu1EZN+HA2kARMSDzCuG3EJbXLYt6egaUxBHOpxvdd2zQDj5Hh8/vJ+si9LXxiSm
RpERotcqhre3mduq/TIgR5Lr3MrAL8IqhaxB++zWbmv3OS6UdTe7bvqtGZR9jIRkZ8w6Q3gL1kSi
K4zafBxjCYmZbMsa3HsgyDZzTHGw/MhbgxAJvplOlF8lCQEZRRgHbLZli6BVJCddT/WO1Vk/jypi
09q1pTcjFkCISW518r2QTRrtMmsO0p8Wmetb5XQtXpsW6FLuI8FHUIDDlBaEtMIblsiBTDfenqlr
0BUkaeWfDML3hiDzkOXR9KPjd3ksV13YRo0BWwdbCR+C5wkaHoDKXfa1oin+cymHogOruRKmool1
GRXJPsvw0FDk4G/T4eucB4XYTBxm5H+/jo1DmsM2vXbiZS4muEw7DCDA8Ke5UphMOAkiKZddWn+W
qP3O42OWYSL1KWuwnCwz7b8OmVXq1CNJN8XJqkiN2jT2WO0ro2wymC4hGPaPZ4x3DlyOywy6/LPM
GBfz2hRSWPAsEZ/8iTrvNrDB9MydSfwR8i94y3M7W/cUxmr6M50MvraJXZifPNp3Fm0EDEsV2WQR
+atD7LOPQrig81PdOB1uFrfdk1EyboqGBnWt8ZiImcwb6q3V9uO7f2/tZNlk7ZB0Y5f+458P28mL
1KLOXZy0O3fbkshciPI+rLWis+5G7XwjmOnVb0skRVXU7FKTw+bHP+Gd1+1gkSHVmU6V+9caFo3a
6oACJ6cmdxCAsYQADHW6twYI5Scf5nvv2iOK1hKS1jeN0D9vVkIzT5UXIseyCoqCxF8W24yaTKgr
94eBHR3hGMe7gHFyKJYzxMd3+s5rdnyYJy4bo0WLcLE3i6eAQ1IjQePoAoUgTrTxCmhFGe+wPdS/
ZRQkd4TID8O6K9z+swX876vTALSYIHzF3VO2+vPmQalXfm+UxlEJQBxO3AxbX1CgRN0LLLq06eQi
rmM5k6/tgKg8CyFf9qN+6izH3RXgUdcDLaC9E8TBmYBeA8d326yjpnA+eU1/j4jll+KYWhqHEgzI
n78U1ijCST82jr4mHApLNQoueFXPOCSTT/boDn/VxfHRXcrtsD3YRzGv/Xkpr82bSnUiPUXVhOa+
sQZseljzsl86jvsHL9HtJzXbv18DlTpX+jRj6RxRcvrzipmQOu/sKj3lmenZ+8IJHPSRMxZHc3E7
uHPW3neCFD/gOCMs4I+H4PKSL++X3dFSu7M4JlgXg2BKhiFJ8Q2czJFiJaYQ7HpGbZFrkwW4fuD/
FKP1WSv47/dpu5SP2aIutVr/slcWpQWS7Bi0lQzR1neR7X/HXe1gEyV85JOu7/LC/rpBjgD+P3nl
7mXD28vLwnFw6p8AW3TejnoaJ52wUSL75Em+d1NLFPtSAf5HgfbneyxApfhm2CYn1JUwpy12aGHj
4fzPnGj/8Utz/qmrXt4Vbbel/u4R73c5S7tKZxWKHfZCPbZfa5zuQknmVI9SMVD7ZhhB/Iw13NB/
YHjdGUqQXLFyUdeT8s115NUEw4pggO0ku70kE3yJRXJknayhyNRgt7urFmZYn4QI4GvvRAnhWEqM
ACVVEk8E20Q2h4pEpk3eOA7kIMKXXPwrjXj0Mg+TvoVhgW3/Y14NB04IJCHM8dkkbBT8/lNL4qGD
b97P+u00xHfRYsAAqk/io//c4j4dakLyEkKaYGYsXeI9LgZwRuF4Hji+UrD5ESbALecpPLBdg/KR
/56J94vG6CEfy+e6Iqybv+OeBj2gnbziJ8xf5tm5Z49CL8LapKGUhENo69QX/p3jWdVhSsCjFHr5
zpZNWtovETPpVe7Wv8zYe8bxHUD3iBuQQD69TbOiqgoOIMemDFhZAsvqT94AdTAbAxg+9jmpu+Ms
1UNt14cWbj7t3tDfq9E5GD48YLcaHzmwYy5wxyle5QZIyCyvpiWEIXhqjPymCb2zn1IW9UXynKT4
y/y4pVCJ92skHSouTtKfj2ygz34uEAgT3pFE1HhF1j7UhbEbvOlcdfJ2jGKQno54GqXYy9FskUJP
r4aYdyHacU/nCJXDm94Vu6af7vyyOto5BsaW1IWucA7+1O9nN86oosqjciYfaTBsGmesXxqHRBZC
kwGEu9smr1ZpFVan0PDWFOKo3YbWWacmHImMgL0wst5EqKm+Vs7NkOQ7m5IkJTeA4NhjjikzbU2K
jWij566E8utb5TEF6m76yaEw83OmoHaXlokxgJCRhCFjSf0DIiqC1ynNj3FEVgy4pJuwtr+VPp7Q
AGeNS3HO1s5mMIqbysHp0TjfyY+9jvPx1tTjsBkgk8TacZlqIziednggYbLheRWnPm/O4GdXcjK/
6NStNroh11EHp7Z38YylOzvHSZhXzRdz5ABVdeHVACaQNXenorE4Jn74MvTlOYjVQxIgeXb4MONc
vWrb+BkF4V6GIG3nh6IwDl0U3Ks6U6BpZDKtIPUd+0x9p8C9Cwa1DTudHOvKvyHyCZOtCZ6lcCGt
Y9nr/fynwObaNeTY9Za7IVTiMIZ9t+4jfHzG0iKAJ9gQ9bvxJp98hXaHthLmYLFpcDbj1JbwHsFf
W10HAH3CHRBNqOrmKoZYbeKlR+AcovvW2VGN38mkuwcvfuQ/3Fi+vgvjeS+yCtseGLWBHKd0qH9p
4K+4Q5/mRl3TH9w6c/W9G+tHL55fEtN6pi37TdmUiZPkIZ0dqPL2GyarjcPx1sJWRwYaeLiI3k5n
7NwO+bVPTo1R3zthMq462LQlJEqViq3dxceOrK8qNNcwrd9YwYcNVb9f+ON32diDCQ3yYxSSvYKb
nuPFvpzr7yXs2LExT33ZQ1hv251ofAzXOnnVtPn2HC/kOQACV/viW222RI8UzR1xbrc6Vnc5LIjN
KGpiPdr0m7T65yKOXgedfq01TFlOgeuh1fs2BTxUdFuathsdEFVoTTiIyNtReXOrBu/ZH8xrJ7Fy
GDfRnWqcszMRgVN7yRNSfYMkGUEy6MwLKqDPde7CCEuZQVBbYIEazmRVuwS4uJv/4ew8ltxGtiD6
RYiAK5gtPdl2ZFpmg5DUErw3BdTXv4OejRpkkDFvrVAX4crcm3ly0P0jYckBvqf+i6Id12AY29aG
/axl7royi32iIT5jgpGZ/ctoy3sREhqWV/nvoutOJjiOSo48g3puGDwRTftDDeFH3ajvchB+yHbq
uwTDEfkkp4gekGeSc0MmxaFzzV9653+kFbviDIcrskO6lbnwpnv9LjVKVMnFhyRVz1aAVURq8JCG
XZvyEatitrSCXAmKz4NUB8erms3gUijoHPnElnRfdxC+J4x0mh2FO6rLd6ER75xI/gjxDBlp+UB4
1DNr7j+aJtdZ2R9608DGaT3gzf3V+e7e79tDgAGgayBSi/FjH4MTivFB6sVTZpISa1j1dyKd7svR
6AF2d9u+99auBNvQptgiXJjXk/6SG0SojLHYjIl+8MbgY6RxP7Lh0zj5vwpMG6lZf5N58M3PJowH
0z+6Wz/mfvijKdVDlhufm97c21E8YSftCd62pLlNGzSRGBs22hCsCT37gnOa8izNAL8kaUDLBK//
uI8ndbAy7TdocQKGzfCfsla7Ge9jxAS+NboJ67xHeiNgPUQJTJYC60sH0ZFkmNcuNHci1DfsIQhZ
GwA5Et35WBTZgfIrRj1BdAVZp+RcC1muyzg8ekEBb6zYWkMMXZ4cPZO5NbSiTWkML/QFV7pALNkA
wzBTolA5vxmkMJv5lq4F2eHmR+ZtvCLjQfYS16fUjkLVJAn6d6NOCIEntBXxMpx3ghb2XX9nacGW
JfBXgvMQSvs3r7OqFVOEtaKu8QMv+kuJFT2aug+tX2JhdF7yyHroYF5NGVP5JKw75J1iNc1zcZtS
BZLkQMua7LxGOyWa/IBy7TGd9K926TyhJsZdVFhk4OL/A7pGvT838VoQlRgA8fJx6+86siEDCONN
zSIQBl+93r3Le/epltE2DO1tFfZPoiBzbKDwFmBopQYq9plwX0xNwfUKiPqo6aSShW6wZpIFDPiA
fSMBldR8Z6Oxw8G+ocUaDFAv3VztDcBwTdudOk43qWcejaR6box6VfIKJ3b+y9fVfRv5cMIsMtJb
fXxSAGyBeqxLqO5u2Hz3Xe3YkcGscCMpum06QSgro5Wb2MemXrtgRf3qrtYDHIAqxbFUwi+EEhpq
2r2vjRCdSPGsM7UpDMzVaAtsJFziocnAGJmgnDjEftSn7M7tSADAgrWJ+VZAr3+dEkimxLXhAJXr
yW3Iv9Efe+YtWwseC2oUhHZAVknJ5eShkDFhY1EyP/Vt+Wqm+lqzso9pRSDlVGKmNx/6trurZzB8
09zX4bTvwxqXodatncoilo3eiW3Hr4FmHvucnJq5Shp01houxK7LcZF78ceezVvixi8G+4OGqPmV
LodwpSc1wC4/PxlEX1zfjV8qmczndwdGx9sZbnE8xWtrjwrMD7YISb4lpzg2lrjjkKOZZGamyQOF
rZ4uuQHhryDpPZjBSdd/xKVzq8VB0qPxiihCLM5xstH8wg9FdJJDlO1KHHE2HmdQguSaEC3pk6p2
fcBLB0eH7hmdDToNhEu/P+4Q3EzASaeFuBQTbyuagBk4aUlIUnPhwC2TdR9jO78+6KXDnONzShXI
h2cd8ftB3QkVBuTeiJQMPHcbu0DI+9DEpm3cUJFekvNQADSQ39M3oPO7GCnQaj4WoIVwnaD1Al2R
QfvP3DWu77Gjm3KbjoF6QXIwGLtApHr13S4o1ezYXCcx4oFkSO+uX/uFWtXc0UbPSS+DV21RmXAD
gaIKRcTJcivYcSXpw8+2V3e4cbH6VncaG1ubiZx1miQLQYyPr6Z03Fz/FRfeM8/2OLdTC5trMYt3
HfwBhz5CO0+BVblPPjkbn4kfw9BPSJ1nRumNt8w8f+IUfGcl11yR9M901LmEKzMFdgCHWhIGFssY
YlegGRg7m1bTPvtBQ7inm/isG45Xll/Jz/K+ZE4de9tST1p2uCPxOSgNa5CQFZ0Mk9DWEeyM4cUg
9kcnipNjJVvv2YkqfGljmwf/dPDnn2wnyk6uB4QBD2ln2zfu5PkHRJWAAi8FEGo/pr8s/nVu4AwN
zzPzCTlnhSCUKcYeXQgVPAUN8L2wq/3/Y1CPLphJAdU0kO69/4A60MgtFFDk/6QvHsGYFNuJou43
zSGpi48r3Y9Z694oV5y/uXSA8bRYNrJDShaLuakzMbuiLeVKRXqflOAkqth2gLlYJkUGMdzl5uh+
qgIrXtM0vTUzXpie5+Ft7A7U8/mY58LNX+0DwnVqZU5adLKDJNlE7QDuxSfGcIU1JD8mLjH3o8i0
JyXr7El1Y78mTqe8MXOdV4fmLjibDQTzOtKUxXeTZ5kLgRZJ9qCQihG20IYc7ZJ6b1lR+uv6N3qh
NTsPxjSEyBbt67KICd4/Mvq6QaaMfX1rV5G7a1vrVfXkGRak5N4H6OAf49j5HuT+y6TpQFo9+HAg
OVEtTsTMZHXEEUZLmxvv36XbgPAB/bSPalR/m3b/ehaxKhpKHk4EnI6MikYibV7nRosThjTB5MaM
eWEw1goTi58uUIkvNc1FGpfKJnP0FDjm8DQ4ifkjRXe2A8elPt645XNX6H1BjnUJeR41TYP5eenH
zOGPZDXN5FMiyOHOGucbxDpQTGnQnvLWYCOfj8FmnDEerSq7bUztDWUOhAwLONN/f9l8Jku6OJ6Y
IdWLtgbWdDVMtNyPpJ4Mpxyg+kf2HjEiHMRi1y/80j3+aygxV7f/eqAEMcnAziZEkuUUbfxS6N+E
kXVrAyf1P9eHujCNsAbMbgPaqLxCiwlzUkXumw2HW9AZ01MXjt2aCXLCUhPNWMWKUmsQ5GsbBx2a
LDx714d/qxQvH7FFdZc318MOu7xUo+vqngQGtK5FkxxLF7ci0kJAKbZLGTWCJ0DrwiH+p/7SSyHX
FXWBfRI55sZ1pvA0gmFcOxqRsVLwcYWUWNdezkn++s88X6Ad39at2ZfDbEvL5P0DMSWCGlx68Skf
VU/3En5CG0Hf0Ki/Erp8y9l9aXb1sb0g+3PZLjHDvh8Pt/OQs6+OTs2sW8tnjFM3OimAOOkcJppK
FMCxSvS+QWAgaK+tOfr6jTdjXrWWT4ZePXJvy8dsJRbvOwfrFjNWF51KCgNzFJtAu9WUVXhLX3/e
q5k9c6jFXAEwhQb7+4s1VJB3XcK5ydbRyfpR7x4haGdHkUgTuhl8qGQmLOb61N5oY1x6rOwW2HDh
ZKQNZr0fOVRDrnW1CE+V0yD8LQTtNkoUOtUCUwAiyvQf19+jSx/23wMun2tHrvm8ZJ1G2LMgbRKl
/Up8aiBhVv++PtTFd4gV2kJjTSPKWfqVjDjmlITg9zhOOV/GlLN3w4+4soKU8gJV/02MKHadOxEz
KtyUGQ/j3Vgszm8wj5bJRTf4ds6tsLFttZajU7DoAyFflaRUvKWeS6iyn2svVWDi9r1+2fMdfP/W
MiJnC4/+G3aR5XzSDHELcDXXjglOQYrskbbJaiKSlRaPeyF6dQw57t8QiF28TM+1WK3Q6tpL/42s
wcoX8PYxSFQ2tams3IZz6ENp5/0Pz+xufJmXrpFDFFYp3hUd4cT711ZKFyGVwRJcVi4GYpWr5MUY
KJ2QlzaDuRPBz1mZpV7cOMBd+lLRT/g8M6SHqFPeD9yCYQgTuPonzyrHFW/XePIqi2TAHK3nZhg0
Un6DyGEPKKcbz/VNYLN4sDjW2dOz0WYWXuo8K/beZduBFhjDISetS1F/WVcTmQmbOElJfshknt+l
bZc2R7ggxvfWNXtj07XDdGdJCjVAp4fqKYpz2OlDUnVwJP0mxTMZSR1Dndb/7sOgzdkt+4RbhPGU
/qTcZz6mRpbZwOSZlqzeJA9D0xlko/t2eR/ljk3sZOAENy737aS/vFwKGBguxbwELC0nDZOtLFKI
G02SqK+9jLzDvCBAzY47AtqFlqQkcJBiDNwgShK4cVkaPxKAlh/swYqekimG6WOmQrk/HKHFoCOr
xjpZY0Ud9Pond2GmmY2KTKG+7wjsZ4s9RBkyb5IzlgPdNOtdntdgX6re+eMjLpsNOpz/pirBy+QX
68qOyh1pdPHu//gRHGXZLnIumRkX79/N1DbLWZuHSjoucHNIGKwjqRzUhUloohmezel0xlcrIO7T
1QC925iWbvyICx+mh10H6ablINhfVlJaP/BVB8vz1Dogf9zGhl5c09uMo/Fn2xecBUSQ3ZhiL4zp
4zgHw8xp1vGtxdZE9DZ87j7LT05O0X9T+6FN5mHlws4TVaJwygZEAYFNBR9w/ZZfcAUgrWBin0sJ
aOOWtxysXNmUMQwTN7CgvdVcXXPAkOF88tIJT4K061Qd27oGGpUXofm9jAmHXk3MLB1JRfFU7NOo
7T9gGp8S0j6rgNz3rLdBTA24yVZtFGAGkZ5sfjnMaZ80r3X7TdfrnSSZKhR/3JHyd6O5wcZpMo3M
AsIInXUla3rRMoV4l9tV/yUt8uY+8uzsPnZK5w8uu/Rn1yQaqEovV/qJrGzjNRYewTGFazb01Ht6
L/FEG5o8IRuLi7SrGr6TkxgQPl0vgYabgVLrMhTPKyX9+oc+0WhdZzCyyAMmBPQDub6wBsJJt+aw
y5o4Cj1xc+Cg01zyzgWH403ZBNO3KMZZsyUZaRxxUmpUM9FxEggTyinvV8ppMUBMNbq1XUhd9xQY
RgLXKcwagp/zblyPHbLEB+pqDtskSfYKaFT5QoNA/1P5qVcdQr10xNE1ad9CRiezgRmgSNdVUTiv
Vo1QnWBM5BsrZ7BmC6cXRB+uvyeYJc8XZbypLusyewH3bJ9liymxLLvPTrYjLSLpU3MzdrG9tXIo
oez3mo+1088IdnJVBBuXz3agXAioXhXRVlTd45gJuUG/CggfCudWduC8dH1In0Yi3B46wuzvPM9S
ZDWp4jvt/AQ3AAnoRUpQCRSUmViMkIG16vcwuv6uRgh3x9yPWrW13fuoLIhqGPTpsQXGsZOdCNdO
rkqiduknpXbn7syevIENZ5IWyT8E7ACzHLS1nHhUoKnkfoVhCqO69v1jO0h4bvUgTpQ97J+kvPBI
AQjsUcajmRfCRAcN1Q4HIYlKTWNT3pzJjvR4p4+RmSSPkZ75e5o31U7FpgaVT+XtMzatAXaaC1dv
mqKjyia32jelMDZanXorsDuE1phTeE8ZvLuPWqhkdQOGGNRgiTGsSu+HVC/WNSmN/GdjOGVR8afU
wt8cZNuDW8nfURyXdyOml1Pc5Po9CaXEL+g02TSd3vVQAbQAGUYTrHXbjQYWYmWM2OOm2ta29Qjr
OQzAKWpjVRyjLlekNKFVF9bQHVx7pCQGPW+bhD3BlFnawn515KNesrTKieR4oY8mHjG3Pk2VMZL5
0+vin2RU8SPLOnKKhvilLGWWp83bxSAJoZhDLR5ZzMXU69xNz22Y9pHNjG7PR5tlcf2Q2nBXHWDN
B70csb3Zg4MswU26R1cjYDhUOeun0UxyP3A6Njc1OlXAgI69d9E0bxpTkRahjzo3ffCx/ijd++qC
aaUd1GEny/NwGxg6QHbgOWpsTTTjBgXRaTYUSde7sbycf0ZsawXaTTYGFN3sxUGpRtgIF4KXO02V
Jk6xY6iNsKj4bVJk6JTM9bpr1lZLTMheyX6iJ9z07p/rX/P5EcZjR0+dE3Ujkt7lPixUHFcke6L5
OyAd3SgiTDeIVtdVlms3Zo55zX6/CeKrxZfKjpr61dmxW+lpbpJig6QNQ5fcesSqfoa61r326Fnv
1Rhj0fzPVwd6ga019SaMbktjaJMyaydljeE4s4PHqtMJ1mVfuy09AiuuD3XB7g3mgYVzLhnDtfHn
lf2vKk9JPTy1wyw5Qc4mWMQG2bSBZa69lMrMj0Y4Eq5R5GTfmqOl0BqEaYGnraw+gg70H7FX9nJr
9mP3HPm6U9941863+vw49jG4bKBdmMtWTeL1jlNyh8Fi6cFDK73hCM+z2TVq6qkV4Zmk/PsSCPu/
ayfZv7n8YgSENm/aYj8zBLKu7DRB8TfYVrWnqVz8o+ChPpR4Zwl0EOVAdKQxOLeaMOcbKZ44NUY8
U7rBSjW/jH89jlyj4pVb1Hi0gnZ7YVakR+m4UYjbArhIyExrdrfaT5decChpAq30m5Fm8UWrrtZ9
P+VA1Zmk72LeCVxUBzTq06CODhQWtXR//a07G5HVF/7F7ONHkIuf9P1VWn3qj23f1Ue9stCgjGyP
HzKJiMLKQN45DpvU6wOe183fRuSrmg+MHiyX9yOaVtq0aQxrU9YR0dVEdm/CwvoxxFqEz0X7Q9H+
C9qe5qT7w7TVRmI9iQPA1uqEkjBMlZWk3/ThMcs9NHbXf9xZjQsnGzZw9nZQJfBbLQ60Q+NXvR2Q
r4bMkrBXYcYE1GE9aKsbA126C3MjGekGACvKMYu7AK6hhpXjpscxwxpZ5aH51HVSX9kiiTahsgCv
m1LfFobK70l0h1WZ40ePQ+LbwU6+5k6SfHYGHytQYYQ3ZqIL7wQWeM9gRQERbziLt5CupgX/LSSC
YEIU6NV5vSfv201A/TP/iSy55dm8MCD1GTCB9GyY2pd1fccyMddGVXIkOKRaT5PzmXwGf+N6mNKH
oYluXN/ZujkL3CmTMNtylRBZ3r+BiF586ZpjctRK74iAV4cH7RgbGdkg7/M4f0A9G65RboTfszK/
Mfj5ND+PPnum5843kobFk0f2VeV5USdH7PWy3wRTM8ce+VJpH+iN5cFjhyUsRHbjTqTnjkHlPRMe
n8kPE7stfSd6Pf0oRthhZMkCIcKjNVXDjYrSpTtEX4vJXhds3JauBZ9tElZrMz0m1SCJmoxcZ9wG
Ia78FTnAgkwlA8XFnjQC9yc5Tkb3aSTQR9wgvMxT+7vlnjs1+8xBjNINZ8F//5zCTuhqCOzkyCHE
ddZlOrj1h6Fp+y8lYWfOjWLWhdHAuZAMQPGX/v+SnGYM9tADhY6OmRj1H0PYhX9CdJhNGtzC85zP
MvSiPRBdzDMzN2f+979WFhJmdeo3Q3h0tcREvGWqzN2RfhW6N2aZsyXMohQwe1/oU/IY7fmS/xpI
6GmhOr3TDjkl9QpVYJlUayO1I3uN3av8qQ0m4TLKtMUt/OalkZlLecWFw/e0vJkS2kQmUSIe+qlD
woZi3TxoQSnvNc5qG+GX3kf2edbu+vR9/trSiqQLqbveLF95c6n+db21EetTnpraocrqaiRbSIyb
qQBLxtmq/qT3SXUXGz45xx7ZJYNEhXnjhi9LX3QCodNSEKXuQu2JfeP7O05atWVVwtcOxNe3jwZN
0L1PG3wz9WP+LAMDYXJHwGET2hFZJmTPUM27xbRabNX+/Q3cdCxHc/HLW3w2mmcNxNYJ0tuTTrx2
UVJ9Goc5zDvMXREQ8iTGdg0FkHwBYrdJIr/+EJYtvLfxkQ053Iq3ZWQxwaVsIIfKK6Kj6TgU11Rt
OC2pNzYUdfaoSKldQHrmOks18i+wr7YFikgH2qUiHOKF5q9InqdaEZtRjoHs911llwFBow4vr4qR
nK91P9Gar9d/9mINevvV8w7fF7Pf+uxs4WShE0eVFWJ/Evq+t1STr7pq4jDlSVG7KxmM2o07tZhx
/h3Sx9zJTgMD4tvL9NframWTRhiBFx7rQhqrzEDZn3hF++inkXtjqMWX8TYU1i42XWgj+CQX76U1
um1f5WN4NAS1Hh9y3HrCmLeNjap4QNg7EPJjE7/oArLHTO3caKwtZrx5eByAtoHR0KIkvFzgqzGi
1qB0GI1R33AqTnQ0ov4QeOmND/DCLWVhha7LpgpKynLh6lXYD20eBYe+z7XvmrKj342qiFBWkCZu
4hkXs9zbZdFUmnsuLFOUtN5/7VDeG85xvX8YhV4QKpYlKf2OqS3WbpX6zcoXioSuMfasl3bU6ud2
LNjkmqZdehh5SATXrDZ9rhxYjZvYNsLigF8cerqZdKlxCG1Zba6/5JfmJyy+ukdp2wVs7S5K80PQ
xZql1f5BpFDzS9ZWp/ad/ah0ACTZ+COrsY5ExvQKR/I5oZx04/mYFz4zXAGz8ZW6+CzMen/Lij4G
CeI63mGA+gNGqSd/xmlSg8hzeMQENY1G+kFvssa7Q/VQNaT/MHcC5CHZbRugE8RGPky7Nuh1AliA
Zn63+qKEgZB7BWI8NnPAHwrMGmsiL3TnzhySEPqdsBpSjNteOKdSdWy4cGb1n0pu/Scvan1zd/0+
X7hKH1v42/5ubrkudpgExQYqwsV2mFBrPbijRKIMoPfRqAD4hp265VW79NpTdUcxgXaDw8RivAEk
W5k3IjhQ66wPfhgTcOQWAP99N765q7g4GOLQ+diI42/5Mbc9i19QTMGBDXbi3lOJS/2dbCILDKde
E4Rz/V5eWM5mDCRtXEx4KI0Wy0mvA+FJR4bLCr8GEWbbbDzHur6zCWFa+0USbOIpEb8hct1SD166
Ul5TRkYOwDe+eFmZFxMCfTy+FsMrjl0Q0Dc2lPNZFskt0cOloTiLsHGhKk53fDGViKk0XAk4+NCP
stgI/JSnDJjvzpVEFF2/oReHsuaLwg6Ny3xxVZ6o8dzDcTj45tDUG30cVLSloKPDcNIL/xYp4cLS
QwWHa6OIBhN5STBQMkbc6VfBoatC5wf8C4t44GGijNVFKDuwMB3DrMV1U5s1eStthD70v18wUi3b
pKzCrmy53x7zXOVTlgSHNI/rL4VuZ3DntdH/YI8Rp+3/YzCKlDqlMsop7kJD4kZFPIyz4RAV6PSQ
ho59igrPpVac/bg+0qUPA5mUDUOPydxZyvzKglNabeZMpXpRTIexsMmo9h228ysw2OmxyYjmXqW9
BL1RRiQGb6+Pb8zv5F/nM5a/mfc5C6BQfNp8KO/nchbXLDCiXDuASuwQ/VeaJ+/jNGHlc7vqIQ7F
vd47gnznJJ453DYR2ET6BYTjrusxq/maqJvLG1udpaqcn8WKTI0YOO8swF22n1MZeCV+TnlwgGds
B68jZkx1SXUQkZbDAtOdI0uK/9DWsLcq0WdQTJr2e25GxS012/kj4qfAeUWuCEnxTMiNhk51pknK
ZpXWezkNJaHFabCKx/JZ5vgoNc0kh1UQGu082W7ygKV2xHhZH1CKnora1Xa6mr5ORf6jzDL/vu/T
n9ef4flCxbQ2k4U58tK4XX4atdJkbPbBdIg7b4Cs1gR1Rxzk5Gn7xpEKxwxxALeYJpfuyhv7gqgr
ttpLgVdYam1EfVAeit6Ow73XGDjUesNQ37u8Tshj92NL2wD6o+FUeGF1Y/67cM2szBTdOBCz01gu
lv6oQWd0y3HeYKlPvdtHX1Gss2EABfxjNOL+hhrofJfI2kHhWucPsNdfqgCixJhC4Y3i2OQqO0gS
w+7zJCa8MtRtCG3jlyqNrRtT3lIvMn8E7wZd1Bh0R+QuvSfePBeVfU9g4FaMKjhocVLe155GIsBo
22vpi0fLy8hAzee4pjBhDyUB54dCcx48Mhm3PnDOtT1qr9dfvHn893PHu9/nLDai1lSBWklSeWgD
J9mhvBsKMom0W8Ocr3XscamxUsW32XQuzz0A+rqIGXQ6NCmzQO5bxPwOibcLWHBu1I/O32p2Kegf
ZqQK9ZblZqF2jD5B0IDFfZp1LlXNEWSTY7WcdoBuymCTNEP9kECFy1aRNZJUeP2Onl8q3AU2fzb+
FRxS/qJ2Pbs1okr3y0Oj2/GhmxVYIeSQLdZtbfefhzIR2bPKscjhUZl/yl8H1wgtRTo2mX7E5I+x
N60TUvAK4DmQFcGK3ihGnn2vrNsscWxu6TF6IIffj8bS7UJwGrJDTiJcsbKdUnwJeqqOD6YXu7xB
TkcE4/UrPHuYJic6PEDz+jpXaxdLG7w+kuRCCbSwJrhi1aBWxTc6GSpi1+v4H8J2NOOVSqUFEpJY
+1tr6+LzmLG483GdChIKfh/f2/tr9vLI8+qqSE5xONTWus7YEa4GwMM35qbF5uzfcdjHw32hGmPa
i+tsa7uDvksLeZKACVeD4Sj10NJqCw+5GwZ3ou+SaBtDt4WOibbZM6bxxnezXK/ffgMVXqR86DT5
WhfX6teUMGlHRCc61DnBoXC8B9GSDZc067ahepfkvbaObTCmRPKwl+nLEF/p8Pn6Iz9vyXDPZ7cE
rWVaEGeNqYCYUFvzhvjUD/AGYOvj49anDVpo58EF/rbVCHZd29ChNgUqrnVGE3eDwnNVGnr5TKIL
KAtSC1YOGrv9jd82f7x/TZdv94hvYObl0B8+U7O5/VTS6aXzXeuZez/4JEL26BEKvK86Isgt0VuN
rm1cv/7abLt4kDcmF2Petp79AEBn88wyS0wXp7BGk25jjAB0plJ3Dzg+qnukQvaaosV3a3DJP5gs
fLS6eDG6YVyl7Ghw1qdyMxI0uIbO6L1cvyWLWeHtjnCgYPsA9JJPdfHmypYkUqMyk1OBZ5wcI8/Z
JrERbNt4MA917/Q3HsFbo3l5Bxwo1bPMlv7AMm0mSxOhsNSnMLFh15UGcaGJpj7oU/wz1Lu7lCzE
Vd+MD1Xcwn1Jh21XtAehTXexbvwh8PDYum63ETbs47psD4rsz1WnBc8yGdAd+YRVN5WXr7S58xWT
WLtORXprWlvWf/69axwwOZrjoYEq935e0Wytj4PES09jmdonZejBsYr8GKAGQDlzMCh0lgoVhR9J
68mXrb0hGlC7MbkuVqq3H8ESSZnVZrXkpPT+R1QmWaGN7pMqEZa1t4EFZma7oUGighZQG2+ZNS4N
R/sDnQwoJI68i1cXBRMSkVKQLTulMwATFlm9nkiu/OJmleH/54sDoMgNpjQyG0SWB3nkxcpozDw4
zuQKjl9OZ1DWrYiA3TThf06oo8NAhZG3H2HwXM8z39/KoW3QBDTI200T5/u64TTjHGPVZCP5zDzT
Gx/d+XIBXom2IPMxt5LOzvvhhBxaLLouBnEwRKINTm6s+3c6dMc71eyg6pDRDqTcqG7tZ88HxtLI
hgPbNYFdZ5EDWd3V1tRZ2nEy2iDFa58RG24RR+o8a5TvHsPWbqN1a7P3IgN2jLL7QoT2/+EvpLsD
fwqKHZW25RbPL6UWZRILjBta+SmgcvoIfCbd2CNuw+vT29uX+H66AQvIhM9G0uNDWY4FmjoZPCPU
jno+6i8GIW0rwdcLwWYcv0XFBPxbbwFdbMEZVz9JAS1PCL2ie/b3La8adtfnlG6CWEWgsV4nQrQ6
jpsBFEV37Ds4OrSQK3TZ2kBIRqW6D1EQA2Qw9CyuNqZSiISvX9GFJcRB1Tl7McgxwJ652Me5snUT
ujtzyz104II3LPw4a2CgbYMevS0CNhNFZ9fEgsJlO+bd3h9oWRSyS7FWqRjyZYrK8Z6sblRS13/d
vFy8u908U3p29JtnF8UZ64u+VDJqaa2Oow/porCgtdwlRomNtTM6OW7JQzBeumCyj9fHPdvoMS5V
Ip9tJpFKzrJRmlES6Ws/no5RmdSf3cLOgnVBn1Zur49zQXbAQBxLmPcdGAbm4sDlpzZFddMfj6Eb
20etT1GYgecmB6DKoeJUQGS6anBWfayRUwsGK3/pyqR/Jp3A+SO6sWl3gHTiFoyUlDc062czNDeB
jxvlDdOKCxjt/bSi5Zrycr0YiZNyS/deEFgHyXbQBmuLFttzb2xm3nDci4dN3MPcdXPY8GFqez8e
0gUVEUg5HeU4Di8Z/GpqyFpbhZtWWCrfdWVq9Js4btMeTlkGwgRkU9rivHThKA8q1+7srOgfRZuJ
bwQ5my9RHmt3Uev5iFBJJKMSjoR6XDM5QIR10izPAXzm3mufph2s0TimAerVCaW6eLKnnwW0kmRb
mE1vbS3koh3QNgWuTEt5F24UpS7e7Lk7Ae0Rm/SS1ZeKrLLtSpNHIWL1qVBk443CbZ61rjf/W9uP
Usc8UeIWxAoyn0oXywXKfZhbohyPSNpm9ElidCEdb9u8aT248PXishCmj6qC/fjigbYjJdfQ4wXS
yBf/nsi+mraWV/qfEbcZJYEZjfXspG2YrssqK60b39alb3iODnFIvkMxtUxDGOMxJKOqhSlnZ1kN
+aBr851jhqN/Yw966dEhWkIPNdfuEei8f289LE3YJSUDRVirdpzzDQQOFJor4N4eeRc35oxLHwp1
cyxsoFvpFy4HnOmcSQ3x51inVjysVIYqv8dfspdJJX91tmq/2YCu6Xr6ov5VtW7dYEouxxOSWf+H
M2h8A1Fix8kuSS3CyvF2et7OkkFHE1/z0wdEbqSQBpOAFF23mvgKyap9NTNkhy2wSuLGQIiBEPSc
/LNfTc6jqmjWoULnKyqmNvxYOib7U0kl/1S7KbESoUQYu3X0FIeXyjzrZ0kkxNoq9PpP5nFEKtGn
7wiV4lSfDy1y/cyvT1kYEscZCIuIEFW8xmacPNdtO/5CbQD9SwVOv05DUiVZDKYv41T0J1uv25eJ
X3KXCaPKVgpA+QaSb7zt54jpOMGdHvtMDU4lmzsCZieU2Lq+VklHkQ12htoWjR7fm3yOm7GMnM9h
GcbrKorir13Xkchq9dmnpijFvZ3GwbPRtoWzdUli0VDI+dGdYQTalwgU2kEUhM4dXEOS39vkA4oF
FO33dlS5L05Yy3uLPu+zZpRwibj97c51nGHfWcq7C9KkBUXlevd9aae/y6D7A5rBffLGSL9z8lrd
QdBK15NXwxqzCcnty2b8HruwaLOu8kqiXMp06+oF83UX8mfgTrUEFWoqW5dtrk6DaLp/+jZI9kMS
YJLLUvUdyXpx39SeSe6qsj1KvFI9Aj0zHoE1uvv5fVqbVkyqY1WWat+7Few2R3b9QxhG4T4g9PQX
aevTtBJ+pG3NxE8/lkKy/b3++vvz9LRcJjjuMYmZc0rsEsNCu3GkkxwZx2ZEgc0jblmYV/z6Wq05
BQu1NqdKfjG0YlDrokq0b0QAursoinp9ZVSeXJvUYB8g9/nTIZRZB/uelGH0rBOra8ifoDHRc4uo
B2b9c9Wq4SuoDtNaZ2TAHqzOV3c4zesvhj7awUOYB7I9xUYr2GHn/bPXT4HaemYy+eswqciz6T0r
SjatLsrHVBr9B08zW2CBgURZknWZ9ykmqq1YGzVHy3VjSvMUi7L9qqrS/JT5qtyPeoSHcwrLpNzA
cMWcZnEmBEzp90O3IQzQt/FMmGmC/ZxK36pqdQ3ckkufdFcT1PSVcEwmo9x3YejaVhH7BAjZzQsv
pNYeqHqP47EZ5l1H7wyoJAg00NdFU4QfWiHHbG22TKMry7aL363RANXSM3N6xRMTmBShZgSObw8k
QU12yy13i7jeuk3avaAKU+3GmCY0y3D7+kcWnvjVlLkTb9qxH15F6VeHTqTTg1agzQTvZXjNwZJu
9nHO7axWY0MRZ+UNvV3tk971QURH8skcx2bc3Xitzt8qSMCIn1kw8DDo82ryV/EUyV+rRMZGrNMU
e/hTpCfZvqU3tMZtoK2lSiTWOUySelfXN8p9F3a5/+PsPJbcVrYs+kWIgDdTGIJgFVm+StIEIQsP
JFzCfH0vvp48lRSq6J5dKxIgkHnynL3XNoiGNXELX0d37/d+EGe7AkRySwBJb984CLdRpvavSjPk
FIKqE2RIfj+orP+yadG+BcsCzci9Xvnv1zvnZWGns7slBe1bgU924tnfqEt8Ry0ZNfz77v55yrha
LXGdQg9AeQGj//ePmzKymoxh2pN9UzbjxNGsPWV7Pn9e1FJ+XtYhfXSc0TnZXm3f7frSPzKks9+k
uhf3tTEu393Sk9/+/aX+LBAwwjJwv0agI3p5L7LvnNrIba9DTtvW6WmxFSvGW9982N35oyeGkJyj
IipWXBoEt727dvZZLHMgKpNGm4onZWDPGbaSftOGFanLBMYgi7dM0XBtMfRXw8asn1aiVcK50cn/
ysB7FN1aHq7lfqCUlvlBQfiurU5BeE0xoWVxPUMjgH737JPvvSlC2WCskmQCaGrkRa+Ad+Cc6/LH
WrNFtDeZ+Mqi3H8wFv7zMeTWG1eD0n86M8a7LlDqidFap5LfICeh7FB51dqEKUswFA0TTtC/f/E/
kVpcKapljhj88NdJ3O+PIcBBQM4WH9fpPTzc2h6NwteWmpwRY9Dxo4FeLWpfhdy3+E4O7dWHxeaO
vplbetzm04s6EJMUDWlLYBOwxhHQb88LE6X9vphn062r+4oBnRaXrdgrKhOZ1qG2j/bd7FUN6ler
cPfYtod9j/59cX+9lRxVEeiicEDX8e7atH1WlG6qEsIbMBQueppGeZnmY1DNdt79P54ZbCI8zxA0
0Rq8u5MNm042NV6VCKmm5qGeZDXf1po1ecGOQGG/o9qn/uqcsu9f9MKrrfDfl/uXtxc5MdoRqnuE
c3/YBRRv1NTGahLXXIlB1HXFUv0GPPdH4L2/vB0IcliXGVgi4npfbzRshCTJ9OCyWqWIbdFBTRjV
tezPKfysPOmWsZ0P/aCNxW1L+PQHS+dfflZ6EIisOF9cWZnXf/9fG9OyZugy86lMtKn1fGs16kTU
ZAWRL1l88AS91whfFwKWQcYstLiQp7/XIBWZSk9W4bOk7FInbEa7h9nk5gDZMDCu3Wm3nNwDudIP
ca4WBHsS6UMcBn2KjYpmGIFdcBqZ/X63zPQEFA+78+qOo+9qs+cFS74v1ud/Pwd/TgCu0bbIgxEw
8vvQj/z9Bo3zMu+b6xaJsrU7P8cgGASRNKTwZDJ1fd30fXprqjnLTpNazNw9deiJJBTSDCagVA/a
hOgl3MUwuBczE5l3wnq9NcdUn9LFV8pMi6vJTsuI3HjTCzziGpe45793PhmuCIa5rmtwm0U+Hf99
aX/76dmhsWIDmrxK6N9d2VYBycqNKlHsej9N6+ol0HTrhxRN4Qev898+igec14kF5NqF+P2jWhz2
XBvGJ46RsKDNBU0sEbaM2o4FU171g5f3L+8UvTVigvlEDBfvfVZjsTApQgHFjjPNd4NJBuU4D/Zz
vzWXXDPXo6EbK7NOsX/wNv1ZakG/oAah0akzv32vMgGGvEG7EWvi9d5laOcprBrCrbauBsdta/UR
ttZHxc9f9n8omhgfKLj42PcABlNqRl5o/ZqUSyNv9MHdiOs2lbO5XJEI2/zRdv7Hb8k+bLA2Xm1b
4D/fx/HuLowuY1LcRF8Gce7lXjWo+mZ5662cnj+4oX9WdlcRKBUU6CK6djTwfn9y5rrr7Za0X5o8
eu4e8nL1tJfcfN4zCzbvgqQi0ObWQGeGZMkKHQYAS+jVOb1UzVs2EABz9jbpq7V88M3+uO18MaYi
17ANfmjcQ79/MU8pOn0bFCVZFLUDWNA3kZ4pzY9lLuTZXkHy/Ptt/eDz3vebprTcEHSxygxw4eJs
Mu/JM6sPbUOGTakt/4+J1v8+Ujhw6QW8/5WrZmAi3LXZqW8dGIeyKVqmvTYJBHXzUS7Un21q7iXc
WYYr6FhQw767lykHkGJwehC7tn6N8yxGf9WEeeO5jRVgSbMCo2yfx6GZkfRgDSUtXvPdTQFxPlUV
EsM0gSFvfXTLzT8H8DYaYDTP1/ETZc+7FTIdXfLPtBxSV296y0ECjQrox2VP+kpxEvWiHs1DO3pV
vDWp8WNb63IHJq/XCmFzdfZrLPT9M2jItT5dpXZfhBT9cqRW7crjNlr7AyQ54kq3xU1l1Deck91a
FK/bmIvuYAid/WElseoKjQSWGiL08b4RZtDdCeSFmd8VVivDEtdqeVCFs/1SkVWsPir5FRsLcKgF
5eHQW0wFK+8hrx3FfXLWtvzazeX+LBU4s4Hdcd8/6KG814gy68VDyGGOQS/41T8ctdiMss7drDRx
6BhcvDEiOpeuIsLtEpafu8vyaNmreZiWunxau3Ug86SZDlJ62gc7wR8L8vWbcOq46mquIUDXneK/
yhul1vStkUua9CMMC/q4S4QqbvVxJ6mhZgF0TrNh+mCy8V6H97/Xf0UjsAexw76XKXDSzLRO1dKk
mo0+bnYH9vlO3Ipu4ramuTS82OtoH2AC5ESUlpZfqtCsjFTmIZfyg0BohVpTMQPYLURR68NHoKQ/
NkheOIyIDL/wPmFD0n+/LZbsOLV7HYjpLm8mP+sNZzs0PUANvBjt9lnNsuWlMAf9uzkalCP/Xsr+
soMg3wB1fJW802B+97rL1iG1Zhiyk70tRN5o5SupofOb0mTr878/6S/Sh+sHXY2BlLj81bs3WAMF
QsmB4KED2XwGl9AHkOf6m9QbRUkChAIehC0iBLWtRjl+5xNJwNkH78P1en5rKV4fQqIt4IVe7/l7
f1LeNhsSQZEmljD080BOxc8FgV40bLhnU7NRPo3YrzkA2EpB1ImT/l+bMXw+LgNKb+CcPEDXl+S/
XgIrL7Kyn3ovkatiHeSkqaXfpcN4Iaez+KDS+9u16v+xWvM51M3vbrjU7AkDfZcmHGuuKGjPqIPS
pomuKF5xb5BTEuX4Y5McYmGwr578YJv8217C9FzndIFegc353VjRWshM44t5SVf/2lRCfUArEKCJ
HpdurfWa1XXp2w7assUsVIyH1RbMCmHzrbRdf17c7KwRCP7vx/AvDzxqjasjFnckY5x3N0WVGwJg
T0kTswFt5VPwls9efiX06opS/Z+N9fzc2JCuRnfUNtTcv//cC0lzkwY7LhH2kJ+2oVdfe7Nfoj6d
q2jPTf2DJsvfajQXYQgWQ/BvvG/Xy/+v52sjlLvySIxLuqoSU8ysA2xAqaPh9B3NLXvaG4o33yJ6
bGVsaW1zDf+z9T5Qexfy+JhJ483TGZX6si7Gj4A5f9x82o+MfYEuXGWknHN//3YsP2U6iZmnv3Fd
RGJE15T7kIX70H3kDfxjWeWj+CBGkbp1Vblfmwr/dSP0WSExo3ecZHeaM7l+XnGpVbtk7KLbAUuy
cmHKa350hP9zu+Vj0S+qzOxoA+LO+v1jMyubG4/JTLKvRtUenKky7pFKpkSJuFNT+AJkknroGbj/
MNVdMXz0O963mp48GsJR2dwg1dfmo7z4/3Azflv2+FpIF1UbL8RVafrua6VapWwzKLyk3lulC0aK
zOWFyXr1lC6W+2XSKsJgtnLrrWiaCH0PSm8fTvlk2xDoCy/Nj7IfzEs1Zc25UF3SwUY8koFW9pg6
PWocj7Ai8iFI2h3WRwYt5knrOvkRBOf6o72/jCvrGTgL0mB6Ub/f3Y4AsjUjHj5RmBmQro2W1ScJ
QPnIofC355Tyl4UakR7v7btVGrZC57jIQpJ2rtyo6MDXtQS3fQPv63ywIfztktDiWVexGv3y9xuS
Rbu3caqMX4aZjRapbbq3Rx38h/bBTv+3R5NWKKxQrJ9Xne27+muZ+mykO8jKp0wEZiF+RtQjWztm
CKMGiKpLkJ3DPfY0+zRr3jVnbswftGycDmUhnIf/4zrME8lRDWsmihha5u9WRo+pcA7iwU1m05gw
Pi9NZRIRvYBXK9V9/ugX/ePIRg8CrwmNPYILeRferYs2K92gsF4mdmGOt/nUtsdinR68ElSbNy5l
8u+r+9vHudSbpGy6eMPed6oodXOsCCpSK2VeA6WZG4bEsAmLhbGZXgj1gx+XYu2PAxJTuaurBjUT
DQEu8fd3Y5hMhbxax04AXnY+2xwC2HT2gmEfvAMZNfXN7mWjT54dXepBMW8MJzs6e9eeXIbrk5lq
R7fJjNeWMd8LnVjWgJpMu9Rss+8SthTqSXEcN9QDujZH3Yp0xqH77bvE4FnWhtGLqbvIFevSNe6K
lla/h1SCVHBSHF9OZuIKCG5tD/ACO2C8F5yoDLcKIIxcNr0E89jKb9XS3qwm6Vji+sMgFysDsZlp
sJn786CRmaYUgaIvd5tdDyHl8l0HoVpVuu11dLejQidJFwINgjI2x2YUXiDS9r5RRJK6a8g//Ykf
984V5LI7pNY0+hR3QCN9AkH5NOJ5DsyPvleiqSxCCF0Bc9om87C1CmipWWce+TL2r6YedRkQ2DwK
f+w75q94LuhL29nEPFlVeXM6brfn1J+m2VUe1BmUwapX2Q9qj6qM2JqHSBuIdQ49qSpJXpHxNlmt
c3CGpTtqudNwlUZesx+LrXjcin4YIzxbdh8pRiH4apxi+zmtbkjbG6NaJ7yjHOs0BjI4BYZXyZjp
nBHuEHfj0mjrQCpq+2nNbP21SFeDaBGmB34tqpdlSr8YCsfBmhjOoLbnR3OZ0OUyONaXgtrYeOsR
KDP7EM5TjxTk1a06oNV529nHwbiaMnBp+MzWxUHb1yUyavWkuGacw8aL+qLtTihvc6Iu8zwESkLw
XlbpP9QZm/vA4CaBQFon+LLgdDDHv2OWQkwD0S8EmBAx6g8Al2NBKPvtNFkSlmL/uenn9jmHO3Zy
1aKOFxu8LbqW4sbeB+2UI44DFfZz29w8BiHZh+ytDvKX3iWaslWISBS7OBgZIcii1BHOtzYpcDzQ
3XpeumsKpmEQMInc3Bfk1p8UzmwxZKJfOQ7QaFWk64vJGIItVdU8aEfHvRN1oT8TKDzG9SbXw6hU
xWcoj3zeYn5fQBmH2ZVmlWIC+STznmdLd/KDU5TZwUCGfpZb7t6LzFXAD+SS+VQDj1NsXsCMUAuk
5XCB49SdgYR/0VGyHFywYS0P7KDdFVorI93Mt2cbMObraBfpy2w4bxkoLWyWDol16zg+pkBRb6fd
UROj1lxmG1b1qBiS1DI1H0Kng+xltmTG1TpfTxSq9VYCffu6WM54Bwds8FGtGYdceM7nzES9smc6
aXXAw7YxdNJ2ccMcFnN75KGv2lDuAGR9tSMdD9SIelPbcgxMeyPAroUzeWN0DRHMVtYZL9ZeepHh
tATTraxFNE7JBx11cV+oUv+kpLt+JKZD/BRa2azBNg9qYOt5HwFyqEIhmtoBRI/r3S+GYn/JdBV2
ZcsD+CiMgsFe7exnbbD3O0eZnXjDUvSU0ucJmH7kDxNG/TgfVTQLclKSFJNqJBjrHptWKN/WLjW/
osdgR4JMtTwgcVsPEhX4Nxf+/4sc8z0adKM8dMqS3WeVkT1mOqomPWWNb7ps/J4yaL6x5OzejrO2
3urZsrJUloSSaoiICFRfgpkICd8ciUArzKW+Q9VlhtgRbdZP4+uOKPZoZRkBQGVeICnJ9IsB3vsG
1Z8dTmREnrDLDD9KzvcT7LZePkgjHQ72PuVnD+FY6KW281kty/U0gm4Mh1lbDkbJcTuHUPw4j1Sk
RKE5jDY09M1yqnYSD/WWV1AOU7i3og23bIX4tlpbHdbptP8cyqIhHQ2Dtb522VFMo3OUrpv/sjv9
QmAAGFDDWs1PmSvriyG7IVDMYXTIdKzzX46x/8rrtbrTeGaiYm2bSLGtItrhzUJGdbPHdTeb45J5
iiD6dVblkcpUi4RliUfSD0Kp2MvPCk5+TvrFNgWo4fu4zTIwCK63qkBoXcdPnQF1x0DKKviAB072
1vNUCC+yyhbzb6uOs4/aVT0oOmwGa/XcLiC7DVLIkrHG+pz68zradGP7nnprxhZqLW2U27LDZNK0
Bxb7nidonQTMVsU5qdhsrrIk1wD+a3sP1K3Tseyokhmva8SkVfpQ+Ube18pRk6p9ZHywHRyvK14a
qU5aWBcYC8Npou+WbtMUzgVBegII2pkuSH7ORmk0fGMbEHPTlQ7RsCQGJ5bTZqG9iyxQhpWJ22JN
p8z0MCENLMtWZrGxtX3j/LBKdzxmuCJ6f5KSTQ1Yp367W+n+2duk/mVp3OXspKNV+K1ZeLmPT60O
QGHOx9EEy64oAJEVDOx+UTlEW0xaemvplXEZHWwA4SAylOJ7Zg9RJUZPBp7RY7kgObECwGsvj8NG
4nsBtoIxEzsjYNKSQMfUnVlcq03/ZM9KoZAFSbCjIfbRDZZeOCe9c9qjXXZViPqOCxr6dMx4aWT2
Pc/y6rknNiEwN5h2vppR8YAw16JlMglk5k3sTUjVNDdTX12neF1RAKTpz2w3+9tybmK0ztXj2hkU
EeDzD9hhPsM2aWJojNv30Ru/aHP1DK33FpzAEXGtxJUjzy3hPQifnmthJfksxxs0fc59ir1/6yfe
qxraFmF0elY+2FLCRm7t0pfD8MmY2W63cbR8hfxzH10RqzePfQbA38+XPNZK82U3+iSbeGooALgd
xbj6un3dhYQV6lV3zFfTYecQOvgglrZZNfdDXlVPhtwu/axsgQpmvp2yt0y53mRtu9EGohjnLVK3
5euwZkvg9eQ1Z1ooi+U1l/ygpStercJ5IVnvtUTnH0P9vVjWZPj16hYB51SEtObSBJJEaeotNF8K
aGpOzndWpsGlG766tfGEjszg+KolwmiJMDVCJc9vDbnLG9wSdPkMEehqTmSkK6XfdyoKf5k76Xfm
uAKLLgtFzcjgtdHs9M7W0ZeNfW4YPho1ETh5H8thJZ2sVYiATQ+Kt1a3edY0QbqC9C2gOMaDtD6X
qowr8lcbkhY3zwnkWj4sdXvIHet2dpGBZyUwxWn82uzmF6dWbhZEB/d6WouDjsizImo2d9wtFjqz
7dybgmK2X4dcOZRG9pUTuo5oVOsvqYEEHeZ3f2MPOCJXq39aJ9Krx7oTRwhasL7s2GjkWZsVP5/Z
a2WfOFrDbwzVGJxlYdKMcVtw5xqhMT7t3qNwOhs8s3OfD2obZs4aG4O5+g0EB36NJtHb+pPpLo+F
ZMEqmcuLBYq5vd4NhR2rTvMVC1Lcl8aD7JsnU68ORtU8sYr9qFsz2FjpKPp1RvXNT4c8VXqzP40V
+I8mintRrb7QhzCdkYyKImVjRQJQZZGls37kxozxE5lMpxFMWaYx1rs7Lv6uaqaz4hY/2sW+bK7J
KGY9NKn4QQP3Kbe0S6VQBYg0dvP+vi12B00hiNFaEkJX3JHyEs2e+NSL8Rqw7SLpUPMHdt+v6ro8
uuu8YPpw7YOGW7ytcxFMznxjziZJCXUFe4jqF3iRc6BWqDkrt98gMIbGrt+x3X2yav53REzDhSGO
FS+K1UeNdLniq4DDPkkeS/YO864n93Bq65DojMPqGYcJBGW6ere5U0TMvkKO/Zxsyopg0x3ZCZ6m
Y70P6TVQ48WbKBo8e37SsCCEdt7soWfxEFgbpoESm8kBaK3nb4XpYBjKktSzfzr7ENlOFnRNyXFk
OVP/R0PpwiNqu88MMBEd5JcOfAqEfe1hcZbYS51vpsOCbTqpG/Zy+TZOU5DrywF6YSARMdh1+WXX
58M+mAlb/8OkWxHpG7fz0jKMLWonLGqiOMy9PCubF8PxCdOpj5lqfV+r8ls+pXfgI++btbkgoQLA
zYE9gLIso32u5cErdTj0s8L98TgvuM14XFrx2VPRKYONs/zJFX04tYQrlMJ7zLcidAQjQvJ0SUmW
PFre4FzgS5wyrfxiluNL25XfSolFwOMI1Ol7iNyKKsU7C8UJadqFXZcDTmk4Be1hugs3nhzrSwP7
96raCfR+/QnHjE6ykzZ+b9QkvW5EXORm1HZaNNb2s9FhDW5NqjtUsL6y8DYLoAFE4k2BnOfaZ8KN
WbfIerbRNtlTILb0lbygH3VwxohZ234TVN3NWyk2vNcldR5BmZxJB/nNaDwVGDCKuaFxlMDjUtxp
TsrryyI8GZVqhtK4S0HXMZVc6p4Y+S1bYBUrLOD97nfKdkk7z/INongtRysD0unv0aWEQ95cVrM6
eBUnk1380Nz5aUEl5BtAxJcuKyNj2O42ORaHyhBna6o/jwaLMXXxT9JkU3Ya8dgZ5uLLtDR8E8hp
sKjNS22IG1PreYk9N65R9ke5keuHLe+fi9V6FDas+5ntKuzSbg+MWn4jUlv1hx2TjbH647hN4Qih
LmQm9dyOu8+mW922hTEFI8iZyCunI7iKY212Z7MYwsmACCVq8zzxfTJmHVExmw0cyD7Zyv5et9DX
FHJLcFCMx7rcjl4vEq7qrBEbp+LrD8qCbWLt8zaWmAEowwMza3/A00o4VihnQay7j7ZZ+L2Tncu9
+4ZSugxUlx/XrgktpcUaS9wMAZUdaBfhsTevtyn8Yl8lDzliwORESqe0/gw/gUJaWYmWGAhVNuY+
veU4pl4k4m9/nHIr0av2PKjAYlRGzuZg35dakWxTf8SQTwB6+8Yq7a+ddoBwNIapXD+VtWqEmesu
J6nPvxxNGZJmQ6e9A7M21O15WC2EvvZbOWTTeRknLbAczlGkDBDi3YqTfq1sa8/entLGuM2aTWc2
3B+lSR5EPTgyVo22D0aFPok29pw4WNVDTc6v/egdpEOTv7POXSFv+7l7HpHdHivRq75iME5TnNH1
e2HZJEuwkbVqV/g9NnGS2M+LoZO7mieGWdx0mXJWKWTJb5YRAbRWQIaAJHWApbDpzSPsvdHnzz/u
9JyOUFDJWFDBxQ00lmdv5Pg3mE4dzuTm+aZSfKZAeatHVoTKMe9XDxlWgZ0kVuzr8iSn22bZjo4h
WbU2Pdr1/lIMAFFqzwoqlUgCEqHFWM/HvcrioTGOkC9f3c4NmkY9V3K+Ro776AKLgDT3OaLHN/uj
A1jIAac17NmxFk6CPjqs8/kZE8GLrm+HijOGRXHJGLir/Yx32deAQGKjHddAcxYnQtmkHwvqaqRD
N3neHtyK+0jtuPn6iL1EmR+GUftZptkrY1zKAvzvQhSfqO/DVFiPuT5H7BtvqBHCunNVfDK7HlCj
WyHOt7NUthdJwdiOyiPpRXMy6gwK9k0mUs3Y8MbLOlVky+9rqNtfUdodqMxir1wfyD18lUbHsbxK
43mj8W7OBM2rMPmb4nGqluLWga0Fm4CTilpkxIo5bLyF14iwa6cxIpPiouyZIGmMnd02KzXSu94i
8cE+povyy23VRJ/KN6M3NY6NpRHmu0j6xfih2c1y00ouxpm20E2L+1K2N1mm3eVtf95G8assFxp1
6mVjsuzbWv7VcLo81NXsJ7LLm1EwgWwU997ZgHKZig+K5jNk9bivpkcSVIg5V91vkk1Y1vb3Rm9J
3ii+OMwsDxs1gwUYOND26UvWmAU1EBsyRc4U2o39JKQSTPvwmFEqga42jyRefJGjMifMXWlruCMR
fZ19rWSGml5LdnbwUId7nSetQbcN6bp1tBDw4pM7GfZ8qWz3aU+zOan0woUzws8J44vzx/7WW+sP
yj47bDAl+r258mjtj+amv+xzFculP2urWUbadcjYjM5LWw5tsAr5LO2qvUhdPuEeA9ZgNk8KizMd
p90NSKpNNvL8ZGqH+ziOp0YfiT9f1lgbjbfKy9NgGK3KH5wpNkZvv8V29aWzzLNLiZ7vejgbQ0Eq
ipU0auqF+pCR1NgyvDDsaJyz2FwK4qBktKaf5sZ57t2d8hLPUi/upLW8VY71ozTqH6k93alE9dwI
g7nx3BI7LvKDnHv4ghQx7rjSY2hkz0bohN6ocyxT1wun9ztp2l+MygxW9HXd1PC+mepNz0SHNI4p
wghz3xsWs0Uxx13fBCpxc/Yi6OB0xALvh32y3+bB+OrmW+Is3s3eIb9Ur6HiKk2YrbywsqdBvU16
XGUtfavW4ISTDfdDbfudalBw5UfiC5WYzNWLW3ehC9gbXX0Kxb+vIrDjiaJW0WpYkz+IjXOVFWco
e+1M1fxxJint+ngQM/a8GkVcDuPNUDpT4DnZRQKRu9IEzp2px4POEaSedb8EHt+52ZObd7RbnWe7
nmMn2097XdJvnxuKQS8hJymWlhV4k0M5oR9ZQG5dazgOYj1AuRn8XkU7t63e57J3431nDdCwt3dZ
VBftQZpWnCoZuSiKmdT2tT3n2VQxCOpyPei76qYwZ8p1JTJG41bXBtxsy6HomtCbN3/Eb0JDtbxx
KDGIY7pPZ2BMRvqImC9eiEHifYxNE7p3M1+6bTqVtXPGB3Ar25RHeovJUIry0aT/sQalo10KDaHO
atxiRYQZ0YdpUbJqTN2x2QjNgBYWGx5Gt21sztNGf71RvrXabF/Pb0TBQmIe5lve3zinv+ml3UER
gF3qLWwRkzmpemg4ZaR1d8oV/Zu5p/Fut2e1nb9orI9bN33q7KvPj78pR+d5oPNGPsihTUcWXuvc
DOvJXvcbILcRUsHLpFeRzlEFZ17MnPsoJzWEjZ1Yk7zo05TMmnrW1fKYdWh+TOUwVfpNu2WajxQ+
bNb2FizWfxgzR3Kmjmi3kgaOxHVnVpf5yNMX7Fn91DG9FlhOa6rvUmmL44ZO6A51HPaPdXh0zIad
pD7lJKjuDiFHzISUw96nZjJnPOSV/lD147nJtodJTe9dUi4XRZkOzZwRWdjP36W1Hq9BqrmTh4qK
eagdb9W8e1xLK7YNzFaevUS1WsddaTpRLgzt1uqHG2XxdOYIY5DyG14kKNyogteQ1hxIe3T7Q7nM
T53XnBZouXFh09ly66ggHltMMk57Yp94HggGuBfacjuaBQOTPZTrcGPVy0FRnEiXkICKWn2TferT
0MKzZvmNSXGJaI6ssTTA9HGk2Rtle3fpGDtCpONPsIj/4XAse9RN6e4LTX22WUralT7T2gSuviJX
KGgV0qBJUY2xACjPa7lF1KJKUDP4jeyU05M1GGcYa+kJLyvMtNzcA7c1Zw608CBqmTIbyjwE36P7
ZM6VCAkGoBwgnoU2RgOIkt22HvJbUcnjqLKeMSs5N3P1dRjX74MClZMhJd9AqHjDlfnemr1HWwJM
KejKF/bGe6U9dpZ3sGbetrZaT2a7XYQrnunoaqdeFq+0K7tbljpab9rUBDu17EL94s+7w6lTUR4k
0F8rq282neNU37sXwGRfMs+l/ZC1NwCPDt2Y32W7F8+GfvSmMs5pjDHXQlq7qvHackXLmkZbr5yY
8n+qeTDoee1Jro6QXSgoi+zeyCjUXHvS/XXvTq29dX5qW2eX1L/dsii6tS+lcW0EMPY4riUhbqOx
0cgF5f6l16DtrBV1/zCkNnlnmLw9ujCOetdv+kpp1h5Maz6wQ926wKJMmv7pXIIwoOC35UajsTYu
5VCYtDSHoNkw+lbKcFeY8rM09O+DbKwXs+1xSHpuGwzT2nIrGwonu33sROun6rb6jA0S12qoL9zD
NizR0nSHbF2sm9yTn3DwuccS0UAoDEGrzqaWJRJbPEhvu0FiRkE4d8SsMXrUadGHPGsReXHPqhSf
RzxxtG3VKmxU4y0VYOEtwif2PSO8UTmmdU37YVOs6Mq/oCp0DrsmjpVqPLgjaX61p7xupsj8frIi
uRLcpQzgY/s2WitVJ/tbtcOewpiWihWk7ANjs7SBYVH1FiNz12IiAXXhPofuiu0Q6rqvV+vbOhO9
J2ZyYiWAct8atZEEaCd2mpZIQeEcDHvgMOKsZxq0L2z4U9ijogvtvv1Zm/sW7rxBNgMxwiiNI6ac
F1swrexF+jkz+i40aXIFutc8Sg+D6mgpUZMPcWvlcVtsn4SsE6PIbt3VuTWpYPyl+1ZsKyhC5duy
q3fqmCUkmb8R1kILUffoDBLBZvX1fjPqyzeLYMdkzqvDpnuMoMxDt48t3Sf9a596xjltZ+0rvt3v
hFYFOR0Jqxrg4evdnbP+D2fn0SQn0q3hX0QEkJDAtqB8dbW3G6JbI2ES7+HX36d0N6OWQh3zxSxm
MRpRRaU557wufVJZduqT+ZRkYm0ugAyRmdPVLfXKSR0mkrPm906yiRNykNPuR6LUlQ3EdIhddque
fvcasbWzZa1b9bMBlSaI0sxblbN57JBnKXu8grO9wUNsLS5mkE70VkWX4kYpICQLg5PLnFsYw49K
ZW+JXb/JVNtqxniXN/W9YY5HxTyuNbNHCLNr1MlryDH49jbqJiqiexURMliazVYWySGukEgrDEVx
Fn9ABnjdD/ljWfMgRvER3NvqOEtTByVArK2nB6dpn9KOK9uzj1YKNJO3w31hjO7agr4TIC38aGEV
bFy0vCs3rM3A7op3tM6vjPuaYzNySIzE9GUa+8iR2gUo/m65JY76iQqQuzA+GyDBOk7cn4sEJ5rO
yHBxrus1iaq6TwBM6pule+fGGdGL0beMZJsRBvO+0pL7oYY+Ozu+0LCqqNyr2Az5huV12S2BMS/X
E25xU8+KE4VYmWZdw3gyD4NX3EA8+qei57KxafB7XX3Yy/BqhczHKizbt/noLhyn4QY2yDqPhtSH
D7sp+wUtA1f9MDJdymH4r8jpeHc6RhDyJZatHRSh2k7u8qA584fXgZlNXbTXrfybtIZsVU1L67sW
o/DYjN68Oh6CsFDLaoqbFJFlBM6qld7W0/sXze63rZftqto+d+0QvQ0X85ko3Hua9QBXEE5qnNY7
sM5TiLBo1Znhna2PiArdfRR5l3jRNgq0Tn+pWgzXck44O4cGAO0F72GmDhrJLasoqT9GAIrNEmpX
yhmfmiWnX2b4Ucz9fRrX18Ka10NuTaepMAHjHWNYj5481lkcDKb9T65ILlX6kesqwJzgNMXPpYCx
jA1EyfxNO7Xu9Kon85Zk9PsFQsc2nI0ne/ZuFrmc27k4MMXimiSGWMdDz4uizYRN2+KVW9lqtW9H
82aobQkmUt3ZIeprLZ4DOOVYBcEAiER3M7O1fcPWgmLOtkygTg4h8TXMTxyELsm95kXtXsuV5llq
V7nWi9nEglDRZc1A6JaND/MxvooHdR7nuPcjq3Je+KNUOd41BjkbZerTupxZqXqGPjU05H1W0QDk
S1itS8YnvWFQOHgxwRVlvifyfRNP2rm8+CWaWv7E7VevikRtZLdcD137jeSKm17XXiyYIyu5qNcl
rs5R2t/0KrwmZCf0Cc+bCCesvtdF/lrl9qaZ9JsFmspuxnxIgfSP9MVDUbZ+MRk7xC4bRJarRl7G
BYvW+c7y3iTGHRnJVxHpSTnZlXY+mVTe8x3RfZhTMR8vUYXkjMsAdwDY7Dp+6az4w5lAJXVA6qeF
oVjdWzWJh14wJebetLo3u0ZiwlmLC8I/aokxJNa/T+Flp872naPTcVveddQ061rQBxEvTmKHWfG/
NqHP1bdj3iTg/7jb3it+0LLcYFZ2SusomD39XcLy9JlErvqo2scJySxZcjMjGcQVYHxmZjkAErt7
BUOMD138IzWdHgvEoGuxHQxNkLVEvBpWz6HaMGEK1fvojXeFW9FyInLGImxVqPGsZoGbRPgxdOOz
7NonespjYaugRaBH+7WPUrmXef9gFtKv3fngQcNZpZPaNnMFH0jeI9/Y2th96WF0HguaDjc72JKu
JgznR+mmgVAY+EWxeJoSkBanB6CwgiwbMXzGyQK18VVvew8ckWvQ2X2r4qu+1N/bCxTZKRiEKh72
sdHet0t1J9xuH8XpLhRzIMvhFC0qMPryLRL2gaB2wAG5SSvrpAyc+br+WA/GdhxoyrSBTNeUajds
LeaRyTq2WmAM3E78DlNI9Ds/dMIyB615j03ntBhlYGrTreiSnTsBF7T5qasMaHnGzrbY59CFzTI8
ESbxmLr2cbG0etUmFRPSWC7+lM/XTV9s8kQ/eQVDONZukXVXAzkmEB0OUy/uHG8KnNq+j7oECBkZ
SqY727YnaHUo12GitnE8nOhPfBeV9Bh3rAqQEvBbvEdwPwGpmvqcvkZtU0YBk635S0wEox6vo3y5
j0Iz0Hsmtnmpeb6D+xLQa1BPs+/mxqOIwl0RVQdrTjZ63Vx3vUWFyunQtF6gWRzm6VwEBCTjA89I
oobqomnWxonbx96ZAUDYbE3XYzFTHPM5utEWqhdIzxj6NjUjAUUaYbE1Y3Wiz10PqdxNJMgKQ2Dq
RKZvObCai3/ysKNOnY754t5GJE+ormbgNfcoahkwX8aBHQ0u4/VDYY+P8DFOdHT7ISHfUlLKxEPn
V0txLQYNAXB6KsZlb3mqu7CkvxcWc96yOPEj7r1cO9m9vc0G5soOJEvSyY0TVnXPdbrsS3e5wRs+
WhUIC/q8wtPbCu9zBQtj0O3NpBAkojp6iFI1rCJl3Ro6ga1aRwG4VGdtmram0n5UVfzGFJdWG4ej
WEGMg2VLrqyZbMbFAI7WAWqZIHJZbAyt1TYMd0BI5mU61JZzt9jVahZmccppHuQ0+qCYuzYVrDLN
RoJgsUu1uNlPbnyaY6wA8vk89Bf2nQMYYZy1IbnF169cGQztK8ugd4mf9FjsUz5nGOe097h6kPl9
7kpCBS2UwYUavpVGFSydep2WfpfpyRlkwh+y8B47F5+iejubA1PU+HoatEBPMFR1tVNmmlurtc55
bvro219M2AeZZvjZYj/V9XxqzXzTjGITNVTbsdb73FCRP5nOfZ6aq6iNbgfN4CNUp4ScpXxYvhG9
E/QE7kpjdM5qGo92pdMHts51njV+n44bsC8uunTXZNSFLv2G3WpXdgFOzVp7EKk6Rzb8wtJG0lWN
jp9RkNJdOQeAjyN0634HymOAyQ/MC5P5MZd0Qlpm71UKGjw44lspdGOLqIqxUJSRk9I/IRXdhp23
7kS1+BV0hkBLqsfFkmcxtlfuQpNLEEzQ65XuI4feFp55ytwEZfggxNWkc2sv4UMrAFhcrTl5LV2N
ibagUdm13Wt4prEu8KHQ/UqGN3Smu0RrDiIptr3lfWvNZO012rWUaWBpIE5xSE/trXDUORVxHoN+
i6ewmZ+gLeMcNgzHvIkeIic+h0l7nHL10jP3dBhogt7dooUlPLKJZ9/I2nvsrPYQvNZZ3oCwQjlK
I+v75MiDbra3WeRdFujO4YpkAorhXYh7ADnU5N/Iu7qhlaIUglixcnvtETOMPRriG36gaIXTASKo
eOsgIfG9GQ91cemmSivfYBdIGZWtowSumlanCBroBbeRhvdUsljfQ6JV/daGqylxWpliMp8XYJe0
W3OdbdvM9AlKIzNYL45zO9b3SZxszJRGfSLlOVqmD2y22mBwsh8sG9OHmXVTzXZgOBpBheMyA/VR
i9gW6wkimLlhJj4+zRxsgbV0CYJ5tXaTVsPdT+EV1oztSoPbsV7C5Vob6pu6YEDnicPYiQ+Jkdsa
L595I0mcLke4bZaxGNco5g6xgvmBNXyCcN3eksc7QodlZD66KRAsKo+gAcZk2xeBOcd3elm/uEqc
1MKwcAIfUv0zmNZbb4mPHL7ZmWrD7y2VbxIg1hNQT7/Gk+tbXWGX53Y3yASelg7SQykNTrfBp8L0
J/J4KTaMaT0V5XlgdFfhnLSWiXEG7SfCNCnu0NkBxTTGjvBwqEyzpQdaEW/EmB1M2XTgLOmNyICM
+jbZmeNgBlW57FXZbKBVPVmeaa1Tme0ar+Hz2fa1J6OrSKtOzqhqSAlc/jB2Z2pAwIskl8x7Z9R5
KdnsmxDYeR3P6bPuTk+TVvwwG/NdVwknZ3XbWJyDphVuoj6/W2R/m3XTrhL2c8NEGBpCtJ4WqFQF
AdqF2uDYeNt6TBqX3gu8Ub0Zo70XfftYkpDN4u3dC8/6XGMvAMd1E3rzfe79bOY6P0piuQJvf3EL
mpEJjNiok3irExV+yZQ3o/5unjSfvNcj4lJaoVBultkkCTN5nPUINsJrdSHppnP0mJEavRGtXWF4
jOt5TibDpoZ/7A+R4Cof6kdOBHWxxKCZVxcU0aqKJNA8vXrH08g8jeQ4+prUelZdNwSV1b1gPfmE
D3EYwIcwMO8ok00zVOmmCeNnEaltF1XZ2pvxm1sQhR6Xwd60VRg0LbwOYmN6qDo0AWGPdD+8pWep
YYjq71AhD2bPOT1groxld/wWzuF6NIsdvvs7o83+ESBEq8VVztWSQYCuwzQoKZ+3MUEm19mQJqsG
kgZKx49pmLs7aB47kTeSMbG4b9jR7qivwsJOD57WqiMZFfmhkWl2iIYYh/RZP7ttPe/1rnyE10QS
PWxw0P/rfhofF7erfRFOJQ0OiJpw7qcW+9bc64FMZvDzMr8hJ/2GfMirci5KH8XosYyXcw59x4+0
IfIjKRjvdw+ZNfNH3YefQvckbgcwAxAmWWrdGv08M6gifw4VCuraaN+Ena5l2R5dxplwelb2GI9M
P/FfZszVQvRgFiz9xAPnJVQXHIr3H2V2dMw8dbA7yIJVaqUwKEe4grP3MHfWLpUukxCZ7CpN79aI
i6hVLPNdi6t7aTb3Rt9Oa2xGEN0DnZpdqwJ7TNwTnhmJ3yfxrQcHvx7jF5LKe19S4aRZ8crJcjcU
s30FC9D3RpznaQfvhwLXUdqO0Xdd0GKaCb8kB3AzA6QGKJ5SulImiZ4oZoo0tXwDtRXYcA72OemX
OwHxtKegC1swIn0Ev1ByfiQb49mx80MJtT6upgN8ZV+fm21k9ASrgibmvb3OUhlgEzRsHGjueVhu
k3wM+th7JKOpPWC491TE2VuWjz9SD0qdGL3DMkL/SSkAzNl7ovU6am6+91rmiDA8VzESKK8wYf62
t2k1kP7R7+LUPhSW2UCkGK7n1oQjIdei0nKKH70L8tJRgZNXCCjj9Dqei01luEdbz7dEpX1ktdHh
JeTwhrLKDCym5kHqJpAQYr3aYlWT+osrsNkQxlMcGgcjGrG1VQGgHSRcLQIcjNVy13bL7TSFwsfC
6xjNcREgQw5PeTECKM9WvemwXrQoMe2F4L4WM1RgcW6nIaZmTKR+qq0eNoe1zVNY0ak1BG6e3qeN
8WxWxboYnUPhYqLfI17QLBNq2nKv4X2+YucAd1F7HJiySJ9Clkk9xbIHxZ+FeaXXfJ+mtXofykC2
6jX95DaAAqQfxxQxyMnNKZyD0gVW71xjRRwDLc3ClAWbMf52ySwnhxbaXTsZB6xysNVTquTiG4kh
LRaitoTbvzdCbMheD+qm9EU7B6Rn/khVfgwdklHmlvZuKlscRMaKENr2bhYZ1Y0wdrhifpdOSES4
TlBAMnqlP4oQlV2kbLhVoRZwOZD50xvDOXEE2HfprtwE8vWYMjFwGIGZVJqqHV/juvrGbH/k95b9
CvnVvWwKDjUJsthJ+/swF1ChDHZy7jqMbTpRAijrL3E3PxR0KnoD2872tghiIcnFJy2R/5Cv8g3n
88BJ+60QzYYIex8mSbvWw3J4H9Lu2HoR03pSXx5CY7lVgOa6Zmxkb5+aQpoPSlf4U+rXbsFEL2VI
d+TXMQPe/m5JINNPGZKESPDJZhmdZlt76oroNh6zK4ermSHvidWVBEIvu01RTedpDD8ma7xHPndM
B3aMWROGApudpqd85X2tG9fNA0O5zQE6ZzC76jQoOwl6KZ4oix6N1r2eEm1Pbx5vTGExys+xqjFV
HDjwrZiIhfqDYQOkCvo3Jpsh2QMZvwN97T51asj6XXsvrB5yFyEpxaIdtBa7lAkWfGpOd67ZvWOt
fdUDYUNO2lV2d0OAWepbCX1X7KjM72SJ71ZNExTy0xoeN1vFZaoPHaVLS9lqvuRRzXxowEHbKA2M
FjvKLQLcd8asrkOgqX3XE2Snz/h/hXFy0tt0p7jOEjOPEDDm20JUbzjEfB/J9j6oOXV9z5zqTQbJ
ncHWuFV9sQMueetzfa+87C4pYEqUST3D70sYzUWv3cA7Kt0doNLA9E9bT47nJ4KReFy8mJr12seQ
I2MnjVZLZLzasuOjZPUJLhlFkRFuCrJrhjpdz0aMPYW16835YbBrDPo1BpCYeJPalD92VvedFvm5
Myb8QO2HMRvWRT12K8fRjxAQ9+g3NxfUJW0bEYiofrCRW0IHZMXgEWoAyJb6unbkjWONFs7S8Z3b
yQYoHRUFxexJJDA0u947VwnIfDR8c4ea/wvsKqNmmdLEWo8yBnenIQj6rnmSmQFWWdocfT2gVE72
sJdFT5HIf6RGeVdQkK0GVd0xl92KsMKcJzlPSbfTRkMhh4eMI5fiuc3mfmVVgmZxHt/QlxBOx+oC
covg+NE/FMi51JzwhxpCLyDmFNF8jEMYfhMiHKu74r+dctfw2ykFrqj9vkrQOYW3A1Isd0mOtRsz
XkyqvVOVRyQA4b2Vh4NfG+ZrIjW5gWhrBtxFvp0hO8EX62S2xN9iioKpbPdhpA6eH8Lbdkv5OjfJ
WUs4m3ppfZMIYyCMVu+OYwca7jyHqYVEYWnDEe3WSHSu/dKiYvVlcwnNBLNBZunPXvTqVYx1S4Ow
5BK6v9Nz+2YMzqFro51/5lIK7LbYJI7rp6a8Q9sMtbmESJF64tWK4g/Z9nBPC2FtTac1TkZGekVS
0pIxNZLrUTS3dTiqYKLs3TQwAoAAjf3ghQ+YXJ1cp+MVoyex09wnsvgYtiE/XdXtJly24qa+KbP4
rc7wX41nWsYxr686WDUrvepfsnbx1ikgkcnfu2rz8rnOXVBCaeG51F95LtPxUSNwXRXvnagDD5yl
DOcfdtg/WJO8J11nHRIFSmmR3WqRcSN7HOZCuUsNfRvaLvLQNF3Z5O35pKYyLdZqa4X/n4BifDHS
zYISD0nYBOFTNUWHXjGAd8z6oIQ6qU7scBwKrAauaesEA4VSm0SwjIsfmsUxgKfMrrXkTTzYA299
5i4WQeNUBwCEF4gLzYplwO8LhUQzYhgo40EWI2ZZonrtWmuL5Jb3nKl914lr0zG2Rk2KzsQJWtr1
QUDoNCSDS7Hc0J0ElRDnKUcFJ5Yzbc+m0uwfcTP0bE61Yb5y3cQ6f5MDbj/fphD8rLB5r4W11kfz
uoqWoF+kE7A2ru0EPtGUXS2S9jmrIInn0XUaytPS1fqJBlVsY1f38euHRTa9ebl9bJR+2xvsACWd
Y0jTlTvxM5/iybWN0+TS/2qTSw0jZnpqyDMlzuFGEV7bCDaRUnXaUZnGcEJDTKwrdAdSAFZNJhhU
cY+tTUbsR8gVNeA6/CWSm58aLe7hpyMaAnK6brgXfacs70K3zoOkFT1kQJd6h9b7PI6UULlJ/gBO
PT+WsD8s/CqBM9jExuYX4kBELd5Bl60ptKPRoW6L9uWkNSsYrBs5GT/GYQhUZ5yiKb2aZvdJ2JID
pEP2MhGKuOFkz2FOxY0PAeDdreXeBEQi32mrW/MZD1IGvlpAmO1jVy23IjLg0mSHGYB5xR5Yzzjh
btlnM5MCmq0ZFcJB1PMrtP1g0qKDHZp3WuIwZOmaKxt14J1JyQR1qNB3kGXLldMuV6z+BDVKnG6q
IcY8j2t3lSQVP3Nm+7Y3HTy3uu4gx3ZKP8lE/6E55Xenqr5L0f3gUI62pjfs7bwD9qOLbuw7ji6c
hIG6qw/oYbc203QQxhMBWoGMPjR8x9pSW2NXDg7B1sjjXYQ6aayno6XlVG6xtncXi1zvLqjs/KTs
6ixjEOfUe0f7vptGbA4jAgoDyBIPNGLXQHGrEfhtldbJidLhZknEB+6Iy6qIR9hiWkHTowNFdOQ+
+hWGcjA6UQfq26UBupHRgybUe+dp7hrbh+dMMccS+Sv0oPNSNiez1tdELXHgsyj63vtoKkzNVBKh
SSsKiIM1IovmUGntnuqBMVi+Y9Z2NYRAk2UfR+vFdc94QmgXKvcVTF8fp8aPcID8WOFpjqATcsHa
dpd75Onr1GNOW8WE2pqPYVWcYJ7EVORwZT3WdjUxGq0t0EOdUSpjLkQnE1zk5QR4cEorzLBns8K0
2ToUY3lXsu/zqrnu6xHNsbqVRb0enAlorLnAqAnipWVTTNYjE695NWO4amcszj70zoNVngSfb2Lq
Hmbmu3InBmTqFUvCK3PQXHqN9s0CFiLYCIwXBpZqN3bR3buT9pKgw1qpCBg6c4Csom5867Pu21jO
d1aiXcXutCXdYR2rKCixkd8oZK0r1Wnf9RbiEgv+SdGUkxMPjzzh/cDwtWAZCT4x8mCcHeYZ3HUG
1JyiF2wDTlXJbDIx9XNkJEevDy8e4ZzNfQNzzRkrOJG6gFDdildyet1VnhPMVdgls8UC4+pIBzJs
0/F26dOBkN0hP7ip+eIVxmPdIWnoxb7TratZQKvGR5XRbmK9RQVS8amGUBrO7dp1ljUg4h0O1emZ
Xk6u3VG+x0hFvrCP+oOO3xI6rpymhScIYXS/iuo9VKN1B1F13xquyrAmKvEMtOeLYy5RmW3pk46R
Ff5/Nw/A1PViUIQ5ApSSzw+NkrCt8CogGJjm3Y6g3DFaL4hnAvpfXuLcBCT8+zP/4Hjh6KY0HUxx
DFwLPrkHpNVkyDpx5d6ViR2o0i2fmLgWe0ARGAV/f9YfX6qNnauuXzxqxGdboCYZ9Xqa3L1okR54
1ZiOfoOJ2m6IW/GChnDZ/f2Bf/hyMBiFjj+CIHP0s+N3o4u81ofG2UdYMj0SfzJRu45cDjXjpe9/
f9blx/lkUYL9I2YrWNWS8/LZ88iMqLiGlPgpq0Z7tSxgfpYG6c3OYwMYux3ubOXGN39/6B/cji9f
S8c8Fm8taPmfvD2kkw52OdXhHu14/ablpUJBWDTuA9M/D4s1+0IlHJFASoogXEJWXegUA+r1CTZK
M/ewhijb3qRSxnWluuQ5GWvr2SVK4jRKAsDxcwWCC0I76fC3M1JcpaCjtvaHNhbANljlggpmvfaF
g9UfTHzwBDJI+INpDzn800qZBXnYRp5qe0OauUV/MBmIx2ZUMK6K7l3VaPhLlNAXt/Uk5vG/7gmi
N3AbxjSETYjk5dNLJbspKwCJMWjIxhTICr2pZ1QaBM0s/GJL2Bfnml+WDQiObrPnad3wDLE+PQvD
gzEGB0HYJj3CLMXIXI1+zNYZEAlY10HOjQnlrR3sF4Z5NlVeI4WvlsHk+MTBHmwgdGy8RobQ+Jii
qcogGgL/j0teHJYaUks1lhajT+nE2cqAYU0DYMfLseaU+cCJaxFwlSMR+x10qgoeggmlEmc4Y5MX
TBJWhhV73ziuxHitiNzBZSGuPayUHDmZa2nIkcYodd1gSkMvOWLPSJYRTl8ZMQkYgISFhGY3quUZ
libtOIL2WgtIC5Nqh7ii+RjGobyb57h8rfumfgr1aPo+LDOMfXOsoud4TOLsq3P2t+VFsKW0MMTB
MUvq+mdL8pTGd4asFR+WqWqeuyjpiImwLfOugQbzASfQgOKRGMOFONAlna9HVcOE3JDuvAnLYjgb
XlkWIAP58jJotyFT3WzYRiAcMPGmXMuCEWacsU7CyOJe1msXv6cRTH5VTGF3dIcYXnyIdj0j65V0
3K7D+U5rPC8MXLSvF/1vM8KkKKkEdy6oERopBUEd9icjqfWoQHsDiHhtQuLITEyLikYoJlUlS+4q
u2p/WHCroB+xEnqQUVxa/DDVegCptiRQw7fh7iNhLdG2dkxSDCJyNe+eFMdy38pKvhnSzs9uriHu
iYgyqv3c1uHqTXOaN5sWGmUVUJx7jx0Lh+mYiQ/DrnPBpVd4zCPGQWLBjR/jLAbA0zQZqL6bAt4Q
n8JLwAun/uIn/f2k56bG3Z64I0cKLrNfr06DcHG+ayX3iH/cQ6r4Oez0Z6hDnX5htfabu54wgT7Z
tjiZ4Sn02doNW20DRafp7I0S+qcRl/j6h/G8k0tf73KG+evG8eAjlxONY0TMxt+P/N/W7s/H44RK
rgOWht6nbxpzWpSdyeM94wfiQ+esZ+g/6KqnFQzbZrPkc7pVJAX9/bG/X29coTxUekR4m9jE/fqC
vawZQ6gWDvbUxW0xkQC0Ug01XmFG0TnJp5QdA1Fn8/en/l4x8KvyPZmS8w8GZr8+VWsGtnA3cIGn
mdy07MUHx1bogCI7hj/l1F+Ycv3hW2LjZhNkxV0Oe1b8+jx7cEVSKsq+xDCsvTTR7oUenZWSzfSs
96Nz28aG9oVn1O8GmcLEHtPmAse3jO/6qQYTRtINEabVWLViMBOMi2w/5hRnygMWPHF5a3X61O+d
BOXtSaY5aFxZtHa7HtF8feUDfHnWL/fR5bNYrDGbGE2uo09vfBJ4I5izFHvYj4gL29axJbFHmlt+
saD+8CDCBQxpCEunAnU+vWptIYahIzp0b8+V6a2S2JvydYkC6T+HnlIV/ftBn1ZuLgq8HYbc3Duw
0gLNuTB/7H72Q6ilX/ySv+/NixcX8ZGXVGWJ6/mn5dPjGaMDc19WDiIng3mZJ1H12Vnb7EvHjXfe
OIy3Qzrm/7VkYdVeLMdYt0RX686nJRTW2aAKLe0uflfJDP0M+gdD4AvdHAmsV32xT353+OR5toGz
mi0wujQ/152DkaBmK6oOL35yUAPbZKa4suqxemOXcA1wErUM8Efm3DRQEbR7iEju2q60EC8rx+6f
9JF+HCp61Y37VAjv4e8nx+8XgrDpUEwsJ/EGt+TlZPm3DaQrsyzvvWav5n5G0DtYCDrisZgYF7Zm
k//nU/kSrQl07JqE3eMg+OvjZm9WrWLQsJdFOhCW4E4bnHa0tWJ0u10KHYKta2Wbtk7n/+GL8iPw
22NVjP3bp300ywLnwL7t9lkDBo3Pj7XLMsi0IpLuFzffH5Y3SQUm39DBdd36eY79650WoY7kPNMB
5Jx6AXsmeOu9q838XUrUig7VIpdSHGKrYg/GVzf8Hx7u8iW5em3CSIzP1oxjUtShqIW+j4cMIM3s
MfpwLtZlNiILo8zStU7a2pqgQm33n5eSpxvCdmlZLdO1PzkWJo3ULJWJZU+d2G4iLl8/SeFbGQ0S
sf/+KPzXL1aNxJj99iUdNbZ6G2rzfprNxnnojGSZrnoRpd+QmQ2vf3/Yp8uOLwI/m3acKx3Ko25f
/vu/fk5zaWOBksPdYXWu72ysKu6rCL6AY3OZl53E9qfqqy86u0/78udDSa659DoeXoafM+eruhej
2ZvhTk56+1xmphs/Z1K5903phMbd37/hp1Lt58M8l2B5z6ROcKxP53ETmrjJuIa2g9zi3A9VXYBL
eHS2LYB6VaLbdlGuzxFUldxFW/f3p//+fvkV2S0OAw/2y+dA6lJ2IclxM95PhHRVVwnTtyEAI48Q
LWOu2KztshM/2lkL7/+HBwtTMkPnHjc/X0MD8bFDvgzarvaceu1h1UJv4KJDQtbXrgVhKNsCHPKL
y+9yxfyrcuBl83Xpm9kn2NgZ+qeXnZfhCKV1Dnd4ACNt1SEtL49JiM3LF0OP35cQD+LSwV2ZHNXf
rI4LSyVGRbT4TpnuiK0OPsAlc1Iv+uYo0N4vtuQfvhaVGR0FMx0GLJ+LM5vRGTVfq+8WPVQohOa5
GxAdpVn7n3cGUelsiEvdQLK48ekgDw1N011v0Xaah28K16+2nWwIrJCevhrE/b4vLuU0UaYE0XE9
istZ+6+dH2IRpghONXdpytAeblOZTvQqi4Tbg5nPxanUjPAFnssEModpLtlJN2aCM/++Tj9V95cV
w0CeN0j9YFrYZf/6Maw+TJa8dc2drcENkxQbz9aAOhnbzf62Xyznvw11fz7PEVQ9rjQw3nU+HeSi
cEi5GBtrN+kh2YoG4XjFKkPsQqRpGceX+MRq+WrA+ocveRnMGTZdo2fz4F+/ZFeVOdXNaO8gK4cg
SoNLiGMCRyF/cC20IFs4l7TWf3+zf9giFKCeZ11KEWatnx5aWPYAN8GwdjUYBfhDpbBmweisnFb4
4GrlF1vf+NPzyGXXL97XgmLkson+taDixVmi3Eh4XtvXFV6PmKxD0uzwy8ChJb6FoTicRJ4Y18L0
yLMl3bX9RwcWeUq6vP/uYWcGe0U5N7nZGBuzQC7+9xfyh7P4Uqk6lwApk8bw008PZu5pErP53Ywj
7mv1M+rUihNkh5OJ3miANpMSi2g2r39/7h9+fRsDfG46ppiCs/HXF4OFtq7xcH2HfxVGTwqj5ZVJ
q1MCTYrI11UczV/89p8KpcsqZ/rMv0xaAXJjPu2qwpOJ06WVsevbwbv4QE1q3LRxTq7VbORR7OOn
hyhEurJ8WKBGuKu/f+XPvcH/f4BLD3RJa6Ew/VR6t1GPDU1tkszlodtfle00q9e8RLXnDzh3aRuF
twIp3wY09HU01DPhOfqUpFvczjodwLsbm30YZdXDiH7n3fg/xs5sOXIjy7a/UqZ3VGMe2rrqIQJA
jCSDwUnUCyzJJDHPM76+F5y6XcqUmXQfqkxMBklEAO5+hn3WVivQQOIa/+t9+u/wo7x8HUvtv/+H
r9/LCh1GGHU/ffnvu+qjeOiaj4/u5lv1P+uP/t9Lf/zBf9/E703Zlp/dz6/64Yf4/b//ffdb9+2H
L7yCysR833808/WjpQcn/gBXur7y//eb//gQv+Vxrj7+9ct72ReALK8fYVwWv/z+rcP3f/2yPtn/
9cdf//v3br/l/JgHLbaIP37+gY9vbfevX1T7nyxf6NU0oFSOoLX6MX6I7yj/pD7BebFWqWHqrxXx
gswu+tcvhvNPthfOEvYZnALJQn75R1v24lvWPw3y+9XeTPw2vvX/LuyHO/SfO/YP1E0XJlm7dr0a
lsp/4guLgJhQCv8QhfzW0WlY/biUlmhJpNREFVPp83TJh8bZVUP/ayKvQ0tWuviT7gA4m+wNTj0f
rTk96Y39Ei2oJZ221zbFYNzNkobeFmABIwrIGiOzB3Bsjp3HPJOa252vA3S56GZ6iLGQotGcnQMd
PRyAsga6Vrn4f/j0f3+Tf3xTZE9/eldE3hQNMGZbj6WfE8fR6upx6mvZTSb5Wa0GcNJOg1IrUoYt
/IFhy9mIrVfgHHUk2THe0Xey8opJH8bOgIPduoC/ysDn+tJaTOop8UPW5AuTzRb4xtEwSNRWTGmY
LL6dqzezRQ5cMblpT1G5zata8hlfnDZJswDTHJTQhx7NmEIEeMLOjGOqt51XhNawFb/WqBnzrbtu
8esJGrbJjPu+ROne1R07KO1q1ygq8n052BC+jFDkqFtnOYOJcu7sVGaqPN6yvJfV6jGIYwUFF/IY
Lcje4jgEqddGIRJXp13rtyY6xeYBD1e8ieMhWLZtYV2dytEP9WR80B1l2o65la+/TXAKSAKNMh83
1zqjD3RA3zQ60S/zX4uPI2cCjhvj0yF9jYzU2TU5CqxM6r2sqBjOVifAscnZLlATcCq/qAH6NKNt
3YQ8iHZsCMu14UEyhtZt2qpy5yq7LRenXSG7n0PiWbP0uDTPwzdC7oCNzz6VjYoRodI922MHWnUx
nY342JgodmYLmer6BIbEO2DIcpNaeY3OquyGrSJl0HSSeURtq+GYHgwP2Eb8Fs25xoiC9SFuQ9Lz
01VbOLsIHtxkV8PJxmWqYZ1uHEBdO7mLGf5f7xMm4KEXpCUkjaU5ZLp0LcCuB4MdokyvAf2sty8J
m/BASMYEgRYczaipTlmT7g3k5zNzuZvCGd4zk9SfUhq8JPWlDNHyyG0unwzaSWh+E2ZmlnetlbzS
aRmiKQP4NuPSbYy6N7fJSCWKQoy26TBZ9Yopf4prGJRqpjYHhM+GS5vpXdw/3LXfmFR9mw0WgtMf
bSWFQLu+TslZhmqjV9t6LN2MlvgurJl+XbThKcfwl4lMxrtb3NPZJ5xjCm1WWer3GAFKbDO2PwbK
eejUdc3zi6iCdp7c+1malX6GRa7PLMWzyjgcRjRmh9oADaKldQCB1nwxKR/NpDuKZ7nO/BHxijPM
Drok/mY0jaA3NG6hWL5xUtE5XRdmZ+5DBSS7HTBc61Q1HbeGmQytBjZTFPx1J8T/V4M6m9jfxSPR
lfZhRMv/9fOJyizvW5lXK90PurPc8aFUCt/tY+a5e/4ObQFtU/bfWiwevYai41Y8q20LY9nuL/95
jXh6E61s3TBtkMeGLHhx8+04KD1JldMN9e71+5WULT5azPs8Aw7ZM8rpxkF2iQt21A5WgTv2Rb9p
woFHReFdxtEyb5YiOIlbL964+C8A4nwETdUTezo3YjMK1s9gjrlK8afFOxMva8a52KZDgJwb2vSE
m6gvq0p8H6NZthgKPMIquwLaQjKWoIeWiSCgtFJvpCniiZeLX22lzK1nmYO/QeM8LsauhOY5mTAW
6FJClwvz7/gNPTLnwT/H6YOJdzmsVt6EVpkY35kwcMWXMlvzBlOEEULoCF1f34mrjhBs0zBcvDAM
vYphqp2T9XRlW/stUJKXmbPTG8unsKOyINa0qUgeo9WM4EXa2hcqS4u++VuRST6AGdObC7p4VJqI
DmvH56wzWOXxbjbl/lDm5WHUw2E7x420zU1atc4Q6j4H08YE8CXHVbkTd7uUu4Zuv2QTYO8yozBv
0vDUSkXrTpYNfoeh/3TdMkBqnvvEvtTr1qE5w7e0S68ZyZATvDALyDJcV3PWp0/aMj/GBU9t3lXt
C2qKBvDBHPDszLvV+s5foHOe8+qckahGc3WHgiTEk+BUrCtRXVeYrSBKFZenNO2hC8PP2IQqR8p0
7rsV5x2Nz2b8lMAoYUcACp84nS8+ZabZUh6EBSVmCKtiyhYGYBl+YjsZFFB9NUpmSKQyhDLg0VPA
yhCHeTCgaEyW+gUevL0jDUm2FqMdBN8cTjh0u7MUMyu3vnmp2gEgHTfiJlW0+/eLsiBNEY9nCa7H
SeAeRJAmDXatZAgep5h/NusyB814hI/wGIKD8ZmUafnUOBrbddKsqKcLA9MhzF/9pln338my7F2r
Lpe8ZfyCLu9t0fCkVTAyPLOY1WtBk1fXEYuuR1WjMSvKEAkIJZa1OLhomq7W0l4UcLCtf3dakPLC
+WT0oEa41jLGHai+Be/FVVm1PhX5m2Xp+fXh2LthltOyZ26trqfbCsXPRkbYNUOUctm1F/8b7YXG
ZfSZTSXN3xYV+IbhMLlDe1jaBBxw235IzUND4mz2+UNu2TGzXfHoWiazfzSIQrfLUii3JsqSSm7V
S2TcsH5rlkbHBGXOPCUT0oe+shg6rSWeZpZ/ZQLFlYqcgmNdBkckzZ2X6eajiMzKGXtfVWF1rC+1
gOWjPcyv1IWU44ioTa6tF7mqF3ho3Jysnu9KLEfl+mXWgnE/Qxf3JPR0uaF4zKfvQWaYmwbh86ZR
PsX2JOkY4dKrhjO5sRTu+ZDw1Doy1PamHRtPq1YeKSac21yGUiel3T2zcsx/qNyj9R5IjyO0I0/W
Dq2+2DilAFLN1uN00KBxghOnWzj7cJPHwxRb2HR3RB1Qi6YtM2eP/XoItroebWqYQid8Lg/wp1Fw
M7qu5Bknelop29jOr7KeXNPJfBEfRGkao1/OypM4+2hogd4q/dQeLjRk2FYzPuAAl8OHESkl+DYW
fBGoTJY2Eahm9nfHlrtVjmf44El+rdTBV2hdp7IxrcCPRx71dqdUTPaNzaJz+5RtnXFfGKlhItVu
eg8v4fV+8DSAitysP8MW33kiCl+/ChMirZ7M1ohCcMlEYaZlPeKAt/gAzxaoKjgPiEAi1/rGbZiu
wSvTeRyq39IJGIwIEcQiFP8VMVLFnqVGX29mHDlh1RHQoLOw1ZoNYx08HzYEQxfb6gLZg9b7hWoz
8JjIF6tshtPMXIr9KE5By2JzZCjoKWwfYvMm09kGrDU0LMs43RZxfYsvC0R8eKuAmxjp1loIMinq
fvFnxPkJ64S58fVoL8sjDfhXvDq0bR4id+jKetcyG+WLJ8xIBwLGAGRqpz60I8B2u3nDkYRxRJ4v
Qxo9KlLMdOlXGWz6HjQUpkuzsp+iidCePFhXatXL4/gzbtFBTtko1r6a2Dl+rPAdFvZm8VT062cw
Mug10u50xT+JrcQo+pdaa67twmnO4IbEQz5dav37HE3a13uAuY48P0bYwdYmdqsgrTtP7D3KGnKV
BHjRuqlX76GegW5cjwe0dUQinMS9zmSKOCTEpt/I2akagOgmPXui2LtAcS8IZ6RlY3c5Xgrcv9Fa
Xu04QqNS6p0HD8hNsLDzrF4/zov9CGkhOBYxj+5fJ1xCMfDHLJJsS7UQFKA+RK5DVffHLHLA1Dsx
m8b+iqHEg1xP9kNoA/uZJP0lmuF+zbiJ7JY8yD2MMV3ZJDhAkn/ArDN3ZT16lfSWvUo2PpdafTEn
tre8xX+gC4t9KDd3jQXM/6+vW1TQfrxuCs2oTbDnpWaK9/OP1x0Vjr6OgTIG0+unKsc/o1AAmJiF
u954X3KWY5rK2TbUTiKer6IeuCCrr+0gGFdRu+wQssKJwql6Y8jJrpWkG9Ui1g+MMd+TCW1au98w
E2lvRibTXQaPOk+jVZCqyMQpuT+wdAfXcb4PnDc7KD6vIixeovZvysLCJOun94pmkwq4beCgpf7c
tsErELJMBIYSFx8i25wIXQrJ6Yr1MJSq0dlNqBK31Xq95Ahfqa2xEmFDXbqIeCfF63wDGI256rbS
6O4Q1QLMOUjEkc0wlXtx52WlOxA9MitgZ25YmCczh1b6N3fux9ooklqsCOnJG5auIzoz1wLJH2uj
ZkHUu+B6BRfP7WLjs9c7aAl0wBaQFdsQkKXS9MNWbq2cLWiID2LjqGT70JvMrZRzdhfL41MOieNr
lYm1neHcvjcdBkQz9XUGFGXjD0S4F9a+FlnMfQEHMMYy3SvIQMs1Qu1mbZ1I5NznQ+1lhmJrfTdE
73/zdtcF9NPNMyz6iSrSPyr2PwsaR3sEfWHUsTfqEVpRa3Cl/E5DdNhiHX0qW4oJCLVwIw5uUSpN
hMfEF0yXRFwTx6EI4NYzRNwKDEp8WjMI1mhEELAgXezZqbGqRh5IYMD8NLKDPbe4wbbZYQyKbgfs
JjYYCknzFvuhB5xQ3dFWP//6fYp2zA/vE7EZzuM6RS86CfbPhptjh5lFq6boatfgw57rzo0GDkjG
RagTyGDh1YGUMhr8STnOTvowShBAmSYtPSWTnv/6atDF/PyxczkqRTLI8bgX6vpPFfgxxvsvVBil
xSP0e++E0S5eJDKNao2hg7HFL2uh0KFMM8M3dWRCCgAxWReAgo3AvNAAz+AcKbdLGFDXQNe3b234
70E6HQJdbw6Rzg8O7Y1IPYM0/q1NCIELmW6qQpVHHKBknnbDmLIIj4Zatrf1wlmxS2bWbVXZzBz0
AKvXw0NEe1JAJccK+nvdaTgfRF48tjvZCFWo0eVWXjJKDevRLJY/ZuOPdn6SG/Ce4VrWCxMD1hot
ju1i2N/wrek2sTMwErQWudcUeI3XkwRJdIkPeDFdWTmnr1y30+AOW2/iHC/XY0ah6bBpAprhU0o6
z0yaPSxkx+GLWC94THUEkZQ0KL3P/jh37KzLuAuaGBreejHyMjY73T6LD0gUGdQhvgYl8QhuR9AZ
cEpJ6pXOMoCGGnGvqRC9ZJIMlJi4g5rPmuwPCcJQrkSa2PTWkChEJH8jNTWMiO446iQ2dds+i0RM
1HWKQb9dEjIJtKhQfAKWSIl/W5ia5043XjVG9dzUolbaMjWVRQ6TZ3mQ+YkxdDskpcsWKxo0DdFT
CBVY506KEBiqvZf1+ltBnficy7NybvL40oQTClbbV805vY78MhyO5ul2AaEwlQsjQGtpSTWTT13p
iQwGd2yMY5TpMMBt4olgfU9hNR8TDeK+3UTSY06oPyjLY6gSAa53i4AbpBh32jUHziZmz6YL4wgU
dqWDFM/RucRPLRskjOBbMPE6+cA2kBFOyxdjZu9WTIcoR2McHC6KUq1SHM6ArFuyTRkxZ6PmjbxB
f/EszhJzikOe0eS72HJTC/uHWqq/gicl4Nd95A1luFZLsN2JOThb9PZuINf3oRQ/WvGAuioHTDIt
8bKxrPkazviEIrrfwnVhFBrMrDEazWF0YvZfiXxtaNNNq6B3E6cUfhEqFh4huFTebNcOtGumxLeY
MTsa9mCf9e8iyETIKg0Ms4r4VYTbcwNIjb1Vo8aYFNH1q2695p+ZvOC3sBkwLOApmkuCTEwhsnzZ
KV1dbnrbOogDxIy6u4qwfGus8Yuxpo3sKtBCWkiW4xjx10pb3RWMJIq6SjrFh64OhkNf1g807HQ/
0KhJhE3Se6BiqOTo0m3S6ja8EQrqki3Jh6ruNnNeBMcxao4Jdnb+oKQfeb1IWL6PyhmTN3+00/lU
we0RxQImGPaFpYc3JhIt0MuzL7JHpUlZYcw5iIwbNaHq4qBB1ZONJSznyofT0kc9mW18ooQVeuFY
92Qohb7J15xIrOECbYBU1qQC6479VcUNOY6ipHtR6i4CwE/qqs+ageUDwyi+yFASAiZC3Ar6g/NE
7noAMNe6ZeLcV6WxQCIPUgApzqs4BvqMHQIN8H3TObZvVGBS2y7JD50Z7yTavHt0pHy6mJz5lXFR
aZB6CrGiqFjqzYgXiJX3VLkdhrG4MoncZCtJEYufM5sRWGpRkQbiEpry0V5jlXiiXoa/41lerDsM
OS66UXyKMqO8Pr89R3xoN9ijmVPkwTgTbx3vNNAddVDsgXftFDksD2UwfT1do9Yop7a/tG8DROqk
eYvX8Mse45cJwwLx1IrIUKyYcGbjkUiQNqY66f4IfcOmBX4WiaC++iHoybLDWfCtX4Zs99dnHt3l
P595BImrrbGN5oRS14+RlVboTqYWkeXOMBHPhb5TgKi45ZqcdqX5e/8E5MBGV7PgjA1lOIKeEjc/
Ig+H70GlNovkc+CxlZWU2XHh4TznYbbnlhewSS99fGPG7fOg4shgtbc1ifd53bkbRGHeHFVnUTpi
5jA4Ljb7o6MQ2bX4eJrlk1hoRfSQpp2zXRNQamc0REnG+7Xc3lsD5eyiQ5tvMym43hVLwqUjn8Cp
1AoP+1q6s9b7DKB7pwAK2Yg0r2AAneMeQ1G4dkqKw8Vq+6OrL3I6KWdRhpomg6MTAwlFKW8mZXzI
8/YJa9MnkZBpBXWhmr32q0oscrCJcg+smAQIn80cpK5tzT6Kbyw12ltMGfcaw8pdJu1UMgq30Tdz
RXl6PaLWT0MfpV/D2B6/mij/962TQs3VFxVtJ6uZu8fK56sm3IcapG/pIG5HXOuUoZqC+G0nr8Ew
6e0IKkXrrn/zzPwpGGc8a1UbI4oiEIIE/+MjozggRNostEBj0KkSGa6axQ8MwYu6vXh2Mnv4bZDn
dwlcGvFmchp5P2RG7JBxQLGlgZL8N5f15+hNW8dQ4PLoihg7+vGyigQI9GQNIKNpJ22dSPKGQX/U
jYkKpHhS1uSecHSbjQzxY5IGbRbQwt90IwnQ/7SiNFkl1kOCREhLx+zH63Aie2myhQJwoyTOLk9v
MPsG0AcuCHOlTb6WSkTUEeYEKgHD35uiN9b+DOccyeWApcJ2BLYmM98noiLx6mVSDoi0nyXbLPZ6
9F2SaoAYWHTk8gKamOdDeQpSy2vHba2Or8FaoJFmChtNGNAzq65mrz6RuFJSuglNigqdVcbeLGEG
5Mi3nU2TQEnC05ArIF6HfZx0821IKTWOm+LU0dqMZ3k/YFNKhg+GaDFi46jAEO0VmR23QCSRYAsv
Khtixc5riTepSYJHQtVaobUQa3RUnfFttjrTV4z5ecq1Jzt8LQw4cGJTHVZkeVkkV0gX4X5sbCrT
XBilzecOBecGYf3rROXlK0+1il0GbwBoLhVyBec1xoPpUoiemdLhNBWpDPfH87UeqcqRAj0mKZ+K
2HWxfYE5poUQ5W2LdjHHN4PphqvVso9y7oOI47zOvRf0PEZiox3/QIynJAGcOk543Ipqj1jtq79s
2pqxs87qRB1f7A1VHD4aUfuKu8q9yJK/lmg1vM0l/G6KM5SqP6RwL962iABF29eJjk44sctO1Aol
ZtKwHPoqm4tVFTKAXp1LmTUllt2a4LZ1w/62BvgiZZPXPW8sT1UA7mMgUOl7boT4a4l5TnSMVJJm
31GZ6sb4VixI0QEVl91ihZA0RuCOJc2bttZvxfX1VvhmzPBq1rBpbdO2Ns5Af718/1xUQk6HQTSq
CYNZPtbPj8vGjpxwGfIScMja1YA+8OsCM05qXpL1sdHWOyRurTgqRJu5cugJiIdNXGW4RB/qZJzL
rrWfsRP9MV4ZnDGkaJu8/M1l//n8xITd5vxE/6trTGn9eNlBYcUy/l4avAeLbGPdaCAjkJ+b1clp
wv1kwdz46m4ZUOu6tUCxHq7qmiupnX5V+4p5bCt4FCumwvYRM7wVd7SWVCkPQ62nb77uEmvLvHPG
u0ovnoK880Sjlv7s31VbflKiUW1RGKWk9LCK1BmJFfOWf1CiMSxZ9AyvWV8tbObAoC4q5kWKGcEH
hGZRam0kV5Tl8bHbjRPBHkK5SxowKiH6RRJWPi0B198o0MRc2I8FA92UESLzeCBe1X8WsFsZg4MR
XGM3DMonUP2Py8zad7DZoENe+dSIptuOzn+CJRs2deSbSUIjJl31EtyZZWSjLUqcAXgYcSNR4JV9
rvmTOCBE+VV0MSurvR+jRPPmVRMjQkHRAlAMmVAwLUk/bOVvlM6UGv5U9qHkQzGEKvxa6DJ/rj+E
WTjjadJTn5wz8yZIGlp85XioFvRljjJ/qkA69hYtKRl7okhPdl1s3ZutziBhCgOuyB/G6cm0yiem
CJ1TCQ3y2qgNHCUMX3pGoE/i/8JxsPi0XJKz1i+T6Le8VII7pXYRBM+w0HxZrs5TVhhH+diFvXUL
DR8qhem8S7ga9pCjrtlA81qZdo6Zzh60AXpSPh9Vsi1mVpmSm/s4bEsfA7brwGnLNQfIQyf8yAYY
zlsdmSwoaQenHpiZoZaSS480duiLPGK+Rj+e7ikOFvsJX5NsVpRHOb1xlI7PXWqWfWeNd46+Vsjl
zjmbdNyDKAjOZc8FOMzvbORa+q4Yw71uFuFqxXJqZFZiiQcCDnMuo1kQp+06OcxSehMPIL2VDJy1
LhnAkwll3br36dO5OlDZVHIphx1Ju3epLB0bCa4mTofD+Jzb866jeho711hvjnGSgYsJOIeWO8ZY
bjoKaVhiIr+B4rPFjuS7Fk6+rfefC5uvPoFldyg1o5jFgg532UT+tCXpMQntu6j3rJFHUxuAOkNk
SXTJ1Swal7g7Jh1PIIbz6I4wTe3uC2hkqBimTYQLH62qDZbb52LW7to428e1s8MLq1Gp3dSbBfDZ
nM3HXHrv8kOdM8LettlvsFyAjHLmxLbxK813P7KKF4QTDqjXJw3gKsO/uJzE+UMLUzhRFLLjl6nr
8K7BNUIJgcFWxuqrctOc1M/e0G7lCYVOW12iafJqW2Eh7rnUjazcMDtWE9YX5vc6GW40GWHTsvWV
nGZmqm9u5uQGk7KR6uQK0L0NJBmyT+8CzFo/R0hYQ5e7o1ni4dNBBsyBfQ2f1ohzrHK2LH2rLtbW
rDFeddS9ngZo0+L4sACPLnWFTxMDSpwZS4fHt3hKm11+wsMAqWSIDReRMywM62zP2i0u0njPDj4d
vo2ToiW3pMiz0FVhQUJvK2agfr5dOvppSoY5ESJUvBSdm7DOz0rcn2hc0Uc3T602uim/vKz1N+w9
XNDi34D4eEH5fYASkukplkyYAqZYDDB+M4UqLVZjfJigLW3SSkc8geOrGrnMCt9YTe5jB4zBb7eH
EPkc0OeR4+zEZb3OaY/jAKFOgBVGesEVclvUxvNsRL9KLcbk+LuUo409F2zoELp3MTXEoRXi9Bxy
SRqAi1UKPwWUNkHfXtTutqa3gTnEMcpHH+oDntm9upPL2QXqtoet+GsWrHPYwXikJ+ypeETgpUds
WQ/RvgyUbY+RmqPW17n0Vya2gb8t5LH7UAVtbF8kab4bx9Xe6FdUYlvdKK9pif23mr7KugQaJjwV
FNECdG8W4P8pulWl9gLP+y6QwGxq5iZsMmBldMx05vMns9wFRXGnZvRfy/amkwYkJfdxENwWAAIr
W9nVtV8Ce49s7Q7Y1P1SRi8TWGenwNxGll3TkUDHUruxwaAFLoc8gXHgp3GNsDE6ADGKN1Kje2F3
mdU9cBqnieGJK29OjB+bLnfXsXJOuN9KEUU01XTV8mG1tNSwsBtetOhDiZ5ORQGtCHyhqiC6yHRX
foAYco8L+Z06fOPSpwA/eI1i91OvPwUF/kjWZ6mPLuRqPwv3q9MOoAOEBhZhg+ZVZ4r7uO+BNbnp
oD856oOsAYi6Dear2rzL1UVuJqRIt6HEku/mAx0bv4rQShkqGJjsPrWSbVKu+2cIoGJbO5TnCFWC
vvScJXHVrnnoqb8VfXpXTxYD+GDmx13XFafAOanNsVXwQcL3b0IdN1cQgsN0Y+OnDtLzbmqPDQsa
DCiSAGC/iCXT4a0Ljau1dKdWD33AbZgnBCebO2RbmgfRch9VyPz0+0V7n6R+Pw3N1TCn/UqMnrm4
EY6+pMOqXZtraPMkYFq2VOJf/1kzLz7BUwIYrQzKJm8614kb37Ze9abCVQ2JD+aDTHChIEu93r5t
tdgdjHajkCYvqrXLCvQRVu4B6N1iIhYFN9Sg9rVSr4ZC52TeyQqRvl1d8GI9IOH3W6Oh5vk2AImc
iuagUfDUTJ2Ig8+gSY9g52tDA5AqQb1jmB7KwUNObZtTXN8lQHR9UjkYh9mupk8tKYuLy/ymjzqy
h9aCbkvNzZAYtpWvqvECMATsP7vdcMCN0g2Cz7KGHMROAl9owUnWsr9PKgTmo6KS/cGHA3C0oSIO
RYqupGG+9xpD/XZ5InmGtfmswKii8YIf9J0yUhFHa2kuu2h+6WJvkFJPC6Qt6OmDNX0aFL8idfGM
hQqLYr/E0AwMI/DQej/2XKISYmLW5TLiDgorZXvVabpLKDsmSmyoTWEwFk+hPD80DLZvsITZ8NEd
jWE5jtLkoSFkjVEyzIAmNXvQ4xH6R/hOsnxXpj1O3PVOaYBh5wWiiXaXS/teGV47fIc3qgV/rgCl
EcjZHcMj7yblelmr9s2sczhn7uJwvDAfkDunoGQdaVZy7PVLFaXvU5tCfMZjcasU1nOK2ffGmRR5
M1G+Lb/rcoSXAF5Rusr76a0X0KhPVtoflcmEGJ4+LDHl6A45rqIkF/U5x6/LlK5LBxc50MD0b3S3
ipsHnIsuDb631Cr176UChS8KZsJ4HualhQ0qQ2cuk2uPmzXeC5H2NJjfK+xAVShwGTGqaiH2l9ai
MHGNiXCyOrbFSw9+chyo2xYqJ6ffUmib0/KbNih+MJuvjW26SZ5qPK7SXmUkJBzuhiU52TQ01Tzd
066+RLpOhzfDHA00iuZcFH7UfrUsaHHsZ5j6bKMTirqbWEt3Jh89A2EXwFPsgZQulvIptbtzucK+
UEa/gZ16qyHOmUsZn8x2ODKGT4Mlsk9qRqRD1LRQpDW8GRoKRq1wB4JMfgU0piMJJWwbir6/T3QG
/Ap/dFKD+DHG+k+V2VsS5a3LAGagXdsmetEQB0QaokGMLEz5G8pABFp9cJycLDiGFv+VzBjLFF3R
nMfOxpfOGotTZZJVR1E+H9JCiRH9hPVelQLpobGxfpUWvF8ryPmP4D4hzWZ25Yrvmpk04u89H2Hm
hO1W6lQK0lnBWcSPBgaYkYVBaF98GZUlzkLajDmneHEyf5hxObgDkh+/zpf0ER8ADmAb83UHOAwK
A0XziIzLcwvPD6TgqZnD4nku8ENi8VJSHPP8WR77bm831eSOQVYdAgP/vmkwTL+pMEwTL2mUtveY
2yh24hdM1HLZIBZrP05L/oynSgG2TVaO4rva2vItR9Jr8V0nQbnNjD15q2qm6OWCF6dUvXSs6Qfr
QYm6qN1Soxz3iUZEEbxinPvWYswWgv5dpfZVGYOhesjM/JrEePMqyupthHSvt+Y9faMxpJwzDwT8
Q+wpY/aenBWlvo8SJOOJWe3MIcs4sgZ/bI1jqYDZtRtXH7QHEGXahlkEWsF0tX5NVqOmZIhfxvY7
peOjPBUPER5eqGPYSSecYlrnc05Gy0XwABxcwpRTWj5sTtr1fxiGbaEo465kDz6WFAw3VHC5Zi9W
cPNE74VGC6OiMNtHI/bwGfaXRgFm0saB1J6Vu9YEqjxOflzKtOOi8MnRWr9X8QFu7H1sBVdcA8oN
HmXHobwL+mncSUglIAlgLx6GUE7746zmv0WyHwCg9Fd1WgRsN5P7CsLJNlhwDULZvLUqVJoRxolj
qdw7NlyvpLgBTgfu5zioOJJZZvhqRRaqY6DvSFdjtxi7AeHbcjunySt7ztEZi3stBxdEzR8aUeMg
32KPKmgqLI3PoDn2zuy2GMVfDPTy8ggBe2ipglfmDV1MJHu0uvsR+CuS/uQoRy9mY3Py05NCSTe9
9zJNWy11IF7eqWZ5sqT6Ujp4q8nlsutw7tZbFJANjiBTZTW7bJn8mhazSwjfqdBwQf74zWx/AKze
OPhYK9WhjbJrkts3mI9tpdR4Tpm2qPGPDjFiHVXz3BiaO48GzlnRxpK7B72+RNb3il8aVvoH3eXN
FASAIK09Ce9TUeBnkRiBn6fMfoYUJMas9iwJpwRV23Ydda10ZrCuK5dnI6JIK9cfKpDjbWMlAbYr
99C7BzCtnLc4iuXMFaAXBpJ7yDjQ8MG8ZYiefmCQA9rQql9LDkIPLe4Fjzl0rl6ACSjl5WGTm0Q2
weCkG0yCGBO/LnN41iQkqXizP1lGuZ2r9qgnOH8VSaLsqmctk3RI/NBgwE9DYk7heXh5qjo3kske
UaMjvEEtcunre81cEpgfBpAKpj/OJBmir2eq5kIdIHPrSjVPigStfsEseod7ZrxTitUHII8Olrqy
q4sM2k75pJJJumhXr2UnlfMBk92OrWjc2QCqjmk53wj96rK2KSRzeQniPD9ltjRsghCualPY402I
heisre7qQxO4Fi5kt0hiTSyV2+C1Rmd4yBUpPMmZtjWIqOJdtlZ5c82ob8Y+hwZuY3WyYdxi3OZS
JR0ZcazdiNx1086Y3SBmh2tf1fsam755rgNso6yTQgeFnI32N/JkbQe1VTupPd4BYV8nPsW1YY//
C/7GCzolsBEAk0rrJTfK5OLgODGGcnexNecjjZRTr+kTmm7ic9yLtLOUcyzGWAmBksYlYNCGvRAu
D/j/7ZoiPInPtMemBMR5lWuN1+u6Sk0fI5M005FcUGXeVN2ieuxj96XtTRVs9S/Ruqhj4re+lwaM
+0gbSmYWpG9Fa99jCPFdYd6BziTKxyWUP5aweCA2MbAP56OsEGd7M5WWki7A2h7W4G+xp41PYhxF
FEKFgMFysAOS0HF0BJe6Rdd0fbWdmrew1yQvMEkQNWoJXz9Rshhqc9I8+GqE+XqWu0nqvI6DTpiy
tIdh1bANPaic91xMNKSaAmo5H746a3JMHSGMZrTywxIc4yxnGabDaXC0faahK5VLxiBkfHbKlr9k
o84XMx1tg9gVUUB3RuXorO05EGn7Jq6fc0s6hBhUeLXU4JSb209C1CQK1HnUstOq+JYJma5DhWlD
tLNzCrR3RqTu2atXsw7er9UFH2qR/i9157Wkt5Gm6StCB5DwJ3Pwe1fe8wQhOnjvcfX7ZJY2RlXU
krOH0xHNVotSEUhkfvmZ1xTnybDewc1qPu9o0w8XuWUoPxnKqPw49YcrkIaCK/x3o1C9eZm7KFgD
eFCzLfWTxaJrTCKHrXquRBTaI4JrV3Zns/Ek5t/zGbtQXqkFBqmW00qHeMO4aB+L5o77iZnYO+BC
/SORIb2QPVCunoR5axKeBbGkJsBNa1dSFWIAMMDiNpbPzChLqmJTOdlLF+hQofL2bpA9fjXpxynp
MEZRs4vHo9QtRC/3WycnBAYzh3d2iL6aZQhLDfuoOptyploZgL8EDLfUSi387ds7zcJ0T615KMI3
kbd7BcBwYaoxINVp1sXrxi84hEj5ukCGN8ztpZmDfhvknoLCag2WOsw5Uf3sNGzSUpnUuiQoY/uq
EAltbzwv7XLGfyJ/xyhgbwCuGJoV6m3ti6K5LMs9NksL4m3uUb2i6tWKBgdM4eh7FZ/UJCCc6gc6
EQjngYEZczCWCdFfrVho+s1+jOutAvAqBIjqtodwH8xhRtJPInQVgkBNa2a/wWq7pYjx9a2iWSkI
iQZ4H1oC7UEXMMxaMyjTKh/32dF+1jRa9ApJrJZbcQoCdzlg93ZE+8SRBjMOGEp/pwbSWk8MnACb
bhw7YiaFPvKqHTRqvz6/TD3WwIYcL6thh5qBvfNytOWnE8QFDS/tEffZdzZE0SQa5SJt74L0Dqhj
gpnJRqt9zm1toS4keUg6s/wwZLIfAH8aCCMUYg5+nhk+VBK8MpZyTOSxU0qvGHe5Oa4VvETRPgPJ
jiqK6Djo3J+Vh/qd+qmdbeIUg4ei+iZ0ooe1xMYokCE1MT5p5XxDO79RyHQ10Z4olmqbEjaqGJL0
0hmE9jQ69zxDVG1dNiDQ9gFnhhBjIjXZc0S1jsJ6M7y0cYu4opwlqvGXo+OhUuT7UYOpku8bL0wP
cZMLNgwnqKHG2KvvMPUgapr4UQUH/MZI63r61I3GrtOLwxw13zF2woEtpqcn2hvF72kGJvtywFZN
+XlZMIHI6vAcjTN8ORg9a6TeDurzYF1C+RiA632/hE3RrrjMYIpLxgVqTUDO3XZnhrRPfZArYRoi
5YyXycpuMVVCWZI/MxT3SzMTZQjT70gbNdNKJziV0UENg/yp/Y6vq72WU7jS9x/13n70YhddSxyy
E4lPS13cPrR0guwzA76WxJVgREiag63LQQlTd5CdEntTzODn9TwddhYBRWI934OmZPJp3MQeTnTb
JOvJjY24hU7J2LAj2KogbzUoL2et2+7Vhm9q7v0lulE/PYihkNpDinND4jBgxq9gJZLhe1hab2Po
YECe+ldqmJIk831jjTnLUH41kHSv8urNoGkV+c1rGYEOR5Vk1di4vgWp+WAOyG/rFuYUbVjh5F5V
xxrg2juBoMZzje7sTp1vdcB0MqijIOVUe0gPKellOjNkCQL+5H59KPD5MJk2COtLHzopLeec4UA1
Ynen+GUdZCGMFLFSk4xDBelXYUJt80SQcwXQZtGOuFbIswi8xaZ38ZvrMhSWMWmq13F9FeRAhDoz
IomTl5Iz3VjOsFUkySFzoDoBbV6Zru3tvLqq1irkpUVugUxzoLWxhcHfLoe6iRiRW9GOgUG6mYf6
oqgdEoewZ4r4VslEHueRYyZJVNOAoLv7VCPbezAb+5uldS47of/SePGucByxszjRKwuUJ11lxooR
crArAx2sNfZh5caOHFCAZriDbEvbscxouaWTvfeMjNGJfBF1/NUh1FHMmlJxo+BV2rxnmH3AmKV8
J7jkg4VFfWjrTC+WTSfBjUnMFm8stuUkKX6B+VfeL/umw2tFnVuk/DBcznepJMnqg0/bnePGen5V
Azo1BFbhQoU89V0ELI+t2dQn9f1xz/uuGcJ+T34V9sp0wNmKt8IZUWyXWWPXAXQTsMFAZrnX6kXU
WFZeho4tjhVQExAY8Q/HsUFFSa+GJXjqJYqypvU99WF51bZY3MjYmQQRFKOCFh4EJxX+1YWkp86h
Cv2TOiSRsMFJwKNitWGqe0aw8gtmNqUcYqsZferAz9PumKjcx2X8gl1QsLOAdKowkqY2t1eEm3bM
qFli+N+DlAlsZJz1ejWgTLp1y4oNn5PUhOCjV2qV1OZUKKasQHBSpytz6puDSikVancswtfY7n+q
a0ZFnaTz73SQG++3DwCtjglWios419Q7jM4zviX4EiIjsCoWH1fXhTpX4mtiM34tiKLqVlNfUEEZ
nCz6WoS0HNXdq09Y2EbONVn6/X9fxl3gbeY2HvY4Ly1rtxkPirxjSiiZk36Bo4g8GkT7pfdpxUuu
tmS22rF1mSmZqPKBN7bFkuys0rqSMdJtQwj2Dao8Fkr27xhocA2rIkxOKe2HwMneBkh3+5xzXBtz
cVBrlVTDjJtEcFQHfaCHRtwE5AtrD6WbyGIsXuCno8AeCt3YTNTtU9ijDqOIyuXQr8e5RxMfbpPC
IGYl3TensW+MyA4wxWH+P8a9v9cT+IMhNq9GhScDAgUbz9TOYyLukcZ/VKHNlnhUxS5UtwtGUDR6
b1LJ2FbQN6/iQ4MF/u7iKoWcZw7SDqpNlOMnhejvxKrv1O28ND2dYn3CvhtFeWwR1lYufEii3PvA
2lvyf+2oThhYzmorvvUV8KUwiJ9N3EeMIaG7lnnlCo+UYq12hsLIuQaUv8j0iVPy0nUw3r7o7nib
tNFWsZwl7mYZyHbiNrnHP/gJHeVpSWnRSBChOSUw9PNgr0HiWMdzcFPLqb2ExKl0wQMBsQBMn1p/
Gw/ZE28anGzLOdr29NguSUc6wGM6QfsyU3WLXtKMyP9ygSzKGO4tUYv90ABz1spvZmd2d+6Ihoqi
moYeuPrCC68RTtii8oTos8BNxxm+K6iFYkmoBXGH4EKzhj5T+iot0g5iABZQyVIDNO8ltjCDNiR8
V3H21EZTMg8KgeILuH+5Gy6rcMqCN1xIyrlZ9ghtMNtq+h8K59lHkj8bgGw39QI5I1O/dVy6p4mN
76NonMuculd1wF4tdbFvURZP8bUB3OBsWomQkq9sdghNF9juqk3ZdVDVwtp9tJHM2Lu4+6j1tvz+
eWidg7rT5CFRsEWVJRXho7WUxDCj0RA3+KJ2hkoN1CKoRLuTVZs6aXNp33uB4yhMkLoS6OrRmf4b
mSTs6CfC5q/qd4KZLvycpQw2auPADYW5kcyNGtnpXDx5E+iULc20QQXoVLvdg25E+wR9HoVgagod
fEnT/9RK0tDZlhDQoN+PI345eZC0OwYBHGFAwxIz8x7BJEPb661d2WfLWdPFpe4xn1NozaFhLC7k
YuUs1ntiP04enQN8pOJkvlV1gJ9a9nqsi2GlTqCK4Ymbx9u6e0/72ri/0tqghb4AJRNdkwsFnpSW
vUawmteSUBNLJM+BzUjKcSS/XtpYKJb/aDh3QKhey7S70Ad4x6wxbnytAxvPHpsSUi83Kjp0ffNV
fTmRj/cZHuqmUSOtK/UDFCRU0q/8pcQkvTN/qLxKhR2VRySd42+corsuWwYPMwNyiaJS2FzEwZHT
GOHLS0KpIpfYsIHBGhXvYDKFwu4GScDV67Oqa9WGVxdYUYa3XlhtA1t/jn3Mm5ZntevHRdLkQ6SG
psx6DwgjcNugK7ZP9aSJVSP3T1pR7tKB3admvg8GE7hZApwmbvWXMfB+qlsDSpq2yg3mGJ6G44hE
1iugeqDnt4FffFkKiABx1/m3jEFCYIQKyK3jQYb02lXsdPds+WqVaT8byQXXKR7Vd5xTB/4EnMRh
xtFn1taqyA8Gl4wa2Llau3jc9WWPYzOhpu816IoFLSyj2KqNodC6RhOckLRns82vSzjTkYVjeujN
6K6Q1ZbIWn2VZOlZveqoeY9mljw7URut9YrpmfqzyiTTTz1m7OtGckanlh+jvvTQ6T+REqd0pmet
Qr/627UfkrkiK+mUB1uGQU3Tko02WK9actZGvT6piGlPGeTneJ8sutghV4bxYAlcQvGYLQKnDBXq
Y8m/SGQtMElmRZWv45GZV2OFD/m0LO/hQhewJ5h1vNN2VWDpZ8yNcPL+SUPyCjRPcdQd4/R+88lU
cu5RsAgQwR8yYa3ltEq9bajhm1JAcgDaT4YaTGaB3TgTu9wyLqlIYKDYrH/IlW2DmfCIlwF+ITtt
eBgon+ji4mTd2YO2s4bqMUSH8hx4xr236P3fpGIqSuqWvl2VsRrEkGqqOK42vXq+xK5C0kQKFC+1
6EVF7WtQ4do+0wwvsGlMOusHnvVvdYaKZjzuw8kf3qso2ynvpiU5oTUPtFwqA42glCjzID6mjdVy
sWYZ3tLYDgOcYiyPG2Xd4xLtLnm3w95nibq3pctANThLxZS72+gR4M4pZLDhVfdKh4BSYTzbGc1V
9bEcDbiM0eJvJOO0Qp32CTXp4Hs3qeVeqfsW5iI5hiJlQAcf8c9tFvOxtuKnqBU/I90+qzCuamZ3
jgHNx0ALVPgoXZFvXUwMsoSEPvV4Cyi5IdNE7bZBEBagQ3VnY9izywqdeUDFPelY5LlUQ1PNjJ2b
11oHQK5XZcIdY267AqqrWz1HhWFvkbLbRwM/Oexp+eA4f1b5mOsNJ8+ntW+D4ZjIyw+amUPQGNr7
pHMfaFOxNNSrWdAHN52EfNVpdfDNAZYzA6q8LtpjQmsMY/TXtgjyjZkBTxLoBm+xBXM2feqvA3PE
gc+IkCdE4WrnIvK0cVBhssEVrPqsz3ZNTgY2MjI1vaGCK0KTT7hOvkWn8jbDTnzH4PgvbbLcXSvo
9BfuARNJLpgx+RoEAQrYdv3m2s0Bh5f8NICB6WukgVItLXZ9c4aQdqbkItx5SAYyKb0JS8DXWpTu
ozRhPIuudZPgxRx24T4xOV6ag064YfX9pp7XS9KPAAJc7Hqg9Mx1X59roGJOkZ5EQw846wdm1pCg
ei0Nae5CJje98OzNCUofSHbce6Hj4rvc/BhHpEQbvHDbsY3PUeitMCtCwajXtraLhRQe76xaqR0F
O3EdFDDZOqQ9BLomaxpS8ZJWlwHjMKqv6rbNfVz6BArUSbjtR727CjDmKu3ABvdh38ExySn86S5N
RSewwcPyxJgJk9GEtfWEgfGxbrAum7GtdEp29RCZD5yHsP3ZxcW3qOGUDMZk4X5h3XZT/boEur4d
RiQc1C8VHZgSK1owLXh5YJd1S4eJhnVv/lxmMIZptWxMbaqPgavv8tYAZwdS1eldnMIiPi0+aGiG
hJC902JEtSMU/XEC0JpHVcJ9a986lvfQ2pULd3jGWZL5eDeML3WbXwqb5pBwQfG3Qnut3BC1Lrua
tg28xMj1+i+eX//lh221a9wCeFNGrreAkBY9LoJ10meH1he4TzKWYupGy8EEdzKW0ZM/I3HlgQyh
xSxu0yJZVqYZAfANZjJLdG9cDRPYqUIHQNZzjJ/+Ct3wjpE4aMAZPkzR5g9Q177DOt1kPuIHTdqc
G+wZtz6oZBg8Y7by2uy5nvqBeiGZVlhnRPlAv7D3GTfjk5J1++SqmxDKSaizt2ZipQfcMvj36tiU
M5J9kgzdjn85B/aqwd/w4eZNY/ZGsYGNet88a/RZlxGRlqZ8tRjp7MDp7YDd0ejyH8zwuwuY4lIl
JvBBbzq7Y+s/9+Ivvza/Yx5p7qIw/hrrk7iKIdiJJYiun0EaL+cAciS2jFfIcdHaMl28aD1qb/Dx
gAwoXLA2G0AbHaOJ+m1xhb8v3OihZwqAoA68A3dg9Q2h48hk+oinzM/497nbDrxjgTjT0aoSpGJg
OI+NMazm2hiuDKQhRjhJaWJgFxUBxMdu8eJW1utED+dcDLCBu5YRCYJ987oNkm9+psVHK++8k4u5
S7+MLnbwRQUghJJjLP/KKxGuRU0bT08ZLEflz9SdMigN/ZHeWHKe6oHXiOcU9CYES03GNqpN9Du8
Auk2sFqyKijzAjRj6EF+xNuuNPFCWRJ7SxdDbFu7fw6m2t63DtJKkMq3qDkFF8xGL1bk1sfRrZ5o
xe1NC+itY0NSywPhQDDGga33xvYqoUevteZ8cty8AxPG5F6n23FqvAIKDbuQ4AbGIj23sbQfYS/v
cn8AxYO956byQ1wrtRxuqKyMXMwlFcL+b5nHv/X9PulKfvq//7X/UUrtxfazduQHvclH1F7K/Lf/
yP8qEUp4Rf9vEcpdXGR/Fd9/fFCh5N94V6E0jf9Q1UHNYqbgMvX1oXC9q1Aa/n8YMwkYSojMQrTw
4Pv9rULp6v+hvNIl7hyoD5MNfuv/qlD6/0Ey0kWG1EU/A0NL5/9HhfIXfoEuUIGHN+ag2IhUpiM5
Ff/gFyQ9GMjEsphu40F3rG0PxiW9ViNlp+OzgyNvhQ6QhaeuXj8lmtkDWCwrgAQDoOO+lco8Exe5
hsPGP9bwX6QkFX/gn/wCHQMpS3pPQC5wsBKR1Ld/PBmeTpM5lXW6tdwq3gcowK76JZrWLQZKO30Y
L74mzf3wFnamygR/NWC+WzxW7nzL9Du9ny0tudeM2Ea86HuRLaiPWX7AKH7o8QAFFphVWzCq6F4h
doqFFK/hDN2XyMEEwJ2cTZP1CUfKdVf4w7v0h5pvHrHwnC7JvYvO9AYVmeXJCsStnegPv395RVX5
/PJ8fN7bQ9iZbfLx5c1Kt8gD5Mu3Mqf2gfe6Fun9kOcPDU+36gs7fW6Qk9Bz6uXADe3DWJoP06QP
J2wiULCKgN/QZ/avpUI3HBewNcijXDBKwmqwZgj3+0f+RUBCd9iWvkATxOOBIa18fGRSvwwCZOpu
fA0u9+x/IxCTdI/+SDufJIamHF8wIIdA5Ld4oF+SMvxqz57mXP8P9o/4zEFEpgQtCy5Fg3zcEp8t
PZJGMxonX6gAKp2AGPQoaCWXBMzf2vIgeRdB25LVkR/FMbSeYsy58DTzOOvVhJKbvjDcRfKBNOO+
LfPwSgu7fZxY0bFYBAKmLYVrs0R/0Ff+96fGcgOvD375ZRWHSQDrqQaeeqGptDiZRYUK9iuc8F8P
ERc5JgZ24E06XrdtuB+dtrqAdLjHOwei/zzBwgVAs/jU4bVzQv/MAeXMLKHor2qJEImB/29//+UV
L/nDZoWqDGHMcuHK0DNRTKF/nNQZIFHfjKy0aqSqBpaGM/dmxkT7Ulf+A3/wGvdWuoTczWkZ2Gc/
8jELNbpV0g36V7q/D0Hh65dm0DHhsyhJJNT9EXnlLfyZ+NXVQ/BPzrCxNLu/qK6Rl7CPI6MJry3r
ymIusx7SyKf54zPVb0PwibKbj6ltSBK2HGmkzteGkQV/ePlfhErYZjhnccvD0CJa658YuEVWeJXX
2ry87GU1UTpAgY+RkEsDYNVlBAci0EKQIhGq/qGZGV+xGIsgpIb6Xrerp8yZmezlPVlO5Ar9a9eM
3g5bu2LDUkcnzNfirW0EbxGQgFM5JyCta23Y4CpdosYAuC3R0+XLLs1ja5Ut3Vf8xcUhN6aHrDDH
K0tgpGrTC1hZRQ1nYJzfSjyTy6AnfpUz9I2qekvE2N4YSavDJ3WSnRk79XWbaTdVsIRXpQtyvMng
GRh1S8skxOJaz5N1PrrgDEqP+UldWdf6PH1lwISYr2WfAwCfARbx9Xj2rBT2NUOB1YRF+hqVbv0i
is57jjAbA2xxsY0xPy1hg1ii5S3A6TqmQ+PwB4Mfwf37QcZHp2b0TZ0vpQzN9E/cwH7CRZzWM0Bt
PTnZ3TjdmdF4k2u3VgtKziIGnycpMmh2zz3+CzjGxcySOveocSXqkQ8WihH1WE9XWRXGhzILfrqD
HlyVpkvxN010deT31/vWQzwLqLswG5rvIfIl0TDd/v7EGZ+Zjmw6z/IJaxbrKWW0Psba0Gur2agW
d1MxPD5qkV8dizA7pnYcr3PLml+JjMUmi0AhOv38Zsy2c1siAteklQuoGA11+gRlssO/Lt/lfd+8
TiNUQrWnfv+oynvhQ3AQrovLjY22kIvg9WehL4c6f2h0+M0eeDKjtTi+gbfNbe2J3b+8UEpAPWqj
26U1UNdvauiD+ZBpD3lMnzwwyGrLIUCsll8K3/ymAF9a1bk3BvL/d47f3Add0DyDZkYNAy+5W6vf
Y9s77DBh/aYllfM0zkwN2VoeF+oBv6ocVaVKHB2vrOhLhzo1KUDPGKgyKoEUw1MKCuX3qyBkwvZx
/zlC4PCBf4ny4rQ/3Y5aTv2Zp45OjF51EuRnJ0gppR0YIm3ULDhnnGLUGl9xwlzuwwzbGqkV47S9
WGtLFF9PQQOOKmJ4bVPFGPWSborWh71j7ZGMoLHnT7cGZEDHz+hJFrr5lPQoHAwFWwCAEq3fRWza
qaheAFEsKHhYCCdR5jyroC1oYReJfxOk3tcCO7zj4Lp4nFcx472KaSPrguwEcORjWJv541TJVjIC
MhB902uDUcL6HTpIVRqtq3BM4bJ4EP58htQiGZeSVhnCKSuiXb0rKr/Bebr9sowTpGih5ztsxl2Y
eEv8aJR19pwWZitWftcdq1wER4ro9uIljCyd8bvoNOl4QL9jFpa3j8ymXDtWru+Loi73iDO/1GkN
ysWfx0vnObdL6RLlAsk8idHuSK9MM8uuNReM89R7Key7TYZB5trKRnRaK9dfN114zhdjOhj1gJ6q
7GVGeGlf6XZx1aVDtsb1J8OMxia/dAN31/P31T1WZH3OfGnYTFaPCkeq3Wiedc2kw9vQnez2bSzO
lqheMIV4VnhNs2b8rjCXDVfj5v0vaw/p7chamks4SLxHYrKjDXfvx1V/dNzhrem0/FprUv/gF+14
LJrlK35gWgwbxEJAKsjaG0SiphWQRlyXUQe/CCZcBxtFZsCUbv64hK69yeqJOvhLAQ5g76dIVFVV
1hzEhJn64vT5qW9nCtV63BVtUJzD2Sz2gK7s7ZKN3oZ0AJIM4eYrZtnPGDHflFLF3kFnZ4c8XHvT
w86k1QTOpW2TjWnF1cuEZlwxt19HtsML4cLftnEMhqGejPkM/BQSy6LfxP3yVLZYmJixMM5RV4Z0
XYR9chFsJu+Znr2uaa5ELYte0z+JubcAD2T2MdQaWApj/sMZy+m+S7r0HMs0PQvurRFVqyptIRXp
61CPitvMZ1xmj7SG8Xf1zk5vpWtjojHYyTmM2Y+EDPGiLuQ2MF/0MHaZDC3+Rf1VN3Q/R8vN/+ie
+8stRZQglYDu7cCaxRLoY1y3p5yx7hwbrO9ES3qxgrNZhbI9YWvscmgYIQcYhxftrH5zpnukp6P3
5tMAnXUzezNszNgHQLytXWOClds+o4hmM+hZdx868ze9n/NNbo/toZLdEB1hzEe1d8Mny4KWzXjd
Ok+p420zd7bQsJviQwGfeAe+M6C9M+AtLwmwuS1F+uSFu0Po3AR3H5B6JpP1FcPOZ20O7Ueu5Irh
5vTQO5O39rtZfyv8YB3Ys3gO83KF39N4DhtgUmNnaM+mmJmzWMEOcX1xyfpm3lYupq+/j8T/cnXC
VZdGyGgKQUX6LLLTDYFe9gyzNiq0mtlr0VqkKSg7r5mjjq/3s0eHscLI9i5PA8HW9c3TmCBLjGU9
4/0cbVrdS41rvM29U5WJ8tpLrD8Q0JWI4udb0xcmPxzzdGrfTxd8XIVWMTiA2JsANcsIMrgK04XR
2O9y5O9gOrO2z6PbTgi8aXcoGMfXM4CU3R+W7JdKiivcN0ltsRAl1xWfVFQ8IDB9WibpVjlVqFzJ
Du3i1s/BpWH3fLaKHFs3G6ptZB2TqPQRB+Pe+v1j/CKjqXMqOBOWa3n0TEzr0+EIAzLYfgJOKRA0
vmCkXV5H8fSXQEfq0PnTNq+r9xOrTZ1PapxooGacYZXZWfeQE6JCDa6vJkYyjiyLvpRJeAXfcTkp
sbG3EGbmRQ+yblMyUnv00+CLMOrqXkea/Pdv8ot0Aukbgq0C6VaH9dTV1/9HwdSCvQq5nNFaNOqf
7VSbp2HUsnUCOiHqDecyJj4ltKaHO5PR9aZEghmdVP81r/MHuoYEPNd+MnRLP8eIvdQJsjrQ/nPQ
G+mztthwJzrXOKOCsQvnhiigDfq+b8W4atN23MRacokDqzziWG+f7UTYf/ClErI188/da/KZaHep
6psOhvOpJgpxCw0pDZBoR6h558dZti9REC+b3t4Mtv9Eo9VHqM/TtiaCbwfbA0Af6MNBpTyam23s
0Cju86VIdhpEp02VFdQ5pXhJi8k5i2LazOlym1RBcsjg+1wlooWT3rjln4LF56xNvYj0MqG+tWnE
iI/xuDO5qpo68zeuM8b7FCPAXZfEf5mL/tzVerzXLRDUg9lAeC4EpVL+ndulfooSzMZd5DwRSHyO
XI3c04f28ftdpCQoPq0yT8VS2+B2XOdz687Rxk6LBptVlt03zLj2GOU55ypM0wPaqHctWPObaLQo
xPoYvKD26MsLJbe6auPnuX/s2/57WkSP3tTHZy+YvY0xBUjAyZNVTQy3/Da6KhbXukzRiP4mFhUD
jho7Uiv3qvPs89AnOQRqmiat0dcnYMJbt5mhUdEegihNuZ7XDoMcssu5Qw2rR9+nFnV8h52Itg9x
UL8i+Ponw0/XszXFf9iHv6wQ2k+yS0p9JP9Lof7x85WpV8XoN9IhzNxoNwW0+OLEj/bUfDXyLfEt
RniCsWnQb/UTWWl5N3fNTSF6hNaH9mImUX5Z9DwAq25zUubUPw2WNSESWMLa1y2mkJ2/NfEf2jYj
GniJ6UFE9VBOnwXuGgG1+E0bzqh8igfsxL/OvasdPC2TSsdWe/A6miEYKdgWGbBkJa51B457FQQW
JUoiDo7cdRmdO7wJrG2uIbD0hz0kT+I/95Du0LYzZX/Mkh59n9VtYyCIs1egNmjWtVhHQYOZRFpt
nQZFTKMZy4OuhSg/VHzBIbGCk/pl1K2/3oEKMzylJhrCK2uqQKJBWGDfgwKhEygHYv5LEAzpeZkN
cayzaW3C/7gZqXAApIIRCpck3sTDQuPVYmA3eE2+QjmtXxWOBioSge40ARkKsmc/64a/SXVINtEM
gwRpAQWSH6wke7Z8/apwC+0q1nIyUB51KWdza2XDYzNG/q0nJekiLY7/0Prx5CX8YfHYXjr9LsP2
ZOfzc4c6L4m8+WJGW1r7OqHWl7CUKto5OsbtSB//cFJMzF0tfUbYZ97PKHe62dlxl/RCB5A1d3V6
Nn6i34B5ehFIUd04kzhnJBoX3aNmSoVmPLZ59irmDHz87IuTbqRizUOhz0k2fkDJk7wfG5N4XXvF
fJ2jin4uLHOPnJALFrG09oEIl9uJL+flt4k5HcPSyw4awhXryR3XaT4Ex6zuk71m/sjaQR7q3j67
+JchVRa2NxnN/1UncPzNEehcF2PQ7amdVj7Yjz3CA84mq6RUFVfLyrDbu07+OQsp2EqwGGdjSfbM
4NOdqg8GoCfAAsxNlofWT21ozvialMKxX82GxjBp+j7jmr/EZbZNWad9Nlq2lJUBQCnHlfI8FHPC
K6t61yqX6WJpbfyHY/GLABaBw7VtROO4vSyLOcTHwBGZ+VQmcQNCxdf9k+4xuNaWGuW/DsClS1P5
XJSdt3Xr+DWk5bdmsD7sQMYvF81HYbxtQOBrRnQzQvhctjVToKdSFNs0JkjodKDOqRZjkJAPf9iS
//rgru7SRsO3UBD1Pj64brTBhGxcRNXuuptwoh+Uhv5t53QJwAcT8RqNChpRCQ4runwSOCJWTlKE
/SrXrP0SDflTK7x7MJNHL11utDxy9r1M5oh5D9kVdlPhze9jkPjlGNGoZ6ejeGl5jiAKfXzmIk9o
TTU6qYG8xzx3pONdDUf+5itcB5iA0nSpbQFDeAWVNNpB9Nl8F+sBFIngOBwxxXg2YuDWojeSQ2fr
6yysbaROItTVi5Xp9TB9ivkuqrzhT0np5wCKVqfhMN4TDsttUwt8fPimYMjbZmOxjeaihYEAENvD
OHrT5c74zaa4OdRVclIjLGOOL21SX1s4kT3lFUOtHuj9sSzCu2rWxxu7MRCoQYET3jooiNHb+2Yz
gcm5g21YvdEOMjh1IVltpZfItuoXg0Rj31SAEP8H+bb5a9qPz6PjYWrKBJ3//XQI6lrvQytAfBai
G3p/RoEwTWccghktwAl+A+KaWnmhl4OxandSZ9MNYkTul+4GNgEghnIp94tlbJ2hie87iGtPTWld
knb60gsAo76oJ17UE3dlBEKjigo4Bsh06ITtlWw7/UR2JhP+OhJGdSZ5/PL7nWd+zlNlfkD67RDF
Dcemqvj48WoqwUVHLHr73k03FrfbGMCabsXwVU8h1luDfe3XoH9Gv4EpklT1BoRPVpbdwUVwSAqs
dUfgjkTjakZ2sWOYIYs6mC4FDbfEfFAp7dKBYsmayOQKy9qd6mF6sbizc32Tc+QeffxTb1RjJU21
5UCmUezHlgaNEWr6fsi7xz+8ufx2H64uHDwJW0hi2rgZOp/V3ud8rPHVTLD3SDJ4b0hY0dQK64u6
1vVWGHBe9GQLHKG8tWmY9qupGsrrMC3XKlEsR/Q30LdKT2VrnCo8fc9aAvrc08zTYjvjVRmVxxoJ
liSsl5UNbeEkKgtVF5lIAbPmpoT9v9EHYJgT5f8+8t3bAGbrZuyKiJGve//7NzZ+2c3UXCQ4zMvp
SdhE9Y/f2p5nhJB16+85jQAzeK2SkEQT7nlA1sUgTT1mRkKm6xb3uo4opeskd79/jH+b7xHlHJbd
4Q5EiObjY9T9AAJucaQiKWokifWs25O1doIsedCmhwjE4N5PaoOVRvQ9IYHdTgVrVJWoMOm9Saoc
6MB+cgxmbMTqk5GdNeShT9/UWr8HnSD/U6nx67Uiy1T+QyIjZD//07UyeZUBVQiEO7J0lZwqL2gX
EOVmEJQHkcfuZkjRIjYSmne0gPXraNFeDaikV1Ps/vD9vj0sSepeIg1dX2E3waV1SB86B60pnwHT
0YjCUzwi0t+J+eX3S279cr9wD7JhEPRDShGB909VgDa5dRKz27Z2exJJjsDS8Np5rUVndc62qB6N
F0SHYqSRh+WhgiAZtUd0jV3YbS5UrSl7dJrlNbHi4L6L3B+TEPqhjmbtql4WkhP/x+CN4U0nf7GC
QzkZjJLkzBOMzFIhkobwyEVnznZorMC7BjSpkehwogrutb2P4MPsgTjMwxZebDlfGBMcFM+Akq8D
61MwZ66TPzSYfl0UPFEROASTQovJZDTxcR/6bTlD6R+XjZhM99KYZbWhR95dwri/n8358H8IO7Pd
uJVs234RAbZB8jXJZPadlEo1L4Rl2ez7nl9/BnNf4J6qAuoAewuybNkpJhkRa605x0xCysFng4AM
MzBCfqiebAl7Sp3c+qk9lXam7ITfmQ6wAvwyhpAIgvIB3YG+v89KQiXsB5t5RDLetQ1kI67dSu9z
fLKGiF472dwEhkJ7NlA1N67NAeEjIwlLmsITQ49qPajGJ/S8n1xFfcJhnp6muez/OUCIrVpUjzYX
fyudTgh+jf9+yzxviX9bHjHX0WMyl3kNMa3/enX0QjbD1ldVNB6I056lfpFludMTm3XII2LBsnxg
6w4t87UiIdCI1NNsV27EV76DdgSbHTIu7OpxcvoOGPZ/f33qsjH979e39CWU5bZG28D7+O99iXw0
VZ1ZkO3yx8pVn2K+LObciNcZCjZlBjVWtdkLhrdip9FktSdD27U2qBCb6WxbkvaGqLLuXIhCvB92
om0YakZHTiDbMjF498f4/0iD/4+eELKApdtKSJGlCZPI23+9pMgAjEybLd/Vonx0arBIa3yhlUt5
hYTeoi/RPp7SgLA3MWBa3QeDA7SGc2UxyDwN6QCoDt4KWO3Z058gYwZHO1GG1zaW1k8FCasrB1Wl
uWRh/ue51fz36/4MN//f151iWRcLatvQqQ6sfz/tqf2g6o0GmzhRxHhVZ7hrZj7sujbSd1GfP8TS
CJ0nt6BCsZhdBnMnb+1K/ngaJpLenr7ivlh1JeglNRs9WSUEVmkza/d/vND/HBBzrQ1qUwiytkVa
+79ebTHQXcvGlC43rLb1s/vfS+Hf9jkmKkW+i5Ny+gpG39X7eLqq1AnDZJafopU9OWjk3TwPjDes
gEJzwgFzHPt2QNKwiA7++0td9r7/vJuJ1+G1LkOPRazzry+2SNImqWXigJVJF57AdHPohinaVfi0
QS52DPCkKiuOlWnl/3zIC/Eq14XFrClHUdLiBqgxsTx/FSxfen42BPG3Nvvxfk6qczwO/WsvN+VB
J3Fwz0osI3m4RaI46xyGDkbXtdeuKd/NNpr2zy89291SL756TepcZs4y6LGxX3Xc39enCCXU03Gj
TxVQ1lHVOfMlcL7BQyyjoY6iZenA1ZIBQ1Kf6s3zl4rwfUfufbFpCUpFBC2/MKUEhae2/aFNgmQf
VwMGPY1zd9as6fxh8J+A+g86unAKkPgc2ZDa6pktS5+seGuV2ngohi9mgaXPmaE7W8Tg3OGCrBSY
nxtbHoPS0WrT53hdTgdJmaaDtTAD/3mhlm8dAj37kmwdssTI2Q92b+5IEd7bvDM3KiKb1T/vxaAW
BQ2fadiX+rjFgaaBxpWNfYX/RoLTcpbUKXYb6KSrMMnrlZFJ2rUfwQswkGnv2gIITtPkzqkb5M3Q
Rm/MjYZtOdbtS0g0Ge3H8jYHUnEy0ukjYA++t4Y9eqBgle2g4IijqR2gmzF/Ql2bvshasf7fS0t0
pVhr6L2dEIX9LtEZ5+sEx1/kgAC7RJFfWOa/JQYXkB8c6vrs3nJmoc2u1Jz9Wg3fbhK9G0b7WkmZ
8WqD7aQHs9aZxz3UrvRJocwmx29JwQzQMrz1aG+GJnyZRh2aauPLLyMmPLfsoYCZw2uky+GrBAT5
BXizqbdQWJJs39ZVcariIDpSRpme1Orau4kCIRPNwmNkopYMxBhGYezZNvlKWeW7qW4HJ4iHkYNb
gTgsQbYU6huCUhU/90xzlHEeSeFtKtBvk00PdmDOMQ10tGprkYPOIAKIjovoqUZktxZKdpH7IL/g
3HFJ/7DJhiXu8ZBG+Xvb2SigldVTEtSKFPrQ0hde1vQ13T3l8PxQDdLm+XBgM1Y3Cg5BQk7HTV0H
2Sk039pWl49mT7+kDkEnJVMenip9uBHJKe9y0nAJCWRQjuPkEE1V5KHWflh5+TnY6UG2p/aW5vl5
WOQ0SUrmlSJTPFRKfQirtHBwpMNs8Ls3xA6jM/ixcmw6Oux6SKi2rgwj4MH2QdMcZALw8dJvYWrG
uuQ9N5fn32o9H4jARnLQagSUJaqKtkLk0srUOWD0okRo346Jt8D4MmD2xdgmtKkgd8nELjsmnNu9
Ns7mNayxfWkcv9eBWehMYE0Ouj6WmSDM4h9EGlsxzh/9Emq6BJRDV7iFohDbCbwi0w498TSYl5jr
ovFQR4HpBFkTek+LWa6TsIuaAdB9qJ6lQpu9aPlsEEzABpM4oPTJetWh/eogTDb98sCHU0iV1jDu
thLpOEDFQ+IYEtGliN9jHo6nbD49m9kc0sXpKZYjowm3FYUrXnHmmz6pV1EQ/c2EErndaEW7iACa
bodvYD5n3OfnIqjBmCqDQfZ0aK3lGfGkYri2XUZbXdQ9WruOvJBlOWBm/CFYeJFqZBBQBSBr2w+W
9Nimv6fDkqwKNPM4RRdyGnRi1bQvLAmwFWfW6lyjFRARmxfgdvmchtOETe8cMis+Vf1RTariLBFe
GqUWnHGiMoepvo1DkO+eY/unoIIgip48KjzhT1lJhw1532SGfxtlAwRclrO9jBbQpRaoWZpsSnwb
P75Fm3mMRv1FCuPNFJURuv6sOQRBqdNbJYhu9K1qWzKr90TY31VW48Sf/cPzA3EcyYpswyU8K8Ih
VoLlzlrMkKk9ZRuFA/HiZXtF4BmK8V4AAEPhz6jMTr7SMJf/MK/4o5s+/mnb7lGgWEhlWntjaVhm
nqsHzuXilBCY5Pwz6JdZ7rB+bAZt1q40KUmHX56/0gS/aC0Tvn82fSw8xqGy0ObOjXgdZBQ1RRaB
M2FxaTLoF88c0VqQwNKP+cDCQC+tIK/GxdsYbHOVQTPtnKVK9IZoDnfUUcFoMpbI03Q3alnz3iU7
4FOruKmjb4sq1IVgd0XLhdNG4/QuB/Z0aFRMn6KoGAFIkrmvhmnTMSsQi8JHsrEUFjPYIFMCKaAU
/h+pfHt2eotIJniugqTUIY+QnV6HsrgMHuqWXKhp7Mj3MuN1J7JqrQWgnFOFf/sp9ZjJj97OkeqA
eExWiHwYXC+XxcdyBm5UOzMeqGFHavfnJUo1/W8S1QpcyDglcNj0Jk1Ih+f9EwnyokCy1CRNQe+z
7vgQPe7q6kULJuO11Rf+t/t8zrRh6ZkBkN/R29vGRegfhypJ3Off01i+B2qMOYX6XXcNWlGS4J3l
hEU2GDW+qZBAp4byVieYaiUUIj+qiHwMtQ6pFv35mKZQMJHO7esg2uP6A1YiuD8E2Dx9Kvdqm5i4
uQCA1KSR1B1IHFzbBNbQh4ROsc/FboDGKuk7lOFtdSrru9lZTokAw6B2KcUlFACww58Z247V38Px
d/jNuLPgb+RhqD0YuyD2zgNWGjRLdFj/iJuWf7JGYXdYWajNStCOXT7KCzpfdSOZjGt9/OotaCpm
FfywOYYXeQIWZKfiLtS+cCMjKj0JIGaQTmxEcUQirBF8N1X8mVjzr4TaBDyGV1bWRvFZWwJ1YhSs
7EPfxToXz6riVYmGkw6p2nUam3M9ysO699uYHiQHbiP3y91g++YmK9nDhYmJ1cKatSewagCtPzNf
YJ/fjVBYvNyOP/QmPVcAsDb1RFKH308bowlwA0QxiAmLMlXvmXXWCWJK6Lqou2i4p8Z8YfB5TRc1
rhlM77k/aZsR8YjkE8mJKbL0gQk2BK4o4dEImcSW6NB4PbGg5ZflxwnLeVLKzBQSrVkXWMc27RjL
j1HN3qRGebSA/00YVkBIVnkpgE3b0saIppGeBNsg73qAHWAoz2MZFV46i0OMInKKwisLcrPSWvqP
SgompoEROoEiaC0PLvGVWNJ12fTK0uw4WY351xD9cZDLHV/7K1eYB0gwU+J6V6r1DWfIW9aoM9Fy
0TUwxputThWgEfrwZdt7hT39VDM0SPi6vafWdIZMGIaSnZ01hBpzOR21OQciUcn3pNUyB31tSfBZ
S7LmQGxVkNqW67dG7oiIGQUReBGcD3xlukdR+BoX/h3z9dvzRmGkguixiUsnamWA4VVp7W0aE04Z
+k5gVZBEg41SxFfJKrZxXuDb9g+z8dc2hrs9mreaPBXg16ibPUOHGRqpF5XsS2Rw67lHB6Rj+xok
5pJq5oDplIuetzuj/zarzXjhbddjINRZYpggK3BKDzmXRVN/aHohioSe5Wa1/Z1E8zdqx1MxdS+D
rL6ZaoxmtUYkpZBd43c7VHrKidTLAmb9tI1TsDENM0xCT03zw2jtlkhCUmSMyhI3qe2kTQWf0Olj
pYa2UjSbXlXIIqjr6F1K5LUwStvpbBIaAZEzxrHFRS/+ko+ysvJvkRj7qJMwB4RfY5VSY6j6yVaJ
5enKNSdHWjj9Vq/+TGUCqupGy9SQ9GNtT9cYu7Gk/m2R68EQZNKl5flhBqqxytPkRWhs9FY7bMZG
/+RyBVAWIAP4oBwyFS+nERFsOVenzo+l7aRa73TEjXU9wVS002kHTgXV9VJJpcSFE/DndHPxYzOp
txTypftH8Nb4tNvOARMf4gVVFKD4S0E8ySulx8DURa4fs0BwLufxhDb30SaZ/QgUQvekbHzL6BMc
gspWgG1lw6fqI8UdgolmJVu6VPXtVQube1wm7WfSg42KJBODf9pk+7zWFk7LeExq9s+uAptdzlPn
UczexgYFcma3tEHNh0FUedbpTlbqmw6vkG/4Tm/wsAYYiPHj1B+VnLsGqgkNC35NEkc/ivVgs0Ii
6R+8Cuzm69Tx4wIbUhRgDO8MnzDvtqq9nnX0MHGAsxFZQmOxMalhfufg2eKzLWXXB/yHxNkJBy4i
O0S+GQkkIzJD3/mNkWCzNWOeH2svFz5hco0erYgsWBntdqznW1u3bDATwk+Ji5cL+xH5xZkELW3d
G+kP1NcLGkI6kxWXHAKvYW79InIDUD0oTjBRFiShBlx1CxE3B6L2B8GOZ8xMdfEamD1I+xGvKvQ1
S7sr5ac8gOGN3xRbpC9RhQ27q8FwI8Q2zYsV6T+9IPSx6rbfcS65RpT/8v3WC/ws3hAMqt/gBW+a
VMhvtrxgE8jOVexfSYZq3yJyIcM6jzSSQnRlcBBYGeig9n0pHyQtmDdEKvypOkrueUvm4T1PKv9E
lkrKT80Mr1FhzgLbiOtXbhjhWtzI5qWQJgGDULV3eVuAFJnHeB9Yeb7Wo/yYCqZZsarXt9aft3I3
c7MFFIuhkE2vtd4U5oNKyXJTABUUDN1VlLxtH1lHo+DuMDjTMtCGRGR32rAREJDNFI7cPKkJCuLs
lhKc05aJ6hVFEIGIK6SbVtRH5lfhoVsb8dGs+qUIZO70bJ6+xL3FuSC/xx0IRvO0pHLqIfZi1ugi
XGmV5YQJmTCN7rbcgxJrXBmgjJ0BqcUYaXzbSZS9hZXBBEkLCNuLyU3jDD2Yq0pJK4dRcuZMYIzX
hdbFiIbz3ovCjLeGbT2TZA9VGXIYcKQ9d+3avqCUqBcK7UtfRG+2SeTBlKIn7urJSxWt2droU5wi
UpMD3iynQXf+pdAAXXNlF9OYRc4hX1/88TczDE4ROtKE2qYJoumRE0+wk/zgT0Nq40oek9LFzN95
TClOgcFyzQb0UgP9lJJ3+W8//FWsW8TaHozfaYwEdoqdjow3AwwhpIOVAgSVXGBcdfcpYXUNif3N
Hln3u5AARbMb8HgaYQpbndEy2LHCSDgDopzNzfjQGhERMvYS091XXqLJBURwePEmZBpktd0adXby
MAtDRcnLmnBKZaIz0h6Z/UiiyTyZv4g+hFhMTyCuRq+u3UE+zf4ptsVBW3Q6RXMZwDUUWr7tRZEe
81i7GWOIFKkMvB57gSJtlpdljdp7ONH2etdKJk1MkEfi/gzjxlFgk6NSO8gTp/4BzRKESRjYYPnu
uQZOtR/HH1En37LVU1i043ZUOUJacPodNB6w/nkcK370c5wgnhUrvZadkomtDUCDGpbzKjgFm7Ho
bVqoTCHLXv8GT6KKH3H+E2cfwPNMTgQgObJx6K6xFD6quTWcCRnCfgaf994P8Qn8zaZr/fFciVh9
TUqsjjzzcsvpiz0/QZWhnqxYdJSb4KAaS1bfq7C9klrSqOkhn8eVsIKvukEP1NrhWwSfgPIevjts
8iLKDiLBEhjmMBdNEz9TOM/bpmGD8LWUznS2A5iqZq3p0WhfDVDHMYMGroayVJ7Wo7RPOKFk62Fw
gRcFoytGrOO+0A4R2xCvA68gyawVupzgVi2GDQ73YWMy8gwVT4VYmJqoyXLcELaal2vNkus3BrIk
cJSd+SOJ3yVP5V+r0O5UhVTG6nsP4E3PDrpO0emwcQ4jnZW9QCgRH8C+07vgFfR/zMiDsODn50jZ
j9pVZDub9ArltdVsZvivcvo3IOJPUlYKRxe6EYv/hIQBmODeYCbrodwo4zmuPwb/2mu0Vdi5VNCp
6kYiGDr1YKlpxT3IXOjAuPNSyZvGdTS4JslN7BuBvE3DDMAX7Oxec4LmN0xXpy/Yqus/MNN5hZh6
LpP1QQYB+Qu/EKVKnbfwDMm6aDHIH7rgA64z/VP8ASnZbRu2webhI5yyXJ5As36nMQFENCJYr/iM
0teBJTddCS63rUiXWYSuCTnTtln8ZQ328qgzrCdGKguSe1LAUOnYIdfkezmZlVsfpTGe8qjU14qZ
iXWRBs06ZeDUZSA8W96vgooLyH4TKCyOzS2uFWUzgZ4hLEgnNzdTH6RY/+QyCay1MdbuHGTlKmnw
H0rFn7Rdrl+awZXEatKGqb3jrKO72qQPl5FKBYQhwFVprejytCqxN4+WfW1oRQlxXIg0PWhCycno
Ts7qN6aH2GvLFq11rXvhYETHDB3QfuwNY6ONoX6Zx4bpA4kaQ9e91j7crAiJ8MmWIdz1oPB3IQuO
0wHifPF1/G66HoF+Ka0DPvHKkabypHXKTiZDGz3WQTDGACSDeRRKWIfDpujXwB3YnT5GQWxvRlOa
vo+2VvrOmyOG2oUCt2miVriXqCP99F1uqTzp/9IXBlvj2nXmmtou64FxoqmCAwbeaa328opvX/Fs
bxMdogfRjlWYHjisAHqvm/iGZIJcrQoxc4soEzPItRi3acycbTzGKA1eZHxGM2tCszE74L/0D6Cw
4uCrqL0hWfC8tCC1Z/2Ndd0C3NRrKdUMZbZSHWuZHh9WvbWhRY0ndykFe0n5PqaWss91PLVJSSh0
n3uiMgi3rda890Aok1NtNztQN8jlkHKCjNRGa11peUGTgP0r2HZqj4Q7g01VuGWT74feOEXmuB3U
18L3N2GnbyZfgoJCGRuHbseuvVxn5hFk4aogXLj/aE/hNDp2y3tily7qUodpNr1goplGsCTgYDOM
yZGjWkys87cMmK36oqg1fgaeADtd95oCWsbyWj+j4M83aj24vkaVAPCv7Lg/yWnLJQY9MbAwiFGB
dQTJ7zLmd3MlXjXMgMb8Rs92rUblkZRSgOWl2oJlrjZVqe/ZqQD8xQ4qQRrWJ/6Lsq9oei1UDNZh
R7DL7A6dTEcCnBVCs4ZjJTNJ9MCd7Cj94GDSRe6nO9ZQQhZqt2yxTCkUxuEECIQR3BsEuYIJtUKv
Yes3X0CoVw3FEUJIntJmY+WyawwPzu7sRPqmjJNj1l3GLg32SZTXt2z50OTme+sfcG6rXoKlCbIK
lpW8q9hPWre0Arqkv2h12ODEmzSScLEM28CHdy3ZsUKVRlAYOh1nALIvGyA4oOhLEJziEn2GCZmI
38O97aTEQqUxxO6aJDFNpvEQcBOaO7sZtjABoUxLLtxyYFc/Te7NTILmPmCsTQsXUrFFWTealjtz
EAt909FMzeu4R8LgU4vuCbiDOtQdDSpAlqOsyTPsAQ2nUBMuGAI03KjgCNe20NYVaWJdewnDzyZ/
MexoTeXu5OboZuK+cA9imVgRXAOlmiI8NlZN9s2iFIkr94G5EwGE2wGckhFJlitLoFe1GqlXOBMT
ndWnkBd5WrZ6AuNhNCnqb2ngK4TCEyA7Qi5HWSStK1OyV5PIyDEruuaglilrJ79Ku1lhytBbzRnT
jbEQ+6GrYsTgnxtaRwibsYC5kvvPREPhHiuw8ICrqLugrnfMu+tTlqA6GeY0oApj+xhN7SSmIPjD
dOpKzjoH2HQ6+EiK/FU1QrsvCmiBhCGAiu/NV8CbZ576TVlttAgXS93BLM7PvSYf8zrcW/TOuiY6
FrQox7mlBW3Rce6Tu18vxunRbtysUqmkTMB2Bj6nS1M1bwKs1E1takAy+nTupu7DVAoFOPgdIam/
quXX+t3o8ouUEOww62czaA++9EO8n6dp2cY2lQ2S+4PU+Ss5/K1FVHtI4mZSCzQ02TmpX5pqefmg
eEFLgEA7Hun2s9681rFY5x3EZM5l9KiY4Fym6icgwUlRX6QAjyNufHm4Sfg0g4IldfT3VDHrkTvA
72/0YqgNdpm0JqUa2VFJL5wh9S852VCzchwFJWd346abZ5XMYrKhxujS+P6j6tDBaxQzJO814O8h
h+BOSveVXn5YBN7s9D5DGpfVlqs2xHRxQrhFXfGdAdRd92lQXESv5JfMrIpLrGfB2tKVxH1+rSx0
HD049x1jzHfALPR947fRmewYN2B8ehihMcoc6ZqrPc0wUiW9vjYF09katAdbW/qOljJYidYuX5qq
67bM9DkK/FiVZYGVapS1HfJ9UgOBs4rrr5CBwaVnuPBQi2s6muKNfzQ7NGV6LSyeNtE30cU2CYiJ
yuZQFb5+4h7uyGU459ZcEv9S5NeugKmYkrUa6Gr6Zk02R6HkLaDVcJi7vFkKZ5KAszaCZWZ2a21W
PAON3sdYWG8ECkeh2AWh+tnTsj/5elPQ1vGVk09sCuHtB8sIa1dVG+klzchuUQIErpaNiyC0cXYy
xhWH3Er/DlYyHUrVHA/Pz9p5VjadLF3FVYkQVNbs/XpFHHPXV6ObCkGBhE69M9epkRh0Tg2d9uWl
k+PypNP+Bj07HnKznLkEKplhJ4NuWbXBTCvnHlVdReJVHuccwSODQm/5gGF54yswYPWYdDdCbvJj
KHf5kRYsBbnQvKkAEg2mNURpAu47QCB0k03p2sJHeJf0loxUidQiOXvpJOJt/QR8uT7PUAtDYLpJ
Z0dI5uNfoam1DDbJAhE5PfIgw6uA777Z6OIYloBrpBbJPHMW6t4xIV0JQjOWDw5esEStmXeitPDL
Em9RDu1WHstr7Bn0VMOwIcpHnT/M7pxKLT9xfR+oU09jYuyIwZwvZZUXxzmx33jAxxNGVzDD0Xup
ZDfRRVgbQzxpjUY5WllLrGIjC4fnGWJThyKnVDg9duJXy30P6D6mVxVrpMb6cYGnjoGQHlnJ+5xW
V+ANU/85tO2fsJwTIqID263KYDoRXimjxZKSI+wJ+l1Cfwi24yWc5xQo5kEM06+I9hCnRlhtok2T
vVCrH4Q/pHNJab6yopGG34K6amOv7lQSdXLNb/foIYAbhB6ZpWJNasnfIfbFmlyGQ0H0DadTgomK
QaFLFPnZ/vnZ//+gRWbN0gHWXXCSiXyzIlBx2xvEEHEQMpQ4h1voRBpeG9O+8RzEDjWB73bm+K3K
CabmRIdW1ucKT2pH+TDrKVC9WnoPVCp3qd0atT1vrZqBER26C0nICwgNTfi4hD5pHKxCSTxSa0uB
2NwVX37QK1LX5C1qvM+2ciY1fZPKYCBmX4+v5qy259Lk+jMluE71dxBCVe46s98C7X8pUmS44OAZ
qKRyuX9+JhSSa4mU91dPwUgltNjNxpJIUX0gAy+ad+lAGkEzKdbbII+NswMz4KHk2CBKXYOR0csC
PbMg/xoi5/RVpLshBjDxKCWDw5PtSilA98ptaBkJNvt4RITWVt7Mk0FwZ9zdijHS2LPNcMfWGHyU
zAJ0a6y/WA8n76RUwbAz03A3220JN/WDAYaj+drdVHLb0+pKnOhNAmWzsLirhBz2ZOTBDi7WvW6n
1G9d6yWQho8KIZgEs9jzulatciNsoJFm2u8h7vwxh2AAsEy0SVdJrCZcT6uQbAb0WgjPM3kodaMf
ppy84jLKbhkYAH5mimvBEP6dDjIyufJh01I4LDJX3PQriyBptXzJUju7Z3VXrOitkmOjwLFWGvGt
xxbzJBhntl3MO4IW5t6IDmNmaR7qp2IdzBckT0uL721QlK9gq6gQB+lEOVnFW0r7Uez6qZwfVRF4
BJI4fqTcMjnszkHYqpiJmLOFuV0/IqV80QP5pupj6gKUn7cpwiin0pDhjCVFSNoM9L1BpNCYMadX
e1DU83LujIJsz3t4jf0o/WRp3XR+TxfSxjoSFiFVxUTsV+t7RBc5Fb04GYhnUZnFOaXrse5tuXaw
5UOBeX6Rf93Y2b12aRsDxnH6e+rDc8qwT63Jknx+8/NDI6OQaPKeo5CObASE8e+8zh55y0NLd8ip
/DXS2g8I/1+lCVg8i8FxpytfIyu1Q1qw1jlo9eaQeDNpWZ2Wm+uyk0iP9A3EDn31PgXW25hClzKG
KvXYxcnjNe3CVZE1OSSepqq/0sKQwR25wZz/I3SFLnStc5hVJCmnwZ8p9V3o745R+q8qp8FCTTd1
VwWbXlwGpmp8K2V9q4b7MQ7+SFW9JWoSbC89gyAunDl9ujzKTcfsHxCmYWA+miWafyIHKJX6c43m
SVOYXtK8CxUZ96tO3K8ODc+VSBaoDJMRn30qAQJ6jV1aOOZ/owq7ZLUiv2kcOMqm5gcu6lvEebw2
EAvU8qYk/8wVJVkV5kgGwjj+1sVST8l0oSsYOFaKyAiflx6TClLk0pq6H2xnAf0idoy2BltAGV4k
xQ3Bo+FQPRUriT5vaqNGKM2YsFIckfHgQRzxS+khF1BE56xvOCoWmZPYDOL1kiZJjFERHikdDsLS
H1qclU48h/tJM72hZ2SUZucM8XyZR+qdLYehbOczlYzqozAQt/RxwWLT5B/MyRRm44z7UHd55RzO
rqFSAaCo2ibwei5l332OVOFaqv3NiL242fK8Hnutc2vyRC1zXU2Z5NVSoD/qiiC1mqmJxNs4M3un
xCmI6lV4CwLlwyc9ZRS/deYDQvvo7GaLPZaEKX2lTuAY9auZ3GHWuGF6krV3meZGgCrSZBAeNyZd
cwbiEn5N1Qj3BsOL2o/+tAXvi5xKDwyd2aGV4+Cc3PyK9mMEOpsTxFeXfUfjTMoWz6fww0N8EWDu
l3QHcWUhuNiplb4Feb+PBwsReh5R1jP5IffNLDZ2JR2nJT0BWftMxxFg6tCoVBFAy3YZyKQVNpvg
Hc+nzVI1G/BTKZ4LAz1WXZb5bpBiCUp+cqVlbfZ/8mb+pMXj0HHkG0NvYryp09TxLcou4nxi+ZpV
L7kAxVB+TxA3pEzzgpj3XuU3crpkD2LaiQ77bXIxwgQysfwyGTaujGclOOc6kouvJqCJT4DUysdF
CrsJoWyHOrtjBed5YxdYqTp6v5ewJMW9ljgYl1K0jBtZqWD85QTJVNKuIE9MTa4g5NyO+7BL8RHQ
GOFBItdKoahsxbqqzzah0kXxq7E0QtyEk88BFWFJdvZOSyFiRr1sXut4tE/ZxtTZdOwwSH7V3FNW
ML5EY5idEH0hACGi0E2EFv4KfGvXC8t+w+PT7eaEpMu4Nd2MqN4vxepWrY5eIjQSJMmoGEJ9JVGN
hHgBs57MKzo6QcKg8+on72QL9S9StbGCvW8bxCpzo4sLk4N+etSpeddjX3PrDPtsZchAP4tzrKX6
qhpcgLyfCPx2VfAXFyxihs6pYhrGyjc3rDT9zEyqi2g1ZEzo6PX2ERYlNs2s9r3CL3VXJauWaEdA
NcgCUCcGrblps1FyZlE1L5J/J+gjv6k0fU9SWzJVjWMvOkBkm3igCEbs5NdWjt56LU9pkQED6ue+
+dZn3ZVqjWnDuIrKa4AKYYVtJN51guDZFkIjLaNoJDHD+hNiarmWZB9c1CVm/fn1KIR7MjC7Bsf/
Kg3VqV8GobC/8S7Kw2eLZmYTV8SqP3/Jw79HNdrdlV5oWAGm6p8/NglUJF3Dgq+UNqkHwXTN/B5b
s8VIwgfGSkSkdkvC8bYYpnvg8weQjMnNGAADdVLcfzHiIF20m+gD1+faThhylIz0H9TJhAntAGAg
V4ndlslLAcMgNHHxi9RLsAWg9hHEyBG4FpvhSsY6i4nKsYL7JDihBR/29LCmN3IiCS1gAeb/WqEK
5PZB0xzwmAl0FLouu7wlTi4fDfOkMCgm09dRBmY08TviA0e2svWStl0x3DfLYW0UnAwJgoVTAOul
ZiInMS5WKEH6ltaE2VPmQaqy3bEePS1EvleR4rU2jZ8FJqh3zM1Ig23LCVQfDRiGZAFNISmM6MVd
i+Cvpo1um3wtHXhwr+sAIarCOHpApUcjCYSTYw6zE/2ZxOQomeQUS1umYziRpl4Vye5sXMI8IO6a
pwN+Ntyh1vxGqAWqOtjnfu+a/KFDzRGjJoe8/WCVjJUzs/1VIz0M+l4Wxy1Q3eysELGZNnT/w9aZ
LTXORF32iTJC83DrecAYDBRF3SigitI8Zkop6el7yfV3fx0dfeMAYyZbzsxzzt5rdy/QkPjLoxXW
G9rWf8kuWGXtT1V/9kSxx3R/8ceYMkOHGUCZuCJQ2pHIuZ7ZZaKeZ5KxQ2MjjLUCUhD+bYElWfEm
bycZNatxRoCq9jZ1O2pXrrhs07PIL/NGtomNy2COinQjbZdf9IqCpWJ+n8ueDjzUAPNZYKRX6oPO
LiPrmmbbkTfCOgdmZo/p0oRfOW26Gd0bFvRV77y7Hnbyo/CX5O2S9CN0JfGL773GxGBpg45I+8Iz
uWr5WWZDOBfBrzOsqTjgqmfVNMifbpxf6M15CXugEySqz9saaDmD0yk/DVzbJvHTGJc8BAi6BSZq
3Bx7t4AtB/7JPCNtjD+25ijn5X8j5eEG0BgI6aQA3/DDPwn/uhhpuSzvJwZ1+tNzftnx76IjOX2T
jm+9YswqHoPiaFtLS3c5Jvz1qa35OdIDWmYjSe2eUMyvvOazrU5uUOxMFEccRlfCwNPDgboLvjKj
Jc2DZ7P508kCr0i5qpEfCPO7sYmHYbw7Jm+DgPg+gzfmBUhKwNZIfTh7rHDQrWQyIjvB9B2CaPwZ
BM0aowMNeRuq03YmedcruOJTjZLsuzP/5iMjDLckbaDmJG5tDfo+HHL2WUQkBgZyqu+BnOPZFmuf
38Afifl/NXUMzAiST20SD8ZkEwa3ySPfpWeAV6PQbeEeVg4DFTJN/B1g7uRQBWDr3Cp8rAwl3ywT
PUkPTGjnp2RnR80PprQ2Yvgb0bAos9uBYsj6tubwODN2ecVloF/nlDDEVh/RwY9v1mzZ25Iuw95s
E6AFo/kr4jJ8Snunew1sd9u72ReOsfhJtNFwImSIfonXXzrHORDoLY4sxo8qCfObkecO41p5Ntox
v2VtaTyHRICGU4vZDa8Hk36Emwm1Gf0C399rnGA3xITpDcHi0YqXdOuiaretMye3Zia/VRjJ3sRX
dLvfDJzAPMUMI86lcfFk2pwtDwa7YY7hq9nNbFVsyt8cgDljetFXocGV8d7jFGqM/cGk8XNwRyt4
SgKS/PJU6S8Z84jBg9ulD11dmye3AuOuwP36fZcyLHNxC+AiuRgYizYWs5MObNdbm45QxshJVV52
1T0XKlP6Yh9rg/Ti/3PTGBEy42QHSKH9d/f9nv8e4CweFFze4/q/L7C3o3ahMU5H2HYuermZx+IQ
62Y+3e/KYJFz5SxfgJZOX9fKf94f1sOMoaf/O9JdzSAzNi6272ryHKPg5zi11SHVFvmVyxfauTUu
dVp9tUnUrrFjlkjfQG2h5CUMZjT2nuN3O9NNwMz36ats7N/pGOdn06XXFQYRTScTNHvZedkH0Tou
xvTcX7vMbxafWvMBKL7kbWYZKYu2kkSCJMNf/oQPtxX+e3Udxu+yib7jISGVr0+dQ3EV0zw/mZX8
6/hSfRB6t0fsgMu4stIPi91fd93N6Z2vemqi7TjpdjcGgqd3os9utc+lHd20g7SWfpo8ZYImBQC5
5pp7tD09Ye4rj/ZlHpnOp/Qkjm1TQP6n4zxnIaSPSuR7JIH6pxXqjVvVJ0l6x49saBi8NPKKqtzf
t2JmjtNbNyPM28/McLaJkXBCHKV9yQUYGZJYnqqYiBsIcS6tVHUA1vE9yn64Qaqw1xKf/CGW2fyw
ZPU8JDEd9ZUch/jQHAJL30RZ0vYP0AEQA7uKW68+aSJJmPuEaXMacIuAn58PprDXXd/kzIfbfVF1
1Fc8Mpv9LRae5AASP10tTODT7Ar70fO3pEx8ETZSuPbF6QdxMJvI2atGBpf7DVwbOhoWhFONZPfe
DrrfiCilOxPMD/RKQWNErmTN7XL3ECk4ktbSNgK8o4LVTFAgcY6Gi/6fztL9m92CLkjU2A9zWLBW
339WUfCLBt9sGPzwuDqZkX1WmSDNmHwBRL7+DmlYwKqREoRM03iTX/xWlk+oirnYaiDzcS7OTt2Z
z77pIGWjvPXV8FTjk9jIUplbZjv1RjRoFszgz9jx3FlDZBIikx0nNfytPAbjnfIBSabPeeYXOwgH
apuO+FUDsWz2c/U3Xj673xWrW6j29AztmwU39NXLmu+aUfKD1CR16LIdDxhj0g2An4o8qcR+7YhY
24eKuI37p16OxrbzGfHeP025Lq9TaJ6bxsU41ID1TuiovgTdLukC9njd4eyEyWe5NP+DdC4/JpMA
arcOk5MZqLMrZXfNQICujUY/igqV4kS9qfwS5WGKd7Cc/Pe4nAXGlFUx0LyeeonObPR36DMF9arh
X+zBUowWHYAxVUY0pqWdW2IOwRr3ORtwSGo0xsnhp8wcGkN9P396hIuDE9RsSPE3GSsbwFQ0nOrC
vvgOIE6OUrihOk8Nx2CwHslUti/3r8JNQhgx9Fx5JMKjcy66bPN/fd/9w/s3c2E/Oa2ujve7/ru5
/yzh2+KEkHn3//3WwQzLbSxJkvvvF98f2FnTtYmLZF+TbxL4zq86R5kLMDPxt5oECRkzjGotA4Y7
Tx6De91eF4nXdZbOY8fadbp/Vvv9om+xxIEZhHkmvec5TkLviUSG1J/d5zoyi4Pb0BaAx2nfvD5g
NN9O2aFX7q3CQ/2LEGpz07KSrTo74SRbz+XzYOoFqvk9F9CgE0JykXHx9ocB8YdKUp7I+IRxPCu5
apvc3jXhL+mIiSCoizcmyWqObY+RPgoN1nM0uG3xu3M41LuGtfet+bHnBHgyFY23xpRiF+bkwZi0
WYVlORtzaWrQ5NRATxyET4SCmQMZV7YR/fayfFEFqPZBtmm5Cudm2HZY9U4kUDUs8W28cWn17IIe
ErsX2z/RUgriQP0HNLq/cdBGeywiAe459WZF0M/sgXSPkJOhHfUbRFjWMTCVOqdJ1xysrr1Eeddd
0wW3Y8zdvKo7IFNTR4t/HN3r6NTNpba6Q4QsbE8O9Q6rkESsbqHaIddNsUTv/LB5KP1mPzM5/Qhs
dIx2niVHuOtR0w0POA2cB0dWxO01FaoSZ2SzSeVj3JUhZ4nsKVvCtfsBeX5TxzaFRtxx2HHLSwTj
v66jFNHiokjQKtskUnGC89G2soEJpD/JyHqTr/00oK6TisNvF/y2R/Qhrkfzm7H2CSFVWDDuMKWP
Bj4Nz8WMaLQiDDBp66/JEyRawqYhGVXWh6rwj8NAkVEVLaLU+KVFGUHKRvjXquxXhL7VriLYfIVM
bFXh/0hKeDE+6IQM8OShdVvzJInFjaxoeEh6o3h0cSW0ihcLdijHYzvdpyZ56oRoMExW5qa3Sfep
sZGwzRjTg6zYGTMRYVZePvXGiDbA8pHyFQf+/z6Hp2Zs9ItVZvMmMWZ3azjDmw6RI3HSWiJw0eqI
IftslUWMphq6lRM37oac8hAIZ4rCpBGXZsIu2WntXK3e2Ya+pH2IO28kAvZ5pMR+NIlHn5rnIUzG
q017CuiNOBtz3K44tFlDitsMW3RWvFaEBSALwmqVJbkmpnv+GpUx7OuBceHodTgDl2BAQFIFUr5x
Vwg3fzJE99kwzD865l8k0e1D3oTqYuEg7ANgWy0RRQ8ljYsjyjSsstWr5bg8MSMjL1lgO9B9TlFb
99c5tPeOLA2gFMbPdtkvfTt5hAS4AkL8K2rYv0aB7kAPTn2uqImhJtGhSK+Fk7wYQ1gcdBozm62y
w+i1KzOeuyuIK+Hz/3QMBvhzKawdF8+Kp1+ceGt5cX1rIguua491DZXioYja/NqNjOBsFqtdbkRP
McGt20SAFVMBppdWyhkJtz89ZB47/oqRyCEdpHgM5/QwSBBJbqR+pJxGV1OI6sBji1vFVNOQPped
oDsHIzVEV7hLgCwdJd2WW+TLgnJVq06eP1pwwutW8D4mHJ78mijD727SnPVGTE8jdpSOLrqv/L9e
VBoX5PE103cz77+ZoZdMiuY4Fdsqhpk+zEJhZHD+kHZVnJie7JIcbhP0rHPdI+QKCjPFny3TjRXX
7VpRDQVRjwuOIKgeqRUiEnqpaf9QTd4tau1glXNAXOrUGk1ZsnYHfDkjEYJrkJnmbkZ53LemtR+X
kFCUVuG2MnP0RlQlMc0Zw4RaFy54orZ1qZvndIdnA3p6FR8R+FwK3+CigmWPRhlMWSrhrrVh/z5o
vYUeD2jbfykn6zhGLOs4H4/qcxwm4yIn+8aJt3ov0NAQsCPbx/unlfnTr4PhUWak1SfK3haA38ox
VM9JOrmX3EOkNduvQ63dH7rz6LyktdiHlXViykY3DmfmJiWuw8IpuZZh/IGACG91MP20s5Deq2n6
G2vgFTcSvbP8t6CZ3VXSFZc26HlDL2FhoiNmbXHFKkRyjeZiNrJQUTEbD2VcTVsF/WmZ4dKiTyUB
UUnOPlKWT6VLlGY4Bj8qTYHNoNXZaloFZZKsFe20dc+V7lILbiw10kYE8YyhB+dl4r3msV/SdNBf
U1y9uX2zyYPqc8g6xuk0Z1doCNdF2klk26CXjDzm2kmiP3YJ99tZptFF8AIQTm78+di7/bRJkHWj
f4/oqBCs4FePYxr053EIn+NQ7nrx2bIEPlSNa61nMBAEMunHqfJMjLDj1ZO291TZ/jbIMFhlDl2Q
QdN4GZVpbVgYRlNCGzUeTVxINd1SH7DAGqDUEev+Vadmsddd8mJ681eamIhhQ7hR6JayzJoOvJ8P
KpXjER3bzez+ZBwijhAboQB2tMNKhxpdj4iaxsQCn4T/sW7NlZz6gOAWRhdQLchGdEZzK+lYXM0u
eMckH5zYUcaTFPObCGNkuJiOeyz1sxsOeFlJgWhLPJhGhXa6g8yg5xz0yC+nnOwNWWCVUX94Veif
ocO8Wh1Ng8mhX5S2YF3qpv/rWNX8ZIPcLUY6QXmnT3mpmp3TMSMArBEdhj7nYOHPvHdC+2JNqf8s
MhZUEZ3rsl3I65H/lGdt8NS041+iIqJjunx2v3/GDFwil+hIjPLDrECazcJcKJqRKvufm2b5yMPd
NuApoVOc1ZpF1SC1ZFpusiT+n5v7ffdPPSjDR8ssGESP5Ulmhr+eNGlbZShfRWr229EqPsOmCJ5t
ypPQ84qrEigqbDkdgVX3m2BohnNukuJC4UdbXZsHKOuIPT340Lyzjcx7zBOjOFsl4lEGK3xYEvSI
t6FOkMovrpAU+ifw5wHfKq2IRDPRdYnHuNS9gwfK4kmuWH5PXhzfqhF8WDn09bnz6ZRJDYImkUJe
amXKy/2joF32VsWlGNjqJ8aD7J11/2AbPl7rjH4OsoF6o1s3+2HyrnF4P9kMf79L/n4OAdHXgO9G
jec58KdzmYFNnKCJVzAux2KQyG2X+zEcz/8eYYS6OxkZFcWyw6Cyz6+euZpNhFh0ZIvrf3fXYftU
uIE8/T/3w6h1aetBuLh/9zT6BZkyLvKY3np3FtFm1r3jelzGnHTH7nd7GJb3kU2aCTGY3toUsMqo
+IzT/SYUCS4NovnowPKa0ii4397vzuWSkdjm9BSXFLf/bso5z+jdsSeVYVgZqwFg65IIP+THbtYv
9wdGbslLJysCLDrzYe47Vt3liQ+KHjJ+Kzb3u+43mdsCj8lRiGFucVaBF0AWZ6NN6JxnRNwVI+D5
RjT7uvKQbyAFQXnqvJVZIx56Yu0RJJreT0/n0Xqy5/g80af6qb5w6Y4XO2RYGU+vxK7JH5w+5c4U
0ZeVD/qMEKZeV7E5vQeOPzIGCj0QNnw6e4wLcMb6jxHAkR8au9BUTciQtX2ZAgSp/x6FWQ5tFTOe
pn8KLAiOUCdnxPQ2G1WDEcvWEy6glrQfSHXoa2q1HgiGhF8fFcS5xuYbDlQO5hyqHSqEmHPVNc84
34Vouj8kOpL16JX4jQb4RIkX7+73z/R59mHoIS3HP/Zh1mR9MrB59et3A7fVQ5B2//eNUpAS0sRF
z5ERUXX/qjkZ//shUOiKTWlbDOMpliiV+eb7j+nq6uooLA4KdWSvHJ+WRx482ZGLJduv9SbnfPlQ
VuMeRzJS8YiY68kvp2e93ET0/1DS57vBc2dU7Mp9DjW+Ed+Tz57LPB8U61Eb1S0MFnfRPPSrWo31
tmhDeuW02zYuyZa8ms7wO5bvadtHn1k5XgddXPsW+O8MTOqZWN5oW75Lr6vPUx0ZBAyYyEgDo3mm
EUK/2EWxkY0YDUSIjuR+QxHT7QOBYynoJ17g5ea/r9aomo0509jI//c3/PuoTwYCi1nE/vsCqVvD
Y1hs/CpNbiwDyY1A2JsrfP3QL5/R7eieVEHU7fLZ/VGZwa6tkEXRchnenRzZUjH0L2T41XRsMFd4
5tRuwx5yt5BNvslwMBKw2bTHJOx3dwHR/YbWl8QXOo5r0fjGkbn2mpxCEqbUFW7dW9DW2cVNOT35
Gdn1RQ8jYQ7dB/7rcjualtp7BefXoFtk/nQhxDDAnhys4uA5SLjbjnyqDO0QfHjCC30mP3MYcHnr
zGWoXumd7uZypTTKpiLNGGGHww/SiRcN45MAJp5ocrCtgrcuYlL/MmRPo/imsDT2qDSKdZjrr0LZ
vzr6DTsxAwSrEWUQk1Z55xDJiZtxDaiJehT6aVjlwUlLrJAt4qVgVBiCoSNcYhkfirgITk7Ou6wx
queMgxkqTA7sDFRPaNeflQApUXsj75BuXIZhPRZsh40ut1oSnRY6o6O4HEpNNyOgfl5BFkhPuHo/
7ARsCwX9PoBdi5mNvmqjvpny5wcnveb5gG2DEn0LP7TeJLy468CQIJ1oyj3E4XusPeOQcJ7wlpKE
/sknRMsYgoUdb4gBsbho3K1FyudtIEqVUiL/k8p4eA0YGWVe0mHmxzBnTMp6cPCGnSssUVYSTId6
+mr97BgZYXfKhpfWtuuzZ2EBU6bP8bnI1z0B6oFRIpaSwX6QMJHrJqC1BiL4ZGbli09NvOUF1wfq
N226PxbiF5XxUJJaWtd/x0Qyyp9NhiitejcoddMgXJTYhrtWwwhkrokYyNqVc4LFvgZYG5xhs9Lc
qMBG6NEpzmaMwqAnkI4NaJk+IGI5+ez7emxPvnSD/dSzasY6UXvitUN+9Y3Fod3HNbu7MHv3rXbk
sY/bLyA09apogKdHnH6ZJwkOa1b+W9neTGGPDd7TCNvy7CUHOniydIoCjBUSYR0mtGnC0SDneEeo
PNwi2y1Wgx/uIE7wqCWFtWRBr5lN7LUDfbgumBoG6WEqkGEpOzpPnjccANd2HKPGn2g3cmbhtrFr
TI3/MJ8O9L2IrF9iyox2IuC9ImmNuS46KD/bQ8hyL7XhAK7AApLR0ZjQO+7gWCLWMaR/BUIMHcU3
s61BVtfW5wC3Rh/kPsoEf0wPJWeLc657cmxS7irs7DsXMBYuWf5MnC7O46SZRqHNWykryneRrk4z
J3MD0uu2WXa0zKcbV1VkIKm+36JIbNf8Le3B1sUDJV6xHgZD7MjP240p6HXJ2YQuEVGqwS6R7Eiu
VVXoUqNncgJdkA3t29xPOKms2eFpRTE7KVqf/qX0KuNJTvlXV+h63Uv0IRVyVd5r+3wsIKMWeM6o
hA6JHS451168pTkGRTNk0fBzajPXZ7QhcKOJxoV/nId6X/Wca2z0gyKDG0IjC/2gKoK16NT0KJmI
Z/4sWBAIpaH8Osw6QiibSNSOdMGfpgAJbGepet8nAfX7ZL40HpNlyouI9mO2xDsiws/hBo6ODRbI
EBcX1PZDOFAKpBr3McrLJwFWEYWvWa56k5UHqQ/sICbOaDeex1r+dtrwo1az3jZvpYk43sUBsvJg
RDjha9Lg/svzMLhklXqvK+gwfpKWFxJ/P3Vq/XRkXu8tjBOXmcXVpEa6+XrxKkkUa1UH5FIVRXim
W1IeM6N4aF0J5suI9+yMK8kZ+GMy0l+4jd4oYdOLs9zUnLXBmQdr06WXZlsgXWaaFl0zuZiiMDTB
y9lZZaKOEPLKrZufYMMw2K9I1DY0PxEq94EQI7KgjLi8OpAHDAW9Oox9aKLa3jiT/8dtje8sC2Nm
e+naDfN34bb1U6BheyQJrPX5fQxQHCkLDhId/FsYH7BgNidOklT2AYxlH/H1Qba0wWQtatSt8xPT
2N8mjCCaQsZDOoF7mAy8J80cPyWThd3Mk/zlvaQfEUlxTMqv0X9Qidk+xp7EXwxTKNQfg9kiMSU+
Ko6oU7oqA3qPHLurM+wP7741KWTV8aIoQ0xVxxKnY4RcNrQtQt1L81Cq4Jc7T96pmQ6VWY9Ui8s4
n5au47rDNltIQnX7mgc5MnkUoRJZmDbO84Bopl/0JWaOXhKOC68nXgVD0HMgqePRgClzMPJ603rM
/GLmXqvOkRC2dXMhlmykdFH2WoXYgquk01iWaT0vzIu04MgedQwqQUeecPSHp8bmIGyI/Ugz9TFi
+O3wjn9s8FCZ1cPYRtZxchGEVHGSbYR2rLM3/E5Ku7m0hiT2Xep847CZbbAvWasg8S8JSWEnBZzz
AG09QR7fbkEOOpvAqN4jj5Djbpo+ei3pyCT4XgdAPDikGnT7YN78PkeJUKR/0DMNO4ejNxtE3jCJ
n8qtQXVKkyobFzxBAsJX7RtCRhA+Jn+VZSn0v12N4wRXcCLg6eWBXKVT+reMs2DXxOMvKgN5XHre
2lw4hF7PeKoQzzXWqH2vcDwNQzisY6BOG2mmz+BsfzkY/BCPNa8F9vAHras9OpXfqTF+wsvYixqh
L1kW1qbDz47C+lhMvibYfmgouulWQGuFr1EfZUFP1ER9vq0Skyzmubbp+VfEYlbo+pqR/ylEs8rY
UXwKkdgHkXrue2P4L42b4WWpBeCMwVRH8Knzflhm2wpl066Mg+hq2j72ZklMmJrM6SDV/KPp8icT
afAQO2o76px1XqklKATEPplaWzrQjPtp6m5UQzjCkG3SBK4vBqbnVskXT2t9PFBhA2zQBM8UJqgw
n9ebHWEPNCrfIm0wjOF3WyD/j+liUzy9rgcZO2e/kDD7zC3cO//RFcGfoJydVaOAKbatFuvcCH5E
LRqAtBHEoKFp1jRZbkNFsmmdfOSTHh5H3NC05+Y1rhLzzOku2KFHIzUboDBHsVcDMxBslQnX4vRk
llm383WJdxubZDC+h1XWbsrcZPwEOsRn/LPqrPlTx/G0iuT7nCGL8/IcykXN8za4vyYcSjvQnt3a
0RZe/9wC6KPt7Zz0t5kxHQM2r19PchnIatteuWH7l7zyZmV6zXdTswwYCnlx90k8e7NC7i53FmB3
2npchpmjHkSdDSvbI4M+TxP/aHc7adrXKveSR6aLX0gS563iJGjnffIQZcHRGgkr68oAK5fgIHi/
cWK/eApj47uxZu/UdTRsm+ZHLcZvWBti7dTZuAuktbdSpjQ5LrNNbwlUpXV6iFyWZbtMGWZkA3YG
90eqJf8MBzDUxfVujr9TT/WX0RYcQg3+QjfnNUXSui/Q6lpEwp8LJipQj0CvzyzexR9HR/u6MTlG
JdWnM1ifnELSbYZBndFYpc9DzWymTz9cPQ/XjgrD8J145whHnsM+fQADbCKO40Q1xJrwh/pRT/Ct
884dXmlxMimOp53vki9eQcT4YRQuumPZ/7WyPt+UzqXq2uEiBGp76gXIxQJP30wa/HLEREWVYVEg
+QSpyMYsygA1ivs7Y3ugPwbDJ+C5s1vaPuboHWargUaTVTDE1DEOQTEiBZ02RgwVWbTIP0WN77Dq
eEZiSnJctpuIlPNT2Jq3LkysLQP5g27jaLv4cjs7E5fIZ3sHgsYci8GVl36BJp4ZyHNI9F0awEA1
sUlJygSW+JUftC/sBXAU5yVkqaxfzMgBaJ8R85LXzPV5y9fUUmhUKUUNJqoBkLkKrI2sTcyeMjKZ
HQ4HCkaGB2StJwCzkSFwqJV6IpvDC98ba1C7WswFhC/7mPQYKxD+kFqUfEUpzGVPtUtMssaspiZ1
01ZIlsQ07MPS8rYoU/tLG5ZoxoGG+UQ5ne43jDV/eVbh7nXGlbrQJ1i+jZe8RhqezCxWOZi4WgQt
5lSiXJmS57gO6O/nY2mtOxf2HmYPfLMLgt0JwnDf+E2wd228er1/I9DbeLmD0eSwZAnmLpNbJ652
gKDdvadN9HcTXW8nyf94oOr3fqiPdczEt1hUzbV2zJP229tU2OTMLvBGi+DSzdBqe+egKs9tbz0Q
Igdq1EsvZYX1ZxpMyBEovftQZxsvG8XVL9gh88YufsTt75EQvJeYrFPcOsDrgCvCZbI5u2Mb8FZV
aXub1AiD57igETIsv9Kkzt0rH1mfpeXVcjHuDMneWaKovIohzegm5ZVgb5zENoqWjBFJIqvkiYiI
X9D6roRUuidNbb6Izu6ES18Z9cbGvHIlheRbdeHA5itf2rioeC9I+XJ/lJvM4w59ERmlmH67UFBO
5jnpVGPDuUtk1zv2bQrE451S6NkWUaj4E9pJdJf7k36H/4eWRMC3gBPDthYQlsj0rBKa1VXfvAe9
bezDFI5L1ETPrLGaWU+8rQobBZMvzl2ep5ALGPi0DTNdr2kflYy9C83nJWIUJxnwyus9hoVWzdoR
MCJaN6rXrdW0a9BqqE96BOHLCdTDnery361ZOSmPQU1fOtdBEt86Z9Gk11i780lSefYN8QHCzrIL
1Wp9jLBKZA5ZxmvCYoptOwrjoBufsFUzwmuSSvdfuo1NqovTCcZRhIOt6jT6YdbN/DCjVtqTU/Te
ZWo6peQW7OLcGfa0esd/jEodpuEeeyGdOHbdh/tHUYL7o/Oa8nlU/ja2/OGVh98vomjSi2uOU9z9
pmehqOps1UIpuloyuOVVaJ5Cug+reaCYhVGdcQEnkqmk32wigUBWCXJtOLM8m5iNGNR4xgtmEOxm
ZkI2bUnxWdKJP8/KPPkGqtMZ1+lx7kKgT9imAlZTLDu3NrSNH848HUdckWrJqE4Ff1rMhGDCirCK
Iw69kAqnnaFQgZQWumeFcBcBdjJB/F2yWUXWQ3TMF8CWP5m70cFa34ZxiZGVXSUdiZCIDaTUcfb7
H8/Tsv+ljN6jRtM8NJHCTupooCGCz42NxHGyTRwHgu2dY3cwpB84sq/CFsjWeA9els/GPosRRDPb
nbIJwChyxnbs3Bc5Ba8h4WCPknMiLk733GAeYsjcbPqeVgnm2JECcUL9JDB3OCWUGMPEI4uKf8OV
gHyjFAG9VL7dtbP0q0mB8TfuzoxQypQi8/+94kmahBRCJGwZ7BNhllePcRMZX2NcsIQg1FvPOgEn
4YR//0sKFmW9TieCFTkzI/JsTXiPUxIPu9kEgF7FdbkBpBYcAswiPzjx0CYdbc4nVWNX6FuzaS+M
at6njX7tpXEijoO/20a5OWpC+TJmtxeKge6QGu1RyZ5IXR19g1JbR+HqTiyPkpj8Tp0HF0RU09Yy
Rs7B2dQ+3xOrmkHRe13ymu43hj0RqEngLhnZsI0KI33kzMrheopv7CTQW6PZZsMMi+O/v1/ExQ/D
ubWMRjhbItAKiaR24b9uEoVJFo0Ar6IkELlMsuIwkt7jpOjy0FsXO9gK3bbSE8tIJ1DUdergVXP0
rIE1lXiQ3Tk0P1k3GArM9rSfA/e7V7Z4o6kPBGh5vqAyFzSNuYYt6yVMa/85H9xDUsRHi2DjFWay
Fnk3fvYwcbZ2WiA0Ymb/yFz/adnBjyoGjUVg49UWFubzSLgcX5vvNnRwl3MZP92fbr8e5OH+dscr
zNBxaeW47OQN86FtZDF2Rhrh0+8v8dKhHm2C4G0OX6KpTzamDuRN1kCR/uVj0fEiWlQKf/9vb4sQ
sNRrXNlPVNcJ0RTIzqXl+NucsIFd7uKkaRhsUVt77UHw5QOyY8AlsKzWfYOqOZ/dfVjgi1yZIvuD
5ZkU7ZB2BKX4jJy2Cwp6Cb2c9yWq4tcSyPFx0k73ACIXXJdhbAbMTWjyyydjiTu+x3red4B/6ZT3
RRobln3SQbMro9h6vNPsww4f2+hb7prgT29jttHB7pTYiFQOmxlb9DWU5je/Hdoqz4NBkwfgQjTG
3maeavMVsAPd5M4envO6PsXafPdomD6LHlFIberPUSckztNZUP77P0iys5yt5rQKL1pN7hlDbogH
GHmCRWdnB9zYf+oUIvZMlGgqBYPJ0BNvENabjfacA5vMV464+n2e6GNj3SDEGiEVGNZl9e4sBJwE
FbzVTErUwkqfcbMyUufojPuZIA7brTnJtWn9kGfz9DsQYtVPVoY8+SsGg3atejR+/Rj7D5EcUVf3
Cycskg+5T+6nY8coMuFBwbmFdoXGsQ34RdmbVcML4dsmY5fiHjnUCcPmmLLa7uX4fF878QUxZcgy
0IK2wMgzM44FuPBULVuylWZqU6Xu9g70H1OAUEnl7v5da1aP67p0nF/eQmZuehvaTanwoShmoLM7
YRAToT6MlfWrT3W2hXlBMmbZn/DUcciIcXIZs+2cEhv9R0NmzcoWdJayNP3DE22/G45JeUbuqwlR
p6HncxSW2x8Mo8JMnztg7QkBTzAnVlZkPVdVjGfA6urn4VAZ5DsLxhJbogZRGvTOyp4VPQbbrXAY
GOIQDVTKtRZIW5YMuoY8Yhh6vC9Gxxg22gYP4g/dGhHD/+LszJIbR7I1vZWyfG7cCzgmR9uteuAg
kRIpURIphfQCUwzCPM9YRO/jrqM21p8jqrsyVWWRbf0SFhGiSGJyP+c//zDeObK6bfrrdBTtPUGU
8bqKIol1NZVShl5mOVvLUgggqn9NLRFvPLUy+EaGBMGxuxtCJn5YbpxtS+VLAa7Sw2+dxbfAxKx1
2CzexVx27jrhhbB5x/CulQLnsR797HLaElRlW9fcET1d3kud7rsLzG0eN8bOXVaqmpDvion1VSXQ
5kjlKduXLj7IdkB+gPR2OmkSFOhfpzaKNllsvC6fagjbu7aMFBAeRO4Z0m93FJUgJoqntjSMek+c
+3xVT/Jb0Fpns5Pdo9PzGER+yIwXsjPV+Njco01Vphn1neinvShz59oa7eTr1EByjPIEfepQGtug
S8vTlEM4ivTOvut6/1XDU/PriC8xXAZ9uDa4GVZDPWZXGN5jLqMenpGWCWEAWtK4CtZhMaSPSVmQ
owlLK7eb+qHpmQAamfMojQlTTYUME1W3KWUeHDr4vXe4kX/VdK/blxiUAXJjAd6VOJtMbriZMTg8
JETHgKBReps9m/ZAsbgRrpLmEMZ3Wk4NI0oYWHNwrNUkvtD1bpcgZL0NEkqhOLC0XSbiAjkDBZdH
K3Cr2cUxrHBPHZvmPsf+GhMwviyZr0rWcETMsOnwdVzbsVntMwPL0zrGxz5VRs0z6l50F7hlpkT6
rJIMhos169E+EDhl9HmKOlbFIVaG+45RpPvU2iwKIg/VvBILdqcxWFhwi7mpitBBIFFZsPBKj3E2
3r2Tl1uYrEAdW1INh8aZV1JW0aHNUOsJI3u2p2Z8X1YAhlfl7Yjid9tVPBmTVfYbvYcA3QqW/yYe
ySxBiIPGz0nvSiK+KKlZu9Khhj5uEjmMkRJrsoCxR2b32MOtcCApIFBPUR/neXaI2mjGY2OCyRoM
p1KJ+HLUaRtDlryFp+HaNFREAyXokcKiHo/xR8ti6iSvbj11d16Uu+s8sbMddvsIpNlWVx7S4UfL
ro4ehABzLIw7C/7XOkfXc8VXNHbg1qupGrahS1u7nPE6tAqk/Wjfy2BIDnAxnKs516lK58E5gm0i
2NPhHErwmW1Z1+W+qKfvoDbBujD6mvif77gDw2XsSRuwsfippeZtfRfeFdP5CqFUjpQ/aNgtfJLM
YXd+aetBvx7HqEfTOYevOh5dEA24oYbHufK9Rx3R2VXRi/H082zlPdllSzNgVh1SGUwCIAr9bGEx
jr11WXzxEt8B/Y/UBLidlFa+w0MhuE2kRSmkIrV1FtpNQ+m+XfZj9FO8CcpKfddBZ+XRo7e0oWW3
72QciX2oynHdbhG5NhrE0dJBYjmSkTZxa7ap/RRVNryryea7G/Co1ZqH4Xet30Wt3x/rCk65hxfA
EkkwW7TWc1libIWpyAqbHyYvNAuWKO5ByLxN7SEq1XjF1jSGEHtp5dKl+4egdMP7oh12Vqs9YPMa
M/3q8SeJIL+gGgJWxeC21DLrKSZPEdFRTXpxmHXrpeHsw/hehl1zCJoKmh6ErP3SpBaNCXk1iJ6G
6X6513OJancYSnx/4vEelNS9XVpUTKmhgjni4KmYW540YwNIXJNggTH/4GpsiEoptuTUMw21tlqL
OMFDS3NfDOGmHd2zyWP0aPWRfUQM8FjrRrfvTeMAVluuOwh3NzMOcPAXtea2s4PnKsi3pT0h8c47
6yCF/Vq4I3eEKqFMEqURZhu3uDXUt02+zhsUZ4EFGonFCJ2PHuJ32o83eSNPNmYqREpN+MibIVer
1w5YL0ZHvP0AEiD/w5ezEbsINKRRbVh3kOF7WKKJtie8xZo6+xCmVbX5iRAwBHOxQbuLW+M5mjJM
Efu0ucuZ7x5rX0V4vYKnFGxpnnYfzhZiCnN+Fj3cdRgcWOw6HWSzKmiRkZ6CGsG+RJUQpGLTSzwW
YHj5twMMVdjkqbqysUazzBGT63Bqi0Fukc1YELGG7YRth12n2ikVFpdFOt46Gu3mZVna57Z9HrNs
Tw6bcT9C9FtnBqrScibfyrbNx7LDZ8ohAgzb2dS80QPtmyz0lznSw6+2ZOSbdxj1wK45ww2oWug3
Dl7Y93pVXWisxoOV9dW1T7gDrn7ARFOMiYuh98NeNNZqalBhTxmOnT8LXK2IXjWe0Ze8kvMqShrn
CAaKdehUvlZ6OtzNNcliSRNCnzcvLpl5x3bKwhNCRXcrUrCxbnaDU3WbHZbtY5A45fxc/BNn9q9N
NZqTbZMel781HSrTHkXmzg9766TVxUuni+hLA4fUHYf7xIK+ST4V/oUY5vOlNT6XEOditEH+8K8f
6PaveMWVTcGouLbRLfrCHdhQsevw2bkdQy28pfsh4AGWS2/sx7mOHukF4udkpmut9Gc3c3YRtm+m
dMiLFKCrAXHd6ykxxsNgT9AbxmCEv9aeG2ng1DJUTwhSmCOgNcXNIhiegWCQONfDPvYxnFnuExEg
Y2/HjVMlOWEKKUbgPenRSRJ8W1opK6q/Rvnr8klwl4yn3GJJHLqnMJ6FxxI3xkd41teAS8aGYAUm
BhoDhzzAGcxSYVbAZuNxARCY7GLCwc22yojmPBh99VEZjOIC0cZ3U1QubQ+NhzRw4HNHvB5Z/556
qEvbNNH6K2Oc+8efC3PorIWJsni5uTT8SVMY+0OFgh9+rxnsjZbqAVJTdkY6bVHgDnSjkzeLNSVJ
cMy7C7O1VTD49Lap8Ra2WJ/bY/ndUY9hAonpmmQCk522C5/wwCC7ksRBKixMuHq27LDajzaqvKyy
X9LA154nSWERcjXhHiTevUspin+cCL7N8bMghuf73LKE6G2SP8opoS2dw2S3LI46yWUvk0nyVzGm
D2XoaA8Yjj00xdB8iSvG7EjAgisDqcWXSI4QyTQ9wk5qoG+ERKb2cHjJxxgjrGlp0NQfBQYnE5yN
/dIG6oL8ojQ3h6MWTlg5edWzRAuybDNzjN+1ZXWkdicFMQQ/4z6kpb9UGMZlsd9uvTSCPzalxZXd
MBSigdwuoRdpW9s3xdg8iWDRP+gGGi8Ed31Z3f7zjzIjsUBn0HULE/QeVooApwiTA/HyxnXi5CzO
E4azmIhupM/gctkY64n8OarxepeZnlhnzPJ+EN+FYdlUYzfezBj8h3gnSsbqB72wIgbLYX0de1wy
dDDDjdBVf9XAqi28iIk+GBftk1WsXQLDXYVMk9ipCjqzbW/6MNJworRypPk+Lix6ztiqRJwQ6WVy
nVtgEEVB8e8rWDUe7AJ4qjulBF1e9x7v5sCiWwmnbE/AW8W9Xnd8vTGI3vIZZzKth4cIyMx6Y7aP
cV0f62Ge7zHrxpg3RTcewZK6YZppndl3/I1nQjnuPBtchZJhaX2cud0F1owdiz41Owc3EwARpCJF
4Iy7ZkDyUaZ9e9vNMtwoOSei2hHn6Zy8BHhxX+tC69a9A0zKvZZcuvTGW+KLkHJi2hO7uAiVFmIb
nGeDXpv3ZTGUP3d4LYcK2zoNSlFh/FhupsbBAS7uef5sva8f8j7+ltKibkxAOBYE8yXxQ3yNOLXs
rJvY1MMvE2ZToTl9YT3bhXYdr4NEt5/MYD6n2BDcAN/VT3BI/Zvl5sscbK2qMn1OhC1wV4erZ2ie
fV3H0KxgCndC/+4k6Q5PCASN41FBhT8nEku2Y1wE4b6pLWPj91TCUTK3d2bcPEizSPZG0Lvs8TI4
WhL7G4xuSbZUinyJFh+RBcYbZrPK4iY7Wj6UHpxvjtFQBPvlMtQahG97NA5M0JhLS5PqoB5wmwG1
iwzLv9aHzF8vEW1lRIEGhHDGH8q9RgERrp3WRu1F5+harr7T0YUQ4pw9NjNzqqjQHwInd77rTn3X
mViltABwG+rONZ2aOCUSfldRUOQS7EpmTqKdS4b0q3yEXIF36jEp5akyeyDGCAhswVLxOAzzk9WM
4XbK+++YWCkbzZYYphBFFDSqAbo10WxZ2j8MBV075n8JNDNdXPzUj684SNJI1HtIfT2Y/rbxe/NC
D/I9yUCRocDP2G3QmOuRBrLrdcFh6ed+IgvVW0Gi22NtkRWkZOxaJm4X0NWkAFbgpzvYSuuTfwBs
drDQTe84DeQHLDfZUhUtq6NmBdibCbhby/8lbgXikjoPc+W+LEnDFkHde5kgl8QC+Ipm4JlhtOQk
mu4dMBz2GDUu4cs/RSSJnsl0XXkivib4Eb50NKWoKacbqHu3CHDzk0N0zMlgs18+b5ZY8kaxVW38
XB9Ojm6THt8RaICxub4qOlJ4nHiKHqO8PDkiRFSYeVytRrFy9WajO1G7Daa+uIZ9Qfpuln2BKo+a
aWKfX55ou7KPlUl2mDbfGUbnfPf97AHxdcemT2xl6dyWbm++EM35iAQYr9vB7ZmRYAcWJy089jiv
9vYUf03agghc/GTuWh+OE7vHHt0p1rY66AfxgpvAbj90ELlHidpw1SSmQUINSNRyCZfPsnsiC3y6
i0Po6v1h+ZvloKr7iXg68LmRyzT3qTPBzxLAv1VunPFW8Y8FpR3rEiOH5RU2FLwkxTdDBnT+Eflv
kK5QikbtfK318NExLY/uAh7caxIAYEypBc1Jk/cZHtYSJzUTv1A1Cdl9UIS/uPCWVKYHPaTIm93y
lTMGQLvBudGtaL76+XgGyge/xn+1zPpkvSzvMJrKgzkF1e3PfG4omNYhKn7UbihfdTTEVyVEeUGk
DNZCydUQi/imz8anrBmfLUrKpY3J02m+6zWY5fVV0FX0oPpoHsK+mGlj+HsmmJcmLym2zEdIQV8H
E87pzzKl9Er8Nr1oOOU6z4vT5l8SAZXdiegbtRhvwqV8RdTrURK4/VWbPpka4RSVsvFanricdhhd
PDD9VD/0DARuJ2v6FiHaPiFjck9ZOkf7xjLwPU7G91JPj1itMFcwiNPgVjVAOPnDRkl+V3Qjfa+3
Er0jLrPUTz93e0uKg4mXTE+ze9fkVv3gcKeshSRKYwHNrRTu+MBGGWXytqPIAbnB2yMwcuf+11Ge
Swz07+NRMavRkZ0KCQRNTrT9KSYaZzfHnKag3ooh2MgALXkeohhQEWZq6OwBT7nQdL9bNQElRB5S
ofUFjvb4lBRIZ24ay35llcU73my1LSYlz3/yBT/HoqoviB8gwzbLI/1YfAqh1ZAf+20dcvUmb1rr
1eDvQ4wd6II06FUdWOlo2mfUX9UN1uHJfQRcHuCPqJ2rFn8YfyrfcIt6m5ruKoNgcYQiK/8kD9X8
/B1Vxqxksgefkrm/IT+F0hvcsHpfTPBQcJsmmqodKxiSDA+YPe4GouB1qe3CriV8QcMYq/DGF3wF
y+sgzMdda93nTjddyzYNX/Ey2bma0ZxrlFXHqG9t7mH+3xKhBh84iQFHmqs8xG5vtBr7EI3OuxY7
Hve2c0m6Cnt3F5v0aGTzq4FPrup5lCt/lMlToImbHNn4ehkq50nkXP36Uol/zWsXhMF6nuF6wrH0
JTT22ztrcdD89TfjfzCwMl32Z2uTWNPGrjBrAlX6SnZdflumrGbss/njksLs2y12LMC12xpRWKhm
5SkCUcaFADtjrCa9wU5mabSbye+5shGVsELoZ3xm33/9pf9tbrRhCUjBXDpLmp8eALziQxcaobXx
ATQnBv+Ps1bsmCw+R5QL5A0gyyxnLLyk5cAzcj6sUh+VvHFdZjV5hAyYk2hUhxvd/clX+5yCLrit
6OM9YZjC1BE4/DFkt4/MijIn0LcgBTCUg77dQoAxNiTI0vOVwdYJ8++0TeJ2douL1MQXHKbEurJ6
MBDJ8P/X30d8vs35Pmy4pP0aUnqOp38KIAcqnkSpt/o2AtZYDbxiGwGLz969CKLhaqQ42UR2laJx
zUts+t3pZz9HaQDp3IhvoV5+jYTr7BjXir2oKsW7jsJ9xkh/nAjkqUq9QE4YUZTnX6XsSF3o7fER
Mz//2tEhwksArfWvD8tVYfK/XwLVYQnWT6Fbtu4a1qenl1mdVuktwtBham7GzlHyReLHwGvGkIiy
QCSbZCoZT4+NtpEm8R1A5eMp8QSm3t3W7zTvfYrxPlqwwW6iJ8fEuyKd1TERaOR3eQaX/SYrEqyH
gclwyYAoaOXFJbARL5U2MRLg1QO66Rr0ir1de+yh5utegY1Yhj+tpjMnpKm4WnD7xsWZZJpDomJn
27xjeddXjizaFXRVDK3U1JXpzMcCIaVVg+efBhU9H7CV8iHGMdLeYnKON5VC+N0Qxo0yXRA9kV1S
BGy2FBcwvcf01nbLHeL34baZrVcD4c2qjGLAnYRBpjN+N9Ko4OByEj0IGlj4EAWTCOpwkH89QzOF
2K+lxKmLK8HehduzXd78+uoZ4tPV0x2TG9IzXU+3LNMWnx4SZoBxZXeVg+SWZ3cU7nWvJ9F1MMMd
0jOrvpEShtY02z0Ln+vtSqF/cRDi33gm0Nr/x5exLQSLlqEzfHY/xWLrbtzFWm04myoj2rav1XCH
EdVVXdvYjpu9S8RLI9Zm36bcbdLdtVniYaseJvuizLI/2ZeMzwsI+5LnSNsTrB8EilufHtihH234
3cBEP/tPeI+sVqEvoWnUQH0ehrEWEdgwf+ryCr5DuZ9VlI4Zo/vzI6h8lIz69a/P0b/bJeAu2iy1
juca/3LBhjCdDJNUdlz1WkxcmdrexyM2bo6O0XSnOApxAfn7J+sitg6JB1UBFh0ybjZzJqNtvg+a
ZLoONSLeEpVUbCbNRkRVeVvlcji6HUPscP6T3c3+dzeaMOlMHctG4Girk/273S2JZDkmqbQ2jDTk
wS/m6pGy7cnCLxliyNqxLNRvEz19yWzhUriTINAw1UylEHgPGw9OlPpF2REIUOOaBtk8wFxPPbja
PDGkzKCHGtRp8IX7ZwSk8sAmKw+iCCUltaQvEMgJoqgVxNvgdr5MUKgTvsDh864WwkwQxCffjx/9
oGp2WWTLA0gh8cjASFBxtQvG8sDOwJsMHIi29L+5ZkvEgyuaWz81fkga9908cR1E15dbJ5LZAesb
688ek8/p8brDiTQsSjsuqqR2+uOphE4fWxo1/SaogfxEVtyxlXYdq1eKZeEBbSoqN7pcqKHal6Lx
g2uvNOLrRhj4V2rejTQ17cqciFFZ7s3//Db+z+AHbo3pFBR587f/4t/fihKXOpyiP/3zb8foG+GL
xUf7X+rX/u/L/vhLf7v+Udy9Zz+aX77ojOFSkX1+yR/elk//x7fbvLfvf/jHNm+jdnroftTT44+m
S9vlK3Ac6pX/rz/8y4/lXc5T+eOvv30rOqBv3i2Iivy3f/xo//2vv0kWhv/8/dv/42fqEP/629//
V/qj+cvV3/+7Lv7+359/7cd70/71N835DwYrDkWKARGSjd/i6Rh+LD9y/4PxrucBz+BQLthfudp5
UbfhX39zxH+Yqlr0qBdpPSjBfvtLU3TLjwz1IwhdNia1lD6e9dv/+YJ/uI7/vK5/ybvshPlbS7Hp
/HEltC2bSoqalO8o1VYhP3URTm8ljmMREtVUM7gxcG2D7c4aJ4YXrWDTBbL1YDJVW9NtH0TE89Ln
E+629JtFiQQZP0SEm7RIoz0BiGZWspHKTQhDGL1OD7jZnEo4vFD/xvd4rCDEBOU2sHCVqaZ6BbQ+
XgH6kv4p9avZCe7QR6+q7gdT6IepST5Q1h8IhcdoycuOmsmvMWo9EdojV6ZTr+Cwnj3cA1b4ZE2r
aOz3TFzeMAC4yXTrBeurvSABMTJMFiLSLhf7PBnPVGTha6sT8egH+ZuRFG8GBrEb9W7R9M1s6uPv
bot/nPXfn2XxaTNeTrNDGe1KGw0dl1SVWr9bI/M6MlPYCuYaoz7SKrxU9blo5UqdDDEH327PJ3vN
JcPWDPGEcWeceKv8w/JBATGPP6tzEXuc3IglaeUV+Y1eiZfc48wi+JjWZPpAFDu7lbY1a5sBU4i1
t4eVWFYSNZplICn8HkaDmGl6yXrOSOudqaI3tbyvqw5CRMjlt2F6EXOeQVPiW5Za+i2dX7B4OMNS
+Yh7/9xF7sVANzlYEEnDDuer9otog4tfSUYm0NS3EZ7/EOUviX0CJ+jhD8wokcYSQ1gzQXIOkd0L
EL/bwbAxgH1XWYiqzezBTnJfu6tLBLJdII6G/VYXWI/EPlx4Kd9JPcUsLgQywKUEBibOqGOXYdLb
TtfEN1Gb70IcShKGZSvNk+e648LOcGTUX6xcz1cDFskwB5K9OTrDrpHZC+A5OE3MsdTOiHLK7q4p
xpDcW+mbQEcLkWi+8avisQWbJdS8fR1s+dYVAQ5WxX035Cebc4ODww8zl+ccd2kxFudm4H7kjmgg
zGsorMnDxnOZ8yNhEVOo7dWLGw3q50zrCk1txgbNPY+YQTMhOi1PFXzcN9I28IAa0Z0DAzrxh16R
FFx61hoziHVHJC/TqmItZcTczQo+nJ5r61EOrHIPnYLW4vKk+AHcZeq+RuB6olSAvNHyQDuY/6bD
V3tyGzKgIXMxptvNxOpikcKJ0IOPKWca2JmXWh1Nl7ASADJEsn5BH4jiLHCvndLCSMt/zJrkLSKJ
Btsmf63r7rzSDI6bsegXBGBHr+HUMoNnwJYcOuKi0Ao99oDxmv/UOOiD40z/UAegRWgYLLhbqzYg
IAOK7WDF5RbODvOyJvioADZWZts9QRog7SPFtd2yiquGMMo0Emz9Nq0HOjeYXuCDGuPmrh+OVVA8
Lfd+Lzg1JuwgDBCuJrO8laHxvhwdNKa3Xz/vC67xz85JPe5Y97u65XiWYwtke3983C1NQ13fFQJF
ULx3B3DlPMjfPZnBqdbMy1iIg0s4VRJOVxPEDEGM8ioeMdWJcnlikh6QPRC/A6sopoOGtQgpJ4U/
404wd2RdFo/2o054DsnkCT6IWE+6+qG20bzFPdNvyMcmDuSuYfxoLT5Sr+VJvSpBsc30TUCpwyYs
QmHj+d8yL9xCSuX5KOdp7fXZ/UgO0uxcd1RCfTAecMs4dGX2HmrgxRo6hVhibJJk71ByBhD+H8Ay
lzkVZxGqNE3c96a2QGUmCa3FGhhjmX7nK9Wqq+dkY6IZnrFBDjk+KrCTBiNqRZjzXn2MGHwSFJvv
ljre2sXURXVTEJeUSk0dvYNg59eXyljAl8/XynSx8DTAE9jrPvVJnDYRzRGdZ1CKi8dxqdOEZP9Q
+jhou/JCYb7rCuMthZsCQy27qpqZ0UYxHfVyPKtXE4OggbYl+cojrcTTVcC4eIsGtEWpC8BJBrdt
6D80N3l3XLk1NOs9yDnlvZqRjOQ4roxaRzXjPjQ4kZqFdYElmANy88hV+ddRw0QZBVJWFu+GDTWP
RIEnLPHfXWgLa8PN3lvT3eu1+wpW1OFVyNlDPq9Bf8S0eyR/D4OHBq8Bols5gRQaPnz5/ZBzSiEO
k2guxKUJ21Xh9ifo5SchOdLlJ3NUPNh5c5pNcSAfMkR/r0a9mCMPDsk1GNDkSJXg0oMSE2BF4lhh
nCAQKHOkbWU35JDHOesaL+sG5ySmaY+YbScTFx488yZHHYEek3Hmk0Xj0L5chdUFG99+BZqsLKHK
FfUGMci2+OoO3PKQe2Z4kAm0fs9PdjMmBraFrDwpk9c6Tf4EanL/CO38fJJVG20YJijYv0B3eqdF
CgUx1qbLBp1HyJ8lWlt5mmfOkUMAmDS5v0Hw1xiR4CtJ0O3y0BXc0wFbbunXVPLGJWUBKBL9sPzQ
iHgK25iL5RSXlrQ+8JcDutx39couN7grpuxdS/kI4F+xEhbq0QEAoUvfy9a6wKW7RIN3Mmv3VNjI
PzGuPcWG5FwmnKxO41qrL1BMxqUX+sEMuUFhO7Jp5m5B4K52NQ8V+k4+qe0vSUXD2WKGs9JyeUMK
KL83rUs0B8gOx11u9hAGor0rct7WQ0SEjmM/DIgwRa9c3nkTgz96nz/w7dtGQJPLIqCZ5WZyMEhi
WXNUGh+LH1FZl18/w96/u0guYmJL1deuIT6hC1OuNRxJLdax08ut5pOaaRp3rZGfejd/b9ziHXCj
QOTKOB2R+tqwuB9BB7MGo3OuH4+1mb6rlVm93phL/PUIBMOEk0g9DA9W0SC/MnfbzGQCrGydhTbn
FwJkPtjbwS96QU/36PkdP+SxdIhoJDSAa6D5yWtRERnBtVILPlwBHkgbminhOolBYlGz86Fbq7Nb
RPxW4QyXxLMvnVo9W8M6tb5yGAMyma6nqj1GTr0DrmMJUntKBzLWDxvBghEOLBgQCy6IIw45ivZ8
iC+S1cywecpxxdvkCdhkmbJmT81AqoeGZVaKgZ49rKuClcbXuLp51L/hxYZyK+iPOACikZ4kPq96
8jqA2dBC3Krrh5jgpBZst5jh1nTlCrObS81eNxYs5xhYFJtW9IdU2pc6wIvhoeq5AX991S1X7aKf
V27p8YwS+25JwME/7rKcwGAgJpfQAas4zW3xplfZWzOXJysrTjQulzqE9NtrBdVcdih7beuUF9ua
GbPnB7+DqByWOAlhjBBvbJ2qYayJkKyq9uJHe4xPPkqRlVsX0onRtU/ULJh4ZsGE6n3aBuFNobfv
cZUfNCc9sc9TgXmP8AhnapnC8RrYpBQtFd9AFvFHXgcfqDypolXEMoHdiQXbRZIBYoT460feyiX0
L5HS3bTh4LFkajFxcGTwmEgMvK5A8IDPkw/FX5c+JoxLXSbK52REnYgxtuamD21gQQ9v7s2Wbsja
F1qswwmVMFu4vqR1Z5s0B03VwTI7Cw5mNXVvwi4OEcYqS8VqeZyFcsCeryfhwmG8sClsJIigBbhr
U963FBVr2WE5T7k6WvU15kEXrYWhpb2gm9qF8O2tmogBBvwuug0dtgu0KyKAODCcyeRK5OMh9zvn
ZsKJaVWRljogWV4TcgCpRLuE3TXyTgRKTNTiKiLqwMGdmW/l93QTZo5TRDl+08gR7vUACb2OJcLI
oUjE2uumxmEMFv5aMyHKWhTNbGUlZV/Iu0FCpulUoq0QE5bZP7sGlWmBBYCJg9d26SsAs3d27x6S
iZ0G6g/Os2nxpMGN0WfGmpEgzpWGljupUlXmKLjnuPdkmb85IzWyRC64aslu8+3kA2IrbJzE6Ndx
c+4D9ybugiO6kh0jikMGh5eYt9tCEqHhJ2/4LH60QMuMq42bOglfDPWdx6D5kjn2vovz63aKvmkt
1GdC/lZeRCGFKgytSPxGXA2yWdqQpdOelXvBNNHyOe719OFNSBO1BLArc6jtp23UTK+JP+8HK7xH
NPrhRFCimbhiGBc/0ofhbKpaeRXzgrcW7HY8bnYmgXl0fHwlfGrOY/PViVEdYQkybGLGaWxQg7ui
FOdqE2YxOG9plr3Vjnu2NGunqnuf60u4Ed2GRkL1d8L7Tg5nTbPSQwpgX3FKgYiLtdd9kOL3gVu7
jkXnl7jNXsBlz8v9gKnwla1yczv45W4wnzqZvQ2qro9cmhp1acwhe64QKZJqn+A3QoxL2xJUnuJ1
vI1QX1jBG4ELHxGEpXWX2Y9DF7+0Ncc8qIsN12UFCPtFtTTL/aZa7zEunkZlKqNepno3qKlET9pM
wIpDmERvaSPP7L1n9Mzn0b7qRP4YWfEO+fIWUxN6QZ/LWlfhI4jUeoyga+QuZ5M5KJ9YPrs67pMD
crWV7nztG+PD9JtdEPOLVUb/qlYXt+X1qv8OLRzppxmnCXXQHoKJyIHOhgND3l6B+j4jsz0XPnIk
Wv5liZhdxB1Nmr+N6gBHAmcmF/+Cmk1tNLunyEUkGHgkBgUePPkpOtgGTfbSTCZR8tSCSXFdvXMf
pW/4MdBc46RKarKNBdS3smmejb44aYUOBuS+FMFtlDdf1Mch3j0xcd2OkuAZ2uZzAIcWySYZuxoP
Cg6QHwNvHXS2sSqwStp67riL8c4pGdPQN3B8MoBYNOraKbaHe6dU/2j5b5yXKW+DDzlp55oUORJt
SjBin2luLNnAtSeFAVW0/RUeQ8yPLsvhe9zl8GOpkMzsNk5IzOqUuym32chuvK7U1a3n8EMhQokO
0gK3m1wg6FLTY6Lm+6kBZoIPWqP4iNaUv5VRcerq6mRPN1gFn9BAb1MkTq6Xn5oe2AlnIXXHqttS
qyEvRemHVvIwgu7t3BQXnqbkk3gP7uIEfxnDTS8KxCFKlBSgXH/pKzvZQDlzyXQ0TyG2lmMJ4SmB
R7ERvfZhO9N9qr6qMNn8g775jlGM+nbQxXs89NwdrBwuDrj491EZf3Y+vnLo+e6cmcteaHTfhPVi
R0leakvFN+ucJFnr3wrXPA6NLrYRrtFasOtxp/FgOty2uAc5pUINuKS+WqTVzVE4W4A+qJ9cGLV2
REbyNnS4qfaltfMEp7eLvLO6Jyf2CHXHNCo/xp7RfwzANcmb+GoPZbwAGctFFlhaA8gHfzKrWIZe
n0sGz6ZKxJec2abzCe4kT6T2Z70VSr7PHq4zwaz6Ho4xfgnj2vSgaaqtewIS0IfkLcvI5oEPd40X
hdwsD2VXQKb3u+c6IITVs9toWw4YtwL34OAa076CX8wJm3x1PUFM/rMD0NU3/HQEDlkgnu4ykifI
5tNYfraFRbYj7aou5gMsKCiHJP1pQr9Y5ByVKb2YluKkldTnanyYDXoMe6YXDAbJUKlBNBkqoEFV
o4WjbyEqb1Ql6kMX8/X3uNNx2YNrt+pGNDjmPJ5VQZk6MfqCOMHvicYlCDRnxQO3WerG2YDNyk16
Mkd57Xd3sz4dY48W1BiIALccCsKlkcmpFxU+U9ntg10BS5Qk4VAbcSbpuQ2q1KUTVv10BMsBwxX+
iKNqY5k89aMwLwmiBB+RtDcwFZlLKvaIStyOKW4kuVFFbymycfWky/ApGKhdRVPs7dGFVG0U64QG
oJJ3bhvugaBAAanP5xiVRqp/BKVik69aDXdS0+w+UrSAHVnmzjBRBtRfpp6GwXaweHFxsgVG4usP
LenmgN+MouCuleBKmnVR8MDk90+a+axQlwWzMWzs34zuO08mR+XwsUvLISUGbbZLUJuqvslFVciU
vCv8hioPI0wc/W68nPirBoH5tqjiCz5uon1Mk/FWnSS3bbd25pwUw8yuQxaBDG4lHUtrQ5x39z5D
lPUYYzBs9ZSlITa0rE0gvoGaGhqXFkxnMjLY+e7Sm2ijeYkwA426YzDll6DwXyt531DjIEhWrYFR
MiPVgJTJocYIaTgSjXkuoGptB0eDCXuuuJC2KN5xKbluXLKwueIaFPiC+MumKq7Uv4dR3skcGHcA
00lxflo6hj65K+2XIoPDbnPvURkSlpnbJ8+sn0KdqXHPCW/i9JCQbLngFprqVvyIuybVuTbwIy5B
gLSWPp5qVzXWJkRnha8srenYn9FW/W/mzqs3bmRb27+IG0zFcNtk56BsW7ohLNtizpm//nuKGmDP
+OxvBhvn5gADwfZIrW6SVbXWehPsAItrjeJmE5bZL2ajMNOK8t6kaSPykQdEtrExkXvzYO6nvDyP
PHaSrQDHjtGdXBeJKY4EW3wCbH/B1/6MEKxsmt+XtQo+YJsmViLa7ziMaowh4/NE9+Swdi0yMwxY
HFP7nB0zD/rZTPZRp6ZdcZnBHK/OYN1CXb0DOf2skccxl5Hj56ql5ifh5LLupeXXGGhps/T2CSbz
AYYJA/SBgJYp/YDtfjHGCY8LddPIU0Nu0Dlp7GUA+Rk34sPkmm/yAP375g0hyH/Yx3QXVpTl4jPh
qr+RS0pjyMnLtfjNsvxLk59DZO9MWS0LDlNbHvfr8L+JgueBt93O5gFHg7ekjz9kdS2PVtlUIT0g
wmg76k8ITKgZKezRWN/LC4UL6wnZ57EhfZqu4L4OQ6KeLE/iIXhv7FCb63CbQm0vHRqK+SQr0RUE
koWm2Iq6v7oh9SYKumewf3rJhpi0hV/j4kUlKvVHKLKL7CYNIa945PiJWz9mVn4fYcqZhqaPdmYP
UlxtZyd4xijGgJcnXMGkFbIb/EfzmnTizpoTjCRSiljZNJYVf0jeUZzShZLuvaJqmUVmT6K/rf9T
cUAyqoJOjrMVJ4SLvBryY3FoRN7UZNj+MJqpxcARPnHos8fcorDEpIcSx4zJJGtwTUU662BJxD4m
jMcJYB1DwQp27JofLJ+g5BQjQJHH+VqQhz2/rs3Ygcl87fFIcdAj+6i6HEAHy88xA117tZyuHWFt
C5WjILtOiT9ahnW4C8HftzOHWSQJOvVi73HUZFRDTQ2I5G5wNx9g+fAI4E/1ZE8IQU3Kul6jWFfg
4QolOsVdeMRFkce8xVsdfuRZLhZZG8u2wSUyYq6uOhVGiJFGmb/Lk1z23wKRJaJxXCkoLNZGJg85
VuR7w+4k9SVMlAA8bLBPSR+snhQ55t1kazQZBPv6sFI8MWXih+WtLu3Ciy2yl/PCPNeL+Eish6CL
ZwaWvKqr86zS0ejAOCuUZsm8OpQgr7lJjohJqSkbZbxQHxg8HZjRj/5SU0ytFYasAVUC4ol/9MYg
+hFIUMcawj3yHj+MlOe1S18bUPexEtXZ7A3UWOHOyZTzHJcvQcvbLLEW4KG/EVIn10IbWAf59EYD
vybQx5d8OPz7dbTcvFhW80rQyyF0ZcfMPTEWnieWDekov8gD1nvcbKvhWUwXRADPBuvys0PmW21a
OZ6Sb5ROi4STVhBrqCvis7J7+VqyO43Yb2big4vaujOMWkP+PBLuiAMQRtajZ43iWFnKqQ3Zn2St
2DHJ6TNkobh/Zkv0Bj51nylyzsL1k2VnRFb1bq1GHZti03FKc5e5xi3LgIxUYyL4w8Y+xqZ3wjMz
ImClnwvYYGW9V0PW4Swv+dolKSp2KobzU7aj8lcrCVcwlpeqT+uI+e2kbCVMrEJ2I92Tc5VtUu4U
lcU3ttFwbzEXCQs++ty03wqVZBxZHOdsUGvXtHYQxOqQ6KrXTCBRmQyfWPC6HVtTs+zY8Ll8M2aW
dRrtczm3kcOFhBrerLsbKd8+cRTvg/3uMqt3QkJ0aKoL7nMgxx0PjH75CQz3JX6X0pTKazTO44Fp
xpvswbuS1q1kD43r6A5x3zWj+wiN+CNlwyrm4r2o8qdSRz+Gw2cTi5jFGMSHFRuXPZXJA8GRKNGI
tXHScv3V7CmnZFtWac15ySLs1ThP2cEVp/xuQ4xbL2WP0+JWdMN+/bQIIimm5To1xicKgV9m0LA8
+Kzq0j65xWMd09SsA5VCy+4W8rN3DVKZohO0CDYpPOtqUKrGq5k6yJHFeitxrmLWkqjnYQ7u5UaH
D9NhMh0PKtzH359f60j5L+c1XCcVVgc4nwPa9/vIuW/kvxqUs2i0eAJ4Zix7fmynfC/nC8tosPua
2osaHaATu1nzgP/fwSDO2MH9dJ2yrCMDue3J29TkyV0QLpvJ3hZ1c43K9MPNs384dMV/OnMd2kt4
b8IGDvztzM0BM7BTndG25azzKLvXFvZXqLQ0L5oCUFj/sHvFK0xyW5sPy80v07NkcTS2ebDkgNRa
J5jBc4Pib5P1eFSgHNZhRMkzaJ3RyPN13czlv2DHdIyV+Vap3CJT7c9W1h/rwj5Y8LHlrrSeX52b
IJOmv4oh+h+yNPa7QruTy01JkbHa9V2mg+aGjniWW8DanNvy3eQ1WvIcHpnsvtZllhj2CcoIiXMY
fbv80r+/66YEEv5y1zVhQ9oxbRNuLG3kb1hhjCUt/gos9U43XwRimQpqSl/SqEhICN+rb27+6giL
hiihJmMgbknEzdILjFkGf8V+JEejCrudKqvJWX8iL+ppCAn4aABjcHGl6SGfbO0HFAmbSqRBms6u
PZOEFyRORAG6ZOlPiRvEPbhtO8k82WA41NoMeJHqLyCQOpHtuFWb0ewNEutzWorfv78ixv9oR03M
ng1YSJAiHXBv+cj9idiyjORq2sqgeUEwk/Eq9jExPxu6gEtfsjUCYUB6Vp6DdIbtgsd8ZU8Pn/Nc
ORrDzQNKonmRRwS9FzxbNHsuJi0Ivg9oBJ/VOWZrcSoUfVBIMLAA3LxxGK08gTEURNyYT0033DCi
JqhZVoBRRpGCKDWAb71IkFyfwI9Bj/7hYdD+StZjHi63AD4x7weJAyTbv370WG2EVs4uyUVj8q4p
9TMYKIOd0s96NCkFRdFgA70I977tpz3mfY9pyJkgIgLIFivayTjlv78bmitX8F8eUN6T7vDvgFCu
zejwr+8p6Tk0HXTEXjzkb25aXtbyQ07UHWPyBjLk10JOEpCwJfuI5Im1zqknK7xzw8eh6r6VMUwk
OWYtZ+uZBO37GOnIMJoXORGRw85Fx3vPuSwOmwdxOmQhKRnmoeR4flbLWfyhDZEfFotHZtNRnVbK
SyBvuPzx2YHcZ72vRdhaxazEpgEVBpNYP8APVtZOHT2HKweOcvOR/+AQXAso3dGCtWxYa/lmwWXK
Sk7o2Ayeu47Boua0V1exb/nIKGtKmXvmuBH32J039LGyL8oSzKHMhpEFe7T8SLLeWneoOO6PaIqY
5iyfI9e1jOkLudUYrb5df+WKp8gqrC13oYZUV5aQhEm9LSSeRyyCzSCn0gqpX7ajfl+pQ5nS3S8l
Ft0cDeFCtyBhlkYkD5RIaFyomjR3fE1gs6RUYKB12jlUOOZG65Do0Tc00cdqCIgung4ibTleHbzI
0EFyiSx5o9bhZUFpKaksyZzdR5F6xHLUs+QYbR6l1cxkvFnWAQj0oHW4E5BZ5q8zVR3KXx/gLVFJ
RAM4UY54bU/2MPjwfBhh+SFEeonoAXDzu+uVwetgfq0PTSSBh8yIvsxRe5bj/DRljtKSiqDmH4U+
PuqwguUy1uWc1VQRmWX1rWJGLeGetcKZjfSXGZufw+oxg3IduAXSnpwLZXp4eH2YI+tdUZPv2EyR
SbLWtvI8qYPgGlXkn+dhjeiJ6dbawOYLZlQqg3zETjwOki1Wz+SCiuMQ/UGDs+kHIokY1MiZYaP9
AxxtqnIG99sqBInWNFRMqCe0VVv2p02RSWlmmgzFPbkPJgmBBRzxAb9eVumyOZFtgMReREpTM54E
IIlOZCr5rs9ZVFzmLL0nTPUyIQNN+btEsvruex26D5grvE1yei+3zFoD/kMd0kjgSIIWcpws14oE
pmSTTPLbHcbcwKESYzI1awMG2XgTHH2/Ux+ioEF8xAt124woVPnkjOBUJJjKwS1mth8SOJXvAHvg
Zxidcjtd123BQpV5bBLS/Oy7rei9b0J0GRaqi5W3GCWgQ8GQYhXL1LrFs5RMs+57itgQv6P8jTRG
gjUnza+65cAzUQjAcclZHBjkrH8I5ztFC1/nuHkzmQF41SQnA8WbfIpzE4JeSBOrIU5ZW2fZq6CM
Bx6ylfVBr9YemIIkhdngBjXpDmwc653XZdVmVU8uEPWmzuhJv/xiAkz5LnEC2e/LJe4Y1X3L3jln
UKxm8hklV3Askze5OYURPgTwLtdNSt61vmAQGttbo75iKf+sWfEhW7KHAcL7VnZLmJrn6xNh0x7y
UD9p/eDTNzyrI957EltbW8t1S8SDAp4Vfu+lm73ZFdpgPXlKW7ljyW9UCBUeUKqRyAzWKsvbKL3h
aYHe3LklLFVZTK+bcQ6iKR1Kc1lCMTmjc0mPYcZY/gm4DqQFZEL2yHqefHeUaCN7ZRdQa4USyctr
N3aUPbHwCipKz5atl/zwOlkcGwT08qMENrbz6/dbqnlnGuxism23nfAN1jP/69wq7Z3isjV+gtE1
0xUWBmEikEHIheHaJYoEJNjWuE7y2Flpx9qs3cWE8n22k+sVWuEF2UgmifJLGwgvaZEK1xIP5LmQ
j/KgBo+NiyNadpFvDmvjextbKOafyZmh8BcHeEYuEQNKojWpflVoP6qRzybJAx0gXTVfGjN8WgnD
abvaDePZmA18pEx+LpXvHUvy01gLg87oAP9c5VG+6bGzX5pmYLQjXk1HfZs5ZuENcUCKmGO2NB/l
lEEdN1Gu/vh3EWQ7ZJIFyo/PGYgI7Y17lW8/c+UjL8nTIttqsCx2a9cFI+wyhSyAWTxDtV5p1umS
XDtT2X8ihuApEm9JnezBbIZtPAbYtucU7dRWqvAE9NbFUc71hHsow5b1idIA0xc6DwnMSgSLzKo/
kMsOw31NTXBWo4GRMLBskiU7IuiNniFUvZXk5LWns4zugbCoxj7JJloeCBImkt+vVtQEVPQL5+2Y
PDdBhHMthNCEqZg+mfieyiNdtrzyYZbwosPNIzOECAKGaQSFxCCslVW9yanE2rOHXfImj9pCzubn
eL8kt5QEhgU/eulwhr0hK6ctnsy8v87D8kK1tE1IJtIaoNIOujAvKvs2+cJJwy/tsIZnr5Znl0Su
LTzrYMVPeJjx3uSFC+QjvHaa6wiix/nY0PmplcU96dU3q35yzJ9Mkb4XZboLB/f8U4ha4FxPP1ss
xmGwXV/PDaJjJZN+TIb3aeKFO7zbEtY2lmTPFS8odblVBb5kWQzKeDYQrvIu44Icw1EllYh31rno
k7qRLVbOIhC/s3ach3xlhEuIthqin7iKo7l5Xk/2luJIXsuU1Zen5rOmOIe1+vyvRCL/WdnxF73I
/05H8n9RJELh//8Xieya78WPX39Rh/D9n+oQ918QCFzThXRKUprqSv30H+IQ8S/NQBWCMkRF/2Fp
BsKNP8QhQvuX6qhMzmk+hGZYkhf1hzjERBwiMOJDcmtohmlb1n8jDvkfHQ5ghGOrhiVFy8K0Hcm7
+1MdQzYOhggV/qJZPs6HAeL8NgBK2zSDHl0wvY8umcAWrUTm/sTmPY1swatrodNhw2kvy3yb5mq8
lFh0/bfdF0I5pHvoGpHFooB3f8NB1VypurZsUXvllQGPgHR5wm7v62hWyeXgzIAjiZfraCRYRCw2
jeOgHIoG7rw7s+EOKtymrqeyDRN0gH+6w/efld6f0ZzfJHFcKks3uf6aibmm6trW761hb9kJlEvI
FoOQPJm4d/fAU9ewMhcZf23uKhv4VHU6P54jVF6Zlm0HQgW8TKQIhiGhUJXo5Q1LaZJmWgOz+Kmf
z0U6i6cozt/dxiJqeLo3m7g5Nu5sX4XCpBXy0CNxIPtwxOcOHzw4xDKIm0wi+Psi85MW544IGuel
TRYwNylaVTXymiq7AiDq9OPqBaJNoRca2HbW0QIxuBjuOhRAjmrEu4AwH3/1FndTNzpgiiJdO3W/
Nfoc81D8hP7+Uv4uQ8d0AN2U5trIoXRhWMZvA4YGnxG1qCIGtYuWPzu9om3IDSbD1TDwwdaZ7NqW
aB8dF0O91rWRRnQmNOTeedJn8R6ijNZj42F9x3BZ/4Ee/JvBATeaIQA6PbTfrvzPZpX+eYWUtYgx
NoJq5FbLtDFbgzpiGRoMoglsml/HTo1uiUGefYqwxQ8rxXxKMdQvxMtQDeWtJ646IzhacXINAv8p
QEr2QkB56dtaXR+NOjHAZ9rwiOsXCT5j1GMmPDIpm9V2n5mhZys4jxgTllMKs7ZhKfC9G3IcxrTK
vRjSYnH9gqm2i2mjSnaMDLz6h1v0e7tjI0Vj5KDqqGxg0v/OwzTK3gq6kLCUz1+thurRKP1pXMqv
kU16ZUOTRvbWM/ZjxouTaGcND6CjOmbLcf00eYuR2GoknyZBtBOR9vj371C4Dnvin1oylN7I71Rd
tQkHcZh8Wr+PPpHJuBPJWrASyDefJ8vYNJ17myb9oU4NE80KnTIllb4vndbHQAbniOVG4hKBmB1G
LSbpQkj8LnOlwYNyPREM+bUSP5hOxFdaO2zJSxvG47iQzuTaV/y0TJArBefDSntvQhxpxDSbvhXp
H5G8OgvOP9OYbW0bSceiEdIeiXSfFiOqOMy1/KJysdmqyeWImO8FSUWMq6ZdSlyEzn3WP0cKU5oG
k7ulFI+OZD4B8uup8lari4Vble74U5O8NJ26D6v6ZMCQz4k8ghdjUMvnt77ainHeNlFibOKoebTV
9BpHTuVrpn02Wx2/MAMua/sY5SPLBxXXjFOebrWZT3eHwMR5z5LkJXOypzQKvyrBRGo0sBbtKCNo
elKoBG3aPNnaE1SNwkPzHHjEAaH86HvaoOQht4bvJTPzvMNYmGe5xT3wLo8+hjE2v2g0iXauyZhu
ccbG/R6/bIQWaux61VAYxzGm+xxK0WHo1007PNhIYivbApfoK3tK8ijSOxzIuuU+wDKAeGxBomc+
WNVWK3gTbHWaryix7TWWEywbQY8GmxjcmGCzylG+j7nqoi2ayVic9TvCz//4InR17YXuqP/Lgz3k
yzfdrU42fq0Yj+jmycQo0XchGj62UTJuezeq7uw5TPYgXuKila17KGqUY+AK+7HHxUkgEbh3HENB
yZG18D6XjyhznJ+jm3ikHEPxwFJK0aK79QtWqzATpCVEGISeoQ3BZcCoAbVwgd04L4AzRxWg0Yjk
uVJG4wZxtvnLTL9W+JFFJPJUx3Saw59VkL0m8IrfYoEhFDE65pcgjycoBzgdOkPgE+VgXXqzaG+q
yiitYPdtG3bfsHJRLwUnLTMRv6kDEFA13TTp5JMLeqTFOBNTONx3Stc/4zO61a3a/JrW1S4OO6Qb
sVHva4Wpi2K7X9p5tPdmszTbqo4iRBUTQkFSWhvRLXdDR1R5OJU3yHww9zEE8a0GUpKhO0fChBzp
QTKTHw5zawH33vVzpTMMxg8q4hnCuT38PtlyElLrDygaknuOjNYLlcE9lbitb82u+Vj/1iaENXz+
jzrfBMVonuB6AIhgIKucPr/oyq02CAJn78BAJJJrvI6r+JTZxUNfxvd6muMLrPf1pTZJs65xav7q
BrdswsdArWT6rbucSuF2d11rWV4ZlNDGpmLeMVkceLCnEEuNYWw8W2rbP78g2vUiw6sTpGylDX2p
767//tJiT3EYSo5Gt+bmDG2wx5Jj/Ba0KnND3ooXF5F+UoY6wP46MoChzOFs69CwmA8+JCofEDVu
f9SzPjjarvkl1h6UuPtl59Cgpjh9IFqhubPz2jqL1EQRFGkXrdb079awK6doeI9rJ0CQuaDzMaVh
cWOo6aWqTHEyEw5s+TdMk4JPb9neEDslGVoM8GLtkgziuubHdMSwtHHXHeNUJSgknUNCC5YaQL7U
D5oLcp2jTuLUQOuIx2UZR0/VTEhCYZrzt2pBmYNQidYmkCkPqtq3+7yRVopa2p00Z5gPeJ35CEQS
ciSX8XH1sw4pEfYTIbqZW72q3fhLa1r8V8b2LjIoyTRRcCTranYi0sIkoibXH1Bhnqqp6R6xB6r3
VrN3J719TBVfbTv3EYuxx8Ig+jt2y+6e9KHuvpmBd7CtDw6JW7jwFpKQKDmykcxEO2no0L1lzn+U
0op6SvBhRvuGYfNJhZIlWdDon4Y4/iZEUkABHr3JtLFxtscw+pYN7vy2a4yueBYDpjOLUTIul39N
85TCl9TPR3eOfw09dy9f8HHNp/DoAJSoQzWf1y+9beufVi5G5y5+kfflBdpIh1y2af3Qduu96c6F
P+C1TgSlOXT4bhNeQiLBdyq28grKQzmLexi7KF7j1lio0ro+9LCvHB51ey5PjUkqKZjx8KgkYc5E
L/s6CKt/xK+lf7Rz6qHYRE6jDES0DCZGpmsyEm6R4aZOcO1WqbDPaBEmiJQc125fJOeYFDB0svKP
69/XPzlFAbilpdup7MP7bMQmZ3WpCdoU7NL82hj18F1L8MJzSJ/DV8wbw0a/iMok9SYmDDIfDHz1
UOEfDJlgwOrA7zLVSO7UJmVXGYv08Mm13UpICrJ5vDRz2uxDC3eKtcBepI4o02fGBNN2gM58ta0G
y/AeNnpQ2A8K4RIPctYoT7qfnwlQYQWt35EDTRh2doveFQvP5mEZAD3NOtpr+Hls67EyXqISj6is
6LdGkLV3LqaimqgxH8xG9BNOcRmQjeNjO5yUOi8vulqwwc5jvhnrqHgOatLwtBjjiLCLgh2pn66n
QAWCxmfUxP/4s25oj4oo0Gxsc/Z24JUmZmlHz0tTXjjShscEsdseUk+D+s55qKYgIuJtLI4RvnsM
0Y1+P7rLranU6gEx27m1+v4S59Z2ScLqFQu8E7Ylhj68zAU+2ObkNLvOEfmuLGtOYsfIbvZi4/Oh
VCR0dTM5LHN0ZTWWj2Hxq6s062tqLoWvM+W+J2cD5Xqutk+KAMLAd/KnKsZmt357jsPiKbRk9dGO
7z367wtWSvUTFFbpdTZc3C5unvo83BkwlHx6uHLXO+WDOkyF34/JL2cB/unNuyRZpru6ww/TknYi
OltO3uKgq/80xjJ6NsQ4bCPT9MK6F6d2Hm7N0ID3aJVztTNQt4b8MiS/lwyLy1042q+kbHSbCpuS
TVcM9wWzgPNSqXCNSrKrjebR5CA9UaKMNzirZJYO6UXF2gNFPqASRlZwYw1Pj58S00si842xe4gZ
JdYndkyJWC1dvCPfyBgxhy1t+smJkJgkz+Or6lKaZs11jJL0Ze6GazuUD62msFjGdmGzMHZTgKIP
k8wviRaKS0vLglaGdBrR6k9WYhBEELRnrh2z3501AaokWXeuzTk+VSQ0JTt7qNR9MM9XIyHfB15E
DqQ4vLu8ThgOzMehcEE24K6h4Z96ZdfVg4cMaqwC5Qr6vcVQa/LsPh8uVmMn27ib5u1SzXeWQ8Fs
LopfqIl1MHtz19tdcWgFjqZjHeymVpygp0dsDe5068PHuCd3XXcVitiCVIFCV86V4Uz7Ei/cjEFa
1YYPmU3ANEO5lnqv2SKBmMKBKIjpA7GUsRuyU6BGF83Ax76kuPPnVPXdBZ/SIEWRp87zm5qqyaOB
hVMLp6F8pLOycfk1dE8veSt9ND7UC/xr4lHPXVrtyER2TlYsazYizyQSEo2ECAiL07DRJ78517HK
kFb4DT2Sj6ISZtkUPFmF4pLXo+3Cqux8y+3fROHansizX/0c3ghojm8ThVkz9cVON8N64xZ+XDU4
nHUqtJfs5+JWvgLH/VIYyzMZTuWhLp3BnwYIYEiNSBHILv2cQofksbRnnnYnIpAzSMZnrW/LrXBf
bc4WwtMr3Yts00HGXX5NCF+FPa+g/cd6t0wbm0iBt8ZwRz5DkHAevjI+2ATZqMBzafPdks2/3Bna
9jiq0Ey1LyK3R2g6MWnHSnXtVecB/TtUTCOoDllCMHHqEsegvdhkWfljKYJ93SZ3iWaLbaxbHz2b
yDbSByTIDdXarL0iaccqqE2+xbMC3aEU/W6ulpPhKMHORHzjQ2g51VY3ej1rFXRtRK/3Y8Thlhiq
/A5tD/Cis6euw2+zUN/Ul57n/uCO+HwCw4G7tsZOjUKe2Hq5XINB98m2dsjMbuONifVkL6by4swV
eVvJgj0bUapWHZBD2pLVF4fiNGnFdoabTxtMC5V2XlaJdDdE9bSNOuNRm2nQUkhduNXL+p1Qdj7S
cQR0lXEQtmdnhXpLSOBqtepZuEO9s2rjJiq8HTOcWPqBx9loppbeaN5mhcacrpjPYQiR12arVwGj
UWihcprnX0mc7nWSLI5mZ2LYUOUcIi4xA0ZtbAiu3iQGUcjMyF7i3LwnjAZ7il4KXksXgHCEQlej
V21zvFOfbR3r66jT38KSqXRdRxaoINtpODNMaqFFzZpzqtArpRDSD+oywvu2CHAKaTGzpULcx6cN
stCrjNa5uHk60OMmDdG+SUupf8rzod/nFcx3JXCfXNzP0SGQYJRCF0Rg6G6d/H1cIO63ofRNjpiF
oNTaQErtj7InSpQavq5qc/NJ6aQ59hipKrvRiaQLAY+wy3aEVDgAf+PwtsLgMYGbdbbqOtiIajo0
A/t/1Kvl3naV73g4ZF6BwYULF+ectQa0H3dcPGaPHwT8kUejivLcTYpnp84F84+F08A4B6FJdHll
PVBUqbpSfsdt8UHCtnqZfV1K+yFpLViwE/meaC0LnGipRhxSa5fELK5txhgTobI0qqOZWsSyX2qH
CQtk+miof5TuyNFIQ8UzOW/w9CW0O2hwGZwwyYvtPr1aLpaqlEFG6Xa+k/cVxXJGCHo3/aixsGBD
qI+pHbb+UuWm3zo3keQQ5IfiJ/S3R0KNxaZYKLEtAz6zU+bFlslkRgQqxZ2qkWJZozg31BZIgssa
BbqnleWlbBe2iCJNfCfJiRthHhFYUeOnWJTHZcQrWfaIHL2+akmgYmeZntMhNckW456JhmQMQxXw
dgQxWE1I5nQnXhkKlBt9eWu1Kd1nStbvuhDDfd1GtSvcY9gGOaYhS78tlvxQiSB9LJAmVf3XlKA1
Lx/Lducs4sHB1o/2OYPGqRfCd/SA/lbgJl7V0EgDDcBmDLGxiLCqY8aLiHPSKq9QuQZ5mzM21uJk
C2C6ych1g0lhDl5mkzWvjLM3OhMCpzjbI4hiKg0/pHHmBs9c0rSbOf4G4C5Dnt/RdbNuFXLHBq3G
9Kd0dxUV+jQt+VEx2qMDIWQguDUUv+Y4rz3RoxKGiepkx7IBZw6sJ5uUYWR3+D5qhDSYRj77FSmT
dTTqxx4lBfabnkBT4YHi7hOV+rWPFm+s42HjzK70izb3OoOFR7uaH0LIzwQyAmfmFlsCWlBBwjl7
2Rhvo55gBbOevCgNIJ6OzC1FzVHkqOUWxvLidaVheGHL2W0p3TFt6Vmqknw56nsUtBO5u1plbdWi
wQ1uDqIDirCjRpSOZRFdJIf1+McEp2QgEQ+rk5dRs3dNuzQwx4xqr0Z1ij1RidsQgj2w8mvT7iFd
tLsx56rjc+3TFLRnRkPWldl3M7CRYggDOp8y8jZVaVEaxVvkvl9nlwOe7KonuwfTNXAW51mM/bmy
Y2LGF44U3boskMt81YDd2GhURmmvz1uckc4jkcUhkUU7LWsE+2lJcm08DH4mn0qZLbF1zAEgfTib
evZWxC25uYXCOxDEdGa1eSWAyM8HBrmO9UQOgbkDJO5ZcDgnBZGnt8s2EnJDAxkw9dYfDQd6dN61
XvLVEtG7qti9j8sdGXw2wsz6C/awwaYYimpLk+SLmTssFls7hNAPFWKwMiW4mpwPOwTjB6cbbcJm
Bk5MUZTbRKjvOqMvv260cNtasqwjU22DgvypG4IdxSk5zoQzIQKmdyDzDtlq5hiQ8dJtM3aLB6Y9
bKZ49k12Bzb/kF5rmhidYqTd2lrod1PRbPKivjiJ/oLoWoZ9YeGTjnZxzdFtz32h+5rSlxxAtkL4
AXscghfW0NyfcYtPPZkcwwdkqB8YnKl5HG6dpEU0lmrqLlX5GWV4MdykO0Uw9yOxaFuyfWUSMq0u
EWzUs3hp8fOHlnSnOB1RbenJcEJjhfaLshoAuLy1KkJU7PcHJuRSBEnY8ZYIoG2uhjcqfcaBoLdQ
BAKmhmXs5Wx848JJ2IkDgpR5V1UEhFhRy2/AXQKdPAknM9qp8Z7EZVzumekyiREP7TzdRU56igUe
OZWi46m2g6ms7DM9srHyMcnh7M8ajkJsaWm7d+IK6N+MJ6JkVCyzZJBtCs5LO/vsas7CPI2zhEep
rpU9CEXj19iX4l+wtCfFKGku0J2w/YTWqcigpHboUTwIIsVZq5YCD1PUtn3IBtiM7gG2VXMYe3xA
zKT3CZynFdODaZvIvOFUbdxdFk5wDZLsZHb1K/4TEaHf/TEV0RHniHIfK5F+ndLFGzD2PDUkBIRa
/dpNWNprnZKSdZmz6NUcNaB2oo2cvxiNKXyIhoi1aS+Jwho3RHor97SX8SElIGxnthgGDPbWVkLt
phd4gbozEhZLqr607H7CQWmZsCFuu4/QwhCjIxZd6OS1ivFdEc2N5sBXsTlAVofzXeej4vreqgjW
Gse4UWjgslLu3O5KfOC3tq6+2xgybaadNQZis7TbJLJ/TDP/ZGT5wbHmo9OPx35mp7bK574WP6jG
HlN6Tw72IbN+oduOQAZeKx7w1jC3Tjh8aUUAj4JQxzonmgpFCT37VDyr6G0xZCGyY5xr+Fj4vWWB
/ZrMqb1pNPpjkfzqcwJ8a/2iJURCFDdUytthzhgruwnwEBYNFbNJC/KK+d4OGlhQmEAsCErmtcXj
/MOeWE95Nn2FNWJ5lAzPXUvbIkjvmyGI0sXPvm7lfkJdtrFyPiapuj8jc2KeqD0zAuO5Yx8f8npL
Ok3hjQoBhXgKvCbJTLBGyyHU4S47z73mDXYV+AxN6lR96UoCS4QqF0Z8Z94jnKtOQVBClskCsuyT
7LmzuzslfyD5h8p2bLCecROxS5xBHINafcrS4ktmI5QmcfrWkFDtNU6MZX1CW9ErjYFSoDX9MOh+
4FvzxY6RyTBkkoefyb4yPAVF2lyFjrG41ls7AyI8B8kAhqIZ7a5XMsS/ojyNbUSw26B9uLGlyYEL
+ey2b4/tLrXaQwtZdZsRHOG1pt0z/Q7ZOoZw27mWwGfQfKfWmXZN9A6ctDVGx7yzf7RCTlqszjxG
jOX9OU63JfCLFzbUpYoMH3WSW08Ve0zGlmhHThfkSFJGm1GaZ+4U3OKcXO4lOGK1fMUHdEfGy5eO
+Tnvp2pgWo4kMUMRZasmCC8SnYdGEc/ESC+3KhvYQ1UHwo/uZ7Xsrxna+n3Nz3azvuPTEi9Var4a
129ky/gzsbJ3aivt0MzsF6xzYgXT7wHtKcX59O3/MXVey20rWdu+IlQhNBrAKUkQzJJoiZJ8gpIc
kHNq4Oq/B9711/wnGnu2Z7YsAt1rvbFmP1314qAYkJ9+2IkCyZo27jwiCdI+oUcJLJwOLZbyyqIB
ZjZn4nRC7T20sr1jEQJEnF9ysuX0Lqbx7Dkk1GpVnOzjDAi4oYBmRjG8XxXu29Qmh6+HZ7504xt3
eURrhLvHrpo5/TdBam9SiewOC4zJPcoeTTdNwWI+SjfVn0hGz5lVWy7Jjp9JHpMfO80q2TtoKDgl
hkfcsL6S5vAEmo1KKP4SLXjq0GZEEMdEncFCOGXDThROyQ5WnIcMUdkFKppCxcJ3R+Je++lbx5tp
rfK3PMLqVrbxj9DkxenqdKSNvHJ/OE7+m3JNVFT58pHm4Zk4WVRw09mtTiaw4kbvnYsy0w81W8DB
7Q/K9fQdArJ9lTTasyBqa9MNjOFiDu+dOYzntirvlQkB4HVuuc0QuPKWbuexmE6xUpR69qz/Hf0Z
UVUVe62uZgb1iU0wo8tmmdNdY/NgWY5AP1vFJ09SxFAY02109JMc3pyqmvZGttgbIV0Oz8gDWXAZ
lsZ+17fI0DixUuJzQ9pioLLHhguG41eE9dfKM4biw4rq5GAKO9zMZDoudKA1jgo3WODWMZFgLs/7
28dehVaNFrLSuRFAGJ1RFkyr7fZS0ff+1GpXaxhOzaAjmHIx8qLJ61rHr0N3T4Q2PeZYLKTD6lE4
Ec7Y8CN34nViDv9GwDKTyT0/9vgZNU4Wm0lVN16K0f6oxMJdlAm17Sjy0wa7ZgBImdSBz0Laz2aj
TTbuS1h5pp8aHEJ8uHeScyOGl/RTOsz+fMfedgypwG3uVUZ4CnqYD9GBW8qrkWA2p6kMrMwCxVrK
g9sg08RuZQNJTHuzd98zvf+VN+0jc2s0E10XdEBHW+WaXTAleOPydKcSyp+TENlZMTKdKEo1xjF9
lWF3ZyalRg0zRaPb4b6Hr9tjtCnX/cnKsA+Y5sgUZ8H0TZPplymNnYBd5MO0aDxMyxl39BrDeYqh
8lGR4l/vBaVYNVKcIbOmp6imfcCi5DozZ9zWLphMyaGrKNW7WF16q8om2eqzs1XOaG2UqpsdZO8m
A1qlN6HGCLcRUzhuI+Sf+1xvKB19j2PnxQk941ABSQBLDCnAbMWQmeI49abwjMflB7m20anQYCqp
zHklxK3YEU/bYn1rfU9A8hl9bG6TihyA3CIpCXUD768g8IdmU/6a+U7nmL8aAHvaaqjLOpDGya3U
c112QaTC++KsFsam2GMQRHoAXO0ZyfKu0ZWAnAbMz+hiDL+te6dH+6c0+78cDc6WQ5IkHCCtjVcY
Hzm48tbuy8xP07PhwCsrY2MlJlCSTkGWEcQaUICcRYbxcvjMl/Fi5034RGRAkc7eBSAUR5VYwl3F
dSWI6wnD5ZR8m3VuBLVN1uZo4kjU9NBvVPQycCR2OfwqAmSSCPp1dZH6MXaZXmFE0QZDGEuyM2ez
ONG4dsjt5G9kcQvrNH9NoTFRys7plLCKqbiXh6XuMBgrXv6mGNGhkmrG1gGXEj5PZviNGVTfOBUw
WimRBOTRMgdRN/1M9dIfJtg+1276U75k527OC1/yONABoE7VIsxTKpIwSMMMpaIMHCdiSKH2nSy+
r0EbeNF0Kh1laGxB/KaowpLeYfviO5n7X+jHRnAJzwb2Hd5i3gybcuKNY84mfkASg3dVZv/MYaYf
cdE8N10xbDAwiCAFuPSbVHm7waK4OdIl3aK4Ez2Cwe3MMW9RZayz8adtaeVxfA77LA3o6gyJjWlf
mfgpcJ8IPq062RJKjkilFo4FwaT4Pyu1W6R7T5mtusBaCOf0pB8VHjoWXIQwS/iXgQwsDbNeL4iK
aM6Ogx58/U+10KbCo0MfXfuuNTmbmKh7nE8Qd2PRn3CeyIAghx92nL5kFP0yMsGOwrL4k0tlsuH1
pPGdFyB5t3AhxaoUrUUKlU7S7I603o49qJLbHm37qSvemaDK8zCNJxTwlCVCovLypvtl0o5Vs3zZ
1Ujpm772um8gcagWEMVH1sEDU03FRt+M3jVneTRk9CuuO+5ATdGjgfwg4d7bDa2R7GGxw40Xu8i9
asETSTiAEn9YuXedAYIPFFJpL438IAuS6o8QlUc/LPaTivJACn7oehLuvdYGNJM/4gJASDp15a/i
KK+nNkkfuMln5CCdq732uOZ816tGHPITXdjss7s6b//UeQOURpBdEsEqeiDS/PEPo3crnLjaQnsj
Im5K2RgfEkJt4HuP7WudxbhKa++Y5W2LD2s1MWU2h8nXmGOBUmLaliNJVaipKJaUvG1AmD6aWToq
uhi1RqlkYMfNFfGbdpncj6ZroouZtWAfYZRvs2Z4yid0HJ78XXSlc3La7ivyfsQVImlEme4pb6V+
tfXisbQ8l4ntTugz4vFG1+NL3IJwdPqgf6Rm8dBs85DXdRV4PYxv/UwwBBh5NRFEH1a/M1rZGvne
aUhSiKuxhEsdRb2c9czGes+eHg/fkR0xyIWo/JKYX3Vh8rsgCtprUzJrZM1iPp65fy55KfudnnFW
J127tWfxt43d+BjnS0Q9jr5tvHqr2clI17Z9UE2VU+M9Pbd6mKKtK5a9ozTj4LXhuR6m9ihKBZWJ
AsCyn8p+1r7mDIjMjZinssKOXsijS1yOewhi/ZS1yXiK2yj0LaX8oXfI1PdOxWBsqtFEGCG6d1mC
HRMkvdUoyJtkta+LytqXQ2JRu9SQExCXEv8iiDDy8GWvi5FyL1cvXwwkOhuDsjqiwKcexEnbU4w3
7zMcSb6IvSvJX1zrWkSqPxUSXec0m6HUkmPpfjZQjOd+dnAssl7VZqx2Fd3ectH+UvL5bMxxQEV4
ttepC0jpXiNKteHdWHIf+Mza9MqIN4tpN0f4esTri+KH6Pr5Uq0BEuc6Uz85rtztmFNb7zXcA1mW
7fPKtsgbojm267Br5D3far/H1naY7ASjm2QMsHTgXkyjXDrMtB0VR9tZoZMvTLUHSSDH9W1O5evs
5d+zQb6oHOyrBZKH0cZFLQVGvB1XVFbLugVwH0Ox2x9je37TST1uoeayKAEXd4lLc/2uJJklT7Xv
0khjqhEp+HZY6eLGYyqY3Q486kRWDoqI3Kl50dVLjJMN3tgMcLF/0R/7RJRFAUQTgdZi6TCH6l6J
4doNuHgtndrHMQc5lfq3UunzXGn6bmLjQ5bLOqhb9Sams24X6sN1EcyhkdfedE0/6+lwcmIBfeWZ
mPHt8IZS6m7FUVBlkrFLLh8DH3QV4/P3Ppx1l22xImvDRmiWcy3lmOwQbbQ7Y11V+y579P1yIxtn
V1VgUubUvmnLqRviB8cE1uHW9HsoRPqUib6we2oslc5hhUZ/O7VXIbxTrqBtaTPjGpuvvVF/UsJw
SXJS5SD8XrH+lSfRtOdhTr2jzJzfjUjRwxkMugVYOSU/jr5FINKhDBvepTmzqTbcv2nikv7YKiR5
5N6bkTUeSx1YPMk0XCLSCxw3RLOpibttX2gxj6i3CQF/6+FQdcWBdFzOJGRbB/bfbYjWDJuLReyG
XM3cM41bsCTNRpCHYuv5wW29L4azZTPJ2oMlKRAbMXQRVcU9QBg71emCpuJY22uC0J2WpLnNIMw/
uUy0Q9KiL2y9z6lZtWcrcopuuvQF2xNmE66EDpaSIQHV3sA95WjPrTQCqZBBxovH3Mg9hoTgZAEj
ATdq506071FE1KjuRYypjnucF5oHbHQwCSFiSIHCY0JKPCVaCfsF81nh9TFaS/tgxQc3R6pIYu2v
KnYUYRd1oFL7DLgTsglwozVo0jfTVD0ZwJ5hUhIGVNn1PgUcoAcwefDhk3FFq6RvjgJjmMTmoXSK
cTAs20gfWD92YcjJm1Y5/heVxwHkaLiDDN+mqvGgzxNeUlGci+lqD8gB5PKnSIwr5/G8axBn8g78
zDrnvbeXbehG1jEe2C17I/Wjbg20noheHGMMI1G9I0Dyl1vYz0ktxG7sIJ2aGSFSZt0aDZcopl7M
oAm0owCFzLUlC4B4Cl37i4dOPoPIGljhC+jSXGOQ7kGECVmDndouXWjTX1vYmyKDay64OfoYR5WW
hm0wl6s5mggYMxx54R3zQtJeuuuJXWODezUK92sZ8j9QMCnRWOWAgiTfIVU/sUfRjzlZVDFF5e+m
la8UOcAhWzyAkJ5BHH95AilCMpCUuuRuzzEUDYdUUldpAMstRf0EDD7OdhO0eYG2xwoRuma0Ff4Z
LHPvlJ2g7dWArXAHsR1cksfwqfKGLIARnt5y1Xiln66vq1jr1HQgNRlSLBGhBZywyvYO37NIujcZ
Tdj0Y07vBnZdm8KX1DRQW63DqXC/W0tdCNbrN6T7V74zLIdKb8/Zkv9NGsvZd1O/X/pzF4e3uG7a
LRKX3+VQBfCZnwxmSJSmaTeKsmSCpGlHNi8qJbhnxQq4jjALhbq9C9sG5sW7mQl7q87KzP61FL6n
yN1pl/qd8tNfeijKvd0Cj0fR4A8WYftlL9AomFVxEON72OL3nTLiG7Nq4g7yykNuVWeVMJYWEEi9
o487ym36TUEYFAFY90p3Br/u25ly0OZz9qCj6llTG8vrLxqC9E4D99QsBp9RPhpIciiyjwzHZ0+V
6zRxpY/x99yR75s5KNYtJ6SJILGDMMGuTKAFmckoXShIz/42taPt4koGhRgxhms7ZLdnLdeLvbKH
O1cGB122flx04cra+kUVFqoWiryQBkkmS4Xa44g7kqF4WN4K7MWbuCErlGDrj1mIelu3PVOZ4cPS
v/Rm/GeItfOCAwQlivO3dDZ2y4Mw9MSa56JCq2Cyzisuhx20r7cRK4isl79E+dI+CvEHMRO1BvpF
4nWFgKTRFaviF5Te5MXoaNPh59yTX+Sp3OLpypK9bL0O4xUFISj1NvFaZJFaEk1tdgaCot/L5aVp
7S8vZtTEzEPEloypYEiuxQqI9yVFV1M/tHxK6m824k8TYfbh5pE87J2Fb9jG0cuiRG6O13yTQv5J
kK0WlJZivKg9P1VI1iopvzPIo/0ol/elQSegQLm0AgVsS0QpE5LxNaieFJH6brROe7RrVFfAQPWa
XPkIh3ZvoHzaabyfXQj9MszqQbt7t0ev3/l3JM4fpRF6m9x2CBFWaPccBew66+IEFp/cklS7myoh
tZGf5+IN4fs/PrzT5h9Gr37mA413RkrHhT60f2D/H/zU8l2P/mYrGaD5Z2m6sfUK33pCbspWPWrL
e/JS4xY7mUMHLPBdWdvHyiIHo4JUI2UUx/giWWihePHDKuaJCJKLudVkmKmgA3QOtmWMj2aWPsqM
JyL26nGXuIJSLCaToOP7YTiMt/ksP7xcy7Zq9ZOO+lqI8XvkAt9FkfvSmqzpgzc91qN2M19dK1vJ
CPzjC9wO1Tfvpqhj33D7Zz3ddG51N3vwtYGKN60irYNki99Ly9K1ZtUEDUfNlRLQ87I4GsmyQu1q
a+BiJVwupPp0Mw631KWyI2q/QQsJodVpFFu1xa210IBQWNqhuepWukLDIf5pWyoI39R3FLKkrCci
pK/Et228TpXk5na6FxitYVsM0z1xA1vI6OK6ch+ykyPFZr3LqGEIp/LNcdSz2dlx4Pbhtm2T8zSg
uC6zmFdFz3e5s/iZ9l6U5Q+3MhxQ54W9Z+btD5tzusxoZCxfOPwNmoJjtWnw8Ear2DInmr7rD2Ri
nr2Wobi2zINZU7hSNeyUndd4ZGKVW6QEz/qMtAb6+aTzs18KenOlivZemYCyG2C+VtO8da31jQqM
ozX2uPvbEv61gDWScBGhx7mWpMUOKgjoVDPVhuwTbVskzWVELdePpDho3rRSRFAwrfGiMkqvvSJO
A+JmfCNNhiBi/KdmRt7jUoFbhOwQVCk+l2jvhTDTHfGbbBVe8wYAD2a68FqP8pveVPYJRUOc3Riv
OAWYMogOJ/f8js/lnvAUMb+3oIjLa2ha/ljbERcs6AlWrCshuCT/hMwXSwXU0GTRR7PEcj+p5ZbU
6aPKfPjR/DjILlhg3c6ta550A8hN4lNgVuFylW5zLvp0N2tLQWGIgYk2N5NtNyxkMzp5e6blqwJT
Gp9qZP1rrwzHH5FaDdOTrc+vJp+L7ijEvIr6bgoVo1vK/V85KF8peX/CFswQwz04skHNMYJ+ru1O
4PM1Muggk4XSK4dvY+0HocG93KoZWfzIFMrVnuvorudIJz/D/dlE5FilWgnsnVU28d7IAVJjOLrg
TCdp61cR7QCs4e4br8AJG39LC3lLvS5Wrdk/9wZLlws9STWjWe6KDtaqry+OpT5NYnwPA+ahMern
Y2k3H01Y3CRRcv4ylMzNe4Y9ZzautRjXvKUUdxY+fdINsi1SEYVJpf1Zr8p+NL7bIY4Eac4dya/p
sI3dYZd7s28uxXxayoewymk/pvygsRo8y1aOQeaM3c4qf3e4ewhEKt5sd/nRTVR2YorfDoveYto2
wYQG5ziSvsUG/doL88eytNF2yRh0qr5/72cvUEn7lDT4ObgS/HAyHrE9EvrbQNvp9IkQAXJsJPzS
OEY7J3Yejln8jcXyCUYeb5Osv+XV9OSGhAqiI95jIQrXAHIyaBUfQoPy3SapKGRoI+aEQbZpT2E7
vOPjH6+oIrzt0oN7uA6dQKI6VMVi+aYnJpRRXbKNu+Q+oh3mn8++m+vMqTgsXUaIzSyGneSk39RM
B4xk6p1J6uilXGQ1eYjctYi3U9yBQalmZJLGX4g3jqmELKJOvCuD1AFpkR2QTXcjAewELiINxKJ4
2rtpLRyXHLAY6t/kg77ITETgzKCMI0X27dzOWw3K0A8rClHaXHuXuJv2wqkIRWO8ttz0GrvNsamo
1/YAUw62gvpfRLxRXMZASF6xpRWQIV9cpxCZfd8OiAQLuZWeZNKQPEA1U6xDkPvYsaoONi/YWIkE
nJS0Sungf+yREjGuLvWhREgQaRPsExoTejWsX1ZPAsPAIy1pahKwHSWqUCSWCNGQnu6chkG56iJJ
wiy3NtbJbIsoFAzCnZjeJyQQVgbmvnTeKj5+hr1JSCnMyAL1vL2nEeo0GgXY6/BLYQzcl1r9bRUj
l/xf6ZCnq3f0CWCvFzgSEzLVnXgA12d0WsfnQmNXIueViIw0Obm1Bw+Wz+C+4hc2Fu1KlfB1Zn8/
oNd/g7iBWHL8vs8QJ5IpM3W3uLeZAnUaftUNc0r+ki3Jy0wsxsmq0x+jdlOeujvDXLEBJeeYYpjd
XIYBO4NzrCmEmhC3kL7b+kWbXeds4TFtY4rffNs561UaBrPotE21Sno06z0z4zJg3AzqsvfLEfMd
nHLesfLW9i1H2OjbWfw2yszjXAWTsR82rrAgzzmvvSTautEU4ZxTTwnSTg6j+ntEodnT5S7ksmtD
hJW2TA8JIQg74ZL0LIqGFz0p7kVswwWnWNli52eaWweRFTNAEHIveuKvao13G5T6duoglO54jvLo
NAGmr8/+XSRR8gISxPvnHmk7SOQQ5E5KJ7IHYDOkD7Ukne9Om9Qkmy4a3AtZxDh/3eo4jshsIC39
OB6Hi1t0JJMWaeDgZENo6mzdLuEXRh79iNCTz3Le6QRmuUD9gO9xcZqrNyJxNag+uXPLuLnMiACN
IbZ2GuGe2J2f6tAoA0E7n+j1M/qe0pcypa9IZhQDkG5RLcCxqi6OsSCaax01inQkONqxwGlWdXGj
GlIWDS771HWvDdP6KosRp3qlBepxeCEuZltCpq5saUOhlaK8RMMoYXXbZMaLg7jCZHY1LGL8w58l
+p+t0OQnphcP0bjy/jp2YT166DWLSqBmmu0gJ2KNRqz5qg3Jc6EL0J2WOHNewyc12BtFgQMNBr2+
95zoR5Fn8mjVzDeV9UU5KXCDoWt7Q4gGyVFyLPCK+mnjm6qvdkGLzcCfysbjvRuajcaOken7IkpP
Wp885wuByZWTrnwlH5gr+UFjBzNuVf2lT/bv3MKZnQKRaqHIz3xPaCttwt4kCD5LPoYUFyBA6YfO
rMczypOAcrZfDRbgo2otehCNfwjmL5wT954Jb99xtW51BmxbG75qZ7eMK7feOiT2VsrwR/rutrli
QDbASDZz8QqPhst95TLpU/xuiwoxqIe2xGqYTqwiJ3InrbfG/O2aLF0J3ig6MFriI8L5067pri/z
tgHAy07hQAA7N/PB5tKuiOBjCDc0v7O9lhgveMa0Yjyz8yQ8F0ya+JyRAMfarjJ6NjAPBBYxoRWU
k7HHrh+R1FQjHTSEvteqZb903Ax132BX6ih3kvQtbiuHf5nFSGWiNyXJ5ot/myBCqCIKmWVWHXSv
w6EzE9wZ82/bGFZyxduS12gazcz8rUVNte3CE7lYd561JdCt5wq0D3xpIN1KddO+HuK3oZXE4zTP
CDCoUEckr43tbYmxZHMqaBMCU0+dm4kdImkxIgk/7qA1ZJzp8Dr9Ve/Mz3rk4dH5YwSGX4xwuJB8
2j7lmi4AoBnFsr79MCrX8lsvuQIpO+imhpk7HWWjejWY9bbI+QnDdJu7Cd0QhMJBeUEMB+68P6kl
4qPAN8UubAZUO4x7wFTch9PkPqWZdfaA/w84Hj41pGPIiVyTrBNgkK07G42vZ4T/RAaUrcriZ0OL
bHHQSqwt7eoaJZxX0gsIqpJ1bUzaGFcNQcOBPVZ8rvR3vUwjXpF+1L9HFk3Ao/iE2qSm1oecukw0
LxOZZExP2Usl+muo5uZch31HHF89vw6i0WD3wUegak9csc1BCzU8JeiEZqM/53m8pphrMEiRuZQ4
9HovYmEtbBor0j9FRkmV7S1q3Sizg2UjLyj78c7W0yILmMotwYPJzyabyK+ehHqSk9Xfst76KaDF
y/zCs5wf3az9hS4wOlIBeLFDT3uGw/iupcJSs/5uXCuubdM7V1mtX7vEi/YjyHYIsXLow+nS0IN1
iOwaaVYLjBMjuPVBQFAoZunsj4tWnvqK6HyUnFF+QBLv7WExKKfLmupmrV/+/Wo09OjUjuH1f/99
q4kiKKSXH9IrW1b3o5FYfBYU/MQU0EOFCOcuFEqiTFdBN66tqr0ZBeDJ5FTFXnjM+zYOGo/pARU6
FlV89rvCMIdnBIUu1lf+HM4jGJcs/eo82/QZ+Q0asGIEbIXm4lJMwoPeM3MrVx2JgdjxPhffqP45
6xDAZRqRM3OxoJe31v27c+xXs/R+tkmyzj/m8rByCAPdyJKbKOvlUXK6TUnR35PJkW+mG/yT8kFv
Ji8WWQf//idkwruXafYolDPb+R6TTmDWdnly1mBMoy2tt//vt1x7N61xHu1gji9Fe7Qio7zb6xcE
HdURsc+3jlCC6FRxC3W3OlvzFNBLiEzN8M6DRmfsUPTObbQskgZUuC9RYZ7D0hPHzNRfi2yx5CYu
3BMFWWjxFye/er2gV8+wz8SfEqotBD9Yxbmb5I5z/t8XNWYukdsuoi4nWXw8E2CUruiPmPLEvcwG
eTMcefCawqQXqp0OiSzztxp3exYq664mPX8jjuQmssl68tw8vklzfDQzH7zUB+PQ9pq62+SYvJTh
ezYv6t7NRKCJQnV7gi2cq2ZWWHoxc3Sje6/tIqyZ9MPfBm+vK/LiJAhnOWZLRucI/av7RTq9L203
PNirlMlBN+L3TCeHNM+azzrlInTb4h2D2akaPTvIMHrsijgxPhPM4puKbitctQ4CYaoS0dd1cFdJ
95Jb7q9/QSEI9FabLw1jFUZVQgroScIHvZ09JJcky5eHJjbSw7/8jX9feh6iy/9+a0ABbJKkPhiA
YQdt8jykUCiRvWJ88+Y4urq0J6K46O3dIDq6pAw922ON0BHTyOlhNm2CJnpojlL0fjzUw7mw7Ob6
vy9OyENdNuvftzwarmWgEfl/X6JVnjp5+rVFN3ws/1nkUcZ2rEakGUixxqavnBItWR0Ub99f0Cz5
A9KSW5YM61+3PssIynGjVxiJbA/FONKoPL7IojtgSY8Owmrsk9bFBo0L6y/HhDRD/LTbziMwwqA/
beYQ5IKwybjo6u5lzpHfkTdWnKa13V2T4TcZPHVAU7RxdqfFOKfah1mTnOB74xS+cbFTCrfM/QsL
GzqWdOK8QFJVX+z5PIdludM1wFldmfq2ssvsybHAzhY4B4Pb5h+T0CT9qcCtvNfz+oKwfvhDVPDV
KYR8qfTlozLneguko5OnQmOYq7t+oRYtMO2bg3/owV+OOhFbTYSYk0adincjG3Q8q5TQzzR3ntjm
acEqvS81xcmZ4EgBuTBDFYbmfiyT+ThiIWBsiFljqLNcXSxH8lOQ2ylDPNV16R7MtXOlwNa3ddbI
wH8/h39fIh0JzkC/Yid0xg+g9fNoyiuKevMoVg94FILRJgn2PMNYum2OX2Wf9Z//HRY57oFFZVzw
af6AgQEnEEt7aVAU7Cj3Gtd+NBSRSzdsxjSRfIQWAn+sRM0Z7qrtDmZL2iLOJMgvq3iGaBR+ySvJ
RCSbXaYsPOJZeU3pR/JdFauzju9mS6/TDmca+h/IkTNa3/BsmLhel7RUu9TUsQhnwx0BeYzIzI7u
KOaOak1307yluFaxZmxJM03OGqqKaXAoo2mDWt5ka7Qv/32ZqvopodMxJ7YACUDzPIGBPKftooNn
J17QLcunrKV16O2wDExGP5Ay57mgoAN5zrAG5S71ZZnSipNMHVMC6R98UPEpMrV4jyegOOSNcZos
S3/sRNHb5yhpFnICw/RCdwf1LLP4zOoJgFBaE7yTfG1lNL7VDm1gcmGu7IX1biQtXkGuVFHaY0Ck
QPXDsKGNYBaSXhseDrGN1jQWaF7y4sNS1Mx2XZ0f7T59JNZCBMRs/miNKbnlPEQReS/fSy6eU+Da
IwUQ+KWyKXsXzFi+NtOHg0xuGy1LfrYWN2cRpRlzKCYSNtffumsx1DL1B6EIWCRs5Tgt7EDI3Tm1
KzwyQzlioprNXUb2/XPVCDDhqWsBb5s2GFCC33JEnjdMJHwvg/6bXKDFx4aA0IUVYW04JqMurtEl
OVTH/cu4yXI3IgPWxVEK0BUs9my/tomSFDhj2yrmIrs0WuEFbeIwKhXqLIiv8nkdIbXSfr5l7gPz
4nQtdVvb5hMy0SKjo5a3sPPiB6m12pVBdHy1KCDaNvXLOLumD2DEbCJjG1PPTPGfIrt6+++xN/Jl
gFzrv2ytt3+I9Pc0MPzaANM1oovnqMUrZyKE5JyIsclRkBeEVXpt1kgHfKjm+b/DJyN+YUDLfgc4
fAV0BUoMpw41Tlw9kTZKsaSlb1CAzT8lkg/T8nK/XVcJNRCGtTDanXg085A/MlCGOU3HuMj051Lr
fxs5sqw6soxLmxCkikjL/mE22TXGeY0wi9gGgXXVWRuyOk9lJ2IDyucljXNfQ2GD0h+jgW30f53a
QovF3/I662VxHUiMOLSFdR9NbEddW+IXqsbwHE/WMZE0W2BDBsgbCTORrk46TGUzxpceJlqZ+FOC
9b9CY7LBQmbu/n2woTveLX3CB98UyzmUsxVgniyY0mg/48AOMRB5rMDxoF1iay7XwwEYVO/mixJM
YKkMkUx09a/O5JKPWAL+nVADZ+GeCfivaSTeLk5d4koWB69B74ZHI6b/EMcRIbfThAGCQs9oEyef
EQkXP6oIAJvhzzk67CdbfbQMMh/4ohWEZaEG9Gx6/hAlPbmdx8LF0UcUco5T3LAReuT6SeUg5DVR
VSomuMIAEvx3+M/xQlxtx3tAojft495ATPH6RZkz+7dXlIAwHmNyZiTw9K1mB7GYPtBwYA5rY84Q
zyYdKe7RMlPccSIH2/NnqZbLtH5RvdudeqBOOySdgT3amU/pCullVnqTYHeSXOIrvT1o7cOGLjtd
tif6lj5ygtiuuEvKU4nWZ9NRN8NLStaqdJqRSxYFhY3bL8i7brnN1TpGT9EzYT9eQNmI+G/36YjV
eisJv1hNjQ/CDezraMjupVwOrWT6+3fkqLg72UPfUKqZP4Vz2B9ti2yrMm7VTZ9S9MQcRUHfu26g
oXtds3WnPXAYVExIM89AN+9hiOpLgx7gjgRc29b8qSCinnfTlqUMqMbY5DHDRzem/cVTcmIXy38U
HDw7DE3Tg4Gm2ed0G4BOSbJ0xplO9UkL6rCz9xhAnPvockAs2brT2wnLpox3UppJYOZy1xMQL1qC
yMuQ+aHDXVwR9bw0SXvpWhHvrTX94r/vXCXTT7WegMh3nxfbZMacWXCIjogJ2umFftGQBzcpJrey
rdVOX18ZAyPHIV9/axF3HsxaQgR17YVnftGgWadmpSlTYi9QNRt2NzDxVf/H3ZntNs6u2fle+jjs
cB6Azj6QSIqiZnn2CWGXbc7zzKvPQ//p3nt3kDRyGqAglFRll0rm8H3rXetZAP/bAO9mhygYizI2
jXDZ6StXn+RzemTsmezDungpVYRKKpwUP8l1CgNixvFYrtUznXWBbWQd7e9L/mySlPNIC2Zs/cHg
mDPO+SpYQqpkAGzotPWMbyNVSBetRL+gSt0OCepdfs85Q64kOzE64xSMauFHovzUJLI/CpP4MmKo
crtefSBE21xUlGpZ18F8sSrd8Namq57lmV3X5eriJSuS40CW8vA9X4BPa1ZG57VYc6ZywiIIJtPx
93dtdJz0zzULtOhhfCH1pV8llqVXPcXVVxeHKQskbD7//jL2OMBMWglWKGcbP2lOkja532dDuhkV
rbRnUdiJsa6c9Y7BGDsFxUsGS7lKbe3ObM5OqGi7tk6qY7KCAYkgBAej6T3VaFjywLawi6FJYQiG
6UnAI8jlzF6UFchbDuaB0A+1UejYb/NAW7epO7lV6DcTVXrXd4QFGh1sKcmX4DhrfX2Ql2a4mkmZ
703W8hTBh8P196GWlJUR/i1my03NDWbeLC4tabpmwRIchrmFQ6XhtLHm6hDr3aFMtOLQJL110/TR
/b0ZjAvVE38dq32p0pIaXWSBw0HqUprI6EmAyyubNl5gdQc9M90rlqbZEwAofM0zdKKGtoFq1A5y
D+4Zj3DtLGSf4PpKjMytlsXfQkYAUllxT8pFeEP9ZGah6eFOL5ZkG+SEqeomWZNUTXj+fdAVKTxT
wjvT4NrsGbqKdlnBnUdAhJoZK5Q25XIi3DjzWEukwd2SsOhJPV7f0lhqBoZkppNaWmwhtARHGOL0
rqggwaEwjIHO/RBaUMeUdCeXJmJKVacsoVNVOtCRJDJf417dIDrNSVQGNCEJumtw0d5E6zFNBhZw
AwgMR2fZ0YRN6y/xREfY+qD32RsXhYlbTpweKqOsXataCHfjw3icWTX0Ws+IdDJbtxp7yyN2c9Nb
KTj0MjtAFeu135I93cTrv6SsJrzaqN8LQHMHTemjh5i0+baW88gbhgGQDeapHZYhnLmiQY4dqck1
QABhfVVgkOvqeQgzCrgia3aboM2ulqSff0FQ6QDMn8Lb+RD3mLbKWDV2XcpMQM9aGGtN8Vz39Rju
Na0y8VUM5TbvsvKASSy0B2sZofip5abqu8GtUE6LUs7Pea4NN2JP1W5Fw2Adkk9BrN2QeNoHZUHL
iBPK4vJufEvJJo1ClgHEs7izQlMSpJm9l5zVvjRaP8msNMcuqg0SF8ytmO8u+yLAaZY3UmRLs1lf
1VY0diL5TL/RI2AXc6igvAsUhhT5pQg006Y6BGBXY5qb37feI2gjU2aR/fuUgA1XtCJC5+2wVmBA
Sm2tYGPY68SaeE8nMsfI7bJll6OmHlLJKMlPK1hhdQHvdKAAozQCBVhyAPqh7kMMysRsk0lor0MH
UUwJSXpUnfWsgN5n7cQcXlpM3Amro36ryI1+ZLmmHzWFmuwpyh/0uvTSwIqvSyGFj8oYcQNqE2En
ZVgGS2lpDmLU1W4UaczjTd3uRTl+xUUKmAKD5nmehI9EbwUn17TiOhrR7veCKnSVm0r6iABxq8JQ
POjGkh6FSD9hdV/11PV/GRM60bin2IKEMWTplfbxl65UZ/vRmtQzpCQVDjiV0LmhhidVjpntW0yL
caV29XxV9VS5pOZboAmsXpoRoLmge1ncnyUpR7Hq+DcIEDJ0YfeCpKIo/tweqjzRQUeKPSGLm9gP
TEFXVYtdCwXqrXCW+u7BqoKUC6b2SunKstciUsd8x4FB+Z59bWD/tdGSi2a7IBSQfrHCXWNmq2fT
ykdPYm7JwsrkpsZ1GjEZXKOyvM8LWI1fDFQvW9dKEcNDHmiRr2cs1cNW38th9l3DlQ+1BJ80XM7W
0bJ05cyX1kUO4uRkxSIADra+jTwAZlAXr7Vw5WCML+2RrYv/y23TFeOtXhomhaSxnbY2u2OVts8R
Achzsj7orX6hRqPwa3giSjjuFCPTLpwAI4ihVcgkx5f7dasjOdb6VyuX4BbSMXqYP3viHG5W8DcF
sV8Okt47xsA9poLDOXeS8FwraGQwn0LmoFR+dnl4BZIUv2wV9OZD3ciZK2M6cPMEdNZvFJn2qujU
c13Lig8Dukcn4a3ctlJsXv7+NK/VgaqAzvqLfJaKg7WrGOOS5MmCXaRvi76rniQZ760mCLPTA2nh
B6q2WxVa8E62uPm2KbZkaj3D0wBJGxRBQuo1rp7EcPGFKMEVlj2sjtUzAf/4+vuQziwI9LRSDmSS
hSfMQZtcvAqdEX1aCdlwMn/fcko2cRBS2nHLCZlN3UVjiH4E4wqKALE/OyjIZuqCVTulMAT8XCoE
d9rCBj/4rsdy8Ju6616ZUHOumq9GS/C0yoL8wTIritUj9uFNsbhBCrc/MOvG08ShuWWFPRnSuk+Z
xbdSVPh5WfHdzBnyG+3wmKaDVywCMLsaS4AZaa3fm/SUVrU2n9h2hW6ogocL9D7wMYUTxjGgGioU
pjZhP+wD/FWXmM3xNsss6GmTuhzSOPhBqcIzblmQ1rhocjHGf0ZhjIl3qC/OwuRro1iDZYFeKwgZ
syFWw8JGUOWjKsD0yCX9ozDq5a7FyhnMqnqRcPZLakqUf32WEZBVJDrDROgEr0txR0I13gpNREyd
stFVptZ469GGYE9qT+hpxFTVFzB4g1POhvKQA6WnlLiKD1AMwMAy8+zj7E0R5nrfEOKxC67vVArM
DwI5KPv3d3HCoPD3d3TTMnEXR0ftsCknWizffh/UuMExaOBiWl/qJzM7r3PZRjcZUtbdgcVifu/y
Rbyu1e590gI05Q7OarmZAQ4MIj6x9WGxAAygRXdb1hS3Uc9FWjOZ/8OxK7HoEMk38QwcsRgZdJWC
aNDHyNrn0SKRpGFH0I0K819hPJXmdJQWDJ2qzHJo6vdsTpODuq4maooiCHykjzrEozcYJC/kjAUW
AyAqYinrTunM6ntkPu9lsHyppsLBrkBJIQphfNdEbK4DS+kq/EJ6jG+/D4xtYe6vb8goFOsq/kwG
kc9YCIebppBJjFDsb7iW2V2uq7J0gq9SShPVfUn+J8ULi8beppeaMIHNvvbPWOrV4yD0Dm45CNtZ
YEEP03WXbONVw3lmZEOPqbm0F9H6nlpagBQjrF5syhK5/xMvv+sdH2I1gXQo15OkTOsb26vwcxhY
jzVwoPAntDtDq/InKvsoADfAquZpjKkQXIW4dM40CYQWWsOU0BlVCDCLxnEagi/oZuwf2QBucMA5
SNN0pB2nCv95atSvKem2rRJ9N7iZDw0rBK1tboVI/vd3HTyU7dnCHVLAObRUzFuVzo2SDZdofhBb
xrZr4DpFewucYRKTQz1ZCW56A6PxyFV6qPIDa44DIyEXRqy1j1a1TFoiikBWibONsbgErLydTCj9
IRvnV1Vcqw5yi3EHi4tUENp7u4gz9358eotqYTwnWO4TwZL597/FGlDIOFnNo4ZbErJJfpClXAA4
7tBuPG6oFVT9eS6lR4NwkpN0reT+Ph3kAoZaIz2A4YKHaDJN16LJ/Kyr4RIrQ/k8tlWzawVq4Eoa
4h8jc/5QWkk7t6mWb8ifqed8Jt1U4KnxygXLnt2XU+aks3hiFkwyZNVF67JtbytIhn0jrwla2N4m
Wc982ERrZ7DBXwk7wRtyfpy50FNmMc2ABdFC86zTPsRk/mR9Wt/ph42oC71wuas8AJ45VuKKD9Dg
AiMscbXLZbRxhCgSyytJXW3ZkAFDJoU4ozyPi/mcCMqJLtH8Tws1K1RlFySQeGfdLt0xU2DzF3Fe
qxYTBQPGwK0pVxtkbaUfUtnvhppFo6gwfTCbdDkOqkHoaP1Yc2M6DPTJ7xQsdNhhe9mtlPqTWAjJ
wDLcc+kx/Ygxrx0uxvAgots0hHhfGOJiYJGIyIdtIh+QWHJnIY17napvkxHYFk7I+MIiADa1YdTq
zpz4Acdl2bu9XMYnAEfxyQxKJqV/f670yUODaOH9vvT3139/V0YdMxUBrJKVB6MLzEYj3SQu578/
GC2gbUMPvhIh7Lzf1yN9mBgSSN+i3KWCNyNCHybcy4dZb+V90KvSHQbp8NR/NDIOQRIEJDWbbr7y
STOtM2ml4qrWXIICZJLVWfHrAB6J7lQ13UsrhLzpWo/QlydOLC0gomj3gDYpbg7z68AglHWGBHys
tB7KBCuPrHyVCrmKUOzVJznhBh+PradLoL9+96tY8tV9PxluydyW0w3XXGshGf6KErUI92MmE3Ov
FaG7pcFOeoZP3f+pZrpX5AQ1QdLL7ICVgsNBhws5oNX9PoziBGcDgy0f+BOywN4qe+tkrA/CIFai
PbXyD8elSreAXIr2X39CQnrXjiJB8P/42+C+FnABC8uQoa2uk7F8IXjI+99nvw81yGiP22HFnaaU
KuJQeLkafTroUlPaqkLqciD5i32gUXxk81ubBurl96Xfh6yMJE5+cDv/6Q+MoHuS9PrSVKC3zS6K
TsKihBBXshdzqWkxEgfV4dNdWGjJP2My12+kl1D/l1Df11qev812ts4vS1WX9kZTXVmsogwbsnpv
lYHdN/3zzzhmOMIEsXqKjeK+NKZb9tX8PlKt5hDVZrANr28Pm86dSfQ+LGPJPTqYFfd3dZ0UB1zS
2zIOFb/LavyOXSZssrkJJJKiXNLRqr5UM2IHJhedF87YJODI/cCxWoN3TQndRmleRFHcCyHwrFYq
HyCytFul4hnIUYbegJoYoS9ExjZJo15TOmBrUfmZ9Bekf7amspHsso4UIOtLrMlqomCYHxJfkbFO
C2LjG2v6mJGWhY8wW6+peFQNZIQmemNbIRLJ15CD1Z7qNpZFUxrYOTw0gqBL4wrJp8Ik2FOoIZLw
eO4xrdiRAUlVT0ifWyw3TTxzDLcJdFTAFEGzlAdRaa/B2GFpaqNqW9J/1XWcIOUYrMRALMHUlVGH
Q401Q2SFckF2okK/xtNQ6bC9dzc9qBmGr19YgPxEokgdSzD/FKv6qfaY8hnxb3upgdvBxtCpqdQT
o4g98hh+TejfGutMiiWBDJZAipuhqM8krmAaI+8F1mVWBJqrc9Pci5RaxSrIEgaglZ9pys6EqbI1
mxpEyXREwxwuOeG1MlHrTV0tHcFUQ8ZHmEfOorG17rGjWVILEJPAi56wgOJO9hEGyDYheixWiDX6
qc5vAfa3TSFK1WmusCqHajd4HXHkbCQWigDpT62a35aOy0XMPLdSkcLWCLylJvshyI9tXxzrsB23
VM1jelEUKBgx90j0N3vuv5uAGgfW1AB2y/DaC4p1FGltqMweoMrALj+uSGqzmkGxFKdNTPsuzAVs
5325TyRxV060SahmK7ilRtGUHk81F3xCXRo0+m2X1++iCEAiGyjODWUaGwO14m8gbQrSOTbSahuF
eFh1XNKTrqjvFCNTe9Qm23ZJgAdL7T7HyeGVMQnNQblGzG6fzEgndzH3aG1Y1+mD3AlaF1zxCiN+
r0TRJaDzVpy4o7EJcsV0tPb1IF/QYLIdw8iNAJJ/H5RxvB9qwW7Y09gmPQMEvcCvLRkQkDkw36Im
pyhJ6ZxxUQ2PfrQo+g7Ijd8DCJdjX8X7pYcVoJr8lzvigX7RkVEIE2mTrbZvsjIa1UpkRHJ7KIz0
OEJkbMIOuZTQUT334F5CYwLcyvh53jTl1OCeSO/QDZhc5cMXGLt3IBwzCEWlc6t6ukwVITkCotnK
sZRwZtmzMb2ZagQZMaV1Gpezb2rpE4Y91YF4xrVoYOE6at9sohxZ1r50PBG2pS8saSZXXVLJVYa2
W4ek9B+zCd7IfaUSJctdURkCP6gxTVKhufKOwC2CIGTUt7CIU/KnVGB0XCjhGwlVpMbym9IZ1TVG
ub8o+EgNFVriUnXfJM6154oLZWkpu2UJXpKcsGgzM6jUCGL6Uyy/CQYxulLXrmEs5YTmCGALkfod
GwafdCS8WwilbjH1nhENtwqqMMvizE0bcha+ZFjpxWKHVC3WUWLb/65E3S7pEsORuPaCiuJ4U+vv
1hy+g5QppDGTjRlCOjGqud6BFviIjOJz0rIVBLKCkaCubyPcXKdyPRVMUZEcDZ4sppeh2QMDflm4
LQ+UTDi98VihH1yUBAJ/KINagGLvylGpHuM4wDjdTABUqOXhBsClSq4g2yjwvmp82vpMIkIcMqrF
SzojRpUmg2Hb6tUn/TfnWNGrK2R1NOMEwBGqBqDIJv1qV7CPzhwRFVeqbakxsGBrtIgKvd+P+mUu
1GMlYYNnRnQ1ZTjlqrXE+07W49XeveaVWXIABcVpMJx6mp02aYL1WxzyOzVBZN6D6n2o8WHMNSHQ
YBlqO5JlZ2kK1Yd+iOk5ORSgx1c3z3kyiqvVd7FT6eEhraUfAenHKcbKS8dM8JvZDHydUw9RZ1ls
Avwjyk7DsqMcMX73uJEBr/8IwB9Bf1mHujNjPOniC0fSSx3DLcQ755o6HBS1lQxOtbEAz8on1kqN
Xcq4+NQSR5qgwRPp8y+Ya7AK421Rh4SpJRnc7nNbAZTN8v4hrQXL74JL3ZC0JidSbXGV4kLSmGBY
KcjBaTQuWQ2RZg5HPHBcd1zlKrTcO9CYQjr+8ErKDORZ78l7pRWyPSFDUvxRc6QE3aIvvYydwKSs
Qb33IQ0QkNVPi8y5JjVzchIm4WfKuktF+mxXidRHzKP0UxXFC8oLvqiA9sx+eCqa5bVZ5LMSkWUn
olOp2J9ZEa6kUwXujcUmO4Vk3NRvUweaphfH13rWDV9qyaaNvE6wFq5txopxkTh3onL2b9ZSMojv
xMLLDc4Po/OYsDvGGEsHTq0HgD7sMjK6JqeZQAGEOMzzu2SmKjTBEmYmhb4HP03l+HjWcf/7+BTg
ggexn1sTDRUhSZNOqAu/p9LWzQuOpZQ06jSzzwjq/JyOukuQ4WsJxWs3VBfK/+ST2aZ+3YSeTs3c
i7naQ7DpZNil43fLinlTsWAn/NnDGIQFohWXdTxzMhLuphTixJ2UQDzL89MszZhLo6NmiJgTS67B
skJESVbxi8BPF8Q7OTyy66ShvSkuPi04PonQG47W5VtRlFGb5bLbmTIrj1oYxW0wh/jLOs3pSTef
1Ir9ewEOSm9k7CJYRoYy/0YiHM5Dh7dVpUMBAWtrrXF8TJY2fNYbdcuKuxjJbSAEFkzHpfssKkok
cl1121zcVVn4HojVV6FNuJnAIiC9w4WQknNBdZ/HQGGTCjtB6BF4hTBzZPIXOyYtN1qLn6HUJWb5
KSfVezwNf6pJw1lDJMdFrB0xM8+nsQERa2TVD4m8n0QpbqShSCIwE/DMiRXh0FmM96248qWpqXzW
TIyQTzX5l01lQfhRGvoFMCJqrsms4rGa5BcJujBR7qKxUZezAPB2kZYBkefljrmWBHVaeGkMmDQa
zFuSYYq2SgskEzAKRzZHTGAaDjJN7bddNe3zAXXWkOiHCVgI3huV2YEkwrOc7DQhVs7o6hZL4BB6
5NOtpoWHrmnV/SgMO701tnpjLscmT3FXNZZ+0SrU2+USYZL9GkbhRgDcGamjeeq4cjUrgFLWHzms
23ONzX7JoPzqg+mOP10odY6sAnXocJGUOIW7gVLTSiasok7RMWlLHupwZxCPXchrnSwWV5suHei3
qHS30XIAjYL4YYaVdKnyQLyA7+5MIfQsGJK+VKQubiqWPvPyHC0QRhs1fSfyIzyoUtvRixrFmynQ
XzrGdnYaSHcEBB0zmpZ5OE00b25NcApU4hicJR6DWujGFWSSQJnGS06qNc87xWe7/N+ikcGQmq4I
la5wwVqO+5osahLS6jOLqGAw5qhvlQQEEW3EqE5NTB5WZ6J+yqNeVofBgIY1KTbuHlnBzjtJl6mI
Eq+IjT17abfMLIYrjDK9MKVFoVzuehqwkVfRHGf3v+jPWov+ymwOy2L/9T/+RVv77DSc1qqumrIl
KcrarvUPRYDqhN+Q2TNHU9R8oUIy5NbijiBvSGBklvy50q5BIRXXpokITadleGFa8CPWwXjpwSlm
pOuhWCN374LGulds4U7Yot/5Wn3Xz3NzAmz6WS5Fe5Im2Ijc5oAykXenE1YVTiUgpOk/OvGwgMvE
zTI41PUUPUxcKIho90dVFdB+x6MSxaxcGmgsDMq1SSXeHTwSH6rfFtYaW2xUTFsm4C4jWx3XJPjj
4hcVFVQvQ29uA2UQlybPH2KUw40+xdU5aosvFDnKribJDzVGZv/3z1f+39rJTEUTDV2TFAKdOkPk
f/58gd2we5s7ptIhd740oREV3FBw6zWXeCQHQ2vErpaLDs2d811SOrwZ8YsmRSdunILbVnAB0Q+P
hB8k4DJcCwsZbTwXPApMxJeFJBJp6uq/eNscAP90XKAbWqaom7Jh6IooGgiB//y+m1YHXpT1wAN/
Rz6t2KVnEus46KxZP+I0y+9cXj8IwxbewhrxL1cPxB8IZ4JK9xH5P0bv2oiS2MyuMDe6P5pW6zfT
4OCnSh9VOX0MrTl3Q5zPjN16l/tQj2MzF++ENMV7TzRNaKHoLcTN6eGA7SDWJpjJ7HkQtYFW5mQk
Dd3K0Cu0yNY6oKbErcBZqhQylCWAhMCMj1jW80NYLpNdkwNhqac4fVCX166X2gc+ABX0GB0WQgWq
rE0qpvkSGmsmFvEhhty4xQGoEf4cY246EydKl8Rc1+HNeS1gMSh4pLfqyjT56Wpw5WqC9OwWu8NQ
wFZKY2kdUUMOLa2eoxom8CKnlh8SaYSZC5SX7yGT1JKFXVIq7WnRy2inRnO4jTK1c0kE1L5WCbQI
rA+/TwHBPyc4Md2/v0TRcuSi/j1Dm2Cy16UIgdzmaNRav+r363+/1Ih0mhhovlGDJbro60NdEGKW
5f64NBUhEprhtxKgcducCwa0DMq4isl/6rE1r0QWNvUqhzbhaD6gb1FPIoFrl9m/pUM3g3nnIWsh
Z/RaSKJIT86/4l0lKfNeGjDDhEgxziQUGZuInjKVWEYXKUkX/z7okv6Eo1rdkfZKHPJIJayY2vCs
VvjTJkNOkhpWCV2Ipf/7VE3jy8xAyWzFyV/y/N53Wu2hNqMEC+elo9lrUeTTYGFmhYH2KrGa3c+R
AnNeqhI6GSgKmNpZv8lNhfnEpKsCcEZw/H0o6gzMhtECZlUj4ZiLJat6saP7hpXirRkr5SkGCWkJ
yfKwFIWMJXKR7ZDVoBSFxntoySPJMyAuSkjLkDwxLOvqcavHdO9kaPZMackozPwsrEW9ytUpNS3z
0smlem3ns5Gqgqv1neWbE5aIsaFOW1P0CVFAU3z6dODUV818vE4clUdS1g0+bS2EgNDSgswQJ+g3
ixGrx46dpbCOewmrZf6vk5TlAhrScpiEsDhTiVYzAG2+waZScWnkHamSaivXo+RPikUaVp6FO3oP
g1303C0ia4LUTiFEUUsTBcicJ916dhSOFeqZRxdh+TJURboJGdApTV7dVcCIkD4WyiBWFAIzMeuo
EeFwRlCsdILVsP1pSQMNLL6aEugOdZAJmEHivmYheYeyKA070tddWJzBG2wNrHhL3m4NY2p8mcDw
hu6INm/h4zYmUfAEhwgD5difzfCrxVyMv2Y+Lou6VshvS1muqfrQy31nJs1etio2F+h3njDH7TkO
WtKwJV64oLaY+ayvJVxvaGAjPNO0JpstNgF4WM265ucqKAdDsM5U5aW82yo64gL5E2jpxDj+xLJH
PQaqhgE3K95wEmgHIxhDeE0Nkca0zZ1GJdQ5s3sO1qJQpVLZYIlF68T0iO2mvMBCIkjf+EHm12gF
vltlrkJHHBlBQTlutYmwNH72HDMYTlXTin7IHcsek9dqn8PBtEcuN9t2FqCSjmJ1TZQl9Aj9HozM
ai9K3Ggst6v0qY84RYTOL9U8O2KPTNyhNcWzYCDUmI2V+YqBD1ktx5NCjt1WcSuy7kxg88x+aibJ
W78iqOe0NyhikNBlcGwQqMeNIgf952+SiR7QZZMILxQmTFC2fHPG1gQBV+uf8SsfkAwtz8onYxeL
3c8QDfktzqb6XEiisekUpT/jwVSduVPiozamszfIw1s5oN0MI3HnyZjsnGjpHOjtS1u8xiqm41Bh
l9SMWckKC4ZnNpw7rV/nQ0K5I3AyXEzd8oNIOsWUwFyCQBX2c2E2VKJEGzFQcNXC/TqzGmSmuLBv
ksZCIMHXDG5e9usHug5b6bfnllfYTDD0rwo60jEZ4V51YTj6zfqgogFu+0HWHHgs3EGNWvIYF+aP
C3xxz2DLRLsRi10lAC6VyVCSgHvuYxo+bAHB41MYPCBBxQG1qd7lWrBswxm/FVMKvOJ5flL5FF7y
MQDJGgSTz6hZ/qsI9r9T3x1+l/+r97j927/9Y533f3r6t8cy59e/rV/zp6zmJkYe/eev+Nv/dwXg
FmWy/+cC8F382Xxk3Ufzjx3g65f81QEuaP+qwCA3LUMVcRJJxj+VgCu6rkiWrmG3kUVD/HsJuKL/
q6RppiIqJskLkRHzv/x7Cfj6RyJ8F1GUNI5MSZX+X0rALYXv9I+Lf91QVIVvyBvUNVXWxf+0yMPr
EiVaVf5IoIb3y756zO/SK1Kq1W0JVzNDcL5SP/ej7XKUvL7ecNLsUs84WIf5WzsOX92+urbn4jHb
sz7/Sr4kW/OyRwK4xp/xuWOY8NE60PH287Z2LA+IxJ4slcMgbD98RXjP5Q0qvo+f81b7+kd0VX9i
rzxpRxngkt1n1K1s5OfmEdO0z1LYsS6dnbngM7fZPn2Wb9VxdKB+7ekpv2Ptd7Lr7HBnRmrqbfMx
d2JPhS/qFhfcFE/jtOVP2ttyhHVz7J8J+93RE//IvrqN3HHXHaHOnlmV7wK781JH9A0Xm9VPci19
3uWZy7wXPOd3ganNH/MHXS80CSNsQw/pAKTR6u8mH+HXPuBSApLNxXI1T3wKp0vtV9b1sz8h4vBt
wzO3KZ8ZxzMf4ZH/ww+MZzfYA3X19a3oaIfiYmxgcLjZQ/Ao78sdb3Dbbh/BWzi5Ux1FX4GlO2xF
Nzqbj4SkXXD0W9WGELYbv4vAbaAMvGpe6Uuu5VIg6fWn4NZQISAcgnfDS3fqw5LZIB9ZKWqbwI2p
2NpW3TbW6YMgvev10amGvf6ZSQcFxeOg7fstHip3Oii8LxzO4zbfmm/dAz2SCqRufaO9Lsfci2/V
od5RwZPsa48byzbh/9VtMj6WZB/tDTf3yl14kP3isX0XzvnJvPIvvFgubD/RifYYE0w+9nQX73Tb
uCseYYDka601fIGefRl35s98Iuc+vFh3QtYvyqF7aLiGb6SIZO1GFT3sF8yKBE88xy5oDBvj55Z2
nA/Tn33SCSjyTn6QLsIDxyfQ1Ki4xLlnuNKmPPH1dryVN6GrH1BuRABem3iX2dUbedRNfRuuDDQo
oFG4h1B+sqVeyYNn1oi29Eg4NSpAdrlivK2Og4v1C0PwJ65ku97BqaSi8XTNtxtgX3eAvpvMNbzs
y+0ew3CjP0PBCaEImXxM75Avoo3pBNt+yxzQEVDVeRf1e35aDoXbXWD/sciDAMz5xmEkbqf9xIJJ
ujDV2qTFEQxWuAF8IumvvQHuukP0pbza+gFbj9NC17aT4k3Kqdtc/7QuOBJ0c4/7OWXkNsYy5Ylc
xYP2hEXHRKLKD7yGVY5CJXqh2j/EbzZslh1T2npN6QBHnUlGEXkOD0ALsMxgqGTAVVylD6H9YvKq
UPqXxRVLFBs9JL6Kr6Pupf1OSfaBbMOcF99M6aGH4y1KB+sjfFuNeDFMgcsKNDExBPPtHILxVJVe
mNCQ+Ag6O35K2DfITG+Q81IE0W/EQMxry3usspMGm4ARkhqGl1V7ZCBp9/HBcsyj4NAAZkeqG0zX
Ag7f58h70j1Y8Ow1Ns0BF3f7Nm0ZezrjHV4LRSe2Hh0UGLmLQ26BD7TDHT9sUonhrrZNy3ccieCg
UwgvwZ8gzlzFVR5gDebRFS29G3zZSZ/XbvI39WDIp+Kpzvf5S/8Sw0TFGmV6Fc5eLDc74qumvn03
wOHEm/Y5jVxdf+5S1xJfANGUBB/Ye6AEOJDXRArEXnsLXtsOenS6n60PgBLzA9I1MIGH8cF45mcC
uHM7nbs7cz4i/YK+aXxMCvaDsZfYz26Qz6himMevyKTA9QZleHxpX8Qb2vYKKXBoc2S6u+uFraf0
dvEkXM17631ZNszbXLTZT1QnQf0wTgxEtv1rfelhBrYuAeWTFN5JOF16TJ4UjL0b/VOfw0sAZCnD
KCgHYTv9QSvbrWLsxtgzidjyM72PzuywnNwaJ/oNsLY/8n1e6em7RYYGMcHtUcpsIfIBwlYn2Trp
nxShbmh2AJ6RcQPjtKPRfVvoL0oMbWxX64MDRIHuhIz8zmmkAo3LA0cHAH3hOUP9e8MyCXVWzk//
k7szaW5byfL9V6moPSqAxLyoRZPgTE2ULFncICRZxjzP+PTvl/R93Zau234d0avXUdetgSKBRObJ
k+f8h+irmn/Vbur2rAU7GzuX4Nh811vk0Mo3s/7i3pjJoaMGfzTUjVet0K6+MTuvH5df+tVqeMua
Ff51C20ZL0bKiE8BMIwr4HSLEqpgQJxZlVeIBhMbAUwuRpu4BMsMafh1G4sFcmc4DEXqLQEfIMdb
Q/vYyR+NyFhbSfbEoRR2YOcl9whCKTAYaPxsQLLG+243eJTSX52Tc41oeeS1VxVKSLgTv/JPe5Xu
p6N/gwOBV72CfN3xUTzUcmmt0qODmAZyTdtyZxGcjXO4615LVtmhe9Vvh61xMA0QI/SKF8ktFoio
bH4dzFttC8jbE2vuFTiotrbHDV+EKD1tayALCCAqxToHftMuywiVUFwytqazohFTlTuUifwZXBeE
1Sdkq4JvaBPUHi5jtgLhFtUGyLbrwt7swz2TjNncXxl4OyOlv428F2cbwnsp1hih4brit7dQ1VPy
/tb7hl6Gamwuqdz/dsq7eS+uX7L35nNe/CFNJpX+63O9l/blwzdsp1E73dH/n07vTZf+SKlJyuUr
/19/+Y/3y7s8TOX7v//5VnQ54p+n94Aj4ofMlPTuN8ksl5C/N+/T5z/5K5kVZKWOq7sOWBGVDtxP
yaz4FwJUjk1WiqqNSlZJkTkHxhf++5+G+y+bLNa1qYFCC1U16p9wcv76le7yf7ataZqj8ev/STIr
zI+5rGEblOo0ja6UIOvWTPdjwbKv7YLSEc3jsEA4HrcuWyBukHqRezsbePlpFUKLj8lw7PTbADVB
178VJohQ6jYuQjXRXQz80ABolm9r2SWlvl+rj9H01hL1fxrYvw5T/8i77LaI8rb59z//VnP/eKkW
J4afa+4BAq0h+s60l/tzA0FvPvcmyBww8kAWtSL6w8cJ85cfaCAjZrmG6QpVjt1PRf508rNywkAH
SioxfaghhSmXr1OEIWZxzI9qtu1rlKBR3c3f6vJupFaX4AxMOSOlZ3I3VW8Z8mY0WOZGI3Acs1hb
KFKjvlo8DtHTwE7qiqMfoQPBm+TiUbT1krFXqhAw7eOkINEUPtnRMRvegBMAMXob6jcruEO8wPOj
2XPZzvm4AQIVPYKlfJeufBScPbJjlT5FQMOcDgdQSOvj24jHlHLAhwlJOy+8r9p1HXmz9daPqPOJ
N9E9OiZsKPFG+W0YHwtw1rw3bSGYdwl9oGHd+m9cXTK+BZhm1G811STAtyAi6QVeMQap/ph1Rz05
zuAB9CZY9iFBvH/TxngB5n6RGiWNb6STMCJG2zctHi3nUUR3EGgRVoi9JHpTgmPHzwAPDUdbvfa/
m+1jYd0q85FfplKPbEApoHwMuxFl5oMPVjuO3hzSAX5oW8rCjFZqhsZ/tWReGnipT8NjgDpKEBxz
HoYOn9yxmNYBRb5j7SBxhJqypjwqmGFlawp4VJ3oNDuvWhtv5CuzUaF30i4oJfiHeHobkAdgbchx
7GH/h1s+UfZ23fqxBsXHXxj+I66OCiOjqxO1bwExPcFwcTqMRoTSvPU4abeYTvXlMU3Q0yKBAq/H
3eTUVzXSfViPjJjOdZR4JQ6o4Gm+ZHMhFJbhpwFq1ea/Sn10XHYmpDHbNzO8kytQXr9qvYJWiFjR
inurcpl8YKU9tiM0BopqWnzHx5sWTHTmn6m/gb+Ty7/kJcUdz77u3uRHU/WGdPIIOxPqKevauB1w
DVUqnpkPkurI1XMPzEwmDlKUqvVGkIhS8EU0+gFV8OPEP1APr2DmES1487h5kNbJSMbWR54aPxED
3xzyiC6ZJZa/jxjiYzuGNh0hw9F0oamaLSx0rD+uYF2JnBTmBxsgvm4RRPYJzZCjL84Ke6zRcglo
sNLFiOJji5aXlubIBqMclp0r5q+ofVT8M48nEevMivzoO+ckPRv47v7+QmWU/dBO5DpdU7UMV6Oe
4H5uJ4YAl3rAXwjhAoMpmjP/G9uTDG0tzeT+bNDv/P0n/iq4ORajIhzVVA39sjH8FNzGoJwHKHmI
3frtwjAxMUNXsWraRaifgMQtGpIrtTu7IrpcVDqhxGSe5PWBZwvrc0bcn4L72Tgq5MS+dH3AtCyb
Uk+jB9We22HTz/A5eSfD5CREatnP5zIjTQ8kFfXFNQ+ZgnD0eHIGuFwBH5cdKbZ7LVTeKqtXFNbp
hZiQBhF1ISmss3Yx5GeTxzaeUAG4/LBirtXNKWjh+YTMUU7ovx8oS/vVFuk6jmFQnaXb63zad9q2
ioaBZQfSaq+hPivFcfESWHKHPr42Zpxt5Shp8nxbMhRWhpYmXjfOiQFDKYlBuUwZlOfRHAZLxzjR
50Ml8MxQ1iBmi+kk/4rvouaQBlsb4Mfl1RGNErAlbn+C7+i1qM0PsrEnj9PwkOV7yyc2cYK0kf0r
Blh9YBpieNV5c44QesBDa9mk9zPpeiqOBSAbu8TujrefzyNUJ4lTNL3cP7Wk8BhQ8We8IPXPiOfK
y1JU7tNREeXgBi1jgXnjMhMZqtIw0wIc8fp2kThIbwcv8pbkeAT6qQ24wBwmSHzP59jaqU5faI8v
eof+KxdtmkeTNSRnnAbIDDs5VLXPMGSWrMm5CHd+SHGCSciDZinI0a2ZBHzJUMbcliORMV0KGf+I
MpFMCPhFiJQdM1b+QF4W44/34CKrAN6c+HWtcOP4q6roEsvZycORA+aU5wJTHXk9KoKJ8rLJ2dZ+
Hex6GnRm+A2lCZwnuUKKGhM3xnVpiQ24EsTayFllgkIk57q8s9w48RQl6pPRwLyhDDwZLeRUloPC
5TGockLzKtx5Y0AAHdP9R2gqHCY8Kz1N65WNKn7UZ8sgYRSKHNVpDmPcVUjvrAsyT44oe6Zce9yb
HHdd1yA1YNK20cn95bVzMZcJytk0VbVlQglIfp8hy9IohBYuSP5cfj9WFLxQucinczk6DxToTOXF
LeAmzG9+uUdzLf8GB23Fc5ZPrdZ4O3TisCWTqaGiruX4yTvhecvPkVNw4OjvyS/kq2cmS+hyX8xT
OVANizmMO7nJ81hrVjFfMYg8NXg6i4KBRqhAg/klf6EhmFac5djIPC9h81VZbci4YkdC5BpPPITR
Ols4GsyWjD5ycmSQXGUsSTTdk/EJRuFCl1nPtr724zPRpq82ZbnR4cRkPa8x3EVwNTJH5Btf9gIe
6pPRnOUF9xA1TCnEr0JCtE+2w+xLz7ORYcVkLIAO0rZnq2hP8gq5WHobix5BaF4kuFZ+Ii87cE+5
EFKNBb7uj/WiOihH4hWRL2WUlzMtZQ3Ld0HbaVWgTKpIlW6CGysLQxbQlcDJCKHsUPJVMqTKudhF
PFZG1SmxLmBFyZlTIxfJxaa1LsNRjUY+d60M/AGPAxcz1jVpWhWsB1hzLAvFOQcoW9QEFXlXeZ15
NGo81rpKpOC5KLiHpc4NV5Kg0oO+q45YExcg37OUjiq8nxGdfUFCy5M3I0Iy+msdiXqIJKcu/UMJ
/9KELWfx9ZyWeTmDw8qQN5HKhTJs5L6caP5lFch76Ziql+2FbUA+Sv4GDgO0iMVgcUiRcU8w9xhy
RSMOTieUGXEyIDgTr3wqsu06gQkqB1NeLZcvf1GrV474rirp5RcyAWAa6UAxmFBzds9VhbjjdVWO
MvxR5gUyQjG5GuVUKGRfEvIan+VQKuLsYiHLZt3xEmgAnlw7HdAzgobTY2zGZcrtPLdVer9oWDG6
vgsBBAVkOfby0RCJBCE4KO/lrcrnxarAo/KydmRKkl2mkHzmNaLNMqByXQ1QaxtlJJWiR4fZdLMA
yQ0PQj5HnXwGXVTKgBtmATeHm8rCwW3RcV9i5TbSgYMjpy8vSv5hN2zkPi0/PcZsioPjIjQeTGU1
CE3uDC43IsdabmAG+zVsvYWa6p68yZkNsULdmKFNHSoSknfLfiHnmNw/BCk0v5JRcbZuDd+TPuDw
19dWgBfnfBU0X5ELWjqFupbzWM5dOUQ8Ank1Ex8kg6BLAJQjT7NZbvoyRjqMc8GuWyE2clk/ie4x
Mjg6sP3op8vjYKBk6GSXqElFZNiTW9ePTaMjr5ebsglXU+4zl/jKz+RWOYI2k7u63I3IeFh3cr8m
mPGnCq65g8mga3Lr9MvMI29KWMoEv6lBrYBgz+jLt+YXwXjmX+alzYKQi0L+vDT5XX2eWOWBziUG
OhrZskwZA8dOlo9MH5MPKpDtZkkqZ/nJMk0AcopoAyGFLVreiIxrSQeqlzgm93A+TD4dHphMkmTg
+H1G9Ln/JbNqx7I0xzVtDXC5Ks/NP6WOIhS5oQa4MmUhwqEW6wKsXX+Wewkon01fP2N5SDg25yMx
hfAuNwe5vCx2IvlY5dcoIFz+f9mwdXUnNxIIKzugMwmozDO5luXOyQDZ9GUZi9/fhGb94nTPXTi2
BczMdh3j0+le9COdbAstJzle5L9caqQ95w72jTxCVT6wEJ1qIg77qLxLRa4k+zwRVuRuzEvkZsbL
2IDLb4p96gL2XV5IwiPDuF2ztxKW5D7N2YGPEVO34PAhH7zZoCPDmpmD+7xBaKjHhGQ+y5cP1lmm
C0NG5svYyP9kIJBpDR9Ei9uzJ7JLJhAbo9zP5W9k4Cduylg0cBVy+2TFSwKQ/JEMn5fQQkxIkwcE
UUfa47xDTnAvKCPKDU/mNsg7rnOfZWudZIp1uWteJnMkNmnSFr5i1ybvxeyCb2UUlSFfbg2Xkfox
5+TuK5BoVhRW/o99W7euBSLOLEW5D8hUXsb+Nss8uVHK8CjjmgyHlKRAYn0DC0yEPbO+ZDZM7IsY
c5mGttyfXKlKTI7Hf4hBIqizsDgn966PMORJvjPLRu63vnqUgYsFJKMRHWd5PZrMbZNFZt/KkwPS
Z4R2GVZKoiq/Zg+HFrXI9KMMTvw50h0rVT0RbOU9mow+P1Sie7nByGeJ8cNW3pXcEPh44oF8/DIE
8Ce/n7a/mrQqGlXMWYHgovsJFwlrAdpLR0mKSMSWyf9k4JaBkE+Vke33H/erAzT8Ecs0HIN+Oyfp
j0sdF/DA6aMfnyfnWUD9hRnPVJOPgGxdpkYtnkI6nLGq2esTRGVCEkPvFDfkB+zU8gTDKPMkJ3a1
74zd7y/yV2NiqxISQOmGqPTpGkO/08EV60iSw4Ak/WyDtdzT5cbI42dcLh/3v13h/v8P1EFx5b+v
g/9Hmr5nL0H+/qEOzp/8qINr5r9UiuC2S6R1HMSJ/vmP4b1pgVL/CwEyS85oQBuGRiniP4vgJn8j
txnH0aB+mY6sTf/fIrj9L2GbtmPrpm5q/L35PyqCy1XzX+UXJo0qLAe9e64L4Impcw0/b2izTaFX
b5Ga6sCOun4qQrY1sh8FwgvEWwCGdGQbL0V05gqjp3kTp46xmKXCYqCpOz3T11UsaMC6qXWlVz4I
Cvwjj5qiVdCYSrG6fGtHfrLp6uHbhWM7I6LptYPVcobTdz8N/S8q5Zdl+emGbACwlHZME8CM8WlJ
2EOTQB5H/Cov7RdlNvwDYEk62aXrOW731RGszHmyE4SalMZzkcE7QhpkO5mxW+jtuMfhJILhDyYL
7DRaZ8V0g8QgSk45Hm4pDi2lZtI3m3ubiEkrVA9q52gZqnOUFe9tFWJbiqHucJVFBaVWkW3CPp9v
f3+btryNj7epC9oWqhA0SWQr5eNzg4bfGtg245QgFTKqslJqZCCybzX6KJsoAqqQ4gBS0zk4RJlu
bMwKNd8L373z7fqGittRz7Pxqh2BhZXudE0fPLwPugzfv/nGKQXwnUwZb2M7qzFqk8Kc4Zhn0EsQ
ZTN9311WVb3rHKqgKlC419Lc5MbOEn5w02emsoWAYh7ciYCIt+V72Qfacwti29PLHtFwBLhMK8+v
AUoCJ18CxysAwygIRmPqs+pF2x9QzjuUQ50gL5abntEZ1mFEV4oCNd50TY+6ByJf2vry7ZhPGAr4
qXkdRrmDXHImGXvdUgBm3iW69dRFaklRtvX1HcvxGojmvFQgdlO8MxAxTfq//om05kdT8AMM7ufO
jfgYouUC04VlmGxYwrZcVf/0oBArKZvSwt5l1NuMww6iqWmZ8vFRz5kR3EmHlgj5n7iqLUghOKNh
7KsY1JbATW/DaXzJJtXm6FJI4dsuWDv9pJ5U6J9XfWNdKTG790UlJVIUdxmkRbTLRRfhoIymlhM1
2sFOdHx78Wv3fj8HxUcw2OXWmNcGJHF2Sd0Sn5ZaOZTD3KNovExVnQ6RHtANHq3seohsJJSkqDpo
W3szGjaiekjbgo7IqCVqoW6hjQ1kuESNEYeoCAvNwi28UbBYoBh8vZgIqIOpwxKD2uYq0x9yCe0X
l24L6BVC5dFYFDc/Lp9eLdKqQlFnSeKD7dRoIX4Vp49DUWC/OjiHEk+mhWtyiHCmEqgKttPww5M/
Fek/1lcvI0gZ2jRciEyabtqfom8zDmPb4TJCLadyNy0iMTQUUwSABuNL3AZU3aXpbSi/QrK22jR5
+RRGQMxJF+9dEwve3t1Di3H3l69GM/R/fBVYduehv4zbodLVFJEiREMtnk/XDPMmox38p1v51Yga
Fv1a1bRcV9c/nSma3LInUSIj2inlBBc16Q+tfmrSSNtfvunkor58NUO0AAvUTNtIzpH/+gcGMvD2
2KW+EEXODz2GtMaXeqgPuQHbIm+SP8TRX00EVjz7ngak0XUvvYKfDnSI/+nOlFCCQBOFkznSPpmp
JV4fj8kqQOTUS4P4G4p9yCb5irGxDIomyR/2LE3GgE/BnOxAyEDOHDA+B/NxVjsr1SkCjKVvrucq
eDOdRPNEziGGOK8e3QAn6CYScPKq6NYOUVD4/VrW/h6mDFU1UZAALOrSFPm8IPC56DBjwk8pTc1D
qLXAr5q0uELukN6Q6h+conm14DtvJlcJDlFTLXp9uDOqXF9Ai+JAEI5XlulDAwhwt7kI3Gdul1z9
4Tr/PlRAY0l2TRuGi2nZchr+9LxyHWlkUY6AfJSOGa6gLllrYt6LRs6RrjpWNhYmRtsZR9QI60IL
97+/gstIfHxYzBM+2jQNlRTtc0C3FS3JK4HY3FxvNSPgLIQiRmioj4mUJsFllFpkNVRASrHntkKo
OhjEoEHZcQIAsG83CfBLB7c0X0pJI3TMmtdFuIKLWqxcoqwsLlEya62T2tT2yrAR6RAm4rqmuUZB
t/hq9xaH6akcV5cNHb9nG4/v4kkgk0cDdEbqsKZdH41NsrqE4dFqm8Pvh0H8/UHYJB+OKjR2OCSa
P4UuXNeDAuOgAhL8HpFL7CxVd1Chx9G41u0WNmbY78wu3Xd9g9iBpT5c3D40GsFzWqd7u0dPQ0DV
XV8keVW4kkk02js6PeoyikL3Dxvxxz6jDLVApjV2YbTFgC9/vt55Uo1wZHv8kTC1lQpidBDBsdbR
JXFi9+vQWujrIxyX1v333w+W/bf1zWfzkapDnDf0z0gTK/ONODYwt0KHwQXJKL0aZh3hykbvsgcu
mcWEFMaf1vQvblkj8QD2rTFRVfPTI2p9DUGzPJAfq+jL5iXvICIHZYQUght1SLjW6rHOMynb767S
Tp/QgrRiXE9ACdT4E+tZk+0TfNQQF9K38jxy3xx6bNL/sBv/IpGwNZY0eBNOICRLn/aONm+CdiwZ
n4s82UDDPUAFuxKd9SXWwwz9kvCECFwDhANS06CrzbKGbtz1VTyhIYanpMjMdp1G82tpIQw/dnUG
uhD7uAbfbjSvxhkP4PQP4/uLp4qykAFz2bKdv4eiSoPlkcuqpJ6p6TqIejBAUXrVtJXpwUcPtxdN
+N/PpE+gJaaxpZLtu+RchGvBlx/jH+6AczwzhAskHQjW2nNXdXDhxHjnhnCzHcj/mV1ooJGcJa7C
iWdE4OQcpIV13BupeqW3rRrfT03wCpuIslcbenPmf9UTKihtpWyk01ONkvQi8UMVgK75h3VoMek/
LwfgCHT6SRpN8FeqLeftTzE85vG0bh06dEHJGyfHuKvHpNw4kbLu5pj93gl9hINw79MjuHh0yiew
LCekMEe8DoK5El5rrFQ9w3IeB2LPUqC0zzjqIZocOl41wccLkZ8KNdzYojy9LVssJvEorLzB6fO1
FtR388wx1uzdtV5oLnoXtDy1PF03hvJulojCaNFKsRTpz5ocEreldWWCZjWgzjoU82rH7L18V8TK
HoF7c9f4tMfaScBYT/0WFdfHWslWVY5fOJ6RuLaqTbhh41igUnSdgXk6aN3X3vK54sIQq6h3oV2V
s76soMoNRgtYG2Bk4w5oThg4DZXhe4NcTtGAcMnJuT1q0NWqVbrvFpbCGzvObwCgGw1upa6rHIZS
OebVFwdi2v0dR7lyVQxlvmLVoxTZIP7uAFNWxznb6UIaGHAyx+n0JUAkc0G6YXk9Nae96lPbMwbK
pLkC9HOwvoqIem7TMvtQcMm0ON+lfGydBFhUzNrtqBjlfb5MrwZdj+/Q+7MpfukNytzNk672wbJD
s22V1Mo6HLN1V0CtjVFegvBa4DxCz0xBK3bTaOUeGYdxGXd3jTV0YHMMlAWhJ26glYvFIFT0j+Ie
e/Sy7NgCIUPZbb9S3BH9mul1DMeeEnLnewp0Xx4tUdZ+qSd9VY+pWI2JmQMjn/dOSO0zHU19jfi1
tHYRkD/HFB3qoJfimQB9JiShV1OuvCXDePTbYrwJtHS6wg95WVcTiFkReYpEs6Yp/IsO2Cle34ig
oMaANqSHtn2J4/dL65O4YdPre2XWrUbhh7tmjG46+NQLB8FPj5yQYgtpDdgg6IJlt8NAGtVACT3D
y/EQ0Rde2jWW7CjUNIr7rbOqTEoOZQsdkB2+qvS/Yicvl52AQKbtOz+hn+Dq727qUKMH7IwN0qE7
OC2Qa5hwd0Xda1cBhG0qmOMdXVrIKX31GpbU+QG77Wf13aLa60VCErUxlVsHI1M8SxF/CcAJ1ADw
kSZyUVNiFgwmyHY6wGio0MPBbNic0S7GjEkeVputGUXLwOjpJAEx8LK8fAtixt5lJS8EFLtlTrcC
BL6brDVGex+ZEF87WPtGx9tEaYev1KgMdHfyt2yqtm5A7bvUMrExu25fClY5BVy8BWdYDkrazxu/
nY1lRcd4WdWJsWpbVJSj7m7A5bppiCfupGWrboUQloAx0m6qWZs3pZ3cd4iuYriZ6Z5UO6FMpSQl
qgRjtqsTcMOTwEILp5bCU3Fr8BBjj1bB4OaLvkNdvEEybdaGb5kN1BFTDJTXVxqHf5T+7VWfMNNG
ET6mnQ9v3Cpqjzwv2xPsUbVTTSgEcUn/dcC8u+6VVW1pASwM9V7H5oUEBfefGTEUTLpSbaNkw0No
vPmtWy1q6xu1Qlp4jvpQEZHg1TtYcGcJjgcJ4rWQ05dIGbWeX9Qo7ejxBiahunPmZ1UbrbUe568W
tyZKI1gh/AAnElBEXAOrd4yGPnRvPYT5FB6SuKW5jhII9Nhk5U87FJz8Y6ygDk8pB+NNfVoPKurr
qLuUq8ioEHmQjqS+1n5zqUCUGf5HTQ5JxEIbwk32COk+iGIXhcFzpqNUn/d2wTRTQD+oqlcrEKZc
lL0iIwXzaDeYg+HtE6FOhfRX+uhLdEhY6l9rnS8UJm7m9kdECiCEFe1bKyNFwfKcg3aXjLQolBFN
OrIQcxVN5ctUxj0CagNSES3tugb4YzjM5zD8HkIgXyZJBAWtsSDOZH10OzXKLa5uzgIFRxquLhLE
9qg8O5AxnaI0bq2yq5aoUKBF7aoTfj8CoZI53nO4HxetGXfsC9GpQbjVzx13ZdXm1zae7BueL3EQ
oYExpCxpm8lX3Ea0dTw8p21j3ZVpkXpIWMDJKoxFPYIU7OgDeYj/Ps1isiG0YA9q9PMSzfKeNtRJ
sUJ/E4fUW2YluUctoF86anrOIuzMHMqZVXgTPpCNvme209yNjXls/XqLgAfA/L4SKwwQ0kVRz0yn
FDfXICuyZZHXACdlQy0a8fJMcQjHzCmA9ySxDE6LCXJjpE+9eae7I2xTYINGiiBMaDe7usBCqytB
Rrjh6EWJQ+ZmJvdjkVpLG8sS1AUTscq64C3U62Gh9Fm3KewzCuxITDc9VcJj1oGWRW+g3jeF6SPi
dqOa+Q1i7Xgwduk3wy31O+p7FBWRipym6AWxdXqHnTRHhi9i4pX4HAb6otJFtHO17ogtdr3WzeCa
rXJX0/IrW1h/5hB8DTV8qtIC66rcCG9AsiFMMphH13ZeOK5gRdcltYdD5D5F7eLYmOo1YQpZC6mC
KLiumm68JupjmSlPIUIjHLZ3JTVxXmavdVf3WiS3t8koVR4gt9cG0n/JoHi6DmmijMh5i97Y5iX6
dVQMoYOYGdpMeLklinVMkFPcaDU11BnGgx6ob2BUbFDpKBIgq7bIUIsByh4/oRGlLIGeREtiBeKx
6o3Q3HEV0mcNMaFHLuwlN6Z+1xbwcNIKJVA0pesS89q8XCVNA0VS6+o1EjaY181R7MFGXWv22NwE
sNyZ5pPYYPXZr0Ctvk1dPSNN5QqwWLa9FZSKWcjii5n1+MuwlI4ID7kLW85RdRLboitehPI9bSG3
ZE3DxjT1+gofBccb67Sh9gt2UI2vZg3XYNQWl8Y4o9sqrzLtzOxO6cIVQollJPRndrwUJUT4lnHV
e4NND93ABjkgFfTaIsMGIedvqfStSn3YByhNrTl92IeHIc7y17ov7nNOMwvV6RwaHDZV5gotvmBf
lOnXXNfuk0QdQEOgqIpeORZi+rburZ0p4vfIEFt62y9B82VUzWAd6tupnAhvk4MVnovCXxpgOUHU
XgjzFr05rw1rkz0gM72KMvEqDAjzanKAYasu+7gg3I1LM7D9k6bCaTTA3E1Wu61GZvCUu+EtflcP
ecz8r7QcNo8JiA//crR+xhvMznE008S0FbVRk/UGb61uaXgCZtsgqG7yFIA4cm9H8rRzPGRYHDbl
FTL9z32N1ZYbII5cV3CTCnLT2oSD1fNMm3aAm2iRd7ZeVs1PnTFtkUmExjO23ztjRq8+tElRlYM5
6OFieMHVKNmg6p+sRjwZ2casVacPGHgp4GRLMP2ljRYgoEoT4f+6U7egtZDXVBGWQG5kgVsg1nC2
+oB4BJiOUT+UuhV4k2ptBpyi7PQ5c0OyqxzyvDLEV/ooNplqd1d24z+bckmkQrsmmOabJFLmRWkG
gnNRe9tj5LFqauuUu4EDTqX4YkSi2uXkHUKot0M8O4iPOF4txajUciZPWlQ1ifZQRluCrLIqEh2h
HUGpYorUwZuK2wy7rF2MFpM3G6a/RxFGcVFhiYHbZZPe3isj2NNIabY4l2BjZMTuSo+V5yQZ1ZsC
RlSXqWSZM6ptteUvEoJJRhVyGavZd9zQluiAsTqQta6u4ybtvdDsJ6AVNkZ5Tb4p0Diqbyn6CvRk
lWCFt+564L9RBbNmK/PDYBiv40X6sFyg2Yt2n7R0rZxlI5EVJmFea9rvAX5MavwOTM5QoWQnUuic
fFB0xiatUQUR6jHRhi2nklvDKRdl9WDGQbiQsJG0iTa5ChA+Rmck087UxGSG9gLApVskjzqC3lNC
7tPnOyEo52ClQAavK6cJMzDdopuh1gB4rHJeYglyXeLHu3HznpZ5kuzAGN+R6UR3FXlVp+a4yfjt
E4eSBM29tcJRapEGHQnH4CN26c6HPtOwfY45r7mwLEYTznkIZCNGxiTpJsjBOk6zZDGDiRpsqq/0
FES8DrLhocmHA2ZZzCrfgenmz/pCXmmBHdTOZU33IvSGDu9nx/S5Xr94imp/bU3iFEJryNGPy/EF
NwTSwHTXilb9Fhb6XdFoaNQ5yIogsxxsc03zQNt07NHPNFuNZdIhztab4Zeh99B+LAGUlT5YO4wb
FeNdTcxXVR1r0Ja+1P3VUd9URhBz+RUnn3zhVNg+QO66y8zoGKtRj1URMJQmf0oT/wsrI10gi/8c
2c6r0ZleIsRXg5HNyMRCDMLxo42/WIF/jSYvZJHotiH1p/5dbMPcGDbWhOXnE2fLqa7O3Tw9R2V5
17YWKih17TmtUaHdEbTIXbCZJlm2mKP5MXWNpywRVxVKzItcQKwxKsg0hr6360q7mnxkPjH4Q72I
A3DZJctM5Uyca03DbnkTRTabX4rBpFVG9WZGDx3FfZQkMwF/s0jVvSJ8AboRPH2nPEKsQf0xmgEp
d7364KN9WeAcsQSwAuFVhN/zyJ88bMYfJ+H2CyeDyCLcUym1RjSI0E5YHjNOd3v23LUhGnEtckRe
LCVAn4akzyowXe+x9HHL9KVqlGeMgeNV1hrv6LdjMMDcIc75hfGUuOGbjb2yx359PdkViW8HqxTH
zmXlS/VkZFTSEe+oDhH91eRGm0xHPko0W47gUG/jXYeu+NIKVURDUBxb2kE0YviO33Y+k+hkjboL
o+g0Ne1L1F+xdVv9AG3f94NdWQCpikHCJXFcLcPC3ee1AvQOnq8SnhUlq7Yh1NlVj0IIB762o/FT
7wrDOuFQzDGOVL/cuoDdVpw6Gbxk2NrBwQ8bmnJBuAZEhRccNDw8VPAASSgoBcK+n+gpowlJ92Gy
cXnFCAQTwLgEnJUA6EVC6skwwEtnVQo4jlIM5FzcbMx0vnI62E/VlCAbKXSVk5I58/6g3yJnM8VA
ofCfZeH5/V1iiWErksReDoghk/jN7EUOKOHJ5Eyb5risYnDHTq/0t0a/DU2MtcYswm4R/RMDGE4P
wazpV3AOXY7Ajlgqot81vbFXKC/TL8ZCXLTvfk22ZCAK2A2Ip9bhUz2iy03GX4K04h/X8HPPTO13
rCBWymmmqouxnoBkRFWjc0x0CfUIUWXU+1oXJJozoIeLWeJdgv1KWFjdpmqLHX45XmJibGxYWnpQ
oXagM800UnJQikqsAw+ei+8pWrT70LK8wOG4MDWhvRpD49mI6QLPGuOc+o8VJXgMKdlphgS4V5he
GRoTxQqQkSGH27YqIK+uR9jXyVt7DzVsbWeIK2MbeZV0zds46Mu4jOF0j9rAuAsLq5oGOOq4CBRb
Q7pogqyniKcoGdSNUsa61w343ljfnBplh2rAErBBV5bTRtzu6kxZT4qN4XFZfVXG2vVUAxVmKHQn
pzKchwqBJB9gIeCB1wmLegTdC2zS0EFbNU3uub3N5gbGlKgClipRdpWsISHSfBVmGfUMydszqbIM
qLfrcX/E3HyNqtypyVWvIrJD4zWoS8hjp1t/cwOKfZ3tn3U93PSpaDjvWt/yRpqJ5txWF0MajFGL
Gp0I2q8MZiMbVWajXdGM3VnxkXwQ2m6yps08KoQBH0XI9qor0o3T21jFU1UysCGKyuSxzKsDOnc8
HVQ8FD18cjQ6k6FZHYczDWWOv2ZebELstbAsDCGSof2eViU8A4KU7Ra5h0fILnbKV2oGu6DNqaPY
ENvAmbCJKi7CEbWSrOrKwXrAZED8AU0Dkw5B2jnkewRFDMGB0RaUycE8cNArO5CvM3CaNPnSzNlK
TzgJmyUqKpU8O0hikIjKNbYcNo598360/g9X57UctxIt2S9CBLx5bW/Z9KT0gqATvC2gCoWvvws8
c2Mm5qWDlHSOqDZlcmfm8gR0FguNdxb2ruPOEQEiqy0WrJQOwW3qthx845mG+H4DU4Vt1VtqWrVD
gRsnUhmTb5ixx60Kj6K0eZxWpmNsAwphgfskp8z2a6anIyFrkwPfJOdXUF7/Bt99Qx8hfoJn3FZL
/7GPA1by8ZGWsWY4GrGfVN9lIgkfItwFit4Q1aU16iNyqJ2SZHZ/WFM7pEReNNw69s3kxlpq6hkd
z+bK072OiiRfzbyWtwfohXwF0t7l4Og92uQBy1QIOGxy36XuY1bHP4ZWDTbTOlh5drLrDZpNU3s4
1TrkoJNwyjHRLUqnKrFuTvhK+iDZpkveYXk9OndkThr4JFbHR0UN3j6yumfCd/WJq14CvhDKbUvw
ENR1vNbueJYZhDIk7IKYhYMEkRk36qwzO0BEKmFc5zFs2bFuGQAa89bTHGCUDiLearwxqUI9gnya
VmpxvdJOUxjR41TPm043j0YYtMcpozQsTS8JjWD+QE/bBF+shNzHSqJPcILfouLN755HjdupnN2H
wFKILOZqbrzmWKnpDYMP5u1eN8dmaWCfnGO2mOkBsb5zp8xxgKfEOrv+peudVUYF+KpIhyu97p+E
XmkPV/l2HhYot1qItiKmHjEBVltP4D0D+npFekATp3rfGV46bmOtp8QpaGTFsiCXsloWPNtEP+ls
7NBvkRuZJwJ3UUITcxug/OWjeayGiEtlFO9Lk6Sm7eJnCOP8yjgGjinVhusysO+Gdnhz+vTb9uyF
tWZQa9A5/jErvQ0gu+zi4Emmh/nOqMRTA1LRiPA35fML8MxrZJe8/LQa382NoM2nmaj8UdYuhDsj
AmvaOlVMN5nyI9zGOBYgEH3VWlPiuyp2QezhLPGxLmtAlx1QPsAfCxynvowTRz0TXbe2aPcsoQ7N
tcx2JbDxvSXHi2//mdzOXGtrxn3NCwQcbb4N9aJIRsbXwFmhqzDkzVUDE3CkzqCVy4Gpw4haRiV7
cSffzWtcxmy8CWOUqkAVMCPeKu00rjnLnI2+uA1zSV+kYiHiUs6An/5YByoqLJjx0SiQeryOwkWQ
9rBaaoMhErPRQvAx56RA8StxzdKlEDuMwAf1nt6bphXgha++jJS/qquHB8Nl/NbYQC+aikCtX2BA
NsA1IJTZGnmd92+oIKn5fl5tXWFF6+xTV/N3wyuw7ijMXXUhSm22hIZdbzras9o3an4OGmphUjmA
eV8s3ZJ3hQ3aaDNDOu5hhuEGJi7cmB92XM9ogkRp1JifkTE5I9VswK0FIVDXTCPozltNrXxMWr0z
IWgdZDFRrt5ELQosIZs4VXxkRbkvStTEQM3lPveHdG0wcceAI67IFs0+MNWnEYlkn6UziA7eUzpw
u/XUuMYWa/43FytWa9e59iUcxDyavhlTV0/EF4DQsFeJNmcLcFma+sKzX31UX0nAYiihlhfxtEXN
DY/aah/HbuDPlOWpj/wnbwi+2ERQEmSqKYpJviPVv8gw9I6ZTb07IxW0NBI27Q9BAGTJ5s0NORen
8avo829hGH8drcTaiGMKMsRZg+DaJ/wzeCJxPbmDN+/SEDsM+xyhboAngCYR/hrPgZtkIXQlmiMc
FCvJkHFMaFNuQO14EgAUfKn1ZE8LEXb8qDtuCTbhMp93HGTxNV3s7rOjYz6/urobLWxAIVwR5T76
3EXWLe9UOTzPuQQSSe8pq9reyNJ/FL8/lt0yQ6+5BoaxDZ43FD+9QcltnHQ7ZTgv9ESeutm8tDUv
UEkh5TrEBhWn83dJP2ZPkYtVjmx9FTVhiVltE79944PEeaD8SZYL22STh6wSNr4U2+HGChdPzq70
qLqSASOLnirbjdW7LwMBNe5crEhs1YOMr3VU/wC6HNbx6H9r1Ii4zRcx1LnOY3HfOn27c1JjX8Oc
51KH6NgvoOeh8S7tNO3MPokurqzBHHT86PX0JoeOAeJAY6M94g+r+KhQUCl2pgy2vR6+S6N9rWLK
/KM8efan5OTcTPs4Rd9B1/LviJ+Rdp4Y+De7WFmPYJLex5iVueU5QG2kP3IfeLxeMBpNwoSwlrVy
7szpbxA0ztq3lmBCFG+k3EYlXfvp9FEzKLZ6+p4g0KCuDvvM0l+uHrgPo923ofs62B7VjbN/YpBx
pO9zXucNRsciP0xBnpCHqSgOWI6q/cyT7A8sGJW4Fan6F8L1JoZgUZ6thkfP2ZYLgZNg+NvQ8/n2
McaoNAUBRtO85nFdW0NIhoQ2BQX31Axysc5mVsVqgqHB2gLvVKh+3VR9sokEgDQfqTNMbxFYIhgB
HQUSltpZLmgf0xPupsvDp9bvEVoitU2DHiIQ9PNNRqEntPbA3Chc/KYe7ItiP2tT9ku4eDSvVeIt
3tsi/SssQ+3dbOD8V0i1yzNamIGqPkHDmzcuctdacdezYPGsfa99dShzBEENtKNsKOjpDCJFxafd
RxyKWhYbQ+O/KMdpz1URhEdXdccuZ5iP84n3J83HXjRZ2xjtigNNf1/bot4Ojhmve796Q3F193ZA
N33tBcXW4gK+jptvgEHmQSAarxQXtJUNgm4eGLIY48rOkMTzhrfeYMgbTRKUQwWIlxWmZ64NdPPI
2v4IONJt3Kpnw404rrC4dYgh8t1TrPkyMLyNaeTf/sz0wGuVWgnawNCCOCr2IRsyl+M5YVrKWO7o
D/a5rZhTwTniR1ES6geQaBcbDePGgsbfKEzpYqKKinaZEy/6lxblESc3hf85V6Ex36QJbZseEBiv
pHqlmRGLB4X1oqzvmUZTxlXR8RwL959y6Zovy47/yj/YTQSfS/XbPkW1yjdacJ0dudOu7FOlyIxr
qfjPFJk67g+ea9Bf1wgGOELvusI4JXGPdqEhK5T5iZIaBr9OcWM52BSExtZmM1c8d7wrBdaAYMSI
4TYHMjW2l0R7AFKEaimsQG1GJKAjzB2N94RrCeSi19GIb2Edj3igTOpCRUOnK+Oy3oYI0E0JQFNK
WndjhNuhCYZLynabGW1z4F55zmr3DjFRryJO+Gue09lv802mxy9ojnONhqX0tzWwivQ2F4dp8hi4
cbXtHWeZZV9tenNXCrjaupu792YeX+PcOYd99i+P7LdAa7Q4m8qSqKO8viHLClICRCxImG72wEAs
ZOs05taW0W1NjN2U1B4yjeSMEhwxbl8nFxSC7ZsnPnQZXf45H5emFHR5izck6AcKPm4T2vjKVK8x
5QybmMWYTGHBQWDinFDF0RYZNNqHQjElbL58Lz9hCOCjHgQX+rjXCE96P4bDk+TgWZfs4lA+oi3C
x58PMzTIbk6wrYqK7t9W4uU38+esiR+0331kPXmmPK4hZJLjwH004tZz7QdGd9TOpyH3pnqa+Arw
b5rO756uuCo14ZesuYx7iTxOMvru5LDxLPHWi9iii9p9b1lFtvbAmhR30E2WeDXX6MR6IOYebiQX
8dxquB7KA+fiJCvfYlG1p7D513P3X8/ds0kx69HL6xcTGtIqC70LBqFnKzLescmdWgkQrPdYmGuB
wC4nn+NnNT3oRlztHuJ9QfptQ7fGFVrmSnbPsuR0wowX73xBWIGnc90gpxfuAyIXDVkJAWGd0B5H
bpc8rU6RbOBmhuPPoBVWhjx6tHNUM6esjta4cOargeAdn3BlVE+53UMOTGg3nIZtH4CtrREdhDC7
XVXwdmuQe/G70c3t99BXPXr1qpwt2p5X0Tw/BFryrq0Lf2urD8qeab40mrNVLrzAYuEb6PxPUwwP
kvbmjeC12hmxe1BNSN5J/15tko3TEM0WaKyB07vLKA7TgO6fLPOxI4zu1f1hEPWLqIoNtw6H5Tg+
a5zT64gm822YcfaAusi5n5nUaoRedGwr+RowE0AqqihDquk6z7kOTBShAuGQcN3r7BkW0d6sNDbI
+iEWjJwsq/vwW4TEpsag5nmQ45fAcd1YeqXs+ctOvyWjjkPBmDOpKOsc26ec7rk2x+YBoAkzDIdl
67GPg0OO1stJw+fYNzEuDM2L5JrnUc+Mrph9F7UtqVUmm4LjBHFQl/ezeGgnbkB+cPXq6h4fHK4e
ilPdXq+4A+zTMdhHKY0G4+AfZpNZiebAVcfZe94KbozoVpFbor8FAVgF5wji9u9ocT/rrfnDo5Iz
7r/CCKWqpSUICLK+YI+ZYKtwWLFy9OzS0C9Jr81dweCwk9FljAdggovn1TUgzkzB2Umap1wwz48Q
HVZDXFw95JKD69N46mZcF1qAOg1T29xpMUP1+9zhR2ukhE0Kzs7g72vr5OzKZA8FgQpM0b3KzO+3
KWCWFUHzmQ3CC8hFJjI4ifY7c/Wm4YTF7MJ75VSYbol+66UC5DiNsFVESxlBgYmkKEhfejFUYouV
ZpOBqOdW1NO+57m7Ju4ffHcyVyjSOwMbPk/yTTQ90uyIaieaDz3kFlMf1rEyT19GXxon9uBi0xOO
sRDSJMp3Lyrnqg0+Zx7KSFuG+PrDZzv7EoX1aKkGxFUz8JazkT+bydkzPf5J06XKz1fvQ81rLdnb
BffJnV/nH49VFXJUC5zHVhtgvh0QerV4l+b4MqscG8Qr/tKmirhESPI21FHPZbZtRF1Ti8h1eIwv
doxm5jA96kP3UEb0NrWOsc46EazgrvrbLDK5cY5/K6cFwMZ0ZtUNw2eisCNhC+Pt+h1IJKF+CNy7
metOJvKLn6oTB3GT/QteT1pmr0VufiQRZa8eBeWqMBnOK3taz2HybzDamewLhjg3AqZSsZ3mWse0
BTbv2sp/zBFXDFAEUpg1HsWy/4fW48vysTPzUzFx/nND9nG65nZNiElhjmoEFqafK3Os/4xB/eBa
cufLPNuO0Fezgp6R2nOh5lovMLI3fueMZ78tl3oJVK+E2kdMW3zEuKnblaLgvLd/zFgP78W89vVW
xEujheE+ZZr1h7qpjfTG1zEv3zu45hvmBs9tMRt4kHBIT8Tg0GNQbDlepH6Q7L38jxPoEn5W8TeY
sJRkKHpoDK9m2DL0YfEmRMyyWfXGWuR1s649i8KCGlmhYRLPYass1q1dHnon+/Lq+58G9+aYU7M+
eFjhRid/k06p7wFI9HI6x4M1UWcW5BsZdW89lEPWMwBVhl/hJ8RIYFfOYj9yNi3XqOUj8q/N2ner
IDQ15+N9IlHpA+DoRSefJmq2NpMj5QYfEQ0UhuB1FA/m1O50tSxgRkHxQzMC5AuYP2LoOYrQAa0n
WCGxkm1srf9Es3k2y+AS8sNcJzpg6LMFxO3Y1O+2lNSG3t6avsPG9c64jD47YJb7Omo6YB/OXVI5
4VbJhaonONfT9/Joa8Bwg/6izc5BU+eFk4iSU+hwtpYD6EF6Hqa0o3m4pUCyAVWynkYwWAjun1Ya
LxMP/aFM31/P2CvBHkc79k29zm3OV8RdtkYu5L2WD43ZD1snDuIVKYwva+jgjX5m/gTg05cjK57G
wqCgvFrMpaoGj12OZaChFRa04CpbJngIcdnZCuJyTyIHG3bn7LXHi5p7S4E/PK5t5NB7HdmfhjUU
J2GG830NJ+VeOulDY1mvoRmmF12q+glSzPNYeSUjMNPFtQnLSfQGXFuyCanKb1bkCZRgHDpJzpin
qgRYLxTbKXZuY6qeCpNmNajuf6gkeGhKOpG9ud04c8Gki7RT7KXd3Vz0l8xm/5Ze9CeMfTDEWYst
j0vNjqT60ey7FGXc2VWdNx5t9Cd0XZzFAIU3U+iNTKYom0nMukYCr/zb5DoUFFsPloE26iY6YdDe
iVcoK3fEDsVlzvUdfuXiQTRLOYt3Nhkrn9NI0A5o5pxf5zejQzIzF+QJbO2Kijd02XiafwKO5VNu
PKVNcZFDynk9RNUNM+dkejmmniC41rMyoLtiwYC98ghZO1o3mJ31iJovgaUd50BQSZrNlOfQqM7m
TX0GwKnbFOi/5WhdJ5vA4pjPb0JF3SVklL+mduA4ZPZnH8ybto/tgx8a56ZDYXVyeKVEmD48k5hc
gLFtDT/scUQU7g215Y2PHbC+dDPgcRbQFOT6l5Qs8PChbgE5HdbgHJ6rrYfNkqm373F+xlsEwuPs
QFjsbxNH4pMVZgPMFinXjJ1vRA0WzZUak9xD4/T4F8LrDFR8s4wcH3gXUpZBZr2ZyxFmEAT3OMXv
4lZUtET7JtUNhvuaKJ97EIW8mmFd3MaZem4VPAxAK5gnOsXJ7PudNcy33ujNc6YriltR5DlXxqeq
pa82zpirt90WXhmaMVhjnsoqespjcEXFcKoOVd8fzSx5hu3x6LAlrZohQl9l7NFTh9zNCW4B7d3X
TnVu7eFo4b/Sub6FrtzFsYArNyXdMTLQzYbCe6sQ/1cFTQinAdDhAVISYwf2viqECt9mzotlA1JV
QZ3+K9qd64/vyJYVhT6AztXEUU2q6p+KsmRj5gQnbXwnK7eimroeuvt+6uyDBUsDVqi7zVSHL4Wj
FfQIbnwpGm1reAnzMozJgFK+pnk+jfAW7pt0KvhYpP5h1PuAZ/Yn7K3HsHepcZkF7CYwU6Mz0OtI
e+rp91u4qTTUVljFvbgxznYCYcZsEl7qgnTogjG7dwNfXFsz3UNIt+7H5eG/X3eC+zYY9bkH0Yx5
U3oMndvxkjf5IZkbSpg7EFleF6VP0QCFtfJtesKDwDtwgkot6k+r5q5tuPpYqaaKfvk2mMxkZ9Bk
uWYBgjURc8Ocwqi4sm47d78PQ4BYFLoJsjeDoEs7vtSAJTSXKHGbsmzCK+i0j3jQW5cCHWcKk7MR
h/MrUbSPxq7ju9/vwPltYOImD2ow18MSiynghbGBu3fZAr6gKI+2SH/097+/mblJfcy9q127EYfa
3nsa/Ll5ogqGOa73lLRszVVX3BV5tqnJlT46DgQ3sy3PbgIJzLTS8hgLyKZpJdx9jT8Ds6o33fdP
Vc80VGWa4vaAk7VO6z/I4M9SdQDm2zjajQZzS6at6dpm+T+y7yNv/6bcsatR1e7RSVN37XQWy0zz
96FQmulm13rHHPbUbyLTVG5PKz4Pv9/+PlSjezWDmZGXOaIN5jTGV150igayzKvf8FjXGYyhg/ir
Vbp/sP/4vlc8jHHUP9DEG+1zRezL/qNtWHcDUip+/ncocAbrFXhtlRbZe2ZycgyhtCIZQRXg5Ljl
3y12vqfKs+cwL3TS9lPVbnHXkex4gX/0OS7fBXqONpMfybU7K27NQfpaMVc4yyaMsZOHAHRxC/I7
vw+dEO65LMc33LnfJi62Zz0i0lih77x2ZVZvBkZ/92WrlsY48yVO5nItQ+x2pIuanYsosIgWr02Y
4DEjREchkez0ijapeY5uNYLCDfXAvbm3wGqiG2G5YcsliLqqzqTjf3nw0945T/74HaYOErKHcBHY
3XMGfPDOCvrmToz5uo7G6Fz1x0FQQTRoGD7Uj1CvtDyIojmBVEOjXiB3k4hJ9YTZtooHjwyX4f4p
6z1JQP2XkKCxg230f3654HwX4BjzDPOht0r7PgPaGUYTfXUSRzRwMj5T+LOGtdO5vGEIYoDUDfqX
sKEJzSgofW2LFPMCDEW24jXu8eQCdKt4j2LYh3l+NJuufM3buj9KgjOPxpydCQkqhG2DgUowtcfS
V7su8vJHI4ihUozOxIiw5fTIkJQ9ASsNnlC1LlLxZnk1Xf+4URUBJmVWbAFWIME4YLslPASMvfDV
rej8H8QKCtFdQUOsVRs4Cfikcd7ynhBPStcan4K8am9NO+04P1tnAztQR+0bX/4+OIVLGF1Tox7m
RbSf4jcjDe0nbvnpiz2FxLzN+Eb5VL2rBiW3ZUh6WaneObr1LU3Vt9vZyTmU07il17Q6tc3wZZrM
egrB6ZCaAce+6PG5ivxxyahwlA+Gbmf3MFZd5eUXexr2VeDeC3ZUanx96t7tRBzcUY1POANXRmrv
SjdKrr8Pha7T/74CcPbdmMQOfAHeNCi67JNsFr5S1tbHysmtkxwmweHcSe5LFESm4x8K/8y3GdUs
pcg6Tz62xL1vmXJPIjY//K7DdhBWp4TU2Ko3S3dXE/7eGllyl/TSeyTtmdzj4P+ZMK/cqXSItkmU
7gwMfOdAsEJDCPa5TwR7TqrV3tDc3+CN4nhtzHj/uzioZVWYFS8io/edhSPHMxHYSWf0D4HXF2s5
wdajLgB/ad5DlPAwMUUc6Jsmy95jM812XdqpveHL7D3Iwj9eCXraEzbXt1aLc1K14uwsX6VAE2My
AfcJ131m1e2fIADzjN3e3UUB3kOhaREpQuaI46BM/IpO9fj74ATum4E79vz7HTkiPs5JugEQXf/3
B0gxzPsQlFvsMEll174z2r0aAnFz41Lc/MwID3Hh/rTwbY2q+aradGRsnWUvQzotHQjysTeSaWXz
n5wNIviQqfKJ0wHCkGpN59N0mSgEpfXtJRjo66zAxN65071btPOd1ExmzGhpcdL9JioXDmHu/ivt
qKTGkIHimuo0sY6HkpMu0PY1WbD02rcxCjtDu51gf0fLde5aU5rXenmwC7Qq6gL50lUQ+IjoQXRf
vo2qsd4x16Q9f07ETc5tyki7Lk/SW0JXQUtXk5XjweniveFwuwXVhWNnae2YSGI82RihV6ETMX5b
QslS2wDWlj8ix6C8ZD4uFd4Ojf+GdvrWhLb4bMLmubHOOUOAq++M6ZPjgpmC2lWuoyD2aSxsGOV7
qDq/qxyeCfwU/Y7qPlm06aMN4vhAZaBPCXgU35mK+v1A3Ku01GeEckVjklDi8t+XapK7wpocMpEp
/rOxsF6rQFuHORXTxmo4k1uxtXT64yluS896LY2QlZZ1s3A4YtVmsY9E8MhgIicFxuywrpBLRRQw
KyoZHWdevuW85z9pZJo73H/XKO7bPeu1u07sYrz3pvykTHYEOahDKb1mWzRGunXMP2bej3f3Ax+M
O589B4hr/5kP0BWNWUzrLgzHS6rIzHmeSXM4V5wgml4d2LmHApTu1rLLFwwhhjLuc0NTc1jrGSl2
xO3HhXPr1MS0Iz5+9+No0bPtoe8OTLB1MGKRESmERkb6dJgPp0bZPzTxMtKFsHnGDW9Suo1fwnKr
O2lMMHJmTibFAqCb8NtRAWntm2TMLr8PtlGfZZrBT2aJYbgTi52W+btV9uxyeOFQb9H9OT9aNG0j
rJvMKgG50+5tzWuWpp+eZM0eLN8t9wo2EM+7zU7H9Nmmr1ya4UqUZbztTdzpNo0kDzqs946prpxX
p73jq22ONxl0q8tLxzrn4M5Vo5W/9MVwUNji/5QJrEvDDPDhMeYNJryIKhtiSLeyvZIRMI/N1HqH
cG5hAculF7nUxXOqFimttLy7esRnaxjTW4008lm79n9fLL9iNIigWUJUg2CftZvxAALTLqJnGuwf
R+JnmNXxSg6zKilHIZkXyDBZicq2XyKff0NXxE+Y5Hf6vffa9r2lZvAsuE2v/bbV75NrHiVxUVhQ
ONG7OlTXPg/exgRpgFvAdOV8O+3nrB/pfi0oirCWD/FQek+TNbFDWifXozezEMGrS2yMG2Tw5Pgg
QcecWURlde09Mb0/AthFlcnkefDt4dYO5OB4Fz79PpBWeVCF4Z7pawrxFyYYsv+/w+PvCfL317BM
BhgOfjpptQ+kOUkjZkX1Vcjw4BdZsRt6Newc2mGV72Wv6eIsjiyeZTaR+JINVuDsUpvSCX+5AEiW
i7vCHD5tq+FlXSoLfh9izZxdR/B6pKNuE7DWXe5yCYp0590bNPBso8Y+W1aQnnsdyAN45H5do+sx
X6qGg16WLMuoxyvrn0eA4ZSaw0WNknsIc7S7NAGxF+HRiemN+ZvPgpY5XpYtMxcIwqLWmwwD+t/O
so5+WUQvlcjnI+jcz9prrnbOLmxKad3s0GB4DQU+ywd9RwY22usJ6vtUw5Is/VEDUczYAYMuOf6e
LFsjnW45pQd82BR/8YgG6OOPv6fkYbgLlYhXicVJsMJ2dBxMpFZ71AMXIUI+um85gi1lSAXvP2ml
7gFqIOyDxmyuQ9/BKeu6nel2gKWW76xiPEVmWVx194REE9znox0/GIHxNGHetrMoYAYAMEl4uXXf
Uzi5jYrR33TLt7+/Fkm2DCWXULJe+rbKtrPOYz7wJdeVj9bW9d5loHX5fWh8vzkpfoI0DbuLGG5G
2nG4w41x1uNg4Xry4A9BYD9HLQPYju6sTUjB3BHPEO/9Np6oCRx1/cbTwzy80X+zPPX4lJb1MZaK
YajPMFnBkt/wN3mYYIfgOfcpOUbR+8vFhwLqUKKtlFiFKP5KQCgWuaLQOk2vAQ1klVDZn7onXWFa
NWZNs9oPlgoPve2Lp9a0+cQWo73xWgxCRhNWl6x1TxOZO2aS4WWY/SJYIQ+mu0zAkfKoa73N4hyT
nHx1OqLdpdR/hUO4K2l9fUy9yX3w2+glI7ZK88AcEWYe/bu3KoowTVgeg8fZ89UVzfhODxlx9dFX
0Erj4AdHYr0bncQ+E2h7x4iEZaOU+Q4TG9dVSdOjJ2Zzpd24O4qRqHgfliRZLcf2d5V3F43J/OOW
YLvKKcnueFYGxuOdeSACe18HbnK1urjezbFVbxt8GbvUL4NzR8IEqQYiJp4n/dcZmNZH2hlvBROp
WyDzR1eN40fTxneWLtq/niXZyCl3f5zcksqRUutLHSNNxKFn7xO6V7nituY+obdk16hovP1+RTuP
vKXR/EwMTZ2aDrkz8HM6AZZ1T8y2ulT9e5wV7l2HBHjwfPkvyfnuVwv4/XWpTG+fpj6ZZ113zOSw
M5kNc2neQ3NyxeVTC4J6//tbhpLR1qQyhWR7YJ9cjHi/zSjGssL8fuVkjtzTxPAqgLKe/+/DLNv/
91tReFwiR9p7/vsjGe6oNuroy120it8f7fcn9ZcxSZpitvn9jTHjMGhZOj+rLj6D5JV/LYd1qiBg
xbCnyPaJP6fnuB/0ZfR7RvykeXBA6Ye5jKeHau42tKint3iQAIzmj6YbuofE5vcnx+OpNGg6Xf6g
t/TrChJJOy+wi1NICd3aSe87BvWXZnnIalC6VP7/7/cVDsDIL28GYfgPi35Qsh+9eBgi1M1JihZn
Lg6sOZ231PF9m5b7nGbEbyXb6C6z1ZFa/z/4ZAjru3hTQsCR69wlGu/kO97OrNIRnLbOzqCJh9HR
8J2nnJ8ySR5GO5XPwpj+Zowohj7GJdjtEja0a+BF74zbjX06bYc2cK+Rnyd7So3CtUtTLePqdesW
xqECPPqsbUnujQFyV7k446bSh7IOxFgyuFdmzrWsqOejpXjmQ7f5q+qJ3ijuHYdkGDCU+721mpLh
s4lL9Vjno7cm23I07TLcrisDQzXOnYwcjzGezYbTYhRihjazOYaJ28aXCN6uxExO8x/fYaQ6ELh9
jQOsJvSHeBsFxg24QXsq+uS+FUTFWys1Nja6X9qN87klWFeZ2W7sMFWaEy0MfZCKrduGt86fabsB
oxsF81voMQ70INfaeX9CZvvnmAy03RLyhjckr21VWqz500YPIx7KYCg2TjLBm8Pzz5XC3w3uFBHA
CeiSxrY6oMetCb7a6xIvTr/jdIMVPSVbbjDQzstTmQKcGZYwV1o396NVnVOBSkl7rti2dneok+Iz
GMU9dJoBPC515d1bRkL4wRTVdYjkNfS6YC19NCu2MPIQRnPsEB8oEsCrNMK00yT2saVLXFumehmX
EYorsAHZnKM2ooQAk8/eienpDM8yEctlfW12Wj1zcbxPaNZb1DMUdVM9uQ1zlN7KCPMYkTkcJk4f
yXTxclxMRFBDcOnsWJ6BlNaXw3buXex9Y+lci+ytb6rXbg7RJUzcaZ3pbUVGo62fJI9dx2CXFu1F
TjqjQ9/GmLxAY4XqFFZs56RkaHfU7pale3l3QgBMB7mJ/aE6cIsxt11j/XTe3vewkk1icC5NVR/n
rmakTd8VQJv2HlQ9zvpkuMai/2pE9mEQbwTypuoDXfzQy5AMMCxP2Vr0/ueUZ4QVZN9vpVY9+bOc
HvBshwN4oddUX8kcncc2w9GPLxI3ZEysIcUWUBW8G2c7pDz+ny/1Dxs8koHt/bQfXRW+T6hkZKHQ
3iFIX0sTsnURY6Mi/Mpu5M6EtbqcK7HPT2n+SRLaM0gK3I8MTPDOV3+p/tQ4PNV2smYO+Uk/rTEU
xUcMK1ujG787mM8PDE/5H2p9xvmx5pgUEgagzrbrZhiqvINqIz8ZXR8cxxL3Zg32p+fjj9s28ahb
ULqSqyaEzYpxHnJFR5NmYWk845hClqTyS6jshwno915n3R9Z6xwKHKUj7hCDhYv/h7HzSnJcO7f0
VDrOc0MXGx4RV3ogCdok0zFN1QsiLTyw4TbMiHoePbH+UFJ33FO6IXVIqhOlzMrDIoGN36z1LSSU
Yb8tDc+7wE5k99g7eLoMf2tI/cPvGGmwGqa/IpF5KzK1x3pfbOcoC/pGXGI+yEAr4nTtARXBbQFP
obfbt6wGR4iMHc3L/NIY1Q40OKOTZ1Xa+R6doY/ISBIr25eP9mC3hyKNLpmqIaooOW5actR1N2MV
yDx1I3OLc1E9CiMkSWBwNlU4vlpdf/IV4alNdVBtweO/KwQaENWsxhRjaoiGIPVRf+neABYYyfJ9
dLC6uNglGolLtRpnYGnxd4hd6ohkqtz0LYZhbygDFevmIdORd9C0BQzozG00kK3Vd9h6c/Maj7PG
ftTZGlWDgiY2+sAZFeZXnSY/sbfS8s9KaTtnJDhd7wYy9cbwrpYEpuL6sZG9sTGhW71M3lULqYof
IW3gWPdbnH/+8zT0xSoq8Xp5g7N2fGJwdNqz1j9ZjtXtoxYDcMUOnDubhzj53+hEnbXMo/kooviQ
D0gLhIA7MbqUH2NT6gADYhRKEwpvm+AbLxzeEM2QfuNZ99KU62iIfHZNHS4Eg50drpKQxE7vNm+0
JMiLls4VW0CP/GoaSe/kQEv3uWHmOM84EFF5IQDEt5wiG+AY48SgunQSkLUFF4RLT8JNMuEfmKLu
1HX2eQLiejZ6tU0nEURG/6x8k3mgxt/WkmAi6uoSZoO1Ea49bo3SKOE7JTgel5G+qtgN5a2J03tg
k+vkHR0yi7s1xwUeD+oJtJV45XoUSk6UHWMl6xuWd6/dpE5TGWpbrZNvHruYuuSsW56Jm4wRt4bb
lD12EyHxgy9t/iiy9D6L8aH1s6dRE7x3lsMCR3rVxpX9ezigvC6m8sTWfDcN7aPpJUdLIxxF2Va9
nbojTlMUpROTZxgh/slv+mtWuK/VRFasoa6yrWOkLjZKotxlTdTJe2+ejWDW2EapQn7nYR6kqRYG
mVAGB92m1ibchg1GC0ZC+6KEOMCymJpuWpYjtDlV4t52g0vKsKr1rZctOorUAepgCHFnI48lKG7e
zMnA0jQdt65t4GKw0p1fCXywHMs09xpPJZyeRG0VbVkHRh3mJ5F8TiZKHA1HhyqXaBvXYAOP7aOa
dX7n3BWcvJtkEObJh2KMRARTP77M7WRPCOEomEufHqdB1Fp0rFQtFPXI8xszkE70ksdoaCPvKdGo
SkdmZ9wm4XggHJbJKnT5kW1pFRNBkFNOpj7OYCszvxKbudNFxmN4Tk+UusQwxzHib6i3PP4e2rqh
o03wTBR2ADwMERisVp2BDIsA9OaJV9cIguM+SER9yKoh4l4UDMZzED7a8FLZdfPSGuRk99Zj3Gus
sxWA31Iz8YxGt3EhZp5k06kvUTDbKTt0b+rOpVXIM/WojY/Rbw8adioN2yJa3WVZ+m4OKSUHhB3A
HX1IyV+9S32W97XAoNelCuZHRD7DUDLIzMsiUEt/bIYdfAXHCzqBPt42xnc/EQ9Z112U3YpDZI4/
G1jHfeabezcWP51HAyzanTv6qB4cWEb0pDx5xP2M3Hzj1va9lhmrsZht1rIgKpIbQ87ZsSZKDulC
EpiMztZ5aC+OeuyVca/fwWbZy7fOabRbHsa4L21YAPG8YqNHWyAbZ4fqHOXbHUhXY4NsmZMifJbd
cJpq1zrCiSbHThBFPHufKnvNvK4Jcg3AcTQAUIB5fckRcWKVW6eh6rkZWhzABsPeomrYWmfB7EPN
F2ibN5bX69yFI/kiDEOHwf82Su2laPH+N1Y7rUcrXLBPrIOUzYgWr6O/6Y0eO03b3iR90m8ap1eY
5dS34jQ45WiZpKkACOhs34cIPbtGDuvUm8eqM3ZzqT8ONseUE4beAgNygwRTPH5+6jXTa/DeiLWZ
Lcnbqjd3GsI83xlRJEMYQ5FWbqustE7SSt8EIascy8E80aJY+mtngLlIrdswjZ9xRKdbe4Hz6Fa7
idtsz9GPkMxhKWRhVtNsjF7T1iIrc5m/HBliCoyBw9rKo2abTMQ+RITsTj7P1Q5jxJrm90POHtKL
hg1z4hlvyAXFSpX9rT7FxPfmsA4dCOD5EHgpu0hNRxs8qoch5850CrIXqY482AWJ/+Tba55UkuIY
UWD8pnIbKXOqnocw35dFNR7ySv302m7dQPONWOmsaa9qXgia87CwDkh/CNYegeMhE/8h+x8gLRfj
JH9ndw6ZiCjjVLbwiRpDIkxD3Ak2beYcrsxdoebwoJL5Ef0LorvEf0097bsr52qbJh74GajXYYrg
Q6bej8nJaLmKByeMFxVtgvkryw+Nmd8qv/1muPsUc3piRgzDbX1qZKXd1A7oiVz+AJa9V/a895UP
v8PuCc8gnpn17YOSc7dtC3Jrk2LC9JjsYEmLLRaAAvseQpEMPZAbO28JKkMSpWMGH+qpn8GTyshs
0CQw2+ij2L6ZEbFGssEC0+QwjqfqLTcxcBJr+DLAQJExBO2nGVl+OSFMnLSjVx602hM7y60MfCLV
y+SK+xrPiEJbeerm7BX2nqDzYJHpT3OzMmqbj5K8XY8uAbopyb0GKVHcNq2DKNnL+Ixi79yq8rbW
HKwsjnyihtmGWsfmzfW4bfnkgnJ8gpw1LLy+N3QCxoOVqPdIw8Gru8goE5MDnBPykCunAZhACrm+
1MSGLc17t/R+eG2BMrElpr1jfF904a7SXHYYuf7TGT915sqpcF5Sgf3V9L33ppIbsLu/2FbXoSZy
h3vj6omhO+A2ZHkwYAmbneVWaINW0aJqhXnw9OkRgMIK2O1dyLN2nS6qw6Ez14kTPdo4iJFzARIU
GSJqOhXZIVEkVDXdDOZgbyuK5tyFemJF6Fwb1ex6glVxtOB3QHqKpzDFSdJhXFIR0aGqc7/F7B2n
Pn/spYGVpbUvPeoCwRwRC3QEJg7IN+Ad58Y58X5te7ZNq5SHHAgMukPNpsb3UfoaVY91vrK2StDE
EMBNAI8tA7zkj5qHww57Gdt3FH0Ns1kqNx0+gUDCZJBo7lQJEixmh06qho1XIPnH8Fv4UEe0ECvr
MJ6wrmz49H8kPvyZsU/ftL7ehRF0QRdDGouFJ5aCgUsaJQouFNRyfqfDJYYonPnzTX50GPT2m4gP
hECkla7hvrWTt6HDd5Ilx7glvq6mX3G1FlFqnn1A+PFWEuKcrOOL391wc+/cvvph9Di32KLekYL5
5ueCXrFDLdvP27lB5M6u4r0Y62OU9Tet1ROY1aozFAxqZKN+nDUrsLQK7bhQLxFulNWUht/JPO6z
mLPJM7hY8BlDF1+5rnwZfOscGhTssbA4KMebXlnR1hra5Wz+cOMkUPJm1h71hlGRYZQU9YjKx+xB
Dv5NbobHWQHrtPvq2truc9Ei9plHStflVdd59+QARCgYJyUfjMcdpEkG1CetepYjbU1tPWl9h+ew
Ylxi6MNO+Io41VntQIewMoq6CgHMqhvZf3hG+RBP07Dh+XCEHB7U1sGnTor4dDc6Iob91M3PomjK
rc5zEu+eWdxP7Ou48wNZq2I1LQcIZJiUUsFamQ2BcCWKhK3EWQ/TDgabnmOtK+0nLcb5yQht5Xek
tNSc2Dc9WEuzhGvo6lRpU81kslg8YTnWzrOldR1hLljGu0gyeHbl3eijRa3r/k3G2gtTgXobVqPO
ztX8dNwrin2AAz2fEsYLESynRQl7DHR41Kx7vHOLjapEpRtb7Z5x6i16os9FbxNBlNiWpg0aT0Pi
6KoooN4wEE9gZGxG53nu+yv6DoBpbklgEHm6cXgb1TyPXP3djL/dqE03fcPwPC7iS8YaGAjJK9vr
YV2kl8Hob+BYPJm6RpbV6KwNl9sJw9Eyn/E/tAYTZ9rgd2twF8OtNVhQetDn2Mm5wuGyF8m9iQeI
2cKw8yb93XK664jbgcwhLWVmrFnVQxzBTsniGNVuCWFDb4p3T2v9/VDaBieheNcSVjMZe+WNPfE3
9QfrkzGMXIUmLqIwbQjbo3F02dNwKfm8DdXA84YKtNQe4pKHIBqdKjBpB1ZCzBNwMcyIal10WoJG
OHw1dBwKUYNhRrp2ECK3vqVuPOalOqva2msFqRe5f/BcZudy+FE0+q2BTHKDXPICzuLO7KcNk6Wr
5eOMS+CI0C6XgbQVVkdHozYUcAANr+DsAx2ybh2WlE6JVKszje2nAYsx8EyoMHWOcrmfSHmjzDRm
5CeuaC6JA1LMjfr9lFO9U0NOeJmlvxakVSUN20pm086IkpHi8TpH5SdGFYajqcJ8lgsKHPb7HYAu
C9YXxVj+Zc/2m8i7K00dLIYh3cAtvQmbFoOxhpPHofnDq9tACOGq1xjTroqC20wHtzQRx3bJaYoq
9hcA1qQwefddjZmZu8Od5+PtuMt17XsuHzIIlrvBQlzsDQnz1I4uT2rpfYqEYPI6hgSOImppsjZt
ad65svxgWSA3toofI+SLEWByDqEk6OY4WvleZB5aOCtp6740ffZTot+bWGhuCtc4i4llc4/KZjgn
WHaHAZAQfCU/aCrQNx4yJX1ED5xgxwYxBxFykiEVT3xtfdta6yU3YqVcqhnnwTDsOGh6KA2xlzwn
YZmdusqWWz+BD6oPLtPE+jbxQxITo2IKspkLMifOYwhxdEwASMpa+2ADKvnxey2296XfxefaLvhI
Qp7HSThsoOmxsZnytTWEwThzz1EwHGY/Yp+keewMs/5FL6roBjUVCCuqF0iDYuH92KNhrWpW5Y2r
3TkoD47IrBc0Zcsp3if+2vSfEyZSATiTclUtvJ7a/xE3yG5pHBhlj/YXKv6ZlEpFs+74WxRGxFbq
cqtJ2a6dmWHn7GMsV2yTAE4IvrXx3ywiIc2kuoO9XmMWRzEN3BaiJfa9gDMeXg6i0zwsEjhoPOvx
Ye0NofY1LqR15oaYrPWb2TMeSqAJq8jxdzGaCl62O6ApMtUSR0BIJVJEPILxGrEPR5/jWWe7HV4K
k0K+L5ZsQ+S3tDDMAqaE0Vbt+Z+InsDC1M2JbrQ8FtV0ZfAnmYkaN6B3f8hyYr3dHKSY1F3VaMdB
nGvunbz17HU367Dtltu17f3xqPdmYIue500fP0f6MbS6p2Hk6m/yerl6L6Q7P9sxmLSudRvkyDrs
yizxznh81ErgTAoovp6rbtDh0E5b25lfI8tgsuCEW9XbD66I0PaRfqEKUKCero6zpp80r7mUmiJQ
T2d/nE60XDpT6mTAkjFRYk9Ymwnoie8KR38PFT01x9WRWwAtqNWfRV89GLpR3RQq2tObFytGALei
Tt9ss2YzpnULFucee4JcXm3HoPOYIVUIOj/SuVjdTcVC7gL/OMbcrL03JbWN7wWIkXweuISXNgIw
FixTe3oaXK874EcIUamtU2gwm9agyOvziIPaSa2N3dtnB3cBcM2KObJzbZ60tFz8PN4IvLq40XuU
QFqvuNSiMWh8m+3uCPI8cgGfFFm+T4n4XP7XtNklrT3jnGHS38xZhvYYmQrmduMecZiH0H38SUyC
zf5xCwIsKGNrpJTk3jZsFpUjQ0tGJpynmZ0HQ9cwctEgd9UtzUmYbendduhp7+xZ+y7TKqgMkJ48
bFL8d+6yRIhPhfejI9z10LQgv0D5rAwtgg7qorA3Y/+MGj5mscwnzUh0azj4JHRniZQudN45Ty/v
Z0vFa93zZipY/NwyZhjhRjVNd4+eHUOFuVXkK4Vzd5nwSdmlLkGLtS8VbPkgTBZpkXbsOvdkjGMQ
NfwldR0LQiq0+Vi3JvpSY+e5XXTvebSLdUKJlfKsf7Ns83aMeppcdQ+OujnEpnfSlqoXMPq8VVjM
V1o33Pljkgdza+3xIvWXhEsrrZmsqw6Sd6THB2GJ72lGXiNstR41veOpKm8ivWNI5EAT9pk0GN06
q6JPp3VCGHggUyzu903VNe/IQRjOpSyw5pNlefaxx0rtReWd8M2XBShNwJMleOqYljuuu0tMxNTa
5pfd3Im9arPn1ov0VyrACA9GeNc4Rn+hjR9uSp/KPG+yZ5a6+jnzRu/oLwAha3g0bflWDNg/x+YT
Uo2NNKC9hSHMtkMHe5lEcXRj9a9GLrQbK67PAKOdXdrGbBWk5PA2skDPOIL9CReGO2MZyxKkMync
9em1Uixv4pZ4phRl70ZItuylWZ3LB73rskOZqU3HTofOFuwQqtl5N05GFegEdXGurOOI4J12BMoA
xfNU5c2XWaoSW8kQLywlHJMQ/QJP968JrJO2LngGWVqz1z2cE6hKAn+gslOW9SgTa5dYrr+tx2Tn
M3aUU2Xf5pA6Hrm3AMe2r42GkjlnYCoCA6WkX32NHPuGzujCFoJN4EB/0Gs9wshy5HwNWSPXkc0m
FNQAyN33rK+fpfLPpnp3pX5pMTtHU128OqDbaMcG+lerUuy56/nNjJgsWMkWpNK0Njo1Mg5RRwOG
8Cmzn+POSY92VDnrGuzKusNfNqZMRMC75jhEAXlMMKImrDEdoyZPiiBpm2CcOEb0KXI3Io7v7TR9
BEPu7BoHoeeIISLvGGi6Ed7qumlenKGNN7yd1J2ZPGmkGy7/bNPYehwiuAiLs8bS04CQs2+NWs6h
qQuM+aZlO7SrDPe2avzLEDEQFmoyT4my5gNAE+bDoG2gLkSgyrrmOnbkJvtdlu6GW382y4Oqqh9D
rgdCDMYFC7Ox0X+hLm1qOwWeBaPShuMKFCyepp1scZZERX2X+X31DKXyZ7QRJuBM2iAEsAyZIznz
ZOifYtfHZsgVRZ/97kRLevvSXMcclbEgTccx4rMAcL7u3GFtHMnDormYQIQ5mDg6dvyo8JLbxKZw
sBsRrXl4f2WO+zOs07tMVOWWQF8AFl59FUzeEDnka7gHh0hnx0YNQNtjGuBd/ECjYmcuMx5ZkDjN
1Q0XqMCETQECAHSZFkn+tLG7ycK1DthCM7LtaDVXJ//y6sG6Za7WI7NMZgI3EQ5U50H37hDO3thm
Um/b8lPqvr1t+0VKw1FSUOZh5OM0s6uKbUoumQOHd+nQ/Rwj8VTaDiNIWt88c280/GgRQNO6ZV86
RoyqqYdARLKj4Gzc2O1PJCs4xFHjb4ZBffbAfAKjyJ8R2o5gf7i9DJU9zaRAQclbhzkuz1Hm+7oa
FF5WKuZoyvddn9+mjqcHjVykVshKQDz3GQeK2fIOJehWqI7llrTfwwBeqrDbEHeMc5VDv2G//5NG
5CPqKWHn1um2ujHtmrYGfTPCmzDZW7idfRnbBJzE+GIt+sa29j9Cp/qyFrGFa0GvbZiB6I2uGO3A
pqD++a7m5lHNJcZ0xisyhz8ND4eQXf8bnT5Wwd6bV4Kno6tr24qNo2NZd0SmVXqd7GyLEt2TPwu0
VWtITpKbZirkGzr5DySr22YCRarzl9Ub4a2MckAjqXnX0RI/CqV9ito6Jr7dndW4K2X04Lrjnu++
1eg6NmWYwkAzkjFAp3uW8N+5amwNbgSLi0hoV5Az/nrWxq3XYFIZFFluUt9i0blBg4LRmQUXGnei
pC2IzAolgtmV38WwjH06pAKe+R0q81PpTw28OcXyY+s0oL3j1rc25YDZu9HEp58hoNU9tPm1OY+b
fNaHQ4oYwP9Kiwd8CT8zM28Z75yqgSWtl0/pvsYoyBQJFNhIc2BR4426cwZ8qxC71s18hGShs+Yh
h6PMXsPcYdTEkb0CkPM9akh4zYKoZyTtVzfRXy1WLwgerFsnT3l4syVPY1Cm2FJi8iOmcQcSZlVF
a/Qzt7GZrWv5Xbl7uNjJVjTZB3mNrJTrHinF7DaB39k1C0AabA+KPsPxeD21JlD0jB64BxSiORb6
inJ60jP9pNAwzwzmd7GPJc0AyhIh70ZUl3yy9DphD8UirxEDP2jeR00+FQBNfGZRx/9DqQn25VHA
6ZAj9KGmX0a6lrtNi4H6NH5pHO+BeIjtPHnxwejkbYnCRPF9azdkSxoBLHCqmjswjX/y3B+5CGfk
IfTo0AAHDoMUMJrnPwMRbm/CmBNcNCLchr51J2qKDKNRJ8MnhMFL6tsZq8g2GRDC+VjrHU1udBVz
/JJIY+bum27fo2o9Fu74MiXI+SqsF6uE1Qp787oBkY32Yxe79SaKUqCDDlQK5NTAKDNIf8sirHcX
bxxpiYaXnrAcd2X6zXGqWAcHdsc1kPaDuYstrKZlAlyrzWnsTdzPfTxv7AFydUgjBI1/0cGp9xZw
bYlDhsd4+DMr8Vi4aIQNopCOKtrQ/vtB1/ESHYUVJjS/cz0iC6CenrWeN7FGOg5g6MkXI/7WqinZ
AVX8QG/ad0N25+aUjQrFyThMSBIjlrYoujcRtpSbacz3br+XwicLmR6qleSXm1mvB3R6EXII8QMN
KRbCpOs2WU5iUkwUz6kKrTsHpVAy4ArqTPMzlEy48POeTRFq+2HGf2a6hb7EVA/3jLG6pjp5aAid
1PjM2OP2UbRnakOGMRPIw2RCLmS/c/QjYa9NN7bpCyr+TuIxTPNLL1HMSl57KSbERL3507Tq+6kf
jKDEU3o3E/sHM+MQl+Z8zGdbD6wJ6hzu607oVxlGPeV6PGynsX6ro7bYJ8gLnZrrnLL63QzJKdAX
rX5b3rKyrY9zUr35gIxxp5c7L/a/sM2/zuBO09T8mHTyjd0JlpLgOhhU5rECmDfCme4bQ4EOY0RQ
1XZ2au3iEF5aPffujWE+DY0dnW2sXQFG13zTyLw/SWk/wIduH6wF8jO5DY/DWTEmH5ylZUZcQNF5
U9k+rB9hWVtPlEagC708NRVZaxrGwbLkJMF7UOwq27J3I2WKLDQixdGwzODgtjJevPIUT7uxxvHt
e8O8GVplb6Sh+fTT7ck2SnencDEHGpf7ytSWisk6Lkg7ch2MEyBfYBOYHdddgia/0+UOqL6/Qnhc
XoYWH2B75H3z15pm8HVmYWuKOiT2ptoXhf3Iqc8Gnh2HbTX6oUS9vPIcAT0PnFcWsqeqyuRYm7Rg
OoKvlQUDtI+Nnw0vMlA6Q1xNJOIkNHRWxpzZF4mWOUyk2szUjXwmlzhrw5OTZM9pOx7TImPgVICE
BexAtEZyzT0Wh2NavEMy245K7bKpeEiQrHuxtvdzZhG9PVa3Xg1dyY/Xg8OtDWMKJ7U/TFsga2CB
R2bYpQXfxRm/29w6pw2cbYVssAnLZBeG+f1QgbDTuQ82IvG+RCRvBis2YVLnB9us3irw4GuPSTXu
PJbfLuoHoxMfbmgMILMyxiHdNhHSRRqujGDsXfCNMvr2svIxn9mSNctS3aTUsUf/2Y+T99AmCscU
qOv8kbui1FPyffoEpQvnDfENAMtSPk2I6+zEORozTWCgpFfR0NdgJNwTWABsSqU2B4V+bk2ONopt
kC6NzlDaIdQJB+bNEE2Pg5XgEorf/AjN7pwVMDXjICYwaedSwJOS5mxCVLedIxDjT55zHDJc460Y
z3pVnyAlos5Bn9qzMv7XIWDWPwW7EdHoup5jLkGEhID9FoXOVEZpvxblJdXU1ec6nix/fptQWq+w
xZ8qko4ueur4J3ZVTSBm540yQe0nbv572pDHTorqtdNQKmWGx1J6kVmRfHOy4MvwNMGMonWM7zWp
c5cnj3aj6Q9gaR3O5KY6m7oFkIooEcz+JTLSgrHxlFl3ZcS8tqwgBkFvebZTs2KTgzRbImBcxeV4
q1l9ua50Ue/ZaLW30g3+ng2bdJiiIqNkXWVN2f0Qooir/ck9h3gjg3/95pn/FNvm6tS8Lohv07Ac
8/eAaJMLGzWOhnbOqp0lWMcNwqr3j63Hsh7UD7h/HWLO3Gwm2SJ5kKa/LZHSUmBOxyYDUWKy0EML
F20zLaYTI9RvbdTJvmkyAjMiiEZ6Yh1SSThHOjI0NVuEauu+knJTA0y6t/saw7QYd35hWSezygkB
Hlz2qkXkX71J26Dp9e7rfqy3HoDsf5O/Jvx/ivx2GaDoumkYS5ClY/129aBZBNFiItUlzQtHTeWI
uyqMT2mnxS82a2/mhRF7vYKdvMQy89rk8dfQjoiDEtp1PU9qRlclbZIGGDlATT1xNpXTJQPdggso
wlXV22hTmR3+ipCe4YuhVD3GRM7sMcq397HDL0YL/s2qQIxkpNvcUFm8mU353jbDK1DmBQzYGpux
GWq8u2xyeiN9GnyBpq8jx63onI2vt/1unipx7TThbBd5YhChYV9ZJg9XUxrVY55Gj3TtNH8MeW7M
WAcoxdG3SlwZHWFb5fQwwPg1iIoXZ1i5NSEdYvmD/QDLTKa5fkD0j4VOYuKRWQvzDjxN0QE5msJO
v2WePB9GZVOMVOWwrumTl2hmxfYBcuDcR8yoJcVf4RnvcH/9WxuZq08mwjmMp2NB+MO+FuR32+bo
owSOflZW/G0o5W1HD1pWmyOyixbCe2mQX/4rkDXPrAzisgL1omkC250Ql0anFmsgNMFXWfxK+185
k7UJIHVyiSAI+z4B+O/djSEwH5AH1SW2WeAAc32fiASbts7CoI9h4OA3EDe/fhlLR9wUvv4w5W78
gxcHorznVDWHp7CVzmbIYQH9ClivKxWequ6NSJ6LgQJqT+hXsmON478BW6Ukn5CrygY5wtxuDcnN
GUSuob/3oEvWVu2eTWJaL2yB0MMb7S0bcm8zxPYROZ19EnJGke205V2sDDQ+vfXuVoNLYc8uZloW
eozVP81pFLtO6eNGQSe7n5sPiKk3XJ8FoQXlfDaMSAZ+jVgAnCCot6qO7wulvyRVksF2AW8UL6KF
Zimd2e9Bt4SUefYcdG/6yAKzNZtrNtcLdFK2zCGhj4MNqX/oHCFZOl7qxQs9T0ihM40QRUYuKyPW
jSenhTk/obnezDHMRduc2wNEs/KuVUCjJY7iTeOmOk2uslHuYxgMrYHVSjRk+AHqbPvr8PuPP8WR
t3/7T37/UcmpoU7qfvvt365VwX//c/kz/+97/vwn/nZOPhrwgt/dv/yu3Vd1eSu+2t+/6U8/mX/7
P17d5q17+9NvlpSKbrrvv5rp4avt8+7Xq4i+quU7/3+/+D++fv2U6yS//vrHR9WX3fLToqQq//jH
lw6ff/3DJ874P/7rj//H15bX/9c/ds3//l8fX79//9db2/31D8P/C5FAwBMcw3U827Z4nAxfy1eE
/xeTq9TUSX4UrucKooh5QnXxX/+wxF9cgpx1T1iGzu1kkbzaVv3yJdP6C3Mo29VNQtlMW9jOH//3
dd39PWX4758Xb8M/fv+ndPnfUrcNFO64KxzDtHxTF2zY/xyladGBF1bkkIUIHSFPHASWttk8WNxB
ISM4dMnkWMcQ81YCONPOU5ZgWl9eG5gP7PWARi+hfUFkxre1cEZiiNCr5FAP9rFkMCdfXGwql//y
5v43L1r8lv/560XzZjrWEhy/vBF/ftEocYiQI1Z9XZimDMjmuwU2AMKeTYwVfQEwQpkZscIwveEu
WurxisS9vRX3+3/zQv67d8/zEJ95Nu8fpdSfX4ip15Ff2izS0mxGWh9NI9ki+EDnDkmvbTHlr51v
f+gQ0ftRF5RsPTe2P3//65fx2/P419vh64ZDJWfhxDN++wxDCP9tFCaL9ncizq+WwRBq58ae/bVV
ECbyr/9twl1if/9+aS23gmsYBuGr/EfYLleObv/29quQNoWZH4N1fE4X2YGQDq03TTW3jdYthubM
IoAkcq6pTlpkH03vCD7CmxnoAkZ9LgDm2nAOXmKAKAykSQ0xzoOFnMrFHBI4gtgwAyD/Phsk7M60
/UQxv+KoIwCGJ/neQQEXcFkxz0selF6jkUNOemJQ96z3o3Ys6zraZykNeZemySPTZsZjhXNKpCBz
or1EeYjpse63PTyTrWg996aER4P3jrq3WEsql3m6Dp0bePiegZ2QUmjn/nNH0scmF8WdTScGzt9f
lwl7xzApkg3LmXbD0BeTSai++7oaj0b7gKZruKuHDj8HAOswTcWO2R4OUoZceoLzv3Xjxy7VGA1r
M1xh+KdHbCJriZ4ltQz73JCyFubAiwZ73AMmZGJMKMc+R8tCtAXoE1y0l8KaJGm+EDFy3bx0wzhs
bZEw9SWdAomWNsantgnXIxitFayOaOuRx7YZnehKINI1t3YD1mRGlPXPuTGKXebaL6GxeItaJqkK
F5QzkKPlR6Bdpgjsjx/1DBDAHRA079Xow+qMoVdtnS13OnWmXx5ZEcwbF+7crT1KzLxFsusqolUA
XuxHD6cIK7z5YLrdE1zlEG15eIFVBGRi6kD127S9prKLC6zYHg2KZxzbF0aV/bNEe0aLO21N6U+P
HSwmFhpKMINtvABV7rUaiNQblTROlWacmAuku8gUA4QPP1wLkom3qGqive3a8c5Ko2JtJNqwVaX0
dvTwr4WhqNBt+zv0C0UjDwzH9Sq1X2ahSKwEgCGYGN3yizVor5bonydg0EdKZbkWGnNh3VUy0CDA
/5uOzfitY/t1z3m+IUxB4oxt/ToSP97Il4haniT/swKdXiQyjdbW/yHsPJfcRrKt+0SIQMLjL70n
iyyn+oOQVBJswibs098Fzmdm5t6YGx2BKKq71S0CyDx5zt5rx2JtZUT/MPNhxkcmBCdzmqQcBDwo
5rX7FaMMZSJaBBeiTF56JhHtRNwnJd0+6fz4FrwSfocmUadQ4VLQ5T7WcYbi6VVvmpZVE9mUBmAP
6FN5pjCPj633jzriX8qIf953xLxG/OsaInTdcVHKOBbJM96cDv9Pfx5dH62oh220pJOZo9vI/bN2
p+sVLzjctEtFeUPmiL3H3Mk5uzv17lRsNT8I1kWZHv7zimb99/8ZLAS6K2zd9vjL+bec86wpslgM
AHJ1kAFL1wV/BjFY7kl1Lq+jJG/ISoV1MuYLfbyRrowu0HHaLTzJAmbfsuyNjSNm9m5eRzThDQQt
Ju81h9coacXv0sTMAmrBv4U+m8FgLANkOuuCWRa8Ot3cxLV17LV2RP3klA8OLdpJyYRs5Dgx35p0
mDaa0P+6DECIeuqDDyOUKNzzyNlmZRB85GXzQ05FTdIaX+F//nqE+d8fPsMQLh5+wsoN3/z3m8Xz
PHjECLPNCQpw7Nv7wM2ak6YguYeCSb0CuMxUoWBG4Nm/48FL//iJvQIQ0rMvMPOQynavAeOy/UTd
kBGJugW5kl1pwAUrkXgGWCX3Q8NbcKlpK9w5D5K1GEyPcNKXOXkSu1IRsKK7Q36v5jgwz1beNsN1
+/CCW4uodvxTmrbDSKR3XyB49xf0ApvnJ5JTftq+RJVCpwX8u8P6M3+rThwgQw/Nax4hLkQ0Dcbc
VPpaDzGs9F7ggaaOnEfWD3LVJOPagErGs1h7PyFcveSWOf1BILAkEHExGW78ApzwWlOx7PShz7el
4Y6nuOhjEjI40le1Z+3onpS8akA+Jh1Aqd4z20CnhudCF1y8Jl6zNFPMd9bfIpnNX5pLeAWST4Cj
yCz8vs8XYCDxfyB3eglSHGp+75e/hLaLhlbdyHsNbuEsO578ce/nTX12EKyd0UbCTJNi79dWdTZY
HFdwuRBCO5O7qzR9oypiNkrSvKSBmw4To/kmhsjnxG61yMcN40211ouWW87DnxI82TrAJNCZadUy
BPQq8frQwL9zZzX7zsHGubuKnB/fIyjBVgh88gaUlIrrB84jb9dhIlwUM4LM8czxMnuFMBQz5MaN
caZfRevXYg03mT9G8VF3jebomqo5GvNPyHTc/X9+xL1/rygNwxIOVbgjfEN3hEW5/8/LEbSrZqw0
xvOIrl+jKto18LJOxEeUuyIkfyWMrNuQ4kUTpU0DWQ+5U37jnyff+NPrFvnoLQpLldinpJ5K0GHk
V40SCZ7u2KXJ+T+tD7UVPqagmz5Mr70X5Oe82BTeL5IULSMZ5KeJlIVGDjKdPpgOMVEAGzft4fl3
ATE6duysRzmM9+cFLynjPNIPGFLgQC3V0fY670SLvNx1THSXFBcsaNN8rrUZYmT5vYts6E1ShZtm
/NG0Rr0gQzXaDtQgmyeNoSk6Jvlx+T4mtIyZUDA6Mrx9NWg9OnGjP/qJ9+4mbC4ObYV97gl5Th1L
olSWPIzQ8pfFSDRONvb2OhlApYRhYK2rsW2/Oo8GvC7N98DMzb3Qvfofv263zS5uhPMWSqc8YLJt
/7dq9d+LY+4sfTqONz6aFkGm5b/e2bRDxmZw2xdMqHFWFe2H02J3HejFZJOM1mS05HcZEkfQuKFx
gzpNB7kP8H3QS6xre2vBS14aI2rzksbL4z8/eJz/5kfrX3ZC09IJdQaTqDv/w+JqEn4WBS6La28g
vATGcco1IztA3N+goUfWLiYyD3q05dvEANjUWOEHfKuY5Xd6q1y81nlhHp6XOhpMjNVTQdNhRK88
BcdhhEmQMDr3guJuN8j1hzyI3lyDFTj2C3kix0eeHVT7HpU0Q3nqYr+s0jcjdYgfoQUZFdexleUR
Cwsw/tCo3kc3R3NMri3hHzWx9n66LX2co9jzEsaJuflWJfswUPUxQPsBiLBnczMk+r2osfbPT88L
kx2AYC0FHPpnk56FJ3ZJmZHJGFGiW6mFqMlPIYBPcQXHdJCnxHYkMHAXJash5T13h1VoDO1BWAVc
j5xVrXXyDy2tvtSIcjrsy/LQMmQ/RTrQ/8HuzBeD4nlJJJT/kQ/e79iNh+/YwTSUaeZHZNpYEFJB
mowxmB/OpHLKyoYay2healvXkANV47JHuvGWu79QEO5cTB0KwPu9IpNlnfp+sHfawDk6mpEc4qr4
tkVJHl0RiJ2FspXE98yYzUPTvW2k2IqYMtqRYE6jKrRWOiLkZPTILkiUfWUovmWGynw5isTx+ZNe
fOhRWzMBY25deJW1BfwJFs1oPZKRgaTnJoQZQk8QLdn4K5wZyxU47bng8BTm2K+lSvYybLq97xGP
rWcm+YZRHJ+rPoJY6yIDiwb5tysIogaLSbUfGAfwSNNyUG56JMENe342GTs3TapzU/a4FnqwuJkU
0VHk6mjR77qyeeIsGpKfTYEjk8e++0hL6zc5eS+klbxHvizW7cxvJdTMwY3liaOqM+P4/Km0smkx
SV19aBc/GMIrt6BnxuZxG1TzESUDmCYKFobolXG3XHczFIN/HYv42owqP+LpXY3FLEXSaialMIbU
mXxSSHR5/QdXmTr3TRsc0FJn69DysDX1pIeTYjBV5nccVl/h0VRhtyXuocacPFgXmn0GxmvZrUic
zZbsxro33KhyON0tceCgS7DtB/V/fqWKQBM1vpjNWPxyA5xPejPVtzLRo1PkNhPNfP6G4dxwRW0G
QF0vTOPpzKoiXUYxnvJQhmpX7728h5ZZ5DX0jtDfZBiaF35HbEYg4hiZPFjUpp5IFMF+uwtrpp8V
BtCHeHrHqslcCxhW68qb9C25MXKjaT3YtzyD5zbWudgC0yIRsUYnihmKJmo9hleNwx2TjenPFGYA
E/rgFVOtfpyI9lg6LfZRpygB1PZef4VJRztJXJ4fsg6FtJmjO45s4V4YmduEtycnqCL5radIhtiP
EdKoARI1lhWuPEPqO32Gr+iaOx6IEVg0euFgUgmxWwRDd+jqWb2jRrHXDAemg+4Vu5IpJ6VzmF0G
ww9XQcCTaSV0QaWhXvLQTHcR3WWW7HanlzAqahoNnNPzalMWsy2VBM2/444TjrceyLDYl3L8jIbU
PXMqQlsHdDMmOqGcu7IYfbDMEo3w1ilpHof/d8l6ukmKDKiVrmdo0skENAlYuFpm/o7xXP50WF8g
FMHBcJsuWtWJWR0bj1fO97QzT0kBzqvE94Tzq91UpT2uSfXw6S8o/5Qik9Fj26BwHseNSpHWxC4U
tVTk6AS7/EzucLw0zBTvPwgI/DIUlpPX2Ed8xDZKi5mO1h4GtwKpaKILT92/z3tQ2nQnfO7xqqwh
5LaB3KUcW6BEferlPMiqiS0feuOvR8P72IQIHRrjvaNveRjmi8pimvBZiz4Jr/0uzkd7Ww3M5LQe
Xn+Wym+gnO7F84ik5T3F68Nd2FtlS0RL4g53b2yWxG4P770/2iscMdW+V2Xz6bMlw7+/JzUV/ZCU
5oeXM3NpSJtWlvlhMoOl0lTaHuh7SNz1sjN6/R0B9cXx/PGK2ymm4h5uqtHsV/QZl7AcET43onoD
QHRAHIDIuNGNDZKe/8NstdOBQJzyQw86g6TC+syxZ80cZDrKzCqJfXOmTdpZvy0CFH7qRXt12ZGv
TxamNc8jyYheCjAopNIn5Lq2hbNGw9KfTFRihgd0nL2AhCzhLBsjGLauLzUmA91r4QCuTAm82Luw
w985365FIeqHFYpzoqXBi0PQIMkIobNxRVke2TbK4wBIfzP5Ci9MH+1H2/ZvowPDSXjkhlfTdJKo
2Zcdx/gtuog/eROdMquY1tg1zVWQVerY9umHAXyDRXhAbIc+J96rQX068fTbjDvzMybKRKCM3NhP
L1ZlRy9BWAaURURKJ3x36J4SUmZrgHGmgfpEwqI/q7F1NmYLXiCmf+fJCvy+H5NbkiNBi1PvQNUF
LTd3WaBmmqXvxT8DG6qA4Tk5LB511SHgXQy9wyU+jMFaZED20VyxLZXvZWyXX7FWvQy1Upg58JK6
SvNmMNH6ievxh35gdfAdSLOx+ZI52j5rRpq+NXNSmBR0ravqMc7bNEq4YzJ8RKHr/UxN9WbEVcn5
EBa8w/uS2WA9Geg36G9YqedBVhMrb+PXNfg6CZ0galz9YgX4IigGFwA9R2QzMljbILzBBXubqsry
A/AOZKFFRGJRFLU3Vbj+QTNR1aJn3ba1Vb+b5c+Yoemj6dpkoxW+86LHfoUjrCVFRaN7ZKU9CWeT
x2BtzhbgvfxVd3M+b8NS2U89/YScpk1OKIgTiJvCdrY0sz7ZZGOcHP0BJXXmTBrNxco6eYF6jeOR
JYUzyByyWowr0aTTHHR8MFm5f5cWcjgXV+fgNP1Bh/V/dAiowlFRnWDChLeutrRrY73wDBqfNGvK
2YJJOIiv3XxocVervLtmTkCHr28dgEVuB4+yJDDQAKqANCWSXxwO90LFwBnGwNmEpCoc/CH8zkxo
WGYzyF3dcuLSpzG5Folvo7mo3XMkwuGBr+xcYY9c60WZrTi5JGB6bMDu2Ik2dEimheMp72KN3CEd
KdkOdzchRfl3j1C8UBLXgdViMtRRLiyUmDXOtRsfuqkYrkpLSTK2GjyyTTZyEuCcakcyI8HeGT6c
H9WEJdOj5YJkg1lnAPdaADBfaw0QsWZA6mn6zh8HAQS2f5/Hob4/6cT//+I2cbBDT3hNvIj1XdBJ
K9EXh5GTnwqLRI5C9v4OONs3It+A0inPTqlXfeEWh8JLnNAFNtsPB8vEobKAqaoigxTjmubtefE0
72DFmcd5LDWuFfyEUTMu0TwdTtro92AIFJ59GlA7ip2KbOtg8lwty7K9aCJvFpLX+CXVsT/FQftL
k3WzsxsNlEw63kj7/BYWoF2pxfUBH0O9a3P8wn6NLcUfS/mq13WFIFDvTlXpkGY7tM5WVp48eXFo
nTURofMd/OmibG2E69NZZ/zO6BuScUmWBLKgwjm5U568SCiACYFPCFGxfRqBZLMLwxsd/mKrd462
Zfs1j0mHhtvr8q9IcAzXaH3N/Y0KDK8X7MLRC3cuqN1Vgl5vhHCFPSNtgQEqde8Qbj6/zL6PHDJ0
tJtQXnhlP0Or1SdgTWz5O8IZkMRTsR4kAuvCq2tkBwOSzdo5jxCIRtMSn94g1HpQojsQLGluEiO0
oRWZeC4B1uO7YfxwG4oEOTmGKZF8T0ASNrmPCVJvrdnEiv1eR8Pyoz3WYYKpCTcpDt2iow/F1+D+
NcbKvyLAKfB1TOCtcO6cTBgviOOKnWMq517Q29oZ3beyJvsiGrlJwlQSLuKTLWEa7CUuFv6ko9gF
J8yQ6EdMoMfKLElaaTJsOUXo1LfnZR6+BEKqk9UU/tGxzdNTLFFaVnHt9ppXBBtOaY+2Kqd3e9qP
pGCu+4pSprJD4yA0Uxya+aemRJqp1+4AEkJuCa6pbiW8mX9coipBDhKpa9XhbtTLpF3XwtE2UycJ
me5u5eDA1mnKdm8OoAfw93z6/TtGShOtpo3xyaGFgMWpRN+DvzlMiXaqfP6DrUNrPSYV/tu0rsjZ
w7e66saVkVftS5zkxoKs3W6Vd5O/dgWdhkR5AC8HstMFx/hNU+lygybtkc49GLxoP6IiS1fK8mJE
4VF09nNyggx2hyoZzFNVJWoNJqt7pxD/wtSNhbKecudDjk25Qa6cbp8fe1vD/GDj01Rd5R2LInwl
sZgdIRTAEyoSt0mWgmOZYSVHYt84sn4rU+RsIUc8LJVw2got4zUw0rw5xDK8J0bfXNEgZdeRhA60
knHmukSNyT9u0nrbRiN9LYv/NhE51GOaRsfOd9sl4ZjmqjI8YPdFfy7oLED/glV3xLB/4K02KGR0
8+pbFQLhkvMq5zcfzlhk3nt6IaupzO1XYWg/dXgto+PlOHiybBu4MlwbKVvAE3sPb/PbiMAluRKH
VTha+caeSOaoaF2BFarfqyAZbtxYrLRG/S6ZO52rgQPh828y3PHdxETYZesf1lg9ssqJPwBo7bQ0
8Q5JoHuHJvXluh+HdOE4dnexybNdtE30G4OSfumzkENyIulY+MapnjRxZYIWHZIOqW3SxuOnKQBo
wAmyD6p04cwn07jF53bgP1mfgH92r3U+xy7Xvrl9YsBB+DS7BGsxah7ZHWNzDNexxMKuGhCZVnRX
Ce1umt/RzncH97uy4wT8sz1u4jZ5tfqxPOMMiDekcGnLRNrurTM774ZPNDk4Jf+8hl4MfEldETpQ
4kjuIOhFGHhcnquzVv1NkgB/V2JsXITnL0GHPKjQEw5oUWoenpdGBd3ORQHez3EJoOaO+fzvMNQ/
cIc/I6aJu2mgAQBNKhkXLZEAPV1FuBtdxSge3B8Y8OLa0y58DrFos5RIahKU2C00Wk2jb5FpcgWy
LNunJVIa3426B0GG3aPGxZWl7T5n7vRu1C2Bj3VI+J1tOKusJVujQtjn23XzUeK3PRH7oCNPW3dI
d/8k6dpL2/gP3WScx2HmPLQpQh0KgA04HvkYugKZKcVuTOUL1IY/8Im1Ky4DCO8hjUs5QG0rOfu2
yAgAiIEBCUnZs3heX1SOtj9v+Y3HDlPBiCb0qM8Xz+w51HS+s8fxiF+OdLLPPIRqa3lfDBWi65Bk
ybapphImYE5yWevWh16bsEiAs8S4Ke59G08fUknqb4z6GPAKihpHz7a1rajKgtq5NhHmdo6G0Q6v
/5sAPrjtGAuGYDVjdpDWto4+zupFooUjVY7vr4Kc+IdsrrGjTj00IzibY16e7PlCDgNxaiqz3kTl
jp/enEovsym/kc5ekfFETAQZX982wckmv8XCN+P2RARpfcZpfxL6FKBH87joxV9d1MXW9NkV5yyM
VlVn0phxuRFwVjaR2BIvbh+JYSfONx6/wSiV26DQ+5cAYJoosnIPirK9IA3B/Odq7YXGxKy+t7Lz
4CccXkM1vI4+gfGd9Vojobo5vmhfmxR5p9Smj6rnfFiQ8jopMz6xqyenROmcQfKWJ3pAqNXpR0Dt
2o167KvXOvdka65cx57+g29APHwcta3fnzPFi2yJPrpGpRtd2zAmD02XZ8J5di2T9Herr4+IA9u/
6dyQjzwEgZrxNgzfdDp/uRo+Q3ybQJHsZxTNfKFnz3flc9yiMdbnFGOMs0gHdJFKJUIYW93WUOyz
AhyqyBxBeVsIBv3gNRr/gbJO6qyDOf2T7EH5Oxgt4Nj6FN908fIkdqMDAqakO/uZfGMGxAsScdC+
1+hisJUzbellTuJf6MM6w6l58Dgezw90zev/qWw5bZqg4ZhkZ5faAS7qVelPXSTNSzWH9kJfT3kf
vlRb2G8DiTlRJeyjhuiZFG+SvucmJgqR1zLroUGj98Gnwnfi0gU+InvAQph4ap0OYMjjPHPWWZLZ
+9khUECjpCNZsb0V6IrmT0Wf/W7ypoFbz6RytCfvI+IfBRs/1NSXFv7ctFALEtTE2ddwhPBbpcAz
PR2UD3GlzSaK6T6hj08WqYHCmr6C2PLtgjUHines8xorTdvOyiJLX5K7OO0Dp09ORHPy6IgBJwsc
5LGWv51Og++fW/bZktlnZDCV8acGrXJcWXIJNrvguXDbsyG77oysrTjELangXQsSKJoUivaR4Bcm
utidC4D/0ND387dX+rlDq4SvEGrlT0Ay6avW5+ojcK0XVSR0cZ8vynx5Koz9sHeArdAnHYrij+Ep
xIxgRt8Mb8AnaEVACITY5cZU7JAt/5aiIjEqar1Prypgs4ELObiN2SDjjy92losLgQw1dN3cxt6d
svoPFqqYCkSiz/ZwJl9u+DDx0LDjruvwK2j7EWMEOFIEMdZR5z/o4TK52Iw41mTDMkfApxQ6XniQ
fpydPasHizRSL8acjbsPl/jeI8MkdXz+lAx5cgR0IljNeYDMmarWpbcpBzZJyl16rsboopnu7CwH
nVZaeM854FfE7eX1ifbGRubCfFeyfkWwrN+dIXagxyGH5UWVa4dW61YaVLCGzt0XInJeTcYujFan
m26P9qubYTAhEXWBHDJ8cAPfRWfp711AbQghALOX/Z3XGAriOjIvU4ZbJSVTfAy94t0cGMioMGvn
DRYlMQT+I17hZRt435R02quNCmkTengZigRsoO3mdCwMU26MGZNbNC5CjwH2NYT3VxzoIwzcGi3s
pyelt6kdk0est5sPffpUPgdk1WVnc1ABAKsQKBAZ2ER5aS9+GP4yZBQdnGgMrnlrvUurp9pP6Ict
yhGpQJP4Zz0XIWVCpMGKcIPtHBP06qNrtUL+OJHf9ftxavmlvvvQZp5knOiniPbMa5ym63CYTa2s
wJ+1m/uXIIj1V9yHqO/aimTG+aOIpbOqa5luIYG+REasn22tNTZ1GI1bls9lPPdln5fMCnZObGLE
HXGSh2MjrQUwiWid8TSQnYADqK3qr4yO2RyvHL6BmuU1NQu28ara2oVNdIo/95x9jNqt13EUD4vu
1ssmPzGAo0BGPL4TSY/J3vN3TWKP996IdqhmLLgiMv0xdR0zuFFgfrDSQxp3/RanXrzMKssjAka3
9yD8AKRZc5TO5G5JQQcXMRXy3rvQOlNN93eZognFYGcddmV1VNQoARZnI0sKcEyUH31K44UB7Hhr
6IkuDDG+pmFqPKhuSKTA+Nmj+81qvEpuylR/BDJ2r2C9nBoWfrOf9g4YwIuMW0jZtvEpG1edCOGi
WdR/PT/4Vf8xDd1u6kxxfF40SyEeqwBFMJo6F16c/bAi6z1I81ubBcdSK9oXMdAEhVIN7s17C2SE
HbiPTB63OppjAoxuByASN2dJMqHQNP+QIYTeBdQwRe7I97AnbNsoCbHvqRHOvaN95oF+jQsz/g6j
6ToOzZdtRnAOEvtvQW7SiZOStYQ5Gbyb3l+sATw2GtEi+8FBOyUyWDa2sJw7cidyPE1jODgDUibV
VtO+mjEyT1kyZyFn1XRjv/GLN7Tf2R16Sf2Yatuj/JqqTdp41UNPrTmwt3AZu+WbHPvvyZwzdmKD
owwUNH7i10OyyvH9IEVonCrc9gM0W3uWKHgFTVXHvadO0lzHsCP1tOKfLwoTxmLiBYtRleFOqcA+
EBYxHSMTOAyhtIA/+OIpZJAsuDWG1aRoDtFEI9oAucCRoviYJrA0scmDgq1JnJSydJxrLpyYskIf
gQuReoIyuD4EDieuRkLmNKuvLpnkyWndr8pyiL2bCwa8mJSsLfR1u0/9lSzpIVbgKg/Pi61m69zs
Fnv+G+RMnxoYE/0Ay3lg6yc5PDw1ocQl4ueflRirrRoyjniZD6khnKvt9IOeYnZxMwQ/HBXtxTNt
rC1c46xhAXVpY2e+2GkOjOvAVNoLdIGKp4GMUCCSeLilPS45/5f4J93yJU7NPWMhIGk57sHEtZwr
4Kr4FIJqXVUM6hcc0knbai39jpyuoK3im7By/9C1Hw9JXwLTSEuiEvN837b1CtVWchZk6BwjbbyZ
jZjWuJMccE1e+6PVoUj3MRUOTsm49rOdnlMeJUh4bkz9p1Ml9bMZQdSWAZJhMs7bW+RJEn2YQGMq
SQ7CpWNeuQ8TZf22liPTac7FJy0ULGMGAlGrKFgBcSdiCaAMqmPixFLjVWrC/ek77jHAgxMtyha6
blX9AOVxUoCVlzUPxkEZSkLU6YSC1OVOB8cdiQ3o82rZeH1In7+mztWGk0MDclNw8jiUXdkwW6jS
5SBKtQUVh6OCXvpVpZzztJTWRtOKGyrQeKPpCgRjar+5z0Ey/j8ACJV34Dv6A31hZw7CuoZ6uWtt
+xMnbr8zCiSsvAksm/pYLoNgNrcaRXFxgu6sJ0W7kKP7eG4dHmdvUBb2CoRqezBzg3ZfNTK4RX+9
wyIUrSQt2MtoiVcRkpf1/BTUxkfCUn8Ke6zKRRWmn//4aXRexVAbN99DqzhC0ZgT2IO7h1Gmi/yE
xb6MvluC6jFq4gsszXzFxCa/sWaTlTsy9zabfNvOM6ooP/XClUjVuFdtHHR712tPLXPzdyHM6OSn
JjhekkO3lTSZ5rvICy3FpM+f+eYp+B78c2Ld08GnFVX+qtuxP9iBVdwqXHdze9N07eIUKSCkZWG/
B775ngrT3jUGGqCK73XKTy4A6QtEG/2aUx9fy9R1jpkdH9yEN7FVOSlIWWyTf6ln7/DUwbIncfDD
6GOUkjE4qWFqtqgj9O3AH3PjO9N0hfKTLwDa3vPeMsDC1sFbUt6piex1WUYIMUwyPSjp1bbphycB
Jr4UIcImBThkKwi4frA8/R1yRHq+wLrcepa29tqk+xFwt8Ygm35VMxOSyiu/mA25wnAoyXkwhLZv
U1i2xBXkt4DdYYVbKro0obpivyfKLcGK7Trq5rp42g2MRKu0MMJ1PRgBoSqBifOQC95U6xTrYb3F
FP0zBde7G0pY2Q4npm03iOQDGxXiYBiXp+fHakh3PlirROsez7QfTxeACeGwgJceMctQjsfVpL7I
wKHQqtN9l3jy5gbDD4bvRLbiXzp7yBScqRlfVGqNLxaN2BIOrPD95jJkSDGwsctthmRpxSIJScSd
0hMRCDhVpNTXQa0ptB5TcFYlhmfGvH3Y7jH78Ol5KcHIFjVmpka51c2nPZPpabwsoq6/BFCoLeH2
EO/MdmOMNiz2Shh4jyYTRh9nxSL3uwVAXPGlh8VbNZFXApL9tzMHMCXoPUgRI5Y9a8tXcDqnQIc5
9vzUljliCi0h+tnyxsNkOAtXGS0jcYxCGMFUvrGm0Tk8L1moPsEZR4eujxG8GeO0Dd0IPSv8XjQ4
soXcpIZhWxCderdkm9wDhcfZLI9uL98ITaBfSw/92sVM3rQsDzYgRiPSLjgiFLoOJwZYWNWU4yP3
J+8xMRzF+MvJCRmD92CyZ+5iBUG3DstdEnnmSUxG9zAn1AVW7vyZVAfmJ9Y0pssZKxdYEkbCKnvX
SK9CSli1v5gy7QtQimM+ZEwTqcHS8f8mGT4/FnMGCyeVtw5PxCa34WT0ERG6Ga7ZVL97WkjPIw8h
RyRR+KdN04fZUmJ4wgJZFhC24Sdld8wRjiSxI3nL+fT89Sxw9VVBytQynvP7Is6YO62u3AUo5HNo
EHDea7l+HwgSX2mtXb5mLv5asoVI9gb4T1vR7e8B3wpp4OIURn1/73j9nCk954S+75mEscN0zLG6
8o9LuLQO6XlFUeed6M8h0tND6yV1pmA3eTQCJsXwu+1JklL9tjMrYCol6OwiRtrXNFOH5t07wT9J
zobjxIdG4fsfp1EDlZSDE3UyYCZBWUKKY2ixYSj2HVQjfNvAi3aZgEZES5+ZitIKWnPwzFtXwasu
p/ZkzZcmJGHKHJBPBrW1kV0R751ids5r9LZELSH6T2ZRszJYuJitzIaaG1SXTASv6BDKq9mz0lk1
XZQ+Gj5rRerX88liPr+XEf/DY8RrljtmhkRm/pHjWr0oddfPNwmAeqLL4k+Hh3U3yjQ4S1cztnnB
PX7+LjTL2639AKlkxXRABM2kpVkQz/f8PPlMxHuLSXuva6x7Vjm+p8p69bCUHMIOCp/CNXi2Ddqr
TYcYGmbISebONio9G34FznwMIOAsF07uHXrb31UM/9MWRhbamkVpd3efHREx8FJTW4YQtBDSfZpH
93SQ1xDDhRcymYUo0PnBQqJUq0bSFaYUdqB7SXEzFKO77iCkDzQSTozlb4Ou/ZKoKxI5g7Q7+ySa
z5SBDDFDzLPUHgkHmP+DA01y1qoAzQOQXIxr6XafaHMOpBx1WXQVHWKs8cuiwZuT1psRnet1R4+0
eeczbjjsI+L2hFin6aFs/Yua2l0v8A066g9/xFVsWRcvOIbTPlKfhfgylXFjBMiCE4E7qngpw6Nf
/LDyFIMTPROfTktUrVyQHHF/aGcwwPArOBPeTvzkRoiZE0fASo4+i6ZwHbzbqGmZRI58ExEW7PBR
bF1qtInjRzUC2EVGEsPW7uj/d5P7aKpfjTmHNga0BTww+O226X7b9XgAwi3kFtYoNXi4SSY0fMTY
6P4MW/Fv3ndvk9g50SV7m+I3XfzAvbBrsoPw94EeLHVJvkQbwMGAJ7J02+ngWb/zn5LIlaI8tzJf
pcAz5HjwFOAYdfIdSArcfrbpdZ00v/X6pKMFcO6j0a5cS63iVq388jEZ4yrSOKsiUjUZVyu7PIcg
fXJt2qpeo2IFeEvVMDjtAVjqwocFMKARm/RxGSkm2xkt4BbVm14Wa+Dvu0lUGzaOZczyr1KygGJj
mZJ0XdabLMqXKvgIhMEkCPUmOA5OJQnrHn90E9LMFMX7zJ/+i6bz2q0byaLoFxFgMfP15qirnF4I
SbaKuZhZ5NfPohsDDHpst9tWIKtO2HvtParHdVMQvgROF4dPuk1dRrPVc4IXmdwYSZMSHSl1AtFe
Z+bMwAuLFIcp6RQxk08PrZ3OjyiYjNAjSbS44HLe2ANxZszFvswh2NazQxsSbUIAnV5KDgV9ChH0
7qVM7L+SUOwVxjyhdyVvqWEfvJ6C0B0CQnPVcaqy+8KwtkGa4PPjDQMZk2V/M14WpFB3TN52VmLR
lpHX61rjmgCB6XtKkC6G8jaXS9RY+0Ua0z5L5MtksmmRVzl3+xyHSsOJ72aEOaVQj+gr5dAesx7F
OdZ3yVdUTemHx52m57+oxJ7NID7nvf3Y9HqDvuerHLhYlH7OQ2nd8d3YztY3OTGsUfiEfAuEVn+H
VgfYl3MfdHmBNjbbkrnh8c72mXHH/aB2SzxoSUZR1RhbNSFSRRYw2ummLrMdUhZgmG7+QGQI7nLc
WRHjOLBJnYlJaIqJCBabMEq26YLS6xYAt3rSBPclI7mL6HVSTN4ZA7pMXmsizmu0bV6cISZNT61O
18OAIzFU4Ql1IQR5ohnK4YQ7Ym+ygGDiOb9KdumsV87EYcwwW+vfREnytkL7s4RnhxTumiTykgIf
bOPw4IMDzNz5wUFN7nsjTz1HZBnKPZvMQ1XER8UF44wHtnonfCaAjcjvS6dXlsaYAzv34FXBJjVO
/M/wvqr8eQjHPdms92JDdQAnFWDNgsGTxF8QLqPIKZTSvdeFj4Qu50vWc1K7WM8TCLTENTOvkEa+
bRJqe6GZN3UtzEr/lNvFM67rHTMJlCwc5CWLeQOXaJ3GhLpGG+qxt0R6hJMgJm8pNixYx+SW2wQZ
BzUDzhb/5GzmT1Eu3gcp9wmrLBNCtjkTLD35f+DdbgL9od0vsD3f45wfw2IJoJ85WwbvFyjSbgCg
2xtEJITzjRXnOqn+MixClSb2YQ1PM3mb4HSvwhjYeaN+MvszGxLYRA7roOoGFBXcDqk1KFB3jiU/
mW6spe1xMrlwjGEL7Ia0Vpuuj1h2Ma+rOYl5bJNyJ0JG30O48a1mW5XNd8iQ9jDMDemUHmzxcp0r
iykvy5cWDU49GTAb2y15ctjYUeeQROZHzaF0y+0IwMC2CtLUQ3b92X4hew82/loChmKmOJzFmajf
p4jOjU7BqdKL4TeHkDW1Uc33UtUXkZYvkGXuC6R2vP6XRLj3YAw2hBrtDC02c6mZafl3sF7/5g5x
0OmTHKido5hxjbWaIwAWUXjOhunQ29ZrljV7z0cQrW+oEIM6+B3NcO9r1qdtsNeeuxcDJFt8riRJ
s1XKdIUuUcBDTRDCVMdZlb8NHzFy/1XpyidZjL+VdracQnh3+/Qbt7LaYNRhrFhaJ1uGj7NAuBon
gHibTUSgLFf3anaiY8MIED7HRtk2Ir+ObbTxAQGNU5H1QO9SCKf/CC6n6a8sCiYw3/VDGi0ouoRy
ivNLJHthE3QDcZmYr5tfZOGqIHOFSdsqNtBu+SSbVckPOJrLXMOSjO+ITVgHEJFUkD+HsNfcfkFQ
1vvUNC7KilhLNwxVM7JRGs4nO/OI0ZEPfphjlPmXI7xlsvWXXvA0CRMyc/A6mM0XWsFMsbeIdmZk
/GaivVRVA8xS7tzJe+igRbuzPuQ2YdKOu53i6q4NyEyYAxMyDWiH6Y8LUd6JficbY9SQ75MiJAGt
2yeduxv9+ubF4VOVqp1CL9nBwtARxH2SbyrrEKHuXeUDNCqip8wCIHbtv5gTJm51V3gMPYid9AHT
5QYB6BhIRsDCOLofweEg7YM5F/LShH0xsBCAeDOLjxHwKN4e51YnwFp7AICEYGxTAtJy1dMDVZY+
WOx49oIM8L7ytkNCQVuwadsIeQeogQpz5sMtCI+aNhFxRipjvZH6YE4TZDhIb6vvDj0kk7Sti9cA
i5XlzrvK7SzyTOqdO5pH1yVXBy3QGps4hF9/beXfHt17n0WbqgpPlfWSAHONMJ02stzWhf8GKRa4
Xkq8oLOp+tfSorSRJnC7ZCdhBoauuWvB+0EzZC093LxSPmoUNL2vDpnhPyAYRiSdoORtd249rhvm
whZQDCMrP7uFRGUZ6W/jRFy04WGs8EplV9NtVtBk7qJYnbrhMQ+Sx9bvzzJD+wP408dbj8Qqxg85
dMnV7OWTQ/iB4D7vCajHhhP8zVPKEMGUbEW6ClNMNBtOav5qv3qRs5uQclZNxxa5ymZuxq9x4Ls8
s/9ivwazUsGrzR5JdCMYwmKYVcKto0KKuirfQ9GHWeduTJYLCAhtitCYlTTeixXLxfjq++pMVNAd
Gdt/wCMyWtDqlhnJQwVbGCe3/SpRI/QgKFa1hdyK5JGoJEMsazsJ4IZ+eeQHKHv+KEc9Fai2VyMb
PamNYxDramvXgN6qdsVIaqEj5fQSCWtvx28XR/ev1wR3fm/+or1S2EcF8AKdc3oRyGtaZ9EhYlDm
O7iRl6gp300dPOULDAx4qsHzog0OqA47/kZPyLSUe0tzvwe5nJKW65eXANniWlV1gjqeOX1HaliT
/UFLLtevLeOvRfP1R5AXC+DtRGwN806BU2dq2TwWRL3XjZ2sTbeoUXnTeMZWvOatBT/erb2AkNug
xbqT+/sSoxFbfvDj00R4uc09KQShQphlth56U0tB1SSkhj+n4Veb5hv4JM9UnG0sO50Bn9JQ5tLb
umF4lF73S0AqJVNDAeRomZ5YxWlr3JHdRuCQGCh0x+bdy1/8wUAlNaHqJjQeRFXVrf3RJJ5uAN45
BW8EghgIBpsJItZlgsGySWwbjCzVFxKOjKMnYg8H0NBOJ73Fw5mutjXJGWFZUM5P8M1jVh1kDWqw
gdnrskq2Z1Ns2Ah/aKbge8Tx7zl/WbV8DJac792RThkw/t8kBmiczUO/Ty5djuWoLdNPIgRBA5dH
7VPpTrD0zak52mZz+7eIgz+/qmZXIEZmh598trZTErfm0kGM4nVqpiugHMSAHrm6k5fGGz1CrIJf
ZpWuvZ4NIkLR5kfOH0+fgy55AdF0+/dfsDHOV9o4O7I4Ka/46uX4WJOCS/ARnSGjukTCbhXGInUg
HYGnIngnQ2nXMqhfMU24kTr5W/XZB8fcoc+JGlo+KB25ZxwvPjPZYd/Y47u25MTMVjz7mH341xMI
UOG89NpHQmYRthMLh9LN8AgC1NDMcqaFDO3WZiZ+SrJmlnndyhPC2SUsa/uu+VOPbrXSCMCPOYqp
xLXPgZgeiAMzNRkaZlJvWxX8mBG9bh7eW4b5lvvkw5MjQ4PAgG3oipMPn46aSxYrwVrUQ2MwmkO3
Sir/Ng1Y3Yf+sR6qhWFLai4eP3as17THCpk0vNgV85KaOW+XFkdHRZQG05tRgt3JFzRnY8ZXN1JL
JZJvIhExKkH5V5jl34EQcZpw/au878oCjDa6Lnwxu/vjw6Bl9lax/miz9CUnQXjHUuczQ+yMUgBR
r0kAicHij0PK/gY6BDmyu0sVmoTQKOQpv/keS80+T3nT0mqbyVOiEIAgEAnJE5jxWCDOMofsDpb+
A8unepXYzqeEIqqr1lsPmsWiazguqZubIaNQjjgACub4xDpS69lj/5WqvyYJfCtuYAyuuIJXNd47
1ie466eTKtz6PLGwCGyDKHvR6rUh1WYSAiNy/+qzPwCbC26Uc2BBoO2YutCIu1zrpW2vUqt+q0KK
NzLVMO9Hah/l01fhui/szXEPDT/UIXo9fzfsgul6aqjSZfhtmn/NeGBbbs42WUlusTLr4DDm8cQH
hvWmdmjVgWcFpffa4V2G3TEc7InKAtknJLzZvvUOaq3i2SeDJH9IXOx3tcMRI2KiHptnlcYfQ9K/
hs7D0HJjesU7mTfoQ4YBC7CbUk6VBYSPFkESkUesp+99w2Um0tb7Yk7f6o7IjIQ5O3NlPOOs5xvf
vHQ1MTXYem7kUN2qAWSrpYnDKHHG9zEbYbP8cj3699SOW5h9nMlThtzDYzADVeS+j9zFP3UTDHSz
lI6GXOEHXMtxPN6Ngb+pu/w8awSuiAAMV39qvJVj2F+7ODhFZn1cMM6G79yTwbsVMj8Q7/dGrqlC
sj8ehcbxAZAgHaER4oUZ1OLZvsb9Yi7xXF5bu9vMIgDhZYIwKTDbunX/mRTJtbRYhjTDJ6fkuIWe
/FhGHjpHB5FSSAs7RB9x6FsMyDDxdr7Ls7ukjcXBwaudexCnvOCG895w9nXTzxgYH24/HcfhAXrl
VVe4O1LvKS6M7wxNmeG+DBYDCFv8RJgERo8czIh1fIT6WmsmnnXDZrbB30ANYeuXRJjPaTBfiMN7
xE91iTEmrrTJMxKkfKuJEju0ob2pTBTFRkqjWlagwnzNz3jdWy51Tds9whkhFYw5WEV+hMlU3Uuc
R1wt31nuPmYBClvs+OMS13Qsc2KfExSLoPR/PLKWVnLuSZLR3aun2psZKgRFnnoXan4b4mtXeI8F
VSK+CwMamPILSKh8RjVBQ5s2kcDtSc1TscBGNnp7gEBYloTxBOYbVC7pGrPdvtP2oCqzbaI2e0n2
V37sFAQ+IDaslZo7sxAvSdu/L/9Phftq1D0zJaZnrvfkkeze9+J1obBFbvyt7eGzLFNkdXa28w00
JONIBHQKZE6Nl7DIf4kxumsKxZFHWq0uaTH+fQ6ywKqpugeJmJIkZcvR13HgjiJOb0l+KJ9kYxyd
brgFo3nt7PQ4SZIW4uK7oWAwtX0fWWhfu440ViqVTIySMScAajTzG7vm7mRIppLx2SjUj813Fm+9
S0YWMywM5VxaT07S3Ww7A2SzPNOBO4BKLvtTZ5bsB5RDUCMNjm0egvoh6QxyhwvzLwuIU9iUBwPp
TSDTRy+pf6g3GCPNv8tL3lJ45ea73VAgTQOuafikUZV/j4O8joH4IU05I6aAYK2sp09EKAAInpRZ
ZPYYPKHQMLAuulvF85bU5TfxHn9QEDzAidn1HcMsMROMFDLJUGfVvCez6NcYoNDZpPFz7fAQts7P
8jGapfUnTKIvyNjkyVY/vmVjf6IZ0VZjrCaigbB+J8zlezj3wbovpF4NVYz4ldp1SRX5E5CT6MKE
4NtFksd763gnvqF3uG6P9iDLddKDXu5HvRtsc8MrvkfRfYKdvFVyGcs5rVhVpU3iEjFeZsY3Ps5p
iKXz2TrdGrDgvBqs3mWIFV7d5ZH2SUbsGwuFeHbVhFesGYHLoiv3BHYmuBWsctW5Lr2be9NZ8ytw
k+Gqtd4tze4MhhjZNPauNSpWJ46t1xAj3lEvMAgs+3fbz3+1i+lB4A9ed82wweQ97ZBTEfVHhPaA
eJYd3cXyNAzpCD+v7T7YMbNjUM+ELNZ8f3IrIhXb6245M/YBd01FmvDKKCGc1BFf+SowL2bmgU3R
CyylCi7RAC4nMxmvVSM2h45SViHx8cnpCAGBrsoRVFbTo0O0CPeGa2BsQBFTtIzRd+PoYsssIBEe
MM0SwK12iUGdwcpC+5t7Bqbo3Bx6bIJBG2KHlS+P2ZEGJ9yGVTjubHUu3RZEh3WVbXbvxs2XJYeI
TKpu2shPXORAah131RguAoIR3cNo49csTHArCxnQz79lYTyonqOoZMqMpK2oOlKLipu/AHS71inX
DXEsBl9jvLh3RZDejz3kptQFzZk7z4TXmvs+GYNda84LWoP2atLDS+871mpUot76rJjP9uKCcA3v
qFQRnfrCDPayGO7imVzIuOYy8QXsgdqJdhXzvnVYHLE20CDlJkN/1oHIDzvo8giJTbNX57b+nLLF
mTBQH4QVf5NRGEdI92cCW1MqOzkyOvmclfk9hM7ATcLvEdMBXIq1rTuKOif2HwIRmeQTkVucpeJc
ORpoA6RcdlGoyxl2astL1oUn/6YsWFdkEZ8B5sbM/vWdG7LMttlyhPzezGu/Ik3jViO0pcQqIv+v
CN5Z8fPBvcKHIcLKHJK1UTj7wiY818DeuvKd4tNro1d0uFh45bxPaND3E0mfjBICVG5ArVUb3+wQ
/UHf0VmRaXwHEd2sHplcERTQTn+JGOHOZPdsMu3ly5qvhyogu0XUF7cmiQCR0S9atxOZrYckq0kN
x7OxKj3u3VZvJw1/vwcUsrKq5NdccO51+WJPhNZbkl7cqRWJZXfkdhr7zphOrTIRbmXTKynt00pn
p6Gn8Cljmi6jrR7RlSJrw2VW8yCCGBpfyOChsSV9JEwXwAJ1Nd5GD5RudpQWjRfgS77ctKIlnpwY
mkvMKhVxOCVVWZrbXuE6Iv71EDoWKvz8bUSwj3dEvHnsjx34BuTwGht7AjSjYAewHkTl4mi6FKcn
TjmiKSIP2cUL4GsPsnR0YSp0Fei0K/jv63tvIP6V6I+vLppOlhmfPTveFSb7fLt9UHjaIju41Iv1
h79cDMsUYWFT9ovc1SMaIHAZKplNt/O4EW2yvFEqnnLGCcMtHtp25WbFvUKBxprkpEe/QQuGrScm
YyMV3ju2+u8g6X4pDz/CJP3GT7B2MSkmCWuLhPXYMJHqVpp/fD63dSTzU98j9ivnCnM9ozbTwmNU
oFr0e6g2LqbPEfkHZID7GtUpEVTrRXC2+fdvEyF+GKoRUhTcyY4NWCNZsBdAGlFFehsPthZJBidP
JrixEGTOy+VU+pJjSbygHf021RJkn9hHr0m/yM5JGcB95HlzEHV5iYx5axrNM4KyvUOdOOj2WttL
tNL8lhI45jT1JqF7xMtKb067jY5ZPzWE2G5K4lrwkp0Khoi8BuOnL+N9hGvAchbS6ojtVsVQgNnS
rwdyoMECITmibQglZl3vCXy+t3L9DZ5Qc0W8BVMBXhXRNk/WPOKjmoETBW7J1GS8b9s9oMmZ354f
1ZA9ZWXx4liIE43lCzjaKNq5f2EUkOiZJV/5LNgCo+nEaZk+zGX+0HXWa+TMZGHV97MglbS3LlVm
8gBbLcYohQ+C7b038kcKs3udvB9rIGmh6fzntooR5MDlPzihAaXCPke8cxFwwYiZat/2l6FMbpXS
XKtyunZ6Y7ZkmMY4wnMvf2zH/lR30ZlhEcqF1zCLKQ/w2riJ/+qOn9Wc3GxPnQ2nfq7K8mJJLNxV
vzPGmS/GCL3J94cvx+4JD8APg2xXcCkQshIwLTKCZGbb2N23pmZRTlEL18NftmnE2t5TRfCOdzE+
XsL+BqITyB1by9R8bdDRhi7I4CzuII1QHRPmGnj6OlP7roxPJ6fQU3hLGJGv8lgj7efN9iqXOkxH
H2kAsFA82COYYXxsJXVrMa2CD0JZuF8SKFiSgAy6HebgPNzLiq1OVi76WHZ7TOfa6DFVHNOlvtSw
Mk516D9g1fkVdXXtgukHHM0aC/1zSlo2YR0u6th+id5GZ+1MaYJJxf+CsPWSDgPH4fLddIUNV6HO
XgG2sVPhAFgFnHAMuUdcPH71jDv7s+8lgbcJSpwISh9guXmbRlvIqMEWgycpOUVwaKv06lKC70QQ
kNwXny2bidLc0SMVqFTrS87rn4KoWgHB0xtwFMxAdoGM7rRBjpxPkOrsi3cg/i8eWe5G/Jm17Y0y
GA58So2UJ8HJGlnhcXNzNZLr7RYvXooucEzvgcpsEEbcv5Ul1GpHVHjjqhDthE8fJnEoht3wnplO
s7U6e4nYrIudnOZPFM/PRVm0LPKtH5KTXNa9dJKJ4AszKoqKwNsPJPDt4NZvVdS8AoJB14Zr71xi
CUG9axx578jiJiHJk4S1DFxdmMCYD5PW4dneDzZVuN+cMLChQyxHyjaRBkxfdcCQ1ivT1bBYaDu7
ureTeVNnHpqE2HpJyTImc0m+M6z64oXdG9qpt3h9B4ZWR2X79dERw1vvpelBxw3OAI9Qk8g/yzFo
2Aci0u8GliwiVQimGSdiWSdz2sbHXVofcxS81c7FI7Gb0jFn6lEbT0GfY7RLKR+qUztN90GVx0QW
guYb4gcMe8sEOXqem104i1+3GnFcAAMn5ZHsA6M5+33wZpU32fIIjYrpU2PybqB0OakhuJLIuCqG
0gZpiM6kWMJYDBKhIdqx9LXzq5ETd6XK7Qwpid61ffAncZbkZ83+ZkLwTiy6vx+Dl5zAIKoCZBVd
ZX5ZCJqSrKKykONv3fubYMEoSXN8Caz+Oo7t2h/4W9xQkvHrm9nK8i6cqoy9GntYeQEel0bU7zhP
qPut4WEovDVwRUUiqHzTff4YWskZMdZ5Tqm6YoKRhFXid4XKtfZ5ZpCMMmSU16myaCJTRiiFlf8M
g40NGg8Aq21PosUEBmB105M/e/46rO9Ip30YgwJXYPta4/Ui45Q8ZqUIakYMgc+3+4Rd82lM2xr5
8wovlTc2fAUaDsbON/H9+ei9X1ORE+MSkvQzXmSaHeYuVusmx8+SA5ayDCbl+IuiE8hcbuyIuuLf
HyPytykTz7gSqNk9dZ2l9duzs1jHU/HJbAMQ03g3NXZPeY/HJhnr1yiwz6jyvBKXrqVJZhCFePSl
QPTKwGPMzvDhYMYxzKbi7C4xA8FV4pCtw87Td6czPvJkPWSYCnJhIM9LofrIt1i1AVz7E0nv+J3q
NxaCt6kxvtG80ZWgSgrfBpzpcRg+IrP6Glv/p0JPNIfOH/mRWDTTxsTcrSZ1fLQtiHl6TxbMu0B7
Co6R58C3wAjr9jvhgkcwnpy9nLxudOLRGl6TdSgMlVJJIVuRmzR9y2qezMQKn6VH3q7T7YmqN1eV
xepJOP2foQxea4+coD6xTGpJb5cP6EEz7Bl9236HrOkNIl5aYlj6Qf9lIXI1AcQA8jkYAho6QkCW
0/XBtfRjmjXg0ZcmwJn8s1lTQPbghvGy6UcWagZdGC4xNDs1ApfczfK1pz5Kqn8d1tytE25wY1/G
OFUCr+XrkNZcMka1zzUdc8wcyemCa5ube8y26QpwYb5Vok9OBJdeRjqqgymrJ6/Ol3CwvEASBJ9q
TLitgyndWINFKLPJeBCB4YaP/ZFAFZSCTfVo5+oukhFrZEA76eCrVZQbG8awLWHmZbOOvkMfZVZa
AUQGTBpTBKtrlYXAKaS7CFu8O5VxqvAUVxRhJR7TqYl3s7q4YfWpqxFLoUm1Pgt1ZD7KvjaAhhuy
GS7axtpOGYdq1hGP2KPPjmDzrcLivq89+k2JthDvPWtpN8AU11LG59mjaQQAN2oirNvcWOlHnjEO
C4sOhvcugaHffQ4DV6zKuJgsh3JWdbZiPeR/175zTTz3rqn5NKXh1XtrMH8wTi+nzEDKiYRAAmy3
1MmmG5goAjajQBTOyUySVxfsI1tli08z53kz0GP/y1emhz0U5viXkx+ihnwQIgQ1VLCzoF0kWi07
SYOdtmTihYsmnWm+xpmXHwARGuBeXNnKHDgkFMYPInPZXqOzqSiFo/qmy9Ygu9MnWRPm4M5svfba
wQ5e9UipdiLt9yoJCAvsyHUrNAQzWd+NRfjeJSLeoAlvEzfcCld1MAODedMg3c+xDB5be100KTIQ
ET8noZNt09LckB3HvsIwUeFkNUrrQBB2M+oI9cFMoMsSZVDCXqDYMiB4+MwTmXqh+mmeczr+M5fL
LnbzJwMC8l4QLoZGpDceWjeCXScSpk1YtZzq2WagdU5qE9N3aeXbrG5xwaXeeOh9noXEVw1dn/Od
DeNA6LNT0Qxm8daJWU2bUXph8aeC8YECPtza0v3TlGR4lIPEHxKLRyt2iINqeQ0wpkA17nvk8E6F
wi6f6W8CCVGuuZWiYjs8Ml2IKO5YzZ2qoDDuuNyr9RROMNOW3i6abk7JejllqXOiHqi2bgde2EKE
5hfJ8+AwwEAGT8ZQE4uN7CRBYWJgtSpAlVnGkdJqpaHwrPy2K9+QKvaMVqFEDbGD8K8j+HSY5u0Y
f2ik5qdMAPyl3l6nhFVsSYObz+ivmWJkOR1HaH/FxCasXWf6SHJVrJg76W1sTlhbJnX2jE0nmnhf
5j2PsHQJe3XsFC5WnL/gkGPDQa4pcdVZf9EBiAqkiVG67SoYSgA96CM6jD0saJt7r3DnVSUse19j
cT4aLcTXmmXhS1CTi+pbd8acF7+cTDu4Os5XqhtIuWU9XsmB/kmantHREoRgWYqBtqXZ9YTS/u+n
yH2IlCewF/Vxfy2EkT3m9b0jm+ld1sF7aH+0+rcGQnr5j2ia1e/49Q18vs+OMNGKcxtfhjoujnBf
GSlnKthWfpecHcatSA4SaNiRql8tv3gg0U2sG/6stahq4/bvH+jo82OcQR/DfrtCHu69sDqqyABz
myvrb4Z0tcujoMiyg9d7GWbHvbcgOQObyt7NdP402tm7+GmOnDAXeo3j1778+wexWSlSWbUrI+dp
agnthL6Czqye31oiS9Zj6ZfPBuMGrw76r/AeoXbz0y4Foxt12H6DeQIMlYHpGqO/oy9uEb6Jh34M
j/+iVpoI7FXZvlOQIdAfPOvFaPzo8O+nmW2Rqx0gfWv72TmagkvGsgG0U6l35NK5bX2YvFwwHnWv
5pTVR+VV+jqQ5rguu766lNMIns0Jj6iG0K1ib/nosnMI09Ff2gJ21enKdczgogLwnz7XASNDqvBR
kGGdwtRZubU9nNEeu5xu5Udbg64BSNLfidl5CB3XuMoSE5zSOruKdlxgjFKwcwjMa6gi8Ah29B5H
UFCyLDc3VTpUmyKhR27jQJJrpp/quS2/JhOh/BBgSrIaNd+Z0KhPTE0H9l9xcMYtgeA1dSgVMXZ8
2YZ/76RF/ZBX87PwPKgFPbc1HgbBxdWQH+ZC5twpC9mNXjLIPQ07RFmMIXo7p95L/R2iKnVLw3TY
h0YK+SxgRB7WRXjrF34hKxPsqwplU9j54R6E2KNySIeT2JMwYel6kzU2OjPk61ucA4qFuCZiy5HO
T2+o4s62opyMlv//SBakdFN0/Pfrtp3Px9LjiPSVzs95gaXbNvP2bWSmmYku/ROyHR66NbKC4JyB
hNlyrC9wmaY/zB7yEjC4+aNC/LAd6w42dzQnwDdiZx96/X7yGoaFYGmmNNbk2cDgKRgMcPMjYlt4
oyMwnRcRc61p1uRFbL0FEYLShO013Weybtqiu8e0Uh15603EMM911Kl7p60YOC2cYJk+a+mTU+Ul
wI0Vn0wVqgezATbquBqtqar4PS26CJC0WyKl3GvRMaUNNbNWx47YZ4/RKV9sUjq5S7OWf69iYPF9
QoaP1tPOb+kpRxAy0khPKRcNOddfdawBdHdu8hwxJXSQoLCtGstN1JOhjOfdFYoz3dMRYfXYo5m/
lTcI4Nu4MfudJgH8igeYWBox43PLCtiuMCDIcll+mHne31jmZxyI08EnzPI10FCpqsmZQB7P46vr
Gh+gYWHcTUNyhFLWbAL6gZdJTQthrnsLR0EWK6LmfZBFxRsCSi9zkDOa2lnbbuOu6hQ2C7FKOEys
8FCF9oO72F2sXJV7OdB9tOEwrRuWEVgSJhgZo9ym/NKZKFa2tRP8xpSkq4sfscUR0bRhJyRPVs16
fcy7Y2fX6e7ftyfTP4Wt43srKe5bFbV3Vm4QbyA988nm0NgYTabu4/EqfSRpINBqfB/wnCaK0gOb
ezlfJqcq96NBcKKlX0OMT09lzxpF4k0+aIdJim9kesMAH9PgGN1anQ27qDRC9HcB6IYxb7e9JPyx
6Y3iwWrGMyHqmnakZCcY+VeH60gnLxJ+3OOEVgmssvVFXWS8iISPzxfNMTVNY6+dnIyejHYmmj5J
KAWTKdiQ/98Aano8Zm4QnNt48WZW1pPpI2eZ2/YA4AnvaO95e82Q/miHw2lCOyamaMT3i94oBCJ9
mCR5k3jO96an/TNzg2HXZNTfFbaMPLDDtUvuxOy0ydVzyvdoyOwndyKSKjVwukahVVzqoCovWu/m
Kt66AwDe7ma90Ba2+WX2bE38/BCeysAJcaGXHSSGUd+7UYWnwvNg9dEiE2u3aaKWs2VpYxsEWQ8j
5g3kH1PJhqrcWLJGQIoUKNbca25obV2TUUPElhpJzaTustp6Ql+f7f+ZnqoStY4TMrNa/L7/ktli
UFzKshimYWaK7anZDwRjYLQVi6uUVWY3+yjxSaKaFBHM6LRIjcTPzFbVu1/InjtPDHxxO2YAYcgM
yrDjlKunOlne7F7gqvg01zW76MWN5PXZrVSpf9ATE/G5p/wk1pcgvrABQtowwECJbB58srdgHKAW
GurBZadNvve4MBYsmrG154vw9O+nqJiODbzJB9et9MUv6uFamiq+MIBcI/KMSGN/mwZ3usqqXr5q
kXnBnpPvakuhfgjGZGN1SGAMkklJFI1HHMV8h3H6Dvs87gdCt9FEMsF8JcS+A6kMM4dwevlqaeOX
B5EPdJFJSJmPF7Bc5m5itvcQIXkEbzSJV4KCjvVk7iONgrvJ/exJJ7fRVCC/cx95JlPM+lJ4Q7mH
BErX0IKBA7EPwRMs4qOIcnlld/3USh4rK9PThZnKeCQoukasSGr9vPCmaHh2gWtzEo1gXmfHlruw
z7M1YdxMHMu+eDV7Fxn02O3sZsnKFY0+YQ03dmysb9Fi6mJUZ+9Yl/7+Yyz1dXtoGESZbpy9BaQ6
GHqerr7a9MKQ+EJ0vONwuyTVgp2uNR8fXZLqoxcw8/4jvGK3kuHTaHKFFVZlPQ7edKuA0XFFMc3u
FVSyINyZpI5sBhPbZd3yTKQKcF7TfVmNr26G3R3m+H+cnddu5Ea0tZ+IAEMVw606525lzQ2hcWDO
LKanPx/lg/94JGME/DDdUA8MT4tNFnftvda3OF3d9DPQQQraLr78brTsXaSCTT3f5OHoRjTYGmcr
IAZfM3cH8PUwMqc6V3Bz2YpqYg9O7D4tqYe0nq2l7GiHp0nbP+aeBTopep8avXlBUInOUwFgyxyc
PoWNUiwaDgW2YwQvabvpWloKYljze1knasLijI/Y57GLEj93BL47IwpPHz9Fgi+PNocdl9FTK6L8
oNMMWSIpyX5Q/7/QUDqOTPqIBIfDJysEbx2dWpbaIIFscOdqU7IfoHg8qLxxuNJTmrLordsceiuN
m3OV1jWPh9GDdQP5ORhES3qsa54HAdLb92ajGjkFDyGL+qRIi2Mv2W1bmrR3NpEi93Yz4ljJFQgh
4tZhihsYIWI/eyfD4pj57z2d7sJroZc4QU6Kz6yOiUKUuP0h1iR/Abtcd35B+ptCiehsDCC8BStC
nMo0iQ3qFyigafH+z3o6L6ptUAw7wpCxLkXw3iTuyJUi9PIB9waUCCt6zqQmGU5YW8EQb2mPRNCN
XhwDP3TPykqKY1G0iE0QotClrQDrzFIWr/jLTzy5sabOXbpdA0TVIEYmyqrHnG49pH+L0heqAfJg
QtY+XgzhY94eXQbJdt4dS3+kVcbQ820qmVnVyrDORok8ClfN26ik/jYio1s4aHjTuoTrS0IfD8RY
bnqEfdc0dMgWcvvmFbzgczTG8btww41dJ5tZ8XTvwjMgOQdZONTXh4930+yOHKLi8eMdDGqg8c1T
WddE0tVNxVY6z5hTlkwbw7x6VHHOYuzgFwvpydyc1mZIOCOmNG+umYLUOGUijEgUzMlNdjIXbVZ5
6ERnPtV0lwWd06MX2tOpjxP9VKW2u0BN0S5pK815yGnyKEP9qiJX/EXAz5KNLObPm2dr43usaK/S
1lkjusGPWw0+c9m65iTMLzmSiMOAcB9LVY083KwPHz+Bu6RIiAbgtfw5cSCF9WZDtfsb5Z4mzL8x
7/zBANS/8tjy937o+qfcaF8A6OkzKco/DX3YMtgt5AosWnwBZuDspr55HOd3LkKAO0803UafUUt6
Mv1JG7B4luY4OyVCexs7UfKSlqCMAJ1UZ9GGT0Au2XxqENsHTTiv7pg8UVZj50KWEgldu42GztAg
RrOYeYKPwTzAh7CWaaTuumGq7sO++ylnUXMkaomWkSTxj5dk/kkTs0QI6fTK8lqYyxOjCsds5Fbm
uvVUp1q0HCddbj94+1pcxssMgfs2jYllGodq50PcZHLocQORxLnFJ2IcPzYQRst8KSmrAv7/VNs8
pokObUc9PlqdHO5H8CF6i6OxycBS6VF7S9I22cZuHG9030ByOBTvuUQkOkLsuLmRfOkZBt4ZgxRv
w5gukzaCeuIXxr4yrW5JppF8G4wcQVqvbsZoyHPHdcBIw+3mhptaY+YILl4zBqfY7hY6s8DLx0vm
sv+3Y4+WZ6f9lTgesWC5oW5Q68iudI0LV+CRQnU861VCd48EmZ86g249pU+XJNAfP0rTvHWAPxC5
Mod3S0039+hIspn+T6c/G98cVX+TJiI/JcSaiMccWzdIdJCSV2fOG/pXuJHd512qkpqa1Tfa7Vhm
3dWbLwM1tPednrb3mvLVRovcXZCaP+Czb50m7XZRnicHxum3dN7oEc1oMBDja/u/t4VedGzgyz/z
ck9AqHgv+8pbSnu0D6JOvEvmMvuEWyx3Q850v/XKBCNIkJw+ftKVR/EdSW5Rq+r22hSzvcjjIyGv
+T0F5h81D9VNVChvCeECiKGhHn309cCvcvfqOzDFQiiLi0x7StBTZqzeWt70/sIVh7aNrKcODdrK
ZJpnsEKc8ri0lukQu8vfZ2Z8TvQQFvmrjiGoNgXUD30O5fvX2e3ryQ9jCcwA2qC7lULtPc/4m4aA
hu0DR+Pv/zbzczgUf51DIDG3KFlV5N5+CodSWIfZQBCDluMn+QN+/Z10k/aPosLCFEG+vx97LySy
vv1RtgiQpQXzcuxWdVUGL0wlAvc6Mdbdl5Vh7SKR/lEmKRqFIPV2sSRhx/QqeSunIZkrjW+CrezP
+YTCchxXOjYUGNNydPtTylYfZ+QCy6RbeK1x7Dk5e3bOIVFsV4piwDupZ7G75/uytDXnzoLqWr6M
RaFOIzO8KeYhlw2iXmSQC3AU1Npa2NJYsSv3Eblcx1SXxBpXFbHHulpVaYgLTnTJToDkC8Ih2jhh
9bfeMAuRiIQXfauZi8zX6KA2PHsKW0w0Ekgki6vmoE2lR7xd46HIso7CdPxnm+zptLDXUUbv16JB
s6KKXHu939NwxWepqrlOLqE4l1he2SPocp01Onm8VXwShlybYaifInMs130M57Uu8GvqXkpYQtVh
zDewzv/+akGZ/SnORVi0kJmIu1JYum58DtRMDFBHhoXRw7KNs8ULrafAo1WiIkLUMbSC2I6XChbe
xQQSt9XbkfoEa1JGIjJKwHxJ56m6d0jT2vgl6bAEDVZsWNiTNhULXzmM3bUFbY4aBMFlkE4vBMBO
dzkxAkuVM2ABm2vvKW3bE5029zEwYjrMqEltgMOYp4uLatt8J+s62qAs9J6apnwAV6X+SNFPmjTH
knMzxcYrKugIw2WV/jQR0ZmgVTo5dxH8RjuNI20GNzQPTZcxq54D8jycZisD7vAVC+DFbAPrjrYL
2+rG1+9jQxqXAc1FWS9Dt4E1WOgHwMuQXM1A27tTqe07awyg4tBO7HuX0ZfmentbU/ou66MeN0E2
D8jI61pFjTUtIT7U93jvyATGIGH5ugHKPGvPaWuigokMVA2YWtPiaurNMXSj8slQvnHf1vaCdp+7
6yz0QpguLszsoier0qqdaYYpHbw9/ZxhQ2YO9U9o9VtIIWLVB4wnPE0vee5jAgxYMx4ia0BKoYeC
7AF+Qp6kLjyJ3Ts2EVvNdfMDOLX28PsrTHyOqhK2ZQnDsFn4dE+Kj6TAfy1/pWUZCsE5BOlMf4RN
bHxs+FYNXC82GDh2VV9vLUC4GAMJPExA2t61bNFWsar8hbIC51xo8hTBrIvG7DWYEIK7xNH3sA7I
CoqcbDtgXz+OrbaEmcMcgmCYvNX9y0AySaYLRWDyi2X43hWHvaUqjxOmz1Z5SFqhiMwfTQywwtkD
yXnVJDTvzvVovkCKZ3xMuPfvz4ec17AiHYMi/yeNlPMxh+QScagDXnf1T+mnOnk90IdRK3oVENBA
eONe6zs8SsLRFn3Qv3oGMhU/VD2WVfB2FlrCM1LZgw27+ehwqreVoXr65t0LEcsjGjtdnJHwxkud
ACswhOZfLf4BSJSAMYalDPmaZTOWj5291y37GUOHhmWeJ0+kG0/xklamsQYDpoF6vfoTWKU4LW+x
zs2uGbjVqtBJ3zEpQpVKiFeoEuc+iN4wytk73/MiLLlGTBZ6uB90kf8dG8pdaoy8vgnR/Vj7P583
yzJZq3TP4bR9KlLYqMaG7ycFFhRm8qxPDQ7moPhRNXMC1rwFkCSf71JDP5is8yc2WvvivQfwnqCe
id2FDbWEPqSbP3HD/lXEbzFFrBnKZ+QU5qLv1rnKoSi0hntHzxRPrON7i9JxzaVLWtDe7nHSNPo4
ccKkj3gEW7On3mTdoMMuyG0aO7LMDD4ghfSPyJ6jKDCOpRFbibplmQN5tBqNDht/B5jKp3PAdM7K
Nl7kmRvfcOchlP2ziC11NMx0aQkmgrpu589sOa5aYpRX3zLOqsiPGIeae9VF55Kt++L316fxOd+L
OoVl3jQ8HWUVgJO5WPzX/ZogdNRFH5QLoUfdceicaFcn+KXbxDvkVYR9ToQZs2vQooB4D0Uw9kfV
Ou9pEcNyj5z6ZqR1tPCLhHkjdgnI3b29RT38bc7jf31SAtLmghVILMXVr5+UGQHjDqyiuATCAfhN
SFsqXGRebDz6TvneMxs5qip2VvQ2rBVu3F1NDM3Fm/QHO7fVqui7lHZO/APjKdMclTEprnzrm/Lv
S3HN+XRNk/XPtaQu7Dms8l/n08+wqvltUyyiCaSSLgkFShyTZaohSzPECbEoM3xc33yLc5X3691C
p02aLvUm/xrmp1WmzFtRj/Ay+LuqjT8VIftSmh+QUJQgPAeGrFibXVrCYgEEl0+juRODfINmBe61
0Ux6F5g2v/lQX5c+AdPK8ySfSOiO+FTedXFR1+YIWCO2251yKnVKgObvAppDq5FYkW1oqGFXpnGL
/FXs+lE9ffMJvhTHNsuvZxtSmpbrEun665fRtjqMTPqTizTG8uhBvsbW5kP04K8SSKo2hZC0PpNu
RwOFx2Y4vLDf3HY2cS+ki1nf3Gxy/ho+fU0e14Xu2o7jGa7z6WZzFYoYM43IUwnVKbS7apMnKsan
lTpvaQ0YHynMTs+j7EQb9BF2ofECBhZ6eSzkKdEmZw/I9cXOunTHHsagFZGEa5tUGZth+QE2Q8g8
z4MALBtDrVoj8q9D92zIsE/Ya1vWjoIP1h2DUOnftzLX/narU9uI8Jn4ttfJHMBXNDCw2IBpMJXj
9Dj06rWcW5wfL54D9iWzJSnX8Azva7fxVvEUXlM6B2eLGK27XB+i18lC8qg1qj98tNw/XrSo/Uu4
mb/trSY4fvM9f73pbIOShucs2yF2QZ8uf5lYEc4mhApB3udz1uTKGqzm2UUUtAPoPi1xYHd3ZlV6
x4K0c38csgdzHiu7YU6T5JU9RCj8CpCba5xclfz8/eezvt6etmG7pgtzy3IdHmu/XodaXkKymtgS
VLgLTq5T3Ca9UatwqODHDqq5hG0eLOvI/ZOulVq7c7B339RIRObgoaGU3cpW1CZu1vmXIphN95Tv
Hy/QqFH8jnqx/XjbFs8RyETLRL5PdHdwH7hvdWbxPBqgz8Fe83ZRSacuE1N0dnTnQHHinukefnOp
G1+2wbZtmYZLQKrBNs/9XAfabJd0+hARw6xszwIRX2y/8k49JOf4OuLL2vpBQbJ545+hYe2IUWoO
1vyfDcb0joH3FUsLe9ohvX3zXXwtUKnIdMe2UUsKnPyfslRBMEAtwH2+UEwTTprWeOeY4QCMLwYU
DIVWWiiGI7fktPMAWi0rWp5t/qZnsIIILymP4TROR9Xr1hk1TQ4UMxKL2nbFCZSRPM1jezphjr/O
qfSzvANqNA0/YtVNKxsLKG2USN4PjYN1FSjxEhwI7BgHcmrLxO33v+t/PNxtKS0qKEtaZMZ9Thet
aiEapizRwjHtBRF4NKpbE12a6WgXZN7rQdXefVhB+0TneBhCLQQo85pk1lJFZXMkZs0690OLNyJD
6IKAhXRWI3Ivv/+Y5tevxDHpAVCMOXxaqr1fb48sRLDEVTnHx2MkoXagHq/H9nnymVNl5GkEY2He
GLAYtzTO2PgXydJhUbqrE/+B4ogeUVFA8XcTSU8Lxo0Yp52CRAvamBfJhowmrkC94RG/8vsP/xFt
/uuazg3NboeNtW5STX1ae7RIIwi8GRG/07UGNYskXKnhsfUcccTg9CeGI/AuCBrTmug8dvzGKY8q
QrpjXJ2//yzW15uODQHzXZ52QueZ/vlEJiLxDNECb6pPGVLpuyL1xuc+QP/gSdkD+cbiqBXpvnGN
9NIFrnOA2/qs+x491jgyj0nlypunDCAiTvAnwBxtZ+f1nDcdTivTSIHJVer4kTenT9xDhWm/wbA9
Zh0butDpotdU6WTcWVBEkkoOxyyz34DIOidV1jBn0QmudXIQ10HaMCL6//j1ebJyzbuzhUH/VHvh
O0vSqs7SRW26f02TdE5EFftbNswGdBehwUP0ynUNAOLmFaYgWXToXgybqYqvZLQpypCJfl3OSeDo
KbvQfdDkyEBevhHnlJ4SWiOLRotASs1v+6hw9lFiqXvbQN446ZlzzFxZb+sUNWTQmKWzgr2+Ymsf
CuPdIfOiH/WjQEteINYV33QCna/1MaXxvNv8KOcpe369i0Y+TggTPl/4CnDkVF6SyglesVGlRysD
oe/ydNv4ElIWX92wMMviFQxTe9KnAo1Jk5JwFZKn0A5x9Op1DXogmZ7CuV2Wjh4eAlDdUsOmmBAE
iRUk2vLLDgfR+hNMxEg99QVisaYk4sxcsMiuSCEB4O9bJurYgGitzPBuOU6EpXRK59xoQbknPCMA
G6X0B5HhygXeOqyDXrLotm5+DkRLjwNUgE76htYE1jP+pjeixh87yycxBp/aXVU0DdpIo75FTllu
XdR2vWpm91vzaOmJs0sgm61Nlcj9CDHBKULrrbR8e2MniuyWMcvYi4UMI5kMruIwaXYymzG4KyLr
pxUnMATz4XW4WHr72YvcDvqDMT0YWimWePntze8v4f9aCm2HhzedY4umu5griX9tH9SYEMBo6rB2
iaiUpW/f8q7+U88x9OUIbjaJvGaTWW6aeEiwhRJhIAbzBknNenIZ0Km83mNZ9e8H2PkQmr1rSlDR
oXCR6/U4sD7e0XCc7n7/uf+jwnHwhnouDlnLdL5UtmA2MeMrqIgW4OMaH4I1VAs1NsEq0UuwjHwV
2xxw5c4o5C4MoTw0DdOcBhjtQtds7zC/debvMen8v3y3R8rRjiR61SYZ55j9FvGoEDSZ5DF0euts
fAufGKMMaj6u9hYz68EI3OTKDLi/I2lqwB5g/rCidGJK0ch9LXCu/P6Xll+aqXMZrwudp6vJlu+j
v/2vL4vR0ZiJCMynpxOO3cNuOEQkAt91Y6BWDVGBO8Zn8cn1aZ24fXgbOoFFt3bumezoy4+ImXJO
PIXUE8GOh6dOXGq8cHtSmyP2bIfcQ6NQtNiaF+Ceo5WtF8lpklg4W3yKzspM6njXD8ZPEZoN/aOg
IUJpAQWAvPdw2wwZIxBweHuu5WpXdV2F0tRpNuPok7dQ6yYVCQQdL6SitPWQqC63u3lyUZKK+Gp1
W2Qy+otGL4luG/4tRJ3qm+v94+n46enpmrAsXSFN6mPr045Idg3EGjfPF3YcWTxBSFbQjQxubtiE
1yinadjTCgDa3sPf0RL1gOgnJge+y+8nNZl3Y1COW0/roltvYlsyUAezN0mwztWxQxOI/IX1SO7y
WhR9cTDNBKlA18VPbl3Ha931pkPXASXxKqMw4JcZ4boIGD5/bGMwcnqr3s9NWMGeuzR8DN4f7eW6
EsUWteT7x7s+Nj0CTv1qkTlz5katG1sCHvBvzY2jACrXdzfbf9RLnkN/VXi2BZTW/LRIxB46R2bi
EAwI3kGT+6SKFmeGiTjh421elFsZBepaeT2ruubKlQY+d2eXmb2yacVv8w5cWwpn/wc2ZVHreLML
4B/pLnV6+xzIpL8E04GOMWQCJvD0cotrH40BXpJ6VcSA0hD4D7tgIrcl1h0kPtY3v6Txde9OcW66
TIekI1zxeU/X+badl4mFvqMU0yZM0n5nR/brKIs3Lo5/7g9HjPdR0Q1LASzoENj+sPcdCDT4uadv
aumvgzYbBrSHmYFKFVvg54bkoBVVxPrEHkBLN1RTxYMRh9FFTNjjmxChVWzVWzGM+iHMqrdSWqeO
VeFVU8PRn9SrUuOxtgfBU9kTS9lVRLaaAsEDjUPGliP5uQSeN/1fEIXcH98sVPMF8etd5ho2hQEn
Utpsez7VqDZBdngmRzz2CmY3yix3DRj+fqx6wLhhGp5HkpPPOYnN/7zIoO7BnpbVYgALhTOBaNMQ
pIJzMS2rfuE37fYVojCYRryNLInZcPIARR7aQADfJ6Z7bce58ziBhy2B4z3oKSk3g69VZ1sz3mq/
lfctgTJ3lVenF+8mkSK/UMkXa9s0DRwsU7tsWm53RM2ktQYZXhbvkQyC/hwV+bhJtZcq7YpdAOV9
kViNTW1VqkWZuy1IUc2+JaTqBlFLOD3j9m8WLftrmc0QzZnPJteDgxv014f0IO26HJCNoQsGOQyC
Y0abanv6H9pVgLFY6aEjFnEugLLXOKRY1prDR1ZJAyl04494cpUjcILqVbgdY1DvczNCm9roak3X
VAMnrRldxFpk/28uZpTa2TGT3YFMrOafqExkw5RaGkmDBbX04f9eRivviQG9KUYBd1aW9W9tzKSu
cvCktH3kPrUxe1EsPG9OBKWJjLl3Ri30H6wuva96MNPkb2BsRzQUg+Q7wBSvFikypI1meQCxusCj
D+yeBnT7ceK0K71W1ioxXSzXZZiv2UaaJ0jfrApUb03EVHGsHibws0TeAnP4ZqWw/mOlYJBs2oin
LDp9n0csrpb7aDlYDt3ZVDlaMQ41ZXZnKxq6VeeM5g3tESSClbJxzYGCKVVfHbSSkAeNrwtUkzFt
/RG3yZQAR257otMcY2WKARQn+bJ4jj39yN+bLcO6bNbFaIY3B0qIrKf40pgshSibgweCHqBIoopu
CgdmxAQVFUzqd72urz3EuYck+ceVLJCfK8SkJQwxw9eA4thLb7bb/Iwz13mrZv1ImHjOPiuj2e2Z
7LjMIFsi9d7Xrmr2jnU3NAqNtaVC0nGUs/r9KmN/fSzxFPf4cDyVoKbKTxsQ+vZwjMidWlR9vAk7
nF5Nqw33kgjlg9bB2IP8d//xR4FTQhWNbPKN0obKIgpOWmkbZHun1kUPzMsADoGYlehquOLvEmkV
7OPUXicM8O4MZtt3NQ+vfVU6kGhj/1QlrXFnTZp36XSjOA0Y9RfhlE3vNFX3JNalz2av6duWQL87
383eCesdbtb84iT2D2ifIREb/XOih3+gSc0vkjQAIg8ZDaX+kgQvUpHKBi1l7j7VpDjsyT+oV6Ft
FNu872o0pW5wKqLWv0sbfZOWxbx/VuoHk9DoDGVsV8Y2ErbgohnBN1t+2gxf1nbPsB0pOBOIeuzP
Vz83Yc8zGnBPM9bdFgcU+7E6HLVTDU8qiMyTm3j5McMI4BJCshKTNu6coQCrLqJe3ulsZk1xVV0P
0LmqrO0wLTGJQaXLO3ttEOX3p1UZ7yzYA1U85pCpDNBourUJI0mVD32y9CYwQ4OurKfcxvEUKk//
0+rJ7gbyv/CUTsPARuRkMAFY2LORIAOptnFbka1SE3dA2VXGpqkyrOfDUN43nD76gbibAjgi5G9s
jclnXJxMRDTmAkJUC13+yNh9zo3pbw0yV/wPDs4N3W+WlvL+qDyqubisxa33mQlX1lEPwPjdqW6+
IyKIQkkIFGWK9JHdKLInvyv8U0HWEMLZn3aW2CCvpbz3sCgyOZ5gfY/bQiqdzisRxIxx4dUo9CWn
dPZzAA507sj2prWrYm9TMKdF9Cln04y5iNxYYKPV4XnBlsJlWEerBs7jlTFQv86ImdonMHQz1HIQ
S3mxQx30r8482mhaZlRY3J9dlb+OrW+cMOxGDC8btclYxRc2fcQLea9oNAuT/1lt7iUsfRavNgZW
HqezTQl5C6AeOI5TsoxSI9+rKYGW2ejVuitHuRmwQGxEZkRnM6+2XGze0ZpfojmifRBcClaaj/uo
lt1jrm1tHV/BACLzkQnJT0fR8xJqqxQVT///XhrdeP398vIfBZhn8o+cn7o6qv5PVa+e1GbcdDbb
ysw6kT4OK6RNHWJYBpJTG8KwZKyGZ8R2j2TJAk0e0fBoVfV3QZ11EwTNLKcGypaU+VMUWHtEGeVP
AC5E8WKhlf5za8Jvn3ddohTfVAwf87dfCzDmIQwDac4J9sfOp88e+8NsEyibRcYMdu1qXDRlPYtk
qBSWKmbpNigl5qDi7j7uhpGivQmxteUeeigbJwkPIEX+4TInkIWZv5NieER2H80/aUGvsfIY6dYs
zfRU5QMs885B5jSMjLCz+99/EcZ/lOaeQ0uZ0pzt79exGqpbadCN5ZsIo/HkWqOx80OGwHgLwsXg
ufmuzkV9o9miQwOBQ4g5dtehWDlno7FXXuLcrK6KzwNzwwUxIROzpiR0qVUIXp1ZQbX3rpL2Pgy7
6YwmfHq0U7ZXrk0cNP/nix6H1oHsFeuQwIC6axH5YeHhre2Xf4E1yQ92VtmrUIvUZgqLvx0s2Nda
P9c6xMWqzDFHDcHRH83sGk81KzyiKKSwmAJcw/zJhnk9aZr9JofnXuXDVlaNu7Y0O4YM0W1yPW62
kZmQ5Nc3q1YAwmGqmV2Ig7QwvTnQRHHjwaHqabFCb6q2QG7UynQblOAIF3dNaOJBRHtQIAclISrq
rvnkWrDtA43K0ciWVuUZD85SV934YMw/V13eogApjmU2pTwlkYEQ0JnsiT7JH4YKOABxV+jJtGwO
sBAr4km6l3w2NDGAOCToyFdeDQWo0AR72eLPkEH0mZCt8Zji2V9kUT4Dyr16NRHLt6S1aB5o/F0n
POgbZEQDRgiDVCRrGt6hxd91vUQcMIYaGRg9Ew0tVGACnfhJNEA9f3+1fVWrOmgT2AM6usmW13U/
3zpRVaSVCR1KmHW363P4FIP1UsFEX6ZJHlQb7In9ZvSqdGs4ycj4pktfjRl11ZqYJ4uBDnACIuGu
kACi+7zP3hO0jzrqpT+CWh5ShId/ay7knrgEfYVbikXx0JTBSAjwgCyWdXYJWEBtmyJ6khjY3xB3
DXeM5uSZPG/zJpPy6mRn+CLTXmd0jBJk/jGs2mkvUt+G66LTopIxyV0NTXmP/usGFFS5yTOb4G27
Glh5U/3SVM1ESI/v/bDk7MycJIh7skAmLvq92/vWvsDGld/ppDV9U7x5X3pZnGaaCkztEJnMg9Rf
9zQh+LNYOTywC1U80S/O1prTNStJ14smS94fjZYExKLoXpVed0yqh+n48RIWIZas8NaZ18G8NvX8
quprF1x148LhEVRlXPpzJfZNcHGMs2ecA0yX18aGGcEiFkIkkHDUqhkfsPc2dviuhRr8JiA4K9nW
9d8YDA9+5mHjCROb9romrvzX712lkE7nZb+MK6ZY82Eb91b4INr5MD8ORz4k2SNHNz5G2WOg/e8x
1U++/9iIp6F+qsRTnj5zFOIpG5854vS51vA2QCJ7ybVnDogad1qddT0RSTAMPUgPNy8sNkRZeT+y
DHUjxrZXW6ThGmtO+6i+bfuY+pd9p8MmA8EsalnTRFfxqVlmSJMmRIK23bARSO5JBcdLB1Gyzw6D
t7c4SeLAawuaOjr6mMvImWqOjXYknUseiBusy1Mzzcfgnez8TI+dQ7hnPz93OVLDi+tiJLpwTBhF
vUvpXariWlNWT9fh45imq+vPR1ndfJ+vAR7freVn4xYwl1ilnJNHG44LVLfssWkzsTOT4KjhrYK8
bFe7oHTCS1AkaOClsSnMnUZDbq/PsLu91u0dUud9WIlc8/MREk7i7f30wOGmhwQlNyER4mBXhIsf
A/9Y6vNhEU6Rn4z8BAprhGSFoTI9cwDTNdOzss/NprcOXnKp7PPYXZzkUtqXvrvkBE7alyS9ckTp
Ne6vhTMfYX/NnGviXNvsxmEPtzq7iWE+yLdrzZU53FLvpg83u7iPvVtrdObBI64jURY91lmCympD
OJ4Ldj/R4o5YJMmC5OjBBqJLcjM1FBmBqvsNDgvySu9lfm99HEZ+z+E7kMvuXefGVYbSDzOpcG4i
uaX9fOjJ/x65vP5zpPLqRaTMXJ2P17C9WNFVay7CIhHs4jSXLLok7TmJLlF75ghadsdnJU6tOvFa
qlOTzAeGHARUdn8UH0cKk8w70B7kSOpDVB/C6MCQOO/3fb5P+71HNFD8jSz8q0oGPRSqAYPmH1tJ
77M/IQtgh9WhQNZphsVDWCTuqmv1fjVg4ngYR1Wf/cbj10nlAxN0YshmzV/dK0XwhCAYnp6KgeLi
8PFHHy8EAFknYR2iUXqkwDvIxaFekGDXTbfQc5uzptS6MhBphyNsxBRyDACRYvwRNvXCNhL3Ja4Z
YHBnRusPI9L8504Gin5sXXvLpjf657/XKaxDu9kHKC/XCeDiO+GU3eXjJcemd4k6EWxas7HvxuJ1
otI811aVXjGA4YFJ/rBFlb6ooal3TfaN8OFr/TwP2dGI2RZqZos5zacVviHzF7F3sZCTfIyT2EMw
NK3FjEOLerau+ggWZqor/E/5Ocy7hj08OScjKVxDNjyYtnxypUxu2N0iyQbXStRKlErCOobrNQAo
vqDLI7W4+ObZZMzr2i/VM58cMbiBioSBx5ctrksnuFDZAOVHhWrTTjVPydp8SrGvrITAxpFkpX0l
owV4shc8S9ToYDjobTpd1tLo6Qj8nWO1HRMfV5vU+2pOEvh9nWJ+fYAyAqItA+ABl4H7eRgUO9PI
jgLYUTuCEC5sDC4ycIOt0uHmwKVxzqOiC0eNvOr1PAZdUoyLZGZLwybRSCp8lVVWb3pDCWgzHXkL
fXaMPdTp5ui/Aa65tMX03fzlq0yHU0vjDN0gkwR00J8UA8yWgqmprWwR67WPFw18oCvJRWislPg9
eJsLBq/9TraHvIHmZlfjRlYCHWjmjMfc1bY1In4sN4qY5Z7n4u9P6lcBCx+PwkQgoUZB/WUIMGGH
JmASbluo/PIJ+DfRWn0d0zLw+5VoLOTIbP1Ovk2kISaxs9kxWYwbk/GiO/7QIwXs0aenVwib8S6o
jK0nXbqdg/nNDu9rE5JP6s2qCx7bHyLMT3dXRurVUMP3DMd5ia1QIHsNyjwnkTXONFGnd64zZeva
aE3kaARI4anCw9/BIp3Mef1GpjAPn4xlW3b43kIiWWtvdE6GMOcxjAtCRHUoFMLM0FcZspxzkBG4
nehyhL6j3f0PYee15La1bdEvQhVyeG0iMXVQqxX8grJlGznHja+/Y0M65x5JLqtqGsWmZLtJgsDe
a801Jpss9wMlHFrUWqK92mZh+IugzaUruUcUhtWETsYW5Rcf0T+c9waWf+yGNKxNdoXfv3C17qic
4qM7UcdernNbuERdThRe1Yc6N74UmIVDxpKZ71kCK+HVuhX4rH//Jex/uEIYXNRYAeEi+tnoVGHj
ciutlkCNLFR1Qmsg1MeTNcjUlC69wPakJM0Wk7oh2X6MhIY4aYo3siC+ZMQN/wlp4jISP3IbVbiT
KztcKsJQT/XJ/KMlc+UFU1//JAsnD3yR1OuWYlcSQ72+gtXG4T35XD+7oDMpe2WjuDHN3D166UyQ
Ys1su5DlkqmbyZSAklxWTD5kPXMb8JrPrjupz0ZleO+VviseDIzvTEkXyXvHofEyGl57Pv7UVKci
mJOHYmowbTkJ6YkMhsdcG4s4JU/ETzbDedoz5ZaqXf/BYVxGqzNVJsxQo8u1d3hj7qsKaVGodR9j
JPHe2b0tsOeSWPfvHwgDHz9fsy16NTAhqHw45o9lami080zBqQN9hhllT727a+L/Ox515vxiGyxb
paoFe+CZjEG0TVJzdd6n8+LFmxdz7kyhTqT4JLUakZdEwpBi7QQzlbwGti2M03Sk7Wm4OOAuaC+C
gjNZb5+37vpVano1jIt1qCTkbrngSkR5cjY0KUs7E8ojJsbcYumu1WKUTHE6x25CcZhQ+Ggzot0g
hCmyx8gcI0IbWyciQXHHCsNGPo+Zd7W2OP/SLAAfSVE6oyk7J9Z5385DfnEtEKQXu7+Y/WXZL2wP
a1eqRPM1q6456UrzdU1vlXFFGGW/qt9vRifV7rd6vznQWcgFhUpS3xF4kgIa3i8+wmM98MNd18Wh
yZ2XC5vsH37/xW7GousEFFocm+P25AF/eey1S4brjNEwJqoKWikvVMoZXmvdv8fFCMsZ3HmW5OWN
udP2UtgVOV3plL8WyZ9m1td36qn1/XikVJW4prrDjTwpL3abf1aY3Xm1yQHzM2dS3+3CMvyeTJa4
Z0Xx0t2YXmwesC9+ZFauf25bp38Wo9fHWU5F2KnW/jlNzRdVgPI2PZkY6s42wW3jl6Lo9qcpV9Rn
DBDZg+N15mcG2Sq/ayrcQjX7qT3fN9en9mE+TLxYUFsQCkszdprpTQdbe2cO27kXzuSAiDHtsB48
OA4YEOHtWb8XNkOmOiMGvkEa+cPh3NAY631gyz69EEn+N4Ha3nNRDzgWZbG6ZeSO0dPGwmQOLHpc
9CY2XyqVvGtGLxslIip3PNlT6cAk9EYQDfAWxlw3QoYg4ZYtzO6WxtI+a7XyYdrt+kvudl9w+0IP
0xPekl8tHdWfmgzMmNL25lZjuYw1HCbI/3G6ANBSzLrWiN4hg0+N0oL4uljjItLHGC7G/DyRIAQE
KD+7QioR5845M8TuFhdGrbfxso+XJrmM2gUge99cl/U6NuxamYX0q+K2r1cmfVFHwllxW/SbO0r1
6X3Xb6jr73MqNWBYP7T0XMykxCFDQubvTnLXj6OXEJl0r7tHoFuK96CBP+keC+WOxu4x1/AjPq7d
Y6fc0XBoUu5oYetmEywUjPydQ6t2R4I4v+yOedPM7nZ2NwZ5rMxbchzpcSBPgyszdPaLQ073Z+EU
6qn3xvalJviL8GlRvBLxqT8A4tOfd6v72BlwvK4NtczuNqc3r7s5PNhvFiZj78aXXnFv3iG9vquH
tlV+45dValrZr0mN9n0rH/l+yXAg+17b96l8LFawlaQJ35vyMbfvqQ1WReoF66Jr3e1DSvEo8y7X
k7bcdeu+L/ftkLDuhsMt+z5X37Q5N9RXd3IYJueGRVrHJd1KZe1NJFe0JtdKk0qGqztcnZxAWmgI
F4NNI3vFQ3V72YH+K+eSeWPjbM1nAo/yj/hU0LEEjXeuuUz5zXEHIZS7tRGZRoRt6Ve3KLnh+f4C
Z6gatzmHqQfW7D9a1Dd1X6xCn9nJ2Y7iM7Z9prCp3gpiqQ5lcA0IamNQS87gSZEwk9ZSWxLtCbEA
UWtE2SrFkLXCnHUelZDUVCl7CocmFH1okHzr20ZoGiEkrq8aK5BDZD7DJ4tIYXfsqM9jC9tOFxNF
3AB3tPBvxXmGKVMq674JCx3CRz5ZZzu7MIfXmIUXrrsCRFbvYVM02hl12hnidTmd8+mcenFGRC8v
B1cu2Jcp7rRYcEet4jWJkEiiijubEaW8kFYqySKQcGhUQ2sKyTiBgpcTDB0iixfCyzJCxua+ah4j
tHMv5BXtGj0Jd/Xew6DO3F/uWVjQ/cMHx1rTMtltObgkf/Bf9Jq9mAoBdMTAUIE+CVglZGmDBU19
CA/I6P0UT6fm5yvNTJ/YgZRLaQo/M5jrYAUsPQaiDqhvIs0MtjEwTCnrkMPCzAxKJagPtUTzAjI7
ROrVzLVBCRyI2gp8poBkPDRYwWSxDA8WS2rjx4n8AQoXwUp7A/M0YGh2q02QYeMDO0fSLYnGho9Y
p6Nt/KYl9xEUN8886d6pV+nhAIE+abCjDqUQ3VMp+kFK57ulP6lSw6FOIRXQT8qgIYO2ZMRNau+D
lQIK23QSKNaAPBuKWEi4AVDajiehCrvBeEij/5FjIAmk/8ENEBUYlB9K3YAZe2QcIi0c9+AEcSqA
X0oyItKLYMEEUwSiCDySZj2/xfIk/Nr0obAYAmuPX7V+Tm5f4RcJSwZyeE81pB2Z6nICVF8JxoNP
jFknsUuIBEGGfK6pv1e+2ftgwnHsFrDeNR+AEZBZHS6c45tpQDIL2g/RnRFj0Hwo8Z2P1AkCYmzp
uxkiYMNU8QkK3qIgtcjSkWLGXY6585HxcVtS/aFmD0YLbHkwW8E4SU07maEBFFbtkKDbxmRvHkyu
n+cBWJ7UkNJIF9z8daRl5U+NvzQMVfiYQqDMuibOxNOgyqP0fwl5bBx8ECQa+x7L9ZJoUb9YpEbV
7wlVs6RahT/itPSdMkCCD3SVxxXpwbAG83Hc+Bx1fhMIj/xWUsMhylc5HzpFLDcAsoQK/iYoLcLW
89DWAlMLPCfQlsAB87YEqsYKiinWYO2k5kN7EbieD1ISC3Rj+pXpm8In2Xya/IEAaNZvfK58uglT
ZiftTPWDYeJZPXnLL6oDhwXwhwu46WH9sS1mq6lo6d+vUDvRVTX4XFxqic4Ur6lmr8yGZ6/JYATL
utYxGQcZhjNXDRg8YXkyasYnxXlJsWEkCauvythfaA62katW5xXrXFQuKctUSGJY07On/z9UzEOc
HOeT53wq50/1zH/m055+6udPWvrJOEQGGPjTg4D6Uak+2uaHef9oDB9cUyoxPzg8Tt5QJt68S5W9
FOJtrN4q8QbE1jHfo3GkcfA+S98X6Xt3f2UI0GpenUOu8y5bpYr1nWG+jOU7y3xpDdJxAB13bU3m
cm67r6VQiMpok78KO2/eyD2MB/x7z1hUsEbNU3GqmGN+9++30n+o2GK8oo3uMfxqUvv6oYqkLiNg
zURWvBrnyewY5ToOoiJvpq2w+rQrBudN6B/UziZRc7K0a98XnwePCzQhL4a/skJSNdCSI6lNJMuU
xScB+MV3SSg7Vzk+FWjmg25ooZXAOC9amR7Y1urLXO0sxbzyWlub+nI8NfLjgwNzklTXzKOZ4JJr
ouDoctzcfRXbZj1M7IKrpPhAwrp1JTTsfw+55jcyzH3vtYdFX1mHknDLoER6GSbFfe/O5KZWy8A1
BGqaD1Y2tsaufhtwd//iBHd+LmvQM2GalxY8rgHact+f4JutJ6U67Jzgvct9Tpo0W2cUZwI/0ead
a+28e6xPpFi3fFUK9ddj1kmKpQti3ZJU8si6BZmuPz+yeFGWbysXXIC5E7JyQSa5OMfKhcVLUcr1
C+uWbPu2blmSkHXLdOjruoWlS8sGOI/nLTY6uWhBlRUXqDunx9IlSb8tWuT8GwTWvBEhrEFoTU52
Ow6tggE2CfoZe50rlKcZENj9389S5+eShEEtUZoEGZDyGJP5/t0sidaeQEN2ZGKBIKkoqd5GrLs3
4T4vOAJB3XXiUz7sGHedJUoJY4Hc7O7X4zAPFW2QolxPPXy2eHDzlTkhfGZjpZu/T7p26oB++ube
zpFDi4emJ8OMfB/+zCqJxfrvU8fzwzAkpxZwcnD8AUGFf2+6IEykyMPRa2Duz+R7uARWXxs+NmaT
BU79Tx5A5lNdbB+8tPjSjlYR7IVIXudVJ0Ej3+k2WKt7SaG80IK2nxcdC0xZqM2b3ijmdV5kHu/Q
NG8qVtC7+8UeqY+1vVf+Rmbx78ks6i/blNwW6vBvA86Cg7jRNXi6FG93Yi/XsflO+ps26v2LNzbD
35baqw+liUOgtGCVY7Abg26qu/f//tFBT/p5yYflBM+tyifIFvSHz06lyKgQZt+dVk3vKEebFMoc
vX1iKGJug50WgOf3Nmu/gKX8QLL9oXojSzVgSBkNtOXvec/0YLiv4Yb1ypBa1tDzQrdkIChyvJBE
L7PEoRsZQ+QKqcqOikNrFs+HFIsVcoxoNBGvva6x1cbGoXGNMQUyULm3cbvGWxsv5G+v8piv8dTG
6RqbadxhHGwZuoyrlq9KBFhmPZRZkb5FWidgWEJzgpOOz32snix+vSEyAJoOkScifYhqO7JEVNpR
fmjJ4unQkMVuK9Vl8bLGTIFMK/UAZvL0NmaguFtj0UpRWKmYL26lCv4KLyKNlSU20thbYi2NwX5t
mN/SeEnlg9SKUGJK7VgB+wgKjQU03m+ZYi+iqojA3aPSJdBZShBk1ITrHK5ZOGfsJX7RFvoZEUJZ
0eber9qeo+nej6StqnKqZul1QM0TNmy1LgkRKOrpVaN/1UCljUkHcF9tp1Aw3uz5Kz0GkiTWvI4t
rKWXosd+U+pE1wzUb3+DEHgdbUAm2UTqmXB27SlLP3tkCoGFFI+dWKYb5Z30nu3cjrrWyz6p68oH
lBFK2U/adEo0MHeLCvEB6qX95GK9vvTjRF3MW8q31K2+yH8WKmknukjOE2Zj4p4adsyz6oGKXcyL
bnVE51JY6mp1vKr275oEXleTS0xGyoVgzwSxMSI1PqeW8ifDBtMfdEqf11r5khXW/q4t+XfNuSuf
Aa8qv5rT/bnUD0fB43ZEfxZLztED+Z8qkEM8SuXOKm9naS/xbInsMuGzAgWYv1rQZ9VMhP3g7R/b
NO+o8gB2IEp5wRqel+QXYS3qDduIcQmJD202wuC1IGQtVsJKPlvuVqmQLjcZyS/KVz+P6ILONUwm
tdjvQ7k//Gz/83tnfJgdEyIY1EwHtJ5IzdNW0+1UjL6/gAmE7bIV5yK3l3dYubxIa9+oB5ovpEAq
v+Da/Dzgh23bw7ytM0zEbf1HAJdWbrtZrqUC45B5jCrr2rvd5V/wA7ihVRkNIdlQanNv6uOiIskU
AHgd5YJ5jAoAtexJF4bM8p5LAlec/QFiqw4TbbTPhW3lbL127/NUmS/u4HW/GIFhOffTVRjCHFdh
1QSOq/9UEp7SphqbzUhP656o/SmFr4lxVBG+q/Yac5oz8M1WWiFWU6fkw2E22HdmNnHLxx+0Fs69
vAYnQbRgqC2OfdkXowen1Xp+0dQN5NaUAoMcZzPkAUPZ+DTn+5/kmFhhPzrT1Vgplh+PZm391K7j
FNkTmU+tXXzEIivOc0vgeNdhTIXdeO3bJblO5gIAJCnW0CZ3mlJ/5YF2pV73cDxs1Hq8qE6IZbp2
X9vW29oo7RQ1oIdhkYHUWTcCixtaoyW1kBHE8/GcEEXnMy6U+bvEEG+tzZQFvbDAzQbtsXATwKzC
Ju0oM7LnHuT2KR0WkjhwVz8fz8166z0xnquM/3mioGaABcEhEMOdyJFlr5u4XGk1Xqc/U66HDMvB
7soHlrSkuuxbUBRO96LWJDKrKgGKRTtyZ5vHx4GJ7mtmaP0z3HKi7zaCzCtPCadJm2Mzaaf3mkEa
4NK6TNdYf+UNtZRqB/k+5OUWr57qPDDBafiNWChhWdoC/xOGvmFIBO8UpcbUkv0AP96pSDjlInbZ
MOtY6W6+1onBfrygzVXZmPhLhag/SY0k7Y6kvFnXYWt6rE3ssfhkr6vjbzpF5JmuPthQbpOlo74f
3SF9bgxF/2B6v5uWXb/V8KjTPDHi0hyzywry6nI8ohL/7VFX9x5X36X/OhPj1EAd+qlzz123r0Ez
MiI46dNyhb8wX2fAL9caKDnZMLsXESXyAPev+K1iliRcvEmc95LVFQS4j0zb3eusYKY2WQw6iWMC
ZsgU5YWUEBXaMvRjwpiHP1SPxuco3EeRF5h06mZ6dFmQHD/1ot59twcrZVfKRJNOM5k9sSYNR6O5
PGQDRm4FLsmUiveOipOC+bLnyWOS1bZ3AoHssaWrzfapZfu5GO16AdO3Xtjxfnukz9t6aTxOYvau
3HB5tS/L1O0v7qx9UczRvGCtFi9fn69GhuNb73b8dDwvqDe5+USMibnjw2K/O3mVeM4Zh7loOvdx
YTMIwZ3txXMckOcaTffU6JNLmS5ENe7qToJBBaH3IZfP5sezGUE9lYZj65jodkhFiAS+V7owkFa+
HsZlDxslBWHWWiPGLJpwjKvhqjWUBFQRBWOVSxt90Y0o6G5xtghK3lO/1OPdU9kGtasae9PK69E/
7onJG2frk8SEO5e+Px8/zOrfwCussypmU4tTUy7/V43o8Up87kVWvylNGnIjdz8NjMX1Xb6ea4We
NTvKIu29K0NRxfJwPLUDDrgdhzn/rV9dCM29uWT+QRFfJ6xWIz3ARiZ5rQTVeHP37eDKH12PhJu+
NNdo3vb+OvXtn7MkrnJmNsFIKGVgy+mcdXCJo6n7p4P6TV9Hj5a8N7GWkLWdKlCrbezXD5PdaXhx
gKq7mZGeJwwGD/ShumeVyOi8GpZHVtJ/OcAD3/UG8eJALsdbSSbYBcLBK02KEbCXwzBsA7KrGBWA
vAYb4zqzm8jjfxjvOrlrJmlud68pcgpzmjzPVUM8YM1KaVxpVCmNlJHHft6vJUFjl530P2AkAv9h
QSdDPjoOWKxZ1Qpjp1LmfHSVvIkJErXurjJYd7PRjUvTLm+uNu1XxXIYtGUTd2LOaL86RwClu7dk
iNv6h66uP/Y25vNs0kvKpwlbsM7ETrplV6Mdh4s6Le3JBHDjw5AjhHRKqHlNLskppEOwdmlVUFC5
2jCBYvRYs/o+mKeKFPWZka7OShnqADY3AcTH7w3DiGqF47ebuBg1YW0JMTyPS7e0j4pZpo8ODWft
RMj5vCtdkFF1ChNvxGq6Lt25cOiHMj3jxBkwyYfF1DxCV4dvh5mcrwfsGgDurf20uekg7xTZFLd1
/cWU34WCIPqHqe2amETg8Sm1anKlWVnQQcnwd6TFH85m/sUch/l5Me2ZlAaRfejzc9LxaQjXETTV
qv3rQamTQTlZtXty+A6c07QriJXtZPpzCQ9vb4crpMpkt6pHfOGz5ZtGw0lxsh6Kcvvdy7OMiMox
e04poHu5Yl06a03eYci4aSNYXU1ZrBDS0va4SRC9EPvmuzOZy+6unhOnh7PubutJKc0mBDPV+8Jp
BTXcxLiXRX3W6llQ3Fz+8hQ2Y2ZXgM+VDgvMI+80I6XvWJjJpU0ZRgK6E2wF8z3lTBCaZqb5K8x3
mkly2qHJxuQV280falk4f1hpAzQ4Jbp48cj1k6kmpru4Nx3yp99vxK1tmfpbN3ntn+Ngkt7uZJ+q
ZJmDxGZSsrKMk47Dgw+Y4Iu6VhgK+u+hI4PuWnSWSqG+sAMrNb7sttm9mptpnDWDFK6WUJGIiVb3
OueKw0mtv9s07LBt7uCwZbInZr2ZPpRjIeJf7JZ/7tYSQKo6YBh09ss/eS9IobLdaSaVKcOq9ZgN
esxbqvoq7Ek3b2mMzFcDct+Jf5fkVI/xAaA8DXGugAw0ce+L4jdCUedTv3iv7aj/pjIP/ot18OEe
+L5267EQhpNnGwY1mR/tcjvglMTBfnZilUyBX6kebavhZEswZrN3e9vMIruusLhim7N+ueo6MZCY
aDxrG5+A4AWCcsHJWNjL7wzgBhm1XL+sSM7LSQ8C5JjVfqe9S7eIyBQVFj2L/rpuiT/KN5NvSvEn
DDTYCsb6AEwyD9TJ/NP1EjCti6zj9wVtDF3H6L3C/ajsW1ZqDOR4zG73TkahvhMnnN97vDMBQZEh
byO4NkXk2sx4iVGPGDQQgdZFek4DzMmaT5lX0Tu2OAOBbsPNCuyxf9OS7UvVCTXGKmBczASm+Soa
KLYrkAMG1V7//czQf17A8xvaXHANG1Mda/jvS2Cttk8ud42afRkUuMSpfoNqmzMZmPoNLQLLGHDx
G/3HeWk6Lgz7+Mh3zosyo6FLVFXpp3rztIcwGOwCfzTc2nNmZ06kAoN8rj3xppkMyVqpRlY982XZ
41z12WNX9c4vzCn2T71bl0IQw9dMs9uUSM0fWoBaU8F3L53m1G2a+Z70zd34O/es+rUwiK1ymry8
d7nyPLdfWHaWt+Oga2yjiRPXYnt1l+d++rvcGqaQRuu+bRr5ScyEJpTqB2FVZ2/VfUfmJYH5YfSN
eQWnzVW/MiaiknaQzSBdjwmiVNc+E6OmvqfOzHaCUeM/xPycuVxGtIpMpB26/GtRk+hC5Q9nRDX9
zSTIGo5LpwWdyPTHeiR+x1C/siWM3mVBvXJ3r508fw/pNGpb8TrW5W1SlvaS6fn2geDvgKkX561e
y8+KpTznY7q8P2byluRvsi7HX9RaNM36cevnqgwdOI4J1BKf80+9Fjc1U4UoxJM2BHCvHUPKO5TD
4qYvPEjVQyjMcFFC1Qw3JRR1tCuhQRDpRCailMPGoYxrSP04GoLdjcoyhplUlzGzvEjHojnEVBsJ
7M5GRnpiw4ndHe91bBdnx4lTVntOnBRnxYlR5sZ5eS7cmBv65lcuq4q4ceOOOGeVKm08qzHrQ75h
yBkhrMbeGDMrpIyx40VzFXtepBzS9ShLomWRYu5pPrRkEfL2ULdD3NJonEIgViINJxq5gN+CpRfk
hW6qBwl1esvSsr7tY+e3S9QfatoIwcvu+W/Z4XgcbWipe9iV8/aQ5RbRsq45/ilih8i4X3zlrZ/u
BjgzIVbY3BKofGvmD1Ss1kiFkgoP6GR/N9W7AeZQlXL6O+YYr78nqrTFgAxLtTvOmPJQtzyMY1gD
KxvIPb93w73HBFNdMLVl92m4L8Nd4IfJ7tsgjTEKTPTsnpm3eb4VmD2Z+Z1vgseVVAVIksUIEVDi
CnNMdN+kdkB7rlgBUbFIKyAS9eWrG5Blik1/4zAErvTnqjNGQI2UdGkIHGupuY4xBCqJdANOKwSv
qHMIvY0ahwtvrOZx1cfuFttbvFtSa3beOlqSZ307q4e8/uJYZ4djf7H6S+cyHYsT9FLixjtUzFdE
46LCX3BTpuuS3qb0ZndSQ3qDCNjtt+aQ697gDdlymSG11XfdvS34cur7VN+H+t5jyqnv7Xpv6nu5
BjlJMOs9X+9VTbrEPcPLR7DkcneXu1LdPVbHwIL5MuTmbWQ5cmur9b1r3LSMiY3bMN9SUx4nUuh5
XElpDr/2zXCuq7havNPiynQWptHlP05IbJAIPyRmSGyQhBfjh0yTM07Ir2bIle0X2Wn/MUPu/3FC
/q8Z8r9OyHGNjOqbGRInZA2P6nBCllRW+/86Ib+aIXFCakThdd/MkPY/mSGH/cLMMk5IpJBIYkg/
JE5I3FHF4YfEGtWn35khd1xT7s06lO8g3u6ae0Mzb7uI1D9G3nXecghL9TE8rmdMc/77d+ygFH23
mOEr5lBZ9KgzYnj9ETwH5ryeYMJ1p77OSqKEHP21qb3sIds650qES/GI+7oPxjLruPZsJCzqDC3P
MuQd+JX5hBXcICCyI8jIoJZHftoG62mrnhoPIwGkkzSkQmpxxrVVOFq29yQy8rCmNh0Yd+GKnHrk
WzP1bF4dZcNQQcbl3aPi3pUJRrg9XUJVAQqkLm3r27WSfdgdDyIhs6C/WNfRUfvpRkGqgOSXEQrO
AI8r//x/iq0YFIe+mEaCThb/qwR9Gdtv0mBni/IpZf8wBMkWKEMwMkov8DRLOWXoHaKIvMIyF+wD
wsQMaRU6SkjZCiUwAYgGbKjVRHkTNXMEWwwJLRroAGiRfqjwom2OKkYJtajxIpebzaHBi6w5StlM
exEoq1KPaj1iryv984HbMO8SAThAaRtlWcSarsgixq+rLOrtcOfaDxFhD/NJCi+/dqhPQ3YAqRpU
jBzTD1CDltneQwn9YRcaolRNPOEoxZ4BkbltKVTB2DnJI6BtRKwrar0ANjXsqaUIJ0TRkvTZLuyK
8D3IANLnDDZJeqh5oSiBdkVrGc1ltA3RcmgaqJBEwxCtQmoW0Xgcmd3QrKgYot2KahFtVlQK+SD/
j1LBcAfBbZHRS2l9JIpo7yNwHghQ8eKGaHIJWwuFFq504+ewbUNjDo1MCn5W7wSo0IIMdUEyB0or
VXwkIXbyMMJJDWQRTz6B2hAbxt7XFp+2O9ptKYjjKBmCAvAfsb8iIDINLUmwHZoGCJIh6I1tCD0z
JA1EMcPMkmKWJk3p3kZZE+VpVHCyHOrnqGkiwAnzoaGJmD9cWZtrkZgjT4u2JlK0aOc00CNzjsgN
dQ8Jnabpg9NEyDukkNHN/4Iz5FBjY78LO5skvBDb+WORhisrhDosppC6Ugft0g5yOyg5S2ap/BCD
QI7rc1Rox2MBYzssiB6W2hbfVKUq4sVtf4A4eYh8r3wIciNQ1oCkicoL5iJEY0HzWqpfQ0Un8zL0
9FD3QkcPVS/cOEm8cOE84ZQYoplzg7OFjDUuDxGQfNKHuFK2Q2Ra0SC+qRMRArW0WlHF6cOJI6Sy
Qwrbqj7ytkgnU7yPVLqBRST6aOEcKRgxj2aXAI6QK63LYJ0b2jODZmHTQmIk9URKzUL4mEiZA+wW
aRd47Ls5TQopYlawfyNllKJU8Isr9k8WQgztDMKZDhcpgy3ED86KQtSbMgim+EDCXhwgI7cuS8lZ
VzfCEmzfnvrydjyd0x7/+ggr6TY+MO/ybtfb+eSOrOitNf3Qj31yX3TyIytSZT+Zcgh9snNaCZZi
njLFwVziNsN546MWhgNhtBLvisG87luaPR6pVlY2p1Q3/AYW02VMM4rL4+Q+WLby2S31+Xn2iubV
qCTNff9Va/1ngIyrORKeTWOPzg6rxO8v2N6QpFWhOOR461kOQF7jFmska2Rb9lsufzqe0mFdQplC
pXnJsuuyXFrz4tZSxNfm+nmR0cBnZzrblZTjxc0cp3pMI6aE0WdJOSQPZ2eHDn537uxzaLASy0mb
l3L3i71fdvdC+Xmtrmiurst8VQ0pL731/c1Jb20vNXu3ur+NnlTV3PPtXjT3EZJyF6bbPVnvii1V
Vo/5oZSy1vKYlI9uOWSEmzsK7LFNBwlLcceHdad01yS9pplUZV7m5bIuF6e+eDVbrvPMTDJ80tw3
qrM7ndkf2h5xGVIt7JNeijqOa0nZvLzsrGxSrX3W8kttn2s6FIe26kro9sILdC/rfNVY3MyU3qQ6
Zod7Srs3c7+p/aUA1nOrG0A+N5Rtd5Q3d0Xm1P5il/APBgsXjhnkJO7YdKx+wmJrolmTriJ9nhoX
LsRFKVmk1OZTlqyKv7Sd8bqNSstwK3QFlkAfbHzTu5vvzwlIznctESJGSrB5pXdjROVwAkEJl3OF
tB9sTJY+zal+aSxnfE/9cno/Kly6jHF6tPeGK1aOoZhR0rh19vaj21dhMZt/TUP+obW99D1sxoHs
EVkrSibKJvlfbb0sfzT4FYUNuWNjRErCGajtpr32R1mNZ8vkojatev/cAeE77cugMMfT1w+5sjV+
aZnDe76mNuvu9UPrTG8ESNBe06kRU/pkzjHrbeBsxvS4W013ypvd+t1N2sfM+AA6w5OJnvOlr9IX
3V2dyNHZE86NYT2LWln9Qcs/ls3g3JmhxHo9MOHbKfgtnPYqoDcw3LCqH4ZMv4D+tskHrIEyiZbB
vi6zf9MVpoVSYTwJddGuc6Zuz8eh6Akq7Kh0Ba6ZEGhRgh6ch+aaCaG+jr32kfdnvYilpuGZW3jp
R+2Ge+J1s4UKNWIEG2u75oPGpQs73SCttHN9MVZAFumcD6/D34sA/uuCAXo+DopIk4txKtZ+P82J
uV8pkJkfO/vKCtj81E5JdxHW5mLsTPPfaOl8VLu6epyy7QkkZ8cldVUDnZIIKfBQJNRleHEpOb6k
CRW0pOwBkmTJnJ24S+pkPulr2zzWid0ywcEoY2e29ifqV39pitF82VpxIbQnBdNs3T2XqYp/vxn8
ww6Z0otkuKrg43TGB7+/Ak7Ooti1NRKbkAr9JZ/wySQ7g+UuAM9Pjap92Xe4Xp1SWAwaKeprweKx
AoMcEG6hMB/hRbmbpQDLXv6PsTNrblvJtvRfuXHeUY05gY5b9QCApEhqnmzpBSHLcmKe51/fH1TV
fS3qhNURJ1zh8gSCQObOvdf6Fv9pOapMQtAHGinH//mhW3+KSZqpPc73nRHGd1mpiWctxRRcKqRY
d2Pv3jAOeRsr50JaD272GM6PIntM5Lfo/b+6+2bYAKvX/9qR6OxdXn5Py+9q8jQnT4b2fZieuvf/
mumJ3SxjkRzb8lIMZXPXWu71n+8bkPNPtT5lPpJPPM8AEaFuf7xxY01crjVjuxxU5aqxo2E7q4u9
GyxtfHJgt5KJDV85HTQYo1MGoEHQA9WGQ59cN5UDj6chQlwzyw0kZahknQYvaAbiHsXRD8Np5XWV
SN2XiMyu2l6Q4ljAeG5UGIqWJc5t3ZierNGwoe7oXlVzPyKBVpzwyO5WCuXZBR1DxcHJNdHzjnBV
6y3EJesvNmxThfCkVGsvTbtjmzIq6sqyMc6sMNdumzy8W7rE+Nbr81muFOqr5vxwVAGm2FlmMq75
oSvr+TzPbEG2up7vE428rjmNH9ATRw+uvOniPOOERY63nia+PTXFldsjhi4IWPUHuwdTYdnjhRpP
+TlTdt/U8zeiPaf7No/rnZWyNTIvKs9MR5HXGu+hB2URXZiJRRu87NHoq+W1NMvnoYM4SVu/o8qL
6LT1bbtrVm9xEA2V3yvoVf0kK4h3gwffV/OzHY8l5gUaaROqboS07zXI+w+2pideOqKR/OpROX1S
wDhgHsNrw1yC9Mm1vfjbqZC/vK9Gt+l9057qszlUHs1h/BUtQDAJte8vUESUROztUtce/apHmPHn
C/hMP2AkQq3HJfCwstedHEslOZOtBubBN+IQb4K0Dp2oMQ52bQiIA8tBYdHMTyrK0pqVyxFjEPec
kSEi1cGoy2AgTBuNibNx+qe8w+eYoTYxKbNH+QoXM4eLOVe3/ZKf/fnKP7XvuGiWJEF5huJKnKrc
IhSZg4bz36dIRapmAxGK89DrHdXiiG38RK0wXyg9xur3f/d/vU7/W76V1/9uX7T/+m9+/lpWcxPL
qDv56b92b+XlS/7W/vf6p/7f7/r4Z/51X+JYzP/4Wy7i16Zsy1/d6e/68Pfyr//n6oKX7uXDTzZF
F3fzTf8GIfKt7bPu/Rr4HOvv/P/9xf96e/9b7ufq7Z9/vYLA7ta/TQKM/es/v7RGtmHe/+0LWv/+
//zieif++ZfflC9d/PbpT7y9tB1/2P2Hqduu5QKqMC2Ltutf/zW+vf+K8Q8T8RRfJYlIxHSuwVBF
2XTRP/8y7X9YhgPphKqLlDhr9VK3Zf/+S/o/4GnSSVHZ7Zx1mf3r/37yD9/g/3yj/0W4+XUJsKvl
ak7HPzR/LaDC/GMmwa+f9OSDFNOCgCKEl5dvygFaQeKU1bZc4pJ87JEgzqrK9xBObH+yEtKknLE6
LOFAwG4Xf3crFdOKTg8LwOxNGbnaV2zTT9fHE06KqfnuIbDRyX1cJYayR0uiAm0IZxxV87yjkT5T
iMnXNLR7v02KcJNqUG1D8nI2fRb9yHRMwUa9H2x3DMxcPyuT+Gawv1q+Tl9CqgOEj0xTeQ25uFOr
IPUfxDYFqviIIMwvOzPQp+hCU5MFZp/Yl30mOPBoi88d/rEsfbdxYH0yQYsJywCc7AisP5BsnjOE
s22XVX4ohy/kmdpqyP69C8lFWirNRx4k1LDu6UyMT8CGOjmh50pmjT3r/lG5HW3E0U5k0lkyfFqw
dndMmaIMep3R6MgkMXgxIoPW+WLB/QRtWa+GioFIFNci2pUn98OKL8oRRDLpKJ5Z/2DG+9OIhHHT
G9kVNzoLpG63u3CNMlIyp/SGGDaiqoSxt/RZkFUP8MijAzDhJeirwQycrwaI/w4DOblbZKVgBiCn
F6akpX+8vlCHS6sWtvRNU9K3KVFGLFGYkNumgBPCbVTsiQx5aHv5EFmUeAo5IRt051eNIszbflLk
vnbNiFuX/pxGzi0yDS/tRP2eyDwNrM5uuGq6W4JDFSg/C4FJnCtsPwXRibGGhIbQbypdrTkrnTAN
dCXhFNPPDJdbS72Zgjf6A/o2i9slyJM+3kyIj/ekczG3F6JlgjPstKwUwWIY2fU4FZqXEnGQ12K6
6IVyzapi7w2ROmdsvZUXYgtyLTpXxSzwxpNSvJ1nJuuGEx9Da9KOPPdnciAGnGmRgfEFhg5RG8jM
pRJu+6nSr+YEzWG2AFadosCQce1xMus2adufhX1egBNa2yJVeciFhZ5tUJrLit966I3ST2CcoIs3
030rGX5qdT+jQ8z9TDH0c3voArGmhWCrz7exCRdcSavmbODQ7Kbqo5apZcDwEdMjqfB8ar3ZF/bc
+nJ0D8DqafFyLDjoTvUDNih1pjm/OZnA1Eo9tZVm3AczJw7m/MVjZJXnKakwR9FnXwVCfBIa88yz
/IPQs9ZGCvT6j89UM/VJlNuqBFcDEGBozjOcCrveFAc24IXOaoJUfMx0DtQTfb9w+lmOIG3SYfyK
lvo+yT99vCFvQGSB6remBXy8FIfUBcKdIxy4DNBU9iwvz13sufRrRw3JOTToECnvth8XetlR+Igi
ywxGt4wCzU5DpA6LjkV1NPFrVtPlXD45WOAOebb2wHvxS6EmgjLa0ZytkJGVyX29YAAdR6pTgXNS
nWv6dmM0BFZCFq2NhE0Zmy8UybyTfIyTj2kJ1zJQUtOPAr3y8WMWZdQ7qVIpnjF+s6nfd0ZvOJ7t
LBdiymC7MjUC//C0qurOhGAl1kh/CZjXRJuRF+Ep0azXPswhpSmTN8+Keuj6LD5b5iK64uvy27Zv
zsY8w6FajuUjX/krMrGWOWGCVT6coQFSQKacr6N24MAT099TjrU5lU8/MeXxrg7yuGSWfJwm58bi
l6FxZt8dEd3EupJhRygbT0bZr9lJZwx6Bt2Qar6wGXg3C4aDKNMCpwFH0TRe25lMyWnJbRBWeWE9
+ZKuwKFOMH0mS/VUduCCaVMw/Ujx6pKLgNNkGn5oU4y6dbnjn0oP5VxnGzAEqwvLsgilSnpQuVV0
MLHDY6R1WmR+9nk1SP1CnZt5n4DWSobhNdEKeWDXwBrL6kUw9kjhYKGlUY34bKz19uj09b2omuY+
dAdaVKhYmHiqRSTOCLpBl7NMoxfL4ZBQOoey0w55Gw3AJRukg+La7Fa49FL3m1VW9TjqsQjszLyu
lBHkXq7rDyllRyDQYqU2xpiqx7vdmEgFTWNWvbCcqm0e44EOs97x0xoOfT2GT9nImIG5CHAPHExu
ucFuDkWUpkQnKkad07jvlDuFiL2rrll+ZNz1baa6V3FdaADoYjoB1avTj8oDRpKjviAVIrnoG8Tn
zrMZ34OHxrW/ijZ5sR+6Qrty1I7OTWhepBVjGOSi8dbt+FRysJlOs7eQAd6ic6iKXerQkdmQHBHi
Dx8QaNZExbCwg9ROXswKyWMzVXkw9rnmxVYtWDI57Y7RT9fO24epNG5LdjbCtR15nFROclpeT9eN
HMKDO920601zausbR+5v0mrT7cDfqDfiLQvVFhJjRx5603YXWtleT9pY+k66lDu9Wril9Mowtak+
H11unHFiepcq3FcJ0wVnG25NdXwz4M1GqaKCgItVT18QeJsiZI+LDryXx45wEYMawxsiCbhLjL8k
mTM5YYU7PRe5B2b8Damw7oViYcmfnBpcsCIPcnS8ktAMzA0kd+7nkco0kcTDm4ODB7qLGaXhmgTZ
IMgez3Ly1RTiTUStIKJZOtVfZNPcRXxgbq12OzS1uytkZHO459DkYECnsSN2dVP/SttoT2sC/2k5
3GouYBVFOPuU1I7roQhNz01gQUBrTLzQjoc3y7y0wuiqyKfu5bdTxH9q9Q+1+VpvnK5kDuWbRWGu
sjef1iOElxSz3imetFGdwTcjYsWtPLeMr3WmwA82n6sR9n2adGEQz46LFL5bfCeq4i+GI5+oa2xj
NiUZgSHgXj5HDAyNq5UsQ4o3tir5Q1NC3RtNltdo0VMDrzhoKotJdegyhRqK0tcFIH96fPBskYFV
SxLUzrhrNPw/mDhUXzWew4QAzj/fsU/EvfUy0bARxuJylvm021pk+MSjkStel/ew7nknfKkPEeeB
MdlEAZGbFyta+MrJXWWvgvPy5+pBN5vley71e2wGVBFN91YCa6HFq/VPDjxljwTn4ay23LtkrOb9
F5f8N+cIMr00Hd3aWheLky+5QdXWEa6ksBk3/T7uWwreRZ+Cpsf4miNfDkyzhjym2hgQ5EvHVCKv
2V5NxtiqLF/CBM+AYrQDVHtx9X4gs3kWESDaOhWXaXhKHm/11W8hWqUJuB0PqU0s1+AUF51ZN0hG
vnpc/vZ7sNX1M4F1gi95UvXkNvrl2MR+UqrOGFRTOJFbql8kUI827ija7aRSOgsdH55lE92TOagB
au2tIv5SySgjFP5urxhbsSNTpkf4Vr/IgWTtOiT+CkV/dI66+cefv4q/q9Wo1NBBwhmlHXTaELKt
qGmnGi+TWY2C5E9Skdy5uzDr81oXcxDNJqsdlrSglSg5tMjY8+YXXu3I7Is+6jtk8eTV52SpArWn
cwAA/uTYO2WFMqPGl77eZ+qOGBnHUxxkaCDrh6WGNjFzluw7PHWjM2m+WozVddxEDJsEkxMRWUHh
Zt2d2jqvbJvdfexO35YMp02hN8ldZNW3LbqZSoP0Usa8mJbebQgIaPcdRtQkDpeNIwhBTF0V9F2d
AnckJFdCiil7BP6NY2ZnACm9yh27lylCQx/X0rwslFTfj87yK0slbk+E3TZR4F5PLhSOzebSzsSm
cLvrNlYHhgxKBQugDw89w+2y6puDJIVwP5oDfeop17dRl4E3y4h9y8qjzKvXsWZNb9PSumknginV
3i/dKn0Q0t1nxnTf0Hw5n1wg5Joxv1R69dUJ1jiVPLK+wD2j64bLlAfkVKKcj1Vp6O2ieIgrmYVk
hddPWnvMh7TzRG0j7y2Vc1mZ3aYRTJLjYvyF/Rv5BqTMTF82uVSMYOmt8jga+qZlg2ffgdph5Rvd
Zo8NzSfRT1f0mDlEwUzedEZZAg3rePIJGdx0BWrmGsrFFkvdUk2+hr8kGNKquOjTsGIBVr5Y+T/F
+K0f2aVPihR2Dcc9bdOGDRrfWEWWJgamRTIxIetJ9VqV7U3DWQPAq1r63YpRG7CHbSYTe08Z2elF
SmVbshd4aZgUUGa08ABApoyHZ5kmwx2J7WcZ1nGvKI1LJSeSvMTpQMGNuyeZSqrAAcXIMJWLT3fE
3IxWEe3bVVhJPP03ZSjQ2I6PrdTrLwaf+iliAfLT2lnjlISAy2Vp/niAcNVQ6cseT6sLrtktzrqu
h5qNS9CjxXdt0R9/skJf7VRoIhiEyGUSKBo5SJY2T3a4rcqkOxsUOj4uTABPGpZyqKMoDJxkBond
6o8DN1HpCn2raAXVstL8mjLHeMJo/ecV7Z20+XEZMQ3bUQmYRhFN/+fkLOSKSkmTclQ87CG4hFOj
PWvy5paUE9jgVXzd5G+FUw37ZACb6CyFjauCV9BU5uxR6gmb0PJUa5F7HTGTPJJrawdjqg+MvQ1y
gaP4XgGguoWZHB7GFqsjZpHpeh6o08SMqCrt1XFHwLlGFxH8kBXVmzIP1euZcuJCR7qjjwtx17Gh
eyNsO1+vGu2qMyVcUyTPTt4/4DUImdJsSQO+kwZ2pBL70diEY1DQ59t0wHxDhGdeX0rpL6qzV5rs
3FUz3JkAjBklg7fCNEqZNKhfnTQ/tybNtXmqAbQkPfq9Sfz7AIMwKC0dZp6TrOnzYFbdEad7QnyA
kT6xLaSxK68aWT+61aiTfNMFsu+H+9EGOxxTX1hmoRzNMHosmsY9VJoyE9KTEBtom4ckT4AodNLa
UnW526yA9uMW41UqiDHpQhJC/vyg/M3WZ66DhPV5p4DS3h+k34YxTkSaXh1PIGMXSFOxRgEvq/Xh
tTARmTTmFLy7uBJ1UtyNQfoKogm+vfbOmFmRvriYtQ94+tQKnQeWnongGL92NX+7mHxuVL2peWpn
XOM3tRNtmeb5WdWSc6NImg0rU0HXLzuLRmYVRkFEFb/LlLccvOoXDehPOS2sBtSTNMhZ+AmkPsVM
9MoyYAWLqHfXM8PcJgl7qFRxsbI8F5iL4Bi6Hol5pCDqk+2D88aSuIZz2MVyp2rrCVeBdmIq/SGf
aKxaUdRu1UTLPXXCFFnVKque3b4ULQoyBUbPRsFYl6Qc2r+4r5+8Hu9MOxLnhUOzH43TSQfIZl6d
jz3NdAwvQLWyssTwET6SCA7xL8mvCQkBBFUirsSS5NMxmNH0JVgYosmBxVPE1+n0UyTBovX1s66j
EEukxh7VAuRCBeVR92269LZI74uV96uSTUqZQGTTrPXXb4ivyCgJ2+9ZFSGgG82cJ0vm+wFe8a1u
c2vcxJCXU9cMXjlZ3dk8Q6OhfcfCpdsP1sosBqCSMWG9CxUewmXNR2TZQ8DaV855US9PQ0qkQdhV
FwsmJWcdcotIu5tluWkwUNyJkFwlKpxGNQuEJtNwPjXCCsTCIXcyZzi4OudP2qvO0p4XEafSPlqg
rWXqk4IDwxuG+FwXjbqtLYsujLLHp52S2qLmO1SSd1FSXbsufFRbUVV/LCvhmyrgoYSujkQ4h/AM
5HjH+dwuen27iBQBqTLHAeoHms70Ka26KyHz0vo268W5jFv8Rkj1gZxNlMj60ufPyuqcLkxnH3Zl
su/in8wVYId25XhFLb6lte2Fem0+2yKnfZTm45a4HJ28kkbdKKZTXxcQhDaFbKxgiCqc8mynSFzU
pzadSq/O6ode7axjzOgiFxBc2ryG8k6fbLKm8ovTzyde1/pEmmLNcDEEqPRT9oHIHXtsZ94uoU2L
57Tw0JSmt47CTIygT4WXuHRcPM256VrcH4QZ3VeL4hxCC0p6WoMZqB313sTIHmShEW9Vqe5NQTdG
5MPPEdM9NFeAyrrRNHTOuj5wE78b3fk5Bm0Yaap+K1OVvkc5I7NVzZ3MhhwuZ+4eYxrIPtbpZVdn
4GCqafoliy650WoNQ32PFT8HdS6icG9OPBkq8CTm146fDQXD+AnRltAPojOVi4xuwpU0yTKxAaCk
Ui1+2EZD6xdtA4iP6rrD9errkRjO444xsjIoylk4dVggsF2VbnNh2ZXcaKIYNlUs75fFNG5r3MLs
2N3BjFrlaaon17dipJzNyD4CZBlwSFy4JJuJ9PscPYGyRDCKAsDWQjKvSVL1oq5JgpCc9+NkLTdk
4GnnBp3wP685f7vkQIelBiG+gVjudRP9bS1nfUyKVofIYpAr5hkG3RopY5cFhgEH4Ws82K14qqOE
HnF0jIdMuZrbyvDDElNnnln1mZZZYBhmREoDbRC9FNY1B6fFSwxr3I6kYvkkBlaBwaq5tZJjOr7p
E9wopVe/QuP/TWvZtHFQUhvCFTedd5LHbx+myZVpyJkG4YPJ4k3SJRex3X0rkvJ7Z4Yuezz5a3wL
UAvrJqbZx8u24Bf22ix8ng0lurFWDadQQJ+keXvUXVFeAYhH4qPvEfzPzwPYhI1iZS9SG5Byd0tK
rkiFi6WPAiWeOJQ2xdPQGT+IZWMb0hBRLvGaVS++K4QU7wv0fN5E3zoc0+LWGIgeyC0MVWFbcsZY
LDhyzbYGJOQX3WSc0VzHrLIQZ+L2TcAWuG9mgdq8zcbNn5+DT2YxDk2833R1sYvZgviej89BHNF+
bRPGpRY9DX8c24uktZ6kQgBdOqT3DFEO/za1KyuSNr7pNnE73pv99JzimN3kmvulJ/ZzmcElMbjl
OIfCEdnvx0uKBrzZxtBJ1IIRDr/hMaoYFDQjwV9prODlhBgtx5TQEXfEqq1EdEPdAaJkVnFho/1F
2fMOG/tY9liYXtfhPn02io2T3XkIFUvGaUbTRKPfywW3hBQU46OkdZp+h7m1Bg2hROHT9P6SREG+
OuDbhItOC8BF5Hq/krm1mToHOJQyl54SL7cTDc+bhnigJXU5g7L/1Tl8XRnmnCkbh9pDMegbL15c
YGYcilbb2hMnAj00NpGjBNhUbjq9ucnASF+M83j35wfDWD/Vp09Nz85ejTIWTsKP30Jnq2IeHM6X
FiPwuB5XpIqzd+2433ZuASOyIkBlxsBNW8xMAwXg0FURLbd9XzLhqap9mab3Hf7My0yaMA5obe3r
lCBI1wTjPSwUGL31rEVmMJAv+UjbPiQ01AKXrQHnNXvTJ1JhIHaSj2dM3wfKpy82ub9pnvLF2kyV
HVqe60ns40dknFHEJJYRQB6KZ1XQVZ/t8WpaGg4Ca6t8XuAdQKLxrJrtvlmqNyJVy3+/31BwNA/g
RMJl9v1msJe9kmysvoz9P38Rn+RQvKGYw0mS0tELGEzpP15l29QQJAZaTpk1PNCB2EUqouZUX4A0
ZF4qSXFV45gOI29iQXC718/TPTrxR20dDHP+2iklWsY0GSd/TM0uKMZk2vTiJimF2GWO3kPSV76z
oX2RDvQOa/r4CAnWlXWwua7MCB4+XrkqxYJulhd5JktgL1bqXQLmEY9LnPl2MxZX+YqVWHKTTEQc
CaNhbmzDRi5SHqBbfJlT/vlgyPUQVb7O08mCfmc4/rZN5HFmoSulQO1d+O45O/g2Hc0kQBoRLOmk
nSsRKoFREfcZtHfqEf05huC+ez8PvA+vcZFXEzzh9x7Qn7/nvznqobYjPWXVhJiMeU/E/ZpijnmB
ZNhzx1A7j9TJczNBUr10nkKaCTuOtCH5dHVDLUjQBD6eWj7MqnX/5+t4V1OcfGsOTXoUUHxu/ufk
eUOFnFhjyWZq9PVTuLjZ4rWkc81js5Afiq1GbzU6v5aTB/FA+hLpJeRm1xy1R9hKJLtqBhje7nbU
1pEPJ/RdFWIxWSoIiri4aXlYLuJBFH2SsddO1aCtJpT6MObZUj20WgADa6sJ0Fbkm74evymKQnMZ
oD5iSeO8cmR5VFsB+CNvl+2Su+6+yM27QU9v5rVy19aA9NShr2M4la+EPT3aorp3QkulB0QIdhK2
neeGlh3UCjb+vDWUwxAu+vbPd/JvVD4rQYyVRaxqMudUY4CSJIyjnOGMXRTF3nkMhT4dQKg1Le1S
2qxlYDaGHxvFQR1VUsjH8vpdb123UUhAXPqlsvLzC7AqX7E+UiOrLOknHbQSWodboYKEwH1Luojj
OcVPo1SIuiIvwCpcb8xG5biUkd80HXtNXJzH5Yzfg+rISYDVxv18RPPhQ8PZ9O10F08JIcJ6eJOX
yw73Mpbj9TTu5HFPxHzbIlpLv1gP3+NITp5PmiEkINLa4X19d3j+/haXsHNHFebRlAwMTtOAWczE
TAljltkwMhGIeL1MpoQAquvGk86gHbMmD3AJcBTWgQHROLmtYvunrItxzwFU3hiLtmnAxByTBheX
4HCJMiELj1OR49EcpuYsVezrhg0h7dOD1s36mV2SICGMrkULc1tA87yZQf75ZNqfGw6b9KyI6CFW
qsI3svLFdNU8MNuqvVnV/b6hD3JnRXYeqFn0lWXq3eH/8RbxwOkuIFoDzu6nRk0ST9qcNBWafXwc
+3e2Wqdp8VG1tHb28oqFj4JpPUvld8tsMw0cTWqNCcJ/3TXkck7okSzba0V1K4uWnOQmzjb10ky+
UbS+q784Q2Zi2BztgPSeX7SltL2aOT+MwtEPSA3UG4Jfa/zyxE03af/UV1NC5IFIMLFrhOS2a1Mh
ntAtZELH9QpSy+xIqW+PiLHysygd8mMY5/lxUGebRvsEp7rJ9dvB5l9M6G9dEfX5SHJ6uROyBbLu
zD9bc9n1OLDalkA32WiBYc4AZKGuBrbW2UCIuqe0W9kYAtOXDneO6fZR07vHCnNjldoehyXFS3zF
nQ5GbVc3RP4EuiMfF90i9JBOMDN+ZEkxgbCuncJdj0jazqiEjAQWmAmoWumP9KGR7Dn1WSWS5qCn
3+XyI2nWdnvZlFt3jQf+9w+uEXyx3qz76cnXTrGga2y51DPoUD/utwhk9LSGMeUj+CxxRdJAbrJ2
JybC1LDY49cSoXPbw8APu2S6ZHIN9FOnVrUuZGxO57zAbpDSWvSnpXxCZpeT8+G8fnGV6yJzcpUr
SoZ7hl8L9ePJPhcRJlq0PXe6AOoW2Mr0IGfUQHXvWJhIJezrmPkvro7cy2ggAgiobqcqVPyuYAT4
54tZ78jptaCt1ZHZWsSJnd4xuzYzcAu55GShrAEgGDOLL44P2ufhFG+hum6payMXB8bJqls7WbrC
PiPfWVTCeDhYkueAzPO8jgm5p28B1aqAu2aUlkTJbvNM0yRRB2xvcTb3gRZmv9yhDs9TiErnTUpt
nevZgfFzVnlRUelnnaHtXIq4zjN4ys/lbqDMObfn6WcVM5PqZA+mGMHwOojS6SSO8ysrd4wlqaL7
P9a111b16BXZ6B5V2bNy2tWww0bEaY8oNpxDS/84z21AWWUc9OGuDdP+fJ66eCuKdvTG0XgeTU4o
Wkc1VcQLXs3sxTbor7kNFxCbXeSH6XbMeNhM8q/39pyQg2A/wpdevCqvDvqC2LKuQ/ICZA9Vbvxh
1Kp2VmR4dZCnmRbR7FPWkQuBSIe1INxYlOnGlEcHyiQyo6L7aGkRESGaCjJXf2wFT1cU5iKIrQ5b
oKLeWhmdyryRF13BmS2JOoxza7J05i43dUO25pLI86KZL+YCpUbfpdm2rLnwzArReyHrGlLnYihw
2TmzmW6alOliOaQsfXEZ3Ur7wAwSZEV8HCo3vhxyWvTKEN4pk5r75pRcDWie9uUaOSpSTg+1im3a
TE3tGAOF2dBHAE4m4RVCF+3cc14KGy4mSalwiI5iBUyPRePZelYfIqVSj3rt6J5pEJ9BQ82CFVFb
h4a1Szqmspt0S/I9jvlXr++nSA861DoxcqrGd80c/NRJNA1TMfZCRr5tmy/vTCKgCt8bIYw9R6zK
016x1M6HIUmNXciE0s9EoZxnc1sGdbrwdSWrLvYdQZgo86rt40yoC4IMZZoRa92eMyBOzkYEL5hL
oUKOBHf6plO8thWiQE6ITjco7LO2441VI0ADdpdRWrXYRpOjvYDeHlIE3dC31WetyzGxZiI/Mzv9
MhaxeqZPzeUYus2N4lrLDk5PAUYX0Fh3QY5Fv8LLVKuUhyh/Y3iYEqs5VQi51IS5d2VpkMT3wonC
g7myTSNSvbfsaOC8C0W/SpLauJrcBIN7d5k06uzF0B8uNdGUl4te/ZCFdTnRJUQENdX71KpvQGG9
qO007ySY7CTJeLUtULKZBhmFDc2rR9IeqpnDX+iicJT7xKJwLiYLdSICKHjnQcsnDAc6zHq7tu3q
NPUyFEpB6i7DWazJjIY35Dad9mNDsWRVve9KzHxzRwsccZW6WRpzZNBfWYg+rIGwJUhuTonY2JiK
bU7RQJNwDKzKpR5q7HA/MkqOas06Vhwej6BIJbJL0rntHAmIzDgMyOKLs7rhaJ8aEgImzuo3AGy8
9i1PdreVLThDSI8xja3Res1eA33XlNo3MiSHbd8K317m16hF0+So1bTOMNJNHHNWMXPxiIx58Y02
Zpd3+70xYlFUAMkbS/RDx4/qV7H2KoyBe6fIlzJMGbFVPONlRF5JqyybtGQk3kRK4Oql6iddDSo1
vKOC+1mE000UyoeqQCS+9NdsZGCKspt2HKYNAcManYNlkxjRNxtjjx8+0bBKobbUCHctmjoujz7j
qM4LSRpSZr4FOcH/m81yW2VaB/9c+UmKOLzJhUWDFHKK9AxNX8EcLlGVrdm2ZyCkV3L30HiVbd1Q
GnphjMe5ze9GUfQBfiIdBOXCsIyU43y8L0P3TYd9BtMuJCYxRL0GuPNVzJE3d3YCfjKmcDZh3hgA
wfLF+GFUQc9T6Q0qtwfJQF2jmGBaZnlxi+ekKu+mfNgoGQR6TYTgJaZ4vZfqS9WRadK3uvSUqDs6
9zEyMSJU0ZgR0UhCBtGq1WIQU15FFGEhTpbGwbtCGy8yzKc2r4JWq6e9xX3sNFJaprJNaL6qz3MG
HEPWi6fWMCtq667h4SCLBW4RgDQfh90G+Ra6QCY3BXPRTWKVKhpEC8yGuKxFcogLqePxT4lpT+Qz
mkZwPcqF4gAvNStuDtoZEjDQuKAEOPQjkoJhpteYycQ38AyMBTOJhS0/0CrlOyvQ05xjQyM/FPwn
AQM4olsvnQXHJSJvEtu+Ymp+mZgl9IQELbECSS+JMxqtsdFgLI2uIl15YTJ9BCkf9BF/Dceg1rMq
IumVMvRdgQJ9aKMlUHJvLvp93lK1VnlP6rLMnuQg7pYqJbIw/qFE+nW25vJBMH5L3V9mm97wkDy5
Dp821MAnUzUneaqRdG08hO0Y+3mOO1SR9c+RhE2vZbmzo4hUG8xFhu0i7s2+qUZ0loD25GQ1ZJui
rHS/t8myTl60RIGYxEfFiKdzxB/e7GQ4SycOAbbk/9GyCyNxS58JWuoVBi3PWKa/xqbkBpvFQ6L5
rZAXesKv9nNNIKthJ0EUySupJS/uUt7FIVQWMTBcgem8M1oeB+784FviZopN/hVKFsicvC/pFB7C
iXpRwwWL1MD4qVfW1pmaY9/pJPXE+uKLEfOkVibHqIXVqjbP0VKcLx3TbJGF16lh3QLG49zgHFO1
LpleaTRtWyvdKrRnvcU8+z8kncdypUgWhp+ICLzZwrUyV95uCJkSNoFMXMLTz0fPZmK6p0Yq6ULm
Ob/NShKdLRsIVIo13+IfSGSs11Mwe98rdQfMryPUXgBXF5Ew2d2tnIkbKVbTKwRo2KQfq8THYq4t
QrVmQLEpEGy0xae2gJWX4vm/15VPMCejhSTQvMRK5XuU2PEm0SPDq1xMf1E6xmOg+I0PIZLiAI+m
nz7acnjm5bnwEGb7oO/Q8hDpgYs0o3mHD8Oo1V0mh68OvehO6X+baz8eLaY1XDU/K+kCPNZFd98O
4a/nNAJYlJyLjMw83xHjrqWmgtOEMH+PSDup+VjEo49qE9w6+qJyIYv4eTwmtSTH8RFXD94ymnHb
UCibm39VR21MV9QfIufb6mI95NWAjraizCWLiuNUlfu0qR4ckyBW/PgEdYckP64rbsOV5rATGhSB
eqc968rlh0n1F7503mG7fQt8ca2F+tJQdHHhvFlG/zX2IZbdyGZgnH6zjhOrt5dLw2lVtygX04oP
GjvbMZzcf15H1o4xJU0tODCz6snsrKugyZ+iOnuSoeMmdc8pH9ILUJYRvTZG94vH+VEE/WtDC9MU
ErwgV2ZadM03tlncyK0kxwz4rZcrCEoa8e0t41V2jod6Eni/C40HuwtOy8xxS9S92N12rcGDa4Yr
XyrxbfLai5QIWB/wNB7Rt7kIHvlIfe6higjFFXStRmtjwegbkF4Jml8qDoZdK9oRpx0n/CGINPRz
m0HKUc3B7dAeycR98Kt7o53xFhoN5PVaP3W9Qd8h5SOdTOXO8O6M0at2VAO4OAyb77xcmhjMMNot
Kti3of7pKnVCnY4jY8qrZB152KxS3huh+lMhj6zpCGrbJoREGfV3otwZC09qGcxPaTU8Kw78eEo7
9DYdFO0AzA6s8lNEwTUeqoP2CX5dPaPGtf/WjVGEqR9tXz4aRHINMBKL89Q09jsWL2eXYrdIGjlf
d27F5dIeFmK1Yj/nmVF+m2QhLvKmc+bdNCE8CnW0d6ZDZ2cy9mZ+vDzIaHpHDVZNfFiZzKh9dt8M
RemisqtfoTVC+oLDNF2T2ZwwBtl9iISSXO///oPvZfe1s19XRpRNkWpHiNLpoN40I89M0j9+KKuE
knaGfGshGDevY6b0n6nLsErOJO6RDL3J4xeUECspGxuGJkaSWiza2w2Tips2+gNBuprN9Jm2PqyV
qJE8g7OgNvlQmyG8kM57M69qp8kkbkR+F6TmhzIJt/GCHt3+5H2AX4GcViCuNPBwWXVv8A/v1oIj
CLNIGptG2PEukSE1frVNXiaaDLE4Wnp63Fwe7qFlygGxqUwf7jMC0G2j+s6zJc+zlTVJGJJPCpQ4
DOuWo1w+uhTQp8VbLcDn0tdQmJ9q63Wysnzmi9gfKW93SL7Prgq7LxcoxmgVKmhMG1PUv7cpqjOq
Yq9qV3exXEXSC07VbsARM0rnbRDLJ/kUBY7+7H1W2fOycPm7DSEdIy+2mdo995zm4wJ9mS2TUAI/
pyWnzAC1yNRdA0Ps2SXAkcQpbRZMXyppxvXPrxTWbZuY7o6l0SdPqPRLEsF9zHSrLa91NZOcSppw
3BfjndFtMSQaGRbjECpU3u5yrZnQGBEWJ/pVnfwwIz0c0vS+D/ED1WvO8uxld+XYMs3RV74f6kcx
qZTmQeO3NmHeMU1MxGNzy0lxHUw99TOl+VSNDmYa9bXO3JN13b4bruLZ6E1CjorwpRvwdfH6YVWa
v8KZbN3Jo0/cgWeekWZUVb0rfHoasqd+gGxrFxHn85zvMhc6F7r3YA/McDQ0PBHUviRi/NdZ/nSZ
ovzXJkWh5/1LLfdoUl8R8wi8+ankbPOwfRg8whWMv5WbapcS1iV4SNHo1GG8CHRWPKeFFb1lEU3v
3kSe3sJnyDr7Clp529TR1xihxRDCDHcrUSRx1FH/EOHCkXb9NUforyx+4kmUTFWo9uBDPB4cLgm7
rKOYAI2eFb1LS9A9igQJS6JB2Dyg1gbBXSViFe1bSSEsrqmiPI+rWg9BWT5aff0RONyhlFk9N0S8
5LJRu4KpMvayIIOWXeZj1v1mJHmhR6sercnW+2j9caX8c0iaPTiiT4iowWVELjKvcka6xegkjQmd
sTZ9k8xac7bHq790VEUu3m4ecuaXji4GPTvq0ADgHIKCE40DPQZIAWdt3U+BQDWHLLqyQ9LJ00IV
yWA2iWiyMbEWqs1t66GSHUHIUCV7WjeueuDofTbXDq03pKO6wjx7MCrkwzuA0baZk+jq2DFdJ3Rb
6D/LlDV7jn9Q2IZ2LI3DXsyf9HHUSGLYKI1lOogJwRE+mBJVyI/M8vxOdnIrJJxX1Jto/HTV7KRP
V8KA7UXm6gTnPV23tk1mUkgHrv6GKs4OBMdDB6noQCBheTJ0sItIlT57VXY7saXG9uIBJEnsO76r
3tO1rmNMCm3Sr8vJWp38/wLX1H6AF3+LfLY5+txoEcqyi1War6BqV75FHdCYrQA5wZCYYf6+lOLK
VIARNg9dUdP8ahfVj6DfARMDqwG/6Xg0f+Y0oDvRadyD3XrPjS5+B+Ld2duiG5f0Ka/obzrtM7E3
JllFxBDOa/fLJnTXVXbPOaNQmWtaXgw1vPMHm1hUlRuP9XNaZ2bcY2hLfMkT0WJsW1L5rkVKq8zg
PfhZnsWOMsrYDbrbIetRj/FRB0LFVRA9GWM0x9rigJD+dZ7jph/nnnlkQQVmgySOYiQCBGlSlA1Q
cgsnFjs0Qzyn6Gr2v5grU9bFttg3IIacZnkFUz1AYfOyPxO+rZKsDT51iYmgoLBDDHsw5Pw2hQ1p
5eiS+ie4Iyb/HAokfauXTbwl3dmQVEl3bhHjTPiaIiofqkZ8KrNiItpWuJwalGIQZpJFIhGe9Vfm
oJl1VUhQLo7baTkDah1SC76wneRfP+QFd0FFC6o6mTxvVm0dVqLYOA1oAZpnUuoN6lxCn1suXXo2
s/MgMUenxLLTEv5eq9xmBayRNIbNfUZ8w4EXRBwm1/0cRES5EVndDLXW9xgAUQVL6nBqDJTAYaOD
Ps/fVkv/mhrXd03PkSLCM57kZhfkMEIhSOLTkv2j7oPcuSk8iZUA/lGUH7IqT75XUZkzPi1SPWpi
ubkd02T0FglPEmCxJafupszoqaogEDKFkzTP1QvLJOEu+HAsCHlfi5NJzm1GIFRctMNt0FjVrqAi
W83jjoyVOKoIrmIh201OR/eJrspDNg4YO2Jr8f5UsKo470oCvWfnuvIWFCVW6B2nTh+XaVanAomu
t6qHyuLvMdFCURs8pdWWxi5VR1EeTvpjeVuvJDZNVtRcCTtzX7so+jfyaMV+oCYuUIefS9BTxmdX
wALPAFGrO8fK8Y4d+l/UB1gLTK4DSbMAvGaNYjm8GJ0V3brUpjRKmCDHbzha+bSdMrh4FkXx639w
RdteCFj29Eh94cJdmpuRIMw8GYyyokbLMvYjKPbOseeKVdl4yWxJZoIdPZPuoJPUW77Lqr/P+vXV
nsr6OKB9jdccDXSaKwHrF1wCxi8gbvitaVl54bz0dhS09oqQbFMVRJwI4imiwpWxPPG3/3HVcd2Q
0+n4j8bMdFuUd3BtbdIWPaWYy3ChN9lhM7JnNPIA4afZlf1ByvElI4o0zcj2LZY1meohSFoFzJnz
0soO33aOlfJE0BFNFhVhGIXAyLM+CUTJdOQuXxXh3b2Zod7Iqd6ppfgua6PY5bh4jC2J1picq9DV
DYNL8Sg7vjIty2WsyYh0RjquI/SzTvk3uvm486WqkbYNu2huBYlW3e0sWcTdhaRMBqRsc/VYS4j8
Nst+1jxaGIc9QTd6tlw7wdcU9MVVZaSfPdvnOYW2cQ1OWd1K0Fc1PnBhfqYbJFF5bcGy4bEkuoRX
SjbYJvzumq+1Z1huovVz7tIHJvshnreCToQBh7F4hiI8+kQixc46IR4gmDWbGbVCcOL0q3HktetV
c1y7bZWokVqdYTy6TQEiGZDobTi3LFUvjbnM3C8tFsec3xmjj10gVWa5zIe7PIgoSbbZSB2bnnOj
OGQeXExQWrf9YD0AnL36GSpNHhO8QHlwxQGJgzwDDQwKbgjn13UIWUAGu8sbvEBr4V860zi7nbgj
oP5b4G0ehuw3aqE+3OHBpdybAIQ9IZUP/iCT2e9lzCY05fNnSyRLwj8vYAVq47n2IXJCq3LvHYPu
H5METtFmX5hql6PdpOemMe60CO47SxEyb5GHZVjtzdwWChgmwfS4jdm7teGjplwqzALaPdLyey46
f9eX2a0KROJAL3FP3w/avRbz5N7CzN2ubBfoyKtzF1XVFWnxyPWz20YHEe0oO0+l6uiY6aWJjHVH
jhZKivTBzFs7Zh6ioyE8luN26vR3ymymE7ckDGgQaiSX5Tl0l+JI/wDPV+0c9GqxxUviISQlCo2l
N9+jLJkAa0oc5C+J6jy9Fmd+lGuENQ222b4v4zAMHjnDvmU9x5N+ThvQA1GZAL+TYmpvxt+ynm8D
EZwokvoEqbIvrlt9k2D2DX5NdHwDOeMre0WTXTFgN01iaXZ/TzE+dlslGtN6k0T86lfxgXCPFcQ4
UIH+w+I5H6h5+rQVYbUI1brrluam65pxEy2gfVV13nqYnC16w/xT2582h/GfHH3SXaXDR6oQlpgd
TefMt1wnn1QrBLcelVlx5yjyvtENwEvoGzEZn/OWhuME5AYYwyBxcvR+Urblq4egLBDUUPkO767B
0NYgVT56oQnFrELUdW9GRZO1l9L1Xg87rcmzHTv5ZZuq3g0rocPSd0C8070VSbJbDIeXsuNuo3k+
sYsbS4KDaX98oZsHQIzcHCwSgYkl/cKmlWNFUDMbZpTtfI8ScqdoqiQda72vi2mOO20/0OVlXJdt
XSat5jpzUs85CULhYl2SI6pAjMs8ooAsh1tF7U8jdaZZo6gospeaazVn1jVsfXClgdM+WMF/zSdw
cGlsjiXVF482pW2uH7yQAEdjYZLTBbH3UVFBidrUVncBEkLC1DJQMAPt1I039DcF2utVcBggxsB8
Xk4sLHQGPiwN0mAzMxDcQDUp8Rmlmu753OBODeWuDoyPgJwXVNDlN1O2eeXNSgt2enPYsjFp6vKs
S+DKS202w7E0Ifcp9HPiFctjWYNTsBgGsezdW37o8GrJjODKtuWv9sv6MBhia0pXHDNLB5SStwAd
3egffM/+9urVTfoYV6MgyNN85KogfR/yEeW6DP2H0S0eihw/WohEqUFnAM63QxzTgHTArQ7deqWs
6FgW0fIYud05sDiJHb2IvbRAyhYSBPbE3bHcpcYlqICry+yOeq36YJiePOSqBods2vLTbbwy6YL6
pdp0NEPVvxtJaggRO4aF/N1hBPSiQxF6ZJvisdXBz+hTzBIJkdhr+Y0v41EP7rjf4CkuEXXjYAhj
en60SEBXOru2uTmKwW3/DRPRcXJf1dMnyQxirxYYO6hG54YTch96Sicjvlfj06ZHyAjWHv4EqT3o
tbupytUprMrr3mEhGmeK4vNh39uS8NDCI5uI8DcB1NnmLlzJgHAuED55tfld3cmrlWkEBkTMuzBU
V84wbb9kEDKv1Zfas/45y/gRFUxqsnb9xDCXE9D7a8HDc7FV8dbV/icXhL+DQLwTDleF6nnFfOJI
SZYrE2JbxwThI8hXH+HrwBGWS8NCAem/FvV0i/iKKIzJbfZK3hYUTKQYNK224iygoboZjXvZZC91
8JO6ZhzhB4APR+kWCBcnjscEgYMXvLgg3yeNbsz5LqSGh8O0MY5laZ7cjJyKRqGHUoHx0E19m0w9
3yFc8p92UZfJkcYxNCEwmh7fCqqnEst/Axc2ij/DwddmGuVXZoJwN6T68Brc134j0Hy7836YzbfK
JfPdF+F3T44Uswyb/lrwXTShRgkD1j8Y22ffNiiWbCJupqrf94GL32Vrb6O9aK24ZSX3+BRVktCZ
wWbQAbxtA/Da+jpV0ZM3TDdDeNW5EyMw39s2hGaQbxkJXezTliD/HePgGLysWcYz4dJVWr1If3hq
q004knoEClg49ee5CDk5kdHB4EGFRu5nhipp384B9ZTulfJG4xWJMfkX+JRx+Sk5EKFjwQxg+Yqz
gT6SBfWqOY7y7HXEFXQT+3JR47TymgITMCNn3LqEYKdY8nrXbna5Y9S7zjZeFob2LGo8Ar3aej83
Fpx3x71Wrd3e1cAlnN4kYU5ERC5CguRyq02zT9FEuh4tDhmSUWBC6WgJCXXRZrazfLgwb8s9cIby
alF+hqINb6Me++uI0Mi0J5B+nKcB/rVIVD6nZ3DxOze3bk3Hfi+asbvOjUzHnRc8Gkre17074WMM
aliZ0jyUM1UaXSAOs9kZe87g82TdlhmnspUtZIdwY6LbvaVf+k0o8tOZZzwjKm+KxTuaS5QdpAub
U87mtwIWPFk6LAEnMduM+XjFEfeVkeyIqdSj+WLe6Y2rSKn/TBqtP0N3uh/l8pU21D5bxOCviKdi
X7jpBfsEaFQfq5aA/WmM3rTJBeA4n2NvUG0Y0fUNS3/yReadWrzLgVxPpOJFV8sQ/gxF/WyH9EFS
LMK6WtBnCNDLJkUzdTERFNsGZ+TQco/Y4noYEIVVw9GCcyLaA4wZ1IiMapXvCfKlb9YmET7C5kPh
DZNno8Nr36dZxZjX52iWN4MIjOPsFB63dAOCXPyjMbLFWOF/y9IPGFnXS5VmH1opYtItovMCXlnc
kxlzQfgncwER7PK3g7wDN7O5TkJ0sifkg+ZR5f5D6ueHWhsUEikFw+CbDsKhkgV8uWM9IIAF6HrX
L0Z16OeZi5oEfYu4NhyYtOKkXYmDzRtfI3w+j0Ft3ER6OffK9C7AoqfRAqPxvPXNDgkvzww/Hhzu
535hekajdUUaM6q3rn7p2io4VrX1MqzSomEFx3Tbs3ev7a9b0RjbdoS6bD7CSn+upvMdiZGxkWgR
kpk+cho1Ti6wU9yQaeCPpQfn1X1VC2kCDFoU37hnQQANFNrJ7tgm3cyHx2jm5yo0boxS7SMdPjcR
pHE4GEBbYA8kp/FMR4xBCPrxicj8hveLI6eExNehXR105LzgzsO75H+ikQCEmKonnbOq1Dws/GKw
7zA0We2/0BavpA8NXFqtcx6q8Z7LE1I5h02XaXjxx47gALKmDGYooyRTefQ4FsLx3AoiP6mcGhK7
gj71c0ojNGUR7V+IxuOYKy9jjR1//LKSN2lL/Adhg1j2y43SYedcX3Q1uKcy25OmS5x4jRHUcQw8
LrQ4uCAMmCYfR0Q2iTs4d2M3fOJGvEcDg4XZXMHcFg0Vxpqs8vDXJBiTwOI6APHFHHegqOQXegw2
l/QGSznvkdlR8BFkfyRO3ETYMk7MQCCPRIInnh32OKPOgXa8fbclAGqIYZ+QsWSijjOhY3Y3Qbdy
EcsDSSEvOPWiAxfIbZ6JLQ/c5t6r/HsGrmtt8+YOoY1flAMEhgIecFiIXGs23Daw2F4wRDFshmsH
NU+JebMSjJW75TOZBSQBDHeIikGB/oth8R+aZqOkYSr3mViXfS3nl5KBoXBJp1qL5r1zkXJb7aiT
zgb5UtHJZIiO1wlznasBozBN7murc881+UEBtD9B0s4O/cohJKC1KA2bp42ORVKFCzg/bKiSwsXt
qstpSTQKQtf1glvAMR6LPjpZ4VXB1U94SRVXOZwjm9+JLOoPwhv+CEPK4cd7Wk30L2Lv1YMLcsJP
siOwhpFJHjv1LXDWB/9vAvqU8devbRkXeXOK9Jq0vO0LLSDBlI3w5wVIRko8IWWZoAdi72jGasqm
gfVq/nXjv/DWHUdT08fo0pcy6ergOO993j+bI0B0iV6UZmdoI1EHH6nsS+Ig/ppW6g+1uGeM/M+D
XNyrNLO/hj67GipImrrVX9IhKDGozlrersA1m2CoJJ0LUAimqsyaz7rUpFNZrZPkvXt2lkdh9G8I
1H634vCkFscedurkl2SzuI4FFYVrjpMNRHDxF9CRbDrprvuoEQKcnaKjPJQRbvsabhFV1IMYR9+e
bgLLwKjpfls0spbAfr3yBiQkVDGkA38+L6tf6eI8HNOcu7V/UtG1xX8bFFb0FkeHOQ9J1F/3lnks
1+Le07m5M0yQ8jxYaDYPnBpTkjPGjlU/KHL1R1DOhODMhjRftpY8dJAUTf0vl9g3yjEXQfyG4cE2
eJ/IgGJRGvuBKMS9Zxs0varhMM9vZLqTuGaxmY1rfVTDtzPzXltdTz8zbCZe62wPZv8EhY+WPNyZ
aupvSBBrCwLM8b3mCZT4uYjW50WYP2mzOTCsMCmIbH+MhHHNUcW8V5SvZJ+8l2H/gzmS5hSKyrPi
bQqjh2oELiJC2Y8r20nWfgmS3OE34W4vnFCdAzRRwbADdUFEKNp68n5nOj/wTxaoS7qxIqzJsiRg
z68F6Ao8JyksJa2g9pktlpVHbS7m1I+SecGXlOfNPl9ph25nd2vQOFdmDRYOs+n3tHSjXoz9iTYT
00mkDRLiRhnc/eq8lznJ9TWkYGtUEJh++BDMzNFYAMAsZ9jDyBEsTYDNo8z3fB04boePuHP1iERf
nlyRj3TYLT/IPQavQu+WVnRMkBdShrRo9wJbwIK+twoBpDKNMXRc2HU5X6KaRJNgsTmugR6LDSOE
477CAEflikelSagWSdtZ9Vxbkwcl0cDLpf5Dpq2dN44AaKHTM9I4xzX0b7BOo5idu8SZNR9gvv74
oj2gdgYSQAG0c6zB28lo5U85MywRKOfsYkAvekroVm3SEROhBhvqD+ILQ54vEioHUqWcxuOVIQx2
LHuuUxNN7dDXxAKFZCAF6NxYoZmibc2TU73MUOHgWNYn+5ExFNxXPi/gPNZXEdKivVbwRkVjvooi
lVRWVfGiOaulgoohpkrEqajuzNR55fw9DhaJblWzfHZOVKHHWoMdCkCqfPk549lDC2ubgL11Ez7S
dr0cUxQjbKb9AujrIywY2xIiEZAOm4j3OFJDGdkrjxbB8oxmA3xBHR36SN9qn1JwBGC3Yo5esHGR
KVLI3Trg3Hdob5lQPhUtf9WanWjz3V73Hd0ccn4XuIMSniveZNCRuDPpFElXc58FZr7XhrV9M8Dx
/sOpPWPf0fLX1l6HpkHsCOJrkCQhKJysguMgXJJ+XkHve5hrX/GHuzfI1YyaJpiNBXa8lq/EvbcH
BjkMeGsDbqiQUym/OqFH5aG30VM2PnfJYABAuSjhlFyao2ynS6RJd2XJsnaaaB0k2ZS52vRlZNoB
Kc657FNcrAKcMPWR/PgeW1JKzSn5nETujc0/x8jeZif8J1JWImvYylHK9rlHLEObZ/fhwy9oE0Cl
CI2DXzrvbt3SZ7So/UxQBAy8mSZtiH5MkD+1L+DBubOcDJ98G9dEbRCWzu8vc1tCkXJ7U+MN08Fr
JlSJfsOarOd0y0tF+YL81pDFqbB5B9OQY2ZaKqaa9q7OR5HAh3lgCd1jbbfgPby1OXkd6DOgVdWU
XoZGvgcZio2ssiENOhRsrIElgg8ezTPM2xJLBLIHG1Yythzp7slY5G/tBcW+m52TmkESbXjfFEJ4
999RGRYz731U0qBHZnaee//msj9NTgWzTmGG065vQC1WMjZfQQ2gNk/NdssWfMpd1e1FFVBTZe0b
uE7SSOk51ByPdDKCWYw9kViF4+0IFoIumu9s1q/YDBzgBjZ+jm4mfy+QZwd9BkvamBTpCHC5mcBz
bt5rHnMGPcD52EdohZqX0lZvaO9FQVlo7i3XyqCZXGRoHBw0WU1r7CrBtUoFTrHpXYzTsLWUpl6L
GsVejwBuSM8Kuv8ai86uqUKJPRxRzOdJpNDGsXkcIP/LG7TRIqquETOkJxz/T/4Y2SSMIJChwyJu
phy0pC8otHdMKy4FKXcIVIhGqVmlvbqB18aZ3jhjerAzICh/rnY43VjGHflmoF3l9w960dr9b27Z
n6QVTEQgL+YuQ1vnKf/cjBwCOvYLyGGSbIvEz9rbXJdWLCRChcHuUZggJthbo323pDTdk1pZ5BQg
UB5hoGhQpMyg6UCp0J9wTvS7RmdfNSIsYWAXtUZ2WOCqd9tZaNlqmNLqDUihTf1YhgrSX6pdFhht
rF2A1sGyYT2Qqu2x3nNxtiRyIpPehb1WV55hPqi+UrduRPhqnrEE2nD+SNPfbTI227BWeyvs+zOG
Z95l73MNZmBbE2Ta7/SzLFg6iM7j1xjoe3fS404jdSKGdWANcehHtR5tGzlDwUV69Ptq4k5gDCfe
iegaPVbb0fMmQhbDxRqeojnbDSr63tIOx2pvUkrDi+3MBxSseI7Xbjel9cEsQCryRoEHtdOVYUQT
M/I4kBodMV1ZoKx64uuRW8FOwbTwPGtamDj/7dF4XuEevXGGkSB0oyLcJmynkxlhuCLWsGb9YCdB
h+vDYsdVhQINpftL1VdvA/EKVJbY5q5qMiRBYXMxyNrLvAhGAxyaQTc/GkFaQ8KfrWz89ZYOmdUG
+Hr1Jj2y2l9frFTMaMKnKrmfW8zJq7tGica78N94k0YEvJDEOiRlI595HFdya4ByWmK3ua58RBXq
O+iXjzC9G3z2LiVwLzV0LqgsAgmE121rwnG7jM73/Bl/h3WsJTRAzWZBNRCASmEMZFPxayXYkcWS
f6rxcdTLQJsaZcqUtpkg3YXOD1UwMsOkENEilQYyN3FtGN1HRsVa5rO2ApYzAXKRQk3V/AzANc38
YvTFyWUC3a8auUNau8NV5+dprKCxDXqO4iJyml1xRk/pJouTPS09SJCxvgR+Xe56ZLUSsxk3un3w
hs4jGJeI/dZyhn2tuVf8iiA9REAPfYCcQxgeOTSiYNIVx3qS1KZjMT05quXdccQ/hNbkplTFDzjc
c4hAn2ak7jYwujupg3fWvD/yhlHyQPwl9rjiz9OduS+qcQ8Aij3AkC8it56HHOHn6JKSWwuPoqAS
mrXsb1GLFYmV+ZJlB8jX1oBPHmCt7fTHCJn4liY8JvwCKW30x8cCWuhESPVXHXm/gW9Tg+ldy2r+
buqy39lQ1CwI2HMscGjE0V/85dWVRoces9qjiLA9wqasP9WN+U1diE8/BX4MULahG9PrvRnRwXcN
9hHedXVxn08gZ2FB5KwZVu/pgpJ4EpSPmsaXk5JYP0TcZWW90bVVc5+Xnvfs580Fk8RfYYPOeLgp
v6aQK9Aj2rBB/LyfjflqNbromHkokei/ushCUG1tyvPIcDv7xm/eWyLBrz/sCc0BESi6z1k6zjVo
NPCrGd4R9+FdN2TpGKX2T657JlV2QvMIVTnZ03Sd9c3RXHMiFIF729IhgIbsKWzBj4VXoWJq6e9D
HcMJQr4JlZP+HXEHmO03D/REuO6dMw53MwIkGiyheTA1wPijsDK3kGm0EntOLTorlU9RLV/A9sYL
2Hy0IxyHLlrFXwNy8BCkznzGhdvt14GM/xzXGZ2GHarT1L9sIQRt3W8dJ2Gxsz3YWVEYyJsGUN5m
nLAz8ZVbyW3ba/dSVb39EKX2eRK0YNqQkAdtL9Vh9d+qwCVP0zIKUn1pI9N81TgEZUtRafmk6NK9
wx67YUBBf1y8Ntij1thNfQOa0lF2kbEjNaHZn4XDSSpU49NZAEwUOG80RXl7LElo6NjZYBHVHq0/
bYz5uu66gkZij5TNzqBmPeBLMUZzt2sSmpLUrNydKpibbavIT+DNIGLVkydMd1+TN5gsk4OcYWhv
iIC9GRxtPLdfBqLgPSqg9Oq/eMlKXqqcpusln59yUJSjvQbBwVckaxSFaZ9Rid6WZmoyhq1kDsih
xJqOkIbk0AB2l1sokopJvtcIGRvN5EUWfWbiZKsCzEklGrGuMM/2lrS/Fg7Kq4FDLm1ytP86ioh1
lbuihvPDvxBv0rHYw9tzTi1t7oNx4E4kkQcZJOGlnc3wn69lcUzTGqzEpTVVtop0o3K6aU3qH3sb
MK/rfZgEitK82eeEaOd179pl85xHRhJZ92qYebf76LOoLHKgy+w1apSDmdb6mJbJPISyex0JmL9g
8AX9CYP7CngeueLtXCz6CZ804Cl5ZxkjxqsbhE//5dNLL/wjvqFJbFjeDET+ZrRtTI2kgkw65EzI
+FitDEPNoACUyuy3Yv+9rC1jgT3yuAwE+O3TGWn+YqXc5oyz7wTCn2tLXRZNdDMCU0bolZ2j2nqu
EOmUnwVtz42xTeSrDK/DDLlI5HSn2rH8t7nPEyC79J9b6XejZJP0nQfXQVZi4kCOF2XZd5Hd/BNb
UjeoKfJ/LcaLwp5QbA5mEH9aFoX3OBR0lEgQfIvJ4CrYpI/cYdYdeiYP1UYe7bthvSFzXbzyNzMv
YH1H2yZqbw3DdwVFy6Qew/fBayHDuW5bhsCpcl6bMXATXVHCrW0+RIad4RL0eBfse1os+nuBLXVH
51ZPg2s47H0xpDGIYXvdZNkBker/GDuvHcuVM0u/SuPcU0MGXbDR0sX2Nr2/ISqzsmiDQe+efj7W
aGZ0pIF6AEGoOpmVZm8y+Ju1vlUyGRwE+3znyRucfg13t0Em1l0Me8AkMRi7QsZM/TqZbm39gEOh
f6GCBJnoE/LK63sZBIvpCkG4UzIU6p4BnDi3Zq/I16BbjEbnrerYnJZgK1el8oMN7bd6mRt37buh
fkiQwDVxae4rkeT7Ku2Nl1iJTUC2wZyiIQhNdo74YdjyMcAxDtjR5SPRS9NN1y41kB+0W9QxztlC
pDDRCX4Zi3XAJ7A2cBrzpg1Uchtr9Ca95uEwDDo6KLBrd3nnEHfLWmYbzcaDFRn91cC/t4/GJN8E
BTGbiMBDnrGXDO4VglE64SF0+62OChTuhlAbYVcP/ixe5ya7sQpyEvuxAia23KUB9mdiwtDBDb9y
hthR0FnnyPqWoB7PDWq+uUP36A+2tcldHHgcXfUxwcrPaPKdAEX7RKzFNu9b+aZQZZcWG02zUBWZ
y853WYzVnd/2uP58x9iOQ9EytnLHhy6lku7PQ8DctMzN9I4hDE7xbGXVYXpiGjUeXII/QtNLHxCC
XCxSClc0JCbwrv5psp1zRiezH2s2prDh1iIyrBecXt0hhw3geIO5RyR9MH9zVEgAcliroOlQ8zac
ph8VAvYr5AhNsHXibuOURX5fm++Jg1t+mSa6bp/dZ9oXKxGb6uK3c05rQXizzKLsKOBfUQeFxZ4G
rCd2NumvAa1YaQTGnhUQzanD4qox+3MvUZa2dD6WMA4D98JBIJKvG28jS5e029oQW3tRsnPr7TA3
IKSLZHn5jY2s3bTbSW+E8h3lCNKt0KamKuMLCKhjOZfvRf8y9FNyF6n+prMgGqGFQadK+Qx1oH/l
ZshqkBOKzcyQLCjA5eJKkwbhlQ6tx8yId2BvTmlblWfuvoNXd/WxcdgNuGFg3I1sAIn6mSLy5zhB
Cmd8t7P+Fhzvib6IyIMWlrzRupKbiPx5jH+akeSZAfxHmqVcBYlykCYs1rPsow4Nm3U31xO+Fea/
gf70TesZGB23q8rfyNR1T6D6GcF5V8+qhiuqkXEb+sv0rUURztFi3xlZ8W4KnuQT4PLLzDP74E5L
WHPb3zD9yy6FnPQuCcRpcir/UmgE4D6zxS5O6rMxQNNEvqnXYDRI6vGSxyzNp2M1WKhNx6K4NT+9
mcwXZnjTJRrZEDGSYs1m4OAoRR8/1jUbZjsZ7h3HyE4+HKaTctly2Q3zRqfIDYQBGKfSsGKQ2PdU
GN2ln5ExxOMQXTt4J/ugw/FK8b0CZNMRZVCkQ7CLQ8b2gflRZYqNRpWNd2kojwU2+5ciw0aJA2B5
7OGq6cv0WdnttLU7gF5Nzr7HFgvJzWPRF019e2XkEK9VXF5idgErj4HHqsDKmTUDBYL2isNsz+U5
VfJrpGjaRCXmkDlIg80QkLkCL7fcILUnFMGjjQMN/AW1GXMHbVFjdtmPIX1JKbGwXSXWGh7wZ2MD
Nu3i0NlODGHRncRU53Z6T4YRNkV6O24l2B1R077gOl91o8/cLnXu3KAZb7oF81bGGiUexbpPX9vN
U8ryV44oUJi+yokRPSFa/Uk9d7k2vrWRnJI6/RUEoqMgMRCZqnZ4NyYuszA/ZRLMSNe8NlU+EvrD
ygPsyreJrYItiU/ZMaloY+Db466gFJ4mpOn60TcM9z7xRmYkgleIHSlepJ5bXH6IFvC2lcXzzpGo
wYOayVySPrnO2N86/AZe1d/y7j1FNYMiq+2QPdqgQC33puZUX8Ff+UQJt5kwZH44PLCbyPtky209
G1PzGfOsxRv2GmNfeB3H7KmvyuDkIkDDXdCxR/flG8v6zaTQFMG5n9+G5U9TadF6hGF3ivKQBAVv
NrH68Y+QtHKcGhRtJkaOnwb9TT/j3i0Gmd1ETf+Z5DOF8bSE6DLuPDsaljY4kI3hJ+IDEc4xN/Rp
zIfpDejblgHuzCgozWA2PMYiQJnvZs1RB6xvdXmIwlJdTMFU3vLBkiURQOuyd6+aweX9zPrtYkJl
8RjUkOjdRgUbw2XQ6PHE7cBe1c6iNnepA+fxKzcyF9Emu1OjXMaFbnAqjSQ+kterVskJCjJPyQas
3kxxt4otwgFE273RjMeoYm0gb1NVHoFLvoVFnpEtDZS1ahq9Q/F2ocvnt1bK2gnCHFa+XzJ/Z0lj
FC+JW0akV3HIsB/ACRa3r2k0WxcL2nhCZaNzregkHdr9ssq2M9FMJqOJzpDHtBqCsw3OHFMJsTpx
9KAb13vqkDUh1lrSiYsJgEAwk7hp/1CG559SJNPKSwxeQn1VYf/YhiGU2JA7tu0GYkmc4mO2CrnF
H1uHEzQMBLdTrYyTQSgUalPf51VoyhuC1R0Klntl8Xb4DhzLFIB8wVjmkBQMWKPUvI4zSwfeSn9j
ZzXaNsv9JDATicrENI7Ik5VpaezkicS062dPRsXMnN4TfWD5FpCtto95WJsJBFsDAOtOcdzUOHTR
C8anIrO/uC7Y5zL2T4Uzbdqm2LpZ7K+b7lU6uEthHjFl4CdZgT8mCaaLf0kKCbMO3Ruv/ymATKxT
K1MHKP+QdRISyIIGCbItkb2M+qmDRrhX3vRMu2bsXExbm4ENCsG/Gp8vwPvdNCyCl4ZUUJ4kly6K
y+2A3h2eC+pw58aemukwa/EBVBv7iwjueLwwhpF1t49aLrfRGn3k8Vl19pt3H8fdjRQTg1k1nRLk
iEsVnK4r10DSQJ0EDXBnmmaCugRmoh9P78aQPMppUVu0IzsyBqnKQdahIm9reyo/tTzszHoG7jUA
Mf/9SM99FqKdCQ6lDQ+z+btloixEKfAif0cq+0XKRcbCxfSYlMUWl+vAeGQ/qeZzkOAlmG+epKWf
7JDgMrOHaMs8nkm6Gb16knYKnpt6klQoTPIWvkszifCQKLs5d2UjHkyNeqNrcTjH6B1oqTmjNFuU
ZGqcy+SmjEoxCIx0C5sxhYMDHOD321Z3JpsTQz9WmtuEWzejM4bz7qUGtzTyqbNOh50NaP9hMnnt
zBEMdIIwCu/b2k67Yl3zxq/JMZkfjWTCTxjvGEP1iAZvRnNyLmmJPgJpanyD7o5VhUkoyzDHxja2
5C0JUIuMzq+fK5eQ7Sx8juv6hnMocBBvNwlNfkwXsy49A0GrG3oMi8mAw+OB7BrLe0DbFBCTnhNK
gXw1HVFP2SkxzK1rbEKEXHt3brxLk2fHnpQeo+rt+5pMr3U5nSYv9b961GBu/cF2cPqpcFcvpApA
ZZS61E4tiRtheMrjWF2szOh3Vf2aVKq9hiTJkHBF9jgPU8Z5NiosndXeg17wy5NoITJhJJswMT74
GYZQwfVzgWERWG992xZ3Zhlnh3y06kWOedcREvE4+BAJ5xHNUsWU8lonZ2nPWzi/aL+XOkZ4J3JJ
rE85sHwy+IZo/Yz7djk+UtOqbqp0aF59xFEgOyf3ro+5UIwWfK5oHpaoW3RtAr94rKI7I1InI83f
iiEvPpNQnOocGI45RvdWwdCkdANow4QxLo3Kvwch/WbR/YmEhJzd8k0iYQQ9s/U7pO4fqGpoSxPf
x8C5ZpPH8Id9f1QEFEvxFvaXPtGKZnuyHTgIEDiU2DdCjSmhnoZDa3mHmNi3bR+8TrNJFYnushRy
X3dwJqNksti9OTc+aOjVsKRN8PzatFTelxIRxrZtGp60lRr+m99I/kvenI+QyLOlgEMTBKb/T1Et
6HECK9WMJSezfhyFf2sEOElYdDoAP9bZ6DM85fF9NMiQy41ix1Gd7PnVqsBNgWSZ1U1ACkhYbMWY
OlcrRRMaJgwZko4ZftPA3C5m+xkNi31CbAdlxBiNfaSEexv1/RKeqF/hfjeYKPg/w2H9bitOgSl1
igvRhyd5bF1b3zcqKk/K5jogQEad2cN9SMSVJzoTNjAVOJW+DRjcEjUQTd5trfAP20jONsp3omts
jOBgTXAwlTI/eycf0asiEc1BOB4SfsqTmMT596d69keTy+bYVHh2WY7e19k03iB1ZmutA+9uxm/i
IuK/qAj1lQVymhyUbUs3clautq5+M5Oo3BIAQfiHeeuyn9pJpyCTTopjNQHkmzqUxP/+urT/BVnI
uwjGzhHA/uwlEvfPTLOSmU/KiDJZAz27a+1aHqIl7RALycWIcEWEBEpdhCz2ILTaXRtz6xeWvVAV
8Y87JpQfnhm6R3ufEwkBG1KOnKPZocP3fxOSqRElJKsyOCONbo6B+g3vQ+E84eHqd0lXx5vR6R4r
zozahlfq2S3K/wZEXoM6z5lVe2uKYQ/CT/43aSfW/+vylT6JR6ZrQnVz/+ny9ZrJSeGYLm82HnlK
G72fy6oj6WWyeYJzzM4xs1U/dyhAh4DJt0t7/N+8+sESCPXnY8EFXkZGsmN5gsyj5e35h2MB26Q5
eNGA4q3OOHwiA+gs6iMgvubzomdC+Xqp8+7ij7X52vbzC44LFGrj+I1r/AVnePCu/PhrFKW3X1x2
0K8rDNYDDL0jasNq1c4CexrTbYThag0uCkqUQQE+G91LIvQPb8Zb6zuEZA0QxR1yqPB2Yj8t0bxh
KWcuvhR+TXDmuYdoIiTnMR3ADRT9r4EefkvJC2uW2U3hYPxDCUgB1jU3KIRWjZfiDhkSsGXjtpqm
4WiHGFY6VFozdsyNW5HL5AZYAa2KmYNgQkcj5q1xoz/nyfsUoaV1sHyusxRnThs4rzImJinjP4fm
4qFnkdbODKJcbfxY3kRNFtOqoz5foS8rGUFihZ+wlM/YBDNOAaJ3HiLKR5ApMHln85YBHgvjmH00
JnC8ru6hbkBMdhatEeviUJt0AtKxmdw+m2ipJn6BrUrIl+1UjDAoBJhWeMG2741mAw5myaP9gfQ5
3TY105k4GN46l5AnCPzM68tgaybeE25vJEOQXpIlbrhp1DprpmjXLtV8FJUXhK0XTGEPygJz3kRk
u4KHe3MlDqDlZKHabiFVoRpsqQYl530nEXIiCaoB4J38DL+9NzKHTyWoCqE+S2HeLQ11JjoJvgd9
Uej4I5dCj6nd8E6zKO7SWk6sfYaDO3s/zBqiT9SXt4NPNm9dvDhm9Z4YOO7GAYqwjco/6oZkLVy+
r8DFg2y3vBXQOWY64QYXA/SaYg1n9rEZLbRzAoHuaN1USo0oO2O1oxMdO5+X1pv2RL6UO7xJyBgh
uY4ORIDerVggd8xpB2JY8GtA6tEqrvcsWFFTk/LAM6aVtzp9dutS7VVHRBSjx61qUSp3FT+bDPT8
QCs2P0gHP+6Up+kJNDPayPipgIt+KEtUWqVhhudK8H6OTJ926C40Gd/hCMdRQBVKsv0c9cEZn6lx
IwTObGfQx9IL1DUKZ3Xt0/u0FP6Ji948t9oGAGHZ1KlexuXZjsw0ioThSx5nbF1cIY6uJaKbIOay
z5zyLbXAPAyaUWjnrpdjNOAhBU/T412l/c41kqvSWbRfME4Xqx1l3oBJLg1uS9rJ27j3H3WDBiCc
PGTXi5rCzDxWbnlzGzgIBRJEMdvCdopzEjlPtjXEtyJWv/pJyaPMKcyitrhtSVdkAhmv3UncZF1c
7lPDA87ixsXeshBFJEARjthoF3c2Eu8ArqoXkklRoLhg33adchPOM6vJHatJbyvt/ic2fmQ3BcMk
okAEwZnfveoRu3QOuH2n8eROIjKwCrJOSI73+pUYp/5cADCAQIDdoKODsBJGKmQOPDSSUcUYexch
FrMVSqy1p8TH0Ln2FejIszHk8lQkOVKvCLSWip36iPayLcejYL/JpUBR0fZTe5CSUgjhTETeb/Ex
ejUpNCj2YCQw8FFzmNwVNdu3MLGtC2506XYeu0cHqLxSv5rOTo5JbpRrGbZ3qU0/hiKDBs2bn7DC
1+cCFTDmyrF/T/XOR3eUh/10V4Yecu7UxSiYt+k5GdpplXXVeG/KaNsinHgEktHVaX7l6fAMYbG5
a6r5YYZJxInYHg090wtjMllc57yCMlTXpC/fqSvAiCZuvvHN6LFu049ZaziO9oe9rMeY1+JqiMtN
kXq8YUMKJCGpyfTqrZwhEWPg31DIMhuvZUnNkpG0NrLx3PqNBAJY6de2spp7GG3nqebyLbw43aQj
k1sScop1NxbZMdHsblEuAtI2XKZRmseKCZFkP0/kF/YejjQU+PErhuut74IkN0c7ODQls/O+BPhU
eOlr4Sl7a1Q+VzQsiSRFrwHoM94Wgnm3MaCKLCqpnqoly3IZtf775+/yjP+Xp6/t0A4FiN0Itv/z
03do5UTAc58i4gZj0pAACsA6H/CE1NYB29K9l1AC/f6e/+Nr/M/oW9/9ry/f/O2/+PuXLif2jHH7
T3/925NW/O+/ln/zfz7nz//ib/tvffNDfTf/9pOuyVetG/2r/efP+tNX5rv//afb/Gh//Okv26JN
2um++66nB/BOefv7p+D3WD7z//eD//H9+6s8TeX3X//40l3RLl8tSnTxx98/dPz51z/II/qHN2f5
+n//4PJr/vWPgyZ5J/n+l3/x/aNp//qHEH+RWA18E368BzJ9aTaG7+UjlvcX8lkJqSLhw4G67fCR
Qtdt/Nc/HPkXFywshHDhU2IRJfvHfzS6+/0h9y8+CXGWSftiStP05R//+zf/0zv4f9/RfwystXHA
/PlKAhISAGymDeJPwrWdpc77hzouSsnHcgpw8nmfwWoq7RKtrfvmeOKqyuq2GBw2ocB+OjnR0WJO
3XK3kWjfnQ2djbukRBGdhrDlFv8RkwLURx202krKO1OHnK+LX8m8IYl5n474kApKmsnt0HxVQDtn
MsWxcoQ9Zq9qi8oI+/3vasRrSbhuFzksn4DA+8VyMrVpfL/YkHqJQq8kU6FFdxjk3KTp4ryqFg9W
qyYk5GB4jtEMWkW71mEkpnBFOQU8nqH8xoWHJbPwOPZwIfB5lRi+CoxfjDirbYwVLFk8YSGDulW/
+MTU4hiDCY93bHGRJUb/mIzPIeYyc3GZ9XbwbEZokQi3A/xIoHFFNTkimIn9GOl2kJycHCEYg2Jj
n2UYycwCamcSJR/J4F/wOAxnnsJrRtDg2a2TF6LpaI3hMLLZOulKxYexG94lXRnI2Msg7a12AoZL
MFs4pRTDCxYx+TwcZJx95+3wZA8Il/XUoWUEaRN7UGVQr+OV+5Y+2ZQTLwfr6R8UmjAr3eAXAv0b
LkP2Lno6Bk5AuJUw92C6gWpFEaLmsYMB4Jrvs/eV22m4DVW8x9NbIGOAB0cGymYqzmbI8LK2OCwV
nNN1Hp8Qs2/LCu1mMPloqz0kuGbT3aO72dkBwUCWS4iSrmoq9dY/jtI/JpDrUK/Ui/wWunEH6HlW
LPMim2naGPv3dpdnq2HqX22vCDFhBaQ8uriKJKtelnVMlnnoYBfVACNdKu8J3VBt/+IUlWurjp/b
XLxZ4Xu3MH+M/Cu1WzTgJtuHUsrtFAoy4FbSNNQpaPfCLced1+Gx7gNKcUvlq7TFn8Qm7iUwhufE
CO7aMntKK5gM08i+RHUAmkf7Iyd5Gkuyb60Kk8w9DyEPGnsM1m0ttl2eXoIOFaOKY0YDYoKcCp21
HV+TQpIH1Ac3+Mq+Edxmm/m2R4W6Q8hKvLZNf4rYBC+FZ2/g+jxj5sgv9bIRwl6e3YnuMx1rxEUo
xRZNy8bBRkgMLzlwdNF7YO7XzHkXJgJ8C9N9aWpqt9HYkomKIdEdhm3WNqxMvHo3R9Yr0bOUYCOZ
qJNsfbxBEAOmtjokqLXKcfiUMr8TEui6lRbUGoG7VqJAJFLx0DZ+BiHrirQhCnSu2dN1hCoW7qh2
yqKFGP3Z2IkYwWo1mhvdJ1SKi/jZElNxYPi7thSRfE0Lph7ZmoICKr/zzDhUbZhvpqCCSxpkCPXd
ecCdbZW7KQoQ9gXeJzP6xzAt5c4zzRRRH25KOZHu1chy3bNUA7IW9yczYAlvvzgFpUALqo2TWGzZ
syH2VuZ9O7LXjNNtMTO2CygIcc9NXBiNJNpGxi8OcYxIv4sfuZG/D5Fko+h3SHFH/0dGzntH3VBO
uMx1R7527Tu3IUUMSl21CzKjogqG+ugmrD/LmFd5ubyRvC3L5GoHEasCRoAWA1u7PaHtRfI7g7Pe
Wenej0FE9ks8azEwny0qQru7fjnNICtXpLwXZGdydeJT6OlYnaT+sOFxrW3CZ1GnEmgnyKFjscT8
d2DpieSKTYvhPRt2e846Ab8G71oSWjjKkMQvk0RpJm9TAXlmTpgquEruQxHNvJushkPE2Z4vy3O7
ZPKZOUHvfeZDULlr/XC6ZP1zlnjdrmIpjQnic84Y8mGMwryiYTt0LMgK/841IWzFxjGw8L7JyjnG
/cSEpsl5naAH7Rn8gGxDhX5wkvi5c5B2KOBQEIoBQt93rOrW7ki3ZaMPW+ueSRlEiKjjDOgoHDFP
YleYxH2VGzdjGsCTTQDg1kbyDDp8HxWUujLBUT4XxquVF/uCmzRi9yPFWy8uttXhnPQNmCa4rqWP
Iq49DoV/MFqP8YSL5tRXoN5SLb/xbDDCdH92RnNN2NKuSCG5mbuTIfAS2q5brTG7YH3sb8oWwagK
0V4aJAOA+mC7aslzwMAHudnobGYvuQeum0A2XHO7vEmvo0eMuKsnlLRacC7YbsSgxRVv2OTxESOA
hfvJKGjwEUZqeT+2mrlb7207u9AbBdwrH71H+AJUvTI6WdV45jn55pBQtWq6n2OozM0g33OSM7cS
YEApUK6i2qnXJJeeapvrBiIQoIMxxpULKnud5W9hbD3KFPtOP4CXbwq83h1RmBwn+QZ00IPAmkOz
zGyTWzg3QUBmvGIcB1yxo3qRXvszctGqBz5Qydj/mqw6xaNNMlFHZHCEW3vVNdHOGEiLkJiehm7k
sOaZno8R5QLaiFVpuIeqHA6mA04FoQAa8q4hL54vOBGzaJl4ZEqMGvjTFxcgpJg053B0Q6IXmPWr
6JSU2b3grYRq2SNRKJ77hPU7ycGwJBGW1m1oH4zcdyGj6p2wQI5Usmez3cXbSHshmnXBRCU5FIqn
LC0/WAgL3bUOiGuPihml4hDuZNxepJ08GrP9HfgpnRXTqbC+RnX95iyzA1Ms5qOgfSB15kGYDJjc
+nagTuAuyBkxJPC0DAyCQUGSThuuc+fquQ7eZJNQOcB6Fnzbj9pDxhCh7wUhE3/iIrv1I0om1jU2
Isme0M4JCzm5AKlCaOxABhlKlNtjUb9zHKyHnimEZx6brqI9C9t6Jer2oYmqiVEWMseoxPnTHwno
4Kax/RcEAg4cNm+vY7RcNolYm7jGH+CV9bprHvoh6jGCWyF0mvGoRT6taR4rVvxIBVzjDqYJ539t
ndhHlSsROCcE6+mWmC1WC4yQpoCogOZaFZQYgR36uKW2+cLl8BFTFZoD2fdAsLd5+FjNHV/XXlzj
HVkJ+Juz0DgWUgu0Q/Ut3p7XYJFwzjWEVTncT1gpAfpvqIfNTdnWF0beD9Pi/W5jQdCv+6UhetLO
LznYALZCea1koleB+hB5egsVcIRb4zJl1oxaigBXRj/utNtwILrGnuEjK2SP1SD7NsQaGoTpA5mP
FXbBviRyqyVkB72csTShhjIIORFHBBrbdp7eIAOyb5yEAd2EVwKS3uiM4cWHCLZS0RKbM+UAKoS/
HlIUWvVRo8qnWiItyIPZgIsVK6X1BItSYiDVBxtx6e1sfDicVGsZRS+yU0eIlDMFB7lMeKbXMJQv
i3jU7jBV9NNPqMxcv81DADOVocsGHNY3MdQMPDlDAjiLrrEb+/Cd0Kl6O5XGCRlIuQYFF1P2+ojw
rPIxHJJNmf4olJ5WDfymzVLWQMm8KWLMjiyjU3QnyJhyyGstoEEX+UE8tL9Y7m69BZFpZMjdy/Hs
tt4nJRhVa9ycosGKtkJbvJrIkQYRXMbwCUH8Aq/Kfsx2uhtNcWj86dUE1M/62rrhkGR+XNf413Kf
ralboMMNcvt7ipkTB4nPlpuNdKIUkYsuaiHv0S/ZDOEcDTeFlocEuQm51myO/Sk9pJ5xaRlcHQia
fbMRlTd2kSEE4r6PdPoVMFWZ8viDyAF7TSG1UGmLRYCJFbtrnlhnv+fIismRyXf0O6C8bX/rQube
z/awiLHfzB4ZbY8iyiz7gVmC/5UVyzOzxOYFordvrB+A6R7jlklcKOef6Ts5OQkjtHBv+pyNFV5+
7q8E1IPqkN+YzdUew3PD2BV6pCLMKvJxV8ICCdtk04Tu98hsk1ii2j42A49FtBieR82fu8CQco4G
Q3/JyPzpMj5AnFfi1AtJ92OS7U0hvqPEhQOV5DfQw5OdHoqDNtHcDAqxkeV9erI0eRnZ0TtGt88c
xoVAmXgK6WzY9tSyYoormEQ5eRp5xzMSWdWEMnyDn4ddNcgzlE2eoRK2m/FFB/5wgGeFw3bkZeoW
Q0jXqHM8nuGh2nvRDOcIxB0vK/E7TlqeBvGUapf0GCuEyNv0ep8XPmw/Of9wJ011XVEvgudfs4/d
VIN8tal8iVm4Gwx3q0o2/sK7t0b3l1L1o4E3LhfgI4gIoh/gHnVxGq2YgN02vAsr9qP+asgJEMn6
YVfK4WdoOCXq2fCKXDzdDA0vXlf5xxAg6kYzbiUxGDNfQkx3gSeuGkOumvYyyZCRl4upXuKayUQC
85PmMk4Y2ur8sc85C2wN0o+Z8iOwt7u4Us/ZELCtmIejXFKRSvMyzoGD9hk5RJ8RA6CIqg3Ki1DR
OXXca1oaT41f3Oo5+RB8n1W4LkOoZlasjJ0qw4PKcPI2HfeGm6Da6T1v5f5UCSRk31M/m4VVJP35
Udo2KQg+3n5OQW/4ovHlnM700ywBlzKi+qwH/3OUo7cSmY/1NIajoQmi8fLN4NF1jwHzgC6M2K2L
mCSf9OxWzWVwUWcGkvs+cYr06OMQRjymG3CtXbeZonYBSInDTPxKMQMGCfj9oJd4/S4VEYg6ASIJ
OeqWFafE/uPy1LMvsuz8HXhLc9uMCakC/V0b1Td1XbrrNPHcLYYZzhmFWxlxWmhIxE6uKTZMb+6t
JZUlaGBrDGpf9Dx4jLjMUT7OXFaFdYsQql0Trf3RCbyb6BoXzBGY+oYUWLzC76IIPqNX2x5s6vY4
QR5XvTkdFU7jDfdWjWvSr4NNoKb+OLJspsLH4uRAyF7j+kUBzHwE7SJs9cyF9FlwRRRpfy9mh1iU
+AFbMmsZRhM8q2cB/S5lQo/YPIleHHs8SCjEGG4PeX+2bWQkWX6tNUGb3B7xgwhz1k+05AVmSTQ/
Y+3sed3XnH8P9nQbSCblZIfQYjTj1gQw7OXBoR7dw/XoZAxc8USShhkeGwtAkdFv566/H6xN2HiP
YpyvVSyvkdv98rotiaEPWLwQupC/sfKs5DgPiF71SZoMdDxdHkus/xvPa674tJ4UGpZgjDdoGsmZ
0PGbOerPUIAU05kJwZ0hgbFkZzFrXksj+Kw6ae+tkBjU8XYoaIcxlpj51hQV1KUloqw9B6P4aCuF
7jZgsmiP5zzy0cp4vwJqW1a222rszqNU9wVJbkaZn/qhP2Y8Dgko2MxBe1ejpJ/Ch9I3kKfD2sib
b6rAG9cvzhD27ryQ2VOdqRfyNK7JcA3s/ihs9Jk9njfTuEfai0btxg/8C2cccsfS5dlnzreuj1iq
rcIvhxjJcaawK+tzlkbHigf/Jh+bHetBB75br9RDZVZnN6qgprKJUNp/tZz4HmrMU039O6fDoXTo
MB0226tJGqTV0SMr+FAz/PMiOucUCVl9jq29L9jihFruMcaQuu1QHglDAjTl+VcLD8OzYeJdixS+
XBOalwMFF2eGt3UtDvUGy17Hnyip07NFSvtBj9mDunLk1yAAposzPNiscZVPA+7r9hR4/jPh8wve
RNMY8NhCqJWEK7xqERkHxqeZGD8HwfPUg3K+bjnyZu9n19iXSI+XGGkucMt+U3fqMpCCUZmRDQcp
emfRRHSi+Bh58XXh0+8KQGP5tItzfyeq9tvv5XHOizMLkV3Kd63i8LMP1K/ZZIDjsy4zDX5kNnek
29sr9wHCKrguQTyTbs8lISW8LNaLl53NicyF0ZJXrzF4raigNqEX7knN2/ZGcp9n/hekXUT9xpHG
bRd6uE967bxjrz66HSQpMh88vGCA0FSesdAx7K0NMm6K5ztLWkBCE7YbJMmkzWu0EHVjczgAXaf3
6QEjO/Y1M77n/E3GD5ntbXvhv7IcAAxV9Btj1r8Xy2Cwk4QjyJSPomQyiXoqDnCeQFTYAjt4Gb3o
Mnl3qmddG1PyYyzJTiSfjDOE21bisQhZFNmaPKmapjAtFEoXuY4tLO42XZaJ6V+CM4FgdS8y4wXF
tQucYCrvpEI11WhbHFoGSolj/kKqzllcua91HvhbxYJKM4OnR2EQVIdMYeT41tENY52lKwfFtzLR
wG9ZHCs20LRRblEeOotMwmim/qRP3GUpa3G0US+NhWZHUl9jDNnDIHvwyCnvMY0QEzC7x3m0joLi
AJGwz3J5eRTY1QKc5QWmn1vnyatXuYeRkmCjm+GBqJSdthgXNXrqP7Lwh/bgexH3fd/YibmSFXbg
nv4EeSkcXn7YFksY88jA1gAnwHul/Q+wKOz30TBygKIyyTvSzXrGA3XAxDvid7JH8dyo4KboaD5D
9xcjFFQ9wCfapv2qcU/WETEukUM1WWqMEgGuoC3PMX/T1d24wWoA8WgqYtbZMH3CLkIi3zBWRxkx
u7z9ROrxo2ldrIui/Gll9UfK6PbAk2Pb1RMnGEf8XW40ZMkBh0rt5s4jZjLI7KcSaSXBQcy4VYCl
pEr9V9jGw/V/MndevZUr6RX9RTUmWWSRfD05H2V164VQJ+ac+eu9SuMZz4VhA34w4Bng3JY6qY/I
4hf2XtvgSVc7dENx6NzbsinO9Ho24S6Mc2AVxjeFP4cHOsqfvhqvjldCKkn5UlA7EdbYoCvl23HL
p/TmZISaiKxiskyUAvz0mfgurad3iJFAZT3fzdphyWZMv2JmcuGCD69peRI3joajMENFl8ooqa2I
zO7lPsaBkSz1qaXYfqjYDKNYND4g8f0o8yFAicQQ2Er8X3nt7MjJwOMGqqjhzBCKps5jTjRmQXMT
7FkplXFBWNS1bdL+mg3zpW05uQKlTmXhpRv2vOimcJ2uzJgAH5I7mUvSYGQJzxCnnYJVpnhTnaZX
MDA5wAqSFtmq15igpQ+PLzC3SbEF23ClQvuTDLqFThcFP5pBXhAg2UrI9wC2RtytJCgJrbHH94i2
NmVAsa9RTqyqdKQEihuYNQxNxlTTK4yZ4aMlMyzKC2BMjyJXDq9lGtmPggu8WoDkzuENv3Wl/+0T
ck1DrBmsshVlMCSYyoAl4xlRE+onOpHh2GY56wFGihDv7bJQfYYOwSt+MO+yqvq08I1Jg79rmdEM
xLH9u1dQp6slXDjMIxYf+P2x7i9bp4pfyqXIDmWPNbkbhmxlgX8qZ0YNLdJr2XJF9hn5FWn4s04i
QtJVt8PQKNfk3C2bGN1P600/FLEEDB8wGxc9FtvYlmt/AKhee4w+iF3ot7Ud3omV3RuYMnbcXlyc
MzMyp2m9dSpmdNFt69CMzL/8InSp3tSR6HCTRpyuMEXOyGj5FrEAYOChYatphMWS9CVABZsi6n+Z
Sl3TOrqPNYXm2BdHxdP3gkX61FYwD0TWwQhF9U5kS3MDnMcdxYhv2yvvUsvogrH0ngYUfuikbrmj
8bLowxAcrMeWm5rRz543yDIXe2Ud8jINdoqGEC8Pb8AkwmDX1dmDrMdbWeFlbVIWFJzwdLKCcJrI
uDBVIamnQuXanyxW3bMBWJ5a2z9U5mNwN2Kvf2Br1q8yvoEaif4CpFFussphW7LYl9JJf4aYdA+j
v0eLgAbEf4wBqqykEX8XKdVL3K/IWEJnVyPPWlwkn/FyCrq6XseD6jcd5JtTrYz0kMKJvJuLgs5q
IiCm1AbIo8xj68aPiKBGbK2M9Ym6A334EQfFrRTjfCnNMwEy3i0kZYjwKQ8MGLsUBgvEFs3exvEH
JkBWeRPKQb5dEi9l6VLVA0wdBzEBfGw1125HDWE29b7vC3/txrTHTWhBu4ANvhqAcnbZM0ZdNmHz
fCLDdFUxVSWF9gqoqF5L29kiGk+vyJ0P0ObVeebeQ43TwZNn6u0y/Acc0N8d0Rh6dvbQRukFCszI
b9t54WYxA7hFhXbjNjOBBCgpEaMs0boeuE/7SDw6knsVYYmkwBW7wW/StTOwTI1S57MnVgvj4kAu
VPAZSqbwTIumQ2405MXiYA7IwwDCw5ckczIM55WQs70ZlnfCQQhtCxuLia0LUECyKOAiXtVTds8r
CJpII+vNZEHa7jvdGvxOOzUBmck0xdf9NBT5ILPf43AdUH2MZb9eaiak2BV+oVh7rWJ9klMEYij2
1wnP36mBjTP5zaFJKMVhD3znRCHGmiB6jNT+sDLRubttxZ43rU3ybQCv2G5/HUC5mpBeJowN4XRC
4oISKrW/pcCA98tC3sziYpfLZwNGcHOHoRMiUo1+pTIW+44OrMmT3+idCPDC2lMDOFtm0tallu4t
MzksCBBvCQmea5ar1X70otfQrRgADpIMJHAF82w/zaobeBznPm24tcOgSHOWwNaySu8jNVuaO0DF
azASBiyzlKD1AFTRSLddN1eChWBj2bBwAFphLCiicwwKCMcWKwj0hUkYgO83WX+HA8YDy+StHL1t
xawLQdo3U/E0iFrmvpImsu+M9pQ03c+iY2oCZchncNO+xgExda0Z6hyxidytAYhURKHFxpg95aAQ
AYdsKEha2c5FZ2LX7p2VjGgFuGZBm9lcCxXdTchg3mkeJcYB26u/+2PWvTWif/GikJY+yJGvUjxh
eBIbWehtNXfvIeiDE1cdYqkch3wcpCSRcRr0FSsJg6zgQVF5QRYjuFUJEzEk40lcaPD6M0Lcvxx5
QpxUaaqrUeE2BVa3rpGWo64NT+SFP3thq+Bveh9DxmTWc4aCDMRwC4UenSRqFoZK7ncUVuvRK1+G
LLg7Jl3R6L1CEoRQPL/6dn+fi/TJjch0aXa5RTARb8HWGAB2KZeDXwAIW5HZeiOhyq/UU+j+mD0H
SjGxqVCh4if82D10GYQAqKcbc3zABh83VHqRyJ3t7KKaLeGteW7/s2zJx47L19Tz3sjO0oiTnAid
4Uw44dnMuqchxzdUJjvfjw51W1wtC/ZgnP+s1PAHcduv2ay/M55eEdf2bDG1X4WCmZatlnpTM3KF
j5ldQ8losHLsTVeR4peMWIJqy6Rxo8ugJoB4XXOam6zQIpBra9HExl5m2P6C4jE1wrdpqQ6Rl57H
BhkztkLMfeZTUpMm1eYa0jf7v0n1OlkzPSjCtsgO6M1wL++H+sZY9bm3ZgNjMzU4lHCLpzO0QpgM
y3boQJVlbKbXdV7ROAKwil383eTUHdd+ikbXTUcoU4lyj5FEUGDBTUJuDhatjaP4pa3hDLJ2Ocl8
8LfSZXmeM5m6mwXL3lJUkOqmuTu3aFGVQSRq0Oo8VQKaEA4OzLtcqNTIk75hXlUXlMwvBkDYQ86j
DxtLJXbdHPu30FBkNND7oJe5KTyVedeNJ7hi3r7r5xfIss6NA2JPYiBQkxB6gOMHAZZUvYHz+mkL
Rb09JqDgJPEtDGopxV2Zz5ckbhYy2Mn7CEd4Ya7xSrpJbs57NU/v7kyd1LrgQZjnPrElWnbGAj4+
WOyDYpdBUdru/JziYkH4OfXDOYth3JSu8ZRG9PGjOz65Wl1ZQNPnqgQCkxDYBrBN7fp+3wYsAhnf
s6caGbfMPtheRoVVT++ADXYV9xITRSM+E1expZXRd4viyO39hkk7dw80JfpJ7WnWLJmGDMphokKV
eYEUgTsTChJegwmhy9ay23e8wNiabMZ7cRoiKGmydBd6/Tc/pQjUuymzi4sHjLxMkIpnFNDHGrr2
2jSCbD9p0jgCWMCRE4JgbgrW4DxJ4K04/l6RM8fudGgyfOpW+BKG3buPjHSfjHa6CbzhsYyXkGHR
9MJShjEMCwSvSHew+lDqZKVzUFl8GWujOHiFmgk1njym2tV+aMP8rQx/CzUtpx5IV18v9d4Ea7fl
j0ZGUI0DLTTgE4+kz4H5wLoebTJajWzhuDGACnp9ffBgEk4NhHGe2EcADvBMencDl3gdeZ2za0R1
BAVYHwKfkrXp5VOVVbusdbvLaNvapxchW0DAxTgdVRHMy2Abpmz2mqm+Bwmoxrqdl5vsS1SGhHqc
u4WnadKb+TFU5l5ifKKPCy9eOP5KRvZpYjGweO17qGdaIkQCqymYujQMZ8t8nM5TWb0YeHexrE/O
KQuSta9CFFQz0cAVTBSCSFAhR1Gyy5ZjKqU4VsWbE0yvRBq/SsA8mh7Cc1L6T2GFQc6xMIGN4Jrm
oOvXjrLFtad2ALNDY4L6cRNSJR9SFd8YYw/7KSoISljonZOQXVLVRNXOWQIoVhQTuZWcLTMPr7nh
OgebLeslGdzlEg4otGxpCDaP6XIawM9/5clrledWBT1jqZaNuQvqcGWMOep9A2Jfz/wxSboFSdoD
fGsOwBZjhZTz69iwgAjq7tmSv1VDnnHSRyU8vjA5tEQQrArAo5kt3lKMHGhTmStOUFRTAMNb7qse
M3P4RrISJIYlNi7wfgNgU6uRee3B52o7mO/C9d7wBScHpr2C258JdW/FR1JUPYRQSFBLpj4zu2eB
uWXXcPtT+Kt9RZ7lKqtBVpij8+CExQ6dsyDsAkwMg+AgACw5Wz1pT/mdAyLhl/GFi8Bx10bNeLp2
KGCHgAivGPAKzdfZhZLDNDW7GSpY1UPnbhdDHbteO3Kxf6BYmhkoC8R6Rvng1sYlGIvPyWy3clYQ
Wd3jbIvD7LmQALyLpCJEfNV+LkCrGJvIz9DkyVwPYotu+TSBtybdd1olInl3nXfobUypnAvolOkk
K3sVQrTYJSEVqK9lJ5ZDGA5ZKT+IjdqPRRbujbx/xccmKubgsgwfPHzdW3PkfkWLa+BfhnI9x+QJ
OW3WbsjytE1Yv/No1bvMGZJTyMOZwHpCE5iGAzIrX9sEJfpixWDxZM/Uj2TJjC2+UQp/z3bqMPTT
MXO/JZwMdRzyGOEt5KrZlItBik4S5UefDmoRaP+sGBFzMpBaobyZDXL0zc95eFlwWVZON3mbFHTQ
hlXjnmSIfYDEbR3FgoCckhDyhjkXTAjgrhqIY36n6q9Aesg/BlDLfeim92hiwFPMCxHcAvm/w9yF
UVxhJmReq3SjOmuPYmfeBQVXqBEz1iNqgHESMLKJAEbiIxjhLXC1+mRmfZomeMnTyzjPDkmY8007
6Wi9KGKSO8IbMivxWEkDCY4pnVMKsOE0dGTOo79mTUSxWDlkxibdXqSs0gGvbeZJ/MhYYCD94Qvo
58sM7JG6zas3tln86aTzNBRQzxIbIRzCiU07h5co87td3wFjMmrouxnqFZvjIVLvJoSoN6wnay8t
uSmMyaacsE6qgUhsJxSiBRkekXdrmyy+Zmx6N4OxXPF5wg9t8drW5PURhBV76VHaGYSv3sdWUoJI
b2z3HcwBQ1hpXlUB5c+JIueQdtEpjVkYqwJsXldhnOD4eTDCEr86td+Ca5JapzvnyrJOfgPNsmSM
Snna1giemnjX40rNcXOsvaE451V54nelJd25KSFTAkZ/jKgo1mqYTp7vv+W6biXwnU4yHT59n6qp
T9nNoeJbWXn07nUs8o3GZ90HyQ05xABJadLgsTu5DsNxRDkoOfXONfMSCo+KBKuEpmMdTGl2IqLr
08ug2BPdSm1aEp7lAOoFxhgf3A6jBFXMxshtYxd56hbgEUcQx7jFshue6Cp8oS6GNi1blsTkR411
txBpHmEHiX4ZlRujISz3sfWWkRJmRvAQWWxB+G3qJyBL94wTdcdu+iQZS61TX7Rb1zgFvdJGX38A
e+dRVbF223Bp/eogVAHJNHXw+bcGzuWWYhHqgUepFLeuubElhZ7wrW2yICHz2cL6jVVuF187mhGZ
77NAwmqlr0avcauYFCJoYJZb+azXciYEhRE+qtxN9kWDkj3u4lezDsL32CueDAKN+Uet+2GcSNKR
5d5XPa4cttcLnfjWmTiavKgIzoti69nKL8bj+D1tIBFEpPLgO4TDKiNn3MxUhOuh5C4rU0EKoz9s
c58Uc7izFywz7M9QwdFTnilVuhWej36DVRzvcjWc2wB+EpK0ap6vmCqGnc/GwiE9haqcATdwu/00
+tt2NpDbsCZI+24DkYa5mMmaugwiZ2uXeEWyNOA2XnhSjJVzy90+2xQSZrwhM1YZU36jkK42WQe0
Jku+mVpo3CKZUk5/gFN+FWi1V6xg735eTXB0KRorbZ1Nk8nZAKb6hEc1rwHZbDFgldu88Vg1cfyB
nHuy3WFAOiOf0wXFmE2UNAPFQR1EXgLDhuOZc9IGlTrDDPlOEGG1mYLxA0IFfIUUkSm4YmbzOKeM
+tEOb0bIaqOY/MdBUdpmAGP3MV40u4EX27p+AuSp21fBWxHl9cWNmZDIIbunfWmsY5PlGhOTOLUf
qs77UaaacmYiDLAcb6MaNLhzihwqycWe1Xy6JwEAdVltMX+Q28kqXxpm7KiYCkakXEurrNcBuHP4
0s8BjTGACKQwkN6U2cBFNB9sLB+Ig+f4bOd98hSq6rGSqIdDTFKZSABEdaK6lUZnsV1gLBEDLndc
ColY04d8oOYzcHMzvA5dcpyr+Ztj9p8tw/7VRBYZI7TPVtPRMUO/8N9jrrnpRfTH1xz1DKC6LCGr
y9bjUvVbKCpF/7KgejSRPGgae2eAIZgBtC+A2juA7aQrEcvWVWIdapo7CBN4GQlXH9+hAcEdbjdn
j6sFJ9KyjkDCN5oNT0fwx5LQ4nMKHgtPjqbIE+zH08/7mPFjknEAXXP61YGdnzR/3gZET/lKym6G
gI55Ny4T3teFfZh3ilr/MIOyzzTTXlu6AX1DLh5GdlGA7yNNwIeEojOWEQrCM0Z/8UsM+c4Gmg8m
lztLt/Wap98A1peasA+7sV4xU8npCfxDCYbf0Dx+Eg/EiQSYb5Fm9QskPk7Uv4oMGhUchwxtBGT/
LG/UY8YmUkx6zwH9f3G3bkQaADt4CCoEBBApS1KAzgxQOj0g1zkCrU4UyDswdmRKIcrUeQOjpZA5
E0EQEEUQ9wylQ51OEBBTgFGU0DWCCxQBBr0SHIREGiwjOlCmHxaylmJd6twDpRMQeIvMBpmM1NkI
vU5J8HReQkhwQkmAgqeTFLB4fBMCtJ1NQT2V7S/innapS/pCa7oYnz5FBebSoA7LdU7DSGCDHEMm
v1HzkKuBXDjn3ulsB5eQh1anPeTEPiRaIYKjft1kMCoYb3ZlZh/6/LUjMMIkOMLXCRK+zpJwdKpE
O/c/Q50zQQDFsq/t39kEz4QgCnQNlCNa3gzPgIVTPVJhwjEiVsGFq5us9fHkEG0Rq+AWqGo+WMtE
fUD8ha1zMDx8jUDkqzc98WnHbJMDo0iJzhgjdK8BYRrg5yt2b/Ij4E8cidsYv3I3dAKHX7TzqjB5
SqYFMgOd04G9k7eM5I6UPoJ/KkWOR6xHQLwHvMtrSFc/lijyTZ0AMmOGzOiADPvIlVshjSMrpFLN
51yy81mm7ih1ngjrxuEAv+AD5hQX7mSx6JLEwU0fAxqBpCSVxEnlOambX0HZEtrKW8f6xzwnRJkg
NnCx/mev2OnLrUPcCRqAeNfqBBQRKFaXZKLYhKOADwh3A3EpTUNuikeAiiJIBcVd/IQb783XGSup
TluBclZBgOr3zYhSEbJFukt1Okuqc1p6Als6dnNSKImKkRF1qlNdfO72OlKPls57cXXyS2PhMg90
GgyG5G5X6YSYkhu61JkxaEyNQziz0vMx1hlt8t21zBsYUBYPRM7YHdkzoop/2x5eR51KQ3A24U8E
1bCKeolNL7qiEWXWWNnXwT2MpnjJS1bVRN1AZ4y2sgeNllDAVCGmmpa2dWLIxorw3LRkd5UlMyEi
dEKidDpUoDOhVuu5QrrdzYcgv01l8TJ13s8K7vxJcbGUfN7RKT2sG3W7jSVVJ/hY8mPEz7Tpe/9d
GEuyww/Ew4y9kxOLG98BJOkEqFCd1yxJ5k/XHh4IY//wdXYQjDt+2iHQzVGXEBz5PsrdT/ixJ1sn
DxkTGUS1TiOKR+NHBdyURpqkoojIIltnF3XBhxWR5gds+D3W6UYhMUelzjvCNocH/bowCRsDblxP
RnR7RCQRs2rsCp2alLIG2gVN/VASqPR/YsL7b/11fzHu/XdWvf+PJjyNQfi3f1jd/osJ79hmn8Wv
v5rw9O/4/WXCw7z8N9t3WTAabOSVy///4cITlv03NKCWhdOJ0h7HHVbK/7DhKfU3xzb4KRQ5Ukng
J/+04Sn+QMOUBuY814AmYqr/jQ3P+ivSwbGJNDWUYcJGcBzkT9L5qwkvsbPIJ6Gu2UZV5T1Gtnf1
Zzu9eA0zEyqdre/0T1WV/spU6p6DuStuzWIZu46iYoQthyAGxVlHtXFxDHLDprR+rr2GvMgcZcuC
n2/3L2/uf/gI/9U3aFl/cQ3yBZu4EKVrW4r/Wb6JQfFfXYPsAdJ+qVqxcScqF9UU937mQAAgXH+3
xxxvcfZii6Gj7+cpEtpj9mjatKNmCagR8jDiVTqIIetfbA1J6q0/g/Ivioa8GMXCPLv9NsfjfP6f
v2zb099NjK8zEQHayskXbpnK5e3mW+opi/f7r1940td+lWfQkjrec3QcDsGC/3wJC7s74ps4/uen
Zje2L4Z+URaUNwhG/JAJebCJGBjxAP7HHyAmqE0enk7OrZr9qt9N51wLBCqdl/v1o6/PfX3YVQkJ
lFGJsk3/kq+foBtAALTcayHjh6psGpTmJ4Eb8MHXL1+flszHtuFQ/pgG43sXGMsjHDYsSyPEL9fO
H1vBXjGTQ+ccfMijEuHzGYIeC69q8B+Z22O3WMr4ozBxCXj93otq8xuTCzKALTgHdpxD9JsCgon8
4ZsZL9Yl9Rhf4GZmHVQMeO3jf35smEn7SCfxp+5y8+C4or+1MWvCYiGbsA0r1rxTx2LGSN3TxDT1
gtG0WdkdJqHQK2vAVnwupAer4lqdZjMaLoEyhsvXj7hDAQtjTDnp4aoPigZzlmf7p6nD4u/55rSx
XOg5U0JeYzh0ON1075/qF6tk/LVtwgz10ddnh6aA+JJ576y1MQXl0KZMopzLVTIl8fnrxRHCZoQi
mKe2kXVmNWn+y8vgQM8N53tbN+097eCgowV+l+yGt4K4zw/DeokjU3wDgz0eSI4sd1+fNgn+7byh
fp8NaRwS+ZtccWPTQ8t+WyAu7TBrwGE1VPEmaloX4JTE2+kPkcEHKF0G4i4cYFNBIy8wcdNNY/n1
Po1F+xxyKF2rNmEL1XTPX5/KaaI1G7I/f33IkCA5jq4WbqKNpTaangKrmJ5GVGDMwXh6/f1zeQ6W
aLQ3Xx9F+pcRyV7uxiWYN1+/gSmOwqLJeAu1yivLbziaBvuvqV7saz6Nf/+oI+HsJOfgvfEMdCBp
uJCLC5rwXPFI3TQR0zTWCiudifNg5L595Ym+SfWGJrAFRqceR83Xh6HRqdvXj4TgD4+aeiN8PTJK
wLW4JICj2ly0kkH/MBzFHo5geEiQNbGBiC2SCq0R11c5YSVllTqt3YQW3tcvQSB4cxqSInq34daL
InEaEjsg77GOTln80bGFOFOgafGbGd4h9LV7e4Y6QxHphOsAdQrL4opAmti8tB3zNSiq6XkZycsQ
nr2Jw955yh3tSg3bR5NhlTmWQF19gXQvxig9+yPkBpt2qkoK5zqZb6MZu9QytrqFzWAcvbz82Xld
sh+SItyOYRK+OgUWQSfCpJqpzjuLQ5EENuAlwn9iJZy1Qu55nhOLZvXrh+ZM9oiLU4s9TouJe8ie
QOyyb6vKW16iFmnzFE2RGQW7wiU3B6kD0d2jO4PLBl/vmK/CaRF0t/N3HWkzqAzLFdkNl8DB9NJU
eghrcQuQ054wnLRTimpJIjQ95qoLPfdcBcM9L2z3wm4d5b3dPoCDFQdDKsaoge88s5q17nXhIhS3
ixvqPJTFXRyDJPbGKyEjpMME9LwhK5fRM58mK9qXLdZJTPHxkeCi4RpV9iV1/CdYs+UbGp6CM2C4
hVDSHqCyaL75KV0eWssJNiPM62RMU1b9qNwXcqwDpOOrzARqB0B4Y2lrRFd1mBusQxRXMW1aNGxn
a7h4RKpv4jEngdCspn1m5j8lkqeS9caJOLKLFCwILYDdDRC3bY7HRxtISM9i0v9QBsHG6Gx5xL0b
beFwVVsQRunRh7Dp57X5UI/Vd79U7cGi/GbK0w3HqI/HAyQdts0DWLmzA6uviJKYEW5sAVUVqnh0
YypqO7dfDP3CTbDmUs2QKnIQmn4fvAeRTcT34rw0nEh1Ro9FoBmS6GR+M+b0vYYvyo7Ax9cb6csD
HdopHVjotwivqyFvr16KHLMgqmQLm+xHTVlMjiEde5AxsyM2+Yctxv6mlHzg1ohfvl6K0DoEYJoQ
il0Em7QqvloVYwiXtea1XkY5rlrLfq/naXlJPHXydANqtuNzNk1XUHbJNppmZ02dU5+DxZmIv4mt
g5jFk1iavVnY86Ma92jyzUtQ+MYFO8kh4vlOCgeDwU0bDeG17DGHp/3VT2rzFliIGUt78q55ogCH
QLilYRtIAg1acTVH4yDYXwDJgWtMVNa1JFQ9TprxZ4BgtJFGejGL4HujpL0zUGsBxdxXbb48lOPc
PA7+tKq7IThFanAhoy9YqZdZh5v3BiJi4sfHZNrUkFiWJXDOVugDWXJK+EytEd1a/TKDE0SqHC87
Yc/3uXQVJ+V0Yy0lUH2PGBmk3W5KnwY2dTP6JtUi4bKBAM1xugqI3hGAiB59f4nmjTkFYhtotDVB
hEzhso3Q/6YBaQ87lDIAmNrMF0AJP4GmEbXJvh7wDiFWrQDCHQw2W3dVrS35INkObyq7co5lyixK
NG2k+9cfYLoWKhk5n0lAqav4UsGmOZfes0Hu8RUHyOfYYpGzkpptpaUdQF3fHvKiRzySZ+Mei/QD
yFRsbTJNtqLkb5Fy8vZm3JM3vrwFUx/ybK/c/QJZdMugyXwKKCZYQPxKIzO+ErKxiW1QXMww0vHs
mujUNWGyN7tHx+zIa09FwZJnRtG2eH9ipgQPwXTRpuM+nr9FrjtgkkRukCU9euIdOkS0wK7EUSjM
eT6nI2PqZYrKHRmDYOQ5ghdVzKu8jpctpnF3g34Z+XPd/fTjMCcb+92OFo1w9DemVGpHj3BR1U/D
IlAtggdLHkYXns2yuUQgWmDVNPBiSbQjq6Y4gHULNrkcLSTXpX3puCHgYGv4ebz36xLzrR1Zl852
3mYvE2dRF6+13boIS1Hk1HAAQrDWhRkua0GCwzYgxQ+kMhL0Way6qOWoYGaxVl3r74glwkoaNacx
G8KdO2UvqZw9aNBQjfSwlGA62V79KfgT1n6+n1q3P/eR+V6o2N05M4ksFXVFZZu3pYPHhIKLdaCH
LjFysHFkLllDSEbQFfQFpnVROGwgXUtg0Ue9UJt1uw3qHyOpJGKoPpBBO2donz4eX0InI+0PDCwk
Y17iFi9+gLkqmphImS1RVO7yB75+em6EnZ6r0kWFnA7+hhpT6tSqtSNddQwjd9wjCn6qv+5ZYtJI
pOuP3QBhpKvQTpn6JhjA5DCFenDMqjoLBLzIGeqfqlkKHtVxgOcalwWbudoQFgISikhkGyzt3FOe
ACCqhuisezG8HT71I4IYt7x6YEFPyzika59DcZNOAcA74R7TCbHMV1nR6doitndeljnsZ+u+2BGS
Fp8iK36kCvduE73gqqqFdw+XrRsU6Sf7+x8YMiBN3quRIZHro7Wv5qQ4VVHfbu06ROBvwKwdzLk9
yLh/mQmQ4wEbXDJ/aA4lht1zq2S6rkWOPUGflabCbFeXnJXeuLBY9shNg0xmEsjEzPM/X2BiTgz1
E7GeZuPoIFvbGWaAPLqrRvYZcBZYkUoyGrmBUl8uB+zFwBnYgVMOj5/w59SFdd2L9K34II22PE7u
/DCJQhCetfVddC+QptA2WJbajyPK8mQZXgLNfBnD6MMrJ5ggblPeppyhLHonzK+ulA+MclCLeofa
rbx9pc/fsZ/atWQIHSO0ma8goZtLnF6dimbMIB5oF6c6US7GrZXJu6BQtKFQviCe3dSmjStKxD9b
5P57cL4FBi206IPdfqt8gYQEXyvVXM9YseKfQnOq8NSSAjFuBpbZz2UYgOM1sdzY/dmzuPBjQKX7
XjTfq6aL95wZZtbjAkFSdqyS5P3rcZRD/LjCCCG4ZarlSUrnbhAfcx1rlkxLm6h9Q8ohGzES60j8
hYCvYMy+25bsyHz/usds5T4GEPrIpFXLrh6G+Ja1fr4lc/KKCKkl46w4LRhaTnn+3RqJJYyk/Uly
+9mP++4UJimoVT9kdJfVlD5L2N6Fi2Nt1tppXAvniCcF33qJMTwaC7LBJi6ZTvaw9SDlbszIDncG
FNKn2qy+zVbowXx5Qgc9UX1CLh3SmrjzjC1n1I7l3Zkv7vhb2e3y4ST+CV8emmnHYN2QxruuxZNY
d8K+qYK1MG179BCTTrNZqrx9b1X3kzV/+dP10ukcIvK+tAH4/tIBbm2hPuWwT+Du8cworxZCG9wZ
iz+tA0Aqx68awe3qd7h19l6Cc74EQAxKNeHlMnCLu/G8T5EfMq2oWuA0ONG3sW4ExcQSFZLWH2hr
FSLhAGEUZBluGLiUmJLrg7u0/jG2EJEHHgp2tVORJ95E3KOJDTlw6yq4eLwhD4gb0SqVg8AdT/CS
h3aKb4nad67yjnbZPdPzxvspyV5QriOTbHIOZNaaPb37FoZNdvGCDLcX9JU+xcqNT9m9tghKN3DF
MYG0dcR2CJPx4nAmh9r5RbYN0vJGIyWQhb4Jx8al4KqHkMAjLHgEvw9BT8/JwBp9RWFuM2vAVShD
64wX+jNMzeIldJpbOOEzJvVmurSGN23sTOyX1JYPmc/dY6FV0ajL3TCo5lh0WXnuLRyTZW0XGF3h
+Q+ukx3i7sSxZD61DiZNIo52I0r4lcWj/XHEjMCuAxphOZDHHWFCj9ux4QrEBVGWyt3aeUsedNWk
F0g6X5d+aOU4ljpC/QoZpRu4JdG9kbF5qrGTHafedw5m+trmjrnty+xP39iwDvW92GWFz3PYQdDc
tCc/YRavT8AyReMQlyzIlLXA4DGXegebJ0dxiNYzBFCxCLc9d154kEK61wVhLpmT+jxsLLKlZ++j
tIZTggrkGrSGvEoRnQZRQEgsxo5dX3+qLL+7tr0R3LWpog7RYopIPQxdZZzq6lcxFd5jkLEYV/2f
JtK0jBB4VTMhYK6bsMJ2Pjl7KUo0/XO/agKMYTDep+NMMtdOjkyB0Dak21rXg4I1wTyk3vnrxYzA
t6cBHhyJxfiJ8IpkY9Yx0Hg7tHdxR6CZMaXdOZM4N5MUDdXXIKfhzQ3s4mSl2UtW4LdCaUAOrTPn
cA+bKbsaCYlHaBquXBbPkHHbgwrN9HkM9CQhHxucnEPAW2uUG2KP2jWRbMt2kiPXo5W413TgLw+t
+Fy4hbiG7cSSycErv1GEL4ChEmxkgT6+DfWzMGFmdIiNzott4VUqK7ChCDf38xg+g5fIELYt18wK
w8e8xXZqNmj98hqVu9n9tIRj/DCXbl84afGYp/KxnNzggDycIMklqJ5rdlxVFxJSLsr84EHQf8EG
rBXu+fmrIAjwSPAU4FTJ4CKhbrr+O1HnseQ4kjbbJwozaLGlArXKzMqq2sBKNbQKiADw9P8Bc+ze
xdCy26ZLkGAI/9yPY7jLWWInzPBpTDy20P1jFnW312ZlIYsdG3+6G4NjfIQmNBXsL5M/1j/Mpjgm
k0lNQV5zwhm6k+ym/FzVzudUt1TX5S6/tmtvKAgK9zGNLUHt+mqL387a1WH/JExebEpXA3bgZdNJ
zs27bJ3mIJZkemeSTIyhqx3vr2/LnEKuBQFaHbRsAFaIeUKLE3erQg8yw7JUum71r63sa50XXFgy
651ev+LdBkvZ+c0BW2vzv28m6dOGmcklfM8w7TtlMV4ym6pZzXK6gDYs46FiP9AFKzHH6eRYe5X5
gOK5xolJ8CnXbkA4j0ZkoJpl1ZpN2OFX1qnZZtIejZRAcfFnESlA1ADd4iA+lb96pC72f6vaR7Ww
3uBVKijn7Q5Y3F1LzqIx0otDm8nKKIcy8GPXwJ5ECMjMkKD9odJO00fXUAowEMehMM004ulEjoc2
mBitpM9IhXWV4GbitrfId8otXVdJvCoZCq18n5GqFyb69wwgZDqCQYTMfx00mYPHjPpznehQVHz3
UtVNQBuFe+zmLqYWBE+onspLQjfRSaPeCclixCJZGXdXfnvt/V3WgpHGDGdo/q5s/HAnc/GPgzIX
yfAuFVoKxVYtUmI9A8QDxKWJVnJU57BkFJ125W7KfTZ7ex3usMkSBLMjPLwDa5fvbjpn7K6dC061
kFm/jtxWnBTNMxtPga0VeTntyEbxl8zhgq8SxpYPRRAS6GiYXG36SjIj+5PJ3r87k09JWD8SmFsA
0njI4JGIVTUv0lsmvYCQ6AltfRnmgibXRLa2RDjuQXT/Kcz6R4Xp8exL2R1TvHdexfSfL1+0q9U4
vbslZWZ2mVPsQVtU2rRHr1b2iYo3hKu5GN59sjL4W4azMjWeTXa3xM7NzZwTmmlKSz5iwkyXjIli
7xVcAap4h4I3XOXiWAoXEEU+lDA9QcAxQLb7M/QncM9x1QTcWKfb6wU0xnQz/U/eL23l070EDzCe
zsZyQX7dkoFHob32HmzNMhr40g08aCqcD7RTRHCYHO1kisI4OCW5wpaSj9KLzEDE2ZtFKRDJA2I3
VDIYJEln0vN4sqnKE1O9cSwofzQnT3TYedYtS3WCbfls4L2i6IX25Xu67PJ9QU2HLG0OKeTsOOaZ
10IO+jWyBoUlQx1ryG0H1nbvEOmcDxI3AmX1Otx5zodrgLG2epURYG6ju0Y3C7VO6iJQPuNcb54+
EXtynMmzGotvbTWQelvWrSmerrUxy33D076U3UQnM86/YQlMAlS56NxzzocLQ/x14/hWIFrz8/8f
mih1LfGn2H86jhEcYif1SdnGmzlc87I3Hr2V+LsxdN11pOv9IVq6F0Yb8q+uQyzOLL88Av1Dyey3
rwuLGSm8itFwxwrp4u78U9r6nXu1daeIQO5iZk7rsTP4YvBc4jqM4iL96+Xdp6jDh6eP7XmempR1
2rURECztTBsDHv8WDJtYJGDHVcVunAgYW4Z0zoVlt2CzcPLaLnqJ1WrP3JH/zbQ1HMXclIgIezJZ
Wp9+9BxIUb4iBFIAj44XJ28gU/CD+kpsWse2j8iqW0YN1bHT3JDyNcsDs9Tmp1STV9IXZGaqjjlF
MoSBYxJarbEqBZEqCIUIAN4TI5hjPDZ54A52yU6/Rm9n2GxVxKQMShFC5AZdeQ+tkxq2naija6AL
eq17M92a20f0Xxm2T8EtZsevoo/rLi5iVBJ9R2R8DqBgmqdol2ib1E2pxHN6Y6vliCBJ3sqLS1FK
X9efNQl5/pze3nHkmSKzYTd7mX5NtAYvu2Pd4Axq3+Rs2ydboTH6JdwIVfhby0nTAJaHWuUmbII8
tI/Yt3/OYQlCScyHuHyfNfAevoILn4TWuRcGeSJ8p5uWckPu0NqjIMp8nUXBwXIM94Yr6aYl0LmK
9JiHKCEfmZf311mjnyS+AojOd7efmeMv4CcMEhtD89KnGm4qtqhjEFb57wkbsuCmKSgm75c5GIDr
xEt+TX08BKUjvrmz6Rxqmzh8TMlFmJXWSgqnD0YuVoGTe79lUtxrQfWk2WiHsufa1ePxx1CoNxyu
HaxVzNbQ/2fadzynPSmzAlXAFRG3ogXQsM66/cxANsEIvE4ZBQeJVQOiwc8dDOR65uE4gc3QaqS1
HH4BIZ/5Zs4jsS9BuYxTdWgkA95vEkbxteurGxHAXaRL66EvEH6npQiWbrm2peROUXEdNx6PmTGz
XTZlEpiqqfYpVEZ8spih2xTwIuhESjqnkd2XBWnfe5VacSg/EMOhe0V138BUzs/GHamXyD1MRL96
o38fMfOsSjn1hxG0687IE7mPi4zgI2adxMRvEtfJd/ocMecDF8ACzyTItMZ+C/8eRKqYvFUdZtz+
ovykMjuYXZdmGYPbFocrO/gnKzIOLed0wHLhvItBK+AfLUEpLEdCMtLUkRIRWEcOs0PFDf0UWfJp
WZN30DVD423OfjmO126rgbowtEPAeKWjA6bI842kc2A9pf4zAziythTs/drGWJdTvLdWuW+dgZ9r
m3hR9R1Ds8kZg5VIyUZvvHlMb362eL3tKN+NcxkGKRPcdEi9h5fqp5rsYtHJD3ummR3nZRaAWK1O
iV6qrfRwsOE0bK9dwwwxgs+ydlKV8sTOiG4NKJhsLrDSNhp3SYAq97H6OlGO1VWfU2/hx0paTZMD
IN8Zd52uP+pGHnCcQ8qeqETk3H8uesngNzm33HpnKhpZ0Vx4UlP0KZII2FkETi51UU+T7EAmjoCF
4e81Z/ihdC5oWRk+Oo7Fb9bL0Ox578b4jbBWfS5IwRJ/oCqqzMl+hm216f2+3aAFjUe//ugFdWCS
B2LnOCoJMkwJt7S13kRq/8PdasOm7w/Q402+aRGRijpCpo50Tjqq80nJ+yPBO85BOeyRIOd6CKSj
VIfEafUDLve/daQymO+Ekt0iPaZx8w8i97+hih9GneRLSv/ZcUkMZEQfahVBOO1tdY18aVKbKSlq
muoTzFYR9LV1L+ZA04erX+ffGiQsbiqJwhBEhTFvqDqOWkb1y9XqKK7HxX8cBsDnsVDRs3QoG7Kb
bCcdnWgxtSL7xAtJB4ebl+qg98zgLEewStvqVCVSO0gome1gkYZSJfH7aMwD7Mg4NKQEbSitgyGW
6FXTQCaSpov0r+0NhmATJkyKc8Ii/ylH1e9MGwix2RF8d3NVbxsCjA/ZU54c4TNYIYd1zx4rq5l2
eK9NfTzjjGXgAZbMtbVfgvhAQv/So0YNXrVI91ujy8nTMUc/6rmG+UlLAEV4WI+pQpvuYnZDfMfz
sK/L2EWSjvW1lIUBS2kwzZ1lVT8rF991NIhH6EbI5FMcXrmVgLKnLHeLGJJdOmzVwEfbU4oBc+0Q
k1p0qo0ZWV0wh6PcM85EttBQ+IbhVjJJPJIHp/SaXV1Q78T0r+fKZWCSZQ7acEnJ3EfiHZXVuzdM
MORtydOBiGvF1qHnxtFqImQWNERskT+GMi0uTYJHQyvY7lmFzpqakpthlDfXrI2nyvz/iF7262ZK
mA1necSazqgtq43hRONJwgmuoupGI9MVRe5wqZzu+9jG/tmS4tMfrYbQF8sgWXe5F2F7LKt6vKaS
iBPuuQOesn8d1FLGgXBnvLy1Dq+zSOxx5/i6eaSjgxDfasf0Q8P4h+im/3CkEuveCEfeGf8sqaSk
azfG64oKFTQaIFG0/0871zl4zjVJYSonjnMBcADWIQcRqRO0RggspiLDoYsNTyj1xm8CZq2fBJR8
QzvOjFRXjqimY9tmO9Pl2l/EnOwj3PIvbUZGKY70rI6DuiS1xqKZnascez9038LLFuwg5B5LhwIS
joLaDIr6mAoQxpWRkmwBb7pn1T9ip5LBjKa1odHDDHJCpVuEvPaZkEwg7HGO8votSVJigkadPgmZ
uMfEa8R+hpW2VF/Ej4xRrtXq86Okne91Z5LpRHNcpNidDQM7shrsazJp34ANlh8zVSTWtEAQ0ZXh
vg8P6RbmXtr4WDNumPfXqSUf7Z0aE+eUkX9d+0am0ZujemLX0IZyM7sg2rUPnBU+dAH3UNhm+JYV
fTBljzSyPonJqWvWLWjapbGCXuxb3RViawxGfI0rlsrUgewUx75Dh5lbn8PRlIx0sOEb+OH7oTJ2
UWI9clDNW3wW5IB0krYRl7bA7COTDyI+q2r0bzFdYEx2IhUwPbVuSfZjiGx6bGT/20jhU8xG1x4L
6mR+0Kooyv5pa4N8ZB2MiprWmDyhll04BvaHPOSK5H63keTua7uW9on8UbF1mckxqqm6u99s+6J+
75bfx4ttE7CKz54bzgKvVtpfLEtM5Bbos4nBetywhBvsOYzTp57yFn9M033uSqSMkGUGiVy6yVtp
DIgDIzgLaprJ1w+L57uviltOafGqrTkZ9S0d0TRY2hTYNPot8hDkwlri9xumnwiTZ1F9OlTcAM2L
7tY0zJhEd6EH4Fik8U9FIOpn27FdmPpfyrvELhKxcdFZOy/UmYE7HLhbxJO4KLT9lR/3FYqFZ3/z
m0HH8wzqmiktAKw4+xgEl80m6seAN4Y4ymLJ6fmYtiRaNbynGgJD1oKx7fDDdE433oqRpmaw8ayK
Jb4Rh5CTTcLBx0VL71wL6LoOYzzWaXqaJao5t91CA1xdy3raQBc8y8borxRFgvMOrcvox0jFc7qf
LZE+RQfmBVius8tqLT3HLbz1NlH/DVqmnr3p75M4Lw9Zb+Bwdv0/Hm6qtyiei00Uj3Qbwd0tM/9d
zIwcItulXsciE2Fqk/oTvAQ5QjbJBgneQHPBSCWcCpTKkIBQXsZLrUYfIOFnVEcdlqqug2Wqnelg
Dag4WYNpGb5KsTPQAFfurIXsYy0I3t6TLN9NdWBGqw5FOcCVdauSP08GxGOZ63fDw0vea/LtR83t
/07hpL+VIIBXbTY8GfT5N0FEfi1SYgKqcMQpM6PxDPrp6uAbxglQQD6C0XTycgN3CvhAe5vPbktO
uVbUF2roAWbzqPi0QynFzWX/40Rt0olEbcqPEsf+Kcm1Qw1N+M42em9C5pTU6sEGXg59LC7Ec/oC
cxITouuUt7AdlumAevSj9I+m00OKdCt9pQ01+pLOpR4kuhHkHnKTbYp6lfs8IEJ3ywDrqKSmekDx
6YHGEoV2rq+RTtuVglAaQ9zO6o5FmDfkGXxsU/0MrNfw/pIiG67QsulyK9hYKRsJvrRwDHv/jYvY
Oy8vGBmzfaqqy+vhmr+cS8RdfGGY5wYU1FqPGUVbyy7cVMmyY4n6R0Op2cExiupqquFjHH2xs+bJ
ObboiHCIGRVQ03kZkoqLBYPz6tDJjviqxeyRZE38RkdrcfV7FAp3xso5Etw5em49rd0cfA9Nh/Ls
WlZ+qlrEX7cdGHLAtmqgNyW4V9YMDMUFAqIfUIxI3mlUw1vWtphhOKUsHUH2pCPPGpA5XrKlXfKv
pFnsc12CP1rkD6HImfKMRJzUc/s6LcRnp4Lb4bNDXqm4I++Fu7BhpHhOagvhiRDGFtYddwEusq3Q
YAMZPQScXDkXbiGHLk20U2vpv03AyOaYc1MM8ZQWcYvLQ7U+VUDW0ReUglMQne9H3yOaLlpoXe14
sMrE3NUzHsVRA1zZlLHzKd3obbahvhOfnII80TirTu6u8m0omAKKP2mYnd8ZfyOEDbWKIPS89GQi
VDkGXk3bKc8Va9dcQmXKnK7EQSBsJxFtF2lz99rROiBktPuOxXSd98o/tkV7JmgCddGu3msmv3nU
UHG/SpZxesHNpl+nEH0e9awPeOLTU85iclJLY6inNe46LO350k4Al/oie1A4cAIKiSGC6nOVmg99
9D4Vzo3PWI+jo4N9g3E/fMLGA8gBD0burHQs0MMIgdH4UO6KrnwapQZ3q4rhhhR9fmd00VHLPlqB
xdN/wqrAn4KuY8ttObe0fRqoqiFokfnwL/2m472KvvcOFyW3s9PtWFQ706kDOjuP5dJyaFOQHDDs
rw66O1mrxsHGUn+KsUw5E8TVNW3eYFJkT+WO+xmhdIcxzaI2g2Y/g+Uo0Bmo8ymAaFb+vgMAsvcb
Brx2Z6gFkuZTt54Rp7HhCvbLAdsJVU2Hb2LQKKsCJfT4SzJnQgY+0ud91vnNd/GI4awUsgkMh/n7
bF0HU7/3lK+fAZzLbdGUGZ4kBwY1f5N4ZE9o4Ewse0YEg2YzzgMcAzc/WYurzjCGPhBE4HZTzGcI
CNC/Opn8lpNx/Lp+mj0RJ83iCyRxfnz9kXxEfngrVGdhC/Aq8LntEKSRi8d6YAtjYN5uyz0iTbJG
HIbX7EXVSUtxOLyOgLaNbgRDGH2Gor1KpwVt0WBNWKQbxjoO9pXZOczL05bmGCHS+tHJedw6319X
wJbo89kZMnXWQyeD18Io0Y3qzzEc7wRv4/vULgZwBpac4Oy3ruTsESF/GmmOJ08hKo8CYIYbmtdE
3/qLUkyE6mRj9V45CVCpxoWtZ4pef/RcIVMmfPANs2pTWtXEDls2a28xP0iOCYGZsP1MgNP1jGRY
rTX/SR4nMjA9o/M6MnZ5le15tKezZdoYTtLs/uopG2KCxRVnQdJhfzlT0Eq8vDDX8LY2zVHwnYCV
BVPpiQt2qeYs+3VpgkvqcvuNg9fObif/rio9MJaiQHo7XbLV2CRA0CentozEnaq/aW3jzgs0UeJi
XkaqKc/zKdKicTPVeKAI8qdPx8WXkeYD3416sfvhWXSy+DGCSXdChDg9zzGwsc/+RFbGxjetC7cO
701l/LVbzuqdZ4p1g9S68tqwuUJX5Q2yhl9f5bwaSXKshOEJ6gEcA2ZPgUjOdDKW99IOP0VsGhdO
vjQheM2fEK/uLjKqGNZYjy7C8r+2tRq/UtMMiNJUxc62ibc8W7Rjrg02b/8xL1yoFzMi2RzJE//3
MgBA/GfWmLuNy0tj5Bzlqh6fJcFMafeYazSf5rkCHi7tuytaiMJ9H2vj3ajwNnuZylbjA+xKeEJo
AokrDAHxzbX2TAW1a5/wbXxpTkaG6iz00t+ljfnfKOq/cA20rYflYhv3unMGPQkBJ2zqxfHawTer
3lrD1ZeI2fgXvm9MYjJEO5s65g6F51qrRLPUhvtHdJqXl2TxeommfupcMTHgzxqKVhJ9FugERM6v
+POIdCfkB2avn3Ydsis9dmp+uFRM+2XKNmJ5n5M1xQy2qnb3Hc6IfanDvzrNcBdLsjgYy0tvWtWM
/T1+T6PB23dRqAXQvOGlLBV5rxeRuRixNe0WQSi5xXAkOZGVav8yLiZIoyvLUv4B54jcmYOG/LGs
o4nUEZUaBin54OF3pn8w5YDCO+jBbTMSiQG7nPAHWtXD9FDI6vgttjmaJ2KLzda62k4f77seEmmC
2KCLaPzmoF6s/c6MT5bswY/pph+Yk+z2kO+J5tYK68RoHfvZLYKIUjkaj2y0Ha/6YHo2BpNug68n
QkL02viZQ19MpBfuR6cu9pBTAWUOjfvZT58Y7X4T8LJx5BjWwzcZv2qyd7caZSKXvMO5PAF7hijI
JZlt/qM1cWiUjGS2TKCdYLCMwMDYhaXPth6FQoCwyjGA7V0Eg2EBLh3L6Tg3aN96XRAc8RtG841C
V2N1vGc2h0+yaO56BDsM76eu9+AQl4XIL88kApBL/BmQs+2oy6Dbjz7K3/I50g+dIDHPUlwFKYY5
jC3xtKo6pd80RQKROqWP2bVvjl2YzKi6kUI9WANSSgxhA+yR2TLpr/jpWGZ1SNHxwHm8c8rUA7w8
WUBDp4lfCy9DP0ualbga8J3V55VraOG1bxQ2HRknJ3uyftAwID6QdOPdlBHnDDX7FEMqOJNUz7fj
BEQHfIH6U9ueewYErqg15e2t3eGfSvqfCmznhjEXgFI7Gy+cJDbAWxA5env7unc3voA/O03jMW/t
X8TOCedDxvgxlzOdWmmDy8oO74ZfBtLOf7nU2Kx0pxIHlRg3pp3TM599WqvKat/27MOhlai3LrL/
m4VrvlkYkXASWP8V2QdZve4MWT7cVobz1jElSodFXUo94+Zf8tyhtIMr3C5fluc8dkIyPf88iIOJ
pm15gHy4PVxyZyKn6ypzRvw+VBBqUjMPEzr3lrVyBf3Tefdm0YDvMyy85F1+JEkz7JB6wA0LaWNF
n34zPKCUhUH+ahxxbOj+6O2NFIvj4k22mnw/cHIwsgasYewFrSOQ3uVYHlLPA8owjknQh0wP5cg8
gz183DHxXEpKwunQRvN9hF1yc7AvUQWCPsfdZ9zWTaY/BUY2SnKGmOuGgXn3R98s7k2fGqLOF+KR
VP27WdhLORmRzzgq3aDKA5B3NV2a5fQR243kUZ3n4xzXCKxe+CDX9ZHNmb4xjQq2pcidpypQWLgz
vY+cJk4xVIyincKtH4faFQ4vVeCLBSfHR3UloG59MCm0T2XCSTTtpiv/487jqY9QAbsYCjEcXsb1
qZMne+bkXUxdsvW5sZPNXy6jg9Oqs/M+WFVxjrm0n4eO4WE0UtJLbEA/m+PQgF4bqoVCrl11CtlH
RtnnPsaSAwf2mnj+HJDDp0V2mLAceLlD9YVBB9LrQW1nsiNMZ49QiagViJDcNQXxuojIOlTMu09f
dy+PJSNLYH0xwQw3aSb4TEfduvkKGwK/R7qkTp09OOZbKJV3LvSsDcQkHWivoCItLeJ2bmfT/XUT
Tghzo6l88AlVp6Iz9tIiXY/xGKB6zy48zCQk5mwRZ7Pep2Ba7IspwhNRkpLIUwT3nFDySmbclXyP
Fu7lBcueu3NqaBhuWOn0lHRjcsJ0hs1mVMeGy9Fs+Xs1xM0Nf0FMz4P/s7ES8Syz6B2GjTqKoW2B
TrMWqA4vWqwZH/jIu7XhNL/o/s2oO/bEO0dB7eDTZkCgC9hWbnnFtuhGuIQ27edm+xtocPa0APWu
/Z6Ccnd2B1YMVxzl8lJGsGcGODgHOgapTo2it6/tt7i9DMi5x7PwJZLS6LkXUT+8GcQ6t27eZ4j7
HKwjiNcrKnv9jbKB2r4mNtocXU2phcfSI7+Nm/yQdMBRNBFR9xxx0u7oSzpOfdbvjWgLWjGwFk9a
h0Psda1UVRYkCZb0yPSK/eunknD6vlQ0CfU1PFHcm+gpZV9/hpzmSW53Dfop59p5OPjSl2ffSb5R
J+4FYkR9xPVFV6+NliKbvrt0y4vJQ3ZaZLc66v5NYJZ35tRjKvh/L5FjaqcM0uPOTahIfOkMMqMf
7OvH1z9jlVCkn5PHBKd+Y2FauCd6JG8ZYZbaK6er09UbbnH2vlDtT4cC+ExPfilHWiejrrSV26Br
mE7DzT9Un3XUYBPqaybpzJMrGCZfN7ZsaBZcDn+temQ1ZfXBViNxRRuD6xydsnNBD5nMZj0C7IPs
aRvz7SJjscakIWzu+qxaS0F3TQtBHg+XyKeaSzXgitgrGPjB4bgmff6R6215z1NK0XpGEv/LvHBM
CD8n/x0/itM44d4epiA2BqL6ywtJnJZIoLK3ZSHTfbnosz7Hk8O0mFETyzN3mPH+6gJxApb41ggN
LsFx+6NOkc1jRpsrkxCFVtbnJOU883JVLPKYBnDqNNCm4QOP+OBwsSk4jnwn/QSTRL67dJ+ABo2B
4sGvuZkWZja1wSoO3aYItbtqa/0+pPoGQMy8hjgBf9wa06sZeen19ZOAJrxylOkdvP4Caah5xHCe
LhYo+WyK+Oqi1Lh81vhkhX3sTSok117Fjit85jNkLM+k43WynrzYkWL/0QycDSwztWVnx9HV7QNf
UjZZqtwEF6YrV3LBF9hGfMr9gBk07XJmLC+laj8iLnxTOhI1HZDBBYYQ2C3Z786NLkz3dkNUtfee
YspTYvZ/ep/vVWLUDOdD/UZrNpblQfd3PH/xtc+b+GqM7jmvo+fQi+SQo1m8qTxCPRMAt8YU3Hhj
4Hlvl0xsm2PsqzUnAg/CKmpCQIukn216D0dgvJxerdkpjoXwrnVIo0JWoO9+ede0kiQVlLJozTZR
/3YZXnhFHe1rEnPrZNHxTD/+LWmlCpICt342lM8i1Xps8+2T0E98AAbcrCrbxEswBm1W2Y+EKdnB
SxkD1Lnw9/huxz0hYh847sKkwXCzmSS9anrIp5fa5RmbN8xfw3hLvPQBN86jJsSBCrk8RF2Yascx
L6ZVXmZcH4QMwZXQ0fEKN81erO64i/lKrOxISmacon120HKOqtBqOkL6dgf/B9DKcj3RB4/DgoXf
AJHRvuS1AM9l8lBw2rhQ0cn+MnJE4NS1f5l5bAQTeGhFhO/VwYrjDPNFFdG/iXgMV26vuDN/Ftuv
Tc32GfC0OcTyDG31LaopM5klxGWzp5Xb4xuNxSzRXftOMJjuVxJfOeUXby2A2n4iO+E4g3nuTHy8
A3nbzvzISKIEelZ4Z8sbPOKhtF5IcWIGop+1hhWezNfedbmVD+lZnwxFElNYO8F4l7zJBEXeyW4Z
09A9F6bfdQ77WffVRNR8iXQlOiFMy+OIatnqHWA7U/8TFwbqQGqUlVe8q/a8fRjBNXcR7GinVVUw
Em7kP+P+2yABMx5aPDXDG7EqnNTJeJnlAlqH4ZEylT2lmBJOg1VHrP1USxYazCEKnYzu1HPvI06p
HyPCiAzlm/ZblFOq07Y6MROcBFbTTWCaQswYeEcVwLy6u3j13F3C5UXWuJvtjLYnRK0BThoVt9Rf
19kWKNvGsiv3+Hoxlp8ycPFsJEyZVnaVfLjgto91b/nkaSnCtKNuH8fTvwohE3BAwlTVh9X9AgaQ
YZzWzMG+J4Xt3l0rd4C74tnM9RgJtIrerdaojlx7uaJgeKPVZXlUF63Zg4VTzkZLYw5VO128HPwi
iDS5Z83UuujaDiO0uHQpjTnmbASNnVB6pbsfdqMKQrHaG6I0eCoXJw9PDj06E8cJcWgLOTIxpDq2
WZZaP3L1B/ULHu2wat53iafT/KsDH0oouG3qlnl4S+edwY1v8Y34YfnRpZBO7WjWHuiJ58jo9q/0
JdlQOCkM2aGTL6W0IWF4nH3iZ057D7iemSgAqxp48YYU0Z0ivzke6ns3x/u5zadTvBxKHbmmbocS
08pKD8IuPzS77Q5Ik82etDolrXTXmeQ3n3YsnwJU5frlNS1l5xwwP6inNOnqMOeTTkgFHyIoTlyC
u6+1KP5TWXZ3J57wp53r+IQoF601a/CDMCZyniftj7AWD4P56LdMc3+x8bhXbpy3FnPxuqy1w0DJ
+BN9AMzKTOKlJ7unMDWxSHSQ+TnAXZKZXDP7x3woaI7hcIOoiKL+Z5TGLhbtIW5aEeAAskCWe9m+
opTOZV3TiVsZkyTZOmqrIRg0cMF50hHPW+xkL92tS80q8Gz4QNZsfy+7tMCO0LNeEHLfIowQMMXD
uo9UxY5uE0d8nf5fnxpkG7nJ/NYKunSanhPktyGGSGg4Ike4GN7zsSLi2Wd3rMhE46qRGgWjNPch
Sx7EsXD+AW3/HDu6+MZbUe1ezw5VPtrshUi+0DU9hgCjLP/Ds1vvOtPFX9og5s3OcJ4TsadSej6h
7P1JQMruaxuSepG14XVaoDS9wm6i5W1y4DAZ8Ka7KxyJ3S5qC+/R4/FeSPEKCZrLNtju0azitz52
SEvjncn8ilHSIOWzUtXfNMTj3Y1YrQpj4+jl8O5MmcLRhghn606PfYI7o9U79qoDzniflhX4yxWE
0fxPXpqYNCuDKbrmonHH7n96D+e7M0dJc61Su5ggLyGX+geDhfKgh0W1tYws3pWAWYOJwO8axut0
1FT2W4icbsY4BhwsfHXvia96FtcgCzc7FVKWOJsw+tZW2bPqqqUwIYSF0fYVtjFZ6BvfxBvlZOhf
RU4ItfHY3JuBTlU6TxpaTwoJQcsAlkVZTd6d3YlvthgJHGUMsoJoUGLfLuZAWaeCQ0QZH7WaodQC
8kXCec/syLgyFfme4cOllCAJOOdiHlyYCy/6whyxQeBBvEaz3t+5O69eG7ikHGGtiUIjSF2T/3RI
xRKTuJh6BnUak8lmBJ1Btche5jR6G+WT4LO9Tdw2PjbLitt76pQW3khkBDe8PybpZbp7oWQEIZL0
5Dtpsh8TdfLqgfBs1sgtUDty0i23RwrGtLVBIduVEdqCXsrkIotxKu0oadFSKrxeM7jXi6HBkTBd
tcxH/zWqtp7+5JtPOpM+LOD/9eQwyu+Gp0E5o6azIVAaku2/Qk12m/FdEta7bWseXHgUMBCC3Uih
RUe01xDvRZi07xNz6blSO1VYCaNzymlNjm3nTMfyXWtTFCQTPJI2175pXmsHyh2InqGKUwbio61V
4s2rk/b4Uk81Q5RAtMdqnej/ACpvGYqp7wKz78aEWFjLZWTCIrGNyDciznSaEWS6dtVcwnp6y4mE
m+MFGrGN7Wh4DLkgOITjQwvCUPtVDg9F4OhWOrBvVQFoeDUw2GS72KY9ztu+UNbRbir6eitGbiDz
QRVDyiour5fK8f/3k27zZSXSf867TiNfz2fY5jquEv5JtzvKCQrMN6nVdyc0KbThVBveRJsl115W
P4iIsK39NTr6WVqL/yLlyGTGBim4/6PsvJYjR7Ys+ytj93lwzQGHcrO5/RBaMYIqKfIFlqqgtcbX
zwJY3V2Z1V3V/QIjk0kSjAAcx8/Ze217NC4IgXfg480n16VsbxMLFUvtYJ7s3fqx0GogxCDdy9q/
y3g6kZ+HPJ0NysqovebRYty1GUwoJNzCeCjnBUbiZhxBRS19VzEJ4zaHcIwVXYImBueXd3b+mvJM
nXLcQRgRKfdtGyVuipz/shwW2PTyEV0yjETcSObc511q45AZ+tqIHTTTbMiP6EM+WUU+nLwx+b5M
aiyj+Z7K1Nwt89luHtKGho1sKGJ+RmPwIQDGc5R9he113kpMSU10HHml+7YEeFqNbFFdJ/la2OVb
TFbxyZzZHeEIQzrnLjzM9v2bobEomAFinF7dLX/3ogRbDm7l6DylOLepIYkT8d+cCrRN5maV1WDI
tQoaFMILdmLoAb9G1cEz6RbLvDHPvYUBghBaBOWsiYPTXfOxl7sccMn6Y9l0OB2QIX59q3tGjD6w
mmbkNVeNc1+3ybeAAc020S2ERIDSiaoHGkIj+JoQIrep8clS982T19R8XDSZ6BH/fUXugH4t0nDL
MIoDpi0GUal9aX3HORSi+DKpZFMT1/ggDPei2G/vSIaPjoStv5uqFnsrRhKGj4wHJu0Fkk+qHcNb
RjZt+Oi4z9Og6+9Y3BlhwycgwAUYnOl/8+ooAK8KQNGvjfKpoq7b+gx2ATxEqNg0raaQZhb18efX
ZrtHdISiomm+pYwGCipZ6U39E1QlRAg62VW4+WFtukW1+108MA/zRXfEePVpsS4SUQvk2h3bnd1k
JtZ0asvRVuWuAKh0yLrxuPhtgVEcxl55mEhZfIEqnu1Eexjn8RDZry0qR9S7BInRtSRUbAfaI2ZA
AHB+lkCxgHg5e60onkt4AgLCDAGOIc7LuHuZ0s7TdStmc+YwpZ4PHcnH7MxPIa4AJC7eA2bL7iJV
codyDy8W+s1VafbxbiLieyP7lNi3liQWPbGfp5wkby4bfCuzGRrjkn5I0YjNW+aBAquKZgV1H9wV
5dflfwDrK8/oSleIR/JjRR54Mrgs55zSUTJYOnUqRxlUd/TCTedGqN51ualzaE2rMbbkIZp0xstD
Mu2z5rOlyfgUN4Duy24gca7tNBARbn/z5PD7gYsl2/bNiFQQ+IMjSrAmiRpXJuXJFk6Luixu8jiG
DImIiM95AK7z0GTPWBTeK8a+9y4tyxdhIC6jI7G3UFbihDLtazsDZfr50LpPnlGlH8iKBonCvNcM
0P47Wx0P1HlRhUjx0heQ1nNknDQlPmmF9cIJuQdA97Rj+QHn5SPHQfdi5DHRG/NYdTk4i7ucDCcp
3OzkNsms3ZoRHT2Q/DIKjT3tOvu0HEQgEZjI8RHaGg3veQgKXO1L39Z0PTQK55Wum/0uizDQzZZJ
UpbXpME0ZCsbAdIFJuDd6D036Bovoyqjk4Mp/eMzupq7qDBpY4D0+GR1pB/qOepWp86MHbHkaBRr
Ie9EbzlH09ZPhka7oLfVd1tNOBviNjtEpvzMQFm+ehp5kXENEAtx449lJFpmzbV06/HYALjfOlmS
IdBmVBrbD5jYMDDRArJbpgIJ+N2NJd2bpRrScKYR2U9vNjsk3QmpyIqskyx6DwoIbzjSGD97PrRR
M7kOvHuX1juaFfa0kIjljVYyq7BYM/YASuGkk8GwcSJPZ8BAiGAd2v6GmJanqEVeagTJV2dWXXsi
Z97KCleb3i7mWl0xi3kOBQObZTXIy4bLWzQkiMbazDkzIaKirH5cvsrP06/LuLQdXQhoJmmrWthN
WOUQ77KkbBzmeduucOnvMfy96wM93Vk6xhTfmvqHTubPFoKfIjKLu1gSA+vWJOfxEDVuOThz9+uE
pKscHesNH9pNDCgk406Nn9sDdyR2D4mywZDDsYu5YdyAvBwx3BJ0wHd2DDisECKBulPZp0VBhfCD
entu1QORcOjgUD7YSYBDy4Jkbc2PKlfsTQvLyeC0fJ00h1CNWORG71DZcCZ9c2DeJjoBJyURd67O
ZLPGUpCBah9bx9/6nv2W0JgBG4urGvviLHG3CZnu9eRmoQ45+bX72Ni0NDwFltKUoj0sEtV6GD87
pDqd3J7sziaGfq0R1GfW6XiM+1TH31URNm3RHG4t93PJNLhvrPplTNk8eMygD4VXoAAnQIo2qX90
DELWFnoVErRwV8S8B2nvYVJ10nS2erYXqPe8Hi6Bqe0Qd3BHGNsmHZoB5ec99w/yKWZu8Nek/k1Y
ZnWmqdTuEo0BqJYXP+jJqo0juOkikhr2QJ8+0z+SK6fmqYngpCdn1rgDDrHuo5HtdY4hqp4o7j2Q
QOUwbQbHfKnVKx27BjFzfaj63EESOTjncT4sn8qYum8w6RK7+LiOCoIGnKFIfwCToD9UFWFuDnK6
SLMEnQZfPSlaLFRx1qXtrZsThOohNhr1kLPTUx7bJKUIRAkmTT6kboEeGWzqLpxcY+vnbLBrdvno
rQwyLearyCJzFacLPNcE6T9GoBTu8UjzcpzgNe2dTCb7tqPoF5OEBzGb3saMdyhLp+ww6CTgxQNp
FuHs+kaZ9zqMDLRKNAcrMQ5np1XQwqt2N85rQ5VOLl4TtJcGu9+VSD2sOQRPXrxLBOcXSaFT+qTO
0Hpb5HIQWVfpFKenRS9fOCYCRoQ/oWmHzIxHXrRWXBb5+OBTZAa2QuofJLtlK4moeE7Frel5NeYj
jt1kE4cAt5hqRRcxVBeMMBu7gFwt8uhZCEuecdesRYEAGYkj0gqIep5irqFDqc9ms6FWj+lOFYy9
W/K5xsjRt42nqgdvziYEU9uEzSPT1zUuU/UIKWgblpiXgvvFXl/UYtyhf3wn/SPCIsCBru28KM9l
Y9rDZa/Cm9+a4lEz8BlIs4K3JSCdc13TafAYGxI3eixQevEM741zRgNqvSi3fRuTsDPqxvWjoqFX
9ha0pNJQuuB8iPaN77hvhhZvh5h1G/zOXeL9YMTAFMibsC2K4Jmsn5VDqsLZQM5BG8aFyzRA23JK
3EOsAOc2lv0NHUtMYzX3mAg5yaVTwXDT8uhYWYw8F6kor++jPwX+nmjGa6O7xqpMcV4vxbeCTHtw
Mjjm7LmTu0AbweJW+snsfIetYWY8mMzDi16WME56g3G9hiOIEcrOcqR5IGY3PbPOaVui0xIrOhYA
zLFLBvbzEN/sKcfXZ6T1J6GJ5jgwCEWDOtWfXFTCJwu1IiF+VvVJL7LPjuCpJwurWuTva0nw4Jku
61bGdXCBfr+SCPWRgdfVxleIHUyM5ptB0bi0rL7c4vrV4e/X2QHcWr7yEBfReWFcqCDj+UJcGmI1
ZY33Kp19XmYhkGTGhMSUenivKj/YJ4li3DU0FopT6OsqhXhVBJL5q93u2KYxY6zTQ6cK60z4PIq4
wbDRfgTF1ShLXLRERt+PMjsS5ydnDbK2p0agy4r9E/TROtKTFNqkKdYJiWilaDQ4AkaOy4dInJYL
4X7gZngYbDCk8COJVJn5jhgY0RIaJXaAPDxENfOW2pnXw9gL1g7t1pFJBBJj+wtTJswmKfrm8pA7
+hnLRnZUOgBs3SUM1EahvRnmtWI5cH4+iYzEqaRzAAW9ysvIfFTONoGMUQwbvW09r8qpG81po2T7
Yj/qucwb0yPhUsOux7DWT7EhNIW9sjECnwMrVKdeveYMiq/LIajFOwQFTKLcyGfZh0RngAiNR8u+
62baghGx/y1Ddq2kmlJNjXQfRcqDLcnyWVagj9U9/fhrnlbltZ57v25Q6VdXgTPHL1xC4ULwR9O/
u3qfJ8vNH0xhtUce9isAMZ8Nz9V3roG6QdrxcInYv110FYG/C3KATjLSb7J4GFKTUlqzqxcaRJs8
qd8gg9FWxwPsr4w2Q4tSzvwjL/yEOIRwDLLdSayXP/yxaCmB0hzrCwdAiHFEobVUe8tBamI4VAQo
2TZSpRlPUC5DcTviji3rlL5llj4MfXKbrCq/6Hz0sPxT6HjfDGOWHxj+C+ECzX7RdpfAy86+Rqnb
pf7xP0cXXBKnQqHASsboFVQE8Dla99ewjvZL8SxmkMagEHBKcD2ugSoQSdEG1aPDe68Pj0quG/ZF
XzsnOXhBob+Ty/Tda4rfsji7tgWhAvWAEA8R6/iWgAPBWUjNovV3SP6STdI6VIEjKhmtnPMA/TQn
kGII39I6ZizbAN6m+N9QNUQ3fQC4LSv5mJBk8YgJSpFMqnm0cmb0vqIXWNPnEpk9Y4iY4WRzp9Qq
p+polCLeNxMAcSGC9tCHWBi4QNQTFu7+QVrjuvj4LFVPsYmHWqa4skU1fxoXEmkwd+3yDVOm3Gs/
FnfLFwOdyU8qyi9RUnogAVHPKrK9xn2TuzMybJjJRuRxBHli3Ka4+TIUetchdmBw9PuHngvlTNGR
XP4x8sZ0b4TFuxd77inKsRA4QaZOMCEIylOx2Os4iPZlSik4ohbqHbbNrsCO1jNVW9lyCgEYBPJA
r9/s+/iqoVG9NrVTGew2qSY0p4I2FAlBg/ffv+wJ/c1qQ/1gTm7JOCFIkmsWspfKBQK65Scs/+aH
NtmV8YzPS13CQ3iolWtNB5qBc2tACVvmIKXQZV6Wz5dDlBQ3GZjtIRbF13EB0oUGWW/Y8FGnmY8t
5RytKNh+y1Xfzzvjdj5UrvsGscJHNtckB5T1d8uOxCoU2xJv+v3wsUtJ9OZv4M+6+StDWdeVDf7a
UrrF/NqYv/7ty2OY+fW//qH/X2XHth0OZryNG3gEFmhhbNghAznxopdk1LjGOu46f+Mor930oWXv
kDpfY3/kARJZ5sGh0fLXYGfjT1hn3TAFU2hDgaVWSHJ+PqVhgkfYd3Ww1TrKywBUHWj+Y+nqN2vK
bqMdde9ax4MwIL079btPrEqsb6P70tYuHCb3fhr3pjTadxJmzkTPjtuObfEOhfW5ThnqGqMGLKmS
X5bznvnp/o/8d5B2vVDLv+Wk3SCza3759N/+Owj7T6T2Z4Ajefr/fgKz//xj/+2/Rb7/9E389t/P
bmao//TJNqNsGx/aH2CBftAha/5IW/+ffvH//Fh+Cta6H//6xzfi3Jv5p/lhngFjX740c7h13f3D
G/xnmnvzJQl/gbnzDR8wd939pyVsV7muK6jqXJdrof9RN//6h/1PW2eEq2xJPpSp2Ej8B8rddP4p
lGUIx9CRcFumDbC8ztsm+Nc/pPVPxCBKKJsLCPCaMv83KPf5D/kDYNzBkCVpYVvCNKmkycOGGf/H
myO30nLCGohtLyf7O7be2Sx78JB7cnf9Ce19xv3ryGfinZzMAQScItlJbHvvtOarKxDbtv1TZU48
gv0fNcnY6z+8kv8Fuv3XEzSYGhgm8x5oM4Zt2uYvdy8ReHNOvOSRb3cEEppGRKHKljMSOmMTl3D3
3ABmvMKov+28+hTk0bc6S9qnsGT7miNbYzEnSZagGfNEA9tbQ2gzjnlR//bXZ2r9fFMjROVGVga6
FF06vHf2/FL/YZ1JQAi2Dc+oj7lX7jvvwE4HfLjw9oKqxXrrVw8ERQMOA7rwOnkIV9m4MGbr3YRY
5tw46DBjSNEzj7wt2YOVJAeznwjxa4vxM1bVg8HTpIZn5NgWAgyJB6GQiOnbGf8SpTUIMTV+LdmG
BgkNGrBrFKc47bMNfYH25tZvwrSpycuo2TkivnOgEJzJ0tJ2pfTTYJNWTIkcjSFUhn9bkGt3qgfn
N7x97f2H8j4jFZUNNm1bLaJtWybTbtlpNW3U/s0i+cu6vbyeykVeNt85BgydX975STMKvel5wBSF
dutboAI8wOHQ59qwi110oqGnjlHpHZuRUofe6/MYZNEh0vVk7UX2+EA99PbX77H+5/dYJwlNSpcH
ipxvnZ/f45L9Ba61keZlaQ73faUNl2yaXophaq59A24sAz+RkCnexcVvUxkD552doWkuXvNWF6u/
Ph3jl7uXS85kbcI0KIQtdWH+Eg8AGKduu5ScraERbIuaILhL4TTsep2oNtHk781gTveAhWjMhr2N
iM9Mm304ZJCOPPwDhttRkMP2OaG9O+bwDt2+V29mlGOsbPNvXmHa5waX2Nr1U+JypshY6Yxxjy3q
1q2ejkTKFeBiMjxGf/PY/uUZ6RjgKviTdFewKAEo+PWlzqqyABYAW1pV+abPvPg6zofYvY9ryP6l
CSRhOTgzJRW15e+fLv/mNw2hhqqOeP0rgRshO0mfQnJO+4tPJfDVFfgb+fBxKEiHzYFA/M3b819c
La4uXa5k4htYQ51frpasrNBMD6Jd1WXxYroUbtSms+TF/0ruI7ZFon6ytB0/ud4Xs9cwt1G+7DLZ
OAg7GOn99dUyFxX/mSUx30+ubgrHNaRrGKyov9xPavRs2i6z7kel4OuCTt/i70YYGIv03tQJbhh8
8/jXv/NPy7duODzFHN2Yb2LFtfrzDYMDmmaZdBD4YnfXZsV9Lku6lp0JYKQZ24kLkRSLIMT0Q6Bo
94T+n/wHAzlpmLxZiZ9eln5vaepvBrSiYwBeZJXaKL3++kyN+Uz++PJwpgb3tCF5vJqOVL/UZNmo
hxlGPRLmLflKfibb80GXd7revdcZ+ruVYK66ZzwuiQ6NN4OvvEe7b7xT1LbvaEumdVabPXnbxuuH
FNhK4mkbuzODMJWnlin9lSL80Z0hJLhmThWEiBty+xc1iPpKohCdajpr+Grwbvz1H2ebv775OveS
ZVP8AicVc93x8/sQknk3xJKbIqlidaSRte8bWd0n0CjOTehhSR+dZy81sqcavRVgbs8HfVv8EGNq
PMxfGwpsRnCJtXPu4KVC76ttezKEtnXVlPeCWUILNfMpzu0fLY7tC6x+ZxPoIHHggZ1ozSNRsSp3
q7T8zVOM6zQ7+tx7ff3cuWC0Iad6iRg+KaEznrxUA0Sc1BnVwWwB4wK+JM8At+wJQUf2RH/yyuDY
OdSegfrEILm+s5AkBKJ8X0QnsY0bLY3vtNTLAawA6CrNWD8ya5HPqXXHcEN+SvoaNrEM7vIUN+Ky
TFceCtFsImO31vv4UNR9d3LtnodrwXZIGUFxZGdrPdFAesZ2pHYJclAaykq+ClFuu9gJV0WZN48s
/NMt8orjoNvGocgjtVncEwXhf1fHwLgX0+8Zuk7sprEmYYQOzyGyBgOSUODfodhGwlmR0yD45UfD
lDjiwltL8YGX2PXvCuNR6Y28awVrelgQCQ4hGRK69Myjiwll29omOMCOtG43ZK/YzRcfrqIcgF5P
lEpcPzeGw+6VCJPL6Kc2+k1TK05NpRkHE8Q72ACvPxej8Ua0l3deeBsqA8FZzuo+w6rUbTmU06C2
mkdNNmAj3kRq2AxFJn5QV54yC+OaD3u0yR9SJVzyTpFnlHEJdNRDZ9yVbvZiVO2tbn2iJAxWAMMy
5F2ADIObrdnEDekFnSzfWxedLOAw/5ILakBCdc8gWybebz7KxxotaJs/NNF73av0uTb6FiT7vMDg
xgvWKnSqBxCI5cHKawgcFkHYCO7ffDcYoEVWE4p6NmA12NE1UY7GqQmVPDqd0e+chsACDYlCNZtJ
3WJNWybZz3jYpyQ305vSEAF48mhMZfdumhReUjWMqEVdnpmkYukOx69FLu3vKXHfSazdLTeCa7n+
Y00GIHlt55qcbwx77rZBi7cRSy1nOqFz04DhMEHrCQHo9E+RD+nRGHwi/WzcCxa+i8D37iH241ed
435Pce4x3qONsHJJBiHvjwnLDJi0M9e4OILRXmZm8dGoXKhLs2yEeptVbS5Dl28tEXc/aK4nwY8G
9rEksR3OQvESKoSvbcG+OC89e5+L6c0PZrw4Etj9gOoD3VHoYzmz6NMq3+K/Oe+IeqyzTZ3tg0JK
58MYyHg3VJF98T3MlLgYnpbfTYCKfUmNruQaBoKrJXW/CnNmPy166B2SqR/6DGeJXSCoqJSAq7oZ
zeL5I0SPCEXn71pACQj/bDqPzQ+QBP0GRW2+DXuC7HKmE7TGyfJdih5pGNA8Jsd86ujnpHo/0cSy
47sJi8m6MqZiZ9oEv2LkZEWZvehdFZwAS6fPcSfTp4FhgOkz0Yg7C6Q0r57ftk+qbneL1QV/EJMQ
Wzj3SLKj1WR5wUvmEYJAB2jYsmf/hloX+VpX1XtMDvNcfzq3mVVdJoPI8hamxNonvvvomWO9LXQw
y1rwsMgb8yz96kOVfmXU8V764dGsq/G+rSO8bxqWwS4g8LjG/1bmOGNceP/KE8l1ygGCRB4iyRCB
2KPfUD63CnuahpJVpgM22ka1B+8b0YP2sQgL5zYL2b2iFOck0j5HXdeDfEEz1NE8u8VkSu16ISFU
DO7O8fvgAzrUDxY0Bl/v35eP6jToX6xxzmU6JsLBd03v/YpldAaXziBTN6ttLKG1vg2cDDHRBFPT
8VWB1j/+VBA8/cjd9+5Y4wi8sMHDiGMEGhgR3CYd3oMgEHJVzBDfha7nQETcVCE4MtIF0l3HPn9l
ODyY5PA1tEwoKTOlNUATbiK9PS5BF0yBwPuTrrpqlgd87J9oLGondndoFDOr3Gr4d8i+GdSdhF+y
qmfBJO41DJhFfxRh/FuZTgUyk7EhzEcPrwI17wbW7mOsdS+CwujoR71BPjYCx9od/EezhKbVt7J6
8Zz4K1PDuwIb+jq3CmLEZVaQqYLo0YNe+aRreEKHAbANaCCbvJOddVqGSiplsh6Ycvwcareh7a9e
3t5XdcpNbtTB3jEF7A5gfOecJBoz6VgHA02vL8umEdlbuwKutmbM0N/XibnVI72+GoK8cEAZLvIh
96CqNn6PU+2K7OAAgjFD9teRKKLJ60LsCXiizhz6fNcmGNdM64zExdvi/i42yutAFMwGePxy6drW
5bBRqRp30Ykbor0P8e3do/Nvdq6A8YfrfW8zm9iUBAed0PgxJXRR7jiNfCzY6m0SX2fcFuX9vgXm
0zbFIXCGec4cX5YD9EAcOI1nrmhsBlAn0+EgVTFnZRcxaUr5GYNkdJcI0lYQOqltagEYPWVRUF+K
+WAJB/yoM2B7nMVzlq/AXoBKIwFbq4JN7XXyUxoV7iGV3u3DKqpKfR+bSBe7VvmfYLJNqvevjEpX
XIbq1kd1d+MEnV3dFNMTiOtbpXWHLvdXem6orz3F09qdXyImSJLMuSm+BHSELxUxo74MJnDGKdJt
DMChKYInq8fiPJUKCHmENDftNSI03fSut4hsjXmiP7ulB/aqSsDl6YW2+aA4B3YEQt44LnoNNDLV
pfKtb+icUsZ/GmO91nyq+9yHATxWD5Pmf0IJVa+JutYfi8bptzGOwENqZzHBDK0J2tipdGy7A1We
xUxYxvnZmH+s7Vj6OmqbZo9+QDuB/kFPlcLLqIeQkRir7HoIvPYcR27+yg29A96TPnqheAaZkd4q
r9BXuazn1SbyH9JQch1E8hOOebDvxeMw2PHDJJwn1FrpZtkNoBmzIIv5FOt90WNi4ldQxUybtiCb
pyXr6yXVjX2EySC8gYCYvjMgJ+rFOVHbUPD647ROGXd+yB1l5j8uBOzOhAPHwJDyp7SvbqSymzd1
z2S94ViIAv9gKVXfG5Jg+2Sn0SkDrlrzvLPGdFt4UNrJvQZhMw6ExHg9GSsmKuR5+DzVnsb9h+ol
Mqc3Nyq/A0vJdgbyiGDV5XOA1ux1I15705GBtK1ibl19Jt1OyVDTTw/h3rRvclAg4bPsuZ6fRjVB
w3kDIEGNj5UIsPWH7kxtJuTbMj3j2Pq8XX+9j/gl+ZF2pM0OSZjkeLiOxfDa+HkbQS+dGYoO+UEP
wxOqdmOfMix9ZJdH6LE2fJb1ACZFc09lGUSbzq3j7QIdWw5+4mwby/Qf6rb6urzgQWhIAPMk6BpA
9aNk+pt+zZ/2dLbD2Fk4nLbBqv1rS87oS5F4Lt73ckigzsy6CgM8/qFOnfoOv97V7OyOlkLhb3Mm
3Pd//WrJn3MyebWU7cwdGoXVXBfGr21+30vNrolmThABfusOj/YqoiQY8u5MGEx3noL4sTQ8GEoN
Tf4BtRqAZfk6Fw6XOCNZzGECs1rqMlYhclx7TIRGClhfNUAaXYwia7Pux1NfdN/7sE6f0rqeDR5e
iABfWIjvFc+dSqMsmLQd4Bvz75p0f3qFFQHH9GgtJXXbcX/9E118bwpVRLOKSUdf90WIYk/5HdLs
tkLZLaqDGRAV4OSuD91c1VeHMbq7D9DEEAGnLp2jT4fWRaFPn4zB1kzBWYTaXhS6+79+P+ZE1Z+3
+Eqx+SWi06S5bujuL83uXhsg/sTkmy8V5TTwpFyPGr0xV/U5YQxZgySV2bfm1OUWralaW8KL/ibV
8099TZ2zIDcVZzm/BizH3GP8Q584aH02E6YzrZhhwzvQInRFguRz/GXuw4dadnk4RBPBbxrN+Y0n
q/JkkVIQuHb5Hf1PwqIRZn/38vza3JxPzLZpU0HkoV21tLP+cGKTGlHWs4quKpp9F2IyLzlz76vf
w0ojGfop15NvLTMt2BphvEmqaGZE4otNZySHcGT+N68Uc4hf3jBDYK9kbu8iRuNdk7/0ZPwgz+za
m1n0EdyDfNZ6zz0GtWYoXmyswcMkjvFk70PBfm9c8qyU0z3VbdoeM5VkACJWKcgaRplFdGqMJDlp
QU3+hLJaBLAaXuwkewBaqd9B2FuTe9RWmAsNmOxCvQRZcopbACa+Vk/3tpf/CGsEyuXgPtXw8m5N
6qe3pYtvf+5maV+UI4r98Ohbmnko3Qb3TKjb1yiIo8NyGy8bLcjINdtQ7uXJD75+NJc+amJsZSEC
Hq16cBr1zmv7mDR0lnPd69lrnt0MNaQIQ/M5ttVt6TRUU5M8GO6bmHEPVHpTxuy80Ar9GRwe4R8N
YLtlkzLo1tdqAKsvLUyPODju82KqjwvB3HO7BKrrDnOHeTXmQ26wq/59L9oF8kjRZqGui+JtAXF4
o6C80lqtHVwqoe2tCtsZvpnZbzW7sh99R0SSYBDOZjgNz7kfN7fOZe2zlTgiup09z1b6yotusv8K
Y9E8Ln+KwMbauZ5xsg0WN90CZBoiPN2E0irObqOKR9l5vyVe3RDm5eHbx/Kx6pUoH0UimFR0ls3D
xgkwmOnQEIYIcpxW/MDxvSbUlQSPMTXXUO/zLeKX9A77+6OdEMRtkle1ojRVr5ipkrVfpcNzr6qa
nLqseRjTjRzYE0smEFvyecY3H2PqCpJCvBOTzcR7voawilG6zTW57mbPY0rrQ07lIYgF3SLub4PC
n4qhrbbwHPPX1umdde70F4n+/86s3bNMAlTd/mM7a+SdJhkusAwaxlSqujQNuXTccsNaEoUOviF7
RmudPjPL+rhsHE3s9CqTn+ZW/qW00ZqiZcTTEqjPcR5SkenfVKEXH0jXIe9JAk2ZhVeMxZmu2AiN
sYJms2tZ2LAqzSoiILOuHkKaPZXqkKuPljlzBC+kc8idWkIwchraa7OsvpXChbqQQTP4j88a4ltW
UwRrXiPF+r4eO7nq0eW/uHXLjYHdOxx1bPDzLxGaAReszxsu1BGCKmkxfZL/sMmyWcde6J+tQT4u
O/eeTe8pmJEa8Epg602ttqtEYu4g/H7BOZnh/I20vSeJSYwD0eMinNzV1FrTDaOYv/lYXKfcDbeO
kK9IoYkidQPo4ViUUyqfVRX0CTcgzn7uT32dWJO17TKve7VmXGNsVvdelM2qUuM7qV/uU5Cwcy4a
08foiV11JrWkncejVunfy8h6ZuNvXpe4A5GHr1iOyPgDRjLqo3j0tK4+dnrL4E2v/G1Ixj0Mq+QO
xMhAzkas0CHAOTrodvDsyqY+O1kzEpDLLu8cevY69+LptEgtJ9N5//1KKJ32Olk6GUcBj9kwRLJq
QF5cHOk4wSu0dZccoP0RLR6uWMzVi8N6JFBwrSPQ3gFA9/eRAUStFcTmBn4N8N1GJzeZ/cPiRFsO
dVXmd+CruZJUYhyFnYZPUE7SFAv9gAKTDWr0ez4aUm36YnVh7bPW/w01znDHFNQ46i567EhfLztz
d2KCtDyW7YZloids0e60bic0dFrL2aeTeI5KQnCWzzL3GmNyjuZnptcdI1hLe9NwhhfX8E7FZBqb
ZanF0FJvGdr5R2zD8tQ5fbKbbHqvrn1N5ICbVhP6rrLIW1q2xykCz6YFZfqxWgejsTIzWd4HTWqv
2trYL7+8dl0NLCBI51LK6QLzcD/l0Xkxh5QBaQdWZJ5sE6t4pZroUIzl1taYoYrYnFi2oKdnsgI9
FFbrpknLPZxAsVGjPUK3GbfCN+OrWXfc7r71xZoa41PUeOl1nJwvk+MEZwg/SP4W4dyc9yR1dMQG
gUfIhRHzJrOixoJusY2GlmRvoO7HwKyyQ2PFxNDRIyFE1i8uQWzVmyZrx0MCYHhTCS3YaTVEaa7r
6DHLHbYhCwZ+qdTnbk6IvPw+auS0Z7xUvBcOa9pUtfZKDUN2dpGWxtbAnbBYyhtqauYD8kno8uRR
BO5LB7uzqcvz2ILBzUx6NejoyKoAbqbl6MG1Lv4i6G9vhzrT9kkRv1i9Z2xd0vuIFYowvPt2sskY
DJ9pud+WIinoI/0QGqVxqPuagIxpupi9Ge9NnrE7v8C8INsCYFnZf5Ps1h9yX2+2lc1G20wSufZc
TzwYtAAJGYN1rJIo+XAfSNC3Gwjea+Kzkm9QcZCfYfc9LJ2NWhIQ/WEsKdo3g4T4lQOkeIP1uHvt
xJtfDlfQ2zX24fSrG2N6T4bnseue0f41X7RourbZ96xgBIivtNpqyyIhS2b4ZpjV7804UozMjJHK
qfdWZscgkAWDsGmwsZhL9Wa38nE8RHi6Hg0CHtcA6o3pMJb2bTmrlr/7rEfxKvAT8O9IBS8Ut5D6
DEKPvF58w2HvYm/p1RkT1yavDboxbdcSGyv8s9MR6OkB8Kjtyn8aGwIYeAZM71nkP/vBSi8RK5qj
7PbMHLq1qwiXc1yY36o7tFYYfiVP5SC4Vx4+NGIoLcpdMj/HjKRr9mkJsgJ9kxdb4auQ9XEUDCIz
BJxnzfSdQ8924//zdV67kSvZtv0iAvTmlSatMqWUr3ohVI7eB03w689gqi8auAc4L0KpdvfeVUoy
Ypk5xwwKUm78KjenE84AvOfd/LVyFDJYBW6n15ZKxjFbmUFKRtzacLsvdMw6BeKUnbA+TQcVOI70
cZTZgegbygkPq2Ixm//KaUO9r9zzrBt3VRsnmq8vazCXcwNgC8rsYOcVsXlqMh55HRC5by1Bn+LY
aaiEd1RZNtEZih3c+5REJZg0HVluUqwSBbqkj8RP9I81rkA+4T3Jkc1H1myIbF5Mf0hgmRuYrZ8h
Zn0sZTH9AH2eYr1z0lfdQV1pNMubpTIfMzsvfWnauLt1uB6Uf4mmltzSFKQsSx0ouQbMQbWZD5qA
S3sfmeTlu2PjkZuk0/4o2wFCY63VJzG4jhFVVcOUTaZPrNFZAvUN3GLOu+MENvNQa+e51BcmWazG
KkC0voOrlGQ2DhN0na/66AkGdeUHfIfyNFrzckmz5NKTv/CqWxuOZe5+VAyg7/s3zZBJaK82IV4a
DsjEm+bjdzJ04STGHiIzCfdqsTHVkh1VGlHcvVPs862qaUeeLHXsHv7v5s+EXfW/uwk6CZMtGc2X
4/7/wwvdrIrexEvqf7OCCVxctpaaAqsAdw+PnBnX1I/o7reIXVsj4seVxpGTTJ5RvlrjL4Wh+Ps6
ros/O7g4sUyY1zldVCxkn2puKpivq+RLqHWUmrAKtPVhmfqpC+vW9R3MALtEVgL2Cw4ARuMom11b
hPdviTf8zz+godeoxMX72K0JDYhWHe001h/MEfyR8Crz0akoRTOhF2wdqg7PQfnaLo57mEmheJ07
Lz+oaaCohgNwlPtB274w1pXR4hAx4tlsqOh5uqtsvOlJr+ALzSZRcwSH/syc8S+i4U2tQoVqlkZ3
MySB7kiUdqsimst/vxD+iVBMqt0eKKB4Nrx13okRCtqRQDqnPpqjdH57s5YHC4ZNoxDFMaY9D1Cu
m28ddG+nKCX2+41Vu3V1luJ6OFxWQrGJH4NeuABNItrlPrWp+RtlCef3igluS5d2gxaL3yuqWthV
sXwCFGJwgfAQerNK8MPEFA0M9dednnD/ohjpcMkg181Emfpqyezqvz8etlhfbjcT8rCdABZRjx3l
+bGS+bfry3Jz+0iQnnOzcTYYKVxT0Q6vpKYsT2YeKL+tHkOIo8fNrZms5awD48WzAw+rQXJzuI/y
2Eox6V8uFb7vcyuMv+jG1yeZ5r+LmStqhHb0iNs9/V4LMQ+/sunbGm9STaoG7gtIp/uMYF1U+5rm
4w12P1l7XluFvGU91sq+Pzn9ciBXdipN5ecwOSYMsgJSi5yxZHXi1ckd7722sk9rcduj2rAcZqXJ
HNUDh6PnBDnYeUdkwOJc0tnhuak8IheZ+xyVKlsPuQfE7/5xlX8Sj1C6+2CvKqCEqimczUHLoQAx
k71AmiXbbJTJLm1U88XLW50ph1dc3VHd3zdldNShbSppEI9yY0io+hs4NvAOOekrrBJ+LYsoSB8G
jwR2NcbJue4bUxkigLPFjen7KpnvKpMuP9oemlbedJGGiZU+fEubrqzfE0ekb3n/qY2lp47fDVU6
m0AqLVOl0y8dsl+2/0ZWTsqJA/FiePZfzy43ElEGXqw4fu+Si3mdX1rX/lyzBT1aqv0DH64+2Fgv
jopaHRQMokReq466F4s3g0RTFVT//Iol12ZvyuKAuW4SJGrlnidCunec2cXV693DqJGOqSvrcAYg
KHc47awXqlmydQpJRUba2E1mi/Fhif6tFJnketOsvaWQ80BE2Ie6xJ9Oobx4abX+7DFMETyVwSss
tFOW0UH3oLI6Vi2v0GLYJFBlPOIxxQ0trRCELjEUhfVXZb091ZJMEhwFgQLi5q9mw+Fq44ve2NnT
sgzeq9KH0O9DlYBSdOqkXu5miMWnlvkiS9s8JdZFdQ9WTnieXL0jOlbm1IgO8TkmVoRaHEOu4Wkn
2wNvUmyw1tmNQajZEl800068JzgG4bDYTP4rdzfkcFaQPDKyKzvHL8fJQEB0uKswyHahZqyV5GCa
g31qSKvdW2Y28RryDpe4yOtfZWVFfA7ys6ggQNX4qfNiE7j2M/wYSkpsEJkd3cfpo9Nph7VikRS3
28v2/8CHjCVggCNVB7rx1S69eLbVmsy22nruC5haQzE6/ghDj05z1cfd92U7bMQ6sTVJA+/Y5f6r
TNcvnWlq3xUFWe76tTGOBCCowVokXiQgID2Nq5M8lcvKWkEHSHv/NkOez66zhjxZNCO6CMkEdRav
5vacqBC8/aQCx4QElhQvcLsHitbuCRpzHBSqPKa9I14bw/oluxHSFkTlmzqIqLPIj1aFUdMFEGHR
16h9Gzw4+Cq6cwznxPKWA3Mc2OTjiPC0Lz7JlEkurPQzdh6wEtuh0t7FHBlm1n7oabfTi9GNekJc
sblm5ESweH2N2Ye3bf52v9zvX1wiRJLOufCHSC+TM0yvaVLB/c0qVka690FDUx7lvYCzDVMQlIzy
wUyyvRxRKBYEp4F8SN8XLe0iQTAbMyiwmhZjtdAxZ5LCDM0gT0HhNNQnIvc8rw4yS0OsoCzDDXNd
g5mZhetdjZM0L/qgtBeTiMnZAN9KomB+SskuE1BQTyWVmy/NlGRKL0meNfnRx7qJ9mFOQt1FlGPn
yQMCKhnVqltG7lLMzJKIgnOLtXwkVTvUhsk40XGYIcFrvOpuC0xrtVgOgjEjjxxIk6NoTtQkXRE2
LP4IwJDKdUrK2nfA4wc5jscrczPxYAJZhWPEetcV6xf1u99P3vCjJz+Mrtb9tzRWESWW2p5zpC4x
kgP7j6YbFtce4A3VEM0rIjd8H5d76hmXMDZHejOiFIr807T0HdS2lwqQ0fk+YFqSu5pZwrEBeByO
Zlo9dfMEl58GVFlGEr7tqvtBOBNvWfdMfkGFNSXHMF8I6zQV9XfizFhJI8pycjJyDJlS0dy3oi3z
qC4UcODV8IvAHPQeUJagUzIq8ufNvGkW6j8wtt1JgAL1NiMTt5J4dBGddJvJSdHH97zmRyOyoQlw
gOmP0Frg9mAHbAJ1qWQ4l2TkLSrW8gHt9e67P98AbTTVQ2jCEgoniyQCqacv0/0NnqlnfARhoA6S
jfpcFevl/isUNhtaRuBvS8XZpmP7WCpiFcdU7pwhJqY8rrxLutqxOAoLi//iGMYTOp49ybbTZVsV
Xb0VcsFGE5Je8alvhTZF2Xp06vQDsiS2Yt0mQwUqnJaZ+S3bimFHEQXls/U2zWS6dZ6VP9+/DKRB
Gnhenu7fic42OfOHz05NnbDR+jSaZS5ozNmiBHK2tN3393XerI+DPv5sZsIZZ2/44DKIsf2qwgN2
h8afvvkRvRJJJNuvui5WwqVOZxarfbonDICER8uwXmaXsmCuvPXcb4I4WUJKr2fls5nqJKigDsek
E0GJtBdSQjJwINvfVk/qBktl+n3X8x6xZFjAKDquHbYtBNr/rgrvN7ItE+At3FAsOO/lQRcja1oW
+ayVQ/WkE07MuuhpNmJjczHGNyeOnSetexlrJzskCxhYuZ0uvcZmDaxSdSq5tg5qQhqH4CE56fGI
x3/7odYzkSVaa0sEm+DhmvivALLk57zNi1TkswNl9AomfPctlhOW7a+47F4GG9IAJakakhzvHrQa
W6wBiGeX9BC+HU9Yt0VnHOssnkkHpHnHYmqTHWINv2piSItkqR1WBCpXs2p3Q5l70ax2GyJVKS6G
gHzsrfknK6LhJhbyQS2bilR1auvFGJuTGsNyadeppTeXP/Mtu/n+Ja2hjoqRyddqpMyTEptAJqJO
POCds6muPoNI8zJ9aFrTvmtuHHaixkI8lHt7C0yZt4bQklnO7bN6j53puY9QsfGBQHiCIEQE/Kbl
sbZrtmD0SpknyJr0Ru18/6K3TX8wdHmyy1WexuX6TTZJ1hbHQExK1fdcadQZmWRvaFlh2Ltq7tuk
SuCq3tAuPf/Mp9G/mo4iD99W8s1UPglYHem/ZXBGXLqQA+xOcZE+WL9GlKfnXrNMUiCIbNQr9TZp
JWiqZz2TUEQJwe602Trfvwy5/mXNLhjDRK/kqSHA9P7E3R9Ao0JWgYMqP6a2y0nS8DAh704J/MAN
lo/coa1idc+Vm+kHZ+qsyCiIytywfKuWyev9V26rQtNrbKZhS+ffD4P7F41Anoi9SRNqzvSVu2l3
mcdpvk4DZi6xli/EkwaUN+LZAf3ddU7xWMJ6ctoiPskk+/Ots8TaT87Vai1P6F2qqFgIACKMgGXv
4GD811uGGj0o/b7WYd5NhHTnQzK9srsnXFUngk+tv/BKmJ9baRWM+BgCg01VOOfMf3SXWFTZx5zg
9fJpCNUNS7tdHx2lmvepUc1IFvmHmYytYEppzOLeoeFd2wkeiaYGjUtK8P1bJE/nZADiQlAiI7xy
XJ75KMFVsuRek0JhyrIWodEhdU8mczx3pfio01K+TgDdD3OKmd+BJ/+O1+RBqOW8y8l6vzRBh/MS
tjzpNghM07/2nL9BnXF+eqC32bgZwNGyhLAb7tEzOSwL3mL0JP/5Fo3E/dtiTJ2DAXu+M6h3zWx0
fng9ecCVk2nXpYQDts7Tr1jYWVTR6+1yvaif2r5Kd95oGsH9W9cwXjLTai+divALJHJHzHievk55
wlM1wYISRY2ekAQRQlQQzuhEMzHeXWkxGe60nVnvC7ZYUz4OBJ5J83mBhfeMWuBTkUv9cP+tYU2s
cEK76WdjRcTn9nfpcbufy7r7z7eNa3XospVIejVhcplFG2wK9EmrghJ7RcGUqksEO5epbV/Rm6ET
a3TLBcuwkDQrhH3jcg3u32WQHV4ZgHvwRkaH8MOURJVHk2nSY1Jnvz3W9sgpeEAHcjdO86pfV7me
nUG3/+SVHdki+0t4xfRsuyysKxJHzti2T3KDEXZqDrFgPVSL/CuLnkC4e5FH2LgdeJQdnIuC8BGV
c+F+cCcr10/NYeNLxlr+/crMOst6oKipvxeZ5TqBccvR6GzH9ZjJz67s2gg3h3lgpCc/QYzvpdX2
VwCUr9ZSwWehAQ9o15UfG6zMh+E6PYIo6mnkyRIaclrWhoXQIetSiFySGwOCXPaZJPBdpFIctBkU
FgWd96DhrwI4WwxfNtz3roJIPw4jHu/UZbOj98G9kGHQ19+ovOvHauLnOtSEuLqYuu9nLUYGular
FNEIuXkjmv73i8FSAzfzlzUKhQuckR7v737V1OqtL0cwKZ7TB4uVKTfb4V9K+vXurjVOKMe42XbZ
ltC4Mp8KU9shM1QM9qs5b8HqWtTzaKXEvpIBZa7tP/DKr2puDy96MTyRjYGMcmrTW9aZ06GtOphR
ePCeumx57tkwR/AbtwAyXohy+zIkY3cxWeCMRrIXnTFdVts2nuy0MjfOd4o+GwahTKujyR37CQ6i
89bu+H2XZlj4ilg2l3GmFfIh8xMaaQy/xeImqMpSMj8ajeEE4UXLMU4+sk0pZ4uueFhS14VTAepU
2qX2UEnWPJ0Rfy60yX6f1eWTlc0Naeji8Y7esbOSgI0BNXprdyGmu1uKLX3vQFI+Wx2YxPuoqZR4
gSWHch50zDMhx8bnWkN9QwllHO/yMwfRRmhsacVr3cqj4607bGyweq3F+3sRg4TzOfXdzs4d50FV
H0Fm5M8KmYnVqE2v1N7qc9o3B4io5NRsB7N0YiWAvFEdCGwLsGCpD/dilcgE5xCTn83wETCcnlUE
G9Jr8fNi89oQlaAJ74lHcQztShbn70mFOrjFbd5On4X76NgQZr81iphU+0M/M3+WeXVOKufBNGV3
oXWPb3qi1aRdzX6NLo2pBU6p+07ecLBaxq24VQ2RNvw4+68yz47NyM47G/M2qM3pTRbteDNWFNv3
iBAbTAnTQPOpLJYDzP3ikk+e8WTow86a1uWKmPez3uCWyrI6ty6unVtNKgZRjMPBrvEnedvvTzaD
BxZIx/v/6v5buSwg5ybs3Lm2RiTJC90vLO5n4T0mscem3WRinZQdmXpc+SiTE2JJEe7f66fMbq6t
ltdo/EF54Agz3maVequR0Ma/m/Zt/H5fxphyNK/bsehTfHJMOWsbrvC9Phzd+rHmDQsZreivVjKm
+BL65lKhX4xWxObRfdo65ngNYqbfvGYBaRH2LsZKNGw+Rci87IBrnrhJhYjEchG0FqOPcJ6KsCqp
Su+S+XQS6YHE5Z/xYPRHiWE9EKkRHzvmXUFcMnixBAHRpp39vgcuxbUCuzqrnwQizdPSd/Oln5FL
MgXe8ZP9qku0RvlQAnDcqKyibR/vVDhF7W1/1swGbSPFMA4yeVWRPnMbVcmJsgcjhD3e6I7+pQV7
lBgR517X299EbJB/CcwLUKzjO62W/jJryX6Nu5Hd+3tN7RnUsYMPpMAUWZe8H5rVc51kjHiZ3Hmr
f4+6ZKod2wxevpqREMEaNVlQTckJMgUzc+vXZEvYU4X2bM4Zk72U/Y6w2f3JFHB7tYtlPB08L2X8
A5Sohp8AFQmNeJ2seUiM2CdiyMID4AU7MPDQV66GmuM0KPodE/wncr+pqUVoc2q3AznDzewcKrr7
YLJaK1qVlWgPD4+NyU0Rz558meScUv9hFbD0tobQ0BLDHgv+3QRjk0CD2SFjIpWWcyCJvt7BUaFJ
y74AqREeHlu33iZVWC8c25ckfnPbsf9vUv0HJSnCmZUDPe3PBH8ghHef3aOoiB8QQvlkn4HOwdUP
GXbOYxIXbG/gAeuFJ0KV1t32lC29HVa+AmC6o6ZcQAxEvSFOsV430Zzlp6EkdHepyz9aS321Fm+9
ynDYYAAcIbxZWF/9TucO+auuH6zF2h7KLo6KlhxRm7TccXbDDjjuE+OmQF/FG6vWT3JgfmZLUCk5
jHajHrCKaowPp99D/Jek7Fucjb8TYwalL+qOZjILeXIqYGSPtho3u7hUGibAXn0U6+YziBVvRwP9
lwhroHR52Mn0QIjQiTlJfa0y1y/LTzEv8U5kDEhgYsLCWQpwKwlG6VWR/wrFbM/wtsCqkR6l5wVt
TK8uZ1t5XnPCjyYNT09Noh3nrNv5vQKOatgIQiIrEnJVxmdXd8YLGcJuhG6oCZaeJcsiq4yrvorP
A2ShPbuKGR5M9rbN2R/sqiC+Qv60EsZArmGfayVl+eKi9Gg95ryTp4LJyHqG/DP56TrPWZlBMe88
ZoQTp4w6694eP7VmFDrBHM+LWwGzNdLblJn9flF/N6b7m4A+clgNaqUpbbIIoDMDR1hZRPzsHLWv
/NjBDG0sJEwoNuvfgT/Bcw9yPlR65StXqwhdHN157Hw1dmWGzNvIy4J8p44UXPMg/3gDlHRcV0Rk
oGfAn8a8Kh1yAaUWDbiTFPskA1KeStc5kTe0Wt65Fx6qktUpjkT1vZVlLYi8oooFyVyjpWg9TCS1
HntI3bJ9Us0PyqoBwS3lX7AoZCYzb8RDESS6xXBTWfEQxGRAjlzGtmXOl/qYKAuZfkqd7nhsyCu3
pvEpBu7jpptqvMLPN2FXc9Kk9dkjeqGaszpOFNQzTL9ecLSUD15e74Uygglip6Tr2IXGldjUzKvV
QKOUCQUaeCKQA7uABUiUohQ1QnM5FMeutjg6kVZonfIiiZafibTPuuE0JBxPbWe1Pgb9Z8FfGLUr
J4Pe9YnPPPKgmOOj2njjyaiO6FEYomNbzUEBDALevGW1O/dPoyUVs7mFM0itumjt+InNtil3GpOp
VbX+WCCyyPVB2SAZZ3JSGYwY7QkMGJDBSAHyVMTOCxVg56dq+7uxbXSZM2IW3e6ftPEdHEwapAWC
E6GUV0SDP1113qw02dNYaTm6/piPU2GTopVPKzpDz/SJqSjZJ0kfR84f6I7rznSf6zYtfHNNqwNs
u3AZuVlZlAxjdx5hQpW2E8g67Y7VYmBNq+jIJ1NF059bPhPjFwXHF8LI/F0OSCKnxCyPvd1lu54V
RzT2zgfKeOfR4jNfEbDMG1yVT7ze223+r12mMnLsDKVzt+yoyjxIfFhl844UJVQlWEjBG+Uq5zfA
87MxOg92YbykccOoSmNKgXIiZKM/kvWCHRymrREi3zBwwf9i6HNZy6bZOSkRFHoyJmeVEoOLoT0o
Lup5K6YGrdNhX5MXZa/eMwEG61GdTzJT+wsG385n+PnImQW8kQ9I11fNV9f5j47pgp5tKEJz0f+W
LKUJYEKZ2Sj1RbcQ9jGUBk6VQrtJmqwiqHOxI9H9In672XofpniE+vpgEV3fdGXnwzQqgzllYUNr
WrEXqStkujM4eKZcDdsgQMy4RFuH5FJ9YvEfJ9PkexqZI53ZQ12OZ5Cbbpcw62MamxD0FjqtuJaC
lyA2a47SZueG48r2wFYqMtILmno5D9quJCGvTfJD79ZOOMUW+2jiH7JmCuMK8RIKGjeossy+YHLr
kn/KgDYglpTtCQdS2M0krRot+/A0dndVuUZm55Ebmn+qxH2vva7tuQFBTaNTe8l68QN7Hon39qdl
Je/IqNtHz63gZPDgUC+HWgq8w14QDaY/VBa/PrvAXwbhPcGQUL6aQHDTxLZu+fQ1cViFfdN/VVpJ
6FqawF5kWNNm0+96JoBDGgt37LitPbT1NSPJNMi9LLLc+rmSo0KLN09MrDMf3BYJHMhcl6zXwTEN
785GxTOAkCzx41qaMrRLdsokQQPTr9EXM4IH7S1EHeXmH2OiwKBGjkNAP2fNyNhyFVyyXCSlb4wo
WsZE+Wv1Lo7OWLuiTqzJBb/2tMEHzEpgtpJ3/toA9tRl1+a0LsT1YeDkw6KFm+u+5iPK9JCxnQd0
74fNK4oeDNw2dkkOJFYm1BwYPRcL9sk08tGyRsA0bME+S6ug67jf5MAkJFnEsYLpEYg8/4UkC7Uv
uZpL7H0h50G1B5o197wePP3wUE0cqEOZoFz5sjKKONcmT73ufrtO/8GT/8J2v4wIhMdRHae4UWbV
fOpJK9Yz6jS4pj4KQdykUvycqbD2BGTDZGDJIJFFGdMco2/MnmyXRIm4bUmeTqo6AsBq+AQ78lHG
lXZFIY8kqHtt14ShkFJHi2E9acVMOpVevtbAdOHl8nOQ7hcSpygd3NBQxZ9UpDzVdDFKX3ESey/Y
Yp0AiZ1yWlp470WdkYJb6lTiBfR19FvomUY7SAdyFNwB9LKSU+5bxKRAIl7DvCJ9UKlZUpKGpr/1
xDKQE3B0pfNnAuWuzssUxcRAKv04Rzrhof7sjvphZrKI81A8YPGOJUM+sKwfYuQiN2U1h64HTDGf
0TB1yoc1vetmM5B1oN4QrRM+wmuPpnrXgoYM04YaArfjO0AF4GYZHMepw+8JXoU+NZ3m3VKknxoX
bpY3JymptYCX1lTvkV7kz+1UCr+0VFb1GNPaWOGJVABjVWrZXhV5zAYNaV1TYi2PORep/dKM1ONR
JyzVFu7DCkbmkLEy3V4Ek9u8ykye8cG7mcnm9C31PVvin9tMqIwJZnRcn7yZcJn0hKnxysLVyrHc
z9TiYMNpo2Pi5Ny5u/RV4tHslOAxy/x3qaLBbDRFw5/o7uZZtUP2Xbqf2+nNNJbkYdSvrCSy3Voz
8hMwTKVWDSc6Jo+6a8L13TpfMQxkhhkcphZ4/FBR+cPW/a0HsFfWdnfUld9pC5Yr7KZSAx5OVF66
iBDPxEFM00fb9fmeMTilVyl5aTBVIzlowcH0L9LTy12Gayfrub5NL619xdgeFpfwsXmrqEtvOFMD
K8CaeW+51fOEtp5PivhbtcNEH7ehmYtXWU/Q4Rwoboaq7JAYb0m2Ho0xrfm6LHsLExXuEWPHso1g
KbG31uyPAOt/6DRnb3aTRtA4NFnUkFQ4hWofOiGOOE7HUOYcBc1qQ6vRiFbxqJDy81Sf8tiJee0B
JXEHXwfk7EwvLLKmdWNHoGgTCmLg2CQw+CyysLIYRPXqGIx1Qbo4Vp81Fn/U1HtWCS8hn1jHBtvP
RyPuPgEJMAgzsAo4uqMFniRWFwO4kw8nV3GsUIPwmDOMKNBZIdHvxYuwOEyN2gA2aYifpVcrzws7
tAxuhu38qqvB+6E6iJhERtbuaAl6F3Km46q39maZOIFu9XAPbChADjO1jPVLEsc2S4K4pwvSYBZj
a/aXepn9oYYmWChnW+TxqTAyj1he5FoWU3Eh4E7Ya2TEtvCzRUvgU8dpVKLB02XNhBmJkllN+5mP
2ADzFdU9MYT2CJIT39tpbLLSd3uw1HB3nhoHmUk326fMI0MBqWEVNtjQpuUjSU3ypqt0iipO1hTc
SFS1y5cHU9/vcq/fZ95fCq10Xy3OEyN/n1BA1ibEC/h5VsHKcLWngUN577JJZzisRK01nfhxX9LC
mQNrjG/uggIRDE4IacUiwilaUZ/A0J1TAForAqEuxHcCNmA0/rQuswvpon1n5RUsSJgYruXME0mr
x2rjAorsUcnp2H3X3rKpOtyJT+VYFOp7X5LtAVzIz+tiI0nCH5hadI4+QarkjHoMODKtCDITrfmM
+zcURf/TSDE4sRAlx0tzCTivOzTCqDcY3+su7yMK2qQbPmqMnjsaFRQ2OQM/jPjRQHCVAmv8YMYj
wbQ0qqNLiBjWywjf3/KVWqHQmOD0CFnLigVHczRjAGUAsa98guthkh06Be/NovI79kSCzU78yxnG
YwuLJ2JjbAUzWuhNs8nKp2wQbpaKhRqKb13mCWfBVhBdxp/JMMyQCTgp7eNen2t930P11jXEPs26
0OxjnsHHLxn9XohyOHdEhkYqub1PnXwgzcILBjOl2xRFwpEGgCBRa+NBDHUdGX37txH1rcEMxPnA
8sSpf6Dty/dttv5oOFv4mUFeze1NzMzHpg/cGUnCI0vwk6WvYUY7x1XIGWiqktEnmc2ORb8PuDfC
S7gzSKAekQdfxLSku40iFmSVdiZckyP9jP7QPcCLl9hV3BVwZloGw9Izx/4qdI3cHcFolgNCMDWx
r9kq5kC09XxOYNXn6gzS3/Ue0ky+G6slo165aUr6UzrGzalJOgI6VuwIkugD+POwDo0NnmnqSK05
1HQXzVdn/i50a761iv2GvM84K+v0ovafmYnh2kFwxcITiUc/sUJX4p1LHRZ2WcoVO3o+Ii045yrY
YMSZFkeCycJeXpdRqa5WrTIRld1p1HInQKSTRsAamZHlHz1i34jKFxrwQtfWIQvZ9SaFIGbsAxy5
a7mkM6Zcul8HvvW83PECmbXXdD7KsWQNSnygUqnDE5o4BF9V0/iWXpzidHIirxpWdtrLz75uXjz+
5P6coXSakEL3lmX56WeZVTJKDk0wDJnOXkC8qtAFrviKD2wrM+R96VvWIsGwTEFspKYCXkEz2plG
NEI47WD0kPS2BOiunhum0VE3/1qRxEZphZ20quvz0EFOHcf1Uc95oz2LWtjsn1n/4H5zB99CdOxP
vZvxSM1vWd/akaMsIlo0PHXgZkJVq7hYHMIsZIHqAQ9ryNQcrTiB46X4ytvCedDI1a7jfrfGy3FA
0R8gTe8iZgHXNYVC3FrJyR51lFb1EKp2Szi0mSHwWqU/592Pdhzezb7cyVLn7ajycecO/aOTNArl
gTxyprb7IRs/4ynVDo1S/GKRm5yYMRu+kSCznGYT2ZyuRCs41JfRsU/IbMGkeWrqr845AyoDDPI0
mtNvq8z/jqXBG+ONNAwLqRAlvvVsePXqxopKBM+RV6p/y1l/Zsxbh3RzC72Ug8Y7/2Ujn95VXSKC
PbGyHXOObgkF/DRo0mvQzUwyVjOfTtZYvDVkeaA4bLoQWDcqml6JyZcfeQWQValZuW/tTAD2lge5
QYcpnKyDqL2nPIX5vY2tbGdadnpiWXg7hBVgBmGUkKNcMGdnn1pGQVTZwpRwXC9qNR4M1zKIKGUW
Hk+MmmhAWfeoYx72rdPs40X2bB4Z9HQtkS7T2hx1oX8iqxuZ/3RqpBm/s4lQMiN7kU7Btihf3pH3
/WnNlP+PhWbJZE6SCQzntv4MKOnSOhpe67XSAilW5J/Sk1fZY9u5GgMf7IiSJUhLPiMr05lSAxb3
jfnXsg5XwWbNL2bcCCCxC79GVIvdDEITtnrfLuVBsNz1e03cYuQRlM9uaAGkDRgKt/gBzqpTf+l9
+eC0pYmIV7uMk/VvSMsC1UPxaI+dx1DTr1OmcXUMhh88DeM6NnHQGX4u1UM3oEKkp5x6+tt0YPDl
0HSkRVczDYp3jN7EPlnZaJKk8GA55WWeXts6w0I6K2TuxOzXrMpCx96QAdfn6cWqEHxoY0lBwfsJ
SwCvYtS6ucHBgYBs7JW/0tDfp1TRd/TfuLxwKLotC14NO4Jv8F9HXnOhh4wREvOM8Fj/TGOCekre
/AqleXPMdYZ7XaeMp7zdBrM+eyFmQ0SbPKia/BrVVj2Nbv3FMEYF3MC0uNZkf0vrK5K6N8tTjUPT
5z91o4ENMy6/JuDUAfNf3oJhfB9rxX5w873Ba5jDj4nqZXSZHq9nbxA6upP0g0kj2dxgZ/04g3XQ
M57fA7z7l8ruaWUN22lLcY5V1Ahj4bR8jsrZUbvpQyn7g9qacTArUx3ZZsbrgv+OQ/IZnZUSKGPy
NauzedDrBIci92tQg9Bgu6cy0CbJrSvVW2FN8W4oSH3wZPkzg7KhQ4WYJJ3LZGD5+R/qzmw5ciW7
sr9SpmfhCoDDMZi1XgIxM4JDcMhMvsCSQ2KGY54+Qj/VP9YLwdtdlaWWSfWgB5ldS7tMkskgAnA/
fs7eawcwEBOHe7EqjPukK7JNUxXdZhLNWWuju05T7xaifM5xVJGuRCOYTx9DoGMszNlCJ0Za3yKn
Te6qVcEwJjRrcxdIbK3lmBAqjyV23cl+WzfEQtV9f8gF2rHWIlHSyUkUGMQ34KMTyBKSuypK5ZRT
LgcdmiTd8K3Wmh9EZKUrMYt+yXnw5ZDljyEh4mlvjOfCOJYNnJ1ZYgTpTbR8tvhoZjBo+E0f3ADV
UE16HAEbICOEma4lMAHIflSniC1sHIXkvNUFqR/EDXzrRXwzpVm/l2ZMwZdoBmvc0u1O+/jejUnf
c1AktUzHb4Ja3rZOp3PVup7zfJ3S86kW9kAdcvg1On9Wwc8oCXofGBX2uECLjwS3XgaVaNvccoDv
lJhoEmO+mCq+r3N9zQ2fPKTu8Ng69OG66WXqu/IR3+lWTd0PnAzqhKb0xcZBRXLFeSyCc14T7qrQ
FtlV8Mh4g4Of+TMe6b+nknq7/1k1Ef2pwChO3ffe0DnM4yLNopjTQBvqm8adxpUTNylxEhVazp5k
VRAwbK+cdlmvp88qIAPCTMSpQ50tx/rV8CZ650SzrPMEkFtvBB9FHTc3Q8KV8mZoLGnN1CDWi4ww
3SD9+oNLvGoZ+WxCApR3XR6+KzdZar7oQ+BB31lxtJD9PeDbroN/iRq5ILMHxTrHOUaZg6z3c9nw
zqf5LhWc+ZECwrV9qwXavVqyyRsIQYlqtk298Atlvibd50gTgLAy3Tg33cRm6kCKRmz8Nor+V5xz
4BETotPiYwobhAEDjc/Msr8nHgfu1KhWg+D40GfitYiEC5+OcMol5VoWIV1F+rDlRBWYJju15MDg
UzR5muDmIdnYxIMV7U3EFjiWkg2y1s53Z/uJ3CNU0C7H8ZD89J4Ur1XYk/LXjQ194EHfE4zLuBwT
ro4qYDUPtBB5SAeLfQ49jbbGEm+6nIsRZbv7FLkQ8bPWpqnFZ8u0wTPE28jRcjXrzeaaaNPRI2Vc
0VPjz+GhL3VaXYiBOHKJCL73QJd+ZMOoBSEGo0SEXrwIEb5YGotaUn0DcYr9yeyvlPPnQJvZ8Il1
2ojORG/vGhzuy+7o6MlnGwXZMVfFT052L+7sxKRZkmyFluPSeG61q2lkxzoYbzG69CctGkP9z8nq
sU2wostsfB4mNErmZyTbD665sSYaiTNSHFavJVpmcwwCDlskWuCU23ljIh8yi4DDaN7GHSSNudwx
UoLa2bjhhhf6Kh2GF0J63zyWqzpejttItEyNTFE0OG15xLnTsQ4sIwW7qQ903364JU1maXIu7qpp
04/ceDqHMJ1uYCTJ1XRsaiSWygzKV1pZZyEpC4jhzUDaZO2WM+5rMLVw4tpXuOojmH+6eLMEOhaM
nK8p7wDrhYm7Zf7LTgMECCzJBr6pWjdSsXX0AcNEzTqlycClrcx4HTfR2nJpkvQTJysvsh5nr8+O
rjF+69wo3oSpOtJPy9ZVjoij6umeO/a2CSb7TMIcjyUjsh6x1sYwDJRyzU7Xh/IMiYvpWLeeI9TU
ToaCrGpmMkkN1hoZZc9xT+cEXNIRscXK1jNmb2MBIkhiyApI2OUQT9SMzbvScVpNYDR4PZkh6Qyb
DVvGQau56xvFhqTFNAk8YdMIY5DrOwPhkoJWATXREncSnVN8PhvRv5nCsxYFXY7jyUjXoaIJb5cT
JyEjulS2uWOyG2z7CudCS8kY67nBqZ7AEkXAb2qmTP7ltzIagOmh8xYCYTOWyQNzD3wT8+JEtR+L
2iJswc0OcK2wRPqQ/QgbCeVnhybeG34EnC483ckPRm4/mpHykGIYNFUpPpoAezbDgvKt4og/xd9b
vR42lTvVTHG5EUOWE72nOO1d5BzaMPlgLjd5ZLEBQEkgZAV9f4ClPpD05x2XurRTdNaHmfQV9DcT
hy+KTyAh/DhWAyZp/SplLueDNaIt0BL9nLqc2JpJPNAZQWlnhxycu2858kklg/RSq2w/yLbbkEtO
5VO6h5EGAAd5j1INGBZLWrrrstdy5q5MAvNHKEV+9Jbe4NJGsesJZ8dQKcRdrmBCiv2qJDyn7YlV
RRm1QoIq1q6TrjjsVmsHDtia635wCy3GZtnHEPoJ+Wuk6TMJX3U15NCWo5Svcjpt9AGjMc3IBCT3
eVL8S47DNcBAIlnv5EXD6+vV7LHueFvYIdIgnUZ5i7IlTmacpO34ngcZ4e15V/qWYprfWN8QXqDZ
dLr0TPMG0oZQPGR5pYhx5gTX0icfCFtZe7J4T3Cg65VL6PIwgZdC09oRFu+7y9QIhUBxRke+rsRU
8dVpQdcOLz8H6ZBPyofOi78Niz7Zch9mU1OY4Haoox680Aoe7Ewwyc7IzUrdUzNqvtKlurGltgDB
ql+ZN8w+7mQeKGfOb3KINnlY0BL2tJ8hoFMCBW1GUNiCcUXSeu7j+UaGwUU3QfMZAMvGqdKo/52Y
blCwoBINCogygHzqUUTozpG5plqhHF/NXtodBmguMqKHVocuYua5IBcpfxvhBWwCgPUchPQGum68
yrWAviaWkxyp+26iBpbUyfAmaryW8GranhzMLiiZXTjcRbJ+QoBzY9ihvZ5nMGEAD529AhHGfeMe
p65ZQC3TykvUQ1lF9lorKLXD1ny1TSzkycXtNG1LiSO3rHKruoeA2wl9PY5EMiwSOHdyn9mPiYii
FKhFJRjTefXNzIogCNLxjVCOhzgmx2yaPjnKEVpkc9dyOiFEcyS8cLrBxmtvqn7aWDVnkL6XzSZn
D25xRR0nErC8pqxIOi+eRGWfhXDn23oAORV6Q+rTgzzkSQTVXZtyn8IE3BB9j7AVly6qIGWUMt2i
DGh96UDUjqYVCsONXQjriHeRR2FMg407jHurH970LkeIWSqFhsm+o+VIvUnPYJ2PxnrDPHs+ETG1
pKIIQjy5uDVEldZOxH5+zgr9dcAR9BgsFpExfYu8LL8DfHZbp+9kytzTquhPpU0LCU4/Jqkxw2JD
UwfxzVEBzt5W0rHomUffE7A3TAx/DCAxkdiSNY2Fif6Gaf9ioCZpeER3lhyDnd2KEFqN8awl3jlN
8rMhghIFp66t0TU/hBh/4iSub6ycXmmmGy/9oPvuBGqlaPvPLm7IFcsGMtOIAp+bH3BnUKQI9NR9
/VqkTHoa1ujZ5haOMw7pHvjmkGdpXy2qRnsWCBZoVneN2pjV9NS4us1ZgrokLTgHBGXmR5gYzFyi
xukbWokYuMJQKliD81MQRsB5QSrCn41aHdxtSUfSxbJjhbRnUOxtB4zw7EAxx+cQB0H2aRWe46Pk
etWUatfBbGwlGCsOxOETzlmU5VlmsePjFtf7DS6vGs7/IG25DZGnuhGDBsNZEmFjDAOk1jB422ZL
LOnEoKONhgdDafgDdYFwJPSco1CXGkSM0+5SR0suaC9evWse4lxZeBf1ddGjTNeFsSiBk1NCReXa
YivGX1lK/9fsHvWwZiDM7TxWNYcqXYQPqa3Tf7jLtGTa0Yo76QhfVoanlesYQew2by6lW0x0/+KY
/HP7iJU52GKaWAWdUeyVIbd4Uuy9NYcbBjTWWuQ6DQAxbeSyd9td3p9cndP+aGsblYDndogYQE84
QJOZci3fmBqBsNHoLEHWBLMxY537NxiHi0G2VRtvwtdCwbnDBTeEIPWn+BhnLZgaJshuP2db5wiR
p7mppP5i0GaEbBki8aEa7PGOnXCyvRDAqNj6TDIB8fPXBv3mulcPY9ufh9pEzk75UNKEQgIcnfMg
8tYhp3b4DbQxxru2AJiqLSYSGvrVyhqJzyNJ5rWffSN+HGi+h3wznW96+or8xgZYptFQZWWj1t+G
9ByPo15eRJjvepykLHjEh42qvTeMluOpKEm07p0flNMV6pNTleLZIBcKPgKI4nOFtHVVT/2tVnby
GFoWzmy7PZd437ZOcm9q94aMoD3q9NlE4+4FtdNqLrWQA6OrY3EDBizHcuLfcL3tlXOhdIKazDoK
7zH5yhWSDFR+HgSKxdgHKYi3A1Uc0iT4OiM3nBhnUL0RKDIlw/buiuMq0p69K2P2SQfPq/DsQ0G2
bxxNaDRiNA5A0P9E5dh7V+ThqpBOv+PwhMqS1LjbnGE/TZenqy7UKFi6IAlZO/Dn6FIi7yZCSe+H
KMQZ4NPSu34Z1WF6gwrYXV393UvvauEtt8nAbTg3OOpipM9o1Z6RJwGgBe/aYJ6iKQhDnqtIZRYn
G0xVZDFzNHtStbtULv3bCGLI0tydTp37wL7VPKDBNmmyReyXuUE43nIhhBxouc5IAZG+wolEsJ4i
a7a78ZzGLgmYpXGoUbw+NwU2u7m0VqOEWqECbJZhBN0gQsr7DECF88CsX/q+uHiEdt2ZZAddf7Ih
SQyv66Y/BSpx2TlSbJl9VDz13k/UzBSeo2p2V+oAdXO8BngiN6Qo1OQYQvIifVKrPPGtVmGN1tHE
cp0Q1HJ9x+yY7G+I/PdyHKbTVZIKq8Tyryi5AQkEOSQi3OJ1zIEltTS+0fneAZOw7rCz10vqaIZV
aCLSuDLQUxIjZ/pmJd+/8Gu51VpPNiXz0sql0qGax1kMxoNmaQdaxXPwilVIykDVLi6a6x/FTJMn
asXO6Or7mVnK4+jtmpGh85AU2h7q9kEnR+WiGAL7ZG0ww9SwBduFc75+f5chEfCE8yJHPIshOiSh
kXlHjdPTYt9cyTEOwUzbQY2w2gEWXX/bXs4BTBPFjzFHzIdTnzxj5oQUFqWITK9UN73HiAmKAz8u
GzU1aSbXCe2vPfXUZ6GoIWB6sJWpftqFGtEcoSuTEzn2T0NTDphYvQaHHUac1MHkx8Mj2MAaTHN1
9cQa+cNqdP0gR0RUyEC8p4b8wsVm1wHPvsa75KTTbNIuDCiQQLHTpClXJXh+xNPp2dCbcW1hfrix
lAOedhoDP25ZHwf0cFqv5MeYCZxu9Hc7UFZTzq6UYRReG0bxuRBAbsrFgocBB27EPCVoRKPxDFh8
FzVlfItKEfVpBI/fnrP0MljudkoMOEez82hcTZRNXt0VfNTUqHJVUED0MWff0WX91gX0iFErRA+F
MQpkVrx1ic24ZYzb+fuYUPHlw30R9eXzBJ2KizSG57T4Tlt4OA8LMD8ziwAZbHc/Ds4PXVicYLqx
zP0uViDwZGPkpzKYpvukosyu5xDTTT7dYHdvHmqLYvFKTyIJk9i0QKGszfJwaxWIrVh67Jt8/tD4
+82EWxKDLncXEo5HBxLAmjBy9WIqtQ6CXt2bZqrgyudsSG3vQJZJFos7PlU0doyxrdLda1qIZHaZ
dJuyFThGh+keFj/jDHz1VzxM3COnsqPkbGRJb/h5lAAXYPeNb5Cr1SeTyQLJnLm2rlv9J92m/DhF
YiQ/pny+AtadKQb5mAnrtg6qmb3LuddkwTogjOxmamo/KGjeTFOE/LFJLIxhg0HLlMximf+ou5Hz
Y9LBpYEFNKBMXMVgx7ZZBogZH9wxdYh1UITkbi0DIHRoRQTfhV5ylAUlccsCfC+YFy8e6OtFRZqw
KctkSfF2kHzia7jaEusIxoGg3+wrHsC9Ow39HiVuzjF5UQpaZNo19KqihTQaQsoyhHM3LGZd0OTR
NhC4nQdHMzd6FnHQXt6SIGowrKd05fk6vCEMbm81LfK2xYLHxApijHZ5LnCKb7s6YJI8DUdlSWN1
ZfVS2HmrYhiKi5bUzrZo0OX99btDXX8Dd+Dc1R1jDw7P2T4T0U+k5ocU23s8qnpn0YXcjMoABw8M
/Ja/2KZedXPFVVdL3EQR07DJi0OsyxcVtdsrnqu2UNhfiXRjnqOMaOdl3Ygex4KIYQ8KznVBxFAJ
+qLItnaTIR0oOf4QS8EhWbn0rDB4DmP4hVJT+abKe/103WxVbL3LLuoheSTDqV3+6HQ8UNC4DQJK
7xiNnNikl/X9//6Ruz8cU+l35aAuA70E6iU+ZdnBezmAFLp+NAuS5qth6Lbd/poyKQK3xm3dIkco
uQnkZImLVjSbqq3716KlxkVMKM6hyuMTGgY+0dPQkIjWqHteWuMaMj19l+aN3UfeoXC6wJ/DPPlO
WCWjWlvjZFHbBk2JJaIl69/7wBU/Yqc69fr3sQriT4g26DgMWtRf1KBGSXhqwWeoR5gtbBwApNu8
aBoMcaQoP+jx9k6Fq6Yaw62RogKwkBpek8NbBAIrg866sKtuwTuaz3IyXtI8F+c6fvkzsdjLIKk1
3506IVq6cry7sQx4EUV4D01RXkwwFkNqbcABs+kPVXFGVPYAk15bWyLkl1vonYTzvg5YQI4YIIN9
AdJvc0Un9OFwPy4mtySZysM1f76YvMsEhP12IgL3meRIumxOAtBdI5xeLH44yY7ejhWl+szC3Uot
uXFRm5/VmJb03nD1zw3wZq0HN1oGBopah9iUNqvH3ZAM6QN532TAW3R0J3a6QzLJyxcbLRkgAITh
glfJdkhEoHEHtAjiqr+La6zymoHeYLHvzIV+87XhV27voWxnWIXRT2t5KaMgnxl/+9ebg19KcSjm
vfZTIBNZ4eDaBg3ZFN1zQtMRlduo3YwRjhW0v80ptGBJxun5up5oYTFCo3MsHCsgCDWqkFXOg7K/
AtrnyZsP9Ck4OHSMGJ20it/AGTw4rFinCtPgSm9r96DraUWApwMdBds5yd71eK6yX9cKJ2df4/gK
98kcWmebZkZ687W/q9SZ7pVbvvSW9OjfshpFFsZABB/VhnzaS0n6zq1rJtYlYfY62yVRJLo1UZaG
Js2a7mB7NdOaVgR4GSaH3uMUHLgpa7/zgsyPMZisGR4fdRRVd22gmIsvNiBmSe7D10tAVKih9+nL
vXDC8tuEOHAR24F1acryqCVLpgoq16MdWS+BRmCWETN3RBsAEw+uUInSfu8R2rpni6XxBMyIa7l8
E1Er9yTHLCEL6sHWMKLlaYCwhOUfHzFaqjp/t6ARtE2nnkLCupAA2vSAbD6igPc1nPFPxcDZSkss
bG5lc0rsorrD9caZgceBtWT6jscbDtvyOzm4qrpe47CG3X1Lt8A4lcpeD6Zen67cmE6WfyJ9vpBk
wkyWCNUw97MBFTMTfsY3koRw8k4RXlnvDSMBHqvNFfKbMhESrbAe+rAEW5DLAzKf2ySLSv+KkTH6
xLoP+wjVK0o/tO6/AIrwdPA/g4x2uKbBVNTy7vpSDJrs5a7Ht8ayGmibqMOYSzsJ9Rmp5D+6iNlt
3jR3uHDkozc8QzrYzVkS/Qwz1fupZdCfjG1vm+rMU+DX7K6Y1K6P8y2p4PeqIzfQWWIHDPyRFQZs
YKjJYpf/88iCfabHAKqYmzujc7gCjK+rvoyolavQORgokfBSxqB4KpjH4AIBPDaUk9dzW9mbpo9Y
AuH4clJDTBVumixWuyU4AvND/EsH6afQ/2/HnJIWjZ/Y40JG2b5kDvTBYB2SoccP5djID6t23PRE
X6/7K3fASLLDkEJRRHMWbxrLSziXUCLbi9cY0gADjWp8a3RELUVq+oQmEYVTBFBOvv5XwxlC/6Um
yr2SL8IlFMZLYrlH4SBfejdi7moWr0XjpKcChBWrUadWXWGLtbEgMCWGpZsgrt5HC+/TlTY51ehY
9KmF/6tc53FqWm9d17+IlsSSamb8UZqMCUHU+rQeB4Y4PVpajH5bN7eSgxYETxLi0F3N2nPNgEaO
ypf29F3UoHtfKVRcH0p0xCAxRu/EkdZ2okJErkWlMwQoia5HgtJ19AORI9rcIjEdRuNSBBad1LR6
K6tJYwwPl0OC01zVbDnXtfK6arJ6lkVnMhK+AaOmfA6CpL8NFIKuonHwlUxtRDeIesN1WwLKlg6s
pEETHqwrc68b4a+etvE2m3KGq9dkn+GEECXfe8h5dpNnn+KyjZ/y9kRFX35vrZz6p7bjJ4Agzte6
Y3EDLN/ZLlaPeA6bras8y+exdba12xTHUit4nGzxaIFDqVpysZyofseVeTJ0ZuUxRu67IXB/YToz
acTZJFQH831j99/m2Oq2UBhpDQRW8KRIKu0jezcjZPFRRnd3qtX2hExbAMCZhDI7wumZxXCvQw5k
eRQg1e5AyS0FvNYSR3JdVELdZbeQ7ZpHd74NzZlBIivZ4HB399G0KyqKqsnG9CwjOr5FYR96BDIn
yxtfQwLvbhw5uzeskSkEGGZeGWvsY8l6FpCn/tSYHFLdzHph2Uo+4qx7sPLcRRsSHpmsTeuSrv5+
Ko361uW2XaU1o7NRdc76utsvQ27abNPp+pqn9rFwx/LeqCt60wZ1wTXlRMC+P8ytfrhuZnKxT9eW
zmNMaplJTMuSQXL926kKf5AW04N39AYuiONu4rC+KGMweZdd7yiz4cHKzH21xFpVpfnQDBomALs/
xiZecHc+gSzpNqhP86cpmGZAEVRQGcc/ucBFIBwJJos9rHKIixcDOuuRBwZd1NxRowtyV6Te1w9/
/USaBXJPohptySq6D5aWwpQFv5CLyS2G63faq2JbD0pm5JrApJQ4dX0nd90jR8qfPXIbRuOsXZpI
iaoqA9R+S1URFe7RjsEuEFT9IIrkET9cC28mdBezGMtJY0frooMVQL0/0UDua7/Qs0M0NmTKkXN9
7jzkRZWblvdtyEjWZNNo/bFsxBr353e0lSCmsWz7UlS/ZgQIhwxtIPtW6HKSi9bXOJTc05j+klV1
mBOskeyP4U4SD3Aui54yh2kGlgRI6WUQIZcbt7oap71WEfG2sNruojq/+0ISS8vbdlFKyBog2OUA
nda0BuH8oGRa0mKh7USLW4GDNagrpioJGUpV9WynU0ITjo6IZiRHLgw0ig4v6/WvpqB7ltBpfJkb
5HM5nJAbL36t+mKX5dm3jhHnrdbI19SmL1gmrPuF8Yg2cHiWPYA41S1E0etCQsv6Nm/pCutK2k9p
op/jCK5/W0go4PmQH/6ZEtYMhxEJpm08usElGpk53drybXZp1vgpkrsKF9nOrGo2n/s0uPXcZ0N7
dsyXWrw01hMKlVVt2isH570lEFVT85hCW7PekiLjHwtjT86xALHS7tpi77brrqnwrL9OzUPTPSyN
3n/WzahwaDVJKgvrTklc7lp2NAiVoM8bvoyhpO8xrysqrhEfY0z8BOLt6heUoXiODwhr9jS7X3Vv
EczWZAA0E7DNyl1FgjbHQMhSJZoXsiaZg0aYBxGn3zet9Yhuc4M7i50nMR+H0XsrTXtTKLhCsyo1
Pw3lfVO2JxOQCD18XoWV7DO8oqHqQeM5Ml8xuXxHofRMNiHv7pKH5BbyIJwEW75poddNh0vUEWqv
s+UnQf3IoRL2EVNj3NGtp54aHBfgyFL8Iy1Nl2mjYdVG7jwEKa72iJwiSKmGy2SzEkywZnIRrNzY
hAaidpSbmtBJGXN5+0gR3Rf1Vxzsn+He919BnH+XNf53H/73R4//lmH+Pyqg3CTL41/+NgD9z/Ty
2585wearnzG2hJ/h518+Pv9y/Kybz+m3ePPlu7/SyjXzDx3driAJZEkZtxyHSI7hc4kr51MmiwjJ
II6tmyZDRLJgCtL1CCW3vD9MmzwVxxOo2l1PB727pF1/fcqwWfogB7jGNbD8H8or/z3HVEL1JcXW
cU3HM2gP/7tQaMeuKxhDDqUbKsBsfgn3WnmXoPAOapQk9ueCXezMQ2M9wr/LC3XMCmNr6xehh7Rr
/7OEX2n8nn/D6yF6WS5putI0HN2Ry+f/JjPFDOsCUhR6oNCeH2v9FFKNTYXnRzRbS3OgI/Yu2RCg
XCD/Pxne4vtI94E+3Ndt8QJ++ZzObzEsu1VpuwemRSsH5VacSA6h8UMl7VuhwXHy7AUD9TaFBc1y
KiIFAn30HqKeVKH6Je2nPWCRpvtloFKv5mpTCXLRiw4PdonAn/klHhLS0ChSVP8mSMSIOk71Kx0o
RBZHm7B5WSjpgFJQR65yNFOGhes70OjfMpE0cuZaXG73YHadT+yk3w67JolXUmEvZSUY8DwWSBRg
cPrL7xDxnZPerTOsPTYdVyQimUJ7RCAcxEA/TvlZWHAs8YEz1y8lp8yaeOkJf1LXrROjxdLGkgKB
yDW0jckv5UnCq8ePcFzVqvBNFjJKL2tY94u0HjEnNAE8ZPB5OFXmRH7eudTyTm34DZ1zuiwSYBBv
FYkiKEMlOT86TmdUkzgf+ajGnx8xr0i9DywMPtJA9NYrCeuZTMPl+oXqrkX65CJAI30m50eJOduj
w4CJkK07JogJvmJ3MjaSK+6mL/Es8AttzaTzNfe1dJtVwV7eqhd+5yC9HxaUb+63DsP08NMaD+P0
kjHwN/jVtQHF8whRAt2BbAg5XCbD6JpipFU1V4+cSKYyp3hgUNZk+PmBsmnlJtwZ+I574Ezl6yQ/
SjdDxyYg/+oQUDvmDXj4OHgNMYI9olVKoPW62fo5c5xF6WnM8KUAAXtAhEIs0k24cS1tDwzsYfl1
Z+6XOQg36P2QRZm45tpV1KPV1z6y+aSa1yE+ef0lrR6WYwwxcoRT4G8m2iquNkF1VwLYsDk8FcVH
z+zemMy1oxFC5xYrb7gT2q2pXulWwUPhQQnS9dy8IHVDLbnqC+5EA0hS+Gnwttuw++DuDdwmvC9A
/Xxb8HYSaKfFcoXW3c+owhIB85HPDTg8l69b3ocYCzEqK3rDl6a403gi7eDCLRFA0aJLshpNxAXC
2GhhtAFruRG0u5bbxKEnpo/ccDLcAGfdFKTqBm56o8bdXM0kAjCGQeszLoiLXMMZ1Kx077L8hkby
GfEu4xKk1x6AVNJwFIa7Us/2FnWeKX0og1tL4cblmcWtgNUoW2MT9BuQZFMbkj3Jo5B81tzEebPT
Bqhv/JZx/2koquEPxPzoKUM/5ubD4L1cyorTRY4tt4cQV+hYfDWuxBxslFPetilDBqZniZWdKum+
sKJtILs9gzN5NxCk4jmHVDs+C2UBy7fObWjtKuZ2gWkiCcjXtCQNj/iIEvQDsgpe7/JZ3Sg3JQ9+
7fwYSgS23J6lRKBjfqaEDadIs0OA3OUI0AJPfPVi0EIrO/C86oN4GyrRDUYM1zA21lLtjg+O9Wjw
dqlgSbjlRQ2fZtuiryOGICdYLOOe4l2KGkaJ1S5JGItMNV4QG9qRgTyfEodWDq+vs9OHKKQlVxn+
si72uc7StuwS8YqeKP0Ci2eFexGxL7AjlMafac3bbFErvybpzwiUZakQQBTuG/q6o+ztWxJnrqVP
ULocEF6RRo74dRRpiLj1l3t3eVB5DnTh+breMgolGZHdCd3EyuKcBZl2LQ0WMDsFxdStNZgIOtQ+
g6caqS/PYlbB+CMCdHypxpeahyhmLTXzz4kH0KFFw4u1hs5vgJwv6zhqWoy0rGCISqqRw0mwyTTS
7OiHuGQFJzYrYAHSwGJbJHfZnOaVVre+Vt1VXbj1KnM7jFhi8ggpOujqrVuIbROH2zob3+uG7oFj
mlt0oMeB0HPOqM13z9bWHQK9RfozMidfFD7EJCDVxxrHa43zT85vcBm4g3lTBBcmdy4KImhnXuqE
yzPcLUpeTHFrTA4kZ26WNSjlPR5aWGuhfTCHbL8gobIGYAzZkssGVERIYHnnUtYwG3clayJ2C4+p
mPKAjsX1ARvWXtfEZtTwkdbej5J8E721Tl3OtNJKl1s7/E8i05bU9K9S9fDxr//0VY3orosxzIF7
ZzlL4sDf7P5dF7XSo8u9UsWnkd3FaIHcbtWwKwaZt1ru578p2/4sgv/CmfKe9La2+dd/+v/9PIN0
NgopxxLCtn7/eem48NVHRGZRQlzwx6Dfzf3LZH6M+Q0g268f9g+V3E8q57//tXzPuyqnOmYAfi0z
//rRf1gn//Y9u0+11KLN3/9Tv/3LFPx/vrr1z/bnbx+wBsTt9NB91tPls+myr1cRfqrlK/+rn/yz
KH6aSorid9UVpABfPsNYFb+Xw9S8/3Ex/b//LaOI/ln85fxz+vz33/hnHe38wQ1hGJ50bUppiaDo
/9XR3h+6Q7FMJU1FDIfBoMb9s452jD8MW6fCdqWls0bof62jHf0Plxp7ucmE4QpOZf9IHS2WOv63
W5d/3nJdyniDIEIbBfnvt1IxMkLLeiydgn1E03AlzzG+XDRD52ZWAH89E0kuAYl1xelx0WTRWaWD
MA3fRKYYfVrnenFQ12PwBBPhNSjrXdZV20oYd1U6AwRg6uTW2LTIfwXlCpwyYmUNUVQ3KBFIl5pu
5ukW4tltPUe/Ui+7D8Li1a52WZA8cOi8rWznyQzHS6JBsJLpL3RRtzkaIaaAj4aN2TlBod8H0a8A
/w/+WsuC+9NuuwYNkyVmna4oRl2QY99V9W7tIOU9hWK8uFpznBcmbx0rQjXUbvYsxGIBPC+oMtoZ
Y+gmpEYQxK3AqJBsOV3G7NZEedSec0sKgkobCthxTslO6UFbc7iAumxneLQ7DuIap/HMkWfs4sNG
9dDki3Aqz26synNWhhl7M4IuFaISblOgviEJBrnjkfZs5xvHHb87JXK7Jf9usEZ7y696bps+WBUl
r5pwo7co/DQzY23btGLr4Vu6+OWlKi4DtBpIgTttVPz2JukRM4NvEoTyl8KAfeul8MIidzzMA2f5
3J3QsInxGeHadDJhVJ3s+kKIM32SWu3sqqaanbmEDgZPFAqpvsKKofmTywgBa9HNgPtmL9uckNq0
JH9h/g5k/gOMt/RLYd6jGHNAcE+LzD/dJ63G4u61jJ09v+qtDyC1aPvH/NWsu2qddY/M+/CaUrgp
xiugd1DqjjdNy/4YwaCXTGAjmvdQyZ7mVEOIouu+qQNsScZvWYu8OSK1w+vxElcuCuWO5mIcx+/l
pE4tInmjPPeh/Q2qdeVnbvhel4pGJXlqs7cSIaVA6r24KPfz8AMo6V4M/TczNXU/jCSCFzXiGrUq
qHCpIg9w05to0ozJAlEAYxeMTU9dMWY3Me7r9RSHF8DWYk38K0wjVInrzAm2bN0lcwO5dwkqTkmf
5NSxjobpXfRUgr2u3wsj0EHYHwmitygXOBr1qUQniMDX9noEm4LVXnHv5cqMGela58LK9e2wMJjN
hdgRuxV63QnMQYRHNECZszq1CSe7ofo/5J1HkuzKll1HhGfQosNGIAIImRmpRQeW0qE1HGJExXHU
xLhw+Vj1/zeyUR0azdh41+zefBkZiQDcj5+z99r2w9Rh11DI9tmk5gj+rioOS6dmjIxTuthTGthC
vWf7dQ45BxJ6re1+Vr1n04pesNNiRKF2JTyiflb1tWnvPSJHpBuVepiVo+auW3E5dfk1qPLWYUHQ
PTzwSoxDoIBCHqYEsdW59goS4z1dKMOB6qLfNMWxXnkgSB40vj9DtI+ZudotuOxR9gJ4UJLhXhAp
vLFQdq7/TYmhBMMSXY2E00M+9Gmgs7SYsvZ2NWL4ugDdMlZ30ly0I3iU8WSm7h4yoIHakbBQ1RIn
I8MohqLzfejFrxOVOwcZoWXmV/xIX97C71VEPMbW6D4oDrCQpjABmrWQLKyGT2SBZVMCW+d8ZvDo
2Y0HFeDQqqnix+UywSKqi11k4wHCn4xVzTKC5AyS2NulwHSkju3EMOCBemb9ONKhpvmNOlRx1GuP
Y2mjxuoTLgn8yhYr22wOZ57j+5r4M9+qlZ9yNPexmJ+0SDvVs49jBp/IDGkSl+aHJybcGR3Xq5xa
4MTOh8B7gDubvgSqfaxiBcxUnIpmYdB0r3VOK2nTbLOc4w+avCwnlSWKXHhd+DfYIY5FUYNYQASl
P5kzXpHF5PfAhfkzlR9Zq6kbvL6slOuzpubvXsUDq5eUFXH5qhQkmUW1gbCgfksa1/2/XKL8P1h9
6CrlwP+5+nj4oDLkLqI721d1/KP89MpN8u//Xf77v3X/WMT8eZm/axFb/8uil6e7hFBTOP5nR48v
wDzQdYfa1dM1d/3S35WI5vxlao6te7pJzWFQb/xHR48vqZQhlkudYuqEu7v/lUqE7/jnSoQKyXYY
OdgOpBdN42X/uRLh1mzwwAlcg5F+FXrEGJ5Hv3ivnJsaU7iAY19p3Nwcm+zmaVKDNn1y+Itn3ldp
iw6hXc02W7WEcUVmJnWwZoNJIVjLeevaOpwFontCrmwXpZ7io/nfpHEoTaxfOEo8emJqTJOLCM4e
C5bqPprjjSicrZo8CixxSfFbfUQ0WlwIuCoBvHMGRMx509TPMVP8SK23qixYAml/q9YK2NnoAxJl
BASO+mLdjPoDxFkswi2tAbTYotgNebbBWafdECcio0evvVeLzxY8igTclml039a4I+cxTvFHMXDX
zebgZiKk4QqwCckev1+a4BGkU8G8bmtnKBGszhcdLD4yOBDSXRDDYm5PQA6bR93ht9dEyGj1kJIW
tcScWPx4Nd5Un62FtY+eXHpu+ekChwT7qtz19euQvOcuft3+Xca3vd3cZ0SDmkKCt0g5PdMMgpHc
MvU2BHVFSgqV9RGPN90ogp6WBwaTfd7ZfuGWewesk+KKcPRaRiGV38r2VlOXsMeZitwLHeV4AvAA
ampBJa8xlfdYUwB93UdTdzYxec9VdW0tRrvo6of6dpmS+6Vvb9OsZuYfl1u3E/fQtjbrNajkcGhI
l2ij6OIUNIXaW4hGoZgR/A/ZHknubrWKO+Svlp73sF7SGX/M7JzT2jzfr292YRZIOuXJU8ZAM829
sL17hALv69uoJRFxXHrCR8J5fEtHM7RjJexpb2DKI2+GT6zxzhA6SF16L8f2dliMo4btDc8lhDDm
Tqk/kwJZGd5u6MyjHJRz5iVHewUfAgo2bA/s0M5cjFuHtos5pO+pNRCLCYuVzojJLDDxcGPS3onh
ok/uHDoMromzCFpl2NVi2VpYN1H97HoaWCbIKKcpzuMyhWCmfOQYu7KMOCj/JnIKBRZEJ8W6F5Na
Y9AzILj9MuJsGHsFx9130qMHL4gUiUi6yA+VmlzKRd0XS/GYsfEVduW7qH3m9E3JTggJfN1974kG
LfIYB+gT3P6t0r9XOW20Zj0qC/OS5nMAoOHB1uXBIgtyjA5u5516CIsKybaJytEB0h751KZpXKYE
JLCLrrWXy+uAI6qwcfZXBu/a4+2Q2MrzFCmKr7VPudL7KDfB6NgflvliYEta/ymrBELtYksvhPel
bbuMzCHApfHroP5oPQl42BNUCwoc8TJTxjUefhYsgA2ev7mhgM8H37FoEtMhbYW+LV0aRRJvlfEC
OR6v8ARYI/YJ+qb+/0nHux5uQvIrlycHDoaRfFkGuGs6y9ge0g6UIY3ftXpph/dIfSk5F0zpxXUY
RxpsnJclphneggWpwsKl2ao+GUzv9FuD0HfP/CETi9A3cP0ZPQ3A5PEQjgWCiYpmE5+DDFXyBrKc
40kybyh4t1FfoqLNcHAh4mwxxi8UODkVEr4O+T7ELEt6v4/mTxU9VUcIuqt+Uv/TNs0OKY1BD59j
TZizbJdXMUH7n2YWS4C4A0FUc1hrM4bZaTdi6qwlwAKM9Go8rD2cXcuCPen0nVnSTORkWl4wiJHI
JvgpdXGRBt4wnTAl1u6urOH8McU120DjzACGht4QQTVJFyTFqzqMQBlZ7lYCFd9WcYgR6kJq6Srs
+0Rkv/2HrfV/027RzH8ZN/3ZmyzT0Bl2cZC3HP2f9yYdMf1iYPTFulDsrdGCl6E8mUUcakV5TWit
KmO8m3T01Xy4pSQjBGOlW8qTW9E/p/1Fko+vzWQCtRZwc4nUHeeZoZx14hyiVgSEIWJEMi+JyqBA
ea/1Zgu1d47FcwIekzN0mEs2s8XGvxLvatpd0PlDqcW7QQws+JgbUFdMWhoQAgSuhw4UJCMtZXVi
BRlNusz6uItnetPLcNskNvFz4n4WI61t3oVrXxBQB+hOtkNsM7vxgB4+ZNpAigr2v1E5N4OHcWrF
HvAG186hE6QWUAAWOo6EZ1XCeWIthDnp9yx8lZ7yv4oQPO9RFq+NLS4uLqTCYPNy7906h1+qnNVc
IVhduWMDCYhNYh8+r4ttVABukKhx23y/LmRdx4LVsWg7LHZdciTNxF8Xu76C/i6zZx1cgc7ozwGw
pyp3ixnfw5y60RbnibT0EBApV6s/RWBrwYTesauehdv7cmI9n4KqL1EV5/t1CpLNzAzy9Cgqa9PZ
xkVDcp+mfJRk9JiwXynS2SHBW4D0YRNN3PhYGHtDiULISb6DHAP1hu/k1bWvq2vHyqepCval6Uaw
nv+5K//ufP19W/7L7Ptf/vrf/r/sy5nqPzy+a9/vn4bc55++r8rk5x+rYG39lv9ZBevuXzqRiZZK
a8g1SUT7X/04Xf0Lk7eq83RrlmHoKsPwv4tgy/2LY6ahejS5vbUfRxPv77G2Zf3Fa7iWYzmmaTPy
1v4rRbBBNtc/VcHrJFu3AK8ZDMltg7fyL/04FePSrBFcu+XYGsblUJ9aJYc9p+fTTjF6yMRWJk6w
hGAk1sfFu4N7to1dCKRQ89rZJ3esHeCI1vd9FLG0WNA8Mjj4nav4NpYDt6K6S7vShXlIF91DoSqW
wd7B2tZRNDcDox3FPqrxY1EX1zzPtefC1m9N4k4XLXtdOtocplw9WQNevWQ4U0zFFpanaMDqOA/G
S54sqp+LeN/VginmsGlmywvzsrzGMfA7CFunJjUuDkGVGCZecn35AxnDDJ5Z2mVWx7PMVrrW6qli
zxrU+IJPZuMCvNWmygy81nh1bGK9rVk3fVsddgiuUQmW26LyPsuk+iBEYEmNb0H3zETaaNARMY0k
6BX5ZLf1wRxnfGUxDjz4foEq8rvENG5su9zWUf5TaG/4lFK/Js4LkAxMtEpy/fPoQ8T1ya4/41Ki
Fooo6PO7itmlES8HBILbrn4BxBXoNFsUSoPMcQNQbGHZTmAV59Amh8dYlAswm51Y9/yxMM7QplZ+
s4XGB+F+JfZaEYWe/USWwrRrZhdyycqh6ewwtTDYR/KzE5imGGjabaBCXwXwTyqlWjw3Zf+cgmlS
fxKnuq4XuY2RSXvzZ89+CFzhiNMdSNwE5VPfZcx/NNwyimF/Smh2jZOTMkHkt3kxV5gVbRBoBs5L
rngHyyDJNJn2bLV+D3W5dYw7CW4fMgmjbjxnVeGECncdOJfI3UcJq7EBAvmY8z+5AzwZt2RYq8lz
M6OfchbrPnvxyqeG1tnCJDdOr8ggfQHeWQCCkDovlNuEQmXlwSsKBvITea+vIjUhbY4L2JLZZpib
0REqP3JngdptTdt09h7Rpeunmq5QoTsuRAWArFWrnaRpPkmZHKk8svqmAAdBb/iL9juEBiAk7UeG
6y2b5Hf7JKgP+256rNV0WzVuivGp2io1M1RpqF1AEMGtpQ6/kVLtzAwXJuEeG92uJlTrOlO+PAmN
2L2LsO+QIKACjBAEW9Hl7TGVZ6/xBOK91cz3jv4VcFmPU+1CmNnUsLuYloqeNakpcZEOsMSdcExg
GAplXULbwhVRHAFfMsqWpBXiPpMfhvWOKU1Gn0k3hlWRpwfJYe5GtYpzoWrGYfQqADWDnO/KxmsP
atnXO1jtOeDTyENkUgTqpF/Ujo5ubtOK7nA83jh58qSahflYiFWQVq0UqP7kxfIOIttGbYGoQDTF
Hl9r9x5UPDy5AEPy7H3Rzp1dnYjMPE3DhBoje4R/gDog/pLVfaxeejKBS46YlpedMhNntgOjDKsK
c8lMm54Ekh2+iYynhFbSb+OsEaQ5SEvyKIZ5Z0tIZWQqIUIYtfxMVqdPiM1Nz2dva6AhSvrnr6Pm
7Wb9CJKuFzO+SvVBymmbgzG0rA+QXsGQ4w/NvsqyOrgM0+uBNGK92iER3rou4UIqi2Oxgheiq+wu
dj3u2ioJ3WbYZDZ9aJhkQ/GgNUs4lV0oAXjkKwdGv5vKV3ukHZ6/G9Vex1XlLJTb8rFfTkS2+YRb
7FL1hu7GdSnv0BlGDcj2+GiRaWVCJYBfhGJRtDf4pvCwII/RFM5yalhoyom0Hb8ybj2ARorRbgz4
A5PGszYjD8Z03Wew3wZkIUYflhTRWrVJ6rtYda8VfIoFjc/K/EEMuyFetWMpKF/KZkIRrQJ6mEBC
Z0FLk1ohGbPG+wEabGMo2C97z3ye0zxQEchORB+U+G1yZNFifi60vQRvuNi/nSmPioccpkNamNaH
idZEOsGPLF8JV9nN7QtWijUAI+ULEykoadDCu5iT/MaFFTO5STjO4hns1zWbvANp3QOyp+yrcXc9
GosltcLCoru+SkIWREpj7HfQeXGt+uyLPo3ujYMlI5lW4BSIieqQ98csgli+SpKKl9FNHnqyElHl
bzlevBXDB2TzTVxAj7exf7sa8hdZbw3zLLzXRlShTGSA3Hmnau8i/m1mx1/m365PvxrUSvNkh2Ny
l2jOY1uyHK5efk+/aylWJ8b7jAN8PniiZirsc9/dWGwyxyQVON2axe9iLOwAVqiUIBzRWdzoXXeJ
0wESTHpouuouHUnZjLditrmtQqufYSvp3m9q5W9//s1bfBXqZTCkzdWWWoD/cuHMA7tgRXlENYIl
yuDCdIEmGoz0iZTz9ZHRnRI/S1oPLcFPM40awkXdfU+pq4rswcqjUCmymxFf3WS/R9pbpN1OkO/0
8rPvmy3wFYYsBGDRrnGHzy55LnsGSvQFLJ2VlDYbawetLgz3ORTApu+xR/pV+iBXR2hmnVv9Hlc9
mUbPdvrKE7SzETRlPWjKOkgmKFrxQYx4dbTqM4trplQ9ZwGCrBgHyOQ56otzlXCmBGQwjWU4u9FZ
Wm/OOqKhpzEktO2QLbmgpTweoPI2ycC0YCqNJmYGqKA5aSKaJ3+onYxjjZpACDbSbL8YHWeROijs
/pZo2K3DYdW1T53yTUDEJkY81Fs/sGQ3FfpyF2k5DBNKifm1gJ7Z0i00ywrz1Q3zisBltCKKaWcK
6F1qs2d7DzFNh/NUr62voKoySjaoEFV9KHR5QYYCl6vNPvHxyEa+WfhHcC43fjV1eyG9+2rCp2Oz
BwEyFov0G3bPlDMJsNlfYc77KHog85buhooTSr+/KCOxNLVpo3b0PuJ5fLTL9HOEQkeUTxNwTPdj
Q/cuReaFIzlnvlk+5C43alGhpFtwvfhFob5Tx1BIRpzj/KmDt2lgdzbiRDIoYImG0eY7ikUMmxBH
p2GoUX4v6fSde6YAI2U9NcK8Rh5SDe4AV53pDCUYKIiIzOV0xk+TbkpN3osEOgWebiLATSHOuYOn
J6/dV6VGSOi6NvkSy1bgNk1QOQ1wLCBXNhsRz9+57ASthrWac5F4eU962txSPe5FOd87anw2c+9h
Ff/IiQaBNwZZkp7AdzWLvGnUU2/ov8Jwv/tS7pwOkmo7H1t0a+0aGVNnBJ2Bc6oaloPhVNWTS2Pm
1RwB8FPXuMeerEZ4YHZcMeGLKmSPX1ZqbD0ss86sr7LrFzv7HiSnQQ7gfTT5eof40bWolnmBYdoN
FjSr/ATUnzsWeE+MyQjpe1zcTvOnwkxwju/yuQ6jsj4NKLNqGK8DqlZ68DF8GbZyJsEaPjdNVQEY
WW+R91t51bkGojlmCS2+G4tEkWLutmnMveEQ30O+mLI8J7F+GvmnBTh0X9d7FmmeAgZy0Pm8NeiE
PvFogNvhF3Azf9KhpdEIbIjE9mivKNOzQ30IGT6g2Tyr5HHRYZrG9BIbtj88N7ELXRW/ShWmIyb0
edyDjT0K9b1J7Z3p1dw2jzp9nKnJD5E2c+Ke9yRQ8fPRBkHMdJv80WbdAOK9SayPqjQf4uqwmKyu
gF221N4ItfJttkzQpR5IjHdcZr8IBF0czHrpxxJnwowxDwcK0/xHmi1HvhFlmX1n8/hvIhpJozMj
NzP9WsUsbNavo6VsI/HFY3okPN7vFvKh4BMqlPGx0d95A/VDtLJba+vQFPWtDjB3zTr8yUZjm7rT
/SqPFSObSYIXcaNSxVgz4raUDqKiAKkd6BPfYVCVQWJnCaM9lsvUMk3icJVXWZtvrkOwJBv8tZmN
h9SucfhbxJ+vsrgmf3JXbUFHKfLVm4Bel1uBCxdoJY5VAsD6NYVK2cQ9uU/RszFQilJbV/G3jT29
4hRHkeNN4L8wfa3XjqXTh6tmgYcTo+7HyneZPRGiu9GYcS5NSkBGfGB2aXLzZuxeSMCZcoiPvodb
HJnsSRoGh71O8x+qBWIHlYZVVDsIQeeLZYL00dgwTl7l3tjNtVGzgzLPFF21nyz4vGG1KKt5o6d0
yQ4A2zaZOly423dVyZOC+AGG46ZK9a03I5ZeTnqPZc+QSIWjp2aSweKNGGUc3+WIq2sCElvJdBkx
p1SDJUGPcXH7WzZLNhb2oSjZq7Y4TepLb6/FLxln/UfGDLWLhkMyT/fCIii+/hUoGKLoKKk2Kja1
nsVClr/5x8KzmfALLukjE6m9gWEzTgG+gutvS/eGxNOL8LaZwpFTl3s62nsNtWeBX7ojgUSzFb+k
SCmWowOpPNefEzvZZ86LxmEpjz4LD+E0GHetsp5UlVt1xPhY/aZ5FiRVfoPecOeU9xphJS0cS2Bv
tfHVkpypex8lQPbIDQskutT9wRJkxqOrWtcUus+QHlTgYWV7HeRzTQ1GQGoG85QwHZh8r5Lu3GKz
Y6fZZum5qgjzBtPdePTlCtt3iZOf+kdJ2awSGSZYKjrlgbkzcxnOwbUeaBjuJCORHI6Bmr8sTcam
DL2DUB0xva3tx0jeznw+qSOCRXVCYuqDvoY0042cltASwgmo1YLx06VQvU+5ULrkzhYE/y4r9wS0
IUu81Jnwbe3Rmjuflv9QftpZy37+bVh2oIBdNbp9srQh0KfDXI7B4uQ7C6BPi8be7Y1NVt0n43DK
wflWw5Fkso2rQydf+pAHA/rNh0MJj2jGB+gS2hRYTlnsY3LrEpeec8+pp+vOtkdhyLIzn93ynlSt
fYaiEzQ5JtJr2zpb1K432CU3FmFaXuy9DSrs+yhjSyaWjrJjZrRoTzrpAm2Q8RkO1XBYhiEwctJb
fltIejPsUyNrw3pVRpsVxVZylsMIcmKAkgmw6KB7DLWYnQdtQzKfVD6tNLnLoZ2jPiKKSLG2kWUi
5lSUaAc3/mHW063O9Glq5ItjsRY0XMHcYclAZeGP9XgHpH7c6imZJAx0budBBqrafBX0SBFl7XsX
p6RW3GWwMFyloT5Un6KcIBcLnj2nl2kojpHxi79uQ2EaELx9B87x2lJwevA+lzQLgWPvx4nYoK66
nWxoEISju31Qs/iZcCwFklxr9NhalH1jI+wtnLs1ybNlbtZn1N9zeUe/bDN/df1hWVn0nK46kjuQ
9iq0z4dK+3ItwDJZfjRIXZNwlARXiJzQt5G1VRfutuKM4FknbY1kXb6MHPyRVRzNiFA842Pi3mAy
G9UkNnCsF9G0rUuMBIZxoyrFC2sCKKoDwqifauUZmc0WghqzKhlo67BUDn7dFaeYwcREzogCYbFH
T77Rl+OcxzfR/ArMK93IxdqW5avag1foweN0EHZNEqodCznZ/LgU7iE2gJ1F4MutRwarIZrSzTi+
MdCZ8+9ZTcNozvZEZeBGyxgnYYQcum2p+xIKbKpXSKCbq0M3SJRojyqX5Ljhw/FgldLkgqLKnOQ+
V51bhs+0/CswKcn4MXJ6bbV7PDXNEcfqPqtTeMVqEYwjspYa+xgAfrCy429ZOWKbM0XYlqotYSoM
x9nU1NMFqU76yxRGKOrhkQl86nzDDyRimbKzxQCzUWxEx7ACwlhfgKejH7OFMoP9zc6gVn8M88dI
tY2BR9rhqD31tN6hsRG4xemBc7+9LFQjztWekW5Roxfp+J5UyjO0KHYGwcpubCZ2h5bMIFsLh/FQ
5d1xQpOWNXVgj4da3lBhIJ+rKYrnUBnUI7CYTWLLX6BS1NtAawhzIgBFGNRgNEPH4po05kNjZFy8
h6WswK9/p5kVMqWxPJt4xwjKP4kR8s02oRmQIel5d3mX3Ns8B5PJJo+eXQh8PzOxskNZ8j7Ak9jq
Y6TXQS4oaXPPfV+H8150VMlsNZ0VZ7t8c1zfTEu5VUfvsY38plOx5Wzt4aw0LzXbfqT82iXxWtGr
rsQBR+w/OyVj2xeQOmFCmMek5nurNNiBqSCsT50cXowvgTP+JBP0186hSlQr8guWYDB/J3mxFdjr
2qituvmQ2v5mateGLEc0Z3mNOD1LynyNIRaBWQeOQ5uqu9dzJGj6TvJC3A1MNTJ6ajG5NFnzJBQ5
sXDxswjweSJK9dlIu482G3+aFn0fQgd1yX062Ebp+hZKMGAYSkh7cKtH5E+aBLlo5oatseFZiTpa
GUD3sqU4jtZ8wouy0Sk8aMNiDGqZjXoXc65PfPuJtKPnkSOjqsMDg2ronee0PzszLer+MgG5mTWd
gpYEkJbYziW5M6MHoPwnixo47l+yHUZ0yunGwRZR5ATkPpuEBHbfuINvZPtYROydnGkLImx7Z8Fy
aj4U44W8PkK0opMOmQRwY0PoiS79ObJa36vjvQ7sYQ+5+qkDtSQK64on94R00Ddz1Gul9Ykn5aTk
3tZrqkc0gt9YOxFnVg8lYkgzAZhwadIvwq/hjk2YVp1AQ71J9aWX0G3VnZROSGaIz4XYAqc+ITam
yGNMO6M11SlgASoWdo34687Mnju1QrQVb/UGEhDZ0WXzOFUjz8ZXYb13OhHI+RuX49Tb4Vw+W+ZT
xlS7woieOx9F1exmXLDDKmGJG9S/6k6P5UVgghq9ifivUzQO8AVZJwgk3Y6uTwKivSGiI0gX78aN
HFbO99S+K1Dfuu1XStMjhVeBhCSE3faDi3gL6meGYzZid7A7Rr6te7aQqWh8RDoSC6IKE2V8MmSo
YM9ScxgEFCfYa2pI/bnDySoBiJm+i+x54cwRW+8eNgDpancR2Lou/SnxaKX5EuRWGTAiPURu/ODV
6ncyJgebdLXD4LXTrtSsdpshkAVisGk7J+yArLtD9hzn03GudWbx8bXTW3Q6AjKoE/HYG7V9xDnO
IVdfSOXKoVJGBpdK63ItAHylH2dgw5J5X+oqN41wH+PlD2Ch4ekrzNuW2LaB/MdKdgPNPNc5D4qo
D6ntvWhwJW/APZAwWL7CtH7uh2VkfSmvZhZMcxLTyJg/Rkg8S1se2TTnu25igXfT5MXpNRNfEn5g
XAOHInfgdcxTCNUE1URMylfPD3DhRFFOkqzOMsWGelUqVuQhDsgHH+PumLeE8rVJWCaYDdfpfVuB
e2GvmYQMmVuFwp2P4N02hSqO+Cl8pURE4RgcQJ0Xuq1duxCw1RM0R9yToKfnpK+zrhzMXq/x+ee0
K9rlpS5AzMRKDIGHP+imEg2Vqmc0kXdoqKkW9LPVttleGBJaVxIqFKPCyQMtWi6IW/aZjNGXf43s
+IxpUIKj7hoQSTHL1m89u34kCClpEZQ2QOdx7ditifJr6vAww0mdxW/KLD3KTnVRvraJ8pX1IIsE
tQ8dXJ2WqFAYYaCYZvdOp6dpcl9AolaoodZkMmxNoq63pUfTqe/2JEYETKubmPQjxLIDFSkbKzHx
3XRsB7a5Nj3FNktQjRw0Gs9c+PMMGyhJXksmbl4Kf7FqfCPWd8kA9Irms87d0qhDmLEOSdRg7RBM
eaxuLcXi8JNXFKszDwQtnkvrJOBEIE6R7wjWi8OykWViP0/xybLL1Vom7wBtf0cKhpt6YP9S4ig6
O4BEGrX3zpGp5qfBGW97pV320aqA0bJLMWsazAae4sku97T7cehYF2Jt2scM5nUMD4qlWzJ4yzyK
YAEQSZJ6Wk3EupANyJORj/ZeKYz7lNyBQC9sMMo0DBeHN5DEahyI82RF4OOzYQqtlq1+tu8XwszB
O3xhe0DLxITpJjv0TWQe3ahEFoDmN57PsICLpoluqyV6mzoEIFAABDRPzu6tefrzh1rxuCsNhz41
7+/VRPVORNg+mdmTqJ38QXUOTUWOuyWsOyM201Dzti5oBZTech+78rdHML/piRYmL9TYdoNjXdwG
3/84jPte4fNpPDpG5ASzUXqyPS6dp5NCzaiC+LITKRPHUSIV6NyS4f9CnFxVS99xEJIJpGHHrB+2
0h1Z7XVooATvQirgWvjmGhybcbdPTv1kxU5z8GRzzoB5YffXeXodE0F/Y4W8teehHyDTkcdWG65B
uolGUC7obG5oHuucU+1AiIpLAT7aiwtCv2227YySDlkWA5aGrK4VRHGqiuGQO1MeeMavW036Dj9V
Ao/Ypus4VR+rMzMtyhoOz+gErjHeWkXvHonqTg59lH55Hjfk0HEhKjnxutz2J7c2XwvPLElbZinP
Kfh6rAo7jmcLTcyLsKmVMqpNtHnLdakUIGo0zyN3cnbOqD7naOG2LXaZ7QSvhfwf7msZ6/vKifnk
SMf2aqZ6Dqzyg70+pUjcbXM41imusxwCGx1nzwtJ970A5iOAbllOV3IG4xuMeWG6jrtIZvy0J88I
osb4lvoHH4X3nMGhYyj9xyxXQub9zoXiPVir9q2g/C7aNS3oVRr6hcw0Tm71syvBwnpx+pZIDRve
YHcg3nhDWYrwyTN4o01iXJOWddZMzWyfuUwuB2LPw+yCF8MuaGJ4qfOcFBLLan+SDnMuLD8y9Lr8
eaj4vghqj9+tGQhd1p4mkirQX2vbrIy/q64ggb73QOlSgwknugov/iBIQOE0hDPOBfBKwkO0a8xo
5iAd3+YlgzMv1q8epBkfqwdG1yp+ksYgfXuwLkxaomvv6az76ZDvASfG5OQycBMC517nlNhyuhrW
Y/OROO7w3rWrvbNmSg3CZt/ryqvh9AodaUpKG2PAlA4vYNcCfZCU7l3MU7fYD5lrXUFkIfZEgDcJ
fTika/4l8TvltsUbu6ljvC/W4NAHUz00o/P8G2lET3PnH/IahvTMyhIPxq/JiJxKdLwKQ6kCRGms
nRUJFSPtiD9/GDGu1mFq6OGa11GbzFO/9jqHpPxSRPc7kQpnQG5iNJXE0bFtG8rSA2eHeG/EE0f3
6Diwb9Od6CF4yx7rs4OklsiHu1GhVxWhAOTV+4u0t8OQujuSAEF/IQdLcf4iEnIqsnE3hQZnhuWQ
Y+ww+wVYFz+toLyAZOt2vengDihxA49gXvl9silNTgb5sxXMwb1iVz/dMjk05cpmpcvTfyRSY1EF
9xrW+kC1Eb3GWf9swOGkZ5QdW0DgS0Mct8KsNXMdDmUWJi7M0tNYk4axmvFLnBy4/QvEWamgUCGb
ygM5w2+1Br0sT5Ulb40q8thPGh2IvnqS7SlXspJsikzsRjR/dLwK1KrNPm2rt0i1xi0B2Z9Mlqg5
cPfoBTro2XRQ54mPogbLDdPkGsVasVOHmIHa0tZotSvKJQ7SukEPPc8wTNrMqAxEOlssVRChR8L/
og6caIHLFmAvF7p2q13b4XjPcotoWZFA/6vxKCvtoW3dFzjE4ybT3Wo/sJMV0RDdaitRmjYExlLn
gQT1ewGHilccD6LAQ+8YJecHyCZitO3AqxA9FwVJ1XmbclqEBeO3jNL3jh5wnZMbN+sPajw3pyTp
rJ3duuuza2iPZG7v2mjUD8iim0AxnQfodT+KzIb7Cr0ow6WMS1IJnevieEHhKuWDnkTavcUBxm96
xgOjPpDPWumhV1rWqW68A1dQCecIBg/7zE3sdsCH3B6mSkFqT2mhqsabt59YbZHrFNbRWSCZdyXJ
jEXpeHepFLvGoodOy0F7bFFFcQ7MbhtdNXdKt1ivpRWkVTS96R5ZuMXKlyCx6SuSkXhb0gJ0/Lcj
EaHOSzM/5g2Zx4RAckBLrOdets6jMbNm42tBWLP+9X+wd2bLcTLbtn4idtAmcKvqW5Xksiz5hpAs
mx6SNoGnPx9a+5ywZG8r9v2JFeH1d3ahAjJnzjnGNySALM6fXbvS7PhLnFusMHlCaQQ4cNsbjkZL
jPGcbKJH3qZ6U5PfgVJeFNe4CjYUxYzQjEbuRZryo6cKBS1cooscZEnIlg+a3jKqCxXyMnbZZ0vT
jk/RECcwZQME1xrYfTFibClIW1r4WmTs335x57+KRa7tvOjsOKW71+uCHrHR0xYMImsNpuglN8sI
l13BzKVhBDB63dmehgSyXkCEKulVbmJuB/rO+zBnJaiZbK3iynAOYPD6AwqdlPrDLU6TF1YnY/4l
J8MAYa4eb4OE3bZLRu0smri9qihYR7Y/XpWNvAZ1sqUl0TWwbQbbgTaDqaxylRe1syyNlPa8KI09
igQAgaMDSdOpp0NRVpfe0Nyzw9hkaNdBZpp7WdMWGGuOjjE2vDsDTTrculfNr+pTmiZ7GXLUdAkI
a4WWHGMifpHMIK/s+v5sc7rbWFX6NNFeC0Yzv+RGg1xrRptOcvhFWKhchpnJPh0XxQMp2+WSpA2X
18Kxd2EEFi8311Y/0elzQ+JE5VBfi8p+UlbJwa1wCJpmG3lwBLGrImmNnYiYWBPIeV9rSXLwW7pD
nijuPaIr7hnKYv0A8lfber1NnMG9euxLa6tz+lXhFjQfA4X+PMbsUJteiIsD36BFNGSGbXAr6MKu
SymblSWEsa8sqJt2Eh2SbhvrdnHbmNW0zPvpFA/juMa1W+0p1+5ypcz10LD7SF0yagPndvbmX0Rv
fZ8Gc1xFjKUaohpvJ1lpt8b8SzqUWK4M+2vC0QBJajlcmkgfLmYi6D0xSbLJiLi8/XPPJdhUAvle
F4TKzwRfd47Youelw28EheJ7HPGd/IRq7cC9GO6E6Ic7xwvVwdTsBzjymAF0NpFU+u3JLobuJA0T
TVSe46oTuD6ATW2x19ANkaV/1NMObgi1y8r0sKctko68wJ5Ce11PjnX2BRHqVAjmWhQ6c/t2nPlZ
AbrfOt8WMnEv1qj9dBmYsmtl5i2ENUEWaEI7ry+/j7Sgq67mbJiMx2jw2yOJvZwH6HoyZMtBiqVT
thJ6052NmH/RZ+E3JgzNWpmj9tRymk2m5ixtSlmliCaj88LkHn1AFYQYF1wth3iXhNeudhARjaBd
qV5Pelr4NygPaKqNTrLULFQ5XmPuDEmZLToZIL6zHtsBCkzp0ecK81RQIRXqCF4MUABBB0Qwlo2L
QL+azpXVbTvbJo2tSdQtjHFzge4tvrW6YJlKgqqJ+5meo6lcsXAH3yYYzRvUY8Se2/4LBnnKNFXe
poFQD+7ENsIOtE2s2dmSO+5l9Fv34sOrvQkT2G5VAubLRqk3m4+dL2a2KFPoX4Fhk4YDbOlaJPYW
0yOqNzDZDV4LgUBsIZqes2+XUUyUxKrjXgw5dGPvRIvWp+soESY94ba6jL2qAEuCAZORwXCIBtDe
UrV8rOdDmc+4G2PCacrj8eKmdDH4I9UGEbV1ymMk0sQR72O9NjY1bO0osKyTxoRulbqo/k0/yb8G
sVvfUZJfw1iThxbd2hpZfopUvM42AxoyYjdoW49BcBujtw4zeiZDVcQrYSGZV8XwJTWDu9AjN31G
XyKIT+3HODY3SUEPfnRqsuxlRqvHDGoGov2rW2XuI8E1pyYQt0Tc43GB7o8yIE637TBCg0gd6JNV
wsFxJcxpPHm9jZ9W79dR6/2sM/s+d/CEVtPsshT9MmdLvykH56L86VsuObqKENS8AvW8tLS8XtYD
c5sWBcVNy764xpL7qA8q/spvhDYEsTqO7Vvcct/MoHwuAv0pJsKQLwhPGq4v2vHWEehaDSSI0ViZ
qTP5QP5XkYNu8ZX9feyB+tDzcldDQbc8zDv/TuiQMAmSWHbg3W7sBg8Zaco7E3oi9Ui07r2Y0Xbf
P5llN+3rwIZhmDnXyO2bhZYrg1EZyn2uUUsmYj+jwtmA/WDwahy9FNv1UOloyRolOBfRvMhZDfQO
bkSrOH7IAhl7W+vo2kw9PzhOlm2KWfmVRhFnhc5W68Yq86NNaOyGpNijzQgNRCHzFSdacnbHIJQS
lz2kUm1MXezGHNeX1yv+sZfu0uCb77cO7JVnpLQPjTsGW9l5x1Ev+y9+B3EpYuesQyImDQxRgzrU
CWHwSYpGpxuG6DKYUCLLHLwTwgO3dU9IkNTNOJXtTno5Ct0uhvJhYRamiQiMAJomN6qefcg+XcK0
PZIDjqYk+EZcbrrQ3dRaj8DtDw3z+FWm0+HO+946piTH0jos1IxpthZmQM/XqaqDVSbTUgIL0wt8
SUjMToiG76OqMehmclgnSpRwrsgtiFmwZymIBeIqYmTgRde6DsrTgFyA+VHurExdoSiLOh3NCxpO
6cIldEhCJI0qvs3HMLntvHNLKs/GpjVMcomDz1aDilOS1rOLmVc6Ge0axx7PcvK8Fcj0A3OKtcMF
H2PjeSyt4pxK7bnTRbNuRxc/iHJr2EWjtyYN82XIWn2ft+Mu84cNGYzIOoujq3yAZaGgc6GHclNC
+t/5Ianx/V0/EC+XajYJotWOGLfnaXZQeMP3cpbNpJXxk6QNB90RPcwkQQPZEt/Jf3irp5k8aAFT
BM8ibd1kJnZ0K7BKWdImKy0b6r0/1PhF/Nu81H+2OsiqYJypTDQsh9E/Yzo30YGyMSKPc6AQMmKK
6H0IGjnEqmJKyiPva+KxDgYkhRLr6WxS4nEZ/w4WXhuDL80YtS+0nm7wpLs3TmFnaATKWXOQNgf6
Z2SrSrq5CtIAzx7lN50R242ZrE3wo/KiS7ZNQT3Kmf3cNFPFtEcsA9031hPH6K02WGJdieYrORO/
qq4jmiuyh6M2/+Kb2lpKEWyrcOIoQnm/lkDBYV5YkOENsY2zuFrmwrr2VnmkXIbiP3KeUblk++wq
8zwZ5nRq0kfbz1eE6SbrQU/vmRkMSGXG8bZWLX2CpLE3ZeO3q8RyLQhv2z4pzFNoyEMQBs12mOM0
q4QsSWmPv+xMc+8mp/LutFI5a0MN6HW04dwB+NkpN45umHHZKyPTvQ2NjF2eKmPnSn0x0NzcW1e8
VfrRybpVaXdPZk/jqfAIC5I/WciLNT6YmSQ9PCceo/VEWq+O+BqRXwknjmTxydsl7WOkOsG0wiPJ
oKEgqWNjlY0g8kQPD7bT/TkhtECWyPF40JFVuIVPR5wtvJLNmeWccPJi2AGFW6eC+mQKfniEA+0k
3DphGLALckNf6GbV0NbnvA0l9cGyv2HkuzHNnklaJ9Zmi93ApoUXC+TjHRhSgQJiSgfOrMAN0QpS
2Ds2JyulJTsAYOOCHiT9jTogtWqCN1CiNySrbxFoVX5QNlCiyjZSwq+TgP4mBxxS2GjsAr5eVWZp
IxVIzqxdahnnjLsD7ejDQN+/JS8WA3RZCTVKz4ieURHeDEuSPp03Xxh/BqvRBovnhBz/LOgkrRdc
pcCrjx9EgGZajoI6UosiOFyxk1zaH0R30ko3TxlyF5q2C891h42mTcOuEuWDR0tpo0wUmhYwYBvx
N9/GvElTuBcTSkqA+7xbQPGPhZl/7Vv73kzi9tZW/cEiCIW1/7vZwCfUYZsG1HVDlhwBjM4zD5q5
6TzjTkvN4IVZ8K1iBPNiwk1eWWa1FQlM8SLrBbCw1D+WNBX2PQULsmeGbqY10U5a4hnAvG32CBJR
RKPFSUiL5j7jpyT61UB9oKc9PA2s2l7xWiPvg35IoBdSFjtmezd65d603aaTAiNpFt5nqmbzMnL6
/00Tr3wqxYCjDry5kgk+YHIC6oYpGn65/VPRGZyMk7w9+eHPsAQS5dYQUfJIJ+3XTNfkMc96G5Id
fOrP+ZA5csvQ9buMEEbfqZaNdxflWUwlHX0lv4OzreR1nX8bS6TelA08kpT5mBX8jM3cWQq1Znc3
UOYka6kw+eqTNZCw07yqGbcvTSLGXFvTF8h7tU2TkxDZbbw2RqlkTGDMY7JGCL0wVspl1hgxd1qM
9gRUralIkIjNQ0I28kRsboCXYWEn1yqu8Mm7IYgTzs7k5XLzh5GgRpiV7lo1/ZXkTPTn7hhtnEl+
h0mJ9rJsnaXuD/ceM7OlkiBhU7crl8kU/uxxOmQ0RPa2bqxMYSNG8GV9auovRCPQDTKpXfLOudWF
yFZKRxsEqp/CWaC/8NqvQYAqleILJ3RfbtKK/OhcsW14r73lwie0o5jV7odMtWaVVAgvmHRw9o59
46hPocLnGM+i0m9V3nlvi4BXJDongPk8S7M4SlYkyZRrfV8qNDXxNF7jcoKm59FSRnyhbnIT0VOK
Lr6RmHFZim8Gi2ZfXo0ry5i+Bb3gHtMl4Pz2pEWkx7bhz0aE9VHTDITPGQh5W+93Zty/tIYgwpKY
ju14b5bmtOxEqRZRS7vXy5guOhzAQ2ZPpGGU+071DEsb8kp4eb/rJjk+XmlBSQzuqrYCHmiGHY0I
brffwyjwki4/B157VFHabD2netbNBluR1PyF2U28+WN5tYGfo/i3+IL6xji7iPVs5wc6hIfYz+qn
0opPxBo6P91A2/nWF+IrmwsWcvdK4+5FsVAdQ1wDg8ruXA1kbxbmezMNOmaQKv0SVerS4QJYuvhC
N0MzuFu6YiSHog4HPHzthni8ax1qoOKrV6fjVQRMHXxmt4s6ce7duC6PBSxP2inli014LslwA5ng
JFZx95t5gu61CukjR0EQ0Q6DYd5LbgltOz/HDGEJTadzJIytWWcPKcA9Ejo1Z2P7brQw6wnlpcFX
8v+tlW/gtM+QZz7G5v8ZOnJ5Lp7z53fGyvk3/F/UmftfBhMYDw6eIXTDEfyr/0YGe9Z/6Y5uWQZc
D9c0hYOr8b+9lf5/CdudKWcQRsRMNsN6/d/eSv48HJcA0mxAB44uvP8V6sz+AM1zhG+4Lt5N1xW+
aQnng4e7cFy/gcNvr2wBTnRk82PKx7TZtOW+8l21VaFgrEDs5TThNWwciFUVaQGhRfek6rxb3/XZ
p5X42XdWcqh7b5UlDvBEP1CrhpRUzZFPwhqtheH22SqlCF7Dju82hOwEQHcQzJPl+q1Co9JFkEBM
kA+LpKW+1awbmhY0j1+8gSBWAsiLmyKP0ZLZ2AInz9wR1+lz/sX9UtqFApMUmTexhS4cJgXOmFFc
tbJQn9ne9Zkj+BvXcP7KPPDKeFJdy5m/tPe2dyPTaE0EvoVyraTI8+X9GKMbK1rnibEf0g6HUVd7
1ogv9OycGguKaoTCIJyCZtNoA/SSVk10ThU+sIwJMNw3XEcFUx+inAaL0t2YpMK3Yq9quc/pL4NH
Rk0ded6lIgCkDC0SloxrCZJrO1rGg1GaP00qIJ6pTSouJblyhy7XEWTLu7IG3UuKUkmDhEl+yrFq
EQxJsqlE+wOKHDhRdh8Mg2NGPjlUIzISv9uOhhQxpBYzCRsDGfbYVMN5AoQJU9TfJjnactmTVwl3
+advTBhgNPRXnr/UvWOTVt9N2WvbEtc6HUy1aBEwoEsxvwXMcvDtMxG0/ORb62NJokgK/PJGd5kL
jRo2J0SdDwUEPEnB21JF1759SlnMOl276ghqilCzl6qv7gHL0EjGjLqqqqtTJ+26GTxMGmP7U+iX
RETn0t2FTbai8ySWdhg9p0bto9378tvr/hcQgvmBFsgDYcK784Vuu75veh8fCKemZwu1hgeijOul
hrRuScly50WAQOW8w49Z+k1EE7QseUAqNxSIg8h9iJbGLJ6TNIRvakGqZetJoitSuSg9whmHDnpF
i/EU4TjntbBd9QmSF6M7BvyDT36G+T1//1DTFNGF6TgC4pCvz+vEb7DOIity3v3GWHmag4u6YVre
CxvbSfXM/OeeUfSW4Rie2YySKlHhnVTjesiqX/Fgh8uBAlu23MoRyBfOp+VoOfseNyD6vJ8BtDhV
NP/ZjeBiwq38y7du/HnFLFzg1j0L7rppWDjTf7/iMpLIxQevXY1jug6E/p1uz6/GhWWEXxQpDiJp
DeJggXbJ0lF2lEjCfNBRn3xzf978mUdJntS8gOvElry/DACGQddWLiWL0jnNCe8xr+p7dA6ffdDb
n/T+FvFJApMu6mLD8r0PKKhC9mHhTILjbSlxDhTwDKl380VFb9KJTyojDGVypnLjmdU5Lm2uxsAR
0ZjRbrQUywaYshQ84Qoo6wiugiCpfz9Exp8ro+tBCuB1cPg6QAO8/y4CHiBUQAy74BSlI47M0sKQ
JivJfAzWtJ0SH92ELl2mmhd2+hW1xX1jTA+FNf7U4sMnV/MeGsCD7HM1fGWWb/G9/XFnGi0UadCj
8xdjvOoqudPpUA6VeJxatIcj7Qg2JBTecKRL9vf/VwH85eH8c1dlJdBNWheW7YJV+PA2Uegpveig
6KUWBMW4LTHFmfRVLMJx8Ea21WoKnB0Nj//QL/7nlwLmwofXeM4RYIdifAEMScxP62+vcTfYTcOY
s4YQ1GxLVW2YRz+ERUk6rFwHUXkLzl6ofd9kt5Zorv/+qY1553v/hM6ABpu6RZBEwJr4/tNdoUhY
apwaxEp526nuKpV3rIClj753AUH6GsXTfeAXD4aGFNUEVRRckkg+VIlxcmW9nsrqk0sy50fuwyWZ
pj2TZm2CETxwbO++kMaePJfHtV4Nhn7v4Z9pGmtlwVnVh/q7q7ffwVtuI+yUZjzcCq070eo9dcTG
TdN2foo5KXUQ3fteXjkylKO587OW39C9jI26p4lGFPfwMpX1uuUbL1Dot171yVL35xLjvfsZPrxW
LXIMxs/8DC75d2bhX3y7feFObz+5fR95PsLnc4B96EinAJnNpervD4/Qco/m7FSv/LB+8Mrx3sum
vbkAV7ZVBnrYyt9TbbzafU4RBgLOGgmtJWU7XZRG/5JN/j4N9c+e6L9eFPsRNZeANeTOT/xvT3Sc
tMwdugFvgK+Qd3ebSbNOIx7eGVLZmhBw026bRcXjiEre7sWiibrriCK/hblbIUUeigvBfY///q7+
8qSbROQJH0KxqfO8v78qvUyyXOl9jRdbv2+n8rGzjFPTl7f10Kz+/VHGX95pikzfs1nSTMf9uNHB
o/f1yunqVZxKMrnq5iodPDWS5gvyG2YsKna3WYXkKahC4qMEErPYo+r85Dr+XE/BvbgWq5pjCcwN
Hx4PH1y7GGifriw/uGBYBGYSDldfnDRvvBdR/dLa7r6PrNd/f675988VruE6fKjtflhVKg1sRjDW
NSoR59WVxfdcq4YFHIBT3lWPWpnf4igm8KxaJsvJHfEmJN9ZlfHFm6TGioq2LMgvAheG5FdDQIDR
1A8mpNzPvp+/LTUWLGsHdrStExDz/pnAqKTp9CvIPwj9i2H3L3SeH2W5AwyI6IOO3SLSzdfOEBco
U8ijlf611jUkqyDpp7b5MQ6g06x0Y5EcbKTdS9zX2mfXON+jj8uh/bYd6myLAC/fX2PqM4Yzo6Je
kZr3taBbaOn3sy+AGPGrNCROLJ6bTiu/I6ehAemiNI4+WWasvy1nNnhtjsVC93h73l8Dqwcx3U3I
G62XP2pFa1FJBJgB5AlRNXeqNyrGJFVMB785tCjVgym/Dc1wn/n4ue2pvyOgANmAjl65T4x1ZdBF
tGFQDprxyyswc/YJnX2oYCPHbwaowa2GvwWjymbS5Qagj4szXffBO9ShS0eG32kyz+6BSi///ez+
uXj5Hmgkh9qQn9OwPrwy9GXdaIK6tJLK/ioMZ9iVzCET39u4RC8jN6Uj9O9PNOY7+P4Os/OK+Uzv
2rwzbyil39bLRpnMpJIMZXsJcC6SKKid6RmTFUZBS1GLEMZqTuouN2GEmDkuA8+MjrN6gw5vtfn3
1Th/3mvWLS5IF65jOnBM399rmLtGOqS2Tl57f3RLYj7S+Jw2HPjib0R/nsei4aQGxKBX4oZbC5d3
OKdnTCbMKLBUxnr8OIb+XT54t07/M5Ip0+pEIYXOnG+0HmPiVLpjqgMiSAg6aOqXrHIYHIGhoMtg
LoC2p3n0A2ULs0omLt1w6X3vUKRyabjNyh56oM6sDUiS44XAPR+FiLH4itIardWgPBQHFcYHxcxS
tuMSheJpCpnOuO2ScKFdkicPWRVe/v21/XETXZ09mCKOqnU+V37c9KaEiKkSNcYqylDLZ5D/jEF/
CAntWDhwBXLNQ3AtPdI+0/A1F5VDtkN2h5QdNYry/7cb0H+uxiPrm9mQ6b01RH57pKK8TXpd1tMq
rKZmQafrWcoChWjZAliJk70yUINOEmGwYc38Z4Xeqvfan//+UuZK7fcHe74K2zA8T/d5nzgGvX+U
Mjs28ljPJ0ieE9gSGb24dr4Jh2rjW+VDiSKAIJhP3l/jLx9q0egRLsUsyih3fsF/+9EHqSLPMdKR
OWDx1a17HpLZxTXQ5SCDMmjVRhjxdhTuD2jO99wzXqIfRutdrQHBnZEhBfeldkUxdJeS2/7Jyz5H
kX38TuajljWfM2yffef95WECbJPW84ZVno+3Xorp1WfMM3xx62AjU1oKiqxWWg01urHSWiKnQjyM
Ng6Vdq0HC73rb4mcxsdTveAGeNb09hs2WzxmBqOAxG6OtbR2/76NH3dJbiMnWJZ919Ydm4HO+0tG
5dE2KD1G5Nsa+oYU7hKZeDuE4I8gkL+RR5g2w7IYSZD/9wf/UUfwyZ6jvx3UfXJC3A+LcTpqHYlC
UFNah5iBeiLBRpn5o3xNrBzgIuvx4KU1YFXjufWrjVcN67yNX/JCPdpksGgCB0bjkIxEy4PztXeO
oAYTFr7993X+cc5/u06TDDc2aurwt2fyt2euq+zIIeJhYEDHOaTpoXlATwawE3YcoEtYqTE6OuTO
VtVIClA6roN1alAyZ5rYce6HrCFxqBXss5/UD6b9xwNnzE1s/sfGNp9s3989OtIkjA2Ek49N+msY
dePcid5btrb+MIyZvVdQeG7CIF0LI3hmP1Sk3uCcQpkfk5lAnKV0WZSLrjzUQF6akBcrlwb+m0ze
2XQ/EyMJMenI20AGyJGi7LMv1/rzjaaINDybpQiY2R9PQZdVVh92Wr8CqgROcx00zKh7H5Oq7UpI
zVb6C1vRjCRAlOWNo77EWX8iMNa4Aghb92aaIU6C+tbEst7qIOGow9WhJEXBNpNxWfS9wiYb3cVF
yphWTmCZcoKojNuCXW3XW/KVAFJ/h70TNsrobqY8126yVCO1KVQUClUEuImwajsbYLeUNe8IIZd1
He+INwVskdM314FjsMnxNSZZ6S31Sr+MOtaO0idU3I+LCc2eP+dXgK1KaAUsArv0cYN1ALrJImO0
CHspjVpikJgDD8GW5uo+m5Deidq51x2c4u7MHZF2+qS3xikjUKnUol+OVj5Mfhcx7CteHedSul69
wBy7ds3khZAqvCTZWtrTNQrKO9ftH3NcPhaygWNrGBbkiIxeeIe1YiaiWDwTbewjZp6NuU4Johiz
bzYaajllygP6pJCHS//sB0CtVEsKi9MXS7p+/iofKm1hKRv2lx7sfWtIqGj1F0sf7gc75/dmbEmO
PRxIatF2woJIanpn2fOsCoIrMNGW9a0DkUxSSGCSp8sa6AasIi3i8qCaIetoq7XZgGGq5sSsBAlb
lTv5muZHuWCaGa8Mc3zuJr5+Eq7Lw9vT03YInLOekXIf11gsoyZe9IaDe8VRazcsusdP1oqPZ0PQ
mHQ+PVpN9CDdPzYAbazGxOl8RFqFdXVC++tQuy+lK787hNOAzn3Fe3jvJvqSowSE7x+ffPzH4wQf
j8PKFx4fbaIK/nDkAZHi2WlW90iYEPzlg0UBNzrVFrN87l4QuoNqjJzykKGCxgkljbU07HrBgfX2
31fy1sd5Xx1wJZ6OrsXA8UR98H5hyuOp8CKR9XAvxnhDQCvarV3Q4y1/q7SbUCdsB2BX1BfJncjU
d30EAuxZO2Pkv09zHitt5wR1et/zX2Xz44VvDslsGzNZbjCg1mmFyQ2RaDXEJoJZg4cHKOjSdaRG
yk3qQLvXmIfPo6C3P9gb2rPZPSGAMjdv76rKW5ZmjDRwzqJy40M/SrOOMbZDesYk1paKLkVvdWfR
bcIwrhYd/tJY6cMmrj1Wfg+AhyagZgy6dedD1DGUd6jKimQPX1ab0OX9tZsu/qSI/8uGZLOwmzao
V7qaQnxY9CliRr9WqiczpQK8XrfLwnXOpSh5/J18lZjeL3xtxMKUcIKV+Uuni7GyOyIF0onIFWsW
PRGaQg57i46oU580euHD/llUUP0AnDW4Sh9A7Ie7HxlBGwYBDaFKqyzsMcrYaBgA5iqsgGnG2F0T
dxJO3tmqt0g+zH3rCyCS46iIcIYw03b6rRlYwy0JQ/yEQ3YaJsu9SQwilTsQWIM+AeIk/pkDNCUC
NaAxVP5VYX1c+FbdbFD3zAQMtoTSaRHQd/j4qSZuSEe1tvion+Np6lEUA6OYOvTx8/8bOWCNBnhh
k47Rou0RaLSgGgukXcvAxw/GmeaFjHBOOaMfdRB26PiooM0gBjJCS6Z6m0NXYDViWesR6yzCBCB1
MnotaCQWne4SpfpGlmV1MgfKujwChUDzCOtROvHQkBTk6lJBeZU3UWRFFzHN8iNNIk3xbMjPMTCZ
bL6HBiAckJDocn1kNlFJfQQiY+OoODhXKcRo19pUge/hysS3PGaKVz5ZEUiVclwbqlNJWvNCDhCM
dBSKfY41VXoPWIAHqKsAq4MmNxdS9u3Bic1XRCe6yIxjkXuvaIOtNSlZy6kq+HnNhKbJj6r286tj
ZsUXUL1skP5SjIlxbnznNEj0yE4n41WYl1/lvOfmnD9dkvhuOuKdbny2uF3j1Bk43ixbhWbSkgKY
KYbIYb5Dqt2vU+A+bx+X1Jw3C19/jZwagkerG5sxjJ+m6KkFDXCnmc6PomlwMg1juexa9Nclt3lR
VLG3YneZNYcIc+KQTBh7PiSVFcEGoZ18M+LqhUZd8RUN2FrPGmwlY/uduIZLvx0oBrCqgzYuIr05
JSMUz5qYLUi+LrHSZNmDfZOjnIVR2IeNYOWFvFTeZP5w+wTNWxQeJs9Wl9wc4AVp6tYkLIABf4GL
H0HnLrbD4q7lNOK53kI4evZgHBwrz44MFOplU/tYQeLpeZzLzUZZznNmumBB3KRdYfLEoTFFJtYG
E9deGxwQyftHF2s3ToX9lM06YxNnmsm95NDEEwhQAeTQg2IoOzm2tot06D8ZTkUYnIH/gNwI++JR
ZOI+KW0TgzdUUL8udvyBmDEYV6zyth3gli4Ny+7ASDrxNVded6gL/T6p3LvSGdunYqr4PDgLSGKx
0HrqnmY29QXsh05YVy0N7TvQjyegJzzKVh4cNbOwDhBJyCOsguFaS+ieWEyW2DLFKejy4VDPa6sX
OpLHB+pLm5PWUHhEBDBMyA9ppVEvbdIx1Z4mDzQqLgUQ/Bi7gHK6FDnjkzFZHjEGhHtFqD1uBUZF
u5vEXh8ZSiZWdMTadq/82H7iHTcVWtoqSKHEWCR2cXyLdoXon3JNjlvHJFNsaJrNREkSWCKHmEFa
Q9GvfST/dxVWcGM+uXGXojsNhN3gRtrZUcz5tfQLAjsG8H4PYrKcHhncm/ed0jnh2ddqKPsdeZS3
/YQmkFQ4uBoscRxnj1GWqG2kG0dboftt+DGWohz9+fxU7xyo+G9/ZzT5tyYZjb0FneeGHEwtCNWi
cGmv+Ir5XxuwP86wxXQaMzynhJayGt8jCdjNCFTX8NQh4SQBdcQRO91khcKAHUUuhDzJogpBzyNf
wSePKRpAM7iXIq9IYBsh/LUWd0CO4zmDfly1YYPeoAShSyE/cvBVCaWgZwMyq+kcANnpEUxBy7RN
TiMREV6hFX2HA0qLpd27uH9PYQPRLA3ghLTTUM+padWta+GTL9rt1PODAG8pt22kqnWsB8Sods/+
OJrHVh87tuJ4CV1BHp35FzuGyekPxTaaPXFIDNfTWA7hqvfyrVGE4sQBVJzeBOOvFBqOjsI5dNvh
HAh+CRkJ7INUP5F0NFNcDWNXsWB8EamBoSKfHuogjy62j4Ci17P7EA8oZjTVrd/+ttNboAxVLteD
C3C0SEP5VM+IBK3ZqcYHsuqBrBRDo69t9rd1SPzRomkPrZpjbRHsU1ZuJkmJ0Sob4rA/sK2Adl5o
/CEqQC7UEbiFWAfiVhJU/pq7Y2U0V9NiuOQTIm84HoKGmrzDCf3gOWTgvJlHNY3U1HBCrUPlIxed
h9Iygke0sfW2QT9X62cTwT77GLK69NckSmelSCVAXxHgHDi4grOQF/tgh1AOrjmXPwUe4bd20h0r
HGEbOaQ5Iu8QxIqz0c26X2sJ5LwCQgEqe97jCq6odJe4h/el8TUf3Zq8HQ9o7lzmw2T/wg5lL0sG
lYmVDCt693guLXTWQzwDIrvqFS7C7u2AYvb9XabPR5ra728BI+ASBtrF8SRLqq/dCAWEfoy9ky1d
ybzftAThoIWJCBTRxV1WjRvPolqLG9J6BxlyDCZqkrAdEJkEI5D3Jqp6OxE3HAdpeUyb4DC0GhpL
eqqbZqKg6ZojDTdicfqYiMLqvnUbY62cgBA/47XKw4NRF6wEjrYVpG9/iR07h8QFb4YQKYsTFTi8
IPEEGpxYtdY9etwt5El/VcsA2jhEVCdwjY0foxFOnDSCOWB1Ky9VRz1SvzAimJjJ7IVd4cwNBNkQ
tRthAkFPaza7FmO+jMWrtFo2ZglJBnibtlZVGBEexcltInh5XeEBXgBcDMxMngA1PLTh+OxmqM7H
oXQXtmvRZi1ccP3Sv/k/NJ3HcuQ4FkW/iBEEPbfpjbyXNgypJBGgJ0D/9XNSM7PrrlB3KTOZwDP3
njt5IgH5HpMFXDHtaJJBQLsEUm0EIcOTWK4KjTTIKi/aYVtdTUO7sTUBb8Ngt1fa069Fkp4xgm2Z
Cd9HAq2KZzPPAS9vGAEs694yV1YG2jov0PA3tQNWvyHvuhb7HLAy2Plwm3mvflSa279eMtopHNTb
pdSo2rxl2UXedw91kCo6PiZh++MseBPxTw476g8WWP2nBDl4dkJKSXsSHJrQ0Ixv5jO4i6ORyJMZ
R+OoL/NNUaF2QmgG80TBzulnFwV+tlwNRQgtPMweZOS8ajsk23gIqzUQm+hQWji4Rjt9S40Rd42f
O3uYn9NWg7gfTY7/J9fhzZi813nrgeQWIMPc54Bw5vNjxXz5qc1nIj1xeHfNXPLkLvoWk8YmLok7
8pwvg44WydqB8oPr22ADgjc/3CesaXdZYV/3oVU/zjirJTiATZ17vJ68nHECeD/GUeURONOwtvDE
rv2xd4GUAn7967bCWDE/JnNtPWk80yJQxDJciu2SwNS1PXlXMkvYGVX3RcXXyn4ZfUwyM8ixbUM5
uKqJL9vHNQgw1tW5pdqrv2+iM/v9CoVeburzPKi9HC+TYjcjcWvMMl7gRRoizWPtvWZgHBlwyNPf
LCLs+Jm6hFFAFPXDlC6PtcShWZFk3GL45eR3do4j1ngylqswbadVj9XjOMlgPkcaXijik1PVF/tu
mBsmrSxlG5y8O7eL34gQhL1H0BWQo8A9OkBkVrYOJME3DhvOfrydYCKDLw5WtSuDO2fuubkrSaL8
OM97Zn8xhAUVX7W6ufUj5Z5FaP00uuP1lejNtEIn0Hj9zsyXtIFYmgO0MSIVcnXIEDQk+W1qJ+6B
+zfaxNmsD5X/DgaGpXruA4WVNqnpIyLvEVKXpb3yLgo+Wq+HLWEX7n6J01Of92enjTGrTGQcdXn9
MtleerVYF29RCtoKdAGgrmE+zXwhtzIckxU1IaOA1koOcaTfoSllK75tdB1NszWO593WFqFgZbXl
vQvw6ybRdWzU+9TKbC2dhLiH0H+QbLiOMAQQAo491wBEk51mSE6OO/L0ZVGCETyolg7KwN8T0HoV
4U3dS2B1XyIdPiol9c69lAiFFzy66qEfOCLqLsfxEWJkGVMgWSwYnSs3uKP304xUC7mLy6/UTYP7
2YtcMqumrWiSBYVq/uKqrD4TAyljO36EneOQyt7fBmg2dsvFh3uBtWaYw9168FZ/v1LcpEBBWuc7
X3gHK4WbjPCTw0ujjA8+uEOdPzM1GTu+HFbWQBS7gBeiqhBHdymTTd/uF22lxxn/wHpsdXpWS/9u
1e6yGyrGGVjWXlOL9VkwJCQsmYUoJXj36yIb9K7W4b7B3mQo59Bt+EiEMuJleS9l6k4H/G6nEN8s
drVQHTCqYw044V4m7Q0wb2p7w451B+ckzprt1Nm7ZB6bNwAbc6KvAG5DZJrGeo2E7aUow7PMItJY
xvLYZpLEXEUQEJFhey7t8BojmrqvNIQAi7ZhbFtOaqMo0wPHvTcVMo9irjajCyc3rsHI6cC+T+3U
P0VW8jY3GTm20n1BzEoVuWQaghGj72EXhp5/spr0X2LRHznaJb/PylJWr/iWhhgLI7mfSZnnQIPG
T89uI5wKJt+FEUmvts9AEqLEnskvQR7+zYBd9soQo5gHonqynOX8FGHq2jVxCSOY1BNdpteEzj91
RVzvlqr5GLS2MUzZZu9El5I5Vo8Mfr5A4Mh1zDNdGucjcG9try6OohTYe4ATMW3K/wWog09Tw6NX
qem5qOduFUAUuDejPPIMTnj8XYag0xQ+TM9MVZ1TdSHwhoHABBX8skvsTqwqCQDrqnqbE+NkcdCG
jrdA6CkvSXMkQLufJuNTytz5bujxbScKXHvcPehFU3FmJXjk5qdl6bf20rc+F9kxVuYh0gS99XiD
dzAv7pag2Y9NNpwE2awr4mjRWXT6LW08+C2G4L7cvFROI/dpwo7QW+45G05cDfYqT2GeZTbhe1kB
uFMaBxbho1vFIy4cFJpzbY8bnM4NDgZogx2qp6g18951+oNIkDJ3LP/hpDnH0LLpuQP13ZTdpycx
6TisTdZCdI90rmblCr/bFMTZInn6iKocaGDv38QRybGFjFHVDsNHIaiiAoAIws4RWpeoCnRtHaLe
ux9iPyBIkEKob+qbCc/zMZ2+ysw8miEXOxBHM+h5REnU/AGQ+qTo7gfFLUOgmQY2LfZhZuF8F19F
F/GulCUpzygB+iZ7DyTxcVNYkiguBFdo4qyallfDNQorFy+6jcsYHzIgby+qUHnGL3NrkwWEeZDI
cTzzLojflQYjxs6MDOrG6o/RQLYjkeAQHIsAT2b/Vs3Qk2p8PJvMLp6dqK9WHTKaPngHrfIWEQF/
h8WQTAimWj3E1V5/mpa0upyGmrS0Pj7mQ/pcTuOuIQthTZW5bKJJnJbGVmcZwYKswHKwNTdk/oYf
KQPPVe3A/u4xrm+yTr/jrkH02NlgTpKcAGg9HfPMvHc1DU5q1MFtpnY1ahtR5ORgS2Rot5osvXWG
gjMQl72ro2Zr1RtAKMGVrrFFDx71uAaxDrgxUwxwBu/AnQsSmIHkLmicDRfig4utfO+mjLEyPzwl
ElbL8oNWXN130D4I2IDjyruHGJWzCNh1FSEMQnOLq4YqnWBuE8DA9nv05RbDiowkgq67zhWmp6Qi
s8AK54cFm6qS3gPt8EcVLFc+7R+eyZt2sg/2RSsAYKi2630j8lsfvDN9/m3hRFeFq56dIYV8R5hj
1SDud824qyeGeORwcZ4P40vlZQ+pw9oWCS3fopa81lqldyxO360O2BZp2R9B4ToHEe9FPbLvyYHf
ETeQuQk7N6/7tiBmSLxDp5aacEWf86Jz6oQswH6MGIMB5Mj4lvkGXF2yTlR7N8oO2vGI2MBY2cSm
KvhJLnBRffZxH9zXpfdWEPCdmWQ6JdES3iUU5mCC0AsCu9/WEybHqSPNBo7KMWNjtupSWxOn4Sek
4+graDKEp3YBEow6X1cGVBGqk9duCtp9MD7N7SIOuqVqsNqk2yqu+GM5oQUC8TDd5ax2uLqWKwhY
kgjnIDu0wrmBN5xuSWVfO7NFod03Fx9f2sDePoUiOdtlCNaCZbPYm6CVxEz0JDMVgMus5eQntQ3M
Rjv7IcbKh2tw71kETg0V6xJhfXtp8uOJatj0ix2vuyL8Box84crlj5iON1P6bEfpW1HQqRWGraDQ
9a8nxYdJ7shEhFMXX6VhbhPz2Rn4VsEHo5mFSG4Q84l38OKOWXHZElzaEidQzpCP3XreO/AiPM2t
ILuhfHJS919I+KfwjXMPpAbm/aWQDXL765hN/Hnd3+YtE1lpskPANhkPxbhfRqqbEB5b4XKG8jqv
+17QzeVoFWoRxzs3z3ZYkbbwusYXQHBqxcb7lRlXfCub4mcK4J/FHZcR+EyOkCTSW27GaJ/mPSmg
XgYJzy7zW28qd7SJzcrXsXwe8plgoHb88WmBz2FozzB9KiaUAfNjQAF7VjSvWU7Outf0jOEt9ZtA
9uub+TqscH7kYf1rDcgoLrGOdFoQ/gkNK8ioYfo5rrrEPzOsA1rni60HX+2VNvW+iPBCwGdgnVIt
+7oNhhsfPw5EOTHbXz1R5isjqaBIH/TOw/jNZL4+g6N3vIjCiBt4cOBuDt3Ek9xbB9XHhnZqW/tk
XyRdiE5Ah9GWFeVCLIi1B2fWnSIxvv9ttC2shIcYV/46ba3NX0XeMHXfM7fCjpQnNzGN6qkcMhsq
2fjheupCm3tNLtGMsrw4gENyQ1O+gCup/fuY/DED+ExXfCBihKs/lf3eL4YvGBzHsuLkG1pD48sg
IpD0yBgrST6K2EHIhzjcBSyjmxoIvteMeMpzmxgnf93KlK0TOmi2ueDcFKxK8sLqLSI4PtqPqCGe
ZVHOKQRyAiuxqdFqpc9C87Z6dKn1zDWleWCYAmEpL6ad7h8zDdUOSb9kzynuZO19p8ysHeTcpAJg
vQ89FFrhOnQD9p8trybNIQNHM+ORxP/Eo1DSmI8wtg58BzUW8RkxCvZvKudin+XpbYmHppDItC3b
I2WnA8cvg+bZQx1zcm20m2WfP3Fb3GExhY+rc5YOrgXRH2YYSjw6yS5lnTcF+0HbV8TgnTsQeFHa
/Vam5R3UJaN0VZ9zf0A8M7LqQYa16wl52ArmfSzYgwMlR8hs4BIG4BmuVnIK2AmjwBLsMlMQNrpn
lFwoQrlJgSb+095IG26nW/fk37GHFa4Jt2n6lCeEivnxMBLX55+92rQAeCl47B6jiqtdSdQLcxXV
XQX2vt3qEmF1VudmVxkfR1tRHMyCL09CtzSFc1njlIgV+QWc1LtYgof9IKe3QJlpCxTroQzBDCwJ
IVWGY0QgZzuaUD4HiOf2luOBNq2fjG7ra2RUYfc5+45FmFB+9sZhODneXeHvhuyY6s4864mSoVfy
1Cb+ZkxifT+A2C3igUajiNhyh3w69LfNcYFLHxYd07+KYjXiXOuBPlz2w5vBFWdyTT8EnPkDUs9P
vNIlmwJW6658hNVqH118rp2bzuTlaXs7gloGI7LqGvcqUkhv0jH6LqF00lkSORqFtf/p+G5OgAXx
DWH91hLDwxXHYMdSBUVTnTjsRsWqFWZA6JO+JESV5BXhJxMFr0ibs22NEcKHjHTiDjBwsNxZIdq2
tCYVJHaIHIS18Ty5bDZQ5ot1P3RHEhScQ1rHkGCw0224wb8x1FOZcsSNdKbMzvV6rrobWZfw+Bga
zMKNrhbx1jNQ3+UFqUul6MMrBxasibr6PPzaI9cGGsjHsua7FDeTB6jPdUAdIaNpIW56/N7gBM+B
bR0cbrB9PoAf7ADJIb/m/+PVcH5E7T41cc/qZEQD7fIWtb0ndzpMip0yHzlguNQHG6kA30/YK/u0
eBTd2BL3MBHNFfZHl6ciQpOhZ1RrVsc0qwmyZydAFFPiJaK+BCbx3SsYGVWHLopk4Rh0AVzmQraH
2Qq/vbL+nWwsYABPkPRg+AY7uPaZUpOLc4w4hzdzO1Y7V9YPdZHRqaeX6Xny1Wm+TkOOPz41xOAF
bJCO8X2ZXbY0qh6uHQcClZ3arKIE2nobUBiXQsVY2AABzCdKbyYQOMmbCjES+z4mhwovO9zg4xTQ
B+AR4KIVfLAV1roNFLB47WHpWzdhOB4zRIwH2RAEk8ef3jIm9xK6Qd/Y8bGzQspVKW9r2yL7RXUu
s2RGU3FUW7uhrHIGd8I7dZZoIKcTDBXXN4KsvAMPmH2Rk/RrCbbnDl8WcWxuRHBnsm0GZZFWAs0q
EdvBml+Lll8AZgrsoAxvV6XDdgvVsFi3vaX2w9QFnHXrKoGiNqFzhOxsnSbUASsZJhDm4N2sBis4
2ItjP4H1eKHDN2nv3/c87UkpeABrxvFJOwJ4lzMs0SLpDnHXe1u7zLw1bDBNZjElIucXIVHMo1Zs
4eKVUQQrEYtnUyx4GaFAiqtIKW+bNUhZ8GScG6rlaJzkTTFQtkOu2NWir59ncmxqyGVrPK+cNap4
ZB9PCOesRkr6jfRs+dj66fvfaVE4Af1TQr6S1auDHeJ3Tct3Y0L9CC3+yhKk3+lmulMSHRzIOBKe
c9muBxJVYBb4uzEkxcnHw3NjWAUxylLbMkUKYUJAB6L8JPTI0L3gVeQlf8ZNVJyU6Q9+Nnq3vZZb
q6ox1sbYNfdLwBP5p9MoLqFUC49OBXsInVLY7ew5ux/sz8HbNbPvMkUEQBeF08Hxq3gva/lKesGL
jKGvULp9emKUlPzi2MywtRk48/W5BMMPlTyGGvqvELq7zB53hVDh3TyXz3yiASz5no4b3Nlo5+8k
f10+d1KLakcQY4KHehuAedqYGQhGlRXgQP47QltKct6kd4sgDYCg3/lwzKbiaAUfDVfgrZumNNl+
699YqYIIxLlNj0Ny2Fz+5jMdj9vat93URNd+BD2DUpbFTgxq6dIPSA3gnWiss115n5FHilNGTJeo
KHyMQacwpqSfV8DjICTgA2fEv77NnbE9eMHyBmcjmkNnBeMOBEMwglDvwvtu5uEQkngpblFiPXhx
dku2UKY9qFM153cWPZN0oPa6p+xKDOM/N3GJWOC+g+HchRxR4xofwQXIXGUrkc39tiBLR7k9KsOZ
yNCeaymtl023h6XZ7YQG4qPD6pY8NZ7eqrmB95XQeIMGt/KfqkWnFY3qNVH6IZTD49zZE4Hs4zup
Fnd5BasyT8A+A4JnXtJnr22Tv3aef56ryNlMjtqpYcLCHczrgIyAnUxbsQ0U+9lxXi0qf8KXRG5K
EPxOTWCtxr46uTp7Tr32o/UNRZV6tZkCcoHiWy9TFq4BL9ek06OoPSqb9OJtSb3PofHevDa8nlr3
qyuK89KgT8/6EWqlYd2RCXq7hsSqKfB3nOQuAWHuY0O27E6W5h/3NLKQS4RB0dr7ytfsTgtKQzs8
J3H4UJb+L+T0iNiAlcp9eYX4+aYfWMwWiEU6epKt1ejbOqQyZJYtCnXg3o030jfHvCJDzGViRnbD
cSzFQ5Pmj9XIjWpX4XfH2rsakFk6IZRZCClbt0NksUBydwO6J9iSkN9cFpUwNw8tKQduSIgvZdNT
Cr6/m8LfNpCvtuZnB3eS/FjTn4oIfkjF823zWY2B2btJSvqmKW8lyYorzy++ogbIjIPZQJqz7XT9
yYxcSgyg2HoV17jCHlQP8m0BJrAP9JvbF8F1V9GFdlIAcEMYHcRFvwNYB6Kf2myitHHZxa3QBbdb
bPEjaQrDrYUkZxUbTe6yShGXzfu0UGu3ccho7TLYmvEDdJ0ASY1YQYCFdJXBdZqtQRPfeXAVeZLC
Q5nSNNmth/9p8+eet60F1H7rdiDuG3YWrPsZfd1O/rPsfCJJvEsOjWuflcW+qMCI17p8SX3qGw8d
+DKrQ1zNV0JsojY79kWFCkRMXFTlZsyw/roaNY8ERiCG9gQ+vNtZNYMrwGf3gnU+fEuKEXssp00o
2I5ejxcKQQmAxNOc4q5h/9MwkiIBgolTA7s/6YvXXlOnxg4zJv4+GmDyXfpkCwk6XdsJaqh0Nm8j
lZcJCKvwJRaLdJCS4yQhfgZI+nqJgl1vs/gVfNWpYsSmT/it2TT4qww8HMS62X1ilgTZSLP/ybzR
5jSOwb1Z3xZA1shltgMtpV9PKWNoueiOaWjBlGmwGNuM3VE41QNxw4i7qnTgG2DZm1ClyPqYlN4M
YwfIuRLIUV58V3DSpUgagl+lrYcWqwaSzpn5cdvtIDz+xK4LRfFh6qqQlUbxZmHKXdFfIDVIu5s0
oNZKuxS+3lVO27WzdP1O1vRa+u4jKHKoafscsKdRi7OzY0y5DbEPKTc0cdUOBgs02AB5WjJbq3J4
UEvwE049cwfAZgKIdRCZf4Ej16M+NnTiTKk4Uiefk2NBVOQBgQQtlEGDCNYelCtaa9Qu4zPGrEdf
tjcV5rNVaiMz62Z1rYOAMmyuTuT9OEQQ6DvV12h5ypEp8WVSsyx3IW35KmIqTlgznLI1Etom6250
39xkGLA2QUmLlNCGCThQtisPsmyuK8CK0NybbTTX4WYBnRz5S3+cGEZmraC19lnlhBWHWfRW9yiz
aj/fkw5Dd8PIo2/QFbHGqG8zGZjVXMmWk348Qem9zuBDrebG/czNkB77DMeDiyC/wSAfsAQTWWVz
uDlkWPozy0BzsAqPr0zFo15U5NA2zxHg0gvJRB1CKLgoBmZvXfR2tXYWOR8lUVYRErnYIoE2j5eb
XFjJRlHpzQM9M9cPMniIunAVbtBH5qQksgVsGiIUVa8egaXDeS6BAhQtTixPVbvcoUjHP0hAYD2v
hKRW1bwG2PLE/CBDoxb7KAxphhw4XNSjfivb4fOvfmhY19bs7Vob1XYMCZgMK8fjy0smrtsFzsEn
8XKVi3A5OpAOVyqcx++Iu3secrL+LqWE2/4ElnDfQuj5a7+TwxPmvoVsm3m5a7AEulCyj3qCMWzC
FlNV3b5XbQj4C+HuDgrdjS/9O18t15WhbUlQSZEMygbU8in7ndFCBOz9i4LuA/X9F229Xhf+sPZm
4F3jTDcMJmvFOX5FSMJXUafLLoBTkNkw2sk/WDU9umr2wgfOkgd7nA5RYJ66PKNYFbytAOWjhZgt
0FTbkC30ODa3RL18VG126KblDDrz4ETTKU1Cf2XF/l3o1YcGXfilgze7uLepPhtGY+pTOdE/6XLB
xEipbCMQLoSNv0bauyeKujvPejQ8fIgam3JfeS2jlSSgW5hhPPTdqwP9pgnFJsnNKeWbixiHRXH2
MeTx/dhWL+1EBpL9ZkTwpC/b/9QzD26MNAqcTI6IsuRWQC+Ohz8hE26+Clgt9+QGMM1Ht1EG96PR
17ond61MWSU3yZeX5tswVJuh5OTsKciamVOEe23jjfo5s+kVl9a+sZw8OBDshAjRQo/D6vdkmQL1
jtM/l15111rzmxn6HRQyMJDNKrKa79qzafOCT4th4TjHJNZCoQVPw2KVnJ8EWPyKxZSN75p6vgGc
ZwHxSj6nsjuoodzMzaNobUT43Yc04lml8UszW9fVwtZ2dq+WzOSHKE4PJcQym8aFjt7ctPAqr3i3
1lnkZpuisK8aW+wr16ATnJzfthihVI8uobseQQGY8GJcFUwBO5A2h6EjM5Xxd1Kegqr4/z9S6lf/
+3fGfjUsjkKunLmEE4myZOWQzNomAvFZeZpJg1oKUT7ZKRSInDQBd8HuoKO427ix8+rIwd14FTkv
0r1UpuM3kuz2fZgkeglin7dSHmKkGw90xiuqd/p0UQ63FQNB9mNWdIrYtfgK7YqPYHyIdHmyBpAq
A4X9WhPkcHZJAw6brlsvaXvBu/fxWtv1l3tJL+0412JQ2GvDuJss9vs44fbVuqVu8lAqhnQykfBL
rjND9tDFBaQkeWrV6IM8lsV96aUs4F10MMDO+QU9Wqa/P+M/dH2HY6vpSE1etpUgYA/nxsz0c+Lj
Ary4R+XbkTZX3SZFQIQ4IgpqT6vmg2JqrkKC9dyOu38o+dcJKaaDEbyu45vOqhc29JDfHUQToiPN
8tTo3r2b0t95Mgw7O0dsqzlvrot97ZFL3w3QIaf8X1iiHCXEkUzE4Sqpyfgx0aI2RN+9omcGIC8V
UXIZDYxPcAVtcb5JAjLFFYLydUbjY4OocquaGgL9CIyh6akVEw+dUnugEHub7IP1aKDfuoW4c5sf
B5UpJpIlbgxmpeCsAMbtinjeof9qT94O3cyTRNt21RGtsGolSaoOQuili5mU6AUpsv6SOtj7TSjP
FXxoXHLvOWF3TFeHix3SBo6LGabC+INZ/ujWHiWPj6vacaYf1xfJrY7ddOU2OHSTvH1iZ/0MMdva
oknBiDclDwwsaLP6+p/M9W82zV/hAPmKGNa9zbdzXcZ62RjiuFYNmurBYC43nezuMQKyyHO8nyEL
GMX657zm2+f5zY4k6OimWt4CkyzbKFZvMsc3ME3+JvfZz6mF5IjFafHKqF96caJoZpNsRU7yC7EQ
J/CfLG8xm45IYTFtFW+tGnkoo2Y4WJUdXdcNtxoChtM4OnftEMcHI8d5g22EZEB2Nhud1+Nu8C55
pU60+a+5gtE5Waj1NZOtE5xqJJ7ksGAdYzVlpZfszwF4Q+hb09oGKbKBmbRiT4hdG7sRAoj0NLPt
2UucZh1jmmEia2zswbEuA9xHpxAnWxz9aBq2kr3E3rXZU8cd8aYod5lPpNdlHQQbS/s3yhfAEVX0
Q4jVsuIUUpuSAbjHL58J8Y9SYOSNB0Ed+rd+fK1qk9wMRKbfltWZ3Kly40t4/jDjx7Nx2Vi44KCo
ggAHJgCLV0wlneOceU8NC7pmHKrHDMPj/dTxQyO1KlV5sMtM9guJND/6PfhFTybzqZW8r90LisB5
QyxluS794rdgOurP9rKzQV+R7VPz4Hp1s230/C8Jmy/HRMG6IuddViJCn4XqtyLdYRUZVJFF3FMV
txOfAObCZvA/DYIRpUjiQNMcoevEgLfY83WgAOUOqHTJolafblp9FE3y4AhcazGp0DRmOnvUMafj
1DmfIqSgn1uCNGJvLsi5lT9otp1tuch7YQO56il7e2MOwxKTuTt35AJj6EIVr+WOeKedj6kHfcpw
Rf+xCSEpVVN6YPl93XZutS4Fh/fixeuwa79mn5dlgXgW6Mi2F6m9Gzw0o/6uL+EHqUsxq5i4adYf
03BOqUPXWY6rv2a5PPrRSz7AltTajtBp91e9i+q6UgwcOwpPNXHDZk27ce2u2tvTJ6twptI1heUs
GAZlwb+Rd1m4fNijL/asQDp2CNjQ875H5bbAlUnlRb/+hHIW1nlIjEtsTQ/S3+GGpNOBmw0SjIQJ
qfeEThCVW9QZo3dsM6MJuGc8B+Jzv+xR0uMouiCxPX50lnI8zYuY93Jg/884BMffSArXFNoMpdDC
Lpd+SPnOspvaV5QQqPfcncFAYS/VDUzJf6HdIsMg7CcYs20vlhg/s77Ol0sWFgaScQotjrnxumC0
TVxsgdE14hXE6TN7PlDWkoQDPpApBXtdXQZmZfgTGZ6zi9ay40Jnopp3qE7bm6F2SFduM8bkqf5M
ennCRFdsvYK/h+Ev9SaIhq1t4v1E0dSkW72zFwvy+F/8LuIBAmG2BL4h2vHNHa8Tx6J/LnNqQBs6
HeV4z6xo8phCsADd5lP6bccxbVc0bAJb/QaQ4n3e1pDSGWPNQu6aGVnKePFnx3yNGTnmBOZV7YgL
Ie3ZxNlB/tNHJI1XZVyti3FBQtjezbnPtrpMIbWO061J5n9N7VvHNiYbcOgRomS+7e10BnN+kNEq
RLwUsiNdp8n8bBVFex2Nrdox7i3Ompww109HIjynOyD6w85L9VW/fMuUwE279lPufEN94+dXYz6j
IigXOo5E2FjraQFFtfYuG/gEOOxGVMQiLUxLj3HJuTfTljPqXfZ+y/+3lMpQ/OhffwjP3TSIE0rk
7QxO/pFcCGwqOTsoO0qY8YCw1QGc6Y7U6fve4NRNF2ip1VybnQEJ+CdUU0kyPrZ1NZwQQJScGqqp
0uuRE3Tx2TzPGv94ApjOU4ZAd997z/Dg71xC7ND6fw/Iytc5E1okHhIPZd/dOz46Eo26p9MMPBwb
ab8YnJshje4Xy8dY4SEBTqpvNTyyqgFcCFqnY3BH6hYqr36KxSqimDRz8eWa6ViwBrGujDe9O+Ej
OjQYtcmwkaV4tbzL1DwwKME8n08G28JFI/mn2/bmAb3ldBYRsDgmixpcHUs8xC4wGvEuzI5HUnt9
cQ+Rlai5cg0GqSAj5Kq6yIULQyw1Qxf6l7VJIbHWxkcqw/c+y3+N1R58zdpZJigp5JT+61luhm35
TrjZaaFiTcbvOLRvx5MIymvI3dhJ2+F+iuurVlHoKEt9qWx6wPJ1xi35EkTWa44dB7RSSpxA65Gt
U/o7KxVP2tI/m6bFWDS2y3fNbbk2ZxCLemeVLdO/yXxNtEpe/ptGMGHZIKVflmA4RjbVWKCUM9ZT
H78r2X6Fovs3p/qfPdknT8i15048G6L+i5kqh5rzenD2voNN64+VUSKNWxZmP4Pigwxq6zmHH3pB
oKMp2w8F+VhyztDQ5P88J0Hs2v/AudjmGX4Kh6VXWpzScXlyvO4NCCorHfZHYLB3keOVa/ti/6WO
oKWb5bzx/bvI/ybddxOWzbPtNN0KW8K9SEPeGPsLnAhnQ6PfJuU/eIweuiVaNpK7cCMFHiDDOPAm
ZqhOu0Pm0V662bjqyzbbhzz2zIkIcPCn4WEpYNRd3n1r4GJJ+aRxpWTrqs58Egmx/4L2gYTRbRzN
uBjHm9pVhKRa1CwHaolUU5+nqBL3qppfYEbctJnSBzdA3Beg+qf3RVk+FtntYvfe2dfjQw409mYy
1Wlw0D+o0DoO2vkuNUmePuHkJGbWFOrj5KxanyWWj1apTJeNO/G0RlHwwMWDP6mKHtv5EtheMKyS
nbl13L5l1dKgVl7M/s+8AQ2ZB6H2H00VBUcMXMz+NBEjhA6GG6sEyddN3aOXuutD5kWKAVPXMMF+
EAlDzD8BzmTFP6K1hj2L6QRbFtILvHLbaSRQU8El+Vt1ZAMvMWIBWQsjDlUe4zyvsLcr25b7Z6Ek
CeoXJX81KSqFOSw2DjK/XRyRj2TF6sthXkdOLXx/5ZPuNC2MULwa/feUsPiIHPUwN3I4VEQye9qO
t9aQWduY2dWmQWy6aTHJ/x01YxMth4DPctX7NPqKtulMvehQ2Slnd/IdlhKZNuEu7C2cKwQ28CxE
u9YKyRyiH5rbf/lQ7KKs/ExA4G9JdiEqY1pIEmOsTmQBV3bvqfEoCHZ3Rw1PnIQNvuU5c5k85YKU
cbZtCWrcdqP7VLC0W0W9qmlHQZ421sTOCpubE/buPrSqbYzHkNPZPCcuMzz1H8bOa7lxLM3WrzLR
9+gDt2EipvuCBOhJSZQod4OQS3iz4YGnnw9Vffqcqo7onooqRWZlypAEN36z1rfYhvpLNt8cIp35
90Zp818JDgtCDHmLZVvqAoH6o1F6UAyMPKouiYhMesbz+sEYyseM2/NqsMN3osuoJOxToDmPeV5E
Xm7FP2NuYkutcTEyIbwlWXphbLJZ/gsUTpNsfqmU2iIyGsFm2NO1xcGVkdO+Jp/VQvDu9xDxmVPG
n11dYfMpUwX3CW1caxFJwvzDWnZDphn3vP/v0VCIBWl/I6WuPDRsuFdpXETbjsObryTWMBjS/wAH
+Q3O9Uf/uLBNfG9MbA2sVtqfnhYTlXYwGIuWrXeUXVYWNbr5iv6n3DbIHvJK/TWLIfQEagB3zi8M
val/c4Iwezt7qaySK6Nk1F+C6bXShRESVet82EdZ/FDb+vugELURIbpjhgnjC+kFQD/wWui6jcIu
Gcdbv9LK/DKFiqInyejPvp2Fe1Bgs1TKpjgGoMGnvv4P5u4FYPPnxw1BFSWCa/KwtT85+A21IJMD
+4LfmdZFm0t2vk740WUO5ioUTCvZ8DP8+0sQR/6/flNoQiCsF7++5VgLo+P/I5zYYlZ0yP3SD7tr
Xlc/vYppcpI3TvVhneM9gLSwUpr+Wgd6wWBYP2YZRctYEKg25pgMGAooQIhXpu5wNOaxp5BzrQri
F1XyM1TVK2v9R5HEj9rkAUNwwtlg1gEdZH+iWiQOKjPu4iz0s8DuN4SsjNcymrftzBGsSjSEYfoZ
ptVWuOyIqY6bjT294pl603O2iROV3Uq1ddIDZjpqtW0JACxJk1VivO5BrWEgGrXRE23wHGTVaXTc
/BTKG1AzeyUd4xGeIGYqdwPNal6JPiJjUKmu7JpIY0lPaWE8SMc+dnDK1vUL+pjGD1w0TdPI0IMS
JOKC+E7Y4eJGwXaN24qKtA29aFTemQYkesWCsmQ2YgV3MjeObgIyhHFK72P+urMH5bJIrUC1pvtS
J0KqjS37dAlm23226jMrhQ5fTRNumjLZ5bFGB1MWb4rAlV10qnNUzJcxa+ivGV66zmito4wn3pxg
ukztBwLS5lbXp39/zfwLY9kWMFyZXrgaa1LciX+6ZNypBAI5yJLbBDL6sTDPYZm+OMSkseGL2pWj
YwaL7d7Tif9mlpPuqZZ1GDjyRnZTYhmIOkhWT2rUOnmDvyhr2jeyj776OPfnYTT3FhvkdaTM2Xqa
yfiuovI/cLT+hTwDNEfXXR2QlM5+yfnTQ+j5kypmyu2LpU1RUTJKUx6HivIIg/ajUCT0jqjc//bM
/Z8/MGGbv/83v/8qq6mOyVj702//fo6/amZnv9r/Xj7tn3/tj5/09+1PefnIf5p/+5eeypx///xX
/vBl+e7/+Om8j/bjD7/xf+PtP3Q/9XT9abqs/e1HAPi8/M3/7R/+18//itpvwkr5J7N3+fr/+Lzl
Mf7tL4Q5dh9FDIPs96+2//7bX7TlU37n9uvWXx1DCADCLCsYLRr8ye/Yfl39K6J7m1PrX6j9wvqr
aVoLmh/sHqjOfzL7hfFXSMTcXlQsGI5l6M5f/u8Dv//9MP79FeOJ+Mfv/6vo8vsyLtrmb38x+OcP
Byjyfw5sjPnCFHAU2RT8CUvmYHLQWyQxHiN/c50+46P4sNjtA5o3H/E7MEolyIbTRi3TjylwtmNK
Tq4+UmgTnbP0K/UhN+Efh0+mSX1kVBtdQVtdupsxLkLftn5Q2VF/Jpsac1aMAqc08sPQ2s8O86iA
A2/CDAds5gtR774s7YvboUscLpwXG5jDZxP5Z5bYD4j/mGXT5Q2mn0nzKub7rmDSOF5nvT7hO3yK
BgdSccOhS+RAX02IpvuDTMGotDb3H+NtKghSo63nPWu8yrG96ckDY7FtGQcfcmgu9YLfyILDFCCz
prwoJ/aaNrNrw7nrNcLQCZNNEae07rd9p3fxJkwEId/mTl3ow9e+dK8teoJ8Uvcp6ni7gCAuw4tL
fksLI8zpYR5tKpw+AcZLa25OOaEvsjFWYc1ifXEo9bFf9oGnmM4uQIRJNcOAg912lt9L3d0WDCu1
9qFoU0z2waEpGPjFw6fRq09Rg5nVTffyWculXLQcyI7zEtN8R1wn8sdesjitHiYXoWVc5ehdp01a
UBvrGUrDbJuHidflVgjOKUMxa2woz68cKYycxBsH46bsaOx7UlyyeF/1QJgW71eazSQeowMKzCc7
e0u5aqqOhS6BR+QgMe0WnVcm3EocPHUq7kRIdmuT6AbhZg8p4vcgqxuWEfIsaNU2ZR6sjMH+LuG+
KHl8M3gUs0osISMUQscQzATmfGIcvJe9Q1xozB2+XPwdT63l+GQ0re2u+cRfyWrMJrItKr3GVVTf
nV0ylLMjKd+AZeV9HWV7hDM+Ch8SC15iEVxEgz4FrYjm3iEe83UHiSrNhMBB0FTioJKtOg2Dl7vB
MTE+apFv2S+t0+6jatL3ZCzgTPb5Abn/TjFYz8UsISXZ43qIt6MUhyi5imFak3e3bjLlqBrhxdbU
U8ndmHiwwEMQNvcCPwI2XooH5N1Je25b8QivDb1S8NTXvVfUkoDX0SvBl86p3JpMGoWcHid5ioJh
43TY1CpSXQqdToNqF3vg0So/OyRFRTN73JixASrJXWTc3Ma5mRnTYWI7VuiSrhHLvUZT7of4KMNd
nTMmK3MLy1bBqhBqEa6bjlzMJKs/IsH0zm7ubUKAmulLzazvZU9FMjpJTgoclyZ4RXdNvs+SvJkw
EsRauI9igQBbR8ONUJgRXlhzl+IW3AXG3u181ZluMJJ8w+5PRtOyi+CVVQUa9Kk5aK1914jxIUjx
dNqhry/O3qYWr/geds4Q7hU73OnszylBiIx4bpi5E4QAzbB9ZlMcrSty+ZJq3CrqszUrZJWjLUP9
NRMhr/ygoD9JMjlLXfW6BHUSYowh2TkZYnhNRwmHSFYxwk+1m99aZD6RFf5EFvUh5IAc0SgrjLhH
h2ndWksyF5MHYkdZ1BWuxsbCJFCs+46xGOCv3JHV91VYaLUWbi1L0xIzdPjkGvVHnMFJo9S8MIf/
QmlT2RbqYvSUGtKlZX09ZYgv+k68zV2zjVuy9gw18nuD3Ti6tZ2eR9xwURMglnSHIvMzJ3xkBHaQ
8hutEYbp5oyfB3HAAUXhS5OmD65srvYQMZKz+6vZ1xg7qNbH0p8zjPqlupnT6jFNqtvUZdepmFkt
ZVu4oFTF0TU1YCcP+U7XlZXaurva8M28/zDJi0/Yakdkodl6/GB0Nou+aa2q07MdRCejzDwLVC8r
WyJKgNLFPWS859aoC6RR4NPwZH0XDm8DmE+wRmIYqqpkkKGQeB2OH4XWcgCT9SQ/i/DbZXMVlnvw
aJ6YnoqBRX+8DZDiK4hVunLeIII+Sq04UNOvLE4lXY8eBkmKbC6p3hP1CFRZZzBKp5hZ6DXEdMjq
V9URCCPfe042AYsnQuk1GSTZwebLJUFoqAHqsFuhSzuMWJQtUZ3aUX0D2wc4qxKvtq2cZBsgMKgP
rDYea+rlbcJGJp7dz8qafqVkBDdwgtCVFMQFDvrWDmD+sSDb2xEEhCBCKDBuyJhv1swbznqOtSwq
X0ijWGmTvhs42VwdWc3gdWa1lpOGeHTheDF+tc2rERUkoMaXkO11OjsMUiuyo8f6DarJLwVjTmjn
r9BvfxgTrIZUIJFP5aM6NfMKguK7hnq2zngeyeuIkTxlJjl89WQTqpttWBF+lKH8BM7DHC3sd2ZM
MGjMc1w58X4eInI/izeDWZheFke1jbw2UbZDzg+Mt2eAA0EMF0+0cYVFdg6q5lcn4Qeq+UMTPKUx
c/QoomuTAel0KvHYqpKc44naQEZfXYP0kH1fHk2f+fBWtZY3iWUKrm/MhpYmiHzWUli4ZfKUWqzn
oM0TWKGj4umZgHAMHUrGZjbySiyEK7VRPtBvuW3DzGvez0EAXy19DDUbIHrzVQhMT6GQm9JRTn0Z
8n0GX6ezJNQx9MqqPgg7xLJT7+wRhaLZRx+5mvmVnK5yqnwag01s6R92q+HH719Iu7soKHdXKfBD
JdOOIFWPkzBPJruSRou9tixAOCG5ZO5is6/6NJZ1TwkVQ0H9LoQALoeIy2tazGgwX3aWiU6FXZFX
WUTXItTcDlI8xnG0c4rywMLuye2zu1o1dr2e3wV2PWA5sE9hPnt9zRhhVtqjGcBKXVTczoNn2fNP
iPIAEEOa7DFSAsch9VDWRyuvuX6DaVXF2Yi4uyEbWs0gZxE5NjzqHTyQQOjsF6GiJ9GPEzb7IsIV
Mth7c7gSGPKMb8tTg/6iSbIyJJdxYpb5ai71s0Y+tpu7p0TP35SuusnAeDLS7j1yU9RMSEAWvjc3
9/hmoVeeuKS56qlnqSP6tVyMx1oMPeE2mMvQDcQamklU927+YzkVWUKgvlsmjrpvmudi+sDgSMot
4vaJXVcaTNtcne/Ycd2ZVX3SI5gCCm75oEieR+KnoPbeZ9W8B62euTc5pTfBhhMi9BF99qbrA65y
cBFcTOAlvJYnY06fpKVfujy5mYZgv6EfFb19qLiRNArAtMw9swE5xIcpfFTabSdjJM7ulb3nScka
rwunkGA9sY7Lezq0N/Zd1C9BuLEopew6v0MP99aEpIo60TcdXLOnK0dPZGNGcBSmhBtXyVUOmvKz
0pFgScANVgF9mtuwyIkIJzsqQziGMe2dtwYi3JttiE9a2WxtELyn4IFUAG9q1YwU05I6yI7utx+L
u2im+mqnHBxM5YACbxYezGs/4xVPkboYiEGD3kzQf7EC06hdZwM9tYnFAAtCgXVzQ+xWiMFC7lRV
rmd7XtRQ+JKsS84LvtdHvHLw5uwZpVehIklhzqXsGiN4MQNEPFrnTaUmUHaETxkJxbVjn4hiuXaZ
xkVQwuvLonNhjH429/h+4jWjjFGhxG10iyE0OpNaB01FwpInx+QrKILPFAhACrmRkHLlwCZjPo5I
9xKn/04IlIXyvQK+8tjh/vYbA4NYju69gXVSCH0/ahra3Nj1GP1yoNmdr+lk0RKqXRDRTLLBLrKd
Gx4uhfGevXHS7kfai9BiLcfpjJCRt71Jyp57HILwYQIv4pAvnhi/5CIsZglSIs4DRrGId+294MxZ
sQ7/EtPQrTSnLpDzI3mT41aLmEOMzasbpcf21e6KK6LKQ5aLa0zNq9fRk+0kJ2Hpy/JrM9tfPcpj
O7ghDTlkA+npY6PsU13nVjA3BmGBMW+iMDiQTTC+tjOVKcumajJAn1ote09rixuBoElieo3+NTA0
5HhpohwxFhyo6HDcxkdFsN+QODwQGXETkLsWjzeApBagQsuqdMZqn5gU5dOhiBuQkzQWouAehSgt
cDZ6pGwDk8XFSJiq+6q1GGXcL7ILT+wOZ2lxP3La5zSmYhohCkaPMWi+mamrYnMzixBbNnl4i1Sy
Vwq0R8FVncAvSSa/D4xIyg3d2ykP+ldWwI/oVDeak76lD2FUTqQbpQ9V34cwG5Mn051ZyZZDAv0z
ebJrOBShaW1ilPpF42EFOchlEKRi8T4I7XMuBJEumr1FE7NPpmfSACDttJ1PgsFVjkuZH60tmlzd
kL9MZLOZs4s4j0RrH5pdbM9gwdtbFur71oXUkD62DiwZSrynrm/8emy2Q5uxk0/vFot8n1fbLKl9
srZXXK6N2m4iAq2BNotTaoUP0I/2DZkM1ggOjehl3oO2TS7XqSWTWlANz7Z2MetnllCa+zMJ3gBg
3X4NfXIwZHoMuOBmPfIMeFY4KmR/LpsWaz3ld4Coq4l8VbzUrPhtytmOOFZAFp4w7I+l6uiBhsDU
2YgJVUD/BKPPtj4zWz3Yy26pC3E+Q4RBnGp2067SKA6WNWIvvIiQH7Juqyh6LBlhD1q9RndzCY2W
7LD6MeARdKASzDRljXO0uahmSgvRPtNEr7KqJiHq2xDuFhXLSY7ko4/RyRJIYcNM63EfIWdiPupJ
SQGmxRzHPVweeS6Ubsufpt8xJpUdzlEvSj+HFKBEzyS7V+CFgNvS530l1JRaH3ZKwfZ5KL5t0XJr
GI65tO5Gw3jPK/duGPOD3RZPucD1PqPZEmhgtcY+iahAracd+5HE+8kgi9PKB26DE3LtBHBMESMz
j+b+JEDt9n2wdYRxr6fAIyIB6cNp79SuDDx7/q4yFJ/SfmJOJMBExe9xk0A6HM6di1qYOBsinLJj
3refAEV5uXN8cG2Eps/KnAOPxVPZmFhdgewJoTcfbopGZduaXyT3eF1U7TOzfqqt2TPFvMzBcz+f
5EtfqW9WnHhINWB54lZI0qOjGLu4iWlg8aO681az5l2ZmY/YBPbt/ZS7jLaD9i7pDMCKFLUjLL++
fc2ZdoiR63VgXZEYgnWo8YbDdqfPRNBIFflUJa8ybykl6nMWcQjFY/tQFjMxD2WL1yQ+CryGDaoR
N5ju2xb7cz8o9zYFAVSmAOF7mL4Okf4UThgJsaTlW5NQYy1SzoKJ98qJ4gPzAdNzmuDm9gv0bdiF
kZqsqLzQpx7m0eLQdYzwWOcIraWj3vfsw3ZxZYUnQJqou4FCdemdgWRizLZNAiatjqSHq+qguplG
iXZk+v2pD8gKqDVYOGG9dXezRuMfZ/nZ7AR5GXHowwK7VyFNBNTSs3Gx527Xx2DeCvcn1dKNOWfV
Js3T7WAbt7D8trLswmIEQRa8oCjg06t3DYBoFYtnI2m21sAdK8JEUUr0LdM3vkcci862VE91+4Gc
dz1YytWtAQln1nMyO1zHTMMis2MfabaIvLXPBCs2TDmW0VO0UhFO1xGzu1F8NSMCq5H+DN1n94Rh
hVZU33cGJ4RqaudUVT4QjVYUI6AJivpBR7khDB8o2RmqMILSZ3RmHsH25Fq+tiixVzl9TgznkJDe
OGfrO5wSN8IvwwwMGjmOiCp4r9SXMu2RGMbF45jqm3oovdId152e440zVUpPlVhxTmt8x8HBMSLy
68OEqWSu6Suzu9U9JHXRN9eQdQzrng4ApTwjqzuJRj70Y1PvEt06EAAde2QHrFlMALRMX43GvasD
lCA0S5qGQAGfyCbGEpQFwS+kzEwslC7ghFN15nfpfDX06MtRux+nQhksEzP0LRhDwRL0XGFZU+Bo
nyCe4znARzlH86+0Dhn0Gaeuuudc3rXTfe6EngILwHEUpqy000xXZywT6dCucHbed7HFWTx9ML/1
NR4efjC2m4F9S6bwM8OcZOgruOiHdAn3S8FUKXctMZBdH51T4TyZSXbJIdk4ifqNuEBwHWnaKZuQ
YSSL9ELtj6OIGc8lgvGkbHcVjU0N0iyW9EqtkVHXTnd1/cJLTNIZwVl9T1aUu5lS/Jx8XaAqMjHA
muiboHTWOkHVbcFC15p8Ic4Ed4LsKu7n+bygzKQhoRVSW8ZfKed/EtV3TLQ51vD10GFKL+sSPESA
B2sF+g7nhhmqfj9Ul9wdoWpfR8K22yBkzsetELjKAuYBvWjFq74qTjk4UzW/w4h0gJD2oxfjwR2p
fa0Uxwj4pnPATFmfxgMGDrmqQs51KIvr3JmBqRg/0llF0wDr5ZVgjO2c4FHFnGbzLVP88wO+YTqP
x7bdD03ruY5N4YKwKAQed4lnrgc/ss6SPqxNq3s7GdagRlZznuzLxtip1IpI4StHeEqFGOjWk+W6
bJK6xKVc8fuSgAR/IiAGLAMa+n5GewMNZogo+Su/SHdxDCFhDrx2HDwXCFKFHXEg3Lbr8BwxRlMk
Jw6yuzkBAz5Hu9EyWAU3/mAqmzEkBQ3uPnGcA+LNxbApGFwZiPHLbtubvmQR76jbXi38eniWTCS4
o22N2KLJwng2QitSQZlGIKbQbrQ7EShHtEVrbZxAUzabOh+2k3o/qg+gc9d58Jq2Fc4iFRNXyapV
5bUb18L9DEjGS9iUh4MDD/EYOPdZ1mwmNGiq+MSkvs+sYFzPcX6WMWCfRr9FCGSbQp6pzueqQIQ6
oa1FaItAm2fAV0l8LwBzZZbOtcfbCEa61gV3mvGrIUxUiZ+axNmFcGdoMUDx4tiPbqpmP7r5qsKk
bXb1dTCajWVbGybyhzxyd1n6KvEbsUvVS3a3zLHjU0Ls9nxR2pvs0jOjrl2c3cdNtpWzum6t+alV
F4nRgK1wZSAWFSYnc7rTiX8x1OytcMqDPr7n9WRttTA9Uv/YPlZLkh7Mc1kw05mLp7EWV9s27gcl
vQSpcQqGwAtqZfQNDeuDpRr6IUzsi6YvKCPZvGlWfDGlip204ziqJnRTNrf8sCqR4c5c7EX4VDK6
loy6aooxg/SkASkOO/SwOjQ4o1ZgFVGho1OPgucp6D76aMCTNbmspK3skNfAa/ql2QvyrwGnIs8w
xXcGcTEIpx12Wsord7JOtOmgV4KVabWb1hm3NWuPma3RPAF1qtQVIaTXAsHtaiSgePzKF3IBOus5
eS+TeZsH+abi+AhbYO9zsxl7iEWIISGmOelWTFR6rEoMe2e0L2UEqKo6uPmO6PbeyvFTMClAuKwg
nQCaqJ2t9uq8x+KVMmIf0Qn1DRSguMKUBBtpmQSoSkgydenpTJaS7AFTxxa/kGe5L1oNchiVfVjh
oGRLhmduow7THnEtU838bnH/hXp2cgoIsx5rZyAlTsnGOCBGjg30muyuaZUbyBRqRZ7juGlPSa9E
B6EYz5iTrv0w0GTU2tPiqW2YHR5mkYZHSnZkKiH7Ky3NqCO5xDUNcZGxxLLD7aR1tBSxzZbQdoP0
dnu0NEYJyAgBIGubegl5p75iyS9VXEYSjACGnMrD5MU4IFxUIEtUvJPci6JYiyVCvuw6z1lC5RFu
MvojVMz+LXC+Jnq+vHVLED0ej+kBu9vTQEZ9v4TVT0tsvbME2PdLlH1Mpj0WfUrnJeY+D3MoewTf
wz3LHiJjN+qlCXtJEHsZ2E9BUjb3gfGIQmUvclv8VEYMzi+D+DVkz5EpvuB+RH2jXZIKUalAfga/
tHwycFvc1xWvtoY8b+MK+TFGizPPaU9u0uUX9Jt4GKH/cl22TG5bKgsleCCCmGNRR7wdR+o7CCTS
t4bewSLXl4cIHzCk3LObidqL23nye6sc1gZ0HG++ThBidoTuQVqJ+0+h9iz6mZfgiWe9Zy063PAn
XLhewnDfgraghY9m5Oj6S9fMPrV+49Ug1ICRtGzmsnxFdgoL05om10ErBb3BXctmeDLVGgnp3m3s
YkPyd9NF+s7uMky4iXqQmgYnsHP2eT++TFp80NCZrqLY1U5YSNJzKvtuLVOlwb6AXtKN1nWD+nVu
vwOnODYqTEm1KLZhi+YlaKnX0+gWW6pA3sKMdCT8a6VZ3KuJFAdroEabYULi2daPkVvVZ8NiYi1U
zR/x1x0Q7G572/1WIb8xDQU0CxM29lSrv+ISE4wpkfhbc/Ue2QtTT3KzHZv+CUizvZmm5Y5tDZjj
bZfSiJQZ9LGSyzB5UlpqL0MaPoJJ7HqmdqzVEg1/N3GcADdGv0FZ25aaj40q8QZtrunE4+CQ8HK3
+b6Z44WvxKxQ6oiax5BpUhc03zDUR08OFgTqGj+XBezQHjZMHYWHmfqHBHlrBclpQSGfc9rZpoJR
3XQBGvuCZ4m9J6fYw8y15jkB7fGAQtSeiokMhAIPWqak3BX5vIrB5Qbi/sqpJzzFJcuOIMRMk7fn
stP0jdO/TXM0/ormUxyXcLrK/JhbYw8ykINkIU+0Wo5ieaiHjZWFVz2a+n1VbCu1sbn2MrLtoXUw
7q0ZYw04nVE5L8VSrXRew3Xsz5TNilrnu6pNjoVoHd9sG7i/JqUKRy+d4EeYY2Mc9JZyx6zkQU3d
02hN1c7iiVzHth1QH3wpMw1yPrubxlirk41iWuCnqaKOytwwMTWlDlMUilvEJHvm4p+uzN9rKziF
bnvM4WjcJVK/1nDKUMWOYNsUBwtADB4VPknuMrQyWBJTx5NnMOXFKnWzbDsN+XNtLHw/7PhbVxe4
nIcHzSEWVR834l2Aqrive0x9cQon2YXhW3RMoiyVR+ggnUaXgBVS2c4mZ4U91QEcpObRNqqcWyc3
hEnNHLgs7QYWt7Ot2FiPSawx2zohDO4Q6nHBY9K7xL1r3E+aEvmMJVE58ksoOba7i0MQKANzJS8I
ovwoqwmtP9wgnJ6bukY7MCQ2aRQGvUg5KDTl+J4Ar4PkYji2UlPunt2MPsCYywtlPOnao4n3rH20
eRyG3iu/EIywFX4ZqyB67l2bA0s2ezXX1LWtael6OQTcDESIGnxlFq/z3GHGdEGLx62zsjq8E6OK
hgwDQztaBQq3xfCn52s8HglDFsT6hLfR5Nax5ss687vYIAbAqCwm+y+Fuq94au80F6yu297SyvhO
IRKv9Vr9kMnAAiZAgGqYP6nLoAaatF+Z3ZuFZYp5m3oyn6bOAa1a4Xqgy947gbkHwAXzbZ5Nf1CU
cNU1lrKb0+EiOLzXSV+JjZEp9kM4zVA9gv7X5Oa117o11FWp03Bo1RHWgH6uil1q2EgPGhxAdtKY
2wb4OB3BNN0FkrfrpKbXxET2K9zcb9NXVQOG33VSv4w5aCxmp4LH3tXbwShPBXEOMnQrL63Erp1R
5rIJCn0nGcaNNfQD+/Mp2Anwu3XXjadq+YC7fTz1Rv+rshDZjoa16VUl3uWurm0mjHAYZeQ1jaaL
UyyqdS1PdoU6wiggL2NdtzOwTW1Nvui8ziobjWLJHC9TU7ASMQsZixzoTepiu160v5WG5sGNNRpg
to9+o44MlnsptgrpGjR21bqInFtHrcoEQXV5Z9o8IZQZncOZ5nZMk6O4Y7mi2xcQUgYrmnY9YuQD
izn+OKN9FznVKRlLFll1kfiY2BDYy7w8OSM2CxJs2EvFDvzg/I4Mch3kpp344cjyx0h0wWJI+yn1
eEIc8d4jIzmWSv4xxnunnS2PERj7TIjeYX+o4AjvZ4KUtlHI6NEZ3H7VFSeZ6eXSwQFzmfZT1qqU
2TH19ORswtGG/TDZ2MdUq9lkoPyRlBaXRPuwyto4pVi3uFiOrtQd3zKni5W1bJAybT3wUPZljLOE
+jvwzLZbZp1Bug1GWC1afDeJ8M7KyC2Ti41ahLijtKhTQXFI25dMg3wtpv5FoVie3egpjRzq7YJN
deSY9N/oSvyelBc/nZUa+UmjbY3IuLrst87gJzA2k5Tm4jRGc78cgnCgp5zJtxPxKQP7Mex3BogV
RlxOwuESm214TBMkMWqL4rkZX1QMjCs1OQ14L/2+MuhosPfaDMrUZOacn9Za5eh+JmJMam0I/4dy
fjXpiX02K3cztGG+m/THfhyj+xRuFA/Fqg9tcQQUQmuRz2u5TDhGsj3wr3SPsB1PqSO50rEJauN7
VMfiQR1e3EhN906DTdyqu0ueib3mYmHM4gnHStrVvL0jTwkVcaTKXEu7PAkS6bc8bk7aDvCs07lQ
a5QWb7bgBWi1Oj9G7tAzroR0KHrcqY5icSlAtI9IGUCpO7DQldgeQfpbHvaYCIHXClmKubUd2nKW
sDdA/RAbeBdlPdKhItCflIIBSD6QMa6F7VudB8Y67KldyLLkSm6rvdmXzBIz4vkyy/am0fJRzrgP
WoAXlQrM9uMSPLs2xua7RPdV645zG2R34aBPubvNYHgH7WSAjWaeAN7DSoZne0llCcoPQ7NfSnBW
d0U93XVMHFIniW9tPLyKPIJj2rGGNiqe64Rka8yEgcPS3KZ1rwDsjy6K91HcFzXzDdvpPCkibu9N
kWygYl8zVXDIgrhxBsNDuMbWyCIzKbpiF4+8dBHtcXE72Nh0ARki7FJEDyEfMka6bWJXrJdxFuVx
u5Y0TQBQ4/rQJ9prz8geqiGO8DD4GgssaxmIkbR7ySLt10B+3gSeU5RZ5U1Wfp0noGu4C9kKTT39
Ard8NuqwXLAHd7aKphqoNTf3M9OCMLVfGXIjFOpJagiMsgT4QjEjHOqEOsKDjXNPztmmo59h3KZd
uyRFBhDzU1eoxADHc0+NFKKDJrbSaJAK60ixHx1T9RHyYHWxzGY6R/I4SforJ9RbXxlL/SGa+MCx
QM+XfrjAGY9SdfSbZSQXAAmcwqMMEDrpwd2A3nhVA8X/SC1mykWkEB3al+bGlWmw42e0t2URhGuD
KKNtBj0eeQxupaDTAy8LWRy5mR2dMHL841f/7//RII3HEQEKTxi+QffECwkxf5IaETUt7Vhqy+k4
atwrVCHWDOO48EMdS7MxTLhkRm2vocQB/7Ev1V49w30p1mpcazs29vm4pKWYWn1yxfRBzlvgl7FI
9ihkVLYI51ZNkqvKIropildl7lMKYcJyDBw/+wZ8ZhqW6M+EVnmIFQxK2Zs7GrwU1Nd5c8JzPuz1
yPDEDA2kAgK8CnBoe5hmb3MySSbX9vvS42/NeOFzhYEBHA0gA+/kyQ37cw6gALpDP50lRr4VCPlD
JWE8t3ZxNqN2ROYtT27kPAAqcS/dAHBe6DQOphtXGNhG39WTDoZ2DyO9YO/5P+ydSW/sRpul/0qj
9jRIRnBadC9yzlRKqSE13Q2h4YpDcAzO/PX90P4KKBuNAgq9qUUBH4zPsOWrlDKDb7znnOeYqNoD
aeo9KXbeSOE8noVtXiKkJsO3bnsljNu+JTLnMFqgiO01lNEH3dfHPkcdn8vCgC3lu/voMi8MHH/G
ECelH9EK1B+h+ZC6KzFrsHpdVThXVmCkaWwsJUVHfo7YIWBXz1PXE8zXJ0rEqOpzFkCrB4dGzGzV
jST0t4ZNAxPXAahHyuBqSDjkQIXgofazX8pgoo4n7ZI+Azo/nOcklDdjngboLN65as3DWIbpPjPg
VtbM4o35YXffdpAZ7G1Bvxtzzagdhw9qLkHU9bQCV0Mc7Yt4cJDFqxfDNCOMklhySz+kW4QhYtX3
df0Qsptg3IRp7w2kZ/TLKDy+pK8QnJqRSlen++U3TAOYxwFYH8y68V7yzCxuO5NPcdCxnC6i5LEY
H+oicggwEY+0jQB3Z4mbcyIfFzgcCt1HPkneyay9cjZqLLMztYuIOa/ydL51IHe6Oc5JeFgPjjV3
qybDhmAsUO45rN7mIflNOdWmtLgX2wHiaSq4V2rxJcgcrWpAapaQKymMT6NxX4Bpr2odqluKsr4C
Q9wDX1AUYkUVg7nzJJl3TH/YOkDJUbdQ09jKrIN6oBylNn7qtj2hYvnwdBv4tLB7VMibvCVl3NeY
W+0JeoTrii3NJ+3aoFsm604onfXak/kubmOertEhKMdkF8xYX0lgfwBe28lAWBupIXkmCrIF88o1
IKthBg3RXuzIq67kwGwMJuGqxVCMESWZh349vVW5XlNewy5KHJm604gAqSSRsJUs75sCR5BMAGbS
Xv/h9PaGno9gkxcYEAtcmas0HOotYZElvswvMayyjcOvQUtv3vJjvDFqOe56AyZqQRGqFN5DGo+P
uLSHNf2vqwprw6QvI55csfxiXNDf1AcNBNxrn2dvXYTr1OYdlJkXQrfbJu3uJxmz0wW9hCMuf+OO
/NWQ7tzY4/AaNbCNqrn8jtPBQ7nk6hEXF4uYwsV9GkEFpGBl16nAnu0WfrjXAswTVFwjXuDOGrOY
JTasLqkJbJkI7bgn/mSZB6DQJxX6xi6U3KP7JZxR9p2/i133xQdbuJFApfx4YsPSz6THB05FNktn
bROt4cl9GWh4ewKHclINCHXDKj+K1Lp4WcDiKjfN44Ds13P9cQslz1E03suIIDygxJPnqmOh9Du/
JkoEaqxOVexup8Tx+fgMh5rSQBJYM7N30GyxgeOt0SNYfT0YLC5xVIyLylb0LifFsiVjWeWTQAZn
GfvrMihajG4HDchwE8TQX9LW3tuDTXOAXVUQjziGY6M8OX+CpDW6hhHRL+aMUEZgh607Lt8bkdwX
CY2wlW+9NAtLtiO+1EhAp2EJLBTy24pm0N80jtIt1TjzHtrHhv37eNLppwl9ipIg9avn+0ecSCHg
x+U6MJJLhMeyNK5+sPG9hv12nx19P7P2vm2D1qjVZzDp6lCFJXs/v7ot+WDiUSfRW9jjJj7FCcp/
VoNNI3+V8BlzL8XA6ykQ+1fAMags4v2yibPW21dD9BjIuwlr6qMnOou+tOzMixtW1sLV9Kq+vFVT
9KIGNrYMw2uC7GrH2oU3whTWdPqiexnpGTa2dz/MyDqNXTvbss3Rd2uLWRnaUGGA9pu9GlBJ22/t
WblPfCio6TbI0vUeb8ECb54RmGcWK4kygj0xxIM3Q3uUHVEszYu5NAYG7OmVWHS1NwrHuSEDHO/I
S/VLirjH8l3Dv7Wn+1ST4szUmfbPveJh9Q2YYtX4UPrnTh0QFMG8XRItONqJqpWPeqHouO+VwTiN
vBZC0hH9u6ufrJTxiLPUACPKLhiGFvtoRfvTh6YUm+8aatRAOtnn/m8EP2GGsWrcekF/n/oz4+1J
5e6mpbp54PchvJ9QP/qiWg/lb9hvKwUTPAh/l6h6MT8MPyiPYwB1v2lOTZTu4lzeuPAN/F6dcgus
NEY6Co6ODx0Fy27m7RpeeB+ioIC76nfYC1yc2dl0bWFbmu5t7gkykNNmsO2LxPeRvNuy3jrcLnEZ
bcPI/uXBnKNsam2Syx1k9UxYbsOd6M53zHt3tF8iF9mhpeA0L5wv6MYGLtVPgxaZyO/fXFwEM9v4
tI+/i7Q7Lb2JbXmJOpSo0TzOmHlzVT65AftVR//u6X/SLyr7MstzghISyBfd3/QUuNWBeKk8MEUD
6npWRPfwaqihQwenYLTAfQJKIkuxPeNIFohk/mvZRQfV0TnWyqM21dmc1GZS0WqsoRpjsxGbuDNW
ELJAk7x5GGEaAE7sszdaGESUfw90JET09fIJXlWmBbixObEHoF1C3rYxkqexz4fydglRSLSMhGQd
n5eZJyTRBlxHrrHFl3DXMI6O6UPRvBXe52y2W7vDk0wkG5GFKFjMytBywyelWQC3JnY2Pzqyjbxv
suokad+Jn7KRob92FtEa6rQJlM9sk0M3tfsZuNzaTN1frd/ecPbYpyEn7ReTDwl9hojOyBfz12EM
cFs1s49Yaj2ENvpFbRpYJ1z/WwDcxzm84cK3sBWoOFi3SJl0tc1CXOA4fbo1R8YU0N+OxOuK/qbS
VCEvUWmM30b75jBCVUxudnzrypJCVovoyqKZUBaA7yLnM63dndPxt678NRYYne2mr3FTrSfk5A0A
vrfIyD6GYroXg7kelrGEq7LdZJ9Gl578KTunTXDILT5YPZ7XxH0AwfEQ6ekAa2RcBwkGpEQeBsPz
EUo5cdACb7APdQzrwJAxDRH7wBKwCalSMaPgoa0rlxgzLuxWUBbsDMcm5CntR6cR0347lRe2tLsM
F5iTT/dNGP8yg+nZ96AxIkSBlgGwq/VtLGveaIx7NnuwBBuJRp2G5nSk1X1dSePVCJofK8cwKg5Y
J9l+YpZc3C26PgS13LoLtSxpbtIu3bqOgW8VjYN23abhjOl6wH8YWOHyHCEJb1qQBCXRBKN8zt0T
+9ubFgBU3kXHwkkYhpFsO9XeJ0zAee+9ECyvVkGoNtpxzq2Wb2r6SotwA+L46IB6KwSwTjru9XBj
QpUvJuNdjTlLQe/W4KznDvoG259weBhbezNOqVsk4JyVm2Tqt6Nh3BQ4rV0/21kT6GAHnnbqnqRg
iuzb/s7k6bj2i0NalR/tiGrQVtPyJLfWfpO8/Ycg3/8jH2f9PeK+pOMk7ikrcB2fpLvlLv/8P8SL
wYvbU0V9zgZVajxkgHZjEjd1iFmrNB6VSt5byS+f1S91TKTWultReWpNieMuMsGv/Pnt/Cvi+K/v
5x+Jy3/87f8hwcH//pma/FsW8/8vo/nfMoBJKvE/CWB24+/8s+x09PcIJl/0VwTT/cOxfQmjwHZo
3uLWTp7yrwim84cnSD5C9Qls4ZnoXP/2v2graeP//W+O+QeBzQD1yfUcsrYB/7mm7JZ/JIMlncl/
K/Aoqrct8rf/hRAmWdB/ZDAtAl7SARdg+57pW+Y/WtGnyokj0QF+sxuk7lHRWGG3et3mPKPHur5J
bFUeUgw1CFQw+KySETdAHBgogkJu2OZVgjk67olozAZ9DRI+qAi+jFC/xuyfsU+Ct2tCEFVdk9Vg
38K7EBV9DJH9SpryuGZivwjs7LPzmodBtRs2m9gUrQGbvcBmEY7v2q72dWV+R1VNzWkc3k0tNCKs
irXA2ewkP4VJSKBDTVYtzRdx1RK4ZFEu/U8rtGBpWfYR48JDxQPBjWkXgGIEKDRpnhsPGRSnI52l
BV6QsNoyJG50Ft57f8q4GbHE0r6w430PvOQuyYIjDuc9fsEDpcW3LK9OWNaLSxsCgHBANdkFmSAr
jECFqZSTYeApviWfN60ku0h4/jSaJeyHgFs+Bh1qfVAOGwZBmoQiGFU91T7bqsCMEhJ4GSv4llXp
fcMsC6n9sKBrYPqj0UV+RqGPmhqawYFAx2dHuIRQkxIIcQN2Eqd8jIBfr8RPlhDBNPU1mMzPWMgB
4NeA3Vo9iBHvNZLTAPhx1wWLtcBL5NqIgSfMDd4n1IjvrKOsoKNtcmUOROS1jpCopmfZDOcspTId
zFBQUKjkBmucc3c93CS+zybFWv5Ddc5nxBkZG8aFwAfw4PqKPxr+szVcm9F9MXNGrmqm5cLwlstA
BEyFswzSlTvvhq49K2v+1mFxSWRz0Ez5CWBNMo1bV6AllrkD9N31PyB6h9/04QzrpgKd7HlXdxTf
VPyaa9YJ9c4y/ddE6o+JS/sq8Kp7nCaYLinvWTsG7/ncnofbApkO/KgvH33uAiuNFRW30QQ52+nO
XNObVdZyzUiqHJuQ91yYZNR8olIEfrDK+5KEscJN5WjBDcpM13NFcVRd97hrPSDqxDs9fuYm9SHq
jcdqsZvb+QVd0TjENjd4tLydlscIzz33ylMyYflqnAobreWsuC+rqC03VcE81s393l4qsIUJBrZk
LIj6lsFLPtcgKtdOpV/ExDW679nlpl9FNT149nCga/hZgBuGvkARGAmOtdk5L25XXk2Wwmsk6FMN
f9of1SO1Wi82jWj+wBxg6OtQnbGqbqX6coaGboVeRjv2YYkFAdMO8axJ273ti+bVx6zs5fVLYNNY
F3NFSozpkITEQiXAn1Vs9a+OsSwAUDmkXT81FkvRqelvW9lxHVXdmTUpgYgG7OSSGOuWvLLYOcu3
Den8w9L9fWh2aJdB/d6wAhzFua4pbjD1LiSSC8VcfYl8drddnTakFNpfETdpfjyb2Uk+FFFBAHgx
wiZk/c1kHiI/P3WtQPeO6CgkMPmpeyIiPoPhqED5RMWzEzUl+z+cFn29n7r0o1QwZDNsqEWGso9+
RA+fnejt5Ll87ubgIpV+03ZByQ3ePqfs7RtroEd4AdrKZdJsp7docNh9j+q8YPFZs+J9GLOPFOUH
o1z8SqCCQh4/pXlcd++qNE84/gmeLdNpfx/JeQdkoT/06J9u79H3Q9wQYWY+T9I+xTMSgYAiuk0M
xkI5yFtDRvHFMrQ6sJTvVzXvPyzMxFA7F+M7iex4dPgcZ1RAA/RA/B5mrozxmL8Ztwkfh5VP2GRV
05WEFeunHVjcBwMQ+MCtn+gXR2jDkE4d3BF0FORi45bACW6FccQnkt6PGg4smLRohb5i32mYuwBa
9kI3p0KXWPOsozT4fZQDFLW2+pnakSmy4Oo3E2NbmveS3v/VmM7CJ/3kuXOm0fOBGwvJetBbgHRY
dERActdNyPibCAmTX3pbYeYdtszqYJhweriHEOaWgrapxrsxKtBLTu2yZFJFeqYcdsef5SLsH+OO
8Cd6/lMRuMGmx2jLNsPEhiX2iMd3rceaNadHnj3dGk99Q58pOP+AO2PK7R0hi4YjE/ppzIFszR8T
KFfLQgZtE0Lr41JygDv7jbUJa/8YL6aa6FewuZf4YY87r562y8nF1rHalQ4+g5DcG4sjldMXXnZ3
HMrGwamTs1TkogxLH8M43VS0zi28MEQsoeRedZjPgXdjcMTpUyHL2x4lgvZYnGI9DHci9/yTEDm6
lelTn+uTI/ZLvfaxpiUNq6EUPetCSNDBQhbYG8uabkC+ZsihbFlEeqvNDr4cUeNuWUHZVVzgRELh
fwj95D4JhvQUx9U7oPlXeOfMrBBm93WUHe0q+OFRcGeWi/JeXsOctThQpAzvCslaSxLLsIOPqGgu
bhJjbO90+lJm4U1ndPfEHr7n1H9olY3VttsnCWQjq0vfosUoatPRuQKD++xl3Cim6jhIoliLqyby
eZJ6mFCdSnwlDfy1hCB3ZLC+H5zucTbdfBe2lKv7RKWs8RIgwaAigHRsip+SrkAc4Jo7O4u2lYE6
ube98ItcubOpVV+CJv/AWINziQvBIY1/nCh6q8Zsk/buS2QIhFac6SGGADtoz0AdCEsFOS0gQfNO
rcBE1IzsVuoOj1ln/4Wb+Z+Z/TpVwE++qPZsFwRLlJTF38Zvx/7PZnY2gt8f/T+gKcuX/DWxC4Zv
JghpWg4QSQst7N8ndnAqruUzersezkm8lHzNvyZ26f8hAyBvgWPTluRKn9vav0/szh/S9W03ENJf
pm1h/VcmdshS/6B8eaaDcuTbpg29BRoLzKu/3wzh/EQV3QBsYIdhke+FwczO3FkYLY10ePg3hUhr
etN0s3UCLAiwfLzNWIEZbuuh2YiW3qi8I4bjaZABxdiLHUY0pteEOKU7WTT0gs3gFeU7yxseA4gw
23gwOfqM7taNI0iQfrMh4IQuMLUos7Z3z3rpwLmPE7rQGGyD9la/BZ7nnqLJ3rg+uaFQ5tQuJisE
7gI5a1i2VOPRCBssYI4HugVLH4xPyvo8/9V4IpowrhzlOWshzXyLiZ2OrDzdCLuKVjx8qSF2vWNA
v+NhVPWx5VB2+7m7C/32t3QKlJ5wOIVW8V1mFp/CsToUQXarWKzznRPfrudDlPGtze3VbYMH12pf
EpJalhUTIEpDVNLwrpqnN36e/bo1NBGLOnlOi4b6jIzwbD+tRhb524WXEtnVDtsW7iibQHSmSf/8
Gew0DUZyqeV91kUX2yffKFxmetqH8BcCIUyLtyYu3/20oj/Z6NexZxUbe25wRZn9W08T0q5g6aIj
7AWC3o44NOetM9YsojHIl519Krzf0gc+F8fEEqBedOOBeOZLnvreKsZ+MQcM9YU96I3Rm9euqrMD
WwK6LMjWenkIE7/Q31YYPo1G8SPgILBmmj7Zu3xMzfRN60HH/H/06AHb6ZBd4GQy8OqmVzAWPLnS
/aksQIvAcIf9XyJHBihUASvH0Bw1vSEYEFIudJtu2Jh+te4FSd++9Bm2RzybJmp77bCL1vgr6PUs
VxloSGxEGHYWkkvh3hLuYbvREP7LzJ6qNHukJGMWx3hqQbpbJH5Hhc+pXMrEuJA6aEUQyAeK1FbQ
jewDhYr0IFDWd+dVGM4D2I1tbkORBOBIicg90AwABLN678U8nzLP3xmy1DBCl7spL2vdzlhhDf91
mubPwmm4G1sFsyYlqhucAsDF7WraJCnGJoeU2FYDv961Doyz1GPtm5ntsz7TcHhT5cUMmqfHcpK2
r8M8fqXmYFxyCNOrXBLPHGc7vTHnTD/KsPsluV/NY/oBfAO/KRyWnLXbpi0mgrR24e0SWiF10FGu
0eZvs1Wv8VkLZpUsWztj/ooR5XXWOtiYU62pCY5P+UONMeUEltvCB6jnx2oqGYFxqsphKpjVzPRO
9PYD1dVbL8wfuYG/2CyW0z4R29leSAwtfWQqJKEWj320cUtxtqr+TAnjjz10T47TKjo43WgrqDdb
KXc4ezE5jMFl2nAI/wLpPhmOXxzNjr367B2NQSZ3rPh2TKDXOCXll4V4VhXrb+K0K3fJtBQFR5RP
acupAv39119a9m64K32uwlL7qw5fpF2Uz20Rv3RoSCH4G2sSPx2cVStKfmehyvdp79R/7tCrNPC5
3KBqKBPLWa4DfrZh9qstoxPYzcUBQxBCBditPbHzlGJkHvYh7/mVHuE1y5HrDc3nc+U+UVtNdWUX
FZu0yOk1cxipisUmk7u/GgxzVJFd4E9/GE6zwUFHjSKu4jgzPzqw8LMhq239nTbIWgNTDg0BWPVi
e7hLiL3B/XkJO/3pudNLl9guf4yCX99GJ4rhjxIzZ8jpIVrr0wbeWbI8AG8znqo4u1RTvKsip1pD
MiITYISHnEcTK3ii+WGqrDVlZGsaf9l3ZwQg4oaXNlfqjMvpyFsu4UzoDBYf8hQE3WVoHJ6mtIbq
lWN1GAOTGM8VN9DWya+xnfwSlUCwa38GPKWcYOqo9cYa2G0UiexI0c83WdXe2lH0kGT+Cw8kPJgu
Rs6Mz5LF99/h7MbT9zWnAYSTIoZHXgRLAZT5Y9cUo0mqHmAZS6jZY2YSQaB7kAtbuM+h/voCm4mn
SBKmxPi208CWRfbRPTIbTcoC72yV2hhrI6bCKOnnU4EGvQXP89Yg8oczF1ORS8awUrH+Sr5awHxX
ltFBMJbA9zRf6qcXguowaWbiz33PTlzghIMZ6m/tNv8ZE/saCszLY/RIN9Y+FHSdmCjMurcxKHNm
tnl2I2vamXE7swb3ssOUdw+GHWE377IzGdyMvXpDpZUXzuhLREr62NiqwnZ2TeW9VH0Osod+o7Ws
ywer5JAGqIA+Y/jHuizvu9/RQDkw6gLgqk5YuNs8VLKExofJbt+N3l76a9W1np0vj8UEi7fmF45r
dCHCaW6StBvcMteqAjaC8RuZwsMsKcTbZDkPXYNbMRmqh7bTzy5MB6rYd5R/XuqRTpBkTNe+xCHY
c0rgATWP3KfFjj6rcu0TZGjj4BUFgT3L/cAL5rPZn+VkftVKH1xe/MErsHcZTskKSn9GHU6r+Ial
HEAT8YGuQBlQbr42tQS3gjOvDx7dHBE1D7DgfqdI88ekdz59LfciZZ/lx+6wxoJbbaEqSB3fOwiQ
lxzniBXll7HO19L0qBkpCfy7RbmpqyKgX0fzXs26pRoC07YdP00jYcs49mjRnC8wbl+xdHmHsbpO
GrOftfxJbMzS1aQGtQ9aeCJi5NJmekg5hS8oCjfkutYyBziUtLzBhmueDs6ppisR+U10VPa4iQtb
XtDsMJMaBAZl9BRQyf4pme8cvNGrYSCN6/akImMrCrc2Z68YYJLQxgl1CAJ+RU+VCzDx2BCB9GP9
0LbLEzaKX8s6+WwDOjXB72KygxrdIrdIHj1LlGyIxAA0L8ZwYs8PkQuvQlnC2uKqxZkhMK/yzqV5
Tt9ZE5SJoAB622DhB7lzNQgKyabPidN6vNRqN7bmJ5nVbz3XSIr9ve2W31i7T5Gkf7ye+I0n+kIH
3CO3WUH9PJVms7lXNRENumTbI3zSe1pnNil9nlZLwJAq1rXdU1LreMZNCgWN5QgeISry1n3hb2vC
o7hfzG4tLJfxVsuWjw2nsHALHuj5xm7S8+w9G6zpVr0f/wQaENPslt3OcqP3Kuw3uZn+Bv/BTOgb
KWd79xhNKXNPAn+BmlGf9IElEb7K+t5PDLkK/SE8yDTZlUsJmk+tj6nt4xBQiBDWvFsdJkFjSK8X
pxkxNVnynORQWofowkMPQALRW4Kkk9x3BbdwZaffKouRZxFpsD53qHWtu4rxBB7cwrPI9+GXqIf3
Ign47qryWcCHWPEYYLZiEW70JcbI1PguAV9Pjffc4VimXJd3GVgkSAQ213noyLDsGg+2r6RmBAca
wJtnNQbGSg/ej1uY+CrjeDd69JIteBAHROAcq5J1Ne+SSmAfKi7dc5dUbFjK90YBS2XgccbqaSgS
7O72O+nUguDJ8HtmrUB9yYrOsYoMZPKNETEmgx+0DLp8QOqUaDzRkjeazTRVtV94CakTsAAhmLx/
SXISZs6tVVExxDS0Sg7ldIPjj1oEwVYgiCjY6Fn2NmZhrTDqh7auNqkJo2S0KEaowteOchueSwMH
xFxfM0PA+CiGfk/dkL88k1zMhz33g1l11ob0LeuyAiRW5LLAWDpaTDwPU/eBhxGr6tWUPU8GvysO
7kgBZ0gbniOh3w8+ZeWU0t7Q7bMbFY0aPq+BFB5WaO0NJoCwduVGQ7Ktu/CLSGR+M5EX4E8tNY70
+E0m6dPUyU1acyhMHXq8tlN+iark6R7V+CYbimC89Dls3DObRxQY0/ya5P2gixJOCgkxnCuvKbc0
zlvpYumuj7mrX6OI2LQy1MWjBdpJ0SFid3whGGphfV5HaX+rG56frc/1KU2x97psujASPLbAiLfs
aRkvk6TfRCGqf9hWm9yevhJJaoRNGPw8S22pgsHJES7wihwIVRF4lI4VDqfUdI1FRr4kGc6DCNQF
88oWdb4gTB6/tEY3nmaHHV+FLdcDGMPk7J5so2LDWPBlfjxizekZlehl3rm9+umCexlMnxPvdzo8
rqyAylXjsZmMsvLFtNlWewTxNnUH+oJBmIxZ2sGVqK5pRadOUC2+el8/xw0ZZMYsvQ7kRQhIIG0x
4rEST0XDwwHymlhhpjmOcDaHqLs1oq4FodscI61Ir3cxQhbpfYhT6NNMO/S+fPTmW6ompBHNInHK
E7VL6GoxEcvWhsNNz3b6l76O7weXxY6fLW+HnJl9ALKRz+LGgaM3543Jgc78S9Bh+TcsPfw2A2db
DXtH1o+zP72E7NKoE3iblv/MLCpsuAhEjhDzBpNSRBVmZIFuGvUupyxeBiBgUo/aLVOFG2f63QX8
OoPKyRGvxSqvgHYZUeRSuaJuxES2mm7W2whyFDxRE2s377ZNkakLrTg0T7r0eVaT66xNl1NQOBfc
585KQEeEIxp89b71WFP2vhn4hQLPYF43aG5MI2wiqgWd4i2e+dkBPk4dctYWfFnZP0MaY3L29S2U
aibmonN4i9KoF08g6tqT9MdutWCx1CTpDSUoGMTzKe0BLpB4x0ecRx/mBG0lgOOdl5SXCP4voCOG
oFASnxipn2IVOKFGse0wTnGLmpTEvBQrqs9u+hMBQPKdmk7coVmNORYAFV9b13tg930AanSET3YI
svB7tK/e1NwpXXwUA1kP1FnOXEAzysF7l/qnySurPUOazdjJCZ2CtKQMD4seop2jXim/XesucXa1
hTbielN0rNv0NwsJDpfyJWS5gy2a246VUpiECurody6j4VKG81j26kNJQ28cd2/Pmo9dDJuzyfKl
MuF59K3fU7ygqkHKrylR3ppB+aU8e9NZt34IQLyRrFv9Xr8BvoYVleZXwzToVfVA0swpE4oyrlU7
P7suBb6saBeFNk/M8FApczj6vbsvfRPrUt1tFIFpWqcoTzIAj3btfZ0WdL+k3XeeJwaF8/E15h0Q
uAJ3GXbHQPLLGMplLY59XTukfovB5FLDGVVj6cI+xVlHtIeQWAvacAiz0xheaw5yWGoqPkY+S3AV
fklfkBScoxYIzplih2iXXnEk5TsejgaJFUiNqX7D+HaWFhqosq0HQ8j3Evw7t5h9C5KaxQo4pzAn
BtklOFlTDzeLR/LfHcMX0bYCJyPjuDfW97nBhn/o8R9m8Y2Rw+UUcM42tBBuHHubeiZmeyHoneHK
ZFdZvBU3XNiRCKb0J5zjp7Tst4kiIUELjId1/YBHkpohq3gEbsa9dT52fD6NsLsYU3zL7Xg1R7ex
8RriWO1NNBAnuM074N4O+YqQot9hzHBL4gt2zPYa9xY9f8ltrGMK0oP6IpfQPEmjbdIh5Pk+jh46
hkAZselpPE6TAve4TzSXuo7Z9vKDV4cPoommPdg8kk3JtBubG7bz7q7o+Ugz8//uUJcKizmjtCJ8
yfSnpz7l4OLaFoyOA+4F/jXxTF+pVITDmgF0mG6e2NTQYJXxcxxC7HADi6wVEgXuTzw5kSpOk7zr
HPofZ53dq1y+pXRTUoOkKV/nh5mPznfcJOKEXxkxLH1yZwWEI0Z0tSJzVzncpaepsjdOke9M4pjb
0kR9dYHgNzP1Oqkw91LChsm5xAeTE9P3mZNhqehpyCTsogwzlh+VTE2ec8+g75LLIfebio6OHNc+
tg02wan4Gfuphuk63ZL7/IkzKkT7ejyrCQjPqIOfwvoKsfsEwvyo3PnLqlJi/a264hk8RDj5t56Z
FUjsfGI6+nKCKcJbL1mPYeb2SnTC2kvXRjI90+i4JJdOo23et7mxSRkQowqFeMgDEBghRkjVVPsm
dL8SAgeAal3U3iJnITfYoFyhbCiOGy967AZ5dRaGpm+me4uzIQlvohTnVO29xE6CV7OGGYYqvQ9D
lDzH5+6bO95DoZj086X9ttUPMhoP5cQNUU/htp0wb2ibYCCXtJ/cJns/c0dRIEXXGSrNNlLRg+m4
wZGOHOypwalV9OAliFsZO9MoG96Ssb44JTm/XlkvLk96sqBQz3LV/6iEiuDcfR7M7kkXAP8nNps7
tnhvLJ4o6Zrm/ujl+DaXrUKQBxVEA48uSnFFL1uSh4hFNL6tw5G3Ivd3XlJWvCUyUMtCWkEZCqlA
YQSmW7tGXgF5ZdHD1VuMWR3nbz7SCaonioxUEu8bo7d2fbaQ1UpF+2/N5KtRZKTVnmcqlPaNYCOY
2+WHHN1kO0quLE0wCB45rA2VSwMfe9mN41NHQGfjwQ3Nx64CktXyYUUM7o4JP1bkIgt3IBPxSCwd
+3L3WHs8/cf0RrXprY94cFKO/UARLpYCZMitwxIH3CqdqmMOiEhE9z21NUfTZnvGIh3fPA/yGX7h
kSDepY9Yq6Q1VLCc66bPTQxXtFjm8fDGUeHF7Yx3SjLjFZUDyT6z5scBE2c7duaD5sVvsZ/Tm+JF
b3Vo+tuULeT2KHJo7uzFj7h8DhGox7XXjCV3IqKHMxh81jaiuLFGDtMQeRSCm8iOLN+AWoEnYr9L
W2XDh0FROe+6ubq4sXv2U88/w2+d1/RRElaWEzP1mLAVGeXeaHgm5HW84DG5CXQm22Oq7Ag3Vxwy
juFxbEeV3kcWTZskVVfL5zTqs+7GiC+5l3rLb8ZfD0BOtTGlRyON79HZhhNWEe5OlLiGdXtMIQJg
IZcpa8XChnXz2rRcDkCV3+GEvyv9jNVLwIPFCoxLZ8XXagLM1jj6Js6zRwM8ucFTy+o1S7xo/sFo
au60w88jq2qS+jmt5VGQ+XsNhox62uFIrBLafFzvrZFyraFbHg9W/pAICvemYGD8Ld8wj9ZmesWJ
X2/6zoK+ZgCBLNWA3k3mL+VPVjUPCGo6blhVeHjBmy/O3nVIK8/Wztg0D5rqd+v/knReva1jZxT9
RQTYy6tIierVkiy/ENa1zd47f30WJ0CAZJKM51oiz/nK3mvn1w7Kp9hNnxxHGW5R8bE3SxBVZqxB
95QopoIgZc0jmtlKnkcP05xck0/cjqL6r1PFbNNW6h82mHGNf3s3SVGCFpKdZz0Lw2JjGPfY4Xad
l926IKLHM01s9ClG0cEbww0LrK2UBleJ6fiSDbhNEVUSpF3mwkjxjbtmDKyN4ovysvBRb8YCEJuK
5zzLhnVNfAASFkpNQei+2wCHjOi/ypERTiFygquA0mtdbXHzGW6r5ye9sPxdGkK/KzBzE0IKOV1V
UtvX9XOVe3v0WSoVjNXbiSHtBvlCKtFgD4rkO1yZc7oR9uWwCbfwxQoZy5we4VNoRHlVTtavEkaT
3bZC5EYyeSkec1sBBsaqajA15+EajNPImaLNRQi0sj60aCXQWGvmeOyVlqINWHCG25/mG8ThoJ6L
lkNascatEjbtiq5xKecMPi0JjJXZUIeKKbxdeGNJVQaoQSCHyBKhfhnIWo20O68tzwBpYmM0nFrh
pNeafINzNXXFaM7oVqPamVT6w0bFgi4abPyldgDu5JsrTywV2qYkWfnYRuQT8Gb203xLuZHRFAyG
ihgtO/D8s7zJ2l9RqliaR6G6ojZgvR0YC7BdoCdknx6gkTyWU3KhOHwahxgMvBZauFktcrPkFCiX
n3S2xcS5BfoH+YLvG/8LEp+2fow6Q7I2FM9irhN1HcFOQG0seXP1aNGDF7Mut0ycQS9+m0n5N/B8
kyvLisT7TmX1XtTGdYyWntSjfk251Bk8Y5aY9O0kaZ9lQ4B1wQjNoJk0pfET/8WDjDDNBkKhO0qO
rn2cilsQVJJjMuKxE7ziwb+8uiGc0JqTKb4nEy7OKY5PKubSsmAOY74s+YblEpnd2Zc/9HhLMHvc
7fv0GDMpNXYtDiH9ig0kXk/dtp9tHdeEjjXHB35TpCtGTYPVADDMXnb5e3kLuplxol1N8zamI063
Z5DfJT7mgk1Fwq2Di6gIgWCEWOiLzCkGdl8lk1LoFtdcP0ztUskvmQHgauDiFF9mgCIOaVz8EHv9
4Hm1zVRpqXj3ydv0wSw5YtLgHbPwWjME7W9jdkzKL7g+gAj+ZaoEvetT6T8y9WaO+1a9e9Ofpz40
4zOsPvI4WFvTl96zzNOvggGtfNd2djysJmuvzwhEdGdh4wbmfvC3pbebMJ+mO6v6rNSriIdTLxsq
cgty4HKElkyOsNjQiz2RYK4s5beI75GJtzzeN8x7irOo7+QSi8TDkH4zhkfAA5d6ehzrv7a55+Jl
Uq9+8RepD9DYHCDYLKVjk30F/rvxsBtRQAhjaRMHuuhZP406/84j7b+09C16H7L89hgBeepdlq6K
B4WVYWVUOvzSHSTXmK2WFMs0vHbIIRWm0zo2ecw0k5gexvASHyxbAgsbDg2ugD+y7EcugC8Ji0UT
3tNi/k14yyjHB1JQhXuOIj3fyKYFGRDoKHGH66hz1eZaNvvROhOchpkQkzAZcqW6z/yVCW9xG/cr
PsxOeTb9ATrnIiYxGBqrCTojXA/hWkEYr4LiAqS3NYzTRDgIEyIGAZ2NqcmaqnVYlmsock6BHhHi
t933Xy2dqITLpobrNsEw82YiqvClcbqLDP8tUqGhX9gq42t6P7Q0Oir8YCUDH5AYIE2Y12tmTjM9
VY7WeP/hFTAF0b9RS1CR8kiXr6GzFqGcLyRKqcAAuAdjeB62W0DzBjbOLL9npbqNTSXhJTDHBk6Z
zwzZjaZzoBIhjmqJ5dlqkj4b+ZOYTP0kxqckPifVF/xTdzD2Zb5phmUJo4YKDfRH1J6iaNeFx3Lc
9NIHuJpU4yUN7QiLZoesEntjvg+GizZ88D3DaRrrG7mWhMHKn2IFOIipREAkpyxffZB3WPorj/9h
68Wn7OJrDChUzrX0zSsiRUBWb1LxZUa3QfxLkz9J/olZ5xnRVzUyZWPYkCh/IptJQpFH5TL230OJ
MQN2IpCgWeaELZXtQXjn4pSsbTm+TSwKAducGDt1grxC17/G/oxqGRViWgSkQN3l8W+glp4TiFX6
FfnK/bboxX+EiCGZowXE0Q58xQ6VAEqBRf8DoC9iGijdDSc1P0L5uy9hxMZn9sRka11EXMvGFnsg
WsOHgpoyIzuwgWwf9r/oSZbh8GNC8YsGEMxFaHujtvLV1fyUF3xJ83tZc+Y0/HVpkUYhsS/19iIu
ablB6Nn9eMnBqO5G+aeBLASaWUPqeBTjqZA+ouzoD9C0vys+i4AJ9WA9ix4vyJyFjXyLFHg8RH6O
rje78LgzrLNb6S286qrC9ahRZZF5djfYORnRPAIVyV411jL9emYFzpRxHiH66+lr9Y7cxY6n+Ltv
vtnBL5ltLSgJ1OtooKlm2g17h13PAArkn5myKqhcUUDCWREaUiq7GilFMD1NfIx4XrHg2QgFFxRb
CwOVnZJ+h81fwk4kIT1YLt8YvBqmwBBl/jt7THDaInGv42C5AfI7mPxNtIzpXjyC3BX+rBmH+xj1
7DYpc0FRS4GJgZbP10MwHf6W6EFYL+fKsjt2jOhTdGR5AYqdSOCJqxmE1lqrlWXO24SqdCHomDYH
mtuMFC62Kd6EcZhlUNtChKVrDMaUgo8cooRqiY+vrO2cWkjP1mOASGFsnMEbVjx2qESEZQtCPY7S
DSAeuyGMDGk9n12p1balwV0W76M8bs0e9jKlU86+XwWh0uE8a/Vi1SjPmFzJAEQ+sI4VyyIQKZWt
c6t6ebUkFJx2hYluiuXASJ04f6EruatdtiQlyCY1GXHrMuIHVvQ8AikFjPyLS9rg50rxyOOoxoGj
sNomoRQyYKa8fI2X2BhxkY6LnCFEEj80olEnUAZfsYkCGwXyf9HVGtKXW0/dpXvAr/nDyTVP77Af
ZwQlO8C0/YHqa8B1j0699qXwHufdz8gGgU4NLn20nKiYRhX+4vQaVag5Ez60jQDYkmkevJkfP8ZC
CurHmmaF3wv/ByHt/MJctEDHFwVi4gGIQF+/cR/q2MhEBq0pCnbLR+YkIRlFvjrXCAksOyup+f/o
TlhYdgPbowB91ZMtozCh6WY1PgYx3TjWfCKDdZ3/OaBqIU4ovCnzx9vAg7cIiGpaA70Po1kK4/w/
sBCQRfkwu42rW0z1GlFKWT9V+zKR/Zsk1+asxuWOsHETfVDMo4X81OKR0lgHdspPUaiLEXye+BbV
7zrdY7igcPN5JLy/FHkTKPalxxi55XZgPEcZGjsKD3hIF5NMpdtkss0umn08Pj6cASCOOa/UVe61
F2hEth9OF4GrghUJQ51kThtaqp4yl7N7BFW33h+OMSmDZvqJZ5m7ukCIHTAkfmjhVqzhK3On1sgi
kg6/KUJcAApO5qsO7mpwlYWbo/hvde3cElzJHN+8R3nMHTS/czI5iprbFAzAZNRvmg7EnxdYarc5
AgjRx26LtzeGVqXm6MS68CAY2T5vg2NViFsx9dZex3ZV+qzl9wRGqWHqJquFaw3hjihsMkZyAhZ4
isYB5yEKKcY1uj/guyi3OAcQ8F/9HnW+iCNeWulh4Q4pETO4pzs1dkcmtH5CoSOrBzO1LiYK4qzq
f/p23Akwr3pu7BY0/oSeTmxMbDw3OvWjGfYnE41XbsKHZT9JVrBrdPE17oqDHAj73A/PpYcov2M5
3Ikbtfau5LW5gFqOeB+OS7mQDj1zuhSjQ1OPRE9gjGH9p02kXniIrGC0qpgc1GzcS5G5GoZ5pAbl
iGtGT9EZhMRQe/21EROq9qwBmy4ByG8/S9lgW5oe8P2SLenvDDBIitq4ZsC811SepSS+4MMdq1q9
oYs8gvZz8+QLePVbm9aWUR/LYlNbePkDYSdF+U4OGLxTmCZiimg/nR6yap1JsfgjNHz25BcHVZDO
AmvRRKrXybapyq9KiP5KzTxmPdEOuqMX1bXUjV9ynHapj1smig7koW+gn2Es0svvxGKKzPGRMAZE
paYjWZzP9t58lSkpPtK3xMg3RV4pKXzPmxIHVV6+RfbocaeSJ3ccsI3n3W8V7bx650FXsVYpGiuL
gSX5JwmqCaLSNnXghtMtbNmOuElzjeSPnFKi3lcxgQP/wjlWLi8WGTHe2mfF65LCRwx8RgfabsoT
YtBcsNzqImVd8OWrxzp8ZBN3GEvhBAJTz0AN1g5q9Zg96p2z1q5wOpkHabuQXEl+MZ9xUgVcJOFy
2W+xQNDGwj31elsGxnqnWhnOYrfNxFOkXNit2nrgpukJaB/yKHseSwR/xXApem4pR4mh4t6j+ou3
mlSbA04cB+uCfIi4tCVMnpNytMKzvmQyBdrlyKsEELXCv8CiHEEpms9lBnMsx8jfUSqY6JYUtBiK
f6/ltWp8JHOOLRbbVrnL1VZiQBpvpMztWxdpHP8KFUD8M5L0q4CHI65oR/I/JX6S4tYIeGTXyA6m
aBOUD+7KRQbYQj+Z5aFaQAqobBJMifXZ9gu4itqB08W0XM40EjhWFco66V/C6AQxbOeWCdlLUC+W
0TJ3hh6uBko1J3Sm+M3l5QjBsWGA5+HnKA4K0k6puxXWVmdjLaP5CEcg/YYd2YxrjCUhFsKPzMyb
jKy64C54K90ltTKA5V8xx0V4mUcGLU8FMv5huPfTTvc2lnQKlqgU9fPsq9c/qgGy2WuQQZQ8yok+
8CMVXqH+oD+qSGoT16N1LyjnM+lQgS5ZmLQzazb7eESu/MlXgXZO4wNp55iWh1ULeGln5sdGvRYF
AFvcKPV4gjfsiIZDIzIOp7JwO3HXdw/+tljZjNopM8+m6Gj1Cmw3+FDRQQzKi0Cdnm6jpWZDEkhc
HpxsEwb7gS1lkTBa/ZdOv4J2K6E52MSfnpJfiMC1dA3CP4r13gJ9dolJJtOuuHmwx6o//bjKrTt1
ONarly4ddd0Vhg8OY9G8GI7Ac/9TOPCZjWO0gZmTnYzyACeYc9MOkxs/k3Av189/gZIupPylMxgf
Vo3Dojg02QIzaebKbot/vfo5Nr+V4BqAu9SjNmyFaDeVq8z28Ufc2xTq3070Lpl9B7hmK22/bOqv
Asw2LM1w27T/Ogo1o7mGmCoAYJG9covUg1yuY+ubz39JTlXlXyAyzV+FG696hMvRRzC6CZRszgxz
mUCBWBEbZs+B9V4ccx09u5XmmHDNKVhhdVIH8zkYjjz/dnBzKv0361zkNj7FYgtZuC1tfOc1Xa48
IMdEkiTQQ7q6CLi83GsWC+U1e5yFUTxIE0upE/UY1R53rVv8zSkHJYujgPlI2D292k2ZSqBcXhiX
GGQJ4BYpWWuz/yJwdYCvCf9xIOWlYPo3VQ+vPgzBE7jM/KRlQ780Q7xHDOz1OfzE5r+lKCnKL7na
hcqG2dhCW/ygKqcx+czU8zR/Y4dePc1Onmy8WBAy/DMxggtDWBIR8u1XB1oi+iZYyHATyk1RH4Pm
CBpB6wk+3I3WtSmGOXkMsx8b4XxNzPUo/BloMSqBaXv40wu/RCC7ifEaqTBb5dzk/+Zf8HUW5UdV
orNFYjnU1yI7l+XGYNvuSpprWiwtd1X1UZfnirLpEzV2Z3G8bGrhETgcuI7cHegX+Y2PHadu3F5q
R3Um6ZV7B7n6RHKD3m8xowOpXDiKCMhct63bm3do1thJHn59iJge8HnZZNTR6YMH3jBnWyW0xaW3
CYQjn0Iwfv+3n2anJ2No+TblvcI2PkpuvvLnjavuCokSRWjymTNrZWbV7EJrJQJG9ZbhymgopMMz
yTLhvJShp6ZKBubHXmkEzvwhdZeZ26Fz77UI2Ci4KfZyHUT/cgJpi+Y6UnfMpxV6QRSlub5p2rec
2mW7tfxLO+3GxbdYLpE20JxszXqXsngb088OVuKSoxW5+apmQeWQAB3TWcb1X70sCIEgzRzFBgk/
S1SyRMQcJ2S7417Qjrq2AWzakopDF9mrP/RKYnD1OA2a9mr6biGig2V5uDOSneTtc+2hxAy41kPm
AgXTMN5JWxHNR7fsV1O+i3IXzb/UnbClMgd6xtDNhmCbDQeLDz4nRrPewdgCKvvPn/5lGHuIlJ6V
4zQotu/I9OJPTmectt66tZxZjsovMDiqS3lna3scpAiaV1Btl5OpLrOaGxxrHXYCe/40CdoYzn64
7IuTwna3G+4jvEbL/daZiVO1udamcPXRGTnPdffnzndX+BsMSVZxtXKsrUujv8uc5n6PpNrtinNd
OYa09X33eOa39m0u9IbIt1WGCrNg972F/JNx0XmaG1YudDEnR7EsrDt/Xcd2OD1KbWNVpGU5HL/U
OYvgwoCvpO0lYeaLBQ3bYvy3jpR99KDlq13DKkjbwqaHSqfIdvcPIdUCC8SKWKNh8TYdlaXriTK6
hhihGaehXXcKY/SNYD1ia5Uk54grxwdYvar3mNgW4gpVB0hk32FYR28FPJ2x0Vky9hYHMQosPgnI
tHHCsPY0GExBcvJztWeTnNvuqFDwGE9doULC2des1PLVwIavmbW7CE7+Pw2pqRLN7gHKiDkgDDbY
XM3cyhJfRApdiCfNXHIsJh8GFdXaXym4OWq653UBkp9lKSKqFbROLl9Og3inN7cEx7fDjjFGzn1M
hotR3BukXQiqaCXeHh85UQy5/C1hbDeZwrXkvYYf5njlgO9HR+QlVzaV+UDBOHBiZPsmPPNmoq5P
lZ6e/SFftWDnESZLyOqS1yMla4FSozVewrTLgUNtJrJ/omPBH22MOJ13oIyhXts8knFyCHl9IVDM
gk87JvAp1E7T8GEEWyHZBMmzeVDHLCtrySO9yMx9FmwENsPiSm1uLKaZApKtMFLPML0QEdTpOHiZ
nxMYuY45nTAppEeBF0bjBWERr1D6CuIukG8p9Y6crXtljY+EoteSXR7GOF2hN+nynTkce2s72TFD
AID7TMjtkE/W6HhBzdLxhx+DJA1j78Py82F14Epmp0LkMH+pzzo9TEIlpRJCZGACi5KoRW7R/IkE
3dL3dekSlcI/W+GHeGu9cMUBS6/oyOx3RG+Xgr1ELuEYEUTzZqc0J3iJ2GPprGmxyKbD0vqreP8G
+dnINN6huUULyDrqmg6nZqWhxq7wXaGsktMd8pGK3yF5pYQ76Pm2ZMm1DPAX/3CV65pb96sMlFu4
JEhUzyI76L7N/ilSrirzoIzNiapeeWXs3nfNajOFbFfitSEehr+B0zz4roebMB2M6Dk6raOlt7mI
m778+mIGrGBWIM4XxA2XWzk9yNK4CPqTnn1yXGrqdn7hde8ltow/9K/5hWob/Aeg0DFd1ya2Yxb5
RCioHsOuDizrHmCgOF5V7auL5xqyFMFnnTN5q/kH3TxhnlLGdZLtJpv9snegTYBlzjK/QcLw9O2O
aw8uv8vE0+Q2y6YTPHS2OQfEhpTpwN+dsXKpBp2EMTfHiLKJlGdOy6ixxGlDyNBUN4zfaRIiUI+Y
+/vxYBa3gS976A7msDfbsxLtWsg5rJzQn6SrhjergVLblCyxULbxu1k00N7f2F1gU9LCruVyo10q
4RyLxyJZzx+g6q0wWsAbo0p6Wd1F2/A2ytnWIEMvaZNN3f7Oo1MBi/b0rwUakAwvFky23h5pe1T5
XghX5Ap4lHgqncSmgsaONF8OinId1KuuEQb2qcofMnVal72a6rPsvyJhM7UcmA0hwKe6P3LgUuMq
tCiyE7CZh702nj3/Glg32NzNaJPQRkd07ujipT3NYO1tB9SJRvAUWZg6THAZtGenaWuabocDtd4w
g7ZzBTdF6nBpzAfQGJ7IR5grZBmWd771E9T+fALtX0S9t2aXKrPL1qgqHpK/aZKdqC8n4VjYxaIV
PsipXHK86NSkrfBJw0uvPNpsWdFTENdoHRN8feUFkrfKDiBhTzBKjPgQPsvWTc2Pcj4uon7nFe9C
PccTFfUTiXPWL6VkqWWM9Tah+a5EHt3HEG3Lf/oCaEO1EQ0avF2tUSrhShCVX0aJvThQ7rXEB4OR
zH9T7Tf3jxbJ0IVNs4YTiKvc8n+N4EdX1wO+s26bFAzyL2F1KeP9fd6SHvxmXSkXDUdNnJzIl2Df
uw+7oxX8oAQQ3yo3xCTBfmcjwzCDS0Kt6SSc1nxNRG4O+Z5VYp0gszjptTtQkk7JU/V3svCua64u
jsz8SvlQWgVzFAQO+V6ubor4yRWV6ZSjw5qglmT2TvN0Cdf5lkEzUKekMLomy4N7p+LCQRMuMsoW
hqMg7vvyPXvvIiaDA0udQr2qg7JRk9/SOsf9vyq96iZlAj5kQmFdhssc5d9wByOiU+yexsfpbDa9
GJGS7wmSk8IfMt56tZMsQhs/E4eGPMdJHDB4LfMZBHCDByXPMPCzRwknM50FP2aLTFHxdrGRuBcG
loWVHqF52zGtatpDWjx1C506el5dRBRgM0eDXBfLr8lBTKLErE0v4RJtp/XhJe+4vLfNl9msANNH
/k5R/vrsD61Sx3KROlZTfuaGLU22kJWdzHOT+tCnW9U7VuMtrt9a+Vm3j16684UQ3jHFblDtJWUb
gkUx4F/Q3LM7UEX86hulfGQtpqXxHjYXWiA/Z2zSi/DiHmmxmYp9b2w9+VtZhJh6UI3uK4ciTfnX
LnmOozu4CG4LzgyFsDGocrD6WRrbPXDXvv6Vuz1eTxb+f326ozFudapToG2QWog4+gkrc6m0ZL/3
P3RX9tTwiSx+BP0BcNCJ5MfAFMRf665lbQi0VlGd5P4No6nt057YgSPyNwyWA18hUE8dbyz3CWux
+HtgEjv/Mfg6pGCZTEzrILXlL5+YdemiSfty5MyizMeOu+iYGUvE3uCQ8WbRTXIOlJUENFx56ya4
LKdCmPWOdd6H54S7vYkJxc2vMRqeuVlTZE5WqHV5o7rp4k/qwWZCx+YVO7bdw+TpyGGXeP3D9FB7
ZHeBtUWypylABse1fBn1E20+RbIzEqQ1P0kl28Ay/EjVgwVu62AwXKQMRnBBOjrnRRYx1iphM9q5
t4uHH97LbPgQGNDRX2vGeVQc4Y8IrfiVhi4g3FrbJHVKnJQDzwUgf2M6018K/CBfVMqBN0GStxWc
ZO/EGcCpMGLQkOhY6b4KjWe2/Cf3O8O8tcEV5GSvryvSL7kSDfWzYtRKKsfcygkEi2Xap8kmq89P
3rDjh3X+ytfXI71cSQnq/7XMpSFaLHULWZlxYGBTkoq6G2n6i2PLSFLaFP4FwTMyWQAf6auoz3Ck
uUYN2y8P1kUwIN+6wshsn5XXsqr2//1wDF/Dw08/IvjU6b+yP85FsuaHaKp7dJnEg+R3rXdjVsBB
drW4YLQotOcqny15S7FuuP24JjZ1WXHILJh6GGTX8pYGHucsH5OwVVMCjY+ATJJu3VRfxJAC7Vbl
Zdm5tXX/nuy0PHGiBEsStc0LXaQDs7aPPyeWchlnpZG8+7Wundhi5voSXbISb+IPPVnNnzkLi9C8
YmaxAxHGMWbNcZ35N737bfizcm/YMmo2hgCBziVa4H1/wjaHB8pH09+BxbesZSCYfAEPNxskM5+y
+KZk79RF3q65Q4t4w7oUz/ZmfpoFMpS33UP44jTXknUjnZSaIlNxUU9zJLtNjg5wP481DRnx4sqs
N1NyC6QXtYI0ruVwN5Lh0J7RLbG6vXc2rWL1bokMUhiUsCuZFxioFwdh2SiX+R8ssj+IphffjJDf
DGvPvpgAvkG5DOIJjTmfCCOX+ZQluJuvDuK1gaCnab64Bgdjl1obfyIROrK/QXlg30BnQKnqEDaM
e2q0Qy6WVLyq6ikq7gyUcwNl6XDGbBgKp3FkHueO6b5wkVN5Tm5e5hFSSagYTaRyKKxDLr2k7OUd
ciYH1SUJjJWEMrKeviL2sVL1YcZPwToZDZExh6rbiTg5qJB7ND5kqqSaP78qJCBHxc+oAu/JHwqj
kqR+l1g5Laa1VrXXF0Q/cWN9cUuhVHzytev+bu7xkiOIotVYPufOmYiSgdoAuqmNlgwzobxBV8ax
uq249NLhq47WKaME4IpR9u0BOyow5rT0wca2XYy8cetuuHBd88Pmm7Na6cvOuNPs4P9VF21H55P7
C188zcej1qyD/FKY0zL2V4Z1J3wEvU8jObG81rFZdyTBrQokkvHvGEPoavfz1EULIAexDPAOafgi
koKlmUitI3xX/Ndx+TLTL8TJrCN3eXlKg7eOwmqIDhkDGsP/qFG4q8Y/8Mi5cNJZ7QXsUahUxPog
ytfQ+R5YWeKvs+vyWUM/sQ3SYU9dvJrvBH3apMyGppZMKQ505dfTPkPvqbd3S9+U8rpJ3o1PdbQd
ivfUfgkC4l8u8uC/WfZAsSZ+ad4twHA+Twdi6Tm38op688tt5d8YNdtZtKM/JIoEmeo3ErCFCTfJ
YF9eAPIsuW1TsiSH4cZcPk93ANMgtHt+DlGH9TzPDdxF71hK2QYfqp1yUicVnBSc1R2VLpm3UKJm
ycXfvFNoB8pB6y6OT10EYRbtK8Q2HHPluw8AuhT3jdWem2IrB6htkg+B1xXRLik3y1Zwmwp15m9s
zhtdQj4z3huoEuDa7cjn8eTHC/6h15grreRkpZdOiNH50aHBL1eYo2g55udtVL/k4pbWxzz7sbzc
bunc0vgmii8NP5+nXXjQBkQ/ss8fOLs28Tm+RdPFGLjCmXOuhzHHveMEc8+DhAGNm880n398IbMN
YUyCbJ1zb/iHmpm1KuNNhItF5KrSvZ0HRSKa6e6Jsouy4GQE11DESbjBA7FMskvgvBMPg4jAYhYL
AEc8UZji0UDxBDQKWLePm9ci249UOXUZE3YJ7SY4Mxiiy9WtXUK/XemU4z2GQsAc40FSOGv4vYad
n7/mNzEXj3BA+fiCRc3INB6fFcde7R9VbzO33HOTwDXBg8idzyAHEBtKSMxGJMy8rHIzCavIs+z5
F5CZiuqsm/tZFD7eI2vdjTekyoRQnKaRQwOJ74a+IE1dIl8kY1mYJGFTEqBNKNqTzlWVy28l/sfY
3pB3ZXZItXWA0VGUO2e+Gzp5Ygi3GaXrwLzBXM4svmcmwWDdi1+g6my5viLdXVoUtQWOnJQXnQrN
0Nf6uCn0O9mGi46PP04vSvNQCEac812Opvw3fxKG8qH098z/rL5DHeRbzxUtkCh75KQCoc7eR37G
RI1Lq8ffEGLzuoxevhDgqUsGjYf/4yvAUgELJJ9Ttudzi9gctTIbgEWPwHJv9J+lugI6TmUBMk8g
eLE/mtUR3yMqPmOB743tPlrF+Fhh8m1Wg7Adt6OAmqEAz4QZPcYopIYXvl4JDV9N+8AufkJ8mYmf
EGC96saSwdFRLgMIg1pwMA/wtet23xg/afg5fJTlGSO+Oa61BQZF/u4ZDn0hGOAOG3z+KR01FH0K
lZIlU5GJ2LK+0uY2jB8eJVw0oDmgeM3ond1y3XOwz9874sJ5tpcbImrPt2FgzWwuhvYQzZ0a/uX2
O+tpfEfGCwMu5UMpbrTZr3cIaOQrM7MhsYN0mQvzk6e75q4bc56fRzV9C8qr1f9Q5XsdPPy3UuAK
WTD9057ydNW7x7zP8Yj2rP8Unc0bkpRlfgvJTRicpiSnmvnhZ8kNWqmIBMxDYyGt56hS52XevTUr
h7vZSyk1Vy0FvLfzoguKu3nnY8QrzduSjOGidxNBqqgfQ3ovwz+F1TDaf4snZIZiTWxB4orXnOa7
CmQQHdoViZldSfsW27Z0AV9XhMtkBS46+ciBVhjKtIT1b4tTRWn1lRWv+XDVm28wX4v+IhOcCvsZ
Ux8pRLVM3YjOObuaGpNokWQVdLMtxRIS6FjgWCAtwPB+mhV3RPxnYGGdGssxfbpkfW0Op0D+KY2F
3LL2OVgdi4PvKaCa4ugaiS4nTGjhey8JfoJWALkCxUW411IZcXrffe9CyTCZ7DFwTGHHbTYSm+m8
WwjFXxV8WD2sYO7UDYNl5om3YUXGDNl8s+OlwySa8nK0kFrIBmx2MWq62DxwJor42ucoLNP4JyPv
yXWOruJYGzWDN3eINwIrScVpEHhiuWbzSe4xPkZDebZsIsJZr8LUHdEF/2IpRpyxIzM2FRXEJtMV
PobHNqvTZpBdMgJNBBi0laSLStupel9C+a4mrsl97xC/1+6BgDnc3+GKC0X7r5dh/qUBj8miY9yd
Z4G21zS2WGxK/dFJE3PbwFaHZ+I9x44e/s8SPoXkMwMuTga5th5E8HMuJfMa42uNeGncaC6AdOTn
iDGwb/AKPL85dLVfVIDszBP4iQy2ZhvViPur46pAkqRWT1VsHNR72vg594U4E63qNPedZfWu/+bw
YI2R1oRWqMpPCjhTQD0sJPKrVO6S6lfzjsyicqhA2Umdr+75rjV7LrfaKY0r6zepvILXZtmyChk/
MKgyzISZ5D+yC2zJ71YSAbtEpmDUw86HaKlRkPx1/zzx27R2gSJhcntnOkzkDT1MyFmLA9iZ5T9M
/WDKy9Z9QJEWcBvMRAN5C+SERGxHfqbhSlVORXvwfH4i0lQvf4Z46DOCkubNuCZyiwVUgFDVohzr
7LhX9a0i78yKkbqLKE5FL4vTnUmikt708K70tHb6PzZUYCN+7+hRjU+r+w61n75E9qf9tNRY0GDs
0eP+YnOv2QI9skswCpZ/wVUT1q1LJpQUV2CDOiTsmrg4PJq2dApmbAY7Ha8j97G8YWdqjP0IwJyC
H6se+rN2OurBle/UnFjJURpF5ALWzSEZlUX5yjixhsjno+tW5firo4hJmLKW7bmi6wd37kgmi9jk
u0pPXnpmmNlR5AXQKBqkUP2Afg3CYDWd511Y9NEIf0r5PfmbiAsRBiPHPROamHJjTJYRU9ZI4paO
A0j6SGpLXlVtsH2JIemuFo/5B3VQjKhEvNUdi5UCuvj/WDqv3caRLAw/EQHmcCtRonK0Zcs3hCNz
znz6/apnLxZYDGa6bYmsOuePTyWEQWZ/yEnwEBdVTNmq/TQLtysxDuQ08fbTKuakTismkLRD/bQi
uSYMNuDqZHGFyoZ5SnwbpUaEOd1OZcD6we4ktLC0G9cQznF74A/yIt/LbXdIP1IOkoWPN00jxms5
GZvmZWSl1dcA3I6xbxm+o4uouZ6No8PAV+EVNwfSdhcMZ0ur2gOumPwsuGKW6E8Z7HSRZcKG4U8n
pbiI5z0lpyOrXiq+/GIg54aXoPR5ljy+/OAu7mWhN4G7Uqet+PI7/60hBS0q2GTDAYSCEASQHWev
yqzsIV+jBajDtMNVbTpPeT5o5a2SXgriZrqdnz85FDTNU6MHaZ8kFzN6FK7sAGESWl9gp21LRlzK
p7PuSTYCyx4CUMBM4XrBQauVF+x4rpHuxdQVdjTb8DNb3NCIM6isYTybgYVrYU3iFy8Iuhkg6dFd
4vYzaOPWA5MWcwd4XNqU+uzlSePpTQYhK0g9BK1wQDlZPhrGeopTWnVRcxWILcvsnGV+wJgEMFZK
5t4HQ3WYmShGkl0OeOBvWBA4M2hISUEZfVPXlqcG+9J4kWN0D59V7fkMOy0IKH4seq1QEiYUeYSk
w4nHBkRRsrYfNm4gtfgxlWs1H4ls0g1mij51hSg1VfmOUEFXdrdMPWC7PvaQhukE11SQxlv+ChzR
dUbLzG4G03Vkbj/zm9UBtZJoqOvte5v8BVwLUAcGLQeXVgdzRaOKlym0Pios+hqGFGf6ErKooVtx
OrM/rwtp5zPy8kyWFDZlm2i6j859QpYY9lBp7AOXhCMAuyrCvL956XAi7CflUdfkUdffxVOrXo0S
aQhImjky5CMPNOZ0S0WemwOLyTaZEAlveZy746UOYYf8fQ9m1oMQ55aFMKUDK7uk/ocB7DgY4Peg
ptYupbGv21Hw6mAszn+pw8E+tVH8uzhMxQ/qfspNDaFDqbkyw9I5QIYoo1BXZXDcnKW82XpBqtGn
CiIvFecvTND05S3VZU56k9ssaWCekoeunKlcIo2BOcb+a8lGkMILFw5VsZtA+1DoFXTqj8ZfayLq
6t6g8KCBmlToeyT8BND9NhoJkC2K25jLAcDqqF60S3Vdph5D+moyjiHMfq2+8RJvKufUme814oyJ
1Nk4QD3OKzLZ/JDxxBsXrdAaoEj4k0xm+K8w/4SAaPQN04PkQylxuKTythn3DT+EsqSIJ/qsBGRn
7bWApateDqwSA/MC8JNuXqvhmzdZTl1s1apEv42g1l4762r4uScTzUKu7LLWGUZnWscIX8ZNSIgP
xi64OiuDdzg2FnEuqFXQ6BIU4Iarvl+h0apdgM7WG5y3mgYqqaEikduu2VgGn2TywRAZzZs5vBTG
Mcggo3g6NCYaAkxdq2y+AwTZtBwukrgkovCHHvR1lG/9T0NoKfct2DIfZ4zMD9mLbNFoHDwl9MVW
wG/ouxvsCctOyralKMvBj6IVMNukpqcwBMOKNSgrFoCUSBPfOQPJWn8QxaICmF/IpptdKppIROIl
h9Kf3VxgbvtkYr9nRVZIsY6ZDkdGQ6k72t2j5VclLZXTKFUUVmhnZUzSSgEAbCpp6fAWx+Uhn9Ga
fKvhCj25VJ9iHCESN2c63gzMDmVRL75/6+YCMcuf9UxxgPTFY3KOCc605B4ivLJRb5jdTpzWarzm
OlpQBi9hKsGh7vxpRA0RdcmwHkz52vF/CvlVoENKPTFZ1WunUOmp4ybgp5PDpcKlEGNRKg5WDwh4
HXIZWnM9qSDRhEP+5tYz61fNOvC0/CKOgpCmLXtTL5HaOOt+2qmEWIRXNXLl8CQgNjwWQh+DMnKj
0Ozt2qso88AdQ/7R5PbTvrLeGyBgKtCcIN2JEg87fzg5igS+fCRN/i1EiSxcH/lRta9msS3Sm1rn
y065JZYFcY3+BNH8oJV7Aj2XLELhWfdIKCYcqT3wK7GprDr1mHEENsyTavqnpZ8+sRo/FVea+B4Y
wpeY2abyXVH4MDOCV1yFEb04i3OjLe5OdRAfbJl41pPnTVwBaXfN5Gurnsp6cC173oZlsbVmmapR
h+iQmnevWA/cXYu/ObFWfk4IAGUfrYsiUIhO9Z9pNa5jNKA4SOffGhWZZWyb4D3QXmoEz0nbIUd+
ytoHorN/Hx24EopXRyazdNqyt2nFZ4U5hQQLCWQ6Ikk5BlsarbepvUaYjGinsMxl7vHqla9d/ysh
EJo0xqV2XZSPYdWtEsA3vCRkZ0GXnstSXozmTQfXKJ3zIPpS3+LgL+8499GRcEZn4yPnZU/Jwhxr
TKIzUnfqTvJVZb8WzU6Jr2H/p+GKL4KWTAmSe5TWbemJwy+yRMukRR4ILeVtJumLZHbDQ2rtgSD1
dTrj6chhywov7w49edXsEdyPkk2KngtdAyTerAj/oMP4r2rWprwh0cxmmeuWYfxa5T9m+BKk7xNO
hRn8qB9eYkq6w+nK+OD8KvKHPJ1qdArlK/lAqAU3NuGuf3rgRe+dff3B0qPdA+tKUg9mj1Mz3Yrk
SjClTjtdBxsaoS/vG5nuFjCFxY/BdEdX85Q/uAAUaQfcx2GxhozDlru33YqgMV5i1s2EnlOq9+QP
xz778T1tzhrEO7ZlzC5sZzJCrLvv44xXPeoh1XpL6esKlTxC1UTfWvzqHTZYZ3w3VBwJUGDi8Zps
Y6eTbWbS09lj8vi38bbMpLmQQhpoJqismWTE1ORZncHgBv+lhoUun7p0FJiVQ3Mr8ou4uOBiW5Tz
mWYKpJhCLiSp6yAkE4bU0Ks4wSz/Qxa9VHgmhd0DkQZrhsVwZeJJrzkC0/inHq9iIB4zAMS6B3pI
cAE/4WKd33L5Optk46xKJqYZJcPJQfpg7gP4tUr/qeaLlT9yzI+VTOI5L33PCZgz9WDxBiBlJl/a
hKiSonVUcTPZ6C74WgiTRibDdqJmQEl7lJO1urNwR8EsdD9284T0dzC+L5jygP+bsl9+2pw5R4Kq
Fm11mL7AbC2d4bd+q7Em6NpiQq5mhvCDVeZOkGliiTSbv5DfeG7ggCiEC+YtGVRY4NDGcLl24wVb
aHrTOhwdqDvRBpJ2y8BJHoMFIWw8a+hbcQj2FeYyxNhU4xBJFW8d9TG781qtLvQzkX7Dw1B9V+W3
mm1C7W7zk5TAt/gb/frYa0esgdxuvCtIQRH+qOWWRTDONm3zPWOj7CFvyQLUvh3cyGb9MVBmEW0M
6t5cqgx1tqBFjmh3TUHeiLCIsuP/TrMRVGQsmpWEWS/aQcUlI2rLjmFIealsWiQuwYqGOEo45fpT
IeAlbf4RqUaxM11p2cEUrHS3JImoBqfmj12RQwZ+kKDeIjEPs86CUDOkNww5uJPBVUdmkq2BrCor
djKW4OTYNJdE2Q3DgTBg8pJeScahXvY6cqxW5dJiYbEZ0B1chIzyhYLctcMQBomugHcf5mY9Dq/Y
+BcpbH7Y4sWFhlhHiPP1pUXT1Drj7/11VuE6DJ5iEWILivON5hkrnZbC+NBIa3pjE5ttmriSdQiA
B2QEISp3MI8cW7Blhb0qwudDBX5mP2Hba6NHVb5l6Tu4YU68PMuusuLiM/H7gsooNb9KBddkMruQ
tNdDiAr98sBwkdbfr4Tuq/kK7HRgD/vsh89M+3OIdJtW6pl6pKrbSN1vA4kXGx/8JivCpdwDtPjd
Dm6AL25ovav2hix3MklX8hsohiHRhPtH1s1yUJNFdQ/5PqqIviZylP/i/kdGTA8GlGn3yrx0DN58
IjQQbMdbpq841ACN1qO8KdqNXF+JjSNd82UC/BCzoqMeyeddJs0d0Qh3o4nvitxc+dXQLoB/MTMQ
mlxyeQlPlkMUROHnZ84OvtLNb7ZXkKlwXKXAZdEp+GuhaGdp5EvBSIamIZ3es27dO48wfoThX2ve
peGW+4dJZjQ8E+S/rox9qR66DPsl4xcZSDXQu8nG2cHpSPA7+qpUKIlzC+61YSNNXplcTP2syreh
ITXoUoZ/mkO737aodiLo+KuqPGK7MNZtGGNdOFo13toZJ3e5texbO9N/PBtLPz1N/Y10Edt+K62D
RsofhCe0EhbL+VGaL85ImenCMF6oSgUL3BvD5wRwX6kXK9uJX5x5bMivQspHgm+pn2oNUOGmcDyP
4Y8KlUoDR+qs/JKcBHiJJc5wG5Vr97DzF6n97Ff1KgMyTfoJJaUoq2Vl5zmNCGxNZmLh9OM8Ejru
Eg/T8mwHi27wnOQIR+3iRUSHNJKu7YqJMWExA24ZSkCK85hu0EjxlBvRRaDxdO+K4U8LT2o3Ybuq
VxE2eX2vqmcnwhGw04iIAeFsb8THAvLeY9CJWX3hc3Al+Ggm/N+5PafRj0rMUy/9Of0GobTQROcA
Nvbw42cgzMbHCNyPFlAfSZvhovCND6d/KkdDXzioZhziBY8yaa1IWqSPJBdvyXLmrWbadIHlkDJQ
pr0S1H2HpwsJVSz9pUwHYLNLy/kpVg2NDJ1OOvOxlCUxu6AoVTkwRCzeego/6TLjkGpoJiGFL3nV
7Hcgkkh5i57TtKYFNCheY9LQ4++B+B9H2+BOXGGSI4H0F5VGsy43BVIx4x3sCl1Y4zCbhsccboxx
h1yzpj4iROWFGQnf0JFEcYOb8on/R6bGUDGRbWPn6Zef8fwTz7+8f67T7AOgT7XbAPUuFe7kdYkN
jBEAH6kIbU83AvPkFUo/ZOPYYy1nK4avSwjp9SotXYZM14EQkyr+kvwVJIlbNX2pao7MAt1zeo66
bWEcKgJYKJKatSs/nnK0kMijOaBUXYZRVwZ6bGB+SwgakAiz2qswE1xoVFGA4D10mCoj/nTsr6Fn
bMY8U6zIxM1sMgkWc39Eitkbz7zlqpYfpEUtYlGSGIq7S1G9oT4SIoBUcZ97yOf1bbWJPWj29mhp
9aVRXnlcYPZjbSdE/IZzuijlpZTPcvoBiYT4XOLItpL9AHxfS3+TzPQjYY3kYlHQGVf2iyVtyfbE
EY3ZeD9oNsroHoHxt27shuQ6Fss6oVAX4TNGq7H4TI8pc7O/bIl1SG/iCJjit94/Nua7U28NBzOk
qysrAmzAxPnd8vpSvdj6DwBHwtHT8RShbkFRujTSHauCcKB5UNzOk3/di0gJ7NHxFumxUjUycLYJ
foOCxwhAgJxuiZb2cCat18g8a8uiX6wRHWd/enFR/3yOWmePVHKisAWKS1PYkxyaDn+bdK9Fq6Dw
YFiC4pEh8J9HDvSK6RjEF2kq/QIBiLb17UM35DW2Zpy9unEmySf0Ym/GQ98ifUOcjsjEhWKIVUhu
le67GtBSvuUMfdqI0mxYEwipgMHxiQbs9jepfyCs4CZ8QRvpatqH03EvqFyTi8b4GiK+4Ay0WFqL
CWNKDhBObvcjIw0UMMb0bfE1dT52bdhLxtmEjxxs38WTnqyZgbxW/22BAQTmyfWBA72BECdMFBYT
BXqobmz/te4/nfwnAZc3wEfpLZ05B9A6t1tqPxdBuZ2Gv04nHx0VABkvyZV4rpCJgsGiR80wow7G
1aMTii+3YJFB7Q3qNiLe0r4m6pdiX8wMXzFx+nYNAuzTVRWBXiunQH5z6r/OXnSbaTOMB8J1Etkb
5mPv9rAXN1l8tcx0PYEGcr6RMSDndDDgJ3cB9qlMpP1E+4t+INUEdaP755lhMb1P2DICYAV7bfer
tH0TPpcgQ+EfgA8cR35qkKFZQgh3og0aM8e2t/Zpta/iWxy89wMcgbnSiBjjs/aDQzsgTglX4N/Y
XFYM/kwfMTGMnFTDvjb/2UJ8DiYIMOD7ew7bjGyKa4DPHO3I0dkOG4R6abyS+PT8S8KzLh/j4Y0l
0C5WkkkAB6ggmEsxwa2lW8tco6ZCVA1qoSnEknMVSt0DZH1pVpt2VWFp3MPz9RiTE9YhooZbxA5B
zQlWKG54RRjftfsUdpSeIm6EUN6P00VIHGPuuLCV3CT7g4YP2x259yRegKsW+VZF4NyR4MKuGzlY
bIjEzJGio6aprb1sbWgdHuNc6JMJVWvnbWN7ZkCpULaMpCNXSpq9qdENAB5ZPNslbsWMeWcRVXe7
RUBIxnJDETFk/bRNx/csOpfSrQuffXqKeTea+QDC0WyGTUNpEPdOkboovfrqSDMqt7yXa782q0zR
frYDfGS9T8kjYopvNmavrszmaHX8ctXal/ac3VDkPJup58jrd0KPKZ4GSx8P4OyLkPJXQveV1TA8
BuCuoUeuEZxFloVmnhyTWLhdQl4eQZqTn7mW+kzhEA1OwJHsgYKLuly8tdOH2rzra8dDKCVEK2Tz
A3SisQIij5X9ZOz6Gv2ima0M/nrstPDKYKPXmi17rgLMl5tg2AF/WNIJrzEgF48cSRVxQ5Q4cqr2
UD/wYBF0WLeoiSkyPDUdkVgcXN784C4Sw48JOl0gUpTrEFLgl8ELl3LxFm/5r2o3/ClzgyJBGFcE
ZFhqHKQ/rZsZwuT4I0xMRP5nx6m/RN1b2n+TGYh5gFL1lvcMXWUj+wup/Yjb13HW+MSPfrtjjq+v
5GUPXHaU+9WMDSXkf7L4CzXUeByLnuoFoLcjO1iQvQWcNwxuSNxJqXiNXbgHpJH9JTfxrUqbqFkU
IGDsRPGdoZGc0xj/ov1o2dOHF7EBD/1Fsy4YAkXJS+jpxm+b7lKwFYWNQuzVGRYoyDSiRvwJAhdZ
S+4/QoUTYt7RXBviLWo/Kmy4mjdikOfu5dcIgSezjahZVfnlWLgKIuovYbmax1UgWO4Fb+CK6rNI
sB/6nXoPofHo0++qYigPTzzmg8I024+LsaEfl3o39DEyAbI/srFhd5pqNrXB7ZwNY8LYvOKc5Hjm
BUBERn6dG0nLsIQn52vERll2lZfaB/5EtEMKgZQAWfan3R4dXciYfHfSLmw4MgwinitmDQEKBuHB
4SEQoyGpjm5dc0kQP0JLLkkzN3IESSA5Zd19/GhTj19fj28MDWqz5X2uiqfEctnXX1V8EPwU1ZW8
JOOCwSAL9zxfYrdWu1NiWoBFfFz+b/RFt4mQYEkT10d5HXX6wP2QQu5d013s4Q+LgoRII568MPFe
A8sTfsq5+VDJESKItGO+t9F7MzQ15l+v5YvUIvKAXUi4ABh2KS2r85tqcwARIdxETyHg+jSjbEmu
duacw2RnZ8+RqbspY7QNeAHTN4E65JDFfBJGjBk1cLWKSLyhg0P8lnkcuLiqO+AxTv40eqNeZzE4
CfcYVgXumgi3lfKsub2anDUkuOoGYU4kVQWYy8XIKSgwJJB6uYuxBas9sMotrl5V9VWqDoq9n9Fc
aqrLWJWlHzkT98zTnxm3EhKoyJ/wzaa5kR0GZ9lNuZ0YRBEZlB8w/Ma22yjdpnD2wGI5Eimw1P5H
q4AODIqE4MZmBSRFjNlheYpKVgBFxwxcY41lLe8eptvRs2jzzFRJt6IEZDGbz8z+LMePHOJsARfR
gB9PrpVbaEJgiTW+E07P7GiaeJGGozjlOfKEWbjgGpomWgx3zDDEJNHro67jkTNlx5nT6L+YNoVn
ZlR1t75G42+HTJLXlcijqLxzRi+1xsLL5jBX3bBpYPzL5j/xlqAiTexfgyZ7iUiZlofbJvUHvXTN
xD7gMl8mwz6s98wJU4tMqQe8A88SYa+TyNVb+a7E7AYwnipXsaUn1EYTu7CMQOMDRATlRBe8iEVG
zYH/Y8k/FgiJ+FL7Bz8iE6P/xa0MTzO1u88G76E3IjoBVvE7AJRNbO5lHoiJKw1JhYbLSXMg/+or
b3J0MRCBK1vm5QHjIOoo4uXNQxHB+dzEnBOD6LwIoaf+NpKd1+QbW9/p7K+o+BF1ErAXu8hZDA/w
qELkybAyBl5XXAiTb5X1HH1HDs4+DprqhA5FxnqEUDsvvNneQ2sOPQ12YtQVwrdQ2oiljNkLBAEz
IqvxntbAZDoD/cNy5R5UQSe7Suc+m/eCQBINObm6DJ13qcY4QSyDjMrRGBFDjiHPBXUBMo//JbZe
OhLmop9Q+fJt0tPX8bohqB623xWIhhqduvFdCkBpmUGQNQ/w4k+OUiFL5knFGimOOMlaPUw6Blr+
kQitix4xFREmqFto3E3zrL/JuAMUbZ8RIhWTBlSWt5BnMz7i5K4kbCzbtt47lUmYVLfKJs/W3Sq+
mNEePJHs5MWwtpbAS/xcsK/3Mb/H/NZqKC9p5BqszNVjEVy6jYKTCWC2/GR4NJBvWOvOeokJ0QEm
MEEgyXdg/CAVp12r5k3K/maDzTtbkfJCKMVC4+geCw/KU8QXRP+8yTPe1cMwbZ1ZQ/REzMi1g3Fj
uQDFXvXdLhb1CyZn9MWWLrL57kP8O2dIAQpTnHE3cJxN8hKKvs1OpgwnP+853wIDsZsszIwxm/c/
LsKiN/bToVcrGMC5iaEpPb856dysLG0i1dBVypMUA1Mo2SrTCSoCysPCjDKER+O1dqRNOlAUNB9i
RNwRFxzRbuGCPTkIb22DNZomA1U96MWZVYtYOy5SFQ3vWUYdlG8JJhCPmA63D1VZ9hywRresrVUM
TkM3rBTjI4QE2OkeRcPx1vieDH9dks4Rg4XExKulEBPZTRZAL+fvUN9lIL4QYeWNmK9AYoZJfnjc
5fIcOOfEf23Cr6Kntt1en/QerwAAlXHJQVmSkjIEfpZu5n/jd4PZTd0bqFEbOgAadtYKBTjbPfa+
SjsYfGm4aUsPL9HkIdvuxi9xsLbUOoTVOZdwfdBZkTMiFkjXaHc54Lk1SRUoq59Ee1TYjx/m8FZZ
6LYJ3dDmpw9lZuQ/mgU3rc7uSW2VhTV9iEW1tIx1rV4deQe+YXnJFr6jXerr0rGXzKXGuB3Hp4ht
SxN2RCTl9podANETL9xjyB8+HsvMZHVT+Gu1dB2SlCAx66qbcFjlhHmbwbJidsvbD9WyCBbjV/Q5
fNeD7OIKHJmC2O1HM0NWQrB3u8tZTKj84A/l7n7lcYNfEnFe2vA0lHfCeXjrKEdl7xNStO4Gcr1g
yeOAMEjx4ldpmDBa8FWLV8EmpGb8+IeIZvdYoozrKyMCfDqa1k6bnqhMK3uL09+w7kGWLaYA2E/s
hNlnEH1rAtkNHiESyK5x8ORDf2fnrLt25aKhT6AgwUL80fhcsBzozUsyoR5jFpxawloi1Cvvjn63
WJxM60XofJ3srMvPgfwj6jArkkuJGVbWWn+khk5SPHijyPxOOdOmSIdffiVIFy1LttV6Ru/qzfzB
UK+T1t9ENASxWw8BxdjooykwWwosCQRFYlxT5HfeQzGTAWCg++B+IhiM2rESEypNm0taPUiq+yjV
P9JF/PrQNNRw+ps5/8wgnAyt578BxgA6RNJOWc0NjIxhsRM+0m1Pb2BB986HitQgMr7N+MOvrtOE
ipfxqmNOlr3eAU6hkw3/zVvEvlgNJA0vID47l+hQ2JuZI0EPT5XJV1++TcVnSetbjA5Rbcuz0j8G
wY9sxOmowO+EA3JY6w8YBTclapBo0Xwl+Pp94mL9tF1NKsUEuJF6TtZ9P6DnZ9Y6vVl+6moIPfi3
uFEQw16Vcl/LyxIsxgo20o9fMcHQS+a7wDGjV9TbXKJ/OvjOY4eZGJEUgv5u07gOwOhR0GAOOQlt
eSn0X2WkUY1OMb33QnZ0f4Z1rF4S21Mven9t9XORS4vvgjCqbit8TCrZ3s4boN2iKc685ZZ6Neue
yDwwlLtZ7kYJ3ZfbNrus+6yIa8uygu+J8HB0k5TKFcJMvpKFJHZvdK8YPoSHefcGty48/Dqe5nGB
BBAqOdA/YCaI23WE+WoH6arz/Zfjd4Ui2Je+lXwjAGDA/zC5T2vNC5iwXqjxEvR1HP5GwyV19r03
xPg7zQqDDZvQordW4ENNshk5ZWOTUd+LlKvqXPT8xMqjIW9BwEzEAqoPncc3sn0ubZAupI4I5qGC
yKi2yQjk0PVnEQfGxB2dVYK9aM9M0Hngi0JGk3z0C+JHvoD0/MqtpjV+HjKBLprJ4lr/5tp70YLv
yt16kqJVhMMPQRsREQxnDBx87x3Os1pEh5d3ia1DlveaquDYp1TXecgt6f576QsUnhCZqLkFxTft
lPxVfIRLC1camZ+gau0Jlog/81FmPwjgkBjQuiSRJXUOUDLwMDH7NndWcEFA++1F8KcBwMkYHZz0
u5xf/o/3hdiuRZlw7BFWKCVfprYN6I8quRSUJ6NyvJ08azqBmIqS9tkLTa9JL7nuLDXjQLZcN4Nx
MVp5Idup0rRrpx9cMyXLQr1gbwP0zgDEhDZIMEd9xmd+QWtfSD5zI/qraGcL6JebuRsavr0XyT5I
6Ym0C1hPYXbGe63vK+WuIj6dgQrrsl3FCIJUnpBgFZMexLPLCtbxDvxjCIe1qI+y3ZLgKgkxaok7
s63EgrRkiWYGgjaIhfRc+iYsF0E8GxBscIZMz7KZ9pNTeiWAPyUjJIHoHO5CxweeoyaklrBycB4L
A1YDh8UEjJpC4wKMr9niygih0X4TfZMSwxXeJxZyTtTpJEHx+Yq5EqyF2jVXqlzG1VVR7AUuTUsl
8FLqf6kVL/zvOL+RjgsrRJJGyg9SZe9K9aqw1zUUCMzCEsbFnRK1BeOa4x48qPzB9qklsVorPgrM
meUBRncsfo0GI6cHa9L489rPPhIZLyNLHyydxRutzSI7k7IwE2sxYVD9SOAhalKFMKy24OY1WViR
r6hcPP8EmKCZ4RtLOGc5pwSJXKMlL1WdWYymnQROJ3A+y+I7Yohs9q15zDwCvPIt9Xjr3iKIzxNc
HFAMBc5QyvDOLAUT4T05TyhSQWUtnDmG5GXadm6PuN7xCcOvlUfis/CAmMUqF1HPRCIcJBOpzbqr
CDHYpfg9ZOMW4gAi7RRBqbPsR4dF91aRmgFhCpTWWFtyqDDlr5pp393xjdqsYal1IbZ94Xd70CUD
E5LNWbOJkW1Jv83QbMIyWdIzBq6DohyPBlaH4sbB0qkvkfmep/ZW5QuMIcp5OIELva486DIwgeHp
PAEW6ifVfkRYVRyI5xtndxJlC83iPNm8zsuxv4UhUcxfNmnaeaO6VHqtKpXTjroD2eSAeZ+aDbhT
ZFOLrWKuxylefMv2WR7oB0fm7Sb2e80w3HU8Y9qB9Ll1BXbHeLjOKWtd8V6une4Rl3cqKUjCa5cl
iZ5zDA9D1s2mzI+DI6EfBeUknKviaCTOeevIr/M/FZe4UXTnDFU0+ciIOFQFM46w1BLJqeo+wBFL
YzvVdNeIiFS7xo2LdRoniHys440mWzxgPwkroETqTH02x/cmJ1nuHV5bihFk63+5RrUNACTwVBS8
D+VJ/QzLDXEbxLdzDbCLFETjrRspBAg7YORZ+P3+iUzgK5ovUIYTxHnD0ehEsHXNdSrPdvI62D9x
/z3I84ZyAIa1MkXmZd2MgHNAIZbpJHceW3bmM5hTH6LjCECy8t8F0/P9+dyOkssDQcJA3GgiVdNt
Y2Xl2yHOomu3ZtrzLyjBUw3Impke4kHtfzPiXcL8q4ieEiFw9ScQKclxBvXFJWjC1Vr8TPaJRLVQ
+TPocHXusTy70fhhkH3eHiXnz+iOqrlT8QT4D0e7a9IfD+qc3+IE0c/WxnV7VtUVRkINf7jqWkOw
1VKGAFSIlOm6BI5E+VmznoHCG46KSJ520ipeV7HHIikuVLHV8ZOjB1tJ/n1GuNH0eLLQ6xuCbm/f
ZWktTBKqtIPbV0FqlITw3rN0xexbKiMU+numHmQLoQ+RGvtyHDh+oYUQKNE0Acu7RU4XLYunCiXZ
hVSDLmwYk5pAhg+ZBvvB04iGzKIfRcOIrtzMuoMwwwU1vYywRLM3bioPcUa54UE0twO8fhS/CuBs
YhiNoD0t1mt5Rkark1LWrkukwUT5tilgR8RwabYg769kPC8j5TTIgFCAjM5IwsHd4iYoeFRSvHPc
kohpGMsZt8B6nO204YwWO5CWr3FGi2DNBqSE6bXccSf00QaQPpnfmoYwyWOuXdPs3pElEB1w30jV
2uBxh85ZOR5buViNCLNnkmjKe8bGTLkPxrlPPU/Q6m1K1m2FhxIOyCWEArn6SP4mS10TvxLuMhZ/
I6iIxZ4hnCqtCtqXuTb9OQrvn4HWT9s2+2za1PSxEfvT2pzd8CZ++5U13715C5fBZpx/wpAOFdwH
ycoxPjNUtPXLv5y7PfrATlxAjJ2256fMHntEDBQ/AET+huxqNl2X3alhqbL1TVK+h+NNmQvevF3F
wxf3ByV4n8Oj/a47W3kOD6Zar5yJSqy3hoxbQVDDJHPQirhEuUFNaZ4kB2GtSHLjQx5E8JMQcMJp
0SDFGEkyZ/CZ0V5WZ8w3ncl0zrdDhV4MQRGuYWsN6jTBshNGC6L2SBXA/Y8Xpp8uPSr+AkasrDcg
Roa61uF3sq6mM7ugWBHks9m8kgvarfjKyupiYNAiLd06dOjPVT7RjCVe7l9kYhEiFH5Te0TvuuxZ
R/2L2F5IRxbyZrv3BNtSUwpZGzyH3P+1UgITDYsEEX6DUteBk00kXkzinoAD5zUfFVkEerPVqSgs
fmqd2AwJ4RXX18wjoVm8l6FOS7q0+QbhBmZeEQH5X0yObn0JHV1LAQd6EnDopL0nDEuBoS3Y8olY
XTYaBuEAExG5IN2IAIM1hLKEtn9qKIbGq0ZgeECxxzA+auL7SxzBW+1REDwW3w0VHG66qOVVYQcv
GRWSj5nIQDS+zJ1ouOvHTM8Ocw44tcaZ7sQbvV6N7UUXRIQYEO3nhb9MI1Fx30Piqk+HlwzHnLIR
xEHCBUb8o208KISEb97D57FXHSubunm3Ii9UIBe+zlbLUqdNL6m+h3yQabZ4Ccrnv8NHnlB7HgKe
JEckPLA+800RL5jqazUGBCVgcdj6txpH/jqX96huO/mad9vJWvst2ZKbyuePc8kDAGXS0p1vJZ5R
nkp2kVGTUT+vgV9n8rLyQ8/nGeIFxB7C0q248ndKqiAZXiR8H4VkQxEB9aGBls9/cdKTNR538rAm
eFfEvSDORKERlvREvgVMMP61nqhZ3WRIUarN/Ao+Q3/S6IK+cx6xyMXhuePVa5Iva/iOYrfHuNUA
O7zU4VE2b035zCv0Up4IORzWTGsd3FPVDETxEUlWeYW9Jq+qKhGdr33/CBgyJB+a8FpHMM2YbzWZ
Q+7PGG/zQNyGBKn3pUF+KBhDt4m1FZz2mgjUdHQbtWZkALwOj1PzYmPWIEudxlOfx4RghpQUiV3A
g6gfG67BFTmd4SfgUAoRQAUHliFk+hx6OnSuiLgpd5hkovalUU6T/rBIq8Dbhzo08b2AF7YHytsW
5W4ed3n00Kd0Y+ofhfrK06kq2KtQcooNdkYqVHG3W7hSSKkZ5w2xt8SVnOGeuE3FyjXjhRmWtIYs
JvWrVvB1rbvy6tDaHKn3UflU0Zo0vNtR585mtHTs58QgmFCatPH9XRse/0fdeS3HbmVp+lUU53qg
hjcdXXWR3jsmk+YGkUyS8N7j6efbp9TVUlVXTVfMzUyEpDhHZGYCSGDvtf71G01/U7wz9q+yu8n1
fWxuwnhvBjfHukJga/CoeBuVNWRk33+KwPEV6+TxBGgbbuvcefKBVTxAUePBrGgo91K9Myid8ZOQ
3TVi5mIkQ2tQFqkH9UgfgERhXUqvNtGpPerEBUCXjudRSdjtTKchiqHL6Nqtl07juJb0VxUyTAxy
JUugtPFbn91yuq1si2la1Ij6ovW9OePnafncQxeWu08uqNSQIrFNoSPJmNeXZEHYAU5g2dWXv8nr
xsKxMjetv3KLeaZPcareYAsZw+7LYHCa8snF5LZeC+KXax6D7jBCNDGWaXYflPlgXzOdSnzGJsuE
y643trKTnzDCVKs3Lbiq2fOIFRcDFmkZ6PMY72H4snM+gGK38TApfwOHGmMC/Bp3mfFdJyDJA/R8
p/1wfZ6E+RgT0PFmY0tgzuRk0ZmIEjjOokXbh5UDCFfYXfzy1KOdgqnZwqShjcRs2Bx2PaHVJZYj
AKtSg5AewVV4wt7Aa3q0tHPHelViSq69H6HYQiOR4aFhI1307rr6HXKsHQI82foAaiEiZyGe+dzC
w+8Uw1ACbJzb2jqRnwmKHOoTxs+VsQfGGs0TGYogsGip8Lr/Sdz2v+OOh3nEDPaeDZ8xDZ+ZEJUh
X6DPwqVp9qlbT2eV9IpREiqRNLvI+Jwkt8b6HLkLJCr4RFAYu2f4CUFApaNsCEqO1Jug1NlYqz7z
keRw4rHMUI6ZAEN6TFjydo7F+sztjmJskWjJNFS/RE5IqNwG/wqXWvOg5+ICsG+VYxkDi+z1eiPV
VNoCq8s+E8QtFPqmtWJxECOtJsCw89nBE5VLrYyvST1xqo6gIAY0rN++z2bgAO3aO7fekkPDt6U3
S9HUq9eDn+ARgNs/7xhpO54cLFFcvBqPwucKS6xaTBriYlIBkMWVMa3ZVkLjAMLTY3qkdG9JaExi
YYzhfbP94fPTh2STJDesP70xIKPhYMbnWH7VR0y++mu4kTi5bpORYMsQuySkfUd55RenASyrpsnN
zE+H4qrzDj9vHKC/eqt4APk88sRdXmOo6L37lXJaHRb2YsBdSzcG9wWcabuA2kJHDs7aqpNeaQEa
MK94ShZlvy9S0qQWdHEsVw2l1U+Yr5k14B4JZngY4WK2s42YbjCrd/M1Qw+yUcf8VHbw+dkJ4V5H
8TvarySGjL0kc8fVxZdVeDsdD4gA7bdY7zxGSVw91TwqykqlY0MnjeikxNOAhWOvyl8CCMYYrgxf
NfvA2lZhIorHr/OuIqWssldfAn7HpL1/xDpCQ4zf/FUJXO1s9fbV5siUVzGatMTaaRx9a2rQV5vb
hGoN+XO16VTWO6G4PHCbjNGa6RILGyYiVDSk5QLmDFhpkmcDSRGP4RuCNsw+FRydbJYcB7Q63Sjy
lgue9Tfy06AC+Vz11xAuPNX9Xu/uY79VSuIa5xSAtgwQR9wDo76y472776LDzXQJyOMWsBcZkG0i
CoZ+a2CqvRt7eAqUz0CbACUOJMOVtfZ55NqnLP4ylKe+neN74nyBvFrZV5Edo+DSm9uhWdb1DqZ9
B2ewggMm7Xv96gCDEhBXXXUeCzS54bciAwBmwE7VbUyf3IfRzeyASfvO9k8gJm26iqlpGkCTgKSg
7EGMLWPqmD6KOZCuQ0nEV5rBRouPFcxGbAeSdUjoYOwv1ARO5iYkvUQ51wNw0WJMl4gOGgkKDs6B
UKa05xRyePXURqcgfBugjlQRgMPYTkrjUEuQgq4ptAcM/TIGlE8i6wWYR6ovxbAVZu0UPT0BRRum
fpY1s0um4sfAu7jyrS4+Ku0SqJ9SgFc6RPt8G9F9LfhIPzxJ6PXKdj62K09fFRaPbYRb/N5NsW15
jgsYk8g0wazbNQ8knmFMwLEsxr52qF57CvoSU5ZmiToDebw3rcWBmK2/KbGxsOVLi00Oi9EAOnNw
cxyR1yZZ3Xw//aRGM7EQyb61269Sgh2BiBhBAsIg3lV3LikP8j4I4I4SU2KtLPUaSi8Oyz9Ws4Ju
uFZA9aqeh6ZbDoRpVN96mC9K5iXmsGLOkaA67DAHWqnutc/mjUzmzjLqJMx69lbwNcKHa/NFP3Ab
TPN8Sv2HliiP16y+pvPhMpkMn+14QVCLWWyIrV/U7MUBLgL4MEK3hQyWY2oQ3AvcbhDud8U+aJa6
Sbe4Q4xqJpe+SlBpCareIvUXOd25RZ08PNfJo1PZiC2DrklYQzHrp9oKiSAHfc32VvtkomCvyg9J
m9u94GlCdinxvDDbk6nCpAkPhc6tZaP3RBi1UzAHiHBcRvuItBrrKR46Fy58C6VeX+OjSfugk+vQ
QpBECoKti5g6JkdJCslg3PVMSBq0wkH7XHP4o4GOc4ZvVfscRgShAgVWWPSN1rLFQbtYtv0GMy4v
XETWpXGofKgvFJQlqABbPMR8yJiIWow99r2JtdRwfmjbnaRd8+YjMTAMfe6qjTTEdOevDAxD1DHs
T/EBImyt7Q34NdaFGAIGJB1rJ87jScCtRk2yJchFHx5lvrNBmEsu1rLrt9q4z/vjID0kker9EdsL
8Hsy6Ed5pYd3uDqWjLEJMm48XI/OsMxYH1NEBhoCbudWVE/DNkhfO0ALMGoZ9J0byqy/8YQ0MdYs
52yg8DdAjGKc5IcXPhTkAyPcQKZ17L7t7BU5aQMC5n+4Djf6JsYgQ4fptchN3gkfDQrL8EB+psW0
I+yOVn/ui+esu6U8MVWOs9HwIVm4MKK/j4NHks9xrLX4zvyNW68kFWjGetjmxQBWhEdOywB9hnjZ
nEZ2pvqXsbkbGLcoypXEg9raZuPW0TZ6Wk3hycrVbAp5iCgZGfK9gHwxmDfsI8Y13A0plAuCXmpI
Eocco14PuC6nwTP1Wyc/jemDuD1R5XTaSmJzEraCIbIc5tclY1FOifF76l2H6Nm0PsQjCxYbvggd
NfGP04J+hWERWLtRXkpjq6hngr9GsUagkbGyRRC8NVCtEnb4hu4/9sFFgzdRhaI6oPnF48xrYFx8
u7TZuFwoh9Z7SYav2AxnXQDI0tuE7h0NHuJs3mOoFSeYgJ9yA4tiu3wahgvJrgkBHtEH3wB+2gQ5
dMxpehorVHGwQvAMhblpLmOMtnkVDzZ0fca1+DTkNmG6645YYwrSyPtwoOJRjUJ353alIeJLKVX8
YSwX2POJi06oG9UzU46Ec2oM5s6GiJS4V+4ZZ96kYrVbR85zgdMWLjLqZ5necsYUFnRa+UrfmGMC
yWQ9W3OD5/oLRx8HW1LQeU6L/oiPdI3w0HtLiABzcVFmin11PJTvqATOGmpzzG/FFCV8VN0Xl7Hp
Tpa9DZJn2VkCilJt2sElUU9cKlvaA5D6HsYe+9TB1XqPHFNaZMW5AOt1u20jHUH1BtAnu5ynrbuQ
qgsWvw29VXZgKSYYGxwYsnBZiXELYmdx43jIAlkDtE+WQTpsj5jUYFYZmKYWk0bNt21yH4EkkSR5
q7HDXmEXGDcFOKVhwNBhzoMmzmIHwzXt4EdYCrxK5ibxMsAQGhhMfTUmDQyG5pwRHq1S/dy123E5
hhs+Ou6fRfXFCeJBIbxOGOkVGO2vVf1UEpbcfinDzpVuuXUcnF2V78z2zBABU9RoOAXqlxHVPIHn
srqE1UWVb3l6irtZBE6VQmmc8Yx4PRkR34p7M5Nrx3bnL6Vxhcl8mb9kUUvbxVjLw7wXEUnNDFB7
trPLYJ9yEP8wOatgkPB49Q8f76cRDTWwPD777+24jkZISyu6H3Q7mfwUFgeRyWuQNDeCq1FVwWbG
ZVmBvdziN7pqrGcDHi9XmeU0TjZyf1KVAwE/Xvisu+PSyfOFGoWE6R47qOsaCFpIpcBn8Ds+jmJd
AfqoshUFm8y4x4k1dTv7oFY9neFGwRxbWxvFu4aFvaNLa6sBmbfOBbPvHLEcux+dF1wXonpZSZjy
dt+tdMG4S/ePAzQTZL7zonzKu3gm1TaD72YNzGq2n5j3Qb6K2kUDNl5j/rWMMFySyhoK02eff+Ya
vhCLWtvGKOiGASnWtw4RIPW+YOVLLtL79zZ/a2pwYE4dSPZI4W4w1YIpFy0d/1XGn08FHaaYnI/p
ogx3NY5bNo82NqOWSWN99uhKhykDih6fZH0tKzQXEWise8ZTU4sOyACqchdbH7pBVAo8xng35uvO
PBRA0bL6GmEfgvcejp3aPDY+0oopFugiZCgHj1vK+eitj2+KhYs6WjedKn8g+46xiRICyUKjVy5+
99apK6enF3qO7pkNSatm1fExi6oeRkPRIt1HRMc6nBJLGAJ1W3KJITPZJeSdRcAhGyX7fAnx51Hh
uxoiHtqxAOU5rD84lywy1XjwinOGSZJk0BJJ70n0DtOMRiUHsYCyBwrjkDzAbA6BHayEIpzLzI/k
Imbp2nSkenWrWlsMzSbv7oXAbmq4eM0Fk0PNaQGZd+x9LsB1TP3WaHcXGGwEt5nWHQN42ig/ug1o
MtytnazKZkW6Cpsimyr7l59C0NBgeKjchsqLMVAoRpcGxxn2LUbLnnwQIsUUqgizWh4yFYidSPSF
MOhm3xTrqwdnX/DsE2Ptk0xBAaFt6JEvnXkTqgh5hVcYPjfMQzkzrz+b/SYvXjIKE6mF5NN/CGpN
WC0IUwT9Z2tw4bV3gPgmBPHWF0LfF0nYZEiP0P22gLMy+Ef7rH0dEUlJoKkNy5HbP+nqzbKeMhk0
g2ungMiwAJI8WkCUY6SkH8gqFjYBLh9rOTXkHEjIwiWJUID4tZLIhVuHyUsyvjCsPozJyjNyWtG3
Wj9TU8Garth7x3Ghs9r7uFcA//gOQaH3sTwG5oabSZDNFQ8Vt8m2S+qZLZE5Dv20JF+cm1arhZFG
AeT23XnvZQB0C0E/AVd2Fg4BAGQ6PcNZC4fXvt/QuNn6UerO3fBZFncn+HLpQQqT7AJrk+bIO54y
fk5+SOtg8CzzzUFcFbuYSUDFsg62Xn2QlTswmMDEiJ6eKOtM/NzVZo7uEXMWQXJ7kUoF2g+9po9J
hwRYxEyEiVX4+uOXf/vzf/zbo/937ys7ZfHgZWn15//g748sHzh4v/6bv/75ipFAlvx8zV9/54+v
+PM+eJRZlX3X//S3ll/Z4Z58VX/7S+Jo/vrOfPpvRze71/c//GWe1kE9nJuvcrh8VU1c/zwKzkP8
5v/0h798/XyX65B//enHI2vSWrybF2Tpj99+tP780w/F1H5eqL9cJ/H+v/1QnMCffuzvcf31d7//
da9qXqr/alimrTm6bskqIjX9xy/d128/UWxNNxzVVhxV0Wzrxy9pVtb+n35o5q+yrWqyY6mqI8ua
o/z4pcqanz8yfrVlUzUcxTBUS2O68+M/z/sP399/fZ+/pA3B9JgBVLyxZvz4Jf/L9yxOjPeXHeIr
TB1AwTJkBoj8/HG/BKnHryv/S+68hIaVgsHPKCSLlqxqCCFA3WY3N8bioEMW7u1HaKvrPILY47/E
/kMVBvBIn3NnLqPFkxtIGwHWMAhyOorPQi6mpXyLs2g72v46w+dU3/Qus0bchqElnEcVD+Tmnndb
aANpc7eSb7neuKdUOhkDNO1NfPXgrbuEEXBkzN0xmUiIMZEvYXIc3eOQAf4JAGERaiqyWujjWwQh
5kCQLy2+bTJCfO7R4cBpEhQ91INOvzBh/gytRPWgkQ6J+gA/BTNADQzLSAVKBH7SQljaxF/DPc/Y
C7VTTjPfw/qwC0i3YTTrelSbXB5fooaBzDzQwg4tyqio2qQJoZsSpyCUPN6qNDTMMZNFIMGMS17t
6GNayJB5uc4mjKoM3Sn+PfSZkhhUTcsBnXWOn8XPTpbJRjhzVYXwqnBmE2YXoDuXuyc7DmcGx927
He7C+Plk/jqJIYGz07dBtFQwF0vw1fUKf67ReVUu9DbEXzptjjuuU8wpW0QPOUTvxocEim1a5EFz
bImGDh5NsfNYFJt6yfjYhPqn4KLSIRPUcEeXaCqw4hugfUIy1BwOwiOOiMmDOE7JuGHLC7n33IUv
RjTNC0wp6DMx8LGfm+Gmwmg/eMF7JkNju1vwWnSM3QKscjRLZdB8K/N+pkqTrsYmT70ZuItlyo1j
SjWUJZnG5PgmjjIwiHKSCizIhNX7Q9KJrKIjcrN+USg4EfC6EQ4DVpMwvpVl0sMNDt+5q0rQJ+yC
ZgH0ZEoz5Ev45jinEiBY7zGDqDF84Isq6IdbxsAsophTG6aM4YKHPuLRFhUQLm05lNhC+khgCTIs
xMtiKoWU24HOt0dXMuKHCYLCYcV8LVWDwChCIWjimEOWZe9Af3GAUkOAaKub5clKz6AklO9Zdavq
h4IhmLAuKyl4Sm6vztMQc5Lcw8fIcj9DCzBJZdypMjgt/gV/LCmTZ1L71tfMt0NpkVf2RJXfIB8q
YksYuXm4c2GyonIC7a64az3QVNiINTuqZ97yUJ3KDpFRfBMN0qSUaFU5f2DzWDDlFr5hkY128BZh
JWURM1hyD8SJNLEIJcM6jqZg2Wr9rKD8tXNtygRhVrecJFv+APVMpSyIApgwBvIrpZ9lRT8T16zj
XhF/D5j0pdoj52DNccDtV94VtMM9qWQxhvYqo98BEVXR8/OO4Y+4V6yTSUfcSPQBaGtJ4vECqpC9
Hz5+t4j/tlj+fnG0WJr/fm00ZFVVNUvWZUusnb9bGzXLVh2/RhuKiVCVlbPx6OS01bGGOoRbziVl
zrglIlAIqw3Chrd1rPKoSXgW0l+jERr7xcA33srKuhuWIXHeLCb5osUit6HVzGtywIDOjYqBKvw4
G/czKq2BFNVS3P5kLkKlclJSiYeHeMj6/uczUGVnmfkT4JfDmHygDNaZGyf+I+YBsuWbDlan4hzI
N1+gnlObmztU+BMizZYfeviWLFw+DbF/gcdpVz7K4lz1lK7hw0UJknGtgwErPqp89BGVf0mgqxj9
8p9fXeW/3Xl+d3XNP17dxhqSCHRXBIA8R8wAIwQgGixcnlErxO2UarEuvjUdYcFhkNh6dOgS5c4g
Q+2fHwlb5t9/z7qmmrZh6arOhvvHI0lbSbK7KuJ7RsiEyYSy07jbB5xMUecImfqiKABVN3AHSdJy
GclXpwozMiC10ICcCEdwacIybZaVvJXSWcyoMz9HGTSPSVk8cmNbSGuwYilgnLaMAM1lc5XLgM3N
8Z+fitit/2Y3d2RV5n4VZ2Or4kx/f8eGmi3LNuKLRF+UzkdTx7NGhkFhEX9TTv/5Zzn/7WdppqWp
XDXF+Zvvr1Rix/eFU1On4x1HRTqLaUWbpQEC91F5k//Dp2ni/f5wbgqFkGxSK8mmbiiqeFp/d26d
LfeS6sLKFOvNGKpry+WxQtcX5Yyesa7JFKyj+4cqFa8Q1R32jE5yYLbeug6Ct+fNM2ibNI0HpUUx
GQkpl79VlWYvVnlIhUCy0Y0A5Gkv5R8euqBk5QT+c6iFy5SHvAvqTwOfa9e/ksS4HqG5K5WKBykx
xQmDWo4ijsNTZXdQBYuVnj6s3phpw6K0WSzIPILAKt+L0ZsXDYRaiOv0y2yuooyQLKChEPSd4K1q
yz9sr3tGFvNugG4B05h5fE9FoNPDWGS5in6jbLwFuJ/WXlxMbSrpLdEVwsckstapc4pHOBJpFa9Y
QhF4cae6/SyxsOKkkIF5LHbegMMW24NqsZe1nIorLFOliThbr7uqEcrUmwx+maHViHTaIfYTljxR
Nci8RhIPRwkp3AD2ZqEv3XKDv3U4i+Afhb6J4dtLC/XIBF2pO8aA/lJl89NByWsmzbr0SXLvS1Wc
apS5jA7CEBsBq53nbBIedQ8WdiXCjQEad4ONVhsJ+8AvPTpJORAKELpaU8LANFaid3FeYkNJspcR
ib5VkKwzKWwqSAy5GqyUeuXNNgme4JgL9ryBOZko2NoCA4hjM+Dh5VtzHepybW8ijwI4481CWPqG
NLUmEqHqYptsIPcXBAhoQfJiFCUud90+g8II+CtrwdqvbKgcEioRFHP406YeA853rYWQlgmim0JR
4s8zj2IRQhOxoCRr6sh4e7J5KzKTsy7GJKJF7A/x2ULq3ixHPKYtD6o2iDabpq7y7swibTNYZqg7
EsJVZ4G5/7kvz23hRhfdKx/UgwLWNW8KpNg8+2o4C5dq00QdWGUrsV1rHbxiyqM8ipAglXjdSjOx
IxnJA0xJHuPbyEhRwR9wwBvYBRLJzwVhlQ2FkApVUw+9a5RqlIrb1g5noUf2VU5EtKISCM8NId0G
sO20urRKv8sjf9Ya7b72qA2QybbVo7M/VKprhSFXZewsezfY+NpR1tofWtcQuMt4DkMcPgH1msGN
n3FwfbtxkkVWYXVmMQ6mmmVskHkk43hsZRYvrjZiHWg7RN9YEUm6umzCemUSoKMhbKEUobpx4PCI
pzKocOXE6TdnywNN5A6Y5NlK0tiakROjD2M7zNE5Nb5KQ6CufeeEc+VUrBdWQXw8gnhyDsRu1RgK
1rTQnp1V2RWrJCmnWu39rG9LbpdBVNX9Nak/RBNhFdrPHqMsurmlPiJoHuIo0hBko8VCWppHoTfX
knNTPUQR1elrRpk2H6NThfuOP8OhduJb/tyX4NeP7xEyaVEUmyZOChhC1AlDpKvZ4w9OUo6fP9Lq
JY/yldqhnYX8B98ldNDZ1craxAimCqkGOJ8W1jyi68qZtwpiSTTavhLNKlzPy8pdFcaTDeUpaG5J
cViEwILip6KzqHyY+jEyXkgTsJZiE+8ivq8e/OxnY8HdIFoHh13U4UbTTQpYm2KukpiiYTJKZWlK
kyz4xItjrrw6jM9qTA17bCtZpK0Pcc21vKDJepQp6z51Jlbg6PEpsqNyJTqqRomPlkU/h8xExulH
Lwym9MjSomUDel14THcbOhalYRpUHaPSIwpT3ATvbvOeBfgqCaiKp758x5xh2pYZ+plkxdeKY8at
CYnD+A5SpvTATYYZkwo0zHKOQYa8HrszA4Su5vb1yxEV+CqnpCfrU5mGcMnFvz1TKAlfoV7bM9yL
M38Tj81U64NpATCeMxND5zF31Y6yx5iqMDeUGpUrAh1PXlXKuSBuzAeDuzrNNvY/9BFDsaXrviPa
ClDoeNeailh8110aLM2nmJFdo3//58FmCAqd+qKQ3weIXCBoDixpYWeCbcBeoi6LmEztDmeGfljq
BaxZFBMg+aWG3wjMtsLAmUtsujJUpG852nkKhpwIvopi38Yw+3CpK+ce0yzVeiGxvFRC0FYQscrc
p/5Hy6UNnu3mysrqwddp1GgBMLHE2Dr48g3MyaOt7F07HVOWaiuxbro5g164ydq1D+8SyzM7gMvj
Q7Na7yIFMwhSvUtjxKt9l8bXAouEmngMAkxWLsJkZYPLbJ0dQcw4C1EEia9sbG6MKDMgQyue6chP
24CgTBsG+XSQuRRkC3V3x4gx6ML1UV0YuBhEmAZGHiwEYORQUjboZhyrXCvYyavAwpJXkAaK/9mo
Yg1C1afISLWaRV2Y0wAKkcMYp2z8ucA7CglNg8EZFNhZkeEWAZ0rTgtVjDsqkJAo8CCx/CmYRjpY
mCjxe07hX6OtqvxN568yUOsQO/MGIg0bgoWTjyLcDPlG8lmkvHguIDp5jaW4gSQGm7ijWugQWSTT
ZNtLFQsMY01Ifx7qBpw83fHFUK+pCu+X8+c50Ns3S30ekKnFiP9Q1puQWwL09XqLi2c4jVoiKjDw
MFGjOCrB2CR3Y5IHcEz+pIH97aBSHuD6GlXz0dHPWgr5tAeXYZFMGB4kLyVGLD0cMdX05q7E7kBi
cgG9p8PPzcLmyKdu1NECW2DiJuWkhTspVDTxwSWtaOEbUz+p1glpkRrUa7wMm/67AQORwX5hh/gU
L0xqAo/1sIq+BQkrW2naVYKJ0jRosaVrV8JlVr81SL0p4K0m3BIGHO9U1E3Gt7hRVNYmxf3uuytT
7GkC7WFAd2hVS5k038z8HjUy5bgkOetc2TP64M8m/I0VqRWwpr5NGaPyiso7eE9R9umOjitJN1UG
xEjKezpgN+dxT5RYglEcJZCYQ6AGXeHXSLLE7WgmMxwsA+Bu5lT9GBCR3k4MfIpSFzEpZpwl8y5V
zec4WP78/Ri4RuIahTBO4fObFmapDIC9IZnVjMWinNvOZ+ofNzwAxLuESEkjEkBbDjTCmBgD/oDV
TmJ18DuDtut9YKYE1YwEON4ZXkVMIJ4wO8JVqBTLO9HMOi1hz/A9oXcXv+bASgtsSPZM6+S0XaCa
JDSCx0ymCNMZVJfeRa8IGjLT92FkoYftWBIGW3wPRgdhFmgM8CBMcLjWVZYAMXNUd7hsxzEkIbp9
ze4X1Cg9ZjRSFc1jcLVRk1Zp1c072KcSOb9JhFEdTGIFxacf3lpvWAThYoxQMpUe0bDye9CRN210
83AIoZ8BeRrwnajHKvJSEK3abGetB+IEvhfotyoJceyiEgU2rKA0yNR5dXb2mDm6urLscuSSlr8Q
hWdUsRX3PbnM7G5RsEjYzTVoCLE04lZMnQG5tlPupcEj31COyznRPZrYsiedjalvd8VQktuBcbDR
4RcnMMi+3kBDYZABAkKVFuB6kRKWSrZ5gYNyFOJuqsy6YqtxTw/dIxT76ZoMAozlPyuUEhYusU6H
iyy4T2XKzGhv44jCJPEhsiLGjcbJ52g9Kg/hKSihKLJIBVjVxEE6Vczcojx0GtFudSFUizcNW9jG
R2KRBpef3d2/NFj4v5sa/H5o8A9mFP8vDhYMOnQmMP9osJCl90f2h8mCeMFfJgvWr7rmWI5jAcQo
uqxogAF/mSzwE9mRHcew7J+QhkLr/ttkQdd+tQzF5lX00RoAwX9NFsSPVN2ix7YYVViypvwrkwVH
fPwf+nUmGIamq4aqMcPQGTT8sV+3fNkYmNJBTlfPAFx0QtuzMUNEsPCxH2lX+4FUWNZH78meYlkw
R16yDJYWSViLMaR3Gibbm0dXinp6qS3rOcIJZmrlZINuCj+FRfdKTNMGtv0GsN0wN3Izg79SHW4k
Ok2SVbKy5vZCIfUs13AggP95QyORUEgSnDbBagZqxb7FFQd+IUc1APy0M5B7uKSsnO/GrJmeGw7h
DPVrjihx6a9NhP/BDGbs1j9r3RQidbNllW4mN6IodvJBPcfIjOSNMWkX6gZKBM5T+cx4Q8qPwn2O
E9GLvio3JB1/BISGNasbmrAnESsiPgGE2DqihNV25Aigh2Y+fmnf1D3YxQTD5WquUOJMjMltc77d
nMl+K/4Crr0jbHn+rk+zCRrCXbkjNWCDgRPHTjjM5HVxvXqTD5ieO8zI58kFju0kuhU4CVsk6FmT
rbxkVMt3EZDcgDXCzV9wzZAH8XbvweTKtZrAg0KOSxk7sx7OBJ/9qWVPPso3bRZd6hkOzrtkAk0Y
g+/gWVHTS0D5swwhFjReh6MLXoPn4jEu5XW+qrc6+ABzIG2h8CG8bocH6IkebFmtmKweR65o0D3h
SEb2CGdWTSkLZuj6dxSxa9Ltic3o8Vd59uItLoj2Rn1i6rMMnPmLqc6Vcyttq7n51q+uV2mlsIst
SSIkYjrYhGvQ8BkOtWt/3S+F5+n8pucLDABeKKVW0Qbe08Lcw1qqEThiELhhj8M/BuEiqsdoRlLr
nG1O/KeHhIIKsF+Bbhv8B8PZl+fYZQNY8zKiRwq8MNb6U/cMWw/ryRBxzwxLPFBWch9pLgCIfMyq
8GessV3sloU8s3aVTGzCC4QuIz44Z+ifOIfgR7v3d+pee4IFuWwghp2kD+cjG+UZuRnMfZhXafxB
3kQHfyYdmYZPQ2nPoo/aIdoBAsjGQkyn7Sl/hqAAJkmee7fDj5KK3sDMb647QC1zVdmz1jcmZoO4
rgt0BSUPqkBjkV+bOyxvY1cfaZjLDDB70zT4tK4Y2W/8Exd2ZyA++XbPvOXsY5y0k9Nph8UDmziq
B9zMwhmmkjUk+FcJZtNVGFux36PL+jbfkT9vcdRYu/iRANDMtU20kLijygD727nxqHi1PVOWyMgs
jMiYBi28c4b2hbKrw3p80r9ymxXGJHhRTqj7jLcZ/hXuk/wIF5MaLUy7bFY61trTFkeXqfHgxJxJ
umAEtjgRVupMph4dCN+LCoWD1QD9xdF9lkiGF4+srD0PLz59MPZNHxwXPgHoDV4NFgpr2r665/Dk
bftP054XX9IHQjBCEmFoVdqC+wNBiPdCUqg6XOE3KKthn5J0thjmA1buE1DE2TFfGNsPygtapUmw
DT/h9mzAvs17OoNy/uWmXBK5m9pv8QdzF7p3tGR7506pj3tBeFIv2ilwnrVw3RIVTVTPFPraXn2z
dzlMIMLcumbykNcKljtH4qytpf2Kid4+wXQSmONDPa21C6JX5eB/awf71E61+fCkbQ7FOlxlGDGg
+rhY0VpIfW96yQnhI8kkbBWhtAzn97u/Cssp4sbJEy3KaUNQwfRljtfd5DDM5gaRz/OHOkNcN60+
1R1/mkAbfk3vbxpLN8gnlhiLGjMRaCx3DNJQD8K+wDMGF+kVroDzbndQF8r0kE7KW+UD1Y0bTgHa
MALabMejOrePGSxsVKK8lpnw1JxZOHTxO84yxgPyAP1mxgHxzwshSyiRYZ5g/6etdaT4e/MNnxx4
eN+GMeGP8fcbJnHiKA71bUDTuI2X+SSmc2xYCDHhayfVDkP1BSUcgQNE03+H6gbfFogZlKNTrNQm
BVp9zilZ88eds8R+UzPYmBCP0GUdY3BAyrZlgwZrxmtIKsPVaSHRoNr0RlND3usPT0ZRYyy0uXcy
lm/SHtN0kBaUBgg24ckh/bOWOGHM7tr9GSxn8zRdfUtrpC3q1tzai+cDZmUIC1wYZXdjGq2h3W6s
vXKIIEafGNrNGuTCxUxbin9ROJ9JyiDs91UcvhgegSik9yiB8rasdhyU/UpPeMDBfCIskLuJD5f9
faAB+2z1mVXPEDAG+tGdn50Zc2o8opC1HDEgIwiL//PGoGwGq1GDn2svcgzD2hWzZUaWOubyoKr/
ejH5P2Cp/H/EPzGo0v5xlYibVpZ8BF+/rxPFK/5SJkqm+attKAqsA12VbcfW/8pAkWzlVzG9MWWY
KXBNTIOZy2+FoqL9qtmGYzsUi4puOTo15G8UFEn/FQ8RkyJSdRxT5Z3Vf6VS5CBg0/yuVDQMy3B0
RXyaqmlgJH9LQqmiKggTV2CzZUcqbNIGvoV7mYaj3tnP8TdmPZcVqU/ntlxU1hMJD52ODEFCyaFE
Uo91iNcelbz4Hsd2rVk8lHXvSefecKBWJbnLwKNuzeA70RjbG30jDcgxFWu46I7i4XHvunK6jrw0
hWSYBioxcKMi57S+lRcN81Sra8QifkgMkBrLRX9L7C6GGOOGSq/eWzvLYry6HdhlRiib5G/3MXTA
wsAcZtuMAXd4kCoepG2/9ap1P6o+FjbwgLWPNpOb/LtFD9AuDS2gMGKiZfWLGlpdAzutRfvuNpKF
F8T/pu5MluTG1SX9RGwDSIDDVhlDRs6jpg0tU5XiPIEgCfLp+4u6p+8t6Ryrsl70orelkmIiQcB/
98/7clMXbVvaJ1HxLVzUNiF40OUNT2gReBGb3jpqaPboBB4zfDgYQmUy8VzLtzCMLrph6tACqkQK
8BkDKU1VITxcpUuWAyrJ57DG+9dGzad87tN+n9ZZR7rdDXmHXzuaDN/k3ArDNtADzrFf+83vd6Ot
KZUs66Us70qbrNvnLq9Ekf0QY5N8j1pz1prnEEZ5OzTeox4oXWfE3MVYDqp2fOtTvLcMFboWJlFA
uTnqhldH8fcsL7E+Dv68pN9NnxZkH91ImOAwjW1aflWrLKBuGw25xypVIXXP3dZDfWY0Q64oJ16W
M4snpBe7bqP3IwBLsVLl1u3C1nqAbKAAdZwCEsHZv047mR0T34rtZVrE8K0Qdg6Q+ddO5/tWMYTb
56ox+X6UnY+gnNvAEvzbMtK0m9EED11K3O2xHskcQkMQaX2twnioLpp1m8RxQmiqcIpn+UycIRsV
NJum4NnjtlJdzWE+LI9KDQ7A4hpIHgY2CvLbSW3Ya3XZJsyMYy88UVgnieQnbQ1Yo9cUPW2iXX8u
kA0oXJYtt9rJmAIW29w0IcLaWHQMvOJt2Z5aPaJwN5UwZj/WYSIf+mZKwYh7NUnUyin63oKG+wKT
eXVWWHOzLpzfinkS0Y1dbURHa68Qrc3Wz9VV0pcFGOD4rH0xzzTrWxSJtH+XvRm6nZzRV683OfC1
b7M3RdcjvbDpW+Z1SffipVtZHmxSkMuJxk5+mbx0mb7mo/Tpcy24AOZHvYm4ZAASJDEQoYU5zLok
cKDbTGCwWMZt0ddad1O0W72ko59mWwcwRqPQi92HQb0Rr4pz9uE4Oim88zbnFTfpWPD/UE1O3E2E
oKqRLBtBYrCfGkYzcdxGOMusL9dw56eUUO7F5sBvlciHHUfHcYrD8bJI03W5sROQ/if8U4QY6lpw
Bp3GlEGTqj3iHH7nhvJLltMuT/CM765Rc/0561cYVg5ZnWaTNppgdsqIMLqIY0PuLJzdDIEjBtgF
k5fe1ESOXkTZcOyApnED3+RlQytM6I9TD3xo5f1ex9Oacg/5SUU+KJflSs1HMAf6MHe8529+tZqe
4wzuzysRuVichojOkG/Olb3czc3QYDPVlPVeqSrjaunavgeIEykxvE8icBlzKwMAZXYqHofdtjTn
ovaaWYp5avDhjT8iE8c0Hfo1xMqW0voMzxmWsbLXXyg0n0Ci9qrJTmMbMrjD1wsBZakN45MpFPA5
x07FrLV9730D+k5EVhiwewtNv1RbN1F5ZPI7PCUsNcyYtrREbVYZLqnaCoOaDW37usm9etmzbpli
J6uxup5A3ANr6uf4OvD9lsitQ7HWImj2dVTLP3Kl1nftzkVcc9jPN8rmjnCCNy7PRmX+fp1T9zAm
QczRfuk7FDK7lEwTepUyZIP3EKS3Q53Dl/VUTwJRVn6V7sMqs+NbPStam7UvADmTYxxx7/kdvLVI
bPQTbrMao5DDhlgXajDCkthSMK3c4SZNCfbFXtTPVyGBnJb0vQ6/L43vZzeNzpM6u+S6M8NPOxTe
+jr2dQNA1OoRvF65QRCz9jX204vMTx4yAVqzlNcuYeot2uUq4k4ijum/uCF+GiK10FzK8hdJH+e2
WoqD014EtqbB9jP24lIor7jMOrJ661DavT8xuu07/ZUG54exj4/taB9L1kIaQbloPLHNuyXdQE5w
61G7Y289JW+qhr12tAbLKc7a+whLn6nyZy3X+JNc64+lcORSxpmDKA5M+h4/Mue9ZdiOyoAnU7NS
K7kG9kqOBC+s8uMbsRj1JfCxvFetnK8Ye1+2c55fxwHTKT0EPFbquDlkA+rwMmJCDLzqeekT4kTI
9NJW1Hpyge8pr8++Cp0Bw+E36TNaCnWV0inZg32Vfpc9Wm7RjLhKj+1gWtrmfpFhzkEjZY4n8v6P
TDeUgntYw2vujv1chW+FR2QhdyOOIG5+/uWEXPTU8BwTm4KL0tv7NSeR3NTt3epgVpsqK566oghJ
lOm7uk7tG9uZr94qw4uSloylgfNW5HBJ+K2P3LCEn3X+lnSDvM8bZ4/pOX6XFIrTckSMVWjjf9jS
Vcgoy89odUCtBJObqY6uvCZ/8qGi3YZufpx9YvRVx3C9mhj6ma6nI6Pv3/DsqqcuG4rPdZHUoB80
0TFX6a+r9arrdus0XgGrLoOW6otCtu+rwaoW9dPN5g3RbpRNu9uCcz+JhZPcGrqIxlnc1nV9E8vm
zm4sm+3QlYf5LPB7nQ7B4cRveZUNQKUxe/ibgVQQNNdRRriJp/mOHrmOLDTHNqfWgz8VD3x1AK64
prrFArcc+o+GO+HTAmPGtPGlNTXd6P57l9M+MihYu2N9W2gOjopC4KQiyzjkyOe+QdfSeIjr9qHK
xWnKoh/KjqdRzOcJHYdI+g4WJP3cx7iS581b6TFuXvIMUiHqfusaCMqEUo/lmnydE6whcpXHaKEC
LQu6o6OhNY4yumoFloglxnTjd0/sv5915l+nW38zZul6NgLjlYzHa3qQ6RlkDfXLzNvbEFOwzUnh
pV4lLj0v4Bae+5BeBUUSVLZUavVJlryoreieu7wcv6DCzs9ZYMVH0ubpc7Gex2suMOFpLjvCgExc
LE/tVlavU2/ZJUVhglv43MEwBjIn5ujUTbqyRZ3NNL1Nc+9eo4IsCf9L/RDb2O7aXue3uWUun9cO
Wnw2xx99JIpL2kRAbqxJfzc1G6UVlqLhaq1g4MuWkZiKqwfbTpwU12Ho7tiLVgpIUxSR8sZ/ueu3
Jf/e5QklBF3twwJzc4/vM6vTFZuqv3UIwiUEs0Nt0mQ6teyjUUPYlV6oBNjbLg4pLdwrs87Pes0L
Vv7ZRvQmdm4mhzbVuGX0XLTlVRBOTn/v6iKyN6WV+PyWUXXfitULJ8gvooDn2tWtBPK8Zm3W40Y3
MIhGmTAGjmIoKEU98kt3WAp45FYVeeK4yRPKsfXmP0KzBMgY4X63Lh7fsmFVV7VIgVr3zcq7XUq7
cfqOxhQhJGa4CgwIQx/oncaMx2icLMl5M/E1qKwmzWvZkiaXjn0NVq2JHrTOC7+U8bmxJbJ0m3g4
jDmlTPeLt+4NHpxPjVnup46bNdZT+9g4U13XS9tflqOlyHOoeAAvvXdoMvLMOuRJ3FUBjSBpB1e4
LOUV68ELFPz8yTkzQKBcg+siO88st7g8jZTidRNQWhnC/hiYmRYlgmangs/W6O+q7sN7P+qemy6W
33O/N1ddI3g6W9MBiYMdKz3vIxlceL/J+a3bovdlHt2+War1qiyoEaLitL3XtrFg3GZcbdyxt7kf
I+r5OWqnVu5Vsx9Eoe0KSGI9mOykZmKYVGemYUHzW+0gKAT5JB/7rUSbVczfCzVnz04vyEnJTNMB
xyd2jk28U0lfNTyf2NNx6hHe1RALcoKNKVqeEKN3CoEf3bKPo4h4gFavMuA3Q0mEJ4rmGwC8hrau
GPOWEl3+krSiA+nap7vGVvUx1Hl1u3gGGdUufww2WRj2O5j9bepOSdugyAb2MwsDTL4F7fP8tEjd
dNco/UcEW4rxz6UmAzGvBLQGWTxlQUDqUn1r9fw8SexbftFRpFoh6aZz8s2mgN4Kghg85adkTx85
A/bG/+YHtFtHHkZkZdBbIpaZJZ8BzoQcq7c0vPSK8M71wZ3x7Ge2fuunBqXNuOy17IEqjuBkJosu
HlZvk0/FSMuuoRTyPlWMZ/mPljx9K+LjIjtsIxLEbXgud9VS426pea74uOHHutSHuFru3Foh/05/
rIJswAaMl43XrVkFFVEFe4AgxZgZVupn0iGCxktIoIl2Gt8PYTElwaem2oL9HBgK4OPgWmfBsc9x
hyxAg00qXmxWHKeQ9xGqiSNnYu3ReEzNZ2qec0kR+2SLjmAF/oYo5IiYFSyBMCWCT0WFf0tmvGnP
+diOrPseOGgM0cqDcilAovfmtcjCVzuOWM5Wks22m15S2xynCrtCIGx/bF00n2ye4IFhhT2R2Xy0
pF1NRSKx4uGwlwYweek7lO3yLpnxh8g1cRfYHBNG8yXMgJh+gHK6EdYAMcQt2ViPQ945XlqY+sXY
4VGEI0acLjsDPlqmEWL4kQSMbpcYZFCGa8qJF1UmD3NdXvn5eE8ECXBk6XaYg7LH3gQ4LZfWXuLv
pP7X91AtxgHcjKyrh0GBqh1HmnvCEnsHVv8puqlLSEjcf3hCBEMv7FIkCTUSI1gyAba5wKMa859y
alMnT9xtQOsUyPvAtbybmHClPudkFhFfJ50mekeldL0WzQlcOjx4Tmhpjbdnk9FnPVDS0AaI+nGY
PHURYe6svl2rBh+WDOiWzT5rte6Fh3+n3arvqAa3o14pixlf1wo/Xb55kB8EIy1usEvWvP4yNoXY
RzDEIFNCYRzbzbuQC5vUleWF2npAC4NKs+h8m7a3/YpmUNXpy9y5et837av0wMRmQfKoZJee1ol/
cqh9zJqqBqyRJd2NEF5/Yhs3HAcJoW+eoukzm1U4hYPByoMoZ05mnHsQAoNi5pUIFxz0Nlc06tpm
hD2UnLHE22LS92Ht51NeWZkdNFEAhgR+n77ZqXLTPs76TV+KAHjWudJ+FoCcB8IrcyWLA1zP+ckr
U/9abaNkB+Otj7Eo1xfF6Z/+1pVTAxUOk5hpZCxLIIShSg8TfiuK/hLM+KwdikoLVdvLCPo9M1Xb
/KylR1IeIeNkxcCRK5QTmeeJ+88vzoV9NgvhyGeKcxreAD5sP/MzezzOcULF4OSmOhUsMyJtNLas
pAyuq6YCDel709dGhqY7lgDAofRESBunRJKpLhKK0dBuluS2lnV2ausFc75JqhSsd4PZKNyC8V6M
vrjf/DR5yPNwLZ76kt6bU203wDaFymu+4NZcuebsb8ucuCslG5qjtxQgsDOhK7mLYoGHJljJlnCe
u2YHAc6qSZaf2FU497eJvJzXQaAdBhi8Ym2pdIki3Npe+ai9bb0pZPMyBD5RYV9nn+sGHnyqyuI+
M2J8luY8pZohPcWvvhnNqfPZra6hUQxY05e83A783hykw4DOqsU/DB7JAOUy3EWxfG2a8jHNhrvJ
MukJpvFBTdhAnI5PrvShajSHqgv2XSSGYzjqP+qyv5IcDWZDONlRkWWdudryWuzLsPsyDPl9tVhQ
BXFBiwqC2S5sRjBEQ0MD9gjHwvpQuUUYHrIATxEH0Z0fTQKkfHU7FVhlo7D8ZubipmIPCdKBnDa/
yWW4drfYZq6wCO09w/h9jmdcPTWCYu7W7pHKBIbAHQ3BMhPik+hXfF9duuxpeib7orgwLVmnq8qX
xX3CweBetz4AZ1QFyP8rQ8jCKN6dCiUo+BYEUDRxlIiClMNuI8SdJxR2rmq+JT+rydNz9As2x5xl
jDEn9TeTytHn5uegIrac9Y/GTykt9TxSfYq+xWEBX1l41yodXzEGsCXdKsprwyjZh55lEVSqOPVh
0LB3Tomt9+ARQ+8hseBNlyH5NLv0pQx4/irfUmfi3ZcVU+8ekeViVD1Ze+Efy6JdULTs3dSyYatS
WG3O3aPMvncz13OU3pFVfywdw2tfH7MzpwIr5KemxeTeRKzrU+Wd5OS/e3CEUYopAwy9N5nE32Xh
b6eygPtrPI7CXUXMP7pZwxWbtThtefwlXLd9oIrXsfYv0UvxekL+yLdjuwG/9EW7L+EabWNXntIU
33YU0b+j8p8+hqhmc7d1OTyOWuN32h4jL6NAaWBOVl91SADZ2T9eNStgmYruv42DyRqZn3MV24sk
mD/z20KzjXm0x3uS5efRWftljcvHYU3PBcfeSZFTSbf8YbbdHz2md88FuN7Gg8ZAPXYUlSb8tjoI
ABs3O5DbOQa9jB2HeSLiwQHSApIITj76vaLaevHVc11oA1wfysNWhQ9L690h1N1GDdY4qbC1e+Jr
HXInrJAsxoQHtX5lzYfB2mFQ2ZyFf7wwcJ+gCca4t/1mFmitUUiPQeI4jKyQXVMPdGha0WSYilM2
e+qiynnA9jLqSfChtstuZHhn2CwO/Svf4H1czlfTdqbPusuyE9fJzI5qSN1VGdZ43YBHQUtTCulk
kzjBtqGC4LwK1L2g+NKIBE5dS6wTOAnoI5OfEBeZyndvuEWPbCpfs5iQYNm916u5QxG7yerpR7Fa
zUVZv1Sl2ZtN7Y3r70sT3A81/ooVPxj64K7yypswHb6XYflYl7Tcb4gvjX2LFlIghIW58fz8vIEb
j8FCnqLhGFXPw73N8y9RX7x0FTN61w6Q8jrz0c0ZCjfnQLYz9Os2RGvbcyWSS97dmL7bSh+GLH8J
xuSND1pehxnMhpEL87xTEulNnk43COcXriGuEdQq2Pu5Bzrexy/gM0d1sBVVo5OrqaFhZzzvWfxF
cmuW7aOrxnSXFLCIKarK99O6PCybgRPmdw9Jnxy4xeKLvunBnK3BTzdYHyFAZ4dOMuHeGpVxQTTQ
/I3uDsrLnpB+frRezPYdTMhSkve38XZdpPLWxNRzLHP/qJGKyNlMl1ZCJlj19DjlmF3HDjf2MoPv
zvLLomcQPfgvcVGfqIzBDew8Jt3RRs+Ew7h4pUVSvmfWX2/9zYKsiCtb+Dsx9uFDuUERmtJ+PPCl
0HfeGvQA5kW3wmIKTpqWGX8+sca4KP9ajFF31brNVrtwyIer0dMtcUSrDmGbbftmGsuTk/iKsW/m
ZidqPV4jYrmbJhTmR4GUZS+WoVc9e5N0PqSTcN8sHsTLgVP/dbKRnjFGmTc0lfd5WM/9RWfFZc5h
KSrNMzwvgE/QWkDnXfFgasJU+ei9xHSqHVuexV1ESUN0bjVdpuk2XgYqQZYe1JBAsJ8oPdkExcpJ
o4f9UCw76UXIwmUEw9fnHk0Fi0B4JnUm3CRIHfiR/fBRVepKBuaZoR8XaRQzvW4r3BABTk1EUYbV
A2b2tRKQlocQMhiC+qdmIGuFHPvkddj0u3qAxx1/WRvs7HFVfQ/L6L1jd0zmo9KYxeaBOWP6JTNY
MuNuxIIt3HtYRF+JdHhf9dgdmSJBClPbZWMFTCX5bobgjzxyF0m4ebsgQiZQc/VlhXh2AcKKkqnB
xwOTstGWjDhO+nwEdR6nc1NwYnNzcKqn7SXKgZk2tf1qK+8myvz7cZZ3dvDXXdaM4WU2gjNvM3ku
KSJwbHLwcF4x4hvhnCUh0kVJcdl5OHv9YfuKcHHfROatFuK50BiR5NS9b+F6JoPMl1Kp55QSO4QE
ZHsX1Kc8CE8BF51bBwQaxw6mSQXmD1SK/aS4eQrd44SbZzovFG8foeRBrR09SA4oZ8L46LswZ4Gh
hZ07+I3+6IaivYmDiZSxW4ZTnfn5c9AvBYVZ23ylfW55P17cfWxT/OC2V/4HgXVo1xFINmZGxL5H
E3aaMWbSogzn5fM8cIPIyeuux2TktDcK32P5JMDwwaAOZ+HipeKdtNEZ39yfJX3WsrgGiRjWOcac
cYIQ3zQZBVBFcGNjOs3kFnDNh43r5YFHb3inkWRPXtSph80S8TTL0mQsjWA3eKQ70rmqXOjkaHl7
frANu7EI2T7lMfYVP0aa6Qo7Pfpucij022B71ogggs/rUDtgsa0kFwuDxjlwfmpcUv40ScEjPGiD
myEY26fatS115B0dRx1FTElCMZi/BNRzynV4TEllUghWVBD9atmqnurMGB6UymP6azIHCqkdTkmQ
L1cyHfS+sokgtBAFFrTwIr8G1QTtoDfhWXnC8eJ33jGV83JJ8fN4lMqY645F4zhmbURvUNLg9+op
3GyiFc7h2rMMl9oSbuBbml6boAs+h+cT10gU/Ib5KUeFliWJDRd98PPSq5Oa7LRfCK9dh4ymD4tk
FAXhhfBfvLHprQTrlF6kDT/lZNR2cxfzRC8iXF1hn9an1Mu8C8+PG2AI2ULdyZoHPxudYSRaaxvQ
V2OTai9txk5803XSPcl6xHefcQNBbGEjhtbzKhnWxDTaLcV3OYv8c6dttW+YOvQ7NbAIR9Wy0V7u
IdQNdfDYnlXdRmYZwYag/JLXTDeHpKQyl44ldrIxFeyd0vd+GS0PJtxKCi76rgz3At3rsE4uw4Ct
CcgssX5azb0Xo5KQrfdHw5w+iYmpeFW0XPl2zC6ls5dtWpPvSlvUuk/YFsqdaKeF9upoohkttVWZ
771sbj9kGsg/0hEO1JpF1YcKwrTYzW06fk/RIT7PQdWFIG8GunPmDdpOXwc5vsWBwijZVjQy5qLT
ezYzVl+Ha+KNB9UkxsHiL7mXeQM9UZt5CccZrahhG772ZqE9JzBQNpJoDtK9HIYWnZbDEJCpLMpZ
C8BsmOVy63K2eYNIZXRa/eVSF4iFjAGreRelW1BcK6gorzEn9W63qvoMeWh54OynLh29o8xWirSi
6c9hcLuwj1qsBaw7TWuw74OESE+dIP+BRWxVsy9My6y+ShY2oWZlvPepWTWpsGyIYrzB/lpfSRfn
9mDVbN9RX0fca3JkRDOBAwM3vPrDV/zMPGEKnVGgkfa1MwfrZ0F8Vcd9TpEsj79dEc1H5N+IRuHV
KzeKZdT5asp7H2hFEGzwjny0YwrKaYcBHNSy0obhNLlD1kxoqDpTHGT5Q4wbQWjOIlS6sZ+c0qBS
UIrG0OzGdlLhvhQxoZ2cR27MjEk3w204Z3Fx2zlE4Detq1rfLt3k3O1Y6fbbWE6L4137NYMROUlo
X9mgKSjEp9EMjoNfsqbJh0/45Oe0zj6QlHlq6+ukcM1jnM8eVi+koovSYIC48GLspXv6g9GxgtHG
/VEL2867Mc2qbu8vKEinKRH2Q3k+8w2xiZUm0Xx7TZcE8bDwl+cqrDdWDAvAo+exyQNHL2XIENoN
GOpsMsG2rUF7JJ+aJFmfpGVrLTqKOK/hQMU/mHas7gIXEIkQDqaYUqegnIKDEWl1myXz9tNWjuN/
KHqBvTSFRnQUjRfRN+xqoneeYOBB1nYqyEouDV0zy+q7m/nsHSFgKwy5zshh6pRlPAbXUzeim3E9
6fWwrCrC+xAm6eZulDd10XM0pwQ5Flc0NERzctqHmQV51mR1Zu6nIsiwTCYBzoRoQuo5zjP2kxtj
vURfT1XTP0SOKx6AmaTqZxVg+NPJVc8l+z9zy1h1ZnOzeWQrmjDlkmQCt5AJ0W2MMcmJnnZttAKc
jUWOg2RRCauyDNk0kHJpg4bCIA+eWIe9JgFDP3o/8h6k0E2PSwcNRJ5bu7p0KP9wW5QTGAnJxce6
5IMOXYxbusNJgmWHUA8HuZwiybxHkKyKhPlSI1LScf26uGc8QlSkIbXBcN2cHz+u2VK/l3obt9NC
X8jw0uCAkFD+4YaWYsyIz5Zs4NLPdei75haySWEhgSUjWds2n3heOxoT2RLNbfMt8s7bIeWRMjlE
0RgjVftjuH7RRgu8zfECWnnJS+JuUZ3nn6kMCuJPlKAN2WPY+tsfyzBRwt74KRlZ6xXb16oMGaGu
aRsrnJdmepfDBiqraHLUQ7tEytz3WT3/ZA5Kx2+X8y/u+2QD2SeBzX3eaHJiKxYNPFh7dA0oRcXs
uQ/BOGkgq55qwtnJDONV5DGwYXA7MwnThCTVVe2X60/VYHs4BaZW8b6jVCcB4eG29joSHYGeeukx
VbV0IdaHObE5nmui5p9ntaj1OABqopTG1+lbjtw7fde4Ncar3it9GpxLPbCmR2ZJLixbH6Rjr/Fu
OKDjQAq5ZgII8dH41M5G3K1d2hCKzDzqscfVdHRyTkRD9yzsHK7xrVDaiCvqwMqIYZ8oa39RVT7h
sHjlhMi+r6G6LBzcYHYF7QbjVR1kCTg6bVhKGXMwr7B1JJn7M9xvd1OpGMvrfFNYo+dhmL4wzIzf
UiaOKKyy9n/4TeJ9SSvdz7tkrRVHfi4OZgN9ogh1z87oR7SPoLoQeq3y05COkbopGaHcQyImiFoU
40aPVK2Mf2G9xekTqy6AQ5twmIBkwuVP/DbTdN5s3QaQQobTesHNa/ObLkiB55DXq25h7Ekg3UY2
xCWHlTrFNo7duQp6XKh09lxxCEgTBrDtvdpc235DL5N9R7HLaAJKOkeEku1TGof2R7MOXXNohzQb
L8Z6DSgMZqQyHNdgUHRKsV+xfJpt+WG5fhJkNqEpFiwqnFN5lrn+KNMqfQfl5m205WZNfPQmZZJD
SGwOD1CZD9i3jGvZk005LG14qxQk1/lsboekAGo/lFqTuU6W7d5GM3TbeqQd/pNRq8Fx0uNI4Szd
ieLK+I11e+wzrBxBaRW5rs4GuOd5ORITKUAW8rc1Sp5CHxyp8+rsfBwHTGOcvWtGg3mHTHeh/KYv
lMPm7NbXqlvPCpIHnAVE+CjB9Za+hisYq5oQpmxQoO5kpChWUsmip/OS4sPfkjy9w39ChPziIo0V
kB4d4UmVrLXkosRvQBKJ0IVgXkE1jRrxFMV9ewiGAZ9oRWUWYnEKWxeGTMWbuli02aZ/eP1fgTZ/
vn4Y+JqRZKD8EGfsr4EntLV8WzWvj86+HWSRz5cRsdm9ErnDvPvfBt+H/6Ke/BVN9J9eCiBRouMI
c24U/cZ52RacaX3ekyjwTX3nCw7KHi42WF5V/PT3L/UrduX8qfwYah2BMlZMH2Ldr5+K7WsDXBIV
LrON/16xU4PlX8HR7Ie6fRw5n2z/AJb5NTh2fsVAB2ECXQlPsAzPVua/gl44LaYFF6aG9R3mn7qS
urAJCDqW2K+5EY9Dhl3u7z/jv3+dgVZK88IhclqkfrtyTONyNcyL3jGlaHfs0WiFqbHMiGi2x79/
qX/7OuHsxToMkyDUCu/1b6k4+AhqXIik71NZDtRFxeXVNp15HhlH666mKfnvX+9XhhVfJi+mQoJ9
Cu93oNT5y/4LNWcI8r7UWcseOR4CiiuHAjuYQ2qL/+FX+w8vFJFB9DVbHIAM4rfrJHETa67rmr02
Yn7GIZrfOUXV6N9/nPOF/T8QoPPHiWPULh/4oVBRKH/7OG2V8o/OutyvbY7noGL+vU1wD7Leo1Z7
0/a2yrLyoU6pfvn7V5b//gF/fenf7rlpxaTuMlXu20YHlKGX8HYlaeulGEmno+JQ/B4Tu8D7sbYZ
6J4UCbtSLWWkcX7enDsmxVH6T2Ckf3tbie+rJOSWCaSUfvLb2+oLxutBUEHvzoP2pkvX5GEtYMf8
/ac/f69//d5VDFdKg8YSPr8AP/SvlxH+9Nxrm5zixSE17DTsCHspCsxBwdYBlQGseR3+4TV//2Tk
CuBjSlZ1P+Qj/AmE+sulawJM35xrYUl4kgnSFlYGL7vrKb/5+w/3++3PJUvsgLU78nE8afXbgjMK
XCHjMOUH6Vbf3OpuLp9U6Mit53gx5t2fr/b/IOt833+0z9Z8fNjbt/7/B0xqxGr334+xf8OkPryt
EF3exr/mVOT5r/yfPLPv4+BIQp7i0ud640/+K89MFAXiqebaI6cSxYnmB/xXTEUH/0uf/4S/qPQ5
s8xD918xFS2IOgfn/UAQ89giYvJ/k1LRv94BkRAQXMM4IqMSYi8PxBmH9perUcYcDtaKA+sEf+wg
BSw/WYsnb2KyOCT1bSunBAMcNs8N1Y0KVjyzXbjlp0VwVsyaj7mZKFqZx/hmjIn5DgUUoFDMNDKT
smJmkx+6rE/3a+TFwKgPJUCB+7pPj7JkTIjplyiWsmzkTf0gB/8kZXpbzVN33eYOPpZmolB2KDFS
ekev9D44hxUPxMbdbVZ3YPAhUlVpgc3KxfbGBAwvQyOuN4IPxygjerNZ37yEpLe8MDnLejz+XAnu
AWcNnryM5sde0I5ErmWroTf85UL4D/uZP9ft/1lf/vx2Nb8R/Nk4JAPk//ZYFGrl8RSbmIBb/1DD
Zt+3HbAUh9H1qafxRmH9KYZhb2OPqlVbfvU1CdR1tOknUXfmciyDt0TWtz48axe17h/eX/jrEvGv
9xcLIlLnPLv438ydSZLcSJqlL1RIAaAYtzbPbj7SyQ2EdJKYR4Vi0BP1Pfpi/YFMkYpkdWd0SW96
4xKUCDKMZjDVf3jve+ZyVv3l058dqvxuRLU8hgv3i7gIN36IOss5M9479TGagiBMGb1SWK96EDsY
bRpnr734WQXNJYQvuJH0jSdgUWjE3g3SLBt05pciKNgswv/Ow/Z9TmNEKv7yeacq3DcN+4gGrkRE
TMyvJ6AcNOJVWOyqn4Y9/pvPJsJVFt1qOwP0pJS4x3G6i5sllHlM9M7wSbMZiHzrBVh2WdrDzc4E
mBKiRWIcP8+ul1jrBBN84879o3b0sqVPfzInM26126G/zsQ1QvXwUI6YEsGrusxfDlZkI23W2MBn
P9esbMEj/npAqlIPf1NZ+Evh/MfD4eFwgGpIyeTYzvLh/OXN5xIwBz9vkdHj0Gjc6Jk9f3H0Yute
z+XEKBzfupBeeLBMID5RYqBznF/KzH8TLiDEkL0fy6SyBGiToQN1umptlZN/FFn1KfTRY8qa5OFZ
H5NaT7cxCGlNRBAPOyBtYisksZWdwRp1yAE+GZbYeLr/HvuW3tdKE2oSjLDw0pQENEITS5gbiZlU
dxq9I6qb7himVX3rnXBeBj8xPTjYjblgwI5sG3DZqJis4Zi5drHd7sOOYNEpza617aTXXMefHdV6
YF77D1w/ct9EOiYTjR9ejA4NxxAr2QoKXRdbpA7r+Bgq2z50Ev2QLEtrSx37mng6RJQHrh63FTAV
KybKuWKy8u+/xXwg/+WT8tBlWVyigc0pvvgJ//pJjQKLi9UzBZB1Qrx44oDNQeztEi/H4oM0jVDc
qd8+hTG5FzMAANbKzNuz4Mrw1d/OJcY4JTu5M8d53jn9NztsQex7zS2aJkS99kCRrBkDGWQFbWND
oBPN6HbB7aB6LGR5bDid1l1odMeBO3+XWzWZi6FpvOPbO4/ZJFA5s+rzXXLFgjQb9ylTznOUs6t0
ZMU/SKwXHXa+Fve0ERbgxSxy1JUmR5H57m4yR3ubE9QM/vklNe0DBYw4sgaVDeGbGrIMVEFM2jMn
s8q2nhVW+7LOb7WfE3YwqU1gKhpmt0eZGvw0GjR2TWxZRytFx0XGUAo3x/qYzQ5xqj98q11UkF2E
TsYMaiJQopssG5h9jfMhcH+tMUwODC4lMLo5foxqHBKZOZ9LiNFjAXNXhYH85/YBOdsmZCq1tVyw
Q8k4h1tGQz1Tx2I6SMa8m8aQBnPghf+mUHL5RT/ddX7lIZ92LpFVgTE4T7oXT3UtvsWJ8ZIn/JvY
Mz7RUvm7uMYLMc9lcWAfBR/QdLAvZRXGdLPFED7ln1MpkrPLAimUTr7NDQAAXc2cLo35f1aIpE5u
ZH/OWbgCrp1+tJ0MN0Q28MXFWuOyV/n1MsOWUJi8/Iz2i6CqPvhhNuSFqM4nVDyCedlqZ+UPMCcH
693yca10Nj6QMtmMgslQ744maVsdGzWFwdwg7HYanz1pPOA3PaghqJ5jL94V+7Cq1OcuTRtibhaa
cwYEoizOY6NiDoyw2ZcMtBF9VktQG3onp4/PrWm81L0rSEVC21EMHm1zOjCJ4/xaxwhGRuIJW4v5
nrPEAmZFAmojQHFcp9F3tP+XoU9MFAP1Ie/Fxev7dt0k+XtoWjdnYOKUIjky0cJnuFwDy35WLmZz
GYJFcIPqazaLe1BAn5VkWvXoGJFT2+pcEfWC5eihGV4sxeROJtG79oYPJ7JT4kEQcAwe3hI33qA8
LNDEb0lPH1qfqMLF/qRGUW0CnZ+jEOLDHPV3FeICjx0L5+AM06NpqzPW2tpqjkMYQh9G4lkERNpU
xYdywk/5DCsXLc/KFadq/pqlBM5FYfBiyO5WCOS1//4U+nUd/PW6oD8UvicYWiw7JNzN/3oINV6c
ThQPGC8Qu5xdNihDKPSpQQOyRvYT4gcMX5RuyzP9o8nCiARKtMVXo4JzoBqPe7UleydKrRNd9WNR
NfKcIH4Jk+Eyg+rj9N1THw3nXLHhtdi67AhLCs5MR7+4zLdvGbXXhhoSoEZGGIwdg4r1YgcdJaCu
U9PGx7Qr7Se/3Ia9jzbCMclX0WpB3FDl9VN7CDm1V0lwmVT/A1qV2v37t2gBAP3Ljcpb5AnPYbri
+Z5j/jrH/3qjosvw0Xiy6Eo4cUM+b9Rv6NQtzrqkB7HidtxKCqHyIUTmwXgcfg6xvTFf550kyXtS
33rb/Yr15GYbkNhSxzU2fmlf/+aFLq3XH58lL5MhBnc486c/665JGDVVBtIv8zHq/Hab25XxAmKG
/PEaUIrCo3VxcA5Lo5KbsRwJKB7+5nlauos/XgNVqe/zWVsc5rb9R3toWl6MWJWdTNKhgp3y4dxE
zr4OZ6LFkVze/PoxyvNXRu7V/vy7emAv3W1cwgMeqiDG4pMaLhNW1z0buPFXfcZAfuiQc/0q6mav
0oBk44eKIfIqLomjyvM63NdVGK2aJDFO1fLj1z/xxMu9yxLMLF3zNC8/hn40Tw3bnVU7MAI0BwEr
N5sehlQbqLYB7Dm+fBBUlCs7aPvtHMPfCakfiG4qeANPrky3RkhogjmlRMDhpGfmv3GFSp5136zV
bAR/09lbgflf3lSLap9y32OQw6x2aQP/Wil0ox9UqdHxZmjvW9kP00p35U6PEyv6unoSVVWSjzau
e2Hs8NlCPfMIXG2t/FOrMqYpCSl6bXllba41YDqWXz4Cwvxi5VgTgyl5nCK2G9nw5gP8XvtN8rWd
AKzo4AVHhW9BTHESqBx+ifp3KrBg9P6TDkKQIPMI42PETepukgJgRmA0/rHLx4dcM6fzlPvV6+xF
B4chCLHWR+Nbat2COFgxNzhhUU4ZHsbdjqsZwi8A0d4LT5gZiq23z1D3rGICATzZglsaSUqEQXvo
TQcdD3mNUoEKMjI2XLH3MIESwnf+LppszWZ3i1J/15LB1+SVc/ZVRfg8RqfIm9g/Gd1HMiixd3JS
c4zOwjxCmCObN1o5DLVkCPhbz+f6qCExUNLaz44tiINzTzF5vKt65JpkCMx73ojhVBr7zjeNcxDK
n9JDu5kp6HWelJcyhLMjsaJugHzmaP9HPh7XTTfSkTNy4iHZKzN5n8aQFqIiGBAtrhtgU7dNOMWQ
H7AuE8Rbg0CStiAlM5SavnRQ267CTemCJC6b8laXxBl5EVAmV6M4yt97HXwvLPnhuERaTq3vnGrC
myfCwzKDMCVnwMoR3Rm3smYlTLArQqA/KMrKuv7MiySYFcH5Q/iBXuDgVa7JTpYFVx67vAI+viid
0q3Xcv/7fn4CSMSsbw3Q0N0y6gRW7D8aHmTQJBWPRYif2Sqy8CQS42jn0runb8Ysvqi4cA6GM10T
MX0Z8eRyl/Y3bpEnPoZv3ErF2glDFjBOdvc7Pa+LgrHsVHngIBcE9NBakDUdGxUcpGUnKL7VZoVb
ZOJ91GWEKC4Kv0Z+tecm2cdeuKI6ksdK84HUTtlcw7m/FoaJ4KskRgRHDWF1lj4MZfyglXv0ZSFp
n+viMmnv2QyaFza/3SfV6U95hG/bdcnOnoP4BbPTEQecQgpP3oZpMHTLbZ1BLA5gY7HgTzq55KRh
a9Bkp6qnMis8cioLdL8TqxWUS8kUXcvi1hr4rdwfQ+gDzA4gdDlD8AVfHPLcBi/BovOGN3AsJoA9
yHegeTVvS1zOqi+yT32PHNh1+WZWfD3WusMGz8MLGV2vtDvLKzqNHTc88SPK4Q8bLXGuxqFDL3Bv
IAc8YdRGU+bbW3TAwVMc2DdNK0eG3nfRAmeoJO762AapTYHYZT2EU3rfZPaWGMdiL+JAboKhnXZm
Ol4wu2w8yxhXzGDvduZ1I/vTggnQ0Jo7NfrDukn9h3FcsGBO9lI1YlxVVQIwkuFJzrdw7UHKW2G3
l5llb/IM2m9JqD3ShJ+mwbQgBCHLo4hAzCv8bcGK9NjKFveuPbw0lEiEyr3jen2ZajM8ywACRWnT
l7b2SbeIoV0DmqwTpCc9yuckoxIumrMx6mYnwvFbhQRjg6oEhpL+NugAARv1K7ry4jEpvyTztFcd
GPdOs5jL8MHYU+FtmsqpWelxlcTya1sU8b6h1y7j8d0y5vYSdE1+SlSNC9BambkAbjvS4DlcQeDL
+nbbjSjwcing/tUtlrq2mc52mRIvV9mYqXz4WUaOWSbu6ttsI1wsJoO9HA0i9pI3xIfb0hx36Iqi
q+rdK7bUntobCwSTvniNhwQrtJdCXmKftPJ9RhNdVh3IB9txcbVIwjH4igKxWJsd5o7VrYdaZiVJ
VC1lCCXXSKm+ggfDHxBF0LAT3jUjHBliwoJ47plTPnIkgf2a9FdWfmcuCn5bndBGdLBI+MzR/Vl5
tHJxC27NmJyjItanIfTWU0pbVRmh3Jg1vkSjo3PwnJ62CBu62VzdUH2ZsLatRxk+exrBVRKHb9ac
EOIXd5cXurL5xk3ly+Rh4A5a2cp2t+migUyn+FH3I+/xREPjk/yI7fjqaWBRuW1eXKZCMe/f1qqJ
hZcZrkIEgadJui9lmn1gcOGYd2eENDiMAx9vfoaN7ohoe4v4jGQ/mC8bVNLJKdX5T2/09bU10DrG
kCT244lcg/gJztB8EC0WLXTYK1pqe6/LoVuBIoBqJct5BT37GODeFL06x9J857LfuDJz1ghVnq3W
ex4QWQC5beifjHjvuqh8JNj0bRQkdAQJcnDdPOf24NA3cK9mXlwecq9+M6HqRw31OSl3GiNH0dJp
d8PXfgC3two7Bj9QeuDKEY/D0OtmIkiPMqMkvnE4pCNzULYV6B/YxVPwmh8GuvJdqbwXS5jMxFh9
kFm6E1FVb+rCJZgxZ2g2InAjQaf9bJUcvuFoP4opfB23HmSbkvPwmCTzhWgcH3E+0N0xbgfqOvh0
6YSCEVNv5p8xAENNcbR/1ENxQtr74AHsoRXQ8jR0XgBcXa7nwJ9J6CZu3DeaRz+ZvltEBnntGB2T
aUBPXDmYXJN5q1g0r6uk+VKSlLH2hLyPRpHtVWB/7hilxHlBNDQLeW9mPpfH80IAIgVB4MYYAlI8
+zohcteM3sOPCf82B4BaucP8ww9+2toODipk0NuHBEMEebjTKdJpPB6MtTRpjVH54RdcwgXAiCSz
NyNACqzuMGUKUVrrvvO+RQOMGB4AbLoe+hvETxWQOAIh4yj/WqbqY4ja/hos2Uq6u4deXWzNtuIa
LyvyVmh8fUoGVmpgCawfdYTNzcCKdjCSHt2IK3jm0piHAMwJJ+45LJHSNlYwnoYI+h5CvYekds8L
VAX1MvQhLGyPwFUu7eRsBwOiKL2YhvmUvZGVM6lCXM2Osw6xDtgYxH+Zbq1zzUT67GXTsnG6EBax
66q+Pwg51didpcPbYo7P05KTk8yp3jV1ylSeA7rqGZkGsUTxjrS9WpbIlot/0AGq6cqqWA+BaBia
muOrIavh0CK1OXjDHKFMfW5J0Fi6saOmON8pj2lrwOhgndjT1ZLlFYSFfkxECy0nCx9IJA6UJMm+
/Ia66mBrKbepRHsxWCUZzPVdiRakXNbUfBNPAc5EJOkk83at+ZbMSMNWYQyZQOJlJqkCdw3iqE0C
KQxlkkcuZof2Lma3EPiLq6CAahCgPq+Ji2QyF78JxkMwRJFcGnMNBS/rTo7Yc66b/A79SdfGqvGw
rYsmeEDlS49dE0NSTjWzIM2cqwiIPBX6rFq+ORZY4VrKFAVifE/GsTkNqXfIitnd2K01IEkM35Ad
YWLS0YXjJj9PILD08ivTD6LLZKDbzaeC+mqqhzOgqHRTGY293plRhwRrKnlPUWDG7jQ+cZV8w3lo
ERyhQ4r8BqV8s0SqN92XiUzxc80uG8CQnE+C1QjFe3PJpOQ9MWLoriXG29aKNjarp5dQSOOgyk4z
Bt7kZhwSs5HFTKJ8h3zobeP7xj5ww3eAO+41b4GslCFxITj7jenLYCfDixfHj/n0GPvi2cJxzsAp
3WVGQMBDK9274+c7QbmRk4C8Rqc57e0eWA7Lqs9eDuDAwc2LLIqgDst5MfPqu6kTzeFXfBVe0h9Y
STOSI4gi40qpgaEpX0xP5FWluyGv3UeIDWs3pSIbx6jas2ygsZlaA8mS2x/HLb/BfrZovJBi5sep
urVNgH+QHckxzJtpmxC5MCB7WyuXYV8qB4xkJvmtmT3Kh3piysk9+sPJbh1q6mtsUkH1xSSvJWBu
3bufcL/Yp9QMHpvYq+4BJl0EtM3p10twZ/etrxKYV4yp2MkEqKq3Dl6bh7zikZnAgpz72Tn0IXNw
5dTYKdRbrEBr9nV6Rsa5myzrJ2So1xDD/MqqBDVAn8GbhQ8EJ8GGp4lg+QLxBol55Hj4bbEFWp28
ci8TjOwKUk16WAVGwhB5TpfNjnxyGs++VWP05DlDeYDkNhx+/4GYZGIQZT4S1mVGAEhtp1QbHhiz
dWfkXNhQRfvYBzZOUK97yfVArhsK5TPqDGvt867vf+0NZoVQuyhuwA3I3kiGI76zhogGQxznrAao
xF66MbF4mclXt/jRyvkLkm+FNyA/5F0Un6IqNEnq5eDFGXacrRjriJ1cZjP3SDEJTIIiDO/860du
F0QhkZ+6Q08xXXG4voJw8DfJkqqQzAYoiwpWKN01Lisz37VBNd+SYhlFSmapE24PRM1W9ZSo5hOo
jupsTew2+Wsb+8IAsISV5iTdzLqbibHlPloMBETv2qGn7lGPcb/HeLhH/NndMCY7+zFBTV5lnDU+
pdaeeSXbMWHmB1mQIONM/ZEyrn2x+3lNKf7ghLTcZsGniwL8dSKouTYAuztk6G3ThNbNMkrrjG5u
VcTQN4OSjZntPVV58pK7prOtUi6pzmXeD6DDBZogxplZrzbknpPyp4nHt7cttVF2Pz2MPhUoNGZp
c8tLIo4MIDt7mdeXPvfUSxeDMfJkejbaRp2RU6/jeqFRpUl6iDKnO3exN69ED466io1835LX9FZH
dJ9a1NMpz8jWyVOpbnbRvYViLO4F4ru3SUOMEuWn5S9R2cZ0H+D39UPnv2hE/ce5mZ7aZT9Q4MhZ
C1dzLaMfZegQ2Bd0mpd2YHiS0eeQUkGCRJklaitjDq3YLH+Y4g1pLZlAqO+RxjEUDbe/Zuy27FkP
1CNE/MV6Oyb8UvflBofZLcNuiUA4YYzfE2MFejDaYwWnfymU3AYl4ilgYnvoUj6e/ujQIGhmuEAO
LyDDLbq8YJMC/tqCX+hG9cT3DHt6DcCLwAISRfOe5n+srKtkIrjJdcsXX1w76P+nWvPANKZ36eqR
LI6hutLOIkbkWA3tfNv01fQyy+RHh8zr4iDUXxtlwBdI5PmqqcLxqPz26rvEPlaOKddh4MpdRoUC
txA3B/QXbsSA+A6/VdcE8sq1UANlbt9TJY7Gp9YJQR1HBcs5pqZzTxgpiqviIeLwYlgV7eiDnFNZ
MxganIE4j3qWO5JLEzGsY5Xe4ozM4IQ4Ha9XAbCs5CdkIe8wRPbNKkKO8DgCleb3Ct9US5PWDdg0
S6e5jAISFd8MEgwa8QqN8iLA6OxazZ+PZsx8D+kPMtdS9F9p/RT6wJZ9IFlPrMDKnZH4B3zM0b7p
yvh5zjj8Che5PQS0r31l0QPGPNWeWd4wCtGz9Un1xhBabaIseO9YVR2bpFVHvEbhHj+ruWkdQMCm
znYNcItPRUdoRz96KdRl8iwrMnfu6GkWOyD4pLiev0ALu6b5PL2IgV7EVc62bbPg2ES2vEjbJhAx
PyHpNV5MJGoM4MzPECJQ33b5yazYwA2NSecdjwTMt29ssIhX5e3lMPe/Gel4AmWZ7iNAkmTEUnw0
XZ/uw6H/HMeEdzeCb3hjlvwpPobRORzlbuCQB3gJtcydq1ffyfojwicGjzHbONPuiMyW4SWqh/qs
zdcG8m/sjkSegSksY/Mp5y8QJpZgKBgr1ND+EQu2sZ6mMMRBXdSktDk7A8jYEfoOaoSy3uIq3014
9DDDjuEWrGay3MddOEEMSTwwT+3J7NXp1xPfh1HB4mZu1pWNHZI26JMTVcMlb8slZ2pgZGoEuF59
NqwddLxdNzHnSmfM1DNRkQE6xm3PCKAHeLTHv2rtRrNudn2Neb2o2+HWF+3D2AbjuXXaD6T2MsnD
o625BU2/6w6/voTTDHiFzyTZG5qXNekdCgzypXP/fVz+HmB6cJifTN09SY9fc7QNd8uvvwGye40b
lp5jAoODP+GSWAUJaqxVsqkdgVcgVa1YVNExAoUILsm4MUnfZICEhWdS9cfg00UpBGdnGJ0j6JV9
vcxtgszdOEjdm1xT6bv4hDlpipWr+ke7Hjm+Z942XK8BX5merD/WZ96g2ZcTyh0UuPpdEatb3JPu
9GvdiKifvytwCKZf9Rl8FXDyCrxoVE6nyi7Y9zQ42eBtgmjXXrEvYb6e22g82wI5QTR0/KdR0G6Y
+Tg7uJ4Hi0ERg0fCc2fvZ4Wl4OhWuJMjO+kuWLdWUVO9NwpujgyTx6F2kt3syaNRd/oI9C4gKI5Z
STvNOOXdq2E18JqF9ZlJXMTVjqADmI6Zr2tCS67jSOQti0gSv3ASZcvTp/33yhMdGvC43YrqtbJh
2lR1dPNmvkF9LfGGGNF5PAgL1ApKbNxcy/50HL8Yy4PeGdUtLatup4U3rVsfgKCwp80k2Aunbjg9
UVvmuwqEGCyUKzcy/a3GkOBWNsx7U18zPQ3syYvhYLaDs8N5Rl3lPBoiv7Dt7w54P0HzAI3cusGs
947J0lIx+ejCp8zkBaRCr02vBkDV5oCBOgLRBjvNToFKr/1IjJufiO+MGPxj1PenuaMPxvPASKbw
1qx9AwZBDBeEcWXwVPNddWuKVuNLu+y0J6d6S9G8riyAsdB5oxz7QuFusKRHGy2raodb7V33Jt7y
sQt5vMjriUI6pKScv8OvgNpNpFbu2HpDA6/IWufwiIoePVATfji90mcByShoSMkejI++8lAR9K9z
HXtPnhm9IlFqb1gGjdVk9ulqziAiNR3CGbt18QHg+pmLjKELpNdH1OPB6heTrePAJdV9NySTjRYl
eZUpxg05II1Qs/Xu5HofQpg9gkwKzg3plmTDta+UGx7ALrrUct6602chgXQM/H9wijHzM+t9bQb3
sqHGGrFycQaSeQMlMb/++hGbZrlhtmixQ894cDKcEh7pSizirt2Rkds5i/IHK9Rq19nohsY5erdg
gRBqDabLydwPzfhihetq1SubIoKVHaCiwj2EhtGyo6I+ROtAMRPYNJn2F0fhX1RSX41EPKeRZx/m
lHMYP4v0x31Fv6oXCoTchkZNlCmvePR5VhZI27q263lnTv6VG/IZHorkmVHBEbrPfIOL9NXByQis
08Jtn1jnMgL/k9UwrUzaUbex+1U/J+U5Gvxp7/b2zccDutbQY9ZF0iP01SY8G9ms3ajT7zAfHrvI
vzZV2Z3N3uvv4L9+OJ1MPndwF7cCN9sBZdAHUCpccFP2zTbrY4ZeAihRH95yZBIFtqWwaz+jn3+j
J8UImpMOpfx1CDjx1AThOc3xAIajEwEaQSjSZqHcjWUSbJh0y3chONsdYXwqXf0yk+GEr26aL9bA
QAT42BEVnfUC7jJuIIkBYOpiQqEmImmx4VIQp1BCmJ5eS2IrlCoOZT0EwBo8ciijnxGooleNmaqo
U/AwFmOKAL7xOg52WoILCWznYOUDKrJt1SOhQa2J7w2S2Kmq2uE0KHiWFUpbUs2+z2GA0INKaNM3
U3aNHbs54PV9aXVPheh4PDvu+MmqS39XOkB78LlshrSUG8OInmekiFdhMVSvcQQ9O+6CTECViEua
4yr3nnWSvvexIBQTwMQq5X3fnHnLqg39iNoBEdNRcMznJD8EOXdgN8lDJ8zpNCXytauiYZ8Abj5r
8dwh8l15Qaf2UJfi81jDnkLZtqtslrbLugwYgbChnvrtve2DmV5z+qRc+6EY5rcYcJ0VUPom/Zuy
U9iWLuNBf9r6Y/6UpgZWVAdgrWYctwoOGT55JILJvB7Gr1VDqdBa3CPeiCyzr54aJlmbYcSA2qch
NuYpZAyfV1/61GLLJmnaHME4Bifhtg7aDwZ/a2DPDwsdYvD98xy53yoejvXyYjKKu7BwuH1FyauE
ciBE+FyK6BmsLvmQ3UpMpLYFSkzXVlWfwIY/TJi29shLp7VKQoIilS7JcodO2dbm6+yk3bMt1E2h
OQQ2ngt5VbXCLeY1UFZTPz/AqIy3Dqcj0iqEU5lqfxbtUOzKZDJ2XaSOasI2VeTRLcYYSa4IDLox
zk/EHH405ciTA6N5LZP4NqSMexLTunex/FKPDAob72zm/tc+dd8rTGFjHuyTCeVF3w7ztfXMW94p
Fhe2r49y/og9tg1ZWb86Aw1VWw2PIWHjxyIYblXPdoiaY5dWItiQXrzWJKOhn6c9Gd463hPlUvKN
iHK6yX8uu+gdRhwonyRkrz6mH0YfP/sMh0jjCqpdn2rKbH2vTYflrAIohgGeGoux0SSJTnVN7mUm
yMlOgrPZUPcGqxiAAMTPyn9kfrvuAnE3Wu4CqkmfCoPvlga03MR1sGZHSw1C0zvbTGL4C0akvCgj
eCHhvYUkSerlOUH19h/8Qz3SxRAGVFafEQneHZmAuPJYYdZklLkTySDOIZQ3WaZX+bQPBC43Md+r
ajolMZ7Q4jRdCiOGJ0hLrYf5q02cYFqT91EkmyZQJPfZR1P/BKq+BxnzInT+0sZkkvwH9KWpaBfQ
eBD7LPKYGcMHeA5FfRqL7CVjUWgDtsWcWf3WGv63VPT/FyEP/2+hYv8/Job5aC7/zxr7W90N//N/
xD/+VWPPb/mtsRfWP0wvEB6ZDpjuCHFAx/xbY+8Q/oV1DZm7sFHRm4uQ/p8ae9/6xxICYYbon5Gn
IIT/T429/w+sdos4xv9nnth/R2NvL6KP/1T7oBoVlsPLE6giLdux/4wv9zODgRxSii3bi+nO9slF
RMZcak6g4248P2p/6JTBW+38BEXyNjXiMclwp8tGPnqZYE8bTHchjgjsjCfHFe7zLMXBaxFvZIRQ
wrHT3+YiMC9go8dt17G6bGJR/Y1gKPhXFSzONY9myFysSmynsEP9IUCDmVRBSLChDzmq3qM+peHr
HFy+io59iQsGM2/m5xSp5IwCxR2u/kq2SCfCxhO70MqKU7foMTmF2ZAVImTKDIWozZsna2rDlyzy
3z2ISddf/65K5luUz/vCBJ+X6v4LNY8F8KYm9NOnzG96O18j4Jjflc/UJxL6l4R2VVqyumNqJ5ps
8BHbRgSPwj8nfZXrZjvlbeCdYEd4z8ouL6whEnILcnUcLMXmEXFGAt+3ISZYKmMvGeA9ziYFVR5n
j0FlMgAb4IdjLvWZ5iD5tU+ZVswnWBld0Vg4kP4MIIaNe46sFH5ohhR3BODpQNFnb/2dbUV4FkF9
gWNe3cGHiOjex9S2NgQtx9XmDt9b9lmdTReJCcJ2+7V8NmqHMBsjGe6z2zP1EtSbSwkBoqHaN04t
lwn9z798v+6/n86/WjGxpvz51JpInk3ThQrH18cP/5Ay+UqIMqobe1OGwxdPF/Bc7D1SFDYfWDi6
5a2ZUBg8aOZCPtMtttVxiek6lZeEgepx8vSDucwvvZkA0aBt1dkaPPv3LzXj8m3VzOWpGefuUZID
uWOUQkCE495F60zsz6objUlMipwX0fN41Gt1/W7n0jktG32VphZN+EAqWdfreyCJChgrBjq/fndg
pnCEyAF+EwqdrVMRERJJ/luWCue8NzM2uRgZ0hJzSGCGNI3SPPS/PtuyBExuWpl8DCILfG8NdCLF
G5NieH02KWptEiJ45kXynAYlMRZ5Hm0sBwo9PIPyozPUPhoa9akQXxvEX9cASdGlNie+6dm3dE7q
G4nYamuzsgT/W9Y3FeqnqQNQuCqdy9i45vMyEAgs1m+LIP7XD0PFJ4FlnCZr51SeegWwsu1x75DT
DD9wx+HhX5n3+VcUL86Z3Tv81eYzV9uaCq+6dXESb+Ok4eDJhrW9fA6Oj1cA5PKwpvx7YPRIgiYQ
6rNZ65+wRPs1c49o0y6fc6ZIqh46ts5NlzzHbXUNIE3DOFAVBqFaQzB5wsLnH3STcQBJQ2/6LKTf
sm3j3tbg5bOxtS9q8m1w5AGaAkqOv1HpO38+r/StVM9BgIMSPFAQctL/VXqXgObGQp+So1dnFXVE
N10rJhwzQmDOWjAw7t6N4w/EWARZgVM6YbpxjwFkkz2o/S2b3GYzFIF1EqajTjGqfj/fKASlr6h1
2quEC0D9ORqvE2/2GUK2D0oMjHxmp9eUrArsE87vwaCfDP12mjNxlHy3V33JbMNo8DG4uecfMdBU
25rl9KargvFqV/SCi2X4UPkMx1XRfZ8otwam8QauxBczVf3Fnhkj//plihH9b2SL4l9Fi14Y8qah
WXQd38UE5vzpgiyMdraSmvkJGj85KfkQJ0RrzzaCiMEsCOYp9Hd74HAre/fkktZ7wBOk92wT1bZu
p2HlM8m70eV/+/1EppJtctAonp66R1giI7bbPYuc6z9Pz1Kvx5L5EmFDRIywQnxmZfU1H4K3kCAR
YuWB8tENC+5KfqR48e8gqb35t2Xxd+ro/+aME/+LsDNbbhvJtugXIQJzJl45i6RIarb8grBkG/M8
JICvvwtQ3e5qd0TXC0ukXLYEgpknz9l77XnH+vvGPP/iWCMtGx8eZMm5OPj7LQNe1rJErxPP69a/
ll/Vic2Z8j2dq5Q2FJiOdi9KumNO/WwLPnCwR1wLSGnhgvzqE33CpsNrNT3onQmk5YHRFym8KtjF
lq/OXRQe0Et1V8+I3KNQHc3lKhGvPQERtp89eGWwNxVdtY2FROYf3ldjeeP+/vs5umAF112CVHGB
WvofOzYEG2/ox9DBApE79x2RR2u/peiIM+CpqfSOIbo8Q9rl+9fSF7opbFQTRCbD0wrHuG2cloep
Cc0TeClzW+vjePDG+hVjQnxOkd+cUWDZLyACx/bXAIteISwESEe4B1MIxkT3vvTnXnBK2jRSVAEo
ElQU6IWBoUci/RNTFQmQoW6u/WeZNsa511zrToT1g4E048ZcqiJlPiBAr+6ru+VpwZD+jiQUJDxB
QWQjZ5q7aVLsyVGAhHFZMuHzMs9zs+pdZBMNVvhWSEDAOpCmYnXrvoCHPAXMcwuwjoY1cz2RRgKx
VxKeNftWRONJlsBlk5JltqZRyLmL1bDwWvPgoC1j2FqElAqlBd6Fn+jGkGbTtbZ+buYHjbBPvAep
vh8M64K5JngdkPvtsdCJfRHVELpc4xL03g6RIBxtUSSbQspjT5PX0IhgWpXdjI8ZsYsEI+YgL3Yu
IT9VYHXWwQsDiOOmdw2IGfuqLL8+XYyLgpNRjz6S4HBdZfEjOxC+zDLahr5RXbq68A6kSW37EdKI
b+tP/7tyoLz+42NFlxrcgOkhwKewtt0/PKUydIfc8XqxiSOaCZZmifuo0kAvDRAeQ9ep7tERd1Jx
q6Cjfodu6ByAJ9PUxR7URFF/Lk3Tv/SySzeZYlxd1bLD2lW07ko1Sm6IRnPuehBCOuEH9cr0/F+i
t3lTYy3XnwxSGQD72sZTUJB7UI5crUkvrjC5vFtmZ+cEuM5NhcNGU5woq1p8H6g4IF23JUEmQbXK
jabZEIJEr29eDu1WICgml2q3FDBGEJ50bUKXO98l8zMb+8UNaO0Q9snN0TBWuKX7GOPPuC0PdL1/
xgR57WiX0HIyGAUt2zODqRu3pLxH3OHuu/m2h1wzbZZff7kiy0Mo+yshAMFWdhVSEprU3zv3G9P/
EmJSBcxqvsLG/EArMTiqWp6UVX0DfMT5oUzrPeIW+pRB0z7BFkfsR5yoz8BnfqDjhuw8JvKjn02p
5EitcXJF19QbHyRReadBdlBTxwZnbR9LZ1+mhX+jMP7oypK8k7jVV/imvJWd6QT05g53nVM8eTIt
n6xZK10jvjstrxlNGhG9Mjsz5u92QUYyaJ7G5KXEr3lX1Zcpjz0Sj8tYW3UypbSLKtSJmqEx9MKe
zzykftBBEW8qi/95Y4RGt+uykoVE1lszqavrlOT5Dd3gkZvrslSCfRV1V6vwLro39c8CP0WC4ZDW
g2+tA1SmNyRRnK7aTO9XekzNWoG2nD1V0Q1LdH5ADXxVpVmv2e4e6vl2CFXSX3PPG25Aa9S2HJnK
S6FhHA2t8OZF4V8PCeVjVU3RGa55TQpFMhySIWseKlqk9K7M1XL/hH7SbRxHFofl5ppk+KPWSLqN
M++RKpQ847Y411DcXhpadDtcqghuO6s7aQPKRvpEGCILmd0043UpWlscCGuE7+UM3ndPiz2j/9dX
y2tYcbVdGBlvX99srONQ02bUTR//k4nEZYzb7k4jZodhiGE/ps6nqsL8Gc0RkOQ+/gSE7R8mj/j2
jE9t6X5If9Zn1VFwDd2CcBvVAAd2gtn60Kh443gAvVjGWt7Lrt8x7ig2YApxvfpJsa9tN3warbeS
+FxVvQIXF/fLWxfL4CmOEfWFie/+xBWY4lQwfGIkylbc6Zb7gb5roPgK5c7Bh37MiE3j75yXdy8N
f5RlANiUfuOty+dANl396iY8ZCZ1MMr//LmBIy5DjttRWtyWsyRn8X6XIfTa4BTqL3WeqIsfjEfP
VfbRdR1eml9nPO7syH2JQZ8p0jim3NiMODmV05i3dkCWJfAuYOptGhzTIntWFXWNXjv0rjSVY9Gd
S/mmpG9KfB1nzL4Ldujb4Guizn8uPUCAPqKIrqUJrDlB8xCaXrcRon/ofa9+oGrJZuE8kqpEj4+J
IeOVbmnN4/JVLkPzaOZ8lNFam+6epn6/JnRubBBLaOa+rinlJ30atqyI4JHqLA1eJMGSZfEJsc84
BZgBvh7M0pyOHUaqaT4QLT8rO75hAiJeDsd+WEVI1Zpd4ibXwS6zn/MXBeeEAwmOfKRA74UcIsjj
G+DgbYa2aznbFg/st/4Ds62IyB9lrVUh/Yfay7WHtuwbqoUN6Qbm2Y/UdJIpooBA6wlASIZyPTIU
ZtVkBJuQHBhPQj8HWsOtysH5wDj1UUPxfp4EkYuJbCoyTDJyrzGl3M0/mp8hFUyaGrnVvx5Ch43S
1cp6t7xG7MA+zIqzNVhoGIHXbdnlx29pQD4Eb0V8rWexr+nSgKxEeRndgTxJ9Dv3+buy4Az2KeI6
PCjVkZmIsafr6N8c+RFH74FCeVZUE4Ku5SvXWEVjktEdmCAkEEe28+q2uWvzCffIXJssD51g3gtb
10ybHHXB7JFmbsRAZ653yllAtRQfzpRaTCMs9+Y4XCWrCJ+8cKr3E17Edd4zt8dtgkDW411JXZHc
BINkEscz+2IX6ZG8pWCnzNS8Jiy4FFyEculu+RAr3LHo0/E1E1lvavYmI3Yv9SefTc7zT8tXxehD
XHXsydgopdi1BXPXLKJKYX1C2A/xvkG+c2HMOzEMxj8NPP+poDG2E3DgNjaZWzgegOixkmKimcoc
7e7oiZfK6oIz9k4om8rtt8QDeruirsu7usHxFUaO2uVDRSUw3/0Z47JWKBsfmRZYR1Qg+3ZiWjtY
/HUyqCMkDXV/tAv1jOhFXs0cu+PXdfQ6LLOokI09gHobsrQ0bqVR4JdVEnuoXj6grq3PTuXcA7sh
nYrbd3nIuGfHoCE2Z36p72k3mBYm+5pcHLI+1ePXmchhUnAYYanem/NGzQCAYIxo6MhrGa6isjvY
1y0VRmYYlxyKsV0p5awAQUJLdkYa1gyECd1cCs5aCBIZWtn7jJkY7rZzK8QIZLlLQb2h+ErpHRWB
c9aQobOSypPD7AnFR/U7/GEblXYAahyCLA5INFuaS1FpPKlkji1uLXJT9J4lJqiOkYxyouLy4r4Y
mTAXiVcfRB72aOm9+txkfjwL41AXzep49aFNFgfd+QGkyTPGBRuJTUxIz9zlsA2GKFSbzrlLvhOF
EbxHrRJsi0ztOMWgivWS/MGK6m+a0baPbhYyoSVMlL0s0v/p4Lc49v/jZGQ6pgONS6cp7OJ9/OPk
x7G0IEPLABm3bPyFCL5D+abZlDCILWoTFZJVkn5jK0Pg6PH0k96rMymvAbPmINnAsuyOnZtHV5MZ
sY4om3sU+lXgpgcLM8TbMNARU9PQHfFi75YWxPJgFKBLNMOp9wTdrnAP4VENxuyzxRXnlpIULBXF
WyYfe6obFK/z+TseCuvh64QWaFqESWCydi7ZoAeBp/p9aB/BzwXv1uQl/JhzRdwaWnUMUFwt9ZAO
7quvpIfWJnlBfe3vnfmTCwXbP0W2VWytKoWLjVlQBicLEQYoiPjY9blzcud2HuK64uSTAYDkipuS
/kiFeY0mLi1CcVkeJouPLoGSHakVmkuFPsXWfmjldsq7idvhB8Ts4L4J++A+FcGL1vlXDPDNqVBd
CMy/ufna9P3rvZjo8b8EQ0YISHlIW20Nsdz/ZUlKbczqF1kKd0WucQidt+1fMExHe5H4yCtVS+yF
N4xztHD7aTeaiQNucOr1YAy0zONyOveAEhopM3wqxEXJyvPm4EPjbI9M52yA9BunhKZsegGyy/h5
rH11cZT9k2ga7TDVlbnzYLDuBt3XAToM2kdBllIWadkFWe+wYRf4Ydm1BOE+TVdXCDSDpWscOsPF
lGwUEIu1TKV73dd2QyFelLLc169aAI7k+ET9ch8LSF+rEMymRtNi1eSdedcqY9gGDuo6jlZXyvDs
Ns6FroPxrpKGT7fIzA/Lh7w29Y7zEaKoII2uhg0jF/QIssXMvEUsYfea0/hb5rIgDZf1uvKIGNDq
yTjXpffTjIfsGbdMscWKh38/a6cLP+S3FNDlyXVUelr+AT/q84PIJNLjYUhOxBTey0on26RsiFmz
g3PrYk1NEub9pKxYJ5AUrxVhQ9hgvLfl6i7PeBO+lUzkIPGb00poE0Z1oLRr9vPyqMUZRWgMjDu3
vXnvjL4zpCQDTWqvLgz03WiSA1k5nfZK39dej0H1ijZkQpyeouaeGhtEQLAfbCg0ywoZ5bzs1hUR
KnAJ7irdkYgoHP3dctxvjYzEQ0L4U+OY7dnoFFk+t6ymZC0m+K+eo+X+ilPiz0KM3FddN73nWd9/
CERdbhR9NLIP0DBU7CfYK/DizKszCPLxPMw9rMKotW1XsmUtT2EjxOt+jPJ9HWVHzk/uz2QI32Cv
4BFDVLYd9XZA3zNPGeQAOZ1N8aInYFBxVzS7cO4ij+iee5wXIQfhE6Tf6qR1///V8pqIkTF/zTWs
jFODGwEXMV2/2VUcnB6/vgPKPjv4s7Q6m0Lz8LXX2K1B1yDp4SEUJohQWOyeuHfmHnMz95ibdor+
WjljYmYSbC2NqrJPs/YfGO3va9+RR61IVk7VUnTmaILOiyh9+aqu2I0Jf2QCrSPwZBzU7C0RoLTm
+q7A+HDc5HENpRS9j8iT+68L0TrOI8bbaSs4z6zwNq1V51J0W98DP/VPXVgfLacU/mnskB9M82c4
iVCgUW7qezPUzZfYSLwNACFYFKbW3swu5frWEfOUeXB3QCO3r4veP9llhRIE9sQngIg7J+uz7bKH
La10+OP5/utDO40M21sFt151+WOMjPme5CFaxaZ99ExpXESCSYGg4nVW4ZjLlKHfmSPijq/GlzNy
Q1YRg4s2Cuj7zGu9pdrv09y6d2dBcWATebTU/4Uavi0n1f/drFnAjH9shJYtJO5CWjYO4tg/WqAD
RJeoH3PCkVyoEb1XPSD0wQdaedYbDBlimch3Iy2dM/F8BiRRks6wiglNrZuzfY8o5031Dh+Ayf8m
nBjTJiKju/kZ1hy8z8HsgdfJkmUQkaIDTuepOutCQQg1XcKuAPsC4GQLeyE74onAXOoPT2Enwg9c
ko9WyIas2d03rZftURUTSoTa9c+BF9RHIYuHf7ge/9ULB2BBZQDATRjIiOdJ8t9bwo4JQh5Xw4Qi
q9M3Im8FESU8OP/6anlqs9uQEoahewe68eb3aA6XM6sZWEgIIZXv6L3SgtPTZ3pBKb+vBDHWuMVd
GGvpKRgAsEyEQjZGif5yHtF8zWmm+0gxb/y6v0JoRo99lmKxZh67/XqxMK3y0Fe0DYfGFrt6pH1g
zxJcH1tcY9gveXDM5mV2vuPDlNbjVIk3iyy6f6iijD94GwwO5pE2SDvPo9snjKXK+htvo7JLT086
EnYiTLwoTOyao6FQJyKt11lcvvbI/H4i7DoKFnP6LiN91FjpOH6Cobi4c1nIxUHfj7FiRfH+ULtl
mWxi7/6rnedE362lUpVFIs4xFiu38x9LeseHTEWqXblNvPcbszy7RoFzLLUHwkPCZCdzgt4GmmEr
2UQ6gGgD5evk+joEoxAJeuqM+3+35xRzOko3c+20DLGXgaRVa946S9krUmt6hkWAJn6+no0anhEG
Mee0alQyulLYXxISj+f29XJa01G7I7Gj9cE4OL4TZLBtmm6YSWiq2HtW5B8j23/+OnVoSf9MU5vc
FDNIDqoVNBt71FVfy3CuBizBcxdxaGO56vrR2kfzU9LUnPPXRlS77c/cQ6RDLFBwvwz20vlpYlhX
DmHuXZi6yMPIYm1HMXyDn9XeOZSrX6eSQvbkj+mauQK0Nx7LhDzcwNZByXCOAHLRPPYWitPBr8p3
Q3SgxGh6cHgzSg5H+E7D3rkPp/x16cx1fkH8HyrJ96/1mqLHuus5VHg+3DXSpXIdLHT4EYn0rZvI
7F1m4LH19r8/wv891bHwyMxzDwJ1peX9yaIFPD+5oiOecYpJYQidDrmFS7Qgdtt9atK97IGp9G1E
wlyCI+bfMgEPxagP9Yg4NYqouO31j6TDeaTNdZkOF/hsIJC99zPTvmCvutBEPzKPQ5I99oTq4JG+
aPkumjto0mvPckCzWQHJ/4dJp/Of9Jj5Ywdh14Ro4UpqYVar/1yjkkpzHN8GMk/DpQK1QA+shUdC
UswdWRXllZ0j3zW5VV6VgxIsjusXFes4++JMhZynPMYsBDbg9y03UofGgAPH0enIaRrzk/6o5hZT
6dTDBuNHvPN6csBnqcxB11z1LRL6wcm1aRtDBNs3qcO0QkQ2HRcejJLBcdBD2UFoWZGQiylqHjZP
A5ou4oefKDLZyHyX9PUej958t/w1e2qxHoxuiqdEt6hIbX1LQOKTkRC6txxIq0jJf5C0WP81M2bd
ZPwHYxONkGuJP1b7DpUm4wGbHzm27DPRYPVqDH/rEYGRZUnsQpTEwalgZUKtiyfeQ2V5tYYR+fuY
aPugr4kBlMP4jWNSBmymwGQ8PzVZl0Peui1IMv/ElOQ+tKOdkRARvXRGavAOMtCdkyyVcwqKsHie
YpzHjpWep9yTREqJ/hQm486sq/YWkuS6Ld2mfUwDPWFUGFb/cCH+65biNCwFl0EHy0WqqvxjZMPJ
tzEJPANd3+At1js4HMuxNCjBYWGof9eMUAf5TZaw7ab0qWKggXFLEwMojdoZokqvYG3TqzV/ReHP
IWwm/izfWF4zyqDbLt2qSiMAaTkPynLAdpPXp8z6nXAGYbUmWzh0Qm7aITI2A9LebWAA1VhG5T53
+fZryKWinuS5yUw3vefhFYECt/taNMkdLdfKok2UNVjh8Lbm+KlBnpCrfehqo1iH6NfX0dwWrkrA
zssk5n8vQfOn8L9my0Lori6lY7I1ckX/ABibGVaTpMOC9LXt9UijzrTsx1Pnq5XRdCkT0il6C934
kKFnuQBzC9btvC/2qfcSz2kWbfSUJSjcdRlx2SvqxBC0ziGdMUexlw7rrzKSDeTdIBBm2VSz1vso
nTx+sG340c3UlM9DB/DeL5LkDsviL33wQTZQ9O0UrpSc5eXq58mnhVf5wpD1ILWQGNC6v0w4MT9E
ZoeU2cmRNsezqIm5Mewgemo3DXQr2JJ9iE2lw4pAKvbblJD/k7ptfufU88hXi1n2lZZBqWsCcSqc
9NS4mXezKwDoONLqS9H/SITuvDBUUrde6M+dCB6MvihfSrsyATDn7TH1hQ/IjEyhKHO+dEeO9AuY
Glm+tcz+ZRmjjBhf1hLF+oGIzawb2keaszZ0z2hHZ0au3SLBcAZW7xGCP+y2rHxyXXkLqo4bJyLr
YPlbCiWjrayIsqjZxWurzZ8zx9BOVTknFzHMWRPkk5362f6l2cBuPME8w/VBOxpVKHHYmAnxzN3s
Tk7RDXdUJfpAV8RGOrEhLtl5GgThf3rPbDHv4ViCtShvEsrltiT3Yy8Tij2rFyaIw8B5Ni3fWUWR
V3z3Xfk0mW7z2yquU3Mwxlp8zNi7NRgAmoF9VB1wHjSHoiAE1MsFHcDRlDcMXejl0vy21PO5zecA
IxmdKZOIwwLWPr0DpnoHRAkHzNTGFi6GhdBK6NeBzHBOWSGy3J7hTJQNZ2fiWDTYnxUgGrkKbbqJ
Fe5CnXfhXLB2H6a249zecPZjo8HsfzE4Xq5TS2+Oy3RrecpFPqVaShtkmZ/OfwLO6kaQcHL0RFU9
5VHzvEw5BQvApiTc5iQaQL+xIcaVPYzGgSqT0/hQt491LKE+pvKXN9k+Ab3//5BJ7wdjj5My58jf
XOcsmPIBKkQPEM9ISOVu+a0FV8EjZedrFOeWQKTyNhTEs2X+5d8PiRY+jwW1oS8Z3WWEGgPEofg4
e3CJ/hpOQ7O8+6p78lhSGdkKGmLauFvPZuSRJzVXvlXxoxi9U5yo8i3SXCA+WiSvRItgxqY7Es+j
Iok/bPR75e+CJoIT4Fb2m1Za6ygX1tUuCnQKBJNgaq77vW2X2BBoTnwg8qGoWwRssVm/Tp30HhZl
hyeHlKSc3D8n6YRJLHOYUBfutW9MelyZReqrfwKegzau8sKnUBvitdUV5m5Koief4v3NGBQdY/cv
8Y6r1ziv53IXYClSblGMB6OKNaB+YYXzxcludt7Ehyh3hX1QIACasUmuHHgYR032kyaFemVqfV3U
clVGCG0yTtZqmWFwMCScTlAQt1NFNzgOejhIZfGa6SUd8KR6j6uO7CPsT8xtmaaFYVTuvyrhFEn6
nhZHDMZv2qbCty4ReC0tia0nv99aNOUBpenj3SSd7tOxtJ/0F8S3SMsD1N1CO5lDmXHIiPF4D7B8
kDwmjwlYw9Potc/V3BdYbi9TC7VTOpB6WRSYTdiIkgfjnSAaDAhLMznUAPfO54flUNJOk3ddvkom
684RMP76CJedMLktiHAd/J2TVIRRBgqIceGQMQLBCfjg+L22YqBmNk2RLoCqTTGhvfp8UzXCO+bA
z1apURlnlJn6ufKrp6/WYdxgj8cZeBrnkd1IgvI66t12Dws0OrUyey/ipDtWHYH0CpTNC8fNT7wm
zTaN/OCv1hIaBaZu9xzQ1HkElumhNjlpZUyhhDUjD3L1rNnckxo148riGLSxcY3+pCoAw5LJiU01
ZZyfotXo4sBYN7bDfBkV0U7URv3ALdBtE10fVkupmfDRodFebq06+65szSd7q4vvOdp016GFIVKK
7CimRjzPDOdhlP7OG7pyu4wacjdWu94lp6b1K+uNk3iOB1gaZ5jAqwQoO4fieNcG2ovx1e5xNP2z
p9g5wVtgcS0dFK4kP+2zJLjEnI8OGkF9G+TaNVZdNDsytn7ZCSYzN2fhCgqdcKdZMuAOBMQuZQQ1
c8nWrb3gFQN4UmXhfWqRUq9N7sW0nPghw+NQjqI52Us/DDjKZzCo8n1p6CjeohNdTzJMvTYA7jNF
Gw+nDx4N96cc+jeCsfnkFMFtyvv4IerkiSWBeVHHjXjUUhUcA5W9fRU0TMZA6nb4KOYWYVrALuFU
aONkjpLsc+IoTPYVUDDbezLmBpmlFeeMZnzeTOoehlZ7qU2PQ196Xv75SM+etco0/rqzLUtelsUn
scaArhxsilk8pkLjN6yGCR20joFFn9/2MkWtLbLh1dc7+zn2fpMsTnDerHjUIiPdtgqwnoQBdp6x
pskuo7E5L605SkzfhjnGyLdLSA/HYhFKspPS4jl3W3mSMlhnU3nWCxMf9hB90mjQdo1JHk/S5Qef
ihIsYn9nmCFwh1psbdJlsXvsZc4ooA9oEXhYAQen+d0lWbyZtPpdgYtIvNheFS6h7p0k0NxJpl+T
zk882fRoHcSYrU4aY51oKxI2t6E+TGvYDYjkhvwMKJ9mpiEMUM/EAyaqjnajpaFMoutCpW8kCBuM
cAPORWyATiHhSojnc+4ZYu7LTsUH3TNXbtiExUZi69lXhqvwzRenGJhsi7uaFo+GS1GsLdt/nfpK
QWXkr9B+1gl+GnoE4W6IADyGyY80K665yn5pHZ3I+gfU31semTAngJ4iwNFK+6pPj5VW/XAz7V4v
1a9S5ADSEozOwckTe2Qbdx06bw/dY+eGz7Ycna2a2o8pQc2aTRRaZps+ZyTk+LkBY0IxKcureayV
bbLGYqhdM13A+T9Wjy59bM/dozA4a0H4kfsjN6gD/qI0V3kHFaMYBNuBugzGVO5FjfqqTuc48p8+
R0CkyUSim/PIXk6YCswi3Wk9FAs9HXcjMWx4gfWV3TjHzK+DDT6ycC1tvNi9HYIhQQyGiTvr7GBr
0tLeM+v6OTTmXe9lmJ0mp39M0+nBmCrMWOGZJtY72YaM34N97AJiA0ZP+6BmiNbi1Wy7W4i2Wxv0
16EvrgMKAVQzd17vIWHFMToW1ZnD5BkkwLPVJneBbhzdRLyPFthRio+zj5UfKq9a1RRu6z72ftku
ugxbwjbs2JtiC41jnfNXtel3G1Mt76ZGwAqpjv7AFfMnk3nFug6Vvqoq+9Cr/G3g1xw17yz06ueE
YsjLNIDEisNz2YevlVFUO9tODhPzjLU1EnU35oK3BbWOnnZgSEWJZmx8gKrxFlvtpYoD+eyE2Y86
T2G4twyOPIE8PmyyH2HVP9AW29qjv44JXm/a4o7Yt40KXCim+Pdri6xd4XKWkJxvy9TblJmdnMub
ZZdPwkcD0LGdTKH3bBMRv7obHMbG0r7EUMjwbuInJJ2ops2M9iQc8j0ONmImxjLYpJPxQyKmbG1V
gXLC8QwYi8ROQ2e5hcnZdy7T8467TxkPfW7+RMP+lnZHz3k0sSyuCJ1DNIVqiG4asBANy3+fE3GO
fR1nCBLF8l71GURMmnpbQ0dSZ+olgatRTehr0J5DTRv3haZDNvLyA4F6c5I6JsI8PkflhQYgH6Xy
FYvEQ5fHnyYgIeYuDQEy4ynRUM+xKNB3CcFXVNQsQ9e/lA3cTMd0P+JYR7Gkn1xDQq1zrWPBWCMj
1HnyL1YMV18ADkXmVV6F3fH+j4rA79a8NX77CID5HRVosppiSIJgNrgVMCU0mHH87tKk6FJkMkY4
GwVJpwNltj+cfGFCtPIGfeeF0bg11EQ/tFcvxqT0dddGv7CX743aXRmlf0eU210r3Jy2fUK3lV/S
jUe0HA7CviBxW94Hdys4qJfjWQ06QXROZW5Juz2HdH/me6EGqCnCC57t3EpAdTBFNqvkQ1TxW19m
O0MiCSXMkZyfIr4l6RgeOrd8tpIIHQPGd37d7djNc6hIQxyTmCtNt/iFQ4wdjnaoq/i3E3rfGBfT
I4fsFibYjDMj3qSA4jK3/xUUGKEYIP5uHTL2AuacKG3BUXtx+cR/p31CpOsK39TzhA4udaK9PrH2
TqHqz7Q7zpmTQucbd5VMAbZQsVBFYMHxs+luIiHYZ0SBiLk4ygJMiQ99DRipBz0+fdJp94YmmRot
f1Z3UgBTgZDrOBvPfcgXY4wFG+DJBfHftkT/vUE+KNZVWL4Qybctslytg5xxi+d8mnZibp0IyXSW
xdrR+Kzqcma+C8BUBgStjmP8yvIZJ9mVTvxA7Txrukc5zgHqUPgp0LCjjrgb/m2U7fE1cyJQGTdw
ZN2TWvvmjviUqEDzQ+9G3b6rjGHD6CI8AnRy0ue8MvMXVxuf45CVZQaTkJXGPwiLY8/Gf+cYyWfj
qfE+HdUvpHLVBpkXwEKDP9hnAC5CDLWlkbtb5bibcfTqI3oydB9tDx3Bcbu1FTt7kBbDTH1gUQg5
LAjXlBuuOpZeE8IvfqqTHuGm9XOrwoMDwtBqyQwY+GUym8W/pd29coF21WRpb6ENX227+m2QFYtk
LKU/22FQ461aS70Fzeb39nHkXUH0WRxAWwoULMaaqEvG+AWG5Vxvm1XTp/WWUpMMDFwPgYGEnZTA
AhG6vnfDJD0xvNt4RtIcgAkwR2VwJpukvPexg2mT/hFiEEBwVqxpFf12nOBz8rT1aHfoAaFaatlJ
xGjt2/BlTMVa5sNj1pjPdspcuLXDPVNzxrtm9ugC4b0jgBgutG3dcTob1+Rzmz9MTiLSjLUX5bII
F0l2NKWfHxsTmRmYkB2teed7NLbZFtJ2DC4yINnODt7QXdELKUEFufG0c4vqe8YPs8Om8UGvc1vz
428mmssI3BFlmyNk/vCMxeUjbFsorsNT59v+ri+HcpOPwAuz4RvHxuJc5SFXHl8fuv8LVYXYzN5d
VRoO1iZDg/wCb9lKSk7C+Tc15fKx7yFd1QbxYzo4CMZcZnwx54ckLNVm0vlUsDp6914pw2Nfhefl
2TS6W2zQgI+Awh50btuA4zdCDKoRNzfMg696JtVcU0+wAHHe2ZKdnd+RZkLSgdgRyJGfpGhIHHEt
ZCugmxMa4KpkmjyUxkc/ux86ke4N5cy8B4YHXeh+b530o/XUydPLbJuGYod8y6yKz2lmD5HVSWy6
Nwu0tXmEa5IEm+iHMVAHlUFJRIdwsD0ifAqHs5CROdGu0pvmvg6bZ6csx28ATaJ9nmvmzpqfTlO5
Rai8Jm/aeeHoZ9zbbci5zIrdl64dq/taZuhE5u/WTkM/IAA74mJ0eUnwWXHas6xjIIGeAAKA7W36
x4D00lctNmZmUBDtA1wJ3+paW8OCc37U4+wsTLLo7E16+DBQ95AqyjdyJ/idp9n4aEMGZnSVJ9vl
9am70Q8csGWm2c7FCLCCj/xLot06KV9r6ZEB8XRSxgGEobYnC/MIG6LvzWYbmIJ2Q5HHuO8FfVBz
c6vmFXlI/9aCArlLvEyRwlP2bzY83k3H7nJXzN/NmuqpVpq4tVVrPzfNHFbMyxNKxrMp2LOW/wnd
IbArk9p+dOsQHasCTAMH6AKoZNOjpXvwJS8tr0/xD82caIH+6xXUAFfZduBdTJ+Q0VIaLANlhnSZ
jv4qtIIZVcmD26a/eyscji5np6+XTLO6CjiF568/ML8eMXaRUyou/35JK1ZD1BYnjewUquDuHUEo
McrAlmBdppDgwBXx449qPULx4HRvMCbR8w8TSRy8yiaCdipzNNoOWlIWr49cBOfUzrpXvW0FAPfW
3gPym14NrTwtf0AbumTdgmUwrWTG3un6gYwM69D3enMLe6KnNDMQ3wvP2Q9CdPuxyHROASg3OjU5
92Qh628tbTyqwLfKaHqGX2AYfC/V3wR+sT1Nnv9j67yW28a6bvtEuwo53DKAOSlYsm5QkgNy3MhP
/w/A3eU+X52LRhMgRdsiAey11pxjuuiF8FGZpRrtB9NHED81pUcV01A/pjnjc6ggTp00L6609Hug
pLvWV/oL3/AcGdl4CqHpf3A11On31dYRn5D6orkMTubjmGO5GODJB4WtZi9uI268taRIT1Br+zJb
D2U0fZ/i+kVCg6QJ7XpxqLsB+vWRkzxIPoOxM1ZG6TQY6opk22g1YiSn7zCedAELxZogZlxquqBv
Qz5YQBsjay4ZKcSesHEPOGaKp6uN+7tdRMkWPUN9SGi4no285HudTdVPSb7SpOnit9bY10rRgOwp
sDn9nk5Lk/o1vZu+p1/buM9mbbUbtQKmVxqGurNdktGiWtCWVFoQ2VCUD31h2uc0HAavUJ3oYQo4
OK1Va7chdAE+6W21wtCXvw8pc6qiG81d0ZTFe6tWz6YmP+q23Zd2q75Migr6jzjgo0HC+4vW5Bhx
aiiOy7OAAj1DxepWjgnINLcjyYc062du8QOIlAhyudIYqwlx9F6OExhQ7OE7C8qK11alN/aF/0Z1
V9nNVy0re76E6qeIteRdT2KwqPMT6J8wWanmK/WaucmD6a4xk9t1aue8dkl953n1KxHkExDjWT9q
mtRHGjrDNq/N5iMnBXx5Bc0we51gAr30wjLQ1k6Tl3zzgyZ7jCCnkI6mWLlpdIWgUrIcj24CHvBR
YD26C+agl2zCTS5VcZdJ4wvYfN+MwdJvjTfGWR1SU8blfjLqF63P3PHamkHqlQg4CVdwxC4zuVRB
uzsjpRIsFRyVfwm7MHdQrveNHp3FGMW7PJnelydy3TyMBCfvXTOi9p03gEjEadk0fOnQRTnOvLbM
OhBzDUZBrt29MojzTKf8sxEsas4iil0G1mqSHHUEyctLxv/3dcuxtslOgtjxbzUIYQTMU7iy/U8i
pHry8+AMQRam2x0pa5kXzIZIQj9gkdN+Nnr+1OVK9eVMxU/hmPV1tONqk/jjpjZKwUqCNgff2u7c
7yj4UMfNj6PC6riPzQ/LOA1agOogKqscWdZykORL+sooNbrYLrdBr1gM9kpmfMvDmkz2c2h8mFVp
w1vvmVsAowGRVt2dBi8WqUm/q/nQ5Jo4j8pEfxodLTwtr1hemyDD2OXUFnDPyLLYFgSU4TIOr1iS
QIlEtbYpVAFSSjW0Y8kd9ToUMt+Uah1+dHzSGouVX3qB4NYO+m+0VZh9ZCVXUoURpNFp5L7gr3gX
7nRbXmoJjNtl2rxPLd9zKzLrC6IUe6PrA9WkSbcwc133PeetE25IPwaRlshxXBdPRoXzp8H5J4c4
eCEXC+bW/BKEzefUjvQ3bHzOlrkg0pCsU25jWcv1/EZoZv1vyApOirSN1y6XySFBeenBwcs/y7Nj
6s1naoYRueR5fZA93dwuzC/WfHzIc51sLye9jEKv76ZU0N7MOQrVwG8Frw7J1gbJ2Uk9VNtRFvyC
501LIzhBQXLTS0V/iip72AefvhJ1ZzioJIpLUbzQmy5eGh0zgGs+LzuDzDAMh/WHU6rVYUyt8DQl
cQQtoShQ888Pl40Vy+hUVurKHCxmMwHRhsumcfx/Hi27+Ol2Ru4mR6it+KCrbOS+pjPHiO3WXYFE
6l4pItx1EVSOJ/IkX6duobPGEGhHWUJ/57QpwG46+k3MtU4sjAdTBaIxlGE8tjRPjopKBkDQN+md
+B0KVU6QhnEqg/1UHgIp1fuy6WPfpMAdQOa6BHiRjRmF57yib9Y1+ckw3c9pDqtZNkxO6fjMG90c
yH9bDmLHGjwTwM7flyyPltctPwHq6t8XL/v/8/Syu2yQ6wMD1XAEdNVU3CmfMVI2JKtJv7j7/RC7
1LGQJqtgCnYYs4r78kzlMrlQzfa87C3Hl59vEamtLA2H8rIb4+e7Wy1NqzSqX5dDf38gjVEFVE2c
HJZjQh+esQB0G+6C/MKV+j4VNJ4hgm4J8OkPtUsnSATdaxbR/O+G7meb2NW70RK3KeBi6q77WpIr
JktWPgJ95DWoFH2DPnbcBJb+s+4khlln/JTo19E1mxXwe+OrnwjtyHJfO6VJ6j8PvdS9ok/sDfNe
/zk1Om7pEhgcpYzbwHaqKq2CGkZhXlUI8Zdd0NpPLlAHtLkarV4IlISkobXwGYICDYHMaoidVrfi
PJb+zz7QQMMX8Q+XISj8cEFRO6kF2F6b5PowqiEplvET/mCGKdTPr7mdfo9KOpUDlCXD1qYdJOB2
FxVT9h1zNCEoSfrZmI2yVeKRKLdUoW7LtPDVL/qrwlT609aksQYuQbFX1+Zd5MBhAQ19ojxSnxOp
PTX1yHqVsAQ4fx+kbVsfka8WGLBQ+5ZFSbzfKLoXcwgzT9GrcVvF+B6JU/Ghr8z/5F5RNnXKzXPR
m87e/qw0ytOylyhYP03a7ljd0H7NglSiXScchtWNJPFsRbesePSjlT8w+qmeA2lvHerAfnM3O8Dc
CL1IT5QTKP55GDg/pM+GU9OonBOOm58tGdI/Wrt8r5lxv6TUTHvyEm3SYKP01c2m1+UFzizvj+CW
PY+cJweXCLLdWOJwdDL3Mgxa8COuLbmibeQ8Ak0EhA2MObmM8EFanQ7S/IdYScXX2/SQn2PkT00L
d7amU6IjfxCEWD/QSKdrmcbJq12hE4mhGy+bUNNHT23S7/kwmOVqmIuZmh5f7kH8RAoNSWBrA1ZD
NIVBQUbjK/e15NlN5WeQuiUAsxHHkvYSE641n585p/8IliScL/sJtyU5VOJ1DGHSunEQ/WyhPY7a
hEvXQVoQqtouK7vstS9a4KS0yBLdVelHUTfq7g94ptymJKwRaVgnSF0+S4YMic7UfA+tEBIHMkUv
At/+PVHFcUJj+QK/Mb2Q2ct3dz5ORfrsokYYJ7W8ZXnwz2YIImsVpaNLUFOJC6ohCcOKmvG2bKqA
PoxE7A3bAA8+sioAx737VBV3yToAm2n6AYzRfUBs0I5KZv9OtMZ9LBsG5L0HmyTe/D2GsekIa/kl
9RMmQAWU3dIa2oPvTFcMkBR4BCdv7SS3PZdJv9CG7B6CK470UrzQmNjVioEjQjfAzNGJ3Zt1+15L
JQTijadz1aasA/QsuXQNVX8X/uCWIWmnjvK6PFLnR+hHAzTeg7qBU/oEn3i4uk08XH1GFtdlN+ra
mnYFqAT4PqsQ68bNZCZwk9CXbxYenc3YdSmfB7vLsaEWv+EJowqkpQUmVb85tJ8f9iDNS9FUR+Di
/iPTa+vAZJXckB5oWyGc9lLg0dsnRk0Ijq2Vh2DCPgvoTz26A/d8YffxWWlbZlh4EWhVhwbyNOpU
ocU6K70pfpTkCm96o/nhJkF2rcfhVxrH0SvNMWqgnHQaf6q+1BqDTMtqqG7VK2BhGISmw7sXk0+v
3zTWehXgow5hzm4g9RFn4xvGJh1adKWp2EONyC9t2f93U1fTR4cyrFLVOt0Jo7LR8zvaSo4B+thU
NwGnLA9H4IVnTLigYnmijMrnbBDEz4AYlZng0+rMGcbaZ6dWIUB0KvJsndhoJ9uunnZ5aBS08XDP
NjT4GpAyW40mEKZFNgKPzRGbDGRfhu2b5YnlWEMhym95fnp5YRMogEaXfV9PiZOj9fBAhDPsyyDX
LhoONeaQ+sD3ftAuyzELasg/j+ZjfSpdqExQnKdRGFxf5oN/X1NQyym1qhz/vsGfd5lfhnFjOKoZ
w5i/P7o8u2ySsVW3bqf7//nD/z67vB+D237lD1GL94u/1f/8GcuLtd5dgyVUTsve8jJFn+CmDzDC
Dnkx/vm3oMnqybKlxDMr6XqGrIxL08xXjyi8mYHojxnjkim7il4/2T5iq4DSd6/qvrXNh7bHf280
h1qjmc8YK1xpk5UcBzJxHilIwF2E3H2aZm1gwbXGF3Z7sRPg7+PVDgv6m4sZsXpkivvVuuKtMyKk
DHFKmsFQxr5Xzw5rO3KwDA5EP/mqr65IXYLjZ2bRjpOBjDFQaCRN/eqAc90U4YePZWMgo2+qtjpb
FWl4CEVGLeieGMDlZ/zT32pCap9cu+kvuttc1Lj/YQ7xh1DsYF+alnqfAQKlYUIsz3SLKDqj3w1g
wTw9PnOti97btnSOWmbEG2dMqq3hAqpHEL3JEEP1+mAeASKSp+zgZ1Y1md4EoYh1GZrUJljaCTx/
1HVVrXE+aKzCW+ua5e2LD3+hbVXjG/HjfE51o77Z8WtsOleFf7dbJM2x1JPpQGG/02bmrVBpkRrK
CL85KDzUW4QsIJ9CCixXtuT8NbSWpghRWvrYPSFNHrZVSp8k0RzxYssA2nlLLp9blcFrgCftiK7G
olbm2bIu4mte5e/RvFcTu/BIiYxYnmsjB3neYM59hDktRurTL03Xya5YdrVlS1xadVw2/9kn9oaL
/fxMF7XV8e+uRYYQRuf5Gd8Yso3etu66g77/hOcqfCoN/kFFJO/ZvJeCDDtT3v55bnkVYZSTgyXf
R+/2ZxP4Gnz3Fofq32PLo2mK+3Ne9/857rajfbWXjfAbxrdazQji33cikSpjZWbiMMfzzBQ2qB5B
h/IkguGPh1Ahof5Nx0u5Xb55XVVFD5zPtyQbbmiU/M9Qvk260bEOoX0+kQG+MQeG23i9CoIS0EqU
+ghuQS+fIrqih3GIf+l2+2CoYD189KqPeAgUD+uI57PIWgVyHB+M9kb6lm24w/6XrLJ+3EmnzM8i
4Zy0XX/mVnTOPRsj51KWoWe0dXaqivw2RX5xtqO6OKvxIBHkIYy3i6JJN8tBZVT+edpKYxw4IgxN
2FX+dnn272Z5G9BBcZJHLwrYCzyV43eHO94OU1y0c8pw+j7HDKOpp5dhZQrpEKGDzoPjcczQV/gZ
oZ1GhAIR3OE5NtBoBeprBuV8B/+Ee1gBwEsjHCyomP5qPdxwpUx7+A4MJty8mo7Eps688Hurkc1A
DAgg9UAd3waacSsyxHSGUPn41sW7mU/zTbMLG4u+HWKI5lVkd1o7tOzDNpt3o8At1tB/e4Au/pea
aNJzfSG/iYHmY+N4FHnDRX4NujK8D4y3T2af+OvMVq33xtKDNeIqcQaaaLwaZr3JEajs6ZiUO8S5
7t5342FVEEQWMsty5L4vbBQmSQcOmEhjVlgqA4h5k1XBVia4yPxa/HPI6VUMmfnZNbOSyIEJLGE1
9c8Nqo9DW4+IHlLXJa9t1ONhnVJbI9DgNX83aZXU2yTmm1OalXq0ffjXKDrmrTJkANyXw0vBuWxM
lSUmxBIG6Tp0HhNAwU5PWu2N9PYSCSq5hwZZSG9MuJbDfsAKssH3uai+I0tYXpvNYtVZBI5EE5b2
rAQ3mZYyhpD3/zmeZ4Z1xd3393CC4oR2aX3M43Q6ocudTssjl/w4KqAUrdMI07r893gf68Np8kQZ
iS/akbh79OCXkU9fYcCXq8qSb1aXlJuwdPRtHMc+N454rzlt/CbT/j2WSgSibGouXAebSyD5xS+P
YLUP9JUHWgodWefZQOoCrm8Gc7o4NlqkoFrB/myEVXYJei78Busjenxjh5PPYRIbuBwLixDdMp9c
HCrpSc1AD/15OMXWNaJS5nKxH1l60Nos1L3Aub2KVa7kXdmdFIuLGJf6gxSgbRzLSm8aoaus4p0H
gIZPsjdJ93bly9CrI1wPg+k+bfFjZmUeCzr1ACpoOHdKOZyXR8tmmHf/HCv6bO36aPBxeNAUKprY
PVPb/7Mh/8o9A/Q+MEpNvaqrgHzhfBlheVq+jRehcu4YAvwD5Lff8by3HM+zajqooPj9mFvriJk2
c0kgsyd327ZYJwhL9PesfHHTZ0wGlKTuj1heV9wnVrqWT/e8bH+HZIifBoNfsl5PLrCG8aUaM+eE
g+U7S0FD1XVq/U+cTMkhNrX3PhrSs2k2RAxpI18ntzuQKLqqFKEc6jTaJYX2qtJCPxZYaY6l4b8p
c9HTO7pKqpPD7Lm35kjxlgG825CYizdMRcpOAhDdWYNhZV3n6DwiDdEIJtNDCMdJDZ7DWhkOmaDT
F2vj3tZWBaSrTRyq0dpsta++i59BF6c7AlARa4uDLotybZTKme/Fvi60a+Zwb8uuIFdnSQ9fxU6p
keTYjupNFrYTNbLvkw6LSBXqhijYq8igPtc+idujpalI9r4K1oHNAC8lh2FBfFERE82CBd5fc3/Y
aAkLhNw5jEktN0Px0pd4U4nxKVjpBL+SumgOkHVICpGtXDWBvzZIx1y10DFg9OefgEs2Iyr8kfOJ
6EzyDELrRQkGe9sG/a51NcoCrU/Q27iHsOeuLfKUYCAWxGNC77lniOIMzjfyWORaybI7/Ft8nZEk
RjWKSdVldUR0UT5u/RnVEuOydp2YW6LvnsZqpMWnkupGj+IGp3vauFF+kbFurrTiW1oWvafhtc5y
mq9xBqDCKtX3JikZvdeQUyMrWGNWfyrQKW/Y8G8koH0YOvw6Y2Btsf2Z3/Lk1VHmHjgqblK7yvYx
BO3FBfyR6OTVOvjiroX67sgmfyuZOrJSIy5y2W1G/alBG38Jf7qRowF5B6RBKgbGhufBBQHU99uo
ctu3WDYswRJtnWWIIjNbGZgXK6Rk5sGhBIWjQ42zJhoGA1x2rAtBsw9C2AaxZOlaOus2ZpjuEuMA
7cDRGCygcE1pzYw59hXXxiSataQvYsNbp72BlTZH6mqrzlMatWclpvvf1dmmqSjrHdE/2ka+6kFR
rauEEDkcOiAWQxMtK6OIk+rjnydmKiNy7ViFxk87AGvBkpwAoKoQ1HTNToY4mdtftMAPQ7Eag0G5
EMTxW2FIsyoY/4MZGrZSpavjc09KSgbF0Qhhpk4TEg3Q+SmAB0H7M2yyyp6eRY/quyyQ4SvG+NIM
en2ifbUyLLm2WMwS7lwCH4EHzCK4/1aHrsCHSOhpqItrrNN5I5sVB3xlj+daSrwWDjfkSMg5LUjE
yIuDR+24gow1pNrLHanVu73ewGlPHUdukTUUT/w9Ive5GIk3LatuhNZPPWQ7aMJiogeDqb6NVkWy
S0xzMCCBoXOxnhrhM20yZr/kgYRIYfA4nkbBFFKUYbqKjeajZX0Hjf5qTRbh6C5XKkR75zyf8Wk9
upQSRaBvDvsJHhZgYuFvWAiScwdsyiQPaezb9twq1Xj0wdjKIqcCj52K7CeEvGQkHrAWfg5idmsS
7WIaiBzjiEo/lZQQhU+GdqrY3c401K+c4cqFdKBhO0H48BLspS+sbCMFGZfrSQY9cyCfONmTep24
GN8ixoB+unJbuqmNSItHGtf5jSngWhvMbc4g4kbcDtjIehIXnylbXjbwCYfW3Djkd63qRptg9cSf
jAubi1kN0jPEbEgNx9fGoqujZxDuhmedr8Us2BzPUVZM5yEO65a26b/7y6NuSsQGppz480Qv0C83
elytWVWoMyHqACNFHlQ92sm6Jss4B7LaSCBhCG8JC0Vu6ABYsWh1HUVrYZFyjZ1KC+eQIRZAd7vK
yLSjYcw4VAvUlxGdctk60YprPOZfIiw6nNUECZBFojCe516/HbkZAfqvsEYxWB301Csidx7QWIiV
MC5I2yOryMUmV3qLoyCvnR+VhPBoASojLifBiAp7MC19wTXA9+HVjogw+rk/llRMrWoI9z7cjjqP
80vu1PXd1VIS5vza2IigttdFlN4LRE7IKaS8Tup0q6PaXAVDnQBNEMZZc5QOuS1t3jo8yIhroGKB
0ODyvtNniBE3QS+DENgpnB/MqRCmt0zK0HHvjLDZu+pYXtLOvkVQGjBqIcuSGWdyNbs+fFutb34s
LyOv2ieztiNLIx1XRbcpue5P9MGRpsuUKNPuFeafyyUy4OKLMjI1nLOCRdSzWvNdoh1EW9MWGEyR
+bRMEP70aoap67Z1RY1QKU11BpxXnck3+IFpCp2EHlCrhcZLCOVoxygJBSh3U+Z6FhcTriEJ8m3B
OmhCBNRkRzGooDe5fnbo0TOR/wCQpXg4hIvtGKADpU+O0Le9JKSbHAv3o2TU6NGh4FeWYqmtKJeO
rSh/+n5GHn3lNky3XPc6mfmvVu0vI439B916RJyIm1Yt3soNeSzpR9OYT041xoBCHT4avdafuKjV
69xX030IAv6hU7cFrnWPzPJhhLWKMVATQICR8eCtpt+uROZxlMZ12bPqvro1Q2QjGeEsqIMEiY2Q
6MJDG/VSRaKJbRsfeRNQDqXhrtLGW1uQMLds6rrTL6Iuy3WrutkW69A/T1iM2pgJzC8cjdLzbVa5
y4v//uzySK9opMb6dP///mgI6wnhOvnCbWvqOMKRjP950+W97E67VlbTHZYf/s8fydmuAZki0rkK
fkV53m9ZMGwD4CqfwKMIiEag8d64BT03TM50KzqCX7XeeMLgGG3V0MjuWqc1Xjsp9FeCSeyALsyy
LPmKJH44KcpKkHq4w+fzRp6Hw/Uuo6czKis/Z9aHT+KKHojFhxqSrstp0MD4PlYGuZBKmmbfszma
2ESDeNKqmAYWmbUy9VQznJ5HJaU70/TmsSqVEy4491b2ivbCkJbslawWgM3ZLXFzb3BAhrtlt7JE
tkdsEG3QDgx7ZRZ8BphHz1ad/WI+37/QhdeezGxXhE9j4qQvxIKkvEvy25GiOy+HpK4020RVUs82
g0fV2JfMkhktvu63HsaEAZrqOq2CFET+T3iGjNTK2VcQ5RCaml7ZiLa5y6q3j2CD13pRqw8R42gq
WuxoOTcwq5LZPSb5qs03jhsRzSoS5xEGmJqrnDDzjsitXVjL/ZTmX0GPDSGJy25XdCzOuno3oyeD
Svvo1bqgTue06RvjmpaNl9rQ9iGayVWQlbus81QIP460Ph3sgivLDr7ZPmtKEEfIGX3G02glqzLb
ceqZ3wuXeLna2eta2N7SoOlfzQDBss0QE31/uEttEiXbBHZv0WubqsQ8UPcs/X0WvW+Vq9wNYWYX
VUOGXlxyI3tiUnTLWkKep4q6udsT7rKJcSiRbX5s1PDNkv6HqrICUgtxKAp3DXqWtKOtGttomEei
ymq8IZleeLh67zFwOSbBD5IFXiu3IOblaaJ5KiFSricYp60dFSu+3TcnSB+aRiBXdZOj/RtO34GP
76tlgZzVRM0XLtcSCRnQlvucDlDa65gb7th2PaUUx5RctXB6UvNpwzTqYPsbPMOeQiTfSh8Zjic+
Sqmwe6AcYT1Aq77hQ5y0s3hC8YpiD+9Jkk2kmPUpaYuUBsolykKCrZxyH2vWZwXWJOiU56IvsxVj
JcS4nbWr4tzT4dkMsrtXdCTddPogc+48/cj6kmrB/G7qT1B/91akIXIvLE45QrP5zxjQEdmNJ3oL
XnLn/iBTDbn6oUq1V6TGb20EZxBzi1dkiOfa9HtgGne1G46Mt78ZXDDn4gSRzzmK5rld5ZGos62w
1TpC3iEFWhA2S/cJFkjQ5udS2A/yDO62Jg70UlZmjQlTmjelcw8doFb6yKTZIly/4fNwhvKRj86n
2w/PkUGLQhnx5vks5SsvHcW959JvKDv60ngj7QnnQnrso/K1n+P0an97gjfySwzWkZP8COpk27vt
TYmZUoXEUOJ8YlAdZe8FC2fEVc9dWrHk6qj0HZVbTa8cnIRWgBTmR2UwWjA6UmOpqQYYzdM8rpyl
zyHtMrtSvtk5I+NmbgbOvy+6QHKVclqtCOn5ieG5UtrPPCNgrcoRvVlcfRgsb0VOgTA0KPJZ5vYN
SI80kp+j4h4yNdqarAD7CCrELFJdDxZqLVY2MdfExJLHEqttRt0epOqOS+k2dkEmaySv2eOh91XY
Nwnuk8A/Oh/9YB0YAghreprc7Esawzf4JAdUcOvEz7xhNC4YFrclI/CgZfRlTvOHSeR5u0O+60Wj
xWTCYO5Tb+CI7LMRB3OvXIp4eCg23fU+pGWiY+NuX7iJQIjyL07/wYR2AiBF1RppaoGgZu908RcW
wC0cw6stedYuTQQrNF6xPHE5nzZFaG3rNr1xmv/IWi5cKeO0KGRUF19SJXrYfF1sErkAd9zqwH3v
hnLVRpSvpI7vW2Vl6jWA5u7cVsZBVcW+0OKz7Vyong5m3xRrO0ELNDafuZXpJ1X7WYoPE6XgvlS5
NtZgxslDULbqj0ZTvyonoXbCWzmlHgrRJ9OU1coeMV123YlA8+9MKxBZ6gHC/fAyWMoL62zPUsWu
klCBexXFfySG71OLt4t06RVN43dURSBvuvwLOfqhtDhpqxrtpc1sXEcQDTNtFhpiAl3Z5jdbQ6kR
QMDuo+mldYovlGEqHpWJFUGWNN9HczzWWMIKtziZP7AReUHZX1VuTDi/sjTEScF5OYgG5dG5yAdG
CmIDcA6oaNK/j9WEJpSM9ty94qO5m9Ci+bbOkpN4pw3RCTmLR9blMQi8rJ+ulm9EWMkSPojwmDfm
WalwI9gBNwmwBxEMn254MV3+HzCt7J0f4RS+6UF8nVw6r8PvnJXSBDuuqd+QVbSnPAh+ab7vJUMC
ZlwNdm41XM3Oa2ti4wYLbQTft4bWRleRB4GUxqB8dYSKkT/bTteyQxVuoZJAHnzOoQf15EbgCgRE
SiF4Uok7o2RBaKI222byi00TxnejEMdeh5kFzXm+2yiJ/66KZuNkWGNs5dto4Diy6dxZKand3Ft2
MGmugZZggxP1eyfTzWi/INd6KIPqepV+SzrzSwexbXbAEhq+sWWY4PuoCdD0H7HFEgKNxlaXCmIC
RP+Tho7JyORH5IhriSIOXz8hXnikBXc70CsrGgeHHPzGpH8akJStvsZOKe2ngoaLOqC8I8jxXUsH
qMDc3td5Q+PKMO+D0X9HDEC3kNZZqMmn0VDfzfxMEeyssHQHuE+yvT7xbepoikQMu8HZXw3LvCOM
2BZ5f0K4hn29AcxGp1craAzKpPuKd7AVdjUrW9ZV5QcB8e8P8j3ytSnmTEzkhwQ0GBtpcONynPQz
wd9Jr+yKPfVbnee/Jz+6OxFwGYoMVgK69WrU2JzzFuS9NIhtg+eQR9dIYWrYUSfWhbuth0HdF26w
Gd3Y3pmkD1Cm+Buw/lctNw6Dbyb0GpNfeShfFduDzhHSqWFBhZPmqkR6hJNi2lmW8qmUAZQabYva
cB1hlzFZjAdMK/xkZQltE7D+bL6bMXmuKBT1nkZKgjQawsLYVVtVTb2u79YYEvRA2fpJ6YmR/Ogh
3MlIem3MsBVjVEIYfRwlHtJhI/US3jbmjSYAPHpNYpFMt61GeE4dH+bYz4yM3nJcyxA1v8owHAqt
ZOyemDYTD3A9MkMF3iBlyXd0q5Mp37QGN1hZblD/bcNe3WDh3ekGkMC02be2vpXQ72RCzpG2Q+vq
qYW/C+2vnNopQgNtIYseiv6g5VAW9ckLo1f+bNLn+UvHnacIguuH4MGV8TiChxqLdAb57nxV3zU0
XWwaWrIfvcFBbBvZXhkXXkDtWzY7Q+N2Jp2NXozbpBgOWmrvU5y7HW2MLFYfLX+6qhteiD4AJxvA
bNzrtdhLE/mOfMnp5Y7cPny06TSFD0HSMeanudMQtMQdvNDtbZ9Q8A7RnlnCVikMBKPRNiivHVMQ
v48PjQJjbVIP/txowDsQ4N6gzPNIzkBG0aO3UNCA8wEybgx4B+j4ahYdcqv3Ii06lI556q0SiVi3
U+1mY8SjJyJrncMSCfMELKlNsqWk1C0wjd9czoOhmjw6hVvsTd6I9sKkVh5pAUtp0xQG9gYacqiH
PfgMr9YQVBTOroBcKHwHHNO6NKc5gGprWBYQhGfdjq9RJrcToJRCs1AZ23vRwk+MNf6PMdkaVzkS
KdrTGJqnraFQgKXJLggi1urRtpM9eg/l2QFmNj9f2GLzJCJiaMl/VLpDKjA8p+OmFOkl8e0DBdyu
sGy81dNL0G5mK7eqkymq72cT7qya6jbz38cO4z1DRSjE4yZsjV1SFgcDqEnSIMwnHC1wjQ0F+pHI
ZKjx0TZy1rmu7RvggmT6UjHIUzDHOHTGqSijfYBzJcj1HwW1lcqXN1TGXWuaRN0PG9aMEEFhCHi2
dLaJUDZREF4lvVroDtBFlf0c7VmJQ0ZchWL+INdwk5RADIV5JCeArp9z4Pzd9MpeivoYERac8Ntx
BpZ1zirRfxLctC3T1stZdRY9OZQYdTWzeJOFPONuDqqPwWrpkVlbXVG3BJFAeFdxTIkNrAc+U7fe
zYYNeuSTKfnQW3zeSoH4YdngotyLImXQ1aGbnVHfcZOFh5Kq6+wQK7RjxvXB3MNY1aJUtpBi7Itl
zFFQzFAvDZK8hfqeAWTfM2y/1Ob41MvuO0MjHDZzRFKa6/2fTa2af1JMGjGF5xSniMyS8r3v93VL
lz9F7b/gNhsmNafJROfRlqm9lb6anEIcVfgDclqr4KWpdcf6YWBRW0V+rR5rPZ+uQ37Ssk90e5jK
ClJTutFPjmY6fWEuHD9o1oubE7rFRlWAIIhg9pvQAzhkoaDQafqvAihGHAwAytxraFP0xvNmIWrj
NcH6OkMz3cKvuN67ylkBMHA2uuCt6kv91fw/rs5suW0kyKJfhAgshe2V+ypSlCzZfkHYajf2fcfX
z6liTzhmXhgk1S1LIlCVlXnvubS1ESp7G8MMwfcKkLAqp0VxYdVLgZRRFopfXasZK8XKy4z5HURu
w9gq04ud010ZhbagPiV0VJFM6b4uOwrGfxTcNJyclGuIEKWMtj8nniG/iDjST4ZYfLaLno5MHu0p
NqcdaVTzRmFpLNzwBxaorcJHFgX0RpAOFOBlXKxZfawViEhvr3LsXDgltPadGc0aqKF1DHlS/rKa
lxv8Qu26dbPNk+rTRqRqI3ZN9xzBb5XG+QY3Qr/HjChYKhjiB7Tsn98rMxOo7n695oiP8aCbyHSQ
DziO0WEPDONZqjNANoDSKrrVRJL970Mx9jOW4mxKP7ORQzyMf2XOTt/CHIbM3B+6sK/Pwhoyudm1
DKt9WIRa0HvrTIsoVmQ+nwIfFjq7/vMHmgdK8ag7Bcb8J8or+yXBeDmoRBB6NtGxE7AKJQg/lSgs
9Uw9dDUJMUy5JngQrkHjYViqM+zRo+k3/e35h5ka74/tfvN68qxmoSVUMjyIV071w9XMwgM0kuCs
HhQgu3DjX1NMPmxnSPpRLL9qvug0815smQehHjrBMsHs5aRe1VLAVBXOi8BzelC8GE2CiSp0neAq
w19dZtbW5vVJvohm40ftu6QbyLAkY9E1hmGp4OzEv9Sof/Tvj/R87fV6ShzYFO7UV9TPBP7zdRoR
SE0A2FGHz1QdYdV6uyjpZmKD4j8DaP3DPJIhPds6anmrtVFI+rq2dSSJU+HD6jp7NMTYHNUrJxRf
UV2POPq6CcOgVW8aycQahPjWQA8/xPHsXwan/icHa7tXr9SDbXR1s1FPsZRD5y/JT/FmrAFJZX3O
YrgswWTuPTscXoX5OjaT+eLbjFqBEQ0XVPocKMyqxmkZrgJyYC/qfX72ox5gFZxoWxtzMt+ioUGC
+n/IPFybnGJNhIi4G7DxOmazmwPfEfjdBQoi+TCKkBlFl9govZDB4BoOuk1Um9YqmbAqqId6xKpg
oi7d5EkGsQ3ecLEjkH2CPtIlGwfAC8wrqPgh/+GjTMP3tIjetS4CDWqah4Fe+B75Lf7LSjJ95OLT
pIiv3IE+HBw9blRtEgf5vVHoDMfAHxj8+NOBFkP8rYHGzOLR3p/w2NReGqw7tId6/jhE6gEhF5C/
Vo385eMALb1HuKD8pBcjJjiTNfYFw/a+Ko38USyIBqoh1HA3EBZpBQassD5b97INbE6JuDK9sa5C
n/6RDnz6ZuN71GFEdSjVD/0IR6AxXRrLlboqQcgTJs2AiBY+PLu5tcZ9BdG9O1rsFNJH5Z3K6COI
hIfwPXkY5nDqjWU+xVbOZV8XOfp5UrqCIb3FHNiPtjT8WvJhrEOO2UkNDdwmkW6TGfSHhaxsfL2A
VVDi+p4W/hErjbCpy9yDjp7tZcyhwKeIiVorOiu+OCE4yHKiaW/4PYc3t1ojqXPPT0KWY2aEYTU9
Zw6Cs3e6PgbvbQ/OgMnHhJg4hv0mOdf9PDiHLs4/fQTKuuThWSZj2EEk2Qcc8hc6TI2zxFds0vW1
4CK/ttiuyJdEmtKWenml52JtBA3VVe5XlzoClwdIXN9LHd2FUO807kxaK0hO3YhbVVhNR4/InKIt
fgMfe0WW85Ej/zs5tebJM3791W56C/2DqxhAXorg32vEv/UMPmVuSSdJuhD0VLO4t6wnj56gPUAE
eiGKc9VW/rfek7RcwlddjkihpQ9707XIvkQAuRl9YFFwotNNM2QEb06Ot9cNo1sXE15VBUTFu3Hn
z5XQe0MZrKX3GMKhjCrxRfsa6nZ/QrJFnGIq0MvJlwVb9NWkReZSAenVfR5l7CQ/cVJto7mJEKPB
PzBrAjpzK3lju0Ft13ZaycypdffepjRL99inSNpiueNbMj4jpzZDEe3hdc+68JRC5RlBXZybgrk6
xyPZ2eIqybxfnlv+mVu/3avPo8+y8jDAy6K1mURHEIv9IWn5CEzkLW2AMll9ipHRMISRzak5+W2M
HXW8/HZhAgzRqqLhytUIk1KU1cnUcXsgeMguzw8LFGpxqoMQunMw7qYxPYVk3B3t1uiDnVPpw3YG
CgE2X86ulxq5Mybfs3rW+h1jQQaOpjmMK73VNJ3Uubw+lZ11UuWKeqjkmC7M40/Ryyvbj/29OXRv
JRIznPtEcDtE3L7GOYGkdt53hwLJV8BcBsZfMR9dnSmiKldE5uPGZKSRUQyuFaXVGAzBSHXeu5mb
oC0jQsaonRTDJJBKchf+JLgUsbSB07KZIMoaYXQC7yTGEEzY/Agq43OeyITVK33XejMZI6Hl2/Rw
Z5cj0nBQwCuvdI2fOn3QFzi39c9Cc6Nd1dFJaur01Pcm6iq3HLdYelEweuQ1pVEQPzpBXcmMAv02
1rklPZAfqZIQ1IOKQ5CShQ5or2/GX5lhoCWwhn6P9XN+qTMvP6pF+Lmg6tCY10aGXkStpxOwPs0c
kdWNzfy8nkfbzwkA9vF8mwB9n/VXXf/ROhxTWqtbV18+IEAsLu6gDffRQGSmloYnh61yEJahNrHu
JBbx65BZuKnNUjwj4UhFN49pyNDSq+8Ke9AiX4JlJJdBrbKHq+Ec9LZJX4zGtoiKwbIECNx5+MIF
UhDbxalJJucRBIgDWOPuERM2Apjr7GBkufkSYp3CT+tbn+HcE9kcfq+5Od4GQBK5nza7LEPqbzPv
2fYJcI6ULutmQca3N+YUfnPZH/nadE2ZSx+Aas/+bzRh4ZtejDGZ1CXyQ4jnkMbIQ8k7i4hcLTKv
gAKd8wx8v5bMBnekRYl4AK5tovlX9Z4PZPA6JSQVlZH9rsq3qIHGYQFHGwEVHBKWEdKD5xf1sTVx
hhbdoS3Isb5sTrlKCZSpI9j1JCs18szvuaeThi1LmBBEj06Y3dGmRXXTKSt3ImkQZ4thjLb2UrRY
wBlQDAWt8v/ebOjwmGC1UwAgauWy5TuNZrMFYex4NWSwUJcwpLQjpFmMBJGuZGW4eVbeMwKmKfCM
s+u8qyVIPfSx46+nmgFYPEOqXkNMOHaO6Z4aOLrP5KmKdN29mzdIR/Bsvjf2F46ebjsQebMhRdO/
QfTTr0Oaru2YGhtibLqyllFsbWmMOqp/Rn0lh4KAnPHUm9iyVjV0PDbaOjgZMaO3qUoBOGv6m14N
5dmME3F3O+NPFDNCOIxC5ktwxLijIcahT3qB5LNR2oBj9IJ2b3fmg+iRYC9mBPUq6QlOU3/kqEHG
y5gnOvPDUhzpC72q4iO2sVIN9rBso5rIRHxxxA1qxGW4Y/Ga0/DYLeQNnPUlsKntLKYScvnqxrHZ
hWiD8PzVPbIl+DzLjJDH80NiddOs3hBT2NB6qrMPcpSsC+Be927aaM3MyS/YJ3sH2Ak8Fi/YwKSN
YLbYv2OJwOsYLRyxid4QAscvankQVfSlPryoofXbRSLcUYj6dy393qQlg0+HYrjLujNT+Q9gNpwg
wvpum5q4m+a/8QJIRSKtZ1rydjawQasfuDAz41wDDAERSB/OGQu6XMOHouy5iXGezTHDwxU350IP
3i351wbuu64kAz8ODRla+FtFTDm6n+1U7AEXB8Qcua+pB0KLSPZpk/jYpU7/nsbW6xJV/V7UxGXD
9NmZpXF3E5y0z89nahBI507zmoJZ3tlGBOtV65tLFAPEMzu0o4VLKM/ALkJVnn2UPY6hsV6WVaoN
H4QsJO+GPvKf69PaHLERFGm5wU2ivYbRVyTTsGoGHacoqc44IPQXsWTahtQiAtwXSlOLeEeV7Tu5
Jc4qI7yWQ5sw7rC9jzAdX1GwLI8osTd56Me/WDT6Un9Th+DISjy6PLm+tis0iqiN5p+ObmQ05uLi
3PaAzy2RblwxZh+hmNHpf1DdGj+I3vExqTAp05qD76TkddZec5mc5ptu+SU5CGTX4gj7tOr804r9
TS+JkRoCTCKeFiLbQ2bqrawn1Ubr1Qa7p9W+xnJtUwscboxm29FNWBMjYVzDwjcP0zjR9NZAUeeU
wiA98x2ZDIfW4C4gFz3aoCE/seXZI0aR4eeCDuFgGkZyA++K0i8oMR7xquib6GRhvc1gELx4SUer
zHbvk9+59yEh30grA/13HgncH2NOwmwn3rr3IZtCYDJ1cXerZJ12kGrMt6kPS9B/dXkdBpZg9T+2
uQvXVS6LuRMBdDD5KOpo0V+C2kVA6A1o9CA/bEJT+6HpA9SS8Hukk9NoGfhycnA8B1KZg6NTBcYx
8pyC3zYK4HrxQIY4hdOchRVoARfVfpC+5YVtP1DPOI+2zME6TWAjCrl/oWg9BZ7DjMCrv8o6jr95
furdq0QcEEXH3xJSQ6jqKNHYBJntRfYHeE45LLd/qFeFV1nQQL0WhjdftA0CJEhXTFa+KHC/IDoK
axxMf1daHSM8RuXpmC61t/Gb5XcP2iuz/mRR/yh7VEdT9SUk/5q6A4YOw5TLsECv4eiKNQwz96Ga
ARvTp6OPT9UczdjIdIW1ZxxEbNuxJrQDaWFP1OXQ9bvQjrSHz92q6p0ubH76s289WsAYW58Z21a9
zExySMXIlA+gk7+P/fwz0717ndfzlfvCfp8W/3cyp821T0numSFP753G48PDSXGeUQsfREfUeTCQ
dWcP8zuSkpypNScjvK8SIxQzAA+zSxtP7dYJC+wyy0De5vCtmbLqAr7gDE+m2aeyHTTbXywJ7D0Z
jqc81LKXGH3FMGnDS2P4B9vOjQO7N0M/m+a7HUfvQWLnr2lmfbdH8luCxQ2PuubOn17E3Mlj6hyY
c7NWqUGB6MwLImBwq9pwEAnhp0swo4azZ/6n5NCYBKYbB3T60X4cB9LDl/YPP7D3ioEy39dRWm5j
gpmeZ5DQNfXfTGhduNQOdGi6wkiBddDdmZnXRz4Ymoxznl4WbEJE9XSolcnaRGFvljuT/tshN7WS
/nTbohZBNQsQOD6xGNaAIshhoxSaaBncEjvJOZ1hS+1R7DhNbH2iN8aNKgvFwYudW9OiA5bxZGU1
HLK2G+5LmgM07pmncKxy142W1UdzTJjsZNZLH0Vna6HGVteF4YAlDmTrDsjttlls+2zQzkboHD3C
6E/iJOa+1INib/LHw78HngZCdbzOTfvftpzLc7UUzWEJyBEwi/lDdFb2WoCJ2RnQecDviPMUDgO1
G1VPaLI9BOAk+yBH3WKJV6tyU/RQ0O1iS/yisGguKtJHPdOcZGDQoJtrN+KySQhe3fvSVo7oFj+0
fuP/XQxOfVEA+jaqluVFdBehfULZ23pLZV5VIey4AxY8+s6mPLRZ8jjqTWkCCZh+kO4Wy7fWpDx7
Lh3C5o8aQp9jdhJ+enQRVkVoMkvL9T+qYem09aHH30s/uWbe2HXejQDBqSNR+Rle1NrafpzgQjTj
QqpQDAhoSjTCPjKr9U5YePrMrz+Btlon+Fx3qwNurrDvo4SE54bZoGqfvDV1or/ykBC9jIDUt4Oe
B8+Y1qbsx63RRf165FzT7kZz1HfqVGGVbrkjTCxBSUk4ktYXCcdtJot0RlEKs+xOKYkJ3CN/+tn/
UiR4qwUylusUkov7Ivzgo/QEXHzdTfYNNrQY1PdW9wksCEjiPSM0+e8hlj0quuS/i4IUDxPa273A
r4IXYUhhR1IfxDk97IKB0cauUdmq2phDDP2GChQ+LPpDOuJi9A0CRYH0s8N12SOOHNDBIPbVfjvl
zT9I9QfiLkhJjFsR7HsZbmg3PdrqBnZB0pODlgcUdJtRI8HeZxi1NguruWWgQRhkvGSp518QoLLP
mVWStFuvRLkQexYRpykLdtOWwyHsp0un2RdGCJTd1vAIa/e9QTQOH8+7DPgvow3HYxs5p3MQ9Vcq
XCCZfoknlFXTQA5PSM6Uc5bVHRsOwWBOID1eo3FiTtcMr9R+n6pn4OC7PYhxePMQA418uner8sZH
amr7xfX1D4r4dtNlI2dWv/8v/hajrAd50MFy61l7kSXGOxFX5knI8q0pyoMj/HJbL5g3DDN+M6nZ
j7UMc8Km1D3vAa4e1nbdctbq26p8XW82/zzbBeZUfs/igTp6KibAvksBUBGZjdk540dRR/eKwe7J
LFNYkJR52yDRmWRUMd7CpTxnbvZrcCXgss7lJLMPjrHdAs0ym0fSdfE9bDA/ySNoldH06+gwrLSx
gU3rYQeuNY0pqsNBPNDC+ES/wXg1Op33qubqO9iYYc2tVaE3lF53dKD8N1Njv+HtRbEZW6upL2RE
SfvbL8gPaLBftIM+rhPAFQxQq/HaWkTDpQSPHKB1Mm7Imy2zkeAnEMvfEZWPYTAi8cPyk8Pmn4yt
djUvi3Wa48l6CRPrLrq4Jd048ba14GQA4w1xrix3l7q/0Cq2vtWB5rwk2SuK436Vd5l2zxb6NY2G
ENeosPIU1QwWsZ+0FycNN55jf+sMbxmwfhRvRm6S2u0O8ffU5ZANMNA7eR1O3xkEaORW5frZTIpy
tOC2R7PKbLTgEJQ+xOYsCY++zzw7Gnrp4sCVsYzGF8PV/N3QtPLah7a3D+tiPBIetu3SJYM/ExV3
oDhIRWJc052Ba1qwrwao9jyj/GkWefx4/psI8bZ66cNBhe97jmBN3Ki/028SlWiWxVVVykaagYuc
inQzZJt4Qryg6Vg51emmLJpuq1m6x/SGXqYba6jxOJZt1Mu2F7e0T/9xckCdnqs5125pu1eklP/6
x3qjDV1JhZ11H6Zi2kMowt4gPgFLg0KQT0BBEzixXLrU0q5GafkL8gjGQl3kQJ7jxBj+duWZXN0O
YV5n8BdkY84qC2wWKdG+Ra7/xA7r/IP+BUqU7b27c2vvkE3OL8/TpOxnN2CwYUqSs/jMd+nB4H4u
BWmlC8iKR55Nxz6kOrOD8bu6Oo0oZcpUeNNexVWnXdtQ2s7V86XKsQ4r8NjlxC9UYdjhr/NuJcFW
9JjUU2/85Hsmp4R+yS5gvTxFcfKLbIpuTdiFsYvk2ZzUM/9G4d+tbN8u9/A2l/ZFiJgzNekIfhFd
G86kt9qK6aA50z9JZdpnpKHRW+pX44mtnOaM9ojJLPyCHfbQhrH5mnkykne5bmMAJ0VFGi10X8ae
Dnk7zkLXYiJP1O6sbwxu0cs5Ou9p3QS4adwYPecyJFmqXWF3nPwWfPdrb1yMsyHoT6hn/AlJbYmL
3zWrAB0QFCF/Z8ZjWlRYsCAA6TVhprOdY/lvCutbFCq0X3Sfba0kBAGkfEM04KpIccgmXv4MI00m
VDmrViwTtpd8wExOXIpXtM5BA/N6nju9AHNv03ye6ZyXmngjOS7fNthREblqNQ2v8RHKG6SySfzp
EZUfkrnCYmkQCLVKXessgik/zNgFIKkzm3U4vqtbs6qaQmpVfHx09nCBGQWPjC14vFSQwQ3HObeW
iXVNNwip+9+rSw1KSOS7NZUXg4osAxYnkXGZwxpf4wOLN3FV9d0qTqY/o8PKo07P1IreirNVve9T
o9jpWHw2kf8GUMv6it8RLNn/eJilYlIMbDNx9l5qizcHvsfZrDq40TIDBgpxuUNF7uNxw8yNXQOp
qprBgWM6Gkn1B+tn867rxppZkveqXrHdkE4KPZSVmi8uLW09AFb6FhHcAHyb5g8wovYV64h9sB3a
0qGdEDsLedWBCNNbAKkcwkL+d29Tz5ixYwdQC+KkQ/5qCUZXJycqyu7Sj9XzLfV+iohq3RHQuqoc
zT3/fXDSCoV8W39SVkf8wrxSX+z1X/byQxUuehGCR/e1BKeQCE7qhIo/Oj43KEHVURUkHh5Z6vSN
CYX5UgR5vUuHtHiryoFmPBeCOFpGPKzVyOvvQ5y2mywC/G/r1GtQeFe9bsbfqxrkQatjSk87U9ym
1rTxL8RfeP2MA7U2qCjL2j9jWjUMhpxM5GcNtDmC7RGZ28jRCfQzrU999NojAMUNcu0Z3bQH7aqb
mnsSTd1tiO9/31FvLyNWqXJiY6SzP2ysmDlaY3DkYCKCqNmyxcEZe30nKl8cfLRZm9TuQES4CAIs
fDwbOD9QHssEolw/GvnNeGWW2j7DBRv5rHHr/Oa8pYVwrwWSwBGoxqbAeIziBeUxTTJxjTTgNonj
LD9Lh/o4JPT3ZGmBAT0ZvYBSSJA3k7IlZHlN/8bt6oPByfvgx27zikO62E15mGy41BCxJGG3XzKP
vkgfUjdEAVgleVk3ZSQ2TuRYO7qE9lsruGZqEf72v6lbRRBFYuxYxEN06kNEOF5evnp2tS5tiOhq
x+w8JrylC16OmBF8mWNy1UYS+AytrD9IPZ/hdK6mlk6AsC37rbLp5gHpAfLl6DaD+HKqGB8O3sVM
cw8YI5k8f1/GFfRY4gKMNewlQnXULd6RVXNU3fya3/oEQ+oFlFlzaZOpuiDyX4jeLhMQkqWKn9VG
PvSIGE36qX17Uwc315+GX26pU8p3/stk9TjD5WLTy8Wnd1DDDm3F+CxwQK7WDl5Vu3QZYdrJAw8X
BNGOwEf5yqkDcJ7hWS1VrfoW8iGjBYiXDc6k+sLM5ATzrB79mSyWJ3oL3aYri4RvK4PhC0yRrNrc
6YMXYHi3C+xjXvfhmX3O7ATbVlNaD5jANIKSBT14E6TbqQUS6yz9JbVp+mQu07mFrhWlBQNLY+CY
37Z98lIyu8TdiTcYNhBlF6CJ6GYGOUe+qIWCje7zbxs8i5cfZfejFvwFVV6bPlc/USlN5yyxu2vQ
B7ThUqRkNAfI1mp0Com5+wgjWknh8ELKef6umzpCiBhSOac9uP+2cYtjPXnUKEX8fH7tkzk7EP7E
+Ds2UbVx7LqWbpucjNCpt37YmjdhDp/RmOB4yYfq2ufpm+NaCxpAAnoZ5NBHrG/FDXG0z69MDwCF
9/mpmZJlUgn3mijDH52JmMvuyHyK1CpqW/UvF8d7E5kO3VmiQKcEebxltjjNq/KbbCeSIj+9Mx4c
1nNr/EYhgl5ELVQTEqEJ0TqxTdy70bXu36ivYDUu4pgMwZ90DuLnCTMgTAeIHar8kM1FKb5CkgEl
YUdcl24A/JYyTtBmDxMZ09DCQb7gdUm8F0sd8qOIt/8KLuZmeSsRHfI/Y7vtdkXD9BwEJ2mRasEv
DDd9nZKlOpolDZkgK7OjkAwD1bOuMFmv8yKN1+o9U/7K88LYczRsb6c6+FqOoSzSZmpoadz3WWKb
ztH3SdM/w+jUwZNaP8c2VWlbX0ccN6L3fxghTQlwLBA7XNDutZn/zkoNQn5PsytAJzrICMplCaEZ
5nG3Falg624j86yeZVm/MK0qCA9kunIZmvYSW92he8as27FxGJBGF1l1C+R8RvVY+C89pvAJoVTQ
QANm5Wb6kpfVm7ruTMDsqzAc+1Umo784WB64E0ZOWLwKop5ojwoIqhKBhIFX7tN4+dBdmcpttbh7
yqpCTJ5m4MhSBhoGY4sEDOwqUHoWFzumelZZ+IUDy9+THOLgLq3EwSt0qsbBfilrd3mgSdhW5nyF
bEwsroirzwZ//y4gm55GQw44wS1mAvmQa6iH2DEM6HaLtfn7XoQT2RXzRk0p0qPussTqCzx5I9CT
MxzjfNMuGh2OoEkIYosT7N98Qb30A5ok1ERKwedDLmYdwMMx2CccnbCH5IPHKOn5TL10rPwHCAV/
//f9IHLSdbJo2X7uMLHjWA72VHcnavHgJABKneE+cwogneBqDFm1nu30p9563Yu6s+Qrm8C8s2v1
z6nTjNjo7FQ+K74GwFabohQuPAIw7FDhARrkezfbRbQJIgTLC+6UeECX7zAouzCmIR5dBja1RMys
DVCEeGHkGjiY4zduqeoQMkRFesm/uB+x2e+U8LCtudP3oF7qbV2I5nUyTm0Qi7X6VkHK9DlsUwSI
bnhzJyJG+DzjOes/MAVUZ6/wDur04XpvIhkq4vfsN6jD1tl2s/DudH10QfIsVlUlBmhCQYJ/jcCy
ykJ40DY9jJo0/WdIQCgDuLFhwMJ4lmOQOMSiArxjPPa01c+Vgf81gm2+mu16PEDLLOhA8lCUvnEa
aKfn3vRQywggmkeC5jmG13n16oDJX2ilkBviMty5KgW28WIihEzUrBWnl46uWvcep358UUVrOINR
SHxjrdKANR8fTMV1MaNIvVbWsA+jygPjfA3Nxn9XuVAi1f/t5Y3ckZRyDJoBsbYoukPiiHRvm7H3
6NxRpNdFUMpOU1VdTQFhkehF9+dErjhc6Ju6iLXOvyEZSlfTeA2idP7uFYV5TBZMoGPo6j/4qT7Q
7/zTxB4O9/8jCXxeJYlDnDFxhl4R0Uju4/n7HGd/1Efp1CV91Uy0Bz0OnJtm6xnMv5r8+lyz1zQO
5jMzGNyIGxAU5WtRNpJDZOClHHui0KhriOyof5vBUvwaxne6g8ZvTPIcnlMnpUeULC92HgGh5Tj2
QrZKcFD3lm5hHfBakrDUS1tW7pDFXufABCJDIspKGGN0m3ISOFcDKTLnjC271hp3H8ESX0HIYsfM
qn/kkxbExJ3VJF65fVof2oncALKFFhx4RO+VcXxs9VD74315IkHvMmp/5Hs2ypuVI+z4DS3zIWWP
eBWANFn0KxlrQEpD0HADqo+yt4hpSIT4lwqvANfyJwQTtCruQURvfJ3FEyUJaINN6URfhGXbP4Ki
YI8DEQA5Y9g/g/FaO7/VjoF7ueMv7VU98yMv3cV1Cg/GwlFlRKz5I1cmOGMMUdp4NQMpQQpHWIJM
ak7o+GKgHhMNmzxCSa+V9ikZ3f5U+TXuJcAyvskPWdvJKSrq+iMwO0QKeEmZhaTXlvvuZldBwFjc
+sO60B/i0sXiJceAmWm4WMIjbidiuzlJeS+Y6fSNraXFY8DF2Eu9gdpcVV+jgmC0NcAP8fFrzXER
46tG5k//PM1AdKqzRP8ZmJZ2azXrphmpvzW9hpkcJ7OsnIdfVT4XJv2Qrvg15rbM/NHt8sH6YD6r
cBdoxMVwbDLkgn/CKvkIcaacIoseISVY94oMsZA3//KLjKRilQtGb3Ec/BthYn4LJjmjcNiSlYyH
c4USSC/44K66NmHBa8k+m1H70fK2Pkmnn7ejA6tukTpq6mU8IOw+wi7XJEs47wFd7/vzuCSGZL57
zJlDJFCzWMEndfZLyGjWiyxrSyYYi1AZIDgqYSx2BnbZsGKEpBmmf+uXdeJztKpZw1ajN8yfQxdW
e0ireOO7yVyrbYhE1f82pL+blIuMTI/aq1bTotV6mTqswQ5bmV7on59LOIyh+CkMhieMb24Go5/W
4XWeYrLiQpJlVLsCgJh79SysJLJ5oaZmiEF/+mll758qYycvj74GBNiIwLIwAUz3ThxHaBbEP8Pc
d6echNOVDxivYhxD3oiI7V1QUtTQtO7vcIewmjIoe3leziAM4v2SomwqEs/+aEa0dq4ezQd16MlZ
9Vdlj027IEWjJI32AwdGuo7i1HpNNXJykOCSEEQuliErjroD5uag9paZt5xIoThtijox1onX9keO
Dc7K93SI2YWPpTN8fR4T+JHI16Pjf0ffEt6jX2plTZq0OtFQQYCIwuQ+LlGwySTZbMgX94R8jYVP
QyngDPjRGqXoqnPgzkuBc073adm7jt0+8JF6t4DEDQvN1CBo8zEGXUi3rZgReABGYCgl1jdSEO4R
p134ES7JJvko8VMu6DgkXnSc1MeB0VnsS0JKnlLwoR62ml52u2Zp9Ucif13m2nmDPpk5aOpezHpT
ezhPsWec7a5OLzoELICtwcE2rK9uiWoseRPebjoAw0WPOKM9vCi9V7HREDYRYYolKceqSu+SzH12
DeJO5wyeVj9jEjMyryCLNBp/ql9TGvlvJOjs0q6e18/PlnGIqBZk1tFAK1i2r7qZs7dXkVYRxN53
vxP590QvDq4gL6oOen3z/As91d/Cz8CPeRpGRdEj89PoRU1Kl2MWzVoNk0w5UVLP/t9Lv+MnJ7D0
J4BIUD+enWCrMK1iq2Z4WUR+kivoVv1VSGtShk7W5DEcxvo6cWwkz8+sgXd4GpcBn6kWR/bNdIh1
lgW/kxJHNvgzVpciqLY50I2NbeC+duVDlfSfbV1jD7cIt8avUJwY0qxpI+ITwMfxLNH+34Y8VYAq
tn2nNzvXyPr9UMT28fkXee4SU0stIf+O1Aqvvd1kZ7zoV02b0vdwjh/ArufPcay+cqbBfjS8lXIk
UY+BdOcSNiOw4Cl5EFh19x4s+Jch1ZAWLCVDoQhCjKTZDyXw+Ov+YIqd7mvi2Iqkb57V4iIdWqPl
IByy7kpSrCM/gd+DCWf0s35dLbZAa/xQB+DErw+uDTsD9sQtBXN/E53trwsiDBhD1K9mkCQX8veI
RY6rkjgagA2twKKiyj7DIrEW4D3AKOWN0UwMyZXX/DZlZLwweiZzwm835ZIuFGO9y+WleSgrmuO4
ZPl+sHFwuR4Y4sxEZiwHUKaDwNSxqF6T0tJwvQHRAU1MOFgpHlCSu5e5pzfQUrsVRMQlaY5RWE+B
7Mr1/9mqr0Jva+sD9RuhfZfZbsmMqH5pVZA/AqHbl1GyyUfmuf/1zuKGIVBfLSBQ6pgIXNautdJo
izxw96xL1nGa+NgWt7DfsHX4mzyzxt1a8yYynCc7/0rIxm5Al3Zlq79YOMpByoV0zLSm7jaqLwm7
YBuwKzGsRvS9Uo3JYbl6qAPSK11GC7aej05/zDi+S+Ung7g1nfJtMbD/GnX1KGvLvNZO9oNYm+oH
czQUPQ7qv7ZFP5pmFK+u1z04/uo//eWK1l3KtgDfqn3USfr2wSKXZuNXGeDbDYu++synlrvaKPxD
WhjB+blyIVj8HqfL3dEovWh3gJUytXPXw5QGfoAybcr3E4Wmc7JGskM4pyobzzBgxplmM18PKSv4
rrWYsItSN4lMxTPA4PZfV4NVZnfzK4mjhPrN0bdonI0T+vb0WmjS92E0oDZli70eHMH5Yvohign/
uV/ShsvRLa8WiObo02yQ2U7abkcsUWtH3tSaM837he4Kpmlepm1+AYyMCx08zWXCML8WzCoZLDON
dEBt3vUAggCR3XxPefLo5Z763f0frs5ruW2l67ZPhCrkcMsclah8g7Ilu5Fzfvoz0PC3deq/YZH0
DpZINFaYc8xqIhbVcWHclARltlP4xY4SgMh/b4FqOvfwNaFeVCn5IH7P/KokMpXcrePSfwSQhKKO
LXDiQFmWO4VoQoPApi0zGa0XnYcgjgVwDYEkA7OH8a9QKvdSB+FfjwP+efLJVKvAEeeo3Z/zOCGT
V4iTvPqjfqaGdEQKaJXzXKMtPi0XyNSAZfBpu8AAnqY8cZ7lQAQmBcFs4a0POCs1kl2ItKuZnlsq
DPwh7PdTY4YPiqP698vWejAj6yAtEhM1HxBD0ySIR2UvmaliZytVtIwH3HlG8H8GBbQhj8u8MjAc
94gM4d6cev9RPvDPO/uSECgwwz32NLlX6/jer6Slj2snXKWAb05e+lcukuuO23OFPbzs+L70WXMC
As92aeirbTkfn3Go3QI1jw9uFGVwR4mlzZrxKMsNE08CnF2UmH5ETE7mcQ5ktNkJVRR4ub5absly
pC8f+KaV5EdTFMpywyLljIuSTdsy2R6U/qETULuwJFv9bERQUanj0B+20na37mj9WL+0vwmHflVJ
fJ7MuLskQ1qTP9rvISuuFumPnXEn7vDojwUhmFAMXtnS4XWa14Z41QyAZDmbnXnjIyanWdUqni9c
YO9ZYHfXvkR2q+SkDpu1QgkCWBvgwDAOyMbDYKvOn5l8qGNqTWbpkHHm77uvGOEDcNqASRhbKwBR
rJ18I1olc+epdUpxUfwjR5RzwgjqnOQz+eBpw7+XmqfAJJ//VL5X5AT6OkXtbbIqSLC8w7A+LbMq
pwPta6oZKVnzhYWMDHN3hqeZeE77FBXBeSpM/B49+86oQbBjjI62rzU3gpyNwmrZAVlpgrTe0aDs
ROoX3sOlSVCSpLzLkuYiz7bE2SCGIzlFJxk1ayj/Oh/6YBijW16eNhFNRQNrZtMFysFqAQn9PECn
oUFXsaYYaVdye3HwJ9KJDIb7CY+f40Bo4ScCk/ZYNwnRvr6lbeDqDPk+c46W/uzp3fib0zESEXcC
JnK0XBopcZ4a73Knia4OySQbitfxt9Fv7Hr4Jbi1HqSi4metNTlIQ0IPub/fAG5WPa5rtFrdW02k
xoRu7amm7LxVQUrAbOQdlvrTJmcI03wnrlITa+T1LRfc0+PZk5cCYFgaDIKOcB3MIlpPOMq2bOFu
9Hr7WOk9/jiVjsbLUcT6DAtXU2dE+wKYvVzJdiafSBuT2jXlEaNZZtbbSdfFOTQxb8lnw/xyZJx6
CDzjIN/H++8T18nNn4xyQ9ujlOoZgkB/KXK9vsgSPk+ZYdtZvVlq2yifSkJ1MMbzbzh48Lz/WYLn
8baWHpW02xZuGiPlZJ4mRd2ZycIhmrD38elQu0NnBUOCxjnK7c/l6kg87KTkJMiLS15mkWmQ4ZyE
rEr4lR8o0hluM8lZZ3FvXKiQr2loV2xJByZx5PhZVzt615BwYN5GOyzgwboAon96MB0UZOJb3TEc
qz+YG8adNNlidQDsMBcPnZFHa7l/L0LLuw/J82CZrcdrtbBuEOZDHLVoTWVsSQNt50LO/B0zrlYA
vAG7jThVOai0zdu4Qx6kkwOOaY8ehEkiOXLgmuTMznaT39itiqPJHmRPvBM7VLlpqR2CCw1/WA1J
P75zJr95LhvNRJnIgktIsVG71N5MTsBPrc3qqOU+gH76JktNedvBG0rRTUFiGyTvyg2j3Df6o9UR
rlH1rNVhoduVVj0Wof6KkTw+1lOpH/sBw5oQdXYvRzIIxUqq9/FqgJP7NExUVkrmBreOLeIuqqwO
BMKs7UgHjK5O3T2nHmB4z6QL7OryQVhEVfLZ1FffDUjIiUsYSrGTb1EE1WtL6XIizAFzEgiLQA/L
CVS91h3G94h8zvmTWXE8sypsXYIz64BwT6071kk3fgo9+PIiL70YWbyMjX8mw1bTMVSz/ZIoVjxb
NNwT7O9nhGGHcuiCKwwrZP9scNfVkBVvQDwBV+L62Q8OpF4cUai6VBMfCHwmt55IU48j7ve5exRK
WTzE5gAfO8OT71XNhNoHv9W/9pdBwE5RtW4/WWjgqD7YDLrVKkuj5jlL9Y0WacUJn0f6kCe050sN
N6YTHyKrzczwyr09msXGr+NfOYG3cACV9MG0DT61sKFQdBXyhWuqcQe0wJMFT4KChFGFvJDMKC83
g5ERk4YB4rlJawLSWcyA8WCEIcr+uzTAQchZYKHa72VEF4RCYMp26AbXCvSCS60h4xV62+0sG6WH
fJk3mokYKlo1IaW9XMpOSe48znn0sg9H54NZUtfu5H1+iuE4szRFt0DnrhEUkcw62SZIhw2nLsQx
pCOER3S7pmwhOZQWidS1iC7mrOdLzbo9aBMrvY0mNlJU15dWi18gNy71OCAMmOfsoV4QBZR9Kp6S
H8r51IEx6FylEDiYjyOlhYGIv/OXfN+7wBuqYNyiG7SxDMyuf3qBZJ251slIUSbJXyhJYjUe5epg
Isf5V2GP4qYL0NhBgp+zDEblOoYNQqSGtNCr4wwOXKaazgHe/rYgWe0i9+dynV7mY7N26DXAbOJ5
qV2g00gZu6NemBgQrcQC06WB5Jr/6nI9KE/S2Knf1Mx5toOwvqhpG7DcyDGae0Ozy217eMpHtSBX
TBQfg2X8e7a8N5jBLtB1C9DuNJ4ziion8nCYIRhho/TJRS82QC+dcz8gnhGqeF8KuyHP6jn7bdgE
3CouZCF02zBg/1DPawmXjJZ9xGG3HiB/Mm2btW25lxprObFwOzFR1AQCFZ7/Rk5U8tKhyXfM1H3H
ZgOAxQKD3Fe1cbVI/VtpZSpusxwamlzxC55PcM+aRH0V+IbRQupIHIfy2Y0jPOoFUBgGjOfGY00H
KHvl54R7ebPAoAsq/8Tnt1cY0l8VhhCAMRoQLQWixf8eitD991Kgz9khedA3KnNlQtSIROocGHjy
hoJ1ctgyMMzWHvazbRlDysJvPjkHR6CVlIYZFxAnh4ADbreyn/DLVql6k3uLSGC6Rz2yaTXIsHO2
4rXOW0fdMOOew8hNjF5GG9wmXXirxRRf62goh5HhWmQApE3dG8LfnqlrSEGVetga+8ppr1DLBycy
9kpC6lqSYXtlW1kZ+xKP0HrUovqxLz1v4XbkVXXDcE/YWlHSZM/MAXqP+CkdEBshcfCmHiwnoy35
UM/m4VG3sQvMblzmtSVu3EZsl9EQNewJrDmF8BBZOFYMZLbypWvV4+HVCFFqSrk6krRVaYLqWHoJ
J+irvUvbyqfU5+eyzT690r7KW3DXeb8Rj1vHhrYIa2e84/eKrnAIetQGxBzJwkjWQ/KZk3Jf7we3
Wxl1s2r0D5fJ/qfHKGs7Kq11bNWUPJcQtCCJK9WOi4ZZDwlfmwmfI4JdiCdj/yZvuPKL7AROuiVD
JlzFhEiy09TNX4VLUxpNj72hn+k20udinJyL5aRfdtUEV3biwbZ0LZiRRtMBgE7WrI4EIZEdh1I+
o2x8wmgrFFIWi+T5Os+K+reiuIys5leVW6KIT6J214LyxM7v07h4wnjhLNvmhXWUygf2JeGrwbBq
LRS43bWLrpIO4jyRELNMhhJeYbfVYfkdFlgIE0Cb7A7SfNyKJJZ57BrbrnvXtH/kjFA+5Ja4RiSu
oSks0mOuhsU56qYKREb3SxaNnm3U56K3vnwuwvVSgnL+sqTGmbImkNm+Y/y/JRlx9pGKHGwFF5h8
9vOgYxcnGQlrk5KNxkMDPWxNJqC7C2dhcK2xsMeBOzDs+l9ZaU2N/mJMdMHD397PxkcFbswhdFVS
l+rsTe062KH0xxfDAgAzpVp+bkLnpa86/ZSkRLf7Ot0N0t8PTEd0mar2HQRMxMOaNYVBENnRITr+
SRDtpsx0TuzbpHCUISM4IAwrEU98IPO2RaiMYKVrx3ZArLEtUJ+6Mc8fXM9cy1cpk6aLr+nFQZ47
dsYY3CwBKuFLvuMXvp/KQj/KIdRgVP9oAfJle1q+GxoaN2kXLQlY2DQjE6hh5FLedl6bbIRrYRwN
g5IMZqX4INzB3HjcGY9dSiSx8DDvLPcZ1PCvP70+ET95uQrN8rtDaravDAxpqS7+lLOzVT4E0aCe
5AISqz3SJAiaUaW8DEkX7FodGGxjDdteq91HFVEwU5Ei+SdczlVlpXi291GYIaOesPA/ekc9ankN
Dq8OLxW0+Jd2+LVs71RECPlkN39r4OOqx9haKQrlSiQPcmVttO/r8FUWcpDGg4NDJtOq7G0Px358
qEwEqyWjKxgWsNzSdC0nd5yeDKjmUG16dK/nbG5VggKzVIBSiLiLpW2yVXs0lDPBxJq7DElSmQa4
gZMJ9qCJ0RoKM0aSIK+20t2amvcRxn0Bp7fXtsNQDfse7dlV+Kl3JWqaTSW4J6fUSww3lTgnCEFo
ytGjCD3tj9KtwaFJxonB4MGgBPH69L3qC+PFKYujInT7LXSci/AN6xs78yWrW3KZdGfTiajaDOkb
1OmNiY/sqs5/p8ABsWLFLkun+WWsdrPmaSOXkl7TIOXDXnlxlamBO5GMR+bvVmnnL5XBhq/u2wed
RDJ8Y7a7DGWaGNVRqDFVQ7YKRQftgnyQ03G5pGImvA0C9UgsVwFKXAMjoHjFfukhbJ1vWki6+qHU
dQP122zLpuVZSZMr8RY6USr8ZtMAYfy/xQRjC/xzcfbQmV61DSyyNpevfJ5Pe5SjcHxmEVpoGdmd
XbGXHj1iFufxL/dgftwc01Jf3UMQBKVDHNxdohbNwZkVxelZGA585VlYbMcKd9AQo4w/q0MssuVJ
LRmZaCe9q2+BkVJyVjr6265kfzMZEFgDD8gdCUtlRzsM3WAAUGzqlX3RquakMX46SLnyj3o5LlXm
Mq4ZcpM0IsHv2nc3y69G6XtE1k5EpnzQt2evaLTdUgbZI5gUtlLJIbfmgKRhzHDReY1yo5Sp1//f
LpfkbNL4GLKgKxZnfdDMe/lQWiOKbw1mu3zZ4e1Kbbu4jJJEQpVHnkbkvPlTgd25QTx6yMyHQtXN
/c9AQj4rsMittBFNmZz0yp2BSgdUDvz/pBxzoLfZLhWfYqvR+uefS2JYF76THuV3JYj5q9caETAV
GJ3aR/ZtGnH8XCr2pgmpMWtu8tDuGI6rTOLe5LO46So8hQQY9bMhfFQ1lI6OYTzIB6MD1Zpkvm+9
h1oiNkpiJ2wPizfUwKBuTC0KLl3YBJc+Nv8mILG0TZuo1VnF17D2qLceybA0nuXawy3R53CUnEs3
yXe5lennqJkjGpjHMSrR36wgaF7iOKRlGUL9Oa6H53bWIDKG6rax6GljCKEP1q4CjC+vRXl2y8Bz
12nsQiB3Ed5qhXia/eB3rP/S5yh7ymrQ65nud++9gVJ0hLy1PJPvMantVv383vJMjTe9Br4YtmtE
euxl2aIiaiVqkwkZTXTk04boHcH3oX+tOstckVtGhrki2ks9uM81pJ9jowcapPH/OW3lM4ugVspK
gLI66UsiaLtbTTjqgxWWyyvbyMo1ndI4InPhXof4IwZPKieHVY1tfNSR4MgWqGy4blih+Bv5PTXH
nLJz/mcuuTZkSoJMXbnzohIcZoNCCOH4H7VxstcaVTU9UjuyDR3/aFkJd2u2kLc+TI5morIvO4yP
8DwiRkFTsSni6W3y0LMjkCue1AB5RBARU+ow7WDrilKarbDYVQPqNscQ7M/mI8Kpjc9Gfj2464OL
myAVr8JG1DgRqNoqUgiMmoWglABGAsGSvI/XhpmdMtD9kHmnPD1gvMNKyy3YBJBzNMzUdhYsCpYv
2CiG/t70VsHufKZz1x3lgDlSznAkHXR3ME7Lr0W0bAqogMddWsIm1JpS303CLN1VZJnWXVV84QcK
2cTU4UMxP6s9giXsdGUJTd/JFc4IJGY16+AuhuYbmyZCcPG3rDrkj1ZJfOrc2KJ3JIxGSqW0CdZ1
5HT7JCU/tg5B8v9Q5SplcPBb4DQkb5Othzh2c85wNUbxOUO2yuC45W9VT7/ZuzJRqoLhPSYaIRii
43ICLGQGHQc5RW3XEDsN6ytsAWCy5XvhFjZu8qJR7rpBs/ax4265Tc68LZSy8iGN8IvUcNyPZvVe
53R85jzscoVNfrBsEalz6EyCghDufPycOXwVkYTrZHTTjf7fpiGIg3w9xYGzL0odY2xpmZC7y4HN
TfsSGNqHEjnDg93b35xhK/54uNEWspwLCIWpiW4RihhuqpjME+EUTwVzi3PndI9yGVvOeVLyWVzu
2Q3gjMJu3rkqIr9AOctddThawToirWiZZpDDesij3oKHAoypz2oKjn6Cpx6XUMPYGc/qLN1om6t8
5ZEtiDZ6VjFh+jTWvZdlsMEcyte548sal/AKMe7Yyz70o1N8hKawyU4iOMkyOSel5lloHUwkYubi
NCa9RC5bXMfzLrrhXoDB5J+2apLNI0BPl6YObp355lHMcExbrd50Gxv1QlmMlE85uauZ6YO1Utay
0NZHK3rIW+YNfXuXtUH9Xej1ncqC7V1zEei60VpuKgs1Lg4lWz3us8yDh0gbNv6s1o+c0FxpmXEt
DcFoxjSjAhCtXt8bqXsYXIuWT0Tfi/IEDBfMgag+LXJ7r/xqSd+8G6pjqCjB5Ye1Bhanv3AJeXtv
Gm7UuTXRfISq51bOcqnW8NnpQlCcQqoZNYe8cd76eT/WL2PolTuGRcPW0om4VRibb1wklN9Fo8ZH
Nrz9QYuSt1xM9lNI0tBWbxOkX9QPPpcbpW2t++4HM1e4u13ofuDjRf5VUZ6O0a2O+2mvNcB1dZbb
QGbcYz6hONAi9cwyH9R8OzRPchIcwQFj/7QO2e9cJxeUQOhQ/Co2H0KRUBs62gyPd4bXLIB8MyNR
Wq3o2OfCAcXgIHCfNdOt40N+CDR7S2jDdAt83ipmEZCYMJ87JZtLNavCi+A8P/yfZ/1AikBfzKSx
JlBZN+KpajGjn6OAsOLEZtBWq51zmUv0urTbv2x794wSSYHDargzBwdPJSi/N1VHelPigfjqPXdn
RKHy6WTReCe/zd7IPLnNaarGFjCLrdnmqcfKtELpVN63lmqtyz4nfV2ulSfVxIg4K3UajQlQ4MfW
QY4MgsF5LlDvrTu9ao+TZfdXB5Bc37i/jYy5HtedKTx/E8PMPgcVHNpCwYFX+ijs1fSVpIX3unfu
3G74kv1Dm5NvnWbjLCek6EVkMTO4K5arXH53yQiP/L9jq7X5cpFWUa5djWSMJvKLW1119TpS0K8r
yNXl4g9/RHrsnd8WtloiS3TzJEqmwI6eWcA/bQPcDCgKubxMucuzcDljIH9yKbgWSQqULAvNdtPt
lQDmVOEV6kb0fflhUrOwlHhR3aQ6yyMTjVJErJrbbYNfnoOOWw7xYxAq2yJADIvPiF2JqVwJg/fj
9chwYNdFTbkxEPA/aabRoFvPtZdsbJGKIz2GH1cInfTwaDDvzYqhddZZ8SruE0wHzJ8xaDDEqpIb
XwnriDe4fhg3JMx4wBvAWSe4/dmXentg4Qu3UQi4Clyp79UYG5i0Q6xJ3FaR2XWvvTEZD25rQNPI
Y+w7/DtL1UvKHCmF/GjyZeuW3QnJ2VkxQx8jvP0hj085tjDmlKSy3E9AvjHgQev0S/oEw9SLXUPk
4Mo07WM8FgRRaB4zwP/8RZZDd9gyTJL7slTTvgcvt3at795JBXGYj+8YPZzHIMSbO8MVurGh/wjG
ZT8PZRWRTdq8tLGY59vhjDiFzdJV2r8iNOzgG4t0eMsv8nsBSP2+cJ1s42DLftaV6ikQ3Z84smaI
JLUYxVAD5iH9YhTcDp9T2oME/pv2/q6xW4ezPL+rAhKCmPCsvDoGx9BqJST4+VBtPfvW6/mjJesw
CAvEKAXzqQ/7Jcz8O7azIZ4CA6NM6MT7xFQO7m1yYgUw+1B/D2WPpaXR2NnmsRGDjFJerK59DhPd
P7pNCwzMimBmyzrDjOmp6TX8Mx0Z/r1Iu8oHra19psAJ4aGxmL4L/ntXM3H6Y9CK77EdLRLsaL8N
MaZfoM+tKiXuIGSDouHIAEYqECC7aXaoDP0PYqb27ud9+RJz70umxMBEZumUfDDj6XXMTWV5y7cb
Y1005FOJPktItM6SnSkapuS9YoV7YACo/pl4Bk4OxJ2CQ67Ygl/E3p/S0GWWJSs/qnrrYsYWg1LI
jCJ/N0gA28/ztt62GlDm5syV41kPDuJI8YnZGvMZgRhoZKqmw9UaQqbI2t96GvO1yTVx0Mfxfel7
5U07N418I8T4lutO+ZuMR1n0aIVJfMQ0wkCfm/o6AK5h1wC9yA7Rd3z9msWk/9O8RZHj7+o6u5bT
UJztzDljUD92LRBITWFIBC+ALVqnEL3Yc8xjuWPGUZVJvvGK4Al1f3VV58G7iWZLixmcdK4wOGZ0
8gEy+7uJhw/uHdhlPNi68qJTrXC6auS6QGFGAyf9sNCyYjR5fPSz9t0D3BR7f2vWb/NWp3nyIJ+g
SA8Ohhspc8hM9KyU4YMaVAO2thrpgKqMl47UzpWsOLoO7S2oOCZULVUv/rD0yLotXzPt1naZrqkb
22P8BC4nWqujYu0jJx0vSLE2NtyEOxQkr3SaiGXFHJRJ84twClvHAVJbuVZtyuK2tj7Msu/nY55I
CUdlfC4xkWqvN3e5iom90UgP52C7IRBnLVakTClnrIKL9XlFe/+OWhQjfnc/ziC6pAMjCw7P3RKg
M9zyzlsWaxgVjhEBnUe85+EGqp09K1py6CIoZSdTwXA9shGxPHHXMTo8EojBvbV3tAO+cnFY5L4M
rQ7tSK6evEWFE12gBpT1kMDShZkaJ09tNj0arY7RL8HUF2X6vc50/MyqGF+KRaJYrNm/61APcdBx
55KLuN5X9XNjJue+MreLoqkvmOB0oTXcZVplb3wbdWxBPIcs8MLKXZf20Lz6SXLSg8LZe30xbmSB
Tv+57g0s6Hy/vl1tuGaZMX0z9s1/18L427B4O8stBpIO41QMdr5SiAZb1WH/5bUz40YvHkvG9Vcp
OPTBNiOnaIaHSCPJXS4AhgwwkYZgcmMasFWDJj/4fAOl+cXF+HGCTQC9w7B78NyRsRPzs0zlGpaS
8QSN7br1HO8wWEn4mNlMsuamCWX3s2QlVawvMitLzuDlrJUahybBTlZyDCuzOCSFQ+xPRZTqMqCh
zFjnmkkATq6mO3nujxGKbTw8JoQAoXIgRfZGrfGeuiHCAZECyyS8+oFGJMCfrXYn6cdC5YjOLIQi
b7rOHo5x8LuL1AnVe1/vR7/j8Hf09g9nwr1T5IjFgizbpgokzp9DAOkpspdp8jc5Zp6tSzLGITQg
xWNJGD9HZm+mhecIbYa+jfm2XjOvKlZWx8ib72l0VDujWfmI2w469iJ2SjMGt0dcXlI8U5sHdBUA
hqR8LrdFfV6EsCOa+bYhfIzhkflU04LQITaf08iZsFZ9pOcVhP8931Z6GiVg8IFy55LMAYABuXEX
u0zYYAxkdc2vDB9Wle2Qbo+Z6CE36uD32HTuCitZc/Ly6bo400X6CegCPy2ZRv+k2VWs36cVWYSD
M570mBA4QwqmlH4ob0pk6KjxqvZhQevK2YWGqLzCy7w3urRlqK8lN+zcj3mmkb1U6bfWbCiGZutE
D2Q5mnk29CsqV27OzyJfzg/yWQumahsqaOyCTIsflcxwV/wE0Xfa/NbrMjhz80BQUVRMchI/vjhV
W2HfmBVdxOO8WuiFt6GhiuXXa2Rivfx2S88f7oR/V3asJ6K86AGHI1TRugG1Yh69ZIEKLgPijSY6
NCXzOkISJ9EcUnwKsohmw34VsH4Oi8FZtJDsgvNTlzXv8rPUtHIOg0b4uHK4/g+CuzOeh5lu6E52
v4kQfPN1wwnNfXG9vGeiR6yQotzbQDQkID45Mmb1d11RBM99YqSr0Y/+kJEXPnetyvRZRbi/LUXw
ubR/RPj6W/5bBzOPNfxH7Ig70ePokd2VYl+wtoDY7InlcTqu9HWklvuiIW2vtnT/zBgmewa6SrS6
jwUxC6NL0JJhpmPdZZlSjmdiGO7RU01socBh/3NVt0S0ToVnnBhX4DE2Ge+7TfxPRxxr8b6ed5sC
p9rGIv5rLcdly8wMOhcAENbIOh7CVhHpqqmihqBBHpQo9S+I+A72rDWTb03R9A0UQUOaFd/L2xnb
1uhBvkogyS5rN1Q+/bLXLIRg8TxHYEijR5mzDc2SMecywDpotUxTo9pXn+Q6SbXFHyNQwkPl5/Zd
kgodwxc/aGp3N89BbK53r25seHdSG8uR4N0nXf9WFLhtMfl6q0XPxvTIutTKxfeLaRFU/xvJe1N7
zlFLMKOckq+m0PasvpKrMvjtpeusp4F0lT8mlBy/6Z65wpFJlN0H5KJsP/UQuoI42yvVwE2BT3el
93r8OBb2SJaWfZC3V/nQhxGKmgLXZ5z/GhutWskyAsERqkupp474lklRqppghydv1+3XVYP2Tsod
+AzZn1L6rYJQgyI2Dznlg/wQNY0ZYKFqJXlx+Km7UAM4Q4Pk75IWTZwE6soHffCwo0f5R2/GMFdn
aY2DiOIuwADlIJrdKGqK1SkK4f4rYbgbMqZD0rALpY6cE9mKO2pUbpjRhfF4WjZtjIiJi0FmnUME
WoQgQZPgHQY0T1c1o7dnLLl8cIi3gmLOOLArmr9iJv1EQaSQ0DaOO28m/eRT8xUYGyu3apwdiPct
gMZbh3shyDU32LolE6G0AecBM5G/aOU5l9Aie64pMlp5EYe/p3p6KfcirpNfeVt/sYQofk1+cdd6
f6S2pG/C5Gym4Qwa9LRL5Aj6GcXDRLwIfIox2xh4VM5CSa2r8iIlCvJBSloIPEXc6hB9l4PX3USj
cB8Z1mM1JucbSxj3dlTRN6IqJ+4UI5d77p3zIQlJuVYvZKuYr2Uivnpb3Buh21xUxtjHcBq+pdxc
9msBcWkrHS3DUYpGaiO3MdW03aaCVS/1SwgW/H0EVGkVOiL6LQiaRdI7Q2zgjJUJ0gir3cQ2SZaG
Ml36KDYeRKdOGHHSL5SK1jkX6VW6Oqb0SQ6QY9Z6qv/G4Tru67mv0xzuioWRZsscU/NJqoktZuJy
PuChmUE+kPkrKlVQVJy9NaSfjaz2jbhQ9/mecf5403UHHFroPLVpd2gLTzxppeaf+jZIoSHl4dbw
xoovFxEgaU8XJ8b+F2J/MDNK+WuIxTnqS9AK88Y+Hy2NOEgqfFk0ZUxrV6joG8RTxEUtujK9cJ/k
XsY0Md5ACGI5axUrDbX3RbRTghd8VuTUOCuy2DQvBZOSvRuVOFXkIkWozVlvOma8YDLIiErCQ9aX
9pqRkUZc2WCdhok8MswOwAZSjq1yRHiPgm4OAhqjx4klG07v2jnWc9BG6WFuX8mnYg6aSTuTSU5K
PNFKTaPf3FiY9RBbVPmkCnE0KK+m2dK698wW5cvQ5TfsEKVoz7U4FQPa8Yv8ARE6fSf+GG071F6L
9c6c6XLLRJTs6m7TW8RcOep47/vm/BMFkU8YMtAxWVskGnDqsUTbB4Vsxh4KpQYBqQfGDg1vvJX1
aENUqg+6aOUxXj/Ir2M+MGxZ/i+TU2lbl7zceUIdKbH/qE1IoG3b/krJkHgMlKmerRvehqQ9b9vV
8cTv3UDvVxb3Y5JjlTGnQ4j461B7ag7Wj8AroaM48zpchPLBRRe7PPt5z5n/NO4xZRSQpDY/fwC+
6kBO47kZxhyvgP3US+1AmFAHzC/leQwU0yCI1uZwxDp/B7Qvd/GTc9RXrvGrMzLlSYMbtco0lWWj
lT5AlgIBmlKrKLZFrTrgP87nzJ8sUhFihOXLNPeviJXUGT+KUH9+qdEsVG5UMc0tRybKhO5AD12L
ljQFfSq+KMf7nUjr+BWlXAwUMQY6kOsKiy2Q4uOuP9hjVX7Hs8ZFQ0ezQr+5gxRnvWc6/ES5pXTa
tNpNCSKVYjRR1FJZHIKmmV4S3LRfXdMwSvE9rK0YnaJAq5+mLmSpDBr9pKOMXwc6a3WPDAQMWTaK
SIqrazmc5KQQOLV+yVP7VY4z/br+zn3HmdOo2J4Vnf+Qu9zKuorOwhwq55iOKSFGzO8CVwB5mKzh
ATJkearDOFkpBhR6RjGPccqvF/zNUWv0FUu17sNSQWb7Y9WhnAVwJ08QCkbj4qMVemzhKa6qtnFp
pFmDyqOpyVlVJXHw9LPjKXpuOb0SDzthx8PVClD8dHq8CJrmBJV7FQqp2QwtsmVv2E+t81K6Srtf
bH943K8dAt773izOSVH5N/kAXucJ6XFwJ18psATATQJCarxIuZXgVv6pOu0oalda4ziPBdZ3JfGK
jxSPzb9rMQcbWhPXVXKbEj3aR746CnlJ832nYgEZuaC4NIB5mwRv3+dQgmxsCLVOW2cn9eA/uIWq
QYi5iMfAKnxG4L2edYKAa1Md/51KKSmvP3oG+YxJQJl7F8siZkWNINeLNqxutQZjrxoR5VSlXt4i
Dyty4SnPqmu6TyksyVkPV5ZkOJqYaJaxMILPetdRnW4IIJuJso22n8LoMNW69ykUsIi029mq0Kse
4Ofs6KzCcNpVJZoE4gqxV6ulg5Fb1Q5plrV0TH7GQjsL9l7rDXcuA0rU3yF11uwVm7I5aoscrMTs
m2kVci2ujKpO9lmA4DalNkYgNNuNGN31aC2CcQUaurhHykJNCdxYAo8Hhy1wW+P4QmmaZ+vxyyyq
8SnxhyeCa26LkK0lDbgo+ycADkSk9ayoSWR+shl0PSoNs6tlNh+bDSnTvtWcVZG96orLZMVysnXa
o3dzUmFuA/rFR9jIAhKZQgir26RkaPH/uwRO9csaq2wvX6meygQnTZjAytcdwYmbFlrmmhndeJF/
bGIrt2ZZ/HhxJsfah+w2ozQ9FKF56KYjEZHgpTVPd3eTX8UbWTa3tbIJMmsH2huulj6KTQBe9hh7
RD2Nxr3Tsfag403Kc4vnTXbHctv98yDf66EjgOaunuT7+bwpqItJOek1fVfSsmIp3S7e1iabgFXQ
2tj6PWiny+s06r+GOv7rZ6S1LRURf8tn22n1U5Db1Skry+BCsgf9TFuYOMSNcFMb7SvHnX6z7Piz
wn+2SrHNXaQg3zBQ1kf/Iw5aAVMsewJgO1tidcv9zvWJhG6WGJvANyDsUiQ+L8VpV/AtnXx7r9op
wG9c2SfDN+q7BHPIBihRQDyT2pKxKKzNhKz1HLYJwbsxWajL4EMoFQ27HtsrbuVfrdd9jGUSby3D
9wDWNneCKK+bM4XuvlfJGCAE+CQ0zX4jyOMYmen/4+s8lhxHti37K9fuuGENLdr6vQG1JoMRGZGZ
E1iKKmit8fW93FH9SlyzHBSNZFVFBEHAcfycvdc2rgM4lj+NLKoCV3rMnoPI8pgZ6fFPeWPkiA9F
1hR+jJXVxTBlCaOnp4Ai1TXkGFJXFBBGN0bG2kxLQrpc54NbprIwBf/U5yA+5jbRzRkyBnHVOB1p
K2YA39V2qp/Q4Ch/TGXW1xJYtPw3LUhDzGTldqhAYjNQMD4MJ8RnETi71jWMe1pdoD6sYLjHFMck
q7Wr3ii7y/JUhUm50o6By45rUQDodubzvYpJr4obXM5b/V5xTrRjQMTSQHQMxdt5Lp0cGZLiQdM7
NElkLy9tkZkCyxbHN1bdrZPFX9IWbeTegMRzkNBIBK301GWOi1UZr64yKZcRWsMT/sP3WhofRKo5
doajM/brRYRKTsJMvC8iPMYMqJ8IdCt3scp+iNEqVUo7hmtpMtONAM+QfBqXyqYj3Os29aDHwZsD
MZXiYv/r0rCqa6JEYP7c/bEHoGMGxRNpW3GjZ3iUr2bxVhxwtgV+cS6s/reQe3Br0vITO7vSKdNV
pY06f47NtLIkCyXrQwvKFn4NQk3kg+9iHSfGytr++R496YR0CrwhvWsVmw6B2KGhR7Bd9mFVwFRx
sJBqVhroqSL5Kh19Q5Xa68YB350jFLrm2YyjAUnxpxzxR2yHj1G7L3dRdCL7RE/G2zx2TN2rLL0l
McB5DtNJm1p3l89zdrJQ+x0NEp+ljxZZBPmMAOahnYi1eYqVaE9ANpNS03PvnoEAM/QCTkzhZ81T
+COe5Zsnc7ZYptWGJoDQu4aBMm+shAA4zoyfpk8WiTyLkP6c066xt4U/kkMrPMNaITK47bTD7Zwg
+81176RrbNDM2mvIbE3UrcCj0hrT0CWJZ8VsXuKs1LZpCTWD3rT+QPwLlhBY42piNvslyrNH5ox7
eV0V0aSjRBbqOtVnp4DMg9slXJhYGd4MO1NfooDeE6fyrCVfCaR0NuFkg6E3fkpBNSKuXVdhwiuN
wICPJggLozk8YgfLiQRyex5G3Vi5pA3O5+Ua5cvoVrLS94mhPtsTWdjVmJGcTS+2t6Loezy2qECT
HbkU9wAIyH6R59cpprJ8uI1u7V0Z5Bc3QLU3wJ/FQ6Hhvf3zmTK0COhNCFaLrMXTmdN6XUUIeGmo
+9EmW1SKuiodHe+yQKWpyKC3Q+vidg6cS8+wTxO7poeFLo2JjPWMvaJ90BJuHz40q2PKWrdyKPak
osMB3nVAb+Ns86Idl2KPhiYY4dmLiHlRiei1rJ/g47jjDJ3/6IziTYkriw19Nh0Kdf4M2KDaVQi1
SNDNg63rs6QoGhAKaQrzmwxhnAc5pczyXZDiiCez7+bN8UcwRMoLxuZsH5bqdDM0aMNYCL472F5X
CJw5WXFq4JdkOeuxME/hQ62Sn9yoECpYk/UGcn1Y0/xNYWgr1tuwMr7ZRf5JDuUt1W33rJX+vq0a
Vkr44oeMKdJu6fAgQ2d2k3oHeJvjFy0yXxu7LBNyVdGnVBGNQfTvST6Tp6SNyhbK4XgGWg3XZ27u
WfCVZky9lxMFT3/FLwYdTWffIdu7DokxrdkzVat741pTr5DjyuV51pEDVH9sbQIn+D13s+xeYPSz
B42AQwxeeKbNIVpMIi6XqFcHu6zzrGsLGuGlNKFNwgB+X5aTKCDhRNgo5Ek9VIgGGFpVh8oloBDF
qsH/Hg5nYkuydSIyDAa2V2QpT8/SUJiViAmkxmT81HIMCZNhN84QIt17dpPgh/HaczRUyBt6h1b6
DKOJEyDeD9Ae0YESqxyKQHs2VqFCHnRXP4JI+eIKxU3OYGznzEF5SOKMnfUw92e5Bau+l2DI1p5Y
iVl3rFclQbai1aZH7klFlvOsM6+0u3qtpxhmmmLuMPumeI7ddmiujJobKEU5rQPjKF/It9kNaruq
B/LniL6HHNlrmoL8FpuwfCsyqpdxxuA0kh5xbH0oEbZ1znPYk3aJcnYQCsA/H3RAZStGb9neNIWc
B2rFUbbsMrBgu6YajHVAqMQKaRj5ZX7p3ynLukvYZjvG4hrZpLq1sXwSQ1XRAEtE/kQLThXhKiiB
fibklESs3aI2NjVEUJP7VbWj4bDcrcntwZzr361QhXTIPnkjfzsxOWgN5FUlW0SKhepNYgxynWCf
qp00WKDFW9FVQ8DxJbFZ+kL/MEbUcbDW7Nmk3A+AuHpEjLLHwKHVG6r9/7E0JhgIHDA6ZnbrLS9Y
ZuXJRWtLkIURNhKbNK1ZpdMXc3SfdCuUN1FbUpKuSsGwIU60pJ/KZ1f6sbzLZ9WM8Mgc9m2i1Yu3
Rxp8WsgdsLWrzwv2laI8pugvp896gqaMlscOxKD2CCBcrPg/px8hRsylT8+XUo3hazl3yo4kzBXW
8FkxuH6Z6bwGQU85PV4wP4wvbaD5WKtnzvlChGYThyQPmeeSeSdhHMykyXSEiwLnsw/2o/CCOnha
jqwKlEuTn60Eb+KkUrz3aaPclmpjpL044rPoW4I+pRhPPmjw6XfwsHDDNKp96hQNFMBkh1+qukQM
UHl/iMyzJqzvWapOGzX3nS2t4iOaYRh9HfAD4AApWxeFwBPxluNFHfMGMYxTRqN/FBkXBwrc6Ahy
CPoIbfYyJDmZPtZVdt5DC/jBcnpFij0JUHG+mUfVJoUVigGtKjALHq3tK6nOIsCLIr8+2Xb/+9IL
0xTT26UXaDXqCuTpRKpFF/9m5bW+alvXvOGCNG+GXxLbNhKLKE2Ojpl+T7Q2Rvc5+Gz9h+8aZOBn
TkRKsMKKMyGRpX+cV2QxaNEM46ZAcK91+JGki81Q+j8MwYzQ4F8Z3h/8Kb/n9gIEai27twSjUo0h
rd1LJtxk2x7tubygF8uKDT44QmjW53s5K6feAmoprxiFumn5CYmIe+orhjYuHmX2Lrr70BTwi1K9
I/m3MB4/haJ7r5KDsrBTshpp4OgSslb301tlOIKQmLikwsl9gtDoTrOBKkpO9Sfa9rd4pnwbIAAX
hXuX8xO7RnIa2TFCCDFTiZz+mbP5Omutq+8rz9RXvB1tYsr1ZBeT8bvOPO3NqCz/2hpd9ka4IuBx
b3j28NJwmzDDlzKumW0WqUHzo4lbissmGw++OsW3IDGfcjnUXVwVdEnA3Ygap1NUMkvJ2934bNCv
pAZ2XHMv1H7OLixt7Zzi0DnTJcCsIo8eHqWDLmKUPDYNLBAaFNRSP7tKVa6QDNYi2o5JfzF8GxsC
4blcHrJF3AAGxpUJgKZStsloFVgN6uoUaT11NfEMBCT1oALdxniOQTog/eqvTojT1zd1TNVDhoFl
UZl6xXgnKkAJNOeh+wgnOkLdT1FcQAvv05vqwO+pdWNmBj0WG0X5XUH4RQyc9X1ZMVooSeJbT3Zt
VwYX9puHKTCD42AxCJMpGqSK94uCKxEqFY6wucQv+8qPjtn+p7p2rsieu5fAndVPlffu00c6Lt8/
Ud/+fmnr9kN6kOuuBqjzTDRyuKkdx97ItVcGfPflcJaNIBvf6qofvhR6Gu68yG5OsxrAIQHXt1Zo
+j8hH4FCyXJnI196I+nsjMwrjmUMwFp8l3LbCJdk2mcURdd0XeKf/YJeODqWaHC2lm9kr+o8g9Hx
dAI8LHcjBw0YgY8oqLEblzncJsjwa1s4s+vZHI+ScabNKiCfpH7rRhuqxsgQL3Lrj7nSjOtEFYQU
9GahA9lDUh5X8qV8UEzgezFiCD2dpqMD7mofVu60A8MLQqOaslVRavFPm+1gMLXDF5X0I6YY93wi
RnoUhWovHhw7Hk962X9EooCd89C/9Pg3rP8xTEn/lOlEzCoRNUZlnr4wvPgm233a3Apwu3ehSWgf
cnVwDhFjwl1ekPtdTzhLImd+OkbJfQYsiXQY2aVzjzT2uLPHNlj21lVzJLpT3vfahB6nPcH9bCvu
ElA+VsEX+qyevbJDNRL5K7D+UFZ+ZCO4sgpy9k6PEOQTChqYtnkr6GfsGjrWQslcrqNauRT0x392
XfE6hh6QsTKC/m8ScZPpcKgiPAeRn5e3NgxoaRmuffF03X9CwHySHJX90ObiI9oss3xCY3BkFl88
pPMvKPeMmx7Z06oUuW+zavVrMDlf42CqNnJK7yrY51sjeLYNJ16qzd8wFZabMXQJah1TfbPcknUt
8rdyMpn0JFR0EbouMaf0JmO8Q49d1STxrCvhqCMfPDu28mUwfhghXeJJrE8pAGQssJ2yD8x4wDxW
H6X1N8Hnu6oyb74pc7klA/lLVuASJS3o64zyOWqjp9r1d4A1OjI/Cg+bsa0IoQquWcO0kcTtZidj
TXsjIZU8yIBNecD7mZVo57CLy4NjFufeDvSjWeGDFdSvKgXyRCqLfrKmeWXbpvF7EtcvUiMLJwSu
Ze54x9yxQXmlunrHmE3OHDbShLX2IKNe8hrgeRvm6g55sbYyCERdaVI7QHJ7uS+cgEzEsuJ2P83b
uunt3RAZG1knVyYNapDlFuolOmXgcD950DZWtpJVTHc6KpMACRbAKrhigTWRlZfQ+rd436KLadda
/TI0kHQaK4agAz57Q9ZVezSo1OMkQRuS0QwuLFrtnpK9eIZCapfhMvpVQ1IaHbLudKGtHvue2Hfx
cvL9hAAwih1aD3V9rOOi2FiRjUDefaujlC6ihiZPJLcqnYtuovRDBiZO+N0m0KP0gQF3LR1z6Ra2
iBJaF3j/hRPUMP3iSQ4o2vkAwKVGCNtHSjF9UH36RwjBgg87pJIUjM6ggTuaT2RmjTaYUrix8SEx
Lfw8ECOVdV90Gvcp9sxl1B7F2V/ECVOfydBuqVITVhdgjI+DwdtBUm53k1L+HDTz5vckH8HTwArk
Q75caQ7ZMLmDKSHrR0qvDkpb/Vo3rbtZZo0LcBGHVYqce8xPIGymnemUT2UwI/6iOab3HLbrZCLv
w+YP3pgYQ7Z9Nc5chahGPEJlN8vtxtHy8pNb+5fcYl5kpzNUCgFsxWwersw5Ub6EWbGLZ9N5Ay40
Hv0REVxncg5ork7MbizakPFr3TnGEf/WvhH6Xtf0QVkWRripVPYHNHDIh0LUcw3x7p6CIPsscUNj
zn9ROzlZqEIWUk0W3YCRhYxl6KLWEER6io6Fhpw6bbLLPY+ETFtFvjd88i1TzNq66o7lJPuagL+Q
I9rQjKedJBmqDMSAmSHLt72SVrwe4S7Rym7t2fx8wcXB6raayULxcuhkcj7dVHV/ylJTbGDG+lT0
ZbzLq5nefpEh4UUnbSP3gkFdpBd2Wd8kcQndqLmyo5paNDcG4iSH72Gc7ec5dq81oJhzX3AKTerQ
Pc0K5hE0QP/QRORV9mngr+RVZoWBsW6tqFyphf2BL9D+SSl3VJT5G5N61BYElB/rynC3uQBIK0my
ser5WloqYUHuqB9DRMrrysl+681e/4T4BLtKzUS0D4iRs+uU4lEI1LOcJR5D/tdFydh3bKTIjrg3
7Xhdhp5oRLutP3qbJvPDUx5N3RoxxU6unlmqf3fm8FYMjfUGUy3ftwCbN/Jl3A1gbcEPrVqX+YsX
uxwPgSWRI0/8mwFwc5PNnBXFe31kgFjUgQkMJmzPNBRJByLR9SUwsnM+KEhJxKuobAs+MCmVoOsM
XRXxggLj4vrDzS4chF+e9ToZgfoibWmJwm43iufsh4L0uwfoQfL7VUbSgtudr8zOsZVzabhp13yS
z5rRnB/hzNplOlO3UvJWWUf2j9iYg71tTyUpWWJmP+UkvMtClpm6jK5qQfgcgLcR/obafqsnDWnK
pk4jpXGGbZC0zsHT4vkVgezTCIfxNugpHpXMPDkMx6+l6moURmKWN+K4Pywxzcw3omLF2YrijdS8
jT5ClPc5VfYhfZwhDgmTEicu8smSFhsBsIqFEUHMWfKGYLig75IzWgKc3rp1cVTvHmBseQTxXDFh
g60fW9BF5Fkak3WxZS//qSJP4JSmaITJIW6ujmq8cU0yNmmH7yT8ac8yROuPXNYmLhkMAHzHiO9g
rFX1E4iDbiu1C/BLgp3R5sMmKkr36lM/Q0Dq47NDvlbcMAiX94VS8U/WDPQ1GDBROwSOrfPUeBjw
0D93zlkNB7gTwFROflR9zwQlcUBtafUn5nI9FL6b6wzscw1d5+yelY1Dm3a3SBbruuHG2MfHpIGM
LZ4EasHYZBoe1HEmFbRJgmLn3JIR3nZbebcCV+FGCUeK7ZIR3xmnHQMGNgSrRlKLFLeiZTmPmyIl
s0e6kKCPtYBv3AtAUhF7jFdJagSrmhmD7P8pWpadTFsNV46izp+0JiUUUrmq3d21++JU0eW4FRPS
eyAZ61jPh0/yGYozJDIjQKJE06LLUI8vi05GidXskmchBhvVje+Kku+D1uhZX/PkLuY86ixIPpNj
V7sUE9C6VzJUleWmtvLhh1uEBH/4goXejFxw7vgSz5iXfCOw17Tpkn1UTf4rcIDtMqr0UZz3/TWp
tO4LS6myZ4yTwv51b6yyqLqHvDxA3mBsGQRHWcI2Ko0in3v9Ppq8M9hfnYkhYyojpzFI4ahQ1tY4
BAbC3qUPdQRuSv2iL8wwqNivvd4K/bP20BMKeJEHp0LMRKfi9S3bdgB/ZUeSaedErzQOk61ZYKrq
2vKVGG/jd4XeF//kRKilDJiVxHwopIyvdNcsv5Shk25d2MVH2eTn5gPJxIKA47SUoqZVvdhEDG8y
OZlhCRjZ8gYP3w7eR0EHg5Jcr2vwsANYmWNjk0GkVLq2KpFQSYTZJCLEDNNu0A7om2aq/U3Z58jb
O+e5VCwFYDmFnJAEKfLVdb90MT+yr6cITiVdybkDzMANNVpFGbsrB+fg60QdSUk3f6MzZOEpItFD
NF0vvudEq0bJplMlLP+iJjipzfTNKm3cc6RbyNbA0DrNPW3Y8PSNCXVeVMJuXOQ3GMUbiGD0oq1I
PyvOXCLIRI0dk8DItTi/trZZ33NGYhuCcOdt1dNBK8ovloV2KdM1cxO1bfqwmjeMmmA9qmbCDcZQ
wtPrTwpjt31NEk7i9kjA+/ziTKp/CklBW+mmW3NmABmXho3cTZvlZTw/YzJNHgu6Ig+8befHCIsa
bdsJ+L1YFsK+oIid3C/R5DaIarVho/RZgN67PtOZUK5p3rXPwkFJZ/fBBf+Juu/n6SctFTXFMiCm
QotpQhR8SZtnpzEx/PtQ1yfXWDNrypIVAs+ma/VvVVS9d4KAVfXDubE057XyS9TK9mGYSobxYkyf
aunex1G4boy+uiRuXZ6ZmLo74g3UbQuNB3nC2Fz8bmjXvbCjanChwXVttCmPPzRbe/cYP/3oRg8J
B/jAPLUukejiBOLBnUhsVHJ9U4RoaEu3Me91yG+dk+ArVCJ7v6x2mO3bfTVALqANkQoKY/ykAMi6
Rj1k6BPwlNPcdbLI+GT6dD9QjF96Qd9zShqN8sxzjI/ZyV98N60gn4s+BmZLOupZCcFAOMSCWrVO
kaPcEu0TbQznIUETg4pFpcmoh0albvZ0E5HTyTG5mkG97vM1GS3JPhGalPg3B6f4buyxBC+/wo6I
1BrnnBaqWTjXPje7Q+LXnyVgrKchDI01H7flYFSINHugZHaJ9E0w6qooVOEqGQf0gfWLApt2q5TN
hAYI6O7CqypSZOpVesZa3x2CGiCJZ9YfyNGR1GG8B7nZ0WmoBm5appkcGst7D7rsN2k703SDZAa3
sGhAebT4A0Skof6sfKKVHQWFOpOqDqgoOjjXIk3DL5P8mmruh67Y36W6ss7cXYX6r0IMd6yYhNBq
try7XCdQy7YbFGoZk5Wc9jGaEdbS/M0wSaKOK4bTYvM4I85YuIqpHZT02+BFtQruC/Qj0go7DCJy
LkNQVLftN1h9JP+Rdr/gjlCdMHLAwpoZI1NIsQUVD5oSrm2uxXffdFbpNWg055ujcAftkhoZIJ72
lY4j1VilAQuXqsODrUJj+ly32sfMX5crGNG0HS6a+bq0oh3LDZ6cItkfjHPm5a7A5JjfVeSmbGaE
IVVvnHVAxOFVrysmuUZ3USNtX+H0aZEm6hFjrsZbh1SL4/RZs0Zj9e9//e///r8/xv8T/FZA75uC
Iv9X3gHyi/K2+a9/a6rx73+Vy/vHn//1b7xNuud5jmN4huuxA3Rd/v2Pb88oD8R//r/aiQw1mqjT
tiDA/SzVKFKXIqUqahPNW81ShHNXdEs8A5ohF02OWF6MbSUgJcgSSghf9y+27wf70G7Q0hFPgls/
Mp2LDZIyCakU69yKjw1kM8Qq1D2R+ZZmQDFlJ1jxrJkspd7GyTdFmyRDiSyFqAk8oq30UEI9c8+6
OmNN85uPxC1OXmxd5CY4ndpXaobbpPXoKwkRwgLfmQDLoH50A9OcGVeZY830Gbm4G42ebVd1wc6U
zvHJThmAjgJiQex0kJTlQj6fkDZsuiQy8Aal2Q5z3Xws+dRrOYZqvPkpHe6qgxs3i++l5qYvg129
yGaTfKhHwsVS/6OyMRTI2DhGEwW6g4ubEdDQzaH9SSsY6yEYEAGYGf4iXXtjXOfjcFFH5aK0jnKx
qVHpOGrkOjo+fYnOrp6KH8MiatPkLaL3s9Kdyf1mp8kxU1tW7vagOrP5FhV1xWg+Hp/sw8eNfEaQ
6e7X55Br/fMUMoj01W3DczUV/5dq/v0Uctw6qDMl07ZL+6qJKmRQYkbpay9IJ+N3wh2ApM16vMX/
CmLdRdg0ecT5mW447P+EVc0ZiWhg9GjOswm+oIip1/LYW+mQXKlP+jU+KWa1ZRNuyrpKzkVseN91
teaSdLR+RxtF2XhG1h0yJSZqaciyC8rZdYiWZYMBJHwdwFHe7VHd54PdX7SC+Yfgh/w5L5TPlHkg
CqErnaOCuu64jGj78LOF6P3+R48lMn/YGcuiiCmUmEVo3Bs7DJP7ZLbLDoTEidVSMZIea+yzpBte
+44mSd2e+fjRWUvbZD/F9Zbod+UFrpb/4qB5PuYzcau603RXx4OYK1jjyApJbwFARvZwe6Tdl8Er
N+pHM0+7GVTdBrUvawamnDU47PYFjLK7b1umv7/+tnXvP79tizPOVXXLcE3P/se37QW2D/3bRps8
0S4jry0xS6vbMsl97Ses5J1oYkQin9fSKPvcNv49U3zjsmBaAR9v/BIDVxUEJDlV8S2fw+Ks9l0E
ll4v22urYmp2a3vrRLR1jPJbpoXKZ2buV01XhhVNMph1lmduQaV+/fVnM//52TzDVDVHtW3LtW3V
sOy/n8ku/FOykpGkD0P7g3uJ/2qajXf0LcdZTVGlvLKraF8zZzOiSKvXAwHcLGT00bgsBKDFd/em
q9JKLZrmBf12/UJjDAW+7hzrIsuedRFpOxuxLY25mbRtF5+c5FoQq1Gs5DKHBMXdMClclZrVfGiN
vZcbBcBA2cFj6gbHdkz5jnP3ZJV5figKMMTEa80nNw5sGo74L3t28A09LHuEDucp+Xhc0NiVx2md
xf68pbD/meBDf/z6AIrj89ebiTh+7BhUy1CR/Fqq+vfjpyPnVcDa2ODWKJlnHxf/hA+S3vBkMf76
8evfpot703/8Ou5auulZqqEb4uv8y73LngedsTYe1GU8SovyRzSVIgnSJKLGMOf7MNGMVOw3pq4U
h3YguO7pvsBwtms2SzIY4CNQhHF5SYrsN2B78UFOH6HQvs0DdC75SsdHYrnhvJpCyoY5i6ZHrQfN
Nq0IHv71p/rPk9DSWUYFs0I3LZZ2/e+fSpk424yQjCAKQM8+YcGsrggNyeKeG9CQ3+TAVj5ErBjg
HnDLeEHdo/pwTnNUR6cQnvoqTZXx7mqDoF5YxtYgfO4wzGyglQYMY1CTKNhZqNBTZM83BcAwmjIu
QX+8SrhV2xYZvUjvmCjNyB3YVj95NVqwWBvIt4BCvI1cZWR5judzNs/vzmx0N2KBbtwHw+85bsU1
WP0vLVzfjUENuVL9gPU/CLWLFXw0cxE8OiZdL78+eLbzz1PC9Ugu4CrWOR3Qp2p/P3jsvy0Ku7nf
LA7BsOxANKJkW0212T/lgzJqyqrGKnCQLyHEzI9cfx/mo2S4oyqMXgWrivq+vXbJSOR8Q7B4o4Y3
+TB4tYlnWM24oyjVpRjRVbmZ45HPZtrgyMWD5fUraP05sL3af1nmrsj6KSBEG4p9Rrauk6rbaU3r
bRvdHEDLhemKYoNORBVHK8QE9ddEra4g8s55YTY3vEDlh1bcHHXO3u35QaLW8Ohy8fkEF3euBrbd
Wlec85KI11EUyTpTsI1S6/VG+gGbIISePtegdYRaEGvXLqT7eZmSpsF5mIwQ7puD1hbHX38p+n/e
MzTVdnWHVdBGUm0a4lv7y4WaF26uOEWO1jMxf0ifps19YWNj+98FpWqhWiOzhRIzxqSd3GVRN6Fw
Xy3tImLDMPaLrrnhVO6B33JphY1KvpVEhbnPPCNdWblKqwDdI3XKmyZagMwLSN1wvF3uVNZL30bt
E/dexGRHyAQNg1GjDAHGimRtY8/i+OI3N5Dp7auYHiusYeD0Tbkuq6J92jDnYNO74aXg4l9lUzxf
ncBetRm7D6ShA0iUiixkeEIPTI9PqAUemhPvpW9041Oa1RbWdNFvcUriFpOkSleSv9gmZEPCmKDg
nNcVE9fLHPja05/tWywqUgZ5P0JlQNNcDgxlxJ9O55AOBWv9Mu2QQ7WxqUo6Zr9jsvbe5xGh11J7
KPgi0Dh19WkarPBEL3lXAlCXLY/GxqVKjQF6tM3el8pmIn3vUBe9fyaO2qc32eKBsEr9YJa6CgA8
vtN8U1/gSDwkk4JM2NuiCJ+tiFpfbAonOpFng85FRBzZE+rXQTZ05UOVkd4oG8biZ8kfoUQKTnS7
JoSgzm+9W/602T5ufWN2boukKUacslfNmTFz76ik39CHbm1qZZCNtK5qAOjSaUNm6Gq0EDpO7NAy
+qd7uevsQuyEuZad2oSshQXKxqJ5rggz2GGPSTca+9G7MvXFWYvewSpY0EAbY7vQycJpdgEyQ3uW
++jUtTaJ5uinWEQmpF2irxibW/AaMf7aZgUUcp4GhrjjEAnW+D5MfPunNtMrHnRYjH33OdSFQEqd
9EfJIr9LIr/cL/iGxAreMsigrTDOIizTabAygm3uDttpGEe3mpSAFZf3tEx9TFtMJ7zq3WLkLbdu
eR2PMK6Gl+U6GmjpRvGA/Y/eOEMLx9kRBOSv6Ws7lNLGfFr2ovIkCjCj77vFRAepnS64yxAOb4jc
/hO/jjOavWKa9wzpS7aEjg0aRkFyczC1qt6RlziQ0gJYIORq28ouOruGCSYPHCKDcVwr00tpAn70
JVR/2WUxJu29Ywtzk9UdIMr3hBkUf6sgGudam6/lTlM+IAPSzvS8iv2vVynzn7cOS1Md11Bdm8VP
7Ib/cd81dULMa3P0N3amtRu0scWO7ly8kyuJkmPtkS/lQXX06talyaGgLL8o44CZaKy++S7BJiv5
3sjREUECBiCDOYkuxFbC+mlUwrCFa7EPkFq39YzTVklx2oiXlDOgtdtK2QT29ypPkbv7yKgKh71N
MH3tRm60SW3cpyqEelG32LghnJdJy6pI+kXdDN4aVaqa7/wJOpHiZDppMWCeIzdk+uswwPdpVWx/
fdgscUf9axFmaTqgco8vUXNsx9VEg+Eva7upIP2pGithZYhOo5LQcXLofNITY/zJYtfUXn7GBvB9
Vt3xPAVGeLWa8DMOUe+mC54YHnt5V5QPqATXZp+5Fxc7694daa2YIhxUPsAJCfn4RrzD6smwQXIT
pzA7l3MJBYTvL6ODobOlmhUdPJRQHduG3gNpBrg5ccHKI1mGg7cJHb8jBk4LtnVhosVjuLYmD41V
XN3KrpsE9nd61l9COh2qEFt6GK4YYk0OTD6atb8+kOY/q1kOpGbYLBsevXVHdf6x+WgRFFpqUKTb
qfWfSs8NoYK7AueIZ1HT/ZZqAbcl8Zb8l5ZXGzskacxQhlk7//nQwDk/JpYPuEg01GGdHuVgvAv9
m0Rtywcra7euGqUAc1zzhANWuRKmYewbDXGeZpF6bJW7xvdTEn/y2uTm6k2nZFCso9tp/loaaDs/
sLZVkzZbmvtHAjnUF/S97ILb2HtJytzccOlmz7zDbjA4bf8cCCPaaDNai18fO12cZH89CWljabrt
aCrlhWtqtmhR/OUkVPXAECT2ep3gUEHDQ2JB3dQ59Qbm98IToEfSc3cTWI9j1CQ9jI7aWVVqp+2t
iasjI36NwAwKEfJkqWyN80hQ+Sma1JraLsmwSs4bZED93RMVdUaI+O3XH0FWpn/7CKw4lgEqnKWH
4t/+RyMuIFoAC4GA8c2WdabB2B/8XtMPbRT8aLrpbRxCj8glqprsnckjoj3mni+zox/c0lYfYUKU
UQpom5o0fDfVOTiaiotMziuavVrbw5ZyW1m3Dus7/cDhGYTD8KyIhI383n3IVwwQsmOvEhJnhO8o
Pw1QUIV5lc9QhKjrMengMYRudRkYFLdkQTO/13eSwNho+JWTcHLZHOM3sdkpUOJJWVsf1dnZc7tj
UobFM6dpW5Sj/mggd1tuNGwHw9CvBoDpY6AVm76GGsL4sUIzPhylLGhsAROUvXaWhg5uFOwwvfab
N+vN02m/9gh7NyOxmLcAXiCinJz00hG/BeC++egm0Dzxq967Un2XP84yUu6uNFwDzyuOWCerh0ob
9P3X36imi1bIX79SCzcaW2HHUh2Tk/KfX6kSAiPKe4IzsqaeTrI3nQKGO4a2/ui68rcKYStVYpkd
MgPZAf0tIgNQJZwbhgNH1+nhDmN4IW3cvkYGjmz6WD0BCqgbb7N4OKta5CxPzWwGKiOpmFZsvRM3
7u91S4RJOL3xEebjQUdSpmbBQBpfUD18hsdsNZBJZPrLPNFzS2KNDBOROqcPdPmNjJz3DtrO3rCg
08kmlN1VqHMACOFk0cEhzGPFVJjSmHxA44iPEpqVXfwoasM8mrWr3UcgHp4vspOEMs9XoHwsraG4
tF4iq/s9sUOkaomIBpwMtjFDROIZPLQHVdX4MgxnFwwwWOX0Kd0RDW7EW1IUJ8eltYrfYbjFA0aK
RcUxdf4OTwfY+kJLF/9GOYXXsCoV0H0wC+QtJlKR+GixjS1YBNI0QY9XjfHPF8O9DdwQEF+0SDnE
Fkk+uJrbbKHlPvFt6TvYhd2JJIP0MMYtbv+4hoTSwUaCSVdy78dupnZh9IrwQYpQwt7eWwMMl8wj
VQ34C1qk1Ct24Vzd69IbP/f5/2PszJbjNrZt+ysn/I590SMRcfd5qL5hFRtRVPOCoGQJPZDom6+/
A1nytkWfY90IB4JF0hRZVcjMtdacY27HGFNzacbFC9KK8ClI39f9ttGac9B42b06jDagZn+xaLpv
u10OPVvHoXXiGb4NDunNhjNV09RPvT9sSaXjOO91La3mAi4ojC+Q8yiH67DY9hHhFuph5EmWAAtq
NuoFSRiGRCPUAPq+Y34wE3WJTsMIO0T1tUXZ4mFLF2lIsWIg1ndkCTNVl2vX541cToV+GJcJ+MA7
4KrnESdoySwoj49gMdZMAeZti+wSB/T83k9r98JJP39uaszTN+zNiI9YWe6sthoPWrAtdH6wOnD2
wEo3miAvJfQgmfpyvqgJ5+C558qZOugaZn3U6/wliFMYbz7ZAj21ozmPLqduyB7pqIkPxinuDe+9
SfZIG0ADKuvF27e44io0BatWkxHRLfNDy3j+F6+N/belw3QNk12Nbjq9dVN9/S8bWpYtPP5A8Noo
cFG92IDaFMlV1/moGoX7xUMifBbdhGOwo46tB+ydPhG2GffnMSrqcqU79nDwpzg+D9b0zZFia3gx
4YilgzyY1WXrp0lEwlcosI1JmI/TiGvPTdpndxgwDQGmcJwt0MX+7MX5zX+C3c7euUmBy/PPGEeM
7DrH/9g5YavqVgKD4p4cUpvSeJQAtaZ8X1Bb3mWm4/3iiTKc/+GZgmoLac8xbMf62wDLJaPX1WzC
r344QDT+2bx7DTNIgVgB7Ht1QQjo3NMx+gh9Avmw/inqmbxsjNRzkTHG7yC4I/9uJvIYBHnjiQ88
3NQx0RVR8SkR9rRzlszxxvUAtcvuMTJaYtgqDEEMslZdZh+UtD0JbHdHOgGDwqKF1m4P8JR73LfL
lKCmrjq7WvnIiUmuA8trHs3MF1SHvo2OezYueKijq6mRAuM2lK8VTiDlCQAqtO4YTz4hbGUCXdQn
pDvTA1xSZ9Png31SlyZy7BMegM+BU03HvJHjWkNcuCooQ/YW51t1c/gzsgwyLQpCZv2vg14PV3Oo
5UMtk2oVur/fmgDxSC1i9d1T7dmHEmzjLhwzcSoHhsdJQ9Ytags8kHcNWPHNLGGRMEgR6Vrh6xQ6
Ikz1MydyrApTgU64jXkTLNrEgWNoAL94/edZNCXJ7vbPlqjg7xR/6fbejJvhQ9umYEh0t9slwkvf
C5wVImjzVaDFZHcUZn529SI9Cz8hCo2Mp42wHHm8CR3rDA2gegpD3KdxCxPMwH9JMh76nlEzAXDl
VvUOMFoKEtitDjIS6aGwkBZEYiDBwYQIyWgTllnnsU3LgB3DT0W3iRvyNrVhH8WWvOV9qYKhaIJ1
Kg3zyt/qrDN4JDs1l9dzHGZd8uT7ZNbWFO8nn6Jkr4UkOBQMt1DWiY+RY+4YprnMzpE7K52xeljZ
8vd/Ppv8/bTpcKcwDcZ9ZFD4vl1fXJn7bUSJuhYg9d/JPMCm10TFfTcn2jnxjC9aNmk7M5jhMXXI
NuZyPtvxFB/G3vtYW608e5NXnhnYEC1mjeahahbKGn9cOxcsucy2ezGB4l+6dk7YcqYU924l8ntZ
WfW+zLCYlEFExYi0+cBJMr9g6ul30RDTqKjSh2hCGYKGLv/aYqYeMON/RiwL6zUMD9RA1bkUBBch
6wB1FZSnzPMOvLFjhGuD+WyCayNqOTtYbSkf3SB9R6RqtwXUEx2Vo9QcnWNR9vYrfM/PxTC1914u
2b7ynGU0jF1nTYMpOfeydNeiBHFsBIW1WjSN51L3v0yphVksSbUts3WxGqogvEoUFFf1kTnFEL4d
vVsrBo5ZBQ+T3denuff7TdKzKy0aFsiI7/75RXXeVpC+Y9BdZQRDH4M57NvzptX4Hj3JkufNnKlu
lIpgsjNMSION7RXys+lW9odpbqHKGzYovajpz47WOu/ScqIjacQPgxWhHc1IFMRA36/1FqR1kjEx
qJ1Oe4l60PJ4YFHvRUJ76cTwSZB/cq++2IQn+mzJS2LP0HyiOThEGr6CNCLFwF8039a4ziL9Y5Z/
Uwr+rl2M802nL5aBZOX7LkYmIu+AbHQO2d3RBD1KA9tfWkBTPc3e2P7ofXRy4yxKnB/0me+ZzsPn
E9fSAnQzJa31ueixWoxJ96305mcJkPoXfSLLevs0O6ZtGhSbDLsE2454M3ZqjIkit0XYTw7EXuG5
HGOB/ellslFiDs3uqYiJpOknMsMYPDwqUT3n+3CtF7m+RtYfb/smaB/LNI+3qfdx7px4XXZ2sR/t
ct4NvT1dGhoki8a/5wD7IOMl6DxxqVkSE74u2jIOjN+qKkENWaEDd7r+062Rp6p9HI7QTSug66Im
CdXjiLGT6dTf17XzFNuWsbl9s5WMPwo4bnZqAyPYd5MPZ8uuyJJb4AHsl33tyQMn0HYTjPJr24Bb
v/WWXQlsFLNqQ4ty7g+pM99ZWX4wYAocDYX6SnCulKTH3BetnT/aj7SFblXKkA/lRymRGk5lY/2w
vhhh7q4p5mmAhO73Zqjyr3pEjlOAcRJk7BSX1nuZGNmOQjoiUh1cnJb0zWMag9crRnPboBy5G31x
p6N/vsMOdUnqJH7nFWO6zXhnTVF5nZzJ30YDKpA/pwiFnj96hNmhPysPkOVZfZEayWJh9dgCHB1q
Kj1t281NcIodDE51H277RQAZmeCuNBozYePG67CV0YW4rDWuZgMyEYI34hLTdUnfdmcYjbP18nag
bRzHaEAmYnlFX5wI/QSJi69zg2PIfFAXK3RWObEZnI//+FQELWAlsMkc2jaybt/Geavf2RUg/ITJ
9iZr+m8KMSEqm0SfsRhXqd7PVxtztCeiaGdLfLl4Pc51aQXPCBcbCM1+x4+YNlo8x+8MxD1raC3d
0fa2qi0c4bE5RgaSDeVdZDhI+QZiA6quIt+ajOV+GJ5Z3FJwhyFrISaqdhGlCXpwm7qerC1niPrg
jyYix2a21xVxElu01f4JRWOHTY/gQS3FJZeABRLW0N/JCfpfPaR0+mPvYZSZeyD2hATVgWFBUMbf
yOYbL/qEJm5e9oOChKVgadTHfdLvGi8Pz83ofS9CB3Eu5uatgj5BvGwOvZ3c4QeKz7P9WUEjldVx
aqdXjEuCNkfU7dUYRF2sqU4PJi+D4QyPOgyOY9cG/MpMR/ZFnBGbjFWsRvfCgkM/JPyiJeP72Zpi
YsPEytf16ROy7ItWaNSt5ezCWsZYqf5ddTHh7SMCCPe3g8vQE/Lel4SkLGmkMpb5lfk1RphMgjvu
h+qTm0XkIIfESoW9FuKNh7FRoj9Zpe+rFqmt2+tAWDxzLs4WRbwqlTzwv0rcykTdOqJvOJXs8w7N
PVIo065AqtpUp9Ac5V3jB+Ex0pZi2oXOGpvZ++Uv6gOP5pkfvio3fJ30Fy2Sw4ln9gt9IXcnF3Sb
5k/wrh3fv6Wi6zNhvFXGreQMQAbtMbnkuTXfFRlqYG7a6HSjbrVW5t5cYaR56KvbiRDPTUM4F+pF
L5Xeqe0MXjg7+oCvUyDWIvqJif/zTVs5OgBwHGzwhk6/pWkJ+sJ5F6+Cuu+OzMQ5yi4ReJ6yCjct
+2FEagDxlUWNsAgbrf0nmUY6X2JumBQ52E4PTcy2Y5k/o14c7qw5IBS4GF6IHRi3+vxE5EO1Vq0p
U7N+UEe83gdSZCcnQ9c/Gs0iyE4IUcEO/MRMeHrXF5270vK6OQAnKH7RS/beNuWRl3k68wxvmboi
yFiKpr+Uj6kzYgoZtGR3myl5WarfJ2OOh3mkuG/6sGQB/+MSYNk0y+BVGkNw5/TYmIwm2Nc1UsxN
biTeRxvwHsY4Mr7JSp/Ic9DxneFS1jV6FANqz1XQCB1zoUs2Nq78g1yy/0xXJIfCywhiX4BjQ2DE
p6muKYFoZKazMR5moV2V81tpACuD3FXoZUczsnGfSSCdmyBH8gMQ1TuaUqyRrR9sWuT3fdoPzDaa
eQ+bnw3JrGfc9G501mM4WHW28ZcHSSf8Ncd9e5nCX8Is9e+UQX4AVbuis+1uvMFLsJB5d7e9EOie
vdN1wAaeaX41J7KDJ9Jy0bYHNrNoNNC/aPoa4u3QyYOUu+jmUFQRZ0TN//MLJay+5d3jyt1oY8Fd
JQyCdpH+1ZLYMnz4l1tMTo/+ErqqxubhCN/Vo/NLWiMCHzlJQfRy7ek7xPbdGte0uQVnggehaoi4
hmq/IZ443aljeCXImbr9O5VGuGzkdeJsO/gOfC0oLyVNe9XJVdPGiV23JGCqLX151RtzushWQ4LC
JLDLV3rMe6ka42qnoIF/Vn3qIxk0h8YDj94w8IXeROmG1mVEsieYGMqMYHdGke5OKfF1fPjXwnwV
wBl2dMBHBjVQG9KOBLeexQIKoj/v8swwNyqGOaZEvJRzbJ9zGVOGPd00AqGG7KwQXvfAVgRoyEE9
4Ocz8KdlVDZ6Sw50No6bblzEh27JYJFeY3kDH5nVpkrD9KLoWd1cH9TkqoR2+HADbTkzpaKabKPS
4IzKoAFZDIukLvaeSsmiEGU3H/R45ZLRsG6Xukc9GbGTX4wk/pTj/3sMNN7x9Jw+VEa+d40UFoCx
CyCtE6eLvbikUxoMjbYfi4X/oWIWZGN8uy2FRJVIGmFiQPETDVhIho7gkFWdpDU9WukFTBTjtTJJ
1cuRYtKC25+HhGk8skR/J4KmIovxO90kxo+TqeOEpC/LqcBaO4vyH3x6g/p1Ng4OCK91WFg3pYWm
SaxdCJBXIpzideTzxkJUsvyNy0Wdo5Rmkyqj395ysz2QZSephXtdxBj1HfaFpr6WmXynmvCGT21Q
4WM/5HmyGcPEuyo8iTQyEn3A2+3iY3UY1HNAjm68I6b9lcFmux7iEflMMuRHVUhNlfYaQW/aqSOb
2+NFoke5vPrkR40SDUhIubGdyFwNATTe0Ucy98bcwB+ZNv9cgak50187/j4qNNeiKPA91wJQ8UYA
B2enclJvEMBMj3Qr+pNv/F7UUYbrkCRZ3NXknnBGa56ICOu3Y24vzV/qXyUG51bcBDBEHyx3/KYa
PL3pyJMtGn9r6VCipqB7lxsFEYlOUd63w3T0mcitiWsC4bTA8vK0vR8QYB4jpSnv4Vjc3ukd8tN6
YSXc5CNyQvylFDTLxWxTIhInMqjbMvmkdMphVZR3hm1/6BPqKquuiH6pRw9nAZemLsUe/hg5WwZh
m2ZLeEwFhIrDV7INvMFeow+Yr9k8ztcYVI4L5JGJafVUC+Lob28OOiPdhZxu6wobLNi5OJZ/0Rn0
3sqSfZtpvikMR2dpBR3yZmklxlvgjYD2zdpBdqVskK3N/XuYUUBSCSojywamsjnGe30BLyU1wX29
R5MeBpi18JToAAWPmhusvNlYD5qR3M9QCC5BbW96I21POfaCk/pIXWxAp/u+S3JYJIAzQtZKIl25
SNf/8VHs4nDR2fuew2SfZNExyTx557SlfQx7n/zoMa8ejLzrjq4X2QemVhxr/ViAEiZosBFwVNQi
1OrRhXxmTENkAexa029AjUUvzoJMUup0mLcdAvWwbyRDbkEHuxjDU04O2ezNwd7w49dUwvHdi7qu
9re3H+S1hZI3JxjWiVw2PeDjOq7jddYk/nYyS/KjCTUD6DvB0e2mR05p/ikOUvmLV068benSx6C+
1m3T8wU6PvvNK5cWrt3ahmzXt6XdBam8zistvUNtiA9jqYkrG/Fx5LR4lyiPH+xmCsDPkSs+Z8Up
H6kzFxdSOu+ZMfj2Uc136OAOh7I2UE2JjGISQeI6rkR8jzi7uziahxoDg3fE2ONlXtYYkCtY3JaP
EpOuXFQ06U6ximzSt8aFFzLEwQOwSBhSUvf3ZtMA5ZAxSCjyMPrM8A8TzaNd1AXxrknkNpwKMPgt
NAI3f+xjT39qQLYFdBuuQ07lpsHRDYMn9PLy0iCjbEKfV4ek8l1Ec7Md/Px5kgXNqRYL41JZMRaH
4OT22qZatFpoWTFdQskWZXVRWVRBoH2hmzPSI2DGohqw2pB3RCHmjyPdMSZSBbvEYoKuhwI5jnDL
ezinnhF8jqtQXFFCil+tkm9fX88zCdgUpmNbDrWf9WbwJPIadVdlAK2WrKGHqmM4uiCgevs9Rjck
i1XhnhrGH+ug7eT7ISuj9TwE3odCL+59wOAMh41zsly6pDXgez7l5qyRsZRY71kp3XWS36RHCWKN
M+J/BoOeO/nr8G7MGGzpogdw2Uc9qJMgIUlMX0KdW9hyYe3FxxtDpgvN5pZtq0n0Pjh/6G8Dz8mY
l5EWL7PJPCi9UjO69/Cj/Y2U3IiNmNzrBHRebJIAaW6rL0kTCccR9ZUgp2sQ+vC47Xh+aXvcWKJw
bB/bp0V7QGu+KT+SUpapj6wS0KiZeYT9iO7LP+9Xhprx/XXDWl4Ki9VM0DdEOKG/1cvGgyh10w62
6SDMlV/2EawFJyLTjgsRqPeA1cyj+nxECN81Sxt77ZEwRmVRA9zG9XucIDOeLSdID4qkSg/ne8Sg
4hCGI9BqHfe3OpLWk8/B2k3bTVJkaci5MNS3E6iiAJLbys3hpslMw59jfybzlapUMjtnjzQQV5VR
fWJA4ez0fPjet3p+Fpx3r1aIUdtPM9ZUUrWivhYvZgTdBqVsZ0z5JnQGnyJRO6vhzCw5vjiTd4Ww
uG0CiNqpZoljNU/a/qbLpHhhefvY1124To0g2ESxLE82wJMI9bTfdr1xKFx3M4NZ1/vfe2eY7nxY
JFaX9XBFOBTdqve8/VQA/tkQErUceB33m/oi99Jwo06rLkQyFvltZeryKb3rHYhyvtsuI4oUzZKs
yYtKc4bG2ni1kb+c84ja9qahdHOXMKCgBCUW6OsC9cEOmXO6aVAAbAs1pvAGfFkYQPyt0QYN6Fx7
XkcNSYYiMzl7W4R+qjbAnEuxaaTbwYHAsJFjKro0dKlj5Of30QSBpKL/RxZpOWyNctg1jT7c4jxh
idREMy7IEV/0Bx8SEHQgrNJFDwoEece+r4fsgc05PNFOk58yznB3agiv+WG6ovHe4feJ6xV7svHx
tg01syngm03jNofeeD+hVTklVWOCEkUFZ460EpTKoZm8JxpGGTIXlns3SgG4xI32NSvHNdRYkDWL
RjCqDAfRfD3snND6/Ybi1HV//oUKzlQS5p9uJOEK22NBM3XhsXy9WdO6PgOkVbbTLgp6WO+Y/3Nc
neugnKNjEVkf6Qy4x4DsYCyEjPI1guUKjP4PajfDFrwzHMQ3zuLdaNl8Lr3FjcbY1301vwd5usEE
YX+HNHCpYTt/nnmLruY+PTvlErrkFZDyDK3bRr1n3ylwE7BGFndvcPbqoYY4GI4rW7pi28PxGk63
96oYo/EwqUpCAmpdp7XjM+zMk30ZZ9lGuU867PPHG1KliQSEd4LGdmUHayxv6O8GYWg8ObLFMWoU
+tmwPPsMbx6fbxudeyXDE6l7RUa4icKLRujssWvi5sHAXe61er93mwQhyeKntAdYc1naPuh+/SH1
Z7gqS6y7PjoM6Bz92Z3z/hlnXAKce7YYibvdc9XRC070ortGZZxuZ1Km3YJeQiK7vQog1XqEr7j1
7Z06B/RpRR/zPwWaXjhXtT5oBDad6mVSC5s4PCmChawRkOfSLjAM58xr50k8MG/aytwmAH1xjjI0
IQVr+QjpJjmRkTexEdHzu90YLQcoJUGus7pZoaCmFz/iSvOM9F06AjoSs/3dD40KlYiOGq/qSqDa
3gf6HRrt/9p88Mpum5hjton8wr0E8WszR/K5wBzVeSOB2unwrVmQzIFM2vVUkA+uBgB9SLe6q0tC
73pYXCrARhXcsfTbHyGBbo/PLB4ysetHn0y6xdCs+0hYbr+742KL6YLuwdBo4NjLmdhOigevaO6S
2MgZRGOtvlVoTWoJbAUFT10DgZFBDNFSCcNPC3WdenaMIbEhm3PGaICEke5ZstsrMbtNJNWauLLi
OMBoplvckvE7d8nvCYun7bhboOirjm4eVNpJJKveC+0DczTvdDsfMtsji8VyiYqy5RdTymIF0CT3
gQ7locThspxuRrfGb0USh5Jxm4Zdb/pqAry8NItRqPTAdOMjZ8B9HHYXBRBhS9cuJGw1LqEuqpGd
xZN9B1r2kpCneuukOHF9dFp9b08Rd21i9Q9GxmA36XFisJT+uFQuBPDVLIhbYC8NdryLGxDHQAeq
BgdGQhswUPr1xooedStEcTHFxxw19tkB97Gp3PHptuzZo3mPKC87qeIpj0r77p/PBH/zH0E5MwR+
Ko+WlOtZbw1+Bj2xMjASWkrO4B3dADWiTq1UUxsQUtdIZH7qkygQnE0CG2p9W9ZghPsGNGWFzjSX
WGvOWHoOw0J9BgCsfg7To8558J1uR+GGMMRdZ/s8JROV5XJJtY7voS5JWF2q+hq107S6HdaEXiVH
vJGHZhQDzeFhSK+l1ElhTbDE6l3ibH07gkiMoObDAKsDDoHTXZTjd4TFa+RGyBTX7r4EzMQKo0s/
j9bMOaCohl9MCL2lPvnrXgCXWec/TlSGRRNW6QL/0n2dMTnOTW4F61z37ZMCnWsMDXka5XQWEX1n
1zGdW0dPZBsTPfoDw9Zyy1pcb+jhBcusot9zn3N6WB6WRjUc8syll7qQvTWXJKHZhpauHqJLbleV
rLR6S8+SwKWlXa5iZ0bb/B53VXPWMkQYHibNdYUFdhE5+bfb0pyJqAothg0KnGiVezVbHDTrXI81
J4bKfe+g+lkwVuTXamil7JAwiD9dzmn4eruPff+D6ZQZ4q6WTrHqig1VDKdprA5I2kEQpvpeCdu1
8muUQiSsHa3aKUF/ofzkojDctZEiDlGxPt0iiwfgV53VQ/XR1PzCs2j+rU/AKFd4Lt0M3Uf2pL8R
3tYJmsiZhOZ1XrBYxC2near8YTS1q3owDrl7X0+tPNYFDsG2mrZ6I5wz2jGyV3wIS11u7UHTpGgL
ouCkLkK3slNUIGtTPqQ4Z+DTT+5WiwsX4lNMTLMeGL+wDppv2/4+f4rPAcQwUPN59tuWhx9Y0mNw
2qyz1Hr0KDtXClJg9eark4ZE2clTEPT9F08GEgyvDlfHWOKT8ah87cQRaWP+ZWaktOk6TvhJ6hvH
pPXdq6pcNNe4YO3+laH4b7p3n0hmphUORQ6mW+PtepOIauxckVs//I4NOcB/EgjURzdXy8S3JFo3
rcyWuPalwaXKCnWxyIlfeVAotioYcXBTUmk1isVBhJeZkNSVo0X+vmW2qCR/HMmt022Ts+b2SfVM
SQzf5I3tXXwjvjcCGswt1CxqZnKiI6pLNRVMezd90QOSqYUcSE0W6aNBGxyfIzoQh3Ca9TBjSC3p
dz92rtmS9uzv1KPJNfL7f16qjbcKzuX19nzqMxuNMULON29dP09ax4nbBjU002rHGwa683p57SUM
nInktJd2cLJVwGzhfiblflvp2IjDsZnu6lz3ED/FRGC1EF4QlVQHoVX49JvKuBBvTfindfjn3/fv
LzWMCazVNBE8ZNH622lHPEczkt28hbQ0a5cwysZHfODvFShaOJa2m2l0RPNeSiP9oFMUd9LqH90i
e6oV0R2tl90jRWm7mUR6Mz4j3srWlVl/UtuHu9BS/F6Ks2/heVwaJBmYCWDCgE5QIquOCFjd+GQx
j7N0Jrq3lWtAMLpSwV0mra8LraZ3aqztkAZQtsmHtgs5qMr5g18HlyqL3qnibORwT2rE0sIYZG7s
NJsRp3rG/s9PgI5GATu+lnIioTpq3zz872fmimX+f5f/5z/f8/P/8d+X+CuW8vJ7+4/ftf9WXl/z
b83bb/rpJ/Ov//jtNq/t608PtgWWremx+1ZPT9+aLmv/AI0s3/n/+8X/+qZ+Cn2qb//+7SvJXO3y
08K4LH778aWFS2L4ODz+AzJZfv6PLy5/wL9/eyh5icPX7G//y7fXpv33b5r7L8iKLj4Kl1WQ1sYi
feYUvHzJMv5lLtId4TsW6U06A7mCnxb9+zfb/BcKUvIfSZBkyxWL3bwpu+VLlv4v3cKJzVcc22SX
EL/98bc/3Db+24v2v0BXfh76sbQYC/iR1qaPccplAPzz0G8oi2y29QT0C2jpYyd/Z3SCxG227xuz
5bhr+88iarSt1zVXphjyMSg7bsw8pYPNyT9krmK45dEVzbiTrverKYb9847I72cjDqQKpqBigEyD
6M3vJ8OYkpWtmJnqkneT1LtGB/jEzKhDulH0FAyRL5AF5cRsx2XyWNNd2Dpa/Chla56gHx7dPC7f
Vya1uJEi2a46d2v63XMqgMfoApiiUxxh3EVnTkr3lAXT1fXr1woWGh59aM95DUWjhym8gyppA1av
ulNYxa/6ZJAozYDnpcoSSIh4+uuI1b60jNcQddvRh0r40GMpuQKwhdwzPFnxkP+ihWkvT8GfR7zl
KWIWjNqYl89zbNrVPz9FlTuVnmOWEzniBnlG0MPP6pK5rTizk4ALGGi4uk1tQCMIsg/Erbpbxxyq
vTvV47qUsTinSbKndB7P0WRoaJGzkADSfuMvMBA5ah8bJ5vOqaKCaN393A3ZM+gClYu0b2CxrgYp
gwuxuu6M6BrshB8RfBW3G2FGe48u64eB3wLlsOWdk2zwPszI1mfcCXgthLsJ2ZjB1FryaXI097Zy
/bRw/ddfyEJvmvg8QzjrGMHols1N9XdfYD8nqYsDaFgzxvxi+xF8+WUwHdgUNmHIr426At6G8y4a
gk/2VLw02IqXccvXKBYV2oIgelSfmnt44D4Qtr36nLoAmRg2oAIBOkz6nq5h/BI0XXRAk2lvyDxI
XrSmdHeaj7jO7mwshc74pC5ePx2l1vc03MfpqSt791SZc7JSX4zqbHoinanDNh76e3Z/5krNQx7O
+gMhHNqm9QecSMtDdfHqxNth8mFSXU3aldEtbnyemVe4Sw/pJKL3pi17xO/NBu+AuSUJNf4kpvST
EQzVo45bnx6IPNCV2IEN0JLtSKoOMyk4+FSu23wuyvdZmSWED1rmkcxE92hkmbGaYQCcaUKSZMuK
QEZn9+QWYPcw8IUvoWueOicsH7ukCl9wXG2lUThPwy9FxMqR+OYmwG9HtcNJ0zEtZ1nn/lLn4B9B
bhfh2GyYxYwj/q4Mh+vNSpZZwbVvoSV3DjraoGLUIGckkQjS3Q1uy+Rsd0PCRg3xBX6nHImIMDpY
W0E6hpesdu8n004vbttkxEOanzN0inv1qTZG043yJtqWzqg/mh3N+Mym9TIjtXscl0vuYDQw0LZD
DEPr4dh9+uhjuDZBpHzH3/7gFL18rKmSBpJNzhInyu3iGPLHQzeQ9FENeznm21fFZNQTmMdDWx/S
SJYMLwUmyaDV12SC+DuIPJDqiIFyMsfbER0UrnnGjMOoy/FuiqNjL+IGcx2P1KfiKBzvoFMkpwW+
aA1pd9YKcmVaWRVnEazV/H1KQ/vKYB+qYdn8apl/Q2VY7lDT473EvWkyr/bcN2uYRnBdxgo9rglr
RBoMuP4aRd4DT8u08iEu7mGDtpsSoub7wWod5hdV9oyHZ1dFdKqDJbGEEtF5twSzFWRJPFUzZBpU
4leMBsmdtGR6bVKcQeJKdVu9MHUuVmnplpfCjOiPEZFNOUjSg7SH5Bc1+BtbiFp+WKRdbKFAQCzv
bVUhIPDHOn7nNeld0NZq7zHM7fS5nErM+c3HsPCcT0Q2EsuaoEIovdPtYuHp0kV4TU0nO412Lc99
QRtLG+dozbb26Ihe3KmLmS5dJzjYh7z2n+KWZjWRIubnfvLb/aI1u8v7GhGGR/ROPTZbg+Cao9tY
xsdovpedb951rgtzlOMI6TZtcAi97iXMxv4jHsovOdzV39MSCrt1aCUhST8IPnIbJY1+irSjxvD9
lGa+XYAKm4FIWtUfF69yf7HfGcbfzgSuB9FHicnQKaFV+vleHzXDnOqS2IBhJM3ExgOXD8DAhyHq
T7kTMDYHntAeIwvjZ+E4xNJxEcYz6Av9MaFld+1Edej4yec/L/QiNnIMAHcRpbrGFcuRIR32JUKy
D05FJ0PkiBwWL1OsR86JVNseilaI3SViw0dI75QJep+S+Z9B5otmBdq2HslBMGx5p6quOu0qeA8C
5bllf8C8y+LjD/AQk0q/I0NsglZ04Ag1rqqC+PhmuTgm+M+uIQGzcsQW7UhxNYwpPIoZDfDSjeg6
mywVI6CZ7npk5WiMesoxZ/Y0njWQTQ/JELX3YO5O8TJ+UJd5YdBlWvTZGdFFopCitZha2qWZrXRl
mQetzbAJTHb8iPVtSbDTLw6lm8CSdPC1ijbwcgG+iwyktdLrSJo3zMjCuc+jsQdeIrtHXe/1jS+1
/GrXWn9kvu2u267OXlsjg9NIioN02uwO38NwhmqZbZqsKD8jp/nYARR4wjFbXCJfr9ZzYBcM49rn
3CyHuyaakkd1KcGX6nFlIn2YkRUHnnMeJsu5DIn2Fe5V8fUvh/ofB+e/niGsnwfF3MSUt57P4mRa
CBnNtzJGb85MfBigO2mL4feTT3kPj7WWgY67OPIuTmcW58xPxjUzdQy0eddzqEyP/dTIszVmzSFv
i++1k4/6Kir99oCI+EOwdHyHOvo9jX0Ge5r9WEzo8EO0FcuAvyFp44n44OHQwmpHo+1DPeeSV9FA
88Bs1gYu9vcSI0Q9xPOHf/6Tefe/rQ6YHqMd0lm9HOCMHDR/vtMqvx06DGcp2TdsBFP5rC6ZBXsJ
4/DTYNrGJRzFpyZzkH20kbuuaZ+QcMR50+nT+IVBQnGnBf6wKvsxfhFF7GKA9mBXL18lTpteNw0F
IsCweY9BhB4Eae4M4GJCfPVeJFG48hoos1X4pIDOmqXjkGzL8XTjO1c5+Nko8jnA6c730bbsy1hy
FptagY1MaKumaOwtZ/p9QbTDGhjU2ujH4Sjn6iXp6+cqCcOVEVe/MyCXnBeqz2V6PTZRTITmIFda
St5u6mNjS4mVmFeN036aLP9jw4l23X1rNfGdMNfVjCEBvCr5DlFKsq/FYQtmxxoMNT6eeZjRg0yv
1RCTOklX03MJcse8Sq/Etfd+GaJwzzr8ylnNoWQg1IdW9/zZh84Nsyy+GoTcIM18AEr5KSEgMfXS
V1FZiDJJDTecnjZnlbbrMplZwy2q/34Q1xrv4N4JtNe5qB5jphkrzrzx/2PvTJYbZ9Is+0RIwzxs
ARAcNc/awBSDAMc8Ohx4+j6Mv9vqz2yrTKt9bWimUCiCIgm4+3fvPfdGQ/+/cszDXINR2rXlkwFc
YZYBS6yTvoLBeR+0Z9ftnxA1bGzDDhpOM31OA8KfdJc32LqcruYqKnrkKErs7gofCMNMDDm0a/VS
2NocLSQPRwz0cntyA3ip2gtVkDmuFSxLa/dQMsDYqUzidurskJ0qmBGz3bViuTo52zqpB5rvBvIf
g9m89RaZDFMXW2RV5kiUtF8PQOYqslcgBbGT+ZEFxA9kxJ4KmcQoNWrfaOrYMUI6kMRDpZmDPrG6
7CcIBU3z/F+Y/Y+A8lGdRW4ndD2nR7LOgT0mNqiyW4f+47Byrmmg9o4zD3cnonxe4b80JlowKYrZ
dorInxvnWA2Sdx7iuzFUCxBv34nMWdcOJul4Cd/JkRqY5wwyvwNHcW67cMn1gvN0ZNALtp8V3r/U
u9YS06SgdeWZ38zbTXbV0tGeirBH2bT7QdtXq36nd8Z3rnX6GTeWSAA8DpG2NY8M2p5Bf89Sgojw
oUSbXWxeu74V/cFmB+Y/qLqr3/rex/6Me9jSICYvVVgEdKuupnFrltvrBgR6N9oOXL+ZP2dB9BKX
u97BMWHlq6La2Rx2D1I5akcci/HxazD5X3UbAJEnAGHduBZOk2nSp71Sw/DMWO+7wmS9OHZ+pxgb
rAMbDBhAFiISslheWUgKuXZvbE+902AxcvdFPkEe5RYywphMs8A+rFuRzHMfEoS66VRwP5sFDeiz
uZ8Q1eaNoZsqylcaJb80mzbMNnvDogEcTz9Il3rHZ5EDiIdlE4Rz691NStwpw19P09scdFyGXfCx
AYMPasp7tlLG3XWhsj4LNf/MvY8/dd0CljTGTeMk1e8Sst9HzRNfFFUQ1Kl6D/UpswadaDG8gEVP
y9DsuZhXp300y+DLxWJ3GJY+iJljUMqStTTxaD6eE9+WiUfZy43U1XfTKlLSeG1fqFs4jFmbgVNm
IbSutNR20eHFDFlOULX81ZW5fVoAoew2rErhkhIEXtb+IWgJ0rqjBBNW/BgXyh7ArZ6tNU/ozkQP
X3GM0Ia1YVNpPi2x9oeiq17B1dzXp/SE56bdDYs61ESPogav1M5gYhFKCnMPPTkYUf72aaysrD6R
29TsUtJje8d9XH2cF5NDHn1dXUBQcSuJIQ/9Yp4ooX5qH+pyw/dqg62ioeJzttsjttAtahfXJIPk
vLL10G6CxdBulOccXMn0mnVfBCJAniX0BZryPSVydWEEc8sb/l1UPK+xE7QtEVCOCTy0kzY/LDBA
JtfpEfqGfbc2VH65JAQys+NNCOaDMyNNSW8/9w6ldNVeemsfAtXVwtpL3zPdnY7F2icEaym7yvUu
phFUD0U/vYxp4R5KEwxIZrqxbnW/Z8Fo/lGs7neRUwIuRGPtsoGSX6M3WE/S+mbotg1X+fo2dZD8
N3Mx4i5d6M52F1p5Bq5cg6kxzs/JSsYl/WVYCDq+qN7rMt0BU6aJT2z1fWPBb29eNA3LKolJ6MC3
wzg/iCnpF+vapChgmBIqm+zL4sikK4rtKM1t3NOp+3u64hUJJUEgcFV2l3oKL+Zo/yZvQDQeNnIU
+E8EJ9eDb6Y02nWVeGzAsFSOM+1nU537CRRqUJRpCNd4jBoSKmgIZoXPbbaMR4pMJGQxNkRqjfTe
uFIqng2b/o+CVgPaiaqHYiVFQY7SpgHlhkQPFs7SaMi9HJoanBQDIJ2cFcXX4pfpb/2ROfwcLpuo
j3YP0HBO3ahWrb4D+NgmXApdL3+CkVFxJStvDy36R975w92UZruCTzmczO21l4pTo/To9hDajbPg
k+/09EFiI721G1Hv5qL83eW5TAIqTBfMEJFnO2tcCA5g+qpefI5cCaaVn9acAVwomhdrMR9S6wle
aRa57fjqWH1Bv5wXd864UXSnUem2prtco+x+DpqI8O1AaWQWWw5qnmPPFkb1moW3JWnDtvg8at07
fnIAcGPwQ+/pNC5q3Ctlw/rQjj+lmC8YN81woIqROJf0dplgutGJug79PE26hjdlKworXiR2v4We
j0Mb6RrWeFmvNzOTHcpOgS64U1bGs73kR0cZN7qTPiIwPpf6ujf4jKUudNt+oWq9zIa7FtQEwcbi
R7G590OheSAbqhQa3nLNZdnnYOy3c1B/VWQAo6wAdtIq8zxBgvvrwVjRzCWLX1d7FQCPYbvPwU0H
xVxf+u6JKWSD7C6vNEO7hpauOxTo+t+ezrKOIce1HT/xBgVjPCdGgkA6AzN3p4hFa4y7mPA+fAPT
nffplykJwjuSE30jIbzPlnwvqvXdq6whgYCJ/y9VL/O0fJJouE7UahJs1yPuqGU7oTkw/4uyT0Q1
kMQHHZyzUQyMKRqU/z52zJBqi7Bp5Z6ZILF/+CUYkoWWM20HwlL0YNkEX+Xc6aeh3ZwwoJWipZ5F
YsDjfM/CR3G66QGdGyZtV/OU0WYWiKbF9oNRkBvbhFKTYfVoVy1TsaPNoonKEpMfER+D/UD5Zr3T
5uQd7NFAlPfQql172bmaOcauRiMGHZnQ+pwokMOpG0nBUGZdRk6bf2TreNszlRrybUlkV9/ohK7X
IfvMKUMCn3RXeGC6TPZDC38BDGMRQXkFUpRTSUROZ5x/icw9kLZjOtw+0wLyXE6EVbzAeqGbBb4t
CMdq9neLq32b05bFOZZNQkq0gQMUC6+hi1L01wn8pdkmwEdTY4QiO5lBsR0MNf1MlX/J2XeBQpvf
le5DZID7R96Yuyty8ShFCOTw6FTyBWBrF1R+WEx91NnWlFQYdHnbQ8YePCUkkh0tpbHRaTso5MxW
iWLsjXQKC7uCXylMrH8QopMSHW72gI/2IAF27jcFyUfuUKFtnwsog+f8+pDVZDxmxzuuoxmRCG6T
HnxOmCIA4vINu8Kad0zAKzQDqmifTTUsh7KR2o7WdJwjFkawpjEToLApPLhURHpLBDeoNrB3VF/1
Bj9KWUqRrL5zx/GVXWrD5milhFDxGZQZASNfeokG/WhHA9AbNKzLQpd0gbO7roW5K2Yqn50xEHst
sBa2SdtdqZk0J16j68MB+/ld2/C++cu497WCJkGdUcFcyBM202w36i4OvNKJ+pr6NVvrPxcfGwf5
vIbPdp1FvU0zrWqPBfIhuW4+7RpdZsx08p95Zz3SLdKEy4Smb3ctET2NG47oVWzWbGjNzHBPetkk
m6WNyVZwTCDi88vK4b4ZPLuwPE+uXC54nG83wyMgDGgyNgmR3WwuuwEK8EKXpYFTELYxqfcc3+KG
J8k2vqWtk+s4tI26jwjDGkQPKMZxGton6c1WfrYcW13sUnCj0YC6zeUgzv1KIYuxYODCRdU73m4M
RngWQz7tQJpwz+8528AEPrl65+8BU3yseEBrGVyC2n2Q85YymgHv1XakLOpZaFd+ynSZ6QVf5fjS
5dVOw1ydlFkPpw5xxbPFHI+l/mloS3XSBjqqfdF/jvjgmF8uIqqv6Qjawu/S9YPC3Lui14DiX0V6
jXOBS11ipetQAE0z2bKNkhElzhVO4xoH3m6Z8tsh61fqNLclVnhAo6z2NtrRbywx/BL0X6raDRLd
yrNdpzwi3AU08KUWr7V+YF9/VzpWdp9N6sXmptLh+N0NDT/le0zR0geltLjU88daRE6xWo9SdEuo
uTlEW7dcsbByAvZKSmJJ6B5lwBy2HC+GYX6ZmTwaTu2y+pG3oqbqoNtw07m/HAZDSM6ygDnmXsSY
b4gKeBoXkPMwaPkHO/CY1OBniugT0dv9AjjuUMrRwXZv30n15q8c77f3dPZwEpWFhsQ4V+FmX+cJ
a0C3gnkpS83Yt6n7MtfdPY19268qW+LG1YCyauZ9PvE0GqyeXUdT3Jq6hxVkqznnvKgaLaK4sPnl
FBBkE151PDaud5RTunfrgBMOFZIsc69jZ39xhYkY4JEBD3lYI0evxzjf8q+K6CrgmmizwlSQ8Ru7
EpP4TG1WBb6gD1igDCDP9FAN0Zy/l1116Bb+AW3m/D1R/MdGmOsADFyUOduvIuveM6stICnOl7ko
6JfDH5O6hgGMj1QVNsRB05ejn1bPJZoZHoWzXWJ89c2RMiUHw3KabW9raz2rZ2ZWbWyyIJ80tzyK
HJTSpi09CBXBGyQXVlf9g368W9TdNPJTblcb9SoZW1Iq5Z0srffTIn+SfGyO7TgcMzy7omymW/Pe
n3XqsS1jTBDdNmb0MzdJJFMa8FDIJkkreZvT/1uQl9AlB8vMue/Bwvl+lvGEVUT56kpe0PV3Myjj
XnLEajOf24TVNKGJv0bIwSWN5l3Y1Dxhb6iRXCArLcCiZkY94AgLsHOV09PnvaRP6XabrxrjAeD4
FHlUeNWHPkYRLe6wXP+SywYbVpWYv/08KiVrSjAY5DHYnlXz9+hTrKZ6eR6uAUE5fOeNAhJED5BM
9Q/4OmetngQzD25F2aQXDCd8uGIBgP3OCai5c3dyyc98XpkIaJUWm+KmSNnzV8L6stbmC/wDIpiE
VudxnQVWJHG4RwhxaeIrm7uSfe8qW4tshzfJnduIXyGZWneLa38zaSPKHiFEFhAJqxfPIuKPiVNh
JE452+bSZfdQLyHh5MPaiS0UGx9HTR9Zte7ZByNw2J4Tg8ZqwslsSMDmzvUv8t9Jmnm1ckeWPVnM
+mOwT55XQ1pInY1yzBT+ZMbeLFPeznVfMC5pgJSYUOut5fE9m6c6t0kXNE9ge2q+knUs+Hc2IDk7
dzHYkbJ/HRZL0lZXXD8n2kWkhgvxjKlij/fgovX7QOtsDtiwi6tsPHeoMWQUN/oM2AzsFlRmTyN2
JNR91ggiELOKpa7HTsmIoEMmjQZRfyv20tJ919zqXGLOSiEtTmV/Z/nV+1I2JfuR7P7aupQ4g/G7
MoP7YiPnV67zkz7i1aTRYwzTuvocNZUE9cJHh1Ed73X5mefkG4Fh6qXP6QmLZrDCyFr0VyJZardl
EoZuZV3UZJcknNmMGpugZ94gYoK1M3a29AfqDbbPJs8vfZ7GgeE8zdUm7h+pR25O3dw9dmLEjA46
SmXTTfWD5vgqVQEXm3OUFSmj3CVD7Q6Fn7gwW5rsmezYs1aFZMyTGnRvzUyDL5ovEfRH+rUOnU1i
Xiwlq187nrp+LENZ47wqbZU0NIMR0iWrdP2qVMiLo6fdQAHYm9aYHUbJirQYQXdqDPO1GTKLurrp
DB6bGV0mXrvByji5Fc9w9WgzxGDC4UTijs2HCdZyaLU9I2/yB640f6tJaKclJR5P+clKt9Vec7CY
ANbWYzbJloob52p+8tddVVZ2CFUEK+lEvRCWz/3SfomFsRDPqwcpamCNqgNOpH1cOO6XlSMPdhaE
HrPKiOVl5kO2jOzAmW2giUn6o1CuMVUi/NOx6Q5vrWJaYARrtq87KIq1w06u0X+PdcAiYGekmzYT
nKlskmXTKTVe5pdmTRnwSveO5ph9IKlz4mBOoCiZxocBlsYZen6wm+hdhf/C6EK6H3uIXO+lnv1w
YW6GllbdY4/3+LjDj6lT80HPp296gNl5F9l7OgW7oqrvKY9aTsFS9qG5yPRwhcfM4/irNL57j2Yx
kXETscxXnzhc6APcCDXJLaLAeVECy7Cv2MOuF7thnuqHSeR7dTUL2mExZyddrf7RgZ+hS/hHpTJT
bj/DZ6XWPL6A/WOGj52a65/mXwO4lBqvTU/2S1P39NjTy3voDNe/pQF9DgPD5SREPVVYnnrURb+9
B4V+sDTeJEeD10IviBLVTbdw9gLKsWtnKiIDCi2F7z6lU3upHaTZ1A9eWUi5S+Xlq7cU1VGzOgaB
OnvslBG/p3oQ6NzFGsU0ieEB0d9K2ju9VefaYC+olzZu0esWx1i2yO3Gr2LR9fNyPQxiRdy7yogz
Ji6hh7xAS9+N2qYq2Uie7YZ0dJJm6GZi7RYSMtMJC2o1z5hpgFHeagVG8nKgTyZAdzh4ov/ZViMj
4pHWH/bEmfFk0Qko3ME4DlWRjH0VELasoFSo8mCweIWtKYms99tv3W/mENPCgUEAZPvFHo4F0biw
1qBWNkp9CWiKBYPyiNYVVKjsrjLNw7xO3Cft8q0iQ0aeJ8Olro6L2gqKIZw0zPX+Y9FSdZyerMHu
b/IYbqeIXJv+bX+59jIF621uGPeBYc4gd7LfPaW6vBmlPqPRFGxycGz9RsQIuU4uM5cXywXte2bl
j/sgYN2vBXbx4Yt7Gf8xppENZPVa+3cr6IwCSqFgR6J8PkBOyp1zmbgAqwHr0GDMyC1Be9iaa6Sx
lKEhxdkcfOvYK+dDu77npLG9g3P1sY7DD5YDMMlExqPW0KJx9C9DO+OPnYfvSdt+d8wAY45eX4bB
HrkWoIW08X7FTHEar9XpAXulBqpbyOl14hr28eYI/6ZanC2pJvnuEVnM2uJmCxZzn2/HreDgVWQ3
+O5eGV0z4mhBHBfM6KAxfimP07IIMjarVWtGCvnjFDC+nNaSMUCQkcI0WY39vE2yAomhzw3AJqmW
tKnu3ZnTGJsGSPxK23UIFtBp5vtu40yTqvqxMh5ok67uSXUOHlshQJYi9OCa4qIKGa/9LkfKi/yK
URYv5F7648NUbH5YBpPJwVl7qTVc9mNqd6E1998oEFlIJRXJQgDGiw8OA17KN4RoslrGHdDOOZyH
LgtHl+0y0iamkD7Po4WRVqYGGpzG9I0Nf7pL2a/MqVPdeJ346ZervZ/LlPnN9bCijWvCbwH2bsCD
N1nG8wLu9tko2j0ldPR76wp5iQwzQ227xVelr/ceIdrGbbJHlo/piFrPZ8DO6VAYlRbhRkxvHTYu
t76+bbsMSH9UdC3HGNpIcTNNtxZhW6/P2ouAlkgdzJLvy4UTlvbaLB2VEqxARutMF27cc9gO6bpf
2bklnh38dvLibPb+cClqFQ4zpg9ldPl911cNc8qObTtD9V1myR/aQjuJuzYQXgTjutIA/FEbTkTU
e/pZqLBoeyvUrUanX95xkilA6RwcZgKC9EI8+Ppys/Rz/Rh4TdxfscNdu6+nfnxEKNxJegGZgTUY
7QmwFLHJnzfGnTtM4jhlLvXzTrlQR+UOBwrIoGgWX3M9OfcFgLBHQRTkjHH/3R818fjnoZB+leQ2
h3YL4mruiopk7No9cj7A9mCn8iTbFEVaUC7stE2TNCJX+9To1ofF76z7ueIoYXxIXA2nvE0FYfSu
eAD4CHgSctTh+s2louoYiA5qjJQdgaQC2bSztXtmXcvOmUs3VlQxw5kcx8QLyhF+JA8DBR0Vjrpb
nYa0x6Bd0zO//Hs91QZpV5qooKH5T6n3M+s4MyOSd+HEcnahZMWOYTP3F+q7qGyY0R7S5sb0IGht
pnyqq5fV7/pHztTLU67joV67Tez/fKlvThuatqiTNfB+tTMXfqTHZM2bZzpIhme7bL/LoNEvkGeG
Z78xPXyMNe3W129mU89dO9voRy8e9T4P3hbTmBhI95RabdJ6dhb0VCn0JPXZguqFpfaj5Spiknbz
ZGa8hZxFuCtnY/MExEqLwL3btzVUHr0EKfzeKr/9NkWZhRgb6S1yJMLORueHW2TqNshFtsvH/H7L
ihEB3fuypO1+DihcEZTEw1Da/kNjI3Io6f5KOVFfFx2bi+ZLVflnVujyZbCo7ho776HwNSM2iPXj
7ZuXeB7GZn+dn15ypy9O9tXIVffmpSvqDoOsOX+T4Xv2NFd/9LWzKZhfyGz56NaaFo6GNloCcqGt
LSeK0J/pN6e4QXPwDpF8btQAURNZeUJ0jXjG636ZYNq2w8swZf1TyUnJMG5mscq31khbbHa3wMgr
loN6Oa0ZQQqjN7MzLdyJ2+gZ2ZYGCcx59gsroo+HA7I1FgdX8x7/4BkdLR0RzBayklpp3miVPGYV
Lz0vCnAFbPuvtWNQn745fLauAEMXWcoGsmKkXfrmsN066U7rR8L57go7izpqax/LYnheF808WYNf
MnSjt3SyuvzCeOVhKYQZp7oyI18o8wa7rREPBXZNZPKV6UXVYsFqSAkVbkjjTb9fes15oK+xuWMA
nah+Cp5oRX9sIIOdpR2cHLoSEp8hUvhXym/OLrNV98QGp0fwc1chxUT2gI4AxKt2Tj2+/iF3KtyF
0B4IIpHUR/doTCkTS1AJCpyiwam8fXL/TQ9e6WnHWcCgIKW9z7SgfjTWqSW6j4bZuu/WuLhEeLFI
d5OyuRIEbVj2e8F24ZZa6YZnVfv7jTP/fhz7+3LCoJIN+fcyGqDHrw+Ncg9eX2uHFfvqLvV/j6xW
0wZvd+u9HyVjBKeiPsShxfHKhbAvgrUo0ObhtgxA3NAcDEuNLqMhcGmLY1BFz/e8910+qJ3m0ciR
ukcry5aI0zT2F/e+vLbDsdYFGDW1S5fjglkzrT78gTtvqujofBddtEmSa57mlZHhCs4C/dXnmaox
abiOj6L24M/01s+6seJulSH14PpbReTtgj6ICaJQ5dO19c6wCp94MA+twCetZW+DrJsHKH32Y2Nm
WuzP7xlGlkRHRjkJ08gPZjt+6q1nRnRs/rJN9hEQiNwHH7dvCJqKwc7GoHb0pgsk4L9KAFJZxqDa
9dsgYBTTk7L+q3/c1fF1eQ5IKh38TMhha/gyg+lXcEc1T/dYsirbS8WOq7UEY093Rlz1SK+mFDvm
a+0lVzrX0W2GJ3ofm6w5rOW23pmU776ki/ZL6/Gqa8V6KxSHCr8sj50w8wsk7ygzneJG14awk5bz
uk6Nc+n90b8ttI1LdO1utly8WBMK31JmxkM5uUhxUBVC+AQkkFRm7Ju6C27I1cPeKmdm0bPFAARf
J86I7gErzPYAJs1+lL4C66iZR1LT6+6/sskezkS/oqbRlM6utLL00jVmwwzPXEIn168oBFffB9a6
PmzKPuZb592SE1qSdqymS1E47DurJSmuf66sZsAHEdojLeJVi5AYjNbGbB4aSweea2cUMyROempC
g0PlSwaxc1cU9nJZG9s7q4FucNlJBIrR1g5wv7bXytb3kKvFVzQ5xkLxzbrFIuvNyNA9KIaVxkU5
r+WRlu8GHiwPVVowbGhgQY8L5uxgxvnvFz/89GU2aq+Jag+5nPs5sJcenCgtjTCOSgZNRlAmVGMH
z8R6g+e2/zBR2e7szadhgFt8s80VaWigcSZZhHD1qXcuLPC+/cjZsO/Fw3jY0POzyjIemItpN8To
knk2rJPWphaS/vC6oXLvc5/33PJ8WsEFGfCqb+qLr9eHHHtPtG71c50ZzblhRBan1YwJ0bbbu7Sc
uztnLrq7zKgP5vic14o6iDLF261nb8vkrLdcpA+SMMi3z0G0H8nRNqPibOk49Aj9v31OuzhHVPQ/
a0Lgd+anPs+nBkk9dlNIMy4brFPnZ5jf9RloUe2Eg6txihv87sVbdLnbtGCOlVUTGDWrAtUTv5+t
d/o96xCh1KlRz4FikzJ4RZe4mnvyJqaNXFdlPPW9SoQ+p/u68iiLstcx4Qeys8ipO6Y1wXt2ZbrH
1ADEmyvjNdsS3R3dk9W6v6tg3deKmhAjBynFSa6LF+XVnFG0Nq5mfY0Hz60R2Sp5Q7uFK/2nALGx
aV3nyQqYRw2Z+Kryiilg1gyXPsX0Mut3dmdk9P3p8LPc7LKwQYqGd1gvTtJ5s/GcNgY3xFRjBruJ
4IToGU24E0MhPSZ3OrPsqEyDXZYxOsJVMVy8qmZWlxZFtJE+SZjlozQYOOKCvkAX8dPei6oN+H2g
8ibcYLUe7Dqj0qVTPYF8raRxpUfrH6bbP1+ZaW+EeC/9/dg0xakV6ZftyBn7GZUE5gIlaMm3do85
0IqYr3aPfdB1j7b8hTeUmCP7hhvQyjuP8phLZnY8IDMBee4yHCWZvDcxGt37pT8BTnHuM3t+1L3B
uA3Sanleimcz182XP1801lMXaOZdlZnPDvvjm85psLIXW/Cxet2RQ4xkZCeq/ej06cPorPXDv3dA
ovFgcPx7rMBzLM82LWYEPvwi609A/e+xgjKXo0wxEEEmsHDPjPoD4OMg9CyhoGh2lOdenfLCaDK6
NrI6blbFRZSvR0Bbfmyl+pywpIC/6OE0cXtZGKPhWcmt17rIKoYShhetg4mzsO0o2FNtynhxsM4M
pK+GjYRMiOeTBKER+4bzSXvfKaos6l7e/HnQFGJYo7DT/PlSL34AZ7bPtenJc5rBUpHjeGil754x
5eTHQeTiHIAOOVJt3wPh+nQky9Xcu1gN9bkByFtM7zVZrukKBPjTy5fTw7mDZ65AoPvsg/mQwTy2
mGxaZoVf2W1eKjkRQs0d3DIt5GWRuq9qHkAeEEpkfE1ZOluOcIN6dOHQLHEisp/n37E/LMiMmtdd
JTj9jIXPgHlT+PuKqONbo2RNV1vVAH7aqFuW0FRoUG4fSWJmsV8pL/nzybPEve9N2k2fqXczVcUr
kgzmflVlp8l6UxhrHv88+DabMWIXZtKe27yqbtt06i9lnseTp7VP3dT/p0aI/880DCiZ1J/nuaZv
OvRS/wvSqG+E1+ryOh9RHmriIFpEaavd/ZCETj9mF/i5xIYTzzp/pyim5VQH3NxMEEC7jgwGb1iR
eKXqyOwUzk3udwN1oULcr97QRFYuGe7AervTLPtHO1eKownGiTzFANcZ7wGRwhhK6oZ9cXyUVdkl
qdEymu5RyA3Doqip9o///pKx/zn37fB++z4UUQOvhhE4lC//s2VY7/1l6vppoImmlUxR3TYG/Bpb
sjV3KZUaSaMwOY4mx2t6DkHpNk6sj6m4m1ib74SO8a3Vh+kk8MN1gTu+KdFqp7bXyxiORvcxZ1fJ
Q97Wc4khfm0YK7b8XJa7t/nwJfX0c2u66dYwB3TIfsRG2qo7i43jW27P+int6ze/1E9GjZRBPio9
w0vHzKhpxZmZwBsnovrp378k/5yM5hXxdRMMfmB7vCrE9K75vb/dQ8B+mLDi+CxrlixDBkm/3Vr7
Fgb7fNK9DOgN3AGSUqvw2hrwHwB2fwKS/3QH43+3fN4I7N2WYf0rVctugnERgs6HdLW/Kk18Ktc+
yroI4n6jQ7c0tJOJpFoRV3eugFtbfdmVP0VyooD1f/5CMKAwddcIABT9YVX87YXgNqgVbYbinJrN
LzXSN82JrpS5g9A2g+LV8Xrb23xoe/OvV+F/s8v/IbtsXvO8/312+bGd669G/P57dvnPj/yVXTaD
fxBKNilUpJaDDK5HPOCv6LKp/4PgH5FKAhGWo5Oj/6/oss+3HD7117SEDcWNb/3f6LJt/cMlOgEl
HnGUHwST+T+JLqNd/3MSCJoJuAGCwa7tOjbP8V/TwfmIrpNK3YxKjnnxSK3cgfDbHXcB59j39aUu
jV2Q4bpMA6b5TkqHVw+3aCsrpjay3/uZSWiYUNbol6Dhtpw8DSde4JUfZsEAedFWHPlOPyYDbTpM
s0dj1yOv93XqvQqgssdGvWFqRFPyF39Xw4S2bYwQ5itxElqnG0dHIPy5msQjNlUN4JurU1BdYy0c
GFH0xx0Nwn7Yl6MXzgas/t6okIjhr1Rr8GwuwZHZAK3tKVbRBQtHbVaPtdfbNxrtdMzJ9Fix79PY
mceyXuRuciWzEM9jeJCioHNsLC3mwVCYkqZsAfS24pTqObwzaT5RII59MPfsHcMsXNfjoVOjiwNv
wuA96o8ZlG0CGPiF3H6LZkYOSMhPgTLeqlEsYapY1El/QIQtpRFZA1GYzMM5Pm8M9DcLNUtHqrUK
hwAwf2Gj2AM4W/UjW9T00GlAq/qAHgSveDQasuftsmEqA42jCHBbFomO3B12ZjU3NxtFRkGUemNJ
prjHAyQMPdHwWHB0i+fRf+vINCe1K3bIg6AaCZZEebpe9D+Fe6ec8dhlbat7gzrFnVzRl9zmFsDN
D0Pw4SElCYtjtJ/mwdYZ9XuoxSsNFuY3SDMq8qz5oWzZTwl6bgViwYSpY5gMxO8FbW1TY2h4QMjG
/ocqpwyGe7VRxvKbglQknaXDneV9qA4Gj2dWFsrrfLGHHqcbLjSI8fp7r4gDiYZh+mp3xGjTMZlM
vz3ryjpmLgzbRc9yXFa4a5RmHXVX4pC0gixp6yvXPT+IcrspcNKBUO2+MtvnrIjge5hYS8ux/Foz
GuD+D0vnsdw4tmzRL0IEvJnCELSilyhNEKJKgvceX38X+71BR1d1V4kkeEzmzm2ABiiWyZkyA6AT
sf8n9+nLM4lA25qAKQPK3V6RUCBgOGOqVGt5EaAknVQXoRE0OvBguJvd5xjgqL0M5mXMMzxlkeLL
GdGpbSc++tiIVkM8hLaA2tPFJCRwQIzDSe6pcAw4KiomjKRkuUvGuGjGUShTdezqByj0A67WpMYQ
ATkX7lDJNICR5PcGo4FxLgruI3ih0ZQRQxWl6Gv7xlEwTlzR4LmErcQQP8wa35UqpUWPtsmI/fjc
Dw+575HY9S+L6vqJ4S6seNHEh0TLvgdy51Nh6rzXFYlqQyXkFfNCK10eZt9KTmMgc2gb5UNsFc4R
454ukUzf390rnmwk5CGezjBzgyw+TWON69lDkKbPUYTTgjN8EcDBleYAhnGBX23MLFXPYsk9F5MS
u8ItA5N0skfN2HQ3wkzr00pFeZnFawxRa4ss6EJ5DzLqIGKM0GuzsGdQMA/201uTd+KK0ZE9lIK0
b8zvNtE7P4+h88Vqv2khJNhIAO5tZe36dHHRqi2bFJKHICnBqgSBqSCj7mk49K7cLvKETT066BgD
vyQx/xOqgsLNzlTgh8bI7ja+EuZIqOC8rNUHddxxGcPTzMm8TgQyPyp49wzaOfPAOZymfhF8DGlF
QwkOPsC6YlZkKLCbW0P7CReTL7ooa0cLx/M4CFA9gmhVxS+dBRoIJxikCBaRZa4mZbhIKXku8L0Z
HWTie8w0hYgEC2fkmIo9S2fiP+vvSo0nstvnW56Kkzt2tB5RBFFjlOKdlgTJma4KWiDUudRsGWP0
PQNfvHCFWchXo4n4M4xwUgUXAN6eMYhgSakGNOxa/IEUpm6JiciYP1quGmCOjbQ6xS38tjAyOBV9
9siU9DD1C3i8Gf3Tm8ogXRDxPrG0dm/h7y8xjvVkMgiAUgVYAjlRy3Lcn9uKhC4CjAhNnnFLGHPL
UyFVnstZwe9inGNXRefMmZiXXjJA4moxvAihSJIfY7imkufeTOg7dKb8FSYfznA1xGuEuDAJKnHf
VqG47wTjDBqPelOeBF+o26fWlPpbagYTyTD9Y2EY4YSBDrsXVRo6N+mhkPDnG1H5EUhhsx/6G/B7
wsyWcPNODN20V+HyxbynTkPVQizyvFUHKkZdnyXHFKwWAzUaj6GoaleTiv6EzG5SuYCRsdyjWslv
dSEYHmbuPlQAzJ6TplqlRDRS5cvgZ6zqLufqUcLU3BOdehNNpTxIC3BdE1g2ZmYGTon4Miozrkoa
ij5MS66GFuH9qRKsMbQfZLOE20yKXMWYojfdjF+strPUvNQMNEVkxEzMevXkk9gZgBBksCc5hCBn
Kod40FViMdXPMQ6BfOdqizbA8kPSc3LFw9y0vStMGcV0it9gXruZ+EYLXX2rCqpuIgXwsyfuRuO0
b6tFd6Z6yR0Fneca/bZc1yaWp0N+V5d8LyLbI0LHRrrfZ+oGN1q03vpPEE0xIqahXs9d2qyEZuo2
YyMasJGT6NKxz9dCA7DZ9fMGTF5bNUZdXEQ5Kp1S1qcvAyliP+HuWy/Dd2hMqqPVcXqQ+wBDRenF
YWrNxk2aqH+UjXYGjdRIE1Mlj7rkbSjC5KOIPJQ9vVegbdmrqpIc8MQkfGz6sDKIqma6ZYhWP9q5
h3dEvlZFwJbbKUp0qnEEr3SgIIjFud12GsD467dtDmkrE+B/tqVY4t9OQj0kGDhtZRK52BbB+8E1
zDN1Di1rCK3dOELU4db/tDqo0Lh0jPv/fqWWiidqCl+fiEgQdSjPygxk1S+KMD1ExvM/09O0I+IT
VoOXvuZ+sYzVSSFE4go0DcV2Ug8oS7kp8MVZkWrBbwXo0l5TmzBao205ErphLwJLIyDhfpVFsXoA
/BNjWUMPBXlHyPNP6srgjAi5bePYUar2uLSduoECM6dC+DaoZbnW6C/BVnKGyEu41sGoGd9beIIx
qLUHAbZT1tevkQjcRco8PIBx77aycacr1kfdRFyhho+34SZUZwlgV2KpltduKtx8llfYE98Jn+DY
V/TIrWVZdGTo3Kr0Iqwz9yeT5WHK1jEI1exlPvFZ6w88sU5yjXyesb4CWBi8lAdqSxeaavqtDydm
QqQSI1XXwcqPlvY1CTUjpNorpAIrgRm7RMlWFjeFubg0FLMCnClOc4PSrJJTm8gkDr7UA2B5JQRJ
jJmJsTcU9CyCUvK4O/QwhVmTBQyPKNOkXxHa9Cqpl7WVy90Kv0L8amJcOIzbWHxHMBlGMzz0qAeQ
AQ77oU63s5ltKeT2QWg4FaYzOcP+rMeZsDb9um4JjXgROY01Glm/ER59pK9bywJThxmVCoxPNSdH
IOogXaLQ7A6G0A18a2S3TwmfTB9ObEXoPhkSu3khSjQvC8vvKYaX6EevQZiQT2nMRZryJYPPXIlh
1MgwP48SnAqfNayzmIjxyjpB8UdVQ3ItKg99wnXfHKDm4UeyzYVwjVeuKyPufx2caiF79ljwcDoo
hpZFdkfpqvq0FviEEjBvSmAm5xFpMb1dwQtsG8Pt9dTWe0z58wVwPwGdi7GfxJpOAflrf7Tph/hr
W5vQ71K1L1QaohWSSzrYbXzSUfMk+KBSjzUJK3BETDcxHEKFlaNnfAlhsZA8ZEgpS2myqwobxiL/
muRzbtFvBHj9eCO4vaR3sCSRM7fl3cADgsI2XYvlfS7Q7GOxunR2gKRw0AhrFWQ7nBmUMXXZh1rC
oKkkcJoniRBNJWZARGOWMNypIc9hgesGhvWuT8lXmijnJIsFD98WaC3IA/V+8bM8xyyvTqnPa8wa
NWvLl4gGGsNPlRpQ/Kl5iUaM3lQmZr38r1NENsKDjBQ37Sxbk3uIVRJntGLrSEIEcktC5pp9ydyf
jTkvjW2E+ChT2yyzndSSH/Wlr2tYzUxy5JGL4WBbh/0w3klqEqwV/PYZczNO5aKkZZy2pNHuBKsT
XnRQ1gfKXi1BpglKJ0J/g5Nt4TDNPEimD5z3Rqd5QvTR9NZVVpezAaHKhivtAIDbfW0eYjTr0VEz
GHvWeh66nK8bmB33Bb62rc4Lz6yVrxGNImRCw060+QL6/7QCkOIgNRsa0YCPaeagZggwq4aYAbLe
HG7LkUlDdRbH+YssIybHanYm2uECKQTSWFS/6zMFV091DH0a7/hX+IqIpLJFIyKERz00B89I+2Mm
MrREOzX38neiNQdjWh5J6YTcJ5D4lMgjuvvRIHZ5YDvyOhEWCIWw16UZxpggZ19VLWJSnTPShXos
8BHJ1psY47OmTVTIZdy/XvmYo2jCJ3N0YDHEjoq8KIaA4NWkLdpF/kezx2JjGyZTJ/tZoPwETa37
ZRH+a1rd11/LDLYExhYW1xdqYtfq0gjb/eAexhZCN716dnnbbaYIF3mSXRb8vv7P71+cRC8BWN6o
gqY7RpBxmOgl6SU5FdpcvE+toGytanJTqVpHnSac59RigCwwx0+YbgKb8x51OcLJdtbkNQpjtiIn
vDycpr5Fj1AVLsBu6tV5WrgZqKvHAGE1MVRhhxMjYpIHNumGTQkJ+qGnFz1sXKObmCMEKhmE6Tk3
OGZqo1wVhWGugkKm4cjgnjBSoUTExV0yHeIY0ErUpRu8wolHoLlcy4VVkhB4ChkaiVY0zS7yQ7pi
DU+Zut5OZXGM2JRd8jDryilQtSGcxk0pZLresLdS5cPKQVxwoTYDZvARgraNDFFpgvEdsxuk76h7
6+OdOcIG8Bb+v1VdJ3ry0WI8HcVOpR7T8FpWl8nYNnqBIIrWNf5t6+9p/hdOZwQ0TX+ap206P4Zi
U9/L6RyYe8latTlHoX5tY4rN8KtZ/mQD4XjXIwk2ULCELpUgCVO7kG6l0smZhehXcl3G42eCeqk5
Ct13Nh+HNrOZD9pleUv6mS54DSGfjxilFy3/KnUuwh6HyreVHD6G5SPqNx2c/uwhxDfgCXr+gjXV
OQKc6Dq4zJzZ+DbxynCPRYNG/jd6cTjpQkP2U1HewvQjD649tOwGHo0ytt+h9UjMg1auzfg9Df4C
4SfEx2CUP0awGwP17sTtw1ax65CwDL9ePGVeZXBf2+kJNcwueN5l/aFNW2E8V4lXIRZXPavbaibT
u4dafGTG5TCFO2iXuIviY6AE/cufAc49thDj+6tMiSDL4wwEg3YdGWuD4aFmksEbvBGIroVYSsPC
HS8ZuqAwecSyaA+Ej6OEtrtxJUqrTD0QH9X23OnrBFpYcovTd6x6iKZS7ZWIGZYwRvyd7zzMXuZH
jkWegrhvJpxDLUyyL1LdQpkAMwq+a2XbKyuu96n2B23baincCwQdZH42lR9KsPqZ0GqWLfSnl/wG
/AV+4rafv8L+u2lrLi8IztLZtN7S+n1+pb+aTGXMXRgfQLzNft92/2L52BExlDB/zdHxNQ7S04Yj
ptgNqI7UiU6iMlfL+N1puFZYT/jXtow4cNQ7DxQnuU+ASq/N/BlJl9aU7FnCJCKO7Xg+Y8xZUBmB
izhz9q6ln1m4D7JnEJ9yaqQSg4WqfhqTVxR+oOwR1C7yAxWtPRDgURGyviMi3GY4XbVPMUda66np
G/YFUnAO0pkRAmNxlaGeA0+a0xG4SBFOYattqlS3iWSf5K2g7cQCqTkHF64LyLV3+DsFqc/5qWOt
ldjKIeC8zf2e3mExHnr6lVD2qn4Z/mrAPKLwh/W6neunXtlVxQqHQEv9J6n/Eob19LNQTH1c34cF
afaKIKlg3BrDP3Lq5KrfhL15xnCC5M1r2mOpAqVWi2DUf4zCpRr/dDPYBiPk+f7Yhlda8zqN0eLG
No2rSaESqMJGRaKk11+DspE7XKe3CpRdAUZanlMAat8i+c1ywikk2tlEZJ9FYC9zjgG6AChlrHMw
nmBjOhqpdmEp+epw58/k4VGaTlq/haTOzW4h3u/L9z7ecGUHI1AkN5kWw8DiM1o1wlsKq0F8G8Ob
ld8hq/EaovVmGIh+voxKgyQI1xUIwSx+5PpKBkWcn0tK9snEO//SKjBrVLun3IZLY9XEe6fDuq4+
cNFkk4UlDTzj4pscvLfCXzT9Wt1OkF2hRfYEAuB28ymIPgTlUqiX/9rA3tWzv9Y6zdSZ8Ukbzk1F
4izJWkdLeBdnavXf2jhL6qnrN/O8nhTH6lHfIUQ7k6QERHrP6kPRbgVw652h39P5mGZof70x9yQF
ave6UZBchJTz+rZaHmF6XuS3IH8bky0I6ljsZPq/Km+RlHKE7cXxUw+55tYIQsf8e5Cr3UxcDXR8
uXDJApqyFU+ZAzCGFM1LmxA5J1gIikkgkLqXgoPV8Hc3UEv6YiekkHovjSwgkfL0DhV//N3Xp1zf
QRehxTmXuY8wvTtY0R5nGas6IAFM6zfCH/iAYn+B02YScsSUekbLsB/GkxB/dow4kp+kbihhzqpy
mqvzhwY2FHIOS6spcAgArMLPfjhz0Mz5MTPfhuSRk806X0isbqu9UG7GDodAZ1w2SXTXx33JJTYA
TeW/RniZrStnTJ5vc/kgRbj1n9Xqu9SQfOEE+DpeQ4siDxELsNNuebkHh9eCp93W//DZeB3IlhuV
tITih9k/IbnZYfWrL5uMTR3DyZyvWeFQkQbaW45OTEe66oJtpDhllBAsfTAKZ+mYU2zmBGOXZyHh
VOvy7q3mGnqo/dQUOfE7HqErnhR5j0F/zCfTRrXh5XoCheF3DD/68AjfNScCs8R6kv6HpDpgS6Ny
afx4jDnOTCQO2wUWR8RL2cQKmuVK5XTwRaKlS7+KcTvdS8rFQt2vCF8xxFWKZiEB+Z4++nSLcFWv
f2qiadtbFvtFemyJZcCtAHDJHjUNNyaOm1FZV/M/2Mdi8aOGtzj/6KLexm3N7qzJDeo39ggwfBmu
YYzOaLemIwZsmN2kKJgPXMrKuGL9uMC8Y4gVQ7jjqRMAqDRw4u4SPX5hfffdBe4T5MI0wjH2wv3F
k+lUSBVXvpUFkzaZTOFoaw7wwXYvUVH8M0rUPOB21vzsqskuuZ+5N+f6bk7nF7ubapyPxFewkIwz
XDPsHQQE7OohJ89j3gaoiMdnzpXD+i0f3H0JRMgFJ5qAbmw9Cx+a8iuFaOO2hH5VjWcgppNWRven
0bFK3VuX3iYFpXvxWHZNe+2tdxKSS0Qt1YiSbYb+fWTThfmaNIxA3JTz92CuM3mvMfQ1V/3yZI4+
kVFjHg3roOo7XlRofEtEwbrX5h90kzxZjESCAmHvMay4xvDTE/ihV5StIGpU7Ng0sl4VYL9mNYGG
zFCnJVIG7hynmfVc0nui7ZPX5iaZWPeh8KD0Ae/gPwyrqbCpqcYYvgPXa1pcqTcU8TlO2wx6LQtC
9E2ZNxuRj4dPdx3fyRAMXXVBkzSv+a1coTmZaP1pI4nwYaOGBls9dRJmKawGCmtY2fNwaFQkLFeB
PG8dSLbJdE+aVQciv0cF7tTV3kIkip6aP8f3ZeAsaAynFp1FIjjysCHEhZtZNL/1RmCcdTWCPa15
mvgLhfPoZMZXimefwdt65W7mP4NwH9HbSdU5jxDbrSxkUyMOUlp+GSevkfYqKI/kj+KBqEiazo95
/CbjiuGZnVRrbr9kOPUVs6FJXBn1FhtmKPfjeM8nV29/xGzddRu8qfTQYQgCnAZRcsR5VeTaiX81
A+0LamrdZzjIKiZWOyvX5ejQ32aiHzfUIVyIQrGa2r8lWoUT7F2M7GkMI8610tMij0wqpX0MyZ2j
OC1QbwUOZuO94bJl5dFVJQg6iBDdMtz0wbTuqd8A0YgqoaSD0yz7wbIJlgNp4cwWjXbdsMTFS0t+
lDFghEXgI/GXqNdt0+dnFfXBImkNYKpGJiwfIryu9KORoeXboEZMiVqpaeTqu1Ac+ukwpZ+NYdhk
EooDUkUP2N6OkxNxawn2EG4z78St6Se4SmQc9NdKe+bxh95cyvIkYt+BVavoKea2nDa8Eb30SWUz
tAspKPg2OQOMs5VRbiHTuOZw64V1q5GmNdgdPcgCWJWQSpmekvZayiteks4MkvyO0Dt0Q0rvq+wD
3KfDi2J8t1ic5PCLVth/enK+KTq36Dfw3SG62BlpYAod/bgcp+kjz65y/60p2Cx8dUwFU/wXeoy3
KuZyp0bft+0+Ixj5T1muif5O6pIji8A3yV8tOioAnnrT69MUX7LsHlRvZrcvm8TW7BpWPfoKDFj2
ZneJl+Og/iaxW+P+Vm/nwdOlqyr9S5Jr3B/MDXyMxIf5R2KfQ1IP7YU7R4duH+goaj8rAVnAPhAP
GT4Li9+Mp2X8g+/KvImTOknJFXdAvqbcm6i7YFjF3x7qTvwk/exdqhz0j128qqZ3WjcZlxh0rzUY
YwwyLfBjQ/sVdvk+8a9R+Vi02KFpIgrggT6eP+EC9jAe3OgJfOC32Horac9iaRsyjrU+umRvNW4M
oVM7muNgMxxByPiwqs1oPUg4gpOKIXOWnXNVYiv/GJyQsfDelQ9FWKhbv2rFZ51jctgUxzp5hMK+
W+hT0j/FOsAznebV0G/BKoLamZDy6cfwhc6HsIFRa0fIkDU+F6IGhX5qnU2rbPTlfh+ACy9fvcEz
4vQsrLsinkyCK1gy1eZVf7WKDwmZVgVcfznijMXPHNyhq7GSdvqX5RzziZXerdrpQOmuXWdmIRJ+
cwPGQDRSsPut2mtUENf+oxfeY4nYTohSJT5Gc/AL2RdQ78YDz8ebHLINdxXKdGex1RpOHZ1x9Tvh
V6anHGLSSZbhXh5K9TaWfohvsAq9dJdug+mmvWwMRcx1zi2+vEzyQhK08ndLT6GzbbPuaoZ/OQOe
IkGJO37OgMfJeEq1tx4Zft5qWGLi0pZhGpWAH5XQ2yM7y45psWXcHu6AdvFDwNmH6IrA+dLiO5nt
oUzgoVOXntDtanOPZ5n9smdSuDsQ3HK8A1ygH14enP8g2P6zdJhGzV7rlOlrmXBlO0gNIvVfoGM2
kiXOKG+X+iBwHIWnqDzwZanhepkhIt6EgkHrwDXz2wuZw7oDLDgSFw091os9AQ2r+0qSpSbOPM7f
2Xm2AKIDGRFt8lEZayXY6q+KtkULdc/bkoXI2JN/ghqy1zv1SFleKu0gxrtOeNjg4gzdDy/gepuI
FwNJM1g0coV/NKoQss/5SAke/YlcAlPZeNlY7K0B3FY/leaeWxTLzQXbmPaN+HMLzwXPcnJGqmJ6
gusLHIOccCWtRE+sf0IwJgYbDpRfOx2+h75mCg0YD8TZTR9FcNCmq0ZgB8rtHvSI7is55f1nSOpe
LvxrYxhrKMmNec8g77V0mtgdjV1GqEcmn14dEEq7CN1QbD1ehkQlNkdpt8KSyqpJNfkUydwbPXl8
asEzNkVA4MIlfcKGbu8TR2NnycUovuT6bXCfmG41mkeHPD3qAMG+b+j7edpL5V0GWGmxZ9mYd1HY
Y4aHUSglNJVopW4W87ZIXll+N5ovlsiA3wT9iLmOTfJtn63jEDkCyDWKR15AC6wt6wpbmTFad/pW
Hs5V95e0f4qBEYAFHEFmLtNVo6HdKHZL9FEiNxz/zXwVLTewiP9M6KXNdytvKiYLE49iLUnv5vK5
AIBRRbiSBmKcfwrGBl+oMPuoWAeljCuG7EJj1f4roBkPAoVZxVYTHi9cTFVn7C9KD/d9aN/IIucb
uwMDzC6Fsq2w69kir0nUvww82gq2UnXrlhWbJ6KIMU6ZXjpxdJ2ND8HalPYTe6kcVzfjpsXviLFT
fVuqB863THmPWkQuX1VDt7/T9LVZ0/OsTfMTsY4T9W7D+SmRrDMC08lXU6D5Fs8iemlrvcjPOUuB
t0YMgJDKTw7nKEVkcMQkDlnfmiOLIC07zlu76EaOohOTXZk7AG8cnF7ku6F+aXO25pGK07aqthoV
x+Dij8qmipEBF+YaLYmefQCuzdpNWvZNRW73Tot1r2N4MdSvmgvfQBBJ9qv0A3YyrVr8OWFE9d5Y
bkOC6/KE/b7SGeJTVnLSazelOYwBeH/Fu5VdDgjyXeo/Mdk2GMUzlq99I3sOwu+M2Zc6XULEewYz
ASURCU26JxgtqPOXxqVSkfPpN9Wa8hUoKKnxGWz8pgWCZlAHj5nOoZaPgewb2m+rfIr5tWgOWXIv
Z5xxuB9dffxp0mcXZF4cHekfdbZC42iyixd7ZIv3pF5TlgrWup3PRXAe83UbPYheCHXiaL4tRONV
5Evj6miSX5BBmr/FCHtjKMOP1763GDpyVB1otNs/0kHT2bF0Lwx2Pc5JpHVPjTfgjhH6mYwqgYEO
k2s5yf2m30qDDy4ngkEGyDgwgV4tBAr0m6A8m/q9JAzNx0FAuNSM2tsvJTFIJ1ZXEseSYPO5WIPW
tjR2dXQg0XqdG4MdKp9Fdhe9FAhZ3anz7UWV+s9a6nWIYxhJXEhjbsXxAODEiGhXcI6kxQcLu0Ww
U9HnddZ6yO7RcrXSL9zgdOK3lOPfu2h+JlwtygsT7U7q5E3NuqFRJlEU8odC5HSnvtezshKywBEC
UMnlKzOempGiBzvr1qmrARmH6xh4CZ3shtXZWvtpeo9eLqc5SsDprIa/PSSwEZs5Ba5yz4uwURFF
MeU+GjzO2D5FGkX1zFHYXWXqlMa8TMt1WS2uWv8gbHOMdIUxzGq03NGmQkJiRJY2fm5w/kkRbRir
yJJpC0zCJuUflj2htMkrX1H3tb6ClYgAhhxmmtzA6QieyIjtmGwwXoYKsQe5nx65TaCwUKylyN6d
1jb43r3JTeqzIf/DX8KZsBNxevAAWETDLXttbkYL3cT4Gg0RRrq4zEinar4SgDt6z1pcY4MLIA+y
3zfQ4Oj95ZVCgkGyHhVs7ByEi8Wpp+8Xn8L4PuSH7AUC6BlkuJtEvkPEOnWYFbtqZHLhaNzSWCJG
uaNNX/EE37Bi7JB8WA45FPLx9XFSOhBcdWB15PqbhKUvCKIrGrtWOrSvCx3fHRlNp4W5ZOtB9t6X
+bb9HppD1T94VPoAjq9uZfwTLPOSVQ88Y5mJYc/H7nDirlspGDVj2pcT6RntIG0JtEG8/CDSVtv6
iCPtv0W49s3R1Mgm8+L5N4xMwJ1/6grnj/6SW89c+Daahj9Pr+Hwjc0bLBu7nbrRB/z5eKIW+DXd
tqcFG6JpbSEAth5AvtQ/abqmhJsB31rmhhprlkm7xhvSsxCw0qYPa+2F5UvfAkuiyGqnq64Kg5jU
Q1nuv1w9NsoqoQMhQQItU+KULWruDV+ZEV/C+q2VD2L4YAgwxmvQ1u7l2oIFyi6kNxianVqscodI
PrrVdbChYqRh52IUuU1wJ5+S4CV2dhQVOtV8ncJnGDCorpnfCm8qztJxd48QWVkxFgFZ77RA0jXC
EMhnNaKW/OWnjDcYIHMcCk5Hma4P99rDQYAwCb9cq+W28kdoL/5onZX5plqGrZEXm0oXEfAiw/WT
3B5l9PESA92r5DdosSAgJMNA7/qEsY4xl899rzgm4Q2lix8fA2pmpoR2JPTg60DYm9rD6menxdH7
planaP54nT5DepfLneqPnpj7sfHAlsmeUhOLvZQVUEOKvU0r0PD6XLkqaJWPAwjuv368CvDK3eqB
gCUGd4jxqSMgMMg7oizX8I2iRoWtthkN+nQ7GRzG2s3Rkr2i2qQpGPulnG6q8IddaBC8K/Ne0bd6
D1Xyb+4OUvmjx1+KNAMcAKN8ZNkfMlhiKn4L1A4nIAcAOEs70FNSY4QTGNVnXDzxXYZF9wsN1I6c
GDqwzziDd1562MInZwuEhWASr+ojRNMqnud/IEfU+oJ6HEU4dzbuFst2cZm4x4few/G2OonM5yS/
E3FYWOOi5fTgOgUek0TN4wlIq1wEP2H7K073WjzOynnKBQ9vRpDeltayZLJ10vRnyq9ybQfA4Yzj
vmG+2dLwwm5xgUeB7hwLF5Z1/lkKh3n+ULNVhsVfg0l2Uv01uD4N4aovHk1x0abH0hyDbmVCQ1Ck
fzJkJ6FeAwkXHOxJt2nVW93yOcuzCE0wYuyDge5OMBqfk9HFeWN2IjilAAF7tTxxI7twF+3paFIi
byK/wtylF1VnYR4zWJT0xSEu132wm8oD5rYcyHAnQkyUqqtJ+MUq8kPE2m68Gv9Zv5OHMwQ6KexO
FATgbf8gsSCALTX6YnEalB8RI7+FiJm4OMm5xynaf5tcYQPQfyNjldPgnNTKbgtAtghPqX90xoWK
l6zVJvJI0KEJBdG4CIIbSSvJfNfp6pWBUkrzFb7Artqnuq84pIXCkupdNggeWnX7CKobPs/lSadQ
IXVAKnGAHl+Aceo0Y4t942+sHcJ4AzGeFSFBO+13cH7t3DhZsJhZqcOVo3biypKso8mmDdaMZkDa
T0lx6dEwmhYRiB6eFxIvn10rpvAtwzj1kxEQ1BtMyznH8LQ2Sk/hrIo3lYAnX2kjTLfF7lAoG51k
A5e8e3klIKM0hYIuogg4SygbSE9mrV0nt7VR1xONjFh1kxcb8BS/RS3Z7hCsdcqP2jxfTDMR1lLf
cxtJgKFTzxfZ2SbHTvihI5t6vXEJ9GR8Yb/M/CL8HatX/Zz3rtEoTkevG3LVCPAKk5cxU9Ns62Lx
ZHxE2vCWS19tKq1AGuFhrCXjmeGUPF7Sal+pvlp+VUir1OmtV70g3tfWYRzhBF1egImYW5sup7VG
/SnX9yZ/5MULwFk1zWqgWco/euNfb/xUw1OU3UE+wHJ0UDW1rsmN7fIUQXFcQtawbPQT13T7FMMV
yBs6S4BlG/+o0Xveny8fQ3JWUSSkvuTGHqUOalVPT7cZ8VA58ruRUroDgzWvnUIWgbGm6ckx4H4z
gfcKbjvSN2xFiR1kg7ScPylTXthZHLh42A18CRrqYK4CEhltC/U0WI9qOvCifYitjI2gI3D+9k78
+oYMRKckFxzrqvNmxikE0KI6uxYx2PpWY9berDFNCfM35h2A1QPNAi/qWNRLDOvQUzPCEbAUeMQX
gyCDEfij9UQH/rcdAjpiGBCfDYqLYBhdGQFDTLUnxr7VrWSuQngQ4z5XEdlmJwzChsWPDGRMbLm3
YEUGqr6XP2tqxAjuowGPPnu+7Ho43hOX68CXrE+QAgbntyD7Ead4PyH5n4uL0J1Avpw4xFppZvRN
ccs1aZ6nmUQAJB29PTuS9E/v3gkl9+TuranxaIbWYqsYzKerKgPH1Z51iGjYodoKnrWwWzpiXN+L
nJ5J5tAQdwGWiW11rQMVXOVlIONEoA/EHDd+BjEkGSlIMLVAPFp1KOmUR2b8Gi1ooHjq6MKRCuej
C2KcPwGc7eQLixDIF7bB1mgKVxrX6OlaCNvWovklxPqGyKCcczXiTTX8o4OjzzMfTVW57B2sfcvg
Tw0V2Pfr0Tr082sqxsGS95gbwzI2fZwhsAlFVrn4ql7DxlGc0Qdae+E80e//XzDyO5ygZKP72Xj9
70Jl2FgQGfNTsc7K6Uep8L6Xtmaxq6xNyCLu/yL1K7QZdRxp0V8hOz5vuj7k9tGCJtWE35JxhwoJ
Zw3jkJAvuFyHdcEDWpy8x8SZPl4WvrRka1gOn4cObLhiX+X+j6Tz2m0cycLwExFgDrcilbNsOeiG
kBNzznz6+aoH2IvB7G63LZFV5/wxSrkAolsUHpP5TBEDxPNHlv6CY3sScg14cmh9Mp/1s9ZflYvM
HAH6hT6R9N5VoK0zEZ3KpxoUf2yxI0SDuFAGMG2X+iQkDbwNuL6z2FlQK2HJJvfrljQqBK5kOqNr
xsIW/Npk6bkE3oFxTvuRvZunqeDBZejqrczLFo/pH1eHsiaBqyXTbjuDlElpu5RI4k3xArVfFjR4
6AZLx94JiWaKMGu04NxWoxeAtBIQ2r8pbXmOEocUCjKriudQvqNuWWghUWaoXLkGDa9bTmxiMuzQ
JuSaMUtQU1w2iNM9yWL9BY2cCY4MPjr1Gk2PqvhRsa9048OUX2tsSiD6lmfWJ6Y2P79F8KQ9ogAB
vpmEO+ZsdnL+DCSaalAeRwcTC3H21yufE4rjLPBdhGaA1n8Nj0DmRm5XPQJWGOAsVf4g/HFpzHsU
rMgTNT5hBPyAdiTquDL51AOYTNq/Gz9T9a6SDt1k28Etp9NQvpkaMrWGqNvyB4tS7ayNEGb/OKA+
4buuuhWUR6B4evZZ2qdorXuW9Tpu7K2vv0j5hxrt5tZE0tuQqAeFZyCRuo2cy6xCBR4YYHg34r3v
rnhIBSKsRshVuXOM4E3tiaQNv/vsaUFA0FfkSWm2SItXPilOZIG4EfJr7aLpqBqvZEBq5TmdXsQf
7UgPG4QhRw402gkPISLZ8OaUsTex1CmE0uJwNW9sCTqOZxEOu0cdaSofOvQ6FGkS/I3R5xdMLR18
K6R5LBsZRUiGvG2RgBggRGm3cxoK3zwkwrXmLzWOKBQGRfuofQA6qKMifImG5axuyKJ1BN4xQQeP
ySoHwSJnBSfW3crf2AUWWbwkd3LcJPRdrRG1w0sxEhP06lZYUpA0I1tdy7t8O0DHOzvxq4QWNQok
IYTPDlXjo4GhJtnLTbWfDoWYFT5mNvGpnxki3+cPyMMmeVf4fjEaIdBOQxacvSQRv1msMAjMyMij
tDgXVBDUzakfvybWaRp92I80ftIll2F4pIUAGShMVA5nCbUwESjZE7m85//Vj989khOxCKWlBJIL
vmxexNVt9KcH8jgdhjwZvpL6LSgujXxm+daTn5AQYTl+C+cbu74Sfo41BXPcmMAXRH/BSdLXssAG
tGj9BhaOhCm09hvaOGDrduxwcNlSuEq4xBuOBO7Wqie4dfg26t4TPwsAK/o1BdiyO4u5ntQWHDqC
E+qCY4GYl2ZOok1ugUobWLRQOJn7OwxbPR8w+6GAlTZfwJUGEwFv4qBTJTPQCCP6FWBeQhnN2dKm
Noc6aH0tNSel5ES/6jahGVTt5e3T9npyhRb8jGveRAXwOTTucPEyFaIlg2Z2ogyommQSHT/9cZfT
WKQd2+nsMys2H7J8kaVzzvKXExub7joPBbNz7t0OKv2qdht/1tyi2rZAPLC5i7heN/yW8B8Ca1oS
qwJLmuE2wt1ENLSl/qnZS03w1mcl3VBGkdoI03tL2ozj8lWjjQb5MpQDcAeNpVV1osVHh3YqiJtG
cq8SKq7JzCEz3UUv4nzUs7XY7UJSgjwsO9G+jC+W7qXT2ipI2quY5Ou9VG2rbK0mGzwrDEIV6Ttk
/eWoLXjvlBH4590ySWx7sZCsJonq+tGbZn92kbawgCQvgb1MPWjEwIUgEjMUurMxeSSoVLxxVUXb
VLxYH0p0IrRgWc1eh7PMjVa9tnLsQ6B8SeFPq75EFusNCXAPCaMcWcMgCjYyIh/MFzVDALRXfYYI
eDgiAlLMHySgdUAYnkGn97or4bNWTX6mBY0kFzBuwWFglxBPGVosMI9lWvKWbAuQknIvpYe6X1vZ
KoFBTuoftkCe+NjhcY++cYmF4apzzoqBCI7KGkaT4mYba7oS6CUD/pAZsz2ss45O7M1mcsLVoL8P
EEzEhsWv8Xhox1thbjLzAHIEz0SqFk/U7Gwx49AwMq9M9Rrz72cyU80ucqNkk+hs7PGhbTbd7I6r
acnPgt6+WfJt83na29HZSl8lUPa4a/s3pngUNwsywMQgnOCr1zk7nCkFA2aAn1TXtDNinsF5OB/g
Y6UVrDS2Er6CEUuaLZ76nAWoZ3RpYyygbkC4jbF3OEAMXFNPfGUYcXcdPdqBBKxhD4Q0o09cjQro
9vxHRCjcf+Tcal6vmiJRhxEspuQiOvEjxqt+E4+/zZWCG4Z03WXbJpUudoSeIxmXJLxP1gSEyMtc
7WbYFbYxKCZ0Vi8zBYZgohaQvpIdmRiwGq6j3OJpQMQKwTWwXi7hYuKDIj386msyP6fSZNXplpav
LtoGsA0RzVvCxFeG/4LukSewRc6gQ5gwF7Kyn3h8J2Pc6JW+6PsfS8badOBwxXrDi9tvzG1vrCvm
k4W5noiTf3EmNoD8ZEbbCfZV+UyZz6CtNTYPelVRhT9S6RyqGtfgKswOmMY09Z6wDM03rf8hJHNt
kNgpkOJ0PwJEDGgwtQhpe8V23wAx8/0jsguTR62BujnHiVKvgMqOCL/W2L+TO0X3IgqmUbjNFkX0
TZwYOCtxF56zNON9wxABRSf2inJm/mEgSQkA6uGzCTlvdllxceoPMXCVPxxxbfQZWyzZNrtfzisv
YPjR4xSG1hgHMohK1hGY8iBGWFZhhODVY71DTSQ3j0Z8Kdb6K0rW3EMoupaGsUXC0+JzG3eNTygt
w2ztX2IJ0mJBoDkWni/d/0UggYvSgsY8oQQXF7iArN0vC5ZEruLFPwStOdTmV00aa6V+agnk+Ba6
a+hvPAZdup4eeffSZCcZaepQ3GK0Vyka/oaDE2KKUBDwHtf3wvCgulT2xDdBHNEKRqASKPOloHSE
JBT2LtRXXyqRmKmrmkKJQ4do1VXrJuFyZDSLyhXyFxkhhONr6JZAusUx19CkDa0Gyin8zx4vs2Js
HPsnkndhfvXbxwTbLqJfxXtCMTcjY10RJpZ+UywD+Yvc+IXg3tXE97gCrZgW6Ac02pPKpRFdche7
7OyR1kyzkJrBrInjdAYBahshDGFjn9pHBONBHM28E4R34b+VPBDShHqqhFfld+e1QUW3HEF94BDC
bkduaFXwVXm0nOjWZUTdY/AzDa8d+hHnjRe2ITrb31TaLSpfQamwAVkSB1iKFfWSj68qR1/Y3m39
+ZyAqkNX19+wY7uB9tetBlBZakG1U7D4rlhSG3qOp6FxYZAKw2uuaSi0yLIC+qdDjt6D7tEiJTFH
PlDE5w6/Tkp8ful/Q+PP/aXOjvTjpc1fnv90PqlXJXL77st2CCtd68xvSqO77TPnDN5qvBXvEZJ7
zKG/CiRUSXysZYOu8DrweEkfnDkVEezdhuINOpSq9jcedkNxYqnUDswK3K0/Gj1WpFmL24/66PMo
vwj2P9rIVQDLAGo4XCEwZadyCZeiFCJbDjUiQ2OXcJLo/PdLHireISHWAGQim2nTmR9G8MwgBgn+
5ncEUMD9C4VChs+jIjVVZGqm2lLqd5x5unmiTQ+M+yy0DWSDcHm9OQoR80tW8R4ij1tl7jEl8ffz
RqyyNY1I6ipimQArjeg0iIShApBRA8/ZMJwC+ij13nCQOfgPW/mbc/axNRqOxRwcUaGBuGTud6uv
x027GSiEmw8JXushPfWhGEDyCFXkR1NtE2mdcCSZHkZx1v7qRcSmZlfBukg5AKeNZAve5x1VQFWe
KjyCVf8EcKNJponeAdSGmH1TXyGm4m22S7ivYS0O+ZjIZiG710gA1ADK820+eVJ+yedtS7g236H6
m7Y+/2qCJjEXbX6J5D2p3QvzU9SI9u2eqY2W1kLxwpoqRAoqayT8QWqzql750Mb4UC25TaeNQG38
7o3qWiTrgjBZIVYIKfgOsTNBJgTYBVE4cQsF1sEhyJeFIXpPkOgOL+YEt+exBjQ9y5OPbhHCTjj9
TlzKMzIuqX4lQnhiFfPZy7x+2tRIadSrpqzNDtkU0wdTl5j9UJcPSyk4QIeKUx+9a53RTgAG1N/K
eW8lh0ZmuWM4nE59eUS/4gEry7C7wE1S+kXCBK6td9EBYa9wZJlGiQTwBe0wwL+KTSjtPsw/lTSu
dNvaaxm+cSaA0ePeU3CN55sYCbiFx5mqPVcjiXM5u0N5JPS6ofGcR4yrD3OTYf0Jl4RE9zI/P9tG
Aw+eR+hzQig7+5KqX6F95ZEc1S2ZDWsbakwn44MiB1CMd2tJZMdAICa+XsjR5CrOUy6uHrHC8BeW
W5VjikWv9ySeJHlxVCCHG7iZUvuRnKddv9G5x+5HP3Sfb1olco32KRKEgI9DNl6j+O1WBH34nPej
C/SBSt8HRsQW0Ps2x7uNVe0b/+UadpH1ZFpyr3UHoYvrsrWGvKGP6mNDvxmyCGVBQxBB/A8B2Xfx
q8nf6veox28c/aLbrV0W4NMD2CdGBcFAyLeQepBM7VcJfVRUO/ETzJYLApefZAfFJviakW8N40z7
D94gpD22UNf9wDFyBlvG1uRPzIEM5bFEKcAla90dxFzhmliiOt3H0W/gXFVlWjxJpyC/2NmY895v
jv43+0X3Hch7gu6KNaH2BmDezFmHnZ7AQmBUGjMpXi2pPdnWDHlMjEMieyJqAdMeIPc/2A8shV2r
7XascAsCCcSy2qAkdcrXpvid3mr1UlSrAfKSZ0FZmsSBz0cDrX/zUaPaVN8slx0vvYFi1D66o2d2
nIpn7oUrQ4PQTzysmWNyNRCQ+98O6YUDZCicGC4PTu1fW9oyKqt8TXGKUEWy2Y4hRCXWeuazZB8j
b2dgZi6w/41VhnxBrHauecIk4pqQ9/Y8FXdbqy92e5wuyRpVp75t1sUaGIVrH6vLkZnBV7DGhy4E
T1/1fG9v5CAQJvHgd5OJLCRc314Z4IUFERYs2+Ez7L5a5fEPnXbuLaI10kUWPpo5zCI83FV0CVeO
qw7OgVwLzq+ryTudKyfR3egxaozluULwyszEkGCk59EHlqxROqav3EUJ0FBGV2wIAkx4zqLWUgF4
S9jchKRrQHWiGMfsETms8vguADCQzvQe6YaciCtzTYIgBg727w3LwMpu9mSCedGMm+DHKam++Jzi
HbsyLYaDsqmkkwCU+CenJnKOkbM9QCkXHdCfTkEIU9OR6Qaz8oFI3jb/LPJ9sZEROazDXzWC+uXM
edrapvdR3MTfUXeS8jsYR2WspucUfRiMqdVnMd4HNmDBVAtdZzQ8kWpw3GiI0wDzq3dF912yf0VE
X1+5umc7P/92fxD5hBiwJZEpJhQWDx8KdYYqsO9mOa96OBRs5BAV94mXX7om8lUqj1OyYcAzEagR
Af4pGQ81G6HWp0Vo+8Tl/sTGQ8qKF2cgFxuKcCUt+1pwzIP0JybDLPqR23Pzy7ALpUYpKN/avQeI
koYXQt8Xs3FDM6wTpGLu/OikqWe530fZJ/EmqGnGtR6eVJMSBkgVn90tusAecA+kLQEf50H7FORJ
k3NGMHablkeqBoNRtsWk7NrJka7HP1TS7WewMtDqI8vQj2TDLiqonYDXr0Y0RCcUPC/wLiueENjN
9rORX9lmLIJq5fUA4oQmsPTIyQhwDGn92xT+qIrQhOOvea/0k5NvxfAz5lchAkNu1Pe7KbyaqJNb
6elM+7SSF212jwwijDCn3fv5TWK815vJ08FqKuvQ9O+NtDPjm5Oe0tkAGuXNG27AizgEoIQ3urQS
RwAjowNrU1fr8atIsHDtmhFIgpaXP2m4jM27hrpPP1fJJZi5+TZlv4oLxpJDOi3hhjIHOUE/uTmC
uA4KaanRQgWA0RyiAbmNvwra8ywz4R4s+9aZL1H4F8VvA1RCh7wL+JJHpDZgwVhxdf53cMsEkWOy
XPIK8YsH1U/fLmHsOTCeDQLFLuN0ri6zRAYgbSVXU7tIMnVgmmshjheK27R5MZnOw/AkODmxDDnJ
vUHRmGjXQCGufmNNq2rJRQJL/pJArLBRtyWuA/OSai/txBCRfEX9T9KhLr/AAqB1Ym0bMb8ZtQI7
/GdKm77ZK4iewXkrV022TvEp1nS5ufnWy8/HaBqevwSuMB51BNzc/aJlm9BZXLExjuoh43qPpWcy
PosTLL8IVGT2Ks1vQSFZYDgztJeVIw+oI9Rp00LYFjvCDiJnrwmpBc1E0G8bq6aI8qMu3ztMlsW9
56vRlPulDClno28NjF1l1u7+OsMSz7lCulS4ttg7xfa0bphl2gMQU72ilQOxNppWDqcg4Om2l07w
S/DECnq7RheNMhlDIeaW9o+I1oXOANI6d3Ynstol5QvXjNUBaSsILYRRvnyI8lsykhcVFttJPUnR
1alg7jkLBNg8IAjftc2lTI4NYf/FLlwxnXIBjGuwDTNZTtjnSq4WgZHQAYrXQRDk6DYFsqLxhSgJ
fn6USSRO+oAFQqbh8nk1LzKhuXP9lM1l13iw0fqlylGW39OY2SbF5Z4Bgu+C8XUqOPIw6gjqp6sY
6MAGVU+MGFCFKJLpzBMzm15spHADfmTUD7seGSV+FJZb66s3YX6tb62FpF5o5RYML4aKCmhRNHCE
zeGJ28sBYw5R0oC8RRqqmE1lfk3WlwZYoCalq0rnnnfGKN+AXbkckdNWLrNvdRfLdQ83MuaPYNDg
5qhy539gmnyNotFcP8DsNot+vLQ6g/pCFK7pK73aKjE1UhgkogizQvPHhoAUZaFUmWcRFDrzgxhs
wg1dGPW7rfekt+znL35/ATs4XCjs2nI08BxwhNasFQvjrDoXIky67qeQ7339kUu7st2EJFcAYyLv
gx81SWZYOZ250Ji/x/xoBq/QB64CzdNxNNQlLxUkjlyDvSPOqHEpSvLb5F/M/DeoGXeSgyHtugrr
CpIavIVkGLOMuAK+CF4C7gliyIOmX09cFrFHAMt4JcJc7MDEDhOdwm8IMezzO6fdzwhslChePzwk
pksYZ0XbItgOtFWYuvYaUzjIun/+p7CYLxFjKUEzNvg0YiRZ+2zAd/xXqFSirFFXm9BOVhG6Nkd0
nLdL0tzdmoiwAXG6ZQOckG8228YunVF71+hPVIVj+aNvuxU7pUcmTs1v3BAB928McOjPoVcP4jgw
X2L5ICSFZTLAYuYozc++dgunc5A9DMeN510iSQzLHE4uZDUyUjdc1iThLTBHqDv65yZBcnimPCx+
v2tC1oeGFBKZ9jEXbLGjZgzHQnJtpxvIWAGiGlrXTnuJFr890z8uamRD4EarahNuR/LHy3vl7xPn
hFKTj548HIy/ydgLoEFIuWefmoP0wwpfI/27VV9nZHu6C1gQtRszXanfKZudh5Alw+7imQSA0MIO
GV2iDB1ulnbQ+jXhu+jE6XIjxqvWDqj90chj32kt6DKuWy1apyxNEcBrg6QWywmEUR60a1WZMQ2i
eeUY31XlG19F6HBrc77UI91ZyGIn4JzxrUIBxBcN/bCEaGKAYRUE8h8A+pTu5nCLDvV58BCchF5i
QfZ5AzQe3ix2KciBTbDu+9+hvEesH7bpltlrbCEPN66Ik/H+ejEbbyDOJ6bqWl7oBbvykjWbtAlA
LJA2RIYM7gO8rPYY9Y8E4qhvteVQvdrTu0mwoxyRyPKbhRS4rJAeeFrxM7UVwjyeVnq4JUZsOQEe
WLwTtlKpxaoN6414vmxW0agstrY9b3nWvE49qfSTd1cIfwatrf2JskIcaH7FJ/sysDap87kk5CMU
3ExY4iYuP5L+LM5XH+UfcY7ur4SeQk+fvvKbxJxJIcqP5sinB8qLiu9AyYsBI0SLHCKo1h21Eiq4
R23fL1PLWvTKTSPLNxhvVrHV7CvGhBqrQ6CTtXjLR3g/SBDrBQku6WIc/fGOyCQi2T6mlqsLD7eX
OiQ9CvzfWf775HJtwztO0yKSIt52uz7hA4R95uoD5oAvELigzq1bHdX1vLKmi7SScXQtM+tTTf9g
5834nTiBALm+rF9tCuWLg5SioKL9iyIPBkCf66PMlOXUVKtwYkZATlnKd9//Cad81eMhRFypSz+6
8xcV94BIBG5+PlctXhH8tpi0HUVUPE6cmcNLwoaKmXhW3sTUqEWP1GVkaS4/aMuKmhUkcpPxRpUY
UQl0k48nwIsOgUj7U8xr1Dnii2grnHq6SogO6TDUsWUAh9+SjyGbh8JBz9UfJ5zXSY5jn+imHNVy
iml63hecgSEnC1xrvST6RcxgebIZzpwwmJroA/ikXQC91+IZolzjEvVKbm8SwAD7bc/hhK9sx+ul
jBMgdbejsHbXVH+BxQefCqrdZCQVsMD4wEajvur+jrdcevK0hQznzviTgrs4AF4hQK5dNt/+DKzd
EC/EWx+SsyRsI4Rq1ewhSEY/qUNBA7AZy9MMEtC31iIY3lFwSy6XEdSjMKxAGQ8bQRy00VdrCYep
nb01gcgncoAysMbwqjezkM1DHSKMww65Nv183VtXPSfdEH8aedXfBL2hthGEpXkdk49RkCWctQK+
rfHHpIeJb7EYnzzrvLqAHeYepsaE1au5wtNQXK5aBXfxzL8CC0yv/eOy4iGKlk08MdqrLv0rboJ5
cxrBOphQ1ebDnE7zOtg26ru0jNazcRRARpWu/TW3LvyeEAkpZPp0KDJoaSPPA2ELV5dtv0Tih+Cu
z4mCAzP1V379UCVYFg3NJYk7NcatSxegc7H/kpaABu2P2vMxebPiC1+aR6Cfz2WB8MNe3Gv/1Ls+
98BTN76A7enlxsW19z0ky1RVkCblKcq8jAZ+HL4/8g/x923EoREiLYXIYthotV/+Cc8dXjB4T83a
2dF+NIAqB1Ax9TFpl0wi8Zg+lMFs1oNaIY3bNyHynAuwocde7Co2R2mIOtFL6P5Nt1qJcp6Ho7dz
etMwZld3/dmb38JZbUbvOWY/PhkZTj8VJwWv5xsl2kgTEAmxmoFxkOLKT+oA9DbXHj1RUezFSVBb
JCEtU6Qu9vSlDnwSCbZ465HXpGg3KJb0L8oCHOMS6ycpO5Tyn1W8aiLOCLoz+Eiqn7EOyJTh2Q33
TXZp2OtZPkkoqXZG8ppnuH/XEwWA6xqAOpJZR/kcM7ToCa8wUA7v+70qj1V17Yxvmz/4NFPYhoIg
VQToVbOLtAgXmIAXjttpDFncjvwVwjVFD5uTYgne51t/HaQvc3gjyCdGqNzu/f6aagJcJU82nMkn
gD2sCHhA1hNs553VYQjiBmhCjbVdhT5KvAF+rIITiE+UxZMsQpd2ky4tq+KgnNa2LG1E3peBIt/k
uOBXoLDBMwaHvYLZnpSrEY6/ZZiXGa4K99sWKDl3W0SCmHh/YMEmtLYIuqp00UEhcuO5dL8gr4No
6T4tvyA7ENFeSm8178js5EtktTWt91OksIu8kQpn1B++8tlpu6K+QNTr5Q3HjOV8JqnF3y+tppjF
ow8Xmuw6cJ/tKmC79PMe89nk2hBM/vCOmxDgGETuwSZLmhUIIxPjGf9whc2ZnznA3BxBA6vqq2FK
/zTexgwkd6KSyy0g6RK1XzgHraN7jI2FNcis9mIT8mesQruSghI4Y0rmjybSNjieRt2U8SGRt4a0
IulXfpuNDXm9ps32izSUZ1KfHxZS0HSTb3FzqAeCB8VyhMl4IioFcWcbrqy+3TrRTW8QjbUw6Rua
QXiaogDXLFz3chA/i8yRz3Bn9yCgqOJp6sDc6/X2J+uesB4UfMtiHqYEbjFKn1K5SbKQsfm1kV6I
nxrebP+EQ3OIiMic3MFB7+3EC8dE66+WSy3tPLS7SwskCIjfNxi/sDx4lK7r1bOTqJ56BQ7Pi0uP
liMAKDeQCiowsUAG9HkffQth+WlIn6rNxEn8ZwNmg11TqKosBtt6+mU25Wtk34XYNZ9lzsKlHSWD
X6Lhau8jIJYKt9/N5/tIH2GMUgYktl911iHt/8rqRUXtQT4WzxZZnxQJXLi8CWlCvU6wI6MWLKzp
FUg+JIonvBmVD98+3iDmNMJLNqpfuhnfPhEUuk1NYYFj9DniF1x8DTnNpAAi1U/NnzT1d2t6EV9H
bb4N0bGEh0nWTr3WVWxmu3w6JIC+mtCfwjWask2LCYsYYb9xz4VYvNckJ0ncURgjkQPm0Up7J29C
HKdE1MM5O+S4EJ0NjvxGlYZdnDofpjPAE0+udYVZrtySaVoqX5HGWOHsJflZ99+dBvpIhYpOc4iI
dCohDEoLCSmKyCD8tskT45pEmvKSiuuYltvq5qvHKqdyukXiPf574AOu2oG9Il8SEojWzjB/AVqD
8gaQoXPTp0vNOZECi2xLZD0aC/l7sp9sknQ+nDMfwO/bnD5i9WnIrWfU7xrMAQE5wJLToXcikgoA
ghCvCtgzKP/EdxpJ72RPuiM2D4KHMFFvOZ75IlqazYA/cVRkLPPGRo9WtIr56YctfZTOn6nvORUK
6d1HV2GV8mLK3/lkJFHBzhKX9pciPpkl33zLRpOQSbJOlvEqJogBSkZDO48yJwpoC9paxlfRPnVm
lzK8zRKAA3E4HgAXuLiEKJFi2XS+KWwa2gS4GaN9jGnbO/CfBBgoRo/YMzHY2rsa04jKSKN5JEpZ
ITiMZ9kbpdlS4NmAy1jzqeg1lpgEpfxPlKEcR9HB/JBS5IngLKVhJdiR/JMDOsZSj2AkdluZf8W8
pvYvQsbEAU9RrD8ctfbVMv4iGIewvUKy+AGxYEgJ7Us0HEL/GjR3rGgA3kvKMymOlfh72ez8TzLv
hCIFZBFigqsgKZ5+fwzNo9ZdaoCg7Cch03TaNDVjZWt7WiN6dn5tj8hS/weBppuybsZRiTKHkJ9Y
QALInY0zekmx8faNio0Kc1+ONLNF8HxRic6qpIfWaIva+qAddZ7rLSWwSCrnZW6jD0lfifDGEOAB
mWcV/nWUfGwUaMJz49aEKoaD5pDWYNXk25dE5IS8DMlMw2nzW0Z/jvGq1q+yf3f+ptVE8fSOIZKW
VGy6Av5z/D2zeo2DjGNjceuJhP0C4Kh2MY01nWPADxxFDAaN3kuINREfZvz0qmdqO1wSMbv0QjcP
ENWS/yHU61b/ps031XgXfr6ZE0ttv7FmiYWdfTjOHlL4FU5vw4RVa09hcM/LwUOpog5ubJo8OKpz
rPfOS9TgTDqO49WaYjcbBvcOWxf9NWhEm7c0uuZ1RG7GU88Ie1qUjNgvxIUjBsHUtyHe2v9DzUg6
KfGKJqTZ9Jq3L3L9AFhgDlvNGmDYekBiX8gfEZfzdDf2rX2tuKI1VHuiOX6jczFL5/amyu9h82Mn
tI0u0egehmEd9QI5DJamJ9UvoXPlT5GJtqj0BWKThYoAAF+jQTlXidoIZ4k/QJvXXE1bRd0NJJaj
0SUVC7sG95mrcFc/ydgOT/Jwoo2PRZ7npK0RSKzs4aPBs8lFJe5l0AIkWis5P6QpubucZwR8Bj+q
NQKeY8zj3RjNK0GCweKiI4CV9to7SUG1j9nri9JVuTyVJe8OwLr0bbUfs3MHPW3hWmw2sHE+1WAs
Psj/W5pdB4DEocbWMd+naitNm159zTCzxfXCoLCAPmASXm/MTF7zic6LwE3CvIq1sxQqj1m5TZgq
gdnV1nEVtfccyP7cgBY+2uoec7OefJfql8UyUSF95G/NyR7D5q8SYRMviSCU40PWbFEy9eU+lk6E
Yy9qzLTKpkjRqnNaGtQxIAYU37sWOa6mr4xo6+efTecsJifYWKBYQvDb+nxV0pIPToxdBZEDwmuO
mEF6F5gVboeFDfWg+yfxSQTqZ2bti5mASVj/6VhEtdcMn41J/iajl+XQGXPg653CC94HtMo1SrUY
rXcLL2FLRNglSw25hVSepGTZjW8W6hYy2in0+rxDXefXyStdJdlW5TlXWbbO4heIo3fKW9CCQfQq
dygxwoNhNjgyELZY4/e4iYCPWOaRxl6Ak92EpMZKujR4NlDH08SszOUytOEXFtQeUsCXwuZcwOC0
gDvb4QHJntRVOnrjytlnpt8yMmMN0qMC/TtvTlr5MuuPEAmbiiauuzNQoQWRPoh7iwaPQShqVzov
eHVsPeqXqUX1KUrQiNak74yUMBWnD/CW8ltqtxZff7zMQZN9jEhJ+qoA4Dblzu4uMFd3onYXhvHV
yMccP3FLDR/nVfAxVW8qWkchf1J5GHMNha2BdB2ouodbR5uAMo7DtELqHZdbqzgbaMKjNcUUDA2Q
zMQCwt6E+zijifslk8Fq3adjx4QTcZJPFM6jwmr8hxMfJd5cYFu0dh5xB2G10/UXIVyRow/x2ToD
5qP6tY2eToY/EMiuJnbGI9GVm/0xlV+KtesIvkm/anUzTtsouk/De9Z8SPlv3H7lBrcQfMNUby1u
p9hH7nBGTYX7aN9W7wX4NH0M/7ZFRSWxmxphcouZj7nbi+pC8mFQ/9h4WvP2dQZLYnmf9BwC5ytQ
zkW1N/QJdPZBd1aPtknuvuRiD+DABZ5Hn7XpH3ukIuFOBo+P6eTE/JEkv5W9nCNMpCuLcER1E4rt
/9IUZ2m428aysAkcKK5ptrEXLCvlOdH/Otl0bayE3ybyvru1NJbk+Qny1w9/hvGK2HMWH6m1653X
CmMLjQ+gK0+es6pCkmyt/Yi9kY+h2QlwyEAnQWMHS5YWrtBTTOJpRzVQvccoy6f01OQ7sxSMdz+9
ixcR68cEjomBWSGNig2EpsLQ+op5ICTlrYJp7fUfvplZPnUoagIb1Z6KR2KlVOIG26vFUcvW8XyW
tbdSoq995ll8hMgxYJdWCuGIxjI7GMZHkX+m89HSjhgK6+Qj4wgr7SuqG7JX10wMuro2LQRGl77d
jOOltFAuOKukvFOBkKOEYC1vyNz+34oFQcJhn6U7gf+3HE+6sRKNLwntI8uufdhUmBEXJWSQKEk7
c4VYaqC4hEgn6Yz3YMLqzMRETZryUg8ED302NY+d0IkKLpLjazkbrCusEU3cUkj6M5pflIN5CeDb
khLt7jIWVKTsR3MjnHzxQ8N9jNuXKF1/LcTJSXgc+7XUr50eopEUDZTFZXBpkUAx/XxbH8k+0PbC
0U+ZqviL22Zry5tA3Qz6Iq/XmvxFPYbTXiKSsFHtELC7km0aSO4FvArC8kWN/gWoPFY3v8z6LSYl
cUjD41n9bxG8kLsP5BbJMDjcDVHxYlsIUmErmlXzZjXbGIgtoMv1ZhlnnBrpV0EEiQwiDgBVBf+Q
Tcf+X3cADimfybhFp/k2qWtDZUhhZ1h19SNDfkss93iCqO3VHQ0EMBxbBLpIGeCd3JLR9E7jj6tX
G01jENmP3S8jHEJSkF1+2Ci/pTGy3wHA4h4XXDTcVWYQrcCayMg4Rdk310OYvVok/0j/MleS4QDb
iqYqBu9V1jM5Wq+BfCx5iE3IYWvEpfk5gWZYZFwr9RXxVCZvclnEqUrJwVmxxLTW0SKiMe5tVvHZ
1YO/uj8JcQCJEMi1+Zz+XU9ngYHF+adF94LwNM2E8xrY3rJPYwCJwnKN5XM+Zu0tL199g4Cr7/Y/
ks5ruXEk26JfhAh48yp6EvRO0guCcvDe4+t7ZXXErRvdM1PdKhLIPGbvtSsBsDoUiNRNpna1Dnvn
yy5OGtJqaWuRHxQcGGqm8QaHTRBCFzs2ukutlNYcQhiTcPEWK/klExCEfMMRxAfgP8RCMAG8QQNI
hp/C29lU4gQyVEyRZK6dhqXPANeD7TSVXYZKZV+FEInETITXH60iPlo+z+VkHgfwQihPC3OTd64V
AHojBhLeYf8oqOIclauAZb9GbN8ac4/abxnwF+j3WmZjOoMz0c4kg74KSQiMc9yRyXyqn6DEvPRL
PNAliR6JxmBrAS3RTk5tDSUuyBjxrwRt0GGcJlis1YhJpHb9kjHESTNJ0fvipZ8FmJXYdXNANohD
NeWzajEFrNr2z8dkTbFEbHGDYhmlA65bsU3N/KvGpxM4p0HZjEt96fjY5XO0Q83Ctx6/3zL/ezrD
pP/RhVajsslA//HYgaGSnHco53p51ztb6NMRSU4pomrnp7f+xM9gwrTwSn9W1+c6Z8y48CgRb+Uc
zWP+LfrOFmhYd4uYVUrqC46yXLj402ERqSOsHIdXTluN+nmQ7hMwZ0t7jMnW989oFG15r2nCSc1I
xN+FIuVipZPlnLuDcm/aR+I8awfx6TWXD763KcK9xfBwVoGQ26Bge2vyn5jre6ovpb7QtV8r+8s0
8Axk9iyb5jMq707ypTo3+S1Y+O2ZxIbZuNRmcf4hs1UQOkcTXYM1ZFRbOabVZ9vuNeA14c4SIbZL
3HVedu+YDSgVWdw8RuRQsumWZr510gyMGJs+AKo5R7Q8B/zCKYuVZfIXLTMpZv5Bs9WpCbRmZXyz
coVZg8YQGpAwjJsLXgTrmxEQ01xUOeQFmHvLvtXpJem/w/GUqz99qG6a+tJUGitlcECE8OjWK+nd
KTvUbGoTbr2JFUGh3OSrif4h3fy7OtmM+VdBvkrNp4HecFgDkuaRPgA506qrnbsd7UPlFEuAN0Cy
GCOLPkVtv3UMG+NTsF+aflV3xyY5y4DAcldmBMowy54bWD8in5keZ6WXCfiyQfHFS5muuK+j7tCN
7lSjt00gHPNKMTeTwWAdOAJMajCEFeElMP44FGCmWPqaCBvP/+U0QFD3OyHSGBjqUqh42CH1346a
eWJ62LN4jNUPaAMGa8i6prLrd3G8bacN5oJZ+JfUiIiencdK63uoNwrLOnzw/aJAnqc/E/7B+mkM
v6R0p3JY9CAGh2vHBKWUqWZBLejIbp3sR/JOhbGsJ+RILL9c4XVVMe2Um07ivrY4sw//ZFTSjenR
LCthby7bZKf6G1t6qAY5MSusGpsY15eBmqPlBUrOQP60FsW8gNKep/CYMwKmSRAMD3ymwgnQy8D6
XHK0MjccgYqukEcuIE5k3bPH6l5nO0txQcVVxd4qzu0bTEK0COBhiptaX9j6F1jOLfTm8yhdcoei
k2r6A/GtI/eL3BKQQ+3Iohra3XtLxZiXt7p+H6nn64tVXRwuUU1dww5MGdLFaHTEoKqULoZ6Jx/I
ag9hUM3S4aPTObCmb9b8AtrdoJZBnm93NU64LfR2c8P4u+8+SFiY4VLIGPUxmMAdSEuolWfn6o34
C9bkusOVO1ven63vJ/TRRY+4jxNLDoa3oDiqBCdriBOou9Z6tHPakzO4sDVHFu/w25lmxt0z9jnv
6oNNI6+SMdGFR5NpfZE1yIeemraR8m2qH4QDe6pW6iJdYHsWmgX/IKF1iISogP4iXqbZCjq68M1o
w9NizBqDoJghicmZOsM67neTuSZX3sxOSrmPkGpJJ5MOrkBs/jCMT2W8pNImc3YG/K6aAalSL6Wg
hAZlA9hA84clsDlQEs4y81PhFLC8D7EvA9eLOtXK3sP+CKTjTUv3U7mNMZUkaHdovRe9drZf/z7A
8YqldkH+X+TtZefady9IL1wxkrdHWp0pyPuQMmcr0TLp8VX4mSNeHBkrZ+09FecVInWpwSLzSnAy
9kvLwKO384MfQZyrIAPk2wwPpKO9+7W8Qs/tbOsGZRTsc8eaFYs2PQb1paiFW8jctlg5RvWpe9+1
/YtsZt4gCLSQe4tTRW+OrEHsiLZ2To0MvQqMrTYwTcexrABEJIXJQ3G8HTQW5ZeGF8Z0U/tRPIcE
eqqFY4j+Qgaxx7cdwNIJyCNpEbB4PJaDDi0Dw0nG31quPWyD4ae3S6bTOGjoWbGYsVSpYHIKC3VK
tPFhIhkesVC9jHmqvBXaH1xJ/Ls1KgS2G6F69ZWdTsNtGyeTcCuh50MoAx2XnzcPwBoQ7DQjG1kx
tykDh4zxWMvcrOjJJwNHaC79dJPjdrNdcYzWzkJZsp55b8Zn1G5s2qPhBisykUDaG6yVNNYA08jx
uKd+SZm/ofVPKpD1ZxYNM84X2XIL0h7mKI8768MTjToEKNZPCwcasgxXdqdd1PCR4Q+ysN2xZQxP
UPvG8FC0y9p+oKFBds/riKXVGS9KeIMu7TA3VQPvUKgvEdbCCdRSqsASaBmWAn9Kh7PUHuT4gV51
HjBnBjMV75CVhuapngVLLOMGBnMy3L2138yZ1AXLZm3rh4C2e63biyg+UrOnIDdaxMYyShhxS3TQ
NR08dFwRegs8EYcr4mjDDpAIg338YGmmhSAdqMbsJzJ07qg2OenGM8l5lSzkwPExSW4IKWD6qiBA
PaAElhuIxUXMGh4qFUUyMOF/eqGAVzo+tM2SiRVdXppgJlj63mPQgPIexnYNBipG0dRXa2uv53tr
fqc/tN+mBSHr1BMWZhnic1ZdzCx4C1RDo1jPt11ws5G8S86890hV+kRkGM0YSIZn0cujKVMZzKqH
ymBU/miQPvhrlnbF4IoqHyeqxNvGG8/DOXVbadyBqeVh1GDqwU8zrPXjk6hAuI5yjzj7lHSrXBC2
oBI59yRdCvdfcemJc/Y33Bpfv3wSk3NjMsSrAzIbru0/YB9yXaC2LCIt5DM52e/AlIcTvAWsrL5h
zzIs/jlge5nAZ5Ob0dAaogzeqKPfaCWXcPNonnkmO4fYuXUXn1mZPDX44DTPiBjhRfjGM+cNCabv
OCJYT/gcoHzihvPm+bAfg21S0T2LkSwkpe5I6n3WrbQBMBLsEKJqQM/jrcddrbQr/tgQafr0OUZ7
O9khQffAHNhrG6GTecE5MqsbNm6uj0YeIniqbUMAxAYhlQcWGczjZfUQ1Ux62YmQO0/xBkmZPwAT
4gSVf09xP84b5DBiPIlEpY9XU/qeAbxz6l04boUBWSkXwsys2ruiPocagc2w/BF3grDhca3uNf5c
As4p0mXiK0vaha1j0aehHhjprFjtc1Sp3ZksjmIkADeaTT67SAGmYBkhGZwXiOb/l0YrlER8ewOE
UUDqxUJ64FLuqtV0gxTpozLNhmulgyvx92HzNTirTjhm2T/6X1m6VIqjmW4Jh8Eiid8UifptKuZi
8OKlc4kaX93HybNnqQmoQFVWCrmZNHv0igYoKiHmH5Vba7wLL1b0maP6tqez6Oas8CDNo5nS7X1k
Vj6hIA+/3EzK2vbuwyNj6CodJe9alTvLcWVjFUXYnIFjNiOCi0si1NwBM5jo+QAswOZ/0L5D52Sy
aI6tj2gVrCAdTuFPKXG05eZskP4SmH75umzBOSIMrgvce84lk3d6T3YgXRy43YM8bhx5LgOFGIXW
T9m3zdeej6GhLq2rE9jDfDyXZPkM+jFK9jISW/2E+CUpmzcmAeL6jbQNL29ZfpJPw1cdszDwCaES
eLGAp7VfCF9lXr9SYgdVin5OTXBoOQIDpr0lhaGfrxoaWKGflI41Qg/pKv6ALSSBVF6N9tMnyjTE
eqmmSFigIsZrBOhthbZxXBvxUlIfOqMAQlDE4KV0LaRkNEIWPsdgQ57cW0MTiPKsC7nLuqceQIT3
jlG+0uC4Dg4WCGx7CnI3AIPME7uEG8o+mnNIeUSHx/HM5hBlMCnABWKSxH2eYqcMxxWrMa5SJjir
NlyTG6xVZ+zNAx29XX3B4RNKePs6iVqlY01qXISOeXC+RYvdb0r4HfWn3vaLDLvmF2+Jd+7aXZfu
Fe0ubMNMbP14Zw5bVQf/PCd3ZWp+9fK9Nb981A45YlulhsDM6MMol6O+MMz3kWUq6LtAXYm2LTQu
wr2kl3PJ31fOgfX2qkZ5zFoHTIGokxX73CvvDO8ttAE+ND6WwByh5SM3ln32W/Z3CqLkSqUbNXBP
ha43DP8a5RJ6j/R3io5fJBH3S3Sb2fSbd7Q1Qs66iwhvyDYRn5dMHBVjN63dFumsdnCBySyrt4Cp
IEIyicjt08SlzRqQqM3uQXfMzM5Mj7BGYgCaaHbk7EhGyTLhIR3qi+ztofsJTReMNepofluIeGXJ
BJYsDh41vgpRymkqr9he0KEYQxeYZQwU7ayUn5n00Tg3HMwGgwf1mgUfNdBW84bOoBU3cIizHH30
VrdJebjL8aYVowETNW1zTspthnQGbLFOVT1+5TUiVGfOfsn/7clbsUA5oucR0nAQcRQ9Fv8VMaND
xJHDjhqKFvtxeFp+eBD1hhx/sfCH/YFqtd8w5F+Q8TAy02rdVFuVTJhVis7vOtjqBVJZtF3Jmu2P
Y+yBS7415Vb4Fdlei4k2Lb55rkBwKBHQYu2hVZumFdxkI1l2KT8QGSN/1dyGPqtuEv9lCvyIv6dY
5/8gthst+ZGbAjBnz1b2nikCq8kiwLo1KlDdm+Wr7NBYxnEf+wyRozyfqXTkJgzh3hEALlRcy3hD
q+ChWqShD0+ydlAbXrcMyqdrA4FgdBEYe2GYjutP8ZjHC3572S9ofmAjqzlLDJCLzI+rIxh3MdzU
wgsBBXSxjXZygODmVAEaAgdIVmKzEGm/anNJexodVtiIloLNvHDD7GBYR4yLRMXefbZy1DOzrqTl
kvD8WjQr0K+r8CFph8ZDm9izVv/Uk1Xms5wKMUIReA2iQdKRIjGRU9zRZOfC0KvMfjo4SKrLSE4L
74FxyeO1qW5L6VrnaCu2BkoXyJH21k4R+mgL5sq4FTkz6mhXdL8j9W8aHZIOJXhGO2q9qphDutwM
xASRViY6LE15VWkGRuYj4eqzCNHqWJhC29LDEXuJ96jM8qUq7DqJw96gB2Pt0uOMjHaVCVKqqPgQ
53nv3yrDPtRS9NdW5SfJJdxVfqbPDUk5TZNwHVErppn8p+nOKUinRyoDoKoUIA3M89UI/Vgg7Rou
4qrYEPd8UKz1qOdf/fTZkyZp8+VqA7lcvnQwYclPufmsU/BoQbeymecEpb/LYdxHabqvqCRDuWWl
qtzRi89aXPxgYvqLjZIU7CrSQvxvWUzuBibLEvqFN7l9oHKZYgMp9bXDMqXteOCqmENzXNJaL9H/
z9RQ2++DoT10cnuwHGXlF/alV1OZhUvL+bso0AZqgYRuBkNoF1+CYVpJig5u1FnJMeWmNBxVdpFI
MuzcgUxkLbvGXA70WYK12XPWVHLzY+sRqwbrbDlit0MvkZB/jvDNQTc2pvnGCvGLAvlDZh4wdTKL
S6lCih1h0ZkD8MVhEeXQZKxxlU/oXMie9WykV6AlPb9aFRMbYFZRjfrFYSx1/VpJyRzUxm0vS/sk
yNyiCwkOm9YJMsEW4YPic2+yRRjTnuw1h5cK6Y+aLttCW7X0nCWA11CnN87j05Ta987B6tGZxqmY
+n0QFSvDB+yLHtlKlPlQiticgoZuQmuYIHyU9ma41VOeCCqsFN8bLZiTvie4TwZ/OPiYgqBtugYM
ATkuF40FUxTuo1hj5JFyrh0wbGSUEU+8jHmNwqB0ex4NChMAeiqZluUqyi2MZ2CJQNvDLV52NiAt
1heTQnK9EAFVZNEo3JQKnm+7cxX9JclfE0CVQpw9P4oFwMYigqCGp1Wz9GRi6lFR6FyAMZUSS1uQ
jh/ejyhLEmQrBnv94RQFTMtZLUWoDQODNgllYGyzKDdY+0FtZG+hMzfWo4OTvBf0VaND50zQxnCQ
GvQPBENOJnQa0FoNRmeDgarJmnic0Ik1MJ/TeB61dDgDeFfW6kWqz1SyKWxwYSN3tkq54bwctEsl
6WAKUsIegYL49+h0WIXz4VHst0W7CGLlzcBwxQnsy/TGdJrhtPSm3Zh8lFO95AddELO5SAzkdROF
bvejN8yUGJNER9tyvXCX4fpgmEqlPEeapNXs1jk/LPwKg+hGg1tgrC2FDDA2l8TWUxF+dtOFojuN
HwUe35YMstBCZMdsAhlaKPVzP0hXNekONp9IgtcjIQPgzWNQ5sl2hMfOQogwbnQAbn66qNF26gxC
pFS+M1FsORbFxzsJrg1RCBIMfAt1taXzsaGdFz9cSEOb5JwP2rMjw6gX8kv+gYVJqRLRhwpJS0La
IIsxEk1GH8k7do+RmqqFtzdiv+a67vK530sLNURv6w3LDAnehFfAytZFwPqxZrxGU4kwu0CiEI5U
JaCBVPTsmQIwFRNlCgSqE5Uaj1KFXAu9AAQBNA8dn7merTWgXoUXu3qlLNJqpNuggWMwuCjNa1Ww
Bwt/c8DHJjMMlSdc0L2MJp1PrHNzEQHp0EfXfIAc7uALq/ESNnTGdCKKxdgNmWlOcoaD1KFAu25B
sbMgGAfUy+ivmj89fdlYiQWdolaZB7OsFBUr+3sleVYdyFltB8PrBrm+phMGCESJmH1LIZNiRuRK
zyXGRLuoKQ0tdGDDWC98cHvNq0l3FgC0gXlXzW5O5tbO+Vk1QCSabK37Tn6zowZlRTTDjIWrKedN
aSpUtJ+d8hX4sERTPuZzb5NiSitZL9QBW8hEOECv7pLqvTFxhbFG6Juv3nt2w8EJ7olzLLRHru7r
8F0pP4BW2NVdSvY8/BrtpTJQpRg0LIz5kSYUKvVgDWaA/qOhJRj4+3xYtrXOlYGEYvC2TuexnvrR
ezDA/W+LaE1MUMVMRI4eCfdMYfEA4ac8Z3wpaXwaSjb66iuzmT0kyr2IwLvCHMFqMY8gKXgZZoOc
UAJkGzkU8UH+FlQLlpmGuVcgSo0WsOORW/SeFYj6Qr67r6k/WeZniho6mbyFMH84eoiu5MuAqPIX
qLe2VSBbMHMLGMZCTGpwOYbhK6yZ2hMJRbRB9te3iCdN1A7KR43RoAAcovwq8Z/NVKr4zJCBRjRz
Nzn9wqXAFUA65FmKj0oF0+sjRFUtTHjqJYzArmPeU6p8HquA2dK3zYQjtHx1+t0cbnwSPV4QVsag
5WKJQK5wlhnbQT77xS0lSBf4UbQjAlYxyRHiDWTrTeJRvhkZD8nBKmUzG5+U+NhB1Hpr1XdZof2X
lgELwYTvCPiFRR+n4VAr65WBnm3UZmnozWw2AQ1VaFDCj5YJEZEKOGIYSGU+CxyVDdsCw37nP0Lo
h/XJfKWcMkNO1WKvNB76f1LsBK0fJnONG7u1g6Xmm7uMftewinnAKM6DZBsnNXsliJHDp9cJNGDy
1rAHVhkq0BQiGCYUkYU2v/yRJAIvXw95uY6rucgPoRGx2LgjqzgyqpJiwlQOOjFstBnpmrw3qNEg
lt+slP6h35NzMyKh7Jf5Fp/jlC5hM4uKXb3zO6V8UY4nM3L98CKB10PT3u5k3Iu4evR8kztw++5J
9TOBe5XAfraMKQzlJh7ytPissKX4/Mi5M/BLIlkXggj7cCJkQ6ZOCV1ulE7rCHUQugqV7imRQemH
KNT1uxaVc6076V6+1JSLpN8l0iU19Uvxbmb6pfgfrMonM/t39NQBTnCTsh0pVIHuqRlehfGRVYfW
8uEfGQRt0B7+apwg+TnMiHr7U4ODTiKpeC2z9Fe27qr1VQ871TsWwGesXYYQRtGYLv4mVbEc1Ucc
u1K0Kfl8a3+hhfbS1NBEKH8dw2/vCesMKGzl7fgsQ9tlmsDajmVMs5MdlygefPe1vauwW6bXUlyz
4Uun7xu1m1J8pCki2z/+zM7o5vqVN2Sc3nOu2Wz87hHypeUnoN8kvqIwnOBiygfdrgnoJi1Z3VjD
vaYOSEk/rDV9b7NIYebfKJyIHzLXT4SzvXJOcsuMau+VF7P9zsp1OdgYfOlbQkx8hMZnE9c+m6my
uKuBxRtzz/LnOIKD6q9GcxEVgiKjxV3m2DeVUxanczNwVeXSGdeGGUoCt/jSmaSbbe2l6h+i7qJS
vI+7qKSXO5CQzu8t7U0P2mI6BcxHPPWq2R9VocwM7tQkPmJoY5/oyOwCjxWnV3Udg+80fSnpmp1m
q19S9N0068Z0VJsNDjxN3cmkhSjRzpNHTLWrsn2GMmJHN4lPdr61vEvA4A2qXe/tKlaV3aEol3oN
fGHbGhetRWQp3yfz1qNfULIDFPSKltFWGN7UxxzDDh+8pzybbFsX+0T5CKeDPFx1DoI2vPPIKBwD
+J9L51d1DFeZELNxY4o/jkYvWmdfHWtdK74xNAHDHvp/UvdgLK+M+zBicfpWgEWgJPM112RZh3mR
JYqP4ZDZZZ/fCuVGvBAC2KMZYUHCdzidJLCQYmlxM+1NwzBIdxO8vtGycFhXGC677bF9T9nI9zh+
6GyF3pW6MV55xpG/qOKT7NxMRrG2wYgy40RHmpCcjOpumYeggjl0DspdGqDi3wwTksg1cD07OAXI
F4mMcLRjZNhzT6YKX3HJsRa3UP0O0PL7/mwmX4AdEr7RvEWXR5bLUFBrcXp2V4Kwi+w3ga9Z/sRc
f+k+8MNFi2LBDqy54j08fd1VaFCWJZYl5yVVX6P/mqKnaeNNlVwnPdEdzFdUIAFs44qzNNd+Cu4a
Gw/WgJqmztHy9NEiZLuV+y9jIB+aUo80HLSdeXIYA3Lq6UBj1g+B8oqDR949TfNejCxgFlW2wAzk
jbumc9XkU2c7nx394GLwzyBlm4GC2u717iZzr0TfHI61MVd9PAmzkLUUGL3mWOh7Biw1k2IMhMhM
ESS8UhSUtndxWKDV3iVSqJ/gbqhX1fuR+QLyO09EmV70li/0r2BWhoiRr15DpAvmtt3qCMt9ntqT
Pex876XX20JhPpZ/jv53I6+MnvF3se+HQ0RcTLeJoiM8Yxp4u1+TUYe5mgM+/hVvU3uq272vumr1
To8tQ/SMoqcEf5MySte+u/YRyasS1SRrDWeX5GyIN6H64FlNiu+62iDLG2wyR9O3HAkSwRI4SUg1
ZnjyCDHbKGDtlHOJczLlLO5gQ4KzhdQ+M+E8p9DDGIXOKQsL259Fts2s6le8YGJ4UDTMCveRscuU
FUdbqz8KMgDQLxrpX8UaPyRjkg5whhIFtA4/WaFsCUP2pY1sMu1CkcppYvfbuvvAB9FMzLi2nuIy
PHRwVUf+u8qMmwr4re6xCvNrGvR5G6UzOmoyVTd2S+Co9quLQAVqmh5tXwy/VraFyp4T1bLOdnYx
GCwU2yC6iTaNH7arvuhSfXjuNmNYURh1KEatirwMD/WVmyW/Go6kjvFviLHQCG/9+E57l1P+RKco
PRPUlnnLshSmh9Rnq+3a8VVPfluF9b78MejfhfFd5n8lgv5spvSkCm6D/seMhxkGV9EfttKPyDxM
6cO66qqrT7hgNVWIxDA/uGBYZYz+qckIN/GSkiWVbDx7mzYbrwZltlII9LGAV62GiWz4SxNfbZth
93vgHJJHRe4CVEUZxh0SOyr57C9xri1K3+KbW5Q/fO9fcjg4gGoEYxaS8algKhKyTHT5cU1zCdSA
EEqTN47C7o2XJiifvAOJdpQwZuWPkbleslaN9ZgRjnoLfdeCCU2NUm0r/qIkS3dx17HG1nuuY+qP
Ctw4Ilyy0SGT8e2UOBLY0LCPemODB31DJSUoXPEXkXWLGBBxTowWypWNQb4k6rSmAPYhbbQRFwUH
Y+IXrFFqLgRemREpfGi9r/ViXOhjhB7E+ezS6emY6qOQK4ZMLCvV6WV7nWAdnm0uARWFc5tmh5Ff
yaF5xEzdQkvfdxq20d4GGxRta03jlc0Rc3x7lUEFMW6MGEacM6Sb1C535kBtUOSuh4o+tdkS28D0
JETfSAEGUJV5Up1Myzu5RZu6rWEJN9YikDMD/Y55iiwd5Rz5VvxS6PciSAFNqKrrJF5rab0bes3t
pRgP3dtke8tpLJYSQ0rHikAYoqIMIIQE74NHi2JhBkRbgKN1ZRjNKu0IoagK4qsNZV50Fwhk68kK
Dornn2u7PTcDBA5npOV2m/TqA5XuXo0zHTqKoyYAJBDLi5bStC2GbRl+yigG0pG6Fr5Tq66yMNmn
RLKXGdoUA+EwoW5md/Q46xWadbm7YhAorOPoD+uU0V4TABFBajWy1NFgAEXNS87PQr4b4oKJSY3L
YvWtZIkoqbe4GuGAjc84ynDuTG6LhkMZME02rjPdw8SfTxnRSDmJPOR5xfo4k4sGVfK4qeOvDlcY
I5uYTAmsfmu+ymWeYFTxhDUu//aBIdOOFthX4j+DYQiZoFCtVOR1/irmX5TmhNTS6I5A1DESz3UV
YRfgeqkblw75ZSaRXwatoUExViB0tFRcy8gqavJmuhIov7Ugm5nziC+aWaxK3egNoCe8cmKHSwBR
03dXWcL+1yacO7XZXzC5delFqqZVHpJU1vqupoxbu26v+BOnfHCRZ7pyMvJCKccsa840wCudlDqc
NbhGIUUM5NTDT8iji0y2X2lLz2Tsr1LzO9jhureMO3hdwx4vqp/susJf6+RoNRh7m0RzS726SWX0
KyXEXZlC3lv3rnO3huJV9sT0mv1XVGfXQuHZoS7F5t/b7amXhkOvKIfMnA5BjMSYU7IJiNljE+aY
wiasjd81fKeWZCOhwZcXCB8yUpCSMnnVVcEhwtpiIJKBgsa+OpDBBlp0JHOdc1GgiZUGS3JYy1YW
vjclq6M9oLMXE4KFIqWfJL1i7p/3YXwbA/kv0TTAX3F3qJ2/Qemvna2fc92ARNvNTX1a9yR/Z0Y/
d+ThiMMMVYQMbUzTEeJRXnT80GlnsFNABZ0jATXCeO7xTPemBH7W+kDxgJMnfWmeC1yG7ZYhJDA6
ZMzaIbpJgVciPdWwvBJqAxNac1O/vLYO5rNUV9/zMe526hHqPrdpmb/7/VRho/4epPFn6AlGQaC4
KcHOuVyZDlN5h/Fh0rZvVSnKDUQ6SU44Wxnboet5090KU7IbxvBMACLCJkl/y0n1DRoccT0naFYS
sKuxb1Ww5RBJs4JDc9WrdUT1MpsKVjW6UW2L6F0jpMpBWA94gLyWcG2rwVqfvK1mV5tqhNwLbQXJ
Z1NEO5WWtk1QfaE/SW3W7Xa6nQKDdKMeWp++NqFTOPK+I23K03DfwSApWI+gruITWtl1uMn7aD4V
OO2b6iyPGMejAPCJP8NZsrG03jV9WPmyNPcC8yMEypV46Szsec/IvpX7elWZLZGZOITrji4sckMa
tjHMt2B1LgoB7jz8i8nCkqwryFBvpd6uxxbrUytvleg5dDzcSqVcpnb4kIOanA9a7Sg4yoryXSLS
zXa256EsBCJcDosyaTdCCsBYvuVDY+5I9hoA+SF+mT7LdZ19R1Sd/KLaduH0PZGQwDt+cnRzM7Tc
lQLBZnJD68U86zrsSnjjUcMo6bSvJb5vY3L1QN4ZvrprLegeIXR9CgSL7b4effbQrhIYSykylWCk
xjYh/fRuW0SHMgq3PcjJQUFyCxoB66BXjPuBYWNgNGttbJeSD63JyFcRhIC0cQ50NfizNr5UHsTf
doBSuyIiRbhnxREejNY7Nuzkq2FaJLbEkG/Y1FGNRqjZTqwAbaaeJSh8IuOXQJWIIlXMWQNqP/GV
k1oB1jkG+TYJlp52ID6Z/x/oG/gPXXtSc9po5izNgSzQCuxRGH4XA/o8cOej81Nrz0q0kekrl1aW
917Id8s4461RgtsQKgyBAVp4bsX8uyq/QsZRftwxZGewZX40lTlPGB6Mp4BzLIA1WSrSzILU4QQK
nFUWmJCysAHLCg4K54R/tnW2PQe7H3622knA6w2PGYq81XF5ddlDTDZ95+LQL2igNYb61DXiB9KZ
jJYkr9YV+DPr5XPYNszO2bDTYActOYewTLTw3OAeoypqRvTte9Kz8ORTB7kBwRN+yXi/BEEcL2vp
k38J2QvBw85uBRdPgd/WIma3mTlcknrtICZ30/FslYtWXk+0s1S+DQnbevWIlTVfR51sJe+o+K9K
/1M15OU3S3+V+tXU6F2h98ood7WrGv7wvKc+xOvPFKylbz1huuE7mmo0Y+4yFCS5fQ6UsAzCOYj+
dmBaxmzeXCIbxwQjsyKO48OAyssIoI8zKMgwMEgWaSxtQe4fL7gjvZktXEL8KA0UjsaCto41uydV
d0reI5MJ0h9/EEZAjsQ4dqveO9CRKteYvZeSW87s2O4whIT44nqQzbXwR7/XhI2qFEhc1qWYtTEV
NqYvDRBmwUSNyB6dGB/J/rRixGjsi1IfiZNXzb6iYOBYjudBbi4Sgngq1nOmlJBR7Sy806CxkIud
dTi2mPHQhPPhoislcYG3iH3O0GQrw0uWUSOcs9XSZH5td/QL4wbpB4loLIjJ5ohx8GreO6hlUh9A
wmZAiv0t2OSBCbsXaWiRmplvEqCB7d259PZvkHIpymzDIO/ojJINf2DpdOfjj5Yh4raW+Kx8rSRn
Sb17UcqO4pVGv7L6rrQ0FCdv2JCt6ywjjgrbPET2Z2EAB/K/9fFkp0d8J6wQKeSnAipx+CXQbiqW
tnY/tKeMHczI+upfv00nZ6cffvjWK48M2N9Et9TBQUjKR+bj+n6njErtH19+mio8kXvMUa1c244t
TIOn30xpkZCa9w/Tci2+hsCrd6b0kzTECT+C+DzRNhOUMWl33g7b3gXSOZxuPmxqBiiJ+opZOvjT
u59jf4VTzVafk2YWmcaMC5WZOZtn6Z0wKMTo1yDF3SRBCXkfWMraCPt4HZ1Xm8vLKVbwcN0qdDJV
8juQztIpHLrhn5EaLP5YfY8SRs6ZpBNUxYy0SG7o4BsUL4b5GSX8aJMPRJM8K4ay7W9sQbhH2sE6
E7sLYvp52CRzdnjL3HQuY5OsxKPUBuVCMMga5T+OzmM7blyLov/y5lyLIAmGqStKKuXsCZcl2Qxg
BgOIr3+bPejktq1yqQjccM4+h4xaYxu96bg7ywwNo4HwJWbyYCGhKtSnCGO9g/XyA1MlzDI5Nh7s
f15zSDrvKnFIHUTPa0KuVDHtV5le50yb0iW4Mao7hOxTOwegGTmoYcJIMliOJVfwAhE3KA1JIPyY
3mz416J3b5dseTRs4yrJw4L5uSbB0+Tqip6Z9CKynOaYlfVzVnJe2uCuCLqzQL7hpKjmKTEikR9j
tz7yqskcb47tQK289KemDA82rhC+iM+ugHXSG4LDId/Fp3WRd9mAV6vN2YBsAghWMtlrBtUiVgj1
GPsuqD8oD/ZdVh7G/lnmilRGUu1yNDfFMbds+bArpxKFHQLfigbadR1og+ro8UcoDU+4n970zX0R
Nxcs0CBHeucY2uSNX7pA9yRUFM9puLMuqgAPLogHEatXsK+JuYIUIgOocIAQaoBM1kMPbDiAkUdW
LIzahVUbFpyuOsAt2mm4YHIbPY/9vqXEoTbLx4shAaZslruxsIcalUdTQr7L2P7PYr+M62FZ0muH
CRDaXAFcauDrmSU6FyA8ZTWd4jUC6smK3XfvJ2ZpNq0PyW4gvyRIg4MTr4c1IV+dLjsEUkmDc5Dd
cl4XbC8oMsakOM6gI12krkXkIV6yuHBuwxDlOrvvFtRbNsannkkQI4s1fi1FeV338Zm+ZHLbfTQR
/eZEH1one5fBJHU6fxFUwcekPBurr/OY/M+ddS4hDV1IWaVYPq7MQBLAPy61ZEZw+t+FSVCA4mTZ
LMr/HPXudkydlNkv+GJVxH4Io2JSYIebv3qYNN09ZNqYHZwf7tptRa0mhMXsd4loy9VH1BNQ/Ltg
ub/iFI2m+2B6D9kStemVDp+U/A6c3zM9v3KpZsTjoJ5LvLuY82+kUEf/Mc9us1axJbQzr0nfddJ5
KcrhivlMe1AkUTe6uN1aw66z+wS/jiEkpX3yAcrMx6q8n0EqVMWnZ14G8RVVt/78VzZnU7y7zrH0
X2ISPJuTch+G4buOr7ax+9ouVy6dnO9cymUPwjwVbynE4P5RTupQk6wi+m/FzqwYEdzFfyZx2UxH
Gbh0FKBu/NUsKMKfEjYaEpVhGmySk2w3Tu0hiQhd/8x9uVsY5Sl2c4v8djdvJgamY1BP14WDb66g
oHxL3FftiB3/AHgPK0KeggTNErYE+dg3eBDrm1CQvYA6jjYwhD5JSRIKHIKuJryIpPCBCGO2YNuX
qWvME9HKejKhwdgm3ueiQH/uz+SsP/vJw1rC2Ke4HIF940BkA4EUyw3rn4nduPD11cgR6ijJar44
VmwjZ7xGzp0WaPyW8TobSGEpYRtkGQNcuPuwIlvIGIM37gf8e4FhHRa+NtyHOpnYv+uTaOzJJP5h
MS7aVHPsOv3s+L9TjumIwSuY8iJZdn5Sov7Sp6T3j3OY7v20OIox2M8qPs5djyb7t7/SlsDFSZI7
XbymXv7LJg9VGyHVj6B8muOA98CNUw5VH99D9T1OGN4UL59VntHUgaDVg4UwH2Kpq/tWBQ+Mht21
4g3fSg3sHmTsLQnBKaiIe2SkbHLBTcKqJ5uExrpB51Ln66lOGdpnnw1ypxJZRRa8e2iFUVn1pJ/Z
vj2vYwIeRR6Mgs+E2qKw5DuuhsB2xPeYXbuebDMSNcjprT1EWw2GdTZXLWv4hONxdplMj6hQ/hkq
0IXUo+08KeFWG3a/+N+2Nfswr9zCbyMboiZmzSLtQa/pznSa2D+MlLy4EbPFRMZkxda5QNHi3XgV
jzLltbPLPX6Aq45W9KSKt65E/YaRg/JudG7mGZzQT8eGrPUw3tT/vJHSW3zaaSI8KdujNNsGqt1x
HqJfAR24NUTXOcW5i+yBO4tcoMsItzskabTLpsuwxDexxmLhTaeC4Iy1Bh0adILlBnuY6jKrnCSo
aeYSsPcg5z6RgtRMneXqXbeiufUifV/wwumIh5JeL5L6oQqCP2vd33ZAway4DwRsmIhH45fX44vY
LnpZOUc7cc1oRiWDuauW6dRN5CpV4i5L8ud+Fm+b88gvEDl6ZXETVzwUbocthIh67257AkTpnefV
/SG/+zZtM3Bm8XlwVx60EcZXCGatuAsF1Lu2v15s+GCD2zTJv6xqn1MGU7Wj35nXMXluIfGPICXS
6QdkYz7q56oNUFAAnOOrOmL93gaD0zjdqQS+UrnxAoa7jPjq6jWZgGwl6Jar1zopDxG2KFWat6nV
YE6oVpaPCmiLdoKramVHjiIKWRXmQrUe20zfe3mHSL3SNzxAl1mE6EwCzjQkyVJ8CoQYm83AGT7d
iN2VXCDd2hvRqSsGqSiwEK0nw0MR0mtKbrB1GG4HGtGiJMsurD7mYECckfk/Ou6PMsveg0y+pWJ5
StnFJe4LAQBPFW/S6oDaSpin/SpOXsi5EtM8EvD6vaBpGAOmZFV4I1d8YKU6uQOvuh3upNg+B5Sd
jXhpE8QwYn1NHOJcjEfb1BXVe2TLUxxQGYfBvyVrr9yqP4qlOA5L+mTa6I0v+6yC7M5HEZX1iAUX
tJtOBauuptgPw+U+SbDpTZTybLweh0Jz6qD6zTAcDh3kRaTcuf+da5LDBnKDIufSVfEx7h5h+O9j
8iAUD1vJnlP3+hJBxaJT37Zm3VOGenxli+ZPPV7iJ9+aB1tiFcPO5wyoyDe8aU6YPAIihvFlBeyE
FeXMDSe84rad7QdSOOrz9ZZPPtrEDxe7c8V4k7XlYSVFfpI0czZ6VggoXK8E56pu8VEfY4CKYfNc
Z/UJZ7mTrR8jIoUyD45oXFn0kiufDi+WMf6UEX3peZdVJbdyZBI3MSVub1JLYPgCwxS6YghWNDQI
f3yOxd7/sjRzAnNWurj/Brc6iEWey9m/WZX/WmXuUU7yquvYepLRCugf5cGxLrIXMY536CD+ZW2w
9/PxaoQbHy3HmY/bTIQ6jPZqzK96lCI52qySdDHlVUcrx698jI9L9ITEbz/31d1AbVO0lzVpWBCx
8GAqC7P8KsLKtcqMcWj90M5kE/Tp62oaZ09Bcr+EF5EIIuMLwD+Cpo3plRtOlMxkSaOL9k19F5f6
0bRnYmThSJrUuasbIKE+gpSvODZnn+fX1jgNgW8UbI1jonEVl31jkbhYcekXbHGTi5BX3uDDfpdT
9M/8iwg29WLmUcEtm1EB/YIJ3y6I74clfFo3++Yo/27TNU+lNx77hT7vH3obXdzUvWvdFSvmehoN
IK6QZOx2ftjEAz1d1eJYmNDNQ9xA12tAUgWxc/RDfRadfsgWoAyYs0VSjUeakV8aYIDIUiCFEVRG
/ziCJhDrfANOeIrsfg7i93bACpqyv2mV3jGTQPlmD/Fd0yC7jqlXM8wJ+FZUgC5q7J4TlGpFjdoA
baH/IefhaMg84LZi3VeGOxVP1zM7aBj2YlVgaxJCz3FxqISN+JQ+TT1dRDkt+75eL4aVEInvf/qR
nDh9Ezf1WSb64pv5qvKhMzOznGV5GXKkmRNh7vFtb/DoXUSOPqlhf7VIAnK6q9GB6sul4xSofkLm
+KO3I0+9xtfXcgmSedCxLhin8S59qxAsluv31NXHbk12oOR8M55r2x4V2qm1CIi6imEL+GAmvN08
hEfXnY8d+PVW8o2v2XWl+uQGiF9as68h8NfmRDN5pUndHZnxh8R8azpyfJiXnmAql66sx7DQqs8I
dKLGAATGNP7dx1DcP5yypZNCGyFQJGf5nm/xsahCpn/1Pt2Mkyj+ej2CW/g0ZDOke6LnE/x6I5Ta
Fcz4VnV3DDZJjlpoRCVTBbkRF3DVFcxJ/E2yhgi7/zMOqLKQbxU0tT7prE2BY6OD7WgZg7GZLzDY
Cpqjmvxqm+Ognsvje+TD1XG5sMcE5k2PdRD5KiJJagYiU77n4dKw6I7z32v5pe3HvI2IajCGIUYf
eH78Mf80zrRvKXK5unDptewb22PsY+sMb1zWUMUQM59h4O5K1NkvXpGfHfHohST1DcUITZsCMfcF
KTuTR+5zvYUNEtHQThYfQkIHJgJYX53TzVeNxtGXFMiA5ATEOoS1b9qPaIjzfeBTr+fvtQ2//HL8
rEDC7IVb7COL4Xf0er5+mf32vZLSqxH3xUDGTxQrFKUx/JPF4dUCPvIUYg4deI9hD+SsjhnWtIDm
ev4IrZKUgRGC7MZVkGjq7k7044OGBJn1BaLdqYmO43hxUq4wLzDxLqpReToEqs5226pUfMjyAF6K
LeLu2BA/4lfCOxfgTpK+41QTiL5jhQ6zDJqSfTFlp5EiP4dcPqShUkxC+E0zRdwi0ioTLhGjbbXX
UaovLeZCLwpI7sTK7ETBV79EoFoNQY5p9SIiMiscNX0D7dvPVXhUwjvEHmZlBky7mAahKZANhD/h
vMFBiuLCk7RRkEOAtl169nJ4XNS/WJvJpI8TxLDF7zFq7lXnvKhAAtrJ6PnbS76Ml1L252rpqKJD
hATarpcY/1ZezVe8seJY1tQ8gXmIx+i5bFIIHV46g6Irn5M8f4xEfVA1Xn0b+rTqo8u6BHEAnn9A
kwgBFwc5g4gJizMbepTggSKEH5IV0VWGp9kTODb6Mb6tFTisEZS9S+DG4jG29mSOKnD7W9OUrEwj
AAWZ4Q5xEfXKMr4eJtaqeffsGfnPDx9J5ADO6Eiif7IH68IdL8P3mRhbL4Tuzysvn0evhsdk/pia
yAQ2ye2pCSCj+Tkfkqx/8csOG4o0p6Di4fL1cuNEs39KmptiLOubekpPccQYuY7osbLKXc6mzi59
B3qlKFJk4/uYe3NnMjifpQsUv6kIBLNVdRRrDuij8AG/p/NhHPApxkyqd/4aTKeBp6jfEo/k8JVN
kTpkud006PVZyY1eA/3ReNbuV4tHM9xUTuRyialYjmPjmEPcmZ+lr79Hj0iOUGhadKb4HmN6t3wd
SP2+qmxMIFfl/03BUvYhy+opZWfr6/ra7RGJRcwP+7i/FapnqT5Bwy0UgC4VjdDCcFLELAR2/hsl
9E82tjhYlEXeIP40CxLtpduXDbO3IZPfuuuWwwAS0pW8TRN8rQVSibBkLtbEU+i68uDeKLSjCfv3
sPzEnfxio8nDqF7TPxGE5lrW3KtIPyVCgNZm30ONolX5JNWViLeTuv7o5jI8+0V6aVoWaSHwrH4F
vDhE4TllxbKfGxo6PwieXQhz7PpOgmzRLgKszxjNnrvR/Ytyw1YvvUU4tGbgF01hfephexcvzHT0
vOCuFdRCRArVxR9ZwWhd0pfZg5mbs94ULSLLWWQHkxPq4fDcB2P4VXrzTTmQRNBYSZQixgmv/7ek
6b9VMA8w1AVFh3iuV7SlKAearICVHN1pWq195CLHT9zfKdMeY5D0lJ63D9ZNTe1hXC785Lr3wZ0L
J/pM4ObNEGl08Kximglfpn85a2ouLAYV+kniNRHz+iP83gFtQrwg1CwvAhXBBValrmUjUlGTJK+L
5slozO8yxGZcWnJhRRDdtt2LYjwVlrNA8s23I4gY/zmnlqr4VxyFO7/NAPG7RAs7AyFrwmnSS4ZN
zYcoF28sNtvWrHyq5WNO+oMEZpXWDg0b2ukp86hs2hHv7dyhqdA91cJTotqbKAB0rYnhLlUBymZG
PZu2EVqk5WiagIXmWgKesP7FxNAtvC6/l8Fn4YMDSFOQo+mm646JjYCQUIKiFgHvRg8BI4rM0+h3
Fz/w3H1vCTNlu6UjKDYeK+CYpr+q+nfWtPd13AIFTp0rD6R2MgU3Le84JyczJ12lzzMfHpifUFkd
HweH1P3eRnuTUsGHDvuzprj1nMASqfLY//dO9EF58Ab/Wk3MjfRAWNo0IvKQzkOPrK6i7GJ+imdh
qrF3GXqbKJYTetCnnhlDhXgGC9tE0IvEe7j0eN+3SkiN8i3RiDuT+UpkHb5T5O9DxtRLDONTJTD7
aI9ipR4sTCZwPYiuRNB+BnnGFs1kmOpUQRs1QP0idGi145VfaH/fOJzsPa46uaYkYjN6cRqkN0v8
u9SIFI3bsKqXQY8G5Ha2BIJ4ccJY3oE4hwQ5m3EhutC6t/eREPp9iApMh8OTRu8DZ4nNUpC0H006
sAXzGdDlD0Pk/mU58BwPAwGLyZFoX8T7yVKjB8VFF4ac7pFAOZhG2blgk9NqcshUTbRDMUzXPJeY
FXMMaXoj6hgPCgZcwLVsUDfPSbxHAfBaueNFjBJsEZEgnNXXAeJfmrWPhseU7Zja5QVZH512h4Pr
EjM8Fj9yJrVg9Xp6PnC8bN/63cC8uHfkmSeOTZnho54aMOQze/+qzFg7YGjyWufQqoj/Hwg0fOje
+pU4o2T4RlbLZFXDcVSQcvNWvc0eU1onxGMo6Z+iLEXSy2xo5vFhRvMUVE21nzG/UoC3u2XBWJSU
U8Y2QjyDEW2jwt3JIakIKGau2JBNi2IRJXXJoL73OuItRQJAws4HPIZrWrv7cfqRTUoRGMwfklOq
13BsJvY8cgieG0T+s98AKl/n8LCOLSyE+DEz0RYwbqENzGyrKyQbuXY/Sp/KKBCLQgiNMm9CUUvd
bQ9eM35gnFNBCfUhzB79TgccZMiXVB7dhBPb35TV2GTVsONDiil7vitdRtqelPi2PQlmq7omhgGz
IQut2dG3xpM/qWX/MMu/zqpd9q2G6X/FmCwI5bmrruoFgvyovzsHgYpNNsY+ncrkfiB+tewBZVKd
nDB+p2CAGlfwSQxqwnKd4lWoNWG4h5xp7ZK7Ynis3H7LAAEMlU/4hpbZvHSwBwLFphsXObFDXml3
T3ZUFZ7PFBthgIxWFvmrjP3sHPrMLIs5CU+lrlhqzXggkj64SrlSLw7UuKouP/1GPqyDS9x1/5Nr
rkxHefwe41fRdpJPmoU6Urx2jVgvQ/OQtSnfDZc5zWRgq0UxRCla1jlrMVd5GRGZ2CTcgoWIbQrm
gaAwTZsR6wtXQKw9xwGxmbFlwKb0zeIFrzqtAfEEeHuLxm22WpHPDRv4ctId/kWDJ31tf0flFsJY
s2fw8FBA3GWc7mZPvte9s3dZQ8o5p4TDMw+SgWL6WMV+imtAvHgp885embt8jomVSf3gMC/qVg0j
Y6u4uPeUwYtF3ZUV7B2qQQPPmCaCYJhPd+5vsiiKXRt6Hc+lwVW1DD+YF1HHWqxGbuofVJSP12kV
Pnbj+KedFZM21HsnjaxhnkK6MhM+RBES4qVtsUXRhiRVLE7pRAXnMm3rONSDlgzfscy22YZD+OoY
b9co4DuTFG9yyn8if1yP7nCxCovQRKH8K2TBTIcDaGqUPJEMA+qJZnIYbx3b3Rsnwt3qq3jvlQSy
pdBFNB1imdbMiBZMTb5mwqASNLjrdeiPJPaIhHlL7N4rlwLez+CtNjTQQ4U6EnNgWjSs9rLpTBrO
XvkOJBdB3zt5xCov5a5Dpr0Txv8y/sSaFKNBYmkzndI/dHq+Btf+x8sTjNYDKyjVwFlzuVCwDgU+
7ee4SeEGsgeCrHOBB4YvaYC+u8jjX7GOsQR2tt57zqGJ1o85/3L6+rNx+s+xZFiQJjhZ2kJ/xHmG
uW3k25/p4FXIl7KB7g3tlbjAiPNoGQ9Cef8spSuPMTdC6Qy7nLTT0cAwVKOfIKWpT1XRnmutIR3i
MsD62Tp44NxEHFeypLE8/tI59I30tlsGuK2wObf/v7SUicgMCe24LFsw3hgwKVcI8/agpdMEmq/u
nKtyU1rkmzY5T3HryK2+tkyVu83gPmn9m8j17wgNk2vjGzFX+2WSA3o1ihHGK/tpJsIybqmQ10U8
m4wFOSnuzA6+AxkL4Fq8ujr5CmtDLOFKKGVeIAFiIAkXg2jbYit5mSOyZCJ3IBL3OvZ/o6T86mz/
HLrTsWS+tKuWR8efN3WkBg3YvjcGhEHOXktnFtlAtfWBBoO0L8jrHmGmFONpAtyAukQv4CbrEidJ
uByTDJbHWjjEhk8sYCNQS5N3IcltAVHZl7R++UwL7eWsi3U5QlsTSE2CK6/sIpwoTX1oHN7eqMTX
rOLgLBxukWXxDOmz2TmeYgTXro9PKo6PtsMZh+jrw9TNV94yb7IDSxIkk+9xq7GcBSfHlIR9xgkr
D2aORZOe//t5Y5EdiHl+amv3xc+8FzYY3xjUbyZJZe35tIV181+XdM7zhreZXeS85bt7MCrd8l82
hfe6fy4ZFACo4UO22vmjd+zfxkcV42JRTNWrWeh9gmF8bX0c3Q1lmbbsgtSj1wekA1a/W5Id477d
JxYmQMOEYKolmpJEnkaIsjW/+69w+8q+Ax3K5TZZ2YYQjmEZFm2kFaX2nXDob73lFDvEDPg+Frwy
QXPgupxW/CrmVV86D75r1KxFkX/kdQK59lku+DiDsAr3iUR21xa4JztkhlxcLH9ZdnIUDFOc7ftc
/w6xlzU5/uHeR5aZh/P30jmvOinzU/s+paUhe+2CF+BPmFtaTA2kpWdtkLeMoLJ8gamYqL+keHib
asYr6H2Yob/Rs54VAkgkTiqg/NtNE9ZOABo3wTxnBwCvYIGigIB4tyW594Kd8O885o9F4F6PasLc
TQHTSmgF3qQDnMiIhpRJskMdcrXkhzEk9TLCjNClyblPaFy6Ja4PUnJxR9tHapQv+HbvvXTR+3rm
e5bE46s/IyCz0bfrSI/tFsRxziq5/h4zvKQSu94uG/mS3D4VKKj6zlc0l+sk6pt+GT/q5LXOgmvV
NLsKndoaltx2pmIMiCm8ZQdaNe16sD2deGW6f9MQfYjsPKT+A6/oRmUYFE2IsA1CMfPr4tiuhtJj
YkSzKPHXJ400Hdnv2aS9LpJ1m0KCQ3Pm6OxHiKPUAjXdUgxOfmb2UUqR7M8U23mWso8y+x6uaRCF
H8MSQFP1g3bPjWRY73vsMbm62Otx5up53fm8JObDWXYgiv5Fugwx2XW+ZtB8iEJZ2XNsSj5ZfYwx
w5HBtAv76SHZ1XPBJ35cnX1Pz247kSJfWH48h7NuyGiGjF3PYQfycYj4tE0dnX8QsuKc8htZUXuY
Iu5/ZW7V8affKjBx7HLnzU2oA5u8o5UR/nmUy0bpQNWREk/DaqbcMVnGuSzaf3ZAzFHXgmZe6pdQ
ISdCMHBujX+bcKjjmOSd6VPeudCvsPrVB0t8CwjRBUJnFzM4r8D41ExE+76ITx0MTNPhnKrk0UBz
8HP3oQkQinepAy/JEFY5jXBSOliyncvuZZTrwQykxVILiqI5RHmXIiz8XelXKyn7lfJxzHlAD3ws
q7hBedYkO9SmBqqvoWg0Q4tggWe6C9prYQh5HjO0R46Ormit91nNx7EKmIUsJbyiPGNitIxsixjF
4YnYkG9ZjICxWZe32Iui645mPyqZTzMiLy1K1xArvZ6a8lbPztPIOXZSpv/j96zbRMTvK8OpvTGs
83Xp8/1yWypWsT5nUdteJSa66ad2E1jfN60bXRcsMHeyFTdrzlnV5dlwpj48OwOZ0FnDkNdNHVoF
UqCqDDqtXIPoaDXHl1+Zz8RF2xpGff4raeOYAT42NIS/B1nyeBQetON2gt2x8Mlk5eXewzso96bB
cDYkRFi0y4/tKPXGtH+YHExNirVmG5P12BI30yj0eMU06utgko/xOrfPDWI0lvgTK6w7eh3I+i44
5DTH5TGeOPHXg9sQKma7T2ZblFl+zMyGEn212DzdCj8jFz7RhcMvFDd8R7tnxlAx/Wz8KVNxJ1d+
VS4FjfIQ7VpECjvsM2dGkjhaj3NOaIZx+wlZCcMi2xl0XJJUS0WDbvL87MkQQJ9wP3XuOygLpmub
Dn+bTbtQXkUlnWZTgfqNig3UuVAl+b/S1qOaWVOoBN18SHkqfXWlQv479mCJw+QYDuj5Ob/IEu1V
8C5Qak4Oj5lbyJV97fSPeY5FwwX2kaO2QRSd1JeRbN14Ece6a89j7f/Y1hILWHPCJ84hU9GTW5Pi
EpgN1Zi738sIKKld/NtFIPcVzd8065adMfCRfUyHHqBHKQoWPyti2JyOuBdtRdZtd+pkjDRWaZae
TXFTgQEBo4yjpouiFynb/qQCs4dTkp01FTKCkeSf4kk72OzTL4fmnM1qe8m0ybRaj13msxpdgvLU
jj754AQ8IO1yvL3Oa3Jqfac++yFit3401a4DwBYzNibZl1J5jb8xVjWzgJoTV998qkCE2Zmzv7G7
NQuAz0tMcBndnlgWFPe65qHXHC6DRsHPk00U0Izfw9AwO9KgtKVZgWGNxi2tQXcopim/4oEaxm9W
AgFypbF9d8dUjb/did6omPM3m8/DuSCWSzI70RFD2iLtbmt8dHmPTDazyArWdV12S09ijnJeKsP0
Jta9f+buYR8omkNGdPhQl/a2CASu+cxew3s54KYgF7VJvsv4zfQQqEMX7UaXqYesmF/qNYZi1Xqs
X1DzNhHnkm02eWZV/+nEcDsXbGREzcem90pwKM1jXqFp95LNSp/7r2NYnoy/vk1N+F0L+qVUocgM
DDt7WEwTYTVLyQeTHUhtwdZJlrk5kgHUT//cFFJ67ZPAEiHpSBKzWe2mYl+yqDtlySdH5rgTtF5Y
aRhOTY3aJfHwKQ33ty856rUIP/LRFTd9hB7P0yjmC+8Pd9XRBAA8ZQBDQOUdWiokc5WTf/YZlZea
j36s232b7BeJfDKkjW0HCm3CcWNusmQh/iaHvpUBV3QG9gV5DLx9u1twxBwD1vgkod4U1bSeLV3Y
jp99JRtEmDXnCWwP+Q8ZYjUDYlkalOBmRL+8vvZhOp1KntVf8dRfKZkyC0zofnFLPjRR+CqqcDxI
q9g55sEhz+DGTA7hqxHC9TGz5SGBz2HyFPxjGLDdy6YnVaFCxYJh2hUqZvRjfEawOmmPg8S0sWbp
i8klSUsVF00w5X87T0vmlc71kqXE0JcYZIg1zIeU23pl+KEM0ZselTW0elq5YWLsmDx5NW1pOla8
+zlKnzlc+1NvLmkSLdzoLgj8ICaIrY4PU79t8YYqPa2Wwdna4KmIVd2fU/cwt+vtmuDpa5vgKvSm
5QrQyf3svo22IQV9bhDit1wgmLEYAUTtEVSQ7HiiBoI6NeFUIA++DQDbvur/sWAsD37mnOXiwQBO
mK3SDwVnegec2QyLi0I+RhryQocJAH89esr1Pg/68BoV5Xxl1+FvieoDlmnl7NeF3i4Xr0xgBxSW
IycCtfA8SrIM3X26FiRehPmhW0b06+QQ+06U8nOqB9uO87FA2R0BbhoT3k/EY0RaLM3Bz8V7nXfN
ga2jE4UJQX76yRCxpiHMkIpBMnaECtVW49+CqudaRPOjQ0rHfqiSD5WmX5keyos/khWRRXl6VTgd
BBSEclVAIBp+OlR8LSd87jH7DEV2tFXLaGimQdfVN9oF8KSeB74hMP05jJMftYRXJY8j55K+X8iq
mdwKnKeDjp4VR7Sfkps64Gt4sbzJY6gmci18NowR0CPHBf9mB+eQ1+olXj1g9StI6jb/HmZkfY2a
wY7xtFeuTICIm6twuMmDJXswFne2pZpFiFdxT5ETlCn2zRlOmLpt7oPFrfcmZ3CZ4ge4HsyIf5Ab
zGOShZVvBZqAem2BkXCKZqDeYxeco3iu9xIFVxXAf/C8FOhQw5Ca2UQYQWkNuwFTKQtRHFHqMxQU
EcHkLfsw0ubo1+3H8F3Y5JT5eFg0Lt157g71+mSTojjECMv3Hu9mrGAqZAV5cVlT7G2HfIkL+Q/P
/R+CwxRVtfm7BgH5TQ7+IMt+ORFOd8kdilQHIoRiAaQ8e9cM0X78HirpH2WoX4KyuVj8nXZitY6d
if0gyWLBl8Ameoi1gsrtmKfV3saafrHtLfC7CjGTQW8tADC2mfCfE7r6ICfUQZbyoiYazCJYbkcH
Iq6/SbJXiYyatnIk45lacULSxggz8nYbN8Txfuptso1RD8xO9VXiBkfsAI6Oi39THqMUzdFmJiNT
mKZEfqVDPzzTaeQJ7q5E9/aaU/5cRqxUmY8yEZPNo/b82976lJ8LSoyth6lQYGKRo5Vve8/uc1iq
gTAPeK8+Axm1nIE53nLZQb4b0AwusN0T3phWz1d1Klae6YdqQvJuHQw0YxrATU2RqY/ATDeZmFsO
KbBAc+xVOCIgza/RuIJzTlsG6iLGNbAM4N5RcCcZYT0Bkvcp5X2rhWpwyg8wQ0sBehGSoJIcDyjm
CKMpWn0sB46PxWomE3HNcZGy/8Rnd/QH9FN9z8RzzClEYdMi/KSN7sxCfiAqsUgM2WntxlfVQ2jC
7jnv64F/W7T3OrA3ybVuDnPU3DkA4/ZDeeiRqO2RVReILbiOiqTWFzc/kj+cXWbo0pxcA4rGCUra
wGjHKU5dxumThPVyLvPxPpgjjqkmRDkZxi9pViNiHxmNTD3YlnUwF+VF9hy6LHdxIju//vd/5s5s
OW5ky7K/kqbnQpY7ZrRV3gcy5ggG50kvMIqUME8OOKY/6u/oH+sFKvtm5u2qa1X1VGZpTFEcFAPg
7uecvdf+5V//9m//+j7+r+h7dVPlDBrL9m//xufvmAlVEiE7/Ounf3uoCv77/Jm/f88/fMtV8q6q
tvrR/dPv2n6vzm/F9/Yfv2l5NH//zfzrvz+61Vv39pdP1uwk3XSrv4Ov+t7qvPt8FDyP5Tv/s1/8
5fvnb3mY6u+/fXlfqovlt0VJVX75/Uv7j9++mNL8fKF+vk7L7//9i8sT+O0Lwsz+//zvMvn+//3M
97e2++2LdH91qbJpT1m+I0TgeV9+Gb5/fsX61fIt4QZBYAqUDdaXX9jwuvi3L7b7q++BExSutIW0
XI9H0Fb680vOr2geXF/YBJFage1YX/7fU//LW/jHW/pLqRG5JWXX8mAcL/jyS/3zvV6enCdMy0QJ
YPs8OCfw/IBHUb+/3SVltHz/vwQIRrD8LocaT6JJAFiRChlu0ilSGwZBdE6nnmlovoT/kfIytZBu
VNqpa4VYhBY4c4yCnlWSIS5Iyvae+5SslQCncoekL05Pdic3vmolbSvaScrTWy8u3xRZqDQZ833A
ZcipK0AVnhhMJ3u9TrRh7HIVE71S0BBpy8qgi7sqIwglrQG1QsfOdCwTctK76qYImW56WtIasRjz
lPGIcCkV9nGY2VNIjieDp9CXdluTRel4zb4s411W0p3wS5/6sOT8IcA0uhD/2AGdVSJ7dqwpo0Jm
VFiGiX1ASUIDROPOaPyNV+PcsTmwg8mnYHDzhTNVvgUOtb4nJNl/I3k+dr5mQLdLYuf7ULfFenRY
zhcR/CRsFL49hA0L3mE7jIQGD9YOX2iybhhc044kBMVy6b6qjOZ0GSOu6tJ9bLY+amps1pKkC251
2vQetqKyeWn78ExvlH4EATaXusUZWevmKgjUnbGMdkaqkCWVXtWVdYFdGMXO0tqbZboLPHgCIR31
rqPmHDLaxjlqlIuM8d3GrF3Yyq6eoQSgfhpBZi7TtovZdhmQLn6UArH5uorwGQ+uw89bLhS+uSXm
FleeOzovDV3DQHIua2AQyF69diJBSVI3D2z0NMMzWlBMGL+bRvRsdOX3cqCdWIYd+STkE5kldsCh
QjHlZO2DqoLNkPozxStPk6YiL0UTs43WcuWPC2GsIrWkdWCw039rDbYh2q4WXp5woBVnIORZNC2q
xfHVwOvqOuYXdddX8DyepGNgriAzDiMOD3lSaF05yy1wMBeidML+PkgOSBW16D5W+Nx8Dm8YK4j+
LmG35w7bztC+QtcJ5NJMHDlBpokr1hJ1kSd5/aauxQKrTW6U8KWjPXmAE+kd53wBRaREwDQ22ghk
zGXRXo4JaQgBuzPzesApBETIPliOGFd515I5EnN0CmqUtybOxj72tiXoz7tST8Om0BWOH6ZraYsi
CdTWxuCdqabtmLp3hRkl3AeQceHtQdWMianoJEKCxqLvmJfTVy1B5cdTveXyfzKK7FqLgcFwYUdQ
BF0mkRjYljkqaZPmUxcBrxrRnAL5Kw7hMk9KxwJRrrGWjvWVrgGXll88JhS5/sx721WOpqTAuIOU
Z2fKZSyUkoaGCWtrlqwksgNyjVzvkp6iv8Yj9ur3EeXrPIpN3PaoZxGzznVhERbIkKBDfgiXjKLH
HM1V6lY1sXj1Yq9+VxOSSzMQ1I2CUpyudQ5XVaA0XEmPkE0bxd4QBbc+v5awlJ4bheMuCujmMGYa
n0c6j/RHjUOSzFTVi1AO4bC5HisTOCaivdA/Rz1ihraRgPtMrkdbLUp0Zpi7CA1JiNvEaWh/5tG2
xHw+sMgDI1e7vDBRkDvcg3rSDEcaohNS7lqnL3nairBRWmccabDYTq5/WxvA4mABsrpJcRSx+4LF
ik5VSe8WX1KCw3KrQ4IWsgDXoubybpl1V/M+an2P+5kXJvMKDiNTTmyLG2DHpJUpOtCNo2fuTXtR
7aW0c/JiUdyPaAImjHbZAjhyKlCWfvExioIuEMjZbYNZyi8YT8Bao2DwmRpG1tAxrZhoXnF1t57v
QnhimVGhcetFyXNXXTlY94ButO/dbLxUSfrUezhE0eUcmY+Ju6iUPooPvCOFeE+D+aGKAuL/uDzr
JCVUFpktSZSnHgH9QLh65vf3M+ma60TGZM6TwUx0MIQ1/5vuXRw8brcZXBh6Ufjsqqnb5LTcahou
6xB6T4ewuXW+gjf16CaB8EN1aKTJN6tvPyKfWZAVCmi5BqJyhdQC+HJEjcCAdKZFqj1ExZE3cSej
aKPvEYtVMic3SgrYB0u/nBYGAYeeP0AXJYGV+M+sve+gXdQoaTZRmn0ErNPUV3RmlEKZmzDeFPaw
dcv3Ej/ABQqJk2GErGKwwHI8I8XSQefQBWvBLqGy1a86j/rd6NLHyyiTupw9b9B0FBNsCxdKhDUq
s61tDTaiYewq/A5zumNeug9kBXVPdOZm6Iz6XDBLZwALdMYiSjN2MTIUOsX8MCVHR48g3AJ5w0F3
61m00GYZ0RxRWQEtJoLdCEgxHW2eChaAVRsGjEbM6iErLJQjJNbOmDKNusy2WWFAf6e3yqaGhcp0
YJIL6VwyCbpCe/lNJJiv4lUqdXbIcf1yZ+bXfsI8qoqL5tSETxwStp0HDrEasOinAsweGs3tvHjx
0tm45S5diMVnLdtbrAzJpTEscuvuVMsCmHs/f0WDWTMSSQlsd4+ANsFZxYqudXVsst7dOSO2/xzf
Ow166x7ZRb8aXePOp59LhKF/ZgQPl3KFJGWhaZl29ZanIzS+kBnr7ILsDYt6REAdwSEDrVrW0XnK
h50rLUUK4XQf5+lLQTFjx/S94QkBJMGf6rkWGUr+TFJQ7p09ASSm1nHLTefSw8wqoPJqMrkemQNK
Kr+VyI7dRAk9DcG6lZG7TRbfyoT2M2QQqm1aXc00XZU1IpClT5DX/ZHMcPI7TCJjTaKWxOQd21l3
x0UV5I/hdNKAT3NPr+3UzrZpzlrf+FirPGumhm4rVIOU+dzsdO4Ld3jtrJg2rQu1fsjpfRQRDCaX
RNaR5fhiqD002G4BAM5zFvxTdcm+tE5rP925WuOR52ZuEyw0fcRxrErgskkfakl3+4mH9NoHicIK
vCbHTBTBtUM/m+BswOFOK9cDwvRcjIt0pobCRXNDWzWRLnWeorKFVY8mbDO6c37p2wVRTFnF0AO1
fLTMp1Mgu69hxXBhjlaIeEDlZ3njImsdFwF5Zx0mHDuXM5MEQ9r5fgLzsTFGZHbjTNnqzIv74dSH
4CoSr50uQ4B3g+5oI+UOq58ffHUybHujCe9XWiONQ1tR/5J0MCPdg7Yb2ZuxZQ6WkhyiUG6yHHoW
rkBsvmYnicpws++15cfomakzQ7NZZeh6Vv4S/r2UQxe1hdRnobYEJtg4L7RvrRKbaWBiLa9t07m0
I/vCVLvO9hFwDHbN6R0lPvHQZefdTWFw53gRDJ15JOMGXbmhTWOVITW5sAUWTUmexcQ8XM4Gl5Gz
JOKktGf8nddmxi6dcJ+0A8NvJ8EG5tTA3Ex/3vGTGl1TyUNwx0eCt+a9SslgJBmKcRE2RBVzNE9q
OqpdMxIzIldzxuk3TbCGiKh8r7rURwwS4lhIDMkSjwGty/CcgvclITiBR+p2xg+KGnrNpFvMQK6m
aDrRSpIr5aFjUJzFxUw0FuovEAAQnNKhjE7ajJiIo6pdpejFTJ2Uu4LvtBADXAC/g4jKb1GRJMtw
QHPlDrRIYri8zBeJl6H2rsCQcaps0drPk9WsZG/iDJX6ZLp9sCpp2uUR2RcDLYZOIJCW1X0SYFKj
B7vhOA4S2GM5z8swWC3DgIGm9hrEnZNyDnTm+MWETgnjPXti2T4XYrrq6vku8brmyoGjwfAEShby
eknzY6Om6wjvdm4MyV27avDgS41/QXItQK2rvC7ezdjCgBWkCwWBTJUgw0NeaX/vR3g5TBWIs1rm
d8HZmu12j8i4WzU9Q5aCGVfoq+fGnUFL1Eu21UNrGChmEnrAWuFiSCuSfNToop9pnJtt1nHEC5YO
5dRDrRtK4N8DiqU5Gt4wFJyI1sURPk8RdRAkDyu61ZoN0DDoaJELXTW8sUEww4kyR4VLH+nPnD7Y
WjzppVHG0OUuSvFFoROJc4R00uGYWGpaW4FOYbD75WHhMc/UZds5ar/qAAHpgC2a5ZUEXu3sipib
WlZHY0Se2oYk3cgRYr7znI/JekAbdZyMAmcfU5+2iAsMPBHrHtI/7LbVTtc2R5mITlRVEf84qSDG
gURkEotccenZwXbKw2NocUg0/bu5dYkuTtI1el1mRElxlXMEhwQX0yD3uJ8sqt+m5nfHioPCGDxq
PV8FAB3MnuWtQCUABSOKVlGZ91cD6Lmd6Jqz37p4qhr2hKlkQDuCKb2s5qUx1yzOLGv8COM0BraI
IHoKF5mnvzN5h0+5Q4QNP9uzjOyyFnU4q455MA2ocUHUEKaDVtRQelq3PTr/YESfung0DMYKJ8RW
HO9ThtvDmJY7Fc9csyOmDyvAeL8YmDJj2BsZnnQrJjAzdW4BTuqwNB8ASasGB2qPRnMHEeumzxz6
pLoxd4uT2M/68i7uS3mQBrjDyviYyjI4FChS9DRKGBOjXsUzExI1+gHxyf1r2DAP6HyD5IZ56fGJ
cliTCnVApq0OzIzBLJKdHDaVXBtCnNI8QHhKmBFXbrKjm0YjTMDVHuHNX1Yj5vzERHYckRQWNy0x
1Djua5q40BI9BgMXkzDf4iHL9tBhCrbLZf8rr6QgcGv0GGaG0yoNAPmyqOMTNjtiEeV4dLyy2cZ+
TgNjzIllsQFwhJhCiym+sFqUwL1HkWsGM/4TQzxk9C3pgXb7yMz0TdaDlnVEDPQwoBr1tpODOMGZ
EJTmjbSPdTCtKwSYe07XCEFJITCXFbjtv4ezlFuDDFFcpXjcuddzE86Ul4Xon6hjpb5zsFLshql/
NIY525cDE6bJgSQwwvr1vYMRC3OFMyjbJnB0MI0g86YhvDOYWV/QuaKwK7Bg9e30MeuawGjFuNzi
YGcv4tpiDN/CAmqFQcQh0oy3BsALK+kdhdCFGirvyOYWeE24dwUOChefbJ/jd8hYT3RcJevcIi2y
MDDUo7HA+PuuE5uERyu+lT0wC8e6ExZZMtDx58EMtk7N8tNYlIKhrph+g2Ya5mI7JQq8XgBTWNae
3swRU3uVMSPAluweZTisi4zDH62ltNXECafRY9qxwwiTxLVxCoIjmXYLlzilfPKxwRu0ydatNQJg
DdWds3jb0XhSei1Sfbt0OHAWDASU0hjxU0p3hzOGEtCoo2jRW9O8Z0a1En5fH618+DGWHb61MXOO
RkyNxYwKC+Ywhpssfyls/6KpsvLcqObAGHDn4A9Akr+uJ/97jloBrx+hWOGUI4rWvKmOAK9kqGsf
NfWBx7xqJs4nhjmgm+xAWQTjrQq/h13/7hfU1ApzqJYBjNORiImSldp+QXb1OCDKx+Ew3IQDJByi
boC5sLgUWYi1RBBq28hdEOaYpCXIC6rgtDMYcTHFWWGte3SCfjeU+YeiAmRrT5fzCOxxqzsMQ98i
GtZn06AfM+O1Zr/Bj+EQ0wQpbRUWOtkaQYahRIt9JSDoeNLctJ3x0hJBs/b2XECkntSXgxOro6YE
p2/4VsYm1vQCa0qPKlxmHleCCyh3Ch0o8rWzxeP3Vhj5zSgIDbbiHIVolOD/5UR28q1iG4ec0Io6
Wdsm3A/C73A9MAW8CIaAs7k9EjuAkG8yZjDHTu2saZ8PbB+Dx4CCoC5kh5SUq5HcYWrom8gNmo3R
aHKEnGmVAeEC4T/Z18+ZHz7PkU6ZPfQMkEQ3Mv1cbnDWLGMK+12BxTTgjT6pzr0muyQ5ELp7zjJ5
R7nq8Du/mUgeLwoj3KdjtMfYfsjk+Axa36khQzDs5CD/xjmKcVpEkkluV0d4GVcccG4Y/HGo1S1i
XXE0EvFUu9ZOl5wCXZgccNzCTbf0OpPyqycFaxPD2qxcpBr+S91g1WnsifVAhbsx4hKMe7I49eBd
x4ZwkUbQgcULB3gKrWAwpodyHJ/EmF55lX9mCITrsn6yvfmmMdhAwhS7rdGOyCY4+Ah2ooukYdxf
eBgThDnezcjcMVzdRvZwPXnFDrBNjD/GmfczLaM9r8anP7uV+alIjZRkyOglIynPzw4eMlSWuOW3
KSzysEEB7kE/Ugz9QELx3Gmnlos5yubkbw13rrJe/Ck9m4X1wzeZmFlIjLE/tk5ytpvo3lyw/zAn
4GZJ0KvAaxKklFGP1LXKSZnqE/i1RyyZa+2N842rMUU7YYneDr16yYJ1cgr7B0W/s8nhFdHuhxUU
uOrATPJN2FhKUQ1iAmPGijqEw5s9fZOee3Rdk+Op8wH3/o3gIHZAV98F3ELbOCK82xcp6hALZAqT
7kvbHMO9x6AH2TZ5kRAooLN1V8Iu6NGUHq7YGWh8jACrqKyHoeweYwzKqzjTa3+sBRNPE+mywlFX
Vfjd6qH6oUbvxTcA+bC6XwVRuVdT8lBlyfuA0Oky6+vvs7nklUSTscv6pqBoL7YSY8NDbjicvB2I
H41/62SQgjIcgiuIkcBdub4RBXJTxqaJng+rkOrSN9elRgNoORko4ycvue8bZJzTgSkjqp6ecZXF
0LKzc0LKvUgfRjSlK9un8TZb6S4NHumqRitvybLLwwa1vaK8dDCbQDTYhkb9OuniyFeMyy4chlXq
aTpgyRhv6AshIa4WbNDUTdu6Se9qgyHbMM/m2sIqjapS80P89hF9Vz0qenDSkNu6Sh9kzwtm65PR
WCCUCCi6JHDYcqjKaoJfsMbflL54rXL9TXd0xKwacWO7FMMCw3zftQ9UQOj3R1tcfra5CC3E1WcH
l5FDSzIIaghP0bxOKnnbt+ojZ/aL+hALUeDyaozW8JHlBy+Gf43fPt5mOfHTXjqvlVHcuGZRnX3o
PxnzpVWbuN1l2mbPtXQfW95WkIdw1wdkAEwUCCsA7z0HVO2wR8CDwvlrS2tLPCBmx24lNbbcOF/3
Iw5D7XUPgEVGY2cMKMSbzqNfQ5uTGq+D0R70tzTaD9ESuuAXCIhTl5REW9crr7GpCoYBzAATX5bz
QurXOIreHWgvjdvfh56DZamSz8VIO8mbie8oRgb3TkvjIga4t5Um93VsWFBCFosN3bHBR/zTczRM
vJHnzD2BAXe64DjwEAr6IoaLJLeunK/YU2nutu2+9HOMioufpsaKY+aQdqKUykMXh77RisQri54v
96dicsV1rBYlMXRgENFrLU11MVEfrJhdcW1U6DYcLB6FbznbzOWFoPMOGWmy1qmyX4S2wU0ZeE1g
lfNcojda2Ex/qnbnTpMCkEwPoRHp5+JKt9BgFXers9BIKoB0rFuzRTjWQNaPRp6ZE1VXoz3z5iQd
6WAXhaaBHznK3Rso5tJJkPxGgG8kTdad9iPoq+xEP9ejAds8+5xe/hsz3/9oVPvnSe3f/nNT339/
fPw/cubLlJbh+H8w81239VtU/sPEl5/4OfG1f7VM6QOJMpFIMqh1Gbn+nPga0v9VemL5S4fUO2lK
+cfM1/rV8zwC4JgW8z/h+X+f+Zrer66whevTMpPCcqT7X5r5WjyyP418HdeXZmBbjmm5JkNkU4i/
jnzr1JnzgGh3LBI9jonZBr9X9eERoSanrZqJQim84cighnM722v5lvX2O1KEr73jqNu4CDGoZV39
EBUzopJOj4QySBSuSujj2PXeAV02/fYOZADQrtthuUMr1UQnKteCnAxHrmftk15rv37+jde689GB
t0FZxjdMSaqujSoU3wKgckOW1pvWrodTMkp58J1Ebq0J5JPGfEP+omo3vusGtHy6PRqT8r2FpmLX
3lkhQDyaqrQee+EBZE1hRMzNQEpGiHhTGYc8W9LjjJaAEbusvyU2vbS4H6MntH1EBIn5usud8GTT
zXdrl43JSMOT7psULqHEFB2wMQKNL7MJA49ODlhUy3tm+t9i7QF9QtebTOPWjNT0Iu2S8zPyxZ01
EQPVemBJYzGY65wvXMYakwGDRwrDsU1p9jUUGPkQ8g/Zhn9Wfl4o8ieqdtt4srkOSpIQ/OJmcAAo
ThwyNrE5tNd2mCP0anV7HFvw87EYb8iFbdm2tL35/LQvjPGGmfKt5RcnnIGECC8fiEev5vLKKuuA
VxBoZJMEIEzadsLy6VdPAZCTyp6gEumYjDC3NdbpPExf2waLSm5MD8GEXxTW0CE3jYmttLGeU99m
pJgH4bb0DV46nYp260wVcql2mF/znIE71cgP7IQLRf53scrP+/F3ocNfhA32chH/oWtYLnJUF9yG
KC4C/uQsN8GfdA1zNMrCa7CY4rIlY9ds8lVaB87TSL+VE8YUfVjjp1mJDQzaPJIhIjASmq6ARuT1
aMr0UU/XXWRW17VId+W8EBXtmcKpiVxrm1W1ZIRDhdZWoroKM3C0nMPSErHgHK+9XJjHLkUEOwsf
bojXo7FMoCdOZIumZuvc9I6nHyFAUFzW9XMuCV3thgUYsmGPgxZsu9WdN+KiW+6IjmnvjTXXprhU
5D4h+2UfF5Z90I0V37syYRZbqoMcOmAEBMMVJ1JFuzi++vzglyoG6LT7vKWEOVXruRP4skpdP09D
aW4Kj2vI9qL6OQP/5wYdIY62iO/7ie3aSGgb9IMTchDwyzOPq15O0N56dtzh6vPDEDlsQV5m/fy7
iFS1dW011dqxJ32YghzZE+PlK+yt+P8szvD072nyi17dBvmCW1F9fEK2jHBjLt69buBUUvbe2Uim
6tQPIYaF+LZh3nTuOUZfFcbbaDukM4uMbkVBDJQqXMjpfhMfa1sRaSNlDpeT0QlAkvZajbq99sr7
RA8CrI+FiQKp8L1yEXq0Hi0mnRClqd3avrPgdThzZz6alhedFSebIFMvkYiKb8RYv/jjmB/DEOi/
mMRr0ksEBwPJAMkkBeNHjHE7v8jiFQuSe1vkPg4yp2E2a85ya97Jps+BFc7qbEvT2P1pC/p3LnmT
DeJPV7yHhsj0pe/ay9IubCnsv17x8SCnyc5ALsN73eQm6YtZeNNX890S9lg3wKrrHF9cyDXrjf4e
U36666IbEvPIOo+fYkbCqdugpiuP3qCtB0xJ5yDy1wxJho2UBpD5tkk42vrIfSJsODVhajqiG+h2
5eafP5lP2dEfty9PhrvWxcMlLKAvvFjLk/3z7RtTWZdpi4ExMeZlbmw/23XESbCBBGPWLJeRGy1h
782MdFFv7QF+ftGM8b2om69eTNCJpG2yMUPumYi+CCIHf0Z/WdrJfg5NeMZyeu69EeYhs5nKcj86
jY25SpuvP78Troex71GFXHZSI04O1cbCynXqJH70MWyoOEbuHM1W8jmxSBJ5sprcX4nUneDSVyD2
lEPwsQhS2OhGsq/D0YDW3M5kYcbJw1TZ3robM/vkj/c5PUkjLblyjA72diSHK6nzgpsu/xGPE3CO
oaD9PTZxgClGxYdqmg8gWfG2DNs+ptoeKoj7MoKqGGRXyLSoYtDNrcvBMdcIoYkxDT/iLCQBqB76
nRFAv22oMse0tghOwaJE27Y8kKOKjyaZXtLHCGb6bvTRezuWju+bXLwbaREc+zZMroIku7GWDUdB
SrpIVeTsPj+tF+zYP78WfPcfLmzOPJb0fSkd10I6YKGG+/O14MCAE6HbfVQ4Bm4WoTkRzZ+vTW2V
ClU/M51aRMZNmlkoCnzzijwLD4oBNP+0R7PWLre/MR3bAg9VUHojFCiGnpRXRngJGyy7opPtXTLL
2zbkxG1gAXd7EBmYZFPVbwplTwxa2v5m0s225rS/R+Bj7dOCBuwYYmeGHWr/vCQ67KxOq27b0la3
qkT3gROfqCvfrl8FzDckHxfmIIY1N9h8MAPGKCBeGfN6ZrsWnkvpgPwE0p17mq2pPBcjg416bLf5
WLS36Rywos0Ed9ehstCJ1tduQIE4mE3DLsr8lRNKi63qloEHMSiWuJhzKkV70NMpMYuHIQAIa/QV
lPTlT9Hg2ivGstXdvADqS+ZarX8QyKFDog/IJ58v/aRuTrn8EaPI4ViXPoXptRUF4Ru86Yd//j7b
pr+IDf+46x3Xs2xLerbtSdP0fLSJf32n60m0CTPUH0kDmkmacbgF56YYyeTdXQkQHJjofeJspq4s
HzExqeVVbhPiaior6da1Mc7nzLFnJoxJ8d664XSgK1DutSNhxZMpdo6FuE5pZW0CPVjAte4tX1oH
JjG9S5GnEwbkmrbIldMnzaOUcN15u5+1IeHrWmPGQBY2QMZA/M3MEJGooXzNewNNN7HhUdewFgjf
fLSlU6/71MkI6FqwRtodL/rGIy9utMkwMTDrzPb7qJrpZjkMX0fVWS9Hs74rnjLfB+kzz8F1w1XP
e1kTm5KaySFvyjtliezE6Ck7FbXKiDw/+BWgtHbwyGFWQK46L0Vfb9M5BrHERLvTr+QkZLd9Zs1X
4eiE+B2i8AOoQXDtyiq4jpPhXWhv2Lctc9Yy6btj0QzJjr6SXneBR3iEx5ywbwWAzwo8aZz26RZx
Ktj85ef9smIMVev950OG1nlsYzXuGNn7O0F3Za/rLjuLzARjbSTX9WxM5ziNzF0wUUVA5w/2UTJW
GdhzxsgKgMKhCCbj8PknnGHGYTRtpslW24WLEAMOj2GQHtQaDA/hHZ7deprOneVPZ9G5znGMCqSe
BvKqhuEKmR6fixlS0HyLSoz06qEUd3Z0ZXWF6BkaT9ZNhADofsI8yNy36Xafi11hDCSyOWjS005u
OaJxTdkSv+NntfT5oUtLhwa0TRrnrUC3w1gcz51PGbKt2omAYP8hNQr3ZPqmvU1qYr6SVztcmZMC
lYXVEyTL8jCtQJ8apISMUdzqJOwJEs0yaHEAx0JTalwSHNP21kwwGDqJGRB9nJlr10h8xlC8iyza
/vXPZ+MHBWGhsi1vOuWNa7eZ20u3TQTkdzS5QaNp44VzePz8QBUoSdNaHoKNlQTIoGEf0pGR7cS2
cDfY+9Jl1BDRRr/Ai7IpbUN+Q9uwJ56mu45H+ypLbeMQ2q7YZUDnYIhTg2BN56RlE376uUD7dkOX
NEmnA5cTEo2AU2TFoPbGaa5yXE8fqkVC0o1oVJr0Ea8qca8tMKCBHKF4OQraJW04oiyE8uLjjNH6
BqBBuep6mzw6x8ZygHiPJyg/HNEkp8gih1e1rj78fEUMEoT6MFC3c9V4G4rSlAN49jo4uf9k9Pik
jd5/x4zrn39+ZqcSL+QcIgBZNMesgldlpb1LL5GPmaPQYcSNdI7tFMyoe0E/eKbCRubM4n4YBg9Q
1c9PguWvewHy1Sg0OWPthd8E8kFWzoMG/YI3vI1vKF7qV1+7X5k2VmSU5T/8kXzkfvnMyfxsbaTZ
sPv5VP08evrcxj4/BLV346npXlq4zag53NsQcF2QsokVNQnSQeJBlKnRRpGPkBnw/oumvKnaFIxj
TxiooQI8fHNFwsrynWjNUD1HEcPspRzs4b64Ob1ZyqLvfvkjjhwyLjM7PmNMHL7Cx4AH6soQDTn3
rZuPxJbJ+pm3KN8GIfwzgeX7G0uLU/bf8rhy6Asu+7RLpPNnOW503kecmnBwawz2snfNR52HH25B
I7Je6kzPbo6grADjYB49TsiPsIc4w7PuBkiz8Y2bSPpkcnTus2j4MaVo3gaz748VQXtreCVApJDO
YvOGpWFG9RoX8Xgl6oGK7fPC6Zj8nlr2h0sPjc9+oJUciZgcYRjLvGrzkYXyifyb9N6IaL1Vozyo
Fi5bmM8xinDl3lf40ygks7WKJ1is1LhXro7D+ULUfrGKHJeONcbhEmQN0vnpRc/Id5AIBGS6mO31
XM/0IrDX112k6EN0P8RykysHq97P1Rv9SruzyTS0B8RUuolL8PcRlLvsmk5+sp30lCAwSupnmoBs
/pZod6Zjr2TjQ1ldPphu6G8D8VyKlbbd89RGEDZAtaWHCiINC8jezuv2Gq3lUiCxpnqVozbaJYoy
q9FGNRnB7D24zPOgUWGPE4fmoY3c+0LVj07R9Yd6pGHhdVODJoZHj906pkYkwBB1KsZW5rsNgbfz
LS1ycelXyG4/K9GOQ4zV29X158Xnl3jyWZJl1H7LtH6OGmZedmA4BGfYsERn1XJbxwT6oT+G49Xd
WYM4+pmyWBlZGokIrQqSPsor167sH7pTqwBjqgcTZjTRktT0Wja1Qn+Q2ZT5FkLxTTPU1mPtK56Q
L7CsJuqmA/p16aB7I8p3egiTeSINkkl8PCTjDjVgtbK4eW3P9A5tA4/aweG5NyQE1voWK64+W8v7
OvaAxpzQVdsypOWUV+N4ixMA+5KnqjOI3+rszEZ+mixAvnNnPY1x8ibhsrwIuz/W2EOBfzBby2pP
HrMR7SBjrnQVzc10P8QCGDjgEdQ4k/oQ5kHEBKTEZgGEKHOcczHTjAKB6Vnxs+NX8D9Dxr7Q7qks
+rY/+XkdMp8PrB3dnnIXukVDLHNvnqLBf6+Sunj7yx+iiOQarzMV0XMA9lCvr0wV9psgrpD4Lev8
Z9cJeMd4kma0ySi3sZeGIKisWJ8W8OOqG83hLXa/6qo6Ruj4X4JFRNObrXVnpnxnkg/p3sJTiOu1
R7RnmjEHOBwRKlPNqxPwLwGduxAWUDx4XxaeWbhx6F73k6HMrSn89O7zw/JX6eQ3e6OmpaDKGdeu
++KjwqkZFsbW/2XqzJoiZdYu+ouIYCa5rXmuUtvxhrBbZYZkJvn1Z1Ge+M53Y7S+3b5aBUnms/de
m9xzl/f9n1q4PDFJZQZBapKT8+ShoCXWg6FI+87UXsecpAdk6BjVBeu6DoXipiqiYhjwHs3C/uTe
8t1DOJXNvjQLA4m59tnz2PrORgKiDHRSmyYYwARTpLqKBs/jrNSTRnGYlxImxUTGehfVYYk2F27v
K7MxL88trendOYny4lXT6U6dlDk9+KaKt3AAbIErJfJN7zlum6OtEU0MuiLgzKabpwlK2SngADGC
ktyxaapxLFrTLda1D2p6kP20wP2qq36pW0IurGHMz6lTuOeyxQ5znz8JI3nvbW4IZ7CMzZio6j0Z
9SPcWefo5givYS6/K2CkrzHQmq0xBMYawyWMAYu6myIYsmPDMaZ0KYHQwwg6pWiMR9kyoGXcc7Pi
sMeWpRDwFeTcpmLDAdglepqGzjhHWrrH3HDx0sR5ESVl81UHeRgqSfuIszQFYGWmn4Ft7WWk74bG
az7HsdpY2NoQuExySrhlR2w1Xz1fLrs+emB2CpdxopG2L7DhgP5iVhBUwbYNxx4A2hFvNSZi/qDH
kTrbgQQrXh6d+1dx/N8fJ3BBc7xPk7vOO4+yy4IeCGrgHMiy8Ey58IkXFZzmoRH157GpS/hXDY08
JS9hJcb3zDPmJ4KbxoeCHqT7o0KDl3vKzRrHmKmxc+ra/spjoVo1vVms3KQy95iYcKFCk93lNrGo
Yj71jn7lrTU2mBcmavbFc8kCMJPDCM/xEbyv6M5wUvjlmyl58HgirLKxK5+7lkdGFdbdscXrwyDD
dg7RBIZj3jTfP6iWnBOufhL0Tr/OMKWj+Ts2DwMfentb2BdyTXLzOxIpw5Y6hKE5TTwNvuY/jF3S
vLmO9lTb8Fmxou3vU2grSWCG1jp+oKxo2XQkNI9y0IIUkHxNTftDSL/94/Jsw7HXkEfNR/csTAmW
6//+NL+xwySi4/3r//sbOK7sWoh9beFwwrpBgXQxygubPoAi+sxsrRQuB0XG04gmGEl6t7s/n0yT
BjL8x8XCw7q2KuUMa+mULNky9LRY4CQLm7g5OXTc/e4TKqbTH+wzSENVNFwy8vrdVjqT76ySpH4m
EsdTez6FJmPxY0wCi0pkza08RHSqZKJQTGn9H1NXW93NzBsWa3wYpna6v5WFSEh0FbAGWPeHuVLz
/qHtTfwh84f/97XWlbs4zd8iEA1Lm0vxMGj13qNi8jzN58jYdk99Y6SnTKEIOyNv6F0f/hWJwyRa
61C5o6yCgTc/v34fYvMzK85Dixg7DzEI+Lhk7JGCsyGwzkGjzyHf0sZdwqcRN9i6glWrm7659aXN
/iTywz9UH/0rInDKLv/XDXrnR2lwyq1lO2+CUuoNsX+9IkgdqrAy/qLQeoxAgk+ZRvEVUGazbqLM
W+Mg7J9UlkxXBwcz29CujY0/WqZyeu2AFMw6zv0zLwUW3uBEKWXrLJ2ua2+QL+JTDTy+Vg0TzIx8
jorkvqYOB/y+5uE/rndYPcuHNOjjXSDm4I1pNZd0dNa/O6/5PYSC8ful+zQBtkMJvTF1j20ImsDq
rPAxDPOPfmw/eOOGk9bG9VNg+e2OACdpIigVT5Ph1k+i7ZZJR+aNbVD5qOsoBaKh02r0Ux9jOj9G
62WcvTzjD5Y1gyOBjpuu704wN7OFO9KASRVe/ojsHy4JB1N9xbz83ctSda2ayd0MIdpS5xGd6Wml
1omKveeWtQ80033q/ZyHtZOW4U0rs4x6ZcTvmYpUXzICiiQ/nH9B5nEnpF77XBQFa7v2k/i+eusr
agJNn7lIHI17ERQv5aSHR4rLuKybNiIN3kM/jQBZvtlaebGxDxYWKAG7IPlz30FbGRE5X9Jved9z
R8CembWB4CowRG0nzdUPytS+VRhmW52000YZTHZFV6+UNyTXpG/FoR4hhdLXp1YNLRmbcKRvwsKQ
yiAv8ttDNZAU6yya4KjOiechMHCU/spoksXQlasct6hUj4Xbf6KkUErXwekw2KgSdVzqkkirMJ6E
Vj41ofGMGnLvG8Et8ePBikqi8DWyk6c8SZ6lA5RB4BFxCQxOEzkUn2BBnHPct5tHnPYONEmiIN4x
iWA1CZ28eFQ/NlFi4SVXtG+vEy2dW8UsqgVphoOeHcnq0LT6VtXJM0BFsYqt2kWSgHI7zyYT8ayX
zqOodY0EnQlZuKY3EVQXI/1T4NHFVDPKW84M8FL6cGt11ax0v0EyHJMtGuwM+qq6I57yNbnG4J3a
zBWY+h9OEjaTUuDglKb8DXIXVn0DfziNfe88DZxmW8tbdC0BT4tI2zmr/hlxnp/1Gh+3rT48PFUn
VwcLPiSztIgvX158UI9rMrSrTDnmNjAm+LmpRenAaD4grl1iFyNUlOGaRV4qcsZRRW4ALx6pWZEz
xD4kdyZcbPkldmc3caoFMWp7Z1Yq28UdDYdJYDwyVuHqCNxXKsI58xtNu/eKQXtq7PQjnqh0jNT0
Es79MWaRbgJPCw+d0MIdprwqD/QrgELj2mv6Z+Pkwx5I66ajfGIfKEwXepl0ZxHS4F3RCN2U0cnn
gXKqGLeNlSH3AzcgNXMA41I80gzH1va/TCvR8hp8zi5Pu1Y1F8v909SiOHagSUpKPp5JSSJw+w8E
/P2vprxmgHC8TrnXIucmcmp6rrU5rWF221FL6OkpGKTUIf4doxPLxBofMmAlqwSIG4dWfYHbVgNf
9CiMOY0EWGXZyXFvz8V3bALzlSUGzMwVNtwSqmuaUfMY9+Ihi/ELiiIFq01FhRNPj0SKsPEEAb7R
eu94UQ1tE3RNNZqvgM2dP6mYnI2ND47ggU1IBfLPolK5f4amDYXiEFYuLbzSMqjCIXjk1JQNMLti
G2IV0EzGH84YP0mCxX7ysYaaUmERsiEABaxBxgBlQqvkEUfQsUpsGnsCPKUkcSyDtI9fSU4iqrzg
8Tr00lgnWcCZVgZbtsPxQ5aitPvFXtfJDsCfLpcRIxB8CMz8q3awt7Xs2eHMYqwyTqRWimOVy+kg
DF6RqTNmfFa2y6itrwle0o42UtIz9zOqRJX7PqjxDnk/sCG7ZQzwa4tF0sZkHL1J0f5Q1TmVVL3o
5SNGQqxcOXYDXIM01AWrhEGfZ710Qx2uZY2PlqX8MDr12nUnSDZobQtTt3YNbu5saI9+q62g/ULd
C9jlsy4wTy6MJ9Lvq8CPm6fCjD/KCEC631AA5/HfXusarm6THsywNM9dL696qN88z/zS5ewZzS9K
tXSmpVq2KIr8EYJTt+m0qjhMYR1iscZ9xdCNEbLHKMvK+4PnDZewzU6pFTh7zRdbrCLDgSj+dkqw
NYei/8cjChvbYF6dsXkSQ2wc6Ttb2xEYx8L7wJ7ECXIqjeVjXCokg0j7yIeG1xdeIQ3F1cJsdKYV
yvUOvT68MbHPVsQ23jXdq44SRGdP/R1i6xx6rmw2lWXKNz80k3kp6+mNrprngJbP+TXAop6+KlP9
VDrt8lWEA1hl7RXzxY+Vi+RcWIAQJYOtcx+aDw5HD+YgWozD3MgK/0LBSX1KQYcx7Mz2TGP3Vgln
o/FtcztZAw/1VoSP9k01KAtxjMtOYnhb+Mq5klhI0NWEtrUlte70seClncCtjNNVoLMdCHE91VJO
m8h/iQzzUk+cE3KPCgaDWvou/0ogeVnlHAg0uQygIFCiTOEBNywu5HEk45txaQIuYrtI7tGNzFca
M1/rFkiIR+lfaM2KeZL/TJ0tlnXJVLqtwN3Y5jSsO6zZzNZ6c9EoETCHzrRDOUgitEGHH039lG6I
Hl4QLvaKW2Zpl0QFSFbjkByJ7etsXAlRmGui/vCqq0luhgq6mhnID6sGWGTQVI9flWFuYOLwzDid
DiQZyrJSbwrIWmRDsrf8ubfQx5afR/UNf6vaToWNaO+SG9e6g+HszdrjOdkZFdti+DEtEu5Cq9Mv
5vWE14CFbeQk2DJZrrzFRX9hr/s3hxrIDm3uDbym814q1sC9VE0fHnVnGIHz9BI9tljxWAdIoGPy
c2ufJo3SPinqXBmLAA40BkrEgVRde+/PMIFfsjLzmW/3WsBf3RtsczgajsZa6ohzMfm1c87OeWm2
xHIUpax4Dou/LCmfFZkSdl3w1xS6m8aCQtaw/57s6nuAwAxxHnptm3hcw+3WbMzyo5r8U8ChzfT8
9HrN6pRpfpptMmhUCy0k7pghNeSYlxi6fGD/msuq7e9wLFyY8EZOmM65hQKCn4rNd2I7ktlOY/JP
RbEAvfWawIbaVvK5wvr4osv222I2tqmDamvZdXctZWFveM2+q4kpThm86YPh77lJnl2jKg/UsXCY
oSeGOC91gwH6VurmRJ1L6mFJP7FM0FuGDypd2T0FtGDKDHR2dMEpWQAKSVcWdHRRMSS3zG/XMf51
5sgAglEONlvqGF3rQLsQ/oc0oBCu6d+jEuRzHqaAKIb6DDbnT1WNVx8aBRUZmVqpjiBZ3n8JLyQe
46aPTTni/aXQGM9BEUL+IdBhrQzoW89NCAJIug/Q1jjw5BoTV0ggIN1pK8mXEUbKsgUi14lMHByB
xM8zgwlmJ+O9FpYLzS/7xzj6prOOk4PYRe7YwvSnxjYQ733E5ECODPxYljHESlT1qQpWAdydPUgs
nVZbIk5tn205o12NdPD3gk53UUfdnNimCbEg+e5LQAz8VMHN9pqtrbkNZrBu5UcuO7tAT58H60ay
vTsUkl5S1GUEtAQzUTSH72ndVq5lf9ggnrFaWP8SL5WkpfULLVsk0ADQN0mwztEUCQfS7dHl1YfL
xhOkx5CsvJhfWTrYnh3R0FM0jjb9PTpm33IfR97E4YShtz1n0PPiSrBIW+aYHahOL7s1YjzzIsun
qim8OSWh3yYASzrN3cn0sNNHC0egc06R4sHr9jh14lSeXFTiMc/2RG8J2PbhOXEDapUYYGZhmz/o
cXaIHJAb0lTcR3m/c0F8gaiq5TnAPM+9N7xPtMOtS4M0amiTmfCq8NNLPJYSkH2B0dALaVgL3aEs
MJN5REQDwlUtp/YgExtmSO2/j5TbXHk3T35dwbodKIGOna2Y8urg0pMBkyDf+3oKWMDDYBeUt+C3
N6LE0j1WF9vTV7RQWHOMWC0JohMPT76ogqtu8Sg3MlWCUUGNI15LsiVx2Gju6HwMNPGPpCmAUfyU
y4wtjxdUGCu09gH7HLPMHIpKAl9+FdS+yb9zxoXpUIBdezOWEVoquoZ6m/dKeRNhaB9ayTGxwloe
Ukviq3YxmVR86sBGXd5LovT+2jcZykmhVuxT7b3HmZoGULEL07+RO9Ub1AMmtmmwymPrQkDXW2qj
M7E7APrR0XtjzTjytOWO5YiYI+gDk7GAsml6fbABq44qTw5mFHJyMSmkdID98EPoyXbKUxRC97XW
rR+6J5Zpbd/6DGpNEiSXKNbQ0JlPSElsD77m0nWqJ+jGkGGzaW/U8lVjg0SenUz23jW0nwjfGlsF
QDmOiKKV6TRfdAc0tMkF+ClrODgku07oyAxtxsA8QjgeT4OpdQttfjBOjsUzlw+FCodj6IdkYFNy
vRDZ7l8ek9Tep1P/HPe+dbNmEoQTwA7UCnTf+9dKsf31dkYOGwZNbx3yNC6RFQVP0Uy8M1o/+5Up
4tzKZ1KPqF5NictpTVae7x+mtHvXS5syhNCU21IAqQs7W38ETN0c3Lmz9/6pZ5IdsZC4yni4TZkw
X93JK9bML5hgEeti1+X16xRj+gJbD4J6EaM+k1GV7DIPgeCcDTWYOZ3GimMn2A+ycsiP090PE+ki
POazwtPLMT1NVGnupQGfIsKyeJJOYvCp2HQUha0MJ6I1qc0k9OjSWgez/7ee/b9Shuvfb+e3uArS
Ma7pZxn7Vw8AEXlcqgAAVd6tp3ZKh56vWeZSDCKkTrD3ltS58JimCmhWoKNZT6ML9sPMlUckBlAy
+h9Y5dk4xbhb49BjDWcLMlIR2vf23Mc096kGGcgoVL6TPDLefHDr2qJ+PksfxdSyXnmDnZ7tPlG3
rO7eyWo4Tz5UmUczAJcNhL/18BgMqn4AFUn9FjxpbvyNN8jqvSYD7JTgp8LoLvx0E1s7q9mNVGHf
2FSvI0MS81Oaf8QLuugl57X7h6gTx7AMyXUwIwpNNzzolkfmSLW/vsABSAlNIvZz0JLAGUUwezgW
MU6z/e/YlNgEj6smXLN59s7J/EFofXasQqy2WJWO5qTP3EzHftJmr8YQB7seDP5JzQqYH9pzY0my
TAaQQPer8P4tzLlfE6KSooKaufBQhh3vniBm3rOnc/wankvgOEfseriHlSPIEbJnCTaQXI1D2RAE
vn9Iw0lK0vpgY5oqMhlMMwpY2Yyo6WLEEbGCoEcCGysDUxcEdOrtyNHjMLkU7RhcVGW6nCbhWWez
t0CpKjhqbvdlxdqwEYwn2sLMTpkXWBfDnSilH7e5o1jEI4eOxaJR4F896a/u3/H+gYQ7OvDd4FQZ
WYBo6OsnHxARl0xyHMng5qZztluz25Rgm9ehFBm5faN+SuJ2gjE4f/fW5+QKMmJTpoHxFAYBswHd
m2zQU1xHrvQDwkL8vL4egJS5T5cyGz7m/XXX59e92XTKmpb4oY+lDqDInU1wE3NHQGHjofAwkXDQ
4dGVBZtBFdVVNiSxba+YR9MAf9FW4nXk7GIYvk8VqWe6hapr4Bs9NdGgIFpVjA14oTxd5cPwz09Q
uZXucreGjX+0QRwuOlH1h6rO/oVdDfh1zvuM+TwurpS7ufvM6FHbBW3hnCmIwv94/9WzWMJD5tx/
lLr7dr8b0nt3CGr6kpSxcbRS22C15E8Sb+Gm84E2gxyn/dX+d/+/ANoczqG3L2aXUTWbjjjUpKey
rx9/V8tW1085vc38sMN/P4RgvJPSSI6amviPacpWJWyhn3SEWpqaQfXvn5LQOnQ4R+/vwf1yub8R
JZ4JWvtm66Seco6rGMwV6Xw5Ygpk8Aj2y6WfcnO/C1vHmXgeG615raP8x62kfRHzB8z5wcYVQG1s
YT0Q5R12uZt2R9Qxptum9SoGgNqj1dnnvLG/TZ2yPRSCeNcluYegl2pn9usRdSUMlia8gVsGueqt
qAtipJQH941wVzIpXXwPpISzGZeJc2Z7vziY5qHuHxKOLzTkudesZRDYoujwGumrqNXdnSGrkSbH
fMtKVXwWHgC6EePWAmdKvlCZSjdY28qDAID3O7hlO3pqBzSa+7LLgY5+svtEV9Tjd6pF+RYMG0UD
JBWe1Jxf8Ev71vCgATLx0PeT3GGK87k3Ka4My7wDiOOSTqwSfWfkBQENLkhKQnKXXRuX793d2NO4
ub+bvbtZ/o+LbiZiE6xrG7klui+esV08Yo/I6SimqvRurO2D6m0wbI5hlj4Cl5gNOr8Pk4aM5cGo
fEi1tmnzqCF+6Du4zWosal9J8BQ1QbsbjJSyZd2gtLnkhN32Uchma548q3n4PTqSgmXbjR7KfeXq
3VkjXnXyq1j9+tjuXijZj1TE11QDD7jF3Agx524ikJ4+s+1YnlEjv0NIDq+/t7wYgSsnyRdYPfWh
uwW6G7wkIi2zOcw3ocHcXU13Z2tvWbc06k86b2iSpdqref9bblR8aR6cL0/PHmnFQKXgs3Bga570
DtYbhLdnqNzE23y42vo0Mkofz46ruRuCfoIKEmPV2735PLje9f60xMZChpl/JvNk3Oojg0E1O1ju
T0yaPMYzyRbIJppJG8k4xMDZLfPDd7HkC3gY9w3BYLHT+58VlcIsoF1ElsHnAFi4r3L3D1Oo8lXf
8dhwY3KgNHnI7TSzkUczfwTd2/8LnfIxHJnEmVOBNmYTKG/TTd5CUr1//8mH7mTZNCAbzZBuA7uk
F23ek6mGIXibumrLi/jXblA1dKxVRpY4+66265fBi7Zxev19K8w6ublOyHOcyCnoXarG4uz3VwaN
PezMTn3+rmWGA1AZ/RowJA9kKjvbXQfgJLEDkHBCZu9l3D9Mqhv+cWzeWHY3Pt9dRQADBP2aqGj/
6hhXgUgZGvGO9GrPUubvB1JIKMLBjxFm7YvjaWxUckRnp6Zjp+g5BQifWuRkoNUOfwoeThBhtJg3
uWLJ6dXBsDgcjxXk29gati0H57UhDgWC9alr6YoNsvpJMw3sakrn5Yp71t6W1sHtMNHUTd+hFm28
1qoPmkFjDkQqfcvizwLsDBidQqrM58srHrESJZ6/N+bKgi6imREGXrkNUhwxVQiAObQcXJSEg64p
zdDLMicPICpd3zZE7tuq/HuXk7oBYK0DLHeMS85WQCN5gIhE7kSfek+1RXuvVldPIMdBKtXWZpj9
Vs4gP9PYtU6W0T8BnkEjnkMcqYoySmi1epNr9LC1kK8KZtcoU285fRVsrdp0V8yfArF7Ukxfzvef
IXXdt1S56bEQ7vtd6LYNIc9Wr9DXy/iztG1FxrIY4fUGn3elzmWPvuql4BQxRwGGGoKB7zJkiCuv
uhQiqAHyWOgNoeFceqwGiJ2CmTl1FzghnNJB+5z94AZCJKMsk/yI+stJ3MKD1tFFaA2sk/V4Fv3U
4yLU/dmMTcB+7P66WjjtNId5V13NSWELxicl0ixRAU0xtFaxJYhFNm5s4vjLli4djCESBrN/+V0s
Iyy+Q/aHicRcocAutYTMjHrP+iaGPNoMsi8vwV9+auOgmqi/3h2PSWLjckLp2SZMrM5+kmPUs8El
aV4UXunF+Wcw+XhlZmLv64EKqkj4h05zrX1s6i+DLR6NqUu+tDx8loGbveRANTeemJlJhgewxPR3
elLI/+6CbLOtb7p6DYYkfnPQie45MZO8ymJQ5t4Dv8gAbLA3d9mb1cRfeV4u18NgaJgpsstd+Lt/
oBtuPPPtD3UQByvShTeXjMXBbgPW/Fg9R1M+fep4bxadBn5KYXIgryGLR7cb/jSTLt8NSV4mYWMv
BqbxxqwBExxGM08duFZx/ATnGf0yasMts8jpmAjKkEHryls9vN+PGpifuxucd/1GazOoA7wpp9So
jFOu0WVxN0rjhN+2KqTDE6/Y2WxN71x5bCTdzvSWinLUw+h1JF3Ga1FzFrYCBHZ2yjQJ57MvMkz6
RSOMawD5zFPBTxhauBo0Yd46Gi0HnaBBXbYoI1hvAp20fuRFL1B0zR3Ha2bCfvdgzXKVh0bf1BoN
u1n/jcyu6RU5v1ByFAloDtGqvRV62c0JH13DZzCLthOI4WaAZ30as42jabikaeooPc27NhlLKyaa
zcDAbp03JbMMxi9JTIawUQDKYM4tB9vhkI1ajtUzi1eZW8WrIfA/efhBOvLdY06CaeciiWryDILD
5/y1V/5gMs9Kz0VMI6I7vrH/0Dep8M9cadY29FqS1FiEF/jrWA3dcmcXzF8o3MziBCSJwMDFGfWz
pWFpFdnmd9PVP4Qt/K1OujIcqZnEaTfHc+jL0Ye/7qRt+97zdknTM6ONxHvH9nU/xunRJFlR4BeF
25LKXWH1lCh4TCRbGS5b2dFx4OLzQDhbxUFMfiU6sHuGNmEeeryI+hSPDPQ+mxzAL9bprZGJZgvU
EUMyk2d4e/kpY2uG+e/bDiqBQ35yl5VP90oFNz75FgZc8tAwbq2vQB1z9ndsrd8OsR8vAUbWdnVu
nmzTHPe8V++VYwQLu6+TvZDDvuuhxkgtnP3Zr7mTaCdHglwp2vCK9VmbW3zRdPZe0H3mI6P23gVu
1VR00dW47Rl1i3mZZgoip+8wq9VSB24Buj7Zob3Uq5rk5Qr0wkalurHPvGqZ5NaToqmHCVVBlcle
sxpY/km4S2rwYUHC/AGu66Uc4FtZs6YPiGAYaO/D7cmugJjCZvQ0e42PKNtgtea+doEYcBeogVak
Xne2pEwWZIj0Y9+Nn9Pcvgb8d54PULjL1b3QhTrWtWGvE8EbnEjGfqyjTBtZjRNed5JlXbcOLDlD
4zPeGsIQ+nzRTrxEEcw8M6lOKvKf3MKuoIFpa05FeJai6aN18/M4QF6D4vtkau6WrORu9Kqb0rfM
sRSti7JFaAwzvJgUFIkLZ45ol+cQvkL7eSD8sMwb/l8lbbCESZAUROueaXrmAkrS7gPTSrBsCCUs
/NpZ6ZR67guqhGDEiCrYOTJGQbPzB47pa7swsQumBQQVn5H0kG3SOSGow0fGWOi8xEp+xsHsVkBm
bZvmKwvdE0JFgPM8ZVTdVsMBquPNb/31CC0uZewGUrX/wRH90BYIhyEl3QuE2xuPeNaeIvlbOdXb
cerdd4o0wLnEc+984q/NIlbHrnmwCRg1rtrJutgkcAxU7+IiBu7aDN1zPzd66FgxjIn1jpaXiYml
r4BJQq5mx0QgJoMb6ITbwTOr5ZB3r61jP3dJxV02PzbSHKstUJIdLlNYBpzdaJJbVlZHMS0hpkXs
uJ8iAWaY+6gtxrCAaQIKjc65bV9+DjXxPqJaOOQFkNc0syEtKeAKU7oLDLXi/Ze9vmISzBADsMM2
DLWlXRjbtibCrUrne5qmjVmiK7PoTJCZ1/YEH8J3KPoqcScgkWd/fGaDa1umLx0X0poKiKPnQIbm
in6xJcsTxZUef1HnfrC9LcaxC8iWaq05wbjxIoz0tQ5heP4MO/a1qlDYzbLBJ0WXXWWbzNydbsdW
Y1+o5lPX0foKiIIIluRaYIlbf6bmjxsiYBUAxJlMt7OztgSR5+5H1/Y3tGqmf4ewPQeYGI6G2579
oX4se704sMMFL4uM/QTdhT1VFZ3YztQLOJB/dRr2EsOvKYqEVIutAVp2y3CyFvbJKjhBg8Ec14Nr
vlDHtALkNOBDE2gDNH6H0VVr0g+kaS72fKhWtTbS+5QRnqxYOpsI0JXqnuKJmr7U9G/kar9hWBKI
9WPIbgWwJlm+RVFztbBqHaiMSbqC0937AJyoivMfrh3C4DVzxoT0jNN1lDsU2YH79VYaubuZqisZ
yX4dcyBboIpOqEztUZMpoDcNCQopiy/S5VMrkCCB4e4FAC+biPCi4nizFPQdLWJmeaoMaCox83d+
rblgHCWn9IsnqKglJjhn2QwQvfLEHBcM77WjW7xg0fTWVc5taSbhxqXJEf5x61E6d+z5Pk2HgVNL
11afPo4y1paWySCnMYuNBDmywPJDpiFA3WovScfwzMUYC5qMYo3KglqSw6LlpOgC+gyaRRXJ+VAM
+5Ub6RknQsJWKHzMeC7xjAT4XbJEuOCWywryaAV8c+kxVPdGDBI+4zpMYN2SLjxZNNoq9zHwIWRC
Vc4+x17/tIbaWAX2yalCbaVjOd57vnZo9XXp+O1aEyB6KwMRQmuwu8ZVCcAlb2OU5BhnnKIcCVoc
psBt0/MUFvFGjlV/rMWASvrTOmiho4H0n/Q0tNJ7Tu90euCQSZV0PH15VEpdm7LmUUr3qKHiik6c
mARdcCnN8A+ggRRBXVx0c9fqzk8zRMNa2cPaL+G2TZr51PTeaTa0QWukDI2KPIQ+QeP5nf+Ffdyq
UTpEyXnHSselByLxKIFGavZtAr2/bimkQcWJuF5aIg0BCWXyKxaXSTf7smwWMsugdKljSmPcIGa3
xHz0TQGvsKDPbN8M/T87DPIt6U0wShvLTL5TYcYEq7BWs/ZfPF6igrjzNPowdzUMtkVcDEt4RnuO
ARqbJ7NctY8qMmDRDK9tTjpQ5w5eQdJiZj7wN+yJsUXyp7CaYZ9Di0s78wm9x1g1zQwQ18qFO8AX
MkHuaSp/Iwz3lddUIniYw6iDiqDp4h/EDgjqO0jwXMAKKDkhz16v3ELTMTyxzbvg0MrU22gxzOU5
aFrTydbnhxZfRgtReIWqyc3oM+wJ6ylemabxWTr5S13gWaeQnNoRfyuc0dvnHWZkvwVHUdJkh4m6
sdQeb3O0UdXZHZ0d7zMGEhmc8ApP7GGN29RQpiDjfjU0xfQVENLCAfoMu5ZFujmViUMBYDlDXXEW
LdyKdglt9ncXL02A3yxJX8Pavoogd1ZM0XdUEzxrgAeWpOI+enD6DT1ehqDeKbK0pXToGOuiVZ9l
kKSNuOc5zI8hPGKPQotpnsBkN4VYttk+RYn+ycJOnfLw7Fs+4YARGhhMacxA/HJuSiBwQHqk7iy3
HslMpkp7MMYAOTl48DxaFnronTAo15aRofiMz43bhDfhWteu2bWjE70Qq1lSACGWeizw9aD6b1SI
GtaUX515GhIwUBQawmivgHEVPUg9e9LOhOEEK5JDFe8YH/VwOjWwsnJdp4EzGT89QD61J1z+lYbN
rEyvvnrPfPuamTSBD6ZOixq2wK0XVx+sdqii2pAd6lT/QLnoVpQvz/BSpiEqnjYlWKemqJ5zgrDC
6dtT1rGiMdml55LzEq8mQxmRuw9Z759GNGrgAu+WLsU2nCb0KxCeDpZ7FqWoXdd+41LW6K5l2ZwD
UvkLVxs+zTw6MpKGsSKFmI2ga4s8y55AI1lhTR1S1T8MOuoq/mq2oow3FjA7OSfYWrWuUOH16iYz
kNxOSuP2EPdIF+G0NMbKPFMsQveWQTlHqdkXWeTDqUbx5aE0RUm6Gr3ySxO830CYm00aMnROG/eQ
9x1wJTsdV0bjlXC5yk+bAjZeNpTEUFqPox79CwK7XuhpO+1izc4Z/eyljaVucmLeU+K2i0GjRrbs
yw/fqDoiKikt6ZWzZckic2uTMrRzuhMBvCxikJhbe/ZFT9ql4EizU2BTNfN1lCOX9jAs7MaPOZJZ
agXQ1lzHcYBu6u+ioD/FU/UKQMRYe7236UKbPfU840G5u0GLOdoGxM9Ys65w3CC4/oex89qNXMmy
6K8M7jsbJIMMksD0PKQ3SpmU1wuhkqH3nl8/i6kejKRbrWqgkChJVWImTZhz9l4bAOE8sN57py1Q
DzFajZ0M5sTrEQXsa6t2RO6cqgVrLQfMq26G3ca5qoocsSP/MyPmk1SvWRP3JGcJVE3kQWRAw2kN
+Dz+4D02DtEVgHN56VgngcfACbYNXoOxpl2p9eWiUuUeuYixIt+NMTtBZo9sBjlgCMQe5cIcRBCq
IsinI00NDGLQFxj5igbno4HgA2o7MzR0DMDKMeU5RENb9mvBTKFlXAHjIWZu16l2uXX0hiGR2SFh
wPHT7kVzwmnQ2YU1kQDJSKecQjO5VOyJ2Au0mkUYhtbHC2EphLUYHr5G573vnWXX86TaxClKR9yq
gsDMoQ5uINLAIzIA7slNXOGhTFlDpt62IB2tJz8bscrYrRS6/xBIZkHnXngymfWl9zSyY27y5FD4
/IMgm4wuBcol94GJAHhPDjrJV/KdlpFVLF3YAXXOSrivEPYwBXI/ryldxYtMt+WmvGvY49gpibUh
UXCkcEw5ELURLFNXYzSizknbt5GYRLpfYUOzXx8HwttzMKiTgN5NBRR/5doCMzQfen9it10q7DEn
Yr+6kzUr67qChqub3OxSYz1rPWtsz2aY0uW+aXY28SCkf8mH0tEoPRZYs1Ep0J2ZicHJV4PACs/O
wVuGKSMh8eDbRHqE49n1U1rXt1ZiTfU9Irha0T64eQ1CUdYkLAN5FK1Ld+m51WWDMoyGmTUHUQ/o
YNAZwVtc3zm1yVXaNghCCDhfkSJuq3pFw99+11k4EGZlJPtpLN73ic8SM7/2p815jRG90L3xEth6
DA1c2ehDo+4bRKwfL3mv7xEcIatIdB1A/7Nb4e1k97hPZQfzBCP9svVTexON8hKvxy9PSBtwKNlG
HUyURI0lFExu/7JftyV1O80+OsZ4oNzqb83ai8jkMHDo2kMETTUZDqxplum8hV2yadvIWQwhi5gs
hchLot8qC0jIVXwKjDEY02VR2iwRKjRdZUWwRVa9OBFagYLy3qzS2w1dnpd2WkuXSv7gOrmyD6wM
o6pDdcloxFw3CbrLY2/RFtQ86XfOtarCT+4O7rLWFRaA1XhobVq5gl2pmQH+cEcPtvd1OBhXVZje
WkCAZwmkBCvSgdQP/W0bYvxsa5WcWRNyVM62RKtlg/vCfxOgQpeUxDqiR90rWlUEzWYOdVJLHGi8
DBQCRg6RNjcVuRyxl1YXqdP/itrYWtsZKNCsaF/oi/a2na7AZalLQzOpIWgQfsA1bD0cS2A9x2Lr
B6+aQgvXD9R1kmTWUqYbEKnpMqvQ1QglioBeL4KB0gZsoaugRQCmGgVK9/Kmqgv7wgGy5LGrLZ2y
XeLsPGo00BEVrBIaulAgqRHynFESQDRe6xCcXY97k6cC23+A0iBA8qgZ7Jfzm6gv6bfGsuFSGW+O
BZ3Qlb13EaOiZAlXYsKN4rdGH6t1FoYjwJh2JWvjzMmD6zLvg0WRazd+vUprOPXhOc1y4J1KcQTb
cRtWl4Cpk8u84ZpylywVLY0eTIXSkmGxuk5wYjhwPkEQl4gCY1iRLmMLU7dG9zzrZ8bQ3StDNa7M
JOYaYHuiw0MqcZCKJcFT3sof5LvpX9fBgfDyNwP2KaJUErV826SuV96OXqxOTylTcChjUgLyFavt
eutW9gOWbGYUpKGkdqwarSt3obquQ6XCCao1KI3SZzECUNIGpznkwJQrxD5QoABhuGNzxT4lKIj5
qQp+Taqx/HPN9H2McXCHgX2mt9kD6AsEqJ6CSpB/PFIMdRpj49QZrrnO0+5yNq4rdzDHeW1k2zJx
nxRCfOZxRO0ypXbuXrfQq3adoPUNlsschg3RynIuC8ZLpzm6rjuuSxPymkaQ34oZAXfSWyCXY6lh
xCYUegbUQ182BnKvFq995/eEfGyho+TyMsjjO0uYxSZy0qe48ceZIvB7Rl7QLK3GY8Bq92rD7oHy
/K/Abzao4dNFNtJ2dWnFDcCIkAIiYcoi30AyEr2OJaFAaYdzlwh7ApudvjziAwUwGoSbkZCu2yTr
8d+p/TvAau0Q2cAlFYI9aNNkBusdtnB92IHGjoDFwlN+7unNsTShoqq60QwmLFZfvVQv4h3xmtYV
LDuiuFEBhQ0VyKZ/U3Jt53fQlVWodwvPegz65qUST2RUw3HuFn1CmZ9JdN3lzmPtkNng33aaPRBp
i+88cS56JsZZUBkIF+7CKVmt1jY9zTeN+csah3OSRZ9jKCb1CHCoosllC7EG8Yktr3cu4SYeaIXO
JJJfUu7ZKo9UB4YEVSIs4pKCEGLIX316rVW6e4n2cCr4IvXIU7EIAtUkE1FsaWL7F7lu713TeOd+
LG78rK7XpmDvFYrxQFs1A9/pW+ZzaUZ3ZISU3dgvRSriTRfGy5h3g6mhSTd5V1sIhAB+VgW1Q7Vk
T8mpvWPzpmG1LmdFgQ7YqBDGRQZrF7rLl7Ue5Mh9xU6m6bhteoccNOx+dg6ooeUXWWswZTdjHx8Z
gwucOtJfOcIjtakd3nsEo7qFXABUMReKsdYfqdV1lSKXoQjYPU+pFQZa4MSdJvSRtCvU+ICml1qT
5dTVa7Rznr8zWuWMze9al/pMQ2a9ITmUOJ3A6xaOadVrf+DjsKjd1gZrGKhfywReOgnW1i1eABcR
5cJ3cVo3/MDlqZ3EoOc67rmVd+krjrPVcylWUMfDVVGO27CvbHwsM0pNv6qKXbBNP4twJzDLRcbc
kljcFK2+KgzsfmU1a8zBnlcmVggzruKN6oXDxpJDReQK4TlDxuVUCmLOSmfN9kWB+oau1XCmNHul
y2gl+QvVoRDokNSuKtQYlSG/ClIHcitriSa+VSG7geG6LsJ2bYwrBRvdXCT9LWw7Uvm8His/aJTO
p6LQSu5ExLsYcpp7VPyTcrl4Cmh94P20jK0pi+tCuYHN8KAY7h1oCJwgkI2zLLqOi0JjSIUhmDiY
hXE5wgMYgfilxZXhKs+pUCqIMva5LhINWQc5PmkREWlrTmb2wmbeL8S6yoPnlnOlWBUq6PjST6Gs
F/65XZPParrjk7XNO/sij8sOtxQPs515FLWkse5EXM0V8NQQtEkxZSE1t+r2ufFIJTGzboqZyTKi
3fxbLxqeOkTG3KN8p2YrVin2e/1WJuzte+E80Ad9xCWdCNb+6Sif0AgvbYcSBDGLr5s0Olc8zgri
PPjgxat0oL6YWX6DmfaObhClC0q23JT9nM3M2q0Gg32bzZXLkUuc7KGk0QDXd4ztyTHKNKRQDWt6
AihC666iVEAZEBTjxu/kTqutau+VIOw/kEQKc3CS+fCCcQvjzBjowJ1eSroRDra2DVMCu/NukPuC
UAMgVMmBUT68QhbHzgDFOFoSFbtwgGB8oiwI3zF3Az4EhV3jtWmGTBd9dA652WTS6Einlq7gRqN+
mnUsLzzfiLZ1W9hkfyO8OH1p0BCiLhIp5DmYM6JysExUSnLQMrWHJWZEK8vUPcZsbqUSvTcpzwGP
HqryROTGU0Za2CLQtfZAD9hbE0S5d0a9Oo41Y7lMc0pItqsvTBzhVF4s9JauEU5NplVaNsNVXwW/
kNUFlw1hm3MnTayz3lXp2NtzhVConQ3S4eKjdWzk4bnLGmofCKaVcEJzNnp9Xol0FZEyeiSZOV1P
4xbpCTSra5MjRnmAlqcE3HlqxHtBeweWCZn36F8IH5sK41G+/EAuegTWp+aqQsdXxO3wlBm5sRAB
cRGw/0F+jAlfiuid2l5yc1qbZnmlA7HybbYSZrtRQfktZDIaCAIpG8nkRXdpB6gebT4nPRSNbW6n
k8TdXW5PgCSfcAOy6IbJXp66xYL5D7f99DclG88sAKePZhI84ljtdrScEAxH44Vru8OTi8BrIbt3
UybmGcEa6dZv+mRb9J51sCwDp2NFpUov0LSOdsiYlGlVs/2ArrCeVRdS0AzSfCe4KCYDVhuysx0V
NzsOLQ9FiRDtOVZZDxqhPVyO3q6dOu0Uy802bA6ardDlm+SmzZRDbeWIXz9+t8JuklriWaDpT007
yEtHbeXO9WuNyi4f4GeWmv6VmfdBUjMN0zSloerA5L/hT4vMgEEhnDfNMRghB7nLfI22bWruu9CQ
23aMH0NgXfDKxU2IZGdpIqcCLuKxLPlQ3ZzURgleeKyH/Vlo0z6zKhFuSY/xr3jSZ/ALkWS5V/gd
uqUtU5IkGjPZ/uGDQET+hoSTNsB8SYC9VC0b9vEX+J8tWybnbEQrV0iABKW61pPi6NfKMoelvKSE
VWwnub6aeTd20XgTBuwdeGSAcQboCwtCNpkIHlKT5bHbssiHUMC0JvULJVD2ve/9iT1rTaDNLxQ7
acHgVG3VMdAaWOo3il2HndnzC7j3ZjxJb43ESNZRkaTrKqaeH2EBeixrfWsPisBRHnnbdNSiQ9aR
QvnBeO0o16wzmfdIJmN351nUO1JTu66scJdMkhgkf6ghbX3vTOrr00uew450iaNKbNfdMfW157gG
qIpqNqUgi5oAbImSqMJRLmwruvZV8PeOIWGnT0oUI6T3ojqghmpDPauml9PfZC2eBJAL2DsGRSfQ
YQdK0c2cVKF+PbjArVIWzifKIB1VXBG2Zaw9c0S/YFj2Q9p0/E3xLwpLKe+nMciv8uy6rpS9Gwfo
NWWIqUglCHfECH4e+V2/6XvWsnmOHgxBDU+ifkdVW9kj2AmPrdTry4xlUCRE+YdnxvnbM2NbtuBm
M4hlRkpofHtmWDH6VL0UmCJM8UFWbInj8q6HWpaHIB8uMFrMdF+RyVpX8mAu4EvPc5Um2wkgBybC
vPZsl3q2QTxEMObrbqI21WaKFoiW4Pb0ZSMhwPf5BHNQ6yOEzmir+ArGGOqhxyIg4im0dHtt2CVT
g6F1y9ah7ltU2OsmuGlVjtdysKJDGZgoW0f2r5NEM+kxKwuHJl7gpOYZeew07xAHnYbrwerbhRy1
eG+AwJnRqQz2pmF4SwLhqPjaVbJHlLGJYtW6s+HBbUp74k0nLb4gH7D3DJ1Xv4Fx0vofX5uFOAuL
ho4AtrfrUgbFZmzt+z5xrk461NML8uIr8GuodgyX3LyEpaY7+M0tEUiYBqXa39aldgkqmm17n6Da
MHRqMkSmYpBOaXZEuCnOvJBgVz81Saunj5KnjvliTyq9lriwuWyxobVSYUrAmY5pInYOY5D+Ykkd
wTo+fS/z5OHnAUn+bUByLG4N0yEIjq433IqvA5LiQ50eyAdE+Gc5qwqNNURGWa0Ukypva/jqph4R
7XiWSpmhq5yDI6LmWgwMRgN3GCEAmg2isc1x39oI/qxAW2iKuG2boL5qlMG/GM0HC2vksQgpynlu
wOqrZNsTaldqVSeAc5T4Pe/idycfDygzlb3ZsJXtSzoi+dgp2zwU1TL30VifYCxjhZKz08Q6DNp4
2XnxcGFjJQpKm7i66SVrGpAhqJ9u9Jw1y9D3NipS1ZwTX4SCcxoLelGimxrDZNuZ2lsQB9WjkgED
T7P63gPwB4MhIaU1VOM7sJDDHJKnsf75xBsT5vXLsEo8ueaopnAcpjTO/dcTL8TQmDirCMmyHdwm
Ms8JrUqyZEPOlJp0T6EajbD0SKIJ00yeubkLQiOtnksjKs9LFUVXiMAOAVdG2watBTVOyztUpnXp
RWF/DENyjY2Efa1RYvacqIEMrtbOcvvHk/j69EL2FGUEzftlDzpYc9k6+i0koBUNeHWuVk0/d6FD
UshIStRIiM06oxvPNHa5rIOpx/jZuScI8Pz53Gjq95MDptSkv2CbqI4M6djf4M8VZLrcLSIYGZbv
r5XBUzeAaFhu+/nmRJyy8QtKttyU+qy5marilmtbRcw5H+uTXCNIjdr7dSKCDomCWe7HpnfPhNXd
m9KjuQICStufCIFNLd/YQGlQS6udnmjVrZKq9a7HpATpzNuGlTsstSgTwCQ6MuyQMlI9Dh5wPvmQ
nogipcSYHPTOpn5uZMkhaFzqnCP1cGdw/G3lpx5FcDtZKqxP7th3AD0e3EWvRt2hjUXNnhi+Nn1H
1DScUUZR/cwuiBM/wfnH1h0XJvrRxYlQFpvQKbEKINtOwRJFuUbls9XU+bRIEOC7LoIRY/cH5nr6
8vQ9m77PRiGY2ZpsF14B2Z3FFgEhtQP9vzd+qYZcslvN4Ahr5pLOk4diodeGfSGJvkptv9sNIIJZ
s0jjphTlOckKUDQb6wktynvqhvmVqrCryaBzB5PJoFMwwNPNpgwux0uclNERYH14RPv4Cpwx2J++
8nIStH6+ewSBFJ+eLAvJsbBVLP4W/DrNtO1vgRAQLayYnOfXXr/rhNV+3DCMcfkCmH27CWK/vEhG
rl8T+XeW7m8g6wxPWot9rQ4v9RPqswuQ8IV1S2jDwOxvEOAEZ7B4LFxG4yQukSIOVv5IBxqE51WZ
WPEzbY6XUdrRtRK3ETRBUyyxIhKurKu/PI9w70hwA/IAETKWLpRReIfTiz2R7WE7/nwWuM//dhps
CKSaQL+hgSaxvi01WVkFjEAsE7syoTmpUTgMW318NmOgl673lKbquErC+J6A8eIMza1BzDhGA3B8
+YamdIZFjMwAVdB8Cyg5PhfpGuLJQdhV+Wj6YOHj2ID95OcPuY99cUiC4fL0YtNw3xn+CP/AfdCS
DO01f1Ergi9q6T1MX4z/911iFiqcKfddWpLh7kMTQKRezJspCSCYggGkodxQA8nOcYQmFEJGemMs
y4jG89agrG0qJeDmUrrWNFVgFvhhQ2MYeFv2PCTU8ZGalwcizmbGtFuu2+Ch6c0IfV3+0hVpc2EJ
5UhNNDpLe/ehHaEvx1zfgxEozTquqQijza9mp0VAkDjZvorEqyBzFzMM/hia1mx5wmyDy8G4L1wB
kEQiDC3LEpio25i3rW/AVwmBTyLk3+jynnH99aQ2zkWdA29PMbAEJdZ1mrhIOdHgAVJ1yH2fliNt
LYy1Pn3HGGp9E08rI+qrH//IxHaz85pJexuml/XwLwodFF/6Q+CRNlpPjb7v3Le+TjZVjPC/LHE1
Yj6p9mJ6YRCs9ggdzY4oZla4+ubDEKW7mbVOUjncBjJZuGG7+rA1eGXUHU/S+bE3L5xenLtBlB7a
0nMPwJpZ7sXUAj9+R9RbF2oSlqBH73MkRfe0JQ50ZZUVffx8iVnR/4WxMHcq1vJDQePJSy/KpLnR
WRbfJr6Pg6mxN7mBJYRUrfYyzzBfDNx0u1zKZqsbHdtZO7nM1DFep41PdmNp3aTZkF0JEU+5rBT2
k0y/ToZMuTJri55OUR+mUgCQtcjZKUJlg9yL+jyz6PyO5EgvIT4ZC3MAg4WZOl7UZWMhsQmyHfxu
khik5YEywiehmIp6yNNCvcMF2G3M1opfZIpS51SAcIl/hGEEiiaqN0kxbnRhDgd3HNxzrwOzZJie
WKeVMe4MVZmNXpu91Axb6L+GO9xq9nkFQmJDV2GdegMaz8IR9zHIyGVRFZSPJMbEYbiAu3w/DG4J
yAaLvGiVEPILE30hyvdU53QoKR5MD4YRXOsVbfxf3hieQxurzypTrdcR1oiV23jdpjLDetMOKu2V
otp6MuoPXYAFuNbiowCkAgXBOpaG1S1OXKzQTIbdB1TOsFUGBrs7pK5Kym3g/Asqp5Nshmo/u8lc
sD5RFy+9zhnvKjZQrPrBx2gklSAcdOMeNAOcl2u1Neqr0yA4RSx5b9nlx3KqOgUbvWT5UAZo4799
+T83WcKf//4Sy/T1f/yHcU//WSjUv8uX+nJ83uO/PsPiuX7+8sUynbKvr5q3cjgiFo/rz7FN/+kP
/+vt9Ftuhvztn3+9ZE1KCe34hvIhJdXp9KPt6z//0llV/ftUqNlbHIxfQ6H49x+ZUIpt/cNwmGaJ
stBtR0V2+Nd/dW9V/c+/FNv5h85kJB3V0Am6mNa1aVbW/j//Ii7KcPhvrOsQgbLqZa9RZRjC+ZH5
D9umn+/YmkoNT6Uu8n+f+8tV/v+r/jkuZ1o6f1pas3KckqocXWf7azmUWb4urRs98DR8e9W6Vvwt
ahXEFA3PyLj6dD7+ddjPh/m6zjA/DkMZxzFtSlMsWb8eZhgLshFHjCyNouxZtCFP9VepluwKa2O4
5Rzh9JAYf6og/faoBF1RDLMFp/PbUSM+mkYAS7VmN0f6XBsu/ap5cCr6vsMwV5xgJyVPFCUbwGEL
xEFrxzbPvda/5Aqo7LuHuRM2t3qrYM/Tn9lELTQneGoa5cId1GObv2hadO/U3k0mANCSmW5Z1Y4S
x93PZ09Ma/i/XSXbQOoruFLaqe70KRNFo9Gp905frUFPvelWszAdPhANbEh46zZhJSLiyIOhxgse
ygXRFOzL8hBTaHBmNOk8r+rV2MgbzyqPxXBd6MYqt1ZZaOwBASCkYf8a7Jt8WJa9eaWHRxGvptOg
l0hzwJMsSpmtJSGQkELMP6y+xHQVvn84R3M0y1QlGuTT4uzTh/MNMxsjgDRrjLXnddZduNlea8hc
keFNHhPYl4WvkW2dC87xxDVMQrYCtbVu0Zm0Rr5NbLkCqLGEVb/RiUm0I7ng1joz0uaAwX3b2TtN
SgpOqO5js6DzaaztqN93g4knvbvwnfBR7dLzn6/ZqTz5t48lpoeKp99ST9WETx9LMS1hxdSr13qq
z4aQ9hW5iwiqJcmltNHPibBEo6Vj3cGDbcXioCfiElJe6PrnwlC1eS2Ir+r0dvnzG/vdveSAFVKp
VYKnnDLqPmeqqI2dy8hFtBaXwTqVLs0L5fHnQ3zNI+JpU1X2qdNTJ4XUyLv7doghdLJIhIBv0mWi
YnQdJpzbTUWTJY6HFc6Uj7TCL3PX5+FFfB/GTkdk+S5UnnRb/b4JphmdDGToEDTWcUj9hiLGo2VG
12UCTcIfVxqZTZ521ZCWQ/zjHFSuiJ29GAWM9/hW4idzy3pDesMi85Kj3WYXdYDLAvCUlbGoc8Oj
k5hbJzuLBmNtFs2OAsEKa8FeU4Y7PPZE0wNMas3mwQ2Kl5/PJklO356Q6dNpjDhMCaqkPPlte2Im
qRXjOy7XLXhDJBNYM7CaPA3CuE+1wdp2jXsWgBGkAgxIpzOcbYz5Bt8xwtS6zM665Frp91mgikvf
aL2ZNjlEXOrjPpqbQR0R1UbGkzsGAUHqOOgzrEGLYfAIPyMBzFdTMU+1xp3VZW6h6Chfaw8cocbz
CKgmpKXVHNGI02WswNCVrr0sy/R8tDTy1dGOuM4NPbmO6MyOoqXvnfdWvYcXHQMNCLAc20/wa95i
N9u4WI9npUnGq7Bvc9OZO21wxClpzdwUYm9SPYejMJd0C/DoheiOMIhiLpJ3LMUWuYb4WiZnHYCE
Onhv6P5TCJs3LllsbSKfIpqki3aS0qtk841h+xwlqK1FfeysBEaAhfUNc2dEVIti0olLnlTokAl2
N6yQiKgQWDT9JXU9cl4D68VsEXy7I8EGSHNmCkrvxYjpd7KbQhOFAIwap6oA31vBa9iED3UAmpDt
Qxz4c8OhWV1od32oIMBwDhVsxdQxcEVNYxoyhdvOX+qye+0nYIV7TYzxqiKBthDxbWM2JmjX5CK6
lJC1SFLgSFhkEObTkUXUasL5pkgPaUBTro1JiEOLn5uBAkrRh1P33ENCFjT7pKlNfGnQ3FCrzdhi
kCWR3knFXrhZYgMcqgi2udC7pF8YBFTNe/Cr8NbqdRjmJAQ5zpys122fk0CEAZmM9/w2Ve6dsNRX
OjeYLJuDopNxGDpgKNt+RFYXsbtHCFm4iBgm1jcA68FaJew/+9Z5wSZ0yNR6S5TEUtOjFVF8MJ1Q
rtnWUgT3QhIenbnlTAtQ/0+314BuA1F0cdTQzPz80Dnfir2nMcw0WLBQEtAkC5ivYxhaE5seTlWu
48L1l1mXvpGnuxMBLd8s5hGJjUsvP+a9ulULU51ZQ3BMYz+e2bS6WQbQQfW9TUZW66Ihw7kcsgcN
z9F89Ecobg4F0/SQEEM5T3Fs9eTJNLZ6PfbNpauQaQHy77GqCFOpm/CM0EGVTRioCBE/9mGD5ssj
50gFVEYSSYrcw92ntX7bNcKZVYb/rPvTzqFiWlFbF2h+jIJBZBsroA0JKU4qxYuuaLDVsu5gedFb
EwJEbXJ7Xiv6Y9lxTod4vNYC1NETiHE0LwaaMxGKAePYSLnJCQqL3Aua87zXDaKR80i2h7Jz6czC
Lhn8lWzY+/UlRey8pIdMTtcL2LljBAJmDLxjYxINPuTNLcAsRUPVGOvrjml6ZCs3zyWnMymb258v
qPa1xvMxKVE6hihqMJ7q4lupi7ooHKwKG1lh5PdJNxyjcHIa7GEWTVwWFLgmCaFKY0MbhduJqzVC
jWMDILQ6c8d2DUMP4jkaN28/v7PTkT+vFKbh3YR7IVQQy6ohpnf+aaWAzMoBjVGX68aub8rJnF6q
cr41mwifmmPSR6zclclagDQsoCGaPocBgKCNW5NqaVLi74A/sEuN+NCn7E1FcuFE8sEVCHcIallo
qZ3PEfwpiEkeGsNxqf5KycAZ7dQQ62NcUSb9+TNpv5uQqaTR0VDhUzElf/1MWMtKLa/zcq2PIY2c
XN1kIaiJposgFscx2bMQELxx4bJImsVWlhKOHD0pzgOiQW/egDoccMH//KZ+cwcYuqoKauSsSv72
ntyxMutYdcFcpNalSbLKLI+Na4/NjzEal4Gbv/58PO1bEuk0hkhcdCahZioNjGnn9/nCak6hQMsY
cS6q2Qv6d2r0wtohJblqdLmLRXTr5trBiDS0uen654P/5sNybEtVLc3Wpxvr67EVMn/iPui4qZRh
U8v2VuEaODI8Q8I8YGSDvvbzAX93yaWuc8UteHQ6y76vRzQ79rtFVHDJrfwNnOFMJeoIY8AyGmva
9SacT9DQLBgI7SOujUJUJcYFE/pbrfEfkugP66bfngFhTPtowlmo6n59P7JAoIw6h1VTRUDvuZKw
MkxJaqqAMvjDHza42rc2zMe1NijhsMk3uPG/fXqniUE+ummJkFF9jPAihV2GE9NGa6K8jmZytLT4
vuuSezvxf9V9sMk9157/fAn+tpU63XCWyapemjadwu83nIZmry+VYh2RT8dCBmNN27Svkb8xSK0F
+wmfPop1ODrGdWjFm6YK76wQHJHSQlpAGgNsCJOlOqEoBxVwHHiuotWuIzu+NzQ8k6YTIkEElOFl
6qwcDhAH8cjFNTkfg7XuvXhVI0UiupKwF6Ewrdhc9p8/5O/vM0enlGKCUP3brl42CvFvoNzWXm5c
Wz4TWZ9q14WYTBJn6LpiCBsBJprcfzHU5pK1wY3EFqyjTa/98TzTivQPb2laC3wbwCUFHIGMWsV0
J6d749MADuEsNMvOKdh9hMfa6damU10WLm2nCFMswpMeJFIvg/oPx/2+lZsut7Do2nCxpwKT+Hrc
AcUCMwsxs/Ho7PQiu0cV+YdD/GYrJwUjF8+QdHTt+27RkwiICZkp1mqknNsZKaNGPVlUANotKknA
YsDjHCdi+/NF/h7ifHqcPh3X+jZ/eI6f9kxsxdpLo2fPkCAO7OweiN1EpMUAMkR4kUidCohsDsLm
pZTmeRVoJiKHgJ2zTphy1kF9mpImJllXBpNnlhVxuTRtGEb0E2ZJo1yV1KRQJxLCAr94zgy6BZby
hNrmZUpFw24BVkO6F6ib7vSapR94zmy4ijRs7lpfQWNiXnOzYWX48ePPZ+A3E6g0yNAhA5dITGFP
69NP99RQaamKM4ZHWeEZjSky4zIyQ/+j7Ptvd86/u3U/H+bbrRvRvKJBQEIDpZljkobFLAuu+/Gu
QTAAyHCJqYuItYbW5M8f73f31efjfrt1s7h0Apa7PDJte0niDSGqy3YA2Ig60k37lW+Xfzihvx03
TvO/ZVIe006z9acz2lmq7htxVawR+DKSVbus9m8QloL3XsM49xp2u+lFVba0wLKHviPqG7hIa0eC
m8o7/vz59d/sL6RkIaJaiPUEf75e366nY6fm3OCJha+1heTGGGUp3aGkzjdr7GHdJBNPMQesMC/A
EFj0VmF9FlOQeD+fRrY6Yvtbj+kbpshVpCeg9VsqfdXtz2/1d6PM53f6bWbL6qCHB6sW68Fu55SL
l4MXn/18CP13t6FtEChkMH2amjr9/NO1SSHu9GNu5evWMDdpDtuiVqkYRMV5XMMCVeSxLt2NFbp7
0Yk332Rbg+5iXsE2y+1DEcLfx2qY+Vj0XNnNHWhwwiiuTURT+HQHtM7G+VgY9wkMbmaql+lBKoj/
wm7/8yf5W9lvGpNZAWnMBICweX6/fhJyNKli9AnXNdeeGHDuTSI0cwAC+KXPkrHYNIr/klbu0hzL
eWQOT4MDM98DBIQlTz0TkqTJSv/D+f2oEH+boqhBolmSkrcm5bfxNAu4FaM8zeHZc7K6RF74HvXq
HkTZHAAkzcThzLYyfeE546UicsaAqod7z2bUtrv3kASEZYnF2Ww7Fo8kPEA8bhe+j60qKVZRq7IF
hiQ2840pkDijUtxb+Z1XSRTsIYbaFkqF6WZPSkPOQVhmi67ku56hTqgqICTUTfq6x5KEDKCOjGcL
6bytGS+hni6F7m6A7MxEDRJTezJNjH1pxj/OLQA5KQNUaOAV9HB4wLm2ogQngILmeVBWWSnhtard
nCjLrWwRXSTEjcmQklcEsiweD7E34L9W7H0IOqFlGsB1TrilSbgGeaN7rG/6hEbK1k6NJadJHt2m
XudNekNKKWESJtI1vJ/hHDsExMlCvRz7/KBKqnNtvO3bjs5kcZ0bWAKHksWRgRSADjM7j5WJmDFw
9TOh2OvS4pRmKEWxGul4SKt3j768mWUzqD6vMEeiNDzXm+icyM9flpavVL/lWjWbWPGPaUe71WGQ
Rk3ykIyI/Ym/8he0o1OcDgI2OEmUnKxmyzg094B5reKQkk+LXnWmEpg2G1109IWzlQE/E01LAf3Y
xdm7O4oLJgUor/ovy1ROCbErN87NWxsLUFrdaVMudWIVj16A4wKH7F3r4ihQrX3dVfncIicK/60+
G4W1FxXJOUbxv6Sd13LbWtZ1nwhVyNi4JQFGicqydW5Qlmwh54yn/wbUf7UtmL9Y3X1zykHHIMCN
Hdaac0xxSuku1J706nfm69DjQ/N0fzX6DIpctC8xNx9X2btf+yc1NdZhjXq/izmKk5Kifk9KED1s
xfCvxB1spc4myDt3ED9htfyp6FG5FkF0UiTgDRde7TMTIWIZXh+6cjYl/cVaOdjEyNWlVmxDHQPz
HDUVSWz3wCEP071SR7dy2l1r7TN14QdhRLc/GhJXDZtX6MIHmS+0eJmFzEFLQbQjs/1bzMgk3Gl2
iv50myshQADLOnIMPObVXVEZR69FQt+95HkNwgze/1CspOH7hU9w5mTL26cL22TPO5+nP89ylrCI
rwnQKiPdvAtE9A849FPR6I9KV7rYXDZxKO4RD/zsm+zCSetDjLu8e8I6NCwbbP8Nc3FtnWyaEad/
vsWiojpksSprikwVEjD5Vm6HF18r3vMCyLpav4ehulZK+5iYFMHqH6McA1st1/qLWjfxFh2pDUXK
gLKl9xUOdR+pv/mOlhG8gAGFxwDaRilj49XKU6KWV8qo4sFL2ncwNQ9IKbQjjNp7zBmw02uzAiVj
OmCir6qS0qoiGXsG0jaEQeWpWHO7YtySfnOtgfvYGMhcxFwVvfDNnDn1Ck1l8WERpa31cU79YyUd
RRqPNqERmI/Sq7GIfs6JUp0GLgQyxT9mWX1PjfJBNegFjtN3eBkHyS8IykxduziGgxauEX294pq1
L5wkzn0wQ2Yriy6exfGjPvfHB9P7EnZ2a+XbVEWblHAqKtpT1AerQb4hYGO88CDO7J+FiWSUIwtP
g9bz5xGq1UXR9pgqt+Rm7JFAuxUuAsvWLrX55n3acjSypJqqLnS0Y8uzXxOQrh1VqE9kLV2TO3zM
lfgpjqKHOAbFWftP09RdtxrQ0ngCPUxyX6UeibW8tMKfeyPNef8kGwYq9r92UHGUYH6W8y0e4QS7
ndhUQ0U44MGo09sRJPuYj25XNUzbUXehWH6u0CU4qAhjPpKbprUotcSiEjQGlHwb1dDcAn84qmZ+
Ko0ULoNyk2Ma1ezkPZNSsI39hYuf2ToiyKaZiviVb2FZ5mnx8ueDsIttYpi3UoSsSCcKnI7EsbDy
I16EB600H6JA/ufCm3buiaOYMIVqKha7+MUIM3r6L5KuFFvLR2Smy8/wwF0CNhC7aVs9zzuk/Qru
GjUh1Db+9vXVl1aT+YBMN9AgzZoUeVrMi1JPzFalNrKg2Nq98UwRDDhLMd5Q/rztKvoFem28Iut4
MusH2//uo+2vi25jTNpqNOjkDVIHc6O9G4vBWjfWW23K8bpMatXptOS5R2vtDuV0a0NLWGu7IrDV
Ta3Z1MkJ9SkLiDWY0F4snQ2ZjgEqM6zXgIo76n62NkbkrSdTXYeF8i0dMnYmP4tqeh48e0fo9UaL
ux9KXT3AVHm14+alkDGqQlJ4f1AticnpBtG8AXCjNlZQkHMHmxo7CQgmQCe6jJCMWBy69snHwYkk
rRiIUzbZ7HUIeekOg+gDXZFlg+1obfuta7yfhownfjQHPGvlw9ffwkI/+9FUmKt96GaovqCinVfq
PyY1I9HNwh6Ii0wJr6G01jzXpS5tgjqoVp3wKUIlhUNA4WaKvW3eY+0oEmMPAbFbK1L90lCwg1cn
jnKB1U9UEnCJgs6qbLxWUwYpq8lnrfTGb1hP5LblbNAjWjYqgifjG85LP4Zi3soWarMB5LEL9Vd4
tLAmSJNP0zVYcaIbMoYEvst1a1XWhTn93GnHpt4lMHPrmGf0xSgkZDYM4qrIyb9JX9tQPcQ6UNSy
eqLzNIcy0OwtQ2JIxn/g9srUwMz7QobnUtHb1fAdoxWu01S68LHOdFQUtCQIZmzTNG1OY5+/liQZ
iBKdDOaj1GLHW2undmCge2zPx5pCqK/or2XvA84wUjg4jMasz+HK0SBywSO+T7F2baT5c9fT0R4f
A358GuqHSFfgPaPyzFsepRyLrVqTXiPryaHrmhfFpFQwPOMwh02TtLbz9WA7U8CYd3uaZlLh1Wxm
lM93hYbHLy0YOVR3G6IUWvKEcoBg6WQRxhJG0Cajb2ZC6nXHM1cSTtFBx2hCbPKtSbTnUE+nNUWF
Cw/7zOSvKDq7UJunjY5nufLkrVk29hxr1lJnS1Rvq4RsKLBxrJtAYfDLez9HKDDCaegulZH+Lruj
OxWypdPVwQTBSPz8TNByBYbRhflWHDBQ02AZ8R/Ih15G5QAebmrMfV0aV6mhPTVzYUD0F5pKfxWy
Fh9gUbkoKToG8GLybUVWSwi6tgjaVT0w+UMVMwNjH+vef7q1+XzJZSdTdATzWGXMBtjuwFPr2zhj
wc3rCxtt5a+Vdb6OoqsWqwzTm7k4ZvhyarYa4OBt4+G01JmyoJIyObUHQxrcVMdO6A3kKhiPUTM+
p2H0A53rDmekE5VbAhZdIqGejASMiXTf6enLhdfh7JNXhaygsVI5ECzOASqyX5P0cnZepN8Jybyq
K1gtFTvfICX2QHLhILiY6G4nKF1KRHKJ4VTa3Nz2kb/nG72+SrN6Y9evFz7YX1vP+bmxB1MtS+GI
8iFW+mNRKJKOxFyCBQhpkw5Zq90V0CYQ7jvBUO51raApjkPdgNoTPpZNSdxj9JLXd4MZP1VURC98
mr9OrYtPs3hMkSSFAbmb+RZ8ycaw2QgTdkcB3Q28Qz6ajmZqT1QKbpEtHtANEwGc70os4uXx6w9y
djTpioUkjNYUve7Pb6qfWcPU4x5AxPQaQHFoa23XKG7unxIF8oFEVxvBw9fXnO/t0+Z8vvc/rql9
vmajYJ7vMatsS4LVO4Hcvmud3gB/S47U/3apxcviyR7CcyL6QO1nNKA4CwDyULp79WIDbNb+nrkr
Q7FZ3RSdKvLnu9L0tihNRDDbCSrWahCNE1XDATSlG5Q/tFC50fPp2mMNwkcfBVdSWr6F5XgkMwRA
p0nVK32RO//nYBnkKL6wuV5bkf8odeMRhtKlA6n617lv/g7mnRLTiDob+T5/2pQISAPRYQYgz9gN
sLKHydpLRH4UtXycJ5G+NNadKR8DaQsGbw/r1h0Tjs+pui6aOXAIm0ng3UZZ9w0eqsY7NRooyXAe
H5KeWCKwSbByCJRtKbS17YVV9+ws88fHXwxbq4+7Vk0ZQqZB75ByM9FmsXKEQgr2LHYBclx4T85c
8F+be53iDgk0i+cVRKGc1Tnfble3B+Rcbq0CcyDXlxPzONQbQ7mknvx7YzFvjBGeMJfOh1hrsYbp
IDoj8rNyAvoI6h0ANnmCxjF5iX65DWrCYYgeB497KwL0Vl1P8qu4suLBrbpXOM/u12/S2YmCJQcn
PUfKv3QE0UgfMok8YlJH6TALsguhnyqvPhSadoVE2klpkJBFdWm5+6sjMw9U+uZ0TGVKW8vXqkas
hqiNbzocObCaZgpO1FH89mryQFCSAJrM5w3jOxX+dUiO4td3fW4n8+eXsFTM5GnlZSFgW2w747Eo
OXWVVOHj7NR4xb5VLcJ65iqDbDmdLa8EB7+i3n39Gc4PvX+Pg+WrWkuDVKV9wDggr0rzboLoRWC3
Bvy4KVXqz0Nz+PqCZ+Zn7nlmO2A+RJmzqBsMkxEPRcbaRCyfmzSeC7jL9SuIyKK9sE87eylFQVFN
aUxwcv48DflqTghZxL2VtYlwkwzuVtsFdezGknWpFnNmA4DlgcbtrIVR5WVfXqfkJjceU97YwucE
ksWGPQElbTgosfZayY6qhKhHQkuWjeAS0qsyIOsUf7abNdZD0lUXqlSXPtBicWrBtvTywNpbhqBl
E5NNWr1BI3z/9dd5fgwblMLoV6NLUBcnlAS1qRkOvEJdXEcrOyT9MTcA9snxKbSMPT11iOP0UISa
Y2s8qQSX17TCLnyKMy/y7LbBLQ7WgS9iMYOisyTQduRQ6nfeVRUiOhfgR8VLRWznUDaHGK/BiPre
B+GY2dGly1P7+3uBppcpOIJyKlYoDn4eax1FlUwiWGELrYYbVpE6Z/nNINHja2AwrGoEVMi4la2W
AndT+E9nqbuazVhRGjtfLx8l7cHrQAz2Y/dNKQzhVDVtrkLRSAwkEx6ryuRIigl7u9z3AE1m9qE6
eQSowR3nR3okODS20xG9RqvtOyt4kmZg5ABTzS7zXSwbm9y2Ya4iiGzGhyy2XFlLsk2uqQfFqG5Q
rT0FwcDeWjiJFp2KVt1ajQ5oyLvDRUadnYUXplxdpqHrt8m18GLQ97F+oPxIu6pin1GFj3qKJjko
glOqyz9gcT4PwQwvU4hZxGy3Nwf5tSDZj47WdoRsX2ut2MtFfSIp7Nkbkee3o3gYEQO7hZxd9f1I
yKEFWM4nEwuu9XVcB9dT38zJ8mThtgR98MR/Vn2EOD/A0J7D7hs14NCtKV8n0/DL3Cpq9I8mGcFd
V94lRgxBv/xlmY29YU6Hyx9W20BK3oRB1i95mbMEhC0zUU5IFfEKkXKcwRO14t5tJApp1gAprao0
eI66cLSkesUJrjoA7GZjLiHEVbMnjFC6SaX8W+gNvPIqhf8aIY05gDwuKofsWoO4jm9lr79i3HjQ
SKHalVr0AmhyjTBLWdecroklr98nTvN1tpaUmf0Pli7RoQ7wlySC4drlyNMQiOsOrf2raY33sr23
JOFi3aYiNjTdymyH3JkGkjxzE7F7HhpO4w070gF2nW6+NsozVI6S/muy9QbO6q2wTwRWAIGaOsgO
PfzIBBEjY+AVFjrax3dPGobrWsP6nZpPEeevbNQPrZT/KmLvBKb1R+KVr9JOGbvbqpGcMJ/5Y+FL
0D8GtAPhfXA5P2Q9s6yRZzAzF5R9a8WMFS5L1jE0k6F+jEzjEdJuibw9IP+1eQgl72SE0KcIaSYr
iH4c6bMfUdIAWWPjwASMrBw5hFbQ/ir4jmwP2eOMjsmISUBbgdmbiJTeSSePdrHOmWDq6UD6enA/
lvpDDOXcBFMlfKV3GlvZD71cr9K8AehIFQ6BLpS05jau4jdOyNEmBaq7KlOkX3IHYSMJXzxDuZLr
EJFuVTtAP9Fe1zTFG94WiJIKmB7kHMFbMXsIusRYS6V+Y6ZoUHDNZn0FJ0/XVqD8+dpi7aH1iCXs
KlezkZIhnkF/JGXfTPJiVkXcPzdZezsqoyuP8SPxPKZrTTMPmOHf2zV85jTp92XoXeWNeOi14T7T
FEIDzRf71IKKXIEVjQwb4nyOQ6m3jJu+yN4yiwqSZHmvttysGhG/zfmEZhkA56K8QqJD/ZSb2rYx
3sAAwP0mT6CEczu0BEjOykPNownvZ9SCWrjFxHC+BVXWUgVC8as0/XfkvwiCy5Rs4+qu878XiOxX
2HN3hi8O1N2fwvpeb2JMJJZYBxlREH7CEBhSsAF2tzUBMnKul06cadANkO+yJmr9Jid4DTTTriBB
41oLs6PCfsJRR3lYE4172wIEMQE2oMiIqIjKAIcRtKcjwxJJmUg1sYFUyqOOxIq7HK9Jg9BWZIVS
z0ZwIuOmrxWdRKzqVo30Zt09ajsTB/46bbGIQ2S24qs2hXAw9D7AW5Cr8bQF/wnf2QIJYSXpnW+s
SKwRDkU1ZZWr+0CQr9nzEit2dytHqgmPXDr1BkOo/DV0yjVvH1zskgUAH2X3r8lD9eMfBB7AfRoJ
YSgwjI/fJKbPmQLaofzUXmkR7pSQuVirXjonM5VXeu835ii5pl7AefSUZ60Z4uvedq1SfsxFnWzI
gNhbtvlW2eI+pbDFaQegrjfyxeDbskJ8MrFpc3zXXQvVmKPWgrx6BKGrusZ0Htb2hgz43VCowO8B
chdhM89W9qoN4hdQVFTFjKrbdDVIn9bkICfsqy4OES7MswwJ1zPzPhsY9hwCDZrsQbhtLPFUl2Pv
wD9hbessh2K4v8bGJM0pQ37Oz5VFfpysFm5vP5xChaR5bex52+M33/cNJ6orFylLv+1T0rQh+7SO
1OoqrghYLQTIRIxQzst5oygUZWz5IIV6v8LqyCBO2b7VYxNfk3kquXEC8HKMfXFDWIK36idecFiz
2sqLA3V205Ubk4bPOomgLJZar9Jcia4JTqgOgpBCzPvvEwkN2zpFN5ICuAUij26j0ayflZSw/Fi8
WdTaaeB0z5EHS1BKvuUxYm3NwHaf9rSX1dptGH4+zy/wszdCQp4Kk59ImIvUlJdPK35ZtiOG2QIl
DzdgDteaPeDAV0iS8iuy4MgVsrIwccQYAjLS59fNaQfzOo7q21oZr6M8ulKJA5KV7M42xtQF1tet
KtViPzdew9AQrikFrsBaulJNy/HxguCSCNFU1liu6h+5rQduRvON1te9FOvPBY2BXaThju+KX7LN
ikSk9LhSyE1W2nY9M1oSFqfOU+/ClkHus1aydQ7fLQmZTaAVzDC5x0IHnypv4h+Yc4IV7Sxlo2jR
tdnpHI9EnOywRaz6Qop2va38Q4qxOIZNzZh+Q6Uf4DayJXacCQI7ux63aGheOxhZ6z6pOqeYPG3f
kyWH82a8ApzB4ihT3Rfyhq42SuqquosAOmsRhuUk5cOI2Lrq+Z84nj8R2kVFrxK/gjQkSzBg20O6
hK3MK6zrS6OTGc+5kG7NHjiUKAGAj1w4JkI5NmmZVJr8kmbgj3Wk045lxjdmySvRJgXoJ9IORk2e
4P3X36qmem70dBf62VXnpRDSmEWItz8qff3o12yu4qF0QR04SQ8oLA15m6Yu3FSeFK5tK3q02vy9
52VZyzP4DxBCu01lwLjhBHR+YmJFyHTlScmVZaTyYWqPShaMB3KF9hn9TgBC9i+TMDzBF4GZKXeI
lm7wN3WPgZ/ayDmh9Gks1Do5P3IyEFKSSbNoVie6qUAUrknkuQT5u50OD8nkQTeDg7IeWM+JY9px
1CZDgKPaOm6HTT0VyjbEButWVnEFJ45lxBx9gsurXykH9HWvNRC13q2iaU6Y+JCfQRHb6SHvnVUm
B/xaU8B33YZ7aWQRs5TJRO3WrkHsvFTFW1LH0toLc22lqsNRgdFHsIAFvSa51QWOcObc72qfkElN
wgroifpoCCLq7YCtdaB27DLMOzNMNQcu9U+7BIDCMv1uGFm3AUffsLY5hT/eGhF828RKVCfG/Y70
Ilzr5kCyuxG9DzVoDg+YRGEGpyRLrxvZWqeI1sCB9EA54W9QIl5FSaGAgDBb1Hi20xEOS9dTd9B4
4PzuyGMd2xPNxdaEBDYhFSXKIFGcwX6yeOeQTnWHPBqKU5ii+JpqImIQcd22Oem7gg1vM8U2k1d2
DNG/rYDRX5uBR1vMetds7wFyFjrg6Kfc1ybQOYrrkEnIDDAPdhUf+rQ7qEZvr0jnekLcEmE7Q85J
+QjIwm21k/XbonuXrDsvOhJ4PcFn8ldYBEjQG/LbsnjMvG8jcyqkGF5Lj2xZLX8e7Zu0f/DN14mg
JgssflS8qUO1ssh0amksFoQFKtgu/Yiec/+PF17hpjS1wckmfOOT5Sp+ei3abD9mzT60AjAd1jaR
wVPV15hDHY32bFaLI6v8aehx9HGSyW3rWKvqlTRkN4P6FE8FoSvNwfQksPTxFhD8HnP8DbD6HckY
ro2KZbgb4p7mbLCBBE5TRL1WtOAa5PyujvIrSSEdl8GGGIReobpXpNuWAFlqAluLUxeVRQ7G1iFR
xz2JFlMkHwrFPtb5eMh1CUfuO8spx1Zpo1eWI7GiiqZnVzi4ehhviiwnlWxyqxx/p+cfUy3asaFD
w2Q+hB3m7qxxUvY5lJR2nhg4vOibtpunvY2qwAIbgyvPrx8b+8Fqy3ep8zCGaTe+4T803QTollDG
xFuDhDqSF3nQy+AhtqKTJafzsQd+YL8eaTCDfru2x/GeZshVozJ7SWm/JgvhSdO6Y1upP+2mId21
e2Brc41LuOjqay3w9mmQIKIDrx+297pZHtExbEiEPIVGvi78fcNLZsT+XWfUO0Gulm+K+1grryPV
+J416R7o9sHXvReCAr8nvKwKAaeS0L7JWJ7Vp7S+jjVaPjiP8nEAtCrtEtZMT5Wf8WAdZLl/RIZE
/gG7GDvaJ5P1bnvyvjK0LRF4d14u7Zoazg/rjjnmzEZiHQsKz/RFvFB9K2RBRKLmtqo4jfbkjKF/
PbbBcQqDO+rWLGUekrybIee43RMeL0kbANXw9MU2Dkjm0QsXNuiWE/yqZC4cTETViXUsU5pVJGjC
FUVKlK0rLJKq1bngsNeVwZwJzFrWfxnqITegi5uQXEPAzFO0S8jJVMhrwDno6o2+sXXpSW7Xuihc
fCHIz2Y/HZO1AHusqEjRymNcsPbaSfYQCP22K6zTlLol8qQ2kPZ9Ty4UxLokmQ6AS8CvjY+6TcNq
2JJF4YJzXKkWajvMph4oXWG++tCu5GE4lHz0tFXdWor3AR7eBvVcDPLYCzEoEs+ZURiitQ34mA8J
81fvTKbRdp2xaCS5f6gsEDui3jcsCBWNCD0gHzZw7JCEwso6KUp0MGFZqFq2j3L1WMV7TJPkiyob
8op3dPy2npXda5r1OHGyrow52JmUnpErshtrfJ/VDq29Hrk9dmktS3akJN6YBVtJFlt0JsYqUWTq
7ZhNmMU81siyMCkJNHuS5HdmFa0LJdsZNYB0bNXFSOVDCZy2O7Q2FLBmLbB7ebR/hfRDnn6Rt7Bu
OVRgawBEb0APatxoyufMdQTqqoOW1OkpSQH83JlRuZHjyJWvRDAfYyVH63WHLuI2Rdm0NgCEVRUH
G7040BTC+Cw5OGdXXfc2RyHFXJcH7YbAOWTkJ43EubZ4qQlIRoRCWrXvgiV1aczd8q9sVK3dDgCo
zSgiMTm9ivSXmpfd40sPZZUttr+zLG0tKFRAfXUJzHLS0JGC6yDp15zYV6r/MgrFSa2dVZvbquhJ
xyvWM9BLNNI6VQgbUu+Tlpzhtpb2IiQTQU2fvc7bEoy77hrUFIRmp8mIpqXhC2HeoLGgE7KkEmIs
CUIBI3zTbFCnUtvEpVhFvolQBEJcGDrQD4Lo0cj9zbTWounQYeSUTBlktevhFWqybUQCizLx5MPY
yQqA+1YJyF11JY/K0aj+QMrmZqJ1q7TkmVlb5HsvaVrdyptopKUjn5hoqPk0TpVOyIgMt83UPf8w
WJLYwdTJdgfiSk4gF2KLNqBC7qdbjCtayCcRKOyI/61lxcGB6LR2dhSYaWyuVbDoSSWIWRKYSAZm
a0ioeK7swiLfCCnZtAyKqQRRTQjYpK51tKep03pvo9bM44HljroeHnNvvFeyH2Ig0g10g49B2JOA
Ohw7zeaj2o78AcK4x1EOdQ6Zd+jEP8lO2ISjsasgtLU5VRctdmTg+8FQAOTW1jLEa4VbQ1u7yoIe
ubvulEAPkriATz5tZeKzMPq5FpL2CdC2r4UblahXMcAYqwmdIdzcI9YiqTO2yp2ON0N2ghRsAPLb
uAyvYn+6C0t1q0LRafVua8Tho5JOO6Ih9g0RJG0xvEzCvOmRzYZNviqg3DMMNjMpsdbZ2oZofclF
V+SNLBd0sjEutyx4tD29hvABxSKmWqCJyBxlZI/E/ZkQw5Mp2ZFHtyoBVVil207pWkHkn+gxGytg
Dba3nidQdplXSke+qMJsaccAH0gzmcX6yMi9+GoqfTcbx81gaSB3NqSUH2RQcaK9Z3SysxCb0VMc
fSjcmU2a9ryaYAo7y3B95nW3EKEL7f3OkF4wox2UNNoVqkW4HvFvcXhMab35AERVIpESJsu2w4sm
hU62MSMqGRPh2AHpaWp86Kr8oR84dcWxjOUlWU+jeCfl91GKhhNF5GOZyzCKOClKw07TQ2cs/ykC
cYrJoAuotPuet4/kbAdic+OF6JN73U3UO2K8BBVoQDyu3SfXpRwQt6geOePcRrWyFyLddc17ivSo
6NIbKTbu2OjuQ8rRXRe6BTRem1QNr3aapNh47DFiqzwm8QiQVj6Zb1HZA+cONj5rYV+gC6Gh5FnB
DYds2R7YLI0b2POgoL3Ojfxravuvddk/ToQONJj4srrftiSua3Xp6oJgl0RHR92tPVYqhRRPod1L
kN96TvRtW287LXTVJt80ZNpE2ES1vD9FI+f2qG/v66qoNnVfFYff/6liuTgIOX7olJycx7GsD6Ed
0G+cf/X7t0GQAgT8/fvFX3/8xeLPPv6Zkaj3f/2Doyr36Mn+/fuPv/79/134648ftAArQF839xTI
uqPtx/3x41e//7P4s8IL8Yx9/HXVUHRQyNd1fv+MDja4WP3+/f/331n8iK5Oe4GJbrf48z8ut/in
/nWljz/8+H9INZL3IwLF33/08at//Rx18Cb3GyQ0CaudGVyVuvGs9Ea7NRKpuVLb6q7W8JqXRTys
Cq/5NUrdo9pTof+6mXSuczZjdyyVwgrrwvz3f2h5dDkogQvRle0NUmiVbu3HUKUk44LK4FznTIC+
mgFxaOnon32+jgwxQy2SJp9jUVwU+CtT7sBWJd8io99YGflaLT3LqULPF1iYG2rBS25al0z8Z3rv
XB1jhdA1INdioXbI2AfBF8zpM6tEYfUNJ76ytH/IVXJFxu9DayQrTUzfEznILzzovw2RmixwLCAM
UvG2yPZChDAWdRcOFb3RZEjc1mhgrdszmw0wujAVnwnDiXNsZlpi7Op4Vnj3MlHtgh7KfEImOfZh
mhp2VRznUz26bTNidJMMFW1K6r3XBBd0GnPPdKEt+uPzKvKi11lIGfoNi0dl1WI/S849cQl8faZn
PcsgGBWg3rEeLQaFP5klCdAMPmNsSK7jLHTSJJCbVN2/HuVnNDrYLrEFEgqh6taH2PyPUZ6adhV4
PauQiCvq8DCkYv0up3dU1v6RPd4FrcPZywEDhFZNl1YsdQYTO7wq1tFMAtdaD8k1uUDgn5/YRfuo
Gb++tTPPkBAJHFsYBHTE+osXuAqTaVQD+v6ksmyayeOMB9UVpqSh3319pTMDwlZRS6JHBOGFoubz
Kzwk2SQXvBjbIQSMQML8Sm3E4/92jUVn2VcHiFw2gokIZ1xCRRiLmfv1JeaPuRjX3AaCDAPnDOz9
xRSA4YslupOybWPLzyIPf3aFvgvkUb7wwp/9YmiTzy4lANT24nF1NEcG2eQ6mTU9dylJark4zXw/
QCL/1S39vtTiqREm0ZVGgfyhSEgummLyioV4LFP/P58SeGS/rzOP+z9eI6kftcEquSVZN+5kS7uT
0uCSpPHsKDNgwGkwbGxDXTy2djQr0/ZmyYzlua2nkj2v/jffDK4+Gw2DxeSzUE0WYhS06bmNsp8o
KI2ORwaQMr6xq78gODqz3CDaxi8E2NLglhZzqNzZwKhthDL5lLwHY+dMGLj14AilM7XMh7JOryb7
kmnj7MCzkDNr6FSUv2TNSuUlJuMhg0FUPJQTDb/ZnKUlIL+7C96kc5fCkgVgnUHBDnr+Mv8YEGOi
AuGJTQbeZJ9sidOir6BwhO4U5eYFjc8Z8ZY9K/iALlqAf6zle9s3iWHncrbtk+e0VY4r4d9bk38b
+xfkTecmCB2dGZGssxf2L6GaUuWkAhBLlo8pJHDpLeeAlFrhBX/VucvgbgJ+i8uV72oxNqiXp4II
DKwlFnTFfFiXlb82teqSfeHcGGQOUnAlsvnCVPv5Oyqzgcku4zp1PVtwqDFxLdN7yAmsxBkCIiw5
+nJIVg2Xr0tqIuYvzm6drm3VNt2JEsO6Yh17o4OGrl14FT/8C8vZmHwdvF6oIYH+LqaUqW4m4SUM
1pby4gRr0ScTD7KmVRgbifoNgkUQjwYaE5OiNxi1+iWmUSxFBh1apCTJOm7ESi/T1aTa2zgvHISG
hzbSV4PmHzIOfBIBvhWN47nsBTx98/Vq8rc7BCvinzew2MPUQW2IesZb+R1WFTa2dK/Ura7+HDSM
Qpo60wRcXa0uLPvzc/nruRn4P2Ui2NlmLKZJSU1bMy9587RArMRE3QW8hkTbccjfLdTZX9/lubHK
/unfV1ssMOkI3KmIuJreEmvPax60FlkOD19f5fw9aRT42CRjgF6M1CyIm1oMPEpCrkiHEWso+Ftf
v4LrMNPWLwy9c3MXQI5/X20xn3ToQqIi52qG8T7S8LO0cWtIz4F64a7OPzscPOpsHQUz8/n98zoq
22lBaUFIoytld7Kdw2Yo/6u7+X2VxXuUkEdeW6ZKGp7yggNypY8doE2DjKL/8XYW473A7t+NGhfq
UAyL9C1RX4xSvTDezo4EDG4aR2wZb+firMSiLTrm+HlDU2+l/l0jWziX6BIpAzoi+8KEf3Yk/L7a
ksWEeSRs656r+XrtDr6N9Af2qlAZ5eLC13T+xtgP4OpBQrocDGYpF5psjkx32ksbwNj4FjzP71Iq
LlkXzw67eefx/660GBDQMYXc0evbjpbqhP1B5K2DaO/C/Zx9dABE2U+zKANg+Ty460ybc7EZDU1+
N68vsFBcrXwO6vS/uhAh6ayVMNaXSmpfH63MtFj9E5Jgi5xAZZ8WHZGfenrhCPL3VwTbWaFGMNs+
aVYvZtY64kAH3SEjzNrazEzuGrZ4g1XScyor+483iFwM+pjMdPcByPz8/Dq1CJRWZWKdL4Zq4rlL
im2gBCcpDrapdqXWxwxg8dfz7N9Dg4tS9DFl2VBBWSxmpHiyEwxR+G/zeHJl6xu03lNa9xfe4TMl
Hy5jsDqZMntgjlqf781W0AFaKV8ZQZFG45Jn5XoAqMN/5Cu6/p5NNCUIKjoNVlJf0N2fvUPKBIAi
ZNKKPj7aH/vSEqaY4Ze8Zo0040HxzuPWS/vB/S8epMlFMGcKjByLubDXc8n3acNvfQ+NDc2PiX6A
BF3568ucfZIGKBJbo3AEQXXxJONY9WyvS1js1QY9Bw0fsjhhsuTVdaZt5S5wJupm1rv8LS//81tU
cM4wVeHHx527uHSkEmYTRGPKZhi0eC6RwKcCNs4uTMEfyvnP+xl05DRHdUCxeAqXxz550qU6jEW6
Lf1URi6jr5OuoH035DeSTDca89O1TuDPDgdHB5aIipge1gHKBiTCaqSi+sRH3oTTW6jh0Y/FjWY3
35Ka50K0yoVz8N+zHh+WnaeN0BJK49LC5GddEjY22Zckft3rd7pROJRub4m9vnDmmZ/u8qkgslfp
6eqzZWcxvdLjS7TE0khijxByC4MbDiXjwor+9wFBMRRkBrhGQC2wnfz8njYiQtDfTIQ/2iNv6bex
NOjg/5PKaBfH0lVp6Gd69vr1mJ7/0cWdfbro4s4otyAsQ27BGRxgPuwDzejRCtK+5xhil6FT5fXL
15c8M7HjKeRdZTzD718SU1B3yWpndlyyqNbEhWw9Y9oGRC4lhMtHU31p/pu3q8tbVPX/Y+7MduRG
si37RSxwHl76wWd3+hiDQtILociUaJxJ42Tk199FV6LyVnVfVPdbAwUiIlUKhbuTZsfO2Xtt9hEX
Pgtdk38rZ6egFUTnFcV+nItVa3g7lAYrHdy3MzdbTKtrj3yGaToQ1g1o+j+d+/5Pr/a//+vmv36q
vVtnM31HKOnWuK5JjzYGtU0Y3scI67PC/b1O/BVNc//9uv4tT+ffvv1f/1PeDbDGf0by/F8G7BDT
w//+Paln+W3++ZP+PwnOWVay/zk553X4kX/+kH/+S9bO8ld+h+dY+j+WWcTSI6bVRcuLT/F3do6h
/4MnnpUQfTYPCgbNf2bn+MsfYTnFsr7UDEuqzl/ROZ79D77lhqMz//yD/4fgnGdf4O/blx++xMrw
m0G9IIXnf+tPYCEzQH82w27skNsVDlrJ5WI4ittZj6ENT75YkAAHoy3Wqb0By+Rci2KsbqQKGEeX
pKolSdne51bfXvs4/zCL7FA7lXHpI/8r+Y3VobAi/TJMkz4tw24HO4xO+CGa7AGVdGI10cnQZ3KC
B2HtKGSqjXLHt2wJn0qHILnTSgVwNS9aY99ngO8mIEYa7fsz2dAoJy/UiBagpxQ8oj7fan0qtoip
vN1A0+qtxEjRVffS84nGsLtL3FMpJMVgoDvOrLXUELBY4O7v8FE8omZkty6ECo6kmYt1liyySAN5
e9WUYVV4iJFNZ14PIrNOrtf+dalA2RMWK45GFKShiTI57E2EgDJl7J9Y5E1oHtCYhnzwMLUzGXpD
lm/Y8aINPf//ROWkNPmXRQlAIlWf7zAEgS4GNer55/+tMvJlgVrWAQWY+ArdgTKqIx6/rdf7xrsi
D8E+VZHrf51dpaD8ls1aBTCXIlWF0Uw/A9fMe0sU66X1Eau/pFWhPypH6Q8nI0R+Ap279YURRo0d
vyaBS4xFqZYkOwSvk0ACOzjqxU8Rzcwlim63DRipxwjEdF/dcTAU6Oo+I+baEh02Hlj75NditNcO
YrKUxIJjnPoYXmQ/ertOt75kavIQVbakvNRkpWpIca0hSM+GJ4kO9gbSKzXMreMCKYjaW9r39j0j
HZTuSXQfVElOdIFhYGzLesVYvbw7Rv/uu9Imz67Yi5oZ/hxk8lDCVEA/b9rfmza/9SUKYtWnyFMG
y3zts61hQF0vOWJtQcGwkbZOgFzd0gGq2bxM2ontbvTyPmz0Qu3c8b0THvrYzioPtYWOFeoJio3O
exhNXq8D1ylfmzj5BN+e7vWiwkEyVWS02Z516mefOGxrjEITP5nWJVe4VPUuGR25DopxMa8o/WSV
CCraAFyQUVs2fT3eaEFk/L1tvIIcRaRYneHziVpR5F4GpSCZk2tX4Qbu/XHkH6i/WgVSH6Gyb5aP
1yOJ+nQz6ui5mNiK64UUyTTZNOTp7RqJHhYfzrifl/ddIUZYx2lQcF5qvmm1oSBAxMWmc1r/JNCa
OitpFuSetl4f1iQj51N79fpUo/knzK3y3nKI09dGM7vzZJJ/HmRN2JFgucud4Yfsh+HKyQGvlqbV
G6mGC/JCL8RBXgy+Htbm8GuGd7nvddWtRhUNu2hx7DlBArVv+XT0zv+5FFZXWA4HoxYvKmrqbzMV
NgPhsnropb9l8Uu3dW5W17Ebmk2uAc7JfHL2oAFB2q6Gt1xGlyQT/dYqgvlca6hX0wIBtBm/xE2v
DuZoWdioST/1GDGg1oweTUYz8/lDIbq16wHk9j4zuv6og6Vc85s+YpBHuACT6B5ZxleAC18Q5qmD
EcTWu2eiuIyi9QT4PbRRr14U8iLAUICFVaXfnhe3p/dXGaB01RxVSMac9HsSeeugy67eXLdvtciL
XaSJ/oCoDneJzI39UAfJdZhnuE4RykdfYCLjLvjWInZL6iCslexenEKle9dPkqtw9T2ZhdHZHMef
bmTh5/EkirvULs9OCROdaVRyytSMmITG5Qdmgdc03Y9o1R9S0wwW+EgHhWBb/TpJ03htaSIPSW3C
/VD1705NHAlsP03Y6hwsl6wicsSIdGcTlIF+dgcPPTDexFqjS+30D93S2hc58G5yHEUyShRV1ObV
BX9XdVGR065n5QGPWAJ19eUOJbTxpIp4M9qWe5ONXbxAc3mZ8+EwZmb/yksyDmbi4Oez0ehVdW7s
rChvb2XtqW1AzOe6I2hck84l84VzIQDeuTSHIR7GUI1onQc1uq9mwI1uJVl1IfKlk9ovTWAhWVUt
Gbq24m3nvUbb7JrRxiT0+z5Us3nyi+7aZf6M+JNLJHXQ223+QzSGE/o9Rp68z+Jd1kJ47pu22T3f
EJUXq76wxrCzxuE/nD05ZPxrJcmWQQ/EIquPWgSwNMOef60krYIQpGmuIzK3cXxolncZRIS7WEvq
teNJgrMVynizSB9ov9JH6kYfbJUFHOKY2CEafJegqacL4cdmxfKbzw4WUzY5JGm/mjL1kYqZuB2d
dNwMs59uVCnUJUKeB2UloNsME20qfe0ixaRdXKxXKwu363YE9g9jI2tPveN8HVN0oX6fItZn+r6X
iTS3jjDQ9Nr12bNME2BIzl05CGgPlu/ADpVf/VbHDFo5j6Mg5/WQxzwREpHjK89TttfSOcHnIU9a
FvmnbDHeqdzDWKaZt5Qw7jN57/1KFiTWUCS4ezDAcmP9odX4CyZQCyE3/9o1UNXZPvhri8DNTYdh
ZR13Xvzmxm77kowFkW1/9HUbsd5ZyZ1t511yVDuOqfUt6ILkK8hDXElB6gABhUCnNwjF2FSyHeLp
/M2cbi3n81uUEmTXTuTLitlN77GG3NUZf3lLnrDRqm6zIAOwCWHUQOtZnzpSwuHIOikYsPGL1jVp
SGCtudMbDAllkYPTi9x302+7q93Y7RFRUrRO3fiT3yHazlmahFrcXzNTpGGplepc2QB+JUgYrUrM
EKYL2Xql9Z70A+LXaiR4YcrELl+KtsG1il1uGiPl2jQBkO2/mCkICA+OVZQkBmaVSbGl2u0B8ly+
06jpyn5MT0nB4z3bVX5x5IBEqPSJqPLwLuiI3jvrLfZHYy9spIBF5kbnYRj/HKIB24k2QPntMhR0
tX23i4IEKNC2YVJM+imOrcscED4ft1X57mrZo/E1dpMm+Yws64gkc+Wa2MrLIPZfDC+JyD/tpzXM
LqyQpXYkjjjaI1J+s7QsuwRduhZYpcI0gBptjtOxgZF55q+Zx8nNKA98I/TG2Qi1wt9zvzWHudNR
n6N8wDRa8modI7nFdHU3SDWJ1ypmNKFBig/GnrOLs1wINUs7lO+4Q3TsqcJ66/o9SVioyWdPnZKe
psfgjO02p3S/TSg2T6w1RDflr7KK1CuumhEmMT6sQkIochAmrXIN4V1daM51Uha8NcdVd9MfFw8U
HoN4juROm4wPUeXB0ZtTFoOiJFQ+X7S3DGaBxdYvQqbtCUznlTnu/CYrOBdpIuO9G6l2nSDruBVJ
0FHrBiuE3hXOBOm/BSnWUqmuHvrewrMr4NXJepiHD3yG4/c+YLSVY7tnxNfm92bodknj7DyZ3pWj
5J85s1N5Hr3Ou7ipFlwIdoIE7Y4o2vUBqeaATF8zOLCUZVaEXpVb+8opMTYYs7/VUL/hUge8Xfrp
NTFLtvekDA5RpMR6tIHvOkZjbjuMO5s4UxUmh75BSO1oi0wUF0abo3MuK7AGBNKfqfeYE7OC6A0Y
95J/ADo4SXZxn5zjOUsQ2ZZAYW3lbufRFGcgCe20KiLCARjbFuGsz0Wogi7ajJjzuOtIZzdpLOKz
qc+t776rqDdPhRnHj3yAqjVhOYCjQ9PdSNvHAP/i7mmnuYOZVFvS+8xc/4MgYSt0MgMCg6z5Pat5
vlS52maqaMnBTC7NhKuljXvtbSiocN2Alamb4nXTN8law1120woMeUEwrZ0RI9ykS7Uj5Jd0LTND
dd7A4IyS+doO9S+zJvxaMvBeE7Ytd0ors3UU2OViafqFaViHzV3kYT4VD5KABdiwaO8YpE7H81HK
jvFzk2KpgKjGJBdHN6dH0z4H3AerZp7+SBfXSll/RzvinYIpqKjIUmula1OA/yBiGuVCYHLn+eqT
xsobwXM1ll/MKjHOpuARNiffXePMxnynJaxbefspEp2+jCWNc8/Kcx5wKg4Z4XV6W/fI26EH67EY
d/hGv8dm/VA4Fw7PiOO0AyOE7LlHQkbc3/PScipgI7lHEX7mjgP6nq5guZ0NQpYNrfiCQ5eQa2Va
lygmw1OrIv2TNWSVjba4dcFn5fVL+YPSvzOQgeKiWTWOCnbPG6vbQWBwOH6P/mkac3exdPBm1Xlx
iKxYDwPqq3Aq3Auu2uhU9P0QNoNzU3XvneHovXblYr5qlXaseY1BPp1qJzZPcrkMoB/4p6xqa09l
fXZjTFWWX56jPrBPAfzHUyGxLFXEtg2cKqp+ZcwCR0ORR2KjbA8SYCp45uhvBGfIIOijBw7/jRzM
W18Y28GVPy1RdAfSA0g0iCupuPFceBpGYm2lSOBANAJNu97XEKf9DcI64wIIZFyhB3JQzaTbrJrV
OVku0sCUYMX1tWxse1ekzLeCdPxOQHx+qTlYXIYi+LoYJAJ9PwpNhH1nrwcOXhwU+m5lZmi41cQz
ioXhLjUdfsoojEvley9aLuZtXnTtvdJ0ewe8p1tDt61BXnvmlJx9VZY7MyDPbaWN7XQUueWHz8vk
55zzxHgrVRIOY5Nd0tI/1WPsYvyY+2avUDYQIB/jA57yLsE+UBz0tIMq37ktdYKPPr5OffP8vIxl
4O9st7lr0lyP/ZJVaBQ1CYnVEpihsJus9ESWrOvEnE7BsFFJfq29wdiXAVSpLvG+TPSdDrGEqzrk
wwVqQ3FD4b+PBgLX2hkvcyBqbDgykPtyctuL2X9xu7G91OxlU9upg6iJMWMicLQ0ABYNXvftUBKL
VApb24K0i7C5syFV3kXztY+6FdWht2xLreZG75acjmk9Zt22qUZ4fPbUbgyDScXfVXg0iX1ZVfNa
nyv3YGlW8VrW7Zl4p13adSVB7Gl76OrWfIkVW6xo0veC9FwpMy1s5FhvnieOyWG9zNipsdz4YTPV
17n3xcEf/oCF3l/FHomf+60R3/JoirbmGKvtEKfxuztdnTK/erVXPkZRNherqr7lYDXyZTuz+qB4
7Sb8T/gltAJX1rycwUTWUwZN04/MJHKO082uTCfBLZtxG5jutoJ58IVg8rvrT9Zd3z9LWaMy1MUs
cdol0jm59dyfdZtwCHI0WS4NI3nQMcmKYTwyw0jxhQzla6UZzQF8Ro8YPt7pZPUcPatrQ5TVEChR
tNgSXame5sVFn7rPrG6mfaaGZuWYs70VZKGFliztbUPayiqpcKSt8gYwfJeKZBeY8sPPumj3XOBk
3SRkxVcbGMz+2ak09+AINqtYYfKhClzZTuWdOo/ZQ5rQX5AcCxeVfX+FVlGse4YhuGc9+6wS8rUg
sEy/F87nD69KWAGWYJ+rTSpBv8OuHIxU6cmE4nidy8ZYz+hOrrh+iljEN8100VyVdkHIkb7Kkji7
dEGdXSjL/7Taftx1ZjdQe3a4pCBTnRTzt0PQfLYoqy+qj6tLSUW3+f3jWxfjT1K4xp3AROIMOuxG
NajYQ54hvUZLxoaSFphoIt1rw7xIVq4Uw1FLeXKjOb6UjTeenfTgDJSFz4tds2XF/nxRFbm5uPXk
jkqv2fB/6M5FPULgLN12b9fJy+COWmh3GL0SlTm/lzRE+OO66zK5jVxeosUisBOTLq5LmGUPEfc1
11S/6SbCD4vU+AE/v2VVdYYrZ7ThqkFQo7MCWtCYOWpgT4T4mJn6Fdp1tUH0xLDTCb6j58dEIob4
Iqe22rhaRIIA4KMzchfz/PxqCAgLTypP49ON7B1eNlCKRiIupRebW3gm2godXsbsLfOOPgEctHuS
i+XzjAL1T26eRwnR8rBWqXdtskldiSm56V/zNG++drOuh/EQjLQ43uKGt78bYv3BuUlfaR3epSlx
PyarEq9RbSa3bHBwXLUkY+rNcOyLub60MnFBqlfXlKrspreyvFGWhu2CgbSt8VI6rXxYQwS6Rrg7
B6rEPfBTY99OUJohz/w0OaGefHcBQxYH08+DvdaKt7JTxj02ortW2GCrTYbDTaQHF7umXuQEe8pL
frjMOwJLcoy2MfVWo2vmqWwUBjnncxoiTlCVw/oNTOq1KqqGJtdgfeSZslFdWwCUEtXjZ6TcMOrc
xUrh4R7MibAUkxzPGE/3YzXDg5FGdi/G5lTnynj0WjIduBMN/FiFdlPWqpdZd2FgQIerCtihglHf
+RU/v+FXMdd65lZrOMr4b3HhV2h+MxE2KEzRTdX45Al/xDegJwA+5gF7lT7FqFuGX/ZoeWdrJCmY
9h1usKm3r+Zycb3Kh21C8mv0jBqPqxMFDwcys4bWV5GymqYurT0ueZQOB+WJX02lNeTk0C4qCFlh
qjRBN+GJEVNrn5+125z3ePIL4zCbpQ7OMu8Xr10U5uYHwS3sU1NCg3OsvuQRhJPnRXMCbz0kxJKy
9e3n0Zbn5yWKsrsnpOSD7CuAH3p/zvKyPTZzhSmfYeKFZ+Kgm/NVGzt9lxB7ehGzvbQwzXk3at5M
iVc1+9SIPdBQlrYD14IiEJHMhJEumjZxVWb1xiFOQiXdV0XwCYZgszgvBf/K6HUBYylJ79WsF7uM
KcbKG7SkJM2IePrJYlJqwOW66aP/a4xANPetKbe5NU/b3pv8l1Z6R1nPdVjOKaZt3Gd97b10aoof
NM0GOj+5Q0kokm++9WP5tLOs8L8Eev/d5ZnaeHEkN36bDcaqMG0ipCKOE4bF/N/5aQ64wqdSWhdz
vgNwUAuoI8Fozund1UV3zRt/XtPM93c1saVrNm5K0HSSG8LtBsBkVNkYy78uxd/B8FW1EzUzH7M2
80s00OY2A1oXqDTV2tFm86i06W3SzYqzti7IoLLOXhfNx35srnYSmEuVJ455MX3zVJ9977tT7BDX
oOc9trayycIKnE/eFJfGvlRRq11sFQR70auPGrbhCdsJIfG9NHaYEd602Y5CbfL9LToYgn8omE4c
iC6J0IYrkrceJMGLkpyQOEw158SvmnNpyizUM2B0VeqGc0bklGcNw9aNHCfMKfGFZFuxaju5RuU1
05zsHmVArAq4egwM+LZrO++aBB8cxgY4AtV4zjvDXpd0XVdDhSyt67N3XEzxQ5E5kF5EJ8c/tUQt
dZ3q9hoV7YqcjOatS4AQmhJCFcuXh1v1mCRTcE6jnq6tiDBi6517TZYLicWPJpgJt5HNjjALoA7L
aYngaF6MkpKzHjZaGroCpE86nBMZPILUH8NxjsfQ16pjqxniRjT1euTWPpXKzdlKucRxBoFRWVSy
wC93zxc1jpq7i5r+ZxYEP4zMyhAOiulM8FjBS6ibnewr62HaI2Hys1ppeVGcpkDIO8gn4l7acn53
4vHmxflrR4P3bpkQbyNzHjexSIPDYDZ/2F2c3kgz8o6wH97HIo7vjoznfQXZakXd3TL/Ylmi7dJf
qpJP0ikV3jPj3KDHD4WAZANa7JZBd94kcvT2nD/MHU03fzeIzvqi9WCZnPjUZK4CrpH8yNzCfZlq
Yytiu+A06FoQoBqeF/1IzaJenKSmyWdwL7Nj3fSkSV88Sn/yqZOAKQP1XWqU6bG1rB9z4Zvv+lBG
ayOzubUnE1gCRzQQUc2lrbEQj3QZCLNqgoM+tdla1TffaIO9P+XBBsHXT69R5RkQ0M4pOeZ6dSy+
Mrt8BVK8zlxwgL4TZNu0kUDbKqs9pk63k9UQhXOFkx1NNsM5JzXuzXLJvemUF/1HBcT2yE1cvc62
QRYH+eDrqkwtaI/NveGwGT4vJdxwemugd4Q9S8RWgNYGOovbJnCb1ewypmpTqwmfg5Xfl3E/FFHx
e7N7bnuEwnMu1E9dWfdhWcvsrMqBGWCvH0airTRcaLuxGOK1ictlw9woOSsbaGAWKW9Vwa65KQRL
t5HourMdqH1slO9s5t6Po8so7ezTbNnHwt3YVa99tT0swKkVzDvf5XxdV1ghM3Vlrpc98INEYUC6
yqA7w9nuD0hC843FLb4ORJCHdHVNGJSDnuwr6b1Wvt+fR6vuzw54hQ1xfDRQRq29JoncBG7Cx9jD
OmDJ7ajAo/hrEY/iNJO4/mJHHdOV2ZU7p0vjG96RduOYOagSuinwgOr5MmnWwbeb4PK85IO9S6Cv
QHlO5WWI4u7FJrVqbQVi3BAagQMjdsZr0fMOiQITsQFmJ2w0UuZoXT5SWBDXvgMoNI/+Iyi6ZCW6
3sIvZMeXdinfvCj/lVaVuYqdEsHX8oaCKChuNDv7kIHNqUkpNrErUN17OQZxxTB/3dIv2hAF2fhr
n9sHdJk+b+OSo7XB0TdsWSNDr7S2+XLfFfXQwRKJWZlMLMeMHmvS3P3uAyqWDmSSpcVbLlFFOMPK
UNsR/IMu7VB4Okvjsj4+v8KzNZ6zpFebsTailb40X4ZRBie/n2kiOmLcDlovz5OrGKdhPF4/vzVd
+QOoOKk+y9FXJ+sCMMlAmyZqmC6C/A7OMY6Qs513f30lErch3zcLk3QzMZxZ6vTcDuILb933znLI
ipd+fuy1fFormyzsrNEOzHclZGebNmpKG+lspvAdffgzF5FYP3XAwNAYkuBVM6pbDJLyu1WpMGrZ
KpRy9VuvZH7ooj451WWQXwiZD+VkvQjNOwtNqrCjB0whxrFBTvSmkkwnI9CpXxcrzjEvg7eU7B5O
VFQebODuNivz+MVlMtjWDi2+LKxJVnmVNvDa0e7dPUy39lUfQZ8LHPpz5XyOJNK0E31+Gxo6BCz0
Dzxa2+dIt3Q1c1vlpQa3oqIvD+jnmItxlS+zqbkMcMD7tFzpySYXxzxS8+khL0gPn18JxPihbVS/
8EfAIZkjJ5yXS7KMnOSQ3gxRFfukVtZJpa4FbmaeTuql8jvNWncudI45ptdj4j/w1rAOmr2tPJ3D
DNGTxFBvnDmgpWJ45LTbBqWFEp526G1qwmB0nRVHzeBBjTwdmgC0K10A71INzs9cdM7++R38nm+t
SL1VAAXrCPCvPATmNN/dcj4HXpMeM98uGMRxCbxaQMcSX9mtFxASl64FuRfU9DInr96CBHPeiBU1
ARq11ZbdOb3U0tHPtLtfHeGwagy8U6rLvpnzwc04zFQZAXh5kX+JHTe7ggddwz6T54i4yevzP1GQ
v6GjcFz0AdCdo4r8F3jq2rkMkp3ntvIkkig62wRTHvTYht+y5JG1gLPC58XpJQGPvRHsWCjadl+m
yd3V+vpQH2KYVmc7zZrz86tOyFst5uTA/E+c/dwT5+dX+QxuaHLNT6W58tjbxhuzaHV9Lj70odsV
oNtoV5l5cNHkGLAd2+fndwa9iLVH7u8mX5b7Dh1vQXHE7lHFdrmRzKZDgI12TcYKX9oZXpNmWe+n
pX1GbvJfF7cOorAw+ottR18wCYrdaGigoEY5snMb72Y7x6Ehi+DVVIPc65wbgKvU2bpPyMX0+q44
501go+RwCvdoTkwu3M7HEcwFTJGiD5B+poW2DK8SO7Qi2wrHJfGAzLWj0Fp+QU92Yp13MBvTDnLc
s3DXcngxUc1g4zkmfV6A7urnbPqcJJ2757rxvNTESx6zXr6KoKfWK6eHUm3+xaCXMg3NaUo7uQu8
zB0XldOVu3zVlQSUPN8C3Dn11mK6TSoUxtkVHEIIUkJCejHibqXjD9yn5tjenLr2wITEyoBDE+tb
f4iD393DZwuRFdNrBzNkg6/pLagmXiU+RUKkUqI66zp8Xqj2WMNrorgECK2qjZvw70s7KCgl7vDS
6EzBqiIbX54Xy9feehzE0OpGA0oHUcT28Mhb0GAdY2QirIL6swSVmzSJsWnz2to5PJNvnjOtc/qA
L76drH1t8S66Y7npvXTYRloHRR6e98mSGWDbQLN2haq/6vyLV99W6e+LVMhkDe27LsV3W4vkj04y
BvVi9V46+bg1cRCGvpnba2X6sAK1edh29WQ/Go8DjysG7QHUaBO7iDnm3tG/OQVaCa+NxTnXrK2e
upOxiUtI3EhCnBNH0xw0klds6752jtOiSXheUIZBLGNE1lrOkRVSZ2qNaKLL5VLQGMOKlwuYQEcu
0vZR/TZFdnuyE/uRkG3C0Ns45XMNOnr56nkZGwIoNA4nUXBKFCtNTEImjDpmg8EwdSCbmHnPk7gK
MY4vQBajXeozxa29ztxXgBxQuXrJIwcVvVeVtNCeTH81f8uIrC1RgB4NyMg+TnV+/HtzAUE7HvJx
DpP3Z6EU56V7Jyzn7sSyDvveUYfniMgufpZ+4+41wzKBAo2CIVMX44zzZWiL/kgvJIKosvKmwUAh
5Uv9mpRpcMukRkJ1akK5q2Nz5xWYE54DpsqpChKKGeXqQ6PdDCqLZDn/FYnNOFSUDMVKMowbTba7
Oc3BQk3yz6T/7Jw8OgU5A/+Sfty6QDMVWoDKwqrJPpIGxdg0TMn9ORqu6+gYlz+sOCpfC3emv+68
en4OkVhfurtm7//p4Gi9ZkWB2J6j1MME8r3p9eCBg2c+ofpfVGVUTcq6DK7nh1LF1B9yKnX4Mo69
+T3lc9NXwx3aEz1jDgIRDuNKn0HXgeY8KWmlp85btf4kjJUfLScIHlQIzvRsk0VD8lQ5ZZnLBL2r
EUcv9drzAoWUU3c80gGf/Y0vzAnEkhHRrZ2i16TQs2QTjfAFXSF02G0xLkuz+wTSV9ztYRlbAz8+
aUw8Ha2Zl4ZgcyygeT5kEX26bUeLY2QWVZG8lY6cJ+tmaToxyf6RDg1drtK99R1/21z6EFkfuxff
+Pj7zuGNn056hbZu5Yxp8ZWuAxWpCoU+U9nl0/DRFwENepcbI2eehz66ffFopK0cKyrYCF1zW/75
nBzaUQIclpxWJFttEZaFw2hDVO1Rkf276cxpOMI0gfDUAST0GrrGuadF+4Quz5aT9vim19W6gfDI
s85boQzlvLZT9TkRaXTwGbntRaZVv6sB05iig8HQZVPo1Tc5qmFL5DSjZeG1Zysv2lUdV+qmhLqi
78seht3/oRLCqugtZY+gb2hPlYaxzUgt48f7L8rqyvegRqxkIuzJJn1eIYeIbwH5fNdCTzhzo2dr
u2CbUZDWa3SCHTYj/ZdhdO2mbsrYZhhvxkfAfz/H3vywEj8O+6WR7+QN0iSXCTgNKUDaJeOz5Suk
O/k6iDVS4Uzi3xExPS8xdVCYQik34iB/tHqNk5V51wetju08g76xKes3UvPTdex0Y1j18AoHj/Ob
PYDKSjSzvsxEpl+M5eL1hHD7ZXlsMgIqjcgEnTNHX4JhdN31wFq/hdBWMNTj4kqg0bZGVbZFAUx0
ny/lXR/0bpvYNfAs037p7AiGmSj7w2/NXoP89xTRbDynQCEH+JxX1+rFa9uXAplM1uw7qdePGkrA
1sir9tBkAw8dNHnESQDDN6PLCSJyMo4zmaaTxtjn7zIXQwjgflrNI60VRAzHZwn9vGvhxaz9ABTd
tsy4L+YeMe869jNy0NPgFBvZ0XHgPeUjp5quGde/1aDU8e2mzZi3IN4CWFrPIdTQ4CwjMzgHDc8I
HZj91BUWE2DCCucSoeIi0nANuGKrSjYj6MTK23NQY32BbhgZ2SZvtOQQd1b7pfwysDqUiTE9WkMx
1aqz5Lc8bI7abJ9O0GtgJ9rrpOv8bR4N0x3Jk7GLG5RypqwOVj31VJOCvphnLRkzjJIEyI11XDAL
16U5ASxK0d5VmYZ0v9Et2JOgu6ao5kSXZfJk1hyUtn5UzaeuGBdiOzdaOjM5JnY6XqUmS6y5FEnN
iFkob8RL7zn9pne8/hUtZP3Sz3eNbKzTtAh50pjG7X9xdR5LchvLGn4iRMCbbXtvxlHkBkFyKHhf
MIWnv19hpKOIu6lAD6VhsxuoyszfdZHvXwkxze4WpKi80FYymOrvKf6ceI/Opz5s69fSxC9uykPi
x8pevIRo/Ukuo4Zo7fjqZra+byXW2zNUlZvkLtwY6e+gt4OHbZvufqBEOOozxbeYOV5SAx6L6FNn
n/f4jLVOYvGL3IOuVYJ9LBEvo4+Qp9TyAyRVG8MgfPHroYNFZJn5tptbA2oT416z1e8lMRw7eEa9
YlUO8FIUeF40IBVOqL32kePf8wp1tIGB9GGBID2R5GvOJuuLFxj0b6Mcjb9Cm/GFye7oCwsHLi34
BlYnHkWqZSjNjep1JI4Vz37kSW30GXImrltX1x9zYY/bGpaPGevme9RGB0TvxnNshv4FPHLvJO26
Fzq5ALO/d83WOPSD8Jlmhe6j7QtytCfqsLq05+2smpQM2MCmGf76l9CCNzdHPW2wIp9OPIhroGFh
aGFntO2FiRFv25d/HFN8Mh5ZLfBIl3j+gzAFSoLsUkcj3BQsvr+uuk5LySXOACNyjGn7quQkCo37
smQuv7koB9wh9fgTEYnxltSW+1Ib2OS3drESc+e8uqYt+Bxq/z1xqdT01iChqzEPEMy7b0YzcXrN
3buolH/X7Nw0qz5rTdVBc+u9lxw/Y7eZpk3WYENMQ2W+J/BL16LvfkhXLw6AQ/U7ytaXMcznX2Og
PSrd/5wKyc6j3iiCfn6JUV0wrocYPXPPRnwxLwxGD1bA3BEmqLmlxWi2ZD+V1yFr77aicPY6nNAm
InqLSJ71XIzmZiGqQV0qgR0kyXWj+T6UZrzLdLu/eY44TMRq71NF5Q2N/hWaqL2xJhjteJdLOtgy
p54+WIZdbbt8kD80MB4vthN40Zz/dVvA19HgrgdQqtwJso8sxDerdsqjEcTDhiQMl5F6VbFBUpnX
ExHcIs/cbZPjJaqNo/c0dTx9BmWh6cPWa/zymo/m+CLA0AgGxGzR6nczj82jVH9ZNWxpsLAarX1x
mkQKNzWKY3gqU/OszfpzYDjd2m78imdpviYLF3TDtIpzUGI27UNJOzZMYo+9W3w3YPaunUILd1Ck
/CcE8uKcC+1nndjuKSxoH4KxLN+0ovjb7KyRfcqOTyUVD7awqCWSwbVPGIIHH8wIPrAkDO9pC9/e
yVjSbvjmheDG0iir15AWZJ16UHcT3UX+IeP4bTKa5Kn5IX6hXnUvA+Mw5XzwKyds7X09+ukqw05+
65k9h2uSgH5Xvqk0yKon4K6E0N7nTCViY/wrLlE6QLjuH07TgQk1SAllL151S2j7Za90XLgZvhYf
7Qw2gG6YVCixk/+wQpIvkizVdk7kcUBDln6R8fxkVFK/krO3+w96DqiiV2WetsywYJMvj2FlOu5e
l1DsINGN68J3vkmoa8PKrGL/QuoDU0Iz+cSptdiUoQtlCTXcjif1mPSEsnz9jlq7p5PjHWNFdIvj
/pt6eA6ODBOKffl3KfTw3rRaeAeWwoC0z63d8rMagBDihnk1a5wna2z3U9gFwAl58OaBPVHUVsU7
ANC8Ht3c+542H37zlP2DQ2n+GVt9iYdmXV/qKXsxpPYj6AMXrlVhfsBF3iQC6+R80LNzlGp33y+z
g5mO8qKrZYi74iAT65W/DG8licUwPpz0flGK1JDRGju62tDcDFfdnrN3PU2e88DiZTUqCc2yOEpH
0zjS3ttte8FfV6PQZgHp1K55nH0EHPPVJOt9qj6Zqag1RT2KkBTDEQ/UggHjKYD3dLKYs+8iU3dW
TIn0WxVb2VsRVcXOAhLYUgXWh3FGBWjrhvMY9Pw7wBFJCV3jPJYllfa1zPUen9yLIQZMyX1GEIHI
k2+9Vai0FcLR3b429+QEx+fAk+UmnfEZL9kGKI+VuKcvpj2GmO1xGeqkpVcIZaVxyPPWRTBFOkXs
i4utmKQCCL4JJd7+qoBsFlAsa8qDza/I88A8Q7Q0z8uVNuqCpp1pWlrsnVZve7BzXV6WhVMzwoMM
uszStgKY/NPFWhPz8cgXdOKdz0B3oGi5TkM5XxnnIVOERxXaT4sRy36ZU80DSDBj4FcZCPNIhEBx
6WVyJAbDvcdEslsNZRcVNS7WRboafet3HojpvCxZav1zVairsvGYi1rD1tPAHslx2do9jKk8M3d9
XQQPwYP2EAYe2/RRr0HGw4K78WOAyfH0hlTu25kZM+QR7MIj58IfpvcFbWLYZVNf6d9tVwLkVNpp
cKf5kimOx7IsL/XqdzfK7lwjOxKrvGqHi2XLpz7RnjM2/3RbOZ6HyRvxw41xQx/qQ5NHM/cCDZTs
TMwNlte18QrFAB9NX48ByKMhBdclHr4qu24F2SS5EFtRKMCDIwTP+iiZqmxXRoGxErnwzoNaYDl5
59SiBS0I6NnVVqOdLHO+B2lm3kMYnziyO+7GdSEkzpFh7vOgoTtRyJhuZRjmuQdh+RKYvTMhaGD3
LOUtTshTKe2PORUBoLIpDo4zfCA0dA6u6TlPYt03XcA25SYbUYsMNyo93Bdd9TNvjXRte1H9jeQw
3ifZhJfSRqOSjKTAx46s9jaePasFh1hwns4mNmLgLnH7BsghHlWuRTaeOjg3mN0TgQByWdA6N8Ca
Cs7X1bJM//GO8PZyShDnlSmMkX+Xdggh0ck8QSih09QoqGF0YNeSUrO8MF/hhGhnuRDj3LL6Kyvj
cF8uLARhYiFk1xGOu+V0apDn7FGs6KdlqSAFnpRfBUxpUEVRbvGTAISx9cuyTHavX4SigpoTwxyr
vTbCL2+2YcRr000xDFQv89q2V2KEGBpYAldWO3LQfHG7BkPjH/2UObGajS5j0eUKyQj0CIEz9/97
dHtYm1ik0x1lCsNYWEfLglHz31Ed2ZCt8+wFA6L5YFo8YPMY0Kv7/c+RCCafofIr/KuPSGNQnJQF
WUmt+6J12kA+kPp+GyEZ/+p0SWZgbZYC8L96ME7nA127cVyOohz72U2Y1Hjut/avMHaS20IsMDX3
l6/b12EMslOPmd2mDUpzMyqJhN+Dai116UAXtrLauD46mM9uyKjBSb9w4v2kp/EpGgPrkIWeBT1K
JQW62LhHYwmDzQ9plCZH39gtjquMRJ7MlMRN6910BwkhWofIo2+u4xGHg3njgfBKo//MmR3XiCpe
NHzG0H62iL/4AB8d0WAX8s0rW4eGqJEKZ0bOxDPChJ8TeDlwkhoxEnyPaBN71vus9+av5SJL9E1e
hiVFVsqHBtY6bqYhstemZlZ0eVG4mcZxwkN9ujByJmS4iwn0XapKG0gS4Xm20jI32jaljNDueO1h
cuUJtDjbCumgXfXZp8nqy74YIX7UxhvZhfl+9gv/RRTeljFsdZCeTDZuVkf7r9bdMoj2WAb95KeU
pwrWFwyjfrykijawLGghmWZPcmeBphilOxyLcORLEpS36FYVLyeg+c05obSaZyiDQ4eMip5S/TX5
1OigRal2NUptfLPidiexgleqr0VaZQuEkjWjYIHuGBcCDTCyKyzv/EzTWZnU8/Qsz0zZgl27bUKm
RVVHZ0cty9XYRNE5ypucyBM48MGI1ZmOpdphbgId/VZaX43UQ41nEcVSVb8XAiPBvzSJfGJDIH9k
DAqIZKBkCexqRE3gBnBAWKbIIgOwxhG9mki7rvyhon2V/m00Qv/Nn7L367EJnPRlWdoE2xgcwejL
ScQxKzBnZtpzQ5CKfWgVk3tZogoJR+YFtzqk01hnnV2eR10fbvJ/S27kZ+JkN5qIf8OvKGgbeT/3
sOvwmvYnjS2odUgqLrRTMDC9yJikXjLGSEfEOYeYDLp1ChMDrhFTqmUx4zpc9xhtEU0gGKnohJH3
sT49+sYIrk2VfTK/dg+d04RPdHjaE2314dk0NexM9DDXsXesaxbZxbGAg3Zc5tHJJcQB/Go2Abel
n0F6R0SzmsimWLlzhzVg2iB8C3Ess8ZpUjR65t/L8EIBFnh/y0OkN+XOQSgCthWXwanDMIGSCS4A
w+/EUKbUTcenrwfG1kMA/DV+QGhAF8O/21aE9WXRmVFOnxRq+ms7N/UWGqR9k/WQHwg+Wvmj7134
uX5tMea8aOV7wz1+DPvmApgQX1KFeS1LqF4mdELIC5MBCrGjq0Sx8TCWc46bv6W2Aee3FTmP2g5o
Ubq8eau16tZYY/3ieSnGv9AXoO9aPmCea2xbpnKaK71TRTe0Spepn4ZNI9ky1qHWrZ9jozlPH+L5
NQvSy/Iq452ddSP6uzRad9PnA3Z5jrDeG7wVAEgCa+9ZyGXAHwo1H17IlYLIqTbudxJaJh+inH5N
9U3yV9St6gX9V+Ae4+j17BVRFe9sWTGBTnABt/V2PwEOvZV6eCpTm/gN9appOqWVaRHPud52+S4F
zLSHmAem3YbcWyUqhSmpOm/dplFyQk8MhUrVriR74V7uR4cY+jimzJWKosGfYkLvuvNrWMPWGEtj
Jd2crRn+UKh+JqXp75YKY6k5qqQFKoRvHqXOdPY5Zw7kh7HbSLbhucXSSFMZGPOEuxV/wFh9JNuj
UIEJ6HrAT5hkEAFlh0+6AIStUtwnY7TWRmX5yLuG5NOPEHCq56AYkoOTuxm/sbbWWoT+hJ5BpWwm
K9JJ4OMbkfOqOdWL14fhdwv2BR+1SiiPhseyMJYNkCJF772fHNpluK8FL43m2whF7faWqqEHUTGV
RviUYpcJ7UdhCu0FRgkmMm1YvGLD+1dJuNNuGhAG2C2SazTy+L37M8hgrVnpqhoma6NjmnhifEZ2
J+SmbVz9mdPePVfCil7GijgOOxvan13lPYc8+3Di3CawZia1UKWjZYU6JhUVyLTMFj95qtyce9ah
73/SSzsHQ0vuwinLQ5yGwcapLfmX7habyvob/YT7fUD7uHPzwSCPrDjZnTE/kTX/tiNRHulk5rPW
69lDVyq8onAlcVBa9lh+5vnZeaLoOFRlAOwRO1Z+mjq4/1qkb/pMEhFdt+FrXoXtpUq8Pzp+1MuY
sAf0BlXKByZqdORm27hXE7zlKqaJNFBhTjuv6eoLvTc5VzO+vnEwTDsrBi2o/Ciiw2+7a+G/Zg3a
i16xhbHx+axraVFdR+XWCROdeJh/xXONScBqVXG0brl/m+PcyGtoZ/IRlyZlyMBtCeU1I7HFJOVM
ztrBzAywv/+B7n7s2xthDOM6MDp074m8LFut4eL1iTzvAum83ySdaLfLz7OeYBusKvrMUkLUglgt
SX1AeUwYTiI19Bt5eIaWnSNrNxvo1nx/RoH+0HFA0xQoWWYGJ0Mv/8DnvX4RIvJOoQgl5gVMX8VG
cxlkZBUj/wpQIXOhc6OFMrYdw+3VAjBlXxRt9hPdxpAg8HK4bKo1XJrEQh9fwLCNnTYGD+DHau8O
VVCvjFG26y8LA1+29W6BBhIFKMSdcqHQCiWtD7N9zB2MRqwT+4nx4gHzDpiuNEK7OSFMpnA5eBsl
v9ctvdjYsp02y8t+aJv92LfkhqZCoq1LJMrQHAgXj4wyZewqQNtiKHa8D7MBWYqbvNgXcYuszx/8
C+2Pe+mJA8LuTFfLonWoBCjPbKbPqOA/ZA7MsM1KoL7kiM4R94o3Q2uGq0xmcicFXqG4gTTeOtGI
dy1rgUksk5dAg/PTzigMhlF3KFjZnsrRySo+kCreaKlpH1HWHIuKGdmqC97J4SgY3VsV7vNu/p5B
mQf8qWCtMuXaQnRIyZzJ5NlOenn2YjGuLQu/Eqm4MbFiyeRhQkhwl38PslDfLT1eGOaQrCqbtFJ/
P8JzmIjGfU2GunyFM66tzYLsNCFM81Vm1rDxUz3Zdn3zR+sH+2XQU/0wJUxHJYKXF6mDcZnWj8Qw
k2M8hKfKIh0kCvpPxFFusjc4Wpoa1VOji+aSyuCPYXBLOIpFsiyF+8zxUyEQwoS9jCzI2IyeNkAE
oEbL+147mUV5d5YJetkX0T4lNnlqpf7RpsEDZkt+rLihnp4d/GnhMe905dDi85Ady5Ao8EgDbSo4
E7/G7AY9PTw5TSbdzVyOFIgCELJGjqg6R7UwowXHNO3SDuQKW4gLdo2WY/HbhRBVhHwW7HmPaBqO
U9599D6orTX6EE7VYuf2cGpQzdUmVXVomAihYNQ+koBhqGs2P9m40lPZhe+ajYpY/sOgg0bnmUcx
EEQ/hvIdzvKwD9IafmOokQeoE+pZpqg6Fq3OoMiERZj+duP+taL7OA+ld3Eor9emVd9qVVtCbGLj
rsl9gmH7u5AJIJlo2rOBahq1m/0XgDe8xmHaWCV6s7EzwnPccOZ5XVftjRn6YxW7EM+RPB1N/DSu
LRod0fRkT/pIQE1zCLZYakDnLzDlwcCjL8/9WFnbSci/w0qGDqlpBYFmJVUcFKEUYwjb2Lu2Z54S
xQPLsxROmt0Vm8KF6tPqqBpqtZREQIGU8OAnYWfBj1OiB2TEhELDPF6J2LFPTlMB9Rr6AOE4cHbI
fpwTo26HIDfd2hY1ocXG0jR5pOyeBv8PdF7zlENoOC1XBg3yUS6uN5P7MnRWuwPs1DeixaoczFdn
2gLjfg7cJ6LxP0aLhLXRQnms3HBexwIfnBpWgNNZDxOLELwDgbEXis+ygI02ayfVSeRs5TrNJakz
ST2Qf2pr/trDy2ODDNC8ih3ph+JiOb8WGTUVa3Yd0OadTM1+0OnAY4Xpx/3cRbfQTel3rD4/0Okd
UlsQ8DdK58gUuaXK2A01yU1d7b4HPQoxq0mIPYpx+zo3sCtbZ911zi/TiOr9GBUNSciefNeJKMJv
DB4mgjISvZercCesxrroCsCVagmCFIkZlFCVEFm7Wyuf9nVk8D54p5TJMHhWAcDMLoGfAWukYjvR
Bv+DOcHBEEBO2KIYT4Z72dZ1ycjOe7IjFHgX2GN2b3zn6NfRo9HG/laowxxD/5lSRucJLYItKBzb
X+9jwNwyOf8apVt1Ox0ZkBbYHE1k+1X2e+CtiNQsaie9aH31l+d54wtueeNLlzqnhFDNOnLPjekl
92GcbbQv4JAF7dXlvyV2cVdN2gGKllfY5/+WHMYUcUbQcbRgLq7LMiDav8RJM93xxXqLRi1CGZha
TxzQHxg+uLtugpbWqlnkwDD8BAfqMcUQxANT115gDjIFCcHqUKFchepXF7lvpwY9Wpd/apDaj/CP
ypfWJSRz8FwyTVFhnS1KcxB3Wx57OOLLm6/DrAdMZklnOe/0wvgTzwHiJIDaczXFDlHQSOIM5BuX
BjIDQwsU+S9iyCDmd0XJXY9UDVP4cTs2XQtU7XXPXliXTDjZanLd4PBVeusTtYgggoozaz4vriBx
DByFWTHhTKD7vBjPTonypzJdHpZEaMeqsNxNBVZKO8pLFMfiNBs4zFpF5xwqM5nviyuAYQ8vCHC0
Me2uqWV/uHI2Tv8tGDEbpyJVUKJXXjXo/3AejPEdu7JI+ch/oK6XMHj0v6DiEtrr+PklwRbg1hrd
ADZa/wEK8s+wqFqwPD/cDYB/3yXNoh703gm9ZU6CW8t8NoNJksHpfTd+hErCvCxuL/0jku71FCcz
2aLYhO2h5a/03Gb6NgzNR9OUlxjm3S5PKlB2u0+2LqT215EelSIllX8xg1yZM75DuYAJ73RB5q+0
tE5uYx2vmYTu48RzzxluOwxScwgz6grscAWcGXpsp8RbZkpMm2u1RqTVRBJLH5GDYqTgMgtrkBhJ
sLRMlvHVdsmQ8zuYgtQBfRy/WDAMd3WEYEk3/IdjBeTdiQoBIrd3R/E0y00A+osYx4lvvlqWK6N6
67oIMUEQXNk/aRqkIx4V7+NAsYi3TolfRW8OkNaYsS6vysw0r2BIqJpi7eQuOmW1oMaHxURhv26y
8HNEEfamZGFvOB655JDgFh5bJ0sT5dsg5Fr6vfORJ+2jqXue7LK6STeJkH458ybRjfpu7pehM17J
7a0qH42qcJlEHUFAsoNrNUy1yhHpYwWmuVAtvcWsJ2M8YQPLtGBBqwRU+Ym4m4TStMa5zYXgmQ1p
faAPuhH/2V2XZcqa12zA1cas9HHrNXYPt3KEI8eXQNRiPpNHjTnSt6CDSesns3b9Byhz4zZmpyJm
jOk3CUrxiEWOVUxIP4P3SrOrF90u6luTENGuIfcMdJ1ZVhRGh6HjPmwjOP5OVzYnoUxkQhNv0bZ0
5KFIy59uGhY/7fYoxzrbj2bqrGj4Eg4kLzi0ro2WmZE95Cu+6UNry1suNYfUROtWZZ236hlm7NBY
sGW7RZMfJrPCFBLruWAFUvlrkKilqR2glKnJTtqb2EWBk/HAw/iKIINBN4DCLjVPHHODWldhZ42B
PZ90xcNv6t9fLS1IzHCcDfOxEKIHOymxJ+qLq2gncyUZVK1SYlVRjUbl3VcLkUPWtSs+ZwH/tKwK
uHo10ncsl4pn6xnVGSsCBSkUsUqRKNHv0IfKG0jgdJvaLqIsQVcMeYFzCB+ueNN4KNn9bmL6ILNv
5RSZcpMlsVxTgtmbupgtWB/JeVYdX8ouo2X+dByz5p/ptxMZ9lkGn/hNd2dLLb4SPk9BozxA6mgr
tLHGboyd4PIvu2H8XpOix5nzL8lh4Td8DUo7F961qGQ3IQQKm6uG6wsq1PkN1y+eAeHYZ02dP8sC
WCUYedDfbv1EMCZmNH/BDLC4JNr8XvRDv7dqfCwqB8DmbgpnUASl7rWfzeTMNl1y3hja2ZnqN4yN
/qFzLtKGeUCAiLEgVC7biJK3OWE6mQ4/cSmYVlXJF5xjo3ArFCtTzBSzQ4rjPQZflFYiNn71ovzx
9+zOl0IZKi1LWqAk84JzFHJK/re0nTlvXHqjDOraQg2JRxopP0abUUCjvbR2id0D2U+vDAZg3XBH
Fy6ORpMLRwa5iDG1p2QoX3qFwi0L92l+6dr0RpniPhwFkGqxmz0me2fl8cSOaQe7HK/IWynb0GBY
7XHK5c1xAYcnW/uwqBPxFDPuPdX6bYDI7i8sZy8tGVpH1eeXfgCBuXGM6N5tZQnWanZ2JkFHZYrG
+YcbUX3ESpRaaZp9cVMXOqvn7phOU+3Crd7owM8Ivqvx21im+lefy/dDAPhsPRKzt1eBrCaE7tN7
gwXLzh6H/JwqlR08lQTtUtmCnJLJsRpyfxtNrn/AKO4f3czIROGIERXOj6gHbWXEE7XJiACVsh+R
GGPivI1e6aaP0rfh1VkTQvNhkNei0T6jLC3JO8PVoqbycqMSDkJs1SeMAQd7QGuMlVQQF7dKG8AO
YaNTGxkj6SZ74Rm4weXMnqGgQZyckKsOQYdXI+5vPQjqq+NMArfD6GonzRahXHrNtGK88wbG+4xA
eyc09B/LzyZ4MF90PgZBcP3/51+xcNFh0JDgonSW3P3taunZMibaN1qD7tbO15z57kmzcgrRrBq+
G53T48UDWtqgfT+PsACmwbhnBt5DMfLIW9hm9V4vkubaz+69soPsjVOfmeacAGmklPlzUBe33mrD
NZVIROQHrg2rpC/ElhqA3PXGbF6HYv609T5fMU2CaqfASX9KbigX9WdPd7YtiWTdzh6qd9MZq1UW
TNrFqBnhLbRGq04pbP1x69cW31kyZGcjyndmAifT8TzwBfjb1CUFzj9j8G00p3nb05au/mv/sC1C
upMiUBsChHM1B/w6h0tG14HpUKAUYTik7BoSOTazLoYbinVrwx7lr+dkwnFx6YWaAdFa4afRNvMw
OLSLfNfGqNss5oLr3iRANVJ6vWXJ66C9uHpILLhDbrNI0puTK8Fqk0ANjTC2dDApChD+P5clT51j
OvTTeVNkmImxVQ1Xz49WMJwhQYM6nukl/XNFabZNTbSX6QT1rxk7+H/qall85UI1W+O8MRSZ3lJL
wH1yyLLMg5hW5jid15y5DiT049cPB1LJl2JoKYOSKJ/OgxpXKVRdGjEaMZyYvq4AfOKtxtfvekh9
UgV4Lv/nssxBZ6/81MvnD78Eyl7+GTrx4nJwwstiEYcCK1r5MA8Oy8mV+zkRZGOIMDSbUr4U6yzK
cLwti10P+hEGwUsSlO1aGhFBz5B8L8uiTwy/h4wbRyF18EWis6uwKlstrd/2p8wklBvQOIg6/eR7
WBatPKgjG+ZH6N+GaD5PwvHAtFu5sUBZeSODMneGq+nWfootQ8vGxs6H+ghjJgQ0DOKOaeNtAjnF
Z08tWJOh3O+0zsN3MXmzBO6VZt9BxnbUJUweQwHK5tqF37bOVV8OBdvEsQzguWr918TVzQ2WWXAY
/veHy5Un3GL3VcbGk3ng/xJQdBByTog2zkGX3TPRij0TD8Zc42TnZyaa3soew2JjKRmbo5axyvDm
ahhJ2zVsCVFPV27I+TjgW3LLLJQuRRtjhxM12LxaMd4ODUJYl/nZO7CDt3ahFL1qbWRu5hbsf/aC
fvsF+xehdjboLhURILbsn9CR2p2JtJl/P4vRJ8j7hijbuWX8Ox2NKUSEDB06xeYOAUFTgdxBnnJx
Sb4IUksHIIbs2zgkdMlKQ1xSEDsp5gBi0RanUXz+OtSnJH5IJRZflhxBzSVWivEGvzMc7pPnvIfe
h2RMq/v5XKX5jFtV9PS0OtkvakZPOUstV4vCURvd7IBo6QBQ5J58LIy/FhvJMpKpEC4A/1TL0v9Z
4CZgpjsbb0pk+HW+LYfcctxpc4vxPaxcw0twU0nb7lTxtC6vEmWpMEcmfq0UgJmarCxMnnJGlOLC
LHLqZjws7GzdcdXTpbl/TxhuHAbNJNzMZCYtqc8fWAEMTMmFvEfBHaJYszZxr9naRhpfBqdnRuPg
l3XC0WP1/wgRjbS4RQC2Nv/hpE2FaWgQuz8GTA+PgSO/xctUomXuuENtbO9N/JC3jYs99OhZ1sNK
UvuBE3AMhFIx0fRwjwYBPAqoCczcjXlX85XbSu1UTVb1tQxK8gQXoD5zw7KDUstu8DeWl2Vp23k+
TKK9sW+lzLQER2DlnYuKgE+H6cxmeTk2vbbV6bxXvo0O0jpmBodE1RctbO8mr04aTDBl/Fmv7LQW
Z9ihPCkYLZ3MFEutCMMl6OWs+Nr+op7XLAcmzDhmDDVZDCV6qoxYTSu76KVLOmWSNl4jP5nwwZL1
bpYQHJugyXYpUPDbYLcudVJcnAaHgT8kemsl1dOZ06aoAHCeVvbqfkO2k736b8a/XOkthDKSkfXw
e5GThlVa2XTmcJvOo2ItuU5pHBFHI7/Qc8797p5idgDNokDmjxjx2SEQ2WOhMoGkNco7CnuhFh9B
1DLIz/i8DsuriIS/KaotYNvUvvYKY45rqzvjULhZZGiVLf9RpZGqeme3FXCkrR9R9BIlNcbMAfPA
Q9bEMPfwLdu0mW/uh25Afeyf4N67L03KPDDPq98c2c2mqdMfWcUHv6kaMDDLZ3OlkOtfmgpShnzF
M2C45ok1vVZDqq9LRkYHvWd2qhnQ25DyNw/D8ARIy9zhXhUW14L56QJ0LJDHrIYmQYpQAtWLmYQV
dpPwZqT3UfYAIPZsbEJBSDXa2bEwxmqPXaF9xPzpWKmZ/qxae9XEnJDu6OugZwctQqzHlbN1rk7d
0IskCo6kIS8eWbKwY3nx223k0XHNZtPtos4Ut07gB4X3oLYre2lc4MHEB/mtF5MKH8+Le6AWg0kd
om0n3XZe+OC8TL+VbTMdKh9XnTqJd3HgzPcxJHOn6AHfcA6O70xoWGqsyGqz0HHW7O6V6ola/LA5
3LCI8DiibgHA7mYuuvfa0Qx+d++ERJ9P6woX0NytEdHjYLyta3u+JLZwzob5bczAgg11Gywsg4Vv
MHX933GSNEdNdw0YuzPGgAI/Zzwh3Ws2QszxjN2A7BYkRLx1BPi8BHGC0Weso83oxKlLDfzjqQUx
7PMT0Cxihxds5WupCDkpXXTDoAD4HqqdbnGrW8qqgq6fbhg1XrwYtqtFWFZ/mHxm6bOLH0gNeBWW
NgU6rxqj846lRhoYTsI0WjTYxt3RQDT19L0aWvs7XHoS1ukWb/BaxUEMcE2SPB/AGS33s0++Y47+
NhtKhw4P+uEZOLFlFXQfqeTS3G4aIhtIz3GDcDqV5m+4n/q+bqIKf7pZvwetXeGE2HXrZdIE7S/5
mjnlTlSvEs/xd9HU7tPYzk/zHCQwYlw2Jxs9K7bPyiJuIXN5OmF5RTe/6eofv3wgteJ0lhgKnaQ8
djNxcWs7w62tMg1E74vvHHalzbnP6l3miftX4YaBRbrDF4XptBdBUQKTgxqrrEmXxe4lDXc0lQBa
TXMgqNPdAT08sd+YjqgQMOOL8voInfBHDG5+Z5DbbKnc9INhM9Zqs5k6EYcTYz2BvK8XnC+qGpg2
BMobQvs7SWCvD2HQPh0Ze5uh0KeNg6tu5Br9t5ByZHGyy9UEbrkq1Biu8bC4rMFE6VaHw2JSYcaB
thrDEZMkVR3xcOyaZMzPS+OytDBAn86xNbNnPnpMImPNoMj1NWsVawyIM52Wk2lTSQQJRlm1AEaR
iYAYNA32COXRgxVvMJDuomeBt8LDcyn8mbN6VJSxc4rn2TkxyPUUNQ1PszlE04zXilU48o297exj
gbKmX/ZfZWynT60jqj7hVcT4AO2j560dpZ9ejJGWJfG+J1ECspcN3/AB9g+4XI8goNyMN7c4VpUa
5Gf298ZHVbAA9xEdPnEMXb6K3BTj2zbe9tqc/B9h57XkOLJl2V9pu88DGyiHGJueB2pNhkhVL7AU
VdBa4+tnuUdORVV2zy2zNDcCZDAjSAj3c/ZeexsDpvtYOc4XkbXLNiHIi8JYOr7RxOhceRfZTbIa
pGKttyBmo3p8mJivO/ag3dVgV62/8ps62eHedDejZXOI29D84C4irR9NqBj03K7qUZnWMP9GsdY1
g7vJ4i5HrE/Q33q9GCmmt3ii4fHtZc6219Lm0ru8upM89OiSEpMnjeW3+2ZTFRhkw2XZOYTWbHUX
C5ZPZe3xcRwDNDrlWJ0mBZ6srOaLbHncltEwbkM3+JtqXAnoZGtXFiDxYbdcVxGvKjyTGrypHw+s
n6KV1kc/Kj10dm/3+8jJ/yGJyvl70M0bPVuYJCjZwjRYMvwaoGSh9x1nw9/OBQviuAizOy791zxY
5h5bM9I+hSRXzVJSNdCfoC9h0eKdmE6LrW/WP3JYOCdfzzrudtGziRjkNhkwM0cSZ1eRg2Le5xJ+
bVvzNveeQA1WVKe+x4CXgVT3R2OtDGJzg0uM7ghNIxciNELM8qwGcjbDjVs20VqFXyxtbsBa5oJq
3MYiGK4qpIPuUMscjoQLxSJombbQjJq1TVGCLrBK/XMr24kL2KCTC3tyPy2o/rPGfej2sXM0/QTV
GaflFGu0/7lEmmP91WTVS0XNcS41/tsTX1W3hue14UvPtoU+5Ed1QhjGP0Qeif/CNEfb5Vqs7m1D
2C7fz9+Z5os32JoJJHprVYjVM3fYovjv6LUzFPUodmFARxQgw899BmRQTp0xOKmXEO3T3+VPZRmg
ujwN43XXauI161p4psOU7Qa52XGZOSSDZrw9a7mjdwnzLFzp0uJlz5p+hW3/HFv0XzdKWRwGCUob
9ErQ0eVOFWSidiKZ/3Mn1rSVKUAzWkHDCcdaG1F21T6pvvz7PnVx7eQVVu2zmqHBeU7rXr34/XVq
n3qx2hfpTvUPiXMmJ+QvwSPkevmGZVCd9A3S7n5NmbLNuGd+aIV7DWDvPhUgjdTg1UyqI6GFW3Uj
T6YJwQzArMjDE2xh1VH2LD34FLfj+Cx3RFYIX8EzyfoIzAb8VYzgLm7TDWqh5WEgGYIpDMSy1xFp
u1l9dWYMxUUefV/kGdCgUjiO3vSzMsM89fdlYdLwzg8bqVOsGocCYcuycmoALDliyY+FnX2nFj0/
m3rcrj3chhe+7wiawfDsh0EHpNLWniPcIdAk1Zo51AD+12Z5UnOEQjY2rTgH3hLpkIuaFEE1LCmT
9v20qiolV7E+l7nNMqztgX/2wqQpLRlpMC78jT5TUBqDbrrl5YkSDLCamQYXQhmPTIf5UxxG2b3p
XYih4Da3zBIWqqEl2ZkOjc4UuLZi/elhgf0cr9RKl2crU9riGDvmWk3FgNu4W2+MiQaJzeVkyCHE
BQ8dTXCFID6kOHhj2e8bHx6Eky/OKXFgpYSp02+wpVYw3bbDorvYb3HfGZpj3w3PSG8Dk5kpaoc7
RYcYzXZmHvhPh/uC3fBI7vMfCw7NPZ43DclyPN9N7q3K/xBDkIFapU/7vKY+RTlx3FcYsmi0xhU4
PLRmleDk8HM4t7UEiblFrO3gWaUrSxKJ+yWDltfr/hH88R4pXnjuumiTyKKmJdXmcWrsPRAu+6kO
pt1SDM3V8JutaRjzrXbrfF9E3wqNaGRRivYOfiRZBZQS7m10JWVnbSVt/zsUw+9WUcWrGHrp0RJx
f2cNQMsXvWdrG5BoLaN+BE6AX8n6NFd6svdk3RCIFiXIyqj99ZCaX8uy7KC60Cmvasi2VUpMRd/Q
erTsUj+VVSeew3JRfeIAqqJ2jfi+0ITX5R002V1AhT46VqtdehRdl8QfMxb4THejCSF7ko9EfowR
eO8RUfjctVRhEdjTByELbTXqxbIfjQY4WUoNvg1j2luiP3ZhN770kVQkBO5H+v+72i3CC4WYBcA7
J4DPAkJFNGg+aerMkYyNLpnkTRv0+74qfyw5NUTv/2F60j/ebt0gDcFJRzPBEcXUIGSLaUnRDvEw
TpzpgU+HeWpPjeRVqUHJJnChf/EX29k5U5ZcapIZT43prAJpgbPuBt/NY+SyTrDRx6YO/qBd+nAa
Z6HfUFGNcPgYoil+dXzctlrhmWvRhdbe409fcd3PIWRnX1Kpb8kRBO0Xw6+/U9oZ1wqm1DkEeMR4
LLeIEksySKBBI29OVvTf7JvDwn1HhpSGVo9WcWvVF3XnVIPrDNOxpJ8BCis4vQ81eJGoLOeDqnxl
bjrsDUTBptQdEFGCZSyh4Kw5XyTJrmfZ3mVmfQe4MG3CuJn3BgXTdYDkfo0iP9oNssgb9HCW3Uga
XEVL0IyZx3DobZwup2j8Maal+WwPr+WA4BiwmHk1IuPFJrRnhWap5uihswgKMtv4I+kniCVubhkM
z4MBvQYp3pW7GEOJP23MrY6ghsQmAEP7o2vI93kf6sj4UOrWvHMGA2PcnwOybwv8n1dgZwoqa7t4
3pdEx9h98G3N33gmwA/8VUS0pM1oHXS6rAtNTkTok5ehXIbf+jGJ2n5noiY7qWER3AzGhHXAVOEz
jqWyJvbciBWmTlO3xWzccFlhDQvbTG4OC+FXNnbLDa78osRmNOFALWcEdbF3n2vrgFeivpRt6a9a
1tiH3gm8Z1BiqznJfXgXyZmrEvVmqfmg6WydJdevgGZ7bOF/sAixhlMvH9UewiH86wcdsQSXYJjY
+NVvURJ9ym2/3w8SaGRLr35PF5L1mPll7P2Pdg5qqYooz6JEzC8JZcc9mA79tY+rJyuZt2LWvkEO
rrfB/Br6Yb8PibCigR6fhZito8n1u5EKLU0i3J1oNXKcn32DmIEkqmyqEUuwMXCrgQuaupgbXVau
SIqIqYcu8a6RATOGa5D/gJbEwZ6XgVuumvlCBO8CI7S9vkPCMt1Gk0J88hLtq2B8bWIbl0rLbX3Q
teboNaZxISMEIWGKn6cYjc+ZEXyf6WQhjSdvSCusBHk6lSAt865ems/roBuhLTR2dy5LeHw6F/Bt
obXeqoObuSwjwHkuvASBNaBKC/feNUn3cPqeTrhzyOII1jYM4l1Mt+YBERltPIqrDSjDkbZc5mEb
jMVTb+MhdWzjbNeg6TsDm29YfEEUNqdrYkU+qk5xY4/JTjWORV9/qiJ0MEtaNJeOD2tDsfFnC8bs
Yi7CNA6r8m6PvfElLI3f6gIaPgX5S5dTYPPTZY/bdwOxPzqqleNUdXCwQ05YPfQfwUIdEIIUVLcG
N0ln5NhwRi4ixE2t1fVGDUPafQwsvwo2Zfmq/HSa67i7sjS+o8Ryj07e7rH8zve6ID84zmzmp0YK
G27EWuDFOPTnYIL4N5J9UQNfW2OcnTYu5fY1DTHnxJwq3gjNyfZja84gOUR2tiG4+2T63cfYBtdO
52wXStrRaMiSsI7RoGvBjCWmlbzRCysZIRUm2VFIoeJCT389ylu04itT75pog3qf4gLptvJPZa7Z
rzBQ2cyxOm+/cDlZD2HdQFMus2NA80aEbf6YZ8xnugmkbFyyb3WHH0+xp3wqxfWEAs+aI/HwRvdH
29GCqs35N1+3bgnGZLA1w4k8Dk6EIX3A1Q4OxRCCUs2WHSWa6lBSAV8nkLOfyjxaTmlX3PNpmY6L
aYbnSQ4R605TX4qL8hrrtffs+I6xNwhEPOJ327xzM9uh/g4RGnuui32gScFqTzJtryc8g7k/icea
yTkqEwFLiAW7cvR+c5x0ugSyrlKbBd12Y+NiJ/U740oNq7ktqOY3ZYZeXomZc0B0B+r5Ety+t31A
IFWfJsAN0Sj3BfNKKxk1TKBwM9SS0MsgXqVJuVI9DUuPfzRUQXdhR9e8r3ELNiIh5U+Ip6FnaiSA
TO9Qt0ZrTcOW5y1lePH0eZ+D4/+kWS4a6rhMP7RR8QNGJaFAhHw0hRtglmmLLf4zav5SHFM5OCaR
S33KqY+uvD48aWIejyYtfgwEON6ZtrsbZ7L0pzkwtA1l5H3cRpLSRZ7VysOYkLtd/qRlQILycEJJ
VKYHxalChAAbkcBYzIgx0vJRv9n6F4wHNALMUqCQuyUgFaR4t0XLgtVhgvS60F7RBgscO83SdRUY
9PAogx9S6hg7AfeTkL14oCxF/6MVRAvBeJBQBHrJWRV+15DtrBtm5syQ0M6kDgRxu9axyBD7kSWe
+BgbwXOUB8dWtlzjYlkaOq3W1S/C9OCHxWc0tdYuIRByX1nLC0QQuPdJJNYT7Zuspi7dSnhP4Vi7
2WexojB9eunpEtOzQD7IU8guHDc2uGT88mJXybo9TTsg7oX21YJvg9hxPuhOKi650zxELsyDLuuJ
I9rqk4vpzjaNYVpN2meLM3bnN+KbSjTUO5SEMcxLTeaJpDJDAEVryKqjTVa6MWQQrZqnherSpUvy
BL0fSWZTPYn9MOt7X0zeNSktELDUHbbotVVqXQvHZDRTUGiEG20y4mX6ofgD/FkKG/Ypcof4c1v3
Jxpm8VZL7eHQt9q0LvIF1sjk6NzSihjAu7kp3d5gyYyeULT9NqgMY5/3+ZkrmHu1y/p3GgwsWRAc
rPMG50c+2H8khWVf6iFlmW4OL/iUKURRbd7WY2V98NBjzawOL3bu69vE6r/HkxauDbBr3K3gZJJ8
LbCQo/It9fIaCm6YpgZuJQ79QynZRSVJxQOKtIvtA2NCABevc1pV52Iek42VkZFtwY1HDAkgQQ0Y
8DZ9ZNicBDQ4s5TwIIkLhc2DzWfo2xVGvAX0TXm3HERGgSCMkJ7avqNf8QwLfjdYTb+rEa1sNa+t
t33Ff+QvxrzO4fTQm86HSyX5t4mFUlsPwiPxSTEoiw84dkF1UTHmP4NFvsDiMpJhOTR6oZ8oii4n
8rKy4auFlPAwOqDI6nJKXpByDb/TuyOUglyiA/YN8oqkLV/404cBmetLPqLjx7eWF+JzZL/iC3yA
4NgofQMxf1h2rATdBV24oai+ChQQqJHj5apRCt3YgwdqPBiWs+n26LxD6zUGtXIle2gGlpMOhy53
eprAQbalgInIBINC7gwvgmxlIFCRDuS5/9aAdFl7DbCGMY6yl6TGGaXPxbBe01VLrr0c0pawvCRp
W9Twerji5qUdMn8AQzTV4luy2PxeFOkvQ2v2e1VWdgeQ244GDtSW1olOJnZEiRXvAm9ByamXyzZd
bHEbJBLfnRxiNci62rF+2DSV015awRVXHiaqL0XSWoIf3Ltb7pd6MCOOJ/ihQhqJMGBgmAhxE3Zy
CPGc7S1dfKOlTX1+wnq7DGm7Duc4dVczAYQoSEwaBmmYcpeieJ/S6t54aOmhduY0XRJRnPSWtCqR
1/WL7cbfTbLvDvkwWBfRDx9SjfQgfseOH/J9utDOt7H0zac4LHZNhppXBzn7FOA8ILP2IYSf7EaL
Zq0uCJPgCl2+WkvobeLKfNYktirpSEBrO/uKCcU4d1Hiyty2fR9B8chl64a5+0c+YH/XysYsjYVk
s3TLtH6zxLrSFxuhpJuyutv0/MCFOkdzIWzKxuG3KY2ay6N50BwmwpqXt5cBQaF0g6qB6JF5V0ch
UiKpKFRDaBGvFVprDmFt6OggLeb4CDsMxmruwd0qpPWHymupczjKDBWlf+6eZFN4/gnKOwLtuKyu
tYeAY3Bjf0tZidycODWDYy4TAuQ6Ay8802LHbr5OTieJh5pBhC4AhJMulybqUeY/+AOrh1bkGJ2x
EoRaOq4LJgY0bDHf5UzoV/hSrF1v0qMnKI5ypBejcSuyJx1K/oHFHeyBhkw3sAM/allkVTMNTfJ3
62U523ZUn/pcPwsoA/es9wHz++br4mLKku1g1Rg2bFK/ksqCwyBV40OMx1yzvFfdQ0xaI6XZDA6Z
P26a6EcA2ShN8SYvjjRUu+mX1K1+i8opvZRWE3+yvfj0OwLs7lZ5NYuFBty1ZzPRsrR4t+QB1AXR
flL3lEKDLszMynu2aQwuXnuGZpme4ClUz0iaXPytBDoW56FJu6vnfsReIo5RszQ5p+P0IGGanIYM
lxM3uOBkmEOxHg1MXu/IU7NMO/R9ziOyBYtDsYxvYoY0QVOmyWwwNemEJklbTS3n7SRY9bKZHST2
dITqeFcLtK6svqRLBCyymfo9oUnXjolFLnVYulx9eqT/zmAnFUxO9LAk5xavQGoMAxPW8INiMTcp
YsAB7jPxXKS8jC0rBMpSxbYhqXdn9Kn3KEsSHB1yPDdIFLINyiZKZT7G/pgbQiCjJoXh9ACdWWLs
oU+220XWE6GX+fx57XT0vQ9EX9KPySjvq8kAeEbUJE117RH44B7wSsjMjb4x/RBVLjJ+jGttIeJt
hRSYVEAO/9hypPQDzN1g2c010CinddXIh91NDw9k4zbiF+Pb+i0ep2+10c0sCrHH46b52rUk7HAI
J6Tq8bOtY+q3ycPgF3qpto26Fm8dJORKmz47cX6sosk9xn9QtAnOAl4ndEw4mVC0vic+ITqeR2Gr
H3X+IGAlSCyWq+sP32urP0ZS9VIYzgprf3VKUivbhfYfUA+ay1QWhbatcy166vT0WzNyER25I60W
1whvAmNPDTwq9Zz4bC8J1zZrAP0/3wuLPjBeHwNgTzFzrjWgN3QRPbWF9ODRCN6lWXp0Ao3cEJCx
dUVmb5cP5aZz+NhqchmbYmn2rPyHzaIlp34WBFDG0zd+FXPH2nTr2xMZKGPUXvWm9AhszvckiJbg
ujpMznpHLkXc2avo6Mjz1db9dk+OBVMsVYylOnhKgX0hPWrJfjwnNVWKOJ3hTusAM5L27oFDY3bU
Z5eJOc9FbyhLxEEesxTmZ8cIcuBo01VktT2ci9JmSXdQNg6b5fCRyfOyrgUEO6wVw9Z70yImVnGF
rfxBtOF8tczxc+BHVGnqxdx6Mt227PsXzeyyg7n08bEOg7NaBJHK/MMvR+1oNLq+oedBajnB3dmc
al8iJGAg5fmkbJSROm+3RAjK4pZ6Wdvhziq8akGa2np7krkedTAE+zpFLwqb7ENrUhvBzfnH7Gnt
J1H2n6ioUgwRYtktsrQYWMu9RDRyNFPmApaE92K0Wk5+aeBXjujd0xL19zHagZsaCr7BBboHqRH5
Okpq6z61ugkuByRVptNRHo35dxg3yUnLauvGunyNM6i8grExtuXEqZYjHliF1ThQ+mZKodf6bpbk
2lHDE+PTFV43kdSWO3AYhZQnpWZ49TR9OgDoLi9ZZFvbcbbRp0oUVIMKYO/p/sfU6sarthSH2GRm
RQAMYfTNkMNXMNLnPLdZKIYRkTU6HucMB82OSqvDSvrZbYGVadZMBsTUiJcDCX/PYYBZko+fOKac
CvcMPhnPC/GXjiGt8glaIR4V5nly+/GmcofpdB/x/huI5QZ9z0KB3oPJF50O+SuWPzr52CSTpHDW
blRJRzIKiNqojkQbv0J5C7fNjnJahHRPqvaKW+Dn6M+KvHpkTnn1yKORkiLiR00XvpNuWJsgNVnh
lcn4FHr5Bw9D/K5Y+GInKe1suv6rUp6hg9oHOo0ZGboDNJ0kIQ1eMSWP7mSinFz7CVQEKezfeqb/
qg+RvY+hVGASQbSP7BZHUoB5rgR3TpA4ws2Tggh3qkRKPNZen1mBCPQ8M5hVJGjl2vVt216Hmota
1AEwgRqZO9aIekYNKGKaQwry5L0cox7pTkMEU4DGvXGJTRxpYh2yZiHpMHnOfF18njlyEpaXm2H8
qUcDqE3MdU4jD0kp8E7Po/FA2I9OWMbJt8Wxx2WxHkumsX4Hk0sNdUIcaTUgPla6BtPPyJsJXXqm
esIcvdFSfEDNuMumk6pkiMWYDhjVuxX+6Amcz8Ai1ylwGdClUVxRxNBEQLTJfi5oQXFhvU5x3t6p
Soq9bRsPnIDwgT3vVlmTf3O9WOMb/aJ74I0FJSTk+LZ9FZr5TUsxqhR5HoCb0uwX4sXWBYDnDbIL
vAa1BFTKhW0ql7jDFLxagz6LtZ151W7Wx/DmEzOwKwoI0334gtiYiZXQnlKBtCYPl4+SJLi3wpQ/
RAoFk+QDlgNoFb6WXlrm/zt/DoqLF4zAGOzhKU3AVA45p8biEx7Pt1jvsrz8rZL+FpCawUk9moaz
ruQJskUC/Wvi2o5tCPbksWVGcic8NQOTudRnEmyGF4ryfMoFbTqkQCM5ryRWT0GM1rzH29dmsACs
zhwvI+feqUrcrUAAO9i+vu9dM2jIvQxcOnP652aO8nP357Dg8eQczipcWCneqDfLqFUggdBmzadg
Z30kZcp6EL7qPDdJtmrRNi5W2dy8Nqhv6lFniFVf4o724S/WiLDsaIUYQuwCx64gd0ypu218CuA2
WCtW8kG7J2om4KSigfKnpXHBPk6Ea/7wwQAfTALMJtOGzgI9vT+WFtmTnuEgJJqpzcXRmO6neHwd
sf+d1NCOJH6k9vSxAFSyC6W7QA2RQ922zjL0KXKfL8H3CVPTKEmoa8sLh7p6GFL964v85hXUlNFU
CPRPdpjs7ADiPi51FgJM8NZKGq1E0jN8Jla0mHLxiwsUH4OH+sd+0aAK8gnrPSXEPk83Kctx4m2C
JD4on2YtC/dI0sj5tdJyA7P3pyG36zJvzxT1xoTT5n+P6vwaZd3XJhtbTEe1ALFb+LfZRw/Xi/HU
6ZbggMZKhFolWnMgjGuFmQzt0tg5I5wQtdlzBDbtMpyKyiOAVS19hjUue3FKjYs9pPkprgLLRh9D
r7WLUXaYctr3PhhTCpNozsDH0KOa5Gc+KHekgdtwFKa712x37vnSqbzbPrNIkR1Gv4uebSwhNPEW
j+Vd99UmY2E/tSR+Ahx0N7RXIPBJYzwlqvzW9F/4qrcG0c/3pOjqZ5rnfxRtau8b7iMnGgbbMuyw
IU38tRkJNpvEzwrwLp1HWAqLnA1Ojfnkt6Dy+nqE6B9rNBFUSE9jxDjLM3xbaTRtJiqaW+5ew8mI
2myvbCQRjnYm2+lxYkZElYGOcRnrRDwM/mlSjbMs0TgFjZYIJy++lHJw+mrrQHI8CincDSW6qTeI
uWV6j1+HWrOe2Oi6LIhEkbRQBiG6vJL4wwptSwvt/0qVeq0n/Xh+c4jllkEFPOW+KmM8WOTzf7f9
cdJRDPeF52MptBsS4abl4Y6xdY5N/d56sbcBX0qMnA5EuZEarQUmxgaxrLdWrCSFCCFnm05KhiYp
MnPhEbjjVmcAlNpxMschP8g2jlqR9vLywOKW+3bE21DvG09qSHJnPDnL+FyDefpLE4yJo7/GEoaK
R84vNKn4Sywqc0YZfR7zpiPbwhRrVCALVl7Nvg1+Pu0C5N7bSgAyg3VIN4UjbxdWmJFaictGakET
WQ6Z6Q4bG1sIp321d+WccCkgzDsWtbpVZY0fMd0GOwiaJ8fIwocnBzh1wDfCRT8UCyW8DP/rhhQd
756kTrumt407c7Lcew/N13IpF4BPj7Zxh/JB2Z09ELN0PZX9OXTHferMz45Z2JckX8SO3yhauRPm
zVwzn0NWZGc/HRncyaUn/ElFfSgnqgBITdJn7W8FQtYDa4dV5IbJhfApa59F1ssMX35YzfILHuUQ
TIhrYDHkW5IZqBjTMVOuHENWWZrRHGkXgXtHJHBKl0Q7BhmYY8nEHWg83Ns68Omou8WusDgX6X4U
z4j9okORj8U6iJxPg9k8QbNvyCi4mPTLzspZToI7/IyeVEuvDD7HmmfslhohpBviSseqGHgAPkHl
CdlLVYNh87sWpUd7ZUE/akq7pAKoxBYSkrdbSmOSIVLVuP64gnrddg5rwoOHGK/buATGPjDGh+Kt
vcdI2978I5PdFQpmPcA3sNoi5DRQA4IZrl/TiDO3506xpbWAcyYjCj110ZzjqSAJWbMsjAuWfx7p
Zp4tUqboYW9V6vK72DH0EkpswRKvAyW8Z47lbIKSOm7ECcIN3FnAHNjZZyBCdGQEkiHWQFJn2UHP
DpBVpUHzW8C9YVdJ/xkgoZGiTHmYWovIN64aVMc8HI8EhWh95mxNExmlW1fdNcR2QzoHCbnOYBNN
4XGpgUxDFdD1iGakqvyBxEh3l1dQN9Z2jxC/g1dUkKyYRd8zZCygN2LnNpax+SZni2o0bWmLabke
rfBgSKODpu1jK37O3GW4j7agIDWaH0yWlJfB4cAoAzO8c9h+6IL6cxPaxrMjzAJiju6AHsYr36GN
WHthbO3FUvyYZ47WgaRdlNg1WuK5ll6uJtwbGtcGZZzOep0UPp2zVE1E4iicLmHkYZweTXuz+D3W
blrT26XCjbSAK0Oi61YYxIcJEpJeUB6yy2Y5BG68q2zE/Wpw5DVKNMVHo0fhkLeR/CNzXrbE7ZYu
nH9pAdgcgzg6qi2+pKfEBjdmBRC3Y1OS5KiUdAuWhy7jpM+0vnoYWh/cPSKfUCkiqaZcXhG9uGYC
NVHWxZJiJtQFZPEWHGp+IEnzSZFmOnMmU1svty7oilvdI5QNqwS4OJTxZuhfDGiKETAWOheLnE/Y
qCbObm2dQ+r/B4XAsWRFdzKm87/+43/+n//9ffpf4e/lo8TpUxb/AfLmUcZF1/7nv2zxXzRulunY
lgUpQoenaTh/VxUiAePXbepsX2EGHOkFHFwiiNY9WQv9XLWPzNZ/FGHzyjx7IOc55O9YACVtIi8j
sbquz6if5lNbwq7vByrK9QDwLNNTTmzcFFFqr8eJejsrmGDHCpOP1GZZFkTYVTjUHWM6WiPzLpdT
dOWgYcaMDoocQdJG82AwU7vBnx4O2SlNDqW0i6S+Tt81ckj2Jl/3NLmsAaTPBoxFu/Xp+YBq5LL8
Dx+T/8vH5EA8oIItfABmnuH/Kr5MOh1UtWBpppNAtIIFuhmkTE8NuRh+PlKbTDNncvlOXFbJIpTd
CjU4pdlxSRqekk7Wq9uouovBtg8Udri66zFeJ3oC3CAq2e0rMnjcdsXhiOiEvj35DAmimjqHct6C
+QkLhGO5NjaQpbhZ08jsr7OOSM0nkWOrVoitNIBcEkNLvnTMmQbt1LbJmV6VeIXzjPuWMjeHr08B
jwlKp0rfmhus//0nZ+q/qigd3TJ0IT880+Fq/qua2GZ9aYokH/Y2elQkhvPNkUPFYvG2OFwysBXo
O/VE6bpf/JbpoqO57UkNnZF2b4/Upv3nE5m3UN+gRr0xsHq/5YqjKsVSQTqL2mX/mTf+vqkeITYT
m6nM27XaVMMi36RNDjqt8ZMgL8VZx+EUn9WQ2fRPgLxyS5We+EkCmt+H933GvTWxj6qnjCTDGGAg
PbH09pmzQrtDsnA3hqS+qM0YBqWLGDo75RaIRrVPDX6Xe8fJqH6DvrNyEurlWatx1NOlMy59ixqG
uhXOB9IK6q3mxyFthUvQAkUQDeYhC+ejihhWu1TOsBqaBhK4mxqfftkfQet+iyM2DUIOIXmi5/hz
n/pR9RNL0jCPpIK8VUjiCOX4yfYzRHg92vpJSrDVPvXs+yZ2LGzbavvt4S/Pq0015AukY/Xo7X3q
sTxmerZmHZhcPTJAZXWjWTY6foA1DUYaZXKYTQpQG/UwNKU6KKN3PsifeX+NKfnk75u4Mo+DoKwa
NjKtRvIRelpcF8Be9HQDHUCo3HS53LVMfTPUhwFW2qxcpgu1mOliIINfw7MjZUXue3/ifTORT0TC
HGBGmtkp0bzoZmbNzSwLbrpNdC8QBXFvz5jcGh3rUmEPskug12/ZpKGc7mnxciA+Mz4uks39llkq
H6lNFg8F4EKP1D3nBxf5+jFTMEPHyOqx8KEGIB5uUZvOCfgTOcxdxlIk6KIdoMozSHn7EALAOKsm
l/CZtEtCoR1tgoNzq1ETboMwsTYZ+YePXOY0kBIJYUbKuNU+amHD/d9fL5xfb0iO4ZPJLlxhuEzh
hWv+/YZkwG8yRM7izciaRw646Q/tvgAWfGGCG75pBLA2B6z4OemlYkANsDkBR+bYzck+MoMNoXI/
n6mGGkMUGYnJjl44Na3UKQ4saFEmzLrxGNvKeIDkX+66+aI2TPz517GMtoYsbquhlR2sUJaq/7+b
I87hVWxxgtfp6+Q52e+RhSgQZ74U4NFljTrfuRHQ9XOoIpS+HSxAtQvm+c/9FrI2qr70dPLKuTuS
2KesZZSHTMwfFN1C1hTinEFlyUuB5mOR62K/znjI3GX6hzuf9d98H7aNQMlzbctjivDL9zHbXUJ3
Roh9zGTzlnue+RSOGAdTOCoZmpsntSsCDnQuRPPpfVdSBsYhnlBOpvKHWt0FPMHMn7s7bcpBKhRU
1zLgiDtOS3syizydyKrmiTq3p36TwL1etTbTxb88xR263RHFMO1FPibbGlwTvXvglKtIZsH5jb/9
90ekLY0VbzOn44///JcURPHPNU3D8h3L94xfPgE/5cale429L4B1NtkPfYAjpYbazlIZmTj/3FY7
3TQiLAJt1spjdbGjBxAhitOzD4gc3T26dPhxajMutSM4dGLBmE/rAc12mUxYhjGtzFyNntrhTCNm
7XAnV4SIqhuSC9UTf3mN2vmX54PcD4DfFd62s4p4X6NY29t5N37J8hTjS2R9yGxTnN3HP3xU8qP4
5aOCV2bYBvo93bSVs+j712csQsw9jf8RiDk1/MERe+6QyZGVX/YCSoKEaD37EUaNUYLQ5oPpBRbW
pGiQSBS0J+GrMOcHAMAtztWY8LpwXvHTfGUeyKSuoEXrZxbGX6ciRnkKN9NEOALnhrh5crDmRDCp
SG7mxHqznRDyd6KUIij5rPEUxd7yl1fKd/BJ1BZM2e9FlnyIosQ5RvmYEaDMLjUYyBZW//7T8eRc
+q+fjmsaOvUG0/V1UmWJV/37pa3q0CkPYYAOvCuS7fuNWd1sZ7bXkUbBne8tXMgr536uXhNFUU63
YfiiJwLZuYvhN5x/IzwOtUuyDK+E0kKWjZP2ojYFwrCNHVX5Xm1WRuMBw0DFqzaNal5u8o0wKQ6v
alcXflVvhl/kv3+zLBn/+mYg5H6+GbFgy42u6pN6n4mMYNmuDbqjSQ839uL2NQaWvx99VhNTPbSv
ut4jDqyNT2ntjIgl5lspnOZFvbRvvXSVNjWp3PKlYYKReDZDJLHyjXIsW4j6pF5aPmsPQMbr0dy/
vVFh+gfH9IuHeq1Xoc6Nssk4qs1lmsmN1/tgozYNbQDhgP/p7Z0szTVf6ICr53R6zvt//637v14+
uHK4rmHZumthpdOtX751+d+50xTWxDEVcJE9BCdqSKR4utXiLx1LA2pUaI4Ra6aIe0mHf66Qwd7K
FtsEBxN8Jacr/y9nZ5bbyJJt2akU8t+zvG+Aeu+DPcVOItX/OBQRut63Zt6OqOZRE6vlrsgXNzLx
8hYKmSBISaErie5mx87Ze+2nNvQ5Wtfxq0u42B3mV3uZK+POgwts64DdES+TNz6LGOZnrS2Y6pJQ
oceo8RI/vaGXaC/zA8yf7sI401zmWgoBf/oEZWd7qacHKcrvkVOtIlyp+2qKv6q5rM5dZd55tP9A
UPOhUi8iim8z3jrTx4hJyk+R4kE0cbpjojJRNieB6K+XFbLBVROX5bKa7L9ffj0FS/D8UpueqeJN
jtWWv1jMGbQqn4fWQh6tiXIly/FGYEtxbIvKPKM74jQh/fqFA2GNeIqeYNoT+VWZ7Qui4u2EYn+j
2eNuGsZDW1GTZtbmyBadKe3Ymx7cPKRJ5VZAjqOOnMQIDc8i0kmdH71c0jAAq3NHus/PhzxC4D5f
HP/zt/O3mM/j34tyANWPlOD3l/95ir7XqPL/kP9r+mf/9WX/X1/1WGT8/5+/0W/fl//8zx9v9SE/
fnuxzpniDw/NZz1cP0WTyn80Eqav/H/95P/4nL/L41B+/sffvhdNLqfvFkRF/refn5p2VXbTP91G
0/f/+cnzR8a/uzX/53//+PyXf/D5IST/1vw7rlQ4dyyhzK8dD6dk9zl9RtP+rroOZm3VNfDteS7O
Vs58Mpy28b+rtk5xIwrUwP/xN8v6u2FYpuYSaYcrwHWsv/3jt/3ZNvl6n/6bNsrvS7ujqpZrqYZD
qIhtGQ6Wh9+XdtZiLNMpgYVI//Vy/NHqmv/St3a9zQyaIVkRKy+WRPqWeZ55Cms7fmnivaJX4XMa
Ps0VhDmHbM8lhEjayeVjyJV/7D1VPzdNpZ/nZ+300iiksqqCHDpHoLi7ohQlmUBusQiYCgK8kPIl
GM8afftn8kDJ5DGMdxUy43NAVqoXGCd1NC4DdcCt0dO3sBffxowBe2mz53mBlE+JYwWnpvqLpdD8
vTzgr6Tblulahm25rgG7/p+Xwr4qqBn0cC0DNT82mdLfe33aHPPKPeXqPYiq/DuAVh3tnCHPfETz
Ig+xtxHegjTIr9SYI8cUyL2FDvXGVY+0Y/FxaQh5ZlF+KwZ/rxTpldiR4BQKJvRBqxBNEigaUZie
uYvKCI1VkXcrfmGl65Aq0HLZslJ51OkcMGOJkzIg4MsYxngp+ORzQXcX796qDTKLZNGq/Qtr73x1
/CoM+LvYtmY7hmNbmorqQp1q8D+VTUIkfWtqilgxLB22XaRyANdwbIxCGGAQvWqFfMPZGCHwB0mI
LIE1PvOrSbwdOGW1iRRyVPDnZ/cjW8O+CNOGAUebBDurdM5JEt1Zo6SNW9fpA0Gme3+AwUHis3+2
dGggPafcW2cW+UZLvAqdvI5qPc6VO9SJI5SD3vurptDcVvzzb0wj3fQc3TDd6X+aYfz+G3v4kpJB
J83F8r3yblBSlA0cKmanshqG4lDnwQ8K82LL7q1s0DQisSJ+ExSCjthDjeudp5LrnHmFc/HKVFvl
XZQ9pSSvTkyo+gM74FY1oYdy7cwPhhUOi1q3lX1cx9FtUOiZkB7x9usr1MLn+KHVwV1XEruQ6+0x
aT396DgQPIVvlu89rpeFrZdXsOba2TMx9mSJegb3B4ucxFQ0mZ9Isao35CLmribHFSbiUL1pTvZc
kwkM+s3IL7rgj9xPH3cZuKzG0QbGoMAIjzVrpV8Jnk3PeaRWZ1LBNm6rtRuMpPo5VXoGPD6Wt1Jv
D+n0wNga7ZzTbCJUtQfDTlaBxbm+aPNHM6ncTdfrJeF8UYo622SxEFnwAXoNEQd4P7cff0w+7CfL
K8sNpkkcb7GanzXpko1J5/YNMdCe7rH/I+uaF9gD3XMQVQYaYodhEoZxP7X0+9LJXxugMLSC6ugc
oCsK0TidGze6YOlZZ2ZQfPaO8d7AbJYmpOAI987JwJFxCt3qHjztuGhRshHUYWeflvdomVaxU4U6
7hyHCQ0nn37Tcksj11WPhckIXu1fWvsg8dp/+LCP1wxRBFGVuUGFVPJLAD1tXD9iBnIjOyY9tCFy
djP0fj7MH7M9kjYcG5BLmRvXWATtI1L1+BF0If9lKiLdTqNn4iJh4Zh2dGo9Pzs4iDM3zDaGWxum
w8JqAvmjNx45bMD6H4If5NF8OCAqnptetVclmiSkRSK8s6JYYxhdNQ+jXtQIPMje0/NQXzeRvgK3
aId0LTDeeaOFQyJbCsMfvhHbki/LtMFKYgZih37F3nlaVByigi54o8DisVJr15tq+zjq6FBxM3/r
Wa/gkAPMH6JKvesbpV9LlteNQBQKSzPick4sDZkRXpURH3GCyWHfF4YGXKKNzoPjIx0TtnU1gPQv
bcgGa8+ulEWcBpa5abBobmnQ3vBj6MvMYFY8FY66Veq7Unx2ZhwekCuGB5hLIeMzWCKL+TWiep7O
n090LTzAxfjjTwXCzy35z5OMecn485KiMmkydVPTp21d9cyJavGnRRRoa+wkHj9SjQh8oTGuemLu
0gJyINUbmoTxZHtpsauMgFlLaGarhtYfn2Qg5NY+oGN1ISaXReM5Zg/cps5BJXbmJcG2t+3IrISX
10SMNl3i4aTmcs/POVV0EA9lP7bPoMiCna+aHQvPj85stZMqsmY3Dqm5H6GkngBrKat//1vb/1p4
OFQe83hiqojmdtqffmtWKa/vZdWvRE7QBu07heQ/jzhJzgPD2Qxd5XkcsED0qcntR4qcZijiyrQF
BBWD/6z2N0ksuFzqDJRbW1lbOMsh3jxAjDRu+/c4IZ550h2yJeE9dqssPPmdPSXuZf2KBFn4P6Mv
t/h8sL4gUD2ajuRdF5pxNKhhnsaw//kytlD1+c6L2tgHU+rOSZ8eEg1LaAjoZ6lpijvCrCQT16uq
R0u1EP3hE8cprY+PWKNr3Df6en7lt636SArIWk/S6gEAqvrYCngskNagAU0vQzRIq3AEquL1xH0n
o24AymSKFY7GeJpfipfUrOTu378l+r+8JTYb21TfWMyL2NrV3y/EuFQdROtCko/cQYIir/mIKAsN
jBszWY/9at8F5VMUDu67cPp90rruU6UZ6s5LGLx2CaDSUZfHPJTyKNoY+i1nQxBh0+v5gbjZCFuA
7b5UnvaZg8a6RpHQoSIQUaWXWfIX2/X8E/9+azGhhTqi29CL/3W3zmu3702LRhtJ8+w3EjGRjPR9
XJTOdjDQZvlNCHcxT/2laWaTWsG5tOiPlUk//euhbN33uFSUA4EDpOGahEJaxPm6ImK4EYRQu+Ih
PFGOtldE+iuOtMF9PZJVQE+pWYRILU+FxIljsdHUDrrGdGyuJq3H7ZxYqPhY8ey2fP0VOePld193
aiE741yWwwKun/sOtsunOSStXVcUd8YQ+KfMItcBhVQOcasunkXqLXKZt6umqLTTEFnR0e0asU76
SnkpI/00Kob4YXj9i+b3f3kB/T5tnOpBuq2qbhiO5nkcTv5pKVPKPnXyEH8m52zCjsAsrzlOy3I5
tsxSReR2ezUv+mvUu4fKaY2XlPt+X2U6Zq3G8B4bE7isLNJimyCABpg0JcIxd+r3Qda8DGOrHsm3
iG6lR+uVRFzotky3bq6iP4JteippXB7YKqJFPal0O9CtNGFh6GNNdrwJNQdpBLkAuSkLK4xQgwFl
MOsSIsC0zHoJioCQvtOS1jBeFA0qihbG3V6oPWbqaKECu7Rhctcxo50wWnsstg8FZg/4yN4+slLk
7p4gJ3igQOjiZmnDuDkkMrVu4Nr7tSh+xKNI9oFn6oRJx8a+t9LvhG+O+5nLSuctW7qo5zH3EnME
8v4yP7Qwyi5T7jcCTjNv3gvNJ7eo8SDBdcE3xcq8W9V51bJRSVp0k5IVXsXs3aqK6y6YLbwaIjtV
UWw8wfnXVzY8eNAwcOdEZCMLH9tqKzWC+ubNJjP0iowbjSBFFL7L0jOrpUFA4R+KEDeajSraM78q
3yLLD7dxbT01yNP3ndebZwp73MChsjeVOjt7ANMzO3z1S+Gv9XgKAwzz4c6QGd+inObANFLqY+mL
jZvdRFOWLzr22rMOtmfRNO1wUQe4F4vRst+wamDM7tnL4sIqF1kI/d4wDWocWdr3rK22m3DjNSlu
9cbzxF2ajA9pgzaoIF15NURefS3s8rXo3ew9Hst8FUBBOABSMR9r5CzV9PEc7cW6tck97wNIfdsQ
aMwyUqGncrpp7lwi7Z6RSLKuq1ZtQSnDx9S5/fBqU/3YZQdoz252ilGJaxKSr9NhgRzQTUBN8ZY/
b2etiUCQIdNmLvc+Rk6xjNBbX+vioMrRWtVtNb5YYfigTZZFu7RTH85ChBVsCiCJOwMubVyYeBiT
9p65hvk0tiFBd34WP0ahIEoBbrKVGOU+8tyAUZiVrqAXdR+0AGjIxXKdEa5+hwcJI01iEh82lRvz
S32894OEnXG6FfL/+gJgmc3FUgc8To6yDkQqt+V05za5vq8pN91hyN9Nwm1Z/LNoicSHWzatw+RA
Tmx6h7LpFuOa2Nso7tnDVeAgU0Nu5ok5QZS+pibJRGVkxBdpKuCFIYqglWXZUoXcCEqewXSSQwnn
akEIDz6YjhnbDPzUqGfrpgQliX4XMS5+lvsIDutKQJyiS6rG3wtbBgj+jeBEeoWzl6FDAPQEQ+69
oFq6aqUjemIF6cNyWZgDdhxaZZXpuZdmuudGqAzLmhVzU2S1u5q/IixTHeg+4V+fytD4CKOxIf4C
ys/P0N0VKywnU+C9tv/32zTa0Wkj/vO2ptkMGgnAs2xNn6aN/7RR06iGRR7q2tKZ/9phYhtHHTnw
Vq1YGOaedjra1Ql06tA+jXU13LvqnL7AIobzHOS+lK9qhUM/aJI/PJIyiqFa6/iNTxAX8vsyLW9f
CcpqJ43VDAabBWVS9YwD1vYxssyzEiXmWbN8nLA+TYYJfqV1anYCgHo3UH3uCjOCFi8Vzpdm/lRL
gS+LSTdDjlqi2Hz5+lGSCitn1ijLKbvwllYlnpo2sZY1DrLN2LP+ImCRGz1v7dexS9fdqLffwqi9
rzz5I/clqfZWUl6JD3x3cVWR6wQjNu44Svoo9YOkSaDtkoo1AnfEpWU86RwRVpWmn4VtmOug7oZX
MZaoMD17i1CTlApfppzL+XoGH+Eti1FN0AjfxJ4n9wXWoN3XOihj1eWyg/UpIyTgzBcAqyqehwSw
kNesyuwNh6d4ZaYo2KMsuibuoNPbz5q1mjYMSdvmOP+9fdWBwTjig29JyBnYq05fyySCl2WZEROE
O2J8t1oAah72RERlhblRQeyuCwA0D0FLokamlfZSEIq4KKxAXkxHdziax8960GcXV/G/zzR3Gp/o
dnL3oRzIm97jCHuoBLDTeTuOs/wlGTCKdSXvYczCvWqlrp9rw7R3uV3Xe9sh9clTo12lm/FtcPvv
IY3Fe2GPP4xKcyG4ksfdsXoAylbgF39dRVpgvM73WZvS8fMEVl7aG8AxAKxOl80MTpO64TNannaH
nHz3paoTAoVQNHkJdVntsinaMxCatySIGGvYaCd0E+Z7uUODVQUuzlE55W3W9fCe1iiS8w5ZOcSJ
YTmPWMvI8i6xjT4yB1+Y5y3dNzsd4zXEddxpRvhRoJSyMCFDZBoisCgJC8VUBdRjMO7IT6KPMdGH
rOmhxpiz/oIrDSXWzFSnoJiiqOcHjNTO5uuzZDUU+zyePEuUJhsCj8Xa1wn8zqMm3AVq+6LEbg/F
Xeav0G5wNbXklsVtXe0qUtnWlJkBSBCpbvH2X7TBNdaBLsM3m2gvYqWz7xkVYA3ubm5CfT3oA8lS
RckIoQFQj/ZwOZY9Mg7dJNqxhCFuok8ILOMsYzY1YDcLw8ElRXbx1nGas2N37mG+iHtK3qPcE8OF
Jaxo9CvCEOcJD7G2ppO9CmUo96pw5L2QPQmd5qeqyfyjqn6I0YEVpjkt4ItvqeWK9yAEpetnMl07
BKaHlMk14cWE6SxjuxXfDJytSmdGO1gV2ZdTDn8blUNAllTcBR69TF3bcDACPTCYp5L39ez6KXG4
UnCh9JGx9Ml7eXO9elr95x2mo8GiW9xvdTb0u0TgJoShOGyo9J69uGt31lA+fplWHbtYKxghC/BZ
xLIQEaEhSsot11gRXxMxB5TObsYZEK/zFA/1jzaDQEEo9QgGM0WhQRSuuGShJB03ysFJkk7qKL1x
pSwjFUdYJN25XrGzKl1Zz922tHUeRof0j6zdhU4xPLcJxHNiwb4pSvOd7YyzbAMt1na7b6gOa8AM
4luNR2ZV5u89IfT7pPIQGIdRfcktS9lnUiKvzzWXP4ApFLKr864cHgqthn5aygfNNUvoVtMtZsVi
uLemKgfW6UdeJdYiFq/z3jEKx9vVgkCer62k488eO0EQL/iBgOKpzW1eR7OEc0bmgMIiIGk5L5Va
+zyqfb/vY999EBHnxqILDZSjXIF9Iuy7jrt8PYYACKdCslGd4KgUerhVbECD8NmXah9Vb4MVnpRS
UW+An6JdXJrEt7TamhXNfA78nErd2cJx08/dtHo0ALaG4sPUM+fH0KsLEwP2BnU+rs7ATxYNl8wF
QhhEQ9e6d8zCeyWy0NqEHAq3OD7d1yHQT3YHGCkDd1MWbrQ3+srZaJZTXdrC4Kdg1/ADSz0MocMU
xBuR2hZ5Rvlrxo89oGfu5VQ/MrpTnhUVCT6pK1vao+0qqItlMNr1m4d3c0PGlQ0oGe+aqWOYxHVD
dUarIatabzuMNNXq2rryZ4VjpH828K3uBxMiot9/T2TQrRVpGi+kF8YYrQvYsKUC+r/JbTAo05+z
c5JoIzE3XHGdXTRzfKTougkMvS90jSc+KccRJyTDqdEaKiuZKdXWHSlCcccV+1JY/jpjAXD9724q
AIxnusEFnY47pAzrwGW3rM1WeVeLo01+xQM1O8WXE9vP/gimGWYFDWECd7yJHuWa9qINcPsskxrf
fWHS0IgMJV71RpQfvNrOng0lWaMbVt/6sdAJeGht/5BpJOZNRxUjYNRTNK+kPxIeGgE9WtP6RJav
o3E2Pd/bkZ7yWdfOu9CqaOmSrHEfjNx3v551+MfoAjqflP79STcDbVOT2XQgleWPOaNLAYdzDSxt
oZqx8qhLowHQprDKTxeJ7kr8ykZr3+lapL0mT04grFshkvuRftsafzj50Cm2LmsYigUGiepgNUCD
vhp1Cv7BxUxkhCw2lcnCXaJahXvN+pavCUv7TqXlHjQ4EstM5XiTNw0nzymUqJge5kJSy4iSBIAa
br52w+C5QMvZUwsXbpi8zM/GsSEztLB2bltSu0QjVjwjCQ5gmPL11442LZpVOSTRQ5kqxr6bJsfB
aOYe4fMgh/vUtdduEtZPrhX+oKnaMKlipSh950HKuAxXNSK2ddkp9sq0BNJNi2BlgpzXYoqhSNzW
PMcjN2+cVdXS9iHEe9GzQcP8EXYHiATYFzvCi82z6iufrqnIHaFfRwIFiY5jkm1V9kuhB+YCv0Z6
p0bDoRktZdlE2irLXRcaFH5SnFBnEjLFTeVGJb9hVarWMTUmm0xHthWJODwU0UNttZgDglA7Wk5o
rL9WO5ETARhWXoIKckyOyVAS79D3VxfFpQ2xeJE5Ss4ypRZnOnr2HakZ14wJ3Ckx6GZEpdd8FEGw
7GTiX7NB6xY1FPVFq0fKsxvnMc6K1ry3Yy3ZYuHtaDDHzrmt0Ev3DNfvzKqur8Qd35MMLwYUVTSq
Ceyhg2cmmaQcdoN9WBnZo1RksCvb7Btm3GRZ0ZW+68bKeQX1rENwPw4jH5a1WR9s1UXxisH0uRTg
x4g/SIBdHCrb2vSFlT2MKf7juWhsdTXnFEuTQ5rtmwvM8yRp5q1E6nCUSzmosFM4u9KCA1FnpnKX
tMlFUFqeaOv3+7YbDn0TFKf5oXTPUMwXpezkKmgzm5sHMKXGAam2rGo313iOrwMBNBUMdCU+36DJ
eCeKccHwstzXXpRg/Z/OZ4MVYCabJNWxZX+r+46f0HBR1jBmOI+qoAtBw+xUkNi1Sv0+xl2I41Ad
hu9jB7NkrONincYci7+qvszBXGh3VbuWgHJ4sDwqZM6yVelD5e9OFL1Pth97l6osrOeqfOq4jJ/c
vEyvjYcJOAS7gHH2HNgBnnfcK+YIhAB347aaukkctIND0+Kwm123qBqr09etXiZac/VTO3+s4VzN
7CThaI9dVN6rUrlzi1q5j5Ky2FCo6AdTAbVEAjK1sVt3hFaq6GM1pVn5teVcItWTKyorTlepGyxF
FdJxch3bpmcvzdNAOvO857m29UTEfUuoLjug2Xv9MQkKfI1lQ8cVB8K2rhGaxHz3U2lrr3NDLCA1
92ZNvxWmg0sQOVDcUPQtvppPhUfAosU3+WpIedWzSeb1LZnS+vDji6vogBtKgXrHDitlM19dodg1
LqI4nSGoaoTjrQxoweT92O0VT463TqaUxWOmw6fnJXHmOAJGhLwavYB8E6fY8JQj1PQAYPmmIzv2
EFPZMXKZnsIB42lvtxGvs2LX2PDwpzRC4EM5VkVJujP8ovltNqmttl5arzUSOqcODmPTMsVtRfpg
biP1wYAKGoiaH60fyJPS+ZCOk+39MNt3xeARbA02dboZKJvqxsrXHB+DO90OiML2BSeBqevVCvPZ
tiSWa0NaL8TlqAe4rxsPa+siksDn1YoTSlIgodaAiu9E3E8OLt7D0PeubuFmC19JirMPWIHhBpMI
lJnDNRwZ449coTuztfqr6vRoliPQs5xesmVSZs3SDCWisbBCXBVHa4hlzZN0DKzbnRH9wE+4zEUX
B4hJm2NVmdl9VbXvrpeQtxaR3dQZoXWjQFoimQ5WX38HIqEzzKQaseiUQzan+Zei959UgXaq7Lwb
DCt04olcVZEg1ZiFc9s7SQ0wVC/OBKh+mgyJ77+KAKMy+/skI6BL2B8ibYd3vWBwqgm6FJpJujpw
OPeGyeMUdbn2JhF6rptE73dskQmho5lxcoMkXdQWFyxoe85XofIt8AD/Bkr5SH8bSkPQX76yhdKM
lNVmDjqHHTRghPNuFJol8A7yXuyW9nkFC4CGGQJm102Q23pER5sg3hY15h8+y8sK3IhmkwQkFazp
CwuMKQt/jk85pSXg9CyNNX7vuzGq8qXQffhzQavDm+D6kpQ0jtGZfwxMpfiO6iWJDWcZhxm1lU87
Bg/juuz9YeWO5GQZtFecOVvTZ7fBodSbHNmKdTYfQucvmV4mKbASPY/89S8Xq0GFug+DfC+F0u4j
fK+brlaKD9AerSvHD7KEH9HWfAR0+NwyJRZ8ekaRnj87SQ5yYODXHx2yMJCWG6df+TIRSTFbDVRY
pXXWAfe/dZifNYOXrjGSVstyApjPf2D09z7iZeni6oRy60+0//mhcNydH00wkCq80zrmpku7K3pO
gtvcDnP6X6zAtatku4GYsJWVq4wzda34eaDIzR5liLPoa7B1xFxJLAXAbg3DiNbwwejVDFxkS+Th
rBjyXmU8dd/7ol/q4Aj2ZszYrfSb/uxFY3HNhHjqnSp+m4uXYXT610pEhNIY4XNCl/eYiaFYCk9V
XjmDrW27wqTsgBXK3XqX5ylltZ9HR9JjslOvFM7Gzevw5Mjw50OC69BPi+ASJe07EB//ky13IYQ/
3n9NBvweOH0HF6FrA/V7DzOIoatRPzMYYrprTTeZN0g00mNxoMPFJTQ/1Tt5JffawOZuhH78zXHw
XFJsMr7s25X0EqBaqp8eehE36GlxZJYjOKuvjnIQBAmjz4fCHRCd8yTWaTlR0j3EeAHuVMszlrw3
5JQ4dPCmmKXqMHyVgbBsdODSS2UM0ntdj9ODsOpuLePGvRt545jHJ3AxhUWKwbR8WPWWrnRClLKF
9mFWQgTP+Ys/Wv19Myrr0hXjKbSS4R4m14+vI0mgGc+zL9h3MyoyvcE719GflwMtOPKqH3WdDaLQ
tGcn78bNvHI4+odXBMorWWz5bv4w3lObyKa28zfGYHmYXIEp9HHzaWpgCTUHfTggiFVtF/0e+Jaz
rMAXqOx0Z8NszIMYOOlDARn3WQDLMOmi6kpagr2w1Cr4oSnXyHUBRoH2+tXA6UOkp1mlJeRuOM6J
nG2uFvQ7q/mlNhRHZLFy4VkKNXebhuSAKriJ0Ags6GqDyscymEzdqaK0b19dRej5Chz4ON0VYNbC
6RwzcMH0HdVbrvvuKmvdegP11z8R3OdMhSoz0niVZLC7o6l4dQMH/aI2rpRYURdzg4aRD6SiRt6Q
VjVLzQHtIafW9Tw4yto4WX5N0QwiMOFpVQppf5a5mPsPwqUdVHPY7cRDULfh2p18fvMzPOH41xnd
HbNkR91vPmVpZlzdKNzqfd4/yzpXz9K3vxOcbZ7pAWq7fGrQzQ/2iBPTxg2zUiLP2OZwwxZze8Co
8pbhuvbq6YNyxYeh1tmp1TlcDihgXsqseiIcsfmMeT+izpbA7dhzS6kxPJ92zaE6ltjCb3brvlFB
UaL2dXPFDrwMSl17LOBA/PlZ36Oqh9m08idN+pc8PcmMAGENmfbTxxTvLuqnQ2XedPdGH9PgrOsL
qtf0ordnpXYbpE9Ks/9qY1qDc0CPVpzBBy0wJlXwV/1crFPglqvR8MudE2AZmw8fKGonFLP63fEE
5ulpX6pybBBj3eF5VkkKNR1i0mDgyH0dMNOacSiZauOlnMdYbqdsrCEzlwbFGhgoU1A858pDFyCJ
D0K73Bpj5z8wWCc0be7OlHpyJHgsX2uU1qs5QXp+UJ3B36Ewo3Ktp94ecnNtGvuYWXe2Q82/ZN0o
nuJIh+Hlq5e5tzO9GppkPH5duq55s+3mkMQhvYawhHXBf2ZezBFxZCvGPw/zhxxDg4aRkM0897W9
1Lz6Q53eOfKEqQKvbY9mj5UdwWI/+NE+sxSwMMZWEhBzP7daE88fV4GZeMSCeNbNGxhOIJQ9RKaP
A7n2/zFJm2uPgUxP+gm1dtRFHy0MGK8b6GNE0sCy72v708TTJEJWUt6Ji5saFnEJGt2maXIhdDvc
xH0OxbSJPzUlaM+2DV+LGGUX22mgvRVl8Ybd0zjQcXkVQe4fc6+BfQaL4EOa2rFN8v4pSA3Cdxkn
gxYmpMfOtmNUl3uo6skLRd9K15NsiYJc3TkZfr2t7/WbWq93c6NWTcLiRIrRRec8uW47NE2uPVpr
ElHE0coEHNJ5IBEJ8tlGl97xAi9B+nP3/FoRc4+QjyElwL5GsosfhbwNzp60VqZRjhOa+RqZGxSP
EbjQAorB12YVKyYXbsmHxtq9ZLYibm5Hf5R7Ptu1Pk2FwUVIGidWCD+YcA3f6axny7ZD4j40aM4k
3P00gEfeGVvXK04EBVA/OS6F2lJOo7Cq18YU48DM0n/A397f233wEcne3VrTZIU2dXihoQPEoF8a
Ewc/oOfSWgrd15gyfCAV/ELahkl7miRaAcFIz4rxRigro8X5FPl16evukO/mC5fKnbzxTt7lZgZH
c+KXZQPIR2uS40Whumf+ObyqgUCZhpN3HfbsrAiOCbVrRLSn94aIyPP6e8WM5CYvmvTEeU/dYsGz
jiNOn8SqwFeiWTrBsWz3TjSMkHoSm99BUmIrQ7/Vy5g6ZpCfipXbP5Se9HWzfxSwbcg+9S5Ej5vM
QzMmwybW3CQhNWTWFFdd/KkGpbOvm9rejHXo7TsEO8uW3vDRUnso6B6bJEvOG1NUqHO2JP10kgnM
CoGsrzcgb7wjQssPv9NZw3IuyVqrOhDDrv+AimhjjpA9czP4nJ70QmovQVDc/Am/Nj84ZfvzWf+m
VXdRHEd32ADEw+Am19AWebJhMst1AVFhbzftPqtta59p7W6++rIq/oThNW7mVx5BKl9nZMb/AFRw
SlDc382Xfgh9grMQIdR006wN1Jd85XRE9Ppt+R1N76uFMNHwZHfzEXIwvC6Y+sEhRBIAFXzqRg9h
qH8JJ3xDpEslsMsNihzIlEoPTqLyq/X8PjVt1GxoRvirBF7TySTncPvrmRkLWpSJgYyxfJ5P7/ND
lCFaYuB+yTTTXiduWK5DEeuw8AFNGR13pvTbJ6sYbdyEtXmNRwm7xx8fcdVjdnOolCVWn3lN8+R2
8LwUXWdErNrUjiU/8UQzSbuQrn0KZGgvzV4bs6WpuC9WycjFBp27Vzo+9DVyUF39CTtItCWyLVhZ
tfpc5CF4jml4PaR6POHiIb+EOX1Eglu/ul5jm7ECauqmqMCzs5g5tR2+BTqIFSIY/4h1t2HTy5gj
Z259a+KA1Dnk5y2z56WuWcjPCwXYVFHfxXNCkja02TZALkJjl1zaiY6+if1OWTWaQJ5SMYksQ8QJ
USrFyRmEQ+XQZHehacCxioJmVTf6dq5O5us1BG21khXCEw/hGxEJkXoqvQe7QBdWqZ29LIRzy12l
2bnTRTkjAt10NLem1mmbXtdS4ljR9YrOD27YZZ+s6Q6kv11dil6761RvbRMFevInYUCmifx+gvMu
Yl/3d4NVF1sCilFd51l/KhWtXleusBZ8SCNUPqGtWHniE8LXNFSFWFNnbX/NBeBJHxkL8O6A8+Dc
LCg6+QmbJD3guy/387NRq6ZnMtr1ofFKwkTCVC9yxHKoF2GRCsa2PlF4nVqvYk+HtFB35H2gCwEM
WGWbBlkZMrO3YjA/5f+l68yWG1W2LfpFRNA3r0iol9y3L4TtqqLvExL4+jug9rn7xI24L4RAkm1Z
QGauNeeYA9eGjk8aoleuKJCodIMhfu10/i2LdZKST1iMl7lp9WBMG+Mh15ncek19p+8R4NPTHOop
PofFpELgjJwDC9CSIrrbb2u3Sffe6FF61tKW/DHCimVv/a5n0V67puqoHM8xC8WlIJyHIBVXBRYO
LAi6soSSshSgqDORqrTc4GW8yJKWbC9zrpWdIieFLBvrfS159jnDmmmPJN8yY1hr0WqmT1clVWmy
Su9G9hOz1FX2slYU8FYSVsOif2OVnbFzQ3raXuo2x0kb85viRBJ+TTa9EyAZM4ccAL/1ZHCrpHeb
GcXC5favxRbYEpqoBKDTx6mIZXF7eIv/7HhDUjzrSxeGZ0ya8wcJPZRwP6qAOAM1Ei7RhnAKnEpJ
l2IdZKQxA45fduFjSTz38z/ZWRkfm7ShqJTWL1eEhJCM1cVyCzITItxZUswv84zANBnnfJNPRvQB
twPhkAEzieHT2LWESJ+hTZa7BGzBUeRmuYWfGIHApBD597LGR+ieTBWmFgQXXR6roQqSVSBEa6U7
/RWFrPMjwIjvafiH9MH0EShv9tjOYHhFGQ9+2BMfGiWCTLywVq5gVz2o4MXOjLzsxZKcUo5pOkEa
i9xXh8iCwkRnf1yChc0E3o7ZyvIuAk970Ws9Z5Xc5df1EXFY/3nkwcWN83jY4bkeaeTEW9dM1a++
V+dtCDkqIFcZf2/WDtuUYjI2N+2jgCl7WheLiL6D0pkaKHtLtWECGe6gVOJbHOsPafeYIshy8c0l
5F20VLXWjkk1YIJvoE6lSvQnxvL/uxofwNSPSO+a0VfmSXtCxjHushGVijFBHVjOEcQeSITnNogn
J71bq6W6NW20aim/Nc54ihEEAKYyps+yA/Rox/1bbs/mZhjCQwwz9qQ13rTxpIbiJM2ZoBv6U9UT
GmalYKcoglhq+eefefrgxg8Uw79ZONcs42kP+obaPtReYex5X5AVcwEkdzafUGb464k6pMwDqoKW
cma8TmGOd8FQAUrV44J9a4pLTSyMP5lK+jj2zP00lD3Bulvj6YdH77VXVub9dirD/mgSwrPPtBrA
HE0Sn0Z3R8VjdmHRcZUTprB2SkTDlDIvy0erjnPUx6V9YiIyXkuFBRtcQiqeOJu3xN48ArklpidT
xH1CbxXxa9nt9HScNn93qVojLk5feiuhkSHal1xXIHMv06wxmZS9tpxRcjm34oS83LAGMTsJqk3g
wFF3WYaFQms81vokT0qRXZdgpqW5Dour4rSRjvuOa4ipTjlO90nSYzKb8NHY+VTel0lHEB5Om/+U
ufmm1xGO2XGxUVlr4dZNFD+b1CTAlzmfITw4AZwMzycHlf4mth5fA6jGTYdTxY0FoAtSdDeV2iTI
f4fmM5ISJ/MEwXl9tB77+6xknlnVJug+UnAfekH7IMq0JR0mUR46qwkfbNfdjmlQ6n4zwt6VFsE5
SpVWNxKLKfXNjXZHkw5sa69pd6izyfBwlPrjbwdXJ9JOLGNxUeNKR3MybpWoVx5G3djwuYfnhHbY
szLnl2kBZi6N/1z/1VsefvR1BJFp2vqIU+wbyNSnGEzrMzfv3s9RPAoAz4W2rbDgHDLzZVW//a32
tnXINUcAhc+XmR/sVpvPmp3+ycbkPhl77w5xQnnqCMHwo8IDPG4nbn2Nsqd13mB3+hTMpIOPVkII
He3okuSbLaj8Q6Ll2s5D/RNUqHCeyQcx9pGSekGJ0Oux7vn7sX876LYpgjTyWzPscZv0HveoyjjW
fFDMr4PYabb3JuSkbzrbxiSr84USG+KrnDg+UnqUIKGGc0JDT6qP9FfQtqjYe0lkfqhpXW0VYSPO
rg5TWqBACU362UX1ZEI45WorG2rKzRNpEJicvS7a2OBDfUOLt1hGMMAX2uyjdP+OM2MrZOcrDhzq
Dknv1aKLRUk/DJQkPXQeRho85Y9K5+knPk9cNrNftSwlGPzjXdTyXWvQ0yg0xxP+x8LdjIk4WjWE
dFWvKfGM9sE1mgVb69edR4O/qxQfQfyPnuMfHmJrWwtIqfoCXsZtPCOaIqSC19SLMD2KPGNXtbA8
SvNqpFDSM2KmNTKSfVa+1qtrrfKbaRcrrD7z5UwaJwqxESsXMUTAHZxkgz9QCwANXizF7M4aNaAd
rXqKwDOG7T75YJDctvWSSBs3QLLQzgQysb7cuf4yYwpRkUNGaZb/IpriNuMeC0ZEk9y4IFIS2q6m
0d60+I+0qnOcDCUMUnjsVzX63VnkWUBL2U2YITdR+cYat9g5RQUqD8Sa35vDIsSmDpKgmUdhjktG
N/amV4+7wkRtaBrqb2NuX4cQqdrk2oAn9d90mYp7qv8gc5aNImgfGaOysLi94zwa8WVUszsDTi2E
mfmbfmFycyfrrp123cDCDRLBvHX0AglbP5DaUslTbypMHkGP7EwjJkui/dLEeGtAZwJy6X4PIbUf
HLN/ZOkYzAEGuRlNKnmq5o3BkMnHcTaDbPJYMUs93UCAw4dlcT9IButzrIDoZZkdwCTmPOvexohU
dAQ1X0bLoBKp3gFRYxGQJtFsO+WtH7XDUHZJEJs1S0FNvY+FSoAN2WfcwLvnyUZ2qVaI4EN3h0NK
O4+ZusGiDsmeGuqtjj9kiThtDLX8EeThFleEQ0duYDKjuq9tI5VNI3qXfMjZZEHs/oqK2SFBF3Jh
1+1lF5nnXVYrzzGWwDaPvK2mDj+e3IVTgfzcKfeeQ7UszDUtmGT27KFo2B8dSupH1KNPCBicByhS
AVksfV3qu9FCo8n9qt4QddAGfZpYm0oIsCWZuqNQJgJdYf7aZvdCzK+cIdMhQdy00Q1E3CVIk7ve
U3hlTzgJZqV5nw2aOIYVEENGtD5oVOcpYuHPGjkxsA4qXyF1VG7U6RgQztZtQeFKmrQd/HbhWvva
IYyrSyfalbpeHaXNfUf222QYas5FR+5L4IvHDnZ93OvbNHOqYAiz/VSoXxQCf6RZ7akx5tQN2+dI
pYk7NhigtexBjoIgj5BcSL0BtlfNjbfvyvhxKmHBV1lrbGvF2yRW0x2raPzUHVJKmzb/U0ilI9dn
PA1FlW0kMaaMNUCsuR7+aARfB8Lp96Onx74r+ExazXyDRkQRlHVGa3Ey1K1D9ZlLPvnl9pwLUPO0
bQ4FMoWhRPKb5mxBXac0Lpi6EdkUdFGDT0o1yYxpAkMBG9qHMfGjEVEUXuxc85CRTpp0FS2uHiLG
+L6TwqivzvCDg0s/0xrno1qaBnSREoNeXlBbnqh+hDedMCxMntktasJ9PqBVdG33VBblSWlRGqc5
azWj1f3C1udbFdPLgETebwaEPaswFjpYTbprh/wMVLXf2qGx11ANaMgGD12l3tAHaiRuc4nZxsJv
tStcPil/sBIVKPEwXhuGfU8Yc744wfRnxoJwi5tqCLQwMzZ1QiQ5vSpGz4M2OAiHwvBTE712YKqq
7wYd2YU0+9+TQv6dE4O8cnVuA+n0lqd9GtRJipCnTzFSE4FByCHxG+U5lB8VzXVKL+OSaNRgdbwk
xbdKUu3R6LsCJluX7ZJJBy05R/d0iswgqWD+t5V+Icax55dUP1lFWlCHAIPYyX7hoCeHOiPmEgXY
uOvDsT4BqYIq+9jrg7uFXxBjsniv+na8dYAySHqo7vO6fFNyYONmHb9AV/pdNeGviOXMdoRa7pKb
eOJK2lZ1W9xVsQpHf/LEwVXGD9UCamMzH/CFIDYgLgMEauJYSJCLJja9rp6sg9r1vknmwR5XZoaF
MUcw1U1HK40SLNRszKR7mdXkU1jT8JFTCu3VaN9anfqYqfkFnVhx7JcosKqlh2t1KUlFKJF9vYOu
sehpjGVlYnUZC/9Ef4+d6MuNk+LK4GRtslK85ZnnXhMm0lvcvE5YHwkRonKsqfKheakFcRNW431M
VfdTtuGDnrCYxoq14ZaBa7FAUxDNrhWMVH1S2SCS6VoNDytMEWF711zr23OlSf5ZXVFuyWm5j5Dr
H7SZhHuccDhz3fC+0wXOcZd+c9aWyn1LySkwmBP7IRIhV+bhAV67shNY5aKOuAUHhPaGQmG9jzK4
AGbI0N1H1jbKPbmPGmu+zIrkv46S8eRmw18UQ5Y11tax7ShIDI/WFl14TELFOR/zOCAJoDI7dTNA
eAm6XBJvMmXfpQ3UwCkdosXu8QsZ+1Fn7aNyR92KtnmprAy9a8xkVi9hqXQJolQnxrxbkO6zRjM1
p1YsyVuqsvPCnlKYzC+24TaHwRkwLvWsRJjhgbVNOG1Mkpc0Wj/LiHBTZHli7pzt1AQxpx25R2Pq
0ZvlFrGZ1B12ba0zWGEiZ3o3tvcwZs0AowcgCrsCtJQyU9c0Nw4Gh7xHujaE8aidc2dTPvRnJcFH
SooKRjyc4Kp+D52DyZDLIl4ExHaWuRlozVRtCwYv1Jyypg4O15hO+UubG+rOSQG0lXLAS563sJ1m
YtUMwFF5VJwyZT8kqpP5EvVZZI3TvpTG1RhhuMUj/F3peDvNWOrVKRYpaKC7mT8PRSepR8ZMTGOo
uNY2i3pcP8ajI0Wzq6jz+73BpNbSsx/PVGa49ZkJdA0hNHAKgpai5psFxzHSe+slJlIIjrtFPFHx
WLVErBKWIvYz7h105Za7Rz9zcgmWYtWf0bghXWawVNe3Wk3ZmnLIz2WEMZu2DhHXtnDPTFs2mUFa
XolvC/YgtLOe4s0mdT3+UcwwUbW9GfRYttj+Owxm7R+HpV5IrJ2dEoejWa8F9o4S4dNgFtjCCtS1
wGfreoHxdx0VXEJKPLXIN0Pa7cYeJ32BOe0I1Z/Mb8In4/pJYTV7agGt1xOycXc6VJGz5EVnZ4ru
OvxsOiQZUbG+RxbCX4t8k/0i5DhGWhVqj+6izkaTtJ11I9pq08wdSJ++nMHLDwlFs1ja6kEOb27T
1Rc1K61tQsz1pmWdQEo0Itk8G4jJTO4YwLND1IjfMszv0B6Zm4rUdTOeqyC05IfQ7eTkhUhm6G1H
gFH0dt9R8GIN1kRnxZTFRifYGLsUK+XaHkXQKwtKQW8p4JFN0aYKsyUtPzRQflm9Q2GJcvdEP+tg
d3l29UbuPGACKYZ2BHiUmct3Gd/NYqp3DpBFP7QRvpQ2xER9gaUrho9/otjR2v6MR/HdL+NbCZR4
Pym/ZXrfJQ2EgzzFRS4zcYnIJatcxA2QW2Q5vdZ5mW7QM5Z7ZDBc4TOxfmFdUlxEjrVpO5ugQ7Vg
cYz5JiCp6uhwevrJQMJJxFce1EQEbWlxT1uClLdwwAVrO4FF1CM+sc8S300JikSHpKNYqNKraVkv
oirEHdX8vrI2UUPMWxeP46Zj4EMC0tandaMZgjSgujlmeUHzUKBaCnuWao6G7MZUDM9HQV3tiqF/
srKIq7oY3mj25JtQZ/x0Lbc+JUrNNbU+NHKVAKQ+58JYnll310cFCrvcXx/+1361HmXlXQdkYvz+
u0t5IzsJ8u+eKbIrzxnCTzKqwod42Sua8p1rMb2tz6U5yxtFJTvIberoJespFthd5O3XZ4lHoP47
DWOQw+9/zMMGOZXe7+yO1lrdwB4eRcgl6G66Oap2vSCwLQXYqSF1uQqNOHojI1SU4K4TAHICydxb
aTxjEFDfxpiMxoKIrNee0G096p6XYPlbpSFcHuKi2ZBx9mBi4r0OgLCDFodDnCxIjoKGCVDzNqhc
wj+LgsVxLbYkVSdHlwp7EBZA6tDC4I2iuPre2mfU6sXOKEe5t1xhc5VqOYNHdedNg3YPbzY6EKzw
Wffip827q+WkCCKSul9EGq8N04VL46r9I6QK0lIt5tt9czHc8ka2YvywbvqJfKE8/I1EZwpoVFK5
s4pkP6glbaJQ45Mb2picKEPcmn4YbrIGoJ/kFhYEM/Hw/3vKm67Y3154H5mR/kLfTHumrEIQ3msf
Taw4U0JJyrlmsd97PgWxas8SWH0IYwIw8Q3EfqmOsEAonB7nskb4K2kbmWORHkqd8vWMOJnLsri9
iVqXp7pQbjE1lr2sI/Oq9TmBfSZxFiN0MxxLpY7sdbpOVCGOmjFbk+/Ad7yuT5Dzrp4NuSCUeNm/
GycZddK8eJky0u9CfSn99di/L1kfrcfCAa9VPvVa8O+z6xPqpJgAIxB9COqcp//zA9ZdrdW4X5va
/u+PW37jf71VkKIUjDmq8n/f++8fvx4jqA4Pjza3u/UnMHUaD/rUPPSRWpd+60b2Ka4THkZmbZ/W
fdgAgjzx5anQ4KAZ9xQzwgkh9nJsfeH6xKiS9VMLL93Qu65ik/ItXQFqOQRvbiIV0wbNCfePlsni
vEot8UDElNrmczniU/S84klMEdHBhr3lduNeVH2pwdYLKvvvw8I0daSaRLzYnoA/nipTMFjyM2Ra
Rwv1P5uhluW1kF54sMzu6vaAmKXnlBstridEAU3UBqOwzE2INDqkxGm5xyrEXtD22k0Xp5ocEFIa
8+YbmDmCaSQMDB8Qt6z+d03gw61K2x+Cia0t4YrpQzt5OrKPrrmTOnm26jho1ywu3X0LVe9iDVl2
bCpHPUnXRkqv9/UxE4l3jhC4HUxsrNdUMwDOyRSsHqWDo1gqk7XgFjgi/fSWYqVdagbuuX5Dxkpx
mlpC6P8XuzcP5KQ6Fcvy9Zi9sFVWUB8N7tQ3s+qNO3u7jZEEcEmxCVlt3tbdeFQebXfUtikleF9H
4XAbzbK7mf/7SMY/UsjyaFL4HfImviV5l1PN6dT4Zrf9e54zA4gNbOpo46DGyGqP3zt8XkpgqU49
Z8RErdSRs4tJbgjAITj3XLa3fK4R9tQa1q4RG1Lnhk9JVp1YE3gUedlYHovuSdfk7t9jXWf+kfGg
n1JdeChk0k/XLMpz490B1PceSWbyHhUyjVTLCYMEmx2+iyUgfNnMikPTAsXN3q4gUmsFCKti1Kq7
dQP8BLJ6DxLREU8JpvkPU0f6aEXouxTRFM/Mf0/rcbTN847aHxnRbi4+zJmMQzULX3KSm86YDQ0/
nLDJTpX3ozjgIizK5ENa7KpU7PoJ2hRX8D5ykM418LT2Bc6U2EWxl3hd6buTF74AyqdqR/XM14oG
S1zoFDslzGil1s+1Q0C1dMx6Y1HDgz2bPrno6OdYrQ9GymQxl4MXxCHZK6UJLHWX27rAM6yYtR9D
jcwxreymUBHndUMifdCxMn4BhpVvnJQ41CI2xMGWvXEoPWHfq8ncbJLF1t6w/J/K6EcY8UFBGf7e
g27cKUh3Tn2Yuw9Ja2M+HfXox0GJPNLUfUXzE+1Hwj6OsayqJ8R18d+f4Rbzi5om+ctItZ9eiMwO
ZFLoz8Kp39dfAlH3l2o27jklbXKbSGc+152rMEFdHmbEnu4Krzjm9dhvOqcwNlqSaDsCr8qHTsmr
h6SDxOi21Z1pknvu2Fb32MR996iF6k7FC3m3HqJUWJ/VXv5a95S+m+mbDAtoHfiNQmeb+BnophnW
z0BLnRxD8TwwfuckfVkL3hv4Posfx/qs9Q9wCgnKpdK6cyv1MYwj7Slsx69ZoWNfZpF1b3uGchmi
iqVbYlZfRd/fopHFPIB1e4t1GMWpXqpUB7Xsy5OFbzd58VHj6F+6/vNeIVHyPdEWdHP6QSdvgBwA
JlnqXvKod3ZzyFgkHxJFkGulOcwVYVn4YWglP1WnnpPJ+dVPmULabAhvQlHhc2vWgYzUc285/RPL
esz0LPnIYnAfKck0T4la9afKHUkCXXbrRm+eQjvfAVRivp8btyLLwyczJLbRMxD5ULv3nsJQZSU8
MlWzNe3bnK1m0yKFOqTu9EXr1LgplvFL4DvZErsNAoZ/7a2tZ9prAoOH4Xkvy7ds9KYvMqd578fh
V55EVCWj4QVLDG3kwpJHomyCqWpxFyBivIcJsskpqm/5dp4kEPv7ZlmfQFsDGrzsrsecqqruY7t6
abgCT6hFqvv1kF040YGvnWF+ecW/bxiB6NgjHOL17etxtPic0BGjWy/ojvnrM1Ed7xx46tf1/TRJ
bSZ2BMMPgiiHdaMWlnqals2/u+ujGmYvc/n/72mvXjLWdUhmy48CbseL1x+zvmM9uG7MwvmaB1Ge
IbSBx07iSwJOhWhWbUy3QxpagdJ22v268aa8O3bM0n2bdIEusAkDGER+P2u0balPmadIHacTMca4
opGpPThcYlIfjTtITnRqslD7aFvb2ViqonN5RuXGzFJ3N4HuI1DQ7l8MjwBXaxT5prEah0VugcYs
0tXsRIN/aTjn13UzRto/j9ZdrSOlDm7OYo5Nzujm/9m0A1+Lv+6PuR2fnVprjslYfYoqJR5lLKrn
wsAmTsN43XHCiSMmbow+sfqLfG/GeTzMXWU84sMy7kKnRazg6o/rxoUXi/O4HIPZJqy1ccxpZ6Tc
e0VIPI/tdu29Y0w5gZQ4nKeqFl9znWNMi/qXvlGa4yigdavLcQ1cYld+ZTNERNKls2Mme/PFqSyA
kbP3mprlwfZIj7DbTL0LichDl2kgVGo1/S3qCNEUnf3jZfxqtzAUsDpwv1XgXweMGt6jZyJYX1+y
/KA+kd5769Ixb7lJ0/ykEjxlQ3tVgPAsvonufcrLG7OR6LcTTXdKK5N3gqUUzCdGek1scEqOamrB
YIAga13jbX0p0UkHIb3ok6SzcosuaLz1DsMtw8e0a1SGpT4VLutT5gElsclxxMUaFC7mnjRxMtzd
TnNvI6+6H+F1nivqJpNH2Q5bL08UOuUIgQRifcX62qiXB/BTDnPIzyaLjQvue5vI8LrFsbY8BG9T
B9NIC4jawVkVHriL0lBJ2UCaXYGXI9VlORhX9lBu14f8/8WFzMvlsIVXalu64NYphII7DustUaHt
rfPyXy2LzO+YVgqLef2XVdRHFxoKHh4c+nWcmDj4yiBrVOrrpfzq426O/YE0JEAE+esgijO1RuVS
Lclp62ZedtdjLNv2UqOkQ8iqNyCKcf77dX/fplsvEU6sA3muA+t8lzJcNkRIcwSi3HUT2UR0cPuO
LjOR3IfKsOgu0Oqrsvk9mpN0Py6RDopK5fJhfUJKV9uaxaBgcON1pVW/lNzp9/h1KGa1JOygUXSm
W4nrforcipt/WMf7Oqj0wbiznRfJvfyegFTlvk4ashuacZ9aynj993hRLQwM/knqNIt9O6VkOQ/d
g67GxYP7hEZl3pmWSstMb43r3KB/NJxK+0ZXw4KkFZ+OZdNfd6V1QnjVPLgStu36Cievuc4S96Ug
9nSfxuN9OZnWVuKsfRlsDZF0J75TcsdZ5FVEnMeVsZArnaUyKL7BmCr0nPW8QmRaYT8fNHevGr23
KZukPWgAq32JVPOVEYqOUaEtZqim33q4yh/MFttso9g7r060Z9QuxS5sSIOpFi/haNbZiWRbBcsa
zxoJrlG9+2Rt/1SKunovh8nayxzBIXqd8h33Gm6v2Otvwm71O63udb9qxuQhZh2zo6RH96BWJWwM
TjeW38ypu6zdCVqDe5YmMR1Grd+OaE+fejQ+xPeO7WthY7PEgGix6BTTpZhg1+ul8scVFt3ttIGR
X9S+2ojukrUuIvoqyYKkT+W9wyRlxxoHhbBSKBSEC3FNRpPhTqFhRYfaYB7D2MmZd8pcbBod39tt
TqqM8oYrnpVxoLgJmOgrnqdrEhte5KMNR+6TkCqNREDWyYwurStwXlIqidW2w6IBuieti2clqfJz
GPaSIt+gfuqZdu26QXvWZGLzP6Vtth7v0/GM8bHciFBd8oHzvdvZxj1EDPGMPND1wyYvT6otxbMz
i3qHt0MEJisHioTDuGWg8gKFifK+H8z5zaVi54PrHRZIbQ50baN4ufqmdzXZztHQoWAI5z2mkn5f
etaeYDLnE6vxTDVV7e49nU5j3gAR0IxMuXYF9RQUPZtSTatvVanPhQzn12wQ5n4WgpmrWfSvzB8u
6wsIVk02PcLmOyvvkiuNrZg/Ty2/MxpbaOSKC4VOycDptDttzsUxT9LqgO6A2Y/ef4QVxWotyqqz
s4SCRPODKLSJiFeHWBXVI6LnP4dw/3Ae2BXsdV6wHk8jMjoR0bAu5NC6cbpR810UMxsx0q+J+VqR
WRFpc0HSdyenPH7olw3sDeuu1D7/PZJWdvRAsOnWQWpzW4/bThKfO70gQzox+l0018ObhqLVnxx7
uCBAH97abqkOCfOZRrRzn3dcIsthgQv7aLhtvV3flHqFRBZQl8f1TTRNX4t+7u5la9cvRmf6iV25
ZOumE84DgljhnbFaARSDL9QIySxOa6wQy6oGueJvy2Ey2mJk3TGsjp9Tf9+MtvWF7J5TOKNci3Fm
eiys6M96XMZWi4ZfjR+SrEguDTKnbbe8oWlJ5JCa8Y71K9mHqdYeFG9oXjmJTpbbWl+KY+Or6wwy
y2MmNSwFrRcQSQVOrCS6itgzXwiLSaF9Vs3Vgin+QmXhj9YW2t8n62FhJ1dBS0LEu9Mv6dZFluzF
souO69nWEmLUCyuBz2oBSPPiMfA6cYgq6Cc2EUzCnA6AZD2M2O2ndKB91ZpA2FrFLNy1/CeH8bH4
z520CEYoO3GRfhfS+IyrnhaXoGSsYyFdbrtboU3fZI11fmvMKiw2UiUsIp3p/l/nIi6JzN5FLM7O
fcTCHzsJNb0WsVYWO5veFNepE/pBpx8GPdskVwkXccg5epgdazgOA9V9s/EwUSlnMmxjMp7ZG4wm
2qoGOcIh+vVbpLFRGQg2hjelwUJQOw1z6T4uGB49Y06hJ/02NzVlM9QaeJmi/GCQZT2Nphw67nNd
xh6XZlpd3GJ8J/8YSQIKfRGadJSy8QkceeD00zdTYUuf6DDp4Q3bJ5TbMCWf0yC83jIg4yjFzqqa
T5e8rN1AsWeTKM6l5Rb5pmXRQxQr6S6eqJIvbItPyx4wj2Aa09ywPJUk2Q52ZG8dPVVeIFecE5nr
X3qPJdaWpJlbYXQF9pvTDCoenQRdIiFJeyNPyn3e6c9OOT5CbNyYIn6x0/FqKsUZ2cElmbpnJVZI
1Aq/Z1v9g6sTH786n8NZ/caYcXW6rL56yL9ym3+9q2XdYelmWwh5zq2uwmZJqqOiwqKZQvMg+xpp
3oBAo1D5ykWFXMtNU9rZksoEHxf8RnFoKtqcMqW1pAL/9jvXqDboMLcT4lPspGG+qRQUlJVyAyLi
BRPuDhp/JM44RURg5OLZzpCFdNi+dW+CmoGNdkNww9m1CFdRFUoxoCfJVlGIbTXGjNo3M0HYQ8Ze
bfGaIAmZGawj4U9IpU6VbW2xBNq0X2siAgtrG2sVEeC9ICYSzMA2m+Tv1pPTlcXyDzHsR11Yw17C
0akZ/jZJbKpBYsnnFNrgC8mlz+VjSB/gFCoMGY4KfGEUFUn0nTvsKe+90cXTr5FD0SDlw8AiBC0+
MlC0OtXOfDtFGG+c1ACJlhnPFZpHP+WCJJFwtnzdJTpmNIiuaUBw+PFXX9nhSZuY9OgqYGSr+ZFl
r/iRkZDoPJWoWwqSMF0bxRtXBTTboDWx19lljYZSdzfGIC8smtyNWsUTP3k8ejkwCuqnQBke49JA
RBWRc4JRHVaInKuTLtNHw8N5oIbTcSwjsa0j+khgubaMNf0Q009Q1Ysay+GC4hVGBuI/1DCn0RPP
rk7EnhXr854C+FNWpt4+MnpGrIw8AUI6/jDZKv3SHn4Xy0dGqb414gyIc7uJR1qFduy9d036x7SU
gxqnr7hOM+abdNrqRNnR7bSR3TVukOdPjhbSRlPLZ1dt4kPcYDvTTeJfnBq9RV3s3CZ9M5rsm7oO
UuMhpTwWZEkE2HzDavUnqptzhwys1DI9MNUx9vNZXga5zSdgowa4W9wxJUZLkAWJV7wy1gm/c+xy
oyjyqNbhEVS+H0OjFiL5rc4SxcggX1Q5Kz5VRlKavVHdeY7enoZwPBes/jdz5mzoOSc7t+7CTZmJ
G52b7ajET54WYT5tjKunkNcuhfrBwM4dTL+fJulC+UKOUdsoBYuaVmPaRz7I45tJ2dwcyIwnyoRC
LzckFWefShK2+S1YqmzyQrwkSbqJRnKtQgIzNx1FNm7057mviVSOYGjrU/SjZPXD8iGnPPmywyuw
S1ZBE/F+smWyrZeHqp8+Nd2c9vgQLzUJKty00wzjYIlBUAecaloJOYrKJe0K1G6tP0ubMn+C8q8r
C5++iNiEis0JnoahH/fcrU6qK99aOf8K+5k5bQ0OG0ueLb0/rqaGfqVBzSBNglBlk4vU4ezOZu2L
GytKQN2Mj0o0lvuh0c6k4xFCKWAOJBj8r455k1Yx+Qej4u+YYu9ZVPJiYwhHe1g+iVtuAhKs6LLr
bt4ulYufxqAYlNlQ4QbuwSz6lunCERDUwUBti0EqyGFuRV3x5TqIiUdhwpsqc2wjcfH1P8ydV5Pb
WLpl/8u8owbmwD3MjRh6TyaZVi+ITCkF73Hgfv0sUBVdJVV19cw83egIRkmdSpIAjvu+vdcuEFA9
hkZzMh3ik/PhobaLI5Hf9IBKool7cr5ZNfw5in4GlYg3hZbT/m+DZ9Exs1Dbj2ZKaF8ttfzWK+6h
C1QEUMmL5eqbtqnVWVbi6EBLHXh4E4osBviieJiBvVlhvBlABQEOAg9LhxoZhEDoYljtfCytT2Us
g7kS0j7CKTyPO29fNkm/wHD2piCS0Jt4G8QDyC15sLBB9y2/quicBcaVLUXDQzKm55F2cUN/VzTy
MlAVnINymVNdWYRWHMwKX8HEBhM0wLid+Ifezo9B3D9YommvjDlCCVyVNIj0G6TLaM0D5KMumafh
cIsQaiCuVUMO59Dn2Sv4C2EZO3scmbfhvZaK16/GDM4bSUSrugTCqgElqF0Py2KtomCrvqHCoB7q
orsc6mIddvLUpeazLTlnowhmkBKnYUyyh8Z7Z7u9d6w1YkhuzBWC1jyohp2njxqsCly/fQtlGb2n
DPuEktww17PoUUqB3CjnrCKU8qPTa3ynVvAYVO3ei6C/uKSuqxy3gO348aWc2kJF92mnyrFSyndt
vPqlOJsYIcyw26ShvlZM/1JV76NeH0GOfZpFelbb4D1BxZu0brCqY6DH/icieBe3Rsn4Ft6zQokM
MfOWj9Yh7a0g6+b7SmPuBQ7hr5Hmh/lCHQDoKAZy5HrgrM19QCPS4mwZlMAGeoeSw/UROpMvnM5G
A/160lXhakw9Lp+G9rdykSCZfYZRnEpHqPYjbhm5HKuY9UaSSFmzCs4qbFuqWszw9H+CrQDNYqnD
LHEjAaoAoK5SvbUxW3tXKb4XIlnY7djPVUet5i4B8mWJ8IK60rJIqYBQU9uCZ10U7Mk2tU03KWGW
F47yUY8tajY3O8Spj1aask8StYuMWvAe4hsb+TYd5gLS0tlSs2rhZtJ98UT6HNRV/T3uSpIRcvnl
h7FU2qTmcSbGU5zMh77y5tzCDddCWfHZ0u3oILZRUqhmxLKzd0rTYmFh8cXxyjGzhWbkOw79o8mt
knUcykOBIk0Rjv3kT/+V6Yq6u3tZUsX4Emr62rKE8X3Mmo2OAOqdPdYsqHOajaqHvnZQ9krUW2+d
jl6ICuzA3Uw+9cm3ZJRYObOUZ0/pnI8sNCp4fpTMyTRnQeyOQ6Gr27qGW6HHJI1NL53fznXt+jtC
ojDlubG8YUcsmrKoerveaChWnn0HYBP85Pe8bSFSPrm1T4DyYNof/ffIj9KvnkJcXwKW70shvNdB
c4xFZFhYySaaVuun1x/mTz0sUBrGcKXjtM35VvDS7m6CH/nRsBuyg6tkz9HYDV8i0zz+APhW7VAd
TC1r16KnWCyssT+Cl8xXdZU7PDZKelFABR/TifWZqv0Shcvw6jBHzxIcCWBIu8hdZCD+1lZlg62u
qR5rmrS+FYJDnts+O6XNZgYk1B8vVfswkgnMCm7n+8yCG9cObwHdpqm3j5Gu6FVu5RB39LUGLBIO
Uk5FyfZS0ekd3mkQRQPWZ6Bk3XjmKpT18Jax+XQSbXz3G+CtLZ3JRSFH/6GhjY2JRipHQG/v7nSY
7aPCeMH2xOIBoAxbaHhOiyo+cJDSV3Xhfr0ba0X6rce7qNSc9wCPDgdawtZjL0eLKRwif97V5iOC
pHplZ63JqoiwPrJDwce1qwdTR3llqulicMgGm4OXsy6GCZIGuHi9Yl8HJKnO7WPV9I8ENaRPlTm+
dj4xkn054hKp5TYkrPcZJwSUTIfCbBeOO9Wrir1hdsoswbPS+BZQywmCkKju0cyoDTQO+NUmofOB
Km0ro+wa82UO9x+q0JPO8EUt8ok5I1KHjGe1Xal2caommhDbCRVhvFWvhyFCgspzWpq2famDSH2Q
Akj1vDWQHd7jEfoSHVErXLoRgAZGlDGrHvrDRq3iAbcInkEjr1i6VQR7gOy/1BnG3h+2OdBDM6cN
cPNMn6MNe5PYzwCqXld1R7DFz7Waq7vMrIl0cDBe3zmzXqd/wWIrL5pbVNBhwU5YR1Cc6gH8Jt2n
SPK2JqdMgtqucJpNDAyVOu8ItP0Ya21t09g0veudK1YHoXHD2MdmnoFPYYlOAPU4Q68XftSGOH75
hBxmMiaVYHr0vucj9Z2KjyxyZfzmq9chEs+ZbLoP2vnPSite8eZVV3AL1hxqQUK7VYBfy+Kih3Tk
qJumLLoHnfJVVLdyGecpUqv7MxD7AnmlguQmS/rm7NH8v5vRXO8zM4rk8Yefsv2kfkH8Hmf3cgKl
yZLZzc+CbdJYytG3JnViKh3IrSRlqE50vb/QBg62UrM/E5jwaqd0t6G2dMDKRUNZLMxPOZI5difN
rh3s4m0MXAutZVJiRFWArt6Nt2nsKkfhm++I5bwZ0BBtYTXf9XxwkFCYBSIKNV7KTjnYpW0epO0R
zu6nJXdlQ/Sk/vjjQvgdacZgWM1bmrCboOcZrpV0nA8NvtE7Hx0l/pudNP1FkC5FSPk0Pirk1fAK
U5ojgw1wMeq4pthQ/V0Bz4jGxnAbNZqjBqfjfeTA97Bb44XcgnTTjO5S7foBoA7kC6+k9aFb72kh
6MNNISdlNVJuy0cIoi0sNS8qHoamC7jr8jWzrP6KHCKYsXUZng0iYupignNa2bDCUJA+Agkydlj3
TtCnnMe+CDsIvE68tVBBLb3QdymsqvCOJirGnXzb5lhipITl2oSYeqTVKptgyLXDj9VhwJDo5ZmY
1bHRLMumh7ddU92c2XomDur9P3vL7qiik+9+H6wQLKlyfdFKpV3rrj3P/N7fZL6M9oqyAfDiXgpi
MOZ4bcgHTb6SqeVwyIysfu1LnoERSCacaOu9qKU3d81KJ38YvU4HcXNZElj8rEjz2uawWgOeMEk4
4NVh2sQte3JbdzLXoQO4X0rIeRLvPUuwqoUJTeK8unWTtM1BZ64EwtnJvNY2A7vSucRkfipL4u8E
0a8Y19L4isc2QpEKw3JIYrHgi6tze0qSacbQ2uhaBmmrGwsgqh2kJDVvVqmxUXEi5fPWGeJlDlP3
h+3OgQdm9GXwoNSDBSbCoeQubQymKeQIFaIj5TB6aXDNdFXYr6OGcq8OPjrqkXPHabFYJcOWprr/
3Ko9ku9kXoye8gJyTeBGxWRNVQlqLBSWx0JjMxikLQrrIGbRZ3nxKbzAAhbU1++D36L3tZ78+yfU
FUj8X3FSPEWOtnbgY+7M3upXBX2NjahZN71Byke4i9pSiaKCHKk+j/H9g5f2QwRIlZbzXCRhTYaK
kS+l3+PvdmpSdRTPfG51Bgv0B+wA90XW8cWjsXV4jjZ3ovcfL+BszDUp2u9BhLI9M4xgzrElXIEP
gNZJ1FH6/xFi+fi3wZM/5VmuP/Mp3LH+NZ3ypx/6t2GY/x0zLP8UOPCXBMv/TQqmL9+Vz0aZvVcf
8tv7T2mW/OF9SqxULO03yyQwiCgCW+OMqpKE9yPMUrH03wxh64ZlwWlTVdshMvP3NEvN/s0WJGYQ
L0Q6jEsW8r+CLTXrN9dgiib80tRNg5/4fwm2dH9Or0UuZ9kqMBrT5JMx2/4a1CejwEktrxwWsHHW
3S46DDt8VQf7XBzQap3jU3BJT+mJdeZUnrzdePD3/Tbc25t0k+/ynbmXx3KeLOpjci6P5TE450fl
lB7xHu/DY7VnvG6Ljbfifxt/2+9AGR3GXX4ITuWhPkQneSAd8tQdYJLPhgMUjS2SkU2/LnaA9Hdi
D77mqO/jc3GEiHjOjv7ZO8l9dIQqsy33xjbfD/8pxPKn0Ij7BSHFWWimbriGrTuEj/45ZizpFRn4
ud4vxm5cxHq06uCq/ulJ+Zsos7+55j+9xS/xP5rRD5Ex8BY2SvPOnGRl+Y8x+1Pu7J/T0rQpUvKP
7IsfX+P+JWjUUtHRf3kPj75jyEaPekRYn9XsW9yk8JkFPDXORVZ3LM3wPY1T8kBLDFfdpXEJPQvT
rdl8DdyMh/1//hKn+udP85cv7MCudEzbhIbi8ET/EsQBnl6vKZihOe/Y8CXx1iRL8Z/f4i/fl7dg
E2qbJgpMxsUvAa2kUltd5SHfT9NgTubdSkFWInC8/PPbaH/9KlwlgwHNwCUMVvwS5UmgQChTSvpI
GibzWXnOmvYlAEecaPFnNYi5UjRIZ0FLpebO7vyTFXm3qlafjDh7+w+fRf85R4qbzDQAjJ1GvQOE
5C+ReF7pWAZxlMPCGO1vmVXfnKa8mUZ2EaM9H9WTj9gceIUgItT8hgyXJb4hQw7k8Qj5tLHd58QO
n7yhWTeZsTM9Wmbw1pABYeRDsgW8H3FiJlZZ4H+UXZ2sAgv7UxqtjFpBHpM5dL5ckH5FHMBL4ahM
x2bw8KfZvvtsDVY9R2+UIsqW4Bt6TP8O/vHxtQf8NdNKjKpWB2NBO5Ffv3edh0r08Cj6/EhTDsjy
VFO0Y/I7aL3kOgwBpTK+e45NcLMyfoFD/NFYg4NBkM8biZ47QNgQLXs0/MLy35SEHCab8HHYodRu
47NPIv2s5Hzrtjcp9W8AKNjeU90tg71PuNlcV1xJ+fGMj/ttzKHQ+APWdLZ0JGolyDiNbzqTOI5m
TqloEWZdTFXfbLGx1rY80SIn6t6psTQLmmEaERaoecEQ8y69ZKsR2eM1EhxEx66YK1NHgNQDfBVz
V6n1eeE0HdnVoO+MTM1ncat+bVS5yBNZkNcgHkptqTpEhMVl2ixbxhlHbxM2ZFvg5czWdSduWSBv
bho+ATrhV1Viz/nwlI7SmE92wX9++P463nRNYygL19ANFo9f5he9D+y8jPOe+nr5Zg7xKkDNEXMC
+ee30X+OFJ4e8Z/fZxoCf8o/rPDr+U49vU8Wbl1O/2kDgEVYl1yGG45Q29qp9jUBIcQXHOrGmbdM
M+RALmLCq3rzzczXWltc0YxfBrQX9oBiE3i6YYbbf/6kP6cC/v5BbSY4+tj0YH+9IHnSotlQCYaK
1HA9+mSXjOpT75LZbKuHf36rv5uDTMd2NTYNrk4S4c/XpEdIVEA96aDGuvO6KfdJp/+nt9D+7vuY
rrDZsuhEHdq/JPjmI43lWjG7+wKCKODckA1GnNFMle6tV5s9fk5QFZTgaefOpi/cddEWwdnSjsur
XyUr288+R645s9hT71XQFGzzUrdfELGuGvSo06f3SvwBfb2hf3sd0y+Wl7ybPQBUdWpMFfgJMZA5
LqB8aY45YDACdxsONKGrU7JNHvWsPKdltVfH8ZBqxd7O67PVxis4N7tRak/k1WR6x0mFT+RGu9QG
tOMlnwVaV28INjQZ3r2k2KkJxvSqWpoDFobKXXhpvc8ZpH3tb1WENYpMJi0y4pJ8ISfJNxX6MUPc
kN8ctt96Rrl1+lkjjd8LI1hnA5tw+2UcmGzRN/Vx/kZBa+YPyqK3w69eOC50pOJxayMUpDxvqcU8
rIJr7k/qxW1oRevpiqsGZLZCexqbcKv6WCqD0kfUpGAHW6qhvLqdiuQKQ6emNPiYBTqMQVwAY1x6
S84MV9uMbrP3zWAzOWtTNyTEs7hi6diFQ3X2NHgtWequ9aY+l76/KlMk/nH6GuZnO1wVtF9bp3wb
FYk1oRJLWerxrKWcnQ1opUIz/QKqeIExetkiUaoblX64/pS65ZdkOBVKtutUrKeKk72Ng78dUKON
XBmsFz0bKkQUG6bIr9PTi3bnPMYWVVmsrtzL2J0z41xyDk5R2b3UNp68Wn+yfDr5uva1g54bemya
inERRs9paq6KXrnpearMWlOSllXuOwerZukA46+x6xbXRE1WRRdcDcTidFedTDnSE0QxIeBicd+L
ZCVD1POV/8g6/T7Naap0UCMHx/qhYIaG1UJLe68U9T5rojenqtGOcz0iYM1PyKS22VjtuZArF/FA
OQxEaVGxM9FiGM3eTINNqoVbQyuuEWTYNoJMGeSPDcEHlsK9bf3HOuO35VmyA1B1ig1uFfpxEGY7
C53GzCOFTYTypayKbffeDMFWZ0oHSESfwTFRDkt8kg3UO8++WLnxlIiRSvcrbr0vQzMSCSyeIl+f
odH8Fk8+zZru6QKtrqdSGEG2ASuDz6CgmWwCATtGa0ilzLmhKIEDxeTimBsqpwto1yFsNnb8Xfei
KcBpqG3NEodnYNiI1r9Nc6xa2190p/10wFrCdrvPznClIcPlt9hrH1QCChEVEM7ghFs4jDfK2WsQ
Hqvp7itxAtE02aUaPdXYjj9RiG35tAdUX0+R1u66clt27WVESQrvUuVhnFky2YkUJlVX07eJKKCm
MBLyb3b9iqngPfaaq9ICK5jG0lDeXFnNw4YGX58t+9i8WDWrB89hwWf11eqlauQLaQqzpuUkwqim
Ikmnugu2XZC/GTDTHRgXE/t01A5GIC5E0O4L2R2ia0Khm/P+G85wZSYSMHnaUFz9Ols73nspnpri
6oTimAUGLPakJ9GJXbkbNi8WG9dWSXZ47kjDJXqaMO6Qtk/6JuJsNf2EXcH2gg3BpggZi7zgDFpP
/8LqhkOgWRcKdvAn893Ah4HyfQiZsgan3JtcUx0qw2hlGyXO1rZhfWikMkYJW1KlOttV8tVtm31X
fRREOummeV9Z+zDdOcQlCds7tnj+FZ8emVsgB+tmrbUGVfHcKBp9X6QTuPIu00cUtv+I83NVusGa
SI5NJcozipvPNq/3MfG/qsYoq6P10PF7Pe/YcXEJOcjZv3jzaYQ2LOEm46EYyrPLw5P4v2+Zp+KB
/5n/fvSq7yeTrzkWW+jBzS9//K//i1LGv61S/FTL+HcFj/+OpQxBbeFfJ7a/FDOe4uo9zD5/qmBM
/+JHDUOov1FLsygQWJpBPLDOXvBHCUPXf9Moa1iO4wjYUIZgp/J7BcOkuGFjqMH0bFqUOaZg6zqX
TfC//ocQv3Fo0TlBqWBAXI13+uUs+eOW/XFH/3y2/HmfQvGC3yJUF0sNkmASP345r5ctrGOA9Qjx
vHztKfrXMq8uHK+XlaF//dNF+ZtzO6Ysg6vwp3O1TbvHwejEKVNzLc1S1Wlv9qf9qNC0MknMsF1Y
ANMeaKguCbl2HuwAI5wT+DVerGgSt0zdiDoZ7TW9rmd3ykmmWUUAkTMF72WieqiMbyZh0OiC3Wzj
BHWA2Y6XhByDhUW+WlcgwLnTJY1EOethp56B1lIILlp9IzMtfVYppbZNtFI7t5rBj6Lg/K8X1wEi
RbV5QxFbf8YlOfdhNaBmtsdFxJ5kB+OSwKGYxh9pVu9NpLxV0JsvWtV8t4EfztGmxHRaNX8De10D
ca4+Ue7NNx1CqrkmCaiQMSCmzowDTOARkmkr2ZslouGgAmPqgbQF19GNm9Ie2UgoWrPpBxNaAb6R
K1gx9Yqyq6VZzb6lrbd3umCcJCi7cmAcba7OqjjqNqXI4wfKNRctDgkL5/Ysap+45Gzs9AuNkJS6
N4h8PXb73egkww7L17ADeEUbbREnSvFggH/xEqKwyKPc6p3lomOZDNZVIXfx7M6DtkdVX9u6cgPL
IZAsSWLdzOypB4i7jSMW8UTk8HuHZK11+mMG6+mWVmjeFYRFuvJU55V2k0s2YfleS5+gEFPX7Ttk
Hx4ar8iE7zogv+nINGs17C8ZiWeckJHlsxd51CoCw9VlKV3/oPWcFRBfGHMKfwFiJuCEespOKQ/G
S6EzTZLhDRKi1+pHBJVNYbU3xfNYfRDLRh1HUqtU5XNdZ2+Ra7T7WDpyr6GGnpWuhQi76winiYtr
F7XWRhEQErJiJ0uPZj8Dbava6mtuxuJQh2q2HnCbncqCqDJ1LDZDb8Fyn0x1RUkbVBPxWs/2pCmn
JI+49rmJBmqGE9HcAmBJ9Eai7n3LIPYl95RNXIltnYjucn+RdbmTYTYc/vgrAHbawmw5a3dxgrxE
z4YnpD/kT9tF+Mo7IFEy8g0r4Nc+Dw8Gmp+T41cbpwGPY8YapH/TnWmBc6vD/CtMU+QYiOWXd+qz
2WjRBg0IQy+OmoU0DPskTVMiUHA4jcCbK4rh1SuVz6gMk02ERg09dYKSq0zziV6OvcGtAFvkwjy0
ACVQh7kbh3bevpGP/hiHh25yeAhYkxhOoyeMHjcl8bvnkIapJ8pmIQa1IV09R6GoD4OxYnxAu8hN
bduR8kH3y0UdXg8Dps4RPwN4zLJv9GNFUOrdS0abknbq5FVTfKjfgdPCqmq9CwrLftoTjPihqpWD
4GI2GNHW7BOqAR066MR6GyaHjOcLoAIEQ2sj2saA2LB+iNuNKuLv7Hc2IsGBl8q4ufiuymE+VYkJ
KZEcE7zTI2upCd8iL2mmheTp1ajMFqnU93B3PkpSH5fEEd9UzRpmru4Dc3HGVR4PT7kV9m+4Thn1
gNaRFprjxSjrR7IQy5VOWWE+wsK6jaWyoRMVvcbOQhiushhRl+5C0rL+9HL/u6gyywVLvr+OFaFu
M7UZlqqa5ldynR4UA7lMzL7nkNledKA+8Mn3fUhaNd6zhyYcumSLWVIeoG6RrFoXIE0xda+LxN9D
Hg23fazdIiUIHpsgXTPz1GsjrluObIZxqehS6xZ1lgItY8DkiC4wb9hZa/Wh0z1wvVSM9iBCCA6y
91mqWD9ejGgEOUGo+ehl0fLeJk2Z9HopXshVjTa9a776uRPtY/7JUm0d+51Yqp5GkVfBZaK7rYAQ
JmeovDqij05YXQA+N6Tb3AORTKTLBFy0GIlbfOp2V940EXFW8UKwDzbRERXGugGWW1T37wJL5jpr
p5MGuT9Lm6QF5BqiOqBkfJYOTEDkKjgCYSXucU1SXsJkDSDTzGZBhKs+b5utEdTuW+wXLHyjWCE2
yjd5nb04piY3aKnTHQiT6uAV7RzbRXfI2348Kmr84GlWsHWbbDz6ofk4BLLbKdRSLpR0gzlyhHqd
T3N6QOn1Ao0aAbxhrtB0zdvR/JqoZvtsSpqbLeSCuWaP3TMRgDk8BBBqSRLkSyKctG2gKu8JUSmP
oV/h/2HQrA1flU+6mT8ijwi/YmeG2NVhcc5NuGdj5mKJ9vpDiU196YkofawGB1lYKMTXvgGP5fX9
97Av1yW6iyhW+69Vh3mhG81HoqPHNZ5ljbNdFt4A0pPi2RIfjsWatDvhz3PIzbdhGOOl3boK0X/4
eQaSP3ZFXWv7DGP+XKTYke0wfmnziXnJmDu1vRa9wDiFPU7mkshMufecINsqTRJRNyHBE1ReLFPt
S9vA5dW88hDo/F+5mcuntM8UnNdhubz/Uc0tZ91FJPZEg7OUShI/3F86xFdLeo3W3HaQBcd6wWFL
yvKIAa08jiIm+rbTqsnIoq3R6TwM+lE3iRMqiAjvRZUvcOYXR4vpLdVkjHh10g5GPgpTbfhqm5GN
p2aDnl8cQUWYx/t/hW0P8ZjjLhMMeZHeXp8AVaVRkACT6xxsLQAgSVpru7Tk2RtdSy5KrVYurqkt
8DubNyNNUUdqxvLOcx87qR2jKLugwTn1JeZqK1HpLbjViw1J/FvhjTtPi63nFONFXCuvXa/Qo58Q
/ugTGoyQsbqBRY5wWTrzAcvIthfE7npxS0xxn5krByn1rrBrHVMsIfV92u7yfOqPa0ayts0CYWxf
F2eCBFGoGYClak7SA1db73sKos0iVOBHzNJ6i36XmDn8slurRB4n+mBc85sm72St3dR2qFdFral7
oyobMsohSk/ZjWtExTpR2ejAhjo2P/OtgeVRrfz0LAP4afcXcryfW0NnnGpaMFdHHw+H1J0jkK/6
GPd7cGAazeei2llWW74kU+6cSI23JO2+4NR4DTMj5jk04xUPZL5XvDC6uNNLKGHlCmIAWLJiayUj
CVTHLpMHo8nlLrCsr/c/pSJ+GKPeO/QjRBx6jJz+wx7FEQlyIOOeJaSMRT6k5Slyye01S42qXl3t
8IHLm5A9AYJtpn8kKklyaaF9l6I7eETqrYNGmmgaSelKUaM8KlrmL3M3yM6BE7vr0rEB5zhKNpON
FaKH8pOHUtchkuBR/6iL7hRFkcO2jYrFqAjrNPoZuE/s+WoLPBSzuQBDohpHG0LiEnLXCXE5uIyO
FKzGDYedZYpsXqFgu2p3WYiK+5My6VkYmcLOLYUUFFvqgUpwvlIQmZARk77K2prCB9trlvIPYXMQ
LdorDWhXwAc8o49Wbdi7sSDeL7KC/FZXH2HmJ+ek1MHtJTxlyEOS83Rhz6Q/F3OHbDk2h7I/IMMA
XU9mN6O4gDTo5FvaPBi64GuGMIOW3bROdZGKRntw8BYEPVmOvAxGjwcQFhrJnvEmJfNDCdzuTKLc
+EB9fdkM9FZAC8fPYuAhbdNu5+eaXLmjpTC8faa0wayOBevV0iMO/Ki6QbB3Sbdbarb/hVYEpNCg
is5xaZ4cN6WXnLvockmRcTIJMVHYtH3lOtemDb1TWcvBN6qt0JqP1jGGc++jthxN96Y31yxjW17V
AjN6FcM7KIbv/MjKDarwQ2t5dJ1Wt69JG6hQbQlADcwWx6WW1gvVyohoKuqWgoqG8hj67jaR7kAQ
Bm7x2jT9eZCU6UsB5xBOp1dNoYrh0Qia76LVsjMHopmnsTw5sZ+dC6vMztn0kpr9We8dRJ//+qsA
xSBzbr9ArQ3hzQvFbqyqdJsB2jb0ymJ7ygtqUh+/uqcswkp0e7wUU1Et8V9p1CGvjjCDyhRogHaJ
iQ1+ndos8ybg7kg43IFuHKvI7zmiAf9scmjBmV6ssLXjIW8nfEsVmNc09VcD+lZ6VEID+0AtjNpJ
9/mKFAepW5M8oOoMdqkRlQsnDqvXgqIqOkaiLdNEqddWgc63FlSfA7WOCSllyUWDilfCS0Y0lTj+
KuJqZW4kZCwA7+8NDGUZqqiJ0+K0Rn9mrQGukLrRpssxBiHswrM5DYCgr9trVTyyoXXo3JHmE9S2
eoplQcFHFN1a1hRwff3RCiUlcnIsjlRoA0qSFdL1uCyjpdVK0s8ytgJqHz8ODlX2eoB/H+oFYYwC
mV07eO6+iOVHaw+PsJosSvcT77DeWZqufqZJsCbkuvvA563SqSvGZczTgXEvgCnqNQqq1kRbwMsY
H7rELJZKKGDRx55QN9JRw1Xr6QBI9Jwc4aEd6WRk44b4B3mKBiLNFbYhS3ANwZqAiSXbtgfGlDin
OQXzqLAPhheNGyMUr0WHxSYcGMkmRe89EbV4vV0Md1CH9lLX9pi9b0nd4YUfoftYXYFSH9isGani
onZ1fqUsINZKbBBV6gjaeT7hTLi2UWMOSyKos1MoZfyQVyZLhI2KNkxN+0LVdicbx9lHFh7/QvXe
CLRN30ci4JjcvrFY8TsduRt9rP66zFY6lFL2VbRC4zws1gHZyXA9iQ5R/XCrhQZbnSIEctJXyany
3XZn+1b5JBxrw+k2eujkBNgtkmFJcxYfdhMMTyVOr7mWZAC67DRZiikQ0hJlt8kBWFvje2dV2MlU
87m2aWBWYMo5oytU5VF5jNqk0q+cuZfnGoVV+sCSvLvWxI+bYFGwB0fn4EcHhlrkMMu/E3EFjNDy
MERxkiSfeR7BPuWc5X9TpHzgCCNiH4OFCbEMll495UMcG6QRs7AO8jngqalvH0Kf7UoFM41cwXwA
dSpQVfeFtix08YKGAtZdYoIv5GBTWbpc2MzUG0opT4XX2/tEnHWLqHPYA3pjsX9HZzYvvdGYTX4g
q7GfrBCwV1bAFFIb7cFzOpxeHj67GPQ69KB1jo3eY66iefQ4ahbTRoe+20VaGIGGjYPhTZ4Mr3vM
y+SY2iZYB/cMjuJzSsRc4fmnUQSW0lcbZzvgDF1UJdXbSryHYiAtWRXBHI+NNZWAd6jHCNHU41Nv
FdgfQSTPhpAGhoFoMFWrWZ3AWmlb0lcp7KfcqqjrfRhUFsGGTcRCT2JpqIybofqoTaS67oh+DZzg
YrBS0kQT9bUYk1sIRHJe00ArjZ7aiF3oi7o+NROEVpf62erp7xLPfTD8geZaUJAjoNOqEdnUXOi8
DKW0G2LT4QYW1DywnnAv3HhW1OC5G0Q6oEFxE+7uL8INi12OfHhrVkt7NPH2ESrMD6DmxjxEmJP7
RLg0U3Brv3eFdXVc/U3B/TkvyLRKhXuIR7+nIF3t0sIflshbgfXrz3rrbrVYISk0a5exp8qdx/kW
jUnZrgqlXIUZQaiESypzxH2i+VY14btKLOcMfSupcd3Z6e1HmP23TjPVmXDLW68QKkwnsdPfLXOg
oggnnv09E/5obvteCecC2vg8LY1t5KvRxmg0CLr9ZuB8NAPoC6ohdrAo1+XMT743pZOxtzapQNwA
e5CA2W2LvrvC2P0yhs45i6KHYChI9fDCQ9WIQ+dHTA/kTzcYvp3mgDQ7nheecjNlu+5r+90sum/6
qD9PrI22Cj77xkfQzBwEseCkawOmE53WCRkHHQeUuWOmNMQMbCoeUci2BpAd9e8jJnGBwsmM57qn
Rns1r/uVWhhPQWuNO5cQrKVG1iPDxSH0QtRThQPfL7KHmdpHe98AWFhAu3WYFdSB8G0lxR/jWLLF
OEBDafiwM62Cki5hWoUs9e0QlOtecGlTY7x1Zre0IiJgqt7L4KuCXk0ynIfi/5B0HktuI1sQ/SJE
AAVThS1IgN602vcG0TIN7z2+/h3O2yhmNEYSCXMrb+bJ5neq9HDTtfKn0uKL29C+p9wXNAqdmA07
T8oHySbU7eLxLrLY93KGMr9dIy+2Rh7/WZdhPJIP+plmsnhsgAnv46tJp0elIE2LBLWOY5t/5sD1
NrzY3pWeP8l0NMAxs3YM594gO/40xi4LKncIuk62GxOs8LJkP/qakeNdaSpNE/Wxrs7zmgyXmKz9
FtrG1zTAfoofSWqw7VlqfNclTvCptF4IE4uzmKXY5BGGmYbdadyRXdRSiLeL7LzcdBrev+09Q7rn
0kxMHxDwM9hYuLLJmnkiIQD6WKtsANYkvsitz9ESH/Adyu1K1tyDLxCkJebyxqHtrq27fV6L4cIT
gUbyPACLl+BeAU+MQSMva8KNeocbxUShb+n/NrC/l1hmRg2oqu282tPaeqSI/2Vm/a8179Clz9k8
u3v6J+1F/K2lLJASNIw+wK+HpTibgG498B3Dk94t8P4WR/ctarRYhz46pCVPfYqGNhmmfFhjw0bD
r6ujBnplrvW7wuymgOKzQ1noDQ+EYtk7RfSUz1C98phytTQHO63y6taocLvMYXgQeiNOxdh0vgDe
jSuICCFCKGFdQQGsji4KfmmXpTsmXU5AUHjc8UIp14r3iFU5ZmOPjXL95ZLBx15ueyUeQ17pfFBS
NzqvAhWIsjupA8Y8Mwbvr2ngFeqefgPLYXCt5vZrMC8oUhzibJNPutGdTWj1O1U0YuuOtvS0aYy3
E0LblvQ2Wl4I/z7Rc45NdCVnY7x6M/0tlKS+QT52g7BVT1psA6UdFgvOPr0L0Eb1vYbzinbTP3q+
irNaGvveJu/4V50DN9E+cYkEdqa7smMEXdxVIR6b0GHf0YbHypo+Q1PniM6fmmgEdnkgNGrTcyww
6VTeQFIdb60+9tvRzg0/RzHbaS6MvogW8VyWhd9H2VVfVFAr3FeDXt3GNijS/Jh0dB9aYzCMU+4Z
ZvvTC2BvvXaNJG8Wpvx/cT79U1nfb3i5OBt2Fs9DXBzrlmioLlt6qjpEAIbhgIaaYm/YE6g57up2
LrId29qFnO13G1JF1UyQkPR/bm/9OMp6quflh1wWqQJHYi8z+3ML1oo1ZYletIKoTCkE8tXcglZb
xMlhyc1ANsC2Sw6NTUMMhI3wWiB8bZROwQMsy2/44WUgGVYngQFzXsuV+BxHsBJBeXY0I2DbQ5EQ
XY+wOOpd56Rqa+IUZ9s9iU2YFbvBqM/o7EBDWHxsjCiiiAc8JrXJ1IIl7s5as84bM5MuLYHpbSjY
YFcCUzpsYt9KrW/ilXAmq/g7ZB72MKVjYR/cY+8WrVcjDsfpwFTVIOb2j97JaJyeRonFfmrFhhpU
e+/0SNkDx72a6ksKqOMZslgJtI1DlHzhUnQMvvoqKuRWXzUeOZktvLIl1REO0Nzj/laGGYQqOVTp
3ZxqjiCQ8oL//2RUROJKUp6n+orDgPFDlDlGXMI93VrMxKvNbidI1d0aCz5emdHZ1vFCzoDE+JHs
zj29GaFqi6ORkqsIJygSDj4gyliMe2OOn2Dud3pjW+91QUpqEciWkTG07xoHmdu6UlXldHRAzROw
87VfLu6iH+Yhqi7MsNFJxE3lpV17y5WoN4XofrOpAVZa9gFe6wy+cfybAO6TM6cU5+jJG6DE0xJN
UEL19nMqzD9VXsiD+/jSkb9IXgk3KLPn2MXYsXTEooqujp+ckCSUbrzZaSPPFlORb08/hv5OhtUH
69ZvnYgT9gjtd5zJxWTLbiVLdej7MPfpFaBGUPN6XDvXBC2J4O2Ifat2t6vR0W5BpRj7FhROVCh9
pz9+rY7yxa0WnzMz7I9V22OjzKk6TkAeSvKpUS4gA2SPcKosDhFTy6loqZWmAYTZPJR+NQjYEbBA
ObfiNRECSmYi4CBHl1iI5F8DwJmBaqEiLc/2JhqvBzRLP+Vy5GVjkgue1ql76YC7bCYaWYt+uiSp
W5zsct7bizXttFLPAbEYIXRhOfmMxJc+hHVCOVd5XlNEFc2CSWtZ8xv+GtIxYV1hgnyAO3U1BoyX
9uNkxIE1AwsCW8N7ZFRWo5lZs7mNP1SPdyK1gY6kGNPGEl3ao7x1qNw3q+BwmdFARcdseJiN16Fe
RzTwiedoSFZ4jE3WOoZ87h5JUGkgU6cLESOdAGALtyEIC/dbkCrZTZCgvLhvjF1ryr9Wt/bBSDqL
uL+t3wwhd7hfu2fpLt2zSdMMA/lsHP7728owQROk06dkaqp7SagEQHrWz+qJM1wgF+07YZn51OnW
R4YYNIdItrLML/SSZbUjrsphNRQaO3M0L4pyjqOhQ1ZARmq3HP9sfViOkcZzTnW5ue1I62w0oecH
uwBTURk05YryuRLLepkk6zGkYxYU7bUIM0qimungtLhsmhiuOAw/cf6zxvhim0Rse4XySoExOCjy
bG/laO3EqLRznhQX0rPF0eF79P7jH9sItTHtlRv2vzQymHX5ZJb0lTgsaKo21fF4xRRmp/1KDHPZ
ZW4jn2MToowwsf4oS+fhB19xWgf2pxwiihIkSpJQdGiNnK/HxuIBSCQZzVWd9IY+RsI6qHQs13e2
O30MtjP8WltK4/SJhWEE+kcD13OqRbLecCnVV8UUzlLvqazL/JQO8D8TN9F2Sq9SqCBYmGmTYYXA
THyf5zm+G1H34Y6V9EUNkYZ1mE8CYPyU8XJPOBjzGG7l0dAEnuCxC3R5j8uJHrTprR+wnmmauCVF
/jVKHjrghiXByUwjx6tT/cPrI+2vvcZCWuc+cP6kVeT4w9QuL4+stjeQ395oIHNuk8zYfutvXeWY
HCbjaNPXY7fvY2TNmSQTxbDUrXh0rbt89xe5woEmvKgFelue1qlxMUFqHPZiXlZ1bT+7UTxvC4d+
lrUK93qWs6hRX4KluCuNIzk0nmF0zuk6WhccA5yDtB4EyRy+NNZSnwZDTAfuZJ6qcLYaKxHHsQpv
bUJHTEtvtDdH2aG3+25LsWkdhNVrZrasIRN2NTP73l/A8A9lQ0uoU1SXRH+EjWdqiud+vEXuIHxw
L+RtnSy9dqGZB1ap9Uyk5cFdq+vqLkFmyN9jpJns2Aj0Llowr6yt1TT8RE0JIi+mr7Ciw9brZ7e4
mmrhuzUtetiY2LZLy4Y4R2eY1qU/cbVuF71lucgJfjNXMTKtdDkHd91XtfBmQ3mTG7hky7VaWo9k
r2+jW+JErC1M9KzgkjR7arQ2uo5pjx60Ukqq9mQ1OVSOv5dQHp1l/NJoECggMV0t6Va3AbiF6SyE
Bmns6yn3oq2Aliv8Z26pbtREKKxeHJdxpLo1lyhhU8MfOnEt0YDwDHIYah/fMY3Q2Rb44akoh9Az
QvginSx7P/Ym1p3XqK1cf80tri1nNOGg5LgDpeqCLHHeefOl3tjxUqKsYBdS+8XMof2107jdZKNr
b+koOMnFeZXURptyFLeSh7ij3GiHd6/fNDSqNBM+BSKf820EpHXrkbrZRMExjsagp1so7CzAkVX2
vua3CuF7OzksFrJUO3Z6qW8Lup9HXjc/kSuCYmK3OFqb1NAXQi2AC2aLGs50CR6tWSv/T4j0BVYS
3BJ6wUEXFCVzmEZVecOI1dqGpIWJsh2jLKTHHFnTGRXdp4JrJ5wJ8i650T2ZK3sdGaKdsEry1oQU
rWOHOu7CttjGOjIyNXD53wqhac15VC0s7s6YGioaFBZ1SQczP9dTWPhjmRoUh7LOX2uxK5AjDzwU
/4R19BELnTMDLy0SSA5MB2OhKKplSec09rehet+YhLVJspkxlnY0bJZlvC0MyTA2ltQJNHzpnA+J
vP9Vk4VzJ4wPmCNeUZXWQ8bKeJltukmlw9wn6EKeYscI/vuhKgTkxhICB0WemrfQRAtQZhQBG74L
hSb0lTfxP4dbB+EnLvfS7f1Zh/2nsvkzH5aTUPWygQlHCtI1lntaTYHNcSCc5uEyDaUvKIzz0oFL
T3UPlQxqdWCHw285Zn2gOZgih651GDsxGwGPHDdNFxfwjtNdUrv9kz3lk8fOI9z3fIkuD17PwV51
h5r41URmfzRr7A9OOR+7P3TEylPEcOfHBe4VM0zUvoJ6gT27ZQ+IxRwiiXH874cyCssAVstXI13W
VRxwad9qh2P6kB3QMg4UhJxXK6eNjjOHT5BG3nmF/DfuZofEzQeN48UottbAzqede+hFuUa5UGVo
gGw5ZqtB2hv2olhWsNsMNm/i2roDbPoZZf0CF8P+IDW9THb75MCk9Koq1NEEjYaqv3zwqfgzPOSq
7MzBihnMWcni8xmY1TSyS5k/6772zQ6krakNd6g5Gj4hqoscfWuvK9rI1A1gYLPibJNbDf6A1Yp+
QMGems5aTmR/AIL08Yvbk5tfSqs5tVyVz8ZXYmsUx1T66xIOy5tZGjveStMvsfZfeivzs9s8LKDS
CbIqduE6CzuIzYh+ybX+SieyWMQf78bjB5Y27cY2xgxYfAqEg5HLbxcy3FmHFlbk1U4bRscvVpg0
TYEgrX+1CEhbkB0pLTc5D9jHcaDMKuwTI7XuOatd6/EtUp92jKtCf8qxW2+BL75GfAP4ex0sqlWr
+Zm0Sgon3WiTNppBva6uzhW7hE1l6JJBZ6TNODSe7ZE16sidvp1mOZ1YjM6n//5qYH8Kxlz7bcna
OQ7DPqnWDksH+R418mANc5DKHW2568CkDG4eKJH2G+9tsMR9/FDZIP5DJefsk7yphfKPERA3ZXKR
yYBi27/cvgDG0sZHTa3/TOmIYJIhGBARnfWGrTEkglf4xwCMUwq0OuUrB5U0JAj3x3LUZiAOb/JJ
YyQE0sE9tUv7d5fUEQ75hSNKxHkyNVBYB7wDHN1SDAREhht9Sm/0Im2TYtGuVByO3ngap8r8WMjH
5LQ6bRYC4zsWy85LSWciRh735HDkCMoI90IqoSdRCGEFVltit2jTjaRmkDURyzuZnY2KSryc7uTB
xg4xGSBqKMrxmnymty+cdW9o3L0uuUp06DFb7FhnvM3zySIAVXSpzmtLLdROCuCx/RDkA5QvvdOq
QA0VVKTUs4sK/vNQEvkeYyrHnGLfZrV+AT/zNjJGB7VMnyGK2R41ZlyTOKVAtRXZ1RLvhSHEc1t6
WUFZTJ3E31TA8BdN0e3nCd5CUZuMbUCryKBnAJn3ZTW9LU6fH8eEX3oqqubQFrm56WV3SG85VJYn
e4SVAa8S9TApQVzBB+14j1mA+sI6LODFMrq13HXe5FR/HDw+XNPMYnyY9tbWe+Lws6kfYGxc6Hvk
YM0y6ohlqfTNGmGmV/xxh4V6YhchDItYyd7GlKDWoTTt8OHyAEiJzrLzs+veG6tjqaJsvzrhthZu
wZHBwcJFf9UwAzYke9KUV4RZql/aW5oM2M7rJd0LUOTJUj6VwxRudIvyRZXG5O1jOCtYZivkXzIx
cLyGa9Jk92gBXSvJx2My5KsTdb6za2B7MgqBmLZ1wG76m9fVsShZgscukQUHaPy6AI2bi/iHkpiD
YTPwx53eXk1L/pPTmt30V4fHvLc0vGTLGPmEoAzSlIEdEhTrQnn4mNDgoFCLZqebzqtC7Ejmfm8A
uUwSdSahR2Gr7hHCxLHPjdzVmyhrSYvRHESvuH5aHxxontCcRqDFfS6Wob/wEe3KlUdaFEfreZyL
s0Wp284xiu/qUeyF/D35LHpPQucZ3epTxFJt+pm7cDz0ydpeU41QxNjOFx0qEcKbhShADS/eASb8
nL26X0ZWhgJpavt8Au0GST/oyT2Oee4PeKY3WpZi0rUBMpFp2xpR/KteKztoVude9lZ6btj7iYoH
TmtYILenkW/FyDYQZmK/eYQTwyIcAxrgYF6N5nmIX8nJ+SNEpl06s59x4jnf1rn8pcKKc5+a3vIO
nYnlTPerrngC2yaLKOWqi+rzz2SFEi2U8uulzN6BSKhzRwljlUd3XbxDAleHRGuZ+DHPFe70C1ok
UcdKRttHKybnH3mYQTHSEgyxCSYNOjR5I2VU+PtHmOQ4EMf32Zi/E+DxSGpT6yu+IAoUV3Cx/IJ4
51rYV+yW5l3R0POe2rzI5krto1S/h1Kfj2YKEssazXbTT93zkKZvjl5wt9HdvKutyHOhFm/TkB3M
CM0oCscPm0F2y+EXGIOTYXTOAI9DuQrG5WrgQmUqBKUFbPjG3g6JTv4Arx6A+MDKK51ZJ7fmFFc1
Om9Vmr1r0ySfHku0mtcDrdyub0N4wJXbeUWyqhNmrvfUfI2ayN2nGbT+fsa4lTrwvi3CPoV8aHIQ
VaLGn2qLnZgNja2wWhyOLv7EXDMDDusUAjdWe1h6hutIW6gpWSgd1KLFY42fIqTis/rvB25U+GSV
+mfOfRHk9vQogTsAB+yoBO07w6tkal8ZiQx8Ptab7OBSlLl9FUMW7Uga3TCMmUfcJP0hEyzbWP8f
6UR5DZ00vdZ9exzSmopbtVf6KHynjC95ii2GMyElZzzUuk+3dPy6a+LdCp8xd5fedzJ4NW7qVhtm
WJ4cvIQgGk5aRaOY/ZM0hTp05uxeRdX9HVR7txsxIqixxY3SjMddijWsE3qCqxdIrlXOnM6fiOst
tJ9SsC4tRoS8yW5zlwZO+ADwG9XquRFMxkmgJcdQYwVdg5e0GN/HkDXSnMSIaXFywl+oNgljR1c9
Oa52yGTb8WASX6trjb5cyMr3tKGwRuNZopLxIlluJYPhjStovKJhaKOrRwVjFD3b0dA8qkeoTS6m
XTvPGSIbYOJEUZZQfhi5sG4AW389estDNsdROvydTWMzcG+AyYOB0FYMNjo82QctBFfq18JLlraZ
8J/dtfuKwoEbp43AcrPCT92mfJw4drTu3XWzg5eUl+yfqc/hOQ5WDoOJHy9kkfK2JMyYd3vZgQHu
NZcsUM2KpORalbzTabiE5WXEk2cUwjzFz1o3v8/0rIaU2G8PeUiCjbsh8ZOZsSMt1HLvFnkcOlJK
sQT9yUaJjNSSaJxzG2LffYXqLHs4YoS+ZjsSDC6s2Wv9CV042XW9U0ODfPhlVnqwIIyW0OH8tUjA
DlPmua8zsVtqzmNs4sCjalpKxjqPtyN5baR6yEHSjo6jaeYEQpELIp4rrZOn5zLlpZVntHlzs5I5
Wxw0TNzUbkSkItRZvFlNdWQD92tV+pMY6OeJVmqVoj7mcY6hwB9y7BPolK94Vm52is+/HIC0JGbx
KRgoN6NhwWO2g0wYkH9tnzGi3up0tEJmdUhdaEuBSkDkSR91nxfIibJp9yBSnaEg1H5ZOMWPHM/J
y9qw+wYzucUWixk1U/HRkk7diRobjP5YL0ZV+m4YfQObnGVA//jd9cVBufyjHECxovIEKK258qSK
vt11IExh6Oxgw5HGh6H6C2AcwC+EvJNU01aH7sSZ8VEzCTv/rPBzbVbj0W0WQzuaGs6BrXTt64Md
m04dz22VHooKBamcjVsnWGO5TsPuVX/ote5oBHlFYAPVJZbaF+VEkr1Zz3M0jj9kmN3hUjyPGi5S
EX7pxFRRR0djS6bSBAq9bpiMpmB9nPGLBC4hFqE/VCQYu35i/yvICwrzzEdX32lG7PGnpVR1JZyf
cZvo7tweo7wyn+Va6ntaDpGbwFDTJtpj1+4Q0Jf1wzEnpiUUqrTjMVgyP3XoLhssrVtGXLnlLU0z
8vpethYA33xdNmt9F/NpxDCPTtnPfirEp9PkNXjKtvA1KGVb2yZbzxbqu3f6kU+h/KMxJethPNBh
agBkFbQCdozFkrtpS4TlnsR439ys+5gXhpyoj9pXx+Wj71s64mVo4MGXqR/PNWc8o6yeU5f9S7v0
W9Fk7rZfZXSXlAiuNPXtuo72UG5tyIEQFGdkxtlQ8AFE+pSE5SPRWH5lLPNA/iukbjhc+0iUr62c
AIa7LAoIExwxzWOIpH9Pq0Nf6OkvR/2uO0EjRcJGNP9qlwVjtUPTE4sJ3hYIB5zaee30cj6kk3zj
koD1X8XhrmnwHgzYqfaaC4rBrbqEB6v4WUUVbcYQUUUw3wZV4xiAVrEhGlEd6JjAg2VWHyWAWJHk
O2eBSgbvyk9zwHWS4HU7Z1fO0XdjU9nOM5kDMyDjnwRFg3FLs0vqSq2P1Zn5ijCYe7P1MoPr2TiL
fRY8SQhosOFfy4NoUgzeM1D2hmSHp7Gg3vB2SPZOtN5T2eEV1Bl8WtzqHdxOMIz6bhiLNyOSr4yj
0d7F5bPJFusnKtHIczE+0jDb1VyiHRVc3Kap+F5ZhAeru7LVqbPdGOeXRZT2xVxrOyD+VlI9176i
UGveMNaw31Vm7qVKn2c3ozEVynrAaERSHHL+NY7bk6mbT7bdlbdBm+7rWn1VdYbGnCPHFPNx6qMY
Ra6itzeUeB8RUHf9yejs55jk0pGwj9iFFSEF3JjR1o17G32fFV5lQxQ2eibqJY3OcVkHo0N4B52o
OqL/PRmMyYbbYTemSxabgNXyjsbLuaa4h5m9jh3i5Bmz0mEwB7UX8aSdiAXSvGab3RYDk027Gx2q
uZg+LEuzt66d+em62ke7sn+vPRWzslSvK96Vl1rxcorWiJl8ODmu1MlzWQS3gaauln1dJSiHwXBv
g/2PykFEEdtP7AiNUi5eNI/mDZyY7jzTZGOh67XTrmmNFwMZNRgB7U8lK0/Vmk+zpuYNHqJq49Ky
t5nMsnvcYk9WD2KgLo2NPVLF17XA/gcnqe52HJS6RNiPza2Fv2VTpwQ6jOrI2MeAA0q1oDopSAaw
umGRi2sLb14KtKYmt81z82EbGAWSXMoT8as/U6aLwBmSzsNJHQeWpv0Gt7lu2wqNgNKn1e8dmMAu
ukfJElYTNexXe8LutbwZikbpFolkowwKDjBcP9XEhzgOxYFNPprSI14e2mjz/nbCik+IwqlWOeeO
k/xGj3tibmXyYo4x5Fsrel1aSKaNiv4W/aFL/4hHAzKN7d/lACV1AJIuFqYeK1QfWWx/GoZNVEpR
rRIPb7OWoe4tHFEyK9/Ae1FeX1TupqZ/YTNVrCL6bgcWJ9oU2D7OfRv5qYInHTcPbEMjZ7zZbEac
mM4ONI/YSH8Li38xLB4drLF2pXfk97yAEXcd6et99MdJbLkzMLx6a++CunRS21uvcpZqxynqUkTM
h/isqzpCr3BD+0jBW8XDRcE75vtoKgBs7p3d0uQxg4OlIYOfLjYjWNscc8ry9kqKbzedfWmS3mE2
Ai37MtFXgxvC7cEwrgxK84upr6RYytDl8lanwSp/4SJ8p10p9kxHp+mMcuDtN8xb9GrdfcHsj8+7
BSDHCce/g4ucTyx6PWwAGHBqk5LZAQt2c7abIvTHuIeN2t5HNp8PM+Ad9+RNn0kbiqH/0WeKIrmK
i0rRgsOBBNvB9BOOb0II3Z9W6reGLy3Gqksx63GayQnZBExZEMkfIw33Y129O2gWNvelt+IrJh+o
l9ZmIZLCvtz5l5H+H1ZeXga7+XQ5svCimHdaj1Nm5iypWPOyRdyV8DkYdICSP9ywefYmlyWY8+lY
Nsh4fLi4W8x9O85kHia8Nl3lHiPT8Of1Qbyl63fFuOCnCZ9qxJ/ZeYzN5W+SCffaTl+dtP3bxXWz
nQU+vinx6RkY6hCObbJj3yb2bVcdFot1Qv2UyfGvGJzBL9hFiegLa+wN0AIOrqZE6ij6Bgcu9pui
td9ingKmm7LPMbp3OaJw5CxdwA3gCkgxfU3EFMnawEcV9LtGWEK4sVSB764X/jrLZ7ujyYGhm9ai
Cs/QtHJYHIyjVvzuzbbnbtN+c7pFKO9pWSpww2M8QOR6bFBMNYLi/5Wxud12YX+XSnt+fCNrvMrT
ao7P/c9QtH3AQf1RQIkn16kBYpNuzVPGR7tLjF1GRffMYo36QYYuEMN/tLB8kvqKrjgRIspWFm/h
jIefquhLZf9iJTn7n846Ym1vqlMfwfatxz8I7GgOi13ti2UXxW0YkDm4TqoWrA2TU7igqtgA+luy
P7zKCHW444jHd9xGxpJ7JvWtW7ZRP6bTHfphTTwk6zOCNk4UyeqE3eHFXUtucvsyTtFbtTLwu4gY
8/Re2KsK8sjypRV3QTjiZzDYGTQz23DTuio2OZENd6rTDiVsTCoxqVFpOkrugUn9cPBDEcFD4ymz
pzCtTb/1sngeesN6ZZ9CY/fB1DT7hdzknRLOKsjdpuVtk1xjs68/l/TkMfjzhc5ixTGXbas+kTfV
YC2LWRqbdht6rmv/NWXLbDZn+OzWyeKnErbQmLm3Bjn4TWkkz1Ulb6TAZ14IXKMcMX/XJorU4IJu
a8QzgdGgaEkPDzyqrVpZ2zheCdulNLYxrCz71sECbA5TerKqEXTsGF/wAJZ7TMxBQSn1OZEEn6Ln
MlzV3mExG8RajTLDBbyMOA4aTGKDPlabYpn/cvyb9m6KBpuV02F90K8ak4NHXlDKVJjTm6kJE4qJ
seyB4/P44I5Mhsi8VUXyWQ6Kyg89zg9cJwaHw7LdVEWFiltcTEouWGoNyov0nnPdYmwby1U33Zyf
e5vfLq7bL3KwB2qGpsOoBp+lWHgReh15ScRjWNA9RUcIBpJ5CFlMoPB7OIcagp3UV6jlFZX10zQ1
9/hApOoFZrgI04ToZOL1VAefe663BsGZUGJsbaUp3rowRPbXLHyc5fAz2nTEt70yWQBY9p5ZSCWn
StfsXVdOf5MmFNgX3ENc9Jh7dCplMotLtX1ZeCiPFiR0oMSkwDJXbO3CZraR6oDea1FrY1E2sjzN
rOTOZRJ9qnUElzHVyZ1IJeer6pAS0blPrpZim+lzsPrR5GdR4A6ZOuDD/EKM27i5hfqQ0XWWC91r
Orp4JlqxvSbSD8TI+HPTVqCQJp5bnTcArHUPN/YvRB6cbZD/g8jRXplD6bxAHKXOCyemrn06Nh5p
pcJTOieXOGzSs6icF+HgYnCQaLk7upOjR4TzCvNh/4HjotZLvq5/IYvZ0ngkj0rnQuGBoOFUW3Jq
hiIlkS0kq+CS4gNn0MCtD5gFCAUSne0uk4Gs5chup3P6f+RquqBZZDBl5MhDVAi/ZWcMgDt7XZQ2
4KqRV5cV2XXUo+NiYn/XauuZJtM3mtBA8k9Fc9QHHr3ykdPiZERAdf5U+VfDJ/HRhNSjxLIlwd3G
OG1r61XPb1nkFPSOc+pnuEw8g5TYzWp96FL0nMyhu5uoEqeyF6h43tNxT9A/8UtpgC+kesg0mF76
Kt4VtnEuVxwOWt5oKO365Gtzo23VgFRoJVG1S1KGKqalowj5xuaoP/Tcmb+wM5DdUfCQhkHRuYTK
4NiDl/RYk0zArcGIItBAHAyyGYD9yJnAcAkYiu63WVtXPVvRByhW8OK1jXhNOUBl6WNNVfqGg+Px
4S393tZFtGs02hmzOIN9VES/CoJhJ5rl9taKR9OM3af+EeVjuKHph6DOobCoagXAGyDnp7TLO+LV
SoxLxcpPw2zuubyC7KTAU5ru+jqzL0kmXqYB8S3Jpjt9es11QBxYM4qxmDX+hOwKvNalupGP0CL8
gKFYzJG9z3PMeSKOIFs0f3kNEUfNJWvZ+IFJghOymWzXYQmCfR0Y2bYuWR7MFF+Zig9UEI9o3YVR
2TClLw1+3g01Lmvc9jP4u1NrfyzKQWjKuO1D3U0hOAi1C0P0usc+jcDCu2E6/yzlwCTPa1xmpMwH
mVKCjAcWxZJRY71Gtf2o82azI8pub6yLCy/eiIJ+bX7MqP0yp4qMEDz5RKekLHxcPS41n4EYo09E
Fu3oaI62rSw8q4pk+9ZSyMut4tmlyfoatuh/dlX6Qy2ty/AFQrg7ojeTgY7qhotylDsiZTDgLc7D
SRtWh5nwlA9oEY0f0vPCf7BD4HjKIbn7gOOPsnLfASbukqTARhk3p6UAHNzQ0IVP4uayWEH917KL
20cuShoH4UJ9jokKz5baQelegoeQ02omJ9NfuMTCbcTy8+E6LP0I6+GVSrZjmvFLKwoXrCwjkUDc
e1uD44lzl11q5LhBMctNX+n0XTb6eJylTQrXNQYPvIHfi9WmO5QyFSzQHJns3tfqxkZHqa6uQaAW
jAZeMVv3a3s5MllzTQwFw8WsnVqTw7nbhn6G635rIiZgJ2EPPlNKNE7sffTIse5rJPZh85XNufUk
teVXjgV6iwd9JLWzjTP7OQ/jL71H9O2c+mBFExNabRyVbv1pjPWvaxmbdXaVZ//GGaBQEc11p/ps
E2GaPITl8rxY6vF8PyxLwfajMSFW4k2bUdAmgIybFBFgv5oYdCp3MP2VvgtwCemZJNRWzHSBNqu8
D3XjoFdX6ljmP/85Py0qny8o6n+5AijLbKjcmVJKtFSLJ9Edhm/K+U7AcdA9cC9vAM3/j6Pz2G0e
S4PoExFgDlsxiMqyJVm2N4TDb+ac+fR92LtpzDRGlsh7v1B1ii2BWmKg46lT6XGx6dMtJ8FpASxQ
WOgUqTumk5KKW+SvD7XsdFeO6ZB0cfoVrJEVlCDFdgioaWp4lwaJN6gkuysM2Qqne2ZxE6pkGCxm
1exyeYGklwnvmaaqoJuoPrHjYmWAdGhX8qixdK8FnFjCbwD+DM+P0qO5NtCUWUuMUBtIpoSQSU0l
Bp56waK199NB9CGVI9ZU+1+4N7o7xcbbgsRFGyIieAXlFWEuM1U2dk62hvJCWXnIpFW3YVdvSpZC
bjswtW+w+jt4U6bNCPYK6xRqUIZNtH53/H0iJ12iu1IpjE/diC7W/9LfiHW6RquF2QjgaJq+tWly
R5iHPKdMIttkn05uGZaTKRNDm4xs8C2heQhK84dqGkHtUtHg5S0vUoNboTGzayLEycGMv8kC5SZC
lenUYSGfUPCzoU12gVz/JOhmLgw/egaeNO0GkoF+RZEZcl6eeYipteIe/crA+C2uG1ticYsoOAan
EoAOK8lfj0fNniUpQGeCRk6uQ5UWvC09EdmG0Ydf7P9Is1IL7CigwzyQn2Q2hajcJlP8YotlOPWq
J8p7cfarUD01JQaPqnOrDAVgZGbD1pionM0cWH3xYP6gHsMKntsoZL2dAtPDih55LE4fGNaVrS7U
oast9Z3jRd30NKBOYXyYMivViGbBl9QLeqngjLRnKacF3RMVl4V3VSW6xSYyAOQGjxJZcCsxJd71
nQM3krX7iDxXgVgXNxkYt3Jys0JYnIBFOyPgcZuqUYB4RzlI2AoJttFqbyzVQy8ULgvRwG8BhfSz
5VL0ZRvGqhDQZpYfgRK8FWyR/ZG4n3hA2h2LxsK7kKZen1bHsaQPwIifYIPe4ntn7MGmngESVIA0
K11dICjPDCi4LKyWKF/2YYPjIIzzf9OYYNKdLX9W4+K0aNknKRH51oqqcS+zQJoh0x0zKfjpuwXh
47UKZuMkGgZiTNn01SA0nE7D8hUvwnWQomU3ldUHK6OZ8e7fRLDkKdcyJCD4xie6E3to4eHHcbOT
kIJB0SDA/kWqoeBYOAtsLYwb20gIWygjTNLx0CJ0RjG4pLm36MyAy5DJdl3v2mBh6C7FnR3FPRxG
EwFVpk6ggXotOdAkMBKv6NDf9HGRDihdc1GOGKCx1mbHROhUgfq/TkMTQJwyXOpR3vJo97sZNqOd
UQpd+2bczcGkHWZwIfBn31JT0g8UFE6UFbpPZI4MWKmdyapFhEmS+HQsAKOwsSPGVxpeoEYI5LQr
wh6uDQvmMigdpUf81yxJzbPHbCdoiHxCv7tbSs4JWdAsbxpg4kSMRA9MQq8zLhaf6NXeXuSl9dvK
ZGQRWZPfzkzQ1vbMHVgd2V1PIAt51Qiqy/6PEnw5YEcVD7hMvlMpSb1mQUq0yTDx2SaDKEdsGuHA
vokNNintG4g4n3pXGQeEnT9xMGs0ZlpFisVibhW9lBw61wItzwJYK8FjKKmBdmljY/+FmT3dDZiq
u4yuG5hjvSUXeE1QIHerynsdjbA6XTBh4p+NgvCnNkY2KuzbzOw+5bnyGquNn8hx+JyLUD6mJZ6p
//8xaCRza1lVycaB/1aj1aSiSrNdx7GDzFog96saCNtJ1OEQK/qeLJhy30fmSRAiFA8lfUFeBuG+
DBRnwFR8WgrhS4jAJcPN8joN9GSweFVQvk8IxzbZ3H7Fgho7DAa5fAd9ni+zFJ47Bih7uaFtgS7Z
eVK1rbtOfBAyZdn5ouyDloMUoRy+fttS1PKQhVpLSCmKrHmeB7uigML4JomEHcWWm6sI0PqYqLuo
151hCMWXYsBcL/aRo0wSqaN1dk9LViCdigOqNzirp552jUBfTF4GHdIB8nL3Zhos81m16axAyhHh
UW4F+am2BnltlxIkMaQ/tvTY81RYNJ+xbVar30wrwrNMiEeYfHY1yE6xFAKUhfojrZ+x+TFHoZeb
95C5xMJshJhP5pkY8GgUVf0lbPLjYJintol9FZpzVX5MEBLFgZQ2MT9Qj2xDJLm1eR+DAMlDjN/O
mm042Xj1Mbbwa8YpOJkrm7NtPpHkSH7KiDhibK0NxqhHhQhgIWlTj9CEyPuOs1eUrLvEiq/toQZM
ZNY3OLYUrDxTg/ubHcH0lNp507cdYRfhWwBbdEAyFe6ExUCpHe+l7Cx1o9OxcDVqbJE5GwvSxw/t
gKMAqQADqGOBhw28r5PzF8mJbpv102ICVgPgQGi+rxFxT/CWx4uSoHeqzmP8bXaqW8uCXxe0gKw/
BZBW0vwhmIyZIGEOVN+TNmPnKz3mx/4oLgwKmw9Y8zwZEbnl+T3XZRbE7CV6WijEcyIclR7eRdG0
x8qyDrQe2DK+hFp/5bd3tM5wB/VJTNqevGx4oz3+qfnKwh6IXfeQyBfv1JC/+SK8hYl868OHpsHZ
HCZXzzeB8F1B3fOxHhTxU57fQ/A+RjgyH6WNEOgXanb99FRKfZxq1oQl8dHdX45VE5UzGAQgpyQi
QXNewZVjXSLW/DbMW1YDa8CYEzjtAL/LEh6GhHorPQE6yBKs+MmnyW5DTatN2KFtWEyb9j5EU4X2
2KohfgO1XRiHZCbtRb/nN7a7oaLlng5J0zggaWw2EE/AgZsB+TbZ29tOQUlQXNnm4Ng+I6/1Urzx
VECT+IHPzVZXORiVnmXdKgmUWX6QGKXBl2CfxOg9QvcxbgrS3GvliOkLkDI225IpCAvZzgX2m6v5
aQKoPnqoEG2BvNFskmyRr3HRPYH488TQ9hOzMAP4r4YxlQHYCYHllghiZFyQ5uvMTlpSzlLH4hoe
iht5wJsOWWCO2k8NtkbafKLgcHGVedEUPCp52A6gvMhOJIZwI6u6B7SM/EmV1TNBnPCg/sWlfiAt
eRNqJzb6wqwhksgdmbzQtIl47/ks83jr2QCZ4E0hETOys1MzJIVadpUiOP6PhVegfjBDTnXVq6J9
FR9wmfm6Qv1FtvOg+CHVP/AMah2yJJBsDPp3WN9S6avTlm2Xv4oMeVPrLnf/Wi3+VXhmi+RHw8gk
Vntgbxotmt59VeJBGDP0RI3f81XpN5pfBxSGnZ0mFCXw2F2IXWSqkR4ZiuwWdg0PnBicixoswjHm
WUp1g+V9sh0xtoWJK+Axla2Xvu0/soLOiCEB62x/HuedEr912Q+Kb8j+sHZVN64uYn6qOqKGsBdE
Mlv9+JyuQISBF10jtuueo1kRtA5SF0lcb+DDfFQfZ1Hbi0hUg+JqltVWymZWLada2POC2GSPY4Gw
B3my87tasVufG3eISzvIJLvVd2Z2KQgrWgejU4pi/31dg4fpUWBDiXpTJJwu2LJJRvK6T6d0b6CE
zy3uO2I0TT5bhFm6xmIZD0hMv5ChxnF3GpEg5KM3sNIeFtGWhCPqv21RtBsZnG3ArK9+yhmBy9sc
mUOBr1Li9/BNZJ8Jx6KA0biXsa23ftJYbj3/rOvAbviou/6tw4FkjbMjMRc1egffoy+gEUa86WDo
9FhuOvBnfS154kWu1W6jMDOf+no7yoM79XRSxcrB/hezjbAYyobWuSdW2SyBEI6pI2oHAXt1BVNv
SjssaKexMTYKnXPLzoLJAyNjzKC6mxEBqiB8Ts/AS/ZGfyGwxxay6GTUOyE9drhp5fkClwevAoRn
KsiB2G1oSFqz7zKGiXJsk1xrl1bs9eSSgmPomdD1QDRxVXLAe+2gMrYAe5G6xT8qIFtnGyCSe8r1
zoqH37v1MtE4UONA3loVNlC3AogSAEeQLNZj91pE5UsM9o+bmuRplASETLfppZ84SYJ2T5lrWzhi
QqVhVElTwmKVfPrdC8EmL7iZtyLNDRIEhPoNxLNLhbAVMYmjoVcKLSZ1GKED/WOeFBvz64bIbvhW
OFSjl5wosHEIXBWZaYI0W6a+wjDBvqGzm/ifNN1X9ESCLpvlGhsQj1iRTdtQ/RlEP+0nlkwVktJM
+hED/n+KZy0lXlFlJKHhGukw/NbsQPGtJ8SfQkwB6rPRFYimnFtF9ALDgKbEWcLAy8gQRgTiiMWq
gWF+MTOzJ48RbVmrSnBTBLBYv6s3AWP4qVTanYnauUvXWC3VHaWniEtmkQ9DeBOMxBaaCie+frLM
Wx53uLXb7etqDtfna1NwNyjCA5IEWykuEXODJGzkql1WXdY+yjU3UaNTs261VplVP/oTWh8keyPQ
vRIkM9WlD4Rkw4h+2wDsAmyew3a/hVm/p0e2E/mUYzugJeYnvihXrTyJ6+o+AdPgscmgBddeBo5x
Eqn9ud2ztO3zFk9U5pDXiEploG6lQZPRmxFnwRb6KQrviLUMrNB9sa3nXVawHwMcy/6fCdg97M59
/RO0P8r4jBvmdw9jEm+I1byILGaLtr2LAqcvMcNHZNzPFv/sN9afNiAm5zUlXRgr1Xhv9O+RBFS9
ZPYhvmb8jSpvatQyTz/IS3mTtGsx7seWibOWH1rlgmZupVG5eXBtquSF5MZNGRxiM3YhfjlFVB3T
wNhS2u+L2K808T3Wf2NdtUlQNl/M9qwjSCoMC/XaBOtztE253icSbw0rlnSu+bgU+33tKx0D6tQG
ZLevyofcHVBV+qEJ/prtgwBj0/xRi5NU9DtjZWdnmSf1BUyliDog2YAyaNRzW2FBjROIsJ27hsem
RnCVOe6j3DhDDPuIZOgcqYV95bvPmEOvVNMZ0c0pZ+CMFV0wIy9NyURW5b3AAEeb9s20C9bIdwVt
VXBu1RSh9p+wKDa7pUPWvMvtPxW0T8h8cyC6XtPeM7nwJmV8ueb4qYDCGnLKIHz1++IQLs8aOToL
JtGZa7x9JWTckQZjp2iha5gMRJAAcKqbY7SdSSWTU9qf97qhbkJ+wICtu7Qqc40Jwdz0DFPOKfRg
63YSesiJZtOVTA7hvM3dOsGM2Hhl10jcY+WuTFSX5+nHasAxhMqO/scT5z9a8UPRl+QwxvQgVucV
42oqIf9RVQ8pL6cW/JniI2byVCfKviGQU79n6u8YIFIUgO3AvQP3VsJQNZaXojBfRqvYTKbghoHw
q4b1IV/YrQoPNOr3kVEIi5VfQUDYpeXMfhABjwzUACc8dIyNFnZglW0EFiz6HO7I+ZQLRsegU/X0
WDrWkXCCCJWZ0yEy1M+FboyKCT4R57ouHstSxmk4bqDCUA9T4lN3YfpLo+ZiJgRtzSlZOWyW16QB
lZpfNe7q64xkcZ6pd0D7IR8RkjfeCkc262OJHopY2ZclChl+Zsi6mSQEkmMZ9N91ewuWlLFQeQOF
iyxUQV2AWE8WCF6IjuTu7Wu92eLI1LRjo0W7cpp32H46BQvEIvDuE5NHSGAp+QLEwuTSRJmX+TV0
1bnSjnBMXaIA4XeZ4XeciIDlUw63Ygd8dNuo7511tsibgGS2Mej2S0oMqxK4A1nhDKbmZV257flf
aqlvdYj4rNrvWFDWreVE4bqdbgHcCT/L//lFzIxJq4K2XAVORt6GNvuL1rqVzFR4LSyEln17+aab
JfHizIAkL0CHwcOi5H42KJA4vwVc0JUq37OiuIE6dUWav1zFYcnjLkI10gfQZfJ+UndiaaH35LMk
aewbs28SoGUIvWuBuFKMezIM9wAo0NpvitBfW7sUdcblUE5URGtMk1cQaL9T5ejCIJ8icHTG4jIY
iqepy6ZDWN1l78n6UbsrODPWyhH0vhrYWxXaWv9QROwVDUkmvX5Z+tdVESINX7qhHLR1txh+zgrd
Zz85lfGiLXi1Z7xq6JzfizzhLJ9tkwlerCMCoV1qTxVW2yDR90pMQbrsFhLbwTySGTLMkGpZ7VvC
s4KVgb3G4/hZyoMllFvZbJ4tiygVJ18LrAmrQVHlO0bubiBqJDyyQeccnoXTIgy3cSpe4zSgzwCF
vhSeCi43qlu/NEavD/FMMcWOg88GG4mR9xtZRj1v8FsD3/htoABDyHFGsN5tHe8nspHacbvEjSdh
/zHjD4CVx5D5Xrvs+pG1onpt29emeVnxLxCGBfVqKOeFBgnVQgaFfaJMjnQ3mSDHhTiBWPTXonDR
SxjrplsEdMAAmdIV2CqziEKFLSbLG9E4SJiRZGVgjUVUuqJagiRCQJcYJvmrhjtRTVDGES91roLO
nldSHLu8mL9Nlnb5LG0i3oGKs4FhkCfLoTMmb6WkbUMFMX70CDSKcgnCyAudut1sE/05kCwZFiej
A8qKa988ppQqVvWChXXsv7hHk9VbgOMRb2eIDrXmlOP77FDrhP2/ptIolFgLRjoGz19RmDB2gQCl
V5cYRPckP6de0fzk6J2HPtpIaeW21Qvy252prDtUVG0jSIQN0OJNBjUBYRZ5nXSMrsVAti8vMQFU
BYDJYHa0KUeUV9hh01wl0WddCZV+j63lUHOTtXHuUeIApbPZwrxT8KNXlhS0Zh6E0p0eHIlz3izi
eEZiADTC3FN5xVoAnQJLdpU7rfqhMxwWhbOEY2EKS0pC68pml5WwVCLNOiiCeBgMmSKPOpUoeGmv
QJwS2eQQuuwwJvS66MriTd00rduCNZYjwTH4y1CvsWguvCbwR2jAIeDKuXulTZBrHbDXbpb1TSzO
dlOldzm8AolIG7Yt5xJMRKB/4t1AJgjpIque/YQC5LUvw4POBopVj12QZ2NiPcRVn6VeHeOFeAZK
R7Nu2KrWevlayKiAfEOvQf6ad/kXiNjPST3odHRZEfgyzh+jVv0xhOzN6LMqja+FVm8oCt9iD2uU
UMSYsxC/iHOqYpYGe6fTrxZUNZ63yIow1vCizAV399kQ/yoh9IUcUOgODUyRS15rUSZx5pr6a9je
0hwnNqF1keGxg0zyf7oADOUnjT5Lazc25QWYihMw8G8WBlQjU57+Mkgc+m5lfoWSuAMutMmBemYt
XgunDJ1UIAC5Wddtps1wCuTSLm2OXecb8VGinBzACpblhOIVGBz7TCgrke5HLAlYTXna0DhLK4GY
H7Z1b4Jxtb6yeL4vcuf1eO6qNOhPaTEcVYEaTNeaYwnE0x7VAYhSL96U5lcbhmTNqtsHMtwoZZxq
1xKlwRsqyBvWqLVnUAsbtvYdGUyMWbR9DFSCwATrkWpqD36WdTE0PYYzQUoATDX6Q8cPrM+KSiMT
gVVs8Uv0SiI61WrJyo0oPcKzYrp/HqwWnWKkpNspVG9pVce7Gkt0jADDnZO82MSpqfptJN+mph0v
6C4LFz1XyAwStlWihpyoaDgR8ozoODZWUYpum+e/cBUGzvL8K65LJkMKIxaFDVrC9jZArnAJ6+Rs
Ksk5HCZ1K/VM6PKBvGAAM0DjnAoGqN8jWN0trJvUXDEdy5qfGX/gibHdW7vqCfLGyVMh3qcsYlji
r70gjuraqn/6EhlPjOtaDefoBAHrrRgxL3Zm3R+EhKExbNedqpOjvtD2GVlsPhKmlNueIBhHL1tH
1+kZrE5xsZVfplgnrk+mnGXtWPgxT47WWpgbrCf7htehAOojSuKDcf4bgRNIoUiDgKzVl4hEu/wu
6bTj/NzlYmJmmNC+FUb3XdUj07eggpNvPOgSehdItVcxAnXjeJDsqg0mUspPkSqSt9zF/WV1M1QZ
YY09ZHW4CPorB/lrOg3Ankvgwb3ImZiP6p+EKP0MNF7RA9j4nP0BsIjOWOYzi3wpWUDHjtM/9N/9
Hv0iQWGB0m+nCYOWlEnKCyPu7yBqXjrdqH4yEM4QtnZaL+W7IaO2GZKIfZIWuTN3ePlbAtT1R4vG
Np+TqwnMa5QUedMGH40GsGg713yqZmTKXa7rGj0IfR1k/KZ15jj6JxkCi6kFO60cLZULkcIahX9S
gOuh4C8FlYscQCZ2iPFrCSFRvSQa1ORFKOheEwg+TZ8wpJULW4/DxPmKFIqXUaU9NwYAryScLHp5
zVM0twtYi58ybS1fGoR/SL3pT9nWbIwgeK/GhDsJ7gzAdf1d1GYuSIxcHA0vuhZy6Cgx4xjEZKMs
jna1sN1o0/ZfFFlr4TNwrUyzW4my4LDiYf8zx15qCvyGysAjJICSXG4mWrb1uagHwp0XFUBdLln1
ttGDxyjA4tLCbG9G+iEOBVDVjCUkLX5DE27sVTy9fcxyeanjH0N+lyZKfrvgEhKakzSTsK0smUzu
468yoOcESw0Us0l3askIOlgr4gkwl6Lpd9Ua8/MsGaesaveylXL64cctK4m5IRTyzUCWPXWWilC3
S3uPCKoFPz735hTpEiOHdNjoBcY/lAhjF32BA+fAmsbyKHfvAwTxQBm/M6X2zZibr5ZDbnbhgPZ0
o6TNbmGoaLWG1y/KSajrrQJMRNGy/UxOHrtAN9ORwCoXJaoZmr7kaetgvduX8aNLzL0kE2KP6DUc
Mq8xFPgV342uQJqUEDUlroRsC3aAIQv83/7TAM42crU3SWPEpHZKzgV8GTsqQRRyQfvYjlzqdU9l
4JuEN0Y3uKRnr+Jeq7MZ/T3XdvnAOOIhIAeFS8AMa3FBLF61+LWMrW/64xxMiS6W+LG+J/WH9Aem
qJ/FOr3gwbISgqfabYpOe6mwL3wZ5kVqkK5aexIeWErkm7DonyR5byFJ4eupHWN4hsvsyy3I5OCH
ado9DUq/jo1DIxEc4q45ZhiJyC0P+GrZbMEETVP8V7pyiCNxa7WpNxASoFtXveu2svyol79U/prQ
e5IffqhoIgPmxwEDa6km0SsMztJHXlE9nAXLdBXpTcU0M4F7X7+mgjlLZb61IkVZf2q2GiZIZSv2
XylzF2iMjMHZt6bEMqSDDRvkujBkUCI6C5CDCelmHH4L5n9R+QMNgRyd22lCykV/EdP4xQ2647Td
S+o9jQDhIKca+bqx3eHws14HxjYpaaYDIvG+mMhsi/dKspHNTyPfFslO19zMsuPgRWneJvOo81BF
K3b7tzCXXQVJjCwbmpXkmDGtEmjc4twNqRrIvUOJOV0z6bj0F5AsdlgVdjXW9qwAqe9fZFW7jsrD
tJzYvP8/9TV8WBnMYlgxNxSbq57C7HXbCl4HfCpaqqDoQEw6T6c0J+IvDGxDv5nlWSaQPu+XvdpB
vUmLUwHufpbgv/BETcqt9wtGjGlUA4dCeKcgnC7kXY24g9YsC0jLDNjB8RqIyYlGm5YHMDzvJUMU
NGTkDUVE2wWGXUXCbrFQ3yADUxWDpx35ubAD5nGZy8XHHsPmKXdSldaEEj//SdQn0SL0gmDOOvgn
nj5aSCRcXqZeawkk/SRkG0fNE7f8VqHFaBEpbxpBZPWjQFkHMsp8cei2JduLZcbXqTFmpQwg8p75
2tSTIUo4Zage+5mJhim9LqnpWWP/r6KJLxAzZTgD9j3M3oF5EhROe2LXTCYvY4c2/4CxsIwoksw9
kgtMdatCDxm8zWwKk4hdlgjqoH9aPcNvT81wdFZfwGrW0VH/KvWXErXn2AEnId5lROGVVI7J4i7P
TqieTA1/QcQ7Ejpq6S/BNYpJe0h4kJtN0I7sirZkrkDxZchzLs2XWCcjAhcWkQIbvq043FJDG9NJ
Epi6LLcz+4HXsn4a1auMzBIIpS0oHw14r0bB/oTAzAwQUe+EpD0Cvmfz+5awqQNU5bKqhhj8m3CA
Ti0E6Zg3CrGr+CVQ4a3JfHrwKaB36jIuTuSb04Azn2WGhZK9lM669FVnnzmviBhskRnZslwSfSLZ
NZAPEliEkc9+6rOPWtI8i/plIiIwYCiUyKi6CKLVMiou80cM8bowkxDTyGV9S5pfA42Y10nDCAMt
oknWEAvplpoiP05JF9Ic6qi9LLNKO2CdusQ4d/RLixge1fwG98/jnmHuDMIoxi9XiehbH4M8/Ep1
fQUWHLXpPjame5NJ2wS2E93FpumC9yEpbC2dznoV/Q5y9DSSNW2G+Q5f4mhRUkUKeqLZ6P8mcMRx
TmIRWJLgYEyAeAOj5hZTpA3hrA7ZQS8BBltxuQ6t4vaF+gnZ/GWNNBWo6KKzEZqeIbkszl/NHgdd
YNlFKyNSwW2XbHTm80M9HWcrodYZi/9XRUMj4EfiGjQralN8BFn36BE3Anp5pghzJPlrkMrvAS5y
1mXnIqdD5E7Nw35lzLNfiveR8ilLT70Kr/qX1L00mM+C9jcTDoESfautuG/lGMux+TEKkycv61GZ
fiQTYT98MxzgH23PsIma1uBpXm2+rEMGoPJB3iB+S68FLm72twz9GxqaITKxCZX7MI6dPkSwYzFM
ryqLR1jfhZa67YF9WmK1qxs2Muq6KPkg8RCF8fwcs/Tet+WrMBq+yFtXKF8tNApN7ulYzMMyfUk9
qB4FalQ57mK42wV4At1cqFg24qb8HY+tDqfXzlx5sHvCZcecBG2DDGjA7EsEyrp6bbDnyQ0K/j66
5FbEv9HtqghUVH0QVu8c3ls5me5o8vZW1dv18T6q9I40OeIgXHVpwS+n2JXo8hUIBrFhl5yFITst
DBeHstLuwcyOaP6mMJToj50O5JDJUB2+HCtwdaE0Z8NqNudGGIhKIhQ76DY8Q3DnopXMWK1pqcwx
Oc919PASt72IuyVU/6EiKLDSo8CTlktE+mvghvVJSfZi+5GRC06gsjW/IgGnno2lw9Lo8HQlPwHG
Xx4jtAQRx+xS/lx537w5epA75KAkPvS6sRXyv66Q/PWlGOJnVN00HDsFUKswVzjuLwhV4VtoswvY
SIOieMrzS1N7LECQsRmSb6SQnx3M4zrJ4ViCmaJQJyS7TsRq48DmxUpkcJEoHkcjSFTWWbhZyS1Q
ANC8JG8c3jjWBSDrWGE0ZNkoILnFbEPcUrkWqIXJKrixGNaPPAIEcwpv8q9Ve8ANXIIgxN6WqfPS
m4UIdBMfEZywkZZ3yCGav0SRH5msAdpi6C/DHbEwwptgSXqJvXJ1Tcj81LntjAZQXpOzpGyNly5X
7Z+MTWBkijtZ4pfBdOviWxfrnRlVNukBu6zETNUTTgsTmezjXZ4ip4T0qkmhIzEqsVj8cKMwKBgr
n3i/rIsdcm1Nn+9DOtEqoAmdHinqeQc1adbYhK3mV+Wv+JrR419K1JgARoR9vJt37X16YDhdUsek
FK6c+oOpgIWcebA/wvfyzuu2Ko6v1q6+gt7dYGmZMSm+IifGk00GdIhuYeQm53e8ZHAGhhwJ0TBf
QHwwO8GzxDaRWnJmcTZJ33FQMjo3hj9hcJTPkeVt7Sy2tUco0N/Vo8QtJGN5JujMtv7RcFgQ2pGY
MvlgOQKE5De/IqnDPEfjVwhP2OesdqXZVeuTfisxwphbfrYu3U8VN+umcSssojjLUQcspwk58Ay0
fVP8ze9QCdAp47ugDF2wwxeupXyQ7W6kPnNftMPhBjduYZqI33h2KYJIULZ57vlow0IwDx+Qj4Ln
vF+8mhVhtiejrsv4TKgOMd55QeUI5Q1PDfIAPJxjeMxEl1RoWlJ3HPYqmcHmIY8O3H7VvKMoDjvm
xr5QHVAJoYPp4RvtS2h1/ICQ4bk230uP0O9uJweb1vjF5Gv8Iw8OxWwJZWz02ZwwRmG/BwmvXs4S
6/TwVBvfjcnkdDroPTwip4aHs0PtKmnnWXmwVQ6zu9jelMrT6kfD3UUzGt6qz1L1NfPYa5e03IXp
pa35CBOadZg5/SVouT1ODy3kTXiKiZdrfocqADAGVVvAH6rfev5TKb8K0ymHVq8jA5Z+gswT/qrO
k0VgfC7xs9ErJxECacZsGPgoBmMbxToqNrYt6Y+EUhEIkOk+UBa06oNmoGMybZwo/FCctBoH1laD
qrxle2DmJxU9Ph5kaE2Ljf9GZQyGVFPaBimBiHSo3hpuDKRHPmpsOeOHFLhJ6qPpVLttnXlyu4Nq
M9Z3Dgoe7wBDBM8ZSUEsLpiYhd9gsoMIBQ+PPWkqXqHczd7ukp0hbefbmNvzchifMiP5CGXKWRPc
USWxaUCI7VifKWctXgM8aMqdR6SoDvy6bce/fAqGbVPCsWTZxUnr69Vp4XUJg5OGgnqbNzseYlRo
jMNfsmeEOiHZNc36JykkID4Xou5MW9vWGqdq9KWJJ306GOWhbX1R2JtEomZ7TnXJtBOH2mdetY3r
XKIgjWW+8QeJEW3ceSE3Kweyr27r8GcxbKnksqheFsMxK9xZjj5jetnKxAOlu6L8y5S9Iu/B7ARQ
TJdL3bkqyJI/vgp+Q+7J2jVTe9IcRT/DbeHn6XbTGe1vhSKJfGKLygwcbLRlhljIl1G+TmdbBGvQ
OLRfrHGFYistbtX8Msk2IMh1uyYEDOkmoDA4hRJWAe6A0Rul3ImSk4VsgK2/sBV+LzYH7ZPADxgs
EQgUxHol20i7Gm4t5Yz1SzmotqzdWGk7wHKteiNSDaU4ozb1BeNheMngYw8n7FssvHkCgp/hcyH/
I4WCZZOY1RebCpWeDCmNxQUCXVxx9so4UmF5MlfZDwjVCVOTPFBvDe0QYgatIMILG/YlveGrktsD
/16A2JKCftPozFMc1Df6U/iLuVGWHagICni3GwCybDNuxPLGW8OfTi7NsGWuX8ANzfgF3yrFSz5X
jN+7AknO2iPXE6lSOhu9Xc5/gH6ZbIiD5WcGPMi3S85NgxeWjRVKhXs36ruOER6HHSlfWo266TZN
9IUibTdTIQD68ssqKBmEV4NACPRD+FhgC2yNwZebU43oCPORiIL5UchbVm5xvzc5g3lBMjgFxG6S
XOk00mlmlBaL545DRp1vKstMzZ0YyauYbvyk3DYtx4cD+CC9js6HQle4ScNDyJf1nk8eB7Ec7P7j
6LyWJEWyIPpFmKHFa0pSqxLZ9YKVRGuCAL5+DvMws7NrvdPVVUlww6/78TxcZVgMhyuYM7YptQoO
4DaxlWFr1ezRE716iT5Afamnb20bvjaUg4in+xigECPRYcMdVs60rnMSYggTC3mcM1vTWgO4S51T
qUJn5cTekJ3LolvEFQIgDhablY5jqt/G/wZvOXonGTPh+Vg5A1o6zRVOlU5dGhXpz1Xo+CB5KvAj
FFikG10swhf0tfpbo7rulWeMAY7vLAjF2uUkXRkNPeaXlg8OwnZ+9z6LcSkqLDKk5S50SqXzebC0
GyR+2u183GpK4kfY4r1zB3KZQGC1BClWh59UOdoUnen7SvX5o5XROjXXJSwCdvm/Ulvx9Y0w4FjV
fITYJB9KczavFvExcCgsKqmZtHi3r5rPNGY1seMKhZmVFI/5pHqGeYl3JrigznwW5bdar/rmTtVM
zy9p1vKnpfOG+WTN48RjwY+t3fHhoYok+4zOE/YzNhF0/bXzaQvXRJWHlB/1dIUWMZqIULQQLsRR
SR82f0yxZLHCOq5sdmmwZ5Fhc4fgox+4F9PbA5VHt+3WueNzUFsUFyjvCPZDjvN2k7DBrxYdedkF
u7rhzGkwILoIYt134IIsQYl2HXUsA93egiylBO+j42PEM8dNa/xOtBXERLov/R+5POgB32Wzcrvt
6H26zq4FzW5CeGj8tqYYST6M4hB1R2SsREW5BKGEtcxPMRQ0zgPlzXjluJAX3sw5uY/YLy/GW2l9
587X2PiSRHBbIXHzLxWgv7B/AHGBiOruShxdDt77TQMbp/HtYF+7254FN7M6To3pRByTpafktZBn
SxP7OPGNhY6cseYZ4hVLvKyFxkCcCV/4tOAuUPKs4ICx5ilRnw7ksTjS8KfWwFc4Iom+Mh/ry/TJ
SC0u1dm5zRjInf009h21SolcZhPGSBgNd8XhA7+GBMYNirnEAeB1DV3mD/x/q0y9MKCKHv2HSPgC
rbiofhlKYuebaAVvHZ58JV/RdZZ6u7S6TC3oWy4MG8emcwqsylqyQww+id4uBZ0cF6ou2J7z+koR
2ukY3/DeZqLH3Nh5jzR5hQEVLfUnJDhbogoewHs0vO+0E3GFEMGkXzXZyir2DeaFQh5NujQwclCn
JrtTFV204a4k+H4rznVqREiNOsxI+jHBk/IyYYOfYPaGzoaPGXNVyRUSCHM5HIj2UGPLc8Fxx0NX
nfn4OZKbpQ86DEANPjG4V9uwOUUqHZUzT4IPnfPKJ2tfDgWrAGhS8/jKxyoqtgy0TADx1Ub9f5re
ot+nR5ojOTj4O3ILowwPuW6wSnuVck+XBguZnU1YkOS2szbm9SH68tIgwxNCYaJvl9PnCFMUqI+W
rksWAvG3J1bgBWhFCn+GM2+H+jrlj1HCnFWvSkVdArYaOLRcblkxq8oippOpCYZd5Km7sIr3YhJ+
CJ12qChV5nKKNxCLLb6Rem2zVrU79T63eYzWLy9tmUisCpTCiCct4UxlDnXhL7GLB0teFIkNL9uZ
yC6oJIbmL2dFG0wnV8n4BG1lBqUhbClIonTgIYdhJxzo3eUzV6r1YjIVbNUvbUU9hkUi2CtWqkNp
t4JHmxuC6K8wPlf1dawv4yC4Z5yK8otCGo53fHbRreFkL4sPo5nWxfiZEd/G61l8tJy8I/1TCS0P
iubifsEgo31YbQfOutq4Jd/nXlur2AvkzkIUq0AlpCLhR58xZ8BeI36UOhwrPCz1eeL0N/tn53SQ
icxdS32UVbPLktppyEbiLBg3rFtILWAyoTQZpB4b6+pmUIP4IDgDmnPmLKSgwHA6Zig+rHibHiVb
AYgeboSJA25l1pdYsMv64ZvcpZzl02usfxcNrRMh5db1pwnBpa3SZd5LtC9ofMxx/OxatM/w2qrv
hk4U6+u1yK6mBayABeN3a55Q7IP+o6+sRech7V0HYFNZ/VSND7qx8Lvfp+gN08eGQsR7husY4qTt
D/17ZtbInaEFDGSuCTe57kRMqKKjfGykS8EqJ2snahqkLJcKBVPehTbYWxZujUbixzU95n2y9H0k
NqHJxUBPOJ01t/BDj42LMrQ5uy9Z0G82MAe6nImdwMoykGZXvZWSDhwzxPowXdFUz65lXdds7hoE
WnaPf23Bbqjrdd/JOZXsCcwVswcut1RhOwXnw6ghBdSsKOtlqDWMcYGLLIb7nULuSUl4XQUKl/GR
5SgF2svU2kZ2lu4ViKis/qvjYPPRC4+xK95iqC6hZwW4QKxbMJJXsIIHDRchRmCF7bwNZ63G3W17
Lv4q3Xlv/2fw3EcsScpvYBqn0k79wOVnEKqSkCNXiLh9L7FSlCJnJetqsLS0q1l0BA2NdTAgb3V2
v87j6tXiVKI+iRzzTpTmP1JvPbehfmMZ3i4bm3MlzO9GCW80wa49O9hqHYJBPHH7mQNW02hEa0Ao
RD3eyo40elB2B9UNX3ItTZbmnUHbrKHgTgo9vK2DMDaq3lV4+Z/dOl89naZJYWz6MTsQxt5pdffb
BRZhcq4RFauvonCWcoyIJ+hcNfV9myX/KjU0WL3MpYLlMegNXDaVS5HvcNQ1SALNz8CZaVXlhFMo
hTqpez91rnwlFcJ9SYsX/g3yPV5XgusKcbu4NmV/ZbcP6K5lvzDXtN0HZzxaJHZX2akY0rsayIQF
eHIAs0Hms2Vo6GgY0CsEP5Dp5qZ3lI1QgIdplmmjtyLYUASNN36ehQZO58wQDRAp8uF1NHu8t03a
HFLIaQWzK1l71pDkdVdYHFX85yN1ZiYtV30/AAni+6jpL6oZ3bLSeU8HKIKCHAHIh4PI87uhisPs
DmZIrl2NBvUkJOLeHDyVdUSt+UMY/eBJh1UOIBCJEMJaQ+UNyZojG8Az3SSErTlcwIrSjuwa/S6S
JwuRraaGygr47peOzac/PyiFfdY98Ws3PP+O8hyCez3Oc2531ROw4iFSP5zzyUr2tNTvMxfr9iD4
82VrCxm0SOy/obEOHZxfxZG3Forzwh04VYr+oNG4kWInTvnhCVa3BdLuNF0qlkOJZmzbxvkCKEiE
hcIaSF04nMqUOA2yfhpkX8IJ3lNO3UWEgYsvcQPF9QVw/kmbFJ4bu9hBBGB/WO6NNtxYWryrPFpa
IpC0CIPh3RLYWMUfkucpMIeTGN0HOVKj626A0+m6UEC8Bdwtde74fIz8tcGFjtHDd9luqsBvDWRm
I1tx/Zi8CzTbh6shXzfmtul4xc7qWEy/QYXO2N1Fta9LtppOfmoia5v2h2bs/TRvL4ZBktLyXmMt
ONXJ05hRkPPa38BtTPgr72I/Nl4agxh2h0KRc13rEcqSY4pt0oUWNzKM2RSSzyW3Cf4zQeMjXVEl
48ytz3M0xwyH0HNIvlL5MSU9vPFjYXzD3YQTNS1aVr5QnnzZUZQ0oWuxISSnhSO1YJ2eD9a6YgCJ
W0yjTOI9cSm9GigncsmXBMuEQFo92xJ4pZj1Z4V3rOX7osXKqhoiMktsdzLWjIDQqMnEp5Wgj0+t
vRRqsgyUYqmOe402t/jHCf81LbEnbsocZhsFqxnUQbYyLSAT7NVauRQcs2Fargf5bNwPw/0AfUbV
+NqNHlX6j9IDpB7JPQtHZp8f2zbGaGiuWhEem5gDpst2GXjtsLvoc62lCZwoaLdJbm0KEGSlQKtU
aTJrbIixkAFodtB6j1UwLW0Ut1KKttGhWJtAe3gAugoOyvgNk2thvbaiO5dGuImtj6LAjdx6SL9/
YDDp3Im2cA3XVJ3g4TTWelDxqGFkB401AAhqx2M1PFXXO2kZy+VsSXL4mEzBPjWmvT701KII2t4K
bnXs5PS9KYNPDbg0K4hj2U3sTgvqwkZ8GyqIOWVgTwnIPAqoU9aOrFO2CTWyIVlCKVjES4mMBNZQ
GNbTZBYjSEAjizk0D5UTmN3wSoYjCQqwA4Wz5hKJ0AICZRl67VJn3i3JBy6TDHXVUlc1/28qv6p8
PPeBCSbHueos2ruOaLZEBpEtdw2BDT0QO07NKyYkP0yjbVUUbCS4yYKaupqIm7HLvx1teSyGa1yf
LQBzCy9Wt6Eg/hGo54Yybc7oqz7RQ2kph5r1h5W7vzWWIGVy7wwgAcF9VXeAfIFdO5GIpqiv9DEc
Z1Xwp9jynTKigzbpDzua9kRQjw5OS+pOoLrT0qIAgHe0awGDVC8hC7uDH6pfbXQK6nAjA+VcbL2e
t3DpQyy96UN+9nJjm07NZbKRtNnZeJp3H+MG/im8794+RoT9hwFIDyTP14LgSog1J8ambNB0A1ht
50DTLrj0Dh5h//JoTCnol+IsZIMH+eFNUCU6+UXUDxVD43tLtIFEYdpFO0O66Mo/AlXXlhv2w2c9
6nZKYa6soPxTO2zDcfgydtmGqfTCHa/jJtIp+PTR6WxHfTVsDbyL6fN7Ikipf2rrnsd4XHa1AURN
9S0AJRaotaTV3xtZPYVoz5asD/RhUhL8HFI8zLp+hHZJobrkFSlebMuhzgpkVoSzGvtXM/VPFkWM
5lvbubeR4ceDQvtEeprYQEP2AUPnPHKWk3Uf3Bt0WSvHteSQPvaqZ9X/6/rxNKX1o+inp6rHJ0Eb
E/l7WJvptxiuHQ2n4fCmcI1LalQksvzgmPOTPvEJSh4J39whZErP45UTVXd4Zqxxwp79UXuEewVE
lz75Ll1nQMha7cbzusENdRKkHTIeQysyvt0hQHKs4MXEX2rXLuq43YRhfOt0j15amh4tW14yzOus
kbkMSWJv9Am/6lQx4BQ8D0r26CbvrVDDh4UMriHUQfvZ5ZrzpwoypE7KVFUAEUZCgs5dEVFWIQZ5
j1wYLzpoJVjCUDS6c1uy6E/oQmQvX2Y2kPz41GMrzgPx7cR85OG4rljxONwn+F1nUQjQgDXch9nI
PD2gLd9l47x5TfzeuPWmCo2fpsWZk5TlM8IyQDn5ZmiaE4RL+olt72x5zXW09GXMDl6t8FY506Ge
lwgO7/Cg+YcJQlUd37K0f1HnXriEcaK7x6Ysj445+yyakBBed3HNTUckOc9sb2EJ8jWYSXYR6wvK
vFLSBV3ZvkGXfePltc0IbJjDKwyo94paulJkr8pxkM3ZrdPXttL8vJR8SnGTNdp3lS2jaPDT0sQM
0rWPKrgHgfhhQMLR2K/N+cdNizrh6QFvW/nA2fQ1midMiVdZ1ntLS5863yQwrRgJt/V8Y4NO5QdT
cEhHPmyj+gM+1lfCGH//WdI6UgN2Snt2aEl80OeWCAunbNVrXAuiR51p51Joy1SKrWyGc9R2v6Mo
LmambAq7/t9KiXUMfTTs0J6zwaBNaWUHXP8b5xOCy9WYtQWPMmpr+Kc57aXQipM5Yt6E4zeOONfL
f1TNXXSQDpspJTvl5kfmilA33u2povbKRbNU+q1bzlNHcChDcYSPBAciW3bekXbFTYmyKRUOIIgM
Yab5Dc6Xhn1qFadzjIgnb443pR95AhdI/yuJ+0HhgYf1I/pNqxwkU0RbvYObBxr5lmYoNaTiQqwY
LYYBHlkt+6J8gbJuCBDbjrfgzFrOwZBzAVzIqt00xGtU5NQcF0Mbs6Fy32qUKYU43Wj0RG1gmMAs
sbNVOONbOiiN7R/FsIwKn+6ABssQNgY9eDCYBx1OCAu0ZQVBk7gjuoQCxCUdB/rFsJGpkS9BLEWU
9w0EzMnW+BXMSF3Dj1Bi0X2PUywLfHFu+A+qIP2y4zZPKpqMQl/0P1UzriRqeQWIrMOf1XvUztds
A9k2GZ67nMYMgj7NkOY1vQQJU6NsDmA9drINuZMFsN1qIiasm50Cf5u5njDH1DjoNAwPDn1waens
lPImiGKl/etQXhSoPE0C0Fb5cFD1GvyxVmvhjCJLOpeEDES2x26b8HoZSf52JmZw1spYzAIDDDEM
AWKT/aBiT6UUfu4thXDlxmTNuCCqxZvZOkuF5Vitdyu6KtgGDjg53bUdhpck6X2lRkKT3Z6xdx2c
BV7PlGNlfgICWMgtnFSVICWvkdVk5z9G+IpOhTVvzXQ+jOy/0XWT6ub0j6oa9vSDbLrG54zjXsU3
oUdlnC2KFAs0RPwTem2rFnlY79Z2jakMbkTMXsOB5an9jqRzJ0quOBJN64ZdwvBs9iXWtmKHQ4Cs
YczlP6R4M+pdrNvH0Oz3+Lr1fyTbNmb5M/82cpZLiZU0GPjzywATSAeDGCDgUsC9iNChCmw58A6b
b16JC9ke8TcucmLNzdeI4UkNEY+tb1Ew6PUZG5BbkPMBeU+9B26NqTqBPoDwOOxmtKue7nv7u1Wu
ndjyK43kFfK/17+bha/3v8RFau2LfGwa/xPE4NLkQl+u3gL6ugNn4kzclBU9dbzh8jY+UVZ2ighV
EOdsdl7IKrIW59QdXgE4YWOpTojHqIuhox3oS8a1g0XhriqtD9acGfazLX9azEn53kEXs8S7Ky6T
O/0/dmfZJ8+4KfLniIVWM+913ANc97B8OaQS1o5Y2tPF5pH08Hna2A9QIBmmJQaKIh5XKpb9Znxv
2T8xK7Asei1nmnf2BzqdpdBrBSQKYy2tsmjj3FWxLENQgGTKcKOhhVq1DzAF+VXDlG2c4d+lcNL0
2RElvJXASka6E1Ol32c4Zas3j4BdbD0VXPvEnlm/Q6zhVdLgSUqnY0TCZCLJLyC4tUSu20gDjcGH
hkwAXBd+qbUKI3czHyjUrK4NfB61Krcu5hL0VQFpwFAvUeChjrL140CLGjLl0vG5htNF1HAfPQaY
FHsZ7HvQ7AIFuyTiN0FTEMB9LByhSjQybuE014/cfEzV3rU1AgJydwsIzx2GpYrSJPDgTSVbnxCq
ZU36CpvnqPsZTBgbd47J71dQoFWy75B1undhobkC4AVx2BBlFFTWsowI4xBKDpS3GlvowJL6ZsN8
jUcukKRoOR+RwQC1pZtJZSmKKVfDQOHxro6QCbHbYufcRBEwhRhZkFAE1V4lPIMRTFZPKsVO8OWm
gOUq1gPhq5mS/w2goLcxSpvnxy2qQeq3LZVRkoqTGAeB1P6NbnbijbHm0rgtCJYEZrHRDwhorMm4
jGwqljFTOK0AvVMjXMHHNc8KvbUwKwxyN+MIrQ9QjYzSXZYa24o/QmqxG8O8xEvrRgvoiZaumi1E
EEEny+Rq9pTGVXKA1rSxvPl/mwmecLQqYyuJTXnSPMyJXdqv951GGDGkyqLM6Q2RUFBUurOwx2Ip
holJTS27NniShFrWE8hpzS/wuAqtX9FzvjLxNuCP8ClPIWtdL/hF1qiuu6iGMaqsuE5uwYfeIYNs
og5/EW/6SMY7WNnzqjdx3lrxm6XsDPqbM1uBOUNN+6NFY+bJL7OXlkhXk8/45yX6H6b+cWXm5N/j
PwEmU9Zio6i/dcrty3kZkY0AA26K7wZGDg9ZR5uBVfzr6xsow/+TR7hjbECXqsk9nFmUGnLs+cRk
4DuTf1EKdrHPBLEOn3TXfijcsaLpJVRu6oTZlzcwhqXDSGAoTG+F+5Z2V0v5CQMgplhgLId+sjeR
8+uAjyjsyjt2exNpU/2Wt29xfJPRU29+qQzPmn9O96yMtwnB1mDt2ihUKcXvoCBd9V/JnbzHUzWw
Usmxf0txtcRJi7cD85QXf414tIE3mg4Zjq06XMLgCnacAPkixg9t4zbUF4De5QNjlZFdVfGY9GeW
/Nom1PAcdh6M0pvg5je8RBHtshuaikftVaNMVsImcbCeVpAfNDa2vfvLpc3M/TAvicJ1Sy/hE4Qx
Nu5/u3DPKeebNOJRx8Zb+Jlo+Y/FtJ+TAO5YGrnwPpz+Je6hyIz1xhh1DAAA8LJ8G9DLMbJvGDEW
5BOvPKJhESgYJyU8YlQn7zrQ62IpAH08iNJ8lMLSxkScMoLJ5asaNEsihBvVY2WbsklE6eAmLfgx
eEiMenozp6/ZIQwwHIwDz5VuLZr4rR+ffQvQDiZLzm3OIcJZ9Cjd2UvucpG9TGhh2iuBOVc5eOXG
rte1/IvtDwTlvmVRO893DuqNi7EX0wzIbKyYuMsxHU6iwncqlnnJ9NFbWF+t1Ry2TtLzBLpI6msA
ke60SVX0doaTnBIiXhkBlaryBFSTL+ZYhC9D9cUrV7HfaXDjo/6RhUAg7lr8MxkPFUe82f9aBmR4
88GP05he8vbWl3/VCFH84rq7zF21yC/B69CHm9QiTMyrt/X5g2TjTTTHcK5PjTwwM4D60SqUZ8kK
rVVfkuitXIfJw+0+c8wxAIok4c1OpiChmC72jmPygzpVtl9pbxaL+668FcwkGSOoJ95L5oHIWJbK
iHfly2WJbWPFpsBoYVs3HkfZXqn6xEcBEid5pMBIJvWtLBm1cTCR/gklbm7vWsoPqbHHzg9ec7HK
24SjzQ3hf6CFtzkjp84Wl4QC2JCwnK2MPCXX1GZVXWO0sf9ZmMNLr6eXFpuk9UUl/RJYRMezm2Xo
kdGL237yBREMt4NnoWy9/LPGhdYY74P3E4OiKFmJRPE3itSqS65md27m22N5FOIqnFto7jzjHCVX
/p5Gm7Dcp+YFb/6gYMBRAIVjKzS5pRO45sODJ96ZY1FmxWKPqTHB6pkMO4JAaHzTulXHnSmCiyu4
inbST/CaOpLUZKmc55Df1O4GJ3+d/6si0sMU1ey4cU9yE+Wu7suo4dQdT0AYgKTTPRHdZcVDOhF5
hbSkJeNRj929nuDNMO39kB7Dgdq58cPWtW0NEoJirI2QXLU0g5pRjeZE7QjiGfifSjmBBgYMTAtA
dUsDoZiaWzcQbIq57ZQu9szkCjX/DCj8O8QDGkQo3U53j2Ptxq7n08ya7TBHssjDis7e8IatMrGL
0TZVBCdXAHvzykN8bhsT8lJ8cSQtHFGLY3T4pzfaHas+KYjhXQ11OkvGDfxfv09fY0NnTQlRqEwQ
OIutIZM7VZ37USp7Yy4XDYdDylhVuP06nQHtTXkcs/myxnEz98UM7r+Sl5odE7oT49ERNb1KxDVk
8mzN8IV201tPf7UkZtba+MT0YEvHp58jX2X6t4KRTdLGCxdh1te0yfKdQJK2svcFwKwgybdTau0C
Rhwb5iSADPzozh7wvRK5u6TpdgaqpaNHfhjQ4gJ2MGLk06kaKRG1QeQYHQlLxWT1JCc/cYOHZZPE
M/JXXR+UhW71DtHnXdixIC2kfJ1qNpMhW39axG69wW+pF/qrPfNgowrhLuATgPGIfSc73NnMxeE4
rOVylAKrSIPNlsom5jLtp6KJ09LnO0r9bCWULP1WGl1/mHtd8wBVJQvrh6GYR1t0Wy2u2cIpkFGM
M1/kLsEpU7IyXPYqDPapPJl59dmqvT+BTZ8Tl/m8MJr5WtLiOjx6XwKi3kiV1CJsqSo27GvKrOvQ
8cBLYLo0BoNFAK+RKzhQ/RXI9CPxxpvUJGyqvz7tz6nBmnGI1L8eSh0jbwU2U1Xyj6ngQ2q6nwqj
m/Jjg/OY6I+qAX0MOk3Ec5SIgKMcvtz6kL7lrvJiYc4LcK81TXUhy/SZExspc9q76b9iFchagKSE
1Wrfgwepy+75ouuYxQJaRDCcG007m3ztcH3O0pHX1lavEXvCPoEuUj10MX3VIroS+Pisnk48Mouy
7i9mlwRITzvoXqDuHwfOMSOHLsrNmn3PwXTHewtl37FepRv7QfebQgurXOW9Vd2rWWd3i3sgToG1
bWcHyyNiaW+tCZ2+7G+TbVzgSh5tIzmOLP9aOLCtoCtU3deo/EU8HYNm2pZ9fofKY1OGm1Nwrioh
Yo02POIkegYua1MhCNnraMYFuPacq5xT6GvSKOtqaNYGtReeszVgTGeYaLLEPXV4eWMl3A606VI5
DGQ8oHoCIrUsWYuSMuBgB7FxVTuqQOmlF7x46NQCFt4tKvVPSzce+iYJ7cn4LgLATwXKlGBhUGqd
n4QMws6LADfSpF9xP+4mXDqJCZYzttdG2W3mu2EE9MWdXm1UVottLr+RNWpHNaquRqG9u+m0nJJX
u1f2Cdt1F7LVGGLGNxarVL0ZzmcCJAwMOL0BMSkn9qFgOkFQ+HbuXTAxOY/KM0k2I4BT+E3waGXF
UEVM1AUAQ3Z+ksa8j1sImA9uywdcfgT2uAe2iw9SW0ed8KcWF6GpoR5+mtNlwD9KKRH27AjGaevJ
mxXENzihZ7AqPhWXKmakfgrwsGKA7mLqICMiGbnYuApjFIPE0D+TzMMaQudfkhGgAeppMGkloNkx
PBc5IhM8FBvSYuPz1tb9AjJoxENfufo14S/Dtq+B5V6zDvc+6C09VTCws0B+2k54CxlxYU/ugdZ9
JPTcdVW8y9kwCGH6ulIdR2gC+ox+VYpdZnA9c8ZpF8TOsax/Oqy8bWUR18j2reeRRSBKrtondzCO
1jO62mF11vkLJNuNtgTo7cbNjUhKVPpnjau5BPc3ZNbbNGrvsap8hEN2DdtpDULOeZZjerbadJsJ
HJC0clk2Ah3B8lwL94XVvHORNCOYRbsYuxeX/h4imPOil2tuQ/yv/AMgFQBldM2QEsKwVFwnZze5
nwEHUhFuze5OA3Cpn8iefJU0DNbHVvpas49jgGl8HI+mfJkKDm0fhGmczlNRwJECmiC4h/V7knxH
gNQs/uryWY2PsY/hcBmP0b7kiuCZVz3fNVhdub7m67K9g4qaqPUzvwXxx+pFM/7GKl7EzTVJPpvh
gfQ6PLXiMuX/WIEMDPfmvXN8tDfufFX/dLxtru2EtlPcvdLtSlA9tbd0gpM6fkjym6xXneJfi9zg
dm+G/i4aMIcMeOREOuUHTBPH2Q+BK2yvPymVB3L+ckcqd8zfrP7uKsxn/3RAT6X+45p3jY8tDvQ5
WrbBtl5j18hvUwLM6qUR/5iyzfiFtm7SZQxXpAsd9RcLAuvSvs3W0yxZ4BxMySLKjLGyeuMP38dH
SHS8zfAk7U3l4BR32yF/eepozCuuaU20ltBNw22p9AJiTn9kJdZTs4Mhf6ZQbmlACU9bnlz+wo3N
2AsFr3ta0CKV4qIrRxgb7fQl2kPT/3PkPmTwazkiEP4UVtjykAX7YTyDzqgxcrGJTE8dUVgyqfrf
IPhWTQ89ewc1PWEljI9Odyq7s+aFRGPjheH+xq67z0gzMf8GIHgC02KzOrNcl3QYsp6nvQdbeg0T
dYjukF7mHy8f71LfRSF+UtCRKV6sKod+f2S+Uwmumt+Wy777XWt2fGXSO4jmUAGedkCTvIXFT+d+
TpCJe/muouV1BZVjT1M5NoLdwBVLdPLL3QKWZjecHOnn3kahh57ObLGLjHvonhnoMyLclgPs4dsp
PzSufeAszPYrhTCsXYP6bE5rYptVRLMJJ/hLWSF5d7+W+2eIlyq/0+kUla8I9lrwk+mPjima9SLP
gIvy6gT3TGGppH/m1ink2twE4PzGr9I8Dd0FbTizYLYsYZA2FqHMVx6aKSG98aKJU6tDuSfUO7Pv
7nLE4r4Ppo/IOubuAeNV0aGq0ptzsZFt3XduL6H2mRBpbnjiBgT2IsOgc/FAX6FzIfNcTPE5spvP
h3TtEiroQBKxNlloQ7o089/5vj2fE3zxQDYRKcarV55Gznqo7nEPHv8rb79iSDHzy+2scPwFbx4u
YpqDcMvE6z4/ZcMmsn+G4d3TfxP9z3Yego/XgOSuu/TXEM+u6NyMuSJ/9RJwV7WyG0xe1bseHBVo
M/YqxodN4l2ZHdFEGaOra4Ju8bvg0nc70Zyz6eC0t047u/bZbl7z7Oq07wmGLM8yFg7RE817adMr
wHfFugTpln/IOBg1khnFXxCCHXCfLtSRGPqwhpQOwwnwzymyf+tsT0e7ioVUvabKddRfgDxzRWBb
PZCMe+VHrxI4gX+g8SPRq7dafzHDU0PMWss2hLbGFl/QyZYYj96i8M8zHggoNsFBQY9R8aWjNpkE
Kk00N5UdJaoS3Nzftr0OIfGD8i1HKOUl4HqP0TtXyUc7nQy4Ndp7Vn/MDxgZU3XOvmnAU7U/FEVJ
wGK0X1LE7rBYiOwRGntTP9X1ZurPbNoGQub6IyY04AZ3r9zn6dUbMfasGvFOFQh4cIxxB41Fp6kf
HIZ2bacFFxYfAXqtIGUwnPsZXECIshOYv4epAocCrScLSnuVKqFNjbP1RqP9M3RxKWNkuI4Tsbox
eEZcCEI9xnNJtdHcu8w1ldLp1rnniv1aFNGXktbfY5auBcOONra/DpPmyuufKem/RaWjYbgsF1t6
fycK5FjSq9fBZjweRPvW5xLffahCHAnBjLuOu6JEhB7tnNIrz6ZLu0qcdU5JZ93lJ02vQFFpgNq1
EBMsQG1+IrWSskCokhXkexO37oxeU+RvWleYiOB1O0ZkrUuzxZAeEKNgy/IH5YNtWJTNqAN640kg
2XjzB8PXHCQfYZbIuCYZjMRMuMollrLi4cu3dlfuGPSDQ4aCjF99q4j6ahtilUhj9f/Ck7oNXIBN
zeoz2kw5BlyniyIUDpsP2gQfjzQrZPFJbJpe3WfUqCDt2lfVrVhHVUBnppG7VTVsO8sdz3BcTRVi
v5UgGHcj7vxMwb+Od5xvhrUKRKRvqGheDWXcbTrBgajHXKCqyfvNtU7fpFDNSp0lbqLs3FGLwbG0
KxHnUCBUm8ikGY08w/ehNw65GlHQmLXo1YpyNBmiWJbmTIPc0unL5MXAJsPhHka/Wn0JIm/rFi49
JS1Nli6ibl/XM9kn/CeIeHfj+Fkq5FmamY1rFcXAtFEe3BSvZBlyhMw/byj9O5dyboxLvC9kTdO4
9+MglqsFADmr5DIMAJfve7yTCdAlpeWrleyvlw5XtqGDvOwMI+8H6BU0miiLUSMEw9b+ENfm6HeN
+de4bkHl04+ZZzOlo1KWolej3UT1+SaTFa7vBomdxjbAtXGjb1A6C/XN1MB2TvgQhKUfIq2817Kp
7hofcNbK4GJJd0nrP67OY7ltpd2iT4QqoBuhMRUzKYkKVLAnKFnHQs6NRnj6f8GTW3UnPA7Hkk0C
6C/svXbz7cG2Icqnv7Al6c+m5oh3aTpNncM2sED3omTdJBpXROsXtwpVUN99LhiCEuk5B7IReWo6
cpugL93Mfd0eiDXazVVAqNeY7VlGKgQn69RvPdfJiGYOH1T2vvedn0YwYRiCFj8iYwG+s+rxBc8Y
lYWxXj0rvIJhqTAskrtWhdWjKtuWhExziJoPvSCqDBTI0bR0q9NAHtdslPWQwhSIbDGes5TSJ8EB
DNn/vpd4xYogQ0iecNQWw8Xp5od81T7YJkJv2nQH16KDDxtS3ktG3nhf2M1ApCcKqk3ELuozeDgT
puwp5Y51me7ULZoJ2QG54wtTHyT+/Vyq7DoMyy/VF9V+UenBtly51QAK8cXL4hRWoX9IBoKpShWT
7oKW826u+V/8fqImWiSoZWBw7kzNLsry6ZgSHblrIhtfdBB/TiU+KGBGAaqazH42/YKUfnmZmNod
ioZlsjdYv9w8ulJ4RZepHoGwaNwjZWqxxtAOEz4wZ2NwnQMABEsNWkuEQUBdFZwDMrGoQeInOGwI
8/v6wlVtb6w0h86fr95q330mXwZvQF48mNJnl5FhI0jMi1Nl28JlxeT5mdinHSb0HCm5cDGtNJGL
YdYm1qWmfdLRXTONejs68DDQ4267kHHX6C7DRk4+YmNRf3VyLO6qmlAJ1+pwz6Dyh5wfb0hsQWxk
yOKoGIUpInKRmzLgtdk5l4V1zFraJM+EUFzYGuUZinp/6MCqtdFeMK5DKs3H4BYV6wQ2ykPjsyNL
zLTpCeMgBjHddcbDRRFepwGJfK9mMPlIqwBpm5OZK3S02fKZJmR0WWDS90xWXrPSf+NKO1Cy/TB5
Bri6uIxHzfgOfF9iQaivAK8+vaxnfawGKgHnvwjCjFfjyyCD54S26jmP+IyzbO65gZJTIayRKVH8
0woMXP3MVnJCggB6ati4dL72oJ+LEgtxVo7Q48LnsITpZkVYsJhb8HBHoFiQKb0b2uA908l9JK0L
czcr4Ckd1s2nGd0bSKGXARNdn0fbUTgCcH5Lrihvrj+Az+vt8LuA7Xtwh+xcSxZfFrMJ1ELxtS85
RRzxlApznll9ArZ4y3hmb3xMQLEvd7VmI6Dm+F6MCcOkGW0LIfK8ZR32RlZphc5vUPxJI/GXbyXt
L1Iqvkrne2SMlM0+0fWQHUgZ7naim37W+3Q0c8tPWijM6qH3U3lKJUSBgRCXhiy6jQq8pyDmVA8K
Q3h0AR/eB27bQYLE8cE6gsfJnXQRB/eZtA/dUr2v0HkIy2i9bXva5RbRHLER2zBd11PozZaEybi3
sClFovHqQZsOJ49y1xP/pXCfEfhASV/ZeVnpfhZLVzxppJiT+zguxTnM5++kHgRxLcz3TLRuU4uQ
3IUy9vZQU3n0YhbK54AkojPVO5UclyLPqohD+k0Sdda4ayYVd/y+C1v8dfSKTfu3NMxp46Tx92N/
YYOLirtXbOSRPvpt9DyLoDwiZA84Icm2LHdzH2gehqy9TdHC76ue/NZmC0lyaZjClMr8/pqi6oXN
9aBdD/C8rW+Rho2UQPtCbjvch6xgtMQKsnI4QT9HI9vH/tNgPWHRzqzzAQHTVdNxBcFCn8v9JTlk
RsrCsDtGhs6dJDq5rUrwpgty1zn7oSHj7LxEC9vPSPJuWkK+poGd3DvjTuNrFwGupECTKda4eNNY
SkKS7PHLtU/uxPsotJZ33hS9W4uzMZKH6ZAQBDj4iKzrGs+fN3NOzXioA+7jSLq/lL0815Yr6I31
/Szqz5b8j2wyaEYS3LjWswqHeA9snreMre7MHlwNwXfshPsa/OypyewCPejNRMXZ01iZxqRU3Dyc
Cah2+XSiDm4Yeher9ClLMW/FGf5UiDes/RXGAaLp0E9xd1XWa1kBL3D77r+2XyE7pnsqZ3/cOpSN
meUjM4JqVpP1lZfeoVDdyPAG+uyEYb8IPtNAgDrCDoNc9hYuGW5dxgwRc9ZtH2a3tFTkbKXNZ49u
fNv/Q4t0uImdrV2X3zM2rnjMQKcnbGFG5fwdrPBmh/lB1NScIqA4cP1DxnMXoEvy1Q/Zi2tzWYYh
+u7B22oxZJinXiNrVJs2eAsz4KDkvPydgzY+zRqMHOvxlc8c4YvKGY16bEF4k6zs6ufhmoIHaH4K
CAdgD5J5Hh4MUxDMGoqQHBZ5X5n+y+jhscjemO3+TWJzTC1zIv3t6KGqUfar02KYmfTI8thr8R0P
f73sJ8wlg6+BlVKNRztfpwYhqaBDUHyWvv+GhIIrg88ikzgdi7rmVs3wi+fAZ0VJfpYBtmXw8IBl
sM+DxbI2tyVs73mPKQFAM6sik8znmPK3H2jIW8GnIVX3MHmoVbJYv3nEwRNBwOgGY91RU+RBlBkd
fCesA9hBnsyaQlxAU5kbKIWBJZkmh9/B+seqkSZgyWntR3dbz76HiwZLrEJhti2L/OpFTC6z0pb8
prY2pSceFteg2bEJ+XNzVEYNB3mW0eSz7iX1hlxdd/4LdgqLRCxTwm3oOJGRRG7bkeISOweqffBK
UpI8H7IblRC22h4nh02OonCx1Kv53XXbl6I5cOzv7G78GxRwteNHvQBiMT46TG2Go6i8i7eQFN7m
evvv/6jXL7PU2VOUze/BWNM16ZbDW+KdL5EcTBG4fRDjbG3sz3EJv2LBOdsyFb9jTruEFUdFizF3
HvsT8hcuWM88FICLHdJrVIPOIYuwUVuWeO0rbDRyrqi/ngYL7V3cD/3GsZu3pKG0SxtBYmnR3Noe
TJCDO6cZCB/0rYx0HoEDysqhZwTEfpYlprJaZzefthUdzp9ypt1OfkIvGPedBHiY0E32ZDutBixY
NZV/9oN2ghJVqT054KfeGqaz2yRY1w2q7s5nlhkiw0jHewjdWAya8WYvXAqL9sHBLiPSdBcIiY97
r54N0F172dN8LjQV43fEeD5OUC21PAoSC7kfzOEK59cQv0S+UUxQs32vygwte85mOjWIYAFqBP6b
zu33cMJxU5HR1AfldVyDbaJi+Oh5RvHPRvMyCD5Id/5ANE2Fw14UAMDTaNvfbrwq2Hv/PreTtyxh
NjjFLcLpGjM/pB92vKO1l3Sfd7NBjBPFr25ufVgRDvE0dhHEOWyJWzf49mKqKUQYSJE0YM0pgn3C
kGLTF3F2UBgwLe1dYuiPDCBQV3YqDO/mfHXkiOpo9wvstOZGyvLGlstX3dOMklnDTMc/q2o4qGkE
WpgPznaAEo1CHaWpQnmDvrGCBJBb2OKgf9+cmhhOdhGas+jTWRFpxIshUBYkJ0TBs21lfJR5iD0+
TvYZJGDUXkG4M/V8afqhOpdNy0OYZ8XU34OohK8gUvzYc1Je8KEQANudXC7iOWMC0eXgWUmnGjBR
eMnRLMV/k6Qijn3sB3N1Tovxb0Vs5SZsBWnS+TVvildHdHKby3e0Vr902tz0W3mlKllpNbD35wRZ
U0DiFMPK/RggrZYhAYJ0eC+IsX7yKYnx93dvumVwW7hb0QfAprN8ZUBzCjBThm/3p/KqO9EF+znz
3hr0W0tm/Rd0yKe9oT5UAqXFYnPiN0QOlClP6Gb85dRMWwl/BxvRWeOx1z4xJQOCLHumsnBJXlcW
mRcl1bSBT8uo22K9JsN2F4tHv4IGOzruvdtPenPOuuRGuw7+NE6TSyzdfdBkAm4wNoJYshVJ9xgF
IWaRHsYko26fjOvgpBk9tYO/NvP2kA4jy/dwYFquIEtYLUGWg4oRu5gtBNZP26+HfbQGJXY4DJeC
mkMOb4NM7jnk7RipgglYNrqdqxHSgiYq5lWo5jGaGSpFrANc4cnuj6lB5hZCru/KSBydIoFjpUl8
isAMr+I4vKQYe/Sp9xG4WlBMNF3LWKc4dTz9slj9tUHWZ0lCD6jcGG6V/2XKMPNt780Q/x21/ack
a8nRPpYA+CdZsdwc5dyAx9IyVAmWIgfNl9c9tgbUmZ9ijC9wVPUTbEHLW4iOFcvzUFBVE1HKMioJ
j5LrhFLZOlkEZdsTLOGceq5q0z9DnHzQzfFvSDUdBueotutT66KOsRwCkpOcs29caS71PnZIOZlj
vteIoo0FBBc9Iz9LTa+Fbh8za3lahXh9PPF3oBnIhjw5pda1bcjMqyrvnMXDrQu531s1lPckZW9q
JdliBwGCmWmy76oG2W2Rp1QaIZBIr0LU0DoT/0wypto8OHIyfoRk3WnLfV7WeFclklcchlgHONZb
2fk8Eio8bIJUhEDonsqeG4uylmSyAsHHqyiTFE1/8pSuWgOsRvnsjJtg/U4h3rbMkOYXKev0l7Qy
mEilNrsxfGk1zwjduoQ42B9BzBHkyS9SiXA9txc3zi7lNPzhEYNjLceUwezgiBvyiKDuO4rMfR0H
8SbozROfRTJYHyFB4B7GYZakkBixTwK6KdfBISV8nE10SXGBMqO/xo3Yz2usRtm8zaZ61j0Gk9SW
WFedzyixab0UfxmdN/u2nW4BYUbMtXm6zFwsTd3/xvDZbsnA/EZ5ees07N65wuKQCqLNFkGVkykm
28UY7CzTxFv9t6nrJ2mpkxdYiHdqYl+g9T0rtDarO6Df2JGLeo5MjLEI6DbH7sNNxXLWAptwNYJk
AOsKFcJOGUOPzzoojl7TYixsqciHcvXETliyCXXwUFxvLRn9CV0GROEUv1jyOKfihpLih+ALtZtH
ePVBT06giw47IdvkzmNwYsW0uFE4QWdq3gY8+7dl+g5UzM7OZjScr8EhE5tZo5PPzE0xNjXlwoCZ
Ubd2JvKbiRMDepIzlTHxE2cV2IsygM5hI99qGzFvqiH8lcyaSiyFeVvYah/vJEnBiAcpJRpiVOQM
DHUEhcVEmNSNDLqAm30b6bt3Qjt/RpN1yMlWoyCj99b33p04fmaq9UBo8KVMXc5rnjEMmbcajNIk
OZa8of3pjNgwff7deyUBETzhHTbeRQera+0hUWuj9PiiCWHY7Z7HirA+DDjpna/MaW6QCfU96xHH
5xlMhbrOEDcAHiBNKrCTEYqfjW1FkAdJgiK4DW8B3UxRZNfEcsdzV6zsG7NZvPmPlVWfHnMi5Xon
pZALLnhfDWp0hqbOu0iHP7kdvPtpsoEfOKF54gZULVCfFE01+Q5mfYsF4Az40V82sbl4i6d75EZb
ZqpfBTKHHsGTxuIo3JzY2TaklKZyWYa42kaKx7Dd+K+jtVw9QgRooEFS++tZJw8UcgamSeruKzQ5
vUccQkfsACj8c6Sz34LGHymrQ8DUyHYq9IXaKcLCTInEtYzykpSz9O8k8reg939UxD1I195XGPqr
+m0YFFZzqm9hAM8MGi5EW4RkaawvpJnAr6jWnSjeP7b7kEYdHwOHJw5OU5S7sJE3/LB4EtCFVQvM
A7xbmSDIKR3lOeOT3k8+OMkEi6LKVlYhyYpzivlNe/A0V40MaW4/04LTDPFDuMBmtyNkbU1o13ty
TdfBsxI7Yf9M5fDuR+VLRbK8MOIZFHH2KEdiT6wAvms9g0TNu+VFJhHznnidvsOfTc7LzBEFWDbc
tmX04U7lR5QhJJ0jRoAraK+McyiZSffZEuhUBMA/cDvz+LXCHl8FFWaWIflYpuwL4LuMht/LUnTo
/NnHkAy7UshA1UjCnq+Gm5KMkY9s/dxCFZHpAhlRnsu+0m+S/YxXQwU3ukbE2pD80zJH2rldPm/D
hv1J5VLzNB5M926ou/Uv+Gee/Y+eUA9cXzGbH5wWxFx3hzwAqS2XhQ1x/strGQoGKngydYPGworF
NnGOZoDcWYZ1/Nj2qr+jChfHWqLXyjPc9BWyZPSTCK/JJUuPhoAxPkquz0i28tRXjChnFNawN9lP
+rMCdOlioUf+CgeJROKZUtWq7uwcRlUxzRJp69kg+GVoiXY5w6rI4JS3ttsaBSq8NiK8ixrdsTHL
OdHTfVuzXQ5NCMFOsBOWJX9culAqSCOZbJgeLRG5aONtZ49BckqKAXrU/F+D4LOq5z9izeYaLdB+
i//KvfKfmX0bJW8htgVr0pLwwGPWzLda4L4cJhRqYQFzrnIDJiANE8hjq/gKbl0lOzRCS/d3VPbZ
A7jqxCxPnACodwa0xqrUfA4gKQUi1/uo1J+RXxa7wmWBUFkEyC9coF1S/4JR8FnXBkzVwJyAd6Wx
EgrYIV69dE+KiAImbFijyg6USydwPy/sGzYlob6xp46hkQApFcDCwXuRfeHv3YDlqAX0veAM3TgF
/jr7ceyks28UETw+Fabfde+I+Ami0Tcrx8nQLkdGyL+KwAcXht8smBp4cA4rUaf6L4rGs/Qqi6KS
jbhZhseeFmHMaR21NZHrF4CAKmCqQMrADJJuCZlrN5k1YKDUYt0sG5K5n93B/2hjZmCOBdgumn0y
gJ323JnpNPiggOG7Vtvpp4zTYIOoP6KgczBtsWK03qxm0Q89mdhYRadDL60jg7kna9b9pmOGiO2e
fEAiyzauBbRbYjrnTnR2IhhfglBC6YrQAwezs5fpos+yRDpZs9raq1W0UQ24RRaXuYWXdez0FEnm
IIcDhF8rAFMWPbwmTFC9IWm0C2vyLf3WZsI9WduO9fHF0Yx2alQJbXvuZxIzi8ms7S13Z4nuI81G
6gevJKx6hIQREjVVtjVTCKhZ0mGJMgWPhS0xybtkgMeJfSsrbtOGIrIIlMEimz93deQ++3q682Ly
R/0cpTSzUMJyAhS/BHeRSEo3w36vgpfkB/6uKfNqK7so340FnoURkIslhXnycJzP6dM4e+LoCVIW
PYaMzJJ8++gQU0ytG6La1J71nDnNUUFBG7Gqn5O5end0aU6FX9/7EeAZaXkk9TiSqIrJ3hGgQdjI
zForbq0vJnk/fQm1UPnNHysJwUi10ZsCOsNEgDc778jC1VwK6TTDLBUBpPb0v8EF75LY/rcJbMKv
0XU2I0YaJAZzEAGsH9J552XLcaQRJqxJjJsKA0Ia2iio4Y3K1ehTgLlF9I3lg0f1FkmzRUBe4YpP
OvLfTbZMYDrRpy8tW55yJFr2q584J8SniwiOuC1mbDSIalo+cw9oXeJ9Tdn9NHNMymS8wvFlPRBf
h96F4RraOMhMDNjKsNdcPr25DYiFat8JYPY3qPJeard4Hi2yZOzE+d37zTO5VUwpeMM4spnHsqON
mDhAHgIWHObrkjta356l+ZN680vSI13XbvUyT+6rNy+G8RcsmtF33gavOFHAs7c2OCpblMV82yx6
oDOHsI9uhIAUXF3LczuEr535sMi09P3lnmQSccfoDqYFgLNBMd3VwWKOJcvWxCPCs/OxnzQQI4Uz
n5k0xWzpyQ1mukg3ShbP4JMkEjMVWw11kwBCsUxIhpuDWeDpiTvNtk1GhhOTyG2ycodpPtQA0jLk
2+Q+84EAhOkwSBTjqeemXEAyOuWvhOVRVPyNw+5UDdljy6O4/8lDzu9gYNZh2E111lmYQTN4K+BK
dfU2Z1l+oGrrKZNQbNTWzs695zQtf0dl/MEWEO6HYbcbonWK9jENvVEL+zKmZMjDYr6F/xARoVeH
T6EleH5iqZNi56PT7KhTp+p+qd+mBi+kDXO6q9/60XdRKcNRDYkmkURHR4rYEtbkWta/C7w7NTWQ
p0f0itNDBnO/RK7koDyKmcPkAForwX8VOOKsvfPKry59KgbDgA4zKwaYgZqdnNZtiuWHTD3mtt+O
lkci6xNucGRAywAROk2cjVgfTK1idokCiK+/1POWYcudDYp/nQVKyOc9Td1Ia9rRWcepu8HEKncp
o+IyDEENsBBu0mNFrC1MXkbl/kBbydiKHRS7b5ioKAndEVIkdaH7h4SYjWEVaNNAY3batrWzcdG6
lPnGa9kSNUvyrT3GwFV4mJZluJsLRnnkNJgNNc3TmGH7ykkspwKENZkQIotYobBaj/wmDwCZtXru
D10Ycmj7x9b6bDDJ9ibA4pHuG0LJCsB2+UCD3uSPayJ7iFB2smmeVHEe8MnxbLunYdF8xvFDjPzA
VF92cPOYjhZrZqoqCSZKOefQSds4Rpy/cWXDO1bth9KDpHypw70va+yi8Dwj49BfR6hkwjjfrbmq
a7ifj+vXBtwyW4h04QFnDDCBBpR09oWZcc1U98yecVa398r7jQCt9JRPKizayJhHW0YQiezxw4c5
0dS4eddHNj4HoA/IJOf+02n0LxHxWMy94Cq0/KyzEGq+Q2cE3KQRwt4kktFq0aTsuq3ibXDl3req
ra70q7bpYeQMFtCNVuX8wROgJrERtuTjhtsmq703QRia6Prkl1tjEvUHkAgsc62XvkS2MxVmuV88
lMLG9wdUS64+l2SIgnuBx0PaNy1kyDFspPUVZ4O5SQNoph/pcaYPDht7mN/8JYuf/72gDJ8vhkou
Cqy3opiSRzsYsdEg7b/GCpylKad7tiTtZXGgMQVVVN3XI7uuWZn8ie1xeNcHsX1QVucROwCFYwlw
L6vs3W268cXSSm6NnINTbAxJnpP3mHqNQo3UNAQ88CkwjCnOTYP2hxvljPtn/h0GQvHRyvEcxEP9
tv46YRWjRIzrR6tfOMn/i+bFvmfbb04BMZ8yU/Wn2ycvVi/d51qXWNz4v//98pL7PkknrdqlZmD7
pZuWxjNLjqWHoLxnfPC2olL6qiQfUg7BOba5Q6S/5J++W5O31AaPbmfNe/bd9UeyVC/SCdQT2672
bYTn+e+Xmdgw529w/VR90G6kSNSvf3P9bIqq41hj0J0CCvR+QiCPKTyEr7rWY3Pl7eir4VkZS+wb
1E2vdQ1fvJeB5srfJVPi/iemhmGt0uolDRGZVBMTNt2n8TXQANXHQXZ3djh293pB7tMRFveWjrm3
UTgxXgON4sDvnd9j72aPjNsIKXBn/69gRqef7NCzn1Xehdes7548ASKN7/zRpcCu7Ujpe41fqytG
GrW4mz/TZvluvKR9YvpnXtpyvoacuG7AenqJDz1cEMhds7xfLAVrzBleCvKvtsryPpsWwW9ZYY1b
mi4/KIleR6JeoBGy+gt0mbsUBMVxRlT+apGVGMAjS5ymPvVCT1w7cI/qXDeHzI9f1wXHMXCT8GFO
hl+B1P2lxdoKj2k6A2lLvJjf0cJ6HHiS5wwXH+a80MRbTue5LwSqqBSHUGn9LpaRn/mcGbDBUM/E
xbUL4ct1A1EsA/CEa14CKu+pf0lWAPj976UMkAgteakO9L4Pvs0lb0divPiZWfbxokDjcwU9Ta74
joG1fU1I/oAEuo8yI7iQKSpLuiCSjykeq4m7lXlUb3Z+1BRcJ8K9r5sGGYhv75VNUGHRtb+miMwA
MUFFX2CAzpxVSQ2Yt0snwgBsAb9kXPaAMOAZO+Mf3zm4FdXh3ZIG+4UV9852fX0YDR/nFITg07JD
Mo+YoVL95aYDt7/K50viw0CGj5JtFqhu9p3fdP1JwnkL1mV7wghrievH0EGnTqkNDMeCEtCxK987
7prYLShVmRkdmzBBJDSYNEDJhs51tB0EMovodtTlL3qs4ofJB4utCkrgspvPnBr+OcgBsCWBnn+h
8sMv16SQv3sRghhbvmwtulvVYELqNcBfXxWMHG2xGZlV388z53g96vYi4UaqMlooC21aFWEhEKvB
VnCendpJ0HDNziWAs4Y36hryY6MEAjs/h7dEcpOuA3UGIlF9MByjCsj1rwEMPQJd5tFAPa0ueZkH
2E/9ENS7hL0lK2FbbzLbgVyOzLeZSudVSISDMdfDty2qa+FlW2tGLu161viQQVthDYtYu5+tiXFW
i4iGJmfPl83OrbuXje/f095jwrVEsGv5OE6Fm560GvtPIWFv2JgsPJ4QMIS84kGtgBp/tbbDLqgC
+unYaOoTL22PDFWQmUg7O/hzpo7t5LKtNXbXPM4J+CQHyBm4j47N7r8X3BQQoZYK5d1v9jUI+9lN
X7FAcaQWM4QxXSDZWl96zUbdWlCWo3xRZzkDtCbE76EukHSmg7mwM6OPbLKOYEdjP7h2+jw0o3vM
giF/gPWp75K2q/f/fupaef5wt7gQoSQ3yd0CcHLVaTKw0EwHq0AQW2j1NyyE7ZPysP05qsA/xtX6
FLjOE1Hd+JcC3V30+mK3BSQoWxzTtvTOSjnRCQlK9h+kAKxcXTG/CDQHh7GX/2nb+867sr2Eoa8x
koQ2KTtVTk3SnxIq2S0wIn0j5H08iEZrlnxQut3ajx98lAp3vW8511BIeFMFYShDmM2P5STAXKh9
P3nqbxUhGs3FbO26EApqrCOSqxa57MU7aqaUIfi3oI0crd6/+KKsH8eBfjacJLX2iIsL4IZ3r2Fj
ph3NzuCgk8univlU2BNC7Ntv4bhKA30o0jWN9rnz02GXJjXmHQs5YmUhBrSA8w1deKm92H1vyHMy
FVdgFc3QYTJ8GkvEdCsRwKuGEWds3SFrinv7eYhWzQhht7a1r/2SCZOXOWjjSIdKnPyicUJd8jbc
D1U0ro+1u8oOfDbWbn6JLZNfbFPwdUvaHoHc533yiNlZSqc+cjn90bBgHifBdNXvSxD7OQefcmvC
58PhlNdqeA0bp3mKfEUjmFDH5/GZJiC5+AWLpvoQN7392NCWvZZNxR8lvArV4nynxkBctIimi7JI
ktMQvf69sEIgVYVprWIcfx8zi22AZJyhcQK4JuXL+RSTjp714Fw8NzOvK/RoSOSAwktGR51dBh6y
Dw2zEvaDpnpVLWkmVTo+8cC9LJgnHxy3FbjtmOSQy1WEvn9ZIguc1PrCvwedSlLNW+KlJYdQRivH
Q0ZsU8nyrW5teV+uLzrN3mZ8SYfBTqIBvjS/9u93s7EE2JVFz3R51epwvTFwA9oPDeDx38u/X//3
Iy2W3/NA9f3/fv3fT6W9hhCJgYDtsItY/LZtRtIjpX2Zz+qxh0CLuzU71sLZTWY0sIZ5AtQVDQ3J
uwILikBBEXH7KNU8LX6MpX+JksepspCjL7lT7FSxJij0dvLowB18/Pcj3oDw4vQ9+B8eHhkl2KWT
oX1mL+wxT09R9XXso/bGtaDYJebRshmZef169/yDO60vrJWXvYrxSKSmGh4K5rFtTNnTDR0E1SoL
r0s+hNfKQzGdhQHPSNHeXFxsx9h8dL4znq0uH8/MzW2QT4X3y9iKKnAII5geWfAQFNGn7/A+j42t
wU0kz6jGKIXXT/Dfj/T6038/6gSjHLY1oAr5dzarHbIe4pMtmgVUNS9FnuMbXvDrpegvYi9v+Tra
vv57ARmKx7Z3L7Ntn2QcNUeMox6Q/1ifIQ02hSfvu/Ula7vuYAtWW55X/YSZO516r8lA5ogfN2v0
5f9eGlyuR5U5pDh3ytgr4xSpHfQBgk94rNHGsEYe+vA7tHtyLDhQsIn+TGks3gMGZBwC634xJK02
xOyaNPg3kl4NSHJCPEJOa72lC7bLNAF0XI7d66qwGWhkJysaLma2vYd/L6xX0p27tFBVlrj8A6/Y
JyxhYIstIBxWBOlyLm1RlcyYyWamHcgk6sXXPwU9V9djCPJVVO0DVBNnVDDqnuXtWZX0v6Krr01n
HjPMBNzTPE3zCd/TPM4MabwrKmN4bBbqCrdIotcZFedGaKYDsqAety2vWG8fdcvDilUQKYiQO75a
5qsvsQ+KqHR7kEQDRxqwDasmJGTB1frIvIRQL9uDeGrJz8XM6tIVRYgCnk4NhyX4s8gndS2Im4/M
lg33DXVOB8GwRIKwZ21/1gq+/YQl3KLJ2joVtN8AhNeWiCBaRamck/1ohzV5vW5u38YchYdh0BTN
v1vUMBt8HemjDyLjknb2C3/wIzNqPokZkn7EIgdFyq4ISshPPWOpDlLrLoKZuav6e3ajhHYnDD0a
mJVl6gNSDGwcF4nzwqRk6zTBf1nY0tOYUD5NOblNUd4XhG7EHmF8kmlLIsPnrCbqoZw62ipbPjD7
JANovSgg+1RsQGNMpIaPLHLEt5sxUBrZ4WZmio5yasVDVajXLH1N/0aLa+3CSk97ME3pu81fY1ct
Nunc5KXtGp2FPDk8dEzRufb+s0O1puatprcqucW5+DRexXa7ELdaQZ9KiEY9T2tssC/qsx4wF5XC
vgYpXZtbkSNCVZccspyWoVww4M6s1AQSlp3pW4AeiozILHS7BxUiyO5TZUPOGmiGS3OzBS56uyMv
EYBkhQWMcUji+s5jVBbisRWI8pYo2mfrI0kwtAtRhCNqxRiEhwj2kqh+F4lMcIqFamv8YXpAi1JT
k6InXZIj7gB7NyZWc5pAAFmpXAMT9PxZWPbeslrnNY7MSoeqaVRwJD8iLHwGiVkea2eADDPE6W00
AUqMNj2OkWLcbQq9H50gfZPOL9s34rXq6uwNDPClhTp812hSrhF0zrdkdpGix+PPIqH2o1oTZzZx
SGxC8P188lR5QzQcwiGZt7KAbRaGNbOLNJG3hW4aYBNroWa0xa1MUIlWLaNqr2a/bv2MzYObiP6q
CwvvXLE+TKjODmlqZy9qrBlcJnaBTQRKDAr36Zykw3RAhpUxDQjjdxHBfgDyHO/7Mbj+j7Ez224b
ybL2q+TK60Y1hggE0KurLsRZJMVBgy3fYHnEPM94+v8DnX9VWa5ldw1coqV0UgQYceKcvb89MN64
Qrt49Qyt+2zq86GW87qc2wWTZ75z65Z2KHXgqtESue7Q4ICNJybVLbQc135Huks3fCVAtPu+t962
0ELDTtf3eG8Tx85PdRbXJCR42ur2NB2T4pS+M0ACrnyi8aj8DLqW2plsiQyUg/TfZ6QNOZOHF7S1
N7VI613hYOPGe0VAARUIBwwYhqbvRA/6/IAmZFwbFUc9LIxAdwV0jorp4zVKNXnN1cVB5kbve8CR
IUomJWZpbt2UhEIIkYhQUEMiKKvzi15NL0mv9U+sW1/1AQxIJwN/m+mW/6i0u4mwaT75IvvqFs/K
wtfVi8a6jweNwm8uOoeZQ+neTRr8LojS2tnLfVSSA+5JFRjv0txjops1Z1XCjsozXdtqOcqUytLR
A6doOI2mMDadN16isVUHx3kf+EiXzZHsH1XHZJzaAxEqHIjpC5LjY42fyqj/iA5RPU5dunZhva4N
Jbx1UgfxO5b0PVmG8tNQESaiJGCKkWkJOpYS4RfSwHe5rVJc1AQU+302Xn2t3iEdz5YhR8hNRc7g
U1Ch5PL7vl7jaGZ1nmqsVv3A+Sy8++jowB8FDOYHWrzMWkNFCGcQ4kgyOn3b2BJjXUj0K1RQdAjY
8xzIp1rdYy8G2bBQrT6+B1MUjlZ1yKKgBjGH4LKMIjQsIUxboLgmABPT/azXjdg51VCvVOKUK80H
RzID649uiv8nDT+QNbZxBTAEbECc0WGLhyI6Ipwll3owh6XMX3Ike3BDiHAo6xqCkGP1K6V17ta3
OXVMI36twY4rPufQlgRf0IwT77/UfZl+RgBa0CYKafW7+VnnHti5zmwrrOyrXiBXQJ9ZbwMtMI9D
CnXf9gNxQjNiLqUUCFWa6JmjrwYsTpRHLefTblaSwKM6Dw69G33OUgb6QwEOl84vGKGaA6lykkfe
4PxBibpc/fnHf//jf//78/A//tf8zCERF0L9j//l+Wfe+yr0g+bN03885Sn/u/0z//yZH/+JfxzD
z1Ve59+aX/7U5mv+8DH9Wr/9ofnV/PNv5t/+16tbfmw+/vBkldH8GC/t12q8fq3bpLm9Cn6P+Sf/
r9/84+vtb3kai69///MzCQXN/Lf5YZ79+de3dl/+/qcpzNsb9f19mv/+v745/wJ///Oajx/b9Kv2
nIU//VNfP9bN3/80/sYiDeTfNbHa2SZz0j//6L/O39Gcv9mWTjFt2Mq0bMt0jD//yHKCUf7+p63/
zRGOUrohDO5hafMq6rydvyXcv2FiUbZLH5MCCK/un///1//hMv7rsv6RtekZH2BT83LUn38U36/2
/OuhTJemLZR0DF6bgyBJ5/ufP15pp80//V86hBKb1FTyZtr8G5TejpFNcxFWvDKZJclGHUxgsGDs
bw8DLbNtUcn0ITObnjC8oKc7nMuZG/zJ8qZ282/v5l8v999fnintn16f7TgWb5tShmlZFm/Ev7++
OKaflHmI3oICVzPCjmyRWkziaUHiiUf7hE8Dcsj89PaQm9gZykx7X/bI48Ow0s6VQa+lLOCjFiUQ
VbPKrGdToFdwm6IgWGwqlpEeTx9QjV4o8Tep1hES5erpEyfBAmS8m+2aueEuh89+X+u7HJnlfWRz
RghSi+lzg/eNnhBm2VL2G+ro8BMx2zQbsjoHgyg+ccKH3UsGQ0ff0/RZbFITkAxDyWDnCzp+Ndv4
i+kSTTqvvAkmMHujRkhXQ2sPjBOLeESuF+/zqcdoGjO/k3TmT2UINdkhMSWO7PBTVCA0yUpl7dkZ
i4XrIwETfviYOslSM0S3D+2MEzDQ55fUHULCzXq1LEhgWFslih/2U1pf8xrOaFuiDbPIZvj+u1WM
g5XsXeyQSfvBKsVwtu33IKL9e9FW46ZoZ7NXB4536Ny1W4bap9nSIsuq/UqB9k0XTfvsGCCVpr7Z
BcpiGuUYZ18h//FjYt+C0kqfUt2Pn8aVS596EYxI36SlsaNyVt1NdpWy5fjXvMx6LoJ/Ddxm3BoB
cCS7sZ8Sp2NIKxAkZxBxDmZeZOu8zxwinLB2uX6waekanZtUG0Bv2YxZyvyUWrMupQiNJ0urknvG
rxqFCk9j209PxE+4J7OzzWc4jt7JrrTvz1pdA8uhQwMd/ftoLGbUXU4opz+02obYKWVQriOZDvax
mZFmGi8pgKbnqAbJLERWLvN+z5B6eognvz7dHrKJqBhIwseh9pnu4JWz7osmL7Zpq4aj3RKKNyY9
lejUENdRxPOpM0FzZKgnMfT1JRcjXLOIYYBkIppPg0M6Y1KfxpqSIw81udP84mtjOMy+mwQinopT
jD+Azr8YRbrj+OtgPIyJXPKSZT26Cvm3IOxJxKfi/rbZjjqYby7PdK/11lYjDCgtybfliz5TfIFw
QuvAvXZGm3LJaB/tCe94ah2EBpW6oxHUl/YlE9H4eeQLLeqnVw2An+jYCpE4cIASLCWhkB0UGOQd
fjjkMU3IeZeLQ3Up6MHbcckwtVEXO42SYyGzIyqJ5mwSrADaOQ8MRm5Ej/rmVQ5Tvb9dO1T9X+zw
edJT76DPFzPjDyI3Zjtu6wenKNTeyuwj1YJ+aOcHNwOdRQ6GWFpGSrwyhKlNmIFnzFEMwzitko9R
V/BJrsonfYj2kePDf9B0/XloOJIiA48+0gE++0kafPrNYvjzWqjcecuwDGlZikHlj2uhF6OyGhUe
98ZA4DtGfX7wA4QIGnHsCJRjxbDUM0357HdExlpwTZ3iXREylDIuwA7dUylc5wR7lAF5SnxgFJFx
NGpT8nlUxB00zDadxCthRcY7jzPcqsz7ge5LevebX2RetH/YdJSBN0fohuVaOk74N79IUE2uF5ok
PHLOeBVDUBDl0zl734aRpcuU5KrYh1GZbbqOCKYyRkbru3QAtQJXN40nteuHvdmG8gWlfoUFMFcn
ryA4AMoQB84+OVi+m+1pJ0X7X7906F9vX7t0MNcINm6HyhgD6o8XYQptBug6tPypcgEY40IdLG3c
WqEBaxa47aYkculQzS1Zi1k19oiS/FbYqEdOue6DH3BECuwuevbpTt0J5BeroPbOsTX6xyq1SOVq
GgOOKiHOfZNEu6hxnW3V5Q6jEuCrfZjhz5q/MiJwlOTFgCVwN5wCzeeAamKZxr6xVtG40OZWRYZ9
qjL18JGoLYRgZHyQDr9QlVFdbg+6Zrt7PBsuTaU0POLdctHajJ9T9P3vaVcsdD16zYLQeDWK2lla
RaERKWVH74fwI31yhUA96k8d7UW4H5n70uattsCvMjsmMp0TEN4np5ral77ASZaGaXnQFUSTyEnP
mO3TXS3wvQgDt5NJK9eW75K+npa6MzpH1Eg2Zx6TTcXOccNJRFwI4YK+QbmaewHRfZ7adj4mmLvK
afBWeAE9F9E3CLEZXB6JooVE4G0nZDIzRTCFeRlvqsIUOy1kONWkBCS5YwuMyALIbIedu+hUasOE
aMd7yYDiTlekdmRawvQs6Mgo25d4lD6RS9EuIqXhw8NMu8JmaK0yJDNn9L8Wh42eDazwoVSLblr6
juNv8yiqT5joiLA3Bj5+jIXOQZuqe5U5au1XWfGg1wZfZXOGGLzm1CWdSfdqOisF20Ry0rW4esGu
z5Es1K6WmqJFL+gvISQXmJYs44kejwO+xKdP6pTGU5EAYja1Ga1BV1fzFDpIicsZDXeznCJn+etP
hqBa/fFDLSnSLPTuwmB1ct5+qNvS1gqrHlidinoTeABmmaM5h6nqql0bkgA49aI6iALoaAUUUtdN
bYmToOOkCmQPLg049U6P30NveLUl4Dywra92GIt3ESPLCNH3M5i/4WTX4o6Lhs7dBI4ohw9m1pAp
49YZBzAUXl3MCKmw7bVWwxeJ7fZTa/DpccYm3VE1XUzTnw6+ZWYQVOxXlo2T7Jxgm5EGcv/rt8T6
aa2gdrfQQ5hSOa7DW/PjWjHodkmvzUeImxAvbyIZgeq8HunUHAhCsjboiBCXGGRgQKFfJn1i7fWR
KUVbTvZ6hF1w0FFDri0dciQTeDAdjgGxMrF2THTci9bHMAZln+GI7zdlQLAd+3J5SBIdIROZ0sOA
/C6M8cbgd7bpkRABF9M9OJgZFYZsvL3vgndS/hzPZ8REtRWoFNEOOYdfvxOcS97eHbZuGYKV0xTC
tg3nzVvRda7s7QhlFHu7ZjUAGqbuqUxZ+qlYuzVye/mAiubViQmfbNKaG96xWrRM43nA3I/ghqo9
65S7vT11zHLch5Y2LF2f5olDwbu7qRiGyj+aPlvL0BgaenVkQ2hzchBSPPWKYo1C9cUepTgwfUb2
NRXu0vMExx5c7hzosSlj/6+CdZks/nXu8fXgY0rnW5nKW6tStICEU3H1Yw3hgGysZ0ERm1aEbdNJ
ozs2fm0NG6QOQ+1yU1lQKyd7XABvCJiIM63RG088ONrmVqY1lfbFar1xe1uRiXnz10Pv0uPqvK9l
gZdvZTBx32k2VPLbQ6YNABOpY0lCbpmqZz1Rw0Gek90FlD94TFNffKNHBPGoBtZZ2EwL2xVNkuR1
EEMJ0x6p/xQM9Ljoju3ajnTVrgszGDXMnjPLTa8paqLSwYU0IYWae4WFg4qwocG5HDiwXKOoJY9T
Yz7hG0G470o1509RrtdMikiP8WFHuqaa85EC8ZKMVIWJGjAEJKg1RUruQDExugqVdY5qv3saVd09
tRpNqpEAL71rt34dJdvEJs9QNXq3qTyyim+zJDMM9I0LSen7aMkAjhsXunHSc2CZDVFThtWXB9eG
Jq0I3Buab7kW6Sscaggu08BgXbq9RpVWXGKnK86500d3Yyv11zEI0qXfYy3QUwM+YA7eTrj+kRrJ
O3xfbm1KfFhWt4eoKD4Ds22RjLnIdIe0Y7QGuEgvnebeyDwCn9gUz13rvQeq8KKjjH7R/eCUFpH/
KmPtoZPdQWuKU1U2+VMouQRkbCAWrevPmpT9+9AvL7qf2I9tVn8wAkWqT0CQdXO7uW7Pu9o5sRY3
d+bt93PkoMEL4iY0CnFNi2aWqdPRVGO9vA3swn9O7dgLicOZKuOudjVF5DNdRzcmi3xs+5Vm1/k7
OSC4RB47HmVHBzgZSK8tqtCEPOHoWy1xi1cNmUIz22nRmlbvpL+1QIN+jSZ1b8J9cMdCP2mawm7M
3PKuJQBouO1ZLffxDgK7iRpHw5I3APoD5yIekLL0KzuZa3BoTNxOOfFYug+jRDRNDDoROomeF7tS
mqc0FvEaMLB+/n5lCMCp7izB3DfyMRokBVpXjETuQjOwmmhmWZwDU9O3Uxi+0Ly/ajmHLd/R+5es
Lsn+pJiy7w2O2PvKy9QljPk4ZaM3Lm9P7dIh/C1uS7gzJLubBtopXEbafRPHxgF8h7uyMwPNeziy
3Mp4INEcd5OtPRuvXgc6h0jVOadx8euV9edt16Z+NiS1KN0gmCFv6lEfyg3/DwhR6OZwXVZP1PvO
w+TqallRakXS0ne2kbsnL0ScanI4XxkWJk/FsWtFXARnr1LkV+FVd8JM1RdJ2XlnVOlDPqTlseZv
Vrasr56FpHLwyuJ17guHtd5eYHFtb6essERG1xC4AuzK/pDIMNihD8V2rZKe1F5Eucm9Pdec0RDO
gdoMowEtqmPtjuo4eiSw/OZN+emkxJtiULsj9bOVUrb4ceOt47LxzIqqscY4tDAaVe+n+SGcXHE/
eudxXsMGL+h2hpsjDjWzeFG7gbkzbEk+ZD3cl1EjHisg922ShBdhd8RX69bz7fu8h9ueHGmqLmdj
xx3NeHZjJeszdg7/GKbwpMDQa3a3ISQGh1+tKvRuy7hhElp7VnCudN07FlOOkRgBdeRH6efQs88y
0tMXgFABMmTrAQJZsbcHI92bBch3xp7x7tfvk/UfdmVFbUJLmSLFlG+7a4aOQA0Da74g+kP/NAYm
wUEtwD36DuE10TvQJj61uws+Jh1xMgxhSy+iT4iEJ4HPJckSb0ua761Z6BbaTJd6aTm7EgVAVVb1
iQnQt8GJ7G3CQrPqI1LB2Ij9tciAXSdaaz+IktqsFXxUfScNSHO+6620fkbMbeFXQQaRBivg9mj3
grZ7TOLBYftinqAX1e9OpXRifyxgbV05tGF1wV1Dc/XNTdNlEuOiop8jO9ta581ALmozsokmBheY
B0vI5dSSp9U5xRfd8WhyWM64TwxXXSonIXjCAXiCxFA6vr1ywd3dYT22lqktZxcm6MS+8Ha9ndaH
TsNk+OuLaciferm27rrGXIHTHDaVerMUGIkpuAbzia/S8U8NJGvdHsq+/uurf/2ZhK6w6ApLCpTx
nG4aOWCebuVDlYnqUhu+WFfdmJKXxtwwwKG9usmgEJmAYovIJzYG+WhZX2y7rK63J51DuKAAwbC9
PbVHu7rH9IyvojeYwFk+NQB9jb0fVsPWqxPj5KAAXFZm4RD6ZxuHIhgelFP7B6KoiBMRHkYa6bx2
zhRub0UCvldvg+UrWQZ0Bq9DzJJ8Ty4LudCqfUm0nkHKcKfXAQZYItKeaytW71tlTyh+w/FiaYjT
+8bVVxiUw3VauBxHBqbJvmndd6PxfprQLM5RqttOI/2gGU4gsEfsw5DiNFd8vFU+vpdpl3B3K4qs
EsiMYWlQxHunvoo+/URExbi3yW9IqxBF36zdvD0gJikg/pjDpRx0/ZD2pKvmrM+r2mrTJ8P0H/pB
EQAWkgzTxrnk2lRQy3QUYWy0aD6iZsTuriX2siFjXMMD+r1H5oCUBlhfLvVJj/VNGrDlMxCle0q3
8BlFSLjz9XaOOKX71Q1TuKvQnQCemjubiFs3yD2h35JHoAldu+TcDQsvLOv3pT1+sGgKb802mWfk
QTjep0ZUHW8PPeGmhFWCJq/LHPfPGBChjTyDkJyW0nxKxGcrJ7IZhnbULcisbdfMHBYK7yaS8y6w
uYvSHZXnsEslVrelUMVwSLF9cYjT99T96hii1kSzC3UPpUq8dZOaD7+yED2gjrrD61VfkQSsPPTB
pzRHcv/rD5Qlf1oQ7HnMIqVQClLg2wVh4q5sid1JF/Uk5b4oGAIL/M/4yoNHieTsUbqXanBWQlN5
vML+me3NuMwfKNnj+2mo69NtZRfzckJ7k1kd1rRlV6K3Y+qYPbCr76fWeMYo5Vy70n6JZ/1LkesO
sNA6PyS6vkF6n1xzHU5cE67GRFAyoei9SwwDnF0+hXujk+NvmlzmvFD80J+zbWVYbAoMpiS0gnl7
/behEOoKVFJ9BoYoajBJ1JnB4/cVzv/q9ln2RJZEf8qndq/n5PrgAeEj4HE2nUX4UEcy0orzD50T
Decy081r60v8SWDF3NAsNre9PwhddWxt89tvLtrPWz+XCo+3KQ2TSuRtPdSJPrRHE4gaR2E/vg8D
b7q3hP4OBmu91e0IxAUUjcvtK9/FYxqlpgeWdlx5qpcvJBLHD5iQ6Y93/TfH6F9RxngzMhpJU9GY
2HSpopImkY+zMETUtf1kWxWEhLFr1hoh7GiHCFCf2uhLWUvgmxYJnmZgszW6bXU27LQ6Fnm27q2o
BS3jWfFvztri523ANbh63LbCkfznzdVDj4CIpUZv3g/Tx1E0GI7ivlyhPWto92FC1EnIDlE6xTho
LllG764J+mwrgEuS1lCT0qmrcBt3erOe4arHsS6fbh8BdFqSj3GPtduX+v3tKzMT4yYgF9Lb3SYG
w9iNGA+SK0TA8GJV8YvWK7j+dWC/c/yUFkN1Dmq3eBlhjWHt5s7S0Ifq06xx6JCpb0Nizc16Sk/Z
8H5kOIkB1az3NyeBPn9lNnG//vVdY/6897uG4yK1d5Tp2tJ4+575hYLm1MWc/RHY5RBIIoxaAYMp
EqDzFotyZsEcaqV1NIeIPFzXTTYuLE0y8SL3MIYkcsyNui5QMMhzCqGgj9sNxikyMSuCPf75gOci
2muj9/Lr38D+qdekdN2aG02CJr7rvr3qkUMPIxV9spBJRyVShc57WGrhZTDkq2MYH6yeTPvesjLo
Xl1+jQpym/KhOVddlGOxJA88h9a4tUS2spssPTi1TkqEAn7tkZpxZS5mL+0R5r/nokNBpQ5JZB6Y
kBCGRN/wPmlOahxaRbJJIsZ9JN3ocSi9j5JQjMGgaR0MVn1Q4O9qx0qXKERQ1pl2fR1d/amGTmaH
hPu5tXq1HV0uvLauTmAFGb2K4jqYLIVhCvzu+ypUc7jxY10+NlbmETVVFvgY51sJBtjnmzzm9qAS
4pYGTESr2jC17e0eHsnwfQ2H7D2Atn4DjDDYMwM3FmPi0JWLh9/eWmJubf2wmirDoCyzTMGCJH8a
2zAO6H0OAGRqpk5Lv1nEh9uhwX6pvD55B79z3w7lVmvSYJMO7kctCcUDQVP2svdqeAWeW116FT3S
U0FgGzmXREuSMz0CfHW1xBPghva6QzJxLTKBJzyR7ODknZ7JShjIyRE2+pqovowKO0dsZUjkt1aZ
YpiDuUUShGssu6YLdxxkMFrN5YjVNv1skVnPx5GxTg9gLonomfSTWZX20aQNfxzMzkcU1UAjj6b6
qBDijDkrvMTnu/eMkOl52y09WiKR5Q8H/JXwvSIit/osGI5ZmR56fM8PaWbHl9b38JNo8qmZH2ZE
AaEpaAqqTyCH60ttJyPApyAnjZWzURrxym4nOBmIGu+PmSyTMeQooQdXa+qTDRy6EdLvHghh9zjM
DzIJdIQDnHSmXk1bVPVszvNDBm5tCUMNLaAHJGY+tIypRcqs5pHcZwXdiTHopvrS+bZ2UHkWLhiw
0xyAJkHWUnxknTVXRZ/lT2k/q/tbZt8Qv1ZRTzzB1JQHzetw9dAG+v4AtAMV1wiIGsLuErxPdS6K
vt4oEaK/9jA0jdNYnADQQpv0Cpd032krSpGcwsh/adysPdBkkT1FSRZH78c4R6sOzxaYJb4YnHPL
0g+yV30Yky0hlP5aum32WlbiGjrTCZ1WuNSECz2scr7epjD5CFK56miMGlW5ndqRCpjcMZt5BYho
93GaPy+OZ9ovbUKOml6MmCHWt0l6k4027pKefzlzsu2tORCUQm6BH1+SuA32pA4uh66MVwULyZZc
ZflO65oXnZn23VCqcnVbQjifjkvHi/n8upqfrG76WF9ENtJaIFKule+MMLvX50+oi/kwK+2HW/X3
Vwl410fdqfcdcZWu3T00BUHsYTiQYtckh6aGqRzZhBEkDhzjyKloyrXlNhtssAc4Tj8gc+b2ciZr
58ch0T+V3+wIPP4Ud3V+ytOAGXqZoTelq7y93SBtRiJckt8BYMzW5LQGj6S69hdLMrJz+wtQsSJe
NSL/NGQe9bE1Rk9ay5mks7UPXWkFj62Vl0fczFfJu7Gqa0fhKXbCbCn1rqLh55f3RW5+uz1zlEET
Th8kg4IEEwStt/3k1pw1A1/cU6BojzNuK3Td8T2S5N8dKn/qELCtOJbOtsjMRWf5+rEUDIcgZgEp
0oVMPbA2kyOeESATMNF/7iq05qibqmeHdG/VDx96PQjXSWj4y0J11juPbFTNC5Z5IX1goJzfx6i0
tlJxgDHRGv56B5Q/DaAUuRW2weyBKblUb/dwzybbK2MSuTAC6qyeDeo2NPAno7i/PRWOm2/6lgF6
TfTYAcTHF1mLZq13xYgrhocGfTARH+rZki6dvSLEWBuXQCklxTxsnDmrj7zVvK6ic9+FDu1MEo9U
ph1JKFebaYq/3Z45muHi7xkb6n7Etyw07gOQbePS+8aODwXMa1SOOjAEGfXiZOd5S6UKwzPuiQ2v
BowFsdF3i2p+G7kVtGWSZCRMz097WzyH0taPOvljO2iT36V+Pyj9ftBczbXOj/sV76PDfkX3TBfm
2wrarGkLmBrxC9+PG8kkfPqwxZLtk0D33Ey3xBkA+2b3uhv6obhGyuNohKh0o2X1E1JlbVFlTn9U
brmtU6Htbj30SO7FrTSZ4OBaphLXqGeS/1cJ6DOezHKStcDLWNtf3xnmf/iNJBYs3WBmz3/f/kaZ
lgcpqsxk8b0L0TfavsoS4hQCJFXIXxZxhtN6wSmOzNSJrNepHz9wqRdJegnCBPw2UCNUWBO5cYMu
X/H4IS7AdiZVG6xuR+lA4uhI2GduxRdtFOFN7+pJvP76V5FzE+rHizP36jjiKIZorhBvmlSZa9J0
M2D+oiLr71qN+LkO7imubxzJQcikOZYmshC+QkVbLKuyBRtsM6rWmsl9JWhzTW/POmthUt2V8FGx
maF5vR3qWsnSlOvGHt/pbu44H2Bk+8eOUpfpK+fa+dBqloTgGiaYRmGMJo2MqbiT2hjAvSqi+86q
Xi3k6EtzqmgoNa79MGGoBsKv+TtOz48dVJT3QcqkWpf1TiGKfYER1hbh+EFURryR9vn7RSp0ElL+
5Uq6fZXM/iQt8H+zyJk/rxzc5lJybOLeMNTbNihjWpp3OpmuxkQTcnmbn+ieLveempuhtvhUKt09
BLNKLau0d5Yc1bbWvJF8pGqw7iXIFEbX+1y3HSYkg3UULeqFcezy8607mJUzo7zwzdOvb4eb5OfH
20G5rnNTSLI269abc0uhodezClyGcWaSZNDqOT7RjVVmjFJmlV1bF6uC4NTZRmXOOiG6ODP4eW5W
ZnXTbWtXvnqqtnZeFmCDcWs/2+mJtmZxosmX/k76Y719q23OGhYHLJ1jihLsxz/uJxkz4CHtB1oL
SXvSur58ZXhBTOQUeg/KfCkMf7ivjFptUX5yI/rybBadWHtgV0BQmOpZ+d7LGNXOzjaB05KdJB70
yrT3wrvvRb3+/mFM/Pg6P0vAOAddVrxOmONuLt84xjoiZEsoHdjnFaOB8DfDB+NnTe1t3TSQ7+Iv
t4X+5jNaNZamRzXLTd4p8eyayJeYrJiX21emz7wwDaeHpqz0d6HX63CRQtg+cVE/wAmk0RLF4b5G
S/FQzg+j1SCBaZS5uEYYnl7QC6RXxKfbsYofohK1lOE47ozSGM+lnjCSMwsoCYm9mMUkmVHJfdvo
MwEozuYEhWx9+7OpMeBaWQ7+B+Ip7sKgIfwDAD4vAfccwRJQhOZpGWFO5dB7Xxu7fAiKwsEcoQMv
GKYrGIJ7TQTNu9HFS5q7TnZftF334IdJ98BYgYlISk01P7v9eacs4gjwWC2KBGSvbsTO/W3dUV3P
3LCsjF1IMwt1SFi+66pq0UduvWqLEpvpLHwopCjXWpSjZvUlDL0E5Ixngqb4voWE/tViQH3nSw9X
AdKTmRvVH+rBPg1kfhN0AsfAVlrxmsxGHjeNzkzM5GNNcMOyGbJwczsa4iSa965YM+Sq8wFoQB2Z
lz7e7P7e0dETfF8kpI1W69YT91MX7aFNXbEezVrf6l1kL6J5C1FZ8r6lvuJXimjcpTAZ7kI/606S
ZOuYcfdVD/PgmkTjb5QnzLre7BN8zixzbuGh6Ra2cuZ2wb+18BBZkckekiU65IW9ZG8EAiapQWUD
iT/u0k/cuqQI3lRhWputYGrdT3GWnfNJd+YZC8SMygxwe0iSoiLl+9Gd3ncB8iE9umu90npHExYZ
gn4tgIhvMsNRV4AolAAERc0d0rQc6JDW2VzriGrj4pv/rikOkjLcVHnnAdoX3n4Sst+KxgALWCSL
1ui9Q2UU+pM7x9aLEd/GYJorUfY9/SG5J2iQ7gMy4ltRMaQuNagwmi2Gu/RsRERMWUwEwruCW8yE
oXNMW5NGUxKXr1KgfXOKHIhXl39ERpAx6+fHSovYZWjIn5KhDx/Qw1cPsiYHrW5PUPj6a4xEfEVL
DE9bmU+npuWgBZPK0abHVETxri+D7ImurbPJEtj2EwfGgQrzUbbIvyzozluC5J9UG5anwGUggqk8
vXgCwyOWK8h04NTKNZt1CMNbxeswkNH7YvJ3UV45HxNDN9fQr0nTXg5G7n3tco3pRpV9IBXo2RPP
t74Thzwa7yTa39a/sFUBEzLhLnC0UrrPN33altfK5UI7CWKXEXTJb+pG522VNd9yNnInmh3qPygj
/Xx02lyhm+nd5KmV+WvpecOuJoTqhJc2w9NlhbyD/tpFI/QtG4Z7HR7O3i3xc5kk4S7waNSnvPOz
e0R9zhoHU/0kU5+kTHc3GUbxLq9ce8En0bho88AiCRz7UHJOXHZKfbQHwt5MUmE3oHAYscb4noNa
qicvyCW0rBLbLU30bS6MdFsa1d4bGO58l3cUPR2zzCV+k1UQsDY+Jpq1jwZBnIPTypfB4KRbmca3
pGS8kpAR8jIxXtuhbyQxZpYWwRI+TiY6Q7Ik+j0xywQsVy7EpMSYPqb6DI7r4+dKhogiHQJVuFpj
tYNgah1Z+dWOWUBBtJHjXSIt9i5txcRNBzQAMAaUFQaD5zziBnGroTze1ike6nsmszwYObl1adc9
JZEWnIczoC25r+YEoiQgS3ecn0aeGH8zPf5pTMAF52iOLZuy2rZ+OnC5Ve/7UugxlMKqOZZmWG/8
Wo9W8dCIS9vWXxpyylYWuJNbTwfmu7azCNQB7J3n3kanJYmOs013vsUrtGPzA5bQeOOLqQJSk32E
cq7OVMP49Dwv+421RP1UibhKN00Ui8IRBmqIN5WIVlHXejT6F81NDtQVziK2TMLJoKDc39pLSVfF
V/iLHPmCVVE35PhGGWwUxzSQrOa7KrTD+9tJR/t/hJ3Hct1IsG2/CBHwZnq8pzfSBCFKJDxQBV/4
+rsA9nt9Q4Pbg0YckGyGSB5UVWbuvbZHDk1g3EzXt3dd1VdPedMieNGwPIRjACIxdppTbdG2gchn
UTBzC2Lzn4V1CC5hnhnnRBufRaUFt3hC3lQFRoK3cpYtdVCmCGPwjAtZXASuTFhTQG1afvRE2giq
fl1k+JTpRPAMPlQT3Eot19OjJlr3Puu1jd8VYh8j9FiB3G0ebvgrdFhVmApUbf8AqYM4GDWT2JPR
Zx/HNnVmR5t5EI72gzbHeOs68SOWjsPzNrx7oq+ujHD/uXiluiat5f5H2YYm/O8JHL8u154b84FD
KQo37q9dzKBJo3U2Qrog+knASLGWsUofmvni24E6DvpIHIxZpA8WISMPtUoykjuNu+Urlg+JfkRg
gLQHTkxON9hKy3U5prD65xYp3RXrGAze7+VOGeFF0RLGaRsKqnkSq6X91E3HqFXWvVW/D/MDyiqq
Paig8k/OnVPfianktEBTf+nx/9Xtpw+SrGsOwztb9+vnhDmYV5JCamr7RIPG4nWKAUkWg0FOOI+l
2TgdrBEird9q3isKuj/p4NVfQDzaJNRITg66tTd6zq7JM/cV1DSNYqYTfE1zMN3S2juV727y7r4e
ULMIMgroQliAxwPrvmgkY2mm6cdSwvvV+1ayNjDNWprKERJk20wZ7RlduMJ+MK+5EzlGOHw2nJ8k
JWPvP6SJtUkyjzqIbtaZT6IyDAF18FciFjVPjjibrLcsk8+lmX4lXXIfoYH4XRI0WTLD/e7SR4po
TQKeHi29svZQrrYaBtTdoigL3XrtxWVHMByQN38ARAfNBjhZ4AZ722kkkSy9+hBpB03Odd45GTqb
stfXHTzMZ7MmSc+mnNwWmWMfkdxmWzbCbAM6DJqIG/xwSAwD3NneaQNJgXVbX7Af0wf29wVvRfgQ
xFpOajKeYt371Ps5WMxeYyFLHiGVkaccQDgdmdoeYpLKjq1wsqPUHBxoZHkFXYLt252Ct8GbFQw9
jda+d9ACtmlxl8Zsgvo4n94bh2lANYpTDwn0St43ZHzN615M0QCqJZll3brxAzPW8Tg0BSx/VtkX
YANEVxXwLbv51udMbs5wI9NI0ZmN8GVbF5bGcrH0DsA7WBV9PtM1zPJoHkGfXG7V/LHQTCsqD9Oa
4x03+FnqO4S5YNH7fNyEGgLZXgx0AJIHPaEIJrSmvkVBW998lTTfr0o9qGm2ZT34AD7rzZealAWS
Ejn4SN29ZqFtv6dVP2563cpukbKMgxao5Ny3TrVr9MJ+SDQXzKeJ/biGH0zKpnBeJyO49zUGRyU1
L0lfXXgFJZdUWfPqpd0lsDrx4Xp9BMYRMHnfpe6FNiWQKHi+H3h5VoZHZykiaWMTwCY5o6pAsEsP
4rUUbLBj/SfUiy2pTNFzpMXZY2NzchiG+lxEiEWUCJIbRrtHSo+9W+f+LgytYGVU3rRFnnlp+9p7
riV+c5fAnEcDxilpNFV6GGvEQ8ttGNDcNQAZrCgu5KEDdCCi6bHzM+NpuaR1/orNS1yXuwD72s7Q
XGeTSPnUhSR16VExrhPdkFuQGsMtjTUGKfNFSbqqkzA7orJt7xAnzbRnIiKf+1GeEmQhpZgd2YMl
usv3y86ka+Jx9veo346V1I6p5Z8V682LXjv6Ufa1yYMw0G+uRpz1Qj/bc5e5LSb9TDoC4ZNA4riG
aYB+fPLwYEzhrhKNdovpGe8qWTCGyRL/ulww8YypJI3Az38FhbGRXSq/mHbf66WMfoB2wyGCODlM
xoOGXHxTiMG4TQisbt00Tjd3VQx6ShgFfIx+PlnbElpubYIDZBLpEX+A8rgV6smeLZruQHUtOluc
K4LMSGej414TVIfWAqwaLRf1YpV1wwLToVdBRPMydZOzTW2931nC+5KT98uWDW+UOXSubDkITiNp
rTaPpBnzhGZa/KKorC1DuzdIvDM4mCPaS3+QShakGOYgvN91g9edxszP18SpbSttIgQ0oDNsgsS3
q552mCBOx6hAXUYShokuMAt5tOcsmi7we+UJXPljnR0ZMryynXmbprPIrnCHbTk6Hitdfehz/Ukk
3W89SA9p6zeHwIJbaFUi2TU+8WugKDqGDb8mWJuy9iBq2u7KNIjbC6Zjocpf1pQM1M8RzkESpOC4
IXgHA2JNe5ytvxxF1l7MVOqILRLr7xTae7LRLVCmcOmJr/dz+BiaxGA19tUnsxXKSpGVa8wmb0Fq
0k5t4juCXX/pOaogLYvOPQf6VT5wasZ8ywvtcazzFyvy8n2IZK7ke50Tpd2jPeftL6s/LYEcJ50y
bVVmVrOFaRDtWguWuy0DzH4McwOL2jG4WpDtNn5mJVtcj9mq0kjcAc+I0OsRFytbZBNSDyEr2pIH
ZqxFZYlbzhq/6gMAn65uv+gB5XugO9NuQEq6MZttZtDFjiqJqr7NUVeN59HufxUS25HrOW+ukiZK
YvshjdtPnsEPpz909t1goQom1x5dPURczL4rXauN1RCaa7YLnB8o8YgKzQndtbPtmGHMElrZbiw/
PMXtdCHPMb1WJXZOpbzXOWrGKZnm1WyIm4Z8qQ6S9wotHYEe5zRnMN5bjti1ZbM14vwsaoRfjYBL
bxOIsAbg6cxzz9YNn7xk8o/9xP6oPt1mPGc19BrHT/ZtXH8ZERMsZrqXMAMRDlyUDcT2SfNEHjsF
eJVjCI99a70ObUEggN098ItnazPITCLsAmvOcMZ8uwokAcSGScIF6EFv4/EX3UjsP8nYdmtYF5S/
A+3arE9/tk20lUEFniEIxVqLkSOH6VmVL4MJ5Q7mV3vuHDNdV/bEz+bCDzTqmfMYFOsoDH4G7Zfv
ufBacv2x9FMS51L3V9vBidKt2ISPerTm9nNycF3QQvgFE/xEfosAwqo+IdaKLZF8xKMlvB2wwbD8
+EayLmvy09B5cILQtc8xFc9VVP4qR30juuyrDixIt+E9FeCBJ6w85BFMG0SFR4Rz71bU2+vUNXcO
BwPWC5y+FaV+61qo2B/TSQYrW3R8eTsQStWjj6BxNvEsgkhWexRl+3SOWFNtTb4fI5ddy+yAUAls
GbWnof5qrJ4k7nffV3hBPFbM0lHDUwbxMC467QDGcMOf1N3ABSwROtNbKvyd1bd3fZh9ERgOrKZu
6Q6OydFVmIYbjg4wNPBsKAyqVW4eOAHxLusUgQ5myT9OomFX1tX34nxj69OJ9F6MQQ2M69qy7n0a
dPMYnf12646lvm09gCPIYYir906yiO5MSjdwnaLfgSjbF+gBdoUbhOupIcpdgbofqXKh9+gnW4qf
E9HMhWvC65As9+ZTFjDy7OzukE/iXejzSQ/dCGde/Ryh+WfRrCnHifnL3GDcAtp7MQE1B2xV0NqQ
BubDSQJMPvWCxrBqyXGg/9mFxS7GUIzWbY9WBJiyx9m6q24RWgB88kRHRJx3Pf0r1XbIJgWclXJd
TbZ7sLp8M45oWfJKvfkpMXEyGHZ2JaIDQJh6G2bvjY0CKJtYr8PmbJfGMFO6nW02EBcBCtA99Baa
8rq+NaKBZGIBhmIEX58HZZ5incktcESMpCihRggu6I6wz8lI9hs7dkH3CvkVehLoHCXSulT+n1EO
/dWQ7lGmMblZM5OoAEdplV9ZlF5KiurETcl3rkkDEP6mI74qsv3XoQH0A5J1WGexJFlyalugLvkT
QHh3Y+Dn3BJV8qtyLOYIySDXNojxuTWxKRrUj4LYUtYiXcJR5NBmNq+JgZjLoawcB0V6kMqifT4C
HE3j6qGTCB9Mfx9B4OUclnxOYEpWY030TFrAXYdHdxfE4qutUrC2DbkxHVa3FMB0YL6WHbCgNiQg
saw4U4BH2WVDyJpSWHI3auDKajiPwRCcOLuN+7SKPhKVX3GrPsShus98+54zxLPXzjbMwXlxWAO7
lpg8t4kIr8EL0A0Rc+nglzHlhOdZ70RTbw0tOvR++CYafsYh8V60CvexxcaDuy/gkeynleG4BFL7
LpzM+E8i261DAt7RxCrRygaAUhCeStd5iqOZdTh6NDIjk2WWZTApTvxJH93KesI0ol/iML0kGPQz
/K4VDlKjJl6bBU017QPyqX06fDWJOLl2p8jOWzuPhKJXq4I498HEFelKAqUryyHvIHnTLblXUYqb
XeyLPiZntkmv8IHPA2Zdo91zVDPddB7fFsNa5gpmQIymuzB+xtAmVuG4TXRym9s+IlfGIvSpGBqo
6YTjrBOJB0dPPjlfOluk03cmB2HSSgBM2l+EVPCr7Bp5z4DQ3Ci68zXRGoeIIB9zZrBn3Xhw7ZgZ
GOQs1uPe2sWUgnxayXxHo0wdWLD2corfJJqCtdZ4AZZFh1DTDCASXdEDbkKUp4W3Z7vmxMXOYzK4
3IiNdM3Xusl/eGNASBGAw3WqQ+FImx+Fz4HD6VqxAarOX8taR9aA+mMg4rWZLPJ+YjZqUlGs0DqI
MSBnIVXmfOD/4dnEHqFg33q+ojdQGMiwjBDRB3ZA0UTrEGmF6IoQuFID1JBY6xUZ1V99mz2Saqwm
c1r3qGy2rNEWSg3Ul0QLq92YuzdOoxZ9m+hC6bmRJRO5JCEl0Cd1cBgoPFyWtK50YCkQBeNaREpI
A33zmJgUQAjFl99L3LHOWmPfnDEAfE1V9JNHNt42Tg25qAZYB+5jZaezft3y9uiqvZ19CBNYo7XJ
ip+ViowpCJfJp+WcmwQKtuvXp6DjyBqFk7VnwMaoBYUZndr4NFjyzUH9TBAv/3NMFh/D8gBDpKKN
4rPn6NXvmAnvyqMMW3n9U8LEa4Uk9Wzq/Wfdd9DZItK0kM70YbqNpGuvbem8B2TgbTx9fAPBaa2g
6CZHQS5wXhf6k0MLqvcNPLukOaw1Qp8Ti5jRGLAbJ+fe2sLLWNsZNXo0COhxnmZsvBSRMf+LFTAi
6Lb6MMGMMyo6AH29A3rl7VLcPhF91d3gkW2lXHEsmzlEXKt+h3gWo4b3qEFqBXBkmIRuYYC2d1yq
Ws49EKy+Os1gajRpe9gxdP3851aU0R1LMIm57s8ZsGFhPd8qndaeBGT91Oq1jhWwd4nI5LaaL6Fk
CSuPROfGD4Xjms+j2+JtGdz/GAcbf/fLPAZBTKdxYbu+CSDor36ZitqaWle3VwLDiQgtbEwB4ReM
DVdD6/h7oBnIIK36ppFltBmYCM1yVsTqE6DRqddyNnj3gFjtPzTJxt/6WuRDSGZ4NxDajiL5bxlR
hjYgAD9KmyNLukOHfqKkD/PmeDXqM11Vp2gMsci5RXeymcR9yyjSJsSLA2ebVHtX/MfQ3/hb5M4/
ycfswxkfiT9sob/6v0ywXC/Gwkb7EC0Xgyb7RiYo4Y8hVmxvGp71ofmtG94py+v7kdnH1dITaz3l
RJn931N829T/Vu96NnYeO8AabRuuZ5t/jev6MIwjNUqWKI3RuF6Pt56/w9BVu7ZFZNvVU3+qo+gW
9XpzZvBrnyODlKIgj+0HP4f6ovOokO5ALG+ih9ukC5qrLBEpzNMXs3Cbo2kbP512QFWovHjrVE5z
9z2asbG+IXrIyogk4gSDDtnP1os3sRMvt7lmvPreUMzujmhHHx2r7TR7uELh74ife/vH84AExHHR
zVszekb2EuNKWaGYQyW+8uE9glrEx6vnMW9Ng3zrxkMGNH8tp9SBrZ7Ay2boxbYGnbu1i2AdMcX6
CLoeJg2esP2UB8WucrRymzrdLOst1FZIO95I8lkZ/c4QJpxHPjx5YLP6fCm6zELDg5PVkQ9EBz2Y
JNPH6zbk9/o9xY1M/8llUZ/d5XhwU7pqxNkL8KmLTzUxs+aMWso4Kz+PD3qTXL1hokuIXdeZrBbt
qwHx1+0ebdQrN6Uq45mNFaGRKs7wN/wNSndgy7qv75yQuWARMq8MB0dtNR24fMhBk4oHfM9klKhe
x9p5SrBktXlNvBHhGV1UvxgVnmWO6sElzVLjIPSaOBKrZaLoaFcfFO9dTY9w9z3GmHwrJidR84Cw
BxufSPpzHdvWvmcPLL32M69T+xiahn8Priw5Ib7mPcdSvs7Ay/YrEO7ayraG5jpF0J7aqLw0vigv
FtH036/iS6vFl8mCsbSawgLJJnrFS+iK6TpWKOYTK6Er3jlHHh9cpZFRPu6WKzKy6jHIoBENKZaE
tkyHgxePxV4E7U+Fn/DO7pW26WLHPi0AUcJjJTZi62iDynWn8YqS0jn0BOywogUOJUNi4h1AAKKF
ot75QekfLeXj6W3sfK+pgTTYxIm2qenjH9d986Vup4h2sCz2SMKzeSQ8pN0jpI7pkckuoTkS9kKC
NPD7oZtfabZ6UFKvDsuHDK1FR+UNr2OQvk+CZHIR9CCLKr26trWsrkGLkxRTCIKghG67I/USeXqI
jEDDOgWld8JZqJz2Xs6XofBP37CvMEzoCA/ZcB39on3Ic+c1kU9OpiIONpKuW0BmNM5LS90m5Y0b
t2AqlongjO/agIrFRWkwsytXZtBAbB0nMJfORs9aDOp+udMdzhbhLEKIgUnNjhaGDOFtecXO4R6r
UH/yGxc9Yhg8Z8wbNyMpHAc4lj/MxeFZPymyps+9V3hbXS+0i55J6zyUxGZg5A6vmtXYa9OrjA/M
Yyrb9DCAq8rK7gugI4+NRfyZPdrTnd90ZMvkeNPCK73s5ozBPBCrtu2hRxV5ya+wSIhPyPZyNoKZ
vgvTpVA0eCqqqY0tWyaoaRr1u8kgDCiYnPHeMXsdkBr7HTa+6C7sf3pEw54SB9k75SrnieUeq1K1
GlT3Z7F0kkiGNMbKnGtdkeOc271zY38FqpBTX7gecdmNrd/jWVTQbyNqa233LZpwZOhBaMnbR+VQ
RdT5Q2nZL9+fQ0f8M1rU5cU4bdwaKHDOQY5OSUKIKQkRy/9Xj3bxMKr7fCYMeNQwu8R1aJjNt0SP
xFf0cPmmJix2S9JFe83prdmNZzz3tZM/yfJTOQUL09xEb8c/dZgoUiWqZtc1jfY7LCmxVB/cCUSX
N1yZcheOEKzSeXZDNoW6WML+NPyOhiqPPBmdiK7oCgyqfqg8kKuazztXPf77UY0UlatgKZYfFKf2
yi1BLaSNcSwXI+UCKLZjsRdY5g5WNQZrBKI/Av7y79isVh7CyZ/M1GP4SU+ZQ2gOLMHxUVdjsk2M
lpxknRDEmtQuNrMeLW7TVluzJECgtIc1GH+EElM3+ti3+yHcuWHQfT934Qi9xBIjna35Cax6QBW0
8YLVty6n5cx5ovUPx91DxyPJkhjCquQ8hsrHHsj4dnyNRmxZjFcwPGO1Nxx+kaPqfpaYFddBGcxU
MC7e/38V2JbNKtODe4tK85rmQbRnkFcS/mBZ+CDaGgX6mGTkX4inMDSjw6il9wXPN7G8XDITX5xJ
4nJak4cesJM/i0ADMgcECz4fDX4oJG7K1Iru8xfG0PXY+/690twvsMj9JYyq4cK4sdsiiSNmdb5d
PtGE7bOP14V8Lrqhq548gIsPdIUgCe2K/rNexwVHHMIlUSxRfMR7DbF/rrBRTCLuXhq4xWthWM3d
9/6Ht0snNfPfH0pmBGj0JaBHF1HAdWTRUavlpdm9clzf5lNqXfTciV6TKvjjEwd9/BYPtbjnVj44
hKgTxsf8Qs8s4pFDp9qUPurayO1e2rpDX+OIfacpik70igPlLklc9NjW2kCuYl5GE7inAsOQLqoP
HJBoMHWdzk6a1uKu+qrtP/GArLBNeuOQ1jw8/RRQ7TET30JPuPZlMD2TT2PToUhFtrNlPl2xwJtb
vTWjbdNJCAF6TVE8H7ziLh03I/E72D6yQ9KF+ducLbXJlOOfC7vz0Typl9CUm06T5cnlKUcw+u9L
FdBvkbr3/o0ui2aK2VDYzilC0cBK3TTdwVlWs0YPYhplfrCNNKfeK2QXq0XTtLg0Gs1Sd7b4JdPC
eGUaMB0JViGT89zA4L13DPAjcI/Sbe7YlFFGZQ4s3bo9bco2WmGAYSqa3+Y2lhvvGpvGrzGfjxae
SoatatfjfNjmrupIFkYjSAAfJiJN1PETpASyh2MruLjLUZyDvHEusGa7IoCz3RBVIKLhlM9ckXgY
TdZEyWkSx+g3I+VfWkrr/Qj9N9VnPrpOn26azlK+3JJdTh2c2Zh7ptzQCHdr8r1L6OoOQZW3SXOn
PEVG9rk4qf8NxalMbzzrSf6a9aZxMTzUGkTA75bDXKOs7NHlrgnGO6XAr3luj/m66cKjaBhQLLdJ
7Y0PgTH1B4GY38jz4l0a+lcy4qj6fnvQFaH2c3LSW+qc8Zvh38AcPNGE98KznLNUJg7qRlI7p1rQ
bul97RomWop2sFI/oW6z4QYGx9vB3y2wjSpvYAsWcfZ9O9hDfUhMm7J4isSTqvqPYKz9NwMmVsE5
7rRcsvmVSvq3ro6tK0yr9D4Io08ZW+o9YgPlXdyZe0cI9e4l+MT1xGRczVcBQfmozGucVslVGtn2
22vdYx0iaU9SzIdsXAhN7GOA+3WnIyV9iVT7Ek80JhG9M6F2I3mXyuFY4QBhnlFkrwh51jZRFQ8t
3IbDRHDxXlRx8hyC0GIxcC81TsRbZAQxJpf4QeYEEtWq3iKWM67CbQ0iIhz9utwSS5Cvhlz+QsxY
3pVJV0I1FZyWLZqiy+3yCa15kAsKiWCzgxpITrciVfwm5r4xCvNjGsfPGsf0QqpDP/rqUzqB8x7l
jQOatWL8lkKTnEWMkNLkllAjC+hAVR8EKWKrVrk6/KyGdIdWTVuZDRZjdYBj2q0q3XLHKY6pVz1T
pz3s0FNlnnhQv+snTgUNGU7KWIdaVt1Ql9n70DM55TdVf4yGCkVqFA3XqhPtvor04cq5qt3H2ujt
MmP8PfGUXTkWT+usNetfVRDfGTxRL32SG/TLTZpvOZUB7MznWGjFpgBViwFsZk4VbrHpSp3b+XC2
fNZpm+ng1qSkdoiUt5gv+/lkD1rTCY1XLXH/lIxsb0ZYm68MYjZ2UY9PdTV2ZMfTspiRKmd/rnDQ
3IH3bLLTcrd83BszSwLY4UsgA/2/lz7qgGizfFWr/4pcwkNc1fobhP5qFZDnfF4u3vyqSrH7rZeX
ie78/f2X7yGD5lMbBnBms9lgsR2ITAs3Y2WX7IIwAyQBHkCB/1GPKppnjeu7d4WX+fcG7KxlLNxO
9Jy1Ntr6iVc/hPPFKcZyTem1KopKPqZxSou3iT/CyoEU31lbBZtgp8+UmKgQ/1yWW46Ow7qtgIIT
P2/dajN/oNjUjrar1eu0FdoZAEi0dQzZ79mdrRc8eREVbAUtPCiuHMsqgmHcYZ1C1iJagSz3OO2c
LeIngmptS/3MyOfh2VEvTiEOOFOIU2MTpplcCHx9ofvHb5GFeG375kDvISFZHkbb19eUu86Toxcv
mS6DM53TB8ZW8WVBePAU7JkB8d43DHWr02i6AZ9WN7to6YnL4H7+r8zdezezxlMVhdprZzSvxP9o
dz5kimsdFb9CpDkMT90/tp1+1VkWv2TMpHetdI2T1e8CzxtfvP7ethPxVoKRu8V98syvdqujZP0U
DeXCDOOYfPPOdUiMDAU2EM+R3RpWRQPFbgienS4ftkWeMY+flYKWEeQHInB12IsjTVoq4lgKCqaI
jl4mCniS89hsMMU7bP50386G1bwhOtrLYn+7CMoncA5nNdAyZ9yDnbUYYdKXCq5awXA4GZ3idztQ
QEDaeWk157eI67c4zyiKcOdSSA4RHahCPkVACh/ZENDzyoEURd9PfkLzXDANy4cxDYJoALCvhU7/
QhbS+zAO2h2NS/vlG89h0Gc6Mjyxj36VPJYQj+4Cbb+4K9CEb4w8bO49lEcnVHrwQyNMcqgKw0c3
DqpX5Mg9e61NTZWU8Q8ei3ClTV7Fet4GK7eiZ14PYwYognBiDc3JL6LjDv4g9Ve9pVVgcvxYR0J8
RY6m31VEkpN2zSu4ddFuwmx6R7HNx4ROFZ6BSwTFxMoKN+FXowUgb3PvD21/FFWBNOmAZu0hrbSr
YVXxnZWOqC+8nkJANes+6DhgYrU8ZR3fzC8ijSmmjA6OM0ertWDMCFV/zCMr3tsmUJHOMdJ9RmbL
ylniKYxN19vppc3zfG9XgpTxGsStEfe0GvJdOran2Yn4mhUkebTj1J9ZnuNX06OPmljwCpfPilb/
GCqnvERMC/z5uM6oR79EoyHoOjM5ygLqoyAe233Gt6arkBjbRc2mkRMcquRJ4VbapG5VHFG+zzSO
EpfDPrZEv/cHoqwY3YdbJVS6V77THUowHC8j3TqDku8DfCXehlIVd7quriNivx1KsulYVYN7igSH
NiJSdiWxKsQH2OIqvNHekrWlP4VB7K/QWr6nGTk+/vx+yOf3gza/H/DH4GIm1XYEdhL4NpXgTEE2
M0+7b3FWq6QlFlBrRsjb/D9uUBz+Pd0tR7zSFOd+QTM3GfIxmY4YPoYoKddmlyU4HMz0nPS9/WiG
GorqKnv2fAOcSxLUe0De1Np5WZlghZzqIMf2V90E9XMQdPnBZk3bU+UfYmYvd11QcB4ySvEZ8ydL
AfhrWb8yC5LKbdGUu7EiEdjV0vxP4Wz8AuVmYhe/GlQ9myAIissEk+eWweRbO0FWvP2zYev+FWGd
dueqkuJezlkUSeY+lZMVPkWB8VywXV+7SOuvVWUTmeBfgFaMb1pZFxfXhV8mw1p/xTy7aY3udSFp
E8lDVi8xX8oqjCcVt49d4/jPXtpfksLLyZ42WAEa4zGW3YMzuxnyYmyJt1VbidH+ufe6tR/01bmn
vkWbWaPBrFotPCelmZ8jG7Wy5qRErrpxu04yHWv+HLGpa8Ghqof9wMRA0iqizwWotXWI5C7TUuyW
W2tBtvaDvfmoXDFeAzOLoPNbLlq8ilRt4Km8V6dgCwNFXkfZdhvWVihDs66fv8mw1+oO2mpJJ8yB
Q79b7Gx9lv32gKs6KVjKVFk8mTBQV1i9sHszaVxIlEVu/Sn8vqd5Rn6rMNr+OCX189jdUoGKC2sN
iWms29GoyxM38fJRouyjTLgvNARS8B7EVEeBHV8hZItXMk+ftZx1wxVdss0IJVpZqnHejACchk2+
xybyR1Tj6XSRfaFvOjMzNrmdkWfOTN1hNtWDrJ9M6w2rACyE0tN2qVszeO35aY0BMWZqJn8Q1yCd
Ix4QZeTjcuEp0HG629Uu7FT/GNxQR4X4Q9ztsiX0rigfmloHc29rm8RmJ1ejnylIUnz3QTa/awUt
ivCt9mAa3ogDoD82oKh+6QlWyt4CjsHJkBkOZ6XlwoSKaBjVudvlFgLCaWzAQ3XWAItgARGMZnRP
VNGuwzb6ZDj/GDMacr8oGWhjVnpa3xgx5KU1XKcaLR/BwcFmASYkbuGc2gXh7gx9dgUxJFcaJ/Sj
DJz0kTiW/PT9z0IdYfOIV2CW/DpZx7Oanig+9FK1wLW74JKp2DJam/OTXagiuzRAkvUB7c+EuZmj
6YAwfY6DXF4uKZC5AXQlHFhuJbFDhygpzG+/EEtttxFK+PbxwaCvR3D5VNNPMWtt287oCnye3RV6
yrGb6fvLJUgNbevwj1//+7EWDtU1FyTx6LRQaa4zBOjhZG6cZM5bLlS9c9hXNyzoLQebVJ6L0aw3
dMo/BHHplyXqoLcbcWLqQPLDLIYvjW4A7hDLfeUj7JirJSsl+gu6hNxYVlxeyMqmJJgr/dGqQZDZ
8RdzkJBTRQh4ejLCZ7vRzG6dKTIhFn/UZBLthAe1IlQPGW1rTNkB6H+4cuOw3lkdmTHC6wgRqEV9
QofAuq768kEMKflZqamAb0f9B1X1dspM9x3zVLNr5zFYGTtshnPi68Ab8X9dGrO/L4g5u0yN/jtv
7fBTT38PyfjYsEOdujrbCBblc2JwgoF6uZrwXbKTY43akZLG/jxWyQFrf/zQJN03ushHHP3UNjjA
SEOfIH8gGsk0HemAizqEZupyASP7oDczGSZXL1nDP/m7velmdnK/HDI7593Jvfy+der2bsA8we4X
nf35rO8RVgv9aL7/56UAfJuB3iXEs7o2kyLai+isVUau4ikhV3GV4FPEsBZB1sSHQ3cRZNNdKZu9
UdXuqWmo+pYSVyodFdGgZReGXU9xrQIe7Auu4+YOnzdjoKm3vxg/oLsqu/gydjK5ZHX44Zc1FWnX
qG3tGfYqO5B+YH7KwH/yNH16aW2xr/Tuc/nzNRyPHn2UeO7ccZ3f1w+BYJWNN9ZI8tlKaO7ZC5r2
wwA8vWqiNH8DFGnyRvGy00AqxCb1GL3MU4eMWIN7/J/nvjEpDlBZrVGwgxTy2x7Fmo8Du6Cuavzq
vPR+SWJgEKPx0+aoui9NiUfFyaL4x4R5bF1Iyz6HgGGf2oD60o2aB12E8aXoozeDn+OV4zpDXfxp
y50+rcexKl7zUO9A7wG39PPfsR+kf8IcDrTKtLfESqetzUgaHaUjbzXYdbdJnhdC8yDtj8QbFYhy
VDRZJZzzJIFR+kYb3srQ77e2cvrHMhckWodT/5rqdDQJNmOakVv5Fg2YPHseTvn5HLjsZ7XzIv+H
sTPdbVxJt+yr9AsQTTJIBgncrh+aJ9vybOcfIjPtw3keguTT9yKVXaeqLtDdwIEgyT6ZaVkKRuxv
77VbQ70auv5by7x51xBxmO3vyJbS1DF+kT4ZWNor+tKqACW+UjmtXvm+poruYqUtczDpzVUWGIvW
/aTwoc5PLl8ODNu9FEgfK2tqyT//s7lmuVfg/5BuB6GwsrX0C8NgppXaSZlcsDlRzLeEwNBc5mcd
Fbq7qeneEtOv7nJLJ3g1cFFxaqpXl4fLF0bdrAYKZ6vqrqls71S46Xb56t/fQvGZc6gH7VWBR7yO
UEWPWo4FMcdjc12ecwUV1/wa9xAnKIHRwaPEelDuZTl1FzVbuZd7WfvJ9KeldMJjUFC4bndpUuKB
2kipu4UFAWMQjr+AYfxrCj782ITI8OWgfTFfwRsWlRKWSELfo+2EZ80zs8vfN4QgawzT8msRHINM
nynAYMkrdR4LYZ6VdMTaHp0ueTdD0T0otg0bGnj93bKa2EWTXEAN/1XpQ3fsm6hZpwFvkjCMv5bA
XN7E4hglsLwtHbLnSAZ7v1yHus5OLio1cXF2dwRv0q0juvAZjeyYQzi/1DOUJxzbgcSYqbDbsSp4
WFCa9zYc3ENvnlqLEjybRf1z0KxrMeQTP8Q7a8opkHjLR84rz5HHQq1GtPWBjsGgsNtDUvjmUXb9
UdmmXNecHE5NAswx9BhR6GObrkXT1p9ukEKt0Z3N5MyoK20qH90OONPsTScxSmpHgaqWQ3ynDK/+
SVqMz0JlBHcx196rrfGap0r4R0Ed0HaJi02cflbCYYLxR/vlDL/tBHM+nEES5WiY8NpUzTn2iAF2
vgLU3sCJLYV6MEaM2Z4E2blcOxcB3FQuWQ5R/NZ6zTuXjnvuYgZsKKj2menyr7ShTHJ5VFIIRBTB
qh6M6Kcf1cN1TDxvTWrvpM8z8Hqk9ZUIEWPDjqGAAarvl1bwI1aq+Ebd/quDnfPK2hjvKpugI/J/
d6dZ2yqYO+LxOt/qFyYHkRc3ALuf+To6tiHz4PB3OT7QRneUC0C90Qs4clANRaru1axkLFQ9hd2n
E438DOy82/RkCy61xuHDGK1hbRfR6zCobn8bdndpH50Lceqy2nlrR6gVRN88Gp7MMwAM+4hfkRk4
6tiZlQ11PYPo3JjA4Oe/zS+4QI8ZAnYy0/yW52L7N9fJATZFFt43+FLWauwBidK/RutIta35Y3dB
bNsvs9p8JCwHOWh+GI1+cmfH7PlEsxtbTA+kYEtsnbMrDsXTelImLKn5q65Mg7No2KMwezeeC8BI
XutFHx7xrGM84J1iBGGeIsKzGxt4W+LIhDpple2tKiuPDCedR5p8JpqiQSE4gXWA1WKs0165W9qo
tWQr3P5B9Zq9VZ141+aMtTffLPd6V8RYas3kwhDvDevG9NhIJ7lWtgiIRfvBp5aH+TZP7YuPcHSX
Gz7MYri4nx6J5bXSNWqcey961alTIJZpnBabwy1zrUtzPHBZE2zd4vHah9qVaY/2Ztbj55Al/mvt
x4wjgm5lOmS4PIcPT1rmfw56kUdW7u8N9aI5ank07ElbvDbuyMgKSJg65s7wCO7LrfVoxbhXgeUL
2FDMw7/lXu9UPzqXwdUi103SCO4d/Tw4Gp3P4KuZrKziKZxWbAvsS5kMR5ID9aaba7tCSAihNPLH
1tCNYzvPntGHYVRP+WvnkKnAJvBDVdRh1b4x7ResRixbUKXGBJEpzwFQDDq5OiseDJBlUTH3sVw7
o574ELBeBlpVYNELpuoS5frZrXwcezbo00Mde6zLZZ1c6K07F2VrHpw+808NB/GKvAxhHr6WYVm6
lFVzX/q16DgP+RMrgo5DClPLyW0g+bduR+e7hk+OC+cLJetw7BfCauSKaQ3uaZ6VSZgShcyCreb2
H3FosCK6v7QxfSLJAi5c2EcqosgpNvQXZDSrCrAhO+wRw8oux/Fer1rsCHFSxnhIA+soKirBRmKx
vZaFJy9PTgaNDuOq1gzzmOjhn9OpdCe1v71Vbgx+6gsitAWOO2M6NDsxiWDTxqVcW8yGGJOafEI7
BuekIXZLcDYgHPk0PxKUElxvP1eHfvHoBPpjM1ADYIfAjJdzEiL8sF/OtcoJKLcy9XATzlN5ga53
8UUtNxaYtLXvsz9hkB9dCH3D/JnnJn75ohVj/p54TYPJIcq4PJSCdttAO/pd/JIq3tZ2o3ZBa4jz
MlR3A2SYAObCsSyTlzytf4wgyR6MNEYCKfXiqjEu5OjYNAds79nZKR0s07V41HIz/KCxnqM9p4Up
Zag4u9QXG5Zfe9G6bFsiFWH1qzSRTy1OgvS8Js8UYRdHjz3VXmQ+rijE0f0C/dVT6ugWCEJ7KOeB
fjmB7uPfsSHX1X2oSD3dvjzB/0s1l5BRKbWVmGRzBOZ3q/prpfaGGdzfh9hpLagwTmM6X8R3cOoc
A89P95Uxc9PmEBq48Iqun2baarL13tRAtQelWm5rYsc2mmuhX6zZwCPmIktqCLTtDbWMLcG7nccd
ZYf7ildiM5Hj3FDDHhyMPHlLw0i7R+6x6Yif/K1m4XZVPWMmFc/zA4zivYkNy8XsdI+O8aanTXYt
Xe3q5mo8IepgFlFl9WnCGV8tN2HRye2tQIGY34gsdjM94MmiV4a9zyqcE9VjZRvHBXyvPCZEPrNJ
KmJ89IvaLYw7S9tzBSjuG8c82giAxwVkx+y3toNiT/W2RY5JPy3TB1sH6sZ4NQngASxjjT7rB4K1
7rhPMGZso7aqNjVRA8IFOIJEFG5V4NPXwkD9JsVUWIiOYS3vW8w/H74cU6g+/eb2IYLDGMdWSLqt
FO9hgSJbai6NILY5PgN431v1RKkLxecwahlF6NjVoyIA2KQQL7XMfldaFn+FKU6Unjo4WTInXED2
PnbTXct7Hk9x25zJBDfnxi7tTVCxi7Abp70sN6Gu/zAZibAlJ8TP4pq0x0hgvYt8jMKFupOAm1gA
M8r4FvukHjsjefOapc/ggFLN2CJ7LHdM31I+bZlFwbEOfah2HpePlt9YXBlz9dD4G2lDeZSdP5/M
5jfkt9vF6ivIwdbahqYgM7oTJn2AV7f3WKBr8SoTGNC5eop1N0sSgZmlhybFT1yxXK9aovvnSZTi
ENUQZ9QwkYPnTHa0ddk8aiHuleWhURLPWvpzQqq6L1ELxQOS0qqplfOGN+CIGI8KXI2bhdDQcA7Z
aowHH9GvTBK9vDZlzc+UZN2el6apvQdpZAzRF1di6vRPXeV5//KQX4B2o9KorEgRidjrqpRmsKJ3
4vNUV38t79AC6xVTDYU0lscUQdSBos7DhSxRPFa1y0xfidY/xqO+TWevzgJYQPPqDln0xAWAfjzW
YSbWAqHPJd/omhRmeEPoXQEJ/0aU2asAX4v0QnmOy+6X6fjQN+Zdkwq4fqUpgF/a8opL3KfBE8PV
nVaJr9YmIRFb4v8Y15LEunQRA828Nhk1p4BC+VcDqY8qQVInjqBnWFlGx2BtxKu+T1/KHEGWXin7
ODh5v8t8o3vvh2zLyDF5CZs8fSa2D/oK90OIzHezTsVUcZ9vn4xsJiV0ilS/cOmWCecr9Z8NaoHe
UKWaOApFh6YxY7trA9RjUA4xWn36rPw2/KUFMzGhF3Mkxu1PkbCJ3U7mm6zZnOWeR5ukFANUQLa7
f98sdoblYa6sV23uiTOCilTtjHihiyp46WAj76Oq54pvdc4uNLnMypiA+5LWn8xi1TTUlS2xfQJO
3rZ2WTHoO6KlLM3N+7EmsksP8EeLwnCIuyLa9Sb42nlJ8sLMXudRHG5DOq1w2dcl3HWgAfg+y2pD
y9nE0WAeKrNWnMvEL/YNVNLPpHqp/aLYFcWQMmyJng1ZaN+CAH3DSXtl5BbGCoxWaPmzSKX5ItaY
QMaYCCx8/FofuIQcBZ+a2YYQAkp3S4PLRkn6OwCAeKChNt+bqaW99r33GLeWgXciLzjghx4piyYA
tihza88x4oFOImzfvQV2jz6aaWuHfbH3nNB6qfzPsun1b3isXwO/9HsN6zA716Za51CxXpd71NHW
qBkYro+2SVt3MI9QOoc1qLbGxzRz+mfZskTYaXLlraphiGRlDAbnoy4987Agn0Ize8TkMB5vPrIK
lwWf+OAMFoIy7socf0wJFlN90DzyAJ2875zcRgVcm/A8uR6E+hF+g7ZJivgzpFevXPtu9eHK2r1I
IjS1M5L+dEpQsexHdovoZMlJHpQOc9oJ+EBasHR3GNjLKwUc+K05N0iy2uuwNFIgXri0AsqCgj5u
t4tnS4MQulvuBUKmO8XwdB1U04/e6Qa6tNNo74cJif04ZCTa189+id9sbEAWoYbIExVL5n5MBezq
nEEFAFzjschi4zExQVSw2Am/NfcNEcp1w9XiGHkU1C4LUDTIn13tQFZlvv+UedadnIrfOs10DzG9
Oxh+Ez4uOabvxJL+oe2s53aKtXMa9hn5Yf5APfWKD4gjvwuLcTeFC+swkeFTRAhnz4D+bOIqPFBR
U3HCi65mavfUwaZfCym2d6yf8Nbsw8AxFhMgpX4a+2KIGUn2O+ndA6mO5MOnun1Hvq44ldT+rhrb
Dpj+IAy09vSz0/0Izx0AvGQYAIdWobUyaTa/LeSjSytOHtdX+Ed3vdWbr6mWxJtGaPLI8Dyj7SCz
1gMYA0oau5JROAaQzSQ8++B09fiMAr1LElxVJtibi7LT9hpR3b3W6SHZ4kwRr1pEd3AWfhAloU1W
lffL2Z4FnkOUetbybzW7iTJj/qfJDJ22k0jKQtuDVXwO0iZ5SVOdD+YMnbktfU5nvi6SeJXGVAL5
OCoWSZzG3DWZ8L2hV92xi1r3zUnGLQ7x8Qcd5AL0e6odtU781shPMQHWrasTuPXGpLzvzCYqfLF4
IWhPvOqBmbxnafRWZvHwObV1DAMgnp4tN222PRXxft+dZG9bkL3FDxtnCiJ0G96zYob3nW+0HGCd
Yp/rBUxlomK4uLP+JUwwOABN+Rg6TF86F7uN7k33XCeeqqFCSiAp+5gFLu5gKft9J+zoOSWXzsnh
zqTlYz169EUEufa52OpvOsFYljqBth5rcJdlO3cc7hEUsx0OcLprO5c4QdzQfTIN1XrwWnl1KCVd
pyNslCojwpfh/r8TWm09pvX0tfwuin8+rxjVEbiKmAAEFDAvlQ+csc5RrMDYGeoiHP+n1UJkTH1X
3OsmJB7daCpOZZgYc6dH4ePdsWHXia+VGoseeRe/CvxQwawwwqP7EVO1vI4zuEIQ7P3tAPJ7a4Xm
uxYajHCi2gkv8BrcYfyw6cvq+0Id+raN96Vp0l2A7+y+QwmKy+y+GqJ2qyy44uN8sRAZUim+bIpR
ItM8Dr35M0wh3JoVH0+cgfkHdPAJVvu7YbcWAGyaQpXd5m+BNxEPRb4iuZMXTwb25VWSmsOpL0CV
CdrtL7GfPcZ+U1/HpqoussuajYYRd6NVqbtNvME+CQ7e6yHy6XFFPN/X0pLb0mvwNzjOu1G59QWx
pLkMZpnumM7TW+x9L8kVMcdXMiBrK94+/plYpE+EbE9NXrotbDFeq1i84YEtH/WUUjDT9H7bgu5A
P8B3uOggf8sivantSl27THaJPjmIfWpUBnokgpHWw+ojDDvPMVKc6jIo3z0ycjFCV6O74pVTK6RK
1+K0Bg1mnRXZdFgk+SDGdBsDaww4DkTzbjEtaus4+oNau4Uz7IqpZxmdlU26Ibq16RakdqL0qoUy
/AR3Y6mE/hit+XMnybe6kQRvsdZ2DyEZMxJnHac/TG8UKa8MBKTHeGw/PXeWtzwsm4Efu5fbrhy3
69zzIItVVFkCHJGtdg5jjN0QFulzwy7VE8F9Ofe4UzBQXuppYqc6PzQoQTpMTLc38ghEp8qhtc41
B4NvYoikRLjbg8yvX5jjM/zMrOJbaE8jF/v1LY9zW4usiHUuFr5+6dMs25Rg2V+EX7zIhFED1pIf
0g3Z1CWoNFWFaaJPyuflpcECt8WQd2TtbB57NLmLsNI3pnfidRJzELjveMNp0eyjabs9ixWeZ6ot
Xhp+O1upOe4O0j/pUYjLl4gCdssL8+sSmeBI4h+SibBpIiK8xXHeYzjK7WettY9p0w8PlAbazxSl
SObPOibpBmRHS3jhWuQWHhvUYZ15/nHMovHKtl5u2t72iCq1EE243u2ldJn0O6TFa9WNj7fRmU/q
cxMU9XDXpohfuB7qPXsPZ8e+e9wuIQtgJH8edu3UvU7XpSXNSHHOxRPzh3AuTomDPJlzy2SFMnwQ
ZNjQNeibv7iOlcFCJVYVlAHnSL6wzhZfL9amau1GEZvRWenFbCVWEUG7cyyIW9MmfYO+N8iB92pJ
P+mm4uf2KcP0TYkbJ2UA1gQSXLIV/xBueGf3o/jiontHdcjGkoW4LHQxv6LQs57ce1GTOczzkUg+
zL1RMryni9Z90nSOb6XN6tgFx+x2qg5wHrnCsfkLi5OlwvhRJ3+DwV7vt3lmYXxi+PR2uxdjX1qW
d8Osk1UZFJgn09p5Stjw3xjqy78jhba9QeOa+ojfXWUo+8xsrT62QfVSFPpW4VWlKcqZNqx20Vc5
9WRYq16dJNXaiJ4eC0ZffJigTbdZy2B3UanZQW5ur0/nWjQxzVceIw6wDXE1OQ2Gv6uNqnmbMIIe
3Xpo2Ibb5jpSILdis9o6duB/15X5VOryJSjH6sXy0i+6mpKfRKK+1FAReTfUp+ZkJ65u1ns8UgHL
qJGZ/BDG61DGG3L96WMvQkTs0SOk0w76Pi8cG7YQLW4zsN9PhvShxw0Inw76gcE1a0dBx19qrhT2
wto6eI0HGSbOruYwYeTnhH1TzfQg73izRxZMBL9/DziNY498qhdEnNtdS+Gmq9CZ0jeO07xyeV4/
dOAUD2Y8EzyAhWlsvJ8rz69PAeXiq2q28C3PBf23LCgKamz5pleptWPS9xYQOSORV4l3z6RBXje1
+GIsjVNVkmEDjSBjRNj2NvY8FIJaOh5uawvd0PHdUnvhcv7ekw0/B4U7rOaL9W+lPv0uYGM3ThSI
rzmhTATrS7wvmdmj1BqJ+TxI1PskVZJiPkT4CPwUbQlkDPS5dIKTDcbF+bUEZPXg4lU592UTbvVC
mT/6WK66Li32nIZx2s+NFtKBTjL4oj+I5TJBnEwUgXgas0JfC79PjkH9TEpbvPoBNJyEGfWGCJLc
10HMqT4ak4vl8rMauewerVoxQ7LKuynNtY1fKtJLhpuOp9tdn2HxFrkOmilovDqqv3CjAcep8n0L
bJVEM7Paec3UzbEjNnIvu1K/rxjl7xUc+cvtBVQSU7+MMV4W+IRvySC7ai61I6xtOd8s9QgKOoou
Dh5KzPE/DPiJqefbm89xCsf7TEuwzXt0b/w9S2qZeNCwxSRnjkpl3dA+DWxSMfszuOuap0zEnJxK
t1ul1Omcb/8y0K8rf7YgLbmbJpxANod6v3EX8TrV4cJQgndQYSpXAbjti2WlwSFhlnm7txyESLs0
7IjL5jF0Q+NssrmE/g1qelnbvByLVhiOs2xZnpaiEF8HfhQEMJpiI8NtUfVIuQ4sqCn0A0jNU7bi
xGT/8jHyeVxNX/tSfQBrg6+eB3K7yHzLutP7ZrOpBvlrsomK9HZnP4kiTdduUnCts8R9FOv6WneY
IBWC0IKBTaghhQHidSqfRCbArhkz+MAftWCde+JLh1x1yoKk3cRZE+1TUTfoh0lzSWna5ZwNDDUy
DX/NH67dN0SD2VtzykdcOGuFk33Pd3K6Yr7HpD1zTcqXZ/79Sxr8s+V7lm9G/mLsS3l4YTi8IFPu
XIMwRdFkKr7FxtmwPACJFIU2XMi2YM1ChPrkLUXsF8TXg+fG8gFNrGSmIbVPKubYjP2NjFzuyRKM
ZCy3bvHgatSjxciMD/YMq8Wp31wE1NxX3IAhHZx9eEdWyj+3efHD57x8Xm7iyKR1Cj8QHaLWsQ9L
wluVbx1JwqBFtuzcaywLr4kEUNQ6rPUaRVV3y0OAOh/+AK1xWzts32iqzT+t2MefhX1y1DX/mM62
ERKa3WqMwYZZSolLaWL2iGtL7dMO0Io3O/6brH9Lu8x7qlVUbzK9cQ+y797jqRxOieHGyCW6/gQH
jtI2RHNz2C5VqCiw6Yk3ZAIRrKZBxMZ/gVC77Vp6TxY1WcoYqAGZcd6PIPdARgtqyARv4HJN2xjD
eLO3MvRo/8coemro8CyLdYW4se/r8i+PhNyPUVNEtqn3vcVMO8cIGPYiqOFWkxvQQNUnvqu//JR/
i0rVk17DYA4VIQ9imADMiY9VUfY6zA+0nqeXbwiUHd/u/f2tetkND6LJhw1xq+qdMPFmYWB7rels
03pIIdKkNfKd2gQGOi5JAQXfg7JJug7QwB2oElnes0L/t8edVW6fm8w0X7vkQeu8biNFK661HGEW
hNPvYtRZL0pNv8qkaE4avJ8d6CB4cQyGD4Ou0hVtUhELcEfPk4Es3ZV3qR5OcyltsC06NrmgLuN3
vZLViv6L8S6qsvg9jCggFoyCXLOt8MYWp8oLkveSBkhwWuBJlu/yq/xX57v5vlRwgCyPXk1jvoAs
N60fvJS8c85B0v95qhTtE31r/jn1Jk6ZoRU8ksRILsv3J5LUwy0b1oa8HSnV654p1AVx0tIHZE6Y
+xN17zh2j1EH2HrmMpVk35NsrPk5NoQ/VJ0CyqgHcHZEe5mPI9sliD6MOPEdqqpW694hdQRnp38u
Gjw8pt3wURnq3WL9WG7a2M2uriAxGGfJuMu7n7eJowr7cDWWrfsF58hCSf6uYnxevFTqpcKDu1K6
GR20AX+JN99oSlCaagfIMSSnkpwtQzkaD1Em5NFEk6RJDi+H6nr5I5moHwO88Vabw4Cg2xvbjDT2
Sa+A4mNdmz1yMpb4/hznTDszqlGrvPXykOgelTjZaALp8epdEafTeUgRBXEfFwwxnOZTK7uJX0O8
YQ/8WLixunpxzpQ7QokBcEQdNytRbeaEMil6WbaXjWWG2zikvspqTXVZ7oXLQ4dLg9lnj6jn9pNB
r48VpPvWe2oqXXCI4aYX5XR2qpPLsGddiYKzjZgrUElMPybkXfd1GCisX4XxOfZXc3LcH7E9MXlx
HltwOXeS6T4BGoI/K1Un4W55UgvrcD9qmHqTsqJKHNN5VcfTSvfSfGeKdFiptilOmTUSSU49TvvW
XVT2xgb/PlMdS8zYmjkppgZGRc3KxAT2mWiuPBQUx6+j0knoD+usadsT5a8slsw2y5yngkbuXVhX
4tT4/njnmDVpwVhMb7CrfpqWpn03Fr8jifALOf23iQo6FjnRYhL3714BcEJl3sPQOQPZzXmYHXiw
PwZ5bInrroy5i3SQxngsZxRC3NpMW5mkjHXJaZkx/71GcxcaLx0RpqS8VKi4OY0ShCNS0bh2+jY9
RY2ErK7SbYJQ8SysJt8HJbhwTmu/jCghj9AhsLXZKE5TaTXXmzJUms6qnyZQEXBaiL/RDdTOD+lQ
9DYyLcS+Dag4N82+OvtWyKsHuPRAhJRihIb+x6YwaLaP0Kp9x8qvgD4jSNGwgqykr39GuX20FXm/
jgnWvsjLfD+qYDjizXKu+thE695wqq8Y6F+d4yzzUu8CWQhq3hAVR7J77l7PR/tstE9zQP5nPer+
ZsIzcB50zFSjOR0biTVLTxjPUUkUdSVhCzm0z2YQPIhcDJ9cpcbaxdc8H5oxFtYnsoRk6d3Ae6iE
yQ8+32ul9TvrwddPzmUOAr7BpT+HXeg+AnqwX5GogoLEEkmyGk3ON9epokMz7/p8FxhOdJcY5ng0
4XJAuxzHvdH1xWoZReOPEheFkeYGpqfEbaeGoHgY6M+KwqelUZc5Gbtvv99odlQROuiDl+VGxzBL
8vJ5eSBJwpHhMaxdUM3TxQw6mSx6Yxck5riylkAz0jcjBVyk239N25qc1zoO1fRqiE+njsR7XRrF
QWOuzZWYhwIRfp3Ynn6OK/8C61/irMU6y7URmnZ1DLQRWcb6tVyUocvql0of89Wojd3NYNj1c6SQ
uPLKmTOxSxR2HCv/nLME6HMvBtDQt6TyrIehn6pDL1vq7gPpr5fpvZZI+yxjHCnLS2Y61H9YTbjx
rIFuhSmYU+rVpR4fls5h8jvirhiq8/KIgxH4zwVgftvXSlFbdBrxf40UdhPoS4rdElx3eky5dEd9
Zpr5Y5lKhrN3NNUIX8AEJShZCmvf5R1q7HxVTokVOmn2XMPFaiadzkQgvzs/8+670fIuYx/Hh9F1
m2NuaNWmMntG1ahIVVUG771DiVBkAcGjGst9osd2uySeIhHsur4t75o0umrTIA+xpgNC8pt2Yy2g
89BwuAg4xV+3hzBe5oE7lRB54d2DEcTe2glsmWFn729bmsLonxehGwqfu6YxpL8J3bT38oNMESo7
qo4SFNozCdqDzH4syclwLuaHRCakjTS/xDi8LhrMKfTb+a6L/nvx5xsm6+5epM1b7/lMLmRMctiz
AhheWIkaQ3HuzJOH1mw4a6R1cEZmI48lJm0DnWGdurRfDfMxI0spLSzGTKAmoWm7sHwfajuuDmOr
dftGFnBWk/watVa+KuVoHQgOvTruPJjW2pAOA8itBkbkmjBaHjGeHbu0tFaihSiBO2CeUHeTv4Fk
VNZMvbLGfb+ZwcYoTLdhNTirQAXHZQZgtLgKSW5hIDKmwtjmWoqdUFl38xFAK/Tyd+RqT4HT+j8N
/42DzB22nvjLNtuf5IPj11RGwZ7BUrS5XdK8CUR137DNajio/uZDdQ1Jab7x557aSRXrvpL1azoq
OA167XxbJCYlebqJ+eYm51pIhqsd6/Ny08Myv92jVewZiXHaF5wT7DsX1PHFK2yEcy+am3vmBEip
+reON8hhOe7aSWntkhB4KC/LX2QOjKtVdDHZL1eeR0e8x2ZgXywT5IA1mRV+I/UH505xAs1tbEFv
LwsuB+R8o/AelhuMPv6esKBaZYP/57nlC6NMCc1izFh3ofrByoN/XVb5OcmH4H457BYSB6thE7JV
0WaZHQ1mYj9GKYHj2RxepeqtCQ0LH7WHrOg54rzc0zv7ZYTDUm9pr3DPSRHJNbla491Mw+8WQOE3
p9c1iZJNbk8D6UWiSbGNoxHnvgIXOked/chO1svfKTqAhE0KBoi/fdv1jE/yPJJ4C2Di3qSdbqSZ
JEyzH8WciuUsQLwmb8xzlQ2wLcIM0MiUnckX0Wm83GUlY/Kln6ClirseVgxaTHNZ7GGVm4+ci6xh
S2kgmEWZOAD6wnEmskrCXc2wHTjKWCvLUDCD55vGDM8NWf4zA8aQ7qG2zXfEgNAHO6Hxm0op/SXy
OGZyp0AW3suwa09QjtHVK6DY81PhjMcOWDU37SSoQK0BiWj1pYr68dLMN32Xzjd2s6po6toO9lhz
tWPAkFv2T8vQilWhc7UNIuiAOnU556KZuOhofKiWYutIx/DLse5qZlZ/ZgTHrHcWdKKk89d6jTcr
Qc54hpmziuZVhEBYcMEm8TOgqGS3PPr7ec0YIOobcoVFhzRc6c7HrVGAaS0TF78vQwcN3fz3QId2
Utbyd8+dMOYZEuU2l7IMjt61NbPsSZPB42IMqv2+oYuXnQzehIz6kvpDx3qEbPx7AFSydlHJ7/V8
AmrDp130VmGusPiV28ELsOHMv7U2Hr0VFSSUjBaZ/QDDmKHpPBI1cUmum57C+HBpvIwTmyHaGngs
bTi54kRZ0WwZSjHi2DDeCzxCq9IpCfmS/4JiXYEXNrAXBB0HDmdCjamY152VxzHQM/LNkInizlBu
8xQbDDZ5/x+RbWecscH4H330tfBY6/yoxGXWseBBfNHuc9nfMUbw3wbOvtTV+gOW/Wi3eMTdsX4K
UkSWxWDoqPyYAyUvveEDwp+/gXv6FbhadUpm4A5IbyS9MQde5dIT6hladudo2qVkQPFcyfBnZRju
7ZGhY8hwiaYjkvHFJIyGO6xdb8uj5abHImdPFDsuj2RmgKPNQSzbEVytNB0ey6H6y0C6jmPqE5BB
qNBCaNSBpee99O5CDUNYxY7/B/vhdTmXD2Sa4oZaGewImrGqfLzoa4q+u42Zo1taic/gl/oFy5io
kpR2tzOhnZnTnl1Zyvvats6V/FSCMMwmnqnsra0cdMmZvxYzf2DBYrKX5Ti6dPtxmlz9aFneO9HS
lHgcjHm2nuqudbMPfOvuifxVthPMW1fD0Ad7Z64bd6usvk7tUF+7Xv9/Nd3J/4Y2tFzTA0QhLUun
//A/C62iwTARMnizmNVIS1VYHhs4ZXc1vs1rKl+jeaYyMQU4m326jvPkI4JqfXZH17nLM1+sMsM7
qLm+Y1n0S2DSB8J6gspcnuu0FAh6fV/4lLgHNorpcq+wBuYr+GBviayB2tZbQgsT0QSqD3tvN8iM
EBUBRUtp8d7UeiJh2LMha6hNaVkrXN3lr77ImEyPA/PevOjQ8DEixfPNaMbyTrqJPAHI+hc/se+g
4thxw7TS5pMj3Tjm2o39qYP5gFxbskOcc2ltwBgL1U1csxZwVSPx9cfWFSJ0suUgYd3wRcngOyto
5Pm2xAPWQI/4NJ2qhGzrjy+4IzatysS2CUt930KKWeiG//PfCkWbf/wXj38X5VgzzWz/4+E/XoqM
//5r/n/++T3//n/84y76XRdN8Vf7f/2u/Xdx/zP7bv7zm/7tT+Zv//Ov2/xsf/7bgy3m6XZ8JHk8
Pn03Xdou/4rgu5i/8//3i//je/lTXsby+3/9b+rOJDl2JMuyW3HxObzQKoBBTADrjUbSzNhPIGzR
950CO6il5DpiY3UQ4Z7RpESJRE2ycuT/O0n7RphCoe+9e8/99bPsoULyarhvi19//9L+60+/6hYQ
zP/196//+xeXX+BPv/75f3fv3S9f379k77/4cffn//jlq//l6b2LP9//68t8v7fdn37V9N9Mi1gb
xI+Oadq6AFk5fv/xFdOyyWq1LGEL3f71FwzyXfSnX03tN1e1TQcUgxCaZixkybZEffT7l1Sdla47
mm0Aw/z1j3cL/XsKy+KvHyNX5/e//31s7D/FnNu6ZhF9YluOoQnDFqr9TzxNOBh6SFtBw9ZAhmF/
js1z0L0HQe0hr24LmqpbW15Vupnu7m6TVxc3vtONcB1EOrMdZt15tTFC4SkueRPNQ1E/GdWTNT1G
46M630b1fY+uPtnSEWEQRm/cn5yzKD8dG90WMKyLpV3/Gxfuv1ze/z+uXJsI+3+9cokjYLkWf/6P
sCn/YcEvP/bXlaqrvxmOhjSN4QD2cov1+PtCdVjCurBU1SaNVzW5Rf5YqMZvlqkK4kxZQPxB5wHw
t4WKhIL8J5sC3jBZyP/OQoWC+480WpaqYximq1Go8U64j5bQ678LRwy6YcwWuyyZQclVgRtUyfSo
FsOqUmlQE/xhi5Om2Dt60k9MQ3ZOVJ3dDA16zpgF0yzu8VNtxK0ndPWu4r7AH6VSwZnME9XiEcLk
1hJG4aEC2YVOBNCqf3QgX67jIcFyq8TPTjSse1PpvBDmaNdzMh67qMIbX9zOClymejavvTYUNAA1
1CEukELEzccyr6gYjP3CVi8jWycJAA1oTnQZj9zVaKX3opDnoc2/XRctxEiSDJYd9yadcZ3kMVIU
Ub5nYUaGHX1Fx8kPjEbABLhV6MVO+Vq0r2DrLnRPE/rgaF/BXxycMB+BGTuvSOjezaY90tp6EUNx
bbNdEucEuE4Ppe52Pl64mu4Hnm0nT4ZXTtANOnpML/UQ3wDVSFHdZdExi/PnsCsCZsABbjw8IHda
JJcytmtPXWBXu6AqrnQvAlppD1GcvilN8Vi7CLXT5jV0mcj1CqZzc+RiCpT4MzP0KabBx/QWFiSq
2hbVojnpj5OsNLJTsTBhu0jusnBETUbWbc8eg7kbiWwue89S8D/3JTpgfXBep86tNr0bXLRqhmZh
PBniwxZg4GwzM1Y1sS8Sdw4fDODcOVo464io+S5tSVGVFvzFtKQAmFUGPkaJBybbQKVVEJGxR5E2
E3dMmK32FDky8ggF2RTA44kjlXITW8UKxLZYdQEm3flZEPyHgvM+xtqxckayE7pUfhnMDhiac3rM
rG0rlqNezLh+aDWXkfNd0ggVhML3rGg5AU/Bs2y7ExPqDZBY2nDoeU1jfnEFSDUTEcuUPaPf83jR
cl+GabiPzB9LS90D08oCuJfwow6gItNbkFLuOxkcJ8bW6DI4c7eoSVXRfdF4u3O7NqH5L9HYBF+D
yBvsigukL+0eawmMKaZsGbIqpGdQvMwtgKxIPpRp6tsC5oesnxueEQ7oyGiaT64M3o3MIOyIJghj
cIAB9cFIyLMiuGeXMM3sCwVu8aTDwTOOlQkRYqbjmdENDoT2OcwlLOACEQUDnQwT7ZohDCma4anp
rGNVZy8OKE4Pvda7KU61y5ExJwl+Fbb2EuBCiAVvZsjmaxUlAKkdl5EH4EOaO+jmxJsa6fdNytWM
TUwDXeV8jKz/ddfrzyTz8MPYM1wSUtINfMkvqbmb2MTolMawkIpSfjukxtvR41w7N0GN2nfR1eNL
QSDu4xRDdRxvXO4dmevPRkpccBq8NrryEy4vEsM/kVG2pd/ymNjoYWkJEyLfkcpWUz4Ica+JEp+F
zsJG2vWVTp9oHWuOIO1VyQfiu4ZrSlVB8/hdG7hUk7yiTsROTEFtZpzj42cuXpdrfkdCMYErw15j
lu0S7JgVhDIWJDErjf7eRmG2chku+CNZvfpoP1QAHbSRVZ26rPEo1wjGLvntKDGk/SxKeqElcaw3
rlb76DwOloq7ewjBHxQH2wrWNsdrfGM7iRDeccNbMwVZWG9xve6ybPGYAveaCSKyoe9wcFBQKFhk
K/HxeQrKy5YBfcegKXVXIT7EsbrXxbRqk/CRfhk62+GmRQpj4pXQFbkfgmI/2FTwT4ETbHLZ3XBb
74CjHeRsrZafhC6ydmjioWFdWQ0571B/xjk+Cu3MPNw3cSt2yp1GMJvxaprTLi2arU3aOv++WYhV
Ur1IlSTJSL2vYyim1lbvy8aziJjtwZVEBXDGGL94gIWZckkd9qYjd0EyEVRB1s8gsEgUO7Nif6Px
2qXRerkmfdWjZqdPRThAJbvbfmyxTQOE1hr6gu7Bdo112Bd0fsHLzAYawsS8Y/p57BXrJpsnSHJo
5PL85A4/5O/UIlmF6f0iFTOn8MJtvkqI4+31cj+VJbpAe59B+CzZzOzhAHqZNUCUXDKum5QHSAVG
iqyY5WoFjtzntbZd/jso0XtfjrdKuO7alwHrA3nRHpxomJ8mOmuc5UDeJSlFkrCgsBdbJ3keC/I1
63GzXNcEkYMkinW5zhM6JcTAK2RDKyoc3wV/rUYNYrm7kg5yMNi7qqzuRAcciDnEsVbhjE7VJ9pG
Is/S8h6M0G1UaEcTVFGT1MjmvmaJMi841RY6r0nJwBS+qDS8o6Y51exEOg9Ix6oAoJf9Y2lkL8Y4
krPbvS1/R1LwAinznj78XUBPkcDOK5+KbzXGqunyU0cOsSnTeyxslw43WpPVR7clwovZjiNuwz56
mJmPtW6xU6vpkeb8baUbBySYbDLZfTOohxwpUYRSkdr6ccIukrKJZoZclR3oEwwQOkJRiPCPiq2T
SRbdhKDzW4IE5zBhl4GRB2i/ibVnVQtAQXw0giXWwS+L2zccVh9u0K0kOLtQC88S40jyUpBoiTcF
RfUFicBRgWM1GfJi8Bp4gq9Gnfs442+tz3hCTtdD5JATU271kLTtqqKHaNDB7M0zs1ei1Qp6jeQ9
pBOxJOqunkfO9eBDM1ye+cFEEaG3/WUw4tpHHrtpjLVqZsDV0LBVqFgrFznOcJlDREhu+OSGxVp0
SNXCZBNo6pqBxjFvRrIlmJ5FuFUqcPTFt/rqVOkFrfstepO9qKd30xwvWXcbV907AZvPuilemzat
vDFW73P1JapWHWIYPIcnG+UNwZwlkQkTSCblktvyeXIS2gLWjdDalSjN74Bll4flMVI1wuAkqtj5
mPpI268diNVWaCfH1j+yWsLr7VcBQKOqmjEKRXhIMyay/VtmanjaPDdUQDoUJ+IM6YdbBhn2S1+b
diuLOxqnrd1OtKkgCNak2A3tbTKrL+V4jN13vdt284mwRC/FuyawE+ZY3usRYmV57Cakt9V0aghu
Qq22zRZziKWQcZKX9H6KU2+zrGndw/btn2xgfnjG5U+aBW919uGA82s0H7ajRBWn4rCczP4K8+Uc
qjNp1MF+1BOVCZW9V+wM6dUOn4XfN8aHKcNtmugPXaTwO3HPgWziZJwA2OPhOJv9JSagK6kdlCsh
mMsQCbLZcBoA8NB5ip1+1NXjMpPUSgC6YrxjG59RpesWxw5bX8fkLIWRuwvbClURbYqqhVd0ARwG
pp6IZ71/1Jr4EvcpaI0lnydng+TqRe5ebRmfpMYxdUm8gNw6zen9WIq90l15jEGPkY9R7dA34eNW
PMRPVx6Aj1mrPJZieDQlN0WBhbb8aSPlOmraaoLn2kT2jZvYj2wgVyDh58GWmJxCX+jBNZmda+RO
z7qT3Pc6bbloBrbPkQ2dpRzZO+jIwHS/zUZSTwoUxeuq+qRYUfdxrb9D+3M8q6tQnNUZR450q7UP
emDjXwSh5pWLpjyMbrLFx5Q6Z4SoRFz19g1y41Pbn8d+l5bRV0RC5LqcCDdhsOmgSjU3JDdoPnSS
TSd1j4bydIRvtAftfWLOzpWa91YmToHa7IrQOqsB31WWghSDYN7MTnWRVkOjL9KJgNRU6UWoaPAS
eJy5iV1taIO78Qy3stbJE+Cso0hyvu2GRWpjogD2aEc2Mqe2j1cKgALP7Qg+VuobOWRoqESj0ANv
7A3sCW+wahKG0/EG8gf6nQp8Or5MbaWylFC++ANZBCCjbzSGwqtyJIFttu6qsH7trfDCtNCgNd4F
nt48yok0UUpQVDqEQdk4ln3UeDvTGh9bUZxQCjtbmrJAMdFQJsgvNlaU7EoasjAm17SqphUqsIa0
T6osI76VwOk2jpnlG5Ps8EKzC5/Caz3YPJCZxxDKRtYARcXwHoh6Exuc0VXSd9SOPrjmwpiNnN6v
0NqXOsneRfuJA2lrDCYSkKS47VJuVlxir82M3G4G8IzbbcZogNzVASnjzWr97o4ZxwoUbLJ3HDjN
wLzBXkoe6hlZCTvVLjfSHhw/7msiQrnbsg/diPU1qCVtM/QVN6M/6PVTEhg/2hB9q2A8VrZQPBK+
eza+kXLIsu9nOyUJRIGG+hc4TLqEQCQN2WtQRjqkgPO8Irp2AWT/xNCzgYvX893oQtvkN0GBMtja
tqrwPNl2WPL5jmvTHlsMvALKgSxSj6Ik3jEpDDa6hjIAfymPW4ROfo7iZNNavW/Qp141stLvzCnb
VY2Vr+0g5zxjj8wOiDohVNNdgxiMUdXoD9kgUt/gd101Zb1WkXDfxNpFVHX6WLYJ52chhx3OGHMN
cxOOWD6lm0kx0JHhJfCmoAe4Xkyqz67d+bn7oVQsRcMQ30HbHxF4tpAVRE6HynBY6klF1claVIpR
rC2OA17G9N5HAr6Q81G2EerpIQSRK3XsRm9M93wIwWYBUq1jbhvNTrObKg7GtVGmXyHE8BVGPzTJ
c7dPJ4e42NTZ13qKHkA7u7kKBsQhBD50XeoluFVDGj7OC97DGBSyUtH80TineCR4xHM6ZDwLIU0V
YedTERr3CXPCCOforrPMdh80+1RfRstsQEhyUuKI2XARvjuiYIRtb4scBHyfJzrD3OIdIcfBxufo
0ZZHgI7RbVUP1Ylz5Q/aGtRphNY7cKkxpD2JyvgeGCa8k8lCSJSLhKuRfidJoEkCClSQOOHGlqWF
3ymetsS1frOnTnd8GgWlj7vBkQZ7wTk0k8CN2LS//6mCc7TXGBFprRPz8avZ5i/StckkRaQfdb9I
sNUNWDg8lzjQI1mn98DdDBaJzH1j6asEYTQ8WUUD+7PSWSShtonadLgm2b3IHZ3Wej35tPc/MMJa
V9u9tdTAr13kAEKkn0rplOjUYcjqzV3E2jwMEr9LOKnWhbkD7co8VO9SF6N8jfbRqxYiHx2teeeQ
lxVPcKPbqExWU69+hnNOVHzC4aPU811eYkzIo8Q9TnPU4aswN0v22Qnu0nih4jpMTR7ssVDOG7eo
X6Rr5rskrPEL9tXZ0b9ne1bOvDR0YPaMXSfHmqYPlY3AssxlvUTR86hXUB7s6LNAXvRqWdqTQc7q
d01iWTvMT8JI9hMyCUiZIRjXLKJCIcuuTnfQlo4x1lxOAnjcyxaDoHUuY4VTOrPr7C2q8m/OOmRK
529tnj1VZnzg9t4wNd2Wegcn19XOo2liyUTk0SK8HYbTFDXg5BtrhzJkbVewkcyDI/LQw4/w0CqT
6xMkucmZiXE2cmDQj4uGr7TgZvIC+DstHGdUDMCNpgLiOUkXtnKIBe3kpP0m1U/4qlnybxPeWOVw
MGVITzkADuZ5A6pjKBfAPBZid78e8unGcrlrZrYUJvjOZpzdnXirYbUjT/pR3PLNQSjXzic0WXU2
fLlZ/NVUzQsPjrWJuCs07X3dZNdM7oYJGW4A21mjmYR6GzrjFPKqevgQzLiJguImmrObMMFUaJXj
A/HWoNkQDHjZpHoDqJ1c5h+5pW91a14TnrDsKlsB6OREM2odFMEBosQzNLxMgcWMk9C0G5Rw2kEp
+q/eTE4qOYCEopHkF4QXdpMdoNW3MAFwELT4IkJ6Im5DnESGeJuH6jm2g4flv0agezBULll2Nsv4
QxBcid+tOzUB8Nau1ogh4h7301jcBnZ201otp6Utk3EDezJUTZ6r9Dqrj6riu0i3fyHbw9GaR/jL
N11vP9CIubpIkEfI6E3nnhzrLh+5a9yESXzehD+BQ9WcwOPGSJkJcpDMeabz33Fnx6yeMnvLSjCc
BEJqETYHMnS7NUqyD3229nFLIRwG6VuIsBi87i25TjGiPxIYAfoCbILkq5btylUfs5rGDljUdTtz
TYqcdN6mGB4U1SHQVq8MzsYR8TMtM3E5QVGaGxSRdY0t0fYDVeNUbGbXuXf3gxpfI2IiJ2iAddNz
qOHDGGMBlCT7MLIAn5C5td3iPo2ba5M3L2PW7JTQ/dIm8Zrz4YMsUA69TcByTKNTdx5koxwGLlWP
mtPDH7ixS1p7ZAFokXIccnOXaMMZsd2ss+YwqAtSJQQAMq/N8xtaBJ9uya80VQg3Rmud6dOPzXcM
45IgaIlN3Eb7kkjE5c8OIZg4nX37bpLhpp4OBUQK1cnZeAQ9uQ7ZdGxZO4Q3VHLO+8ppYZE6mKlV
tKAVJ8U+uYzY9SD0rlvRn4reOAeWuO0KpIUYBZvQ9GIVIZ/kvRZ6eJsodkz7+Jw6ZDp2eA0BcnM/
O+SL9SY8W95oYQaHweBfHheipsW7Duh3YEEcdkoWPiQWu+WIgx1IDaKEfRLDI6i1iKC6hvRB+sFu
LvZtwUrN2CUNHD1q+tx1+TUwM9rd8m5u6pdQZZUVSn4lkOicliaH2W7p9TvutQ+5OIFGbleHKash
sN6TMC3o8TIk1mAkFQlz7oX6KMU+JYvoVFYHxZEfdsz5oWMej1uSVEh8+f5gfobC3lQzl52kqnpy
NopJgJY2Emza1D7omdsOLT/BVTigKaWmSKcrJK3bpupepjb9EaAU1mS6Pkk1u6Oftk0gRmER0tIf
3e5XozKcai48HvwfUsAMj4H8Sg2SfdfwlqeefUaxdoRrmCvN/Tb6mBFAXdzjsfxoPzAjMdlQKBjd
Q6TEH6F0IM5ma7ObnzQdci+xTI3+qib2htTTp85VDqHiHuq+eItD/QxGYx3Sqast1ukk0g8wFYJ0
kOF0LDs2gTE2Dhk5VxV816RYPlBrutBu8EGU3QyDwPddXBvdPPM8vLqhs+97zGbEfhQze5pavjsE
KjasaTkzZgEb/gK2Mt6C7v74KYmN72aKApMojFQ/E6S4yVSF0J2Cax+2+tkxBeDIClDx3L/azlP9
rBXuPi8pOcZ8LFccV4hrTeOvrJfbgbxs6eD1DMJjM1UvmBWeTAg7EiJyG1CnS8emTDHKe4NKUsTj
k01DoY5db7kYHY1QSex2k8OXlklTcZaz1qidr3NbXM0elEyJ6aLkFi9IlCuVzwGgkocC4MaoR7+X
aMLt+NQl+SEeFKhawMfo8uYG9YptjE9D9Cn6Jt3YLZuxMYoHgNXHQGv3AylVNM4iD+UKYgSD55ql
DTfKwzQBEB7L64CYo24V8sfE9j3ElI8hbFfTinDS+akss7URiP2yZAkp+JhmjXEsj0tpDb5DWFdV
27eVsaQROA9xY26Xx3ccdBg8rd1Y6Gf2eM4DiABRY+9znBjgju41AhU8MgGptIr7KTJgo3cnMZIN
Zzbs8zKcnjkOc08K8lr79oWcw69CDRmnEXho1N0KrPMl1uf7AQIZzUkySWVhbYquZ4S2CiQroKit
HWDF1rfwyHEYXXBK9BE9k/4OnSwKLDQ2ZIcooUrq2ACJMhEPJN+OHqpIm8NTBFKVXLFwcfyaZAfu
2iTdWiX0/QHxcQj7Pq1QmyszOmxSA8nto6szcG+uk2yMVqNe6GtOZd//jSPm/0naCNv8v02Yr+8f
7/84Webb/zpZVoTxm66ZOkb2RRCkMWH+Y7b8ly9ZDvmZKCOWobP6t+myZv/GqNdwHFuDSAKng4n0
79Pl5Uu8oEW2jaGhg2Ia/O/IIHih6q9qiUX0YVmOsFxH1TVVNwiHdk3tH2fLHUvJzCNXX9nkyjXj
B9kX940xXAKz5aTGxGR4sfIeW59GtoqV7hSOWMXZhsdnRgqaZv3OiMJbQxm3ILt2UfxhFs9NyPOy
QWenNhdXIICwOMkYc3JQNASGU3fQHMKpqvgQYir0grTZEJhK7uELBnVi2Lu9SIh6MDjSy4bur7hV
I7JgwYClPOiN/iJFxZzSHJ3/B+nPvxQ+/IMW6DlO4+r7K37/nyDssflM/7U84vrdfMTsA38VCf1F
CbT8wO/CCOO3RfqAkM3S/pDj/KcywtEcbfmKbcO2NFnyf0gjxG+aq+km2Q7kxLK00Cv8IY3Qf9MN
VAauI1yDL/970ggW6KLS+dvyXaQRyBfRA2loClTeyz+peHr23Bn0bO0jQ+xNvfPNXpcoBQj4dsoa
3HqE8LUqsFWl1arqDgZWy52VF1uoUvNKLxXgO9javFwvViIHQAS28iucanT40LOwQObIJ+DkEVQI
gCoWz86UMEeHZ7ATjnaXju3g080VqaKv3Rv00DgmB7mPqx1JZnSqyA3gzE1siNKIq0vynu+g6kTh
N/oz2aV+2+HBNDk8ROnbvOhWsV5UvnCkr+C7t7rk0VIHEL8BxbfdjBQqkvy5wDnlEBjoEalbwGS3
gYSu32jT19hTZNUVtFW53HuIlv2+I4YSK95KGaXDYxD2DhlMaxGaFv+rqjjLFBwJAPY5HNyEcLNl
lqQhpbCPpjCYqO6UpjY3CF4QddgCbgq8oDU8rYhnHWJCsnLXSiR3rJ91OrvbmCyWNVGPDU2q77Kq
7xrFtneTDmF5Rmu/doroLbASCBq9iH1QbnLVVxBhi9Gg0iB3HHA6PXEx9oyjlRjAe/1NqqSy1dx+
F3dDhsnoINrxAFX/2ZWkRGl4iJMjsVFfKd8IJy19D5QmpJUl3mg1EgVsyuUklR1m5idMwfWffAio
2wgokV23eAkC+Kyj5mFCAz/RVH42G28jTXTL6Tn2A24xKxhLmoCOW5H82QNmgL5Yb1ABf5CNCkjx
Bn9c4pPxM3iR25K9nSdEyjTghDBVruKBdMg8IKFoU3fFteupbo0WGJ2IEU3K4NSP2tbJ+kXNeaqY
dWrwYIfoiZQZqgsr2ePS98w2RXBbUFfSjVy3CukOvMLE7u1VQbrHk0R1Nt5WeZ57y8+FWULdO78m
CdaDUaOOHgrtdox/2ljcqIr5pnTK12hEAMTwodG58EOOZBiwYBrDmnvap0R9IAMAvkiTmVSvlmLJ
sE6B4pzwo+EvX4nQ5fL1Paq5WrwDvXzCbWP5suXIlRD/w4n8FmDWjSjCc2E5t7bmvFjUY/Sm4MWB
oULZDRK/wYlloMOzg2FfF8NPoUV7CTHFqWaXcp5f2cz7S0NoO/6ZbaN1t4j6ro2GI0//6cL8AyrU
HRDgR3K5b6oBZqryLsS0HcNx8g0rehbReJ7kwVoS4632AmrnswmDbci8pE+yk1nF0GUwTddrLt5x
KupLV8f7frjJA0SxmN35ZeEArmiSkzqgPYSCyiroaz+Cn+NVmf5SN+GFj9rXX21RfejLwCFzYvLW
O+XTcOKXsGXKXamoLY59aNEPH4I3h9GBp3QtJuIjI+ZhRRzaquxLQinq8b1sjX0HECFOtD1+IIAv
oGJF864gg7DM4ZVureaR6hpUbEmuJe6rUt+7yryDUGIwUD9AZaMtpfY3EVnSzTiA003to66mT9iN
/UbgIACMxugqQu5b6vI1r8VKhhQtmd6bviPTjx3tayqmtnuJiQxwHbhjKVxIIasV5M5rnAmE3D39
2DhKOS2fGw3woqHTaZCuvm8s0m7JvuRUL+UzA6DbQS0Kr1fDJzEh6M1i44P5HfwOZnVdlIJhzUjc
KZOvOVrpXfLZQ5AmFeXk5umtPaDyUi3nPq6bldrMfGMUXfp55HWgqbmpQ5QlG7/e2Q9FWTzHI/Iq
6Nt3ps9MtNNaLj+eY9+ynTdjJmXPbhk/Fw6TOm2bNElLFyM8xWZ+QO1zHFV+qYwgRcpu4xTQEHCF
ticH+MtoSgOKHd3cFP8DFT6roAoDH5AmbUNVOYYuRnj0VU8gMD5iETVIM/BZqjTbqHnP0vkIl/+Z
ufpL61IyIsaeED2RxhqeVEMQ5tpZN2AFtv3yHpxYggbitu0IYsBRcx6c+mjB5Fizo4LEkdmlhnEj
BhDzVvimJfDRgEfaJf4HAeoSWY7hQIBpKLM+p5lYhLwepUezhZjq+XmoUIhRgYNKJLzVb5PFC09c
kGwZA9KuCGNMP6by1mCMVU6YAb6CUJzM1MDVgPh1hjpbQ+x0C/Ee5xR/AGK3dBxeSofaP5sR0AwJ
SqPYj2GhO+n0PpI9CB7DPMdszLpUCN4SDptOSX9BGu5zhDt8I1sjWxkohdrwWNnOgzUxrCqT4iuN
IrzzmKQ8Blk34+iwM3dil9b20gajgg8MOoo9dC+6IPC21VH3hoSY7Nl9GTrjJ2fU2jJT9YsACvWc
45UpzzWuENaG8TRY010XtNRyFr1EAbQuSJSnQRANKFw4vGPo3E/VEske69t5hgnXWXa2jsP4te5M
MuKF063K8MtR9qjxmJDpcbfCpXHm7uV8K4oV8Xi5h71pl1nt0vWlZNTYIPRcEmEf4Eklfb0dUrZv
RXgA1AClgxj3TMikLPmNggsnWbpIkOkW13GKAaw+wHaYfCepX+K2wqnq2m+6Vl+1IXuUTK6AwhR+
OZDP6jQ0vGkj9gnjeNVgq0dXSh2dbfOAp6AZ12LdE9nqkXd6XMzFW2ngXlmCt+yYSeOg9ir9Yh1r
PgKIKmD34cnpE5deoWO8aXXbYHtToJ/gapbaZhpielAjSrPIAWQjbodcqb1U6j92K5n/Vc+SVoge
Mm4MMnGj6PalUCzSc+LPzKGbWbcqlOAZ02yH3p/E4Q9VYZDHS7sri5OBzTB0Z8QBJL8A7EXKXMFp
amz4nUoUcXMB0cmZY4K0ir7zCHlN+pGrvZP1jDhr2kXVzKkgTDXyDZcnZkCTGwCI2XTPiszQgjI8
8MtE0kIxCGhXC5sdRzd8A0a6l5R0wYu+9OcyZ5jWq5cELCYimxfOQ6kn6khbF0N20LSBM19DJrIz
MwFl1h05bLk88RgblqA+dZoRs8tz3F3OmtLA1pip9HahO2dMW8qw+yS1eYaesbT8JDP94NNsg28e
+3vpaOteg2KQzlAkY8QX9ZwfWMUQj8KdKdV4Q8eHZw6x5JjnbWyITaMckyZb6zWQHOgYmA3zdBV0
bGKkdPjNgLwnGratOn1ENPaVBXLLv8aoZl8RLceBYNgz/LxA1wL4DKPNClWdPkVI7HBwbOYMgRsz
IeB6zRUeWLAiNv2VEbedRT9pGNPaRIgZ5p9hZN3ZCSlHrnwgCgM9fQYGYrKiNxvZyWAbG0UuEp+y
OXOq3leFmhN5ZX0leCnLrrpv8wjFgEbXlyhqf3kSFgkfi6aSbZHTEZpStJ2FgvHZCugqO7m5KowM
4nshPt1Ie4ribOtW1iMrP/U0C0ypqKoz1NGHKrdQhsZxSc+2OXVZ/q4WDXpDJkCew/hgKHUOqxN7
VhQPQCTSewooll9dhquULp4Un40VuRzgm/XA0/SQmNq6zQGVR/H4Xqm852bsbt22Nnbo+MqVnioP
sp4v80RHK5qxEMN+RMts5T9JUJ06O8s2ulVPcFVQHgzNLuFgqPUTI5u0e7MDtksevoj44Ii4wCj8
jIEZ018eu3loEa2W6IlPsrQJLXNkzzU1Yw0BaDMUCCCBLepISfJ5hZ0Gh2OCMBFYObhFx2V+oQI2
naWX4cbZtrL8TOaA84u2FzCcgtRZqRMHgE5hwU80k5vKzjd0b4tdOzAR6yoUyGGJRrNAwOGro5ls
YUzNYEoRqCMW4BlCSKGeNNgtwtekYhbhGCHyJIWNox3ncNeSRU9wUL3V4uAh4By/ybUWFGkRH620
zZHEOZZHFh1nwjLbE0V8iCcr8YUWL9ssR+YIbBWsrY0S0i4TWvEt8TBWo3GS3cL+idRPSyI31RBz
sznbF2pQZR3kN2o5E0qb0/mryh3o8U0vFCZUpP45tkmtiI3fn42IGtLqf7TY4mij6KjQS+mLOjWf
yU9lgE7HVehwZvUljRUKtW/YJIsRJlYNa2vi70SF8AvSTyVZyolN9ApkNyK6Hcm13M4JQ+shr747
qz0Q6aXg7J5eg1g3/QzP4YDnmnp1VtcGaI6psS0Y9EWPghI4Y7W2RuIP6HzvyHwL/CopbN8NVCBA
VIdaot6WtvWqClI4rKK4Ijl7q5qRTS+LOICMCVGo2sPMjA5u+YReH2qjYb+ooxHzIGumNTOw7aBr
0UFvd3bcpGs9mUESR+g7k0tKltaVDvtZAH062GoxoupaMrAQszcFjk29GWkKlffoZNgaZPfVuibW
ychebITJSsenIHnGrirMTCTmIVcRCXENMguoe5DCBYQJ3dg2EyWWtEAHLF/Vdh6wHJv2Jg+ROgdL
9aEFoJIL9nYO385Gy/pdHYXNbo4IFRGldkxyBaUjatHDSPQBiZ/XQCJttstyH+rTdVJLKCmJwc3N
gECIvjzqaEQ8s44Ry8v6vV+0oN2gXGhDJOjyqF9n7NSaldwAiabUC35gKtuHchqfInhopFHQi1Bt
FuY4EJqkuWG5NWEPernJ6yJnYbzqsCcrLUjmsF7ryPv2tVkeBKuLrM6m5Lm9wlYBi9HSdbapkPue
jUmgsfSz1NDIgrFUL28fI/cNHwg2Cgina6QaWG93/f9h7sx2WweubftFDNg3rxJFNZZkSbbcvRDu
Nvuexe4j7k/dH7uj9gkukgPk4bwdIEASe9uSKbKq1lpzjmkRCKmOyDB41NZDz5R4ksC5ECtgZSLb
AVt2gQR+C3Mr4Ixv+o0WtA2ZX1ph1CsmCKQ+uNg3YjGelNSl2+xSx0PnljRmzpTR5DPvUBk8GSe3
FDsnY3XJrO65xM+I59iukexVf2aBdHzQvXSttEpgJshwBOCRlaoZO6ySy1rzBnvTxMpLpAd1YrWr
WOXcMiduswLjnpKFQuAcqlSRZ2jKEBoznkDzpVH8UNMKBBQsSeQO/JSLw7OgMJRAb+iTv9OtXLVl
aj8x1uzcegjKonrDm8xBGyjIpnI0GgkDxOR+8psi5+QJkdGJU4RwvC8A9+x4OhI9Suq1ZWv6OqgM
s4KjSZSn5QDknpih8LN6HLGlx61Bzpi2HgyujLpE5MeMQBsdhgLMxZxdQssghXQJEac6KD2HTnMq
r1Om/Y4CnU09T8gz8AeHzAIwWmDGiQydXah96ELjoke7oXXeiqn+ozY8HkVZzZtaB06BjrqjmxQs
dqqhm7HfkcLj6LAORfNi09K1B6AsLbI+ej2kPddTviMQkpuv1qt1rWDwyONPjmVVGU6rDB/fKqvD
75Rpf52P99A0OGPnUONQB19MZpB/mxI91uq8ScpNgziDUkfZlaJ+moRBZFG5KdAg4rOJN0BbsDLk
k7nGCJqvEg0BD+thYNf6YenTq95WvxjlHbXasdSaa8tq2rU1MGQUIYl2Aq4STS7S7QA9ji7tAYdh
e9+9GMmsr41cZL49HsjE+o3jUaHsUCh1VYhBXUyTIl60leFFn6p7HMIUs/Jr76Uxu5J317L+e9Y0
cpd4/ldNhMA07j464UY+CctQxv0G5/pKrWCSKVXCTQZuzrLRuOHVhm1wZe/lkdfCV6EXFKjat4p4
2c0RHU6q+pN5aNYNhZuCQzxrGqxIjWe6FQRdtNXOjlm+GMYhAkRQaSr8lGNZbAUpa5WoynfhWduh
sDKoY627Dpfww2sqf7T1m4viwGjMdyO79ov5yiEde1bU/oxpe9fyuWN0lpAJBckINQJNzt+k6N8c
zoSrzEgpYZqnWBBIrqZ/ep1A4ixbWfKVk7j81mdiRMo8MFARQRWKkLpmI9RD69uMdE5K6vMyGzeR
RChAOMqnZbirGnVdV7a6Si0FKGdD+lfVPRHj9Kq2RDP//XdzUX61pvamsr6vHNcNStVgRRNMyFIR
7aaRQ4yuiFYCSXagr+J1peR0Y3N0LEZK3k5u7ml3rnqZKw3yHy8bVPl1m3I7TDOwY9OvY6EfIYKL
0PCXhGU+jNhYSV8q077ivOgJtk6Z1wWft99WS99sFux8fsINz9kQBle0vCezS7UwWFg9XpsQxFRk
/tWwgZgH/+qoImiWBlVW9KX29kdtGY8jhO66Ex3F/Nj5Kusdur0cESusPwtoFQ1WFF/dt1oSmlAN
kb5SrOw7obQgfedpGbUnr0KGOgzUu4qb+KFKV24S5MLgE/dVdXEf3HTjhvo3DrGPJmMfbRFAruKQ
Cj4XyUGDfbEq55hjnBUdIFsBhRdfnU3rEC51vzGbmuaAATQ5xj5kwONj68fpZK2asd3XRXTuqq1K
d3IZF+aUWlDL70Px+QrJC4XP+QyPfher5dZtHG8lJmn1g25TDWlHE37xOQUlnLnNPyOfg8Ve742A
DUs9ZVpb3OPOvBd9a+EhivhC0r0pNPZXNXEKKxLt3ls3fXfmz6Uf3wA4gffhSUKCskqSmOY1Hegx
tp8rNVVJi9UOk2LTEdR7+mURW6epBgnpGtRVLU957P3JMUw13XCIaFeES8UOFfNhzCgp9cn4auI2
X+saS/Cg70YNQDinqmmtQRr0IrELx4bitEdlAO3qmpfTG2F0K7j1Nm0mfJSa1+8do9f9CmKwhUBh
MTrKNG+ElhoW7z1J5W5IjU2E67ozOCvPCiqrSK0f+7Y/aYUwfMTQWW8lG6jqytop+vWQmeQEYaJC
vnQEL0kMnoh/gOa+4IlBrEF+IZpqrGSU8PHewkxFYxpNtNY9KGIwgKG5tJEFK05VkYWt8MD1E/56
0hkDmjD0Gmlc1APTgqbHZ5DbV5R2zONCYzMuC0dQUF8yhfQnnWga1baOha/NECjV6odZ2Xd4uMIv
WiDBCco7IMDU2YgW6colj3nbc8LLTmqI0QlpOKrkbDob4QyHI9SeC1ce9arwSryQtV5CcZ4ncpJg
IbdJ92rjPpky+iw6Ai7gHeSpWMz8IXivK+SXHJcAjLicoagWtir2pgAqkTkrys7tgI7W5Vl1omYd
EqoYcEP5CDKWda7NeBK1YpWUAqdiBvgpEUWgWOzBnQPughA1FC9ltUEG+ppjWsxD8zP3WppKLFgY
RNP3Xss+IwNVzbQo995iHgIQkWht1zF47yCCtDjdiKl8rwr1OnWwC4EdwsHskMZDNdizcr7Qrmhc
UxzIUYzJ34OHmcUSm6QO60QDe08eCqdTK3kqa/NrJlR1baFaRdECrNcZFBalpUTa2Vq5Hxverret
XyMKc2q3HENYQa3oxs5a1+dyl06MWuuBo3PXTHRB4sqfEV0SvzHYq8qaimCIGliYautnHdcevzvY
P+UnaaJtqZecS3u6AHpa+oZLUqnnEpbr9V8JkzXQxju4PZThcYn6vajQzQi72Azq/DpndiuZnavY
GtFPA+1FboqoA83c2tLqg14Uup8170kiTtmIbi4MC5dTuUYIQc9lt3IVyGP1EyqfbXYhXGJocDOZ
CI81OHA58RQiAuNWlIQqFnair1p3SQKDzC5aYN4S/iyLc0YvN+xjlFRNA947meh0e5RWRgtNY4wJ
pMt1yks1WRFLhj9sxlpl4/+3RDOxfmgfBWNBRBksn0lcrQWpaKniXUJlvI+j/ZL1qpyxkQJPb2ad
lDaAyyydUGdvs4SQZtaVaQaJSybApMN0M4yaE2GTfodWvFLD944ZgdrGd4N5/LpojT9T2H9p5Fdw
L1W+QVzYKo5Y8VWXfSZGHbBWG48cMuLvpnl4NTnqcnQwryNJ7PRdub3RciN0xRzVwCJYk+cs8C7S
Kkl7Z183xAiQLYe91Z7WTZ4EGpYL12CSFc7orpqmYihadxvy70oA/GivKSDc1LLRlx/KRIv8qCWb
GQH8QVeAKQrP2wztt1fP7+5Up75SO5gZUrqxqY5Vy4TrXVnjfqjsHj96cWZp/qPXmYLU62MuOaAj
fGRTEaAuUHzWveWzSZE5GHWfSz1QWxTiOWvi32wZd1NWvntOYa04MMeb2qS7MuGkwQYYHjNxJWLv
vSZ+ZDe3s4P9UQpionRVx5p2sLH8FgucaYhH6egc0yj5yEr0C64Ljbixe2Vr5RyyXC8BO8NTqDmF
Tt1QTAGF4qYyh8xHyK0Z/VEUzlOcP5Qs2q3K1SpHFJ6cyhu/5jA1w04iKjuhZTe/tw6mw7nMOoab
HvutrsO0H5+zJcbYnmA/gaO0rmseutZmiGMV7hcJaHPQjSpYS3PcZDYvjpbnUtRIL5fF3C1K+gk0
GIKQKP6QLh6v9EWjodO5mCnVSAa1N7g05/bszPG3gELFcYJXGSzv6tjVtDKziB0TY6mAc7qlSkZM
Oj7WoXesSVvi1Ed6lE73gfa4fvMyxhmkDNuIicBqdd+24j23wiNizabJA1dXZ8xlZ9F2iE4KOMGN
YJa7ifPhNC32S9Qo2jqkekcVrW6WCC2JY8H1Dg3uLIuDbdN14UZkRMTrdk8PcLF9TXc/Qj17bcSQ
APNrX9JY3cHqsdcuyY8rThrvmaX9Ioo/G5y92InZ3xxa2LAcR39m+6Uiaw7WEj8Kp7AP7I3bMqYK
EwXST3pWg67SYVeLhIB62e40N71BwLyXpSR+d+0udDF3ZgREbSJ34UFo8p/CdT8E5p2S1qEeMcRe
jCPSfHxpmShQVg0f+DU6kjDinuwIVNOrZopoLGPaNq4QTUbuJILXqVNXvZjFJg2nm4jir8pAxM0I
IvAAV8alsY9d62R6QWh0g68rGqdT2LwrNsqse4PXzLPk5EQe0MnqmiH9iNqcI79qNWSHmnmgptGj
jeiLBGhCQrNkM3FMBFdFz0uf5mID6w1Js1nvEzKPbo3mbYFHLofKrANbU8sH1SHzoefxdRc9aHSy
g8zsWoWlc0VbP2d5AH/paC3zzbG1Yku9CgOQMkz/sljwgzSmxxXNNRdvppLuFM4to53mgej7H6iL
PD3W6B5mLFoAMp1VkuPxmTugtIlprAYFyGw8RP12CCsSTpdzpAqPenDofS+06E9OTogjsIvIP0cj
XTjK++g2PrS02LesrgEWl37YTAAbm8S+SYk3xZQypxlyJvvziA2KMniDM+Zg990xKkv3yMq4Gqyx
B3/v7JFCVL7Dh+Xnoz5sEDCSPMHHbd81bA5A2JNbrdg2gItVXj2hGURNVzNabCcc+bg7VyIiOQyN
4RBNE92EWKs3UY5Lm+igcp22Ru2Pqdjl0ZzRcreMHcA5PE4V3VghHOWhmvRrlgxQxEQ+McPDmcOf
hWG09yI/njjQjxpSxFKHhDuq5CmR8dnhruEaiztl/sIacDSQNdO4YjVfamurAneAf0Gjg0vSoeAK
dCZbvjDKT4JVu6DofTs0E5ywdryJjJfctbFJt+LBUUYSovHOJCPbmUuYnW+DCiYC7KXUO3sdwbDB
DQX5a8yd0Ufl9lHb7kiqOcVGLwUiYiZlJG+cU9YnH7ZuwTkj7N4ZWhtfefNRFqhrM5WDjmVlW8wq
+xY6/mpxR1LrUtAGQBoPRm6/JmoLHNfYTkvs7Ie8Z/BR4MRygQsSsanRg7DmrRHhe3ByYz1Rzmw9
qAwr2RCLorXeN8M2ljkw/L1/MiZmiwD9RnxfxuS3uJN6LzMye0r5vuSfFy2hEB4fgjYh/tGbCf9U
K97qsvTLWF2eHLcCRJtmL16DwldX6zP+exC45RsyKXZIl4GgPdY005pDo1lPdcdHYSwEHOp6sbZK
GYs2EpAx70ry5/GEIwYhEuvX4nf6IaW2ryly0OuoNb6V/AXnBwYmSBB6Q8vdbtRHs21e4O9zDsud
nSIWlYYOATkJt2NpdbDfFv6ijvZbULjtrm2xVDeFSDeKlbs0UdnOBueldFlxlRB/qIqCd9AUbQXl
KwXEP2Vtjv/Ay/dhfyAwz+AEEqZPhaMdVVt5xM/5687FvB88vDaG1b4l+fgdEvpqJWF+wCY9FJQt
obrNY5qt3TQeQrvH2tMdap2yacL/tO+JuSgcHHOqS2bb3EpUa9Ps04qAvElh53SUXF9Dsr8SghOt
OQ2OPCcYeLSsQw/d2X5c6diQWEf6vD5x7Poh4icc+0OIj8Wt29feZrZjsdevksw7zzaLgWdCy2Qu
dcJX+anbLgvFqOyENwq/nJKvuvd+MoJFEiSJ67ZZnirFCHJrehXFxAicpwoGBCNplht/VLG7Mf9S
kgVnHUG5WG4sCcVkAkhsu2qbD5kxXsaJ8afoLVqt+fIVU6e6FY2WJeouzZiyD2UaISM9I+vZbeVD
G/LQxhkZSnwpm8oIRXlqrQgDSo6DUXyHTY+RWhsi325dtN7uZ1hqnwVi7bUhqnqlvqLkgpC8DaOm
3k8tl0hOK0WU7Xie5TAzPhAvVQe7ZcyCpYEt6SY5LacRw7lUeneQhNgxzwWxXmu97MOtpwZDg2HO
wSNFH1T75GjE8H2ZaUvsJn1m+Doz23fIempZARtqUca2hBaEMkoTZ7aKN9PvW+9Nq/5axdblkNLQ
7CRrbvYdgMmdSk0C1jqhZeBqx8WYDLrN7XMDLnStMiNf6xNgaUTN5s4KbwJRHVEZ/kTWKlowsZwI
o/MnF9tIJc5DZCLhsZ+cSt2N7fhWjSUbnu79gE/csU3vlnBBoGeRNRPOT6LU/qicEt0wfRwMhr9R
k5CMVt0JQYt57qnqQWKexkHrCUqSxqQjuyQxI8ZEqgn2LGrs5MWKaw6u2bRhls+M/0ws+M+cop8D
hArF1iNhs0B+v86VDujfN4GQHC4zGYMpyB1MDb05KC9EWVV7p+oPqZVVDGqLOegpENNW+3U6UDez
3lztmhRGTQeBVw/TJp1I0hhlK1fpjTVkQAezfsYha3FIasPDABOV60d1DGmhQVVEpnceKS1EnyLb
OCZlhVQlxTMZAg0gDgIAn0wGlWn0bevpR63OEU3TEhtoiNsyohE1YHo4QGd5USfRbfQhaW5WCvyh
zH8Nryy+zGK5OaVQf6xK7J28fO/Yo685Z0lOzmN5xKA2RZMKSiO6MEeodglVB7euQwHa1fVLnxh7
U3Vf9ILbd1YIF1PH8tBGc/rZKPl1KinY7Vo4lKtdFTQTyAE6dsz0l0ufX0pPjR5E03whVfP13LUO
jCHY3+b4F5rRPtGc9izlZaHxEWZwDauFcmoSw6dbT6+lo5FrQ9d4lbGaAiPKVCAV5j2yAQovNZ2d
buH5TWpwkqzIr4ALiYBKxbOWVWBIWLz3IU/gFHYZdGtyRnraa+3c0nhZwnlNSwQkhbaJvEynd4h4
uooETGLqWWa9rjdtVdGAd4y7B8dUep65ApCPEMoh7MhVtkdQBjVz2v26ag3QN0N5yW0baKOrzg9L
QsdOIXapcwY2LzP8gfv6R+jNi1zJIHfN0jatSQP1GOVfSACkrXqUBmsa2kEmLdfjMq8iacJGijBK
U3aCO5sgDduf8Ws70ridqNLCTbEwS1N3I+3dET7vThq+Z2n91vGAt3jBaUl8l3jDKzzinTSLM8JY
0UYlfZmmAhbe8AHtdzDjMEesJGe6TPGEtJ93+NALaUhHqsOFwKI+SrN6hGu9w72+SBt7Iw3tFc52
pvqsE+kukZZ3vDFIlHDB59IO39rlybDGu4lPHh0iNznOeSBvgEH/munbuynN9a202ff47WG8vs/W
Yylt+KQ4DvK8eRR1eWw4gy049jHVET0gTfyFtPPX0tgvpMMfe/UiLf+uNP+PEgOQwANw4QKEEhCg
sLX5dkwbNpP4gJQGrgVPIJZggQnCQCNRAy7MgV7CB+DA0p+T+sAI2JAEFOSNRQXRDvOqVNpbkyF4
EbR3XFXTWZKdq4j6Xa44gNXVPdqtjdo5J4I+yCkFjdBBP2hhJZQSmpBAT9BtMAqlBCqgY0YfAWNh
ELtWXHO4CwUtR0VFCzRBZMj4mBsIDRiS16JhthGGhDXX0fOUbWeJdPBywW9R4DZgYPhECKrte/M7
rfsWuSiO7BQ2BOg32n7iTir0xYMdId9kaBeB7WSXvNZeDTN8klCYGRUpG+6+jpcrYTLPce/dB9M9
2nMEFIq9oYyfc/OPN4uducQ3M5nvkxa/4E+8F5AuJgUbzfQawb/I4WAQL3cM+yfaDfsJSkYILSOF
mjFDz1igaEgPlBIxlXCoJ1p7F0PbUOWWovNGRzAcRvHZhrcWNgfB0xsyh7HieLsYdodi6xuNDt4M
02MuVhaED6r/A/ZXNqd76GRfugSBoAIE42QYTFp4/pKGkjWGGwKF5FYZOwhXHfpg9sy/WJ8O1gjH
7GcD9kgPg6SBRTLEO+yp/K2cdyWqhAbQnsr/rYVhMpniaWFbkgsCA0mQWw68kzr/SqGfsKf8sSUO
ZYSLYsNHQSDC0AFiCuTnB5MOdiZRKgZPSANbZYKx0sFaqWGulJK9Mu8tSCwSTSRQyE0eII2t3X6N
1oMSGW/EjpzNJtoMdbxRzAWd2rKdpn4du4j8IL/oLMexRMFggDy5kg1TrDJTuxDj9QHr4WBDkKmw
b3kQZQaoCBmEGcfRv1pbO3V4lCwINDLjYXmoodJEKj8JpUZCkiyoNZZUakKxmdyUzvT0OkK3USpM
nyfSj224NzX8mw4OTlT7ufo2wMZpJCRHg5YTQs2Joedk/dnA+oZg5rOg3stg7DiwdpZ3bNO/Jfwd
QfY8NJ4cKo/BReER3LjQeiyoPS70ngqKzwzNZ4bqk9TeoYDy40D7WaD+NFI5AxWgD4lHrrtbpZGL
He6bXpyW2jna/RBY3ryL9HEfTsYa4RZR1s0m7K4Oh6h+cjhituhMlkNMJ7Ms2m0ix9KfKnEB7IQb
QsMaUklXtR5/4q3k9tHsjWrh/W5BqYNRqsKeTvryZBlkkubargGPlmr6pWuUu2LTdmPywfdfXWt+
dSnCFD5GiWXy5os3N/DJjFeNB1I+gGjVHoXebWw9I8RwuOnO/FpmUJwAxcjve4ilwoPocTfqzbv1
KMzoSgzZhezF25CCgc+S85BVe90TT1Qja9y7e891jq3WPaHHu0EMu+d9eJ0l+c48KzMTKIS/pSru
Sqa+wmczsYWqkXpRSwTyuRzT2Md8Sm5zzJufhzM6rnPCJMsQXTC0YKuM+Ba33lnN3Xe5jLiDzTBD
g1083CaxzusEdFp8kyuJ5+KyA9zj+K79NtaXqM1eRqs4RPAO3XU39ffuD7kpEtoV8WhwDs7H81xd
Og23arFxu4tV3iliTiPQ5JauE0wOuN4zLYc2mJL5qMJU7LP0MuEvbpT58FfUlyYkqGqXWBPnRrjv
LT0zF6S4ZvJMMYKML8pjvgRgQ31XzDe5zMl/ymzrmQnQ3RiGe4M0JB+tE+6RWwONi8HNzVaTm41i
LBqiF8z8YzKeNZuVsU9emSBfxOCciaN9ST3zZDaYRQVo+fIyOPOlNJS/f1jXxTdDMe9axfxXOcv3
48nrOdCn5FRWjrAxy4MxMGYac5BDT3lIdmn6GZOf0s/eOe6SFyONzkXHGs1L4VjzUxs2TH0mh+ok
sWLWJM4glZ7kByB/f2F0J2XY2kZ0Q0n0gA7tDs37tUkSODrEz/TpmzFHL5ON1phd7yOxbWAP45O8
o7TBPU3Ot8SLUTTfenK5Je3NRWHvFQWnwOFG8U/xgeqImy8B15DSp3bCCcevuKkuryXss/xeboa7
pv1sRYl2OXmZk+U1r5ar/KMWM7lQvnV6szXm5crI8TkV4gmF7vvfTUd13nV95AjLYDh+kVyxxHHe
myS+We3GMsRlFtVX2U4HB5JSO+rbGFI8EEeP7p+EwKlK8xEvAm0yPKUhKEhSDYkyl2+B9J6d2x8H
LXyXTxTX6qwJ7XUYxudcbNMhPevaDPfx2hnD09iaGLdxqpIcwmwAKGe6E6EKEaa6/L1t1OEu797I
mjCwI1+gg0uOx4NX9zLc+m1ZhluqqK9Iat7JJqfpUFxIs3xHrrGdUivgzmSDALw3h3e9KoCNibvc
J0ez2Ep/QsYTWacjdOThWfTJzYp+B5Zk04heTMU6uCr2In6Mweff7bXMomeh9uexLU5aBT6P8I2p
yb5MI/toX92lvYZBmIb3tvgzh8MjB90nSa6Kw+6cjLy6Je4MD89S3Mdgq6tn5Nkwz9zhSdXTNwi4
F8W0ZbyM8CDKtdONcrdi0BZPf48h8m39/Rg91KAdliQDZRnKWl6fb3jhy9/3aesHZXiOFvUnbqIb
DQTOeR/yr7D78o0V+GraB8+NcCizlkVY+s3sTY/V14Kbop1s1N7i3osQw8jyMCKZ8fy86+6moz+2
rFuNHDBms/c0uepDEQcI3PFD8hMQhlaGjWqkDFS+TSajGcXkntvcabLK2pB99tXX3bdGlvtA/WRT
UTE8il6MwgoEK2hEYHE3lUGH1qxyVlwtzrfdtqiWk+NB31DUUwMqxPKiXQqzMOVM6lCxE3V0zBzl
GWHFvnCqB8YfR0uD0gJDIIE50YzZVe7srVeQnNl9x6JeE+GxHe3oRVMQTSma+Rha7Zp0qZPhSCdL
X13G8m1MtR+RK5yTdJbF+nkyyy+rnV4Kw/ntxuGxyB8nxbvhAN+qNnHt5vCc6qy2GeEEhrs1K/jb
DC206GaBFbFLww9tZ+dAPBUzUc7NtJ/d8ZCgrCwASSI4x3+mefXOVX1nouUlgNYgLkLHsg0J/B4K
fgCpk1POoG/1tT8jr0zCmbXBXJeeOBJQejEAgYI2JEtUO0VVf5zTfeuILfrsR5VB3pQH8YVNIjnT
QN3lIWFStn2EVLXpaVT36kMCsTGMLQSqP3UqjYLDLbdeeeqTxyYB+YmpCW2Ka0dHM2oeQN4jhAZA
qTZbldipGLGMSlsSKi2KrJcoIrWxKtZ06s5S/he6OrP58FkLGSDrBWopvIu53za/zFA5Xlr+GHGE
QeupqgT8JfA/0VvIsIsqmwJ5neWJElmi6kVHdO2HSrKRB4/lYD5YQ3aOOHO41hfJQzdbJDeRzlfM
Bkhe661nsaYxCB/qx7zMLi4iRPxhDHMWVJ0x7yRilIBOYm3aCImG74i7SE9ZkcRwr/rhyVCQRaYQ
Fr1OCpp1uh7w+HKWG14ueytmpeDDwMelJNt6mk9DDLHXRCH26LwnkYN6un5oaG1NtvdrduXBojeB
O3o700CrMCR53o9D1lHHDD1iAO1udZazQf1NO/co1ZW9s029k24hzbHjfT9l65whJToNWgmEV/Ek
6l21UeS75OuNKEASF6smhdhTT9jwr6LI1r0z7ZgErzXIuPLNRPhEMv1eAvfpaRwUaHQVan2noDMW
jQG/dW0H2aAHElSQzIBAF/dgKOUu1pbTQPM27Nw9JqlpXsP/3egOcNQZS1BGZyaMOx96p9891umw
cZPZb8PZNxnRhKF8cJV1PbkHCBbt2tQx6Az7qlAfMYgdlrHYG0287eaGZJAZwGG+77UKKmoAfmeF
wnSTNTpzRWSHhLIvadDq+HIMnErlelR/XGpwiwdo4E8Ke3buHwOJK0oB7lOkrlBZ3Rkm1EleAf6X
PC/LT6GITJr/rU/Kuc9I7wZz4kXJOugx6skD+1NtJtU7JIsV0FVIaIgmtwH2omKUW6r+9zKWpVp8
LTLzPQ1vKVKmoTIPDiDi6TF0pgvK/veQhjlVVj2o6GwCR33Af47/FlJkNz2jJTu6UXEZUBfU4H6z
+jVv8n2aEiTDXQBg48R6Q5ZQ9T3atGosHV2OOV8RyDOkpuSRk1FbWkdmUDHO3uPImVXeQW54PRrM
aA43EUF/bUbDflSCMWxJPGa43t7crGaikxYnOKQv5ggCt0vOZGHAipy+Q9VjsDwfNN412AfTcBgx
F1Tolt9ibSFA7+gN2Q6HB57bxyYcnxiYXLRMYQlUT1Y9IlI112hwVyWrk4FjRx5Nm4gGxxLgNj6N
lhXIb7Ojw092945gW8P+UjispiCoZhwY82jiIKRQ4P8nBWxbWKVuOQZDb27sdFebyomKZJUex3BT
zBFdjvg82csWHfWmraeAdO4dO9AGUNsGn5R0CeEe3uRd7ivF7MsvQ3rcK0645dE8M0sfWAyk5Nye
v6SmYkbIiC94KzdCwOzXeSguc2eCKraCySNdk35ffKUjcJjNRxkFUlVI+Dv3XJhkq2n1I6l/j7rb
btXQ26bxU80Elww2Kwpw0G16GlZKdxvDx2WmGrTqLXndW3tp3msjutZse0SfZLF1ROBJBw24PcSW
Uom2Ld/qatCy5dp2gGbYLK0Jnsuh9XFO+QPCUCNt/U5pt+E0bIzCPtoMxscCAF82bnQl27skRxcT
+WpcAm/EMz3v7NHyse291CkfHAe8BIm8rOaoWKAeOk+M9F+TJTsIQN36l7yp3AY0DYJoSEPuBJc8
TrYmcpR0tn/TfD+qDOcmHdhivdMmI/hbHZr9U0Qpk+XGW1OrD30SbxUNsn28N0fiUSz6ePpx5lYp
KRJdHM7W8FlYCnxNJkBtfoJPtWv2amZcLB0HsmntDIUVRgwBP1jsxh7TGssOtEKpZto7BQCGxt3L
y9T/Sc+5slEcLp4O78xY/b3kvFZnLn7IUI7eoi9STgq6L98kZGKWf29Lx2HFvfIh+JqRxdsJSyUN
6iBsdSxRHAL47zQJN/oIT7t6z40wsCt3PynRVTeNx041A/IGrokijg2eQzpkBP/YTBBMuOQme9xd
WVBixLM/xdUOlcxKSEueUGkl1IFcmAcxgKIAZ8eimjUPf9dqlQ/dU7cF3b0Sej+t+Y2I0dACZ+Rq
zClc/aoMRjsmE4w7eEi2igN5JhpBP6FQSkRgDupD3jvnrMwPmT7ca8Zw2QLETBf7jFIZkz7btf4Q
hyaKYW8baohtNIhxzRTMpXXOGY2jVZThXuD8lp++bfl3BR2Z5FXeyVmXSI/N41Lnp7FWrrbHWctE
SItypWvj4zJw08F1YXa9QzG20qL6Qe/edKKoR4K0Sq32i/jLoa6DPJDDWU9dIh3LAP30lk6SLz/o
xkG6kRAZbZWH/Aqlc5vlz1ENid0yH1XFkFSag0OQJ4Ao0qryA6yBXTur2zDBqxa6PmwAAmPbR6Td
j2F+aqvqkiQljKuCwO/pqc4oeiBRT4m3b818j172WCiJnxq8EiKbBV9njrRC5WOAx+/ri7ubS0am
HLnd5djPgLwXjN9djmrLbMyfXE+NLQqjKq0bpCqA0KxLm5J9kQ/h3dAVdPs1me0P4eTGMNBqBsQF
lUCIpv5/zr75T8iaf2ODkBzEf/47GOTf/sl/hIz8L0xXgfyhQ9X4zwCR//t/8l8ZDHT6/LcgoH/+
3D8xOOY/DNW1XVW1ZPKpbZjk+vwXSEQx/4HoztOQvuikBem6S5LKP0kilvkP8lgAiLie4XguoI//
TxLhW6oJadjlh1TLtgHX/A8wOP+OEbFIa4Ee4hgGzA7IOvzWf6fgtIZQUNvKxyYqySV5dRVKLRw5
FnXQv1yby3+hSf41d0heu38hlvx9KU01UcsYXApbNSSQ51/CXMT/Y+68kuPGumw9lZ4AKuAP8Jre
Mpm0Il8QlCjBe3MAzOiO407sfgBVRZW6/+r440Z09IMQCZMpkglzzt5rfUvH5iFq/iupJEd4iAtA
7UgKXPPWH/KtHqbHMI+2OAQPbs+MtTTvieQjyJEHT0K0rih3k7bfLdXvMbOMIB6eR1PZlcbImCU+
iiK6LZSI6Wh+sRXl7p9/eFP9exTNx08PhVWH9mGh6rV/wwWNRSp7wiAhvJVds3YU7dIyNoSACEQx
cLfw7ICxDie0tWH0zSwR3OYOviQqLWN4J6HdF8kzpq8T0Z03ETHRzqvZUtr3Qn9v4IRAoKxES9VB
aSpg9wlkFnKg90G1obgDMEkCqDo5qbnsUwpwlV2hLhgyMpXpkPl+8CqzUlsoKm5PUQRHqYUbMbjH
KIluywH7ZmYDvSRYsAzuhtQ9+p1zxPQH84uCvygw4WolVMEYZF0hES40SXUYDBdnFY82htd0vV2Q
eInxPWAoi9k/OApqXi7t29okshPqX0XxEsp1ftHpkq8AXC8pz1JCdMUbQj1oR8jiONGudgIPRWg9
M9Bhg3zrEKvKlkTaF5uGeRXwo0DdOxaxuCUcdw/mcBOhlnV96kpTKI9mYwQJ6kPXeVepTEgY01/0
uPFTBw+RhyBB6CfFiG6DILpqmbJzYTnFegDKO2FAl1+ygVFG7tDdsxgJoxjD/h1s3QqHTQatvvbe
YrQpjDcINSfPtZ9IB56+BqvaqYiNHc4/J4e7LVZBE91BuAHPAtSXlEEZmNsUdTpxIMinxpsoQYpk
KQ/YR5C+NLejXt7wTF8VSbwdE8lPYx/L0V/Lwn5z+uBa+DmlTywH2p5I1G2kh7dFzG/USJ95d+7f
eW658WnLhEHIYCLEZlTqr15PbBBzNGlqJ0ZR6KFyhD40PM+lJEfQOjMXQcOJpECLWvpZvp4CsG6W
eRojxW6ZSnSm9syAlc6GTf4eIpWvVhDcM/e/i01JtSWdbGNdQi/RgWSA8NIzrB7PFScstxd/ozO0
Nl213zoNJoMA1yWmRx3CTd1sLYZL1G9qBt9R4W3DGDDPJFnjWUjGJDpD4HLx1KVkaGhH+abyGmU5
ls3LUPvfcuvdj8YfFUnilU+pVoEyao7PdCUZ9fgAhbtyeLEbZ4fKSS7CSEX3NNUCbGA27ZgQZskV
6obkBZWlRjUqwvWh9MZJT7LnJrOOboP2ucO24/rFTdow8kVk7ZY3ABS2asQJQQr0Qm3o8Ts5alP7
1fPd9WhPJu+2t5liOegOJ3lbHh8L6X3JA/4Sqiy+2Ga5U3X3IeebblIoKyrWqVznMs8c576mhl15
ZAvrhF8MW2WsX8g2JP4ivbRDBGFZ4sbr1oOGCiQtbmCPEa+999VsacXWW1/ET1XgXonZffI1IHpt
ubMCQiKc+osL1DjFc7lME/6/xtulqnL1TO9HQioNyvK1gzG/RdMxjM6dRZ9SRNYbjGyGVM3JWwAL
BiEVO2/NNKVwxXE0zDcFKMHAwK/WnO+VLHd9Yb0xlZfENpMId4pSGoxN8Y7KaVkI/eql1U7zVUbe
AiI3eT5W8lwW18Syd0kXPymEwiydJr5A1iAY+Z7g5H01NFt/NBkqtmd9JL/JgzfC9Td2WPORxtFM
BbGNBQ7b0N6tk0scl0R+1bct0ArZYGZuOe8UPYAwREuVNlVTh49mnq4gumwHCSFJKrdCNl+4sb9B
MMKovyQqh7ldtXO0+pDF8W09Dnia4lsCve9su9orNuM3CPnUpOqbNI2O4La2qPqgLo6vGnWjwat2
vacwsPQfu9ynD4KHoOSOVQRXJuLP9dfEILsLrHZFn6Y5J1rL+DLe+oYFkUxhJlUFi5E0IoOKRzmk
clkC0QpHaqpjL/FE29eKiQQTtuKmKosbz7OPBSE8rQ3KuS/E26Crp39/pPf/M4j721DvXw0Z/zeO
9CDYMPD51yO989u3//t/3vMwY7zX/sdNXr3/io3TPt7+CY4jUs9wDdPQbU1oMOA+xntk7Zm2aQvS
8RAwCEvwX/4JjtP/MBBIwpRzGdpZrvE53DPVPxxb1RgICtMm80xY/85wT9Pn/NW/g+NgHdoqAzCT
BD/EYr8Nw/CVdOinYRa4/bqzfQp9srExI2IumeqC1S0SDKZn0a1qOkerqB4HxdkSlQYPLEIrT5nL
yvHcKc1kos3bS6sEr5Z+QzbbowX/phP0H6SiHITv3dD43QhwYEPfr8CUwkDR7C/OWJ7IM2uoL1Lh
lZNpj1KXh0rWq0kFZw44upAHqOblcYT5gnQu1R7XrUCOkbhA39S82XdEF+GfepARQdmqp+WQIkCg
+XohV8qYPjU9PUiLm/dCieB0pCTzeHgkjCGaFCsxSDMUgQVD1QWNf9TEvfsgBg25GO7Vsjirlv6j
cMWVXLH+kPanMAeagHACGVrDoI+6tWuVDP/oRS6CAbmg0pKowoSQ1oQJ90G8yCIdEKu62QJ7PcbA
e3hvSCN67yUknwHGipwcziOu34Us0BLIwEW9/w1DB25Nuz+HIcJnyGBlnzRTaLW2UhgBNzrCENEs
taq+xArlcXzDGWi8hV85t4ZFPGCOU1IQZxA34xmy1m0Em2wdhsUUU03NY2o8RBmNQ8NoX23RvamS
Mp8nR6ymcOdiLDka8FvPLGkKUsTv4kuivGqN+2TxTAkSFmH4DFv9axn6JzWQ5FFkd6mSBwTfZfeW
vhqs8QxmgVFZ5V+6ukV2o5x0wg3SKPlhFtZRGsFNpwmf+gIdO6ZID1apu2TJfLO87ikUdP+tCSKn
9LB4AEERT8lzebJf8G2qZn2b0v8PTPNJybKrbJJrI0nasQYkPGiPhV0C9kJDq1EuBaSOramp8hri
dPqIAfDeFkzOaQEtGrpHvbyFnE8gRqGeWnVETdI392gQlko8NRdaHNwNA8EgBU0vnXvoGzukunFL
hX+MEXQ1sD8kYy4mB9ExVYmG0tXuPsvDbRpqr4zi7GVRH6gVWLghA7TA7r020jbLPKSRYYr9xy/Q
yHbymQnRM44ERu8IMg1769XYq7AGtaEGQCs7gZXZie6l9nFFx7b/pgTGfpxUwpHufM0y7TEVJK2R
3bGgLfMAJguBpCqpikGN85H8Vw2nko9o3R8Z8mbZpQ7IVrRL85tChtyi6TLkGTD7GDEuw7q4zXHD
EcP4OO+1GgXCF4MCvWZOYEgXEIVhbNs+PSgSK16bqe806RYBgegB6ZqQc+ShQP1f6MlXKeoX1el+
IGn/GnL5I9RDIg/eV0pR7fX8kNmIw8w4vfWx9qIV7i/WhDA4RMJjMMxDsmo2TK4hDtv8EmaL48eI
udrgQ24GhheDO6zBGp5kNK51S15NUZ8tI9hozFICqR4KIoisCYDwlI+Cc1iPT/1gEsLl04hx9maC
0biWE3Uahl8rweUXy3SK4ss6kCA6wOaF44cK2ldzicVp5UnjuYsLqA3850zs+fUZaY3T1V006toD
9ZSYwBOqhBFy79cXvZ/gVK4L44DITWK/sG9tXVqC+M6w0rR5ty5dq16MaAUKi7kSdGNAHkp/O3bV
XSQCe1GpzMqS5pAnAXrMVn2ixAt0nd+O1EwFS8BN3VLnHKOEFB9SqrGpPDp4kLww+aH3mNLhwQ2L
uu7Xqa0v43xKsYmhOiP834nRPER29MMsGe7EWok0kOZrk+LQg4OCLVhTlhWM7aYevlMrpYZpVHfE
ijGdSTtYFONoDeR7RZdMbwgY7DIcv1m/tusM2mihbuMxdpboIZ6zongdkRQzmSSObJTWNmZ2zJ/I
o9/zgn2JH7N8AbL5HS2su6juoVFl/NAIKWucsWYNfaHJLwjGbzIHzSk3q2PnW/Ch+ug7OnQ8TkUB
3JpjFYMLTAvVpygiWmrU6YxiOVzKyL0OJYVT1OP6urd3+Px0KHrMHYdc/TqYr6SiYkRRh2jJhByb
R6cguMeiQC4bT5IEVnBKxZUITVtCrsuU/oZZPXf+TP3umfEj5Kt7MXbvgxPu9WHyaUh0nDzxsN7z
u2iCe4uj10/paGsbi8YtetzHhMXUJ8uXSqhC1wnv3KLGJM6UiqA2/smDaQfEcrqc717O0DOtll0L
3oWv7MGxPI32ePSilVeVJ8CycEMQH+JLlGI8ztOGEHrwlRDWELIbDLlNCooQlg+1pV14+NHnctFM
usbXuk0A/PRohyCREsMQKwuz827IGDkZDmdMbVtrlP2nyqPt2Khvil9+a4MDpfzvoryg5/4yMm1v
x3gtHcyFplm+albDt2Klz6KVD5YeH2v7pbHGp6pIXzR3Yswmocfl5yxLaFyxUjwUXvKuI1BFQIiA
WegVzIw+JFGhOk2Ev1JLT0oFcMNveIDKrthDlnkUCM+41/MXCeseQ12762qEgrmo3+2+xCOaqyvL
IPqXwFGAVzoWUnohPkUq2tXZTWfDUhw1HtjCRVSXKOQFFc4bterHiAIMU+rmwTY7cu2QaPemeVP4
dQwFDAB6l5jndkgZwqNiXkU1lrBSOyYjkTRG2th7Ssfv2G7BwC/yMDlaaFVTS2ewXxuUY1zslWrS
DkRzIK2sclQLWtWsudtdgDRioQAGwp+vf21s9YiXBFjGA0QBvi0lQAZqnDvl4o/u1ccws9AweC7a
rn9yU/17xgxz6TrpHYk6Z253W2pqfU0ma209Gbn2QGHxILFZKz7gPoupW/BALyrEAKJtXaVm1mg+
Rs/MSxvUn1irpV3ZlIViGjfi4PSAUhsHwXHsYDBXo+ZCqhOnMG5tgU8GnJnekBvrLjlTz5C2n02a
slsRw2LR4ZkxbzrKuj3Unrkv02rvauPW0Sb20Jd5UJZSb6gDyl0jVspM3eRFukkiccqT6j010Lyp
hUW2U7Dxsv5b7ST3pVp8QWvz7iDRol6PH+hHU1vlsuuZGWtFdWnGASJoGJK3aJ2NtHYXE/nRtZMf
UcQ37jsAK8ARL/syQonhdR62Es3CjFaeBAqVso0ZQ+JxpGjTcZdFwM8o70slM5rSCg7PDPuaUoUV
9waeZf592Pq3UrXOSYGauCE6eel3FIMgFGWO+aKY0UVr/B88+RYRHdflqBdfPVd7kENxmYaJaWjv
pWU/9Dn3nt5CKdLAPLFR2y64SX+Nch7kzBUWcYp4hN9vPST9oxr4sCTwFpEpOTLzhL42BvZ7E6bP
nYmzsOHBnAfjdxQ53L4if50FzqtubGRC9y+/UyqGuMWEu/UErtu8te7GztwjpMyWToIbxQM7LHiw
a9khmmjEyMx29cQnVgAV9xOxOLBhF+NNwv0CzjiXcI2LMQPNxNgXGjQ1IR37Pl5070WJ8FGFFQ3+
LgBSY1KZ0413TciKUFE4ysnobgUqpkjvdn1iN+uW0ZxgQk+30hCUFSDodBnwML+G0VwQejCqkKWt
Y5yk2qI0kcuoMFKGie9cUXQSqGVXpRxgPycIGn0ZP2BjJBATQHQ3kaILnzu72xd3k/4f4wSoHdQs
70oPM0IDNU2e1Tab2NMEwZ7dmUYt4FKHAKptRiJkX0aPfuB9FyCsyTgulkaBmd7VXtKRMy2WJd23
lgcpIxQClyLqKL67HFPz3i5C0o4mXnY+FeKjYlfpkLRBgm+9k5j42oZ+VYO8W9Iru3So03ZOy8hC
0xiG+NzLScvkWqM2CqgJmCWVPNiP+bst6mrZWumKIv80jEEhQXzSiPg/2cIFaneA7fWQEmpqcB+2
BpJtjKjE80wK7DQ8banLLI3xjJOIARC9JXNqMilTu2mrGrLemHM1mm5UPbWlcus2olyGf7fEFLbt
K0cnhVd7r1uiT0BsgO6gx5VTI0dgfo25sAeClYQzImiyArlta+vFMkbuSBXXbAO/oTApaQNaUjG1
6o/6yJNAaeUhTe8GbJ9xM/lqpjqz2ZpfyE2/0rW7hlghFiF9VhNjVZBUrw3+4hWnFYOO+h7I8z0p
couR/KSlWfK94J+kDMQNlYcl3XcD06Obx8uYktJ6rBDJaCqiJ9/m5yUEAE6I5pIKEhfWsvQGBX7s
0K9Dg9J5FeFVcMnp7kg5prGJuF2xT0YLnaElojkPVXxY3DVjzTzLJHvy2oQQwPZowTDjsqkIA8JB
HiblPpbcuTsFVGthKI9GCJs9rvgqTVCsnNRBgjDaQK7vtGT0dCqOceoT2wGkAQqs7yOVWpqc4YhV
22Ns2cmQWlzMDAXnuifOgYywgVp9sSf+c+1OiLFSpeWgNpW5MbSOZPLOvWAvOmZNFB0behtmmgdU
brVmHZJWEHKiISgj65fU4kXeVPCgsvAxs78U4A5W45Begsz012Zo+JeKSVNGSt8RTb5pd+uAIfw2
zZilFBMcPE47bYXn6NpHTH7ryXRRDhRCCUqpV30VP2oyJxmlBqAMiCHaOhlTFV+ro5t5MUY6ZCst
wlBA9HnsTdCLZgh4JpNWk6Xyi4G+DsOvSoxf9lz6Eey9SGMepMglNmcebalLzbnVCD1OUv1sJnDT
0/zc6VxRhbgh3X2P3oYQ9e6kG03yVBvyK19thSG3LzYIVuDYD+XZacqZnBNtVM/e+B0RLAlR9jyY
R8Q5w3D1W7/CsH/ODOrUlRWV7155hYpbPOqyvInCwT2JxvoOa2Kkjhnir3iM/eghVHlAV4ZnLLtC
Q+KofC/L+iGiCgvhHU+A1pZy1YZcdNJgOqWqeJaRfrVNCxGJIV2rZxCG/Ofa9kmEBVaFD4UQiSGE
ym49Ron2xbDzu0ZFZuTCnexK/1qX6buRhZhZxF2Kpr2hgdBH9bX13O5KOO5GJ/Fx42v5veXrjzm3
Xkphu1hlTmvkzPvKkKw3Xdn6DuiVBquXTt/ed4Zr1SAmELAt1lxRq9oglYrBG+FfHRr1wCYVeKjX
Sqr0a0iGd1kZVpwikbqMEnuXOQyTqhZ6jlolm8jLDfB51jnsiFk3IkjIaq9/6QPu375RZozxojcn
lsYhu+oDkB5HNX4oFtliGXxCprEiYBy+JkGTirefJJOrIwOR0G06Ud0Y6nAWunUJmQiWunHgzEOp
yI3Qyl9MUfCUT4ZqIx3/a9zsk7LCm6q736Div+oCIfhgfhuU8kXrwPCZWfvDV/ZYJh6xyzKfMd4A
s0GbQfAw8qyJqfnqktFHMd0NXTvb14P8LrWk3jE5QcV6yTvu/A703VSh4RPlD6g2TsaYvXdMcciS
nEK2e0akavjij2iw3XrVRYHGdDUb1xmFAUYDMIBR7mVdnmNhBtgAngVGekT+iOJtlPZiZcAdcp/B
qIzFZpL9ETuFWZsekNjVVYwB0Yso8gQUkCavutbc94l6D9s1WpSo5peVI44AxceVKAGoaziJvcbN
sAsP9SqP0nLneeLRAnS+0SX0Lec96NYmAhsD8CplmCGPiB6oGSYJMwCYEYT6JsWCn4eUJu1cmHtS
y968KIHhp5ontMpouvj7L4tmeO9iZTzCPYDK2WFV8N2HcFSfe2xBdWYb+FKTbpHa5ZtvVz9GXdxC
N9po3ohMJeaeXZshCPDWmxKnkMEQkdeuGlqvkcVMighs5tK0MIaVYjVrNjWB+JYT0QyplewWDTBe
RMkplMVdNcELLA0ZJRZDL+se7Fa8ajVcqZzkImggLcM/1dzH1X1cl8VdjJ8SmN24GhtCKmOX+89g
VdYWnijwAvtdjG6Bybx66kwEagYJr7Fjw8vMAWVg4F6AM6InNVgb0enfvAHYM9b4hzDoXztAEhut
MSYMolete9F/SfyoXf/PNgr+F/YAXBr+/7oBsAW9mCVv2d/q/tNbfqo8NA29hm7CgVDdKc9I0/+s
+hPt/ocwVFWjlWxR47enpJafZX/H+MMShlDFTyWHyq6feTGW+4fAb+6AeCZi5t+s+rv0HH6VXuia
sGF/TR9Ep1HXbCJrfpVegCYaXBVr3tkZXxLg4MehMIrjqKO9bRX8mFlZomyfN84LdQhJ0J1fBuid
jp/vmbfJ6d2fR8+vCtve6HVDIHTXFTuwC1Si+wxUs8E8EfbH9BLYsnqMMipZsV8OoKGnVQV1n1Cs
P3f/8vLjTYktlKW0PBQVZRlt6O1OJNMBPfS0sKyg6z7W07Jt4dYxZsNlMhyTOEcnrtU8xJQQl24x
TCky03vKxhioOqKI2euBjaL+75/TZNLiP8PsYI/psI0rjFADPy9jsrY6hTb6SCd0D/PavNCbjpiR
j71FQSYActTqxHPi40B1Wisqhx3zMfQNIMa0Pb2VYbgZdfsUqR12MJ0H9hgVr1hRL0OMNapnVnoU
ZDNM2tb81W77V5FH0V3jdADqFZJ0/LhLj4okijcBLBgS4DFvia0xO/xyuv8X6h1O5v90Dgmiusgb
0lTNdox5/y/yHWFZEaxioZ0hQAOjNsBnxNOCuuPETw305lAw0T3Me+bV+VWYIuvAuk5hwHKKw7zQ
E7U4EJ+DrGRe/+XlvO7mhb1w+rBZo6xTaYBvQsZal3nR8ny85DAkJThesu4t54DsAJ5eFJ5S6VNX
tZRTkvnYpMj9XZlpi+RUtV6jaqoHauqXapDxrk5UbCWenT3aOjJj2b4NTWxuCfiN0C44HoSz1DlZ
TuecoA+BH/lrdd6WZcBnzAKf/HTE587PYxVLp+CAugcmTrXPEGJuLLUdDjpy/YNqeVx0n+taK1NK
UtP+j13zUV5tDIeuaP481Jj2f75pfvXLMY2booSH0KYqtnmhaJqeqWsimZbmpcniiLmAHUMCGvFZ
FNLp9xF6lkXS68FlGOV3u9Kqa1OYYjmMHrTH3raPn4tURLTz/9omRIFNZKgpa0/b5IjuoAOhsaZI
hsM+y5pX0GMxFyvq0CaaUkOnha6Y1RIjcUD1wSmQoov4GgxJtO79drjCzUJlGVJ0/OdT1+Te+/e7
n2OYus3N2eTxTvDbbxq3rlcxyFEvOGs6160t/XprxSD7OwYSIqYKD1fJl8Vwz/xZ2RVABNBee+5C
x7AkpfGGLSq/sTrYcExReDnmxBLCcXz/2OYW03Nbu9e0qz+E1T0huxZYAYKpPVtjxjbKoIPvG/Oy
Lw3CEfSup/5s3ZVV0pyZSQRPQex/qRMy7k3ZbXotanz4MSaZLCnQ9LgNz/MaJ+g//2Ws3zLwdI2/
jNAEzwWkf1zWvz0XDND9Q+8kybkbwIJNNUWGLJURZ1g852UstOKEA7VgIjBtnV/6nfEcx3GFlKGI
sdlTbRaKSX1+CLF/Ru3XGKjish/U9z63uY0p9VEqoqZQabi3MaKOxKXYkCqFcqjs1MsW88veEMJa
zi9rTAVwlqajPl7+coCRQSFjWA+WioBcxWkqvL1RddPpEjVhr0cgNkPr2IIP22DKbS+alYFdhpT9
mPkdTnf3ewz1iEZ2RNprAKjv50smW9lJQ3i/UfOA3l/l5/t//nO76m8noqnqcNywkzmTiPA/iS29
qIl005HuQZUSf6Ct64fPRaEqP1dBmIoUnNSf6/MxjN/Z+NvhH0fOGw1SVsNey3afh8yvfvsYrJvG
x39a88P++r8UlaCjRRF/bcMAP9VNXCHALjErt5065YFa8UkS7lIvtDTtDnWFdlmpUTLPe6IBlNwC
Gmry86Ce5uxe2OHuY9v87mkBhhcBzvyezz1kkYQ7pbAvwfwxaBH4mOloBRDl2nRpGZluPvI01yHr
VAnZEvO6PW2cV7kk9Q23d0RszdhgC80PntUcbcSP+IdyB3R2EuI+0MZs1Wq+/jy/mre1mPapzESL
LsRbaRvrsoncU5XD41FldJnXlOkhML+qw2j8b5Sx7u+PVs4LgN6W5uq2jrLXnW5gvzxae9fyPRkZ
4iCrIUUYJHVaoQhk/aQGbeRnxu28TRs1CZC6HUmBGBsK1AaKy8BlAphaCIRah3FMAKY9ntYaz4px
xE8vczNHe8+YJqNceCNjvdiOuf9j5q/ASPSP86vE8lz6ALXBpdlCZvnc09EEmp2UMDmCcY9FUwJ7
xZC1CnRB28WRjrmsKuiR1WCLg90yHhmUnoO6/NnVK/cQp6N7VAiQO9a15sHTBmM8r34uqt75ecjn
NsYO7rEK92O7V+cM+EIWhxIuo6DIekpyAwPO/LIZYoUisFdf+jFvuYUbfnBAgNOfMhVgWqGZr1Xv
RVuzLp8tiEXHGGzNMSXQiUTnv9b7ofy553NbFPQwKCx3AV1sXKmDlpKEXfR0er30ihc6uO96D0KF
CkSqMvV90UEBg3oji9U/3zzE708xC42Sadi6QylYQ7wz3Vx+OUkSYwhlj/wEi2Od5MMqaQPK/kHl
bvNaAq/SjdZY9I5yQiAIdDQfbxqk5U+j1lpH6grIaqfVSDTttnHsgYLHtDcDtKYGarnv3c5che6I
4RDX/x3wtgN31AwtFGsglrk3usXTvNbHeX030Glc6wW5u/O2ecHcZj3k+XAD/Jw2CPz4qkrd25Qp
wb9aqzOzupbTgqOl2ru3qjRWBHy4T6m/DVoRfA3rzF9rjcyODpFFV80JAYgbdfDVUeV7gpHnjgzL
hyALT7ACCvIhJ0Ke1d/OC3qyw62Tji+kxSAs/2s7dhLg5rKhpaZo0cf0GHmb/z3/LwbLCL1+u9Mz
B3Q0eLY2+kQKYL8PlhtDGStd1YC+xEOx9lw9PeW+ww12fqkEBS95ymcnK8cPVORMiYJpdd72++FO
pNv1onSK7KS76DpgVND5+u0z53fOn9GZpWAQWPMgnGYe5qgau3GMT9o8TZm3zYtUhqAe55d2AOAk
oL9OOG16+jxk3m58vm9e/3jH9KkAaD4ORstYnxQCzw5eYQD/rOubNNMHABUVCWRax7U2r857SNqM
zwONt+mwEg/LTT0t5lUlcamSWPKWTMTmY9PnzrgV3gbJDvi/v97w+X4mkxoktogG0bR33jF/5rw6
6CSCWIIx6bwj75BEmEitDnmnG6sK489uLGT3DMH0Je8K91I1mnj0sx/zVqG3FRg+qn/zKnlvwbYY
IWrPq5WJLsmNM6zNcH2AllFo0nsJCa8q1S1JSK2yiEUn1qGVY8Ceds/HFLVJ3yULDraZi7OTdC2W
51hr9woey4/VeU/jDuJcTYtxym4ndG1pe/QnPJBgp3kBfFc9CamJfGW1hHDJ1AFXShBp5pFakOoe
8C01r87kU0F/wt5HCAlTzfW8Z140OaN5wmA5sh80G2S/eP3YNhgCRa8OwSYJ1YCKqtiMWqCTf0AX
uYM05/AAJsKJtcIm6Y/fGbf5tJootF4wtfq7edXjxrXVmlqlR8BevcXwKpMLdPUbsBryyJWCz7Go
TKZWE/kyUANgHqoybWzMj2NSrc5u5x2/HNeGN0rqVreEPXqnqqBwaweO8sR8KdmpIX3kedXtgnFF
Ec4icYK9msGfMrWIWJxXmd+vcFjIvSs9ftPp8TAvyvl+Xqd5eFSCh1YbeWKEurwzBnqsT2HCDQ+G
d7sPgWFiasmQwYUtokIJpX9VhOrXKBjrHbnp1aWV8udCm9pASXz5bbNI92pf6jf934/ui2e9ZNox
vz+R8hAoTXMY9EicdVqh50gjaItLKjFlwwk0bZp3+hmlyyq3xDIQjfi5Ow8SzjLeYo5Z8nHcz03T
MUMEj6LiLmXF/Xm0bPmxoP3Vn02rklvBdauHxq7kfNiHo8ZvbpCedox4JAWrRBPhSi/G26qtERvF
mno3L9S+hiFVyXE/r3rSLC8w2mA50HuAxE5nqS0p/+cghBAH+PaGXnG/N8WEbo8fwsb0vmdt890y
mStpOGjWoq/Cs0eYJ5FuzoD0Mwdo6dhQMoCreUl9mRddw6wD1Hm7DEwStuZtfHnMRKbF545527x3
3mHmlIs+35FDRD4QjpXHb+iWcpQbNj3GNAlICsINzQgkjJxtomoH0lDewMgxChuCHC5/ld+4truq
1d4+mrlRGFg/+CKnbQiC7GMeahVV8OngaVs7HTevDdNb5/cHMY2Dfx5JaNZv8xCitgzNMg13wtKq
uvj96aRYpHlVofQ2fcIIktlK8ZxjqYyDJr9r607ce+G4jlI7f46x5p9EhS0EbUfxnDW2v3VEFgNZ
DcotJbZwjZQYhVuSP8MiN/fElUAU/GubW+XmPpj+2vOmaHqV2ckz+D1lM0qo9dOWefNf75k/R05f
3bzpr+1i+qzPQ//abhvSRI0xfelGPXmm0PJQT2wOVoh/TFXTHAd7l925HVlkQ9oj3JlW5x0W1vuO
Bzj6Jju7K/S+uYlHdTevzUfVaYMTJ8Nu/PlBYwBrKk79dD8f4mXxw1T+3aog0o/zovMn6ey0aOPO
X6YAmFbzjho76NGpvYCm7HQ0WX4jt/t8HZhqALQGDXaJLGs/GDmrY2qcmmB4ioaCYSeAa4DtjEf3
88Equr+NrhI37NUN+Y9hqFwZ5HtXq43dFZ0VosqmbVGre1cMZKQ+x6W1n1fnHbJFkRKn1WV+Vxr0
MTMFcwe2K9nILiUjxnOra1u15anoqSFpNqO4v1bnnc10ROIYH0f4VsQR0Z+ruRyq63zYvAnk9sWs
ixrOZXiqBOIDVeYotns+Y6VBvyXqSI04HbO0P3/sqk3z5655Y5UVfb6dNxKR99Cp42uChby4cSE/
HK326iOqA1jXVvV/UyiZ9Pe/lpAMYToM6XTDplyia5T6/z74LiwjZOasdwTjgSWw+F2OKBd+LoJR
Obc0UPEBG+5NmxJh1wj/Ujek1KVJYt+lo8gwbmGcy22alFrTfze6OHxSwPCDFJcwxJq0A7mYCGI+
FOolhDyRgET15uQaLTCz1AHIIOHVupb2TKn4Pe7FBf0XVm+766/zwvffJAqNWxQ37SLjtN/9831D
/61axElPE8FVdV1zuYk54jfnwFggGyeKAySZj1w7GVK0/fVAzoUeX3Lhy3vy6OFNxOmqNPV8T1BG
cFAM9T0vh5ZRoOcxs+7BaNREu8m833p5F9wE5KncQJG+Uf32h6R8c8rqycRO8XsJsIe0+ESqa7uH
3uVYY7X559/JxmL7ty92+p00g3K2ZeHCZR7+9y+WRxhikbGoQS3U5rIxHdJWtZSagmWc6jx3DjkA
csJklVNTIzFumSV/LNykd2gKB3u6O1wWNK5vGe4Nt2DU9fP/o+y8lttGunZ9RagC0IinYiZFisqS
T1C2PEbOGVe/HzQ9kq3xN7P/A3ehI2mKBLrXeoNCLBpP+XBO7H8UDsY+7B9aILIa94nrXsTtIQp8
2AVVCbJUXo5qMVz3czH11SYaQrRT3XY/tKY4KrniX8/3krSPEkLDWJeGfns0O2FuEbtuD3VS28tW
B89nVUbOw3edFRU7/xwpPlfvDRTPRHfQarYEHqJ//FfBnc5xJsWz02WtCWUXpKDzY0VbeXHJTiBA
f+Ksk5e4FFUbvEFhjP/jkSQ+sWvlV0snf0b4y5FU6N//DC3ZkUJBFGYd83Gh+oBrChEFxbspoMPv
ujd96l4Cu1JOECCUE4Feb6+0znVY9+IQtMOxI6y9mwZN2dnm+A2Mp3Eti+H9qm3SGelS2isIytF+
8uNlq7QogsxFVI0PWSZQQE7H9gjAA4ufTNvw58V7Jy9v/+NL94f/LSkUTUVs38Ws0Pp0lDfSwG7d
kS9zL+BKVj5iPq1r9xAlnHjtH0acT1we0T9QDr0ds42ZcoONgHpoI98EZVLELqrabQBO6ljZO1iw
6WmyrG7d6G2+I8Ky8rA+JI9htRv2ArCA++HZBkhxCEr8UkhOVoup69yNK9JoGdoWQdxOjQ/JXHAP
BOww63SOvkJEai7aDssGO7cf3DAvjrLIAZgfnaI8jhPm35pAREX0zXgjxnGddlV854PEtnunO8dh
DYLDJ+iXW5hBWLhiLa1setJ0kE/Q3Yo9cZNuZyEaC7k3D095YVurrMQfO/bwyf33zx52/D9+8ES9
5w/dMgx2+5/v5EE3TUbvlew+9K03WMFBBXa/DUhfjjnkBrfWho0NOhKF/OKtsZ3uJkTstECE18Xd
6jmbknJZ5lrFIdT+WgjCqQ244Uzt1KOCyAM6VvPNGu8nCEIkvbxx5eMbsuuIbISecVAad4erUrRD
mBq551Zt9+QLwLvO4qmQUxdlA0rbdAmkcOgXScpHgwRoiebvFjTr279/HNYfvorzFhAaGDlrotOf
Pg4d58WiAPS5NiwsKM36JavS9mtslN0KC5V4n+AX6Hs+cFUv0RbW4Dgbx3Wie6vu2uuqdpfQUrf4
dMbkjspgi7r6HFFDNqx2XRB0AA7J3apXZWHlj+aE5UCc4vYwIPfpZ+O3hmfuVkeiY8++KNnb6mYM
R7G3RX7rkqGzrrIiwhDBrY0djI/z2LfaUW6NyJjWm7KOVkU969R7enWeTL869yPq13gWrsGrmPtu
LsohRs5vUHCVGMSeQw0SPxpcFbdU9KWC3OAm74t2lVYmyXAoZneV5Tl3U7Sq1QQgH0qR3ThWR8Db
/6WIYH6K+853PZPNhEY0b77viU8PVLeIRhOhl3KtB8XOBNRxZ6NwkA5mcgjbgrt1YOtro3eqowGV
YSc8FetKA9AtHjOgVabwbFbdQ1pG10QkNkUZgpImGLVVe6vfhvGEU4ZTvpgN3ok8zyZy2q8kIMR9
xo+0y4xvaW6Gx9hXkTDEf2l0ZgnGwH+u2IfsEfBCPg16AKCqMli7hYGM0uTvldLxFpZf8uxHEX2I
h6tyDv7YsYY+1ei7hynr7gM/0K5dlIXsyNA3hpfG2AJRICjkoAsrcGDRW+s/UtTy4/pgNpJVsSRH
UrBVcxybG9XvD5EgT9uS7Rk/7cZycRg1g1Vb4CHZQvdV4hJRolL5a3DK17zXoo0wIj7hzm7WZRJ1
GzarR70HP4Sm76LKS32Z5U9+gkdZOnW3lc6ZR2P+veFVxdYwVrUpCG5UlfeSCluDdVcuJgXkntCG
gKc13/QQCuJNGddHoGX+sfI1/qpd8RZW0eHff8Tm592pA83e1YSJoiMZePXzxoxfU14MHd8jC/0x
LRvbw9CXYle2ybFBd3TdKDAgOUh2oBV7QKnz75Nzs7oY+xAy9ABq1WwKcR+PD9PgGKgnF+m28cW5
iSFa9COIVlTNUGzQe2tbujGJXQ8pYey5b8qsKk4E+9eRaYF4Q/B8PbYlpxvup03hw/h0uP2wbx3f
eEHUznDdhXIDFK0BuV/Zt2qYwoxIRs4cmMOsAgUSIQZY+pzszhyEa43UJocO82WCW4lLyAqsOtpA
QwX6NItQMHTcbqlV+UMVmMae3bexB45Z/cfm1/nHRtHWVMuWP1cLAZDPqVJ9nOoIRG+y9t107Ril
eyzIUh4BeqFy3FfFQlbZmQBpM8haHScBx0y/lc0QJHQiIPMEWXhmDfJRQW/i0gYLHlE3ICYhhgO3
iMvbC08x27VIuuxWtpHgUJd9zm3ZwfXt2Gptiii+MdrLKG+andVm0zl2oTmx71TfDB+ObqsSi+uM
s5uIbhn6mLGZQ+BdqQ0M3q4nKyOv2mG6AVyGt+B7uw4mHlrKXB+t+ge69/3NyCMEd+40vQ8MYa6b
VHH3IHibY2AGCC2YU/eU+e23vKnjHZQnJzhzhOD5FVYj6RccoZDksJ/GrmvZxUDvrVLPfpqcDkYw
aFt4eEN+nY/mk1OpYuObWbRA933YZ5MFu4vg0tExzH3hOtrOLrr8GDtTHG/4KxVrpE0bAn5NgCa9
nWr/cVPRpCzNb3cVGw61pdmmOqNexGf0gFFkhSKsNFzDAwyOPjbbXVMmz6JFPGBAUnE98lx/tcpH
gYXZV9dKpxXPC29XJMb0oITeuRai+mrUmIEJR1ePejqdiqEwt2jiuiuR1+7dgDjVAl/M/pWQyMNY
+TCok5K/dIJsqhPjFNVp5heC7yhtqrr/4CPPsrIVt8BwG89jjsD3QBGPRhqWJ1nDPTTfuFoz87hz
go4u9/u2AxiqEPpdxX6GmSP+IifNCTC0USwk76BXaiEK+Lrri8e5xnEpPmo1IfFSCR86Lf7mDJZz
fan1GtpoMf4OsqoMyGyqArckWe2R3rstU3xts1GcXbAUCD46X8026G58QEHsbh0sRUTlIpRYKNYe
WWv1epwLk/jmyg0i7Ur0o3qduIWKg9UEga7VCdukDsLAPQAC2+y+QGdGFs43f0DAwZZecb6JAE3s
xins+6iulRX5gvG6QZaPh08bblDR/zw9jXtDTg+i1v1m1MR1nNRLtuBPlYVvw/ns48w/V2FISDKv
vWvLzfydTpRx30/ucOCePitvogBdEqtcmbUBXjfiYxd1WzwmJiZgKayH19JA6YPgBsbIGsaYmCFc
tbx5pYY9LvoETczK+suzyrsarclrApbf0joAyDa44bAnSDjgpsAVfjo/r2CVqot/f4po1j/O9wAO
TYAJnIMRInA/Zxiz2YnZNlTYTMg0gv+FHjGEwt6kce2dEPxFxrYOY5xZ2SXxZcFQZpkgbUpk+U4O
6fEi2ZWl81CXqjh8FOVcdV1R772xufpoDyZXHEycwi9jZVXXQ8xc5BhZ/xjdFxFJRK1ulp86VHj6
JMPRu22ceDx074WBAc0vVdkh2xLF1/dF+9ANAkB06of8BUz9a+Lp0bYqwnjdRSO7hKI5O7ru3Sl2
Up0so1aRYaPddBILIyR0qmGLDKdi5CHnzzaja6QXv/ed2APD0EGY8J16CwRG9/IQLgvUuWF3yUsC
kcjd1+jQJ/MZfRjAxIU1e6s5/tUAtoGPlnhIF9mVuY8HPGa72Pdgzc5BM3jKKcbJqVWvMwd5JM8f
n3Ldza47NWnuvCZHDdRoSOwPzZ1sarTeWYFx43lRaPqmGw332u8FTBEPCaEQbcNYLTXSLXG9rQkv
7ERVajddFPtLReVGA6znKz6R9bYM1Se1sy1OhtgF4gtdWPvB4vmMLdqAEQmmj00Yp29p9eC0ufG1
aUoVxnTjbzvQdVCH88cADaMteAjR8/NqQH9VpHgc0dQHWYA/rw94QQ9oFNh6fYAz+7PHzpr5sDnX
uyTY97iVbuUUrUJTtk3BXfE+3UURIP8uBksUp8AJjety2cVJ5uI4xGPXspwSBHya2IgJ2FoPz8BS
bKwB50st6JH0a0lxpRFVKy6cg+z+ZYy8RNnLC5Ar1bD8Qux4JRvNIdL/41f5z8cPWiJEHIm4Cduy
2Nj+vqnlWRnqta+6K0L500oLKo5iU1dDBoJLjpm2A12uHZZTnGVngBfpWV6hcyrw+1snpWi3Zg8t
XxYxXgSbWFHYMCAIQSgBE9yFvBRoiCW4Lwz5vun8fC8b5dUA8w9Qn71MsIHgVFZfywIJkGs+Yf9e
naW2ceHWMdetUtRJu+Gs1b3/HyFYDSek+TD6y6PY4LZkA+TjxKSxAyMY+ftnwSlvgEeRRpsA6kaM
l9hBmbRvfhWat5dC67WNb7AZg7ULq9LxNGUZG+BIHTwHo4XRm+w1fQh0l36iQU91X+mHjyUqnrF9
7to3ssmIMJpFsklstSK/QYfM2ItAr2/MuaiJj92kaXmTDrWxz02/uTS9t4dok9GeDChm/z1Wto2i
22L+qWHaFHg3ulm5N62a2QsI02Ilqx8dmEisVQUxyQqeyY0e5yhBFd292gliiHPRCV8/1H0WIZw+
XyJNDytqGNuzUjvTRrbFKtFC9OM7z38dAzHClcrUrazmqYtTe5088b8urzE/JDbEk+DV1cdywem3
vvaNIXzq8mipV3Xwqg/FuC0GSHly+lCSH7K+q2PQ3Ct6AzdEtZedrg/nQFBzLAg9PHLUlRyh+8ig
BWaxkp2yKet0qBxDm+1km50MJKKqkcTNvOSlSAMkPlL7KF8AomK6EW4NbmUe4VlGeT8hH92phLZi
FMNNPSw3crEwiMRx7E3IHIxkd7yyiso4O6byZQL/AbpMNdH0iPC3BJa07GvfurcGo7pJtAHRDmKP
C/KMX/80Vk4VevVtcjSbo2I3HwpS/ckIsGGY2ug7Uc5Hwx3R6IKQjNCZQpzLRsM/wb1gIUfwf+y0
3nhT0yU6IUSe0tQ5T5BTt/XsPyOrochBzGZj8s1CRK7uneYvT4u+oV0cP+VWB8lHswCXzwVvZELR
gA4RBt8iNQIdHfrqEhfzZpfBYMWWCejzorTKbolBWMI9ro3vvC6M79iJPWOj5B1kTcNO+twC//Px
aerjdBW7znSrQiW9J5m/UxpDPMPvIiidTfZCVtWYqK2lReUOAbwTOPHygADq5J2dTlEJ7tRl9GPg
TSJ+0t0nVpsviDZYW1lt4ro+oJqYQKGpsJeps+I0+FCxOEgSSiCgu8bjx8BdmKqOndeVmuIZK39S
8ofoBIq2sbEO4lsP0mj1uR6ADdy0ACtwTPz7dxsrOaL/yHIundQ8NF5pnnmC649zzQKnjAuKKh59
T7v06VUmZF8BguDS14zi/zBPrqnOq/zbvPnV5Su8v558Z0ASihvVar9O5p3TZsU3QLTJcqpyOHDA
1kGxpgIN7ND40iBfDMJQe/NDaGNd5DjnBmL23gs11AtUSzyZcXWWIxDc/W6LskKwXjFwvUJLPdCC
8F5vIXjKEbnb7e2uS14MYzJXAiWoKezLTWR0w0GpIgUrB9HdmrHLaQJG7osxNU88QDBCe8HZu0ag
xVQeraGzXgIDkT0lGIbbSDHdteKm00EuY7WOd1mmNDDFfl8GPB3LHD+WySsNTze1cg9pkqqLHJWY
/70WQhA/13KU/Gn+DbFWrXBMgBAG3CYR4pi4Fo4n/P7lLxkMw82kWBVJ98y812GzgVNnawS/FSOQ
0HWD6xKJ7seKow02NerPquyV1Xo2ZQD60u0yt/aR8hXEMHB2QEIl7cIFupbdtijz5k4WBqzBnvCZ
C7rWFOa9yf1pb43AN/xCMe4r0OH3mF9cqaWX3yGEFd5XYfoadfr0tatHWMhprJ7dCvm9CpmLpeyI
+5CjnK48TR0yx7mFlRl4GPeldXkczjMNJWR/1HOI4Xh9vGAekDhQ7FKdIzs/MRPv7WxJVG6ePU8v
CY0gAn1l9mM366JkWzC53MkVGLXYAw1fkXj6UXQZIgJuE10FUw+olC8LbLdZvqmPH5W5iHo4lY7I
7i2cHB9h2R0dV/du5IAWsZ2rOoj8o+zMR8TwPRxe97KqKMgT4TQT54D1a/3M84v0gK9abwp0cyMQ
2tcsG4qlQidAzNIylklhVl+iZlhmVoyyFGdepBE7cRvoVbXzDNL6hZPluLdlr3KEFQx3KHYcgZF0
j9MUwl/CRffL8H7lm8oP2fR+IUcFZq9/eW+6XNzERm3dTKkTPA4GUSvbBztRFP2xyQjqG3MVHXmx
ySfRr2aG1XODbOnCLH13FxurajLFqc0wm3NL7O4VLDUBmFTiKou78FggSrGLk6iwkJ6B6PkECCUF
jtZUx1SLfhZFlIMT0JrDR3si+MDliI+22pquLbXodl3qzPiv9/k40iibIlZ/cFvxCLxTcFjSVr2K
jZdiNj/bFK9FhdRG4lAOkR0uT/mjmgS7jyZ5VcTf+rTQbki0uWc5MrO8pzIp/UOQ2c8dQb696+kv
jhlYewOy+rlIcu8cAl1YZCrOGQMJVBxqQTaumshHH2DulgMT3YYnUSKnpReGoVylDtY+oRdvSWO7
l2WUsmfblzQGoYiT6nbtOZOwVGr6XEt+q+F2gLI6fS6k/7OqwYAmZ1PfduPJmdhkospgd3dW7Lg3
peiyc5y1JmLs1oBqK05isqhN1zp4pnutokxRFZiH1Lb24EdWfWfOgvxzrbBbjRtwurWDQT/Lmh9E
nCmqkmfi3JnZOepdLjKzsqrbCcrvMBQgM5evns8ZqjRTVCWREHooUPm0lKL6nsfEpvSufiWYg/Np
OinXbp2a17HCCTL1s/gVzVbySgyt3OyvVknNB6ezlXUSxtbOCcvm7CoJVgy4JnzPNolTRUtDE9hr
u3G/t2ssn8ibm3tZhSW9GTJykWFeDUd5FQwjh9T3waVQa3OvodC7V3jWyCEa2vBGOdoHhJi8UzEX
XgeRN1cLC7U+Ig6yTV5leIrBG0RU7fd2WTWN4GmI1WHX1ZiOw/1j6sdKYx4oJ9l26VDFLyuNrW+s
ywAHH3L7X9N88P4aNWQ0Qs98m/jouPun0T1pZZs8euDsi8xGS8fArqjD5eXpfVKDWlfDl/PNS935
kcEkB97hugXcsOKO9F1Uqv4U5fmV8KvxJUywCFZJvC3B24wvbsEOOExq7Bv+OUyfh6W/D+uhunPa
B744t9uDle3T1n82NczDg8mon6ZZ0IMIa/9WRliTgKImm1nWSy/O8u+DB0kiigf/mZt2uGwLYQIZ
caKNrZrTwdGt5DBkUNfMKWwQ8kqd9hyVyTmcQ8FqUS9Lv7G+TRi8X3VOEt0PujKuIYN0BwMdgWu9
KDnkV6J6ACXQojEW1N8DBHNdvax/WH79jJCJ/tznSbvs0jC4iSJDWVvZsMUXeFyjZzx+ccw3lbQj
eSsNb9fIG9Y9UtFfouK7bPYC91PzMMzKicPU3JWui4iA1ddbxL6ylypRT57iV4TVrPTWH8LHQjfT
F7eOOCbqaKnKKqQCzHQ4qJw6xIAfLSRm5OzOl08fVJfqMste3BS/Lxd350MXi+yuDgn7GNpgYENU
iOfc6DeTXc+8eIgBjdLfmWSSnkMggbuwaHGNs7NHTRDE7n1yi+lsUGcQxUSXS9OimzBPxDYz9L9k
ra661oCyn3RHQXBHtn0UAO/jGyUwYdeQ6ZHt9twk24mLEKZS1qV6ZY9lsw/bcHwpgu8+N+ongcbY
dZk0uLjOza0fpEs9nxqSff34Eo9v/3MUyiE/1wrHN6EFyhOGa8RYqtrf6kTqb33bCTYW58UFaFhe
oEBYYVkEZrO+1DEiQ7mj1MO9Mkz2bell9m2IkAKoFO0E/92+7USr3fRNi7AKfdkEfNaepmvFRndX
4/h8aKyuOWS9yDc8QMdzE7QAjfiVPnmaSQSizN03qw9XPBT4unOCXBV9Zb+lZKmuunoLfSJ9rKIB
mxI1z095ikZxZ9fFdmK/dramNlqaaZ+8JJr6BOra+BEVNyZH7qvMQ4Wiz1z/kOlas1NybJg/XY3v
vf9znNIZLzDW6vuwbJ9brFvuujTSj0GOlPWgj8prFkFfQyvawFe2iG/F6PwVk/R5HfWRRE+ijgev
jfzHUXN3crzloMUiasfil2Pkrw2JKdv3vxRY2mz9jCMnaA7nvs37E+yF1WCOMaLPIXryIRoDNSba
r7navEVJWN0aWmzySER7ROiB84oqGGp5vYOHijek9+yFb8t5PE+8dMVbnXYNAtovevlmBIrxSpQa
T44TKqX8ORCaQ8BA2HAk57a58ERoIChUwjmiJjstE+cbeVWjVYdkm4mP8dx2IbEk4YRITIO8nlzg
Y56cogtI3sAhi6TRtwaqIYePgntO87+rGpjSwzQXckaOpMRuwkwmdcM3p+/VI/+SR8eEIAtDKT6M
c7XKDGth65Wzlb3+MGarcBrJR869JuymdVUZ2UpWdSNyto7iWIvAypJHPnlUQTP0zWWvfI0m998u
tbJvgazHBzl0NI3+3p8zKPOySRakjzG5a18vzLXnI11loCN9z1lCWyjczreyWtZ5cGzN/EnW9HlE
YoJd6lpXPcg2N6iTXWYg0elNkGMWJo4h2Hb758uMEkdYsvsJQlw4LpturN6EqnVneKH7kvYuFsh8
+c92mjmbSGnDfeu3OpaJDeIUdV482nFasCfNJ3weYYTNvxqwdr9MZzM2neED/JyOLDbYuGbCgUsL
wSZV/LyUEN8i8AwwuQCWPeld1e/8MFYW5lwFjmWs/Vjz8Q6lKipzWEamP21lL/ZtNmxADRzm3FvU
zUueBRV6m9nwNEAHKYy6v/dK4T6wKUUghxNg2YzlFg33DD843rQkcGiloW1STwFnqLvdc1Ta5QLI
XHmQvVNQ4GubpPdgZas7nZCAbA5DTdsHMSdNOcn3s2w1KQrM4JlHksOSu9LwxfSTIUHvIyBjpCgk
4OaQkyym6bnNyuFOVgY0kcCKOv1WHkB9pJQu40MzQOsxT5+HUB/uzDi47wMdt3gw/QESYT6SURnK
ZVdwXo1TD4zrOhutxS9tCo+hE1nDBhM5Rht8oCd9LmRHBUbqukbyVbZrXakeakAefRlkD0Njntq2
cU6VaDKscjC6QLbW3chODJajXTIQLZS9Y5yau85yZnlW9NZD3bLXiZLfT605i2jSpLTZzyvZ9lH1
XAcJ948xf5rS57q6JcnOV7t60MNee63iBi9ELY/XyOVrr77WHbrIKh6CIVOvi2RqFlkQaq+tj6Zo
OaojfCDPu01yBTNhxmPZkCyK2Ko5QxG0zgsfpbomSg7xpItnFWf3vtCTB7Iu4jzG06N8mNtjqCOa
lhNTnkfJSU5txQfZ+89JclSa8eeYaZPNOzyhnWFJH1V5JcEL8koP/HhraRrAE6AMZpnzLf0Y/O9z
Py11AUPMr/uxvM1TZVWkdXnldqB1UP9RkRKcL53BmYBIQuvDlF7fWTwNwyXuQjReun6ZkKKjvcjK
rlnKRllMPbrYx8uCoH37TZY7d2hHIg85+v64MmEwX9UhDMnZJVY9pYEznRy33HCrHAh7pT+bZDs6
1SPe9vnbR/tlatDym+9t7mOiQUR1WbRFf0KTUFbkVFsE+bob4ZkCPufFqveVyQx8bbUYJNPcdFlP
6IgijL5+F8ZYK1YN35fYVeITeYgJ0SxIs6Mnjpea7JBF1ZQ7LfPFPpzHfrTbqhYjimt8J3sbbZGD
Z42PIRYf7qIMSxysP15CXtat1y0NAzbVx+jLbM40oGJFg5yqXE2+QpeUyQmFo7veKrqrFjDNSmb5
ZL4vrt2byLMh9c+5QGHjpWfgYP2RCwT+VqzkpCZIELCuWvuGADS2s79NaOaabLJ6o1gBhaxXH4u8
v4oVsZmJuK2i7hdhALSOCrc5lon3EoKb3l5qOdYOQg+NAXlDekObr08es2o998g2WaTokgxXk5om
K1/V04VAM/GXbjm6nKegLuBswkj5cllVtskV5JAwcMpDkEQANd9fWF7K3toY0QjsXXvVoPhuCFT4
gvldeYqnAiIhOgKylcIcxx/FyNcD1S2EGgzH6JayF1ijs2jA1i1lj2yz7BT7cllHEWFGQUFTvTTK
/p+Lh9CEJo6+cmDvx09oBoHLBU17H+be9USK4+Q5GGNgfFNuNGWMlkqWAj3siodpAld76RzseIU0
gr92TTO/b8ysP8MOX8pOuZjX52hOWT2yDvNqThz4qEnET7JTTvIUBCmU6qWB9bOVWS03swn2WY6O
+YqF4+bvGa2uNi/tcuxH9P19/C9roL16GfsxTF69t38E4mU7SnO/jL+8D71YOG16g3wjgsMzQVhG
YXqrvv1D0+Q4Iemcrr6VQxu7vZVNsiYjNxxf/zRRriVXfp+YdtMf15LLvI/6WF6+rIk+2B/WAi8b
Xv++vJwo13r/D3WT+OKU855yjjG9N8uRsvb+P/jDev/r0/jDWv+HD6gb1PTgWsFXq8s3ZmMbN0qD
tonnZuna8md5x3m3qXSmextnf8k+2WLmuHlaQW8DuWVAF1f5MR/HB1mbyFPdV9kYIUoYtJcdKnrS
7iptsAfgabzwiO4dsRccBsTmmqFb6hk8jJhvo+wZ26qebQDoaBqogmxbeZjJ4XiJ/T0TsSG85mdF
KdmYzT3OAGhsQldSyy0VLxYLa+XGvbWDkAL6wVZJSx1m599tQ8Kevii0dCWHyA4g2AKZG+Dsl2nz
XGQoDgUOw0fZFDhEC8sMrdFGd27lJL3hJAE58NtHE6ag7hqJFGsh2+TMtk4hbceFs/5om4w7zwfr
h5ofKn2ko4xpfJA1map6r8k+pe4vfTJ1NNfKTM9ufh95SXF1CZqPV0MaPtRJN34JHREuSwXbCA1Y
O2eM8CHp3F/bkauDuD7FRwBs0alOcSJysf9YfShxqnGAwbIU5mzyZuU3RrGQ1V865t6iCtl9m8bX
T+2yCrwP+HCAAZ1caC4+DXNrfVF3/KTkG7kM85PuoJDSzElYpOBwXXU/1eAAuUeP1srnxPTzUrZG
UaroOH4yKmyUyVrJy0urHOCLavZJQ9qY/6GzGealQtlm+w5BlToylh04jYMs6iRxDxjxoDf60Zil
CvEW3DQ8ROP7XZhx4wadErKd8ic3By2pYikpWy99cpXLZeIhmxI0/bbhtHCqClgJaEMdSlFF9jKt
pnbTBvYssFvb1gYzre8Fx3VM8OZujHObvRKoxy7XHQvB79ld28ey6tLdlLF3nKpDgQKIfnVZv8Qj
3hCDzQ+yj69zvQ/Xnt0lYKYRX5FtKdrmlyvFQND+KlfjlzjqzW1VacFWV3PCOn6aGsTC+uAmC3ow
sc3rL00B0uI3ZTU8tNlo7uSoIbWZ0KmQJIx+Ziz5q6BA4hn5LqxO4Lac/JrnoCn89lIYOIhe1bBb
SNT/1iEHO5pyRM4x2eswQbUr2ebquXFUxp1cQ7Z8rFabmGSrjvHU2yCV40B9VGoVdtVc+Dke12i/
jt/0UPE2v7TJS0zukQjBX1vW3PdpsqrkSJxada4s2poNtE1MusDD7ohWq3+MDdcH/Ev1o5DD9AiV
iN/b7QaZVO6y7cJqnIqU4UaTwiMp2mcrle3aCohgcC87++FnJ58A8vV+/TWpx8Ulf6EjZXUzVy+p
Dlk1lenXqoMG8y+9n+Z69CJl2l41/L735Pame5LF+qJEYH2rimC61/VUO9g8o69kr2zrkxoV7tq/
kU2QMo2V2lgkujzmB4FoEbEudx/j0x4gWRupORhSluwNtwEcyxGp6V5NAvjalUXA55SWdn6yPDdZ
AjojfOwPVD865ivZm/iAjK2JfNlSdnd+lC4j2TiP+Tzv9wVj8lGLQB+mdhmHCmKhRuI64AoaMOZD
G68udd8sR9xqt6FmpudLE1jTn0Nk8sfMHH8lBqEtNDvghFkq9VvQO866jIL6OhoFbgZz4Ys8ugJB
NcJ4wpQaniKe7LiyPE9ZZq9j3enXQEvFswcN8sqo/fHohL26c5wIVzGHaFCk+wbp28Q85QQfAINV
4Td/lhvJC1LfkxNvQ1+pN71uxA+u9/b/gY7805BWDP0aC4ivqqVctaCUTIxo9p93iPqERl8hLhgp
ubGTBcnnX9rJKqTLCdmvfZa7x8hyiq8+hkRkCLT4UUM0ZAkIxeK7Uw4bfawQn0zqDPthfdw0tS5u
tBTF9tQjtdp1vnbVViL9Sjb6FET6g6pBeG4rDQ5a1uC8PUfmLc8gLdJ23lGzh/7ZPl9O64jeHHsL
lq08pcs5DT+7dTgf7T/m5IXSPzsnImLTldYVHqaO6XRthshbQtntHvBuqe9VIv5z5VKI8l4J/XrO
JtBfoqw76hWkHMLi+8qH/xC7xa3viOYWQnpDijzfyjcaEerea8BuF/ItGbg1LOvOSHayasK0lpPC
MWnuC1FsZTMamj8naZy5r9vZzEBJdPMQiOE5aBz/bgzz4K40u2ldoluJaSVtsggTDZ3xScTbj7YC
42PhDs5RzoocaMzAAFYfC3lAK7e6H+jo1fy9kO4E2rJCzv4yTnY0ifpj6lxShH6BPFzn4/ac1v41
cbsAWsCo+deyTuDdwraIBBr+y1j0yEbbSOtpZsn9HCSKEKpcbnizSfPfg3A7yPlxzIvKkUHKozhn
c+Eu0+FLLYr20BtdH6zcENeRuYreIOcbo32EWwLaPS2zsyy8TMvOqUhXBHP6o2xCa77Z+0N/W5hh
aR6tDB/3AJybI2JnGdfaNjSR5kqDSl9DFRq/2M5jXovktciSeEuQ8mdzFj22uIirJOa60FaJjKba
HRJgLd861dthlKDddTjwnsBlbuWIprtBUX3cN7pW2It2+H+MndmS1MjSrZ9IZpqH25zHyiooKOBG
RkNvzfOspz+fPGmSZrOP/Tdh4R4eKsjKkkLuy9fq+bf/NsQIU1uIeA95sEfA23Ea4297+EjLOZCb
Yc5vfl7nX+w8yNZkdS+qMubbUftbHY36KoPCGfY+C70g2lhaVm9IArfnIQUJB7fNrzfc2iNfDnnm
Lq77mN5sfz05vXd1hwsH1ZT2D6DI+zyHUb2C6mAri6VpAPpVI607eVDLi08J7KX5JaIPxqVP4+J0
3oZzkPmlc2tjDRc9/1K9Dt5RjfleBIr5ZfQ4Q8JNAuFolgMYiJx0JRtitYMrelEjyzoTtFbQqjB/
etd0KKEf+GlOTUAJP4V3WlZjWRXTKpXr3fwZHFGafAmgxj9rARxQauRB6TUEW7rFtNfON8PzFOfz
io577dVtnOLZU52jLAYdrqDpViiH2e/ElSXR98rIk6tYbgvJD1vOeapGG4c7KcUxCNkhtE+Li9M3
6NPKlI7GWU2N830VbiKoOJED2uYJj+yxjm26I5IchE31Vc7nyDrN637x1z3sNynI6jQ3Bj4HHxqF
XMawJTUU+2W0lqXc0ayB4+t8SX2AJfztdQi9R/RN+lmztvvM+4uS/0rTOvu718CMCCFZQcmqorj5
MzanGAe62nAlFoCx+aFUSVLmTXvJlxo6QKYjCZQeLSUVqJY/9c9qmdCRmLv+wY59+9aYFKjTIe9f
fBpJrwaorJXgqwxb7696Dhl96/fGBzFltc10/W76Ct0TY2NU8L+DlKj0pN4pka0c/W7QXmbSgbCL
Rvk3iLdPFtz5b3+KyELLeyrmHhnDJT+eDm98AEvfPoYMkg+3dFS8ygJE+W8LkkAftY+yiUNSaNyv
g8rdjw1WtOjO2bGCAslSHq55+loWzUA0L7zv83mXLs8Zk9YYWmxhFEThwnhTRvq50Jt3KHv/uskw
Mu9906q/bBohLVTS+lYuJBvWQqvh2SCHEi/rN6HwcFRB/d+2gnzNRvYMC3UHSVJjKz74/esX8T2u
A0VUQM8oIUkXpKC/GoSPGtU/hVU+3jynSmwI9DugbMVwVUp89wWlNJ7S8XLfhGzecBsMJ7yM6XyI
wtqOttPYoPDqhZ9bOgCjraEp475O6P+W4Ps+Gw65rdHF1LuWK4NS46e5VNo29MMgyRdP403CZQg6
7eOYzQcQAhldzHwc8p9U1QiBJ+o8UALyOcl/0uiRXNNMJ7v7JFjixCcfgQRrP+Pun6fYxrLv8Vk9
9skWuVb+F63RCu230cXUa/sSdpp9CaaJRO3Dlple2MUqcqcKJRUCxyCrfsSgiZZBRcOxrj+C8Xiv
GhW1IxNs/ZO9DKkSKpssp7QwyYo4ZWgA3cB36Rn7Ok+Gp7rr+6f7bsP5XCK7toZhGFIyVY8+1d1z
ozYeAMlahVqMz1/cM0XobVOi2CEmWfwPXZIioAuM6J0apGdx93GZH2ddnVZ17ZabsE+b9WzbxrMd
ZuZz33ga7cC8ei8uc3GJv/ay/dCk3VX8MpSKG6K7M6IV3bi0qUbdvIMPDer9BrXcURn5asPI8PLw
JWPWvGTLIL6moalBQmRI0gRdPcRA1q4bVPbTQiH9WkWtCj1Vo16LYdTPRjhaW6Q/ho9Tan6sCij3
y5T2JHiaP//P0HKwPyIaZX/nFZQcbvsjNDBo6ntcNQuc/uMSWixXrf/7qmU7eHCOo8YA6uFZp0F6
49R9vq3KgrPp4iumqD2UKcoNDx+0Cc11gt7aWCIkTIaoGmkDVcqnyvadZyMLg/NYJO/QZnF2cQKp
e0rX+DVDduzaVNWMGMQy9abBWxtq3m7qzv/HmSHMcZVwNFIRshygHpFo8f2yu1uYAGJPOyNtwu//
vpIuDd29pu+o6mhnm5TSD+yoY10KZ1aPY9CfVBeWJVp+8nd08fmUNTRvLaYsaLo6rzqjLI/i44yT
v0u1M6+HzYuzGDBDDKcY5rSVrElUGnjaRu9SZSshspCpyjtN9bgFLT8KjTX/KbOH3eOnw+M/7bUx
QYlpiZBNvkkPURG00+HhUxHwG7Q6Pqle+BoO+ox8DkNtgpdZVYB7q3Gh7Fp8Oh8uvwpnoRCN4I4W
cxoD9b4lbhT74M3he4jx1WtjwzBOK+HF6wx4anvrNIfz+CSD3SFxGxXUCaBUJx32L79dBVs1Shzo
p8lFSjovj83+TNsgOkALvDzyu/7sZzy7jSBOL6MS2hd9ub3QjGX9YqJS4W2cCL5zCflT3MNXU27Q
54WGZrmcDOjv2heXTin4du0niODQ1iELBZmHHb4Ph6i4tNX45Z6nWJIV8xIRcFA4ie9nBG3c4Xsv
8NpjFGYDlAej9mzmCLV7YTZ/qVpgwLqmp09p2yiHqldal2ZSMuMrEJoQwRuOe3W8v8VoRhrSZeba
dnqbVcqAo18gUU6kuGQ2F/F/+io0Dr/53aHq1opvvNBkDnabphzqkiX3y2HYlSCBbjrQsMNUpNne
9upqXUMlsUuRZH+2g8F69mL0VMzMq9YdGQBl5UK3dfEr7yIhMgAkjCFiHPZ6GtCMYxjHRC95hxWC
8WihgTPiiM6L3jh2qV4Z6FYtPHAEi0/CQpCS0HZV7lpSaX1b28fIb15/z7hF1ZdZ5VseO5PxDrBG
uaqbWf+I+IC/HmxTffG0vtjFhZlfaX6Frclvgr2q1vT8zLygZ6b1feJ+uhw52stjQFi+u4D08/Rd
3Nxc31DROiSC86m6i3QoPRpXO/XLEEBOnwG9YmpP8w9nlqX63eQfzfIE9cXOSbOPzmBwqiT9f25q
SAVWNYXzH1Ov/kzV1z7pC9MgnPbBPqoGSAr5vLS+ST66XWDv3cjw9gYZ5A+ult6cOuj/8kpeU7Mm
GZ8rmP/PvgsvmkPn8V/BVtYDr7Y3zqIZV1BwoNoUTDtQCgNNlFZ/KdrPeT/1aMeT6+bJiKu3mx+L
jzBUWulIDZNmLSGPBRqyy1ntTqkSxWfXh/UBVGF8fpjis5cFmcmQ+TNgCCDEpEcjA2VGsX8LGub6
BV3F/EwqJXjnp9Hf6uT55LOx5uVtn04KLe/nF/EMfa+eo9j7JEv3oJgXvXhq0s1jT2QgwjvUAUmt
5ToyxFpzpGYePYml2p79tAhtPy5EUcI5wKD6ljnNvqWSeauXQWbWcqCjnmXeF9zRpxt6Tj6BfdNJ
1NX2LTJD5wZdb3ukWQmqnX9tnyBH3Tj5hKbAEnvf7hrGc2hCoP7jag5E3VEMBsQIYPGvIriHN0UD
f52/EKIq0/yDH1VxM+0Xk4LS6xjesiiH/dMNzHmDfrEZq9olo5h0nclxzpvCLbSNxYNsK5Acr7FQ
Qp2nH01jS5uI67tvc+in14RXcOTNwqXPg37opCs4JDbFX2LJkKI+O6Otyerk96DD9PAy5a5yfYTI
LNZDpAqVedjqGkz21dx8MpXWep/ScT3VrvFiL1Yfps4aMghgYItZt4oFnf5wzXsUoWDzqXYZRwh0
mFxo9HnyecfasrCbDFGu0u6fIrN1XsYgcm4V99d7sMdL2NlNkm+JLCaR88JLSAoTbPW+96OPiQO9
50pNOtAF2vjmhWlymhYrzGPv5ja5dsn5FtBPkWeUXbxhy1cZiTfZJjFZqP5xmznVeyf3efO19GPl
6x4vui2weR8dRHi3meqmAko/tw6/+mRZwh2N27GXe/pGomXwA9DtdxveOvIxXcGxYbmYDA6tMiAn
qF/AoHuKnC65urSbHJwJCNxiGUqSgFNgFizDRAWD5xeiAZuQfk/IAXA+AnvSq7+YMQxYtKTHDqDM
f8XJjhyqK5503P0qx7fOSrHQts4oQ9CiRGORuVNCc7ygZjNedC3kG/fTzMNcyQG92vEKeGR/D/SW
ZYlB/xUpt8ceyzetbTqN5O9VpFmQ6+KSEG9WflXcYCf0bq2uvtqQd5xsGBhvMkxNXKJ5mhxBJPIL
F19vZpAFdzwXfnE2nv4akhU6waj1571gbzcKRA5J9BQ3armZ6c344IQ5VBkwwPpWrXygp/bad9b8
jIov55YpQpNtylbSIGkPyK7bXdq8QGNSH6txKPadE2uvdal/lwg6ERF3rrNPYeb1W0UrjLOdhQ2Z
BtsxD7XvNYc/0prcGU76hQSlpqaYrxyQ47+QosjKLzQottOQbg89nh//Dpxj6F8qL4bWgDrOPm6t
v5SFrUQGd2EqeZgy65uObgX0Q37zP2I9erL3qJn8Ja6IHDu1cGFA+Xk5XR+AfCY/LpL7w1Mzdohs
NKX23NITvGkKH3m9xaQFTXvOHHjzYdj6+nDJrB4nJGo4HYdw8ELLX8x83oBX9mXmq88SAl8HtwDe
7tZiyoKa8Uhw0W+TixtTts8QkwDmlyvHKI6frUXXCE7O8alyc5B3y8CNLdmgG6Ft1KpF01aWJdCY
ylM+wrQYOsGXKUyglRVyfsetDqo3kamCi3laqPkr4WLOMr+nM2mB7o2hNV66MvzUUFW6WqBjX/0y
DDaoiGaHKp7712ic7H2ROflGVvPOyK966n+VxYrb40VToq8ajDU3XbHjm7kMAy9l3P7tElqhfxZk
NtZTfogn/rbF9GY4nGUWjmh9zjxP5SIIqADfl0t1c7hXHOQXQBdY1y7+VOZTcHbhdTnbyyCzP/n+
FDKmHZ2F8bz5/28dO3gdchQEUcFUTu0i8EBuWkHN7h9TZp2oOsiy2BIjAyJ2yumx5e5T6x5lCg2m
q39fK1YneNNcFIXDEY3EFZ0bxTHsC9Bsme2sR3XOOLNZsXLo5io7I3KQnWU2LytwuO5MBwy3p9nN
RlOhpK0c+LM3eZ7qT3SaLQm5rE6cS9mFEDiX+btJm14VCoifE0cztkOy9K0OmCTjV13qVTTa9cEZ
LpxkMzaj9y6frX0LX9C5XoY4y6fyKLY1qNAPdfqwiwY9OjpiSpAW2n65k6D7tG7yj4adTEdNqygH
pqVPHX5IHOAGKq8iQrlQNRls/pZ/HhcqBnE94sS0OitdK3ZfnsvMPTal1X0EsNgflGhpMGrM/jMC
arw3xOrXARTotlVrZaEEMd7xuX/zUm3+mrUFz4pwTJ+pNa3UvAmfZ8en0V7V83wNJce8CYL4cq+a
tkuFVMqdccHxf4T1SyzxB7yirehZKtaN4Whrww7SQ5D40/tCbeYz/brxKlO9T3E0JjcgHdZ5QgNl
1Qd1+3ERfqV8G2TUYDETaFx2NV0gYOBTc225k7FD0Z4uLFWliTLP2kM2hf6T+GSWZdpbYHqw6YeA
ip3l0WMtQ2V67s3yx49pNuSnhx9K8+Gi+O5eAmCZHY69DvGxWStIn/uACmMzqUkUBsPKbQbIzZem
2jYKk0NgKp9pKL9ByYWs/VxG9kWDF58qgz/veGCEG31p+y4Lo0ZalwYma271D5MPYkPMx2rfu+1F
TFkVU23ptukKO4n/Qw9FRddE7h8sRZ830tTputkAbUYeQ2VOy2cRGX+NkVvftLxL3pC1HubizdZM
ZatyTObR+m12wA8J8wTgVPqRzHn3oKZoKQac9AFc+TAFsFuU3lRCTa1SXvNa686AkQYDxHVBjAiD
MGCENaLJdTjMB7mOlXL/C0LzGb3dkHZcusUDq4w+gNeCaHfxBUEwrh+rMhNf4St0QDi0PiZ64fMx
o2E/jfO4c/sSvlLygt2xDucI6m0F2/3em0WGpsRcX6h86se203a+byKUJ76M3iXkd0uvvseIU7OQ
5OsJ/M0/1A5MjzAkV8iMoSqwNxYagbKZX+DvhLrRz9SDmjnhFfBQsg2QC1orQRpd7Uahao5aY3Rq
k4gEY173uzxT0/dzXtgrlfrEXx6y5T7kYf/xHOPajl4MzsA0eYTwEyqXpnNqk+0hpoh4jfUCeec2
zDfoDkGtXyaowE1UdkwOyqcpjUCQ2cuzz+UbcaKzHQUWd3oa3Cw/IKiYzMOKHp6BtyxTucVtq9xG
J/wU5XGCnjqW+MM8sU8xb65w3BcQxntW/A4wQwIjJSJG2giGZkbbKllH7qsBh81znfdPgWpph7BC
giCxal6eZfrLEBZvucd788OFyJuFnkruLK0NZ1RU5lsTcm9xY2XYW2rUxdsQ1d4GLohTvKxKCO9W
JPjUEExCB865dZ1jEpCnNvRJpTgWqrRuzK9wE1FMa3fcLJUXM1D8F6+A4iHRtS9iiT+rIhPGVcdf
h83s38OsfuzXapX3e4nrq8a/9fQ2czN335sWhOtxmGk7c/LLT/HU7Qoq7H+FCgqrdmTOT4rn1Ve6
h5W1vN4nvbtK+DZ+bgrH2RrBnJ26NENxW4s+BYoOg6Y5Gl+LWD02UjpNZwigYYb83kYp1Sm/Cj5q
saltJmA9t6SzusPclybU7BF8yaPxoTFNaLyEFd0N4/jUgvRY3WsF3kQm7He7X9YVc+FITxLyYLIf
+LK9LWc/Q1aJenSkpU8ubyXnXEt4sNidr+/rmvJS50Rwk7ljcLqXm5Cwem/TiXxsq852NijQkxqu
0LSd0Lj/EmlDtoGqHF5yDmRkGdsCwKZufDJj4zigd/69N0hytUGWvNZKMO0DAJnHLJ6DTWnxcuEo
4XITHWdO4pmlnsSWWU499YdTbBnQ+Ii34HluFQ3nU2G69R04ZZZqsVG0ON7k48LPNbk3aJZ8yCH7
FlTEmMynYRlkJoNnoKhhx2G/ugsJVBpJy84J7yoDA71bd1GAtuFGnjsLbx3EBaOwFPz0PcJEFUD8
yzWACrhABbvdQ+RKVWFhhIWLA48Mdzu0G3erJO03a57sUwUvBELxC+eV2BrHkZPOB/jDyUdvn/yq
57ObGncN2gVxJqfUNuYUDre+boabzGLS/GvQT8pWfEGlBhDcqtME13Q07B+BEu2Fxbe8SfLjb34y
TdfK7M194M3PhV1+abS85eU4MD44Zf6lGJMIkfrO39WV15yDOBj3kGvqN6pj1kYJI+MVPAEoCPit
9kOvqbugi8MV1KrDF5nlNJLfZw9f+fAZDZR2loLoQFdqL14yPqGh1bx5PrX+3glMMOeYkLEgaZDE
0KllVvMGiGLhBs36JzENH1BU4n702qy8kcD7Lntqw+YeVrv2RoKgY4w3gc/tTsxG695nAO5DvVSe
WmT+nuNJzYBJNJ/EkiFvch8koGEeAqX3Trlreqd0GTxqijxY+j1NChTwSXPtvLhcgCea9mpOrXN0
jTRZy2oeqtZTHqgvYt03PKVu07+GXlZs3Rwkm6lq1nMHJGeX0e08+eENkBHA5Njb1yD7b+Uy6HMU
HiDcK1ajjUDpihxoeTPUeDw2vfopy+F0EVeVe94x1YwvdpWiNGtGEFtmVQW8Tx2eUk27NBTw34ur
9ydoRF03PHltGgEnudA3kuhbV62akwzQ3Nt73qWhScnjk1uXb0Ot9jtQQs2dpB5mAUjqp+xDXmre
qVt462XgwdVtA1jwuW/84ytrBCjKRD/KpnnZKYsl24fM/6/tlEvqDblIXpPjeFq3MWIXMiCxW5er
KkQiMOMXDn0DK6DeGjjCu4Cle4C4HbKbvQ5+UvoJOivhyQLjBS+h/3D3/LbQB/RKu1DXD1kTKbRO
8YYxN1HVX+TlQ94zZqNyuRPZ/WpqyauVWbKKrHx6rpyapr9cJ+Ft0zi8QpskvFplfmgnJ0KQxu/f
6pkT0b2UWMw0DVsol7/ZHF5Cs7Q+5LSB3yZd+Vvc6kwiELiEsZ3NcdpqeRhv1CWHn8P2daBZ9DNq
NcBrwiXX/1iw0+6zWOIXjRiZyS5YmT+L9YsozLJdFqFBWQdTe+iMYjjRGj2c2iD4MdO68VfT6wcy
9HH0zq1nx0MvAGhRZNefwnqqjqnfT89l/0oNq785cqKzI+BhczXz+J1cnmZ289qUOTTUJB7rY1wF
lCILY9h1gHJ4MpnxiTbVI/iD4DzAJLpqEax4Ljr/k0uj5SeQktOephT+8Fovgstfb1coRYS0Jibt
xwpIB3XT6JNbeNN5DMMW4DK7PHgKNr0LkHaKwlfDR1pi0sf+PI8FNa9lpi7Dw/cw0zr3ytXDZr9r
5vpq5rDf5O0tUcqSx32VfWvGeK2b0/iFZFa8LSwXsI2acLDjTz7t0BX0fQAHcRP0r0kLsq7LYMS7
rzYI4WW2t5JFcWlD9JSkVvbkA2LqyTjGdbWnyT2vX9AqbVe6AVmgO1AilcEBV7hWR4efOVX/iUGq
fgOp9tqo7fChKIDdjAj27R3dqE/+QrtVxt9n106Q8fMCHnvzgpOpjDdj7oZ9ZuTettXiaOtBYLfp
Zyd4rotNg3LYzW68hJKZPWm7RGnzdTdl4bPT5TjVPn6rRqUgjccGGbTUVE4ICrwsv8h8m8c8y+o6
P3lr8HRK+A4axmI/ZO3XAJDRWavNfeMuX2spYcnwc2GWb3/p/1PlijlgnWd2SGlrTtX60LvW9/vT
vmzKb/yc5DhoYNRo7Pi3WeVkM8wG8sacrmZHqa2rtQwyS9zQoq6NKCX0M9Y6HeZ0XonzEdi72aEO
QVmK/5cQD+rnPdjJ72qsW5ALc6lfQnoNTv7aRmD0sRKYVFDGmVtsm87diuQz5LVjeRgLBH3EMvrJ
LTb3BQNBM05SxaEB0XXkhh9fJnXf1lVxzWbw1JkGoNmnS3hciRPmKaYwPY2XMbrcLVmIzOkNkgyg
W9B3ccxPur+L5OzYVf09dGqSTrEzvkMIbtj7fmQdJ9Mtbj43rw2UxeEXw2mOsieNq5ekrPh7g243
9ZO/q27qKZT7/bvEcL/n5FLO4rLIrj65tnsUa0KE4p1vQwPUIPy2rcYmftHtv8Dhqi963ftbjfrs
RkybU+VKMZAvjhb9oejKAd16SZb5OOTKWWvNvTL628yoo7chnp2T1Qz81Zd9t/YCzTpRM0aUxRxD
OO0UTqpoKYliUq/V1F8T9+ZDKXHyij4/lW29s2DuPvoZAhOq5pdHDfLBddGPM1nBCFkPKF0n79DY
0cfJdOpttpQswc+2l9l3nU3twnUCssZHAXN5iZJhXt6QHubDFzS3qUzC+5q2RP3P0N+2Vx41zTJc
8inh2VOcJ8dTXO7gJMCS7bToEcdzWFxklhcGNXyxwZcVF96tZxCsJ1n0Ww/U4GPxvhdG+qNmKV8H
Ouj7IPmmoYgMuH9KbkHlRuc6hEW0zez8DbDlTd4CoNn75PBV+xAhcbULg9g/QkTQIs+EmKGWTv3b
FHB3h2muuvqT0r/lVrDq+sH+0EPVd+v66bNEGWbjHWIHFjoxLV6qNy7tPEcx+wTwkKOVL5PT0sU4
efcoyq31zm7D5zyAsCwm63i0WzN+yqsg2ipzYX3gUAbmsxzzv8fqlWee9R83nj5UKJJ+qiN4z5Qy
S++71VE1jqRv4ieOmT9213qUcp8OimV3lkJOENkrcy7fkjyLX2lWDo9WFlu72uKBlM2witK7/FfZ
0fzvVL31pME5eU2gyAZQx0LDX6SaB8WX2VJNWDrL+uS4tXcYx4TuqFTXN9Vk9re065X9wl5LAiAp
L3ZSqDsPgMhL5vnG2rJ0/81J6m+gsKq/Q2Dvd3aeUaW21RnRyQimhVal4Ixso1R/7kdnOCu8QVEI
no9iWWC3YBwOyrhaPWLu9n0N1fDxLEuNpkE9E0IQIOY9SK7il/AjNAOKJ35vhTAmMfDXFD7ZgO3c
KL+K8XCHQBOewhl2iSZz9f1vCxI8Gr2+GT3UR93lao5VZSrVqCg81knctxQY2shY8zS5prFrfQyK
uLlEAR07E3nIj6lRVQfb6CGaXVY9KL22ZTx7e1mN2tpdBdwnzrLaOC6CRK7+3HioP0ZhkRwShy9N
WcGV3OghhPK71oKUB2hQ6Gy9lm7SPMn7S1DWVw+Cq2DdGaV+8z2gIFX00mlaRLKDIYElI4bd8uke
lVvlC8lB5xzlDc3bswItptIY8VGCZS8vQRD3t6a5e1zFoIi1HXrd3thIfATcisJ8j9ZEuaYC2F6p
tYI/WlJM85C62xhVqK0PkcF7Jx7b5ynot5Tv4e2bLCpg6eDqRwlWeNU7GSoseiX0hRe/pIEavozv
rVOFx0e/hZyUF79p89mL/3F4/unPhq4+e7F7MFG8OMswNyFlnD+YgRnrvPS42eoeZ7XGIifHvvkx
/WXjwxm7pb4FbZet5OJqAXtLhZoF8sX/VCN4rbLX8RhnayktyDDLe/mjLvFnW0KlWnEvZoitZigO
piTYiyig7Otaol1uXK2u8er9NDrtShsAq2jUcq9+otHuJVP0xo1rshqDXAdZXKdnmxc92sB/EOoF
H3XwRf/Fnwcr/EjDjoVoDxRsuweB3mOn+GjYn3fFyB+uLNRqPcLuXmjHgtPurYucD4LeqpOGx4Nl
3i1Z+2nJ2hIpsC9YU++R0v35M7KOMnsLwsLbSk8ugk+HqYnGm/TfGulQ7Twj9DayaGdZ9g5SLFm7
D/xxrQ0dulRp1bX9vr/6dvReFmVP4iBxlHtmfkaP5Qs31/ddYigA+5sfA0c7kuTNVdy54tsq+WhN
XcV+2ywK3cpVLwyohmQdtuFh1wIk4Oh0VyH/JSEjKuS/2L8kaGRJ7HxJ3fRSyvplXaa0e/g/ONKt
FooxUlEVfJUwylOXii1eZyLNhlymz85oW5FNkakXZRSo1GmB5lL+dlq7hW2FinvCY1Bf6Md/EggJ
ldDDNBcuogcDkaIBpkqT0EHvjxYKCQbN5oMZ9KeNtHUbaK09G+a3XLgHxVLLb48ubanvBMX3Ozeh
9SNaWtD/tf83D9e49//JFSkrdJoLDYbau7vIaR2gDYYDWIFZl0TutSfHlQdpdnr4h8pCJXbQO/Tm
1WRcPYIfF9CWqyx7yZ9kICj+uXDude7KVMlyZk7mPyEbUK6pZtHkvZh5OwLGXGaZN6mH2k7+ptMN
JQHxpbDegxUOT7kfREOCYkoYPAWdqb5L0d1a8RIPb3+VaO/qZSFUq0u9WBLhmpO+SXMfIqxlgwyU
NFZlRy27H1N3Xaf9eE+C2I3+IQkM51SUIbrQVab3W7Uyqo2rqhQvwOrAlejVR4oUpHgLfdz1fgUw
S7hp7lM+m/jObCPUNb+z2IjzN6Yb4byxaWZaFx2Nau06KOnHghey5cZSGAtH4j/W7M72sHECmghC
Ko73+0ramFteLa2T3EL+ROfpxVO7bgFkbuSm89s9SHwzJaaDj5abWISWh84GXjBtnFBPVr/wgMru
eXo2QCxdJPpPF4XpFjHUqffu98pGbogSmCxkomD3TzAcXYtapSfPSZ4eAPvFVSyuew59MUNlSJ7U
DEJJP4pb2uOT9jK1zfd7fU/L50On6dZNynsmz5INrIS8i+fgnCmjeLd5wSNlEzi1XPsgnofbNjtv
0cQOYUciVIasnb7OquLuBYCfLL97FU2PrZgC3JeZDHd4fhpUZP+1evOLD/HGD7ViapwHg/IJ5jAO
AjbffzHDIt3dk/4/zXuNwKEddh+oI2SMLb+1yVTidzJYoYkeaIFKQ7oI6YnPplHH9OrkSazQMKMn
eo+PNFL4nNrGmL8VGso5AgvxJo999WwYtGTJl+qn6aSdv+khg1o3ihbeZDCmILolASnhwtGt3W8L
eRpmu9Cg7vXbwgD7CSkMqhg/r6TQvbTyRgS/JF0lCS27aU8U3OeTWJnkASSP5bIQU4A5FsO3dFEd
l4HMSn2fiRmo3bdCAQ7zm1/MzFSrq+lzVhoGkNt/2l9PRbyeEjI6wIaC9XIM+eb4iLqM6fQ5Q2tm
q+lwPtF8nT5rTv5/jnB9BGcKa3guAxfRPxN8Cto//a5v2uHk6+qqzFt6veIxpcRewzFqLrwJMli1
ZZzr1tqodDfcXeKHLLZnH53ltaaUl7v52GaX1ie/M2hw+fc2beFdgDc+AfBpwe718+c84gozKLcD
1Yy1rMpCo7nPLsDJ44OytRhsqtRZfLozuy4mYsLR6X4nEsrWYOF35bX1voDMLW1m4pNV3zOh/S3X
HgoaoBgrNEVD/VrbrXats9aYVnMFuxgcuGukLvAtCzrcq9NKbK3Xwn026oDiepLHG1mXS5iqaqxr
N6ajcNkow1ik0bTQ3XwK56LmMcLFZOF+xbtdrjUOMFujGr0jmrvBO9v1X91ySD8XJgKL+jgWwLCi
9PNU5BuNYgt5yCi+cC+kRotQwC5Ty3RfFUGzLtpROSPrYr/NEKAv5Jkw4yrQFRsfOzN/GR2AqXoU
oy2QVvPRzatoJT4Z/FBtn02oaVsoBe5+zfa/eQNFQgnQpnbjWq5FAwppJFdySUVIoxbnJdj///HJ
jMQ/uSQBtIptLYG+a/0I/A3p+ttmCZar6iQLj2gT7iVdlz8SdFP2dejHmGZp0tayKCk8Mf9Zu2f7
HhGp9nWsgLZL+MMtG1mT6z3W/vt6g5pTSzDyvWa6PxKjkh0VM1GdKNjI1G+dnY949nEEilrtHmnU
P+17rFqq++s2a0x4e5HltjZocZOpb0bj1qX+sSprl+w+ran1ZVoG+A/qS1SWOMU2E/IK4DCLncTI
8iNQzPtgKwiehcZuJGdKUptBD4roPoNa/L98/9e4EEQXTBn2Xi4XtO732bHcHYiW7No1HBxWMpXB
BEhYaBkibLaXXR9+mYlvrn3O31lwENfv+yWkjWzo+ylfUpDjZzz2ymyQH8lxapXGpnq2eOegFAZ3
nTvNm8pIeVUAGgiFCTOAK16xkqkMVBXgWIE8uFhWH/4/BstlvKW8I8uPq/5Pnx4Y4UqNwMI9gmWv
7CgMLTtZ/TcOoaqyhvJmPiMjt+JNtD/pAgHrFshYWmpzeZSpxOg85TdWBQKnHhBXoAU3VdF5J7JH
GGxFA22xXZqyT87gG/+PsutakhTXtl9EBCAQ8Ep6U6ZdtXkhZubM4K0AAV9/lzbVpew81RPnvii0
jQRlMhHbrHVubet2qH8VyXqn08toF3K50xUDyBbdrAQ6kbqGGaGTPHzvmnprw+/qHbALZOgpFAzX
YMe4BOJ62/vVI6o8FJSCqhdrF3s13OqUzyDcoxCTDxBQ5aZUtBPNlNFKJlB9gDRpzBECkmOAwHTO
+1Qh0eaXNrPF67SIpwVQ2I3KNbIEPaQCbLu9CXhx05gB35/UhoWynQoQduU0zQfOij+BMg0L63BS
dtXw6ikSA01FSbdb15DdcyogOyvEPLo/I1042np6DpiZ/75xsgIdkQMYFD8RDc6sMEccFFagnh+W
VdY/sd7x3lIYWRlmqAfeA7G6v3TCAxytBMs3zbLGsJuQ5HVK2oVnToPn6E9/8D7+p3ezYk9W0q8u
JHcSZBSbdap2R79Cf5n87DTPU3oGi3S8jf2o3U4qmjFOAZoIDYpxdJYNomEk8sgydCNADVUEhESg
Nc4nv8BRXOnrFN0kQM7ctZZ0L3pwIxfV6mP+FcUw8eFO/1sRJe7uhZaSS4D1CQrY1vVabwQe8CNs
dMnKJQcsduqM+B/w3O7QdSPKae0EzFfoew+2KX6D2xulhdTDsXAAMk4+II/KnpgabOQWH+Kpxeun
Ys1SKm745iXOq8P6fe63LvJFyDht9Nc24LjE+p1PuvVpQNMArZTbOTOyzd3DYanxMmfVY7sl9naG
CwAPoOVhgKzwGWBRqLqvlwk5H9C6uzgvVluSUVXgh/WQZ7tMmUl3Yyb3yYybQ5FNP8haCVSvNEAT
JWymSoE20Qx1neCVAzQPEJoW0E9ugLWIi1henePUhFafkNxoIEQn9JJVG9+xk21hWKgERUcIKDss
I77QbLHt+IL8lgIvVZabae1XGcp8aRUtMGJHhMJEu3bmodnBUY0TCm5mnZFuKdPoPKH1/E6fqAV6
VTOxEk1kBXDjfzWQi147IzeCvMDY7PTFpNtkRzQh/6CaH2GqNByX36g+CI0uEhxcSmfWyzfyWKhm
6M3vtzraIFFVRojp3uxJC+YC6B6zlYHjCnBoOPYtn3tzlgAtNP+hLmkwpET7MZfL3kya9FsEBIew
sRBdRuChQvFAshVVnn0z4tg5J4PgiAVkxpex/hoUiokALw9qTHA8itSAPoS/TVGwHUmrj4e8orsh
hR44LSQZif7X1dpMunVz7WPkkb9eRusy4DEcDDTzk8rteivarZcF6aVZheucjIUxjMcZtL9G44GA
LA4G68JUiJhmNIDt5wcYeJY96SWvf/rdLPmv6dui1Z+Wur/uqy9z40NX7AP3B1JVKKNVt3Oz97tL
1tXTEMdoUfxkeyi+Mozpc9XZ8UOCHN3GL+3mO3BzkEDnlnt1pop/RpP1kfRVZKBf3Z/8LQh7UAv0
Q4LWBF3DKKz28MKukFWa71HmP7c+gHEB5yAezRZswaTnYgDnbyPlxRWfCo/lW6PKzDMNPsg+z2k5
yTK8l8mkPbU5B8jH6xrts+6hZXL3WDq9bqyX6y1jfd0b9zaP/U2CDoZNbE8e2FoyH/2erNrGXLhA
LYeOhmbm3ln67QCmSKUkmWadstAsscBpdb+GLDQ4/QCYDi3/fkvyATMLqolMhEv0On1Vvc3NVelW
7nxW88KD8YTEGzhCB/tccNs+O3jVYhua9qbNS7AF1l65OpBXpbzIrkWataZhn2lGw7qOvCNr2jqD
YEdaRioBwA28Cr8tIaUn3A5VduA1NFGEGagiTarMpBlVYtKsdlvrrMXVu6HCTb0moj1W272v3o+2
0qJe7i3s0I5djLpr1Idqt9jmyOJ7zriZUU5ThxLRUqTipEgvUWY0APoerfTC1UBKK53aOgTqLVD2
SWEjmryvnPHHzUq9BnU67NVx3f9m5wZdiheUpjCUuEzf+hipLeG1z/g41w/oKUapRYfHZKjlCh9S
xA1TY691Nz60A9h61h3IJaASDZrSsEQolsW3SgQGFFygEMPf4PttD34vigdk9dAopJoASRytZem3
SDoWD6zD034qTyRYSjN7Po635Id27xK9iMwAAnIz45gMs4myKqBt2n7Y12b9MKUIVUt3cjf6xmm2
3j3diwpf+AW76pu9ufmoQilllvbu5kY5i7YdtlV5mOVsX22Q/Ihqkm2zRx9ttEX2c76U3QDCXJrS
gILo+VJrJclkCZuMTRftdLeGxHUhMLHn1ZGUjMVNG94sv9HebbKuj60BIRlz/GYDuvHAVE9PvqBG
gwZHFQ26gAFaDQ2RcXYAMLpRkmOvdHcGrSMXvX9SWLt+QVdB4/kViiUw8G55HdCLHIOQXMkI9S9o
WgKFddSW9eozlyNKN7Q7gCqnbc+tfGPTOe3d0xr6+WJ8m89ouFHnPDrGDcMvEJ1aRDOce0LwnjtH
WYHiokMKB+zaUY7/BY7VNI1lj6Ph2ADmtOqK1QcxzBw0oz+9abYucQDvLULlLYrs1ft+x7RsG3BD
o+WSfPy8bNHxp7YE0PSEJrz+S8AHNIZVFkpi0w5AwvHoLaAXbYLkcRmGZWMX6DBNGNBUw7ysl+s4
x667R6SlR6DWQXNFzME9P4Fx7loOCbzMrkeqUo4v6yZk6St3OFdsUiiR2JiuQYam/O4AbQeAYWqX
VLH0zUV7yvgEgAM1jAHLURmHym0BkoU+JOXN1BKDBW2EzhnLRHReranr+nV1jjcxAAOOLugElJJN
jzjuWRdyI+PrerVMX9QBtdqxj/MLLVrXk/fd9mMPjGiwG+xRKIhserk09hkUuHii/DogmWCfOxcE
12RoS/+n978vISsqoBw8dWjNOqftbnZatVPuXLg3WgemvsjroscXu1Df8STTTA9a59ETgCzrGm1y
1UZz0PioASpDrX9vG9L9Dy43l3tvG78Ayqoc8n/IeOP8/vS9Le5XmvQ0I20nC/Dcy6HAP9PPX8zv
f1E3l5QdOmUrv/HCqgDiCjqfh7MLQo0CyIWAk+BvA/pQoNQyec4jwiYhTWk5mVMb8P7rdiSTmWb6
Enqfm33vrkg+d7q7S1lD4+3dDggP6j71Lfz2kuSy3iAtubm6vtz6899dSiBTD4wBUzhxGjLDaY8g
KeYXruINizmNJ+5KgEdA0gNLLbRHkUzO/dsKc0xh+XXd6m0uCMPvV/uqIS+PjevusV3VXYiXBNSA
RFa6W/+VYwunH5rSUKvDSasGm/5HSF7oiKTtqLNLdnYB4vH7Peo+FcmetJ1Vu3yjF9Fs3Yk2vdl/
RAEMBwvWhrUeagkzZKdoaLn1Ovt3ndUmAN4kHzZF/9OS/3XrO7878f91l3dr70S9lQkOv02amuaW
Z/EegW40OZsjwLFKF08LgFPXgGmrQlQAA0E7yNAbT1PyyYFNdVxk8HnJAXoVjnOBlLZaTAN3QSYs
BGCftG7dFbnoEUxVtr+lvYzYs0FgRFcQ1T8ISVXbKgXZgzo90iDU+W6tBMYxrEMdjv036QZlaDOc
ebau+yeOze4lYykachHT1I2+XMV2u2WMkEUCRoQykodJAV4BDJMrh4HcyEAzQlamVb9uubYRvxnk
UC0HJsu/gI+CgK4arNwUeyH4N8D+gwfHqBDYJUNTyTHdU5PBqmVGUqxryB61l6gFydHQsuQT4q3G
aTLGWUELAz0qcb1DDlSLAwCTyuuAgNU1NlrEJIsyRLEd/pdJR1Z01b26kG41Sy/Id5Hkdkg+wWyA
dlVvRmu0SAuXpflT5IW/J31uIgg1MBR5y8xDhSILiuHRRbpsaJbmYgJ0/dFHJdkj6WMhx6sBtO47
PRlN1wchWwr6Kb2g80bXUlCt9lag4WS7OqpNPdc9m3ECROBfc0Y6XXSXRyLRd4Byi5ovAPMiv6R9
dbrpbju3rJ7ARdgfkrFpgQ4Qt+Bn+jmbeAy0KJAhfeZtGe3JSn7a5UbX4xjsg0aYTZaDflZh7G17
jFbR7GP3iQy8FiWQxKt5T6I2sNY5ycKOr1pletly9UHpiLRomNeWf6YAGM1ooEBVoKJVNNOGO7/Y
8RcAfCpH8rlborfRu+KAkiABmDRoMqB2cuYbzZ74mCWgsx4abgHASIIY3o4ASIGyu6ehtQtEHCq5
N4bAOectCnTsGu1XIU1pAEcH6lLfBnJENdKrTq+rOxDLdN2UbEhXGciKhdqs90Jv9U8L7YP6g/rc
pKcOj4ALDZEqS+B+8SqSzmZ2t6/l/I81M7cDjBpcyKD93tO9Lft33/WKCHvjAauuC+q6YRuI1N8T
rHtcNv21qeK/SCL0d3SlPHHg+QGhErjvJd4e8SZuJitQfI4mhGd0u6+ryT+2UD1qGu50pgVtm6Wn
NuuBTZLz5VOxgNfOK5oDKOzyDxH6aZ/SyEY8HB1K34FXyzYiFrgt8Ol88TtAA8jK+p7n/rwfHaBU
kRveDMK6nrqvjugH1FltLXcE3fZbvw4lmut0RuCSlDJhP3PJN2ll1AvHW7M02w053Vj+a4r3nFMk
eHxyQbRypYG9zWxLpH2IgmlwuMYou1AGS9p9AVyqt6lX9iAcaHxz0wPLpA/jDq+aN3aaJuiHOIPU
fZPYbtKHpGvjBadTcjdbPPxIuaBDPbQHqwHwAPZZfcyhWE6u7FrUuYOZ8CFoA1SipDb+VxWiVTXy
dI8qH74CXJFuBbzK3SK6om2AVDTcgV6hSyQD3y7aX28Qsv4/m/pIIJvb3kr+GIMS5VuOlF+qvqgv
bRQkICdUUxo6jk/1jZyPQ31BzqzfgPMYVelvjmQgsYkA0VSgX2HtF+GFDNAnqLpGUHCUof2t/cNw
Wzc4NQoUr28nhv6uJQJbaJOlq2OlLLNre2jHRmPXlVbT4KPztEV1/mEhvD1ypH0yYE3uLdCVhisV
yUJkJmpYGU6WQiD4R7wmjYfuMaCNV2gHgp24SlYzySv3Cbm/LqVd3hhSyB+QGj9pU/7Fn3vA+Stc
YPNY3XSmwXHHAO0lArXWKMzMS/yqlI0L89VBu5IOBAnw1D6rrEgmLQlkr3U71Oe9rg5cmzm71em3
e95dQovrDQHAcDoDENMEU4o8VfTKrF6PaUaDpJdpLedvZqFeoTt6E9ZmmhVqH5oBlQgv13PxByC2
2Lo/LSOj3upuFYnaJVtArWDUA5hGgx7BNVVIYNoNqglUQQLNvDRFVIs7VnDg5vBw55LPfHwtX2Cl
LY3NulGvli/D7IQiAzJaxhIXH2prHIChoUy3vnQV+d2fVKqaboNcaAt9G/NccsDiqMWknDNAiKZO
iuJu2pyUdzfH3NLedS2QDzq3StiuSTOAwjvg0ngqBe/PUZCl8j+kRZsQasuZiy5JhxfTFhTivR0/
kQ11WcPZcsbgNBsiGUuUUQH15hw1LXtIUQLx0DeAymnQGL0SuBiojgT0FgaAlgF71rYfiKwlJXqX
1WdIWAJaVXxtydgFB3WanYGPHLoIITch82xxAUeDuFhqpsV7M/mkVjGB0YmlKKM1kdm7/57JsvFr
HnsguFZfM/ob5uabqaTvI9uNm1DbA9Z8AW59eQBWenwFknZ8pdmdmBZ45mb9sOyKNAK9gvahWSSR
Y9zqNQEKXJ15BuoHNl1XDDjzYJ1eLXGUuzTzse+leUamzwRIQ28cROAcSCL9+GbUOpq9JyJOC2A3
bX7P505H++s70Gv/XbfeljWA04GZKDBFGQqYJimaS4FcCvOi3AiIIOYjaWigWHFWXdApu6xqHQDG
Jj5IYR7HukO9gNWd6S3BK1K0QoJmOzToDUO/i+iXi7t3jR6ZwLCocKi8eZG5eXPRLzadn7CLb+5J
Q4OdF8ArA56bl+JF7C4YnmRld6raHN26vwm80wKK0OPbRSGvAj6IfvDCrb9EE8Db6Od1WolkeZt0
q07/fsj65kt6/Tt902sViEO7gz2AIApg+ubFLkDXu1mnrRm3J5rKvrgmgLM5Tl43oadIeU5e6xob
YOyjVKONfmqjRk0BlcE3bK7lulPCAUA7qQIsWgmO4rQ9ITKpGO6X6Ii3/ewj+IoNYCMXw3FSNdak
G1i/y+uueCIpF276UBjRI0mg3m4ekhG988HsPaB72nugmWOw+Qx6ZuwaeA9gO37V+8WIZgmrqMGg
bG68DwEzkdpRFMTlgOpWacz91VIivnE/OrZXPNtgQ3qxXDMsOj58tuwp+hQnJjgV4FT0BThujOkL
LSmkF1+tfGF4oYIR9T3AW5VTtyWrEy1Hf0C/fw1kxzG0hO9dgaTgXXmGN9I0QzsDBFK7nPe3HmQZ
UAUGZJlo3OmlZNDraGa7Rn0sc/cjSVxtqt3ufK3cA6mP7R/vtnRS65w7IOlq6cjoVcbDkgIJxm3R
mZUAHLVSKhqkBdJ7huKAPfkCyhT9QjQF1DDSU70A8sq0Zyzrn/zUA1xEkLQfwGKbREOy6Q3wZrtm
+0ceLxaoJT6UYA9zD37i9/uyAMIhOgvmRxoKICmBCS1HzHuwhXUw5mG+yNo6A3fdfeF1d4rNqP4I
rBl8GAZQsaf8xS8S92lYrBfyMVAGeDHmBITpo+W+TH7QHHrHRumU2gH8pyjs7Y3oaLrm0xQv+alS
CREagFeVA0/Mupp4jh5JJSk/c+eCGv7XFWRI3OXaeN4Azrc3vZ2OwHTmCEC65tihj7Gu3Aef4yPW
AYBiLByxXQEAqLu/t/sjj2x5JRAAoZAAirbyjzN6l4DLqDABSFn6ADl3fHTGa2QAVi3eQ20x8EzV
5gHlgCAsT2vUdKP/Ib/Q0KhZVHStDQoXULDy0og3/YRCqPav2XOB8IockO8vNg6UgX1B19QQb2ma
KZlmZBZe4oPCkZxqvErmhWWEN0py0mvcdgQx3r1cOfFnwar6oPe9u9bQZcGpLdlm7vN63juZnHdz
HuAQUkzogsb3IvJBayJUGtaJgQ+sRC0Rcvl4T8R0GWp2vpdXE2lvFtxMyURLXWvudsBASMKb/W7W
CwDCv16QFTsXVAEoGo+Wm0Gox/Pk2WOJ4nJYXuX3fH7q/t3FAUvPuv+/+wWRi5qU9ZqAH9gGNjhy
3rsF2rC2gDzLiugTE16xL9KSHTniXTs/dd2NiRdhFOb5j03qvkIKJ6pNZywqC81MwMLqx+RYFE4J
L3TsUZsezUAujR4gmuY5QytbdnAV4Hzq9x9atIc8kGS1Y3rCEwl1Y8r45sFq5+/JkcsWXdzJRSNx
0ox0Nqp5AOHzZh7b4VPWOHhvHPv54tf5jN4+x90M0TEWiFyhOakfQppaffrgO6N7BCRznJ7BStOj
t7uqt51irZpTMZxtFoQk6cFRvFe/FcmA/0FAZBYjKgxT1RMFHAqAHE5gahUMXfTSu/CqnB7ssY/P
6Hi+jDg5PplNGT8V7WQfHGniJeBNRzPDTSuQXl/v1JXtJzurADgS9VSunZZ1L/mmnNCxu8rUjgmm
M1QQqq5e8pxisU8CnNEBTD2cIhc14chJP9goTASerZquMi774P64UeeKijlVAzkUONh7pe2etIo8
yEg6uzEaEFbWFirPfm5Lhr7tk2tXxC88+wPxLnSG+XHwxBYr2hoR3ryDYfaAYyvNTS6LfucV/cDQ
Vx94j2aDLq+pCa4kkV86ptkRIFrBFrB0waGfxuXcOgUucCyNHskCsbQmnnw4OxWW6+8sxfNQKEoN
MkirjzauE4GxJUmsS9a01oVmHK0l+JZ10p3WkSEtavyVchpJUXrToW+cs+NMHPxTgj0DWzYO+HO8
gBsh9OviJUr8+EI6MCpwFJqhgxUBrK3HTWs3EqiKxxGgsCNuoW1Kgg6NI18EXEDPxYcIPY74JM6A
Xnjo/AOSzeDoXpb5K7jcfpsouskRkc+NnE9gu97crQRmZ74tahaD5Q6wFihBrq6Gndd7tCnnqNz4
qSNDByyIHgX58KHBTbv6yqwYlTZTcZQyitqQRQCBnmlqqanTMKCvTwA1VDVbQix4RaepHnJVooUI
Kuq0lA+JbAZYwBCgQMgfpRNKPynwnRBnG5wZ2aYuYvy53wYG6Crkyd9kmrGgXs7ABsAhUdg/zQ0Y
d9KGucfEYuJsmBhy1LQDmMIYxHnGj3em2aokO3mSMvFTdL2u07vl5JTSTtqftsOnHNvry8XJ3qwR
pI+6XJ4pOUYz+rPQLHnLC2rDb3XkUvtj8poXvFuixXcd9eXfNcfCDzat0/oo7g2so+GhQiUGj+eG
/kyO09bejqYtVd7pP+iNF/0xydJRCd27MpJ/+K8gU0nleurfANGclm20zBMUl+DcdFq9ybD63C2s
8r2IMu8ieSnA9gHehZjFR9QoT+zrm2jkcdp/NCznhx11aNZxzQxBRx8VYR4LEF/AMJrolljluEqi
VTmnNqBppxwhnEjgMajdK+BbdKtsdBmcaNHqb4+Zs/dl+0fVRZt+HkB3jQ73MWQKAH+dtj3IEzgw
iQrgGZ5IMpCsus5+bo1g38aUlNnY5BsvkNF2iox2D5jGYkAOU0bGhpo6qZ2TZhX+fHt3AheeNuhW
UG3VAGegZ2mOo+c1wB8Gfeo0De0uMf3pubSCCHF8tARWkQ20MT5/JeRgKSIXjXQKTtgCqI+FFpZr
Vzc/dfhmRm/rgH4QAhtmifOX33fNHhW98jwpeLRRDTQj3Z2oXQwbe6MjButshaOmd9C6WBTXsVte
QIQ8XIE2AzpJxTgi5JT+mZb953l0ps8c6H77Ycy8DRDba+DdGN8lnrUXADOiICCrUf2YKYYQkvVA
PvObowOaXUCrZNOmbevkw8HE4+UDTT1zST6g4+CEznckiJU1UKq0E//Bk7/su/qAQzwLPvbcB/Ub
4miiZjaKnbLO2wPNPt+1CaLWeNQAanN9386ieJuIEu3E9HpNb+Y4JIFQ/fX9XL2qr7bgggb87qxP
APTw18cAR5gHZhft8U6/4jpov7vTA8E63C0h3ZAeqp4Bjs5jlb1hdTufgTvS4BQZLzNgJKoW0Wil
JZkr5WonpR7KFOg0q+dqJ1eP1nuzMx3zzt2Sjjaa0ZkCClK1Hcm00c09kMV0O2czm6AvRvC+Fwuq
DVT2kqvi6L4TrzOti5xy2PqWYSI1jPd5QH/BB0iehrOhNTdaklcTeVlOhgVRiUMnjhfGjvnWD+4H
2cFu/e6K2oONbaAxGIlv1OC08alC2QFJnecZQGxogXpK096o9oYVTxcfNDY5CgaueOvxgd6PoxEN
GbMUu9tkbkmMqnRkYdY5wSXNUVavTkvrwQmpKtSo1rO3yVF7U3KUuCJj0j7TUPhBup8qwINrXVWj
OreaUEZs2k+ktpuvYxIM10kAQIQvsb9Lwe+BslgpHhAFFQ9koBnpkMmYUEPu41MFjzs3u5+mCcQO
40EaxSMYFPkhVm0cKfVyRAVQvET5EQe/Dlu8r6+MYkZmW/kC0R4fIPynk0QDbaT2ID1468ZNKQZn
K4wovgKD3lrQYBsg9+DOH0mHQjBDPNA0qjk4z/PqLAYwHjkl4sw0kNhVgErBIezPNVNQeajlU3mJ
lveoCe/Xij6loBTDjQzKaPu8yqsvLaNdZDXjOQq8xmU7GtFfhcO/lUNuvQDBvbm0ppNukoaZL6M5
+YfFa7Nd7g8/HOBYX6sBiH+T9YVJNI2T0ADcDfn66AtJAkBaH/OsWfZeLxFmVu6kiyfDAFRMJo6x
WX/mqHoB9fwM0sncKsMIBIEnEolNEehcZVil1quOQCLATfWq05gRc+1+rHNvBLKBheKXMu4ug8IS
HRU+HCcoUS2TmSzv6YJ6aJt1i9yQFvru7XETEFCpXrNu+XuZLA24nj07Pjm2BAuBMHKgFZvxbmwz
sV3l1vNSEFwzDspgZfcNdLXJ/Ml2fURds+gpQRMIWgmSnJ0zmrqqgZRkGlaxUwhMN7JyJ/FmuWXY
/IgW1K32A5EtunK66GNkOObOGpBLWnP1v1YHvKdzKJ1fZYa5E6VoQ6oAuHfk9bJdOsCABK4D9klk
3iucNsGHsqFpoDD60D4DhhKSU59VZ9/w2bK7cZ196WwDoMVs+swCd0tuym3bVM4LRxhqN+P1bd8B
GOs5RtjvAygu4rAIUBTNOpF9oKGUixG2EXcOWme0SbNloJnaVXPibVFfGoDYw42e3NRo0eKe7Hqe
G0+kogEYUf0OEAHAW5OxD34H5Tw71nPtA7KPnN2gGo8OD7xwGlszBHjNeG1UtE8UxtUq+fDBarz6
ZUH0VYUE+0UCbzcxP3CSvKo4B1X0pYz5zmHufO1rdWC6mcZx1KH+eYjCzvejMxgJl6vFWuhwyluu
gRrIncROGt8nbwDg9pv+Zsd1r2wABA8oiFESTXvf7bP6e8Cf2GUyRchP39bqTwq67mIY+NMUaO3T
Pvpebi5sPwKbDDlx+uH0rRU8Lw85cDYRb5QP3ezN28GcbDSM5IC7IaW2gOXH3rgUx5A4+MreZnsg
TfbPiEb0J8GtJARGuhWgBg5KLuW5Kll/TYO6f8bLd/8sSjyRUFNeb0lHAyvT5bFJvHVRY+GgGU4S
YPAxqr8P2q+fTZAYxzIJUwCmPmuDvs6b3iurX66jDEaFmqYOwBhouJaI6lfR3xUYjT9lhjUfeZJP
h4Ul45e5dz4Dg6f8qxy8dx0y4Da7PlAtzWpTTCP/T5wiXQ/Uyvgzd+b0kCwxgI9baT15EWjfxMTM
MCkACeGmKpbtIzo1dEm/T0vxJ0laTyINSdSg54KmCK7X24ZHAEpSuF7R7Mltl5TGxjA7BOk1zlcA
evuz77hojIef1tOMdIs9P9l2PZ+cuqo3OGNkewokU3AZ3Tko0XFBurQAdZZUdZK2ZzvjL6TSwWl0
I1cby2dIhalYNVnjOjKfhNys4erJA+KBisP9CtlJYrt031UrN9KzP5E9CYZTizS7W6p1an1XAChM
q6bUiw6JgdSsIk0u7cVVPLvbFfRnKiP3UcrhXlxBfyJw/pIzPfqcbOkvVso+UjaiU6S+TY4D1H2G
Is3YJ1kweUodtAOtCYy+KJCgNXComYEPwoEAs0YAqyrJd8Xk1ygDwGcsByLUthqLGbwKqPGx1RAx
YKngCA/YYyXq4h8SqQzIFdlh5G12RQWg+ZS4AC4ULWBWSZy9xXqiWTWCwsZFaNOLG+spUEPViAA1
SN0sgk2apAAjRvVrgxoE9CWz+iIEyiHRKv3ZrKz4s1FN+WNitR/xtZusKtnVp7wGMx0CXN0mHWu+
A9G8vE4c3IvErpjkBSi0CtRiKq5G0tOQowoB7Gc4zwIl/cxKOYQsdeRlGuuXf08YU2J5Vo1sbdMn
G7OuxfYGZ0XzCM4eCEH9sly2BNJC6Co05EAePuB0+i2u2woNEQhTL2WCFPOv4o3OADxxbFRsSzoa
cinzfeBLgKKrg7PMCnV67uTORY8vmkpwXCYDMnHBU2BuRp4AyD8QOWCkwESlhz7tdkHCgXb5pncN
EFu1TJFDT6CwvjN0QnFXDSjnIINXJP2hMjwZBp1snxzAQe+4h1KpyM5bANmnXvuUNYW1T8fKWH3I
0fdEu0M38oxH32x+XKqi37RDt+w69RDrmti8WmmHvh0t02yYUJMsRtBvLmTmpg33tzV2k/wlZ1bt
6XXRrx0LFAplOqCpFzk2HBncTa7izo7tIJNAr4lzNwTHxJy3LqKl5ziR05m9zUgkA+lk2qN4Sctk
1kv0DlpHsz4HD5Fp/n2n1v53VzRlMq+3Qiv0Mr0CiMg/b+XOh8T37pF0tj/wk9k9sTzAD6oGcxy6
EEzMPMJL6GRuLMvsN2C3RMIY3AafkqrGV+9kdWGTmMsn0nWODaAqI0e/ozA/yQXQy8Kbmz0Zzbgq
wm70galtmMWn3BI/rD6b//Bx4AoFQI+egM1nogzn6pS2iYLO5s/FGYwjs2QCNIafg4zsAV1n6GTT
OpolbORH24n+0vq48ZInp/GDR0QPQC52VEQLgOBJo2fD7aPnXo4GUEJMCxlhm2Haec0Oz1hr28S9
Y6AlpJRHXpdAwFDutBBUovO1q9JrRS6kU4xzJT5qMvO/VFlZHCnUrCPR6VtM2vXxFTzawB9SEWnS
k1vW5MBqJrmsFWyzG/sujnfAip36IkKvIMqJYzOpnmnoAex7ZoV4CWa7XFWkd9QLiYNY/THCQw4g
ioAtANNM9VJYonoueDadZYXfMDp80GDoTd0Z36gol0e3+aWYgz+zuSnrjTOiCFRb6xmUZIPn77yo
xbEV5M3AdSLqYD0ETpQipYlYnNYl6rcv1VdCXRnZ9s4gKjyNhBO9kF5OLNk7bY4CiLdThz5dgEYm
B6axKPi2aFH3Tj6N7U3r8WTm1rJfovT7MCflZW5BlwVWjS4Lp8SedzGRypFpInqHXrHIjWrAx+kK
iEpUvWfqCxvQ8I+eKjyoPCcGbnOaPIANbogPytC6ERLcVtbHB232C/DZiuKpsQE7ARj2mW8Zb6bL
kjQHN+4C8MYNOEkFjttuOVKiQFXk9vJYL82xmvG+OQ9s4lsT6YKjJ1EESGJVJ+ajJQE9CmLZat/L
ZQQJsVpHg3MaPHd8vFFnCG6i3FtumFUXJ/wV5id8dpMtoDkBF2C6D7NVR3/HUuD+J/4j8utpk40u
HhxgFwtv4MBpSljhRQ/g5cgF08C7ZlISePg4IsgXxfmeVeXWm3/4TrO85G3kI5VWNie3NsyPrt0A
gmIBHtycFPXGE6nqZx3mAWVVAAPvHfM6oSfs2qephbCHDez9oMDfe2x9AGYlKETpuROHEzAx9sFQ
jtfW91ETqwyrj6eUZBl4X5/9gCHUBJXW04r3dOCKA5xcCyyC/8GZLomvg+08Je357lb0JWhmDKh1
9e3ub0uMIB5MuPE5NaeQAbHwkk11+ZkBy20XiMrc2aif/bwEcXqdKgunHLvhgG+cQ4742if+5Jhh
mnr20TDi/FvWGigoBkETR/5oD4rdGz3YiCWKpIIKleNO0Xxdyh6ktSIBjCCINg4IuHdHvCO/rKLl
99VFLGBNz5byL7DMhLGikHFQlqVi38HFS0cgHjVsAWca8CH3k/CGyzDl4wVFG+M607ouMOsI+Qgg
Ldg22Ie1ZfFm75gx0Wb/FBPQ300DFFqsd6NPbsafwWk2/5C21W5J7yo9wp2rHoy5r/qIFQYYbOxj
1LWHzhDDA1dZ+KE30pOwAYpHrPGky6LpA3mQylZpe7z7GCEZaYiD8YOD58j9HjP4lx0OntBZhQ9r
L5ZA0PMKEfIkGvdm1gOhsx2yarcE6LZGsEo8BGpga6BQTccUEC8Djy4Ji7Cay04cxqL9p2QoU6Ih
V7MqTZs9WqXGEH1bwH/WZpoFS5U81MG9ulB4qGJQyM+gGavDwPStPSkbd2wfbrYq1P6F2p/2Ix+a
ravjYUoeevd+/ylPEpRVgGNnbVC4A8VzpxytCtn/MfZlzXXi0Lq/iCrEzOtmz/O2ncTOC5WkOwLE
PKNffz4t3MHH3bfOfVGhpSXs7HiDtPQNY7SD4gCHOrYiMXzmM8xJn/gO1IUv0a4qYaNEU/JMALob
eQevgl4XBLnO2KCxC9ci49KR2mMju/qAatctrSMLEttq+P0y5BwVMuhExCr9wxxKihW8K7RrvqMu
CGpwxsgA3/4DnZ0IJeuUstmwFoprC152yaEraghY+ynlU958wyXnv25Nt/k0j7q8L7/Dbrjc+plg
MDwdrfQ0XyZRl6GaVfrYS5e6G/RqaL5s1LvuQ9SpzBAFcpVgDX16KgvZ73K9uC6hf92ehhq683yp
7jnCBRtoFXWj+cfBYDWRjMGm4J97Z7FrB5w3dTCFWntKQd0rV1FSdifmuWm+pSgOE3gY+H15LEFS
3BfjaJcrGqHmQ3/OpGiibpLQ/WBOKQMs5mUw95fxz/M/3MrtIP9laRAAKfVEg3onzAtE2DRXDViZ
q4EXPluFkehWtsGj3TISqxzqisG81dJ2DzSjLs33uTTI9LeyA4uSxpbZvtScE+r7myU0/yitydge
+9HvywD9pNAG2SrCOX9sAEWtBI1OqfWalQBNSc9FGUI145+rCn541WpOA/S4WtE49ekqHiEmEI3x
bZmy3OZDmvphY9qjCrsML7+B2dZiLbwyC2h0TqRh6tN95t9kmdPZQxoAgoUXnARL2GdAkJNb82zM
DAdPA2W3aO2EdXOm2GzerINSsW+z5Gdi2uUuFBW7WIPFt5Mbugen9vJnk5u/oG2U/9TqQWH6HeBu
TZsd+zCBYBYKZD/MBApwSIDrM9aFgrFTUeZQtPeByc/0X9Ke7JcUiMSnwY7XTaPZLxQqjWatR9By
pZ6QOkqJZnqhnivHMTC9XhxqrXbwTq61jaY1/qZT07Fwyg+80oIWS/8jvcSFyNONHnVQ7q2i/KVP
YgfsSwd4HPVOt6Gs+WTbr9Sh/DgbfhlW7pzpnT/WUbqRDO5qlIGKMgwCe2Nc0c3wPoWXreuvcAJe
fjO9HBUhDX53OHi09zF4moe+LMKrVZgoJuiD87Wx9b+KaRx++/dCDNbvrnd+OFA6nufCrqW8JRp3
Psxl3ijXruvPc/FHGa6ACEHFUqGeYxw+b4Yw45sF9Ww5QD1gc52BBm7AQrRqNpafTQ+a0I7gnSe1
/YP1iQR6rvgOobLoJ5xxIIbqj/EDG3IDz5fIhIIHBmr+mjS19gJpRTNgUq+fIfnhn3hp/Z0NykVj
TJrXfCqsswfU/LNuwjs7QuHzPVfFjNZbZd1QPdLGq541LlE9gA7WhiYwrB7uiag3dtiKoNDDcGOX
sju7qhkUmapQC0m6oljo5CyYFPWKBhLPhyuDxUenXc3XlIVz78OUjeVhuQ9dLffWI3s6xDg3xG9c
QvgVh6M9nj5xiFJZGmPrRZd92osW7uljeaa+rZJNI+erpGsATlZdiv1rDg2BTYpVlo0Sy4fZak43
9nBpa4096e6RDh/YK/xEVxRbVPqY1ZWw9nNfP8Up97+mfopZ6ZtapZ5aCHkPKKZbKBsB/b4aRIUd
lOVzeDX4MdxGoJA995ccirEoxZYfeKv/S1mN5Ne6zv+K89JwC0/5GNBBHYLvlg6kZjaJI09cmPOp
/Sw1WqF9Bz4yO6emxwHXdMQRCqHvGa6W7nSnqMQPHX45qwK4URgnlglWV7WzX3YjRmqi8Ev9P6O0
TYF3NSwgItPD3z++6bBr3Ro4BL3TN5drLYqnIyuguI7BZDCtHRdpCuAfHhJGOLArUDS3HijsJvgz
lXJz/L0Hom2Lw/wMwPd4p4kqXRfMgemh1h6L2MjsC9YMm6Tu3V3hyZ3vev6dGt2sIdzVhm/6NL6H
TCDebqnVrygBtmAobGh9u/MtDVrcaibljrCGgSezXxwK2BjOd5tCkUJG2/Bw+AVpgsyLuw2RmYiy
RIwm37YrrAT19RKiK0pziQhFfR2P0ZkNpSd4hPUOh/YMb+BAFyYb1JAT7L6hn0QxYtfIPwMznYS4
NY5lJZvagXN1NORB5VT5zRc8v0HBIr8NA2wOWg4detNNfGtVqGGzhEZ5nic/KQ8VWgxoWW2ctJYf
lrl0lSl+jvB2S3i+EbyJ15kt7TPdcfmpmpY9xzC/gzkofoclPsm8WZnMBj70z0DUh2KnZXA1ZKau
nTJR+hsu2gy0klqD0j5iNEDdpaEYjVKMup1WToHFOz+gGChYWj3fhvo1fJLe+8vECpTtuq2a7X/d
GupK3abMGPTaBUDkVum0r4anx0Eo0+mljf0OtX4eP0wsALdO7XsXWGXn8HqX0CIBiWUfsvpWsNBd
lWaf3yNmZ3foseR3p3FOJrbuZ4rbeNhu4IYEQy5ys/OVLDk3dRCO4fi5mYOitZtNrQMwRuCIDkSZ
q/gHeYq3vXcFYWqCmCowxapXuhvgO93ZYwXurZt4kD/IR2XxTPnQ/eS/QiONRD0G/2p4r4BhXgA5
I711HOcT5KIEKpF9OTaBaeOwuTdq/Uoxaiw1il+ndx0xhykhhxLyFdIAECKFQshqic13U/eoIhQK
BVwzKRegxThwceqBShDU0KiRlS/KbXNMJtpqW0m57QvsADynTCEn3FlXsJtQleLhD5ZAOlmLhXVd
4jIE+lGY8S8K0SDl01Ur+U9TTVpClFaU5tZ1HdgqqNJXpopgddTz+Ypi+M/ZFQISwDRIzZJLXb80
vhlF/xdeRPlBdlkBaz5zXeiJeIbU1hHyAc6Z45zrjEptv28Yu1NoidOVNk5Yx1OezODsmTjQBKKR
gWcVQIjqNsscl5v93tXN/+teTSXAIoXC7VrT8tOMp5Q2yEvOlLzWFo64+BiibNonXnYfofdshFBp
mUSe3ztIXN6F6xZbyiuljgNlyis6e86DLIK9DrVJ1eL+UcJY1DHwxIMmxicVjGooq00YhjBiVDIa
yzySx4Cs75MIwd36ygXAk9xobgYfK3Md6YUNO1HWHRw8Ug4ejCdAZ2LWjRqpNDNqE8euFY4C158G
NNP7Yeh8OlDcZZV1KzJwaTt8eyfzxyA0bVdZWMGywWuegAZsn3RL1ECe2+GOYtRw7cskuHhAX1BA
CG1HHwV9UhHvIfbqRgcK0edG8WoIY8Bw5b9yoS845w4gtAFXL3zYYLjZpu54s3fq2PzmMv0VLuvF
vTZc9gJXVFRlevNbXufaDmR6WJ9M926A6YVNwt6obl9mNW8INKQXQAb4TrawSZmDs/A3pVKTRSFO
vEe4v83jmhy6Y503J8M2o3Mm4AgZgQ/4WoS+vY64EIeiiOPXSirQeOk+6cYQP9pefKEsIIHCXcJg
qUxdsyokpOq64dKLEe8kLQ0PLsstAFtKsZvX2WqxDejQJcJC9kJrbc8yvWvWVlthhB1cpcu22Fc8
v+b+cIV6NKTPnQqyFstasq4rqW9pIShg7Lplup+vlhVkK7S4fFrZkw4bSEoF1G6Vc8c+/D8VXkjw
hZRglpQJngnaUOmzuMwS/69civXwpgtLyJ1Deb1k1sltUeI1R0iM2w1QgCj0uNfeNN2rDSOaFWxK
u91UxN6VBqipWiH2KDUlc/Iyo1XToL0JEoajLHVxJ2pofsj9K7ZPsjECHZBLNEa8AWcABMZSwELN
IgdEV/kjxtXIYCdO4W6EVyJF5z7sILduN8UHilVZ+T46z6FsCupw1N2gLIc6varu+U6cHOo6u0GN
TupHivV5cnANGR0/VOnmS0PJcA44zVlTolvEqLrq3rOBTdxauFp9gNqP+c3v/NtY9OzR90w8u0k5
hytXb46DNUJJQ2WlU/lxUja6N7/OjEfYlvMkrhXxCgYEWervoKMUMJTV30Bc61ZOY3kQOxzKpySJ
Xhqpl28w1rI3DurNe6nS7KlbwT5Xf3AcMk5Y3Y5mexWu3A5AbX4PoUC8GVybwYq8Hb7mbHqPuxCv
AolXXzeRbR071fQZ3B3mKy+yP3bVQP8p9qn7J+XTrf4/bk8pOK1t8CN3djJYN2p0zbFubYvVmcC2
av9pgJt/lV3VX5cwjJKq41i7LxTqUA29OdX+k4WHSEW5q3P7ddGDnzXjl7y6VkYhObBBOzMJX0kj
/oNcPPWNtu/bFV1S4sDcObFV36pG67ud1NrogU/fvlqSBTHe3o9RhegqhrY6R9HjtoQ8M37gPQVL
yj+pQrdwJiM8VBZUjJoptvwAW5liS136KdU0eJuiMzMcKvQpD8BurfedA7qt1Ryb3jn1SVfsvMHj
l6VxqyxCpbzDFlHG1l88Y8WOYoXjYHNIiXUhvtHxJR1V0rlm0gBUqtciAjoBJ580MGpAcrhtCl4t
Qp2u4TXclFirJlUdwVNUnXo6E0DIEEw54MuA4VAic7kXzqbqS8uNNROZd/YVS8Hyeu8cxWUHE+Dh
qSuKfe442Q1l1PxGV9OYpre/liBPh2we0aW/kw2wzEuI0oAC+eXaIXDT6k7UUMbY4sgZckIQclAD
y6yYR+MavhbTeonRLyDSadjWbc+D5Vapmqs7RrgPG/vXkNk4QqdkAIucE8xG9p9uMv8DrK4Dk22c
Do1i7knF5vMMV7v2lQDdvfCrvSl6b19azUsfARlKDY99iUU2YUp7wo9aClm6JEzGYXSiItVRGGLg
AliFeAxwn9vDrQG7zkQXD4o5RqpcZ6pXn6XtUQjrV6FSQUEZLyIUe7vxk0cTTcmj5253b+s9TFc7
Dtwh4pkbAhWeiCBretTMgFjrrQmS6lFxXcggRBoR5vtYaD6yuP7qVJ7zKO3YvVfybqVdmwDKgL99
4Fm+zN0hrJxdbeZ5QLl1mLuPuubmOix7c0NdGgBzdsRxqZceTIgtA3ydFuui69jNdCAP3HZNCysG
dLXCZreoROMNnVw3LDXXdg5THdZA2KNW3Iks5CaOMR0PSBbVxxoq20fm8ATsrneIPVnBokmkmbGq
Yt6cgG0a92ys91paNifomwDhY6gNC/WpobzWG8dynvJfw0ss0x9lBipCCiuQLkRdP8SJ2YUrdHne
svcrHqcjBrpAyyAxA0IqRoHLwyXl1DDmw27bPRgNIIbwyHoDNTR6LmPxjUvfPfpqyWVLAXYAeHJy
NOuL7ZrduKJLpvpDxXjgmaLZgJSEEQriTBKnXKqBqpO2hQeYADXyn1hjqf8F6kc6TsnyKKAOgJZA
xv9Jo25iRThEj6cUu0IUDkoY368ki/pzVtT9ma6WZolBVi/fxiIDIRKQwNxIfwN/gIUJb+zToBq6
0pxOOfmWwATmZmyDNSisjY0CD9ZVego5TxWcG+rP09sIQ3RJQy0+G+g7dOWG+IFcS3Z5ruT+qgHk
EooxOwRxhFiBvqIG0pWld9MxwffUyMC7XxAvnojlFqaHANAp9AUNKNz8BpbbyZpVMg2SMjb2WOFH
z9jchRdgka/EZW4Y/DVxcgLtrnDaQ3crAew0dk5+Dv3TcrTbjXRMOOGqmJVpwKXnF3rv+wYo3L3f
s7vhGtgIR5BQgGL69J0GXDiTwm0p3rWNB5k7oSR7IhTXQZlVl0Vs9+5zDVz0Spodx2Y+0qA+i4LB
cWmmuPMgj6moVBTEtjFe5Yz1OHApi1Pp8Y9Na8XQ6VqCn3IyNUX2rgd8O3AuYKPJY2q70zGqWgmN
GnSXGLw78IlQvxDFrY1AFfmvvCUm6so8FN6PMne7S1vk3UUfJ2ynqF8nKLA7NaSP8xGnz6rBmzm/
QH4WmHqY4eExD4ROHaGJxktOBnkpkDKX0HTt3egUjybut54/weIh1prnHqsFGE4mw4FiQIlrR5xS
FyC4lZsURqcX0WowSDJj+Gb7HUD4vrD1eBMKrL5HuDXW2VhfgcAC+K/r01VruuleZyHKitPTUu6g
MgWYc/XRkeblUwWEupUCAI2jvp881HIqyKHgdDkbihu4NsO6qSJ9PUwu/oP9MbE3eO8PQV044Plp
Vn5IM81+snOPr8MiTlFhqJ0nO+HGQ/Yv1KGEBMDujQD0YlP3FV7wPlT/FFw3yewM3yl1GSmEroc1
ws4y2/sSyuwa0rwpfHgP2IttST+UmkhAF3fuN6X3kvtcHBMjSwAgAOcJDuKNkg15fy2J3ANwwatf
6CVFcZZH0z724dmk8wGbmCqEjxCq3mLCo4mu2tT4YZuNdQDowN+YPvRajV4TD1ia4r1YZEZg8OE7
6rYlYChifDDHGh6unZsQf0yvLfPNPXiBQ5DrTrb1Gj0DGoEPbAeV9/Dga+Exqyc9cCz/xXezXoHY
f3qWq7/mFSQSekNjO5h7pk9hLE7wE2brHHo4a2XKcotUM0VNf4OxA5hwrGaAqSCWaGZ5Ehr4A33C
DpkWZq+TBMTIjRxx0eMsfTTcFavIwJoZgiZgreTWuah080PTwsvjHOJDty23Pi2DlMs4C7tVNrgV
fB/4hp6pvid/62mIw2P1hKWHIz1bJ3piLo/Zz8MquxbO1erFGl6lbGdwL7nKIhNXuqIGO11QSUTP
N7oaNYcaKFbHznc4jBovxZANWOcCndXSl1CoLxzZUtY1qHAm68JbmWfqeFeGJ2q8EcChA13Coxl6
8/ocj1VGuAyChRyeKo71aTcmr61evhCttMFyG2Z3At6rUxHuRNezE1FSqaF4FZp+4IETuqFYrnJp
ANxU82A59QvFx8Yc/PWAm2TqJpSx3Gm5SeX160r32ye7YCB5DjAghD+s9iUCwvoc58W0ylQXLGT/
mGuQD23sROJYAxI7gGaMqqErC8htCIUl2WaJxXqenguwMKCU+SeRgtnopOfKmh5Y47g7GlzidGXp
eFxqNajMqMt1AZjz/RoiHPZZJCC86hBIzEu/ht4NGmJH0xW++789T2PbT3H8NQ/tCisBtDSUJd2b
J4x8t8xdpsSOuRkZmM3EGOFTjx1MXuyBZBsvFPrQQDLpQhmll+3nODBVa5zY1+vlVYs/LBwY86mE
MTNev5qWZtZKt0D86XTjNMCh2sLBwPD+YtbcZDMokPUSGrLxuz3G9cEe4fMUsqHbL0xBIhnC7vd9
gArkNEoDNANX7zNm5iEF/bD4121owHOzFFCA3ocLk1LbMRf1ZXo6jiTM41WoMQKjDxEPx8Wz1xTY
K7CuOcAH3TxF0jdPdIW9llNvS1RWocZV7ynmQE+i3tr4k51z+jzGh4bCRkBETEDK9Q3KH+5q5lp+
YmeWeQlfcAF9krCMw+tY+RvUA+0jXIPwZ0JsTeJtZrElV2kDCClWTU/cMMq92U840QOMH26oUQO8
Yeya2xrM2gMdO4Rexs7zKLmhUp9G/nfeh5MKGl33amFTueMB/Bkd354sO+bfenBvt52XF9mmBWil
xAn9hSkjaXKTTjwzPcC/DFBHSglN3ge6ALSTclIXJmuryULxGa/N/5xX1b5YDzXULIkvkrpWe0lb
dpgZIdTFo+gw00eoiwX6YfaMBlj1X8lqLt0J2NsVdHFXUpW4nXTK7zoO1yrpFlcKUZMVlbfRW9sN
qAtwXnanq6FMP+RSPClMGFtBqclVhzv0kc2ft/qPoA85qXEaXmq/6MNfPnbqzqnqv8ZpoNDj2jjn
8sOfEXwVL9NUsJepAjyfa67cU9eFRxU8amS8oS4L6xBgoxHVXKBBXmxNF/dhaOEejh5lyCqHV2R4
Y3aN+nkd/0zTMijwhnqTfTlseZqmB/znypeQpS+UAAEU7MGMyr9Z+dXuoZG7HLLQYQo1HBhNK8Vq
azlRGfMMSCQRahvPGqNz0hQRqDAWwIRLPwohSd50f9GgplV4t9Pl535B85IizYNRt1fAcUKn2ZbD
HWzEMoiSNP0ljTeGR9lfLh5oqyKsIDhpaxyQaj96lswCUgALlA1t0JKUs7Pva4XAszUFLUQBqXvi
eWFJFaWavaMeNZyIXUvfUvBs6kb6AM17cIUCOvhhPVbnrW9hE/HvcyOKLWkDHrzLudEY+3wHAW2Q
bXqtOXehfJ7+WJmDedBD8ymDyv3QDiIAfdBAwayG9YrKIX9z1CNgRCgeTC/S86CO2D2ZVoHeiOzQ
qa5pFO6OcT+BTjrO4+PCtq9R1tyoZ7A3Oza8XSLEdDO5Fa1Lk5VvY+tdXI1rf+devZde7n4v6ngM
UCTVtj7cqXE/6F2WkDfej6Dq4REax+PeQ3l0VU02+IMUdCXIRzqWE1MWIgcOTs46Zqm3truuvQNF
2t0rA3uEHNS2jDWbRsNpgTo6/dB0YjfqoXYujR7VLO9byZJvMJxMXpM27nHwUidbvF3i11jiHFgC
QnO1szb7GuFQEzj0+FVpw58ywLkCSkvTqVszD+RpGk38cd9z7WSnnrVmMn5gX87OUEFkZwCAUYVw
CK5NAZ7G1V7lQNsCj9R5nPJDCEOn2CzB8caHC5cUZ1+ksEBNByO+QjRJs/6yTHZrLIPfnQIgZ09v
8wt8M80vZYnaPnXtXP/YpdElWVfJSzcKTbHDylGuy7Fun0p9HMBZkPpBN7XmyR9A6g2t7zQGbcDm
SQw8hGgcr5yrk6EOFUfFBgql/Ysdmt2J9wC9UjfqNP8xZE5Avbi2+5e4glSBBDMNB139y2jGadDh
obN/P3W2mYM/tj8nt3TFKkjpxRCT2ICzNJ3g6AR6JIibKCcA86XB+M6bNrkftqsIjq4Xakqnqi4o
BfRBBLnGNcV0/MKXSTVL186Ze8hN7UBxyqDBT11Qc97goBvCtxn3pYzlHpTbQkttKxt8cJ8GqBtm
JUQ8Yc42AkfalknAczu/8rgz1hpL5LcsinAuaYd/uw6M/LBb++nHHNW6vOhuk4i/D1b1MqmXIKmw
6eqqEGUOS/Kp2FBsGYCy9QFPqfw8x3V9I9KBHaCrwU7SboE6psu530TGydQdQKBlqqQ5kKJCvFKm
kZ+nfJ49VKBkh1V6pDkW4+lGUbyDooH0BEAO3xtgcrYCyIw9dTkO8fvwjTdGtdd0rdimRhd/Fw7f
JkNUfIXUxXSE8C/2VSpe2PKFT1p1jeW0q+2E3asQ4MPKxeGirnXsrqUOu9vQDThMuS2w+/0nRlfY
KXcwsLrTTN2xsDcsdJA5RLluaw6L46RlRyW48gPrJhTOoAH3bEL2bssAVzxDuJGfSljD7kwhykfG
XT3IWd6vddAAA/pgsDy8izrDCa8Lx7HK6LBemTy88lQPdjPp2lc2Y5IcxjLeZxtowoGTQ4ZklEXj
Lf6bwAeOsrWXWO26y0x+7VK9PtVhyLc4QeFfq856cxrD+cupJFbUnvk21v57ahrXNfzaUizXVKod
srdalM3aq9pm0yoRuFSR8ZgeQWMka0y4rKims/rwY1/SOKUahp3tAEC+UeIyhQbnPHuE23qWRF98
zf871fr8aZQxO40dNkaeL5ofY9NuR98tv0ESpNhzf1S2q5b1JuvvNN6b4FHiXtDBivv2hdfhw+1k
80PCPyAQtdwlud2CeCN/OdC4PKZj1jxITDMWxq8pdFCDq2t9Z9mDh+J5DF+JxM+9I/WjUn81jKRf
Q9LzIJo6ukm378K1P+1lAwTy3JtaQDOnPGvxp4nHB95O9aWY5FdDF+FTO+b5uYAfd6AZJrs2nvxF
1RBqbJHhz9RAJWspmMSp2a5LHKDigwfgXxkBh+T+S5et8oajKzzpi9NUPlOnLPv0MNjml7Zg1pcp
1aAx3xvx7+Fba8fN76TTf1dwsviKA9sIz7fJu/SdnR7bVspdDSe9R9Th02IiNr4PPQB5ahIYIHsJ
O4of+DyKoOq58zDDCLy93MDxbanBrNbyGlCWPLDQZTvWd2q8PjZPORy3Cz/s/BXFQDSKUTWtqkMz
eO95kH6voZ0GiYQlRslJmMHuV7rnJZ6Xgw6tcQblhSqr7zQwFPpPWZeAhUE/4GD3wC0nEFx99hsQ
F2w7U0J9elutcUr6pattY1UC0IudR5TdkkooMpnU9oBpRLesFjjd0d3wa99av0yr0H/LIPcK7WvU
MaizQxUaFaGmecg2BRh8yk6azZsHxQ0n/xAC56zEQQu0qemYoZnY2u9TmD4mwriFqhGRNp0ZCny+
XVjOitIgc4jCnoPTRMqj2NykODSOUtvB9xlz5+TUjvAvHfpdMYBJ51sCe2IxXKuuR8HYAQMNKgzs
UOTxEyop76FlsNbhSe1CSiSQZqVBjPdPDutRItdRJtx1dgaB5VD8TW9pu8PPqjIwTekNTo2A9yfQ
YU58pG4P2ci7bpgr6tGsCoYeO/A4Ps4qM8i4aiggQGs59naggbu7kon8MOJAaeU6dvNEjcTJTFBU
wFZ0etrOsaHeJ25qPCgBp+rZwZB4AjqgGKZBNtlp0Brp+4R0Sv5OSpjOG1akxOCUBNyHy1LJA859
p9bBfTXfoN8rn7LWwn7X1dNf0RAHIAqAm6e3rxHWEXg1pXcjgnMR9OBKA4XyFtbjqhvjGC7A69wK
5i8lOT1m6ktbedkmzSHABnN6YCjoi8touEwgDzrmZlCOYQgqV/6X3mGtif9sdp2clF3x586uqCB0
29CR2IOq2Jybx/oX16vuXsPgcYgHBSiYOEArC/deRuWE01cDEsl/YrYo013t84fhyXY3oKj8zWoh
Ctm50U8T/L7AinTrAgVp88rLBqKQZhP9LD3tVEFKN4ja1j9qlY7thN7Et9DQ8B2Th6RP4w0eOJYI
4IYC9yNnhAoWdtxPWYHaaVg+atWhCOyzaihmCzB1K70M4CigP5m/pWFNfycmxANE5AwvUM6Otz6+
XEFoTdlwZW4OdeDC7LatNmSHRpsG7A2sFxnrAKeXBkNVoh/A34hf52pKbEMxhNug185KmKiARisW
Tv/u4x/yFNoAyjiJa50dVSCVTQk6Vt6O1tmAOlrmh+axVD0X295yTTmUnXhYFrryh42vLsozRlkd
J6PPD20KnpirYRta1cVGN0aoRalu1YHlQ1fU6OmI9VXR9oEpquLKQhNa37IGAdfxpj0qSvma+dz8
AofJj902gqzIMhqB/r1JuulH19f9anBN887ixLpnYuS3EcoDS8hU8aqyn1HoGvdt6jkX5pjRlyrb
VrpnfIkHEX8psm2jOrBPlU9j/6Vp8pOjCe9uy9b4IrVi7hm9Y3zJ7fRD78+YJkzxMoEFUQA9VZva
13Iq3ZszoP6iC/6t76Pu6LEehV41OBRJAbGX2NqCVfzT6DxnDZil9gCn+5fu8um7bWmqCjXwC8Wd
SvwSvf8xLn2w/obRH/Agw+GZ+tBynmtPAJuvjUg3vkzcDakH8iZ2LmrsTyaNqZ6B9esXHSWws5y8
XT+6LGg9LIA4cGiv+r6u2/ZVdvl0KqEGjKFxerVawSB7YDfA1aOLAw8h+ldpxONJ5EIGPBXTq6Fh
y+Ixzndmo2GDB9cN8KuAEDpRX+Lv41TChBpOFGr8Q781opcUbz8499RvZiyKy9LowHt86IIQ8dby
CA/R/x3HjirGywJehfTCQgGuB5tYmqjP/fMSW2LLW0yOEDZ28zGwoAfyVvvKc8KofwzQb9x0cVcf
YVGvPUd28UJLrqgaikB3nPQKAesaAG/urGjAiLSfcJTVnxx8ric9BGM/VGs4+KVvktC8txKYwhal
ysvQ2e8NA+X+ktTY0YIOMm3TutTgz0ctJRWnYuL6PIGm1iaWQFrTz49Ueuz2hkzOJ7pcFkgfnrsf
LivhIzWdsvdl1JJvQw/G1S04s3DvLYuH/lIkOOjKIisBMUnn+0p1/bHhYLugZkGjTux1OG6NvtNg
wpL8Yk06FkdBLhN4iblwv1JHBNT0pHEpa1R9c4nd54CT2xWNhC2snqw4iTbULfrWBcZQA6PK0sdg
sPpkz40+fS68PLpauX4FjS599nEq+ByK1l3FeF0eKGbLqD1LLr7jMGBtN5H3NPiAL+Y9DAu0yje/
OVlYb138K3bUBRUfhFU+Aa9hJa/QLI7hYuJV51j39w4r/JvuO7qLx0pfbYBjhMGxCi4NGK1fuGZY
6ziBOr+pme4ldlsXgITYm6/SXOoQvhHueqhs+CnQMCWmQ/KaQeM4SDKZnhsI7Z06blhbMOubJxsy
oEFq28kP2zEPrlVYv8Os39ZGVfyclJVsXo06KNBmD9VlApxQI0ydHXq7vy/qpQsapUsKez9o/W+H
F3kiVqMOt+y+8WrnCjBIApomym2gLPePUCoQjywr+ygd+egYlkQF99N9JSX0ARSbJcSDTLDUuhGR
RfP9ZjdNEGVdqC6sgO0ZfvtbpMgwlJGbWRjMcg5/5s93s4xm92nUTRwQ+HBIFiwwXo3hUKzIzHpL
EN55QNr9hY/lZoH20lUFiZk5l7pa1LV7YC/6AP5goM9gtbiKh1h/dlDGvw+sP3hdchqsovzaubLZ
hzyNdoMXWq+e7wbV6Ng/HN52a6w7+FlCQvbB3bpeQYKIbx1U6NaNqk5RRYoaL0sOURX1h6V01SpR
ARqk2NJVuSlKGoclRGl0y6Fmv+sM2z8cZSteRxnDeg5eLu4qdEFxsEEEs1eRz6tdYwsd6x/V90Vd
32Dlau3gw9nOXU+l00ChZfm+hYfRimIuTYknZmBj5/CPt/CEnh3wOPtJif/D2Zd1x21ra/6Vs/zc
PBcAQQDsdXMeWPOo0mRZfuGyZYXzDI6/vj+iHMtWcpPuzgNWYWDFKk4be3+D+R+ab9CNYDukXZ/e
vtSM5zbP984U3F+/04x1Ywwti/4GSZHsc1gieQHQ0LeWI47oHN+5d3Q7bBAHpLuhG4tb1H9cj1ZR
/Y3oPW2d6gWZuha0u9y5saFXuregoAMuGekeZVZ/DuYvw8bu2GdT9cm/sdZGu8SolkxKVVuNHPmb
6slP0ttmCZ6/OZA3SM95IVDVXm9DpPLaN1OA8lWLcXKdbZWO9xp/w53UoX8qBsTL0prIMxSV0oWV
y+zkqHG4D6EwasZHBnhI2GR8CwUw+owQoKA5QtBa3NQNkubm+d7Ob4LrU9/0IUzzOQpxp729Iq5v
gyJx6aGj6nrYdUwUYl06xD+W9RwTWFa3MJpxRtWNFhK6SktnFLxCNsnVi9Aq8LsZablpqp09MCeP
RlDOrPfzNDpaIVibM77orXmzAzBj77pvY0Mdh8CLpo/K30AEcZE5uiEXURbpGaEk/OAkBFpwnhD8
/fjUj8FCgKN3fDdepaw4FynUEeZJsz4t/YB65qMjIc7kOt11ouaDtcq4oAtg2ZNz5DvHzk5Zvkgq
zYCdq9hmcCr3rpYUu5iULK+zJWTlloWTN3hGYTaFbu7dKEFdROc6Ug58Vag6XFlfjLRLPxcjTHPt
DhDLvYrLvZs2a6TtNKA/uMWqs2DHjff/IZxFZaEwIs+WpYASp1CHsiQwhmYsm/VpzacoSFvYILm4
IucjzGIzYbp5YS0kxGWOSWUDLmMmWivOl7GKbFBI8M28TW9GLdSxrDICVFH5wrOe3gUtJ3cJgcqo
iqXcmG4Q1uI2BMdonjONDXT2Gg4y6RJAHXpHXGh5dyF0dkM+1UcdQiMVhdJsLn2bEdP4PscGPpTj
Y4ASG4UOJoGulR+X3cHyEeeZT/B2nINBBhNJF4rECzOo5jVXLbW3vqDsK2UlYGembMPg+wN+XLHt
YVm9g08aoCzAA8NVB0Wdt8aM/VgWxsA38IFWKyjxTQvSoshhvNLePNTMJzNWw5CKxEAZmCHjvGY8
2ExXaSm2U6fu38ZJqYEnBwTHIlkArcxpPPewqfw4ALJASe8/KEjs3A3IF47zcMbA+ESMBI2xuVuC
1r1Rg+pWVgloVORb/a6e+cXwnDmCIcrvR9aoNU9tsqyG2rnv8966EaHcmB5YX879r+tDCYdfs95M
BrXwEaW41/XmoHl9Mn+/6b2tl1MSrbOugNXNnJHP3bYcPAAGX7CWbMxYxglkPOZZzsEx8FoGMBXE
g6jXEYa+mXprRA8i1fcwsHD2Os85CkDx+D2dZ+LUn/rXrAD4zBAtnZea+WvIOgHyk6AwDz1UDV0Z
gGqKneAQhw+cuAuxo/q1r/uw3OEpXXuaCsy/rfe7CAG2bYmtPWcHGhpEp4BDCGjuDSnOkzcna1IX
HDmTTqiELy9pDI7/lEGU04yZxa7OhiUZBr0yY4OipwIwvYvWeL0V6hE/UH47AGWBYM/62JIKWNUB
F6LpkhEy36kYfXBLMRumg4CsWx/ux4wDQDvq8rvCfA0xRIT9xze9+cw8/roA+DgXInLv0MUmxpsn
nawix85n6QbIVWTmhxhi7H0DWfb5k2l8wKKvY0NOhk3Uh6e3yf9x7V8tUW4xrMM2yQCQcRG7tyXI
LhFptmVEkeWCAOSxJ3m9TsoyvGs5sFqZm9efwhq2JYNmr3xmA1UZHJGBQN5NjaIbHjZs7/YKIjJk
fK46BRduKDlDOdFuHqK6eiRBEn2NNTzG7NytLoXfVcc0tuqlmfARORQkG59tGD2sG1sUYLfE+u1I
xSmBxSKyZnVDqr3lzPbNJMg+56W+0TJoAhiHPIIpC/ecPP/WMKKfGlfEy9AvmkvNNd0Mg0X22A9A
SS609kHmoqAY5ww6wiE5xD3YkLyBAXgQ6X5XBrCaKme2WpQQNI5d4S0FLpsZM03aPOgczxHwfVCG
a/UtRKWDVR2NNdSwIgTgOcRpVkjy/tF/m58cAUSYSIYT6YGWkRRPlYr1A9wwRb7hKGl9ill5NxaD
f1tCIxkXtHo2w2+rNKQfPzFe31lT6t+KaDyHcUVeamjl3QibuBdnce/7dfARQknVibnY65rdP0Vu
YInijLMjvd0vU9JPB92T1xD8z3vuj0i5NO6wiS2iH4Xlgq+bZC9/sSATfDZKJcihI893HFMF9m2P
VEbe+VA9mLtmwu5Hckwz98kiMUzx/GFcEUTwYCsT5z7rMnmCvvxdM0l+P8ncuRdVd7EJrsfSKEUR
GHVtYYobwvlGJY0HLbkQ+DE0nMbhkdW+giDuwJfvJkzXLDGLO6cFVML0oe9R7AMbgNFKQC0ZpJpB
JuHa7fP8QaOOfggY8nhJIrOHSmT8PqYLM2dGsphB5duN06MZs0g4rlhWhyjxYf3b4ddvG4V9P8Hu
wm6zBxq33X0UrxA3JscubNaQFht32byhx8WWHM246QKSgEduNoAhDP5N51VzVm9oWLfEc7JdwJ6H
H6kF3Pl1Rs4pwWu/UfYtQGLV1oyZ40aTJpRzxtD0U7eI9g5Q3eZrzFA4zEJ4sG1YllMOMFhl+ZDw
K4FQZ36BikCY3o4a6M0W28Rvdg75uq5/kaTVi3wEkCXgAC1NkU/XQUjrx8lOvljASH0rm+aA9Gf3
SQxVtoJkVn1EvVFDaiC++AIbzolTgFGrRD9D6y2FBsuzQ9x4O5aonJlu1ITrGFm9j12jOYCp4K/F
8zKoY37qI5kCfDg6J+XoYGHWg2bKZr+16WyBTnYLpP83M16XcBuNWU7WlMbY7OcDYDLN1O3gdfH9
kzOPQR6x20EV8J9mnXmd+Rbi8FNaMYi0zPmsJocnRhwPUM77kQUDSz6ETNtbv/+qwcE8mpE2BtAn
F2VwzHRhe26Z6kshNT9gVyOWcSLar89S+s1XTTK1xE6HIRQtgMpNQSY307xxAU6trUeIXKpNyjRg
2pNGojJWh3zUNyNy5BfTOGHGLyqpllTqEvn6P8Zxl9kIV/tw+zaGFHIF3deOL7qancp0fDa0vjQN
nuJCOLcMNcUb16JQ0Z1pfW7fliCRd2yfdZPzlLJnM8yzRm5TJvqV6c5HZzIVt9iF1TcVmPs/HS3x
79+7VV8fEzY9OyVtHlPZrYHWrp6HMoZlQtKxtZW65XOf6wPEEQLIVHPg3esA+hPzeNxQvZA2Ktfm
cFCbkarF4VWs2p8OB47+AOGF4GGiDaJiJA4KS0KzhCSbZLSDZ1W7B5465L7JWHnOowqM5Hm8a+1i
2dj+sLdkzz81X81oJsds7yIBsDTdyJegALiVfZ5wXUNJBZpiJqMJR011issRkrz4qReIWdQpG6fN
Wy7TrKgl2TjTCMYD5V5VqBI6kewioBR0ALbnSVZ8JkPEXXlQvH5qcl7f5k5T35ohH0PVPDTJ0vfA
+AGMqQU5QfZjcXCdECwG8zGdfDy0afP805hZ+FP/+tGMOllSq4UaZXFwmskrOAgV7iTYS9guST9G
L7FdqUWEivs5gDzS0c9ACCBN5jw3FIL6bc1eCl+Onoui363ItAZQqAk3IF9ZD1osYPNVAyzsxLdA
ywXYAQJOlKba+ZJBRHGMAudTQpDPiVHIA0Aj3LQuzR4Zie6giFd+dRUU7/3QHS95UYlDIiBDaSZw
tYQA3n6RQ1qDbTbzhxCj3sYav4JZkCbsWXKp7vEPqXcRbsp13HTWJ03b6zdkfiMWfpeNJzhAQ0DW
r2pwYuuzxJN3Axg+iPMOLM42Y4miosjKFL4yc98JUC689kdUUTf23L9GgfA3AyB9ADOvrRT4W/40
3fQkS2/AnaKIIFFGeJsAVCK9if2WenXafZ/gSTndpPPEuyPMROBLTJQ1hQAdKg/mq1Sk6bKG5sQu
ZfRxtCzxTIGhX0L1BgkpFG2eOFA2dtTK57Yv603cF9EmypR87kbkBGHd9rGGQPK+1i5ZmnFeDZ9K
7Qd3TZWnZ5APhFeXI3hpltVvic2tLQhv46JXFX2wpMtO3E+eTc/XznBPAIeap0xT2u4RPz+5sbRN
H3KI7ntF7MIVDC/JXcvUOD8dhxPtpHsQChD3uXfVmwRlAIZU4DVcu7+u447Vn2Bx+tSMkz4PfcS3
0cxTISDzfKK4hL2s7vojm7sog/nahcwEvFpB7veBsJ6HAbFoVkhVVVvTHXp1GwpZr+HS1m0yw6Qx
mH4ori6wde8PXUb7YhMVoB8KaI4CfYathl8ecgI8EEF67q4H9wry/7I4YWtOd9hK821b+c0Zz+By
BfRm+uAI+MEKe/I/N7F1ki6gyV49btKybC7piBQoKIAgRnZ+fclcVR77MmmWkz1GX30hEd9E07Ol
6PfYO2hi+zL/CmMAvlQRUqBD8Lu8NUFcjcfSAf6uGPD7DgMI9SLF1Tt/FLbCpdenNYrOufYoa61b
zQa+810wSF0AC56YAApd1fbXGCq/GdA0UE3nDy3U+VcMHgvH2gqyY8smdxWHmXxw0yL3hlk89vcB
Msqvbh0WHrMEjNFDALCG0vqYBr71Edy/bl+kuIhMF8410DLsY3ttuondQvs9aqs18ibpgpG0X1mu
ip5jS33Jqti/xJ07XWScf7MZj59jrauVRI5ti7cGuqgSyS6LnxguZLjZT3xhjnb7UnlQCetPrczb
h0F+X69rW2+GMiFrczgl6U2Fl8593tcMoikomom7EQnHu7Dr+F0HYxmra8TR9KqgAE1mgki06Vot
VgyKK7ywunBnjhp6CT1zrvBY+OM7EK+7S0tD4nxsJL9++QC3hjqr1iwMIRXHp0/x1I+fSZQ7CyGK
7ggFQXKX/jE+zuPqx/i83lf++HkA2n0x6PH7+hZ3cgpvpD2C9Xo5dBq+ZFxBc9vurY8x3iKL0OHh
IZ/PCdz57lD2ny5tXY0fS0Rc82gBkaSb0VfX8zaM3ZnmuIcdqMc8tYokIKAxYAAIHT/mMTRYmf3E
aO0f4zYCIWnuRqUP7Bc0c+D8jW7tgg7wPxzU2v6s54yvNgc5rSjwFin/6iCUPMS9T+U2V6O16ZwQ
+ldxZt10VWAverwAP5eSraMhbl+hfPpYtkP21MYRRBeSJD1lRTQd4pTH6yZh0aM7VJFno9D/mtip
15aWtXLyECUSSzpQr0bj6E4cAe4CKQ0Uk8XIUnF0g7qqlmaazH2LSED5AbiLOBNrF/mtu6nuwScF
wPMrH4cVAewEirbJuQYS8bm2YE3VZv1wKZ083dq2MwBj39BzX/TMc/34VqV5fZNJO9hB0Z5uC2RS
b6CMHS7DUrBPCYWVFBmb33uKAq/MipcxxoE+Y+09Slx4QiCJ7NEWWkRjE6hwIdNhMeHZBBOquZtI
aOBVLcwt+u7WYXVxC90/4rS3UZJ2tzZMWC+5H2DrNffm8ZjATseuNII0seVE1Q9g6tUPDddbiMdU
l+vQBHy3BUjXzkyGCv58AFnJpZnlMsdGkgS/m0kB3svDNzMBs9YaX5AdfO3voCKqP4Y077eNFctZ
2wUmR30DNoSevuTwtYVCCPX32FjwO44dsRl3pwzuBkOQAq/Ikx1AFlDu0cPDNd9ECCeHjEzfu6Xu
rt1rtipUqNTNix0FdZuh75e24/v7lIz0GDPtrhI2WPdaIBLhFQVPP2NLYUMwsXRxo/G6/uwqOEfQ
sHiF/XThNQo755DbkLig9MnqLPtuproczXjRluPnsRVPbs6dtWz6bDmmLjY/sfjcwrsBdmV+gj1/
5657uJgcEP7WEH7HTWQTNd67OuAetwi7G2ICu/fchYI3092BQusLpJL5o57llscM9HKdWq3XFf6z
qVm9lbB+wmibmYQQvQRhtV2Y7tvqdxUy083mxTaLf178U4WNNRV0J+NmYdhuhtBWdlBVnivoSIpb
jbUcwHu88t/MdFD0LTzZZ+pbPq9R85qeZjAcFkOyQFbGnrwwFO7JNJWGN7CVyGGFvbV/ikmNafOx
pbLZQTD78tPY9aPm/R2y8snu/ZchoOWgOeTBwnx3Wo79qYtX1qzfb0NoB86q1asR7TfNpOHkXqsQ
RAbbvQr8m/FKRasiivPz29I+hJVPmcdiZ77MHJDZyObK1CnXZow1HEnUDFLy4PcLcB/nnwA3lY84
CDtNaVfud9KgmeGpNUXLt/mfDoISs7MoVMPBDWxtxNeNfyhJmF24yx0P1JLuq6DlyYbqxUdLoPAy
QiZry+vWfnTK5GIWaNA6PYUH98XPMwjXKN9aNt3vAW3YitmJWg81Q5kvJjB4FtOeAKS2N10n5GpB
3fj3shoTr4xi+3EgeXIyXR+3zAMdbpH2AVUW1lpLGuXh8xT4jQdFKHGWdg8FxoiefXDGnvu6FGvN
SLYx3aTrUSVB5EN82JNef1x4oQRJ0Vx/avOz8hxkKWTH/F00xc6sl6H4YnJnEyLTx7/dodDqG0YK
3nIepLCt8OVCJBSY/nnMNFRW6U0QJ+M6HFzfe5swRyC0TfbYgd6ZcV/njtfW+bjusOM5C8fZgzhC
98PcM0Pm05TBqSgrlqYTZYM+R0icnk23z2JrV6IeZMavK35M4pdha/goQsr9x5j5ZBbjWZcs3RzC
8m9j5lPawM7Vwj9kCWuA3BMQZ90YJCXxIW3sIS0HGKbMPVe40cmAL68TYKyyHcqPtzOp0lmaGXxN
snJ4DEitC82TD//6r//898vwv4PX4lKgsl7k/8rb7FLAYbz57YNLPvwL9cR5ePfttw+OLbnrSkIc
xiizGUoDmH/5chflAVbT/+X0fi/xeKvXNoDd1rJWU74Y+7Dbh4K3QG9GIWo38B6MCz7tRQ/n9rAg
KzmQ9tSV8LCpxbCRKbiYLIQD+yDVqZaZfSUiubhxPaAFuk2bhTvHmdTK6gREgQe/hw6t7iH9CUUt
pIf9hSiSx2Rwx93EgtdA+D1CwcI94pd/hnFpugpC2d3Fqim9YoQfrmzUHaXLaOhC7LVL+wiEJN82
Id7zDEXgoLZvoEN9x3OL3TjMUjvIW3/ClWnfsJwi0GiGPUK+4kJhYQi2anqE741eNkPJbsqwyHYA
M3+uumE6yV5OJ2du/KqE83ugE48VqGHljW89QYgB7jlIcO8rZIA/8WbYdC10EewxBIo5QX5+Hu5r
TmGFCjaeOai2gSEhDRuQmLDyJyhUZKK3EBbBfMFGpq4rneBeV5NntYWX2hZ7TlMJHzsOLODfn30m
3p19JaAwQ+GOw2yb2xAX+/XsS5U2ReOPej3GJFv3s3D1+KMReaMWU+y2i5QFqRezJl4UUV+vrg7z
g8zBwPYqYUmkif5oWChx6gb3pax4Cde/MvFy2/+oE5hRwSwmPE++FZyVTYNzzePU+/s/SMyX68+X
sxKSMAV5eAbbZGE78x/80+WsUxuBIJK363oaoIuUsfhkmjAKQIEHjNfDhSbWZmxI2uDgErECdye/
r0RYL6uw9dd1NWT3QA21gLJHW9K42Wxs0B/HHPrSCmoPCxSIXChNuvIkeCFP2h3lqZ4bkcW/OxSi
MtSCmCQiJR6d0u7bFI3QvyRKnc2nFrYtyGYolM7mCdOA3g9ngtGV0MiZDw1j+CFCE1Msrd4Jz/1L
w2OYarZivMBcSR1wSoLb3m2LNcRuEq/qsuoeME7g8nDRdLQDg84usmPhjyJZmo+m6VwO7y/ogP80
hk00CvF2Dn2Hvz8bUv7pbCgCP0TuAgLtIMfz7mz4gLRAlj2Fpakg7g3yyPGchc9mhJ1pELfVq2Li
+aJEXem208qFyPOwz+Y/jozAa8uJFCthcciO+E1jb7kaIZQllnkIND7ruTooHTVwKBO4of2oX4Wl
fyCwJN2SDMq3oEstOtuBykS8tEASWaohzTaxM8iHOA7GTaiB5kBqi26DxrW8MrAhP1dKuQ2p/qoD
y7avY2bCqdWyc9sWZQQss7C9XiYoXCxUAB2cAJjtVZEwdkqtsltJAo+1CIVYcHJA/pwsgEcRJHnY
Q0fwG4UEUp4B7ZIl/d0A9xcP4hH2soXTAniQXXunSyiuyhAmQiTJtlOm2aqeK7+a+gDHjiKH0UPT
gzsdssBzEUUjpdqqaRnP12Q6Ws9/fyL/4rZSlAHmy+DjSYTjzif6p9uKwpunRyKiXgeq2gCM5x5o
IFjtNYNyoeOBvs7qeoPnzEPVxeW2T2JoH/V1irolxCLguPHHx5DF9d4MlgoqE1CoHJdWDFeWggMv
bT6ZprFcuYYQ4CkIBVBQ1wkdOhu33BYjLzehKNk2qGGJM3IYLQHHNNzUAACi+jKuWtR3jqYZqMyO
fQGbR5B4Aesku4iJr8OogdUuZjUhS5DuGEo0pivqlYYd0N6lKju8NZNvAz8ZAMCMJ13h+Xandy4K
VrL37X3F6AwJ9wGCxAnvGZhYsEibtuCzO9u/PxPy/ftaCSh7MbywFZ5zyqHvzgQHPs6qpqDCnppF
8Caf4F/k+GDntVBqcSwV3Pq26ryYOtARd0UDywPIsDkQuuWgAJ2txsfdEoTVCoIwBG/neRDMxvRc
ZDUqIX3nLBCxTAvHsbotSVQEXf6mwVaKqseUUAceVHkZIW+IX5SqXKy7WZIMMuLBjcxoeSbVDrqg
xQnZi+KUTeBQ5gyJF8RXSziS9Q8MQnQPtoz2CFEQK7YivzLHfmKKXXlfhgJmRqsUF5MtooMhGfKx
3qgG+9cycr5zFN0wRUhLh6dZZlR6Ztmgi2DZpTaeCHns3rwt/nG8RMTgQZx/3ID2W1yymJz+/lz9
KbbCuXKIIg7OFzK9ts1+vWtCl7cxc8W8yQCNBL6x/pqOvH9oiynYge/QL6a5GwfBCbr1W/MGwaOC
rawR2siiLjwjlDjMMorMRqEbJfBsP7hIpysXRAe9gm6bdS+gKLTtYu7vTQN+p7Uf7AzcE4HEAah6
7p3tQOkOBhJfQxLtGqiJ7qAGBtwlTHEbVGSAToeCMHfrjw5OCwIavUwta9qKzpZ7FVoNePptt3dl
+nOTJ9pFheLHoFnja+jagk2yieb4cZgjyWluTPdtDLYuMoWk0h9r3qZTnfweNmW7C4dYIeeMdxoK
uChUunAhbDKA+hmHiU+raVes3WhJZ0tEGSX5stCoESvsi8C40KHXzRaddcH9tYqKcVEJRHqUYBso
Se6fIRvzKXWAMURgInekVPROJHBHLvLPf38VUPEXt6ykjLtScCUFc99dBm09pqPUql1nce4vZNTa
Wy3BsFlVtjrAehLQsrQsoIAv+CKmUwicBNw44q56MTFyoaJ6zsA+wPe239MiHPDYQ3Yja8Y7QMyh
3zhWe2h9h/sQYizzU9Q0ESvatayS51Dq4axL/IQJNAYAX5pOKp0yPLvmM9eTaA+vxpZrYLDZEHid
GKYjuKnfG9PN7B75qQlKd03fHEeRNUe8VC+hFUUbMeRQPOvT9G6g0GiHQE7kjZZN9yl1YUc6sa8o
aAwrWi+qGYQPdvMSuV93FyAq3aJZTShe4kSIrcITLK1SsRfzfgLpwmAfTEjjDaiKFUnX7e2MdCfw
cjesLad9gGTqMvBphsSs266GLoINSg4GQhgWyAVD2qa2SXK8jk+03VDuBws/i+tlG83B2Xx90Mg6
KlJnO53oIVvC8rWBIRkIlzk0iTaiqOyFJqzG7tLOD1o3VgF9GtRJ8oAdOwgaVgWUZkcfEpa4HndZ
4Pr7PAARuQtJCJLHbIc9NyFYG3vqjgDJISKJ8NY78CQAmKmWuj4kc7+To72rNdIXjmwewsr6bPlF
OUOnmod6YvUSAi3TJsD2G0ha4NwsnOVDX6vE6xvelIu4qSHhR/SJUFHfTw0EpCAFpxZQRYYjh+rv
CZDP9RBU94GAMrIOm2nnQm1ljdL8EjzkCobaaCLsU/am6/bZLTIE3Wm00y9IOYB2lkj9oMOP+ezX
iQsV2Mwf1tMI6yUqMHDQCwXMpYKMIURAU8RQ0vj7O8r+i7DSlY5wUVXgIPCp+Yb7KRqBykaJrEnf
rFE9CaB3HY57zmH2SYrq+yczhoTqzCjr4QKT7AVUJO5bYAzxmHaXN1Mw32fJNG1zgFQPSqQrH++C
vfG2AMoUGBhrb5OKIeuh9bZP+b4E1uNQwglvw4v8AcVjsacOdpCyj7y0Rs55ssotU+50U8MyHMw8
mKNo+Ff9QwRgO38OqpXjSPyHBlG1+vWvD6rRAqvVAa6lGZuXkk93SDhjqz43tcbfYLrBcAMmsg1S
cnBshmpF4JS5mYIO4EuQxjcwwum9Ap5zp3Desw+yc0+mSyeIHlnQ3Okgf3HIB7ZkohrXhawRxuq8
XlWxE684iaeHSALK3U7uNpqc6Jhgo+FNpQQolvhkoRb/cNLpX/3ZymEoLCMEwsn/9c/WqgiQPQPn
Dwy0bi0m3qPuMEXHWNavHC4ZTl4tMiGTTcxHsXAtFOFMI+dPk8XxkGeQ34AxMp91osKUfEVZGNJs
kJnew6Cb7vTA1OMEojMgQbhlERTs9RxH0iQF/j0QX0CbijcMhWpQ9tEEMLz+h7+S/3lDrpSUCBok
DDg48kC//pUyZ9qH2DSk7gZqbeyUR2dnbqqxk5u+wlvfT9rjmIT5GvztzDNdGsBMp1D2uSxqssD1
DZkMkNQWbd7f9hCWOseBbW0zCYiTwyeycycwg4tGK9Du0QR2eHBQJjyYXtmOUDqHVokXpVX21IMh
HaEmfbZbF1WN2mm9EMz5xx4bsfNEbppojU3HF52z8WPYqHiVdi1eqhFQcLTE/xoa1sU5rDxHIaH8
/35JuHjZ44KwoSTvvn8OFHYacEv1GnLVDCztPIBBydxA/R+YRSSe1jlUAvYldMU8cNbEBsNQlJGr
EpSZAxmACYIRKNTasthfDnanLrwFsxGTyNg3R+Bt/U1k0+oywRP0EtcweBpqnBXuFIuStJ9U/Inb
znhsk6ZY2RAdBgPjH/5GPgcHvyY0YFZEsO1Chobgyn+Xn6PVUPZKlXieII+3YSjJOihpVP2iaVH7
1m0KaM3cQMcD9bwWf/PbGMx86II4KVsEfZYe7MGlK1x+CDXaujnNnNi8Qjqui3zwt89jGjtgaQkg
ayGOHJ0gIIEbAAA243Qkc2iT9vAegBo7JLVZMFZLP8iBzp0xdbUo8uUgW71KBDixbqXbLZspoWGQ
boukOgfcX8WW7/x/3C+uwI/MHWSvCH6gX++XIknafBhdUBRQPz+CiMmOvICYcVPRbtFLejNZVX+A
LXKxSKUIzg5QtVvtZ0+whAiBkM3aYenYWQV5xemGOxz+gxQvFxRsOmcfqQRgC8VvsxKYQ2d4KeJS
3g/6EdzvEZEY3jYTrKBAtKKPTQJ5LMDx9FZRa+eHzaoaU38JqxOAgcKOXvJ+eI4rZwWcSPrCaY6q
kuKvXVKcK4aSUymLvaWfUTlT0kv5NdH3X7/keRuT930pyrGG6LR+1/3PA7xJi+y/52N+rPn1iP9s
Xovzl+y1+dtFp+ilLprid/1+1S/fjP/793/d8ov+8ktnletIj7ftaz3evTZtqv/IV88r/28n//Vq
vuVhLF9/+/BStDmsk+9eg6jIP3yfmvPbVOCC+JEPn7//++T8Z/724fQK9fv29U9HvH5p9G8fLCX+
LbF1F0Ip5MY5o0iP9q9milL1byi3coVsCMXrmCNGQZZch799sNm/JRXSUZJhjy5h9f3hX03RzlOU
/9tBolW42MBTG7R1+eGPv/17rv560v46d++821gQaeOhIAhBDMQZ0jPvng213aGEk4fVqchKexX0
wObOegi4pvVd0tieXctLKPlw4jIarw283L9/soGFWQDRaQHt1W3G5Bx3U/QSWsCg4+3b3kygVuxd
G5kGokn6sef+Y5BCShMbGddrkELEA0SGBwiJFl6f1fpeOXl/ybizHEp432VpR1bY548nv6whxJVW
3WJqk1kKk7/G6bDrcvC4ZNRAhac6EOS6MhCxJGBnSN96gTsBXN2Rcl0MUb6AknlzE7bD3U8n+/sP
+nPxAzKpvz5dCc4gThC8cbgDc2Hx/vERQU4zBBSlO0YimkBcxLPtJrdgwdyGg9pq1mQnIIsgnozC
umcTnV38JIGfcxbBRCaI2yWAHiGCSxEgHlPfmB9ihw3Ven+EvbfLs26fcLVJgNc9lkCOL7ETqha4
eekx4sjTIqTMDyPv5CGJCMSp/Mp+IlUEo0I5eRqyPp+s6Abyu+VzzvJoV02qXmUZIEyxk0EwVTvK
kwmbnSWACAOUDxoqYVgddBWXx6ZA5X1q9BbvCQtZyGi8jKE9XIgb5Ut/YBOQQz2YpkXnWdAdug30
OPwfws5ruXFs2bZfhAh480p4WokyJdULokwXvPf4+jvA3ud0d50bvV8UMlWUCBJr5cqcc0zfzGsm
P0pTXRT+P/Rt+PijLF4EdQHyMHbz/fFZ2ijzvVr9qYxMe2h1+X0oVOYicmz9wOvs/imnUlKyYIgU
PkbItuyG7eVmMGXYMmE7Vf1aU8Gg/tjl3I8P8yiFnUKvpmYXPgyT0fvpLuvqtwz+UJOuX6c4DrP2
TYiQNKkmAu1uSQmHITVrlGfp11b0T6hQhm/FgEqhnVbpfUp3HY6+zH+up/9YTv/+zvm/t56pGDI9
OM0QKUX/zxuH2lgbpBk5vrI1smh3Je3EsVWSl0kfstuwFV70iE2IZCs9CXUkfmcw0TM+KsejpS/M
LClmXyUllp6mTGY+xleqRZiymk2LEyeV3h/EydTfiglAoGiAmBaLlXjKYoKZXJdpe5rcNs30P6aG
3oHQSTIy3ZuYTrSXmYe9KfounSZNirS9SX7L4MiG2Kslex7cmZxYSEZHSWot89Do5ACmWvMDMgQp
tpvAQyBLrB1drRh1rP8DgJSM93+//Yzf7z4ciNo+eDSZ00gygOR/bt6IfFS5IUf0P3efBGvpXklz
7LSY5S5bITYXgH21M9SqfMGuki7+oESklqSGeB/p59v4iUvfiErp/vie8X3p0+E+EAglZ1t1Ix+c
V0g2LkYH3UCTZ45rMGp7bzWTb9YEZvBRpBCehiUlq6kCqgxoRjlor50qfqTKWrAIWKmbqIL1NKu2
mRrdc7R/6Kp0s6Vh48GQPlkHYg0fBo5tT7yfpew+Mfw81XKNqmFGiE8rFU8FY4qnZdm6UF7zzoGO
0jD2K0gnWmG751RTM1Xge1dtjM7T9DuM7dGh+CxJxVCDXIwnpguYGYRsAD3DOvOI23h8VpvTHzVV
WVjPzX/pY6q/vU6SKFNbm+xcliTpfPytyJLqVSJzkLlqJHV427v1U52H8pdhwP8T+vwnRLX1YJql
9iIMENPleDAOZEg2Hq9+86WQwI1mUbqeaEfUX4ZOCOXWlrHg3+Y+1l+2bZacoa8NT1PrGxZrUbRb
DqEPKMpgqi8M1OpQ0w+qqUSfKP1IBkEsflWQqB4TTBF2IwV0YqMr/bENTx8fErPOiAiRAmMy+FY+
6v/lFP44Zf+tLpdERJkayXemobGL8Mk/37tVmkS4OSRiiIqf1aikFz0WJ7vo1c1pzVq3u0GDqKYk
OBPrKaU7JXXejCDUlWokeKweCD7q5EvS9eUTdyCq7WJsLrTLADAYbo6mcrDMJRD6or7AvYyXg9lM
9cUcZ5URub69FTrqFWvSegrRsn2qec9x/s31Hyv94bgtvmu6wNCrT+E4dGJ9SEVrvhQ1N40CNfp7
OcqHpcXW1SBic7tupr2m1RauFrpSc68t3+Vye1ME47+snL8faPYLt49mYULgPpJN+bfmTbXVgl5l
63DigFbclkhmMeyXoiI+ZZC+r0VLLowiCE69Z1J0uTrZLP3lQdrpkKus0EBV63h3bQ53y1C/zBad
X0Xp2ivswsaZjdl6g2ACb3Pt6a9r+L+oZOpARaV2MJccpJCpbK9luyZeQpLcuWPLdLVRy7yCYZvb
xkSAWtB+zhbBRxGW7fNDLzmN5iEhpPJNX4f1EKu94m7qGjujrEff/31dlPdWxj/fW5z3LJNbjZ2F
JsBv62JZqdXUV3N70s0q9xqGK3cay8ynMuGLPBc1DISCvsysM31fytKxaraWfBujH+lRUcX8J960
Bu+nmD7pcdKwzmPRaPTiTQchYXYKw3y0efVxpRphCBlnovfvz0D9/zwD9kaJZX0/oFvmb7oCZQUS
mLRNeTJF6j4ivlxxmdr7UMryW4RKGcRxey+04Qj/frgWlvkKTG79asZW7BSjsjqdztu5y5btmTFJ
cZCKiXTImKOrNHTVs1UVxdkwjcbB/WFjtDtYpdIS1Etv9Z8QVkoW02YuRUbcnm4pwZrvROH6Z0Fp
9G9Sb0HjX5PWoacy+LkRKVecv4KnlegYtbZRr/Ewvv375VH2p//3Fxj69L7hmZbM8rEfB/65eLSI
zExa38uxmmfy2YWlf1ZWJcFWhEZ+oiPRs2gAf9JRt+9C8n5UGhLs+i406eschqEz3rs87eyxxrop
VMz/akEznW3uy1uuZUFdZMpPWdZfIEiu34QZt5mM+fKjSgtYMFYx+JXGaExCWVZ3mfqxGePq8ZtK
RkJ1+SxZqT/KxvlPdFLJprV/9UAnRSSmHf79csi/dTSxQagqwTsqb3WZS6P+1vQSdGzZJGO0Rx1A
6UL0VhpfVxWBHekSBMYyfFxxkOpJnnu1ifNV2ukI8Bl+Me4jslgsFLtgSuCPnDvvBQ7Re9nn7DBQ
AGidfKlrRf+JjUO2pzH5AVsFGu8orG9TAcr735/KY/z6j1eWjrTB0W4f80i6/JgF/a01LYjEHHRK
1RyjcZaem/TbLCrb54KAWOlxNne7VT1OF+GE0j8hKQIOSR6XMaS3uRrJb5ebUGe5OvTYNXFBawb0
Nyrd//JXMrvf9+y//6GcaSVJsiQaquQTS7/PkfsUXlyNUsHXouJQLIqTadbbjCukW57kVQqS4TLW
L2baeG0qBZ2BtwVlWJTuI/viOuHES9bl2EqpN4i1wyjjkhlxoKBpybbhpVMat9r3EfnEfz0PDA+S
ZbymKCqbfvxaJ8rbDbTjt1xticaMwkQeLtmMU0tiRR0wm24Hpgj654wOAr3OtaC5FZGcmFXmBzEp
lFqpv5WxP0yRT1QQTdNz1UoXqYX1oh06QTnmw+w1huClQ+3K03xMjDeIq2gFWDOk6XWTW975JReb
W2NF5sNJ7ADIx0FCfSumys8Vxc272JnzPyy8DACf1jcldQzcmcqJLEiNqK7FbRd7eTFyO/uB4LLU
HbG8Rv1KnXcrnmqeLCOSVHzttF8zLqSEQp2OYswuk/TPnXBb1HfB8mEQdNZ3UXiJOrISzRMJOtlQ
krkXUEbkmlOga9NJ/3EMjXw2tAfLdDBiy1OgTvQ2o82AIellTDhULbLH/PjL1OahuEOpcjFsVH5D
f0rkOWDQ+6yLrd+khQt37x7p9esEW0VaS79RmeSSdZIbQbqSBpiBvGPLC9Ip80Wjf+6L7ShvPedU
ldRo45WonsO0RTT8c0524KP73oNS0SeDrRlfY0F4SuTKM8qPJgLeIhF1nY3Pcak6Taa6CMmR9xfm
i0i8zrQEmiIHXa7YmqiC2xFkLPIKOU4pCXA9xd160OoPqyZWPixU4qykr2xvB1QCB0F+WjZIOHGJ
TOep795JjIDzA0xRjem68WDp/BGvuWti5srQ2Y7ROXmK4vg93pRznKSkr+Xzr2Kk02Hp39N4CmOT
nOnYcgsTgqO7jJGAgtHgt20OVlqKgvG0rrxd4lP03sdfTIIYFO24qMh3b4D9KCPkNxWfl/qtxCGQ
KrEtrD9HEFrMJjwrrg85MqscO00tfYxVSk/kZcLybhUmU1NX4Xyvvg7dZ768ZVbQxF97/WkaXifF
Md/nuPBw7GqM5YTEW9PjMNAIcBOQHFbHQO8q7zDlNxgkjgIkbrYGX0aah70hs8Itok15NLiYBcec
6FP/rOOjqhDO98l+0ZFZ9XXK7b72GasNO15RsmwMj9RNNcnS2rr/LRG6gMFI7FRIQ6VAg8T9kSKg
akh+HdPSmRBaEQHtih1enaF/ElLZb+Z3KLdXgzRU8w95d/jkIiFVq5fJgv04ikWYlgZyr5Q0IEQa
w3jKUxydqapcZjEOl2GVa79S6S1TdPUb/yp1ZbjlRBA5WjGGFEs2fRw/B+U0UEhiDQkV3v55RLsq
e67b9li1k88gwc6Qmyz9BPOGzpI1hkKBlnXCBIS3Ne+yk4HyepWQ7G1hnzVXs5LwhOohwOVDglao
H+Qj+CAPFc5LvNSIt1V/P7TPJXt3Idr7rR0LFYImoD0V8j7IPKo3ShqltmvmYSHcyuS5G924sZv6
WCdBC/WHHMg2zHp/Yz5L5LZ4iJOjzF2xnRPr69wteK7f5fxHKklHHQwf0nwXxYsPrMOZVHXv4V0Q
8sNf2H2TVDhrOTHi4KY7LYzIA57Xe2lAS+6lKPqsAC6nUi074AJ6UHTDHwW4hlfKWMljmSlmTXHl
tqTyTnRi+KDFy/hr2aJy3yqn3NuaG5zLxesK6pUZ70zYThg5YeN9z+u1eEolfX6xljlsM45gWaKx
PkxqFEqWkDqiWTJU7dR7w7Tw0EdiuKSbEQqwdF0lS0Tkfgk9TCvFk6yOt9awQoWphzSJ7UdptotH
zE3ud7WVh03X70bt6ZNWlETP7gYOY/RUXPh2agp+0mpM6qzuY6BWDi0ptZyu6PoPUZ8gzLSQqMSy
kt8LjQDm/Z815mQcV4F5+ePLeClFu0x7uiyDQKvPWNhg1lMmJ8OXuerIAaypNY1sfseVWD7XSzs5
FG9WuMj48FWq6rmf9bfF3DY0sio8/VycP2ZrMZ1FHuuQnt51EaXl3vextyZD52zjtHhKyruiJ6rk
zw9KNiH2LzO4jvu7ZbMEyONxnPDG6onlMVeNegjJsbg2oTqpzTGLEaemgpba2v8+UgeuvJVlrlif
f43EVXRNIQK7aNIE6kZiXPQ4/1bLy39+5+M/Pj48vvfXl48/66/vrbrplzE3+KDW6POSVKSbXOoE
6EAz2lylMAF8aPshoyw5b8yYWjbbQPrMQliZxAjzo/R/P+Ag5i95fF0N+/mk7gkaW8Yxgx6tIKIQ
CsGXU+WqC5UPN9UrGDXVyP5qVQmz7lnnwcuElDldoN3H6FFL0EouHjU2p4/YxYjt5N3iTk0G6ZJ7
Px6us6ywsfZOxuAYXo9d1Yqn1nMoVnKI5noUqYmkywwGahSkaxlRgYwavgx/XGU/Sr5mMo2IQfWm
ovCIVfC0VvXUZH1FMxLOJS9BJR22rmHhtO59vcFCT/y2AgA2sWBYsiMiZKv7HOHj3qPtfC5m0LfU
AmD+WK5IN3FbUXZKprakqNuY5shdqN0eFaOZnFc59SYlc+tMZxHsPWyMvkEKISmbTkz/vcq2i0hX
mCGHQwPKrRPdJ2oL3sN86AgN3ioNQUzul5nkC5HqN43lrvaGZQtTyddGG/C/AN0dW6eZAH9n2WUj
vLNuBfZVwUlS/Qkc5E1fVMgHyFStxab2va3WeJyG9lgK1UUVlZdp6761HLu67ksxsk9F23tsbN+1
4m00Bp/q/Gz0/W4W8EuZ6E1huNRp85TqYxjXxAYV/mAQGsqLN06mg+zBnUo5EDLhPPfsGj3bjWzZ
q2F48vo6LYVXar3DrMDVytnbRbOgElwpjlyLWWnTCLjM8wCLw5F7/8YIDetB/mFl60tdDYFU9b4o
+kmMxtRiR2biMJde8QdYmqPBPQv7xCd0zU8j0ctH5Wx0ON+L2Ie/mZjDkeZimBbN0WBBA6vsrpAj
O8X0hL46zgnRedQVmuUXVeOWxPkNFkmI5XkTKYcUyJnyZ91mh0wjBXLWHXXsnBpXsKiIJEDin6iF
Q7weBQwXuBkc2P8O1j6rHo9ynPh6NPlGKXrWoBw1gEPdxyyZT63eHGAwU2/WvsC9gDTeE+fsReIP
nEVuISh+WV1yl/nyknpClp+M1QRwUnhGwqiiYWkg75dm02F/2uOyuZX5LlJhSHXmWmPlGqrOXk/8
ZJk6+iAcpr1aNWdPMntMzQv0B8GpcmQZxhJ049NmMpDPLGewWB+ov7V+dOQid9NEtqNN9RrOfLA3
HYnjLKgaL5p4W8NIjTq/K2PX2GauXh6iZ+cl9WEAwbEQfUFezxhHqTXFeyunJ3Sn5ykFQ1qxtKeW
X1PcU6GG6teckD99ay6IUg+7it/QpDdORiFWoVMkSt6Id4x12t1mkdTTxdPlZ0atx7lZkASTwjZ+
tQwD83TtrDoYm8i4rlA7OVF8iPVwa+rkraxt2q83nSiHSe242+u3GlcBzaZAVGuALPzJk+wb80vd
pgE6W0dHjl5CO+qYlsXpGshqTQkveRBFREIuE9IYsaHBOTJsBHjMnJ4FkWWq18Jy32MT0a+L4qh1
Mtjh2Z3W/Ggq8b0eGqyyX4RNPWfztZdLb5/3qBv4jZj3mqJR+JiAIzPm1ytFD3oZEeO+CIkmW8+0
nl5bdfOrrTlO9TsCPzy92z3elh+F3oXWmJ5KwFK8QpNRemOkOXWlhI0WhQojJF7NU9IZz1ABI2gg
0lOSx76cL7ysHemO+QX9tYMw2J2kzCXtnv/8fa/zEUsHULEdWR39KBeCjfa6SMTjjuGzBE8wWWEQ
1gspSUVS4ZcUSOXi4UFyO7MPMdp5mfHMKMCVWuFba0WBte006iiUVaRSBfd/zevI2rwWvS2ikkA9
XyQHGWXXchii9htjk8+2U4/1uF52G9YaVewlx4IEQrYXdyntXof6KMysiL1vdOJhWyIM5h8KbxBE
/n0PwHbOvM5Yj/Ws3Kr1lmzaH/P8omLJ5rSKUrO6r4kWpibBy4rfb0+tCpQITXqnzt6Wao4hfhc7
PVj7JbSYwNRK6dJAcLVB89sa07TZO4I5sTbddSO+5Yi9iLYPmTM7mj7eNWNnB54zlUNBkMpMHlQm
Bx5mci/qZmpiD3JtACbNj0vewAxITLX52kUoeIBzkVUJ9YHjtoSYona6SDlMQmLrWACrynCVWrON
aLhghWQ0Bcp3bIuLRULWIIqAC5TzYiWElQg27e+d6Y2bS3lJVIqVSGkCdWYic10pPFT6DXqG57/M
XqkHn9VWvecqTfqC/Cvrzsz7tquly+UaR0dzZj8kF/erGIOobs4gbizB5i9e8pvZvVnfo/k54xgq
aX6XvUbIDQvfFPuLmOperqdnMa3fBKO891JjV0bBDG07sSCHeHGO6lB+FJLxczLiTxX0eo/JNAEw
VRTI99n/lnY87r2GAvFwYw2BofPHJOpF0ox7Nc6npX9pWDkEF7a424Cc3JMG0IRyFtGC/kUV+hCE
j7MJq69uQ6jNxd3okHW3czgmhotW5FXvP6Vsc4RpDeWhDkVxpQOCWbLPnc0Y3EibjhoYxRKqU8TZ
MsFCHiHIT6r3VZ6u9NY9YWLeAJCoi7bjUj7H/RSUy2cN7UPa6kCIikCT4wCWgpcYOuE88IkpNg3l
vUBUyt6u5Y4pn6piL10IQ43j+m3D3r7M2Yno7ctiEfdpan4+58EUpZdMMq85vxp31VXikJOWqTtp
AcUkAEy2z4IOSSUHtGmuOAzvjGDDLpnujYC7fkhAXiaBcQfUpeJKFSIjObQKVMkmcmn8HmHtUcCn
vPMs6G/lRc/RtsKuEYSIGCQpaDbENXEVaGZFlFr0Kkjmu2wpT8x4SFHRb2mLyUHJaCDraJoAigvD
c1lal1JJgk0hsrjBTCXFgZllfiFIT81+Xu5EL9K2J4BOQWus11iq3tZoe86z7ayUh0IY4Fuor2gA
zoVGDVcooTpzCmq5wWhUYe8fLT2cjfg+zuslNeuzKWshFFBzwg0pmL5USwFEmzerHN7N6EcRz+Rx
0w2I+5ukO9My+3CLT0UVB72xnMi0CGcAPCo2DGnK2ffXLzBKgrwYMLNVn02mfemS9bkUo7dequ+9
Se21r5SpeCk5M661CJZkecea4mtt5JRC7ugMEqyo/9S36CmOx1AiN4Ojvlz3R3IGnsVBOpnJr6Ka
v6WoQLZmfCJM008n6oqkuUhy5jagWeaKCMUxiImlGxl/trV6zOOMhUA9Sq1xRyfDo3TvAwmE8qi6
zOIPRRYOqh7MreiNWfxsQtbKV9wmgnXsU+m5w5pO4qqb1euZcd2hEKt7XCVfETcfdUr9/S0uZvHX
Qp9CzNSuNBv3sVVPC7mjE5ODDXKKNZ+AGT2Zhn7qORQuy5vI1jgC1ap4BLqEP7YqPjYtvQgZ3fRi
a+PgSNxeVit5Cn6MVO7OmDTAXH4vxvdGNkJTje+z1hNdaZzoIPdzemYLoEonNYZuKsJJQQHO+tmZ
ijeszZkZ9nFS5dO4FnTnB8R1GcTr5MvUpx9qrrwYMVpt9JZMi26N8VqY2skYUwwfctgrxZkRz4Us
9rOIfSOyQPpgRxF721gEsspER5T8SdHdStJdq8Vp+2OpZW+dFRfgKtDvzO3y7TbG4lPGbYwSjzc6
+ggF1xTjVjgxTd2A0+xD5lUvo2ic4krzNDO65LhMUlzTsf6l1o1jkyy+NXDE/4IhFhxn64tU8LJZ
AF/YjiSdXTtreR45yHLGs7OMfp2OKWddrorJqp35qUjRutH9AOjBNO5d4H6bx9khjZn7ihKQaOdS
GEJ9KJgqSMf8XM2rh8g7oIdTFbbCFppqnjRH7jq03DVJyNlXMKQnvGN2m45sK+NF6qtbmfMW7mOy
3OOwVpSfE5QyRjd3or8OfW4cYJfgUhWfekuE7q28FYXEOj3/QYADC6yFDqcIRgzVy3shqiRYI/sT
88uYTvThAHW0SRtYZeHOZf0sbOYbMuw7I8EniUR7HOp3MuDmSQnK4rprz6chPwrZzMGdbnMpBdMK
hCNXzmo1u3mjHoySWrtXj7pGUmO53THn3ziLX4s4OavjEordtyVNwJGqn2u5vmqj/MNAoKirazBP
0TnH06xM47GmLQuf9TSvGj6nL+Btds2qvz+BRmHuMSLgynpWquEUkix5AvJ2MuSGeYfpGELrqyO8
YkTMGY5KQWQuvXwQUvK8mNXnVgkf6Rg/CVHs0ltdfbQFLu2uZaHeWtzm16gtTrPeDJpuiqgBWtq8
lmUvXamB1MwfZJ2z23i1dFgcOn2FVgj6KfFq5Q+h/NWrqERFEZLWRIGheXqbeynnIFodguFjRvCX
qPcgHgVQDtxINP2eIlgS5FP+3Kr1tzaJQ1OoeRdaaJNEp07fuQdPLFBP8tgHaS3dyWHwjdy8iit2
5PSKzIt+pOBJkeZCOQnieAnkhR5SxVakU2Js0zmzpECTvi1tdDPy8hKh9cWm+pKsG2cyDvUdDZQK
pXkp7MipOOEvQxk7xjdhItv50RL5qxtiaSP9isc3H92Rx08eXz4+PFo3f3054rJ3pAJTE+7/39o9
JGj9vfuTW07URFNgiHSNZzmhFdAndCEA4UkUmkwC6j6taCvwoYG9ehCgRziZ0P7ne4/PAEhY+Z//
EJ4PfcgU2FsjTYhX8nWrjm0s4CAZpYoTi7kcKcJbNL/YMduRfpLYd2zNEqm5ImKco7R0//nQkLXE
VPbxNT2DvbD6n59HjOgRJS7B41uqlTbH0Wj413/9k8c3H//5P4/z10NsPbZt2O89xAuuxqP587hM
5bwShVFlrMj7D4A3fgFvm3ribjV6fMhqJTqo7JC2sVtu4t1yU81S+ednBQo/Lt3awkXXv4z7RRv2
S/X4bNwvhQD9KiwiSs29w/Z4yR6/Cts3gGwTxKUaYVjvioUOyiTXDk0Gru3jASp5v6J/Ptb+0KaW
/YBQOLhJjK/70DY2AjkrxGBTHTdNK//8tY/PHt9rJZNg9ggYR5gVnCR4iMeD/fVvH9/LEE8g699/
/PhJ1pO1bYn5S59z+THZMndU92s9dE3nEYt0B3pDxFq2Xqem95u19ca18Qz6RpFM3tMA1A3R4Pxr
4JxUrq1rTZMtjBrnA0DDfeuWWulirPTHeQTpttj5sr62q/VdaC6R5EqTeYhvXbZ6sw4PZfqF0utJ
kXE/NbNb0xMn89oT8vW6/hoiJoDbFopjfyLb24P962gGHaD8SJSjY4B6WRvtxAiMxGXjWerqG9NZ
XwlTBqEpYVZsZk/1Jp+AqZy0uroUnegmQ+ULii0p9tRTVK96mIyWVwmkAI54x3ok5/sWlOfX+jQ3
cVAIvCshKje16IyGDHJ9gcLRvtJO+aUJ3hzVp2lBTDB29Qs6guPY8LqNjZcqWtD5RZaSM5/hbVjt
ZBoPAtejSGufQfyp67YzcbwhQYWB3FtHVfiMJv1ZSahgp5/7Zdgi3dVLDGoziP6CHt3WutEgO7lo
eojz/NkcKYz/6MWOPMQT/bUAmJintAkc27M2UTWKKabM6BBphQM9wRYpTta+5NgVB40m2A2lB0Yy
WMq5M2yY4lr3pyS0RD1wBsDNNyq5k2ymM8dUcgQatThlRynzySxy0UcdVAvgD5ZKUvC8wVj9eE4c
2FIRp6s86709TC7hV4DqD1dTv2UKs/nmrhjLq1hugZqnr4M60aovnHXjbJtIz1mbYhY2XKAMXCQu
OZjTvCfoTwb0HCfjAQc9JJG9gGR0sjHSIpNSn+ZABVSJtZQdQ/JJxHSbftfeaE5GBZQzaBVbwQZh
bIv4sQs6lIRgewlPb6pbexdOMrIJdOFLLwrY+OiYjbGdJ68SxBDOKFNlObNiuQko0fKShXSRD2Ip
HwpTttcVp3kVpMJdnSGyE5+Wlj9T7UMvfim4uWSTwn3poI84fV55Ohg38O5Bowy2UIxOis4tanff
y0SxjuVqLt0Uc1mrzw4aIsdon+uxQNs8H/bxqb7FnJszeyEjYTP29GEYZTwzccydOm5OskyqzaK7
LZwdIR+dStPdOboyJUwMOpn5ABes/Uwry+/5ZVk0uZj/XTXXvm01w49dEW62hwyUGwEKjgipJmVL
iWnpjdu3lnaTwexLR4QgCQdlwGJJXzzOXukhCEnq5BaTS50BdGwdhFmliVDQZ+4c8jUPo8pcXNAQ
mpZ0GLeDBKG4XBYEq+vRSIzvHN6QohFWGjfvRmq4oxkftYkpQSOj7yxsiywjgcVaQgcojMsulaV7
DMDVkJ0s1hw8XD/XDFJad5Fj0y2izW2SkSHlxUxyUJG8WOSAc/NsTHk23PZpTMx6JLNFz361WuAm
oifmca4ycPuYFDYzTyIDBSwGphD7iUWfEmFmjvp14IQ0Tj8UHnTtYjehA6o03VGxLEybop2bpW0M
vW8xZjEmzVkhjU/R5ki4wshJzKD3dnKwrIldtp2jAXHQkEnkG5JcJhT9rHkzdE/6cg6ADjoEf4jj
95LEbJNfPXHZxgJO1jFe8DGvGQMQHLB0Qoe4CQhEso18DLZ0IPmAOsQY7Tj6tXYqEFeRzhnZPBWv
KawfBA/bbVtLnDYDEXm5C7DKXqSELOfV7ekVqxplFOtxRr+oKH6NUXNfGD6S2wrNR6aF1x+nnoJb
OckFAhTamElZHJvKusbGh7Ikzg7yJAQoiKJ3rWwY4Btew1AvQZFbsGVok36IZmaeguqZaFZqA7i6
ITgCS2WPKbgxIOkJE+aBMow4vLSF5XPCPpIq5ZvNjxKSxaBYh3Hsd23PAY3p2LrrTOOkPAGyf01E
jb63eGxbIhwYpY5LfJT6gVqX0EztWTKYRrTNS68D1hmJUJ8hLa9Ey7DX0L3KNwvfbOsSwEYw0Hst
ap5gDW6T0ftm8SSALJBGqPMNivT2SV06uyl7e8IkK6wrPC3Ql7jOadKw5ta2yd+uE0bWwd7UNfO0
6pPdcbKUaAgaYw/Lp3WLROE9YPobalgstP48i/YKj6AybiPn0JbAJsL3nltW+lRPaBsQuSKb1zZT
XGuzaIGqHAOaoED5Y/WAytba1knGGMlCBY1CB1N6FlLNT0Y5XIYIu3yYrC9KQ35Ob+wDKO04Jsq7
pgxuOcWhypVOi8U1MTKU8iUGZCixggjd+tGM6RuuzicyTT/iOvmqDN0xM6qwys0PxrMASlgRRU4f
+4lYz2O6dbCdSri3PDFVvtbQGWu2dPKUThNip0Z62hYhlEirTMsX2ZouWbq+JNb0Kafaz63jFFRr
b13MQRyv8mHbtHMii/de0PFZlBijF7vjdKc8k5t1hZ5AYUOpMxGflwi2tkZ+U0uX2EqxfmrQPuLP
WhBeTYm9BZJoX2VERxmBnJKLyRsh0jyo0Y6BFy3Cda2xhpJM5aO8fNk8LZKf5oXoh3pzaAC5MLAc
UOFe1C4uR04HF6ZbA3yZiewxiQ/CClap8LFqmruSdYKXdNwvg7yGiUi/YubHvPipvBtE0Yt3z+am
hJMRxiMVQpwgeWjOycpmMWUXS1UvLIf7be+RHsfy8EQfzFYYqcTLGgijcdMYRMZpjjpLCHN5OLY1
TRP9Qq/zrZPlc2Vhtm6k44z3GDbRNQPK1omMw5rMsUbsfNvXJbKOa52BO/l/dJ3ZcpzAtm2/iAhI
2nylelWjUm/7hZAtmZ6k777+DPA+Z8d9uC+EQGU1FpWsXGvOMTuIYjQXQ552preraYcPNL5TEoe7
5pJovwaTwAe8BUATtoFDdcGup0sbv7D+4Abye7PxwxK648uk7q7xnlOhFxkStZ1uoUSqfzjGqzHf
c3SJnY/uBkJxRoMlOQfuk+r/zta9OmrRveu+c/Zf7DV9q0947as5HBpxlIL7/qlw300NSdNpejcC
Mo229auISXc76d/5JnhUP+IRrdG2QfKsb+Rv61N+sKbg8kS8ditv9qY6Wf74iiaAIqPiz8ag/aVj
qYSZ4+07Zh9+1G2Gv33vm/TPU55PbKKdpOZ5N7T31O1nBm2pdYYjE94URKgtonjjtUuHF5BXTLX1
gjWGmApaxdWDPeZIUR2j8eNQOExykNvxjcibnSJYnZPbYbbADWIAozu2UQaicTnN4mQ61gU/lJUR
4tB17lej9Bc7D8eb5gJ8gD9F5RWY7rCbxrrwLUPB8nC8njdDuxvskuRVgi+hYHQtT1PRbi3Npkgt
YnefpJS2aZ0WDCW8KNinvak24+L7KUYG6pBP77YL67YHZ3dIwrRg1dOSdzmLS6bTcyOsw9t5fRv7
cAr6t3Sa5h0LtHGREVYlMkOAwC3Opej/Dho8A5Eb7FmCCZW6I9U2tmeXYqtU1/VaWuTExHVzfTCc
uSI7C4OJqsT0S6TlqZnBLGSj8Qp4J31adTVCAqdeLqVGuZ3aIuBtxKBadyq1qZe41BhdLE9C7Szo
Xd7WgxWlMX0ppELGBcK/uuDTgw2ZhPNNGMZEBndAF6Wyfq2XmAqzj83jW68mE3coDdzlL7P+tdhP
sncl/CDAE76vFhuNTm26xQYWHsdWG1+SyUCayTwtxsW9Xf/leiiTzxi+3lOQQtLqJl3ujcqrL2DC
m8v6kQ081BmzWwXr8GH9yohQ6DIYHTg1vfzWEt1+6dqKaaCK2m1O3Xi1Ysrsxb6n2QSYADYmdJg/
bt+RpWDJ2T0PmBD2WqmSp1LXgk05MGZ3zZJQG48Krpc5r669DMOQ3sZMccEVfqbRJzEz2s9Kn+e9
XkjrmJRD8Iba4Uzy+S7K8/JZN+vgWltm7WdiND/ynAH5EH+jZvFDsL0xWUXg6Yf6SkfesehUySd9
NOwj24fmhU1W5CfJnP8hGfDZEjZFHJbYbWP1D1qdmxeg0ea9whhzT03eWVrDhKdZTuVUnMpet+6B
mwBEbptbRu/HpypMt7llTT8ic6BvPVTDxe2i5EPLfsk6FdcCbDu6mMw55V024HUOh12o3OSMpdAw
Ouerq0j3hleN9HMecv5Paqs4rVFYrfM0zcSEhLp211vggkLry7PhJslNBUOzhRMY79pBRz0Tj3eE
+eZfswP/zRjma4wID+G3BWOTaA+GDpRi6zZOAm1J+8sg5RralfmlhvSqdKSwdUdTKz+SyRBdIV9F
1xmoZJlnDPxxHuXbpEsftVrah7iNh7PtVO42a+r4d1k+zuz1GPKLdLfeJhVU4zHJXqyu510+gtlO
pwKiuiXDa6oTHR4/0/NXO4lw+1LTjb+kUZ3uVBX9ciCNnkyXgA9fDgNiNJpoKbnr+dYjsLSVRnIn
rJlxaG++DQNpfsvEu8ElfYAjzkCXdhTEO+tvZBAZF4fup9NWgV9Mubmd6R1s1zs7PCaJh7y6EeYb
PfIhH55DU+2I8BQvij7xSADde41B7RZKko0Cd7DfI9Bjp7HvmURblXGYDdPjYV0w5oZ6uMk7o38N
i8B+FIrupoyG15YJkG9MRbkhNKx/pcK8ozGyb3LS+lesw0SDKDekIZD2W/CbwTl8TllAIMEmxdUN
o+FzNEg81fOuejMLpmh1MfIAynqeipbFMybkDm70oz53yRexCgmGe324Ow0CM7tU6SYQRYK4IA1f
gWGw8I6982WxW6DzTQh1zWMqb8D91GQlM70bYhq5RkYwYxFfi7GSYG/05mXO+S0EAo3WtfFcKrt5
xMZhE3XSY4rpmkcVpu1jlwcxjnQ1nyynGHcSxRu91pp4i1q5qGUW6yqZMQgwUBh3VsHsJNPyuwMX
gsndpINuTIv7etDDJUvEIbB48hCGmTV5iMvfKZGJegmXd8/sQl2aMpeBYRZSM6Nu9qo8uuJCw3hI
AN1TiNIlBOh1Sdbv7Ire2ipdqF+5RFQhBhsXTsW8YvC4H80pvA5kMfvGPOE0lY26NS2JOp4oTGJ8
UH6QhndZD5ZeFD7ZbuUedJ/hB4tFcSKl9mmYxYcah/A4J02z65dZqN4xvItHfIGioaJY/RwYadNt
3bKtZjX/UQ229WERQbQtY9d4tMNmOHrZ/t8KINoAn+RsY/booQXR7EG70Fm3ZJ7HrahpYa7Gq8wI
ZzYdQEIW79V6aT30nnHMwC9fXDtIHwqr+9NUEdU2A1oqzfihKFgH6ZyQ6Jyzn6HrCDNXYxMYmF23
6T0SIgkKHyFteZQGUBVSxKxxBXM1yM71rLDLJEX7kcUhKqU8+Uo6i1gU5/OfzzgXWgjoyYlePM0Z
Cc2w747ZRS/rgYU83GBy1I4tcsNj5DjwXLP0DnkbzWniMRBw7OaZZtUhn1LrZmYRSsLESPaKoF/o
qkg7qAJna+fEPdsc+JHyCDTyggmeBU46A0Oz1YppTPxfVV4x3daDMZi0gWx8Z+X0n0tjB4mhGqjD
qfh2LrFzv2yrnLd94+RXorCdC9/X2eKRkQxhA+OIjlRL+l9GTSYSc5zqMISKeI2tqBCPdpDvdtxi
gvTUYMLPU7eHBEWNXY/ZVWe6fw2HIruup+tHTE80lJbi+N9LHVaTLSYfa3EQGJfR6vRL1y6Rs8tB
M5Xyx8gt9uBiJgKvm0X/OhpwHhqCjWrAOZdyORha4x2A7T2tlxycEf+urx/955o4kHidQ8FKeE4W
WYgoxtvmpl1dUSg1CN/tvmI0zXmrKdwtWYAwrK62bVU3j+nMfHg9SMnS3quaDtL/XlpfQXJQdFW8
fr1u1kVzGlSIKD8o+pcS838a28PTeiZM+h1KkfIzdFn87Dm/81xUjx47yDVZeD3w9IPEW0ONWk/T
5RUBr+ixlW/xZaljVlJylCKnvhsy9yd8MSYAuGzvTl84j5XMSsKC+UTY9cYm7/Nvp9asA1jC6tJP
NZq8MQLr7NYXhDnuEcAx6zel5HOTGvrzsBTUYE6gxS3XzEgVi9M9TBlNhrTPEMaxTZrpfzp2lV3M
dLhCVzbvVmN4J+SSIAN6ZObhKHZhMwdPrUnt2HlJf3IjplnrtcjLygtU4OtawaZGRUBobfIm1qcv
rNadxGEQCm2/JpwkInnHSUAKPeQS6nt6Isjet8Noec3Gst77cWxeh7kNmUu1Bt7UNN1JeiNnN661
u633I6kzVvc7TuanOiTiTc5WfrT+iNSu4epl4rGe3ILGd2196In3w+UZ9OA1tdpabUl2TcdeFEWS
+SaD+P9O462lxvwGYNlvc9XfVrObNOTONkLzn2GWpIpv4I8aC12AlSrKX0XGrM4nmVVjuRHdJpk7
lng20qipvRQ5vIDrY9i0Tih23kNrYL+ki+jQo8Ojgs2D08R9seh1mqtL6uyelllDJ5OCIYMU+Zb3
PvC71h/sQv5pZbJhc2j9JciPuEeYJ+in541UM0Xq0DFlJkHpISu74hpYkm/ZJc9p7qgPZdKGJGkh
OMfLKZHohwLaxwNiDHjscyvexHwvymF+XS3bnESWeDddIvmyPEDhWOTqWKHfeY+nhHQZfp1Ade5D
DDv+Gelj4xPzhlY4EWgfvBdG0G5hTv++mAzuU2l4B3Z2Fczxwt4JIJc3raoJGQaiiL0jZ+Cs6+kR
r3x5A8eMalPK+HkuaJzCwKI/raR29cryRes9cTc1e3gr69Rff7dUeVegouLUddSz9ViUH21VaIcZ
QM9Ocxp+3fQXUluxTyfari4RbtznRSoejfmKBotsTMk8xwUseqtar7itH4XhzAhHInFM2h6+gOhQ
f4q6OCY8746ylYTMaIVAM9hV56osxLYKkSTrMoUQsVyrZVmWftJjOKqTF9WEFQSo/z14WAr+nRpV
h9Mmz5GwLp8tu5qQDlCo+2HN4SkTw9zpOR6ZYs3qUbHYe5E3nNenQqi04aEi/4tg+gk4aFsKX5uM
x2EM86Md2Pa5MgbmPorOZ2PhsXWXa0ZZ41PRrfTVDV5WWz3kMWNDlOgAnX40zimpsVRiR2ET40iE
kfdBIDkz5yb67VlEOevwnMhRPhh1Yb6VILt2auCV662TMQbeRCQ3bB2ycBCe0jpR/X8ORGwHZ7vO
dxZTA42YswaNX1OCMTXNsKywvHS06+1WFvTlaay9S9VqyWsJKP9kz4CMbTdObiCH92tc2GwkzVMF
EvHW/j+XZlmf3JI7onfUzZqH4CnR0uDJdOfwaBGesVmvrQf+41/FTO2lFVa2i5fNU7oc3KjqT3qK
2kQrJvNuB2A8K6lfs8IcrvGEDrD2bgOD2Cubg/Hf5SlFM951aA0T+juTowIiu/RyPGBD5lmvZoyv
XWzjqSRO9zjrbb/DUFK9MLl7JuQb4a1Ha0c5EBBrSQd7KK3oOjbudxZV2QdTqHybqji/a+Ziv3CD
mOZg/D2jUzlaroifYGPgqjJi9VnKVz3FgDTK9LEZZP5KBDI7WB6zCNTM4kksSkdjsK5NWRz/0RtK
l5ioRjMBreQZNFPDVUy6UrP0R5tBULRoZXUZmm9sDuszGW3MZqll3EY4Xw2TSkgAxe+5BV2MiZRu
9lw9ML2Jf7g9rVHwT6+sxwMiMv1vU6TJD/4d1mIttK2jk0XJdozMZ76Cc9Sd3OaJBJX4EDTFN+xc
7oiB9fXsOOZT3yKMWM8ofvLDnDmfKwwmR7tyN3HVHOLGijfRQm9Yr1Uuvrmijp+N8Kdeh/lzFHX9
S9JFw1YfZ2+/ns6y8JAJRU/sBiRkko+yCqcDA2zSPCYy89LMerKAij47kVc9JjaZA5nrtWf8FqRW
VXB0rIQ2/vofuR6mqS+2Epq2nzY0oNctICEpFSY0zWMK0mYh3dllsyxNWk1iHN0PewxOMNHK47R+
gg4SdJhI4S0gYeS+fpRUpX4fo5hrVfgDcrNzdNldPRAZZ+xVlFlXr46/kZO/NkvUWpU60XYGan22
CbPzEa5qZKsX/c31dElsEZZwHgIx8/NKAxRePjutod+bJdhi0JvLejbaBlq3LnQ3Zj/AN+uwkFdm
X9wFpnHcM/i/Seirj97U1xu0VDzI7SC8iLQlv9CrN/kg3DvpS959rN2DRSjmdb20HuCQoBUvoegE
QWFf6mp+o7uMBSma0ks0q+gh7AfvOCbVcHW9Ot9Huj7QJE95Uqd58k4szNKaCLYhJS1cyKZ5snIG
BeRXSgzNU7Ctwya6KTK9drZOQFgmzXDbVIH2Zlp0VA05iF8FraFkctzvQfSbZISlY0zEBdsJ2vAy
T/+G/aJdUcOvoReGL5yie3MyKsOg6XmwefaATQFUNtvfhwTS/WFse4taeSgOCnPgv4/m5Vq0fDYc
bev6/32dUptGm40jdhPzw6jnZzpuxdNUM2wLS6z+YWrFbPDLGec5GSlhacwvKu/+81H0f9fWz/73
dcpp7Afl4NxcXzIvX+DfR1OfPFv9hB0w+tu4PQ9vXej9bqrpspe1Sp8HM2CpiMlDguf8GVeWfV6B
MEwN7Avjw5fBKBmHo1nadhmFtsLrc1yXnNJEUNoFHkFVvVO+4Akj4LO+SpsWKGgd8209dZfTdgEX
IHegZE3jcdsH+CaATk8/tI7fMqkRyQ08MX+E9kvdefapWox6GkVEStqXGs7aGOrdNjAq5G0riWk9
jHSza1p7Ktayh2KO/669RCzClZs2aB3pS6bOtNiA7GwHSGD/r6WXCWaAZtFeawhFvyDQSOSuifmS
j828i7zcvGp51wGCGVykbF53y9SA47cb9NeyItROV17wWSPNDYLohZGNemsNfLUgsoOX2qipOxXD
0s5L7XOjK+RZrIsv0RgJfKBt/w4d/T171HJCYrS2UCTSWt12PR3A/vl93Rq3ER/mC7ECV/rX0X5U
cXpsp2Te90Y/Hcq0rn4aItjxTJ/eBmj2lxoS7Yag6PInEb/ST5xuZiAkjW2lR5hcM9u5jO44E6Zp
pL7VEgI20yztfUvHo6CTWme2UH7s5VABDPNblWIRKBtg+KXW7btMlNHeysrmMUxHpoK2IsvLYWFj
pUaOXuqKqh/Hxr+GZu06fihoKsN0RMuxNKWtAM9LUWs815f2tD2F7FZlygw8yqbDAOqYMfHa2bOS
gVKTKR94clbc5eIwm8GuJyGROCrRNmKrhrY6w3qpzvwa0tusH9bKig6i0USF813E+BjoILMjai5o
dt6KodMP66X18N/OsjChhaIPDv2ServyYzNdQrZd7OBBq5/7L1Mm3ZnmUV/565X1BesBZfHkizll
TDjnFkjnKWDAaMYGD+IWSFiWk1rl5ItVOl8+lJ5nXtbzIWRfkaPmnr3OPkpd3lqqft6lQyaurHKe
T5N+iZ4248X0YQHoceuXtHkHX0ywapgYxZ2zf00sO6rWs3TMm6fJy+F5qtjaalNP4wVC279OPHiA
fF8nXrpvlm1RF9GFXz9bk1vwtn7236lgxiCzsD/IhdOE3wrQdVs+5stXXy81GljgLCkf17OVvrG8
KhEjytp6flJWmtwig6nYEHbRz5S4yC2jV4sdg+x+LOH2Vd/cx1T8zkJhow7We8bWms5ovCUgJPKK
7SQm/d2qehxpcjB4By2fpfHtuxgKMIQSf1No8Y9gdtiTad4r2D71SJQGnfP1usM/QtFH4zrc/ftP
0hqV7dbz9QeGvgo1W9BHqHTs/Emo/e8L1/OGCE5Qfxqlq+5c1oMdBv/56L/XajPa6hCX9jOiN2QF
Fvqe2qJwNLA3Nb+qLt8b4bQZyRqgH0OO2TDRYiAAz9ddEeGmpvkpiwMU+sEvdPK6je5dpvPBi42S
VBU5+8V8GmvK79CK/K4dkGg0bJYNZ+HWAYmi/7tvtD/Ul0w/W9gvQX1WxAHmzUyAFrmgc23cO62L
favGBiVHEmkcr7p1pfmUlV7i21FxMbuQaK2k+oBjt+/L4Lg01JHYsMVD4yQ185FHP45TqncWYSMr
P7FWNRddCIZKlXgjeKf1tbJjiKholCDflUHA8Dp68iyWG7hOTKiw0OiIcJXMUW6mnzhlnhkk70Uw
K4aQJW7AZOl/oHxHczvK4ZILfJG5VzzbEqlLGNtXG00hfy7mM7Fq2W8l/TFw6MNEdOlz700H38W7
zXuJ8vESJXQtgkEmfoM+OGap8etK/gzUkqALbZS15KAHckuc9YczwnLq0+LJ5vazTWuTp7+bIryP
Yfd7+ZMmpkkVqTCH66iKmACG/o/W4f08OPQyptm9JYOG96MTl8mD3tpggCXV7SiT4H3ujdesIGcB
2szWTUcKRCf6Lar+B+tZ4Rva+IQ3Wh1y09h2zK8rS3ybkfOlqR8qnCY/r4i0FdVzHUCqx3hFe+9r
UN1XpWWXsmZjKWccEV5LTnJv7J2QdoqWnpo+4WbKwn1K58kHLpv5whbm1mTEbSFvTBcahoaTramd
hyFLNovlOWAentXzQU8HBM91s8+d7FnN5ktQODd6ZsnGoXdVVRi/2jF+rWrxEcsx3BHG8tC7yKjb
5eZ2c+cuCs2vwizfmyAJk6Hbx4P+6CXjo5TmY6YaVFVDtfHo1U64CxDr4LXw3pnAeVP72fTyu7Rs
GyEOTnNcX4aru5vIZHyKeaELzd+ehhcyLPaVOWm4k4nx7AwiUUVQTxSB7bEa1SMto087QlWJupLH
nBGSqZh9hQLcUdWGd/pjHaqbahcl/Y/S9j6EJKTBtrMzo+TUj7zkZJTtg8bKukvyCR0TW7Zx0aOV
gfTLrgu3Jb0AVaKh9spDWDnh1g15UM66cVY6watZtbOm7CDHHI7IKLG3xPkhQmjv97Z6ot64xDCz
wZy1mBVSwlmb2r7iiQwZOXfIuLaUou2iXekFLc3y3hrZq7Rjg6hV6BK02Da2srxzOA+QjBzcnU6K
q4dAXay56KocqH8297qqkPON4Xdp7wNk01ueHiUdspyVjZkITK8H3ssliweblqZ61r242pepor6X
uHUlDOAc0zbKGGzvWQL6wI3pjGYXfjSWnzi6timCzLINkejX0QNe9aekdv9kcRNv41lejZGvXNBS
K+YviYYNhQWO5AgaQkNDfd+hFSaoY0cq3+BPOBkFFubROE42ZrOx0o3NhNS9yh8DMoM2ym0+tKj+
9hi4LpiHAT1j0atiMxvat+ZoPwpEKCpEE+XUDxPNsq5+6EbnrOziBC4lI+EiZHqZL0HQhfXTTlkN
MzH9Dr3AxJio2z4eg2pnRGzNXctEjahr/HLkXoQyJJCDX1mBGfDntD+YiYYQw2lZVKfmpcraD4qn
b4yHz24UfFH5Hjyl88THGG+NomUTVMut8xt/1HPaJm8abq66/0v7kj2WZhtITTCWJNHWVEhthIZi
KQyx/qYJM2VTLeOO5ldXd+l+KPmj6JXw69jgF4xmXIrpbyLsPycJIQRTtd1pCJWM8hdmXO6FPkMt
YhknoJ4HVX/ZLtEVRR4/BVa0b1l9XQdFZxp501441da02pY4n+yzc8HUeoTqwmHeTylSw7547ef0
KyxbptdO82EScEyLwPwGDGFvCgy544RbUtbHcJ6Na5+Dt+8bjMRQYQbzKNMm9wmrNneJm8AIAi2g
uzVPbKyn8O60TRaMhR8H0VmmyADhV5gOvMbC/tbG6QMlO/1Sg1d4wO2qJvL8uQ/glXenuaNYDRmn
9+g5tIEodxpPqbXNblJ5PzsTqgrDvkdKzgfTtVEZQmzwafy9GgFfU0kD2GgWbHTQBF4ivgwDUVaE
2V0s7fIqGd8C8uoehpD5eJHg4ghReILzIorb3HimgXaiJ8ncnN0/tjMiqqnbN01GO69uPUjULYlw
3WvnbJqUSeJolm9VMYVYo5KD4RK15HgSjvYY//Ecae+0yIcM02+sQB7dTnx5DXpdjwUIizJJTfCa
fJ7f75rXPtaG9zfMSQHvihyyk232EFtMA5Nof++z4e9Ao9yzWDajLP9BqfHO3dPthVk/Tej9jFnX
8ah334Iu5qYkGWXUUnIuiLDf5BlKPqZNDwjqr0Mc3Air3WQ1SlMDyLbTw3kjdQpT+LfItGY7qJzH
v7aPqDeyAvNVYAKCoh54HMJdPAIpqqqCTVnzy2Iq76ed8Q55MN8o3hj+2Ha/9WZmqBpMl3pIHsMO
w7DrlTXSPaig+04CVESrVZPYPONrLWj6Z84zsQTdreiCYjfRgfXBuuFFxjILAWpED+8hArZBd1H3
oNZB9gFCJCSifM6Km3AwqifpONO26157BBEnxFrDbPEzyOJaNjlO8Jo2QRQjLrNn+cHtCWPUPAoh
3E1b0lpKYv0j7eJkixyTMWw5sG/QJ/x50Yy8GkxEK5bgRy/yWzcYUc433ivdmu1gi+jmZtWfaEEy
F4R0PTjNfEtWQPNyYJgzHxBktD5x880NmpJHzXvTx+LP0Iz1a2jfQFPpCZCbY9vStEhy7Q+gqzxU
Hc23GaKQ4mEeVyZ7XF2yjWqjhJ1DSuBI+VXIpLyL1qjxNCikNRAFGsjzDORjZsj85/UxkljwW07U
fcrRYlJDqhXBi3E7DDdRcYeazsSCW8ozoiMwGCyqaUYd2MiEADnznpOGufHK7Jgi9I7NfN+UdnZw
bLJ1YtTHqArbZ0JPSH3LVbrH+ktAqcp+Z6zcwgafVDjD0bZc/aDX8+8mqr69CQOIYFfsl9JYGEm4
P9NI0HiP2grxXsbtDFSLSLTpHPJwjtrhk+0cxu8AQlzb2G+W1zq7UmQIZMEAD6H2WiVeRje8ogbo
vjIkDn6kX+ssArpmNz/HRvuql3DW0iw2lgdRzE3ix/4US42n9+ixryGtDWPC+JHEHg8ASRyg2cf3
tjH/QlPL3P5nKpeuYDPvZRoLdII1T/kBuXIfO/TbWSAsSDiuFMeCnU0w5c6+8SjUM32fl/FLWGkH
L4REocaxhoDmbmId72DfF/MDkXzQjVDrm0q3NkbFFGQmCGzmXgdYx2+Msn0j+5kZ4uz9Ae3l7Wat
JVBMIaIlWsTbNWP0SyPqz02I/Q5m39WG/pYn820qy2ankZdIkf9aWqR/lyVfG4jzp8e/6+dRfyB4
+z6WuJaL6mlW4kunQmtn99MujS/H0h9LvEhYovflSBVsT2yra+2CZG7pGIeIMgorgtP9wCDnGNG+
2KokR9wTFv0uj3rvKIlod4dZ21Cu3c2W0nR2yq9oosEtZA2bhD5HtPe87kF2YJOMPPi0c232B+3v
RLj0Tm/aR8DdpAzhojy0QaI2Ve/2bxY21CGZPgraJoCUYRx31WcZRf026K9WZBf7sfVNtB8kTyJM
tkea4WmIWkfn5jYFkwNBo5/YbHp0opz2mhM8Wk3NQIG3lq8tQ04iHDC4AriL1JMs2/FM9ODFiEIe
wV7/AS9hP4UOzKUUsFVtZx44BPScxfg+yGJaOB8zbQQDMaRj5L5jJR+RXV1AP5o7K6ttIFbViHsC
oy85cASPUPHa5skZSjifJbhzXW6KsQk2HdvFTZV57/GuaOlH4IwI0Xmc7YhvWXaMJDorw8jmAlDu
DXqkbo3Pw250uRMWzzm4Rnh0Sbc75jHwirTBUdGfbIVCWdkssiyR+AEgQbWmYAyET7zv2ZaB515c
PMhp3QnIR1XEF6UTJt6Y/b5MnDMG1/whV/zGWtwkD4saMlQzfSKW650XvjFNBC2b4ir1VHkcI9uP
Qqs5I0tjuyfY/bppsdOrxGUPDc1Y7yqCOy0TzI/+mMzxdXaFeyzcfPDp0+3rDkM3vUzkiD074Z6y
39Wr8iTws/mtTbMObcJlQKpOl/vqDAqZfMMqlhOINrGuPfGsRqELeyQwqVXDhuYhc9/B7ytMwS49
65M3cSfbxECdZASzDWWou6nvvQ6RkN2uYi7JZo9br3tixUGe0jx4tUBwK6iu8vYIxwJMcxf8AgA4
Cvu3QYdoo7cjsbczfF7HgSvvKPGTDQow9ww/r6qCPSohMky7mu1+W3w2+kx2eErh3+V0Dk3rJDJb
YkSDJdVIJlBZUt1Hu/wiq2hQpfT1aMT9kjPZIZf9NXMcYwcKlttCo2tOUlzpt5rA4QSIQVvqs2Jo
s60Ol9HwnE+LBWzfh9Y5HbONYdfpQdecm1kuyVcIeQfBv4Ko5PAT9SyswIVSVz/G6Hmpsx0/6Vx9
Ay3kYOQYBwgn+xEyyNm2uUdvVs8/QES/ur11szs2Q3Bo6PPaB4duoy9TkMKZVDjHdOMjy0a8ETYC
PJmM7BmWqgh6FSEJaIlN8vo8hPEaUnQe6e/MFl+q2Ct28FlwGMyolxsTZXX4N5ncawDRNWqlyQbF
onFEXUdWTok5zUC/DWkvnpurZuZ/vTHBIJxT5NJz+IES/RFVVr2jTHV94bJm8o7E0JBGGJPCiHX4
GOjcMKq3vuFunKaaEUJJfm8d8hbue5gtPUwkxdt+19am8G09HAhRZuhG45mxjQBQZmdPNm6KZrQR
ELreVyZ4UIbuY1NaoNy8kwrJDtRKFIZkTzGFfSws79kltA2vWgGAGc2RG8GV8t5Z7S2HyVTSdIwj
Te5Kw5LXAGlGkN4IJfrwBt1hYBpfGCGe0qnC0NhYSMLEHy9w/8QuFMtIO8euBRfSq5DRFzfZ466h
McObCcE6Ng64+1a3KYLgt4smDSAdnOnB+C6Xb0doFnlAcfYz1SE76g1LaMf4ntrB+PTcCS928Nc2
esn9NJwSh31p34JzZBv/mcXty1BPhwZFHENVinT2Ggercd6bnOA6ryOdkFBNbhFt75mddhSWo+hB
4BH03F+lm6cbUiFPrjtCtM+xJEsChaNi/JFHdJncXDFlbeFnF6W4elnMcKQhdCYN/oZafpwMM39e
DwnzhEOI4nCznjbstPDqeAh5J1mdKC4POeF7bO8x1YEFCfdEbRGaxc/4UE2gZxJ7QvPKSop5fuHs
jPAFsughytPHSs/bU9tHjyrK5RGK3Wu5iEtT7Q9ad7ZKPCPokTORCJJjNpfzpm1HySbQHNAUyHyr
Y00HEUcKr6l/lG6p3YqJB26shxd9wryn6RjTJdSvfrKJ9THwZIWSEb8R1hd8yroPybc79bb70ykv
IGl+WMUcbL0y90e6SicmKa9ZnP8ZaUj17fgCnrw8RrqoqfSHyB+K+EXShd1JmFTzUB6glPAsGylG
aDD/zK38JTOrs90IPPHgtruIqYBy80fNbW/eMP/oXe/g/A9X57XVuLZt0S9SawpL6dURYxtsMryo
UVClHNZS1tffLnHOrn3Pi5oTYGxphTnH6CNL7oQPACZReCctDzNhWiCTYf3LOCXf4qy8AOLaiOzF
QON4nrC+W5oVrUYUlsw8PpIsdZvVwGRjehfZABrMdSG5eJ1bb4wIu0KH16h1rbWCzjh55ACqNr9F
fnDnaQWbYT3cBnz5ssasEhQzaIpanenCysleHZroSYDxIzKHe1mWH5WZfmrKPmrIo3b1RGQV6FEX
wWxYhXt6ZQEEX2Ft9N5FJpJ0a8vtinVTeq/SxNxoWmB+S0ShsBepxeWPOVL9ozu4YDQ4veEeuPLo
qqnZzf9U6+b2zqRgRgriNTeJ2WrS5JcibAKReqYgk/bx21CAujEM1rLgFwVefQurW8xOhngKmjv9
ydOx0yaNYLQkIAIpXVajTLKLmA549BFa5pYh4DbJ8xlUV0abUIOJ2JqMSSYmkaZqBFbCCN+hDlS8
qyg4+qL76LAhp1WNcsxwPtsg/GRz/BjX7Tkt27u6L9alRRRWVoCYnozu1Yuyj5YAhFVVUEPoVXgw
iWnvwvpA4NzXRATPRvbmXchkylDamWsXJhnZHZ0XPlngIfVCe8ptZhNtdj/21kOS3hMgEBHhxhY5
9duTVQJWju5xsB7r2N7GQUG73/qF4h6yBbWzbUcLLk0pDRnmJ2c9GFC/u61ldkDuNKyBrt+N8T50
23BHtbzaxB6Ozroxv2Uc7WAr3tKGoDKaEe80sRGQlrGFSPZ7JFd8oyt2BCFfdJsreyVyp8boJo7I
xR/9xJ5z0amZiO7aS/ULDeUtclJ91RWlf2NS9yuC+mzoOMlnL6uHTB/FNsOw7P0XWgO7sK+/apIV
V7GSJ84favLhSVP0VevGeI+mIMMt5688zlTV3hlmd/CmGAdfwqetjB6xMAZUvY+B8zIzd439S6/G
N+kNN4SLI1tXr/lIiGkDwnga0WSH54CRxYmcR9s2XxodkGtbv4RO8Fl9j6P1OATOhuXUSQTgH7lG
uHot+K9ud5qi+DImItsB/nmSXg6xusY6IMc3qKtQxPB1QlGgphs2VzEZp5YPS4qt/B1E4RW026Ut
GQ+KeXsoaFp4TDmDYnYKIDjQAdtEFUrF2TYT2uKptCc+hsabtvZ8giQYJQdpvCVsuDdua1yBvrir
MVYgzaXGB2G9QBz/EO9KOaQ/R6hjWb6tzLJ7tyVItRRHqHFsAuYfn/LtzItjk4qdvQjbp7g3Xof0
tY2+oV5cbZMocgLtxL4OB2iO/vAMHvlQTNSFsRGtasQlohrZdTIeIIBN2BRqzYutM4tF8fgrQlO2
s+mfbo2xP00jXNLRxhJA3Q1hIKsjJT4rS5G/4lbrCXcq1/dwbFP7pcIdiYLzzJ6zW7WquAu0+g+i
pl0ypp+OCSrAbz+8Sx35N4013OsU/KWncdWG7L1HT4ObU4JbGdvPboy/qWbacA2r78nPOWfwreE0
uQmt8YNsv2I/8Rmb7ImH6Zsescs+gkJkYcmbzpr33zXt2zSHslgE2SmKv1OynTaaBulZBIpmjgBN
5FDMLCjwmgXpMOMYkBGv52A9d5TiOW2aYmVnFgvQzI23Qenz0Vl9uRuLHjyT/DIqVqoR40w0+jdZ
P/2KtA7nkh3viOBGxlTcSSrmKCe/hsq7NQpEr1QGYFuDpiz5dikhQZAc2S1jLIufqS3c1e4eTm7q
9wj3Pahq9WhSaaIu4HvUTnQkcvj22jc7gSkINFHVKTMhXEdKEHsB62PbZXAB2/EQdK3FjIFV26/p
Hbbaq55H3zmjwtq3/De3FKznawCPJebesIt9os9BU9iHikrjjdW090aH0Z16mcsWLMz2xlZKE/Om
wm4sv8JZalpQx8Pvhbq7ZESOChJIjeRWeMNbZgIGoDYgZsZMXzEKkqa5YiyNKEriwcuxD4wxKz3W
z7KKrC0kRoZzlnKN6d/yxWJRONdzXJhq93ZE5DA57IVdbGLN0zgLlrElOTIlDOsSzfLKdTRr5foP
oJ3f2i4JAErQCOntq6/rHTHC3YPelsWuzf3nQPTPyEbxkxQ9UqLoaJn2fWzQEdDRy7F0aVapLU7E
2pwNN9jgEsXZPrF0D1DW7PP4QWr6k2VVEXp7/z3sWKRAdzhPSX6OqSCu3Ni+1qn56LWrmjDTdY5n
f0dkC747YgvKyBdgIacPkrbWsFU5WZsvqtrvGB2ufUSl0cjxuo2a8+WX30jO3goKcGyFeSzQdqKe
5hUrsBO9JDxIYWT0iQ8vGj4uP39WJdqRJPPvLWzSWl4d2Oe86X5er0qWSOvOVmzLs/7Gsin8+3qy
p3aAoNRuNp5tAvtMaaYg1TRYEa5jJEqbxDQeAOL6axPCfN8UBycBo+ETTFUU+idEKzjP7qwUZ4hy
MgqmhLZeYyKH1ix1IcgQjzjaJLg6XEpVav1p4wgXFqiXCJ5To+gJV9robx0sCKyvgAKMLvJINGMJ
Kqhgm4/NIxcUBJLI+iWi+t1kL3iUID+KCbGNp+3wnTFwoaPTJIOwwMxK4wm7gfboEn+CzmNn1ccy
bt7KhA5zOATrJrVfbdmeCUtmEsKptoqG/Gz34q41ECkHlQSM4rJLC2T9rA+3iTN80PnadzXtOErm
GQ5Cf4z/ZCKmsBVVPUEm+R0NKRJF+6ceigkLg5mulMC/081PRRFDa/D9xi6URLzua1ngHRfJkU5W
vFIshb2moPdQBc9SuGThgBo1FN1VJTRA+l31oVvlLcW1h1ElDCPyHRQ63PEuvMwk2gkPHq2+cZMM
8DZw4PnmbZDXv7XcJXbFPgd9wv/srXVSTjcA89RNEFF9LSr2nBJPTATk0LGGVVKmh3awP2mheco/
x4bM1mSmkw9bdXLtRuEv0yue2dww92rYgKNuj2CuX7u5f5+AZ9p7ff/LpYLuhMklHIbq4LYXeikk
J88tLRuzISUD8t2H/jmw4ck65bzcyuqj2lLU+u1CKWSXTVSXkzEg0p9h4CGCljDUzJScPo58DaOE
mC1bXHtKLhjeP01v2Ph+u868brib7KJZ6ebw5YTGtPIdNsuBU7ywLHtJWcY4PjsCH/sv4m+nx0GJ
3Dlwi3PuOTuJgAw1BaKMyJ2ovBS/KInfZdYztplw7dGlX7HH+9MJdTLzfE8SK/hZs3E3kUTamaJQ
mJL23tbKfZnEJyfBx1qMfN1Neqb+9F0xB60o6+ONeC2mzju0OcRFXc+RkoREBs7R7pSi1qWu3VQJ
hc/aY+CIaIH7QD16qFnUvJxjlyFJ6NsPpuQYlbJamUynU4/0pxbqiXq7fWPbNRI+QoSD72DqvWtO
OdNpnthbO9gNH8gkmqGLMGBy5sDisU/6HGMg9ubOpKNWGNSwwe1NXId9DIvJAtcCmsAPXWArKRz/
rn4VGrqiDEM/pdksPnFZtRjlNoKTxqu7s5vLHVOQuWNDtplLSKKmbVSGHeHhaDk9a6DKrfsPdaQf
ErvNbpTfPpum5KoyWQ+wB/2NHv/JmxAgOG0IeyRhlmhCFDSZxznRUIDpXkFWsxxwuEwjyO/4yojm
QC8C6umgxmbPdhNx1bBVLDBZyEavxGM5K91h8SvQfDZwA1dFnHbsrhxAqFHy3vlRgYSgCOcO/IfX
4q6hCm/5zcXhS5+y6pWdL4E9U3fbJ97vcNT7VUMIRg55Z5WV5ePon4x6dAg4Qcjs+dlNh5cgHvkY
B9eLP5JOG1aMUu06lSwrm77YUWYrA3I1hhsRC5AuLbWK8K5r3RNjFQNn2hEaoh2NMXtJqpTCSPXK
yqw9ZHr/pveox3CUu+lRVRT97KClsIdbNwBkqLIWvjaYtTiOdy4kyZXRp3MKDWuO2KMENxXsf1aN
1A627+/Nqbe3WThjWdvq2gb5SRU6iV1UseDJsCNG6tA1Kf8IeaQ0a+uJapz7u/TIUKoKJ9lGbXtt
vJpfxjYLbU9mWO2mmtAJ2xT39+SkPYIKhiYTa8gkkB3levkwIVtcdyJ/0rv40IcWdVBwKnL6LSSI
0yR7bvL0q43N9zkbHO+I9hzVlGWnZvgQof3hm4Bbk96BdjCiHKvLfmXZ2c2XUBqgbU1tssqETE76
Xj5S76T6zvaaFT1bMt+Y6p3O9pR9/DtVoptU718oE63ciusmzJ7iSX2Mn7rqKbJpm8TZ66Vr0HOv
DyzzXQK5qB6CuELm7WFQlIjZ4E3QYt66IYY9ECG7HgRIOV7REL0aoflVju3TNFGtLOzsRfnJU1PX
uGa9FXuGfEhue6bpUXfvJpm96xkiJNvIgOwNoMir6hmjAE0AsfeaXOxt0lYmOm2tE7t7e+yPIra2
BhaYPdBLPG7aV+gUA9kJ5JjRhWSc6PFNzpVP7KQoqHv2y5tWAXr3AOr3AejYoIGEZLD4h8yLYCTL
N7Q+L01cbZV0PgvLPZi+/COz8s6r3WFV57Sb/IPBpnpdyQT+XOpA0aLNWhHdI8PhgC/zwuIa3jcJ
Obpe3bOcgQfVUJdBtUzxjlm5J9RM1GDy/Nyiyzud4hzQaSLvhpFrCYMZVdYY1kL45iMrXiUGNXcf
TD8rZ8KsQFPvO2Y02tlgyxq89oElviot/U4d8T2CtCOH+aZ3KDU3r/2A58FNzGujUaOZgwJqdNwr
EjfoyxvTJh8QdDvNuMk6x1o3df7KygSOFTJDipotsPGMqNZifsOkOLkDvvPJf4bAwZolmuAA5XZw
RS4S1yUuLdc7KRHBLNnHwpBrORBWEGJVJO7WYOztDHQtyafl1eTVxALSleo3ZtFuVVcQ7zZhddDA
XAOOwaxIV4al/sZoxovZFhC7rP5jSsunmFyRX5jzohuC2KjaENbKkEtGKSDbqWAcdMENCZ2vhMDN
M7ahcN1n/qnMhldLt+5a3XkvM33jBuaflNhjLKytu67DdYseZmM4nf8ZgIme100GhKO6OPoyesak
ZcQR80MWfelm2rOrf0Ma/m1aFBcQ43zm2fg69Kwh64hpwzNC4gsqYHnAwfKMXbcSiAIRN4Dcfeml
8eAITWdfHkFrZNcVhCWoLmPQGawINodPw2VAyWtdBra1Jh/0RR9hzwla82aDhwA1cUBXqFEMI00q
nzuFkcVgnpN0Pjr9s1DjIZz8eutY0/3Q0DbUI/JskXKUENeKXU2U2MZJkObHSLnhdr1MUVbtdDm0
G9132x3e7q+sY0bSBH1PjZ1WDGB0MgCXRt0T8qmN3vALg0S/Cv4BmD9WfPB8SscmqxlxE8hRx1ox
vVUDXKvQpG7OEuQbrBPDA/uOwbAQE3WbFsnIeupQKOjhp8wo9uvS+zUZbGaB3F07ySq3tc/dAH+r
bKaO0hN9IJwg4mOilBwUMZwWgt61ODVZTzSvTm4q5kka4UREYTYSqQaGON/ZdT1saoeNUVoDzqOo
Z+sJmfAR2/hxJFTX7GeACrXptQI3vK7M9qvV3OBOiY+yporumG7GsmT6zWjSnOld7eoBmDrl3Vj7
0/Ik33OLzzSkCd2FhrUSkcvGstoZBQIFD9jJOHcP/NrQT2PMSjTzrlHhjzeWKNgNj321tZsMdLnR
77GlqZ3UnJTHvfymYX7eekH60ZkhYSB5QI0VMKeA4fRQpnsQ20NsTqsgALToxZe8qb8bqZcYtsFO
j+744g8Q0wdBjS0RQORCLL6tGc16naq5oUULKAKcs84iLEV9vUb9NKnoNbfQe1udHhEWop/YvA9Y
EROqkRmj/5gmNB/9k6Ylxsrv/PfGBWKWdcOfxhspxnJSafgS9IpaJfTRNdwWoOCNdTNIIdkTiHhn
IPTn3DbmiRafQwI+r1BpSYmgPbHbMqKyRPw0yyZCfCVV054cKFEmjfptRR7PTvXyNqnFewbYg0K8
OguRHYhIfdYSWjWmtSPwcy5wgpWzTcNZR0ZyXzUAtE2KISHquf0ELWOFb4sBKdwNcxMGnSkdJtXg
S3VfhcMKW+/ZNnqOeUNNXL+OOi1UhJYHO22Cq4n3BTE7ZDKnANDuS3tTGOgIh5HyGpY9MtEYMxM+
mHKqohOea7rfwCpWUcpUySk0GQH/jF7Yq7ynE+ZSdTArH1RTNjwVhv5dmnqwNzziM4ChjcyXfHZt
ySJyIsML9BEJulpCO7t2O4JL2AHUGqu3o8kpmcZJsRX1KG+VgHy6HJa7TqWqORfvwaOODG/aoult
zxE7PzdxbilU6iUyng4DATY7VKmqGzlOoYdfM7DZvNdNiTyxPiGQ03ZJaOJmnR9aDkjH2bIJ++i0
yP7FHJfz9xDNwTjJko5D/vINttd1O6NDcUADBl1uzQzQv3fLGXRlwWlmBhzy24orNP25qc+00XE+
BHlA9xvjJbtU0KjLQYv/e2u5683gVGJEGyB2B61kvqly4IEsnrm5HAiDIN9DlBcxBwylczZPwuS2
omhJpu/cS10OTVCon1u553fGdnkQk12NkHd+UWaYkjc0fuTzRacip4dFPvznIETMpro/WXmkYfQx
v/wMwKHLO2SbYaxdimIsEHygkYGmK96E0/FVZQNpU3RGRF5Sba0RPQY9TSzlgKQy+4nggPmTWf7h
5RZLHT6EJrnXNRusAZbQKcyAwt2m2LZvUbTuHHs45vO324lnVSMai0KUeKOzdq2yguGfWmABQkGb
hnBE6PjHXuNT12OSL/5+M8u3tRzq+XsLGiIdEB8R4fOxnAfxKPxta4iPpEaHXxy13yKkFjHwITnG
44iUdZOXkv4ce3HL+KYg+pvsOg2vOUbXht8yaW19C34KX5ecqc/J/3wugvYZqbo3y2f18zT9bSYt
22cRKJuBXvwM6VW6DT9uudmnJqBbmfc10YnO189jHTqdn6fb5WYonfJ2OfT5zH6WDsKChSYcu42X
cpHNJ+x8mtrm5BLxlr6aNRvPn5Ppf8+r5eQK0jzYQbA7MUcG8m05JZvOAHlbQnwxhiRBcBUdQgQO
++Uj9RYC7/JhD/9cGj/Xxz93izpHqooIw+FrzUEF3C63ynCibKfoMyKMoCQqa3X7c9D9/9xaPjG6
CbR7FR38SDbTbcbC6XYcUnRM8yG1tQaJIEuSAl0MO26ghJ2U8bWZD7QV2rUHIWcn3IB94yiIIpQF
8yS4pujqjwlfrikTGtmUdWNJaUQMk4uV0ncu9JDsUx+Pt01uWevWjxrUTOBe1HKgvh/Rjr77+3oD
ndrKbJL6sPz48oQZecRDFJQJlp9anqjGuLlJJhKnjdiwjrblXwI99C/SNWnTUhjOCx4iCQ1VjQv0
1XLz7n55RRQo/yKs9gMZ+Byh9N+fzFtY4WHFaD2a2aai7Hy1NS+8OrLXt5SEmp/HemMIr5pXEPMi
SxOtN3eXA3G4w9GCP7P81PLzWI/q+5FJov3nVT8vxWNUVHl7F+XxxdNL55jIVlxItsSYgC2afXIi
LtH82IgPepvT9N5MIotg47ASZyBU78tL/r7OiY8QILX75Rf1E5tjToBpi+YD/e5wiSvb/Pkjywtw
4QhSEic2cPgkGQX5c7pdeXstCwlPRTCJLiBCE6+XAbX22NlmOnlVq8xO7YvQ2ls5BdZpnH+W8d2+
aGQArHPMuPvlseXA9GuzxKEQ8PcxY0yy07weHGMZHAY5/KEWGV8rNx0vVbUdqHtdPYibDvK7O3C2
5sVxxsck1Ytj00TWZXmoHekKuqREbTSkHstDy5MJyvWDY7IZWB5bDr411nzZ/35Ek+z5QrZUwiQe
5+9Li76G7lQN9PDnlyxPJDZZVI0jXv/+9eVxmEarVLmEmPzzrnwWX5Sk6csvrxjnN583jdq1jgYe
qHLlBepy4dnBfTUflAevVpA8100YgLywty9G6doXnRF5XTqjRHrIY+Cf7AuM82EmldIJmx9bDj6k
iOOcDQ464u/plWh2ducIn4bbsacwtUpl6261CUip7EiHRC7/PDhJchxQz9MVRjzQuvSHB1aisL37
SyMfRTQ9qob1+uQOG0x/n3WTahc5Hwo1RLvIDKK5dB5clif0krxl00W2Y6OjxdEwZOl5GLrD8pKf
x1RwlOz5Lz/3Es24knNx7E1h7olLj24qjaAN7MbTHbKA1VQSPzN3uuKyP4XK/mTGeqlrIrYCtlnJ
EKO8r2mnp3c2WozVoBnxxq97Yt7VdoqNp6Qz/VUp6cUOhvdcmcFNDTC1DnjDjBorWzkrx0VJUvvn
Hn/SiNOtGcLvyofVGFduvKlLZyXJ2KnzwN/FWfMd9O0hMTCMyThQq9ZM1covs68hJWQUV29hDr8d
memAwA9hYVH1cjrS1YPqU/iGdWOFMdEfiLe5os8M1fbtxGK94tec82H6FWrkkXLtH0c0HBKTLjeX
g9N4Ouu73tXWy00x31+esbMStBDk5ya9n+qBYWN5gZ8lwX9eu9yvjMwAaspPqX9uBcU03k75N/kk
xI0tT/7Pa3+eWX7CS2rC43P9IDUN6vrfV//80RYKNWqa+Xfz37xkVRPslp/71y9fnv15YxPgBrdJ
iCue3xKFTWulRlNsRi/479teXv2vX/vzg4nVVBtVxXif5p/8+36Nv//7z5/8+x/7UaKw7Ppffx/6
1z/2v5+UrY/ejSAtDK0238Hfnxmgg60x3wHSHIdHadvJHpS7XYnhWlZV96DFg38TjoG7Io1gZuwK
JKvw3JKDlRjdg9D76tpRjZnvLI8krhr2lReRJx9jpKRXfXCzDl1CzQhyHrt2PFZlf7HGfUtYx8vg
aOoOMT2BwMngPoisowgx+2SP9qRGukDpaNMMjamaWmzDR+UjPeL1G01M3cNyKyzQ79J9To7o2xVV
dr/d6ZZWPzjs8ChvAZ5ho2Gw7Sqc7tFHRTrHe6vMwIZVEWVseL2/npCS7pefWg5aXmzSWhw8CSHV
If7uZAq6M75r39ppl55sruWVNDySYGyb+naBHiwSBAp1/jAdJNCJ5R7pCRMNBLQmRY1RLQQ+cB/D
6N4VY4HJeb6llWFy6OkXBfT2PJ/2UvuQEdb1CN7TIPJpxhXqLaY8LBhMneNHFfTvUc4/7xVs8HUd
uWhl18ERSQhRgKZyX/LC3eNeJa0uHgh36q0zLddwDV3Hffcs+sT0gfM7kTraVSv8t57OwrusvLvc
zF4CLxg/RIIMiPbGo8+24JjZZkWlsfLv0D9gVCq1F0q67lVOo7znh/GpZBRx2A9QZrOnNzPMsQEF
0np1GYFGTcQPvlaQiF20M9TWAO3gzX5rjWbsucyIuiNARlI+aVLgle3RXs6BLKZ1z2lIMRHL+73N
qvSmoqwH1CfaLe8SIs56Mk2icdrpRhs06viUvFDL1lg6Cj14qkAVzE26/hwSTHrrjHq4FrnxndrF
eKHmO/wcZEpljsj0fT/Uf6BhKQu9+uDeuDolmILQ7GAaW8DluC9cbdxLfaCP77oJ+N66wZ+AEEhD
b+8TLXX396DNd1VfX/IyW7czxqwBWIIbJaa1MN9VjS44o/zhAgSTokL1nOWh+IPb6RkmRf1GExR+
e1E1uyAmEaF09lAa3HodDR4mcsJoTyb2/VUz0qYluAfbvcFO7Bg4VnBsujb4uZWKX0nRa6coHStr
I5GxEXFkVA/2jKJD5v2sAs2/SnosXEJI+rTWgewpBwObQ8LaMgg8G2oNgtou8fJbMw/6MwWIGi9d
sEMz0BxQClWvfGBwrwlSNAXzZpUKmGvIv3stk9faqr68MY1eoSoOG2TRyX0bILSzK9pgVjV8xWgc
iCQAsBI55k70laR4DnC1j6gkmjX9AWFgholr6iBj2vr3vcU+K51Ytunz3eUxsCe3fiWJyph5JDHz
hqib994HcJ+xwNulrKgYU6KIqpkiKAkTWk/w0OVfh0zdh17lHYVPbTIfBETbeRiRMVdYMemXzEmq
cyfDByIECIbUaXMdRwuouEUa7D3ByO4tTeJ410F1etHi8prGiJGhPQaghto3QxjOayuqYlNJ07pX
jU34QJjCdjAB0VZBe1LJwC6YFtCOWGdio63IfvSiMjzj2MFzMx4KP3q3gmy29GQjzRwphuWxVrfO
RgNjYsea07uGGmJjGwPygLfh5FvUrYTtmbehRyx4NiNuouA3fRfvrhEsUUAkRayEXLeBP0axXmiN
/RjYSm09pPg79nbuqYriL7Te5S0mPNAsWsQFDRrx0xsC5JiUPq6WQnHLpj780HuADmVgUah08mNU
MSvqjv5Jgi/OLy1qrp14rCaP01ZkKWITt+7Z3fGtYRnB9Gs4h8RKm3lQZF3bdM9GGows/L2vkXQN
Ik2NFnENV69TkijPlJUelit67Ex1g/msWw0zV9PM4RXk8GhLevWbMZ4XcHqnrt7MGyjzjjJpF6BH
mu/i/LDv2BXc+1ngnmMtrJ4ZppljOhaxbqgfAEHzPgv7sZ5c8WgF8g9BRYVIjVM9cw1sG1a2UXXF
Wc533flupMfDGoMFsUSlE9+BScLUFaf5l13s02ZUv8YZjRqht5OG47+j/r5byLWQqtcakNhHjQ+f
EpXOkNYW5R/0K7P4DyH+KrYTaghY1k6B38a7qKuNR39KLeKCw3Yd1APhY1YZPVaDFVOo90tOU+7G
aA6POllsYMy5vDVjbehq7dn2TIzU3Xgf6MO35TkYL1VNn1c4cwosszZEjoxI+V6kZ+edKU2qrc5b
WBuuKu+ATAw7N0ZwDL9+6LvHuAHpUuk+MHDuRTXtTy3E/9xzGsUqffwZ3xNg7AcYayEgT6d5l3Z1
dkUKhT6l/1sUHf81Z/6a6xGt7TIC58vR74me6KmM/oyGmDZQa2fWdRrpf1iEqm1rrI7X0HJPEovq
CzllWKtyHLnLXZw92gp1JVSshCt3GQalANKZ+eYhiUvvjkTd/CYaoxxvRXfCi6a/g8vw+SvCuZ8y
m16AVdspasrJfirwPNCznsu9s/vBMf9zSwvHYY35DwTrjJDyYCbdKIf2RDJWNOmXB0mreo31aJ+S
rtfbdbsz9IhV7zAY6yjEYh0VbrGtrTZ/KpAJQwd2vnuPXCAjrIwtiormUqFXQoliPi/3dOnTQ95p
g6E/97nKT45NRbKcMS6Nho+nN3E/90gB7ydnXKP5Gt8ahVITkXR1iIUePSa6SwDrmOySQd+LrkYG
vsyoGlvWrqQ+sTwm6gqwYD+qa5dG/k6NZIJoYAp7mX8ZnfNUij67FURT7AodI41UDgRLx7EuywFy
DFEiFJtQTfFYNGBk8MhqXhZlurDcG9OI1HpMWpzyBrl4UZcRmYExezvMb7l3SiSGGQsp/I3GxQox
3XPOON/OCIqyC7+a9DlrAROUhhf9ai0iUI0pLh/MabBvIb7gDVxmzIC+A4luvrpCL/V3y3+23DV0
GKKN64MoRVSqs4d8tCLr1Ra4ewrYy3sNSO3VNTwKTuiV1zGXyhNZwE3TO4+xsrsn/ui32ajg1GtE
Lcdp7HUPfRqTiRJ69bnycaEVleY++SZRD01cyHvCbNH0uu1DUfj9vcmu/NkQ9UNnj8P98gU3Qf9Q
GpM6ykxeQNbGlzZMWep0bvYVRFRGRWG8m06Ev82Pi2Oo8wqlAaAlbBzkU0sjQWM0Ixuva4+hlRm/
Gpe9e6R5HZIOp3gLKjjyg1emN5qqi7eaWd8VrAxSP9evbmY8CCvI35hE/H0us53loAqLkTgSaFdv
S8EwGxfVcbLLXa8FBC+W3VfnoAtqOjhXRdGTkiZDcadjf6Qmgw8xlvXDqBcfvk+BDzEDNMigTO9g
GL9Q+jCeAFdGT6CXtPmOg/fqHqIRfODsiNqweexk0d6j8UnQIVx6pbLfMrsGmI5+m/waltum9wzF
dOOIfrYsxdVrGOuEi+Q+Haf5bs0qAHxEQ89LYoO1GwkqTPrpyXEnYg8zfJ4/w04sfIfeDaz8yiCf
u0rYiyx3l8PCzyf/EvOlpxxQn2ChGzW4Z63yvduJVWKIWB2WxfwY2aDMLky0506ZeJXSVIOapMiP
xIO+8UZIuCtNe4TL4t7jf+We1Y7PmXCzo0tp4dLi/Lg1jOkXpUy8NJWCTz1Pdct8RzMwhyRY4UBh
4qtUUh8tGT7retGe8n5W6M5Tk/n/7/59VovOrHH+dEMyPNSTpw7GRIenQlNHNR263nIauoNOoz8x
CPeNY/fkaBNJZrF5Z1a0rcplSq+jiqnSGcutJaiB5WpMXoKEdGiYH0njIgnV64g6HBKIzk7KO2uq
TNavrcmalLr3Ki3BOv2g6/QSyb3y9I7KAeOUQaPtLe3GboPSVj9Y890utG/I7p4eivSeeCH3vrDZ
hbA/HN/yPr0w9VX0Zgf7UZjW64AYDQdf+BuFvkQQCpasjlWJJBnqiVqoZU0Kh6KmV9iNbvUe6yl8
E6t7tW3Tu80jmub5UMjt4DYdi99SO1M+3wN5UFcnIfC+LnYhCW53sXQhUDlTzZqCjSF6VHTrAvCn
UYbG2dXpqGtFmDxFDFME8ng7EKP6eqgJ86Idwv06qfS1A+XrquWcd8sHW7YRIllSJ9YOFtlNWKrh
7GpEl1Bh+oVwAD2x+6Elwe9/bmja8EvaUpyW3zQa+muhD+VxGb9q1FfYfjP9nKYixHGPZ4pgjQY2
QdV/oFNmFH5IwTpuUGID8PIU43qinlSVPrFRJ8J3fqh3KZVJ28JrMj851FULjwYb6fJs4nmfJClk
uypEpprOBMRcR2zRG757mmCSPJPmtV0et+dBHpK1/3M3DO1XnbIBleeWDEkEp8urvEmU2xJQJmXN
Ru5UbBPr3Im3EMjqdz6x7TfmCZjkLlXYyDUwd9/ETm5/lW36leRG+k7Hmtphr6JNloziMCQK/Ujo
40Jvu/+j60yW40aCLftFMAMC85Y5j0wmR2kDEyUV5hmB6ev7BLLeq+5Fb2BAkqUik8iAh/u9514z
wVvBZGhrkTuPqw2Auj9K/7snrzSx3NfUi7zf/eBvcs0tkMKBRg5EIv/6GhCMpLO/SHKoCAxD0Epb
g4J4CHedoyVYGeVwVvAnaFEMrjO0CaCDauI+4N2ATAO0yMFdA5EN2UcG1dvwKWKTxpvrtc++JtHC
N5ZHx7FsL2UFbiMyao8EWldsFVEuA0UZpYbx5jvDDzLkjctEIsjbBPFgxZ492OtutZ25t6H54rZy
Rm7PtB2dDz3V2IZbyWuQYjDK5xS9vW2xvbVN4peWbyGH/MqIM0TT2IpjVo/RK25jSlBnelmuwI7g
X/HoZvZk1SwvWbUfvVrjP6H6Ji/V51s7CwTR/7M95VcA3WoYwH/VbnVG/rytbBTFWVqRS2U6FFll
4PyigcpUQjH+dNdzNlrj4HBUl1ONHsiDhZrmRfojcss3SQ5E+BQCp6HA+8cvwy/8Iec58Mdznpbp
+7h0WDLRNtRb0sHDD9T38cHKeu8y1gTKsQoHX638jmJpfFIKsvHmT+yndfzdSe25z4vuPRCmvq8r
+Tb0Do66ukCzOGf6c5FH+qobzXXaZfYrhACbvwg/TqiPGruYXKxm8u9ueKcg/nPbgWPZemGHIwzM
wi+n/p3UbAIAghnbikceDvU0/rCiYaV1xmWmckclSKwNwn/z4pnMJgjSJb8IWQKstUghFcgwmYk8
i/uwQLQcwtDSw3jf54jC4YS6ROlU4yUoybzqZOVvs1Fzr5Xm0csR4r1qHGwAFmu95irNU97IG+4n
BIduyPgXZz/zAJROaS121L3jTaNWv41+n+7HgtQevTKtTRB6FBu27Hm8a3ucb4rkN/edvh/n/nfl
OGykw1mAjF7+T+TJbawgJNUi7oJob3K7gYvCKz8GEcHRZlF+wT8pexOhdNttc5YCblG7vBrdYDIx
7l51o+oOUMDsrVcmzpHOkIU4rm1fel0xLmxlA51f8bW2GyhkGgwau70/DgDfMdUKcECDVTfbMllb
MbETfRd39+UwZhUBkmk376Ii+w7TvLmHaQZ1yaz+gol6nKhXwhRi6SziADl9OW3ZJJZ7HSfpZzns
S89n/+XB5wgrhhNGw9nIPVXW3XPbuOVzn+YdFK5A/x74PfZkpRKqloTnBTxLgAZ0MUfMEA5kfAUd
ciGvL1JJezSkNN4qkN6N8RwjL3P6QLs+uqddpWdrOC5oIXpoZOxbo2GLWm5HJJQCW5stfcWxxKMx
hIfHnwLv87SJQ9gjXUrp4uXGmfs2OwxUI1APqX5DeaNXML20eVHe1W+G8yIcdOe3Oim9yf0dpgP9
NEiFo+zfHEdX/cfO2pmV639E5nTQ2+JPPyfmzTC6fNf6kICyNvdWD1qmFvL8cYvquW5RMizQTrPy
oYbl9in6jbhyvKIEROmv/OKP26fQs0sdaxqpAtVVRka6yoC+nqAA+6c4xGW4pNFUAThHmfnRCXI8
Oo4C/U069ABBjJIszbFJCdkMpumm/81qKgLGVeTT1rqxX26DaQKmgMAo2iCyoe9BZ2Q5GHBv0HLj
7DILeMLMd7ahOaZ3U9XuQdjgE+54tglbECA1rUMFzRR54+1iqErbjNCTC6g+pNlou/2sjvj/8taM
iFKYgrxEqR387YZ/MGZFfwoNGVbVIsN6ZIgk6HYbHMH5WqZJuSf16GU0+Op/P5yZ07wn4PWxDEAO
1PXVENNzStu+PYGYZF9vx/G3Z5xMDWVek8IB7fT4jgfXuDMjX/v2kF89b3yTed+/RWbcv6VED8Ff
fg18szmWJbshQigyKlBTtG+NzpPPcDCoxJFEI6k+RozLDSZiwJusVgnDrWNfjkQB1hgNZJuzVOjI
e0NP6tfHL2ZKM9rhbnRRe/njrkbmsst8BH9JimmjzBxvZ6nSnW5ITQJ4bl06AnyQ25VOetGHfeNC
RQX5Z+9FZmufcsQ0xdblMNWKfiwzQDD/zxfT0v9lzrp3XTCyDeXHpUYxvAAus4EuKoqks9t3zaoE
6wUSKUPLOekZeQShuC1/6QQEa6enEUO3RkynqKyHo5GwOR3j4e/yySlMZkxJUhza0PMvtZV4EGi8
FEGW/OryUtsTuYXXPNBuEjTAj4xFCVdt5N/wYImdpZm3Skbz2lTb/Fon6tMPGAMLRdCuabouUHmK
WMgry9IFyZREA9c/thodY3+08UIVcq4PtMeLViomAx2LflA4EV4J05cod7ljMZavNdeaTmMY4jxM
cZ3TkJ9/eXSqnuSMal3zMozHndBOVlfNG88X9Q2oJX9C/BYxlhyAxGVpsB566d//TtJNFAgmjWn1
lQRpuKmsGeO4r/8Zi3jaJMgEDvTva5a4XO5pEbX3ZfeeqFClWbQQiCR9NIiWyLWArD9lGDS+RRhv
fXOw/uEeO/pOVu4cIHkb28+nC76r8Kk1Mu8XxTaRN/iOTpFXWXsqipJptM+IkSeeYaHL9Du5e6w/
oAAJNsht+eGS7Jno6fwzcIhEsMaUrmowBgztdfz4lm3SBPSJiygEBifTf+0azBODaiTQf5WoKadD
pZojJGSsmxoMRNrMgCcF97Eb5y/LYl/H4UvZGvaV0C5lCW7y38n4V9f19leFjnwNF3rVj8EEsZBK
ajC4fyviYUAktevlswWQrLsPGSmphhtLhDfo8BTomO2GWGdDMpN3qBEcSRC6Zcd0EyY9YrgOH8u1
je2yUrhqLRvmGYM78ttHWMw8jv/orIsvlj7+rjPY30ABh1UQTTsw/9Q7Wpl9Sv+jz715Dy8D8qcI
xmMpsLV1xSQuAA9wH2rDe+7MxidiI2NteWF9hbApoVnVF4lmCd8I+Dwc63UD/CoMVuPgzNjbyjcH
RPw/jfFNv87ewjMtNyMI3AtN9bWtUpfGasovZo/GdCC1aDm0k+uf6PyS6WuvQBTEz62d/368y1Et
Lks90JroV4cOQAQdoD/U5dqqlKNikffGeXIy0vNCAkfgoh9jwTNI1Zg9c/dLiyxe1wHIVJWm33ry
FI5pb52cqad7XVbx8AoH30apmjeXHHvpExE6083VQQHmBG6Xbub+8SITcVY1QkbPAwgWYfUakHKI
Owqk5ISWCkUXTF6j6Ve4r0MidyDdCGw1u7HA5DoPGcGGBQ5hD8O8nDr92EUjjF5QTVjtRlbMutst
q2oSQgoT9nzx49YAj+Mi/g5NODve7L/OBK6gSR9eNcePd8td1FhyPKbugBySCfD18VwtWSkvY8oQ
ArCUf5216o9PXU6xPICLLFra97l9dAnQek1L8bpk/9glXsfMT18aP3tJTIY1kdv6t8c/2MR0R8K4
2RpEk65jh+4ZzQ1zYzsNTdkuYYBT/Uzi8OSFhjwUrhVe6FyZqHQpVjCJPaVO0j5LzxmfOhlgEiIP
yH32/HmmWfpRyZpEgrl03DUID+ZoqpjyBtYvKhhSAZ0cKEkQVQZdXBdbcF1/Rn1JgE0cT2tQJ/oP
9qq/E4tZaplBisLqd/eC1mfTBok4k/FxNOwBsRdeu7KOJd41zhKz//cs+t+zGbHJqJfW+///ewdQ
9HjHcGk1LEjjXEILUOEGTJE0rMH0m5dQA1rJMBG917Ywd6PMxQEvf7kVlp7+iAkRw8fbfxdSIK7v
Le1Seyb5Iy0INvoyZmCkP7ssPSQjO1N04y+FmYVfjoueN8IfeCEPL9jSKLwEGNcPiOeYneZyvtod
9PG0Tbo3KyqVEASc1aQRdUoDYVsordRS9y8HwIuMS+iOQmP5HdQlf9mMpB87gf1gaSCH0a2wuW3x
u0yWTqqX0uFEejZs6Kk2m5TsIMKgOdRzNRyc2vTqXZTYNXBnOO252mPmEj5U18y47vMKHmxMg2US
NImYA4uniL0kkFRcQwbI2mOWFzi6sKJ89BPqZ6wr4W65hAGFkIm/e8zulRCtAGK0y9hYN6f4Ow0p
fz3tzyO2ABNUs3dLMdD2x0M4YVQ62YMXnKpADf3RqC98M90zy8tythwCmqSEm5MZFtVWvBEmUDxz
tvSjwBK7/IrLYco/GJuVX4kxn1z13DIRNBdwjL8tMFJTCMhhW4jBWuu9yRM0yA46wWV460Nx6tVh
eb3N/02RKyLT2RJRPNNwZXDLHTSy+eC2WgLalvI9qOTX2BL8bMPRsFMru+HessEZS9xraYgDQcCN
iJiilYGPPqd0yn1Bs/g81ujIUw2rAZgtchfUg2ZZLMbI/3j8pGZDzBM5gR7EBsS5sklOk53zvBzp
gjeZgNDFAXedcWqrSt9kYPSB7qb2i4YFj/m69hGFhIMC74ZAri7xUgZrxtn2ZgzEiIErNrHFzSjT
9o+pD5D8Q4yuHMBKCwvIXWZWBFfFxCXnAJM6WJ8l3YH/FBwWjwR+0J+LEEGAz8ZQAjQrGqv8ZbRS
ZBQTZSfZ2Unq5m+aZ0fraMpQqHckvMW+1a6L1nvRhmz8/f+ehJROsxYFZ4tMCwa+GC+X5pQQuA+U
ovvqOkwCQj0/9Y2jFPwGLDNbx1miLXN1GbXxzgyb6avBW3B6LJK1yB63laub6L8SnfujCKLxcdcV
8zCuugZ71phnp7Gu8veCN4odr+USXeC9EOGh+hdMq926TvZhhWUiiiw2H0SFPsV4MLeFN1bPS49S
K2PjapQM7dL2YKHp2CzCEoq8jdl42kfAFvqQAHZfgc4rIVUZtNnpBwYH8Erso+rCWSeu+2nM1PTL
FMekGL/FrQPrzR/Gja0u00g/6m1pH7PZbDfe78KFJmyq8sn1NXFPiMOrC/Mwa7w8RUbzyrhwPyaV
+em3xXSM6CyinvpNaElwEq0K6CPriFP8huCYY7oaJEnSQcpKMiUkar9F6VErswQfb2LpPZBEhe6F
W6eIu0tQ0adu6SeFqk4CfSgPWs0okU0IkBKh0KoiwvUPUuvI9K+86jH+DSa8A+3cWBCDq01beow0
6Atvow2MaDGd0ip75J+ZMcugxjynmgvzWeBJot5S64iaOz/25VGVu7g3kuItlOm47aTOFqg2cyJ2
inCNup6/Udcy1p90M9qPjn+265Z6hFDISiWl2NxbFxaNU9EmJYRmMw7wH8OvMcF3QaTopy2ht+J9
uWwiV2wyMAZBU1fBCrDHuWAuv0dZWO+KttUvdAf/PeMm//esuIwmNEpfS5nr6qhOsEr8sGwN36I6
FH4NYSpTEq24Ls7EmlTPWZ2+6Xqq0GzdhPs9CobNoJ6Y2HLBxumk4z7eoZpvWrkG+gigK9ra8qPo
XAyhxW6kjBt+ziS9WKrIWx73WUTvvaqw90oAKallyFccwKVSbiV8LO624e3osaXq3Xm8RUVkna1+
OPVV9jUlk/aceVr7kdqHZdyDekxexWkO2j+GjANsAwiJmOCXxgqv6pokSwgfWqnDmMjjX16evjr9
1q2M6Ntu2PwjHs9Pw5iaLziSd+jHmUZRtOumda3A9rL9iGeT5laavmmC6Zqdd/jfpNuXO9cwrQN5
2gHezNhZdWqnUMvC27dBjudyqfgY91+gUNS7zhYUF32ivcuqW2G3pLs7NwycfId3mueiM0bWEWUE
crGRzgpssqHGjZrq34psFYWb0BX6dyKLH4uKozMH85VoBc/WLo/NYOkPNOSDQjv72GJ9nLItpCO/
j8y77zvdnlo82bOvK2j8MADqNYItAzmujWK1TK1Jdsxvy1kBIc8zNt3sUG+nPFeqhi027T/7GsbV
O456+0PoFvii3EKf5dMVB2kgWca3PVlT76Fn/EWneghNngVZc4MoSg/PLLi7ll2t9OLuGGZJu+mo
Og4YY2rshulukYoYdF1X9LF31BfZ3SByYBU72fQjmdN754b0gpOJmiKVG0bv/gEVQ7obBUbcxGfG
6Q9qP0CTZ7t8TpaPzXLpeTTXJ6vY2mOhPePbjJ7lECFFgVoEpZR2pNraNWrk7ZVBtnvMx5sJs2Bo
PQdFLfZL631wR2uLiSndLJdeVLvHDggH8eY8G+T0h/wmIrKVbs5PEhTdYWw9J4FoX3Td/1FlCHXz
RvvFE+A0NAw11ck0e9ONkIV0NetWoGbghJuoTf9ySNcgcfcJOuzvsPHenWIyPsbGERvy+5xTalbD
pStmgfUUMrpZMarSDNdfa0KLL4E9FGdgTvdcxx2e0oV+00gGpKlRkB0cVIexjVR3HRVEg+aHsIkG
jddAIzNNXZLNkr59EaJHqCFoVoLvogPLv7IDEZwfu856WR7CaYlSpzU7gw0qdsyiLHsg+nygW609
oc3Oni1GbNC3bX8tVG54TJzLFSUm/Pq5jjZ8MouDFTVIvHQ+tjp862ejJY9MH/XucyroaAr9XPea
d7Ct0iUFUclO0X/QFNIlqVJWdPLMOrouz8k5RxqFWeWzHaGyLh8ou4bw2GJv+Ahdk5QhrK7RDEwz
XT6e6oPaqHbKYwGk/R/fbSGNHdvJcbX8DbxR+OtCSfpmoIAbogELREaOeEfEbp8pyJ+NjrTm0RvN
y2BTImNb0D8YafrcYb6FOFtdzux9QwPhFb9WTJBzJ9dkys10Dl261GrXLlj2d40pcXqrPltnmZ+T
bkWHTGn8jKbJj54p23UqWDJrV5ufSWPNnhOd+2/58CxfAKoNE3SCICkYnlw6DVrEbPm0fLgZ+iFx
3zuNB0aewxfxGn5YN7To9isNBgFxJ0NCNIw8iXHfRUZnKotFhVhRYrC8SMpihmP5wSeX9Mkzmpq4
bQYGyP6mmy1h0MxuRrKFAGOH1ICvKpVMMHOYCkbkpfwR+qkOGXzQbp1rKw0H4tVR+zC08r68B0Xp
2K8SwHwSJPVhcgLo4HhcD4Fu+efQRVnbJUZ7lxXtkZie6leb2J+EJyidlnTBhDs0k62p9i7Iepym
BkWiFtVmxFxAmZrdMAea+z6ezL1uNNF1jMrNkEj9yY4okUzi93aqHwhNqQo/TdNv1zy244Oe9Naa
DJlk05BjfdVCfGO+NxweFSs8S0xiWfpnkmaHHRzHrWkM0fN/B79ioj1p8s9/L2Gy2tZxX5+9DHTq
UqqVA2NMPYOCGlLOrAsv7nfx4uVVZ+FyNhVMUpIELxu3x1A2ICVkCzlvkC8VHWkM01b/ZtBO9w3h
3luvTQ9x7zVrzcHHO3jIpwkAv7g2dGF1RQYZAR49ZjvZXADnzb9aG1O2C2ruWKQN2fOF9mkTj3sJ
sBat7MGt+E1HsUZOgWUBp+VpkBREeNeNN2vwPcgCDTFmmvdUsftdjQQ5Pj3qF5fGPzStfx46q2kw
4k1q/E8M7CBG79Cb7d5U06WCwn8P3LqEZ8+lYTM5rGn7sJGqJnZNHKb/PZutmZVf6vuk81EYucYX
FSDZPESFgG01k2SXIIH+mjIHm4Uefbd0V1DoeWuz8+Wn4RgfHXy8v4ixVmM2kWNqFOi1PWZjJv7o
Cz2a6tOj+TjT/Hp3XBrrtu3X2CO03UPE04XiJWzCfc7desk61h6lrqvVIZhMh1yUfrcsXakt9LUI
CMpJogb5RoNhxPNVeyDE88xwD+0XOkdmL9a1V1cxAZe3TIB8IH+LUY66XL4QJv4Teb/DJkqJHVt+
DI9R9Xa5NFQXWRE96JImz3mjIBlqNwS5Krvknfi5XNmsr2yg0S8VtK+3Wjj3z/+daYnqq5ONu67a
BEJg5QZ4puavkn7gPeyjz6nrkhWfuxopHmf0nnmMq7NYvaYN479fjXt+tWKoHt+7vL58x/K9RQyl
Oh3dvy2ti73tzenG8DPr00wseogZlNmhdG6LsiEZbMSf08dggqU3iP7eLoVTTV7tVmcakaXerDKi
AOWqBmfgT89SI/DRdePysHxr18qaprlM+UwRWBiIPjrFU5WeXAH+ItPYDU1sAN77rtTWOV7hKxAP
nns5XJlIb7/tuG0/R5MFWOn1p14FhVdWeiBANCYVeH71O4CXeR9lt6iZ+rNXF8T56G7+0ZTGUUN3
bOtdfa+spP1gROVmvvaexWb46tEOWV4Ne1C83iTfHUM0H9mQzmckL/3TRBb4+2xdQ1oQ23JW6myn
d++GxwpKnJz3DfPhvU3i7B14jbaD6qTtlsuxS96Xb+h8JamyXZdMHv7z5R8a6mFGZK9gbL33PXr4
zUKvCbe+FyEXNIzgrI0VshTyVn7Fvn8b57h7K6KyPY4dMsoKeOkvtAUAXMLoy8eCuHc13JZk+tUf
dkQ3KkGz1A0/TOj2B2JLGQurSy3t3ohS6e5FN8qrJFMS4iWvR0E7QWuo8/NEf/XdyGmSId2l8Rpe
ajX9lbPQDkdct1TEFVMvgVrjIItY7huAZGfLyXdZKXhvUOKtl+VxlNSDjUZiooW8iL1dd58yG8iQ
oad/eiJChN795b1VJIC+e3PikbShqOxWY6KDqurob2TSD7b+EeEnYxUZNt0rQEL9XOSUao9rLcTz
EMARr+T4rtUVrXyq/5seTS47Da05F2mgHfhl7T1JAM5lminG6jE8LbVFVjbJLaTxslzhIMP91fXu
ifxSdCMU6YPAq+CUU3Nv3cbYc+d7u2FmBavYN+4ox9xd6/XeQVhWcR1LmFfZoBkfhTn+lhA5/kmI
dGHz/ndC0/IEgyTKhuh9sHpE9jUPH8Hf+dS4I1EZRUYic8mzaLak/tf/MerWvOnTWjtTBVDLSr15
kSzH54L0rHVjms2v3DAOAxEgHzEGtD19VBjRUC6QpIZs7rktDNKClUAo9mxkOaLiIdpl0Q+G8yRj
cTzrccKozCZHrMUAgpgxecPHqEKprOgPXFZ463FLGon5Hto0PO0aSwl40/HJ6pjwxcw1OvRiEk7M
icl+C3uES1oB4zpA5HYgqatDu0GwrQzgu2HqGfeOqrUMmx5X7SDbWcqO5bV6+vB8iA5RaWdbQ/eS
+zDq88HCe0r0MEPk5bWmrn9WcYbOr8AP3zNIiTbQNwyGXlzDGVWSNqXZl0X1tbiKpOiigzdoey0y
8D41uZKDCZWYQxEjAbmVq67KTnXtTFeCiDSmU359BNuD4U7mH1WvQ0JPanPrQpL/YQINKttqfC4T
X4mWKc7S2rN2iyIYDtwGbE3w7jgqe8FluhsCri/b4iV3U+3FqYU8Iy25NwqKsxyk1eAdz4LrCHbq
gxvoUjAc/i48tqxxmFXYbC33FNkaKJLCz89aPhH5MpT+k0AYpbJI9bsZJSUuS9h5dWrcGSIb9zRF
dYSoFw+eX/9MX5cKlfq53FWX7D5X4bwVeWp+FiYkxiD1dBKyum7XjRGzD6ya045wyMhAhlN5ZzKK
UQDlBdHJSawUg3vSEesztxLzkK7R2iNi7XdqEOSKUzVd046aLxw9d2/hpbglqQB9GPJoHUqRHcmq
L69hZX5FfRw89Wbqfiz/AfpD94OdWPDECM57MqvReo4URShM8t8mPayV25vds5d29FjbaNvMoXMG
0qxvmJvlK8f336WbjBeinfu3TnttoFW+J1R+xzIu+nMWWi9m5TUnfhwcMDCS+nWDqmKdL9HdTEZX
VKPDSy1+5WYA72oMteNS/1jAOjobZXIseCCl5J+t3Syy4G94OzGYaENdvd0ZYXCPG6pz4ZGUmJQI
huZeZXGbAwhKFI5rY4zrH7ICpBD0In/O1JM0TI1LlSOzeKnjTOlPsn7AzYW20h6qX2nsmGe7Je+D
IMZo3w8O1M3SfU+ppfdlSyrZchbTA8HN4Na7HlfbLsL18hNBSymHlT9bEfRN/d8vSY3VokHgR5W4
rG8A81JIX6a89WUYHTVhCHBhU/oGES5Kj3Zxz8U8PWdaVqCqGME2z/pPFz3xxUIiuZ99+05wZr73
0A8/IaMx3kun/hvWqfxrCyZUdmt+zwXjS4LZq5cUPuPepRppidTa8ZmuXvQSxbVO+vYfMa/L0nT+
jBqyNhFOHgJb9OgphK0SHvNGB1/6q/kLJKr6RaRguBXzMByEVOjlPiiOsQkX063y4pe0oCirgUCZ
WFvUmD8ZMk/33OqJWgNHQxiMP31FqCTLdtDehI2Y0pnmD/S17TlpDYT3qoVQNdTOPKrkxYeURpqX
zV7QRXPpYhvcxgM44xWRM++eMezps+lXXfjepZpANmBAir/rDPVqqb90QpqvRS3jDXY/ay/VaEr0
3dVi8bpbHkrwPHdeeGxGK6yP5XHZvWcavUrMZKlFwdub+IlSe0ixhdDIVO6sHAkGLgBYWAVh08Bx
5w8tHEIyBhv9owhRFmrlL95ztMLOTDqJiQq8N/BYV76d3A1bdbXEizNnLKtmExyzkUZBHVNIFh4t
1kys6IsrbqGTfbGPC09pUH34emafEQZQD6s5YdEStJwgpiBFJHyv6bJdmoAka6APa0t3z0tHwId4
RrOxuVZj092rmWXNmcWwplqnph99Vl+6D+Aj7IlmTjXr+yIPkLqOhq8epcHj/Wr4qGuIAe9+6FQv
RmW+lpqvvyRDendEy+pLaMQ2ljFOhsz9q495eGu8wr4HQXDBB/kjzFVVXGPiYvvxI61pC6Spbd4k
c/6nWiAmyZEW4eRj21nFpJVA5PVh66pNKRwJXNmFdmqzFzk05nMnPbRH/FXfkdSBufcs61tmLu3K
pvi5dArBVr4YUUv2BilPz0ETmLs+zqNTniG7Hqas3clgim6WALg/9iQT1UDUtiIZ8zfqChqTIR7I
5ZKWGj+qCTXGAeS37OSEyff+d6mrS6tpcyg7lr+Tc6cBmg+IisXkt1luppguMe1VHxxWZxweb7oh
qPfmctJ2i1GnnfGthUQ+Lt6dhmdJFZZQ6FWqV6VyXNxeJzpasyXOEvWijiueUUJFhqS6FJqTPNMa
vjRmFfzbKYLiSba6OC5bMasa0nNLgltFWMJNq5N33ljtg/QbcewDcvFqG19RKEmc9LL+m24XNpFZ
b167qtWv3ZydLarQatULMslaRy+OtIGb15Ba6iga6JA6yfIC5fS1pk/gQpyKc1jr6bR/XJMRhjCG
qKpVZRPrk0jk6AKYh7VtCng7QErMY8BD1sJ9hZSjyjZaqVmvovK0a0iIlg9UdNkAPg6pxlbQzX84
mqsGW2wMl/2jV47BNvdxOs4jHAVCl7JtjC0slh2sMen7LoormnupS6CsGcfeDwaDezeOofArFaFw
+VT7vYvxsd9EBVN8VlA6By5RoG3WOoco05v1soSEJV2GLIqrU6tWFKPXWX+T4o7Ek15vUKNpShy5
96w2WC/N+tFlqDaQRH3ofXe8uZ35p4ymlXRa+5OJrbdPUHBvH50QnhxRHXmnoJ0LFAtoiskAsvaL
5D3O3yZu6TVEFvujtkgLKRzfOCyXLZMYMH6qsyNi56OJ7E2jy1Nlj/HRoEy/CBbFERHqpmp4HsQd
QVRWzFLhcYOjpNWsEntGU2THpf/lT6hXoIWelitDdcM8+MbrAJcqMEXruJQ/ywGo7bGvqua6XBEc
1x1ndkVg6LOOpyelUmKYJY1aXX8u82AkE76pD3VraIemMV8tXQ08lXxvKFo+XV7wmQZtjlCgBlCl
ZjN1okF8Zj784kBZOzKZwHemLpcD8iyLOECAcdZEYLAvmPMtH6WsnS4J+d/Xx8ds8Pk/O07x+OLy
HZKBvsts5LpchSmbi0mSqBDPzGR1UWCtGyNiNwY2RQ2zSblBYncKRsYUov735lvuwBKbE/PYuUCB
8T/dC7JwMZIQ3JHqmNzsvPBXUeeF94xskbNbAZ9EoHtfXgr7Vu4YT/GnV9+xfMHSCh2F01zulteW
A+qIm4VxFsptlQH/FJ2/z4HhjbVgggmcbD3jzTSJUsuDK5lgxYnb76hhnGLL5hEf0pM2MzDgeQc0
jlEOuNt7oWNFWQZo/WRdll63UpiJKWlONjxhHIP1L9sXwG2VhQT1VbaOmyQ49mMkPwueH7ImLyEu
vPsi/M+L4RQ0DA/4KPVvfmNTRppmt4Gp+Or2AIepeZEEQqcpoc2gvAbPfMwDZ97XToNknjY2tEp1
SHr571kLNO0AkB/jZLBrAjEgF+dJvJilfSI7jrM9fMRtXu890kWe6nIYL4/pqTLLL2eizu96yJTK
piB8vBRnhMzObNY2nVWLq/qpoOIGt2IhEdldcNOrftMJP74ury8HTTNidqBUsJURAASJGUHoRuzT
3BcfUVpqBwaV+rdWjv2O8HRkhsmY/VjOiKvIH2eP1wQrL42aJ71o2hc7psvdUuxtcW7FX1iRD7Vp
NHtGPDpax36nTYX8Mcd+oKTQ07kQTX8xXU+uU6vV13Zao1wI5p9mgcNiWdD7BA0M7G72dNlLXCHh
HNxjbgTecZC2eZHqsJxh4skvTrV7XIyJdQEPRBBRjMRNLO7Z2Kp8wjhwWS7dvGZKf7rNUF5sr+x2
sLn7DWmAjGdmw17T+KuY15v6x+T47lNQdvYpGT3tnFeNQWuBEIkpkx9zMpgHM25ZIVRTKSps+jsm
KvuSRn+AKnHfO0y3ojYKcBF8N71HIx8LDX6a0D9Y8TMLc/VpI3j3mZ48bPpO5rzMcxbeh0ZuicMz
TgOlWr0VE0+FVv/FToCoEJ8NUgo94MnoXMTD6mCxgT4tl8BMuctGF+aFmteORfozTKx06/s1qnWB
PRTsLKHF6h/XmRaeZC+HQ8+E57+XTJ9QxmUjrNcOBjtV9iEzNw9DTEdwKfyW14bUIyMVcAViHPLG
MAzJsDQPeVwl1z4jMpXOkQ7Yz7GOgY1ZfiRN++kxoFuuWbjo1Or8qYoosveGb85n2w0TmrnMNNyM
Z04+De3RKrPhakPKbjZt0KWr0EZ9WHfDDQZYdkHofPOmzLxYvbX6vwpcpozJdr41I0lrUezDUFEz
qKXBu5wVnjlhk0B1I9RhIrl6beu+0n79H+bOLDlupMvSW0nTcyMLowMoq6yHmBkTZ1LSC0wUKczz
jB30unpj9cGppChlVv5d1i9tlhYGxxBMkRGA+73nfKeY1T9p6bOI8UL7Fg+tfu/YszvRcm+tTDXu
p+L7KJ9bSqbaDUeRP9O5grxg2/5Z86cMMBFDZimX6ajZN+q8hEtz64AbwLs18tLfxxnCwsybgZFl
5GzRpVTLuOr1tZdMWEg6fQ5AU0NroyUKRgqRa0z0UjxpZiu+jx3mLRursLql1sbOlZOy4EsVr10N
1DSv5D54n/2FSimFWLB5X+4PzOmBR6pRjmadRya/0htzKrE0m6q/ixX3+1bfKy8ODYod3aB6RUnQ
/RTQjNYyAgyYOHSXflQcit7Mv4yp7fC8DKfb0Jngw4xtt1GQylKH6NRLBK9IBUod9aoJ7zlxxVWc
xqgx0XoToiQii9CgElV2G22QD8K36QrSkJCXHNz5RQ7lyxTW0PEn7wqobX90G6+DK80WqZmQmwpj
OHgZdlV2B+rQHxXPRlQi2RkKIRhxTZC2WqLpz72aTJS3lyY2lFMIGO3Y0G0iTBJa5Iy/y4oB8Dxy
ZoDf2ur1ziuC/DhRa3udcGEN4hmrYhOTU66G/NzdOAsKmd9rSxRkYi8lNKXGhEBjNWcS7Hddk08n
d8ddxmqNVYbbjl/GknWJYufadcHna5k7DiZCa1Cv5QExk/LMsrEvfuwbxHRlOn5LpZIgNwRG+jIf
7OrSgEy3CCPN26OAqJdxTqQi+XLGY+DRYY7T/o6HUXMlUtJs590Vaci4fHCEI6zeGDxNHyHwXugg
Ap4ai4LRaDj+FXMoG7lPZq9Q/8RPdY16iEdoEKGAGuDCODNcxGF1uy3z1tlXYr7NO3OBkvTXW8Uo
uZuK0fliNj6RurjCBM1KJyUaKegHmtuWSes5Jjh8KFkC+iYucKOMrzR7bgQZmQKGh5l9jQP2OY/v
gqbRX2gwovFMgwp1cCHWoqEIDTmnOJYs0dYkfPX3dDdnD6Grv0zdJ+Ap/rOuOdhWivqjl7LqTuhk
YnOKp2uD0OJ1YLKcHeiubPkWuUdvEvqugcS4pzs77IGzKDvCRAdEyqLcRh5BDyzFHJofQ3Jtd6zu
gnqcn2baNd1rAJ9BrX6qDJ2udty8uBHZmSBygoUJKB49nf6SJuUDcQDOJzX0qIjRCb4LnUZfZZ4b
XFE9QyXB5PVoQ9DbY7jWd3Z3ynLFOygRksBxLMyj3GIabhx9QoO2cuvHvvDnfX5siT3FTHJwh+yi
o4K1syIxnMfBJs5m0tL7gA43YgAv/gp8nUbJAAVyAi7jx4P2xKJ3WOjKkF+WhriM8OOt0JR1l0ZE
Q9ywcbPwpXH31Mv9HXgRhwxpIPFj4AaXJYbj0cIR79TNsKfUBWDYZp7aI27h86/iFsJp1BSuf6OW
fHShM6SvfT9WPb0SKtcffvu3//yPr8O/+y/5VZ6MrDJ/y9r0ihpdU//xwTI+/Fa87r54ZmjBkcQm
7NimZeoEoZgmx79+uQmhP//xQftfFoDkSnT4sEy7AQugJMM1BE+iC4gZ/2wI8+RSmv+m6+QDtXr9
VTgEbbiWX9xZPYsTpyB8Kij7ZpV2GcPQzu66KoBEZKX1V5oCq3Yok1XQ+sVJ0IAmzKqlypGo9mWu
TDOMu6m/1CXWzTovecCamKGoSPVLY17gQexpvuS5Dk3V916QJV4NYRTRGvbrCeEZmG0H//yrhTxC
vodW+88hgHrjMCDReT1q2TXmTelYTvMeDv2s0JIyrS4E2Y/SbiF/r//20y+2lr/or8SfoBanVPHz
8D9PIWlodf6t+Y/5srfTfjlr+5Kfv6Qv9T+edJen/PfrKT+9LT/9+//d6kvz5acBYbdhM163L9V4
81K3SfPnB2Q+8//24G8v8l3uxuLljw94k7Nmfjc/zLMP3w/NHyhdFe8+gPP7fz84/xv/+HD7hY+h
chW+VNWL8tLwPCnbl+Rv3uIFvuEfHxRL/K5S/jEcQzdc2xSq++G3/uXPQ6YqHKEalmYJ3frwWwZM
Pvjjg2n/rpkccoWtCUN1LK6p81YeEr/blmqbtnAwJXGO/uHPX8X378rr3/Dvvzu64Ie8//IYuu7S
uxeq5qqaZmMu+vnLA5OTdkbWBduI2Je1nvdngk0e+bmbsk6PNsvzhYmXa1FZNXzFAB1m0M6+kWhZ
dKFY2JXaLaKhPKkFadmUCg9CG+8mxcWJXzTdwmKuuWgBRJgZXQY9TA8TctFJw3/U5slnqmF8qP0O
7mMP48xY+UOmEq/qOotwiJ7bSKe7ZT7AaoK7Drao1VloeMB3zCq/dIPpwdUKF/bXeIvDIEIKswKI
X1A69J+aotgS7esSsfGcqDVxOgRv0WuwIcfXL8TFKWuCcglFGShr4xgBnaIgjwoJ6HXbtWZq1/xq
zoDX8a3luD+eUbSpi8HOiZP0/BWFAtDdJCT3o/OVnvRtkk35Cmuvuh5U4uWmcZp2tPBPCF+ChdAp
dXo2egK9eEjb59yxNmo7ncwY1ZVvlR/B0X12hwsFS0rGPbNpAYP3LG7Hzt5oASlhEBufApE8E5h2
bXn+S0qy8ZrQEmUV0o8BAic4aWqHb7bBMuAF8ssy6YBW5JF/76K4KwySief8Myf/3I/ijJAOGo7y
rW7CZ7D/d6XRiq1o7b1DCscEzmBFSQfXd69vR7DjfCP1ZWKa8Gpg7wKgQGBuKigFkbDg9yXNREOI
hWjaG5j45/ETWpU5h4A4DE+E+qJL6IoI/4mb+LXT7WuoxIswxnkypsFTP9kXwEwLoEwGSP6Chb2G
I60Pv9WeONdTuq50fW00jYdsPrlS3Olx6msytyw+FnYBwpDicdted3RFp1Jdx2pZLyNginT5yM1L
657QmIlfSJG+FEPDB6Zs8ou8s1YN06eNkrH4nZyegN9TGQfZuqdXwP9HjFA6mAjCJZ5HSwATGDmG
dQ/VqhmMA66hhHAp47ogg3aNiJ8wnbr8jFORtKFqxnaQo2NOL5adbyrVQdmrKcaeT+I92c/PTULU
aeTAaPRER4PTaDbZQCJ3TECB6PaJN56aOs5Xdl2ZQFIEit+JClQ2sCpMo1ttEttxqjmfhx8UvOrK
MjikV+6qzeFxpyXK0oz8EW/kd5yVCMWPfqyEy2pMboSbXtcCQKN6yEzq/n78pOvJmphxhJ3VmQb0
pnOTAChtcRuQTxuCq3EDyukqsCNKFAuK8kjUJmVPYA5JAUV21ZB4QOIJnwNTyz5PRdejnRUbQ/f2
5BfsmlFdJFGFfwvFSxn3DwOteb2MP7+7Ef/NTID79M/3MqQ6qmoSJWaByrO0+fi7iYDIMAn5re1v
nYQPhZ2DR4rEzgoBeClAC/75h2na3/00qF3zrEPl/vnLT+sgEGMV93zgreQqqu4VE5U7g1+rWYpz
G34ld+pUq/FlZOfXGAI+/osfP9+Y3816DCZWPEtsVdDZRrxs/XLjzlJqmTkNNtrO8VNW2c7SB1s2
WMst/WFuCfJvkdbYWpOjk9E1nuzNP/8v2H/zf4DD2VLn5waMG/XnX7dpWGZaWpq/jbvuZOopnghx
UZKoOJrJmnnnv/iFO/P7/fIvtnWdp5+mq8j69F/meZmh1nDm+fMa1H4X1EO3VXzZ0DpdVH1Djk5W
La0AtQC9nWVAIc6uCRElaKnUg33rwJsnHKjJDvkD4aw0uKzPaXugM/DgQKRo9XhnFOUZ/cPWjBNu
RUmzskeSGyZudVlrXGcja9wJuwxaradaC/d+8Tmf/CeLvFJ6hAQIW66zZuryGWrQrL3DAFnm1TIc
pzNm3PvWTY64gUmCCfov4CLvUp+oD3rOzcLkT7gOW8ciALleprp3RRo6Js6PETFn3EOMelu02nU6
WiscQCdTG1h7V+E28YFw5bQt9dK5I3HyIR6dO+40bmPdkQOeEzjrnDFFj0stti9qb9ooPMISJLuE
l9Mtgb0tPxH/oynj38/zfpo9/r/NKv9/nDLOa463Nctfpoz/5383X5pauc/C+qeJ5nzV91miEL/z
XWaC6JoQgBybadrrJFGz9d+RKNtMBS3d1V3BVPD7LNHWfucrZhuCe4E2zx6/TxE153fQk5bmzgJT
kD+6/T+ZIhra/L368b0zCU/gC+cKzdBt4RqO7vz8PYfoUZGSFFsvpUGpdS6bsSDSV0UwuVtZU0NG
pK+wU9AunY+qjqK9HtWrDB3kfJRUyO9H/+5a+Vby5L+7VnO/hP6caz1Xk+SLk9B4WPwYy+qSrDP9
si/y5wrf606lPgpEYDt/xgn/eEkK9/0wNFPlMDsZStd49IskPRrCpZU+D8sxU9d9H9hbXZTmI8/9
5zhr+kt/wKDGtCC3q2gTz8BNqyhh2mkueXQD6q+IqQtaoMlcgRjxDuPst5JbonC9A89pUc0sRu8g
x7GnGXucHIsYsO6atiR5fJVBWALpMtphkKVkba75ynEg2kvpzS1IcwEbZ2bHaKK2RekxPwbwdik9
FlRUfz4gh/JFADk4xkWsUBKeN4ud69OnlceSYWCWHAz4qfyx2wzG5JwjbsIbeuPOOZi3JkpGi8q1
cmaA27w2UFaqJdryhNChWJkzuoouP3fzize7nzwbq5NVIKlrwKS0eLhSAjOL0ne3TPAouDYTyiDa
rloezvkbnr+pZi9D4GO08Iv6HlgBtQrQox0Kp6jeDzjSZvxMqybNDf+ObpeR6vcOSTN/VxYuitML
eR7SA//mny6Sb5RY3c6A/nBBRQsohhWC1+6d+P2L3MfkD/312wG5j5yc++9/c8c4j1G3MzVMGJUR
BrcAy61tbQqsFzMccyD1ZNH1AHoivW+2JYHnB03T231h9x2KmjI8g/UV68yZ8ht9cAxIKQB/cd4y
NYcSdCgyrNi0gVHX9HX0ILeSty20LeHrvh9bNktCFiaBIBQPwZMGV4d1koetTo77rLO2UFX8Xach
RuomvHtK3Qe39hBnu6nqyp0/qM5NUWM1kfqhYOjXDdQQHKGjtgpMfC9Wo3tH34hNVKC4ovPWJLwI
4BVeQOYTCz70+aZI9Pz8agik334e55fS7hFducA25YHKwb/I94Yj0G3xO5TFV7ula+Yln18L6IVb
Kvt5+Ao2zW0mpUabf+bryT/obShJcvV0oRkTC1BIMixqsb4doizBOd/EebM2+ok45nnn63FEQE+C
ucXOTomez7F4L9uOWJCtpXxVGlp3MXKBczq3YCM7mR66BLe/Cn+CJzb8KRJ/rQKU/2zOkN1F+ZKZ
K64I3+9BI0dJnZKatHAMybAcTH3cJrYfXgP9RQY1++HC3sfC2Q6P5BWf7azcSvemfJHmTWu+j8hh
Km8mP8b8AS+9CXibXSHRBTmcnoKKdRqPm+mj76nkZeniOaDib05W+Jg6NJBVy4uO+UQkFTKp76cS
r3uMCBd6fPcgvHp9irwv3sHL+eXp4qqU31xLQHtEI6Crv8zqbC0N20AEzksswgRdVkz2Dq3OYq8U
JOxQSGUsN38d/3rqu/FfNn+9tkYDDAFsMNdzceO+hT1dzkzQNAzRawPmSOuUQh8Jy8n8Z5Yv8GRM
7mHpDLFsXvenOtgvutyc4sxXDErlreV5Py57u+LHfiCteGTkFf/6Z0BCo03cZ7ejA2Sm7tAnhnpV
HT0RRCtLNCjh4m7vD4b/kKJQuUCNARC/coov3aEB3filTvN604Bd20HGqB8UJQWhES/6qbkdaG9d
KaKxblKqOv5otx9H+H67icrTWrOb9mPWlekirergMrVqf1f5NnDjiqhStxqDz92sGE9VdTiiGRtv
07i8suf9tTMEazWdvAu8itnjRFFY7m/dyN6MDfwdLJrBZ6257KlXf/Sw+e0IZYJ0Nu/2O/OiiYrw
3ned5tCYKNyBN4afDT1a/fOnj4Xaz58+27AFoXxz8U1XddMxflnEQS1ukceK9EEM5Gs+mJpjbuog
EuOGNiI9VerzM0kv6MrrwPfNrRzJ/U3aYp3+MeYG7izLvjB2fW+mGKeANmCdzdOljZltYXtTfWFg
87lBZVxc5SRu+VUy3shdGV36TacQFSSH8gDL3FtRtfpR7rJ5HhzrYLqXI/kyeFrBfCJSN11jueuI
EtPGxs21xVEAcnY2fOfODKFSMeSxCDYfYb4gVUvH+xD2wUWJS2EZdJ3VbE2lmJa6aTsrwqvsUxEk
GPxa+LqnsMm3plkdfARHC4uazpYsiPpSEujkCwVuFNyJlbw7EMynyCvs+Qp5XlaIJw1R7bJArV6Q
ftiWBxUE4KF526rkETk29MmZRYj216Gg/StPVAZEYKq4SmbXYAys8iS3frzIfSRBT1NtHuVuaQL+
cWqDKA9yAoEPgZMFe246yM0iApiRyF3KUdtcJmbu3LMGS69VO7iE5KA86BBCDxQeKJ/MCjWei+FW
ROW67jXRgbH3s5sJUel1zR8kiFXrVol4KYM+X7hFVB7kvrRwt3mTjlsvAsiveEp7UPKxO7iJ7pD0
8DaWWz/OoSzWHeTQj8U5cGPmRNpANrbCcjSI8fIFHp7g2eaXSgD9vGUGCD5QGAw79AWc57v1u/Os
nEkHrctpqw2aeamFlrUUFVQ1Yx7KF5Wgo8vMLK5nY/h+rKyQnhaq7RML8MUvp0UlSbqvEzJ18sxD
XFcBQDReMiBwZ7y1cjDZfJtWjhk80D+ZLiAvEIsjj9ihQy6QqSkkg3CVy4fp4DTRCW1QdEO2BunR
fXIlR4WIKTPE4awbim7kS5q4JQxOgxz2t31mEaiLtnCWadyB363G59rrjPtYFI4cSdZlpEzvRsGf
IymwjGPv3bGO5zBdY9LI/UJMeyuIVFb/bDX9QEDS2z6m/iRG9QkywTYp9xhFir2Rax7xITbmDuqH
8zbxgfE2RYe4sINOJwllRFKRtslRdzymgMronds+ndYKLrKbnECrlQkm5j6z5r5rj3Z16MIXSocR
wPsZBDLQe4vCCEJSOIYUFCgdxH7q42PG4FYqzpMI6m8e2TcfM5cWsFnQG8znUrnn8Pz75xvqXxaL
IDJxcuvzTZWbKYd/KQrFwguyvqzt+6BBCPy6AEQLsISdlaAlnxePCoujQlWT/evicT6ahvX3o7jO
vx/9ca08qluoiPW8uP676+XbyQsCADHLV2hcVlJtzJogW6Qz+yiCq32SW6KdIGY6XacvXlUFTuSi
/9QpvpAS0wPt9CBDwXy9NyO6F5g6FUW/NGdE3uSE054mABEL89ADGL12fEJ35FD4NlaKsilPU6Pl
jxaJDuVYJtvWaty13wRiR4poubU6Xdy3k3UjAWVjAyrMacL6Foedtat9lPp+g01Y6YybkKfzzrcC
c2cM5V6t8+wTGREqRhCAx6ZBomjg6tbazUX3kNaCmhezubdT05puijzV7jzt9VQIgI95Xyj4gHT7
hOrAnFaEaa9RkbSHxg3mO//ok9vNDPtkNL3zpKfTjeBL+aQa5YsdDOKTQQbdgrDp6ZGJUrAshOju
B5touNTV29skysA9tdVwrSoNbeIyMC+zTOkwNKMK9So41kNrNkeBM3hHD9rdu46d7g20ahd236sH
pyzz3SiYf7pzA78dCvtcRFgWhDNOVzQVCE4m5fomi/IE+JnT3NWVXi8zjFoP3LiAtqaD9jG0Fepr
Ra98tqfpI/+S6isTgJM9lfaL1acbswUa5WPW3ZU9/5zOxMo95mN5nRXl0xAZ2ifNN9VV7WvlPgbv
86gl9Kjm/enQYBPP4S1IzlWAszgg0fKuby8HvtwXE9GGu4LV+bWNc2MZ1F381cTCFMyeCJzRsDdE
W5CEkeBgsBTjAO7WPzm+la5BGPuPcS8eendqX5Q4QnSBk1zkEQCEEERBbsTtTTqHgBit2h3saIy5
IfrFpkW0eAv9kdslGNUnqyS3pqiaQ5yHydKOC+dQolR+fZFDwaqZOQh8HnlAs7Ueiet8jppGbMqT
Xjfd+XKjmbJDHL57G3kyMIl+aat5cqErmLWHXqWnoYYAKci73fi+k97hBUJFpZjZi4HzbAqmr2Q8
+MuhytRrHbEqhG+TFC0F+KMSOHz1Srt8qv0K4B3XZI7zrdXR1hUpAriWj97BMigGKBoKFk0jYSX3
SGjSuwjhYjHchnL2Mb9I647cX7XTrf+268f+etJu5aj3ZjxSgnZTvsd/u0++ifwJQ5d8TA3ofwJr
3Yrann/XdmV9blLnSgf+eSd3CavZ17E2ErPKLsetUubsIYFv8/nRbIHDjGou5BDFcHkLXNK01ahe
1kO3VpsUuNbUXIpGaW6bIDxIyI6udQkmaZQxHe7Uj6zWI0RmLnpLw2iBGPjvTmvH7nlK3UecVeOu
MLAf49RuFlSMq+Ngjd9f5BApF38/HHoryR7yUJhdReGe1SDMAblL6a3Phuo23/dNwDBWnpqXa3mU
WUZx+OfnCd3onyfojmk5jk6FhjaLY2j4+zj+rqdTImWf8ihDuEdiYlkAgx2LfT8BCWgtHcdUhIjP
dbesFL6P5mM/RvMxeaZkUw4/nfnX6+SZ9fyebz/h7bowVkiyqjIytDEr4Gabc6hgCal1Z50GB+eg
3CNfRpyQWwzcVL9+PlCLhFUAWozpwcH2s3KrbD8zafGqI87kC56frcrbyZF8MevQ2nKjqJaaFfTx
smucFrIvirIAfMckbOc0zRJkeww97E/RdTg7BuQuuaUgtFu1/kSb+O2AZqUVukh/PEeABsx00q/8
edY6pmWxEjHkfZnIQxS2emD+QCpIqj9V4BLvQs15QewU3FcaHrUx87S95sXWGflDsNITv74ocjDu
2kCtzWBViRWruI0Lcnkwic+ZX9HRakcXujjDwSl17lpWQ4EPgeUI6pm4kz3A0faM1yxd6cisVrkk
EEIFxjBISqNWm+ekVpQLphLNuku1PqcROn2xUC4siEBt4OqFDpAf/cbwx/Rr2gmEZXlU3YpJFbvE
CGZixl/OSHIlXzWepm+rvtA2U9HEpNOl6SlKp4JwTzV94Fn2TEYz+U76p7Zp66uExSwh9nbls3Qq
LLrgiXXVJzjNoyq01/jCrI9qQWr9ADdTU0jtkmfwf6/uWxzWa1vY9akuTKLH0pgpeFHgXYqbdplU
NhqiIpw1rMtQcRCyS/EjdEv/GI7DcVD9Er3REC4ahQY+wQoWxeJe/+ZrJnwpRH1VggarQ2P8iL6J
nPs+ie/GDvGjxz/mKgld+s2u0p0gio27oVH1/Rjixqd/mAPXzp0TpvVkE1VUofiLUQc0qO29UuqY
g08noxzx6unIhCXnK8YyYBcD9kvPq04DtlYA7cr40cQ9AmJ34LSZDkaI1rvT1Lgk8XK+g6Ep590a
6/tpqKKZubvfeLTHjya/Qup21SefChvkLSc4NlFZnRPSq5Z+0upPGsVuH2J2qAJng8bvXgofIFLd
VOGmEHr5GCNuTkUsvqZJ8pIpfXVnY/P6V1PfX3RoJrcqQjlN7JGao1omFfifb1XNEGvAV/LxXrVS
96ZCtmK03Hip0O6tzi1XcRKjHA4jXLlK017CazCuB12jmsv+GPICkYKroKicJcZXiD4zc0wOQ2KR
3g3lUZE3hzIsrt3Joa+ohf0mQCJ9k1RxtRyodnwy0uk6bAvwQq5zAf2//FaL4osB3ehRcTSUFL2W
XkRt+K1pavWgqDXxaW2BAt7OELG5OlGu7A9YU6580xg/E9kUeTkWFO/78j+PJ3XTT/gM5Xpf1gW0
YRpOaFysixkD1mytnFyT0jKi7Ss0SCq2yU3FelrQ28IIqq2kzNfGu80EaRb7/lADgz5uN41HgsIv
B+QpohBcImXDYEdQyDjDfWOKK2kdkRXfVgwJSmBBnHNXXweFnVDVROdB0IN6cuyGVHV1XgypKmGw
bjg8N2GxCHXf+mY75U3kOcpHalgWvs9KuwKsY3P/16L9j8tDZPOvl/Obe70cnR+k3bC7mQwwSq3p
9Xi7huyyDnCPyUSgipbvxrGBJchEoMAWn4jt66/CcgpvXcJ55e7RxSNCvY6u0hwjlI2s/kAvQkcM
gDKF+U7mBhHDIg6jINdJDgdlvMWufRnNPais8s428M87v2+wT2nEvsr9fuZfelpd3hkNQRjupAG8
KTZm0zAFZyZ/rMf+/cuPfard9GszR7EkT/lxQA5pX/fkx3v2ikBkPI16mly7ZeaumW6oPCglSSct
j3455hcx08J92noYg/iC7oyobSlLp9pG9Tvn0oqQ/IwpgTnJ7JAmqay+B4oMmU3T2o9o2NH0RKPx
RffqmyYo8peqqAkw9NAQT9YWabAbLgwgWm3sE1oD0+pgo736Civ31uimLPpG6AfT1RnSMtTxHq90
fK3Oo9wJ9x73t2t5LGUkj0ki+dsxSQz/63UulrdV12c6xlHaVy55lFSQ3WBnzmhGk0nOPi9IFpDd
rAYXxAYyF8G3s/KovXVV/4JpvP/NZiPw8pBoBmwqQhnic+Imxl6lm7JJI92+daqZBk834CUSS779
9nOllfgzdJTVjoZPq2EysB98OnR+yXwTAub4CZvCgZjZZlakGLCqqQ9Q+PS/oXaS4XiI9T7lcaM9
2m1cgMNuJ4wtxbgDQl9cGF5rbmIFRCXF+XCTBDV8+0oLT9BUkrU6BPGj0ScPkoxLgsKmjc3gyxhT
Ki7EiMcVU+tFRA77zq8649rGcsmyWLee7P4zU2ZQjwlh5adwGMFOiqHoD7ZuLfssGE7yAKW+71um
hu4KITu5GKMlrrq++VQV7vARvfYcEGFSa/TBfzbgydVWce/GpC+PmIPC5SukIo+UlcHHYyeH7lSd
WrKBbiqvaa6BXt5KdoWbG8kubUb6IA0oC4p3VD6V4Gtm9e3ZjPgzxAUJotI6I000UziS4puG+k7u
ky8YJ1YKXc5LObIzO9yR0LV1sLcfEoLp9plvu1sTXNxlrSbKqtba9g49nCBbp+s/N35xjfyKyk6h
rAE5kKCR4dEYjQ5h46QBy4Rrd69O59eJgRJ/5Ub9IJErRaNNuzbNgrUcunPCk6LwTXs9yj+rz3xx
/ud5uvili+OYwjAoECMmQXGgIhT4+dmn9ZMpRkCwd72baXhhDGM5lvCM1D6N93VfeZsIEeedhyyI
21hqPxeEm/sonEHx/XnuaOntxRifmRZwelhkd0UZgAeciQBvp6eAgl/fOlHcaP967vzWFmF+C3xF
WCeIdUnO2UyVSZLkINlSAGr2Q5uDcK6xF4VNRJE0rnTSX3kK+bkGAoa8xqUgNfhzOkbA9gmKmC/q
ejumCirUJWzahT6nUBRWGt7hb8I8rPKEpsd6F/fhgnLd92Nvo5Es1V+Ozdc1LplE//wHMP66UBIG
iiueXMhBMOL+2kejfOOZ+GftO0NX7FUMOrl4TCxv4QRTvO1LvT44aj8VC7lZtaABm/nl9UhmjnB6
5Bi3KgCaETlZag0bVUwnlGi4ndJMHORW9bb1d8O+t8ZlKQnDAAppR7UduaE5mce2pjPpdMjJ05TS
Pjax6Na10Mx7iIxz1CC/8LQ45sj2nuVFqRJykR3NodOs+eVFdezztQwc495GfAmQ5hJ0dfDc9v3a
weseYO3Kl2K0shcY91/sBvy9q4HYjohdulHH2FrnADVODciC3VQQdhaTMXGyRuL14MErezcwH4hV
sPARatWREp17wEAOmyud+juoBAXPyn58IUkzakw+IDlVXToz0X0fuxZ0MPpy8iIK4eHrRSxby7eL
Ri0Hc1bRHQbkHL5eFM0/aV42vf4kT1f6O9UTtEicMNl2pgvfoZ6C8AEv8BegOdqxN+JoP4E1ZbJL
lbH2mMvWw+DvZA2yNIC2WeXovtYg6Wgu5vXmfZEQ76nG6hrnqPhYdN9qGUPQNsOmop6yA2Vlz7tJ
VsivIBJ+TGfzbmmP1QVk8EeUM95Z7pIvcugSRUnhPTr+st+sdX3Zpj0JGeNN3Brkd8yaGzog1VFu
/XiR+2IEOrs4O3KHItHR8NVbSXiUcEdtlhDZAgam7mTiqM8ePnl0bFXrWLm3fjXUFxJkE0/uhiad
uFUHO7iugv420QeaYGbt7rQ0FiuoIsZaaXEy5UWV7Xrq7yv5rdWICNy5I9pyOZRHiXW68LRxaxXN
N2temg2eGmwo4wh2MVQi7VT2GAK9/NkYbeX4w5IYaJvQVsvT65z31bpqdjo2Ex0JcxEjKOjViIZ9
HdzLKRmrTH811oB7iyhIb60per9/YtU3ZFZ6O59vtan7Cf50gpULlJya3cctgmT5fxSmkIYs3Vn1
RqfuxGTxB0iDaZE2jXNq4iC/VwjGkutMTLzFRUp9eNnHens7DgFpw44RbWSj0ItTY5GC5zxKW1kW
XRWqNj4kgMNe5+1TCRATm6y6YW6Mm9drlZPTQSD1QH98tJr4SvJfuqjYCxjyn3pi0FYG87LL0oOu
7Cp1vQ1917xJskRfOIUyPTckVMf1t8xTrU9EIVEMBlT/tqEov+55fyiDkQou9d05GQa7T2oWP8iW
Q2jrc4/Iptw6f5yympYRjnh/I4921UVT5uMTUWsZvPWvHn/OJVSS5pyEdnxsLdIEEmLkPrUpzlVS
Ab9iDlYXrobXLGGSBO5HOJsk7N37tOnu5BlVGrJghQcHV6rctk4WXmhJW960c/FNnmGr6ha/53gq
uKetILHVl7CIahZYokfflGorRwuAVktqc2/PCe2wje7TITwbOmGl8uGTM+KC4kp+budjP0ZA7t+N
3q7zPD6I//zwcVX7r89/xFMGnR+NRt2sOfz5+W9YSq346oD1w91Xita3UOUHf+m6ZgeNLRKHdKzF
QW75rccCyNSTcBXVnrLomw5mXeZZ+27mKuFhZ2VrIovJAvUutmN3LbhVbUeziTbCQ+RblxW13UCH
kDH59WWTY74tiwY+xVQfBHfWB9t0HzIn1uGPMlL9YWFk0V0cUrXRRObtuW8TkJTZ1icggs8ofNLr
wq2Vczx1wyK1ev08wkCjBjFcB01XP6GOeLYQR36qqKwtHMCyj5HRwhIGZ4oPvD/nkVWsQ8fJz5Vr
z5yJvr6oWJ2mrCHXY1t2t4OuTkdytD5rk97djmWmL4Exw1B36SoUPOue3f+i7byWGze2NfxEqEIO
t4xikkRJM5rxDWqSkXPG058PDVmQuW0f7zp1blDo7tUNiiJB9Fp/gJSt8d7dRUoo3RVu/X1ANeYp
0ZOc98PTNh284m8K3/ZUza1XfdAxndHNdG8WeXP1TVS93EH9GifaRtSV5BqGMVru/qMVosIq+eGh
7wMTZq1hzAd+Pr38W1b4PGd6/IRmWdD+3qn83lKhCQrnCz7xYLs07Nhta6gfKInxU4rEzlYzemwi
I1d/KLk7rTu3sHc25GdrZTswLmoMVTH7kNFfbUZkjSssvfIshQGT5xM1ZpfJ9qtvpO132wamXHRl
tQ3HJtybpaysuQN0rw6udqtS99sfnjHsS6/A6aLRXtpUd343WunKpvgOhTp7g00NavBIh9a1Uq+6
xLf3cO6cU9ZXKM3ZElq3WbpVBuc0xlULTh91yzFt+l0bYPYAf/oLGY/6AZUX8mgp9hVN1D0inWv9
ouREzgYBQ8/17Z0j1fVE3zg6reHfE5DIiAq0/n06jO0xGuJz7/nhVRyKQlZOUqQ9tVNXJEnAwBPb
2OZGplw6a1Bw1cq/9Hb+iJNP/oKKzYuCw8sDoE75U4Z4IA5L1r0a5tVlMMrHbsJu5kkYsoX7FcpN
imif9+SE/XDwrCTQUb3IoI+SgMY1zDeTr51J1hjSfrkTTQmDXztne2iqbYemJrI0npROSuYhAj5y
459Up7koiBodZo+L1JHPvoNZXeFrP6McVjQEfuXsTv3iEJHEJF0zhYi241e/wXhON607fKIykj4g
ffWJp5MKQmrIN2nslGPXVe1n2eZObeLCsSdJ8pPf3e6a2K126Xvrzoh1P1ibJihUzq5iUB7c7tpC
xj/mY/SdGiMRyOAPBydA3m5uB4AwV0MFnN7t8YDOySx/5jGm2eJOxM/a1DRB8a5lR2kOKZDgXeBg
QghxE8GdBrWc03xq6Q3bJJ647HU39UYeP1C2Kq397h6RQeeYVsNjMYTGg53Ue3afaICjoNNhhCOH
9fdON9rHsYb6o2Z2iYvq17GcDKjY6QxNiIai/tzZVvepwt37XLhjDcY/Rks4aiC2hdzSA6nBUrRD
tSjn6/yYSE3+mE5nlq48oqBbnESXGGwzpGm6TvPWogm4KbmXlPJ7REk4qyzjpYzk9tBVJmD/qWkF
3ngZ7OhbKKXmC3DW7gkrmHU8tfJMxsvCaxuoa710hv0l8RyOkr04iyOt3be++W3pWsKWWAf6BKUN
rv4+0zKr0xDEvxdubh/7ogoPduM6J/KXeNLqinfp4Dvs/VLDntrEBULLteJhtEtr6yRIBnWd9+jw
y3yXJVlyAgJbQybSnbsGLNtZA5y3Uwd5fOghc21dwB9P2KmBdtY7+SWPrwhYgTqwx+Q6ieLftXpZ
HkLPqZG7aQLyXnH5VXXTC75F1q8oBlugpNVvYdmgt2ppyaNG2RXJSsTI2hx9vALZwq1CFvWgmKzW
GdL0k9EVa9vSlG8mGwtVLs1fdp7ARDRQ+SCpiDOMtO2MMP9d18p7n3vhV6/lFcJJyx4NIZs61Pc2
X6V9pNqYBsDUeJQtm9wCspivslF9V80k/D01L7LQiefLjMcpDzaWj+Rg0SrV02iyP4KrkqFTW+JV
Q03Q9aTqMatQ2EkrKgFFBtEvw8db9tlmOSnPJKaNEH+L4eRpHDXjooIj2fhOp3zRu+FCDgQSCdwC
btm7SjaLb4FvjNvOlgs8qTvrKa26X4gWcqOkas+OuDKvSdWEJy3wwi2CNMN94kzbF8P4Hiq59+KM
9XCn+DjCmR6PSEoAzXdIvR8OMDmYe8nwNCR6d4jx60aIq0XLxzMpkBARmPUI6DdLrmpXZeAAqjvZ
8uKDNTomNtphduZ/GWHXW5sPjo75YtAVqG/2oYOlUYBoQd4hloFUzYuh6xXQREy5YMx0WrfSCsq9
Xl/HCOdgvUoFud4KcBeShtnG7IICRXygXw1YepAidn0vRqvGXjWWoePM0aZPspuRMkVXxijRkdYw
yTg0DR7UkLTTrw4qdFRd+sfCQbMq0/yfwXTPNSJnlbdSjpIkedjBkc1DG7TDvm+j9MlTO2QrsgaS
ulOuAMYqvyRKFoUcWJ+KSQxWwWrZHsp8k03aQGi5OI+DMsmYhXxQoYCqEhZOlbIZSyvHH7B0HkUg
BhT6HmUqZ7X05VJvnkqDG8u0igiLjd58tOe158ViU9l7oBpahIoHdHa3dpanF8kjAUjqi+fnVovP
Tuj8hkajcwk09td+9TxqWO2oo3oesfvSE7QFLcdG5DKPtPUIpBvoCTwMJ67UQ9rGw0M+HYK7dEBf
lM1xcJezU0B3sFFfzaH+ppW451GfG/2OtKXHbrvE5nxV1Q7K8eS+uV3G3niUYm7UumRce+4jd/Ig
4ZxWmMonE63pOzeS0jUfeb6vSvwFzAwkV7vigUvOB+x9QY8kmmHtQlPrNx22zDtbHjClKBokSynJ
PRuZhcLl1LccFMyZ30IqG3+rzgL+xdPIRR+q6tWuOmS3LT343MIj2LQJWoMR/pM78Eg4lBhIYYzj
udfaFHxP7N11KqK7CDxf0BdkC0iG6jmhzrQqVL0/iD4l0cxVO9blCvDfY6gF1i9qURBv8D7x7CdP
4ykZp4ZvsiRh86Nn41GXAI+vXOC6wTClJgqp40Ew+iJVSDV0sq8CIAAkmBS9TQLcP+J73Z6aUTPX
UW+XWzOIUOVHIjf2kuCMgkR6CEZ4sHYuS5sC2T5Ke477NFjdk2d6F0Denr8eQ4kES9TsXaXMcGX0
sivP0ulKUlAlHJEqWeHOXH4ysyG89OQ1SIXU5acoz+x7J9Jf+PyYL+NEv8XV2W686MFqSPYM6WM7
WTyLA1oH6aZoKQAPU5ToC/G3va/zH6Jh+r4MG6fDu8Mqx8cI2+iVptS4/Pna+Dj3yYa5V2Mb7MUU
IgbYLegPkzXp1JN3YbTGb5AHYKkBJuFYxblp4rezWMujbdZSd5WCDp0HETOfcific4XM4w6WhoS1
hQOAXTZQ7Vcc9yIOfAycQ1NbD0h+jhejNPkBSMJrXUi4ImbcFnmCta7KCCne5Z05GKVhXUVfbWdH
FcX5uyy01XUxKfs1MUIgbh/tRzlNN1kx3FN10h7lYTBwrfO9q8+r3g/WEN9JbC0L1RsfbWmYUggP
IFg3rSEjmxSA3HRyNdmTG/va+m108dufg5ZRaG2QjXNsErfIYlrHyq14FpvOlKiq0rlTtMWhtu6p
8g67tglgRZsyJYocTaFOir+6kR/9Bn8F/g+Sz5+53yvrOnS9Z7AowRafe/fBlPlQBNE3NlcU4HFV
PSGlwU/L1BSHzlFB1RoO2YGVGFJ7yzymHcz7WH3UqqdAryCgy2bMkypvcOiEPk2njA8YPqMgPiqw
oNEgLcg2GBDNR0m7ikPhKzwWwKbaKZ781lfWTUPBRi0OfVzqc1ynKKhek4rCdsXZ5eGEE7cU/VgH
ZFocF7lCxTerp67qVoiQZi+61W6dSJau04O621TKqwZi9UyCAAW6qWnkSQJbvQt3iZqHcLwxyNwi
kSntYzmOqcVmP2w3RIYu7boj37WAHbPeX40sytaDg1yLgcIeZqiYv4VIZHdDgq5UWb14w1BC1rQx
uaqV+9yTyhdHQ0m/HYaGOyxNiH8uDD5SM27t3hsZoKo2B36ahuZPZRzDVzRTywOODVSEHC96NSPK
PXpXBXdiNNL7Gn0kPQe9wijMpg0ZF+kZOQz5id8PYCx091abnjH0MFcmG80TrikABlt01QytijcI
QpqfDOqc6AeCHnOJ+5SQSoAyZcsb8vqMDrKyzzN+3qXIMkix+OVeBya6FXNVp/X2uZI323luA+iM
X3vyfFMwT3gV8lQg48Vo1JL704exmJvAtPjBGpB3E8Fph52D3uvuPIqCb7otGxJj89y+dzcWBe29
CMYsVUUewHbn0dis8I80Uf4TwdCBKby1lITEnxCNSOZTYY328D/vDMtpH1rYFrskwMHWjk6gT4IX
qVq3ity9YB/UviRl/9kfSOJmOoLpRYs1gKT13UNTxwcjaB3cDiVI0KKvVr4Vo5Tfz12thkgwJKyV
K+dqsA3ZMQM0949Yd3YPIj4tkU5k/xzs7bRfJ1ba8YgXWBvg07iue73ylCiY85Gc+pbn6LOD8jAe
UOQN74LePtb1mDw2RvSpkSPvFY0I9Qhrql2HTu+9llFd78i1DzsxCnigQqQzdo5iNNPL5wSVoUcv
sLXPDao5CQpSPuZgeYfrd5jgc1dJRbmvQoqc0KjG4ejkENK2oWH9cRpPp7qSFOr6Q8CHUz1R8l00
kD7wUP8dOu+zyZ9HQRYYb+94nzU+bVfc7Y6iJRkdBlHe8CRa4ZjCQku7H6JV8kefNSsoKLcW/uex
LJqT3VOjE6uG9ajtXJApm9CUtIfBld8OunSwpM57WLp54M/RdPA+iaClP9YbZesPVIpvBjIvRCjB
hS2wBIsQ8hHsdUwE2d8v504yt0apKJ8wjUKUuh6+2qPpbsYaUPOgpPJFVkl3gZ3e2CF7ZH8ofVjp
OPGJA1Tet7NYM2y+3ohQjxaUOzGqvJ/FWeJs+xZCyc2ACBajXSN5H0Zjwfgzu4qsBLnXedWqsldx
NQLcw1nAJMEyjOkRHfO3Q8ijAhJdHMTZMrDELQM3cf8iZFl+BBCPS9x04WWeaC4xy5X+RcjNUsvc
v32Vf3u15RUsITfLV94EzLsZvrnSsszyYm6WWUL+u/fjb5f55yuJaeJVKu1Q7Bo/eFr+BNG/NP/2
En8bsgzcvBH//VLLn3Gz1PKG/VdXu3kF/9Xcf35f/napf36ltgdmSHM1tLCHgUc7VCqQz58O/9D+
MEQpillpbL/NmtuNHmXzKnN7nvBh2l9eQXSKpT7O+vtXtFx1iZGpO4/bZeTjSv/X67OZYevd6SFP
58sV51Xn6yzX/dj7f73ufMWPf4m4eg0Hwii6drdcdXlVN31L8/aF/u0UMfDhpS9LiJF4+pff9ImB
f9H3L0L++6XA1DebAVLpSg+H6r5BKHtbgohfi6bf2tV9r6cVyB1GwWgZa7mw3Y1kV5m6jyt0JKrS
4YlyGhaB/eCBiQO8cm79ujyqGTRh3OUZ9tqtrsfOBcwvDDrR1Y5IkxcOT4E58rN7ddAs5L9bvlZk
vSkzAL2cFAJm/QAhJSDEAuDsoVAkTo1+jKT1IiGgWm8Tl65FfcB1tVBal1X8zQ0q6aC7jrFOE8Ql
qUmRj5KT7AlUJp4raX2PdFH6JJF9ORtO/SjGRFTBN3fnmCXWo1OECFMj2OvoKtdHEaK6Mo9IWFdO
q4qAOM/AcOmhsloW+pdXV+320TJUlyTqX1zZGbxzq7rfvRRt7nKSyR6F/bA5yWOLNvomPlLCztvw
MqC/h5i6REjWEzJJbotpy0HEOe+rGGh87TId8q6CpzBAtpAqgDgVB7KEVgh1hqHlMAdFtn0BfTns
P8wBefpH+IfezFdie91rcod4gp+y19RNzDcC616cxVW8atu0Qf/tT/08EAUbnk/5DP15IMbw69xG
3m5ZQ0SIQ872dtWgI4ZyEcstBz+22jtokL+WLnEmFskr+1Tmo3lcuqy42yXy0B0KpTPATFInNKaD
VlprTLecuV8Min5xthxwljdPojm2QQqXaFrFppiCNcrbXDGt0gM8e7Wyhmaf9DsgAPjqhKPqrEyc
Dx+ZR5JkhSwqn1og1KTtUK/GXrZ+7CZR+1LJLZwf7BfRtfTX4/iCPbDNXoNQcUiAI+9M3WvXwzRT
9M3XECstneI6tuUN83XEgJyPX5KsrPaCpivOUKW4vvF1b6i7Jlj7fDWPzeeCsyvYu349gHaoN04R
XHxquEe51rS4WCVFUh2lQjI5dyW5/NN5jSeLjEM44W5dtv2pVlRz5VVtgsSh9sadjqTGscluQKNe
DnjQojlDNl90fQi5ZV6LcS+0oWN/CNUktxPTBRFbaD+7TQBXn5y1rkGUrmLbxI0KUASiJPJvCXYN
dVdAcXiP8E1cybS0QwDwcAP6iRLA5zvRaU0CNfBfDRIgm+wdG1QZKOKYHpWjKbfHN+UpoIp6WrJ/
lpIlSBkgLin6ciE+PcXVVMPmOKAW3VYz62pjVHl11Rwt2QV1GW58BFyx7LEijKxqVPe7yTQ6n6yH
RR/GoeGmgdTtrytytDvRFsM36/Ry+IBDrnfAW7E7t4jR4PpMhXgl2hhpaydbvc+aDM+neYDkE3iA
3mq++1odULhHdV+WvHyzrNBMLiRirZs+LNu1k6ve33SbciDtJbW/Nu/6Mx9+V96Ea0p3RIkQrtDy
cyLO/uEXaf6RwVNRXnuAntYw/DBrlKiYJnHw2sEL26d5iQzGdIjfzwbg9tVqaYvhtovmGTf9oskO
ut2D/P9S4WA6rkh8wppyIDEneiBdlgOGBW9N3atXDTCRsxgU/fNcbPuwuxzLcbtMI6vubtCMUtb6
wA15pUM4hAbVIYGuY7wCCFgptpJVfcXCPPGOdWp15zRM2ZgGVXEIx7g4RFpsy0+dQe5A7u10LWIw
b+7OkaAqDA7I6Iaq20nt70WX7avZmodRfIvWlSIna0c1o9WIkv8dP3PKA2RW9UGcJUjPqGPQXJZ+
1QAhl6jGXnQ5MqDaldLnxh4PhA6KH/OXA2k9/hJQ30geO1NlYBoOdCdiyh9XE33VdMkeG3NxteUF
+GVanVtU8UTUh/40LkDH4E7cjephjINiT55afnaapEDyxzV/qkGP4XbSfbfrtFuXkPof3ffYQLNw
4vxTbGd9KblMjEe06SmUAJpK9sG1V6STUg/H2cHo5uHCDMhIgnR468sgVmVIhu3EjHmyWKdDeXGH
I5q9qqa1ygwc5UasaPb+nQi5nTKtDbU2OIkZYjQzik2sWlZvPoBZT5G0DkmvTn+i6cMTUaLiG0r5
6HoYVYzwdYTclIpfkAHP5UXEhn17Gyu3o0GZBuiDpJbSylL4SRKcgQqtdMgwEc0JRiwjhT6PCraB
GLVsgA5iVMzNGuqQsqPpGAq4rLNGWlJaoSaqQh7WycAX4KeWphgtkCCZR5MsPwWlDqCpUvYhEI+V
7saApiimPoizZWDp86dREBwKChewFUScOHS19TYAd+PnSIVv7DqKqMsEcYmblcQlBtROVmJABC/X
jqcXBfqquhTAmjRLz7fmABwvMPvwKzwoB+HQrx5vAMXCQN8CwFe+ojgJyCofnoesg58nRTGVcE/5
aqWyRfFTdi8eBnVPSsAHdpouVk3rtDz05Hv/3aou/j1Kj+21tebh8WB0trFX3BZmNvislTNK7Rkj
QO/Vz8eDV5Dtr+1wfMmKbN3XijQJSmb3ahOGOLsTBWmRZ2fTLjZi1InUgj+FJcWoWBJWXncWo4Eu
f1gyHdLJctB7xQz5JyWFmAqDk4Ggt5onGR/XQ2P75i4hYf9ZGoN78Tu8RMQAPw95YOFKXBn12tBb
CRPVcsQXXDwnj2GgnXQrXd88K0OqpEgzyrJ2MsK30bc+MRJU5YeRoefnZzU/qlPwudOy6jmatBYm
VzIv1qtjLXdSd//epCjqXcQBD4ID5GiE1SUHrFpvZ3eVYgdP4uAA8MgjsHiihbaFein0+qS1ehWt
kyHp90nTtdxkmTDy/X+ykrhe1zg87DPk+qP1UMvHvG6siwgZVLe7N+1xv0xQzTHCwQDfjHkCVGZj
XRtFMMfM1x2jB4yK/HkRnHCqB3+g8ClehQUMH6VA11iJWHEANR1vwDZ1qGGz/CjZOZJekfcsxRs5
lNvnrKm658Er1XXQobUk+noQt2dQUT+dzOueRVeR6UgFJfLFmro60Om7qDR5ipyaOZu+J834IsZE
uB7CI3USKDu17OrHIXG/oh3SnRzP607YQYBCF6fiwO1dkurTEnAbVbxPFTGiiYOOV6xEW+aTu1WN
sZ3XXGKSLBzc9TJbrGuUw9vrmJcQ7TyxXuSu9PY3IWYl84vqOZ98o9SPTuPoR7uVEEsGisOpOCxt
MS4ixbAV9+FbpGibS+Q8JEIpSKCI6qEzIoLEGuJsuSTerZK2/suriUj2qP7KD0AmymrVP1imFG3C
Xom2otk6Pn2t1j/gFmStOjQodjcDbhf/9Km3HG77s/7o54mC/UKJw61YpLef1SHv7j3VqwEnJdbO
YWd5NeXJ5K0cu4NoigOuG0+y3oZn0SrCULk2BkrQke/jVkvL0T3vCjFzmVKgwjGZMN25Q4X3iIPj
wclzkm8K9O9gjcbLyFdE1Vbz9OnCCJp3O5xHwSkVJfaidXctLdl/hggArtJ9FgctNGsQRAb60lOf
XQFUHUep3ohRqvXNA75kx0J33iaoLRAGY5D4ktMFFS3ZWmOb70Q82Nv03GbW70s81EDgXWZ1FQE4
KQ9rXNGHO9Ec67wBjGYGa9GU7Fh7SlFej7DsET2oIhWkL03roMV1BOom00ja2MhUXvD4CvnL0NuU
qji7iL4gMwARL239oEGUw5+KAHeaJKJEUxy0wAzB0WRodk6jy8DSVExX3/mGCUbws6bY+aXHpvkK
q5hiU48lpgHwcVN3qOpThUc40g78qxzYq3DIk/8YFXP1ZjJ4ITbWbO9ZzIfcfztfRPg6/6+bK7xf
XwwuawAK3lGXrx4cI4Af4KPhFZUR/mkm5J0LAupbmBkeQgJG96OsQ+8YThhrHDaIbszAWg++1j+K
Q62V+iV30fUs6+ExNfFcSkI32YvXFA34umAPeZ5bNmU0zCb7VSTejvdR8eqSvxiNSYl9mNtMc7vp
7UjlyLijVu3BcIqh3kR5eQQuiLYUANhJCjQOpoL/1JPJoXM0+/R3MTQHlW6zjQs72C5zvC6L8YT3
3tYRA5g7/j+us1y7/99fT9Midq8ZKJQVsaGds0rdt6FqHGpX43krblsNaWqW4dEr1s6xqYXHHgpw
Og2Irk6MzjEivICUs1XwsJ+niEixtgiX+lEGIoCaJMY3xbAVnWJ4vqII7yEhbSFfIYRvY68638/z
AZzPKte14Q7X0q2sF4G+JqmhH4MiMYBuc8+vPX7yzqLtiPu7GCeXM9jbvKjru7fnGrcPDmT5pHu+
IN6D3cT2Djd2bbX0ydMAIrcwc0p17k9R3tHn0yQbv7SqkR/EfDFLTFD4+Gz4pCCLMs0XA12b2GdT
HaRdmOBFGnf5efKXPY+ofp7/qikGRMgwGmezHKHW/u+xYqU48L5ZJopopfmcS5q0Fmd4dL2dpVNf
HkvGszj7F3G2ZUuggklm2vH2RhtLNFVgvFIaAJh918wS/aXfeh90tGKgBbGrIduWeLhSe/krXOOV
ridgnHtdA8AcPgt7PDdpouPAXhpTHKIwfSu2aCRJAJjH7FVVSMKTBbIuYpQn+nmNkWeax9Dynz3I
Sq8cIr622A84Dkm9JI/lfZZbT1hElIcPTcghh9ZD0GQvVc486iFWdg1NHefiyehxRCbFGLTmJNRZ
XR2J1iqQgi3qrerGEtaQaO5G59F+m7AIuNpaPE8VXWJ+b0Th1gJKs8ntIibX2Qz7TAm0aw7Ratvk
5Ml0w9Cuog972XqdZ2Y1h4iBgQVWKLNRelOHX41nQDpNG+0ql+lRDn35ojT1ZHX2im9rd62noaHB
l0Yx+7tas5xgzS10OEaS+vscqUPWAp2uZ2txzeXFxB4O1CGwmBwM+0n0x7VTr4twrPbzUsuLEcPi
BaJvO7+QZbnsVXEiHMxCPLmCaceoTTtLO5DaO6D+8LYktvSrpVMZRnC3Yr8owsF8EzngFCtiliWW
gaVvWQZTlRAXmvELHvH9Z1JorxAqpZc6G4w9IsP5XZ2U8QtKft9VgI8//hzQB/YjhqCkZSZhjX6Q
4cloCHkJMUDZN7WNWSQfm/rUFMFiVAQvTTF6MzdD5fauBmO9Fh6WSQQeqHftL+BbJw83pc7hLkDo
jMtcGkjThPqF3O6b/WXV1xvsYLpTVv8eZ4Z+9JF4OsEk5V9VSDkCO1KXYR8w9doaRSVSQmJ0mELE
mTiUFSSpeeS2bQa1djTbH7kDmbcWcWI50SaJ1ECFLo7h4JkZ3pRtAg2agzbiQHPXFyTsR35H1q2B
k+nvcawnJ9DAOanPIElOFYioNaLIylpMquzY2QZNAysOFKykX4pchrXeDTAAZfKrUxPVqAEXn0l7
2nLeRg25La8jVskXCHiv7DqzL00Soq+eBe5r0wBHUtpseHURlsXnoEpfXQuXvizznM+Nj8uPZMDZ
bTQYTZQNnKNiae7M09ZD7HREUxFSDzm6c0tzGRW8un87N449pMY7tuS1M3D/aoDHaCXuhMHkVGlO
TpWUz0CxD9QMT51XbEVfD+Ry3MzD05SkzZRtOa2gQ+jaOopabu1Syu+QT7G3EbTdr2oUfq6gGFzl
tlAfuqSIV6I/TVpEpWVg5M4E6oX+zKOZ8sUdcT/mDag2wLWir7DbqlXlOe49WMDxKZfqq+j31KTY
xdickhjjItig7hodOFGNzuYrirt+2P/sRs9dZdzWrm1ej3eB7xV3sp54T2wHwdCbqfkz+E2t0T8R
kcibDVczRBbm7ckavUmYT+ngb5CwiOFAxWSNyonDJzqhGsTbYbDiC2g86yEtJGkteQa/Zu9nXkqq
VPQF72fL6HwW9tmlwWNqHXjm1efp9SAEusUBErt+b4SuvDdjLcN5G73mZUCcDaF7zfPEPojYJcLX
yJ2ZBpjTFj9XxP3SZ6WMw60rA/vPKohjoYTHo9Fa8Y+6D9cj3s84tZbhdixxL14iqqlE8o8RQicK
u1XEMP3hN92TsOtLkdrco26T8C2SZJS8pw1H5SPKbchogpl+7ZOJFZsTa9poiHHXg98gBcbJQTO0
2TjTgBh1YpsvTVxeBikvIYVMe5oP06a1qQH3p6q81EGU/FBbEr5a4eRPA8DEQ2dL6q4fc+kzGaw5
QoP0s0oGhIfMEEpUSn1Y0aTqSU2yb5SelRPKuvUTOorDvWf1d1rKy17L2YC/+qB2GxErDpocf0PC
TjmJVtEEI5xKJPjZlD6yuVy3I+anAOL0TT1Y/Ze6Ig+XaWRHxqoePllquhEUaORR2Q43vr4RLGdb
xabUNk35AkERp3SllZ4Ddxi2ni1lJkwZZHHFwcfh5ygZ0wGsecJdhFOwtTo+j3rzPeHeSKVgGhHh
E6f9705TnBJWJXRYeK/F0F+D6X6N2JdBDSc22NZDXEh/jW6d7qrcGxBw5TCCuz2NVrGP7cG6E12a
5vHe3oSkIdao8eDrqxEVjs0yd4kTZ15U7cP3pW7CIvtBcpSkCvZIrqCpXScYYdVm+mjkMRtNPQr3
pYoLGG7X7DTlGOJ8I+M6rJffuzxxdmorj2snsMpr1CfVVfTVTjsif95XVzHwt33yNBeGH9TUJUZM
icuqWzdDr2xE4XERiJ7Llh/qmH6Tmju36z6JquU8PGtH/+f5XN7UNQ2SsFiyyTArbbPmkx1sEL9c
GXgnXLqhbf0thrlrz0r/oxlNLOO0I0MXt/VetN5D6+k+Jm5m7/1iRdES/SLiPV706xN3+T1eXFKE
Or+ZBQJMOeKY7JI5ZLlrbjFaGFdLnzib9DMvauYgYytiDBtdQvj6b/Nqu4MUJCK7qPAufRdZ26yI
PsYsK9YIr+2pRv0028I8FoVxP78foonqFbRo3oDlL6LKNoeJLju1uJ+/T52bYuSmj4zvN9crcWtT
O3lb1dzZhLpAXmk/AdTjQgy0GAyrgtsGYuWVhwesrqMTKqLEJMtrUV+YRv9zEnZpl7dSiRIo/dbR
U+hueTRcSt3LhlWUm/1FtL2ROn87UEoUfdIU8zEQ1vWWu5U1zxbD5IQVKovk38BeawgPhb90Km8H
KR20R3EY69bCe7vC9/C9r4ReRwlR9lZJKutsi1tv042j8yAOZKvBSJTkvNPeRcFRyZwH34y0+7L/
TQR86G5aZYecbbIWfcsapPTAPVWWNa8hBsxUcS6qx6PmdKnm/XqggOLdOOrd7QDPHD8ovbaHZfHC
4WuQ6w0fPke9Q0EJSRglJNeG/8RVUzN41pb+UKV6eS2mwxQgukSAOITWxy4ROk0ErGzME/+81rL8
n9casvoL5i3K0cZt1zIxehGHUMn0vafgfu0jLxav6wxRJHV09EMz+cC0beI8tjiDkaMa43Xndfre
lYme2ySuqMWnylu0BR3nMWMrcxu9XE/MkKf1Rd+g984jfsXzK2py5TVI/Nc+Cqxr3/G4V0SafxBN
Qd1xRusEC626CA5PEjreNVROoiGCfJTp4TLqL8HE+xH9RLv7qAU1VRqQwdYNRnQbpeKbI2aIGBjI
b5dalpouZZHEvYgwpc78q1vC85vWkGFenTsukzhTZUt20x2O4IAswOk/+kl7X47xcBJd4pCj6rS3
xkhFzJEwMo9oyYfEyUYznCLJKo5Fr4c42ytZa96JrUQkfuLEqTig4ehuakVRVmKbIvrEtkScLX3L
jJs+sYBO1W8l21mz9SGAAhlCL+yDaBhkUetQyvFplhOD7vomGJYN5dYwVCQyW19NdhL8yR0Kn2jG
Rnmyg2YQ7YqpmrqMDp76o1dA0FDSC9bwlKztDUxeNMVoTslxHl1g8gJOT5UWc/dp7s3AvNQ0Go18
kh2HHzsHFlGeGZ9xTWyo8qLob7eK8dlt1N9cVJcexGBTqytE8tSXIimdp0H196LbT2z1onXwcHs1
MD/3mVwdUjmPNmLU8Crsm5yQOtp0AayX3i4wL9lbNxegmPjhAoFd2TukTEG9QnOpz4YfrWmSdhHN
xADQNyi4gmI/goCnfW7cIdjgixp8LyByjCr6p40h6btOzUxELbII6ffyKgIAUFqIXXjawzJzhGj0
vVDYBDuu/iUeE2NXGx4fq8m4PO4T9GECPnbtBHZZDqIv7cnyhk66X/qdoOx2BUBJ8lwB5Js/TxVN
SYApp7nwdLMPc4enMODDZDRema+ayZ9CHMysIVElTssQCFY9HZZh0TeMnr8ZOxJBYuB2iXmdvKRQ
TBZ6o6mleV4OXdNWxzYHuvTe74FGOms9QnubP06hHLZj9SEmq4N+H9XOd8zGsnu0krGnlnaigTQ0
wBeTx/G5v0j2ol/0iLN6mtNFlXrh2Wbp9hQNCyPgeXP8H4t+WG+52J8W9apg16ZVYFtrFebUtKcQ
GxDDtc3/Ye3LluPWlWW/iBEkwPG151mSW4OtF4btZROcZxLg199EUVbLXt57x404LwyiqoCW5RYJ
VGVlbqVMX+cjChVO9OWP8wcahT8P7gQ8rXYCX8Y2MRR6FzS8xXp6tVrEr/MJiLzzeWaoxxUATv4x
4XmNlE7RXNsMDXymMUF+Kq898AjX3qNy0ZkOwpqfaVf5Txaen8jhWeFpSprmyDiAkOng8St+5+NC
GJ35j9HdSc3epec4NXubE1pGeGqjuDlOaanW1qiWKi9xKkZG+7XD83kxgMTlrmkH0HmYEU5fIp9e
Ww/cD+CLVMusBZejN6pyhYpKcgfosdy7vjK2DELxD74V1Dj5oA+LB6Bb1h+v4vFeDi37/Mckq4Ni
vFPa5UPXgPfAV8zb22OgcqhOYAOJ/qDG26ROwZ/TRl4y5WffU56ikxK7t0/g12zQY4oIYZj8uRmH
C+XP/hbxvsZ/jEATm78s0AW88vv0CbwU+T0BHfq1ierWs6PaBg1g4pEAFaUw3YMEx9YMc8grDqgn
1DA2XIK9qgff7rbixbAsS5sdCAmRFPG8KM3vVrSoAlqSFiUMBRo7vXnR3lL9OoFoCaDF2KaY3ngf
mXVxgrYBTiCT389D9NC3D8Qba8GE3AkYVrSJ7NrUJGZxoiXe1yFTAp13LzEs/JpB3+8C9IjGK5B8
RKfJZeld6/jtshei+N7rc3oXBK9qMsNVhoPWHOF00M+GINciANJu47YJGqje86mgA2jvyiqz4PCM
haL86c3ogAd7MVgGji40G0WbesHA+aBfyJG7KuWE9JrK87u8Apdoo/ne+jqRAFT929G4Bs4S2hEh
ozbPSIcA32LtiJLKPjEOHuKzRKoKilJme33L74zcyzcSBeqTrCwwgA3K/NqlL0mU5N+R6TOXcQAJ
VAv4phMa2G8BxRCvmwxy2ySrprp+45idd3RV6HgrpEvSTQEiRaCMrNjfandsMO8Y498D+qE03WRo
vdtnDE3s9C8DzHrNgf5/6SWYPm52cOOs7QyieX+Jd7WdxUEJZGMLLrIS9B5ZCgFVyknS2PSjZoGy
sbPT74RlUEF81Xbz7tyFNX9pUXlpOiQhkRy4iAZyhsSyCZ4VUFoZ4Dukoe3a/31SbdkA5xXqjCRV
CfpbfTHAUwl4IfQzuumXTTsSYbtQhBkBezLdtQK7cWX59SlplXoQ+lJIZ91WJdjd9YguAPzbcYtN
p7YEeW/e9agV0wgcjuDjAFrvbIbR8WZKZJMfx8H8Qia6uH1Q7n2TdfPMNm7EvmicH5Do6Y/g/oSM
US/T4ehEZb8EEbqDGtNYId+ujeShSLqbw2lsR/mPAjrwwMuk8oQjk7WupwH6kBpmaY3ovsG+HB4a
Uwzd0QUsaeAtSE83M+h7k35R9f3bhKat0D87mXcp8yBlZHSBh2eywfCb6yHWpurIXyUpV4/tIJBH
dYIHZgLLJWQF9lDXMo7knEbTRENlWW/J6/tOvctDES7J6+NVc3aV9xWdxerRARf0FXIAZdM0/bJs
jLt6BLcYRZYOurO1jOie1mEN/nRaZ1Rr8rK2Hw8W+l3BhomfCDiO5D5h1YGWpQggIUHYZ9SfaBQX
IKLEkbM+0WrIWfUgsa8VaLTc8hTbhb9wrAHHsEmwpxDNrCh4xKCJikdzN+KLvOeg0T2jKxuP5iaq
HmuQYyzMsY6/lfilhUj4RJALaldmlMhdHxUAXOjUKY7T1jKORQ1WPAxnETygGdIzXkpapNFGs40B
jcGkS6xlFua/BQoPIgBhnW/Moo4XQgskGroEF+rSXIYcUDDI7kImcrotCGzMwB43FEEOtweRE80n
220Ry+mB0c37C9nN1hghSQPNLPTrW6emr4tdJcKHcDJsUH8RpVWUMxBZWeBIncLke453OchVtEe0
AW6hBZNu3KYA8EkboYaFcLqdQ0FdWaz7HmWpoAlXQfAiyk7d3VIAyrDRFhDGxo4SB+SIW1uuQaLc
rPCA5ffkyFiLmndpvYAgIzt4ZVngwRewrZ33waXqoGsAGUoIKoTTtDQbL3npRr9ceFMefq39+jKO
SMgv5PRa4cCH32rZoYNkqH+kdv7sjGnx2hv4r0X/snrCeSBfiSJrH/qhRELAdqyzL+S0U5HXH2oz
GI8xCmR/fnIp7Y+f7OhPNkR1qVSJPEuZvaJo//GThz59TqrcXCaFPdxNcbEBiRnYuCfb2NqlMr7y
Ed/zoE/ZFXQg/hoU/8EJPf/DAXV0a8vHxLxPQWi29Nq6+uy0/YsGbWP+T1AbodI5pV8NyzBfosFL
Vwx/9PdRFhpb9G8nhxi6sGfZJdPaCaby0RMhCKOFbX2DkMbbj2HhxzDCKPrWcyQB//gx1BT868eI
bb/87cdosLE5c+yTl73E33M9Qr4CRYj8EVSw5QPv8FjRIzswcQGWr/BUcSETdlvtKmh5v6UhTRcT
sEo07Licp6Ov22uXeioaA9BjDlJkb7Lj1cCFcw1LK3/AUQvAhM65Qk/AuQ6RTsJABOlItiaKNOpX
c12B5PgKhFH+4IZv0yEJhnpi7CCbYPfmqe/st0ur71LA311jALpUj9x4mJBbyTgSp9oDch6o9ljm
3gRL5Yp0HWwL2QWUQKYT2GChqWd+J3ML6cEDRZFODUUVk1KnqjYfsG8Jl3FVgQ9TjXZzGjTLCl1Y
NwzYH4MMOgb94/7mgDQCos33aCWbddmFu67EyZkjf7an4l2WgvsKDBM+yFCBsyYvOK+DPRX+cjb1
S0gQLNAjH65n4MA0CrEIw9HflrHV8BWpz1raCE0Ff0sKtCRQS3fkZWBxW3TaW3fAzvRjV+4LkITd
TYI/MmKp1SPlmo9EYUs+Pbr5dKT5Hvn7PPlrlYo3HI1kgIWFo6PWaQcOJdoCzrtBMsq4gk6I3ixS
qZwuc7TdcXT5ojR/uwTKUGtVYfc7CneX2AYHSCGGZLUIV1UWpC8qbiq0+sFO3LRpHIDJos5mu680
w5gfqldtv8VbzP6B7duIZxhyL1IzttMF+q3oFhn7GOk22G7eSMflXjcB7ECnxSLLxSWy8OKCMDQ6
LXSZJwjCaCV5zg5U3fHK+2lS7csfUaOX6NriIcPp/8HAf1rPXRQu/NizV34hUOCs9Rmft/KhVvgv
pbLGwHBmo/Ka5Ib3kNkmv4JlZ23gfQPNFKc/GRnOa6RUwzIL2zkm0ESkhWsg+1IAmi7aI3m7zDko
0FZ8iiJh0xpkHiAtehI51qAlOfJgwCOlUFMVZQoFq15cK1XXoN8BUKnW2tAliPtB1uIvJwn22WXN
B2gahqG3qW1IRZM3xbGappLpb/N1BDk9NNitHWjSoHeg8bpK/1PamcDcK+36hH9KO3OWm45oTuSd
dGWcvKiOI1iA3/zmpb8mGgqPfZz7t2D6W8NTLT2NxyL25LJwA+PRiNS/7pRkb7bx/e6POCOJjIVs
G7lti5QfhfRBuqO/tMBBfFKVVFdngHJ21asMqob4cjag++Y4vXyw05c5/BU/JuACnSCm65rryvWQ
ICLp51awo2Kdu8rthM9y0DcH3f0xRC6B1YtJz7u5eTG5q05A4/cPh6XjMrxxV53PIfFlWOKOLnmZ
PaJ/1QPi8ZeJ7sDrFizBN5+tS9LLJGOVQImXuT4o0H6PjgXA7pn77WbmKopvn5B75dsneA6wW5o1
LliySGRrmnELdo38Go353jDAsonupWRR5zLZdFD5hJacz/bdZNYXU1d6DZEHR7MHxEBXevGmbT+1
yDlBZqGGbquOIEfe2nsLPWTzJLQX96sW4mbKmsIL5Ei7hZEF1ZeuQjnSYbk45uFQvUCPbLY3CipF
ECSy13Xa1F8q7FUtqyw/8SIEW1GugDTW9kFPRwdUdJteQ3L1Grn9c2HzcgXtvfQ6mki30B3ZRm1T
2kZ3/zdxRon0QmGCa1pKYS0DPoFuXz/RnO00qO6zzYQ6KhOYZbKmWW4t5YgnSiU49CvW/QQS7AAi
PAYI8jZNm1hbErqYPH5xrNL8lOYyvY9b9g+ZKcqPfXNb2Lb6rKPMwNvyHHiY0rCv2Guim9nBQwD1
eOdKtlKIlUST4wN3oE+SOKCC9YC63lIETbAV0p1aAPZKNj1hcMHeOucBfBbFAPGla7B2ixfApZt9
ODRsLXTqy4Pd6ZyP9hLHolcd/zf7OGVQn63DhZCiv6TF6G9SNpTrshD5E2gM+Q66lMFShF3+NIoG
Tcte5C2MAMNkCpGU0DpHFGxx8PkM+XghZ1ol06cUJGQRtk4jdLZWeVSyR9aP8cPodeNuSF3fRBrO
7Q4VXpbZYrSicG/zreW07fAPOYwSdFfHnMnuMIdDtg96MxChAhirBgvLVMmLHZf9S7dypT2+mEbb
QXBKZlAzwTCqes0waUAGVg+hSlpBXAGtLDTMJRTMIme8ojIdPPi9eyYzfrtgKIoAcq/SBkv6rrfK
IQSzI69nqdfQVt0mzXC+u71ukR3J1CJGhgRaAB9ew/S2vb18Q7mO0dT7IYB8ghRY4Jwg8zK/q2ki
Qw46BhnSyQa7O86Q1rgZdJUt72X3KZ7CTdeL6I5MvelD71g0/5CPTLdJN9vvkzo51UerH/+h+P/f
STEVAOlT+tZHntSTd0ESAepRtSOvv6kmOhoJdpvXIuzKxyINf1p611V7TbzwsZk8g06Qz0P39yF5
b8HIWLXn23BM0XFmZVG9Cox9aOvOYsn96R6jiPqMh7+OuFcUizFz60+AhLClkwv24DNLbSAr3ZxA
BDccxhZiOYHnt3fIL/OVAcDE01RDSEOVdfPNr8W+tYC3XZSAc4OkAEKhOf8G5R3x2WUeW6Yot81L
DoamffSKtyXHCYClfnTelkRL+SnCdzfu2vGzUbIB1Iy4U+jBW0DnYPxctPhMuhu17a9xJZ9AExuA
sHQpu1xsSO07RFrl7HqguKhBnLymYdM3EAqv0IAYTGii0pcqZ9753U7SYi4SGHgZpwn2gme/gGzw
Ajd2iPfPAlId881H13+JMQH4OQxTzDdRz/uVmLxwHweB+uxBzrofy+q5tcrknIEheiGh6/GZwmIo
Pe7BEaw+Q/BmUbEh2CUpC7cCzYorNCbb63is8H9dZVO/4mUG3Q8aq87uQSti22sJUSHogrrTmpve
Flimf0JHRXvirQfoqruju3f7zUT2ybHmeK5hImRy9J2EHW/VaE92MpHzf9r/WB/f8Q8/z+/r088Z
EKLjfe2ROZsAXW0by3BtfCF/XQYQ2SrW3/VFCt73evRRuiiSbw33wnQNbDvyP00PkhE9YY7hUwKh
l8SDKkyCp/S/l7pZ3pebpyeg9HVlDoVwF40odunob1FbLQPLzzZkI+2EHsynlzEzF3xg4MXGq5Tb
kbVHadSccWOjn9kLp/X7sweW+ae45m8v4KR6C5thZDos6Mr+DNYQ9yn9FTZ18l+r/R5G08swwv+b
i28/n3AwhgLTXVc50KTntfcQt7H9ALTniP5hfNFL85R1YLagyNbm3c51uQ+uRIZDiY5vphhUh6IB
1y3FKMNxF00LNB1DjWWO0Z8A9mXnwyeYqzk8G8PpBNqIe4qmZWWA5xafi0NmKw/SA2rFDo18l0EH
89msUJIIvTA60xBUf9sm7+KrAUW6a674Suke1zTjDF1Pbbmg4TRZfAcyZnP2ZlIACCOLYkdeWlJA
cONMQ72kysDJR0sWoNfJ+qg7O1EIWhQjQLJCLBnlTfSlbXLAxCEHd6JcSh9VEzTx4mhDQysV45GZ
0CwaalE8RqgbXe1sTqVQQFOD8vk2vW1rcxl4/drqOFQKoyR4kDVa1ZhWC63GAbQTXgegcT+A/eHf
EaPfHRuJV/0fEUBOIS2uSx5/WcPD+X0lYw59eOxZcrYGEgcpFZfbuE6adn9IjA0R6c+22Q9SfZDs
1w1YYJ3CsLZObQMpzcBqio7g+uTRECWTeUgIG8LUiNGZTTdMzfskQutQ1LuJRhT6PpGhHeEkIrRS
J6y867P0CPlB7wposHf1GHtGG1dzBkmsB8ny2l8jvy3X5Ow8IzgrpKw67SRTUWSX0ssYWGkxO42d
ZI2W+mZD032ztXASbb7Ns/UkSGlsAe+P78lk+gM2VSB+3tJPIAe/PwroAS/IS2sw1OAKkw0PZBor
Ax1Eo5fu6EeAunZ9cJhrAgDy6ycCsw9Uv4xPZOnMHKpP07cwiYc9JeBaEORup7qv5gTeGPPughft
AznpS4ZqLETfE/FAXzCRdmj7+H16m1fVSrgM9M1F6u9jvAeA3fX3XVDnjw5Liscc+yQuU3kX1Rzf
cYfZS4eJdkdOIKSnHQdRwpImvE/H8yoHiavy1r5bJhfOrwSaYHgJrQDpncC+A777tEZRuRll/A00
uF/dHvo+IBoJ9rmAGqOXZdYrJpKfJqrK8FdOAtBMsTLMhO0dDcG3jFrtUBa3NPSifUBd2FmEVZNt
fLAWjJBB+tynMQfbaYYKhq4sdlrKRduBrGUf7L/Ho2Z4ZkEj+j1alyUgrCmQCjrz90cOsPLiaslj
FDRujg/JwoYygd4IVs0ixjN8GEpwaYzhA1S8wgfXQpUF2+NgO0DG9gEcAcj5u2j9Gv3gRBEsTKx7
2X+dlOMkyywQrqYP/xF6o5ssHc0O3OglKZbWoCWduoFmn/6EemBI3vZQ7w4HNL3pkx2eSy5k/KJu
T8OGmSsBVtinGCcPbFv+HUavisGBgnaQd38Nq/VqBGR+D9PnmHk1stOHGr3d3j6UVusHMCoP6Qjg
BITJtt2UpkfogmXH3DLsrQIK4U6MJWDspeVf+xCp65o55RcWiy+xGKsfdQK9u9STYsElINCNKH/0
Qf1FGaL4ktdFAmmc1Lsqhj/myhDZHQQq3j6ltuTHT3HtOFmjDtaA/vi15uYbawyUpscjMFvEEfPB
DG3ImVbmbzaapCk4/MiCxEbgrzPk3q4QiSkPDqozEOZx7CvZovZzN9rDp9HC6yBwIDvcTODCusVD
+gqQxtbELrWxmof58jJ0E0RLS/veUdI9cL1ZdYHd2FipSlDGxo4VxXYJtOvvxlk8noxcRyZr+yBb
3/+nTM2TCZaT243nWrMl+HXzW0yZBOo57upX2iPTbpk2ymqA2Hwbmnuyj4F/J7gP7EM2fekjyA7c
0ruUBtZ2m0Hs3HajDXUeqPG5iqBUAakIaxWjzgjJuWS68LA1lxTgBM9pV9tLUaBZvWmjbNlOZrSZ
Yse+GEDczhcrYOIUtPZ6yEOkt8hBISPklpYF/sg2ZBvQ/7cynTiCMF3f3g0j6EI6J5Wbsmjx+6tL
AwnIVh2waVSfwZ7rQaLSMQ69HjK2qQPpvVSgpTk6PtT7hNaOtvLJW/YtKPwnzyjAhFX9qBQ3XvWN
n1ZvNxb4cdMWgiCOhepiYWXWc+133Ur0rX03WtAWSJs4P6BgAEaHcArWFYMqQmKFxTKrQL4TaaG6
Qt/1PtDeAPJgbFoo+iXStNb/OYYC6ZIkYDsROvq2GN2J/GtRdAGOW/xER86hFNM9M6YTyZClCVP3
2kcnTPI1DN8WfTh99/23eeBDAcu9tF8byDIsQHwkroKH/kb5wNiMoDE8sySI133dWs+l0X/NSwk1
8xg8eNjVfQfdM19IPclgvyYBfCvPaOhJwKxpmM+TlPMkyKrOk5oSCS3ATYxwSI9x7RjLbBqTJXJO
6TEKJUjaydOFiXq7JdeUmkigOPl04BIFtEK3VZYGGsFjC8Lr0AKLT0EIBg0jb5tPhp1Uy7JqxavK
xzvPQa/XYhi/Dq3f/UDL1E/hO/6zl3HwMPvSvks9M4XuUysO+M1W51Rxtm5t37uypH2Jw2g76foR
XcZSBcDWCPSN0zjjKBenjjxYVIH6EPPuFr5QBxp1JhTnOxVMW4IElRI65UODjN6MENLwIVCy/N3W
umCgIFFqCqY4+T6XUEe0HsX9x/WcBnt0P+1O4N9Ae4rpGatbhmWwzUewpANzo5M0hQ1QYOm4oBfT
6Gh9oUkhtJ3WN9uUBBfLeK1x7D7EflDhlGwaEr/DaDUP5Zi7d2rME3TuxgHSBSBOivWFHGCyCxfc
KcT2QzR2y6tGZcP5Fux4mtg7ra4fwiDkHq+lkzfgAn8BQUxwbsvK4YsO+YB9wMOXirHwolqcW1aA
329cDvKxOQQ9V9MiiUMDTxeVr4AngqjB7fkkWVaBzHpND6aO7Lbq7UuRdflq1MHkCTNU4BZmC4Bg
0s7Bfzz8aPWccQtki2hL12yHrqZHjFiBvky6NYn48OYi42glNlB9wGboKaSB9yFODFYpVhToxBba
g3jl8T2zx9k2r8BVtWsg02aLRV7lkJuwLPs+Tqd658Rdti+4o+4mCEFCIy6pv0jIPXpGZPzwx3rn
lsx77bxcLmlS7ib1bswsMI8EvbrjWHKelJvumZ4IdtHtkCNy50khcG33QaLWDAp9i1x3Kri6U4Eu
layXSFoFZ26PFnA1+mgPrg0B+iu0HoCQ8S0OpyYwl7RVDbw5Uj6L98lmGY9b6KNB3hjlnDtghuVd
no71mblQqG9Z7kJ8BzwqZtyoQxmYDzRytYnuwFuS7XpXtyfoqbQIOQojSjdmBfidFzbF2ypBlnUr
1iOTGlt+GK8LGwdNmTIQEt4+CrUl/DRA0OxoNamSXZgk7aUFqcLa98d4TX9Rpf6zMuPiCiU3dqJR
Ewbduah78P7BR5egNse1C8TFOimDNxs6Vx/C0vDnv0V01RbnauJ3FE9/iiCPb9eRGOv1baExbO85
ZIvPtA6Sw6DfUF6CJBMoVSrNf2Wl8c92TLx7Z4B4dxuCtZ7sret4S6ux2LGJCvnEErHtlG99yUYL
StZFo7YUlqKEnlk42DfTwA7/admJGdXCHUHDRcvm4VgcOMECG6PnO3QNhuvcmboNsZDRMEFu/cNQ
6CFRlplNHa5v3nBEUsIsfkZ4LTwN0BQ6tCn+lTS0BbLlpeujEUF7E0dzRIoKuEQ9NBNgD1tN009D
lAzic1p16TyM1Gieo8r4Ma+EiscliYqvNIpax7kMnfnsTdP01BVtd2dAR4x8wuLivsmCC/kkkIv3
jeLgDMAnglGjfsAGaxeCYOUpNiYDmCK1IV8+MOuTC8JAmtc7fXNVXbwkXzVF8aOb/6zwzduOCbDu
fVgM1zEvUtByZcPR1eROgA3zXcLsClo64IuaQ9BNU3PHeaBRUmQMGMDY2tBwsIDhLtLgQiOaVGCD
vkCCYDjSkJb0/P7BS5NHpWlPsqFJPxk6a1tUwt5igzFA7kZUe4ne/QuFoCgjLtCg2N8mdHlrbtEI
AASFXoQufR638yJRXg97DujyAgwTAUrZlbtI6gBo5sq2jQUzHAGRrTZY2f0U3ldZGd6jWzLbxZA3
WpgUUzO02RVVfyEvXShYHYogcu/noLTBw6XBd2BeNw3AlGQ6abS7Tbp9VqE/xkpAYRukhbNCwxUw
JEFksqODX877XiAfY6C1afzh7S9jla17D0nwqjO3SZ8NOxfdQtdIOP+IZMq/F2aAyoFXPuWgS/tb
QNp4T4EqqzkAL95hVykcuvQKGQ5LnzzwyCxiF5r2hRVVZy8z+AtrN1OYxy9VLeuLjCPgtLW5L0ax
TQEc36AYxV9uk96G2K0nyGRNU3mc34ySBfgbiUWJ9j7II3249CEAb2JQUPmFo9HvVrqDzLt3wYEn
5jJYkSVgDPuctCy3YVZADc+xA8i6Zu3aaVny1ObYCsZd1P1TIldlMNv+2aKMVXkq+eJ0SGpkwGfj
pN3jeIjt98GqGjTb6ekhxG7m6ZNvNk8oeQzrJMNuv9FYCFfjI9rGxuvS6y808kywKUxd2i4tZQHf
ob29P755owjt8rVTAjGlp77PD3xZbMwADKYxKKyRC0Aj/KB7VDIOWhX8gVxRt/fBFYWzwOAx87Uf
H8kfgtttxXgwHWlipid21Nwyycc6i9XB020VdecXF0ff0TByQ/ydhsPJmqC1DRYO8DPW5XiiMIqY
jKjcdj3IYvcAH/VL38lrVDyVMfcGhFlSLmLLHO+twa8uwL4YQLOidOqOVYnvZ6XFSX/N4FEaPIAQ
EBzmmf3da/32SC+nvomDC2TQtp3Am37ZsGjYgEmvWd22enqCO2bdkUwjaPo2ps8BkkZ6tE1c+Rpm
1R7EO8YPy7FOEC6dvrRgFlh66Pe/A2+WsXN6c9ihvRSoTT3Jc9C3mJj1fpKivJtCu1ikqhDnTHel
pjHg0SMkgebRu91pnaJd5WN+KDi4FG8kM4CFQtfH6D2wq5rFgRwZvl7rMrNR42chlFx7U51rMKS9
9D+r0epfIiYjcOSCFS2oA/7Sgv9rk1ij3FAQWFvf5jC3tl+s73aU7ca6iB/6mosryzmA8ZkJ+qom
ia9ZWzYnPHG+kHMSojqDovpcSDc7cZVmKyjjQmBRD4Meb8AF3dIlNBI8wrRHyRQeD8KdWqjHXZNx
cL4BEpc92MqrLxnwo4tuCMzPopHGqqxZsadhiooF1DHHp9TSRzDgbBcCzDCfw6SWwFaY/t4TfnJE
16m7xHZo0adt+zzlkTibhgpAoAsYAIRku5VR+tGh1EMd1uowM6rFGflKaKJFDYphQGGtQGUjDjR8
D7P0agCLgRuNQAVT8w2dHWDYqsqvgYucus6YJ2YzAmnV+xcZFOUJHXHu6j0CJQm0ACTjuHR1RNiB
Up4ioElUfo3qtzUowoDiHLiIwJGMB5L5qUMxbT3V6AGRZW19Qiu99Slrg02DLOUdReRxwoE4COQC
2Snw7HqJOy3wtFF7CrY5GrNb1QBzhak0o9FrIh3ZrO1ynPJl5RobOThfGDS19inomBadZoZxprA6
0hAiNfzJ6du3YSRVvInRqrySdevuqgKCYXRWd/Gv3rXlGK/oIE9eGtJp/RZsd2N4RFInWVBVq7M7
UAUnxbCJG98ASDnvD63N/aMJ1NZcHUtDUHJJVFhpAtmpdNYoGW8VMEDzSrcJf66JTBFUCVepwLaH
ZQC6iXxI74MUbzQ5eQ91WMAEDMFRMv/1ZhoSF5IIdj4uoy7rk6Un8naVGF26mcdVNGnO8pjv57EV
4uVbl8WFlihzN71Xssf5UE8G3m5eP0OLLUjq5CGLj3k0pifsdt4uk58A7PPnWJTVcMybI9lpRhcG
HDSqJlHN8IunwebTEEIw2EMvJQ8NtiCbox347y+XBUBR6z/YPpBGRxkVSDsR59fJUc6jbAGTUfFd
D8q5R7JwY9qDPqK/b7Vp4Ga9SKreO1JEgYrEqmmhhNYYjYsdFVol2xocUjRVQEr2gGasYEFDtMRa
l//xSR6v+/sYEJcGVfigzxx0Sk91fuz0JZYc416JHJihKT/SHblLu5cgJ+YSvI3vcyIKJz9FVlMF
Pp8/b8lvNEO9hpRWvLWzKF1xBdakfa67wyp8T1asMcdzDwD+2cmydJWZjB+lW/5ow7RHa0b/dokS
uz+RzfXBr+fY2ZGck47owdaAPNp7CHkkOuhA6Qxetdx4uJWppsETR1PVX9r3znIbZQYyUZmKLkYH
ikodRSMKpYmT6OaJc0Xr11q35X9fi+zvn3hbi/36RFqZFQU/ohcbj088jOoUnbeE4PXfhzjusKek
w2Pl5sV24uOQvCiIi4w1Z9sxxrNkbbjHq+3QsQSIHbLNtz4AKvvEsg5ko0vhVuhn1he0GYCk9EV0
OEGAt6v11JMB+L2fGC9VV5ffCu6/+PgifAMV9HwDPOl885vLDKX3DKmMg3YXeub/WOL/PAYSYOjy
An/32ukd51RL114Q0UMuMrFpoFM7s0NwD8ouVWU6lw7/5GfmP8YT4y9/mxT6rJnZIf49SSYVf4m4
HZ/GAs2XfW7Ie7p0sZdBK3N5s0xIxN27sd6Qp0KLvpqazbKorK0V44zqjpb6MDXrl0ZYl+G85GCB
q8OUOimhP0Hn9O7rUFjbNAQRLNlsVCgXTecVoAYtqvWAnvp96LXZszKmbVEzgFq13eRpcLOPUflm
98DYtq+Br3t2Spwh3+23+N/tZY3+NapezYUvXb0C5SU0mdVcLKtBW3vqg+bxVj/LBlZvB8eXy1v9
bEQJE1nY2N/cimK9HX3JIlseyTTbxbIM0VFGNbfJCNOT4NXj7aN7PHC2dS3U8rZMEw4flyaHsrJ5
aVrIBJXzfe+y5WShQ7B1JyQGM0BSLlnlukujaXP0AcjwMnvwhFJ79LU85dpGcQ0LoaAIBMmWVpjn
0gLvq4xg90FDk170/YLt6bzSzXRbs47TLd433pGcwIF9SpysPw1o41/J3MOOW29k5p0HXnyVslGa
1SYfPNO7MlOg6tJD2q44RYRa2ximR7K5PggOAAq/I+ccptd1UQrf3GwF+3lb1lD+x2VpUmAgmZWM
bYpzFLZBtOwARmty0qV7XzZscVRQFXZVsjOcfdVhZ0f7GT8CDoKGtJ+hoesPIxqRUJq4DcmLXjb8
vaQnP8KpZ0AH8TaU09egw5Eo8szhBEJx7PFo7Gkj3dElDgtIxKbNlqaGYFnHa0NPofFthbAEwT8f
mk9/2OeVP3yIyoJ44fnFuEGKY9hLL7oyezBfPQixBqETf8/7ZFg2MvEvEPztTqDxQDuhKoOvVn2m
AAeqxMvSA6d8LavqXEBHZEUOd8uhMfUNys71yq3H+ByIKL+ICdgDlLbi7y57HCpr+srRlL6Cjm2h
t83hFiVi5B5aCHfinatec9NuF3HKo/uicO0LOXAEQG+FdhhosZsdlQH+5ZChj0LWB88SoFb8f5R9
2XLcurLlr9w4z81okCBAsqNvP9Q8qlQaLMkvDMuyOYMDOH99L2Zpu2Rtn326IxwMIpFAlUtFFJCZ
ay0xlUD1ursjW1cLVNkN7XBXIjK44oHRnfw0tE5mxc562tTGSCVRq6uNcGWAMR+KwBB5DBzH2iGq
siVQyxXoQk2oO4sdyM8vneRPdroMSC3tRCQ3n+3TtGCHNna5WW8++E92eoFkNMI9ADmXzk/Dgd5F
/ph1l7d3xduQG0oi1X4s0vV1Wgs19cfY7ealofujlEjo9KjJP7U+fq4BNIvudOKh7DeHYkNfeWpu
2mbx5OgKML6uSr+6LqoAuk599xKQJynZ/GxstUiSzIF+6B2SQTFOKameFx73fyJ1hjLuNHntozdg
9MpHu2mGZYil8VAyle9NZFdXo2tjUwnygVmQufV3bgVzY0yzn+Dg/tKIwX7yjB7BfUTeb6TB2Da3
Ad13cCY7x8pt513NzK+D3W47aaY/mTPumsErv6JoEwJdYD90Gj0Lu3a8Z5aK175dJrvS0cnJdsNg
YXpt9xWV9OuhSNIfbAifmzQevrRdP+D0aaqDZzb2AU92vnRaJ39yGoQDJ1dej9vIccN9WUViXgRx
AwpsofeRa473tTbvwdMhvkKjGWpOvl0foB9W3IGm7ZXs+M8gKtOW3VGBtu5c6RCF1JG7MDyA60CA
GdwYmYqOpRnisM95+1qJpYwj9R3FNZDJmhwsLYc1MJThMrYSdQvwi7rNfQC8EHAoEK8X2a0J7TV3
VmR4x2N6IhMwXAYy053Hw1lv5JvAqONVNxV94E9tnC03jWYIG3c7Pv3uXTp8oAVGP7+lVij9/JhZ
4fE6KM3xqz+EEUg8f02kkDBe4GGKVwaViGBD/T4x+TihqWeZW30nsrdx4uMskmbY19lMiYny7UL8
drmSD10+tIs+GPcata6N6e4gYTMTEiweecpvLjULI6QxEByIV1TjEChLHwHQ+EKdZJKhebR4++6v
UeGONFkg9kblijnRUdh59ZxHtnlnIWh2+IO9LdVHe2zVzyLV7/4lCoDmxF6B782z58fWXR8ATXWJ
ZCm/1e/8rkiCHBwJblCqSSCoWgb+hbqqwT3h27f4YPLHFpJMmxoQ7lU9cPN5xMIbNE74ip8w0Kfo
xDgMjRhPUKl2QZQBQPI0Ejnd/LGfRuocgaFAFpeR5CB8gMBoJEdFxamJITru/DWSXpM5KFGkkSJ0
2bNG8RE5YKcH7EWwzILKvkOFeLzCH8M7dEkEvmGIV2+45gXyAiGHWnjDoEfNQa/KreQ7pItWQ+GM
ATCJ4RIcXeb32AayEBWz8Rcxsm7hWZ11yrvAWLdjW+9kWQ8H5NkhPu7k5V2JZR7wvFa9YBvx4Cco
7p2Fd2NTgTGscIpJVcR+0QZT8z+9t7Hhf3tvQcE+vLfIMCCyO2G/CLoV9jqbax7Wuws4a2qioL/e
EexLW8YdcCR6W3RJ0s0QWQWFHIXr3MoplzwCY8DFKJG2Xbp9aMyQxlY4tdbOqoeY2TzsfXzqZNR5
hN/oQBzGScWrny6qYc5KBxA7d4p+zXtH7QyUhBw72fRHuqNLE+dgKPOlXFw7ytJ/jTTzZ1nl9Cse
B3zrOkV45w4TpG06tKLy5ACIZ/FEHoPNLeQ3+SPQP90ceuzBrsdSwq9p/Q8x/sstOY1wohSAE0di
1fUhjv1goxsQ3BWOCwyKny7LqaxYc13PzBqVgS3Kgh6kQIm0nYzP5OYz0JyKokAErsVZI4rq+qae
3NoAWL5p+J/cejz5a4VSRMhYOc1jlWVrQLmR18OTt7JEOK6zqdmlxTyGbshTokq2SywJ2XFjZC9M
9D+G2HNvkWjuT2DTBmJ98uemJ+e6cZC5mqbNGrUm/yF23qfNETfejBmQ7aDWBsPuykXN2BzZxWhL
R1tqFiyOt5eD79QLxEb0oYlYZrSNS4ZMdAl0qUuFq0Ek2plptmLpKY8dBFW74keilSvAM27fXxHq
NPugRpwmHa36AJAJ6CUyEFUfINDpW6ugAKg8d/puRf10MZzoWywLa90rqwGGBZdIBe0x12UOKH8q
wCDjyn5GxijX7z5cNs280BrZ38mbOhon6MF/CaWFpEDyFlrrzbHpfBQTQl8KpHKQaOwSVPMjdY9b
7LzqFfjf6pmL0GQ/I2M19dCdi0qZbV46p6u9MC1Qf1x6G74wCxQa9tgZCPyM7zU9aHiEwmOd2Hjm
6DZ07wuexlA4Q9ycLshRpR1Cun+1a/ALKfD6k+XDSGqPSWRCs3xOc13HQEgIofjpYmUOX9p9KtMb
0IPVKwYu8JvC9PmRNY/mVO5FFzLT3Rh2fC7jQS0j7FQcnEF89zAG2ZxcErINnqqg3xPay+sMVcQe
cToJQdPnNmpmQJVs500XugsSUSswKUgYcZ7zlmStx8pG+e7kJRwbSud62JAPmWyR/zWapry2yYea
eZ4Je37tkaaTL0wJQcmqQ8KoU9H7JUY0sgJeHu20d0sQDgU/LraUeshdVE6+ajPjJ0UgPwQpkyiC
yk8I8vQa1ewHnB0/RjM/BTdpsCuCRyMyvqAKmh8tA/yAHQ8HKMUP8bEcUgXupcY4A4Rmzcs6tBDj
SYMZGCPVWx8kSxQpKtR+RBCuEX74o4nL1zyQ9XM1IG9vyJDdYcPjgntSM/wd82SLH60WLDgV0PxO
spT4ccXzIBQ+i7gbDpdbgzfGzqywp1JJCSTR1EMX2aEyawAtXo/TYB1ZAO2BDuMFhZdniHVW9+5Y
eAeABas52Y0G5It5FZanxOfjrSd67F+mASG4ApAxygXAsZl8cHPI6XZMPQb5WM16MPId6DJ0RnZg
0+Vqo2bTNXouUmuVjygI75Q+ahnkjx6qYO+068+ZVYWoa1lUUqWPoq/zR0ReUd5YNHfkGOTpDaqk
3BO1qrh661U5XCaBXh1oVdMQz+E0Zz4daLEQdVtqpqMYF6gFstfUrN0C6UEEuFfUHCJf4zRWuQs+
vSi4QqMtsht8Tr3IxBu7Mge9BfW6so2OdY0dKvWy3qpOCBmcqRNb12hWiIFtMsPgI9iWkwqAjGpX
Y3OAUFKW+Ed8t/wj3Rld8Qy+7G5jmbkYZ1bptwjAD2CCNzMcDDMoM093dAmgCrDzI1yuzT/5XYfR
CHKhYdfm//9U15f8NNWnd3B9jU9+1OHortm25r0fQmTZgEpIPqPb6wXEH2KR86KfQSgh3V87nAiU
9GWe/TWE2tdud5rx2qS7zy+Q1shImg5YDv95mrD89cboVeidXIzXVyWjrEo7n0nbPI9NhLPb9Cau
Q6h5caFbGlIU8ROUN8utwaP8toY0pEAq6KAmxk66FINAFYjhF/PB4u+2ju7iZGVA1Og4TE8AaqMb
vaqaBFiJX2NpRB6jWq53rOPVPjJgt8cUKxG96rVjAL1OJ7vkRrkhduZN2MplUkTe/PKKvyZGlArA
bXB4d/TaaaNwSi7NeHGZigaHzUvqdOHpMlXamMUyjIzy4uIZ3g0HCdEaDBPNTjas2V3unLR9v/uD
jVx613ZSPNgYRxf16+5qk9M011mp42orwRI6j2088aB38+6K1gE3VQgmdWr6IvHuGgsS2l1incLJ
o4S82iasRTunztJ2vbsc8Zas7NjxMqhroBQIEA8iXygRVY1WJ5fzG9CklG/FKG4MyYo3u3FuQgc3
ChbXj/XBiVJwM3nM3zpV/0gF6VSGHky16IgEXOxXE3mQPSvHE1DmMzbgQJCK+BYEevY5jmLnBgvS
klp0MUawOae8fmuHIEGmr0ZFXuGVeu5KHywGThbsq9SezvOlfKl/3SWx+W6juza15UsYDumM5Znz
cukN1sz07pOmSc5CiOQM3mt50PW4JxPEIZJzjUL8k4+1DKp5fTAnt7Y9hyBjuiUvutSV3iQ8747U
6qM4OVcqf8odBSaNaWYy9RqcFdKwgu3V1ua8mrsxS9bkQh1pkwF0kQPEQzaaMywhJxrUdrK4vmrg
NHyd9GCgvs4X8NTaOmaPei3TxRuO89Hd27I+0zD6L6EuooTMafFhdrMEDW98eQvX/0KCE2UH9q+b
q0n51W3vOeHh+s4ax49mJmgSgUnFB0a+Wlb+zDCk8+F/VVo+ykgt0FWRC128ERwg2tTm5X9Fkzqt
B9G9LGvm15dltXI3Rom69ev/tK1aY8fc7vn6wSFACt7/Jt1e312vhHfKgxea6/I39PpiiroOp0tz
LOwdGDa6CUzTbR0LIglGnvXfYl0/WGmWPMSQbNw5jKFCd7JDz44beX0zYh+O4k9Xr2pQGW3drLAf
GxDdkROTljmvJauOERfGwhB5NmsgwHff9uaXrh7UsZtasvDGFWpFwJxceuZ9Jfvq1gXpVe0m5j2Z
WhPUXkEWRHuy9W1QbLIoZ/PLAGEF97258pvGBBMnSvSwr27jLU0OTtxkh6iIOaMmDfDwZTGk2Z/J
1I4IJaZ9W61pcqBNskPM1Q/qpLdrROYeKdzgdHn1mneoNovkkiZznaS7YXZxQ/508eL4W5445oFa
PbaHa9+xWtCJ4D80Gn1wRqXKgjrJlEMic2ZXfr+jZjIWfONECNaRC72FDsg4Nt6TwXCg8eKVI9vQ
GwCtB9sFTY+jJM5UXfTEIt6eR9tpbouxe/M7z3uGtPuwhCLgsAl6NMPGWIB0CzWasecdiiqDAh8Q
1M/gKbRBiZvV+6KNULpmnS/mFgp8TVmCLwQxmvn7iRsUaptLnd61Nj9B6mPfqmL2oVCPxxpi4ia/
M/C2i8B/ovx1wNRro5v8oUCSbdNoSPwgSus9TA6U2sYe8NXWXw0EOV9jgQLIpLN/Jjw91elgvTRx
PUAP1FJnyaN27ZZWv/NLmSBOkTCwBtr9QzJAGVdBoPP7NBwapfbPCMOdDMFgfEX9lc9TfDVSBkjC
hCOPXAPMFmYC8Fka9l+gUQEuZ9ivbt2EPk89B2lEBNQubhLYe3IDOuJ9tmFyu84Wxd99IjqA5PEA
mm/AO4xZNrxlTojqUs96guxwiaJEM9vovk6+lK19cAozfAWeJ50XKI++aRyLHXNzQGqND9Hrr5Fd
CjEKGpnLAGXbnLOFEcdIEAUq/UJ3KpDJ5a77g+1PfgEzGdbNIv2QZzMkH/ZgBtt8yOpdcmxiuDfE
KLeUXrv0OsiSLYVRAmbyK0dHzjRLWuoN2fs4nakRid2boi2KtQT9wJOVFRc+K5m65jLhbrVFFRLE
edP8wmeFvTTscQ0Cbcszvkz+LuJkQKmhTEGQgLhVdNZyqp2fh9IDD3YZJv+m3c3jZuZHjb/3EsiO
oFQmyW+yUSDhYnYL6kCeML+JoCHIF/HYL1BD5e+vbv4gwtUQpM68t4Hm7FCosW+ytn0IO0stwVLW
ry7NEURstqzwliynfWg6cwSBa3qgTrp0DgjDAOo6U4tm6xPzfTbb7N5nC7gRrNpG1Yh4uVYyI84s
yA8dOtesbqilWao3sZdVc2rSBUFeEHMG+sYuPRRsTh4aBGJze5ISIdsf5rh4TAN+n+NPr8JLaL8W
Lbgnw8Eu7o3E3BM3gw910k0CrNWynx4KaPRFUyy6O5UQ7b63u3HPIP66xOLo7EMdhPPaHe2DTnL+
hYEu/UJb16h8BxbKYhGgau6Z3Py0tA8mC9aulbcA1ctXemK0hnBFiZjFuWas3tdB6y5YkESvTXbM
S+59bRPQro71GO1Ylqr7aSD1V0kODR0L5UI8SuQ2STGP1JZ8CxDwCcO6e0W2tJu3thfeJq5pQsx1
BMsoz0eIKCfvvgKKLA3kGNXCRPK0BUMvuD9stujpjuOo2qnGRbgAd5fe6Y6H30TdQ8XdBUxouoAU
swnWGgW9a1HbSMo2WIlqbCPA7++Maw/rzLl0kFqf+NIuf4ywHhZaIuhKf8s0bOMzlOUmDa5b4THx
NQXXLsQUu6/W2LN5k8QdtPSCblPL1tgwZDpPHSDhc+Tlxpey7w/Eoe0psHdGefeVlSnkIIG/MLo4
e1CA3gO6jbugKiAbiiX5wYibd9u1l+4UY3rZqQrMQDYWSkA0sh29ZV+m6UGW1bfLO57+K7IA2Rd5
ZGGzgWJB/OhlxSHPDe8hBuHTDivK9BR2w9fJnjL8WlhhaO+kA6qU3+0jEhmz3NTlBstff8SGvz+O
QnbQh7bzdWIV0axkfTzMqMcJo3FWlyJc590AXTMDOgiuNwW1pubV5iTpsEFtW3Vup4sGsT6yF7BR
kzqutlw7elX6VjunKjeqd8MZ+OzY0t9SpdvVbjjxuGaoHZ6lVg5801XZyuPVGbk1vVQNVo/AMK2T
SoSxjKa7QA7vd2T7Uy8KS0Gfg1rJdYxvz85F6mClR6d4rCr1xhFlfItKvUIgrvtqZn6yQP3UcNO4
LiJ7Zq5XKnXk3FKjMfPdzDy4xIhAgWJqC0TksM8JdmSiizNFkekOaQpouRYjhGhRvLqKnQZo5Qlw
R0VcZAMBAPRvuDwikJPfeNPyqxrrxYKy3Ca2BZbkwuiTrc0M/EqUCTTQWx3YENMx4zcfT4VrSfGt
8MJ4YQqR3XgJc/fhmOtl36gGWG/gxaHm+Wbr7OeQt/WDG0b12vfzbBtkAkpp02TkMXIorkdafENo
P174zqgWDnOHDSgEqUadLp5S5dJ3hLWkZgfw3p18d7C5WMssQ7n4UN+Pyge0P4myLXIaABhC4eEM
ZZB3W+kcDT/eqlAu/6RZ4XP81E6d45SKd1TIFihZ7Ix7RNfwKXRRUCwI+58gdbVBrtfCTxhUnkCk
WJ1DBGMuNmpSB6rb6w2fGw4IEFq7tR4BA293tlVM3NQuwocVpCGuTQkCRXyu/BjzABXSrvTmycQw
DqnWL1JXwb0j6vTQDok/J0Zv+Ze9yXl6yPkkz4QI/BJcvilECYsZHlvzFXwbDWr+rfTWaeQArhf8
IVIRtffMrUA4NC21Q/ju24ZgNOZWE96FJsirGx+JLJwNx682gzJP3wxPkIt5t1MhBjgyL3byH1Xs
LwNjBMagrpON3UXhCkkO5PXcEesicuVgtwEoJEnTjZlk9TN5hHVkr2OI882w2crmF+r52mD9+o9t
Ip5HvgwoGeF6G0uCGi6UGupn9JE21ccm9SLi323p8y+j7m+9n8ZendtpqtI1mvUYjLtuQNIVUujl
vkcEYKUqk98rlIRB5liNb7l/KvrO/8HH8icXrvvYpCZOlkHvH1AFXl3GNFlhLNUApBI9b2ywq3Vs
hDliT9MeqJk2PN10Sb2Rzxn7dsVMX3HVBcgktlkJcR8byOtOZhoCxUPzjsS++kGTAXvzNnu0mWb4
nnYVuGkyvkoFioujpCyOAMGrJcqeyi+VY34naKMhv2PZSt6uY1g0hgvDFy+NxB+TUGuoMC4n4er3
pqf7cgV55HCVOkFwEAOgV6J/our3PG8hTRf6w41ru93BanCQiUrf/KaTiwPv71lvzpAtKFEhgkci
xw4TYWG7OJAMTTY1xdSkXt4C20m9OCtaj9T7p7GJDJG5yBQIVA11g20C9pUQoLXK3t2XDcNWc7J3
lQRhwFC/lI2b859N4rh30KNdgOE2yM5hMAEYmuhg2I6wvytgiBeg1bBPRgHVv8FwkscgzasllKTG
IyBf6U4WiVyPRc5veVyIeStk+NJa6i5Lc/sngP2ob/Sat7D8a7gTNijfaBMLRP74rQA/godQjJcd
RN36qB7ov9DjT3bLVnLtFNVFfcgbrOwW2O69UhBGugoSZUVYr0UTggx3hCDRtcMsbAh+GLdgsAET
VYGqfQRXZqWIuj016yF/bxL0EL8OH3uH35vUGzPAw/7t2HxEjU6psgWobQ9CO2rrTRssVCNCkc0t
s/BIbbpMLn4+qm2cONHBxOaT+Azipvvhizy8lV1v37ExuSEyBK46vkbZaLwiryEbfwClF9xib3vx
IrM1cHj1KbymneuvucBfcfFSupCrxtV8iQglCoT7ij1FHNxweK79swo1+Lix+B+BkUEOym9DBF06
fhxRKg5xRM3v6lzX89xU/XPs8W+t5yQ/rLLG8CkPJdISRyWWvEkPQqt9IBgE2QI804EGN0o3IE3S
mtHRN41vqeHblw1lm5jZIY/Db7RNowOCC5TrzOVtsqPNmmfjOwgwfLEkNi/i9Wp6Pz0aFX4qJuYv
std9A2jHZLc7d351JTtkOlP8MHjlDIS94xqgmezJgby4Mt3wNfMBg3bAxXYTp2F34wJAjVKDOnyN
IQ0gGLg3LCfy17+PTMxovFUZf1LY2RxBwaSO2PWqI04g8Ub0xheXR9Gex9EqsLLyPk3j9lYmDgpa
OiiD9oi5zCufsQ31Gq2oD0Hgfr30skG+aYA/9tgc4dQibQOSl4iQkS9dQFy3Ep0yTtSKSk8u/vVf
//P//O/v/f8KfuS3KCMNcvVfqslu80jV+r//Jdm//qu4mLdv//0v23O5K4QNDgvhgX1EShf937/d
IQkOb/N/hDX4xqBGZN3bOtf3tbWAAEH2Fis/ADYtKBG69ewN9yZWBSDp7+pkAAy3aZw3pM6RPlff
W2NxOccGXZjsgVhZJ7TD6oRoNyg1E+mNHMNs7RKvHORS7Vk4lNH6ojKYRPVvbeCIb0IUwly3GXEi
4gWyMRkEQsBMRJcg8T/ayLnM0gXDd3wHeWJUz04XobL+yKdLH9fVKseiB0amv3rTqnkGmX62ES3D
jl1kskI9ktteXGgsOdMEUFNgs3/+6G3r7x+9lLbEN0sI5KCl/ftHD3q83Oi0I+/rLho2SAIHqJoy
x2VmG+VLlSBpMm0nuhE46NK1q1vykMA8AarNUCb2Z69K+cYuC90P83RsotngfQOxYmMnhA5f0qiy
FjFPuqMDScx9WYAnY0Bu6ssI0md8vPJtcgX/NGq8J1fmQ2kkSIcDPWZmNZyaMOY727aw5gLS4PyH
76XHP384NkPUF5+OjdIQKaT4/cPp3KR0UTqv7i+bdFkI4PJz+wsyFPkZirLtGVD9R1oOI62MFS15
1Jy8UK6lzkMBrWIr9L4hBtwspcgUWNOwMIVKQ6xBiPrZaqqjM+0R8aN4p2KWPwmjgGRQ0cF1yO29
dm5DI69uUWi/QsJe3OcTm34JblvQHST+nmygDEvWdQH+R+qlAVXUr8TEy4+oGVRrq8gGbo9ncwSn
4u3oKLD2+wqQx94HZwbvkmqufaAIw/oe2vXi/pOvbd5qaW1dKHd82tqTwpzVCG83dZL83NgGQCd1
CHpg+8sOph39qDove6inCyKFRSViEIChkUWynbWAHu4yr1APVmNWK8Mc8yX10uiuSy+jc5D3ni7x
Rruw2NKy6+QDuXxbO9OqbNYr6igtFv6Hb4Tt/faNEIy5Jv4JKGY7gCE7fHqcPqxUWFmsAVQywb3A
TxTk41h/05mgVyacYVR+MT1tfaNNmG20/SEQfn9jhB62aEYFKcg4OZIE7EUllsRjL/KwdFt5RVHM
6kntLUIRILR3yhjiMkm5p0HUQc1/a7tMFrDEX2vtospm4G66cbrR3DPbNfd0Z/cJL2cqGlBthUQR
29huvL12/83nYrCrZv0f1p7fl/3pwwQBlLSZdD0LRHSe/P3DTMKKmWnG/Dun1wNSsZk3M4FfuLUi
w0PRd2Yu29RTLzkTS9rrkkdVhUDpdXYHhlsQzyKNWLjAHrfFRiPPMK2z1bS6frgAZHRsG2i5wYHM
0PhA0MkMEU4LRjWvEhP0rhbLzqaXRDMKtlAHy4z3DmRnIkQJQOtu2I2ax0UBLhvfS88SdS7//Kl4
zt++Ytx2mHBMC5S7zOafPhXsqOxA1am8Y5DLPfJJMAPUJglK2CaVW+JEDWQcL/riHMkxXXygXs4h
aEB0yWQDfx6AsS6o5Ila2XcG1MH1sl7oKjbAxZ3pOZUC5gL0HJBCDvZiqhiMg7XTFM7T1UtLVKc5
DNKN3RQaKvwYpBiREWyo2Uy2zgVCKRz432zkV0yhpovz5Ee2QbvYatvGSzXRe8+cYLTvsQxDV8QK
YjB1yXJLPVEJjS2/ggwX9X7w9mytIZBre4ewsaavwPAVX6diFVt63CiBQpXJzvJeYo1AUBGsKTjx
g7DfRTG+cGet9vp7awKQFAAiI3WLk9LUmvq6AQpKaY2wHCTCwkCBdL4z/S3EvYubpo5AMz/W/t7N
nOdUNfUdmXL8dC1S5DBW1KQOMwWEipnf/vk7Yom/PToe9DY8E+ICnrBxCp/6P6xDg8fwczfw8i4M
zSnqrJ5iXUWvqkPRod9LdovMT4TyPBQAg18vfC3AiIH8vv9SIK20gm4qWDIcGT38PtKrWoYDzHDw
MiMCxhVcLLKLK8SkQFdLTTcal2HRjPdt6IBVJFCrCEygT0Vu5EfQxKLUdGrihFFvXGdiuZmaWQXy
0dIV/YaaABq9T0lNSCEvI5SaLV2ObzkhgiLf0stolPUH6DXQ4tgZVdUFOIRA1bhNbUDdLtBrkYFI
Akpg5gV6DbW5/ORz8QF6XQS9XjZd1lxegl5nADAHdd9W4rxYltOcpeUFp6QF/rUHiOeFNxaUwhnL
DqhQcB7MoNz6YWG+gFWkXmFN9dfkFsfgPy+Q6+pqF/VOLU4QZJd2/e06LQ9GRICn4TRt0eQBQvHF
QTf2iLpRSDcOZRs+gHPdRn0OonWVo7eDRkYAsAJnDvaL6A3bJzXLxtJ/TNrRWvhGn54UakM3Td5a
W5pJ1MgAXmfqWBbceUUPcDJ0slq/n1sQjUNwGthkd7qQXVT1sNSCN3NTju826iC/HqM4Y/wyhxut
IWKlT26ACIqym+wrCOB3pAxZx/Ve9KP3giJGOY+dIQR+AvKpTl2Zmz5CwN60OMc7cLOvbqR32leP
ADMkJ4bl8DzgYATNCwhci7x9QJ4rgJxdkD/k2aghE1C0a2rKMm22ukXhODUhwsxvtWaruOH5GRF2
c5Gz1Lmzyjw9sdJZm0Pv3JGpj/x64Vv+uOKTzbJLDeWOi7vfperGKtSWgrUQDTqFPJVbChiFlCGb
bHXvoDa6ZQCEY7PkgrrtxVDmOaoEgnq53nK/Kn+2VvKNx6MLzKv25zim27elyfXaTrWBeqARdA1A
ca6KqMnv/jRPmmz7rCjXCFi0y7KFJJ6KirtiQqOgDBIqyRMQRRk5RBt1qvBIwUYXAeEA8pUjVik3
KpGT74dnN88X45APj3ECgIZbShO5FpzYsbu1AdDI8UM6kRuKtFgAWNTvuqqukIHr2i456jgv59pk
3hn8pOGau0UExZl8OCQWovMoSXTupYVEgcxD9xWYqmWaBfbPoPH2bY2MDA1HOYB3toMwWqOgaVz9
80poup8OMBI60Rz7MJAScBBWMu/TjmyMuaslk9FbbALqBxZR4/Y9norgfDdY+iARhb9r8AeBPNXw
laWoRjfAMn8Y9cDvwsB4GnrbWpkgI10MKXCD+N8nB6wg73dkM9zsNlFjsPlkJ9++kb2ekd+1O5bl
bQV94c2fpiMb0/G6CEGIJOwcQX0QYrI6E4ekcmPIW47Bcy3jE50MhC9uS2yknsjVCu13VywCH1xB
cey85Qa/hegZVNz8IV+aSLWjRphY2wwbZITq1m26bWIBohTjWZtNdyy1kwDn6fD97vfez35GH636
JMeI3/1yV5s7q2rsuTtlSQyojH64QLRyG3NZbT/Zr76JX7ADNaWAAFOf+ZsoGYZmdnW5jiWbyNXJ
6tJ+Q0Opk+yfh2UeuzMSq1tA+wgKfunwgNBLPDeRVX6WIMYCeZDbvQZFfRyTIAxmcTIhJkAAjWJn
bMeFV92ZEVLOhlCPZtzHJxIl+tUi6Aqiq49Wm8Un5Ov549RHLQK9/PL8fxo3Tq/wa5br6wV4BWr9
6ru+3tR3bf16PYEM1xbFkWAONaMQVOmBPe+FlS+Iy4ZsdHe9JKA9PMZBas9RQfTu9ydnwGz8zT8/
yWLa134IAjmMc9uzwd0tmIWIkPPpQYZyUu7g2+u+QXLEFAYACqW1pO0ZUObgZjQeqJEkm04UxkMB
7qn7aPjWZs7eh2gtgJcVJA9+NQsfyq/AqaCkYer1pgySFwwLpsAbNJbWgYNvYqMLZh3EdIe8wvsd
2a69eQFRv6sf3YGp685Efcehc7xw7tgWxNpLsL0kY/B+oQ7IqfSrq41cRiEAUJ86CgGSbXAzYRwy
fO/TkDc5egl4b/75M3Z+P1vgWMHxISOrBao42zO9z59xj/JWK6y48RbF7B5IB/fsOnF81CB5mdOq
CV6i743i7jkNJdCSv+wu7PqXHYIW3ZyyU5M/Ss+9D/5k54HzPfW/RVCK9yivigXUPPi/VobL3WRj
oy6XcQTuBY8wO/QcUzdd6ImmO3JEFh/bI8LxkPEyOWSz1bwckU0kXaEyTYqZaj21J9WgLOcQjGc8
WlCTKTc916gEphaJC3E/KGZRn+X7SHwdkUrESU/s07LWp87qijlYBLPvSKHPYx+0VJkHNtqrhxTQ
stjp1pVbxAwSHCwlvnjXdsGf/vmvKP/+V3RwWLdxesbOHzvITyfEQLQRcnchfxOqDuY6AtwGbPXv
F6lBWT6jNhiMoJ1YBECdRXp3NZUKj1catXx5pRdNdDqLeaiPRExqTeykxEkaxUCS/V/KrrQ5Tp3p
/iKqEJvgK8PsnrE9jhPHX6isLBL7zq9/jxrfkPg+lVtvPlCo1RJkPANS9+lzvAnqwO86qBcqcX4L
NbvtUoO5ZHH1olf8WNlLNSbsSGXijYqXm6pgXNkLywH8gDK+IrVQN9yBHEAlb2ej8B44T86UmQKR
tfug+igx9auP8lKWNXwoCjltC0Orjs1Qpmc6Q/3I2xkgOW9na+96FkGx7yyMpt7//W/j/uspZhuO
hWi2i3AhHmXvA0StkyCOC5ayb2AeCxhD5YnfKQKdWbHmOMwFdY5qVnbIfLtO5wDSTfCh7neOqRtz
8E2TOzmNag7yXN1pSmrSlJANvJeGCZlAYAiviWWWht+GEmSGZ7LMgzldBZl5mYa7aNBHX+InaPhr
PzZXnc+5BD8fS6br0v02C2rber+uMxsCGNuSmAyJPJ9hpZgFdEqHRpMhGJa21NAVx+FvzqvbpHpi
3fXOmtz+xq6/nEIgCg9WbgLO2Kj4TZ5PuxKrGJ8jh3shGx1sHiXY9yofd+B3JRDnRyduIXi++tAZ
qqXeZqCmVyJm+fcvAKP4DL5pyHFQMgPPWFBLqpC6C1S86VnvtuYxtF5R8K7X30Wbz+Ap5yU4w+JJ
u0i3egDkoz9SazFxBmHYOu+mIDJdJW5MbeVN/akAyd/A6+OUu9rFzGK7B3V+8ds01EG+iWMgyFuA
QjIsazDAF7P22UZutIDyeuSDV3xqgdmqI/NhNHJU84dltJFtrj/p8Txuc5BfXyrUWB6NJK+OrhOb
F4FV05YhAPBkZiDcx2Y0elUzxiC4VjNaYSRurhnXe0srwZM8VNk3CxyU1agwouA/3s7Y3p2YdMIH
8pC1M1xlCj4DAK7xvFLPJ1J/5fTQGipoqNhmJBFA+adndSyMTgYmxI43yE82jx6YvZc0nkLxGUNn
BIkHqDbZfnm0YyUCNoY3Uh2xkbIFGBsRNSJWIluCqCLY3rH456RmAsDjW3vlYyKbBuRzsGJ81rmy
vMcDPzeASUM1I/KI8Za4FrsInKgr62Jp5/aZVdH2nZ08qFON5L8YHemMaB1rNfLXtKudRhrJuEy7
MkC+u+avaRuv+I9FG7PepUgQqPQQowRDvY0cnWe+D0ShCiS1vbLVvopGbBdqa9T1VwEDcfDCar2+
S1ykja7uKxmSHGIAPr1TgJmoAjEDgUrvFLLR2ZzM47X/9huR9jLXn/MvF0VVyU+OR54YIRWSqUPP
b7FuVQ/Lyk8t/4b8abVEbiYeSij6dAZq7636ERoqEGrQ+ihooHi8j0KoAEFFMz1DsajyqXdkStoH
AyxUxiwDnKTGgAG8f02T72mFqnmiC/CGKA7UBCVtF0C/tThQdDEGcdnSy5QE3Npr57r5TL26cn43
lgkULRagqTzO5fgzVOiEWAcAgQ5a1H+fS8GO1KLODtoBx9Sof2aqJAq0aXMweoaJ/0mGauEd8E9B
r1Y1ad8I1G1N9n016R1oxuxyazdh9NpAkRRcGOYLuCSCKKpAvjqC3RvPlvipV3SVTIxbL2q1ezKN
CUQEY70EWAnCc8e6A04Z6E5VU5oAJaj4uiskgu+5OivtKPIRapLHtWMUnnWptBnSsXBb7TRJ1+b9
bx153qNOkYBzSWjN576u7jNbYE2elsWDDoxNq/RQph7VkpzZ095Rge2wK+4d8AfcQIPyH78D/mde
yOKMmboFOlZUTdsMy+t3aVQUiri1Xs3jV0iQYnOPLBoEIhxrtC9Ypz0WdobqON5aP80+9hY+ZMZz
VBRxkAPMimKZDn35wcnn6kYNI8H3xuI83FETaUgbYkj2I7UW0uUk/Clk1Z2NHrKmazhvQmymGAYN
tFAI+iFSil+adL14F/dSbFY/k3q8LtxWHtR75IkWYZmH/Y4oJaB5BBf6s+lNoLJpeblj3LAvpiye
KCJPh1JkD1Ffl1dqhfgTbCWizNsIgkhP4D92Vn/g/c1NjwXqyUpHM6AzyFW6H6oJkCsVpyG7NQnr
BN4l9wNiTe/t5qDjbZgC6j0ALR3+x0qO2Qp18PuLnDEHeFVTdzzXMi37/d8UZRdNOzVO8bWZBjeA
zmt9bLMOAuqTmBbByzXXUoi8OQJGdMVeo7FP5Kya2RAire+ZN4mg5MUrkuxQel58arUhuwAY62w5
UlZPWEehOjxJsi88G1GbBiiLX0vQhwC69J1PU+rnoJ8zare8EJFFCvzm1sLWLUCljPtGeJEDcOoB
RN2BwcCPEYZMfhh50gY5WBs3K800nVFVCxCjb7ITZOtR2qKzMfK54bGth7d7eyt654iKsEOm2J5N
KDQFU2nZR+KCbh33LjS88tbJabilyIfgESg+lvye81nc4VbEHZ3RwZ1r0GumPVjUG8kOZKu9vtka
RqTvly2dp1cfoHgT7tdNIO0b1yZt+mhP+MuXTOThaOU2BBjy2JTRdF4Pc19O50xmhyxrjYNpRmCm
WHuXNodwNnPC+Win0AWcnSHo8qy6mKpFphZvnbOumHCVCc+YN3tf6AmUWHVwkf2ykcvQpK+sm5o9
hAza+msKZvntAKGKo5k72H6VU/Q5M3MglpxkOhdTln9idbrYC8B4j1OcQsUHEanPZtEgFuUw797K
cueRWe2zo+w2Nu874Y3hPtdA5lcYUwy0ZAg6vencj4PzlJtFAvH5HQWerIZRg+JHFlREVA81pHID
P/PqFiW7KvXi7d/XxqauABN//qTwbOSGA4FmrBz+BfQZzQHCNvlsfoUQWHPkFsh86aABvboDBUHr
rzYLwP8eonj1m08uJZgEgJH5NYp83zXJ39an3Ecout/xqn2KNWh9pL2HwKg6TLa+sSysRFaTA2YX
fwK50aEyIL1EHbHpiJ2jN+6GbIBHsMAGqAtM3mAlLMFcc2Rj5X2owKAFzDSEJahZzlZ9EK0bY9WJ
XnBWmGdWlKBqUc3Otdl9r1sXagnAuT9E9jKQLJnTK6kH/hB5CYiNs/ycOQg6d9YY+iTCQsIs72wL
XPdPv9Wm2W0Ime0MsbF34zrTnc72gEobEIJ/7kQmPkJsVdsyA4wExgTtPWfW+0DaAtwuc3TUWed8
/9NVcLx9LOVqV30fJOM47N065puw6OOrqw6VjnAu6KZBdAsuf8euMmBlVQe1ATi8Yq1vHbXagGgm
2bzejq+1JtoN2ClylGT/GleBpGgvXa25q2JIfplz+zpzT/+YOlimWRkCN9Ssy8HacxHngJmjtzFk
sjXdIdwvzjKEhCE4JM7UjLQKZDhxd+9ENfsYg9vdNe0fXaikYlU6erKrBKhK9kJvMTLZpXfG9ia5
54XH7yJh3SwqzqJ1N0SidB+kK+NuXaivi3rqNSAutXu3XNfAyHgcWeKevDnE0wdpvPRUJWDFG/XM
Tw3Xt8upOZvqEGVlg1w9zuZCFHjaecFqojNyIw9q0kFveXMOQ9bsIW0LmEPUuXsjRFocmcXkxSkK
qDbP03wRQxR+9Kb7mPfJix5C42AO83xDTcPLrIA7OsD/qrdocxREsvAGwvLPYeN8EWwC6tBBsacX
F9kzuN9RuY28PNkTZTcs/X/aeawbp0TxT4xTFYLi1xOoA0ETtKXQ4Co92FQHNd/Zurk9lLN+1Brd
vIR6DL4UQ+g+NdeDp3rfXOzMh5RlsqdmhK3vtHjXlZFewCsUlhVqBLy02kajlW/N2XQvI3ZhfjQM
1WfsG+dNAt62c4/48nPZhfixJ9VnS0DZLjVkiyoUvfxcGdYFtNrdk2vF3jJ8Vm7vhmeoVyU7lkrW
1k7SuwSQ+A1IfpobHcBCkPopOHNO1MRKgN03M8PfAR5TzpEwhazwzu0igYL854QosBCDwuaggYLg
mIAXuE+RwCKb7TBkMPiz1xVgylrdcvtFDNj5+HGpIV833WYE94oNA4ldIAwz2SE9HD/pXgWFQ5A8
Wk78FPbO/d/fEMx+l87Du4G5nuM5QAMCb4dd5Z/ABp5pedXnfflahla/ybD+QhVdojSJSJloOSdF
op6X+saIUdT7JlpEDtS1HGobhUEDih5ABggy2SyXSzoBOl7V3sV3c0tbrrBwyn2hNXJLGzIHeP2l
N+2z4tHDT1VXxSrxFL+RR6Ky97nmXXJc7SVKmxaP4Z9O8p/UyNXN0weIxTdgZsj9ORfJs0hHwNOz
+cUAcuUIgm4NEQ4Q4nvDPPoeYrxX4Q2Lmzbz/pKNmrGhBQ9WF/outAH+WCPk60roXbR9dX63nHrX
XGfGewqAJxWuXyc1xv6uNVP33hvbK+Uls2R4ZJoYPlm1XW2tVIKVUUONsQZavq0GEQKwlNVXyA1P
XzqSm8ijNrqFeJf6rGyre8vG2ncw9BPe2hBKbmxUCU81sj6qSW4AZEAnkPXgaQonwNUQpH9Yv8so
/Hjuy1E/LV9mE/zUB8hVVMBF4utOh1adxU7xDLFt/bTaV1+ac/nRoIh/mS8FayfUB+N6g02quCES
zQBBAEVU6dnpjQ4G1CTnzJrO1AoH5j6E4oUaNCbmoXE0W/BBrLZ384w5yrn//gOyjfdLLFQvQZjY
9hiwFCoI/W4nKkbRZCFY61/B4JSdVv2LsYEiKSjGvACUwqAoeieDsXZTB8SiPzeNVZ5po9l6950T
9TdqiLpuAmA44j01NbDGXUDmfVs2uULoP6qCR3c9WB8PE7OTDUT47CFIvS4KzArFH0M9OYcq7T4l
2PqgkBikoaTTZQPmBobq2fzk5lZ6WrW70klDniis9iTaNU9W50uIHXXB0Jd4AhZFY/l56FmPbjxv
6aYyA5EHHTUqW9oth0UXgw8BWU3wYC1qRjXq4DcFlHlQggX9o4o77mlQgR5qMhPq25UAD4m0ZihG
WKBow2rp6pTTdJ2rFlF18GEM26jT2k0MbjEnoK5G01+90rUOkxcBKRJFMbjD8j6IxpHdUL/WBzOC
O7cI0iLBqM5SZStAG37RaNnOBfPwjkyQSpfxAymsrxrsZMem74FAgNDd3SKP7Z1dQP0fZq3/TI+O
pojmXV9q2Z4Bf3vu2tQ5xnn42MqxudTqsd0auTjGIDpFIu0fnRotCx+hp9pcyLR61EoJh0b9moM8
EihR+CZ+8f76XKSHHZHhtuH3d2Zq8h4spwhVUWN9ZNLzkfrC7vv6sKSzyrr0AAo60G8GR5ibChDL
YfuMfaN7cMBrc9FZke0iV46I98XArOngvexQj+tnoJT/UmXtgyet8KfTfu3zCTVLGkh+Cmc2vjct
e80dwEsj4USbHPHuU2lgQw1eNH6ZjJRfUt7yS2I3xTFn4tEVuTkHsbJRB5TIUU0IemxdUxvwEaDF
vDdAhvErNDfmcld4UB2M4keUmVjffp3IKF0skOteu1rG77UYKpaOLt2LFjfd7A81QoudrdXYisDo
MShxBFUblrt84MljktqgR9bHxI+7FhjFxrKjQNOFpzgCmxuePvVjOt1Lzd1X3mzfrc8/jk9jh/Ve
tlkefT28Y1fbcpZGxyER8gP8X1hodV+7xMn8niHWD+GlBjwpkHpEIXj1ykELQB5FBx2Stq7FJUNV
xtUJIRwmQIEMJb4CL13XAxktdq7nWh2ouR7qSt8PpoyPq6lzxLAHkUYyf2R10+2R3tki+BZfDWQj
H0ZkWR9cLXWwpZr5vucWqC0KN+13ceXoG+qG5C/ECcc4xc4DzL9Jle7dREJtBqyv+1TW8wlMZfmd
BIHcDoBzfHkskP41dsg/Vdz+Ns52/qNEgRb3UHHnA6EIapp6/Co0YCkMcB4FE4LioIYp6qcCyoEQ
qHIeZeNWkA7vki1IS8SOOqGXB9VtzdtRJ5kiBvXqFgHJIzU1XQ5nOwJ1QDaIFnprg3yWqSkvc1Xm
QWmD5nNXNXq2TTIk/2KJ3CEKFpAxpFMy0kGo7uVMNyDVUeZINa4+1MTj1tm7FqD2IoyhgThadXKK
k/RlLEbvPqwyD2TvOIMYh7bRRQlWFdUcRDEewjrSfOxegEQMEzxWFLLsD5ncaCyhwYYQTwUQ3/xx
RnU8vrhGeqNDpD13YRU+aAg631o7H89sql/XfrO23O1QjkZANkNvvrjFmGKhwIdp3Msp8achKr+0
qJAJPMco7pJB51fGpmFDlCv/w6ME2cduKK0XE9uzW4T4J8hIjGdqpXb0W0v1YaVhLn0F07ZrS/VN
jiN+ZAjinmXRpQ9dM22W31slEfQHc5m9LNc7iKvd8qY/h9Cywo80u04KQ2tDA7KGqOGHUGv6m86A
MpQFaBhze7yrTAn2HuWVlgPfp1VcbqlXpmCqjpuSQUYXQBCaGmLp8oG1KKH5tTnoh77Y12H6dgfg
pc32LVi0oLPkmnfjbNy6jIM0KJ8Sue0dZPrY4DY3OiBddh3Lwt62YXNvE6iibpAPRiE5gvdq8bcY
5WQXewgyiCCMUrzCHCgFEeKQQIneDKr3ND6uQEQyr64EWKRembFRueogZNgDJ2tbBxAdGVvEyIHk
dhz5owG4jBXhD565oJxy2vbZlp6+HVg3340gxz9zzUcJERaJJFU1vZoyUeyd/bMegbKwj9zf7NZo
ppdiLr5mUWbe8PLZ6NL0PlCkBbzaGy8Zyhu10pC/sD4Ml7iMgSDopu+q4kSdfdR6AdLOck/NxHTa
fZpw1COp2ZwJuqDc0Lhvu2Gz6xk0zQ3DQ6owrO073UJmBcW/jk9FfvjtPfZMRM+WiRdYaaBaGCwU
1WVSUtbYTe+bWku+Q0k4Aym/7J7CGbzNXTxNByBk+puc3c4nl1Qg2gIUyKscNPxF+hjgNSPr/yMG
bv2PxSTXOQfO3MJXymTvdmNmOOUR80r5miTCd/qqe2Cm1txEa4hT2YAbBBia9kY2IMwZHvqy21OT
OmYTYiV/jho1doC+Qas92aj7yeeNO3qZgCbTeoLUOqgp9cjYIhqFjDA32+ZMhzCzq11h619mTWvO
ecTB82Vwo4FcFQ7kQk3ox2Icna6DfxtD84xT/fnvi29Guf3it9y/wfEeMpgLjn8LKKv3n1dT6w1k
mczhs9Hn2S6LGJj71XqCqQOdlbHEaz3R21ud8BQlr+hI1KJiqGx0IA/QgB3ZTH0yQgfIBTe8ye9E
z7EFKiJsRh12/+6sNyQ4vlUvlIbfzv7/foOB2kM7AlmHqoKw+9z1YwuBNdoWUzOyUnGmxCQ1hTWm
vzWpd3Vex7ZF7/rvnNdmhOpTvM00cKmOjN8Brlzcu5M4ZIo3hQ6I15ubzEO9MQKwoIWZvfzeAacQ
anaqr6hR1PwESKjHKe2NQymwiYxdS2BfYJqQTO+d7yL0G/y1vzuiAzmVHNNTyfBIBidLibJkmb9E
Ex75WjyyPTXzkX/QwOwHgjAk44Acu4LxPXtJZNEcQJHbbpdmOs++M4QTiN766SNI1dJszl8AJM/P
puWqbzam1tosCQpXb07UC7lSUNjn9XOSoHSM7oAm07MEuvXqDpam5X0AHWz+2Hl5dWt6+wolPHtr
22ly7ACPDOoRpNWZLMOHJFUYWUUzjx/H5wRl9k+mDs5cJ2HxrrHT+tXlX7UWzPbvBoYd+/T377/J
/wjv29h1AoSMqD9CN4wxFHj8GbzBfqtqjVHrr8PEwHcxhOD6oe0ktH8fvLhjB2R/UZ5Otr6pjnHb
f5hbp9qBv0g7Orxkj2mfozhLQUkKgNbA9Gl9Wj1AqB5tSj1MDmtwtWsYgCys996jLmRz60GUETUN
AqiKWccEFfSmQ07x2sWt8UAdOuhoHv7+MbA/k8HLx2DrQFuqf45D5c6/FefwEW8qw9W76xvBOPeU
rA9SsbpRONuiQ032knpdU7EyMgO8rqr3lRk0opRgXKdSjLiEuDhoi9LN32/ZYu/+cnjEM9fFX85F
JYf1rzJgyP4wlvdJel2qK+eQ15t2ipJXEHRIxZAC6VOBPUSo7/8xNyqwWzPwWv7bHLH2zaybXfJq
DZvVu0lbHthJlUMwd0sp5ox7ybMBRJnEbmGKGw06Dr0V5ILFNy2q3s4mZRs6cO7jnWQFkzpb/fKi
yP8DLctMy/zzBWgDiuxyFCmaBqq2Ldd9X5mu61Ve8CRuAEBGJrobM2MD9j+wUg529JJkHmStgctw
eQ0Uo4VtGNkjMEbtEKkEqVSSxy+eXkgfMBnnCiTU9JyB64jc8sLOz1GMUmpq4r3WBU066BBqT1AB
N7blCSw4X0GgmP7MyisKwVBlkgO/xcEa8znLmnKDav/uZoWIOGd6Vd21sucnEEMN+7a25oeiYlGA
8gzjk5qnb8Pk5zy/zWNo2CA5IAgqyyuLYhSFQBW+v4I8++JGokAMAtXiquS7g6ps1F1m7bkeuu5K
XmSm5tRV8wGKRl/ITibqpMPUV4iMo5Rvs1yBjI2asmFj73d5Hu3J9tvFXN7ukfpozr/ZMrxM71q9
Cuyh4m83RZeyIeiwN2SdLTe62MhHs+si6G3Zowj533ddDz0SIMDv7VE9VR0jvXkwJdQgdqnFoLni
SiRTBbZRd2lpgIJDsBDS153Wn6lduEW0aSOWoGJt2krkPQqAj8W0GTwXDyanzZ54F/PLbIX3jhWj
pUydBOKzaXX7mHh2Bk6WyDprVvZz9Rhs/WeVpxxPCAurLTUS5Dr82PIaVFxqDk8dJEKgndPZF/Kw
ZCUO4LsAqYTqJJsprC3K0eOH5UqZN+2yaZqRMFBzJKhiS2dUltT7pBFQf1ZWo3HzLfMY3y4zFGH1
aAKauE7K2YwXWWKVe5rVmsvwmsjo5OJ5WGwg8ZFuvDKcDsCN0KA2Cq27sc0+kTuZRlB1+a3bq0QG
rhniNX3SmOJqVU06VBE08qRj3NGoyI20Q13ib0J3RTbTAMU4+Kuu5J9YCQT3QlS50GczjeGrypbf
uainua8rldO2kJ5TB3OGvO3MTG/bOnacb0YNm8sELOjkAt4wEwsvldgxjGJrpFa79/rdZDfyixyk
3I2zlRwtzSg/yjnEe4zLL2A1bQKnLYyzOfTjTev7r6wKxZcoH/BGylt2dSNP3KPiDLEK1ZE748++
4tpjEhYC9UetDOgCYLs4Axz3Ah6v6Qr57e7IsRTa0kVk+KGA8tPnsR3lXpaDt2+ApXwBqHMDkGm4
M2QDuRgP1Cxaex7SCnwiHQr8N3i6pEcmuA7dJHxkYBNAWnJM9GoT4iEWsih/pF7mJH3goJp3T81Y
88BRWMjXZaoa3+EKiMir63X6k6GjuDU0UJxPzSqv9XvIlBwW33aE5lKF0n2gdc1vNBsvubb3rMHe
YE3JngwNPDMZEuLqthYLQCubDCyWy626WpufkGjSfVO5mBI1k52HcI2JzcUIjoW3e1Y8BykIePZ0
H12hWyjnyN/ueXDce1AE58s9q6/DDnplKIZSU0obrNQz52DHUhdQB7pvyxiG5b7+ds80aGy0f91z
JGodpUJFfN/m427QhL3vau9Ygm8HuhJdCbI2DWg0n04n2dWgogXPSZlw+wDMIXpcrYACSS7ZZmlr
LXJxqe0CLzorrjc1xwCW5F2YuJ+EGZdvk+l508Z31L1Yy97QfST1w1wTAUKiIOoRT2lTIdJVQ7kZ
ClLyCThf+VRln1x8nx7JAURg5laHPMKWmqUujBsGkyMNyeTkBkM85DuyNUAIIx2zsVtzOha93LwN
w7xN3IJrr6uyfWL08kmP7PZ+Ys5+9ciqqcN/sysONBfytx5C04ifbqqyBPQAN0xD62jkPkodmiPZ
8lEf7iYr/TxXc3d0zUoGTHfTvdWO9kkXeXaJxhoLvjEIc4TXRFE/z3qe+TIupx/xvJM5b35Ocv6G
qljjo1uAMCStwxw8zxCzBlQbxaJGGz2OIbQhEcvNXrHTA/8TBiGqh+rF1viS2iag1e2c3ejK41TY
pzQFqAdy3/vSdSAZasz83KbxD3MwKlAfaRCsd1z7gpV5tLPKiEEhI7SDSVTeRg9d91lrtpVlNSjI
GNgXN9KvRVYqSiNUYrsjPuQU5F9xYhTftS76Vum98+KMuthYwxQ+NdCcR/IEalOuOb9dG8pc5end
dZMuch/BcQ4pjDgePoL5F6JFDCxhf1xvqBJodBRNufOmku1AR2/uauj6BaEMQWfbM6zbpp59gdiG
H/ZG89lrIJ8VQwn6oKM++aNnOacqU7PWHtu4c9FdzLFn93kiwM9CIxUMM66mp9Bj5YlbAhWuakCW
71HK6L6CLl7uWDs0R4Wo/DB7zgP1A4YLngZWDdcY0e4rFEuyzTLQix5RYcs/4GfXHkc9FrvKqMPX
sN4tA0233xrdjFCOjqr1Ia5flhsBE66vIf92L7CuvBi8YptC3QnICE9F0uUfZzeeDgbknXZZ23Wf
EQ31yUEzobmhFSxTUITq5rmooqRLNTYEmRqsGh4i8JrdOb0uA+rQ7Gbn4an5qUOYZe+W9bSPxah9
Kiz85dU1IVtdBXPsStAygcXP0fpq+biwg0XcE8u+m6O53TkEQ8wyZZ2CxQ94/M/t7ET7cS7rgzO4
08e5MI70/xMZtNKAFs6A4dE80Gqmhj/jlfQMAprnahpyP3Gr7FBEogVjCopz6GC3EMQJYwd0RKpW
h2ws4k/a6BpH9TattdS+lergSqztKjNFqFS9XBOAdm6l+y1GJezyQi2zZN4DuWBuaBB59WDknbCc
vFDLGTvvNLoqxlsUxh7LXHaCKoLPwXT3LC1NexRReWZhH30aeYEPBwIuC79AXTNQF+rIHlKvk0Uy
0EDHgxgk6AZ6kGHL0tWv1FIzGmBGe87VjP1cnSPlZFe47j8CUDIWWwtE73dIrLp3nd1jddpXo3EY
eHdvqI46dCEM8Vu3NpYHPPQdwLFTwNTAtQgwpG38czrFSEW08/g9Yq+DFaWHsOszFLZ7pgCSJm5R
YdaY+wqgYoFiZLk3ete8NuCQv821HqPSQ79/c841YIXGLguWtgEOAN+oqvYI8BEma/KnyNHTR5l4
8jbYNkg8Yu9H50j0GZ2bbY22wdeMLgR0x7eubBmi28CsgcMYENzCST/JSHO2meYhyKua1RDa+BaI
8o6ao2kcwCuJVVQRKkQ88mdTLj5FMdI9ZqmDIdzVxScXlIz7Wg/felM5CpRahtORenudf7GKuL6n
oVq0nU0dLOSyKh+Ag3qm62S5VZ3opjI1f2Jb//umqDcDowDdlKaJEYsFUSHxhopjYm6l0DU1c5Ba
+SF2Mks4m2yLNNhvbK+RFqJQSDnxpbDw10SLE82ZKCc7y1T2LdpO87gB1WD6BG63+Rmoxi1yN92N
WvpQYImW2I/Ucpl5NGddLC2gPu/MqBgeqC9EXh0avO49tQCDfQL6uVhaYEr91I2cXakvj7KvLLaT
K59BbK+HgM830houyyX0Wvr4bYR31Mug1Ofn3gSSN3VzQL1Dh4xJ90y9Od7zyONY4F6hXscO8ZuS
/AT4kP7sIOG1yfRL69TiiBLH4sPs8HQvNJ0F1Iyk3l7cOnzhgK3iW1wJP5pCHYLC8NVbXKowG++U
N1rxYRR9sctT0G5Q7xCa2R1K7iGIS2NbaB+68gO5IhknfORcsHBXE8Xd0G9NlC+DUQsTeVBVOwHm
LeuhuUrTigMpMhaAM6u52lUB/oFOnaax2/vAg4e7xVjFqFv0q4Y9pFlvHY0on6yA5tBB7pYhooeC
4SNyiBC9FmH+xLwhu1ZJfNU1phUggJ2xYWMmP1KvnTTtOZyQlgizqngiG/IxrzawBndkSrwhPNBG
CHgFTDCx5tAYRYOnL2YfGegQw3juENdAk0YY5S4WvX4jC4ux1ptsiRp1dYF4EsND10+LO3kMI8fX
rrTFgZouomeXtOhvMx9fIX/Z3pG5RYTSxxe0P1EzaioL6gGgAKcmHYba+GC2Ul7oSt4MynTkuVvI
EODO6KDbwQjCcHxR5MNgjfrW1Lt+iydNtcvbggc0sEem7Db8WP63DRLMwQTEHqg2MQt4GYx7IdO9
AQzn8r+1c5AtGfpsvN2+G1nYA9mfUC4TIfE5O9DYijaUuqUkrgB4E3gi97Sa6EyMfIck+3ih1mIa
eg1UQOO4h0jOW4q4EYkJIN7Ub6BedozLkW+lBe5ygrytifCwcW96kodvGKKsQd3OOOZvfqbXDbuO
827rxWUSDCJiF3BUtRewe2aBGGX8LTxStHLt163+r/00Hq/mDJs/WezAXMODCrQvwGpAb4tA2GuT
2AXWJuG1C+UM6RE4Y/n9vPbS2AZUq0EN8NjRHUvvvjHZT6J5ctwYsst17eyJ5gmrtstUS+/WYhVK
XmHKn6eBAeSYDd6OqEChcfLcd0n76Fle9ShN+TFWXCFlGrk7XqKwscOrEzRL/oRAuA/hoAL4R/CR
kHau1OrsLsa2RYgEWc3VJVEMJmKMqwDyluN2GgrAurmXP0DLPD0S6eFiI+pDZ2yBN/LquDuWYw3S
NwC+9r2ju/jQUlRMzRZoeHOQ4UPL23ymXsFHb1O6hi8BZt2NEeJ0pTYUoc+MQr/EwtsyMN48mOow
QdHuAQDZr5NRixO1yO52xttQstFBd7QRBRAJR7ZU9KgYR4n5BATPB1t0zbat4mY3qKalMX500ijZ
UG9hpUiq1xYqOdFJphJoac/U2SO1QoiD+96E+vO0iX6fDQnsJKqdR8qmaeLSGTkQdyoFN2SgxfLC
Vv8tBedEWr5BaT4CQr/Scp64tHVnAPmRXdeBzjTqPjXpsA40cxswEgyCxsOAMMX8diUakGZ5eCgM
15XXHOuEfEA+VrMiftC03Djn4eD86wwrfFQKhWB0bBE9QiQNUQpLvzmg/Po/ys5rOW5ka7NPhAh4
cwugfLFoRFKkbhBSt4SE9/bpZyGpPtR0nPln5gaBdCgLZOben5ma0brK0jAr1kVoxndZkgdkvJcg
VUvjYBST9jSObvw0Ek/dBsvLREmvbHd3EkJgW4tgu2IvLOsK70k82QLhw7y8Aoh41eVHShfdDk1h
uzt1+/rkIW3bS24Yyp0sQfLB/W/SXmWpdabx2lbuesjhc12TWGgfB4gXv8+sxBsOfda8yx651vyu
l8UlzwPLrNM7SPy9n23phxV+iO/linObmty7V7eGYmuoTARqXRU8g6gmMBiz9nsEDja/1lpHgt/K
T+MmO2Zoq/lo4mi/6t1TsUmPOTzakbEgjCI7yLppM/hUzPr3oK5SzEfH25fOnW3NgZ3pyRXrS/Mm
D5M3w/VfU7w32oU3vTUIdxMvXrYWE0+S2SCkJvvJVgRDn8cy4tferAdKz/Zjy3Yv0izX0yxuZtkg
y1urEsV/oeOKp5aAQVh6k/7l8yxWFhHWW50S02pm3p+tn/3myrqSN/4hNgQ2wdnZn/j5b2gp6U8N
CkOyvkX/gbBZVx/BRDXvgm1SMdf26ziw4CHtzJZ7q/8cXtYj5mLILT/0OmnItYjir2wkXJZInLVb
nTyTdbJV9pvGVvy71fWm32OrNmoDbxL6QVkNjC96gfGpaOfzAqRGVn3Wy7PK7uO7wTW7g2dl67OZ
R3dK3cx/byfIoE7yRDS/a5zWwJJauu5E/BJDOoiz0moPecQeIpG/nDztvLUBM7dMBEj4Te3tIBuM
VQdC988Il096+5D3d2yvRbcNiJlezf1hchvtmZ9SOUx5XIaymHeoB1uEbXxZ7OaMbRorhbhN9CEw
FH0/TWmKHiBDPVRL/YY776L0hvYsL9ymDYHVrShsLuyVxNojIrzP+oragwX7tBb6fJOkXcnlVUG0
jTgZIE8V9abxFRdgbMqzogaanptfFbskWgtoHO+Kxvja1t37Yhn5Q0z88/m/DFK0RQ3LSrfvyiFU
wChnrJXgt6Kkyh0TJvJkWkNmLPtoG7a1LxS9PCzoNhMfByIki0ZnsrPaJl9Z7HuvCdZCNI/LkptA
Nz0lkBhmVR0qkCRWgUDHMn5FZ7I0zeVN9hI1ueC29uY3z12IoG+9jFGRveTg/9bLUNB3LzVbEA3J
xq8mOgHbFep++P2ysvivl6VXl0/VvlEmLVx0HVjSfw6pgcdzrYJ4/Ke60JjHfSicYJas+iobYP2U
Nwythqtaj8NbWXAvM8+8JOhUHoulsfaZqVpvI8jgfNMhTB0AgSgqudfUcfT7eTQd/0OgkJFRm2Yv
iKv8HqmBxpAjZQcUEH6PbPTC+BgpFQybnAx/1R+TKG2+b6grTGh/gUwl+lKP9ouF896uGqfkrm2U
7NIqs76HXVB9IdJCbssZ0bVZB1+OyqrlfRBr8rUnGB+iFAkZyYzqs2YRv8PYJntKOzhCcZE3PxKo
n8Tuk19ZBNBFqbu3NfEafBg7cY8F/Hhy2+qdRX8RNrNJLAowMR6ui/uNBSc6uUPyS7O0a5a2+ntZ
aBsxykqAcEX60XUz+1gZGkmihFigpU/zu2lXd0impl81JXofmBAGzfJuUaNVzyOy4EG9ZPg6eBV7
LVJVR2aLNahNUT9Py6Te92BHue+qZ9nDmt1jvC75g6yyW68LUtcVJ9l/jUfr0BRaHspWgvj9Dcvj
R/lSssoVc2j1+vAoS70wPDwE1Pgsr50krbK3qxRXu+3N2LFRIWxbf5N956pob0Vi4eIEgweoYFI8
E7q6jXlZfTMS0JMmnPRz67ro5a4ItXda9W2JlmjHv5g/RV2qb7X6Q3ZXNPQGZ5eFvSziteZU/fRe
GUNzzFfWW7J6GfOwN9MCffRCP1W6aHbyoqNinStuRljVPTYbhnlCFzJ7yirTCRITwebOGccsqMaI
qbBhriaa/FT3KAeKZcS4oZyyAFrYcHTHSSFBupX/Hwd/XGp7tf96AS0eez/tKxwVNxe2HrcuffRe
Ug2D4UGrLV/WlyBcwzqejI9ubTn/0a138z+72SyWTihrtXdLYrDe8Eki/p1kved3jjZch341v0Io
ITLQJa+q6ol7226Ev24PUdYH48FDb30ni3ZjWX5GoOAqi5HxMsZ2/yoAad7mIs5IY3Kx0bYwCBqw
LU9H3y6W4S8cqkJVLwlOIFZ4STXP+2YaThoMo6I+1bYzIhzXK5fIgzSIYZO7N5JaAZ+MibPAt+mb
NQ43XY5fM6xdp6T9uy7Bss5OP73MRpvs6sgrb069DCclQa48jbr+vliUIawzEb2SIPpZpKP4FatH
Szd4H42mv7i5O785272nbMYRadoAsjHt4dyLVdx1Y2ntEiONn9XtQUEac/6h2N1eaYiJmbE3HjND
jY6LgsxD3+nGC4xq91g3BCFkcTF4AiKUkn4UFT0yjrrXZR/FKeYuLUoFVfgqNV9ydSZbbpQl8yvF
3kpninb10dkhXX1s7LT5aLXbuD86RIQ+xorKYZ2Xi/6jtbbJnnSLNnyMRbK/OEYmWEB55cLCHGZw
VWgL23v2vDo5xpqyfLTmG6U/HjX1o3XN0+hAih1A4/auWodESNIYxkerpXk4/uqV9VEUiWoc1N7G
l3W7MnObdliHDiuybWw5T+tBtyLvo1Ub9fmAwgX2C0t36ty6P4IofNH6eZ79Ziy6O3ng5/19lhoI
Hq7z9d89ZDch0OojkZcfZLGrOzUohZWH1Rx594Wpg49fe+AqdXQPgQjsoSC5uW9isX5Uyn7yEFfp
DydBLVaW5AhbwVN+KKZ9uo3/7JrmxKIA47J92V7m89Dr6rNe5tNZDpf13ZooF1egBoYsBXi9bUCU
4qPT4H8ZygtrBQ8f8GoYpOCcdPl8sajqk0ujVA8ZG/I/XmbKmFQhoaQ72ffzxRw9O4Esrq+f9UOs
FGc7Ul7lK39eOyl1NyAwpn1cw/kSORr2LyiRfByUxByuwhPZddmcIv6pznNh9b4s67X6eWqRSquY
eNGDUYpQBWBx/TiVXfs6V3zRd95Hy/9wuT5PYKDGpBa2l1y269jxwK5Ils1FcbEN9JAgSl3WZtkK
LU7zTk3Mv1wWbStz2DeJ6g5kWvzawt2V9drsGqemVVnGTsv6pnXYO9gdEsYoF5svBdEAWZ8V3nxa
BfITHxfXwZasZOF8YiAsaBGMuMpD3afetd0Ostj3gFDVCBUqWTc1DUlqcvyIJ+iqSWTqH+pIlnfh
4BnrhUnYJDa2NdiRM+4IfDGvSD6JpJLIFg2lBtn7k2LyeSkv0n4PkwM+xraxdUapZs5/AEM/LIuu
XIE05K5ZIDXFYTETTGi3gzyTdQkJoxBtYzQz/vcGwZT8x7BUQVpDravzv+rlReRQ0uTRvmW5/PGK
/+3F5Fit9X4QQNwic4R+c/CSe3UT/ZLKX59CYB/qYDlS8Sc7VnetVBb77DMZsRqonjId9M5JfQte
2RdFb+OTUxf5YRJx/ppE2aOUiV+7KOVv0f/ZwxP9/6VHpDR9uKy9uYs8vcCHqid41cflVVednWmk
5umzyslTDM8+y58jWj0bjgaIbiTvi6us/+jsLKoTjkWjBtYw9A9LzQwNlphYI7ETj3Rf6xwrVM38
ZrH6h4/KukQ8QoeRLOuqraFr4bKzx1ZDeZmPBs0BZg0Vf/cpCzcrixrkeTQEn3UfenKy/G/RuX8L
1f3RLvt3Hf52/7rcvy8ky/+zRJ3UspOKddx1TOxyiFs2czDuUToDxEPGZfZR70DnZNEKMjtVo14a
9OZVQ1CULUPU6UMY9y1aEPzKe1lpt7ZBWGQx0jBrE782pu6pAWbto07onFwvI1wytdmj7r7JNlkD
cDFFicQrg88620pMPylxyNAyq30SYAWeqifZXR7A/LNsV13n4zVknSnUFCNA0R31yp2OWqGCgSkK
SDzJlN91xD6OAme3Jqq0if+uy1G2yD6IJvRoLI9GqG29ZQN+KNq+Gg1sgItcP1dWNnbPUZEWO6tR
IcC48ZfCSuZ3rUCHurWKnjx00+IRBlt2KbvlvDQYZbFwjB/Qf23R5cNVJWPr7E9QVv/GPCtAWH6K
/Rw1YGc2PDBLJiZheTI8KxFJvNFoseNz1Pyk5ll6UrZ1l1o11c6Yl/m57pA4SmwwxZqbnT6uhCQq
wZUIE/eB2y8vylu0FmFl9PXFsHTyuM6S12SH/inLM3nokq46mp2BgWuMjOt/DoTW4jsoQcq1SFz9
oLrdu2z8rP9X33VuxIZt+6/X+BwqMnc894W+k9f+rJdnn3Vr7SbXxP3yWfPZ9bNOvplsvdMVF57o
9mZlLxisyaGxS8xzY6u7c4VX+YoTG/vZLboduo9ochePnoM5i1L17nNd6g+1g7uJSiL1uRu01V+d
Pr+MU+E9r9HQhcRdHL4DWs1usvcGy3+YdRS9ZfFO0D/zQF4pHVvtzhPiu2y0IEU+RdwurLmvbWbV
p2KJYY9l8hglBSSxbATLIMvytOBPdAbRumm5z95LETnfuCmnmyxhz/KlKNXp/qMkTAJb7vzwUbKd
Y7FW6qMseRkREhsvsNJwvgJjxgpo6td7eYDtbu/KyFCBKFBXNubvhhZEJQrerrvrVWuwfZxwacEo
0Y+R0jx+XqHB++s+jcWhRMf0+lmP4ZW3Kw3Ql97UlFgYFOYOP2H7oQd082BWTnpcTAe3iLEGWrId
DKIid0VBoipiN8KqlLrBiA9Gu84sTynJvmli6n5rJ1hQDbhrDUNop8p8VZNlCgsiWz9w1mw0+0c7
9EOoZgX6wkrt3JaRtJpsaHCQyoxOfR8nC1+Wtf/pFdAyl66vzkU0lhh7f56mFhBc0rrdGqSxXp3R
lK13bFCi06aA0kMNerCttn5G0KsiY1aiTFWa9XPBAufQdlh8yNYCw5C7dipeCUbnfTBAJXWHpHuq
t6QqzpGrbzkT4luxVxwwEBgLvxxK9dyhQflxyMrpz+IPZbWLoNSU+EJUCK357SxaK/FHUTb8qy7f
+tVumVa+HKKt/Y5ni3VsgQPNQpDxWAqkD4Xa4nSTpI+a1aJu33TNj260n71ZNZ6zYTaRSzOjfV6P
0VcFNPoMlOZHsxZ4CI5Lf0Mux7ibyXYGUDXL+zkRaneAgr3sSlBeeNxN0Unr0C03Oz160LcDu6bm
Nm3mFCnh/h0YWBbp3XSTjbIbU/RPwtfpWV5DHhBGBgQe72FTgksT5vrartiTmwYEg7qedgOJ9NPs
DOkhGUGER5uaTYo3261qRBygrWcTiaD42SC2YmH2QJ+MBejFf0YoyOXcKQA3naZEl6bsnDcjjiZ2
Pa1zgUJaf52GH/ZWjYAxbgVbcJAsQeODYI6PGv41uNpOyrVGceqKIZC5m2Lkd2SDrJOtlsY2F8Io
fYDDNgG+4r4C0/Pe60GIu46Z/FCX/KlrGlS3gXYduxW9/LwplTeEhAPZYWn0LByazLzKkVEJVCce
mCAUFXdGTSW/W7QW9Hqvt6ApI9V/n9qWfk9EctrHhVL8USdb21Q0wRbO2C/eMuILws5oXGaXPyZj
5cFqc/3mVc+yYFQ8IPwC0N9prpy/nXYZsh3r7nxn4soRfo5qtvGxUY9+t0TOQTbItxKBffDJQCd4
CyoGUvuQxYdOvC51n92PNRqqJPQJOLfrcnCaztnJbm5EisA2PebdrfX/exRazs3LMHS+YujjA4aj
4wNshPEBRamTRybp+lk/JCWJ4nV12Q7STTZkuapeCbGe5CBZz+fFyK2fthCXY9yjA0OEfXLtr6ql
vkmjzNQ7oLDn/FTiTgANcetXp1PscPTA1xmx6E9d6Y5HkFnGvVV3v0fzjb6BHv5lxMNPLoeiuvTu
lq7ezmY3KazWDZIoz8JPu2/Z0I/zfZln6iaCCRi4c++kipWUqIKydYhVSG6yJOu3KtnLW0V0+Ej8
6mUF4G8TL6gXPXpUiidAwuKLPMAGU8IUrem9LAIXJSIQNcuhSaHcIs5w7bR+ubfWYnweyLoHMHPW
k2xMnHnZrwKhKNmqOvl8KUpjS1owtC1w6V3AcclGWQXTAqitudzLkhURY4i6a8T2ptRD4Hbn3PTi
uxFAaYjNBLGIrfipwYH4ZDox95bibt76dA3yEWtkQoVx3Bm/I2354roIoeqK7u5Z8q5fFBUVOteb
X5atJKtUXX8tsTe5k/07/rIHNKeYdbYeLjCix1GYBPC5mAeZAuM8kGJ6IGY9udkoP03FzNOnzh8X
1Wb1aCZ35KXUkDc0PWJVrbOw9XluPs7tWAOu1NEHLRbUP5XxDbj1W4wjwkN2tnnYPDoIZOXLQrY1
L5wDcpfIEDmevTerHJBArQDSt5VAkJ48ko49KU6bPHoRD3fcNqZvLoFus1cXFMdMA986c77JM8UC
btTUmLLrNj9rilZi0BrQ4XPS+sSfmKUJxRI5Y0qe1KgKpi4yQ7fSieJmG5L86MyPi7etiDw0DWNe
3y+B6p4NvV2DFz3BuQlLvDP3P2TnNvtr09t7qlUjPqEK++6N8XeRxt4hSjQPcwmF2BbbYWbJhH/R
+mIlS36wN8CD282ntK35rHhiuskNeLvlL1jEPsBY9PYCKzPY8ugSaM+DoX3zNN31VRBhoTlERDvh
DLcGCSJ1AfgzxUMwTtw9RAlKEa59l/r4AKoPnqfmvkqe0NdX3ClA1/Q7QM8OZjKo0IVkOnbTNDAv
q3l6mYEt+qLq7wbC8Vh0JH9nVqkBGDT6XVxpzR6p3sKfTACmSKAFeMUDdEreNXtYv/fNcIis5NSt
1r1Rt+rFwzjBZ3Iad17Slj5a4L+i4XtbFknA3vdnOmt8F907zuGH1Cu/jgVgEr0e9gZ0ex20mj+1
deXryte4zAILoQdcUfu7thLmd5iRePnuDb6Z0mvJyzjdT5VlQmiZr7ABmjOQY3YnbaL6JuzKvaoo
U6CvZQ7AyvqmJ/oK4Js1pZdUqPKPyzucxF1dMsEuxdidmjq7JTbI6jUmb2dl3b6dq+EAWvS7MpXl
8xD9aryMQGLbvShER1knrLca6ZwAHiaSjHPO5LE6oarpN/CYfJK1wWmV8AIQyelnnsbtTVuMKRzz
52EctRfDOY8gKAMlEs8avJCwQikOxV17i3iap6otb+Y6nysEep/WrLhNyKnvNCgyuzXjxyDROx4S
8KTnJD55Tb9z9No8RVVrwHyZHpHXaFl89s0hsTESH8fhAehHaLbLBArZPGuVq/gq8qEg7YYvzlqR
sFyqNUTLpj2LdDq1A9hc7FNJzQJfVwb1OE1wzCqzBPgKriuqPLL9ifMSV6g4pP3gnovRGnic2zfX
AebsmDsxNPahH6Dbl4mKLtIcCOzUjusKj8HkkYYUSKmd2Za7wQTPFnwwIuww1symX0BxqOcUg4cz
q4hE3zVLgyFBZs8tssOcNvDecv+PtlVXqSgrezx06nCqagJdoCPpKq+iyeaPC8Rliy+D7hfzOh0g
e5TnqTVbv+8R7ZlRYD8LL9H31qDeq3rdnAGSr9xhidve5+yPww6FxsOgLz+Zq2xoMqv32An8bxVW
Bj6zX3y2dQzTyjiIamfnitz9+6mch/fUZQO3OE3il/oPFC+/iAhtEHJ6pxjK485Jx7/qjp9HeOtD
bdrJWa0HPyIDj+gQFNbRu29z7Ip6dw/6VTyXydrs8gEgcjv8LBx8CAHqOkjg1fVuVRL3fmyjU7G6
ypdo8kW0JBfNGF5KCw3PtK7f+zJHuyXq+PEwa8fRc7xTbTGSwidRrXXVly4Zv8Wt2eNOntiHzCah
Uk/DPhrbMuD9ZpeimA9ewhdS1Pgw6oU13jUVX5aWi+diIq+vN2xdInHI0mK/ElA+2qK7FkWFXWdW
vUyIsYk0Ks6rS3Itj72ajGa276vo2tY4xWXcjKo2PtSR9pboDqGarr2o7DcwOBjHHcxF66zoaKkI
LTNPucC4ru2bX0KrKt9ECVJtf+G8maJZks5B0+WhF8WPfWlox7Q4t/FghW3jV073Rc3Fa2OqCaK7
M1tft7gljh3vW2NCnz0Gm9p6xQmFhzzM3Oytbz30dTJ3CZzuWve579qL7Quv1H2nqN19RbrnNgBZ
bOOuv5VQ9C8rFoMYJMPD6oWKzzyCb8T0UxR3rTejimFkEXK6F6p3nHJ8DN3uXCnLT89BesTy3q2p
eMosYzohEwIIX5AuZnKeg8UCzldhjBMQhsbSqOTv72wCC3nRXNKp5xnszubejmzdH5R5CtENeYUX
PINdRYl/cb0wrcfcnzLIqWJKL/IwCiu9kB295EVrn4FAFcB4xy9uBsGCyBKisoo/9O2v1LBerWn5
q9V7cmCJeQWMfalhIaI9jFqqjaA73mZfO5SzESzOn91ksG7IekW4f+TtsY674qFYwOEhkPMo0DEw
hyLfFSzqQh1iFka3qRPa2gSWtrCDQeuKXaNvikuVmx3bwo2vqSDL1k1Gclm9wjpFrNSQpsm0czoZ
MDSTcr1UaTYdyzldMOyxjYMmxHI3JkXMYhZaK/CYZj9Okw6kutN2dYooVtHHyS5u75oBWo8pbJKp
y2Dhh8eSuGwMzNMQOUFMJPeCPlPJm5tA4i0hrGfb8KZgWkXz0nXHUbGToCxT96UnaR+0jjW8tmmi
+IiEiq/GMlp+CqL+69qwc9KasXpTGnKiXtbPp9oyrRDKa+f3PC7fZgumTwKv5Q1acQ84GewDOFXk
YQek1pnABr+HqvU228OABIhQ36rEGpAWMZa32CrAN1fr9EY8nQ1b1oxvmhchdQVK6s2zsDe1Vrd9
iyseEXiTN29QyGZfG832IVaMc7KwQlKt0SMg4UShLKZi1W+lAotoTt7WPtt0m3DYiZe43zfmzCRr
mufEZk8cxeZ46/tkunV81svstnsAZ+yVmYDC2iugWuaOdcdam4iS96CsrfLcZ3xlkxmMNu8S29As
GLJ58msFo8chNrYoKA6dQKOA/cYd/5DZ1AIbyPheVZVuj0nbd3fMSTHj9wdVHK1xdV32Ix6BKOjX
dtAQIkWZysjvG2ty/EVkxi4jBOwb+GToVeY9IgE17df6NmbNchy6NLqtfBbEo65gFl/yJBIPBFLR
k2MTwXJDUe+1eMClu1wfbHNhwq5atH5UNPJHsS2qI3ay6pgOAWSGfm+4VhAPWGOgipDd29NQnbxV
c8/YtRvhVK/fqqHa9221HppuYkVRe6+Ag8OhnVKIL9z/0Qrid2lcwUexwYa4E6QR0NqIpkdZEvtR
TqC1a/G2xFTE2KcplCERsY3WpvwBGZ6bvj2645zAlV0M7aZZHSp1azFxC4gPBASCcoisYPAKx1eL
ikQk00OPjdHTVHsE1a1i3w1G7U8VQY3Ki90wq2Lb78gs77qktsPFbcczeg/2XSpQM6mzFdxCR7hM
M3mgliyhUcFNr6XRANI1rovSW7vRwnoHbkeDbZZj8c7u8UJujhrCC0LpokvPrYrha/2X6axDYJFl
PI7YSyZJSgh5cbRd30fVoYpFHpjpS2drzUO8zLpPRO0bT28yzJNYzqixjsuIb1MXK/coaQy32Z4V
vyRdf4cKCxq/ScIHV71z0sPnqwjzZH37QLQbcMMA8KdqcZUvrTo6OJqGrAg6L34N/V3Vshv0xj1/
ifnWd2QbM1CJ5zhyy6Ao3LtcZRUYK7k/uioSll20M+xl8bVeOfde9SKE7VzLXvnZzvxQs6UZd2bd
lLtuyf7uDPA7LSYiYTY8VEObXvNxmn0lXVDj8qb7nnnfgXqO9qddnAvVjHZLZELjHGFKD1F0LicU
IISj/DRnc7pgQ2Ec5joJkmG2gk7wPxlqVB9RkYMCahAYXebq5C7jBEmnaq4ILN7Uli2VAVTEQPFM
V9IUsCwrMlHYl3b25nOPKpivtWN3gGS7S2Ykbd1GrMfCyjuglfVz31WPCjqwgTuQdnS67l0TuR4Y
rWZyh+XcfB4C6sMMSw7RaDdubvYWEx1Q/tpNG34J6vyCdtIY1F4iznCUVLJX67euM8DKsSwIuSlw
m1l4Kq/zLEJ78N7zqDT93hmJdWC9OuftZe5sJIr7+TYDMsSHFOcXN351UP3ezZ5eByn6rusc22yG
R74gLFr2dhypO+Hkr1Uxz2FDyGyXtyDK8wQ0YaXE6HXo9bWc8bjtIqaowkbkzcHmea+koxP0RYrY
Y5QciMHl52wtT7aq2xfW+NcltfqjiTKjoWnKoeZG8qPlIQfAMRWpeOzYz8YWiWb8U5jz4ZX0TceO
VUXr1NHZ2dVGPB+K2tbCFICNL9zAsdL7WMwWy5sOHVwQkqHlZI+JJy625ba73utR+jMLdT9Cxzuu
jurB+EUrg2c4VJoxK/Yoqe3Wwa6w6E0dP1b45qJF3XWO2/rQlfM9Dic8SSIR73Bufdc2ucxm6KYv
WkFYCLlcqJS68FXPi4LewMy3idI5zPX2Cz+Vu6lWfif8mePwUYfxYoRODkYmJigHWt9pd1PeYlKt
RwUwn1m8JsRn4LkGCthAQO19G4wsKfaNhUBvgxIE6PCqf2pyKFwGiUCPnH87g6DPZ3PxVVbS5qDl
2/PnBzIL00Wk+aMSNWswqlp0Jzrj3TbJw69jfU6HTJwwPTB9UwHOVZHNqJ2Lwy4T6ullNNRQWwmH
N42Gy2kVQZ2LwCll3blHlhcBvByf9rjxI9tSDyoyjOexsdqPg7WCgjCrYgzREHiMvGzdw9GcAzeD
kDqsiPn5c5ECBPCak5ZOw3mexHiWZ5+H2DaHc5ECnYJTw0ztEG4H335Yytw98OPWZyNX67NNvGvf
r9VtmbP1jLLOioQQmzYPXlIgr+b2JAOGfD40JBixi74QvXB9Qv03oXntOWvK19YtCKCU5tQe1wTT
Libqb7qbL2fERpbzZAzlbsR8ya9srUAT2yp9vgTzNCp4+tb1YV7W8swsUrIJmqOdNVSvdgIqoMdK
lesTauks5MjNKlCSClelxY3O8sDylXVokt0swu77SFHb8zrgE5VP1qHlcXhuEalEa4Flqd+01TOe
m391fTl8fFfyTH5NyWpprFSi1fUJPIpDhG4jO1r2GfLM3YozOw5+77Cty5k3zcGeo+lsxy+Qmmoe
dDttqAx2F2RlPSdFqSkutaBTm+zU9ysJ9zXUpuxRU7x0V858MJJvFtbyKEGwgu+6KAp4SG1voEEf
sbtlCo8LkdKeLRFCbWqEsnzeHKeu2cSZI9dHpWnq4SUqLNaAwc7GWb4DxDzICzvrC2m7+szEsIlE
bac4M9RsfyMDK1JAlEiFQP9+rkqPrdVkEq/pXO0M0EE/CzjmQe3AY2t+uGv+g7iLyzcb4Qs96pbL
7phyuRlYi0SgAcVvVetzdW63gyzKg4mYB3/z/1NzVNt/9sbLstsvkyC4WB60egqa0X5nczKgN4rT
885WTARGyuw4IiFJUocOcd2fV0Q5/cZa/NZrwWcKpwFyx2EE8bdf/hYR8mfodWpKf8WhLjnlSpH4
9v1QY7IwJONjGdXXjOfAuSyMPMjr4jsW0TGB8s710RlVzqt+3xUeJjmr4u6crEWg0hakE+J0fULN
suTZvRYY+8aPDlmxqPiSOONLq7rGYdzCBKplFec5xvq9bfXLoq0hFH5vcr4MLfewN7rgJYvq2ZM0
SIcQYgyRcpxOSmVn3DrIAYsFk2XLUTpWTcQZPcQbmjE/I0GvHnFGYlkFGevCV3NCC0ax/JWss6/M
gLRcQ/czLza/4ABa1nV29qr1b35sJ1gArZ7MCfE1V0/7MCFFpk+9d5vEahwIKtewxoKULURotV11
rxaQGke2UYHIkYkf8ri6t1IyzughXZqhPEC0X5GEBYQ2VknkG7PQArUjdbxmb6D+20tUIowcoa0R
dsraXDOEMwwNecqax+zemVv3lPdwNzyFnfJqrf1fcyYOztofRsAyXxxHVAdugfIYEUd/rcoIxYRU
+T5sGrCmq40gRkV+U1T2PZ037uo8Ed/jOnkhkhRUzmy+j8jj2lHi/CwE8TTmBb1U7Ps8YvlSxmnj
t+pybMzO/kFk3iUWwDPKUfvhSLDkidQgHJehgWhFtCSs4i476Qo5Tacw1+MQeethJXUQgtI0wlXp
ux3Lx7Cqp/SgNlu8Az3briTS2ovB/l98ndeSpLjWtq+ICLw5TZ9Z3nXP9AnRZgbvPVf/PSxmbzrq
n/2fKJAQVBZGSGu95hGgPzqvYf+KScmLERfRn75S2jDBSSbob0mpFgt5BX1Xw55fm0H9s220P/Kh
re78HsIk2X7yMEUG5Tn20AEa8kOQwPwN4ySD3JpMDFLHdsrSuyorEX1doncTUN/BqKuL19fKhzrF
x9AzCKnC2Dv4XXpEVjj4ACn4I2zd+cGsccE1VNw7px71abfLQDZaRXRK69H9syZ+XXsu2PrGn+4I
fAaIfCOn1JNBvhgTEeqcBVXjDcbeSRztiRWAca3LqDk3cM/eIrOF9U4m/K9avZiWF/+qJx4YQizG
i1ekJYopmXnxcLB6MSqf0IYS5j/T8i9kBSJypFG5m2vbewNtjK1k5EAYruacCXUyPxFi+DXp7XWe
wvZtaFr3pUPYIsrBM089n4U0qhmOJP+d8mNvkvNOyKWlu62+7pae0ih1KaT7dvTW9q+nkN327Ms4
7+uZcsVsxYH9EfFVWTeLQWMSvdRlS743faTSSeq/bW77t+7SJsWnNjmPtE1amx8MtRx3rO3SdAck
uOSjumyqDlMYwqn/aTV6kwnBsj9VgOwe9WW/1NdD1zKcSAMqlnIKkrC6SVEun9nBxCV1J3Wzmf5T
V0KPWWQf3xeTHrxamsrr4GbGHhBR8CptZWYzusfmcJY2KVS46Wo0+PdrU2YnzwHD2HZQO3je1dSB
+WwH5c1ck99hwf9bW6wgHK316nVrY8WJS5xtPBVmqh0jtwzOVhkg0a5U1qNamuqjj+8un76x/V67
2pcMIPKbrirjbfbD7Gjnof1STDPLp2Da4UlU/BmBuDjHRplcSIzAWoadOKCcqOlef+jrlFiKnz/Y
Rd/cI2N+dvnG3tX2yBRpTtIrzLFzwpL/Lq+d5oy4y0dep85iVaMeFZZdDCuB/TC0Y8wMX31IxvaG
GEp25w3MPSsWNxdQVDNCkSi/TkqGflwxfw8d1Au50N4bAf2HvK3VP9Fbyw/hYOdHddYQFg47lpgd
an9FMuLsW+Vnsy7I9KgIMmk6RDmm3oek79WPyhkAjLbJwqYgkpRmFnh4MzD+iMtfRtM1rJQBNHaB
9WUezPKQwZ17TSNECsqx+EEsH0espakO9O7Rw3xCalJAFA5ODdTvg/SXtrbTPzyrr++l1kfFTIZp
fGjbyQOn1oaHIkuG1zz0c2iw0XBUMEp5lbaoYLILOOpRal5XVXdRlf2FDM0/HebRcpDD6MGgLOeQ
ItP/jgYrfJHTeOUcXVUcmXdbh74rl+l9nV6lreK9vW8V/9HDxriYMD2BvfuszRnO7wiEnhw3WMIT
DNvShtz2S5aTQZUmq+hnpLKLnzKuS1M0zNNeLTX9LNV4aopXRJj/OUOenBQdoJJgXgXkChz0OS5j
5xI3jK9ItvwHdLt2afBwMjX/69b+uR8hfixBVEM/yfm2jr0WvY1k41jZYBWIglPxgGSgeTXGRT+n
wvZW2qToC7V4aJciiBV8h/VpPn3asXXWktlBgVh93ppka0r94mFrc+PsL9Wrmf3Ukbdz6wZFZZ2U
cThG/2xtbbbSAiKovZv0UMgwrd3yoEovig4YptV9nCBK01/UW9qPgEDQ0WfOcJKqFqLlz5oE3rVj
NXhh+gvIZ4kVLp2jIcwucYgqtlSHsCuvYwTOBKkm1l6h/WF4Kfg23KXXqklS/aI3IPfbobM/xrwe
LrhRVgfpjB1CcmnrcjoEJlz5vrWdm18zKbETonOqooWIpKX2u9PnLMG88IvUrExL3pY8gdQi17ff
sQ5EJanNXqSp6AJmE1k530sVxJS5T0brzwqdh4M+4gFmRXhsKV2kHC3Pc981pkYXNWdSJ9UCqRf0
15jkSGeD4eIZBsOd7PRBdLx/1Xms+/0wGbxXZfmsLidNWqa7refl99KxQp9470+dx4tlpztpG/jy
HEPsIU4e63svKntINHziRvmwybfJ1R2fcOeyvGp76CJ7w9bni5M2J+yeUrCfQXTOUQt5D4aXsqyz
k6dUySkdFt3LwX4jSGCR/NW6YwEq60NJeqJTqfoVYyK+7lOefVjaODHPZ5TzHDtlLm44d3ME3dlZ
qr2CsUzn+V9QkU4/gAhjv9OZZ6lV5VC/O8aV0TE62nN1dkAFobute9C3Eu0y5n740YxEstKKlBQ0
Gv2ioRC9D8kJLFE+Z9+DdDlGqdmdCGMtsTGX6Xz2NnVGvjf1LLh4+sFeWKi22tcvUujpxTCVJyOv
v3a6EmE0UU1P/GhkOIqReHXK2kUxoEXGJI/3gV1CNdTREEQ1q/je5v2z71fqexygNAniZlebnv+W
EddKKubqqlJxfSYNdNFSyFa4zDHswnwI8iBdm7TRj26K0b/GTfqztF3j0hgGVHELfbiJKe5dVmV/
MPdufrpm+NiPmfZXjX5D4jUWi6WnZpp3TMhzcthtC1zCwiQSjd6vwYK/Rol4F7ia9WHGzTUCyPtT
yxCGU55Tz7Jedbu4Q+A1PxUacdpcifMjAJaSpHf0lUkfnkroLO/D1gt3PsyuZxM/BAIBdvSzDr+r
wWyfvUZb0Pm5i2ECMcIcA0n8l12CtirIWGw4cDMd8vehixd2YRrepIql6QOpF+0e5r397HcTeahu
qOBqGONzVJsLvyxuTqCC40tToRFiKfnF6JN8H6d2fSHoVx/NhVbOytx4ZerPn5/JQZKgOACCOsYK
iX6SWjje621E8MbemfrLoLSvwcwIZDDUngJfLxB2zkF9YRnyoTtt84R9xYvFau2jn13tpW30k+xD
+tS763CH3o32r47B+cMMHe8Nk7adbevWR28Z09uMSYXsGxGCI9as7qWmorf4WvVE7pfjMIedX3M9
P0ptqrPytfGSU+iXFmaNlfJCfP8s+zrPUl8cjDnXWmlWL+0wX001UZG10C9Jlc6P2VK06oDhbKsT
rqFWdk1/6l3FRstItx9HXXNY807ZjogOmgHSiIOS/RhbfGOmKbvLdNxX1EFjrz+189GM8PNd67JL
ChKYZlP0j1JZT5VVDZ4ETUEYFe/By9Cj8s5gXGCbYdUhhCGUw6RaLH+AJIDN0QvsmawFcCKqY6vT
e3bV+YoE/vtalT1aXfa3yEoes7T/wyzi4poR8Xrs++qfAgVM51gmdrX/tGNQvfFB56dsfVvD0QwE
wrVqB4AcaZHlLFFLMGjUYwQD8EF9MhJ3PIU9ZEotVYMn3iRIAnY/T/cR8Cppk37uVAZPUnUr8xnG
HVGG5fitfa4a5ItqW0GXMaiZyvnaIZz8EMYpRR63OQBjKJZDWpJEXtoik9ETIaAAOIfdvmdW/lH6
VfgoNc+b/AVambPYZefQxspZGeyYhXTevat2rj/YpfMVxEgL6IUeOKEA8jQxQaIS1uSYsjqZ76Wq
tUA5IOOlODuxt5zy+OoPHsjhpYqMZ/Y0D9H6h6XJtqZ9VKcBxlB0sLKBEOuAJopUowFzM9tcAtHy
t2yrvMHFsHFYonOqO9ZzDQVXavL72kC/pHZWP8tvzxac12jFCgZN9K8WYNGk494j1TJUZx7NfPFr
Wn6bnSGDFCMEtdTkbJHfP6clIV4Sy6TWLC1X90rV1DebZAGB5KlirDZRdFdtMkOBraUfzsgYHQeB
8x0A8V3NVgjD5Blfsvlv4hZfJiKhf5ZIsu9JyodvObpuOxyCi13PeuURBEd6KQvbv7XGHOK0qEQX
8pD5pUDE80nP4i8p8my/cKbGLjIcvzhu+SvPCntXmMl408rIfnJj0DfEfqJfVxLxDRF8FgZa4MaP
6ZjHIHGC4I4U6Tke53d7zo0dcpzAN8rUfmjnrph3WaXxePOm9mn2JIWCq8YT0VADQNV3B4XHfZ/A
QHeHinxaUPUAroCew6FT0djsYLF47XgHWH6+1k31o2xSBY/ubHq3uorHbnzW/Fr/Ys/hz3x2sfRM
Hvqp9E+hHf5VdVnyFGGMcdRSRzlB01e/lFasMWltT5qr2x+hfSYlln415nk4GUoUH10lvQsU7yfT
dfWGG81fZlT86MbQJL1TORcNxChZNvcYlwiNjXWcosAE+cELjeTbQJIIZxIXKFJFstLhxU6q0Tvo
IemlCiDAa1GcicjHpPywcGnz+C1tUScmS6B9rebAu1gemU+A7+mxCpHHNB3ASgNY+Kbp/Xvrmwvr
+3HItVcD9X6I6BWuYzkGDAURMQu5SwIvI/Felbl57RhP4/hNb5kkvRSt7V6mrEP+cASgXO+JMyoX
TSGvBqepOsGd15EH8Y3bT6Ae6mNKBOyAvpJ9yO18Z6BWeeXziMSmHfxZZW79Nut8tGnSnxwS94C7
nZCIKYVijuH96MU/p1yJHsYB7dx5Lv+eocGUre59C7qg2VuYg7yQvNVwT7DCW2DlROWj0j0EGM5/
Afn5A8f28m8TFUxyQX9FXYfbvRMSrC9KxCGGttupiNRhAx0Mr2qhRc8VKBWpSVFZmChBnCc4tvSQ
wi91kC6jtxjhDK/IqGjA/uIL2IhjjKT/U6+Z6ttEavXo6eS6pWohpPiYxd6D1HrQhW+DARl7tPt7
aTJgH5ydyK4OjZtob15vtKA8ARAtNWnCUxLBtzZNbnLA8vW5GnyZmbtEl0LzF7XPsnubfCCtZlS+
SK3ItOCYun5+kurIyoZ8dYt1Hl09XeveIiUFIeD009qmT5527b3cBslLFymYlJx4NbJnOSBwlemY
VLj7yU5m1ZgG6WQflrMpSzEOBP4USANX6UGoe7j5BSpQ2ykxNbshvpqsvxmrxWIfedPbFBPumCxN
f2t8B225OrylWciXrmjjv+3WRleaudOrE9qv6fCr9GbjnZjmfjKs8ZXvhPFejuXPMEFoQvYRolX3
iFN6FxCj5rutteC5em84St/c0INbhUHsXvYOKpketYmss28+870vAcPUU3bzQmYQUNGiVykQRymO
VeIXx+S/bfoUZbug8hDvtvXodQpGUF6+h/a3eU7DyHhzi854S2aFQR9My1WqseJ1V20GHiJdtME2
3viATU4Wrf1zbAX2IyqtF3s5vArqE3B3H0F0uG2V0jmvUiRxw2jXDOPVCWLntUUb/XGMFWjm+ASC
ggxgR2czcZ7lCCKC4Qtacqxp/Dbfg/ptjlyg8Qiw+Z/z1d3fRab4R5j9AKP0SXmFS6efFK3p1qq0
tWZ9qDW+Z1JTg6Y4zxUAu7Wq+xw1Z2cf4MaTNGHtRjqvi1XcIargTdqm2b9pOS+G1OpW6S+tVRf0
4I9K0dvTUwk45GFtggV5HZj/7wwnj54dl9e8RTvLnnRzR26XTLExBK9SeGp4VgtjfpTa6OMGFdXu
udDTKNnPzRIFritnJ3uLiK98aumEzpokPm1thpf85akqH72+bF60CG7ZX053ssZGfZWC5wgFj55s
9dbmm8NHjQHKPYo+6msf+PF9rdl/bB0S1ikobzTNeWtzD4T9x/WkTT8gWIGM0N4a7ekeX7jnFh+h
R76B2SMp9FsPCeImNRu3NJzIlh1eGr5qrdlef2uTw6ym+FG3fnDQyioD5JM7L1K4NVFCB0IADHXa
SlUBpEsuph4OCRzVtzr2yzc/KQmveXF0lrYsyolVxkDMw7wo91PlYy0eZf5VOpuG+y0oUCk2TOA/
pWq3x5RhFiPJqH6r5/K1JVD4gN4rxnIJIrdmuPjiQAfF62G4czqz5wKwMwQ+dSCRClJKs+s3darj
pyZ2r7JTmvB00gjeN95Vm4bycTLHO7sOcRGaB+OjMYfy5o11BypoCrKHOiiPeXlU1KE8NI1THzR8
gAAeYWhlLg5F/eJDFPd+cp+Z6tGyq6+N4Rfw4ft7v+wfrD5AsT0kJwUv4YffxScrRPAgsVjpFMwA
vFKrLmOEe7ibg2Crr2ofwJxQQjDdaq8fWuYg+4bZR+59a2I9282ghPcYF0Mk9fmaS7YPfAzsehMM
uqoMNxATH1rtROeADwIBbhVIOiDlvtfv1BmtORzVDJILsJNc5ZyO+hfWXQw2oBcOpaE+Zl16nRRH
ua+6EnpsP7jXrIcAZxgfcTPELP9c1smgPbM+dN/mzNJuExlt4h0twUSj2GX51MKZ2qmj0aFJQ7Qe
OlFz8Mo+2bUz30gWww9q/6KFjfe8iPBNkBjsqTLhPQbGvdlg36sMyAUX0Rc0Xd/JCB2iVitPhd26
d32GqR2BADa3YhpQgLeN6g7Rsq8gLMarr7b9qXRCfwdSw3/s81+cJrwht2Ls0H0e9o6JfeBUKNp9
xlw1s0b1xUg581BlM66D6huuQvoxU+Zjkehw8rBdarShvtWdXx9V0x0OjYOXa+rW80Ft9a/BiH8A
iKnuGGBAXalz+WIB/3ipdPNDiaPqkqHWeI9MIrgSvinHtHHa+7IoiJLoA/yt2d8H1dTfAyS4dDWC
jG2d7PO6PHvZ6F1zY6qwmwcQZfdmiOMz3Ii67y5WtSACg047moOdnAAI/0Cq6TujXHYxyZLvuVr9
Hjhct0edjQgez43dKMD1kra90yjRSQCuhZYEK/bO4Gtv2LBt1B9Vok/w6sz6bgBocFWWgIfRvMiM
Wlum1UxReIw68iBYrVZosSIZEQ2t+qFn33tbeUxTeL6Io+zT+AX08t+za1Q38m8qX8KkRnNNvU1F
pb2aMDxMHnvSvXY9JOBvnGpv5GF03+VVcAtGZhiZxvuLy/QeemeJ3N6wPL0lzo9MPdCkcKKPCX+A
o5EQQ7Wruj6H9vTDNVX3fnSTdk8osA0Jha5ghwaCW93bzjXoQxwhAsg0GrqcWlEvkZKvEAHy/RBH
v5qsvBFGNi98y/sExAryVvWJC/p3nWIRMxKGJ/uAKUdbWc8ERvRdDLrs4MfNG/aBcMzcxuAlNopr
WDMOxoqJhWXf7MuOmECdP6Npqt73UaTdt0vhmJNFqh5qR74L9cA/mh1IvVDTWaEoTsfYazXHIEnc
PaCsU1QEvxQyDygxRCgKEcr42VtD+aVF1pyP9qXLfXxPXDhNekAORB2hp3pMjx+CBiDP/MKKpN2T
96xK87Ee02yHG8BHGqshf96xFgj1YYJc/DR6BNhrvZvICgevCKvw+WwrEEq+2oHDN+P7EeQlzuhg
swjGAhhX4fCYLcHrOQ1Otreoz1b9r8D1MwTKDOCNrp4CYjBzgIf+OZwd9PYhzO86DSpT+9cAaTAC
9ntsPOB8te0QdXZ22Nape4Smi6NadCCUOwUDFk1VkI9ELyYIfBILpfs2VdPrGNrNPaHGbD93E6Jo
WfsEe/mVSHOzs9CTv3oTppSR7lvXxdlY8XvvpiS+e7MWnA7my98b17svI4ZZs1EYxtKquswoLLVa
+G0AiHquuu4b3gcGnGA7OCplMj0MeBXdOwSPi4VAHKT6W+q4d+AfJmbZo88VHL6NrNqJbgTAl2KM
EI0O77UCEkUWVwQq2sAk61Zal8qtip2V4KQIdL0AFOdZgG74GJwgM9+cnKSUXqC5hXTsW2l1LlGe
QjskcXwup9Y893Xl/ZF673CZOrX1f852fYDzzrfUWyAyys/I6Pe5lQU3fQzGvV6pzYGVunfpAZ6d
LXCg4E5ISSk+i7cOwr2Dw2Xnq+aBGeCDh1/1czqgUeRQQ0wmObZm8J5nin23FdVQOGvVZuZ/tWso
YvVsPVo+c0dvsMAxuhlAz8rzTn7ge/vQQ31NY+jbs2Te6WrAq+ibxt1cx6RNmX38SnP9mGMOfVNn
5JsQinrBjfcva3GIgqpzn+fP8jCyOuNDvBSLeI6Zj7hjm3X7MvTt9NjGy8hNzSuD9qWOmOpWdXou
A0cN96nDbQQTdlVa1h9dnzLzsKIvSaqjc2gWz5Yx2qcxj1h/L4XvPsxeBw+t1eJj072kTpPcQpYH
t9R3ooNRQACAjR3dWbb5ogcG7A1v5Ilq99YA4or4XnwclPpl1n2Ca8RgeP4RONOyi2DA7CUjDVUY
WKJpLV5XIDD/Wygd+aIebdPCwy7DCJHU8kuQGmPmtYRZ8GtwkD1fEgHKjGO8f1MqDLfgSHTHxINj
HfSgsaZgmFhx+hxLaOQeQekrD2px15jTsxrOI9QO3z6MqNLsp6WKTMG0701ulpm6AM2cMIVX0iE9
OWugizyzuAORcRkmGCnAlR47s3tRWvyfMCxPDnpXYWgpmLlwIfBb4M+OzjDlcApm93FMNY2pYJc9
eaTmbnFTfZmBG33gtQHasPgeDlH6oeZ4wXjtL7fwebglSuAsoYJ61lnppDxQjudqD1JMfMIAWHnK
wZfeaIAHTCqlVAB7+iAFpjo3b3KaYtbeozrIr1lcMmSPnXOorRh4CCkFQHDFvC9QTIucArNtxd7j
7Wg+DBqU3hqggNIBrEoa/h6SI/5DTID1kszhlxApOMRHT1PglwfHwTd1Qc4dAGgfEo27i/5vqqC+
Vf/Nuqa9a4fsXI81n0lQgYmT+GcVq2TCjlAF66sT/lnkpfEVCXkUOcdXPQmsSzoorzNBgIXeqp4r
czEeiL+pnXGJvTEkW3/w4tm7hpH1GJNK26c68qWtmiP8Z4AYt+9cU5/utTR+H1VWqWEVIKMYQhle
TJoqH12bpOHvAQX6sipABFndnWwS3mC5SnsVjkinv7vB0d6A7bpIYysTCwGTcVpbcPV52jeHIrW9
Z1gAzpM6vc8g+J4NwAh2HmDfHCdfSyYGyFdGQCtLkqlSnVM9Y85XZgA0FeWcdG7I/MlIgb9Yhzzo
jH1VFv0FdkTx3pl1cxlhi+ylqmPVDt64tnZhozR4RVf8P21nH/Qy+DXZynQu4nS+Q/jjuZ8Be5t4
xD8FSLk8BY1WkxlGCtPpnfRo1XZ1LqGBGwHsDCVBYi7j5y1MDXdAKtgJSTIWwc6Zx+zIKvrJIM7B
KH7IsqcuBCyGp9U7pmXtNVswM+WCqwtBWFxN5ylacKO1MalXgBHhgiSVYtKjL4pi+Mf4v03SLt2z
5bWrb2XAdfVa6HS7rEgpBejZ6CCntboKDv5pwljwYoXvcQNSwH8bmyA9BdB57daAWzSMbwiVo26I
592qqyEYIcENZSYLBjd2UPJeBDdkR+enkCTHH5PbBDdwWdZ8ZLLKL5FNeaOtCi7ZRTaTmQgSLCz+
vaEuQPu6rY6CUKmcpwVSyFwW4FAP3Dpo8Hrwd4miLXEEWgOwWEeyKn86Sn5IsCx+mX6Z/QCKeblw
zXJG2drwibaWqPNRoIrSOM7ZlF2kJw6xXBlkEYN/jm+Xk0gvLVSnne1k6UF+ZYLWNAlYhM8WV79z
0KhnURhxvD0k9+EKhvNnt9y/0YycS44ateSApUjk+stmzBKZlBbGd1LNsuocloqO/8zym3JwnwEO
Gxf5k/IzvOApjKoBcZK+Onpl+UuOS8cAjvlyG9c7LI2Cl8p9si7WQhrd2sZS785IreDJBOhjxf7K
0wDtlgz1OKXjUdXr74IHlmIARt3V8OuIpyI5klWDjRlR5aSM8W5zlKT3ivMK1eBbD3Px6DUhd9RG
QvTUJs2b3Hs7cZ8G4j6nuTYY1q0hQm+PqTvpreKWOiz/WoyyAU3+56aBHdaBUDfBQW6X3A3Zwm2W
tK5sylNghbpPXrnbeUWf3/B19ECfyeZSQETg2VDOlcYqCn3BZAaIAMw5ZUUzH3/blKMdHClAIrtG
fls357QHDWVHF/l7Y9MQo24OcZt8nUf9JlduvUpQS3eFlU4HudZyVZK2YP3faoivLBgAuSdyhGxJ
2/o4SF0KI8UxpOlCIJqIPg7dq9z49dGUS7M9DbKnJvK5q8CwH+RSyI/U+5rr0waFvieCzizXqn60
i20Icpfr9TVzp58BXhmnjNkAT92bVuUtTNvwlM8QnVt9etWXoUM+21lsO+c5mEEC47q3U6FzooTb
oCdkJXnx//zh336DbGJ7BdldD/W153r3UJPJQZoY+kGGAPm+d8iNX2wAWeNrCpd3vbgrnOK3t+Y3
UMXnK2iQxisiWJNzgxt9rs3H2A2/KV2mHrcrzCB40x0XSvc2uKj9c4aJ5Ul+S+9XT6k9qyc0Gvt5
32ThfTvoCjCPZRxaXms5Urb+Z5vXlTPCAWFykCehj9MTUxiWLsuDoI9IO5lwrLfHZ+lgVzMdTH0/
IMF2kSd47KzhMuUWy5LqmDsDxkfuAq78n3/XLtKrH4IV9nIDuMICSNmevTl+cPUFwGgUdr3I2zC8
LcOyPElS3doKoj/LiGTps3P0nWoAs5I+O4HCGCn9pdje1t8e0XVT9s+VN1y8xtzLk7Aegq3AWfnS
NiQIZCxkwd6cUei+bm/49ixLm1SD5SlU+/7UANI7h050kn2mPOzSYzv+8yModblrsrUeI/V189N+
qX5qWx/bsrLtf4YebOVI8KfmNYArt0uBxxQpILfeBuG8fDh0D6JpoLNQnfQTPhTk6ZkXyB0fbB1j
UOcpn9sXh7kB68N7nYjFrBZYNScvOaCUoe7urAWrOo/lSz643ck0Z6YSja4e1KAgdtMjMLMjwXsS
3sGUL3aR5jzUhyAqn5ys+u3Gy1+V52B9nba6NG6PyfasSJdiSNtLj/2gPIxS1MtwLVt6An3JjOE8
ydWXkxTgGScwKzx2vQ+tfi9vCax2WmXzt9bBNf7ILUSUZN0y4Rp8hFT3py1cipAL1sVKeiUODjUk
XvANY6J/RD1wd2RMjnKNpZDbHi/TE4RyWSNP6Y980m9ebGQndR7vErNEoMzrLjLIaIzaLZzdEvXc
Q1gE6xfAaH9Bys+uckK587LFSN8ubBg7Gn7Ng/eMvZy7Ypb9xH7z8Tw75fJEbIOBqqnOleO236e3
o3boJ4j321UsM4eRNFk+M5mbWQffgi4kpBJ4AX+ASzaYiXvIj0oXcmtQTgx0UUbNOq46ZjLZAq9b
nSfXuU4Ac8jnnqFHolEc2fsMx7B1drWuoiItKMi56do6CMOlfqyNxDjJ+eV3+XY0Xlv9aTby9qSa
xovc1e3WylbedT9jY4p2Y1Gg9A+F/J8F2jZwKPLtl/o6sWN5WuJIw/IBjP9Ry+wcdn6bDw8IspsX
oGnVTVg7Q9RVN56Fv8swy9b7K3diG2O2G8MH+i/8snfm5NUHC4I0shg42MdqwUvgMoIfUAg8llwy
uTPyWAcqsUcLeLBf4Bvy38FcOmwj+nYn1wd6Ge+3i7DtlS3p8v8/FXO1EfbSg7xPMlOQHyPVdS6+
1WVrbZwjbD+Y0CLMIBNdpbMvKh6L0kX+7Drlkk0cNnnV1k3y2v/A6tcPpfzO32YZ67Fl7u6BBdyT
EMQegw+9zF9JjhC6ltdkLpCD2QeT+Q2tFeLJYZ9ciiYM1aN0Xzf95QsaAQbpgnSdx8mTKjO6rdja
pjkj5aChFKkBE1smYfLvbMWKkpT6b3PZ9deX8wgT52Es0HXr2W6Ap59sslTzHr3egiTUD1d+iFnf
dFdXr3KxZVInW9u139pIBKF5HUAA2TrLX9+q27Gytd3Gbcd2vk/HRvlHh1AHYxhjpgycSLiBLZK6
vHlc8YRl/LJ//fFzqRW7SBnU36aRcgvXJ2/+HkC0v8rjGumqA2h6uQdh1yG5IU/Kv2/K0etQBSin
ubhlevhMBQlgimxLuE+cECF4yN5tx7YGlB1SbP2kOvg/B63Or+uvX57kleyxvTPrfGZ9mKXV0/OO
/Ml/3zvZWnvJ5ue6HLSe9bden//A56MUjcRGa79rM1KzMq5sswc59t/ati6yd51ny+ZWyP3YqrIl
x/3Ps/62nJHe0vHTn/q3tk9n/fSXgmXAx2iu7kIYfcsrjoczuYpqXteq8sJLQSgFciY0IhbvS5ht
K7a2OcMTFPodfarWYHPtJMOtnHzr+tse2fTNAIQQKfj1iZaXZXvjP71U2wu0vWjSth0mR/zPtk+H
/dvp19d1zhdyfxGD9hsPLg5tTGuXubB8uLZiXclu9d9iFf/W/VPbup5YTrv+BTnPpz7rXxgS715T
hr/Vzgv3MjTIGlS2tm+0jCFbVba2CdnW+VPbp6r083sEA/qfWo0kQlLYEPl4Ocm9M72VR3jdlFap
z4SyWVZnVXbSveJtG94BU0Eb3+rKvNDIpS4jP3OhgIiSlVnuGjryA6ud9zI8EP1HkrVBGfgfuto6
aNgqMQQZXYpyhoSJ+NtB7qQU23ArVXkUHFn0b322x2Br+/QIbacZgyYlZOHC9BrU2Tx0jp7Oe1n/
JgAMCBcl43vQDtFpfePlomzFOqxudblc/7MqO7ZXV6oBgZR/hm+pfzqDtM1ZAnZCS3iNtsF+nViv
++X+bEc2eJWweMuuFoERY4mQ/LZy3LrJsVLIxGCrytanfjKIbm2//eOy59Mhg1cpx9l4ABX4XEOl
wDVAehApNzSQHMuHq8QRr32TocvPkiy7yJUpkz7PLrPq7JrMsS5yh7c7ur77vwUzf5sqbF1lS25+
VPRE9NZOa5ArdxA9MeIImRQdrexh9krSMai5aNOjvKJrnFKegHHW4+YPeZH/iWrVanDEOpvUSUNy
MM+za4JEMCxxSGtS1A3Zyt1W961AQf8stHblojvszBYGZAzIW+TD0rXgbOr+nXC2LRIAkYp2jVxV
uS91BpVJr4r3MoZnInxyfbnBc4voTrvGMz9dfrmov92idem6XnVZs8jm+ppHJCdnz5yOcpXlz26F
/ICtKhf2U9u6qpM9n8mcW0/Zvf1LehjqextrvR02hljFBbn/pSvi8WwgBHjUYcxShXqGAGlxxWeS
vZZO7sxwkOlZ9noeME89SfBuqoO3SMvO2nIONamzhzKo2530mrtsvChzaR7UPgOkNwzFrol41aXw
Mtfc2x4ATw1M0X2auCc1Cq38iGQQhsus7I9EJUENT8610YPmCU4WuWZEYyGeZw7uRbF6n/rj+4Jo
fw0gpbzCv6kPqMaNqHJQlbYMwaMsIT1Rj6hAxHaVvsaeg7Kg2T1MMVoIDrCFk05u/+xZ/vycVs1P
+I6X3tTKL2Nu4qqV+t/ykil5jQ/8zQ9UkOJZ8957s/XdI1pPZtcPSDhoLeo4w7ALmrr+Ws9gelmS
lx+6mtp7FHWAV0XIdqnFYgtgEkqe/4+x81pyVNm26BcRgTevCHlTUpevF6K7uhvvPV9/B1l7b/XZ
cU7EfSEgM0EqCkGy1ppj5kYFv0mWQRnFJJmakjpujBiry7j0EErCTGDAUSBMlG1TmOVlnpLqItbE
IisKC+5ZngMWJghvFHHglRX4IX8a3nWSZ9tWXlB+mVxp2JFA4vCWALBr+7y5xUUM9VpG8Kn5GInK
EAy9NiuoCXLagffhprAPVGqQXnMItrdQv6Z+iq7DskDoEl19OfkAqyntRVOZYdINdxEqVwH4TDPI
1ljBtYGGfZXJhF5TSVFW0zgGvEHQEZsOpVWpybnMsRTFQ9adhqG7KEnnPMzLos4o2zO5tlBXM+Le
EapZulJKC1e0geyMPmE2N44qXBj/15RE8+Vri2oOyL8W19x9/yoynAcoM9GqClsX7qm2thRD96ap
yWG8UUxfaIp+MC1KnSlrVTzVVJPWxQoeDAYO4KUTlqcKqd2pWRb3Ta7PbVIQQx1AG5lo00r1kM96
qq0UXVMOYlFMwd+NRV9Jq8lB5e6EKcFmoAZPvU/BqG2O/Xsy5G8aqXTqwpH789vS0TNTmUi1QlFB
iennX6Q7X8M8Ud+nJqFaASDOUzBmlF3DwXqYFXLJxpQYx8rO+4Pax+0uTePiwr9AQfLfyt+aUeLi
ylL9LGv9Uw016GxHycNgVg3SV6n+Fvckjixgj2uxKTpIhT6DX8/X9ej2GHe40zI8VlJM+WJquZb9
yGDTZEnIbrlneH/sbOQfVjrrR3GoutGVi+WEO8RhOHVmYNE2PHAq7/4N2iD5HYZz8nXcWpvbh6Zr
17kM1mblY7HcB9kjRoUzQfui4V3Z1I8ILZpvaM/7C6HjvdjCaLf9hmkdYqhsBNa0jBBtllb+e6fE
fpJteFy4BlKojeyHiMWyKqGgO8FP60/1QFi5TKGdiA4LksUeDGZCNRunQtWldgtsU1mJTXF6slRe
HlUWNWHL+THHkUKXapnoxVtz/P3156RJ7m/NokZztpw/qNNU5GWTgz8918w46JBTxKpYVMGMwv2+
La62sQUh+Uej6BY9HeIOb3igcIYKvGBwqevCUqGsuCmp9VtdB+GuN4cAxntYfZTlRvTHQ1hvUhVq
UzVLFgFrycYtnHjgvgmi4NQtiyGBe2Jr/vaPjr5PsZN5CXwzXiNhiI/lmOFhuCzEmmjTecsuEAVA
VIuVqMFv8H8MFLt8jb7v3Y2YA/5/dkntgfoKWdn++zBtVwC5vY2XUiYauPrXtxOjxYdMRak2p7Rd
dBSkHXWjRQELkfIcLYscwMRZbE6+D7Ew8gfE63JMcH3pLmXI5e59kFjDQe/Ig68jj8zOsU1UJSwr
B0+MSZIO1otBKT5kKdH7r13FpvjgFurozgIE/rWr+LQ/9shUfd2VFGj8u2P5VlMZI3a8zYX5lmJP
SuXSbKfHdqrSoz1GFJwokDe7jDyjTLZinRSh8iiX4XCy1fpHHiry42AW8qMa1peOG+yF3DRKF6CD
PP16Df6XVbfq0aS05MXOOBTJnPKcQjN4iSrpFT1y8CA69TI4+0VsXkUflcLrFEHdt3wZOdYvyaDo
T4ofFc9KshdDeOZkj3LTIL+8hHU6nfpASc/jsgDupw6untSsms3scs+mGm/ZFGMQmpLI8e1fcjLg
XmoTu0S5lL5kTg1HW9HaldjU+mbYabimeqVuQMR3TaPrv2F6BbrIGNV1hKDypemxRZDR620XfeUL
pWClZ2a+vhuxzLyW5vhECU33bpTfZ7uxXw3Jbg9ZGYFOMtXuvZkppJAtI78C0YGlG/a/A8ts3ynZ
Ur05xkXcbPwnheIzGLbtQL0na3HYrmesYdEL/92ELPKvzn+1qYZFVWw2n8rBqdf4tZUQ5qziKZMM
89Ck3QRzuy+eVBTT37B+d0WnRBnbExUYryh55bNoMv2G/II9lFuxOUKT2CvOlKzEZh3b+nUmSye2
xBG7QT7LsN5UFNHHYJqpSyiMUDvWsGKQRdc+FDYzPxN0jzuPWjywnqBl15U/WAfR07e+s9aVweC6
w+1k9rnzAIyJXnq56ldofKKD2LQi2aRMIeqPYtPEiAgfSNU/ic1Zmr7bPPMvYmvqsyv36/yqxdT3
+GOwC6NBuqVZK58jHxlx6GNXNeTVlUKfNdiJ/lY67XMSt/KRYoXhpqotP5UYqnyV2CcxQLTDRdyU
Up1dRJNY6FCOIhMBQ92pGK4WuMdmZnATw2PkaNdcvzVNsbE7u8KwsF6DMS+P5mQVx6hDLLfAgsuj
JLNousoGMytPXuzgoqWaUfMQKhZW4JPxBCEsfZeNylnDzSx3YhONDiX1avFS6iNISq2nlmAZpvST
78L0o6omH3FXllsKxav0nSrqbIsc39qo5D7eTUM75rZkPOphZp3LxKDAYhnWTvKviWrJPY825cy0
TsGNiDV7WcxK6q+I4DXU7/7ddh8i1gyp/VX1qrL9b/urLQUwnRk/1OPcXEapoly6sEHfUdWl8yT6
lcv+sz4O5ktjjfCBcrU4ZaFmQjauUirihvm1r+ybGDpq6amONOetbnLZs+vYOKelgwFLXUNLgQv7
jBzpUwJ+tY6LlU3Z0Eku+VHZY/y9UygQMzS7eXD0LjhIppVsozSUH6Gq1K44vDW/yaXTfHbkjSgj
0mM4jJO2I2ZbQt0tjZtjwhzn524BtlRyN8nqAjIujKpTyT31ZJah1/tqfKiBk//V8TVGdJf3VnQk
FD+D8ffkOZBjT/SH1D2exNFiy6bRrJATVpa+/9oU3aqjJOOGn3b0NTJQ1JuhJ8ZWNge02/dDGJZ+
NCkvP1ihIa1TpVCxpRqsnUG97x6vm+akaLq1MZNsuk74uHh9KzfP/BplSn9s64O58w02j/S7cZ7s
IWFKOhbG5vZotoX+iSYRWKTOfZ6rjx9tlliIVIJ5XVdVfYnVtt7pWjUcIrs1cPf1S2wJOgs+FsWq
3PhQZqolWCy/99/jYHxOIl36JVFp+fVBWa6AiiuMn1M6fA8lyXpTzCaDdqzMj6EJG5wpSvCAhNre
ZgtUXJb89NinsbElHJA+2EiBqHFuDOJn3MhMfw7fuQF/ID6UfqoBPshUJzHDZhKeBLb+K4OMrHb9
U4A1R9N+6ztqluEUN09Oyzth11fKA3UbHeU5OCyhu7I8gmu+v1NVDQ+q0VqQBnKaHWely45izbJq
UoAgEM5dAtYF/5pvijU4T3nqvClTLJ313nE4B+B76zCtD2Kz0yDP5Vbc7dW4B0ylMC/bdyWlbkVj
O88BgnS3GkL53Fel/xzV87tqBOpFbM1LBbilGg9iqKNYx0gx/KvYCvtg26Zl+k0vVP/Zn8klFkbz
WGqW9exvRz+z3mMeldt2lNut1Q7BR6Fu66E2P0oqsrDMqerdEAzFGzZ3q96I7G+8R54weSgutS8B
zw8Qb3R9qLhfbUtHVJBxxll3UbKMW2BHEz8iwGtapP0SdocGMLXQCrrn+4BGqzWvMjtjM2ApeOmW
BRfG5DV4I3tiU3SQsC0uzYzbFpbVR4qd+OSgq6huwHDUJXZXXLRlYYLiPdqSds6tav5GFOCtK6Pp
Y4qWQo8WPQccKJB7qfoWz8P0MdaRsRqX9mhp/8/xNsil+3jf9jkO5WmrJrABvv19/Hv7/zr+f44X
n6tWA8ptR1/ruRGvBl7Yb+Uw1TfV0tWtubSBy6hvoiPn5ferTQwBFNncyqXtX/vy5ARnJTnbWOWZ
KBbGorZ0qkbecGVkf7XJ2Ec7ub65DxOdY+w4bl2jNwjKBylrDQSTaL5GpR6CtcVv3evh2HjZqBQP
YjHq/L+K/kV1laZaq2Ein4IKIR43KbEBoV0+tctCbJqahOj+azurvJ7XNViPf/eK9vum2EO0wbY7
5hEFbfemryPdt1NuevNoP5Scru899h8QyZz3BD0TF1WZ7x0fLak6Wt8ms3e+awDoiBY6w4Nh2xiO
JvBWilSOyL6iJkZ4vG9KaaOpzvwKkWHYdhxVAE9fkGXtxWeEGeV8fdUaZ5ywnYvfKSS6lmNjXvGg
ctaeqRsxcB3QtI3atONBrUOY3f847HyZ6xhhgTiXly/RIRY9rO61TZEVSvTe2uupXgLXaf1bZiXS
DUB056k7BxuxZJ5humiwY4CQW7rLFARdTDzWW6nK+i0vf2Dxtd+V3n6AGBleoxgn+KRr+4eo6ZWd
HLfZ3h9T/RIGKp4YUjm/pGH6m6LD7Dc7h9jBHyRdh46F9e8NP5mtNnbBpSqa5lYsC01mehgW4BKX
AZq6SJEaSjaMtrwoKbp4kMnyenCK7iLGi2EYPK0xjZwwQANOkyye7JTM4yXbJ7cAWMcaX8r0CnQI
gwgDYzStk8cNPmj1xQi6ZFshrTknGaIKbdTnk2VTWYw63jxa2RDtC1DGR0ePjD1hj+LgTPNwyKpx
3EtyVB4zrcDYx++jU9L4IJ4Gyz4l5YTXa02QJOoSfxO3rYwDg1xvbKcYEboCXQYA1V/JT5TrNLa6
mw/tCW4wtYPccagGqvr+ce6w+sHceXyKDPDIne72XUhQKijk54Yc9CocZe1ltG1Y3nBPX/Ge6d0q
msazjw8VCOo89aopjCBhwY/j2YTgw0/nH0ljr338yN7IXjdwbaJFaz9Hj9SS/o5Mef4hJdoPAr/I
y42AQHlgq5us5eHsD/q2X45gx/h3UAdWYvEw8kJlTkA6KTH5UVCXqHb6d4daA14Bs+EIG3W81oml
LjT+GehafXaMqQOFzC+AN6NylzUKIBngfeMlhtbCpHzc5boUPfmSY10sBTWtMIIP9R7JneEPuz4d
pjfd5N1JUYInu+CXokx5ATZAHt8iCgDXQTn0O7GXGif7WhuUQ24pg0cssTigCIp5VV0qgw0HQw6/
db+a9Akgohgi1v5oNJce0fjvnvvwMRN8Qj7gfhzRVlU2OjQSeKsMx8CLUbZYObZS99JhYHkYfTkD
X8EpyeBtE7ccUHosmxDtnPXUFvhcLpuqPiFa0o1iLzb9tFZc1Imxi8kDIjnT4qVgWah5iN9TqU/l
cXSSCgcL1sTiPkasiTacxhndqJQoDTnVWP+P/WaAUSUC9f84ttj846MtfAT2zITcP9ruu4jPH6Ny
PmTpWzOF4RP3XN8tYsvYqz7aij7XHmXH8rfaEEqrOeffbDlFfDWrYie2xE665jy2XeacDUPagS6a
L07XICls8/a1H63K1QYr+N4G0hOCIuenriib3OZ2AAd8FSi5GjEAKG+Xxb8JZjxAB4l/VFEd89hp
2rfF7n6VGF15Js59lIG4nxEKVOdcqcINONPZTXS5Ot87RC8TrL/G6VjyFK21krsXSmRwbl6OIHYR
A++bvTlarjXU5Cz/+ZB/HVoaE/RCqv+SUqMKMHP5kPsBxGY6yDuSX/HBswfJOnVjgAER1qE4vkh9
iIREta46JMdrai53X6WgwkAP7a82lL5YKqX2ziJUcLZkjEtiGdT/1+bShlP3cI6WhWijBFNZ44tG
FmTpvXeIcaKtquVsow+4AojN1tTydQQWxuviifB+Vf+IEC44hVy/K8GE/K0vpxer5KW9nhr/MZ/z
3qNUrL+pXQwN0xqzB1sDqhIDcTtPRj/sCqpqIThG1OxjW7U3UgcmyHIXHyw5uuSpXG0y3nWvMqxd
IgZEr1OjlgisF9kz3y5cEfO2XxMTAoox6/oHnqJvfpOan6XhH2QCmQEkHHRNSZ0wlX4uytYE30eQ
gYRG93ucnJOf58Wn1sTfJZ0oNXdLCuipGjKMHjcsHdSCAdIzm7Ph2a+HBqY5LxCid7TC8hhmSAFF
b46F58nv58YVvXEaZnhewpQTvVNrppda0j+S5UhkPPKHtK4eRV+s28ScAC0xJ48eylaWLjFOQqwH
xhw9iDWxkLPgfVblan9vEmu4oYZejI/P1173XtnKrG1MIsoVbVYTgpu0G3SnwEFX93H3z5GH7Nzo
hXnwZ5Wxc4wrFUqkxzFxSlJEPskTJVWOjt0pRxkdFZr1SNmmM6gY0SEWow01aCUtY2pJmqrNfR/F
lz7LuYRs989h/hhiWDEaMnHw+9F6bDpWvTWV3tdxRbefxnzEHyNnU5JW2GHpnmY6CMGWw0tDjUQQ
BesfO4qOr48UXzDMZH/j6PrLV5smvsH9wycn4RL0rU7eN2Hr/de/6T76r+MqP7MAbsPXd1jOglj7
48suX+7rO4merw/tyuwhBuyKVHxrtLZ8LJZhYoCv14R5xKroEYtJnH6xqtsd6Ibhh0NG6Cx1w4bZ
BnZqY3Nukqha1RhYBBFSs6DJvxtFM8HQo6axl/dm6M9by+l+UZY7eSlgRTn67NUE60jdxI/CgQ/m
DN0+TNufdeY7G+ZMRxuEaVSpkaeY04KydT5NCYvsuHOlmhs5oFkdHL7tEGNscLey6+SF98wdIrxn
vekdt+dnB9djeqr9iuLi7lkJRg6GzA8idnLp5eZkxegvK6qeCOisU6Jbha5+D4vhJJH1nAosEScQ
DOWS8Cskkg4Jet8dOmJeU53kGEnKrW4T6SrHvPKW+BldK/+oMxfBXm5pGsYemVSanL/aFExc3LkY
sv19r4BInpfVIJfwTZWuogMN2vd2RnFVtT1SzvmxqR6bVB+uAxOh1qphoee8kg8zJSPAy2K+SPAs
lZis4JCD7UHVWZAd2tEdkZrqDvWGRnrplREHsGUxpf6tHtDxZ8XRCgaDqn8WBdHiFRqzcaMWsMZE
Ww6BYTvjskbA9O+2bmYiAdJU3Va46BW24T9kywIchVNa1bU1wTWlLVyckTnMdV4WUaqVO3uyJlds
cgfRrjE0CgRDzVfTvb0x9dfIaLWDaLKlSoVLNs7YhTbFWrSJhab6KmkimI1iyB8dEPO0qfn6YNFs
qAX53anI9+KDRZsfDq7ptJrXTjUZ6+VLis4okfOjYQIgXJoMwuoXy5K8IQjjW1GuCwTB11ZRohs5
899jVPn7QdHOgMjT04hZ1VUs7BnWP1grY3NvS6c+x8QNMn8iS7GEpNHX8LzuDomRGFeC/cbXvl1k
rufCx/0obJtVntu8tPkpHkOzUdrbr20ckqpNXaT6ijpf+sPSUI/L5Dlu7IfZYXbQzxW5oqrTr46T
SA9GdAyWDS2K/1qMRv3eEbU8THq6vBai98H9j8KM+7gxgXKUztx6xYEsuTDxroiuGN51l7KYvK8r
ai6jgFrj1oWK3DwUdRbcdIJkNzUuHks/GI9imFgwJVNdbIHKndgUYxUo655RUTku9hJtKCpSJAnJ
mXe4ceXIgXNNc825wuWeD5rWfQR+DSVkaVetrMdJKnb92Eb5L4ZBwNyTuQ/PYgQzv6scKdoxmrn+
iilqd1LgmFfEotYVB7FqrYQ2XgbjbF1Fh9IC95RLkjNiU3QATNEvVcqEEecNCXJs2JJK1rRVH3H/
TXrjdB8bEjvFzKyxtqlaxRt7omICnGV4K1FDeNizJGvNgoy2strK32iOBjkcfssN1HN009sGbaiW
ED8YiYfaWoqp0OJlIhbMXWbcsnDzVOeR2UYZYIcnYRbiL6Q+H/DwX2vLJny917zFyw9vDYf6u8Va
xccc+iDWsGvOyF8f2kUl1C0ljGJNLAZRKLkseKmlcFI0gq7tto5KxnuMAb4U01P4VXi11HnLTLvr
N1mdCbO0vMUuwof7gjkyUgexnQnVQ69nr/oiPOoWJU29fAW8iVAemUJ/ZFSA3aBBEhSAu3sQC7Vq
xxmDo3rhb/yzqqbOZ5SoMDCaHOyj6O77GYWoWI3BzoD8T2LSHIDzSdpB2fs6Y/aEBUkCZyS2TVKI
4ix+dQN7OS5RmS3sE+wOUJghX9DX0qRJSOy6X1On//ShRaRFtR2x//IM5THA1/FQdP2bxWk9RtiB
bVpF/wgn3VmPS1VtwmEK58gdJ1uLv/d+tsWa+A+QwwrXesC5knBJO8qd6tVJoO9ajNoOplaUe5OX
hKSKa1eSu+2gm88pf7VhjCj0EXXI/Ie5BJSaObkNkH6WDC+uETEvorR8qbi2ln+WWMuANqwrsCA8
d3vl0EC2CCqTRJdWQuJL0vH0x4lBosx5M50GhKKlrCQp84n3E3CrQuNTz0JprRmnYqjHQxOaw9dC
06Px4KvLmcumj0xRqwOS3+rg5BXQcbGa206vrMWqsF4Va2KRWH5FtZMDDWOpnS8WO5ZSqxDoMOn4
rxdW6Vj5PsoAASwa0eXPFAvxB983u0yDLKPgm+kvGqZ5qVEUp6MQmlOx2s4EvPLMmrz7f0Zcp/dN
seYoA/ZWCHi5eRdwAlloS9nffWF0erjtdOOYLLX34joQi2jZHEhxbOaoOYmm0jcwdwhsZiPC1qAX
jgam1PP/7YviW6o0Ne6jWo4GbFGNfa1anTrsEyBfiOQ5pwsfotKxMRALsRlHUIiVSPpdM6UcjhhD
tu7cWD2uKFI8Hi278DRsutpinNwgw1o3xJ/ak+2KtxhV9rfEfn466fiklAtYl/kIvrEFhnNI6SdS
52s169GNJuesqEIXRhmJ0rkMTya1MOfA71bk2xt3mLJLpvCIyJ3K8Bwoq0e5alfcMkpS6EQWy6rb
gxtYXm1n+Yb6Xt3NAw5Cpo0nrfXa1m2+0UnCUMXe9XixNMEmajGixAlc6jPyI5QJejxwuWnED7qq
mKtJmaS1L7XYwvTqBvY/eLr5WdPTfV6WxO+wJIoa/b0aKjwLp3QDfilaGwj9irY7hUEtuzwcUSaH
ReE1CDLC7gT4lXqSmJSuJJN6DWKCKmipVkDZos1QLR7RrUYVLiEKktOruVQH/I3txitBVDQ2scZ+
/N1YnBi7d7BKYf+5d07BlMSrCIMtP49luKZYlEYK4epeBnyr4X8+YZpZ9b9jH0W2TCXVapwNe+vD
upHKdteqIScBDl2km5xpPUQr3gw6dTHDi2MvoUuMIJmPNT8tHt3LvUVRYMdY5j5Ptpo0IQSWqPfv
BmnLjGJekX/8YPIcru0J/X4pmQlsIsp07Jm5p442xwaPRvkmf3iQO9MusW8jCKQdGU/5RDEt7hk2
Dgxyzj+6RKWLZr4LAAbbgS3jtdXpMKdQPYXS79bHW6Yez8sVpMZme07D+ZdB5ypveFBWvGRLln8p
1O6zyqAjqfxEV8rQY9Y0DeQbQwvHHDnWPQKipyJpcMA10Ymh4PZSwgmajih8TuR0ZbYLUgTWsjuq
7avP88KD8uriy4w/aEYKx+azzMqJYELM/YqqnAmil3HuKmmTBY1/myCuz5X9o0xx1Qvk4PvUS5vW
5kVwUHpvmQD2phYeqZXbGE74U4LD6hYj3sTKOL85FQELApCK9MvCIhGukRbtNYVInhPLN4gL9kqb
Us8P+6dJsTcY4VI+ElKKJeky2VbekKTkM6mUbjNXY+dNYVpuJPsllPLcNeLMX9dpTnymzzeGKRWn
OeSAQ0tkMFKUh2CMW9CU076Tv/PmH66cyerXXf3YJFi11vh1Ec9fm075rrQ9eBYASbaG6XHbv1CR
qwE7isMVLp6Zy2xQWc3wV10Hw1S3ncbMja1wZ+iS7PYgu8xYfwEkVukUSYL5SpkfVbKXx7iv2BBD
ZaXbKVpg0De9Bk7/3Q+qGqhT8TOe32Y1Ab6Whp8U52Zeoz5jofjcUy9J1gVa6nB0QKYuuY127GyP
WNs4dRYhM4qATV/9TfgGhIn5Hg/GpRhJ2qfOSVcZlinDWZOZ/XNPj9c9rsNt2Zz8ucNANp+22POa
uMvm4W76gXM28eqnJO8+lA5DebmdrnrMzL+bF1xvQSAQa3QSfTp36BzIZEfNMGDDgGtiVRcdQLD4
e89JcusSU2BJk/blyCQr1JVq1W4597KXWgT8sRQ4auWmzgz/hrdhuya1E6/Gyno2x8zT8o4bgQSG
Nk3f8LhPPcUh4d3UbeQ2TfZKvSgix5Z36DGJ8EuietOsMRJefGKpjB7XjZS+APO/gU6z3ea1NyHQ
VVGC7n7Y25H6s5CSn1mkfjaVhllgDZlf5h2KCPc2H7ppY2ckCyKFWnY7pY4onII3hSjomAH7G6bi
UY6rS7UEqvJpScT+0hoL64WBLxxSKtv0ugv3rl6PkrnIncuHPozdqDCJliyFulUw7guFh0JGjZAJ
vA/WC3dNM1jFyr7OogeLQgy3TItLlhS/M83aV5X5vYl48Rr1a2inmafL6Y5CFeJBfotfy+Cjq7eH
Q4ubWQCq2quoQF93WgyRZ+gTz5Rwo1eldnIlIx89X5M+bchGod9TiB5pax1TKbW1zO001k/YvJGG
zvQtUYCtMRPJDPPnfJQ3Oq7eGzs0qR+mZiUyuMyk4s2Ri/jQr4LQXhhi33othDaevkxzm3rwZ8CF
z5/FaL6qxXTrzZWamdXGDMbzDJozMSHPNfhPKqZ5LsBY20UDZ7BQyajpzT7xfcq0ze0QSZ4d4XX/
PkXlhxOkT2bZnUaTmkZ5eAnbdNdQg5OMXBNx22xAsoGm6U8h4EAK2gCj1anhJSVv4FLtaTW/T6jy
RrqrmmIgiDvBjIMPDTQA74rA+Jja8QNv6sy1Uum5sQHZtJH63mTJ5wBOT6vGd/RlvyjbpS5W2859
tO/07GlCRr5K5eJb2QEvj+Aw9QkV1ZyPRx0TsW1BGoCaP43YUTNvSUACU2v2Qdfd8DTCQ9AmPj60
1q9Gb0BT8ITFYxur91wH+QtA2ZX0ActLOQfblJ7UNr8loHlcZR6Mte4429F09u9ZA6AP2tC+GI0W
3n5CsfxEeUSIjyZu7EdMMYoLumFK+Cyw6Sq/yNInskNUuDU+5aw9JfLw1vGlePV7jSjCgPSZvji1
dOTO90hxWel2ncWpDy4KzvSFoW7beNiNhb9pds2QbxpOCzcJ3vzJHY4uub2I+f8ACtgqLxFRql2L
n5rcYCw2OqekgPXZaQn5lHwzRPx6B9v/laZYKCfUp+Vj/Wp27Ul12mtnpyv8HG5lG3wYGe+NSMiw
bhjSdwtNPXzSol+RmsHlQcf6c+baICMANj5n2lArAzOacW1rMgXG3VbnPWPv8LZcZBesR2vmAZFM
rIqfS/dqtgSV59QeXTg8D2k8Nm5lQQSUdQqOtCx4Ksz0V9mOtZu16eBVTodjJKLDOpT3vex8szQm
kVMIOTsP+qPWMMsuO/+ja/ndzZ26MYF5W01/1ojeQU5JPBB3ppSSDa18UKLUToHcfYVBSKFTQAhN
I3ZY9xon2eI0Ynkyc0NXMq9TLQfBv227fTxkXvbYZDCi+kSSN6oGs6Gpo28YwLc+bHsecMwkb85P
eey6kwKIjLcxY2f77ZOkT2A3ne5DbyGNT1JE3Uv3UTfOJuhBijYRHsVO4ngpIYKaBEdKYbyXyxI/
HiZhlR6vqoCIQCfLGRHrZJfNvb3HZPLVioD38ATv+vKn0jI3ngZ+ngV8nTg66VKBw9wAQzHmcqmi
bwq3Hw91ElVN+PfMUXUKouI3JqOhqysdaSXt2W9sjEryHwrkOnuuUUkoOIL5kY0/Z37ugupoMlkM
2vzSOyQN8RcBdXVGQPTCXPvFJmmxMoLFK0IdPyeDN4DE7seL7fCoMScvsbvFYZCnuYmBVNzAUa1e
E7Xi1zGszHqWH4w+G5mMp4mr28zBzJS6jSD63RPPbo9GsRCyjBHe2zg8G8WwVlRjZGKFaUZkwXYw
u6s0jOU+kpKrFjAhx5M2V418qxGZqqp5YEIb9ltE2lpjZh4BoWczDH7At4KdmlCzFyoVvwAuGuk3
Qb/vUZHsfVMbcQZuyVZeshKMGYh73U2ptt3NRlB7DURMZ4hX8Wyc686hNrX7ZUgHrJZPEcasOUFo
gI/U3iXlGinjNe51fSPn1TuQhUOXzxCfiwXR/FHpGFePjoJYvwifS91iJkQNlE2QwK3kgHlnEYGZ
pAQ9t7cULRlYQ1rDKjYR95gTqhDje9yBgOyHCc92U93o2vSkyuapivkFhpzhRMdUgqzkL8Pyey9t
IQ5n61Axt5E5fszjgcqZ55SKVBdfkGqdKZwnrMQvKDEoG5l5XzfRKrXTEoI3XiXIfEtt2wp6yJva
HCVlY2J45DqG9KgX+qYHcLvcpAoXDipSqIkC6u1Cl8P9I+HGJmlH0IHvfaj9UE1p2vhqDywZCSlE
Q15P0xS8HTNCw+HqLyS0A0xMsE0M0a8wx2+jEEZSov3WzDZ3zZFwvwE1ifsmIUQDvKAq3yJbVqHK
WV6Cy6krOVwllqF+J+DyCw/l8tgnZK1VEvcTVkWJqnwD2Jd5lMogoNQUT04KY9lhHREj9lSVxL6d
bHUDLq0yjjtL6W3mAXG5AjXXQE9p32KlAkfdHqWIq62odbdJy+c4zZEjmQfAmN5cMH8eWgdXX4IU
rpmG2wHHcaid88WkhL3Uf06K81lmc+xRyFZymXY3Kx/erWb4hCS6m6dpZarKRzFGBrTkAUQv4gt/
rA34JEO+Ig8il/pjn1i3rrGRZcTZubc7EiiVTCLbeY+NFkf7THvy22+dLoPqhiGKgxiOO7Lle/9H
13ktN8qsbfuIqCI0aVcIBSs5je2ZHcoee8hNjkf/XzCz3lnr/erfUQnUQrIFzdPPncZIXjJTnIVm
cemGLXlO4Bi1at9KVh19IYdtFKv3BI5803tSMd1O7sJoeowCs4cLaD8AqBDgkgR4Ns9vjvvoWAok
EX3x4svb0WvbhAKbAhP7unCb6MV2wsWWmPNNX3fgDdFeKeVFZt+wzXMBO4MD56RXl5Hhj4nGSqzX
GKrH0ld0y/CcuybEsJOmH9wFssHdDs6JtP2hUt+ULANq6fR9MOK5NwaE4WXYoFV254V9+zOqoN6b
xpH6opEZBcZgb0yqSlZfw01Nj1TSJq7DGSlVsetpRW/xMeQhZK7iBXBzZWVonuMkn5MdvUXglNPU
5Z7S4w2YuPp0tKfXQsSZH+j7TABIS3SoaFBD3yIHphDdWyrDpUPNyj9I+NVcq/a4IYCV1BqdVvLq
lH2CiHSy0m/jyN3bJNV7Vw6UHL3VAhM2wMMRIdGu7eKh/FkGZGSkUXltw2hnECSyc6fxVKb6R6Yg
2I0SnN8Xv6Gq/Qkj6RuAeLFT4KhsKq5431Vs1oYul9IwNFc57VxcgKeJdjt8rmobpCHubAWywAol
QgaqlTRo/7KAXkgcfxZBdlZtBVPzpCRZKDCBnuLmEGGwsYG0ZG/qQv8cDGynsm+aZUsSt7QftqYc
7Hmkf+LC5jHKz6LA6hS/7k/8Zt6pqIddpUfXGcthnH3T1CMNFheC+VZHRLjej9xNuRQRHMp3KDFQ
v/tf5FteA5eI5Zg5SiPoPO/tF1cbT1ONGQk+c2TJG/Wtr8W75MfCEuUhTl19ryyRy1E5nTNTxfU9
lt0ujlmnqdT+ZTm8cI1CA4FUv0yHll+H0573gYJ3Ica30ZFYoW+ppitbErD2LwhJg81QBbCHPt3x
tXKMV3rbz3beUW1CTDVnGGdEVyOdOGWpyzKVKSowKHi5NiHZ0uutaug131VL/1FpcKlyOBM0bB8L
/nkbORgPSpbSMhTGWw9uqYVDvyX9Z/FTccNzZIrncLYOWkaBLkJC+ZidqABw2mMN6+h4t1adAdEY
J2EaVvduFD6UX0y8AcjPgLJyjPqHTLBSs2r0NMlALIpQ36KaoIZJL8iDGp4xIM12cLjuE7s/Aysg
9FOyq8jCdssi8Dwszq2T8aS9h9J5t7vmpVE5MVPzheyLJ92SWxGSU0gEMC7gBMlOd03N1YKsC4b4
oTHUt641PxS7p68M060xyK5LVJoxCfd/e44NFBP9sequaYUPOBMANLjFvFn7HiyLV0cJzzNOhVhq
n1PdmmncNT/LatxVtvKSEUm8sSNj8IaCwls1YTMEnC1UMZ0sXKTiQt2YIrsrgvZDCiQUUTdjSgn9
qe6e7EycjNxqPF3pqKkk9HsVg+oxUZStWPJ5O1fzkYITRZ8UP6M8OmBccVfH0U5Nzc/IqelT1aCA
JKkSpRjv9am8phaBonWVHcueyNROLX1Y4e+p1kAX1UnoNmM/SQGekxb+WyAxDjZ9vsKpi252LCEJ
D2epaPg7WVq0QfQYDMZj0CKhCIJfs1SedaKERquInpX0B56J0px1TwlV2FiDfp3wHtsarfbT7tqj
7sZPxQCyjgLwsw2Wf3aU/Zi0/jWV6KpJW8D9quBvjofrlA6XIoGeF4TvlBDvBKtGG7vod2Y5/ejK
RZenciNXchdG4FzgPa7DtqM2XzqV4x4UL9oaE61ZNdYJgNfpJkQ/XJNEirSR5zwjTqkwH3NnECDo
yvc5HM5qhYW0Ky86U7iwnX1bFI6XD5jcydaPh/gtzmrh/arM8qdpZB9BWcK11IuHHLfG1s6ZXKya
tCWzxR7vNMvBD8iPh+WEVlsrT+iMnnSlh5yO8heVxWEasCWMyAZNEpWmXid7zkY457MwtiqYKh5c
IVoQOXiq185jQlJinO7m0D6hoHy3RPUjm+dbj88XsJp14Qp5tVLc2pRu68oCDqYT7vU68eyhg3Cs
kBaVzFfES3e41s77yjR8E3sD7j8aeZSZ5+hcXf2s9gcyHXDRhwY+Oh0m6/xRpeE+jjbNG5t+ysag
ouMslhcje+lEuiVA9b6O2reoBwJfTsF5ImIKYom6Cy1OFPQT1zkL9nTE3wK7vdK5vQUY5bNKQIeW
VZpPCtEpE/lTG+nf89ESLPQiylr0VI6Ly5NouTHK+GmlCoQqTRmax+WB1dgTodpvZZv8ZPX7jAq0
PWKbT6byHGzRvbyZ5bkug++UB/AxIkqUgEb9WQHIqTXCVrrJTH0n1w+wjGjrJZNByVCF5EMq58Iu
lStrzdcxp7c7d/aOvGy5LUxrYE0/urt8xopmFll6kPVFFgoAAQfwnVT5ybp3M6GFEHHgHMZZQTeZ
Y1lJSFY4OuFdHw8sGnFOANtXvDIxiS2ezP3U5NqdkoFgVSgRQCJsFmpOpCLP0PbT5FZH5HHxpp7I
YBo1I39UpgbTeDtt9uvm733Y0Cdcl00WbG0kHBjxlzr3qpawcTsvyDJY0p/GN0fEmHETYGHZ4+RV
7nQsbCTpiJx+WPSRNQH/1DY65cDfs5s1CtVOBHT6MLFnafMyZ3Wz76nQ64F7WF/TgIzbJ/KF37s2
W5Rd3H1mZTgKrXf3dvDLJrPTmzLtHR4Z95oGuluiipCc4+y70mGoWhiU9tagfQXS4aKhws6D4MNI
ROfRInK22AYI18DEWZX8TRbTklPdxcNSskXKKbLh8AX2z8jVf/YN9O2JSTjogiNOzBik07FqXf3V
TTH9NnflpFyq5ePiBYExLOhTA873rvOCfx62h5JkiVl6/ZScZ9V6zMtbmYh+k2TDkwxBnzPHOdal
oKVp31IdNbntfNajiYl/WN1PZvaQLNCBq+S0Dcf6JNRw8Jra4IpwSYFHVXZHPobcVmE1guG3W4rr
gcvaOMpeEKhjsno7GGEkMJuA2aFaOBJodoknamrYODSGtZ+Y5a1O+rcxX4IWx6TfB0b+a4jn5tLi
tBHS3lZNVspG6HKDnQzwAcPw3Uh9iyf74oa/9MYAk63JQ3NYcJaxI5kek6d8eAmMGHchhzVaFBrh
Bon1ZmzxchiL0XPchLWzbQ4bMNV9Eqvaa+oyW+Mdy+qWFsuYkw+lxSfR0X2xenFljf1sqflrkzuZ
r9QihmgRvuExgoTd0feomVQPogfT4EI6tIkdonNIk6rzlran3+uI1XV+Y31BW2eFYEgzTfcEmfIu
/WSAhe1Ux3qfUfLnA63KoAdcwUIFiTuI+9COrOEUcpccmTlealkaiqb+WcswBFQNLF/6ooRWRcPK
LD/TpML7RQ6HbKLPrGWme9TFsc3bbjOFAFPNTPPJttP3jiYfd5tC2UhID01WRMcw6ZcCWv9uInHZ
0K0MsTsZ63s1zwFWdPOjWKCn4EdFh8XTUoXatT039CyhydZ3IdLAjmLkIbA4K2VBs7NT0Z301x59
nQdHpfRdaeKSPgF7WEtiTVfR8YvnbgAv44TBGSHd1xEuFZR3m7FOu4eKzPRtQ7zRYsh/oi9/Cc3K
yzr6NiOOGtpAW5NaqjwmfYXjB3eEqBKBV3WxemkHdZdTU24mG+V0PJNYLtSbWwpjL9Su2uEQeZyr
xN5YqfQjncCWOeTmEIaiOQ3021MHgnuSji+WhGSqtt9Azfj95Qz1h45sEDfJXVbQVmfdik9tYhG9
0u/wYsBFopLxubXBT6uapn1pjAqiWPwgMzf359bgZjw0b1j0+NJc6s8CadzcH82UmTSLixdpzcbB
1gvYzKKY7kSzYEI1dBriN+Dw2WlNXZuRJ452wxcRp4UyCATYDY1ALjSWWZb5kmd17tmaDDwsVyRc
TlSvZeIR2SYxgFouyVs28hHpxCVsZLXpCSGWPIXqbIrktbX43wZaax2SOIXAxGWPzOeltviLK5OP
RE9EJya0mNaAZCynfzVdE2Jxmp+x+hxPYfGg0kLhjJKbgF/Fj9IGu++mZrnHZ2vltCNopAd1psqy
wXp8yykLLwn7g2DhTrxwTsRqJ+QesNjAI2bn9pciIrwFrey7aon2MdcDv0+mV2NAddnb/bcmQOsJ
DajeS4JomKLb2xjPDFJ+CVKCaOuEH6VhdVvb6e5CMFQah66OMUo40Ta3yk/8m/kXTcl9r3YK4dMO
CpjeIXZDIkyoSvi0Oh06nbCRjoRNyZlsBtitcSGh+i8vYmqZbkapHzEqKWbKCpNzTpTa5xia76r+
qx/nT6xnCLfAKNys7ufGUnHGCehDB++Yb/FuoVs7NUNBAWSIe02DyIS+hzL01wGM2SLFJ4l6v4mU
724tHL/TagLX4rS4gPzZfjY7pOMJMB1gL0/VqHRY5yDupWJlXbvH2Ed4eGKkW27bx8QIpjsrUME2
WPoICSXHDotxp+AFDw/5qVUydVc793hcUBiq00s/aoe5UekKj/W3tgcRsYbW00PZeOPgahSK2cy3
Dy9R037PLCAy45fex/cOq30WwdwV+36EasRyoBsBoCNXoWY/1OjGbyF5JEpBmDXhTtuhUT7rov9u
hOR6ZcEl7eBWiu5zcGjolwkteNiVzy1NAfLeXHx/pUXzw/jWBywPE9wbfAQ678qiXovs6TTaRBfk
SfKgiBL3fHPilJvLYlNARdlqPWs+e/HEb0r5pRrDR9urVCzWcNCYe/aL6fZQZB9wN0ivxP0UvJeV
sW7Xj/xFCWdVlNB+MbN9hAUuZMNtqiSHXCXQuQ6M+6pxk7ui4dw2qm3IP3kzlS70QEBwrXJNP2qH
4Vo6vgF7duuMgrSN7n2aiht32IQq2NiIEvlcXUh4IOVuShbBbsu6g9A2CPJz+ZkgsmKpkDzpqht4
UUXrNSrMmGc0TrKw6G7SQpmr/KTXPvxQwgPoq4q1k7j2DTDbPMqftr14swiWRnUDsa7nV9HUeR+6
c3OLlweT7lsOk/Zu3WVlFVFGdB7K1OKvbZYImmA85NAf4eTqzKUEqzuKi4t/3U/bsmIeDkrtOeni
hPNAfW2wl9hqum57oXFwLMvcitl9DeNIoHKjp100+eDXAQuZfEAHkWzqsaiO1dg893Y57/XEiP2+
zq4jlDGwY9A5o86qPRcPwcZOl+IjPILVgsRRwjHHotLHpoLusG/UTXftS+cxk/xD5Zxt8lKrr63b
lmR47xxu+k6JJ0sLvIHr2K0OJpr8tBnbaPwYOg0XcRtYPum0F8OCWVg2P8oKJxcUXZRCue/W9i0H
EduWs2g8ilY/QDrYA7HimbMEbQxfST1tA6tviS+8S+tu3GH8DXMxuLpzeAkt1iosy3apXkbeoKT0
Y7ThTiN/gCJn/GLKxTzKdu41o36oupQ2jBW+ZBP4p+C+FOIgXSvTr5H84CQwtGtsGv22lXm4UzKS
ESrN+WWbcDTz9mVs+2AjsEH27En17GZifjbmTzE6h9ogJjv5ZVucoHOe/axGtLWq3VL7KYQYySk8
DUb5rU4hU7ScXHrzjI7j5NYwfMIg8oO4xsWj0ze2K34uihMKcdxJGlc3vEC3zzrM6wz8xe9D6+hC
+blDqPhNW2LGw1IBbS/4B9jis8kQW6IjKmi+7sbAwdQmychLBqfWbTKK8AK5s4rp1hugB6YIvkf3
MFCYVbxgmP1Oh7rf15epS7M9tIzj1Ac34kKQvtCLSLURqo7NMcNpes2l+VXP40WI7kaVim1xdEoD
RnB2KhCCml0qOs7upToDR7lZSSQoZ5uczolxqMz2qI3koOfjkzLN2qWDC6TDA94V8SGvKXFb1/jS
U6PbSKt5VYp2ps+VcjPg/6ajzKwgPdVOdGrB0ui5veuibc8aYbFJ5Ew7pW3dbTMXnisizpb4IcOZ
wQuZ64t6j63SEc4kt/JU1dH3lz8yizixYDRInFa+QrN7T0X60dbRzNmv74eK30XEhBeSt76z5uZH
aNCETJJFTp+AoBlkPOmFE3oCizI6DCC2Jv/mvu53EJ+YYe+SNvnG7/9of9Rl7W5D+gW0aWn6N666
UQaWVWb4NTbjY6PbX2XWvjpT8wQKEXh6ouCTbxOc5eIoVQUsB4S2sHfAURVSgy0BJZvIA2fT5XPF
kl8FdbYD44RR2ocWDI5XSXhiC5olW+T5rNSyLbE7x360MH+4m4xpb3MFybDY50zcgaW8GV38C3Mz
See5GveFCq0N+XtUf0m7eSVnim60LG6V2GkBd07mdNyV3UMuetyP5YeeOnDTR79zYih1qijJZUB3
Wi7xM8oEwS7QPm39C0DT8aPZvYxQ0rZSwxoB6nVcqXB63ehuNGdtk8TRpSwUUiuN/GyhVktlle/b
yVR9aHMm1cXgddLaa8MY4jZWVkSwVI86B8Zhjcs/FXc1i9IQRSfpjhHCa7dqmeH3U5l8RUW1mE61
R0Mq/N2kcgqLLg7lLYuwJQNtGl60OXJPdDa8sSF73DFjzR9t+RyV9b3REQSBTTVfI94OOVxXh245
em/zYqUshSrgci+eVIKrjPSMp94D9G9M/8YSxGoExBgJd4I5ta9apfSH8tbOqnaSeb8bpBJuq5Si
rGwOhdSoW+kJxzLm1xul70TzJc6ZgIKokr5atnehQ3B7qBK7AONIc5XGdzMFuXL/lo21X/cNJUAb
3isaRf8gi88QQK9KCKN0QyXeKpP+brXVTajtIXezyW816t2sTS36QQZioQxHlmC4b0PjoxSn0GDW
JCfQBg775cJxKISJzL13v8hIeaf5JSrnBQRlPxIDh6blZLAojULKiDHUbwhWbtGg3uKhg+2hHcsw
y3ca7QErt+5H3V2oPJSjZUWQ4gTXtaz112aMn2FYUo7iQ2W2PUINaV3lbDwFRvIomFN2jt3t03re
u6V2F3AnRyzqdQUAGdGUfpLQjSSxM4nrjV6NxhYaJVtOSLFTwotpcrrmaLnjItpPvbaz25aqhGaj
S2bBplSysxjrzyDpP9MGrCKZN1r1mFVdx0WD5C8o3vTI+oxH86vrC/z69a2hZuUe83vwsgljhYpV
uxV90JIFsC9lTfNMuRnF/ByZ9ktijwdVN45VRKmqtPoZ+x3kHgKOTscN0WycbnP+pQnFr9SSGwbW
EL0rdmbFHVYdPmqJbWD6IQxBDlt6pKn7YNl04rK2eJ0Dd1tPs9hHrfbNJYe1qtzvUbcw4uPorAwQ
KSDakQKRj2czJ/e00Glw5843FRe3LihuGB71MK/6p6qnF9OGiGEL27ogHCPQLigfc4QMG3eezrJz
t/FskqLEEBCTs4FPCjCrszOd+tEw8/e6IatMUW289iGkqf2zK2gvGy6yAtN5GlqNgs3cMuWCQOOR
AA1XfEsJ6ERugr2YadTvUu22CizVitTQMdZvlmaTGYpvYELPvSuDw3LLAxd4nWVqbkQk0aYj9Qkq
86EymqtZj44H1siym9C6jVIZ91lnNb6E0zM4MB/H9qR3oMEhcEqt/MTJgahHequbocZBEl6qbvPT
DuDlWaaxLrWPtOCZG2Ot5L427zute8lVWmC4Ii2K9L2CsLtxLYoSCsUBtcoCA+InFWM7oYYTzQGq
36D5UTnarqvFubNt/FBKkiFT5mwMLeyChmbXXoZStBetiLsLDYgZWG9QDtBHhk2jlOMxb0T5mAgl
fWRZvTxfdxQN+kd8irhtWgFekEEUal5tqs3+z8sMVMbeJ9awuq27oAOAQ5ji+9+DJEOYMI87o2/O
TflIH6Z6hC72VKqYd6y7DOJdr5WrHn4PWEZlBJju+LbR9u+BaKSj0h905biOg2w9PowV8fXLUdcH
tCWHCEElsDXfbN3XWE3rwbAzsXH5z74sdjwNU5/bOgLvrgm2S0JD20yHmxj7Pw+s7R4cIYe7f+0X
1AZY6QwAWv8Zr1UWLhbiDE6qX//uzohWu4YwjNaDrvuzYiJ6KjLvWYvsSr0K7hMyPZ+rAOJUUQ7t
3bppuUW6ZMDNfjwm3bNbh9lJr+glynDouHO0zgMZCF6G/Kb1pD1eBpXJd33rVLuNF0LWO66bSeYm
e4QNYvv7wGEwnMkqpGm2fGyd4TqXar+Hrh/luOUrqIu4rJ80xEQ2zoET0pBg+NBV+YHltOKtmzHK
08vg6t/ySuF7qOrNqLTmaT2OxjtpZdTVeT2QKSH1VdINduurbWJ6E5xeVDVZ8bA+mFlV79KaSwur
rCjyOqvA62LIG299GUZz8cAHxoeaDGZm8WVMHs8RrCtArb/HSZtpZD0g9zQp9F3bGvGNFnu0K4Yx
uweCX5gDZfmARZ29LcK4f0yx1Nw2uCo8TXVleQHqm2dqr9oLByt7aem+cd2Zw2s042dnZ6b9JkdT
bjKlK36IuvwiVBa5ZC1fnT7Jf46lRDaYGJ9yhsieOcWvdqSiyMFUQDgKr1dLJo5ZvQ9GKppNfaZb
BSU3x4VGWAn0A6KJKXd6Rs/FPgIL+QKIOBntXH1mtf1gw/D/iIfkuyOj+l1lTUD11rjfdbDbTZpk
0y4uQ6JRXK16IEweX83MZgpaApfXfWFaIqmcFYqfvqoe1he0ULOZJILSXzfXF+qY5lASZgrlDof6
Pa4MR9+CYrZdN9vlAIWtO34/Ojjq/fMZZD0X0KfB0cyhKiJvrm11pxgaLsTLmPX4LpjgfqzM/vdX
XV+QTdDtZQOmtQ5Zjz8qKjz/PgLvLyr4bCjSD3OfEhcJBHojLSg/dJWZEAlaRhcuM8VvlTF5wsQg
9mrNbH/kmXLVzXIIwYgfZieIflW5+Q7B230dLN0hArlFNjvYGV0VtzopsjBOtj44OxavPdd/roOL
G/3bEPRvZoGVS2T6qAf4geZ0fpB2aX0fLb3wwnCYH10tLnaulWO3kzf9Hex+Z09qc3Aj1rTZGlWq
vsAoTDBMiu4rNX2Us65fjTLHaMGwBqAJsMAujaorJw5AUVik15Sl097Aa+GSpiLbdxUuKZkE4MrT
YbqkptHuDQmrQArA/05o+UXrJn2Ps0140Vzd2nOh2Oc0RQhQMOFyld1JSCf7Emn/wTCT6IFqhJJO
s62fYXaHr4T12bIO3zRtOD2uQ2NzVujK/Gfo2Df/Gmogc35Uyfje963J7NulT7CnkjPZZ/shwNsU
t2XaGes+Gp77viqHyB+IC92WtQrqFwwPud6QrJwEs6/H8/CwPhAva3sGdhK7dVNbxmk9StzQKM19
ydRGcHdCLxtXn/Cox9X4+31RQlPZ0YP6DhD8cybND6MqOv1w/e/b0sX2Bp0Sq0HnUJCiAsdyQAyM
LuHBwFV4C2ln9Nd9Q+EED1T3cPRx3AQTYty6zx6M7TBhz7RuDVGQX7EoO6xb64HQp7mHhPQ86Mwc
Y30whRkQ3Mw19HcffM4aKNfSj90/48A/tjrWdrd1V+k6Eku3+lDURKiPWdZuVX2AXUEDpd0pieC3
Iw4y8lEjosdU5pRelt7cbG4LEAGWnfQmU+/3dlPVGPDRx/09ct3EOJ9W0/Lw9xDrC4UZtjcLSB3P
aQcbmKG5acGkHtbGvVQyvgQn5v9nZ2ha6kHRaPGvb1wHrg/rC+hQgYOXN89zCX08da1juCxAq6g2
rj39n1uYV9BacA38QdewAeQxi3u9xKjCnNHjFB2Ao2HLL6kX7kMcIrxxK/rp6/7cdp+w+1Cf3KXc
rSpkMUrUMV4Wp6LEFcqcSJsOJln56/4uYkU0dOUrKI6NOdFIvGoCdJmbRM5q0aCcGpuzabM+bSeS
S+XYY2VuKqd1V52kvLpu/3667v37eu8iXMty5de/9q+b/9pn6o52zKvUHxx6qOReTadIn/48qGrz
EHf8rbOAL55HtvmmJYgP1DItfwDafZqitN4VW760mtYehWWIvaMlke/mBq4feMC/iEIDPkPhIXWH
+TTU8GWqs/iVxEtCjZkwYWUofmNMJweXrWBKjC2scOY/OV6nqsq/phJTz67R30KzUWGQFg4r9kG5
G14PutZjK6oC3W/UwQgPQS5ZWrdIuxw9fy9d7Tv55MojhtnFSerYDMb2DCFh7HZVXmavvQqINimZ
tlOQcP2wAo8D5H732tdheadVdbZTEYgdiy7MX5xpOtKMlO/aYBSonoLglEd98hiI8Nf6cbPu8AtW
Y3Gzi7y/BiEow7i8YfkeMCjBtBK4gdIKxR47yY8ES9LL+mDIsbtUooNeazpYHCis0isIkhdDj8W4
Wceg5VyeQtNGAydOfzb/OcQ6PC/L1zzPisPfQ2cGtGCh9K3fVUgDxnE+4tviXtctmSJAs3ts79fN
pIbFAj31ODjN1QYQbI8NHRDYYWrsFZVSv049uGoiRfXdnsGt4zFr3ossf4XmMfwkovnSUY9+Nb2F
JEuGJNgX86ZwkAlsFBbySzvaDdG35CMMGScUi9w+RyfeolNezOUKu8JhTtfKTUy09H7d/PtCmik5
OcjwLHva3bf4RemJETcwpD47VlS5u6aE4juMVnOMjO5u3Vof1iHmMm7drBZ1kRhC+mWt/RCPqnKU
DrquHJU6q/QeEwUd8dU2Xl5ex9RKoHpZRk+0Nk3GcFv9yZJeufv9Fl3LvFoPzdvvwfxOV41kCbM2
7QcEQxzkn8/4/f4hyGvOLD6jgVJwGst22HktPOzHMM3lY7AsOWK1hqvzzz6n6dptSgsM6g6WcChX
9PtadZxzpSf1GS3LK2ti81lFVoXfmHVfNjaWsgl8cpsT8by+aOJqv4UHUh7UEp5g2xvlXtrwXbPW
CL/FQWH7ZY85gp6M6KiQdxKe0yN1G3Prec5g2bhFqHztwNeCL9lTkhp1az7nHMuHIJueR9OItmWS
ISCCKfBEN9MfOda9YRrm01wHNE5tnRUmIjvW5pi6G6JNNuurtgHSObV2cAaex2A0jrNr2Vj11Yax
BoRexx+Vnd/VMjFfaqO00VSE2IHMefxaKjQQlgH2/74TLLWhqe5EH/BFfr/TYsbyyqnR78GW6Ljb
VfY8ZCiUMPCMH5IgwDdKawsgkszeD5OlnxLuEdBh8g5EOynOzG/tfspV+yr4//h2mhoPRUb8Xawq
9vO4WBbhx7upKuHsmy6Yp02+ZDB09qRdgDozGpe4bi27JAz+S7k8/B7X1qIg20L58471lXaaSEge
REAEIeJ2MG4fRmL3aBld9FRaeFbEGL356+b6wABhW90jlf2iAsJ46O+AdR8DNEE7kA7IcAzcTpBM
24cnS2b1ZYiG3E/zrH3R4+Tn+lNrxq/YHKLPhHOVZvpE0MXyHgeropNY3pPZ9BTqRDQvs7HAB0Pw
JeTv90g30za6k/95T2XBS0kzeUJS5Z60dnJPQJ7gW4MOIFElMtyl3Btq0rB5Sa4v/fspRbCxVbp4
l41V3hFSINDxkaq7afjrcXkmR30KMWHYmKrDo1x2/H1os5gAYFivzzNCWr8bSVxv4tE4F1JP/dhM
lFdE8reBs/DTjPt70QzGK7oFCSze/J+hQd7d1tJVRON96cZ/hv7rqGJWyVgvqpQ24rteS+ObGtTl
c9j/10bcv2u9pf9+RXP/65V/v6d0y2Hf1AEklLnqSRZv1JF7LIp/AFFV+OvTVMMQIF4eSjfBYdK5
qfh2nep0Wa+tTyUetAqZqv+7d93GGb6+mw1a1u6k3EkzPCEZEfsMqPgOVF65W/cjfKd5uu7U8tHB
F3kZDejnys06qrO0zjysA5p17/p0fagcE6zM7pJNiXPGn/HrK5MW/ujcOjpNzPP3IZfGIRtpzGl5
Je8Dqcn79RlV6EsLmHr3d/8YhNrBMQDu17f+71jYpn/Gtnj3bvA46LAddsLL+mBi9Ml5lAvfrnK8
S9oO7ff69O+YZgLu+PeY9WVLNTFr6QmWiaEZhs8K5u8nKVuV/vTyVFdgfK3P1ocm5N4FPSna/N3X
685UXf5up9ac7pIcH7P1zUgccWr613FoVwLSNI3FdOWAkf3XMSicbE9Oowq/pkSrhV1f78b3GBnI
+1CN5H2VTTYa8cDYupOe//cLh7bHwO/v3tIw7C1Iq7Fd37g+YK0s75tDvYxcdzQD/DCLkmOPTiMn
aeZ1Bm68EIZQbdZNpEzFvjFwWlo3dYFkVEGreV43YyvecoPUn0tX1+/TXDyvu4cY79ZWkCGXTHJ6
bTSgXpYQ9nF9VTHVG0ma8wNB2eKpkfPvQ7uZ6E5D0pX4KfEmEI/Jx1eI9ejytbQMN8HCVIzrQK7S
qx6QTPJ/v61Yvi1lWLQDSRpf/37b9ZAp3zZvMGiuUOnvVyf0nNvFri1CeNGLWfpvd/TFT/3vZtVE
KNFcKDTrq+sL85gxs6/bmSq/Z1omD+vWlFcnpkokPpnmuwm1LrLAOL7H223cNvSz/f/H3HktOW5t
W/ZXFHpu6G5gw3ZcnQd6JslMMn3VCyJdwXuPr+8BpKSqUp+r7hv90hGKVIEAaGH2XmvOMfvKGpAy
+cnSBVRwnTEUIjrJNWg/lOCz5q0/d7Skj3a6sKdcj+BsKFVwRm/mMbXoLhH5F0cA8odG6e0nofHy
g9PjOnKcc9FGD9X0cOrgsykj2ul1E9lPfS3DJYX44Divrc2QTIwhevRU1NO1TsRO3yn2U4lpbJOW
Yb+Z99K0jnJkE4bXjhI7j2N4nF/SVlpxhPRKB3B6KTcMaeSWqbKdF4do+DKSOwvDqsrvK89dzy/p
1PTG1JHk66aNtUcd11gU2Kc6lnQ8hMBcTJDViaRs69QVBr2XUDVddKH63TDEOrihv1b3ChqG77uM
4zhwEQWxb3BrlQauE7+98/ymvSNoidJhjDjU9VgEeUOATDe8fN9CbdyHLpTxad6e1JNqK1uMlvNi
OT3h1MWdnmvepysTYwlTxNk60tjWzVDe9Cl+ewYASO1LhbNVAMlspOm9+5fGb7N3MpwSdILelDWg
47Ydaxujfxc+GGb16kglfY9cDfmLWTxLzSjWNWTCI9VI85SPakEGkmN9DZViNW9a2PT5tE7Yt2NM
NtwgAu4kRtndjrnTLubXMzEpxq1ZvLg5UkWl6BmMKZFxqDBVrrPAtJ8QDpzmTetQ+9LaAg+iZqq8
KSo682fI3K5YWsyj/vwMEXOoz8+QJYyp5s9Q4hp6CNLiFfluu3GLSN/EIhp3iAOSlQbY42FebMso
XWm+0B70uvpj7eh48odFEWnFjqZRssHtTJ9EKuGjICd9JQZRXiOG7/aFGlU7sMlwRJUgXllw856H
oX1CAq1/s6tDFSvjR11wmQBCHmIoZ+/Rccvrinpm1gBc6GT60iWFv4WXlYC/i7v8SGWOyKjpX39b
bIA8EzOs10vmAWxdFN2AO4IYaLdOzOtYlWu3V4IjbSN7GVN3Xc+PF7aGFgijc3qURrbO6o7ICK9h
D+kEBL84vf35BN1eWjqpWuoUr2dZ4qjraEGnpSL0UPFk5fC5si19dV2WLUSCacW8ybzWabXsQAMB
in5IgwoS2CYuPeOkU988mdOfedGPO/MwEi45L82Pz1uoCf0jmj4WZOo0xPo+7dtlZBz5RrLxSb1Z
zgB2nK4POaD/u8BDMFmp6CxmELo1Vg+mY0d3tNP9z8fz2Fo2qlZ9hbaB27x9hzbOPQz5y8XLdXfn
gQ7a2n6c3kUdTY5aEe277MQSAHTzIqA2rcA4qtegU0lAa+Jg0xdK9VgK9cErow6kDkFZQ+o8GSEZ
KqFqRccmLzoyQOQAtX/wzswxMGOn3gVbeXeUWm1ejOmPrqFbNLLLEAbmRBRrTkgwD/j/0FqWelTu
tZFhxfftm6oKNqJmyjY/Nu/W+qjwh6BJtvPivEIE5QfYeuPq+2YWSiqrypIbzJvmJS7c6sZuleX3
DSDLMDQLh7fvT1NJq9jWI6a+ead5RdME/SqKfRfLBU80P6bWaU/YdZDs58U2c81NGuSoIQTZOI5n
PNlM6Q6dgwhgXqyGwV9DqhG7edGKsoeadtcZM5V7h0N9U9WN8ZQPHgY251btQ/1E6wIEvye+IcMS
27DMmdLMj81/giCtjniusC2zrRgzuXHHMt/XbfoFLTDWc8fVVqqww9tuSI2zrr021BYwzhBXsQdj
huV1WpmVWXQr9ECsBN2h9fzY5wo3/yIHTT3MS6AUjbOTvs6bz48Ehir2DFp/fJ4wzgSqiFpZl1bb
YiStqy8eHqrP52BygVy7GL9gfrGXpUNnOqT1r04XoADe6933Jdf9XJqvVT2Ui+/r2p+W/tpvvsj9
teW8Hz2n7k7r6FVPF8C/tvx8vWndBNz5N/s5vYf60ev2XjdEJ5yN0cmI3NsmGdodOJbo9P3x+V+f
jxU9DbMOZQObf384LbnSL+blamzfYg9hPvkMJzcxstP8r/lPVQwwVbS4IUDszxWuKoL+h2XdCnaZ
8JKrsCOH8vNpvj9DWynDWg0ndt/0/POf+bkYFLSLX3/5j3/951v/P72P7JzFg5elv+BWPGfwtKrf
fzXVX3/JPx/ev//+q4W60TEd3dakEJhIDdVk/dvLbZB6bK3+j1TUvhv2ufMmQs0wv/Zuj19hmnq1
q7KoxYOBrvthwIDGv+fJGnUxp7/RzAinONKLL+40ZPanYXQyDaixmd07lP6uonmsnWptyw0Gee28
yfzHTgp7mZbofYuFEnQOAxVCAuKNF0b6dTka8vNPMqrXOpfWK3rDfNfQkvRrVPn5VlG9ZvF9u3kF
PTcCNLMAZHIeUBQ10l2R2t3JSJP+NP9L/vWvaQvIKSnDOHSnPlOTk6up+zposkseIKV19eGHJScV
e8N3hs0/f/OG8/dv3tKlaeq2Y0jb0qRt//zNB8aAjs8LrPeSGNeTqSXZddeI+Jp0i+nfuLcr+hvT
I8XaGEgmQ7bRgw6Z/vzxcFg6YAOLyj0pNDdXiS4MgDd9dXECqwShwGO9axrISUXr4+r7czlvyrci
LhvSZ/zHArn+TUA3/FFoj3FUNw8S09RthJZ7ftRu6vCkulgM58VYpanSSwV4/rSPgfdg7cVViXm/
MR7RWsTL0Urjw7w2zaIfnr/Pf3h+RYp915QYLV2V1FPXrYF1VO2J6vM/f9GO/N++aFMVHOeWbqtY
vnT95y+6sVObAauXflAR6eDF8P3N37CXOHypBigLjH3Q8ubv+PvqLgOLWqXp1ed2ftXgFIYjeuXr
Y3mkrIMfNuKAS8yhITRzerC1J/3w/E/X1ad/WtofW+WG+dEWjLsKL3f2MKvkurXr8aWuF0NFPXwk
IGYjEq3ZN4lu3xuuep7XJ8xyqJhrOU5O17wuwRsvq9YeX9wquu+pMd9zDfjbE8bID26FIxEaLvsY
bulo9OfWsvxj0+WneQlI4HD+4/H2TM4zBL42T91FKyE/InORK1f/vgm71nr6uaum6OVqZHyyy0JU
Hj7oEBD2QX8r3OJ+6FWVgLeWWpJdT5/FU54taz00hvgioP/vEAuZn4vmEFyneFjvpE1IUJAZCYGp
7P3vnnXavZSwEP750JDaT4eGwcknVBKeLCm5COLN+ts5CF60J0TIiAjMKwVyCEz7fTv62xzB9B5T
q3XbjR08w6FM3romOrexXj5+38JV9HHdNxqQHc/NrwYNEUTQ86ssifJ8BfTjHQeZ+XeGSEj8ntbO
i/MfVPqvA+GAR18X/t33/dMOfuMyUtVX0R3++eNq05H+/WI/fVxdTBcb04Z9Zlnm386ExNWSofFM
b1c3jBrIZFh2Q9v66yZWnRNeBjjxdCbL6U80etXN/HiL8C01YvqY1GGGKyZ8w1WGIHohPU0is0PX
QcOBQcgPy9/Xz+1FQjzmT/IfP923qvk+9pblQxl4fv23xX9tP7Lrl+Sj+s9pr7+2+nmff91nCf/9
4yan4K3MKiQgf9/qp+fl1f94d6uX+uWnhXVaB/VwaT7K4fajauL6z/vvtOX/7cpfPuZnuR/yj99/
fcsa+tk8G4Cd9Nc/Vk33a4Nf7K/b+/T0f6ybvojff8UbwCO3wdvL3/f5eKnq339VbO03g/obNlAN
uIklp0th9/G5yvpNIEQA2mZaHNfGr7+kQOt8xgDqb5pq2qpjmZLLJ0CVX3+p8FexyvhNd2xpOxbu
CtgCnD1/fvI/Rh6fP9m/H4mo1jzW+OHwNEzHoQ0jpcH744nFdMf8YSxiZkVcQfbU1jkQZuxFGFor
dVgVTezu+k47E36hE7WlooJ0qXDkVCgLxszrroqfAQBQOABSGOeZd2UkzpU0LMhmvYp8vKdXrWnx
t0hTikPMhdssI7y3fmWsuG8cHCd4JiUZpgtwkHHw2lPij0fcJtFOmsZBeHdkdtt0ehBwhyZBBkFD
k7toxdK2Stp0DaawZoKNg+yMoCZwvjjtK4YSzOagRKTqIev33vXKeG7MRln7iPEwS0X57eAPRLWp
F4sT6CallL8Y7OwVPk71rNjtg/HsmAqtZJQfAT0Kgh08sI9UPhcacRgF4YpHW88x1L5KAiE2fhCr
K3qmqtgY3mAuanX0jh2EkKCQj5kf8cqh2ITNCDWZTtNAptY6aeCa+bD2nUhfuJZCV8WhRqh3IGU7
a+sEwTZLuUCCR7rvzdRb6SliIptRHbkOa7Ny4PZ5UHycKqYeaQnaKDTFbejWmzbEkkxb5qm2x2CV
J2im1d58KVFWyinOLO+jN7qw1g5DZK0TteOUJ6uzVZSM9ZNPkLlNBuetBLSWbBs3xzGpGdTmsLMS
uHwjHRf5lgHeJZ9U3c6Alw2p1KobKaTkOTl6SlAstMYB0uHnqAy5SVtDV2OqKFdO2Rwrl5KelRzR
97mW1h7NDk2V7J7GTiEBRs+yhUh0oi4GiUCmoYxIgkyw6GoCAhAGYW7U/XCNLAs2kWQcUal8BL2G
9kZdbAk1D6NWLS+oZ78AlkXynNvxCTTlTonSs682zpJs5nCBY7Be6sRRqQnEN6LhtZXXTbTGViRX
BtQptMvmMnKDqyok5Ul1SE0vVVDjwVCaKPBwnOJXO1eoJUBbl2vAR3DuWll8MWux4VYQrozUtYD3
0ydC0IIOJQFhS147h3L20WkJ4tyseKy/Gb5/rzuS1gzJ5S4eaG7eIXTbjKMNX+qaQR1cbHuiFasT
1Xj0C4Z+YqIcN00iUPHEeP6dYZWhbFoYmOxR38ZdtZal8S1QMZUUhBMbFuQwfuXVoF5hhdcBdCDp
JZbZwp2Jm7+4cbsgwjBPD2oMvqi6cypU8zGo1AdX1l9N7Rp35DJskxWMmnuzjE+DubQk/fn2UI4+
kDtjcqYykc61kWZxD8GD9IWN1ZSPbqq/5Lp4wOz2znQIhXp+AZa3C2r1WdPyc9VUD14dC7iPNeZ9
d49RSsXpXpk7GfPCFt926XcPXdHt6JdzGjgttoXExnZqgTVZtRRget25CNp8ZWBy5TJUyF41mF8T
OG1ULLmQbi0t2NfZcKxVxV0GenYQzhTx3mtPmmPg+ZDVbTU2YKRS3Gke8b0IFov0sUyUS9d/LUqN
DpEhN4DdrzJLXSUYXakeyEUsNbHsRQibVs1uMz/eWqO60z3Owh6rxp40ta1gJIbJZLRQdTx7khPX
1+w3L/kKAGwLWtBfUrskLXaBrHnip6FOMOp0NzrWGV1/utRKSDBNsesJ6kiKcFdF+te2y2+SaSZV
ETPqluGWKC6q74j9KsJld5aJQwpaywIWQG9tM7IRlybXn4U5gCbBA5Zzxdhkcf5amv7R10os0IP1
2vXYEluAdR06+yX07ldRdl8Z1LxlSXiwShhwhCKqS/goHm5iInKE0E4mol7Fba4lUaVAPS1UE7L6
UghoaUUDotYDSLkOuQplA4QxL2qLXVnV9soMt8C2vXu8MrdKYjskH+ByRx6q71UDTX+s08LObJM+
VB7U2x746qjX/RWm5WTVKhB9wS71O18yLsps5rdeRCh8lseHDIkbr9i1dyhgsF8NFcxFB1iR1/sF
Ux6i4YZxrbYwsIKMuIw8zxNUWLjLqMj6X7VOf64VtbzLoqYnp4cLCbQi7O5QF9Qyoo7ODG+LZkfZ
jaRwXuDXkoWBu2hjVp631xv1Kgnj6BJp8d6rEJnbxHRuLD5NnOT+TTpSOhh6TkfCE3aqI6c84Pvc
Vs+cTPIYuUhjjEHCa/Z3SZGrl9xukCxwZV8oCAuvvJJgVcWVQIxMb5LRBldSVgXwUh20qVK/xC5m
VxEPzj1sFmtFEzlateVkbo9yJN45/nz85tFXrwxj4uCT4QSsUKIzQYLbogxeY4MdbgwabxuO4fYU
01rcWXUwHtQGt2QYYX1QbTdCJYKS1yau87XWIYDrmWhv81iQ1iWqeu2hEFmNEVXCwNWuYQCUt6la
ppypyv3oVHtEhePj4IIeGGNhX/cUfoFWFPmWBD5kyPU56PCWlroBOQkn8skEEUtvEF4fMnaLYLpb
S+Uq23cU3tzwfbQzAHNjoVGPYzBApEuv+C5cn7y6wfCGv7LBktYVvn9V2sGthv1zLQXB2VaplhfL
zu0VkzF/bSUXPR71QzpGGDZsGyXQmJRY2cUWTFX5KHIP14+1x9urE+hg1/uSxFQu36GJVi8hnqW6
xF2wAi10KIuHNIeXlEzwgSqloR0GhOrVfbfJIpvI6glMNSbRWrPaewV7g1Hm1xyo9lqJk+OkPycx
Bl+DQPi7hPEaY12DrpO3x9pXMJLV+MYRTa/TxvZXturelUO6o469C5MQy27MDMG6Jhz5aHpiDc17
5zeQmlqLaR98ppVtn1Q7qNfUwa3tkH2hWrXpTHuNXE7dGM2w5TM1i1w6FGP6Bb+ZRT3EOBt9uC8s
IqjIVlxSbYL3SBmc+6/1WmnNMczHk6epr3bOaNLJ39O08GnBuPGKeFTygmS5CCH+pCJmdIXoC9Y8
4Tp+817r3bigPO2vXBtEt6+A6I4QBS/NIoBKK9aCNPulWWsngASPDSzw0Q3v1AgaeakxFGlqgIoh
jBTHxcXbVNbaC7zJsw7bEIsCJcZF24rXvJDf9IgAwdyCGGBChecYvS+ISi8MG454397XQbhDYg0X
Apdt6aPYDPytHRLJohgR2dXwPSO4I2AD7J1XO7dA4O+SPNQWYQ+gja4RGnp5pfn2XtFT+C9CvLtt
9R5JLV2OaHAXehqeBtV6yc2cPrRW5zBBInKYqq8IWAjEohX3kbjNpWxyc1la1gPpkUd67LvMK+nD
eMOmMXLuMWb4ZhW4i1rVQk7CWDcbmE7X5brJs8dYh6yaiPCpV4yLWnU4CIqnoQL3AxzwSh28F+sW
IhdYucB0tkHtvqRtf0cc774oH7U8fAti3gytnnslGW8qjK+ctXXgbSkanoyqOQNglTAJiRBA1gpq
PeAC4e0cLNpLpycksO9bbdHmT6KiZkMYAFAAN7zk4U0risfRcrZNzNtNC5UpfKDhqg5HSOmUZ4KS
NK7RxGSXod7TY8zLtsXQK2KwHIXiklcQYlI/ecyxBi4wfSM3rodbUzcu4cCbbJ0NmtiNoQBjYUR+
JfXqihFesAIjT96YyzsBvSyRpjhrw4q+uS69XAIFj0zn4ejsra6UC21MXjIlEEBL0EGnQ77nAqgC
TOinwwkzDFRTy38DCm3hxMOGrtr3cujHcxBx108UJidlCwJVFJTBh5JbW4P3tK8A8xXxpWs9sVFL
21wBnpMHIAAZ44PSfqpl661hSwTwJiVJCMkalg1eXOITwBQLuMlZDL6SX83N9Wfa7uZ+kAZpeVUj
nyNl3BL79hTEY37q0rY+54Z8yo50TNwnoFreyRAm3vRp0aUKuNaYmFiJv/dbsMLkIbY5wAZA8xbi
wcSBKWCAzXNTt7miCY9LI1KcizO61bKJYKiLXE9hs4tiVTIHuHh2yh+Gw8ya4dogqfowTRe66+Ad
PUtrTpBDrgeu2cQIFHdl+xE3sKAdtUvo55/JYKzuhDum985tX0bvgsYYUDNHebDs4l7DALLNaf97
xZScN2WCcJB8pHFK6FcXhLeexuB8dDN9ZyQNbZvpMYT3K1Dmiz7GCh3oeriRQS1WjqvvnFDm1zo+
gCU3+KOMQbYOzpOZGfXOc0diGjL7htbgpdWdNxDDGta+7kueCm6Ro7n1RrdkSjSKL2Zkq6iqwuZa
Y8hbDl22sn3HpXysMUEN0mOOBXBp9fiSCpCWK1ltEqV8zrrCPHUl8gmtU55I12nWYZsz2ZDOrskW
iimOZVr3GxUCwSonLmI5j44QzHMhTiL9EGkkz5Mbck2G03Lwm2CbutUtagZ2DjnFo9qSd4x4TbML
trpqSY7RZYrNmIg5VV+HqX8fQlZPoBBgTby24ro/Dy5QHkpoLnGwYUdOArumaZ6uwuabVvge97Fb
WAmIjCxF7lFrnHLfaTbzaC3Qm3bPj2652hvnHVafPDY3Fc15uFzpyQ7RLpG+e8YkvmxBJVy4dkLf
GPGfoolQ8e6Pk84mspJ7GTxGXr9t0zA5IaJi8JiUSKIzu3ov8tRaKDidaHf61WEi7qccPWkiLnwZ
9kqpKGVIv482kTngYm21ZNsqptyDAEK076k0OoCkCFW7mftUdZ8xg0L6kHD0YSCJybYpZKRhc8fz
naP/2WHlHJjYSmttxp23akP12bY1tkg1zKSh7WzJK5CLbkhe07x8zwrj4COcfp7mq4llV5SOnfG6
5lvs88BF6ufdYD9U79Uk4VXCTSN1grgaD+HBcI5JtWrp3xxc3e03Y8EvW1PmnwbG9CHBqhvAi+2i
xGUV5JvEjyCgR1BFgtpnKOmWwTbgCjDqg7lpag0CYc5n//wdaR8skh7keYiUclXHoMq1ijEPI2Gv
UTr8/W2w8UrrPD9sY64i41m5qA6QEAdTO2C5qAVfEhH94KICCmKj2+aDyzSKRKJ+sguFVrgxZfpt
aHtyPEagjB6tEZpw/TVcKueYpMVbFejdSij3pXFvMAIH/+owLYmFSUGz8D+PuYqsSjhSuN0kgKVM
1OOKwWG8zqmZr818rHddDN2PoQK1J2ARd10ZcGMdqEshhX9UJAC3CWaHh4nRIBD8INTdVQpw7RAO
8NGkWljE2Q9XvjIW6KyA4Blj656taWpAFO8bhTz1KKJ8wlSvWkHv2zEZMBiUA6bfa28hPFvQ5yao
xJGPeeZbV50a71oG6UvP1a5SspCfh7jcVbWh3g9O1sHmKBdZZyhb2ortQm2EvLbmU5OyN4YG4S4S
BKz7+ZKAXzY8kFu49IBx3pnJt8J17ON8kquGcSxlgieewphBkfVc6M5TXlI2U/Lmzs85/0uoMUvU
0sZmCvs69WNPaKrEd+LoYEe4lph7RUk/5vdP06O6KBO/MnnOSFq/w75IN1IHrAkuB40Ux08yci3z
Uy5LWU/4fO/6vE98gkqGVURR4E3lLkaVqoxA+zjjvdLiiigzY53RAj2Fkux3pQ6h5995xcpupdyX
jT0uSEhAezLVJRLhvMZVfxX1QD01o3RuuIQDJQwb/ZApd5FngGMU+MoKnECtpVe7zo6ZbecX6frN
QbjDe13r4piDJGRmuczjyL4WepZva3Wwllrl3daFCEh1MO9MoSe7frrwkvuW4LnYV27+Nn/3HGdP
1aDJS0zeC7Mzl0BFMzhrRcfk04FQMNgkb8AIbZPh2nPUb75uZwCI+AQ62VI7oaS4C6Hr7gvSc2yn
yE6xEm8Fg+iLHMd1mmrkSFD719Qx3RrxWF+7fXSvZcCvMvLOV1UOqSkA0qA2Ez/Cq4GiAbbmd9bG
ZRtHRx/fxZkJNDORbGc1AeWG6bqt+xmmFZ/pmoEFGxmqvgycplxCazaW4C/dW60if8cd8VNqVb0i
OGYfIfBZoupJ3nJ9b8trSU/66IgSGWoeVpRjuMLLArOIEVIkK+JXO+nzG9KStkPs9YscncqhyOEf
xTlcqzQDjzJfJRhg5V+iVj8YwOb33AGdYzx+i0syCCLDey7iutsx94KZ3rZEYQzAS0VWgw+K23SZ
dl22JLHOZbYsXz5dU8QK1LgajhIDVk298oLN3s4VumvTsQkyfV2KGHhQlOardI7LkFCi5h90PmMU
xtVhh0oDwA+tkzDeShE+SOJJYMWnh1k+qnIfWuXTSWY0ztFz9AjjEANS6q76fgz6G2hpHAdtc0kr
JHBFqO0wlnAfpNO7UknjoQQWIdV3BS2ZVgn3CeZfigmyXNmJ3wALRT0LU7s6oj6BwSRApVcQ3pZj
IOx1YU8hgdNhlBBEtU3NflgBUd5RI2xBkKY28Jjk1R56MoWA5a6DqMufNIvIvwFJY12Fd92r1CU9
pdTy7135otbEv0x07n1n6l+sLq9wZILC6P1h51Lv4sLOAY7mnOtXY5VEEuSv0diiFp2GxwTiaRQl
9/F0PSKnD1IIc//Pb5TYV/oCddes5yGFggdx6w22s+htODd5b1RX8wexY0DqnJw3qtlWX/waqDRY
53LNnclbdXGmXoVlQOGFpsGhwHtCTY6OXMHxz+GX5Vd956V7hW9yIawyu8blXGxClzvFFK3Th6N9
SKwYhEEMIo40DKaHrqF9+648yJwu3owJWET8Hc0u8oCAUyLb4iSObhSuFbdKXpJVrS7bUnbH0ptm
+Ezvl2EptB2HEb9PUD25UdXfO3t3umZhLT8X2ar1bffat7iYUJChh29ZV4M33sqIMtU0eOl18wsT
9eZAzX+i0oJPy7oBeJKdgBnRmrPf3Xu5FI+UzGCv0PRZwG92F3GFlCrqPsYy01ZBkYtzapJ+4jnK
Y5RDzQDAT8iKPwCPUI3G3cUi/+p1wL6Vtj8jnGPmbFJgrhIyYOcbvgq1OlRhwASvEij89VjBrhks
Eg3gQBB8J6jOEBIeLl1dSTcxpfgrhxT1lQ163+Va9zXvoaSgsd/6LvV/U52C0gInXsFhSK+Tco2m
Vz2i6XiPHUslvRiMUUD+1AJt5GI+N6WVB1t4xTgAe36pSvKjlyY4xjFb6aX/WJYaOK8TMuX8Asbl
PrFCb4FATuzFkMO6wkKwJg8lSZZ5DRsdiycE0sw/pHpQ7uqquZkHnkPoVAcaKIwEsKq2pvK1Igsj
o6a8mg/z1PecozMNHhWIHHs4y3QAlPwxtEeaLgQJ7YMo3Cn9ULwhwIIZrGnwPAr3IcuTay5wUGMz
Jm9SsVaDjNxniu9U9GM4JW1pXitVd0mpSSWU9w/j2L/5nTOZppBkmGrm3HBVZbzhaZRqC9U4cN8l
02uEQl0ZOgVM2xz3s78rzCOKiZl53cqnFrDVxc2id6+jPVOpISWFaYgxS6+MghejAHCea6i1ku6d
wGm3Spc6zI9Va9uAj7YicKwacXFrskZvCW0+KgZiyKTpbxAaLQy38J7mS3ONIZmQES85ehT+FrlB
uJ5rrQvNqk4KRClqSDHz6z640Qu9J6Q26baFgqI9gWWpSSzZ9BOIAmFSjkZezZZFHl7N7yw3PP3R
6ao7r/PIbnXHQxAazPyitd503nIeKkWODYrf8U71Rp+OFf0rvTciEUdMObgo1NwfDvBSQX9YeX5O
2ugqNmVy7iL6XrUfMDHHGJ7pQ3+uA1KUKoPOS1IUxjbRRMCNFK+47ZySsX6njU6+4DTe6jITzhP6
iTSBOJ4FTF3h/jDTk5sYkpHeVuQeyiZadO6hicpkA58ScE4nRrqAA/EbKpiJMfaJNO4eTZGbMLYd
bZ01VbbpYsfYVQDzF5GxxpUeF2p5nAfvFi3iTW+vQ6vztoYxYON3E0SvPuiasfoGzkbbNbp1G+gl
4Lk0GFZ6YLTbPiAJyS3dg6WJdQefeqNSFFzWskIZTzmDywdt0Ok+qKiZv6JL6VJuML3tPIaniSeo
oBDpeRxMlCGEd7RLQ4F92arGo2S+vOqTutw1xleqOcZDNvUmyoi6mtZaxb5lMrSFih7vbQZ7cBz6
vZNEzUkXBdjA6SSoIsKR/Fzu1aK7AA+Fgk+YXGcwjW/9GHQ9aUtBGGRr7vX+rkGEiRL+eR7i+gh5
CbuEAYAgmJgBTpfp18m6EOfKksNGmkX9fxDeaeJnLQZ9LkO1dNrputQ0wSTi52b3SPKvHrU25rPR
2PW92p9L2gaGGVx8BJqreSzqSecmEpYFHldnADDdkNtpEDO/RzFN0zSl9LY9/SuqkfLKHFEo1clt
R1vqByHBv9EJapMO8KfevKXhSDRozgtLGKph/fx2KbqhRCMbfqNUmXNUoKe1iXoQunkEK7gyNTms
8xiQTQAI8RhQymAIbt77SuUdaeKc5k6KZhVnTVGGnQyap6EYCXKdKt1RciEiblilA/2QoROHVNg3
sDtRDr3/92Uj/y+KkJ+EJv+V/uT/Q9mINgmb/mvdyN0L4lDlMUjfEKEoHwxgPipCNj/Sl/cg/ah+
FJPMz/SHmsRUf0PJLxAVqaYhpCM4Zv5Qk7BKNwXHikDiqKliEo38qSeRv0kboINjAmyWE0bxLz2J
ijzFRqGE78dWVXbX/juCEu1vwj/DcDRdqqZqOuaEWJR/lzsFTgfdZvJJZW1yDFRSenJzG6EzE4NJ
HRDB5OBQnnXXndaupv/XxtKGPO0o+pZZ4R7j7zroMGFSQ098/g+JatrVKo2trORFtOZW6yh+4sIq
MxuH9e20m4b6H0035EbjMu0yjtqaehg0reg1Mo1L6+Pw7bRgp5Vn6M7HAIq4iDBy9cYlJdEPHh4g
jgTiSXbEr5O5w256F6Gk01hvITvjETK2YeXeazCBpzfZOcteS2iLZceiSo7T+7PH8FU41nXa6I9G
cQXnac+EKmRsDBOzmuIPzH03ElxWlbvBMreZLWGuBQOcYvcey/mCHIOLMzgBzWR5mV5QERoQ2fSo
ZdGrX2kX3TG2oJc6ZCzMjbd+lx57x996PMf0hH1n7X2rXk1vKk2Z3mFsHPFH95KIJ97N9IWSnXM/
7Zvq5XNv6eQ5JseBPArdNLamER2pF29zfjvCjCmbpsseIHmohEc18XZZvRpceSk8g8q3sTerZmV6
TJd59dK6MTFqm+H0E00++6q7hig29PGRYtg1B+U+H5KjyOKjym/lEkiZAmOjn7hHBHWd6nzD1CWm
9Wmsbz0IJbI4BPC/clvZaq28JLbxv6g7j+3GkW3b/sr7AdSACbjOa5CgpyjHlMkOhkwK3nt8/Z3B
cipV3Tx1mreTKYkOBAIRO9Ze5qROxi0ekE91rd1aPcGn2FuZ2coQ1q5oOKAOM3XBuztiA5/yJP93
DeMUxd80K1ta7rW0eHCgH+j+D8exTvPEkzoukRY+aVgLFqXJCORq9tYOy4dl5YybgFYYnsl6ino9
6a9HcRosIMnJ9xrzh3xBrhgbPdxA8vAMrs+kiZPGCFXrX79KrmXHXlFvsdq7fHX5atFkXkXSRskI
SAuxkadEC+1dV6av1Rx+YGnnzY22yiZzF2BlYXOs0Rh9EK2KVz1OO4zmy5dLCgiw9m7iwstzIt9D
jrZoxNphtk7y8LBZ8HAxW6khru3oInR7Z3Dq5L0n78++Gzw58jt+z/HJk1ekVl06GRwS5xLv/1U7
GBv2yuRc0SFJ8YSAMIT0SMZCwHdIjvLuswr7NHWEhZXOSd6cgMrHrDd38qvJQygUZ2Vxk4wMIGuy
6CPRHOOmn5+RJNwH6l2k3snPk+8p54aQATbwtdgAvUzEZ8jP0Ig0JzEuxwGuwPObEyNpEwO+q5+m
4n+z8jKLCdx7NQMVhqFSv/115e1qA2AIEoeHo8gx06btbNQreZIjJXqVR45zDf3Pmsi/xtrJO7Mq
WizoPAspXUzkUDPbUBS6VdnUTyajU+BMBHN1g7lVcnRH4+TAC5dX6ecHLguYzxXD1+OWtOxPbL6S
OkvHEz3x9LR6krdn0OXLaFQgL/6xVP3D+XFk5fG3zxGGocHw1nXrwvH99DkDdgSYm+YJkI9+O8Yv
kV2t5GyckMIxwbTR2tUYFQs51OX1l2cs4w7XYyY9ZgHLV85la57aHAOQVtwmsXG6rsoMGzllVaL4
UMDHohkTYddLnHA9GLhIJsG3vjCWgdrfN1n9NBC3MXfpcU67JwrVs3y6nGDn3N7Jcdqa/otTmJfb
Cwnhk64wTq3gtSImOHF3eH0c2rh+0gcTORd5AL19jhvmvN9vI3nczhC/Wql9kmOydeddXKzlXUef
EL/iadDv5VyU6MWTnC/Qzh3VIfih1qaHePoopztw5p2ccvSGKVEdk9faDl/HUNyWmnJTCdk/O0GA
3EUAEeTE/IfRIJnUP7tKX0ZDYbDZv4xieWrl+RkVUqOZZSvuaerZUyjM3c9HxteSVQ5A6KSmDbPb
MilU/joAhQPqnxc2TuIMdrncBCGXmlmuKpXVzz9K/ONnuZpqAUrZOil/f/2sOi5ro7H02AM/PcqF
/PcaIUhYbFju5FCTS5tcvuVUk0AXC0AajTt5dHKRlAumbtgn3Da8bhC3chkaq1XBAJHnRx54E+Md
yvmKuVlDlS/FMlQxTOV5vKwJWFk63AVuebJV1B2ZcSsXtIE/X6bTwj3rPtMtQzhiOfVZzX9+HjR5
Gb9eZrmncW2Hss+57Ho+3YyaqgR5jtmR1zRrGOgvKm2azOdGYiWPIMx2wQ92nxt5sAr+1wFFw8RA
+PlR/NPFcIRp6IaLchOy+18vhmZ0ldF2Zuy1nC851uTKL5cj2Lz/YVhrf9VPXWpM+vAW0aUmtGk2
cn/9rAT8NnRUNfZ0DFBk1efXyA63Quu8gmbgZfWn4pF38ETe58+/qP11EymHuGs6NtUyKgaK6i+f
rvUxieAMu3nipgboxaAfa4rM3cn/a8Ni95rfp067MgbFQ218JCP1SY42WTbihHOU41IuLHKZlOuH
LIk7YYCrEr3HeA0662QzdZl6cQxB/Ydc3MoFxBhtWJvaLbF5Oww9VnI4yklefsZM4hwupsfQkpYW
PbVdaKAPLDbj1WXKMikIYuUsqyK50rvwRUqkBLLIwU97h8/RE66Ba1yR5HwVrkOlOjc15SOfJctF
o/BXo8oYZnFT4pupOym92KcMMzmm0F/8p1EtL+KXUY1Rk8ZmwnYc529SrUTJldYFEbxsJHQNriDx
U/6crJJmIceXPEw5z9e4WEE2k3euLB8ijvXnF1z/h/uLIwH6dmwGq6bLRffT/SUqP1Ih1sfSxjNb
6Nomba+hPu3dcFrFzdbXrZOsAOQtJw9IHlziU0NSjMqJo6bApnF4kgWTLIoMjlIWMxjv0uIP/sN5
+4eV2WJORGbArQEf6sukqFBsVC60IG9iFnAxddaHsyy+STNbIXn6+akx/35quAdh1SBskjO++Hov
hKkIbZ+ph8ygDVcLebS5Rz11cotrnChXcvOX27iqmQL7Ni4U5yAtWazZW3WQ/7PCYy+5axP3NGfO
qdHTa0UxoGyFr3K+LVPzFnUXyqd8IbCQivPmyU5dTycYmdVWi52TLK5SdVwaLc0AKmlZfMn9CW3N
JzleEbodU9Yhk/LUpecqp21i4+HOW5sQgqOTC6gS2k4xFSIvK1bpwDn9/Cz9wwCSK6IDmKNLyZMu
57NPA6gYLBKPydC9LEQmudNpDD9jBtu2T7J6d6FN6LJyZ82IuBmzIXqVtzCcg0WeKEebOQLhwW8b
JWUlv09DXs3lurbl088P9+9Vg2WwHthIFqyLPvWvR0sy2Zg6wRRTv7IhCeqnqHZRGPjnKqYpL3cC
sGwvH/mbeOfm19v6i5boy6///3+VBP0FAPoXSNL/IYzI5u78o+7+m7To/iXtX96L+jMWJF/xu7DI
/sVymXhcOtbChbjGhfwNCnLVX5imwA3xEkc9RMDYn1CQ+IUKTeUBzVDp4klB0G/SIs34RTZMNNdV
HU2gL/pvkCBN/6p8M02huwCugjdVTebwL8u0LWYSR2fLXMe9f4ax+VqEkOSaR0dhY5o50XIyYdmx
wCMx9ne9L04ZMYoyQpswNsiXmPpKZk8KHTUTVM/ksSWpu2kwz09xwcewhQiCPi7bhbwhcsvKQYnC
aREOCbYhNUyeeqb54kbdfrCYhOJIhyicLCKgcqKNRjLZzHdTg8gqQZtR8aMlVNez4vjPufU+C1b3
hqbVwpdbA74CIo23XCPXnIojo47si2TvaBVPgFG60ECTgpCA7Tk3PsruhDOSnMYuj5GQ+E2WmhE5
CWBLGERjSwuDEwyptbuF3Q2xl8bWCs8QsuXT0V0GOe8Ul5rXF7QcU/fsjD3kYQPWfltzjAPueFby
Ig9rbGmaJhob/dk5p33lsk1HnBNORDM4kAuS11ibZ+izJdF4QfmOiOI7LDt3OZNH7bE/ILCBkGoj
GFZxaI5LEYE1sW0MZsidjUuWnFJPxAxn3y0ZIiF3MBn9uAXxAde0xM+yysfiDhTfnN/8fDyWGOfh
aC9BL1GfqzJ4tAZCAuq0p2OTxd+VSHxc/lK50ZtSPOPzA/+BiNmKsZIF/V0w6/up8nFAysSuBkmC
up2epj7HRT88yQhO7F/p1bZxtRN1264cjbT1wQcgD9WnDGXHVrh3hZmfRtvoYRaD4NSBijSCzpZr
4SBb+++Trxwx0UlWKtZodvHGAJ4XNc5Pztw94elFcZ/JmJKB2BlyQOr4uXLqcZk1Gn6D7vBq03Ec
upA+kRPWCz3zvTLFXw33orsgxQtk3eppfXI4d0SU0GOctlggKRvNwDBF0cdd4qfEFybzwbcLtGol
PNOiIvhnoud0mkhdWYAXoAg46FHtY3qn1ctICe4GMiMG8mIJTmj27kR/R23K11SOe9L6oKFFwlkX
BTmpdnJnxbF9wA4cK2sBzxxyCIoMVEZhQ4y7CFBqJOiYNTNYR3H5ocbkOqYQjKHEiufebCYPkgum
UGjFCTfRvTjFTQuIQdwUjYFHU76rseNY0J2OiQLTbkyVRtwEF57roZGs5B5BSKxlCFl3gT/+gkSD
W7Op4Bpxiy6t4ZEi/3FsMcEZ1eQ2JlpKgWoRKis33+pq+K5rgvhQMe+gODyP9N0XBgGVEciLrSTZ
ThP+HTKjN5gAa3yOGMLEgue2zxXPMHDlBtLnelXJVq2axsWOiLIAz9kr239Gu3GLXjO8tzS8pJsS
zrg1BLjoZFUNdRmWFkIOwuLdcRH5brTv5yo7oL3YRVEh9pixh1e1CZs48xEo5KlMAxzPOTPRWKpP
2ozzqeMQyOX32fsQDb1s4DiHbmg8etHBt6HFX6QLBeYBdrDtJR3MF8PSMPOZXWlPbEmVMcjMZO0O
c4KwqnhuyYagzkfVAwlxn9FXRISD1IsLYsJBuM/VktQH2zxg20Cqcn9v9UXpqf3w2CT+dxtIt4uv
IyOFG68w6bZ4DUK4LJ7z5IqIyu9kcD67U0BwSuBhm9F67TytByUbvGFEnxFaBBMNYN9jgW+c77nu
eg7xb56+GVVDWrZAeRkUvWcqTGKQWbQ1eTHS2W8nHDUEqRzxN67GjBwggadVOW4Ngi2EQ+a10fsQ
4EPD5HUwX6mgvEGZnZXjQ68XY4XReI9HO1QPoWfvat9mi1yrzq2T8m60gMMGRYzw82+wZyHZOe2t
g72YagJs2i5G90bWU8T8oIVHMGC6FlO66nG7aPQIjpAuPpQGFyotUzBixdAxSedd2RgFf+HTnXoR
aEQnCTt/sELdP1qR3yBiiJ6b3IRlgN9maY7E0pdd6rWFNi3cNCKRI8w8K0RLg49Vt0UPUxCbm4U3
0UTelDohooKXxOBkhVorP4ps3KgvUBOXip4oC50QubF0yLcN6QOYJWmhldBNr0sZo8EiIhXRVkWw
HyBiaYV8nt5BErK0m9CMWg/9hYAdFZDLqcCfM/ZDRY7QbBHD1UP8EqD6CHURlYVOX25o68Iov54A
YKsqf7OQ2OnSIKQtt5Bzrb0T5liqRr6XDu18wsgTLoBbNKfZQcKguck1VL0JAYroqEeHY4B+xovL
4EBwe762hmWdwOHU2Sqlw3up37UDAni4ierRCWNwiGS6Lxr3CZdXiGBZH246lGlJF+l380QcAjGb
qNYmq7gj4GwNk8bxOp9+TNqeJoy+LK0KFjhIrkeESssoQMtktXBcU7PZ9WaWPrjs/R3SXlnQSCCo
7kVE0ihbuWBh2HpzIKbru0u89bZW6w98loudxaJuZvDtmnlG/tq5K0wL8ep0xniTSLP/NAf/q57r
uDlg89D76r1J2prSavl+EOO2UaS+sXM2vclCaVnR8Vxb0akpkpspi6/UKHBI6gmfW/jsq1kvNuag
afsujHZNqWDg3mwmxXov1RaXb1kkNMJTxhkJHxKiVeGT+OLOiMiiMzmccUGIXeUE2DmQH6UOhN6Q
KjGQTIwodtX7JLto1bXaFN5EDnp4M+XONXyaExZgVC5IwnD9Mu5TAYOscc1jy43sjV2wm8zuKDmh
CMbC76TpwjskvTSO3K1b1utZd1cT1ppHP8w3qY4SCY0hbMNCvI3NwM54ERMrj2j3TreqkuXYwnM7
bgHTMsyxtMCr113WKOsoIgbJb0he7INDYPWPiQhnr9bcp7nGfLq8q5uKRXiMvFSfrnJEpJgAYWbu
5677DTchVIosxc7YePApVi186QpuxlLD9r6eUWGZIShf0e5Kf4CmGoTh2lb0ysNobCB5TigEYGQk
+WbPeosLZoqBlwdzFu177efbqauSDUy21YigmiQg+yNXyfEJ2yV0luoGUFumYtuNFyF98RCfkIQq
+frQnyGLf3OUYTxkKvNrW1wNcTjQAqngMBprvXPe45jLhFIJTeFpLKdzkAt3qZnmAaTuQyX9esnM
RLBW7JPsEJrXOI+dunjecaPdEdPzERf9o5IVz/OIFjM278YBW8O4z21C4/T32dS2CsWZ59eUHGb9
A+nwYezqZt0Rv7rShPDgU0Wsg9ai77Ri0SYxOnIx3em9yDxFUxYRixN8ulfXIZglNSL4PqJfJW11
KOzocUiDiorDZVIn1LAuUnxS+P4yrg5ad6AY30WavtXquXZ7kJHhXXMo1x2/ANMfoMqo2r2NFRa2
kec4Iw9Bp8HnRFyDMEXFFGjZdhDfSNtulwRlpUzDpLHHNRG2MQLxLqoZELWxmtD3lO18lQT6Dzd5
6DG3H22vtHQLOjIjPyGq1BW8IYyOZSwFZUFWoFjV457GZHrKrOohSwG3eDZO4M5jd1120TMYSUE4
LVFOY/wq23WECG1dPAeD6dom4WIXfjexgsYl4LrL2LqXdDxiJ/lGdNIunUncVchdxFxVbHNCg0gm
/LD99q4mGawoKa2KxncXTRVm+yxVr+zO6k+jNmJvxVK919rK9GKtBzOFtBjM1VFPu2SfVNaLlobZ
FReTLl5622dDDcXTJSGLQK+FaZVP7k1u1z45ZuhgzXyceAsFgnDzQICGdTUagjRMCw+0JHxugsYn
wKtXmMf1ZE9a4cEKu9ueAFkFbSfxe3a0jIgOQvqAZ2/inH0AbSqQyV027DvchqqKe4z+bn81+Dj7
pNO2c7NDNrGf40Yjz3ZAb5RtSMWLcXeM4qVjTG8iwJLHZ4oxQ3ZZMImo2QP1VQtCLlvGzZBaIaUG
DNiEVidLY7DyfZLIMmy3l5liEBOkOBs6tp4fwErM2sxdcdPAWMLHWxTtSfiFnOOLRRbDRhay+GPA
N55obdbBgSj6gZZpX9LgjKy9moaQpbrktfBREUNRvcZpyGWhxTFMgakkRO1SXHVEnJFeLjdcsaY3
1BuUTmrrnBMXoEiryHBRK0ykRf4D7IpySAkERo/Vyxg+XJ6bjTzvcib6qiVBOocIH70iHXoeiuFQ
htFrQP7SwipZwiFp4zFqINHgNX1Kiot8bmaZqJYntOpWhR4lSMaTqhAJCQS4p5P1VuZ3aW7Pt7Xm
783EMHBcXrYOxlMzKRXYW2N6R+9EXVla8moi0cGTt+9WYd9o63YQ06FDMhnKLQGMwPau4+17euwr
XyVNOHWUm3QU2Sot0bMp3VWdJfqyaZKUizd/E7nj3A6ZOGYuF0FFDJO1yotQ8EmY6dNenOHKXl0Q
dbpUk3S6wn9lVfVESCotCQjkUbIdVd7YL2AZMKWvl/2m7D7PclPl6h9/nHdrch6GsEuWrRZup1ZV
d7ZgzPRd3a5qLZcEvPC+JOa0rKZh30zVscxzGnAjvhMdAilzHyG/B8Yu7ka4ZZODyTilQ966RxPz
cFy/wLjzjO2O7xNMTLLDvrZ1RArcJxMS4zXZMZZn9hGL6WBMpwIeAGHCVrKZrSBALubZ2ojxVBw8
WZPq722LeC8fmVMx9cS0zHvUAyEur9BBIk5OMN1Cy7/029l9Se4CTGvc1fRxFabxa9QgfarDuxTI
onDdcxAUV4XevA/xu9YO1qqU0Emv69fmYH8vMoYMm7cGZu8xbK3FhM0N4OjQL0uVodOgoSScVIXK
YCmehKZj6SJWRC7cU+gvAbe6PM+O2pGiVPX1suFaEEc6JscgETzTXhVOeE2JdjZ87grZz0vZfQC7
nOYc5EEM+ITWAcekORb/gMnqcRcs24e8e/G1GtUJ2j7Tz9QF2wODtco/m51cueUMEWv8puvuAih7
zTnDvBLQAnfLkwJi4I9Xl9tBxQl+2cGgkUioDsFoEVUxTVOmpg4fvSXGK82CEsjIVCxt+V7yXF86
K6H1Rp+CELrK3SQj6ImDAm6ZOuFbOBa7zrdJttL0RzXuGm8QiBNnrV9K6kGW79IpfkwpXOTglOMS
vRs7p6C9QYabB/laTogKcdlBEq+rIprXgc8mQ2cXaAZgRyZKEMzIgKKD9krJuMdUNXlVKXB+PRy0
JWxD5KwEvCNbQ5KFUTDDAlgg/pic0UvbHoth01iMNrswxEdcVTkh1PNSwc0gI4YAIi1Tdpelrxdq
d4AvrUOYV5gT61eEzrxVAubCcnrKNCKF5LlRDKY6XTxVMYGQF/HK5XIIecx5dBad8VI5HJa8EFVj
nbVBWUq/h6rQXHIMUmPR2+SX2fbTBTKLM97ucn4niZjNgwC4Esk6a7vTaI53MYlE+PvuRSJWefzo
VsmLMde3KZkdnm7p8zZ1xsAr3NlemQNCpUGgdSNPuVjRx7RQWDf9ilDloz0yiK2xnteNq5yzibEm
J8jLxD0GFSVZ/2bZgEH1iNlNv5aX/7IEjFaLoUtgQleVBjA2V8VxmhvK0a3Q0eoQlIncwh+SvWjY
GBWIZkjlTMjVFnmwZTpvWJfBJeVtMoY+nQSZXh8CmQnJ94C/C6UeH6EG5bh7Vv3+pSybb4lUxXxC
f38Dyf9f3v3hG/nVOQ1A1dA0eo4auLyEcL/0dqzabsrAF+YaIjs2HTGGKNkBqvciQW7qgvvl7Zvk
ZQn6hCEhKosLaCj7LfLIlBwrnSR4kpOAvLbCTd+ddk8Y8phXNxLcly21iN4ju5GVhDPdUu2XWGmf
oXKfYkO/0/3Fz7+S7A99bvJdvpHpQGeSPli2+5UuoGBP1ZpQoyUmnA0Z9TvImAnHxtY2xdg9kfrJ
IUBZ+vnnXpq0Xz9Yh1brMrmgIzZkY+tTS0bPoVizCeJU1tW68AOmBNhlwMCyfU0a90kwLctZpJzd
kyaX/I6+ajZHr3SG2fC7z1DEXyf1YEXNQ4jNUadnP4Qsbjru5jCItmTeeR0HjgXZq6wZJtlIhd//
8y9ifO27yzNoa5Dz6LmD2l/IAZ++iBELVQ2niNRknRtPHrm8xwf0tXAULCeWjaRrxvyuirh9bQx8
SJqKXjECBNij9BDMDhGH1QDr2mO9jouTnOITZuDOAPuVk9ykvc0ma2ZRoByfeIHxeyEEi4opifdr
DOd+ymcgWfh1XEu8G14v3/S/6hH9i+7Pv2sj/R/qEbncM/97j2jTvbQ/speUxi084qidpGOdfMnv
TSIHJzkc42QvGNfZCyn49yaR/gvULRNGCEMWU0aL6eR3vrD9CxCtpdOsdG0XQjFv+GeTyMbOEAdV
aMN0CIX533SJdFv90kKGKWxbHId9aWPpZAL99U5MhizpDUJnN6Iao1UuN0oVOyYjHO4U9yOTGynZ
rtpmcnOVsctCxrRDHfdtkNsv8mlPcdBd05o4Rd9zxYV85s7Xfnoa2btdiBZJ9grsde/IzV3FLq+/
9tnx5RpuHT62TlnSPsQ5SXNJjlbCbomuJnPc67RxSdAuZSK+dyvUiPtCbi8FW5R5PPjJQ8reM820
q4kEo7ATEtOOvGJERNOnJKpWBC3XeBFRZrKZHdnUBsU2DXhDclIw38UFFuwTelpenKU59Kzdxx1V
YtI1AxwtDbOodn7PgUqV4Juw8je6yN+B4tBOb1pdNmVYJvXWvwPsI1CCVggFUPqoBs2hsoZV6OMt
hRsXQXh68TpFOCM0Ad5KLqYv7PbNMoM9h0KWtjrIql0BfBmAjIEBSBBMREIbyqEaux945+0w3ze8
CWShcsQ7dQftNxneV4M+IEmkfqqeQdaITghpL0iYYlJ3XWPgYwN+gdGJv9eANGaJbYQS5ADsCCKW
q3ZQz+KE3QelfBKx2Qce6UBJJFoyStzEAUDJAVKc1BoPXf2gDc42UxPtiDKOcKM4jWH6Bq0X9DjS
l7PBKmam7TImC7cR9oeGQ0IqY0+7Mdk05K1utZY8wNJK2H2QlM5G9rnoyn5hSUSok9gQdmuVFzd5
uG5LilzNpXOjOC5Ydt7Pi/JokZu0LOPxoJA76GNzxaaV4gg8SpHIVCgxqkKiVRmw1UjUB5ys6qk9
944Fqgi8BV9i9kIArxHgC+yZcFqQsF5iYiiGavwFICcsYyAzqw6hjFZjuR6A03B4P8nEdkPbDPm7
cJYu4Y/jgKgRIG6WiJwKNOcD0Q0SqxuqdTOrM67A8XctBaqy+uFI6sMuxIbGqwH8Eon8QUS97yQW
KCQqGAMPEoRxbYQ3s0IYZOERUXVdY2TTCLTcFJ0VvqymMWcLiQQPYxaeArWFkruuHkxfxaxLEVSG
gU6GgMQta+Fhg8folIhmZLjvWd1uGrY2fhfviF3V9oZfbkLUfKtKi5/xhqFN4CdXNYBpBXB6jzLn
2EkstQVUhQ6Gzw0wqy/xVgHw2gHAYnOKfc4BvOs5yKKrXtRS9jywO8625N3zUk25jhzUBCYq/xhQ
2mpKc51grL/QjMQFOA7TI/F5URsTsY1kCvpVFG3LuH72wzn0kDhcKWj3NvrUVp4o50e6n17I4PVc
GfCgt1srYNNQqGRHaw0b9dpB8Vc3MZvywEG2LaLlEJkH1FfT0vLJMrL0PqW7EtuLuAmydTSQYDLS
bGHQcV85OpWGTojldk6gvbCrX9jO6B+vkpaEprm4b9JxZ6tA0Xb2lpYzrP2+3Op2tHdG473HBo+h
juttEnZgL0F+oAG+wpPxZZ5aCtVERDutH2Aqxpgp6LgdwXAvaTf4hKq0U3WNSSjyMQTK/ujDca/t
DjepfuN00zW73Qffoimmc7Ph31bSCvK1Ya263apqhnUwhXdYlBc4UCq72jfEHjUZORaVXSynLDgW
LopEP4TaZmD3HV22Bmnr4NaV/JhGByujKCKPLwi9vGWmdxCSePWEuQYst7vYTEaCGukCJBCrhZjp
SrqAuGTOAA5jVZl36j7iK5IeigGVEV61jYr3fKj1pzCiorXEgNc4Zh5TXtEUglaxxTA9wLnLpxGV
APQwnXf4bjz3daYtyyBQbgCFjQ0+bflac4L7LnbnqzSjDApG6w4RofkQJTOTrlL+aIdxDcGAUeEK
wK6u+qhNPzmQI4Dgw976mK09+YU7HYqE7nSC8dqoo7EMSFvHmMJf2q1lHAbZZavq2tPoLmekMf3I
be00Wrl1TW5ztcCjTlmYZpo/sk7qi9FQE7wMUnS9xLdCZ7dWSmfqcCX0JWBZt55Lqz5ynrfcnbWX
yyg9K5vCZY+Jy11gqD1Goy4Kf7KFe7We1tTKOn5fJlCI1rqPzZieiSZzf0Be8Fy9+D4NTnmHu5GO
gCMRR6UxibmJBJOBoj/4phod2cQe6zlJ96WTn6PyI3RoZRYKbk4juvJRJYoC13ua0g7DlPRRtu+r
KQefjqbbuS+DhW4xtUZpAvw9bKys2o8ZthJjKlaDMi0r9Sq3kp3hYxapkzjIoleReofNT8eoKWrO
UYWmdYHW9jrK3PsAQxuz1jMsToyHbsLy4dqPc3w/sltl6u+aXqcLG+PvFBoBmW8OzmgJrtJEv99r
skk0zqazLlF6L41cNw44fwVbnDTGY0X0gklQnxdjAPSQMG+uUFs+VlYYexoOkt9pjBetVnwvfJSj
BKQ1S+wjYP7JuAaytvLtWBmoKzr9u5gNF6ei5L6l2Xia0+HFcBpjlbh+hGjbnbYThIJlajgqqZ7O
dA8760HLs5ue+/zKrAxnm6Jv94TrLwK33jQEwUOgV/z9qAzROpyDU4R9Qjn17VXc1lcTCYJbd8KP
p8wxv2lcd9qwZtlerEiLktrxl33kDJuumL0qJNm4kCLVInsYjbiCe8YIUazxue5pSuUdBMOpvEa4
FJx0d9C2wBMvITr4g0N48sLRInVdgOGHVZCcDVf2PkiPOqUtTIe6rntkIsa8cHVc1exCmWXi6JsS
leMNhRhfgoQDy55O4xx9zJb2SFYOfq1OvVZ6p78yWkxSJmLEevChpxr7rmWv5e0CU6dy7fphfKu3
aonZ/Dy+5HS4F2qvDLek+wRHYuGkX5x5VytJewUIYt500UPbTANtS43wRAxVjmHDgkOaTHTgBj1z
7zQkME7FNoir71SN4lgErrF1Zo1AF9qZSeLsyeScbK3cVPHB7FlgOdeYzeAiPND73dhTiNBJfYnK
8FR3MJgS3D9wMFg3Gk1h1Y1vYCMNkAFgF1RZtCIqam9HWNpPWbsRoM1tZB3cRNuUbsg4wQcuHOnh
lt9Us74uDX2Po0SOsaC9yl1YV8ETNQkBKjk11chxD6N5VVbKcrKq16IiaY6cWTyawkWXQA2aE+Ry
0IIojZxrgr2vIwwd4li8Zhp3DVpwY6ViaKD3oCt6idVSUeGI0+oZjon1fec3Z5wsMSimi9Fr22ya
WyR/UC7JTCd3FgQLSyhiDDAoBZafi+I5zWk96bKJG7fqmSCIHwPdC/pkVb3p+vY2qabuiDyj27it
/zBLo1ILWu2ISdkmCs9OkAyHyz8ujcVq4bcdDmtTnHif/nj5MSwE3eSvP/76qnrmGHVD33x60q+P
fH1+4Ud8io6Mdj8775dHf/0T/Yvh8Onln/56eVY9xfZOY9ItgJL2lfwndkN8ZP/4ac7nz3/78pQo
zEb6qvIlf77u8pzLO8y6SlX25TWXJ17e9l89POAVsU4adO4U59m+b6J8n6BbnwiD5cfL738+cvkb
nR5lDvxdDQ2ZTqRS5fs/n3H56fI3aAsuWOrShTucQAWgBeCa8dvlHS//FHqPt8jlRysbeA5TcuFR
4gyLjMBRufnT36u6rFaJY+T7tg+KvWN2AS4WOv4XQbnrp/m3Q4QQ+NtPPsSivuqhMuBzie2SlmFf
N2b7y0+KtFMG88EGpZBuGopBy1D+g/9ptB76+vHyUXiOYToGHLqo5Ycq+D7sLw8oaUB7XMFFVR3r
ch9CIuNGsEucEkw3KveBNKi7/HR5XJ8Fj1/+ePkdXviw7RyWXfnkT29x+f3T+/z5eNHM466JU39V
WT2rUyfKfReFxLTUw16fg3yDvt/B7UuegNbRQkKyMLdETACJZpCXtA4UHs/l1bz8fvmpVgI44jPm
m5e/Xf4RVSt7oCHc7MvlEIWj4XSBkDSb9H5LH+RyDi7/RPKK/Pnr5TThPKdjSbTo6gROjDxxl38u
j/356+VFIip/exSQjZXh8vvlkcsTY42mo6+dfIt2NjlPq1TBRQZrhrVby9agQ1+MiLV4MO7dFofT
JCNsz78W2gvdsS15ssfK4hLlGuJgZxM005a95Fb12cokytp2DS9nfZ3yKxbwEw0TpgDtDuOlbZ0X
N6qpH/LowU4wEVHdja0U+xL/u1IULzHOdfqhjqYtPNqN5aDDqNtta9ZrIqk2gLebWh3WuLpUybrO
2WqU/Ypp8LoWlWfrH0H+QTLcOhOSa6F7yP89fyBpPoA2EmCuZBHsG3brKtHWyBFYYeHWuddo/T1p
lypWaT0ts2nhx+1KGTe0dv1gFXYBBA/lqa2rZ7Qrt/345KuQ+tjyEnV7NDp7nRfNBoDBy7FbsER2
KNzysLXi9jDGzU3bUQga9SZRsTbLYr4EO5j8cQjE3u6aw2CYWywf90BI20I4R6sZt7iwbv1Yexuz
6dz54nmIwuNcvxgd+G0QHjU9AU6N6ZPP7AjGQ9+IvZWBgJaCxsKwym1x7KZ2q036ti5wuitHDOuS
/TCy5KanvmcpUZajhm3TAMOmKagD7Dt/dr71/8PeeS03DmxZ9ovQkfDAK0kQtCJlKPeCkMrAJ1zC
fn0vquPO3NvTcSfmfV5UkkqlogEy85yz99pl9eghCq6TBrlYVK9UOjxzDob3vQBusOh+v6o8qJxi
twj/1E/uvirHP3mhPzumeWt9cZGpuBoRdM6cCixH5Jkw+pTqKE3z9wTAWXTxsch7/pSX2uvPddoj
LRrXkatfQXCIKtlPqgnFyDVJ59U1A+z96yowS2+XGcyYzhOiNJtwUQC8+0Izwtpt1kxYAcShYTHV
wVX1a0y2TYVy0hEoefQ0NLwViKcHkgEhpRg7q3TWCgIFbo7HiCiaHKyy7hWHRSMTZuJ/t5aj9+ap
PKw4BUjHPWj2WyJnBnxGYHnEE8F/U8I94pp/zskir6o6zLHLavF8pOI5z+ZNG/IduVFHFYtrky8X
0jGDKYbQA0RRpfpWfiXoP7KZNCNSjro+jPxl40y8MURac2z0fQjYVnTobfdke/LcYnKTnoEPOz3n
no1i5AVtGXR5Gs2xC0uPdkOXvvdF8ga+zxUsNQzX8D4Zx9wyDnXVnhoPT4b7gad6wz3IRMpqRpSt
y6ElSrLX1ipC0Wp3O9eKnyra63n/ak3fxow0s1MnFzhtMhnbpGbxudtf53VsRuum6a5CxqyZ6a8q
NR8GyXbn4TuJbqht92L0uA04ak7z0b539wZ1GE06FNZRjC5O+z7InWG/ZPHnZAwPNr+B9sGB3/xh
T8UTFfXKnMZTRBeQwwvT1+VR67xDbmWk13s44uLHoRFbWB27ut0P9OmNycZA2Dx4rXoVtXcUjUvs
pXXICKmoUZgqlygp5Kl93EOARQTb7Gq6Kk7NaiXjkBWKohSU1Jw/5HL8cpO/CzFxWVMBh+0II13z
0u40Lj5niR9J/PxA4n003GKjN9qmViSWS/GaWsZHYUw7kYrzuBAcgN6xhWJfiOjWJPNjldlvfik/
MmKojCXaqWp+A0Qd0rZcD6gwalXtW3c65ozJsOAc+4mWI8INT100gPI5ql83Ys46vHqlulE37PQ6
CglKPUj9BPpkn3jVSaG/Hdz4KVL2vqMXYrUnyUydmfxWFiazoOXg16zumfWSa+pqAJ/MltMU8RIL
easpDnI6ML69XDVe4srgStL0q5tlYaTHO1k7QJvUgWDWHQ69MxzCxz6VQY4+2iRjImnyB5JKLs7g
PnF8vUa690r86gs+1pUby10FajLW9F2kRech117sPF8hzj3DYwwt4jQWwq1ihXMIPUoN5xAENqxo
RLVztHaeXEFek0oOFbA68NI0RvV9ImOC4LwHLEG7pUg3fdKFZURD0t4lHPkFrKdmmR4yrrNU9x56
YpqA1zEkBafr94QQpOdxzI6z5eCUkjczwUpUFhapE8fKzjfSqDfJk9m8pmOz6RwKPZS1QiB8NeJd
FBU7og530oTJN31o7bAby8cmWg614YXRsLA/ie3PJW7mr3OaXIoaQUCBnB+RnUu6ZNWzynSBM+BX
0NV2EfOZ4GH4aPNeZMvG7j4iL8GKTfqUPe1ppK+KRT5V6bA3ESCNNioKrdur56ywdygusHmwblYa
dgoZRMBo1RHyT9mPR/xJT01inR1nDCtf7fJqXhPUvVZ2d9AL6vI7oeKe1Z6nBxQIQaaidzyyv604
f3dAZUWd3IsJHZ6LZFWvWbrLpyWtbhkdxdyztsJrzrIIfePYZC/Cxmwerfzx0ft229uYX5qIiSTQ
p4BQ1SU2A119NuRZwLqT3EYPlihWmOIv0n+yCR3sdP2C4v4JVNVj0xUv6RTvMaJSkhAhmZEqBz+1
3sUWSKTs3nEdklvtVW9VHa31MllHCcCxdDnYnnY05uzssZ7MMwph2sJnq7LXFRE5rijDUUsAlGA1
WVgRomWbEMyaIx1KUyPgEbtW/ekt8hI36VYv4AjmtBC1reFM+4jTRBTaeFAJ4QvUXrpO0MRnYIIr
4v6edHBHkckR0xoOjplebOupNcb14nWbusqDIrdCazJAthQBrMPN1E176rGdI5gs2JvGonOZsOor
+B7RtYDJMeeHdILJMdRPJrjGuCyulvfst96fzL9Yyr5onThYIt960Mybem3UUxAV77h1VyJBMlS2
xKuOm66cjjSm5xJQm7OsR+cwRVBNImMv+/lctxYaqPqji5ovqubCOkw6xy6MFF5IXOkaRzJr+BzM
7GiRr6AnkSMn5XFu2OIb7YtqMkjdx7zotg0Y6r6W9MGnbTHtyMEOo9Sin0670pvWVZ6EDdYjUGBb
aXH8ivd9wmLXVxvdqHf+AhhefnsxoGSdcDq65w6SbdPMzyJqQwMZve9FxG0sV2NLmLmq7UenE0eX
GU1lR3speaARhXNcbeMyjNzuikr6OCFg1ebpF/LPJ0er9ov+muXtYU70MO/nl9RZTo5HY5Y+ppM5
gCIF4OH80Fo+jQB7j1IzMBeXwfAS0AGjzfwAFv9kqTep6hPpR6xHObXEGBSlubYokWa63JE27cnc
YGFnTSEWQd7x53SxATDHqc0UB4+DuoyLvtWtaqsBlGSKgV4sAsWRhwZMQUtj+c6fp1LHKRjtRSzP
RcPhmwggGk633mpDO5KhJMGE0LaqSm5LpS6TVePXTJ69CCsWgfJM9zaeCwSw/+zupCCylxQFT8O+
2I5bLZoPNmkOg5cGmuCkzMqBLR1QmX5rMyTpRLi4S81/HO2qd93o91YU7wzLDR3zL928jSlAA2TJ
0czmp0TV2yWeTvxCRinxQcTcKjlZNznb54hnlZFgC1+UScPQbZMK+JdbbUZ/3JB0gygTZUlC6lWR
B1xlm8Wu6aktQZn5m9mrt01/LejllwTRSCRYtjkdBSnPuTdu+9ze2EpDHkP6fC0CU4cN2pfBYKVM
4ZpbxWY0LUHaDSEm65WjZDjJJTCzaVO7OVeScyJv4GgoxlUyHMZinatuOwjE8gtypS55ngiaaEf2
qA5v3JiFaVUDsHOu2q3IqFE8BNMldF6jD3ubCZTJGb/bs3zT7I0QW5vozw+q0lYorMPFFAGYAeY+
zabnicu7RYSkH4OwJaMOTPx5rne0uxQdrAigsQaR7YfMwobEDliPD3QqQeAxQ8nrABzfPimQvY7V
PkaFspCY6EdbsyDK19RPKZzl+9NGfsjgocLhqw7ln3Qst6CYIx/LBd71Dh681oSW2+4SbXhOYPhU
FW3WWlzIFj/4HG6rmlWcqrEmh6u56xoHzurdBMFfBfgEeB4wLeeXyXW3DdjLFBHn0DFHyyAflxQ4
LU8C+wkk3k3vFgGo/5BwpBlxtcV5UWd9jqzl4oosHPI2NAv3FM1dWNjIuqfviHiTvPcPom3f6vLa
38sjgeaeA3yv6Gv7/Z3gehmJ85rAw9qTdams7BKnztVJtI1s7g4ObqAsO1cD8d1TvSGZkqW9O4Jm
+dSQwDmrhv55q5thZC+cfMkB8s2QiTPJXsPKHDhEJeC3xvsy5mzo8O8yT5xR3dDTKDaOxilJsbaz
AsrM2WRmGhC0vOWMcmqto95WwdCkZ7tm4qsPSCF1xgJOAJU27PwupARKUmM3GG1YW2pXdzmZEm04
+QZohHqTxnEYF3HoGROFi/NEL2BnAaEd0J9LlmYzmV+sxtrCWUCdXmx7ZECy81fl+BlhWMqNsM+d
VX+n0d55Giy/Ujv3i4UN7dMjHmhkw1p6C5/dvE5ls24dujKGubOw3aWy2hIaRLE8wSdQG5SpSMzG
tT2M27pGkshvdu/tnaE/pAM9Wu0a18beSnw2VAVnnDQ3TYY6J31SEqLwp/mD2Spb1x0jxEqZNKAY
SFUHRIiZCH4+/fmQ3L8pHZi9Xmvmq4n0acawJXn0q5+/QopwHz9E2hIQ7lSzd4tm3ZN8xmguTo0Q
yFD40/74b92Q//29/6mLkg7JV9fzQIgj5OTNsH4TTZ1gKJd/toaR7+2R7tD/aqDBb0rXmBdmXhBa
STpJFhxpprDrrC3UIjf8rw6b1RFv9l/dL/xc56yqPMqmf/R8flo6g03x7riy3ZAGDsutnhgrAfaZ
S+7r9o6XV+X4HrtCXxUuuTAj8IxbjEvF15rhPal8bz9WBbnHxVA+mrZ6LatIo7HDkcisRfeW1UeO
bRF4C9db9VqKCyFKEIA7A770UuPCjKV7+PkyYXiUYzh5bfqpPHcEDXID+O17kvnexm6KYv/zYwpe
hDNFoQVmGJds32NevVBY65dlVB++RcEGNSeHCu5lYckZajsxhXp3Fyec4T0lVIMXl7y0m2bGG7e2
l53bGVVQ3FE/3bAgmqO2gB9lPuVdwXnFSTcqHvE3e/hLHD1KT3U27FFhj89CygLif/2dypH5zeJz
U5Qj3OTSmtjiHmy7gv1YxHmo06UoUvAyDc/wUW9KgudtMwCmq6BYbfNp0l7MWf0xxrk7JzpezdIu
Q0Th0UfhYsRFDPg6Fh6BcYW+HKdywAir5+idKVeVXm8U5rbeunP+sbGSy1Wy8Nk0OBP8SXr+K59f
B7yvsc+s6qTfJSmkka4aklYBy3fhkO4HeE1jKKl37p1SlM8BYbosxJ6HFiFQcOInDRr9yZZIzalx
iM4mNTALalQFlcbWY7Fg+EaIhQxCq/FM9ssWKObBF4r5Jc8bkpiolitI/rsdYz+35wFFBsLp49JE
K3mX5WRLYPXYXspqq1AfSJupn4s3ieWqbppDkT0WUcXgOMMGN+77Qm6KgWvB17bV0K2dot/rmsWA
bll7XRII4P21gU2rIzqX4woxutiReglGg/l/vCTb3MVe1yU7jc5N6nrBItrtwEyFZi2twHlXDl3o
/nGoxpmtIBp/jbi/bdVdPci/ciHdr2zxJBYbcENbB+SrbONNJkjn0dI98TnrHll3FX9aCr9kg2fd
ghuYo+LrJJNgsgcxzBES/9mUSLgRLHya5pUmh/1RRh/IVx38iCo9zOyqYu80JibEY6zTBST4acQM
pdU33TjW5hmmOm/tgQD0iXlsyuqUbK2SJtu28rKteME/nCUvrXPlsfAydPlt8t+N9oUNES9vMtJE
0+r13D8rycquv2fpXcGCoTPGEuO4WzVXKwj9TFjXhYbvwvriM/3GWZrQqEJ7wPFj2AcXoVcbv9nc
V4e0Snb1gkVPeCdpzBuTJEi9d3BHbmrChkjG46RureZJ7afa+p68+UDf+i8FFfZ6j2xp078VD6Pp
nWyLwKD6MpIM0enqnTMS/RVajA3KRtQVXXRT+qVmj1E+OXHtdUYWpDxkUeVnnQOt3gGLXFvV+4+5
k2N+kqe8qObdTkYVaN298ybKYH2nsnG3ML1Cada6/C8VrVqtsDZe1j/m+sKE1STA7D02JHe2drXc
T8FZpRqOOdSmqhjBnufrniqUpClk2O6LNxvI89ujt0wHz2keZ3DzS+Lu8OJhPpj7oKIr61n7ium7
mLEr2ubZd6oXqzIpuIvAFk1YLOIxNsad6I6V5YdLLvYLlz/+Nki+/lvW6jRdpyOG33NSzbt75J+C
6Ohv/WlYuWO1gt2U1huWmdzaEc1AKmab7FI0MszQy4XqGpPi8jz037URLkao2teBxTR+vN/auhEW
psRmMOK7+ZuIF4Tgse6v4GRpD5F1j7F5KCAQI+b/RVbs+FxPa20MrHpnEwxvHslfqWJ8r7fU+/Cy
jyH/k3F/dMIIalmGcHMv8gdge3c+xjtstXfXSI71sybncniZOaNnqlgX/c0cxkPaceOKaIuQazso
gymJRYz2pZ2Wc294pwJzDSeMQYu2ZFWF91aDZtnvpdSCnBgVmaOrrfvA/rCblY7FkKwETsxr7MpE
nalzNHp74VYXP22+sIKKm+62n6gxmY92D7W7PJiYXitLHOnWSHaLoW+fW4ybEKII1q0xackNOSZb
PR6RzNhczdlDj5ZhQI/A3H9Tp/rOJfCl956K7Nzfkz+74WoxiR/cWz2DUQdc0TuEP7A4/o7m1n/y
zLE7uO4wsYTZ4sulBduRSmFp91g3zRgx0pX2qexpLZcO0YrYFYpfvnvCXZJ++zVBaNn9B0bIaOVU
WUetxKLFMkyztSCU3DF+6RpHF2jnOqPiNj5GFebvHJHZu5f7h5+fcBrkOK1v1c8VPiJ8ySJZj1bh
HsseMZZrxPWhGIgqV0zpKNEJCYa+7b40MM4eTH9+dsb0oTBM58lvuypsTMdjPF83H5WK9mDfgUs4
WXGOhWDducev5kVPfJWs9NPSGfHNXYjsm92a/IHm2XOcnrQM75dMi/gpVrb2SOMW5oaEE5dAL5da
8dxmsnhOu6MgJ/Lp5zu2MGEZ6p4Ifv6uGBzvVBfxVbCjYAJtDrM7+GcS7CgL7p9RqPnnzsG2Nmv2
FxOo755judoWS0ZYjfz5KJAsHbuZDIHMS188eM30iqBMHLz7h5/PYi1/MO3G3/WaHCd28+EvEA6m
k5kDclpPurWFu3xdmdWfWtKEm4WG3NQ0TvX9w89nM+a2VREX1ZaYGIfa30YUqFqNZQ634JSSPm4L
OgsW2eIcclnKFkUejxd1nHIh9jMZYFjQTfOT2xPJmTP4X/+4D2UUD2w0WsjRrn35+RYHwP2QTe0l
I9cjq8EUmOTBkQQ273++NDTd35YThvyfL4nzfPn/6vAfPffLvw8nR4H97+Thu0r+7tuv7p/V4T//
5B/ycJA/puWaYE5dC4TQHRT0j3By/z/u3HHPMvFHQK/S/0Uebumuo4s7589G0g3Q6h/ycOM/SBH3
CYrEn3JnD1n/L/LwH37Yv9g0DFqPDk4X28MHZ4s7i++f3A0QIpgVwTXZ+oUMmQ8GVgN1wwbxQ7Ey
+diwfE5paYCVCZN6dYqi9gjYluHZsZf+RQnSBvv80uvpJU3n16Ts1rM/nAf56DfA+LGkAWcwvOxa
5nMQL+lbPw4fKGqeTIgXUdEHXhl91vrCVHUKyrz9rjwWkXYJlh7/F5ZQXb6mKFTyOmGkaW/BDjwS
3x2UJv7K5E87nf/p3fsfLEAewvt/NcyYNu8Xin38J45r+nf82z+9IKnbjYayBgD/c4vKvHUBoLLj
rZAHp7EwfscRRwl7tJ6wScZnBKSSUTZlK7LyB4KfXJC+cfpMToS/n4bqksj2dcI5/5EJ+wMLs03W
ZEEUtaYSeG1o9GabYZFIBiD3QqfumYpda8fuKrea9knPwXuCIzGT6mTqf81yHvZAxq9FRgffSK31
rDP2BdECtYQpYZsz3pQVeAfAgSpIklrbR86QrsleyMKWFJSVHOR9PD8ym/dnjc2hCVgw5Mq33WQz
W5F173BhjyYa7ijanrNY7+hPpYNs1M40n7mM8M+mxHxXO8kDj+VERPo9f0P5h0aYC3MBLOQtaAIa
Ce2DOzHWoxxJEGqBOXDI2cO/E5eXRV8YfXYexNi5DlqfdGxyi/ULNcdve9I+TSfSiTNW7/G7Dz78
qDUnDdPw/t+/29YdDPcvlz8EL+eetcOlrxv/R15Bl7QmdKUpojroKFbzzypJKQsi5ta1wMw4kfw2
V820pgL98AxIAHlWfvpQNFQx1k8+J449g//1Apf26EvtuSzcW1f03RWBPNJoRZge+cF/hvsnVeqp
Bx257mx0/rM3CivQS5Lc3RjS1Cp2ntKINb+fyU3Htsj8nWCXmsSAVeNhQ+xSyoWyxcYhIFOoBUqS
g6X2/+IXM/47nA4XgmtjgmNZuP9xX3n++fpPvAYBmk8Yq4brI/BGlDiQsuKQqRQYTm8mlD7lGOfP
lI0dkAMsLr8APKcP2CO20JCIC+nJjcfFQMd1Rjww2QlAGKN7sxKlUwOjNynbW6uROhiVpb8fvV/e
3dNrM2ygS1dv/v1bzJb6Pzi4cL/dEfzQ3PDW/Lc1TnYVguE2NkFfkUFF51zlSRmmaXNxuAzDxTWG
I7JvrSYFhU+xwACJcqeJUi2yjmWGJiCpbYSbSh20aYqD0c5qbCdaFzBmk1tDnzETgKOI1UWoEV7H
TKqrJ9wgrfxHSzPuvhSx65O5Irb+wqnseXTKO1ql7kLTHZ6y6G8sMoqvongRyxD6OkL6NqV4h6ci
O/GkgFBVxg2NylY2XXzIils0k/k76XffySQONQqKsBkzMFoxaZxm2zRUiB0ZnMZ7vHjfwnGf64iK
t54qBzri9JzcuVsplnfEWi+D87uGx6NAOuKt2CT9fIJrwTpRvGSue4aehuEgm27dn4XxIk55ApRc
GzKTMsGWYYPIylHC8yckq1kzrcZLivwgWaxlXQ/Jd+zBmelcLd74XCiTGDCVVlvvjp6opP3YjV1+
wsN77ZPo7KWWvvNUSnRzSvGuWV+iiYNpSKF8mMXH4pFb2zh1ulYTdqOsrDNm0as5m96btDe+aSzj
GcjNb1qJf4fKZQblg3HFNtgsF1plyBx6DSu3OVzyriFzR3wxWtlAVI5XWEpS/EcxfhjyeNZm7p1M
u6Kq9JVYC3N6qUEp4SDvPmvyGe+CS4IVCHTWUA7AQfi2LSX3pbcoOnoo2BEhZLifPTTHgdWmzxax
QQO3+HFcWhr8RiU2AqXAiqYw9UoWe6dGdIxFE2RIZhKvjWUoYe0UI0mk7dFaxJdi4CCjpT0Qq2Ve
lzZWW2QCZ+ARjyKmA0TNcIjUSJM2YegMWWYytPdu0J9Q/JHgblpINuzQgiDwNDs4yyNxKZNHlNMd
vHv54DXQxUrkopYSOc+zKfZzb569fD9K8gH5LkU06Xyr0h7tuyW2EjGGJE/9VilAF080wZSJET81
Jv/a0dyj7fjltqcxh6Fa4x8rBfSSMJgGz9wKjSFamjS7UUT+libNZaKv9X2kmr9RGW9nMFHrel+1
zJ3FaK7k9F7XNUF4+DAcg6mRKUtSfE2x6SRzM7v4HlpEs/NM80tkal6BAcBj7TXuWlL44AkijYuW
5TS58RYgcNj7+EsHbduaMKcW5X9N+fho+PYR6TvyMfdDv0u7ajUHVoWiJJKV2EmXRNWkYoNDcrkk
4jFPjWkDdsItuopiMvHP9n2htAuqIIKoupZq0rYzzNI4qMaunYkEoOycIpxoZNLSCPbrtdlVJ61Y
Hq2epHHH7xBh1FedqJ+1Y1vPg4uybAa1utd63np3hrZIh50LKN6KsX1u9M4nIUdnlNAe4nxX6io9
zkZJa79oSP40rN8pgz+sefr7QJ0daOgCijh7o6a46iO9tcQo8MUha960SXt1xpuIDDKQ5vmzjebH
vKICLpOL52LzoIW7dtv6w46Kr2lMDkXjE0voCnebdQrbUrFu5RwH7aD3u9TXYKEA2kOcqp21yNoT
9wRWJcdP18bx2eUkBlE+3VYNECFsFc3WvWe6mlP8gTL1OTfTz9jQjBW5VPvGhJlVLeKmjEx7yJV5
tQBSrspe0Kma15Y3Eg+NDsg1ASU6blmRCE17IJJxf7V8ATnJjA41xMXAj6IS2FWttgYnrdUgSW3z
zE7sfBocjUeNLEmqbRysB7KHNUCT6RMWmMNc1+h56E3W/05sVHeGFq9HEX/q4/RcmgJBvz1JgAT6
KklpQ3D4V6wN0llxuuMMVxubWUYJkGf3aCDGMhBX0n2sMZGjqUdIU698TeJP89AjMVVfrPRRS9zf
CsfDqinR9W78uKMHQw4S5SSwXlGCu+l4o5epPUCLHINIK3tOHeIcpQ50yqHdDC25uL3K/voe8kO7
+lU0clr3PTTffBHP+aSuGlmhIcJ/wsOBYa6sSuRogPpgjBDFQyBdy8zF2xIlr2K03xOTxo4+E9nZ
CvcrlorsFP97mYDgJBpDrLxMYAMVw7Axi+6lmLgJfV7BUceBYzq/afkecxGdMh8MJdTetX5vo7Ii
utAo0kfbYo4SL9mevv82KnTzrOWfEp/HKuf8GkwbLcURyGtqMPVpsJBGMTo8us22ADXXT/Szi82g
AzldWG7RJ37h7CIfV50L4XwzpyMu3Tb2A7iLyGChje3aWrdjbjMNZYiBkKtNgyGOjYOTJI9xhffM
TcLOliPGUfM2OafR5OarrAZY3ACCVNXmt2UWL4NZbUpt/Gu63UvmEBpia/jz5HgpHPwFLd24yJU5
d60gfvg3AmltbdnxyTH6rzaeg7GL/7bpsRlhXk6bjttybTseAe+506xM1fNGp2rXMEeiJppmcWtc
CCPToD2DsGBRdIbfWVlljwMeO6sEPTqWEAx0cfMJ2gNEatAXqv5imBxXXkrfkcRU1t6766bwUajA
B9VrWeOeQwHg5L/vUwSET89oek23+XbR8OhlepAG1MHeBKyILUpznbfor7/MPQu7V24WD+OCL+Rf
obX7uaLTqvjRwCF6UauS01QwKvYMG9RmlQUEVKtDy/1EOzZ+0pjKbBREOyJ20nskTTd1DDhE2FAo
bYeOwAczb89+/Mv0i48JTwTOtLJct8JSB8m4vDGyMYzG+q8jsy/KcOwwuGxsWG5GDeSxca0VywFK
i1g+dV6G8IGH4M6/qnlba36g6PeT8livSmf88JbqrSN3LS/JDbbm6IzK7K1pJUe+N58O6ZqNkOSN
WlzRTHGCwEptVmOQ2hgeGWZgubABz7k5zkYEupvY6d9SfX51G532bAro1VcH3RoVbjgxXPU+PYg5
8je6YOvEYW6trc75VB5feYPWbkW6vAimvUZMJSCW+G3S6PkRmn5kLpsEbXPQxAMTcJ+TYrV1Jetl
nzGMGDU66balryumYWxDT46z/MnyNN1mTb8bNXR0VntEiwYfTBV4qXvDQSI0fmnY2dauob80eatt
4i7edzY6qp6IyboVN+TCM1tu/5aYC8sXI+tac43LXLz1fcujbBCxIn1xR2Yw8zxxqVdPHoM1XfYI
wfHeOj6HG+VjE6Sowvssd3k6f/uuffWbBSRtYaMxMtyzQeN79nHPGBL3p2xi4hddezO4LC2tx67S
aPXu/oZNnrw4lfG3c8SePiI+trLViSz4BQMTvbCCjFZN09YW2ZOMRmhtAD1S8JqYRkcyHFWYdEh/
WheJzow2NsdCo3toUmxJbqKVviwlcqPFeIIGd61UB/XfMjdj3RNsiAN6xwwB/axxxlpZcKJzX514
QS22zoco0HKkPWwW9zpIBggdj6ZMqDuaiKOY+vTibrt0mVwPiK25E8xviJkkdBaRQhIlP2s3uKcR
ZukybPGg4n0SzpctsMJ5rrUzLYD9ToHHudJeolE7ldrwJkZudW9i1hG503OuomOExzZJgdvqzSF1
i5tWdb8pl25NDNM3UnjMsJXjqGrLtxyOn5fMrG+TjuGCzc5ojGvdGaAprJqdpwOlZ+ZyY5VI7fpJ
gWqjXV3zxMuJuOwybf+gcoUHtKTuJx7XA3ITr27+DJ29QwDBfjiix1N+Do2pa692p/0tHP1zSbKD
DtY2HuV7v8zEIzoN1T/EXb15z638rzdTerd5d1Kcm9KOzU9F6Z/Ir18Lyj7u9nGVLclvRABUxXUA
gYf9t/DOAAM9mbzLrDtYWWLdVYrbXKlfeatA3IIBJjJ4hWoODmnfk8RsLSFRpeQ5tsyrUgPEkPdl
uvMpk+lFluqRHtdzlX3GhZmty35+JpHzYA0PpZV+ur35ufg9487+t5Ponx2CydSjwgGgWXpokAo8
yJ31Vbjyz8RTLJv2MtNxCUrBoQ16xEE2wKHzGcLJENurQeuysIvutAYg/V5tCZxvy0OeGDkSKGWt
TV8dZy+Otgqq91ZPHNRJ5aHzYlztbnIW7n380bTXsuz2OmeVVe3p3wVhl2HhvXJac0FNxaicYWaO
I/9YRcv3lIMnyJlfTAkXJbvyWlPGw5yyP5AFj/2G9WSkBF57nIGXCi91lXN962qtJyTgJFjtVcLb
P8g+8DOSdyMaOxYgCE9fHJTimBOmGre8ptK/lH9fUpUd61Z+avSRmFTwMK4lYSNYCRrA/JpDAdiQ
28vhMtsql6IKq/4Nte/eNDhlGsb8YkOG3DT5+Ldyp9e+TN6ou0+D3rC16+IJB+NKOUYFd5Y5QF49
TyYpciWiqsocDxn8pvXC4G7l9VNg2TNA4rah+5UhACw48zfNNG9TrVl1PZRpG6zFRnO+yxSqhT5U
782cP/qxHILNAAtgZSdMT3sMq8rdSDF+/bzog9uSJN9xKMkvtaH6je2pCfSd8yu1HAyzQw84gidG
ZQb41jtmbj+DlGDx1J0CJEaN5Lp4naoWFbJmPxiOWgnmBlQh6WOZDS9KLy3EHQYsB+s58dCwtyI5
VgRWrsqau6AsrVvasc/HJhl8E40N0N+05v6TvTPNbSTZsvRWagMeMHfzESgUUJxFUgOpECXFH4dG
n+fZF9Fb6UXUxvozVb5+kfGG7EShgW6ggAwhFSGREuludu3ec77DIY/ZoZ7F32fbvoNVeOsb2oNw
uOkg93Acjzf+xDih6bFoDNCZPP2ClPCczd5bU5j6egrbXYNCitv0lib2a6JZJJvPZ8dtbgMzu3J5
C4hRPmS49zadB6A4gNZlVNetfp8wOllKX39liLubYzdY2IITG+6wlPjU/OTOFDfIsdZTkpzyewfe
1qwPtD5NxXxjXMvz9VxGjP3PQx681mG0KwMLawXSiJRDnhZEn70R56vJ7+g9tt3jZOBXYbSlL6v8
vakla0xZF8vEjXYeh+nMTTjLkQcM37b1s6u+zPs9K+0xi+fXPi2iJdvSfWHphGHb2Smb20tXAT/Q
mfNL3b43HOtVNyGWzm/JHKBHbsHTOVP0qYFa7maAA9FYvMUQIo1h/h4PY7HLLLaLeF5CukQ4jlEi
NpZjnhGg4T4Mk7xJs5dWjsnSc8PPKgiBM2IJDZMrB1OHFXDAiCbzMZxxIo0PNl6yBR6Z09w11Dyt
2DjZQuBPGfBsjK69T4aALdglBVZ8FAbTYqBmnAiHIx3sZzZ8XBGx6XDfZtUi91tKtnZrTzi+04K/
jvv+aKCZLAaumbCpQWYn/kdvJe6iHap7RvOnODPu5RiNq65ByGxYm8Y2X+0I8jpRPscwYqutnOY0
zbRWJ44sODcRlcnXIi/ReAjkcP2FCIQ33xUs+zny5sevp9bScZ8Sebfo5LT34uE5qYmxx0Bcja99
rnMjgyeMmZcVuk3AbDddWhdacUWN26X9U9uOexR3EM7aZhc3ExzeHkU8qtpxSmt8d6z8aXYcajtY
doOJrtX5cAVfksnkFLpA67CAFNStT7EjnuvWfZW9uzUbnUWToNpp+KRfHi06uiU0SFxeL4ziQysB
zJfDEgTqtDAybkPH60/e81RgdEoMNEF5Tds7L2y6otJaTD3czRxVxITAH+3rMYgpDMrpKBNWZ1SP
sFsAzqxEcCpq/YRHzaVn5DPZ6lt8nFM8ORsb4uQU8eIB4m/WVhBe+xIuNlqpxO8wigw4tdHWBYsZ
fnkdRUCmkOl7MOYnHEEoYt2V4R/6Qg+oOaYbt5XeLhbTnT/CgWzrdRnoj3UEocUfX8yyJSPGNR9S
mR0rhIRNjn0A1vK27sS0dLxbSLDoWJBxB8MPIaS9I7Xlko9UXrqjbbxCE7uKwEjOGagEYo88PYeJ
kzSjS9RwBdfk+Ky7NPGorAC0tDNAltzU7zi/yf1cY2+xRLgVo2ueOscmCmF2Dp5TMHmwOg0hls5R
Y3buWQ7lpg6K7vuMWirRpxe3dd1jFHTtOUNpO46fiBLC+yybJ27Ku9RMeVf8hH2gCcNd7wEq70c9
fixMk9iL3IuhT+sxVn9+XT/JCZlmkd3B+0t3tivVGSvi7Jl22vucq15Agca+F/TNF6HAah8gH0Vg
taLgpw6pZPW9Ysy9cttQbHO3qr6XRa7tvLCEh1TARZSI6Nl3oVJk8XvA7qOjIbtyUic4OA1V8lhe
1wFKiTSCCkQ8kk1WZXzvrvyUaVNGztd6ZMpI28SyjjGgyoVD4nrgj7j1pn7rGzHWgWQCAOy2024I
9Hg/1R38Vq989Tik02FoxZkOA7Ji1rJDGKUewccT/cx0CB9cgw4s5AB5lDDz1+FtFTO9GfTB44g3
zKeq19FoeV2FWj3WTil6j4XTGPa7z36jTf/5lXptDXf6fA7CMbuiT6V9QSovkStuWVqyN+FqOzFW
/t6uJ1o0jo7mtQJYHor0IPyB5bwiCsGa8pIAQ8vbN/TKabWk17r68PV/YcVMnjOgzZGP0V1Q3gyu
oPHagJ+5MZE9bYR0QEhkZ1l02U2SDent1wfH7DOO5B0s8ibb9ZrRQRcf9DNk5PpA4OAnTH7jnEjt
uQus/NiP4BSJqG2uajRG92RzJtd6qN9/ffb1YbLCW68PPuVAI3nmleQ+6aoDnQWGbQIJZxWoD015
D+8z2YnBbb7nU/JiDGW5sXQNxGrbIhh1Uv+UdlO4cxJ1afO7+EgZ7+lBMq4SYbz2MgObywQ9eso9
1PVuPi+6dmBdQBpfL9KJbxlIlYC3VXP3xIlxWycYFYBilkgH3X6fBGdb2yIUrPNkuMmSAa1rIutl
GFCkUc3VZDc6aH/NiAwLI7vTXE5Is9DOOC4R4meGt0nR3D45sf0eEZ6xMTUqztniMmoqyHnkDUT+
3JwrrZYHpzZ+MHtZMrvQr9kbkTXSzpaimW/6cCRaxRjjnTtBWp0dAFp2CljWJ7UDdfsMcg9/nxUO
3lXiIfenf76lI4W5J6/Cmw48vdtWx6mh/Vp69NkQbazcggY1N/aZOAzsL242oVaPCuYILJmt1vr7
ds6WoCKQmheszWFFI3q0mjsAqrD6EdSYepjs4a6SjzXvvEI8lW5g7+3AtPYdwDcuptBbSZv1kmO1
u6uridD5CTKRJ13Q5+V3vc7lA1UHjvZmvDFmzVmAw/GXqWNoN701HeJC5rth8A0crxYXi3B3s+vN
N4QBfGJwAkM/htHGgUy17REg4SAbC+Dz1WfIO7aIDAfskEEKoR5X01Z60VGUSXQYifUYZEtrvmpv
/CSobtJcy1ZOAP4lo04usUWfA+vu65arxrG7rmq47zTRbHRrKfzIqgIOl+VkSHNIkll6pvxHp151
88EJK9C3Q1xz1YXjdepVW4Aw065wTW8fKNF8PWjlRjPy+HpkdDnRwTwEdbd3kcc+08zaexFn0lIb
sLfljgYDh0gR+jY9cWftxa3hJjZD/cFrXRzmobi0tq1gnLNzR7RHeiVddv1yJCbBF69e2j3PTl0Q
UUOmAY4u/G2N1PYNSieuEnrgbkEf0lcfDOjJECbqRTeZaNe1TNtNUZycvj6Qrf2ms4PPAl05nkaC
KLkFAMgtitKrj7Cl1sFoikWaIEtm3LnHAA5qr1/2gfucDXO7pYEeI9pnwq/dIhQe1nqEndcf5LGJ
jY44RTfcxTVTkl4mznZoSv0uFDFk+vqGu4JFfSjcawOl7rIkZ4YClCV3pOeCoRXwaiS7O64OCL8Z
Ri/btDnRx3Ny28jhOCAeQgqgmwdQriCD4AsPcx9trLE9ahlTV6Fr694wp1M00c8lednIok/smib2
vgSj55rjWrEcrWBf+bm/9+p+pXP+2tq6/j00Z+zEoGgQ6/nY3YYwAxlU6lvmNZwX0UPttFb/7PTq
raRptDEl0GRO0jZUBfMeJHFUZ8ZZAEXdcs6/alINN5dxmxR1CC42XofonFY6Zt9NccUA1956RVwC
zFCqKSIp9ibP16VMQE0uN/yZWXFjRsamarzoXLAZm5PkFsTsIl1yOHDmoJNkpsDpQdabxMasXUK5
G7Sq28uCm8iD+hXQ3nFqi5WqiQB4p8FhtvU77rua6VRnbMZQptdlE/0o6Fdswz42tgX+ft9CaSy0
Ae/E0J51Pzl1c7rft4qHNMT6JZ0GtNI+C0zgKJf8ba0YSkEMOLenyI7BK42Ks2S0NJNMxV6iLXRV
Vdc9iJBBoZkUo6ntyn2mddsYeJNUFCdMVgwwIsBOAJ4mjCpx42SUug6QD3EYFAtK9g1sjILzm6Q1
XFkfqUGzOnSTvRGkRwO1xpGD8sXWcFzWRU/bDTPIMZnJ9InMoTyPWfYjHYFS1KH30dTxdzMOvEev
FhNZISNDbz+ZNmk31rugcZfD0OJjInPgXKW0iuOgTcioxrxQmfGuN4f62JSCLBOpL2cTzhHkQHtt
Q02AUoN3Om2TXQvJeYFuPHuESK4Bo2zITPJd6zYOxE1WJuYHqQ6LiO5bUST+9zwd5SEuoR3GBV2T
em6wdJpBykRo21EOM83zoqd53vUBBgfN1BM02vlnGaNdiEpbYFwYNk3Xlx/8uo9zopuXoTXPJVfK
gvpgvrYIQbIZKG30Evm8bqgwKxnSX5TDSCuajAQOUmkO4MwdSf/J/MbcRQGGXI/4FRgV7XBqmUG3
esX4bKyS60HTjj74nmsbrsuslNU1BC80WBZH0h6Kf5uvG69dtzOmUa3ThlVUNWfpeGDHXHLFGSrA
6IydYGUrmtsI1i0D75YozluoiG/czleZESg/89ivsXweILxhGcg4qPQxoaKO70Fu5r7muHuyM1DO
QBzLCusOi7e/6rqpWpH0TLMAmbc7Dre9127rGk6dp4h1hMyVC0eKbaBodoXi2mkcLnRFupOKeScU
/S5THLxJEfF00Hhl2K6FISmnpNsufcXP6wDpgf181xnoWnQ3dwmoPQ/kng16rwbBh5MaUWnzstZi
DCoBNwm0GRabbh53jmL4NYrmNyiuX6gIf5Fi/fWK+heVZbqpgjE49FC+lwH1FTdRtGwUL9BU5EBH
MQT9ngLJHPNzNLEy1WHf7miFcguKlVETbeANj0Zb0OY1Ix1pOEL+mPYO3f/ngb70LtYpt6IywMku
T/YoAeJ7mrt0y9qivwy3gsQ3qon6qtJRGY/SY2lDOWX7JK0OYt+ZkBSHLrjGI5dvYnddutjL9N4L
d8x71rWKyMEuO3LYp9cdEJ9TkaMDNxayGck6hqKnhV9hOxEyEaeu7m0VxONYardedyqgJyGpB/8j
5HwV3jOoGJ+AdiQbdgApbnjoSPrJnJxxCKacJNM3rMjlOZddscw7BnZu1RnnTEykUBjhlphzd4WB
7EnrCRZySBgyVdRQo0KHVB1MFglJRJWKJLKGZaAiinh1DlpBaFFNetGsYoxS20RDFMa3E+042BuE
HUkFu0xUAFJMEpKjIpF8FY7kRKDAupkArmFXkp40mjRc4byYNIrdvuTFgSZOlzff2yp6aSKDCTcd
8wJSmSrSmRyV0qTimgIV3ISN565QUU5ChTr1aqIriHmC/XT5bFX2U2liKUb0i2VWJUMNKiOKKEcY
tqRGNWWzTJ6LftoyN+mQR7PNMF2aUcXjFSB2CkNWiP4QtSOxjN3O4rC4LCyCqlwSqxrlbmhKQqwK
FWdVtwRbQa75EZN0ZanIK1qH/lGSgqUJYK3MLVTzhjwTzp8JaQwmo7WNIEOLRJ9m0Q3OZ22QZ+UI
ixhsDso0C3w6323wwTrUX1GBOiuTaJSVE90JEruinmaEJMMrUGFekp43jF96g+R80VmnVU7yV0NB
E7cIGHE4nRwVDtar3lWLAn/lkBzm06hYOz1DqMKgOI7t8gzrdAe11KKRQ4vDc1WPD2fZQoTFlcvy
76igMlNFloUqvCwxe+bEBRKMhynkznW9DdbXlU7mmQOVMUARihs3Xfbc0Ss1/00qo11V6crqU4LT
IJq58QgY7lpG9XPpVwZMwR7atgQxWZC+ZsttTRYbPczHSLSYFJx7XfdGpBwWcUElQE6q4vtKRbrh
5u50igJ97NCDZ933cZTIQ8YK3ghuhJggswG7+oI8BXBFUT9vxw53o5olMWUNd9Kj6xpwfEr1Mnzw
W1zJcnQPg2EQSpmV7y6aSpp5MEJ4/Z5qF3MZ+XWVCrLTVaRdRbYd9MHwOoyAkcxII2ggZ0QUZfG+
Bv+JPIKUsdHSthR1NZwEovPqkovU0sF52CpYbyZhz/afNREO1wWWHRXAV/Uos2Ckrv2KZxTVFRcY
kxEfLrmtOlEau1gRvI+QNjVMJldRC3iExL9BRf+FTvps9ozQVCigTjqgm+/aFDt+O9725rsnstOg
ogTB8D1W/qORYrczGwxKuuafgKHS3wVIosUh+HaSCR0G+8tmYqpjivEumfU7ZpvxOk8Rg5KSeZU3
8r5QUYeRekOgNOOxUEGImqs/dyoa0SQjMVFhiXPMEIRi8FOQo0j1cSVVsCJpCsjZVLIKEloMRx4B
jOwaK9uy7AOqsqBD3Mb6CU4okkQ+KKoqpTwjDqw3LDv73poRA9CTCEl9lGDCll2S43SrDlCa76Iy
jha2E9AvidX4zvChKKogScQo84EL5CpWKKaw7EEduJhMpt0cNVdNx1zTqp3qhsyMmpGN3Z892pl0
2v1Vr4Ish44yUFLCOGX3mqqwS5wz47KKQcgQgynt9gG5LV1+EjIdkjKJZv3uqOhMTb4JGoAax7s1
o7VrRJofkYTNCmUJgRnxmwE5nGnloBkkmRPkZaqCOq1QPBU2CqRYTggDyW9o4gpNLvGeKuZ6gz/N
RpIDEzy+aTSiQHsyQe2cijicjX0e9GfMK5uhnJ6mJgQO4zxNRfBWzbw8TqF/0kL6MXS6sXamND14
dwIxmgXJ+2l0tXg1OGmF8soQC/hvkEwFfL7GIgtyNpuNSDpmljnkpYR5aGMnmySEbj9La6eOz6SN
zw/NgP017fDsRSnz56R5wT2J/dzRuEncke450F5Odz4ijTJ7d0vhnRqlzuN2RM9MMwiJpr8VUnvr
BOW57eBGNAyBYI8YtyVX3LszGGcojXQ1zIJGSlFMx5FCa2VUbBaxCEnFiefhOky02772rasp6qhu
MXI4HlJnXcfpriG+gY8N+zPoaHmF3onlX+4iE96C5RHbCOTyitkEP5aJmi4SGq9RU7LejvFtWbcf
BYjvROqgdtCziNFci5JThdaYb/pk4yAFY7SKnqXhj9+ZoPucr7ZuHnnYwAnPKIVFEkWjj2uPweQ+
H4RcscXDpCqjuy43nhp7IBO1r1ADRYlzO3vJubaK6jaNIBml0VJkdgHQvLEXLViYVV22JAmTbF4M
3uPkCP1YGuW8GYyR0yZapFm01bozAQ3kMC3iVr5GhNkvAq02yUSledJ3xSEqc9xbk/eEC3reIMG+
h5FqbGbSNDaMcgfXBWCLPcDtp0fUXMuQtL5/rvzV/0bKb0L+5OCLjdXyDCF+Ad/bBVGelFTUYQWJ
NAlMcYO3AScZweBoITNvkrtZqtJAY/TSjfBzALqMKYfMICaO0IjZmSZveqLbrx91BqGe6IgSrRB8
f/2o/x298Efmmp/e0b9J5/73unv9XeoCUvTfXDW29821LVoZ0jakMAnm+N+uGkd8EyoM3nIwcBgq
deGvoQvGN9swPFfQm6ECci0MN3911Zi6bqHuNHWhW8Bj/oyr5tcLz7a5IEhawAhk8FAq3OFnDb0/
TJyay5LhaROcTUYXWWA/NKJEBq7qx3ewHY+D4T3+9OpQOk5Bkf+cXqPSvn/2MvzyrOYvMnfCyhqH
EtJZhY6z01ExFP3+v/YMv3gDcM7TALALQMYYxq3q0GftH9gP1C35N7+DNAy8N0II7yvL4if3zcSR
WTR4JVbzUGEkwjA9AipCaPTPf5FfHQFfL9VPT6Neyp+expxoU3SSp0FWu6jHB315KabkD34X5RT6
298FlZ5h4SOiy/v7J6Ectr104EmYEBG7GM9vE0PaZOXHf+BZIkHp7z6VpzPAxbtk//rWAzAZXc9L
nZUBli3NxMIQJCTk+RI3/cLL62OByjdW+GGTuSx0BwRkU4U1/E0L3kQCdRdxVzZc+zb0nXjVVg2r
/ZPGWb+T2cac2+8tZ+nKObaghqZ7PRq32vjhcKjpVce6o55iUsdM1MHllWfOU678OqhH6DpehTNF
ZFytdJZWi82FKa33ObFXgAJdaQgju264M93iZSjne+VRaojtDSH3ECe1EfZ7r3M6nJ+GVFv4x6pt
ad2FO2vq10L2G1k+lQ1zN44rzhSuODWtM0QokYNp3Lsbs5PJoRClYIQSWjbXtS/oibqIneWy5/Wg
i7fLUFMAChuxeY9Dsk1akwNnvs+x7A6VS5VRrExJQzjEm93dSyqkKI33sU2t0LwX+UVa1w2xaxU1
24CYNLYcfiO6sdCp4/rNAPJYX3f2XTv9CJLDTAmF0nAtNG1lEPRj6wseFJo7tqC5BFJ3zzhz6wlo
REwPCEB1EWpYvEz9ojT1Q0s20qTfo4IiDuGJdvFSVvmaW5GkQtAgHEVJfMtR4FnLCZ/36Pwwi1Nq
PYzxkzCtbdk4iyRi0gcTbeoOmY9NpeU8Tbx9VVP4B8eWbmE7kArVgHZ5K3eyZ7M0At7IN1imeNHB
t8fFErcpgzd6MSV5nNWEAAVCXPbU645SFt4VMWyNtH4ZxhNDA8j/LHuOfMip051eWZRh4bSGPMvE
xlozryQsKg3SuTbSgshIKxELATxwJJxN/UCsMwd7aI4zQ4jM+Kj1B6DtLKr7cYdnlni4ft8E0Vpq
3+sY606NBJoQEfqqZn7UAosAzGLliTWnc8Zs8kOGI0L3bE0Bf1CBeQA1MSmUWwaVoWZtdbinuvJ/
KLRsFYOYnQ4GGCOLuUZkJPsOjN+AkKJs6PTWxqEVHXNb40CEQ19fDLC5SH7vRdBBGYUkOZh3dklA
OVVj0jW3o15suTr3WkuPxdXWRl/tEa9vvKbfuXiiYmJtRm4OkxHL1D5GYNTz5D2gGrMGJE2vVjze
Ck6QRnYN/pIj7UZJiT0M9og0g7ThME8tmpgpYESEQYUb0VrREGBAKCKTMejCK4cLXu+uS8tbaKXL
O0P/obS4kqgwYTEJPbqp04w2oHaE/Iedxmc2xMWFZJT6mValNzCNzZeEf0/Bi5iTdZXT9uBYVTKG
N2eczjMpwJIYDNJAa1IWNcdbDPl0GrVPJ4QCkiDxHF2kiXZwca403nEqsOvKHX8YY9ceFT540nV4
qMaPIc+PUdev3EzFbiC+Q6JwKEN75dqHOTlh4wRCc7At4zZTPDngLvhtF+imgPjNq75K184M5COr
lk6Pww9v49AT080NPrjOQnBOhtAIMpOu+6aETKIeJcTxJcd79Tbk8Y2VvHa9t6Q7CXi0PcDNP3sj
JMxKh21Lft4mGOjMIneOo+vel3+wVf3dXV3+dWn/Zc8d3EAGQmbOikZEb0D0PH5thf9dev5R6cl2
/I9Tv44v/7J4qV9f3j9+Z+zme36rQC3vm8mRAhu2LlEH6IIa7zdfN/9kY0JkqOQKagzD/qkCld+w
bEupvtGkvajs2H+pQOU39TntW76PLdz+UxUoj/pLSYCj2+OPSRtYmJ5uqZLhpxLH1uwynAUEjb7w
ECW99IULzdnedbU8CiBtIPOAnRJzSU6Vz8S+xh7VJ2JrWPFroSO4Bi/4lpc0rplI77K2XmH8kmbW
Yexl6JRAqioN6NSQp6EaLEq7uC2tS5DZHxpPiMBtk5VEqYSYtBNLPNlM8SUp0ZqDIrYTL2YSPLjV
tNHacesTYTqnGhhJJGENt2CF6wPUYzuna33KyPzqtx1yl8kcgeAgLFWJVKkA3gKeFIJu60Iuz1RD
lpMsDEGk1EMInpgFEXCSDpRX88a7mUmEaRWbIUkPmW2shS/WM7pW3C8rh3TLNnUgv+nrenQGNo/q
CvloP56LYUHmq9Mdp5RSp6H1AutbN5JnrTmQmX2wigzNaguDONlaJT+sa29M3dmUJvN/4a1wUyzi
Sl9pqMEDmYByqthZins+X9gm7B66oykLFr1A1MNLYrYfUbhtdc9/rQqUDJa4bejv1GR9p0RQ6B9k
nDyZGc6zgVgfglGHMEFp86PAd5q6zs7x4tsoSbBdUPGluDCrrHk2sWg35hgvI6yEKuoFZx2gOJqm
zgI3Wut8xk10ZdM7Z35zJEv73IBpZJba0eZoPGfDqPwu8ImvwaSLAHlpOoKdvLhXv6lrvmlzCn+R
EXhISqgWrvUaHi5+K/oya6fObio4p347oWUsW1ShDLkr8nlQkT7HuEPaqoUSzXuc24+NP0Kfz646
bT5Ls1m79ZUNVkT00MsLZyMESSNle8yHGvH9ldG3RDAB2Kl8Cik9j/eQPuHoJ4eqn2+hsWzTKb4U
3XQHfWhZGP6O+eh5xrirc+14GVOIObpoA/J1sWHOsdQBFdFk3ox1xnjgYlV3FXty5lr3M6kSo4OA
xr63uNBKjUTsB6LI0UVD8EU2RJkGP9ZZtGVxnc7+j2qkZnTPZudeUXiw7+MyM4bdmA27NkgPTeat
Or25tUnjdr4MiOlCPYcpWkYGHl6idl2gk5kKfcWEnKg8JjT1lXpuI3wtg9uRKVXic7lXxj7r9VXM
sNeHJ6+V9EE7kKo5yJ983Az59xJPMRrkta8YeW5KejT9lhg9F626sLgm1PeUjC7OxH5lxhBsHHvj
B/CVc94ngjNqzHRdlB4cgqMWURudaoOpRx35P3DmI/n1tlP7KdLivvDEMeDUgWRgM3bGvg6R7lnP
k4S+zBCqRqkZIiDNtXzJvQVrF/DF2ren2wRltj6XUKCf/NS+tk1uWZV5DPslPJn5SNXQ72huHXRo
2FL6h2QmK7QNUYzb265Eran3wJ7dnd0h/hbljz54ByV7wu4AVLtbl8l0QJqBvcbYu5FGssWMmi/F
NUkb8c/vp9fRW100xWf7r2obfivKqSbkrP23f/3dZ9+LjP/+6Zf8wwf63eM2//b1IMFHoXoov/tk
/YU4OXUf9XT+aBjnff0Mv33l/+k//hZ8+QcbqiIF/OMN9ealf2mal593U/UNv+2mjvWNLZGGDn0b
3bOkQqH8tpuqfzLIrgTRIKSlWjN/7ee439AIOBatHOG60lEsj7/spu436WI79Uz0MX+2nUPL9pfN
lPahTS9c8RBcyQ/yS7+gKYyKwQsrgYYNpWlfSxvwKZqkE6aw3CLH6BYfOvOyfcfYAudmzykCi0un
vIgobkV6k/SvCDG95Oj0DOIQhg5Y5SbGHqcAxB/Dlna4obuCOXErIDBrWrU2nBctPpkcQdvgOml+
OOa+n1YuxFELCeyylrv0s4SUHv1ozU1t3qbBdSm2Um85AWwxXBnuxZHZQv0dSeLMCRwrWxTjwU03
orgN7N1AR1R/Gui2czDI6wfbvG2sKxnDZDn17a3geJ+4SiGP4xfu9Vvg7v2I/gEnpmFH+LOJvhKS
g3EYOM8yBYAJma2L8UPmr0134+gczp5k+TDbd5XJeJAO/x6TV2XsIAIueo4/1oqxptXfIyFdlN6e
Qvv/1r34/9ONZlLK/eMb7T/+R/rR/Mvy5T/+Z/aS/w5LpL7vL/eb980xiOPzCIf1jN9TiXRuKtdF
k22ZfPhd/5Tvsoiz5WZQHVbT4Fb8y/3mfaPTKUyXh5UKeOT8mf6p4fzaoLMACNrCYyGgJ0uJrTJt
f6peByimM+puufG6uFtOgz+CQcQZ3HEk9226QPO7NMt6hyIC0IJLHF1CERX0MMzolDCdfemQ/ogC
72+uA8BDqXKYC3FhvSBTw79vw/wlrbA5kD9DawGkgZf0PAiTSGmRaGca5anTGbzIcTcVIdlwzM/D
ei9i56bqy3ezBCICHZO/NqZmrw1KpISqfandmgTiHCCLXacpo/Bkapg9VvwIHVA7rQq4Iaf5UhEj
PaE5TKLxDHkEv6WLs9seKAprmiR6jfJdT6dLmdTTSp/as+EOB6coK2wa8yFH7WWxWff5O9jVs5vw
yrRgmBbZ2B892gFD67XLXvK4aMFoBHQHQ/YXjLUvKnZaMMnynPtAZhg569ZYtghuBi3dqyR4Nx3P
nYPDI5/mg9+wVI3pi5Q8c4cngcX2Rj07iJsVEibaTvVx8h+mGLvbCNZ4PgSzt+ic7mzI8mjpF47T
j24xPRjUeXY1XwQmiNY79PZ40Rr6Kk30olXmrtf7c8HrYs3ioofdiow++L60IatejW2Sl6zqNm4q
d7ZZYgILoxdVTDhGvlMvDHS7XWfKXVwM54rXJymsm0AOxJcMGB9y44Ja/EL+UDHmLzHhdl+XEtO9
VcGju/l4MAzCNTgAVe6V+pQwzBX5kzdh0q7Qzt9UDS+wSc+QxuB7hGgchP+Lo8kdvIqL+oaZy2Jk
A8y9m860b+ZuvuRadw5Fd65z7tN5ONtNg2o+3jeD7SykQ4sSGgtHJSKH05e+izOasuKHYUVXXcOO
UDfIE7vCXxhe/DmV41kG1s08h+ukmdhXKGfIEO7Q3JqJC3eKDmk+P5NRvQZ3dOS0+oyAdGGJ9GUK
xovDC6/exsnMbxDJWIzFyH6hUs679PsU4ood//PX0KaDo18Le7xWb86kE0of0jMb5v0kGI/zdGNp
31hd/GkUXBr+5AC5srDaAjcty2OmB9lSc7H1ZdwyXXkYzOizGaKXlN9RZASaNMN2lC3y05jP+7ND
kHmi9ZcUdx1YA+JyARjz5qo3SZvoyJsj14V8nTW87jxzHt91FBGLyT44AXZyXIo3qWZjL7PJ3ZA3
X/dhaHFfozmgOcevpaUvY8ndiY0ayHscX/Qetk786UbwBwokcK44jS4XVVOZfxAd/wUW+nkCYBn4
waTFOJlTvalL1sufV7FwSK0ijUI0MPw08DVegqZ7CAFNGTL5xGBxIW78wsjqUhE+0HuFaj/upiz9
JCPgbNfJizbYN2XivgapjW3N4bVKPolkNZZNww0ZI9pIQy5NL52eLKJA6EwOi2jwbkVk7EU6J7Tn
w0/15DM66doDEuGmn3UjLiV/3IwVpB/OHNA+8Zmtei+7KtRiqdaIcekANEchpNMS7gsGJcWqmSc8
KSHPrHftu1YQWaIWHUstXUVl37s5VmW7PatlQC1edap91H1MFvdESAxOrTR6yRP8C1kUfar7drDm
28q4tD1/pxaoVutWdsc9q9NhaBCENslwziK50wbufMvc/bQx/p2Bmat2kV/fH9f1TAJ3DYO67pcB
sRPi32hUqo3aHsBsZPRR+7Nvi5Nr11duyAs4sFAV+h4Wy0Phyit3crA5EXvncuWqDQVd82tKLFGs
Fn9yi4h5LHhHxhockf+CcLc26sfBHM+WM40L9DObFILOVl0MCCiw9H9X77/dI9sVuvfWTcW6RAlN
iriceRynYJ9y+J82yT4taABpzZ016R/qPeLIf4l5IGOIN7NIHotcpSBYF7VelnPygtH+pfK4zcPs
M4kFDCl1z5sByRVzf621D3PX3399Ae4R5IEzyqfGbw90a1MaMTjs24SE2K9HWcxtC8hEtctNzLgL
gztdlNEn6rZPnz9f72sh4EvjCdKdblVV/fnPV3P/lTPT7w5f24/i5iX7aH49fv0/eLCyKI7+cb23
/GVIrr76L1WeCXtSd6XlyZ+xk+Y3ptzW/6LsPJbkRros/S6zxxjg7lCL3oRWmZGamdzASCYJDTi0
ePr+EByzqeLfVmW9KSOLChEA3K/fe853BENwH/miWGQTBeyy6L/+j5D/V7gK9qsUCwHxbwcqJu4I
vxmbu7fJ7P+uwPuPgaUpJQN8CcLSF3RJbxTGv9R3YxM7WO4Mb9e7mFsKs/R3oog1WSZduULcaRyU
nam1ILRlbYp+upu7h7LGgyclNNykLWqSDEi56Et1+R34myN8LsEZj2OAlc9DjmaDVqL71bPdeAFi
pToyL/AkcBCI/osmz/OaGM5EnwQ/EJyR+0SB4QlTr19j5oIBXpfv2KTa+4VvkvI/ASOcfDE8tLHH
7MjO8p1vcHBKk5a+2dA2X41hMcRLD+dVMb9K5oid2+oPGeFABdxq1POxRgy/AQAMzc+Y1zGZzO9k
7mQL/aEdA5Kko48IC/lL2Sz8l3G+dDh5iIHB2vezU9k3q7Wi+6y0SbIrF9B7XePqNpJn5TVkDmVk
Uyli9JzYVPcCcftvmQovBh2B/2HBFIuE4K8LJgcGz1GeJZcuNR3sPzY0ohhCViWiSnw92OfQDFEX
Bx4m0mCJaEGo2PoTDgLAtfFL6zT2mW8YbD2ZZZap6CaW42FISaKyGS8iXeuB2XCjimRbawbIf3kN
/qeLXS7mrxfLUywFPQXXwvnL8/bHxdbjME6lhAGsXB3DL+xYewP4BdTcCK/aZt03yDGMehlldoDF
pgKla4LL4+LTsCWwUo9vUIqR1QIZ+QFKjYYYgUFxpA52JQ/V2Ve3ptg0/MuV3+qCv1+5pKHvCamE
snlL/rjyKIZXIQc/3GMhXPsOOT8DUFUyNvQlnhbGWRP3REiaPQ4W/Np96AQPROHV4VysBzc4TXzw
48g9wtnmfqT+VUY62Hpd9kNrk19ZboEqqwfwNPObyudN7aTvYAbarWqIbLr9Oh4OvAPe8GyH1eLr
wJT7L/fnzwkFawAfznEUt8czOeT9vTqqsrKYwwZRc7VcVDUJfaG/3cG9qxNSzKIOPH8HFDojU8gM
610+k/CDI/JHNsXwwa2CQL22Ko+u1E9uDFltLvx8e3u+zGrcIPlrnhDVU2M9hjX8cni0meZJ+OeP
QUjdH8+ZvehUOCw7JhUe1d4fVYSFKDTvjByx/vKczdw52tV6OkudbIWhDYD4VWUcFqfnXlbD9y4n
rQ4n+CE1Qd/Y9nhykwH33zDZd4mVv02YfPE+5dbW9KwS9nrXHArj65Qk/TqSsbGLOBBebl/a5IiP
2egNpqOY7kvyVqSCp7TCrwFIonEOdYZlMwmSeV8YbnkU0/iWkjt8rAbSugjgWJtYbs+sz9FWZ8Gw
TWsBGKH2AyQ+fQzKs61IhhKrGT34GfxId+ok0/XKjPfErJ9j3/SfB9tbT6Svy5rus13OFWymhsw2
x/qINQ+qSY4VBt2oI87beCNpwAaeY7eXZiYgR49iXbpRg/e8qR5Kc+F2DMQV4adHH27md6E7vCak
0d5WeYfxg5MI+1xgGz43ozOiVq3IBsriZjvXQbTLBItratGIcrv4fVKQ425vs9Nh7F4yx3Mrestx
0Bzz2hbnmkTSNQLMeI9QEPOwQabu7wVd+Og58tBtN0RcQaWIDHXK7frJw59zZ4/Qg5KFY9T50HuG
IpHbJFB4qGfUt44m+hR2RLH1Yqtg1YjtS9VnJ5LYEb7L8UH7uCO099hPcQHje/o0ORPaQBEfazn+
cGXN6dWLrkPMN29leoJZmb3H9kG4tQXEo22QkGRiJQ3DXOOnUXt/ZEpQRiUMgkl9LEcbl9k5hWIB
ojTNPIJBmmJjAEI/3FaADmuDPbfi1bDfB6Surq+SS5gXe1b94Ow52P9TNWH560j5WL7qpMoakqaK
+Nib2ettfyxV35yxyl5Frrq1Gen43Zn9p1AALcLZgmQ6SZydQ3Nln6mETg4CBz5Lf3FaixlNWdYP
tcq++3WJqCOeyRKojJSTXPxO7CCEusKt9q4u2405oqESJCOkCsz/ZJHg0Bo8f8sWlEtsDC7RHis9
WMkG2XuDLheV+r/sfHIZl/51SeYlZwdRklLKdG2xqAr/epSbMMylY9cnezlNw8FIIwV9IJAMHqYX
d4KS6Fsbd/IxKnoOT/ucru0uYtLXYQPyeCjXt0W1yOZ4b42cElDH8xZG/SmMXWIYPMclhBhgT9Lz
JESLksvu3BPcMGfLsY6ArjHprkXHtMZKi2caHpuaRPi9Ypc+zO70EpgPt6d6FOW/rXDiTwkCn12Z
kMgJAldCsvv//bOj2neLcA5iQpoLYH9RgdsE5GVClCDlyKmVQ4KNZp1KZru5G1hEAlhrz03bh2Fs
EJajSnyMJaxCM4Z61nmj2lQ0uE5NPuNKDy2YQEGlMeuKL/VIbFw+2fa/HPVu4+6/3T8LAZ6Acy6U
6fue+uP+EfhT2m1eoI4LsJ55ZRdtxXQQqon3uaG/Znn1kAt3PqoYfGQNruZapvdl1V6JLsifMpH+
UL1FjlStSioApoNB1L2mVmitpDUxL16WEKlp8cuxP6bKPiJlNw/0S99rCwKNttNfVmkT8dV173WS
m2d/SJCVmBb0H1qKLkBVKjrvbhbnEaru2ac9sHMx56CMMb+G3biJawEnp8AYYSgvhNE7psfarPAR
hIDB2gnNEdCPFXbqvYPtYtcZrACA4+4SrwueoKtEufkv2hT7P+Yi7HhKKnTWS5F1awj/7a2gVA3d
dIz2nC+A8CUwTmM1LiDjsiAMe9q2eTA8NIY1PXSWsac317/4xrhNSqN6gkIS5vW5thRQsQxXqKiA
2aopqQ5zZ6Rnn4aZtVKNCyKEAvqpg1Qwovh+s3V3peG6kcR673WufvRBwUE2y8ONWQTn1sKtZ5cj
lr2lIEAp0B4j1ERsVizzc/Qs/RQLtrCjdeS27t0S9tnAf5KSjCUjJvsOu9FTOyD9GoGNIhVzxbaX
5q9/KRyWR+7vjySzLpYTC206nW7/D72uM4y6G0MBcY5C6VyM41cjFbBsGjR+scUBoLVIUVkK6lQ8
VxKpRhOXMA4e/ZG0iKGUkoy8emuCJz//86XJ/7w0VjnfFKbrQBtSfyrnafL37tyzaA8G+Y9Yti5Z
xEC27eVPAKOX3B1gukq3ImAdu6dwSDnlSXWA0jDqeXBU6d5plFoRGyaqxvm1ZJciju+lDUX1aAXh
10iYBZqp+N6YB3trqwZe/Ah2rjRxpZimt6tE129rcEPrSpn3YzQqNuxEHQNs7Jt+CNbEi9vbf/7Y
zn8s8hafjGkjlEXGG/6fJwark7p1i8La9ZV+1m3WwgavCVITkiNBty/KcTomCZzPrjtDZwCyH8it
nkPrFTNKnXQ7jdMXuXLlEipGzpa7eLYXiEkFB4LIvW9WDGTGxAFNIUgYUTS31wG0laSr1KvauRsx
jIWmwlDSx/0ZogRtWUqZ2+ri+yS+ESRKEljavvhTSTxVeDZhwB7ipkc5mnmPRd6fimaxjENdXPWe
GxxVYD9gQCq3nVb9Dk5MTKPPpk/TUrY1Glp2YgwVU0hY1wAalGkAzeCkKXsLRzMwtb2dtN9oARcL
zRn0aIX5324P7qQ19i5IPP98ExYR/t9fC1oPvBM+0RiKddpFc/XXNSUdK0MOlPM7EC3xjlMckSer
sQjkMQgHvat1KBaRy6rIadraQa7PtJx2A9MV6Mv9pdh1CejGzJEbuI3eHteKffbq8lqASlFFYG1z
WNurVFN22HVj5KshdZ01OQovfoVvSEfAf1UdULDYaB8nxCKLTIHOANzfjVCDgyQDfDpBRmfX8dZh
RQUJHPE+C5wlss15t/h9aJGba7eET4EmuBOEXqzCYqp2RtjgfF+GGyXKVeibGbEHtjz+83fo/MeR
hO8QCb0jXEZxNKGXB/0v7RWL7r012gLxR9yRSqUgC8guPSIkfE6wV23LJRZ6qp23IGH84xI7CCgt
UkdMmkFrnIscH25apf5eVBVQMkF+Kz5qGgtV5q0as3lO3Xg+5l0yAqjV1rrLXaJv+qY46aYj8SBG
XzUVQ7PQAZK1im1ExLqDbxwbBGqGEFiMHlH/HKMywSxKPm4SPOkuIPcOloGa8Zi6LbQjkW49r7yi
aP4x4Oh2Mn+4m0O2QT0aasN2p46qGfnNHDoMv3ilNcH9HTp4PExX/v+l3WpFadKaVLQB2PFJek/5
M0E1f/zzV092C/2zPx5gqmTa/QpnLPPVRf731y+fNOAW4FywjOhI+ghLmIfxRHRvBAJxE6Xwhb04
3aiuCe69iG0TaJ3a+JKBuCUK/+JL6A/94JrH0ke2ZtAiID1cBPe1uejk4Nkdk46Dj1bT+DCSHAQj
PjePBKZ7F5Ucu4Bcjkbpp2xgKBe39WOIQH4/xyNwjqCO9xAXFJ0n6IZNMNNwmvwNcLhoL+KUGzSZ
bH8jroiZp5y2zVyi0Gkr6pqw+O4XCHzK+qzs3DirqqJVN+YxsQmy6DZw4i63a2Imm0I+HmEh4SCG
MFLecWho4Ug5d0liBbtMWiDakRZu8bYNx6ga0jXDv3pfS/EDBqz78Puz0UHfsj1521E5Fo78rN4X
RWBs8G2Ji1t6a4cDDonyWB3mnoSWpomZvkI6L+p5PDcMmQ63b7RuyH0Nh/SCp9NAHn6WKqSDF3H+
KwzC2itiEwEUmctrWVSz/rj9qHS7eXs7qzPR3dy+3iE0yQd0FRa9KPbXbUa/sY8gF4xz9XH7jC4J
ocNoahomc3AQATkQ7nICGuawvgZmgKBquU/9VL4Qntfc94Yjj2bQbTiaTsSgpPWWHSi9hD06KUpu
Ztr0IkGojuTe4rZmAm+dRTR+NTXe4HFONrddUWXzfK7T8MGY2groShaQeUBLH8me//umhKjCMdRz
Gmla23rRrc5PbmuKnQnqeEWx3pzxDm6MJLbXVJxyoyMNuzjH4xuAfFrfLrsMnOsg+u+E3mwHkoqf
2lg9ThWm3Z43GTjovdJz9cvHcmyLe9EMHuzB8peKov7s59Jd1w0CS5OjGqWEYusZYzL3HHFtS3To
hlmTht3gXPccMndGBIKkYhwNuxC7wkNhntozeK/l6mPrFC7wGaK76Pour0mLGnaVNxSEge9/gyMH
k09XmMvj+HS7MwVntIZe0smtcHpTlGcbVUXEvU90TW4NDWyNa86bmIP9ZASS5HpHLVv73Bbjfegb
4Oz1F27jPR88veaLLj5xx4dC0KgR8Qj7MmJp6ZYb2jQsXqmA6hEWWDtMVIUAbfLnrgWTw543bvy+
LLZSY3RRhGucjW6J23FJprZiwXy3ytxfcJmSNavUHQZ6BYJ5dol3wxuSMSjj5hrHiZdq7SuIIF5v
EhPpOc/AtKqLw4Z3u11eWjf0LNyPEbTkkx5R0zIg3ZitZ92bZXc1ZXyOqyl4ntJDtjz3t6ex45yx
m8cScncVGfhK2/yUmyO73ASKykKn2vpqe3tPtJkFGytprGMZQsGOBOTPXt5bHe0uq8oAtOOXZYeY
3s0oas63t9oydXtHN4Ylfrlvcp540GFFgzok5SBD8IUfo482edo729tvKXr32pJC9Jg235V5Bw+P
iGfQDyxWine6S39WM38HA65nK3ONQ5kvUXxgpyLpyBfELKeckIO1DU5y26iUg1/bfYZ2luF4UDw5
nQFvpgi+2AG0BtgQJJNkUu/zKJ0WhnOxz22aCtUIA9RliLcPkxhZSppuHNlFz500PlrLm/sVsQrl
wQ/c9ICp9TQ5ZVBvUWGfnZYOi/YaEiQdBhsjSt7W2vMYhicNVmMFi9nc+SRLcHpBbk39r1dO47xV
Pk21qMLAE6b+N8Srr+EwlGd3Zuybe5l6qOfPzEN6HJuDPvkVc0yyMb5mZg+0RldrH42k4QXT1wF/
yUZCltd93x8sBuarzgA72EqYqyWUlEPZCZ5fRUWHIR++Gq4qqzOjx172hAv4cE7ZZrN7WjI/eyJR
dr2/gD576K6B7T26HZMGUnC9cx7bJILWZE6qzryomciV5WBsopXA5eG9jpWkhpowhgOAxEwsG/Fo
LSxFyasdQj7B1h9N/WM42k+l8xD4SX5fih62/DzkSGMwqp+9SD9nxN29uLUDO1LF8vHWPhCeBLLs
GE/YwrPdSM95q4KsucqEGAhyOAB+oWY2N8WEIruNfWw2S9ehSzILQ9t19MYIlwzQRnqgPpjG+OtY
G99+X5SpQthKRSTuZTADTnKqLSqDDXQyd48/zD1MI3Apv61onma0/G4LQJQPzFzTYQ0/4sX04uLg
RPaOkzIFCBzAlHiMI5bKBPiaKE4mc6rbH3NMBOsdkbGPcXgQ5p1ntNOxLRNj15PZ+0pqyReLNCFu
LAWSNK4xvb/DaKTmZjC9aktyFDHpRrh12j64V/PAJiYGuZMU7lwhqjxRudZak9izbfQo7wCX/v6Q
t0XQluOvxDMQIhaw/LCSgygyXzUYDGKA5w14D2vtWnW7d0vO+Thq5bEwJuhZpWle3KwdH6idkStq
ZMTjPN6bBZgORU/q9lehQPo+Do2xCw36uxWc5KkbjF0syF74fROtxt84dXdwySY6xAUpOIzN43qm
dzjrzyannT2WLrogv+G6ReRuHA75a9PsbexCaKs90XdHifyZ+fU+hHWmV+U0mGdqCG9bDtm+cli1
/bxdj21fbbJx0OitqSrKQfWHkcbWdq7AASZL4z6BAns0TPlKXdreu7r46sBMiyW9lkrXUBFgydF8
xUA5QwY6I9QPjoGJ9wilUt6U9ttEhsLtg2mrf+8iQBhQlCZIs5RVedq8doZX7m7qKuImkFiN5F9F
jczWt28WyirIKjETdtsEITBGPim60i8xNtltVbmfhZBvuco/zEJCIlhuRlYKkivHpD4OPVatLoFt
AUO4bZ9zU1gvAxL2lZsV6S5JAZUqc6YgGPedrGwokOMxcWbjaJWBuyM4fnywwJ7e+9GS3DvH79FU
0QOcxl9xREXJoldj1TCiB6po96GhdssTNQK7GwbiS1gEaHs6R5H574puzqRJi0EcbuykntmMov57
UxQ/CJ1Zjao33pJ+xyCV7CHaWV98j+hg1FPtaraVfxnjaQ3UljyP1iq/0PDYjvn4zqrYfQmHRqyg
qQ7wK+EJNXXn7J2k96DyJ8dMudOdb3/rKrdbjVXfPcVGuhau1ttWRCzKoZ2vJw8Ci3Sidt/bmFCG
/jC5Tf+iVAnzKm3eSwVdQU1pe8lqD/FFzPIrKs9iH5j7tVNntKkFK1Hb04omi55gcZtDz4jT5S7J
kbTFzXsqkvDije4OgjZwDfwfK16MaYXrNf9W4ugraIoyLEoJ/w4zDpjt1fcS56vAeZmWAeqY1hkf
yuCtdHgBSoUMFxxOvG81GP7SH0lYLWmalA11UeR/OgHSwjhidj7S9jyEs7uLk75foR+Ln0xDwYap
TqLY02orSQAaAYWFyZ2OuoSYaoPNaJBPfucXz1Sl1NWRuPNJI3hqa/vak0G0MNw+fi/18dQRmI2x
JPKYRPsImEtdxhSJ8c8aNMNGRJ04gF5Qa7IPyF0HmVSZYOG72cl/SEKUOyf2AdAxW2HCcBS6zaHS
R+4lHBRZRnl3LFXo7G8/C0lvu71LC9AOqiVqqp09uVflACwpzGSb8mafYNIl4KPmcO3GeF18PYtD
aQxIjTm/0hwnmyaYxcbhKVoXpk2DoK7mFaua0ZfTF9DXMyEh7kdY5f5lsO1PT34Nmqy8MzMOQe6U
Iowqk/CengH2qYp3dvTt8jizhtN4KKA7p4nmLfTLTQrvbhtVBiUbK+SmSGqywtOuoEGQka41Xwfe
JcJccSuVucDa0F1p5dmHcqCdBqUIElkKx4VNn4h3u/l+WyWnJL3y6/pkwt6bUvd9YN26qzhn4+Ym
BWE26Q1noYs/ktnAJu5AYVV9c6wytmBJ2vI6b4N047ngdojBiy6YOnbz0gu6/Y6eFsGRhC7/AnFK
HekN6o+MA+q6A15yni1cF3UOulhSyCQmA383aru9LWJr66JEO0ABTzFgQWmLsQm92g6ht2ZS/2L2
Sl8VF7iFZ8lWe6PtvlWy1ACNaY3cniXXywz4sOBdxxI2YmCxS9u84bHTnkmZwhjMExw4QKN8TGKb
ZJ63oS6SL7NXfQnHCRons2S2cX5mc2+QDzZ3xMfNZAuDv9YeLhGf+ZW2zPoZ7TDqqWg8j232lrW0
LDi4qL3nRNtJ5vbJN5I3wIMFCJAYE9mkgz3zF9Yfu3f3OqglYzHYU2tLQh1NdWKiXvQi8jeGN5qp
e11EwdHzh+sA4+nZwJPMMP4jJ3/62RyzYZ050KEGRfoCCkSGtxAihujzVipBWDXViDbZD3adHt7q
ZMTg3BR7VZXJLi2B4ITS8Q9zueRid+zms7zSl4NA6r6PGU10qZ4QgL21y52U8fyWuYEkHbv5Si+f
iQTFz21pV8OMCch25IF36OIzztg0sS+PlXWux9p+Rrd8uNUjbYzQBMrKzxhYwk4vz1EwFNF9wrSb
Uta5s4tGvEy5Z72EKZF9ZeflV0lbqU+8/CGIPJadpXhLFNY+5ZCIhOr259zmKBIdgeEZw+EQFq+3
7YvyuTqHhvNYeaZ/rmFiQHS83q4Dh/AFpNK4I+eKo2Pr+ObRPDA5DC7lNB7mhvS62/LgTRWeA86x
LafQU6/0l1EvxT6yp2OdtvvMp7q/nSNvjXStnUWjM2CZmywJpHOg/Fy6Gjeh3m2mP5hA3/zZprgJ
++82JD5bIfUmSO4Y1ZY4/z43VZq8vLT6lORU0HbkCx3TpjtBWd51TGsI5YAOkHt8wd48nwwnnu/a
2SD+o7E2slmQZ5ko77M43d1Ob4ZATddMg3OxhxgG0lx5m6Hy3a0xq+BMosBOJFi/0gyX8ySyL0Mz
8NQHmXhJ8PddM9969ewZ9RQ9Jcd8mLxInkqjh8eHUorlJbsGrgvr9Mdc6+BL0atDPtFkVdQxqYJp
G8gC0zZ+lFpoTkmCS65E/i0tOLmhBvgIx+J7uFV9Mj2oYOjucepMKxPO14tojV9T3DMURkuEz2pG
0A7w6R7BywP5h8G+IUP9nBtWuXYGnwxMoehxBTHsgikgQGKpIpk678HqnSfCei6i0u2qJ8pgTwCc
4rVvfw1WPBDdDYdkak2HkoUcwHwExZl2PgdoxLAxZdwDVLfVbYQS1/BApz47lkFxb4QIH6Ehz4Rm
zB1tKpvVJW0h3k0XDqX0FAyCHI3GeRmXL9Xz0q9Woecr/eQjjrTw4EukBlUHvyHsY2TIkK7vsJm/
5yQ272/LJ/8uxXnz5MqrjcCWow7NgXmcUHbk9gbXQfSQesEJxxPO0im98+zmszEr9zlzyeZg+ziN
9pBemSdQzebutI5rudCVUPgQky55IbW/13rpg/u6eDFG59NAjmCLEMLW9CIzBg01NcguL9dzvQtT
GuojcQT7rp9IRwCaeuiIDlll0M8hLhBcQkgzVxF9Ssa4V+2zov+/s48ANpFgbtiLwQh3PWuvZoay
kuGEfqJky8ePm12txqxXmuNsU9XNFSDApxG2zcU00awOAy1Jz2QcGDkQlcr5vRsaMvvaEOqiZ/Pm
aYU4x2Rxu9UDJS/stsT1uMhsMfZmvkF3qAXj0Y00jHAm2E9jPSKRnbc2SGMvF+O9x1G1H3R/MOyE
Np5KdgVQ0tbpxHFoOaLJRZ3jFEtdOgMwTlsaTAn4vdNtbt72ZfhATOm9I3ZR7ReA2fELG3U0sms5
LVEzaDEM0WSIKuZvwwD81O0f3UYQqleztQVBb6LGSryNE3jf5EjdHLMAPlYdNXOs9Y82DHqYAWP7
OvbdQ+BUFDPJSyG1dVf4/bcyEmuvE+ElybHLMhd8uB3HhDkMa1ThHwW5K/vclPcEt71BXEV+Msli
T/+MmDN22NVt95CLQCTz9ONgS+84ujUDZ0MSJd+qvWiA0HiQX/yeyCDXOkXpUB+G9qO3BqqFSD6P
kfuzmAVg37Kqd/MAGFKRc7lqLBLGej3CIWyBVPI1Zvgiloaq0vSAb0qkQkzp01DXq8IBAeHj6L0J
sQwnq4kChUJTzgLVcCZDinh0dpnlu4+2BXOlxd7Hgx00rwA4KeScrv2tObn9i6mPa/x2h6hpwkPS
4Vqtd5Xs7TP8u1U4VQ+F0uPaQN0XEPHIkGgh0uRHgKEnkRbNCRv8a10F9n0ZEmc+Q8YcB/KzpNBb
OKdixShDP/6et34JHaH3uumr86w5HuFEoZNbhU9emXVPHXhL6fC+8mRCXkvHr57jXd2URE1aKvaO
gpd2SrdMdNrysRQ7ixkMZufqMYa8u4dUORRyOEsLAqiOSmvfNuNLuMRClIm1IfAS4k1cwDRcOgSu
D3DDmb1+FWlj2MG3OJZmHm3GQjw2Bb1yp5J4oW7a04rT1M6QMJ51wpLetAYwZIN4t5IzDnOKepMn
I8SQZHqTLGNvKKO+WJJrc/j3rRD7QTk8sjY81tOEdichhQpzPHqvrLXvOHAkm04EGLlF+ziEYjME
Ktq7cmBR4QhSV2GyRQdir3Gfr0t/eQ3yfKQ5bieXmAhL2vLdVpkuTLr8Z9BaxpVw9GSVEaIExRdm
t2GElHo1JB5lDeQjcPm4kGi5JaYHJp36eJwtfzeNMckxlJXbskzsBTJ9dYKEFh2JuyR2ZsjcCcHg
r7bOalhkEcsjVS+vH0gV77EBHrnxNW9KOOWvs87t+zoPCEqwhgfe12+0YJGg1JqOFowb9D7RuTBF
uea4N21A3SPvkP1DW7fhyQqNc0nL+iC0YlRTVw7VGTl1ZusnB9VS5thCVdsW4vZOFUOEMXRIiVzx
Hr2lrU+I9oCRiGSq28Hi9h9X9+Wdk9tgAQqY2iDON4Y7L0yd8NJ5pFD/NGPtHyOD1oc7WsE5c3vg
Pb2lkd6QxbpCWUQXm5W3eSeMtzvS+fJ3Y/Gplqas1b3aFskfeZUfsngXxnoDuzh6mgAL33pkwEwJ
+2J5dP1iLZDCnch7e6o5gG1lBgi7tvG9ToqQqD7vPnUbcZyWMrtGqZ+SgTwYGzCCxJODyVmPCC5X
cWXZZ1vpV2Ynei9zjmMy5HTvsbJs2BeZM6Z451y+mLspGEm8HMx8r9OsObjIdIUzcRqOELuFh9EZ
ILgG5m5izkXPvDSOcQeiz7Gscksk1lKvZog7qA6soE+3tt9GTwQR5uo7pKL5gGxr5Vilf+2gsK2X
dt8x8IbFvRAdUwK1QVQC1hlKcecGZPlSGNkbNAAdYIQAzSDcwpaosdIm19NKpgx/XURPjDPViy0C
dWoL8ycNh53h9PF7nfXTmqAe6EyijRi0C1Isujg51ERFbOK8tQlXQWdoc6hBkM71zIN4tTSEJ4bv
P6wK/GqKrWPtBbYE5RkPWyMdACF5kX2Xf8a0BldADXkFBmeg3umMlZ3Iah+A0loZSFpoTxhQtRvK
16pP4v1tLWka8io93/uM2v5l1J4B6KPttgVS4S3jn4wIb+4HU4r9bc+BHdQeQ1kzmxheItdJYWeT
/z074vfD4iQROkPbW6Ba3OXcTs/SFe5JDuqzTIcAjtKy7DXlfazd+GrEHKxcQPs3HVhowS0XYcns
OzKoNAMNMaGZ421deMNdjpFNIVRNtzSEmQPIrR27w6kzi8dRU3xxRgDz05h3zi0aoA8Ot3ebhn6/
qcIu3NltAea38JEIuM6rqsyTEWbD6bbOmGV5TVujJDBUtXe3Ta1Rbr0VdfkEK5LZfR5KBHicTPnB
qYk9UiGT5jFsjE01+t3JLwEn995YHZy++FX3AmCVjK8MFj40jIRjCKudxxLEuNG57q6I62arHWwz
bepThkqArmEXVHs7bw/GCI2/NCf7XBv9PeD94Bwm7ueA3gNbHaq/PLeBrDtzcc/EBFmVjkkfyYl8
1vgaeGwgumLawrVDlPqKvioRPY353qip3ZtlQIbdkExMStNfuvKifQTBdCWnlqNIldzdHo05ng/e
MFtn6BPMVDma39fkzxnBbJ1u56jeoX8yVC75Lp11HmL30xJgMogCDze37moy290OXdAPt9L2OSKe
iWb8fKEu3kzLRAcDyva2Clc2JWQGyWtvqTFc3f6trmrVpXAYkEaxFd7ZpIagFtAje5r3o9F+cKJe
MHoW+WXKUtnBizGL4URDK+KB6cBxcbqi20QwDojIaFdEDkLqsd2PMWZ1tP87lin3PAnAdtCmkPKV
x4LZ1kbEhktX2RbQgtvqGsDkSmwmnL3lV2fdwPGHrsKCAONUcIagoODhH1xkgVlY/ehCJz1wb4jB
rcw3U/GOWbJ9swJeYSUvFt6Mc6jR9noipG2IwmFHw6vfpTHMncWQcLxJCJ1alR+d6g6Raqpzrapr
lVXORWd5aa/L0qdx7zyPdm09GzzN68lqnhstp+fK4WmKx63LmuL3fffFcaLPDDEGmcnUl8o2DvXI
qsTifG5C++1WhN0eWSHhaQ8crmEXRHlRnvsoKbaQqR8Ghz3ttlCEXpfvChGfB6t8Jzi7uRY63YRp
lhIMVDZHf3ZfCJEsiXacv1SUnvc2gpYNtLdfhE0WoF7CJTAk/DIIZ93g8URoZe3cxvc3pFkezNIh
rBtDLUTEjqmAY8CDZSFHL7UtljDmWkXliSYV6+ui3BNd/hxCYSJ6r5ieNBrBdV/5/rKvoAs0SJT7
b/bOZDmOJMuyv9LSewuxeVh0LdzdfHbAMRAEuDEhQVJtntTmP+rv6B/ro8bMrqwQqUWtqxcRmRFB
B9wmtafv3XtuL8kz1uL0e1yQfkbbvkSgFJuHoLTNHZrKzwAEySNQcZiCeFVX7bOxkDrbeMjLi3Qk
UY77npVzOBdLs1nVykEirkXN+poE/q/EVWmzFQpHpFVpFXSPManNCwAybsX3avH0B+dbO+OMNbBl
YmdhQ2pF0Q3CXXNcZScjWOwtipqUTobjXODm6g+JrakEYf805EZ+Wp+RKklOXqPBMqYvtFuvW0U6
OYdeX5jIVgQ51kes684PhjPz2OxcaZvf8ChCEbZouNhBce8WBK4RmgoetgRODNbRByEYHDjpaxxZ
1i1Vf5OTv63HXF7x9oqH1rsga3sXjDCfk8Htr0NOZtKwbGX20ibmy6qAyH2ocRbKNwF4put1Opxu
Nm565LN7fe5uq8Yh6tz51jpf1/3A6L/mcaHcS+wQ1j0DTQIllipeNV+GUxPgGr7GrpNeopH/v/RG
mK7VbE+T/6HSx1ezGewvrWi+sDVvQr8T8bGfcD5hljSBDU8w5qOMPQCvf5d3Ja9Beyrq0Bf6F4qR
5hjZIrp2SjvdFPPXNp3xH9OsSYLMgtPRfQuQEbxmWGeWWGbQ7vphn5NIf6X0HXdmMDmPGpnFm8x1
71lktw9+3yVoG3NyrYjykMZvw5PlrTFxvXZure39gIZDYxqE+mhh3GUEKeh+fzFc8RR31tVkPf0y
1KTMGogZbm2Sw8DT0LpGor0kRfulSUdyiBluzGrKkUHMzKnLpuL3hKLpvr7oHJfeExSpZzMRT1mX
FDdzGt9w7EEstpbu6n/Oqek9+eRBOHJPzpsV9pZn7KLlpdRhMgkTnKClNF1Nbl/jZQQXkLrHwI33
3TAgaxGDc60ZJGuz1nwpncg/pvTaxmj5XEfxNG6425L+0lkBSlWdFCjqzJ92+9n6kuGGX7+1kLdm
Z1BugTSGcU9rnwxDPCPLEtAW4Js2qJ+KBbwh0ZPlvaFrfSotJW0aA7LtTHJo2AW921IjGgkKkrUz
8x5oihpV1VPRnjVzvhl58lIrJU21yGQ3LwbR9U62bRa9utua3SM1Z1+c9PLWx/73DO4649vqw3H0
ZcsjFx1dw78V/UJwwuIxHLcpPIJhZoudIcvymMVtGSLJUApiYrrM+hWVXndwpB3DEQOIxPMReZH9
ScfHyF7YTFR83KPDLefhbuVCnty+wnQzDjSj2P7fskmcUs2hSUU8xnaFoY+oQjEKDyaFBe9w0qzd
bdkg+iAMQj4SgbqEM7XxLhMEonu6Tw/I53bvk4T0QxIMZHlHH1SUR6e1mmvpO87XPpnqjTM4+jXX
kdNqrpF9tQfOfoPQ7+c8kMtDdylnDLSjox7dAha93Vw6dth3JMSVJntZ3GQKq5aSDa1l1YPpLKT4
6mxg05otbQlAQzasoE40PGtBP+5s6O8fZrP8bAKyDpX8xXA09GOyh8jFCGQfVb78iX1n2sVzXD1A
hQNMlPdXMS2MKvntmyioEF6arnlaP9/ODDLiMg0ep/6WiAHthp6Db0fEUQ/C+HAa0OkyfykQJl1h
w18wEgT7pZ/7k5ji57xh6yPGVWNnorYE42kRl75ZO6EC+Oo9YKg1vCE1cZ/0ABhZP0NvXL9cbIwf
ozvHp/U+iDM27WXj56c6yBCp+05znC2ilXVpkgzeG48g08l4vET61L+M0RCdlFZa9JmGh7RRcHpG
U2S5hslYvhgjFg4wSL84Eu1Qa1hIOtLGcjcoT0PczVc3ITXZrJAPYBvb4oGPj2s/d5FsAAPr0xxb
8qHzrPlo+vH3wL7rbqXUzzJ3zL3b0UahZkVp2Rvu0UQgvLXLFLhfU9F4QmN4iwBtoKn7UWhVC81k
FtdyISBOZkRsEL5RbicaFi9LTisl0yxBLrjNeSIwCQnt++jrzpeRPJJlsMMZzPSjS9dwZiL/TFTS
k5nW3HlYDs4JdpFjFRcuPrI52JD6qLFkGY9WXrqPhloEE5GTXc6sQTBQK/u7l197qHu3th3kxgcz
suVWgO+2QGsPEjQpdevvRFx3+3Z8jWhAPnQDvOJyYIDSVtXJNpbxyUsYXM6MZYtpvDYFRIHBEtlj
Y8w7Mr7lNaNn9EeL19BQORn0x+ochdSuTcnSc1UjIrWi/IFB1Uyc4dqXCWZGv3+GAQujnrC19OwK
9U1p0Ea2Eltd+fwGpAV/bvLYn5iN1Y29hQf9aSxeT6/a0t/weQJAiIluk777Zf1dbQsXl0DpbK9P
E7vEvqiWKxURxe2qjEtKVyMVhfKc50BuaPYtIZR+mE9D/jiPI92bmT3+ZiRP92Dzxm80hDDJ4OWP
2k/H1+gwtu4zw9PvtYr+cSLAAkz7mcMOXvYCt+1g5P0pKbPgqo1q2uG4rYG4gA6okyQPOpkodysK
WPtZyi1km69aYRxlQE+0bP0rzQmFtmJOOPo9S6qAhEguvPbmtQzivJmlG05yOkQmRYJt4iubjoAW
+2OruV88I/sjL8C7YZ3WytPVouNspt7NadgKFlBoI1RT0V44nXwQNXektFiTBTyLba58AGVRBl/x
0xVj8Rq4EIc9QEAEKE7h1OJF6hRDZY6JpVhLurU+MXix7ygMkYD0RGXNyyIPuvob7eCfzRQtcBON
F73CW66BSEST5DFrdawb8a6hhSj9pNNR3TLCDR49H0jXeh94U/YcZ2E8qZTALv1S9zOau6g7yZhk
SdFaPMlR8Cuwe+slqsZLTlvhtQhUB5QFHHTDZjTFfE+xzKAy6O2HicZBQjenJtSMXOJLoxwgy+TK
o+9/pKX89LMpu3Z1961QfkbkCWS4WFPDcSyFPMdqT54iCrPR6EJyBFo7D4wKho8a83YYW2Z3cp0l
AUqUx+dySOF/M7MZjGp6sPpIUB6QOykrqIWV9aRV9pM2Bkh+Ec5tSiUb7/36p8bycHVjxhIAfL4t
Tm08GcL69IdfS6LHP4JYnlNVLXUdmyBy9eqPzlkOi9oUiigpuXXTnAELYSpEcgxzGpzKavzJYHom
HANgyOjo2jlXQSm1Qc8kG1jW7JbO2NqgqIvcvbqj+xu1Fssrk2IEPwlxFapxOg9aFY441q6tUmEi
gCpDAqhYGuLjlCHFXVWIq3Szt4tLjn4SD6VoWPLQiUW1Uz2tGk7lD6i6Zpvx0F+rUe4H3zBusSvk
E6nPZKQKhEo+QqFhxkub9XF9oEFL4olSXEwuOh6Rkcu0vsa4RE95eqisjA0pAManZTwXSkbcxhRd
Q9O/s4SaGFEdxpOrjBKTbgYvFRF5b3bDBRluR4WmJLOirQCoID2+0KkgBbPxgDipBSlR3VLs7vwe
4jQ3OhwoeDdAPBLThTInblCB6p0cYoOKgrEFdsnCU9rfWcuOfQRvHaGT/0dH7gdoHYJfrIdsjquW
ppSaPvY1ih+EV/IkzOTWmtOwR3lofyNLg0b+fNRSER0Jnv+JihgQwmD593mwm01GfspmyLXkZtdt
ucmNWL54jf1LdPoP2/fTBzPWzS8M1H+AxEsffPFh+p33NPdGHy6d/1jaKHPNbtRevPhzffzsh3bA
2Zu75g/dI+LTAi5Il5XaA1eUHsbl9KVzMuJT9cLa5GaT3muveTGbLtiiCv/tTFOGM0O+jCQmq5JB
LxWcSAnqJTHJW2Rc1sNQXtcn00QEqWbB/tk38su6+GjciW5X2g9NArdp/ZyHjstePH9fumJ6Wqfk
OaU4tgoPGxk64s3AMHQ3eD36ivWLLu4jIwjE8tpHa8jkWCB22KeG2Z4DvacxqPVo2NWFRbA/XCM1
skwle5w0IKA91r6V2fQWhXIyx+dWS5aHVQi+Vh12TqT4H7dUn1Bh65vMtI/90JENE9k1EkQs2DbN
6nMzpSi91XHPI+wdXPr9HmMJuDQMkOXU7wI11e9n80NLo71W9Sez8upr40bevfUj2gaz9lE6hH9V
ruABoJN0Yyu0wKpPh9DOINZXI4nCpkU50TL02uIAYzGl8fy4TOl75Yv8gfGhQcrZMF1NXNsV2Kj1
tToF2g99mtvDpLJke3tG5aFeVHKiYkxy2pzEFNgkPQ3PGYXuw3oYxghF3mArh96aSbiAcPvcDD5U
WnT0YeluxqLsiRnyrOu46PnBc704TP3B20dpTKJXKd37gHZSlQPFoiMTWsad9BngjsV4qUwzx6bs
yWOm9fa9wqySzNrPRGbF+xjtkhm4bWJ39UvSBMlumTTyCSwCqsDsaQ9ZCt4XXcJp6AwPhYnxxczm
6jFhy0pimXis1GVwf/gMne6ZPTIMadFljMsLwilUrzquSTCVNwMemPprtD1EFZ3jPPPibp+CEXCK
PTopT4ADzm7pGtAWNEGaIr5N7ouQZnpfFOTJba6sZBCb/KI69CS80XDOziXTWU2LrS/tcErLcj40
Y/4FNTUzOx/TBAGvxk1WhdxMpBtiJFmik6DR4sb2DV18t68cNoN1NpanPFmuedrl1/JP1wMb0PLu
gXhHRfO0RL72WjQx/8la6A8Dr/D1345p9SRWIshT2kyB+q5EQwrXYLjxeNR0K2ZjVwY5FSrS8K20
+uLV15vrWKNpJS3SOhV1oj+0SfUm+wgDtZG9BsGc3rKcoLc4Yy/DNKF+sGGyjRbmn4BJ3AEtCiEL
TP72nps+ZbgUXslyo1qOLjK1k384NYJgv+4MEO7JHVrc5BVsgtz+uReNGCOkk4o4HPjEFlUUPfK2
8rZplj3IQtdOJL1zb6kdUI+tYK9JfOylwYtJQB44tVXBTpTZhOZO80EfSE6sxrl9KsFa/PkNI8L/
Q5UiodADzdkYBnqadbn0oGP/WXrGdij3giVry4BGHIIUyjTShDDLx29pO9bPRgF4BkTKdS2NfOKG
b7k55qeoRs9I4idcKj11bqWERpAExXhIBtwt7Ha+mAAk92xNSFOIC/8AZS1wttJVLposse5ZP7sA
CYVzC0iIRcXWHylwu92QN1/n3NevAUOutQBbFzLrI8Y0tQmKOTl7LZWN2sC7klZmidIH2Y/+UCoh
Ohwdbacj7rjq0Ufqkj6ftyiudRlP+3UTh7NE37h0PJ4Sv3p3UJu5ruwuTXz1Fw2xSxrm0nVPDsnO
RuF0L9QPN5oqisfaoX+k8ZIgQGPIF+gM6OrqINqbNU2AAV0nR0FMO1lM2iPxx1pIKyUD9nPuCuP7
WqoWXXVONcIeSjMIwl5/SAeaRlanR7vZIMSKMeF7kXtYWGI5kBgQ8yCWs3V3qreS1zEQ6Ji5h1O+
2pPXofOtvZNZWOQP9LR/ANT9NCK7/1FLyM4+pinD8Z9RKNG89Ig5xJnwyx6L/D4yXUoaCNCtJQ9u
7ebRRuIMS7QJWf0oy72DguMAiPAWW4SGD4SZkdvqhCOGNbFxwTe2Ep/DJF6zzsyeXO3MYO2hS7Li
U0NQQhrCEl+6bmbTU1CLlkwrojQRj1OjyQ35E7/nsXaveheNBNBWH/YUh0lDa0BHBOV5+XRu0w5i
XB18jEQv4BOdr3GUNX/gKwrC9e9EIvDG/4ru+ts//tt/RySYMnz+50iwXVWg+2j6X/9KW1Yf+QcX
zDX+MhHf2oQFMRIMPOVQ/Adtmf9ke4H6Vw5CRWUf/X9wMMP5ywV/oQeglg2DFyOf+if91fkLq7hN
tBbZBWAAHP+/Qn91vL87KAMD5QdKTn6cDXLs79kFbEpxyrmqNRUgoqv0S52jUQd6CaIQPTdRcxAn
cnrlAm4floSLpcHcIZPZ7r0HnOpfy5NpzAehA11g7mqk37WpPatcQRdiCtCh0MrGXZx2e6pnxMUp
+cNYClj0Gvs9JmBUn0c1pSP8DdZTrAj1+sXD+DzP88XESNNDIhqCSUFjzq6h0xWGVA/HQf2v+s42
6SniPTIl+CJenvbThPlVqTF0kuOB51Lj0hws+4vF3t5NjLvj8gpmxm66MsTaeyzF5xDwlbyOnnRL
lbdge9AvSSUJZL0nPhFOhQxNXd8G1aZMEP4ZSsXNX6mxVZ9CMrlXZ0R9m0qnkFvajfq05UyHMmbD
Esygoh9GaD49mQ7qX+HhCi0MqRv1Z2J/PATGcllmGrMaYaXmjzp2jjDQLlgh9hE+nsLJf/dk48SQ
GPzpOqTTwTS6vV9Q+3N4+pzfRoY36grAoDnzWjoTVFMRBlUOrxFXEYfwQdh/vp/Zc9Ca/+BytisT
WC+CydHNCNfuwmZ5xf27cbVulwoudDp9dprCnkiUAg36dGNbMD2sW67t0oaKaxmwX0oG4jcbbhJu
EHW4LdGXqffbQdGkTjUOm73vcH/F06EwzCPyna3OrcEofa/OgGosrmeQNrCgVl6iQ9RwtcC+1sC4
2lzSDdWJ3AEjy5VVXzSeOUMcvrqC6hSYcBDVZVMYXRemrLoQ6gJJ3aNc5QQDuNUb/T615M1wC6uL
5lmcRtFR5Jwlut7cHQ/qYOkbEguUn9cf03cYuyWKarnHTbOvSvuobmhaNWECVdLX3gacezVeNfXH
1EUx2pYW3+cAwtcBUqeOV8E2iekKvYFQZs9+UKdsnL2HVuP4lSckavZEs+Jo14ntwDDIdmHIbpWP
z1LojId+0N3elVi/Yk/bZMV39dUmHhijId+Rs6Nut/XIi/mQRdOF6uTGZn0jJeBkv9sh0jmUsg0Z
cyJy+sMUzthLt02L7XfYjTCzGJ57OOZNjOnMFHbf1J+tCDhQt4m6tu30A7F8hJpBnXPFASbXYqvu
lCLV7yV/Et/5TucW9K3kLMHOeblzY6q+jfPu7ki5D+zs7NrOej3USTYCg8iUlrdZsw+4lkHShnad
3dKWNyyvTfiAYTAUYRD0r5ZnHxXBuTPHA81KPEZkc0YzkjYgg/1wCfM1XDL+rk5LkjDI5GqqLzXW
nMCZdzDv1oYvpa6Dunqec87NlhXqmoMAcjlx7gyvmYB0dWLUAUdTty/i9KwO0yjacDbdB3WSSyM7
R7UMK3+6xGqbn/xSR5LyC9txuahvmDIEGdr8O93uu0Y6qebNb87c0mXkMTSTc6yRjS2eFaVVIZlz
mf9G8/xUi1cFYR6D4XUJmk3BRR94rNUnC66eVmn4btuw55wZztcOm3mcsjPm5tOcGcA8hRtPlToT
6gZB7bxXP329LDxpjE53RZTdaqnTGqNzMva7nCRfBrskJc4XnzXoXNfdwQ72aSpIc2E1gQ4M+nlT
o8xa/Ow7evJLIR4Kx90ykDwXVnoTPIn4E0J74lsB7LPFD3WnLnW3y3iukZfRFnuZR2ObVA3iqc+a
GFSBQ6TkEbW5LTQWuImitOC8Sp3vw+pmcQPrfGfmNB4hMgbPFXL6c+6lZ9/nTLCgqJcFimbMWZwR
gcA+mredyg+TxS3nssVqAbeBBy7ZuZ2Yg+bw7vAo1E9QxvYVK6zJOqBpYKl5uIO4OKsvs6j7UjFV
LZ4Wknhi62ngblF/TDG165g3EP+rfoFJ92npZFg4j7NdHJi/YPeC6J3jM8KfrX5Ki/W7UfRoHnRC
nLewEm7qsHVnucSD/U627WuVFzeDPRKy2I36XKEWzMh9H7SJLidzMU6HLWALl6ypg3WMRXIBWM2F
E/pymSfvvTHGSwa/TZ2hLDjW/nx0W+vdYfCuPmxM7rEDla0OEzzOVsOBNw2QoOJzkllH3c/OVJp7
daepf1aXozamV5u94ZDC66yOyzS9yna+GwM98glKLzWCaMsbALslyc6+m97UGc47noCpe7VZUdTR
5zq6zjQLK/YpZT8f1BegU7j36mxfNC7uMNaRaHxeT27hHIPiPKQd45z0pu7bqEnOwuSNwVuZIGh8
Tx8GibbqbaxWCMqqo+ZjNuqjcAqWu6nlN9/on2kZ/v/S99caVvI617/+1//8rPqya+fnXyKpyv9Q
x4JX/M9L3+f/879rUrNV8fs/fq5l8Of3pPyPhTA/4J+FMCkh+GFMxwxIGfD/BZLrmQSSWIAGXEic
uu75kK/+Ack1gr8CPgUdyQD+AVKMn/fPOtj7y8GqALuGD5H+6vyXMrwM1/s7X8tV1DIdhC+IKA9S
799QIpolnWRocOp6Rt+c9DJ7C5LoHNvdcOWnEa9pwlcLipJQEte2DyDqik1Z6jxxToXUJptCWHJ4
lTJpPy8QNCrzLuld6kErt1gtXB49Mg+ZBz6h8wbgktCrLNjX13W0c3q4XLPMfjswgw6tsTi4S/r6
2oE6cJ2BjX1naYeKBKZjnztP/YTCTIPefR4M5nZLam/qQu8OAv3dDSYm9seuDqOBoixGSLVxA9RZ
4+zOm2JmdBiB4d2AT9JoSfGzk4GkSmFQzfUd4UeIgNujIeIfehANmyoLOAZd5/dFWrStJ/+4NCXC
EHMgpaGvy3OnI+bpW//DqzXaa4H/1Z00pXi0gtCt5iCsHazZSWWjl8Qqks5YbDGTjbv1pzbDAAhE
sexdVIF6PLq8pkZsmUX9RRr2D16U0500CJLHaPOJ4dGR+Opi6d2LINZOmQ7ZM/uieUJ+EzOk0sb4
JnJej1pSL6G6iIsBiSwzokcR4CbPoW2X48RGumWWmXv4kevlw5hbDf4SNiqFPvSkhqR11G/krGH7
1M2v44LnNEjMLWoHAsxcJkYZQbTbEoXjJs96lL2aSIlzZaVvlpF25EKDjKFrQMdx4yulUWUoq7it
XaW7iENUpafShlgTw7razh4dsL5/dpq+RWUrzkHt3QGmF1umYt7WI39TBF+p0EHD05leZzxm2afH
yKjPqxlMD4uqea0ZuIWIs9QF7y8LbZ9j2YNKZzhGVEDe4CzMhiDEmE4GhiKlLKX/w0KOe5Nacq0s
hAFER0xnYzKvGexzy03HjVk61mmlKNGnZuqdk6oxqrGfjCS4MsRSf8h5GVVlM78Vseq3peZL5KAF
lu783ub1zevS6rIKyCQsmZ1tj/h9BX22SVxpisEJHuj4Fe0AjGuMHktRgLoPGCb54wwuqgvCZWHO
P0tIGT1THfUWgfqRZRAvCutjXkxQZiXh7ew58WWqIdhkwG8IaOhNjV1zijlw38x+mxmDUZfUyiCw
ytuY1/e+wdSG7/hKijwxDlxT1HL8aazjSYxqeNYdNsf923rGpFlf+sCJHtcz2SeI60tk9ngOg+IQ
ewrKD29vq+0XCakj07WfpWuiWzdoObIJD8eGSXYgqvYY96AZDZyfu95YghAW/PNkNlDxy+R31uf2
aXK9R0AhvzRovfSe2+oSJ+zMoJUddDxufx5KwVq1pR39WeUVN9LQgtHjvpMi+sS11KGlOBVyidkN
pdhTmABchyUNLUnwqYMIfZdMYxAKpzp4ydQc1H8zdJtM3dhDNt8zPlitcFHgJcR9Inm2FhLnJsGk
K436J2IL5tCOCTAsSluefOCtOz9BfRjF7gY0RHJwtEBnh1qN17fV3WcQK6qLygvXsznVVKyxk7Jv
1GWKut97SXLuj5ZJTBFLchjw/IfYobfCJKF0ytqjWMhC6fxzp+5k169ZPPTsWRMjQWPcQp3Hs/0H
LqTjD1qbsCVZsd40hyvFYcIVscUAsZtVEow1EGyxrgdljOjUVVLG9fFwZ3nqZv+nFohmJxf5beS4
IPbU8k7ED5nGmtecF295bkvQP1k5+VBH5nuuZ49M5ko0QMh1zTz9WG8HJnHsW0RzgXqICgdkEz1o
EWb43dbvSgzxb3bTv9avu2TGl64yaCE4AcWko0z7pmfwaHJ1XLeqNuDveN/Q0mb/OU3CCdcbfh7U
s52ndzLaEkpZlkmW/TjUJMnhrl0E1LC/tQELfxy4CfiQx6AYHhDDBGFZ1pKfOsHCUKfV6DB+2e78
HGhM0Nbr1iRsRUsm+Sb2mWQG5R3E07Go3Od+SeJT7BY3Xf1+q4qvidMBNy4B+a5wIfTszCe9t/VM
lMhPybGhEw7ZxMJssVvcRSlylHoZCLAY2myX4ZgKOzwiG8M2FwQCRFYVc79f1w5tJNoQ//gpLQIB
TLc+ylzLWXtTBBpjbe29OL9UhfKET+YEp6KiUzsiYiym+SwmcwEso7e72qqGsA2GPXcFNpWlzB8b
V/ue9ugP1ntLI/DXqBipd9JAEq4JA+YHfk1UKi0rOqpmHKZCQ0CzHphfYH5xK9YDhBHLbvZRW6R5
DkRTx21Jq4pqVds0Ro8bh74uU535ABsoDmN9bjFYC+dQFDbuH8Y+rW3vdYdBA/rdBsWZ2MawH7Yi
0dHq+3zdmuhNoAsmTgPGYayUFA0sE+y9U/9gjVqz623zcW6wJHZ92ofsdVrQymijmHti7B4kiZ1e
8C3PhzIMKOh3VmtfuhrpT6BTnwOCuJWks50632GH3xBlGBXNigjerE9RZyPCA0VaBhrZjQ2IKrkY
9lEwHzcz2TwGEn9pCh+UXpe/I9jkW1TmX80FjEq7xL/HSI4bRO5HbhCUrUq4NclTnQ76vtOxn7IE
lTujpPpwWAgFHLOdTVhkj8oLgKl18iLxc2kaBAAQS3am4VgbY+4jdt/7inxFkTU9HasJGktulwSN
5mE9sn8gtfkTX2a9XZjU7dWAv9KIZeqXntFx1xKVZt0XB11B1QiIFyOKIsWDwMWObM1J6ktqij1d
ROqXEXlH5ZdvPqP1xMiCnXCoDETtcaM5gDKy+DbahOzEIj3WiIcONPRa8ClXC4bW6PnXNEL64jnt
AZis3JjqFTeo90A2n+uAjPdgjsGXsBMDcby3oMpt28iOXoqx2mQ5sBGXFeTZZeWNtPKpQMN2dE3T
OxX+tZwq+0tqEgwdN9mnhCpEPbG8wc81n0o3eFF9niyLKQsc0z1ATbvGYIq2/QIAxvbjdLP+oyXF
sSCnvJ+K5rL+m0Dd4Wli7fK+Kk4ps+WtrkFd5gX8hofZRU7LigrKjHUNeTySCIYXXfoMUgpQfrxf
2kltRelHodbcWB3hJgmwg0pVKDY0jNYbfom55jzUvMMnwfMjOrxPdgHaYrIeJ8m6kbaIzJm9BqzT
eGR8KNmHoCVETFou5g0+6HdciEZVbnr8SxsIQGcO5m4gm/l0anRJ1zb/ISokFk49x1u/rs6KluQv
Nr8heZamhD5UE7fOphSrCSoXqhFtm8zGjJ9r+Fz/VaXtg8VGg153KYHcGA59O7kmLYiKKKb72fIJ
Qz2MgkgxqZaLIUhBGkzfYsBV9HdGZHr2N4Y86M01bLRe/hREnL61Jkb1HNQoyfV4wPpVzJumJ8Oq
rEEnrFci0/Jpb5rZu6uKOL/EF6Hbd+F4Mant8lgLrdguveeGQUbkZtqUxX42k41tIalkGt9Q34z2
RSNLjcgCZ8t0gjGi45OWpg4XVwbHbMB0jKlpigaS/FIw0zwZg/ptQnt3CzLWS/M+8ebfWEz3UGDT
D6p429Abz6I3L5im57Qz3vxAzPhTXLhMBt9ZIBPfjEEPCt/PsMBkGlFUS/3TIQrpOMMa2nrmvI1E
TGZ6Z0qcX14Bj3HYowrWT0iX8CwTYMteTJUtjTv0mxz1/Q5Vlb2dZ8zGzvQMXkQkKcSNVcKz6hl5
FBNmF9StqFdSEO7O+Dr6gbutG8qq3FedlO4j69p3l0r4snTuy6olMQQxVj3bId0eG0LECGBKfL85
6vUYRshUtkHO94iQZ+sT4CzPH5MwjykpaSw/axZvYF/MCfm3BZPxUdXz7TjSQVWbLsFAsc5ViU5F
Q2bDbr1p/BQU1YLwDpoNcw21Ihcj8XRR3B49tZkSmnlnEjMdU62+4oCbgdrVL0PpuKFlOBjWa5Yn
JgUwA1Es6XW9G4xu2SWC2zqW2wZAxykDxMTgIbO2pHqORJ/JYxHw4M3u2IYtAZNsH6qLW8VQme6W
Z0pS+6af+N8pbE2v2xgda+TkZPUZDP837kZG1NiuzladduHKF+kXS7JvyYAa18jYiw7pK8YlIt5z
IHUxm7qHYm4eLFO0x1XZyIy2fcrwVyxT4WwNN+9u7kiWPEvJFn+Xf+2a6b2s+ruDuiG0MNbtInB/
m2zgkeOW86563n+vMN/t/RLqB3Oflw5iATp5OVKVFOgXJx48v+rAw4Ou9HhX4JXmoCfjjFpG20rP
R66t3s2WM2t7rW7EhoScbcnEd9eO8lVAGTmNsvmmshAOANB7gjQJEPQ6Ip8c9lQ6u+5NPhftfjDi
5GDW02npI/6Ukl4OZvc055AVBUqw0J7Fj3WpQWZ8o0HfnVeXVweogVPgaJu2wiK6AKiHLPa9MWwi
H1xvPObCPnjFEIdFvNzX1XK2wC+upKBycE9+wXU0ER0MFO+8EoYrCm2ayAhokectbE/Mwdm1TN0J
/aVTnxtMJFqdElYfP+a0a/ds2QZmAEgW2rSqdj7s/I03oIkoAKhe2ANAslqQdYlkOWeatiuXpD9W
VoKZeSBCL/GMN90iWUJPF8SagXEfZo1a1uen5jVlCzZKH/M4Gx5vYknqfw8obKgxGnsf4DFtuU/X
mxVJpo97VumZB7GZesvfrhvN9dnqc+VDRmy3dVj9SYJAVqHud6cQ3bN/0lMeM1NVsbOu3SrNQ1sd
zz/iRBWKgXN2cggWqTH5ELbKPZ69drO+OwaNL4iImcdSIL6bfy14oHap2ZFvlOa3rvNTvJ1us2nr
lIJ1Nva8BMD0MJwre/Zly2IX8EN7zHXxk7XkwdXyq2RnDqfSIG25NfhCro+PUH3XmFYmDRvSm1ve
yKnVhyRK6oe0eYG7/RvYTXu0u+W9W+obmxPGO3RBkf0/p6k5AS4U1qFoqfRybASRgpQHtBMqv0XP
pCMhUSt5O/jZNuvt33U+PqSNQ8IakqDDUuONCSjPM7RwQPK74VBD5kjUxjV1/Y1iARxVuRw2gluQ
qn6IvYqeS7uLWrLclYS1GEjfbTPcY2mz8L712iey5LhOpf0qbZooqUO3TLYOd78mtW3kP/5f9s5s
OW5ky7K/UtbvSMPkGMy6X2KO4BAkRVKUXmAkJWGeZ/xUf0T/WK8TqqwrKW8p61q9ltkdlCmJgQAc
7seP77U3cClHoqc0L6nfZTW+zG69Na91I3Hx7mX7gcAX3wLWAIXZNKkZrIi4JymOu9Cgjx1+pZdZ
MkZ/ZXqcGBSa+rKwoykKHg+q34OBMnNzebECwoQUcW7rkXKa+4VXEsI4LDTbMjuKDL0INpcZFZbs
PPAF1t+rHDeBc2iDTe/jAn/5V257q2HKv1qoSncpfqQcHUody1tKECMbBPoi9CIGQjMsY02c3BE6
lxqzegOvYsC3TH5p56iV3pQdpc74erklZUuXj4MRI+BND0vf3nAeLq5v+iYyHNyLK/tDiLJgI8MB
Jcn7yJTEX+8PycxM7GfR3vLYEl5mCpzuXs0Zuw9jurv0WVgGmNvoKHroI9fRUHwcK0TnLvYaPZMT
HQ8UcFOblActKte1cl7xkUZqNXbYp3bW2+VdY0tmb3j/ea0wmtWCo04vzaisd9+vvy1z+8QgRV0e
0imZ9HdSREIOKDy6ewLTmTky0WZ4tc2S7GW9wns5/TTRDohZnZDgf+sj8CMUANup1VZuTuiRmgws
4+Itfkk7F5H+Rkux7sC5CylpTTZzkbLJK4rmGAfjS8qhZ4ANg5cVmyYonqLxICYPnV88T0shySTV
N9Np9mHE/MPSU9rjSZuM+ykfxDiP3khOt7OA68UKMDsYJRGYftZVt5HWPrGlukHGo906iTGu9U5h
fC1tzKwl0ZzLC3a+qTK6uEG0slISl+MGDjg3FtSZNeqtjPdoyeJmw1TzqevzmFc3YcEnRNYwtA35
SPS16AcRE3PUY84U8dSJb72q2Y55cjDUbOHK2H0xjZi3gLOXiFTHyPAf6PjR7k2e3EV7rqz0QNwH
52LZTRD4zNDYM3lj/9rM+QdSnA5JfLAHvryFm9TaStnm0JngODpdzwqVgVu2a870x209+B+g7e11
FTstrZxu3dmksZqZJxuYeKeNjx1UHRoy/X3McMGDl2fAkt9FMk/nN+4Kv/Fdnz5h3lhb5AlZzb3S
7QjSECQhxgVX974meYRTRuV9suv4m5s1KDZ6k5P85VAq+oij2vEZ90lR3Y0c3k7G8jEdFipuDbPX
LqRjQJnX1ICqs/FOaMd1o9nzNtaTz14bE+oy1LdlQy5MpOJDaHDEH2m3Rcj3sgts0MKEN8w5mREQ
lxIXNFDrN0w9t5HP3K+IlRmdQ+AVD+GcwbTrHcLR5dameACud6haQGgxUw+SEevK+NS7wycy6PdL
7dzzdj4bdfVUR/pInOz4fMuOZetE3de80u7zyCu3Q11Mq8otb2pH5RzgooIdnqaCQs3t+Z166k+d
4R+GaPyKXoY2XlPT3Yij9RJ8bGp92FBdJ6uygMckivIbHbIrM7JejNhDPwoANNUMyh7bfd8rTaLO
q3vKzPswHp+c0H2vSH9gm35iv3tjcM/G6oDvZq2SB6smLQUfwY2j0YMYs+6281t6V1G5wb/MpWlK
0Y3L0sa07TsTtWjSIq0MzX1cZo8VsbyNPp6DUhnUQYyGAnW/lYOPzllyRa7MXSzzLQ0y4prnbj0G
DMUBprKgOETTaC8c+vbuxrLahLaDfSbpwD0OCWyQHAISg7NZwto/Yu8ucgzY03wEbony58Co36yx
TXYdfAk0IYULm4t2CNdItcbrtc/6cDYR1h6LbnlnfRt2VVA9Kh2PgOSWzBTUJaab7NPc6rgXEJI4
YLZWMm26KFyO2dAs12Mc7ZK2J8i9Tr2Vaio8daNl1cQ28RPBLDYdL/CjOE95HfrIjs2ADVm5tlkM
1iPo3MqvnV3oeK+wFFh0TPU9xmFnNvuKmcSiRPSqa8xYMCTEG2o/kn6ynga/2PRgsB52HfSPV5UT
ftYnQ103lsm+GVZEAla2xa2Z9fhq23zeZKfUYNWAsrvFgcubNrljrZzZAkQt1EeajjtmTdKaesz0
TA/+zxr8s06SXR7MmBZ/yJaMplVU4T9kRfazkXtXZNh8qBo73FZDAueJcdOmrqJXT1/S6yXU9pwL
3Ic8rSdIPe3O99SxmIjhiLw8ukIz+jlOQrarmV9cdRMPqNVwp/e0F5K60pNqR5otMbwzY7f3mofL
PxiTS6x9k41bf+4/GKnJAYXGBURozz82A45yeohNWucBoxsBFmqe9kpCckdcbH+wFpf+YE2VTnLj
XcmRdZ7P9r71O8o6YgPPSRt/whnuyXWFFAn8jzampFjphJjCNJiJfk1JAGMNDFp+THSOphzTfpJw
maQ9EkncidWHPPHeeo/Y/zIAyAS6bmvvJbA8TLXa7ApsiNS0QNzJTc4CqJZKHzVN51FdWmpjTNWd
lrs4F5q+tR+R664Xo3sFzsCBciDfmSqU5Dd8CnNEQCWnAijv2TM43tLiLMShEEgagm2xAGpC2BEw
ywslogkrasZ0PDIde6dZPeNtRWvt0n0keLmNoi3pwMhRSIW4nNpcTrB4QXzkGstDlRacmfQpgBoH
YzO78y7GKPRSgBsJNVroOdtWa/1DKGdIZG4BqVnrAR01rjpY+Bvy2WPOdsw6jkYP0DyDizBGvUax
Ys0Etn33M6eZbmzoEq17k97IhA/fDinFMWC7dXEGDIycge31L0DubjY/Lkb5ujjsIwa1JLh2kRZU
B6gGvM+EwYyUvoOA65TrAI4pyqjoHXP4YPvDefbd93ygfyv6/K6Mi679P//L+uuZsMXBM+fVdBU5
uxYZ5o/xEn5d1GMYs4O8tOlzWbGDQvu6TCmdWKDBvHEfCz91vjckcBFhqhurkc4WQ/JSPDYhR2WX
5uDMKWnV2lsXNycHgxewabxkO8KWcQpAQ+nIaB05760z+i8ZO03/c1nP7BZ0jcWxD5+wr9LWv/+G
hiS8/BiM5BjKxBrYVq6hbNdRv8RftrPnsOO36u1l51s3/bFzIFYaw+JEYvzay3mKrdGGGFtsNvAo
odKQzi55BzWHtsmYPuSD+tCamUhMlqNG4vbvL1H9GokGHq779HV9w3CQvZqiYP0hYCUfOIOaHROv
Ujl2xJHehD6705dex1cXoz5ZiUP25euAROfd4LjsQhtOZZLe8p8ve4GSyYO+fHgKwxj/M/E8JPyR
Oxvr30rOr269R52u1CHxKuwHvrBV5wlo9WdHd05qdo7UPBySmHUoPtINzR58pjwxGRyzPF27an61
sQS9yscg2hgo2K9czE0jpY5w6uV5id8vp2izzzvm1Z63gRzWN1dqZIq3iShEWYAZMG7SdFbYs3Kb
13aUJt+Dpv5Hv/03Ihafl/o/F7Hsm6/F65efRCvyF/4UrRh/WK7re/ibIo1GJM3Y/Id629M5d7uM
SkMSC/+hWjH/UAhZCKbBs1tZ6L7/oVox/vDRvqAx8aGeEZs4/4p62/h1fiJQwbJ9RaOe/+Vqfpmf
vNFLM9w7k41OQGCP7nShGkS2KfJhkeIFCeJl5GSO/+hyuPTDjfons+Mli/DHuUM+XWHbTCgdsbKW
90uomlHqxbCoItmIFFs+VqSWgUa70uJEN2VriNJbpGLe0GxFaCgS5dh4+/1l/DqDyVU4js6NRihk
kJ748/RAKpYikmZKOHNDkosuLJctTzbuK5VcdN4l8s3ff+RfQoPlM13OeR0E/Hx5/5fMp6oynHga
OIASGaUIxkUljiBiK5p3evhr0QSLRBRteTASHFpf10lJYYoDVo8qEPkzoSYnLT1hEnIYtDtreFUd
unORQnCjvAWPLWS96QfM0sE8kQEXCLD5HQQaf5MNjBPUL2uAfBufp2jRFaVas6AXfpxgvcLuygl8
aBPAiYlcm5Qd4CfyX94xvjnI0w1hnExk/iKQTw10lR38bo0s1nlrdGPdIHwhNGMlCnhRmc60lUWQ
7XN8mHK8L0Ltli9tlGgGeTT2TCIOGn+awYtJeYNcVD5Xvqj8V0Sg8iMXLUA6rq9FgYxPx06Ung7c
KFJDw2pWdvM2YhUxD/nlT49wOV5MP318yMjJEgF4gOzWy97DvkYBz/AINRS9yNflmuRu4g17Jarf
BOGN6NDtuN/JI5TflwtyBVPm+cEBiJT7QgvwIEROLCJhOwdJQNaO+/+rXKsI6RuuURvuWgTyIoqP
KOjktYiR7maZv7J4ftPMq8CTJsXuQUSXDIOiR3OPZNfo3nSk9hftLNcnOmYkQidRwsq7LH9a7rPc
CJFADk23UQ7lfs328LtmVfTiMU5rfoPcuaemQEEqStnJRRzMj3ZmdxPRsUPemtk416ecvKCJmmuI
ze+i/IvaGI2lKLvl19jpbiL/zpIgNZMxgo6ezrGozs1O3bb4u8oXRNmyE826XKKMDBnGfWAeQuAG
9C5cIMJ9GRdy3yncLiJmmZtABTZdNe4nHh8Sc7lpU2Ifkso+mDS5aclsejJKRWirwwDI97zcNFvf
LNWtwUH071/uvwSvX14HX7d0xzVdptZfQvF6Vv2sdEhkkqEnVIJMbfIyCyMgQEbDbdXo2czcdm4M
Z7cr0T7LgzE5ShO9sW2/yWRHBBO9t7+LhjekKPt14kWfBAXkkoPN9PfzCzvjZszJO9OPjkjcC/vv
9AkPwGAZmA0AY55PIXAHQ4XnVPnN392kfzLr2kxkDuyQzb1yf5kzqrmolOLA53IJMkPI3NbSCs4f
muBNxP69dSePd47f5G38c1kol7sKv1CwEXmIFH7sIw4lNpB++izDyMXnPMHbB1MFplQRC//+6dqs
vb/eO9txdSpJ6l1kpb/eO0wCG1wPuXCYGeyiHC5FyCSZlkyIoChosDfkWLrbOfQLRO8vM4fBSKSR
IZOdTA6Kd3XhNRZK4TJwoaDlDmAjI3AJGTwHeWdFTG6iEpf3uFKUqpazlvfYAGW1rE802a9SQ93C
rB+Iv9jK1BmiDiJyYmrSm3C8E63472/AXyp+hvdPN+CXtStyl0EZPqu2oEsya8nwbpgOZGmRJ5ma
PR0hAAr4H6wYidGDH5ERBUAhD44ZWITcaZHf/M2l/ZNxbTOiGThCvdm27AR+qPQXdseOF6bfl3KZ
zoW8IDlvXTGQ5UEJIyOogVwG1lwnEZD//hr+yVrIJdi+59MMUd7l1fvhEsJoBFye4mQjY0E+Vl72
gjmfsOyTsBctgJBtLX+TAqscKVN+eaelguPElZNDkEEZtz98cIz/S1Z5aFy1LDv5TLKRTbseSp29
Cluu2UJzNWcnIagyV7+qy34nxU7JpO1A7ciglMlHsRwJD+KmyYkxa1XZacyNu3zemgshdjxqKVmE
bhEoykV0z9qWL2+CQghqJUCFLMF+Ou99Vj65DU3DKsSgCOBaZUmRQTlh8iTUnLLfwmm6zn1wAVgm
yKiUifuCH7HCyWRumj6dUzzuJIQKAEjgrTbJbzQKxbmmVAsxiBZTQqYyhlWdmncoZ66EHxBKQu63
EApycV6QnOQryNTq+uA94buAV3Ey74XPkXd2Nq2DVL84G+0EK7A7/iolaCKwE/P3MGDZquj7h+9u
1a0J6Wx4dd25w8IQGISFS956qVsEJ8gKCD4msUp76OtsN7TqUPPHBaARm4c/ARaZ8fO6R6+l30mp
oyFgHjbJvrfDnWd/CmvEQjpJzYzWHj+TCpHnm9TFDt8Bw/GDzds2M9w1igQhrvoUzWFG25wZUKor
7v9lpWQ2LExjrQS5qsDa+J5ShsibkgkUwa/JlKdl+f2qTUSeLtFjICCXpcvFKDrZ6qiyQs4vFghN
6oIWNE0mOG7In09LyhypjGwXPxHGVcWynnWMM8YWx7Jrn8yZ7yNDLhaon3Y38BefLoWR4GZS6yF4
O5Ro5OcCyRNt5TD8IB8gXJg9M7toEGV8MXmeC2xQyiKhl/Neyq0qiNFL3Nqf68TYylOTsjNB+Obh
z4nxIP6MIqhDHMXa5/DDZJaWuzVZ42MMhiWjk8zuk+Cnckfk+qQ4meilCdWVUO+h58qQ17s9ZRT1
hQwBeS2EpJP/x9RtL19lILLHIlBBAMBY11d2ii4Q2mvW5qtezbQieIYhUjHBFqn/MMkjoZGPBWlV
SBWX96VWhwwUSzArD1IxgoGVT7GzfFu3SFggd2LOcJZY4Qq0SOl4PXCAZfXgpclyVbmMOv5fvqSG
8ka+nAx7WWSl8pQ3QZ4xKOdDx9XKAJZCwBxSmB5ioxiY9rAXzC9OwKIQai/MIlLvyhcHpCdg5U2+
Dy+zVMAXrJLbIm+sEIEMDXmJlYNx+bQWxFPgvyIYMIFsyGSm0BRYiqItdvv9jAi6REjDgsEouMBw
zNjpRJ6xBdQ0Do9SD2AYexLmTo3vBJJxfsMWhxlAqsme72AQZSA/1E3G/TwlN7KTlF8PVnLCIkdc
fSfagBU15TRHN/J1c8fdo4V13fnKZ54QerVUPZNlcrID5u3gDTBN9oTyc8k2uSJO42ax+203fU4Y
w/KRnm0e6MbsGrvZdWznPDffjBv5HWHqYiBmmQNlSpIfK2W2HW19Qn6FSZPKVOpouX4pbmoYWA+E
6VKNp85LRzcTv+q1csKT/Bm5RVL41qSpoUpxwMNSBpwVeGik2p1QTw71kXxH2Q/IDCB7AfmocPFR
ibLBtt8myj6pG+S35SWVT5blUcps2XxIrS4AoBcqxEG3cwIaC44lWwKJTbHYwvBTMIqF6WMnxk+R
+yO7CIpx1iq64BhHeAf5ubIgyLiWzeiltoR2jDAdcmqIO26IMIsDWGttJDeJj7lE88Sp616m8pkR
Z6h6G0c6JAoSNBuklY2Ykb5SL0YOQzsdNlJOyeaBRY8+QTB2yMkPIy03/oXcXnlZWa9kDpF9gc2r
LfscHGF1ogv6brqS5yPTcsBdkps7mARyBPNd5HQPaXPMHZKNue+Cb/eNhWE5XoUR7yY7zgtXOJ9N
6O02jFdmee2RQ45KVZoJ1pKcpFzrMptS7UM5JRTd8UnAXhk0lx0QD02evzy81t3/uXZkKZsiJgR5
OEJcSk0om1tSLfF+Bk1kfpNbIX9GbrJcSrYM+/WNzlOXXbSs9fjsbIRD1LGF4l8Rg7GVuA83HjfH
HshRJhDZq8hMJ58g2yX0tGuvSU9y/4vuvZ7ndQKhJ5SeDOVL4fQ/7cW/ay+ygfhNe7GnuQh6Aaax
a16L958bjfzVfzQaWZ/oM7oKWwJHOZTGPzYaXQ4hXBMLCTqNVMV/4nHOH8gFTM9XvqOU60j2+J94
nPrDoyHm+pbNn1BYe/0rjUZbdkU/VackCjnKdW0FGaeIM/u5Ok1xr3WweW2BwP3HoatvggoRbxHP
txO+sozEmDWZhF9N36i0edN6jPUI5RVBp3UGutUOCvppFUyf58QW0RZImxFl267Jq7U1UwOo0roo
XZImP/os6ynHrn6HiIhQVk6GQs4VUt/bahgtn6r6OVq8amWZ6jxUKBJV3t5MeYnYKMZJrM7ONiYS
jut+AT6qqJ2jtZ23yMkrdewjdfvDE737fhd+PCWy9b9sGgyOiCAGPcf08Jf6dTO8WIQOAzF2G63n
6EsrOXicghO5P1duOGC43CP4nCL7nl3PW9pa28xCElTmXrwuTJ2T4ir+mLaIW8cA9doC4z2p+7KB
84tN0JpXkrss8EN1jqJmxC8p38+2BxY7xpR+CUcHXvXRK9BI+AXh20Z+VGP3YgbOMSc4FOEBpgbY
bWTjS5GRcaJM7PowZlpb7rK2YueDMVj3UcUTiS3ohI6TE6v3bhNbe5lQ8UeDeY98kAANrNmYPuNV
MpfX5LbA4b6H43yDCeF5iM7KInIiabytr8c470L+2rAXKz/AFU7DMgg9nsKJSMO5jro01MqN70dQ
W5yVLhUV3sgyMi1EWFnxt8m2b1NL3QcK713d/lQu2begSis8QMtPLdHkiNKuI9+96xr/UavQH/vj
J7crr9OoffHbGhwA167Ws+/VpPZWX3P8HT1ES4ENN/Zncf2hHcb7XrXQUAEhIRPPB0/GmXwa/2Ps
c7FtyAFnHbFYu4gVlnn0N5gNs+ZIuOPHXK+5H+Q2YcdQWSsLorJBKFrJr9thb4Q24TRtaaJH0D7H
UXfIZhZ1fQi/Ebn0hWCDvmwFWXCQHjgWLg0YdeZdgn2jkT/JQNGC4rozbBp3BH3MxK2UOpWcMZoc
FkI7EtmXLcgKvNDkJ9g6IVO1tTXc6Lls6W72zpKu++I2mbkgEufQTOkc3MZG/H75zD4LvlC5XyfZ
TITHaH/DSg1bt3JtKCiLAOu5FUzbBwyR34KIECHPSa6n1CYzeaL4Xexop8zqpWfVxzk03jmduu/G
3TC5+sEtGCUTHo+0sPt5Vy7Gs0P6d5H3w3HOymKlLWBd+ImHxHcOMajNNBwcxAeV+9kgxOugChSX
5G1pR7dhQA0IhPNON6501dyRzwwXW1c6CCYzy5RrZIV7B9OkmE69wtg0Fofz5kyaBnDlyvL85eAO
+DFGWcrWgNxbu7lNsQBHIA7LVtRiuFRUO8es07WDjJagGX2Dw9xt66TxruuWg+YnZ84WrI3lmFd6
gz8iYng2W8N58PT70iEkSPM+kVi0TWsowCj65qT1g8aiq+XaSwTpsSpc88nlFrWEHXgcpEZxigBR
UY1lA+KxBWjV6UmZKJAS8iXsVUMFq0LREOBpVRDRfIOh3L1St1WOZpGUUNoz2Tkj+OdEQ/QGtu1j
XDYcJQ4TEyUBgkbfQHz5GkedUfgtCK1X0tfPDkaMm2xwiTtAB0xU5rq337MOv+vAS9MV3nVfiQd8
tpJvVu0XO2dwqFUM78pg5+om4TfNGxF/KoDFwp7Otofxd5ORhsP5crr1QUJaf9iOUXqriu4KL8AS
EobjfDLeR/yP100eH6oGr8VheJA9r6WP4QYf7n7P/VhnA/ucqH6ajehbNq+93uR9IQOR3WMPU2E3
6co1tWldzezd2/yVzFp+VO5yFO+a6/DJQ3RwpQLj3pkbFI45ApoK9XKl0GdHDZjvAuxBmuQVEcQI
duP4Gy+ATDbtqXLiepP0+bEWsxRSMrDYaWGQ1DSsb6Na/OUjcs9adl5Zpr7UQ+fv+hCJn9fgFewx
YgwXl4SoCzZBVZMkY4SYMzC3e4vzJVhi6rVl3CF1BwNtA8QjbO2c+QuqgaOfu58mYtFWkRa/RVzM
yjmoftbZozIdG0DHiJQZrYIIzQUzFUIvsnqxvlyxsccuO2TRsBYI6qxh6jbiD4sVfG2Ufd80CB2n
+iXyrzmntNfRnLFtATmCjrnXMmNCNN8zPxktJzDLasqwftY6nJsZnVtEB+wbMuJ70V0gRXdiya6T
CKGhe6ST4DFYTGZF5I1xF56xwMT0WI/+piVm/6UbyKpKOWRysOexuv7qTNVV04AdBmV+Wn4xHdIa
B3YXfrYzq/k859ajYfUH0pFpLLgHTHzPXV7sFz3ZaUxbLDp1PWAuUXxAm1fV8aYNoi09l02ScCeS
cQ0Uixnzpp6cT1pjH2PTWGFHvIqUfQTy1AvjsQysc6u+6klxE9v6Y8jCpHRSxwm3POe6/sUOtFvL
M99/X038tT8rX5sDOZ8DRjQZv8odjKmvSVrga1PLrBL8xIlGlC7MqAds7MDTyVFK6G6ZqKHrCpIW
BY6HU6Pn83p4Pi51EcpuzrOK4m9ax5c65pcqkIA42xFNjK04Av25CnSIug6zDsPjakLPh0Oh1487
Nb709V3afPEwSezaYtMpWubK2qZ41I+gBb4V79z00NXNW51OZys3b3OssAon+4SMB/bRJo1iuuI/
Jqj4wF6dFvmhRofXHQC2trbFmxfpZ+kUNXV5MokanO2RlicGgOGzZ7YwS/N1omd3TVwdo8Q6DciW
AnBgqqOdERWnMKkOiKdqfabPluwQtWzsihDoUX+ojWitvNuUJUabdt1Vy7vh9vOeHW7g3DdxDuGQ
PUSut0fhufcwtByp4ApvWiFG29hYkvYAFr8fA+5fzvW5ww4n65CFrkEb+hfJSzYEfhvmZbupEwfj
VLqnTTuPGHrD1KMDJaMXl+7cwZ8BT+VPxK1hRD8JaJSyJBvRS4fd8ibJP9s6+FHNQlLQ7ey7TZAv
5daol50dtqA69kdkh5waReKHrQjYLliSF9zXQUTvLSfMIaoy5horOZdtelMHlI/FwNSGhPytNEwC
nOJ6VaHSXE++c2zT4FGvkT+VoJukl5Sr3oKNR6n7arXPdm7gbKsP61iBj0P6jMGLW1ZfR33ATdya
X2oiicD3KA8CdUOMpYaWJ6bn0ZT9xqz6a50PzrIA82gQzizH69U2CUHsyRdm/0wOJcOGw+nqb+ah
v54Hygvp277J1svBek8e1g+d+cTuYHqMkOqewA4aVNCT1nFqlj1yTbqKpMYDbBJxV5D5Sux0FOX7
TtkbgiAP2dTc5r29GXLnYAXsZRA2tkb3N2cWxl/3H5bJORznlWwBTfY1P1+hmc0DIgij3WCmcp/n
LAqVVXxLEf7arCOmCabBIdXHWp9WS8qBT2c+RbMHlYBJwypdpi8ZPnszwYYY3rNUmNckv71ehvS/
1B64id8byt5v3f+Wv/ZeVjMlXNT9bDn53/KY/OnnYl7575e3ee1ef/qH7cX95r7/2swPXwmw+n4N
2GDKn/yv/ua/ff2veOgYOkej/3mD4PD6//5vF/9ounP5C//eFnCNP5hsLUXH3fIvUqL/aAu4Nu6R
HJHh38gcQbn1j7aAqf+hi4zDw6P4YrfzQ1vA+0PHrUbp/FBwZkv5/0pb4LIW/bggKN/iKMTybEN3
kI84v7waOmRBoOmRywkOE4Exm+FZlea209JNbOrqcCHT9TncuQvgPLwBNg0BkOZdnjrPJew0C+Gw
dxyLQTlGC+weCcWjMjG6jYsd6RhnnCrUzhuGs0eGAA7eHHehpLc4CrK+izKTeLSOPzyBf7KhN1x5
Rj/1OxTlhq4j4ELyxQMwpB/ywzvfpNR1Wr4ocIPhpgApzZ0xuZowaVjVIXXwYD0YOhDXQjd0Smb/
ruPCjQG8YCycF7NkR0v3PIM4DTmZ8MHs8RoQR+xsOdQwo9Sbxp6mOhpvZNhbxBlfY9Ivrxtb0daQ
GREnLuM6tNnEV8pksS1dbJO7L/mCmh+3sXsickK1EOlQQYtqTVutCsKYRzVUO93kkMZOwydEvbug
16AiPJt9wufOcc5RWekIfKwz2YTYWXpHK2tfY3biHIawLpdfY0K4YEP3ZkDOPCFfXvaZM5mrJHKP
bGVuS9LRCFobwvZBYUYcz8mbUWpnuI8HRTN1mftbs8nuPaPgWKUGGHRvk0w7O4U0GBz32Dr582BU
D77RE1kz7jwNKKUszeM4fUhq77Fy+L1i/OBTL+dGdG1fKzs+IPe9itv6genrm63fBymNjdygp+lW
60kjCMyu1D1nYCYxZV+qxIKW9z/pXfXc8OwM8mNpLpRvgDgJJ/vkA4bUzN7Ibkwk96FR0e5dgmbd
BVyVSeoet9+8L4PuunSCG6qqb23VYTOTPWQqxX0z+hT1pwwf57wwN+zpj25tXAeGS0Si+zH0YNeQ
E5+MVDuxW2g3uImgrI7Q7DtjZ+zONThOqNH46aiD0iG9b6JREjWCVztWV343K7woozfXma7i2uOw
go685/CM8mm6deEp12SC0AMI2TfGRvCivLdUkeugW7hHTifH+2YmJAnBtL8HrXMDp30DofFoh/bH
INA/dHOGkbx53U6wrpERrru4cTi3iVckEyw7iucdJwOu7u6auK1Q95XTlq3noQ7VvMafInVd6wSY
sq6JOOPcBKjVXvQvftm+J3UPkBbO28prknUXGceJ2ms3O/D2ZSn1NcZ2ZVaX2JQmA36M7j2OP/EK
VBctsWlx8p3M284fkNNb3V3h6uWGWBljNQT5ra+F5A2USY7lQw3PGiCtV3V3rHXBj5JqD1fpQgtN
6hBWOKpnGpqrEIeHhh779+AGbFvYMZf2adRbdUWojX0crPkrvHa66o2E2SlPfdB/jEG9Wf4Ele4K
x+jpEOndlUskyMFvnQ/VpLkrd0mrG9vmYcRkOXgwZGa6HHiU6jAW9MEKIgerpHz1gnLYj1GfcubZ
aNs+Wh6Grpvw1Z8+TxAr+15jK2bDIXIbq2s3zQnlsbDB8RdnG4Pdbi5f0CNed12DKwU5zSNP9bhB
RWiQWzmJCubHYSxObWTAqOTG8zhXG2usxbwC2hI7/H2ahYfeaPJ90eufFhvjnWQmV8UMvGRd9OnM
SVZj0YCy/I0a61uf+BX8Vd3PCNiLPdDrXq8166R5X1P86K8q8NPLXGM1PNnR/jB5KbiGuZQbGjQU
1uYjGH91TlxaeyXmFgrUZwvRpcG7eN6+cgIgI8JHaaxoUIOBj7SqE4/JhBREQbrWqgoh0bO+wlJk
YEM+tEWNu7/FqlLaL0lQJzuzWTg0zr7OPWvN4PPhdV0kR90hQ6DtQ8RuAidFk51s4Xmi3TAz2HFd
Jq9S8EfPrHbNmJs7oI73riu0YzlEt5XKiFls29uLZbrBD8iT+T408ggDKaAd3TevGnZuV31Y3WGk
f9OPPIXcpggMq4YDfz8u146tjAOBqyxye72rrVt7jj7mI1S4rxXPRWeT8MBeLTE42Go9fIFhq/Nq
Tg7kQyVXETR4Gm5YTxmBZUioEj0Y9jLWLskbmzqUPpot0Md0r2jcHuh2kwtackLZs3TmTX/dppW5
JkRw69mcEjVE+q6qsbmbyUYquL5duLh0scJq3Tt0Qzpjqww6wjUoiyZMi27LpBJe+yENNejUwXrH
9JLWICxMbYJizz2HvcLJ5HlyjntajJkwNP1XTYiaRtgaBWQTAdt4LtRNCn6TguFUHfH1Xj41K3NS
9n7E7cfUvLvc7WHsG41JMBoP/RT2zzq+7KMVfOQFpEFqa8l20Cs2k8usfRyMADipdnCAFVyogRsy
hSBaBCxKhSpqh+PlHxxwo1q4Ix8ASQmJBOu5L4VNwuEUektwJeGWSiGYAlCmWpgmvOm7J0xN7nVw
J1+4pwYAyomwlCf3McXBiwvwwaRMcCkl3FRMDzO/oFTkKQhYZYBYacJa1UJdEVK7L4XDkvQbDTDL
FUKLZhOHEzBbQdjelUBcWaoFiCfguswC/4fkjmjLblvF1WGonYUGhaZwQkg+p5EJIUTwN7DYKEsY
rT/c64QkI+YKmdpM+E8T4AYmvNkEeBYJgWbRM9aU9+qBptnpHK5sWi9rS7g1JQSbLiyb1XRibPgJ
XTtNlAvvptJlhfoNBK4EQWyh4ibwOMTKy7Wqy+WoRxXfgRU/SjEA84LuEJhximlpQSzOGbcKTtfT
9rGPsPJwY/PdJKrviLtjed7F4CfXaR4BHzXTTgHz9QL1Cd2HnS3pRvmzNUJ8+HiL9EIC6sIEctqx
SYUSHMEFXeEGAwBCW0hCAE6XwHjowlI4wxHgcBLysFJYKEAOQtpDJRbgiQtvmi28YirkImGnG02m
i8Hqz0YWvsZx8jgAO6ZAjxZCrFyZd3M/k7fbLkdT+MgGUDJSGPhPoJNORvZ7VXNCVpAGOLvZA93Y
idxykEsFejmN5YnE2RXCxPexnp9aEE0PVNPzSnMVFPWZ0HCA8sED50zHozkomnf+VQLwWQj5WSk/
WSG3R5jcvhQFd8xRzXEWXrQHHJ1i7TDH48kTorSr6ONr7lOPQ18ceNQ7S30zCoXae/jz5E30oABU
O2JaPpvm/DxX3nhE6vvkA7POtXOvhd3erOdPY4hhc1GB7GHPM2FDRyRuudD3HMFjy2Q4Et7F5KVV
Dx4ArTM/xsLTaoC1oea/Zf7CkRFRsuT2OSe8tOiLQuO6mYaHYXjW9OwUgusWwu3aVXvr5TmQbZp/
roXtLVJ13Zf2O9Ea+TYuNoudwuhP8bj6/+ydx5LcSJZFvwhl0GIbgUDo1HoDS5KZDi0d8uvnILrL
msyqKdrYbGYxmzayi5mBABwu3rv3XIrFuBv0Z2Ly1kbW3FRxfzthIK4wEpOIsiPMUqdqI2E4ZZ+K
Gb72IgdWJJUPeuy+MuPlXdzJMTblBruyRrLZ+IhFBzEbwA3CbDD+Y2+2jWBc3M4NtmfmZ+MoxocY
O7Sx+KLZAbREl0sSNvFMp4t7usFGjYYFNMzirJ6xWBeL1zriFL54r83FhW0tfuw03jnYs1ts2mrY
vIfgTfLEYcakh48ULqgxdtMGfFIxeisYvmOM33JxgNtYwaMQnNpiDV884iNmcQ/TeLW4x7XFRy7o
nAAA2tQojdZa7Si+pv+wK3omEd71jdSs16IpGKlQZUxDulvd1PNVbcVAPxYfe7M42sPF224tLney
tvG7F2aPjpxawTRbwzr3THzxGOQh/T2Gi2MeAyMRgGyAysVND4MBolPV73FNo4efjVukhofaXLgv
yP2w5LtY8zWrydedVzx1mPbjYddi4Sf9sfCTxdWfBQkWf+Lh9syalMUX97+7cABEBhGANJ2ZXcoc
dOVG6mSR9mNPhRyMQAxOoF+4AqFSf9YgQDP2jlmfv1ZjzQa0RXrsje/5wiaIFkpBSvmmv3ALABhY
C8mgBGmggjYYDfmpgzpI3YTyIgQ6OXFESvINzohuLQdngsHFrt3IOtqKTf7QkgeIY5tzcN9wIFY7
VFbOPlHFC2i2x1x1p5VIxzc2Q3s57Ih483Xsi0mjUWtPyYVR0wyre1vcu/lAYH07BbKKrlSqoMgm
cTvMaWasJzHRtWjLXRjLZ9G/2pY7+0WJXKVOWhLcWBc6l6AYy2yyleuQoKjN1430eIvqadVq7bek
HoiV8UaUrRbbZyO7pfb+5Mxn3Wle+SX3ZZ49jcwORMToK9WOCMLxwHwZbCGc+qHTgJXUpfqj83os
HMVybBhXntbAJRMtMWoLsgbMN0WIdTvkBuFtlIW94TQ51ieRsjUnA9eXTeGyo+7fh6SIgGCYxkpV
PJOtRiRX5Ym1OFkZoAIlgd2tSJHUe/eNQdj7WNX0991oZfe1vhlNwsNL7ZlUhTzo+B4rmqikDdYL
pkTSeaKr+V0keUHaVTkHsdV8aOGYncVYEMqrwDaMDJruvHnIMoM+jPujWAIs5LDWR87mSanqG5Ei
3Cl1FaVmiBuasY5uc5p3beM9GItiNQOfS2N6DqrMe50aGlMYBHkTgbkXpZtC29EJk0mVu5mQa5Co
bDvmsio3gJUY6OlIRAKAws3sEm/W58T8ZXSaEzFDvdJUZEg1yIyFFDeF6rmuxmqvynbdVYrlj5oD
6Y3QvS7HSVpnL53ZkeC0XOIScT1EEUA2b36ehPvNTkpgDWFy34q62qojaDU4r6upF86Vsbw6bdOG
QeJO+4hOEw0xmyOBWcMC9Qo9yKQL56oi4rFUPm3g5+SipPO5mEdS8jSUHdxSc2XdGU5nbNuW3qAD
qRZ7rDwUhFOCuoVS5zmjXz9OI4tdLe4NYcDuo7l7FdG6jdDMbnUgWaSe0W2iL38oUCzvFfs1pEl7
ivT6rheWH4mGH63tpY02ng1QSrGiR2dOALwWa8EWgSlUUAxJzGw/5WNKWnVRr2u0G1uryO6KJccx
4sSaZ51LDBLTAgV4uUfR5nnmD2ao9NQFYUR9AAu2L2LrXXXndxuWTxjn+dGwaQTJ4ZyZNHBNKzxF
U3vlQB/cEEHEXt8ttoORW4da0PO0arqVymBX/sVC2+DOS0u393PMHX6eqdmRwsqgm6Ducw9Sie2+
6J5iH6Boaj5Zn2SlKsQ0Qryt12MRlsgiz3CTxK4MR/dhCsP7fuBtSpGSbKvJrYI4pD3rGf2hg6q3
AXpA+dzsm9MwyHsOmdntlKorGTb7yDGf0RTVwfIQ7AZlRI7U2Wo4dRrzFK9HFkzXUNhdzrxLEWc2
mptL7T7XMaLLkjOjYYeHpK6uLaEU62yC3atnvE7Mne9eNjKeDbsgnRqtX6IVtC4cE+57vLt8hgWO
x2/gSWfk0uzpL6CPkeF80syHsCponao1Btre3EWt6exjhynMQINgIJoro2vOHDZiiAyVCbWzeSJE
Zu7SK4iPoa9Pc7xpKZJflwUJp27oEORueEfIIZcI7G6Ap5onCj3WIlXRRXffG9ZYf1TDeaeLSUcX
bJzLQpWB6LRPmcG6do1kRiRgJ37yCPr2weyN+G4AiFUZV4m00EJxZ8C6GqteRblsCqCVdYSw0HS1
I1IGsRkU4g6STg9vM6MzyVe86ZcjoKziep+GLqNRa9TdnKb6ukrlihlj3GFKHxG4Vsg1Z+/WUdyd
Skj0DSQpGizTOAI27q/iLp5eek3d2bY++ckA7nI5sD8mUYlfr74r8lB5LGzITHE23epm6z4kTrTr
BzXgRBufzMbEVx2GR8RAN+FU3WEIBzKXMqqiiLdcjcwTLRF8TgalW/a6xcklrDH2gAo0E3+i8b6z
3Hb08WZf5WFnrnQt24DQMQgRYrrLFUaOUcYbkVXhwWU9EDTh2tzOKSPl3hboxLeOfugpDjW/Sk3D
7yjIwCVurmfDI7G9QTVbx71+sozWN50UGb2JhrXhfOtENRfX5ycB8IFJmcNHMkwPJZsFP1P0J5bv
YdW6NZJcQHMbRL6vCuHZwaAM56RE8uvFwtyIKUTJ4Lj5tdGye0HAwnYuT++mOH7ok+S9qsF2xXP9
rBWsg3qFaMdpmZ05yT0MIcUoqWHXXCkE9KDeXgsonXSSqoMp5Vubu9lNVIB0Ld3AGHvzUAHyKPSE
uC4d3FJIYDNxPxzxlVkZ1nY/6tt8Ctt1SwMPuXn6WoK7nOe4eKThdY47ezha3smiNY8oZ7oqegmh
RKEtFw+VtZKqIdYKxSpq2vZ1WM+vFnzPgPnhc9CqcB3XfeMTVQVhTwJgt6T8GPTu0QWtiVbXOCeg
qHeX0TwLzALoYwfDObcWQeeyZECPDmGFFoqGYoIgNSvqbREr2t5gTmZzxwYpzl9EBC88G4sno28s
goi6M7hZccIpVlbAKKk7Hl3mMAoYVMbrsbzXdCnvShtlUYqSHGivOKhKfQ1iITrKcX6zFCe9Stvc
hzHIjenHMKhNO7qPIe9qjrOtTeJge9N0A2W2mOA656DUcOYtc94xj/hp7SDYCLVknRh5vp2nnuVA
kNVxWWM1VzmMPXVND6odqGkcP9j6YCQPTHS17Jp1440sSFPzKVGcUQzt2HpSBj1VVR8eulcMJtj9
QATXYAhZ+rKTM4TGodY14yDjYm11qX1fkILS2QdJpPs+ZQqOtDS+TRDdHfQ0PNR5DZekTLotZlia
+JRstn3qOjdK0X9MWvNolox0UE6kyKnkwrnfw041cZs27ZmG6IuSNTULfo2MBbzlWp1SCjxJCTbf
O8y9NFYVCQGBnVtyx2t8g1+8olPpYNFGiR4N8hBPHDsv4D8tc3nhUWxliXsl2UniTav1Q9nbhGZ6
sXfAeXrSZjYXM9zkDTeNBB9OByE6jqNK6Gna9+Y2axeeSp+oQEvzK9bR+khaX3SX852GiHzgQYxH
xWYzaCthiGxx9tC9UAyJXALIK/cITZD53fbhOwD1iSP9AGh3lS1RsROR9jW7hVtEgdcz6I3Ey/np
wnB2CPBezSVGV7VTEYxqVaxtp/MYxOGTQi3Td5LFCIz2mTNqh97NWzzCpQsezpHO2ch6KF92U+2m
Ya6PYS5fpqhh9pT5waYuoIj54Obihuau4cupKM/kUF7F0UPqjs1RPczJqaupeIgJDXbuTQrZ1MOm
avroIO3mUGaKdX+hJzdxPAcziNBsKMSp7OyIEkVdEU1bEfQdhSMANCguvVDewsiiCGr9YASMKMhP
STs328wrQ39Syl1RkiHtRfRCJAJPYsfRsoXxtFqQohorR+xGxi7P5DU5jNZpiSsq5mgAeGwS1O6N
3vZfHzs0BRQ4ZB21uQBypui7Gdvuvb432I6eqLhOJzdL0doMBK6ESneUw7xWneKWfaB9sqBhBoNd
Un4fHlocepsyiYq9qujelnsHdXXmCDwC8bmy7SiIzci51jo0IZY0C3akEu5ZYX6iz60Dwl/JzhoL
uauWjFGwJJWrNduO05dlpP4IRCq0/VjjdOhl29imr8MBBxUinRwaDqEPp8FZ6QI/GZzw7+5sJPBn
cnQ0F/qhFpHZYCXRoffQKqfjkWRYGGNN/xnpMYrkETFyEtfvim5SXvLKIOGkE3hx6q7kMDW7mQXN
Wxb7kbrtDunEo5HZ8y5OCddOGMjIX59ou1YU1I0HOg2IdagVbEaFasKs93bgJbTycmoKmpdaR8tR
qtfQ0ppgks9lBXC5VeMzSsP9wCn14MDLJMCLhNnOfUsrMrBVWSrHqujBgLY2rq3BCYCnLHVpx1kD
dO32o6LdWzAFtmUVx/AGRLwpprTfjbwOU02Vj2h7LwtRRFFn6Mgy6UexjakvLR2HgqqA9Wm2aXcY
leagJBPRvqCu1z1kDJwEgmMR2OotU14UsDM75AWVEM4dQHCyb1NXiL2iVtSngdrEYWG8sGPJbjVP
zI/49A/CVVHYaml2CgvvMAL7Qf7J4Q4LIynsufdqlZgPF9eMWk/uSeW0n2usj53igMYiL5XgDcpA
KOxM6nbgNnV1crfS054UT1LJjz7VqsephFiOU/O0y3U9WjkiZDItXP1c8P3+uU+8ID6+dok9BPEW
h1nNVlGb/9ol1ktb1EZlm5twqr2txtEDsIEf2kRXjzgutRoJYhp3rJ4EHq+HrrMDHPsHN1H4BtJB
tQckKQHO6SnZhD1qvOVN8cJ23lV2jrxF7d4IlasC5FiHxFXvDaNiN+0S9pm543MXhmDHCU+cqP06
vKZHj7GQCeoXmZ4gUVKK+zDfjVMdHr1IO/zzl7e/ik5sonp0+hygTkwHBAn6g59b5K1LGd9hBJBp
EXImmHC8DAQvEnSfITjZRRxxNJSPoNtMriX67MKrurL6G5ZAZDtZ4NrKLotq55QkmsSq1H8jKdje
1qrxLmnyXXklL0Th8lPoWYihAaNE5G4AEgsvEyag8JJqSwiypLOthx9FGUeHyhX2ocp/zNQsvidZ
dKNfA+o0rmRKvI0QHqoxwlx8S0sogoC7OGL7s1YDkSIbO0cGnTQQKgQ43p6/XsV59+qwnfTdVP3W
Nak817mlbCc9n5EEAnbt5uQmFKp5ZctPZk92JWYK4bxI5jHQ4rA8GYil7XRSThYJD9Z888/PACPH
lxFoq7x6hgP+09T/RoARebNHgDB3WK3Nb61XPgLuY69tsMsVUcd+K1s43uXexsFW1eG1HiKeSyLx
zVxUo42bf/ZGn/rdRDeR3T0MXzfzLbdMCVM+pMt2sAW0BAQRfyGp5VjMUvuWYIH4wRvJ7vZS8LZV
5VDt0BwgUEOCEsTFB6pa7NfUajyl9eBnlc0oGSzyOMr0uyZqE2GDfKepc9+1aoSwczgoBF34YnAH
H0bVd4U++UbRtCkw2P+qYx3yQDLlAJ0Oex1vRFSh6U1pJ9hl4d4JYb3lkz6s+xypNuDhaGWFc7LN
DP01h02+bWzaZpWlkXpB+m9HM+U+pKdOe9sgyacHeTfag6+YD2wIDuxuNkXo2RQ9kNvR7xFrMlIj
/gShzSwV7eiG1nfNdiefDth80qP6m0hsc29M81vL+D0qluTE5IDa1mHsIt2dy61OWhPBSZw8El9D
BfAoCNcxrIXUnYB/szvDwA3C4C5KouqVJJ3WhIVPB5n0h7TQutfY3Ecar7KbVnwhY76VsR4dFb24
aqJuH/aaHYxdy0ZWJWe8zsdhI5IYnkBrlfvLiO0isR47+SzH9OZyjHEj7R1oa7a5jMp/a6n+rZ/5
kgz85a//KxHXL9qw7Ud59Z5/tF8lY/8XlV7LFPjfK70O7zlaL8LSfhF7LT/zp9jL/gPFL6gzA/UW
+xTe9X9bwByy02yXqDObrGAMRipypD8tYO4fTL0YwCxmgGUy4Pf9aQFz/kCjoSJhUi0PpyYip4vU
7mva83/+/rPL6SJ5+lXrpaqW4dm6peJPc5xFrv2TJMpp5jZuWvpyaZ9zNrfgpV6ZSflaYw5bXcQD
+6mQd73T3YUmcgpbJf+izs07fLtXek/QzlSx8/npFv6NVOsvEyDfDJEseC54HnxPc1mlfroqhbwU
e3SdJBjGnsl3l6BBytEcLYyEqRrvDFO8213ymdjx2ctuxzYLBLw2qO9P+jg8hQjHOTZ3dEDEpy7S
dzPkvEStTa5HijE2DvBVgQtJRr/RbHr2Isr8cj8100KBt4jndPurdi6d+GJlYSQBjMV5Y7r1W2an
+zFrq13uIhHryuFALed7qiKfaHJge5lVXSWNTaPpCrjryfDGc8S5Oq1ovrTGUXeq67TzXgbNuEGJ
sU4KDBDSOU1xenQGI9AJa6bUdeoqCNy5FZGpUxhYO+Jpk3NeN83wKSI7lmx5taRuQ5L4LB5mhy59
NQRyEAhSUBtuBqO780pUw1isrIQbpWrkoGeoralm3GbhIeyys4Khmex0/OsVhvPoXu/eVU4nU0zg
iW2Tw4OFJaEGgDyoUFej+o0ytK+as70SrnhRyfehVNAREgBKkQYrPZanVJp7TVJEZH+sJb4UB910
VgWfuyijjLpfKxwf6XOnK6i71PT1usQk3U6+mKdHKwM7g/FJCy7/whyzz7p+mkoMLOBKOyCY7blw
i4ewldlGwb80RQrNvWVsIxh74wi7B5hKKpmaXKGWuU7wMZtV/GKpw0VwAxLiqXRowHlzte4Rfwm1
uwMUndIz26l29ZDoqzSyf1QaBV8ImN3CNDLsGwnVcqXO7FnNOqEhNiMbmPD95I740erFe2dyKkqu
tcbetbI/wgghYqdR6Mc3ZFM08MVddxoQ7wKjyRPEf3kzP0Y5BRloEO9tgqTatkmdir1nbY5O9Mrf
otQlatNYsxEiACzmCxQi3oel9lYNxftgmNOaMsGiIAT9oDgSThVX5tgqCgMc0NQOH4vRK9bUfnba
gjy3nO+ORzH38ru42SnWEAsrAHYa4QxVMKjTK1pWgms0VlHVgzki8w9PDNe67d04tFcqdujIctv+
7HhPRkbATgrenNoiXhwRf/AHj+ryB/xkupYNz2TQR+RzKfFMbprzpZcAwVAbTyrQ9sZGGq65jAO3
ZL/sxtlnY+L8icRdroakCXccjfvlm9IES9nDb2L7VhPgUXAksiHEKICvcV/qOmKGBNmiEkGZ7LHW
BU04PpCvQ5c1rLZ1xi/rQoNe3EAjb8HnE/5SwgMSdxHZKXCc8SixK12ZGaPQnXECUVlY9z1di64g
kITcpFExn8xGPlUa1Z+M8ynZROQHNmi0rFpflxVDsZrMzI9G/qMobyoA9dtRODXJK1Rxewmg0yhk
0JcIYEZ7Qe+XFJ2qa9m3u3Kan6g7SHJIoHDgjKITOpRJE4Qyp8aVtNdEViK6avDVZzVnPJOqyCUz
cLSbW69w8JUWIUarZD0n7GkIRkjp4HpXg0oWilfwY/YwPQ1G+kyb/qqvOIfDbWLe/+bMBE/1YvkX
SvqeztNT3mNZmkxUXGlBf2zM9JvIjc/SShBEkuHmTHS8cZ/2rXNuVLkciJZHa5xBjXUIKov3xTfm
ieidfz5ueHGOjVaum0LJN66iPc0D/VSg5ZjmxqckvRboiXxq7nKdG/Y5qTWKlDAx8AjHC6gaGFuT
mkFoKX2gWNdNkb+LyPshsGdOOa9UHXeEsxANuWKAjO42SRf66AI9JY8kRsmJdxWbUW7xb1PL5ezg
AZzmgjI0p6vUy+C9LvTUNko/ZwLNIjIwIMMYxBd54VNsYtmhoEL+NQtO4ySUODz8WhO1aJYip56f
ilQy3yyzLbnMzBk8P6Q9dkybOdaGp6jYGS2PNiUhBAY9/ggMxSuABi9lrbMqCL54bbUP/azdKMLJ
wcNYH1pTvWeAXelmAw9KGvWMhPCmMnmaGr9+IZ3fRR4PcIzBhpmMZh5nvgm1I/w7dJeKHtQovml9
MaKVsfpOgQXq6SfVNbnuar7uqJq7vucT0iVlpknihzSbEEsaQG10eU1F3V6LftjgZ5PrgvI+YDjC
iUpK75fbXoXZmTN3hCVkuNPy/s4YiL2H3lDm/aGky9PyTptpSeddx2Fr5fI8Z/XNPMm7ZZ0vx/ZO
Z2XSlXAjRvEN+vGTm9mYHtUnjEjfi9hclwNXlkAtDlDqeK1ibvoQW0Qln2chiRtLC84e89NFZ2n2
+kFSAOsShqz0hnkV2RgO6fCyUg39tuz6q/JDVN559LijlHOLQ9IeVaLLOR3MjyCe6cHlxmkIzW1I
YgF+Fl6kihezyOrv1ox/zUjftZFWhdXl7+z15LpMxyetFu+mqgeJYe+bnKiRiCfYUO/LWtwcs0qC
mz49qAZfYYxhRaeNIJQPlEqSclsqUSFBiHFds8niCI7iuHcRh1EKGhwHqBQXEtouAiq0sAkiYE5N
PP6pQ+klKEBehsds9CUs7WIrlvyeufDQ4ez14pqURIurbku/RApRtMVhtofKL5xSbL2IgDCH3I5M
sK8QiO2yVj1ziMHAWdJddLP4E201XSqQCctsGdODWXX8QlkxCC8DwihZRytFnmTSbFTyJVaQiyWT
Gr5nnXcaFl8VKD1qXXVUyJkzLTcYqg67LZ+7RKr3NLL4sJ1S80gylZfkQrROrF4HjqHcXT5YrRmy
if6ulWV+GcNOluFTMq7yOHwb5ODrta0FmTXwLsVwiWoqsrqAGV4CtWaXQkIYltba5HhsdOG1bDXE
2N5niJ75X89gTOrHbJr2wN/TlUzzcF1kH21VxbiWPxz+PfpoxrLjhadBqiS4w9uu3fwGt8LWhq4f
Rwzy5Q/ljIa5RB5JW9Y4pcXyMCSdIkJuuo4tXK9R1U6q7iknInN10VonSuXXrfEjdxSxbpPK3vTj
YuFH83BJLzErmnsmWiUzmZzDNIqrcUzaXa/hNjWa19C1MW83lJLzYiiR5rfWxhAUmPRuT+Yhta4Y
WHGiK1uckYjgBi1bd1m0G2fiCHHSa4G2hNTp3ZWimaVvC3b/DfNgwuYmq5x1yUaZJ5vdi5k8wsv3
m7z5NvLqiAPrgMIHU2zfQ5cyS5GuYAHcqb31SeDXW6FIuWv6mfnFvCPrRt8S3nSaEnz3unHnJQVd
CenQBkMMyM4FQa6aOvQZtvECPruMeWfotWBIBfmyPEVBD2lZe/SGZB46kDR226YKcBoAZW/bRVeE
ePad1hmoJrRvANXhOHXJRBufEWRkz2g/l8KXiq6jA4ydL/J2dXR+mN/RIH8waTA/j6wS+hJLxHGC
pwUErfTZzJapSyrPSA5P49KV4wASCt7Ky8s4TPk7qJxjWshPo9NoWOnhvjQbpkeIAFL39l42fBou
YoflvGCNybtj4vhXUveB2sPaTQdeOga1KVm0YDh+l+VAFDXPAkKOvpYyyMes3NRGwzw6us9lFNJf
K0mLsu/GZZqNHf6LyeS7TmucKn12LFrKXkPPrA0W+Cbp5xde3ZtoWERu7D1YP1wYA4xUTXIlTKvr
ukADd9mjerH2zM71caxapLEzMyjOSrSf4miASPRm93a00GwYvPwxxSC0J0RFoa+paDnWb02R4Gjj
VQ4baA2qna/zmG9NzxZ8G5Ea2VRkgYohZoyre9fTiBJ2BRx9JT1bBuzW2uLOxEztk+6NG0/0kEqG
Z31ZQbNOqxAOPo1jPZFwe9PGHpqkZvTJ9/0X4X4WIecnxNV6VkwAMGgWJAUD2y0nubHdbl3NWbEJ
qYvT5QSWiK2jqnniGGYpjenzxoakEcro+cLLV5UBj6mTYoliDfQSyreumpZQzp7dUIecSm876ZZL
bXHze0n/5gC/XzUVkzYmecT/Gf1aK3aPHeSZNQKnZ1TYl42wm7jh2u2/D7RzV/nAYcGwmHrlOTLQ
kMae+KShQFHaq268FGHRAHIDppt4iITyQPv5NBYsxrYJL0z3GK2mgjRloEmGDsUHBXIWefIipKoF
Xqbc2aLwUzV+Fz0nGsMsA6ujsD3xF5uZgl3NdN9j7LAyDmbtEL+bLHChJQ+shXQ2KmZ/+NUfk6mm
W0GAgqIstgmVQMoB8VWYMhAUh81NC7WONW3B1XLn2Ai0LwgslWEZRsv/zGhHkJg+mDXLyOX/6TtN
CxTbmX1nfEEbyDJGgPp6hMeWIykPEQiYXcnJ0CA6XZ+SiBQHELYqiNtG/+hxPkPBApp6wf6PhraS
OUFdGfthlWLkyva0ETYYOs7SSekwdbO7o5S4yvF9XUvICmj5YGuabBhx1kp60n6GB8inqxOkGToS
rUO5ptMnW7fjUuMjVDl31OLgZQ0xqGnQxYXjT3amBY00SbG23VOUUcHs0ptxQLrqYPxDvDQ/CE8E
bezUW8tkTRR5/2DFA2Mmo6qttQRv0Qt2GJMaRif69y5uk7jHEaC4EF3canzxtLYmDqjPNok+GRz5
WVfaon8gm/NI6OzA/lhf/3PNRvtatF5qNqCO8At6pmppoIl+qdlkpF1Wnp4mQU5jT9Wq5ykc/IZa
6MFLGDulUJ5bRAqbSMgxmBrCU+f0PccWg5KdkLAFflb2DIjLZf1/2fI3ACvNAkX635ctz+8NMoWY
uqXyV4LV5Wf/Xb601T+cJaPBVQGie/rlsf4HYaUTOghkHGQx7lOHJ/5n/dL8w3UpLHrojHWkJwaD
5c/6pfmH4VK2ZKBQ3AMX+T+rX/4FsEqLjlFHmdDTDT7wi0nas2SmUAAqfB3B6hvIiJBM7WzRLb+V
U8S8ozKqpt/UJ5fL/6XK5/GpVCcdy4SVr+PR/nWsp1WSa4riFvTbn7vp0dHvNA7AZgoKMH2L2I2D
dhMQl4rHinnPbtal8uOc5Cg0iWmvNyErjR4RO2p+tPmjxpk7vvfIVAvBGaxqZze1D53rgCp6rMEX
ESHuRq+2Fv/mjV28xH/9FpqmUXmmPq1qi132pyprY6gTczKhzEUZbYrqZfKgorhMseophXgXamrQ
teLGBdJVDe7Gmp9QkyDWZWbh1ESPqCZXuPJeHawhtlvigCHYBfOibuIRyg9RWgRohmv7m568W7Rf
jHTc1w6cAwN8QUUYJzgxOAArK3ufoh4T4V36jXRKkiSfS5CJZm5ujG7Y/DTOOfZMoix+rnh/bXBe
Hp1rO0vl3LAozP/6peM2s0ReI2LsOKHHSHlKj9wjvI258zmwP81DZ60IK/jnT9W/1oX5WO6w6i7+
bZWy/5cRg+AjDuPOKFAZ4Z2jGGFRH/N2ZljuPXCbBPEESnfIc2eHEygoarH3ag0u2qLqVljLFxLI
j6F7KLp4Z54chA45CVH2le4QIdW+WzC2PEqq/3zVfzfOuWrebgJaaERYX7oDzdBPM9+rILIvEK3A
aFD6YbYfXQo99mfL4iNbOPnRbTsiG8hXdmjim3w2yhc6amC133t45ZoNIvYmhrDYTRzMH6UgHWyD
WGqJS1qXi6NK4QRh537bPDjGQ8xKoFTN0WjC34z4v0EqcLU6sTgL847u/pc1qpfRODqolsE16cR4
IdGoJfF5pj9M9HdLa+VF+hZuEioQew8T7ATloVV+jMWzxllbcsC1EHRW47och9+0DrS/mcl+ubYv
A3Mo7aFT25mBqT/MUR94uEpntmTIgIncYyvRnGXq+ip4qX9+ytpfuSS/3BVnubKf5oGWy4rodxe4
NnNfQwbVzDEVXaTLK5ODTMO9MfKBaqOxDh3b/82nL2Po547J5c34zzO5UFN++nQ16ZtMtnx6WsUb
rwUrnd/oxb3aGDSi31GerVq2c00cbqihblBA/eYC9OXV+8sFGIS6eAs7wfW+TINUtKNcrbjxKMBX
A2ZzlJcEii0AVFw93sYscz+FvUW0n1+FuW8o5CVQT5TOG9noRLWSiHmt8XYsNV4HoqwRv7Ddxq+D
vQq0HKY1Hanub27b3yxBmmpAgKR96CB/+fLQ+k7xVMXq0fRntE0SLyCKZHtWkEYWUPwSKGd5jsbb
QTHjYlpp35zUWbElOyjMJ7+5luUOfb2DhuHoFgJUc4md+nUAdb1HgXaShR9DyiLey++GR2AxTqOu
6EasR9wUyYsC/b9a0mavwzH63Yv9d9MrKA1Tc5HEQDP6cjcMD+WrmGAjpbyxYWpv+3Lw47C5ivpo
X80nguJuKFXce1Z5LsL8pESHuVFQbA4+IoAtnPGgcqPvv7kvfze06Z7pLLAuWTqX6einoV0rRYrb
FXlTbhGuEg37RkZ7vULK41hnu6mDSiuPOsYegGIgJupbM7F/w7n525f7p2vQv9wZirJtAy6PDRIS
3MqMVjp3JU3T51YUu37qriEC4fetj136gDL1d7Pav9KKvgwOdkg6e0f2gi6bwV8HR0gMg/B6zpTV
6EHzQZ9BunlOKw6JtwJM04409FP5ujQlKmkOAtCO4lkEYjRO9SS3YN/OnpO9xoMWhM19PJp79O0+
H7bWUWiXt5Qj/U4QYM7myfY+yAvb2HA0CPYKDOAMy3+ykmYL7wx9J+G8s3Yqkn7bY8V1J9P3mPY1
GIXufDfiPrBSsa80gJZ1vutgJaHDJn8d8JJK1ErXpzvNzXa9E0P3tdihufsCoHfjGgdzjm5IDNyX
jkmzSA+Wz1qU2Q06uFoQll2Gp7HLdwiMd6mhBnRAfcMMN40eblRaXmWrBgu1W6r5rs3xQrn3ePI3
ExR1JwStvfTlOP/lGXgzzfRVVW77Fhszey6Tg7tX38U2h8le2UhHP6LnpoSRIij96IEZ8BMHTct3
CdUBU9trroBAiR/NMvzlXkXRSZPPavqjsrNdPiS32JnWJr9eme29oCGlUrxIsTLpCh25gb2h/jZK
A4NIvNLm/yLvTJbbSLIu/SptvY+0cI950RvME0GChESImzBBEmOe53j6/pxpaZVSVlV2Ltt+szLL
SqVIAIEI9+v3nvMdvhf5Bk4bXBVZ39rJDhZiiJeSi0+Q+5op1bIJXqfxoQ7fVCsxS5B6TtnOkZ+6
oF6Czl358VslSPcx8XPp2hp1K215D62dWA5tu8DBsWyMjFkw23aC6H/M142eHYMZjmU4EFLZ720r
3iI5XSlg7DRlX/zhwdMpJLLV2Dv0Y16nYY9K6ZwU5qod8qXHGu3T3LLLit6i3EClWksGNYOfLWv1
XljbOxu2NVeVLjtJH9BwaeqMgGw4jEd9tuwTHGe8XJ59T2CRAQz5rMgSoSweaG4yk2uuQjqcb9Et
o0t9KAvr5OvMg0VD0jPBUHp58KlE5pTT/MS1s28j5NhutvEn10vjm/Xcpc46DG+ii/jQzz7yT5O+
g28QpqKj2AfgniLiskSw80V/yDqBwSVCbk2bFo2q655FnaMh5vYWR6d3dkVMj8oghxnov+DGho5W
FXSNnmz76spqHZQwWsiGhWsJBYVirls0CThSRZlvcYEcMdGs6DfTxf7YDB303cX0lIMbHMqGC3et
qmw5cqvU1NiqrSWcbO/KcIexosR/pHUzlAAglvZzPdwsOI+Vp+IsIdEzO0tqzgwEH+BOXof4vkeP
VqUc1m1erg2qxDaM1xawlRYMWYydsAJl0xvzwslv1XSJZkAM3SKcyjXk3WVtybUWfqUFQ48I1QSE
A8f91Lj9xkXTnmI5mIthgV+xNshpAgHGYFauzdpdtoyGa+xuOT7JOqUBy5A8GpaFQxkOKzCZnqx0
rb7JgJvFTw8lT2FUAifFHlzx/cgmZ6g4MMfK4UQWax2FsO6dsnLkyjsrrzPXSWhs/CHYiNngwGQi
FAgWlQZt7XvNTGLmB1IZLoX7vaTFaczfKZcnrqrvEm1qvHE/rFLxqcVBSp8dVb6J/yRYGNhORzwA
XUgSU/Cot/TBuNb+tu2TtYz7Td5SC5TFqvO/gYZYpdSXoTC2pJTtPBz2PW8MzdwhY3QEgJGecbEd
kbZZTbGp+m7j9fE6dslr751VZHP9xsOAXMMf+KhYzqxOrHQcysb0rif4yoGj+Izbe1Y0rVUcqGRn
EZCqNwfDNbbBLIkMMaHpFyuwTdxgOs4ykmlYPxrMkC2j9bRulnjr6EszAmHmHpb90SW7m57s0oLp
Ujf9OsmSBcMi+uUPYQHOyCOGogOJEJ37TmE8r00A1rJ+jszPlv/iyHopwgJvA9YDF7jBCHjWN7ZC
69YpvNOi9j7NYAAG4+5Z5PZ4G2AtTIydUxFva4bKdfQ0ztpGMYiTMVsyn1bjwsUQFtuOp8ati4fI
Gdb5OPC7yn2JCilA8zwJ5igSRF++N2ncwUOpXBSJDVm0XFAbT5850ISfuiMxMjsL3Io5R6tpyAgt
ZrGq0m2LATxO9V2KY7jUiaAHR6XzSULITj73SAf/dfwU+K9oU0HX8+nXFfzQBouwPX+aAtgCRoZL
mVEAOp4uZkoKk6aSV6YtfZQRsgLQ30zWeVSuG9LrKzj8XWptigYnQEdOQHIxyoANCYNfsAV/sso1
8Zo1ZIwl3dbX/B1kiJ0s0hUM0W0UuPs6lgfp+zvE/GqyHPdyU8pTxVJEgx7tZEtgmv5SklTccBPj
g3/RQhtm01PZ2ysj9XFfsken4hjq/j4yjlbtEMaNdj9Rakwfw5txqGvzAdUyQSXpVq1cc+Xsm0nf
qG2Y5tMh7Q18mq9NOq8NNjS1KzMbPoqccA8ueoJiHxL7IS/EsafNkvvWqoMcWotkBybjMDj1VhO8
qYzejm4csrneGlG7BY+45qlbZZI3TmUhqAjUnwUwpNWOofPO1RpZuMYq4b43VTQ8pm7ODw1ny48f
74K9rhunhpeKpdiojSjHcGN3+oawd5StDNAdCJasEikxEvCfOH1DjlLVEkVUV9Ur8hHwplbVawbt
Y1C7VDm/9K62My22J6ntVHUz9MGm0k6tazzkqThVb20JViITGO1Z4Y16O7b1uq3yJRpGgAr6xsWN
Uw5yZfdsga62dr0HGjQbBVpHRrCJLe8xbb3Hrnceu1ZDxsRUPnrT8aqpQitAxD+sQt3eSylOGdS4
ogN9UHLRzeQyxZyuB9JXk/BiD8ZR/XskDMYrmGZN74pIACPi3qrSXTxZhxAsRSf1YxBqFI7Gg1Oz
M9flAalI3Glra/KJZB3fkoEJnmaesyDcY9d8HMfvQWleqtxZN8HObbhPQuNoxPC8+nb70fbhPaki
Sbj4exlw+On0iuZ8L0eNp/JFY7wzU3gkxWeTHr2tWeTFZheVEWNb+UqIZuuKdmtz34azPOKiXheD
de6xYhZucQ2s9DS1iFx89wpBYEdVuZGVeVC3BGA64v9IQZn83UhicszjOpkofywHQTnfiEdSjNm/
BLV4pYkRLgSDzAV4B8pC4uvpTlTUp7rvX6siwQdbPdOxgNjcGQ/ceFHMNlz4CJXYgG06XAGoo7bh
mlevMmYtwLCKE/tHROUr4g6Cw7wVtEr3BjZeRGzoGrBMbemfPbRDrAGjGLA0WDa10823ASvQ4zoS
qvFs9+IhD3jxjTkXh0j3342SGlTTXzkN7iOG0yjKsZf7j26c/uD8fexs/VsrvJMMxk1MGzGpx3MT
jW/Cbp6bZHxJqcyIey4Y/Zg3rUjQNj7Gs76OJv1brs1vQ1g/mwDs4QsvBpYDqTpl2XACSfnS5lgr
DOpytoxlgM4O7yUel2YyT3QCvxl+TsSZ7X5u6+LIbncqHWOpy/Ft4sVxOfZvlS5efK4l0L7V1L3D
k3lC+Hc24YO585uM9ddU2Oc+Kp/1qvoUpDx4pYH7Sh6c+B6jrsM692LonF0ceeDY/SJ8hjENECGT
wamRJZfQzz/rmGVqp7sZ9fxi1wiNhjz5MulfzHLAaxiZzUITLFCp+VAQq6KeT3KFdqJ/aXkMua4w
E1iHak4ftb6xreQyJ9yuQmNz5yTFDdVKDIqZc9ADsanq6C2l4PKuMd8OKuWTVUT7ktvU86dwAU16
EwbzK9qe4+TS8wWG7hvGMdP0BzdiaqRDJiBADFs6tXy7UB+uQImfWf6jR/Yr9sF9zxPbqdpPJBuT
FojFzQJqCcQDUVHY0UgqHxiDj9nI4OuTw4WsDg3EV0f0C097hXXLeW8jqjdzHJmmBavQqI9+nG53
XZpd8Oh9GQkGIj4Is+xOID3MfSqzaWkSltWEd0Cka7N9R5C2HEaNllkEdAmjxJJLxFbDnDREnmpF
l6FMdmoJ8acoXTR5w5bN48+oEA4b9lyawVza7G0ebTgM+gZY/la9kh1R83I2VItUOH8riCJL0EYJ
fTWUwaa9dQ6bnWEckFGtDfyhaunOsp4AgVUaYonNLAZ/nBFia98n9NU4VqgTlNqEVCcJZTXHPA5p
/FOysiQlBR4k68wTG7WP1pp8mLNu24ErV9thXM3Lomu2DNVWXlVv5Ww+JMK/thpF4eCve4FXK6m3
FkQl2ZdrOqkbS1tHBhQL3XscC2/vUOM3GqcstmfPuBi6cy6kdTaA09gUra4Z76q22SZ2jhuDrKuG
9arMdq6jb3JH2wFkOhuNXB0AdRyGjgH7TGls4Tun5+8ajC15K6JKdtp8Hop3dXBVO2jQckbO2i2h
vaeeM5Vb80Vb68HhX/nhmtMpeZQndcSfC06dHPOiCMnRqG/KUrvKqH6ux0s3FLvQ8a/ejElxYqpT
EBiluc92ZR3m2UJV0m5VdvGiyrO9dACLez6D+6CMuMn8k53vXCbUYflJvSWLG8qp2ZjZQUyRfIE+
ADONri/V1ijFcjb4J8f4jlgrjsh4hfmqCxLVieMpOCXPDlfJ3ARVtKmwMfM1AGVCvsVXqxoSOg9/
6YhlUHOCTH8/YVrcTepIX2BhjdVaV/s7dOQffyeI7IUHcFC69XaQzt52jAcNW7w+eMvcrNeq9gha
GtV0CNRwJmAjQarDWLWBJA0NE9T1hEqGB3U7ZYiYmYVP8gA86BHCzKmUbN1YszomsW3+if7KXpTG
sa7A5PlUOZbxUFn0Mh0eXU+e88DeD3fuMEqkdSAJUreNh6yklAFBDuxtZUjj6CRgRiFnpaqnwy+y
0ROyHXY6caEjrlztaUrSS2xNb+ouEn3Gl2ft8Zyt1DtykPIBpNmC6ZdQLdv3UiELce4O5h5qyCps
InWa9Gdj5WX+Okke23JeqEsYcbxTTxMw2WVHBV5o6GwwMIY0jjSlYsxoHtD0UdsJFtmlegIzi6eh
0jeqanWYrqsHWz3gAhp/7dMU4skLQuMwtRkdIPnxOz4qWfoeQCqXqX8u5+xkhjqgKHo2RbjNZb7I
ems/ielN/RmPx1rDPukAmDOcpxiOfhNanOKstZd1HMt4Z7ySeofqOjSwC3QfE7bquNBCmn1v3fJp
TLv8nFvcW6olp5H6qLpWwfajM/mPpuL/M7nNFu3H/zIWL5Cj/6jrr+1Pdh71Q3/Mw+VvTAqEjtYB
dPjP2fHyN2kKpJy6a5qwSCwGDX/Mw+3fXGKbHCZorKiCbKd/zcPt32yHprlnGY7BoByHzj/y8/za
i3dJGAAIjpiFxCIHbOXP7dYGjA+zjGRcgdx/ZMhMFgJ+a9TvWkg4EEs6/CkAgh6VhE6AzmcyYRh4
4O4PsUMTGV0+qohhNCpymshZCdfl9Gp63q4emsesGDAHcTpPy+NQNfBC2WFxd1jyPpPv0TvNvoiL
hz43yDutzj2zXS119w7rF7aDdeQiDoMiF9MJmL6T/rhtgF+KZnydGuuAYXsztxmZZ19aUFC12xDf
ANMGio3vd0eA1Idm1rB7iHDXRYAuzV1iVQt9tB5kNjyFgVyjQVm4FDFu8JzHwUvpBO+l8xBqmDfl
FNyQyMU0aGL+lqYdpdUfpwAufd/uW1oOVnCcaA0UHt4O82CX87mCmAAkf0I8ODacM+R8aKpiP8ud
PtRE5D3YebNCZ6SkUNAtwr3Aj5NCR44zLgnCeVGsjTpE8lgck/m7OgmVdo/iq2N36TcRU3ehZ6ew
Gc5j43xKMu014hSUU2uNOQQvz37xRu06SO8T1hf0MjOKAecx4nJCAt1pifGQ9MO3Om4vreqI0xNz
Bu9kOgi3h7Ud8Cmq+BKlyRtJWuDfbDht8mZw1OhEir5YrpykfdRG77nW4kvVahsyIr/KPLtMxXjO
3ehgNwh0WXaZ9G7tPnoeaywoZRZ90eBUiar57IQaAq0KbPN0ouH48s+XqWuR8b9fjYI/uQn/31ay
/488h1Lnqf3Pq9RTUbfF/3qOvhV/XqU+fuiPVcr6jbO1Wkzkx5qilqI/VDvOb55psjgxr8NHCO/z
X6sUrkOc3ybFnI3pzlYSroaaNvw//1s4CHqg2wJQJ7SObHLnH61SwmQV+vNQCIAB3iCboy7OYfRD
vyDm86gP+jRusHhUDspL7h8Gy1OhHXLX3tRVtRcUF5AD4L6CVKthxYbTo7BsKJTmumkCEnMrGOfl
Dg35volULJEZ/7A7/1R1z9k0HaVPJcHmTgdpIctm77vOpu+7w1TYK6GPazqzTIn6ZWB23Mjl1qz1
VTpsuqY8hTqrYcDQxlmjs3syYSpgFdoWA31WCJYzXNLUyoFAo2Gs6gPV6C5wm01AwrPEIO3YxZMt
k5M9cNwQZFdOPdjIfDFAIZ1awkFD9+x0+O/yAkOf92QO/lMSDY/t/GC3rhoRnYYwvmpB+tS79j5P
KC3QTHKG34iBdA+LxmF8lmlK7BnxsSzdXTduvYvdWecGJ5ckw7JNlgnrcpI/1eAHEw1HQ/qOh203
9MUL+W+wMJyNQb4oPuETODVM1xAzPetEpBdl/LDxtOHRfB7C8dzB2MoHY5cHPXglGGRR+XsxwiP6
7z2ohhpB/vlmYITtSqWoYks1BTPtn7esoTRx1YsoW0/RnjwBWtbpYrYYBnSwOg0yX8pgZentouGv
eOACQ5yOTfks9QZEJOlXRrLRBTYm/joI4B0wVKZ336V78UEQjFOzjEhfb1w2AXPGgeCs8mqC+Nv8
zRhcvc2fPwbZjCY6H+bgBHewkf8ko5gHvIWYL4N1D5aEk6XFFpwi0MnfxsA+Deg25gQP25+e/Kff
f/2f5Uy/ihdcFNl/flE1GP/TiLnzxpmEgTSAsFE+d+ZtRA9UqTaPS3j3f3+pvyhU1GvxYgyn1Vrw
lyD3FrxLHrZRQJcSBjkq+5U/7JF8rjoEd5VFrleqxfA5b7bU7v/9teVfyhpLuaeV65nlR4kNf/6c
dljqxQxLl4gI7UAlHqb6IYETqsOeUcPiND3OJTq1gE5eRGeew7hFgA3y/k91I9adFz/W2DwKrbpm
8l5U3SmMLpFWnzJ3fPrv7/UvSliuE85tYmUcV6ga7JeRu130wiPqAgZYAvWSGQNO720cy8tsuddw
xByU1i8sSjEDiKPTeDcxud+q9tjCniSM728u3b9/Oy6bgWejuQQa8/Oli8iTQFYEVqTSOL2YTrMo
KoLJoGUWU31jdNXBTdr4qfPoB0ia0+y9KTkGBtnJwnrFcf33Xf0/Pu/Kyc1L/vKoeIAIXcEGwH9W
5fCf71ojxyA5mz4c45bvrvpcWtU5zejEYUd5baWCdL8zx70WFnpr0GwzBNZlYluE/hkNBgZcCKCV
boURc1x8ncuHIk4+myrkLko563L2DjIsnjATriovEn0PR7Z+aTVk+wxm+mMgS0Kde1uR3sPYuorA
ubiAQtzSuhcGOdvZqYqsiye8jRfcXc0+13hUeuC9Df2PvFy2/XwZmYryFj+CHIFFWJDsEJU/SMaT
VpifO9s+1U56z7XwPYvLvSeqL2kZTiQ2gj4pa/w+Bpg08d1Su4PUQJo39c2ai9PkG5fZSEiCm9GF
8lmTyCbh0P74LB8JogU2nG4wL6YTfOpsMuHSUxBjoGgmf9V1zbHOrXOIPw7wxSLp0nNnJu/qrQ9E
p9FmtC6NCI4jDgKP5Z+5ut3R98rk94ZEzHIUF2ui35uzz4V8PUV1n0eiNgrn7DTWltike18UZFBW
uJSs1P8yzPIBkxrBcw2YvdC3GDKZF7dKtpWw8W1PtDF719m7dfXquuNy0juYk2m+nBPrasfepQ3D
uza1Nz905jVXYhHHyEhNxa2MGu4KAKqnCaOiYQBvanigJtCLGG/MB5EE3wvBjimS96ji+CKdrVkx
DoKgeR1mZ0/C5aXLrKMsq8dkwgKizjpJy6hNzru2b99KL0FnEZycliBSbFVuByiTLiuAkqFr15MW
MNig7xYBgFwXyF+HngQ9+hygSErodV8JhpVrlM7nyqBCmC37i+7Tz3MSfd+NoKU+3qsrx3VPakDb
4nGYWobTuq6fMudLYFqESoacIZLewPhFU6Eaqkes9GYYfJLY0hZ5ld3t1DmPvXsupuwEQvexSd+z
kttokjhCkG9j5SgumhPuQRY9ZjH/BeIA+ta6XdLL3DvcwZJHIzEYT6HDIe0D9+IiqDwVDhEvmZjD
qbYlzhCbXjIG/Ih+OfXjWcBgI+BmPHnOAIfKIWvKAf2cZB9PxTB840jwnd9I2AvPi9PcSi+YFqVB
nvDQUZ1Mz0wC+AYLuE8jQBeQUTBUkCPwjnwHxnJL7KFjqhRYyS/3tei98/x1GtM7I6FLAbtGiPvg
JMdnGEq3vjS130MtzGbmV6obUUeVUWqcrEaTNdV1kH4Z3sHuk6+tUX0poiCF7q79YLwYaCJZOw1L
oFprJyq5IYBxZQbvmWcxaHK7Z+Fo1N8Wo6P03Y2cM7X0Hlb5fcCLwecKlzRbuQmc7+R/oD+YbCDu
fQoii9Ew+a7qPX6EOhq9tQxE/mZiYKrF9MOKjQvbxbUPvXPjoptxqeVwfIH4oenPlahisc01n4A8
YP3xkxe2N+o+7uQU2Jo3filIplx9/G2k15/gLNIDjHlbLHFh+i4xQ2uO+2zlRA1NrR3+/tZqP70b
vfGI0vboYwElZQjcj9s5pzntbmpN8TP+dKqwW7UI0Zv0PJvGparSd71OT6rmlfCuP0AgfUqYhFYP
eycryCh19hrinRxwD+6cSzHOX0mdZ9vIGWIrYp12tTpr21vOXredM9iqu+bR8oaarc/ctKqk9ksb
Rh7fmZE5T6QXJH52SIKBDidLvR4n7549PnS1rS2MXrTrFmMWyohnbM90GbkabjxVO4eHXFRPsRy+
6V6H+7g1JI8tPLeBUroM5n450cFUX0xhOKcxPidqpymlxxNL4J/nRJeyqA/jnFEH1/QjFHKbG1i3
Ilr9gs2kQE8yMbUoBF9YZ1e3qOAXhGhP8GvBPG9evLp9YP63DHWs+eyqBrtNnOZnmPcXNbcfXZud
R0XcgUfNsWyB/oq9nQv3sfFI6Uw9caki8ixj8dj75jnquQpajHymKrNT3mb3yPTBdgTvxLxeIUzm
TnzUu+qmwkkX6nLFero2BOZHZFBTb8DfltWyq68Mja40kG9pzIcOMDqyxiK+y5J3i34N3kd+dW2f
MXs+6F/V/6t071p2/bcyf4jF2SOyhGKctakPs29Vde5a86Ku3cgCqz6p22vXrLMu6ouOfMnN0LUg
R49ueCu78dha+lEQSy96dVXVsuHaZ0NC8fd5sI0kQEKee2cxGZePdyjt4O4FXKLJ4Qf0KLv7xB7T
Yr5ZsjiZWnnTNLDasudpkicXb2MfG9BKhgoGX2t8r7Lp4NuqE5KzC0yeuXYy66Vvus+Ev7Qc+9gA
J7j9ne091l51TOmEkNOKLZb9GGfyTQ/Ce26IS5DNKIuEjZbJvdZRpWKiAdBn2rWLVxnmtIX6D0ZQ
vBMk/KZ/iksyPlzx4pjONRuK29x9dcboqLZuVW4FA0ZsJhH02Ny92ujjjCgqRnHq71etdSaY5VKS
WJEP5fNoiyMnM5RV9gtbOv5+Zj8ERAy5eUkuVZ2wQ/LjVcF7rixu0NQbn6oYj7NDSgs3aom/ejk3
Z3VWndStl5gBq7zCXhSVgKwVLDJbY2GvFF2bQnDmjRhM/5sNlNaWfBkCIIhMRkM4qIToNtg6KNvW
PUggDaVlKd/ImkRKZtorc9BePsjPfYCDNogOjRneLQ20x8DWgaBjjfH/NsC2W/RlelfVeRxrP5LZ
OUrQux1/+2PpJ8t8yogGnu0vImd7V2V91nNDWbogMClMcPOhTtGGE51DBDVzuIdbfRlD8+KVbJOu
o7LJl6ohUDvhvTe6WzFolzi4pOQWcwWoQhybK/CR7u2GvDkjM88zTtMc5Dh9CEHV+bEfaSXrtOZe
x8i7Rrr+7rnDNgWSPEXsNhUKS22UF7/cFMzEKVNj1ZO852rXDUu+Fo1vxM+YoMTBW7XVGkJFeUiw
Kb6jlju3AXSaGuTAUDMZtXru9WRSH7NOvs2586PBU0lgDnVuwcRlQarOzglTyBVC0btrurQ6qjRf
+Utru730sn7XBx95l8mwsTT36M2WVTfhViRiR2Uip57/Y8S8nQ/u54DiDEHZ1k3j97KmGDBy1qTJ
Q/vhAKy2uI8aSMO+Li9pQoVQ63a6lnQtKubAtYEttgvu6RDd09TcjrBGeea++h4lmS55lH2L7PGm
vMwBaigm8illiIcEw58sBI8Spar1KCLxFDlsbGUAa84HVPZxy4pW5X8yPTRSODh2mBHcEV8ApmZT
DBakHBqcqvhLe5M2dsXfNUPrOXDdh6EGvAJ28rtTg5V0VHqHhZEdkQckoxJ/Sj0NNfVBsE1r7WvW
+Nzj0clMOFEYbobeNrduEk5L4FDBpj6mC4JMLS/c1Vl9C6P43uqf7KY+y9GgoaMzK0qZvYGNQ6pc
ICLK6EmbPj5Nw7cuFl6GtQXXcBFVyFeLGaWkqQocryZjntvdmwqHU2rLpfUCCHaCHqvnbuzAP8pR
Gos4ItRD44mNBGFUtsbwsZjN7Vzq6EBoj7Ssah9hrSTEPSVxfYCoWzIC45ZDkUreBKyICvqDgSNo
BeGyXsatCsQxLsVE1EeltkPwWDAhbEqu0S+WmhWs2z7mXmGcvBKy+chGMRjpkd2SZjoxxPmzBoDh
gHBpRmlnv1i19RXTIG5ukTUr4adE6jAibfrSg+HqH1IbDrWr9w3ZzARdNGMFlKMiLU+2ZrKsqxDF
PUDrLYzUgCDmZYzBD+uu9UUfxbTHdESEISynE42th3Tw7lPjkRQ2+F+9ht2OpA7mnk321INPImLq
LEmq/vgvMyWDUGiBIjHXacNH/fhj+qHhUhK1gKYnr9rHmNEnNybPXNSnn6g0r4ktLgYyvUWaW9GS
RT9SE+fevNi+xxiyY+2CPHSAGlmvOqdrkFmbX0cgmovAppPH0JCcRzCogdpje/8y5fY6DzgwSHAj
K+I6Bhcye3uTtvvDKlArZGFHGq89IoBL7+r4VlE8LuySHbmaEx3BMVWhwYG2ZX4sHf+x7Ovbx+mN
dtCFG/nMH6w+EAP+6H/hgPLQ6CxOZNi/DxagJJayj7wqyGFJkp/US2Quwo82vis1QlJTibTByZzb
W0Pd3/fuwRfNrbF4G2o3UHdMZUSvrb5zrPiuSltNym2aFgdXHTSb4VEdLlS7YsoCpkOs5jP35qyW
gS4P38cmee81PoXaAYdAK8hpgu40BD68WkwhWh7fnTH5zDhinY7o/cJdecmKcNVU1Xc7dLdGeImK
7FukaeRBIY2PS8Isym1Lh7YnAsZFXBROMJB6yTjb/6a37hUJLDoQgqG92Vw0NOFynSVxeOtK+STs
cB3jZHT8eFe01U6PkLHWxj7HsQ/Kk+bczKbTjADRubeIHCfooem9ZdzrLLQqoZ2xcuB5VNcwJBZd
xDEHscOl1Rz2c2TkGrLyanhFOouoQyfXooPJrKef6AmzOE6KJ7GqVKbhNKpJMd+0n71koKK7vP/a
CXtniQ3x0K9srHuy8V5Q9cNuqK5j6B8MSDMsv8ssaXiLIFJAhX8PezpudWUt5UChak7szyQ4dGX5
LS+59ZntEJWkXd2erUTSLF34PJpoKJ5qP7ynPc9AEsAlqZ1DQNCXGDh+dWx48PzQ1bBPJnWkAHtg
0v1x51TdS9npu497UPd5rVzUt8lO7pD20QYTTJM21Biy9C9QK/e19yOags9/01n7dWxAXw2nsWHY
OiZzE6H6L32jjMlEPmKGK2GS6p0OV9TRrqoBUIX93m9bCnJzGxRLJ6p3QwTnYo6QhMUjZxwNksff
vZ2/vB8ipRzc7rruYmhmJPzz+xmnvOlopbDtOP1jXIgV2p42PEQ9XvzQWu/iQH8kA+DRc6sDDoFD
gey+o/GQ8cgJ+gygx+17HSFnQ/ok0dnnLutbIVgJqrXGocyk1I/NcGs1+vPQaNtmZqHPGucVCsiz
OqnJLji5sLbaDKQ6gvSpOuVdtcG8Z8OXs8EP4RmcG/S6aYyV1EWBOqPq53F7c1PSNl3UOu2jqorV
1BKJGtht/ZsWTedqql90L9535LO0cbKEObPnHh889NQ1q5u/rAv92E3BqrPwzVYjYk2NlgVKilx2
S57BTSxTFuiCw6B90hN/I2W/7JKOgIQBXjXvByGLkUb3LqhYVlE/D0B8bc4JVgimVjuGjSpy6RwU
Lk0hlObHOLsliobCVsqGVyDIG5uDM7pPM0e8RFh7qLp7I6f3wyxBJKRCRLTKDMyDJZ0TKzYJ4+Oo
HUb3XlgvVToRrpLDgos7GiH+sFHIp6ZNHmseUdJbiFUx8Tu0QNZ59udDYFgvgYVNicBiy+S5Il9u
S3DvD08vgQah9q6nh15bBHF1NsZ0KciF4AyLrTtldR/NE1GVpyTWMJ0ZD50m/4be/JcJhK1LISWm
fOytf4V5FuBz7SZytRVkSm3dp4DPGRHunfBLYMWvcUmZppblv3kKlBri524uL4uZFl2DFDyWxi8N
ZomtGeAhdxP5e0Cd/clYMNmLzjLkZPbRcE4n6j2rA90HUmjiLbQjc3FadhxqcLrvVW9yqpT7mrKy
B0EKjWg3+crhxZ5iDe1NHci7uH+t+C1CdYM/WhQDjQT1FKjATmHfJyO5J+jrVIezHr1r5tS3Pnf3
U9SvkrC5qSD1REUnZE6GGcPbVyVHdY9otDBiazKqGxD9i+rUjK7axmhEBSrwXrVnDHWaUWfQTm1q
hd/fek7Cdk2HCHNfMnuPqqWFX+qsTnjqM2pM4WaKatWo7aDAmfn3hu4YPRa2jgx9dtP3t5wC3fFH
NlbMD2N1m5CvO4W15fm6Fnlxo/1+U/c2abWXLF1XSXSXUXVrSeno+Z1onLj/nOvAcM6cD7Ysbw29
X/ymhDbTKVA//rFmoEMDVMbZzVGDtBHmMVr+948jN7swGSBETCSqLvpIXSHkFVPpuo45SwY+dTF6
GPSgbYCnxrxMATubpiM7dJjApd6jJ2S2LQ19H+iUblpLCesRpLWMEiocooNi3N1QSu321HvBxc+L
g2z5CqO4/oyD7Jj0ZLPS8L7XTPKmntIt0H6ojgjx4zfVugyK8oaHcVGRND0U9FTzFGONGSG6tfig
nttD6LnHXvMaUpD8vsr/I63U/0gRgmB5+c8ihJevUd7+0E7dt+jHTzIE9WN/yBD031wH56drI0ly
OXkzvfxDhiB+U4BfmDEoAXQFY/iXDMH8jaGQqbRVlmTWqKZHf8gQDODHLvBjCTnEE0ic/pkM4ZeF
C2QIKBLJe2DVsrFT/7x9D7K1nSHG1j0P1kpPGJjHt6J/RmGOc5t2EJE6teB0NOt/Uzn8OrX99YVV
XfGnqa2Ph5BJqnph79FkZW6hJ2qfUNcv//SV/LvpsJR//YiehySMT4h2g//9/ErxaEWcBXilTkE7
LPdZk1QURvC5RLneynmrGcqgrb2UZf5kd+Gza5M3IaZFn+Z0CvJTKdq9pmnlYtAnDE/puw+kCyEz
h0tKxNJe9A5NktJ7riZ8FD0NQ3MNpn1JQOgWmcfGrkGqJd2jRQ8p19KTHONDgw4yqOdVP2ifqz68
5QQ3GmOExOitt1A/R0sAGFtXBq9lPiOHjb/UDmKkkpgiRL0De3XQ9OdOYiCO5QPHr1OP19RThly/
ORaO9jnxuuMotVOCHP7/sndm2Y0jWbadSk0AudA3v+xJiRQlSnJJP1iSy4XO0Br6QdQ83jhqYm+b
MuuVuyLKfdX7rp+MzIzwAAkCZnbvPWcfEw5ZGtg7PWNORBh1Q+Zz00E8GYI7d5DXE03fOGivUvi+
XSlulQ9jElDPAIrWFlVrXncnR87EMoTXKfSptoYAO0QXGRCO3QSrJkIgWmDNBVQFJ/ftx9ojVEbU
2sbwd6lPSagyhyXyUT+4y1CdK31raNg7l3i1qvRunxBVCRfPor7qsHcMrMWxMvGDY4D/huMz2sUE
dqZrTQBO0wA5xiyGVYxaxr/vKCdnneLG7deExdl5vu7pH4gcQ8HIwPTYGuCVZyWs09ala5JuL3aZ
GT0Perbb4iZd2/2wGQe8et5lojJL0aURXnQT1Ph3y/Ja2Ztsjn3D7F/3Phr/MNvib6iRAWsEwRTY
xObQvUprFx7iqzSzj8yKn7Xiqs2qvbRRlAFxwU17HXk0L5N4m8badRFYh8LRrpPIAYTvACfbBnRT
PEoIiRiNAfBS3akSV2TZIVCuZoZyqvEDutRZMte8moBl5p6z7KAXZnp5Dm2cJaQux3YE9g39W9hv
mNnst3Hqov8faTMN6yGKtyR9j/RWC9D8PaF7PG3j2F0J4R70nrTDfDzp5bCxU28nCHmbyWdv8aQM
Ilct8Fv+SnXe7is5nXD2AKfbawDZZIDBoPIIZMMjgagwn07qT9qhs1TPLQOWq9ISCh66ckpsZEV4
PXu8WVO/FrifYrzxnZ5d00/G3jGvjFbeqEcurZvXIYASnSMxx/NkUhzWrX0YBc6c8dKFSAiB4llu
fOsE8wpcDy1ucmyHfNfDpYhTpjEDLJHQ3vntfTuPT55BJM6UPPcWZxq9uSFk80X9oy1uKuWCmApu
aUAOmL4MZXwP9BWXKC+fBlORMsLxsEkayR3JDrshcw4mbu0+cXb57F3ov117kqTcYdrOaLqz/ORW
xllfY7m9Um+eQ/6fckZF8AkDny6Js1Q6TRib1xmzpKQclyOxUy46J2smd5bPQetz16ovb1Zbi0aX
UpwWw8ZUBQnmkjSJjhAxv3/+tmTcbdK525gVAbWxvtJFhMUNjN8YHYS0d3VK8GyU3Taa2GlGT4KF
taJpzVA12o6us1PfaSLeQUvkTau3e8gIazSgmLd0OMEkFIdybw1ynyGB9dLiemjGbYHlpPQfBjPZ
+PXZx0cM/yPub1prWomS5RXXf8h9I/D2kETDs5dfqgg7ng3hFXUEy4OzTIZbjQCkMUyfc5M3uwm9
Bym1b23pIAvvSYpiPMzyWbXlq/SKm8T0jkVjHe3Aeydy+FBX0V2VKwFpu7fz8hxp4Tc2VhzBPEzJ
ZwDHyY/If7+KesUsSK+tTmxrE5m8q6+i+tlJWToa4rMycYXuHAc6boaRvzbRvZ4Fdw5LvjVQPeRB
BSpVkYFjoElm/BHr1xrejrnp3xoX2VYRMi3N7UOdxWvJqq4XhHfJU8wSokogmQy8kzz+FRLssL5J
QG0KXJiOAttG7q4Og2s9lDe0htdD3y57XCagqq8zo7uK2wnrToqZSVibzCA8C/9QN2L5065jVuZZ
6S067o6PH9vg2/R1cGlTCVY+vxaCJzDuroxkPulJRjU6vLUe0YPYGuva3nAzLrOHJWjQr2sAmtou
GgKUriGpzBo0BOgJZcGtC0ESsLx45jFobUaPgpjq4aQRoKeeyuSGyvI2AvUptGyHBPHUDcXZK354
FqinGHcpdMLGGxYuds7crC59gMJ45j5U6e1karda4F+kE1/Pvrgzm5ShXnnuUufotNMbvbW82faV
fNO06ZQN/kMJWmLR/DCC7uIWPLr8Jp14qRv7WEcn3za3cywxbDLLCKobY3KO2JtoZhYL1YiLgm0v
qr3fCwy4tIqd9i0K0hc907D4FYwbqpHdDMtiJseTYNTJJn5F0MIuHOft5EU8MPMqwXQUnANZviZY
1rwEkOEor8m+3DT80pOO16X3HxwvXpsJgVbtfNWEP9zZfecE8B44yT4e661R5JwkjOfCWRVds58b
TBLiFRT5yiunrZJn1xaZg9LaqbNJjWynbLy7wQPVlaBcIAfdukcvTbJas8Imt6rhaHZRtLU1e9eV
8YGGyzagfU127GrKZuLR5q2Ye1oD1Cpk6Q5z8hLjim5kDS+/eu1SuriVGsBkfvXMkQbm2Ma+iVKE
hByg+hwlO4nj2Xf1O9DyuDFJe+lfQ2hBDPdfP09w/1t9/IFfaKpMkP+++mDiWiTtf/wf7UdLf+/t
NfpVCq3+8H/VIDaVguVZLjCJf7oy/qsGCSywd0ht4CiResXh+T8NG8Y/LDR8nJlN0+IArQTZ/1mD
6P/QwdngsyDRxQIaZfxPapCvSrjA9PhcKqzW9XVV1fx6PjciBEB6AlzU9fFCNorWD1ocPvSjyPMX
okSwD7B1sZzLP9Qghjr6/yzCU5dWxCuGDoaL5vtL87JxE4kMzwqWuIObWLskHh1gY3R29lhftJ74
N8VxF9n0KOyyX0QD40rymhhcEHlAp6zf5znK7Lz7g37S+6oOdyHzMW5EgG772GXgzv16U5hLeqIm
0I7AVHwNqTbdRnUZbQJnErsALZ+hOrsl1VlW0YtpNO/J6czXGXaJEQPrDWy2tiopCSvJYIQIWa9c
i7lIRvOldfH5pd60bOsoXOzgB5O1aJYdq4PcxNifVw1qQmuf5tFdg2imtcUmHtnwi4rVJmjFTRJH
OF66vSy/tw5B02J2z54fHUshGsZ3kGut5NQFkUkbkwZ9WQ9sGNpMQmgDuiQgC6M5KTSyZRKqUqdv
RoAku2HqUvsn1aQaR/0REuxtmFUVKSbBtlsHBrAYXc/eeo84itm2H0zl1CO5+7qepxuycDlsUXOg
mFZW9eL7bOJ9GwqSzSqXs3TynuXs3s1A89iLDrPFOSXWwOVaevgYYqS0C3/cUxnuSsmkYcQ057dA
uvKBNAKHoYFq8LqGeLGk8b0CY5D3NIZUNy1ObZQfNLRDAgfV0MAL43wZGIiMyisvKuUqrxxt0c8e
+AoQCDoKSOaEMYMo66pNMT3aqVhHLjqEFOZuZDHJUK1lIwcEklfYYmUE/Z8ZuflWi/odUNVN2EAF
mmeLKUjFF3dpWJNziwgvjgKN1JPO3OWtDwPFYDyid8csUCN22HEe5McFwgmxqNzg3gsn/q1lhzyL
wUrKeAhG5aHteLTijJFyO8KbsOSWFjwRvhU4Q3Q8pmyyU/RItRSv8kgPltKskB6gh8Z1XIXbTqeA
0nXtQSXWk9QOsbxkw83KGSgyzVFnACX+KQoCcEIUxKvSbgVJecnrsgdVlTCdlWo0WDIDlK61x+57
6GTf7LQ+Opq9RPMyhMec7X+bseYhWYH4xgqTrBxCNxl/QFLA9l9PTntx2vKQpxB2MmMdoXOR7lVl
m7vBnR5lI1GXkN/n8Ot3jbixRnggYQnFNBQJhjEoxMKwl3VTE5ppT/S8/dbbDi44viJj3kGwJQYl
215XccS1qzy9mhJ5Ss3ZAxNNek8tBQVlNR2aHMXN2JChLC7OYG6jnLtCgSaRaogXgbqlHb+Po3M9
DdNdFfGdhSugdNGAKcRUrQLRXYKCJr3jM14Op+fKLeZ1I2cDXngkT5P6j9b0T65l5jucZ66quG3E
GP6UQkhJoDAwgikcd+OZ4ns7n9KA59Kpson3UgPybRAh0vOHzDh/UQ90VINlIrm4DBmWCsSyJYuv
iKwftFIYPTjlcpztfRTOxVYkc7VOWwS8RqIt2t55kKgG2oTpXiq8TWVFV33QrtoKoJdmQM/MJWim
2PWeok7jX0qdzbCAgWpvwhwPu+rcZBiYQZC/m6QltQhcCCaouKW8ulkrro34OXdTfWllBo8KGAok
7eUlslu+JFqHIhwfSUYFgq49hQ2vQ2Xx2XF0LPq0vZrn/piXk85N4ROT3HChB7CNrW4P5BZBhhnL
pfA7GJMhzmP9HPXabRbkZ6fgRKR3WGSNbOvnRNpp7X3jWCfDM271md6+bn3UVnHf2jB66p4XvR6A
1dCGiDQRIzJBKZUxXp3hA3r07FmW7jXH2ZgD/4ivns24GE71nG5MaTE/TF/kwNo5wA11i/BqkOXC
aPG3Jz0qwCJfuwUrRy6isxMkm75ACmjFyCAMtASZWT5V9vg4VQgDWtfBXcTCwF4hkvQ90elwQ3sZ
0hJpr8N+N3rPhV5dkU3hL8o2guRgHgRCmVYZgoieemhlzkkz7vyV7Jy7uYqudO2Hn7Eh4tYhG1v/
bljeQQ1Dw4wf2XfvnHSmpRCypJWtdZMn0zV7yzpBksOE4dAnyQJASWkk34qchzQZ2OIjyz1NObHM
5q3t83N/unocXSy8FoWdj+/QorDJoJthbz975rChNaotpO7d05tbsNxyHVDHGc9ClcUvnpm+TQJn
tQQzovGbBCyrtf+QtQ+hRzRV1sXvfshOGI3xWzVBQvP860/FXTP3JA9UxouIi+siY6P0yEVcEGP1
EoUHB0Hr55UJaOw2sg55HTBdpzFRr6MldykSJdye0JCa9MXARrLoSnkTRC5MePPRiRy8PQWf1xvv
JrF0m8BZ6gXr8dxZpxFEilM6B7arlvGIuyHV6Tw67oB+7J5dJV4kEYgtv08eRo8tvW9LwDegL/p6
ol+L0DWBUuV3YCeSkO1phufwudtXGK+QvUIrij/6mNtF2Pi9aZLrYNorRkZAD4IHv+8oj8Seo859
VvFuzQ6KQsgmPU0tQhMmYjwQKWdN+p5y80KaYbhdtI1dpKQLm8lb3RUvau40ELE9pRwRdCumpRG1
V3XW7vr6OLUcVUgJGdMbtwXaUZbnXPWqhmH8CHOHortjstFg+ASo+54F5bkn2zYJ6tdUVAaYQFaA
uUds9ilXdnr0UOlJ1q25GtQfhD+1SI3y/CnCgZR/4IR9SYLbwiYS1Kx8lgJf3xpE1DBUi6116QfP
VjKWkIuIkxT99axXZLB0R07KlFUW/QLpN9eyU2E15VkzxHUyQ2fyivRS5lAICI5Ol15jQrDrripW
aNxywAqeS4E4ti+5WbVU+zu7CK33fmloytg2oOLVjIUdxe+yjT8qtzvmsERsItwyS/tu+urFjtDH
j43/VqbIv8x15pKQpI5Gn+IDVkHW0mS6x1UFgKY/JjNPqTuxxnlFvoW5GfP4cUc8KV7CrjhbjkE/
mDNAXdza1c4rjBt0OtC2Ed+FctuU1cnUirvKZceZvbhaRxOt6KTfjlPH6lHoa1Fp02YKbobWag8m
KsRll17PsriURq2hfZmX0zzQecxYg9LeXvpxrP5LmS+Z+Qet9p5iU/M6eGdcMF0m+MQXRgjbuQC8
l7bWuh/EXSSKByjM3IrhaNbFSz7fpSGgwXmm71Gkw1Jm13GHWcMvS3sjy5IA21je+9W8B/Ti7wcy
rTqfTBtWhkOSQmIurE08aAdOoI+Zae7gH5hE0UVor53WJN/O63e4fwh7mo8iCLq1ERJBmFfyirPi
aPIfVcrD3Y0M8QwteO2igO4+Y71RJpeDnMSbMxm3wjQRdnIYE074nu+lEN3Kl26xReSNLYvoMKOS
7HSsfWqgoi06ACmL4YxUm0SUlrfRLvd5wvizD1tO9CSZ08gnz6tX0bcBv+zIUSlvvBfXqv/kaPtS
Ain1hmNivPcYBLkkHn8pNMxQYqbvGm0Z8lUJRFPDW7Zu1+Jda5wbc87Q/NDHZIkyanH2Rs5HSoSU
Oe3h1vPAn1N63schTMCfqtm/GdyYX0b5//pk1D4+YhfD/spmD1y3aZ2yw7Hef2vK4VszR++uNwXr
ougW9D/WGUd2svLuuxjRatY9JSEpUshIXqeeQO+yDDb2oCZaLOOVZ44rv5O7uWUfTzhFdF364tg1
c3p1MJEITaHQwYwZGPsaxviHKdTffhlbJ1Eb9Q7wg8/Q6Z/GXRpIEMcQlC5mEm1m5d2pdH9vsKav
mo7jK+/8HDoXN0EdaufnAul13cQHlg4IJe6VHk5LJd/IarbKbGSc7Mhr14GUWecmX8gvn8YQj5NW
LqqgO3e6tY+gBvRWVP3hmxhfrKqfP4tNqAqWNWVg+xpMOvRTovdzqi290UIcEuiPMzb4Ze8eNOHe
kvwOcBAQFLpDHmNLe/79U/FFbvSvqyM0orNL50FNWn8eG/qJbGtyDok80dqjTWFWadbp95dQT/xP
TYHPS3gWRxbTU62Nr3kKU1dNmLdAVyu+oWjsU69rB9mzpv7+OtAv/nolLmEjHbFMbqf/xQIOfy5n
MUxDWE3UzERdPhrOQzmNzyC/CX/DCs7A0mbIt/BMtaSbNhKzWvqkSJH3XQdEUgmeBwHLELVwsZUe
MAevNh7dOLyIqd7yBnGcbeJ3Tdi3lcGDjkfpKjbJPeIKLqffeOLUX2M68dx4aclBJ9sv+xDyptOJ
P0JZ6rXkYIVDelO4IXNFdvUU1yIHF3czd9Q1bEhPCMxQ+0r8GiCBFoUHqXJs6r0eYIUj2dDFbYLl
Ko2Bthof2gUF8VKdblTp7+rpo1Ec6etf3DCel9gisZSgdliWpPHKzqd4UFOa+jL12UcUxR/FBD5S
hNeF3eLe8ffZj8Hvj//MVyOfgZY2wTlzeO9ZUOB6CwidNz1k1NNJ9xQj9K8Cyttx8jY+mwTxDVd2
V1+ikLIg0w6uZW1zCwO2koa4kB+jsFi6bUmTORpRbuEEx2fxIv3q7Az+Pg+Yvw7uqbK5tYS7X9DC
oSlkeXEEYXhZnJ2ZC259W6PbYpCZSufkVM71JWC4tIh9KGadz+yqa6H5HdQ4cQCTruHqHSw4TVmP
oivnDMyGEdO2aG4kwTadGy51zJve45Bm9+odaAkvWLjudEr8jFAdDrthzpfEwXYJe2rM+EdaF9dz
zQ8U5nBaAa0NGaKiFL6wVqJmsQUzs+gjLPN13JHiFYT1U1R3pPBqP4oRnVkbTQ+2jWPL6I6mnV71
mUD95e7bdH6s5uQ91uDHtiC/ErKTregt5BjfJ+jQWvaFgJjTpVV+UMi/Qg22w295x4NWW90xlPTa
m0rDhymvI+bvSioLbvWaQbNPBQzINEY+bbd0IeLOu896bCUpspg+fWM4nbIncTSIVUGVlIAJ4vqA
v6+igSLOyolN1NI9PIUdrEb6/REbiLNFDDEsGte7Tw3+WAyFcWHmrKi6QwVJ6Zr3SjWtDDhNnbx3
lCZ+8dLp7UuSN4+NrsR0KIkcMCifzryy9k5TlL6ZI96P0aD+KQHY6hVNg/gEoORB2AD9TRAin8vH
/7bF/9gWp0v737fF/+PfyRr8t/uuyeS//Wj/bfkKI0T+os4x+fP/6ox7SHB8pb4B+gG4n5PO/1Pn
eOY/bJ9eOXAOCCK6rXbsf3XGTeMfal+gcew5SjKjMkH+1Rnnbxk+yznqHJzv9OD/JyCjLxuRQ5SP
ar87Hmc0PoPHZX7e60a9SUUvmbxwgiN6uCOvUmD9MK360qke7uRkL948Prr2uCcwREbRleVEhP+Y
0D8xUGeVt//pVv7NmeyraEd9Iof0ENu0mQmQ5fLrJyJ0YGpND5ZqgIXJbSmrfK1/9Cbeidoajr+/
mK2+308b8ef3d3R10iDPABOY+jQ/nZnqQOubdjD4/hgHYJ2il4zoKetFsE0ljR5JJ6MdW2JzANfb
hPHEkX2b9GyS/jA+2gO7TuvYD3gt7ict2AOCW82NDZcZ+Ugvee3HKf+YpYHeftrUE01eVNWa9U06
EABdFiZPh71Mxq5DTxcoSNF81zowi44FmXbCvCGc9GCCH3L6Fdqdmyhm0VWV4u/vw9/fdHXksTwa
Bp8ZRj/dBrMXNH1qrGDkxPSLNKLrYenpR9PehGX7h9PdlxPJP285QHaHXA3HRkn75ZbHIQv2yCMX
FutWAtnNJuoa2pX4/SXg/GH8/vsv9zc59wRs655j6XB1Ag77v16xyWCWODpX1JPqGEhth2CDCn7K
NoK1W89jlM/RCuEujFLOErY9T1dJLG6qnO3IyvpjbMpjruN+dRICHIa7ujnGUbkZo3Hni7XcJRpG
QPVu/P6Df53QqFv1ywdnffj56RxkwIlEOfTw+J5if3jMteQd7QU9yZBDWdEm2I3NfTmgcKg9n/6q
apPnykJYOxtjKBf/Px9ILUq+gTeAYd6vHyis81LHhBBt+qi8Z6EAod7jwdIOtAvfC6bjwqMb1Uzj
ozmORNRN13BRt2i07ppO+0NZ+Tm0+/LuUk0yInR5mBzaXL9+GA6xxN92kDfdunrwTA0PQHwdFMZx
qoW+9uz+G+G+SOZR1jJoThjxwBVFskY3v30iB+jYeeFd2F6T69BCeSagXbwxw3xqaWuZLS9+CFGy
FcOwt4L8UhJuvoI6yNa8NAhJTuvpER0RGek4ehYd3dHlLLCFOc37KN0T2LE3YwDpqLVPhkl/K8yz
F99iCtP5p8/zbwiCsiCauTNftMJ9NGkjazoaAPIC4Arzm3P2Tid6e1Ecrq10UDb44lvl6h697Pij
8/pHt3G2bew80Y6jfce6jUksXv3+N1d38S93GY2MZcLcsyAs/HqX67BLCEzGlJdM+QvddPw3HMho
e9GPUFMZ5QxtdQ6fv7/s1xrw89mHb+lS0TI01Zn//vLse11HCC0rA3aiVTo3D52yhzFmRq7s7RBr
HXpowFQkwNvTPzzm1t8shx7rIPF5DtBAQ/9y7Z5xQ13QZMdE5IgrmbWrLoUMrPz7TjPXzGa6oyM6
sTecbufJe49ctutwfJ26QC5DOKdwZelmzml5XUk8O1WTTQvLrk55aq5SkN/WeCPG1ch4jZRv9hCR
0gfSZF4TPKvfoHuoVWhOu+7mqzSS2Xpqm3IV9NOjY9Cb7woaJ3+43dZfTwIK+uNx6KDrwbrzpUkT
y2YwkYqhwTA4Z9cyv9ftY2f39gZOLgMOYKl0yT2DvZCqBzOuHr712ramxIEl7+xtmtaa2yFHb5qL
wfnB8t4qhiObbqwwNGf5ubGdba2Ll09nF+aYzcz/othMV4XX7CyO9HXmnfKhHfeWzySzHXdtHKRb
U0WGge3fxThRghbooleaZFtqB83WHzUJBgQNo+t1R32mUeEm2a2m14d6SN4bL1hnIiT/tQU6SAs2
/B6QFrXOWipcixmWMgOujCB5dmKQ3CgNt07hfQgqHsoXZiMBwBBsQ/FVNfCD9qrjPOpwwpE23mFx
OAmKN/yNME5FZd/LeVqHtjPuObYRIF+UGUiC+ZDq2iuTP3cNvrUPppASFmBLPPFHc9Pamdrsb4oO
uCG5EuiSWMH7s2qrdnkIYTo8mwOnkszB728ekI+FVbmxWsZdfUAxexdLK1uNlQg248imEAdoNwsy
G0beF1WCNBUavMmiuxizwWnQvVIK87jGseWg3fGwgC5sbHQLB85PzhrepajZXBSklut+b7PsanLw
WMpMf8vckPa8H5Phnt/lbfamtHVOZiNn69cc1QQeU+v290+m2uN+XX845GJH40VUPbrgy/pj63Yo
0G6CZ3Op7mVEt82tafxaZfbGEvEkwo8wBT2pziv/0yuz7AD4BCXKYYVu0K8rkJKmjOkEktKRjM6a
4tbquuum5jmQHikcNuQZz94aAzvF7y9sful/sfYBk2GthcXlOIb/lSXF/zu0mimpnAcmiKZGbEff
hR94205eQ1vaMeLlMAjOHAzebae+7egEfBbwbkwLwZ4ZmWnyAXnCumpnQDH1mcjud9OcH3//Sf/6
4/BBXVU8GGR/0Df/9RZV8K3LoJ+DdTOab7xZV8pUI+gJNFq2ViYWl11xJMP795f961r162W/rFU6
gdF9k9KmjQNGqIIm+YLJ5Nk3mIn94Ur6X4+rXItqi/xO9Wt83f8gk4yyaYxgHcXjemjaZ825cyaJ
mGPaNJ2/T3BCdanaBxmVJ336HJBM4wzjBj9Rto4N3rmwjggcpcUxarS1osJ4TkROGlf5Laa3zUTh
QiNOLEWPy0Z32A7cZkDEIK57kyViwmy2tSLjMeoyvIOW8zxrsofyMBJfHXjlck51iH3NfGPWCfN/
D5OSW8KJbYxLHfjI2AXD6TEC5ApdsaXpi6I0qhjAxwzjIn/jddZ+jEux79qCYXTNlKe+NQWz2FIj
LChIvK3XfcCtd64AnBWLwN6mjuzYlYNnvQ50AjINk1xtcsPUGSY7h1NmL1IJwUENSTQHvE0ZA9zv
7fwdZ3TS0EKkxhuWiYHr0DGWQMr12CbtI9hgycY/X2CXQBMccyOLG31Seq1YZtwcNUSYpbsidHcv
9OGKNntBIBbDdnVMTuwFin5kikhkmobhjlJUTRYJVFHxTUmsPhtNdVSlZKtMt50N+TLU5SIY0rc+
zt5td621Lhw7JeFJjnRVqm1sKsiH3S2xvIUH1dgrU9DYmBqrZR7VbJWNDWAzGO76ODxPIWt4XyGh
YLJJJSVRTkGEvGpKbL+oVN0hrFjf0w24+2qGxs9I8k1GxJ1ndkqQk3bVT4Ib0yUfmb/WE/GUQMLh
hqRontPy3AbawZnZt8LBPsYtX61RbBU5TrtQINUfff0QSOus/Jd+NRyJmnjJA2ZFibzUnYvjfzZv
qmodlHda+JhIVHC0wc7pYBO0ENzHiudWuSE/gdQzAP0ayWP9pqvZCj3YKiTj1OcigH9h529yQDga
xFC1Lf/F1Ix8kYz8EGh1iCHNqd/hZbZjBLXLvGSldhdV1dnnX7sagu6tQ/XtZdm2ReSx7GN6yARY
TUI+8A+85CPSEXvkzlinrA3cE+msQE5G5lomOegLL6h3mtaASDS6DtlTftPGLMvB4J1q39yp/a1N
kQA1DikcSaHfSC1fES7ErCMa6M6yM8IXeHBhhnQN21/SMnKNY1YPv2ZsllfZnvn+UTHaSLSh+Wfk
L6lmPwonQLLCGUAZ/hRShoPakWRBTv7aodfQGRj44yOHbXgsLEJli+w9cpOPykNgVsHMiQac5T4o
lRjDE/wolpGUs5Tb/yiM8XsUtytOggS1MOEcHariJm5/1IDCPAmHxJNsgHbt7M2JBnYfuxu/8gkK
8nXsx+aqyOEvoMGhlo6YpImhfnXbYzzUT59yuW7moEYE/ECQmHZntjPZ8jY3Ig4BDDjds4P0fuhN
g44ordIpDY9hOhxDLX2X1r00fBz5dCDLIuLKk9x0gyDMV+jw6WtyYPxVGjnvrSSjWEHaPiFWo+Dg
9xkpP3QMN8PhPRUkqNiVTm9p2rreAFS0f6xs3JSRd8WpGwj7EK54LxZSwmKxdeQJNVNq2MtP5twe
u+DsWvPls7VroNBw+2jpasjm7ZuUkQDUDD1bGFZDJ8tsqk3sRed4UvkSgNqae91xnj6HGV7cHjAk
7zWnuGjSu49Kh55+ebRM4Cm6dwQOSLKGXGsuP1BUK+0jSI40sG6Lck62SIeuNLrxy7Jm6G4zdOfs
fIT7kLELDWvRIy0R6bCqmIrnGoYtP5stdHuYTvybNh0+OH5LlEzmY2uGrwrPZglPLJNXSng+NP7P
NS3DsyWmA/dxV2f+c2lgAdKNB0xCwWaIWkQzbXKhPwwphlfHmdOTVzGat+ugPnQKjErO5Uqvgscq
j469N3zLoY67Le+E39KVyomA5KjJYs4i+2bPYs08LSKOFSCvNJHxBP26B4M0zWg0OhebVuapaKbm
xgFq5DWgYtGRIy71F6bPQoHV5TIG4Y6hEOPRUZymko8wiaux9F7djkGEkcRXvkbfv8X7JeMt1hrC
YyAE7ijx/zmrmSwkB7mWv0rgbIaXLl2TuXbX8FraBm+h5iypNkh2sSJ7MaKfyi6eiLNNYH+HsjTD
71H9/NbY4v9d1tW8Kxk+wTNd2Y46tifUqLzsL/GIYizID1VenfRq1BYO1IxowBQbOfXTaBQXGaGX
0kX3bE7BBV/xR8CMIiH/2W1JiEbqtTWzErmmQerymLwVzfCGHHIp527Xj/M7Kvh3C/f4wnVQyDpa
syc1i2/WCbJlXGrA8B5yJRTVgKXHDYZd2j7UPfMf1WgN0vSOeOTXLuOm+S3T/6pngKwXGac+i8mX
T1tugsMbwu/5/VnHtf5y1MZCTDMa9rTDFMpSf/+nLmARWrOjGU2Af2vEku1vxkK/E5n+WGZUBbN4
bQmg+y5MlENJ7G1d4zWbwnGfe943eqCM7z8oBifVTEsWM4Q6w0XZnPr8mmDvX2nOPcY1utXP1+oT
qjJgxcyyXi4GCSsjJ3ZMJ1gKzEDPi1la21Lj0Oo0T50un+ba/SEMqD4BA/UeKCxNWpa5vGLIqGbs
jsUNE9Z8bRf9cxIDGPHU445Y7VIELv/mejn1SCqT9jRCoPe98QWK33pSPBIlBCsHJpW+ohSEd95U
vfz+3pp/bSngRg0slxGsTkf/68TXLi0QVkUZrHMUaAuJ2pZDfWHxgDA3WumgBxfmSPXL2WE5gtgM
o+bspTbwn5Q5Vg/2zNa9pxQ0AoO54XEsUprN8CQHwz41s3VO5+I29ONbMwHK0ncgyrRJX//+S1h/
U5eYXMYmhVjXVZvg1weEeF+/7fM4WNe6u4/78rrJWdRybKtM688SrlvV1GfRohTKDXllNmczcqF8
cwZ2C45iiI93YzG8hrA7F3MrzqpPkA3z3oyjrepqewAOlh2sF1MvL05ZX6CcHZIcGZqlYWfi2Pv7
b/SZDfxrdYk0Hxk87Ux6ie7XLlMdB1Ar6C+u5ykg0LbQL3hRT6WD1jGjbN91Bhmh8dPMuLmeRxM9
FzpcgrwfJyVcw7bMypiX1hILV5pmxhZLAXRcRI2//5z239x5C6sEZGYbIQ36gV/vfGiNRk97AshX
SQNIEY9lpZ5u9YZR8QEcIwoTbsvaI4knZkvyIs4IYaedhOPc0xUHq+gzQgl1YE4kSglkVaqX6Rms
QXpOd4kfaIFo7Ic51LetFS7NeDzqiOb7sj/S800XMFAUMRKN6Lz0ZRauNEpMSaHiTbx+Qx4ctBTm
g3Iz/F/2zmQ5jis7w6/SD+Bk5DxsvEDNhcJAACQFbDJACsx5nvMN/Fx+MX+nJHYDBTTQsr3wwhFS
SJRIVFbmzXvP+c8/eFn6wfvzRheGH41uG8yFHGBx/eX3b+i0K9W3nJVFzU60JhI18DhdMjGxS0kP
79/uN9pag2xMnTkUJv3aac61M/BMvYJVARfyuprZWGYQPdgLqp49cko4i6mGMyVb01//YF4wQ2VI
Qf14qiM3W72OIm926Nlwr/DyhLyJLP4a98neHN0vAZEfc4ZVCs4T2QeA61t32GLS6KLUYbJ4ukHN
VqzAkG6dVT8y6Revyxq74rkDcxzh2DqYXr7/XV9lZoNyMNcC3cGQlSnnEQV5dtwUYVxhzdo4q7Ti
eMw9/q1HKhxBYQLuC+9nE4sXCY477vZd6uFinP0x+PpLE+5/Ldjif2JOIZfzoyinmqS0tvn3Y8wG
rv3Lx/bxxS9WTGxa+s6nerp5arq0/TXald/5r/7Pvz0df8pHI26LLeajEffX6KkOGHX/3v3tppge
u+xJ+ZJHLybd8mN+acDMT7wuHA0gdQYblcEo4ZcGzPzk8jIxsHb+npTxSwPmfoKgZGA3AZLkcbRw
cv7SgLmf2JMx2gGFk+QeRoW/bsifg2Tu5T83RBfU/vlej2E8Aiz5QewkpnEKVpl23+IiHftLSFEP
TVo84S+8S2xzHxOCFo3aD6PQL8Y8RwRS0hpXN89u4J/X8zxD4PQFO368ywvGicNOdhoZ5PmWp3gd
+yZGA1/EuLLBNSFHTe3X0EoL/+r9jzsyu06/LhNdfEG4q65+ym0MW6pVZyCCyErNm0bbd3EKkdjb
5019oxMymJv5U0U4IRAjjHLtIHl9EpbpzkhYe+Nc1XT8/73LUvfvIre9SYl4DWb93COsbLC1i7QI
d+23KbF3LsaqNSTm2iTGG14WYhYnxYic4QweQlsycc/63NsHWn0I3G2KTdRAZmoHFQkpkJdckabw
A2OjM1fZ9VbwuTmARO/xo9jGmCLLb9cTAr/IxisJt/PIRXf1dG/lEOYIbdSDXZy2SIKqG3LuhjbY
4X70uUWLYsXZtip9snLrld//ER6nE9xWOchtw9/Iwlx5inouP7Qhyx2r/Et1cn9OpDq//yjeevKo
4RhmuTaL7ygRfLbRaa7VNXloeks9h8ZFZpTEqjUHH0zDrrW/uI/LMvPEl4pK3kNxeFIpKH2eFHZv
eUvJr/O8eoM75iKuz6OkWvpQQd//avpbLxWVIO2MpIsQLfLyYHbiyLK6QfOWsepsZgLi+f6LwS6+
lP5eMbwBD2R/3eurObhIfXubOep5G2EM4M/fAsRvmA2Rl+lNP4bZuJhM0nQ97yejpQ9ehtPq+3hT
mGlxpaqBzaX8/2dPIPTDwsq9ySP8xl0Tew/nEuGlFV5ac3b/wR2xTiemxw9jmEb9wLnGEffyw0yj
NfFb5cNSO7u2x2lTNtZWbFMyMBc9mZaV3a8Dj/DqOBIj7stO3RhJc2XwUk7TsImJTldb3CmIrjFC
/jgp7faAn0tzEGKmZVrbpJ82ft/jNNCf96qxNIunpArWI0mLEkVsa5h3jOOCMfICZJIxIr+tAYAl
KkwCp9w03DiGvRAfjLmbl3qGk5wGi84PN26HpByUpxh6PEjQoQXRSiNWOhzxKwGaUGpr4cbEcurV
mZr81hH/aQ3G3pjGNVy2vVi+qONjZd77jbUobbjm5IqW/LBE5PuYCpJ4tsk1a9tr6ZaBI9o+EhGH
cGWXwzkee4sRfVnNHUodTAMcczsTOGiU7S6BLRdC63SCAKtbrG2ib57yeSwfLIws4vYB7ILynJIW
HwgfS4yWMAEcHTDDiOdgg38JhJxxneBPGEcrZUYq2KVnRQSd3/BvMAra+JhIMEXcxbqFL0G8kK8T
1NGKuJnlUNoQ/b3VRPjmUEXLbN7q2nmnh9umDX4LJjxu+KlhrKzxA13ofchXJo4dq4uAexWPykoj
JgkuyWom6zZysNwfcGxBOzkRYXqpQRDdRpirXzb2cPD1eFMEbYW8qzjHKNrZjVggzBO+fuOAFlOb
VEyELai5mcJkssB+doTuv1HIdiQ37y5lylBW9F8ZzSKClbTj19wPxI0rc6QFw0l1zpR1FlkLeQIx
/12cdehtsPvqdlGORrTrzsEkALzzg6YMGPqNl27Jk4oLSOzNEnHfGXmYekCmd33VQpZtG3MfVCya
ctrUnok4sGWigCVSwQK0oz0zm+8SzWh3GL8KSsvtRqy56vw19vFLsTAoWxxfwm7R45kzBQaYA/fP
/ekF6Va8KsIS+GrA3Rc9T1cOMCMwPsKbogpIoyG7rsBOwwQk8uJtw7NLZvt2RvCWRfm1S0qfhrdu
6dwOGMhPPISmtQi7b3d5h8sC38xFHNEoI04dPlmfwYJ3YgqnS4eU7lANt1p0XWCTJE46Onm0MW40
CKWWUUfodWRuySEmdV5sZf5MkfzndYtw/V4WLkdmnoN+Ao6eJpS/F7sXiUdxZjUZ3jV1f+7gyFrN
w1ot432O2SO8sjYyL6bZO+TDvOHaDiFvQjmFez3DhZe2wUCxGmefm7K98lKNGUF3VnMeAqWfx1hL
yBKwMLtOxwwnHJ6E49weDWd4td1g2sh/G0sPJHSN2+mi0rGW4R1LE3vRNUSO69Ee7smeeQ06A2Je
re+piXFjVV3pFsnwZbttgaj9fCQcUTlkurvwmPtPtbnXEwWkdjsRjFPjYrRSsv5clovlo89NLsZ2
3oQmAeZ0uFlS71J92NQ4xcgT8wgmLFPosGW4msbuvEPxY3k8A7jONi4uRD9vOpxd3JCQU8RqIUnx
0rLhH6xWuB6ZnEE1JjqSDUqYsWo1u9FNDw7TjsAgfL5feQOGQGO4d/SAnHK4EKHJfsWvyZ2VrTon
IiN2zMXszRsTYbYYOg1Mi+VH5xPWm8JaQG035wYWR85y1mMinC4sh7BA7oObgGwk4Y1XjACPA1/0
6AogLh7pNENxIK6eRHv5qWIqwrRjY4bxmhYRYcoIgdkmhRoLJ8P7VgT1Y0iGGuSQhbIz+u7c6e8J
AcY5m0vAaSkmNiMrlENcIz1K7Q8qDll+LwpNqmlYR9SYqk39bpyUAIUymlU2p97S1x8ms1/DU5RN
ffv+uWqdNuVwZImyg6GIm5wm09iXbwEKonhQ7MhDOtOvFG78YOE8EuIChSUXr92NlSEs53PFmqkZ
4DJWHbLKdjEr+fU04mbEa+uBcpQxwdKduRAHGRexpDVgShTYX4IQ5v7004EKEYfZlgTPfQkLwtSU
Nd6eZvy1M/2vUzSui5xwlDGBQJ4eRoLjQpyYgsHc45WF9Wh9FXMxHYyIBp25xoeWlg8Xrt0VWJ2N
uLXI702dYFMNaPzZg2X3JGLlWqvDlcIkR1GqDx7RUWJ1+ozAHxGBSDP1yqCuNycbATZIY1kVB7Ep
c0Xpo8d7NC4LFax9yKKVm3QkvvH32C2URR87GzkJTK+FD9xj3mZcyDeBlXWZeMkDYlF8o8IVdJH1
3F9WGQE47XApZkMOW8LgYS2FB5wVzVjgGCu93BXknNoBJ3w8bRqNCVDGUCMYkX7Ol4lJma/yIAe2
fjXdqu5HC8h+VZexgIB0VAAWFy6oLRjbsyJQbwd1yPPSW/YhFu/Ggk0M3QD7XTysHbVdiANb5SMc
VDmB8OpKvXAjG51kkYeUb3JE9o61rXuUFu1vshEnao+rknUxThZR1ZQHpNZ0UYwLMT8CT69i4p9I
PRBTrqYU47Ucdbu29JN+rXeUMi7IisFmPQ5QPVBm9Mq6NDlYgmQrt16OyybHCu+LyHIUCimitIAf
iV8xu1WENEtNZwLHsCCrMzhamC8t1cZFldGtg4mOpxlAyHi4WGjpYbszg3aXjXih8Qa8/3bqr3qc
4801YFADz2k4t7y8uSmG32rlFB4y5fy6bPGXExMqNuJWszFaWHpux02eCVTPtoSxf3ameROP2YFc
B44D/SJ1bwefeFgd18EO+6uAtSg338XprAushdgI2cii2Xzle79/9W/tYAY7imY5Gtq502jEci5C
PIdiGjRi97JqWInD3dh6N+9/jLRepy+h0MwBIfDyJd3v5T2qiQUYoRKxg42ci6m19bGCev8jjvGH
p5+B0yczM5A1HG9OqIsKgfXJmCfeMqvDGwK+JG1rU00G3RdtQxKhU+VQpKapeTfVik2JzczlTVBw
XzFN86Kt8g/u7ltL4/klnZwPecnFdj6X1PndrlZxtAuKa/ER03Gfc+d+9cEtMN64zcA7mglrh4bb
PrnNlo3nTKsG3nIowhtxXUyCZNG37FRJsBq1blUhAjKoFdS+h3dn05vFi2wyP9hzjwDLq0fBssKV
VTJY1ZP9hu6cNHZslpcerVMPA2FsQgTmJNhju0mAZJumWzHiy3EsTPBA9IbyrFV279+NV1wyOTYB
zU1iElAdAQu8XHSFUvdh0GNJ3jbtrs+Ih/fHy4KmzvPw5GMxTLksEv7JCWRqnAZxhx+KOBlwCpBq
ljcPTd+vAswNZfM2Sfl8/xLfOtifX6E8z2f7ct2UpatFXKEPNdFMrqYeIz/yvTDmKTq6ZhztpK94
/0OPMoPTp0OrbCFCQF0Dxfjlp4ZTpTg2ZS2CQTxishI3x35lkgYv7YGTHOSJ+Oz6fot9RUXPZX2g
PXnrtbAJ+6WuB5kAAH15AbqDFL5RqGfUsj+vGZceC+vEWhg6hwpN1Ptf2HmFgUj9BKcZVSvnIJy2
l583uwzLKetdyhH1R9zoMGHrR2gcYjS9jsRzgMZMluesVldimWCPGEOSddBAwh4xocwVWmDz0rOr
x0Jg+ZzFE9JiyyslhpVKhNfspO9DN7k3wTNKLVq49Nm++jPCxc4Vgkn0pS3mCwVX1lptdopL8aOa
UG3xiWW5GU22FcdWadh7x8DI/1z6rJ5eT5Yfus3F2KsLmMatlSzicDwflZ8hMZocCwdeQrrcYNOg
WEmptpKSbNv22lXNRcyJMYXWNkzqswzhHSiCP/TfoR7tfVf7IbXGyPkih4sUjVrlfTBQ0uUtO11t
zDo8XQzcXcqPlzc/bKYwTSNuvtzokuAu0tI3kPwLv/3iObTj2NGIoWaryFDUucM76oJNQioSfPbA
c5Y1PKGoxFQERXSN+aDa4LFnBDfvr5K33kXorlLF69gZn0pliiQICC7mXRwq/3cN7EDHecTFM1Ie
T0n4XwqkJxZ/73+sfuQWnN4gdPjA8zqjZfOU8jpYem/O0BXxYwKksQBrNLwt1XgvRfEE/S6Mgxs5
y2j8gazxhYHuUgRYlRqrLtxWLSJ3nvdqLvRrWdBelt2LFazdsW3hQ1977H7swZ2BiUcZLYM2vDn2
WS4l13De4mSYu+m9poR7pbcu3GlnTuoupRZwW6lEOmI3iQ0DPJPFpEh0a9LuMHZZJaxQMZiVViQh
H4MUHlpCBJzKSoxzxTRYNv4Y3GzAl1YW89hvcUNbxyaPVipo2nrBz0yA0ZZqUR458/Od1OcGOzJE
ot1UHwxaW5+mtG7HdVtSkFNp+a3yZUSjV2XW/ogf6v6NNIDSCylU4iYaPul7aHvFpyDG5pGkRthQ
zh3dJCyDfnNZh+YiazJKrEu/e5BDsYiXSqQtJ2LGdD4/9hh1xmu4IfjqNLvAHpcVFavgZOIbCX9s
CPF1oqCdtWkp2EpCZIzaOcuBIDx2CEb8GzVOMZ48TISEa2CAZGKV5l62CfsunMlyKZOtPbj4bgGf
2eD6irHFY2FldXQd+rTpWfZujScdMFV7h58C93sEBQJoq21cT1DoWUAZ1UjCVL+S8jjxuHqASzv5
PR0Vwpsgcs/zpsGLNGZ9tdjddiB7dIjrCqrqZPxUbWUpf8qmJpmLepeZV7ItdNi0Grm5lV0qiAfc
RcijMuOtXyvrOo9WCXavUPIYKw24H+OgrJM9itUrBbjhYq5MgZWDZSIYWStYCYnVqeq620RbiyUu
Fp7QOyDnxv26xrRUgA2smQizoAhmo6paSCskTbE2utm767ryPqhve7s7F7NPMdwdC+Miboe1P9MX
aPdVxqqHSseLQjIffikTVj3XpL4d9zeLeijs2Zi5ulS9cPIISmiJOqlZf/BKv1VUO5yuzJNRaHmn
9HnNNwIj8xwKjz7b5q65FQPjlNSnYCRnL8qxkGZB0l6pxrYd8NdtjL09MEZqxr1h0wWGzROdmP8Y
af2TvEUhZ4mnBhupQgSKk77+/Wt+q0PEw5JrVR1VI3bw5S7dkHbUYvPOLq0/iIvrYN1VEysL/FGQ
wTboPih9jLdaAhfeie0iZXdROZx8olZUXhiw7dWQvKEtL8YQRVOYPphg6g1tVOoaF7LKO9Xcq6jM
cX7ZChZLvMlXA7Q7AfInmn1b8BZkvntQ6Kmk/Sa1FJtBQoDbZe1053aC2bOKW0P2OXVuBh+nYUy+
Wz9cj8pTUP93xur/k4H583n5v//T+fz/ybE6J/+/PFZntP6f/9E+to2M1ZuXc3V+zj/m6jQx0H5+
DdZZRL/m6hbicsuErWHguweVgpfwH3N1lFowhkxcV8V+h6P+11zd+WQ7pqjbOGjRn9t/aa7+agkz
cDxKI1jAeLWeclYUoh+GINd9cthBNXBGmlz/g2L9Val88hHy3j7rEFAe0GMNfARiwwu3CAnyW0Yc
wVh3wUQcPpDdvtoFjp/GlFDl1nik7bz8tFbpExi2qk+kIUOf/KowgSmwlMaMkrfqTnqiZ2vg+o8q
5zkz4Ogo86L44RMhP2gmUn9xaznpRTyrqCt1JlXcZZ5nnRVqei6TrERTAaSmTZUni8jA2p7jwgwT
CHHTZTuBRjMikZs99fmipjRUFfv2/St761Zo0M2gQCFEQvj78lZosYmh0Dz6yyJUbkoj3YbYrIpN
eCDPuoaRlI4fWOO8bszkZjz7TFlvzx62qQfkPpG1yf3mGLboSdJHB5g2n5aSU1G22P7Rsua0qIJZ
WHQp73/ptxb08wuQg+3ZBbQu5Ke64kuXhGfFargPzWT7/ke8xgb4kkcBNcA5urbTNYY1bg+VsOWJ
+2Ahav4gB6TCZyXxJTrPnZ2ZF3LGyxHgtZjN48Xq5B+0hNqrI5qrwAUNxb+qMxg/fXURZHbEodX+
kkiQFjA6GaflzHBwwoA8yb0Dxq/ET0P8p+q1PBYAuWrT1ypzv4RN+8GI3niLSeAAlKCr02gEToEK
z5/cwOgzf2kM5zm+aoyjth7GwgmTRoH464rEBSc4o2n5QvTeUgoklcwLfTL3HtTGthqXc8CUktNP
pj5StknXEjBTjnlnKUAPXUltyhx56ue1CcRNiWQxt+27afnBA35rEfEquzCpidPDWuzlIqrqMrfN
sPCXrckwh1l7y4BKki5MnVzKqt+UYUHWBDRYqkn4HBfEa24n7z5srA9qjFctHQ8ZdhU8BF2AqFPY
O/OhlftD7i8dFAEjUWxMKzxO/LLAFYjuziBUIfxgfb/y1TiSnQgcwlHEFCnjSV1jBK6GrgSuVaLe
HQNW6F3mgSGhuOYyvcxmYwUHR2MUp8bYzvfmviKwAd+Mg+xoMvXyJuUAAf/Q0QRHXbCWl1/aZIEZ
RgdfXEoa37sq5sua+fZk2LcGzAJ1GjdCTyBKdeuVFRkHM9UwA3yWtV4B4JMFYM10B+rdZIUfvFCG
+9YbBX9eJYYJFj05cS8f+xy6bqK0jre0/WSLy9qy9PZzyrjFeNDH/jwlO6Kfr21sQmDDLDtLJgkM
hMBj86lbR2O3g2+7nohaJORFcka8LCZIyDxTiuh+RLyTMicpERcP41XFwsZanJlVv5YEFNrn4/wS
3c7Kqam5aTrS2mDPtrczge4TpaIwQOYEwAR4PS0JGusq6Q+3o96vRoPwHSB3yQmyeF5yw1WcohtQ
5AnTQJmXDArKdIcEezpzCSEZK+YhDNLNYk164DYEUzRC5ZKms8dq+0pyP1R33Nr3wV0dluekL6zZ
kXYqGZJeyBSN9nScjL2kqiSEDNlGR04ZDWOQHTz6OOGQFMQbpca0ISxuJZdmk9XTDcGGAdOBXMRF
lx84xPdxG2IHu2zt9L6a2nOZ/8Z6sxsMZU1Hsakim3F+vIfEvZcQWN9tUV5eQ+JhWNutWxR4AhcI
dCDD7BFxWYqqXAZfFUkwqHF3bEpnnl5D37qwNP1CRuO9DWEGRXxLBV806WbIgrupLh45wGj6ERMp
ToT6fyQqji9mul8zQl0Yol85TXDjk7hm3lVls85szG/nEHpCv57j8HOdp9dBIrIv5JcgcQoD/S5o
r1wYcsIzscdkWznXLnEMkn4iaC5aK9a0sfUVD6f1L8CeW5qOr7GckBbXjVgW8fY4Qb+IV9bGMi4S
Qq579kjZLwv7Z8jTlUNInniVXlFKEgEDIPpAotVdGtbbEnHnkRnCEsH/fS+KUsluUepujXP6kjph
S2qmTfQOlL1YvVMRAMpGfOYZ+IxRNCjDcA4IRtNMlggfV/TzJphxruWnId5ZqXW6lGkjs6AEF/DM
QY7KhzkWQTcpUyu7XUOwXfUBd4rDQLKlGbIgFM13mMMJ88G22t2IC3xIUGHd7aRhU/D4VmIIMB4x
Mrp3iHN7S8j6ondA29iTlUjdJL51Xg8LoUXpfCOie7dBwjiEoK6UEVqdZ1uBniS/rPuZNQBQSvI5
jFd6jJs0eOUEmUZYW0lP+Nat/BcLDCbhkYxNh3uIv3aZM6It/tIwCBzbGu8MxTnPhnTtonMTBDPO
wNocJoVcUimotzOsBANqSMFSjy6jiDtxPEYytdb7edskC5tI6SrbawGjBP6UUTBtBu+QkeDMQ0yB
JSJ6f6f0VoKNWoN2Zhl8/3gxoe/xwWVKKBtyR13WWMHc0ZhI2yaPKh+otSDcuCnHpTHjTzQL+Lc2
bahb6DiSZDgixRKhpendulAHppNcHH930IBkzUqYegTxIuboTi0iekCKBnMg2SXZqgGSBbhSI0i/
GYzrPkTO05DzBZ9oE6obLBb2dfATmvE+gQshrIphJNGKxdzCJLLYjIYMQwlVX3fYU4JZpyGnLEQN
gdPMlMLAZP3rd67WLQot3gtFLODpSg0h0yCtju7J+IEcwUWiIjL9cxx1zmQ8Iu54bTJtkDvwnYim
s+7fLw3eOiIARFyLeN03RvHoI+zUbXUPcKi+An1CED5uOkv/4Ah+Jdb5g4bIRBauhGRPnJSxWNOm
ZYXB5lKwwSwON8TOYggBqpQW17K3FTqHb08w0kSMFVwfrSZIxk+WQuQp2qVL6SmZSjNAszdiCw4p
S7X8b0afPATaXYug2y/rK5+NxW2/CQLvA1fFlJDv369XGp0/vogNJuMClUCgfXmmtkYc5kAb3jKI
4nt/uBJKX2NZC8Tjd9QRFxBulsIFieFTj/xTgXQT5Pea3X2fDR1/BF78mGQucibo3z6orrS3Cj0w
If1YREPiE+T/WbegW+mQGik062lgt1BaEiuAXfP5u7CXBGSc8fyFKnoc9ueIcoUgIbxG4Q+9f6fe
XFnPLuXkRo094skGhH1pGeOlUwXxWUjQTtw4d+9/ji4/6KRfBR+DWgTNWGOFnVR3fVpFit4a3nIe
0vtSNS/Ih14VNcClRhKaCyeM9y7v/ZUD0VGYWcJ8TfT+fKqvTE9Zy7Hh+fVOgZdUe94hKK6KCooS
U5sh7D5o59/qcqjFGOw76O74l5PbYgdTnTo4OMBE5JUGqZfot0bhgPnCk8PoG8tSi6Rolj9hvkuH
iYE7J59lU8yoN96/d3JrXt06A6IBp66KpOHk1imxY4So6ZnPaw8yFpCMPeli8IuCg/kRsvBG/+7g
baxhPWi6/Mvpp5UmPDJCXpZ6vMs6Y2WL/xATaUHUBX9X2g/4B2iF3vqCbCsSdcO3PA0PT+16zNqI
jyxNKhIOxY5X1a0xZ0hWmLMtYiKsBp8KFPqM/BYBNcS7oSNnMiitvQ8BSJZMg/1ntkfuvp+MgQkQ
y2PWt9aUUtekh8ELl3HiIbhm0AexWGhVM9SsslA3Qr2qGOYOFd4YxmLkjwvphZJrUwfBhWsTZGl7
m/l7UHHMZcrtCLAfVw3hXfGid71DlBgXbmjtWzxFI0lObGCOZlSrZIVlmKU7vYWoQF2pfrITcLUj
FtNlnsT+o6bVoU4XBZYLCToFcSwdqefjcNWWwNycjS6cPMPtVjJNEPxCDnR5J6QC72QO2jC9YYcr
U1qFPLhQEP3ahC507ZU5sULpASbmlpo6b1w6OXnzOo9juKmvFKFxMPW0vWQhYwSpeTn3mgJ3b7b6
Gd6mqSyFJouB1D4Ik58976oBjGN2443yXZi8FWWSZG8JbUtGEjKXkaGPkO6kftaqYeGr6xZGQN4T
U0YRH6rKjZsEG0uD7QOQr8ApbR19b+rtue1vrTI+l+NGCJ8wBKPKv0lNJilndErnBDoyhuB2F96h
wdPW792DEQe7dLwgBY3Un34tEzGtg9NNcZECCZUgYsR8LqPmbnLiLXAawt5jd7KRCYjU0GH/qCS3
dgqXkx6lol1yCkjjrYdRL05NmF4PZGbLk+jb6kolhMibRpJT1mVJt8APiMg3zLNzwZkM79bqgAhG
42JoHgxLggpZUND3vIxWIkHKzuMI++/xUK4z9w52GNCEBW2OrkIlfpm6R0j/OJ7vM/sHHCb+iim0
LGGl51A+MAir22nTpelSQyOO+rWhpmKKpuEdELFfQTH5Ibx6mzhzmUN4gfPFpzv2PRqJfLqUy5SZ
tplQBBEyKC9A4EHnZ441MlOw7PHSwunYvjO6AhIoLV7zIBqBasiuBUd14f3rcFBJpt4PWb8T8rAx
kVYJdkG04ed5wramAJYBcims5HMODCNor9XuaSwvcnh9wusRaUDAj+oq1PoRXjdn5pTcU/eb47pR
oLUBFsq6FU3EH8G0/VreOSlAMq/ZCe1iotowVYQ7JFJ4MMhtThDGFKvWNc90ejrJJY2hytVKt7Iz
8FmcI1SsYZyC26zwuJiTWbRHMjYeh7spvJzV9oMx0Wv0zkbDjcbNwFFb92hYX575uJbGHfeHTitQ
bqVryVD1CJ1aWPWy1KTeiJLg1nG4YhO2I0S+2viIT/aa0YFzKecaoDtqNogMLy+jUCu1Vg0yTck6
XzX0On5gnvms0Cn7yLQTs/DTfV2QShsCKbNJ22V3f/lhWu4pea4ELm4K8V6ZveksxJUOS+7wJpvO
UqDyTq8eBVEjueGzYqEW4ZAJDQnv+32g8eys9ooIrZupwHG6Z+cy9L3q3Y0dG0w4rGXorYzDdxsb
w8nrdqGd1WeaO5yPc8UEmiz37otRxA9TT2KPYkNmhsw2ME628LAppiPJnMNcHgDAgRBBOuaN2kRD
yAzXhTo+2FiegBZjn4OnmztthIM4DCRUFFmy9f3uHOXevnCMiyIBkgCKaJzohh7lpuH1zOoB6gsE
+xykvZAcinY40xv1wUuYcye3cNu3RQqNRxgepNnMiy4MvsUuCa22PV/m2nQ5tGzQERz30oY3nFyq
lncrHLgxZ2+fCS6u7QusIu4aa40B0mc8uq9byXVyqb6tVvthGyhqSFCIlGTdZHshdOk5sAYz/1HP
ltLBIYeRhO2cXCAOHnyilf0cLAXdSOlMI829bfviQc9IoKbptuN5a7OhC+HWNNvvSh0+TaONvbgL
bDTdtoq3d20wKTYQBYiuCZQbq20eM0q5o76l928Lm0rcqDo4WpD7k+BbC3c+8iQIehuHDZbyMEl8
+FvsTvvh6yD0DRiyvptft5afkfZp7QVOwOXvegD7MrgOAe6wU72pWnXNGSSymaJltql7twmXAWb9
WfQWcqJVKj1iXa2niSQq0KJU8VbyFgppSYb2I4wEFvV+AvSSqbIb6csxuO8sDpYSgjfc3wS6tpwg
Tul80QYERC0UoDQ/hN64aBNtYZbK8vhR6EqCrEYeA30byNHBk8Wq0q2cJR7yAsQsS98NzuwmTc5Q
RiykCJiUz4KB2I73VZi4acLXb9AZDL+roUrGbRSfiQZDmW+ywf2u8PKKTqYLlK9nXoXv32Dad5Lq
jJcghPWf/oCCyxs2EjXclKwt0wc7wUlnglllBAs/xVoK0oG0yLV1l7rmbawecI+5iuru0khTxBRg
R9ifhM1SYCVhhEjDZ9X1Vam2302Ai3Dovpg2pgt59JsdUfeEJEPhQ/8YJeqZTURwOaGwbJ2vFbE+
yhhtG929wWTlHtusFWGl9xNaSG6jc2e72bWJBii3h3XvXgq+JNjAwCL2G/f3EQ/CI3zEca6PpLjZ
Ccc7zLO0W4h4oxug3yCyQbuwynGabmxnU2jG3useEAIcKRxTcVUr7XeJdjUTf29kGD5RSsvvYmK4
l64e3BNSgY41ol1fBD+kTIkIfMYt7gpX2q+uOVK6aPswuzbcGFiArAtd3ygTagrBx4M8f8ROaB1n
Bkm7FtUrnhRH8cc8fNDAvbHHuggpmOfSGMCCOpkDtgDY2UTc1FJEe8WENo7ySDDRxswPAie934to
sme/aEaEEsioi33NfCMxRI2wCzTaHEZ8zPurJ3j+BBdC/VNh4EhRKu+tXSDQ0T9qm1+fXSbzCJQc
UHQZk5wab0z4pNi2OTjLEmrSPFULIWOBPmwFxcH7ZiNSo0hLHgz1MbTiA13lIUKVISwsQYqIafjj
bvwlK4D/Nc7C5qm4fMyemqPU/+/S/z/E/n//5f8RJwCZtP1zysJZkT9G9dO//e32McpJzOqa9vFH
+CTG97eP3x9fkBbkJ/0iLbifoB4gQQYdgHuAjP8fpAX3E+QDhxEfU8c/HfF/kRb0T6j8mYw6dMcI
mPlDvzgL+idM4TUYC0iA6Cv/EmXhlWoZsxfx3IeQaboOvfHJmGYcdSztZkMD59K/2nb7+6T0e322
L8QQPK2bnwhc9LPMyn7oWvo9n0dcCvvbTBe/WnGbVDwTW8eJhiGtF7k337SgIGcqDEQypT+CDDTx
VHjxnnK5JiwqbgwUH96ak8tl2uEzvM20petQqNSA3YrmO4uu9yKasugiyL55OWGcwTAfgDsX1IDB
WWZA8Au0AtkpoLOa4E3dYnVFgYgjmU9uZKl2GJ5781WtVzqVk0ksPM0AR8hVpV+oI+Cn6886zjB+
tdCs9qwq3Hqdz9ABs5isiURPHpsmWKahbKDTAfdrZk7Gg4r/KB1b861Kd542f62Urj+rmChhDSgc
uJq+w9OXXWIWEHWfdE/DxdDAf8vmRoYtoiDWFIHRxgT30npwunZCz6V/Q4B0Nw8OFtpFch0UPYI5
3dkmtdjexc0IbaqGzYQ/XpC2Zz42X9uG35MY7TpNItJFyXlti3aT9QSZtshIcVK9zdSwWpQhBzeu
RiYky3nMomXk9AQYpighqjn8SX7MtaqpPxSMDU0inUpaj6FSSPgcy7MuszWUkyY5bgbstPlHlwZP
WYZvYjYUCWGwZ2OtM0LnwdKbAx54daRsmsTdd+p9XsVMIu0HdsPbaQ4+l9Z1EBD03g/qXQSouyqb
5oceqRFTBiKy5rg+lHW/RSizTivjh2rhbxbOuE8mwVOSpYSFY8YYqlWGJ5MWLLxkN6lxdNZDKO6n
8IZ82C/DYHS4q/xEzFSgU07mNaFpttIZGMYSJjea6WWIYbDXTBg5hD2BxDpNLGP4dAjg1zoVowu3
rJcOTJA/zoT/34A/smLhbHxv/02jPnp6sc/yB/7cZi3nk5yj4hdsSn62EAx/ccO8T7YJ3Ryxm21C
HxOizZ/brML/wokM/NZTTcvE4Jyf+OdGq+j6Jw5fDEoEatdV+XMnLivvua5AY3yxeQGIwy+BSonv
GZfpvMoMcIe+1gfIbaser82AwaDj0rT4oU8oIeYC+nCngI+oeycdMMRAr84EsS40c/puTa35PQhK
33lotTamx/UU5IrYUkMfbtnx7HGhToXx0Op29t0fmpGeoCwT8nTa2CPrUVVUjcxYD/39ZcXQxcOM
uBxmPPoNq8KaPa6damEFplt/BnKsfy9Dpytg39ZWYayqMDJR1oMO9RkpmXPgPIRO5ntbFHoRZb6p
ou9c4SpG+qw7Ywi5nhSF8YqHh7a5bNi68oVq+0O57dOmr2Bptp6B3W/g45VC8mNjkxKaaPnATCt0
cp3ZcmCpv5tpq1jQ0zNLWbTd6Of6JSGrg3bRtp0SXeTqkCW7vtHxiq9jpbBIT2R8Fnvm0ug1dyJZ
sjVDsrInZtIF5vmIgmIkddUYNT8izMMIHgmcrvkv8s4rSXJry7IjAg1afDaUaxky4wcWGQJaa0yo
BtIT6+XJ94rMIB/Z/CyrD5JJIyPcHQ7ce+45e69tyWcKPWEE5zh24s0a32hVcRtiZ9UKxdKSeJ3S
tNbZLEWpQanSy9auWSKmf6UWE38kJXzZtgRblOTjjvuP1svC8kOu6NBjzU+NtvVKIGVC+6ikM0Ga
ch+EBOkqNxhAGiSkTU7Z0pabQkplDsYYHUPqj7bGGrEmAUtG6Q0/lhMOv3usw8ZXZv0QxUS+7keS
MOsT2Vcouu0yna3vVlQHawnTwLJq5p6+VkQCOKsX6qvKMUbptoeouakiXSiiJAHSKsKqTxW5ZYg8
jgHk5UnXKpZSMp/DXoGGEULDOaW9yX8blTSR8F5IDf+xuYko1Fmmz5MSj0qCsdX0+Qr78HTf1tgB
VgHJ1cTwhUNvOhgOVCYxMNKs+kkIwGhuaBWEolPo/M7NBJ6FpLma8/9qFAa5LU17yc2ZdGglkFXM
SEoEiyjbKpNeQZ9UYX2mHNALMY2/QXEG1Z73tUL/zhKT+X4oiYHC8xlV0TqveuDtSxlETziPa3ad
uTJybypntQZ1pzdIxRmr2tUgDS/amGBa0KdJkkiwBigwaBjDiAAMhG+VGso3v5g8R7B7C51+CMA+
Oy9gru4arZsAMmLIG1wSOThNWmlGbg0hftm3ohmWaIV6FM1mblgtYj6hLSvC5qf5e8RoiWZGViwg
vuZsklZZ3wcvSyDM5cUwAvNhrvqbtX2JG2Fv5ULPAbQfulU1G2SOpYo5matiGokeq+L0Skx5xfQm
0AkqH+CRG7Q1JVVcJYY2vi5ie0Mo17rG963pPeg4XNDSpyIoAf2PKWcpIfVcsZwxWDTLr2SNrjHz
a5O1JIizxu/bma+3EDMVQUIH7lMY5mXYJ4FVvLYE98LFzibL4IQ46YZb4Pxl6+/E2TYX0TiJjcKY
aergxoGFMdoeE0oqjvuBeGXTjvIpVMhNs0xARtG4ZL46RNm7FiZx6IRouuBp6s2t4BFxpXIcayMq
l+pGTxCl9tWEN027O5L1aZPNJoPrknItdodBlQLa033SfKIvwKeiDwsZ6jeeGl4ua0oNB5EFTJk8
DLX2oa67BIFIEVlUuCLhr45FuoJi8z3XgWONoWYwaIkAMCsxS+h2yNV6oUtbM7xeQrFg6N8GLBwy
D29gR+loAOgDci/APgjoWSVDPumekcyBuBY0sebwT9WL6b6IgsqnZThH6NgzbMBBqQp3bSHrTxbF
jkTGSgti2NBn/TOQ0o7o5njIiJKWND08pWmQRpuRoHnqrMlKhQ0d+VZdWXHAd1iNc9L4TaLPxI1r
MqHmWp10lq8IQgqnICmHCXv7WDTQb4fiey+HPIFDmrf0m+M5Xeg7ks28baRqKN1xSuiuxcDDclto
8jzeL4JoRruQNmJ91Lssr7HCSdl7PfdLd6jVSibwb0D5ZrdxrU901+mnbbs5RRpIkcaNtyP0jyBI
1HsmDbDFiiv4tVPTbFSxKFhgdamGkCfXFfeAaNFFp9UBGbrsw/EzhIwS2YPcDQB8jZk+0oJKdHDp
bElQewB5E6uaKMawCgy6hSwshdXYNYz0yU2DesLessj3od6W7tA05SkvpYEGXxAnntUTJBy3+iR6
hDoq2NiDRoXBXWDAeyvlUEhuQz3UTUIxt8nHBBcYhLFahe/lIBKaNxlmPq6XaiGF3grjlC1EJoYW
zXBoK0tt4C6amyQ6xKCIibeWorm4F6uCxToURUAMbDfj7GDYR51R5cRkgL4ZItVrophLSmi3Fu+n
SubCdjnmlf3UmUH/kfGO0oeqkAkb16xRap1GgXZzJ1R9bu4xDOfQhbm8M14YViWOcL023afxmDWv
M5cu3iUs0xVWsinK7WyQx4ssiVBgFDUo0cZU1ZA5MgkcNCBUrSIxzIAxfyKxTOy2o5RLH42ej7Ri
Zz20PLwcbb3qLKnsifYSg3Y5FF2gWMMd0G9dyI6LSkjxOU4MfC5qOQW9q/ZK112KGs8LhtR4Ljxc
oiP1vNVbzY5jy2I6rFJqvoFeojBRjSrDcJO8L4o7hq7Cgmp8aJTGLSJReU2aOANaOQ4irPquKMUL
POa+Ir2tUQISSzSj49w3TtOBjTSetojMi/QgJI2YgJYy808GQAzMyM2e7rqpEdSdmZXErTRykep+
UwqCxFC0HgrCbQvg7VDVDc6KU1koRG/OBo+oIkB3xNVCBeOlLcPqh7TMre7QMfqSmZVUXXath9B4
AmBSBHeT1k6pH2eEZzuZRG7CcxFGTNKWME2g2EB+UR2xK4v6XkJAhCSoKyb0T9hYq4z092ZOjX2C
9y/EmRpMBH7pHcfeUCaCIpu1PidNVhzN8RrmM/VCSzknv5lVnbR+POitjGJiCQoiEdjNpkNl8EXf
mYNs5E5clB2xuDIlNSWh0RY8RyX5DPza2GxPoWBWJnG1Q788RguSnM9CCTNWyq7MW9OvF6VonptR
nT6lMSBUgZwTlrx2qRv9WFZo/q7tqIojkxzc8t6gZZHhqPxNBTLeNQD32kBKduPSqv0qS9r4mbt7
IeFeGTI7qaXMcCJJxdlWiFOavamdmFdeoBSofsHAqZ1nlpUYyPbSir30LBvWIPlFJk3S2ZzL24fv
i4yOQNZ0dXZD1E2aF1TGyJF/mlNpXZBFmDoLxEpSutsuNVYg1rpgJ+CaD951ddFrshAsFbbhGBTg
utVbgIIZoiB5tKRJntcSw9bAa8c4zcgnIdbE2izd1EPRaMxedPlaY4JwSKjpvWQczdif2Bcxsolp
aNSPYzOiNbaXoqNDRG2JjfSxzA0CSynns2UfZpnY34ltzQ9WfZzuIr7TZY1EKZfshISHEM5jR7DD
HNTk+bTzjbs8jLqcIPaUladR4AcYkgsdzwYLl7zKxE6yHCAtYYlye1HyzP5xiPtHh93/aGz6yf50
qj6Ku675+OgOr9X/iH4iApv/fJ51+ub1//7Xa/nTgfamEvmtcajTL0Qyb3FoxDBNE/y3Ey3bHWYJ
lmZD++/TrETT0OKYZQEfBe73o5v3766h9MuNt3EzQcmo8Tkf/5OzLOfqn86yCDTpG0I54i/eBvED
N73N78ReBSHtiR4YsmtF3XOWkj2sL1fK+dLpZy/uyDVJ8N+G5MmHBSZuGpl2Xq9uQcjJN4O8+6Yi
yIDbm4oz9MF7M168QcuJhumXliVLYTA4LY0zppUbmeFr1QcN4ir2QCujRR8wF1luqREzRx6CxkY4
zwUJmSHKVbLiIJnPOqnNpn6eTKLnEoLW9dv/M6Xvcju+mIbboqXuxc+yeUIW9zhBDSfPKvGpbiwW
vbTyuqeh3WWSoPoxuTPrWCWhwrJ8RpAPWTOSCa6IE17ZnpSTZtkhv0NGFUyreGqo6m+5Ff2SvnBM
vAOBYzlYeei6SehXagKg0bfT9arWST8AsKoimo4GCQ5zwUExgccRtwDoYqusVpq+LeKs8sQhkF16
nFX7LYy4knlaP1e1kBNJntHXyszaDzQIQr1VMQpTUFwjBupsaVdq07CSxZ7waGvBcjAmn2QWb4Sp
azGMCInLbK32WqOim5fchR1re2eQNDeBRNmVoXyvya+NdGiQAG3AbQ5+W5bunCW63bDhu8kwgrqS
WDBv+cBF8LYsBPoac+NSUBJxLxBQlUbio54oFwbHhKdMnBwTjmYqXudML47sNYuvULQ6AuaPvI0o
c2iIqOPy2II79TuNL33KVv0Uniq93PRB8l6jGjTN6q4agi1FD0FhM0fc6nbXyeZWy2jYVgWhEYn2
guprr7S46JkvxormH5yqSbhRrCm3y2BCSBPt0KajeZYvAsOlbEBM3WoSmlr613HdPg8w5L04KWq7
Qi8KFNLq5HuLeacNgluFjsMRKKSHGBvh3oyLT3YEhoHkThAz0pXCPSafY0A4vCt3ARtI8cK+FkjW
68gXb1Nucyup/WFGNwpc+i2Xwl01NM/EzsTrpsDZEKkcmDqDG60z9K0Y998TevMcWSgiI2hI3OmP
ZVOeazQESdQ/V8hbkuKWiilrx1twAmcAIhOR3WCvnrZSma9ZPXwpFh/lejjMrQHHS7dLyi2lhZWu
pOY9VRYWeYG9AVt1M6bvhoBwI5J5ukyDlEfOkJ/arG9u4K+EbIpiOXQxdiINv0ZcLhfr5tDALXVv
dUsD/DB+iQOZ3rK6bK3Q3DSCVDHIr81V3tUiyGHhtYwVOiYEDEqg1tOmbR36XLukzV8WVbnEZnQ3
x1gpihjaAWAnLPVDTUKq8SHo5Ust6bNDEfxWRoQvycsuHtV9lA6XAQH5QiYV+79PRfSsqdbaREBU
VunLXMEPv0WjxzV3c1nTL4lq0gnNEeqL/pwI9Z1C+8Ax4vou7nIFWoXXoGd1xqc5S6Vft0E2MPjW
519njT9ZH/9ktMHs8eaQYnG90VB+XlGVgVqB0lR2u1pxRCncLrOZukUSfkxzZMdGQPZMui+qEiig
NP0qDf1Hm/D/zpEfu+d/3qJ/nvT9vFHzg//eqOVf8KURTkeyrvQrnfu/N2rlF7IkLeSc/24+/7ZZ
G79oMphADGmiiKHZZOf/92ZNL5tbQANdpSGNBT/yTzbrP/KvuZ9u7W0Z46qGPfrLnYVgqcrlGdqa
mBhHddRJKFIuUV84iJg28eyp/VUWKkT//VMf5Mhk+ruFkPpsKdc0Vm0Zwj51tTtCxogvg2yRg0ND
iIN2WG/kZkbQiRskUH84i1BK3Fdyf4Xk4WATQtK4OFM/7Y2heJnpSsPe4cCyg2fqsMki2hwcXFgf
KFk9Zk2INYfrkhu+BZjEmhFYcqKarNyn5WeXS+60YwbagtOh0OIxEe6KACmnydm7asldI/6oStxG
KVc9rWhFqJ6XjswGnZCjnhE+8bZiSOhYsjwwu/tMynZbjNAOdfU4LD1BjwuNVKaFsUsU+FbQ25Vq
xF4hj78aPP/Rw/b/V/E+xWlcfbzHr/8Dqt2bUOMv5ze/PkyH16aLi98/Sv/6wd89TDxIikFJSMAF
vv3fql7lFwYoFLYWDt0fk5zfHiaG7NzeRMErPDiAxng6//0wmb+IwPIY8YCWusHHzH/yMPF7fhpA
g1EjzEki/xAjiYX68edVWqKpSc6XobgdOaKZhhWJ3rDS/50F+Gt5/eNloAkwxjKACZhf9C9xpZCk
RUaFK3U8eMVMFtkFlpsvkXcpLikVUubfPP80AFZmbDG4xVaQrxeazsRbqYqwagoCmvq7aEJWVQCc
fFuSvc5oOe1G7CN2UZaOgW1Kx21V5aVD0GHEtKJdVC+UmrWMWdCYDIcmty3X4tocGAtgnfrdYvon
e96fXEyTxjMOIEQOEH2/KCmFxsBnPcuKa6JbHZUDgiA7mD7++kVw2v7xOzOREpAhqpKhYHylBodS
AO4r1riYMg5aBj/UniK+40Yc1inLQVyRHajVXjRIj/Wkfa97/RTXauFAeYA8ee3nqxmED2ZuOB3L
kf7Rl5+J+TBqIZMmGu3m5ESDzFV/qkO+igF9VUxKiobnVIdlp1BxBru++77U9wOO0cDo7Vj9voyX
Tlf93iJzkqs79o3byaqdN0Q8IkMLmaZruB5FMKgt1vM4FdBx5ts2kI9AAX5wsvLqbRgUEJgLSZUo
n6uDnCP8RRBBz90lXU7MUI5Olo3S39HQBXbRzIxGd4NG4gSxIb/NIU5PB/kpyiHE6880piEYZjZW
OVvJe/RsGiziCz5SpOWVw1RmMzJ4bGmz0hxn2UXTKX4gMXaKznBCJdveIOU6haOpesE8O/S2XDG/
jDLjJuaQN3EgHCViY+2UgKwiQlvXPyx0ZEWhWLXWR4s1t6GgzmTFT/BB13j3xvKQRbfcUMFbhoO6
fNCfcOMSnHdCyYqZVutyT7rQzfUUDHLWEGxG3mwBNAKbPNQdmVxF4vwSeaX0yClqrvZt/JMYl0rt
VqYu+FhofbbJXSl/3IilZicRK/Z9GczdAMfIUFsCWRabo4kANUtK0NnmhafPj+b3chlApXm01tdK
ErMcoLo2RYhJYFSnmind80LLxGhQbzSutBDY2SowlVZMGYnoFLY1D7hsUaEu9kCapWmGuyUmCG++
KpPka8wGk2XY0Ci6BtG8gyrHoQkQlYK5Yexpyb/F3CglYxRdfMmJbsZeasfmU9pfNAmxDi8/6+7I
R1wKUpLUxsemzxkbg9gtkVZ8QCKOtkM+Kk3xXJTqPil1v605jC3SiSRqd1I498wg4ZgXMEfwOuLZ
RiKHkrzdxEFvFysux4bBF/X/YWgluyABi44XQNcsfhnk4qbahYtH92vXB8LfSYL+dAkxVaouaGm6
+lX5veRNVUnjjOKE3NiWgEkWxxJf2V+vIT+K75/1gTeIKMYhdpmbzv2L7igJYaaTg6S4dNA8OabD
hgoSy2rMfa6iyWFZSJ7jsLe7jqGDsGviyGlLy1Y5ko1exEztr9/Qn+wPP70fFA2/b78MdRxPcsH+
kM6HaTSdsfzMrV3HSVjICdi0JAbdv66j/6hq+d94RLipRf7zCeH/oAJsXrOfZSm3H/m1nEF18gsO
MLQj/2rX/bcqxdJ/uVUQqqiw8xG7ZtJB+02UAjcYZq1qWlQaAIr4ff8WpagKKUGiJlIDccujSdH+
STnzxcCoa9JNeoqvlIOGiQDmKyJ2RgCIrKSIn5hZe+w6F3zQOxpwruDEThrb47faXRxmTisUw27T
ub4Jtdr+3SX7kzrgSwDWv96FxSWiPMMM/NUq11XsN4GQx0/pkaFKfqC9FvjKyvTNI3KRxPvrl5Nv
dpDfnuY/vtwXu0gl5AgGSz705E97BoBudgic1gu25MO7wjH/CNzkO6HmruQw1lj3d7EbOMO3v34X
X9y8f3wXt6Xtdy1UQqfrgAFN/FTsxVXlN2v8QO/lQXgVjuE28Bl4HWa8YcfsoFW24P/1q3/hcP7x
1W9ipd+9eiKnsTDJUfyUbJ6LTYO4cWW9hWvJLfxyZXiGZlde9MhA4qR9gj1/+iz+Zgn74h364zv4
cixVo1CYTSAOT/Fj9E38CM586yDY9jewElGlkBJEwvT+7lb7uRj846t+aVzrVpQKasNV7/bBtnqn
3N12O5jhyku771biGtro9/gk79r1X1/wH/D/rzcdj7OiyghtGaZ8eeEM7dJkCmP8pN3VfOD0sf4u
HvWL6OTX/CW6kwU72FjHK4iCY7HWDtIF55uLrcxJzyWhEKvqwzgL9+bfPAtIZ//kYbgdmzTRYGMj
+O7nG6GU4pBnj/dFheYpbyVBK2/1ke3LhhFN1/6Q+MZOdZqNdRobP3iRNKZ/ra/Pdrch+XeLkA1l
2Y5gHx9wJcqSxQZhso6cqLATDMXbcZWv22vhSzs6+/nBukZu5nM48YHlnsIrDmReiRBFBzb1lo9s
W8fIx8i+Ktx2Fd1pu2VvPNNEvEhu/4pX5oy3Ebj8q/hJPWeLDmFcu8lF3Vm5ndu9aSfycq8YV1xi
Y1YZvx33pNseR6/1NDdZ0WE8LyfJZ0xxpbOMF8RHTvzZ8Csfb68EAtTrD0TY+Abs//RgOIYXnKmZ
XRPN2ofoEV20GjblMbvvXKW0obJ7jStQFTm3P1BJnfWn0Mdk7UBI8WeHoMj2CI/1qT+QFKQ71nN+
Bdhzode/CxzI+r58bbbDIT0lF/oPhI27sk9FGDjCTrGVU3zNPeUk7HqnfgIQBN5+K66bj+xBODeq
rW3IgtFO1WZ+bFs73Zmb8tofszMX6jRtCMw5iYGD3kA7tzxOLdoae123jupTx4l24eFTcfEnZp78
Pb4DkfAkbfIn9UncWxdha3zLLpBMzomHc+1i3Y1O8aac1C3MyvI1ute36RXZnHwob0Jwu9rnr/m1
2eePI2+dit3E4HvSJFs8mlfDRUn1Fu2Dl/ExJ9b6ML9Kdv4gn5Vjt6bbYtjVOvCtI7TW47RND9xB
34BN+/m6f21cJspnvNt26oZuv0bXfSy4bsJePTDJ8SjD6kfup2PlF3f1Q/kwPelnNpLbscnrj9Nt
bbtLX8udGtrJYfyevKjX1CbR2Gsf5wPLje60R8TsI8+ljpPv2r0rhV3dMybqmedel02+QnvSrdMH
S+Rmlb/1b/ImYanE+uyNHp5+yR09PrVLtpCLa4VuFERjhwB78Tid0kdIvke6T57kttyU5UrwptDu
ezt1ROJKQZrltuWUb4K4lU8IrcTTsu08Ql5HjFNXYgT86sRRi0PTQ1v6xQ5xkuWo33A1i2f1m3gI
Ljfj6137OG3M/eBwpAg32jE7wTM7A6/IdsolvO/IWH6W98Wx85RDw9d2si6mPTGxc7Pj4Iwu9j9X
cb6RZG3TDXu3rqlqQ2zwEfivUKJuFp/bimcX0o1T7CgOEH266T449YRp8FuqxVk86TPxoV0p12yn
7ytP3+uuxZp2YcIQ3FkvvA7n2mIbfjMO+v1i2OY5ONcfiR+dzLNxzR9C4pFs6Qnl/SpMbXh/0xM5
Phuht2nv0QFUPZUUDe549m6XyBOHU9AAzHqFHjvd3qcsLKfyE8XM4kcb88Ld+mIebl7M2Cm+IXd4
KXakRkT5ioOlsjIunEKDu+AuORbH/ExyzONr4zAROmQnc99atuZFT9pVusb3KqdnJ/k07+KzBRhu
D6uaY5F2Cfe1a1zRetyzdlyyzfiofC8v6QVy8FU804URz+Z9+EBItZXb6nmwm3W8QoLD1Rs8mXht
mLSdl+3wdd+zwsSX8iN+kI76m7mW151qlycEjPc9Mvr75bE7NtvGgVR+L2yjtbgn4D255hv5FO7F
s74pH4rTeC0PrJrfRa+4r+7bI+ewu3xlXLWrggGatyTfaRddcpOj6E6H4iLu4rv+e4g+4iRd5neV
u6KKHWn23szCIY5lqz/XdxPFHytHevfaPHKHusE35TqZDo9Mwd/0U3ov7vVdUTrRtr7j2x1tfVee
Yrd9ks7gGK+IQI2zei2BKtn6XcZU2AFf9C1wYp9HesPBWruAWZpt2ZeIKLSrK7yc6/jceMp28Wpf
+RBd867eqz6uNrddt+uSB9GHEugbH1CdhHSH1uiuunQPKL2ij/AOZZhVEY6L0dDG5n8Ab38NaWbx
hDbH4jF7nA468sgrthWu8EPjSyfB186pT6tmcKptflLO41a9lK/Bqjin6+4+vIbihuWBdcORj+Va
Ouf0As6l5JjX7qDu1R0z1IfiIWFhDp5Kfp4XXzcHYUMht4EW7XSU0dFaf6N78yrxb1jqaLrYk8dj
g432OtXUm8lO3ck78/tIR2nNjKv5QH0SGCxcwh7lL0dMv9xZ7/2acejHANiBJPmURxajC2PaFZ8J
MNlkFyre1wFfrsMQCau/k/1d/cYh5A9VNHMN/BpMPjAQfe1RymNijnkbPwUf4uzMzMVweXRo2uz2
reIbTmyVvXz8mwLuCx3x1wLut5e1voZJYN8Zxgrhz5PyzPjwinyLtZuFPMmd7L48xrvYjl/yhwqS
9j7OHf05P3Npmm1yGQ7CKr8XPuV1ehf7+vWvC7wfnsTfF3g3B5d8i9MBIEnn9gcf53cVdSPEnaDP
WvpgvjAbTuS90q2ifpW/1qWnR9v+mk52JT/kq6jy+tHhDRqVBxAs3gDmL33cheK9JngjXyWr6XP0
PQ3X6vsouRJS1MEWImc4VtwPE9/zvLbeSeJmFC++GPG+oDt71L5xq/xdIMwfysMfnwqPBJ4FBXSi
+eWcEA9o8QdZSh+Q2QvP+uyVx3ZVGduMDhlMj8AucicBR+t3qOHWs99v+trjNkfGzgqMq3lZFbET
XIGE/fX1Vm7noz9cb4PhGKM1amrrS+Gqdckw92qbPgQfhrWlBiScOthFka2sG8lWuXiIDN5bYRW0
q5QaNHKrwKk+s+u8aQ5RtG7SXVbb2j0MBfolBrKJK+brffGBXaE2/u621f707d7oscSD0UAyvjwu
UpDePApV+kCxpJoOPdvoHihZoPjFy8ABT9wtkht3VFGBsatrO16ghu2CfAcix3jH1VA+MfHXTgXx
sHABv4sN/UNIcTYVGKaB5Q2EWJ/a0fBIyhpy48Flz7xFzCUII5xbhVY4APqmZySQ5qU7izoGKf/m
45MwaNMmxQ6evvQp7j9AgLta2swVNcvNAPyWig6MjllcDyppTkgZt9hPbDGHukYIGavsprNsnGUL
lUNrW5JTKS5Rg7mXNsBFnEyx+4k5InnlLoHqSX4o2MJK5IPn9sF8l14MsC3ZRfuu5Y7VOig++xcI
3sYadsJSYgehc+9lgVunth47vPEmJ5cA75htFnCD1h2JSOVOA3+iE4HIkHCtqCTRgX1548ZEdVnI
94pwtgKPKq4ybDS0rK6oNJtsG2per70F2jXO/bD3VBHnh2vWMGd3YnWvtdel+T5OPpMA6wBLXrsU
6iqUfZ5bdisNU4Zpa58yrXAUDJRrMMX8fF89tpWrPcy7ZEKa6ACUlQ5h500XXbA3s+ourJeFo6pU
3q74DXrDt+o6PMCrylMnIqBedVEwtebGhIwzrKMXKVovlifU5/wtSj3rW4VGv3XpLOJA5B6eHqLj
fG4eTcOe9xQlCUh91DQu7cAKGICP4CFbbNwb9Zm7gWxZBAWC6WD2G/sVEmDySNS3TLezT/U+3CfJ
ZuAdyZ1bf+QiiThoIxDzA152tG1/P96p3+Vn+T16JSy6MBy2G2t0Wion/C9ljg3eUyguNUIimTDh
kXMh3TfYCSzb4t54YTVAQFJl3kC0F7VbsjLuo3AVBsSM2jSueQ6rFQCHmEQwybHW2O5nzdcYWUm2
8MY9Z93mGa5UHigBkgSsnhO/yU/KRmm9ZLOgzC4Z8+LWc+KTXmzJJ+R4AADeKDlYNdQdO6GxKwRX
a2gY6bu+o46pGARjPXFptKhH+v9K5wbUTVQSnMQ+59AdtO2b8KC9MnIL7wpHfxgrLzVuP/XXi5p8
ayT/YVGz2FMlQ4UXfhMF/L4t0wZDh4EsSh/Co/Y+etC4EFHzWCWBr3NELuzeN+X98ppvAhY6L+as
cD8+9X+7XH3tCvxY9n/3Pr60yNTEEHRNSNIH/SGK3GD2onfdulsoVk71Y/IOspEFtHT1zEmgMtki
Nis3+8xew/f5niprkz70Lqu/+Tbjp1yRcTrZ01Fc60fj73KdvoSCQiZn3yXKB8gsOwHCwC9v1eog
gchCljyQwr1XLIRiTrrOF4dolGVn+MDuYk7ysa3treuyHlflwTgaT833YTvhUj6KHHBTT7lK2+zS
o/PdN2iAGlvcGx/pex77lG8vieFkL8zAuofooSQk/DDv4Hk0VFaH6FD/TafI+NqevH0g9D/841ZF
0Jn9+R4Qmm6QZjNJHqQT137xgWXSfgTLCgnBLtq19az51siRsJ2QJTttD6zVocQHXHgxwMk5tBEf
Ar+GDoOR6VRviNYqOy/fm2trY3pzblOUrijRVL/21WvhtJscQlG9we2Q7htb3TUP2kY9KO/FoUhd
ayOsFz/O7fmz3JnXZiV55T2BR57p/WhevMh/Az5HxvonTwFRVFjcSQu/daV+vgKN3iiDDnOGr1Rt
7OysnZR7sTiGWNcih21t/qSpgl4uflX8pr4EltOyv8WMqh3O8+vJX079Z8Vclewud6nWy57MxczO
t+kq3sIKUbgbnpmcho/lOtknIO9OtH4VDl8GkTAdBO1V+cD4UMp9K7YttqDe6e6bE42L5K5hXHy2
+lUjnsvuasy+7MELrig9IMHTK/qWV76ORMXj6xGYUfrqY/4IMdZDw1J/NAzZa5tGFzabe/1OPKOs
SWYPqau0La6D6Si5p99pSNoZ3N8pVNCegcaPXiDj25MaboSrvAGJj318y9FG+NSZG9/6RtG4Zoz7
Jj5Lr+Udqj2kiZUOygWDnqslq2xbHQGdfAAwCZ3hMn0Ex0Ww0+/mS3bQKxfklg4HGMd368abQN8E
d6q/NdclNLPKyY7mG/POjuOTfiroa3C8dmo/5V8+AnodL+zfD9EFe7eAH1W1az879oE9fFiP8bn+
Vh2oWKoDECpbvogGNmy7XRcvJmu7k/vKa3wGKMIJl+lwVT3O+/iNVsEnL/g3NxbCiT+5sUhgQZFl
yMiXf6wlv6vRCYmwSpJG0oeGZWlG4I9vhEkvAaa7SvL7ZM3ks1KvvXig9yPIbiY7Gj2zdC2nW6Mh
XHtrHurIkZtdra1utFXNM9o1f1DuYYhyOLMiLwC/fFoKspkQhjhVYBs4WgNbf4mxpA/rTNxJBWNW
buLkmzSe5XQVbOtrRhQx5qfPoHgPl1O1nC2LWzEyOAzcNvEblxV3h8Gg39FLLxfOY7GL2BXTwuPo
hQ8d6LsufUsw4mOEtJwb6gWDn+BE5SZrnaH3O4m1YZem8AYQKLhSfZqzlVp4GY2VKodw4AWFG4oH
bQ9ecCS/O7EbyZHvzbNc+ROK4BnfmqM+3ApHFoGIlphvCAcFuW/kSsiulztL83Cs2AJ5NoMxAvp8
qLvreAjUc/wC46BX7QS/GR6r6ZMXpn0VI9SONgM/pvn547BvpZUCRoEHrK388VVf1vXtKuBidlrS
0So7eg4ew8cJeMP/I+xMlhy1tjX8RIqgb6b0oL5LSTkhshMIIdEIBOLp74fP4JbLDtfkRJywXZUp
wd5r/W1nVTh9D1SwIiLfG2cOCgRjbWXdFsBv8vKGYe0HZEgBqpU6Z3KQdWs4376aICUFj3nDezGs
YOcn8s4ds/ssukDpOeC9Uw2vWZaSVa7kz2Fx2V8qr4Pglh1VCSX+jsZpkZF9M6TrLsGG6cutdkN0
YZnwazzVEMJhvyZa85pNH6g8lDnhOYw/w2s8ZKXGVy5O/pYzmr9VkPUPalht+XwDaiMAhk9pEmE7
bG7IgWMLyx9THx8pTVPbHMhHsFpceYuaKZHtnvKoRfVw6wUzVo8ke2DhJy8+1IewfwV3HmN0QkOg
oqDeVztJ3SiolWo7zmYgYLD4PXZOiZq31XOOtTJ7Y9jr6YFHFnIjfxFnpNev8ZKWL9IEPdTmyfw1
CbsLteBT6XRvvbhxXifxXBnh/Vx9TXS7IgsM/Wp+D3h8zCJKsZoUm1yw0onNGceNm6D2vtiVCFaA
JHfZv8Uxwv6wq5yOY1lCEILR0xUH6y581K1XkvExFA6ydL0BMXVILi2EY1+EhUm8HxqsftUOtLGB
qcnbKtnmF4TwtpofxXtUmRxta+oF0thJD9zrfG264TH3qc2sNXzZT8q1egnHmmRYz0eEJ7WoA1Fz
mM5FFhUpMqpdku1BS7s+itt5Ik5vlZWgqgFMZzB+V6c8iE+dFxzOlH7rRiaqYkt2sKABy9hPdjOa
aJt5SyS8gKDHVgeHGAneITVbmuq8A/wznYf8rZtTQFSzWg26w69cn9NbhDTjUftsKLluYbMi0642
1y/G4AWLFALvugikpSY5r7D5IBPlQaRH5lAPNhG5RaxiTyscER+9HNwvJ8oqzetaP5ZHbH4q4iCS
0K3umxSt7HxdZe/MF/LbVXUR1hOM/3JVcuZO3Tfo/MYki0qf9YlDTJiyeUTjXTvjQc0rj3k/VT3c
cLiar7b6k2mekOJJsGU0SB44NNoqgbhz6/lOB6JeWdedvL+c49oaOkuaXrnjkmM6oN9fJONdJe57
dqwFn3GtwSCMS4M81VkyNiAf98JtJL+frJqP9DB67Lzn2+XzcVZD8klujTtQDhyUi/Is7oXCxV7Z
RXXtqD2ms7CP5xUIxa3fyHVw1db3Pe8K/mBwCiO3eYnZrRWvHj2h/D0e7njCWpvWGsaYfjb1XsLy
il/LaiTrGcqHckXYHcHe9x9xRXx2brgaIfeH4hPMa0zGL1zCteFsrrYsM3yBRFn054DMMQPoxDvh
sUZO4+bilOVc/mbTYSxLJ2j2Z4jB+OvF+EcuvGtBgjsFfHNT9wfR2+LCi2Or3j8JYsHBB7TJqqX4
tGsIuCnyaSN5FxLdn44IL2L4lcmvjOGUagSeLT+Gp+gcgc/6h9u2PbbPQK1tfV3t7jfeDedGCHFv
t/Sj0dKxoGngjsHmUyxmwnNFdsKDT2f6JnY7qCPNe5arJ2oyll7TT4RFM7ZVL5LdC95NRY2lnIgk
5c1D0YcCSHGlGbvXiNUzwt4skgyFoP2soBxSR47ah1vCxx4Tjth5OzcXDyS7MX4H5/aIXuFkN3lZ
ielfGWITp6vosw9z8gg/qlVxoAairhyMu0MFfDIT8f0k/ICiaWUq1vQgZwMGRhCjG+/Ru3zqMVFn
UZN8mJ8YKV9vCs/BzeduFkQ7U9wuokOo3Brf0s9dDwReo9YSZYuiDFP/BOVA6cQzoeJvwX/6mN35
lymQMH298a/wny/XTD+SG5jkwNN8JxAC29BcxvipuLnMNRzyxb9Ku9TflMeCby+Oxyck7+27YKf6
QRNtPfmpSnLcdQvTYJ/wPMLrkRtENPRqsuKZe66bSUD2Ize++PK4/ZvvjBKRa/jgYJKK75e5Tehi
f+60fK4smqO6NYBh7mGvOKp5HvEIngrQ5acVX2fUWEyg+59rfh/SSPTv5ogRnRu0jafNnzh/Sfmd
fh93GyTorGrknVHGMoLKvwxgao/P93HDmmzkLs0SaNJ65eumO6k8M41QuW01dhrG2tgq6abvls/l
OMWgUYVZXafpnu/0afgiU/3Lk6nMK6eoAkk4NW7+7T5tqrVUrLLaATTIHwFg/a1caMS64u8AO3K0
rZQ5xZyberDExrokwY0KGGD6MlBwZFFbyQXzTgwFScHddXpPZnJJmqGDdRYBIdUcErTb3TXuPmho
/gjJ2E9fXpeFhEco3RxjGl7UzAAKo9uRQwEXkks2lmJaFFRwgk9kn2udDMdVBQnOmwBLfiB2UtHd
mnqNvapOxfWDuITYHu5hk6+5dWGpRV+82dfCFj+vuO0/McNPypF1T8sgXZLBO9LKb+V0VJrefQ7u
bA9MiHAwMIB8vupVepjsU8VT3yWSFCwqCjjn6qB82Bd+isUwTxdccPH2tuRAEU9EDUBDAZiAlawl
8jCsyxdU5OQaZWeQnZHyK3by5vYjwcmxKH8TJxGzVWxfHEREl87iyVS4ePIzTAvvqaOcdIFfLkrQ
rIUdIbdwGfzvvedM8q4C97CVTE5dEVA4osCHTjU5GObP/V3yWDja1aMBOch/OElzNws4T254BMOm
x+8zq5YAUPzQRkwshAWs87BuKF3Xyt3j01VfSPUsFP9XPUg/5HSekfsYqVl4146DFJmEITCnwgvW
hEnZwH6d6TXVvu+j4bZphD+kr/+FR/8O7SjjPg+YTkDpXwKRXx59VPE1lqMm26OplpcEiLHIGnP2
WS+ZQti+8UYrrBqW+KVCMN39dFeTOWwlm0obF9YYYSnOX6obtmRhiAdhLn0YX1A8EzJ/oWhnEJpD
4ZJtUULj4rcGe99MFnHmGKGwmvw09TjaMWI+O6i1x/cdojNfF6E+WhmtiweWKVDxucs3uY1jEzdf
yInwU8K0452gandB/rcEQUe/wPuExZa+nM94w7Wlhs28OPw3ECb/K7yv6Gz/ZOyQEm/8Jg/C3dEJ
/dBle+HFuUy9LYO1TQrF4xoi9RRKFs1iOS+AFyVbQtjhtN1c2XemzbvypAz14hx1Hn8ipRFqvglz
wSWSVsujO/sKFMuDLlFXnbDzHfoH7S5XLpgtEdIZDCrcPn9c6RYOyAISpOwR0dGRP6JctUHjFdHt
2oVaePmm/STPpRBdkl7byRQ/pPo61vKWU/+uUGoUmawUSG+PozjVgIRDGTrxjGGeyzNJ9Z6PEM3G
i3wNwy2iB/0RVx+w4TkTd8OUYykpZgaFPeWMKU6P7deFr5tUDS+Jz+YtpNQGw6PokC4hP7Zi5ZKt
3RkOcaam6CDSgYzekVSm02iyvswKVM0ks9Api/Yk8/EVGhP2U6+6z0gErnVPIr+Oop3NfVkebhO/
mD3foB++FMYlHktA/sQRxLH6T/5Inrz1YPbKrkI/FVvxlHrb0W8ARmS6t2O+kOd45T0S94b19cjl
3TJTco6v46+8AG1tzuiwb2H7nQ/AUTY7i/z2Ijob5C13hwjd9v4VxsfxQIeksJjGifbbX13svEQg
p/y/+5Yj99I6ak5GEcp3dinyC2gD5SuX7Vq31OjCKbaMaaSda4NVYWGw8nW3ZtK6ycHE4W5Gotz3
VrK6qyDfOqZ8aHh9ygbCL2me2y1HKGkvFfQcaSLUhKJqdhEwX5OpCqHSoJa48KGS1peC1fsaDlsk
EBYPA0vnt7o2aqez4tp++iTrqciPxoMMq2wZMXwZaLdvrKHpEMTwE6D//IHJwuANtcBKAeepPoeS
lxYiZTBIhc7ilZFr3ZrOBdadD3pzywJOErTrDDtRJc2yIWyPwDsCFHlnGeRFWOaJt5Tp+3a6eeIq
xSrwnvkTBCIdsUe4hgNIjxa3h9cvKnavoDYtCULyQ/PvX5XITOb84a1WR/z690NQw9eDS9QgUOAv
uvGXQzB+dJNSf0nZXlE8fi26hcb5JSUuHw/WbFIguLGSly29osZcC+wYT6wpli66j/fnxUXpXC6p
iBZc+TDMmtbPvljXhcrpCQbZa5cplT7K2DRtARuQnJhMOwgigrF6EA9Ln74mFosl8oPX6cnHDXNy
kAq0P/LxdY1YSuKbQ+as8DGINn+AOYNi7aGT10THG9FNWjNxoXPKT1g8APFkaj8gOLYd7geGf3gN
3kHWFNUyuWxfjrJ6fWPdiQGY11eihfgXZpe9ATxEbYtfwOMRTZySPkk6tf36oFBTZLcgS3XE0LwX
izyVPtxvxMHzgdgT6U344P7u163i8mpVTMkbNgU2TQ7Gu39dd6fH/o5IjVkfGGI6Hn/MHMyh44l5
Ree/6MpFVlqDZPVh92O83ET22zVre8/5D7Lwror2ZZp65dlQzjBppGmZBlcLJj8tjiB0ctUrg/qz
Oj5Vrzh2mQtkp3nVIaeK8mKzBBNHhbuo7BxkAAnBoY3z+MJ8QhWvYDdspm9xgiYp5eajWtjhM6AI
gEZxoMdPWDktnieTCL67h8k5D3nURwoQx7wf7OSbeaSfD721NV++SPbQ1y1GOvHa3lpfaPzmYYmK
81qD18bvEvDpAqCR7I0bH7DopYiveJWHAPNJXdnGZ6J46STEb3+l6eK+NG5hljJh3n9eF5eltjlz
FgpVyK/wgFacgmoUpxc6jKmuTp/nRHMnkie9wIb5G3bDHtPVJSflyBtWF8llfGFbB+FrwvtPF2r9
tl0WB6w1xJbHusfv0B0eOrlJUT2x0vfJuSPp8k7yNCGk9vUZIfSk7GspnvRm2V0A2fxSsRgli9e0
/xArK3+7R6iiH/yBu1s53kclPQef97k008GpKoKebfZr80RUdrEkJM38zqJqPKxROz3nie68aJ6w
5G+FC1z9zo+3Q9aTY+fAwEmzHHkP6QoaEYHWk/Wt+ANxL/3dvPA/wgb7nk5dAO1rovabpOBWXAeD
tL5s/4jK+4mbqklcdHbSD9BFnE1ptKyeO1n3OvbfH20mx66iB883wotO92LGVwGuLewa/CinYcUN
12R/OKZ+q6H9309oInaQ4OBMFW/u37eU+71J+2sWp3s4AoV8/4cTzwek4MvsQFhCi7ToXUcM1js8
9HlEV7nCyyP+4XP6113pl5/id4EDgebiTXma/BSGD9XP1w2dr72n3zXBdmc4+udSE+jBtvTWnwC1
3rbx222vUCtOOBnRsjYhFmdFZCWcT+iJIKiiXxZkA6VO+yA8N+zPADXkPppvj8lI1tHNeRFYAIYr
zau0lVj0DSqPPwghTOPf6C3CkEWaFVAbEwL29w9XStVauA9yuicMwxD9JAvJrSVjX5x4ouwmeqTF
xzpzkw/6b4beS3VX1ALpFmhPR+UcuXsKWg49eJ1byeex0akAJkGs9No9IHQKQ4y0b3MXWBw+BUaF
a9QXuJZTNoQgfnzE79ysLe+SubgSI5DMexFNAkmyePnc1vByFMLtnJoDPX8ThBkiNrbB1ruh2brR
QFuvqcmpKltjKFJU3JTevXV70+rWk2Yu80J3YD7R40Gt36heIMjOqiQ/UyldC6haJYuuixe4h+4e
j7lITUFLU04kvOkDSKHJJutX8lpm1dedIXWesaWmYJ+uiKCjmd3zPeR3chZl+3Hb6shhb9YTsbZ6
MEGIL6QoRT1Hlld0wSVbDLET37k4fO45+vpEmhbsRxolfXjr7WwpwF5qEZW3D1KCxj56yuywN1nd
c1w4WgPbqdvmPvA+IgsxaOLwkq7zC2JYo1i8FtJgAzP2hnUNuXy5tR945eiSFUOiS1TFTYFvzDBF
M6r8XJEOydyo8xvCtPghwzPZJMM0ojPxUtR3knMjtHhw74Cn/GdgiuR1GFazeszZtwH9OcYSC31L
/EbbQL6ir/bzCbwmoNEtU4eAmPA1LA00Z1cWV6vKQnkAFrfafU8jJWPYxX5uH2Ko+SPIkb8Dnu37
8sQfOB6hmnvLQpWPZxLFxYKJhGA7dOzJAmpIxPgGkXd3VapiSH7MRz6QQeHyJrIKC0AuOeoJB88c
PV+30kZ9lH8mYGiLTj6VEtqceXLmCYOcqBbGyy5ojrGEM9oexvKRULnOpPwwIdYKyCi1oTJx2FF1
aPUzpXNuG9jeai1Udvf4bKGTOgI1rRvXY+/dTKdO38T0DahjEBbtWaT/ESflNMPM0kJ9QqcpS9aH
Z3d+knPBjYCEFNRCdiaVWx2LwmOZaMb/iKvZ5OooZuk9rFD7vGpL7zzBcDQ0rxVlXHPg8r6EWI8K
lF3DJn/NRPWdTLP+GV3WmF1fkANcxuiNChs9SfMhkxtFFtmuUT7InUWw/xojWWIU0gy7KO0p95FQ
WwS0/gCrJuuuI1fbz0unY20yZoxsSgQRxqT7YXAnvSIS95i+25OszEnkgcrcwiYIpsUV3KCKrG1Z
cwzRSd8a3ar29xOjU/mmBQ/VRQVaLp6EiHVW9hkvBaJb0ORYbDTgtFyJiG14WGZ1O0PM8OJkFR1u
QGI+7obNhKxnITdvu+LmLPMtkm2pBbMBD0EKwqFSE5S6e55TROBXh3HjymLhCjvqHercl554IPk2
SIx0+KOee/H7tpUUu5uy9++lA9WL4HoeGnkHCSlL/aixSexqya7ByJNOR6EX95uCLRQL6YiyEBEG
IrtNGKXwjEaoR+NlMwS6OL8xe8RGMOHdNaEzLI1esLt79wvkOC7NBYHs9kIA3j9hpwdmHN4YvLi/
qKeZ3iNu/npBpjp/bd549YfCPxP9+mACjGi2jDpCmVZFgGdU/6nZWW/vwk6YPjC5LtCcImqu7MvD
vb1ffPFlK1BK0dO0tQMjWf1E4IwWoZ5f3+IXjRI2N8vgal/trqfDZoQ222xWhEKACghaNPPrvQRD
SC6EJaOPlkxfrr1msC+XEUWrduZbsnp8G4cLe0zsSlDj6OSp5SB7j5XZ7iFuDbgmZETsDXayl+eq
fznFs8tKAmpaPTwEIrjfkdz3EbVjEnjosgiNUcZmGdsJL4x923KbwwTID0+cx5tJZBzIzUPj1DkX
zv1ZUbuKp6SOIoMY+idwE/6+uHbbOrwvFIbmUH/jgjCmV5zCULgz0nDwzj3QtpGrtjZn+ZqtTAWL
pHnTQ2aO/uL+kUNz1Va2UEz/udE2PWVJvE1RXM3RmncoEFJwyR3TeqZ61c64efFxiGq+MDzoe4zf
Ex8mCRYBzMgj23j3/OgXL5IZcYfj4+W1TOea4Xc8JhfHoIgKVR7v1ooVYFbvr6EIrA5mqGxykh05
3Kb1AjGbkc1QbA0RfoD5jZ30PHwIn8LuCaIK0TMVavvxCfWjX+xb6nSzG1PDrtzUPwYZoWOnrFOT
BGkRPFrEdAlzGVrim/my4YWeQC7bQfdvS7VcZcjV1z17OtzS7qq50oHuFmKbSs7iqTlD5gg71OFP
IYm+xJoemSy2vKXWaxI1F7JN4aqd5EM5tzdXDYURc+jk73whTOMjtNOkoY3IruC0plgMCUCwVSeP
0KZX46AcvzcqRZoWePdLt7TYpqvr5TV5VJyQ3zZvyBk+9Kh5iy9groBxsdtP3Alw8qmaFds08UTD
gcpQguvu+tXNqtbGPKi4smHHQX61lRVeb3OhoUz8SXls4SCd+iwcmb46QoJHRW8Vcjf7V/vr4pbT
y06fxyeST5L3PgINjk8ENPKw8bWEk6cTz4yoRcwCae1X/mV22bExrK+McuvLqjtMAjFsD9B5z8RF
DZd8SVB9fFUgeD9F5kHQ6YHotg3VRNDEgdJN9WybpstYHAsJKA7ix7rC5WVuFuF8PU8+xNcyEVeP
2oFMJXo4znmZx3GIfmynr794dnlz6EwpftqTen5tqfN5DqHOt9myTVwPT4oM+ngVc6/U7HXlV59D
qawl5a2G5+88VZ5Wui8ks+TIB5nTdBNbJKWihK9eeMbDzKRg0Bm4GZjv7tFDczljjX6GYhpWCmiS
yj3QI0V1S5OmlD8MrOpISfwdsiBOjx0AcZmGcMT4jbK4i7r6uJVJuqe3jqufIYfBtPee0jnnURxg
ghDSyAg2uuNdD9WvIo9epMlJkPnIxFBVIq9KvCus0AgBxG8Kd0TjamRPgABAd7MeX1Oobt2qgYEb
zvRZe1JSXPqy/brOzPgANpMKkLg2abUqWNetR1jq9ItCclEDJ0r43yiN9k8Roi4okqKgNDR0mV/8
7xN6c28vBYnYyR6/V1iH6kzYax+Ip6IH6OBjXZ/6rTqrT2Jw88uDFJY33jWr40BzOS83dKWj0Nym
Cz0yLlxvJGitiHZmS4LDjTeEVFiqLU0xHtWgUdqav8QXpoDO3PlIL63ESdeP6XDCQjb/718MP/G/
fJeKgl6csBp+Q3XcTX6Bn7R2aJlB79hxAsUvZ6k/mvao+7CaoCQD2GrP6SpfiTMTWN0iG9ylaxeB
ENauy+IeEuzncwQQMRGUHoy3X72XK71AcP6X4y7Mw8qdeILdLQYPPJ8yjx0rTBiDOVsJ/0mJcmP7
/BRWI2j1XU5xS1z89C0NUIsth/VrhWbiHsQB+kQblNofhZS1y6vhFM7HC13x05UxjbyCxp+spECM
SvvhfCFZg76ySnRdeL/qoIdggpaZIkKxVYSN6EtczUPym0YYYhxEM6CHp8EfmDcaZhF4gWj076Tv
tCRqG/yfd6uYahsElVdnEoruX3/M4hpmAXLaT21xXfKYO12krS+bh9vC8ordHw3K2j/XRL4iQixl
GnB0CRbg719VQi+c2TyKZF+5gk1vnYsGBRMnsrnPRrZ6/JvLbtEs5UCccaDjGKw/WXJDlKp2we9d
nuMQJ9lznGCemNPakMgSHyukN8HGSNk7FJQPk+R0nh4VIaeQG28fMxN7Vbk/dR5cGoGMhzYo/wQu
/JsIjUQAUoyIq1BG3+3ff7OqJvZ3MNN8z6NTQMKEii2lwUUg53a8/yRid95yFM9et9FuUb2UAGH8
yXY4DccU2SO0rcGsauHGTQ4CxyGu1AoIs9Fc4S0Do+tXlbqgkk008Bsh65nswQKqwWN4vWMzItPm
oxeWF9PvP7I8LB5rnIEF4FtqrYTGeQK/rMvWHY8wxEjXqan4LKcdbk2uhMHpkSqgTxfdCxZK5GRo
8DePztYkqt8w8CJfqYbtlaFbs9Cox5OIZOoRrvsWhsWVd4U5hHWKh29+vQc5QdV2uzU28ripcj56
RNJQU91ASSOQB0tHbC3sy4l/V0jidvsvaVMwBuGvWeE96MCOQ3CDKzJLilis6gCbBbt9WfZIen+g
XNrtFRvyXlep9rOkP+kJ/3k1wOX98k3+dlAmxlXM+uSa74lNIpGwnyxHBp5iXiEoOQJulvai/8fi
x1VsnRYLw7qvWM4BcUenQO28lvJmSE7kEBndKCm6kT89zZYX/7W8fRjtrPrR3ddXXDvFzDx3KbnR
o8kSRlMnrIEhUHH73Kkc+AQMQhrYzV5BU1K4TEnX2i1OGAAa3HWtgz6n9PWwAQaNhlO+ZzxcwnHx
OCHpPeCQWtNUkTtsCqSrt9iU0AX/99mr/MsLPRKfOoleBuwnwXd/f+yToX/RB6Jd9wIo1igBQjX1
PfGkhzch/9R9HoEEpKiYArO/vZhgq5F2Nz1z+UJwuR5WjIQB7fWGaF9Vv9U9jVIkJkgQExeNgKHb
4le816Ji3b7lp3qGViP9BlgHsL/jREKF81bkRNx4Bg6/mAf7OCyTj9rTT8U0nymbGCCYZy8DoLHl
7WWLbWJKbUgyTTSQWoceSc5yLmI28izU5h0SKQRjHuaCbASUFlzvDnQfMyQNLPgPsmWPiQcD/MGI
bYPvxn1N4XhACl8MmBgw7pQjY/3GNFlsmSAuUHFWhatmIa3lE/Ar7MJW829TzeeEW7YlYGiOA2BZ
fTCbVdPOlmwdBmuHGMm7LQbwmw/EKcoc0IvxEDrivhMVV1igGE1X1Qb53BN7BN24QX3ELGdI/pVT
gNn84iChVN6a8AkgMZOPEmvjTJWIoLLAppqdsjcbRKbWLfc7bDyt0xSsxeyJVhJxIHs63buWtuYb
zY7DJ+q7DOHbFElBfg/pgUBM3U+fpat8IxM9gvSw9APzwMmg3YyoAmBXF7BtXK0bhpiUFU101+3h
w5R9tip0jnNRtzY38ncbkqV8jUP7xNKY+Kj/jMRGX71jKFc+nuzEezmqnMK0J+pSNazyiqrGgfPE
yAKSBccxbXaPjyerEujEQgxwB2HLXyPsoMaAgY0CKcUx/KYBDLRzzc9Pw7TCYrKFowFY6KeEM3kp
h53mICfnokmino1Y9XUdK7cM/8r0DVe7qL7uGN5hBykOmSuZ2yHe0KKsdAdyT/GpG9YL6R+o1H3V
/Twxd3rDrAfOugeXEjQDhNEq1iYrVBJSP2WEo0brpNEbvEqbKVQwFidzUbo1JylDNc70S07UQR00
on9Hy9o77dO/yOgNPZJ4u4dD8C35VXHqGAJxXN5Acdm3/lG+D+/ND0rmes2fVKGW1ywysTRsMebP
4HZHGidhuFDcied2lZghJ/yjjXQAzZqwrw3pV09U7/xYqGXwuj41Gxpyc8UwzbZWZwdqa4jdmrGb
ok2pRoDfZ+tEljiUEUVd8xRSe8L6b6m6TTGCK3i9SzjvlT3sal+2yJMzu+7mJuEIJXyR/aBJHEgE
37yHCixDHgmd+vNCNw2B8nM5SWUIWCL2gfk2QeUworr1viD47faV96MHhX+fAN+2/wFmfnxKyvzB
rTBTlLAlLz3ZIiXJr24eZYZbG67yh+tC/NfrgoBXTCoq8nPp94tfNrOhfdUkN5AXxZxYEC8hrTDZ
4wPGdf4H/uDfeBZsm///1/12O7Xtk4jACX9d47H5Fsh4Q4Zau9hISDEDHZKUwSKc2Ln1AalUR4Yn
A2x7OX0PeMrNOSixi1bxDz+W/M/BTiO7iiw/UsXJ0xpDI3+dwfs062lDLa773kPY1YTtG00JzY4s
Zu2jWiNr7cMiKt+S0CT1YYCdwOSeAGmllhEsVn0wsd0PRHHMcsitppn93/eUNn4Jv697xKRLqkmc
mCxJv6175FfLF5ou8ODzx18DNgIwtp+bvAQgANcud8Nu7Adl0j7JkkVHs8CZqC7k6QMI42kL88fV
QQJmfJcI0hEAcj8srqcrdrTTHTmfxTHVonBtnVoOOmUBsMkHTrcEg1oJTv6uzV5HEWd46ujn23LI
HLzzTW8Nxkzk6wJbQqzhgPtpB5SNjEo6CaeIj8WpPvvvT+KvRJrfPwkcaDRNEnQ5Vmv//YvqJEm5
1Mok2RcMNRHAOneKfiibrcgGTluLrW8ylPIRgYpXeCIdxynQKijz9x294Xg3SywPDZT5D9SJOvG7
1x9maemfzxK+r19+xPGf/7LPSTillOZBOOPtI2+3RY/tYRdnLm7F9lQWEXHyUNdkGZBwgrAsnnIV
i12ANFjrZqrgmUjBoCYs8fu/PzrzTz+X+vefq0jprEHBmexVnMj+GKsU+6R/4HEY90iu6jm62Q/R
YsAusc8NbmIfjO+DHBE9EJDocQLyJWKBdItjdn4tm2XqgKwuYgee3YYjDpUAhbr3zT4KDnBzZNeM
GKIIQUhn2MJ5y7NVFho+mhWX2K75t2qdJwSr88qgIGztacVeo2/bqJ5JvuY+gi2Q0KoK6fD0H1PV
+e+P46+GvX+8VL9+T7+989qtHeRONZI9aPrOXNIynjdu7IueiQAUe8xSXA7Eo6Re620k9zmL94BF
6Ur2mp3oacTtTBbpJxWWfhIh7VslH4adzbPQPAjuEGD6X4ylQN/9sZlVmwvAWEuOA1TMQQjzM0u1
ELIJ+nAaW7N3cV+8VsSu4MHXGgebBq4OgNAiGhwmUIYeitKnLFV81pV9XZRHjY8RbBO5v69B4Hsd
kgdkZ8ys170SXiL8NDrr6O1NsJ+hudVnik80kkOfDdqR+cVHaIn1q3Hb8DLHqnMgVSiU3ReKS9VF
Q/lw2NUkQlQoa/c1wZ7McN5a8lZb5H5NUA/6nMYGMSGZwnyHe6YJrePndvHQLGE1ny6L2nd9uITo
nURwTRnBpvcIFSIyvTRAEMoAY42xGTAh9d5EFB3evOf67p7M65hpQn4kn7Xbfn7EDGZufR6FX/dg
MmeeWt2nSXRxgQPXw/zxefUYvvd41K2bw81Z2+YG1z8RJcqKH8K62936nI5+UMweLqfVaeLSNPgC
ArME4EN08dBlIcTqaPpyrlu2NUbiTvFfhfN4jeuI+K0uKZWD5ho107wkg/1y61DxsUf5HH6B6gxL
3BIzG1ea/fKJfXfU4806V54NIC0ASNSzzAd0FwLTKZ2EIxU0yudxonZg9XD71cQB2U8cM2iOA9eK
m/ndAWc7WO2AKL3Hy4xnQvKQ9vp/eA3+FUokqoDMP4qmTVH97Uam0l4Y0kxJ9uRVrS6M8A/3E7FJ
wMdjV64YVgHnheBzW8fvQN7ikeZpkJag8bL5lYpeIq6exwbr2ja3a99wSVo4Dg5LyUgwmltsddM2
4r/W1liSGC5i72mjlTibW5UXH829SxzIXMJm8Bl7FFfR6Ds9XFyyu9j6EHyE5lGz23nhG47slx9o
eVzMO84zEE7XH5k0IV6ELz1GROVxRdd+vu1+ZJKPLh+ojaFLAjYhB3Elw3DuNDP+VDoHGuuHNy9E
yLPruDe08OIne825RYbPLbbKvCYEqyCqiQgignbm6VLDPsXr+5yqmzhAPFc55RQlK5k5CJoT++qZ
ox2BV6XDmRHbuAwCNcJEBV3BABtJXyPmLrLOLojUW2rH+oPwod2wFn3FgekjsIYXcwns481eZO90
DhF3PKgzzcNWtyUtRV+16IGsiZusulC0V9eITQJXFxUl+3bJAzQV/OuCXrlNGT0Xoi36sNX25MS6
vbhvyrUQ7JN5boEhRSXRgtr+bPBG5lOYGl4CgH2Xp56h7+kTp+OpPgpqY6fOr6HxxS603xxQM12X
ifOy1ZMypfsiOF6mMsjVxMlcvCPTwiHp1YlBG433ywfrnuavGcm/gXyQQtkIG6JJQD/emiPEu89i
v4uG5eUz57pIfTQLM81HYjgX1qB4G4pSFqyEJKOZS9LT/LjknUNOFTCdHasgnbfTPfbD0bqhRyA8
kGw15noKEY4tn/0PxsclN8sM8cQ68R7Bf781ojhelr/PIb8igb9d8n1WXIv4VfLQ+Mmm/T/CzqxZ
VSzror/ICBrpXulBwL59MdRzVLABAQH99d8g66XqfhmZEVVZde/N61GBvddea84xHTrFNtLtTRv2
O9zFB7hgKWDbuOGt4bzhEPfwvmDZgHp5mAYNq3aKVenMjqQra+bV2+wezsWsWXc5j/q/qVWPXrE+
KUfCfLBkcVamNT3UDyisQdxyN3MhdE7vzYo7D/zYy2ffgIcFPwBqHUFPFqKSmPjGuZ5oE04jdkNX
t4Pko7uk+9l9Szsf1e4lKQLoivOPs+p5RPXutrgfvg7d5Rlt3MXd2f9LoT38uzY+NSwSIonFRviz
g1q/1bt+eQmX5TD+gst6si9JXGRYxnZ/Duj4asqRnrvv+D3kOA2ci1MC/TMQEfQREDUF7+17AyXK
q38ZqgaZhQKu1cwCkt8TMgMNmH97y3+9pz+vtYreW5EEXRKhC/1v4ZTVUltmWs3Ulj2P2immS4XE
q2StB8fQNNNSGGHE/VbbArwEzxyioX2ovBbDgYOMqEUJiwGEKSdXuHNfB/pxj1VG7NfeUR5jw2/E
OTzkN80w1pdNLnogtGleZ9i3lt17rJH0YrgVmxk3tWzL7BkPFynL4OLgbX3cw3IjE4Ft3Y4tA+bb
ukIPSaOPxYs5pSeRr3PQ8vH96w7AX+M7oVwr7Qcl1xqMw/vwKi0F3kg+ukADazyxYHbkZHIEraAA
QvgagREUeYD7XJQZWuDvc9zPlzAVYXATQ/UTZynsJ8Z6xQWLF2gGB4XKPvPRH4LjU8wXZYhZyj/8
LfSM+s7Qx++bryOuQ4qNajuWUMWAMLEIBeoMv0WxHFTTdIqP8zKcf58Q5OnKPCEpDoP7YzqkJCm9
AXUGMpD9Ftk14WeLDsCzgrMxJy8bk/kLq5tJ/1IFGMPGr2A3RP4uOqXiKRp3k/0eYjgbTuQZck8O
DEWd1ErYTbXH6DNBB860CIkEZsO3d8NH+rXySNs1DkN1nOeMvZXws1B+yVPVRE/9TuoP2Bb+hqfq
QWsbWHEkpk0C9QFJQ5Q+cft09RZDl1twLHLLYbxvw6rBQNw4aFfeefT4Tacockdo/nmM1/sVDKlC
ZoBMp4NuE72aC2GjCG0wAY441EUQAHtEKHyrbM5z0flclsUQsyXjsSa4TF+2bjcDy4V4iWgWT7PQ
OEiWM9nHoItIvXknwy2V3iDGZIJm1/86zWy/LmCUz/TxQ7bqlXP74Yw78PAFFQlqCQQNOtqjFerP
X2bliHUqxGeg/G1ejm46MgKXcXy9Q36PBJ13V9D2G5hQdbKxhkEcQcEMoyv+PEby8I4wJyvuIH5x
OBp/d4QK5HbhtYh+3oQ/jjU6bwZZrZa4EbE2I1D9oCMfw1FRgGeo9K16ucLo8U7eX5ynfqnYBMpJ
/vNui/zQ6dWjlKsRVaDuv2DDjVBj7LnUjAjoEHLvXYImvgJa0p3q59st6+ZQnh/tenhxXieUPBWr
KaR5D0HFU0FY61JFPgJ6T0OOBlzXgXf7TIpi/mY8fSIaTwSlt6g1Yg2j7975YC9UThm3B0T+nVA5
dd2rWIvVPrqhn6D2xnXU4iIZo7jTHj3MpsJkueHsJcgWwhossIHx++GOS2kdmio0dRpXqYmSP917
hfdlaoRdu7AQnb4jTOLcgfLv/QAgiSr34smEnGByIOp19wnuhFiZb+YNNh+8CLE9fqmr25jpNUcs
PCbhuzavMwX+u486lzBW5OwnCVE6k7i3o8lO83QRyzVgZ/rVeJG66XB8I44bj6OC6zaQss2/7bF/
DZ3+XHhJ3RCHsgIXgaHv/y68KhmNrfhkMqojInOe0IhBl8X7QLJK+h/n7lREffd7m22rg3yiUi+Z
1CYVPjvkJudsCeJliTNBZR54vTBfu6xI/CV+E0k9Yh1IfTkPUgdx59AEoo9bHdU7LvjXkmnkxdHD
O2TQQfDmMIFygwrWEe4cUFHVvT/29wctP/Lpwfh291nGyjfzcIboZoG3a9Z6FXpXUzRl99pY8oZl
UNcTnU1Odsqby7BwKAWGjHrBy/MwB2t8CfOXZzTTIo/QPb/WdN3v/Yozeo0MvxtLqdvEuMwkX1iX
CaWj/968TjRswsveUzg0mhxboovI1b6O2uPjVFqf43BNEkcfMkvxZQxMoB5R33RTXDaK9Kx6HE2B
/jpGYn49tHLXSWtO77GUCDBU34yi1SQdoyoEG2KMK4pAjAz9hPKeGEveWdSucyYkg9FlenX1UPUG
/n9opjucp+ib3otrKGJ8QFGA8p9uTZvcfjmwjlDRaFEWsamoqLY84wfD6o1BE42a+19bRMwPM9RA
F7zhw6tP/IrwXHg/ss+RmrHL+PqwLkl90peDSE+ev7fxPnkQKUYdREDAHAE6FNklhWZQsw47z6U0
Yyp5gb9mfkJebb98+Sj1NvkEYuvNuokOfTUUJG/BQhSl71rntbuP07gJ0L/8DvhVDpcLLT6TD8y9
YUdr4B7Im3tQulT8BuNeOD8ulh40SrL7HA8t8F+Ps/xT2lqPpjXYCRvCLsGV1lGxERDXfl0ayse3
tY+LxXA1RG1QszrE3YQqgWPmPhR7LIbuNQtlBFIfz9FSqBnz11iewmwC9EyMbpqlsKZNM76V3ZXV
Q3A+yK1w/Nr5MQO2SGpl530PeGnwXCDRTGjavSMZi6tTzG6u0lq9/saqT1+XvLiQFbv2Oftw8ApZ
cqlphDCfXec3fPPftWjzsOlWNbpGxa86U8NXLKykyfOY+u8Vha9ssUbXjH1oDzpZlM5SbpkY4EDf
alLW2ab4YZGcK7Q+NHxExeaK3H+BiB0/A4vTjBwTNjhkm9xL8WX08ppRd7y2xCkiWXUZyhH95O49
+WEJq2rWjGWArDcaKMjrljrupvakORzoxATzvIAH+e6mHwwhVI9yG93zcM9ONkQKCRplJuoL4A9X
/ONWvU53xehDU2VsuFjhES7u9pG05M/rIrwOg9slGE70QPH1LX0W7CXj/eoWH1VcLs73KPCSHDKO
EESoL6jth+PnWjzy0g9GIN9Qmhgjffu0GdkYsw8O0Qh0iDH6hLJ7uQGT3nt8Vcj+GMotr2/zFWPI
L9bG6D5WFyh3L7/YdtkmYDDHopuNi7GG3XBTMJFVJ4NZSaunHEH2ueyYF1nXxKAbWiX6Vlje5wUK
LwtTmv+clyJFRM2pjyNq8CKhfuCmvKElGhkSddQfgSpoXMU4hejSbbnZsHxjOCkfQblqj/epvrnS
dzlrO7Rnwmn5HGnL4ViaVEZc3u3nWZldz8zWBOpzu1w1ngCJov//zw+EVLYwFIKxghivx43kwXAM
4YSbzebo2fX2j+qbQHcYIl3Ny01tsFTLp0zYPrP5s5ulaWLkzpfb+8FsgNxpU3nNoUwMbw6FNKUm
6uhsU6bOcPX13vh2Aqo01Ie48QeQi4dbZNoyHQn5iHQYNX46NY5AmG873u13TdshyEdFpPiMt4Ap
Tb8Rr7TNf40Z+3qzvm6M0TPQYH/f3SIoXGHzQLdApqeD9mimEnhCIwmC+HUBkvxrdjOKjYk8F87E
SKOjtBAucETjPKhTxYOsQWxgs78kH3dw7kKZNcnU2Bs2Gu6rAvBKrI9fP7T5YnGUekpID8sXj+h1
5zhmnnG3QWFLmyzOPIIAZ9fDwKvG4d1h9Pixa9JaeMa9Gw16TvLtSeBIfk1atOIy9jMsxeZtovxy
jOSJ2CE1JSgY1vicJkXX2qDzIG73eY5477lBtdmg8ChKrn09DWPWHWw//hdmyxkOFFGh5fHtlT1q
ICPn3tZy+8VP7nWBD2y4Pko5aIHZLDteAn2Cz/0xxXXGF8RdUrlUKpjikH5QTBWz6wxJFgJi1eJO
ubkgZFetXcffrU5t05hiJIWvNZ71eQ1tNnNqh1IUopotTfjmkKHV09dadbq4vQNW/fjpka2T4NLO
0/F6/ZQHMS4O0JH5rPiGR+9YcYRNu2UkSuHoPZZVlEawaNjhORKhth0Z8X10m+t0co7iLwQKHQoP
Rd9IZo7amekEO+eNJSsQ9m7+gxj4LcJ2z6Q5y9nNFSKF0fZM9S9b6agem/A2ecz7cqtm5WEuWOxI
ezrkuingUsDG8LKp9oz4mUAy5tkEMaWPSONs3Ma7nzuEn+NP0CM8argnumayBSBfJrBokTH7prtJ
L6eFJcZZeZKNuOejdtQDDGNt954IAcv2ktYr0m18o4JZ9YuvFiB5q+boM7IRZ2c5Iw0XbBxtOsJG
R4wq08Iudi3tBdVCoEkKx2YwoXRWE/a3jn1/TwlQxxViNV66XH7C56SMsAoGNEdvXr4GFgp8w0R/
dVetggKgJSbbE2aZYV5jA/BwBVi/R7cvlGAwV4Js2YsVRuASF+Lef+huyVUgzjO3bSp8IRlOOWni
QcdXgnnwyBtumI5oHv+UJ4r3hPt178Uok2pkTPkn54PtP5ei0t90exgK4vcWDUkSdeGPbk+hNe+3
2n73uCEZ2jQcZ8FvNsMvlKSjPvi9pau6b0M0T2dIIaOwnT3h5eSbRpiqFefhCyPk71TvuMJiag/r
ZfpMDOWo16vP9/jP71X/m/eqSiSYEaBCVBsxj/9bNBdZ+s5K8uuXubPaCPCHxyR52MUAedxzU9OW
3uDXyekKmG7rLdBK4UrVzP3PbG9fzMcOPYHZ94poXpo08PspA7R05Gr95GAdPVdr/I8mny6ynKcD
d/JcN44RTOlz025ExGOFFDbooOdAe2yu3/pK0RoOgrM/vVv/MsQRJeVvRqP//XH1P5ozwl1+GMNM
7z/uiDYQ8DGsSxbO1LepMaJNSkb9z76HgfBpihAddTxgbzOn1XilC2KvbubIsEeXM7eXG3Mnxk20
G2ujgG16MY4Ns452DRKUl9MKoUyXZ35b/3x4JXrJ7cGAWjDDZG6j8PZZiia9SwZ01+l1EDQ7/li3
lWJq0XTK4/3zs7pG8Mofdn1Hn9I+nM1Go46M7xBwmTfB/+OBbrwvX3yQTXhabtGHM0h9yglBPpdI
qtYDySo2GrR6VKGPQx/0ADYkGmNmoa2NMXjQo20rS46OZePBv6jMGMcPX0xpGxLt/MpBMYIdGx3O
IDdjrGo0r331FkCr1WxIMUWkt3YpMRo0TJXmfOXuXhUL/GAjurwxyQLOOxAmNfMgRiIlVR5W1JQp
+VjE2hSoZDezZTD4Msev8Eh+yLnvRSF+eXvVoaQ3+mYiolP1MOXQ7c7mNEa9M+FYO+LsFIyPmjse
nNIZ7bEnLa7TG2Yme6aExh16iv1OxgKiPNOQsQX6KU59Zzeue7mstOohKGFn3xcxuANro502reDv
Q43Ee0YB1x9kWh71t92d+DoilhLz+YOmdswH/Zi7p2zydj+rL3ggvhRiHhrziP+iB2sNQOe8zKM2
GqfmjNkTjwyVEpNQfrEYd41FFcH1aiIWVnOMkOZLFd2NFguyGRjrTmbNKMgtBqWcKlOGAlSdw35a
30UkmPTvxha8bsIpaeDGje26VUwxUlnvaWouXh6rrs9/eS77/2XzDXOPr9nD68TZYMEq3eOWyTNB
xEijzN01dhHhp8WrbcYg2sxqduSc9XuUlrx9rxgROMDbYy5CNUjYKk4Ea4/JytXWvEsE1MxacJXa
D378hYmWjb2DH5uNr26GvpgBP5+846hAgZetgBCEzjL0OTpydqrWd8vYntm4LeuxyBLdXHsUFXfT
QfkEIgW/Km81My1/3o74O8bEZ36wfEKLs76x5cDAdb3Uyo5IGIJvGqwj8F+f1HQSxQqt23wO4XFp
SB4dVLrgdYy80k3SCT//7U9T1w/LUHQO37MTTcQdCkeOdeZEjWbUJRczMGvVph1g9lQEyQ2vI5Fj
HcMJYXTmtPQ6Pr25n5ieZk1QfWHqG51AA/PvJpwTREIREsPbTu6jSeQkCa0mZOQmG7kbid433DpL
3oqBPnr/NiMCK/BeuLqbbNfXVcegJlLCpPOs+Yf0pH3yod74xss2OGzpoCWIpi3m/nGYaW45S5IW
/7RJLEVqRuvP25xAoSl9YhncraUc3kGS9aNgZpM+6qSnabYbY0omFl/0yXnbiXP3Lcn/mDYCSi2Y
A1p2yqlkWwnDKihLN/f0dvkaxtFlopuJk7sPlz8DYOSuZW/LOLS1QWPJFkMolLP7sYqlPUyeId20
5fzK8s5yD4Bq8gPc85CI5wROqGJfO18dcSWVwxDVSP8aYLxpSMOSd+RzZNZhdpxU2xM1n5Mw/3Ic
J+z13/4y5Dt/b7EQoeRyK5sKD6uYY85YH2YThAjW87AdeJftbZIgKLCm/WquW7Y/n+d22DhbPsvL
lu5WBLncXApPXj9yLt7vVzN/uZYMspixiTOP7885oONaOqIVlYyoqyixCGxgf+I9OBdW39Xz0Nrh
km1t/t7b5+fvz2P9LeiKWMPjxxweuVe47CxM3mXR2rq55SP4F5dC6B77eKv6XijDOcaUUCHMkhmq
3c4P+WQ/Yk9kaDOen+cAb+f+0tpGWu+HHi4ohs8CzksrDw6SfdjWLysKwzkK2f4uuXt85bfeBU8E
j0lGSVJOD4dIN80otTymlMF1zspger9CMOEzOaGV2nPBtJzrzOFTelAPwc031m898k5Pf/21Kqmf
j9uW/5ntnezXD61t/8T0JrWYOu+0TQ7S1aNrsI3ApEWeEz0kmzv6Yfup7XPpjdReqbOfz3rO5Ugo
hhtYDAS5JIc6+djbxokizomDkhSSLoR8DKzZMNfrGqPThRF8Zzm9yfBiDV6WRZCj+Yi26YLfoc8e
1eYJoarJ0ZfdJvB4B6j3oltUfOPizBB/mmj9V7ulKc1o1tLNsDSXPuJWPwm5iQXacKs9CRwgSccw
8JKkwNmBMSsz/fN+5q98rtVUYDd+UsZarERVxLfW35TNSjcPF9YZYsWmEAB833+585+79SMKo5/8
Y/3czDNLxMM+t36+nvJdLBMrkj0zWS7nFzv00oCZSW/hHLCRsjSQoLDkCvJqP74tmI7XhBjabB5j
J3xQIBmcYKz0a9dgSd8L6Kadg2zj51Gbc37OxQrBabZREuqjsF8uV/9cKUp/WzoR764hp2L6L/2h
pZIfj1KqXtljSdCtJRLiYeO3pydIAfROFv1NdTEnihNhqwvAtT8WopUs5/9Swg3/vwBRU6X/ehd/
1NZp+njc25Z3sQE2SmIwOy1yHJPxb9TJ2ArxWOSMUZOdy+5rPqzZ3kVMj2CjYsYGEkhgFe6R8xju
eq6W7PCU9CvfZ/YvX9f/B0D3b5TszP8kA/9lofgvXVdRZbLRDI37Ml19A/F43752tz4lIKcymnGK
6w/HHseAvdYDazAhgm0HgvZvgs2/re9VQ1BFoqM1gk7+t75/GlWjvDreRuuJaxbnaD8hLCElQ4id
5P3TR9q0R3Rk//zpxb9sSP/bjAe9jviQbEhRhpTRv6//+vjNu3vX34GmLkpa2uY1YAiFk8f+DsJy
kQm9R72r/GLycT6kNi0/VfKZiaJZxIbqPMU+NBHtwGNUHYEFImUAV8w8AvUIgIiZFiljTnPvj/Wi
EIf4y/STlAlOFMPkTfM7i8UA6kL2I9ODQ6Oh0KuUDoDV8Xfj96dttNNJxD1JDtMYAw265FH+nGmt
zW/et89s0mkjoiJZ0WnTW+sL9opBIJQwwRJ3gHRuUzpCz+MrBtRI6TUkYD5If+/rjJkBTYQNV3do
a7d5fsKizfHvDkEgaJh+fc16VLloKL1i9ZoYvWdhQFsLxVZPZRr8No7uIvHV/efhGb6DIfoMbXVJ
2RCHxXQvn3U4lT3uNx8DkQSg8guYiQyK0eMkE1AQXqeP/b9oSeX/99QPuWl6E502BHUki39cx+x2
6/bi/dUtGGpgbWZUQq8aNwjnhA8tGs6GupVPHzMqV9T00BqA5Sz2i/sZzzV2HGM5XHy2jw1jKKRa
LV22eoqdZW8KFKz8h7ZK6gr5v6wSIgpK7q8/7j8R+SuhPoiViOf+Y50o0rbR7sQF0kgnK9rlYLCT
qwAfhnIqP3O4QXTNtQ4e8UGlnDQ8IBXv81Cj/TBSmNSQiqY79c91LtMrRqm+gVhIiJlIOK358kAa
dRFI6SH6Yua0gCZSSxbsl85U32t+DPTzn19a0w9a7TRxr5p3G8F9e3HtK4jhzpCE3WqccYup05ze
B212IO5MqeS5yDSW8/ApHzj1/Pu2OEquOOjRcSf6Axc/6L/cZJCUMjUuzad01i4zgG9Pemmpb1wn
vNy1I9/k6j+XOqF6t5WYhnph51CTW2dwhv4B3LE28aAIybezUrxpsJwld0DXqc/SE3bP3Z7khst8
4LNxsVYkDQh/oi/c64Qc6OIW1YtGP2oi6BivYTbOvD23Nfp6gHu2pSvRvYGtgdrQUt8JTPn4BbgX
K3gFwoGRBNIEpPGgZ2GTk7i2UJhT+peDwM7/W0gJIXEgRB7pFJakywhBNJZV/2kxPHPztcA5DNtA
GLBijF0M+gyi76g9S1vK/t7a9fI+iFVOQzrruWXQKWeQf3zR/lsNDkiX8TooGgdE532ZCgfKBsaw
3QJQpe7xgVB87SmxOHL1vjEsjYTu9BRiTTdVycsJKVmk7NmSneJ052LJzBUx9gcSg9D9AfCtsF9r
VchokbEMGTxqNaItJi9psNFkVtwM8AJgF5XzPu++BGBKNe3wZ/tDqS0JJ3jhLDC1IwNeAPwHsFt5
5kDlNNQwDdXVnY2V4fwvS8qLP7/19+GnXIpMJYAxcuTSZfuT1YgOeihKhqFAHqMP3Qu2BoxDgttg
mKDC7Xz4sUTN7FDLVxZa74bJInACVqcyLlloyJpEl0UXft4rMAQPHR9Phi4syoHHokuwJb83Q1TO
49Qpx/zhVHiZBPAio/0SGQn3gqontN5FaXX/0ZfvD5cc3Cdt7cotPvO2mGDHKcHPhfsV7YDrm1lU
rFr5h6Gxky7hFHVy9F7Soh3SuCNmcEdEk04A4kjWerGFBggsXeI7+NUjLOokoRUOQmlc7Tdcck38
QvtIsXdLvqNvABAG8CTdCCxQPKFAC9+Qk22GRxWddaYeTIEeucXf7xR6WM04G38AtjQuQ6h9j1Mv
joVuKTHzGn7/tkwRYZCdfUynSqRmfwlk/FskT8GrfnmusENrZBW5wKLVzf0WSKjgkdnypnecleh0
s8PwWB/eW4lWwvYFTAyMt2J+IJI90Ph1hOWitkVN3/XYeHy3LT0SBKwQjbxyYCsVatHhr6qCirGf
Y5D4HFuBSX9tkhXExR5hyavPKkLJwebWMnMNih+cCYM+7W4f7TmB+zAaLpH+i4nvFhHOc8LtpB3x
NEHlbG9wz+xqepnqaHgToDc4fdkPhUO3YQLdQl4npfBh67QElznzGGav7HleNxPG+J9EddQuFPQt
iO/CwRLNigDWfI7/BnFHxqQgqc/4+7acMMqHsx93MSRGuD+QHO+HUvD1zVCCsGB/Q4RG35HMLDcC
CtaLQK6zmvM3GoVf7FSzV1/vNwfQETSdnQtH1YVisA6b7RaMI22tznBF5rojaOntX9xDpV3KTMIL
W+JnuSxdSB3P4uE/I5ID2MNPil/M0UuvzQPY+kxAladjfP33gwmThWdf+LrtZzQQYiCZoAlzdFFa
8HmSZknr/XOf9WO3/HAJK3yw+OANCwCNfuC+AKEEIlM4vO6O3LpGQ+8ESXBG5GF7taGzDX8Gqlf/
VNOMmAMW8PcIp9dwSzLhk3AMf/BwBGATONOd/QYDE8ESK05MpCAxoN0j83O0ZQelsuz602a+JRcF
cKwietogkj8Bd6vKEqN7EuqQS1zj83Mbwc9yR+sQ9Fxz57ozVgZrZOpUyJO5Q3SrFAJlxehEq2fP
+5wfCitEPTkvarW5vh83VEzEaVf2R/fVDmNtGUuIgFILLqJx5na+N3a+vYzFTTVrz0zjUAPQz5aS
Fh2vXauWthUWg+3g5iDrEQFG+iwaJLU8MlcHb19bbDwDtpRYPRqqycClIlDCg2Wj2bcGBvvQQVAz
IMYDVZm/H/gaMinoFxxQB86T4yVBuZ9AIaSJJ7jCtGgPlpdfnvUK1go4KrSpk3xx/1pYtS4SL2mV
wGHwlo8YeeTuvrL0hFQBA64UowvllLJIhTzR4tNGwtKOPyOVAaMN+xmk5QtqIvcwHkjC7MQ4m3Jt
0Ip/LxQHjhZo449uvgz3NQcH08F2mmdeIVvXCOpMN7oRPzcTgAwMxjSISAVAPC1jxR3DiZf2/Izv
ScW1GSmyJcnQCyimpTMNTmiPDespMuvw9loJsPatL8EdnCRTk8yJB7QSYgl6yUmH1J2yB0LsY8Rh
Y+AaDCPoCXdevtWYYrKNIIjaceYGJFyjj+u5uCTTdKQyIrlidvhOHusUAX0APBauurTJbXQir61O
zTR/zA1u7WifXOwi/KBvl9yXW6UzxmnXr5kX/nsMICOX7OG8TLjYpAEQ1sFeQykxg77DoYeYYWT8
bVwgDJu2x2oOv2OIxQDN0Qpifooij5TJo7zN/Pdx6KnJBanbFBf4Cz33wFaP3RjhpL4s+kiavWS+
a1wy5mM8hOoVouG5AWqxhegyH27EFReBOyAXXFQf94Vu9bYmEBybOxNsdoenRXeCNZuBGbqDK80F
7l0OAPfguqTyYrXYP9xy10z3uEs3NeG2mwJ0ytN8fuCn2k0dSqgYXja+1W9GHcj3SKYyOP4+MsRW
Dt0NKlrIwLEsIDW7zwPP4O14DzLvg8ASaFkv607tF97iuUa2iy2/be3nn09n5B7+XXVsKApxiHBB
/h+/UFU6WdkPSnVByITRKz9lDD0E98y5e1BFvc+vj43mWvSuBipyD9fUC1ZhGZOMbXwn+ZmWGseA
EgfK0M2AFesAluUMdiW/pnwgXLu7OBXRJ7TvJSIMplj30GUzoaDcgU47AIKHOs8f3I89357gBHJk
6O6BfrrMH6jM+un/+0jXNFu+0CV0noI+xdtTekPtdd5zTs831evy2X+GlV869qQMAdzgiUCNsun3
rR4mbeoh/NymWPTHPh4mzi6YM5kpf11mBsoeJGr4DlssIMR04DgHNiPuY8aHakJOQ73Jfki1UaIL
y4QB6o+TS/iqozzpcB8u8gMyVH7gTQh0wxl+xmI3eqnuDeFfu8yZNjyd29PW9t7VEuEQrngpXDoU
PH1OE1Vo1BPosqXaC2gdeTiupFGu2J9lAVsUGdTPHvkTp8HMFo8dpLIad8DkBUmGDitzn7en3wFu
OrURo6RJP8eqPX3HFOqczsTxiwBOTq84WQoEMMZR4DH7NXqlLcVCQTT0ZIg/0lhe8pkiWuDpDJoS
prJ+3Dwhcxolzub8le8CFMyzYhgNsw2Ee4xlTvodpPAareabqIor3NbKC8m+aGP0uNGsRpuzRib5
AYSJRWyNzmf/2+B+wrTD+h9rYyhww5nMGkgXCYQTjhV0zRaTUtwkYP4o7WbZi9gCkI69I4MC6I6W
ig6/hXrjxdzRmN4BeqNs9fJfyjqKcwJMyq0SV+x/vxLqIdh0wOiK6DlC/6fM09ZJe72jPikMN4Us
CIx//fnVsQbVQ5+CS2vcJ7GD2FhvQb2ofwgHL5nZf2w1vh1eSX21S+o+Qgyoad/w97ARY7qBydCN
3kma+oXgcm1FRFTer4MgVN9eKdm8snU5LnbKimJJ4hL9vltTWiprDUKqOQg70pbH9LyRDBP9wW/R
pkDR9A5ZwvYbiiiJsQ921rv1ki1wdAW103PokogmUGPk1lhS7Hx5GxEUTuuSJaeBGo6+Vxhzlz3q
vh0ohinpRmZK/buWxvkv59kZbKfrXJjDYjJIZQeN1ENvdp3PER0bs7ErBk4aXRpH7Dn8IEUw8eHk
BKz0+cHX0tkXh5r4+rX3LXKI/rHyKLrhbpX9AILCt0EDiq7xDL2teNiDXbOmV1DMn37NyBBYGjpg
uzyAfNohKrgS044Rppq3aPRI6ART1dQojk8KrJk9XVmSLO/LW4l5HIms0jnC6Xp+NH3wEpeOg0Mv
j+JRQu5NwU+ymIHxpKf4ltUI9TZib+p8bVZCR7NBIhdz7nRQFVBxXtZlaMmdTUWBl6b6Tm4Lphih
seQIiJEbHr0Rk/vBr2TdZaRFphRZFD+83DeBe/H0EVQtIdfhM6JLG6h1iM0HvzzXyjg/IG4WTGAR
7XN+ltWIxwAF2D1IHcDuCIIn1wjagvyjso/ybxHhgl3sSeoWarrSVSYcIuHzITDtC5JuQ1h8btW/
UoY6HKUd8CYmLRWYvUGHW95PRUd/uYxkW8jy80EfSCCsvzB0GtuYoJrMYsPn8AwTC53eA120pUKB
okvFaY7QaVpPMnQ46zJnn4WYozOwW6He53ulEmCu4mTM75LnEpHwu928RIunnL91SQy72719pJgG
hwQ3tR9rdvJmqqguTJ27aSwQ4vDAgu9FW8X9qB2eMVUzvMc5KmxhPcSBx/s68nOxKzRbfApsgq8i
lEaF4dTJAydlPExdxDLf1aB0Ow+1655+Ijp2/AysZX3x8jhea/stB+hs29E95P5SZazyFDPfOGWG
i4RwraLLfdwicgXp1s05Tnyn+4mekodmDrjUsveUgwHfi2Rx/3JWob4TRFOlT8s5zs0SzXmegX7B
AdAnfPkf+AoeQD2qF5B0IxVB0yhjdKzEbGYlvh3BvoE0CKh1uGD7KqiX1OApcRsW/YnskHeuMYWq
sPf3J82CXxN+MYlhe3IH6qiozI6LdItui+EcYj0nYNZ4xAQhg6ldzjtj4nx1LpXfCBZPQuu1iNJp
QfkZV27RYc33ITQdUKTT1zkiViQ3vfAr5chjuq+cO3IviaiIZTODBfjZVAsehZSHVDWvdGN/qjIQ
LmS/I+4q5vgqHm3vLu2m2bwJ2JiMkbi3ryfxCN1BOyIVE5O890lQ6sFKHSkjOqiVCybvNVFmxLd9
1waESf7dOHuiQ7epF4enl0uJjMbp+ldNGqnxa6X1ywdXFFAC9GvyZHrDAPMPDnirzLu03gAXAY87
hzisAfTKfU4IyoGdBqVuiUGCe/Qek+LOcWTBswdqkX5uAlEWQgi3PrcPkX90lGbq6fZDr4H74iRw
PF/jHGLx294Cjdc2WJAdjaYDyU4rqQyYDcEf5PIont7QiLZrogQvLd4ejzO2Mm2DKpI528/Vn5bH
/7QfuMwQH8sMVSH5sFwVOMWjCgsf2GKZ8R0nZzayDWYRY/batTS4cQflyCu/MK+oWHwc3d80fNTW
TbaFI8ltHLC3V6cdWsKRQ9QLYMl9YAqFQ9O76Vwy/JwW2fdzeTmCgrzNP1MV4Qhmil7wH9NpZemh
rWxEOINxPcy/v+JPj8Yyb7CgkbOjLt3wUvLpr47fGg0yEZn6rPh9je/Lfy49xb8rPaWhIBgKPVlN
UYw/FDiyLjwE5SMri7b3s9ISvf50rXufD/iQq7IwRZQrZ3VGlAjYTz2gtpLOsFZkw4QWtCq31zmN
LQZwzM05rqxl2MI2qL6HiZ+/Qeiu0Dv7oFDoMzSb/yPtvJYbR5I1/ESMgDe3dKCXKJEyvEFI3RK8
93j686HPnB01xBAj9oxipnend7uAQlVWVuZvcAKeopUCQx77sW3/zCGR33kLfUVNXznW9/W8OgNR
6Z7YM/bK2ahHBVYnVQdvhenIDjBIvcImurvEcxhBrOuG8P8OFDF9U+bFBUOiZ7MH1Dq136ttlJ+y
FWVyZ+5vVQR/5sKD/KuaOfPqZP+iSxd+IGEObJzGk7s4cyfjaNnQISC5Jhw9QQ4WVuFG2ler/Gi+
4qkyUJXvsmfxnL1K7xwriFNqr1h4bd23CL8gmEl38T5aU1EcHBhaC9oIKmlbuh/yDPbGNqRBjALi
0r70Z5/r3QvzCRRnyXEjL6BkzrIncoENRI6zv/FYy4RXeNxUm8Ftn4ptSEL06byHZ4SEcPG9Y1Xl
9FqQChwkLn9eGNgDj+8kiqLQaIC4IYpoFCojgn3sZZKtTvLJSabynO6aBcXsJ/HFH4DfZM8W7kLM
MwmkAUxFgRspzOBHVys0boHppENvP39DmmjrQa5V71ng5/7VPDnvIpRQ+Zf5SHDpKEAfMbfn2kxm
5zwkbwrF9kdtYx+TAzWFPZLWxbLf9BYUQho5d6D5j7A9AGDBF55pNKjrVQ4Tfx1M412ILl6zBxMH
mgb4uXicwDapFsKiOeCkdAeIZBOBLnuBJUEbcIkMn4vXmnzfQWKEMH6s5+JSxgSXLNdGUUFYAEyc
wVxem4d6i9/QapARcTbaPekeICMIbg/NAuz/zMYLPjnSX1iVd4lFKlics6N3cTbGq7/Mn9N374x7
8Z7OFp9YXNrwlH2E/ajJrgiac2PRWc0x2k522JIhi4zoWLOhBr72VpyJ6xYEOJTsjWch7TeXAE0V
HAz32aHmNYWZeucccHtl01Gf2aJ7suakWbKMN+3W208O+oP+AFt6CYFsDw31XV4lG2/FkbDK584B
0/IlyoMuvDTxGfj5vj1Ka46TWban8GtlO7glhxZIUrOIVthdnIHKPQSWck/hd91bypqyLVpywiZd
Owu8n5ZYO/Aw2oZuFFTaLRZ1FIaLF9hjCBJiPeU9dE/pfYMZ410xkFe4AayilbqNLgFwL/QQ0EZy
l85ePnhrHEa37h2uu3NpIKi8+K/1kEvzaFP30V7jLPMMBL7cvoPKnrUre91vyxWCR2thaWyf6xVN
sJpf7Hmz11fhKRr4tWv1QPNvA30AFFexTx99nlBfBSuSdv8u37LQggsa4fecd0j24cWzB1m/Eaf2
3CKDOAQHjG1g2fusLGdV3xObeGbRspf2HLUQeWtbmCIsMK2xsvNg+qtumRlxFYAdo4wyJKrrdAVF
bWDAs2tYmctypc/QmQYz3ixp18M7FgFuGvEM4NgakB8/vSWtaXDSbjhOFvaufI72wSJeFpa75LW5
qkwO5daEOkDFfDvhC6kLuN9r9w5Ro2X7bKy1+/SZrQSJGAOhRYWM8aN8r++IKmcbohCV0EWJCTUk
7HsKkFZuQQ3bq+f0iGbtXbMtVpNdspqwu0mJLEpmoYUb6CJbJwBmlJ2yDOEdd2Axs2W3jvmjwC3B
hg+IiOk5ekz3QMOH9n5pSdt8n/IDQRYB6W6NbidFnIN5n1qok667rf2AfsI2uqsfoLosulUAnMLf
OHPwxkg652Dn8e/baOCekG0CvLTANwOhCLhV2FHLb7pVEaixHV76m3ghbY1V8FqstZfiLrfI3a3k
Ny4flKtRvnjtXoOzezfkUA8IeD5RfH3rXoJdy+XqTr84O6wHEcN4Mn6J0PmwBGQTQcVY0jJZ65/+
VkG9GOYkick2WCrl9K38RFUDVld+JKaHR2UrbJ054te/5PvgEcw5TeJ2H27OqA3p+GYjgrM07kwr
okwprMpXyqULqrb8+0ekxaevmI3e4dSGaFK1/Y1L5oo649yBesRt4YAEGHC9A4rwEPAR031GaWBd
PzVrqCwHaKOoU08smtn5Ao45NcBqF9znDwEpeWqFR6T94n23MpbRGmcmFFWzrbSn8Kvtw10O4944
IDQXLsIHbx3tgnV0olm75h5AVuPdIVx70nfeu/woDeylZKsCoMFoxFi2eyQUt9UqW0i0nwYB+v5R
Obh7fQdKYC0OX3cxWYUvMgW2fs+no7Skoxbygo47kiFUY++9JbJSHIMoUXDKDGqxkO6nv7njo5Xq
LI0FC3TlvUsHE16ksI33EJX3yaICaxsSApFfHyoe52rbWVg9EGaxozr2vyiR2fsnaLlviJT3C1gB
Vrbtb1TytKGN/VebG3yJoAM1R40Qmw9x+P2vMIuyAKiTa/YJ8ptVYhV65+7qeTer59lnvobNnVqx
hQIseqfZCg2zDbjmp5LmbLMuWQfOjBy/I90lRFOwp7bL3RtEJa5OBzYufeQFHFJc0+YhyLeBOQri
axncM3H5W/pGCs/qfnT3OVXzlbFgsy7gvPXvk9MtUSvpG/AHEAlYes1A2ErXNHXkuZHorhRNytiG
taxPhzBEY2bvvjgrdylawZw643LQQEVd9s5jSeAcc0vF4RukYPQEwxN+meu0LJ0W+zv7xP2EgEkQ
Re1Hfs84sMPpQRquyVNzjTSiekPNWLrylXVJ1SQDmD7EAmmUGtlJUTVdxMjIB27qOe/PMUZSQuh2
LJRK0hV7FoRc+SSxjYm3FpTAxc8J2kAEGK00nQeQQYHwDZB/+/vtJ0mqi15QQ8O4A4zj/1YP+lHg
GifdMBn8DjhR/hpn9K5hNTFsSaxMNJbKO47m9/7DbKY/v4v4DZzFp/z6MiNUlBM3vTkpG5Py5hQo
+AeFR8cyaNvDOXvzb915rn6+L1M3LKwvCydpHDPVbV6p+yhwygOxRhLQHjSIgiplnQvXVyBgRPD/
4i1lEYE6XORFEVb03+MajmPqtZaZJ2Uf/9a3k7fJxX+AdAKC6ueRru0MGcK1oiCoBkJwRCKRY792
/Tg2T9reXYMyeQi3ApbKPw8yfPjxAvwyyJi6UemyWPYRg3Sb7IwN6ry//3kAdVjC30ZQBsYOFxAT
g5+/56sOu1zNXd885S8kaNviLN5FtGb0d+kp25DmAxttFuFj8uFd1Hf+e3JfWu179mG8pqdsQz5H
g3CR0cejuXinrXAIoWxZvpXbYK8t04324m6rx+wuPOq7yWPy2fJ/5/5d7kPr5xcRr1ylOBD+fZHR
giuDHCJ855onFCIyICUzGvvue/AbyiS9vYCyonADJyZeC88aPlPD9Q0K/vggMvTMS0K1M07lrl/n
r9oGLc9FNge+8YCdtntDBv1aMNJUQzL4ToKJydXfX0prdadNndY4cSuzglVyzqAcApZ7vTGR14LR
13FGQS/mFqtnTWOcIoifAcl5cGxX3jnfyvsYyfN4qsMta6bya/L888i3XnAUBcs46PU45AXzNX7o
qxLtohADlFsny5/PMl7yKGwSDTXZZN2PxvHswlVy2TNO4drglhYdqJ3NPga0e7bOlsruFp7wuy8Z
kffrgKM9ltRK6E8i3zh5T95TwD2lhSSCM9EWlASgdpGEnSbJKlneSiDEa9/y68ijTRH4nWd6Ea8K
9fCeKiS3SBPNWnWpL15p454goCA+GG5+/pDytaBiSLIkIkmhomQ6mmFFaidCUuv6qVpICJPZ9+aD
yaJNZjQktsGFVrTlbTJLfnbWb8YWvbstvVULI0vLxbclB37QcffBf2B5S8ztD3bz28fHthafBJWM
yhztIiMrjaqzbf3krqUNoBgeJZyjAwNxD+d4qyb7/Xkybo442k+RIyp27Ez0kzQryVK5z1IyKJ8F
9JJrS74318321oq7+tm/vORo/hNRSpWgdYwT5ZIZJtUoC8rrn1/rT+7zbSJ1ypmaqEigZUeL2hCz
TnLCQj+RdqP5BkIHHhT3FEhcf7RpSy63r8Nn3oTLbN/tQT7Nh2hCXd+injGTFkCY4B41S7qBy+hu
YEfSR5k3s2Z6hqM8pyw9p3o1Ry1qLcP8abb8pznmNKtiAVYZUId8K3m4doZwov/nnUbbpY/VOnWN
XD/xEPDSwRM+fjzD3dg7859nT75ydBiSZKCZNcQG4Lp/B3Ojj7o6EErtJC+Vj3LdbLK38IRo7YtJ
k3IaHNNTfUIoW4MeuAPr1n7SSHJeol+TTXwoD+YGYZDn8my++kf74edHk65MAnvXMDUSXhOV/NF6
DZUmraW2ANG8R89iTZXQSvYRtSKIzVRR0qfu5bWmmoEpw69u09/KU6VvOA2cPr6OP1q8YaWXhSYz
foHd8NQlzyieKAGtkIx75KqmvHZ7YNXBS4IQxYU21RZBw3XqTLvVzxNhXJ0I7EYGu0t5+OXvb1Rm
gtkGbqad5i8vUCuWd3fF7A7hkgnEzek7VIv1cv2xXp9Y0tOHtWV9/HqYTheLw2LgGM0Os81qdoQh
s4IVNjurM5gws9X8GLOI56v5lk0///3zE18LNeQF/z7xaOqMyqkjOUm1Ez1Oq19nG/O5OCtcb0/u
NtuZ+4KSKnem4kYiZFw5uf8adxQLlDRTmlxKtNPLds9fzNTdiem5uyznVA7m8+3+ZX9ZIuC3vzu9
3zFzcF/X0+lAXYK89ApXkGrBhqskc7YZpgwm4+KeybQWA1trttocm+nquD3+P+drtN+TxDMDoeW5
q1n6OtRi7hGel5/lXX+wX3Ct36Isnjze7AddW+EwU7iMoZSnsrb+XliqnPleYobaSXx07+uT/5i/
l5vJ0SaL7p4pAt44ga4GG0XUERVED9oU/9wMv9zFJFPKy0hX1NMWuitL912bvbOEtdnlFwH4z0d4
PfAXC/XcTT+RhZ9WN0Lrn+v66LjAOVpR6XOoZJfjlMCPinjiSr3KdQnTZ1T3FEtC1tRe5yvHKrfV
0l4K9yhAroy1u4rutEUyIARo+5zNGyeXeG21DskfcoWmgJr58PtfpkMQZF/uKmgSyfSChj+hfgvr
t4V0p8+sZ/hbn0831tmVq7eBca6giqqmgD8b7Q/Z9XUvryAGxTvhKVr1K4iruwwBi/zGTrwSPDXm
V0I6km+tfnO9MsKJFBh5jdMbavsOqO/qwfiEWY7kLhqD5VKMXiZPHtobALT6hVcuKBjXxRT3Lns2
QaucxveNK6zyPYxqw71SGao4w3SPNtkkD0i4XaM/lbpVUEWhv/hLQrwVKL05A7ct56jEWT227Mks
otWEa432atDYwqORpjIyOmAvcdyjM1fQlIPNBJ7s0fsN3jL4bawQL4VN7s9b1OHe/QshDmG2n7/f
dxrg4HpscgzoJjuWdOfvFWPnZuF6jl6fAGblyOt+0GYHVNahDbOoPo1NjwSO8ujedRxPj5zU7lNP
jRhjUiqg9BPfpQeqER83HmoY9O8dpWsovEu6oulIb5ijRdVolVj3Xl6f8nm4xuVqXeMwF5+MTbnW
ZvEcxg1wDUg+G7Ty+DVAHFcbivhE5J+fRP6+oYYn4QZMOmMY326mbmdIQejyJNAjvIX3gJINGDZx
2j52Hy6FZy5WAD4h/PAFP1R0mZTfLWngGaWgU30oj+kFPT6MAvKP6A6lFeGdNr1La0iYImE4uS9W
55uZ3pDmf5s8CF7QFTURpuAo/6qiUGti26tPpTwLUUCD1IF/7aOEtCBgQpYmJ8Kb+jT5favgIl4p
VDBbpgIIFZFX1fhziH8JP2nWR7qQGRWHTr1Mke7RMPtspr+RHcl3FSqvzZ+/07VtIWxlQelbOivU
FeljabNoEfAj2I/KQ6Ya01LGo+SoMrszDx9CaZ1ueQXs9GZQgMBhaMiZ48lEYKMsgetYwfV9+BHo
3ojEIP6eqxuEbBDOfTu8bc7nN2rgyCJivVXPnu/RNFGPaAEBKFoBSA/3nnNwPyAlBwBCqKur06en
JygWqJ/jlsOv4GlvnBxX7rDDfBkED85MoufoxjbpW7Ps0qw+SbTDtT2uOq+UnZwNrJkP98BOBCHw
DiGrPd+sFPxR9h4tE5iAqkJtRzX0b9Wx0NRK1Z+U7Um55DUQqYUDNxzawKyOZt3eYG0/G7+bV5mG
wsVARhWzFpQwPlCPgBYOUIcmCh30Bh/FKUBN+3VA4x+RIPGgurhTD6zjZ26A+51XiLeRp30QsC2K
pTk6iScTDg5EvEEctP5DMwSgA/YfYB0+u/eM0B/ALVh4T94FH8lL+YSpaPwErkL9VM/1gbouJrHI
e5/Vt+g1wOMxQv9nAkrzEKBTgPHSZ/GbpkZ9LC8ctWDRcgUa1ZRWEWE6lqYeSMZyhsZoO5lGwwwb
F0RxMLgMHwGfBgoGZu2LCjLiFDy3vOMpvwdyoj9LZzmh+gV6ZZ4t6rP4Cw8K8d68Sx7EO/vNOEjo
ACHS9Go/oH4Eirnfg2zWeaRf6bmANoBoNz3ee0WYEQSSd3Dm4mQl/0ZPmOS1VW6srz9b/advPDqf
2rZXxdapYXsu4nV0aCx6/58oO6JRjabwopuZS74JwmhoR2dWsMl22mO8/UW9c22f6H/T6gbQ0027
e//Nf6YluK5n/sE5aei3Igq6H3qx5v3kNT2b9/ly0KoU77DLOqjIY6wyLB1+jsajphECTCKHrDCc
CDi1k+SM9kuvFJqRiUl3etmThkcWAhHz6eL1gKDIceVax+pG+Ff/Tme/Dzi6J8UJItal2qIiJG5s
Nzy6cEFidFJ1tBrFcm2CePNLuCI1QOqJcvZF5aHU+rmhQ3CQcWQFtq0Gx7yPsO2iUuvE29Q9xoge
9OD7FOdp4befRrXvu0uKOF7RITINVrFsZ6Yc4FZtqRD/BFDEEYswq/2TCG0F6+rgUZR+k2tDfTdm
rV5aEQClhmegvLoOcpD1qHyXBz3W5kXlnX7+CsPh+++i+j4no4xBlAVVLWockuXBICtYtPJejj+9
5qP0brDdr4+kQPuFysg/RiNpQiHWnhIku0zclxDeMziyx9zb6K3137zSvwON9klsllFaxUWwM/qj
Xm4EYD713tRTGEO38q2/8+X/m71/hxpl6F1aVLLdSMye8DkRlWWXfZoYLXYYqRXU85nMHuiLrmwk
7zypQWEaOA2CSIubs4kkcv/W8dspS1BGyernWRjlgv/3bHQlRYkKJ0Wcv3NBrZbtXFXi7rSdR1Pu
uvvTevpRz6yPABw81//ZCiFWTsJbtdxRHv194GEbfskbAjcow0piYHNFqnCBO3pyFg8D/M9ay6tl
P11/SK+BZR44mu4t6xXZhwPt/uks3sezY6/zVEg/vt88n//O7/95LswBuVkOtSx9FG+EoIwUXRYG
tdpZEC+0DuFA6H3aQs7CWT156o19ol8E6fzzhxgVmb+POwo7ZV90etlVwRB2fPNcGfOJgocjml/F
pQJcAta8xXEVjJ9OnG4uk+pTTJ5yZ1o0e8k7ttolRMC9QdlKxvWB9DRwLlIOB3Of5mcbw3pJWogC
rmo5Bcp4bxN7fJ+R8hsratSP+OdFDG6FksY9w/hjCPblw2qu1zlaUvo7tlSXnSu4IViqV0f90HOc
4lNzLhVYMZN5Dy5cvrGrR7am/4xuCuQ4KjccrsR/L6u0zPS6jxV/J8GhSdBJTWEChfZnrKI0AQgq
zmY2KKPU2KQZLjWF1XuIB/SXIjpPRKQZvLXitpvKXNtoN3vNpoz2w1YUsn1YXDr77IDwdaI3MUf6
sEfgXJ+rzcY4uslr3BxtdCGgSOiSc+NQGoLRt/hL9dIQVMxozT8Vqy9zWmVdpfmyFO149qI7ilCZ
w82kh4Cz928FRvHqAfjvYGN4r9KFjZQrtrfTgs8CFz/J3WjihylAdsT5MjDNJSBwOzraafESQFMO
fPXWGvr+vsOFf4BKqKJmfLPdTaWkLKmwhDsMGOTK4sbPFoi1c5lbRXk20h3ugyz9HEsBYEzJUQfu
5W+iEELDLafcv2+Dw4LiUciXUaIgRIrK6JwQmjiLyipLdtz3fbQayg0uh8TqsL2E4cZtb7RF/+T/
f39qxmMcXloFS2sO8enLp07MRPCzAsttBf8yR0qsCcTY4bhQQSIisZrBJ6rUdsvWiiNaFNVbGsdY
q2J0i+8iIFbPmInSWcOAs6u6WVx95uWRo00W5bVTQNMLw1UjfahqtOHgafnz83IZtsHezI+NZt94
Hen72Te8joLNsCzLuiyPznPddOS+T3iduD24DlwH4SJE7cLR1KmPsWPifkouHEso3i7895AKpe5k
/K+WeQsT/TlUge/22MWTI9nV588x9+oq+/JsQy7yZaproVPztJeDXY8uXiNZhjEn36hp2mkP+a2q
y63BRutIEYPadrWWiciPab1pMYVMFwluE/YahY+fX2xUOf9n0YIZwTtQGBD6o8M1qhWtmtiav2O5
isnFQWhN6898YRG5PIiBguWAI08+M8o+fXlR+yNL9EbMuhJH+PSyodH/kEweY3SSuk7XqrHdRzu4
47oJ4RFjg4Xwgbj1YCUGOxb7AnkpngGH//z6I7DVP6//ZeTRWWqkGuvL7oOdK3w2XrpOtGCZ2Y+e
HW2qtF3YYrevs0UEJ5bUB022RUd9AIuR/i0qXmr0wHttHuQw8OTml+T3n6WO/EAcrJuon//8qFej
iyIJFJMpJgrj4m3a+po2SVUkYsR9bHz07UdXwXrZGM4lD9kLN4P7MOnfwotqcjYDQsOVZ3Q+qm3r
RxOBkwRTG8hOn7YBwRzS2UCEiV6g80nmoHOM/K+Z3vgsI4DJP5+FopqsDegcMGh/77dKECaG1nf+
LpYHtV+Ysx3gWOXDbWD41rsmunCedYhWJCLewuXNzGT47N/endxNQDQIoNP43ZV20tuhLEKNDBCv
Q8lGdaDX1PWdK0LrRysKyl5k1QP/AzRZhHqHYhhPcvDLhhP+83f/fs0ZHuM/j6KMCnZxpfhZ5+eo
3FVWW20A07uZZTtvcfL280AjnNw/k06zhNflANN16e9Jr91YKSdmCiIXsiIqHKklIo2OXnG4qfIF
HttddOM7X4t0sgg/CCwKACZptPtqeTKZhIkX7ERnEaSfefPpB0fIbi50Ue3y8+vJ186Xr4ON1lQq
lEabOD3JilkuU5+WExrzpoJyRImYhL/0AnCUcL8lzMf73Jh75jlBMGn4wNy1Ww2VEeNYxhtBP0vK
h6Fmy8h8z50XO04tW/P2Rka9V8uBhbkIL3D2KuqNV/gD0BkvS05f7rrDzpD+NG6/HENllplxKrEt
ivJt4ryphrYRKsoBg4m2MdepClBPkDmpw9DGkJ4iqHQOobZxbES3jsSrQfvrw4yWi2n3oeOqnIkU
vfqX+s4LpvQ3H3REeH8h8xm8tP4CBtHPX/HmqKPzSpJcHcmr1vuT9JCQN/LecTeSewDV3DmfdT7j
UuMhjxvv9cnHjcGHV/o2/5IwZNdcW8wxLNmNwywxMye6a1p42RW6bwiqpwHyVoTDImjXdoHbXb0x
UBxoUAdTi1tae1d3zJcnGE16EIkBXTxyg6ib6Rllb8gm5LK8dutgJaWef37ja8FH/jLceLZFX3ET
leyAvFomm5UzDLEhtyMMIqg3EsDrnxYABLmIqnMjG71bpKVN58RYJCXiUQxUi1bCEISGD2sjtAwz
DvJugKqUQXk0Li5cp35+21GH4n8jICqG/3mC0evGEz9ye5lYm6hwAOML9ELYyxStIYhSYWrPvX4f
qTcuoqM67D+jkn3RjBHoFf55qi+72u/qJHU929+VSb1MvFnQFQvdPGe2dohbDXc3ZE0ufjmUqdFe
wDiuqtBsVsOVnVql9xYzG1y8TPGcyB+iekSHbuZz2eo8B9oRTUcqEipkehdxFFxUUD+AOKE00Cbl
jwDSQBScZRmDPW6/LKMmv+gTLgv2PlZ69A/MTd2S9JQLF72MHFOg8j3FsyYw2O3hxUUbTESUSoCW
6nA2pfNWwXbaSTiw/VmfdjeSoOtrhGaIMoB2hW/IU0er6l6Nen9H6j/c1ymKVhE0H/jKgmU259YB
Y4vx1ZCuUgv0kAf9eY1cywzkLw8wOrKEOkmCLk7CXY1tSTJc/29mXlc3HfxIhWo25QltlHi5thw5
Ku3snYc6UI8A3DlDNLDkTW+diUzbtYg2cHPpmGNtPu5RU0j2ilTW4p0KSd1HyVXtsrnpY/1CnbjC
l8ysaNoghhFE1VIy4nnPWf2km3cKSgZBWWzbzF/GAW00XL4LfaG2/SJwHoUkwRgtRwjjOJlgrBJM
UKUGvAQiExGCs6RH805C4LDclx36BgigBa3V6pEVKNV2Eh2zxF6IcT/vEEBRu7kQBEu3WZYSWu4y
zTxF3PoplCN7kOmHs5idoxKBuThb6NVkKl6UEiCHa0zl+tBrZDG/ywylKHQMxNZYiLBjnaJZd2Y3
S8tnyYZKgXiRZBSW6VyaXFwIFIQmbnIvSccm7qmD9bNagg6sVi8ZmmRKi8JfNgupAKcm7kPhsedO
LVsaUv/Ss3dP+p+6nEMSxo1CPVf6jybCE86zlyETmQQFkkMHyVhTGAn4czgzVn2C/6Bxr8dw9mUN
WGGJg5yMVAzUNJsOC30pM/8ohHhRGyghSlAyK3OV03yhy7twsgDqdLVM8TFpnU9uBJ2DboC6Vyoo
c9E5pG+p2p9JdJQNBU+aC+nKzJXx3JXqZ1+DMGiiKqYFNwAQV7N4+cviGi3kIo+LtKhlf5diptzd
abGlKJtS2xNmRGrW3ozvz569uYG0IU5/O6f/M7AujHJmV5qUneb7/QmRG35Qi50BecmmtIVOJ2eK
ENpsEJL+gPx0/+vjvpwOVWPdwt1gOihGP2632xdz+kK1OZg+HVePs9nhsFgdj9UUneef48n1iPbl
WUdVHJcCmhg2WbQrogXqpKZ+0TtUAspj/meisppVilWTuKK7U/TKjcPnSg1WFv79RuBU/k765TSu
JM1Ioh3pZDLt3rKLyPEQAjwxp300d5hBFBxSuOyruDreePerKfmXdx+dt24rZ6DDuXGo6C5RZmis
GsMcF9F6xOZqwAHm8r8ZkeRCl8FAo1k8ugTIghNqqUmDRTQQt2GnMSYFFmrfcmilHqWjoVp5Y5Kv
Jm0mNTqTIUGhjfZBW9lilInOn2uOiIJ9vIF9K0pHGeck50YOM/xZ35b+v2ONIW+GXFWRUQc+NNNF
WnGTKWfo4lCExgtlRnvRK268nD7U5X4acbSAJzlg32RCCSWUPgmXixITNve591EKQmelYClTa23E
o0ogo+ztIAhq9GiIIHrrKBA6ok1Dld8FBazNvPri4KFoap+os5j1vnXDNbLbpC370I3XMqpqqbSy
7V+OF71nQrjIRASgYbLLCL4UnC3cyHSoVgIKyYm9z+DzwvYMkE2litii4FtGljHo2lKoB+Ewre3O
EoxL6wHP8jdmc6yETdTIBzWMh7uTRpHU3UtNtvadygJdbg1P4KfygqQpV0OLaFt4wLVwTyUpwQV1
f/OMHmlo/JMefvmiox1aermviGVNgEifCqladKq2MoqMd26IGeEqMIBsFkinBPJet5FRw+UZYdle
3uUmkrbiZKMKOV3L8jish9Y+F366rOqhhYG41ablbFL76mDkk4NQfIjo+6iduUV5fSoiBZAhxVsr
Bbkn7q8Z6AVEb2hr13SWw6NMva5D2hQBmOQospv8eIE12ISOkQShSt0ze27KqZ54GyUqZg0ItpBv
73B7aRPhICvQbG1/5uCMHBRU+USHVFuOjaUGKdzGIxtVNT2nGQQGwhHluefXxyENV6W5YXCcC/oh
U2zL0/eZfKaUMMtRGPfoW9l1tuHD+uprpF8y5dKZxS5CF8CQLcPDx87+dMJPERXLn+OLcvXkAeQk
wY5CDkUdcrsvubznS5M2ENRgZ5vq0o3QJuvQW8yPQxLv5BZKfPOmh1cWdgufpamB7m7WTWO5NBCp
fahU8ovg4rX7PN/3qBcW1QUEwHClTY8QD6a0MiLvSVVTatyWQ/O3/BXoVlLnK0Mn5QoWPeqlif4h
onCYhD2in5ac+Fbd3ggz1za9QgUCGL+q6vq4QMbrl5It+v4ueXCOyl2+6V9/nskr7WYZwCHIQ12C
Y2GO61517MSe2pboHHeTjSFNDrBaNqGbThV6aiYJYICmoqfOFZx8hDi2flVut0skeVvk0VyJo50g
vlY9PnvJyknvjGwzqfaOJ20Df+NKWx9TTONWHfvqpJBLS0CNwfqO+VWGZouuYsbhEHv7asP1gNLZ
TZDAtdNEoWsp0IOFoKuPDk3NsI1YDoi3NHRYVnbhv0X4rgwww6Q9xO7nzx/i6kt9GW5Um490c+II
Rh7uWKF2sIiqvYemjvf08yhX8xBwDzo4bUOhoTU8xpeNk0yixA1S2RsuPSWutL6MERaXTLE49j46
sJi6I1qey2cflZSwvleKvXqzvnNt99JOo50PPhFc5+igVl3N9nKB7AAVKK443Iq98KnC21pOViSt
PppU2CHbLv8egRXxRrHlagH2y/B/OmRf5qBrbKWuNKTA0MuU1C0a4DgRIIyEDPMvevLojv03k66L
uMGZMv3TP9Hsy4CxqxdwK7Nwp6NeGgT2vhTVoYkr+E++AuGIOgwShsVnQtGF+0dKMKLYeeMhhpA4
zh9g+//nIUYLrPGaTir1FFzJfrlcw/YB2TfbwX4g3c6XNwa7unm+DDa6vtuGFhuyPQz2slzC1LCE
9dSCdLEC1zf9bxrChAOK2wBtOctGJ3fU6S5xgmKFFh3UYu8r5wp9MVm2avzYaGCoXrL4+f2uv54B
GsqA32mMjTiUIi9aJ48o4WdPdbn3NWfpyO5MDz6adBNxTf95uOuf7t/hRptWKGMpEVPWD6dViaC6
3RwnzVng/iJkt5bJtbsCU4jPg06fUvrGzjLdytUmGieruCmYP0c9qeq+ape6unW1Za8gdqjfupwN
X+jb2vwy6OgFnaROKzP3PaBf+0yHzq9sSEWNQUCusWR9rniLNjgoHWajzefPc8tBemVwVZBUgRIQ
4PtxoCfpk0I5BedDSIwdfZnl51L98JBPpE/fCXsqvneu3kwd6Rh2aBq45sbXPrzutSmagzlkU4q/
EvV8KsWfjvdZoPjsI1cGQ7tr0pkfpjOaAiqopbaZt9KHgKRlEMOOCOcVeRohPkHiO4/OMXVYHUGk
Wltq5RN31FSkJmrA35XO4DsE3V7FLSW36EyqUnThnA6J2qMwgoWiQAmQ2E21wxFD8uR4KXXhulCQ
/4R9EeSXvPugtgxeCfsEtzGpeCAvFYfzKAkWqhRiBvEWlNmsB09SKheaf0skOBqASaq2aYVz0B9T
5TMoBue48p6zd6lOiiUahopDrioWBxnLAwOvPZHS4JF9AB6qMNcSIIEmcGZdK4GiFC3NW7gTYy44
SETR7asibT50+kg9MakWF2CrsHxpnrIQgxtPt0Qs4xOxeqlLZS2HIjqBIO74Vaf7I0tIvOV7I8GQ
uPQRnFOWRN+p2KXMJVhNQ56mNewqJ9vGgDR0P16pnXPwQ/uAbK6igbyH4iF79BFo6aRnLUJaoAst
UZXvf15h13bv1/U1CryeFwTGROvCnStms0a84KVgUsgqhI8mvHXTv3YtVQVYx4LGEW/84V5+OWkK
M9QT1CnC4RJjclHLk2ze0CpK4iexRBjYR8lR2rv+/3B2XkuRY9u6fiJFyJvb9JkkCQkkRXGjoKtB
3ns9/fkmK/ZZoFKQ+5yLjq7oopkyU2MO85vy15itqwq6q56/STYCk5y5oE8EzLVAtNpqrkwdxBc8
/cK/XtgkRo9O4Udqk0XHYhDpTQa8XthsXlllFtxCQqiimYBGD25JXMaX+9eLyBgyiyyqpGk9BnTs
U/gOChaK47hPrdcSnH1lbofE3onDQWRzFfElV+5KGqScHy7TCOW5rBzEbJMrYXw28TAZdGtkPgrk
9UmYcwY7UBq1pVFHKafqCEbn9A+t7SjfOs1rab4YGuJyV7vPcyH967Jig355KFrgJIo64jHDLkji
A5iPUkZiLrltxmiJ7Rc14jq+hrGdHfKITcj9KsTWTybZl1VNxZOyoGW2X3tvWbm1jAfZfKy8nf5M
iucGDwrarciQ/vytzT9injCaOjCF6AJ9v1dfa4vW9r34TrEubfFkeafSwLwFEXnLWo/eSyHdGFf7
azPpgGJqKl8daTWSMJNSIZbKorL8Lj0Oo0w/Axs0701Jz5n3bmXoaiKGOaryskZbX/WXhGnKFdDl
vbFSLMTYHgrzShiYOdG+Xc8k4oSeI8lxY+JEjd50dduFa+uaH/PsEjBLdfIfUIH25EML7Njuy5Al
qMGojlhC8q/cxUzIUMwvS0yqhKhLS991zeTYiBOVFhGY2wa38u5K0JiJzwr71MCHS9EsKu3vW0bt
Gkdx1SI8NtoZ3C6zFGJjhJvAdWCB2H2TKPhtKfFUv3wTfSYBxW1hMjAvHF5xZ0ohaobr6k+v3qo5
zr80aX7+IOZuzga3L4M3oZCd5sa+a+htEHEgAGdKqlcO4FC6pxt6FacwofV/9s8UG2qoBVIbkLY2
+fIKV9ESyovgqL1UqAD7CvmwNa5U5plqDyGXLp7xoBW/Abz1+SHVbx3CjoP/RxOnp4qhUSkVIKzP
g3VWrsEZZp+CMFojLAiC7GQrpUpW1p6qfibQjPoYdRvy1oxfNcO+8rznQgHQOvR6HMeE+DwJBWHf
d0EbEvXEmAGqEt2CbpsxT1MXklFci3ZznwhNENXAZBxGzhSamku+HHp6R09Y4SnHa8CFjfKat7DA
GDH3BzVPtxUoP2wYEmabdBSoT2zYUMr+5202d/DSDaKqpimnUTtMnrBXjcU4qKB+uIoKHU8lX/sA
s6sIywlnPCWN8dJkHxombVJWLka33lSxu80dCYHh7A63MumPpvLuo5V+dZYs1p5+dQ6oUgRwUVNi
a37/6nxEnRBRAstSOgeRFBnAKkR3moBi9BbdPOQhrx1/n9t9siiUQsjoIuuBlT751L3A7pjTm+N5
LNet9xA9CwXBF+ku6lfNG7l5n+/HRPhbAXw3fuFhyUA0yY7Q8RBgkpfWZRzWfbFMlFOcxKQvW7xc
hGVHsP35zc0hU+lLOLqOoZ/MbHpyobJTtB7iQclJb97AoxYdDowHKfnIygspvyUQDn25KOIRw5dD
i1cjFUPpXGt0zo03bNFpU+BAQ/KYHiiOpDeV3nXD2YJMbDE92AIZs3HaqdY9Fh83l+DRRb0eZ8TB
/mW+Dlhto3Ckrbz2gQl3ri4s+9NTDRNMVHCeUY1VYbKay6G6MyH6jtkBeVAsSKxjhKUXUMbq3dZX
Q7ur3RXa1NFy+E0Hfl0cG+lQM13JbszyNpX3ZOpxdsqCY9dvxmhH8WaO92D09lG/qS866pc3ur91
b9RdF2xGKg+gu/I/6s3wTwcy40opMTfq5Sk5NDssSwEuOnlZaVy3yKkNyYlalbF5ZeGUp0QHEHP0
60gjqbzyLNnW9D8yaG8/b5UZ5h9CZF9Wn+SvY276haSnxhnZJaIJOuCW/I90giJ0VPcWmin7YRM9
vSHO70TYwgkbSuM+0e7G+q64hmmcfRTk0CoaSya7dgrURTAvdRXX9x9x7l0M6+41glQs5puPyiW8
zfSNdQ0UNmEKfx5xlFT/syQwou+BxCgA4tEsjR7Vfj3q/9oHRV0C28DA6VaXNuYdSIwAxf9hLb/Y
N62yMa/JL8whE/lK6WEo1qfQxiTtQglrbBhyameOLyzPkRe+V17Md/eeO/cp9z5SsJb2snuyd1cl
hUQeNI1oNLxAKPNsCRmTvTf2gRWFapadIkxwfJyejD/16GD2p6y1HCxFFx8CztOE1DZmNAQrxsyc
pRmU2wZaQ37w6R7ksbNsgFc46bMrFxvB7kv6ZKda/4Kpq/3nBOSGy9Bw9Aas4MLdGNB7URFWPuvR
taRgotPxn9f59YYm27ls6iL0m1Q768NaagkIcbbL6xPmD4aMm9afIrz3kgfMUn5leCDpd75Q2A5X
unKJopefP62ZtAFqzX+frUhgviSGpdZkZe7n6Um2gbDoZ2Z69IOd+KDReLoOAZzJQ8l3ORNF11Sj
Vvi+nJ01Ll2+KjtBqSOMlNEnmSVvekD3S8svxYTVC2mAXcu158ZNeBRwKhrIWiJRM1m5TRPXD8cA
hucf7CedcWMav4wbFWsAaWt5R90+GhBMsYsgoMv73n9BmBn6eLUc8WJ3zlazkvILYPR8iUIgxgZX
8piZVOHb5U1qAbmPDbmLbOsUYj2DklGPW9JGD/5Jyl2UvIzBPz+/9rnDV3AMNHI4+HmKPVnPtO2u
z2LZP8rZs8EYpgkO43D0zgWsqYEImjCnTa0XF9ns7gyxzKPzZSRvP1/FJ9Jt8mV/u4rJlx01lWqG
keof6WBaqrvNynIpy2+d+VrU51H6iADg1RyohrLjOsHCyuQrUmLeOBH+rs1z49V4kJx6c1xI2b9d
2y1MNk+ivQf40maZvsqxRDHseufJHrPmQzkWB2u8lbB7Ny8G220Ikd117X0RvvZkRwG+wMM+DhFR
T158+UVOoqUuAyC5MGCN1VcBxorzI5i4lYndaYUAu/lqlTYaCNG6GN5T5Aa6/LfgYOdVt02rCu8+
TCtSZ6X4b7Q+F6KVbMXXBhFz3QcH1q4sk/qDl5j6kweoanaN2vl3JXIYlb2DI5dHT/TVyKeiTJi7
Hcrm7ue3NxM6HNG8psazDUMzJ3VXmBiS49eJexrtt9x6KOSX0tqE7iNAC0m5AjWb4/GwmOZwi3CY
THsSp6TAdUK/rLFOym897Bay01jt+vrgjjv+kMX4Cu6wAm2F1e06xN1Y32pAU7AtjXa5iWckVJoV
g3kTFr+0+/lBzGUE0GhAG6kwOWT4Fd+jmltGakn64t0xe3ZMd2FD8U/dLc4zerCSqUZszLat7D6I
l/W1tzATOASFR9XE0fh336lsXT1wXFk6VdIxxv9nPFRAGrOGyclNlxdLKb0iDzzXX2NFdIOERrmF
zMz3u81rRR8d3sfJ1TaBc1KLU1Qcs+iZNUc2YIlNGiMBc/PzQ554gH8emt+WneyAdHDcoe1y99QG
SN7yVWWauRqDreFJVHrYPCH6mV96jJvefR0XduYifotr8TZK7wJvq/BNYweNtn95sM07cma7pAcr
QD0hGqW5ssrGPz9f8uxXqbEpqP3ZuPY0yKa5H8YtbbkjiJ5bW8cEJ7MWmvHq5rhHMWS29k66/HnN
uXOO74NNiGqCrSnTCaGcmpYXxr1/V1t7P0n+sTE+po4ppRu1vx2cCBTgDnhqhNOuRXdSx+FMV7ON
GVxC7ErhNiQtrF6MZiQsYt19FJ3r6FXy/uTyS5qhXnRNIXwOH/ntgifbyff0stBH3z8WNeTqBptO
QmRWYSCLRIt1Vg38szpz5UqXutcF/DW+xoSbC2QazWLB8wc2OK1tjL7s5cw3/SOhHuwTZWatvMX9
QwRgGFv7Ky9oJgVyUNd2NFrF4L/1yUDCzf3atgPTOYX23UiMsj9xyIP1YurnxLkRoUzFyRCHwIPk
HrvuMR9eAdHKw6Pcbk3jYoa/k/Hh54uayAH95+PSaeMA0BAh3Z5EMKOrVI5Jj+6Rdq5MePq4AoIT
GLGz73DB4cHXLfspPddKtfetYBm47nZ0w8dEKJnZxtIesUzo+3+jOkDLJ2YoSCaO7oCUvVXJvlF3
fmyuAvO95CWD24evvACK1+PKqEcfPh3qNsGHEJEc4DShOaz8Egd5dw8PLr/IOPcVOg1s/dLVHeEc
rDkCKnb3JkXeqnUT7OIOpvDSkhccwgzIl44MYdx6/vkpKZ+KD9N85etjmmRNTQSW1/famFlWsm5T
PCupQSIlvSOXDd10Y7hoO7sdokdA7zDTDtuntlXXbvnYlm+YKLvWO8ZY5dnRD1KIAAM9jirGZgZO
drfMndsAvKSfPCThsKyGds9v1bR+3cFj67AbB73eSM5KYsJEk30BjD5pj6n8ix9Dihf2Wr4bjAOM
EYa5Wc0zW5IxtR65hwne3QpPg7NyjbeuaZai/6j7vxNXWmpkO4l72/YggRmxK/R8pFv09o/MCLY+
BjUWwnR9viIzJ9mRs3UfPptNgVX1h0ZE0b1jQiCty2BrE0jt4HeDnV6I9Vzv3qVIayUpdj902/Rn
Ka+WMv71XbpK8tBd+HJ00Eo8MxGQqAAUcqDLFrJOarmMkGbA5CcP7uucfUcB11YPbrl2mVlVb2aP
Baf9qtXZWUePjRFS2rNfZeO+4kAaHcwW2b9WpS7Lhg4+TRXV2VmkB6b7GrslZivGohuA1TGNAtK7
6Np7pW7WUVzfeDTGMvnV7ZAwJAVlUw5ld9J6zNJNjwpR3Tf6xxhGa1cecMirVz18oc3Oie/D8N0x
25UfM+E8KQ2eyNAp/YqzuEOJMDqwmxH7WkJeYQy9pp9l83D05ImefwjolOmMHr+WibKyi51vOg+B
Wxwq90oeNXskAcKiU6oLoPJnp+FLvZcnI7pfcRUcyUd19VbSb2nenOxxQ6Zf5OsrH8xcZCWcfMoO
I+FjTVLETG+t0vHT4Nirzxrz9hHDG8lWMaV9DmAmqS1qyfbeAPxbvebQnnWMEc8B4FEG1Dov3Uuv
QaLmrwjopkrho4KK+p689Mpow7uiqxaNt7V0W+OFbhmvMSehEiB6cI3QOZed0YMVZh+OhXzEJGlx
GGBlklTFxxo1Fn0cnvTiGUR6rV1Uw18rsbJGWKQK7X2LWY02rPLxFZw6JRcSE4KlonMIqrV+5Qya
kUYhd2MoIajfMnrIk34SqHwthwKHok5+khuwShnB5cZJN62Grshe1x9l7Gypj2QlwHHTXgTtg93v
URAzTn34aA/3XbOvtbuC/+LfWMmvCDoW4oKtCVTnsS1OYXlqzbPdbC0cZ0ZpV9fxsqofh+qKRtRs
9vD1TiYHV11ag3ifzsnECTUIl0myT9x7V4fk3y/K/t/sMkJU9c5Rrwgn8Sv7e+4sZzSuCka1LIY8
33dTNpZ5Z1qxf0d12srlIhu3kfTuV9gfISZnvVBwZNET2dPP64pdMz2Gvi47OYbSKoawx7znGGOc
HunrtPonB30CMucqeXH2e9EE3pXZGgKYk6Vab3DjWgIgFSUecJkzBB/YyIZ0nxYRIlTBlZ2pzOFE
KStUw1DAHv/dXVWGJs8z2w+OY3UOgezEkJ4H1dpkTrB34OFH3RsdAqhgCAhmO/4YdMGLnH7geFth
6erBJO3LXZndama5AmW2GOlMgrImDuGKWj5aUrqoJHMZWdCu3HqZS6JW84WmytgxKnH6terdBM3B
RrgvDPN9CEgpqxw80M8G0KFePsc9llve76HfmsWuSh/VeDz6Kwd5VISAV7n9x07bXdJwuckykoy9
EzecWv6CCFd1H0n62mrtJiK/ZOBUKW/MlUki/H+a4oyY7lqwL+GOQJ3yIHS27cWFHDf2l07pbiXn
VuQGcmcQOz+8ERdL+XW0o2WPo2ksbflVnXtpyNzo4wKcW6pJsRQFaBguNb1Z1HhpecZ6tGFTgP2C
YOvRQFX5gRRSaVmjC1XT8BgWRf0W6+3GcuplAvGMdQXW/eddrHwquE33MeQtuugIJ4NvEtHzy2FU
u6VuREjUHSPloJDcWiRU+dZmbKda92JujJGO5MA1qF9RO8r9YcNwc8BylSFE2Fcknbea8eG0y4h0
KKEb0+jbLPnQu2Dp2vCbBCVPsFzFE4h1agjYBjajLPM91KOVgoW5pC8VdOxUykGan271qlrPORwX
M5HXLQ7LrJzQFa6yj7isNhWApiiJFnUGHZu+lN3Um6RBua+juuOqlHepKld5teEsqYuRfPYkmkzE
9i5bC6WJTrYOflMiOrX1+nOiKIsOYIFBBuxdUuiAcP5FC6nIkAO27S1dMbZPGsDAlOD5c2B26d6U
Eyg4twqtqQxD+94jyTgFVrf0s5vWwQm4tpfwWoLOPZtOgn36xUbrR4YMqcofmo/qTPssEqAea3PI
rlilNh8OHqODgbJBLN10dbQdtPxWdMHMoruJPPVl6MZni5Isq5c90MKqPhcFRpNHDJs1/Zef1k9X
toZo/P21MxS0fkwDADysxe87w6O3ZCZjHh/z9K6vmlNmDBuLW3UZ56ReseKWPTimWghVpaPtY7eL
Uzdmj8zFr0SkuRPcIllQqYsUhuuTFMaJdCkpVCojRtzMtsGLw6BW5DcUn+IiXQVEh5/vfS7iWtyx
TEsH5t7UGSnp4jCweiIu1WgYrEkVMs5WH8WnFTP0//e1sLIySUMs6KrTyrdFNMhzUyUWCneAphcA
5KD3CD3HYA236ufF5p4k79OAXc29kYF9f6daHHJC9aRe1JgI3IhRjYHnafYRBsOC1CvIrtzdtQUn
pzPk1y7wPcKLj+FDuy0ApTLeQH5EiBzRrL02ehediummtWmIYatgIFn2mXt/CWd2Uw1um4fxUZY5
Y4xi1SSiPxxY558f5OwZCcaShJJ/DEQHvz/JxHNrq2N0jpzSZcjWRn0gpxT5tUNBiVpGYz+DUE1T
MLDwkzGJSpxrH+hcCvL1Eiad+8Adg7bokQElic4sikn9YHcXMxhPUaLtaWX0BWpW8h6lDtPqV1T1
mq2uwTo+1UDjEpzZf34ms2cJGmkG0yzwIM5novj14cthm9V5Fx9tk0ZCsLZbdzmi5EPHdluZ3SWO
OSVRfUmBJQ/YOTJRXfdWvsk1fFVH6wD2wB8vVldsA5eM2Oboqcno4nBbSbjbdiYySEP+IsLzz1c+
J/Mm1N3+75VP3mYEVsYEDWueSCKhEyAbfzCLGymslnQJYLHWHmkN0L7a3tW5sbLzjxFF5QHSsN5m
N8iWrSwQP/6Kk19IOUp1vrSLR9+5D8s/4zJMhcF29k8EBdDvMDou+wfae7L+Xg5X9uVnx/+vD+DL
nUw2RW60kqnHLvyWMF4N5UPv69AUk5vKvveVZ1V6iVxpL0nGwvQ8xiWBqK0hjkPg1pBTD062/jsy
/V3H6ynTfWea21xa9FKAGIazl+KXsX4zmPdnB5waO7T9YdkrOyNUqCnBa5vv8XAxMn3XpMg9sycN
4w/NMlF0i34mEyFdOcslu2KXM7W20z/jfQpcI9e9lS0pOwQLNhXId2BDSExQPZR4exvIAkCwCNkh
P7/22Tb619c+6XtykqmJETsokynPHieLiFBoOHKeNMGpMN6Z3MA+EDOjKwuLsDd9S/BVLMGPRuXm
k5bw5UsJU7nzypADJg8eZOte5BV5g2q9Fi+dTGDpE1JuLVwF0g1Jat92qysXMHe4M5CCA2YIGSpz
suENs7TdoleY5cSbarwjdjFAMMMTM5sgvej2Po3XqvKAIYJirXHgLLUrVePfgVqo4XEQIaKJA84U
rK3WZekFOrgscsy42mbdWa7+F8X/3/BnnfauQ/sfrXwGz5PUIXO8UuJ4NU+kt/ToEEH1kQ0vlzQA
q+qAUOVVnKczd2c6IEjwGKYJGHCSUZfy2FoigXiIBE12kXtr4675AHr8J/mwXuJgIWf/KsAngoWJ
8iJee2+vkN9WFE3DBf1HLK6KDpIuoY8R9NZahvyOm+rFqRYB5vKY5EV4YT2Bu8Hg7RJhVt+vg1tr
u1Xv7+t19qfeNUf/5CEO1S6sdY8BsHPrHZWPw7C44CiNYOZTR3PuGO6wy/61zPbk0Xhh8BPpaVg0
d95qfKSOtx/6+27hZ0saks6qlBb17ytbcKYPxrsBMQgWHkw8dnnfj1AQclnX0zw4d4cw3tR4bFs7
N9x55mKEoaYvLKyP7Y395L8opMbKPk/wKIA9vSIBb1fYN9nvPlIpxSGA8nGRKNmK7XBfd0TrhYTU
egLWMcF++4Jip7WwqVZ5ksVt+oTWXX5sNzqN/63yNP4z1HcdiTYzh19DcKoEaJKfPJXO0ks3znP3
KCtrF9Duiq6t/wAdJ5MW8l3+XKhYwy7zRXYHbTJSlyEn/z/OquGiLuaG0m7VP0OTvqk5McZN6Cwr
b3uiLY+HY7N69qE1LSwaosoy0fdpt26GY2OeQdcVGfIrlEjrK09cZHffo863Bz6l+yZuYkdekcC0
Sk5efUysGwRJVgoSAuHSaB5a784ESqogRTpcyTtnxrPfl558h1ad+23jeDThpFsG4yigdhICvuVC
g/9OKx6mtQS/SagbFUN9JdzO9NrE6nDamKAggTwFnrhjidtxRw8UekeIREIkDzeahfJqUlEPRrui
7ZeWxlSEUSS9YDSe1GhZNSiVjK91X8CKwjvGb7b26Bzj4U5zkqUHALF8cKs1CnBdvrJoxuc7Jzua
/VFIR5Wmswp0bFOkM4oHRlAumwjCq3ZNm/fv/JpUl6LIFuhrsM2TE0wZpcYuEgn+GuUzWdIGrPx/
ENaWVm7wVl5fZQn+nXZ+X1L8/ZezK4gtytbe51VqKjo99FfCE2J9eXli1nrlzc2c0N8XE5Xal8Vq
04mcJuGE1iQchZQnqHIBpUpLSs/AygIJh0BbNIBPaYMra/9dBH5fehKe3DrqXdnhPmPvwVNvh2Eb
WmfOjf9NETh3ZtCkh7tE3eL8Ba3wlbZxuwBRNAZyCETAhaMmE5nklQgwf0//XWfyOM1ESww4iMNT
sb7tN9ni9uldX2zr9Xp9wT7uymJzN4XcLKQYXbM4fScbJUkjD8I5Og000oXmrZ51G5+vz0GYARIS
AlEXB9l0dPcb5YMHG6LL5rtHp83vTQrTK1fzd8YDDwJiGMrH8M6RdP6+k7QmjjIFzZFjbu/Rdorp
y4gSyT7bwbOSLJzeWWYUFgHtW4ajnwNMQUBnFvXzhXxG2WkUJjPggWgCKjSVHusUJVCVhChsyNG2
rgANJy9Ory/TYFPmK2TBnFZZIHc+xhs9XSO+VoyvMSJTZX8zuguqSytl4qWsu5HBYSUdTCe8gZu6
1mGwZd5byEHXONtcxqvA2Rjdmpo+ogqt20db3lpi2s25mHqHWs13KhOxn29vZoehCALeHucjlSxo
8tKlOG5NK7f4auidoY1dLkm40I1DxO0641G8s8mjhEpH4wQIHVTsTznSL9HB0gfH4WoQ/bnL0jXa
xhnTct/chr+8p/FDb5mfH7P6V+kf7GvcGm0mDIqOlKCbkeX9xRxywjAe9Lp3T0aA9wGHhy6/VmMO
5zZfaD7iFx+JukVfivmvWzVPlhxurGFgQvBLXqYg++yBwqz90GIOC8T0athjevIAlGjHOCriHNZC
e2V3G9s+FKbJNN0XftlvpZxv1L7Hs+xWaDc2rnvls52BecFPxPYLEBu+cso0S7CkrpYDvwuPtvcU
t8+mt/eYEebaE54ZqzYoFn5A4LdC1CrVc8JZR7W5rLUN+DbN2+HoM7jeyqK170f/aH510NGW8c3g
YBTxlUud22sUL0AnTVjrDCy+f9J222ZWAwn7OKSYFZ2FNiut5UQ8O+Pp/6O1pON3Az5Dxicb5cxJ
ADFTy3DpKEViNYPMOzwJsOzVZWY6S6xjmDJqESDtQKh8v6tAyp1MtyusfyTRelWzG8u7Sfy95ays
4VbDbWvcDPpHoywUdLKvAXHmtvXX1Sd3mTRqmTZdEIvWJ9P3WrvQOmdewtTk50BhzJRm3+5z8vZU
uSxaeivmqclroPPWsiGJyrp6QxNvWUTPOcBkshmaFzRajn7FfqtuFaW4RRtQtVH0AWMSyUDwKc9H
9yWQjF0HlqWtklsG+VDUz5GMZqIN7kLOT0VQHWApWp4JX0r6jZSRkBRvve5cITuYZANJ+G1HRyOj
/ZDL6AEtakB8rWrfReyrSh1xM8R/TqHMsN8869okZuawpLFEpYrNicVAZvLWi5JeopHQuGTOQ9AU
moj/m4J4hqnH7jJRypDhEaDRNslqWscojVyJTJhF+WPUMkwhDpXA+fTqopvpTrggSeUpg0bGt73M
GJsx5XB4KFX84Ko16ozAsP0P8XCqVl1J7bXIOpPSfr3CafM96GLTGzqCesQMqfGlQwMMDvMdd4hu
AMAEbbtKyitT5JmnjzY2clKGBSHMnOIp/U6zu6ioAUkIRTdppQ/0Xsx3hGh+3vQzX9e3dSanI2Nc
xfJ9wz8GxbOZf1jW2VY/7PQVR5ifF5pR4uZGCFa2BS0Psd3JSmU72MMIX+U40r40IRIgZlHm0iqp
LQR3ijVkUFHsUXqJIYAQvIgMHrPSrgQiJPJJEUTjIXoek4M5AGPq7RVduqXXvPWpvBY9WBSY0Wtf
5mp1lFBbuKp/NdNPhicARoQRDGZIHPPfI6HRkvx3sp8ctS5lkAfs3PCOEL/3RQIxLH4JURlV2yJe
l3FnrGIa2kper+XszdUeU1m9U80A+x0EvfJjl+kknIj0tWKUnCmA3GIlWSbp+HvML5ErX9WcFIFy
kpt8u/hJql3ZkVylg5acsA9CJkaOkrWHi56zcduln78DPqJooruY4GEOEi8Ha/XzFpjrr3y7gsmn
nkq66aZjHx+R8CbG5QNmD4AwtqLrld6i2da2V7rPn/Yrf980kCYDbjhp/ySKNe7QhIWCBANk5FtF
8x5VwKSksEaXbw0+XCYlXUmG67yOobrFheNWsuVTFdL34g3ItQsWzDu2arfRy2pXeG88I+qtCnpT
peBU0Z5oI7t2uIhiyAQxrSnE2iq8LCEfaPg26j5V94WKO7POpnlWtMfCdLal/9j6+9JYpf5e65+k
Erx8eErBIv/8xD9xoz/d/uTw1KUxTi1T3H5yUuAvovoJmeU3mbyX3+jVJtZWtdMti/zDRboe+UMF
jRabK733JEh7+bbM99jZLpLud2RgzsRx5irthn6lqh2lrZrfJYW8dgDyFK7GGOFdzhF8kf+Yv7rx
+Embkv9o0dqLnyS4pEHeX2nazoRmdtR/X+/kyB4zLapLE1wnXFG6DJCMS/OMoEE+bvsWeMLbz89z
Llp+XW7y/UtdVySRRduG5A6dAVrzQqJEDNb/38eUItL898YmH2ujupYfi5oMcIPooMRnNwK3rl4Y
+uotnLCrjZu5NO/bkpOvs0XEp+07pnfdMNzw6jXGojHDAGklB/94+TnEPwy0CpBRS0L1RnrPsl8/
P157piSGhwVM/fOEUC1xKn4pn1o3VAfZoyknuxmWF8NjllJgdhDx22ehZJTQfoUVxahI2+iOtCqD
asUI3maMVzbhhs59MJY3cpQtPXQpLSyYUAwHJz103gPpBPBGrzol4PqAydrSvxFo3K58VmiEmdhf
oLWQ0myDC3SvFIhgoudTF/cwvsJyVSUGckTAmEHpeMhNF9jtgfoRDiEMDjdB8mBCmBJq6/xR9GSE
4s/42noKksf+sg4OnKioYK5kA9dU/pKokKHhD6rPRKESBzLhJxIa+gL3uFovVhrQGpA7OZwGIyYi
t/6DOZZkQ69NDzu6a85aLS085rthcZVaKpqff4UNoF0O3Dh82ix18h5UrWtIQegIgLz133CtrvZo
e5r35m8N8Ozgb68qDs4fDl/WnETq3Ct8Hbg0eb61TLxzST9GytdC5BAGqw1g0Fnb0pUsa4bxBkkG
qTZEIgz8NaZpVhCFSm3XQEro8Wv+whl7xDPfiXCDvLHqI6pIlfxgDAcsWSOXnG+plFcIU3MR7OsV
TEKKW5RmgPhgcGzHcTX6DzosVbSJh+BmQIG2rBjOXsv55nqY3DWsbd2GJWRMvbTzyneMwkHO3ua2
Awt9hk45JEa2aVUdNdctuEFo3avSsW5G2Oo/f+Rznfdvq09CG2pTUZlphDakg0moFjqfasvA2tfA
26KAAIb/3W2fLWyPr6w8AwwVr/u/Nz4JcZ1VRW1cgzbJqk2DTllyKPIjEWJRVX+K0d8mXbPAAWRr
ROMqsbJFbZUr37iLBph90B8eBLDOLICYoR6/k4cXV22QzF4X2a9Qex6UbWve2p6/qJxoaXb+xog5
81Rl4bXBxjOh7iIlIntY1QMA572AMlO2Omdn39zrMCa68VIr0iaznMeKWVpaPSmdvm0GWbAi2vQh
aw+dzTHXoHGzLwGT1nAby4xWQ0hvw9PXskQbpAOSOa7QGkgjKG7Ou0H40dzfav0cMTSTVHsTNL81
twdSnmCwFaysrmY6AEvSuRiGcz/Ij6Oq0jr/sKPfkp+sWmTI7PuASBcCdQQFxv6IN53e34j/s8HA
uAyhgxrlTTAm933ioyhsLmoII4Hz71i9C1pHIXmruoM3G6W7EAFEHZQiKJC+uDjS9ue3PP9B/c87
/osWD8kjGEcTLaAi+NVrQAA7/FG3ogCvgQ6gZ3wN4fOfvvE0XCLnAliF9iKizZNtVWZ+MY76SF5r
vpRacQIoqQshB1rLYJo8zXnI8nIvihY3RI168FdFvWHAHCLnIBA6eHohVbyp1E0S3aScA4aZ31hu
gPM5Q1bb/Qg1KNGqtfCAy+CnTv6INzTgFNlptnkWrjV3o4hOgQS/cCuQN4ICz4hmg/zLwRl9unOQ
YnzZeujYuqqBkIcCNvJ1MM6u/ugEm4HWhTirwsQ5IBGT+mecC/UyPWoK0dc/FZu2irGahZ3CJcPa
wS1iD38B2EWYJLeyfuKwFeYCmb6PffkVWZ/QzSnLOYUhdghMHIM0cRu6AyBoPdTWL9rfj53uHlQv
XtoZFdshyXBkgKIXortY3oYo4/EwY8W+gwUj7M5QMNkJzHzVAL5w/U3uURhSLAqUPv1O0eZTa7Rb
1XIlOXh1PGj6qs7lTS8Zx9jim1SrfQamtyLFd5R4SwKew6gKgmDbUI/E0buRyEddPAOZyKCsJfPZ
f0rHFHuhVCQaA4/USotHWb3AhsdfVYvbtYOKwBDG+67edmQHZYL41MeuCNVdo9W7KPMQX5Dv0tB7
qJ3qVyH6kwom4zGJQ/P0896f6T9CYACViHikwfx6ku6nXp2XzkB+6thb3Eyz7G0obtnz5BR9s76y
ljiQ/9r1XxabJGt1JfRl88g/CgJHHzcLTapJWeK1HAUPxehudCbiALZrrAPJvGRayx0YHNg2kAkV
YKd8HmBWSaVdjGZVaQkad6GgMe5bxSnBZLzL1+JXaMht8nZtYMdmcXYCc0EzckOez8m5dLHcysmj
zCQRkFkvfq3hDtkKWZN0L5I02VNBSb2J/rXgYhMMM3pMhUB48G8wm4nlkgTuRlPbiBQOnA2Ya0CV
sdvducbazttFIuEy847I3wKTTAMKSi8Bn/s/nJ3XjuRWtm2/iAC9eaULH+ntC5GVht57fv0ZrL7o
UwrlqQRuQxAgtVCMYGxyr73WnGPSUK5xeWfIyObQV2Bvj4qBZrF0kHa0nbkuolZ5UNBXKcA2f3Qo
fr+R4s+TdcBkyEkuS4duMompHqNVKa109B9uME8xanmE1eKY3X4M3GG8N4LIS+UfDkLfwEfYSf+4
9sUmbpSRtQiRYZ3Hycu7YwZMK3jDxcSBvl8ZNI/Yvvv4YSrPAAOq+twULgNocercv6/Cb8vGPz/I
xbtXTTtBkMMkOPfJLtZ9khZkw8PxbRBOVPLRSBT44ZLfJMDz3WmGg16RGEcYF0aZJoyYbZszgAJd
dLLwXEdfayURfbLVCPJ8bsfh1EXWVlU2QkZfhxAW6aYY0GN+jYnE2MFEgA0ptXzrTc7fnW5HBL+g
tDWQjOiCemBzVIPtwAA5zSgLhp2QnLToKZW/eDf3Gau+srwgwOqubPMc+Rr3eiq8qP1CgJwnw3b1
UeXxahla22IweFj7I0GOcIirH1bCt6+cP27GepT448iWg6bDj4SelkalKp8KyirOUHqIK7V0OCv+
/ef+dnOHjWcgnadsvzTVR3lZZXFF/BzpgrQnVhjtIhr2gGxiyTx8wCpavv+PS9KeNjkkSOAjL54y
HuRywLUHWzB4UHmBRaT/4EnDl1fEir8kj6sh4e+X/K22+9erVaclxVhHY2O/eLUiLpdGk9i3m+BB
Djz5JKIfOhpuvVVUr73loJu8M6QGMdSsrDI//JSvzd10IAvgSkAnYpuPjeIWd4YjMUWwtsurjn7S
EUa7rbxCdYmvusbtUuxTDPPXwYGttfzhZPVd/xrb9H+/wcVdM0YSmkWyutbGTE3A+MCc8YGb9fcb
9Vsn87cbdfEaSvJRK5JlTAG9yTYGIehg2UZMz51YXC3G6Etp5S3DZBeCM0bhPmFKQradU0eywxHX
jxehcpxS1e4IKkdB81BE+q6Jp6uCDv/fP+q3K/ePG3LxnhojIwmwNqA9EE6D2mzKxC2eUDbFll/W
kpP99KT8dGsupxYRCuKK4ojWX/0oEoBBDbZu1EQp0tZ81SXMnc7qSC0Qn7HBCXr4Wx5tcuyiycC/
WYHPTHz6pfe7pkVVQ+WCrvGHx0tba5K//ITmxQukquNqDPV0JKTGFh8S5FbJgXY5LD7xpHYMFl/i
tz44B8wnClilx18cnqRgZ7WQO3w95M5x3nKkkgDhPZEyleg2kdtdZXeTnT21pxHvrHi06rO8fEh4
zMV90fHVI3sgwLYwVoo4T8h81+DSrZkx2sVDMr6EdwBBIsn/+xr4fscm2wL+AyM16fKgYKVEHocc
yJB8XDEGoPQhXhGDfKk7K7q6kG4wlJlUtDmC9L9f+/fs+V/3GbCOobL94+5Yf4c/XtS1XITmUiB+
oULkxMG5e/pt6RoMBQuRp8zYpAwavjXkHMxVDjGwbTbeZKSjcTggPvGe1jfjrmghMSupjgQeb3RC
C7tedPog/ulWffcCYTAICZ0EJbbbi02W7qculv16pqofzeKR4ludTVuy15NKm+SuieWKji9LdVLY
b0Sa2PoOD6QzJD8Uut+2S/78KBcrtO1CQZUGPkoq7sLgnMuv66ENf1dhVTt0gksQ/3Zx/ygn+e6d
8eeF5X/+ZLJSz/j8mJdAzoVBQf2g0hWEEE070cKbh7Pt74vk2wWK7Q5qjLSCuC7xPUakV4MSMHZE
IYW/TSwVm86jo0FOpzCWJ8sGhoRJMItzL6v17d8v//t8crlGDQTYpIGT/0JL7p9fGM1ZqdRiRdCj
UtlJsxvEBJDorpZejHDgbDA6JYKWKsp+WWnkGWXmTmML6CGk1YDygY1YnrIdcV+2Mb8MugBD/Sah
ryNUj5U5/j6HhgiX1hK+Tkuv4yRqMslZG7WM+s9GOhI4xE8LfoE2QYe0oYVwwYw51Ieb6GqUxE0q
yZT9DfF7xIiRsAVvTwpjX86+FM6xC2cKGkBWwRJ5b2UF6vdbDaUhyK+z/BHQKDvRiWAV4qliZ4yf
lrYHpnG7BB91fVitY0FKAlv/vIA8GFalCvZp40Fm3hKZ9IN7hMDEUmVgL7CJ1mXvLl1ONQJUojlJ
o+IurTeYcKiWY9feistToCF1sW7//jN9V/JhxyWbALQQDZaLrSy2MmDn3RBdzasPdVtoVzClemOL
ST2rHv5+re/qe2zpKBDwGcMvvYSQyIna5rypaNlVm7W9rtIkUx4CNqz8i0GcEVfALX6oMtfi5GIZ
/uOaF6/KAH5VG086Yx7DpUUyT/uw8xr9/sfn7Zs7+Y8LrfOQP97JYTKLddoH0ZGo2aYHQD7aKnUd
PZZu3Fc/YYC+/VpICZDnmisO+KLDDtpQbDuRUh0qLo0jozghTko61rv+w7BfWz/4v+7gH5e6uIM5
BF65n1V6A2m1bTAOAG9l9NJmLZZpKvdAO3Bo1TI2a8M8RgK2qwj1bP5ayowdxd5VhF8CPa4u5zwn
J74WIgXIv6ghTWsbTwFd69syO6hp73XJ4E7zK9+MJgRDkdApGt4TGLWj/EppiBCLZ5/QVfaH3p9H
3V9XDYetdZtNATzSdyrMbT3FXsEspjiJ1ERZ/Ig5jca8w4Tgh+3k29/8j1uzbnx//OZFLJtznQbM
VqyH1cUFaUIqvuiTtiSF/dSk+U5dA415TTbCbiIpl5aGOhCkchmLZF3K+nSK2T/ydPYFNduKQ+ev
ziLUfbjE6CwHDTkQygPxvit/JdcQeIFhyc8WNg8xOxm64P7wcK8757+WyTp50UWcpmj7/nkvRKuK
Rn3CfowyUak9aTmuxqO1l8O2unZSnFUHQRfuh+uuy+/f1zUJvsRozhDk4rpLOlVx0vAbUFaAAw2J
6VineCP9U0zEq8ypYuQz7kIZ5xfNRt5sP3JQvl0HoCd/E9N4jV7sdW2d6mbbkOi1VjJYuTXtNUK+
ByGwh86DjOXv3/mbh59AANwGa0AQ55D14/yx7IwuUMH1TtHRCG9Jc+EdyjEdsAo/+N8v9M334kJA
JDmjw8m5JDjLajC1vIGAyXTMHU68tiVt/1u1tReGH56l73aHf1zs4mHKEpSJCcTB42g9tdWbpsLG
2ijqlVne5MsnnKkfB/Pf3kccamu3X+F5uqhL4XUSyr2+RBvzATxQOHppfyqla6719/v4TUrzGvf2
v1e6WKSyDK0kCLPkaKxPZBfhwi7dZB631nRL795Ub0w1uwrQhK+2ldZSeVAkPy96rPitlxnjXlNp
iidAQAg/FLL4YIWnGsmsojsQD6vhSqy9VVxYwJiqEeRAbG8+OaMvAqMk+SHSUdzBT5AoVdbGN849
WxY/SNKy//5Nf/N1Lh7Hf3zTi0dBGiJD6jUex6DDvxqPziDQuiihkUM7ylOf8RVGSNgOBU8GzsA5
/EION0jZtpm+Mj2jkirQCD5oAkOxsDsk+wlcgfo5x6Qg3fQRu7g47oflntOVRT3594///YpgQ6VK
kVj5F2tQ7OUpMeI4OUJpbZeNkdeksB9oC/d588N6//5O8abEOoTG2BIv1oQRhXqhpxTIQa4T6FRC
QwlscZAIjE5cqQ+vEK5h2CeRPdWvhb7cmlC/pNSltaEV+oMVnVAfwXfSio1AAfwbziVvVbVzGsu0
o8S861TVU5n1BarhmlO0E4vRZWeqrR+nsWu58a9fXQY3CwiRicWl8LM0CkGW+5iIBuVz6p2xFBzu
IJoaPb+V08XehOWDpbwwvmAx/v0n+07rAm/gv9e+bI7obSKIRSkkxzqQee23G0OFt57+PlWx9ZC6
jKyQd/BUvknxRw/LLG5/6JB9u2z++AgXP2VmaDF9III+KISwpiM+QXBDgUNg99+/7HfKy3982YvH
a6zDUTXXqffQkXYMKyOy3IR5iLGMDidZt6phjNiS1D+sG2GSvIWJ4SE2XREwXaLeIWfJaetO0+z1
ytaCh9JGPpXSelRiPnSQtWb3ey5I1xn+nT9U/Q9viJ/u1UXlWpSmCYhStw5jugYGAWNUx/3c/Wzg
+OlCF7tk1Zhq1MaAhrBBcyHSWx29268h7ZRCf/9Zvt0n//j9L05RS9SkcR615CB1b7zThihhKIY+
6bQe7TRKoL9f7vslz46lW3h9FONyyedCGRVFDXe0luiQ7vtcdcrZsBt5QLd3UohRHUs3i3ZdPbha
uNVUF3bQD5/hG4U9Juv//QwXa14a2r5TR9Y82l++cyPc08CfRKepHnlDzeuU7yfd8e/+4R+vmRUN
Tw8FQwzuBaRllz03LavYCvOhPOUhmEVgPaaK8EFYIlSJqmNMqRPn21441iZSiPCjURqvTjp7SW5H
nZbByDzpse4bdxTVGxXKixlv5eQsproruZqMZ23aJeroFmJ1KkJ/3WwEqXUJ9LQVcSebj0P5PvXx
bZePttmZhGH/gqLukBUxJ8GrFNyN4VEUQL+2ECvrrVjdFC366PQ8jEcrlmz1umoy39JHTDbIHBPJ
6dTW68f5SErQQTAGOyquJ/3Q5qOrFSoKgzcrfwppS3TxMxAJdzJp1clAGxs3CcEKptZpSKcdB9xz
vDCeqp/qYnETdoS//9i/ByP/940HfvLPinOqTVmslCy9Xe4WyEXOksM7Djdi7Khvw+j35a1Vb4Jr
DcxAxe5CGBfTDBz/8AYk4+Zq0cn38OjbXxdAe0XEnOj8jogKptEbTgIm16to3s+0zjda4ffY2Ts3
VU9J+jgV/MYHqeMQeatVb8EPm/DFg/ufBaWTb2NCKsBRdvGOaBZZKmEjFGeORvpq+pZDbG/BVdmm
m1U4raQ/0X8u23KXl7x8doewDNq568t7xrtet5MZ8YS2auc7FGLOT9EKl+k5/7kaLH4Vao2hUzH8
84czQgwWct7lZ962zMnH4QbzC33gkoqBl+KslZveHO3fMv1xX9fBIRw1hM+fmtq75PMWZI0kPcAR
Q/nh1v+mI/xrTf3x0S76CmGZo9+mcXiKjN1EtrioJi7aznncKTE8qwY1tj1LN5FyBD2bFCcJqZG5
G4uXUiAlRUowLK3ItZoMT8Ou2+LFxFhvasZBNKMD6Za2ahxFGtrC8pb0DzCP9PC1qv2GmVELemIx
jENNUSTEnxAsDoWER6hlLzpQu/T6yRVaYz/39X4sgyvGd/Y8KLscPtYPT9bF8fVfP5D2zx8oNPtR
DfVRv4mOVg8u1DNnLzQO+TkamCPcVPMhPVDLOJYn3mXSvlRuF93lNWL3bnJWHNOmmMd0cHSK3EPd
uSNR3CPrCP0AalIK/mm/IC3tbPFVnnf5QVCYPv7wFS6Kv399hYuiGTZ9NxSZqZ86pditlLwmf+2U
Lyu6HaV7iw+VDKg+MBgKOP14O9Tik5ZvDCBsxl6LbtK0hxFz1PnptY/RleYdsBsv0Y5a8hyGBxAh
ibwnvkuNDlL6gcoeCYig3GjS3bAS6XcmUZtVtgm757HbVcYPy/S3AuDfyxSzIuljCAR++0j+OGzP
Wi+Xml7rJ9htQr0fRpQulbyzrMU5RTLHryaGEafv5F7yK5eD1a7uMAw0liuhJ29W5uZcPDW9cMd/
sVmW2k6h3Jdi7ijGKdDE7arvCrTJGWIkxOS/ZAl47Nx4smp1p5ulK6PSC4fIw0YDp+4m15PDmj+a
VamrtJ1dRzmJn2e6as6SfY3RYyEWLhH0kjQ5bSl4TRLdCPILffGikzbYwPbFfGVk9X1rfkylsmkn
hfX+CKC1wSWiq4HbJ3sNNdaQAFJnrhTg8AjQUP+wakz5n2eG/7ds/vfGrvXbHze2y3RVUGtJOUWh
h8JCKK4CQz1knacREYLoA57PkMSuFV/reIoHcElJZPjDSunF+bByIPv5xURkHaluGiueOUqeUTyr
SuBE8i+1iexYeGwtjSlx8B4tk7ssEoEBt3FzXtLRE5GOB/UnbmI8p34ZnBrjNWw/+0jaNbLuVZLg
xqPBOI1M0dZ0JQwdEVm4Yzs4dQhOVXpd0usJ30Uv3qtZ4ufJTfwETcBRIdijb1L1bNcED7zcxOEt
hpIKX8Ejm0tKfOTRPAQxAwnVHukY9eHtojQu6NUxciLOnFWleqn5PGaPhQqvPOfxheOjQCd4zJiO
Sm3nzaGyi+bJbfRXqX1rhKeYsdliwvPOgSspNApA5/Uq6nLNSbST3IM8Idpq6Ba0jNVOb4btWNNi
AG8i5tuC4/VQQYxnZNGiteMLKsqxryAWHUPzJq2vg+G+6R+n8ZhZr0legArVncYkwgq8R549Se9S
n5zHNvDQ9tvD8iwXDFpKx1QQ3E1wkmV4JU3lrNaRCRh0wtQ+rTnZRwrKwhgpmV9XO22Ermj1vhR9
aeNDGXC+GQc7m6+twDfhadexuglD8Ywo1mpR0wjv6/cqle64zM0+Fq0rYJb2IIIAjasS4/R0FWW9
J/LSSbJHXX5fQl6wyX1VMEDP0RbF82Hsv4ZgwuUVUq2fyRXmnPQmgbfp2o1Yisdxif0gSP16qq4L
PULTv5prumqnWH6V30w9u4gn6V6q+IaBvd4FvN9njoIji6pc8whczvzU2kyzUyCe4xBiweomHJjk
hk3E/NrY6t3GCjwWl1RsxRizWxRUIDBNHtNn5im2yTSqqGixP/fDKbmTtFbxwrL8XAiUN4tsCwoT
1zd1hGUCD2fXercY6MI0tFNJ9CJZ3agshFZCuqtt0xbnaybZC2xriQDRAS3qrD5NdX8cGVoNGWCu
aKYarU4Jy1qKJ9+qdWZk1lYKuvPcFVtFau8rxlL9o9KkzOly4geAS0aw0pty/GQlupMm7VIzdNOZ
o7CA1VUH0RcKJ8nINvNwE4bbgRpdqpq3VCW0YyztJcKKFXwNUuMuPN+A/J18qX2peiT60InZjaWY
tSIjcG6vkTiLyXVcv0rdF5O/39F/Ug9Zfgbeic0CIHMhwfBWlCuaHtzLxatGNDM5k8NFyj6EMtyU
YX4eyuE8avVTVcxuOaduTOIIEtvHRhvtoMwiW5g0Zx7JOmzK/RB3TmxcQausGB1XVnQwpy+Cq7yW
ekVJBYf2t93BP496KpdFtgdE2rOabyyh9Hs8vmJZulGkE4U03izZprT0fTG1J03ayNl8nufroMXi
j3RXLQcHqI09kbg1SeHTsMi3Zq6gXO+8fEbY3uf3Bs3BAOZtEjduylzETmAT2uaoekEp7AoChuZ2
1wOiqKtyL2Mrb+rWSxYixfi/WkQTJdjnMDybZo4GcocOzl3XkNi+yVRAYhXtRiu5EmICHtsXJZ4o
t2qv8Sbp1OTvOkpxpX9NmWsZarhJMzRsYJPyvran7t1K3xsRRXnNBJbAMt5YSb/spOw1l+7rhZcC
A/CQaU7J7iXgvzENu1KGc8G8TB2KvdGJDIgQAhBLJIlbI3sC6z4vMFDrE0I6b8aep/WvyQrTmQ5a
KflGjig/7u3KuDOtX8ZwFfaY8MJj3s3HDtV72rndysaK7wQquFo+psGmzR7m+dw3g9MaCH9FA793
4TTBcy0rkAjA7ZjvoQKAV4a8n8OBrcCVoZfQuxuLqrkiBQDBrD2zatJOJRZ7l7JBS1A3UOXo8oMi
Vj/UipeWh3/tmBdthhjTEpJnWTuxPSgwXxui0kbRxNzht/VOVBY3NAvCZSPbGJigYTLrfmzf/J4y
/aUeuhRz5FLRylIdhjdLNdo0tAkvrE6WKNv68hLN171mu/qGMzKT85CNaGeEUPYedIHRwUmJr5bq
CUGKOqGt3sgUqujDM44mb7NrLdvhq8u9xZs2DX5NqpyXUHtVpp/GJ5eThv/cR+Rs/A8DM3//Z+WB
xFcJo4GCNV45nnxSyiQI0YF6Q1iKvEjO0CC/U3+YkP224vzrzv1x2YsDj5Q2ZiHOrXoyWss15auy
V7x5WmyNcae1EChJmSMvoTtF753slEASy7635zqmmnw2lA4zjQihl61LoTR5CzS35F+kBIobEW6+
zo46PNepuTFET87YwfNTrrxHlp/Gz512lQGLUwu24gihVfDLSO6j/nnchNmHNL+HU7XNtXcRU7OY
3ObXWlMQoBbaPGelJTj1cB1TClZAdEg09ur0Jacgzq6r+jOWGTLgnnldLSlS5Nfmw5LVjnHWU97F
iWRnyPFndrA0KJ2KvCRrYLugrKjuawa7mQgeR/ZDOADy9Bl0sr1oT0EK03TUMHD1V0By3AxvOWYX
y/Dqfp0ovArJuS+uK2lwhv6HEYCk/R8n0/9WpspFa6sdBYO4wEm6AUGyDg19jIQ2CGh44a0DO240
HMONJYe5Pk0g/H/bGUGBh2ljj1ncvpI9ztDNfXDK643wQiMfKVtyHRFVaFdup+1Ub/CFLbE3tMjs
oHPbjeRGO0gYmHgkEH1X19pWi938LYXztccFcrJGjA/OsqVNdS9dKW7tkKyhnYYdofdTbEuFnUKh
saVtFx2wnsiPBlqUK4Jktov52p/C1JMCuyQ606muF3d1N5HI5pmb7L2e7GW3ZA74CWIl9YOgvWvk
GFEjpC81Oaelbw7bvt4tyja5I6uE6mzZyPO1EJB9hc8O58g2jm4RMyfqVb4RPJX+c9UeZGGrlmx/
E3aOQ+wpv1YtommX1rEvDFwhxzHcdSC8s8I2rzVq+1j2jPyhuW61eyO51fQvc2hcinbmPTuRjlO3
z9WX5DlJneIXpE9XbLbd7C7FbtI2WG0i9mblWUjZJyk0t/MXhY8LcFIgHv1p2irIB+tTSfQCD8Ba
PTqZPxEhp8PD3EkSPo5xWm++rl4LXnLFqKzEwolTvHQsC+AoabDsJD6mLGsW3NootqCzfeUuFXjU
QOc4/XiVhlhQR1qRh9z0CmWrT4RBPyjpvWW9iGvXITgOua+OD9HHXPuhtFNUB/jOp6Fu0/qQGPtO
8aTxurojayEbPvR7oJn905RtOVIH8uOYPnSP59nHXqPZYP3uc9qeNAL5p9K6VdpzFu/wD2FzTwiV
SHSm4ecMa9Zs+JX8Nlgvkz08TabfbYeDJCGYeo3XGHmX7+l3gx/s6AMRkSi1h3RTsKjoJ0rbQD4I
T+m8q9EaEF3pc6jAGVD4wXRDuWXwx/yqYj9+qEOWvtsbOwmH76uK8MkzPGl6pySO3HDa8mfbzdas
bDnc4sJTzJtycK3OUwFjkZ2b2Kjn68yheqcukDbCq3aDttlZbroDs8KcSYbD3PO85PZGpBfzDo4B
O9UAng3tLSSRE1wJWC7C7cCnTzfmvX7dPXUHngnGiMMWfazM33fDr05y0gfMUeXWOsekyx/M66C4
jU1gmd50GA6iRZyPdJAhkEzlNpIxqpKvbdigYDiir531bdXetYCKrgR4u6i1fCT+llPbVNs38U12
1XOXIpqbvkC5p6vup+VFpo+xavCU0uXp6LAEDF7ks+Cy01Ju05sI9AC1Y6+5HCg4Pkw3yNGTyZ81
dwDZ9FplN9qviEe6ctvRqwafjK9Sc3u+KoqfU4KyFntBihHZ1s4Z3Pxr9v+h55zEwaZJN3UJzr7z
rHInVI2nCS8Kphrp0Dq46TL9gdcHzwPaQGqZ7g6aUhk/N7Ite5bq1OohCuk2HxJti7tGFKgzHThN
FVpnFRXyKTa8PPyQB4+Y6Vn4WIz75pemQdYBrKva5METiZ145MhuDCzA4WdHeLGDOeK+gawj8DLF
1YCjb2juMr1xytCZyePMFJtVko1+UnvhUu70ia5SpXslj1FhMd5TFkfKn2dSjoIP5Nf6vSTS1dvS
Kh8wIM3QT31d9SzhaRIr2mXg9psTirt2l9Tnwcydoucc8Yiar4BXoXyM6i1mdSbMD43KmeJcNZsQ
QGO3rfdaclM/N8JdNmYQg/CAuvOzxOYd7PtmpxKuNmzGI/6hoL7J2Mybr0TzS9a8bPOWuouliPBi
/Tm0NiBTO80XzLv2uhzP+K7lxYfPZcj3tfpRkSUEw9O46S07CGxrM0a3ApROXih+xYOHmqfdtSAR
/dk9zke41fSRrvJf9VNP8XBsD9ZRUuz+V93Z1POjza2QnOQz9HnjXcMnK1DYfpZu/oIgeETJZTcP
hZObNr5zw6WMHWkxHHoa93Zx1K6KXcz0yjdv4nN0L4sn5Tl4CL/YvupkayYn3UPSmKgeuUxastEQ
K+yU6/iXLO+gcCmSbyoPdXord3vjBHxMfu+0Q2bdIcRUNDc6ty5V1ku+M76wJXLlXUDFUnzwo8jh
a/NGLEIKgyp7qOLnmd2hUg/BHNokPZDthzoy6l+a7Db5THVPxDHB902pNrLJwfAlW3cjy4pzEMTn
Q9642ZY7MG3IhqmMLZwHT7NT1Wc0bVhXFkFUxyjyrOQ1DU/TuJGupeRaEzaKPbzgjpVA4Cq3KQxd
oJy8c2Rud9e5A7jqOr2p1HMn13ajukmPZm0TeGRWRLRkE1sp/GY+W1dGjYaTQC3O0wQueNpjIVzL
xym8a1PstzYhI91N2dCT3zdncxu7/Dd1wXjEicarqfJrfMv1RuYV0wi+dp+XSLU3VukL1Rs4zmje
wP+V9+ylFf2EHeOUU/McCbtWegjppbg6Hs3DSFiOnd1SZ8auQsapHV/RrRQObenSl9Gc/pDi35NW
YLc9HrZwtavP9SNlp0Q5FKUj7MatYnjlL35785bc67q+ozZeWru9I0iW2m3kVouU0E2/jU7FJtvX
LzWr90576WhGKxZv2odkMyQuzeiseWDWJQBWiT1tx5hnXaMb5aUwwEF73bRh9Rq6g4pRRtf3yUE4
dUWYt6bTe9gH6kfExI/ko/lBfDWcTL6jSIS6M7KcCZLNoytiIbNN/xTWHqYVG5Hpp2E+Vq/F2UsO
gy7ZYuAoCi8RZ1E8w4UBw5v7mo4sWl4PT+EuIQfJLpGleN1DxROTHcQnYVtsBo1Z3EnazfWTah2S
U3eyvvRnPAdeBTwvAcu/0ypfKf3khNwr3tRPfAf+CTL6RyC7CgOWeT9d09wKN51i68rOEn0dArHm
Jntj2IbGTVmh09kOwoc1rj6SFB+kSJ2inkdly6+VqruhfdXGreACdoLO9hgyg0x8Frj4JPq56mRE
kRAqd54chbSFI2rI9gN703DqLT809q3RM99wzP4s0kdkyZSPNA+IWmnZeDWvDx/Y1RTXmjcq+z5h
dca1otxByyW4TriObubgvsb9HrsDb04hv0Oy/slJhGVTgl0H78DbR7uFpL9OJAR8Gs74Kzo8ZXQp
C045PuQvejD7iC3B7++119JRsCl7ZUBP2zbvzPDWyq/NsbInxAyjO77oLgQlhx0I+3sSXeVEUvk0
mSAw8zH5cYqb5oaGtWoDYnTVBB2qO2/RVtsc0T+Ce5qZ4d6AnywKL8bLRA3rhefpHdsJaLF6a700
wnaKDxIvB8tTxlN4VQnbUvHUXwQG+4FDF1WstiTIaKPTu2FiE83tmGsgOa/b5rO40W/L3m/FzZf6
/KAkW83BnFpKsHNshkXhVSA9DMFttK3sZbPQluic5Xy+xu6Cw4IIFwY3MwuBwnhy2biVweMAlG0z
VhQgKicSvaX4FTJLtnaqn96PvlhvJ2eDMhvctuUEhp1eS/uEytPGFy9x8vrAj73vjuamKBxxX351
r9ZO5CCI0MNhGi5t+WNr3hb7bsOPIFeOego8nXP2awgFTXYJAUx2qUq4MjsBazP12WdBR1YHAW/a
hr05d7NzOtqDl4kek5uNdJpUW71Z7iwXAtihmU5tu+Ghe2BHb7Rr07Y7toM9avzF8IoH4nKwybjd
Q06x6ZVPKUedW9o/ZrUP78LSBeDEr7oz6u3KFXW74SUDKR5fTzQ6hPe6PYT08hh7Zc2hd0V/ppNu
T8kZR7emnFXjpmKAJzhd6VV24ENn4RBbP6jKjvVM69j8lVb71TKHxv+jNXxmAWyNw7b0853w1vpd
CmuBuvqNw9r0IPXbbrST9BA6yZsIZ+mX6Ql04omHkmzQfozRZD4LPjwiqCl9CKbf0JuuecDQR3Pc
23T1MXuleSgDlWEW54a/eG7YmNL6fVE/TMPpjC09xsFeTjxkSbht5W1j8CfZPP2N8JiTfRW+ZJ9s
HyKrtVa2gwGvddcatHs2lWxnu5QnBZj4KetO+o1wb57D1pb8od/rb3L6kfG4QnsSr8PkkDs1lKcY
JbUzyW5WXq2bvBS64VeXbALLndvb8LFvD6p+X/L5H2YdoJYXmy9p7zfhJiKiyA7p8+9V/Od2cJOn
O8YX9WvyPk7uSAZR7nQU/451d8CBJksnNd1H6BZDxVZvg9mtf4Uvye2UEapox91B4F057Xt1u24F
H0PqcpyHRzDay4MGMm4vwZzVnlhRnwBIF5V0iE1SE1lF+fEyXbNO3man5zKOdeRf24P/2Kf35VV7
zbYX85XpbrdXC2ofZ/FodvCX5rKiefL3bFf6xtpVmpOdMk9rfWmypdJXiuNwjs5Z8DT71T5v7tLu
K7R89VS5vdc8k5T0w/RrHev+qxcEvp9AWgJzxEuWmS5F+WhGkw4cYTxqMmZHg/wRzZOHW5Wkp+Rq
yJqrxiKY90wcKbmWyOiVY0VGlc7AaLSeeZ1LBUWx8C6Sdx4y8ICol+n7rDrrzFLex/o5HCybtA2l
XNPOj6g3SBE7wnpoh9kxeKeEtwZT1eJV5hwaDsUxNNa4sWZfWz+o1iTz+68LyAptON/5ks2j/Q9h
57XbuJat6yciwDQZbilKVLbkIMu+IRyZc+bT749rH2D3qW50XdTCgssly9QMY/zjDy0pPXYkGSdz
xu9RDl1Bdom64D8d45w2tt/7EN84iqh2YwLDGv66Ts4quHqhPcSwYOPWDeBnDFm3SXtamNKk7iT6
Pb3LyrdR71sZubWmba282xhafcBGdiUxSG0463JCJiHnATcPmzkxAa+/UhU6nCXvSZrVeW4YUm6k
zygoVgoLOqsvdf5uNTghG+VJDYBUE0h9InBxhOXPWW4Vph64aQzxzwynUnO1Plj5wqJiqDY+LygR
RAZmZdSMTqEwt8ZV7fJ15UOHicQ+nUkxTws3YORTEl82hIDdo+kWYmelzOcazmcdOE8CIMpDV4nP
2fRr4vbBSp4z1fWbhmL4PE41Cc7JQ2QacOyLh7j8GtoCXq++IXcNPfHszNWIp3zslL7kzFawMaip
lXuFTT6ZBvkhlYetYIioxrkz69dSbNTmvgyKdCJ9RAc6S+c4jOc6HNclmGwc+mLB9Lb4xKq3ZBbs
SOGknZtj7EA5pDAfm022EOQNHpGUzvCWr4YDgkHMJXEAndG8mzN9ZzpdpREnl941rOlhBrZueoAw
HShkuNlN+aB2/XNlce5wx4j0lqa1WylEWsgZuGPkxhy55WmS27PM9GBkT/TMixd+BsOaLjvz+Zrf
Az31tA2IEeys9CPVAMqKmG+IHH2SqcVwVqA4yUkgGYp4E4bbqCf2MP0LeUossPy/7/X/W/x/DLrN
plVGuY1MCNu06QrdIja/wTUhbkN64r2WY7jO+3NBG96hd607zWFvxh1GmK03i6dKz1ZlCd9FyTFU
jVdW8yXC50l/akXJLHpV5whm1XXJqw/RVjG/iCu0Gq5k40e2X6roPM8o0FRyLHqoFZlrS/aWdN2W
griIP0bLXon4UAAvWFEB1ExvWB+j7jcqMLdkUkvLH8kj5rnhOmxpEct4g9nYX8DxfzD3//aQ/mBi
FZGlJrI/6qdeUAbzYVe/2fwexmTSdRDbsMjTk9wZibRQAXWM5ICglSHqbmy+lBJaBcnQGs6nHGGw
xvJMw0h3/AtlwfiPjAXr/z7IP+YvRanHZh00OSke2U4YOBdYJfO5cd0wq62t6ASLewXjCljUXutZ
c+qoGQM8IRJ5XvWq7BEw+THEOxI33bq9QvxHl3chXdeLPyfixCYclZTZhrycMLrXcWHJzMeRxkk2
X9JRd7PxVdjUv+JHm+HfSaCiAD/lLHsRqkXM3g2OIRNeyFCf+mB0sbOMJh8cK7hHqOaN0toUyQgc
d5pQEeVU+T3d5lSP7wvlt8b8m9yxK/9KFn8Rkf2jFPn3jxeCnYFeGknqHwTCEN/XvJWMlCEfCSyx
xTZn8BGbmxgDxKjBL8PfqTirFEZHRi5oSkfPw4cOqWGqKOBE8qYSWxPMl8VYiDTF5d8siay1whRE
dRfy3lS9REDoi0MR6jHsDeu5XGnkAgjqDPhfkNS5AYtbNySPEoejSu7TKMe7CeOyFKAfr6OApr+/
ykq1yUOc8oTsiOJ7rmioyn1flI6J1EtRTjEMYi1KNnGcb+1+fF6ijPPE2km0bL2VuEihcZIk2WtK
tv+9cPiT+vu/s6slqvX/Pcg/ZhNJ0QaNJhjn4tGxJIzMWFBX9YQ7abNHQ40TLAZ/POI0pWXAnYCU
derVqfkb5fl/OZ//7SP9Y4om8rlJctMmY9ikmZi3ZXRrh1V8YYXl4zlVN9tBwO94hZ1XRNy86K8U
672AhxKHzPHJzGwsWhGotuG8gf9CDQKVxWDktGR9QlOyCH3/kVnlOVNsO7uG4rcymxUSEyZBMBir
dYI9VpaeFeMRf55evS2rQAyHbDpyQBMapqGbeAWWP45ps60Bn4sU0sqHGUB5sH0gz+zFCrVnbgev
xQU4GruPnFlHmHx2U+1ZJXNwePG8sJDtTfgGJpqY9zpmnGCon4NJx3VNfTDEjiCjk2jUdQaYPdn/
cEHKdQn4nlXr1iSndhlpM4s1B8uRPxlZHxbXNL13dP04EZWTsBOM/EH+UkNaLkveSE3j+GbuGXTh
XiXt1AB+CE4yp7oFoszxpWOqFimRl47iEFX1qzSiVoZtnhn4JlPQ4hNjFkeyqR2psdfspq6suIKH
jTlgqE/dM2vQfWALF+WGAZ8u73qlXMfSSVWa9awwA6WmtHE7Dn2y2jQ88GaoMhdGcOpiwCEOc+cQ
no56yknK16h+suZPbdjzL4ZI2xMcjwUwkPSqKM7FREY6wzT1WoTbi9w9K8HgLXBzUv7WSbwygGx9
wggqxXyUWQAoKJj/3cP8RWPZxnDuiLdvk7emeemo4fsW+ne1qvkdgNzQOtbRoxo+5dqnTgJrMpH0
KnOE1Y4LwBJg9Sn9KEx9Yvza57sUZatQm5lSco8SJDiGFCPRqyWRwdkZ+ZssA2fwlCyl/SId4lOa
qB3lWxjm56x+1Mna63G38rV+y1dlGKa5+YEEr9QYJmWa9VCUMKTtjRlM10gA3Y2IM4vJOA/yvTKl
taB3b8jlFeupxwlmHRvJpk7fkI8ueQv8BMSTPdT5PMmurZrvu/hnyoN3/Gm5etF8nArVJhQIAgep
G1gUoTfBKBUXA6nIPoe+OWjFtGbQHi3K+HDeQo33dmNNHFgvMLQn2nWgsZpU6D9pgzIT/6KVSipI
W+XHPLX3RqI+Y06e0EWlk/zVW/jHQVYqR2MTKvm+kIe1ogTbmc8lKx4DILLZlbrfXGcH1Ktcutus
h3ICoq0ZmAz7uLoN2Xs0U/+CpDfmWwE+mn2PcN/wWrJHF0WQTkmS+R4VWVRuExM87GRT8XZnuq40
ILvlVRYZCVv9c3cI+CDZSyuNoVupb3tlJZH2GGFGGHBE9NpzwESx7p/sNLzmZtI4xjS8FhSkeFKW
s7GxCnSFFN1VXDiV2e4USKh0I5lubTMQt0qvgZIfx5zJaBUztnlpRLeWNGsdc+sUvMCYppj+KYdx
TmGqHcb6kNcm8XaAKribSxpvWdDbQzMyEnk9qSlAg4Ie78tqKy9H3mbZtiPwi5XFSkARmpjwj1Tg
/+QOERej/k5gQ83KX556eJ2pBtpsdg02LXkeMVPaBNqOnq78+sp3muWLjyGULgNPR6uZKLpYPxP4
VZ8mulf/NAaK2zHzJwP5IgNa4Fu4QxDVdTdzKDcZRrhGkO4o7Q5jfAu0+NJoVBELV5eacnGbjKqS
tdOW2VaTjn6v7WOSDGtyrh+ioWX8GK4bPsVhBAkHZGltWgnPAhMdp6Pqax7mSly8Mg6hoEvyuayy
NalX2cDvF67UCfg3lM62gfleDpabT7bnR91uedc652r5KGzZWTJnFGsdDRbg27RNmw9Ftj4Vhq3J
DCQ1x6uerAq9LGnTMTXMcN3k016OO2Uxnufcape8GwxOpFWNsFDdRDCmRXLom/BkW3wINh2OffKN
xRIxdWTbdzNZRptQPpTLwJ+VLZL2Aa+ErVmW++WVTdAdZI1/Vwf8oar5N2rKH1xqv/UxorCb4pni
NnVG95M75FgdfedvaU3mfySe/wsb5Y+uJPLhvTWToZ1mfV0zCQIDEvG0bpKnYn6fcLMPQauqbDpY
kCRbTSNTZoagOLu1pG9RGLrKrK/KgffJbGlIbnGGZxg3SHKfCBaX5kfR34RBOZ5jPwKoL40XVVmG
lz0Zy2ITzrsBzAcit8/Mz65SRt5MfCG3W0AElaa4ksX7eixo3iebLVV+dNAFOgbGMyVBJYXHtAI6
SHTsYyqWwR2mbWaxW/0GGn2+7dvdCJIwEOvFJaBH/pFwVzJhp6hjqh0cE5XUqErmdkugaXfvSwiH
KP+qjPzbB/pHX1OVnWZPhHOdwlJdo1Jc1eE5hGeQNNzCz0N3nxgF+T9/qRL/I97yfx/unyQte5Ds
SCcK7Bzj4xh3jjDJWpT8E1wOOghPGb/t4rtKSkacGhtD9/BJkks4AdNfgC5lqUf/rUrEksHGA10n
uXIRD/wLyzurItWvmzI/Yxsp9cJZMroknwNmuOKE0jPJIf+F6vqv4m6xLOA/f7KqqAttX1lCKpZn
9C8/OZ2lNkvzFrEYVOFsfhkIq+sYYAwhhgCUoDNUQ4mVpSrdU6vogMcWTrwMCOfgEhRYU0AtAmib
9E0mPxnx8yA/adFNTXZZEp71QGOCnwbGPtJhh6o96ktGFfEtjbeD/1DTnbSWa9OtzaLfylKMAPcY
l9yRuWebHbI0qivaElMuL5aSnWdcUYwgZHtUnoFb7AwjfszgFGnxQ4sWZsgYtUhD+C3bzEj++2r5
M6D4n0OHYBIcb9H6G/j1/P9Pasp9rZitpsB2psM/gosY8xzJyg5Vn63mGNKCbUMgKjf1aP4gHdgN
VNcdgZgjR6FukiPGxtQqbO2PRf7cwxWpYakllbmxyU4gMe0Th9Zdoa613N5qWAeTzIn34b0y8E5L
lVXAtQb/529L7z+dcP/6a/2x9IKxt9QikiVKUeaE8I+sDAoqXFy553KLZ7A0Kghzj3LODaI3n41o
WhKXzN8OAR7kf9qQ//pe/uD+JclQx9JkU17rd5Ej9DCjFa4AjjoB2C0kjvKgySi3lbPovS5JD6q+
xiA4wngxMNc4XGCdwlvrIHFEUHGMyTNFfTSNlpWSrUbrewCKmHrDy2PhhWrn1eq3OiaOQqfKpTcx
5h2NyxTEW1Y1yj0/I/v3N0oUR5uR5DGZsSfYQgxN03GXkYUdcv+2grG3dJ9jWMkDKmposrG5WgrH
fnrJF8PE80BP1MwScvNb0/tuoeCIbTOChMWe1RBm8byM8J7WqNvJKG8aMF1yTRnAtlslCG9D82V0
MM+iQzbAiHodA1xuwaPq7mgPXzWgWPRlyFj6qz+TlV9jvd+SOexgp8AMGj/Q6EZ6k42ocKK+Figz
RHBPGO5a6hXFTNzgdUxNkP9k8kf+rcvY9XcvI5L6EDi4IXRGGuONzKiSx1wgEqhV4Y3xBTfUFS6t
DIN/Lcly+z6FYbZXhrMcvw6oOg0QXmO81tC+TP8+yolbdA9z/9Vn95JiTYh9YjauJN5l80PwiEVI
q6KYBwUPB/AIp4dVFuUfoPE5l1WjsuWj7ND3t8RCi4Muwa7bdRPeNPtq5u8yg0J9gg9kSkznLPWU
UqPZ4stqxDpuubjbR7wQN1lKfy2dbGU9y28pu8oM3lqldVR/3LR5de0op1HNreSh38am4pqIafTg
jlfKekGLQYP2+ngfyo9GYYRbk9kLjtwWYiUZX1p/y/jnoQ2ARFM6a7uo/CiKT5/VJXF1lxEDmXo3
97TIuDxgvK7cJOUjwyE7hrYeiOnUaOoqld7UEHDpmk7AyE1+tQbrrUJtGEfOMML8ZZH5INHFyRhu
St45MZBtId7j6qNmAi0BPo6X6J5nt6L3NwPiBaO4VN3nhGFkBEy/TA5yfWJ8Xe+FCoNoPElZ4xGF
iFXib1dDyMG5fW4qjAZRuFhK+Bghs+3VXzM7BSOOx+VtjmEcRmKTGdAK2+K1/yeDglr4OYjnc+X/
WBwevEv8i7clUa1VAjppz65eTUxZRh5DyIg8Io4HGcNzEnglp4uC9X+ElNUkwE5FmOcj2jWr0fWR
aMg6V3SHCEKZw027QFHaNwIKCpbTAD1KFpAQoAAX2FZBQ18FzV1hXxei+4Xmv2QKWOFFwShDiH5X
YgGfzRuzKZg7/grSXOD652zowXeqymvietuY77KA7MPCM6R2bRn5c/bsa7de6pBDwQtItxnOFy1j
t4LiTjMYr8erMn/MNYptS3j6VGy1ut4owcbyzW9zhoqZjYe2OGTKeDLi4ESr+qwF1wztWjEzBFGD
77gT+6h+lsZknakxf4DdG0Y6YnitOpgYUMLL5DVMYCdaARxA0DlbBAFRHQFjvGVyEn3Ikv6Oa/u+
zjFQB4sTeAbI7UcTYyIQiXXYNeSJXK3icUD6ZTNFncdvpX4tbbZPl5zyGryj32id+VhL2lotVTeB
epAycU1TaWNq6iHNGwhn+jMW/6VWnvRCfTa4AeGGZ86c31IUM1rHb84jtgpqfwBVhsZ5TKngnyoO
GuV9Kk4PWH+t1eKDr+M2F5fzWhe/I+2NjWqToKlDnAVOtpieBHg4vTT8KrnM7GOEG9KOrowaSgdD
DoEW51cpeLP7r5r+ykQtEVR3eZLXvbofqHlV8z22c68FH4+Ux74lRq9xlT5dnadCwi3kc8qpx2Fe
Rj3p78iOhvEWxEhr8/cglXEcPpZlsBlCzjxaWcNuHaX5FS2i2YXoVYKyYgzIUjPrBfDYRSwbM9Bd
BbFThzt2iewOskqCIG7qDoYgPu9Bpe1PFXLIIdYEIC3+owqwh1BOirWN1UW/HHhgRo5K/x3iEVJD
VM2+A+2oxDtTtRxJ38j5WwyIUMMGzTC2lXhoiWk7YXqd7SetxwG8YSjMjT5XHRoUfTfnd6A9M5Lg
xGGECzFOY9hbTZ5BdIMfjI+BPTJ21w5hkUBAR+hjT0dzuE0LWyEaPPr/ftDWs5R6wxRwF5D7IrSP
0X4rkkuN719VR28ZlEZFrvZK9ZRU40oOfgijeomD+jEcNlGCJowVbDETJ99ajO/4wwKgjJtRlV+U
OvIGvyId4liHRJ3D1/AVwMfgVmRwb2sguMJ0tO5ukTOA3+E2XbgriaegBuvbaE20y0UvSNaiLNTi
fBcggZb78a01Hqx6uGBp6ZotVAHNeDWT+NoAVnT7oKKm8J8Mic1B+ZsnqotMI5XvQX2L2tsAQ3hu
tmZxr1565TNnQDRwlYQ+BnnRigqRiTOhTwDwVcx9hbrIyO4+Wr159jEc8uTuQtsYp72X++lW4i8m
akDf/9G1r1rfpFnolpm9sWPjTSIiJ1s1xFjb4HQS4dZIbSTUKxYONma9rcObEd7NanAkRlAjZpWU
qFgd0YgHrRdkl1qgmJRbT1+o6sVp6lgC6G4VYRxkA7NTLTj53TfhUSzj4pIE/Sprr70pNl3fPNT5
V9PddNgrVp6deSlXExWuKSzjTmdOI4613q/YHC5SKS4oDvJsn2jtq2lqiykPOY10wlz0Fd8udyQw
iHEjkvFbN7CP7pODMPqXoEafVwsGzIyKFyOV5ggVo5U+lCl6KaXPcSAeznAL5roV/rZxA648fAoN
Vd3QvsR15cp+tV30NCaeudj+r0su1kGKXDmRTmL2OiN5aCkDMpyjqliD+96upQyP9hgyh+wgXFEF
r63sO3GoDYjxYeRphfxcV+MhLKVdhD9uM0YbbWEEVAFc58apAGfLWHc1xrGikl27e9Ol9N0vnwDB
BjhMw+R2HRZjFzu4ZH0LN9z37IxcWV5c4UAafZCgvMS6OiA3QYcsmTiBifjAhjcl1pLCZKY++9aR
K8FvrFWN+seCWFEgpVdepgB8nSaMoXnU+CuB+D20nzrIlaqhbnpLOyvJvPbpvpTaOnRs4ZpGpBF2
tWoxLhiGt3iILhrirDmzgdHQPNP0l7mMrMJv7v6onpB0vwW+dbC6kqgtf2uoA3GI+WZKlF1AoJtd
iZeYIUNvlOsenaoe6F4fiBPKj61ZSXzNhltkSsCfPm6YEgrHwGCqZsCckuGwc1AUVopBZ+Hp8rM9
wmeKdbTHUIF1eTWr+TnsKi/J/iGDlRXY67WH45ePxj4Gwxzg2EtouZUMxw6LcwftO7SlmbTB0te9
MYd2rTstx8xUm8AHV1vJd5LA2wCO/WL6W6gEsbT3Fh6fJWdsS6rWgWl5O2+nCO5gJV2ECfgXpAZ3
eXrWAv1BzcQlnrp9TDaD7M8w/kW1M5IdSOXzmAyyizAdUr76MsABJfJw4iioNOsQzl0B0iMflbFD
JJvtFEJO+rnbFmr1K2dM43Pt2NbmgxDGJm/H53EyXbTTVGj9qa/g2QS35sW0qcCxRK1xe1Xb93Iw
PjIlWBekBhHH06XZeiI3sapf1G5G3GgeWlKot7HfPOU9or6ggIY2oozKvWlQz4SO4J7bHuZ0OBg9
0kNhX3sOsZbNWBMs8auwb+XaX/mMMzIZ75TuKuv0XuisYiN1s0hGzTetdBCZ3DonxTELsP5/KZ7D
8oDkMJM0V0zucn3UxiIhFoSwmBOQknnBz9hp+h55J0DpDB2RZLKS43yoYAaTofJjBe/RYs2j+VsZ
mwoZ91vUUydhtrcZ3nQ9pZ41S1CRX+rSB9JPH9WRgbsezL9JMvMTydvwi0Pr86TUZCUxgsyknaQn
myhuYT2pSGMVGHBhRedIvu3IeaQNH1kKiyEVXgNDO7cJaggDD7T+fcgYhfJx+HUOrvyb5OssG9eD
NLkqAuIuhVJGlI3VBkiVxSawytf+aPrVIZFSN2qV7RhivpYFr2hWj71u3wT8AivVaqenLDR5kF1J
EkKRu/bioKJCwMZmuOh+F1+pf1wXVejfdq45Qb5I79N1n+7KvgQUqCi14xM10TGP5ue5hMOmki5e
pntVfhrPU0MkzlhtDYKwDZwiCrl9MtPiDU5mnR9G/IvD2/qISY/jHb90x/nyXj3H+fGi1dflyNei
nXd0LsfWeU2d11fn1Tu+Nhv+e7x4r5fj5fXoLf/JHQ+DsBVf1p3UWXtr3Yl2aKNXl+PXP3/h8Vf9
6tW7VC7flpVOt1Er3MlX6hNrzTe9+Fd+Ynr/qF4ST3q03J/Wadzc8R/kjfIred1zsyPl1kV1cAhw
e/HGA5RolF/tExA3RlH7eRs4YFWevYpWvNd2bXrzutpg87WaHI7bRar4MP5kLtR7Jz5I+8X8I9t1
HVfTKpg26hOePNbxq2A9PlJiRWAyX2ZPY+JO38o79iZa42SDY38MZGR+6N9NzNDYxUW/GxxuX5WF
QQgq4Cmb2jgSbYcXN0Jm/5gfxJpvxrGD9BSnzLcNtaSPs4o8gM5jB5nndz8OdiGfNYtfi/GygegM
tHWtZipuLFxj2E4yF68Z65uQ+RaymEBCPXHJERTpqAbGMtn7eVgwA5gPOnlAQLQrIX8vNsE4Epez
8mAGzaGDiCLb9nM0a6teng469BclfVW6eqV36iJOVuCviO4lG+Rt52tu1r8VSG6GluTnatwZ8PpV
MThlD4eksF0ZFZq1GMhiwUeV72Lqz6AQWsDMgJE2O2nn1cj5ir82kR8eJReAQb5RGTRG40nBKt1o
kZzlmqeN81uGk0WKEVs6d57uZ/uwuy5u25M/OhXcqm5Yw4eFwtfBaQqQdBTGuBollPqT7/7DGIvl
NeO8hoynjDdFvE4ewzxgU8F+iJALkHnfcCDoSL6s8b3LeND0scP8vVQdDEP7Pt8lUM9l6VyU6iGY
LHcCnW/BG0Lix7QQ0mtce5H121lsXbndGxpc7eTF4n425XozEhQf1l9de1qebJeRE1Zkbl0f6obg
Qx4EM72IvxmUhUM/O23x20kki10l+1zz+CZ/Q5EETTxa5dSb0ZK5KvvruZPxJ05OyDmWkWKPu1I1
mAiRMm/IjV0XPVHUun6tPlg93TLqycxpQe2bmIO1z47t6B9DEBupd2RimZY6PzTC1y4n/2kWV1VK
eKbaRkm5tCfVE8qvDw6zOIhEVscrbVGkCGUDpFOotHwiwiiXSCXExn0z7Ew4dMYQrDuDSnpAWQo0
6HPej3hnauRPBN/QvNvNYvVVYyZMz04cGTiIMzMKrhaJXfCcMNzXGTep1Bc6NPwasUPPxWO4fvs4
o8+dacmSxXIcV0s44CFqurmUHyfdXGs4YS7wylLOtSAjJrIjPdg30BFjwYstJzuBhjrGJDaBbzDY
sluq2at0KcZKXB2oXDUrWekSJ2NDeua5L79ABfg5ngQBoALy0/tHknINmUiMmnfJyEOBTDjMd5s6
t6Iqh0SFm6alPY0ztXtzzo2TQDLvo++BOTZ0mVPoV9+85cGXjq5EeZKS4yhOrXHHCqPNL/xPoHxp
bc18aFEWneKcSILs3TaewhiPtEF3x9nED4TyuLsLxp/4HDu5epJ6eBwzAmzJYyjICILniQ2ILXDY
8CEJonPKPcSvVHUXHCdySggZdY/9id1L3rvd9DiKJx0KpBV8BAmsCNlXMLhv3sJKcZtquU40DKpf
Ym56ZkImQffpcwYWlMI45RGn+nAs1bc0eZ1AWMRTO+OrgAYazywZcmOrHcPkjFeoU3XFMTaecwKi
Eo4GGdEi9gk+QEpdYE/KjTEg+1IMhkqFawrSFAZlG46fI0LupSyecy8yZ9qez8K4cYlvpgIWF72u
GyItYhajZidTPCs0aPWuILkwmxDoqAdC1zQIH6xKh6qxKz4Sk9ugbp/1GpWu6QamN4HzzerdEtmP
yXCJqSkKgdRRRh8Br9iU07zO+ZzrCZsistNMXcMmxpvH97rXoT18SyOGbOjs5SrjcFfBhD9Czo4y
XFTYARtGdjTfXxW05T0DOoWWCP6BGW2DDiS0fTHMN3nk3OsjN2e7giNOVYc6FD+UeV5FPPvfrMIy
IzMuYfowwJeJouQ6S289zF391qMkDv0Xm4ZiHBTHMrp1DuVkUeZ3YHfItSQBPcOE6sgVtRj3FHm2
W7aLhG4Bs5cJ1v1cRLSl5wwcKzXWERzC15b/Lycc7SENSO2KpzMmT1HEAUqBNZdPlRG6BXegr78u
7Eg8eqa42OgRdBycqkEiA4A4UQjSx5MDCvcuvsHJwe5DXfmhBfFucAM2ZpodNJSZKkBOjIyvsx94
AGF3tuMPFuxIR48PpStxTTfxufafIBcLwzUN8koCtywOEUIW5IJBzgxUBgL80qpnizYia79madgs
H7eajtS1v5N/svucOo8ohwGd2/Se+8q+rOeDldQXDZ6oEAVWxkd5/iXWDPesqFJ3lkyU4HjLQWPL
woIdVMPz+C2weRrkeT83UKpm4zwxTG8W2jPj2lq88F1e3fhsvs00V0tnx9B+oKyenury0Y+gl44/
XfUPvlSD+MJQ7hfKb0KtoGutK5Uc4krKZJXuPVpkmNu4tO8yxXAopHWV2TROPVYo1lVXWxdizClY
WHOShaX1qWZ5TQiryDKX4vjY2k9w8g4aV1s6GjAauEfm+yS/tWEHpZwBBhaoJUy4mGM4K/NVP+DW
hPNPLYdbPzU2TWSsEsg7jcWVyuyqoNjJg92ctBCmfqwRe4FMIslwawUHm1WR9j78aarNpHIM/B0t
/u047mo9cGtsUJS6dvW+RnkK9h3P61rpgFpbVw2gCYiQm2S+mEH6U0zRTi6nle/n+8G01oY5XWUD
jyffglXWrYih4w9GGLAY89hCRlOAUQ3MM/RydMyOVplOv8y+YhwcUmVTGT0Den6tukfPBqXbrHew
KJ6F/WZrW5NfvKWEGizZ1fHewa0c1TPS7bupUmmb6I0B+q3quexNzNh8NGDBfmhZ+QyARQY2CHA/
hq4KlD3PEdPMZtXIvws5XEwAlJkMrn+BAXPuxj3kJf27FXuIfE6RDw+K6mNEBzOM5iiecPyxeu57
sz3rOdmREYw21YmV7zJ8ZzyoR6cM5ehoQsmStIPVp6d+9A9zlK7zKmc6izFmSc/5qQxHbeHQ9q+c
K2sV6suUodCjYuWT3wQSQZuw+DFwPEhQ46PZk4SMufQtZnfMRHFq8nuOvAnG+KpL07VCB1Ta07Yy
vif9hsfFE2ZbRRTtjAoQU84fwya8jMu4OGwXDraJPyfiQFKz8+QgJU8YyRxL6V63+HjDJKyP8UKf
Ohf0O2l+ynn7cXOoTXYmmYdayakUSOE+hNNPkuNWgOAOFJ2h1UL2483VAejVbkGWCs3CzwFzq5mT
WwKXnDJOhgpEcz0l9ZJRNiXvQ0+t1ky4m1rr4a6kk4P9kqM3J58IXBp7dOMV6uzXodPccHlytL8N
bk9+855K8RbOEwoeQmFoCtktLN0FdpBTse/pLhuQXkX9mPufVik/TQbbVaqeAj1zlVI8zPK+xNV4
YcyqVn2kYjSnB3+gUodiD+n20+oU6qwaV6kMWuq7nSAHlK6k1Xn1ZK6HItr5+bu/ZNl6WpPgYELx
wc9Q7ZDEyHJtkJ6rRYWnANtqFA5ScmjzQ8ZinA3Y8PExTPtT0JJ/hc63th+06iVWMXqEXbUJfEQU
rjG5nDp9XL2XyQW7vJ2EOYiBWxQszmSVBdoqhitdJThhy8E2ycRWyRmD9InX0ZEWlQrIrRurAMXf
MNDCIgPjBtXnYTeM/q/RIZHFHmKs8IgKh12T2Iuj6y4tzOOYZx6Uzd0MJJNnCeYobCNRnTpfnDtf
pQ3hD9AmBvtI/BrFs6mDCF8yhYsZt6SoK0gvGIHTn4fvwVsGQza3VOamSf8osAr0++JpMXSfpnAX
8pEYCigsXFXGKNk1XXI2OkTBVU3XDqGtiPe68MkfqZKdiHwQg+Ymj92RRCVC6PdypW9yqj8f3VNg
vhgdehsUtcPLGHBfJCpYbuHJ6YuoxXXuALrj/jaaMiah6XYokp2azo8Z5MRQ/R/Ozmy3cSRLw09E
gGuQvJVEbZZky7a83RDpTJv7vvPp56MbmLFlw0IPUI1KdFcXxSUizvnPv1xVE4eCMyvCjimnt7OA
VSb+1Njuu3LYDSBr8risG/cVd611hjdNG4bk3mqUOhZWdByfTj8iYowk6jMiu3SyZj9iuf37AolS
XterbGOFJ9U70THQe6KN67aY364MDgGJpxZFCTXdq0xgYmZHGz9sff7VGGj0DD3sYVPfpsVVpfeO
y9WJdKoSipKHKTIlcgYg6L4/VepbhS5bFPGWRyBB4sRxttnX9RGGJr7OkFyDPx0Dc2uV6SPobJeg
cyvDZ9+DPm8pV4YfPegpn77ke0yuG3SrKsSiNiRjfADFiWgpU6066P1dUDXbMcg3EsYGWltWi1zq
SNlEW0FvXySPWvuid+BL+L30fA7GfY0iUTOiB9PK3+0CUusAYBf2jswxZmrXRkOAKkcxqXf2xpCQ
/Fo+4cxGPNnwwN+AFAhIXQTI68NFYk9SKJUXFHQ4q1rtaeiGe0+AE4iuZRsM650yiHnetKe8Dm9F
ZTxRlf4tfDZzQ033hC/99VLVp4F+KSiHR7TxNN8j9GvGBJV7k4XqqpbwWMxfSRwu1eYuzpSPUkES
CTha9DT60RIVy8ErNMij6DyicRfk1VPswT8gBzNBs6/teoFi2T5ohr01uzXkvQFDALoFBy9RtFn+
e5u9eH3wF5R0MyCJzA35Wi/kfTp3sydZMIuQvSumUKhW3pvMRA5UI9IuHMu9YoSzipt7Cxq50TDD
bYOrjmDYkuwepLSIj0mm75n8rpNwfMCqyH9DCDMaLom1HWgZw0iEeHWPRxi8DHxHRb5iKi2wcbBd
1/HNhyx8KmKBoSZEinH2hzlmp6MLjiK29GxWsY2047HjO5SB3w0jfo2N8TjhZ4NK2IXZO33azv3C
W0G1WSGHgl1dPEYchkExrrtS2tEboS7zCIABiWJ9JzRUE2PFaw9x6S75RjDwswY8y2T3zrSz95jy
MctwvKC+0HOode6xIX8KIb7FTzfgRDDa0WmpBtTGHaV3Gedkgo03ImBymXfooh7Ipb7J++4kGYcs
wXEn9qC09liIcOFg7An72bUV3v7M3iCWKFBHMuWlh/UXMnjhTJsVWeUowAdG7r8pmL0XOBi0w2Mz
UMyRMYI1JQWZIe0n4Y6EaTSsTDzcHhJPLHXxpLeogAp4QnblJIp0ilCluQUeBbWeOl5A6nrmPo7D
IaJp1WGfCPZHhtaQUZa8nEpZq+5jMXCzoboEs1oMpX7gzeFJFQ5rNzwV5dETf1zFoVVbmD0NhPog
R/7Kj1SUdMPR0ABVAWeLaUeqPUdptUWvY8qAGUha2bcRp32OR0DS5StZw4JEo7+7c6NxrUr5DbYm
R3+sXr3Jqr+qHFEJR1j/WgzbIfosWvfQefCbYT1GrYxzVO5U+X2rV1dZvbXNJ0WvFn5ULToksMTv
XBE8uKSPBKYKFzkfDoLiTKMv5BsscMUprXbRjc4eiCPYTlVGH+dLslXoZazrHnKsjRQwjX0nse2N
R8Mm8/hyxbz2rM5x0doL1LOeC71nrylUh3OBfNCqb0Lcj1DyhqxUuOWQRft6Y0tPPaNW87VCH2m2
T4qAWM8Yw+r+BvDgRv0Ymvmsc1epimyVah6IOMVipkUD+BSxfEoXU0xkPYZ6Z2di5g1vdnwbRNHC
b4/896AaTpc3UBrAPKlPpgp+ch4U8BuMDulHCBTn5vQZWAQJbc1gM5FfjGYSXtLA4ZfTG88iRbBZ
1SsJ4oqBek5F7dC3t4AVCQKNCOCsiPtdnVEzAxQZw1EAhOuUYOVLTxMexQW+CbT7FlVwMyz6ht6m
1Rj7/wu9Jy29AyGCt9Jn424Yn00Naoo6byIA3hakELmHYbNjAnumDaap2Spg9OEBvfR+vwHrSUmr
jlxU2ZOG7TDJR7R8kURM4JR97oME+POWNLGhheG+LAFSKLMlpX/NdBwG0uvfiYAweGD6fedMCghs
/2ECnnEmZRf0UJ04RnaxyNW3NBkckQcA+q8DYjw8DngpAwV8qNjLlAmPPuRLE8kKCFNNz1zlIBOU
LtB4IbGrnILdnZbxHeqQzoKXQN/j+TqX6AEHSs04xAPCwrTFnTMdVYNDEr7n0KM6s71TgmIpoTRU
AxNfUbyYIiT14AG9fBsN+6CbTjFElJDxc4BJF0qEsTTb6k7PzTsPGo7fJTe5Ua4ix4bsjToCYtAJ
NHwAJS2MkfNlW5qHLMSbCYbLAIiT4FgahwQJYjEU6hBh5GDpIePFllOHik12mJqedF1ZhK7YtPEV
/oC1BVAbrmO83aS3kP+f3rxb6qLUQECj012UFIc09ZwBzjKMSmdIYbpExEynbzljQ3fZUNHY1a2g
b5tozhde5qV3eUYlb9qWnbcbk0MhcADcp8U2IYnAvsoNZBQ020uvwBnT8RU833bppXwIdSI2f/+U
bBNoDEqpIp+xL9sQGFsJdTJrkwNkEkBjADOG6fl1cxj0e0ZruP7uFHaJVWki2Js193GyRtnAPCV2
b6Agdso83UspLNttd9U///54fia9qrByhawrmn6eJaF2gvUfBfKR9QlCFz3Wf8NduRFb81pZuM/5
Y0nvAMS3Zf+T8SB/VO/Vf3SKLEbdGbdAvovgjgGtT6O+KF6T9woCmLX8/VeeZ7P/h5r7v7/yW/CC
jOOrq/e1sRfkRmEW1+O+VZjIiKs/qrasjbdcJnMHcLa2bsmim8cT+p8ee8TppZ9vVeRUF37Rj5/V
p190JkAcey+FChwSBcE5QdTbEuMM/NEicBiEFJMtPQDENj6ZF77nn1TUlkxSlyEU2xTmGUlZNsbC
TJUxPUjAEsX4IiVHYtboNbOpV8jnItteuNNLV5yexCcC+VDbScBQJNwVNbJAqCij09JhS3KBbw4A
enqsS3zL5qZ0ozGRycNk5YoHtYsd3kDNxEkfQ6DDSz9rWjjnC+vzgzjbo2vJyHk6srrvS8Yz/slU
3+lRFjlkamNk2kq/gbe+h1djTSK2ZNyF7eb3JzPtHJ9/AYtZsYWh24S7qvjin30CA0hsVjci3FHH
6v0esW3v8df771cxzp//x2WmfGNuhrm8OFOoqKleBlyeUClgTxiIMXSkutpmQv9XaEDEHjYwHfRc
0ItxUJcZzZQPraEqYCRie1SFAJbpJkGVzZxeshdQEEwUkjJ5VKLGtgBKmvd3aIhVz/eizSm7H2Pr
PqtekLXOR5y6CUm2LJxeaDsotBSLcr+d56x0sJOUAZ0am1clpxsnHi61ywg+gs5qmGQOI+xaE5Yy
Hb5v38SDso4V2n9UW1Wyj3TP+f1ZnWsd/vOoDNNGb6ur9sdm/OlT9YYuwNNcxDs+SpMNdCidxt7g
yzVPLoXw/PhWbJtAQHQVinH+8nGEqFwEA9GUt0haq17MrfzEKhiKPWmc5Hj813emyopM6g8MTCGU
s69dC0MD53XSvSatJ2lHAEdmts1QkHiMhi9c64cPW5XJHDFZPzZZm2cX85rKbeqy83dGfmR4m6qY
mBvSTGvfS1m7Tfy7yrwZoz+w1iFALWRt5aKdhPeTJNu6XZV08latrNBlZnR3oa2ua7Rw4TCuda3E
MlM91AG5exNmglCufrCgjIU30zDCpRKI+xsXM2eNTQPFzDrWhw3+UGm8DXV5GYi3FJn1WAIS+6sy
sBbIZnTo3qV2PwCNe1gYFzCJslS+ZSfUtPpqygavpWxdxrc+up6UmRyeCAs5bm5cTPAM49ns7WPf
KCRQjNtGFLdmtjRGgDWMZaNka7sTDs6Mzm0vJIZ8EwXxuaoymYsEU1uaqmlnK7ttUr+PmiHaMeLW
WlYI01mCB7w3zTh67r4i0VZDaZA0F7YUazokPu9cMgFSZGby6cqmrOn69HF/WiehBZdF18J83wzD
snmPI+zxmIUwtTH18mhnFORMgEqBy2kGQ1ET60b2GJmar1KabXv1TfbrdSewGvMB9QIYzFAfY2xd
xsy6DWlg9fRNEzr2h8Mt+TZbCuBlubNjnEWxjYUMbQQ4OEavijntUfcNrNRCVCvZDB27Hp/73twY
rotbYeX9MaCaMgFg6JTEV6WhbjPm2a7yNA7tnRSMj7ZqvIUdtZG7LiwMjsg0IOjvKhHMH1LG+YNx
7SaYwY7jDubbphbD0oZo0EbqNu+15yAv76FQOJXbodjE84i87FxZDLqLxCRcxQQVLDWAPxUxx8Pv
6+zHVKJPr8E4c4MwQrsvgOf1PTaw2PVCDwWGqDnHGK3GVy0qWlvsK1R70F4rewXQzvCXxn1s+cmI
Y3EUiO5//00/moJ//k3n9UUe+HZWFMbeHHKnoIyKxm03QtLRtq69zaO/ifWPPvb3q/6oC7JtW5gC
pZoutLOr2uQ8CmgEYi8mGKXbNNGT4ccLWVSOCx1xFFhiN4wgYvy3GAH6EN2cQj9qeo2nNpw//6mR
VmpWIYDcESNSyGKu1Yg+Bvru4aQn122rLnqz36jqa02FGoAAifFO904dXpp2umvI8phURvxRNmhv
1WVFW6q5dyOAcOu+d413YZf96e1TyGqKoiqyqsn62dsXVaI3jZ2ae0XdKVl3jez3kOIFHJT6XEL9
RCOlsvdguLSPpSeVPsE13z2LuTZDKQgWjtcUc62gER5k4H3lwonzk83+l993Vt6Yg9o3eoJkM7RP
iVbeld0qG7YdA81OxZGEUTFaC/ZTfJ+NTaAjmL5Uev7QO335BWdfhWG22kDYcHywidMUL0V82wLK
QiBFuWhd2BN/ajEM9hubLdHW2f3E1z0RhQOSFn2MDy4lTTdaC06+KidLhzoCh4Yeez4P6QHcPkk5
TiMmg0GK0iDhz6D9mFd+cvv7olDPSwx26S+/6Ox4SLI+z+MuMm8KHArLVyBrP94ZHBDDWqaq3dQo
/62j1v0lQa8LZ+Yc0EC/xtSKean4K40gNStG16QLEIYYrrAagS3fXHBiMX+owzmVjCnxWjMVcW5p
A+BW1l7QVUe6x9FbefnVCCsbIVaxLHyif5Z24YwqeNM8reEer1TIA5y+wAVEl2M7xuHMvudgdaw/
JPxUBmmdUz5/BJgzG2d2vSjyJZRHDyCM4JB3C1qItLWjdREsdFhc0sIfFgZ4mrqc+N13EkRE4gWl
qfTzMWyol1CxwmwV8SiwCirm2T9ImmWPl8qCQ4dtxtPXg77BsdeTrjz1FABJe1uAzN/f50+tNk9q
yqkXCuy887LKtNU8t0eelL+BA0GBvLb2ZPjuktuSAcQyv0//EUAVzkDaVuZBvdE3htNukQ6O70w7
d8FN+ceesvlwNKXBYWZz4VUa03o6KwsMlXhmWRByrennnYY2mFIsi746YqdPuqHmwSqBsud40Nfa
eec6NV7S0RKaWcsfKiyp6a6dDkIPrnNYvDFnBRKDzzeXUV9Ii/BavoGOIrm7SFlW7WZSM9iZE+EJ
DdHJXDfc54j715byAynxCntRpvNp71j2kiN6uni7xDSSMQvSkN/fxrScz++VSnrC9+gUKKu/LvfE
EBZTHDvZUU27EWlITDHiF0MqLrz1H69j6xY1Hs2ifV7jQULuDU3iOnCNoWcyTeOztLvj73fzrZSc
9gruQ0EdZFiy+NjdPlV0mmbnqg1VZIe9DJeZ+KJhRJTyTRA4zHI997mG6vj7RdWpDzh7hkKm2zIE
ZaTC8f31GTalgqzUiNNbSZubnFg5QRgLtIpaep09Tqw5YENoV88ECCXWJggwY76HhI/tyqABiq7i
bgK8gJ5xd4OJ+vuv++mRCNkydF2z+LutTF/7p0dilmOX6paPghODkHqbUctkFb5ZK6NZ6tK1rGYL
uihPvgDQ/FRBCUpqYZjyVEh9nKufrisFVdjjLhDs+no1mf2EJSzXce4FRzq2El3NNFRPowut70eJ
9Pll0BzaQujU86ZmguWdHdeUSYaep2Src7tyYWzFeGqy98kXqy7MV8HY1PCaFc7xqzAsHzHHMci4
CzCd0e2/NkZu0SAcC+5bYmDi/KaTOmJjmlvrrFR9X05ukvP0bwYK6FfaKsJefGqs4ri7+f21fW/h
uQ2TPpcFqEONO3trVhRErof6apc3K05gcpGFfaKj5sz//ULnC3N6Xix+ZUJUZEU3zz7erBKt5ldK
sIsYY5Dv0NlbQPRZ1L39t9cBtZmACVk2pq3/fKMhllvONYyFcgC6MMWLbEVRBX3vgrfct++dKpKN
W1fZz/iTJqZq6tN3l+jQI4Uwsvt6qW61pZiPM4J0nkYnnF3YbdTzM//jUsKSZYBZU7M++stPl3Jt
mvVIzr2DwoE0lMoqy0Okuekysd2/ogaHzd5bJl0o4crW3ESSRKyYuWxB+INTbOyjCgNiKhIPp7v6
yYoHtHp43zXyhT3gvIA8/53TfXz6na0aDKEl61jHjC8cUETFwJxgwJEVW9Tmv7/nn54/D94SBguQ
RkY++3LVWo+VClOknTKGaHmWYfyitCsTd2Qf2Vg3MWPxd/AePS+8tOWcV4rcJ2+cGmxaNDoo/tf7
7Co1cusxiyZ0SOSkIIDL9u5JE9Xyw2RkHO9a0i5Awb02WffYMyoaGvSDSVpmFQ2OgY1TiwG/7lkX
jr8PB9+v25KqKiTHMv5QKK/V82XGFMuODHe4H6+1mXb9ZM5elspss8G2aBWs2pm7jK8eg83j7vkw
n9/d/TuGKyzJnOi//xJMfArtD0jL/oafxRnuFgGzuR2sl2khcuRD+JlQT14KQqQL38K53Q0v5Mvl
zu66FcIMrGpMdjAdPO04uksYlDG5vNqDrM77N/VSN6l83864IvumrckGzpLnACHSJSVrcIHa+Wzp
gNV85qOD9R/NmYQI8YSH74Kccuiq0ERTPo+2W9RweLQ6I3lCI3XjYnnw00OwoOvptgGOaJw3uJra
dcjg8uH+4eFpXGaza977rT1fOd3icJBn8/Wlben7M6CNBo7VKbMMcISzHdBXcwMjAy8kdQZSoAZU
7aEGPU4OFyMSxB7Jseb/Qd8wtxEBqSRHag95grKsOmXdMW7wImzl7TDFtoChHyDULIC27T5zBuS9
6OkvLI7z+olTAZhVMxSDAYKtnqMecpmkNqoE4OrqSH9JrLNdvfz+JX5DGT5OHtMwKAwZVBjnVVDv
lZFkFVG0G9VyVokjYn2mycdxGPApBuuyGN1RgUXIaHXpCow/8l4E1Bdw0YGcAS89cfJivQMlWbmw
Y34/6jXGjpqlId2mJTp/XTqfoNSUnIx4eBao78L9x1u5bt0LQKv9/RzgSiwKBmbatAecLceyC806
6RtxYH+sumI9ZKvBew8o9ierzBqLx7zH2WLA5ZlZ0eSsqbWhEykaAbHmPZMlnAnzYBH7mKhYQKUu
GARDzmpEb4YnF+EFk1mihAddZ5JRIOpdhHOaCptoJNFeo9IM8HmsakJn0hw+oiPBs5SQI7V9urSs
YW4HFjmwN5q4tSZWOOZvRZCuwza8CsRjH98rinWYrF7xrLWxCs2HNw4ypXtwuw4mdub0RUXS4UBK
AqyUzpxcFWSXFnxfVyjwSWCCaTBeY4fiFFRtQqM3J/4CHonZgnkZ5bIIa4Q80OvVJKcMJA6g3vua
/aRG6aYlrycvyXdMMmacWPCJ8Wgp2zYi1AqOU4AxnKceTZNDDveIiM5artV5ConjYp+jTlXs1+NE
U7CWBaEBcNBUY1pSn070CpuetNdyccBQ06/2cmnfXLc2As0ccip8q+zQWNDVHXv805JPq/QnM3qb
KzVhLQg9kyDeMJTsxIVV9g0rm1YZP0edTjn+Oh88iUaqMexJo13FJm/otKzKvtFXZrAvu32svjfa
Pm2ShYROM+SJN1m4/n2d/7D1KRR+Bg2PRgv/MUT89FxE7oqOLx9WgYpJj75gJlpjB0i4xO/X+dgv
zl7Al5nF2R5r1qJKrVZPdjKya7xJ23IvNWjG5/0jc6HAXCIdGHM8Ny7c4A+bBYeIzdbO+aYzL/n6
4nVdxhVEiGAHT0tFKzqqJxoDpTpd7KR+2CxUzDsYHttYVcnyWTEVpaNtVpL20bHD1tfJOLuz7lt/
f7EF+emekF1xQlrCVukVv94TppKKGDTto1PEGnvgUoS5BhUEnEtwhzpVn+fvTSHlk28DmIBH+PVa
TYvUTvPp1XFxnlLUxzUz4KrA0sBERLCaWG8timTSA3CCd0LoHCne98MqgfNbHZFh4GUisbIv8XN+
fNom361OC4ZvzfSMPn24RtLXUdHyDAzbnmP7OtGbSVFsKJehdHb65v/x/bJM4OLYMs/+HISr4sDN
1BQqvQsU6W+nIPq82IZA/xZG/OKttG7IgEf56WHUfOHa0zd6/g7AmjRdg7wxbWJf77UJeq0wUmxw
dWSqkqPjFNrhJXEE29Zx7K6SZUvkEoAfBiazRL1QlP70teE6rpL0CTBhf1SQn550q0n0bbhP7CAP
8LUF8WRLWrB8L4JRP93n5yudvdO0lcOktgCjOG4R6OJpGIAOxltd3Rcw5BX5D+wB6CJYA8rRJavF
b7A5ezEjVT5znjMF1jmQ7+l9XOpFQsyR7hArYJpwqUaXASIVDzzcsaAANhcNvHcDN339AKsv4tS3
PFCqWNnjyqItjb5EVHeYHFg61H7MOCxvJxEc1cYPhCprWeM0RXfh+/jxBX364WePTa5H15NdGUEp
NE2INv6WFo3Bt3Vp/qv/cIp+eURnm3iku17ayGGwm2wLACePA27MJuJnGLYrK1q7TbAWtc9X2t4O
Tt6nB1w1DmWXLALAe+I++iRfofwGLJ4H0jC3UKkPz3qCszeamsln3lXCPaP5RtSLqRDIQfYT6aRj
u2TG/jFCoTwK1N/pSRHVoRrtwyRL8S62nz/tLhzLcHOosicM9uuKG3zFGEt5+uYJymG/gz3LMoem
o/RHBBr/j/X9+WpnCIAfNTLRH3II1rtST7GJDoJ9JejW2gBJci6ZLVGXqwyidx9N7j1Xv1//G9fw
48tXbSBAlZMSitjXu1WCLlFLizMywEEMIzwniBv88vqtFA5zHy+8jqYvCWBwk3HQNj6yWgxMbmw8
2u17CNhS/ZpZb8hpSmwSTBgfra8tyRR0LGZgJvipT86fTbkqikut0E8vSmdb0mRBfa6JaUv5tDlJ
lUa0iauGu5yxgrtzWXFd6LBH6FCqL4Ly08F6vhF/vtrZRlwHGTrdwE12dIeU9oAB/RRNIW8T1kAj
XnIvuLC2xffz17BsXgnbEv0eJ8DXG0zacLArYUS7SD/C2QvNI3o0A695PNeXSkYD1C4Vgr+7VcQS
yqK1hkMsPqN66DL1ZNaqmiiGg6uUEzu/CX1ka/pJ0hkN08fTWJiTmgr7bZ8e4dgU/IVoGX+5Mn8z
tmNqoUrEvwG3RsbhsL6qbiUagRSJMVh3klHewAtXYLW7frSuunebCIc8eoAHk6LB6RHYBM1RDl5T
H3rIn8yAaa+H1/i/x+mloBjV+g4cTM8KBhcTDWow/ez1yCqiAF1JY8xyZYb9xq7Q+lMS1Jiv2stI
J92wk47TswneaLAXnU6Kl1Js8EPZpkgS/bVVdetq0PFVFjtEcS0DQFOVNgpy+N6qVrF3K4qHYDyZ
PAIwOlz5B1UiLMeFlE+8nUewOHhNJtAOWciJ5PeyxmRQSHi/sDBqvB/AzgYsc6L4GCvIVFEdJJH0
L8IBS/WwpbduuvCBgFpv1sK5D9U/0xS5JMdJR3qp0z5OPve1Ul8pDSrcdzX4C6EeB/Bg749vaR6g
98rmZmFsOvHcEWlQkU4QpFcDyWWtCqcfOfhId55NJxiuQdM/PcqPuictyWhCsYA7FLZutbcKMPdP
UIprDIHCSF3lKHymRnJMZae2dJzZ6IHjbVkfIZlguHnshmsdkV9yEDq9iomX4q1C6jCdXDL+7Zq/
locgvt166btiUulDdMMvuAVZYeqkqCfOdqoqi4/R0onHC/+klDejwfy1mAfo9sMK9b9Yp6hXWNV8
7VJqbPIwdSKyiwhLuombtWjs1RSC0jArkkBqsRi3SBiZHl3MYxQYcCeaiY/IqgGXyMIr/MtmdY8v
Pwd0ARlBou0ZeM+Na88V7DEbCzF/oyEaw0E/t2UMjryVjaP7JEqbCJLT91016PeSeE1/WLXmflAZ
xJaca5EcXZdIxJSQ5lkRSBXqv1JKRrNU4KHk6bu6UKmgkxtd8w6tgaQtJJsbkRBuIET2xm3jqGQw
AQTWDGfaXCOUyEINJJxQjY4lybB+3q0DWnKoo7EJ90BBcv4RX/2n8WwytcS6RjSR2cGTN6lbrX7b
eQNd5fhaDsH6uUu9fWZhO9CL1VAna1R5UPlx0Jw6TbdAn4Sv3zrBEFTHaWyKQAGHX9Q0G6lVUPIQ
2QUGpmAiMnE6iL3J6eZa5UXDxwO/wo0AHaSJlvCFaUWyLXOyHT28r9iStrq0NdWtrW75s9dsJbYu
dvjNZII/NO28hKLt9e+wt3EZPdkKVvk1PhHu2mBukMMYLBX8kwgR95/R2Rf1ldtD8WlJvkha1FB8
QZr1rjd/WuloyJKTmfWFadO3HBmFoYyiCmJkKBj529lWUxtd6NVDnU2laoQ5H3409SzLV1O8TuK+
Q2S2ScO0yAHDARAKQkpnfSN3D7+f3N/PIwOamjaRVmE/gQZ+PRzITnDDTvPiuzLATmrmsgqWGASP
xHHq+er3a/0wp+BiTIqJWMD63Pg4qT4dtUrZDHbg+/Gd9rex55wstx3pnNjFYow7E4fx+ffrfZsS
T4+YelyXDUuzSew5O9obr7eYTWnjsb0xSGNwGnxwZgJeMPXezFim1+S8C+mvwBsidjB27tfJnbRo
Hv03O7jBkJBp0oVOSPlebXz9SWdvvataXA1ElJKayTZYkf0LI5TTZNoDR7xELBYGezuNaLhodB+L
j73Pasilehlhe8cZCuowmO7i90f1A7jC75qgUKZqhgo74et3QGaV1Qxp4N+NT8F7j1ASUhVq7niB
h9YBzVFTz+Kn36/506fHawFVIa7Q5IP4eklO0yTw0JgekoT8jrkqlrLBWNhJyqOAeXMJP/oYRX0t
vQxbxxVStoBjaUTPrqe4Rgj1suzhVs0hLzWrQkAdhmE7Mzik0TET1OWuwmRZ77CiiKvFvkKpP6z6
fy3/CEy5XZCszceivydRHdYT+1C19Jp5rG7r6NEo/3rjI9mAZfaObEYlkzy7Z2tuZ0m6LLrlYG05
04kmTpAlh6+/P8ofXx+vTZZlVdds9bxuMWzErakdofU5aeXGtF5lzK8KIju2zBPC9jYe0PHP4+jC
Z/O9bzSYsPzfZc9Ly9g1MIJWo6mxp2/kiKV0hrRflJe2jktXmv73T1sHfs/W0BVucrC926mCcQN0
eQDFDBCqBoNBSDSSV+ChiwMCpizgyrD+M7Un5od0VLQFGcrL3x/6D8AWd2/LJuD+x/z7bC23pqrE
flwM91f1Yr9fVrP7VT1bxbOdc9jerY9XF7bqH/cOA/IWAAon33+K10/PIKqN1nXxJbuPZk/7Yna/
ud3os9XhsF1zsd/v7aMpOF8sAkbP1DAwWVamxfvpWqEocqyNVUTgyntfWTtsGwiBwk+2mvs6vtnp
FTiz323B5RucEaJV129JycJ9zq3vK/t9yimhcmoxe7Lu8gT7bAQDUnkDBQk5YIJAI6oRAMbwsVGb
gQQiAmQYmsnlhU/0hzEw5AdWvmbznjT7Q3H56U48Xx2RJFfWAXaKiOU7czLbnE+ayb7ZUjoWOtZ7
kMTKdT5uYv3JCh6C5joy7obwwUZFgOaJBLdhofs3Q7Qc8Ppnwx7Ikz5GTT/LqYNDKSUE6Bjj6kDX
chGrha/Bw/72MsyJqi8D1mrnQyQW4JCJkASsUCbmjopAarfTYdHzeOuAg8KPbya/uklKXi9HfXTG
UnKCIb+VTBzUih4ODeVD6q9Hw/Eyz8m9dsuSHSIwAkryRNlO9DNqnYB/LtKQWWGO39ZLxmNRoTiI
BCZXCv6xnuLOdlN8EahRB2ImDIqlOsRPZ2J9QapyvatpBFqQCi9B4x6aV7WEoAHbnu9FFS7WDuO2
VknpG8zrMGj2wnhe9JpCrVcdYpsoQkACix8zUI04llYxHwKVpFuqMCf1Yij89SEkaH1oXHJnkAFZ
ytH3w7/56C00dtsWUzxTeDS2lmPkOI5jIZZS0mEzp02OXvhqUX7LcvOoMa62OnUuC3mTdt19a4tn
FfVQELDt4/eVMTKRGLCljMIYwOqwSjptMpDZl0W9CDIgOStcjdZk6RKu0+6Y2/vp+VSFCRA1HJQk
e8x5BiFx2/qQPOGk9WcKXMyrjQ7eNYTL6WtXzBJ1Mr5D2P8jFZILa2uQJooLxbSXRa67EZjERAqY
KU+HNmnUTHqUo4cfusbu12Ev6Ie3g2WtCmpfWkub9zeGFU57aAtIMymHN099CYGbp46HClNSxrne
q7vKTxwrftWx0VUhFxshubiCwZW9MvlXWKV40G13XWun2ho2MtpxyDcz3NpW0YlKblknZLH1xRbT
/Rkz5Cq+jYm/8DX13pqU12G+qeI/fbrJNG0++NkxRwzV2O8F7g4hHZ6lpYepN+3jdyWx5x2OhYHb
rHPK8O6pJIFL5Rm0pMEhRCXCqgnKU1yTtl7heen17aoOlgpiFcNp/GDjQWvAgjPiw6BhSBqssoLr
Ph93Bs0d3FK6ah5gdwLWVOZ1c+vqBs5h/DpjOWJIIhubxE5WhPRubQl3TKveGkPi0JGkEf9RyqtI
Dx0l5ckki61qbKL02ApwtbL4I3ESIfYMg2QV5Naql49krkEbcylsp0aGHPoywCLaAxmhuZkpVr6y
jKvcvm5irIlM7cblfTQRFNZk79II8CXZmOlAFqLiW0dLAXQcR295at/hw7CoM9Tq+TbXqm2Rysup
ve0V+zly3wFsY9X+12B5Bzd+7bnadWfZ98mQXTNemHTzjYcfidu317KGJyRIYOtHjhsWy5jZ77S5
THTBDtvJAFO6FyvsVzFL7MLR8lMJDEuJM0WGFMYfvh4tzKTNIEWQfwiUY8eeqY/StovjY01ECd1/
1/7JY+NUtOhoQYUMw1smoUwa4vs4TZoL3NX8e/AmuQofJPe5L56Fvk1rc161lAVIJ3L8tAMvX5da
v5s+MIyyJlOekXa8nRZLLk5QDEKgEN5vH146pb8j3Jw3n27vrFIBEEkH4g7inYoDC8ebEwsI8IvS
m+HvpsRO2a0xuvj9mf74SG0GDioEo2l2+PWRsrvYpW1U2Q7dFlcMqpOb4dRyxMhN8H38frEf2zhU
5TY6PVmn2DorpLPeyiPyMuMdQRz2FIQHKP+CEhcj2v4B8tGH/nm4VAH+AGNOWvb/vepZRaIEGZbg
eu/ejndmM0t3yR/3IbwjpwEPUx0dqXfJi2Eq385P3U8XNM9aImRbsu9ZkXno0oOabEfmRcjE5lB2
ejNZVmFx52pv3vhWeiphteU8KeqZ310k9zG+OvshnPxEd6GJFBYVjG6d3Xlt+hKLvupOxCvfRgfr
JTgYT+WueJCulZ2/z//SfdzY98MjKZ7Qn9snc+c94Gxp3fonzGr8Xbbu3v+HsDNZchVLtugXYQYC
BEzpG/W9NMFCIQWNGiR68fVvKUfPsgY5yFuVkXEjBBzOcd/uvhfRy06N2sx8z7QJbUVwMy7J+cbP
yFbvU7OTD1/XtZ/4xEPVXNX15pySO4ASK6ycKtpLaM03qz/5gFCguu232Vo76N5nJZvtUePXt7b9
du6BZloc7na3uy/IrrMrf2j7l1tt73NwjJbdWb07LJSldORDOMJvsaoXz3lzNVbM+qdz7bcMbrvR
Kg9cwyz2z6lqfsiGwzgcecO8tHWv+jHcMopD1f9mboc4zC8KQf8cPXJZ/enhMMNe5CCsi9l7Vq6L
n2qHUWGonx4f8wUXw8QuXF6zuZ3SzWg58oy5Gih+Mmc4YFdEzX6YK2G6eEw5s2kUrCw5QNXbcLwU
0SsYfPV3tHzMblt0ounwOxzo/FCm2uQ9qyfDQly999qkmmqRsFYX8bbYiSsawdRNP08X7a8xP2Gj
dBmt5HW6eQWvjTAZLdXfMQYbE9fmFy4RXaLnNn2bTVR6uc8g5LTyadmeA+Od01WGT3V+yfwibLZK
KIb5djz7e0fqgoEtdSG4oGadh1NMk+VwHly8lx0gIbboSP4z4EFFqRVP2yCZYubjKJ4xGTtvRzBX
LlcZDZGGr3K6ViOgNW681MPP3/eO8L65mj/2Gv/jGQu8M/juypSjZipat/C1fs0V5+1Jfm1/nLv7
2aqRFs2zk1tMb8un/dih9rN+psXyvsb3pj9/Zq5+LOf9nsyBw9x7nHAnqpa8yfBZ3HzRXHUsrvco
f+Xa2GuRvM8idV66rr6lUZ8CF80A63SeU224Jtu0NW874jmidQv3VRPUkytwp+5u7Gqr25LrOqQT
yZZXWIZMCq90Mk9ZMHDrvkjz64m+eDj4c4QYfs067xOOlmOvjXR8qJBr/XwNXZQlZ6eBvH4dko8j
27etiJqbmJLdLRM/u6JE/2L1TovjFEm3tUdeEvYh8BCYPUDPmAR8MXNgDiuuKL40x+eui1JfXdKs
5SoH4Fqbf6zKAcSML3gepuc64fLvEabh9nhF4KCv7itjOZ4TF8E9XzQHhp7dRTJRAuw8mKEN9Im8
+rjplBNG2Qg7XFMz3Fz/ugUulsY2xzNyZH2b5/efKN3n+3jdHdXZMyp9/fL+FbZ88zAbds3v6G5V
mXlffpB6wncOoNNU1tKyCMyJ6L7t554pp6Xo4gkPy/ekrLTlc8+Uo7K5OxodKqa4plXNAyQESG+j
rLuFBuFo0y2kVXoeBaZuvyeKrxxHx86Lj1l428rWw2We0BSC1M+3Ujie8L+OGOSuEhJkLp+BZJYY
7ZjJlkLvZnSUGZi0DCcJKHIueEjikWcxeDCusMedUQVY9UsN/1eIJ+iKD5Ps308w1gTvw93lFuPT
kS1HgqlfqiPO6kjdY5mpAqQfS7lo23yWLl/XuzNOTNFtwzIaYxA/bY71ngf+3Bsr46R52tRg3bqq
dbsWW76e2+OpMKNcdBdNGAMIQ2IEyehUrgi71rGPVWoChQH6wIo72/BouYzHkiLZKEhOr0hjm7ES
hfm557XZ6+vyPDpW1/FEW/EJhxkr4fBZZFhufVdd1X0N4t+HMiQW4q3nyLlvuwXXJWumuBitsdBN
Ao1zIF++548FuTdm9fpMXnwmvSOH0J5I6ljaWMqvks3Tl0/KhmG4aiutUGOD7GniAr3ATiT7+q5a
6qzideUbWKa4jc36GbxbzdTddKVv6j1+QMOZj1VOCcoHB0tgLO/QVDcNvPfEjJHv+cKRe6J3GPZz
/Qa+gNgxkUYFyQY/fpfVYZt4/vOiCMDm0Qiscs894XcaU/yh2D3IsvfjyWM+hG83vbItixhL8DCP
wqU/EIVcH2c4DO00d4bjM9R/tSX4kTmWEDyr8k8N8SY880t1fzTvJnDdXMJa35jBOl7Iqx5yr2KT
EPndupgzUGQ1W26//QjGx7vPyC/KZztVjsqRm7XEaIPteEv2y2egxAkhdqlfFMFkZu7Ixffmfrzu
bKCTf8/l6CzYr2sRCN6PMK2XxUSd1T7A8FnpFG66FS5vN1n88BwdBlyQffF5niZ25nJtyaLce9n2
M3m87MxOrFW8GM7VVj7TuGkG+qLZ8rlHQbFVoLnPRlG+rJ0RA2sgLU3hQhfE2sIh+6WYo/Nre7/e
5uvRGfNssFyrYfs5+8Ii0UnlzGdozNh1uCuABKJ++0exTnHHURW994Zfsboo2sE6x/5rWW7p3VxX
/MDXdHTur4InOUpAIdHRwsLt1uKkW7z4FJLjcLm7lutv9izQ2/rt8pP6xXNjbNBA+XRvRshX4u/g
tQ4AaZyMzzSwPk+8d4Zqybmtsg4gPEzeNnSJ1Xv9vHJp1bmaFCl3n9zLO1qStR354uzuPBbN3gjf
keACQ3JGv6NFf67P9S6O1L/RZLwvr+mq9fLgZbNRebyavhiIk88+WaWesb6H+P2DFjkpNT86+w6P
NfvPnvWcrfWVcXxytXwWYy7O0DiXW5BXm2RdXrt9O73PXtftXjiqvBqs6/UnqoJRJC/uk8+2DRo+
081FG6zCfDLGr5dTdwhwDgsNX+IMV2aP/e7QHsfhDU6N1YQcbXnwCeWNuKp8dWHHlnQcLd8+fRKX
fKod02V1FpfaxrDv1y4SJ/WfEn3juMUzhIcye8+NTTmlRs0wS33lAlhQ6anZMzvcHvVtPEu90bQx
ZaY/z/Jesh/Ra8HJd63oi3JZ0aWb+e3kTSw5dipe3pOwln7bieDHp9sq9rjIZJ8HhvnYQxCqN+89
1zwcR752UdlEwxsIwE2/u62Fje61LqyjpRgNC8gUU/p/CzOeHkZTKhtgqzpMbJda+NwVdr/rgmFZ
zvLZ0zE2/5Go/M+00L8iZ+NfTThZUZQ42Dz7BYguihpgICjF0uqTIJRgqkZp82bTkCJC+UEsH1sK
yKnCxdxQeHspjpfefcQEA5Aof5z4Xcv8qJsi23RgwCwOuv5uQxJlT6ZaguVZS6x1VLGiGADvOIlm
4ZVbfVCIGHtg/gpgBaY2VHTojp4IVAFeoVhMxnDdck/MPEzYnq3bYEKAzyI7u2LjuvbcfS5ISjAT
8Iw31R/AkAfFzlekkhmBN3YnD1MpbAhhgj/kntZT8Y+61s1BGHFQNlF9s3FOjj+TQqNS6uKmm+U4
QbvCFyVqY6cgxkAjPO3KkEY5eOMRdhR2DA0j98YiRVIbK+pG8eKXlze2dH112BHaCgNVsW+IQPic
TvyP9HL0b6n/3w/tX0WFvKJn6DWU7BeVU9AqmS2TFzurZHFA1HucFqUZMJRuwXSjse1+H5P8R8e9
+2G/scOlEXutHZvzKwHMgnk61Iz/WlT/rlv9+/P9K9kG91o2/WjoFyNEOLMzKuynA2wTCixxRyie
GEq6MkagN7fO3XHnq2/nVVvt5YP9dWbfeh4tJCK7yL3k5iS9heXjQ7Exk85ac8iXhoY3tau+lODb
Mw+m5ebJsj/OnUynTB61ddTx1xhU5zm1PusI6uvwsennGQOQrKFOeXHvAWVvwDhi2Z3YT9xSKHbb
8t1mCqiN11XlY3cP8e9rf48TefXt/BXvLsItxt6sbQ3/pFMPigzDbmy1nAfWjiX6GQNcToWhTRJI
SaC8nJJVly1uqicCKXdvdCD01K+xGo5on5X0CXOeKga9ufdK6QQD6G6hGUKlrIpQ+hxQQjCwrSoJ
P9Oz3roDjHlWIR5rGJRL3wNMg9iJ7tY6ZR61ZKBVVLdBC03k8x9VAjqs5f+ZY/0+WOzNNI1aMb1g
//Qu/r9KwSOTab6WhH6jTEc8jVVta/aLToRINkWnwGvVrN3Xw6ptfcmgeo/VgfmRvDYBgWE+O+/F
zPxr/gQB8Pux1PW388RE+rGei/TYOPTzWLcivB802fmQaSSDRRz6F3sJtvzgrRzh5cPuSAo7ymaF
KSL/0uTjkUUzu7WrQANQJwn6z9qocaw3NXJx6o8Oezwsdg6ZGznwuoiiJgHXwyM1qV7f9rj4M2z0
eLJIviYHiBSZVQfzAl96iw0R322HtH70cCLt7Uu/5NaHMeFL4j7RVeUw8eNlHtaWPyCq71RsGZfg
fnQ7jhTYhOEnPaVjuzxZfWLZ4r5WTMRS6+aOVpciSq8gAPBCullhAzuFEM3O3+Y6uk/pkdFe5o77
qR3v07HbW49J+bYerVVs0HtBZWCjt8NmfmQ7uH5hOMCcvFXopgYniaGS1MFjX17IR//CAsFnFkUo
dnVqOhFdaZ35/G2PwkQpI0WedtSnmPk3a5uqzdtKeKiGZAo6OJmvFjBRNT/Z1RxqP7dZ1lOJsMSv
vyrfiE4gfVyZCW6giOz5Ni4T0+hpmG2NQ4olN+Yg2bZ/IqU2TJmQrkee4NsLs/hYH2/JbG+a24cm
rML5xzvlkh1135qTDxFyBG/JbUt7nsaBeoCF3VgQQgbN55nNbuRE4auBzen3d6vj7kGXCxEuCe3L
c6bZd9l6ZqTCCbAxMl/OVJt1CMxuXj5cfeTlJJKcUFuNVQKmiUnDeFuPfQpw8c/YuVvK9NWZ/qFP
FwOPoJxrm5hKjsubyixtjWE4PUJWxAXuBN+Y5MQMxpGSDtb/53vnawshqED0Ri+vM2/HODO9bDNy
F/fZbZEdCfHRWI0FT/bqE9gSE9x/tLD33g1lPnuLYejTClmhKCqJYPlMQvqcYYAocf4+S8GSBvXR
LLZgCkcMq8uLNwFjVCPt05fIR6dBrF6ll/esv2/7ktsU3d0ipC5E53yPeQ34WEdB/bc71kpixy7e
DiGqCd7DTA/9IEFRGCO7mGLRtW8kd8FAUWIDfjUDeERAwfCQryFhI+9g6s5K55TdC9bKcEpmjvaq
U9DSaN5/AwhPgmE+sQnDPAlGlWKNnDhMohFUqRV/QIJLXCql3c+Id3fmgldKZG/c0kRgksrFXsZW
Pn0Zfnpky5APomf4w5y3N8mC+pdTnbGmoO33TeywqFoCCGuUuuJKPqZTBsCENOLWRc+xXa3zbUXy
N4tn6vGrX6GJcHJGh1E4RpyC3uNs8ByCwSWRo+KP590I+mr/vgdr7vdL+tMnMH3NfBW7wz63k1PD
MMg+xeDaE2kQxXM/c3PFj2MfDq1gcUZZ8aUPzjKuJrF18wzYqdEtrLDMRRhSLCUWoTXjJsVvkxal
+yEQ8tFuMHv2aMfKv++/Yf/JC8SN6G6p9ZS1UEVyG+DOJX1ltxIV4ARWaJEGH+xB8dp+OACsIOmN
bj53XafQaGAOveq6FeR6FkNlU0Jr0qAIaQsI9JAsSJ7cW5oe0SI/VrXC6sXdDCaxGG2ITCHDYp7e
7VvYbYslxiHY1mN/8mVfWqpb4NHCErfShR4qO65I0C5PwDoXPdR4B4njTfFHIlmJmWVAdOHHy7Vf
rBBBIunhJqhLovNc5AuUy5p0wiloTrNJVdlw6K7R8YSkfOGVhml3hkWtTGIIknWN5PWwGPYb0TQ5
CYCaE6lhae3EdABajysNtogGDVqmasWbIndWpinCj8OyOsM136ZDEPdyqkHQ3Q6EdyGdborP/tue
yuXtMs5MEE13C5LlH309n/kwYxw8Fc1rkGE841CwZ43ECxO95GbBuxd5I70e4JU+oUiT47BGJ4l7
u34DD0wdkzFm4o4irFoiD3Z92D/TZHvzHnl034M4h6Wb3WwqH/jwB2Vt0m3K+ySgQGOnU3ht4Ve9
dQcAqZjlfN6Ldlf94BDsfsVnJMtJNUDxoJUFca/6B3v6gQtb7ZJ7kGAUu5ApNP/Jrn0Sy12tOq/N
TXTUhjkazsNhTodsf6BI+8NGKfxWM8lWdprq89qDIxCDahYzGk2xuApkPPYUJtYW6sd9fSsat92w
aMxlGmKqzLgude6dwUiGjgb1+FE8faqZXSi+LCLLFOo2g5Zzwb2RBX7OEMmwp0lip6fFTDt8YIr+
sWvzNj52r9rD4w7/OBBXVn87N+RxgUCIsXl/7OdBdqnT1N9KuS3Pob6V7JA0RtkcIYb/mtCKdeAc
+Oyem8zvTplmcvmdo/d+9wOps71UT/vz806n8QMHSFMzEEk1Oiz98Z9ULvW7r1iYburhOOSYkL7h
RbaKb35rx0u2i5g2D2q01jOo1V9uwTOIK07kZZmfKufbjPag+Dwvy4DbyviS9LFhXeyLiI1ghoiA
By8YvsFGlTsjDbzREmDa6KtHYS+TNfZmxfrja3a3b/bCAgbCF/JmpSFeUtEDAZr0f5/Z7TZuXdSH
zk+vA9GqNZoqFUlotnuhku+Svei/TlnpxCOHlnF+ShUpq9ixhc0gReNVbNg6Gs6aZh9SH4I2AQXL
6fzON4IoTfBxd6AT0LsC4Bkrc2hw/HdLn1ZhfZTmwvfke1mM4zzN8bmc5uG3Ricvbufh2CE4S+4S
k3pfuFzu3h1Wn3U/oWhwVI3h2lo8Ym5M4VTsd5WTF5Om9O7Lctro5m3enfEzZMfTZ/j2s6Pn5kW+
ABxWwTRwJKqOdhBM6fsC42DJrOyUafWxp3tgplewueFnbQmfinWUh6QA65oWOXdkotjxjr78v+fp
rjvl9GH6HRSW6QuGyDr7TC7Ig4ItfzkfdoY3O5PXq4oKCV5/PPww3wy2+84sIthn5n3eIE3DNuiU
qDziptav8zRqN/R+E7L+qIbZ/KlAowI6O6xvt84Bh3tWyYcFizO+FX88UXeEdTb7Vhw6eE9jjFvN
x0lpbG2fEb7thz0Haue0vvgyX7vvK+1lwQhAWWV6dDvzHz2+LyH/fE9wbx931rCXz2pNTYKVzM3J
fFJoBiVYpkUJ1tSWopEOsc4c2+k+w1v8Yd9NU1oOiBq07VrVpOLO/kmDTx/e7YKm+Ut/8+tHGIVk
WUrptFikf12TISfXbNK2LvlJa+OFZ0QipMEkEimm136l2cOEUpfuTe+lnS4AHT+dsWr28NAXnBhj
j3CRWWwZhkd4vruIpBgAcgngvbm54tMT7q7tYsB9Abhyn3+2H9ntPDqe82M3G6WBLb5n4g4u0LTJ
ZwQhSuO0+uylW8XHHc8/v6rkZbIthGLFVmjdFveVaNc/AgJ9ALKEO3PoVy25XXLVF2isD9A7p9f8
PrLuuglir4KGA8r2fKvt3/EitWM69+vfTvyqEygWDZ7R9oZqwct/cwZ76OAwaDsrO62GfrK6JmGt
U2fpJFeNqaFQb3PuP+XP188MGZMpyRolNcbMELm0flvC0uwo322ezDb0ZEWR4grTz2/i9asKnwei
0VkyRS4eFW5zlQZi2OdUpLcUeySWMR/WLJYcDtpswxGXMaysOyyjWgULH466zZj8kOpUH6RH0XFb
5iuoXn5eF3hejZOmwDUYkkNZmn787gwFlKj2prq5dYmYFUhDlMDws269zzreQzvhRSQLaSW3Pn44
b9aASXMwqdbjY/HeKJAr0Lmt0SztLG3+GG0o0ynL8dbwx9s3gy+HQmfHVEtb1X25JGCYnx6ODNUE
XXZBqaFt3XgjOMg7iNn5YNM5g4j6mRgVzqa+vC/pQyGk0xzoCz06mK/b4wtrsrrWN1Z/XLhjZU8p
qaZKRvGgo6Z7hVQPEfVmujzVEHsId7DJEz2O1PF2WL998AlS7owByjrztvHA0sTOKnvNml0D/HS0
xImSVxr434uUBSu42BGiQTA/7MjPKRkvGnlssaF3EX/Y35H8yILjoOwzN8SaDjv+J6hFGHa0a6ch
/OUzgTxl8Y+n3NdUv7TNnM1/FIq7mKYrw+y+XhiOkroKu9pt5qo+tT1tL8W0Bprtgpe5n9xxq9mw
9pgHAM5tas5KXHx6L1MtU6d04Uk/8Yhf6owm78Wt9R7VV6vfpG5x5bDvlgJyuTIT3ntu1IBx22j7
noJwHyOJM1R5ek95KZTckyCa1Lao73pIhEflaQlOT+xqXKmDiKG8/MwNvpTGdtVtqFjX6bHMsA/0
zg5Pjdw3ynqqmy3ccIQKy1zQyoSVy5gj4bpPis2oCm+PlSi6DOqoTs4J3oVfZdDuQxyrJsL21a86
fNAEswJuNIGIfROClqJNTvew05/LwqdQspBomIzKvcDEyRgw6oy6obqCT0qT3WPy/Gag1vCD1B0o
B/lOMGQ/jkpqlhQ4nFL2UuqKgjfssoUk+vGBNktHtlZrfEgn4gRQWxJ+wzZERWkmN24vypSBRIkZ
c4os9nCbKrEvom28OQKPvXmaZJw9zQx1ii7BVrIkYwNC4X295ZfXiGzoBEOp6o+8vBInhpj5NZCQ
7z/PN0M2y24F+L3RI/nhom/Qak0+0FEinizn+pjGcnCi4Y0ZOGnySK3SzgW3UKPw9OzdWvBI2B8a
ARCqyKRCLu9v7p3JVLy/SUKwzIBH+UY78vNgN2ZiGu+DdScsTlgCPpNzftumilXM7PuiZ14k2Yx+
2jZ8HRkcJUmoHhAgPWaeS9wYQOyBk5fNelGEb5KFJT4snGrDlXygmYJJMxCLDeQzdcZpocyzEGWK
0GMrDTZwOOFcX/JFJocyoeSFv/u4PtXT/TPh5FM1fGwp1XksagpaBPAeby4QhmyJ0Fygly8TY8KG
kbtyNAZZTUks9Tk8sKGU9jpTZDeH3iGbRjXmhRVm0wu6KJK1umenzgoMdqrv9LwA10zSiYc16c0r
zsvc299z6wdaTKXbT4HNPFbRfNSan/LHzNWgIq3p/n1B30QCCSmn5nIlOFQ/0ee5ziEEY6/sVj8F
c7mpQwo5sBko8jJ5zz5a9LxtmR8dXyphregEhy2vnd2Ls8TA53hfx9/zsQGHi5EB/uBztfLjFgal
7ldISN0twLb8PS6AWFKmGHnvx7olMD8QlKp99Gxg0ixvWOYQbmCwrUtTCaArGyNMuzjrzVr39Xhd
k8l0RXRvyfD1B3A9vFNysry31fFSDM69dki9Kur7A7kkXGkwSvEw7ynqoA6LeJugW0ABbuQNo344
dq4HY3uPt9kqgXVlxR7qsZXNM7djwowcGxhe4jdoLKvX4Q0LfIWN+B1eh0sZhAhdZ3SBKwzeu5yk
V7IR8drEYci+WfF0y8bpWDONXUFWXAjzOrUNwzy94p/XB1yy9fk4hhb0XVSVLokh5mVaQJ9BtmtC
eS3SlHKWgzXz4YCuC+DJC3Ra++4/l2z0vB9wu+OPjzem+P597BSicwpH742SHO4XTnjgheAV40sN
Zw8pBwIYkdaWJ/w6c+rcmikeqICqLX1BIlDu0qdb0Ly1i5dwiJe5bKXB+PQwB5cDpp/EO+H8fv00
2KXGUIHoQTX7y+ti0FUQn3U8JKAJMabYzR/q8hZB6NioLhidVzlnKCybEXc+zNbtcDh2001zUil3
kFCmLsfj4H96fIVttXYQDqB1zXpb/9LqtlitWPc1a2sPx/Bp6rrNPk/NnliNgvhbc3qfDaqurBc9
LOlcVBbsqmKAefPz5/6M5PCxKU3GwdIZg4NOPb8vAEyJU47nCF9X/UhXZ0kSK5tXxlC26fpp34Pa
Ve2ClEK6KOFjNUrcl3HqcAhKaMBQJ/IEkhroG4APQuk3z1njCHOW3LOLsJnX0R/OMmH0N3BlCDK9
xGFMhmQb4OpvtkBJb58t83n6CiFwcuQwG/qC6/u0kqAPx8Zc/x0qVzHMsmeBCmay5PzieypS8xRx
CC58lTqFDKL+vudEGx2xDID8Ta4dclIRXCDevKkYvMISjilITt1Utt/HoPvEo8yQZkt2o5Ph3S7v
79TLTIidhorXJANpMhUI0cjW0XwgDNn8KECXxRDKvoCF+S16yNGLoK+SpxqJxrN0HrwOqAtvv5vJ
326vBIvg8vqhE0XH0f7zMwzuB1Xsc/fV8VXBiZJOpJbNiIcwjJgxJkIu2KpZdO/ZK/8p6C3DLI9d
pFZoGb5Z7KsjZdMpG/4uPeRmHD4XSXV567Qy8aX4baVNAPjB2CPWXkifo7cfG/SsY5lujpxaMp/u
i9G6EV3kM4HKnOrR2P3+Eo336TsUaYlSgzp2Xc722B4LhAqOHgz0LEOyc6mz1M/UbhWFaPqquWKy
0VTAxny+gvEaEkEcDsfO674ViCaz9MDiHVe7LD7EHs10z4nUMGFpCrmLlz/FElpuEFKOxbaajvog
3sHIozGIkaNkl/QA4tOoFLYF8nqbdwywrkqddiV0/e5neJzy5O3laOA8xVzSbBWYa+xJ+A+3N9GV
6mVq0IFVnAdlm46/kuc2o3MiFyxZiJBaHldUuhHeTGS16Gs+3REb1XHFRf0JwKl3d6uhaaEI1AF5
32J1m3rE0VFrjhhbFhoHoTmNY9gKrKAX9JLzokuaoeLm49HfwrCELJodEu8YvbHDqZ1O8ssj/FxJ
RIyysNWv1hNIewpZNM+gAt2mjebQKcI21FHxZ+rxs5A8DU+fczbaSV6JYNRbNVm5LpnjNacfem6O
FtU5qdvmc17++mVxmtZRa9YhwFI9nrJ7MKQqTUabz+Jxc1Nqhc6NDp4+HNih6RFC7/12ACFD3hHu
OCKvKvzyo1F9m1ZuSZjqy8eVYLSgnHticTxpBqFfMZ3jgq8nFz2fjRfq6ptywrxqwxSpN7Wp61bg
a5fauKVgYD6CeP3m/TSwpGaZ4TWoPy2Kyh84Wt3RsCja/7a77FLO2mT+jxW0U0kTOnehCnoPbCwo
k3xpY063tkZQ2Aevoh6sLaEbTAm/B8UU1ck97BQfqzRooYGooZ881mNfDYtgPDemsiceqOFM9Dqg
O35rvaxQRA3oAu0nN1HnA8jnhUSLYbYm+lNakp6gCLINnd+HttlKqpuQfenhg62DBpArMMKvO9Dk
YUevJc/SumU2JuCjqdZMBiICumKkoNy9yQXR6D36ybLSX7wPtJ+9GJKW7JsB287r3HE8feCYn5nV
Zogd7hC13A1pe6MAlKYcYn7UlQGbctPORopvaPtQvSbNMvtGsAkhAeYBhhGxFqRT9QuPb1iM8BH5
5i1OXzChPs2k3Y3RRdnS50zMLmb5St4ykCNR1w+0RXFGbstxA0kmCXVawrLpyO+nA2aVZISjO0kf
IylRkTml6kph4+6NKUQhGbEjfD4YqXGzjeFVm54upHbFqMmQLaVy0Q8eEUI3/WxiPai9rqQKbwnh
ZyJqq/JpP1dKHXabG6NTJqLeU75oI+IVK3k7qSP3gb6vTw+7W3fdoWtDI/+rUo9WsbF/DzlZvdza
gSNZXhpa+s2x7hfatZmTmWGAGzIhvmhcwyF1EHHfgpl8yqjSaDkvVb1856AHK/Mm29VCfuzjGh+c
rSjNDHGOtbvZz8bveXJb8a/4gj8Na8wEJKdBS6U9aJm0Zy/uxdPj8qCv5A/zJgoctfO43FeMxWh/
ouEpRACCd3+wkRN3EVH+cMAc9AnJhHVMV3llQh+nc0EoFv2ftszo8wA+tucNNGake7JucsY9tiN4
c0QTWLYGvTpP5wK9Tu+t5Oe1BQOwCFK39pkqP6j090VgPKLC01jODq8gVhR9xws4hNVBrS/Cd2tm
qX5dI4L7nTCZFOndrWvy/OKZwIExi9+m8cm7pdhikMtPnM0mpQ6bWp0jKc5zMkUwkGyQehRpnpPR
ZfSYfK3tL0O+GW08EjrdmL+ZrtQDBX7vs+rcjNdEbtjHy5fbNVQw2LmqjgiiMEse0gsLIGPPFJMt
T+9RtzDyw8AgkWZYzVFcJ54YZHQr+opdHV8MIH9P5JeDdLWVPOmErO08/fev5DG2FXyYHSGGPrai
lXjETol33w8P89FZqmGXUeaVPjmdyt9GMGksYJ9SKLoYGrjvEVv7xza8eP4INI9mUX/kotdw9sp/
3295B+rf97+oHsRJ1j6UaXEteV8/KC9lCgqrv58bNRALG8K4tOOD4al/7Y9+oPIg80uqier1f7QB
GCYhPl9Qw2qieY/gEbwnPT+akTtX9Yhr2B3uf7LHkDnxjuzlu4KNkj49XLimsT94sT8KqEN5BJNE
PPuBk4A+Plpe5yB4NrzXqGJtiHG6C3r22B0f9CcQwLDtBJUbc1a87dukccmggxe9n4nADcm4fd9f
WP61fBSJbVLzDI+ql/dy7tHLT8/fwl7z/a3ByxFOo99HAHcykPjn4xY0qOKgOKG5kQsa/u4/JDS0
gXofQgxX5K5WQYyMSqGdYqrZ/g2h+Nv+fVx9nm3ewZv2P/rjuBMFd4EfMs0CYtGgcYHvTBu3c/l/
fJWFNpHCD7fy+wE/hGTcyu+/8gAzk7etMO8z/dDvFLedvRcM5VnNAmMrNWg9xU/v3nu+FXSbb3si
k2IM0kVJOVWLS6VtVdnjhJTanzcO/vQYbDDHMJXf+um1H6ekRWRV2cb028sY19NhhgM2b8qEH5LO
Et5dlsEk/RGzbVPy8+f9k0FfGg2d96apXyaQGNH+P5bOrEtRJIjCv4hzEBD1VfbFfSnLF0+pJQiK
iCjir58vqufUdE23C0uSGRnLvTcetSSKbg9PyaUhQoq/4yJXeT3buwGkyGHtzy+njG7l5OgvNLj4
WB+rQup/czbo2kNbHKd9u9qEhCZ9R6n1Dd/K8OnDGszt3n04+O1CPlP9BEOPFMS2GF22YeWpNiYE
58F6n5Tcbzv24OFWOJkGCu/Wgx4+74Ce5RvSR2GfYcaIvKh1PoPmZXEYMhoUQAjvb1PIw+kl0Oqw
N2tZDeWQPk5tvbkHTwJZr0c9beAlR/YhTOMZ5pkxey5D9Yr5lfvAK+BRdesfMszAGO40cR6mcx2Q
mUOWBqiVp0EST3BP3v3FG788RJETgc4XqMqWCjF43ZeNZoszGN1vzBnmVhZ0QXx3R4X/GbfT3rz4
AgusvhZpHxRqe47bOxgNwoD5rnDPytxc0rLWbTaqe1F9FWKGxwK+DSYFk+nmpPvziCRS/zm77CG5
knVCQzSdP3OUOGnzY9P5+2FM8a8ATRMJPl3qtZ1f0FX0DNUND20CqjULNYuUzHr53Yy2I+6hIFNM
ei/HcjiP2q6jtJ3vrvN5of/AuHs2fkt1yhy/73RriHrnSUavXjdtcK3QP4O/N7qCxQNzmtjBwKXZ
VB+QxpK+4UCMLsRHmd3MyWS8lyVb5gQ2KBny8OImw2XStamC3kagxJ8jelhCyxdfGi7qs7K68eAV
vo56DAuA6Abg3Z3KV2o6hBPOfU4cpN8njznQ5rUe73N2KhKatP0N25Eed1iWKD50/IE25F1I5gkd
BNMNtcH+fZ325oQs9XluIBcOm29EKZB2ylp8++m4lyf9ZyeK/jsYrOrlq/YNFEMsFcYCmFw2H8iG
w/svaW988nMTDFRauEvKs2k9xQhIqyW5Tfz0pj02n0snefj276OEpOvwQ8rF+oByyDkINRK6tVuk
hf1PdBt9/JQV4N+gXyRQDm7eJ3r7qZuyI/r3XzLnjCqDewt7XFDjXR2gVYuSVx7bi6u9LXY89jrz
bJWuziiWpMMnODpLOBFkOym3SmI+R0qNM5JEYlN8gV8+e/mI9thRXTpnaBPlHrcnAhRgHqn7fvdW
xhJM2eWr8tvvrqMdUSAj5LjsQThWVj5CaXi8C0ANJMM6UsZAp18RxeJIoN4ZFaK3zLDcSyhk/b4k
K/qKatBvfBg3wK/9jA7EgL25jt3x7LGqoDG03z2MfO7tAlDr1Kw5iHyUNBhVQK/nIEbET/tNtIFT
bgZnD3ag33PkDxNZ3v7MCbvtfgCrALUyzl5xTRytelg4Wy9HUqeUpf6uiIYSHLTkEgyCqMq/uFVQ
BncaG56YElrYrNNvch9O74tCvv/wcAJd3W9WhVvYBkML9NZ5eDg/cK3DG1ctd5N9ccHRVUI3TwhT
lHl/KD3ZXVdznjN5IrmD9lIPWs/g6759bF+LF+QVBQ7W2dccgwem+wUiJ7uwnsh5CY4AsZK9ZjSY
LvzIvIhuvxe349OkypZCO/lAYw0ClfmhOQOKYuxkLL2Cj8hc+n+icYl3jzRLQMqWT3IFbvlN+V/U
MP4f7Zd/DQm4A2JSN5lrJ/1GgazvGWHNWrxTGXxNSY1NmF5vaD1Xp5qQers6pVstCrdZyXzr7N9+
x/6AjU7CD3/uXs77HTvh9kDm8EhfTPWbpzk9F/7w2X+DqtbddEpuinOjz+X8+5rmqI6xrsk/Ef/5
iFR1/iaEqL4TgWdW7eeeHOzNs5ETGPI0fIbq6gD+gMlVBsqh7ymHkma0NY1yE7b1SbV4ru6cPnMf
3h3o5lCuZRewSBkUwXyQxCx38II0rpq0Ax/jwdu6/WTh0Z+AR1S4edgB0rE9b2Vk/y2mPo+f8PPu
FfCsrqQX+mEZvAK0wmgJwQWhhByaXhFD+nsCTjGtwqVzjZfTBY+aY8JXdGbgxyexwar3Hl5nzzU5
Ohlq+ii77S/9hxwsLKczg45futmRcrOgCj2Jio+qo+G7MCl1u6X5ta/7+fZK4oixPjMX7x6MLwyM
GJlz+P+UXj04T71ID6AeGWTSNBc5Dj9yu/TqI+4V6wH9ii/qERCXfY79LpnMV5JvS8zRPN3IUnhN
e+5jBu9/aFpy/+qK8Y7ucMekmiw/zB1ZKhybt7lEzNeMHLhp3eci6kMRkLoky6LLfH4ttX82jfkt
k+JyTJnRwfN0HqshhakQ6216Zcxuj2BbEYBUj3W+p9Mk0PQA6AB/c/UlNa360PJxRJv5Y4SMlfDh
kN8cNmuZV82Y22YLt2UlyejVS6NnVzylS9CcWs7XJ/l3ZmKk33KThY2I3Sh3OjwiefbU+3ju119s
yS+Zbyr82ycz4DHr+upIjIQe5z5GhD/GWhY4xebE/3B7BnMCyt1ct2XEabrNxRPpUxj9xMSwL076
d2lBYcpDlVktBocRrqzXMuFNRlKWPt/dhY85oP9lV2OV6e7zB8ATs4ppZqwrHgwrGrwJKFBQqh1t
SDbTM5mdN26uPVG+0/4GpgygF570Qxl/DlmQkUCtD6pXbm5OxVjeHDshiZ16D98Ebqp5Mp4ta0HW
NBaW/O/ZE5Na+zvXDNhBHEhJtrEUm951CPd3bukAqd7mf74+XIzVg1cSPI8GaOa8x5s95wHus8eR
ug4x0dnTviHa7MXUk1z4husWyDbQcwxbW0qAhbt0D1DMLh1todLfzyf3FJ5x+cnTXixwzx6AbGpq
NBm5WCgUeI9NQoTxpCe61R5qpEY9vCd48rr3Dp/ENQGwPcQHtuVJvkz1WDx4wlJvgJzZMI/FQ0sC
fastus6dY2kLiVs+XC+ZQeILF7i2XFh5QpetPJ0r+0wQomxNAKenG7EKYn+6Zxxu8a0fPG7D8qR1
bGXLFbR42F55+vc/h85Gai9IG7u7feDXX/FKRi0EQfV394o6nRm+5zvztQeHVb/PqKBqvk5J7QnB
Jnm+qNR8J7lz4fFxUWUbl+/1pz3uMI5ZC88hhXzVj7FMRvJ7u5DDodgUVSa7dEn3AtypEbJ5xW6W
YA5N79F+K/WXckXQnhriE6//cV3r0NUy96Xau/60MoMdWotoy3UHs4p52UHpykK3T5vTgAeIAo6x
GVw/3mAPooTiGGSNFBEWyuREBdTwBvb9kIOfQWYmxaMJ+xmgMwf2RtKbPmHnxdpv/nbSxFbfo65i
qcCS7nF66O17hv8wEfeLDELvl/M2vAzycYfUxiDqAcja2VoS6u0BlV7YHyqs2d/dOarKL+39svRx
h7I0OMNmqCLgCdoH3b2BK/QN5UglAh+12/XgccAqKcxJ9ow+9CmkmyWv72EEZJ+4Gsy6vRBeL1WB
Ah0GFeld6x2AdRk8Am23wBe7jqpIf9OcfnhXBE1HqQ2PuX3Du3sxU95x2p18Bu7gFmQ7t0PvWty0
x+oFr8tGVufrjZKE6dVJrCJhVUe3hnL6Qv96UIpaFTiGNteHT96sGtNa1iUbb3ev+/I9SqyzPlox
OOvgUgYQWbPJgP53sAisAQjaTTbu+++3D9nz5u9KAjLm5rukmVxkLM8AiV5BDREpHal6+LmCfP1S
OlPsSk6lF1tFpNFL9uXu8LgEJkn90kDW30qPr9pJdS6+r0D9LaoZfSEGQ/RrqEkLb4j/+j2yyQ7s
04eDqaaKKNCHKkYRdN1HP9RT8fInN4oKjn5Il51DY+mLpmdpwqR94E6AO/BAmKbGF+gtXqhfvk6G
GfDUhRweSpboA7vG12f1GkMkIWtxtXphYw/CVWdVrO576nCXWTPpD7UDucFG2X5xTQvd+3puoPa0
W72grKLuht1VAXrwahek/+eJixhi4d0/NojRI7lg3FskNNFJtI15fSUm928UuYIihjQ1R0cHH2RY
E/M03l3IQh+fWwWKcR++IeLhrnVdapplP8gqO99N10gcA36VHO3ZLb3XrxGdDwCT+uDb7NIyvirr
bBuUF71VPsndRLHzRVx46chcARo/k19UAmXaABhKLHPeQySH2JTljQZh1C3iY1sE2e+lYb5Zff/6
3cIjcPHoEWmJs4tfDs3EU8Kf3VClZGuDlWtnG8gjwnzIjpr1/KEWoll9LwNmTNf2IL2Cmrmtgbd/
rpPrGoXs5skODBb+EgD4dq+C1Meq93/pkbrVwFBsO8P5/uaxrGAa7wvplnWAFCsAIbeCHk3QgEeB
NxRXffcKUmnueQllK3MKDmByBW44LBY3C5Q41SNtKBxtcwSqHNbJ9LynQzicJh391KHeGe5Mu3ux
QGJelhA9zux7xVF1uhJG3bedCJAskY7f2S/vWxO3+T5cswG4GhIYwFuyJSk/XFK+3jhA+PBpaVxs
AxVVbIoz2hgm3eqybNd51OBFgjuDPmZX30RAgUpXD+tljwziKUrmHlSF55xGMTnYWP2Lkgm7GC1T
eo5ihFklG4k3ZOWcjEnWt4YecrpUmS8wQR5O+gPFG6XXkMx4f3KhquvVzoVkX3x++CxUBXobaY8n
O2Lr5MiuVnbcHJS1ApQIik7UKQE5qL9LLK0FwihWNvcftCRYX6Rad6wWGxD0Xl1T7KoCwOwJuPiG
DCrzs7aodaJ1bb3/wGfAIYco0lr3vpM4CrHdyy9T1IDtHSgtV/TxWjuN8g1Vj5TilNvFzVatngNA
r7DmXrJKkhAmnEqlm+QEih8EnfeXM6/9quMIFqcezne0sRwGieLDG07h69188BbnEDzZwvzprw3r
daWTjDNYFBfX9FBW0unGi3AWTbVJYYUyOZmrSDAhYwSjX2ctkNDVWDWQQl+/ieuzsAaBCVcTbFj+
8wTrSpcziqPbSnea+zCrvC44O5IA1NDFHp3HBdtoUE3VFW5dM2d2eCXd7TB9oMKXqD4G29t4sOmH
dYCggLv9QCnawQmokunouVZ6PvXQ7GGXgb7ZtcDZGigpFvaOpUFQdXz+KBvaew2B+abHAUhe1VIm
L1tQmgAAeosnHXK3N0rr3ukZneiUsdV8xMdprpfNlH5M/k4INZ/38LW9vdxrN9TGt69ntKCZ6RDx
vui0g37R/U5XBMZc/9CnNFlYwL6g8ib19IwdBRGLqxqybfdXDwdWi4oAyw+g5+dws9Fh7ZmkSF5x
S07dwoS7nZhx0m1qoe/4bT9AB+ox2jh4yDSkpJZnNd3hjGxZgDwYeDW79PBaMR7Qcp18IWYNpmsa
nmn+OQShC2I4n5wnyaSJlO/0PRzYynTx/Joh3ElmqKb8NPxsUPupXhYJnQT/EiGKOQ4PJ+fSBrtJ
bwNVoU8NXVZhMUHMgy9aACECj53cpynQjdyufoaJZjU2JdxZ+nDpJ2pAvVacmrwV+SX3bg32A+Ub
ExBVC2gFBF0+EE8yF07mZguoFDOCbveaA7rAzQCFgdQcGY26Q60XACJoJvs82i3RGYhvZD4dMspE
K3BH4j8LG0IJ+gGV6N/LIdUfdYl88PRbdZOlzpJ+o3axpYKWe0bX6tcTie4B40QAJJTxixjwBQ4/
L2LzSGWTs1JyH84/vmS/0HyhJkMo0wJcdl7n+NMf3agzd4fVprdAqvfTD5Te/q4AWGFmXVyVRXKe
N6d8DXJZPxYJGRhUMJaX2o7WVW9VDo6fngdiZKu8XRCsm1lvWJWzWqEGtPjcaWiMzX/dJvoGYIcW
9swDW5hZHaDkmpviHZWfad/EbIC+rH9qyYOOMdUI3Gzy7jDNJyOwP0wG02mqg4rSNT0SXiDfEg1x
M/JQAkghRwJ35uYVOrK+e5IrzxnZCYLlBnSzNO4WFCVpp4F9heELR9fvtb6h/5ayhcN3bFx6AYKf
iR9P//GY4ANOSsObgC4aAn9tjKkxmJ9Nv69ZYTuhZG7k4AF+KFs42WVknMcfaAEQ93NLPWbr6QDx
qqcDTsLE8/QFy0IE8Ai7iyquQHk7iJ/kDAPZn0oBvY889luzUkZ12f9JUMjvk5Uj/0L+EV+GTH/H
ubReNTIj2HB0E1xphlWVMLCU50jrjhJyD9Ej22ipRK5cyKyAe1jnLkXTR4pMmqXuogpc4LTv3Ak6
VHeHzt3tESd5OIGCYO5B1BlX1GD6s212n90oY+P928lXV2cuwLErws4R/ItsbWfr3gOXHiHQ9rbS
wTbHEZxAba4HSzAGowZZlOE+gdM6SheASox32CudfIV84C+CLMavtykgY9U0OoOJ/1yQ1S8B/jBM
kGkMt7LhNVKBhlp56jDpyB4cXtdJehsCGewQZgOIoz0L9IP4GnUYI7aGXqxlI3jK1wZC3ZU2R0Mo
HmzJ6169qXHhKHqQ1KKeZBROs8YG/JzH8HJwLen+AurOSn5u64Jaixm93pEeU8UA2aNPYLwbZENw
r0IKOznMfzZYN8/c3s9rjRYBmVWAv5eQtUwFrV+N+hv9QxtT6/ZCdMSu33Z+rC9Obh/NyKi82st1
Qr0vw0+ukzcl2JvpXamMhwVe59X9XNd9dejMvmGK4kbd/LP75t5sus9rHspKGbltq+y4yvLxlSWh
0h0MyyL+DI69uHP9UeLuVNMn7/NYA8qn09XSItlB4DkGj6Ys+t3hGbtyIkTfTfAvexoa50MIKjwL
bJV7XZlLSl3x7kAsdOpYT4ZntptMb3FIT++8x8Zt9dNhgRvq7+LCX1JHdgbjmwfnOKPk9hluOvE2
Uh4jYDkQayqDvLy362A+5tk0MvAAnz808VAZwXUZvClGowgP8sL2iHSUTXWAJz9FU4POAzgTJbAW
VNwgeAeL8RrLsOstBne0oPZMaxtPQ52qJxwl7kHnuYExmpmt844VrtUvvuFQRbf5p7aeJA8aZwCy
EDekEwF3o1ZyRZ5GXRBWfTqAoD9uf6bNkIv1IJDaiCTQkQ6CHyzEfQ3SM3PVJdSYq3XhsaQeEqL9
YT3T2BMG4awHJDfMgUWE2fky9ItnsPtNXjQTKhePdQ/4O1xhffJ5Wm97wG3Rsaz6RATLz4iKtDqw
wfAlbqb4i4viZ6MudgwnDoZ9RUBERD00IUh4ST08du2Lp8TtnL8DHWgw6/RIspTlBSxaXot2Rk+B
AT/M3hCyLErd0EJWSIo8C/+aWTq+bmXGu5vTDYpBE+jTTs8ZIO7yXSIFxmbmNVCT0uH70GG3RgWo
sXejfE2P1dvkI3TQLHixIEhSkOB4uyBKH3ERV6RN4QX1f+DFnj9B+nAMAk+gXUIXunfC8rziQ+0Y
EalTl5LVznkYbncIvF4hMfV0isKiKWvXpoWXFgCpRPH/7nCGLihBRjONQfm9WeSDYli3Y0xt4SH0
dNGGGoXtp99UtPoeP7sbYcq24AoRtpg8O7Oapgds3lRfTGRaAwjqia1ty43mFYmz0e/BpL/VQjgm
PzWKmMbVB7f+eE/6urfYvrrWdX/+esJXVLoxVN3d7+MNiMMiXIigASyayoU9DIU4dxuUDyAnBzJr
9MZC+uMLpRglQO8L5mpmYzmwHwREuFLkbFG6HyrfiXtSEROFLo9WkK/RHH5sHvA1ejN4ez/tgtY2
sFR3ELqRX3AUl4bIAQuOSNzvBqZjOkzZy0YylIKx9s4/uIVEGF7WW+d4+7pXmvCAnB7lwVmK5pV3
O9FPRFvdVqbiGbpdt9bX+DMj1YSk0B+3k7QilJjGRuJhNCB8EdycMVTm2X5O5o167H03uQcNfjMB
BFoFQWNf1g93sBr83AzUumOEe6gbsrcaU8iI1WfeQQ9mDJCQGkrqmt3pYIz8xfADELrDnrC8JwEi
rvty+nR2I/QyMWF2xs5smB4Yw3XnMYo+wZ0IxOq+NmYWKq8FG1Und9GFzeKJ6gFkPdvQwBmVdwYL
DFf3vN8NACsPP4MRdJxN55CPIQpS7BGy521VswuOcMvcDpib9hf0yGV3KLhobnB4u3jni80J2SYw
XKioAq9FxZtNo3Xg6jdo0iyTB4vKpzfhieVyykb9vputnlGJuqKNDm1NVtEYZd5AR8UeXdj7F19o
S+ce9aDxpe4Tdi7LWZ/Qu1C70hBivb3Oz5xbcZJk1JtoaGxgvnY8CIjY7Hrr65p59tKBtSIWgOCn
+Vrfi+C+f+9OOLicp6aWOGeCoR7qXEb3rx3gXjv9TVe3r9QY46o/cd1fL4dA/r5njyjg/Yi4zjNK
3BtkegwIGBXc7P7wUdrtF1S8BSal/r3zzi9l63roQy/GcZqdk3hRdm0qy375toCS8Q8SCM6dQbGa
yHy613qKn3LT/AFCaIX1mV7w4+FrkWFhS8lneXtA2QoAYt8VwSrrsX9GOinbffEKeHz3fENm2N/9
tBWSB6Bphu/E2VXurm/vs3SsWe4b6hUv2yatn/LhqIvTzmV2SPTkvYh2W5SNBvDsu4Axad2DHR23
VHL3zA8m6IYGInjRpKUrkvumc94zKODriSjKXxWGIGOAihDANsN9r3UwGF2AHnpY/CRTQc88go7D
RbpAhb0maqIeK/HhZ+SzUw89XZ+jpZ45T0fkklLR37l4A5h+DDu/GwFqK8GFnlrDAeosvDUIgApD
S+S1yQApsybSvnK38krv4rxWCAjYmg2P40e1Vf4/YIsFhCDYE3CeoXkAqkfwB4wFKM2blLUgV1Ab
AcHC8gNIRC0Ta+6YQe1LElxKlfIRSFghOUkOhIyb93HeYyEUFr/ZL5f95HYwqfwUvwWXSIpy2/iX
URo2uCGtD6HKbxAzAjy/LT11X69Qrg3l39WKliGe8QWCEzfpaqMC6kJBdXlMGnpLtSUjC/Qd9vmf
NFQHRQciK5R/upZgWMp510oa3kQchZ+rm4byEdMFI7g20ZL6OM2xcN6jGtfrMSlnCKh64i7dSWZd
+NbNfa00vyat49EQZWzEAKOg0dpAnCjGcYjnMvmufgCqwZx7rweh4aYFI/uYcgk/hn/nckuOyKK4
MAZo6FCqKJzzt6S5MJrujeCL83Stm6uBQdxeXZAu5pfcfukVW+2ryNH8t/g7Zp2nKYeA7O49oocP
Gj/QgZf9ypAiiS3/SyYtYWsrRFdcDbf4pUNo/QsM3FOBdHJMEnGMq6d91W/0ufhXDdwFpTxXi1Tf
+EJVjr/19xnJULqljNsPuHAzX93rNwUWIgavuUDxhAvvP/1iZOxLjwPwuOoRfWr+HhI+qcs61nhq
+BVBMtmNAWz4A0jjR2xWwApKvRQNmWEvUNxPYTGHzTHtcaCqfRP9s65STxasviQqcQd+Ozcdbasv
KxdxGBc90EAPKveNqCbKBKhM+nefzApvXjZsWxfEDjTPqOYmUFpIgKxMPAzq+z3nMy+hVVENQxus
BA6G3sJG0GIPV10ADqOqQospkHJnamWUrzxUNOP7BWEUXORTh+rTYKKFZVzGVWxQaMoCZcGZOBuU
bQQWKlf18IXcexefukUDZOAjwOAl+xasbmOhoxrII8NUEgQyfLd9L3hG4DB/+2PFzRiThw9b49sA
SMI0MSEovb97R8YDla5YnvedwyFaiqA4OmEA0tUx3De/PKCcrWB/BA7ISdMY6/ajRK13989fCJfR
oJzj3fZ3H9/waDpPvDYa+HB07NVXFmdouJYHaNcdPtZHEcIWx+AD3C/ADD8ic8xVfHeCHTQhokbu
UIptkb6EhSclzdpNg/7oejqvYf/hXb0PyKkyXIxdG0JmQUukDbMgDXZbxmumkkOCjEKxTtvmp9vp
EsC6p7KZLimHakIvN8ixULINkcHcoi/uk1fJpl2Kx7SAmHdiKSHqLqENOqfXMbzymHTDhaczmPQm
0Ox1Et48O0qgACn4ocKzfQPr073+RBl1whyInuqioP0J3ydCc7ilo+RFkI5fKS/mcXtA6jCP+cLi
FWL1YuB/lAHVI7jyYwWgglJaBMQjAh8rEnf4+6Atp2VUX4e7uE8Ms4sFyQL6IgJvEHWoqUudnuA7
kMJnYVhk4KiuXqYJJXn0OqiDninHptMqyKZQ8kHgL0nYQzvvk+J72x2XejJNorzrT7bsTRB1Wxax
Qe1eqqSwhZfpdDerUjtDR0IgF6RRIUMkfjGVmv8roPxlv6mdUO39oSTfJfeq//0hmRjvZgaFaGjH
2ozZELBsFL87qd3eotsZ9kdZQHmkNyHTyQfRavkxQ6rea/LtU8raASo+FLLN0srXUqCGZjKDiFTF
AtDoEt5cUIC7/RQ8KvOU+GVQB8bpFUPDidOp5CHLuD9qwjZM6SKF/sfwglQjy0mW1SUmKboGJxF0
YnpGNdSlQfNSbi6+ZThVSsp1jArDJYAmjtGQPVMvrKcPyR/GKh4cporgPQsM1mP3yXRtQ1ZsqCyy
4AEIjctH0iYwZ7sRiFxvh9Q+A5DxYmdB4SQ5iUuYxSjMaV5v0ZLK5dOMDwLcrPw2vPZs+bj8UGZk
ujdM9MGCN0Anex9ZHyVkds/YEjekcXeBRE5sbHsLxe8EnUnzJ7u04SP/ToosEBcB+otXkvFnw4Vw
vJLCfxnvUBMuwRQo/CanLGum7/V5cmqYjOUGnhUyeJlGNp3So2/OupNkLOutDXsToUQi6V7R+4tr
L2JS1vFuhJlCw0vgH2LUqVISALvmiMbtEBwCfOLPoiVUMEcEAUj1Kb7q8fcQ8LaAG2QJmhYNPQHU
lES1wHoSYBggVkKk/5mWZWBgAX6y73p5obgPbG5zZhHTvhrcxg4Xoh+UgAbNpXlMqKT3HBGwRP3F
z/B4qYqghwt45iKQMkoa+v7OGhKkkqA2BHgExAEYmyCcOlgG1akEUSMmvwmNbU0OWSygGLzUw0VV
XD3oOw+UHNlO2EnFkKleGqje9aR56Bv/BT7k+jC0vWA3JtYSv+SJM/WMyJHpx6bHDnX3bwANZGfq
sAkqjJOMI8nzwYS9Bv0LCNBsD7JH1hxf24pPKOnne4RFFRuPFhbKYwFaTcHZVdi0qRYjLfznsYh3
g6Q/6NMUB6plu8cRn0KBSobl4XVooKuyn7FgLnFjoX7Ko5cJY4bt+hUj8aBMtNNbCHVMjRNBB/Uj
JzsK08m5ErCsnz9AVsBIsGkhf+Pd2NIHvr5UjgNchGqr2c0Sy+iIh3iZP4IBWeI2Fv/JcK/ENLhG
uI3TfFLD0KI9BA0EaCEgvru4l564O5pt/LmA3VDxIIHdQCaTyXg7eEdef4OzGwxmhFyhALlBh8+M
zWVcjIGx4rOZeCbigInfgA/NLsOzi+WBiQiK/IZdw6b67x15uv0Ry3oiMJoihsbPTTGV+yPxxVvU
VP49A8QvT2xELOr+ik0HS5CxXyl+GlziJyu2douD7GHP8N+MkMcrFkjlIctxWrb1khwSmttOJ+gu
X9/nPTkdVoQelKhEOAwg7ofCrtvOn6FcJ7OEeSJuifgqeC64KQM+wavcleyfsmEzk/Aa5DOPiLro
ef9GWgxnOaJqajOqFCeQGyCox4EHmMAoXxlvIguPbnZe5uCYPiZQ2nCLSS64XeAClyaoRkR5qLcD
3AF1NVaob0I39j4+db9knq+NGWOUkrzYrcRwY/jIhTJzKZh7/5BMmEIxME90N8qYNBijiyHitYKZ
kwZwgrCoMo4q49SG7QzDODhUS6htlLYr90EIovMEU4Sqh5UyFDFwMehmK+5BfyUJsQc8CUZ8Q5LT
fZwQJBnLIzI8kuUcXHRhYEEdIGCHrw5uhxJVbn4i1LpQATrJ/BWHog2x6Rm2OA3yE3OFKa1xSfrk
Eoshkw81oY6n+O9B5l+EU+ZY4qSMaCn1SACBg5NLFivYWVxi7scTByqLU1qekCvBdrBUSXfheU81
vu5wT4Ojyt2z+r60meqdT7V7jdgyF5X7xBWkBViPQzzD7kRGrgQK1oKLEvUhsIOOQBg69tmnlZZ7
9tHEo2cgqCXEcphvSsR0QtSb6SfzXvysEg0bj72sw2ySV8i7kzWSSSozDEfRyfdivgbo4omP/m9e
IUzOzGM2rlCWZap3Dsn4PNep8iaPqfBQXoB1YUy6KhU4fGLiAuPPhj+EC3txBZMp4LyuXy46seqo
vcrFnJ9xUwSKJ7/vM7HOoA6xv3dAv6SznecvMMbfDM4j+8A2dwZfAswTSCrUc53CkUD++D0TpHDu
wPl0BVsp2L2uC2AuZy87CXhugMwS5c4PYCQ8hipofl4G/kzzA/k1ELMDWe21eqHy5FRvYa7J4sgc
YCMYkdY3WRGa3XGqOZHdtGu9MKk3Ij8iLUwULUHxDbDE7AskKHHGLwRIlfeaU/9wTLdwoD68VwOk
W4nMboSixhcBFHaQ0IlgRvOvvKqvTDf/1jF8mi0h3XP5CJ5BOVP9gkkj8wuzLbYAUV9WHOibO+qO
91PeYXso8TPMGVL9dELoW48fgcil3wl+YD0BHs0Qa06D18SqMzxkow79UaFbsjY0jxmbBfrhAiSO
jUcLKXLKNBMUYclUq4MSr0884BLIrIDyUINheM9j8TLEAUKDSZBykvMsWPU1EY160sIqpsQsW7us
88ptuI8rJv89MlxK6sRH4jdr5DE+7AcGo5Q5Epy3ewnh023rowA0ZtyJrGUjoz8N6p4EnYJ7oeyK
zZJEhElSeCvP6rl4HqFKjF7jR4CEBpQIao3aULXLucEhJGXCnuB+1vkxOe4OXY9ymXrQoRGJB9+D
FATLnS6cZMs/691GUg9yeaDZ8CYknFO4cOQJOOd5wuMls54frwlpBNrwra6uhkGVaJ/L+pXgHBMd
9I5AaFjm9+id4TegItcLZFnxLCGrkxLjXxK+Sih2hxD8/m4Gtn6UfV1eVtwHFl6eOWiTKOugqff+
Jl103gOPYD3eIjkYHgDr9vUte8Et6vJtLCTsK9JKPWwd+guU/yhhon1iOnxbppJYIhSjJGqWk6Hc
/IjuEeWMFbAjLINc0C26ysWNOPuLNDNyn4SedWEhuCyBYi/Wj8nX38Wd0cQgBYi0i5yiu5S40aA/
9Q9etIOPSL5T8QFZogr2twmaI3NrbrHgtHVlAsocejH/zK141rJP/vnEKdMLJAVRCkR34gsiONT2
AcOye5Tx40RACOCHmfog6KPH7YNtuT+TSKFghYsDiTkBqikRFrj8AHl94JePb5CYSUDsTlgFqFF8
xdtGcNYfPl9Dqx90fW3Vc+F+gITFqnx84jLSUpLVIo3+l/yBp+jcF/8SYc+FTNKGY/X4nEBBheeA
dAtnhOUmjijUX7/cizuKwgFpBpxMCjxnMN5ygWBLQS+3o3YsoNmaJVSwk1Yx3thfSPbP7EuaQFDe
vEvimw1DPAFxQGQN2wj3bsQTkfGUDeqJmVb/EmV/+SC7trqIwMs6IsvlgqrEQZJXLniozV90RFhB
iKyxpSDBCvidHhtgcXVYF6hFEp782y4kP/KXKiLd32XuyCSViSfzwHSue5nFeKdM23vEH15DGu3P
y6Uph/i6yl9mQ1zl/la2PYIB3CcJlwh2ZMPE7xKzcon//fTZdyV0U/ktOzM7GSGUeGskQ3C1Zb9m
v8feVZiav8AnPI9NouCKmFji4iqQAB/UDGcnacHlo4fByOGk/MNX07yBexxEgh3P2Gn+AecRWgJp
XDLDJIrFTBKRiV+H0gQ51SfOasn4Sqo52xbsEWpERpncmhgmcbEysm6yO0BxlVlzs8VuCWoFc0EG
UtJc8lEylvviLwPX+0voSLJW1rR4cqZDnJF8SVShedXm9hc7/YucePwbGToZLBWfEw+eQcL/kPFr
w2rzz7ln0oC7F5A1LjvBzse/EivtApggsF6SPyLK3aOTN59h1WD0sdl9b0c4pq1hMxAQg2xM0dLi
vi9/way4xx8WIsMn1r6SpJYsOgH4y/6gu8qhYOGKb/fAJr5HfcbhOZGsNYsGOqD8fJzbUbUNMtbC
OmMHRaEfDAnvYMl5tPhMjLzJvANCxmiSymTQ2BUhGQopEh0z0sySJRYaKNrkECFheLJZUPpnoXZP
wmfseQ2JFgH2A8/CWRBeAXBqzLqc58L+rgTsNns8ZPKEZJAlKSo/CsluSXhLCrz0blCjpYWA7CJc
+H9EnddyIk2zRZ+ICLy5hcY7IYt0Q8iC8B7B0/9rVc13TijQaDBNd3VVVubOnTu1AxRCArw355TA
nluTNm0ZOu4XcSuLF5Ll5uskiPNehuf7Dfe98n0mthF/pp04jvYRRzssSBblsRYQaK6SKbJKcnxZ
po7vwD4Y0Wmq1jln/4ckd7KuO67llqeVD18sBu3fFYq4i41l6/poAAWFpEGJ+rej78Tz2Hocjui1
tXwLRMywoQLs9nl8A/q2SR6RsgTim/ezGe7IZHDolu6IZJXZnjfL/NfXZ/0FQCAxx2sF7i9LC3yR
vwpkDK5dcGTG9wTSTLMIWC5Evwcec4TUSIYtPmLKcPMx68/6p1Z5UCFwwdMBkpz3EUWms0C5PqOr
kM8aeld6qBDxHlefB3Mp43n32V1fCZ2b2p3w888G8V5OzefZ9dxkNVgaJvdJ3uiDqZZi8RD3Nf6o
HNLRtDBFcM0Cly17zWRkNEhQEkPCLBsXDjLxjuYM44X5ycFLMCb6A7NYfd+6k7YVKRkKKKxzce6J
2+30ZvkKC5wALrCverm6xRDV3nw3uhlDP+Pm5fZ1aPo+a3SOQzG34zDdvzQpleCnSCncqlVoHUaW
OV2aVyqX8oBZ+WffiT0jQLA2S+fP133/Fc+N+hreV6KgwmKMUijIgMVCPRNY4nOs5NBd9AdA5t46
Ho9QQgyQ/YC9MRyfpAl+Ntvk6EKNHltFKwdF1Jfyz5nEmg0rzYS9J5gTQMNeaXzu+VyxA0pIiyPt
dXQqZ3dr/k912GB2l6doAzEbtj7IVyDkAWHDA1j29AcMk0B/2Q2ObHFGZ8eG+wI//MZgYDlnmGUM
MtPu2mKNYXvR9sNhBxXAzcyxpFw+rruw/lhOWVxwDThG2+fIqdieYw1mwoLBsXPR+SmDYxdPnven
2QBEKuZvbgTbb3MiK9Y6CSSSQn7jjirsSrNwrXY0ced3vVBkMuvYGc6NxEulDQsrTuMJa8m0OfOT
rVS43+sujk5MME1paQieRlTr33F3PAe4ST/Ah2CDaAB+IMJtHEoHMmT+SM/H1UIvP/J9fZJ7WDuw
IsROw/7Tzb/oPhuMnJ80NL8EIfOWKT3aXCdHwhFGiBFznMQQgskEy0JftI99YF0ZJ1Ie2jq26XwP
DkfR4kesW6PzGM6NBWOCbXCi2un67NUZkYOBjPox8o4EKWnCWENaK9EyLwecLivSCOhCNZD1eAJP
Z1BLwjfCuSLoJbsQEHMTJasQ4Bu+x9lgdH4kGRFRlIiu/ZIuKdc1Lqkc4w7HHb+4yGkQihLL6PXM
aiyxvwfiJBaIZYxU2zGTj1+eNcog+L5M5QyYOHTibftEjMVGyQUYvLLAnv4+NABF3ElWcFj9o9OI
9caac+VuRlRNsUR0KZGecdHHWkfqF+Fps+y7NBjjCKtvHEIese6PitXgJFpUGvRwtvMa7M6k+Dht
7i5VvEl3cStItx+rUCuIZ8lHIX8fqVK0DvFGmZxWxbI2x5aRhaLJ9VXGqMxgDBxe12yZLVxfSZ8J
ohLSrrTwC49850REd+2cmZc6Hb/PAUtpFEFGXZWmSDQYlstGn9uSVa/AAlbyvVnLhth5kSroUPPN
o9Q89JbvaZbG9t1IcIWEgMIO/us71u/mtkmjkGmh0ilTzSeUL3EIJCN4bNqH3g7nId24osP/k5P8
deEAfoG/y5Snr6t/tUsj9UZmhuxzUEnohQMhTnHsTFq7RHWGVEjnWAalzINFUoXmjTwNwgxkqC3l
XTTx2LvMaIpeBYhXTZRBLYojc03iBu0GPHkKjLlk6nat5jLmSL8WqeRCIINs95Tv2fKXMchmTP6n
RTspLusXcQV/I73Io0jfKM+g0k/1F+1bpzj0vDNcL+VUQ1RnVr1pG5Wdxglt2vqxQ3KxZ7xhHbEz
R/AEOjkFANzkRulFoMStwCK9PPWlNs251rWv2/bvgPQKPrYBwwxcq9wvDFM2ziNQ083V5cTJpDou
RXhwbIA5ePvFQA09/vNCSQm8FZ/2Y8LTN42IyXLMJGgJSvCEymRiWYhpDHixcwlFkK5sOg7DQHeC
oe8D9OTxSMAWaDu0qRs0RkTTzdvH9R7rEvxhwXYh60vHjN9+rOV3RmolsY/v8/btM2YAg19aRh7O
F52y8I8EugvDMzNWmBuX/lnnOR/Si9CKPBB1EByIrkgg7oYebipbIrFfZadvRBHO9sr/wf1+F3kp
SnC3/HX5Me4wrSLkQXz7xjh2/FSMWv2NS0v0evnJsMZs/sddY8VIfiB3QcRodXeBe5t9ZI4gp+J8
oF6vs2WFI9CklsAIwI1o2O9x/zQ+NmyOoTS7AyPUhT7ERZpBOjb+qA9dU0eKmLJvxH8XvSbK5lIE
T5cAKQYl2+bx6eqWxja3aBiO4ChxK9xUHX5vhrGPHpm0L/5PT89D+KvwSF9s4s4r42UskqORhCci
1O6WDIUFaCBHsl2QcdcCFAGBeDmAbx/YuZF+AAAn7Hfc/RRyQn0pKZFsMFPh6dpazKpp2AySPNyu
2XbDj8iL2Mu8I6q2Hblls5l9498CdiPwgUoVH3Dfgt7yTXdl8t4cvDsZCH+AcjxOmu5MlK7iagVE
sW9UpONFZpAVBGVokPo8UjKjhZz8YOuov8MzilW/WnXDK53GQ9PqWKqC/33YPczaYzNNxvlaYpYp
pnrRL7JV5nmoCPCLkdHEnD/QF+YNHiAE4GwfpGudO+6yLhYSZ3gKBTg7erSFR8iXONxGL6LLJxxv
uQBu/Ad2aVJDXzrN0CJK+Oi3V5IINB0IYbsuuxCUQx09mhU7vWFr4f3Grk8bJoKyHB6MIdPf+4Sc
y7J+6+sXEUoQ02bpg6jfFChH+EXeiPj4xT+CfEh8u6UHmJGuDCYgVcDP41O6NSMC0odClxL4U+Mh
TeYwPDYPDxoSfbFAyAFETYdwSC8kArHRl/OcyG21FJPV4zIM8vVNku/NW4Q7tePoMDQHluMYs9al
nYVMQ0HOPWS5r8MdPl7wBsUF6e2FXs2hfauXOhByPAL+zvFJEHhPUM/cu4JKOtM80cJ3tkUoBzpr
zYdorxed5TLnHckqJcxCDq/6/HW5X9DweUTTA+YRhePcVV1wH8ehmzGFSMD4D0634GEn5W89fDFW
t2Yz/G7W/u907zPlbyvHVwE5d/v2dXwYqu0M4xUTyPEX4h5tWkIkorWh6vtOP35Vt+5cRDcTTijH
cbN4XzQC4cieJBsFm4dYfOnFvwyH/J/zeTdKsanoGpW4NmN9qqwxP0T/mCK/31yAXo7nKetF4EW3
LNskefAmFA+2TLxEHR0LDmjGqrTDuxZT+z3dob+Zb9qDSEuA0KgWqOOGRToISwQFLjHILhBuG3Cj
A8jkVBjqmsh+c9+Bf/XgFHY6gcFg2byJxpDaIM9Fsy/GLXaoVXQzIf1BVd0TJg+z588eY5drV+DK
aLCiGdyxnjROmkTXDJEB+zQOyqe+iWXSJ/bqNGCErky6obiS2kir9myg15KBsid4oYPj78lnhVnr
nAWcC2th38x/iHOToesenXmsrHy5ehlKGRPKlt2F5g+L3ZChQNG6VnopOsROe8PxLT7Fi4iWV1Oh
ja58HUw+v2AmiPAj9LQn/4C1rx2ANAhVcHv+cCq2OCyZ5raulheiVXqa+SQbfBmvUG/lQFl4prlL
FITK4cqlGzsOkeW2+BuRokN7fS8asWG5bRq3vgtqlQh+bFgvmg7vioGHQZQPzQbhGqDq4UFj4t3b
N+Gweyv19LzF0gG9/cKXt7oAD6js55W4zi+DKvhO/4geWwGHNa0DOMdBhDoE5vYUNuxHx9qD/ok5
B+h9P6JJPg5tjU2+4Q2jVP23veldmVjZxhFLKBVRWSw/lqmnOvmABHvXTvRxMJbU8s06aWybqQtp
lL+UpHUlVoY4L6JJENZ4xd8nEGCoJWIbKSB7pxdsLu4k8xO2Q/pZF/xA5z+8ch0ld/pjj5pRdn7j
57D0MDEuMaUO/vvr8H4G8zO2FrwTOl7DzgKqIztzI2u3ETV3xe4NatitQJ6fhQnxxdCV0J1ws9FN
8X0ZqpNx/KmEhZTDK/JFootjdeCqbu1WcI9xk3WOcf67ot3I0+Abu6epXONPPpHbaTIFoPwJHtW9
MLhua4FuBO6Lq+/fDq4sn1L+QEdIJ9l5mH2QVzdtI9DfnuBan8FKsFWM1La3CFABxST8XcTZ0gVz
m04TwODq4gPh1wHwuObxVgEsU8PU8Hew55Pxmk0XI8nJtqqVMv8AHER86aAzSoDItHvh6uNgAi7r
3uFFOVrmxY0K1a1wz5+TwZyHnV8L7tatRouuml6XZD/N3Flah0/Qn0GXUrxfthNH5Gm+NyQxzJ1p
9yTHGJIphQESz1XoCHiezpr0mw5Buqlvrqeb5xrTncOPfpg+4K6+H/MKf6+xEe7+8vREB/wBfdOZ
4FNwPAJ6K7aE+gt3lqKujyMg8aRBh2e0u1n12jjojnV91APQ6rSJIil9cz6Kj3ox6GK0V/g3eDgv
dto+QK+SR2PIsSbkELwg3XgmqjCM0BB7wtCb9Pq0zcL80ZXF726r5lTiiw4hUNIy+dVoYRxQQPI8
yOc00MRgZr2azEE2UdNFvq6l6sa0va+faKBCCg/BvN6xoxiHLzOrWmuuzOoAD2Vs6msezrmnMuGt
eflMA+wa2RnIxnBdjG7X/CVQh4X3pIPmXhf2RlaSElbRXfROTVBscQ2Z6tAPZ0vBmtZBP1NcPDyS
AeE3+6jMJDLn1MA8CftlSHzTpaqO1CW3AtUY4AMhBH9o2BHibAWRfsn5xwyHuTGRNf9XpHFOxNyO
xHp7MiPntrdzFTACM5kC4AWMvY1NDMhRu2TvMtLw3xCPBgmQbb3w5vOqlwTGNguz3IZPxfSG/Isf
I2zo1MbScC/N/XlfI5sVMpq3uFzhuQrZDDMS3G9qg39SrQt7u4He8XU9dqOlDBannxCQJBSIgluZ
kzv7JhFCkyhdptIS5UoRsgRsp5750hd2YF0M4oCZoekZ4i6CFJonsW8bpHgsWQzklsKsM5YUFHZj
NKxJGeZ0t+PikymzMpQ0EbaItRkdwiFg8Ro2mWWXghVRRpNfhUdQ5UfOmADJ58m7khltH+eJ4LPp
sFgMUzzACnGdenEmuTzd4huQGWOkvbliebxsCT8GwN0y9Fgvg2yaKVmRdJ1sFBqBA8x5UN8SVoU7
9q2J4EZf1Zc0FFN1Wk5YS6zmp6CD8xkRyiQdtvAIRZj8dDHHFeVyPoebL77gTS+h9+hrFE2ywTtZ
4iY/ax1r0OJxsc9hh5ZIBMZPAUEEMsXkocUIPeba5Jf1uQIH25zzrmvw50V5Txz76cvvx6YOJwc8
gXGYPLn2fRiB+68MyMRsoKlN761DKD7BjHvz96mjYxlfI6KXy2B47+/bJ6r1dOIDuvcw5hmN3mE2
ailhTjblPEgWNoB2p/CuyIfjTRQYNzIQLGl6HOaJJC3vsVv0vxuJ+4XwI05qGrrPntUmhHkZqPSk
k2z8Rm/4+uE7YDOYRzLDoxM3wk1N67lS800lNTE6fWz2wADhzV+2pK0BmdwgD4SW/2LBBsRNrsHE
nxfp/DfbbqsXV2B6FAGL3Y9jJJzhiM3a2ls3jckTvyH+hV6NvpWOjVwz4STjLoDsTORy2FEcUBO0
ftyPumLTzRt9Wnm71V6unQrrZT0WjwloDB8O03nstI5T2XjV9Q9E1MhzlzwgPCyodB7W9UbNaOZB
a+CtjffcBeiNnSJWTLY3z+mwcj+9ZV5VsCKw7MLuBgsv8PKcKdSVOSO0JB5bRJiX32DOetrZZneb
eIHxkjVCHCk4BlI2t2ySXmiYWXzaOedlA209g0uYX5/+lN+unT9OJM4wQKRtYNCIO/lzTEBjUe8K
HGL3uoi1+NsZ6Q3xSwXxxWa8Yk/UU3V8K/zlbfREnOZia/yP4CPm2V0h63HEbcR3tBrBtAH8e2He
SQcclgc3x1cksO0/fSfUa29o/CK/wK/BQZB8fP5khfBxaIvXpmPh5Tm8LgpOndPXRaFLEHn64E61
8SKl9xWb1ulGnyMOAdxmE78e4fapy+gmtyfUMyQ1MN220z/op3YqtA7Tqvoe2ccOEgoAuD7UnZOH
xoflt4llhUpgbD3DaIL3myH17I9nJa6WJksEXXr4jzEQ7oPHpU5gAOcLX60HPcokQYFySs/L60t3
Jm9x0bv41QPzfzlubYaz8OY4GZ0jnCG3Aiq19wPfDc09vbKJJYCoUubrVxY8LHi2WmQuJs3F/fIu
E9w0wtafI/svIa4bpT8OgFmMmO4yCbYYTJor/FC9hQjo7XHz1Yeb6KEzaB55z6XiPTF/YtSaY2j1
0T15/V69K2kOxu7k6Lr4IU8+YtyOr9ylppDQPyRStFK/rWkXWn/jAqAgQBV28xffGFOSWpyQomSf
R9kPljW+SEhQngG8i9QynAiUdiDwxmD+EM2OZu8nkG23nOwdopQ4/oheIu0QODHTahbFtCWWrTDI
sxMtP9JfanOWoSOUzZciMDeFe/HbQdiFVIq4A64GHUCoiWxu1PvzcvCNwr94SR3/WnDJXrSOmHSV
dZAdnH8G7VBSo5w5z4Rh4fVwpYjm4lApJncZ7DrBl6GUIozNPx/rsTL2FhseWHdgQIF7HLBd4y2f
CZMAUTZu8O7e40UXLaY+LwN6Ky6o7s99KiCnCp+AN+FFa0sFmsgY2+YarSXJBleKpayqI6L/ALqj
FJct1ZfWzT09URtL+CUmJ69dwtqukXKACoQLQmBrcEskDS7qbkyCD6TthbfzXQbWYp/z71gEKK+E
HwBh6SL/2YHNj+EB+2IRer9LUtvkI1plU5Jk0oljN91JXeYAnAlARlluEYY0CehWaAvDOZ5KOPk+
MCt/x4uhWh16haeTakfsYd20GNx8pL6Dn7FOjTCa5j8vwhKzOiQJfR7Ca0L3v+89o0BAj7iKRwHV
Fb8VwbXAyJQnnrW8AEaUobPKzUGgKw6jKiQ67wNDclb5D4EBikovGFb9M7KCfD3DNzSKZ3jBmSml
8r3WPXo8jyNhx0H9TdhoOjMSv36Pz+2fvKFCNhHFEL5Zj+ajnz2nIMFiD/Lw71Lq9C/0rh6bO/p7
DIWnPB0vnQv0lpJa507vR/nuDqCjDNSwvd/BOiWR3TIBzQmGElfPKgV71XMCm2SMBDtMTUd2qQf1
rLwHCIgATYip3IA0/VJ5ITLCSPmCyszrf31G2jQ34Mkfr5ruhoY/kg3u//8G6/r1kZJ8gNTZ/RW4
VS5OtrG8n34pUK5uuIycSj+LHrsw0V9HEAyaZQp16G09jcz5hLCLuCIEWocGOvWlmoBZqSmgm04K
ne1gehfDEtROqOk+tPM872untuloHo9rQF7PiubsQLh6o/qjGSDe86jMNfn+SN/ccV4wdblqQSQR
nxRZxzSmKhX0zHOoFuYwXQuSg6fG/sd8Y4FUHPBcM03jDZ7c1ldYuxwhZA7He1v/G23GBIf3YGJk
ZiH3dQXwDRqh9+FS63wrm04W742AsmWTC2XeffiKR/JdxqjGz7+YwCmxWQBOWpMvs6dYWMLOPNmg
DCUTZt6dzIbrZUAi//U3iy4g91Td1wiBmcd61e7hejEF/HS8g1G5dmxIXXOt617MIaab9JFIM6l1
wQMe9bMP9VLwnGG3PelkBZ+FHUYsYd4uDWMhk+GQPovWQSfLSMUMz/WeUnfCM/4XDQyu8r5h+b9u
hp4JCcRn/9Ylhc4p6lsiWaI+LyJxgeio0webr78gPIYChElJ3Ul42o7WVnDiQab5wj8ADJL3rNzp
i9e7a20TMxzAaNQF6OZlHuLXlogGJ33NWIjteCcxCQXEQLiRsS8iHDlIHpLyAoYQ5xDFr2D4cIWJ
HfhTk+mw6ggQjH5u6n/Bp6IS1JoqhhVNHF1MIxq9cf1az/ba2UFNlclRGpY5E2NZnyeygGNLH5B7
Y9nbK0XvlAiRUoPK5N2lKuBhO75SfWqkagFRxKAl8+ryCZQY0aaAx7VgMwr6ywOK1eTzzvvivWnY
vxT18wjOI5fKkR1TE3ByoE5VdlRsp8eHHmUyiXpOi5Ow7YePZR+b2UW9HoVNhkvDroH359A6yjHx
wHiaUz5KS+FA/8T+hqCYw1IVSqFnMkIpRAB0zhlS/cTQWwMVtw83hlkndYeZ/V5+Q0UDF6Uagkvt
08qS3CJUZthfTgVPvdBeHasb81hcU6adedBlJs7AwTMyF5wDNv1B0Ux3lXmqTxuqMbwh8ZYErIsj
Wa8RrpOTkQjNzWDxOLSC/84GZnnwsJip8JKAJacdxL5ldoELER+LcUqk/EMYfAJ7ELltmBvk4YXN
lAlfsM6R2ifSM8W3/kA+1Le3blQt3LrT0aa/Akj6QzlJskiha1aoQGEnYslNlbFJB939tlgc5lrI
zPBY3kUfUW8vXLZerT8W9BUp5Ss3d9Qw/of/RB9FX9s1QC3MENEzVy7hH95y9GipizHUjrGVRUuu
LGedU94whSigg9RuB5W0BK88hDEwk0hk6lPpAuuiTluLe9kjixbOMKs6uK8EBhEy1aPHZ99X+6f6
YuB5rtvEBWNqBRxesdXo0JtERx+HsS+TufcO6OFG4AW2Tl9KmP87/dAAl3oOgCd7BBu4U6EXCIE7
IjcXpaRd7QmrskWhTyzmEd01SnJFpwKcJAxUpvnqi+uAzCkTIv42W3ztZj/A9JE4Ync9lutho8Xx
ubYqr6D7/pds4BsJBhwGPlektRpmgLLmV1CeEV/PKRhQGVKINutuq2OPJjT1O13FuPfAG0vihl98
bBq21SfP6XeZOBsCA3460y6spHb2HckwM3WI1cLZi/6rOTi/QcyUCx0XhjnKbLXWhEXEzgwV9/5K
sa1hG3Y8Szg06UsrNytQblbIaO973ANIv/y+AS9Q9wHtrEIp+plA+YqjuwPVLwcPXfLwpi8/Gn5j
/x87EafaqsnMR8A+MemGC6Y7RTVXHd1vJPuZ3GbHDTV+OxQISXb0AAHrBO9ccymHJ+Y/RUCmAgof
+wcVz10T68Z+aCZetkRB2e2+IKufJVSQ9VKPVEnI28njEq1mFPphPkmWUH6f9IRrUkKWzJgcqvAx
XjCyobMrCKuLzJBLMNZZLNxO+qBjWpVEaeP6bqykfvUv35+DY7OoC9l43BkMDo9+7url+w6aYXYe
aa7BSQYxaj5mbtXL9e77NTDtGwx4wdQCKK9xiQMmGU781ilvUpJatn/mL9X7e42TNm6+IBO4nnIS
p68mPYNMAha0ABrlNox2AKAK9RBhpUl0U+LeDNKV6jhzrR7HumPXDuU/nNyG8eaq+QSM7j/KCDX8
0AfYFfSfLV3FpLcx8iQWoe+m39j+datVlDCdL61Czi9xAiCZ7ggrbezpaEwAYZDuA7YAA2aXZYUE
8LWxBdHwvUgZ0Xq48nwjZVqBE1Yc5xux7mp3N+9m6tTvyKI/3WX/MROjazhrHSb0djL9qDcaH3LE
zQ9v2hekcuqSzBRH4a8kD4W8AP0sS+pYnY8UQlnnZsi3cpGprwwYlciHoTb7SecsoKGRDSBIAKCW
UFVgpb/kvigujzt24FowRA4SvBKaSDAKmhJYLKmqYZD2xLBIXipxR8eaSx31UDDEX4vGrB7JBNIM
Ak+lj2wk52R0oLID3An2SUNBSwtgpaKWaTBmSESgU12jCuINkwlyQbuj0oZn0dyOeFcCvefJlCrB
QaBjG7rp+mgzKU2utD2tLR9Hp9Lz5jLYc/UkcBXCXsl9XX8z6fp6BjC6lRpd9ittJIkPH3Oe9Vq/
pomZzf+8hVNXVQpKHXEIIuqr/yHaLjLvt+u5RLuNX4F3oK8zb04GhGqtEjJWzDxdB1/wgXsgf1zS
t0fVFxFw1hP2OPx0JRqJvOsl6C3IcCFMhe/jN8h08V8T4n4yfIJPIRdC3C1zxnfrS3qU4GeHYxQH
uCOP4dzhyJWfUl1XjSDMFIsQmjZgZ0yE/vcjsHHEXdAXmNxt+hUKvlrTNxrMk0uid03rT5Z4n+7S
Pn3mPxIKdSqwKrBBc/Ql1RI57VipY2dlxNQiFyhujaJnuOqW3EfwUmczIo167vHHFEbMMYqFsSmw
B5qGNl5c1ivfEn7osAMd3pF2UhoEV5geeruAt6xUh8N5EQm/rljRRb1GncM429F4CoRmbEVw09xz
kRTA6WQHxGOBNkorguUXbPkvE9aYPIwqxFFeEbHM8ZdxhlCcpcNe2n4s2VvH2RSA6hzRPGPKhNYo
8iRHC0gTiVnKUGhEYb+082G/uZAnlphewrVCOxAzq6n3PRp5XRehGdkwqPHxTl+3YYHP+B7OruOE
Jt5n1CxE87NZW0P4MWtv44fcRUj23p0w8iYEbWSxhuFDkwS+Yg/v0KhE3EUY8cxWy3aLK2Pa1SSv
rl3M26XGnmBq7ODo9rl5UHwNIGiez3fzsAUEp2Zw5pChpIM3rDNgzoK5wvpyBRgp6fs5GRCUQMrE
WQsMDWxLORnbffQgI7GT/eKNoI4pZJrcxDq13+a6gV3RVWYAXD+morZMB82A8IHVTYonzSDnGKcc
PzX3vJez8YppQZ+i1N4QQefdiMpTDN42/5o8s2CQSCIWVonmuG5JIzm/XK4nEkdhabPsNQAu/DU1
Iy7jmFJKU+rYzb0G+8t01AIBp3WXfczGixw436ptcmpqZSzPlBJD1ESZvJbBKchU76LNgddoJOm9
cn/0qjf1aToUTTv386jpuC4yzHADuRjusUp6XAdXJEHP9BEfZYv1/0SJOKMg/XAjMR0BevPwAPCk
3snpmKHSpuC8EWhKfnL8Ui1QOvqKow4BL8ksYwUFA+iXLEWvx7vARvORJ3rHq9WntRbMgrpjmwL+
7r67DgzlLWTmPKIY8JPBLFqml+Qol1CeoSsCWEMexGHfypJC5DlwiS2/xSjMs+f66eEhoBcmz6mE
fRb/NW9sKHQCwDk0rkMa/6WqOYERvmfZVegr286SPBbnnTT8i07b2WAhK3VbJkkT8aG8DeXA0KcX
+H4SO1QhkY5gLEGHn2RP6KMBcV45r02g6+dHGxynqOtC3ourRna+Xp2LXeBdssukmRrTiWW0hKSB
71gPnaqIYyyJkQqzoEhn1f9tVgZm6rx+fxbAWPDKASxCOMelJr2YMec18uRm8qQPyIS6jH/bAkrl
doYozhXr+fS1ZQYpMZYRt8f3S6EzEc+bOI1dJDJ6JEtozCKP+IKvZrhT4r1zUg/klaQtm6ncj6/4
VXj1TJ4QyjGRjALcJKKL6HcWhiFdyDalqTDBoqkQ+DXntAkwxZLkXYwhHF6kW3lFlOaM7lIwKpDE
I4rjJBV2yBMJkpNjgoOwuMY39bI9xvrWZeLo3XnASZ+2rHW9eQkRIQjobYMjLFPBrE6ajUH2pyyq
WUt4UxgPchvQo5u92UXXXsw1CjdoF7QMgArQLsVscTvC9iQior8Lk0RTp3F0H1E3xfT+Ceut5TFh
6wHj1p5qrEg+ayIjKOMlXQrE1G6hzrY9WxL+kXUjeBh+KJKXXYkOhBiNS9uPmzEkbO1cSAUt2Gws
mDLTsh0WCI2ySNigb8QdN11DNQ+Z2iskae4oU/jdWMkN46+172aBCF1eEUp0Km2hJAMTkNXRPSeb
BdhRHm3Na7kf3iPjzgaiQecmIJ/kBiPjW1EeR8H9NKbajO5MjaU7uc/S8Jd28BwM9CCsHPasNw78
5L4iCclgM/3s+jO3IlXM8lhFcsA6iXwoWiNVQzcn0tbWsPwSBhoiSpCJsR3ZGiIl47N1YjrHXl3+
9tUlv30fXQEJKP/ou0RXOXp+EVsSUAGLnEMtne2u6GbA16kvsaEsB7kmgj9398DEQS7ICjvMBjwa
C11lnt7aH845N3d3Ys+cwHAUz1NirWvT9YesF8k2d3DzXubC0Kjg/wZuuizoYqEVYWqt3PzrZSHX
uk8LWci0IW3XJ5oR4nMZoHHyviF437Njmic0lIIlN0VGnZx6TKe675mh1VabXTHhqUXg30Df+VOp
TM6fjsyxfX6EAkVZrd9abBKXIVsL+hKmOLQw7ooWUvxl2hJGsfoB2izwpGbCBWzgryU8D5evzEbu
rSgOdLMlZxXzzSAUfJSpgBOiw+HbXbpWzXof+OkuQnVLEUj6ABtM47/p3cD3JQ0t2nOKbntFdDwD
6n9iU8gFmPvweWrQkpOKlzFYeKh6YZegXSz1x5TDh2IZZZoI0cN2cKRrLluCbjPPugkJjSvtpPoa
vdXZjHiWbcKQ22rKFaxB+WaepSC6m9p/j+XLpDULpTiWOstPLMNOE57jyqiI2hAUp4bt4Xq4adLG
t4u2ai2HPl2lVUpmpwS5jVKiY1CugeyghneE1FN82uUbC+7iiNz8vtotKS+X76SG3JsTGjR4segt
PyZfy1p+OV4takJHommbuju3xsfqRORMt+RsIj11+Ua1LD9aXXByXXlN/OZHd1hbVHpwaXM/Wa0u
6En//BkmHEtcPZi/XA397H1SpFL177PY7Bb7pV2yHvcLaO8h6pj9OPfzPf21iLxanGuOkH9NXZkO
+7C8+kBsvSKl+NsA9SKVZVooUnFNCkG83nHW/lzQdAl1jog6EUkr1WkTXQu2TKSobucUcMvMjxUT
UpmTUA6rHktJ0KnAj+QcTHShSmSwHHOTqtDo2RhUQCUCCNZ0R4/wMsIzS7pKjskOdKEKHc2DJRCR
sjHCgi1dCyFoJMQTwaIV/8YUsSlgjY9KMvuHVX0zyrT26B1oqHQ+YoXG8QHTJJMd42ckoMlIs9hc
IUe+2e92gRojHFEOJEcPvpDsqrjqb5v7a318eZ/fTTpLYJfVfabRp3UQkt9vv4hnUDRyqD02dn30
veh18EctZo3OL4caLdsH94X77+8KCfRVk7a1pfrmjZ39Npx8s6nSc6A6r6Xvp8N1Hm7xulaZN2+v
1Oz3aFQxGd04Fj+q/qH4V+yUkIFHZXyg5nhqWcN0pDuLZ5rWfILvLRMU6GqoJ5IeAf1bNibIGyTn
JLGtTboGmJhHXGZMk4XyG+0byCSO8BTSo02mk6vmhRxPdfqmwsdQiWhXyyCxVn5GlO3yjHH8Orff
QK/3k2o/v2gh1zy/S9f6IZc+Ql6Rstbc93SA8uD7pb7tjW+NyYhQekCBKqgYzaOH0wGebEI3Eexr
odqd9Ra0l0rXT9fk+VB6WO6T0xk15jc65+2wtDQqQKUAneY/nqT9kKHZ4RkZ9BEdoPuXmqnt/mnV
RMs73VwsDlXAqCK90dspmqp+5kcV3Gz0vAU9ke9frZp8gBZi9fyWDBm5NdoCwfRHtzvD/INW9omS
dyCblfvjyjBd+0iD0Z4ZNrIutzbq5VdENKG9oYSGwJmqEOnuAwrGDRoAU5FcQN++vb9Vr+3LY44y
/iKFigi1dmlfX6+B9/ydkt+Hy8cFyfXNB70E7khxVfdFmFCczPT8nvmsHFUkR1wG4OLCz2Zbn70B
ImFWyvUTBIPWvt/JtmqgPsXaDwT0wQMavg06jb2QAKoigHXpdCH0qPWdoO5+Qeq4ONjS0yu9edkR
3RUTxPnX1PJdailU7xG8yzQqr5MBWfcQ3h9qy9qoOMhTmXmPcNr99GPBzGzm+w4nmi30eqgySKXq
MVcrDbkxeLzjdG17N9nVJm5IvVSVmnV669ap7KyvWjRxoD1JnvqY/d3yrs89bPzRrj0pYLnPTGb9
4zc+Uy9lKcTdVYf7x2y9Uh0eHzPJcDdoXNGohk+QQEfGW9m/3trtSxO8mMZFqLpAgd3S2PfUhGqu
2DamYMpMJ6lxqi1+qJkm2Pw5vOSq2G2kxHLVGrVS3eyqVZpVx8+ZVKOfZMaHZ3QU7+ln8/a2amEK
G7fqaVOjz/tL+a+zqd2v8tVNvjqn2cdo/gC2M2vMHyZfn+drcr2r1KZ1tMVXT780Wsm9IJ6f/G5r
w495sh5Oq7Sw6le29TP6QCyBoTQYxOSq4F9/0FKGi1bpky4/D5eXyWHAtNomhUS4hnROqZH6Tc7C
YgX8sld64PykKF3Ng2VR2McB5rXu+bU7/RtmIYkg/JQcEyS/Uukegubq16da9NgZltF6haO66h6T
52vncK3up/X953Ml3Zj1nxWNp3te7UL7mudlDZCs0iuj9zrvbcdI16cHW4T0XpLWvDbDXk26x1y1
e1g/IzI2qSW0IktSjzlUByuoYyO5f0y2SarVZeKdWkl5QLOBzN0z4MA1QbiKBpv7+9zDlSWTIByU
HmGf3kq9+fmRzMpknXSPdBjPLlO17LKuIK9hzLXTx6j1caVh0+/mrd+fXf25DCyB3nKfRpLfrIsH
2jpbwjX/Q/K+95tCDHzww/DYuvvUGs2bqxcGMf1XT64yRrWBBQD0xc+yt6ufLkmibaLFUUKAQZ0n
XRa6uerkbd6blpLNgE7LeFWiODrb4idGplDvfxSunb7HkER/UzyedmMEYqJ2AkroS5CHMTIweiUB
dmcXJmtKxYNyGFSSJh1W58/hfTZLAJwHJCmaqGaa1dOvkGnsLpnF3kEPEKdCJ3Q8fZZKLe5wvZem
LI3Vt7Ja62Z5xVVC6/KYl63wwd8XxGY4km+yLAXgqzpB/INYDN3L6z1ae2NdlAzpIbESIyKR7H3T
KiLwxFXymzwIHopZz+vTMRYPGezLg0JoV6gcmfr0NQsNY9euX5JSR56GELylO6lmjt+zloKPovcF
essv6QgQKhAzUD6goSAHVqghqINuPy6HBVQU5RD4QoiWwjHFHZXgT7M4Mq+rNvyR3/aup3DT4s6i
PhktCGECpkfCz/4p/+F5y5NRMgLY/EEIKeDOFC1G5kxIBWKWSfltofv4Ax+DcmezBumQQiYCJGbS
7ScYUIFPh13aY/Qc9Bf0qy0theBRPdcoZr+nITOUegvMLd7Xx54N/RsIQlrJK3T7O5hxlKIaNh2o
K02jvGh8Y57UWyDQVbrzNlgLZkbF0Jukt/GJ3DUjF2tbLR+xUCXmsVTAO1JH4DOWsBhbKPMI6jde
vIicSdaKsuH6bWB+krnw06Q3zTq/a3Kf1NYOEeRW18X42IlXeJT/IEAGUkX0LlzgfJkgj3mB/eDE
zANgeJLOXRkOziK6FNyX7iSYic5VYAsQppN8KA6c3x6xQrBELR54nQBgrr1OEb3gMxPcSCim2Q+M
ToRlo7pU9CDn/QPZBwcnP9h0IWiIt1m8HQ+px+2pRJas8IEoh6CS+IcxtLi5CsQu6X0gGBi+Sz41
9NuwDul6W7/0S/TBlUBpIGxwq395CMEZW0SZdsk6lkHS5eX6pEiit5M0KM6rzqlIwfErSxEmTW7K
ho1aiRDSc18ihK+dsEBIi6CV8ER8l8/H0m5aFf5DLvBwFOD1OrxeERAjvVjCKIEdSwckwrgsKP4R
jPWOydAOeAv3S36QQMmum7/PD8R0UBjzy4SkaWa95P4zdtQS02EEuFG4wcGDbh8L8MUohPAcuYg/
WNEZn4uIxOQtcmjyb5fas4MdhICDQjo5a4oytaE3ICiPHFFrsy3GQJZKaUtN/9N4U1fxBx15ERAx
D3PdseZdMytXAnnrux1eqQIzGmYi7oLixqHA31N1rNM0fMVDPv0QyHnS6B7jF1vqlaWoTP6CYy9W
91+WGA0FJoAZ2yMhPD1JYDRLxTUVIXYipjd79X5aN65SlvdKzN2jRDET8T52hH0VXdQUn/ckJQP7
bWUYHQSXUqU9L4fE3/9B9tYvOF/x39VByTyEPYejlcjqe0UxQ+Q0cBWZ8gkFozJsXJ7e1Hgv0ps6
YjCmEmUGllGforpjoN4lJeAYa6tsDewWcHkIyGW4WcEwBTMW/Y2tgW0SPGlF6Eqtc0S5ED1vq6oY
uYGVJry75k72XdM8LX9j5XdsCtmEB8/IwxM38MM3RDjQhqyfUHE0zX0cLVty+BTz8XwyvO67pdhY
A1xpzotVq0//yF2zl5iUSKErRguK9mlsl2ZhbcQ0SFUY4qISgH9gOfkOSSDVtkwrex5x/5kPlgNY
gJ1drxDO69IoD62CUYqDb+QCBYG9XGtmxeu2df7mWZ/7bUtytKaMjWhb8yPqktxQ8IBbWOjkG+eB
VyOrMcum6InvYFM6Riih8b/pXak5vaO31XyQ/6zQHIt9rDT6bQdleS6JAy96ytAveote6slv8DlR
aNrV8Xb1yTxZy4QcWKNzq48laV4aRWpmFWFxlyw1y5Vqhis9JWtgnLBt0mCrnf/09T0qrZz6/ide
6wWRlCmQ+JSvQkUR8Jvao86a/gfA4cQhcCNNNEQ+5Ok125bqPW2Wv05Y7ECLKkObnHYq1raQMd3U
kO5G2sadMN6h/+ZAvLepa+3v50DG3hujbOFhKEqsu6EGgaKhYhOBGMsEPj5lW27n50s9jW9LaMQt
S9Umhxqarmlw9uV7tkrQ08hW2vXc5SmTGy23gzWVzgWalJ5pLrSpDlDdG52XHVp/0mVitDvVipke
LNZSZQDr9dYmOCOq/Guwzdc39CT6qtyqckBVe7ElOEovcFwdGodsW3/5oyNbuBdO6lvnSGTEm7IP
5XV1SlLkAF5iXR6X3zL7EuErQS+p8ccu3VQVU1r0y3wJHUYFuCxZdP2RNWFJOXFcUFb0uR5dPgsW
F9PoC/dqFO+5kquWQvr6pkdOo32ur6hNZw7oJzmHPeE4ldKNqlORozIZcz+KtFaauZ8URF3dsz+m
rK6bx3dBnt+zSba3o7D6iMxcgf/xbHjMWLYI5xJyY0viSQbjwDwLMz/A/hkOrr/390w4yGp3bXib
PVgUpLDXjMlGASkJDbqYezw3lEGCSMQucHzhKw/KjVnrxlHokFM3WOBLxaYsmDvX8QivYTlkaq+6
kJv2kX4rJb7a0VLZL6wJMjwrRsgBcSRpZM7rGiv9UE8shwI5S7atU3nGw/3/k6PFE+1AH863ZuHp
QkegabfTKc96x7KLHW2LebE2ogtKqTf9OTeO9EU/NqfpFr1k1XpnG0NRfUa95efmGVTvdqiTfv7J
lVrXnzxl0LVC7ocK5+Zq/7kj7XR5Ou+T3fNu+5WhMVQRyzmmdR5kLtCe/bJBjFC43V1KyeX8XiQo
WwzOpyZtWGno8kNfjB29ETpvz8NlmZ5vOVpCj4e0eH5ekx3djSaUM1c3a8oWe+lSwjaUydWOxMpb
QRtm9mf2AtBULlSnkwe8r+ltuAGbOBUah3Kt8Glb2Rl0wT6g0gznFILocF5pznI9mgpfqyl6qFeP
02ah1IJeQwNjGmSeN69kxcCt1mVGY5l7XhRpjUp85ubaPye38cccj+V9nerkyZ8nXNYiVUecMjWk
vB0R8XR/MqvlS8m4m62tds8F0Fg6NzdObN8AaKcmO2z68jRNtzPj7FHSW+p/JJ3XcuJKEEC/SFUK
KL0qYHIGY15UgBclhFBA6evvGd/arV0bpAk9nacDGTuSX72+4t2H1mhPGYi8iMcw7/Tkkvz+9WWQ
vjKstoTTte6aC2ZKWNJIo+USdLakKwVd5Ebucvmi5yngkort+jKi4duYlp9msGRVPHLWzob6k1dj
dpbovnJusQTGS2W8NUzvpS1Yc1WczHv+XmWDa/Q4GNByEJ2vQ1HQijAOVk/dP62X0SFbtZZr046k
mhz6YU0XQS7li+fsScc/4SEJtvngSlydjCU67JIiwEGIItj2sRjc8XbwBHwjoh1pWlVqbpiN3J72
9EG4BNQMcu5pBn3mRdU4R3Q9fO7BFGB3rnG+ebQD6P8yihe/B3qvaS7+ztZHY6WNpWp6IF1GmNLg
5jgg+SbzDmcASY9JfITqo+TwAW0tmiE+D5wJ+MdqzWFlKLqvnUmCp93AnVE46TFHRc/dMlhLGrz3
i91xSknt4xV/fS3l0Ui0QY6pg43a083DXcc1FP1Z4d1sQ1W3VjLtwq/Wp72Idt5mq48/jDPKUr5U
byhRZMHooLlS3jreiYPSFn15F6DvRNNHjcsGmq9McVMWJ3qB0/ksEOTADPIDcGTPWUuhnYirHkhF
+Xw1WOXdnpmbeEcvtufBLtG+smvjURdqeyCenfrjTu7o9yW4/4G2O/AdfdRMjkY6US03HvwlC71x
vul1vbSGCYyg81BIueMBG4FvqdOinAgOQkUjCiqj8aFUktaOcBL8g00Dj5PshrthLMhWZwqj3gXq
FtCtL3SMpqc5yOBtC8egQSbsoH/ONKr7q074gTcMboLzn3bojTt0+2Br92P6ioOkivgE6efg5zDo
ClS59SIPtyx4GD9VL3yvOK7WmId0iMtDDg5/bX6FUcC1THMiOkP7xYkRsGAQ15lLG8wG53o1GZ5c
sjz3Q41iBD6+qXZ60JMj58GpNnSD5JCqU6Od2nTSCxrMgr39obo5+KxpJ8o2KJ37zkCcvV5sO21R
nHqYHaD43NR6V4/+NcGaw0iv5h0FnRbQJewsMu6WWBFQa1k5G++6PTpzQ7dH6wvea98V7okkn5rT
XeR9qNC/UM740gE3OEHbVdBXFXU/42AvGG3JHaW8gZB17mWIZx4m8L6CZLyZNaw1mliL9jX6vVAL
H4KCDYK8EtHpylmKdlr3nZm4/5VlSMdvU78HzfFp0w4MY3+4DG03fr1/Qulbdudmvm67zE/KbRw/
JxoHga3RxuOR2o+TkgAzejRG1wbjnI7G9AbeJdZNCtZs2npztSpvrGGJj4KcSMxMy4WeoIcXNQUD
kCGn7RmWLXQor9JgZZSlB7u1wJRhotf46FoufJD/T7fAlMI7/nok5EgnLNUcUhegRvaX9f6ttUcD
l5dJlOEAK7uZmVwttIJd6+a01ys/KO5R//0X5R0uW+TVp759qqcLKwcxzRG5tuCvROTzKqIS/srS
xwgYgoi4bmsoQb7VMKXPA82CpbjZ2Iri0n+5SyjoMKzM8FrIy4HSKepBpeC/0k86OffKT0CiqpoT
YdCjhhJUfC5OrfXxLXKtSn2nqadWlb1i9J6BtG9EGDxWogdqWN7PELYQiyBwcVKIHTnAt8Kd+FMV
LuiSFbBtPzrQvDY5vDloUCc6gOS4vHmC7o47BEJyUM7Wlo1EB0biKzWfpzvubM7DiMYYiNb8lBw0
fMxwKLpJ4/XXEGN/GsGm9WmNWZyCbQZHGKavD/fS0QHZD23DAcR74a44gZ2weHA6vyYHuCyuykNx
eh4QOUCWQfedeJimAXwI10r4tmJUWj2FX8yYn+Dlr0O4k4k0F41f2mosP9KrvTdDb7TFHK6QoZaL
2OGZ1pNokv05aQTW0UdYgouHO2QY22V3Dxm9DQavucCMTyOmNSkutX2VdC3QztHIVR9i6vyknAvR
apexK5o656f8JDpPsQxpHe6Sg35mVVk1Fu2S+VDsXNoDmWAbAr/qBCXzFMIy3LFj5omYTKZ2zoMk
5eiQn8S6pDs3YdL949NLiolgh/zLsoFrcoh3yDcBQJQR8gnof8DmgGQEfMLd6KHyR/ybHMRyrS1t
jlAF8hOPsAfTUx/xDsYMAhcnFgbpMDNDiD3DFsCYU7Sp3qtg+zxE0lL7ICm4eBBRQKyvcDm3RJwW
nz4PHD/ron3HgUHwaaPE0QR61wLC39Hj46OqFCdGpljClvVaW+XMgjWBRAIwAjxAHO1MQCV7r5ID
wyWbxjPv9hrhLrYQHXgF4XZAXYnEzEClONlrFhLumsj/wx0AFB2Mv/MItn/HcEAqIQAF2HGSCNwV
O5T2AqAnDh0YZB2+yb9R6KMQ+oZ4EJAG29rj/IItc3FSMcQTHZJD9YeHviARsRpQkJAUFB0WR2MX
Rha7GbWsjXP68MT/iwdupSQyPwbNBaPB7egQD4JakoO95ic+lJUvtkd5T4H4Qu6IbbI/fkct5GTZ
wNNTKgSB0DiEOgIlsDZZ+JKgbUHwjAjSK/enuFqnSOA2v0prdFtoR6DPgX84KJ0x+AdyTA4sjf+D
bS8W/UftnB8r4qRACya1gxnnytr5+X+CYkXh7gUqAhSB4AwhWEVxgk+BRLwvZmZRYFqfeQAp2HJ8
0BFPgsi8JSiD7VUnRahO4Js6E++w3Q7ioyEdgL3CTG8IuBvKURTvunrWykt9pDL6zWrpboh+14+8
0rv1UefE0GO9E6dQ3RSu5wYKBhJcRrihur0hCNOXz18UJtvpjbkxTFVETPreGKK5tbibV2VCBJjx
rS0ia4Igfw4r5kwNdHVNqBroYBqtm9PvnKRiLl00gcN8iEJQypvnO/GGfG2bE9Zws/oLxHVD76/Q
uLNTpf5gBnBnzX7YISclpBrbudugpFCjMr1xUhpYUGnd/kILENqfYb252vXS/J8xTG74EB/YCDkl
ftAWsRTMCYybCdMuc2guDQXpJarZ1Qr8kbxscopGSeSToP4JI0j7R7kA0C+62vQGpt/GZPQFFXHk
jIwO9JE2w1h+7iELmV6N91tXHFiQoR74BBZ5BpZ5e3yT39t6SXnQYOZX1lNQ48u8fUiRebU2XXCx
m5WO5tg2pp9rGeeYn24gt9RGQhQgE5ETdoWBPWkhLNhk+IXgZtdD5OsW57JRw2Xlg2uJNcUQg5MG
xvyZLlSZuVOujZD8YJDZj9cAMi24tXv9q+RljSIhf2K3s1Fa37+qMRdmia1FbjvgNRerMjmjH9R0
hDgnJ6uHVN126WXdUPIgGy6w8RC4W+HSqncawzEM9gzG2UgVZqD2QeWiAdOfcYqdJ5DDsPeZQnvg
eBej5nfMQq5M/oNkkXy9nqGVEk+gdHts3oiIfVRobWQ4Sj2rQeUuX6NsJvEOAA0o9tIslqdldC2x
elALrKlpfQ1jiWBP8bGvguhoCb35dgt5ijFqWimWHCBHq7FxeiTHN7opvfCgqlwfNx6amx7t4BpP
5sZki5Ul7ClOJ7BjmA1C31xX0kbPf1QJdWvCpoRCPYKU2mNgnEOAgmUbrJgM5oU9jKjNcZ3bX0Lh
kXz4mlTPGOdZbiGfV7BGs7by35AVCPxlthLgKtbny+q4xm6PTAsF5u/fRFt8SC2hYN4b22dYcyJK
erEpUPEopO93fe45aPjSG0Sk92Lv1903CKo+9/0DRRTRACWCfhrOQIojRy7hJDL5fCQjZj7ecF5F
6wVhMyzq0gN+KY2M0CNZZuSH1M0EQSk23/ulNYUf8jlgZhMYv7ApqZwkkf/K1wrpPRhIkf+mtKGQ
1iAfpmNhOBidMVYPfSuF9jXTKl/QL30rIS5uWIi+pIKXLtwaaGiN92HbV730IIwRmVLGvBtWsjFH
QdcwObGOLWJyiCIX+mDtkftYnZgKFRycC+Sl1I8tWI8x516VHCWCbVoPTVJhwNEv08MQnjY1CvyX
vMnfG/wcSTdHksAuFNpqcs1jTYF8zSuMpAuLGx8/LiUsn8pX9B3koXMDEDg4DHI8jOhzsfChvInN
IVoL8hQ6c/sm7ALL6Mt0OAWQYl3huJdmYOsa50Oj79L2CBAwVSVwAF5Fr3inlTZqOoPrfB5QGWtA
S67to8EZkdAZfqFjAFkcNTc20Oerxl6P0ln6nAF0yZpiYsFXkQycWSuUzSehQ88xoguDHuuqOHHy
wjPyImQG7QGNr/VBfq7G4e9Ql2zvkQcZBDvgT0snJf4VuoCiRo78pJ5Bowz3Cr+Q0fwtlmsyjKlt
DPzB4Oo5A+3ROd9YRgT8heLrV7llgjWSLaPqAvfF6QV8YWjEAoKFheKlwH2BMguuFfhnoPQMJPVR
M9kbnyATcBvUKRTQOJzwZ4TR+QCxMKTfmPSRpxVLTd+FlRNbXnXSxplzG4PRHEA4uNXrobdzs/Ij
2pv0Pk4U7E6QF5NAOIwiQf0Y0ZwZI4FodJf9PEDxUDtkwxo6SlSnwMiVp4EibDxAmef/IBXOBq0Z
yHiYj4K0PTwafAix/ym3kDsWEtIRdQw659T/JMmpE5QywXkX9fte3aKYgSFArqWk4AIZn9D8gxtl
3Ee8mvmoAwkwztcwdzYFoGVcO5LfcYdMrQWS9l5fmKhIXfxa/IywyGsqUVuvORJz6OYVmlPjyIOr
DJj6DowvYEvQEDgAHn6QXd0+RqXk1DkdTbSGMXiCA3zZR7jagCcsbo/q+9Rk6B76ziafH65TV5NA
PQxnKAygYaMj86Dll00/+wnoxgnCQGVl+4q8tLwLtas4wASEzADAmOjlsEqr9E/6RJwkHe8tV40o
v5Je5HwFw4GPc8T6IGKZexfrO4BXATCsf8ER04sF+iPZUXMYGwcAlihn2IbLGk8OC2hIjC1OZT1D
pwDxMHEldYEnDCpAguRXFB+AygdsOs7nICYcIT315ViIsPYo0An20dbcl5AroZ3wEujaP7PbdywD
nnrWpHGG65BY5mLZYvPL9qpEqwhmhr0K8/lHqF2Sn12NwId8+4d2B1KYjtkVPRNncPtAcomPpT3k
imqIf+0KxISv+Bn5Gv+llFVFD+cZkz/PwwvLMMPRJe2Hs7jQjDycLdguLULrypPa/f/Hz9gdZ3uv
nP+fZs87rfcRBmV89YjRw00iHkcotA+sFP2unZUzPQALNz0RVHROr9kpu8oPrmPvYH4mHgZkD7EK
i99PvI5T9E4E1TUDmGLdfnYSW1HumMD84Q3GOGEK/i0Kzn7HlD7BENvH/9/ySQmD4jex/MIV0+Y4
iMQfkEgXrksx/HCG8ljiHemB3q3d2TM7Uc5IpHfpddSEeLSP+BojPP4qUQg447NGoDFFfiKah/in
YcXCeUC/A2kge7LeaJ7GVrvrZ/2cbKrTS9jQwzkXSuJwDrmdgEVsGZXAKk5G7F4MKL5sH9r5bzfB
Mr5ivZ4qfElwtOsbWsdPnvJMemXFp/6RQYsCGpzAcDbIWDsDUcFxxIEL4Il/RyQNYpeHvCPOOv7b
Nkt9IPT+kIK9Asr2kZ/EvH+2KuKG0g0cDHAXMB3O6Li4F8GP/ApFQi4pQGFxpMJFnji07syenp8v
HGx3XLp4LgUa8VnOoesCsNoZPUNsdzgDaxMoglnIJebhL8C69w/UcrpT8iN4LH77Qw/MEWB3Uvi4
5TgycCJmN6CJOGHlLBainP+u4//wndbNvJrymAAUwEEN6B8gRCbe4qoZEOh3IZyBNl/3D4YaGKBj
FgHdHk8GTIBV/0FXfA2CAFWw6O/s2LbYhlgLi2O+PyNeLE4smd/AcLTFB6CFpWqCZtBETsJlzPDZ
qX2g5rC4CmXIZSEIY0RH/v/y0IPMjptAwgg1MT9QY0Rwk/JyHEawLAgku7InSFjiXNHX0YRP3R9t
EKAKq6Ft49/DGr5qdAdaXXPF8udZQ8MTM/+hanaFS4hdgJKcH0oIs+Ev47hMbGrzjr8AFIJhiA8F
UHj375G/YxFo0YmRoRhgA0wEjnERs+eDlPXwqDgnQfUcEwTMz1e+Y1aBMYRuYDjxEbqTOBDkT3pS
BWP/o2xjiwCscBG69l5f23uWhcXFetoHyIE7CVfyo4dymEbA9I/tpDg1HRbME8Ic/wPCH3LgTKBt
0zm4GFsgJxYFPggC4wwFtlImDbQuAQ0LFAfP8Lhy+UGQOw8od8WcCBTlTMHMMzP8T4pouowwnPEL
aHfGxn35B2KxItYAiX8e9hp3pCs8VmLbXL3thD9D4KfYOGek3REIMDDt/oHdQG4kKpxZIXsTa4BX
QYmgmkBrTocsT3RPICEG5DEOAT2IzyB4GA+ER8fbFv8F+2IxuMm4w9oLsgGt0Bh4kpFZWvVgcYD2
b7jh/Ecef/BEb02v7Ph/+nwdsBj/uKyYTbQHz1D60knQry3Ef9+RbWFO4ohSG+K2oMgpAh2+Nx32
1jD6raPAjbPAqbnO1jAKqeG3a2nGWXd7JaLTKfZpwcWXRg7saPA+9e6tPqLEcuAZOjof5Q0QrPXs
aT3HFgnk1lTa97rMXQTyExu0VQ+60RFuudcGvKDi7oHTS70Ef3XOUqJgnRKi240kF5dzZAXOKN+8
0ZD1ZJGGXAQWd+bAPOUGtEaRQScYUCZejzd4yHYz/BOddcQk12lFgR6kNkcD+7bsvtEAMfI/dG0g
rkn5ylA45WXOggcX5ROv1qubY3B8uPuH1q3sgfaEUz7oL8hDhYgz+pYOqw+Vz9H4uW4stvX7gCpm
5BujOZqUBxBWkhNRSxelqow9FF74AtoSJfdtvCa4ZEw8NvUu0iLn2Y9ZR/fnTcaiKydCSU8IXP9R
AogFnzgpuibdmPFkB8sblEJ4qFBeTsKVHmkPrNVRvoIKgGBr/F3zgZsdadX5KscrWtBiXqLA4c8b
tQRuieUEV8GlI67dkAT5T0FH9mBZlWN4IYYXw6rPwOmDb+wsq9pBC/bq1e2FwxzlmG9L54YFwxQp
2lBjHQUILZcu9JhJ+j3BqSE8S6RQh1bigvcouvL7FIRsBjrAw2YL5aukJtVr3UeuUeOFYLATyhvJ
uYTt7vHyY5hitHGTBGip3D8qaydBh8N8b7Bm803CuYZV7ZikRxoGoeforicWgLWeYk3WhcfKwnSC
uhUllbhEQOZLw8ZI93p+kJNJUC3IpsM2wyzHsfAOFrVSu1ZRulp8rOxVyuVB/iKg6OPqo52ViTyK
2zNY87upUNWu/uLgbBq5m5OIG7X8t3juW3sFm8KN+rGdrCd2YMAFUe3C1+C+AD/gktN9+j4Rx1hO
C/at9KtOMxwECRq+OiwtSs3oxg2wf3DLV62jBv4QjvBjuE2/ssDJ/jX/5L9mMHvhzVBBizidBfEU
HEHKYDS91ZNi9o6V2m7++ifl/WKgqdV7W1QLzQyc1JgPnHyfkn2RTGzjGJgu7rBiWDfwrj/U2lPT
kFDe0MeSQUN6g92sSjVJYKli3Aqa19nX+v121OzR9auGlmHmlZA7w5h/uHmrdi8u8eoF0cz5sOSU
UdyxsfGqx/06rIjJN9H0FVS/2hfqOgTg5+9TMtrl/Rpn75MmXdk/WTRFGDVOd8+G6RAdo36Vh0sF
3EKTz9NZEx3rcirnv321KJV/LD0OO+eFAgYyYp7GR4ZaSqGo5UXkXpX65gd5qlCgxR65RRC6ZqU4
HyKktSCcJFKH8YWjgjiOCiC/CYntV7oxyYdJn/++aHIKDrysYz8sE+oglNLgxvbeqMiVUX5eNi4G
NLgqHuv5m2Qb6vETbhBXtwAl4T26N+R0A8JUec+snkLmr7UcEo4NhQTKQVKJ6CKts+AapeVG4J1S
Mj9vKYCYYBcZrqKTWj6SDxFdt0d0fNfIoqO5cypxB6JlbmdRNksZUcHWDC2n15/eIGVOqDVOhC0K
fBe3ZHprH3g0Om472o+Tl6orGXDd+LujDb0+R8piOApd5JPOJBzOqgOTrHzxIiOUeEr46677Oh7H
p5Dwa5W+G5HhqETdKkR/v370UnckrXKSZ+N+jMTlKOEBuCm5CcDr9zmq5E42R7wlo2CDLt1BGIn6
T5FsN+g6V/s4BdFcJYirjmTH7g13CNr58KHAr0y7B44sikTyTujahT3uKaPMWrPpqDbdGJjlQrtY
1yQcPjnFFyXlXhww60kZ1XrHXoj7HJMd6Upu1S4FsaBSKYxn6ta2B7fXiXON1HGaEeHUulqyat8+
UtG4tP06SS44Rt5kVVs6HqK5Rr5EbVIpvHpi2z4GFo3woQ6DBgqH2Re5eq/442X9WrW/NY07vWWT
4SW0v18ilbtYchtAVI/P1QZFPWm+THtk+MUzSzxTGsszOLZZzczoaOWnhqSS+BQDZxuUC5Fx3bBJ
bMGE2u6iA74QycPx26rqBJ+jUp6fI2NTQd5SflDAxg8oPzzdCsLrXwR8fF6+VAsxBPI9CVSiYeId
Ih1UOq6nyJqa3nUEEkIgCastUTdK4DAaW6RVcctEKe+9DZzharXC9TG1qtVFqmzh6RVQja9vmt0Q
PuerHI2+/sQj1zDoHdpdGm6c/RFLJLTPptqETnoLGoe9UtiZpDjNk5gVT1uTqNV4tXmkJm/DxdGj
TyaNh9yVYpwNm9peQpOkHlV4x5+eTVxHS9HSz3W4l6NdU7YOvMs2JsNd9E+nATXMhh1FKouP2u+I
awCd+KNhwzoFcgx35mMdIhWNUr/O6E3dvGpWjM7l6C7Oz1ozkBpPjcuTi43kgkiG45Y26BMdZTt0
+89RVxZAQRxuOTFeK5n6EMSqkwqp0KC8d4NX7sZwFbLxsvI2ervDe5n3fkqHu+xfDr6bpR/RszM6
IhL3YeZH5WfCbmo4FIyseW9h9a20iF+/3bowCAyIp32/5lRN3G6e/No8pbFSFY4UU8Mu9LrsR5K2
ejdGLnSMwaE19VeAf9veSNQLjZzButofZ1RfW/HuRYuOGq8anwHfOOyE+38038KkyTj8SHNfSKAm
+6laYyp9qOlIga/Q0/sN1eXgkawjh7D2WbCxOy5HflV5RJjXtS1qhlsm+Lj0udJvXuaU2CRyf8g2
tDofKHWV7pU4PYAXOVp9CArXGVfndzYx0OewL0Jfa75TsjtHZ6sYJ5w2UGK5QfciwItMwsp2erXh
f/IE7JllrpJ2XoYe+XxMoXTjjzvql3I2t62l2cyNfprQwCj0WxIR5aTiHkfHkXXT7Zkqo4IvpRhT
h+bhJbGAtdsp1CidpiWeT49XK2s16ik6RiLVi4gLxYnBx/jyNibZa5PykWV4BWkR9vcn2SfhjqUj
ARVtJ8sHtaChmHkdkaLZrZPoGINnasFF5vMfWYdAtMvWfTLTqYvS+Wa+NaA1HqctZbT4xFMzXuS9
m6oTS55J+bJ5o2mVBZetxIIoCzVLCPYbG/0y7GWvaeaStXw3+7PBLods/SluZkX7dxaeNN+BGbod
W7QjCp48f+L8XuXfJcfTbyqeN6rrPDS2pGohc8TM6j01f+zoYggapQQl2JFIyjSx1m0/DVmgnD76
4sYvpt54wFleqeo0rinrnM3lcjeo6Kk1LG4Svr/jD37sWUTNBGudktWTfUWSY6hTmSq65tenvXye
/xTltx4FjkUWchPc837SFFNprmX4RGUnekZju9s0wKbc1dHRVH4tJE34hAk3HyeKEtS3myR5Pelg
ZfNtgFAF3vtZ0+xVXYaN/Sttww14J6fOhFL6pUl76qbkyqR2SvYHQDr5n2H8RDWHXjuGdimicRiN
i2Q2ep3CAS1rGcTbQjo37RdTAFMDj6MdniSy3rRo1UijsUTHaRLxPgqRHTGlu94jok1U15RJUkvw
Vn0caaH8ZuirgUg+tV4eiEmjhKBzyLSkomFH0I7pRKGf80w01mgtS/4uGF+7iAwdOVV4BXl0T3I4
HaGfEJZKZFbpUOAD9pqtoDVlTyn+RfV27YlNq9fQe71cnqjvypoPpWD6JI19cBpC5+76gXnGLRE1
ipMSEg7bwKAiuAgN82Hu5S1zdNSiRckiqP7psff4m/6g9J3++ECeZT5bp6J63I2x6fgxAsF3yk9m
4+T0AR+zDL/Nzzv0WD9tARArbIps5x5EceKb0AypFlE6fMC8BYXHTIcsVZGEgqgYyOSV5k3L+FCL
wJrB8TpWHkzk0mVqo3JsElE3rI3L6hwg6rP4hhAnkzYMBJQajRu1Rf0T3jJqs4p8CXuhrhryrCkH
VlCujygBH67tSV54a7fl3aYomAiOAk/4O5Uv3QaIBf9GF/JGmzMZfqGvk9ah3YlGAVTLhIAGETSh
cZscTmKVVMMNYV3zaBuukyNFB6wVafAtyhrpehQ/VfYAzFyMlv1W3ikbqpMS1ijJXreR5pTxpDlF
iofBDx8jw0OexA92wdTaQSTtcANKtkvzM1pC+tth3c5O1Sy8qcvEdppFeOIg+101I5uKXJH3dLQE
ChwNoAtJXQApyBPFjiGejED1B+6BEjQA2uIwMTdQyXTx7cd0e/423oj6g/myB9i28+7GpBGr0Te8
1nh5trnWSj95urKJDnsC0/qOLrhjlRoYVJDKidb3nqHfFJ6ieTBTHkZkkPDZbj9iHekJ5W6W4BR7
OeSFmqrblq51pJbSXdmQ9aaLXTc/6s7YaeTMkmqKD6Aj7nOvbNLv9Dv8Zs9gFkIs5SpzG59AKTjx
FiQBQYAi2Abs5EtmChJjx2bsgaHiBQQ6ZSzO4DfIx5rYcJh7wZVz0g/9rv7pNuZCvQy/oKR6CR9g
F+8Pv9aR0akiYRwJ+H6aPoBNdJeagaCrJI85WUj0TR3rxA1vgsbO89edfTEFlX9J+xSM1IH+yvvr
zBClKO51VEuXzFqLftvTj811yfx9t9uv4J98aX60X+3Q/Mi9J80JoEgST75oByoqi+RW0H/Y9zs6
0vzav6wKSulqr6bVO3kxtwZzb4d+9FpIZH2azvAzguZkh/xygx2ai6gRZXf0TSo7KTzvMybdVIGo
VvrviOQ9XXNipPlPmfjKT9JCtsoPlSJblAYKXXD7R+7Qb/6tkAccHSWgpnskom8ICZz3KLDkoYnM
P6oWatNsTpm/7FvfBLtho21o3LyjetiCEsmcrqg0KBLQKUGsLvtdSz214RygwvmihYS+F/UD8Cui
vHdnPOndmTpSS2wSpIpT2g4aJl8FF30/usRkOlvL4QfVvzs3dy6Ig4u8NbbyKpriNJ7AhYMLZ4BC
R1GNFNWMxlXtVojij2Puu3tw1KCp+Ns6soD6TFwPs5sL9KGMKDFrCZDzBxFvizca7TmHSSrr9GQs
ZXK/oUTRQ7m79/h2y/PrHKEc3hWW1W7Vy+ss3B4X0BxEaLBJ3pXfcwvgDWtR/IKKvV+iTlmwLMce
md3b0Vbfa2u4ffb4PD0uZrmo2arbfttt3medSsmjr26dmrgcsFjUZXDkvnKrrEWNB23/voPh4Umj
krb4CcYeP5Q9AuR9tidNSESOZ1z4yRDJ8OUdsLzOowtUCHNg8gtlzrDAcqffKvsnual3+RICk2FP
ZuUWOQa/1fYg0FRkJCekO2RfMWoaApUKDEi6PcPKF2Z+34PrSyyhvIOzuKK6dX0G3Pmj/qGWyh/L
j6m+IkRO041hqNCj0LL4RofeOBYoq6NX4DIXRPi6AwcOju95uf4hyPv4RrXbyltRHVh0nyU8Ggx6
k8a7Hfbww9f9ef5/xFiMwETQXX1HJxVb6rfaoepdMF+bUgTLONK9CovKZwLAUEzorLOhKqooJGGJ
wB2Hso2XikxMA/Qmb394C9Qpu7EoO8Huht/hN37AeaR58K/dpt+C08PdWwJSyBrDCkfD+TDK24N6
0QWQ4VYnxLFNAaVASGI79vkX7YDcbGR3AMLQ/jF1YMFwvNcdhr0Pb8M+0MbBP3gi4zACnAjdQ4PV
7hEVu24DqsLS2HF4g0WF+JcE5+NgxFBneWVTe2pb//DGKPd1jwIXO/HKrTzDi6h409tefIu/EZXy
DsVktItv9qTbsGcI3z4gZJHE6TflOwQXRczYHppp9wPrQ3IOm9dSP8xhn2g0RumGMro+3iMnGBzl
p4UR1Y7+m333lGiHbcGkKG+O3A1rx/4lwgj+YqwU6lVSyu9D7U++NWGr31XxJfXn9AZHWhbfsOuI
shI/ojqo+WP+4husbkxSKYR4C0aXUtRC2wtOlTiUJUApZuiEUgFkJnsY4zuUP3ujeyS9U5q1/9an
vJffMJQ1ygUQYvLDIObmeXwepZ9k9rpY5Kf1nn0NSXIsSTskrckpfbLz+H/wSaUjmwgd+/hyUUyX
JB86RCGQhDcL3Wvv7PGS+MaDWizcpXtbkasoe0/6b2U/1tmgNi7lQtyWnA2dQleibADR/+REkWxF
eVj0fR9AepX/ctWJyDRsfOiFd0oyroiBoQqDRqA4N/huRTF+7kmp7lB+rUR2U0dDiHQcurEX+LYn
k1//9gkGG/fTVUNBvHBKTlT8da888s0aX3EXRO6vjPFRFIl4upFjOfLUZifFlDBUt3ZZjl9+2Rs0
/HXkx5QDEdmxDYuD57q0ovDeQIBDpCJF4OZ73S0pVpLuy6+W7DFSROcwUGqjpB4V31z11q7QZf3e
91IGwfnggwpeT9VSlHO+uhCtwngPKq5gMDr9GTfdWPWOga8j81VXWYhuuyrJQdSkUUiR6fFI1B60
Pindkz6VKD9HZV3xHyGXZOQSq+wOogOOJ+rvEJo3S5xJ6pXOPnVQhBZjLk1m9UHjDoqj0MbvA/dN
0Yb7pBXBWhRsmAeiC4yoc01WDrx4bLiWZ7oJC4CLtTPboRQ1ybWmL7nDBEk1Nin6aJAKfBOV06gh
S3okDcEutZORYATPOFOMavzaUBBu1i2aKdFaY6KaqOAsqu3V3pkQf592T1+UCiF0RxQXpxqZR9Fq
b0wUSuvqJDYMHpGznsWfhJ+EQJaIcbtQ6XrCrQpVUlS3GVeTs7IXlEnNGCDkEn7iEoLkEjlLpZU5
0T38ghXp9b4o9j5yE0/y3zi74utrsVQc4nlmhLX4pC+75FcdLJBSpPidYi/BZxbviGAm0pZk+mCK
q8epXBxBJBYsuQan3Knoa2R9CbBT9opkbHmGv26mLKimAA7Dbr5JV2Mv3ORPRYsrclNWongiFe98
6RFCHVQ0W4RzUQKhd4llcgjigAogOa6z4l0GLEQldxL41iWoR8fWtTWLfsJJthqdOs9czylOtJR3
6S2kfM5fXx0yWYorYUIjuh2U3N4Pi3pNb2VXFJFrKCxJwdYxt31fRHPOoyWIO+sn0CEp5lySUYI5
WEnU3ClBleCLiPAlxa2oL0CKAuHvA/EJlL7B2UQ5ihGEK16HX1INS/qhChkoQR6Lq1HiiPrkkDZi
mhYt1kSda4sXHQMGqmfa/MHm8grfcrftBFboYbmxqmRTLjouLQmwFCUsIMraNb7fXy3wTUgPkr5F
9QLDNdyL6FTUkWG7fbpcc5BA1ZE4la5fX0LXaoG3KFOf7PMlPjZH98K9SlkrbZLNbm+olCSyG+Yd
3SppeOWZnhvDmSRKP9cezgyaLVFdaUJuy38s3deSIskSBNAvwgwtXqlCa7qhxQvWYtBaw9ffk73X
bHZ2pgdKpIiM8PDwaJSqswrpQDICYwaomms9uE3RpUPVK6b9Vv5Tn7duD7VkP08LcdGcv4Si2KOK
41NV0EO1a8dxNN9VlcVlSQ3KC7LCcZ4ggqRosxgvavNYgqexj+GiRDFCq4JkpaQzq3Zd3bvi/MMX
SSErF8u2suUOqou9StI03bIUGso2C9U529I6dB9jJBg5ymP70N10qfG3ZZB08gxS/rrBk4kv/IQc
3PA8U6Sx6K6+5n3s4kJPMhBTJLSrpYzZCQ8yf519nZVmjy8K0bigBSV90SH8OWT+5R+lLf8arvGh
6pNBsimfMCiu4/s7fYfJ52ma7+R6y7YwfjW9sUJWRk+AOIARXniqOti2eeCplwudSY7fM1G9SHVp
+nYpdpchpKw5u1M8WEAr6DKeE0ZY/MHgfLvgNO6Bmc1JJ7eqZno+w3EOTaOW4UPz4INSM5AUzHae
v7MpJY5gyPyMe9gmn7Vu49e79l/vAQIgM0zOMl+ofeFwFQvRtg1g3IZrgQovzSUSp3EJOiGl+sFO
dQXlfG2v6pUpgb/s+K6DkMHSvIJLDWtt81HzHe65T4b3QFCXrWm4ZEA1LkRziXLWthiJ4YHcpoTJ
BgkqLwMUy3v1BR0vbk3eYXgur21wmvIAl6YYVLlW8pUHxjlj5kmL8HHTA/baFVK9S/NB/d4bhof2
KIDLJl/VNTQuDHgT0TbDJefZ+btjou4q6QE10s5CaxxSwA8QfrkEz0O+99eLsSX7y+7fmol6ppft
3IXOndlUuLBue/qQnyCyul946nwnvOK87ckNWNowuLebkZnV6wKJT2NHl6GbZma3BEcPD+8GC741
eaDhNl4G7GtEerNpAJvcn9sZummG97o004Uo9PThAfPRRTly3Lvyntp1z/8z2u358aO5mJrK8P5C
lUeNs+i3jjuAaPLG5WIy5+39j0C6oMu4RyIkcgsdOz2/pwly2EGtOMwd5RV6pbfmAbxtr8CXw9W4
249aeKZwO3MQHjAskTCz3NL6bKq9h3czn3VTY4x9MMwiR9qHTr7p4QQYAxcZhFURnlY7WVFERxhi
5alUCevIh7jXxwUBXNBD2B7ZzgUIxl/oBa2YbNe8KXM2gdbd5N+jZl7hZv7+qAGqSnXjl+38N32J
0KGmYRQCTGaWPbepmk0qBfdONSARIBNr69YsBNnckDkI/8Aut+WyRbWRPE3GdITL2eFmV+R0aRoT
ktDvabexSVwyvA9XXsycoQ84dP99pGnhZwgQjYhDOwzCfwNxanrr1qkZoB3LbFen8ub7rQ15y10r
PKNzKKy5EFVbW5OKDV0LitVhfaZ6VkPHeP2tVXoyj8iNg9418NzrQk9YlHvV3Vr/TVm2s753/3aP
cNNCnvyD3ux84e8t4DBQkvDJvUSUfRgGJgy0gfybvcU0fNaNwrp//gbRXQusVB8/f09NoRT8JPkZ
dnlQ3Z63PYwf+noy9tCyTfJX/8IsTP5ZCS3IZkqHzfC8NkYi1uemravU379dHKSdkjpHS3RXFwVd
wuq+NCf/1s5O8kGgFggOIcvWDuyyKwmxBWjJ7mx6CZtYpWPJM7gzPbKERxQ+hcct1Sdf4ZYuDezG
vq/ld5WLiGNjwnzPMvy3/3E/0kb1QtuV68Yy/NyHTc4cjtI1VZCWgIpov1dol9pHUYi38BE01Bqs
xW3+haHKJk3joYWP+J1p+FSiDcY0qPfwEpMT+DWChJr2v11paH4t9dbz95F0iVToC9Ui9+f5dq3U
73wZ77kFVuP6HBcNEFdVSziuiaf5Xd9rIjRhWSlRKx4jgFH4BVr/yL1q/bS9VlQMZYfaJmhZ/Fr4
WI4S7cdQlFgcFUPDiOS3NOJl0zn/S3xc3ub/Uh+l13w33Q2Lwjy+JD+F4z2oVab/7GeHwaJ8Z16K
nbS2QFrqtFL9S+tvyEnjFGGX9Hlqf63FZ+PdNIj1JB2RCF0b3YZWHMLFMDiFs+H6ddZFmMkPLqTZ
zjFKChJVblZJ0v8cS2KSTX/3w9BKutg5YtCFyB+u824OZCssXDYjROWHOPu5/7EqHCOnR8Ok5SGb
PKtx4eWMkbYYF3oOogTOyWrmsYNQUeElUCRfNtOVgguAUQ5DpJn6KbwcCXVKbnYhuvY6/UTQ5xfz
OPvSmbGR/cy9pnq+4Re2wxRMBOgoBUN3/7nOKvJB/uVQeQDYL5E/OouY9pCHzAEHLT2/7Pzzj6H1
azcFBv+s5iEp9+y1Fogr7ywgxVim8Phz/AET6NQ7uP/g7UFNpQCygEkgh5Wa/gwmVsJmF1IJkrr7
d0/DysngHH/oWaQ/L3l1RQH9YO7cYjaWs4JxsCzbdcD1r5TUwgDY/QbTVx/wMI4fnskfpHxfVQN0
gmYdDhcOgDIhl7jdwdzJzz2Ocvmv88r2HVg0XUwNmWRUEvo0GeVeXO9QgY/vf7a3JvQqPdA5zsH9
Ca+Fy87DPdOw6s80Sjj8G9wUMLd7z82dUU4qgEQQmt2t4xzsFLrihJKTfNFv+qz1R6EdkNbJ10RQ
9T7554qpXgDMjpCWJOTu+ZvJlA/CZi0r3sPIo3WP/T8/ug22P39YYarx/J18sRR0Xb8spcloNl5M
kywKRDqjBwG8/Y0N8Ybvs7d77zYolqKFWFzC5REwLgYHCAT0uoRESt7WTpQlUfLXkDrZbVoyG95r
s5TLDnkSmDbrnPl1XZBG0dsXMOwbUKPSNdpQDhMJzXt+N+iTfxIy5wVlNgMVwFgzlX40/It59RoH
pAqKBrewGFyPofVXIzn5J1ELaxpnO4tvJmP1dv54voRXBqnA6B5lq8uY+KZ5MMZQo+wwPbx/PPul
euYlq5VyG0ltbH0Ry06EBA2bc94GtNs7eB8O0GQUOuOFdwcAZQKOBSG3WjyYx1hNjZD/B620K9xz
o8v5qcyMMSR+h+ifmkHqw2PN3tiv+0cAqH7Zxdnb/sdlip9ZeU8h1zvQaRZQ8+uH30p1W9kqdUC4
7wIcmXtdfBeSVfMpcwDaZaCMB/tW4pxd3xNSw5xq/XZETi8Zo/IYgKXrbPZzG60C2M+1kJMKMJ0c
EG5U4LD5//NSIdv4oWNhqWKWZ1N43udjIKV2T8W+LqNgCX3xxtr33lw4/pocMsB7utN/OREJQMsh
HHae9RFLwyQWlVs+tgRc3eBLvcgfGju5MLtSLqOUic/Ff8GincrOBwkIi8gCBjDeSrETy/kAuJNN
sWB2j1jSwmdKC8mFPCC9ZdcUZY7fF0q51MwIT0uR7E7qxeb3lowig8QB301NrbfkFTnYvJyx9PK8
JskfOzWcg5KYFAaYUepaIUlxrG42jTvBsDXdV0nZqjtYvC7rDWC5k3XFLkicbFXOUSGwNJiV4Ijx
FFSgmvp9GfDn3cHf2Q01nBc5ZTPjzDd3l0fwKXzGvWyERz7e4Rr4yWXgFQwUq+PAs1YM9Kc8c3DR
iJdLBCrhMpRv89LQgycfYavlYW6HeJZrGWTO+/NelZtDEJiU1Mp93JI1DmbYSHbfNmLkVzvCOzHM
M/Nr8Bw1Xt68eTsv5aGuH4d5JKAyeMT1eqbfOWP3yMscSeGaFocygc5kzSWD45GMXRViLAfn7cVU
csYMokH7y3FCP/8sXJKpzVSK2SZTYtLT0pZs9zo4pEz0/sciYk2CDyWZkAj4OSPmefib5w85xnfj
54dGWtaVv7BHZrS4SsE0mSZ/ZhXDT37W7yESgIX30wDaZ2+pkuhSTw71MQGBl+QP0AsXU69rf+dH
fnMJCQcgtLUaIrnRYlp65XqZU+vFxjLIfrfzTvwQx7IBlXVgvG7bJuzcNrhLGgHsJCoPSFbBuoUT
Rkx7jgyG48IvAcO87ZV80HsaMu/m7gbUAy8PoX0qm2I+rFlPt7AeU+hsFes3pFkeYbgNio1wP8Q+
so6tHRNnHv/v2B7DSixs2rauzy52YdNIDpsv/rcZsW1YGtb18WjA2g2XxezmN5NziNkqkYcHPJz6
7h/2zKPvAberajhFpQzAkOvIYeEY9geLx9Q7uT2dcfK7yTTwtriBtK0tifNHsIbMdrLqvAhe5T78
1UuGt6rYDnIZBt97PQZ6n3pOg+stbEt2Z0Pe+fSXFjXpsiISLAlqJ2XONOuSZrXCKkkFDP++rUpb
7t9X1MiS1NfCbRbFU8c8OgaPkZ3jmsyMnwdrdOF+znUw9KYWOaOZW8Rh/s0JiHobUhbWlUfz+ubd
txBjJFwtlhC+cY109Fq8+aRR9TyeggHw+uSTf40F63LZ/KI/OM1z+QazYMRd3XJwXSkzjzIvdXw/
1UtZqvkusKBt9W/owm7DSkjq4vQZhgKjgxj2NaRxDdxmXrUF5DbcMWRzpF5Zy/s2ksWQqJUFOVbs
3skn26TmJ2PtvTwt5kecIs72zaAmB4eQwVl8G1Jfsn7cza+wFT72P+G/56/lYojx3dfLyvNSdz+3
YNbMygFux/uhplwoO5GMtQ3p+eRQyFi70DPDd/bHTbEqX8KTl9p4gDtP0cTYNiRUR8vaWduMjAYa
QNTqmlTJ4ivFEURdGIRCEvUlU2bI+TuDPC+mluXkX+7XGSnikti2uGXf9uXkUMDJPeIXjcRgtb0k
7XBHRHT+b/GMd2+L78fARbKDxVQ14luhkZM6D6LzAVA+QGKXEVFm9rxMAEY7Sqqy/WUD2rZ93TZI
X5TPo7OkxCpGEYGQHGOnXv9RF6s3obVTvdhV1Mki3EK/Ev0ZU3FoALNV3N/bjEuqLMgq2OP4f2FC
azaVXa+VzY91t0WCbnNs+cWsgTc8ykuEvKh95D3Cjj+HLWx0nUf+3Tp0UJyRe8NenE1nb8yqHeDz
/J2ARdyZ244pDPAHRoWN7fs2lVvY7cHQzYMJcJK4dNg47sHr3TQY6+Bn/Jmj9LZp19m9Dsxnf/Yd
eCuFYE7YgJPDOPPnD9K4kYAHBiXD5x6PmKVxhFsH90tQaV0nW4nEqTzJ1MiFJ9JKjsPOtd75CN6C
tbG2bVwHnZPlmgimwe5GxPM6cn05WM9RgR1vaWadhKm2QLm9vx7O2cnvxi0IecKydBgygHDwv+Vn
e4TMMSq1LgK/nlKOEG9HZs8dPSqP6ONO5k1xkqDh5fkhwZcWbOXDc21/osIvqxo6tKIdvuWHxjX1
uzvUSuRRlORgNCoEa81h3hkSFhUb6zFMf5Zewyv8JR85R9nPQAHR5tBJfpEhzYpso9wi5GhTHyoQ
JlRlQ0TOSmyeVCn4Qp+z67/iorc7lwXPizRVofLp3J1dBXuab6Xg76tYfcz23jzemyVK/KnKtdB+
8t65me17gXpcQy+8/LmsUWJ4HWf8TpEFmmc9Q3I9FaU1HUQX0fTw0w+O/yZ68BXLy0eNqnKfsmGU
/km+79qlTioapTqrOFkOyoRam5e1Zwbo7Fq8j6oTvqJhYwtrmebrWZYyKKKXes9qOjrHs166pY18
PRmHzpcyemdizY/vbCpaxfvmqX3Zlds5WWXShyK7dv570dvXDr15q9BMv2dqE4FVe/2Val5+Ji/P
6NzddjPNVDfXFZU1To1jpNwnFz0rYJPeHZ0aLHwdJnHDxxsybO+JTvKFQum0KKrMl+/TJNxQ/l0K
Okos410KF6ic766b10+HXv0qD3fqSkk11zKK2g/Gx/azfW+Xeg9K4slYarqqh7bmI/NBIc6wDgmd
0vaj0KYh9573s3ScidItZBGh6RQGmosf3vdNZlrqPvVi/rOD/CR6SJXk3zLN5bo5717aiWbp3ylf
WfU4oLXlsP2sFFG8pHfLEk3i4PzgXpU4oH/SWLqVtl3RuVocLnprp+Tb7KUYut5VgmYvD+Q7iNUa
vFbiw3clb+RQDxXiBPIhao9liXtnSi984a9H8/6x/ucik+75HTKnfd5ymC4n+rc3rSb7aqZKqVau
nxxQjFHtvY0f3WxznJSMdZYPVCg/G0U79eXwdewfOtfvWW3du3RlMzX/ez07UIa6Bg0UAlaW9Fjp
gmqdUyk2cIMjPmV8+bcbbXuZ+ox8HiIqGMVLxvPKpLzuJsvFYQ7v5liV16mrkJCam1c10JWce+fT
yjEumro6xaGD4KKrNquptEKhm/QHgJ6OzvlHruNBxqe5PEdprnhPwaofqWQFe8j8AaWzMSSoMD53
ipq6vqWKlRXu/9vxEi+zROdxfeSOq2eMOBu/cTSm9tPimy7V63lSzknJjvM6Mx56aUjCjThbdI7I
io1S76pydcEUkQ4kZUxAffmUcLp8HkWr3Of2o3sKqcscTk+8/ZBtygex609RbEEl561zfEvrZzAq
DbP9jWn/l+uuBsl8lHyWlx+Jn9K8UkozV63tRmIxMw8ksXB+3vtOXNUym0rwFpqFoGA4ax1fHotI
tnmreUA5+Q8lXU/k23Clv8NieK1e06Ha/5lgJuSJx2q9FOjImwQVhFRtRnhTWf8RQ2uceuDbCDID
6C69k81Wn4tRAs+eaUZ8f/accrdsVUnHs3d/Lz0snCP8aEWuFrH8LFtZ6nEQHXziGv66+vbHRIa4
kFLpV8P+3krGI/Hn44lTiOxOit7kSTx6JnUYHECxV7r4VrxwHwnKTtHeC4XeejvChi3c+1sc7sFB
WUCqWcBIJYGnom0dFXEsCKfMzsPcIX4E11g2p+b2ABXFV1+BTDM4vmcWbTyx2vlcO5DteDk8G6dv
ZXDhrJ5iumQ/87lWeuDA5EoVT22hdQiG7z0MdqDEaVmfUQiZcCAGeY6+R/jzA70OaZ4fA6PaQEsL
ocSYsw4m4356nuDNKZ++V1fZqhTC+doSkDyhXTzgdeU+q3h9Ll4AOa9RoiVIxZBXvF0+TCpLtfzJ
2kTYC+jLExIXeuV2A0T19HVb37M2x+Gu1Odoll6fmf46XxdpgrKMpWBYeHhc1JD30CcM0nm0KvVn
2nolK/NdNQaeiL4W2+6VlftwCV8gZL6ucDmLHaNwWg5OLUff72LXhPQ40laUMaUota0twJ4WVcKK
stNcaf+GcrwfQYX/zr7HqnPmm3cmlb1Fv2zkMDwSsVyznD4DpWPmTWOL0JlU78L29b34yYs5TPOf
3AApNuSrdH1P9X/SSq7e97O63jDJ7vLfspPqH6ul3umLsNw7/+nUzL26Z4XPQiI/ZKXXbYwtKdN9
O/Wy5eiFZgVB9Z1a1deqW/gJ4vBXPhJVObUC8aa+kB/2uph5t+TrSq2Mgmcnfs1aSC6bnHp1GaV8
YxsJsHDvF8v6NlHj/5zwlhb6YIQAQ8L8Ck1DZ5eyQi47BQgtTP2kKuzgoDzqk5bqgCsXSJvmn0eT
glv98C8TUxDJR4pPY8ndZyTvUQ+Ca3Lz5EEP6Q/1n4rIpEamajYw3e2bmy4qn3DKvOKG4727pVze
MGmA5MrmOMxdQq+hbBjjwm8onJi/Ht8Lxyb2Ev8vlDMghL6JNXj4S5yaW604xHDCtir9mkeu9gbx
cdtIFCpLsqtCIt0f1JghLrksvtTr6sUUC+pwkFig05C0Qs/sS01s+S5lPtbk3+LL0KQDpYnD+LWV
fsA72IQG9Lw0eecPfMyaaBNLh3gALk+YqUl0K7tH+R/6e8Xh8Ds2e9JBm9YCOwGFvZxxUoYeAolY
Ly99qE+SouLmzdvx3RjfzzowKRPb1PWaeIGRASFKvx4GJqqPqgUtvGOYnuUFtVgqd00qWmp3e7IH
KFu1IILX3qs07mFYAr0gXsfacrR5k80rRt/Ht1QrH+0bYHTAcK/wk7mqfaukD5GiXsFGN9W7kjE8
Np5v2NcBZQexORq3r1oGJbC+sBkene3rRseoW+VKWZtXswhm4jE99jeDDBHWRIPmgaDlq9jcNZ/B
BntkVO2eWKwfJF+iTbeEo+YEiEo9+zztBADBh6on1Rjw9nv1WGra7E6L9LK5Y5OBd1xYH3SnBWjo
Ja3kYDXdbnrJW1sMe7zW7yGi5gHgPGmPFUKkXCo6DW4UA674H/ooZ3FCSz25138W7PWF8ByUXCnM
JxspYS4KEOcsD+9c8P1P8VqqC3NSv/xgFgYwZ+zxhAOfHF1bqAtRF4Gs+qpbltcBhPsMh2ydNr8i
il198b1723cCde1Z+ZphBqUajnIcq3V04W2N1w27FwVM2+96orfTSwfp5YSbIBZsFH71lOM1F4cn
CShkvXjXWo7Erbn+oYLfWLvH+hFEGb1XLhgyiC2j25u+V01hTn3biecDSu/x1wa5JPhKq/hQf2jp
q9NNLMl1+sZEdUIK20SNj7dSX0OnRDtb0Juosh7t8MyGp2Z+kKjevk+9xSqy75bt64fUAjDNSZDu
lvoF++177fJ6Jg/I6n5pMdI6tfkVHgggLySLD/3btyFbj7T0aqeL5dlSR5Ls92oSP77Py1bx8ALj
uP8wOFxHEc9fC7ZSlcpt6PIQ8k0CsxRuouDTyQJ9EAVcpim5EAqPVAps3bpwlDh0bYzyIRJOj68k
FRX3aO+jg9yq8n0oPxBpeH4NEYx+UQmbA0/KqY4ep9kxQZJcfTN6xTRH87MU0gMd1+Jt66x155Pm
UfaTEkv37OvAs2g7mkStU+XO3Vu9hw4vh7fbBDTDccVief5uG9dDbVMjIolV+K4NR2U3OurRWXq/
f1MHG5TK+Wtd26tNnf5i/TCB8RQH9tamnN1Gz9a+IW7k8VFDbmLTxBu+shYrrzfeOdrKKVvOUUkr
L3+If0ndqWRzTraoRa9aKTrYard+LJd+8U1QgAL5+aCrE13ILCRal7MUhedmXJqMzPYnW8OTjZYT
LLo0m+AkCTw2qm9684SxCs4ssSkEb7UcwW5c6yUcOK01NcjgjGCySaZU1S4Xm7CoCtZKpFl1Re+/
S+VQEbDhG80qnLVyMOX7OPC/rn8wA0HBAo8vC7hAtror042Ei89zOXuPUq/PDeacL0XKfaJtFaOv
rBUlBiTRPl3LHoghaxCvkrdGrnVtq8ufQateL13S8bHWlO1j+9aZDWySSqG1frl+PxSIBqQE/amz
V/yEKUUm4AOiX1ngEc4q39xjGsZ3HMOnzqUzjQpFMlioJz0X1ZyO9lqpl95ncEoXnLPk0Up79mvR
PJ5GuTYJwuwoUy9+pb5LVfUoXYnB7m146tzGjw5du8b9jUf9FBM8HPCn2q0TOGSMSK2Ic3rUqRvq
EU9FbzUNvGiF56pIWHAmOLnS1iSPy9iZ4VIVmbl6fCt1M919ffO+bt2j7VhJ1yB0rng2U1FuoM67
vBKALA7l1ehZ5zDn6ndtDK5x8WsJDEU6atC1qKmYPpF0JbS+KF9uo8ICerHv08RaUaAs1JWKIsI8
HmV6omrExY6kXGedydPR2trOFXDLyHIwEoUaD5Vhlv2Y5ONUCbFJVsKvAJoHWxkp2T5eInpgfHXa
AYKboBixJ9MY4n24KW2oxqSVGU3O5bnUlN+tDPAHmB50+G+3qPIGCr8hjbx/z3wQxeomu8XBrLtU
Ia44KPGTHicPEflhQQZ9sMk8Omaj7D91c4KxO5+wvE/L4oioggIqOyxoGMP/clvZ45Acpr1rdFWY
Psvil1WWikB5+ySI0iqqKXgoKIvu5/Ij9KRUfLhuHONzlU2S/VBkfEMV40xUQh/5sKhoENfpjk1U
VcarbtivvwlaMohnSihn8aS7rEF+ELV6f72JtPjLW1EHdLxZM1VPIoeutVODIia0vpt9bmpacsS3
it7ye0gp61d+NjJtj0I6+G+KKEEQhf5rZCAkUfm7MkSbGmXfBSXzwYpKnjL6cxOx7mo58WNfeAry
6A5eOF5JqVyivSJgxzxJApDMXFV9FjvfHU+kPRwXKsck4DST3MiFRY5n6OTtDyWGM8kywGsFMm5/
2bYkcV8uCp4mSgRDZkJEMeOnUB8/14RjQLCCBGsw51sqDeW8EDrxmggg6VLnRmj0iNuX2sqVRVf0
X+4nDakb5f2PXTK6nuL8ND89DXe1UrfUCuqtNGHeV62CmTLhfcyt1nGUrl9ri/dJ69JPdfisyRaP
DRGmGXBLAOeyn3g/NI/ON49Gmq28fjkMi/RkTmBbGD/HfPYtTJVCKuokdm3dPu74yL+rf3v1aGR0
PnFu5FlznM1ycnz5nL+c1frA7gc5xMXwQxQ5889RoROoLR5uni30VNW8jsWeSnDD7/mQzoMdFvJ1
7sfiQcexokhWSCXbY5QlBuHvF7BbQP800TPYPxkYNzEmjOs/9t+1KjpCFn4E/xhOT063u+0/Kta6
sm6UjYBqCq/+8FPVg4DE2VtI/vR349vXYfD8zo5y72GGLnphRPICWyU3ZHmPVb6T9oYSMZtnB81N
3t0tU1JAxW6pUEtqzhtgWScWF02ECtbFgUDv4DuFMFZ4ThSSZwXJJa4ofVnqi+hE164K70fHm+e/
l4Q3H/VLUj5/dNqS8KeWU9tkq2gODEj6GUwED05AqN51s2ymD1VwJjwaIgvUlFCSh4f0npF3rJVf
+WvaJPISZFgq2nfqkzcT67Ms5VJ7OQIt8RlKjWPNCuvuhXXJazNZh4/hyoTSjMA0Krzoz+mUR+l9
waQXFSYayVbqv6Yq+tgd3i4tuidlFjdKvwmSAewiRcUOofvwUrOVWTXfhWJuO5r8vSja0Fh0K2h8
4Dlb3FVHjLMQo7p2a+1rBdVbl33FzOBCc1jwuLsBlFKnVUU9cextmtvq/L3gYDxilaHADRBPMMfv
2huX6nz8UDahTxPCmqqLcNrir0L5z4wa6/K66kz6hzJZ4MreARMOw1Q9Vd90FrVMN8HT2dRvmLmF
lvO6pkuwL/FJcMrnv9RVupcvEFZl71iSNI+OuOu7SPe9sgYroZ/jSvuyOyrxKbpqwzepJ0artoZO
urm93klGy+k5zu9veMoa3X+uG3ZN+ZPV+Zg1r61TJHoFxuq4iDmmUFgZwV7h5w3rXspM/z8gajTB
Sz5FmOkYpRjbhqX6L3TaFrvExU9cUQ8yqanVHBbesTawlg9O3ODEzKvYCtMwonKfw3tbD9xXmqUN
Wm1lfdfQoUq6om6aTz4OViNH4xjnaUu+3vGlQt1AAen+Wc6Pb8PdoDheqTBQQ1zdq7z9zX4tpLy5
S+3970mW49+KOcuXt7/713X/MUam7zmEVp+7AZ51+zZeP6tws+n2GPRTT1N2k5NSv4MGg143k5Hv
kFki5c/EaWZm0Vd3IMfQgozKQajsrOVV2+b4qiClakJdRHCwPsmy/M2IsnwmqMPt1YG4MscUvVRC
QcalMgidgOI5qPY22OvR+cDjNqeaARYEffN+mvxQjGlc/tabLzppWK/1Mp9XK3eh5qazGeG667ZB
9puTvamH7vKYJzJdVY+tCFApA80K7RDCOcDGKeCDcpM4GpymzCFEDk5FmFHQM+7sFhLNoQGGc4ha
V4BAN2TAycMyWo5vnw795O/qAsKX/+4wywco7vnjKHrK/SQqi01MLonL+zPh3gkY+bAsBV6Dx6bq
Sm3L58bnH2ADuhhMnQZbKOPbjGlY4FiD3YBYjjmWCfB1LKns+hWH+iGKlzibVSNFqRwRTCOb8uIT
kDZnpGtnQ8gS8kJOwfQnZKY+6UiJ9hTzhcI/3gYIDiFOxkulK5rsp/GAEQ+F5jQ3/O7GeV7mo+yU
3VNbRP+Ra8fFwaDJBZ65v4WU245MHGau2XqE582PYjkSOV8ZRQGLAxmLfFpC6dr+7E1JXa6yuqlv
9UIQMcMljjXhbSPNZ3VitPZxEB2/t3Pt7HTiBHsocJYCAEKQKSI6RFwIrOqwT+M42yW3APBsvjRa
76RtpV8/Punj8DcMAXwtBhSwsAr1iaFcfAbCqe6RPp0/sOl9hCq4cpYYZGfRIT4JSY+NwA1Rp+lS
YfJfAm8bvUVpNIzSn1Wms5EvACO+yfOHC4GtomSc4PY/h5Tj3DbYjg5viy9gMcHOv+lA45sM19mQ
zeJXKtMERAhEF9HlW2pJUf4Ln0q4MP8FvQ8xG1bTycgsm8OA2akvDL4KjsA7kHCNsJb+TE4T75bo
YxAq13rmNOdbt9jEmwJpaI6qdNzMBZqbmNBR+y8Dq2dGazfB3k60yNdv+9mpMvZZhcwwLdZUz2vs
vjk7gGxr2rkL0OgqjuuGlodCtJ+kKuHwBqo2Pjff9765cZ3bl+mii4zA/rv1PvrfFsfPV+VDZ8sk
OwBiXD9ChaNoLF+2vmaqZiV5979gngIpQ7OcELIu4QS7caL3mJKuW/dPQzK2JtLKoq7dwFVwQDVu
39Jq5Vm0a0zKqDw6m+WrwsqeCL47GTGzdZoFlVkzp+YHf7x91GtzpxfzrHlvTfqplpyiponJoUaY
9WcdY64WKq8mMiu7a3nXPsUUXV+SIzyH3qq57FVzbV7wPT6oAv/cfB5wV7dtiXgiFZ0Lf3vZL/Hw
doLi1Ovhr2vGILYGaqfO8oVj9HbTOX7f4KA1V8NZ69RNj08DqRbu9LH3VDnlzGzhb0Ndg/2fdQ9f
y9/U600X2Uw9O9q/XPtrFa2/17aAGlKWhZ69Jjup7209dGRcRFId/fOr2GkyzY5ErEL4veaze3WB
rUT30Dk0573ZLsq0StXC+/JX666p7MqinJ2qdLu/bj9mG5IJcXJaeKH/EOQNrsqmgaKI2QPKSC2y
y6oo9kq5Qq/MVVd/2fZGaLqspiSeDs27qFx+H9n2NoYSvD2wlyEk/YAU0tSnVuFcbP8kexmVQNk4
030996nyVDKtRWVXm1fv9Y3gnWauWdPbqCpBL0W3MUtb/7av5/TS46w0rLN141rNOXqWcV6LvGzv
pjejiVVXo95rpF9B5TGWCRgrMRkIq5LTIKXIMBYjZnhxKs8/jv1dLYwcMtp7IppXN53M27kR0mxF
PeivDZ0WOlc4a4qWR7y5R5fPs0COeJOaTr16kRV6BbqmhZ6bqSha969ym5kf6vIVaFOHXAP89FbH
7NPdLPMeIv2dfJ4MqATGgC7sNJAL+pPKopr4PVS+MbG7Fw19iaOhiCpW0Tb6UlEeBEhX1t7DDUn9
zt5k5ttPB9s83ve1P+1rqMFTbDWW8aRx4iwsAzSxcVrPDLpYrvJQwdXYdU9j7WMHIobA+Cf+HaXH
5ra2eltyo7qd/zaKEYlv/1aDXP3xmRwlOD1vy2qiG0q0Tv/4w95x3mdTKpa1/r0y5P2kbqqzusYR
AC7+ZzsXS4OhO0F7fFB++qBib1V/Ng6dQuspQZCoFpuLCkWsTq66GW7bk8GiKxpUQ6Kz164LYHW2
CVgJZmjM7bgMNaShei35Rj2rvu5wiuXFgwO0ApA9ddvNO0Eo2MdyKGXwZrRrZhSunbhRCsJUgeaH
Ird+FuAUemPn0FPURO5jVX5wIkkNCEdO7HoDYyxrCvNUjOopAr6huCZ3sYwhAbV935pTdclba6lD
HvI2mqrmKuvqrZPirYW61fUop9PYoclatjaDzSya97SCboW+qoqTCY4s8NczvdArnNwntuf7Q8Sc
V9sBgn8LMMpVqkYcPZZ1bTqFKwm0UFBEhObDawytyncyF4dWBoIl7OkfuiEZw6GDMkxqnECKpcON
Us1kDS4kdJhLRYtvnbfgYXx4tY4c1fQru6D5b/brVDvVni3Na/rpkQzhWBupq14bKH54is/gkDgO
3nk7qjrvjD4c9nhTvzDpKEKqZ1tZI6rfNG248amSH15aoTlzsTMnqKu+sHUbLQaF7yT8qQhF/zrw
QjeRKNk9aJf05m13mrntDEyn35UCSLmMChG5Pi3KzkTTl6tGt8oZ3m/jxBs4CNVfEFUNsA5aQBr2
duhu+ZryAg3ckNJr6Tc9PItbUvw25ZG5d/aye6gd37L9HFPS2smPoy0DfEuNkoPpaRjOvdPndRU9
RudX7XgjYkL1k1JkHfoqy99jf/kBjtkMSR/21aqC3TINoKjY5I5iJQKq5aqZ9lW6fv2bRlDSq0G6
Am8pWLCkRjOr4fl1+3vqOqaRDtSBysrJg4SVzEdftR5dqkrPdvJr/7F8v4ySo6KS4hKuthimchjI
Q34WawFMZIhaZ3WbRDETb6XWtm8wd06QOQBRnqu7K8bHVyDRZMpTthiSY4dEiWHM90vDMMu5dvqr
ONWWDTQkcrRfXk9RqZWtEN8cPjrPhqzrvnpowqA6Ar+mbnh1HZAa275WH8PAn7iH2jx1wTUgYlRs
T9r7VqruZOmf1VV3Ci8Am3C+FaclYuNDUcfO+RYqY49tgEW9MFx9bl+sBt/QAqGlkZLu9elvQ9FZ
ol7gbL0C0CGN2oX1qWwx1fBAApbRrrt+1fHcwx669OvUgiy1IKqJAGrL3mo0c5YWxI5A9FrKwTH/
96gftCInGSWevIXm6M1Vy0Bnx48vGenO/IOblVWOx2YeX7PjtBhxUtsNrJYvK1R7guC2WadfyS9i
883kv4u24OTHHPX3eNXSY6q7mTKfSy0BOS6qbBfNAJItVH2XQi/4Ssg2HXt3tgXr41rFkv3IT+LE
x1wr6KDL975ydi6/T51LnH0pVEqVLZTNiTgrp153n1sw66KbYVuSVhuqd2c7mL0Xws6YcpwZ9IIS
n1Arfa1mXviicah5vRjpR+WTJ9ew3pfxqTPzPIVKariqLdElW+RP9ZtdCcUU1iaiR3/fwrCAZXOu
67lC2TFaARYf4LJORUlxYfgeN2Ku6TYU503gBJoOlZZFqkYc5IhKejf4EcrvxsXm/bXQSr0FIFn7
tyt0cF7NC7h5MVIKg5UC41DTLmptYCYyKuIHwCw6RSQD8ppv3kY0EJ1PZiw/3vdpmQ+y0aSa1D7X
qNbn8a2zsF5P9QG+h5wmWlwb1W3p+DmS43m/NJWtqHvHyosWtRB6zz+yMHMKifUDVCShk59DfkyA
r8WN700aha7eFfVj697a9jbNQzM3kW/dDY+v80frriNc19NpYmAthqLjQYabQ2Cg+ov6yzvhTV/7
KXXYauqOlevPhkUsNfCI8HxkKRvPOligmlXkfK0/W7PmobOpP9uZthYbHQeLRo0TOthfD90a0kod
0KY0wFmUtWv5H0n3tZxYkoQB+ImIwJtbvLdCCN0QICG89zz9fNUTuzs7rZYQnHOqKvN3adflMDIZ
jvfYEBpChXaIPpuGXietJS0dDhoDWAalfqokJXjRN36mEB9zZ7AtUFStuwuG/GiF07F7L8fKyU89
kaZHDR0rXweX9t1DLHwa1UHOcalvFXy3GZYY6RTSAVbFwXRdInXIn11S+q56aMhvbWdDiVa3tK9Q
5HY8puRkQor0BjW7TxF73l1VjGCpnOqJ4r0GAcyTmBcvQm7sn1EPxQkI6qCrvPMH+MBF8foP1nEQ
KxrAASxJxWzxVFwpEzzguMdD/iNnXZE/ETdkw0ornhvrzrMpfuLrXFs0DhXVdIhkoITKte+FSxmG
2zD4lrC+fejfP07yHMJ0d4Mua6e/eB2yWLp9BnP5q9CzJstCQQ1wf/j1z2UlOg9F5FsTLgQ8Y9bB
sXn5k6had0g6NwLBFiAl+p2BPBhJmIzgIjDRxGhR0Vk2iqOxHW4oFhwkNSn+HIWEnEuSij0Sy/Kk
+KwGzdaxvNvXo2FAWXCwQywc0PBQn3O5KqX3xq2CIcI9Vh5CUA0DjPqUoZxY2JwPlWxtUUkqAJ/F
lbyrdvCi537CrFLtqDd7/DADRxDri6ROy1CMoncS4jKUMtVU8xHcPqNtS3wIe7UdCkIg7KinWM4Z
G4LE3IlgNa5W0Q3X1xas7MOrAKeZLeTsVE/rbXsyZN8/eGhjDG5o+JJKGwBies0uY26QcliCAkbq
aqjRnHwpMwjXK3R4RBwXVHT8W6cJ8TCdzNSTuH28LOaJvGTdDMpgbVr9yu6T/E4SZ6Ur8XpaxkK6
Evsx4MEoARHwnYVM0ACCgDF62ID3u8ulnhtsm/EKtGL1CRW5/+QGwALITWSwriU6wAz5Sz4XS9C/
+Kh7RtlHJBUOP1KP73iPWoa+X9Lro+hfKJDweyabteP1kMQOpyA+2LcDTA6QcGyyACuCybFzavsH
WAtgg2c85a+DznHwrGa7i1akn4gV3rPbobB75re4YgjncWTQ0exCOlG+w/SAX84GISKFMEV8OdoN
lwOqvNPwSNj7nbnK4c4nZtFF7WUfHz2GO3EFp+/U7DbfmcHeDb8lGvRu99lzdHJuJYL0ryHcYCsQ
Pk+58TXpyX2OX0pftt+7ytQBDffbxNzrF0th3DkS8hRs7PF6GOfwhI86Fqf2I03dsoiPSvfgDhCz
SEfOvSRqj/zdJbh+Ef+Xw6iKcxyeBRADmKU6NksUeJjooGB3x1xJV37PJUaHqeVMkx9CbRY56gsI
AykE/2NW6N2/YRWXz6DzkChbCW/12MSQluA9FYbP8MeQ6nH9soD9W7oe/XvJZXlgje03K9zx3n5H
IxKnIvR1lbBHb3D7XBl/nRsEbxnWiKxDaH4MVh18wEu7vEsiEAVGkO1FLKtV/sEt2sl0IG5q0FgM
t+EzOf3bPsiizRz28yj4KB3Oz7iexGSgMJaMSCUC7ebjrqOlQuL8P+jt9Hf98qllQhwlk5v+0YaS
d/5/qgnicoOjR3/vwVakAgVdLjDMgSE10RH2RwJvSQLx2FB/kh5TUdgadO/x7+6XDCzoICL0Bcst
OMDTpQAjcVLoFwfmCRj+IXAstFLhUvPf0X+GDO8MMByy57mWIJGp6UTDNKVJC03TWkzDbRRlXCf9
C6y7/PGaCyQXYtEOCRWMrQ3U1Y1kEmgdANbUwKZ1l8G4+ATDpb/9Nlfn8vD2bjJTdpUEcdnAV5FK
lIQ8nx3vMA24RPR9H/cdUVp1Fy8EfsiMP7wZhuWB0gyWd3+Awdiif459Sss9Uw3zNtS9CMrm8McY
H/4dWhTSoLNr6znZ2olQuDCFv+pulV1ZZvAQneQXUQaK6tFcSWIEoUk9epaEYArqfjntc+zL1PcM
9eX3z/2LM3786t0p3pIVhRf871TzMjaaYEBYqoT1KblRsNtIORkQUClqOrFT7T1IKWU8KUu6uVhH
CjAWyrfxmdE3vgenUtAOu8Tr6qvHM4iXOgBw7u8IyWIEniI6rxxaQFth27BFTnhePmbqj4vgx3hb
QkimyeS2yZYThASOopHYrrGUQPK1WDfXfDF5/N729HzEZPBCHnU8LHFN0XirUto58GtgqGOdrjCr
CwziopDyd+FD/9/uuTiWOP+XJqW1gx2x8aD4TCpWFRVmJFKpiuY+tsDCUMrkLsi9PKckqEmgQQta
KjljCFTiN+Oq+1l9BnLDgrCz3gqmB3W4JTyodmwguXOok8gMWQ2HiEy6HpCegvO+EjIRZvNI36TY
BU4lQ2SyKA2snRP4/QMo9JRBqL2boNwKcQ2Mglj+hboZ4h+pxolJ3x2Xe0hiev7Ccu5i9Vxq5hcR
H9IIgFGZ6KKVKwQdvjn0gqygAw9nS7bJzsAA5J5Trk4OSiENpt6EkDm/H9UJSBYMF8/x6KUcf6Cs
V4tF/1aFG5MUSet9Q1gb8l6FzbKDTOZ8ZvJHBRyQfqL92Y0mU/q/xznYCEHNqEWWpSZ95oN7eTXi
GdkdS7lbzT+f45hGWBQkAPmDDba7mT1CJJGfp9hLRgtnqpPuYZT59XOblgSE7nqYC0pEZtlNoubh
M92gcJqBaWUGSHsUs5D5mEwxsTlqenwqZ07f6kkWk/Fa5Fzn6aplipwjk+mrJzBQcAyCKzawL/B6
8CQbWVzD68EqaQGSpRgaUoe72BcDU9WOGLt0mi76zPyvvNIW3vn+NvdyAzquPz6JrV1f2vswfZko
XUVc3n9E/27TzLIIllDhsEZ0QibXko5uqvXwI1mTsD4JPKe6trCt2jFqZqmsLzXvQj+nblYkG0Kf
s7UktcebamrLaVIgSkLHmBzmxArDkG7YCuGRbb6WHjznEykB7ziH5le1b2t0MuR+9mRcxKRGySrz
PF5TozbejgZ7dVQDZeDME5GJRZPED/PblYBZYbpNovMsk+Li0k6fL3PP6g5gE0AcQzcX7+8qmg6K
aeN2wpo6BQ7XW1UAjXEDtQJ8hycRskFZYRiFRNiluITAzEnn9tV7shRXPWCOtpPW2ywzXZmXffAf
iK2vWo621yfOCTL5KltmKjeFjW/zDYspjbkx3sQh1r6KkkbXU8vMJ5+yt/lUG4qykiCChAjnQ6Sa
GURC3kGQfV+/iEKaojgnovTD2stSbEeD3lyWultcNG8Itudk0zqswh36ks44iPbs4n63gQWIgMm3
hfSP/zKJwTHU3AkJCOkNROgnEIDd5GsX6DaVHp2CX5GUjIkks3V9XZLlxIZauiBswZaSboXNmw1d
vZbKY7b887gfSylqOzBJedNC5uxNosF76At02uIT42LYQqgK/4+ykWwj/ME7/5HuKfYELMmsdNEl
vVIVk5zbxuCZkBtp0mHwVJVDQId+dHbBvWdLudp2mABiUwsJ8dsSOva2lfiqs9AMDYfsmvmpmprE
Vm80ik9Et2QIQ17gjzT/kDaAKADajrk3otVRHbEL2z+Eu9mYOAKiBT3OMx8cHZLKWqt7bULqxtkL
TZ8UtwRB+U3vhidl0NEKJ6pxvp4R5VX1PAjk6CMwHnzaxbe27ooxjX0kAGrR0vHjbBBE0K09DEZL
/r1Jcfy7HtXdM2iklPsyqvOyqe0yjdSXGquN57BSVfBGVLnB5n29CpcG7RK5aC7fIIys6CZkSCTy
DqlsARsG33bOh+KBhGOHHYxiazkkEH80eCDeRdvARKNnjom/+J3dDu9hbYbVQ1FjgYc4DTlyIXFO
3nDgBVSDOWPTrGLtVOorqNDDIPaMNsGEKAe352C6aMftF5dqHOz8eciW35G6LkYyfvckii4jxkz6
lgbj1Jfxh9W4fpgir9XBKJEjtu8fpJOA1AycT0ZCUR5INyU6cdFLczq2d6XdMKC+sarlWQanVm9Q
Bv9rpMf0crBgAoP6pEl4DuRIipvjV23vhutIwSjj8TKb36jz0YcED6lKpkCr2Tr8I6EWtUwrWpVI
31219pqJTWkioO669sRD7Q49mGPaFZq4R9FmFBemsY2zYZQO6TIZnYnhTkX8aQmvh0KLDdY92Ft1
aTNf9PlxyQs39VXl0M/QXISh9Dasd4cqGGpt9EM3QpyQBMZQzHxeRKsRE+EKRof5spibnbvnag48
duysO7HGfbRoeIrU3uvyfrDpRdpJTfh+EHMhyXHgUpQd+VXlPVKPkElkYewwbilvz4YJrwRmlKeg
qNjoPOKMql1ujqh8pD/RnwOo5qnRtvMc5fo5lQuUtD1pX+jHpbKKh36Wrx+5r0flRCsS3kOct761
qUzqor4baJ3SsXHEKGlwyoi1WryWhuZpJUK/pY023rZiI2MTgTbXrqUUVOhGUbVy30iam65J41A4
D1ZkHQD46mUWrR6E8QHhlJpvSNml4XVq99qMTaKYqSYagibbCQqRSB5OUfK5S+fOobcYXiDH92qs
cGy7efWsEXMBDZEQee6s6ufRcRSF+o08Ea/2rj/JFvRfGPb/tyyBxkObW83hcGq/G8vBZh4tnZvw
uAoBTv8oPm8vEu8OZ4oC4cNK8B4FKoIBZwQt3+YX5GDx7bM9Eg7ZgW6GPopcNl660am3zGT7JUej
9Cbbp9jY5c+/S86L5m1uyOX08XnrrbtRaZtgpI9/TMJw3ck6gJ9Nt5d9JehLTpUr0dqyC+QAlsRL
by7AWPM0fAyz/k4EX331feu53R2+uEFmdGkFwPs231R31VvfgLP2s/b6vnxn2jcJEZhyw4Dytwod
7upRu84u83PjjDt7lLazROM4iMyWnVj/LoV0dEYNURUdq0sP+WK0YlFa1iYbXey+/r6riIzuKM1W
dJPXj+0SMly+nbo+X8T04EMFhw3QrgcFROA8ch2VhoOyLv2ED0sVsJmqUiMfWoS6kXfVczfy8/hU
XjzqOuZ3Dbzd3hC2GL9obR5xAMdOrhzpp0brAQDsuhGKqJEdvEfPMMTtZ9HL/l7CrG4QSj5CTMVZ
5Pn7TeDW1mWUXiHSP7TIiNqcQHgSiJOqZTONfmZNlstHZvvBqpXrL6o+cke8axnBXd12srXDEB81
VPAO1p1Mm6JKZWJgVx+10Txi5nINGHI1UYJYOD2QWjcirLgYgW7U2DZJrH14OtjElXlMw3OY8vQf
s/knl+i1vrzmoz9r4qzIzLHRmvQu7bRe1GQufJ7KpnT59FoSozuXSmK2apqKViYk380jWBxMnTkj
zVOfsHrf8RVQlYSE6Xu26T1n2u1oa/tBnvC1aqRGelnQfiAEzTlrRBnZF/A8ppJMd9HIzC7cgYEJ
MmyxJ111Pqllx6TM9R02TA5pe01iTFJIal+Mfqwbm+6qQFYZqz4OhcU8Xn6fDF3I0/WRq7Auwzyn
WxD7oX61LiY0WM3t4IAbIVAXr77RfCp0qeiM/9ob/Fsg4FBBLkaNhAEkJI2fYPNtNxOadggyuHmc
DtO+8zvKj1T92TvYk6ic7l44970Zx0mJFGlkR9px6JppC8XdorS5U9tVzRZKRuab5Ry4H5Sm+d3R
cIXi/lg0Uh1JyzCQK9OBEV6UbD6fi89brGLmUCbMkls7rG7hvEN6znCK7Xt18f1sIKNbQee2qh/F
9+5KEft/rJHrHUvbzqk+MekynxzE2qseNqJ1DwoK8WTzyfiu13/CvH+SRZvVUYGM9xwHgHY9iHcn
zfTHvpOuTYrr0bFxHZzFM+Uvlcmvo4GPsvyWOFZ2LjNnvzJcOXQ+cRAEAEGqu30IlXPlzMbYaK0H
icbzmp98OLYbKeWFDHGdaKJ8a3mwyze7MeB+NczYfCffZrJ1cEzKpIi81wvTZz/Rx7tjBh0kn5uS
1VY9DTO7PLdePmXcE5F56SURLWjfMqPUKBLNQ+e//XKqkeTYQ7rqPT92rdc41p78yyPYNFaN/e/L
ZpsNR+LPtrtpI0+l0QJFetufcNKR9DcO39nmiXbob5rhJZ3FZfPYQJxzHOvji+slpqQRGWXcs4c1
kyxlVQXLcth3t/wUObByzsffkc/0k797GoTefnTuPOZPR0VM8d4wrrbiDV5aRxrrUPyj0BvLTpx+
drb/WPX3g2y4PaveondAxr0UfslCAsiTLiY5GWhUO067AdPrB+9p3WzBH8LndcdMpa9rDSlS3I8u
SEPny10BSNWhMkqN7NqWAHleiFwlVWQQ6aSbL7rciyjfWBGDUFlUYr1NYSu59liWSmoLvdc4/IZv
R7tus2MNC4idjCPtg2DDjrzXSmK0GCbH2W6SYlPyqmIjXZch+w+7I/ZAoKRrm8pycFLHJtQK18Z1
lq6YSGLCTT7TX9UT7adope+XOCK3aE04GR8rM2rmnY3T3/typk1wuKOQxtMqTDeOPPnJzSWuHcJX
DbVr9A8l0bp2ngPFV2YUKcUal/mNkSnST5JWjOMySvnT8E+x9sElLFkE71G0dWmlZBcfVEuyMOus
GVV/q8jej5PTa0f+7jhq09w0Uk2rj4WThvWNKr9NEbP7j6OE5dWIw7t5AekcVLbw8OKxxmIJ6TBI
CumxVkR6b0GWRM0RaAR/xkFH1FGas2JorDTv1vAbvb+omhOBk45aw0bk5ePKR1EdxAcmDLslKCDZ
uylkcIQ5f1VJ5lfz9SDQMc9ZUPLbHep7t+rR2g/MZGscekq+SgQJJc+4nqwH8u7pNW4i+N7F7yB6
eBPiHsh/o4Xvj0B13ukyJjaf4FRhwtRaeENdNvnKRgsSSmZYhn1hUubxxhI+Ss+a7g+dLE0JE3RB
JaVL356LxhMdeuBwx21453QSrkocA8Tmd6r6DvqcdG3tYlBhNsyM723HLpQuzKZYdhECdFnKdmOe
ANU41WGyfWndR9EaaRRBizMJJD7fF2eStjvbwcZErY5kCUUHk1uVHgs7E28lyquWw2SRv9dO8+j4
3jjNvWoLOdeQRdc8zf2cJ9EEQPV/CsqexJsfCrd5YpaeHz+UTrnQ7eYQ4M9Zwj7qVEs0YmC8UGe/
Z9Laq5v+bbibZkZBU+x4QWklC+npxgjacKTty4vKvnPqTWiW0r2FluHSirfeP9syA01y/PWsZUYr
IqSr8s52Ow6aIf0tbI+JM68CaO2YzRLdbNtXCsGrEWmTQYL84tTdkWZQNmM0q25Ri6KF9swlRA+5
rPKjg8b50pqpg8ubIS1rOVBTSYoC2l5e0UsdxuWxdFx72Fg3m8620sGjCwjz51zJeNdyspgbOjl7
Btz31dfOAf2P7wi58jEalMmHhoPzUR0u7U0j6eqmyt+qKSnczui2QInSpB2IVUKWj00j2krMlJtj
QTfFoAQWEdM4fSd4nwSUd06t6FBLlM/MwjnizNyH/VS+9TDj9mxlRF/aLEeDVOPxJ1UJNYuGyqfJ
UanGvdqjH+iXBKXPvYEmE/WOHjc0gRmrs+/SMQ131sJEuL/Z5Z7R0Hxpu1D4oYNVqFHl3IabCu9K
geMtBF+TcuHeIvkZVp2ZtnDFPpNEFAP7ApqRIJ81T0lPsPKZZ6eCplNPZvtMeLRvNA3nRq6l3eO6
/HaOkc+6sG5GVTUculCk3s02jBWxXta1qAfUDAOCPZE5EA+6hN5yQATT3nrCUa7liCoRMwsuIpJ0
UhXf1Xv1Z1J22Mw8jd+Lnn1IcsK1oTog+cK/EE4+PUEMbq10ITQWSlthDOlPxPLn8+Mt2qCwome5
dm/9a/faja6+stFOxtCed0bmzqoYd3ys0zS9n1E1TyL5eTt3j6lPl/Rn0wshH430dK843xWw4Od7
AdhgNm2QBv0CE/99g/p/Eow2mUUlkdKpFGP3/O05XEiXuFf2mf6CDCzZjGV/NrvRWs23S3PV7sAQ
5hY9tnthlPvSfRMtxHmp7T2xTWF1+Yke6GQxScTWY8MesN9gyQ+kP7aGQwYYAmI6d7N/OBZddPaV
TxvsfSndjS4r6MwQXOFrnwmF8T0A3qhW3B45TTxpukfhLb5JNMedJAqExSXbvOHUSY5OAnTCd9rS
sslif+W9DhLkLt6jkv/rkS1GstXjLvyC/Q9iAtLpL7QiusADTrh5Jc6hVOsTFO9mtPqSxFuv1qGd
nKeaudFq7jdnvHZzuy8kP88DjfOYPOZQOUr5hpvEqVYASJfCRky7tzraPEqXLIo4Nnh3kp9cablR
6uc+E+wO128eLwWvpqQ/ceYJkn/m0Y0PTgAP0Kmn047PH/3o3717HsT/6HXUuHOVyv4jYcLSg4Db
DSvcT6UTn+M/A5ulwSyr3MxRF5gzzUTxTbuqfE5SMsi1IQU3aYUzDmcFpKT5cTnXkWIcIsDvGc0f
zVjA1qhGBYL8hP/v3sNWvvqLmgLmAJnGpw9ImBotwv2p64KWO+tgIXzsv5g7FGpw332dnSyj7DiR
LT9uxVWc1reQ2hT0Iemhyx4fQo73APSTycTN90APeP59Ds4Dw1rWxaxgS/kMIrqkLiZKyd+HXk3B
ShhghulXzF04GPQM1ytv5rqAY+fxk1UeDze+qX/zdjfFe+eaBbpFvpIwsm5kynsq2uTWd0RLkNoU
TdFLVl3FlAyaSGE3fzbu6XpybeBuPv6hE4sczBDMR8e5Gb3055a2J9Qqq3RBXRMH1UzC5/PzLsNS
XBglhf27dx2pgH1fRN9DPzqK31vZWHnxLOTkIkWD59dDmeXEVje79T/vv8lAd3rrHVqJfqafqMQH
zmF3KzIp7JwVx5KfckX8lhgQM8kuQ0JeOLsFMdNLC6dt4SfjsL8XHrvCLTwgO4M0krU9L+6z5eZa
Fp5Hqpjk54YfpE1NcF9KUShA7uzezEUfentvN9YAZUuZ+7Oo+IKjdG/n8eU79/OST5Z/Z6HKJS+2
/Tmp6ShOc4WF74+X0mQxm1L8UA5ndsrgMc3ApFCO0kA9814/ISRByl82LJxoJwt38PnkHx+DX3Wf
LT9jpclhekd0H+s7VRVVlUZGctOutj1UfY4sX5UooGOmn9GHpe/9uNY+dg/6uWVkeI9hvRezp/CS
yGJXvnKxrXPX0gMNsnyXrzC8HQ3OXqLd9WzS2q64yu4KSbPZU8vpNlt9UInQ2lImHNtnucKTafz4
uzl2d5PBNtplHrjWd5KlJ3UZPYGegHnr/q1jzkJPLkNC4oNT42vdhVR6+MrU30n4C+wH9pmp3oYP
8kMLcC3VpByV2OOpHWMw4IbbQeo5WNGLPAeHa/OarUWylVOscvaqFBmb+pUnN9dOT0bPjIywIoLh
lGtngUjZGKgqDNneVM3yNi0YTWEW9purbldai1t6Vc0ZjlOTn4xMKzPscGuYVgy6N1pVtDvhtkxO
vs5YkboJXWyIIiMGAo4jAzuWAnpH86eRbO4aBL2/m6X7L9RmTlWSLewrYhRLglWkZr1Lqfql9m49
W+fWrrOtJ00quxZnVCP0leEbP7HXjJnyCTjpmNXq2/q7cCz8SgYuGHTFlyd1p3koR8lfs1DLoDYE
2AeXNJg/U9sPaRm/4xCqcqwUpVHbFBP8LauyfbByqaXL1Wg12z5XJEW17sM4/F8mZO1WW1ef0sIe
phFJ6W24IIU13Uy0ne4/JHynTHNZ1gI7nMXPXhpLusmkvI0gyZeca6Ja3KCzV/0azN0E+qZ5UAPT
vghdKN3JSU+dRy1Opy00RVEiAAkEb7vycSQDtMLXlb9Vzpf8tYTNov7CB/uaQPLi8ntVzhQnaIpV
hwitGiQbZ7/4XgxpIZyFXdM3IWmYwHx2dJ8vq/LPoPs9L1BOVi+Di88jmAZz9myehGws694Oi7xK
2Aq/liU2qe71YW0z7Ai8RVXWt9WtqSa36u2fepS6WfkVOLfFqbglOioTFxJvXiiZcIvP/JV05ouK
zgQ2k1xqDuDl9/U729jXVzKuduR8aMHl72t6HhNLH2CS2P7Ksz0ZsbHEfk6fTApfkul2DcbeLfuz
0wMKXxQYV6SYKcSLb7ltq86y/rutkMSVh/v+rZYo/RmFxPQaL8ywV6W/4dvVA5ga2BSInYcrGhgc
4wk1MmG0TiT/eQuVWf4z9XFA9f/akIs9qrd/PzVel4QLDcKspyBn3wAj3m6XuRNkycdCsSecxYP8
qdMoBy2ecjPfi+cxGZouDLIqNOQehBFH1ohfnzKQaS1fg3uttGusW5Gx6WiNHO+p5HhyOyYNaojI
4Ek6E35awVVATImL0agXgUeFcON3ncMg28iOksIGJIOXznJw87talM5fH/Fr76u/mvdpovQa8ahW
xZmVslXBQh1hTl9v9tJJ6ZM7Q4ccGx8rx2FqLFcAuZ0XjdfCnNVoAivpoXVSSjafraN0ECrK7rm1
LT2a60aYtfUuheWRqcmYbnt71Vh3OwyTx7Vd/YgcfemStUg3RoOw+SP0aAPbCRw5CgYLKhG+m+tH
Sn8cpd1hJsi/WzZWxFqsc/5iCwsz9Iw16WQ+PqM8w/RqGp1bKVO8SpAZwVxfo3T/aZBYd/9zM3GM
fUCmnUvr5SLNZV0Ow0hRUtz7NGdfSwRfiNtGleBPMV6JqzQMejGfd9OZ9HNhZXo7pNH1DZ9UXP5f
GCYR8iFQcJb13zNEkpRZiUOaWflkgFW0b2Rd7TI6DJa95dwqql2/gGfu9hPyRQI/nrRfDVsNE8bD
Y3cx9moV7Jh6vx3xIwNMaVISOFe9mRNgalJpXV+Xcl2K1tDx1p92mGUl3k/V9i51tHHoPFsmBJXT
jWM9UqSvteRhTGzE9qUCnM1MpchXmFWW027zBJfVKeUnzzJFV3mabuzGkofahgW1XrVD2UKpMZPa
gwUBOXNrp2pqkPlJ9+5fuYFTDcwUrbOUFSKVX8oNKtmgNLZduGOQ0CiDvAVZB7QagdW/fV5tAJ+3
i9NrVd/qSiclrjJYF3Swtaje2tHpqnFurj9O+pHsPNGk56eSWqOJ1q0DG3KGgHrfMmouRKK4gKzJ
FDarASQ41yWKrYYUkVSNmjOMLeu4AlVXiQjoDnCwE5XEbI6/TGnQryJ2IPWahuGqjNM0NEqufunS
CTduybeSg3tJSWlFZ9RTRi1FBo8/ReXxg4y9ZjhtU+53O9k33duIs2tl2XL4BNvLcD+UgpOyK/w7
0iRmRvOJrsGZwxe3t2A7kvlVH+ifh616c3KEbJSH/Nd5iGEtfKpumGpFZnUFtVVsHACaj0ebyL0X
CyPGRDOmG5PZDUnfiFbXPRuz7fbAp8FQk/P5WHmFAr1qfzLpKslRXIjhZWb+ROVYY8J0uqTbtujC
6jOIcC/9WzuItmk4MNWk/TTCPr3e1+beTn2kW7IVbfYwYHZeWvGyU7oRAxCUjp5a8bVs6Zdq1tPj
7C+TUn3ob7gt7q0j6n3zuf1I/RCeF46tdeM1elYSpdPAGYgxXuj0gBjWGwkUO6UMIPsW6U7t2D7V
duVkP1c81oO4+GRGlGyT/L19tPQkFdFuP/Lx6uLn+P1q+DilVYOdgjM1PxmtObjSxBfJOolHsgIx
KZ69StYuKaxLfqy/DZtmNO8NUUn7qZCG4tNfC3cOe8N8Czd5h9y6xXtPGft96JzKtlJcXbIStepz
zUk/DDEBt5XTBrLkiosvggr36lROVx/u3qWWrCartuCyWSjInxSpYKZp/pMnLGdJmveBAOajTuX/
zm1IlA9nGJj3xu/+s5puGb7w3wav8WiWAzqXqDGb7kboTEQlt8lPmDa4gT9S2TY3XGdBaMhMRV2w
qGg3iXKgUqr+SZeJCRCSGCWqmdKx1N3UEvVYJdXaNhbA0FP/3Ll3wFFY0GuTdRI9/KxeioYDAzJX
eXQDi91lOqkkwKYJYCJoryAfrb2vJjvPumA/Ps6fHCCJGrZAn1J/TO+QEEgZU9dxzOm0AzF8H0c6
CT3HDiGCo0rm3z6UOGTBpHJ6fpPsIPdSoqKv4uuhsOU4/EzUX2XyeY77VeljCf7IAnA8enDpj/5H
SxaT+OXKKj+LEURc7CRE1uGiXLUoGAAyfwoIXqrKZbz8hOMdq69Ab6qXqtHyfTopp8c6h1Qf2qTr
UGNsx97S/RL66uxUyuUdlPvu5XpZ4sUBQrO8hyVla285w8J5vtJfp2a0dhseIPvDAPru6oveGkRz
sV6wW98vyAv2Dhi08TfPxrV77LzFISyw2qCnQgY5Q5CAINiVMsCrw9d5Jqd+jDcAHLSFgUgnggTD
2RcAO0E3xUAcR4NMPE/1U15+ppqXdm62zeaRXYvmQiHQPs82mr/Pp01xZrO9fd9nhqltxpqj2/ei
4udaS4HJzQNI9zf9m5zHhzlJWP3M8DpKfmTJlX8Sk0IKsSlkYJ52R7L5IFh4lCPZAH4c2owh2Pp6
ZJgUFvQaStdMgfae/e000GE0ZMnCNMkJb0tPrwrxdD6xK7yTBWbM7YritYjS9GZwe9tGkuuLUVK9
Zdl906vs3tKa4pESCX18jodJ1t5tSguvc87mlxpn+Rp0fWTHjh3YOs0NnAkuN8m/FRcGDkCU3WIm
O2jBpBDbFrO/x9FS2W2wwqtseoHuA4qylB5+LzLLAY220WKSa88gwzf3qDAh/TqHzwV2YR7mrThh
1jVv8lRIJkTqSDLwnwyP5MrQvxWX5IboYMN7SKYP3YwVN6X0sfzsXTbF5KIQnWqNfZxVsDKdB4nW
pLr8y7T2xJHDRP8xXnEbwCxIlVXHh6AXf7qg7K+eAWDkgIlOpykl4K5Pnvyxmpyo7MDIJgB6XH+D
3woYhonnpQQKXvPX7kYgIITkzoOQd2W1wfjO4Tqa3+E3SQZvAeK0FiNayU+dOUI3symk56eejtqK
RH2A9OA6cWbKQyGaKvjrG0ITLAQfuQEAsvnjKArweBagEHCzHEX1PXTjy8+MWM54+b4qL25FSMI9
VnKPLnLc/3Ly/ZPy8vNrOUjIMU2HpwBeNNKvb955D7Jf5LIKivWkCfmbJoeBJqPIR33YlH4X+X6t
/9HpzN75D+IMiT271jNf68+X0eIkU0pyHRAQyzk65xPvQjJeTISo6+IrZnpaZbEsHXbGAEi9L15v
ZRDPrS824G3DwcHjNjLNhb0XKiLdC1V+L2Ucf9I8VRbx0tlYcx/AzIFZOuKNiovOJ4li9WWcBj7/
rqhNlsBAOH38OiiJaE9MNTxRFecPGgHbE12w8Gt54zBfWFfEcI5iPBeiqek5tca0xXSBFOE8D+d9
YZkocEfRPmeKl2QeHCI1UHbP6VTIxPMLN24XcnCSbS+a7C/1Yat8hkZvsyxrirJk2MY8wMIBOVMS
dT7IXDFJaPrI36aPObCLwC/yc//wML5IkdgUZ/H5CUztefh3K+h4IDy3+X1i+ko+B4+Dm80e/X1j
M4wPl2Ob+V435/n8zY0vHRMmPJ59L5RgLmBp/0oO1+McEfvfsYPUs1wDuvgpXS4+f0Ly0M1zuOR7
dqhh6IBylAH/ANjr4N2PTu3gIA9iRPpguRvARALMVT3mVBkeDoUc5EmE7y9M+BguV/5qX4DV+ePf
/S/H+TdywqyMXpCd7PlxkcU3yAoQu0evPLZACQjsJIjupDbKXZpfvrJdJCnhI+xJDou641I4JfN2
eUD3zcvJrCT3NRvDkVzC5+83BXI7seYwX/+l3r3ImFr5uZK8LnrZiGcvGVb3+sLKUqB83YyEWHhK
nqQnd74QLK9VcOajdLY4HCEjnMOLwoNlb1N6f7DmuN/hLLhjvd9EMyDdiwm2e56lgnVywNay5HYt
9rVO8h92h92+FEQ90AtGhFtAyKmd72UrPGCoIANambZ3AHuzwby/tmOwrc+VnNsWsn/JuSAO+Nqm
yKFuC6MG5BF9fDpAfVwIe3Zqo3I17r9QVyQ6+p1GKcn4YrlSznzbubLz/e/yx+n/sWSTEoIteT0S
8LncMDair3j2PUE2pcNvguhae3AQNxD5inxdPIRgPTH4ApLNsB4d7aBzdxbCSuiymMOQo8/CcZyR
2ppf/yR/Iq1IyDj33+wg90mBiGwmzZlf5lmkG6xEvz2F3y9Hi+aRTnAxTzgar6OVJWMSlYIX8Y+g
XBReovkB9lKJpu8v6zBHqBrqkmRvwlez+jz/7vqA7N3cmexp+3L2WhnSAnh9mzQeWSEfe5/h2r3H
Crl25M8j965719fR5Wf5cxoGYckQuooWWs2Bna9keJjw4dff80TcMcboNAzJwnnHqI8XmeErIbM+
PkHlFHy7/LrmwsqzZ/mJGLGecVd8/r+PZSmK+eADs/IZICixzZh6FjLP0glcQKxo8C5py7oESA1c
+U085aZ8Jfa4lQ/Mmi7CpHE+1hMvaXMfJ53SRxJGJcVxUZDCGjVQOkbwVD5sS8fR6js6f8zxLF2F
Aald13tPNbYjN0d63vw9yyz7i1ks6HD766bh3bXDNPJ1FGw13vQjOgMpHMBGTB+Z1WQ4qe/HiR+H
iTtAvGmVp4ls8pikndndryK/aBi8ob38SbZSlPB+TZ8NYZUpRmF5yYKVFp3kD4LpuIGD+RLJQ3Zl
u4z9vKaO1uvsXXp1nzP6q076d9+5j1JV3nYc2CMvFaD7biK87oPbt/3kME8O3Rzn5bt/61nzhzmd
XSQeiiDSdCwEDB/0L9nzX9Dk5A9NPZHlG/gANEHt2PXP2zTOgTDP2BJoM6a3bw6MadoQRspBfKEC
NDwy1n0axHco3EnumA0VdDOAyQc7aH07eM2zH8sEH8YmVlK95Aa2Ot/yIAOnTt+Iamn/2ipf01TW
kJyC3SSOz25lIgVvOODs94Acx+1amoLrv93MqJiP7WBVO8xPBFa4VjqK7Fhj+ZUdp/rbxqo5qUa7
11FmxhH79Ziy4ZfeFVfwNt21X/xme+lfCGbZJ4/2fZBreIZZkPUQj7mCOjn2Fm3sp7nQuHq2d+79
R9KZLStrbVH4iaxSUcFb+r6x1xtr2wGKioKAPn2+9adykpwkW7fCYq05xxwNnvoB+8Zr9kPl318x
j+JogJ3IwIZmhhd32j0YX8rZZ/4I+QzhdYb35N/bvm6w9PJffi98r9+HO/vOpkhVWCvJOHgcKqJZ
GeIzfNkOl/3zN6rDu0PAtXmPId46spU6wwWU0fjJivffnwu4fLcchO154lR+P+Z6KzJJUzoFngSw
avY28hojI5jb/tfMEwwOBX2kEj3BmLRwPT1X4eAT5849GLj3Y+MycKEoLVCWHO47Zl8jXTkOozJU
Ftf13Ur90eKBTFUG4+Bx34NUQe8XW65ZrCufA3EaPg4/mykjDAJy7+DJ7zEQw4lHiNkmGtOt0ihD
Dt1QXlO4V2aF2NspdvUfiezs3sYer23quyGQx7tT22Pu3ndj4xvCoPytFcZUa2X+GgCBfx1l3THG
tGpj4vSsJxbCX8Df+vzYvZPSHUF4b2aP5Oq9TvnxHeZjpq1udnmQ2TFnFbFrjQMqZefmvu1XLGN1
8J43Bz5Q3GO2Zo+tD/JxKmjYiV8HIMXp3B6WdeiT6OjLNTR9F6jaflpj7HtSt9Jxj4D51OoPLAzV
u5lx/sJa9DIbydK2WlZ66vzbKpt4amZjjYdkCuXsukDWD8G5FngTEBmNwPwTcizxpE78zAbONTkl
KHob7QmR4XOW1yMS6OxsqpVuE+Kx7zKULhhCwvg3yAezAdHnfTuzZ7WNv72KHAU+DixBiLHQX3ve
2/vANKCupH219n+Tu4oibJPNx/BwOX1/1sh7icob/mTyACLF/pcIJxm3akHzoHSVvL7zZSJo/vjB
++4GtYdC6A2xeM0WQ/H5udHcdrLbaGz6HjM5Zvvv0qEgRl9v8jt6bPoH6dyf9xhNGq8zb6LdYwAg
uk8Sphay+zqxL+21PuBRIicPs7Rb5+YT6yAH8D95y786o3Tn0wL8/uVLbiKdZgPdtaa5z0PiOl3G
6uOng7KTt8J5IMOAF3sJ6qz9U+sciFL41M3GxvTAM/nUbmiVzEcTKkAe93MTTbYjs/7bb/c8fcWh
xqQL3kMHTVPGxOf42RR/nLSFrHf0OqnRDtRcNoY4SFKewH6zlM7i+2b04kSoBZAR+Tt/hYsZvzEZ
ugeT7W3JudPC9T1fAdz/AIcwqIQ3XggrbAtOTMxhPICiNQy51jqnPowmiifQ/O8SKY/QGA1Fd4Ux
no2OdMMx5OxRXdhj6CP0S/BJaXt3Y+jmJFLjl4j4oq9+llBILjkmUIPjCIEFxwocoa/x+qtPSIUs
WmAZlLpOcEOxKePy1RWvTMnDeew8Ak2BLcgENpJc/I49EAN4L3AxjDZiYpGJcqi2Bx7cSDwo9nFz
mJj0aPDyczvfIahkA5CMCQZYGWb+MP7xt8IXJaBr0BuXIaf1Ct7GUGfeb1x+wR+B9d74r9sRpWzA
AYRJNeP59d4G91QlP0KDtAzTunfZb6RlHSimYt6d9+W7oZeZRONgv8WZecT8efj3iLlUMgO41oRK
KOmdx2MXCcJCET6gO4Mo5AbFfG73DpSmsJFMQSNpYaxWFqWe+Qt6VoUPE+PnOlLi/aJvYl1tQ6TQ
x1YvzLVBwGAi5SHpbcbQE39uPYOJYXwSGG0RcYAO5uhBFUt/k81j9mWYdGKGgbw1+jg/F0t318gY
BT50mGkAh3gWg+n3tG2x4p56HTS3gX9jIf/CnpXHPU1oVfqO+PVPfWC0jnIcWIzrYfXfkruNOjYC
S/gucf724PSjGG0JMKmStymMz3sgt8L74O0fjmgUSZHPDQAAN9s0c55Wbtjeubs5zOZOk3CwQf7i
f8ACJ3YdcvXZLX5GZhfhwKJA6IWsfbN1RrCyiYA129kn4NDelVsOaU4djd1azXcC4EqBSTlrIYXC
XITuwe2UIYbAdgoVp54X5j9XYumAsxdDPLj+gtc5g5FqHUMyPMyb05ovkDMgikDWiA/BHK1xetpA
Y9PS7k5uPKIWTheqAn3KE36zumQhbPvhk2E0zarTOnQmqdUitE0K4cLh75dMTDifXLY6CzpgVJlT
KwMUxBHU6hup9/NyyGRKAGjiTE7jAHeHxc3qx+VqdHqdMRtZHO7GEZHfHz2w91uXNkoLszlmoKRQ
p9Kz6PnpiQ5jxC/2jTHsIxkYFcFiN0s26JciLrN9HOElB8kT6DE1cK/2pxbj6jhb7c0j/SYuIVgv
NLCQX8nrPIIRhFmy3c6a0wSW6/RwjQUFD+NTPDkRlOPGKdu18wFJgafLEcas1K52e2zdq0O2aIUX
ifHeYmy+4Oz5e0fwY6GB8kpmjiIXSkGET3aH2+mSPzU3aMdgMzDqAE7FdRnGF2xC+lfFedt7Gxs8
vDY4seGhZaBGgguK59aiWR/IecMWB+MYCxqrsHmFDT3m4Jxy3D+IAsqifvJjJTJX4QV4fTidAz2M
wc4E4iklJNxkUEdrahw+wrANujKNBNbvmXZW1JdeqjyaWl+nnmfRlYww1qTiMTCdmK0AeFHy4Kmi
f9m6Gu1hr4fmUP1rGK+T/GBsBwbufVaHdTu6WQfc1oACAR/uEdEmkZIlCjIIdYYv/G2IyLJH/otr
wLnDguMd2at+BgREV2Gosy4hFUvEWAFnesLYDV8XrTVB9PhA4OdibwrzmOhQk99z/LmN1WHZUwqc
3hzy38fu1Z7MWSBcTlwdhAMDH72XDFZPH3W3A1LgVlrJw7bFBhl5V6XD56Bq//wbc0AEQ8AjeWd8
7DA5IztVl+EboF4zxfNaA5tPNRYdNQ+Oh1rqQgTGC/1O5SAGX63PSBuy84drfYzJJzEUtceD0LBU
YZwFE7UX7J2nJUqXOLPrVUvZOUgAGU0pUcyRvzcp6m4Jjc9swuxJcMuZvbHMR0zg5CTVJPe+oFLV
G+vuv6KnE4Ore1OrJgbsG8o8rHmCE5SN9xcAubyuoe5XmMshujWwdg/wyEP4xFfgrxDajcEiNSil
cOjB1wBRVAXP8DgQmL710mvvjjBROMBKWMtRWNpshzQx9x0WPfPpmjYaD1w4jqTOsyA/CQWMMTKP
mFrhK8jtDdAEYYYCB00cUBoKSa2bH7lkcAEav7a/3Hk4l3z/wjgLM1gcTriXAETs4URoaHRZwRAa
I4JirgKIAOeEoLnmbCSYqNtUXccyGuFTe8e5qBB6OoLjVRm5EsiYJ1FhC5+Vm70SLoTXDaL6qLHX
H0uyz58F4Ib5ndOkXDlJ4bInGM9ZhKUbfRbXsfJlo6by6rGe10em1hFFCnYtwoMJLMZpFapvQH0S
R0lkG0aUmvx72mt3ojLuTSru8tev/2i/IrjSCHHOIME+d8rIMT6bssPfMGAEbL1vKudhPLfjvxeL
7+nKHq2Ktre/JvxaTZ7tsELyC5tLGTCm2Dy3Q3/kx1P6iT7Jbz9LiWEsB5NYopjgQbJu0JUsBu7B
ZzPmGR9TZA79Nupgtgr258CuDfgqXssDOvFbcxq+4SlMxWOHFpUUjePQTJ27g7PUjAk2QYXefpMx
dxH1HJsNffKhA79Zsr/uriEKeuNr9v1wzwmtHO+s4adDaIorwzdV4hYC8CKtCbWjZqB+v31fpkSJ
ivmRVMBHnvpvV7EzOOGxwlke/Ja3o7AfTi//TK6B2ojXwY4RQpFVW623nxEjcIO5exifhP5RMmg3
KmHCpKUnQHmSdFYl26hdMG0+gAlkATHhcUmD0y4Gf3ydhuqh0ptw6L8pEUqCTN7Lj6A70EafhYif
kjoGMhcjTf4Q5kdLbizzNGsA/AB39Q6Sb93BIYZqCC/setfHQqdtXvFexXMLAAWjbvxyGCW+Njdp
1i/FOEKc2szF8DZ62yXUP6de77cg3pT/i/IEsoFGN0Wu+F5/9Lt/O/0u5eq1yFajqHK+MbrMGSF+
W7Cf+0bx5fAF8PxeTfxfMnKAthhavZLejD6VZ4R1S5E2MW84Bd5cJa4QXuAxFaXxN7ov+47sTq3v
qTggWYVIL3v05rk1ZuFmcNUpAnjkb8j9lO06Nxp3arS6ogKjUuKxz1tMJ8MpyMbq8TcEXcLsA00R
VBZAvIyhoHCbfoVfRJvQ4hxgYCNmF3QzNqVe0GJtI1GovKzycNg7U+0DgTyl+ACmeS6ERVRmC67O
K/rCpgwoK/v4idkvSBc9f4/QGGMtqi3EbVdDgqqBz4LfNouPtB7ckhtKF/j1GLA+9Y7eB2PkUWM/
3vMCOJrT6IdXhg328sEgFHu/3JzU+n1o1pAO8DwdOeNxwD/uU/eJRcg1SlMnbYMvVFXEPCSMRE+i
/d7zbg6qzD8/TPYRvVj0V9UfOiZtGtyo33hk4WoI/vnTFbanL/Y5nK3OBRLU2iuj75n5TMXEiZP3
Fv+GRo9pKdD8jlFOGadLGtgi7uOE3Trl27qdGTf2QBN+dv2z+f/DwnwMgjecBlg1Y+PxM6SHMWQp
xi/abRxuU72+tKBS1M1gyRdQbB6KJ9Y55LxtmGE1sOF+WgNbAoIDlJC3/r5MsPQlfZQgXxTfrfWd
+M0oeEhOKvvTt7evooHkPDHchACD3ymD72tYfP1ba9+G5mAIeTtTi2reSEsa7RbZVWY/qvWrt5Jq
L3tucnQ9eNFjM0gEImFIJFSi36+xaeoj1QVCXojYlM6UfUS4m+HfJynXgEav5BYGACHX+LemwmFQ
xGychgwOlhCHV6s3RRnoBlFM6KkIwnxZykkGxORGdWsxessx8725tB7eZ1dIxgN6BibriGPhTbKo
/tqfMFancnzEOPqtsphSedmtYUmD5iF+5VbmGt5bAuxbNVtgPHX6glqdXqAcYR+4ahCrpyLPQSjY
FQrdSph9YdCIvp+E62O9uM8Gtgw6GNBHMmcbrniv6eY+S3GYVTQZayzESlS4mV79yDuEMdsjxAeu
AixJslqyYASdp0TohngG5A6eHE2wJGxwyWaAQT7grNxVl99xPzLfwvYAGTaGM4JN/oNTuS6W060y
T+W/j/l2B43hKubDABOcT97udoTVFZFJNXU/wyAS9CxlKVG7ZFi9c7bCbBcIQJYLNT7oExO58UbB
mgtuIQf1VEwhmSHkK9x3CJieLOGoclPDfN0yXJ7n8Cz6arMTLneL1sW5exw/Ng0o4Rff6Oui8zPy
0k4AFOCNz91zhkEa9o1crZutsGRpe8cGXgXEdfbJOORV8CQGkrAyxTYGyeaoheKqSkcSZD4X5l7P
y4+zmDEPlDykTYyvGm0ym8wGW3hKDtMPTFMEfZpUYXU0e2xYSe+TGMkHL55rKphZEzHA+HLPK/2J
yynaRSBwQyHKB2MCeJc0kwMx15GxGynMa4aPgxRNIxiBROpoCNggZ3BkICTvo0TpBJ0JKTWRsFr1
x7imOIEUoIZACDEBekX7hT8QBF8mnnMieIlZ3N2ZYxw+inoFaYYHCVpCYYuJMYMKZDRgIFA5X3Nh
JoGNfqZtLm/SIeDp+BR9WPMWiwLqVxZImBtUKGJcSCTAyT24NL8F4m6EvbmJwYaJQiC6X1g93xlH
H9y2j4tJDvmvigThlRMWeiptaDE/vFai4ehBpJFgMoEvzDFtX+crohS3HQMZDXrb/AVeSbm6v28e
Bt5CqyxkvMpgt8+FgkrzJZxuIlMOwxRq1RXsO+3pE2mr9s1eQHesZX9Afl/9uxmPVf5XibhaM7Ov
brmUtxWjKu4z7lKMVqfC0ZZ7kU7ElRTZdAyTL5jWhuUSIG56+lrCWLhESi8D99xQ4bzNLLieOd3b
NeiKOqLF+kDUcpM3PYUgBLHGoocBvQcOWYYvJpYs2lCF+Loenyq3b2OcA22vTZAto14Ke44g4ggD
PjyRQgx+lqMQfsb6DaBHHQn1iMfnRl4VA16WAHAWhAAEnaS6+nyDGP+qZDIbQgrao+OusAJhp4Wk
EKTzx3J4KILkY4P/IcIbaSABeKRuTmywxiPBSYjVxR49KzdMEqGBufu4SwazB8/vADvtm0V5A1lU
sIQEFaumkZzEwvtRghKJ4TasrYdzUgxa9wXJlrqQ7r09aYYggUVUQX8qQBWAqM0vdw3/VRx2bzNK
GQrhe8LDkhsH9hfeSJjNkOxrjcGQnKvb2tzYfE5SGa63DFQTFJX8vd0J+IExKIIyYfgJ5VLIrysP
CQfWy58AeaAj2Mydg+aTznnsf88EEgGE4Ze/Hh+YJepjZBDaHsONJwUOuiYoNGilbcQ1xoTmNSVG
6wFVizIQS5QCZGSAtQVoK/N/+KsA5ATfn5UYXgdAFs7V/gum0IIdS9+TbyH8PSuMHclGMSUN2zB9
jQM0BBwgfW8U5z4I6JxAX3YCaF08FDAgYjIpxZ1xaUUMNL7MXnXAFw+dHA3QSBdg1IQ1u3rFP3q8
Luz7sGNChV6bazlV71cdmC/FtcZEBUTFRFoILKnOwU/ee3NT4j1Wib0oxRQhR7XG3unViKTv1Pnw
ivAWIWMVSjABtoZY5LWP3YEluEZfGOGwFdggRhadv9oDxRHxGq0GqxlO3IjMSHHUQqjFjAP89d+2
xRnD+SWZOh7yOmRIlc0dlW0twihHBlsUgHA+wxqXthEvdJixJJuybwgjGFAONjwc+3AWweEeThif
kqtKO68BpNFrNy5y75r7swdwHKlHTjo6TBpttscR3ppspfjdTLmZZPmBqXxAOqjxYMKI3wgAD+RY
cJJPENMBn3h0fwgqyfGLgAqxz5RggBOo9qRVumvbXONTcuaL8BChU8RJh7IbshSSWq6D0SGShgCw
Qlpn4Q0IbfXtCyL7HWkt9q1axmGIXYpIxJlwiQuBDFDPKRYWgaCQyL6ZrkjJsG/X991vEHfcponZ
x3kxI5VPDM3TRK7sll3YlAeSjkBjgvGn9xkECifkmINJei0YGV57SHWswceCxfDDbHCo43V1q8wH
gYp/HGpscTLE9gZOd+cVz2jPY/Q15MoYNUvMoaB2o+4l84jciy+RSkJ9AJuaLxD84uuu2GUMUnmu
QKSCKYpu8sIwoB56r3UVfdDup3MstClpKrjYUyL90vk9avE9atfytreAOH3l9edyeZ+zPR0o+mYy
/r7SYhqX588BFySxq+DOvme8/9B628eZnF562/kTSQb1Lwvq6U39bDmN8XHEcQei/juYHL5oxoz2
MFjW0DYTjNljafEkmkrlkPsc2gN2dtVllDRUhvtAIhmIhFGH6DMfleZquPt4gEp8kJpdHU9GUl5m
I3uMg8iZpU1CgfNeNFSMtFNdy9rMlmTfrqd6AYv3CR9TuLxAg2YQVSTF+TVvwpcJj8zjDCSvXDBB
8YOBYo9cBcZsXx96I7tMxAnx4kSsUWKUWMzD2Aif4s/DDf64vCAiymzXKUzpgnBapJazysNgAPoq
jQhE1Saog3qZYx0meMbY6mhMdZJHQu4T+98AOCRJaTTJQ0Jb8NDmQ1LWCzIy7NPQ0GGBo0+BRwae
IT5mF+TziTdl98bkiBP+KWZq7sTroa1KvvMqEtoXoYLhD/a+ObvjbmjvmVWhxvfx8dkODXKyOODq
gCw+mOJZ0vdqi5cgsymdHhxDKAnmjfDOAVLfL1uEeJRgc7Kg+jz8GXm4eJoRHER6C7IYXgm6hGHN
HIoPylpml2wm9CtM6oTfK8GH/kgj4QWrmtrEdsLtNhA3SYHqGXsgs99sTw+AnwUpw6wTAOjcHTqH
zO/vYNknQ7Z+GBXkgLbY9T5nw1W7apEIH3EQ4pLhsnPIQ1Id5tcYOq/TrHshAja45tiPwpYWLgTF
WkYx3NewQ2A4Se4SeO+akRfnDacoOgNk1YL/i6PWC4MBSlHgSCAyI7XAFSNFfXj0mWz4OTFQsCDm
PQCB3BHzC/BKRC/07mzFS2FvXsbt7MVoIMaqln36Y4pCTPhI0z3T6HKZnGeCmQsAKKxhVVng/xEP
E9Bd8pyY/ylOeWi3GeX+6emyzbX00i0q8IqJV3rmI5N8gHM6zkSpNZ1xPukDbRzIoYlv9+G1G6w7
mL+uREb9bYZ0M1Lg9jMGWOoEEoZoprDaRv+DC/oL7/+ncQMO49yFO/EhieGFSKfmfC7gpovMldLB
8QaGUQVFGUMvCpPRbAA0gB72jDzWEgoK7GGwMRizuyDIgJY+AS18YZcKuiMWKfqZIXs5jAS2Tw5o
Ok1ou2jg0TE/6I2HgFxpcifQC+cstuE3aDBrAdIQJCpniUGmDyIA7kd0E92LwoUu5yDKQLc1p3YW
8YNbRC0HFJWcN3jmL6WAEkCJ7zuOBqbuS3LltmNwwwGm6AwYbNpNgXncKJ8qPhS3FR116VQ2TBah
vKYkETazWdw5QpFeHqR55kjUBKnd4CuArx21zQB7pnec47QuZlWozoliYB8iXOWL/S8y+5m87Si6
BKUc1dcRgjUmTtwXgCksJx7RU8wBWo4JrOFMmBszBpVBtxFW/A0om7IlhBEDI6alfK7cmwTMX0Q8
B4d2itYD99FY/FxxgA8cl/MGQCjKdBBLIAhhMwHx0mUiABsaRQMnMkaZtoKzTjEXxQukXU47Zsk4
0IR7G9KlcY2fYTprseqpfdhjM9bNDKAKPJyxEwUAOC/uTXhV/kH9J90i83/4dRcRDmBq53LUc3iT
AGSUB043bNEEm2uJd4keHcDLgGKvrP00hCc/w/x7LugPeF5RKY+MH2dRxsbGDgwL+gnkyQgUsT9y
PeeL53qevFEPfZl/KdvbDr9Ka+zBPWBbxO9aEwb7CKOsf/o4ph1T87suUFP8qH8ZJs6zRee11JoT
ci/kD/VrHe3Qzv2rbXoevGCEachDxPpF1dUFPW8Q8XWJCsJ4DPLed/VEWnCf5bB1sOuzMFxY8D2w
qkmN4bbQZxmW/N2h9CByYU/2QqHBKsDRARM6E4SFxwBXch4RQoz0H/kwVVDMPxgMohjFzWCKtTNG
sjCFxUlHNaMzpAh64Y0YXVic/j+lE1kEuDdG/eCqi1gkrHiWNzcDva2xGs6AjWGpzyGODQ7A/vO2
E5yvjmDgBuydhCTIaGz7OK8W/usijGorjzSVE9RhIl5E//dEcoT0l0I9Czj/UjU/PFk26JPQz5B8
TonY8el7KpZXpKjwyZAwCGvZwpBj0f3SCRnXgEG3KTlCo4SFtvZdA1PYeFRRPVG/MwRnfsiywxYL
nRFInFHgXoEbO2AN5z6ik9aFpIX2URemEE9KfXSpJtR7Mbf6d0bwrX9q7cEoKhng3NBPYO5PvQhS
qaHYNGUMHQQ0B/cM44ecpx0Dq3DCmBhxE+B+x2wD3gq+fi9YUbcEUTIzmg9iLTFEJh8IpHTIFDz3
R0xFRf/W8KXprRCIpv6YTI0Mf5KrKbNNib+LpY6Ai5kXUCNEAVAFAHYxgxJhxpLFp3QqvWU6tW48
q9bQM4oZGz2oGH8IuwpMGRizYSirF0h6aigzNbBoa8rLnJ1vi/2SKKQhj7zth/rANpBpIV+ypx1o
eKjtycTlAGbiFd/8j0mRbYOMeFONr8JzqVFW4zaBQ5TNQItki72fs7Ym+sP+YyaKk8uPGCWupo3L
C4QCGCQMiPKg0c5Mk1w0gvwuMdfdx9OQbseB3Yq/I84kPO8Fxi9Cvya0Fz36po/FneS/MCdiKEbw
EBvdjU9b0CDANeFsY/fgZgnePIYqbFPCPRCqNzt+ychNwb/oqm/Yv3TmRwCmqZhSe7htsAVBgmWW
+WYNs6fAQBvw6KChwifmjfklSQAbNubVGx4Qsm6a2Y6vTWFC5gjFD+6dQglKihwO4pBy+XNI2GOq
v4PMRV0VeIDLjL1/HOY4trgcWMFkkUUfTl4G+Xiu9Iwxf3BSsL1A4GJALnN8QzphmkTbIsJ1LeI5
GJqBfbDB0sERKEf7wAnEyyrMWdj54Pjg/SCg4Xnc4P7Rifgskg5ShmUsIQ/NtymjjLq6TCV07GqW
2bo2elYD92oY7ec3vz9P/Z8L2Uty9/M+qzZ3eqvKgVX/QiI81nru9Q+kmM5nW6FtPssAK6022X7Y
tSAQYAv1dMbwPHp23hpTBmq4Oizycnbvkt5+8QCnpbSfmsPWkHPzW3ifzv4uH4r7HM8nXXAdzl4o
aLH9i9hsJue8gxXvwtOHqEDninZHVlPhnm680AORo8pEzwR65V/vwbIKCCKE/kFxNG+0Vg89hcXO
bOmrPzCjQbODck4JJP85g17cHQlpw8+nWUACnhOTecTe35cOmIiF8LQBieV1K6DVHFymtW6y+WPY
mWt37jr1K5A9wi1FcFVzTJQZzcH9zkHmsOh4MtIsYT0+f+p+oiJGAYwEF57u1RY1DUX2EO0opuKA
dnug51yHxX7HW34mbVpsDWCihvxljD8AUL4k+PIlFfLXeWeH6335bXwY3PUrGqFnGwmzkGrxrviK
eta47/xuFvjHNZ2IbemgtcImRCwwdT4/PvITv6d00y/WU6zzcAwqwzss1PEzqtFf/45UARzoTBvA
oESCWodgERiZLY/S9KveV8AyVP8iBYR+TwUbpTYT+Rst/v4gC5QPXwybW/cwe/DSD/8efBNX4o+N
Ty1hkvYH+V+FFP+LB5ZIWhO9gby1HzumbqjmmfcyMNKEqzqJWkGKuFd2H5ZE5uvTzWgyRSwpbk86
ZsVSDN8lxFUZoy4gFQdJImDuhgRppLOFX1hLpLxxhmEs+vo5xxxv+SDrT6gYMW+CS9Fi5Z//dZsu
GkdTBLH0qowBlhQC9DEkVO2q5DnWqWkO4/DpQCFEnI87L3OA0yD5OJMN3SaT0w9WoBAgPLRnNmrg
+MWRSL0SFmG9aoDqKQaWHUFB8JSdclWuhs6A4AbILeD3OFCc4bMyvJ3voxxDM9wnmKtJ+nRNuLB5
JitlNU1Gm+fiGd8d9EEmLqps39AFBCnaaOY5NKkHwSvpuYbnmDGaYeucrCZJdmgZl/KfGcgysrdh
qIF82QqlbWWCjJOTvSRuxMo9/IWYjjPDskHLryZOZ6S8A36ATqvdGhWA9iOAjlPFqW0qJGpd4Gzs
V2uCVcWsHMxJ68MKqZEFK2pDeyVbJb/3irNiWDIvBq22GjJNKBDjPJlqDLgwfHTHKN5qWJEkzQev
JZxlZ82FgJxLrj1pwDBAYISlLl4Ogq6gDrfXCPcf56Xje3T+Uvan/FxJriKeuDIqI87uH9E5lYUA
g2HfeI2ASHCNYOZW5gcXK1K51sMbHLlsXsFwwYHFnC6ugKEUPBrTR8SbL5rZmwrdiusAUoWzmroS
ThFcdXFgCLwGLs26Wyuw4OBr8zO8EeUuoOASaABSAf0Gg1dOPYxSgBZFCTvVHtH/eFlmrmFc69sj
sYZzbHrxVeMuMhv94s4Z8+iF1IC8dUEv8tTRjYPd/sUcXPQWimBYLW8wq27a2DriTYMGs7QnHDzk
O/Cda1eMUuF52OXsBY2FKGpONugflTPFX2KaSC4MB3/g8ukR6dMHKfqUthEpsDo2GMeAxeJhqPfj
vpP6QOhq+LMgf1o9jXFl/OQy/thq9XNYwRusNo/VEJbNdSbIMBXZPpCQDgtrsUi5Muv1EsSbdZVr
5SybfSIoKOb03Doweri5N3O0rq173O3uaAhx2phfEzjhzq1RZVjLe/WDLu2rAWlWm3J1/YNQegO9
OzKDHA3U5wZdGhtaD0haq469fD2RsOB52nk9po6l84essfcbPivTL4p1+GFc1J8BRuikDBLbZD9d
TXFQay631BkLt7kPvgCCwgAxki48ICqE03jgP04DkRlHGYSVnXVdjQRVJOrUA7kiFgJJ4zCTNa6V
kLKW4dDs+BNLlX9ZgNgTl3BDaVZ0n9unr7l/2vaubxttDQmIlUppCcArSNUSCppOe950eWz9ABI6
jp4WaZnSgrTYUm5Cpx+8reKK/9q9s1/IalniTYzlT6G4SmvkhTEsZ3sWnhLcGKvn9ghvHTj4gdTj
ADVSCkCOdu9bCHlZj0xvDOxf5odAops2gKTT0Ue+c2NaRFfl/KudayvklJLdL6wf7dTeae8uh08J
JIEdI+cqNgEQjhRv0Fj9Eogjs2S2mFFvrlyh/5aX7LW9Em5agE2MVvvX6ldGd5gYvfgHp7zYPcrt
BEBZ2OneYbsQkIdPIbtyL5ayv/K1+JRhLiWD2rpRHSFPGVGt63dSvkFOsNXFEQJWCeNBoGEaHAJN
pjjcIGgDNSPwgPQgHgraBmoz84F4XCYJEE9YZ0oyKxAqSXsKnhw2vl5RggOwAWKBkYYU9yDWwr/E
aWEAAIWlgd6iYsdIxRDy8y/qa86/ICkCbownbNiLBBU8YCeKbXE29hkalFaRQP1QezFrGfOT0srU
EBIcrSReJ/9MZ8SP2rme3HXwwr66NKCQXRkIMT3Ba6PiQN1k+IFQaIoeD4819fSFweu6p5RSc0VO
jG7DUdCWyZh3BFHgQH5o4VXzLhiuiB9gmHZ50w6EYXjCV4zjeKyuLv7e2KySWrt4DH7myYqsNDwz
+I+erF5cHAn5uoWVgMEDGMJ5/1cOiBefKsK+LswD2R8JBVtz0dwLb4RLBxeRK0XPW+vJZW2t/X/M
GO2+DlnZ1oQnZuuP8ZRItQnnfbN8MHu0WuZICa0xTwCqdsadRCjzhygaJjjZ7A2uKU0LXyWz7KUQ
7CsYH3y5UzC4MR4Qn+SEBRVtC2M5MdM+ieDPVk16Jn2emKhfvK+2siEu0zOplAMfdSczJsCPZ6xL
lPyUK2I2Ra84VsGZ2APUE7ouCppV8sWCnVkO/5/3oKxE13bnKNBTPulK0Wjsx/oFlxKqjpM4SoAY
tGjKL1X42cuSa8tFXxXa6SbU42/9clpFweqjLk+lvgBo4yUwxbmWf3NJxep2xQfH7oOGsGMaRJPK
24gfktWFCLMHxyExVwA0Y163YUbPf8GFRPVYEzyo/KeHvxqq7nw+Ua0xq5BrIxYfKC0XDncDXohK
BgSAm8m1XhHJpe4+2oqUPqi+P2xByMLjF252OfUI912NolQ9gBEGcDqZJc7EifYxmV4QdWjgrKWn
AJmYoPzrssT7bsSr+jTcm0gcIwhu1BknIp/tY/Be0Jzopjs1wvAGx9DDYUQbm4p/FCg1E+chBDfR
4R1xtpnRI/7UDfUcLQ3a/EY980pYgcCIQYQGhD1etpCKM5JhlgYKKywlkeRZuNkwzoE0yasY1P+7
M8LSCNeWkAqBo+wLyZTCZD6vtXB73M6oT1iF2OlqZ15E+eA3hlGr/H5xQaZqHNfGgOHb0BwnBM/5
mPKuJA7T3FHwiiVfnokEAsIaTQVMKQDIMZfr/MP5f4TnMZ8P/AWejYkzIj/5swj941hGzMk1JAgQ
rI8GEwkBjHizpMpADon5ZS+4BRWkeuphtQpwcQX9I1eCaVS0oIh46W8DCQxfCMsdOlp+u7o4YBMs
el56YM52qi2uzmGBGyV+DZDEzReoJ8o0fq840SYYO4pyqONGYbgJFsjAhIkhia34w4qQFBxO3WqZ
0dBKOqQlNAJkmSFz4KdgdaYBiXWUlvcAywRHODy3SJWPw7/rkdOLlmzYYVL3LhERQoYRbn0OpOOY
dgd/+SEf3Se3ujnhUPYWdBic2JpGCJ+nx9fleSE6EqdMeKR4ysCGYc7L1XNIX0Ev8W9KnnwYRpDS
zjR5mMjAycI7STjzTB0gJtA+7bvqzYFdwaFE+hfOw4shzxwdOg/1CFA222KDG1bhI76H6KmJ1mX1
slwBwV2cSxckhJs8J5gXAjDiS6anXurt3T0gQRZjIPBYyCpt9w9XHbyVsRfG2oJpXp/Byz3EadfF
puumHoCK8NGe4Ac6BkiqzLj29njf9h1gVdi/MIv5AchnVOuocPSPeWQqzcMC/S6Ski5JfUh4QmOC
gSQbKsodYJotTFL2VoHpZ6vcqV1hG0qFDaNxBNPuzXYHET/V6AIhMVOXA5WXflFraWFdCeEuPAUP
n1RXJmZO/sTdH08J+fiGnO/dfH/p/2UMFH1EiHX8nuK4L/ktUscLYbY9tXZEB10xVNR/P7Pj6fjX
0qY0pPyM9cy120N/n8zdhHEJFh61PcJOEBFpY/XwrABhLlUCKLLCv4JTMuesHJzrfv0wLb1h4TLf
HGXBlyR3yoFBMKW+dB/vZPhkqCBvaDduDiGYteQz3ayZ7ONpCq+Ha94TjJ7qZlMMctvBHBMWg37F
9FbQGzq2MaDzQCFtuzVwYTSIrqdB49yufKqHjFr+lLlT0QY+GF8RHIpfFR5xmKfdvX3Y93L6xI44
pa/9YD3BmmLuCHtjzRG8vJ734JoRNvwWhAVigpmULlutMxUyNH5g6rgqY5muxAxn1hT01n7G29NI
9/wBbroSSrOXQS6tK0VDjHGuQU5wCV13uUhxVcM1iJ4G/L5gty092SaEhecXRwmG26jFNyUAIbs0
gFClv3xgQeZfzYXimWxDmOWUp7RLP/2gsG1kIfMRXNBMIQ2paB2ImyQ4U2gKAFhp/F90Z0vmJU69
Glsj6NmgsrARf/4DapVsDwD1JLdcfZ7q3w3tjxSSeW3tzWuICNEZxm9WKfIi4KclNmVL/MQZvU1J
OIU2w/vXWEPgoSW6vB8QcirOFwb1E8IlCebGx+bUkRtC5pcuHbCoPufwncFIYfBa9UVeyoYUfGN8
HdkkaVv4xQB7hAiwEbOloZFiQ3MlPjYG0QYeBXz/DhmPxIeG+w9fX3yluxU3ALo/Yw2NirECUIl1
bPnqYh/EJJquIccmJkTES+PA6zkthQ027alAca2/GyO3lIAQ2MwaV5LcdXb+yVZhgy3/0alprGBU
7Gkbc9Jm7wHfnsRGnB2NrzFGUEXzD6lH+LRxRZhtcQdg76e0hB1psAPvP5rObEtRLAqiX+RazuIr
KAqioJKIvric51kR/fregV1tZXZ3VaXC5d4zRsSZUu5kkYB1Gk5hAN4EV3tySPayxily3LgdvCaN
I3r3bHcmFrAWTAmmQ0aNscCUFQYrUe/PAXTgyDKmFUH/F6Nc5oBIsO+qeWtSIn6cyGC57cel9hyO
GoMRi7zfZgByBieCgwe1pKGlWywQmoEMYcQqUvqlvYNEkIa4XwlYy1bwaFDutg5QaIG8zIo2TPqX
nVglaBicJ5rNNA7gkuCo6a7VusJp1brlcBrugMMg7K4MC/3p+Z1yyHmWbxyorADoXeJbF8W3VaJo
O4U+29xTR6y2ZNjqzccXiKuDu3nmodXa2xupUYvUplqyDaOxzc0/td725STfznUT7PZdA4QFg+uN
wbUYXCRV91gaDKrCQt169e8ouY1rKLgyIYbiHYSYnP+4Ry9W3QDN2wJAaWy6zEvNsY8LjcqtMZ19
h1WQADlS8Cc0yR399ZL78JDVcCpIaOUR0dNUvwg9PQAie5+W5liKTAzpdhjb1zQYhoFtAIKSIPdI
qQsQYYX+HirRzWqPuMVmcMSpSTPTYxdR1YM2UbYGO8og9A/AW8LZpQj+We+aIJc3AVWZqmn4GAXz
RuPA24Qnj/lZ/ieog0l7WwYKK8woD3B6QPDeEIg2zMe+gD1C8p8iD7oHLVreNOCtsv+xX0CwBqe/
B/Nxj06BGbAAZE7tK0wP5F1hh+BqS+7x6NWMdrHgUMV8UVLYzG+nEfLO6aPf3W3sD5QZ5JWe9q4O
orsJLPVptKsP+2Q0+I89FORtI623CvXW69g+lz0qk7diixFS55dbo9VI7w6bN/3L1zrXO8MA3fy1
B+Jlemgzk96o2DUDb+ZeTsMi7a+jm6vSUEbiC+w31VdQ4wdv/3IBxWwfVEGt/b3/gBiKNjbDb6Hy
waehdXnuIKJxREeDzQ7+BzYV1JWRQRzEGC2OwBMazXRY6V/CU/Aku6NdYu9ahaY6Omm3stoUzNfo
6dHV6qFSiVz58++JWIOTd6vra0i2OZyOji0abqBhmAHJ7JsKlVKAeiN0gXoS7ek9guroDeilygAB
e/v3AZGQNkrI34En6j3gxdfi3OIaVhh4D6+dxkgKSIKF3XWW/f34uqSR2X2tLn95YFyXCUJKkN8I
6xJG5CoMJjinoUhHQV0QJoJTW6sDUpyaC2H7xIihbePXCW8K8a2TLPatfDuHdgzTu6pNEIJs6IRR
V2+0/sieghOyYegutWiIQD9CyiJDAjClGPNx5PJKQQnltKp9BTgGdtVFdooIDXgXc5y2NoU2MpED
jXbNWIDubs8Qk3P2IVbGu7c+wLl2UgN0hi+32r3TfqCKOTU9JlZ56KrTjn11npShL3hQMJFgvZF7
dT9ky9SInWnPsBLauFM6LjuQGUjLgQ5BWG5Z8Y4+aidTAmOweehiYQK7Dy6Ec9rJsdKniImQdKro
dJfI2s4ekhKtul2HvqvRuNtxqtFnj8GmQxmacRRqQZWpkZWwX7SeWhfOyyyBsMp21txjBCe/dhlN
fgblDen21nCjUsHfMpv37oMWRhGWVhEgKxtd3tnVkWTXq/UsSHx709wO8e9Lg1E2HfWgmdVkJXSf
6Gg0UeVpHKlGJFCq50wda4M2bnyknMrAlAq5DqIQVbpBEJXb11WFLMyrOlvEt0vdXbgd0u/3DsyW
2i42MIU/q8fkTT2KxheTp7d2cCXzORFg1AeqOE7p8bwt5HoulHSDPNQ8dOKIbZH+JdEgNQjBX/XO
TWQYh2c6LInz6lPcJ3qmA9w++NvmbfwZvkn+P/3EQ7CrQcRNaResxZACXYspXDDnpoNinqLn1oWb
4X46Ui69Ull2i2uGQwPsSqPt4OMU1tc+lDYnzyFuCCVBT9xijgbr9wbHummIw3ts5hbMO6lbyCh2
C+iTwLApOYRQ71ZuwEhJn1CzByN91yt4pz7Wvme4TzpBaXj30/mt/RwXRtMlfGOOPk3Sxx8pHtSk
2iDXyo8qlIz31gMvKrpHszbaj/PuSxg0Bv4RybRKY5SIn0wCJumGAHmCg24+KM/EZTTGNX/o5NbU
aSj4QMnYtJR3kNeEqTeAsQ36RrwtpIIQGbAqQd0/Bq8IoRw0ZUCaUvsneRBYscKMm1wP2bH8sBqe
4CKAswEO9V5vA/FMt06+92BQBrrKpjEoICO1LNGIqZHFx4X4MsjF2I4v4TYjrplMSROhOn5EwN+v
QJiKETsfVNjXuTIIG8QVkBnEhIAtSFykCEDafzNzqjy5dUT/KjzM97A6f8ByAoayXd6imo/wAQMn
J4ZbXH1mYN/ZTswTgVtRst9/YKtqg8JojywHEMb1Cw7xcw7ZAmNQnhg8jnOYW6SjdF6mckHodpsg
Z8BPFlfvCVsKUB0Tu9zyugL0+W832odfH9Q+9wJMAfEIelOMQkVDinobETq9otOTIYwoneTMyvIw
58fKlIhQCUXe+u1WFqfBpc9uso/BfUwvsFMb3Hmaf/f4FRU/7J3jsEjzhCfk6lhOaqxrzS/hWEto
NaYE7lt3w/xjAGL210chy737BQ8+dxckTMSc6jbPrxZzCPOzh7qPdLEilH/Y2Q7A5w/mkyY9sykM
582It/ckCYAX9o992mIoRSL/dh7ferToMp9Pe7JEnik16coYlLhfaM+/o0MfTMX579xl1nAvcfIz
4H/uzebIQSbGqIeMZ0c7tE7pc8M0mWNQJfVhSMMNuBHT1pjZ84bBSDOJ6O9Cs1rQasadOojSA4lG
KiC4kYwX++kCaZOottAUREZKYVrfJOHPv32/zEPugIgP0YP6q3Rqc6QlRleYWJTA7etyCnoUXdEu
x68NtBSt2oOPWA+CJZ+uZnFE20mxd/A/DAg8tUHLSoQPTYg+U6mYkTBC3aBz+asGbEPQCAyn6lc8
ouoVSZC34FC7B2zgAzgGgjI2IozfETNHxrfVC+1enoB/oxaApCp5YA4S2XX5jmoMjtkQO51g19zg
giY25zRxLmxhNKrIygw8Cg65DshvT6sYMtVo75+HdeblVvxCAGZtR8hWGyBTsLpK+v6AtAzm8jqs
9J6jAzS8Io3yTR8UN6qCaLLQkSmGwVYBtwtfiIyYEGW3lt7uAyHYLWag6JahgqopWR6QAwIUZT61
8x7lMgXeTePQKAQ61m+2xWdQD4stUHjUQRi2voWreSSxYgKy7pnWDoov/pcO3gnyfGF0wlHebaO3
d2sgkSizUAIF4tk0BgYfhXYQTToGf3vb8DVDlYDyGrD1kzVQUY3SHNnFtH3uXDv5BRh4sixNBbk2
a/w+Dt2hg0B/8Nm+rdIR4wC2kJI4c1TjV4lb9RgBtgTq1sOMoWD6ppK/9Q69TyShyXJj82eQOSHZ
tR9WnbQ9VyC1Jbdgvh+S5lR7u8UeYKEWnKJh3XuMasRVQNvw3I8mTCaYRRXqWcPHx5Qeq+4BUA8w
i0po9AD8fIcQnmCnlMYQfK7hxa2jLEL6aSchj699XJY6dYBVRHTdGpg/NJpQQwDMAtg05CYY4YSM
Buzfrtq5A2iRbn5xbRcdMBPUx949bFhdH9E9tureZpAbPpfTqEQju8BPFZ1NWHLROGzBOkPhgQEU
5MekNEVao4xyuttfiE6jnJe+zds8F7yAPW2eeJE65/ZOZFCh5czwFsaox7Ts8JqAyBdn54TDBtgE
OJPSIBl+3gEo4rzITSvuJgDeCOzpOUxhDr/QAGWgH0IzFyBUjKS39tS9ToP834tTdtioRgqimugE
mCAqiT56jdfOuZ3QwiAV7nx7ZLQMQLrMQGI6p9Fh/l3W0fHrIId862hkPDkLjODwtoSBccpZ9/69
hxQjHhd3mGvfRtPB/Q/uw/VvM/y4nCrqY/cAPksv1wObMl+lDvyb76Ie5pa3NuXoCNCrTdaVEjjM
7iFyzvDy+M6cVwbtoG1CInRh6BEqHzBWgEsxQa3e21PV2YyeYxzP17wC0kVA+bEGFMThvDHv7xgS
Ylb77/azvxkytvfdYHLJt2SCTLguL/2DV+qXgxfS0GVELS499EbnZcDA794XYTR8MUTMP3SIRsmc
MVDrTY/xsoiignvbmADPp3lAGWby5j4uPXA8i9JiN3gzvxNHGVTiu3f3IVqMlMKtOfVSCxHbhNH1
PSAYDppkFih7SUzvOF5sBJzU92XCj/s6nKhhbVEbETuNQCQFx2V5XfDeg3tQBlA+xich0Tn6BOWK
Vf/Lx9MhcALKigVwRvtGKLX/iv+6m9RU23idJypKEuRMQ8AEHMiPmaBsRgl8Vo+LERw0ajCIAOZw
jxBqHOTMApaosIA7+KZ3Oimv4OoDgsUsb+dVrjeotVL3vZh6r/jlpKmVpwCjZjMCPv0C4hBAfBso
LXsG1SE2fhkQk+EU16T6FEPol0mPKddHrzTeEqF5R2aAnGFxlZffjoReCHQmp1U5TqO8StCdKa2f
wdup9NOaCRBnP0yim1Nb0yI8RiVa04W+4b8RwmtWO0kXgQSrOMzNONjI9eba+UKnuGcqSCdX6VaT
LhJoD3qi5eH3zAjgRnpxaLiWmaIMqPWG5mjXEE29tWPscOqUQdNtgO+gfNQ4QmpGjqaGw6AQWk0b
dXCSd6t6cm8QuM7NXc3ebjskyvmNDZSHIaI5VB5I7EgPN50LgPd8+2B0jtimvF8iHN11n8gxv7z7
s8lgSAaNXngf8EZXK62s6IuSwPIAUEkmXCx0CwhGoz8HKg45OqZVpLCWLWOSA4CKKMUonZz/Xusj
yTbqUTkaBGtIgIXlE9rMoEhUO9H0EVjhlGGojs+EoVbBi9nQwRmWJqPcPKNfG6ZxiRFid2aUlq38
u0Fw+KT6SsGT/X5fQbW/ghoZw0fFdoCcd7fAtpF7ZN7mlFyEaizQJTZ3wcK0w0VOEvs6wg9Wh2/N
sSnMUeqZgXA6UzgiDDVvObxS7Wg9F3vr/seb3Z+NInguVPop6MJhQIYX5mITLaNNkUZgSl92C7ov
GRapVsyQvcJGSJ6OQGR+ZSo3N/fMbvS+ONkfeiQUdRj7uUEFnNIhtJDgwuWu8Run2X58mr1Hae+0
eIf5CYOcwzo9DPSjZtUoiRE2JZpHcbU8O7nPLLLESlajK0o/S6heUol89R/xC6b0ekdxHJuwbz6P
JtTpT8yORXryToOUo102CySwYLOTHrpboNsK7C8m81I7+DYPBedxblKmSHPu/cRIDeiJtyiNP5Bf
N/4UKDmbQLJtlyZUmgABVpuKR5gsbvPX8NjezB9iIeRiKDxvREInFYcnZkwSlHMH+5aYPy/GmSNC
QGLCfMibBEVBAWzg2zybm7KJ+tYzYUR7Y4dIKoBVuKQ5yXJuUkJUIDabbnV4qlN2fTHEFuSCxE3P
I1Ahl25tdAzv7IM1IlEoX5b6J++zMxF3MOKXZwxRqwvvyMNfNe+o9goeSKIRIGysO5NQgOPQyCON
Rh6ABgcczrzFFiqD/sQKoR1AWlc16yXgdxCEHY4S2LXXwcnTmBEuNCki6NYpRgRkKbK7DwHFpIlK
ssIeuMwOaHDVcUXvTmn5jKf9GwZnWIkvf5c/ovp6h/cvUg2p00+71K09UUtRP3j3z+P6Fr2FVppY
+W/zSPeGDKjYeBS6IZwsjChXwJU9wdOQZKp2Svl4tl9ux/vla/ah1quXGrr2hPYCTcg3/6+299OZ
qLPJeAEy8wuTRG89/s3vXDVyAI4c1ZI1Ej+EXlw5P1o3J6rMXnr7skUmgR2A1s9u4L/PIVOJz6GS
phs1BAVs0Nyyj9oNSoSEn4gP7Z2Y7Fh1DSR/qsS4+juUeXdUkqAWhETcEVpO4RfECs1IogR6Y3xw
RSQD5nszMxFkTI2R7hsGRu74uuOkdYFXIjXYwSHpN8M06Fb38MP0+5ALBSMjwQJ6CssNjUv9Xz2+
Mv35MJi2kOplNoIYhEC2URSiAwGsHYIAU9YvPY4y+ZwU4e/OhaVJ+b3UQ4P0HfFUeboho+gdlqAK
RLfqUkKj6EvADgteD+HNuOkDXhzp0iv9KTbiplMGGERpKftFZ6USH8NHRHUtmvan/bpv8LWbFRZp
vJlNJyBF/SqR9BbEIOAS6t41ChJLOvpnC4jF+mP2O+SZgAh2DAb42rp/anINnsidZQBPAIEBKOOH
L8XaN3NyM+dM+StRLM9lLxXNSXP4IlQ0HTWsHbABmey3kBe0+GsmCoA8enJYSnYIRE30o/qhYnNe
tXg/lfIepkBXYTjXx/ApYfa/q8FqMACnwx/nsu8qB8K2MAdBtRHUASRBc6UOhvoeUGkVm/Z8FyOU
iwj9+WSuaxB0QBCJfE8QApr80uICe8zujQGf0mKIT2aH3+3eTH+OUraZoMUzGIRCXm8Aheq2BoNW
0GoN9J80yWhw4420GHnmB9CmbVICZfGgKYHJRfeQR46YBg3bIkH6mwHsNHJAQdO8Ex6cRWaDwW+m
7t+o08mAaJCt4cPkivXCBXDmNBb1YEZvc/02l6wbkgaAWYsWgv7dThRF7AkuLtyxJv58Psk3J+xF
PkB7ONbSC3sA1Cs1V9yMFlHnQQdRJ0PAFT8xBxBS/VC3TrmXD2ZVOiwS9Q3+l65MtvvVVWMEEQUM
9oQkyxoFj7vXFqG3zCVp42CJ31y1XgnEDF2Fbq1m64nv2vpO2xmEGuqz/FCevqSAGL99pZvIVvTL
LbLb1Tti6siRt0xYrSdNHI1mEoBEN6BXhm9j1EKetqDa4OL8ldeUF2eckH2wDWBrgbrCUmh1eQoQ
PvUMcNFsSr0EFvEnO+1cZ2Aw1g24wFEgnhiVAi6QyZee2Eq0rrE8FC96GnQEszR7ED/UDD0KsxPt
rSgidcheCZ0qPQZw12ANNG1I/9YR4090Z+rf82+eHh0gYULYihNIxw1YMfws08j4iRfTQH/vQGU4
e+0Z+AJ2jSYbA5LAbSjPZog6RRox68oUzBh3zxLzSW2sCkutK/0QkoBD9GqsZNrILf5fO+4u4aqg
1jIpsVUygQQtI546S6Ljqo2iiyR4oWmvTT/n9E/izkvYMxo8UYTx0B4jgORO47j/MVX33tjrZZ/x
R6AeNE7128CJs2aTJf9EcbdoxVpYbU0SQ7RBKywZ74wlKHgFiJDqJnIIB0Er8EZnc7yaz/3wxTTS
szlqcQIH8grkenwmRRGudDLXztXF6Xnw4Oom7VQMACE+twBU4/9XDRJOEfQUqLI+fPw+96k75fZZ
qRrEFZ8dPdejmEzYMLzUnM4gNJx2nhMGpdtWzZrUFquBJRVC6W22K2YXezLXZRRZVe1RIHXURtCN
g6Fnuf/2htwmVwpYnW2IpDF+lCXnubMUQMCASTFqWH9J2Cr+LHYpsTVowwFLW/YjLfjdY7Eb/BTL
NpGp/ZpzPQTNBNac6tAbLYLEtIMWq2f4VdaNA87ojzp/CSAAu+PIWzwb3Thn+ljciR6g3kGHWBYi
M7CpuRjwBh/bo2UxGgVUJ2jha/cnDiabRsHUQeDUDtn1EN0hu2NBkXz7ttF4ZbdczOUPaQfsqxHF
OJObSdfoZJZbrPuc4jyXfrPY+1hpbRGt9sVaBYtVywmhSvBJXE3XaPFYyTjV79VLVlYWAWyPd/bA
TQCdq4IO+529qGbGshb6WydzuTyCtNdLRH5tNH3pmVM047tcn7aizqoM1b89P8cVOQExURN1I6Dl
iDqZI65J08PlDcBxrVawgHiBD5vwwPTIFOPMuTF8BX5rIT7r0QxO3BTE/eGOFcPAhcwDGBN0L2+D
7TjPhCn0kXYWENLkZE3zTunhEO7z68NzxUJgFL8oOWFbZUpTJrEJShezyQ8wUhrb5T7YVe13VKel
Vn+1brMSVBA6GRjKiCPNcuiw/ewd2El8SX+5ZK5OR/6wxGL8jvCkOw95ErgVzCE3PxgwngKkztNc
ZA7GkZ/XeU4a8a0ZTxiPDW4vZhOePUUQXJycYBYraCn0HoCrwCQMBt6Y14ANkZ0hqilyGbFiSl3W
st9XEEL0zRfj3ugEdjqJ3WHz4PKizBRxVZ0+vw9SafLmQV45e92P1QUeuR5uAUOyxce9IWkBOFIa
Gjh77Ycf9lDP5hcCTLFvnG12SBYCcNCwHbIP8jvai4QMMhr/DIcN1YWXvCcQP85JvJTZiHGsPHGW
Sx4r1J44MtBmR99p536BiGxcmfUTMIuL5TB5QwaI2YAEOXrh4RXC6EPmdNORriZndg9RDZ3SXUQ5
J7ETulLLtSsE5hpVE2CV/CICuFr59scEucNvcSH/uxuugpaoplP7k0ncBVuLWtunvdZG5zlNoQlw
y51Ov9OXtQJPy48vS+aSVSiYhAWy8b8vbkuuBniluQQnywd0Yh1K2Rid39+XEm2ajvw+gtxI+oHd
aTTHs56n57A4mosFeinw73IWVdb/99CWc7MHyZ4yj5rTk0I42A8ZTgFN42zP9Qi0Njwddgev0I8V
tIFQ/X+LyhjypxgLLTpCibzFnIOg7YBuvLbtoUnPmr/A0WUD4yfgxc91KmXh9T6Zz4/yTKCeduWf
9YkaWsjgIN5T90bKECnI2lEw3aH1/ItyCXXY+QQ1Vofzoz2wzDkYlUCYWiKln+mUVazj2ieT+Rz8
AYPXuT4e2oZZkPyENuTPREnSji3Bm1NfyeIgWxaEBJ69fLe2POr+MsLUyyrJLoFG4w7i+N6I426N
0FhBaRY1AA6mk2v6NvuQB8md67T6vv4+21vBMioikGxQuyU+FrmUwqNapNkNs+4lu+yiKeBevZRu
c0Ir5d5YMo4Rnb/sGGEjALDxXY+Dm/h/z50JJjpxhEfnUOqzciZBFCL/PGIeciftUCZAyS3l09K2
6Kkip4IY4qW8R6xreXpKGOCH9OC5QbwCFRwun7a6WWOM2U2xL8q28jmgOn8eiFF4rczgxnH0sxK1
hhyjrJyspJ6Hgvw7oDkN+tSb/WyLnn8U6SZifNBSZ4hTJK+rSOvZiARTz6ymvLGM2gTIr5Y1ZEX5
zInPmC/5O72/tGC45B3GnnXXqHN5Exk/ygWUrnPsUbYfQRer9+Yy9IfZBonBUJODdSb4RDo1vMUZ
RoS+aH3AQt0D+yKV4R1Q3eSMPQE2AG3gcLnu31ABI1ehv3ThWOrozomQ0JHk2ULFbAE8g3Ct9IeA
hhCorURFnk37nWoSmTkPXjaP0y9XD7iWb4rklfxrjDtAsMGXwvAR+RGM5GZAKItDVRD8EbeExB4a
PtIEoKzYorja3jbYoFa61xzpKagQgItoRCITBfqPkIvqN0S7mArx37tv/J06BgaFcFWuGswXIKF/
QSkuJTvUP2cFMfJ/9z1tLjsR+ZluhMsXPphiqXXubvydvb5aijzXbAOtMwGmfLG2l+ay6RaJHFcD
IuyYry5mBDuhZ6k/w52vFGpilrYsqhZGLkq3JdkgeHplwBm/F4+8v/+b9rvLJYEJoY6d+pzaJ6eW
UJDQWLstu4Su9qOSG+1aymwkPVRcwavhKTDYbHOZC3iXdFviK8iKU1Txn7Ex0Qp9gy3yVNol4li8
sQ0fiBPA/5OWRnsiLYxU2AFWxhFZLjQHG2xmFMhM+sD4vlKW7B4tRhHwOlt19EqGw+FsxsQzXh8b
QsUWFge4Y5DHJZD32qA00v5P3GT+5XU2DX3ywV5jxTQKV197y8DDim2gI6sNXbBh6PNvxU8VEj0F
kd8GT2r+C5xlq0G+lxt4Nhh1H1tI70ViBplX1Zl9w77OnojCLiLAkxUQPFEx68HJ8mD8Evcv9Bzn
SFGw1Ss2O1s63NJ31isZSoxIL+XlmMDmyVp53qvh8aNeC06aAtMskNFZUOj9e76KI5UD6e61CijV
8SqhK8FQKmC218anlbM/Lb6DADpCu8EILqmbrLk0Q7h1CGa5xoapjxubmYawSNCRIsPQM9Hyqt5C
MAK0CJp/mwooG0ofKbOuKCkk7WZHsiGVxGxwbIjfQSmog2Ta8UXVvZvj91BlQSAqGICNPVi1Xo4b
mv8LV7EEdC8FQNXx/oV6UjhDIo2gHAgHVk3p557pq3x3ysTgv7BQvPwQHFGg5q4cdWqG1NKRVRBb
SHEAZwmuRJOjcYH1sFJQWFZQeKDyIsTpXBE1yQ9nSfGAIv9JxOlGPIqRtQ0aUzLrk8lA8lVGY6CI
8dbE/sln66Qod9Y+YrtcuQNclg/NUJECkrf8jZ937+xb2c+8LQJa/Ov8ZmLCj45+loXzOcdZTEEf
/NDdmN3sqoZFJOmL+LRyqwrO/sNOm89/5mAFxbD9dDcepjWzAPEedU1AScrAseJ1Plt2nJl2VtHR
ykxhayzYtdh6WVyCA6iPv6KmLNK34fu0q8O6GUfxREQ5MIS/8GfFksr0Q6FRNKyl3nkteDY6/Qod
cCS2WodT+td6idTDeGIFHByMrDBEFqoQLEurWGTCKnkEPbPBYKO0t26yatAz+V0KxyaqIaSwintU
btXdbMyWdNim7QVgs1e27WG349E4chTOMikMOeqC/JyemE88JW0IPdbV4mEvCr26Pm8++XrKznPQ
U4XlXyzK5DkvsNll7iwYyFu7OL0mWLEG7nNFMLjKMiCs3wOLrI1f4nlxAlSAEJ73wyWGupJQ74gE
WuDPP00mOqjmp0dLSwRW6HmkuBIVHOJPLUudrX1Fe6MKh4jr9eeKP+o9Oixsn322Yg9CBxVAlNca
kBlUGacXv2vUcLoB/wcAhBd0+vg2y6+v2wb9kQc9qrjmoBkYFJihCx0bEh6nWrBzu9IpAP0AWnst
W9OIAvGGZV9A300R06aEf3TKaFAQp88eTHyIGIIQPtBnCulmbCkwP6JXVBMSD+3Ta3ANXj1G99La
PqHfAX0je90dSsAD/aRe1HLilPjz0oPIhDRsP/E/E0aG8vogpAK1IXgMylExQh6KCnMKaBYplgsv
GrtBnrEHiNIxfxgNPfBylPu5bpfNTWGI8hkVCIUyWAn7Z+BJuyzyMZRsMm+gitGHiOBnbMCEOoqo
a8osKQDprGhvo1Gk0iRfDzi5ipqh4Xcnc3JlhZ48ioKynhzusOxuwK0VmY5LlyurhzVyvrL5oisM
ZNE9EaHfbamFAphDG3TPtHBlLQayH6wvSM195uhTm9Ypf0ssuRj7ozjKZ/MqgEBHUi8nMprLSGep
tgCvytF+cbci2H3AZmZpECWpS3tJ3KBwDyEubDM3xQW9m9sgK2vpB5aKPkjiZHQVVSjw0TGBvZNt
ZHk/Ystqkzf6nXYMZ0R8qiT2jAsG44Url8nDgCky0CngilmbDRHBLxzX6VBAXLFZK9JEfRZ+Cq2h
T6SiK+Eip5rs82cwiYMKKGMoFiLfCYJgFIwpU2TFHx0Yojr2644pq6hJD8kQu3vIAaqOUx8f6sHQ
eOxugUr+HpFu6wIzRidGVVrVvwhXIDnQyOXY8beztE62n9GEhKh7/mzXfK3uIdgGw8WLKabf6mcp
lUhNgZ1PSMWnuheLuYX815562q9opXBIn0Hl59/dokZKQVh7TamLclK5c0XCJ4vEEkEo7MPBoryC
d+DHCnwnWeS9VZLBPGcUO3khrYmKdywk2as+WLEdBCUHsBTSLZm7YyyhCcy9Fyzwbdygnf3+r6pT
hAOx4wf+2RLWjCwGPXtWn+rLiScDiKXx6IdQo7hgHQpKC78w9qa0mgoX6/YFnaVigAxYknkpGgoY
XPlsCqsd3RxXHXhBoJiHgOVIPLrSgAUxv5VH87/BSo735Mn50uGEug7LzCnrO/R5tL8yVnj3zvCl
HQg8RA4gbk+ZRqJ2yKZJJo7PgJKfvZgx26rCZ/WYDYHDkCNBAjR+2eJn1Bg6VUcMYoV6HMDZKe8y
dVLwmgcg/UxhrrmlcrtUt+9vO9nbp3rzBWXa2iLuT8QCkI0xsZT+kWFmPiOKQHfzycy6rXP4tGv1
NgD8A3J1JbGxDyeESPWrWLV/v16XFr+mkDEfdoJp+DI/wDwN7phKjGVouNUTp+HAlLc9UN4D1CXM
gkJjJJE4YcwV4yWWbQn/yXxuvNy/B6JdrQD80t8p6A/D3yOhKcxjYhOy9evYPNmTfRYzn+ybP1S0
EsdZlZcCTIaG4knL3+sEMuSWsixywKC84WdbS8ifenF6JAfrMm8A/OGWloM6HsiFgk99WF8n4RyX
m8rZ5trhUGXMcEKUFE/YNFlQ3M0+VxFhiKclu0S1MjuSXzPQM39AR9aR0BmUeJCojAxhIr8mRsbt
g8sn0pOdKKllqy4ponO0OfEBqJN8QWgr6laGk9JNSB0Ue9p1G3Yj3CP3QtkLMNkLDa4vEvwHJDbq
jPbQLJmU6hYCo5RtUPBV7Ubngc8j7M8sBgvLP79jraPNYJjgwgN8R7cZfY/3+kllZW30SwjP+Dkf
Pb/Bq5+AoD71j8MH4hP7IXHm/NISWfdnh6qgztRaTKGwHs3R4tQ6+tfhHTSU7nnTxqsDFkV/tZfz
n94vEfl1t0SB+kUvmA5+lBrh2QzgUMgG9sVPKgH+LzSyOEkP9BeM/Twa6H8yYdniTZuxNyA8T9hp
GUoRnBI4Xwe4racucQGgyTsAWODngKyKVCfB2GJ+iB7pVm8GO1iUb3TKfvmFKlF6RbT0SCP6arj8
HpUeF30k6OyUVH6xoaqe63573e63cRvazRUaTR1Y71B/e5R5fzUHOSt56ccs8dSALmKmlG+q6HK2
f7ZQ5kcmhBazOfs2r+QuT40jMb1Q0TTo0f+PQIyMZub/2fqwMzIXJ4elJqfitd916L9Vy9BKf8ki
cGY0rPkdCtR4rn/mjlCclgPNBv2kSm5ZEZvI719cK60KmfBfjVWXShyr8vOqRTXxipFSfv7L0kfw
Mv0voCqV1bH1yGNh0rGwo39/B3+oPl/OHIzHI49QXY5B5RHdHJ08dju1v74uRaGAONxq1T/hGsjX
Kt7cdOR99KqTbqr4uzpZ4ZxGCf1VDIdyAmbG48Twdr80QSGquhn8UUvoUR2VtK1dbHBOSapcWe2p
rU14NmdjVMH5L6a6klzwUJgbefozOFd5TZ+EEVYCrslIaYbzwH+ltxFxtFlsJQqKRQghNiD26v7d
2/V+IAkONhALvVJA1dq4QKsz/yt/+3sYROrE11y0gj49Ov11mSe5YTk5SRLL4+gh6JbmRZYoJSkS
BY8N+zL77hgkAqRN191m2gCiKuvg6NXZ2VerjxrDB+KdgvqkgTgv2yUPVpKKU4G3VcWJK9DCYe74
I8rxzwb9Gm34i2q/c/n0Aospr3WxKLvppk+Em1EpxvxrsAGAfs4MKkEAUu3HBKARvKKeERvcVWe7
KHVOhA8o6gVnZO0Of/tZNdwNgIgaVzOP1GT7uTacfQDhu1tpV8PS6OTlttZ9zQSI64h57QB6Fugj
1RkLT0wA4NQ6uHsIjZkfZKyUKkRU9QloqeDMu3owelFaOoZ7hiphvIg2yvDV33adZFRQE1a27ccT
ZBvVHUCOqH2YvP8kRPj5K6bUyawDyh1U05lnmDoAhIBiJVs43bezC9l8UG4+qX9qaAPa6Z2bi4KI
DazH/ob8m7lfSD19nZurv7IrINTxK22+uSw5K4VXCigVumhBOdn9abPDA1CmtmMWEMXcdftv6Lp0
Kt/Zkv/qm8xSAwij3nG9cQeXU6cABU8EnfwtDJ8qQ5ceuB2YSb1iO8UK9JLRYHU0kc9okc3pUAej
qdnzsmoJMyWoYMhfKXT79f+1DbEXqrQ/wGlyjZh6HSVSZYZhsdc0fgp9WeLan+U+DgudR5eJSSiY
K+lQrFnjAHwtY1Y0Grc66DuvGL0LThJs7sFHRLqgWA7v1CfByG7B6TVPp9GtQLeIUZEsaPIEYmiA
ILGqOfqbRoEGtJrn+fTvumRkdtUq3iP6BOjUfvTrzlRV8gfeGCAPPcKpSd4HqIf35xdZ3w01RTIV
gI+CzP//HTJw/iw5a76X0EsnK2Wo2FffDcOqMnOA8imYu9br3HpuWqhZ1/DcDNyiRVBnfkzz8m3e
sl+1nIuScxXuP93B95oJupDyJFUObPnAbAwvAWP2B7u8BnZ3X28VnfNwi05SRCUYpYZtMIWlnBtW
+xeoYoeo3C/4SAn3EJUJ/v7Uc/qXrLwpbnFnfG3NpUqAVL6zCmtR8LwEoS01H2Q5ZVHehFzlN0b0
iZIEGicIi+D0KKkjt5CYJ9Ssp81CwQRJLZ1ueGx3q2xYF3BB9n5dgjTHSLzF5tICs8u2QwQSSt3G
RL77Pi4v3z3qyns/7d8G0+FrjGjSnZQPWiAzYVyCikePCJh1E92LqWVKaeQLhH4AWEQtnOYMYuWh
oBzqOMg9suVIDXZsN/KJ1upMuz6P5OS32ZuNe6iW6sdrNmFaGByjR6OVdVV0ggTMUY0TT8FJVzyQ
wZ34JIUsclY/h1ZFDkG6XQd+T9t0TjUEOBj1GVXa1Dek6iX8OuXMQmPAiRmQxo08D0h/ld+BPJ5B
b1RsP1OAPnslnlS1i9L60Yy1K9ZpybrmGb/C/Mk77CimDdSDrlFtwCzbufVeiZwT4T42gOEz+2mN
PeSUtqoUJbeaAEuHRiMslWJlWVpzD35KzUydrN+DVY3q11QBoFh2jKNlANA9gButcIKoH0S8zxWV
T+DVVEODC+kceLzELPhMA0HdYLv8jCG+nyPDvoBrRgq4nQ7v44pXhTkExX/y+AMNmPiVbTNh6EEN
uSgIhrev9S5Yxt1MF9PWOby1Rsx+TExNRWYbkKoZrdpiQ2200gYPsU7mImusOZQIvpHsToANGd6O
wT+4Gys3Z99hWBRH/urE0r79oRpVZ4OxpbosMkWVRs1B1gC0HBtdjd5f1z2VH8OL6buAfvp/yiRx
/zB8jB6dSrxDzgATAFsxGWIN4GjUSEPYZ+52BNaTejp1xk5ti04w4yAdVCbIQCkzwUX04V/OmCVH
4ZVVYgQHkXiVjUd5pGqohXKBqMGNbbqwfZ/tDUzzbVRcfDsv5A8ahRNWdzenSXFYHVblkIfBWb/N
U4bG+SnOkzSYQozS6nvIiFRGKSjgeYPvxPghU0DJKEveYXQZriCKOQzVTQiELX1dIsoKpmOdfcPq
GBlSUt9h8DLaCVAm0IMPiuPw7kJBtATSuqN1Te0srvulRYFRpb/arI7FL7RQ96mGIEbineDJgTt0
Xk2sGCMZeCF6zOqqFTBXOedXYqJaxOttLXtub9zcU7PcmEWMMJb27xFdV7nlvo/Fq1CjoY8KZBvh
/uH9DzNcijF2i/yk1Pn0L4wM8A/9b5+cZPQYV91i7xWVJyfa519aGf508minkIH3RZN9BoQMIOQx
CCF29l+o14BicsuTag+hz/Z7/hmAm8rzDANM05tG1Htd7JcWm5t5HvPsTuvzsupxNXVE+EiHgzcs
qvriOEV103zOofTc57vJzn1RcuwCfh0YaJcaw1rn060sONNPZhKgQIQSIYe07iPeGiR2lWxiGkDG
73FlRU4P/dIBIgjuq5siclOaU5vsEMPA2SErYg7mrYveOQa1k0Qk7kzMRM4hrsNVqy2+6F+g3dqi
0tAmf4FuN7nSjVhAy+nXUdumgB1/KB1xRFt1Wl07F1gq9ZAAoDP5U0nu/usUwkWVYR/73s6ptO7D
CuFX0pwimV1pIQ3e3M6Ovets3794ydwYk2oOLmj2bnisnia2XK0achYVJi+m4PXaTz6sBjmp0mO4
jX9sMwWAGBl6jZs0mTcXGHY13AO+tlOrhKRrMqrG6SyJKkQlU7A659UnfPn/EXVeW6ojzRJ+ItbC
m1sk4YQRIOwNC9GA8Eb4pz9fVO35z4ju3dONkUpVWZmRkZFZw1y/tL49MPvGdVxyjnSsvjrD4ajb
bc3KoNVALJIeurk0U+zSHmYSQ2YKrxMdNEZ7g1HRHm3v5hDGnUH1fkykigEmcgMyVZWuYkLKC5C7
L9VCsqhM1l0rTNhURDJWFto6hQhdjfPLX6PYi1enZqVTmi4CtCTHxWWqX6ShS7pSnU3gVq1sULFo
rjHG/F562bQw/PVoOlcZvU5Vb9tOrdneEkTDgHqQI6KXBQUIcOJz1TzRN/0kcOIBBBAcoxd3H9jP
JUbXY54hrFB3+d/Pva0zkQ0xTp8qmoH3c5Ui1+/6u65EzzkK/hifExe1JzOLgBgbvxxBpXBgS3uo
0tC67ta+NQ8+sQ0ZOMLN5m6kHIoSEURHmLDeey1FdFIklGZa0jUpfpAW0lvkrwaCOMjfEAH4Jf8+
pqv7rUM03hCHhdJt7T8c4ogqO5AQg6iG8wqr+rl8j2EN4aRJ34u8ytgfo6TNxUk8vjI9zq7jinIZ
tBqnpmesESL0693oa4MK4O+gjt4xmGynXHBv/XTngKrxOdCuTd8Syugu9Eujngm+rs79270bcB0V
e/9wosI0045n27ObHT+CUqPgJwyhX4mSeWqSmuCv+QT/p5Pi/3eix3l2/7v/Xf922ypiusmjRn82
ijZKrzqPXQ4lEH0vnBAT/ffIojqE8uTOe/w9/ihZeIPMmUcRuTVogFm3FHuw+ZOPew/53T28hxXa
bplHGjHlsgtPDtSMPch+z1Mehj4y2WKwVOzuo5ahrMg8ToC0SA8U5cTygIKGy3pbZjeVVWWFMVWq
4gghX+Sye5hFILzL+5yDH5UJVJ10tWOcXIKyyl2PX6x2ZOSbcOrO3u3ssavj5f7vgTOMHgb167tj
A68abwK+Gp4kD3bJv9sytUqtEuq3qDmAFldRqfFteeEorSqJd4ZLj40wRAKMJ70LtxuqW3BB96iz
S7c9jSDbg4JXFid6vVS7UmlHNkGsW2qW/o6z+2y/SkUF7hyl5si1nCBMyFfcG3fHhM8GIaB5MR6e
aM/ir4pjTKebLrcUVw2k0FNE918pgEJvqWUJ4FBCSyDItnHDR7TwAADKmL8ZKrT8BwMpSvviS6rR
7pb4GkoNILkHJ5964ep1PoQTBwjzaM+h5aUdnyf4sFhEh5ELopOrwPcUSnRlZ1fmQliEJT1EQlDW
5JExImhENIj8accrxKTkAXSTygU0EVBYQvxGvBkhT/8PZeA9VDvTI0pkgiTn0ZznCbESN3U+r80x
d1uPlS5iLGvaM2jNquTwKKJYTQdrQA2+lBpc7ciwWtA5cZF1EUEMyTF+RbqCMIocMuJJSqoKsyfS
xm4RQq2VzYkUuqLWE8yzZJTw4GRA1oTkA5Hx+Du/xH9WWGtc6/qA9GOgpGSAShFsEyCXBJGx23R/
Q2fkiECVgh6FPmVCH7pSf9Groj0ChROpnso8FujuiUkut4b2g98xc54H6jB8PxHX/9TkD1j6GiKY
R9kp64n2r9QeZqv4RkcyVsvDQJm7K6KjVMEUPL7jSSTM6FLsfscJyBuVI7kdzrfH0mTup1bZDRqi
6U0ewQtWXGoF9R2xmPwGkRlIoNSNIMcNkpgsib95MhTPixwTakN2Dh+0GzyX8V8K3zV232Mt19KU
+nR6jiDKR6Caol+UiVsrq/SGCkwWN6/mPVhfeNQv+irlndK0hE6A0JUnnhxx5eFM+Wd2Q99PalR0
JKxPqbdUVnRKAk3EcctNL8sThNPcFG+by8xv+MZr9TZkPUFsbmPV51yWCW+t0zFnxTPSmzeLc8NP
l2WBzKtyolq4+rqjj3ah4Z17Wcr6EDcTDXDtet6FHjn3dsLAtfDWChT07kBYdZCsyyoM4dJUOoTb
HAeHLjBPl2gcobsugTt+YRygsbDj2egL4HzSZbmtS6owLOkNHdypQ2reVc4aMGaHboZRnVZWuHMY
njxjTjzCiobJwj06e3ynBeIFAEr1eDf2OKAfMJ6do5PFEBamRAJcKo8k5eGtbtMNInuaZlK083M0
4oQM6qEJtmkC/SuaKDzNPPiZT8AzTW/4xo90wPzRBpOeg9PCVO7ulNvIgw8hUmJYtt1S72yaWJQ7
2X6xU0HudUf/o1NN+jbbiPVO34lniwtKhUoqb/3C02Hbksuhxhl8sXEr9cbSAqpj4ycIEmQkXgIT
nC+Eb0AZMId+pRFTxlSPW3NY/XPB0Dafr+eSH+jl4HoYDgl2T++gxox7MjTjs1CVY0h/+SG9v8BB
RpclnDOIpu4b1se6S3KKhBh5r7qsBzQerx3AfNkBqcI8wAZc6hB8JGX4I7UNK238XDI7aWRGjj0O
QOLMbbgnSOeY+XYMS7SZZHbjkTPYn3TAD8wSHgAuUNcWRPXsRPTvJO76706nSFLQb4wboQTDrqtI
XPpApJGbN0PouRvGpLgjH+rcLbIsUEvpdfOd+Sq49jc9/UNGb2PQA1ya1BASKr0zeuJjwCPjMBSU
FjWozVRDB+OLYLzqtq7uLyA25djYxAFCXYh1If65r44KzrJFHTNpMNUivEGIaYqLitCDc0N3sqbO
hUoIWdRCmZ+0Y3gXDzcHiGDQDGQxzDkLEjEAHYr5lHllPVWz4aCTjBS0UgH6JpLm4gRNCP9VuQpG
DluurCFeA86U8GdtnoItigyXwHZEM7DCB7MdW7KYcgCWGidOqEZB46CtV7H5j9O0JT/MGiDI/zZY
WxWFYiPUnhSMKh2Z4acnIsi7f0EBQ2wn3QyouAC0EV5iWUwoL8cM1GbHYmd2zwX8KPcmwEPppkh0
ApucEcijA4hJKXRTfy6K2N2QgwRWC/BieUCvVhWHKjURIwIQoveJACHEyMi6M5RCHEC+DdZQmH7g
SSoFITaC6LZaT2WOSptC0nYCt47WhIlPG7yYv+lzbCYL1oQjv+sH6V+gPagV8Lgy+YJ1K5B2dNt0
AL39A/IpChETT56JnA0bjwhl15uysIlVTryteAu6aOUVShDZ3hDZyqZWQr+1lyogSHiHrfKgiJBh
lHB4nmaZorLFgRY+SXGK0kSSELAWOxWgM5v+36IkzlgThSozXSQzrcHRqYsZD6bMkIh2LtJaQmGC
hoUurLA65KkIDf6Xyee88YRuvigfuh9KLMC2qoIeizPGJeN4cbm6vyZX8y+vEShVqoQpWRvNI7lp
uv0iBJBplwwIs4AUraauCt1EclWZqG4rYwi0xbwUd8TQSvh+R9Yihagra5arZiZAdbEXFeG1mlHW
adixP9mSF/K5ogqooaOiEQtICcB+UQwEmlyLNNAiJn4ZTnY+3gYcgS1PQ12iNlSWeDpmtqhQi+qL
aWfOJIXD1VR2irOAEAm0SWNLTgonoZ+ZilOTqL0lx9M5T69AXGJwih5YoSoG8iLHjoave46l8jtX
cuobWptUrx2Mzd+h6vY1PzRPDLNVJOgeGQN/DCNdW8NJdSMi1XK/wwg5eXJ4yq8r0MtUexGVcWDH
OiNoZSa9h3e6Wq1jME8xqzUnuY7Q5uVNxo1Y8l9cTWgNTaK6Jl2mZBoRbsdyounEXl/JuyS7S0Ic
GUF9iVwKzZQk+RP3N58n00nIT+JXOsOGXGFyh3w+zidzokKzdZ0p58pyok6HQ7UAGeirYMY2WWUX
z6kankBLRH6Rd0uHZfO5D/pY6FNFf9Ohv9r3NksxWLj3tAl8hbCS+lHHBS1VVBZolJTUiZm9I9xB
HerQqsV86ZMFQfzF5v1Z/H9KsNuSMdnvChIxvxo3P1JaTe/Hu9A7whQ86Jy5H5TpTHkG5NKUimWg
IvWp/xBFokS2QIQnrW6NO91BfSUKoekYaoqgH6fEpaQ4TZ2OwGs4bySTqTHphcw43pilZwIaROp5
N5OXhBrbJ4YZ3p3W0IEWTYnxRswMyO77+pNX1CLK03TBYa8WGnY6DJ3G1HKkUkxDxT1vh6LcAudo
Fpa5/8wTjBwVN2DlsCfgCuqO4bwyN+SwoLVN9SaykqzmASRW4RD/w+Eh4AA9AoWJrKSrZKJpIepl
iWFGgZrRfQleg1an4hCRnSgublfwOETPwZngpBWl8JnML4S9NUnE9VDGm/VKZbemMT1mWWym+oql
yoP5boeWvaCu28Qc4ITi3sCCocrPi+MkSyUQXnNRYJBN2kL/havUWYtOWuRgfuEBSQ2VTC3cnhtW
XLkDYU6L1vzINFG5iPj5KkOW4S9Dfa3AZ6Prpuh19T39C5UuGptdsdj1xVs1NY8MdyS+hDGjmhma
9mOkLrjBjxr0t1AinCj2cMK6Ehl3ZeBJ+iQrQMpiOx7T23WazPNv/ZlM6WVNFrf+CVMoMbQhj0CG
J5fQOI1WrC9uB4MNu+VTpbyum8NhgW7C5/u5Cd3oKJemEWabbrRtgItf+0TXxC5y28GVqACQGlkz
oo7igCKav2cX6CKVCQAb4p0HKZI05XEiBAQwEBJvrDjlO8zu0eN0cOV/wAR6ayBoGlomFQdZ4IDO
lgvg3nvIK4rcrnSP1vOH16BSjnaD4qHBZ+Jlo1cb5o7z4q/3wUbL3VTUhnuZ44yIewJwDoWAUAuI
I5DMab890Tg/OIC/6W96GRdW380JUEMhx2WZAnU6tvYhribhewV9afnyh+41aRYzndyz/hzHzpsp
ggKA4iwSIzGFzToU/VRosC5CZal3QznjMds7CF2zg+J4D+U2UgOAlvPW7Vvza9PBMixi54kPKCiA
u0MBp/xLtgQKJrdsH5Fus+iCegp2CiqgNMC1ZWp9hMLvyMurPuHMSyouRUu+j43AiN3YHOCu4IW6
6cmZTnZ0O8IM9KcyTQrbeROpBCvFv+2LhwjJAlaeFrVlUlDkAmNw12JLnBNYKA1gPFh2MeBe2ABb
91q/1w+1CgR7HXgL04j/NDUvtPQB/cS+6t/M5OJALeJyOW/8EMtG1QBggGJnjjVQdYCK3GT+ZfEs
kVXl+nS3Y3O+DaxTw3IjjUZ7LWwiDiNzOMIYhSZP8Z/nyPKAAiXiXoVLaip8mnbIWLGgAWGKTS5S
1onhxWhRJsqVw1pw2ZAsTrJaadHr+YaXiXOqAWPcUKyvfcgYsvuGuJgCQNmHpWJA7BWFFyckUUGq
k1VnDgYY/p9sFhIKRXcgi3Jz2TEf1YD9l1ZCbKbW6Mj86EbrkE2kEMlVsWuBzmYqUEpIz1X8KD8C
76+KeJyHEYwaKsh9DgfIsmlURaEZYYjBU3kEeN+YFuhpqLr/l04UQR5CndobQutFhZxCxT6ujI//
wB1IMNKZCAjT2fzRloT4kGrrDpMYd6XsjH2U0/Eh2BPYAPbqeMQoxjVrMJlAsp66ek0erCNOuLiP
dchE9e6ISMlr1409t8/6VB9RTEViPNQA6MbLqIPrwAEqMey6Sh2FmvhDaeeA8y4ekRjO1j6moTFr
H7UuJ9CYDLhWVI9STK04bY2qn7PlJfJYdegFmtRcDJNI806ugHYIZmFHllUOiPU+GFF5X/0/nDIF
eGqHwdb6dWiBojJ75rzdzh5x9dS3bqWss9ZSAAYXiJ4vxhRTholpawP10bwMsJ7th06ifCLvc6vO
5YYnHmtqE9O25Es/mLMzhVr/r1zBnDIeAO9zwM1j9uN44vTxtr05GzpTU+5asAYOpGWVnCJ9/Ozn
zOrBIEXIQhkiI464O3fiVQWUBLNjSZwPZhA0EBoK2Zpb/wS3FMk+vsv6PAAPeySqtIvv+LvmFVm5
lqggJ5gNIPS/5mKcH0WfYQkx+Dsct1BHJiyOP+hPQm9EPwU0d+dnvQUYTvP+90KCUxhCgnjNT7kN
St6QUoXqYRRmbKAnL164LYiszyTE8vUI+5jdijJwGVT2yzyU7fsMY+dLi1xShYbQj2o87RDztLw4
NHb+k15PqNgv6smZLfsRZsei5ZdJq+qbdjvUYVCA0QHuleefLNKU4lMJMVAvO6YDkwHHn0USoYrq
UH/Kxi0SuRFBEJFU7OQnZ6zJxfQyVd3QWH1ZDpz0JhX264HWELyyl0RQZF6QDkmqc+I3BRnmc/6Y
X0P6/pA6i700RcfffzRbgoIxRHSmEiqb1tXinWXQFJZ+GrI5Xa/bbtcBdrVGD1i5+oAPzLlMHc0Q
GePBgBkxGPyzhzIQCqhFrFA4Kd/FHtMsmWGCHQUYGE4+SO+BWTtH8gBlLiUBI74036FVw9Hi0PpH
KVrRPemhsDDRSlNfXxROIcCqCQYxe/ttSJOJU15HzAxup3lv0eEUHsiRF0/PHoVuAbG/QrfUfdBz
80E4+/LhkXVV77qjsbc2FbqD4qpGeSYDcxDKb859BYQh8KWeaHUcWgeeiMfPVnPpnw2lPKWdVLaA
IE5+E71M+3qGSBh244H0wIBp77VXq1Oz2wPmcpKJMB7mvXONK+Q/9gMqoFymq0xQRHNfKIzceVVt
mJABOkoNL34OBqK7pltk3D4+P2xy/YMuNy8wd0ZJ+xCXmbsXUEFZwfUs43pyY3VQ8WQK6hi4xHkM
7z10HM+yj6xdyn1rlcl3RFqxg7avXGuNTnr0QKEV6IH1ocIX0mlkzGHLCY/QaOkPxbFWKT0id3Q5
PpCThMSGHBHDK/tgg5KkirRfHlMcEpRguqZIB/hjrl2xcBSyISo3ETH95wwvBRxUhWK6mIXMO2fQ
ZCaGQaB0pCpqSUkS5uiwrCHlAVQgBXrUH26Gw4v7N008GXTVrEBdBtISb1FCLpKe6zE7BSsopiKk
ZccgWcHMd9T7qENBCmIFfWIwn3ORFbWLjrMz24R9L5aulqxuxiCaq1FTbYjID+Ym45owmSdoozfl
jQpF6qCjO0JRUjuDm8NlC9kRNqPdSofORx2WxGKx1dHK+Qge6RDG6U4T661LHmkTeRwDlleiJVCf
kKExKzaUkxH1QnGf5ahJXV+LQeHhtp6nSAIdNfLxb3QyztU1ZGJYkcpICdjh8uCymK2Fm2a8C/8/
/06eB37foO1BDuyOult1+K2Nludqm4T4gBL+cBCePG6Sbo7Wu4IwRBg0dqIl4wowXiGTcyfLbAcU
GwICZ+ThAVioXGMTXHGX2147wwcI5egCANSBlitcDU6WO8BrCILVpH2F19odXek7xZNmjACFGEV+
0lLIN5n8NmLrlRE70G9XvLMcDh3cFM6RxaB/+ND1WsZIS1bOCIu5BsMdmJFzw+fe14ynwvPkcEhM
K2GBhvV6vlpXNbkOM4xYPF057CBuOsErPgJmgzbAF7oyUpbRiIdauBrZhLJxhgKqqjZRgQv/mQz5
JJB7A5kMHbZqx9bji1CqSQ/djMWsxW5D0PUqT9ljwZOB1fXJn1AZShAMhOnY3KZuzBpXcq2r1ODg
OzpNZrD8Zk041XX/lxVQBCoXHi7UWanaegkfBkBWjc+sVBXznGU7IJuff5qFGqwH2d3ocfIe6tFs
D3wDcvSvuArNt/8Fxexd+ug0NyC/xkw2pWjPQ8sgoG8mGvgyuhW/glwlGnkqNcAA8cVrfExVic4j
vJA+8Vge2Z5/Ol3oKhUaMdSlN6QI9TOWpysBLOUIlfFV8nXaYd4RjSyUGZVp8OHuyz0Ai4tOXi+j
jmw85izeOa3PxLJ9YwFovaQBNL/wN4eqz7xhyTN/MCJTQJrY6LJRQs30lhFDDaOfNPpUkJJfqzbR
8hgjpERqllzshWaVhALiVwxCTIJ5KKOKli56ZV67O5shVz+ot1ftVZ3CIiegkV1rNqOeFztIFpYb
qHWguC7u7QjHtn11AFWVx61+7uGUztWCVOCPirWsfbQbNVWJXMgZi6K7qUOqCEpQS+9ERgCJbbQB
dbmHboXtXXkRvY92HmFfFE7KlUuqUUnVnn6mOlneEcrfswjFPjXpDRg4LN5PnfXZneHHyrnXPf7/
OSxqNHRJ9zrje1tRI9Ctq4ZWUL8H1Jng30D1MIfqQkKFqRSvqIcJSwA1Quo8yOxAqs3USCNKeYzy
LiNfdTTIOxW+eaw8d5dAUzWz2CVLfn3REkIXpnY0Kt/rRQpyiHUxgPOOglM0XMC1EI6ZzjtlZ0rJ
SaZGp2ZNmT+wrlK1ow2rx2zSwWsBW0BlsLtMGYIebSrGtjCRNNTMNBzR/sIRSUDWUMfVnePgGf8F
15AZx3oyK3SAaBbFv/X25EUC/lubIH1fbbe7iEm04PJ3ux7+uVDLFBFiit61KO72oAflMACGIYTn
zeM6ROjyPboOXxzXWsnfZyDSVHy4cf0vrcey3nPw7N4Gt8EjfFKW+ggOX+7FdXZFpkxCeAWk6feB
9Bn3YbFOq2YyQz9ykILZpa9Iq1IjlSDBPPkGqB5j9ZSVNKEZ00PgnOyhvqQfI2t2ckoDkGRiXaw5
9mjPsOF9/eDzaA1ThoXPlUGnOOdf+iqf3SKRsHUzZJ/yzhuPPXGfXcpfBvrwKypX4Ggid4Hn8Wub
CkAUAzum9J6ifOUA6BEHiH406YriQBVnINxT7gaYvLZxHqCkvYjdHo4SUBt/ooZETq6iTMoVs02j
yIfwHif9ql491TQaH5rLo9UpWzOCg20WQ7cuXOJgcj1sz8wu7a/S15OOEZOMey4yBn6NSku42fS7
ZV+ilCMyUT2pDXlpGLOOnKycW0kRqPxIDw3LY24aBdCf8MWhiCQN20cGTqlOVenaBAJSrP8qWQlD
W5vGkAu7GuWnGDzxjQK4RkY2TZkxzVJGGXKJEgb6P01QaYZOmbemvElUFSa9iNE4GHIOD57Kcjcb
ForfQcnBKisxo9nK9HcttqggIjpGVEQZfW1AD/pThvoCum2j4ankKjY3CJQqTiOONd1THfoU+Xoy
gObUguY4Owp8UoQTbDv/Nu4BfgGGUQpCa6aVxk1awhZmFXdY00SAq/Ix8jl6LEy8EqpzlZczEYA0
Lrn3ZilqhwzWbOyq27wiIaAEQbaZx40K2m0cibYmtwJ+nYv8Nw7jLMkin5z6AGh09MApkWNCHXqV
GSEVjzb2W+cntEGpgQsYlc5G86nJ1Fm3gxm7gLCBEO9iPaGh1Zmr0RST46c3H0yuVflaeg8z3nrx
5O1KcoOJ1K5rw5D+JuoBb3dCAKCVx7vLVgSBxwVcq6OWQPdgjddmY0ENHUTOR4vOiryStwwFqCm1
ZauwpBfC8qNc8kPLNlVlyU812AIOT37dmw6BE2mN6nOzVKQiYcQSnb9M3pY9soMl9afEp9xLzawp
+CdP1Ohpcfi+8uAbnztgrku+JMAVQYLkOYhexWGA2cHs5M0i5U6FgmiasW1HeJ38oBsisUfJPuIj
aIdSeGrAD3whS2Y2I9MOKBtud7ujLa04GXhCi5vDZzIqconqkBcgnrL5MnTEV9wbKErBABGUD4kE
UaFWWvsgWniUkwm9rT8OimnU6WWcbpubBpJy9RAfxWlVuByqfNhemtaFRhasiql3ht+bOMobFRDp
30lM44YaK+9db6ooh6vSMqJ4iWxJXV52OGgGkmUJDphOeaNgwcZPlw+paucsZt2WE9pZb1PKcSDl
TgUYZrqSxd/iR2n+611YPkztGScerNPwZsXziomjy3SNKEu0VdHDGUn+X/dDU7idQ99TJ+++gxJs
YJwReST8s1qhEGN9T3m1+L8sjAJePXiTPmagv+mZxD/1YDLrZpzZ1027CE9BaWVFdeg4SplFD0Iq
vUrz1cvHgV5/7OkPOZ+jkYMgDCEQAGlXcvAp7SO7zq+zo3iaH+kotLeA/gBCrP0dLuS3Y4/9Kpd2
by1iUCpRG4cS457uFNqFdlxwDopa+cqSikDp3mjUyIGSJSk08FLYEQ8NFXDt/MsV7ql2ywcyDo8g
P9qv3vNMeP6TA6NKg4/KZ7TChe9EOg2hYXJiju6zIxEcul3/QxTOLh2QIKJqLhw88AUMl93XyBA1
JQ4JLexPjhKd39hwJYxMpNrQbdT7yisCmkKaHU8eLgMVHsykLx45begRnqhQZmZcaZFl9XWiluM9
yI9SlQa1a7R8GZfHaTJn40WR/zuzVYJYQ1AH/sotqrdcPZO4pVf1CZvyEeCuD+Qa6DxMKS/SJDZM
+NBkLMfvdI76u/wLysVp1No8samYx7sLTvvizeW2Pwdi59JjBu4tihr22Pq7xguwZ9F6hdL5eFEE
Br02vywu80t+OM6eFbiqbpKoYJcMEygiF0Q9dH4cz97L7zKekXqCcQ5xl+88D3Yt1Foe/EB/gfha
BUgsX329BQoadLmlLyud3v7eZYYYBi9Q081f7Chmae7Q+Y/reYhiFecRvI6jRa71/LgUQUHheo7J
8RzDq/h8e9wkqWnT3Yrz3/qv5k+aHUmXxgcJrV71W0Z0i0+rWiYRVEVE/4UJGpn8WKC0AhgRBPMe
WrlejYJgrwUtR8AUEa2+k/syz6A4xbmCabTPlL6Zclh5yreBODzbxndcqEF0Fzj5aosheW2KL4f0
/qNNpoqmVpR+QMoenwbKpwnOfFErnTVqx6IP2S1T9TKK9iRtA+m5cZ3xHKn3f8fIjU2h05IsYeTw
t6wTrhMkxMITIZMZGk6QSTTYGDI/P0xSyAp0SMX97fx0kUnNKGzek3P/zvKhFioToqNe+as09qtM
eBrfaFG34ddptpDxD1kpZvzFKaAjgxcHdY7201fwDRtkWxaA1peUAeCIG8N4BCq/Anv/t6bSXg02
qAaNYVrSmW2G1jPD9ew+u0zxTDvrpcnXbqtCmanNp1uKZ++m7oPuEnNIwyUGm97EDi/hB56XmFNl
aGZis4h6q0Me1p5KGWV06WKi1OyhShOTdH38G8ajT+/i7QYvuoPQXRDZBVyr5tv/dLP+jnl88LEv
kExGl1l2sqdzCrLGnXh1GRzXlYD05vITVla0+mihIx4ovZTqIi08ufIGl/UrKCJT7+xIg6DR3jhj
fp1bH7WI9iNKOAf/Hu2HZbqYVYDRgGUPA3S46e947KU7D58Y4wub/tTP1hboU7zr8SrTStGzfXih
GmxLWcS7SbcX/1d/rkktuafg3V7MKqPUCIbHvbunL9IzSMMBtAky7VdCn5Re208yEJgvtfu+99xS
9gpAe6Sil/Zzo8JEO0XBL5B8sl6vYgoLqCqFJbnf/buK+arnRxQ+eOnRlbCDwKb2HGCR2rSVwipa
x1+3QMPvFztPv9QrtdXGOU96tdhKBejK0MvZK9OYgnjL/Ub3gC2hRxu+3hMlU/KQ/VzvU/82S02M
xW8EMzJ8Vx80gX4N041b41UrNC59gi1/N8s48erZPNBl59mPh9/2c3hw4mlu8vAW0Sc6Dx8b4Igh
Rnjwq1egsGcmZz8NnWpRO62N+MtEO6LC+X+7OVGDEChlN+UsKGY9eZdWyY/YTXTIYZLrZUN44s2p
nx3khnlW7sVDXqO+G9CN0GMmkc6++TEFKD5tcpDywH4WvaSFktK1U/a407SPqJV7WwRETsNvbY9O
23VIHcazWfQr9Xe4CHjGe/Dz48aCVh+1E0CRy8aSpv3us3lU86lf50xDkhn7Du1P5rnWb0L38XY8
KYdZelqd6gXvTK50z2yq1GhaSAd3HdpsaRFCAUt+9AmV1UeEv00Spf7c/LAzcvcFhoGqzy9kBK6a
llR27OhCml4uNuWNekXv2NsAifgnzI8/5IzyY8VEBdp8j23C4MuOYHeF44wa7ePsiPquTcVjWJk6
Kh6xvIUFtY1Z1C14tWpIikUKwG5sQPSjQKjpHhQe3n72gn433s/y4zSr74MwcEUFMb1779rLNZRV
kpzsvhcPF0GqWw6O8M8t4iD3WRtlsa/4LAsNr1i/wW8UpWvhqdWi+dcTnbDIVwFu5HaT8pMWIlRt
sXCp0VvRAxFOvAQfuUrArQWdxKj0aMZ/96YKnChJNj0SPm1tSHvauf1QXAzF7k7GSmnaUDhVI/Td
tKCObQgKlScjQ0VMCGksDYvRpKeIjSIC4jlZYXn0Y7+vVKbq1Dd/f+x/VVcyo9JeoTiHQ5wFvqqP
bi7YHenXCJO9m++naqfo1K2w/a/Taxyz0Y9c0xbn0BCX/2UF7xRU6lANTyTv4ODL3bGHCH4q6bCI
Q6aGfldhmCxzlASQwNnJap68e/NErTTbHs3IBH3K1xfqKedZ+Zj99Nmv1OQnfJriZW39c6CdTzvg
R6R7dlZtY4u6vDexbm1Cy0IIX4IZkxDuYcKRlvrbk99eeP1ndV8ve8/Na3WGR7Qpkc380akt7n1a
H5qGfwb5PXksfILOFZ58ZVgZfDHLFAn2D/59mF6Wg+0c44tncFpv+6fOIkA7bHamgXUJa/YiV5pj
93rPIAXcOuem2hTnqfeVXppgfZSgQI5ZJOJ5GUhMKANQHmeiYhBpyuhe4oOaoEqTEW7QeE/ywdoc
IfRCwj+IJOyH2kxhGCiYFliHvim3IkrhbKYo9JcrKo4BcQa4tSw0STPj2zKevzYYo9q2x5Bg9Uoc
aGWChcPKk1ERq9ps6Evjrk1Umd0S8C+kDVxrPct0uYcazonSy6dFkatU0G6t/exJM8Zi7fFyyPOS
th3wSfB9OB1u5NUIjd9I37IMgmJSuyEcsTn4l0zzl3XZzc9hDGOaoizkPkjw5YjC3ygz03AGFP9E
SzxhBAk+0PFBD6G8dylPqdPI0PO5iaOaYX7TPqbo5Eqr+FU/v5w9CzTr3lB+cmgafL32KIHPppEM
yk2Pf7wyPh7dbEse52dUokKUWYbKwKvNub/HlJ9QjQEzqJaimeG1yQJ9tOleuaAEomhsINxVHpqN
9+ZhUNz8iLhfLGhVlNAgiGbp6quSq/2Xdka6dcOiUB8S1XvIHkgiRX+2nolszYMKX01honLmiAJv
9GHm71almZktDEqtpUK8hocqmIdwpRr1yGjMPwuaLC1awtlo/DX/rX4UngB9Rv/RJURYLKLQjCUh
s+3v2wXW3R+FXiLhEsHu+DtAHBS2J7Q0Cy0JED1gbCw/9QspGNJjpcpkiyKdhjY9E9rvAHsUSUn/
7oGNQxOQAREsAY+PpfpyxdbSTwq8JE9n90btkdopU/Q/3VHlew4PI7rlQn+1NQ1jsKUxNH1Yi9hC
Kb3Rcti/osR+oLt2vlNu0VGzf9lUgtLfb/gbPmbPzb5Nz7xvPVlmYKDJ3StNv5h9+SB5tpEtwdW2
m3QerZjm4tdaoVfyd810czIDrPUuTcrj3Vm9vUaU6eEXiIVtTh3sZVKoKxVH1uruvWuTNusT8bRA
QAKiClVEYLvLrbMkLTB7eEJ6qIbgu1VXy1dXCEyZxM+1kXKEB+vlgpq0vJW0Bz7S/e65jG2zCXgB
mkEjsa5Yr3d/O7pOtp1txybMxYcVCQSJsXa2p/+r0DpdjGsdSoQZTmaNGtVJpoE7w7bH1hclBXd/
KlRRFUtgQlP6Rb90t/Bq3b6dG6Csi+YJNj0G+xDwfw+UgVXsZo29cjj83uQmdBPjQPMEpEhFGrFJ
VoDPAv0AsNvZoakJZov2AB2EjmQ02vdOGeYOtVpPCFNMoFsVgYEdgq+4eKQqVwXCRzSXBbAL/0sx
IoKxEBnioH2gv9oC85Dhs54XtoHD5LGZgZqFqhUoOs/+e/7DMOgAaXFoCACa8l9VhNXyuaJ8ptIo
rcH4T7PTrjlN9M/sPmIXZ9XhP2EcEm6P8iOaDyCZfL5uGoggCUXxdKwPqAWBHU+zLBX7myRVRKKK
BAymUzTjeBbPVBwgSSRpRL5hPapZjVDPNxoe+VbONPjIt7LVjwcniXoGlD/agh14XjtbJ+3jP9lZ
PhBl4I81WEu9kC4g0Rzcz5YuasCpG6A7cPOw1GIWcWXqktvwkkYJoceC8/aJgqgcQW0dXYavv/CK
hLBfb+/QQACNaXyFdGvrjraklbYDyjWhyWSBkQjBwUiFe79Rl4Y4Qy0KRCKvgqjvHAUbDyulM4N6
BywoPBCiYO0KJy2mC27Zu0P7p6UK+QmESSiiwWPC59foUTDDaQu4zNQALR0aC9c+KD5ByaiGqc63
9nZvbqZOySHNSH8gNK8WSnnOmgIbqDz6TLYpFCcemF6mL4q12HgQeuRTuGvoalRnBAlsjCkv42Sc
F9/3zkiLUuO4bU2e7sfpXp2FfwFD5tWtJ+T3PWvQKdNuJCbB/EJvaPJwfiy6G2n5F00svggSlcHL
r/VtLQHfPbhFSyCG+J/mC4tfl6JxGWuAVBqg5NUDE+SqVttOvlnolt0KgyryhxLbVlpSq5cezhBr
ZFjn6qOdIQ3Vu1EA83LxTMCed13KdIYq3y6QrvvBxUSH7QVlHo4f25Y8ir07KzJN9S40VYTQAGTo
FPhJ5fa1FzVHkyvDUuGCEJHhmQmRn5SIKZtzcTtX6DpVV5rzgswlgjuTb3lAnHl04KpRHQIVpR7g
ZTIMDIvb/WCKyth9ssNQT8p4hEA3PAGfABN1rr4ZMYWZ5L+ktabSgQvj/qG+4Il+C1xMHJhyK++0
y9XJmlSxOylzWW9eJHcKUJVsu9S/KElADawajIKbW0TqZrbJcS4/jpGKYZGO44JHtBnboHc2EU8P
EwxDAZ6m6nVF+7bDfqjfIxUsq4T+03hFGFDaYJMFge60p6H2YS5TCo/90M80hAhmJiJzKggWKRBH
C3IhVbvmngFJDs9DsezkeoGCTLIjxBFpYP7uyM+FaqNcUeKoDD7vFc40BnwOviBPb/Jk90DGqtBG
J8llXxU/R7aDnXWMQuoHhVilQQUcXcMHotM/wuSX2VjVmE3/J+ss2O4TCmyCft9PoWtRgQ+2817R
CYIDQvYd2LqdW5b2tKLm0zzFk0A+h3slOXp2ySpAN6GHWCR6lKxeRrAvDvqpIf2mKOJCCoYAkEHi
4D161r9c3Q7SI2cd9eSFzpmwXCI0JI6kj1lsveu3lrBQpXL0arB0flI0wbzzbGyB5mVNCzlVpeM6
PLxuhKIiZDJigCZuT0u7uDX5MqACj/Xak03hRdB5MAw0WNVAkauMZI01MBk3AruvVVbSwd03K72f
PsHN169MVVVg0TQSThKBH2I1RxwxXuLfaET6od+wG6kiResI6B5DsU5EKQDiZ+tSZgPbv3e14elT
FfkL+v13DoyU1LTk+XMyyn+Epkyih3HEZfeVJWHgaDsc9sCyqHjA+yOw5pxzQCMwHgRV0bgd8Rfc
KKoh00TfefpWgJ+QPBWeS0CsdAEhBY2GeIsd4tKSmMuyPdEtlXXzInAAoeZGE301fkhBiA5849X0
OOc5PzZYNiLKLegHiLOmcUA1h/ebcn2cASY2j3Oqiv+j6vkEN8LU0ojRtg+zDQNBZ0Qql60Oc8r4
MSj4DvysNUL7UIYqdnsKRbR4Yk43pZREyomIdvht0Zn+hGm3Tw7ZSFm8AznqQKMeu4xjYtWc5pGS
R+LisS2y7+mg0gu/VxGKusI96Cl+GIgPwcDyiORhijZRQThShGPkv+iwoLQZQ/WnboaqirTNyMRL
J3jhuXq+Blj7tCbjg5BUaxHKGC/G/aFqQn6EuhdabJUgQZoE4jIjNMcLFW99l9r8Kblg8+Gu6tNZ
pnxn0FYSOJBvw9Vy6YqdRYPJEDQ8l+C06OTQN0IduZTF0+aojU75iyexhdL7dMMDCAHRlcYDZQsU
YO8GJ8pp1U1Rv1fZtzAHZGGpndDf9yEdsF/U3dIMmz9vwUsXmwvl9gRAioYGasCoNyA9uJGCtP1M
ZQ2s25QGWrYKnsoiZL25XD3xmGIyUkLI0B4gPk2hWkDiie+4phzKJ7Fs0KtvSme/0qUHByZXlV9x
bxEgl9wTO+bWSfIoUf0Q34ItQZBuGp2c1ikAbp607SPEZAyzAXKea9ap4DrDQyg0SDSdWvk8U+f2
wTTlGt/1uZdKQ3B+du5DyZteYCrcIUraowfq529ZdPX99D0/rmgFrdSLyQ2IvmyvMweHBadYtFPN
0wIjq0NDJ0bFc3BoSFfk0yR1oHyA6FIVg6RJ0wJpE2YqAiFKbaB+xDjTqJod4694NtWtmsJyt8UZ
E1dDM1G+mG6vWBwgSXAHUDogpNNNV/tOPDW0Qn4v6mok4XsYvMeHAYXaOYRGzvRoV/sr1W7rjm/p
bo0eFFq/b/yBgaaGpuy1qVKae/vKV2l1MnoglyV9dn+m8D03fWSrtw2N85BYGrwabJyATSEr0TLg
lDmMa49JXHtN4MuxW0rK6Lm2u8rPPxIW+bj3yBuBtyUo0Ig3pg0UKDIXHeaXLbIUpBLh1kvVl/xd
w9ymMnerWPZO/VNfv9MBUZ0diu239r2RKzj1r5RL3XvfzhmfkczhPalT2LR18gRcrCNgst65BmU2
rma3zqPH/kOOrUR2ok8+EURz8o2be6RYqscVPZTVOuw9IF9I9JMfwdy486vk7ui3v3BL+TIz4t0t
tJOBwEZZKSnJy8IAaZKJIucCER1uTKismtTgIeTAR5dqPIddZNq4TXqJlJ2gli22RzNoPwN2YdVb
MEtif8gu1UjEk36Xme/MVe+BYmooExCRolWGG0mOXZVNTHZKloqUtAr4gMjpmzqQE7AF//7USr0v
cB/s3TL7CPRF8R5pNmBhaaSVxQAwGwUBQ0kqehe6G5EFKdZp2lBdpqtj/Z7SDGcViSb/9PzWtToc
g2e3/pREMaNAcKCUtQJ5LK6IBLQoqLcxCK4fibLC899sRwktaFBbyQOQoknGK4DA2EoA61RBDpsL
qW/FUCpdfnvb6tgV/4WNI4ikIBIRhEk0NccT5orABFpg3m/VCTYDx0A8ImEO2tQ3CDkxx3+CYdkh
sXWYJTgeaEviu65l/nOu7p+2FmJtMDl2aqpeaE5D0hK39lnDR6xO/o+o81pSXGuW8BMpAm9u5Q0I
hPA3BAyNEd6bpz9fiv3HGU130zQImbVqlcnM2nB5ta4psKF5gpzMF3/ZsmSKD89qH1OuY66SF/i4
d2fPoeAuEQzM51faFBbzhNzN8nB1gxvtcMquxD9ZEDmdnTWidA/HD494MqcEw4JYtGbmhzAHzr8Z
eIb3cg3vFGyJvs5RFb+34Br4vmX/RaD/cT/2db7pvZ2YPARj408YiK3l/SNTEQ8GKb56jOwik4oN
wm6D8K1Coxrhn+IRk/qve/VLE8TQPRCN83hOO5xBTLsxybz8ykHqlzJrrdv7RTNH7kvQttmjaCWu
JISzMFBzWY3CkiDJDNUeCN4RYqUTupfNB2GYpv7VlECv8L0Ic3VrNlc85xXxE6cebx8vnQffBHiC
gA1/HABImPngbDpCCvO6rfcD6SO6hrwQHUno9+0+MUv2qZ3T3OB6ibfsjZ7WaETt0iHe2rZ49HHZ
u5DX3t9PeVbpAwJ6vGIZs+riV5kUMO6VZ7jxMXNPVWUtg7VX0TwwRTIL7+Bc6okAeLVRDhruj023
1MxVt2DvcNq1+s5+Ptd2Yfntnf1i/MiINj7E/BhPfDC2E1moH3qOCpa3m8r1Vu2TdDrd13GEUeoS
7AAAgrANPwA/jczB9pOuwlJSGTyEogR82lBgQNRqE6yvMHga1OKwa4JOnPC4JeZK7jY3Od+WzI/W
JpEDGmtOVYtUHijgCP5KysqdqKp3B4moxLDKQS+qsfMKv2iJUrb56IoZ9FsnlfYvI9wjt0aujMCg
in9IV0w5WMAMogitARGwnvJIX9r0TPPp7bAGqNPj0qleo9I8pf/C/Hn3C/NTrzAskmbp3eLyk64i
39YVOb8P+ognmmjRd5qupuIXXeL10UbOa1tql45ILwgTiXNIYLz2H3NIp7LV5GTo2iEkorwXLd+I
ofZA0UJNuvF1iWshej0SanzDV8IhusQcih4ryLojaqNsEZS1XofVkwPVQp5r1aGNySv23RuIG9wv
ZDUpMeurSVKHMjvEJ+Fg5ZvK7KuF9U+i8dlCW0diOVrr1butzN04I0XJpgbacuDkWhr/cC2frdLB
3gDy5bMqK0EM1PNax8du2K5MqPhX2p+RBCFmOND8Q4ZeB6JVAiEuotY5Yo3k2qk6Nf8BBhmjsgMl
ilNH6WizlezYtuDfCn7zHu77MGir3/je9GiJeSn4G2N+bno14oFSuH7bqLucbu7rFDWK3tUIz+/o
+o6Mm7O/BWi/nGoN80TCHY3DS/t9D+9790L0NevsKbvcw1cW0L/+RP/Oo7dpBOPLyy5UzffeKq/t
5l2CuydWjuXl7Bzx5+xrm8yh23APqTGB+zpdg5h6myUyLDiGJKoLqLReDXOXWZ+rtWeV+VizuoW0
EGqcDzAzmP2vWd4JelNErg7mW4GsUEQBn+juYDc+OtbZx7qWrQ00c0RfqZp2qkawxqxCoL+lpRbJ
C7dIgY18inNuv0bb9DhYGd3Lotkv98/jUlLsXqJGXOy+wMT3L6O914jX1J+71WV1yXO1q/Wgfy8S
Afxfm8iRFCfN7t67/m2p5uLXbt3G2jzQT4jgD3f/aJXPEmQrTBu4NP/K6WHVTPd9st8oH62KKD+9
5peY5qS4aJ95ZbXrNTEQ/Z2/xh0sUAyAUYsaLKWzbmlOgfnan4GloiCK1MLZquKhwxBK39Hn0Smf
/Gcl2H68rBauT+6D7BAMnD0aP1ZtZ91Kzp5gEmEkGlG8zMZyXXLPW3f3dOpEiwhdEbDdqc7AHLIq
rdeyQPp2Zh4b1hN1g6LdvLgl4tFCVNsi9Yiiov3MKAAYvfKje/iEhcvg9QmzdavxCvbHdnXX2RyT
4rG9L1nValC5tGpIg5Ln2rQqx1GZhfzgb2bBrebOLt3r3UEir3y1YXjv5kBQxmeAi6sHelLjSrg2
WgU8jFNUDaqZuXH2IcxvxwhP7sWtB2fiv1PviQDwiXZtN7/WpsLDBN7FOBl2M7x7zf6+dQKRcG81
kg1TCl14gqZKckdj5oCBeGBSmtG5cxtc2hcklNWq/MRrtIeTUw6o7QWE3VApVcE+UIQgg4K3J8BO
5uzcyyjzSskXISHSDriW24hmA05GF+RtOqO9ASRgzAj0qGEB/+LunvxCqKY1BVH0s371H4kCFKf8
zKunkAGY/mjfpO/uJriQ583aV+65DSz8aTbTcqfUNqJKvFts2qfRd3IZVSflieEDNOh/u1mLEN95
tG/gOzZ4Ny8XH6d7ID6pSZjb6rzTov8cVQ8oYprF3glI8fIwPn/MKqm5vfn+mBWyASwCRbS1zQLZ
H+Zy8iHDd7IrdGt9rBH7Rmfr2S0QDgKaoxi/tU/0VAElfXMR5iYg3YVf6v23sLxFisym6XnrU7eK
d02aE+ume+keusaE6uh6/rSzzK4Dbrks18sN4JqGte89e6U25rD/mZ+7l/mzcx2tk92zvS9aYBfP
HVazXPoX8bH6jEIvs/39bz2stL+T798rbab3fiN+Z2bDf88NdAvoe2EZYbXzmjeDmlsOaHtJL4x9
crZRkgPDEZ7b6zkisLsIiNX/amJ5tiOcTa6ASRCiu9+YjFU+bdtqFJKsif1s747xt5g+smTzdM5l
ZOiSrN464q9DljeiHdWX8ONvO6TmaYWKMURrYGaRD1IZX4V8tR78dT2SXg7P99WOUx4JmWJUMsqd
XFGMfDpN9QTpVh/FnH8lcMDZW6WrJF8N8JLlnEti5Neg5eILca99qvXzhkZzKp3vrcuC3uQRAq4I
D2TIy26IDWiFC2ya/pDW27ta38HBPbgSDti5Z4+uLfTxZsrR6TCSCIleuAH1UiAtq8Qx8sIkgwH5
yQ/NzINbuJuv0e5h1kb1vxrJ4bX1IX7cmQYlixFWkrTzEOm6OqOdcsay9ofpKreIUGdnS+rDZ/te
Dxslt1S1Sw2bJAbFSMw19YKPc6eRCpVD0jnAbiAWEclDMFjVUTwCIgEkZvDFzC6zk3WuoCNq3QGV
g4DdmVc0X99WybD21JWXuOtBk6z+w8YBw5rSf6fwV1+s1+a76d3LVrHmZ0TOy+vLqhSdF7h0mDDw
X0ePToO0b9FqVq3GlPn6QhSiZIJhBGVZm9/m1MUOJNPIcL/NItEIkAhyaoZ5wPCOiuhL087sEwLD
unWOyKnczEdnS4q6bBpphqY0cMWTXT22WKgYtUSbn7A8OS024bW994sVc4+jPsWVoRr/RWdi/qEn
HsoRVQQsTp3tuEDAMThtzPrcwFum/lcxG4vC6P0yK1i097Lxl/Uvn3yBfZlvoiJa/IEdP+O32bOm
zTV9khIY7Y7mNflWdM1OOnUTO/w0sAfODZZR5jQK1mNmsdL9a7Jn6jB589IL+J2UfDtVvxMlvsUs
yaTGVxk2R7fp64I+4/ZjXgrm5eJwJzbJLSrvrTt7RnJhjRi19SZwoJQKT5m7VzRnsO7IzpHWhcqE
R8sIlFAJKYvX2zqhVlu2ytzzXoPbx/W8WvebfSMNigYrFa24wCIxKtx8bFmzXU22g1f31jrH19Cg
GATeY7TvfPv7CSqWIB6HZf/a+WKMWodgG1S6O+8yMIrESjsUWV7tcwds35g2m/FhcBiUUBw2vENg
DBpcLbucPIn5lkZvOyAJ5tyf7jZ5LprTc7wLzgCo8TLJ542vHQBd5JT8T3c2PsyoCN5a2xY6zgWr
CPW2Twy2aTAiaEV8WFsGc4gaKRLXALP6jMtjy+g0uNsSS8TXHVaIKUlIT29v67pcE+zSUnbwhAxc
tG5F61UwvzRt8M7hPny3twi2l4OrG91d2CqtN8bxQOogRQoYwCXA5eHOOzs3WEJh5V+hM+s/Mrvy
QuHcJAnGKkxoPt2OdqMTsD7bRRi095pXhneKA5xpweyDsO6SnG8BDAEEAhEOcM2gEBSTwuS6b1du
nefowWwEuGG+0KFCkr1VDIokPPqM31lb6VRU+x+jbLr/264k047jfUKO4/KHFjGA3sbwiBdJzoHc
A27gk6aGZSFrKmuTublv41od0Luc4ojhXWX9UsLfz1XrTeL5CgTk3domCL8zyY9W/cCUAV147h6m
XyninwZ1mgSy98YcDiQTNrl/TPqkbGfmARWcjXUFwIEKYBH0ortl6HmHnX08+49BAfh4OapfnKzs
1GteoZrgzhz71423rrmI33CmJQ93pvV9Wfv28YJZZIY3/SMuftY/4vGxKEfl+OGeYacD26dKgXIX
ZHk6sHkV+xxlIxZo44+B3N2PvmuzGn97nyVYBx+M36LMcIoImmcvi3l37jw7s5AMYlAC+ntmsQiM
lBptcGkffGCIpEvQzDGc2tUFk7LuzQh539z/j41/vWZWte/9U/wKK21EmGmUsqeRrDEqRs/RbFmZ
ACirdUuk1BmSi/UFVKJn/D1HwKnejJ/3Ekt9BwOBUuT8vgU/XGB9QoqY3HoqqxZfblYWlp3MWXf2
7cw7RYhs2tU+PhDcqH1AUSSg+1f3NKCNC6mmb+cQZe1msAmP4T5Zp0bwiFjRQkBoVjbIEOt8RZv2
2930aQ7fL5snPwNa+4rr0TFl+iMqBOOH1rSluIkj8Ioq/j0+J19wvBdsquHiuJfibweYSstwAZ/H
VyD+nf2gDFyzBMReOAIFfCWPtTNkTXQq7uD6d/U20d5vBiBYowOLsQd2OjjExr8Kp7s6dnEL02qL
zHC1xUygJgevFvTh3a3a3wln4Jy9Y7uI90HLZFLLp7DcUo6YshDlIOEXWJwopT35ZPxO7h1Bd8wd
DE8D1L9HZwAuJFvRYd+2yiG9IgIjzPwrYFIj3kLeu1D7pI0EuBLnwAterXtyTp7xpftlzs3pPrGP
Gt1m/I3W3qX1nM82doUk9r8tS13yDcEYd6uIGzGgJpfB9m+3I5v/jGrddbsIvvjQxDzO3Fmrzg7Q
R2fqFO8sbHQZuXffrRsafBUPWUT742/aqE4mpSl608nVxV8d70i30rqGSrJ86ibGF6JxBwpkZx3O
ghqSh9Xo3tlF5yUIgGGxBdaz9bTL/dK0kqjdZRY0nJff6JWBbtc8IUopmjOc5zvESD7trw+EGpZ9
OdkPi15zcEQNZ1HvVbHJLA9G7z0CKJpsuRmbpfqNEWBX/72hQNShRb9gukCYblcmxrzqsFj0ahMg
uXCsEUkBMEvC4tt/g53wWXlJTwBBe8L6LiE5i0pqcfxaXVhth6xmayzZw5zNy91GPItZ5R+R0T+2
s7dFTItIKbe8yWleSNaU3WOr0m72q33UaAM4FxE0UGowwNbdQo+Apr1PLm7FLVulVsmXHh3tkaM3
jJRXD0Fal3gxrMQFv+FWGQjNkIlFTbHcuUSokISbZN8+RMfWrN2It516Zj4nIEi6hfZhypl9Boek
OCrTQosHdJNrU+UJjz6QyUAQ9QagTpaWAbRV6gwoiSFg4a/b1xGkKjj6pFyOAJMaS/Q8kIcned8F
LAz4AqY4mATgrzQvwF/DOxy8Fnw2oPthLdlSlCgMG7CGoKacEt1yButU9UsOSb3ttIq3LwP8h+uC
xXpcT+pJo2MA5aykW9hdVcbnzK16X+AebzS79xHOpb/FaEJs7TD+4TEcaLRkIPeFN0nDO1/d2ivI
INf/kTlwitDjKkkDbgXQYPcI3Y2qpltzLiyM3MJGchjSdg9QerWTBZvgk2NRxLndUdGhbk9eDeoA
SUasc4bwFQEhSVQaUA9qgQF3lXJYza46X4AtFeAfDb5D77OqJ6cBnoOQCT4qPgZ1lOkJXgFpLhJa
64atJiNPSfDeVgC68LEOi/vLqjl7GpjtsU8f/0bGruhjjkC6NZKLQ4/49is0/GpqpJch/BW613yj
T/e4OIB0Pfdr7RtNLqjy7ezbH74ShbZyDMHAacb4UZe/a8oEpFdxM7NuDxsTnk32k9I8G59TKotr
8zHlW9nnpI4U3EbZotCtte5hIT2uPp1Gv9C90y7BK8fyl+pJk7YTtKxI5TcRnX0X+wY92hBkM0vw
OUET+E0w0bc5jBhcxU+yRyaVIAX5cQwPxd7Oi5LC2TqAOsmCq8FRhyUqighiYW/t+8cGMH/zL1Ci
SAxk9v0BbpRgAW+qWkdOp99AxYjliVQphtfL4pe9JoGGG8EVndyO1oE6Faz7B12mUOHLkx4sZxyk
iGFFEk5Bkcs+ATyDu3O1qu0j2s39K0Ka3K3pOT2ChX92X/NZUk/LV788JmZU5XFH8Yh287TgwTmm
jk4IxmGUzcv4jqnt7edN68XSxOqMR5bZz6KzxSHHXS1ASQmKX7vKFCQuupsXIq+UtmWq8EXMj3sn
K+OgXdr30ZlS86g6ohBWH1H27PCGekSCYvqY7nq0ok1febNgwKjeelSffJJ1TMkIfDOf9R1RamWe
8zmlyWfMFSxCDzgFD6gWDdcIaTNqn6CkOcd4E9c637AIXhoXG995S5YKRMtUDlj86vLWb3inI8C1
0wjKXq0zaz3Dc8R4a5Xcj7ttQ5+IX+01/ZRm7jM6edXoDJZpG1xo1L4dHBkQSCXQz4bWaNALInX/
AyYUEMdYlfRmF1pPyB8bKu5O1bv8u+MyGN6tYn/Wfm3yZrI2zAdoDGQ9wF6p2ofNeBLeYQKq3qe1
iStL7Mbtb7cebZpTXLIbKS9KG/9Ahk63KzwxEubRZXqafqbnZbVsvREFJ8SGo/kwP8zIamxA6wM+
QL8K8OtNqI4eWdLn1a6hlAK0jXwI3S0p0gZXWf7yv+s/cg2GHNBL1dsQZJP069wHe4z6boE77uKp
l/9l3UfClVmdPlIt/AaPwXvxjhrMAMYM/iSR0uhAe6etV0DzFyWGOut8Md7MH+NPdzcQ4py7wYrD
KDz8NVgqb5N7tE6oinbprUNIwNB1NkFHIiM9cV77C7QvogjKQKJcAPB5uAAU62CW/zoRThfC6BV9
Omj1h02bUt0y4VWiIUh8DSUFQRTgH6CIuFTigW7ti4W4MX3qLFRaBIWXEkafWmL+2ql0aUUOJzsE
jhKwZx/YqEoIJ9NuDyHvQHaQVilKnxIXBImCbgfj31WhEZ4y/3604yTRp0syg9MRQFNnBPKZAqoE
HZIl5PQhZ3NCBQgasrgGksQ6IAaSJOmAAhV6qmLIr3hlrjPCOwVNVoUy1weCWY+EClJs7AVRCdVa
BfnUQbF08V2fSR6ATc1UJSCEygAHwf8cDytd1abVE9aHPwSdNjuattkLxTK9683xRHdb4sMHPoqr
hpuOtgjo0s6CVp9jgDg0h6AIzMdSbYKoDfWjn8OvqYUCI9JFaeqsqRwveGEwRMr4wo3lwirJg5B4
8MdR8P5pG5CmIBlooIJD4goHrVpn4rQm4qH/QT1XYoaiW95agjY6lOT4A8Bcm/2qgPa7xAuyaZQW
1Aw3J4vzyb+KNTTxkE/PL7n+rgqtwGS/7Xeter2/f72//KYu/rrdH3+sjzJDV4xydB2RQaIwm2si
P9rie79pVagiJrz9GJQ1OncVOtNxqVv0QZSsfWuechfTCahHBImp96mg+Ed5dRKnYYo/lBTMuOnp
9ITVpiNf+DFRw/e6AlgjwVP2Wltr1AVfDP1VPPMSNo3S4v+QmbOcyKHBKMRJOVKB7rdVwVypZ7hk
byTCJTEIIRl/+CQBjBiNjGsh6fs/VYCFbuZ00Z6qObp6oIGdFRqIgKA3VdnmiAyCxAxxAAh1gOW2
l34aUg+dmankf5f5PNuZfqiMGmVSf1lzDPe/oc5gZ1hsLHpjMkuV0BszKrRN864nMIQAc9LAaSDB
BwkKJwiJLinF80rdMsHsAHuoll00udUAwrw6N5w/amPnjKKfammf4xUMjv+L32jk5PiVua7hxStl
PGQHoCix/4hRRw/3SDOSW4y+BrR9xI40F/7+u60qPXfp3n2xSTMw/jQCIMcCXhBktydJEu/fm1r8
wyZdx1OkgFBe0E70Ug01oSM4B5X0ASVZXZCkH3umoa1CNIVursAr38hRhuD3+cvXao1yLUtP0FRh
dhEH0HF5DuB+dc3U4JnP54i8pCmXjNMZ/nQgcWLgVZ59ehN60hQux02nErzJOATXCNeVL8oqJNVB
2QomlZMJCYYEbRLwVI3LTyjrXQbgfB0iJWD8uCfAaopSUYd6qUrxuYEVPhNpAKnZhVJzvAJAz9Go
UZFkmmBzUr9TEVdKPFIx3lh1aJlqQYVHEgvCBI6UkPEHLhWs7QdwW9y4V0Ki0ZBINxjY5ALgIkaM
nBUACVRRcsuo28oMRRCl18OE8QLQorhJpGsEpmA32jP3WMMataUFsCnMFio/WLJpn+GEKdUg4te3
i95SP0AgU2AXknWMeJretqVImpMIFvo0AfZEK9FeF4sFBLT+n4eaA/OVBoYmlorZLtMwednxqDVi
GksVRMRWnr46xlTCG6NyWAyBH/Cu1siZh60YGY4/xGC47YCRY25qmA5ohDdjONAl0w6BVcw/Njnq
olNz1cQ1tpzJ23k7kDzmBZsxQ/oNrMfbarYJqR2zRHf24Bk+wxmE24r97VVw7m+uvlds9OBq9n5U
7G29q3+Nvjh+QW1ZWxaJXhgdKINFAsWBnXOaPXxuxomHyyrxxYN33IK1EJp30yGheEGldQMX7Dva
TkEpI8K9ZxiAoHKJPhkYJZICiAaLV80YIfIojqR/WPSRcABRpXoUEp9ky0/JiRH0pl0ZkAFjRMs8
Bg5SBX+SPJBBw3GE1VqgD9iPEqrS/TYC5AbuStgrSReooF+mFi/g04WqNEqf+G1bn9ao/dnwRBGn
T5hH/mxynPygAALXAcjldqo91E+bH+w/eEjy44CJ2qzvSQPynl86mDd/xcMk0hiRFlOAKkoPn7kG
lKX7IurpYq3Po51XmajTHNNuUpnoN33XvLtHUp3E2buOtoPtABBIT11OKtgvHta6+EjbwXX09Hlq
R2xIjauBZ7VxdwNxapCt5rdajqNmRw55ztoEL17pV3cW3GniEewG/FaHAJ5Dyc/Ma+VV/sgNEmoe
eQEObj7pGxIJ9rwZnAre3atAxhzt/ggc+BwsAJKXPNIA+N+q0+jWXuyNeNuvdZFtGzV7G/mABopS
RkwAwSHF+hwOusvB4SNmPLcbNIlSiIUaWByUDVHufGMYgz7yNAj3jloVHHsWyc2w2WaWyNSpf5RW
Tf79cY2ogfj3xW7ARfIPOQtAkv7amVSmJZaCDejhRPzlLewZrjP406Qhc6j+4e/wR/ZaSJs3ksj5
goArJ+qIAPU/r/CEh8NfnHxlcv7+QPnIhTtYASI4SLmYfOCGzLt6wnNxOUtdBB3ajO89Q0hseY9Q
cPLlB3T1CZ3zE+sAvicCR/wGXUIf9nPUGD2wJfJOERwFPyGHY5lOU7mqQq4c0A7VanV0MVMCbEuc
m6iGH2CCCN6ZXj8/RnJkh7iDB4fTcnYk4If3ZAad6YKHcrWCfh9LTbiIOCPvUUpggS7bCeAYO0S9
EKB9H/F3+Q4YWaFotUxmLoCq/hQ4n/7nHlpucRedYAbv+bZ6VrbmgW5w6dY+t7cuPSWQYrIlyER+
8WztOr8KXGG07Rzbn7t5VB557Up/PPtrojz821SYu/kv6omGvVKd8GOSqPXOlr607cA9bN0tb9Mb
9MIXVOjMqvfX97wWmVFa/zkXIi0rqHircwdTePW0G5CohRnfk3UyfH2VvDWMPrJdVLKdk7OcoUQk
mPseLsPLUmOe45hEMw1A4PwhnH6I7hmfo9YaJfKyF7rH6os/EmAYbrG7HRmkYuroq1f5Et9Z9Us5
O+W+4Vb7Nafm7EYfYv5lIy9nbihnnnnhbP7uQrTKudaKX+52GylitMS05yZVT1Z2+VjykdjSu5Xe
0swcIFGCE1B0QNWVEGhKLXmcq2T8dH0qliaBBl5NHZetPW4Pid54bkX9ISdOynJ1xNTGMdYaJ7y+
Nty4vAc07jKcKnOoEi+dPVgbJewlP7BGcRwoJ5dXu0JeVuh1SY9S0rTEzaIXK/nnbU+SxmJqaaOT
D8wruAT8FDQfbIRL87Aj4hdNcloPp/xPqE18+PB3LCRR6yCGdnMpk6mPznb+ds9ISp5beaKLNAwK
DR0kJiGLATR4c9ZqJFTugJZ5uhdHtecCXYNUQZZUvtjw6ks1VMlao+doJatBPEgTyom2riveJ054
ujGtlaT8NuY8TtOzxRXVdV8tpWiegKXhrAn4lskqxdtvxU74MkViRRNO3mXir4aErTwhBXA5lVMi
HyJWX6Km6ClP5YYvFvxYTPtH2uegKkYkqdASWJQumjgPGq3lzicEikIv6CvDreBd3T0j8psa7h5/
gMZUJJp69G0YMThHDXQA4KP6xYm+HxasV5mXeZD4GEdU0n81evnk3FKuh7aXFV3thFEjoTsNV75T
Z2vwgoYGtnUsxzOqot/DHMqcc7Cv1hr1q6IFFM352GfzEhx7z/l6UnGBNi0bUA6CtVVmUNLfjLZV
+j4zjVDP6DnmD9uanfw2ST+W/IKsBKy8wVw9XKjnmFfL2lOy4I/0fNXbTq7eyFjnk2c8wtak8pEL
Lt/m85I9uHsh7zMbrhRmqdIwNfTpb+9uHYkr7h4eLNtA3+bzolOwJ82wYA/+c5uannCuk3A+GOxD
HY5e/vOncHH505Wd6UgQyWaEINU2oIajF0FNy3EDOZqBGbbRKdTwxCYDUtoclNRm2dVz+LEneHQ7
m/czXZnHzOeV5jSm8myV/DPv/l8MsBTXeTxE9IVAfN8i+0BJSR7Hb8v6klhAV1INVIZlFJ+TlZ8k
TXs5ZITyFmGBx0OhKdROUmMffKhM0cUZ+ikaZvIUBcE9BcLgrkg+YG9IZuIFUaEM6zTd00cxgtH6
BGA0TtIUX7RocXYvW7plPHzYk5gTYXIgX9kmh/C2+c+YR92PRAczJ03R8oxpdDnU/tXMiIY2yErk
wfl0WnbFFwIH5nxbJWhlOagVGbZfzPrDR6InIOYZWSXWI0jCpNi1+P2UHhQ+3FMpGQj6LRzJD7ku
/ZwzLdme0KoqSSWpkhM/DI1U37Ek4yrlxi291WCeX/3KrWfQg7F2WO2GhWO0JnWOb3HqnkmWZaVW
de3U6HtsuM1173SMDqusRMNc8uKV3uzdARJw2tvDMhIWwg/gjHaeAI0Ap1AgVPmuFDdo/VW3WZy6
RktNDqpBTh5vywoJUaMV7WWumYdGlyGw+Ej6/2pxWRG7PrHGNKzhuwsYhzu4CTRPEyT7kyWStCx/
drSkt+gyYU7QZcFPlhmGjQXDQCSEn8ukbifJasnvKbdDYJmzhYpiZkXJyirooxR4Z+QkQmKMlJU2
+bKkQB4PubeWr7kwGISDASP968w11eeZSZZqh9VMDzYxCmY0npTcVHq1YxSwEx9lmHQpJeyyuaSy
iVlZYnirwc1fKsjdY1WZwqujpwG/fBDyJnII1u6yCQOY5Z9GQjeSJJSNuFj0FaLpEO9IDHjJqxyD
5NTiF/X35Qy0nGwfCxfq38umza4YqqGSLGja+6C99xYcfo5JQ3Hgc8Ic/84mZn5jXOKjE3I6sdJu
K/T9LELxNCX5lh88qp5IdjAbtTZqgrAqamWOhksQSA8m1JJZpsTjR4skA5vZSOMuZS+Ww0gjnUSa
Fqb/JqPhGpERXUjLjzYsm7HhPicNyivQDFoUdillRwKYReVg46HQg5VmfxClQa/w/7QAGNirdnEy
ghoJjIDk5y2qcHjIDt2iR9Skysx3xM4QG8kGe4jAa+BPBt7VHxfbPw/Uf0kWZ0Ml+2pdOlccK5la
1LARIuQ6DNKQiSuU1gHgYSU6hs+2xLIHdCDE7oFJmJbMM4ZN9hb4HWMFfIMrayt7iJGomf9GXRIj
EBW9SQiuHzkDXnXGJss0tohsV1zDVZjKSIvdnaxa6BrF4RyvJcUUlc2Ei1hAqntFXne5zH0fnD+G
ohHIj5HVlFSmQFwUcmT/D7YWDp2IDoeDglheyL8u3XtcIFUvugW2mtobWUX4BXGLBAvylg8klLso
T2Gxw1D6CUe8qQGLUYw/EONYoQu/onyp1cNfpZjZ1bLVYsCkHBzNE+hs0o6WPm9tjSatGHdsxeRU
xnGoBMJ4nDDWYv6laRVtL7mh+GTqrUCyYuvgVuMgTKf0eJn+FEp7/T4EU+JOZejGD6maghpyuCwR
yV9aqyxldCFShAzdgjm4Wvm6xofoeaYh7xoDrFsljEk8EJqICGaHOrH8EdIlBA7ThViDpH6xBT4g
Se7vajh+OBjobSyH625jpHOXhRQKORwcxn6e8ZB0P4gqd8GeYC+SdMVdVXb6l665B/rZJA1DVkUZ
N20IAIyZmblrya2n4zCsXB2bcorKs+TJmQrOn96j2OPXKUKf8HNM9WJ9xIKjIUwRLzgXDCa7M0UG
GieKajsTUH5NITH8s12YSi3pajf9a+6xSx9JHZB2JyZZBatc7DacUq+Byy7D9PArhK3xHnUlutHQ
uYalmZCG6QHwzhmkMFdIy7xJTE/EtR/h/MkZQTOQeaDr/p+DHobzt9P0eDVeOfdnnlNeJrBYur3M
zodH7mn+BvHGJPWTkrzDgichwy6EHaNpkGvYSk+PG75D+FTGR0s+iz7WZaVbrAtDmYPk5ZDoRfe6
TQ6D0LFj6I+KgXKTlTv80uxVEpa7z//+zSKcI9fVF0R0invAcOXmT1nEJe6E5z8cLossNrJuGsoa
DIxl9lB3GRVy9vX5oFZz+HH+Ftp1mcVgWEO4gVVwciYM2lsYYyV1B3NNmBSl3i0XFFsOXjXHklZ6
0pbi+FmnhC1FGFiss/GSOa63rOSdY1dyij5Kqa1/ATkL/sPqIbN+hNF/sQHOQdnX3KUmyj3RNsE3
lP95ZcPhAhhuQnHE5CM5lC9e3DLn5J7cu3f3srAU3cn/RCAGO3h24KG1bcGPVhrmoeK/SOBBhAC+
SCnU1AK72rmZs2fLnIpf/Kv4Ff9gU/pmtHDI7EKRsIA+J5vP4VnE8Kxre2cfOjK5eNMMnybO8YzD
LOMSc6AAsfGzO9e2zBtf7SM6Blv8A7Cro7X9wBB7ePMAeF4+Lbc8+raAz5YO2Ixh3LDU+e3cIuaV
6HbpgyyKIrCGp7yWSk1kRMlECOlXmayVekK3eCT/NhdQ+J/C05YZLkFKtXW4IBeATBE0fjU7QbAC
Fq020I55OkW5DJbXJx1oFceJPCJ2HLwSYUXYxAX60YYwG3CDyPvCd4G7DetOzDs1ws1ahg/0RHH7
iwH1a+b+hZmGqAsK3aK+FuHSAxrpS7KzMHzN5e+J7vO2dYYioyPCx2gFV07IbtC5s6TIMaQntNrr
4AE3Bnf30zuBaZd4vYyOKILS/d1AhFJnhD5oEzqF1zsgqRnVsAKTAhtKXSDRSAgU/utFu6sDClP4
ZQCCp0NwZLS0NeLfAqyGVxl3/t3OnHs7S6583dsl/zfSrt69veuUWLU6pegmz6sQHQf7QQ1/YmRM
XiP0Lb11unULUSHKwM2CIEOP8BHt20awBdUsrD45FV7RZII9AIKo598XvRFRi3Q+iJehtiXzqKqD
vGLF3LNErU4WqCoo3b7LE/Li9ouCBG+wp4S2roRS8dqHqi6yFz9GuToNKjB9ElvoasorJXVhrdZ2
MlZyiI44mBSs85R0/c9AHIPxhy41vzWHxjeixkOMn0Ne1TjEylMFUjbOoJYi3aCdpdKJqhGi5Qvd
okG7yKsAklvHzmsJ+h3Xj9wu6QKJL/wnlUsrA6XLFEAoJtDq8TNUGUg4w7+SoSngPeAQL5dn2/AB
eKFh8GHAo4dLsUFpYOX2c+1q7ZZNaTAKpaikiDbON9QaKeJInqRLZt/7d7B2FOYq3bqz9baeYEFS
71iH9IDMmcb1heQO6FiBbMsNSp+EziogcTS2993fRBEnQ0U8pccluCKqmsi7ou1vI4VGuov/fUn4
SEqEJPHg57FPBD+S0+AE86McSSsWthqvKEIBFrW6EB5bSiUgFUria8Pvuo+/VIPSTlkLnQfvsiqB
88tYIRVVzDA5a0D/WgI/xM+osDdZQK9MrBoCO0rTCU9/9AhbcgnvsVizqhkCV2Kt0d0poKejn8DG
EA+QFsUveYJr8WPyS5egvrdIwhXLVnNvPSfcZPwi7jz6NgcuBV4HitOIXUvtYNEINSBlDPI2DaAH
oKSxJOGaqEfVL+2qLmUMxF+Oc8G7uZkiLf9u5K8mp+RXZzyNVPjDvwchMMxHKUujarug4bm5een1
H3ccpZZGiwdQOSnByUrWlftVApqbzeuVyybJS8FpCzatiPKFDleTUSUFXY7fhFBgTSrMNdJtLLFX
mSFNtl8v7j61Wo017Yu2L0ziTYdWsgvVeNWxg2GRT2qFwZxMPnE/Q7HzaqsSZOlc7A0ktWq4Mgcs
A4f51y2ivaRtHR9bteSG/ZOX9EsH1BxAqYQYb9L1LCG4Pu5+sHYfsMUe/oywSpukJfNEJ3khNT1F
/QPvUB0BUfflZhcsiQC8UXyRscHFzPMGioMYRqD6NgoyFUKSUOMxWQ9iPvlp8lB0ESCEY6elR4Eh
WeSuSc5huVH504j5ny8zJkXdg7iXVxip4IFkRMaEomI+RaVLrly7kvyanZQk2LhHpOQF6NA9x9Gm
CIj3XXYxS7nLw31HyB9XmLQFMeoywc9XEikPjYFhKFpVoPeQU4RfIpdKo1BmqMnyISmO3/DGOdWt
LJqdMdlI3CbGFC6TXq5zZB4jRVpDHEtvYESqIr5YcPB+f+hHMmG028ufJ1HYpPJEalXKIr/RQ18a
Pu1Xw9e40oTS6Pr/Z2BCWqg0/6r7DerjtIVi42JzzYltyhYZr3nBxo3FNZrcWnpQtiglvzrk9cqE
f0T8JJAU7iqToo9HhMXV8SpRw8kMCUJEx9HVyM+Medb/eemlUAmqvGWOnEYRhPaWTxYIr49o+IHW
nya3Guco7QmJvolgBIwSrINUSHQy566R70HTRcEByFm5pRKi+Q0WoF34nZKyJcogCNEaISG1bXTp
FQlLlBqStnndZ75LEGRB3zDtrT3W6CIqufHusqtrhyNMsZeKCRUSIB6qeehp2C8d1jhnBhdO3QjU
RLkC6msfPFaFcNZWgQD8uV7DQZF7iXiAPDBLrH4eTyb/NUsQNPNfdGrV1dgxipKkABhlSyC5dcn3
KMzIjayyP0rPi0gVrchY4Pb+H1Fn2p2o9nTxT8RaMgj4ltHZaIzTG5aaKIIDgoD46f+/0r7Ps9Kd
27fbJALnnKratWtvyQ95GGTK3xLh5H3Jwqtd7qPg1xT0bkO7RLAjmPl8ZQkmdCZblPlQyRfl72Tt
YsPJB6Rz/vR9oGhenngdMgw633EwBaiSfkuJe+zne0p5/em4yOdW99M44LQPPmhC+YZlsLmhpqMK
EcrBZ5XJSpPvhmPD4pdv/V73NA1kJSPV+L7fsldZMdKe/7TApM+124E1yqaULfU53KRWkTpECt8R
tQyVsBxYbdFukJpTNtYroCsvG0vWwoaaR4ylSOLOYtqD1k94f2cR0t9j0siF6SKuWTxr2D7vRt27
6yeUM37J4SA8sx3nv0SAz4c4q4bh8uUuw7d7A6+aT97fYbIROpqsROozVhdpj7x3OcCFByk51DsZ
+m9rSBiUhFVAys+RJkIWIq5UvHewiMVJzt7hnbyQnKGtiavp57cy+2iWi1a5WMSQGSF3jX4GCbkw
e4gEI/ms8hNky0pChD7F++fLm5LzUi5ekpY3CU70n3iL0jP8d/c4d9mYstLvTC/gAzP93HDh38nT
/QWEk0WlsHi/r87wR1aWAGACc7xLUbmoDrdH0rlPg3UCcgvt4/2wJTDKj5YzWi7wE+bel4rll7gE
QzGRmCftWhqpgoPwFD9fIK3Mt9sjRzvXDr1gjoAWB6Zc4kRirdxJEBT0c7326k7ME2sqMagSLFuu
S2A5KZlfASCdXCHTaZLpyPVBVmW3S/YsVLwC3sgnAxbUWW6evFv+K+c157LMrn/yYJN6jSFcgZmf
CAhGIwMtS3pyE6qIUUEDSqoiEHzCxvT3IPCiFL0NKPjHJYfTdCDwQuwLWghkjnkghA0AYTZzl73N
lEZwmJ6Cb3iM3H/gzRr86XCQBFbiE9XiuzMiCdo7UPGU5GGd3fhtpivNVTlt5HyR0ojeZu99Svni
0sUA8UzWrzy/RpyLKPgX/IRfecqfKl2MaD4Ym4AVfLPv4+REIcoMvJw8cuK8zwz+MQtpjHBySXVN
l6QveBMHge0qAUgeh1YC3A0gDWLGitnx5ORuMv/oKUEcxiGHCi9i5NL/jcNfuUUcCfTEdtKnlM1I
rcqSUB302STsy+nB/+NXucyFkSUUgRn4CgRPoUJ+1iDuIsIh2JO8w2Vg2QkdixSbhYjjmjgzw9QD
mxSMYJzDp8ERk58kGcN/tC1Ze8+BfCZ0SKhjOXCykHDLD5KcQr4Xy/b99uQ84hQT1GsD4xQVk2V4
ddbrJe4x8gL5KnmxuNxJPvd5L4jM8vPk38R0Ws5G+oFggR8m5wwdHJgRfD2SAQN2PRKACfby0CD+
mNG9wTBA6wiqgIj+zUQgVr6OhEeUnoXnQV3Am+bNs4Bhb1ZB7XJ75RbK/uMNsftk0ylvEqbWs/zX
jPoefZMnZDV+xNtmVd6yyCdLWYZlAoJ5OlQwxirQ1pJJAYXyTYo4uCbv6uh9aXKBuExDbNjJHhLx
Z/wSmBNieOSrYc+JBDBI078Ywn8FHGWigb6wrFgGTL8T9PD+i3mfuJe9KQPsD8+mjy6jxrKFWVYp
MJJ8mLMPSiJBrVzSFaOhMFJ+i66sNEiJXL7k55LWSFSRPFeZf6KqRGJ2l3RKQO7eMBIcreUYcqbo
hl7ZYJAEQrgGXb1HR0M6/W/sBQxmLI0JgbKkmaqTvTRvyxO85IkGn9/gFUNJ2WJSPWQZgVUZOhGW
HFMPZPfIqXAuy22S01zET+SmSUqJKTkoyqfc0wcSyN4npS9WrQoe4ExEMazFZ/+4uf0kNk9VSDZC
45F//j8WUZtbNYBO9KXMoLAIrWskefKDmlbojFLbsP5lrcpKfa95CVyvd3Ax3yFHKmuZJBFDlwiO
1GUrQfijryxXZg2E6Ce6ZCJHLTNoxOst0oBY4WFgx/8hQ0JPv34zAyoKCsmk6ndX+l0wvBMNwbfE
NxyJeIBCgQpjGuBSvcpci5hLMj/F2S59SsSkyXbJMYDQV4PDOy+SDCuQikZ+A5PwpN+BDFQ3DRoy
ME5Gchs5v+S35EnSbIqoWSRfIgS62EAQDvX5nfE2eWgml4ZcJuX7HQkwdiEbTraFlPmwiviAooRh
cDUQd+TPjhZrNoniH/6UzUaB0+8LIxMpOmYnhSp36leDji8jNwbbSEoY2ZbvVUGlq/nZVxtFTdku
kox+PoBaXW2Wec8Jkz/cSKnFzl/UYwchWtRAfpJRiF6j5M5Nv+RD7V0GrY1U8DdmtAR7E+zjAw6+
APyk5pJlKmkMW3aJRTwzlbIukeXkGEhijsKPZOcRNlP5I8sQ5t87UXl2o97pr3rfBrkV/50IQpE1
aRnXSE+ViKOKfKV0hoQtK79FrfreE0s7+QADDCo342ZYbv5mTJZBAidMpqiiyUvUqPZnypbPa5fL
PaJYPcAXVES5h0wh95jp+mPyj48nJFZRFC1Q3RMtN/REudWqCgD6Gsx3Evk++Dqp6Z3SCunPESN2
uJUoF4f5BsT14ck9OV3F26ngfGXoiMcd8wgZbYVgWXidMGaA7cksyjM0u2b36teg0E+uDy0rsszP
B7uvpzFKbfb+37j6hlDg6y0XKE5VxehGBdLXd6KN/XmzDNUgLPckJtSQI2FqiY8VTifd+1ScPSwR
aLqjdF+PyicWjTcmLzvsPNK6u4vm8EdqvWGZ3N4FvCA60isVBtMDsFajxfNBgSoymnYA+iWQkgBL
D5RfpQcv5w8fAeWahKWUeyMY0+3nRJ7Gio89dBPfDtUSy974BDtCjjUxwOqA/YoWFOwymT+vuQzh
aL5F8qxBe2AwTSwWVIz00xU8MNqbVTLgy2gS89TmNl9XvyfC2W8LtdxD/BuvJaUWK+hifJvl82ye
y1g58jF8ZmC1RHiXBjw1P8pHtKrJENAfZoj2cIbtCaJI8w/Ff2JY5FxM5wjeeHIRwb++f2V0ciKH
fzIO2oGvqmL/GXuoFkWt0THt1cxFghgTMLkPsxtThTJXyP/I375/AbZATHpQ/IFJnB1EcfSJwSye
yRgjXMF5RBiTuJCjr4IaQYwZpOZcaUUguwA94fMBFk5uSKUpOJp8CCD5KNaWuWgY5Wf3mE6Elsmq
Wj1Wp8Vx+1q193nspdtn6aYowt7d6v2HO4Q82/18rnS3Rd3VcV7vX1HSVVRHQySncTqqU+2r/eVQ
7VNHm5Zt54h2igwvqzzxxtHJ00v5A0Po0V8BZZXZL1xdmEBfq3zcdvedPW5/dUhaIwZG64HSQ4pj
EPc/7RPpfuT0ZOXj6JqB5hlB9ObTqG9KELNnofRr2wvNkU5KPpU+iUWaH+g+08F8CBGQiVzqSsUT
aOr6EyVyYkMSuLqdXrGTkEsRKqlB44iBvaSwQON0aBQPIgJ/J91imqGkAVN5ABIJIAYIb+vsUgLA
6aXhBLCxgA4lZbvUAxspZy6O9AGOCOhQ8P87LeTMYPYabV7h6kl/TsKfVF2CKgjkjNz3WMATWa//
uOcrci6BzOQ7y1PdkYtJAtxyxWGvRj71AyoRzDaDwa0LcrTZxe4kC6hrBVWTqhFUzyPEMafM6niA
mhz6Y92H/g9r6Y1WSZ4tFY0UHk+SqI+1uaitCtC4GkwX8rMFeyJrlQ+Qdc69OQqgqECKHJsYAsmm
/9DyAWepgWK02SQsCJwp2YsUsQJEkaRQKyEuyAUz/zmXN2mHlFikV/JzPim+IMEmtRgBbItaaF9Q
H7lWeYX0HmR+/FPCfd6bjaLXu2UhuBZv6F0dS5uGuRUQlivgCzOwRDYp8riRAvp8FEol7MnDYTKd
sWEEqUEopMjevQnCZMUCw8lTtLhB0ggGurnLTRD4QVhOn2ggrxEgW1pL/9GJpOC7jIPNhoMViIHq
WQ7adAACKeMm8oWMEiAn+6k7JHUCVSCVmnHih7P9SVoFtve17zD4Ea6HZPSvEM7zMOzNwCUuEI+p
O94zA8I+qHzc0ZnBVcOo+86qUWiXgTUxU/iAnwIAf4ADlbdJdgZKh4Y+60iegsDq852QhElZONIN
d1WDO+Uh14tif0+W5U4Kc7F/FAhVR69Y0jkQigUlMAP7ct8/Sas8fMlCEw8KNt2ZPYC48LPfHDfW
ngRj6R62w4dvTJ4EeSqed+L88DM+yiD36Zgv15JjivouODrMsaW0bGVKgaH+HKX4mmEYYR0JT+SF
nURrUompxAS9dlcAeNFcFKidEQTRl3hrTIhOL9Y5p6lMpZz6OUr5mza9lvqPOf23JHhJnSJ+jNgl
4gQmIU33pPvEMJQEEi7rwVbQu7I4JDuVISlZ51KZSFaK7ijLoST1ktUFti4bVRro/8biKDcprTak
nhAzNkBYrH22LvUbQyifb0ldAmpM4SVbWKCZcpqItGt7CR1btZ3k+9I3OXhZAsNmnNMQ3GcQC15u
wtk4b5eusr+Nsbqh7XIWsb4DQaqhGiHEDe1Fsrr0Wz8l0mnoxzJ+/tcmjf9OvtPpcaofHe2r+Wpv
Hkcn3kVzqPVjbYiGjG+it7NvUwSeYLGH6PRqC+3otncMqRbQJDhDMHWwHZ3Dd6Ed7DAfttm1Fw+B
vkN5wLPmKy2c597eoNf1i6oBFdB99yr6rcyVIAgRZ47f1Q9KKn5rXE9z4hVRkmDbWd0QKDzcF+mY
yImDjQTuP2unyoWmLwxzugh86K+vI7ZidmjjnkaIIkNc1ju44zbj3H8K7OyajoVHILCw2E3dKz11
INO4qzEmTGRh4hfNBOYxRvbPDQXizgoTp+/4F2UTTHFMFMuOY3VSs9QIo03stmrvPE++8jXSnUfX
2l1M19ZR+Hzsimn9R7ZDGlaAksOmfHKXzmuUgGgAka7C+7CdmtNspw7p8qV4zLcwW66+NbxnoCPw
NFePucX1Z3trjnRU7TQtpyiQH/JUlO2Y5CHGoNFEigBr0NVR2dOda+2+ULZSnGzfatAjKQonR9LZ
RHjZ2tcLfXXcHhc6IzH3BW5WOhT2ey+Jf2rY0JR3AfP3bRiKl9kRsaNqeuKYLQPK3Clbm3nsDorC
99Bg1AP1AchQD0Y0vCdT8vI1MkZS7VAWYijYcI6YqcJ+wCV8p6ArA4w8f6J8kWOEBel69JzYP7Tv
2k1g5zzaZqttHxNugvhZHZmT4gn8KmXw3NkQ1Xk0NTPRTvrXoswZP5bs0L97X10+Urf1c992vo0R
lnso+/lHbCkQzE2dU+HmJOJLY3oeWojfdSYoIkROPTvD4121fuK94P7Z+hwgaKCshMkfD8HvWVQz
ZManFIkHkh17msxx8xkzSD2+ftlwyM/o7dHGhHagE+UXqdzPXmcYh5fGJ4kiS7QGJRJLuPIhf4BW
y18xLccoq5VkWEwPtx22LHmR+ltiIAO/GRoQUcwOktTVE7dIYBm52l+04B9UpMZBUlgKMKJ/tB+E
2IoGYKONGOuXgcYLPDV99OBpr9AXQHUC+cbCT7U+uSyvvWbiW6qi99Eg2u1eSEnxRtBdfnq2P46x
w2nJAP6R90OjgVNgnaMzQAaaIwidXpyYB02Ki2VA6TYHbio5XHpIt7ruGgd68bx4y87kK8otE3tL
w5fThfa+5Z7PAa9CEieL/dL2bJpOCzZ+wrt8uTHnM1hf22eIG8UwBR7vn/WNotfoPsrnNpyibJWD
/VO3QiZ/fw/mx43ITy++dfJrqHA6Z5yDitqRiAuNBr/2yi3u+Ky9kDsYaEVQzVs5jwcty2/9G/nE
KWn1oxd/NciOIqeOLBDHJuUxJxnBelFuqi9UylcP2DRYEMTw110ThlnX9DOoi/bOWIrmDccDJNql
mng6s0nMYzADT8VPLXH2uGrk2QyOBnZtPn8henpbFP3rCtG3bHVpmDp4dpzioH4rJ9/8yffPNepA
1hXdscBKfA1BJrY1XCHUG2u3Qqpid923J+mO1rnuQmhZcyacyEAm2dW5bFT2wG1EiRde58rqxrIr
JU3XYvdIpk8xxIFLKg43ppkmQx4MAt5k4Xi4Mx33Q7C4E2QAHzPfIgP/vcDWSGX2Cr3MCuwb1zEc
WBQn371UV7u5KRN/R09DMAtKs1tVLk6FGTqzFVa10ZTKBVWLjNySfvxv+/cFi35+XaV5cIwDVFDt
DfclOiBMv2HNPWyn2aBkil7rEw4TSfXF6fy+1k8rlATbzELr2T/R2u3aRNCIE02UROO/60+5u+yU
efxTdvPpZRLNmN8xSJgO1rd2SMclG6B0rrl3ooCJXWoSC2OOWJaKSXg+3Gd65SAxukDYoRk9GHxD
UyFxEIuI1gR3GjIdqb4ocDSGErYNmQrVwyr5Qsj3G+tlQ9QSEIHKmT5IxBO2Q79ld17efnQGBh/I
aiHUO+W+tmUfO3YU1LD3SSR5JTeOnuXJ1SmdgANrN7t5WTJJJsSIh/ETt4Z6FHQugVWMWtZA0YdU
iLwLxidIkrfaDwJBG2uZrClHg/bDv6Icsy7NoNP2K9Qjnt4lG1hI2mqh2unZ536kjvDrPc7gM86V
r+SHKBFtubbW4TVHkf4PiRJynvvmyQ0xqSbtrm73Hs+BnGAZgYRxowdxKEQlcnpEkE93eAiti5Mx
GkNKwDoWKTEXXhv6UozujeO/GqKRuq7WcU9d3cf5pBhff1/M2uyJ3xYWTgY45GnKYcZd1yz/yRwn
dQACIgRlVx/vo29z2BnzPMz1/S8DLzEXVPxp20H2ojr5DTN2Kq6i3ZsZcIea50/JndenHXOvICNo
9E8nyJTEfMv+KdHA5PQBl1u91umOEjp3y136cFTcs9quTnVyleu4YlUZ/xoHS3fZIFYpCsJ54T1O
6IxC0Ef+up37p11CcxZOFkVby3lubNJbilvEpDmTTm/J0O/LCvkV/e6od6RV/Be5Wim3GnmNnB9i
gWMAnhCrSe+ZVPzNfjnGCR+YjLIPge045FFnBJMzukiz1KP2Dm2pZIWKh7oqDicix4qooVGNYjbF
qYfm0gHi92nRXgHbzYnyD0oxdZh93/9wRmnJCjRgs5IQLAki9c21GICxHevhNH/RobPKfoFO7oWD
cXX9kz6dhMTV8Ag+FmXnXzSP6Otmw47RM+zh49azbt10qkTeK/MahruyoAWzHPzqKnOACkTqDJwe
KR0L8ccjgYb8LKQVHtyWmFfOOuv2l/5rjKIpViM/+vKKFHEqlmltDIS+k6vDLyZNq11pyMEmf3rs
jN94eV6gUZxsr+zJOUogJAY3zKyoSuj9pK7yhmVsyhp0GvFa9jljNGY2tLG1rqcdFFyAUhGZr5D+
BSlRh+Rc4HPqUn7yLt7fZ0bHjRaYF9mLzk7e1J918xE0rL/inar68XdrHV53DNGqjXfEC7BGFdIl
N8OeQUPWqn9Bs/5EnuRe+D6N2MA9VwmEFk7dQ3Jy8hVsmd/TTv0FAyETPebB/QCAc54j5LmqYRPg
4VHOjD9SBRRdJtzK01SZZUvr8lbf+TGH+pR1lUPQoX7ZPrbplzrNQCkNcj2Ye8sHiG7i8QbTMIHk
+ERM/NUD0PvhO5Ay6Xwmidi8whZQjBJYJJltJ0PtaX9HDoelSUzkrRFPD6+ZPuNc4xqNZMBKLJl/
o/Cm6wLoCqV/XqH19oplbygrUl6youjAEYR2VfmnL8tp8Vf/WSgAZnP4asua48/j9LO9iixncNpY
bB2FPNhrPV0F6BgKWRIwmV0DHMQKhWJaD9HRy6LQZngAF+me/pse2D4tKJhFECFtveBfqGgWdxqK
XNzdK5AkAqyYXmM/Z1hseflDpTcnKofGvIKqbXwpCMSj1Y6rW80i68Uo5sAPb3yiXQpZTfFszv6F
3YipJ5qo6dF9IKKUym6xWdK2xNsWGKfmvWiQV8Mb+uRgCwWVK4LmSezyloi1xI2CtbdBjDR/hKdF
Y3kdoLUi4GmTKV5RzA468cywPDR78VPXL+51zicNAELuRfdioK5AHHrmYfH0TWXMgZevXzZ6PF06
Mkbls/aBKO1AZULD/GHSXnuGxyY852HdRvqTm+uZp379+jkCDBGcOq5te5gilgzeXT00ipMrKtR+
fAm0l38HWKG9iY5ft97eH4GOuKA+xMaF8pG3xURTfQ1PVNwvYACItLZXWoMLKumKn5/ppNgZKVdX
n992ydC+hK20q9musRUxJ6axuc+qHOyXjSZ+3S+3yf6KeNQx/CNj3WCQ62jZpm6gtXzIaGQxZYfq
6gsI1/Iq2JQ50la948VXWt6z7FYPL/5rDTQPzVheeXTvQUShenNLamB40e+K7bLMg5pBKTKfvr1V
cFO3nQTzn3OvIHX5qdsolVnunSlOXvHNtslvaPB6PO8cscfjUGt7d3qsmLTeXczscVJhZo/JsUCF
kFPfx/Uiv88pTompOJQqoFDbUzm0IEVsn+mw055pr8kxYYiwnBXRd/0YJkpfhsSu61f9XSfdBsrb
+hq2sY5Lw3pwQ1D0NTEaF8NIk19TE+knAuOuWMZ8E+ZaaObp3WpdAhjWjCDotUvcAj990dPTSPNN
aKIQBhfmFnGsC12T8zwzRx1EzqBFUw7Clvg1hum3ThAntgVp77ZqfVFWNdbwAUyhk7NrQUtDMjLJ
uq/j8N7x89uUA7FjDGUVpHL9JhT/Tk9ZoROI6BynL9Uk7Li8V+Dbe3HvVtBZXbIvcHAWUbmtqN6b
oDgLSN4mHrLo2r7Z6l3ikdUs0aUnndI1dOAIRTsA8k7RpXywX109xyK9d+3sztzu6DZ44Z517rfo
T1L6XwKzM24o6sEFSGVO29ejj1y/fQ3lLDJmrCurDKFUWNw5YA4E/ZtDVfgRxhK3AV/Lqr1dfWqg
e9otbn+UJrHm1VffRtwB+BbWbtJTgeIK374N8AIoLl5Nm48vfMzS24CneaxPboECLDTTevCyQ0kz
2NIEcS0i2geIYRcwOOiBGV6MqlXdjfBNQCsugZd6jLzr6SvjAKIzS3q8b3+bV4YLH2tzqo3AELhh
yDyTwzXjDvp9laPdh01JdogwPGr/bnufLspBdiOYPEoXifFRfiO9RhiSxArbI3Wi4JmBhhxNAggc
X5HaTV9hlbrY3SPYinYi3e0k1NLxDbmxv4YkxHKLZtTa8gyxpEc/vOmz/ID0AfBt3pR99kiYuSTa
Efc23XLSwvdbVwPdo5w/Vf7LQoDsLpKH1t7ctPfo7rkFfSSUI27DRzGg8m/BxAbiou4VG2OglHLc
WSlsZAB61AHD6C3eV49OG77KfKDI717abrMnwp69DhY09GEgjIK40sSkdLLZvBSVZe0ZwMFp970g
uP39F0z2vNe2wzu5ANx9aATm/pxPKYRO0KQpuqutpS9UaA5bffKAXjo7Q4TXXY6MbF79wqLYWUtK
f5M4WSnbSJvmmqed+4/XkgPh2vnh2LxffTUxSHZIAZByAAHpdOgQmIPCknqD89/6VZLQ0LtPNYDm
T/GRohdMSdiAkuLzjIKlSAoQvagF4/C5v3FZUDeY0L6yWOmbsYPsnV50lWSYMwXSRvGbDYNfJ+Ke
Hr1FOLakTVCHnqpzixnn1jIyXJTBqZGt2G+ZAZ2s/As9RWIWKoJla0KDgZMZX1y+SmXUj9lV2z2l
oxtNnMjNEFKI+uchxhanq88jj5nQYgQ6TGM3ejmUn6XwklgjgAjxF21DXODbEuvYABnuqJR5a+S9
qzNi6qmN6CBTDXXmtzqeDhekmldrMKnTpUflUdCbqpNe6+K3VaeN+vVzoOGCyWzNJIkCne7hG4wo
sThHhsP0SLLU251sZWJkAVJTT/Te3Btxf8Pe19EmVJRBTKSeoS/51Loxh9q194jcexKCmTyWVsvN
qB4FY3IvmqNQl3NTqFjZ3av40Kx15AEH3J3rb7aOKdUA9CnSKh/BFa+m+n+EVeMrQEIbXeup0Frn
TygwhIQpf/kg4cQz3SYKom4+ihbaFsdB2oNIHAGemsMCkfeR9fKS/bUHWsGBUuJjMretQaGHOBY/
Uxe962xXrCNyMxhx6N7Mj/Mbns/U4NvWinQIwT3OHY75ffPV1C7/dj20fiU7xOahhj9Tl55Kr0Yf
ZYWnn5xb2mNpAvNolVejy7M2LWIKQGcbiN8HlF6QYuY2/p8kA7gU02gZd/QFC41yJS58lWr12X8/
M9YHD7rpPykiEjcP1MSJqVO+b4immf1iYOs96qF01zx9VjPp2JPlyMEpOE2fjCjGNwroiFT8Mq9y
33wrYj6XWcvRZ2Sdt/19mKCmuqYETH3jMWkhi1z5PMezHVx5lPUigQV361FzkxMlmTfjsl/jduOd
4bApPQ2dA72nju+rK5bDSx3S9LL54+SgLawtVPYD3BDoHTnrrj3hZDZm5xUoBZEGajhHRjIj0aGy
VGL/1Wu9fO4ItRjVaY4C4Zkl07vtFb+NdScN3NZU/9XJjDcE42hK6oRPI2Xa0xUwAwcWFkyC1YQF
lNlXucUd/7Eg8gHhUDWYvvrWuQFsubXH99ZKJK8suEcct/fBxRhgI3FWl3axMBC9Xl/n4HKoyFJs
mxm28t10YGthe1gZQ5W804xHDwp2rGyssnZMy4spnk6PXdUE8W1S1J4ClYCzEpAd94/n8PEMeecU
rsbudJ7oT+c8Tf6ATXQ8gH71CdDIlUr7p3GZcQLWg2sR+xqxOPbbFInXa/AAVKU+VLwS2hDeFWRh
X/UmTwLSecG3Q8BfCs5rFSjGSB0jH0pJcWTpomhquJev9pbbkhMp51e0E4C6ZkbyBYqsVd0iGVTo
f8OAAAswnEKnOFlSLzwAgFi+HS+H14SbB3KgyxlroGUPteeUowKLvGcnOGJbXPMVADGIJ+XtPjI9
ncyLSWPOyOE+FBecR6XByoiTgV7yg5UVGA31jm8hxTqOdb+md02hzZxbNnh+R8pYe4FHdUEqs0dP
jn6SUiTgOwhUbzHSIUGzAwS5h9GGzL4Fgatfz6jUXz1yIsgGZZgjQIX2EtG7e/tRLqPWbWas6xL/
Pv8EEnrvKSzrNUAca/DIG2p44pQZVJJUPtf5ueq3TBDNJXG1haGOOCNa9q7dCfkXkgTEO1HWjEBF
M4e6kzqJU6VQRyyY/OQ/afsUHnimMkk6E5MBS3i9dE2/Y9R2xoINVHe/InAFHPi0TE7ZgAwpbgbg
tISZ/PmdHUO1DFvn/i0al5dvlhfgTdk45gZc8U6mZ3ePCINiooKC2ysgz+vof6/mW7AXIEgFMKhx
zca/pz3uWY7CqTYss98c3JfV2WF4L5ooefcejVlpJ3OQ4k3OudMEHF28JrmtsyaImol5HBUNHDla
BlDuX185utRqv2wm2pWZ9aMjFitosepD3jZpIp/J7bQ8IFLZgHLVT4L0vkMNoTtasVUYVIFAQw+C
kfVrj05H5Jd0OoPz/JE5ccld8JNfQCDJtIwx0RVqhb0RoOXk1mOBWw1gRUcdv1DLr4ad4Y3Ox4jk
KJmDcyzZGXkdwMf6pgJ6YFmD+EPtkD88C0+LRwR5nYlEiliwbrGQIoK2g/hId2+f8P80rpgdIyQo
zg2Wkg+GytG9ibYgyuqerzYvHvnvdVg0bgrNeqcMEsIU7rCrFvBbRMM54zvSF9DXTfEFrnU6AE+n
yzbA+g8P8AZbhcx/XIwsHR1vT6shZgG8ELjvPgZqZGnRkXaFeFFcvx6963lzuUMQdi7KMjb+tGZD
dpCX4eP5fbawd/HJetEptvS/XAGaAWC9IadDXk2a0TI9VIyb14iEVGcyg12JYwZEvJXeT8H9x89F
W6gY8DJJHc+uRhIUdH5bkqyxkOjl0WzITzIIkW7pJbTNbk0ggiQ8apavTfanjdI3PUVaA2WftD99
wo5IekJKo/LEkRqTXq8ZiUvldXJnCgmGI0jIjS4JFsL0tYDQu49+THnmWKNrt41efvAs3DuB6O+F
OSaktZGB5h2UjgJ/NGXWHpMsH4yF8oAcZ/Zt1u0M544Ogv+hwRZkw/cvkJtolqb03WF4aaHuQyiZ
lVzjqNiX5y0laL1OgVn72AxxSPzmmLgMTSoKmssrk+LbvUY8Gad4eCqhzokUR+vZlXucc36m84IB
srHx/RoTILW1ak1bLAHabAyTvVDbq2Q4l4SitoeZ1SdIx907AAdzAbtcobag0+Ql2p7c/+4+fply
RCOPA/yVdTEPQfe04xYvn2eh0WiQgwjmKVSuE4ahDRgFICWC8EvWy1JhvIQx0hA/LRigVJfUiqBZ
OtZP+B4fqVZAJW9vtWCj9Ohb8eNRqG+H+Q3W8S6Bps4+PDtgEffFcQDGzjF7ojvOs2z1aA4B5QF9
wxx5ubfjClMsDW+q54CFkZuz1mOooy0U+xzj8cO/m3Q1YoBBapQd7WsgHBVqmxngZMOhwn5jDLdv
TFsX5iPOqyf+Re9SK+1ZkHVicl0XIajaY93SOCDTbQ6cX/iSKX6N/TY45rF7aXVTpMQ4M3AseWDS
A5+CDQ9zLrbCWxaS5lA54N8VcScj+nzskgu1aexxiKF4eng+Bwa5b2J3uVI5ZuHY1AOdd0J0AeKP
5yeIozjxTWJcozQEW2RcQqaDdZCGUfxLb07z6P7Y3dOMTF/fG/3q9ANtE22KcSuMRi+vGkbTGLTt
tLSc+rBQ78j0tLqcMKduA1sBsAVjHATk5CdC5Tfz/Q23BwBAZJlJdadGiFEBmlBth+sHuow2HPr1
VLEnwKtF5TGMmXbZmBxU5UGBjKBgOEgeiKAlYeh0DOi4ne0uVYsEDm2KhR6gCInli3TttTqOy0Nx
HJ0U/1L/2MCNmgfm8eq9tAMZCwWUyQZSoMCk4zvWes9l029VlvvEqQryIUMK14GZuXYx5GCoVh0z
ciqIweA0NAmvgxZEi9PwRFbJY3Se5o6X242bYTvoXhZH3EJQMLiOS+YqYg7TaYLRGnzszoRsLuYo
SANxOauoy1sh0Yg+ozZSvxnHEmKx+nsfZG3PTCZY2lHKpzvbJU9uY+BliiEQQjK0RNgulCpuGnl3
I8z+zn8ZY9jSL/RVdLwBJaF4TYgr1/2xcWwkDjjT0tqzVE/07w5m5F8euyOsZFLnI63iLZls/XPf
wFqsfIOT4OtBfS8oVvUYK4szpcuMrBOBeu2LxnhnhmEFg5SXlm/Selm3mesFFwJtBUeYNCWI+pmm
kzkoD53v0vIM28UIMZqy57OH38Lj8LgqWz0D0G9G/hfRyS6CIwe9gaHEhKC6krSJkP/oJ5gpV1vF
oE/eGj2sHTn1PendOt81bfq0NSKJSHp0oKuVdoEzKh1YoxhCLXzmvQR3NNThbwwdwNa9+MdXlymP
yzonvYqWbNLT5dCk32VOTvijNhRWsjv4+0TD0mBxZrdijXQd443YPwKLJd9NP/OAgFN12inoAoRQ
FW7m7IV5J7F7e3n1CnusADeMHmc3e4SPoh/DwqSt1y0KfBDuvUsOAys0+Fyr4PnSwtROvZif1/5+
sM7KvpL7nXs3vS00uHyAIecIa4/sGVwuYccKo9xyL8A0BTPSdByu1rZmdPnKumUq9nEKj4c4/tH1
PTG9FU6LPnk5SchznaouTfwajjpulJvy3q84Sjdx4dQgjKWXr+jm0gKm7CJ8Fv3jDrUfOHPYmj62
gs70T1vSIDP17ocWQ9jt/RE3EAN9PZ5SYTNLiM3YfnVZ3GmaGwH1WScnyzSh/53CBA3Cc5RC81zb
BtAiwIobMxLOC1CiGCigRXOtnNR/GNzgZUK1vrUWqn8PzrQbAgNBi8GFRKx7goOZ/ejrAn1GvfLZ
BN12DcbZjxsOYPEqu4o6OzaD+wxL+w6mLtohWoAMK7NLy33MMeiU2cj0cAa2SnyViSjQdDfXvquq
24rc28srThQgzqP2tazbgR+MJc4d1Y090fyGEC24D/K4jeoptAn3NVKnt8GZ/gHmAU7MGov6VzW8
DTubzh8IvHfdv76oaE+q3/nN8B7Suvd6yMOgB46a4Dw/IpyHsJe6B2N9gNFDMV5XcAc0QqvfOfrk
K6cDzXRmTxgqOHZPqksmqALC2WDj7qkFONbT4aZvrEXT6xzqotsOddiRmM8WvbTsg8WSEcSjquOa
R94+gFZIew7k0ckW520BphpQQLn6j1J6Onw4H2Qc1ZPMO+Zh54s26xESNvA+p2HTPW7Lg7rPh5zi
yR5hXKSF2Up0MtuQURnbx3lplQbR7oh6Et/4HE/jP0qrL8ph7rh5DrURIYKGI1QhugPiWCRbiEMS
Q1U2DIetTl0IaHTcVQpzWHEfA9FfJVRdcpLrdnretnCxoxn51fkp9vydEhac+RAoELI4c5/cK2sV
xM9vDfHeQyeNA/qmd29GT//KRxaZpBpa1vDeq1cWgOPXhR8VYzbgWPP2hAtFu9hgJxuHCMKH8zpU
h/NCp/gLZTmiZCkovRt3X6AxEe/iSdAKHoscGiCKrYv7b+o9C5gtXcDTO8fx9CjDqAynMso/UU2M
Dfyrj7Maq6c1hyGGkAYtMCw1S5Q1mvnDHT4XxqqzsXMaJ4gjK7POLJV8rBhqv/gKRUveqspA41Qd
deA69umtgdcoU5OIA21Gnx+/2v3Ge2nYpQZ3HB9MIIgpCBLWnfUA7g5Us4qTeIbZq4nV3z4fS2OC
C6zC0z7N1tWlHw1USPMTAz+QPo1u4P48RNIDtVFtVu/KYbbJp5AYJib7as0nDpO49v/H0ZktqYpl
YfiJjACU6VZmnMc0vSHUzAQEkRnh6c/Hiejo7qo6lamwh7X+aT010nJQtGWN2YnW687AKR6sNVUZ
2yTiNPrNqwsFABfqWHiDZVFy/899GQutJWN1fQZ2KvOGqboXRjMx6wfG71m5G4Tn5YV2D3WFOLPE
0uO+InhyObmIARhhC/lzZg4dLUZFigQzQu+wvGgiuHcr65X478583Wj9JEB3m5X7mjI9Iwa6nFja
laONy1oVlxB/wYygF0iOg/qQxkZcwerE8JbXON5qQojEgbEKX1xH6qNawzwQU/8jMO4KTEIYhfpX
yQfHQGyHtonUZxxy11n6yDdvH/fCX6PSsjGWKPmTVkOw0lPmZNKzyfbUhnPIJWSx1Rl1Izvjb2yB
LbpDOiB9QoVcz374WyN10xvyYbgUwzidBtQgc6bBSqGOIb9CpfMzal646CgsKyztx4loqj0ZpyJv
og4XNWOgh3KlZyGEKFstZ8IIiCj9fVOeIdvQo5BEavFtufjQ8KuvZeU/4/UUPVH6NFl5H+ZCQZxh
1xENgTfMyM30F96oKw4dbnfzuc/OL+8k0ryeOLMIfqNuuDVHpUEcYHCEAo324rqlZnWaTXDniLDk
E80fUMu+R1XaHJ/4yosFAoiqsd81iYRkiAY8d8YZp6v3cyOsg1PlvwHPneyhoe8eA0NEfUVbrM8B
tXmEzKXejWOTJN3gtMm3Kf2C/fkBrk/W4OLwZWhDqIrgTB+jAfezzL4lBrbeE2XBJTsFAjbAXgRn
UKiIpdScTH7En4niTTeJ6OQD6MYR+KDPjRkSJISQGy2wKCAFJydyj3Ttl0UvuYYhRlgV7yXxCuFC
F1Go5rEGXNcd7TN//UFDAcjXj96JaWiNEg5o2YDKzWtOPtzsZrp7c8E/wq9esFq0HIJDq0Lnkh8p
fkGM+CrrZM83oazhm+kOar/NB2AGkuWIHP1X3Ud/IfUw+wLBsS/uEkO2Aoo63P776peyjxFhiGWZ
AUJkXzaOjg7/ClDSIZvXF2weJgI38oy6wmDAtXCjqxP00Zwij51BKVvgagl8rPnsF4xVet3AfpJb
gIuN8xxuPZvg/VRBKI6MUBysKPcKkCOz3BJs3jgTlHNu7Vad3zzNEij9aQz79mlM8LTJbsZEmFsC
DxyvBp0Oe3qHCPqSGcgV+NEW+026hUVnb2zQDXY3Hja/EgWo22A19+rSVa7JH1W3ZoVMmBqjkajd
oS9mjnKtOaeIkPkAYY3QVLOoRIDKM3N0MDSqK2H1vkYBs7sW7FKGX3+YPActrTlC8RsRbokQhDsY
EkCw9YChtKQvcIblHmcC0ABtyjnRTVRRKJa13oK2lRkoaH68RlkjSnhjnzKCLc+m2MkuUmbKKsro
ibB+hiibAOmt2ctEwsjk34oRYslpjAxHo8HFNgJUFtY2jpyZvuxGN8PLrVFUET9qaqvnT/bDjDeE
xxtMjnD5CHaYCcToaZjUHeNwGAw4eo9mfwA0oGedbMu8hwabBOOxyh8ptJPYTZIvvV7IXwIi8nBM
Dg+xrhr0zOQoS7amXECbYFEYci9vQJg7I7AFuALpp4fRKPmYGVHUvnyd7qdXUXIHelqHP4UCqyWW
aXwAyCYiRp4xhTQ7KEZ4FTyZzAmuYzuw42WBWwvFcXdtRiSOeiY9BxjuD31oBocZVCzienL1TQ3Z
HXSZyagk2DDQCndQ5sVRKL6n5w9kNTsoHA7hj5JvSsV+/cwuEue4tv6eggR6Ke0l3ZuGhoeD08pC
u11HbnJB4vNFaRybDdodU6oYtUw5gL0P7X985C85qSH9tjXrmUHaOBIf0XvLaKlHCsCZ/n2QhHIl
ERQrw6nNVfCPB2+StijWoa9ckRLS13fiLcJ0+aVx0uBv1dZFaGVgCjdFsJHFhHOdUd0fhotbMQIH
GVRHm3jqeob89mnprAPhR/CqB2PEYEBvqgVNFXy/VmP4Aq/amIS2itzQkAOj3XAAsnNGtmKYGNKj
HIz51I+3r9qSHq/ezs94H+gJudcwVRw/++rBHADxd2ASE+M87RYkq2O+rVkRyy+gvEfkJLXeDM9p
JRty5hWENR3gQ95MEQaK5tUO5KuFh06y8+oAFDlBO8dIPya9DO329THCFp1W6DXJ4836Yiu5tAoa
Dwj3JdEPo5ZRGU+BnN2IRuKrg7cgv2xEuwZ+epk5/OWUPyYzf09YTMRTvZBaK5bsTwJPqRhs41x5
G23N2Eh/wozH0Mtexy5d6BAVT+qWC0fnqRRMDnI6mkxDcwOyFXmyMA8aUzgF5yqeoivYjrg/nDRP
VLJCUAlpnQD0IvLGdfzxgGmq1J3e1ZGEGO79KvFpo8E0oxkM1uvcW+QzcMHa6GNYKNd2/AUvV/Jj
l7eKAijeKVwwkT9Lz7FqRLLxAdsoFnJszT5uRjO3YJQodhF9lC/DTs8QYYCuMrl+hACRFL/85KQY
BOkwvvbROIhExzEVZr2sN8F2umhWBItRY1vFZUIl/JXgvbBp8GGGZAstCl9JVUMg1Hl2BPbV9pnX
M3kvMuI119Wchtmf3dBAGuqD1DUngRUSbQjGZcefChnP8SYir/lNQe5Kvr58odZZfP5X+AkjXepR
Ckjqf4G0bw77yZBHHrd2ozbKXzg6GXPPt1lwcSP9ANPCuLsXxhC39EAZN24fxZdOHQ6eZenFvnKI
zLFfPT4x9taPT7VCTpBEFwXwS8MZTuP6YQJiJmyrG2UYXMFs1+UY74BkuejQ203RiI/1DstrPxaR
rwXeDu9DCbtvWESzR+K3h4+r3pPf2MApcCnXU19CemFm0GvMMTbav+yLfjVcafVK1Q0OhZqawykO
6jnAI4TWFvrjPJz038itLVE4dhRiNFw9ajx1OTnTdKRo9x7RebrjoYiNPc8zT5rMX9pymluTzO2D
vyLYq8Wh1jiNH89+XzTIRuaSlhlKZochnBZoqxVrzrDOA+a9fXpTZXoEashxQbIDN5Fup8yuW0xF
GJyvJvlJG9Roxw5FE3hoEPnNVQE+qswXRLN8BlFTG5+Shmth5KNGulFejJNHwE2pqsFJeQlijS2p
nzqyBlxX2TjUUr/HyMpc2TOvYFhy8QhTrA3jA+4t/gPkSBlNSwe7AQeij/oHoNvJXb5UK04TN7I1
LwML4EU38/Je02mY2jFm7hrLFbTpVr+BPimQRwC0DJcqyrRz3Jtd7OL8w3n0MhUg2KFfpFt5I5Iz
gKEfBV9HaoiyRox4i9fVFxbiJXK/nXAOaG+QG4JNGIlkw9yyxKD8P8K8+Y6ZXwFwakZrPsavcH6v
9HXIikk52dbcTauU8XsvR15/fHpDdD+EPbCJx4MA18CSGbQKIDKDTc3pojj3PCqnOiNz4Bza8lzr
TVlYyULhImR4BJgIOhEEPdMF4zodAP4SUaTE5GcBJTRhKbEzOw+19W7uM05hmL5qHuC66W7RD7Py
4KE+E1+YHpthkyLcgCZQLxmK0L44vwWmUIxoyPN0b9GbRMmpjgOUwG9rAEFnxh42hzAcWR+HNyWE
qxFbq3KiYZdJvf/IL8R7Jx1VoUIWKtVjuSylc0V2mYo8eYKzFaes/F9rSlsfCLtn+wUqWbFOC2f6
XDyVLa175UMkDetafkiiT+dVr+TT7CtncExllKfyKt8SadwrXHUSFOMumjkaaQ+qIaGO8kAI8MOj
+2Lid+tyuEJ1EMa4EQ5dDFgx8ep1R2ouWr11tpIPvcvNTnL0QkZnfVYuhc39R/5L+BceziR3Hrsd
9q33+U2LSS7WjuTpn+ceMy9Hkt1ee2pGj/4sWxYLOHEOi/DGHPlv0A5Ogb90iaiMidluuURzgWl6
i5iE8heFebeb+fAK8Rg0Eh3R+XCkuCRxGd0XUDokrJP+chdMj0A5LCMrdRCw0KNxdw48QWGtQ31B
uaGlMzmmVvFt8tA32rp8DEDmGBAI5aEqvjDC4z5bFRD/69k1uYc2zRW9F69h5iCRI9TO6t1gwbPw
ystrAU/4viFIpiRk5chLfhRUO0cdq5RKeq+h7X0dKU34VFuckkT2o6hnWxjJsWD+DfJZX3aDbWLE
R8bGgN9LFpLtftTKIyJGPf/yuMCo43evE5hV/ZNvRGS16p2lznbyeEqfI/SQlx2pRyeoDdAv6nZ2
YLINmQTP76cp8vMV4828WbhrBlQyP/V1ikE0Ko+Ssz7OtlprAbEKshmcn0AIZg6Opls6JoJo12Wm
Rt5a5ugMFtY0A95YRZpnUeOnlYt4TMaUlSOAbQe8bWTsPL+gGnKzSuB0mTnFfflmPEVqlOIfTppC
ZGWUgf/EUIT4uW7Yop97zMN7Za4eLVUyZmOvza/Pzm/xf3Cqac+vMsRYnV6E6+c7xqolgDQRU9Gi
OG5sltY7t2IA0n5P9z2deGl0Hpu4qcs/ynUYrWqR6BivdS4V3pZ06wZTTtBJg4vaGgh+B0vrhbAn
JzQAKqRTLDsCzi/8kJJd9r5EpVO8PQlsVQZKwQhkysTZMsqXWTcC7/snqOfpCSg2CqkMvFf2WxTn
Jj1APsECQa7w/SDNaaMQSIIfoH1DLOzOnq5E8RVP566oGyqoA0P6rihB+nCdEMSWnnIa62ghtH7F
eHUclhUiZ6tC4iDe6oRZ8wgoltMRLX500hk9xYum90MK36UTakOB25MZyOl9wnn/gzQ6ulGIVwHQ
d2k+XX2bkxfDgczBA/6y+UB77eSP0UtkDKeoBUsnRW1lZKsh8kMRwY0jQcJRFhVACCQDhcbAHF7C
REHX9sL1CWK+hK6WklUqb2nYxa2k2ZWbYa8dDVVohlaFmzpAEb2TgbhRWB3CC6MEnm7qU+dzsyHL
2KlEBUxwkjF4oEY7zSr8nn3pKu0+EFk/YvpTDtP1X7DHhAGGKv5MYYnTJZTg0xB277dJVsIqx5yJ
FAboudnV2XJKnioB3cFCxcAJZxbjLhKtWbMVnpEJZqgyt0rZxHjxdLt3S/Vp5pBZEUOQHyKV+AzT
IgahnOKJ4Bz9BE4YuQJqb4QhsIGl1/GfBmLmNJPmIXsKfjmey4FFsZ+vo8WA+emoM1KN21aObXUt
7iTONzTDWBJq68VuXwoe8OYO5a47+fs4HbAIMOMpQCbpJMd8TRZCBUZfLTsUUgYLrlqGF2hCqHz0
nVSMrdWeol2xmd40gX7bEOmkXv7U/8BY+8Gl2kjHlwfwPMXWMVhiivzaVqEAy50Clo/cALaQTJ14
jaGJIuF5gLPD/Q1mR527dSZriMbXrw7R/tWYM7uwla8Wj+/mbUYENIwF28yOfKhQLLwL4E6mdb9s
QNCPU0hz/hCj3pzSn92DPUDOpdhHR47WeUedjmf9Lt8ilM7jLxbXx2HB+RevwJsZ9i65wUF3UCms
hmvNVGmT5yIcp5n1egSX5ghrgATVqhiBdRZqS+VtDZbmvqDX5XFPNTT2z3kqetqjJ+8DchvvGUJ4
0tiQQ1DIpoRrdxv5nCO2uMbtQc3tFKF9aqqcT8y112GiW1P56g51YhLnou0bweT5azStCx71gDGo
3Ee5UzNXJDeH6wwTtpX7ijSfoQY48Lyf62xfIYtA7PXLuAXo+rm2Cn4B4usfkFlY0D8EmkdqCUTP
8FsYILAbstmxYf3ykBUA5o8z+c6s5xqI/vdDYnmHdZZhkR+Hxp+L6TLixE+EMZSElwIubSMSpXNq
/yZO5pcnYQxCZ4Gkt3ngCuDrsOjn5PK2Q3N2nbjE1L3MGQjdhNniDfMcpyZSW+wEySLdyF/dvjuj
5lsrp5A4iNyLz4geGSWEmRZi7VUYpUe9fAtInE63lPsuwDIIwaiemlGbcUDB9aFwuc3+KIX5VdyT
4Q1bIZuPeUZkYuVjgzJ5FOuXvkh/UMUNeLUU3JFWSpnGgsTd5b734Qq17Wq6j25jFBKXX8rcOvhL
PjKtV7XvegZBJIIp3JtqtE23CDAxdYf7ZF/zuXWX31I36FiNN+/3u/x9AZwlFn8YhQ4S4GnnaYyz
DsxpPtfdYfU+BKPwy1Qu7W2YOtWGWqDaBExoxhA2cV9f4O3K0yuALrj1uH6SyngnRzT90AKfbUTU
i7YX1sMFm5IAh4MQDQsEjH5zi47SSv1BYavdOavVxGPL8IhOwzrYBMiEEreBY/HL9X8pECaIZhHL
nvpdoRDAtuMUCgnKpR0fKrb/x8As0bsqc29UI7+2oaeOEDh8Ea8R2men/zadXZ4K2Rm+YRsFjhv+
2XFo/GAnkepb+hNKzH1jDA+UE7Pr9NhxcXlwu/r8/2BwBN4b6asrLY7m8fMCWTHb2RVXnJkpyp3Z
TtS8t9Xdk4vOoQLFeYLg6zYzehhulJzE2FGCS41gfWguwnz+wmkzn57Vz1y5J4jXrv2SrRIKy94D
+mY514agrHrJ6mUO5oUsLibcveJsrTNsd7hwc83WqXjOpvtAMREQQHa84YJLzeWGpTwhFSehYmDP
T1biiKBmjT+67vovEtiW3emdI0Mnw4nYEIG3Q2TZH0c+YJ2Iv6fZgyaGqY/iDmTxKe+b95YH82FP
c3CSlbotl7k5+Qm/0t4uHwJwBpX0gbJYPo4gMygl53tkwrJjocBk1P/pqoeSc6QXcJ80PjK/Ygcy
ILyN9HsGx6ylDldcOsc3O6Ozr7AYobkYDJDcvD+oaOhiGpSQkrRCjnpEBA5OIXKWIiSZWVgXwsru
8/WTE4WRF4v+kKcepyHoWnJIiYulrCiBFk0cTICofWaNnGy3oF/QLe2ub99fYGDcGSj7GgOeI6rc
Sb9VxB3ASqY7Reo/afmpgV6rlqSX/zhjfUF6A/eRGnhqBRdyBTcIevVsWmLkHuvJETd97XthhUgE
SOhlIHWUPiYQ54jrHgFcUPoEygLlLXJNNMGhL+W2RjLcmBpLCYBvK6HpmmP5pyuCPJL+8OkMxF7j
Tx7W1FT8q9ot6J3JxKCGLRAwRT5gl2pTAGTkUHBjMHqCG3xXnEF3NJxOzB+FmqsebWVGl8rBblge
X59bu0Xu2kGhQhIABML/n1P8Yd6bs46sExZsugxRhqMu/kLrhJ+DFwl7RsLyvl0yq25N85090ImA
7mg3Fa4DoPi9/gxrrtEyn5c0+jcK/OCn39Zf+YHGGBgGqfGL8MyniaB4lFrAA8LrVEZLMBfGjx00
rP5X2C2RdxMSSQ8hLgAO8HJHOddt6nNuhZT1/CCWk5afSGTADddJ6xBtfWJ2J9zdXWgzh/VUqBBt
YW7Q5M+I36WFOWNSmH0QBeNhPHXsRRCw2kj89PBiLqPJiEx0sE/N5xHlG3RY7xMtxL67BBtqh/dF
9RUewg5FCuxD+Y1ursKzN38lVk1ro3/NTgPJcrk3s7pf7vQCqaB+C74/IqcA2iX0vmQns3/hi3PN
QUIZn3lTKGlocfMOc3Hw9GDSYngkKprATr8DwZ3KZ0wLvAasdG29Cjn4uNDpujkJ3x4LoFlFthL5
nwNa25gGNqkPwb5+6LUvFhAAm4rhD+Lhjb52Xp1bjop9u0n2UIgekGIPUeCCwlQ3YYUOykfhtGd+
AMSaVfz+z2KJHiGpV3zXaBv9osPz4vUbsQN3v5ksyg0Je0Y7tm2QYyyMFxjs6FsqRs8+CwnGrnwU
NaPAYiAxDTO7036JLD8QlnWco6G0wu6k+HynGuUoqRcklxNyJO0jfV78lUukAER1IeSeiQbH+6fy
AId0hgMATYUrukty4MbzrHzUlfU8horNhy8SfzwgUT8UDPAlMqCjOJ6TVmn1ZxJIDtWZW4+dzrQI
6B/OrmbOYQk6dacrPdQ/+lgFBp0hr6O1QJ4eCQ9oBu9Be8QPiuUOiA0gHOWOF20wkwgalieWU3AW
MHziJVmwdnAEsMixOcLMrBFGTSdOQzsYL5DbcxxiSRRWn6lb537A0p3QhCdnNvJ7aj8P09JAEgW9
wg/5vBnuGlClCFu8xdFZZb5CcLDQEPx+1uKL6Dee43yEQT5XbiKKR9KEGBH3SLr5QJSIutSIlmzx
svJ3hY+tLbVDyjC3/bt3JJwotMpZwWT17Ws3ntLkhrIlI2OwC5ecFROLFuzbgp1auv2FmwV2fk1t
vprewRwhLOeMUqGcgEqxP04+trYk9/OAgmV/oZ8aPSB25Y0NgsHWPkVIqgAPVlO/tD4aLqnJrwhW
+ieO5MiAT8XD7z18CWhgKal4Mu2B7csZP8yrq+6ybgzAet4dvbOPNhbFW8aYFeY+XMiQIqtQYd5C
BfuDGcQRLgHQjdFa9XXAObQW3PSXWldgHk20YnKDFXtvJqoqizf4xIYlDkhXn/U/cVXeUlf1P3/5
Wu3M97bhJMXdR3ujuXyVjjHo1fJtPgdj4geb6jj9qw0Kf2nZ5guaKEMi8+te+vFGP/YL9WMUP++X
Ie80wG2cSR9LI+oyNRKPTqTEDEo6EzLSypUe6oRmBQ1NZ08YxDd2tbRcrLQYH1dkUuF3S/Ucf/Mh
MbaEZqJt0DU1H/vjK4yvfX+1paELLPlL1XrhcFFLowZl1uy2cJT81AV/MlGgXMloKXNL3g9TT8gg
syXWa+iXBc5mXNP68TPsu6hE0zYX6SJ7U+lGL4AsOxjeSuFe6Gf+j1ihvYGHIN8WJAbkU4l/it7R
ZxtGCzadKwmVoVJdKlel/RbZcIk58pIEOVpY8EsURCC0GFy11x2sPNm93E/La4XHnIDnagMmCO49
ewRycjsor+khfHlZYgTf6tTLZSd/XeKriJ9epbIpv6Z36Zcr8amq8wi1jMR0X/plZTQQptmlnuAI
wYlipygNkk2Pxlg6kQGAAX7w5AWg9OdncseT/37vq8htAbNwIkfupNuq+q5hnRkBO0unKFLK00Dv
rJkx6JhsRigMRqKEqV+DIx4rVOEF9nILugXIm/on2J2zVXqJqITfayAScmEP1Guz0bLZkjdGiqnE
MG80u1ZxhYvYl8sXB3i5pC854LkYwMoGO7/A4/bQnM33h7so9lXUGBwuM16OMb2iRSSmc/Yz27x+
ZQXHNCaNuVxzx0k2n47WQYNVNdJRqp5zegLmzDLzjQLMytimpf/+eFz7/D3pHMVOMzgAYx/dRRlM
eBwCm+lWJukVrHjATD5SPLpkMXGGATu4YwjaoUDpHBUpgMa4+uRFpUB9gzWS8Xbk5kCCo3xBsVts
+ShQp98v3NyH7toO9IEk5AJsYkvGhLZqq2PBNieWpYMgzMzADynnqE1LwYZSQloy5RKRzE9NQpDT
Pk8TfUPBisIGey5OsHBdkbf8G3kwNe8vmq+8G5N89C1AmmxT0QCvTREBTYiutBsfW5TyS1QwOZtk
QKeLzoYjc99LUHiopjPL9vdzLO+kW6hWxWddw4Mt0gVNkLKM7DY1pzsKWCjWB762zn69gZ11BzR5
V5mBhzznTzUgxnp99PBx59E8bcNfhtDjf/G6bVyazJ/35HKOwmTTngt76gtbTixyy9XtZLdUnXzO
ZKy3nZitAx+NRWIJGJMxe4jl3S3fH+ep2USziLNFfofsqe8BHO1UsxGr6yjb352rSyfKrtFOv2Jr
9vSF2sfRCydTcR9yunLCk5z7S2TTsOu73sSA362wAEFpssBhJT8HXSrG9CM8qNGhP6WPngiu+izK
SxUW7b2bxCgqLQUCffTSbN6wkQWdYITGVD4+qfooDCMD9H3JirW6s07+tXaLr/UPpGwy2qf1+2yH
gIVT2U8OVQlHNzAuWlyxh95MwMCuhaUQLT3unIduT/bcy4PHfYnyQ36MKUcqcwHki4zjnDzUK9Yk
5r380Sxnq9If+0O6JFrow4g9VP5sr6zw2S5oTbb9H319+9MRkSX9Jnto9Rcosrx4/cJNLpKVwC2P
luBtfnx9zY0MNTTuVJrbas9IaMg+nHD7N/9qvxpGESO1gxPs0CEwhei8yd9udWnHY53+74+a+Jsb
6dx5vDrzHbxW4Sfbq4wMuyRLecoCfe+72UFUCI8CucXqKNnYJPFUJNqy+xBl5qSHBHHhFFAscSLB
lOSv4nNscQcyqqFq2XTYHZWVzJhu7kVneu8BPF2MelMiDCR92UeeFHq8y2e24u2H1lQbdyAHIQqz
APwymwfItaJ5h0m2/54ETnkIzmRnJNnjrRL6RGbOlkCwqPEwD35+OAhxSPfMakK6xrAWq4IRJxuT
EpCpMq20nVKloanLapf/liuH1DhqvTS7psiEIocjZ0JMDDU5EZ0K7lfASneojzJHcrdOJ0Ass3v6
TQUMEzieWeiOl81OX/DxPmbKxfpEW2WnyQ0xbkYedXuJ2SDKOR4FD5S7xD6MYRBEyip2p9gzX1JJ
QLK0yRqSQ4lXtDVv1JQkNhjVXkFXU1uA9KMbgLAMArzpvl4UDUZY8kKhCDLdjRAbV/YTh87kLiBF
oeYfpjA8yItes91L9AT8MWYmQ70i+6TUg8SbUrHgZmQLD2QRPNqUUwof40xCK6rYBFBl3qD8PEnZ
G48/xPS4hIR1dZYRLQrEX6gxcqTcaVgNDcEJyOpy9ADgLWBoBaiDjGK6DO1osFF89PZM1r6wjwhi
7ajTv6RnD6Gwp90vWM9ESagcCJWbhqPDQwgOZf8lTXunBQ+lup7Ie6SJo+U6+yOah0oV7aYiHWtC
gTGk1CUJie6nQXb39Jpw9SY4l+3HEfSTvb8F6btBb59t8ATQgtcCHI/88cid1TcV6ukLjAAF3FO9
xyi2Ky4UJdsG1bIhqD3cj1v59KT1zfTRbB1nizj7AWyaCHYwWyHqRGZLjZmtPom51IEgiCCQ9iLc
lwPoGPnB+hRshDuzYTM/RS2NrIPIFidbcySjl2D63ZMgtOzcOsDpqNFJQYe+/Jv42p1dle8KSsJC
o5Sb+oXJXxzQLh9HixADDKM97OKoUGFCZrOobUBRalxkhh16bt0HKpvA3W66e3gRcNbh72v5/ckf
X/NphfwUfctVBkME1b2WFukp+eIfvQ/8YvnYLKLd5/S8VgHFafobn4dDYMXcCx6IvseEjQ1pkL/x
PqjN6V52wNK6eTVHe5Ev0jF/iCKZMPUdFrEPuOXwFbj6WkYdr5gMCbSZ8gaYSOznFkvS/1AGrEPF
DmsLrwKTTPsAP6P+YoUuBhNPW0lGKCUENqFVuMC9y72H3RfHCi5CJ13QJNTotNQVZaMHO6nPZzeu
zMLp9tFGuRXoXATkEM0qJXI92N2JRqh/kGzQKNQ/EToiuqp1eoDC1je8Wjq+s/oYLojb4lv9Tcqf
usHBmFxlr6a7/Z+zB5yC6ygyya/6S/aTDaVM8ldWrhg6AG5jrAlad/xDTPUAcKdyLrjKO+f5kyxe
jrR98dFgQZF+0Fi0d9QiNBLw6bhk0m3jvA2daYuMUfLp/iZPW9k+zR64XDAR+svL1w7WUPluyWyM
T8xuQBIDXYW0kayWjKICiQayBKLGzyAqNqJaGADk1/oSEAY1ylkGL0Il88bPN6pgMEQAjoXiCnvu
OvcibCiG/J0iweC+GLFe0suQ2KCqGzOEUDtQsIS3dCse+THtluw/U0JpdyUuDKsXs26iQ73RL5yQ
EgHsY0jr2B8h+pRIzhk1PsVf/xcSnfw6lzZw7QR7+f4/gO0X92zVRXZzzx74djLobwzxvG1oC+5T
6YRR3EBfp5wDT1nGO4FhiMsnK11FD8hThi2ijawZCfq2g9aiZmu/0PrYrwL+xSboAbHSbK5/8bDx
oiFYv44T+WDcrIZsWWbXdX8dWBX47ZfeABl0C0A5zoolUlTyJh1c0U/GJk723TrYqRvxh84e6ygF
xtRLzrhgubSQMlyxouKb4lGNih9EA+P/Tt3cLrf8FF9gQC83lzA4w5H6gGqSKBReotR/0xCQREXG
UmNjRaJwxkw6dNCMndcmG+7N1wghWXm0UCMnSF1xsIUz+Qf97BgRstoIbjNYvYLKTLYnArE3maOl
X4LgPfvDLD1QrArqJX4dyHFhq+Ep0VtkxstXuAJ2i46kTpIjCawnCV4iuG/M2AIZArdaIuDG1icr
fuwUwylxTS97+sSv44YLQXRSBAKws7hRARijFXd7mW9ycV7Sz4NpDT6JQdps3edLSdnKhUWHg6nv
tQcjafbAnTjLyEHvZzbmQseUHFyi0tPPpiDYWNmkXYbxn8QAoA2GSHBfUhMySlazpO47JKi8RX03
rzWaMkK24sQiN3OJXF5VvRhUZfYQUC8+90PhV8Wp0s/Nc/2mLHmtcszqklMnSzUg3M/B4vaR75Pi
onYHhdsXi9VkRTmRPu26O7+6Y5leehk98K7HS+ASf4W+jquPA2LRUbjkgD0wpHZFE8dKKZTFrKNd
Md77Z4vBFVbSnBDiJK/ALRA06Qzwqs2c/0+skwu9p8teXJ+QcufAjLwDgjnzFRxVqTkzEaf6HolF
dhEP4kE7TRW0gmYveZnm9ZITC1Zf2yXO0IJPlnVLrbHqnAwo8gERo1XzLDmRYdz8D4Jrbb0y+jUJ
tn4PI9SZw5hzMk+/6ZsSHIJU4a2l/2e03hy4MysnNJoxLrDyM4+wuGlsV+hWxngRcD+Uso+qMPTS
jXSH2lm6EfxBFOJkD1r0vI/fFfJa48dHND2ihyOChhMoB7/NIHTzFwqVikmIYO5K4kJRcWiTL4Bs
krgpKijgsN9h8TxQm7/ckRomOFC1UsIekSHJxqBanWoE14jbkJ4cnTbCAVSZuFn5QKjykCnSagUM
vWC+FGNeDPLMyDFRuHcYp4mJFzg5nOeIi9GtkEhCfO/LS/u9ynyfXURiUmUBe9D0XZ7NMSRYM0NJ
E/tIPP6SYw1VmLg98q8zBV7eQ3KA3A6SNRBTkJh1bRAMzSERfKz4BqPDN0T/CLMmCqYX5Da7g8dI
iduMyWh2TdKLfhYksgQswnTTdcKY4t4rO/Lv1qFEqIuXBmRRYSMgmpVaT6CP00ZRIGGZUAA0ddjD
Yf4wJuKIRMMlOvIhmTkqYml93wKXwp8f+aMUrl3q0uaSjEzwtaBDGPAreZscdVx8hCIRX67dPg8e
JZyj/gAoQSsGdky4Lc5shtRSVXYq/vRxsbJkyQIlflsbA3Z1LEbgcPcPvIcj70tmBVs6szPQJpHo
Ut/6y/QvuMxm5C7P4Z4BjOghZB81rNDtgOBBOHN5QxZFGqAIX3GXvyNXDb5ZFdSZE8iHGyrU7MVo
lPT8mtoq8cfDTkFQLhIluaPOVQgKKL5b8qwpLUYoW95PmSGRjpYYchaoT9HwTytLpXtiTnNlU2jy
WJIAa6NRECnKEcdS6dYKRm5qKELP5jQjdCIMGj3GdK19fkpKpEIQRr1fUuTox2fLFcnx9DYWL460
ut0qn2MX6Oh5V3XyPQQsrylQ0VJuycFZPAk3R9BCTs2w4kAmkmGK0EJ/bxTGcbTMevws0PxH2f8Q
b4YPtzuxNtp+O1yGy+t9TkuPBrS6cqPN3ja95ucgIcPS6aiM5Cr9Tt4udQTiM9kgzkRMjGYd87Dh
xrKKFCpAF4pcvV1MgxGGcWLUW7HdnkrE5o1ZBJRWdL7ogpu3WyPFUH9UwFNhxx4TznRT7xUn7Tia
DQqdEvJXFG33I32JqFkUNuSJywWbsKZbkwIaiLQiX3f/0XReW6piQRh+ItdSMd6Sk4KIGG5cRkRF
xYg+/XxFnxmm+3TbBtjUrvjXXzmslXGvPu87bWElOMxLCpInSCuk358O/WMxhl1QgXmIxEyLXc6f
wavRBPoBcfsenPY0KB/r4TUfp4Tf+8NTTxvus2a1OjpNETStglgkBTirQVkK5u5tUbx4UMBh2Cqa
qQPWuDbtvIMzTUDX1RGuZbZOPj8v7S7cAkstpV+ob1LpbN2nj++mPA57N+v4pEUJWENSoEuEcYlO
4gB98QJcRjQ0UvDD6Hj+DQtKUGBBljaEEl+QrVAMtOEzp+ELlw93YPsZkCo4wkoXHN7mB7bUlw1/
C/ro2XLAeDST754Gz77fJffd0FoHFLoO+IpBcQ8bWA+Uq9BLNc2H3WFQw1ODS+P2sgDfgeFrTwEU
+7fMeU7LTHqWm7sXO3b4oBUGCjX4Zq4a7tCBVoPxd4UM3E8mnjbEIzT9InyHvvlp+OjCDhx3r1H2
nOMw/W5WbZBRnc8aYZts13LVxm/YNO4a6YAHA2QmeNJgnDo3HI6ndsx1oP9HeJROZp+0H+vJUInp
c1xSK+jPH13/0aVvZFCQTriFbIvvA5YRHcRv3pPK+7Jrwe1zIZfw0pu/2QtNSMP4kn4V7fY1SqBP
ar/I9QwQTLqDZg/N2aHEhGuBz0eiNTM5nRQeVbKM3AsIXkHqnfChcXB/5CYyNwDbS6Df0Jc1owBj
wf+we6e01dmP7yI/Or10cARpWmjUoho3t0lNlGAJlnTctaMP/DABJ/Mr6U8Aax2e1/gAwOSsnAny
SxP0Nbus1Qk77ZDCzHtKQQIw+DteUpf+hQ88XUXtk5Z8kglY4SiSoyBX/dL7S+9EH9Tv6lL9wAbE
b+igT/cF6ZZWGR8Vo7b+kW6nQwW57jXs+pcy06p1MV7JMSRkvnWFR+ChzJt9JgneFR8CAPrbiqPd
g8d76daJW6Gz0C8OAN6szhgjvZdpt3mxoGQHxO7Jtlx6OYRWD6vZ0A9srYP+q/m0azxqZn5GFN0f
8KPmuti93kHndVEPG6hGy6eWQnjSEzdjC9FSvXuhOV6yY6s6keo9uaIsHkoMMvWNM4rxk6YcupQD
XOIeI9m+9EjTOWsUh6ikS3GpfdvaDo+hebR+cIYiE/23ebvZ90LQJi4hXm+E69Zk/wEF7wsG0e9B
B9UO378op9vg9AYmodaDc1dXGladdrgTm8RYUjz49T/ql6ltivOjD7ydO5AIbB8o38ynptH5mi/6
0toXq9NXD6tv3wUC/8zpSVaNVQN6nkKbZyc/z7WPfkvwLa3JXTsMdxHuMplWZYEUly3z1N++W2A3
RmxEG1lQ0xfIZ6c+Rkfr0G4tpzfMzqA+bmAkcuLUGL1HM/VDPyaUcZjAARYxoCa1gA8ceH7LVCYd
rwieE05Fh1lTJWRXU63FKHpaUVXFaJkNkgFnA50JnIoEN4UrNJ/BKINOdMfdIpf7cF5Oz4TratDg
GdSNH9sTPbKUXiTzEJSDR0xG8OtfzZbdm57dDtHVAy6IoHbSFQBezAKRo25C+ODQggLgi+CKdcid
n3tyemPFeplLW1lQUwI268tgMPjc7nTfgP/XFO1nfHw65oc44cZtSMujfx/mYd+V+WKHIURhNnuN
qXKd+pRqST8lYTcoj07mL83U+UH/0iDRz0RDOc4eXXTvrpqlLvj0Nrl/kDutcX2Gt3ANzw0rjZfj
y6o3vtfC7tLA4egqVsrAL2WIMezQjAJrTIt9hEOSv+ZUI1+3SYsRIPDEYHLIRBdwBVzU9psR2IFp
7hhZrYaqNSdTaCAlOulT1zgmNxtOuv4XKg0V1nPSirB+qRTolpt30gY99wFqbr/iV5zN03k5LIeP
QJiFzouj8bQeId1RNHgdwPE0aa4gF7si6eR393WGmF39Lkj5pdtYhmT5W4yRY8bdO/596TuTTq07
XNAPgLHmOwvy9wAoLyzE36C/uO9po7qv+sSgQJWGoCafq3uUz1v+M/rGV/QjdSz1FIAVdECQb+8R
wLvNFZ8RC5v5tUl/dT/T3UtXK9MwleGZncIqXaLPM3iV2Fa4ROBloHUef/yUPB6L85EEH63lbF0Q
Dm3he2tQqA0xZ9+vZIR7MOn29Cb0Vbn1/TpLxfq8cDQCmo1RjE07/0GH5Z9PwzrDhUl1QTa4pI3Y
rZXhsWaWzS1I/StAr2+AsSV72X3NPjVDuQbpGSKd+/xyWN3ohMT4+8eAzoW61kqBmN78shAKSfqD
+6QLabBOV+SvnqXV9Sl7XWLUUJOmmZp93b3bDj5rqzl9An2A8UVprhRGDp0jeEBS+2Z3ghQkl01t
FQee+RQmmgRPrMjiO0QT6yx8t6b1pZ53rCOBqQLFnnXkVt7VrOa2H4qgUZWa/+yHrRy+SLObAx53
KY5kPSN/Y7o6g2bTWzbBCdIwCaKqacEe8lMwGnEdmGq5hLeLoQFNH74MugcYhfOC7CBq9Aa1TO8s
6J/GZ2WoRO+KI0+DHtYOzGpISzPJqnMLiO22gLovr43PYEIw5MUqJyD/jWGe6RYz6lFLMGOUj3ER
6dT9ut0CsM9H696mGGPs0+Pmd8pRj3LRl5R+/eSlpX1sMp+tvTrXfUhIlpBX3bpgH8maZL/NA780
b1vfEYQJAEJQ6B0SQordUFbPJwhTr2AgMI4lKV4ocYnk3wYk4MyceJwMInl87x8e62f5odmd2iiM
+2Tjybt17U7HI1jtN8J6Nuj06MOijm+ePyQtiVylVUM7MtersJeFSZNv9zMd4OazOn0mDT/Ji1s0
MSiGks3P1K1PgUL353OpEynDjKLmxEJcNmXj5sd+ki3O2vq5694p1xTGEl/6MywA2nVM6LsbD6Ne
M363oEaek6w5jrqyKWdkUZZ7OO9xbvubA7T9h1iIfFekzwiS2iZNvVfaNXpGW28OGk62h67O4aRl
Nmw1W4oeJGYwYlT0lp5ZNCWby1ipgoCaRwLepU8qZI4qQ3oB+9KxKp0RyN2W9iPIX8igdOoWDDjZ
CdJHq9Z3f3BVABEiAelClw+jSK1Lad48wuDch98NsByMX3pOJwHEUiQVGYdrX6c1+Efu9MrVnCvT
z+gGgNDkOv0etabd9DGZq1bfe01/5tIR5qMy7Ax5YXuuOB2j5n/smlN4nSFUcNbXg/2BSgmtal5r
qGzrkRLK4JAvmVFIMHxIYc8QzzTdzujrMrBJ6MW6XubdY1BdyWN1oxKIE0eBn+weeZL+U63vWGtS
nNQvzrQFwzmF6/M1YJ7l6okDIBwp76Qdw09pnNsyCYPmmMnxA+rIqlfkJDDulKlV9DVEQVbQdGJT
DRjhYMbrhxYEPEIzhxYzTYrB5D81SNWYfy6mk/098CGfetIapPLX6ejtZQOQWbZMkH0SGxuU+42T
HYOMXTOfxXgNjuP2sBV2raaXr7vhI/g616BpazWr5y2HT6vmi9XOrG7FUE8ifQkAjwEd69Ycl5YI
+II15b4MiFkBZ1JTI7SuulXAzPEi8hbfHb0kZIEVj8wmHaf1kwGyhxJ6Y0ougk32WDRgpa4PpKub
pmk7HyHrkPSXcI9EQlIX1ZNbfN4+43NMbz0kFd2mDkaPAhikXNcF23eDiP2CUwLksWaXmycTUGtT
0tFdr3W0aJ2kwOscRsiYmoHgaOzO9KAw2+xttikKDxrhw6XWpyk2+J6IjCZ4vT48qAxruREfIV2N
MVOZKlxliwkn0IT21RsIOZgtLhbgKbrNrsnXYm7jStCX4+WAQiktPx+g/lD5/RxeWxLPp8azGPx6
FrkQqK5QRCQx6fRq5iCe2J3QsbxhtoELDAYDeGjtrnP2gYRPjv551kgNofip2dAc6Geup697kFhN
OmugvocFFFUo3Gtf/9Y19P+N/Qk91YGiQTfu4tLStCJI5MumsXSWfa12dmglqzHk+Km3FRP0cwd/
RWVkFBetf5gQejDZGFC+tgheCGogGnfAi753LVpKmd4AzG5y3X456Wk/as6afjk4meVeoTZCVEue
agSG/8f0pu3Xam+fQJXmaCAK62SiNpdNCbIA+w1Vc78hgGQogWCzIoKEthpMy7w7/4WfaTrOPX4l
MgHCITuY3crpuDW/S7i464dPq+7Rnzi4jG7ubbSMOkbThWbDufk92fVfQJ4Ia8NMSW0ejR7Gnd6e
g3k+kqcyYLTvKmrrGaZOhiPXG7OmfrZO0S4JZCObDDQ7hBqPzcfHaivxleGcoA/LOVk/jytqkZw/
+ETpBHZBTd8rIZq+T9XyboAwf8IDPbpd40aq300l5DI++CFf/UR4pJF0N+42A8kmxGUFvF+YLa9u
tJks2NP24iD3puxIHRS1xZjM8OXV/MJuRt0YobwuNcLwVCdSOwjRsCBgKaj0STjBMIbvIXNFcS8+
kiFh9JoyBgDdL02KQjnsN4QEyTc6TK5OGrSiEt5IXA5AldAakG30f8yjDvvEjL0w7Vr1GnRb9hcV
oGW0wfHrAapuSoney+77SI39XjxpJ2YuDnMWbKVLxKwSZJBNO+9fZuaEJMzUoeEDBuP/grxKoXXG
N9gLbiT5NMDtIGvFZ4TvQOtsgaje2aDD1qyz/Qa0U9DEF5xqQjHbBtMLQlk6W3T6VEHQlUQclHRg
GHR+I7qB6QA+c7uhfSLy/+pvPGoICUn1FU8LCoP6vA2flZbtAGGS6+5RbKkOuSFdlXCPwXmzJqVV
RmL+NofwRHGm5/SNQgGhmtKcBYlapvq94KG3obakVR2okAq3gQL1QcNptqBAaJKlnh/uKlC2M7xV
wFGIUe7GkqUDF0D/zCd41dijEHtjb3VK23TIsSdafgHs4tGj0HE1lBy09ZeyC/gg8B/9mfKd/OpY
ks4+ZyNBCQ4KiXYI/fqafQGEPJIbs3LaNFPxcvxI8vR9TanbfTL8NG2hpegmhRHmZObHxfFk90g9
O7xT7eeSNTN7c3IBb9xJ+m8748aIBv8HFrsRNkjgnsmnZHbjRr6MGTiMD3gh6k+Sar3DHJZPhjW1
LjVmJEQKAMI5wOrGx2nT4PzlciFYqhduebrSCIUJZmxR76LXGW4A61N/uc7SOKO+1KnTWpahZbtE
w8eogzd4AgzdBtj5vNecA2nS9z0GR96EI2f5IcMA4P3WBs14ySIKscc5SKdjeJXeiQPjlsyPDCqD
1RY+CDJyNQ9alnsIvzufBST2KM3W0lYqLUxoa6hzt7UZiWXKoumqNu4KPBgbg5vKeGE680in0stC
cbBD3OOSpABSVayKVT2Rsv9XpqGh3l9Ja0+nCpWRu1AO1xFWmpYTcDlNyB57zufsksJ9fk048brw
bUno7fFmOaMjoHaG3RCE48O5UPUi68tkzxii3z/rkl2sHHTA2QT2L312Cf4d4AVGMnw+eknj5NOF
UZE/Cg8vM1PIhVPLUXGa6U1g3gYlmi+MnMsBvbcX78VQGkhTN/n25Zyt6zQNrl4zopvIfth9u+Mq
UKkWI1ruTPZFpBCRFVYb8LXAovRXV+i6WjQYMXYQxlRo2fdZwhJ/tAxw+WgJJ98IMxWgpo6TK2Op
N/cZnbkh5LEmvLkR0xqf9HCotW0Jl0bUjsmd0mRznXbhY2pPy+AKaWPd7Tu0ZAKvU3uTc/RLHuGb
TlTeDTk9el0/myr4pB+1TcoKCiSfMbd77lp/dg8B65OsxIRsyZhI3dA6ONfhZ1gfEEb91umEfBCN
1yZ3O18cTBJyg8coX/QjZdiD06Pnk/h4kf0jC4bnA4yNdqWIYPo4vu7AiaVEjAOKABB8AyLWKdsc
zXo1oqgLxIq0zxrAPZHlZWmCmadcVgdAGjJbCRqvBO2jzhB0dUahW1301QGYG5SPfMns0Gp0LMTq
2GGmCdAWNm6OOqN01US10kdA5z6x/Bz67Gaw3JIwhXn2Rm25Cy9HJMPbwBwC3sZ36apOSqofBgmb
3ik7xQOjPW/CNOrhS6izTt47yAfXwR3QFgBl/bpqjnJKyIdAmo9BHqTud3dygS60nB5NfDK6HWpy
67VjcYVfYyNcgXnJ/BE7v1ngGq9Gs8m4LodKBbxOdHwA4TTOTGbqI1QIhMnc4MVpdA4a3pUZFQ2G
ejP+0boEgAUU+x4cx8uwYUO+at+CTthjqt85fkzONCd0IzIYX0gxAQJQatY4OyrsxbBNqa5BkQi+
OOvwoQhpU3tuH4ARvA2wU4eMXoAdXBljmH+jM3a3NL+Q3KekOJev8aM3KIEtNey8A/eO/iZugtB1
RlZMr+uKcx88o098dXLnrVFfHCogyW8r+hAiutnGzO4dMQwKuiI1d5hn4EGOur0Pb2odZ9W5JzBX
bICXD3PnqQJ5pP9ah9giNMsR/SeTEv46n3SbRosANA50QxkQEr0YzgUuRn8wqVp7QAeFIaNjg8aT
rnH38iMXZPbCJdAVKAxHLVqqO1pr/pxiLZ/TNuFrf957Dx4Ht/lYlE8PFC/MPkz9AJMmcckXQDLE
VQrNJHCmJFT3Suw0xK/99XmTMqISZpIGHOhaaTJuEFooALk0qiiEx91B53iZPxpv7VCWRgPE/4BA
lFoYlB0vsnxk0smwi438NHQSIEAzXiAtNZKbWG++9xed4LGAuoYWWyZ+/kChn+dw1m0ptZLsp1mJ
yJxCF2rzFhaLz+47AXD1u9wAEhtsJGho1MXdeYeKeXeSp9ka0rsadrfABe00eBF4zdOA4hQV6lxd
XCPGL2UQSWD+a1HDp8eFrPqh0G+FfnwxwcygYYlKuCRJvlKsOIxOFxivQFRI7+bB+lEArtPOawPK
gEnAacwfnltczM9TIyVUEFjhDjM+mPWYNgnyCFZOjF6q4cr6vxCL8iTtLTPSaFUghX57ey34ZoDM
UasHPE5mmLKf3SJk6JE96JQkvTXG1YAhgKPxOcg2vfXF6tJ6IIx73e1lUowLtAEKuMACL5PiDmIZ
kmRcudzosSEv16tBJJl2fwYF1+ErvYC/1X/jbJ+uL0u7BwpFhqj4ZWZd6l79atTBvtMJEadH+4FL
fHXvwDks5W3Tgl2/2ozIZfRDa8Ak33UBAzVsw9yCm/G76lCw46opdgvMFJ01H//2AWlPAvcwJNFH
dxAJkrul/PxnxzozjglSQKadt51TabzO1ovvVwOs0GsCNLR462RVso6Ah453o12GV34gz1l4tCYx
JwwM1WsBdYh/mTFogEwmfjep8gAQ0gDY3ao/aY1pbFUi/hkczRMVMMI1dNaJYQoaoGqiSaoAZI7o
5APS0Yb7CjYtWjxRDWS/SUSe9Bq1dYX5m+rz530vOlhKmaSVdGl6vTNqQajUa/S8roAK0aBG9ocG
HJC2P/yOLUxskKDglPHe8BrixRk8Fwl7bzsJOa/n+ABnVg8iJQZP4e4RHKj15LNSfGSGayyyQQGR
AsgRoMD4Gm/6gnjZCWg5fgrZac7TxTN532guNctjVFAVl4gaGYZJGxp0Ukx8DJ4KTeG0v+UaoGJg
DpDdHbdPAX6ZuBIQQ4NcgKQEsgEqV6Dole2W9YR5lfAeH214mPzmRGOQnGN3GdgMfH/8sL/Rm+nB
Ga0i6YhxEdifS3ygAQya34TJJ3dg+lBNrFOMJ5qJbh7Ct+lLGroO06uTxd3ReXg2j0F32B3SwM6E
BAo61ll/WR/eI3WfXkdvWGTZv2Zj2DXadF4A0If0hOohSasxGt28n/Z1HEt2SBUlcLt76CgGebI7
Ps4N18ok1QEyCYeecYf88GBDLU4kBX4MV8CNohk2yVdgWpm/9J7XAqDKk2Z8s79BPUgztRkrkPzD
SmdAiD37DgFjuvmomDTWl+Co4zzFis/k+rMBig0BAKpRm4FvAGIPlp/blEGWscFFhGEZSHPcSb7D
vtecvMeZW9t1tud1x0/dYtSI73PFbhq9yWP/DI/zVtJHr11ClLWHUofJqKm9dshvF2P6U6/Qm6Aq
Hk8TqSqi/qbhs9R+2pWkCH94Mv40JRd+0ZEbnrx9rbLVpT5N2zFApz6+bs481cHhGN0OVknHPD4s
8GAGA5OIYFwuWTy6DCjagGIkkCFZ0dJuQj9UT1ou2RYHyDCIchAr90GrSIALwjL4WtUeNoMemKQF
9VD9NsTYw2+ZRhk5dOaDYfIeTHewGUtKZoRhnCRlSDBmZ5v0A5VAit4lC942IeqkEZR20hU9pY0e
DBEa+FRGIVAYhbWFYPQSNyfX/RM/aREH8cmIf3CZFxaxr1aqYRhuInweNVPXZFtUsQ8A+fgVh8JU
7Ji8hUr2kBoXu1Lb0QxHKyh1aNJGj1IHy4N3DmEojhDb9zF8xlw418fltB82i0FJ8MOYv6ZLEHGF
Jf+jg/G9E5MddEBX0J1Q1n5XTdC0cAMKpfoJtjoG7Nt+wLvEJF4y+1yXEGj7GWmDkw98qwCydaLb
OsePrUmnHS2NTe4xrj0NVRj28WXddDphuniP6bW4Tijzph7FgbYPkB2IIsi1BSEJqP7N0urOUK9W
LTiE8pVGoHSShknq2r04BAkERw68RgetuwH07zSZY13n68J+NxiUw8B6GVoPjauOaMjT+/icpckI
Dx1IEQd9POriNGyYvClv3AcPS87LuTLBnjxkTE9bgK8PKFQO5vfor6ilZTbM5TiyoKagMq1bbGfi
au5iwRGs5b6gojgoi1O5ygd0zMBjVmjBes0TyKLD3Ce3knSVzi7QdrSRGrvdQY8sw29o/nx6Uf1Q
9XdPNYTjXKNyiSNF/4VKdxTfCc54jLqAhkEmfD/Q/7AMU+OgkzOwkIoBRB16Tz9RGC01ihrqcDwe
j0ZbKHjMhHyUhuzxdVD3JNXUMSNw6TmnqYcKY0+lEgvRcFkd8jmv2c9tBTgxFD5v6mqpzuUM5Jye
6mbD+XEAMTE685PV09uRnFNNw3WoVkDkFxQtcgy3YyXYUVTTwjcvDXdxxkg0hXlrV+2n7mThasYO
0d9Npz+XPLx7UdkNQQP+TFZuzT6Q/cEOgVP/OD7qcaFFMRslDOlJ4c3PAeB8k7QQB81LBjdvMJt5
3sdl1oa2oKdQYhB3FqyBSfEKWvKrwwooNnH0uX3rIJbOKCa76HJlUHDx/UC/l1wPzC9cGQxGGtUq
1pYor9p9cp9lFz7tXLN2mFYySSYgLFgrgW5oR1PYNeVGlfbbziEsAQtC70wlF3TBjA4yL5lc8s/7
ean784pBw5ND8XK309Zfk8v4Vh35CC/b4Cr100i+5wYlhyHSTiNdHRxZ8GJ2NmzAo3twDzqgzw3J
H1t0VMC1pNjkxniZ5MlPxkU/bOg01PhXo6edLoofsIyWRunCo+1Dv+jELuSW5Tkto1kdiv6x4EK3
SV+7B/CNmfF7Ot0c7rQe3aWegGhDdMwdQjg62TKGKwLGYGANAYL2webeH2B2DL43IJCFeAw7Hsq+
pi2JJBXqm0NQvxJIyuaCIwVUMOQ2TpufZol3Ur3RfuJO9t7Wm3kEmrMqypS9d1X3X3U08hJvNqtr
g8Tbe/KLN+K/PQJvXbQttL88MitN3my2WCBQzmLAuwwWA2oOAYOb1TVNHmQuGYimB8hCqrI7w+nU
b87L9XXHgAoSBqi0udym1M1cGG89haUFh8Vx4GjQ2t0AZQ+02+652CI8nEtIaGg3fGKHIVqTLrbS
xyYVQ7pRzmExhCTbFf3yMWQZfgyPAYjObTnBSQJdIY3KTRirsTOKSRuQSdWQLyqjTse9oQQhe+zp
qNPD9rGSA5Q4TQX00VHZSiOJueWgacCUA3QiTMKyNH19e7Y+6napyXqSvDVo8eTfNqu/TdpwGiZb
ZlDpdEqzOdiuoq5KdbfZsIH/1Jz8LpUauQEDBoxVdy4pVIdJfir1G1bFEtsl6q7a6EDi5KeCLV+q
UTgNp2Ny+CYoL+Nu4RepQz8Md7tISj/yRYMzqgEMMO/HD7toF1rh1ELd0OAFN0IBq61KXz/BDwms
xSdKvzAtyiL3zb4JqyTS/BqxQWy5s38SDnQSdX6NKDVf+QxCcmbCsH0dqO8YM4EvIX4xgkl/BK7q
EHNHpnSYRssRuP4rSjems4BpvCqt7z6sV8nDeJusk5Yk29E+1UekmvVtV1/ygIgyNRi+y+QNqCGh
FrnaBF3kYuVvHzU1P+roxKrD6Y2qopjPcVVjKXs9BrLmePQcuRbndCZceUiqUbKActCGNolE9cu9
gKHCq6GMRLNtJC0tupyoS7V2aElUl4Xy3W0KHWwfmg0tjOFBxkWhydOnTyOcRrAngPVZoqJK6mlo
L5o7UtSUHGJoaErhq4YSO2kE7ihEzM5kh/KOOOcYSQnI/MhFsMsC2UY83tOjvhHtRO39vT8fvNuE
G38696cbK7QiruLvSq+U7MQoNOyGjeEwcFLRe2dd/CDgKea6o4k54FdLviNc7se60XMI5ypuEp1N
esG/awA2HnSidJ7S66KJcpP9xyARFIY88eTVsO8AWpmwSzZGMjKhWHoovytR+WGqRWTkVUwi55UK
SR7GCUU9ef62j/CQPlMZu6W+HZSGDzkOz7xGP1pYqKKL8tSCpoH5ohyiLi35HgSmE2COqiXqcip9
WjYgmzFRZqTO5P7/yQAICW1R1xaLBQ/fdZSat5a1jCwMIUdDHaAS932dFy5k5aTpL+CT1gtJ/IpF
W/AnNNwiZkqNFkW8er3mc2mP4MIXNe4Tb8MvUiUoOXtmz9AfxAeDLebVOCyLdbzmP8ZmG93Z1xgw
ZxrIqUH9yXmsALAbp+gWQ0FN92OJCgMMxtKAmHF7Lnzps9QW9woeUajn33o2/PAsuS4KlmrJ85hE
Aa1+A5UnBxT/sXh4cH3w2J/bBXOr1jZFBZb+25fXEBTyHn9aTfKIXxi38+F3P1i8cE21uku9j/WS
DSnqC0J7nkJng4uOWiyCTL3o+NvrgEmaWg3KRKqWXLh8sXQ4Jf98CMSYteRU+UDZkgCNUZC8iKfL
zIelRmimJaw9/6/FguBC8vF8HIZqux95MxEH3gOskBrIjXjB2s6q1+RjuBd8wAE/00GDLpJkdlLl
/bqI02JW3XGo/NVk5snt5Q0ytN9PfiJRJB8pZ1ElWeW2ITp4oR/eX1xWkY6etTAXgKYxZGzJOGYL
5qJLK7+DbR3HThCseTsueglvy83pWU1XsrQ5WVwRIJFFNNp2a/f10RbzucVYeLNBU9xdpOquz9qq
l+hnbcQrZlwt15QafFAkut0Kd1b0Vp0rrq/sOPyxf2f9/ynSgiRrzhU1TIRFFvLvcxOWj896qfB5
cMvueq5+K9Uo68BZCw4g4nOcwYwkBusLtxCRZ91AZ0bWzhLFFWF+RDvgcpOzqPZ7Q1/g2neAGCDP
wc//IZoPPH8KNK6IpdTISmoCsFQRHMgXXVGwm9CWHQAMhWrvKUp+C8oCAEhhH7Ceo+0owRVZx2ed
D2QP6qk688h/6XgjIi7VLZIbdEUsXoicx39YWVxTvBCsJERB/LLds4Zd1RPfREy27N/YikLRmASe
vPNi9uRMKp9HfJcoZpV35aiK/XI0sNiJyqfmjyhIsgdoR6RSvBJZ/1r1tQBPj7zILqMFhAflxKCA
qu72i/td3fwn2/L/ymGSvKoz5PQQ4upy/r1nEFR3DA7q6ijNBrAE8dXg+sN/S5gzMRrJG1YL8Rdw
XZw0kq1dCYOIOXM+3FyfEIm4irZa8cN+tNS49yJTAxE0fUTcIcuTJKvJcAyI3+2qKMZB9Vfe3fuq
7nj8UffsOzbCYBGsLxiMBX8ajcYjhAjGZLYVY8+56J85exlIsJCZIE8i56Ii/qoUEga+fUptVXsg
8afm3rVxUx2PJ/svXhFXIrcNWUdqxedjD6/ZQagWtsp+P850ueZcHZT6TNSB3Eeeyo2Oop01Hw7x
Jq9i2zCUBJlOigmvGdFzKjFE9LR7hG5i1sXEy99yfJ0lFNpqvUbiz/oM/nb7n0DRZwEOibFMFvJU
GAgOZ4/Qyh2WM+RDZSdGluyVOOZEURHo/9Jvm+yjmP0qnxSdtMjhKTEpd/RCEBN0VYqBCwsUfR2I
tuQiahiqAOWFbPFkVhpp4SKxUsmIOzlbFxpaSpZD7u7LqKRDzoN60RbGCvQ+s4XhOoYI4xg2iaxp
vYONSbiUa8FylPG9FnwY0ycq/hjTBM20aRGuUhdVIapf2mWtI4G6CKjcM9lhHUs01t9jsj7iw/4d
+F+UTLjFb5ObcidlTHLQ8njYe5rcTJ4VtNUEThlEQIINQC78JIGIjSO33ZJWldd6CqrvrieyceWT
4OyrPDS5WaSvJqx0HBHZseS43lgQcVlR8iIeQalaoR9eCK/JphLZi5bI8Ij/8jkSr4okBSwxCHsu
qY4OQGj5rOrnpsZND/ACZpxRMkJFjwqjBEiDyuJkqC6xpWXIoayP7FrwpDwqdgZaDjZ5g/oTVCuV
Hw47oC5/kU+q9K/IDMNlSKWIsP4Clkl+ODtiM5m5dRYQCFEDpLEskphV+Uns7pm47M/jF8UGPg1n
VvILhU0vgQaFFwfYt3+lQORHgqrcWPOTnN96/eDKZQ0urIYcCFUlkKg7fMmlvhOfkSTE0sabvRmE
HUgzZK24OfwZphaKBdUbNMTXW8tsx7/LprsBPqDMhs8BRSOSckbNkjB3qaPf3lqbuqdxZgzWMbzx
pqaoXLHNyPN+PHbd1XCF+UkIJrs8htLmSCQMuvlczt/CICrVa1hG2Wwo5F0Y9YfRFQWBW5YcrBct
5eLiyyqJzIikouyZRSlJJjaH5Kdk34h+RSJF/8u76uXsCzmY/PoXvIm4La1SXwg9RuU6LlB9YrHE
PRT/U4S+uptoRc7w4vzZHR6US2OP4veILyhvX3mUsTgdYv15kP9RZYtAPgadPZKzFceH+7RuGgsU
xYJLFIUpj4i4ifigQE6GuUYjIONYPgNp5/0WM7gnxN+QV1UKQF7IVbKM2686xiZ8kBNRkX/rssBz
ksthKThT3iGuXCVvi+chQZPnidshxhLma6yFNlJUdqO8mKnK2ElextLMdEkPyCI2CXA/sjG4LL4n
pCy5JdQA3BkjfLCfmF8xLAt8IkmKkMxPR+RhPPg9XHIxBoPWCDuCNe4xKlqcpMpQCOt0ZpMWkAVh
GepiPdizONJ4W+6i9Ls2TPhW7vZnvz75xjsZxxSJbJsi7oTwxORL6vKylrKxm65sNHE4RDpkTcVM
8+xIXJk8IvDnmPUsbIlsbboyq1yNhCw/ZB3mvkwjKb8cfXBVxGsWV0a+5HXyaoIWs7Ov4K+0G3/2
57hY1WbsAZLiJ4iGbj6D1sgfMLtgBp2bKY6PHLTzWXkiKVRJb+IAmV4idw0T+5JYdUsRko2I84LQ
gOvgtCWAaUrCVLZCWjkjEraJk9vRUIM8Paoi+T+vbM0NZy+J8XrhVcsXMTVcYWiilyHnVSMtx01C
orDjonpEoYsn2ETZy7+e19bxRuVZ7KGTOuLURAb2mX7RxqM92MFKutmO3oCfUZasprgjlczwR1j+
VHwFh7jX2mysKBd/NUQLiXJy0EV/Dt1SzwiC5WfRO3LRuJEz+tQ4JCxsSCoyRj/jgXewxJw1IpKp
m6lFpIZ4i+clFiyHDFEOaF9JRH4BDsvNl+hEnCamaqj0fw2xNJIokMuV1OVfZgCHo8bzYBfRMVCA
P5GcPvKp8NnifcjlVY7N/545kl/ZbFE7orDa6paMBK6c3E8mJFaOKN4Rm0FiQVkc0ULi7ssSiT9E
DgKXltAEn9ebvaHHgASA8ynsoyZJNq6MNWKji7X/OwVqzoh3wH6Rq5zF4WYX88yFKJNalVZbr4GA
i5uAR0JSwkLHo+tz/FfxYCWbJJlNtHmlNGbeRx2PbDkjuTDZJ6JsK3cek8l0QNJzkt8IadiShDjJ
W/ycYC2ul0Qzskp/5pDPrewt2lLB/5SbdyeB1kR8fqbs5ExFb8ldjv6yEJVdZkuKDZWPFBkPiLPD
6Ie77xDcxLwm6JrYNMkn/LkFsheCRUMUg2QS8cFQzn8LJJJRxVTK/76t+L+ILClKoHvq5FP9GWW9
vuKxi89o4buJLsWovE30GKI8ksRm8nGTJh6nl2zBeaqJKDpR8fGC4F3UqPzKm4t5Rt/ut7g6Mznb
6l55IDmT2p8VxiyIGyeWjtesKzcQxb1Yc2cxEPKo2HreCxFkM5ImzUgsN/hZrko+jT95ZFbJI+7R
rF+ab3H+4U0IuLKxO5y4N80eQ74vooiZk6AR/112Nl4znyvew4h3l+WU1PxvXd2ByoagalHVYtMe
BqEwUrw/GLj62wQdLg7uUWeLJQRcTA/ckuTdJiNixmIoCYY1HgdWyYkyq/Yvc98io0++S+6wKCL2
MZrDIxvMjuVT8dFxhi3RVHJULomc1i2+Owi1nEu1XopcxRP1k2BpuAQ2DLqkupb9nshfLgydxQGZ
BTYMYy56il02EHVEoCAe6HZfw8UkQmLZWJGYYQj/llXeUcSd8A3j8dPXC7wk/ElWTIw5SzdF7MmZ
oXbECdqVmv9XLGmR2iezQYy5YHNyRf6U/cAaLPUqv4Yq5n9smqgFPnUgsiI6u/TiGsH23y2RtY3F
LaOMgn1bzBJdfDpgLFCCHK3OUGJzvE5Rcw55vZQdHMXrUsdmBg7+boul5PNYSE5LdnVBzJOiEllZ
PGVeQr6SbjWNestB50wrCZYtZ5px5UpLfI8IcCIs+oyk61iqSCJ3fwpUynsLUiVsDZRWgkjJks22
CcL0pykkiBalJk4Ut04yP/gkf9lVke/Fk3wA/ihlR0My/qTukrpxI1lfSfrfPURYycIQzEr5rA7B
KT0gpJUof2BxRakPZE/JR1PI5uPEsP/5g3xA5dQh8dx3dhnb/j+mzmtLdSVIol/EWjgJeJVFAuFt
v7Dw3ggjzNfPDumembm63aebxkilqqzMyMjIqm04qBA7VC+nrnSpTcDcfsvPppFl5gLK19Oy085I
5JO6BzppuQ1yE+iXi3XwRo3uSpiL/IbMedZAK3+2JGORuOMmxhV2BTYx1xJaq/SU0AlMOsHniU1N
h9YPQR8PKh3H5EgXlGwdICopymPIc8i28Vw+ZrFYaGwUMcjgH4KJYDhuUM1qa/cYMZ01qzfdlUxP
tlErSxP9AYQikMaL5CAzJnD4+JGRIflwYGZBdwIwZ4CyeIF7LgxImUr50DdYy0b/0Dw0qUmIWFFs
H8ykYJHFS0oU2DQTUdpzR0j235lmXus/f+vfjSHoqENhahdHNaZSO1mcr729Md6arQNbI5jdFtUj
E/0GpF7fXC6zDlduqybav6V5RssH8klMQodioov/qdRnDNyrh/BVlRz2s0k5d4Wat9d7XowPSO7N
6Ur0hMfFu34RubkAcQoqPbfkrAn6FBjzGv2DPKFjsD99nMcc3BGXZYai0QfOJjB12cYh59oGx3CA
DA7F+cK6vz/Lu9FekkxHyyBzQdX+zJzsCHIo4Lgdq6gpjl60Mrmtv4Znmk50oyVNAaaYX5i8w0qb
9pNGGyWSXIE5DLNMwNbj5pol/wvOuapQIpejeoEKYoISwq+dWKAUGM5GqGYXVubfLfqggfaHjhAV
QZdlcqM9+i+IW7DnBhB1AYxfXWgr6KhjE1HKG5Vb0NgkxEEhZL5+rMDWQNAqgYbya8PmqeXCnOFW
ab1LR98/Sgv6NFWL3Ztz3RjVYQIC0IWCS5uNQ1RafSlQL1nUVSQFC9V0MvJf69aE7PGjti0ErO3E
DXr0SW0AmjLviPS+QbdGFTfAX85vqMb+1mx13WEaU/F8dxC0PDbi1r4kJYvCmYY7uXER7/rpXoot
sWGCbcPcQBCBXgLJ4h3bs9z4WRpR6FS1DwVo1Mm8em3lEIjgYg7N6p1S7TAqfumwZV+KVCpS1+3S
rhqGuR3fGq9t16Qnd/ccty5nNKNNmu6EDNwbiWRaytBnZefRQqb8zlkIGxeodzk0Ufrt3YKTsbpU
F/seOpexfW2h80yjbGTMNurdTY+ej7H6FZ3qr32DLwNz4NuH7ZLQBKW8KcXon8O7GhCrbOdlOiW/
xzUEbGoRPWvytCWgQhlm9J0eA/TMsqrs0iHSZk069YT3ZpnM42mw7x05Th1IPq1CE30LYiioQeTW
72H1B1EDEnlF7eCxjlRJftRgvFT1d/eI/G+RHP8kN743EJopUj8Lfzlhs5mFN4p44jm32ZjAG6/x
yVQi3sXhITCA710+OVTZVHCCYeZj9GCLgYlQ8ykuPNR6FuKXEqYRvOnnFF5hqZ3gFRFS08MmgHpe
PdTRxCjEDlxZ7sH9FvERxd7qOmYa7yKK8XbRo1FtzVoVzbAg5yGxXkexCJB6S0sxtliPgmD/4MVr
ihLCT51S6AWVgrQ83R4R5pYCyRlKGIQjNDpBjXf+84nwjMX0YJHEB81Yg9o+9hKqsk7AXBfQd4Hg
M/87Qi5trhyKsu50tuHT3vN9HfmUF3kbBJ2LTUSJcvAtu2cAG+pl31aJHjQUEVHCXUu/qu6DRYxm
JsJaWjjiwyjposT+kVBGWcUr3vbkZ5IimOTudRTi6eFpQ6ij1/1+LAdOBzohWHEBUUVSYdsGFHcI
5TUy0EpYK3W9r8N2Ir0N+kLd+NuCQfxnNOLwl/gmhCuwWmThy4XBNtlK6uVguOc5ZWGFZa5NKppq
g/nx2kA6UJOeDmHFnY0IhEHRDxkepmHZf95RKXaZ9MvbVZ3MR5T+vMNDs9xFVedo7ccmnT0N9g+N
KaIwtLFJ9jZUq1cV5nuxhwaCTPhYlCeK6q3KAO0S+IeUrI6POfe2zKqK6AdCQ/HeCRpQl2qjT5Nh
ZQGeVs5j5saIiFAXYh/AGlv5bhI82R+hWzyn+ca+4DMn2NV7BislKqLF1H8tyn8Ue1PF8FnG3fLX
vjY+pN3E0cHQVoJ4FC8QJDpTAHf34JdeewW607E/I0iFmKZKPAr19+Y7ZIlCamfaQJykAOJrsc6R
8FqSgsDcuQxFroHdKrtYLioAIHOgA7lzKQyIw/iLw1R5WQwi4Vw9gSHrH+/e/eEaLKY5tRokBshh
qRyIvYxt64i0G4S4mn9bbqEWN6qU04cJCsbkLmiU5m8xLviB3RJIeuNTss/qeLunbsbHuSByCyno
qNFbw76PX1UbdSqj/2q9Q6ib+elpYEqM7ohhMk2v1kfjj6Tw5gm9vwOO8Q53hpvflCYPinrosjWp
tD/LzW9UrliPnUfPxetiN+Xm3KIb3RSGv3tQaBT9Suygk6eGLGGJHh/UzT3LuCvvOe9NQfogTnl4
bPzS40gC5PSo0eYmPtsHNDukVHhevC7u82EfVYringK2EqaIRa+oApoX7FPOPUeJLvcU9Tew0D71
Lwkx0dOpUoW34A7X+szQWfeb57Xx3Pyjnf2FWJ3ykj2aFqQjT+vbn5As7rRdaO9Hlf6H9gNlVM1N
31i+3JiNI9fGPPOtZdI5hd4pUa1/ad6w8rDrWmUK/sB5+B9WXmUSzyktpnhLrLikWaQDaBwdKHY4
AmIswTJey+8LkthjWl6ZwWdcGn/GplNEQHpRnD5Y83fimbK7R0h8Y+KFUQB8dqGP3BE2GN+D/LAw
4fxZNbmg1j/X8x/3tkZT4DBANh/dzYoqiu6Je3tb28V3U/t0kNgqdkukjn04j7cle96ZWjSaYtbu
wSNiZcyc39M1WpR41+rV+X1c3BzBhesUc0OV7p9f3hdEqotxxCDH3G8aB05R8Owx7PEfQv87eGlf
9wSIwkCTEIFZuf4hMtY2b7Rp8ahV+T59iK507KhAZbSQoXlDv5tWO7Fhb/2HR83IaXFpUEqyv9q/
BVUxgAd0t/jhO+OAoAI14v4zu0qmGzc+7UejQn+s9i4q/rHf0PAQLZuSjbdD5S3h1hMepY21uLdZ
1Mifuo9GjjLQm+Ab92eoTqhG69FhUWV6rWRNWbw5vrI2K2Kpliu0Jzx/gWt0IRjQPVRb5ztXz2aI
dnsEeqHewjVw0MS7Wl1zUxwiGFebxF2kY4YYDZqy52v29219R6fxqf0ZVP/wAfFWp+wulwf0T6eC
pqBlDmg1clqWp9/WqfNEQYu8zyRf9oot5GruFLnj3P7tm4NjD3QQzZoYIVzTwRBfNwmMhrOHxjJ2
AH2y255uSUgk4p5UXNodom9ALnSHZBxOGumFvskWQS0mXNcA9wJyFNH1+AMTLDoaFozxUv2AhjXc
/YurHRwkr5RGEIomiMu4K1T5HBxCR8I+pS0X4BN/2zrI0RMak1DGS8BZ4pnBIRAyKWySNZUGUlQp
kmugkk91Es4pUh6CAIMYokttsvVNwwhBzln80UZx2DmIMAQ+p/SI8FvOQoeiVHbGuuIkJReUPwGv
UkwI3qVMCuiPsvaQWAiezmTtfKTQrOnbEzOSqHy9TupEucoMQQaEbxzMPJiSKepAmCUSX4G2EIjP
QUQRaewfcUwRqMgnQqxqaF7/KUejrZcwXQFmg/Qi2Ux+AA4BE/6jYJ+wsgtV3KHSFEwdjhx/UvBI
MNao2mDfbzRbhf4paaONXH8EQeBqNc5KCS7ANIRC3j1t9anLbK2YWwwaTjZviGcJzpYNz0L0EeGJ
wi8z5FLYJdWwAIsiswDn2wvyhfyUBbGNUZeMKCc9ATLZBQi2UoDDhpjei3aGjpFBJGcRCdcAjz26
gFIChbDFPIvqCpYpIavgDKJUUAbNgRLACIkvUHKCtTSVlgF8ovMILdekETOEdPFd4u7QPECZseAG
kDtztuwXyWnRogQjRD3q4EpSXw4T9dW947gOnETq+OCG0yb3t9mckrrtb8TV6h+dPpHpyTaCk73h
IUT+GX1hUlwllZ2MpQ5wCEgg3RVB/ws/RdFwRgXT3SSZASaU4gNg0GC1eXdRAJ7A+qX0ElFNEEDy
jlbEVk64S+aPDMlIfMbuxd4QXn+8NHtE9goYit2fD6SEyl+NdIPBgoUVbsi4jBpfX8ujOe33+X0D
X0EOOdNEAAk3/48kj85HKSVOBWBNt0rIvyBpASpCPHT+h6Y6XAodZvvCjbDyfuYeCq3Igu0M6px0
s9wN0GMfTl8L8R4TISdOQKsQ4InP4fQYY6AbroVzzhYnGGZ7sEhvdW8NbW3M4PvjXqfT64Hs1gS7
TUbnxsgQKgRMSd5KL4U28QiZM5PVzGWgGDbDWTVW3ezsNO+hfYovIBIGLwaknKzALBmkvP3vI3vB
Gmoh9geDwIQCVyThOnO5sWB2KVgmSIgVR6wUMIAsQe4hF5qtrKoPzsFfgfe4QytIDHR0fDTSN9j5
mgANgZ6sPC6P/iQkgbkkWZmFEmURl6Y0lZaihpOngmOLtiPCs/IOmWEUAV0w0LOp7wJARaiTjoaw
IFGY9QGk8YWEA85roCeT9h+cCtYyQwCyl+Kaa6wTYOizvo96MC45KR4X31cAvUmOCcbk6BOUsVDn
usn3oqAyfcjPeQbiAtBlAnNFDyhy+EpPyVZqEcpiKjwQiqE0sawOL5UFAWLAQBSshZ61wEpkLJPJ
aKUZTM6U3PErnXcEZl6+q7SPMLz/m2Ypor9hbWMnBZTgEmbZVF2Zx5tDwq8L0JQtV06Bq9pDGlSK
XVdGxM0lyKhkFkII9hcAzoyeEETSXYAET2ZD0atmL0TiBDOqagGdLqQ+Xp9dKoUgTgyAz5ymFSh5
KWayLF1qYrOVoBPX1AZW0sgwRjoBTX9d8AmGKAuRFzB1mM7ttgjZYJILrSalpJVRSXAvsfU8RaZD
tgXDUWtmhkZmWGicQEcNJuQWnqgBgCputZ8dLp3PFbpHU8wGbXT5TZkQTPlCU0lpSiBECLLajIt2
mmnGBnAhZPpWTP4IayKLzWmyGeHLkj3SOtLzoYMAqmoNZtk5Xsap/kUlL82HaZGyk+tqdHIZA0c/
kdRTOvo/hFDDrUP7hxLH2bVrVukjhTO309sI65/FoqHQeev7kZza5O8rM8CLhfl76VSDJ5q+ksF9
OgAPvLmWZzrGEFy0qgYFUERNDnEms0SG3kTrh7De6rFZ/6DNpPdmNElHS2Y+M/XKS8Fcdkh5lLSq
3iRNRTzSO5IU5W0W+pQP/+LDROD3g16w1xmCq/JnnbsmHqabFDfQMDvHRBspe7b4wlg5rOuZ7YC7
DcI9s9mRQNncLnlPNobU9osDRZcFzUal1MTnCZQs0oJzDPJK8JA0WHR2IVsh2xJhE5TXAdL/B6Nr
GnEzMzOWe3En/5vJIyxkajqxdWnaSYOoRcPvTA7M50G5niwVmVk2IcjUYTAGWt+QHxc6J5mhh8a1
0kAJ2RFg3i7BpVVODWukJasTwgASBHsNph2mHCeWjfv59eKFQdyE79kxe8cNot57agOBjFZVAFGE
spizI1AMM7q/NKEQXEU9Z/JDUX39o3AWezKnpOi5vONK/BUGheWHgkp8LKTcRhLjtso4OxsCIDTB
cWer0QsPZUmb5lGOCUvEOsfvvE1ff78mgV9lOfureaXxr5mjy44xAaUkRBvt4Yu9RiZVZlOqcxuz
AGkCkMLiBu7/+tQsf1WLSTVGDiGVh0XEhJq7wd/Jyn8dImkEqzjzFyJQk9qigGYfCulbaiUJIEG+
cl9n252hehYc+YRFeUOvUCC37ajUJwY5S/X3M7iOLgPaKHQTNIJXyfTcQ4fq/JcbVTslp9Ym0S/Y
prW4gtCVei8vGf/omhH3rkOkzMbn4TmK16d+3K2Nq2EZRKVt9PaUCdIfbpiEd7TzsXTXMSQ6NLFy
VqWJxJEft8h3ewby8BC1w08Qd3MR8t98IPiaRbrbph+nt4QFHe27e5Sxb5QhoJPQqjR+MCXIS/jv
aBuhJuol4X44G8C+z1tLKijpfF52zdZ+XvFyaOK/I3rrFXyhYcmyQAHGsw4LCH0zY7z3S80qvI0q
RRXvORX9w1/35VFzCvugZqtGnS4+4T6iX0N9VrDyjV+Yiw5huZ5EFf/sUX3eNGkqhQ+NpiJTNCq2
oXmUO595rkWnID/x95335NRLwoNbi2q+6VXsX6O2OXd+8x3tjJNNvk87effVLKziRtL6LnO9iv8c
Hzu33qmbtE5/d5rgfqLi+GJvnd1669VwKsSPMlsnHlF4AmJtg0uQA6ZLXsktUqBfcH8cXyc7Pm7e
OXf0M1Wm6fH1Kn7F/2wO8y/FpYTXvtEtcdyhrCsW3gYMl3Nzrwcrt/6uLvXcKDdHI7Vxa9SYgA0K
ABi6vU+V0uCLzsLgNq64KCtTnkTCiNTd0R6TVOwsKS2g9mnpT5tNMdf2oZJMZ7DDMylV33TIQS74
D/csqetBWL8nqymqVgYyrtc5yg6yGqkjFVSIBa6MlmiOJvfHpFYqoSIMscq72yGlmdhAGNtAxQgI
tvmKp5aETrDnptdgZlV8t4VMhx2C7doHawhdVPZYeyk5dHiiBXtGc+CvMy3YeZRZKVqLAzSx7Rte
6Nae4oge5uhTUl5WoMgMlTsK5Jr6YcxHgfzYACjN6cedInXAy/mHdnkw95AewYVNn8gzxjo/Ciwo
oUgsk5zy0S7BHVHd2wEsiVHNLpGhi3J4WZ0Oz7UBq3jpyxmP/fHe9pcvTx/ZfCLaOTat1o/Tm1aJ
NdbsPHL8er1OldOGGnv00HOkOmbvoV4ZEY+z8+ysYbP5seVZN1vN+ZyaZI43c4EbR5yTFnTQiQvl
jJtruMsqjbY5Q9NBZNNl7F3uQEe1gkfQu6Suco9ca+ckDVSDk0ZCTfSnTl10SL6HZpiISfZxREO0
Kfj/19hjIhhLb9+lExithWYBz67/6pB+PJrZULQMwry+Uv0Gn4NHMPuzEN8j88u2+GVZOd3R5q7f
3eWDijkV2ynIk3sKz6LDZEDoySr56XA/GK2Hc+aSJVjBLFki2EQ5ntHKbgF3go5j7lPNB7sE3Cg2
pPdLZZNoJY6Ky/zkNL/Mr0HNL20o4J1oJSUMfiFEaanSPQZPV/KipfCFeui7+QpKyB2VmFBYBu/F
cXefLm2cUUeS4urNfSEtdKFD2KWeD26NIl+3BuYsmg2K0/L0dXC+qDj2tsP98Dk2pwBS9AxhLNef
xY+DcXysH2ssW2lRWlTf9dJC0cDxT1WOYmySY9M/L9QXqDRT4Z2BHd4tKeZDRA59kVu71Li0T17p
CThL7jF6RCXKBlWRxsv8V1qs9+ZfQLI6mhC0fkInD9ER7CO9nUH0DfLe2zrs3HqBm5YW27R/9St6
erOAYsWUUsP0bbWGw/nTvjpndaalBRmAFUbqMUjoXl5APxapY6/qJT7yBhRynb3TH01x/W/9C4u2
0gEHY8JeHSN9h5279wCNvZ2LBJcNwGoX6QXZGNJGKrxFaAT5sber12iiU6Pls216enM6KnkIifuq
Fdu5z+Gd9t/6oKd/9S78DUUC3+ZBhHkPId29OcOSXeJM6cnjfCK+/G9wQne1MC+mxrWMjq4mwJcv
zABf0+nXQRv/v9ftGtQm24X/Dknqxs1CKFOiIw4QF8C4sDZFe11tDrhu6GlQUJLzxP4X/VX1IVUO
ZftJTimBSaGYcjFZAYvoA+JBi74nQoHy/coFKxN8AZVTdrgcyjde9YfDFrbBIBymDBcVX87j4yJ+
1UH8wCql5yXDp3M7YUnetD1HRpfZuieC8H+AoIZLe0AWPyYX+6TFnxlhiSOqrFXrUSwRPsKdblak
Hwne+5jAZlM25uFgIMdLfRzCYtjNOKiEyBbvV6ceLgzSvMhS8YW5RKV419Bo7xq19Q7pmJ9LHs//
qAsnY/8a8BWQhAsfvIURPmivxE6KknGCZHsgM2/Y36Bo7dFeso3R0656FNhz+2kHx2xhr2TmZHwU
hVA3W/snahuUEmouIXLFnde6nRe91pxmT+GUhS2TLZuABDlGBfPu3awm28veNwcwJrD0Kr3GqC8l
kSNbdAb2yuoVFUlmBXdnrLnfk35bWmOH0bIfjr4obkXtgrLgY5CV3HVu9Q5WqgQXpmz9uplFRk2B
ve0T/jNObNvIDV8Ry9nzMm00qsPWV9l7BeZkS2k2w1S0ZnQ47Dxbd2uO/vGXTz03n9Zp8+n+KuzF
1Wv3R/GtVRvSJG5EUgYs+xk7STK+IWk3u9lml1w3cjl0b5JdoOujfya5SGcf59mh5zdlkkprHilU
j8FiRcpZr01nTUk2DRvw5YEpiQ0VtygCKFMvc2xRakDpl+YrKXS+K+anco5SYsVtigsUq0IdBfMT
T4QYkgaL3Q9MQmAyAp1yV7X4Ktn6ELZ+AOlelJ9R1A8XlQZX8BP2rT391+nel1avmoBOWaVlRqHJ
+3kys0Wf7CHPNqk4K3nCLVS0x3feQxmWeKT3FOiY4cYiXmafkJ10DHEeJAECxqlDSygynR86oNf3
Jp1kXHp8Hlvo9l7nBQ8tNoVt8eg8Up2Fal0EU+6dHPatS1kIKI6CxxQtXRD36tlixBHYITkIjKY6
AwG4Go/rfAaXH/YhyIlON4MUbp5G++bFoYizImAtBLr8X8iosLZoV0MFwOK0Z/hFri9QSqZCQZWg
hkGHehIcCQXTk5R/SyC2BQXQHdYTAGH0zvpYhWvv6OadQwGt+j2bBNchzGjQX8D8UJyZUoNYk6qi
2PYWhOkqxMpiPX3n3RYLlViJsKZ/FzwCnrGg57yPSBAXxnt3FxdPhUmqkRBaJJBCzLafRXN76wLJ
Syej99uyAtnG5SJheS5swuRJMbvwWXx5ebe5LFHNz+zRz85PaAE0uo0kYIBLpM0f6xSMwQ7XXg9v
Sh5OD8Tr1kDSqK6iVx+37E4lLLPSykX6aZz6aPo4IpngiDqW4Ut5QfZfX9JhL7I+tzifBZfViDXG
WcT5QkUBoiNqlrjvV6c2omWTzV8lqoBBPVkufh72hZ/1Lq2h3PyD5YZsOC3Znub05ZBESH1RvUTn
cHfH6UvyHm7h20EbQue6DRKU27FTOu3xdNq8WSF+MP4gnyd/VuYar5ZXy6DAxrEZBLw+G7u/l7Mt
IhgNdKB+CTesecQMTDR9/1eKodyGZAuELc4o4RPOyN3jGYKvUv5SRkjfAkeKmHRxkLuiN5ru6TkU
g1dHBrVljNtsaYq/xl8A43gOKZRYqSHeWlwzCL2wGVVNr0moQ5jUguyAoK2MIL/Q7Dxikij3WAik
/UdlkGEmTvlXy/xePhw5a09mDTL5OJLjZTFAMqUhz3A81k76wWwXceY+GFN5lbLol3q1SasAjvh/
d4zMj5SfyLbKpyPESx9pbXU4i0wEVByjvCaAdXGHtIlLHfHV5kJM12+1qgoi5sP+t96HGBeGikFM
a0pFELV9U4G7PZ//pqIAIwPHwSv1D3v+cIjzRYWfFuHV/izIStXjIV51G4/boR7b042kf8usA5oc
ZboSUuDQ1n4kQLvXb42q4mAeScs/hYjSXIL+wChOXCNIdJgFMlXEWNr0Ok2/6U+tqdtqtTS95wV3
WK2TfXdK7qFxt6jUI+pKZz6XMR6PO4y4tDR4OR77mDhG869qzcltcjnkI22kxyLkW9Nd+mvl64hd
M2gHrR355jTeYDSnLG4aF2TOunZAulB4eDx8yDKPyNzMu6bJbb17xX85O8AF7c2aKe02lQfZhKHS
n7khacdS/UgRuwrZ0ViBE9nh1Hg/RYR6e4AjvhRtS/yEU/kS7elh09MaRzQnNTXysVBnkbAKwa9U
DbQSHj4f3JBqeHZjti7+MndgB82SPmJp8IegwEIulUY+Uw2ZEeLIpcgMnAZeZGMNnRQVYMHzCaom
0/zGxmIk9XtOERuT8+Fw9uTirWugEdMc0pF5NZq3ckWqhMW0KsaJGcuZ4RWKfXSk9wM5MCsXzufP
VjbC8hVp1kfMI48RQSP347ZcOmalnnM6RNwp+VRE1mUP6t4gM32xB1MnfZrc7MwV1RtkBlIjqr/m
NcZ8P+CuKWK920MM5bzJYEKQssnv6Cpkrd+EVtkhp1Vh2Ct1ZeXOKqaP8QnR3UjfTfdtOq34XNyP
0Fz5oTUggvXErC91kyt+6+tMpxh/GwAH7wgC9KK9VgROG1kOXaw+dYmnt/R5B00JvWCNldSqEU6R
WLe+qV58t8FlVfBeD2tZoE2u9fBmXiWS0dChW0CSfIDy2BeaKJvU0z3M5dW9PSJFvOYEk6v7u0R1
4cHFnUaKH7NIs+ipm4fiD72LQneZJJkiCceUuam3+tYvrm5o0xcDBbu7sUx4hf7TNOVx4//OIls3
W9qTFJnSiqmOjjn+Wtc2eriAB9f+HYENgiVtm+nMnrGJzufynC80lxb2RGMy1rmiJV7tHT2aEg/o
E8LjZVaElo1uxoNt6MW97WiyvJ1DTxfwA50iqhoiYGzfekXCPN2pIm+GZbS/g49fTE9MmIXMQC4A
s6lTpDMPtT2CvQ0wJtO3o8maLnlmiFaC1sJCXpCSX+dollYnDPAz5B+88bWEN+uvHOwiPD0t04Gj
6qEP2VDd9N7V7qStDSvX05tiPdPkf2wjIv9pFN/QSuzcEN3jn/+e3Gfu7uWVak71BaJxBrNM0HTb
RlWMY1kLSitHY6gpmXeuHXTvOW9tMvqu2Et38sH2cXOL/QcIgUIvrWHtwAq+9n7NFc5GK4ZAB2CL
8BfibWDjNQbej+k2ffV/ACroNvDMPCTo/16WQWaCzR5eGW25FIRgYmUBiPYkfWlSaXLl/B/uhvwm
I7wGituqtAyXI1PzNdSyDFxAk8pr3WHtUxRjm5joOd6VnAzFMp9wTAh4w/pw/VeuUy+Mg5+L0wIq
2BSOlV/lWGkq+UqpFcgaMcoqpmO3By5WUka79a0vOEi+xZrM45qLTy9cqiVsW0BSbFbubPAmH8eP
dNsIdgtJKVlf+vX+hxcCCbCyWPJEUUugV74Rxy3H7xROq/3RzUfnKz/xZp1amqennr5rn5Fl+Sdw
JTxJhlWWQdEx3YDSnf/dqUAbek8r7tZf7oHtHp4C6H1Q8mV4K+l36VMBI6YeoYZSdx+WIPpZaEEw
4bI4RCER3rAnvQoqklhMPsg21APJkNF0150Nc1AAv/7Xp0c3dQGFlWoEhBe84UlAUfYT8iJlMtkZ
g0Ehkt5Mjr9aTyi7+kHWJyF4knKHUpuijyjeeqd1BcqqKF1HCqlCPTuVrErrkAtW8k9P/f8laIpo
eOrBXlHpwcug1vEKMQEa2Tnpx6sLJ0CdBgyytrVmrkkNImAHKDLJ8lfdmD4aBx+9iJrYqJ44qZWO
ftOH6wUK3VUkrDQiWjhoMEuYP1JN2ZcfshRnVhR4ppA2IIOnihoVmwwUv7SDLCCqUV4pCRGpsBCW
cSyo55ADkDkDeiQN2LhEHYpIn00zGcJwRrtvS8t2n9bvHyRId9sQzuw4oTUHmuklzFRthRK9f4eF
TMjrkkG6JIpdyfQdAoRLH1trRvMP+i65B4Qd0TunbRl0+JK7axajEqmo8AfjvTZB5HyP7j16ie37
E4ki0mP01kS5aYf4toOe5f7WgBBeQUARH5eerZMvWW9kqm8Q4hkouubcl4hjVyinglT2B9nytcmy
pbjFqgtyFnKP9YVdxEtkmZGDJMlGTo30p9QO9O3t7oERi2WEQT2obLsmag2wD2HElyaI643w0gnv
tGIJE7MDe+l3lpkCk8hQfDVO3pE0sm5DAZMb20hg4W8ptkvzkBYnI7KUljuRZkTlCOVistEy6Rmq
glwc2BNpATa0Mr7duuauO+zhNJcCq8KPwTHCFxIFS+/MO+ruiQqg5L8u9NdEWUzzV4ci4App8gIp
RdW8auURpYS3zOhciC70+XGKa8jxwDXDTZIzpsokxR3/oo0KVOYiO4aWBWqVoyqqJFpnks9SwF+F
JJC3F9nVUjyts8oyoKr8UX5b50dOHH4dy/vFAjT6Saq7xVv0BPPBdPdfwCJ0BQA2EVNJchglKkkz
zrcmrUAV9aVBW3agvwpWof0qum1seNSikp5GhikAQKagh9/O/x05ft6Hh35Cf0UyqFX6CNR35eA7
fU1P42RcwC7RRatRNmng5G4fbi7aQYLznmRCZs2kkcnBieqhWCs7MhPxcbJxyNAfPZaNUV5MMGEZ
umaIX1nWXSOmERSrQDcppqIJ3iOwjOgXQjokwZUM9B5CQLLVmU+r67NXagxjIkXNIeHZIuwxq7l0
2hmlu7duAcRXoke501kmmVxyj6AYFizuEUEQidP0bpf7QPMQUMuG/TkH++hUJhB+A9wYdhnQCc8G
NTWah8z+jK1Lp47C8l5rf+/0B/CfQTw/rZLOvf1YJ3lUrk6L13SG+PnD/tUB5hFgR6wb/b0K8m0R
DGzqgUsg65LpI4ZG9I8it/Tu5Fy61IBp1D8VNSk9/l0uXcpPtmhVu4gp78MKm3TaGoJEb61FLpQO
wHvrC6txfsX0EF3EndPe3q4MakUsQ0kK1D1b72YtpD8DEPi3T7vvvuDw4+Tjf8hcJn5hmPgXNwY/
FUb/ohGdUNca/dFOvfMgGdFCd3SaFyHvAur9OmRIWrSNY4HRGX6Sp/sYHWSDij1WqIZ3oBhVZEN6
Z9aP0N6A8lE8yTk3/+ZfcLvcY19t8O7gIHL/7vYhzDcu0Y2Eqx7To3qx3D+J8pF4F2wxBNBO/Y+P
+y+9mbhCRc8cfA9I1Aa/Ta77IeBWkFFgFD7udVD0vs4D0czM/wKvIXQK5IzLC8pCGkUlFf/rySUn
Txq+4FB0kvq9/+oVTXjQZOk91godbyu0OMW+UFfEfAaAxmuBjYdHQJNTGMYgJG0GiTE5xtaT2NmH
sIvIzrFT+NHhFrIembSvP8nfhrcYZ5oJcqbe5wLF3kXm/DD+9EqRUaEdqvO8N2P6gjZ5u/smcWu0
ZukiftydkUnENO236Jb3c0+vCDxGPiGiV0ib4PHkPA/1iv2EEkp3QxRv2SyRlA/NtuGXYG/6T3c3
383fwPCKpQrdOwHCy8v+vREwxHJCbYSIcaCgUZDo3Uf76LZ4NowzUy7/RommCkiGgCUuqumUetWB
MgYVu9pU0KGwxMQj/IW16Ao82Ta6HxRGhXw3SWtqqHV3dr0DGYEsj1LAO1aEqZBVRw2HVE5pFvfQ
KO9JuYRvhDW/uMelrJEmqPhXbnjFL4Wl8Ew2wAiLXs2nxyz6yppAClDuRJPZcY+owHA0B+ml4118
0kp/+/Tf0xBZdB+a5nS3Tj0R/JDZGbm9masM/G6Iem8kzrD0Anaucgdfa0gZNggHPdFwcauAAgqO
X06ue5DzCJmbX5QLEWBU8rVucPWzsE3Bndk3IQMkYRKWwJeynO1mSHBDi2V8Q2YwWxxwAhtPp6PY
UYdyNW9n1q51aUaD855PY8LnqOZr7F5N2rzM33zXvE9cID86sNYILsDGfqikqLaTnZbaJoodaI8L
JwaeCmpn8OlnrZggaHnd7A/jnTB3VW+d0IyUNmS2d2b+n4B6meHMrZSBlwnOjv9MOR+Wyv651Q7x
yxC1V3pf8enlKb1NCVSqxEv79QwxVH5CniXLB8d+QSlHVIvlmdFlGX3Md6/iHRFdpGiIzQ014rMU
gc6tpGluXvMDSs+HFe1ZaZ1nEOKRsyAVBCZedKoPtsld4sOW4eogN4fHzaFJ0WL9TSUVNVo+3dPq
cT1ulAKD41HXd9Uz6rtEu6ib8Uz4vjcnh0Obp4NDqf/0aPJxHFMz8+vf6a4WvcJaLapSY/XxDkE+
VKsh8ofkEF4k6nJtOd9ISON1JF7RR2vev+N+l/oPWrPg1CLhTs+7h/9rV/KbYryQxNzbRKDT+dHg
4bjJ7YYHCkK9Kxmwhz+jbLhxhkl1rVcG8qmlmvOyNvy3wrum8ci3CzvsWl+hM0yUoMmaxwiDJcq1
VsnXljQj2srefi6FBjTr+xImvk3w7ij+0gEDjuObekbyI3DIwHWPimxSuOXJnMvTWlNzE1RqjXOE
AU3hUxEctJPuoLNnRFO8a3ZxBovHaoIisCazZgY5gtcDqQj2YruCoEMHDqJtxeeCbRd4NvKLqKO+
uuYfcuUe1W9NhSnKzWDOllIiUbZGGSLxs3Ul4mj/+rfl16/VyaBWoWgfaOFHi9mOwVHheNXLpfqz
6lK0gm0wa14R6DNNBspizJVP45tAe6WpBT4qiBctecrGA3ABqDk07CG7VD4lVwgVEV8H7HKo/Urh
S8XZ1JwNHB732N51L/53odTvZbgl0tRuRscyTAzIQa8S1IIKh+lCqzs0jxu5g1wyN8d0d7CxKeZp
GU7Ou5MtNod0jGq+yBIfeFzBlPFfhbjq9lDb9nP9z4Q2f/8lxpQay/RhhWzIQwJDToWgwdEB27xT
P5UbBo3c4gQBD/vlYOsb7mtadujOYdMnip3APUD4AfIFxFIMzNaZoVq5v0MWF8eE4KKJoNoJqwVP
P+Y7N1/YJ7cT1s8/QVUCXIdGAVKtKY5UDciJ8QUbWbonj/kXkq4I+ZRVQdnS8slut2oIoOeT4VbQ
Rz7wycygqwa/3AmFKbp/2Uz77hlGIAzFEQ90iWJFGacxRih1pQNVVaTbmwVk+s6NrKxegn13zaZU
xIp5xceQeoQTr7BJRakFD0aq/NPMz8yymzUlt5ilgl2JF+CG0mE5+43kVxoTKT0egDdnKhiLgcZE
o6Kgq+AkZKK4GyAe6QBpkHQotbbY48wuoLAqNBOYpXCIBcJPR8VrB/JeLLxPWjXSE+WK/TkSG2a9
J96B7I96Tg+kHiol75IhxD3y9R8RVEG4BX7xd+KmMia51hLQdXB6zfnY9wmn2HHQ0jKntZ40JZRv
aM5d9n/8YKi43MxBANdVpwMKzTl2UWVZr4MemR+cbk5wcEAcpUdG0Q+WMMPg5vQWf+UgDIsWtKph
3mnNp8q576cxHiUwESsLLPbrATa50ymTA5CTnz82sLSKKcjM6ynrHnsFF4dqY28sogGQU9kiB8Fn
cZatYf/WKrigiiQTvOkMmmC580roBvmIuZAv2FIvQYGW7q8MwlWVJ/K70wXBQ7T+IQDgD74yXtoo
M5CJgUq1bfnkD7SSHM1SMFJ6A1DpI1u0TkIui4BhId/gm3AJ/nknhq/rU3pRh3hJJ6JJAo8s4Ei1
wMGn9vhykiSAL6k2a876Vl/qxuqc2Dt1KjPqGqSXy/zgf+g36fJ6UEoXhzLT0HS8h08nETZQCncv
Dv1uKnV4QfKfKxRA1e3NLHWotRXsnfyC3lXguak3I487byXREYfpEBYB9cS7kZ2aYUTpYIo5ilM1
/Du7m9aMSkro1MoqkVSRhGGzNL6WqyJW5Zile3Kh+CvlKquw5QVtX9+vrlAmERt3kb4O/DSjSKay
MgLBRRIOOT7IBVWomzF7GRgkhTjBUWfq+++IYIwop0DShsIQSVO/edlM+6H2tw7V6dfRjjEmPIFD
rYoZ/lkovhQmoOhbPOyErY6GC0Sc0CA6F4pGZHtgLIODyMWhtAp6gYCRUZeiqT41bQYcbvyg6YGY
c7hbc/7sMDMXeexVFqycIk5nTNUPo5tS8fpqP85vkA73Xp+CnLryYsRHG57UZafo8nB373RXXcC0
7bPF/5VccKaHI9Dl3d8yFeHzbsPrg93lc1G5PaBMwjADzLEmE2QCeg8Cu/uAFkHx06PLRTUfXCiS
tfn7rlOetUyahic9BKwb7/lhqtgam5Nan8oYvHvBIdBDGSvZHQEhPHBwZlPWeigkHIvzscrTmkvm
lI6qLRgfZMpiB04eqWYDpozi6WeI/h65wczeyF7p7TLAh7Lv1Oqh1UyMnmpaZgUBGUSlWzMAThU3
D/vU00sxpb2d14PLj3KiffIGSkKCXCgh6VNHHQAe4vmMVAOF/pPIPdpoxfJkcmh3SDyEqqjwudaN
AXNG04e6my79+Jy+nqbDcIotPGDa3srn+x+izmw7VW6Jwk/kGPboLYg0AvYac+NQE7Hv+6c/31zs
/GcTs5OogLDWqqpZs2aduarNIy7g29t9qf3lrVnATRLX/urKPEiMDfb4SLjpNrEYLCpzOPqAnPDw
hT2phkqbEFCJ0lPV7vEOnhdoKhRIbrOQkexO/EPCud4m1Q6pLrtuH4OHsWB3Nd+FUJrSBZPtawmm
EhFCb5IMtnTHsk12Q4fWAwDVBWv1d96BYSqQtd444BpuiL23fN+Tv3lBkbsebKVy1riIeuQojUzp
/J22GTuMSt51HU+TbtqUGykSSx0QN+WxwwWV6BZfRUX8fxuJW7do11oms+PdPGX19u2TKFl20d+E
OryO1EWnj4vPCcKM8zSfuS2ttLnMbdRdj4UKj0v2At4YcY34DfTdIn+FlybvTFPLQAMbswAr5yK/
bA1bWh5anu8meWuSg2J68U75dPLxFLvdaa9OYy13WPURJSHFi3O38UmPNcgdUnFu+H5v2Gpwbt0Z
aXYslni+yg5MsEL8OcvvKTmgkNekQsItPK0CmQAlXZXBE0sDN8kGHgEcyUc6BQJIMBODkZDu1wfX
g+w/K/YPXz9Cw+UmFljBgztVHaCz8U8/HPLZh/rQEAAyQhtcf67xxq62RCpA5gKA5cBc4BAcib3C
r7T70HMln3vx9Lg4x/aTBCaZNjaGw8rV3SWq+Td6K42qq9H/aD4RQs2HKBQwA16o0Mg/W/coEAaS
1JqpsazRLB9pCjBL+wKKgoOtL1oH6XbFAM9EWGGGBmqV1T42KIciH2jCSfl69UXeEZgpZE9OIVIh
LNvaMtyeZUoFIcDVWrGFBpLv8FSuwpqtFEGJwvqNBD6YehKzyGKaFV1jypQ60eumWk/WJF9Y1XPt
60hHeoNAZ9s8Bzw3mN+QLJ6/gvmchnQ8c0/QbcRFxTvDd9UrDx3+QtValrgh00DOWH8H1kfkHHdR
UDBhNR8aiplm+JwmluyASjyK4cwH0+54CCmX+rKRShuQdvwvlTmfqzBOBUGqi8IaqeTsFElX9OnS
TtBcdcHA+x5Fraj386NOQic6Z+GcslLiLbTnlOnBi1GVLU72mgPgqEGCEJoMECsHsd0mRyOzy2XU
LkT0nQ8Gv2gBf5dDGXeFhH/3TnXAGJ0R6+5Pi7RCemq9esiFgKmLh5dVf2WYgFzaR0BCXXm+q6ek
wNHp/YJQBnWWeWS/WOc5TV0ZzkQepbaHX+MclfhX+CCbIboEixyOGVbQmKlBqWGcWxZBrwf3iDfT
sLGpbuxisMjJMyFoTPsNdmTaSzAMxUmSIotcpSvNtzamPYoI6Fo5lak4QkjamQAWo+dtqECCU8R1
E6NDR5H3rBNFsAx1Hx8HXD/jEeMWG5VkVM1lpdZo1MHoo/Kp+5atMWKmtNHAxGPol29fQfkSj6xL
qfa60SeAZDWkm+zbBydlHeYn44RRN9ZfLnfxIZZlu/td0l9MALVK0DbCAmpJXuPo2e/xGgeDANMs
JbyWCEjHtJjV5m+sryoM22A7lVnTGs6SzrcfSZcBPqAwRzGyipXRphupTHkEI1G2K5NOVmZDDp2q
xemXYycbDkvWkaGTuVX6MWZ8zIl9OE1VpcmTorNSU3kB2T2kA8LvqYd6KXeDpYFHmVGevV+Lgcwk
5cusiArm9JtOAZzdLBZ/Wb8LMV0OGvWoG87q3kQZXEXqNBN2Nq0Ki/490CovC3Hp0hqbPPUsI/XM
ZnCLR9U1gpBEGHQ9Ih5JknVn3ZkkH5fOleJdEXiEF5tfqLAKxWaYZHUTsFKgxLjuWAkqIg9eNgtl
iHSImwMyIGoEZmTIUVinlfzPrA00vmiWRDomD6WBsQQbYzJlFJPJBCoVDOSM66Rn2XPRDg/hcN8I
IQqG+YZy8Al59/7w4yIe2OXMEgg3IvvMhrx2RqLdnSQztBS3DdfrdCAJFhxa6XCCSwJiiGIXONsJ
/EBS39i3mm2qh2CeiRli2C3nYBIOoU/3hzOYGrB3Gs92rXVuYvtm5Sbv5zgibB2bWBeSmFzgA9io
xSh8Qi8MQ0yTLLtJIINqyE83Bm1peG5y0+R56WGcfVbu2wQvjHutoZJtfxGEGL9ynJ4YJVr18Q49
TIMB+XkygrJ3nJXuVAV2u/hZ0y8NB2gII/HfRUeofcl/4CrxT59aQZls9TZgAFjewz1HGPaaKQGS
1ZefIeq6UGrRRiEujWbaAUMDK46vq5y+jgY4BG7kRpHXcSe6OEXOh3QL3o/u+9SuQ10RTeoekM3l
Z206WfFRszQFcNpMpJA97VJ1CsdAfMGPw/HfhJNHjSPodSdSSPbkGiTZh9M4FcFAZALdvAORs7mP
GVFKoSYg22IHjZFQIBDhSZwnFQnhZXDGYw+9S5TxFLz+Ud00ksXF+9vkfenjXLjUJ4ooRM8q+zc8
iA2+UsioEMf+FK9hD+HS8XxGb7zhX5R9OX23mMVvjWexZBRgNDbQFUosCyXkebPZrQVFmN4dAAvO
NiBYaZDNcrIq9D/OFp88kLV6s6mwmSr7bCCwPzMWcHHtK27T1UdNG21AF+Dn0uxqhGmkqT4BuX3G
Hz1PEyqVSbpz8J1z9eW/EhhkNa0U01KmyHDb0Rzu1ZSnXiE0DLT2WKBCEodAus2V9Hym6aiMqx6W
fHPTLEC52MwpkqGUm5OtaFrLtLqpp4qWQQn7GQeE67EKVOgBDcPI2yvRKZP75ybhKLF841g3T7h0
2Z1hwBecDZS8EuUrNBlnvas2GSYXR3kzVT4oe7YK5V6enHxr4/ZFOtbNxa92HizcpdG5Iyc0u72M
sIy7lXWOM2QeJxcrF6HBRdaBA8oPz0Paols130+9yn/Zu/+nWXAjmfp1IMq71Letx+RILScZvrhP
da4V1FgpuDHZEsBAVFzcwI0lLWPnOprScmkf8Q2DpwTLkPk6YaXSojwGoSpPBOPsHdXSCUURCSD/
IwxFm9g3Zcb7QkMf6hSYc63RobDi5dTa/3fU5ZYTtUK2frfLIDJi97zANlVGVm4wu//IqSIzsWrs
enmKmCp8fFGxOau/z4tDrX+aDroxsyG0qB+GHkMKS4+F5JPpCf5TvE/eycENJ9JgEV/BlZWpqFC1
okk+m+ljYh5Ys5L+1O1DmZL2KXV+07ZY7arkZLkaj2/0XhqTvDYn6mkleriisfdhs2tVwnixi3ej
3BQj7xy816wNZUqdtD5piOgSk4ll6u77u24Z9IlyQcaJId3pSXKtFxZzXI/+kk8nMib3IduotDF4
kT6CiRtyeCtKMZAwI3rQoi7qQolFO+ffmvdQ4KuW7Xyi6ahJj78ArJIZfU0T+fKKqhU9m9kIHq7X
MlGzZR4DgjPSkrK+gFlQGsuGaCHQianJ9BTbQrEDyjKjaVcNgraz/Wg94pm7XT00SufgIb20Qtoo
YECqPjJfxYuElYB08JHxknFY5MUjBUwZHbELXqnCGIQyhKJSljj4hXzyOwBTxPs6IrdMAb1qJjTz
ETOQnwjgy99ieiEpLsgIC1LpkHej3c+FzIqErDCgLdEA3iMQXL1qIL/oJNij2hE+bauz3Hl+d8ka
h5ZLf9uACdk1q5kmyZsx11+ylmdB+Jml7EfO3I/wjm6fyJdx1kdV5meEm9nt+/0NzUkYij6y0Ei+
nBgHScJ45VVaobuoIXGAbP6ZuJnxoCFS9G9DeKHxNHk8WbStRrG7Cy6Nes27GClMStH6+e8XdSs5
b/foVhrpVBe9hoylQq2v5y1K1w6Cb1xsK7oRnaa2Rba7pVanfgkiqV2Mz2+0Jfl2J24PbghNnBMF
lHNxRQa75tyUhOAw6rYI01OHLGU1xEGp4kRKjkSbVDHEHilEyJCMSNq3tBsJgEhvXMD+nJuXRRoq
WpATTcwBsZLcpJ0Oe9zj3rjzcjzLYbXxcvVGZ7w4kITNXqlaE9F+684vVaf8GUhabNIzegkUGsCy
0pbB9obDYQ/Ar8Q23YgSDmVTda7aF1HCHinkLHoRxCb2hxKie+cjxtEaSJqdK45QtlW9X5FD9sYd
Bt5AIWcbRXtLwMuIX4x0hmJP2SlBmzjhYldpo8RGsWdKk0B6tQbqvaWQWiGdSHFQa0YK4kXZyR6U
9f5r8aVxi9Rm1r5HeiHCQ7PwlvQNL+fwDQn/YFu1boglTL6LwcmoMmjDLb6wmp+6u7A23oUPFhNg
CJDRz6/8g2JLaMTGNe/AWuVtaClQ0/mjdkZhKDsUOCJU4ogc0RO9LEc5W5YUE+0L5Sq09b1qYGXJ
YYA4h8QM3iZ687/KKIVXqx0X0AKLB523vl4E1OtE10sfB+xR/8QyqnVFtEJ1t5dVq72MfLPiFl2k
7OIVojIVcqKPodUbHX6yTnHoX2ckJu2zTltm54lqAyWaN66xsfemB0AVfRzdFhOQKx5mDFHQxKCV
opfUnAxSWbfnilgHe2xYJf41pQtGjox4em04zYp+Fbgqj5Sl2uZzLV5IXND2bt4uKPZngWKQ4OCQ
8pKfw1cRzEUyg4IHhVri54RcNfknaiQGBgp2omVaTtAmEJKvPJv8MG2MLF0uMFxhGBm8A2ZMSaDo
ewrZSW2BTK557bdl3qKPq5mDCIAY89QKatbJtmXnrzkjNubeqBH9XnySSzmezbYCvTdKeROh05Yu
A4E0hDX+ZEeYASPIoSyTmFnyFuCV2FpFurBk+4hO/ENkZZtE4/jbCEwyjDSrEDVQ5tsDMD77PxpM
VXKwXDCZJMUgCmPzjsBjlsyVzUrcJT3isMDqYFp6FVbTFOHrjHHQR+baxyQMNFTlDkkIrIoN5EAs
1nJ1hpRY3IN3RGYsmeWbuGDKPONfSLSAWmcCv+EsmYR7MtHMnIwef3HOTRGvYaBIlYJn9A0HjugV
C39TCCpLbRFgINBpfiarraoMhTYKWmo2bDC63od4HBD8iTmJnJv4DACLcvg5EZhTHXl8CmBOuBOY
f9jgUJlJXSjfLRAYL2Hn8gaDqMq3LLcunL+inhyscZVWp86KaJzaGR8ftVdyC1QAqApAihUfdwXS
mkVE2YnKDUomrrgu8moU0guIzQKmLG5bcS54OG6C/caXkU+TPaHPwLnR9XXIDx+KUxS2yXV9uITo
OMDmKuna8FkoX/lQknVhN/tOEddoxq5SXXOK3/Hx9MuTiK1izl9H0lZu7Run7oG97WAQcIsaSKP6
ZdjzVzjzBYeC5qhCjAdQ3ag2jzxbcvcT4yZT6leIj40zpRUq+1PtAz5lhOyk8/JUB5FSyawTKILi
ykeTp5mcO3qq1ixycfXTKdS4qPo6GehNQPYqc1dsIPdLTlgtEWSsO/Ru1TvPOcQmwzY4jw0zoSMX
DSIvzpgKTeWqaUByP8m1paD8TA7vSvK/YwUpw/kK7KxchhYlrRVaFoTZVnjr36a/S2JRr8ghsEZ1
O9L32mpOAXJ0ZfDqvDriKtTgPyvprnBPRmqbCOsVF30uRLTAypEZT9wiLS5l2hhlbXHAYkkwi9O5
hnd7Cx60eKyF0u8qikyqlbLi7xpHdN60oVPqodsKtqp9amOxAQtcs3pRMdDVTJY1kFcmV0zH1iKE
bxB49NLoyc/IArh/jtsc7+5f5psfcOH+jCULkPmSJ6rUZxbyyQAUmvtE3+V7ZMRdrc1nDnPlcekf
SLblEWMXHAlu+AsgqqVcZqXMmanRoc4OwhNqDPO5WU/Al0HUVRYhGelfhTmk7IWNqoBNtuDMd66d
d48PCDDrWPMMRhUAq6d1CaHG4vxoCcbfoIaGPDdfnnRVaJBSd3pk8UylmUxTobWmJ9i//dqg2XPj
L+ujGDj+qMyiL8hbIasu7TrBCVneQarlvCgc1vWQ/yX1ghcOisyIsHeeRyRIJlheNLm3tl7/5BmM
jC6XbnyBqyDjqyGjYgVterEOx+0Xv0iQL1AvS3SZ1kRILJnsrq49+qjIZSssFyVLi7jFxW/ek9og
bRV7VUrk6dUwujqVrf3BsLJvEM0K/RZ0R2U9ny6QqzqZGjQ+M5TY0nzXIkFsohhVE3BRyJ7StngF
niykGIGOUGXKGzBiLi7/BGmriBVOB+Kg+k1Sa7q0VPJw+tL7JB64Oo+2RW0r7bMxqDKnPMz1UoME
vpoxjBqujy658IUMYaBNnaCVE/NMpSGYmquv2a7tXwBGUKaw7IlXlOXp9RHpzBCjvSl75J9KTj1F
vwnLJQdJYIvMPse0mhICyy6I/CWmg06V9IEa3+v05DtWudC6Krq9OCMMRF6pYaz7q/hOYI92crRp
dnebC+p/tKaN6mRPYyQOQGS4JbGoxNd5LLsMej3CsgvBloF+Yuu/EI2zf1Ij37rG7ApLwL7i8Cnw
VgypR3b/EKTTwWgqQWMP8mdoSXaXas7InOUcjC9FzCWwmuuatUnUx+M3oTe6PoK81VBTsLeWNDXm
KPdW8T+vwdsQGWltlUUEyl/mW3JaT07fTxITrtNgY+fW/NqieuWTF0OAUgfYY5jC7ni7aZ/CijdE
gKSX9DMfmh6SOBkU1pJyBK8LC3C0N6XWmTflgbIulI5nIB02TQa3T7KV5jmUckpbVkw9aoZhxvRM
IoIsu0Aq47YhlkNXbKBOBxR7CipQcHAMsId87ZJNT/VaB/vMaav4qxRaXr0rNZM7lWvVxXogmDJj
UWOD741SKKhcll6WEluPPZdHoUrPiUy60NLJ+OGohFqgOtqoSaj7JTygmycANYWZEX4IUCf7zHUh
BWUMYHkBOhqgSEYRzkc6UhVjLS/iQlEn7gFezdkg/XhBcpP2mF2Vk6Yo8shiyl5ewks4PIFaD5Xy
RTGeHR0MeAbEHyrdW2JX2jLwVuZeOKbcqwuJVZB9bxcqos6e13MKTk4OR3SvfT8rhJQxPiN1BChy
bG94kPJuonDjCufRhSEjUDBF/7L/R070yJPkbV3SsWjVhIqFBKwTA0OTP/2uSJPvup8qt1c1sZkE
TtV/kOnNTlde1qGnq0J1OTI0uu41/DRhwiJlitdtiUilDQ8T5QEwHjxYgBuh+MMZHtMSZ9n4y9VE
c0meqbJFKsfWgCaUC00mGXxqhqSWBreGKY7WDIDqhieHu4rbhO4Mdz0bDNn1T8GJusKGunc/91Pp
dJdP/8eXaw1MwQqqxUUBgorQ4jW+gDKc2A8aKFyXyjoVQ7PAap0z09g0YpMNQEfxFHyroZxWPwww
/W5bRCiI47HMZJ66+itrZdSOxBg84sxrE7BkBei/wnHAZdJnnhrQ8gcuwsZZHjxpzY5GNeKDo29w
qAytnMK53Dg0CcGJYhdy9rMwSsSPG2lyyRYrX/W3SmYLaIZyiwpizo1mBgK7jiZWz0ghN+idikT0
Xj4ZjYzr2D2cIuJr3ZAfitrEiAVJQuRR+882lODRCLzHhS/okoPXAjH073QvecL38nC3m6UIWKMP
Znp2bpvGfXSO68m1t+rvCMFx1ibPuDAujk6tY2/6fRjQB6B3n12XpeapcUDJs0IX7lpYBR8myxcX
wUpngGaEvd5mUsdNg0KRVEPSw4tqnI+vT/vcOxDdJRcUG5A2ezoFxG9ADFL72sv9UgXfzo8qidUr
tG7j57A8ubTrPQbotpGqocoHlf3CmNLqsr3oDMiIY09lP+S/PZqkRv399zTe/FjDLcRuO4dnVW9/
WhvUj/I7FeS0aQMbVaLXuJDnxEpNSmXq3Q+rw/BMZeBqUFk8EMS35ofxofFa0AC0Rf1dsqNfF+rv
3WmYax1Hp69KszbZJ09YNZ1bhN2QYZO2RG1Z63Icq7WefZppUpHCnTblw89GYIXmxnA9cNSXcM+6
59GTt/brY671tlsCYh6t+kfelKPsvrWnRnfaOQ+5C8fYSrYeXEJ6j9H89bdDWRsd4x5+Dzk7kRE9
Kl9fNs15F2unA+cq53TqzqKAuyieZ4+M/t4BS5qTyuH1OidRMeVanMHGFF+vYdVTjOc+hwrSte3x
oS3anioJK43eT+OBHoccYUFCLyaY/CfqSEU0o3vTgMYkgJN/edrcooqsT+ZSicahgCDbYuMWyAtC
Vh/bjlvqIkHBackHMirG8uwp1UPLE1QWjr/8MxyImdr97jpnHsfkFmnb8j/u2aojwv++d2Q7dE6D
Kk0OaiynhF4dPadeKJegRGWWkMPa8jm70RiJUUynlHKofina0XPfuFLITT2DuqfIMax/bTob7vKq
s00o2dwmd8Q5tz097uh9opH5dR+hO+lW+L/ydZxd6LMgmaEL/SJy7bS3G+hx2Du7wY4/TLvT7mYw
7dKWh543l6AcXkelL3oCjApfK0Q39yN9V+kFEpvBxXzEktDsrEFD8a22Q1v2v05StlrFvi/vy12w
ndEk6YtmRG/aYjHEAF25hovr8vps8G1Z3IzpEPKV8nh8bUePr/VoC/Jd6Vtsr68jOk90STmP7ssL
KIt9HOlNeq58cqz+vRBuwLdRL2BJxX+Gq3LsfNAufXxZ/WLX6q9HpTYAW7vYpY9JWKXmYRXVfU6h
+r3f03+hUqT1UpEWaUWPDiN19Prt080r7xq03CiBttMuxXKOmNiLy4qqrlEgs2R4TGOE4jp44q6Z
rxcVv/gJ4Az0zEGq9AfYPv9d+LlN0nk6z5UoarKfgHvmq4TDkNp51k9aD63bQMm3J3W6NHc5zi3S
TtA0yTBanEp7i03sFZ52udY8IUt4nFml/gkNIKDEdXH+qbk77MTa2UO/Prl1ZBPLDbpelGhwQS3H
pUGnqis8/Dhv2eXv4i9FvtdZdca4vPIe4Ae4YD3m8cWyVyf3ioNRc1YUZ9HbADj25HywloAu39e8
XUNCtH/5rgwvvfw4Pz8Q7UfWYD0qLCoRYqujPdqruagcpfBUuvcbRcSsYemY27PCMm5HZyh41z5V
DfGhs+4bqjtuL/ZB5uj0xD/+MYwwWikmQ0wTXm5WG826qFpunOkRsWtv4EGiRreYYHdg8g1ZA0jB
aEBlZGYRmyaFSs7Bx1XoJ2FCjinCF13ZP48mu/o5OFJmWFoBPJHlurlM20973X6TPhBiK2sJzIiD
hyMLVgY2DP8Qp4EKPxwLgZB511p8WqtBOcm1TsP9cj3LJwUUOKlIomkXFIqnzRW8/DAmPl/0yxC+
ZhAnVxlNMRcxYY1Vtx5RCRK/2rnAaqy8E41/SCNYnUOS9usB71s3WcJuyXn2jkgMD7ezC90hduF7
XE1ykwoChnAzXep4RpWfM/jaV6VV+759TX8/k9wEBuIqnLauLdZ1+mH0S/Q0IuNEOfYUc1JqX5Ma
zeqWq8F5CL0sXA2owCObN6mJxhg/RwX6Xr29Wo8a8HRn0zso3+VWTuPLALWQbr1d7u1H36NpD5of
roRUzA2gQv4aMjQC1Fgf8GShGQV8JDwlGvCwQCg0weiYAEWuE86PfAJBM92Nx8VVgCUfSBEZ4tqK
vQV5E+ipdCRLxpV0vWKQdHlGBOQi9bFP7VfRuN6j5LucpjM5NwXiYAqiUGe4yWbwaECEJQsuGUKF
1lnyTWHjk4KzzIwoYlcrPx08w91v9BWZemgg07WiGtZC6wvy2h6tSkR40CvaRNXuHu1KFvjuidbz
pS9WlQfKwBhwDx37o335KeHdrBxmFmPjmtzJoiwtaOLMx946tQvcxXn5t7p84fYg7ELd+Nl5JxuK
Z9XC60OLLfsTlJel8X2GESmUnByiauVmBYkpItarNMnFc1QjMCMBfv19Bbxw+3EI0x6d3N4+/9YO
5JyA9+/L6wxxO/pyUdZLxqt7iN5xdcQQvj8bdITpPMPTF0Mmv8yPyr/n4WqSLqvDV7AfvkfFJS3d
TgOrSUMktMUIc04NigtWCE9RJQOVFu7U1j4UnDNmvNRIMeiMba00pUUBcGjEB9wsSlGRbvRLcAte
yR6qS9iOHL/IkK79lH9KrIjIqr3jd3KYXG72cZj7Oic95Tr4uGtG2KGDj6P7DllrdIH1bDIBtCsQ
mqTHgAB/LiRNeI/AHQE5vEfAlJwzqoqkmIaNdwG96b4KL1Tjcp98CzHZ94Sa6NdHRDZAS5K4jMZt
p1ZpTxJG7EY9GERRvX2ttt6zyw+2yjidD3DpAjRD55G3pyCNzQNaGv4dj3PTqCPeQoEgy2EZF+eE
Ch/tWcrIoTw6FN06pzYyz91PkJW+05TKVf6tp5TroN0uIURdi6+JhUNRvpC/OA3us1dQGV8Wq/6l
BQl7jC/ejjk4PlSQEt3CbUU+4Ga/+ntaisA0Za6AQh3tAoSflX0v28Xh/veM6/O2dxMMx5t3LES+
R7n2h46IjIX0O/3dIN5QwwVvvMt2qbf/pTy/QiVde7o8xqXosrKt+YrSqx4L4XVotdLZrWavkWMg
Hd1/TZgcqFpv+hQq99IuV6BVSe0Sl9ahAmgf74el3rSZpycVaRP6k8eW67Hg97hHUCZ6Nwj9g/X3
qfXxyo2jV2pBpMAhryRpnHprt45RROuGFGf3BrtizRzF/XRvIcdGKnbbYgKkyHDuA2RogAi1qbYT
eqT7GEsHh8onovkZVCUFndSxiLwJyuikQ/E29vGKkmKEMyFgqHhGUX7FExvrFWYEjTu1hsL++5Qr
UnYrVRAQE2JM6oD06irvUoGxHpkg28t5LyrdG4pJb0qay4bOIXWkjBpF5Et4K7LPz8rr9jNQgsKk
RQd3nPSbqCCqu339q1C+N9aDO+8WwcJ8PBzsxQu+1jOyqKV/uNO2+FnVhWqP8817dH+QSSmFz6aU
fCRKJdmcd0MIg7YTeQcFzSD0IETCJrQpkIYUBbei4OS6SM5Q7ay0RKYz+1pO2+cI6bJI2oLb4P4V
1eN6fCBB/iWtwoJXokz9xrF0KlCBOIaIcKIF6a8qNv6gk7r+txml7wuggVtBkWob6dqlwf7r4xUo
3dBdWAcmryIe2f81wzLVG4SpIiqVnZtNr89GIVH1hwXZ5mxYM1VEqiRihDJOnG8/yFbqZ90efT/5
F7ZyIArajX2o3rzcvyCIfAKbOLknKgupVHLfnXJA862TT/k655ODDBibPaCz8+qVB5+elBpKPVUa
ogiCGDXFUuThPYj2fEnLjE8U6eAWRJ6iORHxgx6aHSqleiAOtBtDD+YzSBVJJB/BZTqT/84DPVdT
y7hqPvFiwMSWp4pdLdgqbZcgLsrnjXKn1lC9lnapR/MXFWTExzuoPu1RhtawR1hbwzQNilwdfQ7V
vmY1kujnGvWinEtTP9NvVyomaOmhJc6d1A0QB2s30mzQpdXbM3aTdlBFKhrm8WmMdrh7Gqvqck/5
Wo7TURBJzg8YTVpLGvz6jAtiOM5fSheOLm6d+yipOT24kkrHch56rNlL3S2QYWdC84IEJQrn0soR
y7Fmagt6nXEHCSU+YyLeiEkcZujSGGWnoNjHBW5aJBC0TRGerbjSWVTNr4rq1s7veDFGov1vg1bh
Hfx3pxptOa038sLic61hXvBx6I4lVTudpErtxspRcoX3gcoFVVVxcTMpRr0LYWt+vzY08jUzJOIg
euSq93EikHflPhR6ijSi9AuBM3OfhMcOipsok1k5veQIlJuTgDUVLP67hafbsqg0UjVxjWRIcPQ/
PyoRKmIf3XwCJNMgPjCwsIhvh1iCSAKa3jCf/jYh1PQWxLXTXwQAVb1ThNwq9t6nPwnEeYH38gDp
bQMgRVLZ0HnkHdJhlD4Aq99aUgF6shrUrVOgVKUpXfPBrFXCjRPQwTPpJPUQ1yGUqgAmN8C5TK4y
Sqbpi2An4oPMSYeQ3p9Cx1Gqb6RqPNpHIqMITbwwWdEnquYWOgRd0yuVUitvP1ZaHGkmfMk7hSFF
77Uo0nH5TgX5yVwIizO2dCbUG+nsiU7Mdg1BlCAlUbesjDzuLA99HH03L6YY+sn1fkMMKcNPgvDU
AI07eHj+3mmossWVq+8kJokktAkpvcQbF8GVphBwhoektrJiIUnsMRUXPW5/j5utkhzJgd3CHfqU
XxozskLiOLLeM/cQN9MSqoXUZLN9UboBNuHCIYKnJ5YiqoSzbPjCG5fEBNg7L3hHw0wS79hXtZNK
kIR8qoRSLIG/7U7/WJWa8Zm5paLu57hIGhfc4Fi16kov6ELeSTcgvdSvweWBDkDBs8QDvubzjDQh
G8oi1io33u1iP40qseXk22cWNovZwpJgqiAy66vRT6AHnPgtUPRpkj+SGZM7J22Il8mgCSvC05vL
989Y/jXlXQRFcxOUfdGDjaGqdIiSSVYEks/veO6x/maUi3md0slPX2mctJ19PqWgcsCcuvt676UB
WKAxozod+qv9g5zw+5QlfKJRlnW8Vv1JLVStUZ6knxrUgALrBKCgUXQnYTCkwZz1eN+ikC9je2gi
CcfWfZDpVQ47m1xiCQvb7i9Zv8IZiLVIBqCEZBVCvvAxJAf5kbgUM/OTaMnUtdb38QTWQjJBbjTj
S2uw7CdSu18Bgsu+M9fIBpERcsvEdX0kXBPyIOKuvilrTvo6qZ1DSE0jBplZ8WyB6jkWPagDiuz3
9iOl8l7m9Y44yxN/Rlv2U2btJahYgNSv5h+kEKAJKDWgjAX1fCSH2DivjPex0CqfDlVBLM+Mlh0U
+tdRODq1Di2KRP0D/T0qWFaLdVsKgdpKLJ9PSt7eX9LCyTb9Vc/LzNZwH7RiKiuTbygl0g+Zstlg
RgeBZIXIEaga/52IZFwk5oKsu+lGon1ejO1PPWkLyAbryM/mMTqzXaN7VDZq/gW3popSUXnrXBXZ
93MDCRxyYvJv6MRA/Bg8m/tOmdrrjF1SbD4h7r+x7QvNlTOjn1wsV7gc9Ihy8gymU6ThJOg2y/t/
bAsa2fcTkmqA2dfll8WWt6BNYq2yX1NcVwuL1tEpb1H50wd5N/eBPtaziZUOcs7B33YL/oH2Ptsk
1z/OKl/v0TURR2EFKEuyull385OtJ3FdecQ9rF5nXPDwTTqCdJmEBGYyt4QdvV8q8CdR4kLNSR1K
DYbHBokW6g2kCvzbicbQ+q+NKII0Q3EJ+XsMJcNN+tcqfiClphYmyuiBrVdxAOVqK6F3c3lmIknR
Aw74m9oBbayXESRXT5wC7FsMX9Gkr8WYVCJefAKSvoKNWVDmnGmAA8m7xi+eU6NMJbHBCuB0EFRm
iV+FfVneQrlYokcpKsBYPCOZ+nbJc7RZdSgDclV7p3ZYQqkEGeuaE7OMPVKCEaerQkqRwWeU+w/7
EXTITnIezEzBznogoro+HWEBgo971B3L9mZ5LDRoGeSgQKx3k/6kvv4vchGD2orXOBQKRYB5upWY
Pyl5Nh53eBl9/rjAOqIoXzjrEQ7QeMLApkzUGAkRFZeHeKmEbJ4KUskOpYz9EgvL36bTkhpm8e5U
F3hnXPohWBnomG5q6rAo/PywcwhYqKZOdomGk+IUySBkj22gJSTb5BJm6kz5vgaiFgc9s0Ic0FvT
QjVkUpSQ8dxBRxIh6UwUUcDTXzNf5OZI8vPl1kPCmaDWPJK2lIVdN5VLnl2pWML/6UivVzpLn+Ux
KDarX3XmrrykB47XvQFZ4tUr0mCJrrwOzQQ6pd721tic0C5bP/z8077Mn4iVHoL9b5k68qd9rHbS
YvNOL6WCO0UeBE6JpOLpReKpCThbSpEoXYsR/Kk3aVNNquKAUpr6j9Rb+k5aqXGFsvK9757JZ4gV
eB2qpwzqGwigIoGK5zpZNTMp1ofRTK0Gl9bJL7LQaY3NDY90gwZjrDTvRfu8d670m363rCIFP1av
SACZTPv76OM9QpSSkFxs7YkCJnt8xlVS6q3mTwDObbxDIu5ql+IPkVChR0wSpAh9ob+rNeEYVXAG
zCqXRwcCml2Sj67cPVJjcHaQ3RNN0qdbNvwlkhfdXBt+tL+CuZx1w1kR3Zg1x735h/kVRVDE5zp0
Ok/2mwZ9Y3zEZ1kopTfP3UZD4zbadt7Rwyu3bnHZzzdOjDZtYA92lRPrP+N994ZP0H3GVafUeCal
xmXy9J7enkYwyK/2N1vnONRGimo47eRObtp9tVAJZ/rGaXfVTrtpd9M+x4XWlcc5vg7Jqg13/X33
1L6033G9tUXocUer+yNlmEQntLghwwVlpxgibQmu/QSGjaRduGt+Wrmk1pkGtzlNb2qddfj0rsk5
ob9JeGuWglWci84tzOeg3Ct07mER5VKJUdHVd/QcvUeXwWWw9oFigQUvwX10nG1npQUKU91c32rv
R5V2ubsKJPR0wl0J637ObKeF/qcdPOkssqnkI9qbqBbTG75f7m5H9X4+BMpp5kGCIiCkxWdh9SWq
c3U3pDssJn+EdBRSf+GlefXvPk2rA7Lag2Lv0yl06gM6Fifi2VRd5YJXQd4rx1aUI8lYi1VwXKC0
qLLYznbBuQwQW6NmdvIE2j1GJ8d/tor4ogSx1ESGb0B/DlbD96TV2HBFc9D65EOjeRrwVL5AAbmm
tM4AE7H6e3lqKVSwFywlQL+3/UIMAbT51ZzuwHrr/fPIuvg0wjsF64+LpA2SmviXFL6P7r3nN9LI
7vXp367O6xCcrehz8NMyUSZDnnYwl+UOocCBWpy72x8k7L+POVRN7QsEf8rKihRd3IP9xku3yJpf
h7Ut/otaQe9wnQKEUJ9WY/9xKjgqzu1hF+5OmhTR25zVF1iP2TEhy6LYsNo4kDDsTBslXJjmB2Q/
zA837Wecfr9wDAn1zy5z+wQhY1gNrJOb6+UfcQ4BfoSSCy4qqUBU42NN4NUx9bdpmOtVO9VOvVfv
5XrTYPurJkWIkSX8LSGs7THGiYY6OZ6uUqXSY+9gbSBarBKtffxobZG7qyc3/leDK/2Fv8HOVwcs
/T8NBJSBU/Qe41tB1P1fLTs32jrJsyoG1aDMllKOVPJkfjN1OlXhFODArlpVH4GP8OXt/CcNbtTi
5pS8o21nSxmqXkvRKe+qeCzcYQVRwwJ/4XfwnXD7sI8gcPwWWgxjnrjiMOkNtbaU9irdelxuW/8e
p7ddBzmqttkf8S9ycyKFCHp5IM+ng+i9Mp13PNIj6olqe3UOcp6IrdBXaZyEEj+bKvzWBCtypbMA
QO643HRVrkmzVKTQtPn2pTdBeQfBglgP0hPLoyi2hs72pKWMktFaKs7eoY/GM8ueUg4iBla7m6Do
gfUz4XfkbQ/Bp7kLNAclwAE+zv4zN74UnFsVHmc/k0Let+ok898IbRA4NKSt+Yl0TGUg7ka8Q9pm
UrObeqkPHZAOLm9yE5JY1vHe4aM5/S7yfhaaBwS2R1MRvaLSgzNktsAYeuNvi9Cssqcn81+QgII0
iSLoSpALUTZX+eGal4P2J6K7wBO5mcrAiPLxMRKvF+I7aLkBUZI37T1pxyzNG5hu4nmcoe+bCvXh
QFoiipBFLrvQ0UqGGrUMlhj1qBYCT94JOEOtrJW7vwBLH5wnQV77sSgsnw0rFDU551WW+ok2gM6i
g/sqt1OIrWS/BMUqEGa+ywF/N+F4ENHIf08Phrm9MWP0Hlj4azj8p9TeHd06YfPDmV5ZO3DtS1bj
sIor2/HL+qot6OpENg/lplyYC+v0ywxFAC+59MnBlcg3j2A4uCtJLs7FLyQihWdem2mAaF9AUEJg
gseGr8IwZ8HllGTqHkQPK1+s6n3zZJhJItlBrGuq/ZcaRD2ZEXcGc657GqUDTYVHmAZTX5tincse
nXwdIaXBXT54d96dPI9Por9O6c0mOcZ1VGbYRmu2SoyeTaiWeC8a41lO5+OhiPbxiuBOYWpegPMY
KQqQ8qjlaXrfB8waojOpvZcgq52ZQ+emNVLrsWrz41q8+omf8IZur84VBinuvQlYmJMYzktr1STn
R9GORCYYyU2Sl5TMr31Iz/SbfAzOvaK7JV02pbYb/oS2PemPbUivDgKKly3vQVGVOpMoyjLtah4A
TDcvDbak6MKPV0IrNN8pJAScm3EWhOl67Lj2VwLZSIBCPqhFF//mV7HlKQExQCJa8gIZFIhlz8jt
6SwWRB1qiCfXElFKgPR6LK1LeYradMO1qChaLBKulltFf4fQlERfzbICif0MIn51UowfEcnbuz2D
/HxFw2i4KafmUc5zgspBBXYcsSNZzjnKVmxY4dazdW+VmEXxJga/iqvJ50Z2Uz9mf5JLkQIQtswG
8wfSwJo2YK1qUk7qUaFkl5PDptE48odCJ/c/ps5zSVG268JHZJWY0L9IEMw5/LG020bMiJGjf68F
z3z1ldMz3Y6NCHfYe6+wJw+u3si4NCuj2iieJ/PDtEBEbDTxfZqepu/5ZbqHzlh3on5hcMGSkxNQ
OKCAoBZi0hBvVTD87IMzhn8HNmPvurbTFxZVFY9PR6Ht693Wsyqdpan6pIsPN7kWpAevgQaWqsW0
xuZKwopeOXLWYdvkTm9qi9oLamWYuveLd3xgx01RqjorTp6TIuaXmwMmtcf5Cw7al1Jo2hiU4KjJ
fXVt2NgCf/4a0EiL/il1HgUnqjr1n5dTeltVNlDoTW/rtX2+J+G7VR8Y3tNGS97idpjno4s+4dQr
l4L64kl/wLR/6lX2NsHzcQ2Vwzag3gu9qGE8axDypchTap2EIKEdHZxyN6H1BHv+z3dxGK378i/N
h0SG+FDZlqmg9qOYIEDwghLv70AdEKAxsRb2AaSLWI6n6KGFNkuFLWAalRJMwjshZm6yUuPflIZi
cOfpT6QkVT5oCkpzl7cQyIBupfgsF5qkeCSTpMZSaoSUSyA2qI6UsylUoxFS80WYLOKjyoEkalMV
iqgwzj0c6JScTlRY0DdaTWlRkmXoD6qWY5WYqBSqLKgUEGmuGh9ISZ33T1F58uOEzSkaJSqDSOJp
4XOAk9tTIio7RZXqby1coG8tA5tKuzig7k/VIR1pUhemFTrFcBJawz+0lykAsiGFhkgNEgCm8Jjr
nIQ4fPuCLeTQq4YStclhXuMgxqjiqwmlYhTq/TV6S3wIwVQn0ePFlKcfEFO7QSEk4g7lgA4JdV9r
l4o3r6ZAD0DFPZUR+RDm/x5pQiFkokH2QtzJuhFhKElrkonpsMvQV4n6RF4Nq7Cc6H432IJUr9Qp
q8wiuBYjLD6aUjsihHE0hBrQn5ChdIUCD8hMuhG2ZAbxYp/+oliU8ThT3AKjJAGhO2kfTyy+Yrpk
sDTKaxvGF8A6VTx8k/k8EYUx2vl6dfvs8bquSfLOL3wI9j7kpho2YsqJo6alFwdahtPRedIS84lH
rbQVlyxNNfkuIe/54FsjL1sj66j59kq7K5049XUOIB3QUr0Fn4l89mRX24gz+kk3b4CdUDS5Bplu
BSGwlCwZ2DIkxeXW6q7IGj8hRtIWDxUDz/CLGmYQvRNNaa+gtpTXl6TxmEhgoEOIzpAdir/1jNB6
kUn2gAMv+95RTvUFzs/xepkSyNlIkYSmTxyIEfiig4KOcrAnoPuSzAi5N0HtRS8RtA92cRbViK52
FHygpYjvkboQuFyT71ei3uf6DikJTNKr/N+ng6HDTB3ERWB5N0U5sFZC26kuqUqEbiA7mk6Rb1aL
VR+/HZiOCheRfaj4pI+l0lQG5qCwGIAtdaiwzAeFlbA0bVnrFn2DqZL9zCkkNhxUvnRpKY/UgJU2
sD1BeMBMzshbBpupo6qP3gW57Xbi+35oIcuh6DNg/5cwyBuRTGQlMZEtdxr5ojnucQBFrVu3EfCy
ypBP4B0uDyJGdhdxCnSrKwkCBp21IbQCrDXl9zQaIYn8B8TlnyOXRaoKyDmkoVcpSAwJdNFU3Vft
yZTZC9PjPDOL+wjhpGqLunWKdz82J0yZjz/ws+GE+h6vt8C7PabsiKoejyLgkO4i985F0UXeOB9p
SZQRSocLOxl1OhTZ/oZf90BANZCRJmJTiYxifWAKGfpS45w6V8MvSPoOoUyXjoU7a6bFysgb6mct
KrAucgmIoKfh3xDYqY2RB4VOmKocmnxK8ni9dIJT6YSD6QpLPPd/teTN0tsVmlzfA/kD3WEyOVis
eeTAv5Dff9KVTkzmnqS/DhZcKikWrDM1md6AGAa9FEsohqUYEDKN0Yt515XIsqowxYGqTNW25qIq
JfpSHGbYxc1rUoUwW3YLC8mJpBuGNUh2k/OsxCiVC2ZmGQLRSzx0XGhFxRK3RdOAyfHqwAzU6BUI
iSpbEV5XdiC6dUpWVFSFQYn8vdSUWdjdxylJc6HQ1ySFzWXK/KSdcb40FXUr1x7P1r2ufJfYLPHC
drfUZg0WDe6jCMF7m79YqrMrGmjAjhjvC6blto+mXE2FRkytK9IwX5sabCL7mennEPlq5m9XD6i1
3ONtvy/Gz0TUID109zGBZx3nwg60i7+CjKg8pzf20ulR0lx6lKdpZkjldl4fV4es/mwBiOoHuh9H
Zl8hW/5fPD2Yq6uiXgBnhvq9voj8FoLoyGGtJboYiCUqU3dIgxnhjSGEjKVamCVXHXde6Z87HeZ6
XsJXYEoJd05qK/AEEleXfmGBqt3CCbFKmiLrII/QYw3BoXkaytQCDANlB3gK6F69fUM/cmjTEdjZ
ZBkNmUYjkB3huyPFp9AKNac99NSeNqJnJFg42Iks2pd0kV5e/Y8+vuq5zEkFxt78Zwc9mnuS0q4G
NHq0ywwGFE4wszA6w/dSt07sqsln+9ruxylWWWPVM/SoE5ML0ojI3vTIY201xsolM2uuUy5XwUkc
QYw+n9p3/YlzQhovCqU0JRLIkOih3sm7yMu7VskM4AagJ/mZLlhuW9/olgF/dGsgxuxYS4l6Qst1
Gdk1IBUNRe0M8NYQKagOVxtCVz7PtOTliod/Gw0DT04bMtyj+H9EjSiXce36Z8gIoiY0sh36J387
SZq4/0OqziRPnMSpefs7cWjQ88h6nZ00uP/xQ5mzNodGUMz6dVOzlx2L0g1dgNai3SIm29NeExPW
IeJtwfSEfYDgv3BaOc38UQxSeGn6JNDaZx/ydYjYpPiyEuBFs1mV32u3OAIOHAoMESRza//1AQUu
YDBmt5mGDUMJmdUwXki0MLOcXSN7KXk9CRgQCLgEUqD4r2ARuht/i/+Ue8/A5yh45wGFHuLUTVlW
lXIY+2/YfvhXQLkcWwRNYx9nHy/i4vLt3iluo/E+KM5l0HSb3mmGuBJ+rlcKsUQ3nFlyagrc+TAl
Lg/CZnc3aECs0Xap5TyHh7G5JsE02jyTd/zMVgatw5S02RcUpcRTLfUxRv5hoPoxBTV6SlLOFoxG
oyx5i6cZjFjmNiqOVC4AZ4vUMfYTXxUnMwgHhWFjWOChllyGIw+bnhlknQilBicxpDpB0W9Ud4m5
79Z1cFyGTYoMgC5SteWXULJxdOyV7Hrmovf8guuiy7CWlWHwsAZaJbfEV00WN5bPBsKiWqCgSFxV
iSHEZZXpCObPRJC5QSJMSMrPR8r2ufY4i0ScfKvTqqh9n51XqxuTRe8lVppIQdi6BdqZ6fbJLZ8a
ji68gGRBQZKi9WSRrTHwcSAEsYNLyMcyrnVX0ZtiM0VmpmvAkC05yShsf8CPW4iFFrKppdLlfumX
fMzUSHLNf2caRpWMEA/UKHKpG1jNu3eIAjaFvuQRyKIxqagFz01uaJXHgXkixT7KBim7bKVSyjkE
YT5aIiORU5CYNIjwFe0r5leBNC+SKiAnuMbWJOs+qoAeTYrUycB9BKPCD7cLQsfZsI1XIb6DckG8
dOnHQfoFawDh+jmBGiKL5Vw8XrWLPWyE4J7kDu6qC+rzfQP0rH3yQlgEsAP4pOmTIDSrt/GjzDcA
fCkIGmzqOZSUN65VvUSJR0F3Sih/vpwqytJirRGT+7/VM7M2laEEjuekMSrlrFT/CGlkLq66IKu1
nW6WInldQIXTAkMVnYk7q7GlM1TdkHPl3ugTwP+GT6P6JqVB0SywiEBVighf/8rdWhSiTL2b3U+p
wLRIwQ7heBqjeoc8dM+aJWc9eQ//oWFH7z5XWqYvcmtunOhgdMcj01Rpy2BWCoJXdfgInK6imxAm
tVURus2aw/oks1uQfE1I/A6capPVdTM9tGDNXBjHU81OVILApfMllBJCYvpPZaEfuRrTDCW7g3K5
5JQ7Uv7ohLOt4AUAJiF/5e8OFYpqBFVcGkX1K4Ey/lrASMkzGaaBCMm6XRpikBFHGWGNUQePlQQf
aIDRZn+AmF5tbSgsV0PlyArFcwKY0iXiIkWxWtlgILM5gb/+qtHCDNqV6CHUeHai72DY5ZHLyz5Z
RuoNOz1YmWdcQqsQw/9VizrKLLjala3hb9zmG9TX1CZQZ7C1qACOITeF8RkcKe7YwU+JuFNXbHnR
7PPKuARmiYVXq4ZM/sjnG+nvUInuRN5QdFNucIj6EHo/HtRm3+x/3MaTbUujXtZY0GYYTZoL65Xm
RMxGLEfPWdwm2h6Om+P/CAFLNTXWeiQuqNglCYVCOHPDT8YeVdil3Uc9C7WMZs1Y1aRpin+UtJ9f
LhI7qGBrfUS6hGXOMbmC8ds80QuFbiiZ9/uJvytDaSNndYk4mfpnazi8U/PQyzXwCy1NZy4+ditz
QxIUSHBdzOBFkuKi1p29J3lk/nr9joa9JpGWZ0XMiieysjlBvFYplXnkj8B4cEyGCLGSV5+kZ4v6
Q2lQ7mnSqrRRxIk2K4izVuuxty/zUbHp6uL9U6uLq4RnDiIT8Z34vFqJkO1sReIqdIC4tuZvDexP
l0SIAQVJrV8UkMD4NWZMHuIIyk0m85ORn44iIrr0MdKFQxAGxYxK11WOrhRIm0ie+It1oURBm8+e
Asm9lRXXRKiEpTko9M5AtvsxIO0qXJ2QEBeaKgSnwLRRkMTWaZyA1F7Gx+FzWp0/p+8pLa26Zvvd
jQOz/aQ4Qjt3vspUOirUkp+jvKpcRZUnY18oGjO5V2giPjqqGsgQSNdCUMxvbZSJuSF+ZWMvo5R9
WJPkX5ivSapXaLHdeTAw5jQcHgzEwlP0mkf/AGwEfVVyEhogkyRr1wDRawHJfdTvlFpXCDX1Ntft
VI2H6JiGrGB6eecgLbfqzXey73srqdHW1KhQMT9RyRWvUQU2gjyNHl127QUpFtWsQvbpp0GyR3eS
jrFmh0cK2an8xZsaypbDoPZX7phufUblJdvplWHrRmgd18A7jjToJlQISIpEZpGaUgGEqh0HhIkk
ZDfWsxWu0BRJqLuTIMqhQnFym2VgkZnmZtJmDehHZDUgzuEUOgMDNSFFmLCNXvLfIvRgnCNOWQc6
h63/RXJzxEtCfhLykGBJc0iaWSlYHzWGMKS4sEkbhNwAbvKRwEhN+Wy+Q7DwMuBS7pPYOH382SL4
XE34c1yjL0bjmT2CMk/FPlEbC2nRZlMcpTgdg5NZvR2kRcD6B39NAx5kJ2fuDF0DS7vKprSJ2TuB
AwG60dMwQsr0S6gZzahofwskG/RggZ4K6YFUE2T4heaPVhaN+RrONNACpVYCOXnzgVc/z3YRCAw1
HSW0ePckRcFesOiFf/VpHa+R7XH+PNMsNKW/BNrIhWKcQLqsy6DhfmvsIwi4aixHR1xKzD39MQH5
0Rf5yeZKfP+et7mX1N/qX7p7WLU/pKcEwoP6kDhpJSRwDai5B46MZvINNxbFqoW8l/FeW8V/nCh4
+/Fvvap3TUnalQF9KH3l2URuLLq4/sWzk/9mUYAoNx6L3CvDPqq/UGnrNNngmdyHJ7dqjnKmoBfa
COz2zlhmf1p6Fe2DwfH3vYnXLmb1G3iM+p8hUgIYjXgejHFlhccTgCffe4omcYLMHPOxHyhjhYR3
guiLAgQFO5Gnc+3tjbozq5X58tkhEREsRRQqbwh+0ra+EfaJgQKOSXgm4FKgVLza7E0Dec6Taokw
BD3yC+hYUsiu3SOQE2XGrF32Gp7RPA5u1nWSv32W7ixxVjbgGekdL1ZI+U6hbykL2tW/3PhT6M5Z
KR4+T86T6jcz6e2Q1P8M5HbMO2FViZch78Wp6YsG0VhNiCMOmhnEfhln4MQ/T6KBgpfYB6XzsV/o
oLvwweRml9G9V1us+wg7yFSwk6ZwyOlD6bP3o+wTLNkxy4Hz/7icy8z7gmoZLakpTHAiL6cneIPr
ySdS+0G1JuQF1DogtBMXEyPPjHQFWlPABqzaupW4IktynN4Fftiy3r7aF0f6ENRfi9eOe5h7XHBt
iK5CtAkNjAELrQOtC8GZHlGrfg0O7+AVjp5F60Jg+/WqhItvBoIe0w0pEf7UFE2mDCMS1jUQkZ3c
nP0yStoP2e7tjySL2qzeMKpFdv/ShRF5J+5RlAtWZIoZ0/o5lxVEkb/BpNjelEgLOJHq5LJZsz6R
TZ6G95JF7SrZrn9Cm+nLW+ql+iUNW1FUj3a6I4iQwR/ZOD2y0Ck5dF9jg6RZMNOHdCCvD7NgKrLV
1q5VKGpp1S2ySL0gLsuPJXbSvkpsdyzKC63isEYRCiVQgJCTJAidHGZY3Yn1JgrlCFphJWn/F3Gz
WjxcxWYlT4cq95U4len0wbMLHm69+w5QDMIZgl+v2a6lkeLG36VjkmmgQUz+UFtjkPei+zK6WNq3
JqyE0azClyjNaj+gvjf0ZDP8Yi/ty/pK/5G9IUoCbaCnTsJlhFtkZArrStfoXxbQeb7eelNo7Tn4
K6MM0OsswGzQT/2P33BNVxy5YyuX8UetyoztehPR4IUmeJ09GyftF8pr60Q7nMkWspGKnfHq4ha2
1dYT6hcS1KzEqa4GasdVBR7RZqCHmZExuLD2a0GPtapL9S9svTc3KPSoNqVtl+L+5rNbBmoRIJaG
eBpoNTlbfeh/WoADS5z4/zf7wfOljLYgzgi7HY+2LoTkBDUn2oqxLUY84CYshyFtp/PITmekcivk
DdxBFJXJ3vEpHnugWFBxiIGRXwH57K/s+HSXlBtpmy0294MyoYlDsRRdoljlSr2UEe4HClFE3NCw
0MBQ+qiBpUetmxtH5uY/Sp0lktXrcna6EhOIL2gw8RA4DL78+OVQmSWnQrsaObZJPRZfV5AEATgK
4VXjrmIt+2RH1mZ8sUHum6K70ozAhYiXtUym+XKg9skZ9OUcA14NiqTfeXuoiLs3VwSRi2vO6ZUY
ECtUdtxYfri5ZrvBI/VlUIkqklihjyupTFLNtjodn1tR+4pasHMBAeeVezoeqOeBjCXlxK8sTGUA
8XkUKMlgVZXxC6/Q4ymhLsEiestmo31fxkHq1/hOH0UNM0RFUVREpZ+LTPc0WSsNKVoQPNCOyj8z
Qmuby/IIga8ySycyoVAr5XwQUt9WET1LlQmJyyjve++6HSdWmTolvL8q/zAUVSBv0IJEFlUX5JuY
l9QDUBVCEt4wtrDrwseXcrV6d5A8lgnMsgwLIVfLhWysRBl4Ke0QB5nuVg0miYtgnxodFVRkSkHx
fYIvHNNDyLL+3bMO21X3GFo635gw+TYwbJqUdCoz6JwTCviO6Saj+y/hZCcBQQMz6d0GFx6V5pp2
js7p9z4pwmGsxc3by4t7RCPSKfMTH+49qwc3pvnZ5mlG1pFLdrX2id2PoybfhRRF4YzWg3ulCXV0
dIBlxy/V/mqkzcTos1IKY8de/63/jIZ/+TVL9uW3OLu/8Hctzi6D++RBkEuZ/cWvX/be99mhTeZl
EF492Hk8SyhTPjffXZgJJbkblDthasHeO4D7ps2o5n5hf3B2T+9Tss27HT07jbqfWbx4tJsqnYL7
sROWvHLovT/TWtq8/zZonIPsL/Ruac8sdQ7xJC0EgCC1qrsmuzt7FSMIr713tf0tega5lV8efImf
qEWOEuzDk+8jKJamj/3lp0jd7mbvT87903q/3XXJeYXN2x1VUZ3uQBA3jvRanp6JuCkPfqxn0d6D
1LATY6+/upNTHp1auWVC5IDTfvCKe7dy8ypwqWK39nHWYPIV95I492fzatopFB4wHLL+OnfKuled
K+1VnbXZvqbW++rUGeInB4+dyhX1uNWgHrGnXbp1Hp5Xx91hXvx5lqx0Fg0SKvIFjyP4J7v4sOPy
/GJcm4UiukScarb471B7L9B/FVpXqeEk8Cip2/2E7dvAfAbGYXSNuvWjvy626lQRfxknmQmJ0a/G
9jEZcdqFu3NdO8/gO4y2RRAefCNwfdi+swZvGZvmC3UnbNaZ3yg/3s4t9Wr450J7AwT2aiHYfvWB
lQZkM1Epu2HF7DYiIs6Gc3U/Xt19/jZq7r4Ng6mVThu0BV0PjzgWfk/uG4LJ+DCsbCs0J3tYT6NZ
o2xOsQpzT3UfhfvZvKkoyWryAxhwKVnXFH6IxWDFRONFIFC0z5+nE56cStVOrk2Y4kn3CgVpv3bL
1UYzDUtOw2wsVe0s/BCYJzPE7jG9gGGTRs0kbZ6JnXr4M7iN9s1NkT3BFtr7tar9/TjPeZVl5N0s
Qg923gf9+2JFP9hvxHK036KEhVVJr0HEiTwPT+qHddkV4WMgXIT+Y1onz3jYjSVNm9e9Yn1yP9hn
3IWIY7nK+BrNy4NPtXmBhE/6D/cRCRnxTO/WTbaFdetD8g/7B0XM7jF9dF/da5GTsUye46zKVnpw
DCAmAk107Rjyo4Cv2I+rW4LitrYTnCCLdNC6bNS6e91+zwvtcFRoVZcXknqU3uRQx2YCbxNdBNoD
8AUCyFL7gI03/Rb8eFsZRf0/SEV904UyPcLFwPzBpia4D1IbwxrSj6wBcLqor45403zYo6LmNcHs
IuqxdgkiVmVxaDjfjkiBwfW3PKthP4qwfWJM17g1omqexyf8lt5/mLgwKrFl2d53dJ8OiHW9pIPC
qEXj6fHbLS6hp06+V4APE016qV8fF8cQU4bp8LKnb/RxavZK43jxtSssLRm0g93s39vlGJ9t5FdX
nyFeUp+t0b7Bpl9FSN9DOPh3NNFsA0AsJ1KLe806/9Yhl6U7+pqtbsFzUJ4+prfpZ/danZcJKv3t
epSQ+S4vw5DOy99JSoNb4MDufvitE+7ykjoF1FLzMvxWrVL7deueru9J6WK0GvfYva949jUdJldq
/BDkH4sbi80CwT9EMpwyDvSr31da50M0jUqV5oPm4myJg2hxD91ngwqofa5CJcG1JqT8dqO83fC/
bA+ABd5ra0K8RHS4bYCTqLvzFeLnobwOaEd96V7J07CQeVj1M+4DVB1vB6vS/cj0RJYPX2v9x4Jd
BshFGIiDKJbNYLkg6/SHr9uls02GW6ENJSSjvy/AIujpz006CBBqLIpSd/3Vfz46pOR3Iht0IHSr
QOT5Rz3lXHXPcRPPChjdJtt/vfl828UU0YXzKTfrFdc0OH4zpjzIj5RiEscwbNOQ8ckVnh6hE3k/
TpuQVwU+nrp8iruLhxdxVZWk84mpN1q/CNjtCR7V8K/zz6DE5xkbv1+IUFCe0LbT8qfuXqtewXRi
pmHsrK/2G7tdhPZXzgtGmnUaNvw9uNGzQ1r1BqYUo/O6O42NVoGCJziad8aUC5R5WoQ4+FuFCkRo
VrYad+uBcTBtXpxyUA2KnYd3pQ9mKEcBWNBIIIOre+uypFT90K33ZPQHdwKbTRUCEdC2viQiZR+N
J6xC6IdT+HynXWl+Gsb9245B9uheSU6609eMHBm5IPkHYFPBvk0vu1PwONrrbTm2jF0ET2l1hQtD
6Atf5WClaTMhIsBrgU4QsDrblGgB4m6uyOgYuAE6iOUVTb5AY2xxlOxFrds0wJqR39sDIoomhTFS
cRX6obk72ArTJfSPS8PkFqUTcR/GirSY59dPEJ+rTdJWzIoZN2T69NChJixcfI3JD9JOP4LMWQZ7
DMkbwcx90aWL3ntY78b8hCsPAXkMN+UOYxyDPcyLqFO3kvbeOwE9P1s3fHLgUgc3HIpV9K36ETWF
ho+FUOvbCuGRsxTyb+geurfRF/IjqOnyAW+u4RWGGFDAqoswFLg506KNa+2tbbRukE/LQdGl/VOr
JQauh1EkADdW9Oww2zPZRQiDmNZSmOkAJo0U5V+pyYCVQ/8roCGsuaZ98r/eh96gKT2ICYZl00sU
TejFrIKdu1Xp9uDTEkIipCfRIuV6+lMKd4ETAzrR0AUJe5cJ0Ebv4RsDOm9RQ72CvaGHaRWDxriM
EeCL+y/tD/PGOfdu/nnDQt0GJuozExbVcaGNsDq0nliNsCnRAZlvgMVoaE+t+eiiOUWLQvuNgVo3
VplVwokOXgIKDGUcM5c1Sbd61jMkJYPtHsB81VcLKjqGoAVmJl0xvJDE/ADye/JiqKxMvTfM3JDb
yxtxxfZB1C/hfI0liXtoi2tNZQNx2adJYELpqGN6qi/BCwibcDNQUWM+wSVP4f/CvzApM6l8UQTn
rfByOXL2EMmh+r5goFl3l0tVkI59nmFGJXQAKAwO3S+ZnSQFT9w1PwwJ6g+31d07BJW5mqwe+wCF
wSGIx/rU6BQ6UjwUIbFPUnpmXfgPQgsGMb7qFEcYx2Umv0X90S2DnrtVnDkEFJ+yGKAGpZxxggkn
dHKPVd77AxTv0kNNHVuHQ9p507WNiz7WsRDrkyi+2R9lOot3LlZXv2qbZmMbSV0XtzrnPGp0XtQw
lFyqO5ZagCoRXRxoY4YGGoVSg0Pw+XgwPdwqxViSFATRMbfmyXuVB+MnqWSdigd1wDF7Qbs6eHjl
QTw/jz/TEzXti0WMAPmBzuaVH9a+pH2dV3GIeRKF4D23YfHFAJKk079Nbi7IKSIpJDaLoxP2MMNi
8Z9dnf0ET7fB3WXNF+UEvhAZYIXR/vEBpNz66tCRzoK6qPvBLa/a/wzI9bswjXcxyut7Fz9UJAJF
5JVH+0Skc6Xog0Z/a4wxyqNm8Ooc/GfwQpg2wtOFtXYOI3ug5kvncXXG7h0tk+2r91rFg8bySEVp
Ef2uf1iUWb0NVr4JK/Orm27MJaadxJ/zOx1aEDn9Qq4mpKuEVmNRXWAPF/eOs8/Y+HlMio6JKeik
9IeRzrqD9C3GTgju1s1+j/ZQRX5QF00rk2RTbt8gQW/ry5h1BQHh4JW3Bm6M3wEKFMifp8Ftce0R
95fdU+dAnAZ8UF0gbyqRyJamRuelClC3MH7+VaCZOW9sBButerfQT30sM8dPkmqHoPWdWKWoGUMA
nVzJFNCHgSEFJ7+6qLLpwegbVzjJTWGBgqrytcxF1L5FFvlhNFqxM7OXv3t3NGHUs8Imb09KGI/2
P9UtQcSlaPE2N0Bq3ImgoQF1Eir93gd1QuprExNKRH1HolimIZAkCdjwCGgyAXOgzzyn8Jg02ldp
8Dbf7jqoPq3Pz3t2HZVyd67G1ar+FBbX4bnHBn33SRqJfnvxzmwfFom37pamr/mXJiPtqLtexmgF
q2q4+/f9WpQs4y3r1npIHuzG0yJdSvv38Xv0mdzmrHZBdX5e7cfIr5FeDqMhbi1r2s8Ta6Ot56KB
LGKJW7HMh/XeRcGTtyLF7pityCL3pIJz/cNdic9BxnJjuxyG26dppeN3+9TBfc1L7TcumAPKdeCQ
3Tu2iWafTIQxcGcYuJXVevrmrlGuqbpU1sZFbapBAzg5/a3+Flphj/J+VpF74U/YSZfP4PEDEtCP
e2BmYFBVVvNvCxnQ7Dhbd6NZ1Dv8XkE//nCTGr97UTuepp3K5j7miPO4d/XuY8JGera3wKpX0ILd
fV8w3huWBJnp+NA/Qv3FrLV36cQbdoNdOKyCXRTR9swpa97GtIeB+XwaH1g0V2dgnDXgGWkjznTn
aToPIURPX/2Ti5btQE0oDCos9F66Xd+s15yRUsYXZBoOX61D/9tjzJNzvSvYyH6nxR2aoHaEpRTz
hVGGMDTexSj+EcdR8o+hW7+nIUTVbch9jla86pPSeXwb1+0vRhFPr84yQtA42XfCMYlgjLAQpsGy
yJqNKFPNudNxOC90kEd6J8CyTopvNIxsIIxtgbLMAGc6lgyPZn9L42CF/QtRMpkrhdjBPmBtgA8R
7EuuUSCQv0yvfR3bIKmykzbQMTjsCHnHZL1bU3yhUoOhSsf4qUOfaZu/562xPP/d3dOU3yCmxM5F
YQhmf27Jq/eMfqVbGhY66000fyzro7v7HgJQIZdknQz2NoaiQZXFvdaMhzVysJt1+ImDcBT3arvv
ru7HjM0jSShp7QkuLd5e2/eqwqun/PgafzdMrDaVg2RYpsLP/RoU5pjZjmHvjw/EVgyD2tKAwr/u
HEAgxliR+ZBuscVl/F8wK+SOcT3b1+F9sP77ooyFSNAJ2yyvg+PFqQKu/2CD65s4XAfGkgDCLUHi
G5fH65U5BkADof2lNkz51kbI+eXyOpLJvfp4qkVdcxR90EKyShw/VhnxI0OD0ULOdZ6Gq8bo0UIo
UluW6FeHLRB+eSj+iSRwPHuzJmOCW2gyNE7byruJjvJWd+NCC8e2etn6YmxhkrjYJoPtYRtVLwmb
T0D1ZQ1sIHYqR+9DFMPvH5r3yCngWkZ/h0br9AoMxF6S671ULnudOlHUTRGRmTZ1mtsimh8Uw5zb
11Y4lqVM1FMBPfw7wAVzQfOKWPLRZIK0OWzVuCq6WHz8VX34IvCC0D5G/zcpwsswfi4TtMzJLG6t
hxgKHkd3//0XtVKfxvA/9eGh8/QIBYPjDItCvFSfCP2i1nUj8A9tx4yrfydvvk2OrfOUmVmA9ghR
b7teomKd13+x+dP+wjSqs7NvcVuaMonFy0mY+Ic+CDdLahfEcplAzqnD1FiGU1Soo0ur9BY3Kezy
jA+HrldaPpfR7jM/xtYecURjdJwmzNejZaFjQDUAF3q9pFTrhqNS1bIZwxEJejQ/cS3W3cXeT/vV
n8qw0i2jZSjbfT0PLSc4jE/QDGhzf52ZmEffO8/ho1+Wv/+5RzG6T9l48F19tojAW++p9MOCWeZa
h3brZY0+5EjCWY+25Tn+cnO0KCOtX+TqtEJABwGbux0PCxg9TZ+EQ7zljOLZc3QZM6k2bK1IvFr3
CRVFc8HW0TV/1lPcM1mozR9Q3WQDuaVXRfWNV+QQWQjy9eu00TuDbbxaUZefunvXmDP6HvxhjYrg
/tRhTBQHJ0Rua//URxuxp4z7xk3yPDx6ePJR+ypsy+2IgjyzT/Xp2Wd+G59xrL6NnyzQTNLhBw+B
NQs15TnvCuESwCR1MZekRluKmxVYJmwAtNYo2aDe/CnjBepCixkQm+Bc9IuYvUd8cve1tjbaxvaN
lbHq2tgMXyYVHIwLi8b4GXAnSCLJf/iuhiX6AXtq+na5En3qkHDGOiQlJBUJk8Lg9pm6hdSkHFYJ
Pj+u0vCcYhqk2ddpGDCZYy8aXqenPv6HAcNslaLhp+CPMSD8h8F5VF4kf0+n7FMJBU/5lWa9Su7A
X8TfJAf7Dt/dVK8q4V7N/5/bfL/uNX6HVMqu89gxB0ebGtkOsd00bqPg25MwU7tULZKNlXW0gaJf
rsEVj6DUwSa4U8PZnfsatl6daw8f2AByXhD36LJBKdqWdAJyfpO29qvzrgZ8AilsyZrTGIW7J/r0
TxuhDQMBDXmQUON6tg/ThOg4wTbq1Dqhz6XKVkWWf22f5xB253HryksgRPky0aqPaj3KEEBMre/o
6xUAhV7uG2PjAlf+84MjNNZeXzTz4Yg4mHy2gvMhmns4Cswv+P/CQCirQFAbfZjizIDzrtCjIhQc
ezxVYgAXUZfgbkArQYNmahNjXiBGQ/O0FWcQ+XnS3ffPwbOXEG8p0C4LAbLxk6wP2GiNDldHKJag
qxUkjf5WGg+gIsNyJ5kVBt/1gVdAMvqwMvogFobdp0ncwXYnLmRWdawRL9WHFeK7xe4Z/EUo6op2
ECgaMp30bSJa0XcmTouei9qQPOjI+VnmfGx+sb91swNtI8uHocTRRshg0P+3+W4Se+X5eWpspb2Q
YIuvMVp86hFSF4uLFTPPicB4S9AkSRwQDfVOvx82HnAJ8qTToBaY4DkCzASdyStGX0CqpEMvl5De
Pc8guum/n/D2SPV/xYQVrHRCTMUeyjsg+c4eum3J7LyhKlVDQX7xZecq+k+92X7y13kOKAmdVMJx
EF/eAuIluB7IIqigSEtcVS4290D2Gaz/XJdPBhJKia6Xi64GTNAqwlElhbMbHbOTsN47V0cOqiKn
qPPlg6gih0RF9dRDzFudVJ02KZIzXq2u3bZpXeB2M9N/whQkGV1arWBz5YJuuV237/ct37WhEHVp
LMk/bheESz9x87db9Bj+xBq9rNtWHCopnCqDj2jaAW4ecMnY4y1Shozd9mrvGj0wJ56U3AMhh8YT
YXnTnNPXx5BcBCEIsifXh9jPQFnZKzN7N95XqNq22++qAxCjxl1dwMZW/VWXE+I/JbaZ+H3fl7IB
YiXagJTx0nf75xYqHH9bbpVbfUDC7r7pwlNKWwwXDB8EiiYYkTI/cNUF3MPGnU1aRf2rjN9xby4v
zpsSavaUhLp0mN07IXl12FtDqXzbxk/552HfqIiDCzCKQnoYHO52uDF+KFHi1//zWcjOPJo9Fq+f
89/j53WEImabZadcc15oZQem4SZbgsQLtcH6/Obth7ddo2IBkNyCc7/SSrv0zv3AdVCdBJYNRhfe
OIB0EgTNPwoTqmWIaoYjcUsEwV9A/1nitHkCYg9G2tBBRZGknJEThIRO/1NDxFbY5l6y9HU0/GFw
ZwIKRqyIEPDHVBfIEEvuuh56OtMTidcglFtPEU5ydB1gP5FJ2jvDX4XhisElClmCUkgdM9RHWXYE
4lZsJ4jLJLPKB4JtWIgZGRLFLoVbVhR5/kI7C1ugqToJ/bQVF/fbrUI+E6M2GlJkZp4LQE74FPCk
Rp/OOiDpATiFrEaxmN8Sb+4DxRw5N+0G2MA5GkdiwPHmR+c+T3GSW9CBEPcV2HI6ZcHOQsnLe3Ju
GUtdaNeTvU1G4aYUraqcXsDiIpT22Dr8HgEFYSB0de5qcCAkN1s6OTvOV9xKaPpwhM9QCokG+Cw3
DssZ9G/9ZEULMbIvBJZoVNlznnYB8gYdI+jJ1Epb60E6v04P43RuIOF8DOBMtMWlOGFUdBxexoef
dPIcERcH6RbVZ3/P8Yn4wqFaMFwDY/LtSrNZ2rw6F5b7crsyJXRvEcisntPL+Loq7aT1Z2e3iTx6
JPkf6Pvn2YOOA8nsNsE0PPjO4s3NL/2dZ1AUmwnCs5u7JmF999hLLAAADLTdwyDprfAFwJy60aY9
wYDw1zsTzCKF5RPDOuBv3UzDhhXIpVkZ+iF76CJFASx2pq9ucAx/c2Ig78ilIDmhmynLEbS9kA3y
0DXVlWVL5+tiT7ZRW4f8dvWTXivCYUaTZDMr0zuUaoGv8QH7kpuX0wzOjhq2qRMkrIi+tj04FN8m
REoWF3mnUbviLUWJlYxgq+GZHZZXqseXGskks0tGD9DkyN4RkQHNdXVW/HLCFk1wFzDkdKocMVsk
DcoJ+qTUdrFF4vIf21wWSJiEaPb23Npqc626YRsY3xIJU1zc7dlhAYYwoLOgyGtvKwxG2m5mb8sp
sUBP+twh5gdLq4/4coejKcpxSdt1F/I3JSKbsh7C4NxOZIBWdpHZ8ZvMyWx6aO3O5XYarbrm+VX/
p64c0W4yE8tz1O1W1AjUsdocJmwOdNnY6lbzCbIJ3CNR4BUZlcmBqqS6JHmh/YY1rr32XuYHaRZv
HRiU0NTFmNVeJcorN44PpSNV4Gf8j6gz206U26LwEzmGPXoLiCDYYe+NQ00C9h2K+vTnm1D/OEVM
VVJpFDZrr2Y2KqCiDJaF8ghS3zr/OhRsIl+uU9rqE/5HxAeRILRqtF/zPHXSdOgiSRhFcUxGzopm
uoBiO35aCovi3JQgqLD9WFEoRK2OuRA78l1mS8jpxfRH7LcH2mSzQ+nqOqAiMwC5nIbvzYMUZJ6G
hXmZxczMgHp+fQpvQzpVNF+ntbOJoQ3TdOq9T5cwMXyPLkwlVVKRDUXYTJL6blFdV2gSi5W8zJoj
DQVPDKisspf8OTSIrdKYIWvMAEAvmy/XoRep9UA81CXkHWcAkxvBZRTL9bKFGsWibNntczdy5Vkv
MIxJdv+RLbVhZ1kPSz+7c7XSEu/GB/w88EIsaHyIlRqdXFZyxdW9frSfE32f7izWNtMGkGsZ9EUB
U/vKwWWpQMMTSJu15Qt3js48dxguddwy5gZYC3eO4rHA3JT+ZHUEYiTYERCDn0BtwXYOA/7Vigl6
KR0ouonVX0IoNSp9pxrZEZpI9xFpKDD1Gxj046jAnLu1uetCHQc0qeXYfWtaKc2UIgYs7+A8ejOh
pRX+SxA1yAnVG4y4uAkpxRWafyMA3c922HmPnmHxlyYKMu0NIuYkeVh8xCLjledEVdTXOaQpyIaD
/nsWi5xvwD+ED9rkdxtkb8TSYYehoPALZRmjxyZg4OVys+GK8J8IPbQHcmEO+fiGy+J/21J+jvtE
St3xnDQCwUZZNlf3OGh0FPEURbLLpRuTIETs1aqlME6ACB18BLHw4SmZGy5XVz9asTjryIP1f9Mt
4ClErXGoGDCWkoBYa3Wrr+t8Hp35qUgr2bwSkZr46knDHuhVb7cgiCxoiLJwFQlRwteiewtyKwUp
xjXeogcdNoJDJye3CeDiUdEd8XduTN8DjArFJ0+ARB/kX0xtJI4hIPA/E1imI0BVNe3JCYtCBH9Q
Qi8AqRX3ROZkIkJmJMktTvaQ8WF5tmHoSrVSyF8heEU4yX6iMMXHUMS+vdtgZlNAo1WUVT3gLHJo
RIVGB0/l2uUJHxjd7Dt8wGjhQ/sw+aU6nUEh65zbjMCW5Z1dQjEPvZL56WRhbVf3dxGXG+KLKS/N
XzHaxZLSaRMfbMvbDV7zG45UrqonCqeBssc6WX/Gtcl9uB82mb+cNiJCZPZiGULxDqC1Zr8HV1t1
gQ70oykWDLt0ZbyTi+nC9MroRDVP/C5hvxm+MQ6C9yISGF1PFHMlMiU8ohio4sswEe/LzOxqQ2tg
FjWfT/XzoKaQa0YORCVwvPggo+jIXBD+/r5z5GhsErzsNNMmtX303+0Uv1mAPa4uWAP9W646+mIt
8UDLYoTyCfq+Gfh4vZYdLYjzk31soV67WDn3ht9wy37SS+1oUHQKQwkvPe2T97QPHjxwwsyGRuPd
FUlQbOztSp+GZjRbn9tgpkX01mzwhSZSkrHO6siTPpxPH10O6B2i5uEMSZ60Uf6guziXXZcsOULH
mfyqFPhFEtWqlVEfYszK0td4DvP0cdfj/SdY99Yfe6XF9Wa03+DXavGvoQjLiRhLws6oMxoxSXVZ
NCOWTw9kvSi5HxssN6aFfAjKXDBssOYTfgVfrj+pO/objU79hAIBL/POSz6BIKh3/bjD4rN4mYi2
dL6dF3pMXxcMAnnjiX7MYXLd7GCRzqIlBfPmJPHFTPlEIViPB7QNVGtbqIY4mitr08xyHz4LNQi1
FuZ0kJyyHIb3chiN0PjUKdZJuQJjZ5KPhFyzK51cA07tI7h5EtaNfbBrrWR45LaQXDXDcPD8IvGV
zVco18S6Wwbbzy3/Ca7IdwnT/20RCCYI0E7AbysA4FGYcRGgHBECJutWbxHMUnbj9n4dcGfPBr8o
yWobU41HOQq7+0QaLfZeHU8F0a2U2Iich95LP6tJcYcQTVTHv01GNqg0D3NOZf4/UkXJep/fWezs
lpc2aeEGDQkee6Tl9EADolPxeaAwitMuGb2Qtqon2B4pGKSatXNz3HNhflJ9Qj8Ckkt+sHtuNln6
xRYcDkxEeAWCYMEoiuFHxPSJVdRA1nU3lkYrqLYAYXo8IUSaFLX5AHFSVhJa8aKMSqU1AUShALjS
6hPpVws0j2Ovdm7rKIdKrVXqWhQ/QA8Ree4grN5+OfVlB6DjxShbojwGD8UtHQdr+98Wx3OObXRK
eOq/Ia4AQEzF9GyhgLKYwePc4wVZRQNWinbc6Vz/IxpljMZteBDILjPmZ2UcRquW4V27+w7CCOfu
Aanp54/2BhEUvlSnjNf3rWwN0HWLwXQc7PqG/ltHHpbx8NwtCsFhgxBclmefmbEADReNVojZn3+J
zUD/VTcLP4PggmkMoZ+2Xu3DKB6eRsgwDC+AQ/Z0U4CTQLP7+KCqFhihskUBxAMzf/GfM8kSFt0S
gdH8IWgatkIg70Ryz1kH3NHo2vILIK3gnq2YBhEGYkvVERtl9W8fVDyCER42rd+6jewvTJQZFJJs
U9JX6WrpheN5YI2GI4l9/wl5oV8Um/wSQWNQqLSrbt1nIG6+SPn60ejRr7uvXuqdBq/pPowBgI2B
q/Yeg9hPR7f+fbIj+VysuEHO5mm0s6uzk1P1D31R9oFz6gWhhs94HUxDq+pX/Q+iAqxkcKefwKAE
Pzk3WCuFVrlsVssszSsz5rHRAS/TLHdYpwlMZLa7CgY63v2Lu5AVAJht0l/7O/H10xe8tqNVZhaP
1DOqKkSZuN7dT6O0tY8lFbjymOwyxMM5CoVhZJWtMR1A9sU21htS1ihZ6GSwedRNVmNLlP6nvYCy
Awtn3YvaDSodtugJtCSJadX9V1dxWvpvBNIJfzC67QW4eFSIVaBR+TFVM+kAAF1CeVnvrBoSfM/F
6mHXg/RqtmUXIReSqvfcmw9KFyQuqnalaTPR4q0EbJFYtikvVj/XzXWzR+Nr0vBIQXlreGUW4W8C
yTDB2UITGQ3cCL2q1U8EVyVcNxq81F/9sfIvyn2KW5qZtGxJkQktedNACbMSL3i7WYGFPKuPv5SH
rAtpfZ+0jLqFdE/EQIpBMVVJI8kGGZWN85pIFYVkyC+oKcU/qrAY0rVEVZk32tRjNsWFGPtHTzXZ
yYzHmG5RBEFl2I/lyyjNJUQniVqSbnqEGxJZUk9+N0WvOsP0C1PgJP9qJlVE82Jnjvy5M1/O6dv1
vfGGmuMHLs5wOJ13z5RXKrVy5aelsl++jt+nGo1ahp/HJ7OqRQEybwAwxR8jP6iaJUQBSZuRqhFV
BeTaRHROLKlzexagyS2pjLj3IhKyQGp4NrxbLJZepZUxtxYttDDaQDlJ9w/jlK/GyaPRZxfKlTMu
yKdAQ19MOiQjPeXiM4kRfgZnH3qV2wQFhlQys8paT8m+noAOQnmfLFnnRq+NM7OcU78tx3qe1PG8
+1Ip8RLydsYvbbHBLznLdlvrPp1yn9xZAoiDIiL9hkXmunjacNByZQfFDuXTxAvMUaQvpq+VNPtg
5VaWSobke6P4L+FmkepfzAxZUOjC3jxtKGhVsLn02GI7E1RFyCNa92Fn3Xt4H8KyNgTOUZ6xK2vX
o6fzxtd3snQXeZd+0XX/OqPhjwHZ22WXJtArbQN2CThHrH2kRDo9Nh5t7pPJySZsgbYh6/znXQAF
J1cZuP1Tby04SmgLzvCH1iiQLh34cxXQ4LwP9YHMD5SM447lK+PS9kXjfWfG7rm3p2qkMU2qTNQh
dtSao/hG/x41lIh+nmG/Wcxmdq7DwUyaCgNwrytny1t+RqVLexo3OD28VMoPidXkNsjaeXb2nbyr
uin76NOasO+ay8ISsOcLRT9wrvPSsIw3RtVeuY+FggbBoz5W7EgXiDFGk+NGdT2UP/JJ4KXt6gJl
xInox3CrsyY2zXP0OPO7PpeUgqQ/f1jlCfJoNK3UJIJb4+gOvDIrW9R2Jtg/3icQ6MKqJclOqtAQ
iOAPvZJcmpDUOLb6Sx4lClRajmRCHqs3cRFD+k8yY5Qp2Kn+Q0xL6nw0LfvcTtTq5RZdJyMrWhWk
+pGvG5IpjaLXbqgkSe19vi3r+6sYlFoPGQJZWTtAoWHW3l962/YbCRSt7BYiSkHQ/LiDWtXk+lwZ
al+t59NsV3CkGu3MYn/vX2OrtrxVW1doqEdrhzNmqd34/O1PvaTZupNBLL5ftC7thMI0cl4761x3
bl8HmUhA0KyDWsPivj402w2CHO0dzMWRgg0K3W/n3TG6XCh8F6o2c9oApj57zrFormoW9f0vie7o
hN7RVoE6/SXydo59zDevozvZPjEvi6rEtlOpnTC3bwGJlomyuNZ5PIvcJtNXivG84YI5nQKmYjER
TSFhSVi7emLiM0Ib/7/B9ivpNlJTp5BZIYUeKAUEEslrf0Mvu35IZmUhj1SLkl79NgrwyPSUpeY5
OpZo/CfhhDe0B3mZgxn3rgTqFNfka5Dnc8rjmPSr8qQRwdY7WJWcM8Qj8nzGaexBywtOhrBVsn2l
SzM9aM53D3XDnuCfaOx3rqgP68glycTcl8BAzRHFqoye4QdO/b5hlUvL93lp0FgpsFpp7ZAv/IB9
azqoId6wtpsJFKPthzOSZcIXqCpS1U8Q28ilHblUTtXOI6Mi4W5yhF/zwur4jUe9W642rVuFfsaN
AEMREL7NrUytiN+ruNwrc/cfbgWvuLeTNcA+9vlO89xJ3p+gUfQOtUE1fvr0jg6Dp/8qksyymtmf
VRjQTlerlnCuK/iTU0YZsip4m1e/VgcEHdJKWi3KyEp9/p4FMJh77oKRepRX2osyJmzS2dS/NQpZ
DYtAHZvbakef1f9H9MYY/2UnWqtHn4W2g+6EKKiA+c8wJdyIH1FGxiP9J+WgIqIoKAG4Fr6bHwNZ
nB4UkZBDz1YtT63KD1uqNmBN4FTcSRJSbW2SDW563btx5s/VQKlCopVgtnmQGLHVSKRGcqL/Sm+E
h0+0pEGuw/eN+EcC7fsII5OS4jyqPZwaXY3Wa1rExkHq3tIqlpyWkrXiNt0+t7d5cfRYvCOpu5M8
kSjtfl8bsJPfTWkj5Qjp/BsQCytQ264MFxLvs6PHuvPfHjBHTUFUpGkihKkAAlB6fBlsfBFriDor
j3RrdmrXFwBiPPrW/tv/ul6EAYTqulxgiO47lzfLqNQavRcm6qoWLbrPEP5ppImGB/WNzrvmvlJI
4RZrK1hLOUJjdbUZtPkqgZQmmhalmjY0DmsGp24m8fW6U2oZNB/CE2rrp/Gq3xwaHNFYzjP73iPA
3+c//XN97RkWRkIx0nH//tjqWCH0KSQtld/BmG7cnWrD/5DJ3PwTBdK+m0TmgUSZnbUWvID1fP31
EwUE6xz7pKzvV8BHjV23/HOoBVtS7DBUkkLcIbq/7otG3ak/SNzR61L/s3Wl97U/ee3bNbgzuzja
8RbiU/POVFWqFjUEYGQOL3bsh7Wsnr1OHYtLMAB6yePxidtrN7kDFsYENP75PN1nkeyz7qb7u7WD
pYeNR2XyhKrVsN6z6hfgODi5R9GmAdjTn4NXuDvh1y3CSfe74ApjenKcX2dZYT1bBVRfzNOjdYT9
YoGGMO8ga8zS52SRHkxvDrDwI1Q7ciw4YDfYRRGJQX+F4QJAvcof6mnsvBW4Qu3TddO8siLEXl5X
x+8Km0Tp2/6E3+5j5ZC5fBaFd/dCBwGp+u8JzPjTsm/HoLhoAsBZ1pDoppq6ISTl3wYPhKMN/FPb
FWD9jdH5o5omKiHwVqv1kZAzDutSwzmQWVfM5Kd/Rue/v98YDzsB/C7h3VPriKeDlQpAfzhal5tT
KNvVJ50gg/by42WVKmZUJ999xmB33z4gNc7g5Ty6Vd9WeVEu20a1/YZzcaaE7N12IW+coTMbGbOR
+Bx138XJ4VbmznwQal9OfZp49co4Pc6UsOblCMnoL03c2f3vkMStVepf4lD5JrY99rPmfd/mFQyf
6dKJ8Q5Ouh0BhDerfWkD5v2Bshd10WPuRt00ZTX2zg+nnpq3Qrdy38KLvMYsJG4bMvQZJ9U6r/dQ
B8w0BnOLd0mFbqdhD4d/KdmijubNHNFmHba8aPzxkrDIegaOH42iPvLYbjqTbFUTbXu5nz3dVSvh
ijw2uHlijrXq6f2xbSyOcDHUpBTje0deXDq0YA2mFy/ln4PGl3n2rmBV7tgVng6tRjmoYyC+R+aL
7PIwfSadR9kB7Cr4KmrqTMAY6NYkd318w5Npgu48R0sQUAaGhxt2z86DqqbaPm+KrJEDMr+Ym6BT
JyuTB8d5lAcuWdJQJ2w06shG3Aw4VBTqWiCCa23GsLqzDIF9np2Re9cLb3N+ZmPVrRtu4dR6/z0m
z4r4e5fgOE0MWLy0uZRSYsI67leYjIEDtEMi+m3UMGskB8wVSmaFtvULAUKa522MJhkXWMAnQbID
F+xKr5g2PjlW1vdR8TGjZZ7aq4UEIl+bZHP4NSLzvuFdmZfq8k5TW7HPtQdttKEpPHwIELA+IE6N
K6uDvfsW2ocXYxR6v/t2EtNfRQbu03tVWrsKHropEtJemgQvONF7cH+v8b23CpLk5V8aH7O0+T4q
QW32iov9+FkiFkX1Svtk2K9m/2VXsB1eVaHTXN9OGXQjuj/X35vMs5tx//i1WdchurQ7axB9BtJ0
FbH9aJNFxWAAGI2QPWf6N2i55e4JL5Rm1sWO2uJS9kGchRaJahjxXGSvWOH4wZX8Y7ouXaHD+Hzo
NSzpxr1pm8vQutqtdouCP7Lz0rgJ5OGQdmivd8Aou/816+N2IajR2DeAi9UgKJBBdG+zcijg0CVD
AiFtw0F6NY1gkCslFx4BPUqYMsN7v7BC38CqnLpQC8bvW/tRByBI6np2UpLzt/WMRrF9QPGG21s3
+GBwgyCjWYQKSm74C/BqppDx6PkeoTP/amEv+lcFXs2N4eVdR3Ue7xh6PJ2bneKToO6jLDx01LCA
OnnKs0uY0+Y5pvJMfgsHfDHrFYGqQqi0GoPXtbE9JqGcvew/1GtIERpw07DrHX8aJFFRrUVL5z1b
MuVL7Xtj83aLq/Xhad/2SLm7R0IINyGoQ4iF9ot7C624mUHuDOMzpV3oUqtnI001fu8YDBcspHzJ
hVsG5deZXakt+kmoW0rNfgSHN+MxFurl5jTChwAFxbNVml09GNmfx2aK0poUIx6ukDdEG/pxGp98
/BRbXZaEv+oxWmnLMD1roqggoCNCb+Yh2BxZP5+ZT+kY/hToJBaCkgdA8+KXWKvPjlQFhfWiB/M0
r+UIUrMH2QTWU/sKmLTPHfr12cm4pTTXVqMHlSem4yWnONhBVObyVTU7kuwjXgix9cqsKOTwUPWM
Xt1LyKRfhIS3XzsMT2NgwFYxpQLBxxt3ZauN5/Cgbm8rIVhgSlPpKFIE8p5ykGWBGueJIQKJFFj+
3eQkQx4/+jU+XACvQLuL4epDMDxVrcI1SFxOUIuqJVGvXMNYqDb5lpDUumcahOieScADqbY7sVcC
VaQTHcZLCe6TT/5PkCQ8mrJHwZXVPOTuhL4vxcej/WEM6BT/OLU0ivhumNN9AZLKQAz+QZmy4fl0
7gOJEiTv5QBUstJhxZy+HLhTCHX52S/u0pPSj08tdEAo1bhigJ9oCTHIh/zJK2epGrc2981MfUOl
w/kNoRljrVOiKak+Oh32OrzBi/cI0OX9oMrQKhBjm2uEY8tv5/yxzq0zYwKyMuJgEPevbhGKUg+X
BEy1gDmRl8MJS/AVGd7oU2dir6rZguBt0RtuZGJEKbcmrpB4JszVVK9KtYH/eE9FJ+XnoAqkh9RJ
aWLw9ojt3S9ebFaDad0D8hfrCT807wolm6wptmYVrFpSCJnqpeauawcmCan9oN+qYS11lEse8ZlL
pfLgwTfpV9rc5JmCY9EJDALNg6ribZGu2ufhuaMuh0pL7rvVgr5nplrOsF5lKviTPdBoIQM1ncnm
nqrU9BslAQjQ7d7moAKrcBMwTvWTELqVw4e8oMWaVt6HCCP9I0bIPcRNZVt3CLYQuPY3MxjQZ2C/
Wl27mp8s9gwulmWA2L/HOuK0J+iFtLZdij9rIk8kmcVo1HanEI4YQCExOKp1S8PSELlCUlLJVRZH
xT60XO6wX34aIrsBjYtvh9bFhS5j6jRGUozO+nF5LwlF6iCThwr45KyE3/ctwC2Gi3he0I5qcdp3
T3YiHYPZi3wWrTpVD1dzH74wWbuMdz8PzHQ0QPt4OmL/3rsMjuExjMPj+vVX3DaXj/kuwGHWP/o1
MobwGzbGq7HuzkQeUsy3NLVTaQexKytTjpwRNQD1clW6VfDYkQmful4ygqrg0oSTt8O0wcajrwrZ
7k57EIUKijoZ+ZXIY1G5qsFZZsLHS4p70u7UCIrElwMiPisjf2US3pPHOFRhtiGT7OoJsj57q4Bb
B70OIBQ2+8cMHs6rI/F8/KzGOKLQmalCjVZOicEUJ+dAy16rRBMpXXvJbYlj/Go90MPOntXq6DTw
Zk3cNNDRxHCwDDggHzB/biXztqitHz+3nxWiWH/NvxrGhSRCR0a1ulsEH1ALMG+w6l+7QQGalNEq
gHRg6ufGDuXkiWSJArBFwS83B45sEMhAhYCVvQkZQh0qvUAZz9FVKNB9nVz9OCxNo0klLA9u+IwM
mtd2gYBOzyKMcMvQ5XuHKRZBjKWf5pmTtcVAJ7nrrQ5NHUI9NkP1PuOTSvvLJGUg/erywug1Q5G6
RM84jo5AC9MukMmggkNJyT6FF6jBxzFyDv3VEC4KMXTVleDUs7MPjsEZoSM0MXpX/lUGTHydl9uK
hspOYm/vVYfNUX0Y3azCaKd3hdEHUUaIlXxjZ9VN0ezsHoPIsG8fs8HPNfpRT3E+HgDjygyq9JOr
wyJHuVvuXnCTTqn9paLXZDM8+feMvpCIbwCIK4dWa2Shj9TIoKgUDM8L2aijDvRCkZPopFIx7TL7
llrmJ6sZZS4zqtxEs9EU61bZLK2cFbR0DSWrmYZwk10OPqCvRFePeu5LkvgVaFqZPYl2PxDycOR2
HUlblhCjlpolB0uQdgN+YjS58p7B2dPOpgQUwPXdLEKnpBnIOcr8xXACQ+ALKujw3cfz7ue1iDbR
LJrVJ+d5Y1Jd1pdlbAHf0HZH97mOaBqtK1tj2zSjsLkt/1XmyDQ+prU5VKvKvDKXj8XR262ff0ev
tNWv2Xvv7adj9GuotBqZA6KBTJZEonYuJAIsLmuQDqQqpYOiJMjgZHpWAolIGBDh056yTxVLaJUD
YjE8OA4e7t++rlHBf8BYqHN9oZIPa/3L3x4VLkH2PoD1lDRLEQpVxpH0msokxpn9iLQ+9RDCUZKW
ZZYaLnvORaY6WCTKMPHTVnqtRFqGbugTUKHJB1r1WnPwnr5Sa9UGp5Ll38rC9+I28w1A60nG5IRY
ZbKWuVnLN70GBoY9Hq6xBIyf4FiOAaUqeYS6F+pczJvKpaRySWs7V6H6ZGvvDe9eTHW1zV7eknYZ
vZUejcoqKKOeCKb96qX38b/gjs1v0zwT8L5ucGZYBaPp7wpU/A4YfLM3wXIWe52L2+e+NX1gbyZE
0Wp4oGVJ2yllAgdj5UDMduH5IADD1LjcWQBMmm21bwqyUCB3PdFXpxDUDBBfhP5ymaCHNENi0riP
DjH8/8tEgj+Q+jJ0Q45W1RxRLT3vAhCBts6t9U46703k0d2OyjZUOqQ/YSMyWjSGWNZQsLHEj/1D
oRUNV0AjSh8oVDmcAbVP1rpi3IV6SYUdYZT3TG8z2gVdZ8Ij1od0a7WjaxSQo0qEZ+MPgh9fJrDM
/Ws9fnODaMrQYVe36MQ2wx148PqAEalfaK1+5BgtLVb9uhIaZMxFKy7IDD6EVU79iioSzLeI0AHU
YpISx79LY/L+oQVWWMezW8WcgfgB12PPAvx0eWMIwszu0OULQAtSKYAibam8poLHExZ8DIpnUL5c
wz1xrxygrYAm/8ftANCOXki9/aaFQ/TDxw3Vzqa7ycsG1bq4zXLif1FhzPKzarZ5NEYMBmqsBMQz
ri15eqOkaIX6rdQcaqyqUSIHuu2AbsttySjqVA6Yl4NQytSwa+yjB+/+d2eT156q/KC9C16Wviny
KsuEWDtqjPirQn5k33Hb+mCRSRIqVwZlcnV++Y26i13UTeDKB+8ePclsYK5tNCInQy9k9uRGQqJj
9plzJQRHe/Ms477Oj1YeyA6Vi1v1NgVYuLTN3wytIECJRYOPEZk0QBKSy8haN5yjKzAUvHU21Ahc
nuZnELY+4tVCkoGN6Em9hArKQa/EYNb/IiNFARKUz4fajQoZhpSILQWn4Kvt1TGCq10aqBB+dMAK
EITi4I28oVg1WDMSoB6+4d0S8+nHoOh7BIQeig6SlGRsJ8AL+A3uQiU9mJhlFpYX71lme5dnMb7E
pAoPHAGS3t7PjwJ6LIXOXSaZP8ZfeWcio0l2Hof3aWG4G0djKkQMLtEBKoFa2qbz/bTANDCdf+ar
0Xn6mZ+nx7VssBNkYB9uo8EEzJf9pRImvcdPk/1Jlzl1mEb1o+DoJx2JpO94ZH8jON5ES1qOeErm
Gh5gV44b9lHMv0+U/GqRA3wPHr0jqoDiW8jFktDUi7LjQ2WZK9ffbcoP/C0vgPl13D2B4oUVEFBU
cNEyDgTSwOX2omLmh5SZ7Xw6EE7FihJL5J1xo+qZhnSuUfcfkF6EBiQFs1EJ9z7Voqyt4AMOiSnD
AwR9FpIDrfhNKIHDBZq22mK0RwMjp1QgEJGxuWJZ7FDbjRFQJ886EQ7wewEf2Rg3xrQQ8uWcbfZ3
tGa0yLXUlbItGPGT6zPXpnHAvTh7SA0kaOtjjYlVCSi91r2ERp3HZKxDR7l9Riakj27awQnqfWNY
6Db68j816GwwO8xS5UJ7zaQDZzV+KrVYyVo/SZhV9C3QTsiS0obZ6+k2AMVGq36BnKtKGcSVUYNF
OYaUVQd4mGwR5s181Sz50GAAEvTx8gv4BmFgy42PuTvJ9JNxlzIVyVAnyFEzFWy9ZjoxnCdGdBoc
0l8Qm44anVFRgs88jTNk+xL8ItQbgloCPA3KFacdA2sCnYDZO8mUagxiwA+9WFkw1J4BJKWj0w8g
Zamv56ry3Zm0OXmmNMDlwsQ4bLK3K/6NAMGG0S5MI66QkjGaOhx5ByDNYMmoWWfjpwt6xEKuMyC0
ZWXGwXrJvVg0aKPdIIIfUD06RpqrVMeqtXRydYlBEYHbkHmf4BeG9aVwUlCVSo8ZbglyXpn+hf5L
RUMOf3hQJKpAoF5kSVCEIRmD9HOjNZlk/gFAftdZ/c5l1oVWDQ9C8w7oV+rAyeWnXt80Mcvlxp6t
RvF6v/44xblCdKnDbS+T3B0awToOjHN0e1c6zTY/Y3KltuK3qnI/My9MgcFel+flfrnrNwdRfxUS
oSb7ScxRGOe+kE2orkpslNqAvqVpmp0wtHrgsDpSLSXSuTUP/SeP1AwrSnrfbsHDccXf5wVzW/a5
EucpApGj8eAcGSYhtEMUBHTZufTl6qrPArq0GSxgEPredW+4Ps6PUCX4pII5KMHJhxcujBj0WhpR
BYD2NFBAX1PexEx0zNfv6/fSrwKu0uOB4AArEIDpL609oMLDugtWqn8dopfD07t2407ZPy/fk++k
wqACIbl+3Z98u/fOx1uDAw1ikL23wWVwDi/jfZhM79NVf3GdxmvVuOm2MDnJSFTJvBSYgMiMtmye
6ohwd3noTFFeZ33Gm838cXmbX+/mlUalBOFWDpx2pPcrPYOSYSt8zSoKUfu4/1HD7zO0QMTc4Tgy
kO2oOTFTIYITnaH5Z2FYtPHJpS42IwxZOZ9+5Smu7EcTRAWyCkL2H+W7Z6cGEUIQC7Gfow4Ue40e
0V7kUY1/9IFsbZR3qISQs9+JOKhJOQqV7VdAYEbk1iDBrvSVZj9JmTPLcAbt2HV4ydwY0bLaHZG5
iqb7IGaI42pDrKNDIItxBP/Io5FZ4WNl6dVhAgWP6jF7Q4GvuS1wLNNpAcaDTLbEkEO8l9ETSTrR
ghjRQUCCiodAoCyAfvGurfyMFDPmZev2FmAByKLApSQFpFkhvY6EdEBAfZxV8Y7TbXILNDf6gjwO
w3H/MvzCxmHT/LSUS2QNS25Io7Uaq1dEUzGT3xc/kDRDYU4edhhqtw0YC67al1HdAqKw8tA60IeH
yYljtVBU4njivkHO4sOmY2D/K0guhwuil2ukQ55qkdtAVViKQ9K2xJQG74hqW5WajthLyD1UFyHX
RR//Qu1TQFytzu16m91ml1lzDEjeu7ir9aNToCo6IFbWT4fPDlpxtPTR7KGkbo5O0wKPPagw0kdp
06qqAEMjXXvKWY1I1HeObVRTMvCM1pMya5oBPHtl2boA+ixkej6mJynwnR6r9qU6quKZidApD7kL
RzSBEnq+Xzx3Szww3eV4d0r0KiNPmIm8/KX7nXUvxDcg9W5zulxhoDOEN++jVj2jV6qPe2UiWEOz
98kqzzfsyEdGgFzjEKIiBEn2tD6sP9YVzw2D/UeDc1XsZ6/cKaM0dFjnIsZCBAp4iGNQTSwCjY1V
Mb/RcVYxWkWnmUkw7WBKQ3Yx7WFv+4EAKLLPEW6Y8UIoBxHGk36RtkYyePZu4R0RWynSlv+KfwkI
KDa1v6in5kPU2/VOHOL0IoLiGNmBsieQDJJ7JB341jf7pIF+F3bHOrR96pdnNNUMjJ2DcpQPJ4QQ
uTozFsaNWGHlxRSk3Ccmaa+52UXStxwkWsLs9DxbITakfruSNt5T0MgpNLdJrhG97jyEkv84Rlts
E9EJ1GA7hl9k8ZU3Pz3atgMy9uAenkNFxMO4VSSrvAQ77xSovS+YqkCId8ClyhG0OasiUanIc08H
9eO0OXvtnebD+hqdiEHkp/1FawQylF2Eh4w+vJyrdYCTuz0t42rVWXa0hYn6v5+fG3cZs+rNflNn
d4yk5BP97n7p5h6QHwASzxjQP00agxO6IiubFO9BSnCj+S+sRDggLMQ0zcANPL9tQWh0EE3/HZnZ
oEptISyUamgAmnd65EOX1Urwj8Tr1/uIQENkkCZG+ovLKhkKIHwXRiXpEK5fTHYeYPruLcUl7QuA
ADirefsvPSssITp7wPjir+pXkK9anjkFy9VsNau9LaQ7+yv/6KoffHQfP3u6wnsXJCMEBuAbK0hj
YO+QrXmAUzA/xd7l5JS5i2nQ5o37xjYluaIF/vf6o79+8Kr9wrI+wjx39B4WR+mAvl64nzXGggpX
F9T3bTqDi/2IcXC3NruSzCNsHez8J8xapfRn1DJO4RXBjietH3HSi6l9gJz+ONmV+bFsw2HjLcX9
7+8JpR6FmpPeSN9hA6KbvuK9QGirtoiT0r1Wyn1GwUObjzYhtqjeoVsfGD3UXuwBaCZNfZu0YGmZ
xaa5C5gPsJ+2zi4FtvZS/hIi9dPXURpWaEY2OOJec0grvMwvyOqi4vyAsON1Wpxfp5/YBo/Z2EYD
LeL7dDeub6vb8jZe10cKXWd/FeSHYTV+jJ6eEhYzffZJVpGQNyzXxw7sjfpxSkhFRLvyciTnLYXq
OqpWb3sX7sLHFAkTMtg/ypbbH0o0d8oZYGqUoUCgSNm2338H2+kZtfxp7GkU+2ETuCNLk/xLnSu2
9mZUh7PeX9YIAcuWQzCbDhRq941mAAXTEFmA4YE48+jRbKUYQ+l8qR6CpPO/3q1z66TqMHQr/rGP
ynofvGSfHgt2rS9Ev2L0wlKgodGkvhBBhYEIKMlfuHRt7hin1P6SU+57ggm9/3Q0truBPC2a01f4
CtNx7MYuwETwr3Un9Q7IKrqFzmmggPFCCmOeTCGOTavz+vb79/2rbvfrG0BuBMmARlZbWYNitlXt
efQrvUpPgUvTv8aigJpWt8SsCpviN52SLxIokKT4P8JZNkgEy4fkA0wiNUkJ5yW/ePmAQdvExSEN
LWO2Q1nb4x0qH73Ir9CCrGSH6pNTT/Y+ehx6x7Fk8tVLPNLI5MrVh3GgVqOOCoEqsvnBVLIBIq/b
ExJTz7/D2tiyC/0rI5V46blKvF7rPIKTjmxPuB9zt6CPJ12Ct1pHSM6deOzCKETOOR5cesgyE5KI
QCjl13wEhVD5OUsTjUd+nU40t+qD6iDxwYmqFBcqVPbTqlGRywJ4hqT5rEbcb4wr4XFznJ1X1nEG
ti1HuCFpReQExUi9ApRRPWhyn6ezTaFFyhwwwbljl4K9sMv4ZCedc4biNthjNOUAEptRZ6Jqgnov
xm2AuVPyrOOy8lc/NsyoyO19p5S/QytCACAafMvLmvfZD5Niv9YuCy9Ni3D4GJwhJDkJGzxgVyBT
Ze9ZdIrBAcKgXSot6WMe6EeWYN+iU9RsVp1jiY4lY/bWINyGKrdMM3ScvrPsiqGt1u88bdld3/+5
2n7XlzCHR9vSQ4YDPQ/+dJHXZ5Aqa+Zul2/k854AGIPBy2qb1kRWKrAxALcv5AJ6n1J5k1JevKtp
tlrtdgvjz6tvWL+J+e0NRDoaMBy52YD7PYDIqES8vCeX0OkiW+KMvdDjGYLvMNsBeYz5ol0GzhJR
2+5p94McHmOjm/VG3fBYWFcY0qQFRK5rlV4jQl2KxuIS+gHjX2gT0rgB6wzSlp8KnBYmLjzcwfb5
rrfS16woBcE6TNSTySaZQAGBvLcA7RTT6UQsL3tbobONvg6zUdqdTM2jyWpcC2u9Ihvj1T1YV+Ip
HY2g0o2CYr/YL/fro8qw2j9Oa8MzG/Ou+WpVTski7l2CS3ACulwb7qeNkb6qxJRNx8P5Hu3mRLDz
b1tTkMJUEyTtNd8QpeGgmVXSqqVf1oypZSvosf7qQfNsX9LOyzD3+6Z5e3opxACjzfa//2OJgvOj
oOkZvWqfkd1+unJprpEDpYsTVRCsIkYTtKcqYeNsVsI6vSN9lnUVz1ZUk+DU7lapBxax6N2KrfKl
ZaBZU+wpX65PvqPz/Plxy4jJQ85F+6imtxdmh+TFTKazN4AQ0cdcTa7ZRATrJYBVQO1+EaEGOFHu
lQZ38EqDc2rVaUGink6fcW9dweakJmjGL5ooZOaHv8NfTI1H5469etW6I8lSX762jeUR3j/ZH/6e
2VuVOTgwXHSREBSIUcSVXvmwiaks+qNAYPrvKls75KmUcXvUhFLL3zXUxXheP1V6kjXzGahTTK84
m7TIdESNs1urNJLyT20ko5KCr/o+x5DI9qYwoPEJH01SxAcbDkUBaEkjbNoq7Km9Ra4Vc014E2i6
SM4JciT7PzIZQiKDkSWMJGvVFajoRhqddQuYqOhIGDS9FhcXaNqw4Hyv5slvUqQk2Eup1pHhLE1t
XIpHl4b1nr/RrNET1uPW+jApASLGJfno7bq9o2JjImJ1Mrh9mG00gzq8UTSSDDOhjFxckDu8bB6z
EpIVgO6ivrq6yPkisgtl5G51KEEdqBIcQPvS2bG9pzZx0lnkIMTbBv9Ek6PgZLCYJ1GemeAF28MH
qKqz5cJ7HY2g1HV6D9wdyz2qLV6/8BwfFG6ldAQwZHYPVJQY2y8q0NSR/2PqvJoTZ7ot/IuoIodb
SSgiQIhguKHAmJxBCPj151nSvPWd0eCxPdjGUqt799orDHbdQu/awcunefyLyjcgYEg8R3pGG079
Prr0ztELp/x6UA+QGD4RRWK8DWV3DjQsk+EDV4eEPfeBIe3Wu6y3XslTyxJT3KA+2ILg4Lp9NmvT
Jj2hgpcCQ3Owd8R9nAf+474gna3TJHVItrvSLUrGora08EFUwtkZuYpMBPqt3xVU3GtlFj+swfRK
i7OLO0bt7V2tIu1ZPM44XTyFA9uxY5gGOGKjuK6DXTfdj/eKzu1XtE8Xc4AQGKtd9OIFxOn7P3iR
yfKz3EdvkJdqB4IKG3RaTrfpCb5wUO4odroOOQKw5o0h8RFjYz3O/jecB9/wG54jjKtBdD5uwimR
f5n6xxt3jgBAuLISeqoAx0dv62W2VNOPc8Gk/AJ0VepX+vVBpd+AY0hrUacKxj2tHMAs7blVhm3p
NtdoY1ajeogKvRwWgnJY7NaGnwEOr5PStIqfmo5GP50UJ5idI/bcz7a8Pc6eo/nyOdv9FIeNsV/h
MurYugUI6wXn5pWBu/CzZo91s3VUXUSU9CYEmH3vo4kI7uh+ojXJblyw3LFLwHmJo+kk8uzK7jws
Js80+NRKZLcLnnnNapszIbdqzApNEJ6gJifDxqmxt8Vg2zsERYIQBRCd/HTDjkd5PBU8Bk/tFv99
UgeKZpvKcnHYa6AAkwZvlo+/0rKyTEfqUMlWbUPs0hz7Ojm5seNCGgQJuk+1SwP+9DE2SCPW59+E
iw0fLos3+aZyx6NDUkuN+2L+8xgmw1e3FMZxNRAmuG9zsWcfhiKuzqfee705DpOgyeYPiyuqHpa5
SQU/hGFtKn4iXeJBARhzh3i2CJNG7ZXEUx8l6cwB0eEnzONL5+tfAEUBSfvXrpgr4rF8w2YAgziJ
k/g7eo+qkzvq9V2v0D+Gj6DeFTmu5JVWmzVhWMzRzM6gV3TdqlSAWU4AOYggECeKfY22L51Z/wr7
DUvpZ6eKKedPOj7hdphQj9+vRisgNeXmlzoqPeeOMia129RBuqV/ofgs9HC+ZcLDL4HLhbkfd7zy
V4vBM7sBBHASptHTNFF1JZx+OjGnLCI1b6RDE4TA2DOGALln14ghxpJdCC8dhPCozobyK2D+HV6G
N+is4vlfAXpIuijSu/VTOMjaet5seYwXA1exaJteQl6A7pSbK/RXwNSlvT+a4gwWMDh8+MznnQpP
2HLuErzUNQ8UmYfkbws23MLmoYUDhFYOriXrSQ7qMg1sQx0N74OSDaBXfTqD3QMTLbxWI0YUGAs/
Vif+M9EULtsLCZLnE90yRHnbYlrT2WIuyqZq4rbmsDeT8RloRSgX22VqL3Ijr+cQ45XlUmzA/IAc
rA4q5l9chxKYGKQPVs0UFEabVWECMB01qvkCAUvKwXrhkH9apO1AK8iZjANs0ZikNHr9LQfrqL/l
omzRcqPp7h16p963aux9AOkyV/OjQ9Ly/84SxHAoAytc+liZ99zbIr3UAOwEW+l4WRm9AYcihSXf
rWIk1oJ89v5bQuFdZP1hbWDEtjix1XiT9SUQ62tR+VpzmoWsbw0uAz+GRRtGW/sBn1hMRjmoyYew
iBuSZhP5avBCuAx+DAkO34dc5s3ym8H5dzPplbleZZbTMosTOvP2PqJ8iHWJ8gsES85K+oQxsQYk
fXwXzN2PZJMwD7PjzneSjwlNUb/InXvh7lOL9MRnDtYIbXxbyWcAejT9tLJe1upHyGtEiyc26tBD
FJOQjSwqEn4xFjuNTZ0bTNt/yw7heqQTi7j85LvIlVDTohIIxPKoDTmbyH6wwlN38gHzNckeVUdY
7JE+ZQnHvyM5Z+iYL9AIwKFD8CBEvwJ6gdVBh3K7IPbKufJ2CErEmMPfe/BQ67oCouPAdwANMJZw
RH/GgaqFPMNNMXskcLiopfjBytVjKmdtFaNGU7gQxBbzQj4zKF4OkkwWDJ64TIlfAuS5b8KExnPN
0/AvOlrBmvj+fX9Lv5vFSQUV/oH4c++6h+698wTbb7JEKspO5g8iZlEZc1QeDG+dJHFxVsQ/qwLQ
qVaZ2LL2oYo/WtmMejQt3IC6grsY52nQ6OqgMawNv3Fz1KCFO8NsEMtxVT0HtrkvYNS5D7gKwP8Y
l3g9rVgDTdfzaanYE/wq3KMJ3wMHf4Gfh8G1n3Yxje3conOQ0P0rgOKpBVn3ri77G7azbIinUuYd
HHqz9NxIzYrVZTm7aIeEIPHsVjt33CiYHqZSO54Jr3+4c0pd3iEX2ZNweW6LzcAmRnAHLi9zsKYH
Xc8aYJ4Ch9loo4TUDxbUXfWKfX17cRrEDtRR9qr8bxW3pwY8rgLoUaGrHou6LOq3nMJDyK6b4xpk
zSD3hfqzFWpu3tR+D+yr3v6hc+jUCYEal+NvVy91Bxsdl2jwDrH4BDLeEGwAituH6Eb/bdPD8B1d
Sas/bxOZw1SaUxbKswKCH7obwIXZBqOFuSFDi9wW2I4yHZUfJzOLzWAkcOxe8BKM7dGHE+WnAv5J
7c3lgbL0pPBg4wy7/SeljS/5geYgjVxNG2IpL7k71F7QXSU3HnjozPlRvM42EzsInFA4efAxjhmM
H+5z5g5N42sU+FnSOFU4pbdWPkViigqGyygFsoaf7m19hoGZ/b/uApVzpH/hOKptQsutj/DZHbz7
laGCQLbhaaIyr9SvdnUomWZOD5i1SkSvrZdDbWydmE6U4FRkKr3b4yZZKDA5uJkewT7T6vCqwkIn
LwcyMohbpKxKmCg0ObytOwyaO1Hf0BqGb+ZVNgykQ3iPRObuUGFqqN6WCXls+MF4hZeH7wxeO+ut
UyWelgW06NRDccIPBs68hqjg49T8Cbgsq2A8Xq0eLgkb0Z41IQiIvjJWY+KumjS2Xt4Zc6Q1y2OM
I+exPWKOHmkRLYR37gcWxnx6lBQpYagk7ipOieWOSPP4YCuPRiTFF5YPP8sDdzVWFaNYivaRH/tN
9+pnabcv5wKbXHUV8Tq23yQPRRN06W3G653SQTAeWUV3uzm62/+1hYkJYjotmbeas92Yn8mDO8yG
TtNWx/eEOdOWsZrP3LrmW/YRconSJXiSKzqGLc9fOWe2Hqx4Z6qamvt+kp5noRQcztTL15E3phtc
P4KhOIESRiDs2DlsyGl591sQzpRDrq1QdjxcjY2at3Vu2Vbg4l4o+O9MmnKwVYvtljXZ9Lysua0C
TNS/ecZIbHbrg/qgOij1W53xU75Vd/iKxz0z2Z15O+WuUANJy8j/W0pucAbrbLXgz0JDhTLwaJFj
YLMpu8bP9Covdv9Q6r3qbAiX11gBHwczdYqr+uI61T0JN5C//JH8U0QvvRXPJbemo8kB16//FuUT
Z3zdrnLNyPfhfF+7PkPmw029W/AWy3gEPY4WeEWU6l7W2LqiFxk38d9SMdXMDLuUXppG2ug9bW60
bRZvr/XokM3qWxbFVDZvTABLeoJL/JT5cO6c8VZuYs+pskWHOL2QPEEEgkPDSsiRZVbxtU59eGzZ
n7FDA/Y+E4NVsdVg0+9JRhMt1oxxIlMCGlcob8Rilqa2CfL/PbtfZlPyfhZiuUk4IHpGHfaEDNUI
NZSKzFDnN7Hfgzf+Y1uzjLAWemtEtByyBDn/QJ0hwfgMvUNcPZF2FWMMbYf+MJTwi7d1nzTWFBR1
bavtDw+6fIBWnhF34IGoA9YKT+wxlOL2hfYzPRIGLenFBRHSpeHe2Lqtr0UXgdkdGvmDxUXLCF7Y
INfXSQ3xAobiLOZZm+5JH00HJBLWnnxtKbz5Kjmxn1HRlL3j8rycr25/hcQeXD+/MMAAzFm6Hr/g
ZfC1NzKVEaL79dEoQQy6t18ZvT8nLmlRRGMPW1AqiEO7UAu/yz3xe+Zj42PEDcZOVXNEJyWmLPp5
qmIdaquKjnr3Mj/m8GSMi6bsTRkBX/sxzvHVBDwWNDaFzSopvrZFnDG+XClSuZxZZTWE1iWWfdh0
D+Ahon+CETGoegCSgbycEQmyWNPPR0HRMFEl9H+xUhEfdT+pIyHgP35r7X6/BBx8gIUDLVAdfnbN
olk1sZES91C0ppzFw3jpsuwznlSS5S3u4daEC0C7X6IskiyD+1Kd/hxJF91amln1Md3L35YnftF5
EzNCzSe5CC1c+rFPV4QjXq2oP5YqiX7/wK9StTAL58/GqHduqUFpCKkRMLsLXRxiqfrd9NxhsFBD
0kvEUZ9vIq3EISsTCgMxPApw6cXsV82T8fwZEA3oJch0sdYSo0jim2/2VtjsodMK526Zvc652/9F
egLnh2vPHdDpYObW9bsb+mLt6r13ZOpIt5mGk5/OycQkq07p0uT2uogvRd6X9OkSG6iriSUn3Ess
tmk6A/BGordnrwOLmzO/MoZnGSsDLhgkLaD357JJQCTadUIfYbKzKKFNxqdf9N4HPajav4OYHLoG
N84MjRrAdcolcfY2vjQj9HThHYCF0zijaf9mbdCOB3sGUsSEOWobU9NaQWWtTtyzV4O+QW9RVmfV
RU7pqzNw4XsxOWuVEB6WbUTbSbDDberQKwZs0djBaDO5bcP9DKhJDvaakO51hDhLRc4Jz6HKzzwi
81HzOBUVBqNIqSIKB8QEJYKxhXnKmVV5Z2LRkC69QFkTNMd1DhgDQzEH3sMkesWtSRH+fmOSjmo8
nmyHl61lYVmYwN7h73v1Wu2R1XdoHNEZwneXX0l9QNQGQYPuGDSLrNpknqCPQ09ng7cSgw9bVPBv
aF60sule3AxaC7uZDsxhZ6JFymSOq5NRBSUdY33Npr2bVe7VQtEHKuF7UB0iQB8U48os+T2vz2vm
wreP6EPlKUY1GZWJiahPdAq0F2ye/ZNf/qvhc96YXGZyQbjR2D3aDXjMwokIcqTRdupmdEC6W4dI
eyZ1tVqDxqDaryEW2k++g/qwOD0vVc5v7ZJ2Vmya5G9O3NigTtYrwHvLVQVH5mQGf1ZZjavAn3X2
IA8O8tpHmKf5BGGWg7L7Gt3i1+gSFyfbaBPLrXIr0YebhY+L1sTaC8EpJ/K2KAm0/m1slaLaTLJa
MVpUUOsgKiesRw2UK4rQFoAD8LUWqaPahiDOsL5hBiHNoe4fDJejBwrr+fQw0u5EBxsWySBfJ6Ps
0a2ROr3WbXAGlGSiFqYst9DJIptpBDeiF3bBs18ev4bl8WPw7D/7L4KLHmST6LjH+DlDaT2yIyBq
6d+NQ0e0z7RyAtCmKahSgZeVESqhKGgLCtlHjAYmPaYgdbHlEFjn/L77tWFjeJqo+tWBCIMaGOTH
TQJOyUj77Dp1dIOOaIqYZgv5BtW/dyYNSlhhhfFHs3LHS8q1R+lf+ncndzS8zQqTJFJhXMZA0Hwx
v9Pzw/W4wNmvh4mvemOPZB5c2mr1VfCTme7T0h6w9S1jhmNsUKOVjfqHwJnr8DO+Dy+D7VRn5j18
9uXDIf5oGl6ia1yZEBfFGREd69Iw7vBlYGFveh+s+PYgswJshDm/oLTscHcaVNp49UG2ZD9C4N4G
3mHRggaDJA/XTwpqditU7J+XWRiVexRnkDA/v7AKoDVJoEZbCj1ZDasA+FdHPJ/mv/dFE2BTIKPK
6Gpw6YGNRAf8MsuunEjny5P9aRonLAcBR5yqCyrkinQOZIpaQ87EYiWrH4xVMuvrGFQFjOQYgc5H
fBm+c8zeahYU5yQLtS8QLWEu1sZNuwK20nT9t3MFhgcvZPQLl+bxNopF40wSIXkcCPSfglQbAP0g
UdxjGXESgGq+/MRN0Gq8Ah8AqfRl7frvbkiuJppIjFZ4vU+sEUlKzMQv2g1eAP8uQKaPgEBGsK5n
CF7Z/oYkJ1JK0uY5mtUwv29PYKoVaPfbkCThwlBEths3LXFXgK+aisvLI+zU96g5eUav6Dn4DKtz
g4g8jF3K1q1Pb6QMq4YWHItGsfPG+RFWFOlLmNGeSGQ+Rqg1nTJCQVoowKTv8MqW5ROf25U24kqu
bK4y7C6maDWPtLzPSO6wUcUfhQPZXcox7+kQnUSUpHlci2oR4aPtYq8RkvSNfhXlJQUVUaOIVzUQ
Dlhe5odEqhdiSA9UV6QKeyk11kDUn/hFB2o/A+/iFZ5nd1xEhZ/IzYt9Clsg4Tayvc2FQYIglYHy
Yu2S+Z1AIR0oEdCqaTurTam2K8KqaUTgrNLdji4lczuiu8GJ16bqalUdxMzaGdQdUvWKGR/u7DV+
1SP4H9tQ3/1MQNLdKkflSGAUyx40iP4V/DrpqidQYlZB6//GhesK8UW1QXqDoic/GpXr/y22J7oJ
HKJsQ80+zUjdgW+SEHGBdK2CeE1sSLw3erheMGmVsoee9MD5uRb8R24hJClbRDduhW22ejqyQchR
SmnaisSWKKVZbMYq4jLdLNJ+5XbssoIp+gcUA9+ekAwBgMWumpYbLDeEUWLECNtA9346LI13q/fi
vWgdMwj8DXwuPUnZxe0tPMV18qrYtAqCLhKbppzWFtdMyBjvSJyqwmGb7W7TmNuTW7UIAK5GHG4g
Ie2u9oPmIr4fsdqQRUmhVaZeIURcqDzkhirG/rctW17JW19jzO9oi22DbfB2hLTmEpfX352sxOwG
poGiCXobkmkeymKEmZN/BQHps9raClpMcYD49ncT3XcvcpPBQp7kb6tpzd+9c1mqLwTWEz1/a8P7
X+mXsuFO3h94IP2gb4VMzKZfxJehcx4KloNsh3cUmn8w0VDnP9NWQaaFjaS+UI23Ga3+H71L4iyU
Iti4SZy6h26vPYVwRw1tbd61fcfRWeBOQ/1QDgAtT/1RbVMF1KaabHhfnxMEBU7DeM/2rwIndSlo
VQNXq0eteRSGOA+wpfVqDcxxpJkiU5Z5+zZJSQWVmrAAt/bWrtAUv9DtPUwubMI4aReUgB+n5aZ+
gTDLXMe4gyQkBmeTSE/Rdck7k5AUHEhI8h5Iq2xtAX02kC8633FyMvl7/MeWFLVRD/GnpGmWleN2
rBpeFqKplXQ+1qn/YcMCvclsjNjXyEaRDQ2rzRVu5X6CVpSajfLYQVgQ4gHNEw/Zjk6f1XMl35DB
uIjQ2vlIFXIZFpytq+mo5VSZ5C4gN8Jg6hMyl5mEriZxfIxciFIUv4D3OvEsxdIt7iYXzgKYiHs9
8wl0scBevM0wHsZdho4kAd0muj0Fr+Cpl3F1JACQwSnOubeejpGwfOY4WySDnDYgKO9qnX/PvxJd
CmHMj2OnEVMZOdTpKDxbbsnL31a4WmrS0lci31eOu2Vyl9Vx0Fu1W9RwiatuNZDdd5k+4jUbA2vi
a1eYLU4bDA0GwUp3bRSsgiAIZ3Qk539IiX5K8BkvkBkbv3IcPXsVNq8wHNlvXOEVtdAmSq8qkjDA
KRhdauZ9GfErpODUo8KEKQSvMkTpGTdn85nA93OHzOOeEHep+GRAAfmLPfShWzb3lJACuPIeoLjs
UnVnCAcqKCoAwp3IRYT+xt4PNYrMCbSvZKuaAdp9fV5EW4DpWKxzyZa0UzuRSHrCcEzSHH07IGOK
vBI/KO94nQaHQTK+LG7oYIS67Hl7WyfUgBFAzXrb17HnIJqO0S6KHJkf0w/xLMokIqGI0U8RzJ1x
Wb/Aj7N9Dz0X3UZNOhNqQAImMzPqdpu3BUIyQ2bTLm0e9ccYMOpryimJzmC7MBQh4chnuMA8r2Ad
qAX0VZpbGZtZwUMacigTTAlDQCD/rqMmDlVoB12Q0EdR6hB4C4wFmBxMBGsBzYItgTWxTB0xFbia
HGhqRDuLgRRpXlA/jCExHosXI+WviA90LJloVhHhRXjn9pTJpWkKWLbiaTKSQe3LKvS0yMgoUEsQ
aRMEaCyXWFyhG1sWIWXx4tiLZrtoMmUE2WvPL469GPVar6CpydyD2Y/VNp8HNaOoQ6X1WqMubRcQ
c5fXKSlJ+byz6ao5BRu2goF9DnOkVsvRISxAPGNZkuoQr2PDv3TpxLOTqObEDaQbErN2c+vvEDtm
N5Lmy4iePcscjLG2rFjLFFy7aYkFEv/ROx7pdOjwSs/XoSKR7mpsqs2Z0iJWE4I2fdaGVYsYeD66
ss/eI51mOEyziTnEG5vVU5dY6+iNMc27LK30cZ/m2VfzL3tt2Q/RtZNpdam9qEAbFG8C5hPWqleI
A7eX5BzrHRPrmWMeH8f7cR0Z6n6MElJWnvwDA5i/B+r6H7x0QRGIfodUhbsNUsKMIg2BkeRs6NJf
PuN927hj4x2r1T+rAEgA19QCji8YmzHDWOxplgS95tfOR+g20scZTYbBJNRAv4P0njt6k8pdVytV
TKmKEdytAEh/tcq7Ks1IFY1gs69dw/m4SZWj5q2wM5n2EHAHQoWZcZFZRrNPhmAIrs2R7hWjdGNH
UQyer9OFrXSqBdNLsrYd4nleY8E6UjIEjH+s+nlSWbcJB1+bGD+0GT5m8JOvrWq24PW23FNBnPD0
Zu+D3kQ7Ya3M8IiIepMvbrONjU0KsU2FImwlS4ZBYqWoJ6L5klELfC8HK7rvzG2qEWUfDYZG7/R1
hM41t0g/PaTt2tV/Sfm+L1jfcnsOnE6FoFqSniQlXso9AI+KF/kxxwV7rJsxLQ/RYP9+rQ3nthKJ
8bPJLO3L2sh29cXaON0+4ZvZS1RbhPI3Mxkfh7exbp75TLeZlm8pP2QZ+lg0HYAb3IzMqr8/OLi+
b/3KVCrIyRxn/5LZcPbdj82mjcUUdLgIvKwPBTkiySyg3BP2LL6/GAziQuf334LRy/sUfZi8LBjj
tGU8Zh4VKbTDYgpNY6GWGGS0GOCJdgo1oj7Ku+PqmCEYMNq6icu8FsDeszUPnkeXL4t3wybU2lf7
Ok6tgoPPL4h1w7kMKSOBud+UkrID0sSwZfszx0NlDsRVsMokhnAjaiTTq9uHGy5uNmdTZnG52dPJ
1EDpwkqr15ZcdshUOqGGiOb1hgdHhXGdMwzksLrksqLbAVGNVL0/M7XQNwu7qmYUChLEjRIqo39p
a5kzk7a7JaZRVHvecfr2ZBxcRHCzo1UtDfHXxi/EJVMptGiTyVBJ90wDwE2tcvp4dKs/zp6XrHti
H6pnDQLOTI+p/NUc1Xzt4CnPeMtpV+sR8p7cn1kFXrONRXdtRTHYmZs1CHOEfFJs0nsXm9/8hMLA
tRMHQ+EXEXGE7lPqkJalKfzt1WxaH9B/ybyhdWrhfDfbD78pwZ77i0mXa95lmYPyMVnDH6Bu52ru
7GgVuGvoH8woa7267tZYHLvHbsP5UrnxHIzj2blGR8rWOZF8O/vDC9567zAxnuPG+rl4jzcoxjfT
rSs6bQJbjDXAnyL0lCOOJObMkhpXd/O2Kj/xpC61C/7ebYByPPpMq+x2n6bPeGBowdr3P0a0psHG
BP8xVkWU8ywF1sVu2ghU6dUWO0f4/U1QgWR4mIrY//CEEZBiP0Rsz8w4okDj4tBnY93f2LSSAHES
tq3gZqfx9UcUTZ8m9IU7sI7TCHRVWdLBZKOnfBinPuffGF9/U/9MIN5pglMEjdgPOrga8N/Dv1pH
fgAN0HWRlYX/sxXjBMW3/3WbU2HlD0TYvMMngs1sg839M0PYgLVlhA0p4MIyPcEIe4WUPWjydbgr
nsFi73EluPZ6PzfhjaSaSTi2X9Gg0EalYGg2lp6siTosMWmohY1SByqld2vDCqaUhc3RruP1tZtg
H4b/I50mr+VeLY0kzYx022l8aDVXtWiV/dnbLoDF0bHzsbJijpRn/QPaN3bM4wiVEpJDYgnesnfQ
ftZzSOc1T/DLf77MjWr7yWtXDLIqs6uQb1CiEvfQp51p76Njp9IruF+sCWhMWuPVdE2kjoWPF5OO
7hBN/2uGH2KWplGgJNICoE+zFp4a/h3Tvd9H70yFgTkdUmgcQoLRLnMv2Jl+Yj4jhSChZaraYE/v
9qZf8w99SqMret/LwYQOmlZ7qVGkKQgbCPJLqc3uswVJNmhd7A/YRM869TCcG5Vm94v5s7m13fvo
iwdd5/AJ2tMX7qj4abNbcV9pGydF7DqTZQ3vLRdjO6DEX4DXQJl5+59C0yi30244aJI/9kLjISEO
o4URlDJFdOhivugJtbfMPNjnVTkVbm6dDOWTg/YVMFvqIEcaHfwZos07Cv0xXjLf9nnFLzu89ypu
MjCQkDwhCj1Xv9+d1QrC0tZKxveN4+xlMNT+hKtGgWsBAsJZND5+a2KHoWVtGdDlLpzl70r4l6Ay
IBuZ3AALgFhz2djQqCsubED1mUhRdeJ8wUtjqaalnT78vmdJj1xO6x4BNr7N0o31vB7c4oskZcdZ
6jbCY6tT6z0dWJQj+u/1Unu94TIFFCUUvKCLlutagcWMTsm2/Eizfeifw9WYCPrjyH1/zWNhVX3T
uDOWFav1DRR7NxMlBN2EGjAf2CC4CBHYqbk3oCLmYgRji/GD28WAC32Z1M6dB2Uj+DTc6s/k+VdK
rCPhJOWbE55/7r/ars/qbW3o8YxDxkX7At9C1SZbI1LtDvvrbq5wNLTiuGCJgxTtwzjwVX3UVPMH
LoWAxWwYBK4fsZ+DL2G50eqHVpC2OcuepH3cEw+DCNktEOule3BmvTCwZj+ZBaJNRB/yiqE3FDvu
gPllK3iZRP4uFSUcvOtOn2hhYuuGSGWzmFfUJpoHpPXI9RmuuTDdBp/wsIPifxDDGj3OEmvVLG2T
ZmuFEPlN1i1mFj44GeEPq5jrugyKpTCUcFWyDDqkAzupWaUG+VvkjzrwRNHohiTj8vV2aPXottqE
yiJiQbby8ce9ib3xsJ9mCsGQZx8jDBky0HgZHnt9/hkOeM9zyuYAOSkn2bFP3QGemGimrl5tkFAu
LGFNkWDAKlhVeix6Heu93NfAaIi7h+H0Nx/WvRZTP/2l7xLNFf0EBDiV0Rzz9QbTDx3NezApvBkD
RV8VbmK0htuDU6laazZ9UMTPZwXWnEf8izrw8zbSgzGsETmOtnICLmj90Xo0OsMhPrL0gW8mMZU9
3vcMpDneMAsHYE9rDmjQxA/wpc+Nea//VqeL3IATRjp8KUqbp8sXefpAHw44jX9/wzrCtnOvsuRu
tne+MX+NtgVfGgceoqiyVYyI/li5KgCgRDTbVAeMuNSFPjvvRmvuwXBkbipu8WLBWj/+tfqu6eqv
y66JtzEPcXMoowOiQn64Yj9ERSI9UhQzt4Y7j8S//vgv+94fU/2Po7FF8b56dyvMhSvGvjbMOBPP
rXTJO+3UcGH6NKxAFA24NVbE0LcCN4gov333NLeeh3Y1QqchGQIrt98miTeOW1ZMJwMQp/RXdkZr
X8AIPgj+OhbJH/hSfYwYDDo2fZfHje9jvLDFLNtpsVPCnvpizhGZM0UXgUiYYpv6PZkrEoP54odR
TSaPPg6rA9fSHMKwDn6YiFFbBaGGpj28dHXX/fCuR8mm88HkUTZt7jX2ur3Zkh0NEcgh2cg9j8X1
gVNBjWKdnMZZbfmGjUDhPvG8IUyPmzl40AjjWU/fw2WaMfG0WenKXjpLDkZmJKJc5TOEEf4lfbRz
5Y54mNxrQxia+CghvJs7tmOQKoo1h26QHV5Snldz6/xoODhG+OeRGK7E57fhaabjq7gfzeGSJdmW
9IpKjzg3SjxlJiwJURj3uAd7M27GZTh7eeRD6r7UJGnZ3LA2J4MNm04ItyQuWTyVO51PLPkaCc94
DnnRiMTIFOdpPb6W/yBBmhPIA7/Pnv1j2fZSdztf0OvV+OSF2Q47Vya9F2QjsItRPKqwXcb5OrPU
uJuRHyvEjepNBfyK8QDdDmLdCrSDUTTm3Z2NcoUawPcXd+RuCx+DGNMxTZaRIkOJPb4Z301ffzb6
sNs1IWXTmHLXxL2xN4lg97qog1xq6phx55O7EitMJTXirZ5F/AobF37gmn8ZP9nXHOzY5Hv4vCQE
OKZL6Jw5oqaM2wtGo7RG/Cw/WFn6tvqteIFS51Cmj7qjGDKaGllZchvAPAELQuCD6wjAgl0t+yMU
1NiEQDYHbhBIuLHmg4p0JmfzmSET43WX34Ob6uNSoJ9IpgJiAo18tEseRm/c84X+JziCg+tuFH1x
BWqsdYqb4URz8EzIHcIWIA4hVvRE5Rplbf9KTyiXENTYS3xccQkgbhP1BS4CZXALFl+btjp80ehJ
Y2JjxAecCs/egPZI3GB12scbquAQn1ZymQvd95K6tADDYwLxwS9N4Izinr18T07h3Ksag6X3R2gT
nQ58uqlMd0GFj2TEK3q6gkGXachehdYMknR68gxzhwA5+4TS9/H3ncy9UoDoGhXwlsLJx6kWfg2u
Zsg2iJOf3PxnfIukDElJKj+4RRNVFpSLQm8DmVx1sLAKGDxMszfcHLQ1emN+6JWMnsKC21Srntj2
/GZHizd4xIXKS7c9JwTCIN5d494uz7idLz87TdiS15P/i1U/t8PB7w0HTOp8Xn8RPRLUDu9miJiS
VrWoOKLuIEvJgiNkiyBTkI24RNz76krpPV7PcEg4VfZOz97ygz2mHL7l0eZpWmm4rQwUlbxeb9cm
Cko/B1M7nsudb+ub5N+H1wj+MuNC5rV7ztpWqyIxqbSs+eK7EpC9WTexUKzO9ADzgY/inLpVtZuu
K9yS7kwgqhAIamGPA9FulczN9NS5wHIXaKNDDExt13Q3sOHXUQa5BHVb4Cz7sRY4nuKrWzKvWDp9
LNmethwck+WIC4tDfss7egQ7ugJVzNWUMSOPVDmNyQRNSZdvp55h5NcRA5VmqVqmxCCGG5x2MtRe
mg/1t4TSXR01ciU5YXmQ8IpuM5qTCnFmKNN4upD2/Onkxs8Y/rTFWDmRFqg3I0hfXHuZgLX4zX9b
v2yDgJDr/gfRd38zOHQ3gxxrFt6sxPvCj7REdMB5zP1dsMX1wSsvdjgGPL3yuDhW80mMMgUwC3Sl
KWNVWHPTzDhDyFl5LcxA0KnEiHpIUHPNOg451VGtopS2R5bfxxwjkBF01C12JE9W+a2OLDhx1jJY
a6KgmmaKxHaLnCo21fqap9n1CdLbugt18eYG6SPgM+YjVmYdUwwX0wdEXWDiJCR1dLHSXik8up+h
WAaKoSqyZ+di8rX0jCz1pXHeyFxwz+Bk/RJtwArtoRZ5BLJwUmvwyeAQuCHWk+QbuVQBDiYN0g+q
j0tXdmqoD/m/g8E/d1grW2c3yX9/ecZjaZmBrHU8h6sZSYZmyb9jO1MkgSY49XdEkpUKUsIJvg8D
vs5Mx668J12mhBSbhcw+c+psq1Pt1jkafYUftKapxBk0AcQ7nrcvk71TGDYASQWT6vP7P55hQl8H
cRQiLDMorDbZVZ5I1Mu6YniU4W/WHQGO6Kpor5oJVa3jSPCrwFW2S5m9lDCUeFQ2KGitfVDs1GHm
dU/T0/TCozGuA2NUaPEjQYFrkQ91WUbRpIKoAGcAcc6FwY4VRxUuWJ5jeqajKspQnXqsL6R3wyF5
aH5S6APhONvoNfFdKP3cxg8O4MXFY9H6Kfx8xi/sL4YP7DOkycNeDrs5XOjg9u1CgAlK7JzklBF0
2M6rEaTYcJm/CFZljkDpxgS1lDuP5r1TKLoOrVTmavhFjH5itZj3meT5eoTC8JBowGJEIbIVhjNs
3N3SDrLmjvLonNlI0IN3d9jYHFdSrl26JbBg+DTnqtn6yc1pFERPt4g14eJA48MpBs8jWf9lE4ta
jmVPFKY6hFyRKBvYTD0cFWLvg3mHIeDLeIqgluw1NXhNn4V8EHTI90gUuHPGHZB9Bl9wY7C6lJF4
voAh7Z03XW3GSK3/n6gnb/LK91V75wfYg5gkakzmQoeKUZ9VwzxmWONbpa+amZqM1GRSh0d3vuQD
khHoEHhJocAyno90GZrV22O0QvSB5M5eg6qvi6BHYpSmn2DPPXjDQg/L9+CypE7+QPubz2pxFaXN
blH7vXW/3tt7eqUeBpF94j4HFW7Fur8JWjYttE4pOL3ND/MXRW7Jmo9PbqVzgUdvNezlkLQK2nk7
iGIH54zvRaFdRSfJP0XKib93xjaFWQlbV/w98S2EknPqDWrqBwNFviot3pOYTSNGBTCrJ8MuazZl
Vk48ScNGirZP5jOEyeJbKNT/jo+chyCbfO15JIWD8nXmobB9ccpzXrlmdnXKJCrWXqXBLUxGCqUe
nMnsLg2VSWJxh8baYGm+Ys1jRGv11HE4WXTVxq1fHGNQJY1rpH6vL+vNYrfYQcsusRsx4MkXgi+B
zyymOKQ8W8ax84n2nfLs/LtbXgnbWDbisl8kuba4eAxqnVrTSAef2QOnmks3mZU5JzNFrl8ZlLN9
7zB7oVoCrWfIzejO7c9m8dW5vPElrAHY3PvH6RYdFoUL9sHNsAxZatEiCqZ7ze6rJ1dWzlHKZVJT
QicHQI/m59OWrF4nQ6opzbTqlmhfJwEnIq3RA+H83KwPxKtXF0UiNT1PY1bcerlN56IBnWKdZK1f
34xDLx69hFpzp8J2pgjnsNieY28Dn7RGafWBa4pMaqjZX22j/NB1U09GrH9Jf9WZRd/AD9U0LsZW
k/TZ8uA7lX4bBQ1E/BfwX3RrQ7AUKUIvR0abufRHL6LpFFjARfcQlVuLr6YsER31YMjR32FCCJmg
/koPZiqoppEGq8wdJTCWpZIGLhgcjJ8vc9pmtMM7qQZPIYJIBFswxOOFQggWBPFZXKvbiGkI0rQY
18oKUbSEckKqGdOh5pBwQLEREziMfw5OldtFnjf8hNF6b7dmmfkYeq5rxqCAuJyxXiUSyGjiRVaa
Dc3kt6OWch1hC+FBwFBZHfBPHfBhlZ7Cn8YdDmtJuvDQsHlsHHleSSH2sK+8lS//A7ESjmdfn7qu
88W/1EHQsV+k9nmc2jtvx//piUykeOF23gPx1nO75Avm+Erzkp27iN4Z1RvQtexhc+RjtPKUcbi7
g3y7YQvbOVTMB25C49J6t7pNk/gWI+O3aqZqBlUNUIeQNaRWkdxNOY8/kR2kKBZSslIO2LO98HXB
8KODz84AG5CBXKDuy93fc9nqAqTz2PaEPuf0ge0WVjZCNngEkHonN+dxsN7EE00Ilg7TUB5YmHrj
3GO/45t5wd34ZRTbB3bYdFw/RB+ClAsEkUm3Urr0gJyVLXUaS1/0h1oU2L5QdQ91qSHL//3+lhy5
xUmQR2aojWUmOYiiQUi2kHs776L/bJhyFTucM7FZtSCCXgKZ66jw3TXlljp6i7NN7t/mvTqQmuRL
JR++uZBj6kjdOnrcOeAGZaUWyJDgGIAetXAl8xFh6Qls+LMbVHA4NKuMrLtzP5gJy8PB2Ll7ygS/
yrc3v50kmqMBtY5PTlkF7fxldo0Vr1nA+Abkfgk9/jqpd85uLXz787jK75oNJ7uGsADNctBi1S3i
Gvk0mlatqwFIYmAovYTOhWj3gDelT3sbUx/gQVaaiGZF0BxyEr3dRPt4Hx8i0e4TNoSpU2Xy0A2c
dNWgZa3GYKoEiTdxdHoaeAg07A3k47dX6nw7n/Fn/KCwafxU118aEnrDXwyMaAhQup+HOxglu8GR
aUis6EzYzvqD9wnXUlfz7v5xzxh6qQXJHrh8oqtokhCRUCqTrKuRFR6SXxx85ulSILOnE/69eshw
mFAeTIfFIyxRcSSOTAvE/auQQHxglvDOU11hMggtMdDRa9RNbi6+sukhyeR2E1WKvFpSyOmNwe79
z/1i796p7/cYrsk3mti2zJcB7ZutTY9q5bMPk9Rt4mtBw3qQH5/ho38f6JEMac1WsUgnZahqXqom
PIXkZTxeRkJZyi77gxAJKVKPoGdu5RL+VjivTU8jJjr7NIMwjfgBpna4m72XSrVqTlu4j+Hy9i8X
YEcygARALRSjBNtnNj31zOoPhDY/yBXI5SGJjXHv5OmX+3MiOIr9Yl/8sf4kF4xojmAPg9kp4qOI
XaYlE4Bvu+C8Yfjex+92yxFjTLRYWtlsF4pskdj4aKfDIgs/VkzXNGsq4x4w2LowKPlydcArfko3
KNekFPEUrHFUnLtEJ8hjZNgmD8g3JDUYIb3W9PiXTP6Pp/PaTl1bgugXMQY5vCoShBACRHhhkEzO
ma+/s5b2uUe2j7eNQSj06q6uqq41qrLegEZCwqYiRAYGzzm1ZCwu34Z0TikdcBZNBMoy0zuvd5E9
Urms6I5jC6Dmyd679kRwO3fOHcao00zRRq3g8UdiIQnQUTqpEkSktTf0NYiAqP7EeX+DYZu2mCSU
KXsmfcf6Wvaof797+9NWEf3x341r421UONKMldwGo07BEFklGNrqWPKeOkXMnhOajXamEetGANkE
5vjxz0bsb9uWH68aQNUgKD5rW7xH4PSyGhpmv1phM1WkfckrYkCFNam9pSWo6LfYkpTj845/fdRv
eEiiHpa8Uw7S+GCByrBVy8KBShIp/ou+7PvDQp9jjIoFEShuFK0I5y8ZOfP8EVZVkq6jDGDWLPNN
ULrV7ODIYKth5MYo4niBNyOpXxiAnZmStx3lHTAHe2kHY4A+SUPV1hZPQMV172a5jKhOR+/iAchN
n1mPP8wRnO+Q/sOS4JduqZnH3abmry+dLJWAzapWXe7P3ubvCzb7VzhY36JdSg4oRY4OnoaMACqP
NGJluvi4BfW6r5AtfraFFModl3lG5oPWcNV+QssgqWhkupkug/IiqaSujWdwNRe1/Olu+NU94lyb
RhoDghQI8vU6sDnN9CtrO6Z37eK4hIFmof3rYj8YPbMU6W5L2R8NH3mfZu0btbZh9fEjjSOfTE5L
sGiKOEAyu2477YbVUD9IvVm+6q8mHs0nDegV7evj0N4RrqxV0GTyyi2loBTG8aYQEfmlrWycERAa
NUV3jTYxzFsUpfQiSa1AyX5cJjJVxQDe95nwgyv+qmJbvuVa/sKyYtuNaetZ1jBKT/2LZWTLJcCQ
LRjTTrnRrtkzKMZYoXFpRE10h/ZiqLHUV/RBCO9EPGQcTvNhcdE1mMOUZT4T/l3hw+WgB4FrBxV/
HAWub499XtAK7JB/eIHHLoTwUIpyQbMac4pIqAmFm2URak6WFViNVX/fPoHsHe2Qi9WnjcMDLavD
ZckdATLPMYzU1eFXHt5nFKJX2lk8xIqxTG/4CPiHEdo7DNmK3Hcub8vnOdYghr5L+gCVVscES/ZA
zmm6gyJux34D2J+eGjcljYG2t7ii7uvf+Tvgxj66QC2LYl7RAczbEw1JNgYQSltGmq7MF3FRmPX1
cEZUNqN0DkgiTy3sTLDOEtlVqf7T8CBSPfAxgfPcSeuqA+68JBNGYK9iQiQw1VlCdVQQqGQq8VVF
hZgUd+DXdANDVFFF7kuVQTtJBYPIY9p+3iUPQyY1DiljUyJV7ZclVnz9u0+rhc+DBzG/eYfeiCek
lHhwF8ncRU5UjYnCNnxhFns1mZreaBaugTKpjT0Rwl2Bm03YrP+W5xaCIN5mjfAsFOeK6qyXWoGI
TwwPhL1/eNPBprHFCBNysVoUwnPkM8UDzIaJlJVsgqLpBU9v9u9itQtc6Tral42Twxvigj3yCdLW
1x6NPtwAsvJVolHi3tBt8nSP/EHyJ55dhRdKcl4FClrZx9KNX7TlhYZWn+YJJRv36NXqfq0zBEV1
XHS0ch4C+yfH/GwVoHy2MKe0GSZkGL5IwKrcjl3uT57+ivSlGOagfwhV2Nm9g50Jkm6ry58L3G1B
CNFucuu/3dGk3QFeluRKhrhUPXyXM0OduaxV02gU3h5QqOa+Wpf60d6x3IKux+DTfe6BeNWv4sR5
pKivke59sDTURRrQLm3EB/Rid94vgA+1a59sjuQKw8CMNafppQub7lKOOCPkVFFHGDThCjNEAhEd
ug8WMQSbCRc3/egODTtge/6IZjedK/5YjTv18ehtEeP0DYA+N0YOnL0z9wTPczN5dLNI3udMmiH6
0cT9Ie9jF+gAgKsj47dolGkPFEG5Y7Q7+qcaCjUdLMVFVdc8zeTlTAiy6rvziripqnWoXqLdAEaf
9zmvdOZXNFnF2Cl4gDWi44qU+3BaVLa+YF959KSwsGL0v819+xcvQ2vg1pE+5dwVCEWqjClyFenr
w0xyYvJam0/621rAaDBQg268/UB6ujMW2LpHpEuXRrkUKqBoCdYm5J1YV7E5fZrEnCLzH+hZzLYx
a5U02VdnuMVVdeEvCEx+7JORRqzNvh+tLEIpYY7YFNMAbyij4IO2vh+TGKxiEoQY4C2OYjxQkHGS
EiDCz0cwDHnYymOyC49TsVoiLq58nwWgZpNiSFwcyx+F6McDKaikpcZIchUNJWM6eTYBlj8NfDtw
2Ytg6EcMADpZLv9keX25YbMpsPqm+QVMt6jCgIRGQDIdhiwCjEXgUQGDEcbsVHGxdpBX8XP+Xk9F
5LV4MF24JtmkV2j+ubbNsCJrqIUgdEPGDY1JYX7EdQqDbKcHH3f092XRGsaL7VbDgfBGuTorc1+o
d9P3GvMGfV/YGrx580HalC9Y4Yn5DS87lg6bSpTC++ngcVq2ogPD8qSWWAw1DZSDv0IkrZ0YDouc
PI6F/2Raj38yJySOnk4wdC1XK6nFjcqS+mleeE99vz8HXFOhubViwLu5ila+7eD0x+zBFWvIKjqz
0JD6darOUY5BXC26bh6tPgdotR3oltYldAML5n5n8V0E1cY7+ZoJr6woGDTeHFgDwtogJZrvkgRO
+jJJYDElSGCeLBAYWfC13q0FIJg0fmHilEDkljAGnOUUgopjFgtHbRl4vjbyBHv54KY5JtxhD/Dm
1gGb9CeD4uXjCBHZghMsxjsCgbuL0z8xM9Faxy2q+Pk3HRSeRFFIDRCBmD/dXEPVVJ9HRFwZOID3
FinDL2bWh/zcM/iOSlm/QeKgW05+2dLZy9ZGHUQpGVTXpjgm4UhKjDzOLjcPRqbkFabuNvbImCg2
f6bdIfgLRwduboEINyibGlnwhSo/UjzTDyUIExogQJqgLjBXG15bcD96PdDcnduDEkdXBc6/pEda
kugjkwwD94scm24a16zuCD+lh6GuhcGnWX+F5505GGJ6wCjGNKL9GhWhPGol15qeYmUKfYIVBBNW
OBmARTyJBE44qYlCQj3UA72mxIFAzp6m4LNwCG0nngXvx1ynajDXK71sOWCJkG3QPQbzIcXA8sqr
dFB2YNV9iBBsYLd0GcvKu8Z2RaR95lMaPB1/aUYYVe8Cs5EbqKsg9FikbXLQ5jnWvFQtsxhQwW2S
k7FwgWsslvXeWKHvcGRKQyfu8uZc6pzKx18FvkyzNcdBiUMWZCDn7fpCM7UOMfKMCyUPVlDANodG
IMzsayJjkXUs62v1CVTGgxtS7e86Z6wDTntbTRTMAaRhH8gP6cVWcx84GWu7/O1f1jvYscwC4gnc
+9njCzMh1Qz9uZTkee8QZpgrVuNTjoDrl7UJMQZkPBb+HZnJc4TGtycP2zVtj2L/hg/HFqyvSCas
OcQqfGtA2IBq097bE8x445cl902w+WJKavvVZYn7iHVAawDlVvNBrgNEqHT66WF4rXXhXwlsWOSq
hbaNUrc2KVqb+Z635t/P3t6nXC4AmdTCS/0y1PiPx85+QbC1L8z6xqbn5qgyQVVXbt25+IDMwxJM
xwf0TspptHQYJVoleAftEs5Mm8aTIYvv5hlDos4hkI59HcpXdtqVwRhJI5Pc+HpFr0IbsQiDUgWO
hh5s6y/kn3tG9+FhyBnBr9dcRYIrdh6jb81NjKlFzT3N1dgqYTNNCoBlc8Rb0OCBDY/ZD7CAwAji
M5yOMbcYp7PVCAOQCTDbIOyr4bHCaJk4fXNzLKJaLsOxRl/hI77vTztfWPdm0AcPeLFlPTi/iHJL
bTmHg48El9YazGQvEdTgM/wMtxhXZ5n29GJiZjxtcL1jbEnfSf8DzpzLpyBNjQlLTOxQDrwmXCGs
MuiUEMRf4xuiw4fVPI0VFGCQzXHCldEictI0NMDq5+cprZ/WE0wTeK/bHghEVzFDm0j0qK7VGPjP
XkAtqYRwy8fLKcBpLnnrOiga2at4vPIhlyYE3hHJ0JdCQjZFMiKFCd/VHa+iAPNgqMOwgz6e5HPq
WZGrwlAhUY+EfOSiCkGLIAeJRyp+GhGxxJBoLfiqgGZMcol7in+y+MNvkfQ8bYSLSi/5jiKOos8G
7jMGuT9ZHjnFtilxqAkU0MTUvM/T7yTvSv8MGYqlUCVoQE8lmICVqbXMw+jg+1ykfHqJeAgn2+nT
WxpKnSiFIhJo+VP0p+4ASJbph0ouhVYZHeZYw7LuRK3QtHmaVk/iUs/VN4UjUpddC1b3XKhyShfw
qGbFkeRPoIzy8b5wGcr6ZaHBEgFvQRUYo0QbXMKQOmWMqBfVS79ZCLUwazNdrXRNYbVlsHOXAezV
kCpgWbUTaNc8oAXjgzUbm62D3UpodPIwuhWU8uW2emOtljJmntMavXkR8leWaQ2Jpv+rv5cLmLjK
KikmbdZhRU/clMiZWScL5O4jSlE4EIIdRjVyb3cyUfevA99UKPUfyg1yLlgm6pKzQfVPXRc1DS/b
yuKCksHfSmdwh/3aBiusCz6xEqBx/b2sK5MMdv1NP490/LaVGcM1+Xky101DRGrZpIC9J0hIA/zG
BuNORSm5N7MhpQf3BNTKKEPKYA3/SlFgnaA7C/gPn85PQ4xAcCAwfC0v8iqRmwwWOLDP6UZPSdGr
IGvqSCs80z0y25FBAA8og3jFEEz03rWSzXNUGFrQQLWgGOlTDSi1z58wvVUJ5OqqedVX3Ti1CdOY
yAzaz8W0/iF512yUAnGeOJvj6mt8mX7ILOHG06vQWFIn5+fXBr/ut3NoCYgtE4CuXKhmyCIMHFMP
kIkLUpOd4JYVfPXpVux0cotWAQYhknvfYJ/g7mQEv1i3kQUzlIgcVCuFagv5Ba4AFdlXKAAfhk2y
6ALtH6kGXy1w4TFuKQ7WiExLxwuBKHzjd4966pG0ujoRTzkcAhEiWxrKyUpLEUPrmvIePGJnwFui
J4XXf1vOhwWSVTJSHd1XXTpSjA6jDHZRylg5ytBuY4CgfIMvQg1Vkyr/PctlBHFP2p9G0gN+8FOB
s6jxLjHJa1r3hb7hjSFsVuus5FapPbBq1FZssMhRVcm0UYmxXKrInSlo9XkFvk99GJm8u+sxHqF7
xOyjNJfZDFMXmD9YoLXbpLaDxKZJmjrTxueJcgCKWV8DX4ijoVKOL/3TNQOY0pQmFSeJRHdBsw7h
d+9U5vQXuIQLrXs7HcFw0ERj/JrodcoyisvQ1H2vNUdiM6/N7uMMnwwRqeM0T/7R3ww3w3z/DKOW
CX9KB7QBUQJZHvGMyLRT2tbNXUQUF5QI2ll4xqc2Y4i4hLWpgSKIFno09TStfe52MyE+jTrLmyM1
quKSoBLFQPzQaYlr1UqXat1L+AuJMKAlVtHvjDEXyzCkbp0yMkGqR2CGuCG/naLLfWPeo8Sq+pXO
7qrqyDyLqWVuxrx5bpgQdXLE7CtuHrI9DswO/vbOOaH62jm6Gx/1agG3SXy1GDtdIOBBx8QvS/j1
iRLYpJ80/ovIXbAE1XZNPixmlIFnM08GMYR8PZACvyKl4vqUraGUa6BL/xJy+J5oh+WwQDL+lrU0
TOYwy7RT49lXq7i7wXO4G1TG0l/BR5LJLrgd8fPqZ3plJnoR21NNr7ybdH3kPAP0YfPYPIJwIXpD
xqn2xNa4QMgNAqaUaSVo7u8bkahMH1LDB/hNNBZ2A9GFpIClQkARe61X7Wz8i3DdhV6tNRLDCMoP
tTbO+E9JNAoyBttWwlyhZJI9a0v7GLu9tZkcGQTO2/4O4dTW6XzwaBUstE5IOC4+omjt4UBf1Q9J
uyLSx3+hxUqwescBxlcGo6eR2l9WRxQ0KAGlOVGv5wzPLAfbDMYZ3i9q4TBL6Kf+Van5QU+YR/aF
pBhW7IGd2/Im9fYg5JCcpMSwvE/MRKCnDWANvE6zbfC0xVHhCs+p8+vk2zKigDEWl6Id9qXy6ZeJ
qZwWdfrEP0v9bNEXXDAl0Xqb2gTItlj0CZEoNE9ZP9XhlRsqaQbOjZWxMqyNnxvjFtr4VqDaV1Wu
4dVOsSbFlixBSj2p10XhEEFQn1V7w9+pwWSIG+1ShOEjm2BWuVRW3S++EIgNAxykRjeDi4oPoVaq
NvSB5p5VNPwordDi05nzY+gTVdbT/1Cqt0kg9AYMVwRuSBU8FaWlcixdGtqwNedrzVDkTjacYy4b
JULahMiCbkkTSw7Bh8TBCgNC95QP6oH6RCmHBgw3JXgmX+NoLKzsA+qnDFNqMbHO1rCItfuq/Ohm
wyX7R1glUpoSTU3dK+3iK5Cq1mpFGH1C/7IUZzR6EMEnOfI9xi+Q8j9lHOkAHLx+uqTLZF4L/Kdf
CvR684I3AVAWYziPPk6+2zijY2C2o5f6OeAP3xLfAswEVFSrjJI1rebgqekm6okkcKpZtYPrugwW
UpN8kVZeGBZA8gmrf7qpRZkpwpPWuxQOqY00ig868Vxeosfo4tB5qZDu/kmeO9CNgvOL+opoIXd0
jySk1S2gr6IWXj3TJ2ZYgYyP4MzWteXZxKTdTE6+nNR3uGLk6+pM3gaXwQm39iq+ZXIuk/MVckk0
83rlB5D5steb0bAQNKW0gHkA6VZqaj7ouVGlI1lDKReKk0pndm037VCk0md0o0195t6Uncy/EZrc
1emmEAPzF5pLCLM+BLCTVwhulyeAvdw/vXI6BULxh4JhiRrZ+ED/9cS8X/OUIroiXkngtRbcd+8K
s3LTuoVPoMGwkJSSb/8ZPbpi7MPZl/l5b2u2De9bMWmH7pQ5mwQZGP2Ga1ppFCuWDsQHdH18I88Z
3ueViOu/hyxNjFRF3r0nj5ysk2NkqGicsszaNJ8cCvgxLKVVi49pzs5dgmrO5iflOdvwMvkNEM8e
F7/Je/lcnseF2XlcgjY8uy5zfJ6X+3Eh2Y8/zCJ4MoViF/7cewO3KQ4tEKZmt9053hym4QEejyxW
5BYqAXg6q5VJrZwByWsorlAcEGcpudKNVjMrgCwwVEzd2H+RhG+ob9OortIKiT43uSwzDPNW3ERF
BVP1KLSpCaQoUeHaQNqPAQliQoLUH+hoD7ISLO9rI0cvP+WM4y1EtrzMNLHqwk+oPPq5a3P6U3uX
tApVC1x7pVCnqmyJ2z5H2dRm+knFFIzaE3RKeikR08HJ3qw++tQmUjRjzODofmHq7sJMW0OLq50X
MjFBw1o8RCWo+bjb9Kujj1su2AeagYDV+wBDMdiDPxswJf3Am6H0tXLkhkgnl8++C/cAdQo3XbPO
VUf5InXgB0uvE8NSdBPdBvveZbCZvIeZcS0CTmZFtXoJjDvU4Nd5kcJu/ME+YjmdZSfrv+LkMnI2
PDlMw0pvn3xGx0Qg3TkRVe7ilN3jUJkB2o+/tPZEZ8OMSMAURvvk42ysqUH5l9H25hq4XzNw5OHQ
61Fjd7tmgPU+LjMLPeffXobp/sI85RXsyDlnJZKbGsNESvimTNvALUGRYd222nytLj0xULaRTjYF
YDtDPrJrGLHPKDni76WzpaUAxiLAEteaWODqc4mgpFWxCjG72s6y6moVY7VsE8ogbX8p5aoDrZZm
vUOQSt/M1m8KS9Fn5XV0lq2P4QqqqM4zBk0ujeWm/F/Qc5l5chrsLSIQ3NGij0+SI9csbbXms8EM
wkwzJ3cBt0ws4CZdPWyFyScC8R1C8k8oZlrRqzRLzU09T/RRKSq9oEp7WXTJdB//WBfo8q/SeTg6
rjoWOiJ5GpwlLvqLM6KMbrXESKWBpcJ8lIySK20/MoRW0tJdI+RAGMSzXo2l6kOFhNlBndiFVokR
X7Qg1LG4BkB/BFfJ5Y0t6kwDhxFjYHwiPTxXu1+ck2IJCulhxwCtVTwU80+tCTyZEMYbtzNijaN3
9hQTe8gV2iKw9xRco4odQQZCmEHfwafFwOsFxNqQABMyudsd36r2O6L+ogW42JS9U7ip5ziG0+Fv
dWeYBAYjx3vv/gy3J9S+/rs1XTNSDdkiKQp3q+gWJmPklQcDgtVM7Bzc3+IcqwVRSRIqHWnixMHf
DPYMYGJk1TfO4+F4bGH61S9EpUYRrJBEISrH93kxzngVBv7I7vDMLf4k18mCwzPIillI5raq5+Mv
jNHr0bosyOLCLyxnHMj6P4w1n+jJ5evyZhQHtinddQe7TQ5avv7sfBuSUSFXNrqDlKVjIoj9wmoj
1VwIbhJbxyQ/SvT5+a29927+i4w2Wy/eSXg19EcLaR4ef7rQshQT4jatV5eJLiy8n8GTWTKQuKJ8
8O5jG9MvQuL64gIpUdbPOBfdm5vg4RW7APbBkzuRy/7WOAUf78qAy0fjbpeCQoC7QKvSQhoMp/3t
SxP1n4sS1NeLlSG1uTsb+D9MDSjY5zfM6dzDv+OS+HWvt731Q9MMNMqhAQUIGcArN6inK9+g1Lou
bV2kiRcvxeTYRoWZut03Fh8Mh3yNc1FufHtbr4t1r3iVfm286657FV76YpV21p67dFB5W0WEHZh0
tLfDTR8EaCIk0NSDYnOr6aFuTxFcUKkhLVWEmDyKD+kJBawBKtMBpuF7jtNEdkNGJV650j5RjJVR
qYFR+ddqF12BO3E04lnm836V5+zPGQLQ1ug6Xp7SCg/oyagzpxf9ihAnMLxXbldZzOTUe1fvnrz4
js25yu5nqLxQ3yuTk3WMDo2+P3LkyfJMWq3CW9sH9S89I8OGigCLGf885E4O+fw6pDRY/hjY5Mgj
UpvrNf0lNQ0ESOTUpdbbU7WslzH/VKktexoDYliwPzrzA0WtWhigDpHaGTI2EVakJ9UL0ErlBqfh
qgJZm57/OYDHBze/lzreqOTegSSr9UX3r7FfyZyL6bjuFnL01KHwj/gYRiBBzHknsRBLB9QIstTg
uPo9rOcqVjGhhme6b1uVFXebbrvext7VHKczwz0r9RrWoeqa8KtSawfFo4ASw3uwHpzm+wM/Yahy
M92mYPKvVpH7mv57L6k7npyNp90zXc3VUwNO714xY5Wefv5tZx7BK9m1k1fSQA1Sg5C4bR8wgKqX
joD75UYW2MZs9DkELAEt0SyRufAm/NnyXycZM02PIm8PtAPgiA/eUQc5sM4uQ0FwcDD9IICZEz3t
byLfx5tBv4WDwyWWWyAgAiYcAr2Pus70P+XuCQkRJRWrtWzsKYiM1CmgBVJPdiwOqn7SYm+KWkML
XUqPVykFzCpO4H8tQQI+o9ZI5ro1DUqAO8iigpkX7VGeVwmToFLh/CRFrMTXjqIsMVbZERmzyZkV
KgXhniGNYFuc0nUOlHnMrKG+U4pFokihv+1RuPN/BcnHQIo6qcek1z6g4U4lT3pO/cVyyQKnbJKQ
TWKGqZ0EBruVrA2nNsPMSDpZ+kwVCYZsvBAMrYNoxI0vJ1FRedLQkFlo9ugxfCaCzT+MZ9Foo/S4
aNlVplnqy5e3CJFJqQbGJoAGMqjIY7AnpY148sKStQ71OAYoCFias5hAsbBZiQZv5xb3v9/os6At
WurIRBGJWrDpH2gqn7AiQ41G6iGaxi4qN++AgtQy8yd6+0aJBYX3nPZBdZZUp41ofquPIFMiaXNN
Bku+LWidJrkinMyB9EaecII+jngmojqD6WGEw01/GXPF9W8NB02l7GnNlENDrhJB6At0JvUSfU0I
kBWBlm5jH8rsQgasG7oDSshvniPKqNxXv8B/6CiO8+P8t7M0NoSzo3FWGmh19I4b/70jQX4U+5ei
szkMcs4Lu88iJ/A+Zd785Q6HC7VL58FaT5OkTP9c4DWmNyQqq4qFA321m1uIcCVcQEATg7IEN8GT
3U1u7XTbNR8DgCRPkL6mc2iw343EQOnibENXaLT/tLao4mA/J9XFhUDlrLkrSXet6tnyX8nHvXCP
Xu0S8JCvcOo26yeL0ahoJUrNR/J2athPQaUKKs1dfIyu/axzirMkgTLOLVAzPS3ceHd4M3J9YBD8
gpkbuE37z6nbNqYXXear2iH8j54Se4kalX0RrvkwbVXwUJp55DCqdVXhanoDeQzpjZIyfaLK1I2W
ZpCDHW9Q3lo10s+LlXVUiQ0G3JPK4P66y+6SHoouSBX7Gdo7+pdu+ZcnJKU3Yl7siL3r1bFYaDue
2jK60sQYwyGXtS7FCGoYscNIpdWS8qd0MRwtRrQo+CBrZh0VB+1sVekVfZz77OOoO6JNjdSpv9/a
99l1NvXfiVCXAsIdxbgUhYCKBf7QUpZO0ccIp41/HFagdTCjhH6YLneupohCnJDD228OJOidMatW
+kh4OeMwLd7R8zdvXSVZzabGM0mjj0MEf7HhRj1gFME8l7DJTPhq/Q4Djy40/A88F/zv2/mNCouy
r8aO5nbI3Vyq2g8kKjFeVamg90xeEPGwtvlAM1AAFWiiqAtzbyL6I24+5OwSQ6XQFo4gwfKClj4N
YTotPe479J0UdwPY9/IQSnPYQcg7EmcYVYMISYzE8M9oXRoqur8oWCp4nGW94qg4Is+imU/RyUnH
Vg2kQ3iH0MgzIlLZa7PZ90hup0osBZFKOEqPk5SSQNVUKiog4ZdkuNhrGAuK8a7t2Ng3HvCJNfHj
hhC/Ap1Um/opwqAEdUutQ7MFoncMfYrlWpQisdoLXc2gkMyIXouAAsEEEKVUdGgTg17vPE/CWgUz
4oouOBVIiVl7i+PVGI+tn5XB4hxVUMn6xFNG7TbedOI4tlFhsq9Zx5E6CeJwi3KmNMTsFA0Cs5zS
S6OzRu9Mays/cTOhWhWA95ChIh96UzB2OWpVBk6WWwxRxAOWcploddKQH0oKhwQ5Ehsa/SKL57n1
3Nn3IQgo3dM28wWjJ9T8jfuMSlg37gYC4wGBGudIJ+ISFj04Fq9kSgdu9cCnZYUn55VBYRDrgfJX
9J779OLbCCpWqIIwiaEKxBCdaqsl9TjwuZMh8hei4xADY4D3x6LQwbX6/keMJE+n5liWB8+mmJcg
dL5csIuhjHrpRbNvyw94peRyzP0DJiG4N6qsuZn+u14CE2bZiGvLWp//r60iYZsMe3nbWZWAYbKV
IB9rjuRlQCjtMpN1kD9aRex9kclUrG3Wql1k4XCqJTU1rrFDOc/PQ7oH25+zvdugzHeiC7X3L8ot
MwFZeg34+BM9vJMxTEXHuE0eixyeEyNYLshDkgoe+N42rPoPXO/g5tLpvza/7WqSHbw61+5uVJnv
epnw0Vo3C8MTGp4rM8W3rRt2ODtPPto/bKpWl+jRqBJhurtxzUPk1ASGqIWaBMzOLypgDYf+eXZm
8S02eelebvFMXkyWmPqHqERdXwhkCXvhq1L8LTShd/tL/zM8RSzgvM7Rx4HkYI3AigMNoj/TiHvi
ErHvbrvXQQmVUCF4on5d40cxJYfHABVZz8lBCwubAQ//UY5wQaQ44ZaXRkRmdhMAgcUBuqRQpGDU
asVFxcqPdxqclc6XGQMSZcFpdm446WaZH3duvcmN1k6pwRRK0pb3bN26cVuiQlLmW3De7WkTYSRW
zTd4T0X3sMQHkv7g0d0sqxgiyabw7atZ/YAvJl50ZnHpMyeY5naWabE/5xFcw4qn/KhGmn5j4NDT
n8Kk4rl9dNZokDJkwIWYcTKTdXAfS2ZTbEzrKFuCEjqXH8Qdhas73bL36MasuhoMIWzR4IdCs5Ic
El+ZOQRatUpFJsUGiVCyEL/oQfAYLs6YkcWqiySM0owc6MJQFMjrqd5QEFOLXRpai+bwYef9eLEQ
tZEPRH7wF8fjwaw5DgOYjD7PrY0J4p3OPOdM5ip01PWGugOTVV12Ub8E0IseTuXCobrzwtVEB7QU
1OjZC8W/EvvS8ogXFen6GqtCk/xT9p6pAJSn695XUm+yyxMx/lTs1GJ9VfGUvuMfVk6qtrRjGRrz
otneCK+ai/PhJ7S66VXeIQKIeMt9RshDvMaMiznWH81jm1vBqzo0+Dz+TGoNVwyiH61aqGcefWIO
eYWnhBcW0ncshZvhG0vIrVUcaebpY3Ls4Zbu/MmIlaRe8mUyfeeP/1gxWS7zICoDlqTZTEJK4Sog
KpCP7k6OIvEYX+rb1/DGgIODzSyWt1Uev+oVIiiMH1KIeQGZi/WZ8/2auU2csLkp2vq8YWo+dbUh
5aroc0GY0VyRZ31sX61hEZ7K1nehckntYoQ7UutUYUdW+UNYkrAgVNOKGDGF/KVNvs9r99A7dDIw
V/Z+7tj+7n2k5tm3W3mFhXIni0/lyULOfHA8TIn3V4+pwXzwfalVyTo7/O1YeYv2GjQTGwHm5Gys
Cizi4IAN/PtQP1S3VOz3j3NgGIPBFmS9r6IBwY0BB6RiebvbEj4PMFC7SdmFDU9lphxJSZW0yKQ5
oq+2kLDghZW0hAFCKP1CPtWsMImXfw46erIjXA/JxXNOpxRk25DPmlKl7jo49LHtuxvvhbBRAkAM
lnXmGWAhNWrZRje4p5NZnwJWdmut849bu2rQTHlXlwF6ciSxKIcMvUqeytpUlGz61e6mX2aOn2ZR
qso8BOpbvhkFXZ6o0y69uxhbfKUjKFOLikN55JbjFOSnQCLT2Dr54bGjLBWPVTIQVXcCb5V/qGQR
9F5ysrEg/TOZniQEUmXr+ZWdptsX/FNHWpt6jPpMWewgKTiRyvKBETPwaYgo3LcFCPdqiqUm4Loo
tKW8uq1bmuMDAPX2PeDoIVD9dI9wWGBEbem5YeJIXCwmhQCBeTXZI22KSExaGYqzD+297xoY4ee8
J2eWPSKnAoPoBQaE0M3/45hj2FKqM+AJ4t1jLmYH5MdA9B7RCcTIUayQZFxWqVn3GJfRdwEtab1m
Tfi7NAqeFgqJnzhDasA/ky8JIcTEBHtNucaAi+We/q0QbCK+zf7lvr3StIPHxTlbf1Uo51izIQRD
aQtB0wGo0FjBy3040/Y6ZMzobB3KoljAslS8Ap+h3i4p9O8MTID+1AZPM2dIFF/SbRUbVPkA2APM
Uqks0tqC36SlOVPlIQCqz69uimpSOg+MzkmWMs9VR1YlB3oFRVACGTEUngUx2XSGjy5dVvCnT5/I
fBhz7+Hp0crgeSN4ikE/BhO5xiXW/JTSodqUQM3amnlYX86lyC/abp1v+9tOp3jr5OhKSRG3V6A7
M4XzLp5YTxuWSdS2nFjReI8uhh2cGp0iBeX/b1xP2gSZyUNCwKB2jJOn/brR6tXqxJ/ikWb+z/fY
KIlplXJGUg6l/sXSpfNPBQbUsjz4VPUab6kVrI3fIrbpfVHEQNxMnBQ5TKm2cD6tGHj40f3hGwP+
QScnDI5v5MDtNO/VbuoAyw4j3SOJLAstWQ2eetp54YdqSRddzoQIf2aam+F66o/v0MZ0WBmLxkK2
Y2KSjoXqcBlqAG6qtzy5Nfiiw5Dj1tPh5frvA2D109FDl86xS1ndJgCJ4q57j8Wd5QvUntCtmXYZ
gxqK6ST0kJVewV420usIPSOrAFjmYiX150qsGr1/YZ7pjS3iHFSezqun01hEylJNLuPTmM7TgwRG
xNF1Xf0azfTNGnVUOrj4/bM3gKoF+82TWU9WMupQBe3fxim+nR2tWN5kkmNIIbSABzeX4jroCUiK
SmDdjABybNJZKSoJV8YcDFo4Ef3E0N53greTz8htgDl9lv3c6ELNPBmNVFQerRxgHeqB4MzNIByP
ohdFnWjl7aqxu395F3kNMm5NJbpMSsg5yY4n8w2XJpfF2opBDVG+UMhw2uuxvvUjKi3UJTFMOB1f
KIGlEGUth9CXVHAIjQ79SXQhGgUvNIu/pubhgbJqTMa5ccLN+8hXLb0p/466TTJXTYDkD7UII4AE
kY38oXmCqwOcqXVaIAWnzBhJGF1MOMMMinxhRh9mE/PzEFtwOTepUqUILGNdv3jTGK1187tgF8tu
HvFL/C4mr799cBqSPRR3bu1oXZHrbJzs2vkAL8BCj8CNcczUpXC1G3fWOKwiVizfz8n0bWUJqr0c
twwo/MXrPzrk7scu12FPadxcNyjWbB0iTrzTuEVFY6OW4YgiqERSuYgYmGrzDscoLVGs8CPeLXkk
m2wkxDLAhmkwAF8AR0CYHheGnBIwf5RZnQlov6gt/A+UjuEdcNQmaN8AVo1qJZnMY3jxK7HcVjTC
/ICXSbc4kiLJl6wpjqVOxcGXdmjB6uInY54oGWGGufz76xIvuI6Y2YB3djshwgqCVa9I2ZtBeg7B
v5dPEoMI86805UhaEGpRwphcJBmBoXaJQKkZjVlmvW2iMS54yszIQuxT8G0KSnzRNtHlmtpVaNyH
PvU4LHZpuN4MbUwNSd0YujVGakWisYHoq2v87XKRC99pJSV1KVlu6Dpxz3CoQGaxiWUfS7xPgGu+
4xDiEKr3Azka0FjsHQluGEGYi0QDIHfSf5mAtBOUW0PElV7JdjuBFYgFaQvke1l2lwKe0UAmZLf0
tHnsP6qy4FTtB9g0TwTPCagcypMEKUsekqZkd16cqXroOhmIQ5KmQTtH1EiifWtdS2lIBYyVzd6h
jbThXjngnylzAdPvUKIUMWm6S6U/KTVB/JESVnS9pVIc7YZ2YfmnFAeEH/isCtH65axDHU1sf6hx
RqD197+XlwJ3QqKyGPQrKKWTEyYMIdKlpmPIIeQPXqSkQuoUaqo+8YcD5IKwfRwZ//IY/lWxRO1W
rFKOQBcDkTU/TDsMeXZCEOB/m6iC6k3TQeuIcYV0wnTTlNWaI8kZEtFaHQguPE2SvrtlTJNkn/Nw
foyB0f/fOIfritGFISr1Cx/wS5AGVB0NGU5pJrUyFO0IzzoC8+YdvQG+dWG1OENvkDi98KYh4lvW
v7qj1s1Liu0Hp6Y7dZet5Gl31dzv8udZdlfhWn0SiblEjmc8g/1FdJyGYUGjkquLGCBzct0VGnHD
/gRK02GNdTN11Gj8ij9SL/GyUK7KQs41Yz6UFON2Cc8R6IMpUxAVGS+sQ8MVpf3SxaPWAG9nysGD
8tH7ItPUfunVBTuorlUaIn8g2KMMRIVeugK7qgEILh7QqplS10oH4MiGJ8NimrEl/6GVxVccNugN
Rds2BpkUnRIjqeuGl8icmrD3oYJed6l8NWOHmauY2eiF+BdVMGs00gA6bPT4qNENb4+k1mLAOrFS
kBp5zVw5RryKyk60iuO+moMsSHxoaS9hLi26NRHuVZemF5sGmXFQmKuK22PeKTK5WVzgHaQLjn6D
wY1WI9Xui7sjm5uyGoIgdqwBPKUARX1G5IzaeGqho7J7VE9t3/iAMchf40ltqn7FFshSgXQa4MFu
F9owdoEwtTTW3FJcCZHGwOeWwdgew6GamS+bCbGiec1VbB9prnJ8/rVByfp565iUNuXDpEwpZ2Gp
jMEbtGifX+41UpTjYhI3PVaPOMIgXpsf6VdKvoouCa5ogXcct4UPibUHM7If09Psb5ssSOL6Gx0Q
2aKchsypQicNdVBe3ubObdFRBgiSazdaVg69zhsmMbzGXGcKoiELG+uIvwoCRP590dT7jQk5n5Y+
VkAEyXgAS42dpqh6o2tXb5gkrcFI6FMYBmo8aDhgyJkJEIYySpmnFMzLGKZYNPhaqOOkfvCuAyri
VxkrIWY10LC+HleSEOFNBLzCBWUmXlCCwXkhg70PRMQmLdVsThCYtYtBtfadmXhNJuPVr1LlH5u4
lTFStWhlQOo7lWFpfp5U5pXhsfkhaXH1iCfj8gr1Y/OE8bIYCu2nTzE//K6Q8+Pywydzkcly0Pyd
m0/WD+auViAzkK4ypQ2VRviMa95uhGPs6MWs8cPiOymvZAH7HTx6jNJ9RO8wv6UYLAU3+oHB21hz
/oJTNCc5i9/hjQc8AN52Beswpmy8FBwqRx73wPk9fIfZ2W78/jin5T28QZMIL9GNaYLX+Bw/Z8W/
4l/57znLzspJNfn1H30Jedb1G3XgrZFZFP82y83yPSsxyWd5YatwkJbVv+pfgTP4cTKj2ug5+yb8
fvr3Y8RGcoMDmmC9CBmtaL+TyojE94C8ICrhw4PdIT6H/UP/mewYiMI9hRWpWjCn6OfsogO/0baP
D5G2PaDlc7aP7zOeJHu1T/0Ka8s2ri2mbyezOPFU+1hPd4badZzlRsUueRtcpESICCjdXNe+YC6V
ItwZ7S2X2QqJvyUvRT8Ykly5QTSUHiKCHITuQx4rXrlTxCJI/bAHXfQHShDZenARNkPixMWNnt7Q
DQeBHxMMUGiPXYIDPXVfVCPIRkygNrJnTbR+WZf6cBiq0RI2Xa7sMS83XKyDrSwzsAAn1BAkNNd8
sSg7CmCxtFAY1Ci4og8HfCI7ZnA088zTaeoBDxwuFLjYEUyGAB63KFoezRep8hT/FN0saXuCACZY
kptoPCZVD4IAsGtK8HMjROEv10WF/bEJh4H/60akyP+agSSbX/Z41oTRKlYj3T9agGqezHLiNYnZ
qr5m2t9UajHAwnoQ8kmRPiMp11PpLy+2fjsL6S3NBvDVaIMN9LcwvXg4lNmm7TZx01WbUTm8+Fd6
s+OvR2+SF6VhBhR4swfqNdZnjBA1e5Q+9wPbVLDCAfn+bAAkQPu/ic/6xsIXJaCZpZaPnHFmM0ap
znhP/IQE+n80ndeWoloURb/IMczhFQQEjIjxxSFmLXP26+9ch75tVXWVgXDCjmuvHcwdUaIsTEyR
t4g3iUSoXAlzUhK28yqj9Hb1c3JvtjddYoRtZ+K0WQ4U5w8cmyNowJ51pXOoz+82mREHThaGWPqF
QZ5M2o7V7DK6OJbAS8oWHDmTibSJkqwcmoHWwBDlHJArZOyCtt2GEry97pGybc9pvEXHGJX88xwX
L1+As8ktaFpwFQBy44FBZ3MRHCpbD4BNhPPBhfmwydterMHGDtr9vd1gtG3bcRgAi7Fk3DlQOoWD
gACrQ1W9BQHv3GG2GCbDWM8HhNJDIE/mjNuA9TAYEKAFrMq4MzecGTidw6KaQEDgDWBAtwfrHguB
hm8O0+r0ba4ShnxcsbnOmT7E3TsBwQcPOWAPAZthHdJ8z2mIYzaatPKzPplMdGeApdX4jBMO2Et2
ezADcK1P90D6MXq8MFd4CNL0fePrFxzIgPnitF+r31j36TPEdYhHgbWnCWNLbVAxrJGaZxCBeab3
Ytlte8sdBROH17J1MrvcQdthfRXsybzJnFukettk66EiYBI+zoRTE7pe99sTTc2EHJymVRHlO8PW
DAQzbDI2cnJldbDfeOfE87qQR+DxmVWnl0bIom6X4FQ3ArdIcR2/dfEOobUiKuElQpAg1iTVyETg
fI+wf+CaWCC+anBHrBAZ4q9CLP0LARFkAfgk7aouhSjLgXEuj160qrQxZ9KIds1eles0lrcVFYsi
KeLDgIOQHTDFfzyZWj64+PJVm+Q0PFQ/RAuWHhFMGIqVEBHHEovNAbDkUNQdGb2yn4nZyIIgePOr
00gqIeLETQifFcfYD1iCXLOOxeV7CCqE5NPtjk4IM+RXV6Kt203FWs3G+OtGZH/Ptm5Vl+snolLR
15QUSxRJYstyYOCdJjPFMZGr3oIMLCVWfIiwveKAqauNIfMyFpc0hSJFsir8qydLhnPIyti7MYyZ
vKhPmE8pYRKVyQh0M9ghDFyGUY7SyOKvwd8rnsXf1szMGl3iINI3vR5uc2+ojhWi7QcRqyIACV3W
JqvG4YMMaIyxq3FF/BOF0hXwSONYWxLNsrBknH2geGGCO9hgDIa+d8EfXFQMyfQHgw0Vt7rmNDan
uCDGvcgAZCXqaXGpcM9Y22SsscxlxV2pv9NP6If5S9G3I78pVsn6u1J8oseh0el2JxOIoUG4ohYQ
rZP2BN3ycA4+EpHABRbbyDsSv7Ec5hDWkAUaD/3DyheyhJjRD6hJE3sP1At2Xkr2JkEXsNdBTrDl
UnSXQLWIBLVDONcBsMDx5wpkAopAseFBIHUyZ5PTaKzqIhSUxOTNyHyKM7R9kSlbYAqDQPBEJBtn
mLCvH8jnSc0rBSVSPwo0Ke7nd5te02MLs3z46lKs6Y3uLuq/2+zewcZg7bv4CnC8iZ3lNGQ3MMVI
i38YtP682SZKM0eEalNLl821/ZtNCLkmNiKPoNSgDz6ZgZpr6tHD/PigOqDo4szUlAzmtP9WbBLp
MGHMVOZAMUqZZYJUMkr6AxRDSnYkLYeGayPT+1ImZyhV92CHUYsShzlHQSPeg16qWle/PeHkvHsQ
TEwErv1xMGsI0HG77UnJpkmZsCxXX2UXDNC73jTaUTdidD4j15ZBgzpoB9wLBweMjSweTEToKFWM
lEbyYV3NUWUT7pMBo6rXBSiKH5kaJwc2XUq9Kttfa1QLUKGyvEN8l6X6BHVatt9Ttdb6kuu+QHB0
quONKFI84jz5+vzCHQM9qg2yHUROhABhYrrw862aLKOg3ey+qA2F10X7lfSmCWkrJaJjSJLKbUr3
D/sIxwHvKSSHQ/cEV26Cqdbs40k4ip+zL9lb+GEqcpa7o0elkR0A/iQU/fSI+lOFRYg7mSKNlOk6
0o8F+m8MVWVaBDci/kuoFk+cIIiCAYQ9wh5LHcVNJEY5uRT+1EqEBsYvN0G9lFUgGwxVbEZMiTiE
asvMA1YVRfIFgVIdhHx5Pqpr031Gq1LF2gh4J8GVofSXach3urSqgfzoiscr3/cXlDEnJTgXC2Mj
A1TDhb41IK70pR8WxlwNGE/AoxnYD2n4VkfIpQ+8OI9h7P/gCxWtAw9SwVQF46pqXp+tmNSAxxi1
lK1SylrShVIQJ7n3cIacL53VFNM3UX3zArkMVkNWq6GONa8cijJwN8JUWQLoF1+PfazcHLivQDxV
wMQIFR7aB8JXJK8I4tQIEypkqMBKFnhBNkgDWAp7KIWvysE0t6egiLSV0kWKkqfhKc1F+IbrnKiV
ur8IAqlQkgljDcOrU1NMk4ZQhBSfxGeyhM+JQBEwUlBSc0s4VolLYkJqLi/xb0KLynyFRRCU0AMs
70C7FFhi6lshJ+FE+DF7UlmKOY5J2XDwcAhAFkoDBS/1OjEsO4FKPi65OTw7cB1dBe2F7c4zPuJH
1EpTfk+AhVfz4mt0FLrTvUNcQHmJ1fpfRws5lwEbP+uJ+tqcQeuKG9MFfW2A5Tcwqi3xDpwMWxFP
avkyMoRNSUYT5nvUoUfgzgnecqXEhG8uI6DwH2fiYL3ltdFLD6nYnjnBWMuZ10hyMKwCCWZFrMDn
aG6kbmLpcDBvAWFAhjMc1urERGkZrMaTCnGGSy6CQ0DLRESTcRLyd7k28VQB3/Yrio7raylfbDW2
WY+KL/KGpBjFIqTEIxW/+BAIsC+lY0ojzpyQWJ4ACVunj426FrpYdCO8H1O7ocDbUMuIq6w1YLxr
cmq+eFrVhMR2uSL4KIiv9mjWGpoAL715Wj2Wh1aFYnMYBD22vaLAZF4U52WdMFxcPavJtEZWqJxj
AD711vRnZvL52L4lIlb+6FHTTIxQEXq1/YA+HZYPwo9U5TCs6rdj+leRHLdJmK7BPvc0H0S5mQuu
bC1KV42W2sfpUbV3iSBBVSdcDpcNhgvwY53T9O4Nsesp0jjE02agVSypk1H5A8OGoInEOyWH7o5m
7cz9aUO1xvRQMxKPFl0SaOQQwt5YmE16KfUAeXMh63dj3QvQ02v8FxoG9Po9EM0UuTHYe0d9pPsX
avZQ+ryFZidqdgRDD00R+w+abzFFAf41/ZLydfwblEKbLptBwF/oxbmD/tMnpZV/uCN4YSZvJPWE
G5ICBSc4om04NJuYGJNJU55xGS3WdlBuaDSmibzH1lvO7OUQMjC4BnsMHdOmRKrupVJn7IfEWrUN
oOggASCRAiUif7Pb+UzYQuanUe3xWI3FYA1hNu6G219H0Wv6qe9sMBbDyu8f6jUHSxOFYd4u+rBP
aNdC8l7WmGppxcMFfzvpwVQMpodp8T6MYsxuTG6X7C96CR4/6kz4u4haJRJYtDsJPNNI3CShsap5
RinXrQ3SY2fVULqS1KTJM2BwMd7JmhAEVOBYgXs2LnfGUCylvXomWw+QTBCM9c417arw/5lISuWZ
0IvHvK1FtEI0Wnf9kmhPrVQ8As4OMIs2m7QHM7ohwRwwoHHelZBd5yZ05TAa4j3ECQ0SExRLp6bU
DiLIdO9M+NBdqTH5FI4MZ1gVBHhSlTSpbmPJaly0WBkc+KkDtMuUJl+fphj9lbmtWYwVQpL2Sdx6
iujkArHr8SAqJElJsKXDTzPDFu8skCtVfbMoz+hAp2tpcUVj+jbyDomw6cybJgXohTIY0Hkn0ZiT
d6f4mpLoFtcFVWPMACQdnbgDUkyzK5U25hISbpJZU8hWf2D0ex3eIGZHQ0HDeWhVzY1zUC8hk5/T
fZI2TzoCivAJfZQhUUac9ky6Y1IayCZQ7fgjS6RPxi1RtPiHgEkpQwtsbsaVL2VSEFpfhN2UmyFd
I3JNKp20n9P1rARCuux4Wb/Q5tseD1kgCHGulJChXDQkQDhmk2DIsI2GFAygJCFrk2hIpkmLik8y
iz1WUr/PzhqO6yFv4INDick6fSa1NdAl4ZqlxJqT6JcmUVJwqkz23ldORu23n/CEsiMlaDmhbCUp
+RJ3pTuTel1DQjfUZlVuU4hpla6kxB4MjRkWsjkUCCDOVWNxsfOQLcu41stIXQM6ae9bujiTy+N8
pOqQNeo/LhE9pm+VdFnI8yVZfWmGnrHkNhIms8LFja9YglzF2UExSCsyzMAFT/EDlKjK6afFYBMp
C6qsnPov6+MSJVw4Urnm92bwSfVgGqIVuSmTBEqMoERq/s861Gf30VGxzx3zLoju6BSnPCeN4jSU
D7omCVnFnaJGJbZKjMSnqwHTFcFzkPbXENCKBrapPjQ6Q3ojTWoytugUInHME4uTu9vTp/TfNhMw
RBR3srkhAWNFmEagJGhl+gk6opWaMg9plcoTly9+xT0QhERwTPEJ6v+traIrKt5i36P4DIdMPKFC
juAJu9u+UJVyIjSSbAO2SwQERpsf0YGf5yl98WrAA2lit6sI2cjGI3urkiPsg6ozhH9W8hRLOpED
TtAFobIL6FKsrC6tTjXlrJGwpEHDQNO6T+Gd7DmZrWwybQppxCFEqQlbUGmZOLa6dw8liulAZnoZ
phn8jpInUcRaT3dVlumV2DUg0zwc+xyOL5mrX16SIcbKZxnMaW6DHL0w3OBPIhgcPKkNURB/XM2e
5vBAelZddyV52VEqlzigTdRvQUlFWUCqr6ogb2Qyfnlehq7AJsrwSq9wd7DCmNIt1mq/j7omFthA
ByLesBLJkg8lUoxafNO1psTS/oICT3fw1BhEU1DTTE1qzuvyGW8V7Mu2wXbSOlKqU+YPC0lGF9tT
2VIMaDaoDqZBQchrI8i0ZvsQ09g4CE/VLSIQ71a0swmIkcYkQiIXpQsOlyAQMRpCOiui/aMVDiMc
8PiGCv4rxBbFRLf+mGciUB4kv9N4BezEilAC3mIVxVNyj7cGwbORUgP4TdGHQk7NGQAYhXt0ItYJ
k8KS2/CHIkBeV1GdmFBSHCF5Y+JiR7hYqScUQbxeQpulsaUOSWZMb4YZqutO3lHaDIjNiDgGkUFy
nguFbcBZsp5SSTDmHVpRiWx0YmdEy0hGAHyOMjQVOaxKxLP2+nr2So3LwzoPZsPawyIj234l5cm7
VZ3Q8oK037jSU0Yz6ooFVHdhsmmkyYR2O9E9qzosAlCWCgXsaDHUgp5B+FR/RoU6eNUwb2CJWppi
QQJTtwMeB8+lNiEsk3mYP0pwV6r7VQkuFjYmRGtogJZQK6ZNpySCGgrGArOkW+DNOqfzbkLsCvcb
eWIIwbVqxshHsbjX2AdmvD9EEc3f4GH0YW32DgOZ46dREakYePgp6dTHr5CA+/gzEOg5tzBW5ZmK
Uc9g7k/de1s5tgdltfYjvpBfA1xP+rQKjvXVhByTy2P7GTjKD9RXxb1MKtxegUdmfCSDJTz/KaYX
HMjWk6/S5ptPnuzmp+ktpbtAu1OIEghbL5lmZKA5+YncV4mwwcsqgtsAlU/won1s77tq17eJ9nGm
I6hs2SsabaeqyktdfcZxI8ewoKoGX0VYVPYMMIbbbfkpY7AyYwTAErdMIYYKAgGVj2si/j+a24ID
nKL5hzIPgW044zsrTcx5EiBoL/am0bVi+X7j43GMty3tnmp7piPGIEskVwDdnLGfNJ9sDiLGwMPY
XGwrwmgEcMumTSK5p+5IpbW80FVWDJQB0TcSbYoNZUxdDdSaAGvvXiVR8IBAJDlVASgFiS86H7hV
D41f8+VXqWoU08MnT4ZwxyDVGKIPKUFp05cLoMhegy7nDgzVI0oK5ddPlfYSXSV0kCzZIYjVYbhU
BSeYVEx9HB6PRSoFKBcmxO/EvzeuGzcuqz9E/c4w9etygvCEceElbqVC9fj34ZdrDm8kqGxDhhYN
j7WHYGUtUbQhf+jpULM91nGMo5QIgI09SIEBtue+v5sqZKsAlOTFkaATjRkI/hJ5kQBESSr5r5/6
S4FhBY1ROkmiM8JeyfmpQTAvr1ZEyUC0K8J9JoatD6UxYLqhBCJmlA4l0sUpzpyIB4IbpCbTgNCK
VY9NuxshE/ibttExV0o0AWOvkxhCaHRljEUmK1oqfsrqoMsY83hvn2Ja8HT2NPW42u+dDRA5O8yh
scrLWrZ7KkfbTOd06ZS28+vJK0f4uTScX2KkUCfIDIbyX+jYjgchtg2CEMGpKfLfrJfWEavHiNSF
WDXQEP209Fj+hnTiDxBZiQ3/ARcjU1fWIZwiwDHJRrsyqLDZmRe+UmyOZIw6WgqU/uJuo9RDo1yX
XLN+19LQkpdSU/hSal9uwKOJ/CE7DnNvHi7mAkNII2y16hP/IRLZBQvQ+EHt+vF39NxUs0JYCAx7
YylUW1jyEJptdX9iJ2yxmyDTDMXHp02yuLvAXPTbzivDnQ6VLpiag/MlyqbZlD+g9cWa4q5w6bUi
FQA7y5W5ApWQYUPhAoRxH2ukFBV54abn8yprwTlDiRcdB9Q69Quj7+Dae/Uf/cxIj+IgPwD/eCOi
Ts0/aQKsjJd9vthPUnlZ+7Krn+9WIW/lzNe9bOWJOv5ZyLUKgSt4bmfWk5Cj+XqTDV0fIogOKD0v
uGnpI+VEKRIdDme2U4Fgxt7DMk3HXtSY2n2IpSHQpot6Mzxpy61uaYrf6bUW5CRA5jBtFOah/zIO
uEinSZAuv1iSonl9CfIqB57woNmWbBrde8qYj5khPzM+IW52DRFqw2MtpUhgWJpKu0ZmJVs3dRok
JWRsKrb94PvIsGp7/axy72sjG+TsyNNRNFlFztpnQj/JFomiptXVzhUEWvgctVYQp3aRQPKDA6J5
RKb1MaQ257Yk3S6isvU5BFJcGVNIvj7PL9C7AOVn2cEOyhjlcYboqMC31vneZiuJ+JRoDaOH2442
kIdF0IluxMMPzwqujysIhein+eW5B6yvrd4JGYrFO6NkAodxLb8iaE4gbwmCfl/rSjg3VDnObtij
ubPAo4R+jEu+a3RaU22LTgJCUrOiD0is4gF1kJeSwFPZSAgrxYDRQWb/YUejVhgrrWqBedIaKMqa
yGAJUa/HjoEuA72CPj4xezYhv2XozuHpVJeeTUvoWmNsKS7PBRDbEgK0hS+79bHz/+kwY6KDkNJ2
4dowIIx/VuHKZZqQ6eFocjQ0o7Js0vorXdi5RQsShhj3VCEZXRUTCgJKiYOcRZM23l6hcbS8HwIS
gNPtEtv+w+YvAI2TCNZK2RkrS+SriN0BzQ5YbihSaovS21c7yavSENRoabgQsMQKzOX9zLLjNiNF
EOSXM4ydKZrCpD70GRWaYUONhyIyQKNLAzK2SuDO9ELCJw54zlRT2EPNQYJpqryJeThkUXX/EflR
qYqEBs9EX5ipB/3YaV0hOUjYr72Nb9DAK4quaPPFh/igySUJXjSD8U5yVashFZQUMb2QlopJC4Cq
CHU+kAkoRPPXpusIbi8R/x7tQagfIqhyo5oz9X6FKT35YkiX1SFPi8gLa06rTCGqsifBBywzzMoh
Jy7FXWurCo7clsvBOiCqjOYvs0MAWQrPe8fEIUjJ7pAvi3fLzpAhMcQmwDkMCXTymmLN0vSpc5Ue
VpsMasJ6CWNJHgwYatybsMcVSArJxRJwWA+UPAaXDqwPybzC4YGKnluV8ApDgBCk44KTjX+lMnpj
ak0TLIH47PHNE7OWfDkJdLzztVAUcA0tSxhmeiZd1DKWDSIKV0HCRXEYAo6bNvdD/CUMWT3yrjuc
X1c3xDVEZZluiJFOIuoalSPIPq5w9z0BwdVIOlVqNJWUngHxKRiouLzv6LYCPoBug+viPNhbyDy0
f4xNS5dsIFcWKEAceGWDqPbg/FQ3Ocd2h1w9m1trisoUhmdsElnoI+6bC5fzJ2lJL60RGUuSTiDD
WLk/3PhRUy6Y7lGbHM2FKyEtqN2RSA3q20SA6lXMBnIjPJtLnfstTo+2mT6NnRpFwpN/cKp37EmV
nHMIrVBYDFRKJHtMlyEnL1LJEBYPwQhNnjJNgvKGY+otuUmpFXai3puoogO7Qy3SE1lNfJytr2tU
NhE3RfH1PQcgmkcGihVDlJ/oqpS2FEsc47R2cT2bSQ4KyA6mtYfuMSfA6PJj3El5lEhRGUhTVtS6
kYZz1KFF24gLwS9dRBSk4ihp6Wi56PDan0hoMQrLoljBdisSDipnkLXa2TpALN+QYVNabop0Thhq
kYJrxfGr2XqUkGsZhdOty3phg2mHIRxZxojaGscxO4e5Fex5CE7d5qKZMgUP3rj8G9eY5oqYMKrD
ZbqQOZJulYGrsXk0j0S6WO7IKQxzfMm0a/D06rXKtJ/IyDM5KnqDOKdyiAAP9yzlx4nN9EGOFEcY
rJpkZYJjhYeIxjDcqCUCrGTETZ1EuvqUjZVIZRoYW+2MaacLV366DpDzgGJNTKF79GiB2Kh2d4Pz
4hOysA7eGS6qxvVDXeyu97jbt5dLX8GKlaO0ta+Gq5jX5SvIZZDBBAq02rGW7+S7Fe4mEsgFx6SC
uXQGjRdYpVqo3Yg3cl2YPExOh7WJ400Ag+kz7WfoUsPkRawsLU2tr8ZSd2G6nFHfp/mvKV7C2jEL
mrsB8S1leTTQblYDaG3ZOj9S4hL6sihJH4V9FqfmlDQcX2asU5nM8RSnlpdhDin0EUvKY28KImTu
rVDXtWrYz+gm5ZfxQ3RHGloCpiQb0USJJJYARVKNJJ27NWflx6S72RKEVFE3iTwRrWhJhNVGDo0Z
mRi4C817GAchOMAEAD9ZXBzCOSC0wT0Jm3nEhD7aCzX2U9e12fLAE0p6G4wC7waTyRdcxpRS7m9W
Znh3KxQ8/1TffGnUsvbGq4prGirOqFj/naTFEUgSSX/1gmAEQI3pnIF44jftN1kfNaxTU9uFhCSB
y1xqVBUrAmsPVxmfl0gwgXx+Xkh5XEgQ5AgS5MjzaOX96kkKkQAHDsf2HRyzTALQ9H35aukOlvlJ
DyWOnNKG4+5pUgWBkAWj4KpcuH39OajhYRfxT54U2WGZbJHeBVwKAtPEhHb27Ods4TWouaRniPRA
3iq+NDUxV5E/fg71bpj5ihl+EOJajaxTlsjwz0YFar2JqKVEqC5DdCINJ0vBa1VqO6JrFUZNw8gq
cFHZZoYysfq+SSMwak9EnvjCdZNMlrbPIy5ROoi5KRtd0quEXaCaFQmptK5B11GkTw0em55MTyQR
qDmQMqhxZUHNLa+mqDzJvgRrM4mTONeQgE46sm+MpPC3OAHqMiu5r+nSsKYOwIaFjiVofprBZ7vs
giutsnijvDD0rbQbD2HrhJwoUz5OAbmvJbjgn+aJOYMxXstS36q4mDVPtJ0ttEGngetVtxIVKqrI
IFOhetj+jEr8Pz0MzO8APCLjt6Ak2c66bM5vZH3F6a6yXc6CUFhR/e7Lddcu54v90SUgwytspE7N
ZVO+ws30eXBmGEIUHZtwvcLqcjxpHqKOIdRuPLBftwYdI3syHYHUW5ZEyWMvUYOlsn6FlOV3KKRb
wYxQEe2d7RAhDRYfqxThuELuAgU/7ZGp9GOYhPpByJhhUC2FErHv+jYSOcNpuImvlDzR4hlmlubB
v4KxrIHXEnPbFT6CIgebuRrRRQ2CrKr7GW0fYQ788t69dB5kfR92LWvlyl4tY+++Pm3IX51iMShB
Kj29gXG/tgvU19N+CMd2uQF2Q3EtjZGXRzoUHxu0kd+E+fkV13YGZcgm/DSzu1aN/dvchPdNnJ8f
a/ZflyAnxngzl+tmxjtKgtnM0c0/RqU7P2Y/uzQu1Pcvb9udfa2/7om3dQDH31qg3tvHn1OiqfGd
br4b+BWxxOeVmHxLhlYeGJ98mZyaVGElzcJTETRJi8O2zXuwxb1uXZ1Ph1qxMBOWIQanEzLE4FSL
+dpaaj6uKjH5cRUoo2Rdmlw1+1OAk2uj7JALWwIokOlAQkqoeu3VRKIoRnJT24NkQVRrYcsbUp3s
xyrTKk39TAEt3sIqRpOcBVYMwkZNdFBFFOGMJH8ybUkfbK8Oskx7g0MIy4gXsuW9R0rYkbJOBmip
IKx429gim4AKIdgniIBU3Q3VwlurxgUHYB2r/v01Kd7pMVyJcvtWvuCcbnQvm0Hb2ZrRLYKeP93v
n11U44UsTCElmop+nxZfUMXuG2fyhn8WVBI7fzu/NzMErDslb7O8LgvEp6qg1WtBMYFGbPuxd1TC
Qfsm6gADgGA0Te95ES8BUBFxKslGKJfIsim0yk/gJYUJbVnoB8OO8Oh621CKXHTxFzHvjKhXdi40
Qr138tbLy1vVRq71sI+CrotSWpzLj/Z1uQ1nQKn8WpAJagFMP7Xg3RTH8F90aQM2bu+6z5e1r0Eg
BgHwxKH9KtxKd34e4Z4vOWVMyijvHpZ6WqwaRRT2rbW9W89m4Vjnr9PPeYDLpN4/b8E19iJeE4jk
Wo1bK8GJuqdh3gUwGeTPvAKX7N38B3VTvn6Z52j4WhyLISoLZ30Vk9E7QujEUYRgVE1AioCutcBV
qI0Q8ELwjmAywAyqE/xxAqzzBJwDSHz/4FKMCxPfBQg3FADTb3hqbacpbEd+lLyV9yXAt6CqIBM8
2ieIb7fhFVanP3iRAf8B2gj6eesznMEfffdr6yxjdYo0XsduETBhVAXWXQD7fhEh7MswjQhh/9c+
UvweURpMZYKeeNc3CGzUDsxXt+EhzrrCrW6jLGaO/XF496S8gL2b0ma68/rl8TZ6MFJZ9w4odiKq
NU4IYxb3ORFdmiioROKt+olz/dfiNwi1Rcm6BesiplutDkVc1rRgbr8pv9UNqwF6TiGYlO2CvgEo
Bp6rQoeYupebupqo8ZcnyJMaCwiLtIcR5G3V4jJNoSingOGWCBBmBttyWd2QfeMgqwqWdwgciM9j
VpMnFu9Co7eFa/pim2t5Qu+8PriKoPXxLLD+CAQJi0OPAwi+buBzzvqYTHi52rsOkCNuQTS53A/P
6jXjF6/R94oyPInnGspEDiX8kmFt/OO9IPa5ij5QnkwAX1me2g/D/bC3HpzwZr/gF/tz+On983pJ
tnfg74b7W/cLQyOkUzOHwxMJtgq+UtfHsBQXW5shxIGTsJ5bZPq7IZSIXGJV7ZDzrM+pfVXm/ujm
uJU/p3JleWjdbClLofTEua2OkPLW1wzgqXXz9pxUjR/ejUur1hV/1n56BJVUbJzdkl3mO9f6c+jk
xC6Hldi9QdzFIaA/XlyAWixuMPF5L+/eh6YE4sCq++DGxNN7cqoQqVEko14Qz87Mgi7GyYNf+uMy
/hqZ4NWeha/2X2Mb0vbbVD3Quhla/Lyb8WDihfNZlRB3P1unkIcBJTBO7kdApizH2jti/Lq1zqCr
tgeHyaSfFrgqBh5yX+fmUfzNJMMlzNtV+6NvlfJocL58a9C+zDmr8dv7Pa18ydoXaNo0O4Bayknl
E2gkelLxwazRjGMkqJ1KxQWiMMisOVNLkgpgHTueEVT7DHb5jsbXrW0vC40PTC46mRpsKK5x45Oq
Sbm19Dy/h7qQtHYkby7zjMTYIzP0Pr2SkhkD83N7lfqxk8O2zs6ix95e/Ho3Qrm0QYhujcywGL+B
UGPul/J+xfnjww/r7+WeW+X9Ytd7nRu7opU7+pdGdmLRHwfY/1/OrtETaG/v9rSVm7nX8dPFMzjh
TPN3oeU1KQAdvKgex7nuFpey9PBFMoQpCPf2D8G+fsJUN2GXQp34pvSowMeHs10iJBSeHtaNoijK
MrCTCD+4kMWmNqfeJbKMHLmwg1MK3y0Ve8rjUOXuMbh0cCixyfRNUME5Uh/KawO9Z2dgFkmCpYvS
zaF0dV7jYcr/TRQ2lLWOESydHON/8V7jXiq/DzqJqJASw7x2JCpJgoJf4fl4cFuKZOfCvw7WIX8p
SZXB3sUrIaKwsQ6rGdFdRW3Nw4Q0U/tUDuBjdEvkmGQiWQwpz5/8T3kyEc2byCACnqcKjOIt8Woi
NakGuqO9YQKFmh5NgWXHutLOOTk5BOpvWm1UG7NQrVSKzSdLH2u2AVk/j4s5zN55tU4QWKcrnGOy
Lzha+vLDroachy0vpYFmQEt9aHwuIqqrj8ZApqsoKy2g0r46u2orIPZP/U9DwP5JhQxailqewBDZ
zlCC8niwOefpMYRgL7r3WDpCDx2PT10ov0oXtdRgWulgRGhDUAn6ukGRU42eoxodC55J+WHR7GEF
Gz/WHJ0WgehTpZd2k0i1qwGXI9jnVWqqRFqp+qlqA8FaBwNprkX3l9YZ6Kdqnqv97IISBOod1Lbq
Yk2odkKD8TUQxB9KnmpDDSH2jJTkzTsuGR7IXOvVK9mvnhlsiBbzMJTeoltURqpuG09/29DP43Lb
+M2f/oZPFjBwNhf4Q7PNt3mCKoY8U3mu70NN6g05gJSgPUIqAzTewDq5clUNqnhP16w7e6Kr1aa+
FOxlm7yGNe9Dk8ISXcT0+GKY1Lxdl/3r3Zt/7X372rziRux2FPt9XY2+NLPmikVU54LqeVelFmp3
r26VueBKqcYx/kAc8uUTf8OS93X384pH90oISygxUp0IxWtDUVjWWg94T+5YnVCX0HbK2/g/mpbN
MEJPjbyfZRGEzxLRhFmzZp9ClUYQcEDceAf/tj74aolW8C50YszxMfXrUrHncayQxKWhHmH7pGZf
cBTF2am8+ov/08iGnCAazC9Gk9TYyHNj2/Dra0dUVur/AWWni3piyW5Z6Kgm71qFd/80NeoISv1b
T9orbVuxQ3qL+P7ZOCcl/x7S14H/GsfkDk1qpQ5qGItYhol8C/XL+IPqFwoKERiUrFxHPQvlfCg3
iyVdizMxhJB0aFIjJH1Tu6ICnbQ6cjJH3VNUMqECZtR81ukq+mFyn/iCKhatERynIIY3k0kkHrqo
ENsptBk9ucppwf4BB1Htn5/1audnf6F9qXi7WA1E9Q1FPJNbYOEW7B1G2c3Y2lqyN/IEqQrJWkd2
HwVOFO6qQ4uOouqlN7Zzzn7ynCxLvtm+F6sSXFg87FZDGo0o4QrfVAyps8vM2IVXMK2Q3ZS8Co8f
E3B0xaWP3RD+tZ7hnu/aRA+1usIm855hAauvBW0ZI4T6BLQ3a2863KAs6QGh+P4g4KaBMDFy2EvK
yan6iktjLQK9IIapmitVHLI+f1joP+xdaGpBb80LWMlAdGVaGhtbF49dJ1gIrvsTY61PoWWVq5+v
CfUBHtcWxFZYr08DTDJIdWBfzJuGoBpzJS+R1ur/qQV5gSyCBUnNtVt+ezXYEcCgZR3PhCJujYVe
Vb3yIyha+b5H8fTi0xO7qmYtnbmHs52zLdeZ1osCXMjzomc35xwmEinqqlJwRlDtYDerzRaszjxk
cUmKz0b3/lHLG3uMFjj1t/v5kLD58zfn8a4zA19DoObq5y+EhH5sucuz8VtefqBItZxnDl+ahh64
9H7Qh602LRxTKTN2C0XMFF0N/how+Lki5aGgS3Wq1KLCiOy0cUUspD2jxPKhFa2LR8P8CBTKfz2C
VV9lpXFZtOBk36SGlQEUYn0J9Y5tBoJUncI29QdIyoL7fnjPt1W42MXi3vod6s9MRVMC5K8IHBwU
SQ1SjKqTg2Kx5OVmAu3CI0jMGI2fscp4rp2ZV0nI2xMQU4Y1mf6APFOw8gwI1wEGUonJcr0EHEqf
VQAzXCMVA0sytpiP1xB43rBGfEAxcqL6BORpjon52JdNJ0ndl+kv40tqsN9f9/sNssP1PiNkBnIw
6S97FFOAv2F1sWMmXtHyqhQL/lnej6J4Su5YsqqSJ24LLojqJHQhCRnMoAO9AI/NNy1PyYvWX1v7
mK8fEHZ0pbQLb48tQD3hIW7+HFQVDFKsekqD54FcLuNuMcx9XBcANk8hF9dk9+gs8oYbcDmLcKzY
CJW6mOOGTAGTJc+lt+k/6aNKAYfVIlNN5q8nZcgmmgcD+pCwY/ha91I6usCh1nFni/8DpcxDhoJk
B6vfWcALt7WK+yHU/sf3qmp/gitkgTfOsqfcIR/Kst0hZVNvSQlL7UtcQMjtaGI3OSdqOsIp2b6k
SUDwKl30mSNMfGeVfVk5SHVhPbG+r1aWhjTvZa6LnJ4eL7i3D2LHywyx/8l3b5ET39K2rhW94oy7
3HriQjR918I1CQJWhixBMUUiCJgr5ksCAbC4gv5k9zfumnGjHIkFIPADz/K3KOAz/qZDnTxtTnjI
Fw0pL8l7w+UQJNUTCh2wokPqSaQo9BCfzXDZV5kG5ZCI+pJX8Eo98X4h10kNlJxcW4H5fAx9K+HR
C2ryf3wFmTBoPomMHuihmYr+e116+ePk7DmmFJWUCDBNQztgQvtiE9BiEJW59pXKflT2Ecii0XD3
FWHjZvSCqkv5oNFF2p5MkB2sa4OdvWl+iUnBv4y/JBf03NG+xt3tU45isGWg19nLDaapb8ZPMDFa
03Jk6E05GXVFQ0ZrKEerx5XxcwmQBZHOK2wz7TSDi2AGSFNX/BnRA2FzPKqwKdijTK+bcSKEf4nu
laLEwVNQh2cyCTy7IhHhE2ZV5mRHWGuD7D8ixWZRcGFoMLOwRbx382gX3BU7jQ9Hcaz8BPm6BATL
ioSmSaX4Jtcg94TUY7up2LFe4WWRBsruJ7GlYmncGPKOB0q6I/9fGmNFRTvAWaonN4FPdhTkg79q
Uz1On5XOpQPqCE8CP4UkBh/91Tkvl4/XoSQT2WITwoYRUKWgOvqGBYFHsFJf6PtAIeiIayTWrYTT
718kMsX4Gg+G5AY1LDsnewiug+oM3lry2gNFFIV82uvTBL67KEl5MBvQbkDmSFZhRaji/4vGkVl5
8GFmbX2CA0qDCmccsPq5SXDHfzn3HdyBO1dkNysG2/RBUbSr3Sc9SHJd1jIIGZDS+L2qO8aTQGu3
C86gv5a5122aZSd5SKWtQPt9yNFRy2/rQswA/7JzCtRzq4pnb8xwBbubXTVNYrtITd4cbuAXjGQ4
XhqUWjNEcAg4GEUVR6ncFIskIvUuPHPALDELyZR1wS1j34tcgWXO2lJ8Km1ZxJJsc82yC9YS0qxX
eqtJJfXZQmbUGDvlQAAI8lO5EIwNC38hbR+gXVcd0y+c2KLoe+ESYSgumFCnuUj/RP6HZVd+Ercv
doAt03S4Ia7QMoh0xA+JakW4zxQZXS1AKy6O6J28jZxXLQ4WqkjvVAwH1KPFry1Q6nkqG3mFfJOy
1dVehSYC5g9wAxQoBoYUj3IZw1jGZ1Bibxv+LiVPlVg1kg+92BFFJ+jMi2sSKSwROtyn2VeVHsF/
yF0n0xAwLduUo6inR4tiG1O0Q4XMtMVBzBZJE6bK2gkyjNYFTo8MdkjJckIdjXRNhuSZ8BLsvU6y
6sJYLE+dp1WMlAMQV0HU4pevIiUGTSfyvN3KuWRAqfwaplgaslcE1Ck6mALvGaf5/I4oGyAn4OTC
beobCCbJKQUfTGacyoRXXWVmguSwi/WIE6UmSTcvFZqB60OdWGvkMIR/+IupNPJXwOAjZTtXosyE
T6donRolZ9OE1GZEVTE/K1TIQ4TzgP7EG31xIvEkv6YvHX/w1eXCRmadsBIi3E0s6DbPrTBbkWDl
etF/hI8GyYRtvQaO3f8QbiCtJsSFEzEa/NLRxMckspA0inCo/ANiBxjAcoAof2C8C2KyUu7KqeIL
mc2hnpYLdXaEiSV9iIgHE4Nz67aI1Xzi1xF5c/qFB+J29Ky3Fl/sb+/yCk5UaTr3R/xrZfvHh5tR
ifLG2/6ghiNLkrEed7BER/v3HUSPdhE7oMYeJCfMXIPWWK0SpW59giHaPwSFOCtZEItzE+QA5b+I
4oKbJARkKL3bAdVgkCkGSxCHoAvSNcrikkBUQIVjMPgrpA35UOgdhLZX7liRHe3Nztjge852tGiC
p+J9LGnxP/heUxlUAdWUYo+U6gOai2GlD3JRYDkY3THvDbadQxHxqGp4pWe6kCBFDDMzD3EWKln5
y41sBu1ZcbStPAdqAOkqyhfgYOh2b6Q3Hyagg3jlX5U6g4xTJJcEmlWgCsJHG7Chk1fy9yNmxU1z
AZ1IkAE2EioHRN/HsvxZPQbQMU4YMHU+5lxFnx1DatNCiQnwLBVCrrvm5LtU/6MbSfDbauWNBwQX
AVKzm8aorEiWnCDnXSgYjAzEvfZHI3HPQBciSAHxqAu4Wl1sxs5TS1G/JRmKYB+dfYZKo3fZflSh
XmZWjY2tRLKqAGYQKeq7thCq+NMsn+r5oXL4J4Z34xxq7Us5OpV29pfawnv9nsfdON9ai/ISwxEy
vaqh1FNOTCTuAiDpZpW9FU/BJ2FODNWZJkUhQdDZTDjccFDUMsE55pUespYrhvAcQvXkC8IsjPOM
6/o6qmTIQPBKO1YYC6jiAI0MPBmWbx3PFzEfpVctce0fWy8MLmpHWpvgF1K4FQgt8IEAW4gYKteE
8uIX/pBs7sQyAeKIWUAnsFu1SvckCKCkz2EpiJk3JVb4JFL90sOAIVvxmUXEMkshFEDHuQxIVexf
AwLHRqZ18R71/hMDmTWnbDhuA7gOOb8jeQuT0dXuVvu3Fnrx5YEYxjSE36BbcrwR9ToHv+DlScNh
W+rXZ31LEbAMx2Kn1DsyB3QdEavsg6boHBPps1g8Asysu6v4QqVV7j9mvQdMb1tC0tZ7Q55mWE1m
N+fTKH7679ETWNKblEo/Z1U/TgYM9tnytp0OrdqdT4gR0bAyMIhu+vkxUSW3PM67cI+sz/Q9MUmy
NT9J/jn5cX58G745mumKcida9vTPS3IJMAmJleNCefLF2kcz+o7+6OmoZqzGHSaaP3j7JEgIQuqB
U0xcx/SgxhvTXwqkqVU3CR+C/iF5yPAbHjM22cFwRr6j9U12neWw6gClKoCvSiHDBG2I5s9s7AHM
6bm8LLk+/xF1Zs3JMlsU/kVWKQLirSiT4DzFGyuaRHEWZ3/9eRZ8b53qkMlEEbp372GttflJHvKh
S6ehFikMEnQicYOB5R4pHt6yJuUtyraB8FJpWNnd0uAxzb+2MLWosPF50wTIpjz3AJhu6oqUNWCn
EzgIu4/BQbGIRwYseFBArHOcQDvH8BSwVLqbN3/rHf6SNYoEUuN3+pUK1YD7CXGKr3va000vSPBM
qccpsaS4W01wj61oqGLhGOUsrh/yM8iJqDxHRZA0p5ieIpb3qFiqyY/pKcPXGf9N+qpNIabCVVF5
ZAyJPCYeRNEMRRV8qY6YN1VaV/b74xhGC51fkE0heRv8RN9YFkSO4miY52pwjKY2F3WszYjXwSSx
N6Eig1qYNGpigqIj8r8BhNg+RFJqckNiFs7wqzX99Ve8HGcST6dkpxHSwV3DjxsT5/6hzYJOGC+F
4/YTDHmmjuJzycHUfZxUGhnx3nl9xFqioVIXKNfgln2iO7og7OG0RyD6IYhh8p0R5yKjgbAOdDRt
loBvBr2cZ+3jSfq+BIG4DPjANv09z5MLqnOcJp4fZ0VD3+gP80kwrJL1AvdaabEvqJi//JWUYqp0
w1k02P8G8Tjqw+9d4zJ3Or04in8H8fd4O12DoqYhQRdS3RLsouOCJ+zOjxAUIVrPaduqzU2OpQ9Q
R85K7tDJMvEh2I/MM9+iaZ3Ml94IV0lcD2F/MGDa7eTp6A+X/7gfekQYI4m3gN8S6xsABM8yB10Z
9PlfTL+0lhWA5AUdgphBiPlD1bkGsLGlLByqAsygXNsZPSokSckG4HLUxmbTiSUdiNpqa5cwrwkB
3MEa9S8CCm0/bM08WCPqxaG3cOhXvdWHv6khp8Tt7nwxwXm6lWUF21D90Qz6hRJw419q+Wohqxjn
uDZd1C/tvHMC6dlarJ4HBRBEAAZWPHojBSmapU//KDFrLrBnEOnvqk87bfs8AZ51iDuAy8tn+dDa
9HWJ32BCARBxRQjmRvLYi1sAi0LeLE4LV+7eEWuvO9d2JcIvCHvwjVxP7sNTsiM3nF04aPkTkbei
NxMiLdIh52/Oo5cQZ2BtBJxnC4IEdgC4dvTu/g7pTlSrIkHaVAxTqwNtgnJl8V5XLzhWuv0lXlbM
Jo0r2/GGo9624gPA+0tfPViQDAX1usaWPKYprWZKHbTqseO6wwLjC8E/GvxCKBW6n6wc0PMPLJUn
jKPiEIy8kPPNu+pOPp4Iex9oj9JOOYfWTArvUgSSTrzaLdLbF3CfJOGPuH/1mTwIaXGuIUtantEq
OM//PLSitCd3N+fwyDGjlyWbdheLiZUdSJdfKD/CfzpSIlAwm5Q8MaImQH0KYQrRBnUnxed7eZJw
UTJvsgk3odA++sUMnPgmnIkcA4aXH6RXRAcgHgZgb7IhA0tCPdV/ARjHuRAyvwgV1PKggO0LcFd2
aSzfOH3j4dHITxIz5RpAvQ+NlyQ0LZLxG/AeU4AVCBNECjE6KYIyiqFNndk2NPtPOD6SbxavS7NE
Q4/TohmxDclsMEFzVmObiaOFq6fR37zdlBfWqUE0ZX7yUZebxESFjp6371AMK9cR9yraDIEsUXF9
NW5Tog+654BpAsBK6bdHqxs4uUgDs+zIVq7IYq+UehHM8gCISc/xwqXRs7Gh0RmAUKZEZibvxYBt
WMg2lMo9EHufsohWucO6wsazlPFuwVDlTzd44TEP+OngAz8M8dcReUQW7xMQBoy88OhVgC+iiEGU
Ck7RI/q0PLQkvC4fP+UOujWSPoSR0ibrpDwd6V/WseEXlAUiYoSuBf4uqPsF9HzvWqGYj31B9jQk
M61q4wKUwM1dVZLyvIpYQJM+ITNpfpDJ+8F4YDhn/b6A32Bz+ziF2JP2nJqyMOaog4Ar+bk3Jg/+
SUT0O/hwCkPcSDXxfvtZfudUceApeVI11dZ0wxx4yh8W7EzA8ywrkUIk7ySlDYiDalRbhKsKWXPT
vFxiPgwXfgJ/Ig6lDq0ghdX/1pD6yrJS8qstN6LurhOJWytcWOAD+s+vmmuE+BHTig8Q2GyqCKcw
Qg6hiSxos8hQrnAuqn789DJ+T1cClLSU3VChCEQJ2+mBmgtuByWYuq/Yg0hzoL9RIYtm1BlWHLlH
t7fi2W/s6Nx+5VN+f9mBCXkEo8Pn0Zn9DkDlS9H4NOZ3mKmRPGkxL213noNXNaHznBxwc3lPyCvy
V5pkAwDteEL+OSA1RJibk0MVT6CeDO6uV+pQuslLMwVSNE0OFBKpIdEbO+ZfqMIrSFZiESfLZQtm
ryJyWpHD6j1YDg+aPdnh2jfzpS0kbqmrxIIoE7T8IQxS38V1UG4pUaFonaAlIKKA2wilEbmHnGxA
B6r1r/TE1btKsVIR4sCwEtSP/+KEsWwAtJqCIQITkHuHuJzwFehpc3oEjZIEVwFUD8uD1O9qLL6j
i0K5TzYnoCXYGdqk1TF7DrQMGbYHKGNp7Guoq7bGJThM6ScTvAnh+XINLPqKXoMK8IP2lV6jVt4u
suSlU3XCo9E0WMuNv6E7q9NRS1ttrtpGL632hh5n8KrU2GbvH6ktHf33tDi0vnJuEWBMNBjIKomk
RCaaJUZLbw2ti9wu5hUIKnTiIottxLKqhj/6XjpQNts2CvB8T79YDsNXjowVSjYZIwqpyvZFgH2S
q5KRVI8PLZYcTSp7KYv5yXd2Xk0bWnE9OC1a0bbkMRT6Vqoa/n/k9UKZkGtkt+SA8HK85dlEmvf7
mA2E+knOuRUzqRB9KTJgc52Hs+ck8BqwyZhI5T3EXxEdjF1/yXrWD/Iz8i1B5l5uTY5mpaQsK6WX
k5UQhpWeCUEFyNfWNZLCAbKoQFC7UT5TtRXxFuCAyRAKGl7sUaL3sDF06Z2Hi6Bsyr+kswAvmq9K
Q7PJEnhLOBw3AAeC07wO2FA27hKEN3kU7c36xwrO6JLHK7wrHpcHI+cJl4k5ZhUUGHWiWCSV4eL7
1avH9jid1n7KgpZdp6dp9dw4AGgyGzZ6L2SDqevfGhQoMY/9v/ZPfseTHwpxst9vNzn60C3bzVmS
sHcr/1l2P22R7RaRRzpyjkyCUjq4t815E7KeyMoCfMtHVmfVZEbKFdLVPJFMHPbc9M2+mJBq4KQ9
lHqfxYyw4McV5GrKaKBeZZ1lr/VIYdPpigDXhFt1a25DmevCMlehMXyaus8yIVqBEsKvdTBMRkim
kEDtN/Z7hB2r6Yow/eVOMa1XuoBKsDAlhXMjQKK2AQCLxY14gFDtwg3p+TAe4Or5vlWYRlk/qguw
afhQiqRw0C+kPrU3C5x/SAp+JSkI/k17tiRkVBrgKSJgx4WlgV6BzeFvlYQh15gTwiB3Fa+gp+ti
rCW/i739NXP6FUnEE6+E9oiQ0jgE/xktIZqY4DJmeiKssIw9trnbmIZKcMveU+YQU0CpE7EvQULj
WJAeTMGN0atQm8OK0HogH5p3xym9GiaGfCfm0Lb5m18kwGNIipMqGOCo5lsBZLQunngXNm4uiIOg
iHJrHoQd4igk7DnT2vS48Hb1+N1ByWMiJqc9VyuL0k/16a6HgERpfL9JaIwL6sMKOWgV+gYYnVgY
Sxk/u1UdVegfWYxz89UT+PwzzLwMGoeY+AbCFY9cPeOBIVp/p9/78JUT7G0yZg7ZqcIvJk8/US7t
n5d8Ghit2wOCvaRGjJwoLs6HjmN4b1VXH8/IGpcJrOfVEVOnOaslDvB9tEiMxMbFTo4te/lMvZ0V
ktjtmst9tAWzSEZnCkSTDj4d3mTPrrQAa4d1mO0Lt9xx6KYCfnJKwVYtv/MqsYqfFIptBCDlJsm7
srqvGXhSGtnUhlbX7G9xpU9/Bo3Pi8PIO9qJoX7/r62xlllBXXlCNyzarkggat2prOTkaFOSI4R/
Liul3fQJy0bhRtFBXf1y6kP5ahLaKdr+Cn1T6bHzUDS+BrUQhG9Nb2XLLcKCOMSBpbganjDTdBKB
/6yY8a1VXRtyXEao829/IAJVmyiaNEvTIzexfSCFVG6+huuscRvWlyVwz+dm3XuBDgl3c/MU02qx
mLtyNlR0S/PEHt9HTwwMjrHsooyqDKm+1+yWl7KnCLLxiNiBCUKwR9ONKgbWicBIoiu57hHBN/Ej
kxfHHWtaBJZM3JHcfPmJWE1oxkXBR+oxsj+aAnJwUQ+igaACMgUSVMcxl+n3A+Nk+iUKdSoOFfkB
GBkIi6prjerf0q1QM+kHUY0ev3OT+G2RgyfcZbfQic4Vuy7xtGQKeFMBMUPXfvm3AHejRloKY/A7
wodXGhuXeJNr5/A+5KxeKWmNWMajqx+qKcqIrL9YTTxt0e76g17FxzvH6TcNYHWmGqJUrwdmJKmD
N1OoIE8bFHMhowYE3IoZr41bb0PoTPvVxvLqk95FfWNZ4Xt96KX1JvGZu8Rvj+auY+Q9cWj2m+iK
Gjy71pZ2g0On7NqReFfFlC3zlAqvl2rptnHvefFBe56YaCSOMaMKqzROUZXKAmcgeRyRfPcjKe6k
A/HFsqLVxGwdSCOjyklr71UaO08TN/N0cfPUV1DOdQ1fbXWb2SUOpaE0EdsvWcRGuIhF8T8v6TZK
Laa3b6cxGwaQgDR8Ra8oDc2uTU8Hqw8SLIfwneLNZJ/5z7u7IRfSOI4PJIV3cC1wUrPgAbL43bCH
9fEazBrAu+zdKj8qjVepte3w4AtbhgsDZP0SvNh7tu4Zyhl9Fbatd2P6YJNkNjKEiVKogIus5jlF
MVYCSwoqofOzTEYkzJ1eBTfA4w3QRKaVpjQHNGlnDWOIHP1MWXpNck1kTeoa1qzULXUP3+LY67ac
w4V/p7U5arYIP9hRjdjsX/7AIsOwDvIbfoVlqsmqGyYKn9jNhUuFI3YQS16+niyJaqLqsvWalRFW
kWjuOZZp/ngL/hU5CnVVl8hExivLHN/7+nwL06BukMTQnVUTSf2H3AZ1VFL3I32WBduPZO62JEQw
hMwBNSQmNcIT6rtzeKeuxPvQu1C4IDNw7QhvgLN1aRxHyuNJBphCRtqt1P3LtiPq4c5p1mesGulP
Ge4tlFv7olWI3qgmF1YIc8Kqo0txvJQROXGVd533X0GEJfshj1ee5Q7DXvjxZoe0WMPo6Cfc7MPU
IbS953+ir2rtJRoQDjb/Lt1b7QSFQBc2W0xb6fRy3XXqRGlPH4qubgDlE9ZiUbnhrRGegofrn97+
a1oabIdOKagSuFgSfbGYO8s0sjLI9RgQ5EjuqCApe0YP5Z9K/Aq1HypRVIxbuP+xvBv5VdiZfDPS
HCiyS1p6NAtk/1EaDvVR2bQ7F09e4IfPsknLQnNTy12mRR6mXFcBWEA/EaMDiwyEwX+D0n9C3cD7
L/xs0fxkXZVqkeMH0iqfWTxKTEID4CkkDFTcFBOVglKg9q57RHL0MroJs3ckzbrSUH6BdsIXE6iI
F3QxpWdyxuAVw/AN30nkT8iQy7Br1KmlS/FAT6g5pGmSzwMeyU0WWjUYrQpUtgri3aROBJZnZ+Li
qker3ERhTTSW6gCqmCRXasqvWJ4kI7jJPMBMEOqGIqmqEd21Ve3WhpfWhxZjBVlV+mDp98vbIx0k
kYpna42sANpUnImubZGfvBIYEGxwbi8cQOUnNECKRs+xAP0STOKE+1KeubBjXsbyJaXKpDNVLlJZ
Q4EhmG+y29rnxEOTIBKSSFFx7MN9SD/IeuNmNC2Qp+QVXz8Qi1v15UFCVOJc6uW5AuQKXsFhLAdX
L1G8EE7vUNH3xZXulE6B9tXND+zm6/g4VPsAnRx7f1+wHH3HiaHOqmpN4WdS/KM+rbd2JXGlbqB6
o3pGPRu64XN2UNwBZS0fU7VokPNcY/OUN67PPXTzrl4vjVXQrbnXVQ6tBmJb5FqEao2A2MjwUuyh
jnHOGlXfPHrQBCtT3pbKyoCRSJpyFikJY5016kZNiVaoJWnt1jFuTQPLQYKxE+78Kz2YKuQMzFor
a2vPEXlX6SJRxlPKjymnQgbo3KLm0RRYO2sZwzNcVBNMgf5AjHJlIZzQ4V8XIXgG40t5iyKzo687
sjwaklvSV2V8yBGSjFKmRa+lLCBORM7Kp3xAwkPoCfgcvCGiJh7IaesrzuTSXEAn5BJU+9p9KI3S
2kDpKMGSzsBxhFTmGnF5JP7eo3ZAU07gwgDKap0blWc7LHF6xaD6gOdGlBJoVydc+e+VOBnOkvwL
2xn5E2qIEMxalRoZFeVT6qAtUgBmqb+dVjo2RQ6aWHHCeUIt5cKp6VJGdTel6irEkMAYkO3M2WIl
6J7YiVXXBlwVZ413UyBKnbzTKIs2SN5VuSqDpkvFO1YiTm9ZaKhNhyKxCsRC3ytHx/0RYJBQUVBk
Mj8Hd5cYZDPbJIR2yXnJ3QkeU7VnU/6vuGuqBL9cKENEnXpWnWXOnIiAqfj6KfanlGFAMpALBmif
TwuBHKgY5BNEsJXiVmp6K3mlIFTfaUkt1VZjJIhbceu5ntxEOtYJl9WLYXAA21bZLyYAVoOK8uw8
OXCxqtEhvAM/u/OoEoxiGB6YXXxT5BPVtkmgRSCwOeCKz0Ig00lo0cgoYbrmwX2TFEMJzTfS1mt+
m5+gNndr63BP3mBy+akfmnfQ3YPyprXonjtZbQZMorNzgt3B3VvQna7Hr+yNdoVvoPHbPcSXRcR3
26P/LEWld+PSMxEBWjRqGDMgOMnBBiWetRfxvtxwnu72jE7BkzQA8KZjr44rXo0deJhUeqJ0Vvnd
B3dAsjuUdutEwU4rXcO+fYb3UJzLN7B9TQ7eC/NBb+xbXDmBqAU/Fjno3Bdsbte8JRy+EZiBkQ9B
rEEme+Z0lxPxdh4D7ijlT5HbjomwtyqYn+kXRV8NOscon7DoUQ0S7uNAxz7o+3lrQyjIjEegW12o
SexwP036spqlhtMT/l2zXAv4vxBfOgGFppdAWLsIlISaw6rnMZjtPMlZCDKgxISASNE/UYlQXF0S
q8WiAkzE0GLSYI5GpxlwTv9O7jmDbiKA1Q1yQ0FxKEN50Ch7pf7mmv9Q9yt/Ze8QCiL7hLzy9Jyh
eCof99E6o6Tz/YDVYpF72YWlOfSJaMdxiG3c5xfYGVlaHeuRCBQgbKMbLEcK3VSqtW7qnJP0fbRi
rH559YQXt53ceSlAvTje1ah4boEw7l7Fv8wg4aVcJNlULSPBxRZe3ZUbv11WO9WOMIxr32pV0Twh
SV5r2c0KDDzx/PW9YEQadRc+Hl2dcceN8NxWSGCGJqYMrHPWztobAJ6JfmPhmhAVdqin4nC0yl96
gZr74YU20wUQL4wWmXYdOi0hb5TvUWpZN7tY0x/6VusR/azfnH5VI9yRahMEATMiUBRGh0P+v4zT
GtOjTpBkx11Ji+iiZDSktPKhm/RqqRuxgOu6O4Iwa8LLFhKPA70Y51yMCkBe2CTM8z30KLFXNJ6x
4YmbLRZ1gXR32iJDiP4gPudtvLiCLy+3jfamZTMPW4cNQA2Dn432HaUN6KBaJfvWNqc/ZcCkRVg9
Q1DXgIxMxlrYEaFH7tP9WG6fCO4Lsg2fnjWSv3zn4ifn5ntwbt68E5mLQn/R6Bv9a8uZKwV7JBVM
OO7aSBTUN40TuqdB2S+RLSqOrGnjSznu5AfOpjIZ52a5w1PxdJ/hcaUn1rEYy3+8rZs15BwCc74Y
3zxH/XblWkrJ64eaV461Bq4qSyEIPrlfsgtkHlr7znV06x+8589nXA6OkEOAUV4hmNd6z/bpCjOj
7HgVs/lsb61mqfc+NatE8jQc3nhnWImlxjGiJ6FXMr33tZVbvH3LmlTJuxl9u07N4tNBpKNyk0Zn
dKAyk9Isctulh1ReDBxsOZ3AtNzaueX0qDieyIaWOlnbQlir47BJP5FLMJsGur3g6LGda7O5SFu2
4e4ov+69R6m3hWB1H5eHBmEpolgYXCbrtZENFgf3CavYDDK/7DR25aZZQTsi7T5BqW8alfEldLxz
5wZVEUoxzGNITrvRvjQ4JgvkCn6BAzlkSfzqz4cd/dnY9C0c9c+szPqmatB+PIMaEDdwcgSSn5JL
wFIaAJNkW3M87N5lWOo8YJj/3O6e/XNnz1sDSl5DeTN/MGOsyHNwY6neAphvJGRat1PT/DpP8RbG
Zm89rg6qHa0Pkr8vPAQhaYCtfDAo8d2ToxLjqAwGuIRy4UjAkLEnf3RxVUodDA5I8rDeMcXnablX
7m4nz9l7tvk+xSWL0tzVS7HXLGQK/IfxZXyYP8fZ8NIvJxYpTyumFScKyZvZZpYNT/3zUJ+3q+0q
+7K/s5/NV2n2/L4zDgP0K/e9K+04X6FgppfIGF/n9eX798lsGoeHfnW6m3+Wp9/D7+73trwt17/m
13F5nOY26hxk7Z2QdeVGqaNSMxQW7LzZFH84xTZaoMIOYMPqUDtMz4DudGo6wSu5dKtm49K9DJ87
+mF16/fmGgh1YrZ1PBI70Hj5TiD0+hv78c+eyARnuKVZ6wpNsgrFUbw/A+GJD631IAZAJ7/0joPL
aLECfXbbN64k8GgHhl9FQ0yjq3OTKU79jDJfdd3IAqtzbB8he4nam+aePMXHqNJG8wrgrnRdTCRZ
tDGVwf3aszq6E4/vEoISFronnWd8D7fBFjb7Ndx2Nh18CHBD6Sib3CYSUNh39p17fOygwtA6fJne
E2dOu4wRZkwom8+sGmxymrywhIPawOxpq9xxijLpkoPJKNuuOWENs5mGn2iTMz7Pk/NEL7QbbQZp
b8ux6FaiT/TKmCRP7/Z3+xMNTd47GVPZ+OAzpbFR3iCWsIGiJUsZSKPyoh9Yz9cE5jNpqV65py16
v7SZ6ZJkzZjnt0O+KaneoTbAKmxefCXkSG8RPskDkLw7Up9/dqSuUfp8QQv63knbl+idnLv3MXyH
4aa76Dk9u1fv2PjqZi+/AcGDXVpkR6W31qN6v95fdLe0rNxCb90wSsmmc4irQB8Vn8hH0JB3sLUb
azxxw8+MpLZvbJ1Z7e9TCd5VtpfxqQmcC+6U+oXSmxCtMS06VU64EFMl+tgGk62X9ivT6/hOFHge
SiPWom3U8L12tX502pXlZ3r6fUzr+R0ye0QKKhSrwFsJJC1+RhZcMHeVh02SX8KwXuCZH7jHMGOh
uiqNd4Koiw+RNY4Xt17x8Vbeax879MH1GNx8JFrMxrPk2uh1tHeeQ06OCiuenjlcnAJRAGEvREZQ
bt/x1knSNc/zJ6XSXe/xyy7JoyUybdi7XSMFdt58VtzMaZnXdvZ00yXS+Y5r76JSpVEm9q8FpWpr
QRKBcojlHlG+CTLDu8D0NANz0eSniYPbcKfQu3BJ7lWOwa3ePFH3myOnMivPLuERFBK0Pv+2a3Di
HwqI0RqdieiBCpx/6J62XuWC1gXMRfCc3cXSvrSO0T46RtbJNQxEk5uV7wwQBN4/BBEjOEZs447l
Hwnkp8cx79+8dSwqcVf38wyMtnlr8AYXlDVG97b5bp7KjbsZDm+EQG652liMtgQ8W/djsPArbatz
MnsXy5XH3lufvPp3tV/duFmteUQlql5yj92Lb00rQbahEzCMgmq7Oq1OX5lfu4KKFhJJErYk2Y49
gZiUyAOOMTEnr9F1cB8cDg3NbJq6DY/DyjSdf6aXMVJN7CfjrdMgJGdF0T7Mq09JdunZaSeWIdfC
i1T4UzUWBzHwtfEEkWavXYTiBzzaNqvDGlgdMsI+OI2sURufZlevlDhdLYVF9xRecrNaBaaBQ4tb
W+vfcje58MFkLwkyv2t+GYBu2TOwW8i8lDBdJU03E5GNDbR3saghhYo+b6ZQ5z8M+V4imBUuB66b
sypiMsW3UIjApjL5S61san7dTbYhBaQkMurYqn37AvBEFnpN0iU6sbn1Fptm2XRvi1P7fnKCJ/mq
DatOQBD5kjzB5BHhErtZkLplkBfbv2MAlty7eiamcrraNFYgmHfgNh7R3UN7CS76reV0FXgL4k7U
X/fPdEQCeRnpDVD7oSHSAkqr3gz8YPixnq7XJVR0vhkgK3QisYKH0rQis3snGie9zasA+qy7Pfn+
fggntS013nW4Zt3K6Fb9CoEh7OnBFGkCRHJmbOeVSCGFQhXlJp7/yRJwwWZbPIvWrqedbxOUfJvP
t859yAR//LK78v/Nw0isPiG22Z+E9iAcUy31RLEWk9Q65Wqkt7ayGewU7Sy3IxIZk8Mt62cwXi0w
1KBwivyRGgErZNYziyutjAM1+N4mYBd9EshYvrESefsQSuCIS/dd9iQThDgAu23BJn8ugLPVSbM2
NGllIZU1OrNPQvcP03j7bqRxuatRTRxY/4phineg8saLM16PjS9n9BlUkwex1+0NuVFVjAriAQRj
bN2TzWQ7+fBYGp7iDzGVOOUHhB8qYIokeVD501ar0OEZVyGqU8fMY2YhbqX8II0LdLnRkjE9vAtv
wfutktnYd7Lv7FtXRtjycrPCAU/d+3dVpNx64dhMFOE93ANtPu/wLQtPRdOk5G8C3TVRbp/hO0RD
oy2ViOq4PHr0JdH0SQ6ELcKs8/puh1uGSokgl8rykTDp7ljdAsstvjAI0B9e0xceOewBjepyh8An
fAEO6XCD4hIpJQcPFbp59n/nqLBWoRTLeVbL73g1gmxxCpVBOYSVSEGu0lB6S0Umzwjt0UPuKsWY
PLqu9K+e4tRi19TO+WQox3eHFoBgTO5e1Fuo9bGahRnVOWWQILGLwFHphihygwiH4h8RsrpXkOm6
hJimK89chIHFnlwEe3lAR+C2mMotk3qGdDCyaNGuU0Aosbk4wR4X7/nz/DnTw5cf7eAcFce9W0k0
PkkWGeRB23YbZ7F77B/7+75mdBHBsx79+wqRiVi0xkNcSiroWihCr/kxrnJSSsidoc662jGzKvkF
u8SnUJIZ1/hKJm2yHTwm+8F+cB3dRxL3eHQcr0omRkJFJ+/zS+YF1STkwzJSjtvBabQfHAenHnoa
3H15s0i0tS5oTJw87WtGO0vK7XOSdo/IHWwTCaxZMPEXSEQhecK4I+dUgy9cQazfcsFitalht2to
qYlqfmMo+ZNBniT5470DCNml8OyX86BXjPR9VKQKJHV9cD28mQfzSjPu1dZOciC/cyNVYJI/QOun
Z48+HTt+9hYBugVpfItezIbycN2yt6RnTnmKZoGHJ9lj8GvdlygymyFIs95muBni4f2qFCwDr1zn
g0qi1un241KuotyCP6OMSCW6xtpstN1IvUkrSCvzRDIL3369+vyawT5yd4a7jx5JlUnQPkawQlGL
c9pZdCczRn4srkVcZzy+K5/Xvd2InM9gh+0qRY63DxzPjD+aFv1L99RNMaDdcnsb6ZKX25tod4S3
zaUiaCRIJBcwxV9AIcZjFY+yTinKOu/4yM2+jD6Ty4gN8XBrWX/pl57bVoqN/5VCW8EqeUIoQYxL
+mQ1CtJSMOC+pl2N8nQ7L0+N6W2MdBjEkUK3QXovFXYgRerFPN3hVl7Gn+lruvhSBJUtz0sllkXr
MgiJX8iqyKM+T+stvOFBdUuaPluS001/z8vqQBD5YnEXGal68iYSvNAg4fv2l/2VV+XV42/TkbN8
jWUmNS3NWMIyyn4QLSPOYQQfMrZHWN7kRqKH/5hLMYXk5LVXZpNhGmu+P/wTqnOS8igHm2gTMVnb
d45aWAXwzsxlPif4isWHQ7uwWs/p1Hu1HgfXp1vqpV2mKlc/80nYNLII9AAzettec1q1iYUEmlZL
sWIOzTOzXOyVNbIlpC+1UWk314b4wq9RCrDQOdEu5axqfqkv/YxH67ab2mls/pzu/bTu7z8tQr0z
epRRpUxJavtTm53YU6v9wz6orSoob9zd2t69Hn2q0imWsdJ4lJvHp/fhLiHjuY6cMAXn4FApycGY
eSFDPShUHiJMCN4QMS9rV8W16lTV/IsvbftjDg6o0gDj7p9Rlj0A5DdbRn48Rkb+3ZnfCtovkVtC
rkCUtw0rVyGfEn7ym8pYcB3P3rtr7Si0E90WWxMlEiobvQfeAdAyvtBsKfUpAqxEmMdhsYcPF1Ee
iinwK35LkC6IbagQEd60wKLwkTaw5O1fuBfs/kYWYBA/ZJzfjerbraDtxSyiJPB32FDtp9QPudDE
Nszr1DzpvTRyhkw2gMFnhAPAdS26s5Q0K8QKyztMFv3a8Hj6ct6tK4jWa3P3aRBb1LncVBPPoC6e
rgmZo9It+2ZCOTTZgaS0F60HWa77X2Ub2301Yd1T3wPGzXjmg7+el0FT69jPMnJlDjV9oVoFUlK3
1ht0wE/zNiooiufQATawH6kWf/m+Wl6ZMOc2eGya+9F6sB/RXmLgRCJdLOiwU1T1Vdc/x4tE2rz7
GG1egIJ0Hfqv2rjnrAqAwMK3I0EYLKrSdc/CGzqSAVPwnIL3Zer0Sq4p1wyLq+qAhhGSUWD7Pa3w
ZOUU27E52kzvX8Wvbs1zfIzNfqX7BNHZB1fadZIFQ1XOEwEsOLKH92RrbVlgmQS0EgFDuCngFI/G
dXKgO5ow4RYBSaVp0Y5q918Thhe9rB7dxUQ9GiiDWt5SyszSPVAhEhIAlkcpDdIeSL0dZmW8cXbN
FXq41AlQ84aVLE8E3giflWIiR5Im5Sf55zTRmywS0IIZPzzViDdh5r1h64DD4nbfmuDHvAcXc0cX
jto9B3C+3WN8j3YZMN89VeZFcozXHTWi0ZtSRVzdZf5YmfW0UWO+QlY9uHcAVjSXINqcnb7Fyqg3
IG0DoxCwDuond9yhIC3YSNW7AhwB4zQRHUUF6Zweo7JyXpKQY4WoBGkLFceU1T4Sa0j/4jWQk1Qk
/clzUrYmHIbC8gFsIRytStzHfE68uTeXv8ufZsgxBYhr+AKZqGdulXr5A+h1cZuYmNyo/UiQhIOw
GIAqlGCuQz+oNUvxFr6SA8DYTAxWT32ogvYxvJJ1JV9FqfAPGFN99ZzQRWZyfLif+HAEN3Ieabwn
x94jrDERa94DnMqNxl9Z+ABBY9CnQovoBe5Ao2j1g2i0zSw3QL5obKmeF9V0zbYbbaUFzwNDndN0
BFHMuMIU4mH4qpZeQDwklS0C0iIS3qbaPEBWOuIeipyk8QRP/Oh+QogJ7pGauXJoKhBqkM2VAC7T
SJVUZbSErKc6EqiuUOMOKMRia8OJVPFnel+RXACokWjs2x9qJvDxybvyfyqLmCE3D0UmDGdLBeUX
ARuBpExpaz22v5yvx3Lxdfh9LT+My69ErJXxEkhfuaocdAKA/YS2zblhHvRRC+2B1bM7VQ6h4y3g
8kKLFgn7zBPXqBjoD+R3+uEdaSEI+PMdaTIvktdqR3kETMfDk3HSvdeFfbu64IRSgIoxbW65/4S9
dKOioFakvLhfYDtl1jQK7IfQH0/ALG8QQ/teSToL+nYH1mzbE8okB4vWu+r2JMAZuCmMBHD4vt0H
Rtk1+uK63Vid4Dr2bnnftC5Ne541DX8xL2AmBrYu4zQkZ6aqww1bi5j/RIu6ClCIH/6tTyFZTwL+
CMQkQJ4Ba7ru7Ve14EmuuRjvRAk+EiEEDVp1xcoT/m82l15/DrpZT5/rBtWVasjXOuDNjb9uiowr
dwltbGSP1j3iUbdMfitn/FK5OSIgJv3XK/KuCA7nYsOwDhAslYN9b3PjBnZHrAWZofSvFFgIKgcH
/GpkWP1C5NgY1OJy59P9dNcTZ/5Zpd/Vmc1msG6v24sIk7OASP6KS7PNz+antDL+jo//Wta93w0+
6t06Hba7Tv80qYK/Gda6oBhvdzcFdMMNXsydeTbLZnrqz+pUa35Wx/gA/IuVtwcyk8X0Gwd61ke4
KnHYciyqO4epTWyAvNyrt9u65YE1OrU1qqHQWOI5AlBOrN6iQ4uXZMFPtVF15IzPM3teAhuBzjE7
OVL0oNqtxomW3FZP4zB9fe3y4xJcAl5owy5Ka4scA3eOTxf3gZ0DKb8OzqM1MR852kX0QAW80nx3
ZPwcLLOQSOqgLojbs4VdApazj0vta3SnHxPgKgEvZR9llwXT18I4M8MuLe2dGSbtjIa0NjIZRu1i
pWFhmup8FZjI4InMSNZHaGBYUHkhWWBL2gGAIdWxxn4X25G4NCokw2ejzHCAxf9KvezqLk7ebfmg
DLHLUxTaozSEqLQovBo9NAnJ+MOWwRzlyDvBEJ8tw7dZC6/VYr4NUycH11aYH69umclU8oCENw/L
3VIkmK1fx/fXISqMRAGFlauE2bZR3DArLEPmaB+mu2lt9Oo9+yfsxYmXuEH1UncbVQo3XD2EzJNy
30KxN53sWGz09uNaO/mc0M7Inr9I1p0jOEVdIaEVs1DkyRrr7gla7hBZgUXL2PwqYZXPYb1rAdii
ZRhrWLbd5LoikcDsCNNO2sknr+1vjdweySqpDxni3uxZWuVyrUoo+FXGuYZfAn5AESxq3oo+18Pt
eDMujcyBrgNTiVJzx0jMxOaUAYoxzrSGvLEBKd2vrUidviQZoXEMd5yC+hzp0Sqy84JaCtjp5Cbr
mrOVxJ4rBbgQc3zE9rmZeYvvE+VUm1eodm0WjVBfAp+dQ7qG09GyEh+CAymK2hQvPC+gQU8hm8xE
s33Azd/iqIonW2Ao1T1TUDmxyj7tR7vU0WxRrvWBAyd3HoFZINvgGIIFZmB3RfV+23vQpsyJjr3T
4NyrxhdIiv/mJska0jfA2rCHABO5Q7tg3X7Qx5Ey2ogeo+PS9DSvEPI9lrtf+ysdr8fWQDVB9jHS
ieTAEAIQkKqIAYyfmit8EZWmXp2ep3UN0jF5oEhxXjtpXsAnut+NqbMKOHxr15nVkEim9RyPJOgB
KgRwIfhgeQq0Kdyidh5IQ4I+qrCMV9150UCGagJASGFExTnS91V+t4Ux9uoZkJqjn1MLkqNYObot
4leKhVBAI7eAYDXkuwnGf/ou/5W6cpbUHlyA6z04RiHMZfcg4YgYoW8NpCSZoHumKU6UOn/Wu7tO
qXtDqX2leyZVD3m2MgcV+M82qMY93L4dQ2UxDTxS5weNON49UAgNYSaOQbZGvccI5eACWCHC/iqK
Vzesg+66RECUS0VoAUKq8qw5t0bYPQH6SfQLPMgnmhe2TzSPRNELGyQ8O0LApGJfAZhtyla1Tpos
RtVBZVDpvHt4+wHePkNpNokoawAL4X6SGidBE3Dz/C2xrRpOYM6QIxEfW/NQT4fX3Sn3mADxm3wq
aC2yzRqfPLmnvJXS/bVIKfudGZeunkNSK77Gh0oPmXhyI0+UYpUTe85urS2SrU9KBXUE/pT1Wv2O
BtBj4JiKgfL8FptcbPGCNV6J6dww2g3OI1y/iY7T4DAomseqLrwLHj+v0PiucD+q8a5dTp7JEXIx
UEauqe6GAHI5tCXZTEpzDYosb9K79hDQzOw+M4ef/rHtYI7FUlSYreNFUknkTWTVmK9F/HxWI8Go
MORZ2/4xfkrfxo/9sx7XBjcqb7cpua0pxXHubwp27oGfWO1fmiob1hMdjz/qvS99uv1NuYaxldSS
EzlBhPOjS2hxZf9H1JluKco2zfqIXMsJwb+AE+I81x9XabXggDihwtF/V8Dz7t2UdrXtzD1kRkZE
Bj2YhW/A/E9b9B3A/74q9pqhStGi9ZMQNN0/Di/Qlceh+AzhMpvE6+q8g8v25rSjEMseQ0nMHN7f
4DZMbY4qk1d9IjSqaOzk3tnN71snoCT1sblGCledcgyzcX3wIXJsss/T/pOsIttbP+VJOnmzQo3q
P/Wf1/61jw/31K4b1MNso2nfqrSkY6b44fjF6nSexsPL+D58Q6wu2+ZWrXoWNQpdDXTCp/Ea53Ks
CpN+Cf4DWk8dMrqtTytjvYWoz2ak4wvfkz0dAabXGMSpbbG2K9d+QEFJnKZf8stYRY2bc711c56N
0+lnks2+4zLW9Dht9rDzx023iQuLwrMEOWk4eIJrmvPzqjbPZoSXCo5v5Jf5dfiA1dvA/JPdEZ7x
uLIJ/4X/spNbpbfEqjS/lmj+YIcgWRVo1SfYoTRETTtNQvIXjicn+w2ZBLVL/rPN7GoKwBp2ss29
KyhVx7dml1nGdNFurOMCVXmQjSoEx9IBKEJRhi+hQUb4l8s2yKk5pB3tLw8SWX4gF51aVl/cI2Ct
f6GHOetEJq3lPlAXm+VxBLXmiIPMjis50ZR6+iawtEYcK79LSWIbU0ZB9hcGreTmVKD6AIcP/8wa
VWtptL6mj5NwI3VfH/v0cfg8dcq+lX6weyV2KUERFZNkX8nfLCjgRW77RAODG+DgPgDyOuGltN28
Vq+VtYkXciiizTBVRyzVUQpIgCRdgQRXykgkElY79OKppDFQkKYsviHvTDBqdfYwgfXMPJ6sDxkx
XOpDZLlcgFaIbUReKpMDk90QeDzaipju+CojBO6WaQMAAgisWAXfk5qkhMWCFKsLrGl+cWshuM/t
khXao0Le4FVL1KsIQ0J6JafqOB0Nv+oS2iuTciCUQ1KlAEghUOwpPa3gepHvD+zfBI2Eo6OfP7Ux
bkzBKJ99rjLgoq5GY7QDcx8bRHHCcTFqHuGNif9/zgcrTIqffcmilfzdu8eVRhO/81ClhNJNc/PW
aQSokxW+i6AlbZrSeh2MPehfiRfzuPz+tV7JPwKm96Wn1jBMJzUmg/KE4DdbYxoxPY3jIU236Vsl
FjeOVCytz0EyiDxyqw6ytN7/7wn9zvNr0S0lu9DJ06lronkVTqEIMWolnHQVDhUzSwyArgtnMmQV
chdIUUso+pNThXLUIuM0GJ/3lQTXRcz6ahehnTUwRgXG82LHNomktLsHZPfT69+xz8rj1aqIX07z
BtkmkSwZg5wYClsDuXWd8AaRAE3SERPLDDVrk7+K5R27UbfZPncbS0GlZruBMqC4APn8vObGeqfk
U0ECuJwLxqTlCHAOzEyxskLPxsCAdU87s26oFaKKGLO4iKZXBlrLRmmHXDNl6eA+pD+CF/Uuv4Qh
CiZfvpQ/UhXha8Ho+fIFa2c80uRYuJqUSBb3ZJngkyG8A5o0kMnMzFljYk1ocTSMh0qdcuoUHQyq
/7CxYOI9qaoUdf1tr7FhQ4CTj+Ef4QVGDrx4ZS9MlKWNpzRHyiq3k9JIq5GkUOCYY7VS16A3ETaY
RJiKp1mpeDOEt3wEyU/1wVgZWBWjvkXc4jW7r1yhKfRQ65jydgkP1epeoet9UrHjibo2qyNzLhVm
H9ffeeURfjC+oh+QcUqZ2sWivERfp9hnwRtSlFyhOh22IQoDpMm4arWCNi68uYhQBcbQyc8htAX2
AeSWzFeyCFhFqD5eIQQLg2Zk0vwU8VYNBIG+ipGNihsWOaE8sQDWRy6wNUFB/gxtjFcBW3NYewpZ
fSo7IamNdU8oyK3dHPX3D8zHFv4wgk5qbYYZGeqzs9sdsRucjomA/tNM4HqCxyJoOd5VU3wzkDKi
1MfaSOZGY7jSmBsRP3MTzhCbzaqDmcU4I5STedpeEu4VtlI+QBW/iZbwHyc/4iPTp5OTPOfhxxYC
nBZPzMEnEv5KAz0ZIWJ1oUYZIDIrZSMFiEaRPTcxjL0deBrfDUiaTK1/EGfu9A75PETWUjZhoTja
0ZsbkHT8dmlSXEUBtV6jaJe8yQJG0ER+ettf2dTr0DRX4F6E6wrKBU8yD3EPxWeHN03RAKedsP3q
T7GFkXtTcyhBOkgpIoB/1vgLd6yEBNSibGFtdHaPC6UuKkGKgnhe0KEYtFgHHHOdeh2C54jCgcc3
rz6q8sWZkcTf+JOI9WYMI4d7KAhnvvBGLMh8xE6w1LiR+iNScDEJxIZQeV1S9JDHRxC2TijSCc3z
W/XV61aqN4ugQU8uvTYDpFs8SMIIDUfRaiKnzpZO7keclr/0SWJX2pnfNUJhp6kzPPBlRxfOG+ok
/VuX4jrrnn/UPxLWEMMrw5Qz7hw1GLkLKhx9Fl4tLx/JbSH/Nx5GGgi6a4wR1O6/T8jn4kH56OAO
E0WN6jKi3of6XMlCf4Pb54aSYoUwlPOxqZHPF8tIlr8oQ1BDEamQNTrjSCsVSgN6gEQVdCGYFpVI
arQ0eBJPJHWPb8dAZXh1vplN9a/2C0/ldcEvDtEElNrrkMiduOPkcX1iX8HSlmrp59uHIdwQmQiS
ZYLOVA3Jmj8wfC6/1j55OdsSjN3w8keBEZFgyaX0GiFxX5xaDXKaEv0fTt0qAW9iP4ktlx+EDi/o
Ma9S66ZK71+lVfUXZRcDbdXVVcC8UCtcECtRycShvl+FOAUsClf07l3kHocpNW22QnsBkIuPAi0w
W+NO/dGyZrxOheyU0iCtAlChcAfYH8iF4OPinMmf1YqCGe7QksSxykJc7O9GkgGzax5poSPBL2FG
5MVePEmoX27dbKWRyhnunAcGelmoHsyVM9UfZSLSP/GMFkOPlE/TXqdJTSvffWoquS7mTRGFJSZX
8bCwttQug3wVa06RUY/UrmsutP4qelLKodDZxjf6tEDhXE2TdyukmUrkp3/pH0pgEYZo9iF6iMgh
IvqINpN3OVCjJ+MCRUatXWSzuMJVD+IjYwYVII0hpRJkPKlCFPRD542+WhA/7V7b13G4Ec1NEbHA
mvAvQwubUCftBnho4FkmzZ8CjyKPDJ0MvV+eNZO65IeG8nkStWqr17FdB9QeQhe7Rb0rdD2aaazu
P2b3EQkJ793cAlHQIiXzDZmd6Dr0qSv57OzgFS51oxq/ILwEcciXdpZC6SJ1KOJQRKOLcC0tdnTd
bMfd9e1OAP8hXKO1GFz4wC1cU+SfPjvg/kJnLeA8lWMYkp7EsBRmWjKIDxfGGGcEOZYTT5L+2H+M
t18UIvqzwC5/hp0N46/axRHUJZJUrpDfmY6D0hTooafBlgZv0t0uDULGmk0j7glOiixBPGcuu+X1
l8qiLp0Qrkht03QtIuyT80df8z+eaDuso4bMu6Ppg8i9KsVQm24X6jq/xutuspzJoxJlhT4dhjx5
TzmTFmKTJv0J1PiAfhd4PczUNODwZ7X4REQxrq4bqB2qQ4E8gnm0S3y8vGSlHEgyZyE4VOcAi5H/
ekKUKqg0kUt5ktAr8Ay6igsb/FuS28KI5wiKhrhgrDISHZwvhCCPmTSSyUJIi6SgwlyEamUsvWgt
tWL3Jc0rrcIZhaURAUAE4HahbE6DKC8ZaP0VGKNFddtrMhSZbyEbktjJWM0yD99QnmhoS21P3vpS
4bCzaSpimhS6TWYsOxZKKC5S9heH5sEzF9GqgF/ax2AewXsqbPw+LJOwoqZnyBeFGYFpwtHkDJR2
CoV5AbHJgUfKcCq2I5V/gM9Z37iztuUYxFW/4a3BtSoQ0vs+uRMRtnxlqNthAELbRVWFpMBlPnhk
QsyKMi8jxYmO4k3ICzzLz4K++W2H9PU6RwWtc4GVgSqfT6p0irCMbqHVQrnR19qGZzOOdnyFfTa4
/MEAg0B77za+/k6/wUQbvfZYfszhT9yHkbrU6oRLCY/BR1s5R4nHvfAy1On+Xy66qxBBm7yYfJch
VFNtRtN71YYGxgNST+AI3JoLwqyNGXvEA0NOyLf7ytycHgfTkUcQj8gJkAWkFamxq3bwOZ1sY/sP
v6ZJ0p9olqqWVOCWUqsbjGJ5sem8CMl8uDoz13WBYcgxSSO7+p+NCppusQ1C8h9lmdESzu3AmkBN
mIBHKjESSopAfK3XgS/Nc57JL3RrIYkWmKoTo5P1JTv5oFWWn4amg5YhgaJyclHSUxhTVDSs+OYg
QpNuGO14mtH1XEsuHGSSHw2/Wxs1Co4hCgqFaV/xzn7aWIES3916P1aHYHD0Q9fS/xeJcMdCN7KT
kTp35pSrKqPX0esq1cMJgVRfivRisUxy00NmOIscbXBYPpblqXoblfpxd0nHlBlLxATrXFa8YmEu
4sYLlr58MAw7sBCRKL6a7xfaPxhszmtk9iM2zCMDTmmnEFvIMXCqiYJlYql/ynEqp1RzhxuhsOZ/
Tnh0BIFqWhYCUzHyv/AtSBENquiVdbPqXDFoJOEJj0POM82YKM3QEVZnSLC0zpGWK33zOguYI/4Q
LLFVk9nMFfsJgCVUHRKgovMFcx9rEdB1ASs3W+guCG/B22lYrJY/MN1ZQS79wA9P8K/UVq+5+E5q
AxEeN5UfcXbEIIBmTi8r7JX3+ynWTx35sdPNoJDLvb3ctlehJlbuwpxZwzhBmlIqeaHoR1HXpdxw
HwbQNB4sOW9YicCaOBjArRiGxgHctt4q0QKxFU3f5IYU/f2g+1ne5lXn7b/98O80vowF8DAn9y//
9ebkf11cSMvOeViMQwB6RuNxGC91+vQWtBZoC9ejvoAEIzWN14TWKsL2uvshy/h0WKpJZRX/5xFn
vgRz5pCNsKwqZocxmMfa/9X6cZbSmkxzCq4Vb1u9+liO6SVWZxzX9xhSW7hN7vdHf1+Z4LlnYky4
wiV49u7MvIVPRjnNQ905a8oIw3pcoFZGa4x8mG+29aumSOiC+V7Vv4I6h4KsMREwdluycec+w9aQ
re5wGGLVP8ajEDoUb35Pq1Zi1dKgRk0+almVZSNoVdBuACER7TKK0naS07c/rtkRzUxsYdkFlzov
uOTozQilFFVnTnNyR64sotoLCroxebrivwIlr+v7s39dNk5+RlefNS91vdgVo59FLbxX6tAg6cP5
+7p1oOem6HUPjdE1teFlxugVB3f6wnUfHz+sr7Hjj2vDx8UNDw3/3XDFWH7SjUBMQNElpFFFnrsX
D6zOrWpccORa22BBEQsIRjVAYTevjYHIuqLYi7rbcLMJr/85+tnkCHXs7ek51cGquRApQ9pXWNFe
HZD87W27egYayO+1wer5x28PcdDZydjKEAgXeld6A3Tqf0fniQa5K0oHHuPdcm8/plUB3Trwzw/B
mIilfj9+ZXD+tOH/wsujPTachql5sZvLSoBC5IPf7bh0daqm/Y3bJhApjD7/uj8FrWfDPYEhP+yz
6b4rLj06n7fO02wDqwaHEt9PRFQVP7AZYdOsI2Wg0ZtnziIgbVoeotSAhHO265PL1osqXnC47oMD
awv/z83XbHy5sSFc/AvxAJuIqBKCWlS8bkxAYQsSRwGbGXZIS4+Ke8EM/+5e6YnN/r+pUyn3zHhw
rcyax1a17JwqbhPDsO+aN93sfr/t+EP57btOO5VXp7a/w6tYRllX5A1q4pSC2ehH2x9Z0YMTuktZ
FkoJeraXum2prajYALXkndiUaK3zhwPgcrn8OEuM7fqHg9Rw7ONQKqukaw9+B3N9DO/tKmWhnsUm
t4xdGi3XHSNYN0IXd4IHHzZ0P4mX+neoV8Ny+zyWaPeDrEGjPRxK4lDIG0wstOULqt5tmnCbd2sj
g3pSryORFzo66TSQm3EbU1eaYbwruMbaksRn2lNEppiM1IkhxfRPR/kq+bZrCF7+ydcgT5GgvULt
uQEcbPEdV550QXSo4V3oq3NLe0TOHT1r5Gzn27nsGhT0IZ+itNrooQWSCQQWczhTKR/L1ybQAP6T
VYlsjYE8bua5WYnFbOsSl4BngH559V5pAO94+vWMSdL+Tr6eZovpiGu+1+cpLBXEvn8cap2na80w
+c9J6JKnHel5WOsoQe6krDOU9MhHqesR1tKoTwXgvML3lQ5dYj0Yr0gRRPHNp9/J+7xnZ8jaZ99C
DQQhZ1QxbFJbuoV9px/ijH7UMeCuWQ8tK+WKaw4MopyEp8rqbdpzsYI0fxvjJ7xbp+HHhOgzTCpm
V1D+0XiMBarOzAUtDdIHcCz8Ncb7f3vWYt+vt5Gq4grMkoEwgLOKaTtu60BvveloyorN/QWIgX0h
Yd3R4IKVp9gOi155nTdnpcN3Ox2zCvFKDAO1Q8M99ndIvn44pHaX5B1dGPWBF2mrGmaRlMv+HVeA
Me4oWLkjkpX1FHsCY6lQKsgGhGElIyopEMo9PLIcwDztDxLbQoQlyaUB7SAEbazb4Z5OtO0t5H3Y
MeuIYplrgN+oknYZVwDPYAB/FlnvPA3HVOIsEo0ocLabmLXIq1ut+6dlnfrx165ipbyMUFX9XTeZ
n2BIePZNkn7OuwfJbmuAiyOapu4Ap7+xaDhN0/4MzlPw+BHvI0YE3HTLf9XeO7LJ49+3VhluBjni
C5W0HfE1Dx5dUn8jsvclsiykALDafk/Xrjnke6xvDOzmT86LDL/SFkmAB5ZPrc+p/3o6uFFU3yjo
FsiXXzevuXWu0Lewqz22b2V6/tr/cN+0aXeCay/SfXuFUT7Nf7R2M9+E59I6whjUIfjNGnf72CX2
MGAiLm/bzufq3v6qT9s6o5m7thtpZ8s31QGrC6uuhUSr9YA+Mvl8nefgm/0dJ8FPbfV4OSGuAEyj
x6mdph1z69TJ/PtAGlHs18c1OongX2U4Ly3LLT53eBk0kQosbiBGNyoh35XRTWrtqFuRzZVdgtiP
ZvHtNueVWYZTVDVx7yhusISBxP4Fz262ryOzu+V7Rtty7gDXcH2jIxZyQtiY0MxH+E/FeI5gQsNX
5G4t/0Z952ybtJJOvScxwt10SjsoIHS+br22bQaP6STkGN0yrwAYhX6CWQr5hrwGH6rh17usqtST
2cUjKNL1fbVt2aHl1pAhkTqV25XfMvK69vZol+eVVjo71mxAt1qll86S6vjytK9RN/47b+K/Gyg9
jpRsqSebX/ihXcbbSXpV/3/Hc36dGuTP89u0yio9zZbn8XV4HF+OKNrCaYQG+DyXeMpktxFhnpgl
puKNWwUXHJx/G/vqurFHuZGCpMClZn9JHAIgflK4MpUJpHArR+hYcdJ9sjYu7mfP0jPRpUHdc1mb
nPIif3lf3df3NU9KRMMrAQrmygO8tdU3QxdaXTO9i0bHFlKqpMdOgwS6fqTt6bP3Gob9N05N/U+v
ye5PmNRSExAdd1QIb5T/hZzmTJ31PLoQaibuK4YaeCH/xrbrNNFxHkWj9yKexbP8GmkdxBeEDjSe
RovKCQvt4KqfLQjsYju1phFZ6opSs7FBWfrcPXf8T7J1k11tk05Vq2781OBwif+F8JYKZqFiqdIb
Pe1TACbue5AN5N5INLhVpC9XkJjvWroYbQhaqxRticADbMjGI8xYKLPgjvvgPHmRW8w0VywIq40N
s/S1kossJKGh5cswhPmNg0L5Y1fzn8bmsauhn9qZw5ppSzoN0RVRiQ562fyIpSJCkw413WEdEc+l
tgWqV2FYtvrESZNwpJwLaL1dWNdiRoL4RG4f0qqJUCSurbSXFcRVGXQJa1YasOLSCThtE4YSEIot
fe2Xe4/A5lPCrXvkrJxQWHqelWJBJZsZEH9SLVIqHaxmpFMNqL+yFFF4oCZyN8YoqOwTpsytC6OH
e7WkhtEuTIo2E20beyZUGQJX5UClR8t25Mj3zD6K36drTIzJdkYYDpV1tp0F8+3shERWKiLpCnFp
wcOr0xzIO9EcnH1JsUu/eLEMskkZS4DGDEnzzcJyCdrII3Iz2IAYFTJt7j25DxSqyLKPqgahEg4D
nSsC5jritRqjld0WYwN5lKCC7uhvCd5ovIxw9ts6zz+udLhlgHcDaRfOJBy3xXMX/sN8u7KJVmJ+
1uaiXgW7YPfeHHeYVsDgzDbR7r6zpnQwndEyd6zRp6PUK/rsIs7pxztUObAvzF4h1Wn2ZMj9WV07
odVi1FsMAywLOzwLheqSenJ21KT4gc3CxUvhwaD5CdZ4D6G/S3unftiPN5XfE0LVgGbW+LIg4dIR
txv4MrwGF+ZcNCuvbot0Vdp8dpd/J477DorD6rlSL+/i7V7xQ10Es+viuiiNb4sLPZsn4STdNXlM
sjM3FucaQTl97jFbAS6GOWnM0+lxBaeSn3rcMmtusOLbgMlah3lSG4uFeF+Fi+pxZIxPgwwvkZwZ
qy6e+kxHt3myUSIpfTDHwew4Oo9Ok1m5W+/HxMGLvFV0+yL1Oft5P6UPFmq9y095d/p5/Cvv4nvr
pPfYxUlXHIbHoNqvYkhx8V6dR+fioeyDDqIet4U0utpmsUVpSNdv+S45t3/qxJlzCyCIPBaQRHZH
OJTXDha8nB/ca3vW1Lw6XI0v/67/ypl7+9ccf2RsEpLSZh3YY6SSWjyYUhDVRLGSXFSUDk0oy2UP
dcE7+T8EtnDS0CPtkOhhpgGM+u4f8cWXTUmTahyVqVZldcHOQJYG0cRYhVXHkPIc5crRA57bulci
hIpz/nRvZ8LkbTxNzq7xdN41RCgjcNmRcSKajq8YupBuk9zWQmeLY87FuRntdB31enXesBXaIRyn
AN+Y0aP/gepxbG97n0r/YQzupl99d5NbAti3LdnpqVOlsMPuSQZK02GfiLi0VVdy1k8dhVtG7qqB
nA2eG809x7h3DaNxPC55bIwlr9H+Tf3j0w2vLnZavXveHlkMnVunOQ4XMSSicEG3aU6Gejihh0OQ
WG9zX180sKbHTtSETZf0wmL7JQrNTYaQE2qzCSeMjHwyS9f57hRy0Hr3yXwBPKHpKkbLGA8w4qkU
bPSKOkrzy0IT9OLduSO9Lm8IHbE1YCPCGoHPDgRTtjOGtAE1imGN4KA4oKrIiN/owRf5MC1uYosZ
iLaJWMoUveTowE8ToV0wa8IIt3hoyQ8HOOJgf3Kmq7OkfioDoLGxYzroOhGmg50YgXCMFJasIHfX
UEZfGkS9O3zBxL/3bughdWBlQoxQyImTdXVW5igtImh1MZcvi74oji8W/FZjLk8SQSUqKCJu9/m0
fCePuvynw2/+zfBe0Ex+7Dv+dx8npjIFYBp4L9xAKRtBdkLIwQrAnvyvvMLVoi3PMwNLIyIJBkTn
yZl5osI2vG/LopopKaB2XSmV0XkM6n+Mopgd9eQ25o3etr0tt7dAAPs7AlLEpASFM8LJdg2nNekx
pdb9smy/mdMEDVe9txJhZc1+wpjLF0mutxFlT/s8O02ebDUztAcsgt3Xor66/tRX78Vr8KDNLwRp
AovkZYdAtmzOhLAvG3zhjl0qz/Gkn/wdJlFtfO/XhyW/6deHyckx5xED5I7lVGlzW5RXenrpJGVP
BUfKxoJMcvIjrGEd2KlA2ZCi/NR+53R2+YGVe9tuAPLgVefhLlyFq9Lyvg+owB5Oh+ocxyH0Z8EA
d8dxSd5CcnOXIb083ZXfUpfkJn1//KaKpTyIqU7GuA5BXbDBAEdCkUlSW5/FZxH/UBH/UU0a97hJ
aSr1aoAqNfhHTkF0wjUgED9q9SdO57tLfb0Jz7Y0JCzBD6PC9TmQiHIic5lm2X4O6O6Ti44FvULX
ZQM2B2SPsHulvtz2Au4aTaJJAhmq1seeWyWgyBP5BD4NGrsb0jUMGuS+JhsDNVRX6RN/yxyT03Xh
sIfRd0tRmY4aI0nKZB1S9RcXKf3Fra1S4MpD5XKMNaHE9TXvhAOj7BxQivuE1Kchwnv97xP3Jt32
9Ilc+Hr/xz6IBhImCPQ8cgrqVIeOndLvOVye0c4xe46dqGSXZ7WbQ8bfGGFNxLPeyt1qO34R8zLY
l6cht4Y7fIlw/cbXZvTuV1FcQYWgYuP1WOiRAGS+PHVAintSf5GztXb8Odqcw16gVNvCDeSypD03
R2NWm9T5gvUlVyEXV0fG4AZG9pNhQVob1AYNXxRmGSAZwwAeMt+/F9DgzytNISjTKYgWjzsMn3aV
aUoZX6RkWTRUidUb7WSMYr9/xLtrUMZOw7MwSXh4p/6p/766EQAnc4MqRO/3MT11WWXQeJc8g29f
xm+Bo/VRAUU4kbqlBtsQ3/pRkOurMbRmLeHnTPVeU847o3k5awE+ftskUsYv4QvbddkOZmeYhhcS
R03G0w/IAlvyq0NN1CNeL7tD/E2E5iItsksTUiuQCJXKLRuDG64RueY41gZyItCx6qs0DE7sLsBa
UZfuP9xsppotZSjKufDiVUBFCdKScue8okSMHymFW/VezxuQIyoLhi/nXWk/nwA444vlE7oFXZQ8
rKLsfPny16SzeWWcjU0ogrV5sApW1sJanPxCBqsKYKWnEoeUhdvJO9eNXtGOXv3vs7UdIPciUYMv
iTG8//RK/ahf8uHkojNUvCe7DgXq5d59D+c5vNgx4xxlyPKyLK+DObFujAcIES6x6wnzAi5dreak
XrLh0h6G8wI7oMTh359vp9E1/l0VN15xahC9Uxdh8vW+cMdf/gO8RoyvfP2YPEbpQNKwZl+MP13S
H4nHPh1DU7qvI/Jkl2/2G3US8xqddCjvQokPBpD6XVlLVLA6OTOFi6ksxftn/1yfUV/hF3X0saAD
qDLJG5JTi3ilytsGbKh173U3JRMa1m82MNj9JKghpmyRtoM5CS4GdLdSi+z5RCLvk7t0G5/e+Wxn
JB1gy4mb/Ntukn8pAu4OvQOedxzmWmRqwSChq/aPOUmOdlIGLEU1Da8cCBKPEhKU++hxdCxq5G5j
NrpeBrXpbRVA/IFBur6AnFEKtEDIskmEkPlCrYdFhnCrWxnglhHhF3rFxyn7qYC54mkEqYY6KgVP
lJWyfwov+BgSNv0749LNtpLK5heSBYAIUAek0TL+7k5KY8y7fWNoE4djD4EYqtI5/RITXBu4n7tl
c3/ECDxzLndS8gwDgfTVEWpI9wMwiMUF+fEHMQUoItZ9JE1U0TAhWj57d2iB5LxvpwImdG+9fsJm
61YHk/eaiJyGyQ6S+epbUhCf4rndh9D8AjigwcDugQAVhj/mQud+wBhYRSZOVO1khzkfpHVC7QxU
52rfoTmuvhRFEjvCh7fPK0FGwvsB2zW5+2kglg41vDkqv8IaFPzIHFH2RJY9jFx0S5adYp+l7TUG
cMScwd4Aet5Q/Rb2KpQvyG/LNft+Irk9qSgu2pgyU5BZ6n31HumohCXy7pS8RKmuFDqhK+IMZU9S
3VKr2qPQgQwioUtzwpJcsTumQ3WcPo6ps14HNnIeYnGVAAVAU+MmooVMqvJ+2BPZ+Xiovt3jAa4L
8lGmcuoFwzBy7uXR9S/q1n/D/WVmtq8zUEQo4T+VfkwwqRqc6Gn9bEeZc/LVdf4C4AFoKtjeAcDF
RHvT4tICAwe+hOCpQ/l/mLuEFHpofSo+YeuzCQ/GpIExo3/uyK5aMYOulX8LXpDgSfRjCTzV8Eoa
EAEJKq3qWoVbsT0FNPACCyAGaCRAHgHZhlrymjvFNFXMtNrpQlTZ3AHnH7sa7goX/l3ja1Qp/Aaq
KOKrevqqBnnLjeI/HZP1AwY4Yivpn1GmQI/OclH/neqpL1xQd6elXK4dVHQj1yK86ziu3U8CcPHy
HlSLqYK0zKzLisiIf4G3whyI7dNreknVM8GCypT1mg8S90/VvZe8GrLMA5Pqic1Z+/F2AD6DvmrU
717scWOMdvHjNKfvHQtECvcF/WEFctLHPk4wlvYxCQ5DB9MkqZpVxiujGQo6/7Q+Z8PPOBt+J+mo
OktHpUVpUZ+90MDNQOOMH0aigPagQ7HkTZHb5AIzZ5k+bOkY7vgpwFJ50uMG78xfY5+tK/vz8rUW
1fxyoXOUBI3fUX1ARavgB1c7F/aPD5w6P6OVMIKIykjyO6pSPS4Q8qi4GYSs1WQpxbro7qpDqTeh
WCuyI3iylSzpqoDS80W9jMZG+e/yU9AhiSs1JXTFkhiqjKYjV/Pl1O1mCJ5sfxpucHjta1TQ1tks
RnAtij1aDjq8oM2+9ysbc/4GNVmZf1/i5N1xF/VNVJShXx+UOx+vDI06ZQlx0yoa1kbmhEc3QGg1
N5AUAmj6KUjO4XnuUtOrXBwQZBOxpDGickaYxUMLNX/qYZS3VFMKUXFSmB0SSEgdLVWc2F+kCdyi
D46EwlHnsUq76ijo0qFhj0MWrDfRNOc/b7cxwWR1EtCJpLKWtwWuDof6pIHg/wxnjKo/HIar2W2E
TkINDVcPmJWp/YKeiqua/+qFW5v33xwlH9c69h572kveobVcfUQwyBjW8PHwDTzSQ+gMyn7Eg0Lu
aCwQVNpU4E0p0vwnh8PDLAf1wPjhQxTCbGKznFxu0hdHnB0xNqSkEOlcipG7Z/TjyYd9WxqLQkEi
r4HiwAzjUL/Yn1+j/fmN4J1AD5KoU1YcXz+C3JL5ohtp1ibMaQz2R8COI03GF7opafKuuy+B0wkI
wI3gc/bPw23FeyfQc5H+NXGvbrRe+G0h5fKprtByJelAkHhF7XNgG9Ax+pV5FS7DrXe4kfQGrToa
hPOyTrvsdJh4zZku1QlNhehCFyote3+kwcJSEI5UqXO5+pWaSw23PqkP4PS/4WJN0NOvn43+Kx5V
oUSus08ff4ZR7dVJvGj5pF9Q037smxjRDp/9CI93tCD5z6nhXBdsfsK6PjtSw4BAdXHvq2GBhK+3
HkyqbrNv9unPir8cvQbyJq+MGyQBiD/YStQvAU3LWq0ERJe54TtoQNISoqqdQ/uHGKR17F+4djm/
lk8D3Uu/nu9ZrBBCbHHHBh4FkGZN3+tx82LjmU/VEIIMD4qHOj/o8qHnmWyKUSFrVqu8rUNkMExh
oIVAQmVF0DYlDQTSW/bOfSUXT0gcLjeWEOgxt0oq28dZGbBrla5wkBSiVt6lq+bmuYt32SbboMRi
t3w5ZuBSZtuGjpQTTw7sSvwyXG5Ut186qSrOJdJF/3ZdX9asDah5WE2YuQ2YSMwdlmdc4pkrsBue
9hlflwvslzsqmiKoTDrpv5jojQ0d+vHdPv+DZvZQArPatjO8FEHZqJr65XF1jBn5OAaOr/VTigY/
6SJdvGbPSdZ7s/HGuDpK6ahDXm13eDCElThJNqiChdolTlsnOc4auBnRercd0EaOykTQG83rrTLA
P+YCsm6w3ApsqVb2dI8BmwZL1I0aIrRZw3/WOpcbQ/xZQRDz7l03ieVC56HHLhITqpEd3HkbPE0T
rX7/ujntcRqCwryKAZ+CL5Tadh3s+Tdl8wvtLwraESpONOGq1/Fewv1xQjzwdGpWG64Tnzatr4Kf
95Np+N4RPF5IgiAZ+2dE6t1KpzFTXVvkDzkwEXVCJwflARfPKP+beC+JZ6xE2wQZLzA1IeRURUGC
CmemtH2c35bZQdaEOgqUSFQC+YUVFAKSbZk4JTUn2tqtrXi1aU+WVGnZx3mUCLBmuF8KQGbDLt2d
B4YFLTMla+PujbVM86+Y7uqi3xdVd7GhX/fXoWCsjN3i2QvmjjwhaRVQ6sg2EBNB97t8L4M/pLTA
BrXOg7q8GqIG/gV16tZX8otBbvcEp9er7ShCdpvE7oh8pzUQCvnTNtGS6sGqr5mkJVGPaiPl/icl
Balgg046TtnN03FtgLXJgB3/SP8mlfuJGPKyhuosFHpaerqgZ1DsEDtSMnSl90VYFI6gR8pn9gNY
Bt88s+F3avdl2sKPLi6VWWVmLdJpOqXevLgiK4sPMULS5yE5sCOzeDb3pX3aUvdY8fWgcNKg6oa6
yqKWR/Iqaok2dm2nIeYDtVFKRIH/0BXjBlhSvtaCOxZEbxwK5FiSoB4U+0+XB+4zx65WedTzRILU
2+muhqgeELpuW5vm9IxoV2bGEv02xpbU9t0GHQjG5CTERGMp2EGQKHHpHtx3aJIZAyyd9MPznWYn
amQXurJQKTadk9W+rW4rJvLcmktLXMO3uTa89C/9hKIlZZ1tlxkOld5ClaKvmXAXWd3nH8stRenz
TwVnmDPgWAPqFAkR1uR3uFCNWWWSklSGv9X963BZHkM3XV+W6fqD4fbptwzKzYgVOlojZdAiK/tt
mdccuWzb1Z6gOSz5p8ZUQv/qGOO9PPPGvp9xYbSEtcAdwYyQOJN8Ay6Jtw1c7FF9JBu/jfXj97u0
1t9lPP9iS3efS+it49Q9Cu9OAbmrpNx4mQI98aZVWiyKi8pmZLUd+wEdGbGCfmAIHcwtOh1EZMda
7Oo9FDecGCSBuU6y0LggjjLabz+YblGfNfFxkM/Cefhgky//vnrX8W1+4XKe4ujAnuNb9CtXi6Zj
P/PLy8/vk6N82E7o4jVjv2TUaOAQCx5wRjGgm1AoCB0a9RDLGOvnr7k21+wg8oGgiRC89yt5bIpQ
lCyNMm3b3Bh/CfwH6rWHW5P03TlG7jXEUcx5IAbDcgyCGT2cm7YVjzFzuy+DaePQOEhfKC76trMT
17lCCqwNVWxncRzFhZVY4EGnOfWA06p6wTCFjsyu2luhL6QDEqwqyPaHyeEAoAT2QylJnAOMMT7d
D7v9tRfdO0SiANkZTpCA2U9sj/pZpY0SlAx8iAjv3gECyv4e+8ttTj8AYoF3OyYBr7aSHU8VjDCn
v2EpqaJfDENj3xikoUMkh13Z1WgRv3q350Acz/sQ9jUUkwAv23UlgZ1A3GohOdxOHnBZj7T1+3I+
3j0hKSZmINLyK196ZnYyTIalqn0b4+hOZiT9ftQ1wVoMcBYU4rkXkgzrlGMdISNj8ZprBXlaWb3w
HSHlfLaaszJ5qHyj1JjN8tQULRKHN3crhhJKQkikzYCi3caoQkp3heUftegTgPEYOHJlLjf5u5dp
xPSSJa4y3s/g1vvQJRN2CSLKJpxr4vFmrm33rxQwUvqYBTBxTuOI8OA6/qn4ybDmf0gABRcZaGLv
6HEIjDysB5hyYBNYBLt1OhVFazCudsPPhtnwCqkbD7ZL7LKz3brJJpvqbkn7TOmq0coIPcFMNrlO
DKwdMVmXFWe7QTf97/kvIRj42mUi6V2GlyzR4ejzE3ml1bfsQiUhNf1XXVS5B7gXGCBu+/vk53FV
prc5US4jCGjaAdTXtP3AKXbZ9BJClhhX2u8NSnQ7mqNuml5bF/SqVu9y7bynyKm8LxRC7xu1wqEx
OJUHtbPXSNun6W3JQ3kCPssY+h58PW7kpuPWLn/7TLWWObmloyfqTAeHW2RVbu2wTeht0iThhMzC
0riGKvO+2pU5J7xqx8NjZt96T+RDMK3fNrZ90Is5bVSdHs55arYvT/cU/VzmTHys/P6PpvNaTl1r
tvATqQokQNKtMjnHG8qYBZIQyvnpzze9z1/29vZywKAwZ/foEd6BGfkWt9yXjbglSsIux3anHKJ8
+/Y4TVftX3SNDhI1DtFmHfZp4g1r7AgaPmDrbkChRsHewaSxP9ziIDxQ8ZCBpJhwjz0MDHS8EZhU
9mcoTHQJNfSyL1764Qp7WxC+ciZWz+rSz+KTusWBOeeOWAbM6IGrgNU4dw7EOH8F0p08iUw8BAfI
ChxywPCPI8WrEVqI5WCfQmoX+/OOHXrdb4fbNHcYQMYvLPNNdSt8mDEZsofU6uNFufnMgROIuuPO
4mpsTjFmghwH7WvXhA+RtI6BIhhJa6hYk537mu7E7MZ7YcfAgJO8M6hGqKD4mQJGWLz+2kE/A6W7
n8QlHFJi08BvFQpVf9YOzfFOxiGhaq4HEbtF3UD1yN4SPWojPMsczHP+8B3OGR3NTWAln1lB+MP7
9oXiQSrDOaJWYSYE2eLOkmIwdxhswrvFJCF/lKx4DOmgxuC8Cqo+L1YN7tjzfN8gbHaLDCTg6ztD
4l+E7V5CZZ6uZSBZL1nxbwkbMVZ5+sZlhr36ZrAqZj1CDKHDbubBDxV6m3sZqDPccnmNw4EKF3G4
KGOz6h4fYHHGHm8r19eQY9ctYPmhhu9fGuozD+0BRSQDOt43o9tbtbKv3eNmHHrwann/qEaI1MTp
Y2eM00TlBUABEajvNWA4AKueaoaRjLYvLjUtPJ0GXu5cedAmeVqhJ0YgLRGihNE0VvQzgffEbLnB
SBEX6UPvBjre1NAnuay+fIr5GomIFIEgQoxQvpQ+9kg3agjMv35st7AlIbUmc+ypKZp9a4ROAfJE
9Sye2TP0ssrIb/FNY9blG8meGWIMoQAzWsxfWgMik3zOxyumkJbsZfsJXnhMedc13E/J7Efgltjd
S1P4A7ITQSgLzUCaa6TncOcwpW6ZHVaP7MFeCSlukJrJS4Eb/Rr++lhhV2byI7xc+sXf2skYDwjD
6hfJKsXo1rcU35IuEfATLi/lId/kGw2hzy7wVCBUzJW+GBMkmnm/lZSTkmxOMkdlZfOdAh+LxO78
tbxSD+XfubqnrgLxoCAEppvJZ6JjWiNP7HqbXCncxz8oEEHGY7hCbGWwdH6GoMW8TCBfdaNsGJT2
jAGqbbvG3FG8aDz/OVj1x+6qVe/PdMpClPjKPIzs+pb3roTFWzv9rjsaEMYy1/5JGcv+CJgTYzHF
DiKcqMAJMKISVodCPwg8tO9RFR64hsVWh5XZ/5slImXBEU2YAoC4/gjftvb3fcJRAMCAKgT8mkm8
dJAO46vK1XXmCYZ4YYmgaAUvDJ15i3BMEW6W+vq+fe+CXUjB9N2lm/KQ4KDDIWXREDqqbBVu/I0w
sQqJkb8ITEzGJ00YZwgrMc0WcfQFBBFBEUndjxhbH2Jb2OOK4X44E9QzYa8bHotz9hA3zrn44/1o
Ky6L2MTNwseW5ENIEqN0p4Q+N/EyR/hSs7nsv06yhiEDUB7aLxRPo5wQHPJysR1ALV+ZpWyIcq4k
06BZJUgTVv5FYDeMXIFPS2BSCkh/zViWppjG2PsAZSiLAg6t8N6UqB2Tk0D4Sut/RzTGOuG/AOwR
wFJh5oir8bcA6B172VZg50BDICEBwqojxExhzjh+EK8sOGoA9msuVKCM0r4T7OWf5L3wlhdcMIbj
f9XLxxtTj/J2kFsr4ZxLNjONXYS13WdB3w1QVCmQWwwd5zYnYtQXYz+AcetyfEZPA5SazQegId5k
Yo4xYoeAxj+HSDkQps0LahkPbEtGOEH+vEz9+F8BPFyIMZYYXxH5xIUmrf0NGhxA8cxl48Inn9Zx
njriuwPWVJS07SHbjRf5U+hp395/KZkUqKc77GsMPdXL3QVy45n0hxQso+Qaztmpg3kwJ7GZKkzA
MgKgqbHT4CEA+j1RlAnrmpTgYXZz/CGQRayECVt6AMNbfOzx+bv8naxhtKEIp24xmGypj9FRdzTU
XV6wHYSWVDkqozuru04WMRnSJyXcirRnpyb0SAaWZs7u4Fl2+IRW3OK9c0dAOZlmrRsoe/mqMkpY
6LCFW/LFAQ4u+meG4T5AzXO44yFG1yK/DftdS5+MsK/x6sQbkvNWn4blSkblJA8dn2CzVL8Oh3YY
rNnL086UWnvMx45mfpgzM0MhQxnlZocNrfzHiObt+dOyJu3FJooX3pty8zNT6DSYqvbCl3jCd/R9
SMBUZSpvNwH5DuwCYsYd4aS6LpBwM5OVjwmUu9cbIGfR4RyWsWxPGJ3pTko6Q2GmlRWW62+50mOE
7J4MEyWbSzgnKd74Ku8wIvKTNTnjQXu8R+eGi8Wm3ImedTfXL1kKpWeHgHJ4mJhh7DQBt0GvY8Wi
K5j7sUIVDHffxGAY/SXXpvplgkqDiBi4yTKzDCpf8Rt8rrBaRy4XZgn78pBp88HJv+rUgTgnSnT1
ZDyVNB7SWnGGdK5giQ1XCVckNxl7U2f7MD1+/cX9H1aT6rPjJs0dvJlzHPm/Zo4Ef9UVTjoldng4
tmPdC7EBGq5qqIhc17hiHvrp99RKs2q4lPJtgAcoIjwCeTUn7gV6qzyA/beg2KOT9Mjwk6mZlw2e
DbJjzWxVJvOYvhv3tQKME7Mr+jg33Rn3ULm+Kso7fRpiI7RTCifDD1QxSsCUWXZfB8GuavdKuVOz
33Gy0YcHYhjZwN++3cZz5pX6xBoz3n5bSmRxYQiW55L/jwdXeX9utwn3qo7XJcWhr0y5zjqUPNOK
tRz93X3eQ8GXPCC9+7TXHL+3CPki9AIWh9ckP+/G4x8fN+eCH5vMQku0RUfVkZh7JCvlEZGTXTcn
WfLulGpvbPIbZicssFT4EKEaT8fsE34dDwe/7pi8Z4MA0Ha0z2oj3n0pys8ZJLLRrR1hdZDArO1Z
7iprsFaRiXAngjbsgEZ0uwZq3nyXk9jMgB8h0l8xkgMYgiR7GiPwV8ykRvh+Gvx2v/fd4EbVlE68
MrO01NXQk6tIFYzvlaol3rE316Io7q7FkYnYqU1x8+/mErR8DUbcIOI5+C9AmYlsvj8WKut03iKB
GewDbB2xK3mNco/ATLjAv4jGwKQcZApdNsX0jkCP3tOXozVoGJRcSiamT5UZiZAADpbscBFkFxWm
JC4llzspWvzxWdob49cdEcGy8gbCmpAdbS65lGoplDA4RcwEIKsXdr/9He2lf+8RM/O/62mfyzOl
seKfgC7F1SI6nPkI+zi4fSMGuaew/Xl/HbnbS7EYdANGylZbOLJsdLIlUePgEUO4J/giqaBvxk3s
uCUyo9yid8P0IudlKnCtGAL6ZvNdv1W7ZibGKQGUJ7Z+ZCVo5oiyY07uOwHX1HjGdTJglgqCLx8V
MllRQLBihrVTjSxoUip9lz3EC28Qm1w8tfh2OiyNTqwEjPhUNiFaV7b3bX9oQ8o/k12rBKdTZzED
9mg7qpcp3EqeBEU4BnpsnxLxPeGKtJGPmUBtKky0K6l0kBkXqYT2DYkhgnu5V6zJafQ284mbHFuY
rpTplPNGQFk1ntLIsHhGG10y6ca0kaFgskxY4LZZVcvRP8RsAYsw/cqypFb9GPKE5cNUsJNcS9ks
VaDlxMvxx8yOqpdkCxq+tP8XaBufNoBJO6IAJsEzXikNc7Uq0GM0K2V05JG4X0JYu6EjVfP4bYW/
1KNDoEQMSZ0C/kBtPRiYPPm0Dqw7pXTGFuKhNukwbpK8duSiq2HLkcaw0ayYTM/C+1DYl7YIFRHs
I33iSK3VRnZApegMiP4ggEcdrwI0KpGtkckOkpDOZDBt3RnoDvxu4FHgJnMy9lRlfg+d8SkdepPP
MR+sc1Z001euElarsd2052+lWhKc4WKRB9gN6svwJUlmlexDgtso2VkLhR+BiADDPB3QE08dAXRC
6sO1VnD0qbD4tojsgNdIHpogv0gr4VlJEmfrRQ0kTw0BkwGlkfQsAFd5fs/ctlzrm4xmJQo3QW/B
Ew3/jTg1aB9RiiFwR0JcuSpyvNLO/2YIzBgevSrkR8GRDvy7pdw6dk+g7834cedSbJy62QyRJlzH
F2bI6zs02Gzmj9n78OWKonWnbYbsDqhYmFDBEhNuZen101mcNWwjf4Sr3gPCxA7Dh0M270TYNCgy
7d54L62/K7TMNB8J/jZEeWzkp7bJp2wc7EMyNyToHYgHqqLc+VLeDa2QaQK4/2vMeUOJgqekTNU6
fNvl264VxkCWGlpwwsLWRNWhQwF6e5XE1GUxHO2VdttPzC6z1YnZfuh8mC9aSnuoP/OymyUfk2Ys
gSyKKv+PufpunLg1G3yOOje99S17r3Mfoqdy2tYMsTFKHVJ8czwCKaT+pZE7UZc1ciCuk/u2aDdj
AhPeeOZihJNade+aMOKGxGF9D3lkK7BUANptaPE+Hnq+R0Zx0bgtd71k5XiDkOtC0HHmDLCkr9c+
RXXEuiBdy/iRR5uK54kSjeY0/8x9+qJi/o6WfrlW7rsqmfUw7eIdaWjl9W5+83mirFs8fC2VGyNi
ScJ3jvG3jsVYvakhLNrxk8rLHKF8XSaPcWzCRN5XMO5NHKUrU5oPtvgGXDpc/TCz6Cn0GXGDKXJJ
4Q/hMCX4OoNqMflaBbcDstLSwaoPk9DoChGDA/pMdLOskZ+Pf5vtiF1kOna4kEz9Boh7Bb+oWEML
i3UipDgHRVnj6QgTTrjTCLw2gYxD4CYmOB+6hPuss7HollCa15AIoGAs1CfGP1waE6NmFi+zXgBc
DfF2Q2lFWX1fa65yGXy8JHar0/0z9bH0oYJJV99oBqwqaq3K/cqzMaM61SqJp4RnkcybdNOVO+5a
eXHvl3Uxq7EwweJoOvjOube0wQz6A6ykU5OcJCLOJpf6l2yRDlT5hkuNJFmDnXZUyP2bf8lUQQQS
bGAA1kz2e59G2By0C5je0lMRRpAcmsSKJS/BEqU0+uQHCnIfbmBOV0Nb7y8SgrB/X5iMTGVVQw3t
Kt9/qw3UYkO5qliAYe2wyiJLWWfz6DJgiXQSCCIsc8IEPmJCC3KOEURCf8C5/az0S9GbH1Cfv1Jv
0LLTicZfvzS0oZfPT8xQXQdgKgyGqMeSrm2OjA6OlNWqoOn/OQ/CRxX+AulGehjgQzXzSsUBEEfz
1p3lfs1pSkZbzMThXCwo8lPYUDwP6VcgYKwZ47l8Atia9Y6I1eXgM27GjtqAkNJf6Ng5Momnkimw
KWxlel/F7pZXkLywPIdN9o/CvKMvXGpwYi4VMuUJ01hLd+Ol/hw+A99EJDjUxayYa0FZsP1MuPda
xgDjodEdlTmTc6Z8o2kv7M5fHYDbjrBHUJjN0AoAgBPuRiTA6qwINc7wCvkEVm2/75uPrvzf0GqW
MAcgHQRWBspBe2XGm7FkFSwIP9FTgxhBfXVKZuhQU5tNX3l82c3L5+REZz2KLYDl5jj4GBPUqWwR
mA1dAkbUh3QK1Eq8EAjymrO9DnbFjVbvqO+YLDCi9w8T6C5ja7SseJzbGMAgwkUzOeO5afr/WGNH
sG5EJAApsA8WBQfD+CcI2xu4RLWl62Slcx0bCsxUeheK8A6JG0QVPDEDe3ILI65jL1bM7INcY5Xr
7uhVFlNAwlpjajiJXWACGURixfgdBygy3K0o4M/VBy4I5RKPzLt6oQ1XdHepvWjKe/rj7w64caZJ
eJDWxZQBjibYjmzQ4CssEt2yxWmL8bBut/x+7Pa+9S6cXnMHnaehGMN6nc1D2avW4OYfsLpRx7ac
zotq4R/qkf3hFkeNPtl9sg3P9FucKto8VqTR9gvFpnEnpxzYVcMJCk601T80aRcyq79lrO8oaCfn
wbFUyORWmKj78HXTrb6J2Aa4dwRQ914rUxgJJvvpZ8dVPBhz68H8gCUFgfSsbvIRkkeIi0tYmlyS
E4/6sljA4g53zb44f1jEPfYgOWPwA8Nqshvsatqwa+ex9vuqITESr5E5wIYeIge173BfAAd+NWD8
2B7d3aBwI0JzRoQWzSs2uWSBNeskcwd0C7LdccvvUSTsiAwj2bCDTQrtZF/OVGp+OuKXutT2Pj6Q
Lu2YEIa3DiPp/PWVDXSqX98djBaDalZAZgPy/PX9ZUDXHExFA1CQUGZosTMam/UA8ga1CPD8cO6n
NoVcZ+rZqYQXTMcd/KjwvxAn5as63k+kdQf/5lX/pLvvhmR1GHS12R2yTeUjOns3s/7LKBP9zuTt
olvF5mfodorpM+NDBgq/nt5fD8/QY6WAwUhgfulrcwuGLXNYnM1QhyCtNdvtnc9VN18RQnpHwxZh
JJe/aG/UG20gW4MdIZY6MRV5heRtIxJVAysc6V4zebbhHFbbjJE3bDgJ29YGLE/yIlyQFTIi2Im4
yP889QdbFiVieMhrkbx+rewTW3KaGR8xrf+8oNdNLO7Ifj+GofXlUUXe23ADyHIYT4XB1vcsr8Rn
wlpW22mwlqyKmNfnGKmJftAyxHq6FaRW+H4NugWN2F1zOpzzDYBGjDB2BG01HhVg7ntSM91XmtH6
Xryszv52/kUNpF4HtwSc/Kxc0Rn5/4RKIVhIJwj/BxxP0hUG4SIZvMBgT6dEKMLtgJ3y2gYbhX73
4cP1T43mAZO+TmiOxWVZ7d+4CszfH7N6MLGsaT47bKwEI06CgkcLVl06w6owfP6Qpe7vhFUEcfNA
F6rFgGsRvfAOuAZvCMZ25nsNrj3YBHyWGTP1YsHsin0J5Gn0RK+OtH1Eni72NKQEhYxzrPc/kcbb
oQzv7VJ2ubSav2GO0i9TWPY/esOfEu+A+Zf7b3savnqWgZVcUVIxOHbywkFHRFcnvZq78WGYKzjL
qNScbAR5cxomIgR1AmmDcfqI9s4MAZH0qTR2isPd8N/GkCULngq/o8EiN+BMRySCs+id+Ga3yE/8
QgIXujPqn46W85Kyilw/bL4XjYOOBUFgBfgB03S6LQQUnc3eKA48JqTT/ITuQ5Fs6OL+Tn/xh2uY
dFZRu728rJ7a3S324S06diErTZfSnN1CZRdd3i82Meo6fI+Yn33dOy7OboK7UkKuEHUwiX7E2kwn
q+RuoS4siDpkAu2UN+SdDL7qVXrU8FyF8YVKbQjFzaZ8lSmF4fjv0i3a9HFrjemINfBRZIa6CZIf
cLLRvirH2k3/TXoweEOl7hX5l5jOXOQFlDg0BRw/Vuqf/lbt8y1yeAg3pWbmpwHzyqMsoulekwuD
zHQlOw3XCcQfYeqIs+JsteIY2aOLv1KXd9wm0tkdvgXy9KtIkRQh4FD2dhURjWR6ufkRjYbQSsW7
bjH8YW0JJrbuTojn9udiysBam83fvyW1RmZokjk40DzJsMOhcLOoW5xA9USzH00TZzQwKKab/BxN
Nj15l/QEa346rq37mdEMEMrYpS9EoImzKD54gl1vVMzSrvLtzUpDP8vEs7BT35Zf0LUGPC7Rd4E1
Ar4DUc8ZsqRU9eboX7ULLzTY/u/kB7sO9hK4ltUq3VDEDk6dJr6kIR2UXbI7uld1YkO9VVRVTvqk
fswPb4j5HvXKdzVk/+yN7kbKAqUvJnv5WjTJQ6t8fnIzDUR4AmQCL/uhsIN/IUowHKUyUBCYqpT4
gsZql70TkdHcWgQvbFtsAuNrKr735srH0/GVcg1Akf4wBVvSYQSYGUKwqaYlnHx6FcYNvqnuu636
pG6lnIgEiRhIdcyyfEAFcyTDQzVRM667saDvyQCWIwKiALGtzJONZjogCxP6xcd46ngzhjMwBhfm
fuy2x+YMC8P5rkdnEefIHurFGImTfW13rHuN9yaKBfqd4aeL6PPrt1vQ2tHYlabhEXGtG9BroePk
h9FKfwz6ON/GAVJoMVlgZXZKzu2xG3momBs0frnLOYfuEbmjc8gMir3ZLmQbNhqK0Pgxqlc1boM3
YiVlxBmyjAt8NEOlQf/Wsw5gYVKvM+QGamKehpMVqg3lCLowPJa3N1Yp5CDKQi7+T3wWznSKBujP
TAeZyvzSCorcaxGK/f1c61sVrevInqTTODV1nM6EOpKHTt0AmTMUQt6EX7nIRPrPMj0440TOBOmO
k6XGMTklNu2oJTnCLQgC5V/22H+H624KgrUQMnFTk2j5/vNlT01h18AZ+NOQMiWGbUA3M8NCyBL5
pn9vs/LGSsHzRpClXz+p7WdGyIgSvbkwUQ8cYYKZux1e7wHCW3EGgCR4E2ppMYsSaa8/fR3iUyBy
R7GednANI+gYXAjICwGDsIsTnrhTYfQrtApiz7hbu52OWqP885wRjMQVCs/Y/p/H0YzlwBdesDj2
34WQ8ti6sxzZ789sNfMNT8Tb6FeJOZp4Ssi0eYpbLDXh7/g2vca6XKI/YxKwjt0Xtv7W1us4+wD+
aIC/68DBgMLssAp9Pk+CLSc4Q8LufOIK/0fhK9gIN+X1A+fDbYzzndBIOAEMGEQIyDfXoYa9L+II
F6IB4ohDcfyzwrOwBBfuiL0xHbS5o1CmfFYcWxQ1W4pAWwh7kz1sUQ7rf2/HmbDTL00cKSkXRaL9
f7JHkTpN5TS6ZNxUltiLRWqmTlBu8+deIHT8YlGPPOEHK3iQ8Dh5javuwAq8lTY+2nYMe7/YLG3i
ZhrNCoZ06PkSU0Ffq0yVUKz8qN95JdjdrnLrfhzhL7SGAT6cTk5SaYPsvOdp+MMwioJ8hAPg1xwP
N3faMN2l9laYO2FOw4vSTcWHL854QoeFJTj3p9O2McR7dRZGpZzH0/x2EVykxFg+DiLS5o6FH2QK
k6bqLSACYWP3NS4XBf8rmFuNUc3fFiNq8ykeUrhllwv8rYXFdYa33ZqOav41brc/BrSIqFnfhH2t
kI+ojgynByI8XA2hHak4T8g/eAtsrkIj2uNfCbMR3Y8d7oWpJTpPoY3hqmRD+ePhIX7Zg0RZTBC1
E0RgTHOyle6wV4JgzOkJw7tRjZ3+l1SMKwPu8m1a6j479b+wGxBDjLbNa4KEwb/EayxqAH15BA32
1n3Gag6+NgA8uGb1AtJJ00N45yIbptaQjly2J6qNzsSn+YBIs0TYNvqlKikCq8Eg0G0Ci52x2497
RPaDSwp1mhBuDfkl7e+z7KyCS+MMj/HQDu0I3DOzwUCB7xgDjcwEDcttZAM0TdxBhd+ZHWxVYF+K
w4A1jzZuNXaGh3qaDmG1BM1aeiDy1xjiJMxTELjOcTKCAjqe6TuCukKsu+DHQxpV8AFJYPNZSNfe
uPiswzUkbABvFYU8s0oL7szwvfAhhzq0/w3MjJP1Pd9tbcW6IwFCgBpf0VHqT6UhaGGIlSGym4V/
AQFXBLsGm+pK3Is8a2pnMut4fzJPq+g6edKY+USs+Xtfsrp/3YpvsP1ih5yZgvWvMzdeU/IKigX5
K1tJnUpwY2jgtt2Li7q74TtUIm4HhleNT7EGVGWUFGwxjMqvo58W0qT59aobk2lmyQnOcK5/AdQ4
4KMExF6gfwLXjx0YYRMTupnK8UjxvYwOGFHNdCM+CCfL//xWR0QSCFdXwXHH7s4snxo8I3RL+zY2
8n3WGnCKAG+zoz+w1HpV7rkOuw8rzvAMof1t8mNMmE0OJsfN0jWvh2G1iqsLs+RMjBkhBYPCbhji
DgOLZhnX6zfThHmkO8b3H0ae6hyMArSnACzAtYKwmUoIBCEXvW1h1STP7nb4T/9Tw0NuLNE9Zft+
U6UuJJLia08+InOFBHJHnoE+sQhI6XpYTPPRq6EMtgmlo5Vv4TmwasD9BVZo6WJ2wFajASie9d1B
4IDVPIjngMAwN/jw8fqcfg5gq65mI38bM+PhNJtp4WLY3SwjxvofN4JF3J67xBweIGP0BXZ7/kZd
Jx6YWuVhLMKoxEQMxI24aK99Y0xyM2MKA1Unv/BMfKpZcjgFrFOcxoWnzcgjxeiQ0e0aM8Fp7shb
fKTZDB4Tip89aHKKLJiRsZlIVNbglkacWzFd9sADexwHuwBw5AeeStcc0brw6lAGcKdpsaDo6LB0
I0/Gd68yvz+fk4QB1AeeIzVKYqeUjRwHVgPYHEycUX+916hD7xQ1xEudJgys0ODNvz4sU8QvH8DM
lHvBTAd2id6fOxoqODACkRegkxtlGoMPk/zRmc3Y6NNt1XlMz5vhLHozYZi9KWcvJNfAdsRYD6pn
eyy6ec6W/zUg5yTrvb/FMmF8VcYm2XccwIJogw92hpOUPmuXql6rTSfHe7cbYWwyNuGMcaSh9qpD
6yPP1MIevMKa3t95r7BpKxnxd3MwSY7OYDY5DvGEUFbfISidBw75B8Lihtl7nBCu3AbojquyWzbu
e6ctI7Ca9BnsRrhRd2xEMyEfhCIHuM4If9v7SM7QXbif7Qe9X2y1+3LPN1kxUIpwNzOvqx8sUOzY
H7NlOKaYiEAJeIJWxwGeMNYxSbHQ5+xyCFBK2NH3W3+p2z1Xg9Yc8ykO2Kt2sPrKbto79dcZLwa2
2jgS7qA3IKaae2f9ptg6Dk7fVUNOjm4GQEoM3SF1A1X6XgnKKGbYhlLMc80Zs0LiGONiQzlXUTWg
e9/jCPFIwQchXNMOgEW2T9YxfCzIn6NF4TYyxhtWQ/mzbNF1TMOxibrJGxIVyfJnIhrH2H0rw9jm
ErTvGQtAeRgeOJ5dvkitwVZwqk5c7yy8o237eaTEFW4K3ZVchTZCQfzRn+juiFkGCYYb2FDm+xY6
jWG6Sg5HmZtl//5l7pLt2YN4H//Lcnv4L7yNmeDt7uv2VNBQDKxet7M79hfptlnriJc+U+WFpnxa
TGUnZqs3f0z9pV0CaZkcBpa8qNY6Bm4fM0/MCS45sDCHSGjPd06q+aaC5T4shW1A/0TEOCG3EJX9
cBOtPmYKCyBB2IjvRWcWqN3hGvv2hMuPqmw1ODAjh5omUBYX/fa/+DZ4THqreeAv5mRriqHqmW3+
gKx7uq6+jp6ZDTb72+gD3+EVHjWUvdRKO4YdgDAshEdqA+oWBxLiF1rsHnsapGv4zCCNJpOHCe4U
giB45o0P9enuMe+BxUpy2/vwmZZI8EMzPOdnaApDFio4CAoEBg/3CAT8OefuzZh9gOla6IX9VPqn
uPFcZmBAchQbff/SnHoJ8DhRQQShh/UNmU4BL2POeIGErompaQ6Dh8EZh/o5DcAxcMptuBvSl0wB
aBzcOBh4PDGmZeTNDSHxQCmNQW1/gGV2cCNluGMvBuUS+9YWP2S4TZidL1va5/B9rQU5KIIyCgo/
u/+mu3wWRS7cyMEvlJ55dx2i4Og22YXkCkx70Wv/3n8l8k0ZQs3f/7DAYAXIUcdUqF3YzxO32JYb
Zr88LR+1T7TkgDE1V3Trd4SicNffTYhjMWZiLYFpqw7DUmnOD3xrr/9O37WtCQMOtw69PmKMcknz
ZxAtPuOTXNqKyWUZEpOF1XSzVqoblyuYEJDOavZ9yhJ7op2xkU3Wwd3Jt1zd5nBbznlOLhScj11v
xoSvpWLmWy1ZnJjqmP0qqMzfeq7GU3zNl9kRk0FWGh/3EvINMQWkymsZ4yazJhSnOGYAzNGm3eaC
gKZRBmZ1N9qf9O3oL4ZHLI5MTwMTr4Bi8alNIKb7nCdnqDiboM9XZqz8wdhu+tWmQQbnFIvUSHxb
Va338/2sKLpH9t7PTgmThUX4mYK+prtmzfwE6BqO0GvwO9628MgEgq0n8x7LsX4FpSIpPV3BWS/n
ZlLcATuPBsPFycT2ar5TL0mtL2kxbBC8kBIck77fGJw1inZ3uIxntFgmLn+EFLIr8/kXxguafW/i
+Th0CFpQcPhPJ1afWhsUD0ktS0D9U0zvl2IqMCDxlrMeDA7Eg+B5yT9o+0RvKfy4cto+0cEKH66U
UC/xXzcHTWDihvLiDypQLQyHRN6D6JJVSzOFaKNzewhRExsJla0uxFcZQ5PYIH5KdBOiQRY+UhED
FtyEhUEQk7rqgUWJJayXxJ8Q/RluhLOBEfEfT8YV/fpXeFJZshgO0IqKrwtvOGF3mlgEHguNWm/+
16AJgzlhnwiPDeiROd1GfEX8O/TwIuVV//fqwRBn6ao9qTMV7ya2RNH9iQfSOF/iwQAnZ5V1vgKv
IqmTF/6cblgxsUA5wqjkTQRTCARAaLo1e7hB2jwFpyaujLWGl/6XBTvvCPRC6eUqLFaL/uOwG7Rv
W+OLRv4LKrPG7+X7G8H2p70YeOI/zcGWEWAkxcG5dH0QOBZ6WKfM2wFXxE98ce/0kmYlfo7uB3vH
xwCr5+cYKw1wceWpcdfWlq8dKfWRa1M0DVbHL0bFEJyYiOBkTMfH8OLP2OlOOrMDTN22oEZAAe77
V7g9xcKmztFgnByHR2HglSMiZEF3ir3CRFb8hnDhxHYS6wiwZcY1tCmHDC+bdpVYLZaUFFqLkDlM
YvEEhIs4oR7Pp/CYZ1Om3xfi+/dKhI4wTEcQR+mKh0C7Ir3WVZ6TI7J5n+MJPAJW0Jh+6zJyE/lz
TOwxat1lqY3T35I+EGU5mua5TBz2k5Kz8ErFCB58WUSGiDNCHgoITmi+aHBfz9OTUIIthv3zk2pc
egfv2sQ4sTJRBMm28Gz6Ly0jQo/3ByuQTZShEBB5Zkjh/zR7NRlZoxlMJQdCjLWE524jVi8IbK6d
5ZDQidFShLB8XgM3teaUC+ZJcohdgXrvu+QqemOLjDECpuYiK/B9FsGEYhIyF+nhGAncTgDtTnxR
mHaQAYkrYcOIjJBuz9I3Plndz8oreNyMj4ybTGINiaZ+n0uHIThTFQjQm4hQRWnzXodL/Srive8r
8VV+/u+zao7F4Lw5N2cJLzSAQTI1kBwzquC2gpDJOYu34m4ToBPehtZRwZymWWuYqrBasPDUGBuK
lWRoA1s7I6e3Z8fZD4AzRRMf/8vM8b0ffg8c7G1+rhLDKpQ3juYIb7XBQvxmt8AS/keoTIeA40Mz
2MjOSjGvP8LK+HrGwFg1Nxv+b22ubG/iLTWuwoOoQ5sq/qr4XHIpS6DliT8Ocda+9vYPd+5R4G4/
mNwdS5N0dMyLeGn72R5TlOX9QePDghfNUtefxcv4eF+ZKrmeEnoKY7Tqdjmx9SPOZgXoekte+UUw
JnAUwtagvtQXFO8u+vg/F4feCVaMACxoJYjOesbfvfWQT3A4UHaiqhuhHIXvwlUj8n4Y4wqV9oKx
dxjYX6+/U2GT0VCOFiNowuxY07IkmQXOKGGNTrLrEH2JAHsRQzewi5V8ks1y2uHp/CynI1gG8bUw
8g3MNHP9ENK9/0LhdKeeKne3fKbIsBkzx1ewI4JYnnGFSg77DVIbrwEvUrOqXe+70XP0E3jCllk7
1dOC19FjoZAf7i8RoydUqlCxf4qVRHxaORWwz4hGe2QStTQVQsFuBfQDnVu2S2gqImfyIYT3+LFg
3Xr43v7LCIPAbB4+xLcheROpc1BOH8XtP/cE4Zc2NA7B3+9ElAB/yv6Db67XB6HoR4cP+jdDK4eF
ingTJiqI5qYZP0HM2/qwPgjnFJAdiy8dHiKPQfhKiLCmxwMIS7bBsEQ++poUG7s2QEhRtuDALv/1
D3O0dq0xOoJjnX3EeJt6g30J3DN96lezTNQFzh1L7J12txNmM6zkSHoBNwieH4aP8R7DmebVAxKw
+LKCjHfaGDBF6BMh0tCVzeBaYlmP7LIQQcLQrIMYRQpUrZPynk/K3678/ZZO8Z31GKsAh3FZ8+dR
K2IzDJ0Lva1uY5Xfcdho0PG2YHO50CPyJ1hAc9hJQyP5QVKGWIMml1ZwfImeQ1CZeXilGZb4FerN
yCSqHZGUmk0jCgeaiAf8AOp/vCeQlfyFtLTr+ipySN+YbIh20+WuYPUi732LiFK5yIMZDUuOvmM4
a1VvxKEJAEdrFxoQ5JgBWZC5Ubw4SJMtO1Fn4lxy0aQzSMPNZ0i0kF+lbEGpofaEXST4ayy+9Dzm
e9cT/JJuhISCgi29Rv9H03ktKa4EQfSLiMAI9yoPwhsheCFgAIFAGOH5+nsS9i47uzMMCKnVXV0m
K7MMDNrc1sGzKuw90lL7hvsNJEORyQkMspffUBmhXRTgztvbT2hwbZDqN4sH67q18yQHoJxP3k4Z
ikzQvGZtSURDTHSr27THzW7j/arIOGxKzSLVBJqo7PzyAOVT0b1T2GqRDshX/WmSZWrCobXFM3AU
cfGHBFH4bIe1QVP1+LFml2/HIwgA8GlooXWTDb1QT3debcyRECXBTJHtz8gDtgGQu13UZ/Vx5Qae
fZjAAuXvdw5k1xX3be9HSUhD3ScjzDLrQhsfPybmd3IDTA92ZZJ/uEQhkEMsxcoar6DRazzax2xW
x+jQ5j+oIreyhMyK47bgCK3hdEGfB/4Ald+de3044F1LZwf8K6Ti4nhQEflJe9+MMKtKGgNWC9Ir
pBRIzTBThx8aZEjOEXC97Rxn/gnzLQj+HNVTYOM1ywNeQXOUA7XDkUrE1aqO8YIV3dDAAr7o77Up
4XZEmXAkNtXb6tgY3f/q7Vvz3aP3AcABLePZJkbh5AkWFPStQ0vYuVP+UG+0a27JaMYRhZMHqFWx
lL5mFKvPh+acZA7IGwM/7+LCqHVy6WUjwf6cFKpO0fAQBb5OdmQi6NUNqD/BUj3vUG/BHYVczt5s
clIe428iXbKz6bD1eETtsChLBaFmS3KF3m1IO/mXKnHD/BD4Okb3GsEWQhvlJo9wsE9H+nEDcptU
l1tgzcDMOs0Qgp9W82DLGzEFT6z/8Oo+ax5XSj8cItqjD9nkAt3FBtlBD8jBHRDd4nprV9xnd0+U
5GUzHMWf9yffMAVcSlEjtYFTpme/yB59773JuCTACMp2sr4xKJ3y+M5Gsvcp4H/o6KGFdVD1cs3t
oHx1txl14BLM5/EZf/DcKdCcQzy5tyjvJc2kv4O4M5fgHRzHpROVCcfIW7ech7I06a7ty4LZ7kOx
js370oWDl4ydXVonzdL6RSAESqDmgwaovSYEtDTUTsud/JnMnZllEOYRSIEkifJCotCBSudpo47P
DdrR3d+cXe+yejbA60CWB4KUCmK996H5nIvDzUYZmMnbgI1pmzjHP/6v5J0LDQhmUnDnC34JHuuC
MON5yO8udZvGM5IJsIUGJZSX8VyDWtWdk6xB5A6eWNrSWmkg0Na/w+xxuNSPQkoPm36AzqFykLwV
GMOIFOk+RFu2nfQfLPSXqlq32QEh6886hZivwcnOSz41pxf8snl8C8rVHzIbcffCMrkr93HzPvvg
rZIQ7DaFPc2Q7nyC85X7BnggRZJmSscpAJw7d5xkc/vNxnsYA/FJyLLRwV+LADQVnMfO2pJsXOU8
sdA5tRgy/AvBz5VkGTdzdMSO1b0CkhoVF9ZfwkCo9LY+oe7jZYMCuY52O+cNEeAt3700qHmRgd/A
7kc+av53bT3dqeUAOTBcIAaAMNTxwC8IbtjnG1OoYcniuV5naHVwtVQKQ1HSmk7pAOBBK6npWJ0m
jCxO3kWPAtpIuhcn0syk6TpGYa/h5Jo4i3mbGiMGNz/aTem3ThZzgIxM1YtVpUE2wtTue0Tf/DfC
hNeh3PYSH8eOv2U8OlUs5asqctSDNUwPgVVj3U0Obb4dK2ilasmD4PVL51jle4DmqzoS3Ns28TUE
9g0YXNDxUirpV29VgZhkjaeCWI5i50kVcNgzIZ6EH/vHk62wlodT6SQeBxxdqQfTS2ittl7O1SPj
UWqA8RnUR8mXQ1mFXc6RCLKJQNjWFKkmHMzEp/JT3w2xQMo5RvAO8+dBn/2clA3wiXj/jeTdPHqH
Npm187ZZhOqPqQeAGhRhpX2mTTamc3wau3MIhAxY4Yky7Zu371KBF0P589HjWQNgLiw6wU7J9edh
VO/RjgHxv4L0wzdIxyUkEFfcr5HUF/jgdLh3N8XlmUYTwEtD/bsfUuV2ttB/3wgPiSedX9ZAF3i2
SHgsj18FdG7ItyQJkts90kua96IZNBIOuAD0dmfth92+SJB32R2NYNUy8eC6uGk4Kd/iI3hVelEN
BBMl1YdoEUVJNhk777lhGEU5c9bYiYq3IdeQd/PWqmkH7dmInylw8vPMnYmOa7aksty96lV4hYr5
VOCUPKM07/RQZApiGTkgCQyyy0AS83Kj0O8HUQYe9GRGS3mzM50EPGcka8yff7kz26kJ+QXyQlFb
pzo7SR908DIHI10HT+iCSm7dfLT43e9zKbtyUTQsRj5ylkGbn9pLMVSpNPv9mJCXcMZ7BHFV9P7/
MVJNVfVuXggdC2QU/VLrMDU2u3PwASyQ/WWvoPoH1Qd8IlnVx8F7Gi7NetDrObAAE4cWOzk6ZsG0
gH1YGQNV8XW3t01u1mv8pq+D0/j7srj+IAEbYAGrzaq/WlFfZlp4m0N7szlbm02/v+qH/WBvBs0h
05oQPwif1gfZcPCBFj2xDNMrUttlSkhcNWdIqv2E9KrcBt1qtBZHyIsNdnxfQ+c8x4MpQfbL0Q/w
1JoNjcmAG8rzeguibAxxl2dikxmwXBbsWZHoaFlkZnE8gnVCiyVVan6DN86bBIbX5+qGMN+WFQsF
baYMjWjgevSuyz+iE240f1Mq4nezz7d1s0v8gpZf+H/iQhqSNHH3r01Rf+Gvdp4IGa5WsQu2YQUO
h/i9zHCXzX6fPEMkVhXV2otN1dthNCVmYyf9p/p3JWIhpdYYCM4AcHBNZNPd98XYI7IsfcXcDrgg
cTJsMUmWAV5Bh1kDKSgB8Rew5yrOihT3JAzxEzYzzBHBECPkIE0t9ePvvGESAQ2RprIm2e+xJGJk
NFknXUIob+Axrvr98jeyNCQ40qYlO06UJ541RWl6XIACk6flMBSJiOtU5ieiOp6m6qEe+kPNlWAV
PpsXONDuTVojRGyhzoTZskr/b9mtEQw/WvXo1MlG0uHTEkF/j6xMEasV3kN15xIIE0VDeWOBgz/V
7OTjHute+TUEtIS3etg69+P6njrphhIkMIAEtjXMZQGuYVgQG/kBku7k7HYdOgkMGnfac2QQ4FOH
bC6ZsVnX3dfMuTaq2m/YMElkgT8mQa5WmARwdw30KQVbcKpP8K1Iu4ZpWB++3DTkiuBB/PG9vf7g
RPyaEJmSvEdfu1KkVII+oIi2XkBlRemfQoO8D6hteBrni8wtl1iSABzpgteK4fjMpRPj9RkCtqWK
JON05zg6WmEFavGbdZw74Mg4Wh471ns8BEndLfPwaInaSg9adk1RGIMTcrRN/XK2SlBKIkOrn20L
kuOac5oI/wQYjywSIwJUNrFAZTsyC1D5bDYybf8rpsHUgiau0ak5JS5Bh1shhUtmbcsOTB6aMLJw
tOq0blA2pMNfh956HzDQZT7yFOgdxkAp4irX/eyXGq/p76dCL9eST6683S9NeG/W2iBNnQvTpg1E
sNI+/hmdcw6q32ZCqzXcu1Z9SIqz1P2sinmrDCZ/yn2t9uB8KCZW3d+H6QLRuHQCho5+6iaf2GRM
kb+UqQduB/oF59wkrXduqB1D1lr2OWmUKZz+8pRUbHhGDJaQEZLmpZsCy1nu5VZKAwOAwqJiK36j
JJZp2QdYaFwyR30aPoD7IhQa21HE8hpBKfclIAOXA50ED8EKQSqc4BX04Gt3trCCvf5IA3rzNnkm
gFEC9+jf7yYkyxT2Qyr6L6BLWNpaPz/7uq30qmCa77z9QUtISBYKRIyT0PNGM/0H/shru5Q3l4du
tlUwWI/N+zqdgUpQiyJ8rLnJIW8XAgP9tDHN32H9HZCgoEJeCV+AjDcZNEmV5gsNRzJGafPyMY+r
x81PqBRnaMTBCnGBo5esdVhytbv+zK1We52tWASMKWEUX7Dcr38R1Z7KDkybf3+tyXGzDWENsKFs
Aln1sWqGUydn0IXZrdH7o4PmaKVr6s6gTfbNesG6QuFe8HMT5IYndIy7z0HqnCnc0RLaUEn7A4VH
DjytYcEFMEpW98WJhjEbNGbh4NKQkS5o656/UYJznjgrc3qstj1Anvy9hifIyUJIANR28wLQ4tE1
BlupVGBfrlgEzq3csJpzYYCg3wa4Z4zt6MQ3d/vAvotHCx1iUtw/LW19r+wguCMHQhiSeaj1klPT
//OmMmkicpAxZqeHkPgnAgoRNtwNIInQpvwjt4N05N+fYaO86dXHRboT5lScyI441EdpNd57hc7N
r1plmiHIz+esY4ndbYKS1/kOS+neB3HJpHffMFPApgBKBJpUZ1sdHNC9hbGHO/527pt69/p2anTH
mpfw2CqDLYPNrjKfFC7tuNgEpFvnjAt2KbrScvTp5Mn40LWebG0yXddNGkIiQrInBRa0/8DWSqcX
OhCtW3QFcjTLEQENa+0PIKd8806sGZP33hbsEFAHsIlhTECIb4bET9ECk33Rc8VZAp1u3tNX/t3G
m6FzrNY2muTaam8TUgLIWD6nLliI28mESxju8xQJXfbs756XesyKArlRMqOMuQGhhGSXH71a81QL
0kHeqUD+T+tNMqLl7dRJRsZm3hSxi5K1JG9Zmz+nBH9C9YF/m+by51XEvvamrPFGVpbCp6MtTFKw
YuEkj4XPl3bkdRwhTvu9g33T/L6Z9YIkuCDEySgZPZ0PBGKqhLxARYKLZGphvUeAOF5bL4VnBCdN
hIJw+tC5Se6i5MzrVgILKt1vVedDlYSG4xUl/MfJLScOMGsKiWxhn4eTPzs8WayyH1+WAn61iJvz
wdu7+J/hfP0rWYHJZMvigVtD6k5CzXMo5TaVdqX9tGptwD0WLbHedSOOEri32WVKbAyyieQ/GxTW
ve/7eR7fVUyHt29pB4NHkk4ZcurMXLSMnUCLMrU6ZHW4C6XiraUF71AT5rscqXWl1+tDrbZD6+pI
ubNshmHZDiNZF9Kfo+9CgiY3hkwPBlAjlBw0jWQkhtGBI7dMAvmbKt471UA//xCj4tgW1/bv63IB
FtCp02zePe+tNwUEZtG+/0SDfbLvVztoawwv0aQyTKNKC7IAaLKq49yiuHpPjR5KIav8E55GY5ot
03EtMeHpnj1h54G83SYlDjyTGfsmLkfVxwSSTj9fSkpfmfheyZ3Nzj3lqOViyucS5X92yDnsjbjo
dAZHCYVsVh1wxBmMOgbKYGczz6715eItrXBsXlRjKHexDbFJEEtOilXzc7cfg4KTTo9OgSKcvurN
k30luYKOQxG1gZpbAfhKwS7vF9TkrWcUgWZ1S++5DT4E5/thtg9rg1wDUZ3VbUpb62mzbVRvOEVJ
efCGl5cTu6MOu+cUi6Sir2yW1CHxZ4LS6sSBmQMQWGWOAcHx6nOUYo2/GwLR3Z0aRlAPq9Bog8G/
AROHcO1QbJ6kLnFb7FePQRXUgWtQI3FvcLbQSkaEhiIQUyltP3fTfYXs9Dxt32b3buaRMuH1UEQV
xvASAJ48e+VGlX2BSzuRgMSAbL0qJJ7UjqhzoVUS7VEtIZ02yCiODHawkbvbIqRqJKXJj0NUTy8X
zVIH+NNuNMpAUUq6m+us2IBEfAAjeZxgmDxRaLJhQqdWddD/2SbXPpPCeJN2KferNIGIS7o3n76W
F4OQ7dqOZ2Wj8YQUI3ErNTxqoB3w5KYQAtFWiUiLsc5q/MBe59LleBmn7Tucy9MP3D2h0d21wKbC
SHcM+RyoK9zrHbz8mv6aLKSj5kLDIoV8CnW0ID1Q69q+rctqR0RPEply/dsFBJGvj2kLEV/E5omg
rffugug5scu8L/aNARO9B+qYFI2hyLCgiMGEzS1Yqi5jXAg6/gAh70gaPD3AgRAswG21D2BXQHZi
idL12qVjqUp/fN3JLat1v4oP4uVp/2aKwAN8BY3+8q7tLXz67Xico45M4NvksgBbw+KIuMirWQRx
X9QtSA9uvRJ99n4FVi5IQPf+5eCiB51fxTvOOY9wZGlrpdOsfdw7lQEJysI0uQhjUCFXALtZj0b0
u138DHblbs4gC94+QtrapyEiZyFGRitJswDQc0jXEEkT0hPsuuRqgvngZaBDZPHLSrkBboU2mKJZ
RC8rb5UgSQgPuOLtUjnI0VQPVYx/zfpvgI2UXXL2ZUUuOuBopfVpBUcGUOIS+kmUKB+DHHb945xG
D9hHpzQmk4KEkBzJEeTacGMvy2eAuoMRvIdku2mWr9MvD8j3m6NR3onF2LgEF1+IgwthhB7EowNS
ggT4F6fQzWhvrcA1K39XRppQwNov663VSk46XefkCxFhI3/WBOJPff+XQSNe8zcA+Mn/qDiKwaBc
KvFJarsxQIpfBVaiLx/Rt507lQzt0gYSMi3w0XH0aWe4G9DSxqB16cPN3LcHsJwsEGmD3LebYeNv
Voi/bCzyf80h/SgbZeCHfpMMA3n44VhZQXqLQHzkyYOBuNjbpJyGb5+Uk54dj1PXJ1NPugHRCpdf
DceovFrjstUcHi2/T2JtbnbGi/HB4aT5aais1m64ISTlTCimmxtKw4Jx8JO9KttkNQ5ESUGfDAkb
EgYXP4/In1yN3Dba779pgFnJzVOK1S6/87t1MH/MGkf/q2j2S15U2ei13SvC5Q/OvievgVqoyrJ3
T6XPJbEvVctvhfJqjRT/j1ISPEpXLUcHe9TdEwTws7JkS5IZyzZJp4BUxZXEBVwWbKNKmnRRKuou
T2aAenUUnclRyT/F724qivk6GfOm0icxTvcosdcVe0TuRP7JrM21ZS2FPrM2MH5d5gzB+peddnQ5
4jr+/lLjoYijRAREWoar4CRtnmEwlEcjXcdJKLkS4eRT2esSvXP9Hw5Yj2gcKOAFfQdkcQ9fuDMn
E54Cugg4Yi4gW1QjzMRZUIAThMHBIpOU4noo4soI0lKzHRXcDKeK1M9sTxFaqcLRiGOKyIvuBl2r
coN6AFd1uIbfbbvxprz1/JKxygPR6+VfaIjAfXBSXfyL7hNBIP26gk8jF+TlIiPSedi57ocYQH6Z
PLPn1y+D+Mi7O2CmP9HTkY+vB3ElPgwkRzph2rM68B/gFQnwsmG2X+nBIJEXhFDo4+iSbVwRDZKO
8BQ3skBZniSa+mTS9iadqN8MGWdH7rFK4AE4haAzCKomOJMlnsKIQrcuEBAKl6ITwNuHfhZA6b9R
0KjxiQdynfJXmTcwyVrcJD10V/HUGeAMtgENs5wpXv5LaoWKWxW5KgD+5bAUiyumhRMFYXW2eq71
3dRzG9Ys6VESXr9X6DbizZmHRr27Hb1wZqnGIgShm1T7hri6SVwW+UA+UT/ortI3AGcYC71PGUhz
XEuBZbBvjmgGEphhdLQ10RWGAczlbZdQ0TAu8sPeLxRnahyQsyIHRam7zD4u8Lv0nTjjAheTb7Iq
CE2+30hIIgHjXIRpZKG7DpNgpMuunS3pcuhwytTJO9UYPQFwoTcjP1QuLdA8XvbmIPGCDqYIWyEP
Nv+2duEt80tdvrtFMADkdq3DndYmnOka0lL6ooA9b6vZiV/vwpiHEkq7Tc4nOTrEYA8vjrK06pCK
lzk3P8O0+2p//rVAk7chFQUu/tu3dlkqt1OeHrxqw+BOoo6pPjI1ttFJJqvXBdxiybhjB/nbGXem
i2mH1meHJK8n+Xlwo2tv0BsczUkNVwVwTWexgNqDUsLZnEyoaZoAIBcLAINC1YkqHuZmB0kwkptg
qZTgYPIwcYgmHOYCzYQeC/sbAfBPyJ/fJJPDj//LZJjxshUdBCSYrmivqodOOC02DLKpYAMdzUkG
l6GGcrqFj8WAa5aGLCDlWQLswawNxzm5orsZLCg9dcZcoK5Tv//NQ+YYJkIG5eT8sjK/eaxj6LN/
s5aUV4Nb+g1u9Pk6D3X7Bf7bZAMBjChVUpWSlJvyV2qXVNhDxk7/msJnXcGlUQfqvbr46GEUhsGv
K5BNUdTXVEX0pTuiCsm2T08zGCpqzdOjhvUnN9ns/Pj1py0ps5MaOZiot3c6Q9aZ3s4GWATqqbrL
cEVzF4bzd1VKUGloFVfJ8NOqxbLSklD8JXsnw/WxWWyqoYR5T++TRsXPGmq09QuewVvQmFPwxXpW
yFrLds94o7BLTzo+ZNgV8+o19Lh2dK/0/S/boVyXpi4tF3SVCeQna1BgyeujKcLIghGWLynGfO3Y
N9mu89cG8HC1GHU2v4eOdnF0li5nUPpue4Tl9PtSMaBlhiPJHi6X2tJ02XSauQ9klhJXts9ik10q
085gyGKmHfYkSkwSYeL3GqPZ7NiYZzDhAP5olaN8eO/jqK4BnkDtiLpMp6CLyMiOmAW85M0OoYx5
WKTUiy45CUxK0UTS1wmY9N+kIhO4iV1WhkbzbUFvM5QtwZI4DEK4qjZIlwZ9XBD+rO5mmW2jX7Up
E+gNrKObTXYPg68Zpi9ZaBkYXYIKIjL05BQYTUJmnhbmjMvfKONABxWXyJ6HpMv/D20Pug+5+/eE
tLyozyjQr7BM+s8+haE75KkYFfKzP0ZWo/OZqppJvERlk8QN5oakMG2yMjeJtx3XBpQaHUqpU4qS
2Bpqot3d8NgG1CoFYeqloIchYNUXXSN4aqoPVsOLgo+3jdqjBFYmrZ5k7lJJV08Xqh0LtdehKtpZ
AG5xv7aIJzsVF/xtZzFtUU12sERaSCwscwhUo9XqrWlo7LWcpJOF8y5rSiZsvADQik/4XWWt1sNq
Ubf2kk7Vm3bkeQ6H/aCP+YJyiTFWZv+378Hq6gE9ESmQ9vANsJC+9jStJtArDmu7z0L0xf+qcSXK
6HPbto1QFSmmI9NKY08D0dc1gSeOd6v6hRfAEuAvHhjOmTKiSvV9TKoGbe4vDpQWMDVFHQW9I23A
RQ/DKmsZUqnDkmJXnxZmlxmiCafKNa4EX5vv34MX9PUxmhf/3ACZYN7FXxjwEWJU6hvzvLoEFcRv
K4PcSLdVe4o4dFUvqDmXyVdC0i6oCn5aCsq9utABzITVkGg/ISIgNmAc+ysqYyklBH6thLhTBqJa
Qj74a93p9wVZyPtVAZG1ZMBV5ti28P985r4/HDYPtK7q0iiYM+M13+UMYmj5PAIg8LPfOgNvDQLB
s2Jr7G/sVSAIr/JqvyuOwj4Lpx8yzk9HLhcXzqXyh/8i3Cl59fC2UN9lYTJE+47erFEXwPEDlJHu
JUqBKiLiheB3cye6OOeUxSjOYqquTqD7N5uRrRl181ZbrjcLDOu0/KqGxngz35svM8xM4ADcTJk8
JXdw3V62nlXIr+ojb1MNePYrPmKreCnASFmtr+GSOf86TJpBKMrxL7c/oltXg9vHu+xrJ8DofO+N
JsjdUqUy+poTyiZYU/Yiqx/xPm2K0dfr0kXIcnJsnqLPndQfg+iLs0xbJcI/pOOkz0W1tgt5tOwv
U5c+piY5xO/2LDdJpr9NLEFhfbbUS+VvfoOTGPW8bhAF0QyTzzu1DOS6zb5V2wGpWcFBScdJ9sRE
r8UmNqI7UgNfIMRyZ3kul1vIrSMk0FxfUckC3l2MyTDdmVcK32JXs//qf1eApiXKmQSYAZePqbTs
nK/C/tmuOOHWYwGwiP79c/X5rp94/TBc/eY248hOTV6VRYBPodqZpv/c0bZfp+j1q6Cpp4F4FrPw
NEEPUhMihtTt4B+N/qpftzdUgRXF6PR/jgvuu74lJ+qWGV40UQ+ez8xkWWqZy45oKBme0cl6USoZ
se3K6sjmKNH6RuxQ6+JAeMnE1pozg59r/Y14mEOKC8j5dl+KXQnbNCsJ9b4Fd1wBphbTncnKc9rt
v1bn55N1gcPG1IRVJtaM5USYH9RoBkzaLneBv0GfZco8U2eHLjfhlP9NpponFCfIi4htK7MjDJ8m
gSFsbrerhRO1u0vWUnfGdqppVPuiTGXuhKKX6/49FAGklNJYIrr0pKHL/5VS/mXgc7wjiGQ8wqXy
yHlrtqR2jivAyhkxZgBMmGT/4zsMjwpCFHdY/ZzEN4ZU/K7QvACmgsDiSpw9i6KLttIqbtIvhNEt
0vaLTee0KWq//MFoaw8G697O8v56BS1PYAyKBd6WrMEAHAcfcRXqg5P5RVpRpHFjaYJUGXEgFSVi
TL40yFIMf8FP7DLk3aJpQGHaaxlmCyYbO8HJQ9x553A3HESBeFuK8mRsknRoR9w8log+oebpNhHd
twcN4Sf0HDcd+6FPavx53pqFhg2a6Z5z0UqMl3yV+zV4qm/8PKfYl2OBw7fOTdBhzCAoLUzQWfjd
4Pb3cIJoLEdLPoGYnCiVJ/XZHoQSAyRzTJ2AHvKqNO+xztgzjZ25vvmDAentow3KR7AEhhpzY4Fo
4I3cA8I2i+ZmINvEfYJrE+Gv1721Tn8knLgwBgz6Fx4eO181Ng0jgmcW4O8lrh5NkrJQkTo04EeB
I6Xgal/4Fg1YZSwzlubB03YAAcV3r8EArPpwNtELwcpnOaMI/69P5Wy/uizO394qV0NbPpZlbvWx
svkODpMSR9ps9BcdYWbYh0/kh7uF+fl9NqAjrnsElBzWgyWB78ns/VXxVtYPLa/1YKTBisKAhu32
9113KwJ4SIAIvEAHw9ZrFs2iWU6jPeg1VCPksDvAIMh8M1xgWYjxL2Y7x8LNOyyiZep3Qc1rPPAd
5YwokQDNTUPZqXNLTo6c7grrQyVKuem/vWbusaS+a0ErQYkAPQi4ViRrJif2HZwPwjw6Itt6/vd+
rQLOFREgImF5RVp4b+Krm/vzYMtcjvYw6vnfJcOJcWvCT5SyxKiKc5u7DISyHiqaV7SK9SDnIYwV
UgbtikXUwEXOutGszYKWY1wjlMYhk4X/JYs0ZLqUutkVyEyHoLOIH2WPYpoxAAoxibsylfoFH8N3
wqAtl3xDNKDBUn5I5kDf8XLWE1O2O6s1qdfwUsHMmKhul9TEt4qr2KhkF5EooBJLg3Rt2zy1z0hK
DYxTq9I7v1u13gsuRBgf7W03D4HdtNa7ujGUCrRMtyuNXKfS0o4ZO9+7W/KFrFGt6v82B/odrSq9
FXqQdqOeCxc+Knh0YEBxT/W4RUmWHmmdz7G38x/1xgVeVlgEa2CO5jUrrtWoyy5edKPTZPtYQB0Y
dxIgp3eAxEyPpHFsZXc6Wp7v7r0w2u5oibb3oDBnJbPiwMt2ZSe9wy4PlBqMa4V7y5PSFvdesEW0
6dG6VPs7UPCEt60D2gyFhvEA44yLWiXWbVA8JvdR6tLoXWcjyuAty/w97YpdwBsRSh1D2hHAc8QQ
sLydKzwGdVozh+Xo2rlv0EGlDQVUgh/3n+PruNa7tGlBoe/wBR9q2Sc0tHKdbHlpFyBlz7Xmg1Nw
dfbNxzJhN0R4lUR5js6Fo50b8BqfesV2+ArIExE1lXrUq2zAk93DuDAtTe/LesPwmAnUcu/0u3Bw
79GNfWS9FlS34xClgtH+EtToxQRpCbTx4X7YR8bLJx2VVA/M4vQOk4fRLfbgq4bkZI9mjw0zxUe7
Ts15b/IbQAWXBYVmeF3oeAj3VATTwYnHhcez8+wkUXGN9uBtK8EF6olHSJjJZtNRb5gnTP/JTZnf
NOcuOeryMCwgGGmdMotuIkiEd6Qsbtb9BS+9GcO/i/65ffuLO7wK4uk1fECLFAGcv/vTTmksQLNx
/zKPJMpoWmA10eOPjA68pQ8RYRdoj4QThPgNdP/crY6v7twtoXxfAyQNzQiTfgao3UUmzZqT90Ci
79MpInMAc9qrD0ttaZKiLgnjhgRSC1TYxCqQIxN0G7Ghw/eGy4++Gpg/SOZBOTeyLe2xiKsUwx0Z
9It1Rm97BLeiZ8AWgSaFmLuY/JuE2KKySkavonlOBkmM9leyb9E0UyiLGxd8ABmL+IRNg18cjINH
zD5HLXdidAonQEyv7jk6jioLl4+hCj7LFWgqOTSMkCncorIJjgYZnyt8THdva2wKdwuKZfKG1m7w
BhAMBoQ6eL53rqMUAA8r/NJ4m2Q9U29Ppa1Z76LCBUqhZkNhUKQ+1/jszMrm4+Z4f9IoTY/W/A3p
W3h/tZj6eXGowUWxzzkn1g2p4W0zOftMHCjDd76YYiL6dzipc82sL++zY6++vD2a9ZJfKQTZpJ63
0IQF8I4LcYpuAAGdYq8CZ9HFOtEX7m+hMm/Po+LWyfINug+efwWaGVqnCOE/MlB1u0SfCCnlxMqQ
C0F8sHt16x8VAKFL3zW37n5G0RI2fvyT7GzDtnKnzIbsAXxvR3ryYcS2a6DaIV9A6bQU7IPUOTWz
6a0LXYP7Wh3+cpM3bWXG4jI4sn3trFPzdF2XuYl1/5Xr1qP3AvxMZXPp5CEgD5K5FwcgPa8skPTg
QwZxBCBUDWrgKBE5EILmXXZ3/rbHtChB1OfkUI6nV+WN00cTUq6LtX6CJUBq6i2Ai3FDrhZPmqQx
cn3lyADP4jze7g12kpoPDuY0qIBcRR5kTrM3dfG/K9sYwEXaM8n4QM/xwRFIQe2caXBol6Nb77JG
3QSZuR026tw9QilRdqjZFsdwi5yY5BSScw4oo9fdS1BPP9wlAJYB5/vy4VTsE/ngBWS/+C9Z9zyt
sisuDGiQm5SaUjzbMEtFkVLxwAJ09wF55s2pfw9zDUg6+/VRClyF6QnDK4CQAvTesK/Q0AZ/1WI+
u/ThpXnSDo2svNC/jFgZ8SeWXfRZHv07INWPSZX2M6rQUoQsa94/Qj38tA1v/mmQXIc8k/Jx77Ig
3X6BFQRZw/O0UvDKIBpoV7lBK45WdEp+v/RnLGhKhhU55zzfSBPZxwyyyuCQNfixZDjPp31goC/9
hL6nqn+F0fDgGmfriZNxlDZSCQq1vVuhfE8q+23Ws/65Z6Ddw/KBIDGzX3vos5fQCwFJq+AiDkqt
3eJYsrmybFTAbE247df+dgpt0IYWsyvvMvmwc0xhNEEpD91qokRIBrEfiyrr8EK3W+24hh//yz/I
xnMNkZr9YzsskYmmNRoOIxFFMhLw1iK6WPr7DNX3y7tT6zbJb87d6yD5S1FPG3LTuV85v8CkmE/P
E9hJsumWejdk1Q5WnFVcj+4Y2jqWH4Qu2sD0qOCEAaKvWncyPTMERtgPDFSeaDN7eKgu70yY/z9P
90i3yuD5gmfaBKmXO9tGzbm26Vus9VJAseREiNi/7kWOJXy3L7O8RAH4WMy38TQxrWxVd5hVSU5B
z8F2DhKBhhAouwgtQQb1qsvzWU2nccUtXP0XBRqqnLB+lwn1nn7WpDLegQKkVXI/SPjQ2+cVApbo
3brArrf6tHd/r+kjZ97GtcmbqwLhRdfvgo4+jKZBkhAejKKHSsoug1uELSh++FX0+6a4TOxOxak0
N41R/gmQAAppjNdrAuPM2IDF6+rVHx50Np8isCTrBBMiQNVG7B96sI3TP3l62ZCkV1M3Rw9Jrx7B
g1Mn0G6xmKoAi2cxOwyAQCiNTH61+ziXj8MLsqJwkqCIWZ4oxmSQ2qFGR7V76xTwJmsWk3RXCepX
Bzr9Z2qfmI3ADw503MjK3MjG4MQkLXS+8GZAwFWurTvNYIwXCUPwOuAu2Dl2X9KtBcu+HJX/yhFv
vW92HbaOfgn27/mm1EJFclgIHsMb1NThvLNzgfUiy77rnEdXet3GxaMNVhHTzwzBe2Jwi/07CxpA
3OwJffKuYOWR0B7PSb90096TPSKcTw5emV7s6amAzNx8xiQv18W8RKY7teg9nc/mi/3i1ks4U3Ad
7PrQaYF3OKsV8EobDTUQ7h4KQcSLUAFUxL+Sgp6o29vlFbLHBIc23hOjpm0m4Q4aYGRXQGBY9WXl
BedGhCAFZNRAtnFx2IhJr4GKIeF036AtVIIyBm+25qepqXw6Km54+eu0eeyWgnJQ514XvRd4Tchp
e3cKaC8zP0jPTnKCKIUKEznEGNv5tsjBM8bFBasvZrImZolZv6XfdfvHWgEbmdKxFpuHaWWBh5TV
WNZIVB7+qpN07+ytByAwHKcyzLjQIkui6lm3cB3AFdYAOaQu5wBEdA+e7G3HFbtKwwUor/kqWe5a
x/C8OC6g7skWdFwNLxDSfFEyz3EJWa0MLuynA8EZVCuPzCtNWJJw35VRkE0MH3J0ap45Op9NuEzu
UE8PP43zcMc1xHbOrF6cK5IIZ7dxJS2DXGgjbTfICiBpse1yArXpbcJ+bayucJGRuUCg8+JVwD7D
GobmUoH1gKmz6fKsJGBc3ZTM/9NM78CVjmU6k90X6ZWCVzRgw2/s7l6ZJk0cZbxldoscApVWzFoE
aoZA9GmEYvQ8ygbl8D1EOAm6WVFSZ51qWF0/j+Z7lPVf7XP/sE6HMV3DqTl+2nEjbl1a86AQ3jqP
Dj1pg30v7RnuaTSPaGgrYoGpRCMsGaFFjZp0tjCi4+A0KiIsA/02+B6wwnOzvqFLsEJi4cy382gb
vBuXxrFzHT0Wp9GTFd2puTd4Aw6DGgyTZAYDKEIQ6oC6uejCGtHKOhnUtx/nOnrtQAnRW0nDGsZ9
BIXK4rY4DOLpu3Ec5IvmYXAYoCgBcfYcMuR4xSFJxzdLtIKGZ76Og1w74Qx3oAwBTOBlYAX0SyNC
SjRKOpeiaQDn7iCNTd8bnbqDQ6fknRfnDtwGmxsiyIdOPtqNDmGJLi/Yz8A7vW00ff6Mv7RoQj6T
IQ3KInnaCcEkrOGkZyJ67cCWUOehTQ+yTvqe/2585LPUqiFXVNikI8Yy7dEyPDgzhrW/OWjTReXv
DinSm/c/uQikIdiG+dC/KylWZJC5WTNaHGg74zyfLtpkJ/hEd/3Uy3xo3yFnuBYhfriP5kEdoM+A
O5B1oD60puRariSQIPkP6i4Cx3guaB2MiULYD47deufsb8P835mzRTbRLUa5WaVgH8JP8x4hLXX5
g1IdsNmdnnPqjVOAcPieQan9PiuSeNIlUMaN3bWL1CGfmtovsJ5EyHX6xPmuhLQDyiC4CWYMESJI
tFaps18/wWDiMFMmLVgVeNxWRNZGGSZ8vbba+UMY1U+6HCBex2OMQgwnJzzAZKJiEyA8i+UxMVhV
q8pTT90UJ+3GO++45Ji8DJKk4tfmlShlJKSeEOeODfMb7fECPD4Kx99fIc3N92Donub5Sksoex3L
lc/IOa9gO+SlfATvNqCTwmdgZ45N3vNY1gcx9mE97/HffApV/AMmCTiwOE3oWewXkdzLekD2QkRd
bj9wt2ticOIIfF8m4e3Q/kPp+AlDLK5w+DdvFAKSnAognuP7GGaD67o0eflwRrLJJkXnESCBRSfA
Dc6dnEVgSTf4ZyJF8d1sjvFeAiSf50xeRMCM+BZwTFTtJwmq6nykkH67fgXhL5pZ1hdYbLfmiLMs
LPmmMAHRNEPupH1dp+t6hwOoWe0yRjmwOe99JjzBNs8L5/+RdF7LimJRGH4iq8jhVkCyOd9Q6lFE
DAio6NPPt3tqZrqnT5+gsNl7rX/9wZVXlxkqhNexIVPwC4k9T9WYv0eV/kzvMzrf/1sNUeQIE8XH
RGgAoI08olf64TP2yCYmctCOMJza8j2bSUWVtNfjdvZZmKsGzKCmeP4OZdpnYPghFe/S2Elk7ogo
7udUhfZPcAqna/LDbE7pWz/ndqcFcPCTFg6UYJeD55BSn0JD5SCDYKkK72gOr8f2PXrhHGW7OtUT
2Oib9vPsWfDp6RTYVegY8Utk5Q9VaDpdgnGHjTkq7QuhCxjc6Z7oYii0sVamygD8uKz0C8wRv8aW
8ezWqmP8i+wBfJBHTG7Rs5zg2FtwY2Df83QLDwi6VaoQbfskYQEW/asv58Il4oYZqzV844oH2gvr
XRYtZg2rE4dmRuOF/+S8QFmxfxOrhskqiQSa+2al8yjirJBRLpEK6TSUF4TaQt+VCBPw+R9Vc7HD
F8ZO+lgYPAleIiMpqo2r022edVxTKqxfTJZkDb+SThCUHYVZHY+gRJff1/J+d+xttJV8rMmaWLbo
zr/EPHAson/g/m3UuQpAfaXic6kcqBZqBgboTkH1ltLuPe5W7Z5Hq5rhWDIhbXlkT/HQ5OHl5MM+
joePR5+KGebalED5iA0Cq1kkYBe3BtJgSz8P2FW+gLyx9seXqBkXyLvzdnE5YxzNs09p56KgaeOn
PFCyQOJJJqqor2EtwUX8q7AJ+ae4ID9rBT4D1sKmpc1NR54CTOyV+fdOakgfNOS+hziOKxm7Pvs5
tdT19JveV7zG64wSvZw8t4+onQH7O2aqowv+pUpQJPq022ebp+a+3h4bh8bjxoXFr4EZ5eI5ycYV
Ddwk++PJZBfhV7YT9ivxCLpWyOvEHpZdoqMW4e/A3dlcetRE6COL6H3ZmFXU0/0z7Dcr4RHE7o06
sGJTLzCf2ktf/0NC65bu4Xv8TH/z7/Al9oHnUS0GvArKxv97m3L72BrL7GQfsglKuXxf9ZgTqu57
leEl7rKlyW2/Ry7Pvt23I/xueNBz9t21faBD19HpID+fvrgIDYX63tjcjo8jG6Ax1txbwslLInoZ
l9uOsC8j1IfN5gl93FhdtwR4YIq0QFWHn1IvOVODKPveWAmq6BvW0w598hvK6Dm4zY0DVguRMXus
UdnHvekPSDom/29aLq4rK8lTa1z45bHe96b21BqfZwbnTEDxaO0oy37z+x9GoX/0aEg6CGbvrXtI
hqyayKH+ea7OCQAMLgp7CCnBHJeD30Ya5kuJ1TjmQS2G5RB4b/hZdnxCGfNt33Mteq/vnKHvAKEA
VpjsMNesjxzHOKHpp2Rmd1As54q4qqYMFY3wvQloWCTTpSvBXBTH1wwaG4F8qKJGKCcE4VFg979/
W0imDbo6bHDAuoQdgTW4p1XobxIDl3X5VB800yH9DSfBA09napKuKwOGOfZcnz2CKkFdxnbBmjP7
F+Jn9xpyeYIfQTtxeEwLMu54d+ycM8Knbc5ak+IVZ7GiHFh7fOHZPoAPAR+xvmAFzdqj/WeQafQe
1TN5n1mqT/sLxgJrDuMXrEf9W/DcXkYsYIDT6B48jxggl7pjLozktkbcNCyOJgajlrBSlEic3YOR
frf1n4ojp9EnOABLWTJC2Ze1xfmDyUKigWcgqju7T7x66FOhzTw/rhSdoQRd+pcjggTV9Dqqjw2v
8QrTCVybvQF+gkt6xOSuufKGz2xoVBdvBpZr+khuD4YM4e2obDh5L650xPx3gDkvXtU9AWwmdSIg
Xhyr8WjKPR490ujOI06vm/c8Um7jDN7PIs3LAyIS8BNf4nFMIRChQoKU8ziZtkAq2oTxLc1a74DW
Ak8hsqiqMZm/wwyUAOflAcBbESB0pfF9LXmMlIiFokVfSKtM9lmYQF4AzFNO0AZ1xIyon/izKLac
3+2ey8gDXJiOMHKuN/9gB+CNd0hm6mtJtHHTCPvgTPYvb5+hwhts0zxcHiMLyMdgULMQclELmsGU
JylBIhyAzUcjk39svA5dcB3MFz59ieTyDVdxTOBcRqRMqvbvX/GteYvGBFNVNihMFrHnwKOgN/9M
zJl6eJ3IWCVSoVneloh4/Utap1d8Bi6hOcJcwSfjZfwNegl975ZvCqHSPJzDS/JbK6lB2osdMNJg
s/Vz2CwyxzXzIvjG2279YZt67TiSr/Nypw4EgsdzN0b+dcFxrbfBgA9E63NCqtPseut8CpAbPyZC
Svd0iTwGuaxV9z4mnjEEWURpX4BCbT479rtEBla0+9mkXWMeolzZDIVrkgV4cosV8p3L6Wd3m5rr
+7j89dclJcaOBStu0vY2eabdTE5Yw6rghVR/j+0VImBOO0gfG6DEdkQJE0C7i/Cefs/KSAuxZZ5h
dUs1QsP9hGte9LHsEr+wYUYGyOh3hzYmbrjVUSW514EYoZjMjsqgJd29cMgUOymL2xSKAJjJZwm+
BSTaO/DeuATGyRblS4MC7WCvUQ0S5kw+N8atEUB8DDL+xzr7CEyNJc/kzBZqSKFWo47CxZjhJwmm
PqfwjFBfmhrIitY/MkrjMaRhYvcRA1M35WyH0A1AID6Ol1NZD17MmVA+8zkMlJkwPr0YPqc8YjIL
V1TMFmv3nAhXNv5enmlwiK4OoMikKvzvtFhJQ2MBTjLtMI9BLcH3FSSY+z/ldA+XZXNukj9upPB7
k0fwG8thN/6Nm6iJfjNp8kRnkQ1h0B6fJIBT06GvMHneRMdDotSuiaThY6VM7eRMUtEjPi9EJXSN
rqitvkhYmdfAlnsyRxIMCTIVgZEfZHUITnAxFKKBPMBEFN/Aj/fl8KzGRayv1KA5ynEx+aSivsWR
LCLAet6GVwzNu+SO7E4jHvKOaJinbNRB/Fcx0JZH8uiSSL6V8qomV4bQXHBcBs9JjisW8SC9uIkU
OAcjron3DF788wnIYYcbk3l3/99u/gnYD/GGkMMG2raKUh5duBBt+0hMwKQEI+MnBNmrJrDJVZCw
IcoH6tjkVgjqFoEhA0ZpPJKPQKSzdwNBB8V6UajVLY/uzJ9AIEzxaYZe+Apw3+EhZboXYov/T6iC
4moA7wbSS87oGDMRFB8kO3Jhz6Q74dUHG0d4c/wYjIvJtJjsNHA7qWocgzd2gksMB/rBnRZcl5b7
9PKfzs2/jpiRuXQs0WX0Izz9zjhK2MepsYxcVI5/MaIiyEjCVL/aYMm9/QVhHrFPlqk6VWCA5J65
v4+kxW2CPUPcjrqYLmb0PfJc/aw+59AZA2Z8sMXADuvvhYG4mj+V0XXwPcorwd+48CKahYoEu0nv
bosUKkdpKNQeODVtlMWbBSDm9CgOEKxWg7trr/TkMmCWMiGzOUH6NEEqxtYgD4TUEVTaI1oGrojI
lH8Cy5L5issV74HobsCmX0zzdx+9jsKcGgHk4IbMTA+aLbIsJGecBcgjcQVlPIjazGWx9Quki+24
HZ+RgIz23ZzMnC5I52K3sE6UPDOuW18PdBqQ02XT/gGUp4iskU3z9BsnablVUgbY03coB3Jc7ZsJ
QvHnlL+k0PsfN1VdbXnd3N0Pv7Jn9faUrU9SrVBNep8jtelzUk5AsuntRnR/8p7pBQ3rrF1x2OZb
LQQoDq9xlliUHBsKbpplvIHpH8uIkdRtQdw4fmKo3N1iIZpwaKD4GRMgzubZiSEqjSlaWVpsyo+c
MBZHjD9HasBFwRmHCFe0m6BvSEkYvdA5zKVNmbarGzcf3J32GAxuk0dkr7g3rw1ADoqJPXzHV1fD
lMMY3weM9R2s80fq6pVaGxklaTUwV7w+on3bmbX8DqX0tWDpznRiqJeMryCsaBF2kEK2z3FANcCp
YrGJq2491k7V3B6wTMNbdIV/HtOzq7yOdnwn6770svEjLeMO4UXFZ5STlslEHgCMj9VEDz7b8wad
PB7H0AMKekHGDt4dgn94G4IGs89reDP0wVo5AtqX73ZsJbWgSsrRuQ51I4AKgPMEu66gXRCfyKMn
tBHrHJgcSjLLq8Wnp2pCgLEPtum9pEXqsm4P5VKfA9jKfxgXFvghk/a5+9miMkKO0ZyukPtbgO2G
zFnhp4iannkWfV+5JCEO7hTOitmu+4D6oKy5RNftHftGSmOgd4oLqg9fGbbkPwJXkLyMhz09BoZV
3AbhIV6gQKWffXs3QtvSYnVJeE3UHJG5ZtiD6zxJaY4I3SGgyFVm1uzO2AhTCcbP/eLvMbfW7VB7
Y+/YJ4YMDKwdfsJaUI95RNu5sOA0vB94AChB1kejXQGaqQCwXrWO9Zx4F2uYz3rYSpG75N3G3e7C
HfduUI7WnX+b1QsjbqfGXtubWv86YWg/KdfgbYDt+P1pKC1w8/oDU7Q4SPq49ZpH0uXOdHTsKwBc
eZ9+GwmOq75DnYaLXMzghc9o45BwLAPkIj09NkwBjvXEBmxid8UiA84B8lp+wOOvxygjEzhm8Yc/
cE1y4A08Mutvvq4BDsuACXIWVT4gDa79RHjp/gOn2MrT4SJmLi9GAWymgl5o+ywTbXt31GJe6O3Q
bW+zanJf4GB1pXVAXs2YmCf8QlXoqGQKLmzg8qNKhtNEg2oAXKr1X0jZaW9hgMIT1AcsSIncIaxM
bgKDAVOxX46suK+dAiDQ85qeV71Fjupnd9moh2JpLcpT1eCM7EqmgxiL9kbyaxfSJJQ6POQuXvYa
YCBMtQljBTE1imRzo2D3WjBiZjD4b5AHx2b12BIGwvbdTErq69uUfC/aMjJ5KG9AZDSglY/rUpP/
XmIgk3HkPlaM9Fo+GYh225MGLEU7uWp4zXmPyivU4Ct7KmoMkwP39xiUmWujz5AdpfIahs4PF8dJ
VKsaxiXhDfkkjfyKbDC59v4HTXA3zmyXi38uvR5cKjyXkRRyF34ivxnxf4dFqo4zO4+v12ECyYpA
Ls0yqNwCUsCWhYNnSSINCS0EWQZXZ5M/u9rPaceM1RoOU0aZMKDZkpidDMAayYK+YLddkQVAZ7Sq
oWNvsuk5d5T9D4yAkOa+tmLdkgrVc4n7ttpVazqK1Vd35eH5Z+7s4yd8/WXriov3dt60LeisIQ7+
edXyITB3/SRw/3ZyDT5YzTEZffQ32aiYA6sP9MmTtnCjrIsQ2ARA255Y5DOJ7C/spaePsA4KbJCy
QBlph/OOZex8Bl7tGIMmJLcGKLSKhqT2DPQIHTbG3353Ogs7OdU3XHlyXpq81hEx16dirK2V9e/U
sDkc0KFPxaCDld8eu7ScPUadLyyB8O7DYJmAs5CHNdqY/s8z/dazU6zXsV46+G8CjjqBf/amIMzG
xtjgtjK7z0zhLBvZMXHtyQt+TzV+z+xYogoHEti1YQlyTpgniZp9KWW8Z5Nw7J6fYW+vxpf1fYNr
iKAukDz32XGnyMGjkywI5AbKPWrscBiJ8JhT8NAnoFTjsD185f533O4l+td94f8mLct6IYYB+HKE
+fhL6CI4A2baWFTS+G4vyE3ZryrYz8z360FBf7R7Yb1+eqDHxYvzO3hSfsGHoYZnS7L7H3dDIsDY
9CWmqQStWIB0jGsHLzIl3w5+hU/RLAjpc869gJPMd4SoVTPdJ3SVRIH+M6mW/JnXiwlhtet4nEhl
6eeMc1Dkb5pxt6yYHXlmxJezXPQvfc6ACNrC+UEFimp/wYDi28f1UCUryvDaoTRYvKuhcfb44d1S
0lqH4uwwfoxlIv/aSFGdUl22S90HYD7xU1lVOgN+PPuRhrRLaX1fvmibQXWibMbART47wtiT8xEe
4VYaqZOPaxKX+h2oyObxAfCbgRzZjhxnYRaSSpAaSRtpoza6nuQpnizRb2guiCN31JQHIMpY1Zfl
z282ORhgXMV5om6V0Ys80b60YQSS8w0q3FlIMujt3vFjUcfGn7K5x5jKwtO57ItFtrmQpiXmi+ln
fF3d+UcdKvNu2my+Y3143atpnkiobLSQSIlFQ1hobysdvqM8qeIieTJE8XklAR5KsTwkq36oTus4
rGNlU3lPVwkxlZn8ImvEiE4asLh5RzWPkTl5R28HnQ3LPQvGPEmh7udJHROlHjZux6d0jnDgJv0A
N1Ibd1VoUg5po2nlt0Og9XG5suk6KqIJYZvwUFUplKyhsCnoL/BEpMLvM211Z7XDn4IJ+vAg/gTQ
IwhwrGGKoyMtQK+J4ob3uJNO3+UHLy5ylVkZ/3gcsT7KT9kOs9AY6O22v+2N6RPT83xmDdXwnLyw
QCfnj54D/5Xd50suZx9fi3LJ7/pMwBB74ZEuTZSIaOTki7P60iQcFr1udE30kTLRZ8KHPohdy8H9
znaJLUK3LEQyHMTw5CfIA2z3byIUBHoIxRhBGCREPjbhs+LMm7gvXAptJDf/xyPAOT6nE5LXICeb
gxfNke3Gf5M/PPCPBhXvPwyNExc8DaTl7hAOcePkxXMFYGD8RYPAnxiPMbr6s6Hn/vvTbf8EnwUo
xjpcCPJ/cswTTrQSx4INap4aq1cgNDeYAAJP4eqNAEIi5YRAx94H7LFvyHRsGIpAjHTsDWeNSg2G
S5gI3O5//n1z8v5AzMxP/wNDldOFyZZF8dXH4ePYY3IEe4HBGSULGxbCdczAaOqYZrFKGNOCgEnk
B5GP4zzI7wKSKuH5uBwyFya4YgZ9G8lFZLaDr4QFRUyEdhkyH2ZWqzXhC8qW5eJajUhQcZ+tZwGr
WSLXQ3eU5ELTQaoFJt/4AjFoASltoyf4hNjiz9eorsYSQeHaUepiBWu1tdVGxrr5zti2elJg+zhv
n1PGrAr+xWCCXheRbwLesJxcdw2m4H2bZHuP88lE5E7KYwdkQfxKie2PeTCuZG9DFnT5tbYA4OGs
Myz2MFElf8wnjFVNbNnHJqQz12rE5nmG5Qg/DIjewRu4d1l9hLWS0T+wUTJ63mGGqg0uAQXhnfYL
NtXTeeX+5ZXwLon9AG8mmYMSbndhyuVYh+q1zwHHm4B0IERwTLwrix0yw8tfPk/0nTZQ83mbz89B
55NpgxdUL739veUwL9wbTLjvrD7JpBFjpMgAC46XFCiUWmSDowq8MIuBmCnKw7DB8Pvhv9rQ/Hln
ycFMmLz37jm+WhjercpmYuhHUlBqcqR/ju6T6sVof4SlCg5DJrvlF4BB98ief+F4znkqY1IWtD+P
IwZLPqpm8q1x3VAI/WViT27Hj0r9cO95BeM6sUXhT/4gQ+CEM4rTwp64eV87eh5K535Zt+hHPn5z
nRpI/SHJ4a32FecIB/4fTrrFX/Fn9jxcdilJrneXdK8LewbbmzCopqTxQbJ1ZDPUtWl+B5HyjJ7z
23LWECqaEUZYENDI4qc8ZkiOzQd5Xtm+MxxhjNrMujT6zJT4OdJgJZh5+LHSetEw+WSWi7cJ7KuE
QhmeNjwHlq3InoRQkP99RjUF14Kz87e8ft3bhvcKQaDeyek77c2ZpDHIe1Bmog6yxFCAfhFDIXg2
r2tACBqDSwtK5L1PPQeFr/2TNef28B+28yGvBhl85hvXwNaWH48xBMQymnzKaiKsGF5+aebOjsIE
FA04c4uWKbtnKswyXQNah+XSON7gUyxB/SDKNRB2Uc/dhImYNaETxHNvWRHpxathgEFcI4Qqjaya
1uMzzKswtjKyGfghpX2JLXFGK9OvKQcwLP32+eDvu7qRd1Mm/BSFIh8g7RqUUwV49uVr/xDulqJL
dW7EJbxIunV1BoOcIC1ZBg4viSaBwF6+Gqe3i+LqEA8BgarhO2eDCO94pEbgvr3o3YsKcnz+fU2V
pJZvnJjmtM85k1R4Xj28U23f1gTnSzYDqI0viPSIWfG5/OE0YaIT93jhULvo+76cdFZIhHFNAZbf
T7e7D8O77q8hwLVg8mL+Emi/wLiERPTd9MFD9q9nlzabbwZDksddRg4BdGpAuz93guylZ5FM2AAw
F2IKLqRFCgoeMh5U0l+N/QHZge6v8aA38iYYk5K62GMka7r3s2vBrLwOIPI1Rkz6AGaBjIgZg3Sy
m5kOFmKQ00hbfgOxUnNhrnnzW3Of0Ug3xCc978fusv00DDnh8Fk0Qk/arKw6NMLpiKRcc6g14yJz
SWixqIEeIw6qlkt1eIHfVg5j6d/sJoZYXFHM4naadzv+/E4La/pTrIWwDTheEM+b3CrXunuF7TQQ
HFlX6rxl83nOpe9WgtRlvHZk3MkMLuwhHgoL3JQdefdOOdIYX1GcvQVB8+63k+bECP0N/Q6zPAmK
CpMy5kCdDB06Kz1y6ohNhVIKEfjGpOn8B+jPj+y4PQzteIZYUD/sBV0CEpi8Q0KloCDpgPjhmcpM
wKaiIP87Pm9twJF+R2m0hE836sbYOECl05NycjlIeJY+t/DlfyScLu/j+o8OlVfEy1RHvT9lZTNM
cm+rYiR0reqIASIw+nttByppLQoDQ3v0gOKVY0qHFR3jmMHNQyu5r/bvlTy4pJfFZdHs85mdAFIu
yiGA+/iyKIF10dJML6P3qDlpJy6JtDA2DIMrRvr7ClSESyHG5YR7FZPHkTnw52gOJCCqap9vGSbp
U6pLs/KyJBs1oyxmS6yGapQncFh6Oym0J93Sjvg9xfRoYqcfxrLYMEH331xWYlKK8SC730cMmpoj
yZ3oOVW3RxpA6byOCmMxxoFHhVD7u4fpOCnm9HS5X3oMuD8i9TPDlQ0gbQuF53mwRhoXcCYNitTC
2W2M2SHWh+fdG9n51nDvMbShXuWjqGEcnU/EMAwuDEkkR2gi90EzZfqHnUvC7sGDJB6uAUtSKCmM
zTtgDaOmot12/xfWgbV5Rzx18aOC2PGYMIDkOzI0g3oDyAR6eD7ANL4ewAlloAwiR894YaHnEJK0
8wBuvF/6RtgG/Be/YbCIaOYueMckdHqQ5W85O3LfLp19r8/agOB380zgRmgl6UVoIqwdJN/LpgC1
Xz+H5s2RjmX0TwyreB2oGr1CeJnnwWX8TcsthAZYAowNE2terd7ginKsrqRjDT79wOsznwhnXtI7
rz3XxEgfEnMBXzJA4vHiuOGADrqAFdpKSQHQ3xBBzwjKJ+qEKQ6ZG1KD05wHRwX+dZuo7C/5JGOL
YfBF/U9AjtfN7L1KNC/9uO5eZaJkicYINRz7e047q0ffrRB6cJVRSRYusCVfijk5PKs/WMbyP6oM
fPFr4zJJBW3Glc3od/MXj+2mm/XotTilcx+qNFomjrRL497UScOZdmfYBz3027nKqwaIiTqAOYtI
rRcU744hQUk0hNLPWbyfWC+8upj2+Awdzn73XUkffD935SOuYJhTt33gGPZ00BEsKqHMPKh9Kmtf
Qo7/Phlb9VYcEvbj4q5zPkTyak89MU5mv2wklMQ4tb1gVf4AJL8EG+tKBwMQ/BJmpqwk9XfwAyc3
KB8As0x71OqHV55eYL5jtUnPivhKKlc/2OY4vzDzAv5GBnLDW2vw5aiVQsWIGWGyj9/byC4HaBBU
ldqMgftb8OcEKtqLqwP2DGjzHstP3ECIm75GH6KkZFqWZvWkP2oiHfstxhUwv8AmpCOGFfuGigSy
7EYfXGbA3ozzTmJyuMSw51itaYaeJzjzDIEpBmA1lDvqseVrB92DB473d51JO23H7g4gBm3/veFH
8z176L9A+UYMd9j/ORc505vdfQ6Pgn1w/ULJBHECutNzKqXQg4vldQ4TbWXMzembCFgwTd6UNJVH
iiA7BvyA79drD/rfbwPZANf7uIdwSz0wjDwgJuMthK+96GloX1ZQi/Q/BWYFf6XPbtPe2l6jnGG6
KWi42zyFu6feIxl2h07S2aRgq4L48PYgjEGtMWtH7Iu5U21AHAFaTNUhl/QA8yrboq3gijcr4fLy
ihBCQPvNBjI4PHmPnzGgQW9RQUKrR9oRQcWtctTk/GcfwA6X9t+jZZD5S24L5hrfBaIoCQx5LI2k
2fPT7xoHxjs7s45NxhFxVMtc6f0nkRBF+zWlIoO4TqatdfdRuUCnp6TiuIcShTakxcpjK29eK9Hk
Xdx2U6/LJZwQdVTsQPb5a2uhDdvNbfANcX4LemPiahJaiZTozIk5UjcQvLhmtMfw+42UIFcyi3gM
kirEKRX3bXvGd0qpTKqBkWQBhDUEtmQ+Tpk4/LF7b9i/9acPKjFinoTiTmKkqvDtrwu6bo66S0rc
dHhNPmRinwWheUbZlupeb1glQhgj4iZZVW8xPUOK1odj8kX1r48/q9eKZpWlTJr6c4RvdyjmYlqE
FYrQW4FhnJGG1bPfip3Uvw6wbVmY0/zYm8IGTJ/pbyUnF3K1L4MOaeVrgpplabIk0HuNy1QRo1e/
TKugCC8wk8roeYQ25TMMZvSas3X29dEl/AUm4zZYHN7LN8ZGUvg8oiH0DzLVrv6LuXwx1ZP7+Ma5
Wk7kFaYSySOGhYuZZ2/IGsuJ3eTAYOCk7vXktqNKwhlXHuUkiujC6sNEVyLeWJ18TtQCcXlkemWv
a3o7Srorcb8+6UcPJYJ1ITaEA3wCbl4OfLVkl2bvoJ62ptLqBOt/Y27KmT7OWXGbfA/zgc4elktG
UzDNpkqqTXDTHr8AMT4Re+k5EQPfzyofaEPDr8Enc5i9JImEj0hk+2IO64v0uM/+vGCZ9IKnpwBQ
5A6u2nCNCBPlfI0gCyK4sqJ2jC6Ntxo/CMLJgsKvgmwur4wxxUVxNDaPtbrlf/VtzTQJrKoCqzqv
MHn2670JH04aZxCvtA0M1d70kUrMOMlojzsGudryGckBrnvohu9z/SCdmFL7iAJP9DgXMQYLGl7Q
06/H71EWqlN5os2h4X433400vu6AiE/S4XOQNlLod9Mq+L5DVi6s2mrGXUnJXJ1x2fNJsbVX8uqM
OLZ2zrrTcYbgtZsPwGTrMbXq5+4/wK44OLmKnyAbAoxIU/e2zCbUF5/TJTGGTWxv9L9yySQevBNy
5prTe3k7UU0/l/qs3L1A9keMn6C8PeF9SIuKGT9M6siMc3G143uKFdjwhRa0WVAEoSlqFkw3peP1
T8F9F+IQNw7ZhC95enBLTajm+UJwE0d0ixKYz4xS/bN+4GzELs7AzZ4Jb/2PrwZnnHMLBhtWKLyk
zcUbO8TTc51Ri8IoAO1hULRDogSDg/ndjHyDfxHJX0iXn3/cQt4myk+dyTHP7tnJODgpqWi7DkLI
rEXPE1smgzbOHsEq0SavE5QJ5hG+Dmf8uzQPkNSGFbzxas/zFJp+dijG9129K+fYeaa9LWz3647C
D6B5rZ7MbTeVWjc/Wpv3nuKsWz2Yp8rwqc+Dd9zho8CNE39kG61GavJBnWRtOKVshwjelUVRSi3U
OlrpVqqXG+718CBs9DxWURBJWGW7P5RBUIjxm30wRlWk7Y8YIzWSbV+TiMkZklf2VIkCdz5Yg99m
5yY816lluhXQN07dN++KkGhbHe4cxliC6GIWBi6mTVtWGIcL3QpzatAqhlKREaEB5pKeejLBfbfA
8p/T29YevBZUmkWQw3u7j9rReYapd7/hmoHCMGwmFAIywXkkB5SpLuJf1CyUqQhLYlC4cyT1UQUz
asxnd+HJtCEn3TVJJm3dpwcIRapnxexSioQ/9dPLFiJGkAaIbBbBlmCiiTb/Ou4Gd/TPgq+CTiRk
vT5iJh4ukn/x0jFF9DDFhnZRh1doG4LT0g3UNVUp3lgw/n3Fww1+LsbOL/7/Tu2HPbNbiep1+I3k
MEvxzjoJClMVkmPvf9DhyfwkHJbgyTBUCm5TIdRXoEWcD5hgeDYRFhfYrMg0cXWmXKaiuMCZeSJH
txyRMULi6fgyt/HMj4XBmhD3t2GGSizziTLE/7BkS7u79cge2PuC/aRMj1Z4c0yvFbA9qnz+c0E9
HJBN3x7osL0FLQLT+viZPjAU+61+OPMSzR2jkia78JkWk/voMnix0q7ufjnJ3XO/xIfYdm8zACy/
8onODW6jb1wMeqG2r9ILKVHC6g65JIYFMtZZ0uqLmuYFNZLZrfBclfoLxonYu3h/6KTQzreEP1B9
0zGId4GzAw4iGLUIDwCIH9A/eDP0Ljc8RBnMCNeAAStkcHzHbXyPuXDBWtBjJO4JxM4Aw19cAoSb
xnnAyJDPFqb8cxphvhSMyD+7H1otGx+1DNpiySnd4+DTY+5GneB1lT48mzYKwMaFEcvPtJAb29g2
oKHi1aDI9VDOM3LFt403QC/FzwKrcuZbeYAzheh8nrx7YdEnbBME54GbTxeUQ+GucRK4p9YUUwAI
a5zSS4TZnETuY1qNoIDQjfGc/+bX2XtfYsExpb81p+3+5aNKkIQIqtt/Yex9ltUrgnhPVctWps5/
I2VKpVju7wm58isZovWKS0BUZT2myeeANWArmYmZPPbSFgiEhLDyBIPB2N4YVSGdREIBZ+BKHLfQ
JGyaxeP4WsDPKP0fsDWIHhtdhnD5MSljZYnyV9oRyETth/484Jk3Z79NueoQT5orVDbHYgvNWt9T
kEPkFmPmrZ60PDTgFKjk8TYfN347NmFugFJAwjNRGP5J4AnYHgACNFCNhQqzpdli2cWwxybss0pE
rOOPHi/vPwGyDpDoeDPvAx/iffAvH2WDArebM5z+cpjHnPnTZsXvaY+UtC919zmUN9pUn/VGj8kt
pSO3xva2jaoV4EG+5Vxmy+Gj77g4/mK4uvA5x/dAnlijK1HU7eIxbpcdzpwn7QA8YMHCaR0FCh/r
xmBoLtg4xsUvK9TAoI8ORwnKlKvL+/geu1nBbX9j4aBEHbuC0BjJjMAuM2vz4wZPpBQYUPGqGbQp
Cka8c4HcDSF2q2NzeB19hrQag+bOPqZg468syWgP7/PXzt5zlel4f6RQXZI9rY45+O6KYbGrZo/F
eXRZ81xvJMUX3n976ciwtEzeZVLUS6oLpBpt7gMn3luPfpVMTqTmMlVLPqDBe1lCKpITw+vw1aZC
C2uc3gnnApSQuyjj6zmMYSlgfkuxxJD3/E9TAqWBjloxXdAnTAYBQ2m3OauxEXhjdAVNTUBSXnVZ
sHDoxdBviWrXiG4MFrqBVoTPEhTXA2UDPgPGxfyhItNP/FBeIqufWhGZKYbsWc4g7xZCdVldQ4rg
fykN6kwalqPKt0PjgEguve0eO74Cy5AloFUWEUQ7v4+15X32Y3J9Y78m4wIqNQw1eUSz5iFzjn4h
fNSpyZZ5RY6Ou2ckpSoDGq9bkWI6qGBnkmUGI/e30XwsUAUpgtInyKMO4rsGCvILr3NzDS92eRkD
MjY7WMEqdMYOxqyRcpfDak6mKbeN7QfhvP888Uoof96c8zokM5xKvOekYDiC5LgH8xBKaIjcn5xY
uMwpY3Uk/xZmAnJCTzBBzTUHTkR+q3kMLsfS+B3oq3qkJ68hNhyjt28S1Wv5rz0E5ERPPkc9BpgN
XikLBblHnE2gYlRjEPfeGhERZgkoOupTyagIMTRIlEj97CbGBkXIdWSFeGZAZdUPX2shnacFEYgI
2Fvv/vN0cEtU5iOm22TIE27c4T2P82p+G1hNoPM8tx65mLSIdje1zY32Ql7kfDtfLUage2m9bObV
8rNh/Wcu3g2Q3Sysmp0fPBoEvN/PpK4i/Zt0+DiYdB+JEeH7HMpDeZILkq9TfftYdlAwKhQKqndR
gvYe6UpoK4HcjjVldgVCu6DTy/blBnXiGfaXRhOc775Cni56Qve+6LDbn9J+duhFhxI44ALyAZMW
0yQLU7BE7ujV34OKeVlGDKqjwqAFdM79Tc10GEt0hvNpQx4mgp3TmQlD3zqgg2T+kIlh3480WVgc
80fr6Fqff6W9Or9MzKhe3uYP93eEqPGGv0hwDcykf7PLBuofzBr8AdePE3prLDAYOwlkBnwF6TcI
BZG5QL48cTCppZ2xrP/Yz5VdyVbC0wopvIjL4MPd3OQAAbxXMF8GLEMimHcMjEmIBEHX57bcL09n
u1+s7odiVa5QhmB/dgIAt9gZ327OFV7c2Of3WMQyrypfzhvDyS3TtCGRDNy+79oK1KOxZzb6Wn0Q
UMHU2iPAKgngbGbqoj6CbXSb738kndl2oloURb+IMQRB5ZUeRGyxe2HYgmCDogJ+fc2TupWbSiU2
EeGcvddezbQ7T8X3eVVoLvTjF1BHQnb1djCsWSE4RSK7e/FbTtFXZvt3ghmMee8LVOMJXRqaRQgG
86BaFdnA5u1rEgmAPpR+cvatjNb/TAYeg9h0rI54VOvpqVNp2BKYpE5vsBtVTGRJfwEeTyHcSrb2
8uRBTDomJEBBdA+ZI+fwKINb6+TgSaw37bpf7Wts2bgWU1d3B2NGnCluLUy76Dne4Y2ZLf2DOst3
6lia4vnZt1/DC7QG4LYP3WNriSjVWfuxEzT+kENcGB2F5NR6oFE4h3Kkv8Bj7ZxuNyLclpO1iy9N
97r+7mVtpCFf22YyXZNyIhb0YyicPfyOMhCLvsrXA2gZ1s37bKvZL3yyBGWb/Ahs+YlG5bEJpXUb
YTBAX8ylSEJQEV39LvoBTKfP3XXpj26I+v4CvVkvKTdFfQzXeyof9HHiYuEJHfM/8bZG2vIa30mj
05zChqVPZjhR0v7bYeO5maD0FUQ5aL7At1y8e2RdSEYKGzE3r6rHVF/D6MB84Due+i1N2OEzU+Pa
7e16TwPGqBI/ebC3+SAGi5SbC8Vgvb2nJEtHAMvlhh1h0+XtXkIb5CWTsjDB2gijEPdF8/sdAzQx
qjgyHCTUCdIVTHFG254wXuZSyKFUbp5T8lFEV+wyVgFZYkrGzSWaTDAzePxcym+Tq0R62m3m8Tte
tumUEQWeAJPPKRuzw9+2DAdoIcG/YEmLLzpGwSlklN59zwyhcqRYnyZ9D4aQxIidwp2g5TPnSo3r
za6cqWtpOnBgdZYiYEMqvBY1M7QasFTNvilWNyh7jho+qCztu/1Abk+IGhXwLaiAnyglCx8ekAol
kNRZswJ8wgaEqeO6xgQXNyooZPIko3w6JsMPBfEG4ctaHRgauH9hVRLzVpqsNwS0knIilmOyGWAw
pDAASwvamxZ3bSXsMezZtYhKMYE8fnetk/rqnBJqdzuqYbIXiZugj8gj1tqy53GFo6ZHox7fxr94
MGwJWP1uf3F1fE6qeem+oi44j99EvxFwMIEN+GnZtQVWH7wjKXgF2ZCV22tG+iR3b6i5u3znFZTT
0mWCHjwXPac4fMZy3C6KjeQSrBohxA8hgHXNKuysFQm1utBbSUvJbI8sF+xyr90gAhdkjcHvQRdy
qHp+W9x3/qWdI+GnYkaYiVm6WZBSxpsVd9DO4c41ou2LGOhyAkHJQZHUgRLO6TcHaWkGDqd1Cnkw
/vn3Y0PlBMdhfV13KVogPkGbm0Cvm9QxtR4lZhV3RphBORlygouHX9esHMrT67CdNLPfVFr+ZtoI
llp7oD49E2FLUCuZUuCOkqV4A+fr9ob1/B29gm5mkoZsN7uUJgDhAKAp85NWEF8VJg0MuZm1jtQx
WxaEh/vye041G6fia+VcOMyc6jNoIVBKWDBbLo7SqJnG445EC8H9YUPs3pAod4LgBmNXjJzF7WAv
kG3DyZDAWQmZpw0IH2MOAxJGKU11bmRxb1VOIVKUWyb+V5H0fFm3F9AUwUWIIAUAgNx/ZqfLVfCe
cZsvDM2YZGiGRTw0qjfG53TjdLxQBID6EPkANsEe2PZ7TLtMGBu57JeoMSqnlEdMO54+EdNfyebX
pj7PIbM0y2Re2gpb3PE7ayDeABfxsIz5cWn+Y2TKO15XqxgQAEsQBoLn2ABbeHq1RZnxElHg4/7k
JxkWEYsI/mCf6sQOsyYz1sOFAgd9Ft3pZ5JuKl+bVMN6r67SQ33s7m6T22Lg3eMbqgnoRqwBQz23
VFSd6HK3TACp8Vlc4DIMuyCp62TV41TP4aqSilWy0BsVwDgyoGEMVeayeJTjpvDUtfwTfz9DKbEv
sFsO7/O3bylryLThANSFSQieALDzWGYoMZr/xgutjVcbp6W1ogSBqPO2CSbCIaEx6RxYMH5mY34s
Oagdzf1QpgDQ794POId6YrvCLH/VM9yQAOXeWBjn38LV6uOs3I/TmG9uvAlvfrhyuR1kDR6ydi5+
yE+/5mEl7n01DuIx+Dj0jAnMaKMJBKlVHb9sXqclHlM86QYPJINX4g/4JzYQEDGFhXa46RnUAXwl
8+AlGc2baKOZ0csIYsJcI0JRfnbwNnfxwJlzhhpzAlNoH50LwSveOTOmc77tYe5cAGbMC8h7uRFD
zIvmqhcrRrz7Rn+RLFGwiwICAV5mEOdGsIsjQgU2PA3/4CPgpuImO9smUD3h2fkr4vnJZemaZB1H
0CecaJOau2jDzsKhXn3tv3/HZoz5N7f785oQQQSbHXcUDuA8gAiXFgfbFRb5m02829GL/L2OM781
CRrT8xxbdeG2P5X8+XnqHYmt9T4GLt6Q7M5n4V59BqpJiYIR0ZZXMzjfXb4RtNwDMbsAYv4fGmH4
KYKQGZdbJWREmxiZOfeCm+j9DxrggHE3nMQzHjUGWTQjwnIYs3DUAvPvQN2ceF7ykuIAAgzZBB2s
zYPozEGaEy1AhgIvDZ8kc9e1N5lHUHb89CGe2QEverNxOb1NIENeNUekJWU72HTNHdWNyeFu4VuG
iaG7keIQE9DYm4HBz2or2nA+DAw3+v4dPN6neB6w4Zq8lbySoDRVj2fm3eOJxUvpYWLPBkxYE3nb
Dx/HKtV7KnZeiMtQ8aQzq132M2DSla39u/g3OCOY33Tc7Ol2ZRvR+/3iVLCy2cxBpqAjq34P9QkO
mmvYvCydLIZdRI50NyixXzCFrQumA1zxmwQHBRndvJ3SrrxFRariT3cNMqjO3BVpRi/6wRrtTh7a
OIMf+IGZZV8Uk9D1l/Cf9Orc6df2pRY78KuwoDP3COaGU78fzH6ACxCA0cWC9cH8wv4GAQqeMKyT
18b60NArgjRYQFFizotsNxt9IaEhwTCv0ff8th+pTV0NN/dp9cag3fzjsmXYv6DSpQzZQwgAwXi4
YHEBrhVjmm9p/dkJgzl5gfYpKLuWPtR4D2njGLI9zHuHUQlSM2bm5HAMhPIJ9w00+rlTkPok4BAh
R7o1/x0YJz/ZbIvlT3MLaXnhhWLVTgXCDs2wFceRjngM9tRGtj+SR0pXT0UjLnwOmq+T4WM71HBY
2n2ifEOjI/QTQnWIGP0y60GuEiIc4XYP+on7FSojEDeqOgb1cNR9MOjSI6MsRcepWP3Kx4fqPvCe
UlSRNiSM+Vo8H8/KDhYXXKfrgky7r5ksgfJgIvT3GmVtTMnXrIDJGAs9pnenwK6zJdMsc/qQWT2J
zkM3wt+UBuWOtztOrWgFASfn2CTNUc5BcQfqx1gzfrGkEWSJLyAzBDbwDIlD0IA1whxDq8RzH+BB
QZf6bwvVnn9+cu7EKmNrbCQYhP5v9iAVQUF40wLweEsJ9xF4K12sEXLr87R+1JzvIOzfhpXs9Phg
LPywFKx2QcJgqPTDXBK8e962RiaS9E3iFtKufoAnWyNhK+HcyGDBAALZzA+JiRDvS6rdXUNe+/ah
f3n91MYBkAE/JJ0PTE4awqcl5iVAPDdEUGZ5vFsaM8cSu15wFFBxxq3QnDDoR/bkUzznB+rwBlMW
KlXwQYeWE5uABDYYeOuMQ+QAy+lifu1JfQA769LAd+k9HE6Ucv5mQvLA0Ar2RCMs1frs9BDqibo7
MrREzoSIYIqUwe3A7Glx6WFETgOJgy0FIaUYL5FTIvPA8B7I9gqL0xV09v7ETc7PckdKkPy4H/F9
ryvxJCaoVIvtCRKAJVcLc1CQXB6MUxu/yoKEMwpi9CsVfis2v/kvsThpUPXdkbbINkN7zugaYdAK
KwyzGqkn3PpPdCEV8YoUgLs/KIY+5aeQ+0Y1QOT4dy2N0eKMOv4XIwEootDtG6wGcAX8a0HvZ4FO
6oaKQOHEcqCdoGkIvQwhANvvKCMirjHrOfXWqydYzH1KGgm7FYwxRMVfnq7MHvPxG9MzphspkItZ
U7ngd4dmyUhWHzzTVOGf9o4uG1UyRVkWILq69xzKMp6rnCqr+5SVTNUxJrAkrEMKs9u61IBvs8/Q
swy/1wNQyfs6ZHGUCrcLnbpjZSUTSVOlGiAbJyJjkLqBBEXMPkEngI661ifUJVHOKQMPgVcVqqD6
FktcTUidtIJh3MyU77DG0R5WNUu5QcQl5+TTVG9m/fYywmXT4QsAXt/fXoiz/MFjc6VyvALePe5j
6NJ3zjsmDx3/A4d68VFCtwiz2lL41Y3VhMKZvw+JQ4bN5HCYYHh96FlfQxJpvxdXsycTCMUgVpIp
/tzMWcFfk9Pbk+wZKBLjAuHtnRqnFFtxf2H4A4b1cLXcGUxxoaO1ZG92OhHQzeQDXyVuWsTijkhh
uevDPGGX9ndLqJo2PxjSXdhErKdTxmwzPer4nTGFWXeqjWCgmcnkNlImXdqpckshC66y6EKCOKHV
Rn9gscEH7NxkYxpAfASRdKCds29TzASivDE7f5WUqAXOc5NK5GW2bPZ/Gy7cd/6w/YrNvzTZf2Px
M/IDRI0ligYKhMKh3DqLqZ3JsMiqPUqQMzehXpneXSGhYJr42vY4aVhzeZvpEG83M+sJQQxYirS1
s8j8uvmsQPiUkU9Zu+UwX2YIQzRQfhQCaAYHwDDo4pjqoGgcDXz8x7EQN2aH09vg2PP+cDSxQ7FP
vAmn2cQ9TFA/M+Gh4zG4izmb6eZJ5chys7/D3stIjKgx3SjvloKi7WPNyHRkrejr1pcFFeo6JhJU
bR0MnhaJTA1TVb6ijy/sJBeTOv9GBGOkcpWTYL6XVOP1dHKqri5ukzf9cBeLG4MSCYSg2/8aZUu6
XDpKRStvNS9bubkpyZwqsct+Shqy32rjH6BtIQR3tzuLj6u9R1d1ws1TjH8gC7InsqZDXCD68znX
k9m7CWSskpkVucp19M6tlqdOhmo7SyAMY8wXcAlq6ND7UFO9K7UOvpmZp2Ei9BGAANIGOpU3r5m2
pxi+Yg245VRNvqyJPfcNRkUY6qRbDge4TZFXmoyTX0RXCcihof3Mw1tmdToTXQkEmpG6WgDVH2iY
8oTPuivKFAgIEFVQ7pGEqriS5iiOklnvu92tnKefG3UonX+6+dzQQusLSMEwowVLqPJaNDPIpO6I
BYycAVfu8nu9KTCcK46PmpWuNVj559umnqcWuhdedONiM8ZEAQEdJqS6d02db895w99/uCmuhvgj
V9YvReVTMv0AAZCnEwUp0AgGE1e8bmszlLSUraz5OBKNSvyEGW4A7EN6jNNR+WdrxgbAEo/w+7vS
7Z7PFgMhirs0qzTudI0LFmrsOl37yrnLe/I3NlLihJ5IhivZH8pPF4UVKi3oVDV+RPC2sCC7TSW0
8d4Xkn5latjX8ztRZ2E4WprfY2/33BZTeKKcUhgTz5sjEvs5QyTotqwDAwzX2eopU6oReyd0hQcK
ncYVxFK0LWxRmMZhPTBkaodGHHYogz9pVn2Qh2rDAu9M0n/JlpKkIbTLbwdutGBeapg1A7V8XRiL
/UPJdGihwGppTx/C3vSlfhmD+amfjfxd6qqrJDOpGPXr8AKKDIY8b2ZUnT0InLJVssXfnXvX/5zK
zowJVjWvUdY/tkq5v97iX++kSTxpnLUHeLH5D5XQWuczPWtj9h4MFvEynzbH1wTgr4uM9uphTF3M
BICpYurN6PHPqLY7EPnhAI5I5t+aO+jbfWRDqttxGticrZ9415vf4b2Bm8djgs/2nZtm/rCtHYFM
9/FaoW/QRtIGaet0PmUEbnm0miXL4kU0lbZoPlnyyP6Ze8yKvDnLK52R+E9Ee9JJ8l/HCkLRNfJ9
0SWRXCcaIL4Oo4C2MRqIpKeNCK3jS/pHPkc0w3SJdMD2hgRke8M/IiKiYLra0V+rzI1COxT9cfi1
w7fNj8SdSIfaqIf+O6yLkMVMG7AMkIN8OyjhY3MP9OV7KyNAQ4FbOznXNOuXElyVaR9m62vUvdup
zozAbLb95SMx3lQid/vzCe6z/tIE7EmMnYTBMlglSydDEjYn0EFGDMAsGnaLLUpTF3re4rF+YS/F
YP5nFJvO4g3TI3zGjEw7mnml3NzicnDq1VQTVsmIg3DKxlR2fah+8NHxr2VUDDFy3E0tWG8hBBJT
Gg3mgwPKJ3XxiYFppYujPyyGeJc4H4O1EX/Z6wtvKbyNmFLBnQ9vEPMq53cGC3sgbwDeQpwEf2gr
u9W6MSsrIbgDGxlBN+aSGKozggpdUEkucPBw6vBxb6tCo+BkHcO9wd4sWaRu4jVBGosAZEpbgnDS
YRFRtUL0LY8deFP42ffMW/DAbrgwRWMkJCQQHNsbNaF3BeLxMe9F1JMJrjfWs6266uVDWYmbMng/
vII+o6KgNPS733262csFbh5VGSIP5ssZxJXrontoI+pmJZaxRkX1NuLjftmBeFeRxoQapWsi9AS9
M9wnjOTv65YJ58etZ9WsPL5VFhWDpPFnz5BhB49Utl/AwAEbga0D7VceO1aP4oUlIzVf8CqZjOGa
VxvsjQD8b9163k21S3KcrUNVe3lcT2byZNGh20N5gZWIwNmA9xh9VRe7QdzS8X/Yny26DArXMoNF
aDGQXLBf6tKSGwX5R+jyAHJ6AR52n82VJuoEDwwVKfyRh1VTYWN8LyYkDQwOalEhj/gyN0vMhs4G
6iwVEixOhogvTNqYmWUiboCp/INiiSocauZzqsM2RqonaFa103ef/i3U4eNfJhoA2gVepOYy55zh
ssJNGKpB6lEsHccR3PtKZuUmAsIvfEqI1TRHjYPtlwwXBgPpnyezpqsBJReGAs+PwOOA43GopyoF
a+hjij9XNpcTmd1DbdOZdSe4De6u6158F9Rc5hDMpvQGZZGT3t3iGnT6wjGQruvKG7KDso5kKTk7
WRcvS462cec5MG+EL4u/TWvRV6Lh5VBOb16+AZYuFxyFzyhZJkuWyVIVrPfmCLk9X3OPX8qpgiCd
FAMzO2JisvjYMukiQzgDUT7GD4aiO8o2/TVXI/t2C/rgKorL69bfJlZw6Qx+JU2cDFpsPcGYodpj
vZBa8sW9fu16X+9f3aHgGWLXx3DLAfSoqd4KUx4J94k+fi0j4M8OdyCJmSZg4AGyXD3GEJd2eY01
JLuAK9oEJESZdSK2LloiaKT0ppw/1jOSF+yuM7Jsw73skZ1zYlTEcKpyHzOQe+RXzS96F1sYDzWR
6y34cv+7+n2H/90HoAyveiOoNVBK7utbblZ9YtmNPtjVx9j0re0VaClh0ARZZG7GlulZ1shDA5u7
ndJGsNpD5iAMv7Q5FiQov0kKZFQVQ8C/paM/x/BhZxB9sFu+iPz4VpBZ0DSld9RVwqSAzSx5mE9I
M2rMtYa850efeVLicgAN0ep8beAQhXNeNqWbzzgUeuJ32dDLPSETc6I1mJI9LGohrircQfwBuu5b
SJdYrZXxFVF0Z/Py+jN4uCximSXvmRgyEHv5ChHHjPFQfqj4j96CHJvXt5kfyIVJIMHqDPa4CcIN
zMEcwavibLMqY0EOtPkX7KY7exHDREKAIZhRV4uVPngN8HsxhUsMpqUw/34+1KSjbMFoxajxMcWR
z7nOYUkDnGBgJK+6+/scClrwhfr49YSsZ3yZPt0flK8BMLHsrTvBwIU/NbvM8BIK+ocBTFmRpPzY
6WOwh2KH7Az2tZ37OlbkvJfCq/1KooJwtMB3Lb6vgRC8ZnxZNRMM2pgA4dpJ0N9L0F5XyWyA8d1I
gqzzsG8r2dcWj1WOXxTDmhU8YxQ1qBBeo84QlYG+KcbSJD+l83pVzFWwf3XVKa0frTaNN10ylAKg
7O018O4jQfr4jR+eHg4IvZ3SCTFy5M9SRL1aR+9senOKA0BWigbaLY/8TM43+ibJom+inQI3sFUH
u3byLuqh5OCyYUrh08tHfV/3k1nfz0fIwJmw+ln8RA/e9Rk2By+nEw0fnuzL4ySugu6xItVVaMGz
kcZ2lRM4g1sYqZgDFqSX+aXuFlYMRn+hL4hcD7NFJ2BJti64+KgkFt2d9/w7lxfNvNqymDI8Fe8a
4is601wgJxkQAZ0p/RQHgsB1VKGIqSNJ7PSs2vyjQ4rKHnQKTIQPfMH2VxaEeYVqqhz3nYrAmHIB
9XmBN9TsEr3xWrduu/rcrOFHwnYYa/N7mIyshz2YYeYVV3scv7Dr3TNu681uqwajw00FNyjqL3o4
UH6Q1pOX8MKlRPjq7eSjdnxR0S20RbF/rvItFiAoOE7XU2eP2oLeHQxqruz1DXXfB6XZ6DnOhrn3
dK6QHT9eNvrN+/Qk8yzUF91ji+pvxbWPM4+MG+Bgq8xkaoPUeAOy3U0+Y/cDbYJlRWLOEQ+22vqr
i8s/XxAQhB1bbwaJb833YV1AoP2bMH6WsONGuOm1cJTwvDJyGF3U6BT/9YlSX4Y0SQrXR6WNFbqV
z4Mqg4YRv+ok+OyuEzQQhx42hOCgxFufldF384M5j+zclsiGT1D2Q+cPf5OHh/GghdXa4RqucV0r
TWU6wGxRG4vMdYDVZTuVnGtMWo6Vj9lPIeMMLGjIrYTew+BtRbYczxpjxt8QUBXwREufSfwR1EuB
Xcwa8mtBRmzxDXhymNQ3ONN5vO9ITRYvUphOtfAckxkFgVaS5UX2vJOQsJJtunAINe91fCAmEIFo
8BEjfX2bIYsjL2eL2ytlIKZF9BrGU6dwHCz7nrzgNJ3kKImwEZ8NAsgxoMI1ELijngfBdVLjl3wZ
wpCf0qdAzy2G38lrgxwf0xIsBnHEIgqJdYsuetYsFKx4ess2vgxpCjzO1FE5TBxpJ3wxUFS1OBMD
Jn+tCh3qy06RwrMTfpyyb5xwcrFOgDiOZN/fEAxZ1hKMglgb49/wYb7uxge9DgpyFvlChFoAf4Ja
1suUuoaiy2sjnYsaOi1v9SXo4X04vB4uPDxpHwaY6eEy/EQKsUL55O5/SRvG4xFV682Cd++Cj6g4
YQw48eYSY1SmD4yNAbWxlSjNu5gWW8BlyvyhGwkl5KLafDaF+aZuoPOHlrPpz5Jjh2gv9A0wqEY3
5oCJ99nws/bYOdItvRgAULm6X2Rw8C+RQcCVys0aq7CeSRRAh3UAnAjo8+8zQG/v9Jg2c1iFXZI3
hKefSF7GFtoE5bDWDFtY5UFPnAe7Ar5kcTmGqueqNinIIzCw+IkgJZ1e4kcMdZwcNbzBgjs71M9I
fCokLMOp5x2MVf9mTSjMeHhBFv8Q+yHIBIlxwCTJozpxX42h9YRoPem5F8CChbxjPoxRVmPDyRin
C+XwQw027fgcfeY9gT59YtJDE/FdZrPL5Ok/nQqT+seimLTWFeQSu/8jD5Fuik260c7K+r2s6cU6
jrCF0afqON8xc5mr48SpJ891b6z4P5rQfFhDa8i9yyZPjerYwp6ZKSEzG8blRBVM6vC1ZGwbdpGZ
dpx7lHsfvpNHH/51FWEG2Hqlk3yHGXBm0nItXrNqocKMopJnnnb+7oBRebjiiKR/PVi/dlKAz4Ff
QnaLGEo98SbSpyl4YTr5LnuY/xcLDAUW0rSMMr4ul8+wwFxgke+gewEvcyZcwv4o8TBlmd+HzTQN
b3QPi/Z4W0uN0fF7YWd8CcvzhZJa2BI1QbbruqXdTGsH7f2o4rPQXRV+6vfm/RF2R3R2Ar3sju4v
MWVzAILgoEkODfljrbFdhCrxTe24Dz+xCeB2jOjgcEsA9KXUQV9x7o+kUe1AAGzMFZPnHknMZMCr
xgrXfkoh7v8IB+PB+BegyMCy5hbKqH5Va/WL0vBtJM7Lo6cDAZKx/Kdqm2EbHzNrwpTpa76AcgWL
ZCiZxUggvzMgRFIg/2BExJ82SCxO16yPNGc0bkAnzV7scluaDUhBl2mzz8XSzZ4HA590gf0Hhh8z
efzG6OYLsqNUG1SGM1lYKwlf2wtWSa/Jk04Nh2EIooyILh6srkiEf4/gY410A4e8oY4ZEwXa/kIB
BvY9vrkDX4/ew8GEFh2oWbDf03jWj8A6++hH7l7fZjhhaqPCrx20svbL/jhPq3UKn7XJl1xYJQjr
OjD9Cbwe3xxc3dxX0LiyDUSceTUnD5YUfjdo4cSREwEN4OIXvjSqrPtSBYnWpoX/NbNIc59hbfUD
eEgD/Koa+zpTHNr+icjOwP9pUflwLwwJd5Ke0zVrcOB00w8YPjkVQR0YgUDj0Ue/6c/FHxHXQma6
ALh6xLgN2cjTxWT/9Bn9PN28cZnSOPaIWSCqFbiOrUozLwBygL4oOKnu/tZbPguvfR1X1o65v65w
0aAbJI/RfUbPoBq99ynqLNlHPBJeJwOXpD5sSulFHSpPZ/BHGhZGOgUKQOyNJ+/wErWuYqM9D4i2
RSBCU+2RtA6fuM/t/xwnixkBdZGCSK46K4B8h2Qk4Tu6Z0RBoiF41fRr1bPv5OdfhkQBDYm7Egai
uCmXWCAm09sSwkv4Ej6MbjOE7s/S94U7dF/iqD7Kllgzbck8grSkTPQoCcs9DEktwxNbxCXJK8hr
gIY/9lzOQapuOg7GVpnBvEyFMMaEusLqm66dVBgY9ZRIJXIHLHiOeSzb32jgvVwCoNwB01bZwfDW
ZoBjMQFCffNFtkhEPRt2f6UNy3GK+3xt4x/6HQvZy32i0OgHCoFLWPX2qXOc2gQ7GxG78md++uJg
66E2GczqVQllTFl5j3nzND5AdlwW7I2lpUPoQjKC8xUqpMl7kyEfYOvHKBwHcnb1aTJ9RgwTkVdT
MyIxyBGBGjosKHg9wtR8ik/yOF2Jioyq1NKRfFfC5e1OCwV/n/KmHuJNpzZwma2S9v/qDpJQaXBZ
VIHw+6BiDgZ5JYU3TnPQVTCngDePmofOj1kclFRUJPRIE8yPQY/5RqoTNoAxpYUq+gqFqh5eyQ1D
7k9dQX7od5j1vNd32HmFxSDKIUb8+Z9XdxsjQBKdAL80Mt8gp8ImyzZrXlOoOeWwg4qCIu/tkRmn
QBnEwK1mJDIsZrign7ID7+oA9i/Mz4VESiq0g7tdiIwos2U7GVjKjz7czjDSRw0Pj4sf8Ruf34oF
/58JugRtubHIjeq/LEQBZAV1hPeIqV0d9NxPTEOA6xEt5v67dbBj/8KglcNLYj9as36ZneiySlCj
vpg6i5ZUAuejVhnY7zZoaq/A/dl6rlpMZnCDglKJbZLI6kOfdzl3j/KhZKZ6rnaIP/Kjvga5Etz7
Ey6nehN+cUpPLOK1AMMfcR+KNZE4SDaAtVlqWUlrukmyHhHyT3+aCWMro6pQ0BK9VuUKvOiUHPv7
mjMTWHj4+hgY2G1hk9YiDyA7cJFQlYIuN6u2tmmSxYqRhNII8tOSLCZKfNgcy3b5+Mu/YDZLdBq1
C8oEaO9odgAi8GQjQQftYN96FN5HdpOb2z4mrzzE7uOS+48iaBM7U+23DPXDuIuTibm66N/5eNC5
cTiQ2EE67+gWtp8cpl4H/1YOk929m7+GobtwXcQt8Um+IhOentkB5cLTAigIjAIRExGeiN9wLCPV
lkGvip2izRvSICQjXGEDLY23RIXNIpsCvijtTtdvGvfF7wCWBr5ZiV/pSS0XdpA58DbVw9TBgXyT
T1OGyqwkNE0cLYbHgoLzgMgifoMepeMqj8tpNv1truvLqgO7vjCsmua2Ec6aGYTfAaIAPFJw0TD6
y4FHV42dxgDc4m9SzdRj8yMN6Lm4poYaCjOio5IZ9fgBpLbn7OEV9I/pGXrEGTk/YVm/g/BmQU0v
jwUyhTiVkiAzEV50zr1zfYbU/tYFFwHvzLo0P6V5Q9aCHSd0eebSF5EUz5Fh4EUXd+sQPQ9HGMtK
OMWy0aT4yxggWRlXAoOXr3lloTtca5ZTE6IDnRw9G8+VHSHcs4mxhLQGlBOQMlAwTt+OYOcaONrw
rBWTUVF/i4f6fgwufRPN0p2oq9rs4eboYxPm5iJfz0cBWAcKOPTDJl/LujiXsTbRLH7R7OEkuzdO
tDKO7ri7AO/R3vzWqHANbS4NL4lZrORjAYK1uay6G1j6cXcipJDPIbIVjKehOACIxkqk7AcrPci3
vf37zw8T/KIqmJgTSWLi2tmLciw+8PeA34m4qzZu7KSMnpCPrXTQQ8LicPTM6LKGfYCHen91hbFc
L7qtuFkNIDthdQI8yWPOwTcgwZbE3US2H4n16QXJO+p+PfnhdGXnU+Jlal1Y66G//WZqYimr92f8
0Z3qTyPByJLZE3gl4+zr9jZmphfft/epOiyn71MJsOApThs+Jh8fgv2ymBS+MD58LQfr5+QzGQzf
0++oXWU4dXfg6U9S1IfH/FhF9wnBmQftIM3plP+M8zi02POs2zPzA4EuwpF/RFBvDixJP0TP0hgL
IozSu74ayRt5UuOf14yfywwh1BnM/EP3jOvFJ6gwdoC+Io1vsxeWED9SYI3+/iVo44i8uuAj+3TE
ah71Ju9VEX+Fa8xjRN+JafZvIQoIEnvRrF+mSJunadBFzo+PepDNE7Dj3gaP3iGiZXWjzepNLVq0
F8VRs//gmPL1W7sMdcASNUBk73aBz64TaVxEOGD12OJB/RfvUDpUuy85lO/wB3++8TW+vsxydE8X
SE3MAEdoFyg4NDulUkxdt560Y3nW2SQT6il5TwcPVPmZDpYDvHpe0PH/Lr8CztiBnac9Y/CMFSMW
BtEgrJyBf6F5voUdf7DoLQTjtPTqibro/hB6VAcIHOU543qZ8zXFTDtu+Vxt0hhWa5ydu9sHFiRw
27Vpe7iCE8xINaHOHtJcX06vfY6Ljm6/971NeipO5MfSnW6avRQVccMPLu57mAIwqj6UDVYqF99a
rgPvOlTGkGnP5a4igmCprK9LdU7H8aI5nWgzZrivff212XwSFXcqfH9NCEiMa66gnkfplK36lKMV
8K3iMGOkpQeouW2ZJPHL5ciYGK8AakI1WWc4aH6QJ0FqCutJuaLWfIg4UzoDAhHUY715ruk5lTX7
F+8TKQcxx+PKcPV4CWXXhVh2o2pGfwKwRWIii8ziMUlWMCVsPKaiPIIaA0XmmVkl3KnE5vO1Haus
X7CcAdrRtmDOgmSNTYcKgM4zJbNp2Fwcwg7ZZAnxwz2lDNRCDOIww4Hf998Ph6fC4qcL9AtGbQrx
LpY6lHfbvUgVZ5k2wTNJkBfR9Eh0DGeBmfqCCHKivVHgvXx6exMhuEHPgkS7Idb+y/89Eq+TUcu0
aIxb9quy0ZbWfYvrCGlg0cITMEcKwQdg8uB5/z8oTdlYalI5j8RGZYv+XBvjILFNd9VuEDyX+VHg
C8P2VG/r2WvSgcIvhLGAK30Y3wE2RRcEUogVv4qIuqE+RLmwzSZE90AKgOfC8HL/o4q+TN9DRBzd
GZw+rjRUaxw03nIqvVwIc96s1cdCxKH9pb5xU3Fr+F2gDmhuAXQnyoZmELKf7F22vMuwBJ6n1/x5
kvZ19D5C82I+88UCSMSLUus9lqMPs2ScCtYyQxzcrnhOcMxNZ8tO8Tve1+pUDFx2+vxPisAF7NLg
3X0IfApm4eShtduaDjS4cvSfM9TFz0BC2AP8VUVckqg7XwuiX5VzFTnErgQXakd0Q/n6E33H2bqN
83W5oaJVlxIk2a5BocgHR0yod58YN7zmzOa6eBVCuQDr3BWraniPYaVAxP6MB/A0DJl9RPDB2NYv
DPr3FPPfU1NgPih2HugwNGL7xKaoHr9YleEyD2UQa3nTm1XDxyo7VXvAbGBUvJpx5NQAU0EgcbE/
Zds6sd6UjVYLM4WmNM4DxaOUh5Ev9qU9ZjYbSZiG5ie2rfJ0F39xh94eHpy6+jHEPFWAUQslzIfB
LxboPc7dkGDH1UoP+xPqi15uppQ4zH0GprTozTTBhTFep+eYCKC9NrniyIx5yEmNqBiqIbx8MYEB
Cybpl6PJ+7anNFNmxYoSqgrwDsI/ENeLEaUleB7vk7a/OgpIVsulj0d8ahZ9Yaf1nlw3xLEwvmOP
4F1kjeXjdmpjlUVFmJ296aIxvkdYj2h7cKbXgcAqcn0x5eLrEPKjOA0o2GIWJE4Kzrn7/DHivCtO
bBps5onIP2eRYg+Crlh+BYXyEWQHBN4brlGQzvscpxICENWNSo49BqmM7ThvsfXID0rMZVQukBtj
4kyZ84+oM9tOVdnC8BM5BoKC3NI3IvYabxxqjIgtKCo+/fmm7n32ciUxUWmKomrWnH8zBrcp2vzH
jRnfErEGoJR9WzwTc93ZsviFg6YFbz/vHeCZ7oYlcyggEPye9LhNYnzZHNzffeOalJ4+bHRlTTBp
9ps/NKI6rIcADkIMWjCRGMCQRsBsUvgUl+LdAGzMHkkbJHPcfdLE5HFHn9sygzIvQvFhcsjtnNyp
+9QkS6ktzIk6pvBa49tG3RgHsz4AQ3vxQjO4J4p6uyi7uucYeMBAHe0vnpLDyYoY0llNsKwFDPsO
in3QaAcsnttd0S+4U+gAAsPqj+vEeoWay2dpUQ0+QGEWD6xKEPA4LBDNjvX0xETQN6bt6XvVnBas
TdG9IgtbS5k8J9Pokj3C4JHZDEe3Zb9cl7NtvsYmarGHpkPSpxZqjwF3DEnIpHTJlBmTV+0QQyBy
V8b1z1PS8rB87C2pDyCml2ZMOpdxi9nnToUkI1REDJP0LdM4U3IbcxMCTARXFPeSuxmIwNpp465C
smRNSIF8DdqzBMezA/JvKAv11Nq+YhVODQTtrqeJTd4D5UWdRLYN0BdQr3oImikrVv3VPbLExyC8
iq9kCXCtQbOOOSQw14xKrYt3dLSgfHvUnSuG+r+2aTE4PZN6vltS6rVUyqS/IDtMIBBcW12Etxgb
D4B6Ntx3hKjgWC9USaHRo/+hrYEEA5q6SBoCMbcLaDXq1BQbrPt890dxHZUJ1i5MHBgxknDmyAfV
+DgskRcrB4+BBhGph5XrGKVoG5OW7n76HumL68akJJgT4Uve3TYRIyBBOaW4uFsRITZGhymLPiLw
xxwfYJ5Nz5Qk8/FCjW5TeOQyP1GrpOWiY7jvZeNDD4Y7YAwY3NCVQcawpmSBQPTIXE0iBuQzq+u/
5eI+v87ZqZbWw3af5V33NGM5APkDZl94mCF00MuTfYoA1viyzpMjmlSMVf1OD6HOADt7t93P/DNs
NHVIvYtq5ROBaoT1WcHdZi1KN0h0jM5bWQskatwIzQAbRKOvIggmlnPLHnUfBKvM/mcNYT8jY1R2
yzl6STRAYKT1FYr93aFRH5Tp16eZss4XO4erTuT/WUoWiLcB06NuQ5hKS5Cgg6P0cwnaIVMAgL1s
Uc0gQ32G1afIyzR+SPDsNigmQ0d8bW+jHP/ay0idIcA8wY4XUpaBHFQ2KAf34aNXh8a0GrViGHL9
VoyePUhj7jJTnPKS2+w2Uw1qtUA0Duvm7yVu/hzWrPCYT55rFf7S7D1ZruGt/Tx6WQAxbffzWhVj
kP/edcgjuk+o/g1gdDxnxejOPqsRswiz233LyqS1Pr+sJvZ0C0X+xuLpgDYH5tZwJfdzVlQ72KvE
+i/7vNBwg1gggKS698lxog41Zk4KJhSFKJWQ4Vkte42f9zM8OS9uqxTYI6tluOsLUNcGNdRtI1KZ
POew0S6jC84lK8rXpx9TXEmeaPX5nNadJXc1UxPMhmymy5TBjnkA9hsiMQQ+DdRdzz4McRbE7ZFi
57jJTkoW7aar/L0cJH7R66p7DfD25DcqBDhIBT5ZLVrLLbuVIOwqg/ErZErYwy2xXqZXT1iRkLZG
mYFsMv7TL3bcpuBbuugnOO3u0VMSamnPySNGYIMSwMM+hEyA7s6/B2VMcN0JO1h+3SbUMbfMMYty
pExE2eAVUnH+KcNHmHkviNHP/runEI+Dh/pk1gmyOT8mxta2M8V7AIja+Da89XIgYORmxzuy5nVS
+HjaIGsDLhvhHVAxHIIaLrtGjyVJH+YLg8ZiPyhH1aQcaQGlKtKjmG6z574+3XMcmqOvmuN68kh1
+xGmZgxeCEMg0dSoBsr0uVKmjXnWN+YFqoDFsBiacUVTCBqUWZcpOBsBrJQxHYlEGeLfTWgFguwC
o8Q43wjezMFPNFEpAlzhTqMbNKruXmcKZr1fJQhhxqcBSrSYn1EOjsmiUNwD7dyTBY2kv6haRuip
OVCTF5QSAZJoTj5vd++jK7p0l0RbI10x6eQu5tkF0j8XcuccF8dIwZ66RSIkCvLCs2pyRbIpxYjm
mpKnXVyg+zTmxH7AyRi6ycqhaowqctsicbgcPI52xloV9vdEjzRcvg7JPthHqGug7AU/Jhup/R3r
MurFGmVwFFUxsOHmISpBXPMT4ShbEtLVUIuRYeF4mBhOW/BlZ4Iw5OFxeri6VxoKyRUHsgfIVv0R
wKF4vbFlEAJH50mWz9UBdKJagZyzpc3uvJ9i4e4Qn2r/enVuE2AoWUSsQ8TDDoyZge8mxuQRO0S8
kHCBEJ3ICBEbqqQvXIpsFufNNcg9xP8ozCpJ/tOY34DT/h6G5hzYJEodip2arGUWyQL5J8WmFJM8
QMskkh9f8HfT8lJZI6WFlTas9WKdrBNWTeeFrHoo7z8cw5pfrDmKcLU7l0VR4hlWQtrPTpI5L8uy
yrTmqMq5vLZIeCYf5KNJghCZW7ny6QoZo+Xg7WXj5OnylsVnG4lzDtk8W2EXLDwtJzlZC2fO5kks
lV0dKj/lVrbFS28vcWTr8lBsx3FwAmAfXpp6CY/U87zw3+/h+JIg1L5l7RQDajyoXjbaFxPAis8k
H5GJ9d9og02eiYpKwCC/283xZVGm4g3KdQZ/w72D4sTqBnmOQqJkzgBAtf7yfjkGhlj+ohgL0oYS
2CXCJcAyO8JG20+yDWo3jxkuJAtCUa2XzcoAeTvK5OCRq0lxTonq6l/wTid6ppTkrY5E/A3n1Ebl
npLXntQQBF3mBBRiBp0gj4/Dl0uRM2pHl/65B8ojrsbZsDGAJQeBmoXcJA8uznL2HGXBAw/09l+l
IucfmkA8zz4M/QYMOAIzIgFkaggAXKKWfKqmICKbgyujQPGhBuElHisvHIgRCCFghEDGnNiRDt76
rX8YESkSH3sUg8GYaNGBOtq516Lrewu63HP6ZEhGCadL4BTfhkTf/Iksc2EjWvEiLCGNA4xT3aLR
RIGwwxSI2gyOf64OrfcdXltDZemeoJEh8I49FBlTg5r6Ena7BqqlRjKMfEDbjDfNIUx0LIUn9a/U
akWQl/Sz16kZxRC3ApYJToBs3IJY9SnGHi3AQdxpIC3GJ/RBkcDaHtCuMSAl2q0BzL4eomo/yAlT
9+mEu+Tdu200RAZ7ZF9YUxgzZdJYA36jbAKy7ibL8WMtyrBnpb8bgp8ksQ7NgDxSMyz3WAS5ueKV
NweG1OXuFc0QktEteBY2WdAjpbfaviOzhWfl08qjc8/4W8b7efNiMxVP7szODft6QRTBJhtOKKLD
I/sjoWBQeqpml5+6a5K2+njSkxZS59dV3b2+LY3Be0E8QrRE1LkjkOFvm+ac1fF7zOzBuqPamutm
uSAo2SoxAoZr6BIzlq1wLIEyIP0J3ObqlgTuWMoa/Qd1MDyIYoCaOGj2WGcyCZMjJWzq9JAIDa6Q
RFG+jY9ysO0QQmcKB26V/47TNZlOF7cxgHsQxm3xO0O/7+XIlCdJFeacAGNs7mODAJOrhqcZCRW+
5HHufn+KGFETUZRGbHQ7tixz8SwB3yi+H3mCHPsEf0MehqMPxekQVVBeQ2kWQDWpT98MsCWYkyFD
yo2+Y+m+ZIAYwS2WbDbFw9zez6B1YjC5dOEpH1Hv23l1IEYo2GHYZzQfJpOoBH5A5GuJTNzVvvtC
H6LloQ+jDgDgku1Yk0lt/VbWIP6dTmMWXuynhUZfReeqXEas1ECrrYkvN4ptPtKRuJtc3NqvfQ1d
Me1XCwuCzcwH9xYIVq7CpWTn7YE01Zgf5VeP6EyZkYLwyXDXtPzVV4KDd/Du8J+xuUqfKfHckYIn
GYIfnCoQCcDK6S9723BtL5mjSYrKUjcv8P+9gizJZ0F3JfOcxaQ9XltIx+YPqYxiVibZotHHqoXA
L6AAOqE0oqzLhGBvOSwHzck5Ilvyho7PsIHKJcHbCOOEQYcc93HbZmlL3q7Ph66TYl1O+I3NoqvU
y7poBIt2qjluLerhLXo1ifvQejusSGnzf7k4TMt5Z1I6y2HhZRGCOAPWNJM3sHaEkZnP7111UE2p
Qu9Fs3raTBlEyDOBWyMI1NJTfJg1uDR/kiy+oeCJYtzwPn4uHv2MkjvDzrQdY+24JmlxYry/+VTi
dtB8XUbv84iVMMJoXxiQEZwQgXsOO9PXb43F9uuX1V0T5UaSnZ/ytG6Pz07lV4t7SjSCMm3lazha
akG9ZQtVohEP5d5tgjCgw7rDEtjpjTsiBUnEil56/4uJWJ+ias08YsQn9ogCpqsSkiK07KHsSpke
4rezvpHSJInhiOEwMoKO6CtSmED4Rvu8VT7y7jZJePIq31uojUIWBXN0EGAetNScWIzoixTjicQi
sRk4NfDstuGxZuWR2ZiUMJXhgygCu8EOFBnSH+FrLFvbxZJClffrvA+fdqa8o4MqFb8Rd/KaHBXx
Dg+0hpnI52+UbBGDdBojVp9yg5+7Utu5uVzIl4d6PyalFaqxMpdLqMHUgQ5l7SIxLNYU8kfDyokO
5A3ysgwWIkkoN9XNfXvSOFhSsUeACMHSv612gWCARSJTrJnluMWr84Tae2uLjYSgVEhHEyA/0pN7
iUB5XSKmbxr/FFAjd6qFEbd5yO/ySVFNfDkLlv4SQBEatT3Km2P8IPjS0FMl6O+ikxIehmQWLj2k
7+xEcT+PKYYeuwCsC6KiuwArR4SMX2N9KtewyblwbBTDOOcLVZu8f+qdGBfllOjZ8uPl7IfyHWjF
sHYxo17sgoUckByWztcTPSzZFLqEKJcu7uFCdvHBP69bCOJB3bZwAPaeyXNCsI7ZKcbzfIXj4bDf
7/7A7cG1xiKQdSaTHBEh3HuOwRHbmnuvbbdthr4oulouZB8IO6iR83hH7YGOeIYxMJC59gWFIxoS
og4hMh0AVkKEMBDfaPuil7EbA3nk0Yf3iG7+9uC/rG2fl34UbHp7WOGsGFcnpCk/Q2ntnCF1Iu8H
0IaE3/83/N03TmnWdoMOC1DS4XgcpmvmGO6mncUJDVGSchFKbQTT6Zy0PgRsa9+jDwo4VGJRCYHh
V0PiBkYZEOcKTnN9AgTDHcyDVYFfSKquGVTCLBd4khYDHn4coD0jbz0TfU9pUepiIz6HOQQRBFHE
9zaCgcD2FyTqFnIvYX2DihmYTaCu30dr2vq8JbPTm/wnNLDlwH1/u5n1+0er2785PzMCj8VlLlrN
sgR8+9TlQZi1RQrhNWyNG1M1hDMcqiGy7a6BQCs8SNi8J9RCMdvgGWkThFqR5XUOwNJvKHOzsmWh
xfndED9ocqvLF+fnPBMRH336LL+8xgz3XV6tRJWKpRsePLIZhg10B8HynGCnHnw89lgGP2JiiTs1
NwM0raxXSQyFWz0EQSqEYDBcfA/lugAXoHwF6pevFyeMhioaprK0k5/y5h1k5BcoNUJ0HsvuFjO/
truBxDzbbCqP6IfLDtDBnkmPhQ8c/OHPBdmX3slvo2iCBApEMzMBaydvExWWmXwIqB4fvDktGLWy
H4DIR0+A/ygbWDJ+aVzkggUP7CdrQRGeQeY71JBI8EUsNV3fJsvpNfMbVAsvSFaWt0jy5h45DJyA
Xn3q+YdV+Vu9oDWV49OKShBwa9iXAPdvf9WwMTst0A6oCYExUoePY1BkJa2MjvaGuSwngoBUj2V8
7ZpFgmwqpVk0FLdgTcCdQDT8ayOghuBWRRbRum4o06ZUclHeJzUIRFch65/7FeCypktQtgRrnk/A
ebMeAwIuNnDo3qKm3nDQmdl7QPRzlBZsLZwaXWIV2CMBJq92q/ctIHxjKTxWLRa2gnxChEUCnj1V
feFGQ1Qh7sJgTbR05UsCLVKa/dqfIoU/ARodyp/2axbI9u+ThA8xlTAIiBvdNvbUdyhPjDMITM34
BnIJXBVObA2/+YMZGs7UtwBKgS+BHfLucUDiD1VlvsC6Q9V2D94JP3DEnVBUfsPIudqjq00v2Duj
BlEQhmM+dQXES2TZVPTRJ9Ox7pIvHAzt+3C3eW8rdGy3xMk5W8td+S7gwb13pmQiiUciLJbfROH3
WPyvDyOSfugB7kc7b4fHNpAU+1cSmUtXJwjOJsDnBbFbzJbu0Tedv50H9CHa01bY0HJ2aGoQkbIU
Czo2HvckRs+0AuEsOdqgEVRR3j39ZWFO+JyHlAlJL4PGgMTF0EVPZIUnCzibWmOben7TPxAEpxgQ
4F8Em6TMnBqwzp/Sa1POwWS9ES9rR0vxFPi5vNevO6v2q6vlQBy00WmqD6iBDd8QUCbwJ7Rfst5g
HArkN1GQUYZZFqDluLyE98XEfNm7+fGFvn3QRB8R/hSgaIpdsNKoPC7aKH8+vRp9PoRACWt+76bd
u9wDhFMffhPXv4dP2aC4/hQIBdQgaPJoN0KG0ZpRKwfbycCW6psMeHxLBGJ08kSHqI35JTcpHI7C
oXjcZF4AY1yIQBzfddNC9QAxqQvvMf385glZDXucztE+Al0DO98XS24YlGA+OZUenl5gNybN1Rvl
V3I6NwfeZ7PGQihWzJCw944jHLR9+N5N1Lo79g+aiAqnwIKBsnTpmYT7pYVEG7xPIEjgf4u5kp5Y
vYO2atodbjHsxp7ecYFv2vox5UxU6KDDxwExajKy9mndGhZ0awYRr4DE0MBLsQRQeUFDGwsAbbT/
g17ZfaeyKGHZQJfhDiniLAE6hakwtzeXrw+hTDLmQ/qa//e0ZBXEjSW3lXBzcnogjk54HHZ6SJmA
lN61QuR4XgjSTEjfZjgXSbmKcYsxQ0GpBm43RUjwre0Ultuy7TcpG+n2kvovVTnQi6Mqbbe4UUjm
PnqvyUjbquRFfsE60ZTIuKmsIFjvUoUiSVsLW/WA7NoAZEQJ4Q1IwOgGPAEeNQJnXIRP6YgC0r57
m2sDldmYyHMAAGC5Oa86G/ISCkHixdI3S4JHqtzExn9cC5IkFSrcyIuBeKAXta1ZvuKJuuFq71mG
d+xW09mBZ6PW0IYU7RiL4x/sRUgEatgZAUo44/dDij5q+hjWNSN9s/9tTi+/O5Zz43fy/M0MNOBu
I4YFFaUAZ7fhlOnwyPSFObZTanAbmdPnCDjbMIvxbiMLN6LcsGZ1VFFHQLV2+5oACrtG9bhK7wOw
krhutmYAye5khDpWxhxI+hLbuRh1J+/ee7cdkvqMYSNYhYbdwGkHHPx5eOgb/tPDzrBv+uS8h5cZ
9+jNECgTK3Pub8AE8KcIARlfF8sZ3OXLjzE9/Fbhrb+bP0c1xW4shCibpJCgRy+m3CblNAyIpXBx
3x4TxrVry3pSb6RUTfLYZ2VWj8khvW23M88CtBuTs8/y8u4XqOEyZiKmnkX0QlvG6tOaeQkwFd5j
lPz1xXKy+6MCfVhT+r/enQzwCVK4cE1/AQcuUX8EB/iLPCOzPFM/3FdS4n2UHnYgIskn5U4bTu6n
L4Llek0YMpg+sOM8Oaz9iB9ZIKiu5sF0o04EUAik8oN8U9k1RpQTUMjksGxWg8xpVgeu49OC7xjw
QL4jgPw4eFqOHdtBLH6hLM3jwInnJA6TOYlDx5Nvi89PeZbw+8nipzNnok7ILTrOPI6deCCpRufX
GTjMTjDeBp/nsfw+5QX5P+DhoILmsFv+/wYB+Umbx4A9B7/sVv4RnPI2NhRz/wKECeIkvlgpaySv
wywLa8mfkhmllhFKWpRD4DjleEiAfp4485P1+VvMsTnzqePIfw4RWfdfvvN8GpMVZXe8//OTH/zy
/ceHeaM8l4+zeY9Ns3mSq+yGb3xK0q8kX6U9Pu0g++Vz8gutxk+PFpQX+bw8dWQjkqElDzyfn0M2
QYpWGnPKCc1jh3gcnwNOWQ5q4MRTDjV2Kqvj0nLTyiIEcX7jeEXXNMe3WRUb/WWvM6R2Fp0ngP88
1QHf4cJwTIhpYqKESMUn5j2/Os/BntQMiujUAID7uWwUZA9oVESvDcfo50n7xwyNl48Estk3+2A1
ZJNnGzQyrDlFzFO5AbhBFe5HEHvXJMNkusUtR/ont6k7WJOrhYckZgUuayRBdDBrtGJsTMnAXEkW
kYHxz1HhXaNrhCyI22T5co0a0LQN/9Z928KEacCdecIpeDp3FlLCZ0AHYXXwVPDjyEB4wYHA5eK9
kod/AqXg30RlUmUAqsMqxMjJUxzGA+7Rp3NzAHzgO9Bx7miPEHs3ekvqUg8Ue3wSpJTkama+0p+g
P5bGvwAiiacwQ4csyx25QkMrBDLDSoTSImEJNzj2FA0HwqavWb/MD5zcA34zEHtXcTqEUkfGrEbU
TJ5h0a+7QF7J2tq1cwkRZ3Rf7gOhRhxgrZdb4c6swNI4gcDT/Nbo7feB+1Imfz2Jye8U1JCbs4+0
UcPPAuqlQR1eaINDep/sP8FdFj1nnV69VmaYsAzOA4QQu7Zp61bJ4dH1cxoJ+yTk9ZDSZAWzutFC
anzrn7oc0LhDPI+UD6eaPFOlq0216a2fxUg/3cGJQ4wi9T0VKB+UedIKeCZXXKC2XcyKtWD8G/55
RchR/qnznOIRcRje1FdAapszwEIMcMPWD/JviI9JUYqy/kxIK5Lqv0z0sIXcVQsl5U7m3MbliqXs
Bsxb2PLwVbUVhrQWc8kzaIS79Ezqst1vSIqyp0DIw3F6Y2YgOI0RyRF90hyBzgNhDVCItzPbnH2V
8jKKWIikEPxCR6A3irJlv0Ma8uQ0/KqriIj3eQgfhU7TnJ57z+6uf+U4ymkDkkvlqBs9rTGkPnXf
4DHQDO5RccB5DrXNTrpMy6me5tPrqugaAz1t1zS7Hgq+5hThVI8W5p7FaGukLd4DwToiXzVBVCba
L1gkid3h8qczVvv5+jxTf5QfDajnMa68F4QYFqnoTnYwLMQ1fqINdwQBx9iwqYQFWm/pILPnHEAN
nvh7SYZpdJxCy0GY7hUxp5fvgDrJqbscdUa7rnC3Higtw+xqD/bI4qpdJUa7N9BcJb6tzX6Bfy88
2WcM6OBlHRk1cjA7CpiAh0D2+a9CtN4UfxCvtRQbLujJ4i5997LuJbgAhYVR7CmD5ugUF6SHmZfg
pbBiiQ9c9xxVNG/ZI3hCMCoDNmOfSYhhi76g9H9Kz/7qYVdeTW9GpNeFDhIWo8O8DSEFGoZ3TK4T
IoYRM/Ego8p+xHMDd5LBg5kPjEdKABJk8aP3TJGGBbsF/Q3gdfAERczAc4GLDvCAuZqEj8DjlWGL
gZIMfrIfYQVqE+NEe/hNTb/tgw0he3DG/mkPjwsAJ9LeL4T0GzMloUIlDMXmMAd9NIDUNlqOkGbT
oa0ZC6LNyPDJtTr4YJBOQD8rVVLu3QjX4r8d48L0CvQUv3bnPqzDQ7/oln9I9xGslYRkiEYkuthP
6KMcvz9bi8g1ky4aNClXFeHh59o7DkkyoTsLE8V7b5tu00VqwFZZYpJkXmC0e7A669ekHBDfaJN3
cu5B4Lwe4wsuGl7UINkbXpxbbIzrdT2+JyzlKH0QRDUgpem2bcBjpYABBEOGmvfqPYUB6b2mJZlw
iBDY5I4N/8UN9ZDy6Ly10MaA0InixCq4NWNxwxo3BJyS4KPHWnPP7Nzqmd1iRmb7+99s4VCMH5EN
CBx8HZXYNIuO7Je4jOpfonsFrLHzkCINoWcLlcoLaDdnV0HnQZEvokIMOMAgSUWivNcYin1l2zUj
FqoufQCpV/SBVq/pdciZHGB3iFdrpDBCoPf9S7MQrGqQ9wFtUWMkK81+ycdtq5TYT5vqoxnUK9L5
eJTAzUcFaWmhvYEHZgvvD0jh7n2FyIlB6njnsWw7obhGznXnvRj1wL0BqmDVhdMM5oq0OQQqAAWL
xsuukXfuYBRsLaE0HZH39pAqVuc0KzLY8PkPimBATcUpuIt1B9/E520IFKqV2S/oeJl7wgFWSfh/
uA9FxKJja5v3Zo+PBQqnpnVGyIUwyASV4yOb1exzYE97uSqAcJ9xHEZYwruUcZF5JkKeL4LSJzXp
u8MgQR0msx6QpjreDrIItigfrL6xj6+oosKc2Vk4WDxL+8Z4pyKxBB7cYpcdHTVGDz45FC2gUq1f
CHkKKp9XUcNB5ede+mqnqzFEVU5bdU/HvsINdUbWHo7aXneyndNGm32JvofbYPWAqgSp/bun3L12
5j9w/b64TfCGOw/7sopZ++YotC81wzpW98ni1IkVd9dMa16CxTytsF7IkvLY5bv+tsU4+uyex3lG
E5y894mFb+1Ager8USNA1p/6LosFFsNmeOjg9QR4BnVOCFToTYARZjozMEo6kEfrnOzyicONifzH
cYbc0K2YLu9rTZuyuTeefuWhm1MAoaCyL5pu5z7EagvLZpOrd1Gg3cSNZbL/mDAr1I7uUW5iwROp
JLM64QHHTDIY6qBQgSJGFT2Dwy7GrXd4UQdaMWZbtR4vl7M3WuItsLXF+H1JW8dRce92sE2V49Hn
B3WQKX02dimm+hvNxES/9BV1rBSbshifAeZd4cBy3LvkXiTi3Yxu9OpANfVq1paJPNN7mSiEG1jq
QvApKNR3lohPDiukG65TPZ+p12kHKBmDxptZUCFBoOGoYY7enUl98ivMW6d5y67wrQeCNOeoamqL
NSxzrEFtFE9hlr1bLl7PaIm2/PPOP5fg1HwoVI1Rg4HiJO7OxwbMPdbdMI8aP/kWWQekFK5yS+Sm
BXlPhdnNISPcVVlIH5Dg0ebQ6K+U8hHgWd2GQA4YpO8i1I4+DTke9mJ2fNDn/Nrq2Ac4FwWpwz9o
PO8uUB1AOk0xYDNHoN/6XIkehnK5fcK2x1hTwsZ6JwHJBsitHoL9a8+xfcK7COAl/ndGeu1nP3SX
+5jiRrc9UzGgERz4EnYuJ4vSCTKqDIlPuKWn6Dgy4tuAAmaipcamFe16WrCMQGoNqApD5ygmKBc9
t4BWpOiOFsqs9K7YgErMvZvSvfCg64JZGaIJN6HENIKJyTC2PgDJorK62EW4/FZbLkSfYWByoihz
phrZGlJP9Y3gATAxAZsYQ/+DpQfcuL1GxgMdSbexKb18AdbPy1EEaVEhuwA6L7DtNdYUXh3krAIo
Jg7+N32oq8luYUCA6N0YpjecCb0a7CpMQ8y1/sAvFENEi1ov56G7BSmrZ4AGXSNHmNep2g5DaQW4
pH9++NnOz9HNQuaw4+qwdDVHJXYybYWJbHVpphllfkIz+NoevaoBewBoA4gDvMMYAxngYOeBOp7h
46C/7AKd5cLdAbcDIEpwtMRszmsi+ixg29vBVdvOe40iwgvoJxYGsJKnGrZeD+SqAIN4fD8qTql6
mBqhKMuRkvyT0plUQBqUEIlXRB7Me6RSs8QAjKw8+jVoMF0BaAHRomyAY72PqSdlSwRXXE+oFJ8P
0g++hU6UDFpW65HkRHU0sgiriIpGDmzr6EmdQZWSwwm0l1hvnClavdFJqVBswjOUgQjKaD1qobmb
ORATzY36pyE69ScoG4JSkvHkbcjhItVGFW1vF1POU5tDcBJ5DF7kP/cInlDZL0/VP26UbIzQZc1b
oT/xvxWdVga6CA6M0Ea6QxV6OUCZjQgQMQzUG1RIy/thkyrivqdES9FUaqFE0hoYI8rIuFwzcuIt
QRhMRhpq6Ykw3YFmZWr2a6RvIdO1qB0WGGRlpaskFSnQj6vHAqo8THpmdr2/uyKaiQGkiwIGCXXm
g+PiISXLZ1RJAdMWtz+dmw34Lci83RBT8TmnKaRSFtlSANUZ3Kll0UWpQYDbSvGWkoNG+mrKzYjp
llxZwVt1/CcQK0Zj/E3Ehu9F0Fu5SgSII6xcgAdl9xyy4ctUAFskKQHyfuqMO1phAUD/UyuDZk3D
gHeaX1a36dOl/ihlXN0/Q+9WI/wryRZSv0Wli1QMXK3w2s0oyfXmtc0KTXDDIH4Oq6Pg7mqe0FC8
AxGZzuD5J8Vc1MIGJSU56FP+ubtfoRHEFM4ARQL82IUsjTFhVLgC0yBV0AxBvlxcAXRo5DtFvQ6V
GgslYGrA81jqyiQu5g/qtFLko5JDpZSSDmi2zPaQcEKBZoj8LGWmLYWg0PLC0PMyO/XSZLEAioaG
CyVCuTlwnqPhZGvgHiJZIrROkm1v+TewSg4dYgksDQgCeY2pHB6qbajvCbaEVEssGiHyTEBvyQIm
nuuRHJE6ys6jKEABxRr9BUHgcCkI+9iddElS/XPSJl1BvJgjskGSjGEYYvHpvz0gdp7jrRcA9HTb
SxccZ81lV+2l/yIPpkcvSdvI1ZzTqQHaYWtLWzCKeWRkqCHwi8EBz+n3JM14ZnBZRHyqchMQVexG
ADn37gIY4OI+RiA0EMhOmnjrNdXmlp28nQVq5OBF391lJJVmxU0bFtiEQlBcCsoAFuA7Kq49OiAI
DnqhbPTpJufwNlVsjsNM356GNuK+IaSpK5QvcH0lgPENveTBbySMsOLVfR0pAXLAPrpJnBaN8e27
RGzW3ZNm5310M6nnClYQxgkTm/yVfs7tmtbQ93c9QQgATeVxJteBEsJAYD9y0mZ6Dvn0y6vtHSO0
jx4XN845fPMHbI7abOftzTsDlaN4kQ3s+LQfFQ62zaEAdqxtDuqwEi6YdOV9Lx/LiCMQpmv32n15
CRfzC1162tzBHwRk0pBOtZCj5jrJ+WVjAQIJMEiO8u0h64LFEThVgFCyXYEOnbtsofgEtyQl58l8
ITf5B5E5lw4qijQ+LLRkP8UHBolF/Iz4O0lpehc3noAsCE3II8EfbjVJJ8ruQX9+H1+cJkA07uGz
XAA5RDqBJIZQQwAOKs887ia5n7xUyHHALD8QUuyMfelk126N3gvS9syil2q1l6QmRS8qW9ShuGH4
ujvLBK4IRTApgckdXPJ3SdbCeuGnJG4liq8YpqQtGAhAicAMwbxO8lNL7nLsuj/j1BddopEufYFA
uURHB53Y3hfjAbeTMiGCPuBEBKVCFYcjoQjHAho+LsI9IkUmtyqi9WxRBcHCwyWOw3vi+wrI3UEb
zqxECl8sC6kZ9i/vRTbFRa+OIyNX9inqmZynbG0JslVHBQX5XFcq8Yhl80V+CFNOsXb9QlukGQXy
QzBBK1FQ5SFtIWcsr7BA+rwubJ0l2RaWCI5Ynhz4DD1kI/2TVpKWokto5O6kdeWsQB+zF9SZAZMw
FdCjq0/LSjvKOX/b98mxyif4K53k5n5bQtrizpxCiwMzUti2wOuZnviNGZtWeIViLCpYmMdIWvom
fwWkI6/xnr601LfF3xw/ylcABwhFwd5wJryfgDVY1GxWhiu5jBS7eSDAiQOI2H40SNd+HxSyOMAm
7teCPhAIA0AGFAD37F6aTe5NuVnoUqAA8Z1lFySCqHyxudc/uKAPIojncm/J3xhC2xYuI5gGsbtP
7wNHJf1DYpKPKypFRd6668mFp5LAXpZ8l/1hsvQZGIAsy30p06i0Ptd7IG2rt6jkwVXAc1zOwHBa
PUCpPKO7uxRAKUmXW4j0pJJFbRwrAFJAn2K8J1V3gK42wmpcItmkHIPsTwBS352UvAIo3DVSLj1/
o/PRejQ44micmEzMXILPX2jqb4tJm31hICJiRhUMjErxOVWZQL4n/MWrSPfX+RLkd9vr/GW/TMil
d96WO3geRUxbz3kNxMeOUf9J9R6NyV7mG3iUduiSdzkCOh24Fx5moDFAtoj/oF3wEwECnssN/+Im
pbm5MaTzyjQNoYNPE+3xLlRl0FdZSid1ucn4BMhQ2iWn27M1OjbQCdpThgL5SQvykKFEtDJkWJFO
zR4cUam/fG68F7I7SNXTDnJs0gonzpPQmbMA9IFWKPrra8Je+fODg5WxIiPU5S2ckBx8wdvp1Ry0
yOOjQGrvybVKDvTBKwS5ibwmp8hPKNVyGih7MXlKZv3tyEQpmpRyx3N/gMeTZ/L9+z75DbhXV5rq
n/fQLHJZv+DY7wzWSOXOlCZ7OI2UVERXbpxGKh3h+8Uc+u0rMtwyt/MSdt/ynf4iQ4Y8dr3OQPqQ
3Ayitye9vLYRomHg+u5IntG3/nm/BJmyVV0inf8e3x3993sn0QdcFkZpuZiIDnCU8pxOvJEx+993
PmgFGdWk8wlmUDocJpxcCumaqHT+M2bIT1Lt/AV8ZQAWm64g20S4h23JuCed7vuTwybuk9FKxsLv
nuRVmW2+v0lX+5wen/2e5ncG+Nxq/G2ZiGG9bJ0Qg8iA+ABDbtkaou+8AmjnwxmDtZHKYCOd997N
jrabd1DWCBvL/vvkLs3kzIrbXHVawzN3MzOsiTydmVCcaGE6BlvybVO5ViD0AJDRbGrZKrarBmkg
D4NR5KZbcy3S/gRArAfX3htuPyVv6tkgu/nfPrqGiU0e2h6u+kQHugXaNXMB85OhA+TLTorf52+H
pNzG1QAqbNRfhSh4xIr7hfI8OdximI1uLZeCRvsJjqHcO4ewvNqXPUhnUqlUmG1o4usMwGCE4IdX
Ai0iP+xl7UjHQAcEm3lxI9Ne6E7k97YdXMpJDYR5NKfOIkU/pHKsaTRtOD23RRCl9fe5e0O6da07
munoZw/iZ+6oe1+Vcj9RG/Ai06n75wAhVR2uwFJFq3hJqaAcItRGMv3K7HnwK5ydq7SYgCGAWPvV
JtvZIPIqvHqyCOTucdq8U77S08LswuDINupK7joWhrAyBviH+8Yavdozlfe2g/mPghojiwkoY5ce
jud/KK8bpl+9HAgdykpbhloXwsfNIkEH577DKHAVhtURdccmyr07OjFuQtQO59ibRayUXxb8IPQV
WgYqOe4e2UI/586fXLtY4vYPw/e8nL/TDMDXH0Ib79G94b/B8f3kD5IqrUEHaS1SpM7PdbXc3Man
/u23E2D2+hazCZAxGIZ2mF9UaOF2OT09LB1NPIOMlZjMkQ1+hs1VR7Kvd5xXoDxskAQ8DytQCPqa
PLSypqje/mm2aVCnHZrjerib1YP7j9bvMJpqPi2rbO5kPQDee9X8ubls/sfSmTUnym1h+BdRpczc
ygzOs7mx1BgEB0CQwV9/nt3fqXSnuhMTlWHvtdY7vRmTXizo8RcuQ7QpJZCgBS3yImJS1R0DblSs
CXYzG3P3nTwviAiC/oxIoTxLh/6cz/JVcaUQpHzBORiMWxtkRMusPjAqV4kMoZ4vAmoRbShQrA6i
6eAFZvudlxDjvE9Hf1BQQAc37JySnX6HLdEzsVAIOTjcxrI/XCkEeut0mtC4ii5sEltn8CVCNsYW
gZTkVCGpH4sTxGzoLbt5t3h32ybH0ChuEChDzIHUyRwCLAlCbLHM9NkLK9FiWWth1s5h/+6SNDDw
UAf/xFSC4APJ+Q6cpgg/X5+R78cvIOy0nhbfSgdC8etQoB00t0gJ+y+00WRxt9HLKyZiMu999Eqk
D2Jmjn74fbgd+ukXCFKUh1YsxlFtVIzlk3rV58NFji5NdGqvEIxqjGoPvZuXyUtG90NmPApBNU49
06n7283gis2mKnuaEeXGPDHmehuajy6sRVaod5RwHPFVfECUAOuMTA3v2eXBQgzxS0UKi9fpoAnR
YN/VKVkIb2iC2dwgslGbfLS53ASfJHgyvNDySB7GHykQ8UvYbSS/BUa9SlCbsEpfTvGYKEpowVyg
ph7GGeKp4kwcsgmRQ8WuqFwNUW4bXpct7tn56PWPZZMBETxc+dc6jrvITDJigOmvb8QiASr4MoSY
OB/4cvsDvVI3hP2RssK2vESGjXFSyCCVYI2br/o13iRZhJX5eNuNmcnjfP88MaK5jdFUHDC9CR+D
uMb5BgVpfag1W/K0OXQTI4meHA9cP+Gw4Me5LHcS/mhwn3BxoKQofcCDAQlrh2Qmkc0gMw0HccKx
aAVnhm8M5/rkNa62xkr9QRBzTfOAwBINBBm+S+N+W0ibLnSXIYO/zh7UI/wkqlj23+MqstbaAdho
qDrKP7sr2Akymb+qw4/fEU2rM8yCER+/7EZ1nnQSUmAqYZJ6SHSksXYhXwkE8ABEgVYEWlAVMqyH
QW6/66P9wjYib+wqF9bpaa0CC9hDQD+mbO3Al5hh8T6oJwxX8HhgasJVgM/EEJTqq17IMM++va39
WsDiXyFQNrbDabvuNai658/vmwZjK2I8N9ZWbBJFWDJH/C76o/cobB5kMHWBuwi5EkgmkhglIGBr
Z8OJikBN0J/em8QU8mmG4w9IaY9JC+GjjNtFu1An3WxAY117pFKtu8OwgK/wEMLywcJK3AdZ5RhV
KYlv7BkZfpCgab+GFDWJ/zYD9TjN3uu+ujyJYCI+PlvekjOZAszy8RKR/yXAIQBBMgIZjbkCjGWU
D53iYIeAsdy7DlFvfbBgURc9ikMNB4AiNPFIRD3G/E6CNXiUfRPzUCMnk8quF/VPuirdYs4CYOJR
sU/jBwPIAXNw/LOe8IV7pru29HafPdlvIDFOCSUFE0VMi3sP6VmLZwcE/BRjvCoACXbzQ/0VcXlH
CoBihMNqQgytsSV8dMn/dRh2GOEA3vxmCMg5w9Nsmf42kPJLezB+QLYC7yH0hzRSBAIgRKywFpps
O0mdT2hW4RA5aUPV4FGFwN0rrZBELAI0iFslBZ1oWWG92iN3g8ifeK3s5LU7bB0FaOMbSL71dEjP
GH4RwOE7SHSNm9hS1GIxyt2LIA0e4N+rcwAQeQn8+W71GLPr5pBtSD2k/rhZgjVoTeRfAInHDvon
g1qdCIORnvjsYsdLT6qi8TeA7kOlXdp4SDRbAFvt6Wiap4ujOTrOWk/33lNzz7tnggkzkA61X1FQ
dUyfLoRlyVRViQ+fsMD98ILVkdeTkSSIij2yyK3qYXPrYcPlEO1Qb5U/fuQLcj7wcI514IEAZvLv
mbUZLlqnweINK1B2yjFkxwFM0dEASypA09ThLuEWUTFVtdO9sa1mGhuZqBJGt0esES7YBXzOZzLT
SgaX+NHfSSKxNWQLs4Q0zmpcjrVIsYkJsgv/Ad0IOaLdjdEq041CPg1buHeND+WDHIeNTMDTER/I
qV5P6/eP/Apg+sr1fKiPX9WsLHyMbqTh+KHYGUn2GjMpAgXKk8qMC1AG6AzfANPBthnscN9S3SOU
pHHgeU2AKBs8CXcfxJFKXBQBMTTNrwz2RDYdmuq9TImB6Bjn/vNtZuwqhLXaue/9GpY0ya3J6qvN
DH1yv62KT/xkasa9L62f3/VRwzgiVjEYzldpvT0yCOCqsL5elrqvypE46MOwo61PYgkAolpo8LfN
oP+Mm0/0IlHh5uZK9LbOxR38ytg3xw1pe0UVftU/HYW2rnnHoV9CyArNe/DFGHcw0duNdv8x2003
mCfHaW1tPsfVrd9pddRDAscA6OMz01cjcFL+tH9FhZN/SHjF8ehKpm8YgVwvGS0oe7l1IF/zB6SN
z0zfMcPggciRZhbw8c0GIBSTRubcH9NWEdSsb2SZPOHYhhy5MrC0i2Ru7vU405aVvLDwwIaHlZxk
fd/K63sev2syVNAE0Nu18ceCEbTJa662RdeT1eGVuDO6Tz0urWmC5O87A0SVsp/qHsjDyEpOb9RN
ZOFo3gfYLhsr5qbsfxJy4o7NBg+SD5iaetwBlH6P0QMPA5xb8zj9zqoE5/Ygo4PLp7duNbBWzW3Z
Ud5a8likvnRxd1veG7xSiJ8/um8zLEFdqZ4Jk7AQUs+O1bhguneMsI2UUMsco6e8rqs9b4/vfmWq
NcUIG3kLvk+SjIk8AeTACG63pU4uJJbh2Y/8/OutaUEiVzFJXtdadZ+8GmHDt1TBZgflJfn2iHYB
terIUpdGsmz7GQgzr+3RrdhFysXNOJfVOUf/fF91yel4X6XyIh/6TR3dm82AFI3CRLM65eUneJ28
4oe5SZpN8s8dVEswwYpuZvgoJxZbKm+lWHzVyyef3xQowfy0Zmxe1f5zj5qKPMlLVZ2Lap8W26c1
5eXkSBfIaPkil7ZWZbPp0o0+XCeDST9c3LTlkwE1Erxv2A4P2LK+GZIPI+5Eq4p4Ro7cUF0O251e
Yu9YMZ9SbJnDas0y+PrFRJfG1XfyyGfNd86RreVtYk2bfnrjAcW6eB2ydJNW5+475/Ukzz+qKFgM
G90EW+OFs+RoLR7mkDj4r4xjAXUVa5nK308Do6AX2CdaAoXKqPMKLvjSydDWSV6qeU3vcfULGxu6
KjzjdefNfPjusY8Vb8d8OHKBRQezG5XVCWCiH70Qg4Bow59/uiSKCP4HJ92wFbR+GHiBkn2DAaii
xdrj3aDyDwnB9AomYIpd62eF342yqnKFxIFB2d3bP4ygYCD25PLzB6p3TEP+0fXTklEVBvYPp+9+
XiJtBm904mnZV0fpNmWMRPYELtXfoAWiefrDhNcjfg2fFSa5rIf//rA2vsY8Qf0OXqb/fvPwc/EO
+JN8g5vyK+Vrfjtvgj8D6v1szGduGVmLS5USV7JonmsIo7wQWpzsTeuiPJ0cvg90ATUNcZ74MPFA
jcyo8O21bGDprv+ctGIhD9dmtkq52QvxinkJ1eMvk6+Kis3s7QPDqKHS0IF8Lcx8JEQSQ1sDUaxE
RBylVY4f7Gt4NfQj17evYfd5TCG/IMV/siUZZek0/FRG2FE1hNSUUCFwfl5HhLbf4N3uhjCoOxe+
zldxW2uepTRqnJuLlI4zcn2G41XXz+V0l7Mk6uHTYPPwIDZgBJvQqAjHvp2g7FCDP38rtpsbzex3
YmYR3BrgBmVeQlS5i7Qhki2EQVzmQpsDOw+YgnpCKiP0RpxpJqcWrGoiGicvW2LPE7IlaOj/yHFI
LmK1iCCSM6jHkuwtPNkYezRT0oguoIWYoJIE+l4ahY0kgNKTw3TD8tB/L25QiCZIVmiD0dWo2yr1
RGn+Hpkbyv4Pv40p6IqpxBMs6gR/C5tYBS82GLdbHqgcUsTIbJQCKV1a8ghLpe9YmoKlPU/vMbdN
CqkTxQ2BPzjD1aKYedvvn3QmY7Ywww9U+s3/wMQSHAj0kbHHCO/xi9crpH5JFBK4vM17YwTVTBDJ
eD34hmrbgnYXyPpHRfGwaPk24UWYtyPby0fsjV9ZBM/mpw4zvuHofeh+jQMJqO9rNsceMySKFSTt
rG2g/1sjrGlcGfpvD+YHUnmVkIuOn6k3WJc42wXa9QjnP12pk3zZ080QCk25u3pvim2zYABh7tmI
mQhMawpbKDPWr7G3Lukf2nPM4qTVJ1B35vl+6X7Sg7KRmMP+PDbHJQ9b57Mehx+h572N2231B8zh
cY341prePXd5O0yvT/jA2QxKAutcrxmzrKqpZIzKiQD4tyVe48as/SNzihlMx0omDF1hLw3At2g4
EyG/uL7UUXbVnAVJaOSa6P4zZvzC5UEVx56KiAaZn7R6jF9w9+bdppgoK0zKv+JgpifOdHZQN7e5
GNHEyF6yiMak5Fdw0/J6IWj8vi7ZAhE+ixsHfstEiIFAP7Euqv/F9WNtup+YW5i6NTpywpbVLP9l
hJ6BjjLFQjGFg+z5/U/Rt33gK8nxzUX6rnLuN0mAwzZvhabySFbWCCc62stDQyFDPp3D7zD+uRcr
4u57xtmccQH1RSgvjr19O5CiZTR2Q7whdXLpaCsVPRpvYjhJPyP8xnQMKzhzuYayLv8rZ4O3/d2z
ZuMzRRP0FcF5X500klFOTtCWS7gGvlhBGwHx9D8BtXo/vrEXjLgFcAxO4DOt5d33J5mZHIozU41T
T4a7FOKmq8ArG0nRayFlsMG7JXcSO0636RtbudbCcYhLGzXf6rtFt7esd3OajLvziNKLOaq3NA2v
qGFmsh4saNaGOO0KD7M6FHaOIQftOb0vG/oCnCoiHqDsZInKT5jEF+P3eC8vJPbOf4cdZiyJOhPl
Y8tbDe9EwoGxbu7/pFm2Nnc06O0LUns/Tg/sjoTe5H8V2MjmiaZ+oUWD9VNsQ8bliK79goMG4y4T
Iy7NxpIdNsqKDRayEvVIGtU7o2LawZqurVKYNOkIo3KxWFPAns1OGOazkgdDQFl6olCdETbHEEe3
s9kHlGBZwCEoheGQCmyywS9o8FsNHdyjeqck7gMPspdz/MMwka35doWCLMUmYwS0OCN1ClIGVvb1
FJhm1Azeph1tGV0gU9BCAXMJ8UIVi66C6EpkMg+g8KPPIOif2hY/XmgUxwkGzx4KIe8nZyEmRYc5
L2RWoBNSugN5/h3tBYDIrgeGNORnGH0glH9Ohme8EvffS3ICUozUZeH3URuoMbYxjJjOyeoxscL+
/EbDWQt0ewmM5XQT1cN+GZUG6axAZ8RQzdoI3gGIkK2NQOt0NgR9B83azSCMTzFbHI03q8V9xBt/
Oz94BroDP85dVBeoGlIYFZKz6b1+dqm8MVICfC3LQKdzYkSxGkTfMQ4oHCMBCZR/YqwPwB61kT55
hHeA42raEVYBFBj29go9yAx1gUsZD/Ne9oVgFceKBfNC54mw3VNjSN2T/3SfJTag+tJ0b0xwBU/j
HVaLbHYMC+8bKjF03vjmNLGCcSFz6z2eU/E3QJtrl4EaGZ50FjrqOwjd3Vd5DwgJTCQyqEFxzsOl
dATrTyiU4yFB88v75HrN4W5jChPQVSNgHoL7sasuYQjiFvENBTj0nwGYwvMpHrSpDrIGpSYiV+az
cY2XwHfCRKH20Y2hR+yRmt5CZtJvcVUAuywZVrOh/KpCk4EEZYPi4JzMnmc5KoCcYLaM9Ql2i95r
8oEfdF/SBEFLvS9Rj4eETtg5Fjp4cTm3GfWHneC/zATMv+xI10BkIGFYSWEHYHCl/+WSU+IE9TrZ
Kpel6qquFig7w9Ptz4/wLcBDI8YYBBbZbQYsBA+BQxGTYwkeR74I4nHACIYJHlAljj2alyz0kBtz
KU2xrp9ArU6vDZMxMKQmlkOaWfzYwB7c9ESKvUsVSEaKNR0G/648SEal+/NBBAPRijrkE6VbTOSN
cU68ol/GzBl5ZW9HnzKLJ5eaUGG0cBKpZAnm03jXgdo+2dlIqvCpDDg75BfOQ/HyQU/w3GC9kOx0
kkxS31gW8XcJPD597EFHf3WIVUaQuPpcDuHPwcLDpoNbsInn8qqL6+A4HvzisERpOup/i1iYHeFN
F5D8wL/eGAEMVtYE3U+M8i6C0o+GokFXUe4ReeDQ5HZ4rxB2dAZXw1UbqujdaQiLPIbDo69uO2mj
QENjExDmVpXYMqtR1sd6rztNzxgF1uyfublBVPuh82tdptfFlDWZmhfSKv2plLh9c8qUMT7IFLFZ
HbH5KvkMa3tTi9Pi15K8BLShvBTlQkPzrdNwSBh/UDZV5A5yCVJOMUfjjntP7jMRw13gFdnHrzZg
4WWeb5KWELD6ARHs+jX/M1k3Oe/cYSAHMG3pWFMcZjy6XnKCMpEIoJPsSlhqgOhqimxjSPM0YjyZ
U0HTzF+MfQ9N7rnFrqgX7U8/TVVgHm6GwUICiUYL3SPN1VS3zGPiLcgPZnvWMQrBV+EFKjBi7KXA
dcjdY2yxuEAxwQMEnvQj+P4ep4MFRSbT68e100QAZMmYtbOlu6vcIYg6cM6ZKkNTRiTJcxkkjL9G
1s6AExQLszRGs2OsbTcdCm2MmzFtBvpDkxax90HWBMULBpvPhFQIBwsd7z79YO6heTWYLb4/h4Qs
KUBf93ZF44CQM6fjdhAWTzBfcxuE9ljL4YuAcS17x2JR+wJHJ9revSCcgUWP3IuCHEk86LNArAls
I1WvmjKeijEeILiT2ojQvTlJfoGgBLewDG9zRr9hMdXRKX0RMrz97ooNwiE/sfqR2KZPKjTxgzUC
U1e7Kof7qVirE3WSLgcbTBNJmbdgP7LNC5wzHauhhhEsztgNKVX0jJhjUvC1O1j6Q4xB/EakbS2x
K3OV/S1Uf2hjgBsomhgvP1FWJ+jeNGW0vflHyFlN8Lga+ObhjB3sLWwFGzLItPBNkbZ8/ZY/2PZu
b4dsDUmT6NsVfcansg1AAw795Ok9x+CAibiJRZb96DmzCJux5nhABQblz6KbWPOepRYRhJuNJ/oJ
5f4hpiv1Hr/C6QlzAKcKgVejD/uGumAWh7sN4Ma0giOzpHxTT8e/Yo7nXz7J8JBsJ3KYh48AF2Fi
4WgbyBfx8TIS2zsgGiUWFu4u9eEz7tGVD8g5As14rB9h9UepQj2JTUXhUERV22YMlRDh4uWNWTOO
g7ssLP9wGA2VEFLQnkCgRe8eI3Lf5yh8J/pZD8AQCFEzmWN+ovup20OYNkf35awi6yeNmRDSe0g7
POLSReVLuw+UdOzaZx+4Z5gZMBSLcFdkfP0G0AfxSmAj26Uqcnk72W4/+DlBZM8Qef9zEsdHFUwE
/u4vuEDLZpjYRygUkD9W1HJHQoIFWtACw+gjHNwe1KmlCwzXUeH9qEt6n6FGo+m+sNKimZn9BTKt
xa4lKBM32vATfSJzAh2OM8HNIohNgOL/vFA4+KS27D4L7MpNl2dXfjluHdM8wdUB68zuzsIeQB7B
4AimagcaCDpc2hL4+08PGXKTbj6nDIDfEIoS+Pt9IoyzwaKUC65UnBTgJro6qOMEwdNC08BQEzIJ
bl0qS4pWqRUu3h9KgydytHL5WXyuIUv2/Qqodszc4Zntg8EJqewQW1TmHcLfl9BohUE9nW7rlbmX
I4rtfMsiT5fFBcmAsNF7wxMY+AonTxlVR5u7Idkd/944K8eU66BJ9NLodOQTqV7Gkax3cmnEMmOQ
VMIOBcHw9D2zjtXQOYlqZDmrZukKHXd71hHv2AW+0HtK8/w6+FMMtgSGTMLDK9VH+hnN3I2DdEI+
Rzm4BAKr/uQNBARC93CpmRqQJ68P2b0NKHTC2Qys9mmPrmvklKxFhHBuCTz/0Bdzse1B3VPK0iuV
dE3Tzl1rCBM/goIUSzDrOfSMYultv4xpDfYhpzRh3VRUOKYLYnrHzomLiC3EGEkDsSfCq+j+wCgS
uz7J3iBUprhwSyQ/olwgYuDBtAV604fwD9s6OjfcToC8f1/y9KEAeY6f/0KPSgabIaqJSdPQIwR8
xuK8hoHdSnMx32Js6Yloi9taXeTsNfnWwoLSZhpKElHvP7cokG7vgGZP79zHWAqe29zloRi0jR9j
vvbURhkUm9pXB6ckC45W/NLsCuPYZpEBLQ7S2RGDCCgxUH/xt1QgcDHKll2V3HJs7c0PLlfVBpSY
8knCxejjv2ZYW0Fbf0YW6umliG6kbIOKc1D/yi1u/tKYlXR4ONpVNLy8GjgVn7uDXbljHpQzGogA
nWAdEc37XINv3/Z4R2zbn7Sn2TkS4/O2H/jLg9hcCBwDyVrABb/NkScNCYtkEPEhMlHYsmPOiK4S
t3I0KgNmSuKiqCbyFaUEgc9JXIN0PcLBqd1ypdPvtSgtfnOukYATwOrDMHAh+0ysIK3p1PnDdbdD
2PbdgU18nSdfoVtty2vDBnY2ZOe9Rn5gOoMvhGEcHE+De/Tc9gxGmBeyfSBNGd9LX9+whFmrPEAh
WuzFA/oIN65jlNPCRcDqIjIY79vjXJ9DziFPMKCVwxuFcHrahq0Z1WOFOgHZTU7OWif843n7nGxi
9ras7trLScIP/Y9tXWg6mLvOvqvmki7lk5K6nActSH6Q0hoemNsek9fbDEEWKPwNvQbNAHeNNiXL
lH5hTY99Rpg2TTfHkL9rg+B4fZb4KGmCLlAdC3VsDsxpCZsMwgfxSKnWD7wpHv59hfeEAxVHS7Ge
Dx5Qg1CFjxOixL/LMhyyzhLAhdYp1CKN/5T0PjhXYK5furdbdKdj/2kx5WHKJTvaXweXaa3ux7JM
fX9XbTNx2xv+7MKco7wcgRzZBqjEKKnAlp/unceRhwYKm2/1GtWoY50stD8or7WRiWUP9cmmYg6H
hGItnUqKn1fUc11BK1gPaWJYL7Fh415+2ypRUhgVk7kBkZlYFarDzn+RyUqcXOO+KCYb735F/pbf
3STqdg1MZdi1MBexPaIXPjqK6ZmJcDY+omVGyGuOCuy0OrFhEQyNEgntn6GGHxjGk2w2EL+JevqD
dQxJpGSiYFvNrVSOKg48ZkkYCG6+u/pc74qzsekW5ioNrdNwaa6VSQN2JFhdycODcqPRkTBL/VVl
8gbfyFcpcnSwx+dB0Ucq5DDGv7LDNBmq120QmO8g+8uQj9ITPM49Tplcy6yGvw1HQbbvrNK4HIMp
IyICkp4pfkPdDb9w6Gw4EZr72iahiqDy/DrrBEqSeUkAZz3tpu1qAMY1aooYDFcgu5Kba24/mBOe
G4HE1tS23ChQ9e9r6Tu5Y8yR42hA11N+ghfqnt3nwLn6MLsSTrEmEkJRoY84j7viPfrQUjEnbp2k
93KT1HfvAQ/h5gwUWxdWOe6HwMv6z/gZAlkSe5U4j7hbal+oVzabAOc5hSU0kbbqJySNF1e2h3O5
TdWZ9sM1lDKqZvzFwJC8EDwjqS9Hxk8/A93AYyhbvOtpkvlZPX/nJJShnqZ74rBRWg8NL8kc/eP6
dxidzCc/HlyVZxOkmV8cwSZOvbwy5elQiz44A6AmK0YXtg8Nphq0GAhlWKgdf63FB0+tdtQt+AIF
VhPrB36cTSYbuhwWU2b2iLnq6D7WuTG827YEHxjNP/uUkE/+bzhvt2DN32qFXeMY4WsiQ5Iz8Xfb
ipRQu4Sn0fk3tGc4C5KCs+xPd7fvbEMJSYmbvuNb/ecXo030Z7TIzLB3ujYTepT0IEb+y4IY0txZ
MnDAyK3yaldLRLq1+ctLlA/JBMNb4Y3j0Lf7AyKacG/xqulNpL1kbAC/pW3YUCg8fhldDzd59nIG
4ykMhT+OP267nLdkfV9nsbIVLT69UodkTgzp3yfmy/GTNBIKgPqKj+nEGkPSwaSzwq6f2VxxFRgV
ldTO+lXmaH6VQymcddKZKUzrmwV1d7JP961JwjXoQtwsEnw4fnkx0CTSgxU951ZPLCfEuL8MBx32
c8ojzBjxkae3S0ct6ZyPpYv58Yf5LKND7KPW3z/90u+Hb1yQUYGKtzF/7VRH9drV0OVKR7OenWqK
Q+ypCFStN4Own8P4ZbYOUQZ/YGBmxwxrrl0Sc4MhbgX38FK4pCAx98Et3sMxgn2OyKbB3lzJK22S
EfvKLCJ+Bf2eLcRJJmp4DJOfblfEZABvpUm3IM3JlU79nHvcIbVj3E/yiQ5RsnFT8mdp/F3e4DRZ
J4qtMXigYF0e1zBU+NfgQBqHAdOSuARs4VwqMp1mesK1rkJqDiuGzTRFvnlI2sXREesHm0kihqhG
ZtextXxo/htOOFTNzIc6VpabD5ZvXAV3CvI55V2Fn95ueA6F2rM43Mjb6Egp8ZQAAfRjxS4UDXf5
P2vy3n/vuKneMZUVFH0yK//aC2zDHPtoBe8leBxYf00RnEZtOyqEspHI6bhtw8aI9DYorzcZ/liA
96K2q/yGdEB6k8zT4MPjgREVwvkd/26s8NkrzlTcdzdDXCG7g461O+Tf5U9H3MNthKs3hQEPg0y3
GfCCpxhPEaPdhKUNGsU4CHqUjQIfeHc2wB+S1WvFWv74jGA12DnrBMLFei4LT1dG98oZEXggncup
4aluurCYZRfBIGwdHCqCd1AHuU9YAq4inCMsTzS3CPBvJF324xmAClGOQUO+lw/m4UVOLLMq6vwb
ewL5QUgpnz/sOxzoFsU9nDERZqPh5+dyLhnoY9pQ/rDdqBQQIOIIU1CyOtb5GxpnWALdSD/d9vj+
30AowKTjN1Ur6lr+Aw+H0aDqCgdYorEmLw7e4k3x4vDc92t3bs7AjrBsmZuJLdYYDX5ZjE1cxT4Q
iEayYgvLcsb0TOeRaq+0OUEhTA60OXYmVBRk0cdFZJygEGXL5sQ2wggXNfXXN8t9W/Dcb36SUTJt
VUdG3gKfhx8MhUvZFvPGUrCegKMAQ1hKr/SE3Wl47UOBkqWjx7KeNtOcDqYdCaoPl/aox6kmKOf3
g7nXx7dl+YZOI3Mjo3/HBWfMnY9fBYqu0mkPbMTv0YvLzdVHli9Se19T4VfTexCvMXhIvLedO09s
AAnDcmQPUiX+kpZ/g8HoD2L667hl8vewB3ExEU6EBXaA2aRnLB1jATgxnNcE9t5MeBaKQeAbClsZ
YHzIsBmjt0DyDEcKSPSD3gbM7GSAn9+5cBQ68nyKC2GIRZFh4KRlbsEdsXhNpDG7eEyN4VQfeEet
YzKWYXrn54wdjrPblAmfr0zyMVvGX4UvUDXG7mWpxn3wD2GTgn1zgYKC4U9PONFzqoKnqf5tXCD6
sYLuMJgaYe0JAy3hgrT87B6b2+K5wqEG1RT7KZ4cFIqL5+9wO2BUZwrjIwlbzLiPqRbS3/IXQ0AQ
NYySOlumfWpsGREDzRXW32tlW66TxMlVW4NAS8Y6U8jrkV+yIRYF/jJlxum+x7bMBs7GpayP1V0V
SgvIWJ91Z9kgQjl7K0XSJ2RXAXz8sEwooVEIMxbg8cfGmBeb6vzacP28yTf5ZRz4oD+6cfDJzqy5
vgmwVk5KMzM05y4Y7U6ih30TgWxKeARAM5Rjph2XI8awHn2frdMnlPMBrr5kgkirAm6cuh4OwveW
Moidrxq3e5wIQKu1iApCnWtYhk4pfIgs6nKMQq7Zn3S9D//k2peulCAJSz7f1qYKpvgALoSs/Et7
YsklvKH+haBlzTSGY1bQMjlmskXYD4OkNU2gUi5QPldMZRtbvZaUPbWQhw/X94fLGtDfna/lJbdQ
dHUSVTdEd3yoX7Pb5RlogQzAWtvYVavsotTqpycpIwADZHwBIiEORITNlxmbXbN2JJ9eh/pXQFpM
knnZQ5ECqBPcMmk0H8Tqk001N1XsdE1EwWDfRQQjhuKJ5BOAV4729lQ8md6nkQKg24+fGy31huvH
vNrydI85iVrA6GvwS941IDUIOJYXSiTtj3gJfN3a8t/rY4dTKiaxmdfCk2O6xMsxmdzaZjg4MJ54
EL31Gckk0sLbj/ikEEsFd6CniaXBhLgCgO49FdiOQB1HMyiPvrFNE6aOA+DLFjKrhqon4H6qOwxN
bvHw60KVyILO5xusXG3IJ4lZeSj//wfwWoHcWv8MsEH0NQ6Emszu8FvSgctCPWht5gaDVqya1L5i
AGNiU+IpN69Mgp5kK2i5TCxhHDzsZMxSmkkulEWIidgusaYWiKAVmwWVZQtPFZiym65hUImfy4r+
mmEPMKC0Y41+bmj1px9Hd3RI03MTCeWcwpYozVgkasmhMdWmd0AGa0k1gDGv6rf5v1Tt3Cvb8MZQ
PM1tnE3eqceQxfSGlY2FFb9kUcCCaFxq1g8OopcHV6DBpa3POf+MW0hewVPTRuvwnBxZm6k2ZuSi
/HULLvrX7gYDj0ky1ziqBWZ2AKW0RhX5jDjIIHlh3iU6NBozdY28AEgF00pF7PkS0xxGa7L7Htpk
YqR+rjp8maNJ5uMRUh8ScRw37MoMj3XUwW97h98s0PrJQF7pL2gM84KAeMN79UGeLp/vRSqPu1c0
zN2KIx90kfCc6h32ktcmu+K4CHWXiYpIi93c8IUSuX4Pn9XWfiyEva2w/hchfSzyNkxKFArCKI6Q
S8Q5p94hHl5h9+YqG9pEUYcW2wiFzBDX66GdznNC5gde5xq+whPfQ5qdkAtU3T/pomvAHn8Y8U+/
9yg9PYK7eCS6sjC1Ieu4jx1VXvTxkvCJEVbD13n5kbqSZzCeXIjikyHY0M3LLx2yGgLEXaydxq0y
yjUsmghbdp/tKPnYd0wR0XvQykAcAt837CZi1aFDR8JGKffPZZlr2X67FX1H5Vzmhj3X/6lNvzZO
3VfLnl8YJLm7JuJHA35Y+TE2z73mHj1RzIgPFbMzTvw7uFLFzg0wt3Rigb0h0iA86c0lga7gytzi
eX1ev0T/UD1+Y169n28AueJy8gXQG8bV9fkzDCoc8lNXQMtKcI+M8wsDiX7DXIWZLtYRIssTzHzf
hZbHYii88IVKj6yRf7o6CC4o54Rm9b8PIXkTQjdhL19h0ZJuhbGADIgHyuQYY5UfR3XJZisAXjIj
pDXDz4AsYnCXPWj0dyzEtEyJR2uALtBwoQb8p/pDmSYMMcRn8Z3SR32FXk0LcNjhK0NMpqE9/PsQ
h1r8pWrGnnDEXUt/ReK9rS0hCPAhzscx4LD4Kt+3OC/phEccxBmqR/6O8ZjNoIITA8EbKzb2AGHB
xvfEz1o2tkXoHE3HmEp4Aco0JwyJgBDBKM5ngR//Z6otfjEj9Vh8llzGfaNrM7pcVAflisvsjI8v
3R20cYe604FOwm9veBbxXP89E3sxYKvEZwKAC1AQ4fltLK2pGYr3ykobLp98XzwVNqeT69O+HsNu
hMX84TUaP0YX+i4+4B2H1+U0mm6ioSucRqm4GLMLETCEMD5TZAFICYlnfxYWylA1wKMe/q/4Mv0w
N+NgFJkjd8gN9t9RaamLuGyntyXzJawXMZLGTgzmOoLfwmYx4daFCUQt/q/QsvM15Ra1OdCODazP
h3CA/s9X+omi4uHiL+1ABHCEyd6TSg/khMdq9i3W4Z3fAvHxnP8zMaPbLENh9IgBE37DJfd5Hj7D
iigaQlT4+FyMH+OnvfQXgcXew2+E3d4kHTdRzb2VWyMqYp8bTJQFf4WLy1l5YWgCHTg6eoNfukDv
6FHA1mjZx9okGadjeTb028sQJ77GHoSlQ4GAN3Hl9JfOBnbjcsFn0bUWvTcQ1sjl+DZtDOcG3L04
4k2YTR9Txn2W/98HBog8/k2bwmiK9l98SODyuvOdAioTe8agQGfKUANFi/gzkY3Gcv3v3j4euoC/
cUJdQydL3P0/TSxtChc7ELSjcomVjrJ4u8KanRPGipaPxQqo+QYfT1ZMsWrql/e2cd/YyjUQ72H9
otXi439UndeS4kyUhJ+ICIEAwa2QAeG9uSGwwgohrHj6/VI9/27sCGimGyNTVcflyaQIQDvAx6lC
KlncGCyn8crwLF+6h9FkOcSqXiaAP7xKFwboql3tXxvv/RXazVMn7F06H2iwCFxYknVPvS9tvJpF
Dyfff3kfLwGXUGJRPjdM/xvQM5KtdxbZDquW71Brr4dtMkbQjVEnqx/9y7Ts6NSkXSs7xKobr6uu
OTAHRi/t5TuUgBzdWa75Dl0WgFC1N2EG3X59EWUeBoankWJl96r/XGnsiBb0PNJxmvuqT+WN47Vg
ojSh4XtQTA/eGA/6Exj1nL5fcG0xihYSX/jwOp3MT3Y0jDfv7vxgv9aw0SPW9oGg1LKu+9LTwFO6
LPj5h73YAUvu/23GEKeK/0tUADqjNVmFYqOAHmEN9kYUy6pQ/VecXdHZbK5MczLQjXP73WQNaJ/b
wFkAvKjVWkRAAIabGCvWTD3ea2uJHYygYNnt/GkL8YfYnq/4t7RXic0jqwRyc8hFGB4OMFf8w07C
QkjIg2XF3+duBQUP96elSf5ooE9B/onP4TzxUhFc/q0B8gj3zwk57Brk3Hyg5oK4V3UBaOYgqcrr
QQEEjC5ISfNBxAqYenzjnfxmuXkyGodOPKGyhMJVhZEI1WhLazDtfj7UpnSs0eX7hWaR/Gnj5Wnm
MJlrEmrQJvLFPwpGPZM9v8/uM64JnIywXXIhuCCkgTChmM+EVJFkFZ7Tq39sy47Kir7r5FJAdLKc
gQRo8gAUH+sJS5orYiZyRnVs6Vg6D2rxV+c02ACqE/9ZKl0LOtNZlLl82TKuJR3CJjarnQWLDjqP
1pxbqzWfArZqpd50ak9Zq7mxhGuTMdMlza9vOzTv3T/zJ1iNmtwpIGJ486jIVSAH0l0kQWX68iDM
cd+z0pBCJU88/YLsKeXXqPUj6evTSnFp5DdQ03QvjaIfrorExTG9bS+k4MOOQazeAm5S7n+hCqoO
Zcn1CnFx3DPeH7FWQNahZvMK/PswiLwQXqgQyoo6QJDiXEsUC3Cpg2SA+RcklxhIRByhvwJCBtb2
oOj2cGH7JCDG/eb3egc+FCwlkqKCH5BXltgIKInQIT/g3Xl41+91JgbuAsVSW3CNyXZLTQIgLyBT
5+CXkDSt1jM6d/64mMGcssCXIJNpX7pcs4Ar2RejCEkf4F8UMkgT0zfcIyvI77jCLvXQX/MY/KZI
JfJBJL0AXYEKXYAgzK/PC5O6KYKLquV9/Kon34hA7++2LCpqSJGJ/HBHJZkSHzdg6sTprILU2wuu
ylbQkwF7AWkFUShQ4m6ZSL2bkC5Snqydto8oT1A6vQe/Bk0jzXPTbJ1RejRbL4TxLsheEFaCW9gC
v6EOHG21LffaQggQJ1UOPBr9WINFz0UhzZzdFQ7mZ6eRcxqdRveJeKGulEWrw9zwfmqU+78N/Ztn
8ilHtSuBjPi7MRroqUaZVvdiwMdFDQ0dI9ueEISfJxpqb7oH766FcUc2QXXUAx2XyF73Cm2jU2gj
fz36DSvjeEbXS8DVp3Iw+9uOE7NLe0MhowCjMlfum91D6xU8Aj2aw3CChAcwytbSgvQgmaG3O1sm
rTMl49Apt8vtJx90EskKNUMk3ssLGiAShHFpsVqODQq2oB31tr/7cW+UHYNUkTlUYqhaB7dUrYPY
LbQliPtEGyzenPe5AxC0RNzAHBDEgWgQ9MUKQiTsfudlHNpoY45AaDK45UJJ6ENEU3KdtGU6af8G
fh/sCMB7/K3hZxoiekGEEwDcrD93yTjxSWr5792dIirBHsDc1N6jL9QKm+9RHhHp2wCojZejZuhF
PZoqAbHlnaRHexKUUFS/8MiloyTHWd75uQ49pQcC16Oey/gAsn6ghxG/jfpxA7QHtyoAqZ7yy7wR
TmkSPp0rmYROSO1TulYxGlfVTdwADcwio+3jLg9wDz0hSaR5iybpTYHHCM09sHclxItFIVUIzqyF
DZG4iA0GcBK8SeRu8YnX3UVzW3GZrOBCNMtZB161Ypv8cluMOBpAGkZ3QPOcdzCq0SzxWGCAAqK2
4aNUPKKRT0B2YgoCfuY8DRm848jw0yql9UDkXdRK/Fx2Vo7118N+dah6k/WI6Gkt22dyZPjZTVpG
qWXUqx7dBSST0dpq0I76bUDB2IpJ+rXRUh3F/CXynsM/0r7PWMJDgkzSou6pTlyV0C1B8DzGRUKd
oZF95rEpGbEYvaf6u7EMSHDRdc4Q5B5DfUj2m52LJBKUaUJdHNEpaS0hF2BL6CsP5QEtpY3PQGpT
Yo+JFIVtRMwRE4cByqM8vVGAhnpuXXGQGHWkqgR0qk5yAXMhEaGoK8OBxCRRFBoALrtI1CSWoMcC
3VzezwfpzQBaSpjs9rtrOlJC08HpEKuwtSUIJkVOAb2rx0Bfob1J25SS2TgxxIgQE/avrhrxTxsW
M9gTfZ2lqreW04Gr8HNXeIHOsUceGOcQX+BNNe7JXc/knsGy4ZIQ8vK0iEJI3fsLFf7CAYiEiT1V
NW/eRFbs3HuUvmsi49aWd0kEmCKsjTEU1ZHkcSQVs0efKFitSBjgDL4IVlJK5fJy5X6I9prKIC7c
leCg5C+HCh0EW4xxFAoNXLksKMOzZyOAgTSexlScPgQ88TK+hOcRjoSCM8VkeOCU8rAtaFhJYunh
0wbjcZ7ZoKvgTJvZ1QrxymSLDoSPcupyGbsVvJZ4bF/oHqBAEWVLVzEkWZ8aBQrpN2GW+rQu2F2a
irOQsOoSBbpPih5liL2T+p+noaBR3r/uL+/Xz43RinBKqMBLx+lHJFAEJiDvTNutBWA1sNrnVryn
uvDvAdUVkwMMG6Shu1S2SXNXeVZqv4MQlvWwgTtbR32TO6ES/AaOfqTbZf2++flALOCfN7yqX/Bo
9uUyFbhkf8GegZiidMT93PwI98aVOPGWRYSitEdltac48solSp0fgwJf1IGJkkBNnpE8IoXYfwJb
Iv/585M2vSkDjKkth1YB58m+IVQ0PrnjS4C62jCuDff7vcLYqlPqZc6IxocC3/3+YKNhFdtoWE2x
vzjcpGDtgdkxB0hh9cCG8rlAI3jMBfA4s9FqMpP7HIxre0SZ+gd7j61jQ6wy6MynklzbbAj0d8tW
b9NqdVa0BNur8Rine27xis5cKgT6Njr/a36InprSF2uYeex1nnnW7Y5C29/sdo3BqDHijyP58Ou1
fttrTee6dHDrZnda3SGlP9lj6v8ceQKU9BIQOWc7xGtMHHZynMTgcuj/ziYVJI+8Rw31M76fL6HT
QFR80MtJFhHWPsDYWrPXKLUhaSc4vJItYrmSV0q2BMebyDhLsygRsaviR4NTWjqDgwcnE+O/eZYa
53ZytaGJBKBGg8HXmX15oDzIMF+vu5BDaiZQHbOVHQkJU0YjbBx0KQ/ArXSMk0agLkQ16C+VMKbZ
o7ZCOC842H3+iWoPgKlj0D2xBNwEPACLaDoCresIaBPmpwW7UNQQI5GYmyBxXOiA1gjQ3dX9cLMn
1LWmqYZlA6M9wHzXlXuMMtIwCZFKhnTFQLaDFd+MwqjoAB+rpPFxlQ4j5cqKfurl4G5E4J11/glx
2wHw7vrXMrAEuiNnCdic1Tb2SnXdzTrLw/jolsHyU5aCwFCkufKpJEclIkW4oDjrN/9L3E8aNlsu
lA0KKUUrplEaophljX41xv7bp5hOchSKVKaOcgvPLM0IwOF/txLdQSU3wRbWo2axMVAayxpUHMDx
WfBZdUMiIeKiKvkmmqHp88EvRtIaei3Si+cs3JSbrOAndJVZhHlP4nwYu74eZdQYM9gonZkxrZ/N
OKeYlCaMXxMUEHcSVHUOqv6ul2itguXs1uaT0Bv3lnOow2h0Qeyv/hk/oBx+ARY163yudxmCfKNe
CvnQGRCcltfPmPDra1ugH2EmakOYBuetpPS+wwIhAs0G9I/6kqD8+LeA5gN2Ufbq6r57YAkhdEE7
7tWPPdPBhA1eAzCRcDZi6Uy2T4eCCOyPUPYFs+5o5A96SAY2BoxbUH0YZBlnMWYxnshGKhQA2ty4
zPP058JpdOBDaOVpxFtjFfeiLe2LDEehSEycKpMhmzSKeylYlveV4AzYGGAytGQfEqrMliyFKrdI
ElWiyoL1zbP4hLihu6aqWCJBfte63XuwVuYxryk1arCmkBkkp0TGkQqUjbHo8BsmerfLq9Y85SUc
y26+ymJ+pzUMap3OfD5tTV2t8jT1Y0Q2iUs6enPMIlllMbXkahHmohVJeWrGVxggJJ2Z9+5fmkJW
raJSCUMVCIE+gXxqZnrMfrGr7PdrI+Ma7xFpXigrtLk7vQ3JbxIKma4gq3WfxOOnzsxkC1b4D6e6
OQlrq0+DxZRrZI8P9nA43PeH/arTHw6D4SrocAQs5O9ab678AtlPZAx7sqPkRWjv0FLK4ee4wnKV
yTJn9xcXTxdR65uZCbwQzxPk0ClDZZFFTknhfEeJHeXhl/WfD3IOCwg8N8sWEsHxu6UHLoV7CXad
uE6pJq6LhkszttSReS46PeM3gk3oMstRjf5Qn/5bwVI48MQuqjVLw0GXNg9YWv63LrgiXeg+YU4T
2/7fpgC3j48jE8aZONgsjjKD2uaypBTQB4eB0jDK7swDziX1uwE9cFn0DAQfUDZ6hyw2R4LAIuVp
EQoXfVCdVK4bBiTNWjK1iSSVOz23uFJ0JpJLIE9QhPgBTM5JUHaHYM0liHPS2ozTLNDkFx9Ho+Wc
mYyYdDvIG6iXJCEKGIb7mnFre20WU85AIG0pFmcu0F8mH/7zQW7w7+pl8wy8NJvoGMWHB5VQ1rxM
UxAty2pcfumOgDNE4C44wWy7MdRZUujgAumBlwWp8Fj0jMqVyZwpRyZfWQNgvc5zBSDd5vzTLco0
Td1olzv5dEMj8qYU+bLDyogjQThHtJeMFfeFzoFevvv64kvBmgGL6UJDkjtqfYAc6IzENO9JXWin
JmC7M7sFRjbjBVUAqdyJ8iUhlMWpnb1fZg+CL0x6wZaFv3snbOrLLtFlJw9X2o1yaUJn35fe4RGW
SwNpD4JJcV7SpKcSGhHp/ECBTdHpVkqJ278kjL7wTw1PoVaxne/eXXgg7RvVGf1UGuYD7Z7UsJT6
ES9mkZyPuAwj0kSyTjKpIlnNdfPen2GX9G8luHeOzPyBSfSnUUzgmsWkmnLXOmTKsg1/9iE/ugcA
dt03NOUKR2gOAyajv4GBZ3mlPYQ1mA5wyRkrOxW1UtjCYagm/Yy9jBoKUxE5x4oSdLTLNS3kCr4o
AGNVy36FTWstDTqoBmtTYCjBZtrlFrgBoxFDrLcr9na7PydkDRdvWltAiXxeaeJd6E/8SzVpKi4W
XUZttpSygl77JFo91V/kEUH9RIhhsCmLjEoL4c2DrHQZ84p6K4Mu4wTtmms5OxpwhOHZhhW0J/3t
dquslvwZiaGKP1nhAF/pjZDclXrvBjudI4rDDVZ1TETbctjY46xCIyf3L+/wp/tJd52GDFwDbBpZ
5BW0XLBarFadFbnfKS6ui8/KrdfzN72S25p3VkMWVw1L3UUYTDoO9gwutxi/C6wSRpBSzdWfldn7
505r9CKYfkTCXeKelHMo5lC/baocRDckr4RFiNZXtccqp4feKFx0/QrucOJa1KgBAWIXNuwUt9Zc
rrcmD/2+fLaGutTF9rQ9y+MejjmE4bAuY0FeZstqmM0B5hrekNZBqSOryKZS25TDxHMGWQBhkFw6
5lcb9xL3LoYBKKk9/ZiZlvB1OTqo3p2Co0rWE8msKweD4BhzSbtxhIv1TpOqqUdAGtMHmjGn9oPG
RF07DDyrhzy+v4H4X4X0C7V7MUhahcBgpSz4fyKUT/pwBQlqap5ly+r/rrri6hXHLG9kxiiAB0id
68j1wteiOMtQryVMgCJvQQdiwHaESsiHTueDghBMYPCM0HkDFJweGQYIgo1vNYjkkMH477FMupfW
U0D9+NZ01k0+k2REfql1B6sWd6/IEiTD6jQdnwOWdVDX8dBax4Dp159daR11cbrgXgFSBFS7GQ8L
WHXedO1DwXftv9pKESgbAU6OkV0ILHJHUB0pNUBea0SnEj2cr86ro/ku+kh6B5p/2W0SVLHz7uk/
cK+xgtw7BfcR4N018061ziQfST38AFMp7N5Uj1Hf0zxVEkjzNAtgnr2y072Rz6i6XXorjs3KqPtu
5Bu/EYAfYjl0GEzbbF2a+XoJJRTSyMsAyAUKb3TZcnW/jzogbgFavR8BD8HIwyGVZn6ml9R7pOIW
w++oKc5aZXYYZ2Tfj2t71T+H4zFGeRwEN4f5ND47nWBO/XWIJGFfA7iO1YYmDOfl6gVDWYtA/1j9
Ee49gY3QEq9HWYWwCx1eA0L7NmK5beUH+YQoKDdBgKmKCkJXa4DsDmOYqqpSjFLBfTUvNUIbB2Vd
pR/p/1IaEtQgSUik3xjPmjV6J4wm2JlyXWEk/wM6V9qmgIIb6HJB6ndoVzrowxHDZ1H8IcDawJCF
bFxTG/KW7Q+tfh+kj5cDC7lUZATpGgVTPD3TkMJsz/e0FTpG59v99JVmfXoF/+0Bh6XRSHTqyzbi
lmG+dokGpUf3Rxk0DCr3aZIJAcdjhEzG4TAa0yBY7Z2Ktk7KsXvOtrgNexj7dCB5mrIOymIrzShr
piWKWH3Yj/3h2dnDDd3fE8XNNFYWjB6x7XcxCXpOEpTfygtn8siCwU/cO7FdOzGYqqgXj069JdIR
Mi0V/75PaeO3hqqRXIgzjT1GiZ4P/vSEHGGJjwhzsPy7A59ALnS1MHFz5LuvZQCO0ure+YATrNoO
I4S/XnHkdi5J2GmJl4+vCaB4SsALoBcYCGtjoENjMPipAwDC0CSBRi9Az4JvVTQZgfWWe5dwmmfb
Km5fUx5H0Uekst8fdkhMIEn9sZuTyf5MUHuHwPDE2vZqlhpWQ14G3fV0WstLuNH5b1BGoiSUHfR1
Jdp+VZsUn6igw5tZH1HqYOwIfftzb6MCdnC5MfeP1gumNfCFfpEqfjg3WrFA7NEg6RjOmLW64KyS
Dg7+iebHUs1wyJj85Vr0MyHTQuQdxDYYIPz61LkMUjo69Ret5mCewAjADodsJE3MWbiux/9Yv69d
xjcrPdS7rON0b1LO6Sa18lSDXnhPuVKaY0yTbKYhvS0nDnu5VyZfFlUTEQ+PmSQWAd3B3jYoWOEN
6i83fod/KCPr60NU8JLH9afijUi2++fNXQKdH3mDq1Vsc6vYwEaxVKtDXTfOhbYxawfXBsRpN/YP
/9SstRcf+1EvNeCp1KwEHVzfysB/6H+WGy+HV9b6b8yTIIargvzLBLSWfUCoEJ0QeZ4lOJt5YSDn
TnHI3cVNoFtXh/DicHUeWF9Ukjh7PNFJkOcIXit7haYT5s/GXdlOSnysuGW0B6Tp8R3/nFrtS8HX
/pDkD5AHthVw0IeRzUf5lxUX/XNfVTu5ENe1anhwwPIV5YH8Wy07X3J5079a4vZ29995j2QeqyZT
vL9FiInFnvwSFxR3n6WbQqGKh4qYme9SH0wDaQmaIwvIMgFXKXGgnjnDHEgHOEljuqIPdGtTKjU3
906phewTkO0teM1VMlv2b6vXiibV9zzfuE1UFXvSVzMmShr9nMsIatCf/UX0ak75iNRz/LHjDU9/
MQLwxtSax7PPCpuKyiHZupxt5kAqOmcLmjFqphSdWpXgTbmBBEUIMvQ0ShrrCz1kvyZkFmi9xA4L
LcBmRi1wc1Z4DdgQrTs4mArTyuY2N9DpvHavw7hfaDFmW0VNuO69BRAGZuBjF7InTgSQP/8ysoa/
4aGtlmVN4dyGKO9Tbl5ywQteuZxndot37y2ZtwaPYdF/PwAVYwejYGk2zsV69QVBnv2+eVUqmG9C
2OP+tX/RS311c0//N1vuESRJMJYVpwQYNfRKU9D8MRJLUBUQX1ft9yZPOmmw3L2h3wRXRmUF55A+
l0f9egZrDoWeT2tSjfNXxAAtInilOeCYF5DkPA1uW0TUQIzimE0hTU2rDv39BdqMc/Pz8Na91E8D
OrO7xvQL7y65uJNbSWrXrLfX+LoQCnTf/XsjpSMF/DDxwJ42sOLw8yI3EU+ANyDjHAXX7meaA1VP
6+y1Wbh7CfrwqQtldCFfA2lNt3BKKznpBEq2dvKAZ7h2QDBQjSyXfXl4Y71OcGdBwSOO6V17v0V+
HLm5ADBMCUhDDDg+3CadDkDnluk+uu92CvQRyhO4TMTB+t2gf4TiUL3a+g0/NRZ0JuEH/uaKzWX/
Yvzzq3j1IGOaiuEcMDVthtU9IG2Rb9GXcYfP06a3h7OYAH7j4tMVxASmz5OUFUXs1P51ny9RNZTH
PBidcJ9sKHVCupBsqNJ26btnlLlJ8AC/BEXnJF6k03vzzWsHoL9/8w92nzQ+vUMpSpy0b1bc4pRv
PeyWA2MNdxefQNGUWVUZP1ZPoGc0/jBqaNkaRnNqj9C/FahDkVcDDMJiw1Wu0n3lHMDAXeHHEO/3
e3jZyPFaxKhDHCe5vB0R5ezxZtWQDG6zA9PP8oZsvECyRdrrqfPUfwCwDhhN2kUhu9tV1/dF9OKz
SrhxSS9dJZKpWjAeD1uLOuZDPe2n2X3x2r3GtBbSIoHiB+hYy16iDAZn8QA1sC+fP66g3b0NubYQ
OroFyKGaa6K3aSFE0GtBbv5OcYYMAtoL9vpM0rbULDXzuJLAGQ213LKr52LzRhevOkGixP1RKn7Y
n0V6c+lo54ijOUzoudmBls3RbWVYzmcP0x8V+Q+Grq10DJwyBLXQHA2KkUvHM/VYSEOp7Vuzexma
0NLsSKjTZsmCGbMU4XE8JhTyKwu6iyflyXs4Ku9AHBTHz959kNJ4ioAKBpX3rF6DH2LvNEE2c1O+
oFPt3vfZiPiEovQodEyQ7zY3s+K3uQLLq7h00eWiHAy19tGo/Y6uVzjiK507xK6tYp+GfycpsxI1
40U0BvkZ5n0YNauwDZ6h+YDQiTRendwNa9TDsGlAI2cI+os+GXChtLsDDMnT1ZC1H+RqN+a4xZCr
vxcXgPhAKR72eSs+3kPz65+R/IQgG5zNOpxdkpoVuSFMTGQut7AIDuDd/Zi1Y9FNIUjAgN1Funv6
QQZsgyhEgWACZTusXOnIdL9+flVahYBidiwzp4p7orGyv9zl5ffb8ImRNKJxon10nv3z7D43ic3q
r9FjCbE25I72cvaemKlw5/T+FrGpRwHMU74PUt20doHWlc6YzWFl9T8zAHf8RUXIF0S4k0+XhSy4
DctTlgRw+k1kt2HkTghpgCl8odW25sjrrkM6XafszX1aHFyn1uje3MMJ2D5SUw1r+Tao6/fiwxyA
V5wmVwMGkn3ys62vY5Y96HNLBATBkqu/KR6cy9dZkm+nE+Xg8Pi1nDsMtr9e7rU6F/aPYysPB94R
vlOYQQwofSCGQrHw2SqRhb8MX4dBPOEoBKknfO5YKyjHFrfhaXFaQC+NPC59RnQWsWBAGs9+p2tW
DW6V9YOgZUFjc7I7gzXj1E4Tmuq2IC3yXfi8yu00tZfTr0sPysBaFan933lNdf6YWlAoTK8QCZ9n
v0kJUjPIVqEGo9URRrq4DctDvDOedjikmTFdlyF3ANe+LQ6AoSzC5vmXASA8yQRcFkzDKWnD6aVd
2r7zID6Wi9sk3y0Nk41p+YUFPAF3Aj3Wuw0wEOsILYHz7X27rNf0q/fCoUkthEgVvDDmgBTr6kdS
/FMzvn7u4KW5Oo3MdNS/Kk6RKigThvoM7JT9RxB2OQCasJqRFMJoWH+soMuJQkiHabEq7V7D2K/S
XDg4rsP9Bz+GDiUtBUk7734n1X1K01ZQLLiINnBmfhw5rbFgj4aPLcoBzEuuB+zSB/8I32+5aZ3q
P9qTXvXfuW3G0zICmAm9hlR4ChBvYSJAgjzs64wpkuYdZMNfQETsMykDuBX2z9WtV1nfc7XiEjpz
RDVo90CQ1S4SusGFE+vS0lq2hD/sDKhA85Z9L+EZ9Z5zWHhOOEKLh8VHu+myGQLagOI9QpkWOVYp
wOJWnC615OQYlBWg1oEqHR8axSOo2Es1YvccHVFkCkPnSq3yUIO8D6OFJ8IClcxQsF0uEg4Zdc2Q
BCW+2rtqw0hx4KwKAPW7Ke1hgm1sPVZFmgnonH0ElUU0K7LsYytNm507gANDe+Ihu4kVxuTltgX6
w1EpP7d5csObwFv16bZ6Av/lFEGlgtP7cG+gqe8bK+/AUfy5OmWIhSFsuzrnfAPx1cqv+w79A94R
2shDC6gzFb8njdH+M/KSV71KfevdJzhuwN3I7Ohn3wwtfLVUw3KzN79SjcWIcf8z7SMNHvN7xXs/
yR19cSw5+XDLfGwIw0K4mOzrE04UmwM77jmtsDzh9I+slrG47Umbk417aUd4gqTqlXTisUYr1AOO
6atfgOyV5uXUFf0/JOoFJ3x4HJNFdgu4XskFQxjjsxFvLeIP6h72k7UNAApo6m7pgLTYbwiA68zp
gDccp4/LDniKOgHRy8FrGotSHoN03p/X6c1JQXmMbk1rfkWcHpzEwWO/f4yZ0XueDqx5IUHvXeKt
PH6rNh/JJS0QZ0AHOgP/xNHOwTTBmliAGvoCkT6/x4pip88lGzYM8D6A475gR/s0XVLcsdaYYxhi
SFRhyV/jSsVNls5nl1s/uwWauuCM3BUZ1Su6gOCYgZCA4ma3uKIkDkqKnPTO6uLRACgiwUeXFK/a
UzxJ7Sfd2ROjHeNgXBpHiGpYEmcJtY46iSRoLA417HQFzp0NfFafAUkk+sFCOqKgTEfbjFwUqFEy
yHjL3gssy6EXo4gCQIuApRBwwKTsEO/LQyILJRYrCZBuSByOiKXov8WKfm8SV9zs5f5M+I0p5kOp
/2N1GPwHJybcnCTbKhA9mCTuEHUse+AQPDQCqNkbu8rk8wugJZGjU2r9GveyFxVbMNo8LjvOf7J6
QXiIMBq0esCjYgdyzZgaKIwfFXSlUT91v0/Ge+0DpyLZNZbyMGBd+o4LEDW9O0n/vj6MIzw2hNWe
NbQSys/mb1fsVmbIZ79vkMfY12FCQAsAJ27l0ROHe2p9QtaMVeCEagaj1DmMcTTfdFDQ4cRYPgFX
dmAiwXDE1BrICxCUGy6DjW7IJ704pdpyx7BkchThK7lBBcD0lGuKN/nph2vGGz594QlimzZPwqVV
mTBv9QQ1BACGfvEyEJTUqTZu7g1CRwMOqBQaj4Jz7eWDXH8J4hxTX+08ILt8rS5vDnxgUr5AwIh9
IH2Piwb/A+4YQnEwmh0c/JDDOSiKJeJNeptQdUXwIT4mRAUOuHGTAv3vg8fwWvg0K81wcwQjSisV
pXoS5SRb4ZJex2OsH8g4Sns3ykbYz9sUndy+8KIxocJXFC/4ssUdzYm/h/NrPAaE6EFCnYXBXy/X
CzhNKIqzXtPpD8FrjP+D7alhRipHr/jZJpc1ljhEIYIMeec4Ks9wZEq+0V221KPcTK6waD7Bzkb2
kqU/wAcwscWV6RIsHmHdsl3sl/sE3u85Z58E4hz43gwmW7MW4ttWhwkU1OKJTh+cOpEhsW7AkUx0
mJIpYJ2H0Y1fWsSaXDKWRUYV0QZDMP2hMe1gc6onB8/xsKs6LHwy83NemWvCUMUYBNBgNI5QhrRv
cHWNk6kF5ULRaVjrZGvUyuQIwTUs7QWT1IArZRVSG718ZAyQVaHjm8Y6qjSweXX4afWod3WpIbIu
HPsh9PbwTxmxfWX5hWgSPrRONGdSg7ZMqg3qX0co9QCpAVql77lSQ1AnYX7mupXJ614rwz5Hruzj
YCpYYpnIIRf+wjKFTsPgEsF4jbdsn2nPNlHIcIhlTRqrurl7Iw7dT+wXn9vo2HwU6gmUYJXRx4IY
3i5t4dmtLIr9EmBPwrGiunYrFn6nfTQwDoz1A0/psd/dhvQOQ7Ayfq1hpFw2T9ASgITu4UC/7/hN
5fEb4uB4lNuUZtD1hHEHsnkMA6zgxaIXQSQK8Rl8SXR95+fF9yqqrioAkI/juDgIr27p2i1Vg1cV
gGmTl0X3hvF2KpFzi10Y/pi7ZAJ4TE/9ktF8LWsFMB9NAsdC/mnnRlzSwqVd4e+PmjK9SOP03gTK
r451aiZnl4LsG37Ckn9LfKi8YGd5e2VEYCgtVJFe8PPgfD7u7eTlYbOkllvEM3UsmnWW9peOdsY/
5KcoLRKIGfBbhMMDrZgsIzgt1CiI8B8iDLTQ5IZWNbccPG+tJUscJSCIDqhHUXOD9mr6ql8oyOQQ
mbHvc5gyqrtHLx1+fRKMpnuxvCMulYXRs5frUkjzOg9JewkbtluYXty0yaSu3AMDrpzYfa0vyAW4
Vs/EpkInaHZCxnuHqD+iTzIFDh21COfvOFXzhCvWDKd4pOdJPGMdewT3Zm5+CS4/+9BBBqepV1u0
OW7K/XBy7sS9Qvs8QWId5Ow42omANN0vg1KzuK8gGxfCRX3GX6dt28LMspKO0O8a5oesCr9tOCiT
MHxryXxCAXD3l3sTOoI6ffer6ugyIoYN6SXdVCd4hSi1LPtM00cFJkTW5CrJahxSBpXRvE4vCzpr
Z1UHAR+XUj5MbpT6myjEvFj/N3eCIlghsJhNY2fla/exATRqDo4iadLmMoFxPn+pXSc8WPgVjmwp
vX3MG9jF2QnaPnEA5jG1MnHaveeVPRybxEkhGrFhB+KAikiKI/J65RJqZLA+08bbeexh0FrRgj39
DvIDaMMGL9hTflgXrXBkAW7j79pEmxDNF2CwOLDbJ7s0xHHGZ/4ZsPXUXjmbduPCnU4Vskr9N3ir
2L1tjqjO4bSAaMMFwetAThySGhSXSvolbMOXyQdZvv2NC0vb8RiOhyLgWZJYsBcCrx2TpGjmF8uh
VbKXVh1TAocNgK/YzefdB/pEOTnsd/hlGZE/LUVRCcabmj5vA4HNXnpeOJy4szeH3hZ2G15rhlTi
H5g5BYRNnBvN+aRRMeLYEQw6DQ7QZYjHg/nh3imCfGv8EqoKKnyh6R3lm3o8IbdxevgkMZ6Av5F0
dGh8KJMgWwEAY5VOov7yGHC7FboRWHzI228L8zX8XlvH8qgULX7nwcl08s/6l0DXOxz98upLsdV0
EvCqAMfJOVA09PDk4IXMYW/BwSHPcnQF5D66hhlEcwuklyUNbxT2jCmF8AH6bqQVjk45OEBffaU1
g3wk/z/CmlJA9t2+DvAXw+YygOasETZplaiWB1eW6zqvinNjnkJVptckNQYCcAEC5F5ln4x0f0KP
BtcSv4dpBqpaGDAGhwPcRPvTpWVBIvOWgv0H5oLeEncaooYB6U/oya73Hcx1+GH589hM+rTmA14u
uedVrlvsI+tNcx8lWOh6sZsfKNHZGd712SPRTYvSJXjk27mH/pp7uKVZ9TlLAefA/IjaAfyxIJTT
YUiIRMiBtz4paap4pUf9fN+SKsMDDMP+oUetF1f/jnodXnrBSSu1qzmCxDju8IrzjQg39K83iOdV
10RLovbMBb/qWOnyH3PoDLCrTwInLrk3FsBT3CWVg4Ejl357eIcE9/I8vT/gOSfF9/cO3gldej/+
NqOL90auxIR26wxs403dCM4Q/NaPQ5SEHMwHYROjdzq4JeqAWBCOk/4iskxXF82T8tXlTzxZJt77
gs6CpycOrIMPjgUnt9zkEd7bk7k/4k5nbgSPNCMkUKlxmij002SQOEV436hFs4jgn7E3gDuWwdf8
95YDklbZe+GO40YExA1H5YwCEl9InobEceoV4M9OvXs84REBE8RXiILQtVykkvOBHJfEXQTy6eqE
nPvshoJKWMZW197kv0wUNmCCIo9I9eY0jQqTZzzC/SH1cCzWjxNCNkVtgP0pghOFXzweEdhI8JYQ
hCDPdCi0EOngBlUkThMRHY8FIGJwOvDw3ZCzeKTQMipA1/Pk/90MonYW0aTO47LSsV56Jd+HYAqP
/LKyWC4qtMvws12CJGPZrrRL9OEYWBSjjzFI6FNg4V1ghizyOvvf9oP/BSZCzf2nNty08LakdRi/
aqpsF+sXuGeFVYZWxlWRix0CmUyxCzaspgrPKmgLyASlDRW49y72YUACbCXAkjrGqPRcQWOCOQpm
QsstZrPJp0btqmTzQCFXyJysduvNAABYdhOGmIm0Q0FwChfAUfkC1JC3zOqmApP91VXVjUE6F3hg
1qLNLKb0+gMBSK46Qw4CzwZsswZAKewNLxoAnfVp1+ttBuh3CtokjAZJ7ZoeBc8Rn/SP1gx9EPkH
+umvIFDBIJD+5cO+fJLw/WB6ej0hwNd3G633DwA72I2BTlUpPv8ca8OylnOZILPLyAA5llMQSUl5
H7feZMafVKtV/0PqxKK+F3Zwublcf5eefqk2RTjynVQHf/DRUCOE9L3SvkPSE+TqOQiEKYoNGXB5
QCm0UHEOoLOkzYdL/96gn4lDQLwOhhTajipNe0S/gBApSqyET1XHl3q+buhMkG6o1k8UnYv+pQEv
MnOberEY3/nIlC/9bhhm2hmGMg7vXlTxEsXM0duTeAdIgQu8U72Kl0YV2lx+GIH2GWigV+y/9X1A
kPBYAP+9s5r0Les6U1X6BwJNNXW1Q0W9S69QU4lesPCln7rpRE1MKtfTJamsGIAygmqUHpMWWBkF
0q0itfOUVHhAkqgcPH5IgV1An1wHEY/xKBnhDcNcXQmQuuL+bl07xwEZbvCaYR1bojuwRvBvJoz0
uc3Sj/mTvr8c3Ffo2dGfGWd4NSHW1L2pqv7PgZAdzH+5Bjl6vbhSx9CT9/3V8t/wPJ9IqJ960Ugb
mQcS/bfOpXfrmN510Bbm/fv2l+B90F8LDMA7SbabSDKSDes8aEoH/9Q7vWsvipm5mTER5uZNz9Kx
fs0SE3vtebS9bKsFJ6L0udxX9lQhtmVUqV8rA2pmY2JMdOgfmgpjToO+o8JApyo60HODjDY/no1b
oV0OcMfeLXZUqARBKEsZ+q7E913mOtaoZ6CbrbNT4a6zoxOoUxrBoxNUArHna/u2YE2jFy2sa0tX
orr/rG4DCgdKlxScC/2Olf0Z9vyIvbpA9bmkoJps74NPJ+klvZjfIPPMbKaFjua5qIdhIjmwxRvY
f1ZVjI7OTdTLlC5YwxtlysKcwhRFy/DmkwfSZQCeHeReQK1S9zqI8QHItnGILJ+teMR8jUbVmXlw
qrPHijQatzyqavCxoAzEbml7rHIbbdWNgZ5E6N9+LukhBpuyai+CoQATTi4IXTWTguykYsFkq0J1
GRDglWL0ja260UgFpfx0eSRoLXJmb3qCI8BukDzixo6yLwScf7f7uYFT8HpwDXBJslpPoZb8D01n
1qWqkkThX+RaKirwKrOIszi8sBxKwRlBBH79/cLTvfqe6ioHhiQzMmLHjh3w0GubLb5lQxyxmz+i
mUb9hJDKwdJKikaNzgDPggsoYzoQNMhBHdonTsecph/w7EGBA7Er8BLpfzi///4BftgvZdhFlR8R
QaTGee88+3eQh6fDdsdIQfQCC60ezp0aBlIfXZu6uLeJ9RL+Gok3Nj46RiLZgConZ74TabA9I+Ck
OW2IkT3KHs6U+kGJjnfdA0SYEyC/1X4dcYcPcGQGeh9w7HegZj4815YfjDXcH389bhr8XpjmGlKP
jxdkQpfTvqaNAWBwAGrhWyuGv7XJbeETIHk67R4i7McDVp2He04tHzDys+8/+za/cEi2GX4HG8VL
uzY9nBb+lFPIyX5vb+2aytFB/kZ+eUi04wc28TR+DR3tvqeePpJ2dWhA0tSnbdwACaAH5jO8qhca
h+wWlCvsIOj1KgtMF1eSQKeWVnjrMX2fODHj6Md0lpgKnkBM7bXW+EeK8oc7RAMjRH/YMIBaURft
fxoTXCLa2KUhY++vbXAHHCEcDOApgzZ1n3x4g4KQD5Id98Gv+ZATUzeM7xXTiYluj5Kz54Us9CE3
4VfRIg/099tyrt+l2re5T7y1TzO47wCZnyFnZy/A8+L0nJv7RkCao6R07X2Ouh2M+XX3GHKx8MvT
2/w1vMChP3xPzB7qNigJs+nkjD/K8+jOStqFmU24KymAZ2xxYjjofLd14Ax8hIt5DH8H5Zvgz/hi
fAXaoSH7pEo4arUOZEe5UE5XrzkQlXGKANn3q8sQwBxlmOgb93AYOvF9ZVcZoafMucSn66tjyCaW
z+ATCDMs952yZpVwS9CjqU1VkRKPPW1LigHn/XcCgvqhvEm78t91yLVsqXxn2CiWlXfwjRmJfNA9
KIfzSOjtnbctb+ArQjHBY4VhRphsAsLwwHhSQD4nrpCMEm0guIwv+XsK8SFzkpDAt0XMFVopfUF1
rgvkPF4wIp8T94oT7Khz0h+y87/N804Y/OcRbsTHoefT7wqRTo7ZbHOTlu4ySABkRBzngNPhQUeB
FCPQzYEMBD4GB0ZMWGYQIFSfiw059cci6s7Ne5hxWtjjvbvzBdumjRd1A9Z5x4fHfC78AMRxboZj
y+wyuHTuIVddUt4ccM0ZEvwOLkPty4VfGYMokPPITYjCkBYAIgo3/c5LiG5UkHkYmJQnE17bA2Eo
3SieAKWnTxsd5fFT5oCdhOV8HscRJ5KFBfpgweZU0Z5yOw5XqY5J5oHOem+zPsg4kVtitkOkyk7v
dXq3mN0cj6UDxgfAzxXiQ1O5LkkodYzzQ93fkCy6/J3shKuUs9NTTgu8y2zr2sCRsOPpJwOrGkgA
RWs4ZgwlM//mcQN8ldH4WJySNhn0Z3auIeFFEiLiytWGN48vMyfWRJZnszi05eatmJAED5A4oTNl
wCmAMkjTschCnthYJYlIto07IsnhPEmwwhOjr9m6pbpx+7dGf6Mog9zt0SYdE4PLp5KNR5JeWRc6
TtTDU8cVsgZUVI8x3co6Csr1M3x4QoyMJx06uJ8xyRSB93xKBSREuu64Z1Ymg45g7cMB/oUqQ2Ph
dNGqbB4TM5V5oZpMBz4ZBTx1qvcRxTR4KlJ9wE1cCKwILWnXR4xmf5hEbyIyHFZ5kwCLu7+HTE/W
DMeAwBEQzNDR8ExW8APDVOnTsLJ1IPCS2cR3ZG6ArVRGdlLQrKJSkeXFPJjfhh92L4ZgTgnMAI9a
Zq0MOpogdrG+MmUxqQYXiOH0uZzrTpued4157EUUtKvj5+l5ktnFW1HAdd/ePClmlbDgIInP0RPm
sywVIDF5q1x/6Y/AFJqzgA6/78GRwno9uVv2k/OOLh+e1sFHZlXSocsU20VUmISxR4NQmQZy5EiW
PZMk9oRQy/WBD5Y2hUYhI8e8koHjMiBugc7f4DUQK3IglHWxFKjvYW2h7FkZTP/gyyMMsFEkU5tS
FSTUwS6TIQo4AqNXDZjNnEsGSVz3XB4Tz+CFrWO9y5Nmaj1PAufLub3b2wXXB8m82c0Lc4gDMyhn
bp+7LNay3qGO4OJQgnogy0fsNkhPX+Qg1DEhd5rN2k65xr6lJ47O2sjtZMdvmCyMODWsYsbkVNKB
jPWWSlswBR3MSthNzzdCAXJ7YIgQS9mjpFHDd1BNk4vb3pJN7s7VOZzI9hArV65bYgCYLdynlDXB
kJuCQQKD32xOfSEPqkPvMHG4aJ847M4JwUQahdiGmDg9/RspKqnIG2ImWPE7tm4hYb7XfAbYtSbf
Kz07mjwdGjtKEnzOttHCkLGrywjLWFdYMA4gWxihvuomO0aIgfrtB7wB7nFhGrHzDL/gffz1wUQw
s5k4slvoc9YCrgHrQiia7SmtpHjScrfaFn6kQ6NQQrsvxafy5GUC63PwAawSkZoqt8XA/kij8y4c
+DVP/OLla079EevF0dl9fttUuWZi0IKb5rdmCQt2iwMlk0bwBwh/Y8Q56GQaYJXWPJhi/TxdPO66
rWIoWW9nJBNQqXCx/8WhA1NqqWeQNknk5zaoL9fUdFgxsgxZj1860oNZMDqMh0JsenqQGrmZ3Blt
MN8HQIzU+k1oGnRCUaXghIarVOW+IF+U1Bs46dtmQ46sTJvTdpMB52isXWYPQApMC3WenugdK6v2
wGuImCQreWJckHgB2C3SNV4noC8Ej1FyrHyQAWMHIZFvpj4ECAgTkDdF2ZXMoSJLHxR6ksOTRUWV
WNjhU25v2mK2meb0XEmgXUBm2yR7acSeQryDVgLx5H6C1l300xmSdz4SDzP90FozGl+xj1F3/Rre
d1HAsiccV+awrxwRUSkgdpKNY3QvQ5UG71h9tFCazAF1DjIwBi9mw1Kp2+s4CpvDF8l5uu7wsRje
Y78157aiJeP8PiC2wnvaEoygHl9D5FNkB7kM/x0AUUkoXwX3pVNRUZg3GOgdBwOPY8VChy5888CH
OB2nku4RIcjrXP6xH1ECEAUAflwG9WWGfEb+lpnC5oOwR3eOPM0WPjsCMTkWl2HmcyJKJN+UKful
VjFnS9C2NNKcX4bluB0ox2KTrGh+CkDFihNuo5COibkm9Yb8q5GBC5FNDWhfT4KGnq6Qs9/bHmhC
AAlMt3r+Y3CGNk4aRvfI9Jzt7oSCKBg5jDEFc0y8Z4hLXijDJ1x8yuAek8RPBwoKEOgBkSpavzYk
KZDEQBB6f2EYc5YngK3T/Gt2eLEZfEcRYDPSLfmQ8NYalyb/lcMt2Lh/3tZN2ISDbLlHlMjiKBQ9
Uxywf0z+BWfsV2ILIFm0DgnkbvFlgEcZQLI1pAVYoVI0nNHoLLNwbQvK6OQfxFIWu5Tj4NFQFXAS
yy0qUDKvyfKwucGKBoth98iRc6SnU4Cl5q1kBGGH7UFeOYeC7jApvoN8LY9FzGTDVdnY8nXbAdjm
wcjX4VQJDjXWeNSiwsxM+70mc5NexlOeCO/Jw8RlGfweIMvsGjaAQnsB0wbQ6t8RhZ2V/++Ryxmw
XnNW9oe9U+wzxhx7KtfLbTD50cgO3rhHHOQUDzHnHZRm8AaqKT96AT8UmeE1S0QXCtDdVxek2bpm
RiPDm6NZ2kiHkk6ycQYZ5+M2ewMNHR+o6j5U84k+1BGcup4UjyWLO8j6LIckGTo7vfZfhR+TaqMl
0V5ZlSQjYUOzbUKnpDJpmpVW52/9Sl3Vv82fwb0HlYTGWZTHNs798xT5VXTsDBVaBTghz3yAkMsn
uJmveYes2B9aLWt0X/pNeL9DckkE/f0Hq4vc7baEMD/UESTRrUzpt5jjlP/TU4QGFOihtaaXXn93
Xezqkzo4GzBO2WbgPEFaRh4e3bXnkJQ5aV1qmxswA07dQN3WU7TtptWxOpZtt4sC+65nivTI1Xm7
orhPNqQfLTirbihQdujUYDVG3AiMWSCAct5BlQF6jwGx/ewyiRso8sMZoPx6TG7s7vAjNhXEOUU3
k8xaja7fH4NJ28Vn0N9f4Kqw8SGcA8J2n2EDoTEsU2cRffuRWxrpuhEmi5c0HKBSPFs8j7TvqI3+
RjnBWjAlK6cMkF8bf1h7H+8NeDCj3BCs4DJqGFSu8084u9QmUyimTTpPmhwqey4xT+wCeGIP2tWD
pEOOmO5V18Fl/lkmpIhR2gMxnQpyjG49z9WAB4yFfjo3cya3ywPfvqE5jj83i4fD2kc3/tEwLy24
w+VcC4kCRl1EpCddV8Bjeh/dB53l1frC46aklWQebYW7ttqhwVjXnpULbAY5A+RaiVL/kikGYhFt
rsGs7F/Gt3G6jOk6bZPkI0kClcYl97vTwnIelQaptDZA9yb3aJMEsoUkAdAuaDagB6IM9Z6ncNnz
1BT/69ACB5AJ1TJaz31PtytacAlNOwGA7Ay9VUhR0D7o3OLKw5mmUxT7eyHY2oS2rrMvK4xi8vaA
/d9pzbsHsFsp0Wut6ZaHNgjEabo1EFgb0QaAGSGMZADHh2N3lq9NB+Th6j+lwQG9KKkenNLGyHQW
iB+hzLC6UJpKX2E3HwOM4DI+rRoJgcRo9vqQx590haws4HPIFOg9ffCcVXhj7JtwkyPSuhPp3FpZ
ACtKD6P3dHsjE9umTdNdO/ygCO73mP/ocsCGtB/wBiTKb9PSHgMv8g0UAKYzcMSPlB6iEtefFbDK
2GNQATqrlmitxmNhc39YkCZdwr/E7JtXYraQsKEmugZE6UE4oZGS0aWwedgOUxpkWynphgkliT/N
rmqn2NrpA109G+HG0G7DwdGSupRZ06IKMe8Yej/eCAQschL1MHL2oOJZ0Aw5JiNBApsc44sOfSQ7
rAZVhkf5sOCTYjW4k86Ab3AfEEJmyFyMgPgeILZP6q1LMwXD5NKAQ8mHtuxGn+0G5OqXdG+fAKNy
ijCYDPSENcA5IV70gdi7nEpusQori/lKzTaCL0N13T51TqJTkWlSWkeietaQpP0nfNKTL8zClEi2
sJu4ZTgxHJHpA/uEB4DqmHmlqxVl1RYK5RWt0ACBaYzZ3zdlaUD7O6mH7gGsDIyE6Em2OirT1kA1
BGp4rwL1y8skDEDvQBYp7PptilSzE0hJ5oBo4eeTvACRjtIU/cdRvrVtDQ4Rke6ElqNu6j5dVbE4
CP3H2HGJsQir2HD7D538gs6IoB+mulTG3lkBS9L9SIN7Ceyg4GVBxVolQ4BVF0VA67kT/TTGVJq2
Lhhqm9wFho1mEsm0WDXCy7yHyIuPX6CSJwIvJR2djc6oxrk4E4tg7H0eFEoMacr3R7VDit0RmePr
UrdEBaWYB+DTcIPnUNeHOlp7yPjpY1YggpFmOiJ3JkW7SED3sz8INwh4LM5LtCrPfSyAjtwqM5nm
MNyCm9AN3YxtJD5aswq3FAXNxohKi4SmscmInI59Yv1J7pPoQeByCiOwhr5UQL/JxPMVDzkA/3HU
f1OdgWKOs3bOQPDUcuDKoRwhj0EUKdmup7SzhUp6Nx6T0uPrZzr5vMiqvEjCqHY6gh/J5H9NqPkP
t9GJmUsVAI29qKDCcQ2hX/Fdva/Ij8tGaqjpHovlbIZs82D27M6QyCG8ur2wXEDj1DT/yyZaGEy0
M7p5DCZLjuOA81O8VZuXyRfC1qAYok4B8fVQQ6BAJ0HEbvpS/Y+137Zodg6sOr1QaCLyEYo9plHK
w+zu74Mx40LgVwOnASmqpsJMZ0uxO6fYYAmMoKC1PsjVlSAbr5G/trvpgk/WJpiiQuyIhp88TSBo
0vOK5pFxJ+/ONUlyiJz/oWfkQwpJWOnUYqQwVaHgOMSAhA581DvPAQO3KeyxjALc7Qk4C0vqlQcc
H0AtP0eOsaS0AZyLVB9OLTc9VifRX2k3gTduXjp9zQnUVwwthvH5hwHOP6M7vZbYKHcoZlLqvTw7
KI4lf330jFe9Of4EYbajAqSNok1C7rMYx1DH/uioiRnxejQJnCGLA8IvRoRJ0zYpwX15ch8wtElP
YHwX6DbBQAtqMv87zSEdFZIhEAQdM7JrnyrMjsbP2izIaEDJuI5omLQDlYahTKm7so4XDCJ/w+Bw
4EGaxWLPNoCpjQY0liF6w2fAMZrBaoA620DDkFakC/D4W+bGi08LlUFRRRW91Gcoi38BwjL9nj6D
CEpqv7u4/LHGrtYxXKLaYX7wE08GUR/uI8RI6ig78ISDre9+VFpkEN2tC2wryX3pjyOSf3hyKO9i
jm8LyUyjK1u6DoIl31nkSOPn1qQ5u8Ko/OmqoopFKR67cL0omWgPG+YOzQk+KJyerWr5XeJrkBMw
3/M6N4hB/nBY2I34d8W1aU56XrmqmbMargwcUUIJ2inhdEgLyoYPPzqZ3q8+FiEXmVMea9X2W/5z
eb+a2Jjz9g4bDvJNZPa8hjRAy1exrdG4TkOZCnH68OlR+/uXQiOdnozN3V6qA505burTeIciM3Ki
6xrx2X4sTbdEjBv90zDx4rAeaHi5Te+85PjaBJEd88vSRw0b0Rx6LNDJaR8N25MLodaJWpo2Jsym
EmJNXV3Uz47Q99G0+3jXL43AYpx6Rw2aHl0yzGjRpsABZsqiIIyYocNhtL8wr0VNfdJFtvNP+sj7
jRnzNSosZ2Y//xiiMc7do0FfJdwPOFvJVPXxxgYQaNiIjqh7hc+XQeOlDx8mw4+UPu7Q/WrBCs1X
nLFwZ7N4/MFFJd+/FYmomz6ogvxt5ePbnDI1OrR5+Gfoyy4LFALRnIVzJeog/Ar4l1M4YeQR7BhI
WYb6sno4FDm0givEEQz9LbEjrCKpbhuGOteA2AstR/nzcqiQUXF5bJw0Dbp+G4FwpwNKEiroHmhg
EKT3gxYpakmRd2FISVNz9AehE0KlwETW7Gu07oXFYTzpekhjWnWS0R8ndigWV/tr6hHQnvh0YDeU
T5dOKgq5PXqU74sVPEpitjN9bolmcsiKM/ic+EQwhwqChchTZwkDuZEZSbcmdsjOpEBOGU+bK+B/
770GU+2yku5crVnHK/a9zQEN9GG+h/ON/OZlzPi8wTDby4QoqbuiwA5b/XKvFk6u84Ge42HV68Vn
+hx0sEyDFoV42Vb3I1wY1XillJh6z1TCsarsx4eYZVz038eYarGmnZEM5ZG5OGtsv2xVX53cKkpi
3cTS78tyEW/E5XrGi8Sngcx3eCfIUTDVI7zrqiSaSwA6v05SmRyYNx8fN9fJt4P8//zPDvt5yG7F
Jvc4wk3rhJ9RPinG6ba57BHAaiZ1kDhweUKfKTzCq9tCl3KUPqjvh6xWmuIV4ZJbKj7u/uUBwM7w
Dy+b5Dy+bH57HzS5s6+FuNJIRpu93Ztchk1vWwwf1DhYBpy+8O4Q7GqLfe5VGHijnJJ9lnuHP4f4
EWWG9Jg3JKFM2pVX8cA6bGulicsXsnlT23d2yZ3TJlEz6bz6wjChOkCxEM7dN6x2HBOOAEWG8Uan
AQkyBT8/JqIuryl1wuyzfPY5ghxBocQlR6CvCs8i/fPvph6TysJHmr28fcseVwj2yBHwAnEOF0Ic
xXKxVWfirH7DZEbT7gVVQX2uCJqgGQ0g2/EO238x5HTZCF4EBZFXV26HMkoSBkIT/IY8bjknez0T
G4ecybDQBuxLtyOeMtaKAxSc+lU4TQsHgtKBCbclji40j/59JDLccEKc3onoii47MeSMZIa3Shq7
FncDXKgLCpZbL9RJOUuJDqz4COI9t2xg2UkxvJAVH1YWtUkGVyKPOZ7o6xYutGzsMvR0BxvCS5HX
cZ1xsFCW09d7Pk0SCDSVmK6yONVefBVuara/TWRLZfj27Gujx0KOSj3mTz7uDVNDfkmJNKge5RGk
TKp95BB3DnCs6Vj1E5cphrcFvd2YfaAMvMXk2xHEIdFu4xlBfSDlWNtXuhqQRoGk7mQ7PFxuEooV
PnznxO5LuSreeuIycXzclZM4NEMOwXMI5Zpk27/jDJNYHzUO//7uDc4ufBeax7KVR7xRmjwmOaw8
aAQeMUMx54enI2QGalZgh9SEf/cRQQi1MYgLkLJtWBTMlGeGvX1ibkBA6OFqCc9ByASP6xAafo7z
QK0N60ncMsWW0UOpg3hP5v1zRLvbH0MCypA8riMBhonF44jy5H9MCdak6JLJ0PC6xp00T2j38Pwh
cnxeBFfnVsBt1OJQdm98WC6hZgZoRA9aRTTGqiFq/h2wttnioWX0oKx+kc/6IiakkGbjl2wHazQL
Gc2my7HPDpEOFMpz0yUcogVt1WeP+iQg7DFT7PHzpwgluQM5IVJdh0JCPg0ogFVvBJ32JoVdKkhg
V8QrSRFCY5EL6wyE5YGsyO8iIcoBeo+oVWhFwTOMboh/cRIboBhCtcg6pCfJnahD3cuge2/yr0EV
OEUbFNw0AMxSUty8S5p6+iTrbSWz8cXuTcB3UFztwBQ32jQ8cg8/AAjivH2m8czXwpIPP/cfV1R6
GfMkVVh8U7IpgMYC9esiCd4DmhdOALUi6Z3mwdqWqIE4+CQPDIkF90YhtoYVZ4kY7SkTowv+COR3
Jbo//iB99rzLUKqpXNxCKiHgRsJUGterxuxm6wQepZdNsz/9ibwlIg5WPUQlubTSoNWnBuwZXBm7
8ZuFbOMmEiBDSCEw77Eu8BzuCBzBOwCySaYxqQRqa8kRMEKIq7Qm9xWyErlNqOl2ffYudaXsqUHH
wbr+pW2AqdhOHH1GJQttXmaEYgqul7h1Apk8nQw4CNjW7kBNq05kD9EymcWTeii4kZjIFutQvOkr
ob16KG1ov3s/IJVi06CaeiLUpptkdN4oL8k0vixegFEUBTiywRLo+RTVkYu10lALmf8Pbkdch+vI
z3maCASBqTLT4A3DqJOmP9UJFactvcaJhr8sPR7UHAWQcXVC7Q9LRRedUbFfvMdB7gVQAMh8bpoz
9Yg4eOtIvmN2NkMBVh8sdwG1+yUdcayK1omXBcKD0+6iPevMnv562p5KZXsn/N4sHh0Q2NUo2Sfh
rtOCAr9te7EJy6jPcJJYqJj8k25H8mq65LktCHOJlzbAeNZzuU8d9DOjjWyxkDFc4i/aQTzm90Eg
snHwx238QpwzJcIRI8IcFbT2yVfnJf1I2fkCsMOjuDuR2aUxEM2i0b1EQoy/xQWS1ycdegzpo9uK
zmU0l6AD2HW7b++gD0wI+ftdJFtVB/Y2ujeNKSrlHuG5eXW6o8j8+/d/nEp+myUXZJ3VIPt1xhj2
hoizLhnZjCeOQ0psMHhRLEpzJHp8tVa6DSNCEvmwqwiDTOAE6pLBAJBvxWnbdLw/3dIBc/bS637Z
Ik35tB9Pk4ZJlpzt5T5pChQbB/KI/Sv9ZkXxKhrfqafFl/Hy1Re2BomJGs5kNrti8GRbetPUDsUy
pwJ4ZwBKv7XCpO7R20t12kESFw91krIe/vwbqGndBIkQ9LefDLrDB9G75oxRX28BiEsRI2RqBNCw
GYzB1WhBgPn2teFzuBoONueiP0G8ljUe2y10Z59/HcohwOyRgaLUFTlW+3rMgDSrfqLTEvC+jFl0
UPoUZJbOaH79mu+dgZPbYwQ+B5U9+ZiHF5dI9Or1CxZa1xdxX1GKBA1x9CnzYKSM3hSlrXiwV9jA
IofaAMNOggcQSRB5OKq48KxYOg4GswbwMjAzv8Zd5x0hvXtfRgqrmuafb1c7UgEwuQfnron6KN4r
MVcy7SwZiQk2CZcMLRAFJgk0ALjT0362jHADogH7RsuNJoWfBBQXkMMa+i08+qCNhkyxIJZG970E
yaFBqXle5gw/9XsNa6PR6Tbvv8LWoKTHSXwzGmC5ULCWC8GwcMkpfslrRpoLp/CNZ7BcZFP8zh24
AHsbZpR2FLQzvSLERUObOy1x4AsOVs254nwPd2rIjY7Id8M8s6rJ5L1iT5orqEOXEuFc0L0jocGa
A0XGU/UxRD6GFfuXQcqzXvOy5xAmE91MFYCzzKFs57t8Ifpb8ZNCcb6t4HE3/9DsoTi88kgKY88c
9WK3/4DaO0uybCz+KdBDe9nGS/6Se22inAc6iVAQpQ8hNWAGehljuCG0LqB2kA0CogfbSOX8ksAQ
JfuYi8wAU288POz89S+asPyZhGgnP0nTcSF2PE6mH6fGaj4DkO3Oxcz9sjIrulNSeqdhnp6Qwrd7
Cct0EjRYBMk50AwQcxCLjTh2vOpiSk7lsVKbhrb4II+x0cF+zWR5kMXfmqV4Kivdak8K3WRJfcxV
46+k/U1JszqSNU5r1h21N5Tx+LTD7o5ebu/IAZRt26s29Bd8wYSi49id1tfAkR6k4Xk8SojQW9sv
QjGegAVVh9sir7J5oowKx2VDcRpdl5oejRjBGel8h6V52jGGaXFHF7Gc9RYt5M1o2GW8/Jl2TAJZ
CLSjY6ZLKOzrzDzprEPk+tgTs6IC+8DJZZYTf7Fe6MUrq+UntIu+dOdIG0VqKIw2Yd/GIVBH4vrf
xaJFkJkbasbDEvedO8GTsFvTcvad0JZ9hRtBG9/o4tz/Cvf+R0SbXM3HlbxTWjmE1gwY0L6hEBtT
WgpImkwf9PW5W7X7b+6hWOhIuPgYZwEPnOxNFuTzF60QSLKxe9ITGgdNUrUizJjhpcwmNP7Myn77
SL/b05fOgu3xy78bB+YARWtgPRSg/bVWzGvOQedfWoTSEHirQgsIPrRe4ApesMb+1BXIoSN5GNmm
ULeexoIsOlkgF0twzKsP2tfIRYsc9vhmPhBNTR16UtCeQY6eWF/SFnbJjFqdByhTB133Pu3iVEgl
g7rqgBDRtkHumXIHeQ0Mnvsjt+azWor5d0kzPdQQGiaggUb618KxaGUOteIPGvnerC461HAW4EOM
L29pYhOvWaB8mL6ADURyzgawSINbwx/xrzDqnGcBNqqVxoeqoJ6l0yEF3hXWpxi03oPivPxcAlI3
SFhsSNY8No2cPu72WYdJNyqltJDqZQ5JfxNmxwN3uBN2dgTS+bFYAEHeQZn5HoJBBNst3b1TkUqV
/KZBtCVUiTcBEMo0xHociswPYuykghrYrWKghXyqJ6E4dfHgkRyMwLQm2Ck86jDiDWWIIQ2ej4VH
bCyhy5uYH76Vu/2AxffzI/HyY0M4WnrV7kPLdoQrh69jQr4CZRjv7BNbn326xbsChm9bpGn12o5J
ObHPQ+cN+T4SBqSDRlxgCUwOxiYnAYRuEa+XgCzIDxJw/w6VSNjewwE7+1KWQCg+hNvm9Qhk8DOJ
C5MZSPhIYjThppf4dNqAgAFdenkPYYqRZE6vb+OxYQSLpt3bJcxr9MrhwxfEr80bV0qk3hYUvaB/
MDwFQUHYLm2yRjO+Ti4SfOAXzXdtic8liJUIXMj3EnRHp39/CUaQL7a2fJOM1iKd4RUzlAlB7o77
JM/AmNLnd9KUUBYzTAml4BnseTVHzT3GEnBDwkMGgbGTzz0ZFNxMhxicJuhewvX+CiAYbvICEo9D
L3JAb2wi/x2wl6Gu/w2M4BdyJIJjifgl4ixNokfBxsA5BD/+huwKgkvIZxNXkA5Ulkpzj1NM/IcX
xd1IQP0raiB9iK8s7XII7Ukz7GjXk5Nlu7qIh/7/jhOXFJvNIX63RhKD0/6QBkF80U6i7A751odz
OfsCgzTOXAwvGCWUkYzUqTje8opcLC6pIZgDob4MOR1w+1xtaQJZCPwgkTEhK/7KeZqFL42mrLwp
YbMkLuLjv0iyNHsnuVNksAQmEWjh32DIYBJhuzKJ5CuSEZSB4RQVgDzoBHUn7bvZTGEaWPxJCUKJ
ZoFqUoWQRqMYuoZCCpVndnzhxVLtjlSI2cooAIEv+lPM/DB5L4AaRP7kPDRGKur3oGuzUqld7lod
slj8kSGSaJ25U0Th1DQoYrQeRvfbQD4NJ4vOx58BRRNf2lERAyth2rCeKAXWIyjttJZtBNnDKegb
oBmvs6NEu9tC6pVDOGratDEn+KQoCRYfvEaSgfUaXwYePiylDwUAMfTHKxFJFAi5VCUcVoXOTFSM
CyWsP5TZLIqtYCx2x3DIIE1GD0qumngNlSEEOmEgQy0mJUajLJMSBlIMpI2Q1+qVCM3ewfX3hLUu
9Z8MoX5AjoxSMf8opF5o2ANd74/lwUtysNcjfKpX6ZT82UIgnCyUBwhYwxS4TDoDCk78BhUIovFH
2MkWTsXgEE1H1dxSYLMg3mduspYoYSX5ikE81k0zn/+kwUAJXdLDo2LysNnKjjSgsZ9TQiQHLLv5
dxnfl9Wv9wNtGG+QN/Cd4GlyzdMJDSn9xp6dE5AM5sgD8NruLHA5NO+doXRmJ2THng687eAHz95M
5FZy8vbA/OwK9TSpjJSYU+mnnWmrcC6b2/GGpuAEj+mdggM21rfjd1ftKIPFXOhGxe/yyoWKpPio
r9U1kyk2I9VkEFFU4aGSnYJU+fuFVdBmIWAKMV7YncW6xiBQ6GlqSDy4PvRxuGnUp/C9L6ZHl5zh
a0KOPp80g3EH5g2BIL5wDrSMEcd5E6ecXrop6YL2q//nLWJbvGLj0pIoEIYfg0d27EwrQLZSdtCm
bnUIQ809lJ1NE/r6XESbKRUE/l8RzAfEMoyWD7D/WuEPET6sksqBwvHRrA9JYRwViLD2J/gl3vb7
65RX5bpwlNGu6Tqka2MzWyKWRfspCAcwgL4OkosSBuPAGfA56FrwS/MkFuXXoA9vCuNX0CrIXBTz
zt9z+uJaexb/XZNpRtaAwPEODMCOqIWygwoCHg2oqUO6AQ7mMANMkA5WVG7TxYVuEuyUr4lCRZSg
sU3BhCn0QtwVoBRzSOgfsTXwGASJoKL6x2UAvsTE0DuFzCzK7WC7YsyaIVuJ4KFAL0O0oIHpaCDO
UwUCFVMrL4pdwrajwyvwqdgvbQCv70c74EIwgpGDJQ4jJ/cuR1BY/fc1uAb/su3QH2QBnl0xnNTb
gPQKsYC6L7SKYLp5CmO0kLN9Q2nhorGXYLrFTBJWcxBBPj67dEeBGMYPPkIIzCttX8Qkd21tQHpZ
9jBZvRhgdhwcQux8TY8XjhK+NfaA3kldf8MGQpFsnGLYM8xmZW0FANXXFMXdjW/DIunJ3L7OKN/C
SAKzXsXok+Rke6qpTRbzm+3Q/JHbjuFlcXH89W8RSJ2raAA9rCa7S21zSN5LAI9rO0JHkIJq6IZI
hQNjPncJKBXANmcfU2rKf0R2FKR9QqrVuHTqxNUD5dY3Ku7aZvwOyD2fofOtWW89H/sZNQPlOQZk
Sukg9D1R5EMTNyJuMnSRBR0RKI5iciqjKgqUIGSdqF554w21TNjx9UGooqT+wY1guFOVeTNQv0Is
3tHQ0FVpBtQbNYYakh59dREH133DJi2F7zkkS7kR0/cYiv7w24aDyKZAQR5PQPvLx8z/ZCvJNpCe
AqLoBFaa0aNnKj23SlA1beFchxNSV7Uzo+W6d0fcCEEQIFdwbqaHQWMaUpSxRNrIjsPlaloFT0q2
dNna9yxv9tiZ4Pnxpli8J4BjXwQq7IcGoRP0m/0CD5SUgzTOE1yZxJtUPCJcIB6mK89fsT87LJbW
HoDeyib3Ncnvv9pmJwXXonhksJXiN/L/H2gMVJTTQalGQPc+b40vBuIDSFI4VM+DZ8QNM/0g6SP8
r8/yrZh3ZOY6m7ie0+IvevppbeFdsXtTFPeFONHtzZgljVfD5U0tgu9C8brm6sqpZu8B+Y7AbEud
RGMFzuNU32X21I3Le1oqfy+2eBrmUqmD1lV7eu/Q0BOxdAL7ChlJNF2vYbdzVOJZAmyUPH32pCyz
mVbaNzGQRytLXwWDv7rVtcCJgYWDbkqMnkTBGoITxzSrrYiubC9Swk+/pXk3dJxQNWmUAJJxgamj
jYC2/haJWeheSwcKX13VdZXZkAngybS1h/vpkaWEggZXVVl8bgPt/vIKKfGq5rpCM/KDesPNaMMy
meeVH/O8ytQu39Nz8rC1fHZBLwQNBBlqthHQplY0zhi3TpMl1z12emuuHxi9+gosH18io/cQ7S3c
mwYau89xm6GAep/V46hVuRpdu9lAk1bQkwfYbzcrN2XAilaJnl6MCCqN03qgQPnwHY05QZy5heqm
L0Zf21MzmDcnFGJFxAxNHLM31Fl9hNYD3o6iLUWToaVXfTPhHI8CmKFN3oq3VaCcLlz164q6tR4i
rNftK9NcKi2eY61CcQCYR2Z2hBiFng/QeGAJnnlVzWAyPP2qvTnf0P+otGGWD3P0m7qHOFWMRjWq
1JLoqCL/AOwEkbQLu1AhzIdp1Sr9RnemQol6T585xIA7fBptn36Gt3rejJrbezOfZSHBGLyxC9ON
caRChAIAdDMhipHXiXbqdagqYaR/IV6u7tAxemy5PD9Kq66vSXkZUur4mqjt3FDrSZTtKbSJaq9N
EhgLT71RNK71XRHv4Obm2vKheU+gJgSQXumUE1AiSyVgfSFvlIYvSpmQqlbNVkWmQQk7j1Oaz2LK
u6EQnz/9bnvIIfT6aRY122c5LzX4TQtKDRnPqnxaYuIo9b0OKHeJkd/Xb6A/q++gbofvdNFDHiuT
RBYPp6e+pCqPRl/PcYdYQ/CJcUkmiJ3QUatRs2NLW9N7/4sGENwUpwkFedVFHBWpn1bLVocRAvpI
rlVTbUQNg6mMM1ibXio1bI+DTmj+tpsQo+sRqZlyc1s2zJ5uQW0xysistl+ogoBB8ya24DojL65/
BjgQ8eHccst5TcJCyXwsoT47/z2/AQAW7I496jfRJr4tcFykPfXFRDUSvgO/P2FkoPfzAnv7oMBD
BQpUtWOtwlFDCMfBc0TAwNdn9I1cIBIN9FbsO+v65X+BVXEJYCSx53x3KkKi56BHOcPb0obtFGFW
I2W9GEipsgbaPSujiL/lf1Bj7tCM4W0lONjN9xbIR38NWvtXC1YeLc7xRprx6UF3lkcA0nLG6UcQ
uAfqq/j3C6jH9FpNr0QmZZDdwxuZ0Yb5AaM9A48gyIm//oi8uxIUuXuvzDSDSs/Wiy6vdkzvg22m
45oDWcdOPul0NoT7gAkxSPKHeKCB+he8dEM57+EtsotrX5WQ9f6Y1zRoi4jP7AzVgNjpwOB4gUDX
1gvM+3YeoWrTaI5SqoTYrfp6ZTfjUnqEvo+PGPwXf/hDCyVXbQyQw0k1k4M9ybAQ/7TrrY78ioJ+
SuWfW/+RdF5bimJRGH4i1xIw3pIRMGD2xmUEA4oCCj59f7t6aqanukqRcMIOf/AaqIBok08jfLwn
ZGPJPej1qCK1QMSoky+rcDX/UoX4NWCmsRCh0FeCfS/Bk31Y1e7LJt+mNuslMXLjN6RvQzDYYWV6
QHSgzkbaCgKKkUvDjSU6RaNKsjryNOZaB1dY7Wn+3qZyC57ALBIADzl1T7yyzAsjF9nJ7Ygd8p5R
Y6SRjvZHsbq8jkXls9nV2fDR25t37gnp8Sue9F9hwvKQ0D6/guEevNTY7LMhbu9T3DnaLDcX2s/P
to2aDMt0pRJj9JBOc2KxKXmOfiZbK4k+0T+kt8HlCm2OFVFjjfqwpLMpodxx864IGt0B+b9AXhDj
tG8BJYUXexILWUxmqrDFamAl2AfbrROMWBKSR4uV07geEY+4ocRG+JrK5dFjYVR5j4CcTNJXGuvi
ncMOSBnDefpbbAfEpwOCAZHS05q+bIIooMhXR42ScPEdiAo+TA667vtavL2u8sdxsVgcUTTBvGFg
nCeT44J+DVIRJJM6LZWbcTrxTHF/04PA0T1RQ/Ecz9FxsWTX5b/luGvf/Mq7099rwyn0y6UYWz1x
4lZGCSckXxOEhP9MxTDr1KfzQbAc33VrehaHBNm04KAFqK50zQVYIJrdBK0Is0yOE2pjEiS/kGg5
+sfVhvKJFeKXY4Z0ukkXmmix8P5Sx0pP0qqNJKyi67JiBaFWXOmzFVQxy/ROkQewdNXXPbJuXQ5L
Z47jyHe2i4HR2fT5y4bSIhAkv3J7ZrB+6OsgFlu7meMMM92yPG828k7LYD6McRfd6Sj/PR1g/2Ox
Guob2MiIBMtsA9SnXgi04sZzYjWimFmR9n/sxYNlrUYM76tPrmAAgTghffIHgNpgPtbWfQN/2emU
+0AA6+LcIt8KodRMdNJ/XnkUA4iHMVltSIWISrkSYk6vox9O4kkn7AFqBRCchCr658x0nspjDkcV
YSuQQGiUk6funMaRPqLDZnuHgyDMwWzNdGe9DqyZJKoBZUBw+WRZ4hulcZdhqCzzZXKaiGFTa7HH
YiSKYnq9SAxIgnK86ccvDhfylRnz3RrTuN10gpveHAFPE0OKM6wavqT9upETF7o0BBOsGs546g4G
E6FdfmElH0v3SOseN/g/p6i/g56P0kRv8sy7fydz53ULORSyfLwNnpCz4uGSuZCb4CSyiZyxE20k
HRnNDqdDJMZwo1k0lm8v/2/beIlMzghrSTkbdk8qdfwKfol+IinSPW/0d568i2nAARj+EFHEZJX0
4+9mP40T7qkPbqfMk6cRBWtuIRA++Yr15fJBt8rh7zIwImuHNtHHOVjaQPcS0+sbzgxL5UHKYiIn
AIyYLIsmve73rK3htzYZkIgPcxzFGaART/SCYjEY3QC3goMThZtwNeKUERGKxj0dA2STgUA71SB/
ZiRInitWTxGiQJzhaL/Z29HhcIhmfwNn5CCwxgmuB5U1F62k8zmzADJbT5pTNDo3lSl3GG0eoBYO
tQJ99lFod9MUiypPLME1E2dNCgh6xxjZqEeSuXZhZIDwmNICu+rD+c0+M+1A1+orn8EwIcWDIqav
3PP0PPlvl5PivDE5nmWpyAyWC99c+b47PU/dBbQavnyWqnkCGjZcheHiePRZGDZyy2QMyfE2G6/S
gQ9z0zHjtBmaF3kiFwsIvBM4QeR5zEvdYhbv1l7Eo/CswcAyHPHG8TbcxhEv4PsZt8ueIcbLsTyG
vj2COsVRucWkHHRrN/uNrBMwyPzM9P0VzT0Zl3JJ4cyLohEPiUtcmJOJ6y8oEPGrEGwrY0mGasji
6em2vQntmZzxzRgvO9S7goCTtr1A1lWMxWyZi/jy6rNR6g1xD6ZfQ5laiOTCF+fTR3jN8uC3Qt0D
hW8wUAU7/hTTaHMboK5Ea1Zcz7rOGJaIQWEHjMlktofVivfiiioqAw2xJfPqgdE0J6ZrTnB3YW4z
ymYz7Ofm4ca2IyfyNiu5vA1Xx42T+4Fan46tiJWYnFpljOlY4aXKV6wHPyOwcBieeY7T0Z3o/0w4
BcE6+Ns/PEeWVSfiI7zTAXi/fmAmsL4GQcCLRSRr7Ky5IVb098j0oWJYjnxkpdNY8F4hon0YDY8L
qzIoFXZR38SsuvCjq7lvou2wqmxZJlgWRyeZpXYKK+9jr2A/yljRZosVi/wMFKk8b9kVuJ82+GgZ
LDJHv3bgRYkZnXApHY/5GT/XnSEnGMmcZ1u0rLVlcVdRuLVq9MWgi9VPfenRhH2yACss9zKbpdbL
9iPKHuJRFh678P7w+VVMUNgrBpB/Zj7IScme506NgRs29M3KnBz9UQaIr6Ej+BLKsjPzvBPXLgsV
IxFHJx6DLFTsTWPgI0A8CrkaWWScIRS8ympozm3TbiJow5oCL92hn9bnLOg6OItGMPHPZuPIlsOa
y6OdvYzTm/RNTmWDV7TnObkpz5pPY16QM+hsEqd4wLQxLCNwPB5dFM1CZAsWDPcX++pg/zcOc2MS
m+7E97nAt7lYTHC4xFdZZro/cflOfrE6Ts5ffWpubA4ge8LZbeoGO8jf6j8wBoZr4qW1IibgnVIm
45wcx/HsjR0RyBqHaM/8uTEU/j+gyGHqODLdL7o3Cyg2sqzJ5g3Qg+17+WOejcfjE4+QZ6xjVDW0
nBnXxtHoMnJ91nA6P7uKwYjsmOu3YQS88rPEgR0ACP8ZF8OJ2O64Qzj1ItVjRfqSD2Xse/uI18pW
OGPa6cs/jIK7XFo7vCZs6ibmjcY4A4bwQXbzrxHePSYwTxAkjGAXxl7LbHqXIFBtzZgOvgwa9wvx
UNYCXtAwxhfDWrdsYq4ACDOVdDHK7RpsRDSsiwEg5K5Oaq1EdB2NGICqDxplBPJjAwUxNsr5h4bo
lGIthV6N0Adt9pbO8HhMa1ZRR3Pb4Hyw1msLKoLu9o2eMZw/U6EJ/MCWWIZjG0B0iQX9E9h5whRq
u9/wrsDbMlrsMqdsjQ3tz7vAJO8UNko8JFnMhNhHcNRU9BqrvWLco/8Q278Z9d61EsRsdW7X/gVA
osvohopYdgRWdnwDnYpAzdaL7UC2rz+OzcV9jKWqT3tykKyrAKjouPkHMX4h+0mgorE+8JIj2NJA
2oCPYxW0zrGr7raDNIK7c9wONkiLAX/ciACbauxVg9oyqzpg6oDyKh2i+AEG9alQRLYht11cyrea
fV2LKhgcv8Vr+KG2u4XhLP0U6rHNhbTZ2KBRv31FIjp2i5qLx/ivDIzSV4JmbLIud/nwMW6s+ive
J37MtCboJ4h2Gyg6towc7bXmonfuDUBQF3w6khce3UECFeq+cN3px70FJIqYbEGd+wPkVjDFFGiB
5WkcRADUqM3RIRPQ7icAJkw2R1UUdyMYV4BQBZ37B40mLLhE/LwLcdnNd+wI3MaxNPSyGW8LRaQN
sSqVejZlk79W5oHWEXVxgQ/H7h/S9sMNo8YIca51ppU0uAOupliNLdnsf6/Ppi5I8d3kFETtjE+o
F/kO7VLxlSN98bbIoDWtcvEGVEinFI07njNl7PYqzsFDpMMPJYBDhgIMNIlab54BrMLow43uOi6C
TQ8TVgmZwGJTmYOwpNDibZ1FRK8zoDT9QlIVWcAxhWaAhQBf6SOLe43E5OjMoGFMlBhS1JZigNk8
J2PQulRS6HDfuOcZ6zv+mvLBL1oHlG/pTl8iYi/+vUWhxEN84h9EWsiKUO4ukfSvZe+5zy7RplwA
29bbK2CulMwlvORGEOTwbKm3GiEFeCr8qxQ0sKQyl4hP5ybxS8Iuuqx8f9dXFNWJ41BJQF9RxF8x
+wsFDm2TfVZAge8z/oTUJHeFqwawad1ngiD/eATmBB0cBP0cUhFkAIB947KaM3zgNDnQ0EAqS0/2
a7EON1yyP0K+Iug55YKS+29F4YzCvdyO9kocB/uSWaCY6nBO3CDqytxJGugLINkMrholdSIeRXSw
aF9iIIrsoh5HqTDSaHNwI2sGdIfyMyYPAUV/gM0k2LQTKgY0OOsz19iBwSnKiylV8BGNFulnvHat
AXeAT2eQ08sPrm2re5AXg1tDrYdROADJCbB7pp7zRf8AXMFstCxYb/niTWMFDSEOxTxFsDZSaZdQ
OFPp9QGLwfdItFwFqfszVmi3cRHNM296U3EexlFzgI8YN3F2GRbIO9LT4DwYotwD+XtFBt4zLkPe
QC+Dhy2nKBVcOoH0DhmyiBjN/m4ZWO0uH99AvCJF3If/HB4zj05GGihqyHrKiidkXWeiW7cCdJ4v
asatpD2wz16wuWf9QzqkZOVQm6C/suUo2kGVd8cIM4rcCREQmiuzxpTvv5Z/9541m05pTB4GGFBS
8C95F3Iho8VkOi0MKD7GecVuCzFolO5kgufEm+jOEt4i5GFKSl0jp9mE0+rHSyRvTRMMmpPatf4X
oLOhnzPsbskfyMhEUdSfELFPJ4BxJZkHCM6X2AouqDUsVsQ+bO1s++4RvrS+ILtd2aFkmH+2fX9G
q5vQJ4Q2w5DYvM1veoYkjuLkvUeklfxgOp1SmGaxIw/eSBmDRIh/OPb/kGRPrLRZLY6Ee8TGo9Cd
Ts8ueYPYn0s8KHGX5JJycqDymBQEJit+vPlhj0wPRg4scq6S9khxQZKAEavOxt6TSY3IAlarDRGv
hKl2OAol8OefzSYUuVCJpDgE1Roz3JA3jlYkNeGIjJqsoobcWhsUKSQFIOkgnpckYrUHIYYT7xUk
FX0+J6ymfbA5AMQoSkBMEq6pDgHTfziIvesXyrSTcxYmA+QjnI6lAUMQ9AmqGu7fP18CK/Omm/6U
mIL75Z7FJlYis8VfksJ92YhZ9anwIRtT8uBSCIltb29LvuR5tqTMUlpBzJozEpRvb6LYXFVIxem8
wAV0z7XzgGoHdCN1pKfcxckC/0QRF1oQYBYOWR0e5ncDk1CTETedjLq27Q9cYj7arGy7un80SR54
tJwWt2FDXCbB7Gwjj2cluR3N2WBkX+39aLXiLMK9BCQ8Bn5NfO/kcqdFDiDVoabylMEmMecxJhUS
OM50JtcqWERbZ0UU8b7NCME37g2KiijPMiXcM2OZ4SRQDkBbLDSVSTgORkJfNZ3jFn36zGybLZ6V
OFXXxhFQhygBI+NpTDocUprHHJSar4lynCmZwbQc8OYNCDx9hZ8TErNNR4EVK0GvPAa5vgvCpQxh
lmEOSwjMGsxqz49Y5niL9BlQxEt3XMF+xtDDW96n8z6IJ4R3VtRIuVOCx03MZ4gpPcBhYlygfilw
ckYXKWZ0oTjV0p27+HKX5tjaBSClh/GMBcNsAjDM9PmEcsocFI1+Pt714MEYM9aH0swJX2t9+LEi
JDwIq2mJeZmeBx9LcJL4ARinEVU5GpIif07LmvB5HAQ3bMvXpM4aOaBiNMKAOHa9W9c2hlJWEJSU
PY2gtF9m8AL8DbXGwFOI0sUDYHTqEUAvl3L03JSvysjuYt7ddugIQd9cfsfE7F28OMb8GzUsBEN0
ZVgMPoO39XBVNEm2sz7aCT2vh6SI2N4KUt5LAGbGbHNG39Ki7lB+Q6GHP9wYlnUyBehJXZaOIVk0
1bHtmLQdND6pnOjcA/1MT9VecZUlkiOeJNkXyJOgS8lDGDaFHj1D6sqj5wkKwGWw11wURTbURJCP
UAkQNkDg5FZhDQxgR7BQktfsJYQh8mO0MX4WQodjVUIZt8sApxBnf/Txrz97fl1UQIe3Aeh32PTt
UJncz91Qc+KW1Un0ikHAuBxD8ABn2yrNp+Y/ELq6DEqAeFv79x02QeZ5P2/2IpeBT6nTZyCyh/Jr
hl23JcAqMwaRDvvEbbsalvd9MGrZuDdgpxMIxgggZ4iaBtGp8DyRFgZzSEg02jrsPSS1e1o/9gtT
7xSWugIaQ1x2QOglHast+DOgiQz1plfNti3kbVvWpWNfa0VwNUA6niXlfFPt2EjoAhJtrckUHts9
J9rORmqOZYr1fq1JRID29Nhpu/jEIGZSBerNq+4Z3+bl3Wi3Ft3Y2SjK+NMyStq8OCAVaEjc3E7L
bry+etFxNRxoaVwkRvEFm8immg3REiRDm7bv8Da+MXr8sOA62qDsgFkcZTwn2cXkP54Xojmsiqw7
uS6FN/6UohfIXxlNHisXlQ2mxF8dkYoJI0wwLaOf7kVAdTYAgP9+Jfki1syi0s1RZtHHcKLZTCoi
Y4dSE3XGYLyUNH9MypcVuELoeCncrxDoQbKzwLEGACcyAQr95XlWPImBIsiUB+8NAUrYyF9wxajP
QFHmC/Hw5dXuR312vGb0zlz6NKBnfz0SP2renD25KAUMMOXWb6lADZ5XvAEDECqUlwG8j5t1GQDl
EiQzX2WYWl/nAW141u7Z+fzH009pagSV9+m7WyhIfDbsFqgEs4po+W20OnaW+PkTIN2Kxl3ifF5r
uoWkXB/1gXNceF0Xz5wIX+36bSQcwLjtirFa7vGAS6cdo46hCvRLEVFOjI42o/nEHOk7FYJKLJP1
R+Pn/PDbkS1BWjXYgoA+iSctmiHSruo1vZQUjVYTqsS3V3DfztNWjV0a8wQ0cUff0vG+4vu3hQLV
bwzaqxdrZ+nUTZdc4o6Fkq62m0AWhR+8pm/FSW2H3a+CHh2V0g++YSI4sVfVwT5faMlu/6Qphnoy
uML9l4HGqKMpBHYm4T2Zhu4SEAcvfY0btb2nvyWIgB45Amq62I7X033MMfdtFcLXT9KUPXHvXkPr
EFFREoAOZonSbEqOja7bfLX9onWiWyQvqkmBc4/JC2aAOH3P/64cXAU00C+Ixj4XPL5uJq9Gm2D7
PPVz2GV90D7bHR37fd709uApUaC+UG6LHQA3NRS9/LfZE+VmJfI2SAE0n6cGQKd0mxv7y/diJZfd
tRFq/bngf0SU2oCH2z5WAFpLsCAkl5WmGMV7gmzg4d2l2t/06I2/Y6f8EgHReFMB1zxHGd1GdYbB
EZiViq7fNSCWz7MjJ/JQxvggZS14NaDqWvcpmAXwRb/fm+6p+Y3D26OP9c4Y7UZiZE4Dwd7Kv/Yd
MJ5Vz92i6/Iwt7n97oDR0BAad+tmZSzqbNGn7+6hCflm/Iuc8jMV1mqrsQV87j4bS+25fsQOrfVr
F10js5GbWhs9Q7E475fht6szVhKCys3vC/4CBbPmmdY0GM0feKPvpGybSdvQei6suMUbPF0FIB7Y
OHmOMEd8dpC7YsAxECFm8Nena9PUCLkUQ7tNLuS5dOzHxRUPFeei2oqLoAs+NE3cyj/juvK6v8O3
jZGhCU6huwLwQiKLYtdCgSf2Nkm1gC0mAEHOZdjFabxgFwC7Vu9UDgPVEvR0c0hJ6hIyoJJ6iSFt
D1XlIJuWEXltPUpIjR8k0A+KOu4rcSl23qHDke5kobLBq6ZtXWK3H6+LD0yDfFPMnmxp1m1Q7N8w
70bZlM9A6ACkBB5tuMRUVoo1XLK1WdTyTfwbqFT0J93PsMBC9GewbNfnGArXn1R06wzBppXb4Ata
p4vmw2Caaav+tKGJYisMse3iPe2iyVaarfHFuZ6307Yge41OH7cLs1bs9IMe0qqPpKr+JGKmZGLC
KWBqdml1QPEw+zutFd7Y6jS3lbhP/OnQf0I6S4F8QKErd+6xSYrVRekUpsiR1bORWeq6Pqprer+f
Y45M2FCZKUpUHDsENHD1P3gCGe/1l83pBjdii2GuiicO81lApKB+Cp6clOE6X7d7n/R6wbWHO6zw
mJ60RWNvq9qMgi31gIhb0nrh+kaqqrfBZ601pjbsQeixKnyxh9tV5izG7dbohftyJ+yjhEajfLod
X6hoINpoZr/7ojre2P0xn/sOtR5Z3pYLyVaISVHc87vLF/3jym22J1XvqMKJfE6bu4c2vic+nwoa
DSJFjG77MIb1AGKT3b2Noj7fAEEAGhbbje289RriksN6+sj+sJp/f4JvUJs96AeY6sBXuI9T9w0b
EpDCuJcuUb9SxrfCvrHnAvfrG0nfLVjRgUThnPZx0nTZ6uhxMvmWAZ41sCzAY70ynz9/gNnv82fm
9x7EDbDhu8ido8W9+qqOis9NOihy0I2MTbxLHXT+X2AkqFK9wBL3pLlPGKGV4I8Ah9Hz/5WDhA++
XULKRxL5vCn5UbSgEdo6Z40Ry6VZYy6T2j1tZhcfp49yq8AqyUIQIi8j6gtVIfRrSMaLN2kEsLSe
W2Xr/L3IF2kP8nPaAb8e+98bu1ePbaWXhG0tqG9edpvzAo6gWj9c12OAmwhzMXvZ096NkK0MWvzd
3YLlml0vO9yCQAtsARLU9wHL4jVxqNkla4S9bgFIjXe9/GmBkntKSs0KBE7PVcnDtADwp8L2c70y
ANjZCKk67F6AEgDQaV2eSd8DYJGQecLjZtEwuIhHasddP41Xvy0ZVBcq/B1re2p4YOsFWJFmp0sT
AcwfYcZ7UpYiuFMOGocKEP6HNKd0PnSZGx/I86mbZCPAq+A2OgeiNp0iTQvI73vCA+hq55H6nV/e
h5KtmIW3wRqIVPW2A2FIT4gEfvRzwLAulVEzwmfw6713LMLtL4GijlndjTLkGZWf40cjOALNjEv2
nZUUfOepYBCE1Yy5l8LIE9tilzoLbG+4JdEXWyhCYggDo77NYwFcymNs01PsH+B/EFlBe6NwCbuT
MtOasFVb3UWN7sIKDbIEgRVa33TAD4+pskWrzITyeNupVPZAO/FUQLDct+Yb288rVD+C5nfATnEl
4ejAc9JLNkAoU9QJ50CtP8s3Jbamvm3ot3nXRksGsBS1z0QHP3r92PD6GMj5WkMxg/mvwG8nwUlu
Bts1EKomuT88RE0HowVs9Ksv36dXbrzPPCrynGLf8xTjTdVSkPnXaZcu24U0YgCsdXt8DMVShyCz
2r1mz8RKKSH3vDgx+3McLS9dq3q4MotoCgM5frhVa9S6HnD7+qo2/Tn8z5WcK1SxByzx7eWSCZvA
RYUo+v26I7htW4RKCxsZu2/f6vbdZkwicf/5PX4WVkf0hn7f1f3jV3j3NMGGNZe/rVehvyj0oUfh
vtXhHTGX2q+7QxXg7N19c4nMzXvnAh6WmCGfQCxD0oPMInUr6uA/S/tNKRb27qJq38sMHLLM65S3
/ZCVaNLQ/jZddKvYoSmqqQMV2450kLpaYT1iQeCA0+xvwx9E6u2g0XGRQibGwSqdqwWfN/yGJa7y
N6RW/PyLToFRRa8rBTqjN23Gu7phf8dtCw70hZDvS56uPL2iNZfdb9pAC6C7ZIz2YdSxyeS/efvj
fKN3c1mTmtTDWzwCXMfyWcB3w2vab1EYpCYOMgDgq8jWVamNLIYoCt0eU1ZVzrqk89r3WJGQTOGO
dH4W/lwsDKww5fATQNraLth8iCwTu7752sXWWgBts+BSeT1MDnsv4bZeXn7+GNTIwve91w7sPFV3
grirdUUTNbYK4EU/VyPogPBW6/HHU5v+j0ioNKvOoNpXuV9sjbhFFCb34tmyttkkge2SGakSNG6o
fKXlKCGg0KafzuYJgP8rQnIoWl7N+lS1vVq4inC3P8P053BO1Gv9F0bH8H3s9zR7CyUd7gGxwzdM
fxTIgV53Ftm41BzIcClwprz8082p0V6IKf4iylB6zV39JLllsn8uME32dWwrM16PMA7pavEZsFVT
kS7QLejt+DkD8fWXOH9QLHJypiYlf25KwZ7TYmhRie/3PbnfmK68KasrGnVppCbNQumazQe8hBYY
HXxk3U+6SY5sUND+er7EZJp5L1yEEmvVaSpEw/Ql3hcptmdItABiVlW6dhSV2QozNo/GUCk0owKv
XpKF0MJpVhA2knTzs3nM3XJFPE6l+3t3CX5Jt1nD70fw2RStg3ZjVynj4rKjbfAOG7RfUOS5upfE
/jJhl7eWrazbTfzpxMkLczRKzASOLHeMhDwZtPfKjCXx9tvcWLVVvttO+9PybqZv+0pIcyBAeay1
ptnFqgf0LXJAmd2/4BWz+YxpYSCCsIS5tbrg/DDEB/BHZEXlyn1KoQCceLqdosJBtbqV2M0N63H/
8AvqYXl60+dERhl+NKTTvpGd33H4AZQ72uYAQiFHLQtSE6IQFBOOLVhFoPQx4HyPtD7t+Mwkc65h
ktLCXCqvwVU9pH1fHGxZzmH0fLBBUECwfRNM9FqX8D4mvOnG+07H/vLzxGfYt7QBsOKt6lSNEQFJ
0SmMZ8dmLqOxK6pGrebmjZN3ByUxkslH+6xqT4uXN7sPGAmD7LV+t4wETu4bP2Zq0A0y+Lpv/oK8
DF7Ddw6ejPBx9+kcxUUPAP0hH+Y7vines2djShxBJU7CEALWV3NTE0DTPrvNCQ7Srl//CIuf/jXd
PMoB/EtiGQ4VbTP0kxgOP1ZFiCiNAX0W7b6h7hJf3/qGjJitWi2jonVuponT+FZO0T4WHxSXX7Oc
j+DhE3BCEMhmUPEaKw1QJQ1cAp2HUwW3HuVFkrztsNNZFbmLS4vKk304j/vmVy/7MLzu35feBkb6
vhFRE2MkrIHbEYnwk4AYGChskhaJaL/DYyh7gzZVmZLf3N+zb4nDYjptZsc762gT1eJvduIktnVm
vjXA7Dcvlr9ZLRad9Pqw69eCXt4QO51BWDwvA5VdlrZbo1rm3/nr/cV4Goix2h7FcWX1IBDcicKf
t0FvjlUZrUKEBCj8ImyKvjV6dsw7Wlrs5iDQjgU0uNq8d0HFkjwY39q4n1gst/sKxbSHX9aGAiYe
lOZCpX99P6ZDZVQclFE5bPud2eP8Pn/eeie47Vg44gcWjckUjP6TnA6MiKdOsBdedqLGUTu0A8Zu
m8UMHXwTNXSyLsRXqgOS8cN6/IG3cHye0sXPK0WYAUjeVzT971OSBg3sJIANWFrL35FJdm40aL5v
PXWsRI0djDsUVsKGD29glx16CPKDwc11Hs4THEtP79ChBedxTGkJUg4ZiPyNapXz+7QbKbDh+6Pt
pjrQJCNjzTQ9owCo2lknRM4hbZt5hRqlLJNsO8z+HyPjwgoxivcxfBOakXZOCSYRwxsMlVYPJOtg
/q4aRxXSf8RrwPqyGpdsSC+yRGUPia2xR62WLjW4qehDlYoJXbBVAzWQzAnaU99p9zywwTd2bqRY
a7NXMknMdyyuPc+m12m6pCTwzF/JtBwi2BOj8mPUGwjIYrT23dFeby7EaqRbGJ2NNqICQLsSzaMe
VdqmEtZi/Mg6dyEBI8zuv8xrn2Xb/k3bB1bXx3j7c0ietQTCOrdAf6PGjqb201JjA4Xk2MHGrIMO
E9I6DeoY0DdMKrQ/BdWXeKepRkJYQTttLfx6GM09aFNw1DuDvkILp3GMKaNfMQ3WSIIClCfbWKhK
ofnmN3P7fiPrTVa/pd5h4UPhgfIAIo908Clk4QnbGFc37KlNFXOuRWPzqM1D/vVb0IoW6gz9jBfd
Z8V5dr1LNb3BeGvhf3p+ZqOEhTt3v7VdIogUZGG+vD05iEm6qdXevY+/tZG8nGbJrlCO3+9p0bOz
cty7AMlFmVdhgrNfpfvPD4dW4/pd9NjJL1dEm8I0bDf8PgOj2pZ6xWk/M/tVjp4paPYOWA7j9yOo
AORWrb93P76e4Ok3VIuLJizp9eCedbxOgQsHdYxGTQmbrRpZ6cS7VoUx+vUS4fTHKCPdnW5hJYTE
F27u77li+7p2I+0eILn36VHKfDwm6Oup6Id9oxvuzbEWpop7a/k53cvUleAgXsTtSZ0OYFCzdN/V
IbXpV7K602f7GAQiqBRo6Ch1vBvLmpGzMDDUjo0OgTwqVTD800EHMQ+hIxjbM4rGIguiohNE4duF
vsgOACofCjpd6T9OPAzJMmceSIhSzO5rCjfljpwDHT63GJO/Zh+D2IvdGJgIyQeV677Bi1gMsecr
HxbJ7Y9COhI8tOwpxv8V3LWtzs+v4iP+laPxdl5EZExGTpjAN/WusfrMmGX9d8h4vcT2JzX69Ofx
C2dbeclP1KYreTf+4pDLQFvAy1edGwEdeXFiUie/RRxA/q+4WW6SCj8bQ+q3lJfoMVFaZamNilnv
3Fp84LFVPngcmMGM9TP1e2IazpddlmPwJl6MRDSRLVfLVIViSGiJCR3Xf2X3RMjwbzskf0OYjyWM
W/MLXhBF2WoBPyGyvepQjeOX7wI1KvP6cZL7XIFCXliXr6YXd+LRRnjJ/FbTvQETWPXOrATIU9/x
3iWkT47CsWxYEBbYjanqcUPAJtBEeof1w4LqCCMephqvYvvmzEC6ICtHxYBThxnwQAkPb7uHo7A7
XhDd5DFzK9k3ucmaQfAOqogasAbyARYlbUl4oQgBpMI+BhmBv+735grhHQYIGzwxPpposYOPCRVV
LpArvlGbABiF81ZidbGOFDHqrHNAo63oOw2yFLlfgnZgxb5spx380big5pAMQIFJ1LE5ABy3dvsM
FInRSZZ/U0LhCp7BpXBmXArLHuVsuGts9wVT7vB9EO6PWHe7zXE/2UEYg5/RguwGw4/SLFRUlnFk
8pCne0GrBFhBPQJsYmL13mJ01lQcpTGgvMn9I5CBbo1RLyiMKihuwRtwDU7AudvHW4JNNpVCS5OF
CmncAgGrzNDAT77ctsdpo6wD2Ifmce0+rFTE4Kz2QbPpVrnU5bynib6vgYoGiIIc7y1gT2iZXE1q
fvwEOSo7NecPQ6PCdDVpNpuvJTwBmiqViyYqjypUloSudF4bIOk1fTtEuRvlOWWcBPm5CZ0M1B0r
txZkqgTCzTP4mEUeZetyqAHJSXeE8dRor1OUjdvUt5IxhtdhNiJ/Rz2Gqr3T83gewIBeQHLgs/Jh
uJXQKScIhVt1Nfrr2v+cKOyc4tFt2otawyRIZvUCkBqWlfEGLQSf9oqRIPVDFUgukM5P4ebgfyFl
eUjMkUMR4SKG1B9ewgudDjqYaOYYvdHPqizwLU7ffDiX0dvA58reuoj+OQU8l0kyFZlXyPgroAik
qDYqRVCzyLvIcejwNIYtVlbYJv7llNNSauy1nt7FvZuiEv0LpvymtQN9xozoLbJpMYVgShGNCtB2
0sdToxzkLtxTl/wVVwPEwhymriv9PBG7Esp136bNBFTqMkBDjJZUG7hj4T+dfW4R/wmryENDZ/IM
e+MXXUnqMyvS+sYIhA02ItQq53c8hjOquSMKyNhkrq6gAW+Dvh9j+VAtib2e8xyJR/rOzjuoB+3R
LfqMHtPr6DlHMH349pvr7bGP5PK6pNre1EW2L1sqTm/UGv2Gt1AcDR4jKjXZ1mTMAJ9Aviy4TLbr
7fjtlvbd/9q3mTZpmcLxp3GG8s6HDYixUi8eVMbhTIcEWojN/bzv/EefPQT0yO97OCQwV0RPyYmD
9oAISVLlfNUcfQbxuGN3Sdl1dgebQrp/mYgG8+v0nsJis7s8SGVS0e1vIamMBBnAADCc8++JSHyL
X/Ddet5ZxfXvhiyZjQE1VhVPjeJIICgoSirZU0oujWUZteb8TPJlFNdHxDjsG2w3bD0UGCrp6OLc
0p0pR/hfg+3pd+Dew2+CzeenDvq6tOGx/wTUBAo+HnYQN76jNsIGMKt3FQKKyBqgN/Tz1TVdooFC
m2zoKM5lUIx/D72kkv4GTvrCqQ51Jeh0HpYQT4MuMboPvd13dxmqYXKCpFgcyG18tCWG2wVqBW53
mCPtls8f+3z9IE09ODkntr6cPGX5In7KTA2lMPMS3BdaiM6clY6rc3PUC4isKJ7B6qNor56qG5RF
Ef1DExF7kTfD7u28GHT0hyt4cfoPw9vPsrXO1++3/jr0qBI8zQ4Thi4sVa2MjZDimtERbBz6dXAq
bqhPQ8gDpIKupLGh1QpmZk+ViHUGXAAYGwreJpI7gIaYADatJSCNbaQmntZrWdH8EMo9ey5SxGj7
1vNymKHKB4JW/L22DhkxkiLxMBszC2kMPSdYxaDAdqBkwTxrk6/CjgFsRrwizXaESx8eoSaQE1Ey
BwJg0+ThrHAyYJFENAK4uHgEobhspMBUKC+BWKKqeXOKl5VuUFb5Wvz9hcQ3gSqhFINyaxO7d2Y/
xLERRrrSitbC26k10iZtYhjI8MTJLIrYydTBi6lCM4MQkaCY9UmlqnnUJm/kuwkIvU+YufSwlagp
P/9YnWWMIBhdQrInKpXiMsC4QRGMP1OvcroDddbYUQCIb1bW8jofD3bn5WMR35Zea4m8+gOdCwid
kKM/42fLi7ELaWLnZrzaXiP2KhYb2qJfOwXT3Hay2nn94+m8llPHtij6RaoCZV5BGUnk+EIRJRCg
iAhf32P71L193G43xzagsPdac83AspMM3qPSmOY9PyOySR8iHa5Qn3b8zDxceTFv7o3vbVu0i9zA
aFtb2z3mCoZBHKFPLZxJbpkcc7DH5oe/X3POAWu1a5dSB76n6aT1sOravyZuzblUM7d77hWygrlF
4x1elK+o3n4OCmwdyS3sbN45YKQ//DHttG/LnOfpDXpgeT5YmfGzGhBj5zPRsZAj4N0r4nbfWevW
J2AMn2GzdOUu7N+YdvYrLlaNjqh2c9wnALU901dwn3QwHoX8X/o6/iOJr8+0SdfOR8xksSCXYmWK
bVsfl+eosRNbQfHDMYsUxL747tuiDTXptLFN93EpJILo/Q1gpGDhci0XSULYXIAZSfn2OtysvM4d
fI2EGR+mADBqaLGm+G2W34Dvo9hxuRkxTj9nkwcbe28kjfCmtsFB+zW0t1oHrCOuD+aCoDdd2QDT
mQCwgYIbsc3mdBS5pxQBm7B/cyojqPCTpw3DWuvJPtYMa83q4EWuue8vpAQbX0syeWg0y0Vp2j8i
kGphOMp6gVkLHjSvNHhrK1DK3du/JaGZxV9CaXBv7VhA345SuYxgU8gAn4FmBFDufzzytm+vIT/Q
eXusHYzcFVzgYfShsIHzjQkMaxILNawAHsGIr3BoyE3Wi+/kza1yc55GhMj4LllfjawmZUg+h3Ew
iAvj93QwsAxTc3ujHTIBx3/q4v69qNVCv8emtNx11625LR7zjMHed9K5j++7idmO3vL6K6/ZDJKE
juE3eaDV7hjvvv4Z1D27gyJtF2r3kcnGgSMWbpKfCCfy3T1+KUwx0VRAc1PsW2nprDK47hguW0Wh
+zyIDzqOC3wDcxcM3G54HCFmTgZ0yOlRqa2r7CU3ou0mNFkPnBEwRtkWd9B0LN2a0bucts/5S0xH
2YoamqOChjruyuNdd2tqwqW7nWcmliC7rRp11xp+epfXEjNj3GwUp2LtGSSdPutlnE1auv4r6R/q
Rb88gmp0DagXApEK8oheLg7oQQq4QS+LJdrDrVDlVd4vJn7Abr3Ez0PW9Y5/H/7cK6Q7BNp92UmH
Kp6FxEJEqh92bWaENoNEFy5YhPmEl9j6pgcfjXWK5Bu4W6hNh9dFsng7jZ2F0hZswdqNGe72gDRN
XKqOOFKaTNN7YtCro8kw4flwEwnneDVZ0c02+fq9C99bbDg5dnfs/jYaeUiNQ3crI90CCVx2kTm+
ZkUJ7+ondHlrSi16zJ7Txd00CZ4jZVWW0Fz6nC+5OZnXtfpcyeRwVHGHxfiKL2TTTEC/GcZI7VoR
6XZPR+56LWdZt6WGvB/3rbg5PvUwEFF/0bTMIbgXfecdZ0N6tDoup8Q1YZv+iLOp8IeHuT9nYhpm
08dSOtL1FCg90BmMoUVf46ePNcOYaqIaa2vON1QJet9i9gWNXdTRNTD9RyaAqduMSCrPQCmDwuvH
6FTsTjcofR+PXwhtvMYE7GEb0960ZhTycygEr3sTEhoabSQJiCKWbyYev3Ua3kPSSj9r8oaEw1B7
KjZctzTwov3D+JC6hdhIPIJYPKme466bsmemQtt8eCy06QOXS0zUNvkZNmA6A6nkjGEK4z03HVDd
kxBt1Mi0/0Rf7KJYocXJMJ/KtJOXjLcMsgqGi1QDFi2HCKb8j50f9n/0xVkxgSPwIbrgbPbjZx8q
2JltDekPyB27r3UWWjoIljYzMI4EsLnwfhXkT5R+5+OR5dCho+LYJC4/DGcXh0pYB7ha3/wPmzuI
O0mO1Jy8MM0RtqJXm3wOikShw8NXm6+6RLZt9ou9LfRUYxd9HypfaGjQgef1YP7pr9B+r8LQ3oTw
SV23Z+OAY7P9iFJU0MSGWZAFCp8Vj/lZgPAsQzmkUG0IEbEQZ+Ma/EemwwC8f2Ah5F3j2ToQ/4oi
WRyB1JnDUiNSRsOUW5BkBUuSQwd2bmBEjLsYXQ1pI4hPc/6wXsLVFD7fj0iwN5FVTYSAF+oZUriP
LdiqQIwOSKyQyvH/LY9+bPyG+2yk6FSZiq6VyxtYhAXm8lob294Cn57hB+zzuXquamJ5mI79DVY7
sKjeoJx90R0AUwr7RzEJZSNj8yKqgvyMLjPhv+3jwVYgBFWAWKXLXkJRy1IPcQciCMu+mg+w6Rzy
FYuABJcPPiSE2HxwA5GEEcnjfE3EG9FfNGL4WFDD4WMIqId3NIkrMPm7YtLyVMS0l29oZs0IW/FJ
J4IWFLMOt2N1oS52maUubkfA0GrzxSsUppCPnSZI7i5x4H/w5xW/MRXHf5eZixa2o3akhdIO8PU3
J8Pio5NF1n8/PH4Ed0xoQ/8+Wi18VVRkKL2+Vrpmjsqf7hzcCjiXThrYcCe+6LaAVYwnAz4jDbvK
frPzO+Qg4MfWG+CQwGe+Tm5RtfPN3JUgeqI84OKmnfz7rJr40NgddcJn2pIst2GS/BD3PDy+54eX
RjrkM+6ctDQqMBGGX2QlkBb5cPj8ShykZ+QD8Ve0Mv8+WAWUh6P9CP8As5M0G7yqo4vFiHFxFyYJ
DbRp8ZmPG6xYZjXl6K5f2ntolBtIpnyI+CFcG6Bd8TsYNYtnFp8BtNi/WCL5DG2mYX4NpIanNalQ
1SDD0CRxPixotQPLA/MNmK8aKBKbG35cV+bMwiqNH1EA079DWCIwJAUo/Qo1E5hCfMh3z5RdKUXH
BVjGf/lAnIbN0Q984H8fd8Aaq1tF5gN4nu541rKGaDYklv9/PGskkzgKVlAraAsB4sCHWJX5DNsS
oOffB4gXXzAbp2/c3QNwMfE1b1TCSKmSRoLNgrUX4DnGPVAowJX/jPPYsflC4I3H3vHfv2wZfLBP
8ft5oj8/z2k1Z9IUk3hAqYfx6P5FoyfUc9fcfbYuGNoPORkxVqwmQjTD5vgnnYH8L9bRlDZGrKbv
pfBy+6LzEwIDjR7K4KvME9/x78/D7l5N/6V+/BTHoy9lp5iit3RiRIYgtK9x11BGCtm1BLEPcFFA
fb7/nPWpPKTQghOCuSzHW+4DlAFnLEnbnGLwGlbr24j2o46JS1VENANeJTvV6pqgDTTd1KFC3yGQ
KAmKOfLiD1UFrPu443QcIBknQDcTBM1gj974eNZxymaN8AWX9w8ZwYkcxTefheU82IWyUlYQkKiS
xsietowglIil/9j2XXYKdi9kzZMyygJtCJmRJVnxJPLDaKhHuABCSxe9n1DB6K4cELBMD8jGcg1Y
z/l5oeoWjG/xp8EZuBmR8sb+BQ0Q6jhuyoy1ZY6vgFSYRoLfMlMS+r37qfFf+MsTvbPuHJF+u6uz
kEsLerHQFINV8Tmjt8xsDIeDmvHHj7A7puSDLa6oCE65m/7OlxCFShQTXC3eQZj6HcQ/uFH9KXwV
8BBjgl/0c1B1BHMO+2cgnPvIv4+eo2JUjXrDagQzIBB8ZTwUld+QOQMBSKyv3JCUQ0UHJ0lyNdj6
FeAyLWxGpeibywmmlizWoFfyGV/iT4rxSp8vbtDlbuvb8bbm5D5seUHFosPhx9YFMOlud1Px9XtL
271Vz+lRPkuHzlnBM7lzzhd4by66K1KgOHNQ9F6UOr0fhuePbb7VVjQX2wKqZD55RzkkSg0v6vso
xzBfcZR8rWqzRvOInWDxh9bGaOmH8DKPns2AZoNyRO6O4JvCUH7D6EE7UNmwaOC7ZoZoObRk/GsI
ILSuzwCeCaUPRzWdsMowehOeTfgWXq0aEkI6aV9Y8VjpbwVyTJTkp3afGqBN7w9DIGHxYXO+v+3h
BwJ26/k53D70YLILvN99uYYySDe8yC/86F9AV0P1iZ4TZyGXQK4ptEYwFpPI4iWAF26UUScQoaTK
EPoQ+zi1tiras3IXlskqu85+3aMJZotb8R7Sb7nVPNMcf5PRjs+/Sc01ns+S3wLSedZbJ9qmpy13
6oYPlZGknq6rdn2Tx9tqTDfDpYdY5bWHb3i77StpodwXncfq85uxhKe4PF6tphHqXNyNkVOleM2w
IkrSvgeE1oUzR0Ni0IRBunwMXh8xWDB3McOHSsVgCurPlMFIpjuYEOXlmeUcmz1sYeF2MQsAZudx
/ZL/Rqk0ktMIUh2Dgh0JSlOY5AwP8hKTOxvvsUw8CTVsVOC5JgRHDSCPsMpAOB8EC1G1DKvQgPeF
aM1A/YRvw+gg9O3z0RpHH2/y7g9PAmvCex7rD6F2pyHpY0UptM+R+N75JuafPbYYsYvJwp8YBa0a
3zn99KfCweSKOEH81z3i24CkfhWOXSFL8Bkz0Z8JZLhbBOSdkeSmyo6cerd6JWfD1ohY8HKy7T6R
XMUZrPOarnDwrNy2dmkV3+3W/AX4gEPHaEqPffzH7IyaAgJO1fhXJapSl4wUY8pe+6bBl+IdbAFs
GC/SupP5mOvRjcDHwRA457aEL5w2DE1cdnJOLe3TD8riwwdNZiv+Qq+ms3EhCrALQmnSap8sVS6q
BG0hRqAMRPhttfuBV1a7X9gzaLCx24SsyMtg+8HTtHW175DXBs8HIg9N0fcafXP3Wwx5PPPYE8Vk
6mN18OdLmfg/jNj4DDuUtkS1AqRTyjh4eVPNmJ1RTxMOz4gKqR0vjA9ldk1RSVwt+uXbhmtIjOyQ
T5G6eZvq2LjLr37y3Rvs6uRJ1RCO3PRZiCvt2vWL3YFX9ZZmJc0Vl6ACiwSvY3glaGGyMpZwjO1s
n5QsBBGiPf/Z1AA1BKIvRD6ziOvX4SeNuNjZqTvKRv2NbuzASvDubHmeHVdwx/+hAoCABAD3nV1f
Ie5hu3LJmVCpTPgrJq6MkTBj7h2ZPHEVHynu8CzXpKhD02isFWjSTKN49fmfEEI7XfeoRRgOYZVH
/VDA+IZC+kijhonS32AM0Iz3w3yfMd2NMRCnliVLCYrvCuprzu1zZ1SN+Alyrs8L6nT8ZzWn7Mih
0KR7+CoalFYcFilt8DhjcNN+Z7CaePNmFqjAvclUvTA1rC/pnBEXPTMLEo6SGXMtaaxemGEx20KF
gL3lR1nuUDcVcUfGqYw3pH77n8oiEOrNs2trZY3eeQ59EEbCXhj/XXj5j72BxfPxi7y8e8zixx5a
aSULVR+KDVjtYjUix4dS5iN4V5LXWDLG4I8zvRGKnIjIBzorwjAnf2OECQ0DMBCwkXbFktO5ScMU
s9oXIdhUry6QGjZ0qbbAdq6oRs/HQtxUna6ndsiihOqp3r1McZWeZ7SYW3oEV5To55ND8zQZFgon
Teo1WEevAKkMLF+9dtqWVRGRhIfhfpXEdyRbeTmGBAVc0HRiqM2CftSqIatgR3bfkHaMIdM9LYHt
KQXQk6rdQvmtsmnT86EJicUSq1dkXu+9uZs9r3uOZ2ZikyEHcIDL+sh3KE2AY5pMspt3yxbU04yK
GdsTroVEjxqWzBh221azOVE3YZ9mPzUbaiOCns939blONVr6VllmDGHxpA0RZ1ONUZVyl0FhQnPy
DThrrbi8Uh80A8NuaU2jgKwACZrFM0MPZ7QrGBwIVHz538CM+/8sjXs0jFHtlat6trP1WKJeFLJb
WDwSOqaNdJJO3ykh1SO4H0DdvnGSp3psjF9DLXOMUXq6b8ppj1SIfPqa3k4UoO0aSbhrzjuz17Fz
UuJi9l6AekaibMBXmcSWj7/DVoIZqWRDE/ja6SbdED4GknEl4iSzE0ofykzWR0SGm8+B1nEETSH5
IkCg/nyfaT7BnaDBwdWkAXtNtXYAiqQBnFDKrvMpWMxzQ0+Y0UWJzD7ICnjT4exaQaK0aLdYpRBv
QVxoQm4xVke2OwwpqOIfkGWxEefmhBwLhQcjid2FdoiyoJibW95gNq2qSMy8AV+Q3jPTZn16mdjJ
65iU58P7+mFBsvS+LiqL7uA6Yyo14OThjWsGKKaDdiTCHun7FOvI5NR5BFjM4XEPb0XIdtw0pExF
xf1D2NGOUHnFnDQyYg2CMgimYskc6pfGSZYcaJtll1CqdH1dNAyf/w7feTfJtw8ICMM36VUCY4Zr
YCnTtwuvF+Xp12Gft4xVb4udtd9ZyLwK+lavr5+eRIXG6qmzuS6YeqhFXx6D4dUXqdd/YzcBUYFZ
mVoSujkS1xLlFkMnyJCoF5IDDSfu1rcTZh9SICifjMzlMXuE4FH8bBnTRVb83gG2PzwRxAhQBEws
pF/kswmKk1/8ZnAWuPZhC3JXsoCjRGEIT6+mrb9/hILOhWekzOBRXgyMDUgG3zRqa0jV4lSwCkG9
h9jVdbJXiENqco0oU4gFxrJB8PD1p8vqDEOaZ+IFyDgjlgNYBhxR9pPvUBNejUghytp54+gAERDZ
HQw9sit/dmc3Eyo2nhx2grAi3hFWZMMgzWAxcXnBJJFdiKzQw7DXf+yRwXGv8ooZH8MPkNCSEgaG
HwVkAIajgilGPQbZj+AAw8NDka8hEZCB99V5JbwifrxcZnukX3SKzZT3Bq9U/0K8U9bvCx0o+ROG
d62djEitfPSS7IcEfWYvfiPPlto0d79jTifbI0HBypcyo3E8JTl8ko2s7G76cr/T70wlX58SnOgb
o4eljHvHt6e7rVO5NWrd0kti0lJobaC+WLk+LELsqZ8gAuBOiaP5gvSuB1DN7C9InnIswreXevfF
l+YHiyEcMO4RGoWoM9HjW/AK8xXI1BAY3c1pVFEYuBp0hF3U5ep/A/TpLnRN6zdW4/KgBGas+L3g
hr8TjHKvHjL49XIH4kRE3Djxv1fnadfDDAmXfQCscXS7HH7Gyb5wzSl5aDPinN3HUrfRcQ7aSPPz
lYASuzOSGoeYk1tpgL1kDB2DCETFu/nSqCCK7xmu74QFsXNNWGmjPkpf4raAy8Cs5oneX4K/Qg/H
8gS+6Po5N44JZnGy213n+2yv42X9nHOJKNzlbJHoAoFQbaZpZG3j0kFf6bD+sZzwM1hf2pRBXa85
vNYVK7vb/AYVTM4vGYH2DuQbz0yKQs8ImksSpvGLnX3eGcmWFmhU00tmYTaJaP03N733CLEQQa9O
PQr0W3wH5HWFLZaaR7hq9xO5DC59PALpB17vH08dE6bEnGmoNlZXxHU91r8JswOm5GhMbjbruADk
MFQF7HKrA5JxWizftJK5ekiw/549TkWc4kh8blf1WZ/8Rtpa/iBav9YjPUxCJYYp2KIYWaWrLjyJ
jTStSIs6gDN3IkQS8FnZXoEBsfwAwh4SecOWTsn4wfmmHCOOyjCyJmVcc56y1bmgc8Ey2msyS9uI
IO8eTXX/ymCXnLBjCl1gq3uG/7IrJx/mq98CDltKdt6ghP/Cevx5Djqqqyp+i3OFGLkOntGuZ5kR
/NjH0LASxxxCzdhii9tMHpdPZIIL4FVi8dyejm/OE9JHEazJSMCTbKGM0oiZotfzC8a7XGtqpG9v
wCc8EO4AYBInnbOm+0Jh3jqUOrZBiIAIaBT/zy8fU7YctRnPOQYUdQEnl8n+6VNf3lwcZgN10oQQ
OgGeIQNizwu4Q7IN1irV/HruEZlEJ5G5AHOTP7srsBlHfw+wgsZFoTdlJt2dJov7AZ5T8F2XbKmj
ZtllIg1xL9rN71NmqjaJXf5zVdm1U+IGkERyY5HX4uDDVdnqWB3plmE/h6pVLKUIptqceBAn9Zo4
nzP6ySa0/02g6XAQgINNHAV4gDEHqYGtV6wKemElfkIiMjegdwNmxyn4MGB6vDsB8LydYtUZE5q9
6hy12JgK1ffLqR3xlNnituJ1QewaVtB4eL7+dQGBVR8rMW8ATOk+ZA5lqf5nSngbAD5LPM4MVBGM
WagkaS4dacCsF9bwjfGQBbaNTDHfygz7BcxUn+evM6NIkgcPeFeb1KMMroYtpKx9I1hOb0ibZ7p4
emZG+6RTuPDMxzIkri75Lsxc0F3SB9dTPHom+OEnbxspLxOxzMpQIDLXagdkK991P+dQ75iFjSh7
KEVq4AtspcClKToRNUJRqQTgCyfx3o1/YUYz1xlhjMyo8AVIveytsT/6giELXJKwX/jwyBPg0T0t
tls2QKxaWwFVQkylYP+tYSo3rL1Bs00DyZFQhcwSqsTg6pAdMGMFQr1h/dYVZkIR/lUxrkb01LSq
DKmeHvTlOWCiywp7UEKcBTzF2y0/TMNkRoXJgtRJG1ajKEgeznVfrJUnABqEblcJfyFVAjjlXl6m
82TKxWyMKLXDbpfa6ObWwW5BzMiEltshBY9Bx278ODe4z2b5QB0zwzWYmgwRHz1XWqwYXNzS9ttY
PQiS8f0ABfw6kC71zBx+fd3JMeBA+XZSfXgUFIyQXD4rpMGcjGJkHAgeYXAB3wPUBkLOZwanBEqt
EHWAgZHcCDe+g/k+GtB/KDcaqZqXrW9l3WJ0jerk7aYxUI4w3hiKuLsuw7ok3kWfNdk5FyiB7PhX
dKLhc/3GVHpQRFD03545qIPKkQhmOElhuihcEHyrN77LbKyVy0IExV878KQfR8NmgrqXYBisR3yG
tDaA7IOIMtNvhz17Fxp2OwQzHefn3aa0rlGzgq7yWMjjZvTzqIhvI33DJOdzYIRzt7pheyL61c9A
7hdaXHm6TwBkVBJ+J3xRMUG3oKZMlOh1NLjFurEe4vcBDQKbP3IouPsYUYzfR8OuhqwZ3D1JdHXN
8M3+f67PgH1n7Pa4yrmDjJUAJzuQ1+hPnGrUjDPvPqeQ2N8mjVOTKAM1wNaJU8fx3Dno2J5R7IK7
ivwVYF3cPMTcjCGoD01paEzxZfM+LAMSyW1UHfh3IN2B9CMQW3jxlsl7YVgWMLr8QEzEL72xOlLf
18cZaW3PMR3ZH9843aBe5ugi9xWs4+eJyYLDTISii2qNG+jCDIV5huE0Y0aenL+TtHYQMNE5Y8l1
Sec3bDZ9OA83boNvUEW5Rd4a0zM720oeFEGgejFt/czBw044T77HLVNNrPiD3lY6J9EPy8A3I3LZ
Nrx21p66ITMAxEyX155hvhDHMzCBc4u3COMeEYtNHcqKuOdmpvpjBwRpg1EMSx70hNgyzK9RWQJf
/h0XbnjSayjs75vbuNxfYQ6zqTJl2nPxlJ4aQ2Vak9pHeF7CURaOFyCP/FZ9iY8r+5UjQzkAtJ3S
BF1u9IwcmZNBiU9YLi1mRWAVhnspAIXs0ghTfqoX0fCQHM3/kUNh8RMi0wHJFuRNU2SzwJQF8qDi
Rt3Lg/CCSZuigKXy/BubUI6DQvCjVOTwkvm1pGVQnuJ+gIqgJAwHsixQLYUR75rpfCE6DoQMvTW9
GJRCCnn6Xhw4VIg6EMKFu5oM6N06jLJGqotr2JdGSzjRtQrsr5bDVlnrT1hOGa73y2kZqZw00yox
jVG59vIB4wlXm0IWXZBTy6by5IpjQ7Dv1jhFeYtdmZisMahgCYBfUmB6PoRMiGAO1TZM8VYa3RqP
ywZhdQtCZ/FyucS43ipcTEiO6LnM02hCWZlpxTkDL12Q4LjWmGPR6OCGT4/gFLcpLTuAEGEkPFrA
TOKih6LN4BE0bqlfsKun5REDuZT0b5fOiwuD6og1CPHx60IzwtL/Yrk3AUwPufdDv6ONHxd5ohyN
NYzlQtwGP19fXofMb28jKb5uWWOH8M/T+XME3xFTniwEdPZ6W2VbrIy4zZlCQBmqkZwYw3T9mgJZ
dCKU9DsoZWjoiS2wmKhAlB9wS9GFFyczYEUFeQAdBE9Xei4NI6AUdDSidzCTMNBTClMbzr9AKfAE
EQcF20A0sPRGBao+0tMZOQpquRCN8c5Fn8l3wSJndTLxDOnDrUf8JOK7YD6zMv/EEeYz5oh/ZHdk
5PDmOT4aSSApTpCkGQ4Y7N0YSf41jwmN+1XcZQApYur4GnD0BVYGM4PXh4hmmkwRHYojzgSN9CFG
j4AFcA049OLWAEDs/Ui6JTdGENn5G4GKPcTdQI7ZC0CAxhLnHprWStwNeXniG2DJ04dyxwIAIWxs
UusdkEHxd+PwmaYUqQDdH/ZCXPlHRhTlEn49dxDxbh2B90A0pxTmluQ38FKx+uvyHhVMXkSgUIEb
CjNXrF7oW+gZgY16R9KMCK9nLnyhESEJjt8qNMI0Pvx6eoyD6RTRPTKn+aHr438Q6QvFh2tYEN0G
N4CTUYjP2rw8mHE+TKPe+JY7aqRG32lvvtuSc3dQp+i1hihqewmlRW/E+eC0ighIafS46AuxbcoR
YFKN7RmDFCvZGxCB4EsA6Wx2IckiR3le4sYxk4/p/jOhbDPnn4Cwk6hLoe9/x9WNAAkSRGEqwKL9
HRhocVWijFFYKEkN1c/NqBu+l1j5c0eeuEzSjXq5xjcmNLMvbeSoWde8abK6lFW+SPafsXLiLyVm
/gLuMSfPsBmTDjql8jDD3+HhGVETyM0gvZhhs4IqUUKpwP+DPMIzRcSv2mAaunwvuVhZNu8n7lXg
Rs3mYgBL4E5ON1xiXECvbgTox4lC7CBBqSK5Cq4IjA4UjOB2mMtOjXE+5C5Wp7uJuiTlKMIRE8gx
3/4O3ZWw3Jl1Fs0J1IULg2kMgUpcL1yVXNg8wjXybzUA+v3dFhAzsWbh+QAGOc/N17mS5oXjPEG3
SwAOEgH5exmH5p7IxwMtgHP0xTaCSfJcZkoVa5vH6repjsy1Lmox6I60MZ1ORRIAzdreGPe8V8DL
2G2LuUYE2v1ECUq5x6XVXT8jKVS3cpTEt/N7sktIkX8HOAz0IE+VU/hwvbXmwV0badPn4X4QOd0m
ZOYsaIfqqFzrs0cIVWlRrp/eFQl1nzBmWsnhdySPnlr/CjYf6lxINOlP60UOvMFSI+gsEq4iJnA3
CVcSJQVUli1qgNq04axwsRCWDiWatY9Nq38tIGz2dXEadxiksdWhledxFUSdkRRODFxV1AyUrTBk
WldmDwTw+SHNFUyFa0/IWMwJY7kJKWChTgLi00+5TcEzdDy5Kyd1kxVMLThCnVieNmDrMLvi58EM
SfimsclDdC7RnSZLdvjvIV2hjiwg6TPQgHoKpbhDhMuUiORMs9D+NZJgjkOQKSQLyhscS/oWuhRw
uLQPQAr9EDYYCc/IDQJ1WZxu4s8GGsyJt1BtYI3w8lFxv9lDx2yhjNxZkJd4JDn6Uua24Q0qsPLR
Jp6AWFOFTZYrWzA/aqsYlxOKKbJDYcjDAoHHdKTlYLViv+dyK+b8heDVo/BgwxPMCKyYIM//5b2h
xVHWLD5c4ODVLK+0T8leBEKSmc6axHLOWFkhaaeLRuKNXOIAkYghNhxMNBlc/vpZXQh9JUXRnqX/
MaX/gIz5mrZjpuKoS4ekCXp/XlwYKPNmdkEXZ5UNOwUYC2Cwxj0JnnsX8q42pIiAhFOcULCxybLK
k3u6B7FjyX/FD6+ePCbslMTf0nmQZnK1OP/8EkgS6pItA7AYUy3GBNQEbGDscVwTDIVc6fjEGIpl
rnJafHaCFPjmTj7Enc6tf7cvvdkbIVEoORUPUtb5wnYUkKYYdOLWvUdwIZmUeiS3rRkaDmSQCRPB
CG3CWh/ehRgI9ACEYfK6sDjTVoBbHTkud0cwP7pkf8NacxsP5nSIfd2A6KCQr20tfpCeDv09AKQH
bHt9kZmU9t1HboQ7B0yU/T8bSuYpEe0PhS+7/ERGdPSEegLkDALB9BjOA2sdf8uaRvhrAhHkG3yc
zrIdCtm+t7OOxEm7h3xwBG/iHt15LdQWQYsTTQgwrZ2cYaT2MaW6r7g8guKw8/RBEsg+r9NTJkmg
+i+akG9YxcbC2IpU8dJCnRscDXcjWpT8yHmHQNIlBwgmCPTxgXpHRpRP2sFrAnJhsaafjwc5eNjY
vhuopglsVeg02KxdGIp4NfK1X0cfkN5+Eh5ShwVysfO67hf7clxm6C1FBsWnf4VJ/uVvARDC2tKm
v5DGDCDm6qGDhNwC4jtEuSUYgKMelhlkNi0L77fSgsSmSXck9wNv17A1twzfVmujIACJHTd2L/js
PxHqqD4CYnV99yDzkRd/H0p7oxp8NwgC0AxgmcKihhA8wQCPuDFMDrbKCt4MsoU38XsmvkWDHtcP
md5GhOsTXgFSaVcdCzM7HP00D9pcS2/fIuK3Xx/7y/X+EttlofSvODRiuUrVibNyDQsLmRSDeKT2
u74q/ZWg4oZ9iTzHYs5ETV/CrsC4bklpQ7vC3c1VX4x7EBrF2LxClR7oyC+27Uw6sLC+Jm9XKSz1
XE7I4Cxm0AOhVLC8smMjLIFTzRLMcBs9KjRAcgJxZBRENcFPYl/H9rwW1CAqXUgIuwuTHGSiTBt4
Y2ENrEpqZQDuPMyX8OyCzxF0wr6Cod0g/bxsycNtHPe/jNnL0zdWEKe4rrshPHqaRSzSPLqUjlVO
ORqs9+ryH6hB45g0QkHKHIMSAocm+HOsFTz+gqx2oYrsHYlb7hFwAw60gWkBW7txJC9ZKb7hi8Db
wgqK6BsYNPipfXffQRH+NtqIF06x+hXx6aAlvbgemOfMrqfkaoGbwc1UwLowMRoU9h2PxdsFBuyk
AegixG/AeNGl6kHpgiLEBsg6Mwlr0Zhxkuk1b0ccKti+CGQHUBo+ML4zhZsSC1TWGWjMGSmfqS4h
ctJN7/HXxrYcCPrmd/e5RUbiUJ5kjuQ8BxJpKZiNg47vUKhMqFLuIBn65MMqUdqnnct04zWAjsj4
vwlrkLZNuaR2gDUd9/qt38yR/nvdYZcZT+F8hpg+HpIoGb4WWPYgiWiHlPCDF3RznSzG/m22qR1e
nks33+BY5sgIcEqyqh0YQC4ibzhnzGIY9Pf60kIdw2wfN0N82Ramlfnoo6oV0Af6NgT5W2PVnLpz
wYPGWnZSMWAdsdURbedxVDjPGv1/R9BwxI54Yn9PCKCkCYClgOSYlXiPTfqaGV25RJB/jZP4uidg
pP/FYlqNpSEVNeF1m65DlM2hghH09F/4+EWljdB7ePMB9nFAWl+n2Z5kOILKNAcKuG8A6OisbNie
Y4nKymALtJZCRAllCltp+kCSUvVRyfexCPELAnLLyBiU7s5pPILm45fFDBveHAIFGMPJ1rAf6L4o
hKCk40bpfIJHmIe7WbWqrfteQ3OIam9Qz38eIKi7Twb7GxKvUHLfszgbN/su+N1AX1fL57KH1cXg
dnkn1n342nzYlTBg6MJGx/0C0748s30s44RI6nN1RHRoec7PlCN4Jig7qwCaelKLmcTO9evMkuA3
wm+CeVvalCfIACi4WIMwH/R+hYd7AaqIHZRiDxObXGE8fLuLka3g1rDhLDXUHLjs4SLBckVjJdiP
1CTwl7gpxc4NCRfOam1VVyvDBY7blJkp90k1AD9lhehccf+X0UtgN1dD3aU9R8YpAgLATyUpUH4C
CgJx5eH7ifLGguqFjzn7IX5rf14xsFFysNjvkDXxWU8AZLhx+SCgs8BuccC0k74VADbt+Qi04XQ0
UlQyjGJKtwEeoMq630MmhJTEzIhZKV8Pi8lhC2zCmgJqGJ3UgKeWl689TSs9W7Z/hjgydiZf7Mjo
03jON8mWFgICSr0aurOorXAVZSkmJa7354e4I1yX/oFV7SGiIX9PTBNa4WxGj5zojnlRHHzigBgq
dp2c9g+psimGnvAHGG+CXJiMZ18hi770cvk5lgtwHdaHOm7uIUY7ePBAI+sk678e2NnR/vcg2Vmw
fH9IpWmg6cCn1VjdCyYpewFjTdpU7kk0EwAbvI2XEFk/lACS2TeZ4AAHSRgCGvWjLo0Zt7O+gxlR
SdJGN1QjIGC8R0ah/DiPEo3JzUnFxeSd2owVjOPGsszzfbCP6ID/7XaxxrVTK/O8p4EDTPOG5VDF
SrcZwKlI4PdAsmXtAW+FKqAuKTilB77e0p4Q2KQc63lj7V5T/FdYD0mpTLXpTRk0dzGu5Wk58A+8
wTF1AeTf9rC/YGv21ftxl3pQNa6ghHCLcDZKy9GbGcFLExNm3lcuRzwnQFqr8yZvAN50kCjqd8Up
ixXmChTPxPrR8xffIf3iA3AAto/gE8EIerJsG8wauGaL5FApsCJlJFyU+lUE8CHVHmeeBNibAqGe
VJP7ikRYylqOtcgxlN/ECL9crYxMlN8vlqYHfoEw8Rk5u0bp96iBYBkO7uifRk/x5nx5dR0h39bx
inDeE4ZlrPybT8/DtALzO3SuCzGRcH8hBhM71OvFiRqcBpMJOUUrBWQPiFwkdU9+O0vr2oWXMUjS
+nVFxCHDOOttSRPYLX15Jp/upNQA5yMq+AwYwiA4Le92pfvGa9adS4DM3M557op+Gp8C6Fs4IJNc
H31vnoJqC09jWNdU0u2xJgeSMsyHG690jxEZLgiEtdqN2EGB+AmVhPkEAwHiVuUDneDkJ+8LB01C
h1ni1cH31c7OBfqRQ4YVitdDSdlzVDOsIwQMFT6osEboiegYaD4QH/Z8CAHYVZgdD+9eJjM4BoHx
ADKRQUlvIoySmP387Erawyv7wld9/UYqxjZVb2GSJICXGkSAt8hehC8J6iTSgZe07YV6BkYFQCsU
+wukizFoaUtkO3+sHrDTnIsQER7+eT8rw1MD3tS5Q3INtoLdvllvO2h5EDkS9gD/C+VC/Nqi6PuR
vaJ/BWJEbgN2S9x9oFYsYiyCb4ZBS4qfb1RJgwbxzLT1qDWY8gm6A6cTlzpcvpBXVzadFCYNsGog
WWM9JVlXmpYFnK1ihhEbwcfQxl4Yl1HNEY/eJ5UGRF22Hh7h4Cgn/uPpvpZS27otAD8RVeRwS5jk
ICIoNxTqkpwzT3++wa7/1Ea2SwVmGKH31ltrHWGqaikA8+ni6VpZIpNTabRPP/8S0e0UBBjK/OSn
mTNbZkarqWDDZYlyQlw7LE7WW5Ml4Bmf3eRb4p2dzTtf0EPtML11HuPVrTLnrPiRvBGwREk0HsFC
mlTuxIKwvf02dbcj8ut6XvxMIgfOh7VXk6NkbQv+mjNzixAT3nZW2kV1firNPo7qx5fusjDglIpg
tll30vfBMzdOJHHgShxg5VjKnxTWcvDLTS5PmBrfljYfqe/0vfSYN2Q6hWhFJniiBqks5vXTurNp
XG/RPc6boruQMszGfLyudNWkawYvruo68c4/kFxoU1tnWkiVWQxQPPbCN4r0aVxoXjoX90/LDbb9
mAzbElXd4xTgl8ppmy3uGPhoTb/qo6IuzaV1/sdOEUpdl9rt2hLQ7nu7ub4uzNVqa4gWRg2GzLev
7JpfOoLKcyT43k6qcU4Czpw15yo9iA+Fn/qnBz7d5P4RAHHaSUxOiXyyAXXL7v8s0Ve89cXFPmhH
52mevnxb0nPWqcO6pmQwzxu6ZQ5uG3uUpcwiaQ8FGM5/Z+m3VejyMod+bR9NjE/HnUgPLeectizx
28fouGphFjNOMpf3+fox88NmKvmWHhe4/m+i81slpcqlcDtSjEMI6T5jxe0nwNM+m+SD3JF6XMZs
fJOgnppmkuO0xpXlzHuu93Tcr51yCPEw7ROj+D8tb5kZBph4IcTMtJa/sDbhrhx/K+v82P47oxoV
5//usvBYlDtX16QXxdnwhY9AAjkImOjMNvD47MycxIE1HCSXTekjAv6qd70PgTiwfjWubCSKt818
a+EgGbpMTYrMyFL5+Jq9fU8aRIv6pcY73pKmBc1kNPmylh4mwdASRYNp5q39AABb30i31ETFz9jF
4qLCvnx+R2HlcxnftawiNwbJ8wZnp8ysxU94cmsf7vWziPk0PEdvm2It/7HX41MfmNjo1kbZTGSq
8y4M9vBBqPYxl4ITrb1flYszUeLzG7QeH16GcoxbXzWd0qvASnlW3zTmYTqyNl4Zi0Yb+bPquuxa
bnt+w9Gm35hFnInysc7lTOv0uydkyO7KO2nGvuniuzSn9JtF0Mjb1xnBtuWjh9AGPfVmnxWHGCgG
IHXmumV5iw83fEjQkGx5OZgphm/mz88zZ+XqZenKjFZJ9vD2H4C6jXcsj7KaJHNNEf7fSe073Z+3
JAHJBo8a6znahQktYIlEaLjUX3NwSBd/WPmhY1mFFF3Gh6q/2DVGokUJIng9lxjOhveEtrap4iG6
rvgpVXL11AD6mvuUUs6By93TF4xiNp4172UYGVy9mv3YtnB9j5/pdUUFfaoeJju5/pJ7QPzI9bG5
USApW3MCaVTK/4Ik1AAUOzU2QRLgfZS/KQPnQepZRfL5MF9cjy4/j57Q4HQpFcgN27OPQifZo/hJ
EJxfqNKjzceiCohE3tl89A7/bjCF2vfxNIo9Wk9cq0djHYsZ6KU7WhiaBRXgZd1co3xS96ba8Zdr
o3IgYzu8t/On3gkWgvJqhBgMA+MpvKhlQvMPngBpDCOZTHuXjBZplear1heT+lHJdjSPcovIHIXt
LWqLvhZrZJHbst4IwV5oStjE/w5EMH7+qHck8b9Cy4DFspxoHCtJrUfedp8b7rRlHhmNdHemgya2
i3UinCuOqaalNRcpX+WwoBPLpwh2dKjSzsf68N03NgjXSuotrQ4kBMhUl8dgM3swAzZv0P85BhH7
LNx/VPv2oK2mfR6w6rSjruIWvWs/ca6N4Y7zRIcDl5C0Qyen0rYVKqsfs6xL1NZLl1iMB0tBMtfh
TVDF2rqWH+oC9/VsHQu1Q1yJ9WUMDX1WLzlrltdjma3ySOay5b54R6uV6QRBSHK6jHOZjs50SPlU
g54JGeqX5CCLnJjHWkbr1Gh+UYHwPA9ddlhaeHipJhY6sMlrQm7RU1CbCaTo+VjeIjbCF7CO5AQM
soSx+A59nnsDJoG9I7S1BkImOlxweFSmKx6ZrHboE6gMfeMC09jJPNbanZE36DXm5+w/TvgBHQFV
tiGCDLUpIO0ktBh30KEgHj4BmZei5fViw8kOA8DgWOkE5z1mDzofCIiDTywPZI5kurTnfpLWWkFa
tnHiVdow3bdLl97/DRqO3Z01+jFYh+3zeqD6Fn92vUt833Fsga3Z8YvXGz/58yDioJjkmog0FN9e
RReejVyjZ8seqVXdmlElWd9zrwh0zyoXJuN1GaMjXv6K/nVDa/l+IhZf1ea9dU/to+MHiedd/aHC
7yhbnF+SlaxOCbGK6l4oExGf39c4SkNlvUKBJkRyV1nec2VM0ywMRLeveGykoulT6W3mbZ3g6qt+
UqcyPOxgc1/MTiqxA3Fsza6474OZi/lPe6CkfLSrLDqbpipNP9eiPe1tpheBc093URtWPmSe+HMF
qMamtu0+OvvW/euq08+po/3ZYNcId11xu3WpXhDQZuNFI1dDtKnte5nvpyr8trTY1MabzqxGwfBz
+dsJchuzzqlS6P7tyxDwudwh8WmJRkcH1qbry5FFaB2S+rSdK7oS/q0+cHUm2ibe6+6kWmm4EuvS
syWVk09DCGOjReMyfg4KIfvVvezzUZ0g9gdWk2TkVLEYFBS6ucJ1Z4CGpqRrVw1YZVl57qEOkXpP
6F62rML0ZEPlTCdRm42vtYRaG6wztII61JL92fu9SxlGjo8C1YFF4tUdrUuZVtLvC92kq/bo7D6O
zECKz+ZjOGvOu886/5JCezl6RGuW36guMqFMsTK5fJ1S7/ONtDjxCSmRQzXaaSOovugT1jR3+rd4
E95WeHdb+LEGl51lJ9M/Y9Yr1GHt7Dsf6e99J93c9u/VhV38UrzNy0xc1muqAzLlytI+zZR0an9b
LSsIl8PY9LqtrS+9RD66NpeT8iVW2/OMGcf6z2X32358u9WvufH6FiHpFyL4TaaJUxSHl6D1BHOo
Nvoh/+cSe/30v3VOnz+iyyFrI2cmgKgmPxIDcRRvjW13dogSxU26+bz33KN9NT29vueuITQYxAsc
IxOLiv/76zVPhlk5P7QOhqZLkwYtf/otQ7JtP7uWcrx+I08CsPOvQtZXAQejtmaNBHu8+p1/5Yc2
WiHThiUJbi0uSF1jDIyhDoT7cg2y75jkNFshb9r0Net8vfRcR1g4Xj+Nb7JoJKCm/QrNcyEPFE4d
B5CFe518JNtArguBLbzvXh4Lv4NhlyWRTFmVPtlmTzb59olhHQyI8UxHzl+JCsICtbiwhbc3OhS5
HkzKImrNvdZTmzHsStWxYbl6fURYknaXFr6D7T2cGx1wi9NDy6rsWCwXxFvzniPZdYJ4u3TsOWIL
rfVi0zkNTRFh+kyhOtbNNgDYEisvFqXYJfuFxzttNoY9t365+XQ9OJ/qi83I21qo0ko8pgpUOfVl
AbY+uiB95BvyZOG5qOkZ7+A8qC5f9Yqwxig45/JVELbVEfY4nXVy5xJm4bJ1Lm3KG1j3ArN1V8u2
89DvrYJougGjryFMgjwpTbVNSH1SEP0kPq1C1pv8RtofunrkYpF4x/xdM+XYE1Fv+jvAkkLBof+Y
grIE0X/rXzjPQpsaEePL1Ss+1JEUe+Nzwhi1B7s6U+Dy28YMXZWuxRE5UKq07M8QSWKN47aS0IDA
CXWZXO3W3898tPuYAHaXFcvPbde6j0Q9fvcQo9nzdsGxPr+sFK5/NLb7fBEjQOpNB9hMpOvYpOZJ
8uOmiGTwn/flfaY+/5nnG8lHNTYRj5r15celzBJ2x7KZ0rIUL7QY2mzW1clwvh3A7auPzbAQdc0J
vp08V43+QGi4jOSXXwZwoEhwkF62r6gRJTPu+JVvLJqz2syXAGF+CylgchrL1+bxSHXm+OX1ttf/
5pXN2S6bYhzOy5Rd/K4PMMVwVSh5vYOt/dCbEA8oXXFz52qo6GL9VGsJtU6yaEMxx4cZkUYQ6+ra
88LXPWxttrNnCCaEDsdBuLf3U/nqNehOLeVSH9gCXEDbCsU5Yxbrt3cLa3jHSDt05sE7xRGa6ftE
qLvPzcszVymqLAFR+Nr1ZZwVtd7Xh4YdFUGKx2UH0MhfdJAUyM2LBdpRLhRssMSAF3I07ysSy0yq
YRe5t7aX4LYwqxFHSSOO7N3OddfhKE461qklQO8bvWX/i1kguyIjR+kzCUzq93jnqYGAyk2HwsMM
p3TrC2GsN4mqmN8evLxWn7EgDaIg3IoVwlZviooJEJf+F36wljSVhRs4YaJYkYapuv0F09zr2tFm
rWQuJa/WDWvpwH5CvcWU6ec+pZsgauVzNmp0YIQlrVAARqmvqMiIUDF2T8VBaJ3eKrZyDx2AeKDd
YyXJ2QkxnQ/XtSUAZVYjkbXUhPMXdUIBwK06/LpGZWHii9g20TJ32xPbuAKLK9Lm/y59iLUAqPXz
8z32qfrpLFchsqKkyWFAb979AbgNi6KRGPiQV2jn96K7E05KPkRjiz6OQe4z6INRTBrL3m3I6xbp
anA5RXOX1jzAcEoEipQS4+z+ITJCWYmpqQDH+zk4R3uB0LeIHjtGVo3LvrrbVAAAXLOZzjsXFtxR
zm62fQdgfG0+Jr18r8ALkZVf9YRzjAs8GS7Wztx2/TrKsFoGJmL3pt3OxVq2g8qRLAumhsdBoqV5
NPexzNuqpQ4XFXRbRna2PuuQVE6PUyg2sypGje6uVZVUxoYMlCA4Up72/N241L6m3UvW/52xWxWq
rrpUIogSH/fTZXzEMk7upzyCOCOUwTQF5HqD2j7I6wMkZIfCWXmYAdyi2VqhFZqTLrSS//L3tlkD
7nN/z+d2Ya3jCGITDm0IoMNeBta3b4QdRmA6S7QPa23DqutWrCtTLqvmV47l5NtVKYsdWPXMdenO
klKTvOqqEZqz3R1wvr7CrnFPrq0JosjRpHwATxTWll2tMaj7HcH8J5sVFpza+XS4uLWZtpgo5Ouw
xdXQ8IhBsWWae5ioJDvQxpm7VmXbAeze8AIwMhJtU8B0ck/scrpRYLocGrHRqZMFN1o8NfoarT54
0/CIM+1dhti31TK7j2LZ8Y1yh2lo95iu7cbwDj4FbgX2kNEojhenzt705LsXf763I7YZNPq28rGs
h/0m9Fk1ONk7fARNgfWEdEkcyfv1WvzOVwsXAxVNxNAt6XYMshJkzJrOK86FrhkqSed1QzUITXdF
7mGpsCBMGqEU+KzcZsw1Yp9kQeaaNcGLOF2h3erYyMu+8CG8vaYCfRPsD5I4/aUVL6rzxv1eHOox
oZzW2GPifSAWdpJvOsgw3fcnW+KSFSNtrxOznQdG7r6O4kpnCWMBIcG1/sWCXiKA2msU8rzecgVU
bQntQakvMTo290FK8eyAZublXuKPr2pvEiV0Fqk9YFClVq4EjvyQchvM7MGrJo+aHOALXaS2qgoO
o2XdTVtH1zjrUkbimCjH5mycGGQExHyqRwcKMs0h/iE/1XfEhnvWFpju39uvwkhm+3sYrz4SNazc
r3WTqXHnGURO9oSKYuQa5bOY7l3K2fdr5fSbNH3Tg/xgHokgLx1E+JtWjwwKmF3aB97TFaDSZOgg
Fw9s1xXmH+x+vPm4DmbDbyKgGj+Mz+zwXsYN+Mzwok1F518BXf35I+8y5Fuz6fdFwREhvSP4NXjS
0y1zLEmSN20b7+P7iK+NiPNzEsVVgfvPZqav+AM86RI4d2ZtxVDQznfyH6T29uT4pRWPavWlHf5/
j7cK793sm5pZXb+L1o5x7jyih+1PGreqWLJrDH/tjFWBWJp0i98uzJI66oxQKYrigD+EhSiW1sie
TRZbvRw+rOj2ctteWFcxnR6V5DCs3HaphtqFUplNWa6RagHndp0QDdxDsc3W55sQLHix87cqbkEk
3L4qlg/vxuOeCUEtDqDk1WGL6+FCLfLB72wXHyeHLCOElsdWzMpaTrZT+Q+McZQRu7Eya0+fyc61
JlSaVd3n8RyAVFX4SQcVRn6oNmOJaCbOzEa55Yjk4n/HnlQtLF3plrBZ9dEMqFwH4AHhsZ6H2D4Y
0Ag9Cp7llUYaA0crHOC1wAVA/ZP6fqiwBgOgXA06z6lEN8ARUx2gbGHqn5wBNNzLaFSNhSw+0auE
oj5ToYXfbem/K6bVEAhXKZTXlVTxw54Lze48v3w/K2c7x49HLdaMWat76/H25y4HIIFsnAezNxLn
bugvX4iUbvrYWCMHgjCVp5rgyTbBqSsLsEBRc8p6sskyi0dVtbHccfREbmwcRxPs9SiOgegCZPpy
+cFL0iH7pNPdD0l0zrXlNDlgddg7RKvWXMOFfl4ZpZllcmxpqelXs4zBfkNAbdD8BapBsscbYrRl
Qnsv7WvGJVLtYBJRNFRggw+HxHbSVmNlzaaM2GyuBxbAXeshQiI3QCYz3cLnYbrUdd56uGOEfJre
dqVxJtJGpLGXXoOdc6NbP7SqKmlKW8lUslpvmrLddTQjV+MWBFqcRJboYxPOdxzpf5THPp0HG3QV
4NwPnH6jQthJkSkgfJDA6S3R1O2hNunvfwIjpbMv51GOuV5IBpDpZPa9PJf/dHuWfdvNQJ7lR21X
2TVjQQqwbp2QeWfbUvLBvo2d9tv55zRMv6V7veU7B9SSzTqhYhtlXfBHoCJH+fd87/TpevjtFhiY
RZWqO94RQ4GOIZx546tcWlq/YliO3xr2fjkhvOXe/H22izQh/ZBPaHpVujcOH8yVuTFnWbIUieX6
kn9LilYYAEuGoVF+sPt3bUrR6pB76YUmiffRWeFtdPo4a9Wa/SJU0INE5NGF+G2/BOE0BOv6uS4d
3tSSU18KIV+erAvn+gMgF3xHaJculfB7/Tn8zSE4NiuKt3LnWnZqm/Kbw6ybb8xL6X0zdIBNqzHJ
ZJsmn589Q8y8POvwtg19hda9LP3GKdCJ7vXYpSHJDfFzWDmYAWp26B8Bi5SKBBuNqh0X7W76mKYv
LQH2i1tq+TH9FHOu1fzsjZL40YTLb/qPSi7isHDEvrC8kKYVfolJKXDeZJFcH6yobcx2BFqwONRm
Wc/0MkGDFwi4L05OiOfgMvQbofABlpFdhrCuPqscuzCd4W5qGSGrRcGdofiIkG8w03NLet4adqWg
gfpafn6narM+82HjXDPAf5sGA2fb1kp0sCyrJf5b4bO5qNmvb51/9MriMLWogz9bsfa1gYQ87xvc
nVs9Vb1W0Pp4aO+UGNkB2SwGl52GptLTFY/nR8g2Z+MlXGxbjPLJqHCoXDmHhwIfgFlmGcyuQjQ9
/1k1WWMPXoBLkLCBcRcqrEgvWHHXpeY3FHd7eT19knsnz7rXb271pm9NX34d6xz/ERKQ7hWo+Xho
vlRgxHN5Z4OndQtpdiXWvC6LHyxsKSybl9p+/AHgxt4qnzq598vw1n809EO/FL/PLjTvpDbHSd17
/yxohnC2OyNWO6MykpB0UDE5iNdk0tRcmL1ii3x5SRf5xpeqJMP7XdXESMKjRWfxnfjAjW08dBJH
rVrAOnnirweorXLKRfFTNs+AogLWPbwd8OVi3dumcW9dB3dVjZ5mXPVTVdxWvn/7uwoRy+qfcOdo
k1520iKFBDCoPK/FIySQMiVprthzKLjg55tyaogrjyWEAaWoZ+32YVO6/qanSxjRF58RfPArjg6C
JJcwTE84j8PSevAMH5K47RThhvd6SstGxneR9A6WFQBGAS20koGKxSz7sRtN8NIBduWzC38bzatb
W2Q2g2SfKt6Cl0S6+hiKSbpEBcrKQQtdUgL4VeKDvmERD5Nvhm8J0xlVWmQHbm0pXjfvrZARmrSp
sgEfrwznn9jsMDqAvkljZ08M1E5+UFUeReDNhq9qJop1AQKD7Nu3Bb2VFg6FkdOGklY59iCg1Z/D
Te/572FX0g2m/+8WTS4ljcrTZIoqdwroH5J8tu0u07z4YzdupkKjbRRYUWOjiyHc8F1+amDO9ow0
Hv/CL8ye5/eh79tsfVbPYXpWl88S6Uq7d6jvq4nK6v0Q7TuoKNf2ob6JJiPiw8FxmP7d/60+mMi9
n9dc0GVXU7dYwdK9idi+PlRbcSqkTYVi+thIW8ZFyOW72GVZyac6OSI+Ae77qj3pcWC6c3MuzcaB
Va87NIWFVFmdrBR+vUIbTTNYCU7Hh6RojGXqIqL5iPVTyBDtS0BKH+1FjeopCIznPdW2fV0tz6Q8
DNdf8PtVLRgfEebPKj08cQz28r7G4n6QHCSaGnZodm2fkAIavLYqpmi0UYVvZP8gSTxND7pg148j
PlOj5KDQ5lzdu2CAtW7do7B3fHlf/kPz4jyerU2+T2g1jf3bQnBXPGHG0Sj1DmZcf/a5PBXf78Rt
+zcV/s61AWrhzNldsX041nQ8bMxydVczHp2+kjc8w1WqI/LAuVxoxDOYtc/fhMsfe4RMqo9T6bmv
FPKDzYf+j7QJkhe2eemu/vHL91j/1ZgoMVrm2BHv2iKPZXcpkl28FR4tBvkjF/txqyd0ETjhLiaa
swYTaaZx91Gwx15G63PIcRMMHboG2HzW8mPf5GcMDtWal4cGL+x5V9vg8dUVI1fgfaP6Kps4cMU7
H7FxByeGa6NV4zZvWDyli/F9JAhddi/V7btG2btGhh1MN5/pSJuDlSDbaWmsJb2RQOx486L9uZRo
6ri5axwEdHLg9AFM/zIdLKug66qJ5nlhkpxq+tOV33CHHWtLny2FvFnTR3nI63fXLJkqgY8SSaY5
/wlAzHj/a5DMeSjYMvOy5OVPXBVF4U6sBvjSTGCmIG1zkdBveLvGVSULETQPLKihD74vC3HUl2zF
CfD1u40v1fSHrACmPj/IvpmppvB+MerJqXPazNUycuuvvXZD+f/eJFMDmgdwcOg3fMJ8mx9CxFFI
XgA9C4ZzRugKkdO95fa567yw8fj0kJI2VraExkEQZ/sRwi6a1961nh8yPFN5XASBxBq1tgaU16QI
+LbAsv3dQiAC8IafiS7WkjDnp/PPWfBbFqiMj7/Q/czQC86/eN/h5Msc8u7iGFHOf0GFUCNEFi/M
KoduyQI5FXrH8WKdRdlTBI13wOFQTKCkllNSciuwFO5r8nd8mY1B++O76kqMqflIeanNt8kC5XYz
ntwKg/RYV0os0v6YDPC+VG92Rtv1B8QS+nZsT45DWRUuEuBe/oENk7ZZxPMI7YeubViRQEY021WP
J/7sb0vY2EY4vP/Kq/GQ4MXaoI878/15JfGM/KlDEd1D7YGNmtMwhJOvzWcd7WLzNWwcjmL62p2G
YAggohqCM8rxAThkACNiL29lwfdGyfTXC8lyU+K8EwG1XEm4hwT0gQAMyQbnr/Eo6C3W2PThPAMX
LtRc/kNY1QfygfpAvHUcoDHuUo3TpHMJcLpCnuoCgVnDgXNgU1PdiglhtwX4ZSdTqKZONTiGbHDF
Xi4VrsCrhMDgBOpnryJ/FI95SEOWg+ByLQRJRCqqA7DpoqN12WpCUBm6/GQitcl+YEF2lHvDJYHi
q4uSiKDEtACveKckx5vDMJEahr97tTXGr8E49QpgItJB9Z5ARMe8Y6HzeNfDyERmC2mXuTcTn5Zn
XNJEW9wMz2UShsMQVJp6RQIgNZtPCNrXUah5MK8SAGD95Ws+NPj8sBo61fx1/u2SQ/C22yMJDh0c
Tm3Asj75GbnPsxp4VGW+jFYeH97SXzv10E3/1AGFa+JkkMWHKi+3zsmy9ArhLq+xA4vWHWpRdsJC
IyTO5ak83juibaC7/hdpQ+5xavEQOq/i0WqFTNbwmQaEdstesDs5Yf/SuDlTUbJV7n9KJuqPVKj8
OPhU4SYn0qmJMki2dSyHivhSnx55s6I7H7EqSqMC/qoDsueMtpx8rHsoqFDaVETQ+Eh9uc6u8OwK
T1KX6xuhMRcdo2bjR1dbVAjjQb4u/Gko216vx7hbh+FpqoSUtCYTKkrIT/XZXUXqBPbre2OTcX9i
4M4GHmptTW/ftqug4HXUpxx8A8XGYMS2ObPKliGnBonsT1LPyHDjH8+uwQtj54UlkTQh952caDYZ
r0Pab4k2dCHVYsjr+pmhj9EaBlzYiID4SsDkdY5QAVxMc7pE0Ozu/mk7oPw+OUaprvNJ5eu8lpYZ
FAEhoSvnZ9k9fkN31g9az5wei/f3570ZqEJz7VdFA4S/bJm22Z85AP88q+bfVtphrKaTt5lCVQxa
RVI3zLIOG56G97z/wcg+95OunAbyZbU8VWKLj0Rwm0CHVvM/pAY+8TJsJ5+sOIfsR1zlvetODsyz
LtbLndkd1vFJoRv7fD3TzTAnUjw/Iexfi+0BtQbSeraPRJnKfy85IVz690sjvXnHTsnFO+hVgWnK
SIRwrUekzUtUEea1VG2A8YHQkUv/mfmm73qgEGggsAjAzPC5aH3xRDX75qJl3/JvyeoCWUQJA4H8
wcCsQMZRo0aPMNBWQdLLaL3PEQCUcBmuW2S6PUPQqsELP1BfmaR3702e+LnO6eu6L6mEZ7u3Aks4
2vLimZONbL1rDSoKAve7coiZ6HYZDbZ37UwfzAks1uSFeOrY/PY9nhWEMY5wXLfnrpfR4l4E52UD
71WXnM2qeapyeknsjefKg69vdPk4pFSIm4lk34Y7/7TrYdxlp9ZaecxTs2LdPGrwDlu2lkgUMaEz
2SxKT231ppRN74j8P1z2LtNAjDM097xZ1Sht26xm1QxR9C4aHa3K625Vfv5PpbqnyDNITtf1LOud
hmG0/Q0ntfl3f1fY2tcpCSyvuPGhhv0Rwxxr0/ILuuNTeW3m/ZkK8sTlr04/4/le1zRx+z0fzR7V
7Ff+XELfm/RoY9fdJFiIrPT7Pgp8DmssucgLmMp+pd5OP5IlbxBlvu+1VEeTrHa+my8UH8oD1uRW
vF5oPzt76TrQvlvozyMcZGBzVVet3GOcGSfGaDe1SbTJtZLkXmfKFjiVHVpy17uBuHkF9Zee+Ggs
otjze+Yks2eRc6CMf6WOJclb7kOTUkEpOyMtQuFMai9lsPNpytNgmvmUY9k7CjyViUQZ8fevTDcQ
40HE/374/LO+KRUa+qI3FXcamcays2Mct0PuupdGo2qvB27R+8og0Jpp241mb+LOM6uvW3SM8aL4
XZ9UzHS3EpkltuRsKL+CsAwsv3RQpVmV/UspRqD2GYupjCT/pWgwNQSJ5jOAywFypuPUvM5WuZBr
354vktNQhomVXYaO3L7R2/bV/dd8UTWKknm0CP8GFvNGB9s8GL4HhAd6FpyJnoS4mH/D84Br+5RS
d+N8dieRFTTHiFFzMTTkpzJ/lJ6hPRKnjJxu34tPBU/xk7nyC+zY1GZ5yM3Ja6Zeolgza6KGQZiQ
CJJTcWoAj6HUte3ThFMevatySrmm+aBoKS1TanF4WDzRNF/LzUuitHzDZxby3mkCWK2aHqeOiXCr
OFNl3ADzmNlLZB90cYUUhf/SGNCkxUQN0dgiMkwEyR3wWtumZJCmpFBtvXx76IZX7Hvzr1QkysM4
A75LL2upCLo/i8wsyxSgIxMaHgbfx0A1CoFWPBsJcBVmUdY5RnQEPGamwxLoLWpgZfIMsJiFDa+z
JsVPRUlxhJoVTCxopNW+rwFjPk8+/AhCMffL8AfhKxXZS58lHAV+NuEEWav4oWOR9k4D6J793fR5
cf6npFnUQgWJ8AacJ3QTV/jY/17KJ2xI6uT9GGWX0Tf8yafa/esHYgkwcgDI8Ycun5xNKrHVh4NO
lMf319kpBh/67o+PhMeHP0ANsaVp2HZpCLbD2yptp9XZbjbu08AvtESFxx0HWNle6c2TibYggsmp
zdhij13E5SUbCTYJ2pzSrMnMTiMS0VVgqq0HNv1Ajpts1S5cHKSVEBaZXlccjcjHns8VXrv5qkvv
s8Akbro452EYPjO825V/pxgoq33zvNesJ1KIBzaywR2GwJMr6wL7BtNQOV5d+Nj2nAUI4eIRXxxY
+16gwOKCd0es5I4TLLDdVWGVs9CaPITe4utYMGJ8FbKtxjg7qWBTc4wHd+z5HIjcOfPsFzgNRM2u
kM47HR1FVzoycRnVnTEEwo400T63HKk4lNRZ/Y/GigEH7iDP3Dn0e2MS9e0AbLD3GENhkZ5XBFIA
n1hXTJ45QRy3lkCNVGjSAgsiscX3bSgH2k97wpZAHZhfPs+y21vOBgIUKyzjpTsyzinBT/pSnENJ
j2kkhKRt9HIuFtzkfb52ejDFDoSu5Qlcb2Q8l8LRW+wtr/Pt/ZaAbaf7O226lLqJhojQbmB76Dnf
CH0N1EDMOy0PPpGHaVyE8J69jaqIZ49QlzdJHtF/3wR8C30WCf0RPEaSr2ffpHNqOKj8yT9RrJvi
YS6KBxelOTcVIbhucOo8eYYM4dn3M3NCJZqfGt6yII8RRSX9J1PwUMgJqOXDnKl4Vw9NwMMtZMIo
7H9945UesR+D1d+yOfn/Z28lFDMY//tmhhaFV/F6ZD5XibYzsHt4CPqdh6afTk4p+jD1r7j1xrpp
yQvno0bjOf1nM2dhNbgND3qOOXgeyn+OO/13IKkVzWBGzcsZVZLDFG5qzw+nXPhZpL6OsTbXyR8H
Idfwmc4o+ccRpvDjiOQz/x1J/I+XQu7HE7OWKN04TO3l9H2HqTTjoJTlsuKDYegXmNj6mW9wjmok
g3OKvgr/0uS+53xeh7GbLgfuc8i9XPiXGarjlKgPMrZPwaqbcCzon8bh/eTOrAfrgXhWesYtxF+E
kwin4NYJ4ZN/RoirYKjE/zz990C/NtJ5THt2DGye4jabv+Rf7vNeqIYLcZh6u8KPG0YN5UKKsP97
o1lfp1QuST+HqRFQ+PHRwYDagTqxcBFfn+gV6T9PAnwfsT/V5T2++e8h9PRwRWfxbuwn+UeCcBkK
i9eD+F/hJ/5nPCYoL16P3BMZu+y+p8gnN6GvK7Af9JcT6ftA98DFTboSFvQgCCUU8/zfaJIjR748
QhsoG4hCAjo3rH3uuuiC9HJ1Rkx6zYVkouqbvE4fJuLL9cILyVU8u1zewRFqd++KGGg80ybTpYXA
z7NwFwDw64NYxezWjU0wCQpGtq9xQT+ac1bh8ho67oXsaClBeqVJvjc1TIqQNV0aJrAsMExmwcDr
JvkAH+/7UO5UdINSYM6Iq1+fuh6kJeEhn/EImYWzVLlxT/ACXw+EpP9/xAph9v+3BshzTFQ2uJ69
XZguJJacjLVfcSrMz12zl1Luvz/wbHjIqZ5hvPrzts/a1lWQudrIXTzLtU5DAwxlnGUNGrV5eitT
zWJCoYKb5JOuK+UlKywt2trX48FcFwbq7OZlijwP99nzZGvRxUizGDFikiiyf+7K6B/Jt8PxByiw
XyiWvGNheAeew7yiXiubZw+fLbsPqexpGK794/UfHAKTKfFJkPN34XHGOC6N83huOWo+auHQ07Tk
DBIdCNPe8KpcDppQOgwPvH1X04Wv1A8W5N291w3MIuxv5slygm9EV66I1YQ3r0EMxX//JuRhIMMe
Osf49DfT49HTm3+sS4mvQy3Vm7dTvcMo9ZXoPdkU8apblhI9NKtYKy/MKOGK+EcK/Fi61IKjyEmI
lYpE8tVZG+iruKzMebjW64ltLdj+/VvtouSXzeqw5PkI4me+pL6VKOUJ3MhFiC5/jxduFlQd89tP
JlXN3Cv5ROu+aiTzHzpdkiyt7s355H2y4zyafz+VtcBDoCurjV4nNGKVCQToSyKYeiiRboi0JngA
pdS+dCNMx354dmKPyn1KaKyzV/0AKYoe1XzbeBFQACxqp46hnd31Ztait9gvKeuqfDhW8yeOKvoG
tFf8uAe7J+UXsWZ3PZpxAvjLR4Ka6JjXdDk3XNeObyKATUpKVYmLeoQRjVML5p7/WX05rsp1XU+2
7qZ6/zpMfy5Kd16Z18YZAyXKtsgEFyTH2TdwrAZ0Obi59q05VbElRogmrY6D2Go7fa7bqV0ZcWRS
Xlzr2lYmfzOrNoMPLc+A0EvYZDGzr+zI7xXOEGWKGYAdb1YM/mIn3jq1cn+F/qzCHpPG6znC1OZ/
lfqYI7YW2QPdv5U5HsvOeleDyQPrN9JqotadVkqHcnKw/mOLoh6ZEom28oNlAiAvby4vZo1TMsrl
o/y2dEjR2JeXiY/YpoZxkCsgTVewgSgoFx9LK/jbqv5Q88/VYnzfsfLZN3zm0ddUh3PFWy8HLbxU
rhcwrBa22V88t6ri+qwyOevrNtMbNY3BdbrWyDGldpl4ZWbo/MXfF7qY3SMtiVvP6g2dq7xalzLj
1BsyOwO6WzkTrwpsiIlEI81nJhCDYpA1NN1aIdQhU8a2usqPTom1/Ll8WlVubN/ml1gpkCMLxfFD
7gFSbhWKgNdQJ9trRnKpDAbdXfETedQPkZ1f/2HHlHQP2sDQkKP0BN2eq/x+x7vuWzN1a54wZNeF
6WbXWx9rNxS64W+urBcPYx4V6vKRQcacbU92TEXQyCgyM0EhFsPKb5IWFxn1tyjiwB3L+tLc4853
LtAu+l+UHWeBz/3c+/LRUfKeWYPGWyw97K/TH1M1tn6has0kQymQMzV5dPFUiCabZvrRSOxoeIu3
4q/HcPjscp8trorD39/ft99d+cpFv7thLjCNX1uH4jhch9T78efxqK0LZOBvv29/oi6G4I1pqtR4
lDvz4l/NOAw81FOsvIrisjEu98lqnKVxOthdlLUDL+VLi9FRqljJlH8PtSbv+8d/OM+9i+hScjCz
aF36BWcVM3yMMgyvwwv5GHdSvUSJplQ1NFtJ1dcxvpWHWgK6Ukn0kh19QrGJdl6RrWQrKPDVfCX8
t6ympJg+C8OhFjwxU8WhdPw99NnL+ERK9yKLRi2vMvVwW5BESrFoeCmF+9SsUfgWNZZZchHNh9JB
qvc4V2IDUWemflAxZxzC4+vOxerxmVj0wudNfOFrVy61v2V7zc07q9kiD5VSro6ikvk6jXJfp+9J
J8sy4/+IOq8lxZklCD8REXhzKy+EEx5uCBhmhLcCSTz9+VL8G2e1MA5Eq9VdXVWdlTmAFJ0iUImS
w21esFqwSvNyfXnNTpPESzaJB5uz37IO3UMX4Ydus7d9wayEb2e/zDBEF2e0nc6RwdksUR8AzYHk
Tb1ToTgEtx9bwM9VM2S3njm/gA89gKvCa9HxVzu4/BSXxeXDuVmoM7tsgzsVI5DazsuYXjMr7etP
qK4asaPhlsCRuZrUjPlc4+llZ7BWv1lcanTSzo+m9e7Ozw82FP2svcPZQGa8SYlzu+w2l6vlfvqe
U/aDE+MiQsBZwsn6YIxGo/Bi/vHYhiseWwZkUDO6TDRNtZKjqruSQw3xgKEPpxR1koO0sxQM62mj
I83JpIeChAeoIlgNi2e7Hp6b/BD1gBl1qBa4dUo/J7/yc51ep8AEABDtexRAuBU4by4+yzxOJQJs
YCAjzYc5NmAJsJzE1w6UKA9sKxXM29jbo5XOhmZTFZisWKxN32/Y8sSQ8p8N42ZBEHMwOWhB8x+R
CjB7EDwDpEyojLb8XEyoP+6PRXR7tHHgZ0+XPD34EXYBobulCpyEO0JEexSO+sul1N2OwyVU1Py8
M/sl7M/TBBi5KQLcIKjvl80+DEBgDHib3sg7Jbw55t0gyQBsXw2+WaIk1uePgEM2F7YgIYRG5Syb
gBlwN3uyYpI4g/kdgAClCoAY3oBkJDAHQwGPi3W2Nyhx1k0aQS6mZDk0wZd6EozEajBdYPOTUmtc
Bo+z3SfjQBmL2u6gyaRG8qS/0Ygn17PcLLEwah0ZAQ6CeA6Kxty9Xim28s1Gv07ZQufq6Jzv2XWB
nLanIYFhngdnoyvbrIO3pnTELycY67QAynjabPgUmrPc9Pt0JdIh7QIJHHqY4bREVWpOMzZqJBeh
92Py9ULAi+R9eAnv52fAFeiyEdMReea/QDAKJFTeciJ/QJq6Ak6yAYTFNeoilPsFpEPT9NiUuW+b
Dy3pFk2uXmaWUnnoaHWU2w1+0kF2HfCsEPsR4J7X8hneVfZZXn8qFiR3jRk8RkTEdsoz28BmHOg2
lAy/XzW5FKWKkOkEjlm0lytyHSBAQBTrbOok3ZW+7p/P5V7BBJAFHQxORs8uuOtWu2ghtmwWOzB+
DOLezlsZ7ZL98qnhtXrrBfXanFo9wnDQ1e3M94hhmd9Y8GgWPQC/OrSWPGvkxP2z3UJToQJ89y5d
PG7kAd4iCQQ+u3BEv7qc7Ntzutm/QkJJDpA4zvz5rVq/Pzf7ZwDoiWNlAQJHh/i02QNaqAyP/O7n
ZHQ6nQXaXjTRAFlskGM07j4YRes0zKySacJj4hK/+tApmGDnTHKLxt16WodpDqx3oIn7Qx8tLPZh
VIfsumFH4Nn1QYDy4JyC5QxK6ZPznFxG55CvjFIYQLgqYAPwVhcZD0IR6qjMxfv16FTmIoB7A9ho
uhrlsG/ks4HVkrGAK48Fnd4sRq8O/ay7f/HRgDH5DmYtgE+YK0JzePVO/L6OIvC+R4Cn/ySSgMwz
R3UwHTUrngxiFVBhCanmARZrkzgEltxw8hkwR1Tt7w/dxZMNxb01AXvLcWjr+dQWv+DNPEBjfXR2
rPJU+ZqsT2bL3+bUhKw/rEBngwYzY9j8wba0GGqwvLv6TlYb/jQmzG4QDSFGGt/XD5XXQuK+G6iV
1x6HwZTTi9mCMeZdsLUNvkBiYPHDHNkE8ROSK0cAAS460GjCvsLUzAPuGCM4VabP06jRl8gv7j2h
DgRQHKkjf4e1nRagvbCuIk8CzbObmNM5QjfMJ8Z6f/zt5oOvF8esf/LN5KWkuEIUiYOZY1Mb8h2b
aKw1uhAShnUSyGkEau18784Gs9nsZYGkHiTWqv+2IUPnKDssm/Yb1vQUx7/R/W+QtW92GjYQK5jN
OhdjAOsK45p9A2MGM+FMP35cPUuQQ19/SEJx/DAVH/YP9RkwFpIMMH/YITF+kOa5Get1e4epWRwv
ZjZqEad7CTVK7VI3hbMRVysAh1Riz9ZqsncxYxfbQT8DrNYFfFti6Xk1bDLpWcc/Ds6nWQ93JMOM
FFbse1Cvon9S76Fb1b91DzYUFTbcLDZRANSGsQ23CzPlCaEhCkES7hiyFzOJAx0S8MKTnxzdJhbp
a+80IqoHq/O2P+aiwNbPymLv3frvKn+qtAaOa+tFY8/MVopY7NhECYSQ6wyTOtA0BiQ7YDzfGJxl
gjU9ihZMXIOKWfgrgtnTrJ8whOWZei0L7QKn2mtYDfxIPbc6NVgxtzi5N0qU5z47P3tzMABU2wGD
6P/+Nq3hEIOvpVWGs0KeXTaybArrqikluVR503LSM9B5V+fqqIbxBj7vlPt8+ix5otXMit/dPVtA
nCFxPsTPzc6DkKOdGHsuSPMMOcM1CvIYqKYBbSwPEUhi6GaLtjHpTSjEtsuzQ94F6gq9SyaN8G7x
MXuSMWz/UboXRFaE+/jtnaNFOgm0161XMQE19GTBi1bNpDDdqtjv8O7Uve8jNk+2XsnrTKjOrLqB
D4/nF9BCrknHHpY/dO3xSk+4nq/gawUiKzFOWANZAeIqXrFbwvNGb7csZQrkfZ9n8sNXwOH3DqEz
o0dYxhofRiBrPNA02LUzL/EO9gNeJdbZehexHqvK5s3OoJDlBG//CCrT0rwA+e3OOJG1gJnJJJWZ
G/WMIawBQw2NqaFz7ejxhOjLuHbI3MN9iLXnjDrebtWrgn1bbWTYIFywQJsrRPFikFRtTr9rlz0S
79wYjbaHeWnXAzZEjYn6G5yZCekkw+27qOjtVDRwRNYfohAMBQzpZDLprUtmr6dPCMuzDLe2fTDW
WjR3XhVaz15v0YntzoJ/6/UEo7vm9vN/wc6vvWi5Gvaa1uuSvY57vHvU5pTokl9scr80oOCqGdCP
mridHTWN9u2Mgz1hweOq2bJiGGlhm10MuEP5EeOy6E0m7Z0x+ts7iZc3lVZOwu3flloE9+BSFE7K
J5yzLvX7GJSv+4jDkztjuGXY4m7Txa8q44zwa0kGa516Y0ll/fO57bIQPDpauGRIkLfA8QdIr/gT
EitmDNBWoi0KPQxmo9+wCDII9v7aGE+DK0UD+LvOFKy/JLh0E34kFFQsUBxOWR/m6EnkC808mAfB
NGiaeOmZGcxD729vhVqi7qP3pOzVyaOkRpUIn6WMkUQER+0ZFTHsfkDAscw2yaaw4DGIRtGoxfOJ
yOrJ3OoeJruJHrtJlJB0RqJ4dUR2p37xzrUlpYRU8R6UEWugIF51oTh/Bc/g5L7hZabSm+WReA1i
KIZpQJv+RmFkeSGxLAFbSGCVJw60eHWXdDXOuhz1dyAvM7J/cVWB07pDeHLwenAn23lZ8gB59zz+
2OHvNIaglEjAyVP7/T1tft/Gr9wkF2KcSTw7ISI3gULcfA6flEJv2NBjcxRWK9ZU6shM1tv5A2VV
LaK6mZKO1qGtvgK80zjpFMeAFKdObY3h6ql+DXeRrEgxd2gUhq2IaNl7xTxWqPuW2vSrp63alFV6
FSZk57Un8JqWHL2WxZnvID/FEWIDVpU5ckB5N7RfDqSqnsJwaE9poBqplIsOGV4Z3Y0cmSfK18qN
xp1HJ5Hfw96lvA2dgCJuSpU5jSNvlqQAB5s0NPI7OrnkjIU/fBHcYvq/7n3u3eM145+fCb7w9tG6
hx/4G3h8PxVMknXAsf4EYFctxSoUNLEB/IEz+SPQ1YNqMF14RpoVN3tYR89X3YB2rr9yb76eIb9e
l8AeUEDwt3JbPyR5yQ0L1/ahUz7ol+mr3kMRlrwh3aa3RWHrvO4qyNaR2Mt6OwENVSc6SOBEUWK3
5LBRpf5UzyWoVcALw9wjANLcxNfhYvP/TxvdeINlLyEDQP6EGdjy+JPmqu6rPlrVvrnzSNzLdjnX
qG7854oTvBgbxSGKvTebDVXoyHE9TUKoDbFQ0eYLId2BABDEOH69ulHrpe5GgepqfFI6WWK8ilC0
6OMX5K+TKjYdm8cO6BdOP1SPQPPOiqsok9iA0O+E+/pklIJ94PnD8JEAt2g+BQz8+si61xpAIMa4
IK3Z38/WQKICjh6u/gGazqHu6uTERvR9t0WfmfC2QnmmAjr1PYVdnOBjAYHJp8a3f+XEatAF5ORC
62SSFpJB6mbm3JoG4cH8i6ww/Drv8loJ6oi8x2Mi0oahb4k882BW1+sTlw4Hrg2KqXuimAsqIJ6h
bYTvoUBkqcmh8h127OlbjXKkBlz0vuA1YyhpZmWk4jWb4CShKptvi6LioVqG7VfhJTXvKqABChy6
n0AL8mHa4m83HHFNJx24zCTC8Z41VjWhddm6b+Qv6Dd1CL3KKKW0jZEKjRZ2ouK81nBj4Mvf4GtA
ZzHfG84bQS+x95BRcF+0r0MKB4AbwDZEfzb4XoZIdoRtCw1WDVd5U7X+k0ySHjGd/DU0emG1rcih
xpBMQaLq98xlZXq+FqJlzL+uDvkz+8DifWRFphOsy6RgjViY/3kpsCPkSdVGJ8AOk7jcnkgYFc1b
5xslyPdVaJHljVt+AzQGOjkWbLQOtpgQGNKoZshrYGV2fwzFM98pjCaOH28Ur6bE3uRtXFho8eQU
XUJCDnW41vXFylhrGWfBn81w61mvBTWS+/fCG5+5yYAlS67/kUUAoq1vMJ4adTL+iGsSgrby8BMh
UMgqVnnIr0adzeHwt8CsgtUCHgstDWrD1eQkbNXkE021zYTa2LevhSMBZjEmv22FOVi0jRb1Clyh
5q1m5MkSkF3fARODGBMEuQcnKQ/6g0vfcNVU5/hjf0N6hSQPiH+ohWUldVBR3/l+9zTxqPukQWD6
dGVGZaWpMCMUhYeXQaGsgXIH3wxTnhT5Z/2h2mIiELPm6SmyRPNl7qeQtNAg+KZ6sD6b5hRQEudI
sR+UFpLBggiCBMv3KFIF+8E6fCc2Zpxg+N/PsiYN8DMUPXI8BjBk2pqDmMDedQh/LD8Dqukoyfb2
ZRg0J5VwgpqZAZBbxK+x0Q9qFGGsfCJqEXPbR1EztlM+U01mmDHY8PEIpooTKBI18G7Y++TQ+3Nz
NlLwKvusFRD1Kpk9PhjcDieZ8l6MOW6VJg/Th9fp0eWGyqEYUs1HpPhNkCgrpJvfH2+ybgMFDdhT
OKcevFxjRQkfHEYXi1tz8oSRcGOkxy5Wv698GCsKniCuw5SsbL4w4yHmmbElPqDznY5aMDYbjY07
51QGirjKHY6d8WbDy1hugiuRFcP1NGII2rdRvuoO3aflukNGEz/+uLDH4rGyp2243N+v9alju6W+
W23DXIUTilI7yao80+X1z4bsAa1UFy5ZXzTzNqyAb0c56a+fyl+W/SVvY40iH8d9KefpxBOLltKU
YACHrut2ZjjmA5TetZIoPfjNCW7ImI7733VLjhl88eRUWwaJin7Jwk3WHVcD6Ci5qPNld1miFTtn
PFa/a8SrXyLjBxdvfEe8V/PimxQcnxzSi5HRIhblRuhu6RaSRP3O1L5sJKxRuG5aVrhQ3ZeNhplW
MwaakvEkM+ljjFtQtwNek99dwKrM3Y/asQxAjUJzpQ5h+vTp7M34ZPW74coOFccFJHLkhk0RJpgD
piYPwg9UgTA+p8GcbD6+Z2oMBndrULUa9u/v75CL0eD5thOnQClT/ZCPqB9etjddkh2L1F4Q3VwM
Fx+VwYnZdOlu/Fa42Emm6YB63UVdQRTsLqIF/FYUEt+jZb/5CyLI7Suvway5pQ1WjwONMqxNMjwG
1LhivDBimCnZN7l0T5ZVDBomIetSEPfoJ10oPpy4nx3JVsLQ8au8mB418IBKeaNACASMcgVIFSlN
pSyGAxp2+xl+s5ryKchcaSpwm+dTik80d3VoMft3MNaZ01NexbCDxhFDfaApcqXB9Sj5V5N0IueQ
+6KZr8wcBC6O5rkcALkw35XyG1zxJo1G3fHEBoGlodBi7De0M6VtPpyw5ZzvmR1aopgl87lsueYD
I7ShhBeDa0ib1EpNYpYxxtl3TUayI79xusdaW5SdiUhzyv8F9z3TAiG7LlcKKgqeIU9YyCCWiDVw
GFgsLjDXI64R7lFC05AvYdb/uWBf48fAomqQdVbzuiyEBogqVo5h6kMgR0/DB0I57jdfXKK6qQQZ
R8lLYFNkD8rN3XMPmC4sIxSSOtx8D9CHE7WjtobHx2PNbYNHpvULpEOo/IL5nm27/KJkk1q9Vm/F
XmDvFlP4rtJ3La3fQ4OM4lMoKppWy/4eGogakgWGqJbe2rBeoYS01asPWsMCB3ymFK99AirGjnZp
dsPsko24UuB2p1Dw6kqjkeYGKygqYXLh479HCaDFwawPqoOU2zFs9d68BDQQ15FuCO44PoGOUiC1
kopXppAr6e7oU1ZPiFiOX5tC70iw79hW9z8wDC/3TokXjC/dRoDqTyPIunUIoPoZ1GyVC1s6VCuC
M4axE5HwMyjZD8McIhZU2Z9Lsb/uABogdaejOLmHWbcVnO2sl1FHm5LWIQMMrUQLBcdj0KK8/LaA
pQtKqgT08dHT6qoISPGYVuAScjJajRsOIOaqnY53APTJ7IkTkF0vbe/AduDhEtMSqEkfi6P3fPBy
BD0SSlofg3hL+RiwTOfjU1TdZvXyHouWk/pH7+2zGHeo93r7j8GrV+nokeJw+ZVODQRsA1Rt2d4H
cEozC3g7SqP5gwv+zWc2PFkQegIQr3VkCDAA+UN+wceiHNbCgc4X5e9+VwtjcyaBzlIMzVQd7r6U
BryhbymCwq1Bn6UmwczEaFaPsK3n6YzyI+RZfw+mPs2qr48Un8tAoZ2Tu2Yf7uR3NSphnjib6LY4
dosIfk/pLSHPwYWr62Dz9GI88WaWx2ogsLzDgrLSZ+8J6aD6nc+lP8Bw80TTqlNQxD4UaLJrMUI0
sKLlHagWS32DGrB4fB2+Ob3ow+ok0YbxGM+njgMTeTAxget++LB/cMEUwPvFtc6pcwMa+Xa33ipw
NZwyRAfqPflJcFZiTwE442UpalN/gPXT6LAeA/iRWUIvJAIqxHKKQGLat/oDU/3pgOr9dICWg4wG
UF2mww+LDHqAy5acRpOQFWgO8VKLzwf9zKENtX++W5EURTbVectT3R+6B1HobU7Dg2AurGA9wNbi
0gL+LNamIgD525tugJQKnO3w3kMdFLqtQbJuwkn0jeuBmTPGQdVjvyAG3D580gBpp8m2mtjtMyCG
dFe2VjZC14z4L1et69YDNhm6UEqZalcsnec1NLy8Or/T3BNA7YwiSBD92yAelwilh2jlCIMODQFN
ztuWkCsm5wG9AsCDlkkh3f3+d9v1CmrtB6KNk1e4Hszq03mMm1PoaBZnHA4Qs/jtOV1gAjwutSS8
wJ4GbClvPFrk2AhSxNGHSd5tyVEAn4TnnRqABB6weNz8qwufm8BPtK7g5VEuvy1QpsdNAvgCu8Af
v+IXhwUDh6wsfMqopC44PzrcJZ/qSYqDqnUDHcsKysPCfoO+BkdfzJHuaD3QJuSE+ACwFSDyIwxx
5ML63fqB3gX0M216TZvsSuzaLe/jZOYHlHEf5k27iouopIiGW+Kyo80gfFs7/wjBIE5Z59V+kd0F
leMduqBACHeLpCPBc4OSI7/HwM3W784FjRyY49jYYEeAWy5tT/D25gWnlKazcClEraMtBaTUKNkp
8Cg2OHxcyOCgnBuv2nOzKUEl3UlIyQDA7CJmg+noFNeYwvbJP4xbKq0X0dy1t/OnqBIA+EZ1ii1S
lGsVuxN0xWxpUTGPinAzPACpqLoKcstWiJ/GdNfJP9ismnfDRr3MK/sblMLXCKoJrfnclYsipjhH
x2GBSnm40c2bS0gMy1RQ8FNM04U23twIX4M9Qpg1Tj64DIxKvd0MU+uOc8OVgJ4ssaiAE8A3adil
4IEG6gXDD20QXiy8xxeaDIWliZwQaR1oL1AlJvjYscbc2ze0ep8S+h3VNiDsLSJm6DHK1mrwHp2s
OLh3qYd2Gz10p8zdiCW4i+c3qQ9Q+/abPju/djy6hojVdF/usyvv5NyNPWCPaGflu5rhPgBkL76o
0QdKvNsAZ61XniYkygr93UBBA9KIIYE+PX/3EOZj0+HGpmZC+lgm/wIo4DIqeY0fhlS/4JeDI5sY
5N9YwEiL7rlPDB8omWpeY9bwriFuZhfiUjrhEyBXBsVHkHIdFRz/jfyRPWvxs7tCOIwhaV3Emeuu
luxC9sixoMOTelB/sBcO9QhL4Bua2QNdBbwEJwqmScwh5d1ua76H6AHdBaONDg7tUaBcw+sD4kJi
QEZIrlJmT1f4o0Vbq+yJJryMyDqYW1ZTl2xcw9g2oSyss75KEihtF50Kd0dOA1QkSCbJ5Xihp4Pj
hVQI44o6bueNjWowQNDlhsQWPSNvb9NBzm7Ljq1qGal+QZdbUCnFFEUqdl5d+XpwW2ADm5DaqWJF
5vjhr2D8qfUvoMAKbJYxDxGII30EdVzhRzL3VAs61MfivlU8Ejyg3pTqaaCc3WBc0noSWwBKSBvg
sTOnwMehh6TlGmfNLP+woxlEk0YPH2sRtWNkB72I+1PyXg58YA4DDvb51Hs6bM92HiaS8/0qLtS4
BfDwZhQXDwCCs+YCpSJwPruc5bv/ZGPUv/Sv7cvo2T2Nkklphrb75o4Y3suFXWt0DwszqL9mtaA1
Azh4N6CDK2xey9UUjaqeKtDv7T1YDWj4kIs+UvTOmu2RQZjigz0WlbcJL23/5mS9FfE+WcDwLiqv
APYBAnT5UlqVya8wM1lIWGz4KncIqKwfD9JxVQQ9NjeLuikteEQwyK2s4DPE0liVzh7XBLUGqLsq
rNcpPz9oAqs7r3/1WFeVJUFQXku2krMU6IyrUyVilKuL4BLh5rNZQPYDqCjLvQJWyszznMnXP5Jn
s8v9pW9e9tkrsahCrsqiUcwmiG9UNQpuW5ayLfX9j22JdZ/1XgthPNCCmGc0SOYqSQIdEIEXVV2A
M8myXIdN/IbDQMQkMazgyjErkwxm5pt9VyOwWZhhPrWkVazEeFMklcBELXhF/jrOTumXSEF1QfJL
nyR6dWhL43so6QI/mgWpGNMMf+K/MIxKpP9WaFY1tRHnpQNzMKEiHECKBaEYIHmss8kvgHdMqdrH
eLcn90SpBb6JXiUxMc6Nt/IF4pDtoj/hTjIP8LTiaeKF5jeBS9h8E68U211JTHNeNmFwf9Tww1Y2
SUktxYeaJXptzdlo3tKd+IyRx/peYbzscTy/r1rq6lK44fXLjX6gMfhzytDqFVAI8Cy3HcZUizUZ
9GZeB5biRKvXm22FovBn9qCHYl+Vz9U75NRpOHydfVxgyJKW4ZxFEq8RcBKnVOMQymNJRQuSD1N+
G4Ip9fB/oa9y9988hgJSOVxqnu54GbOl66EsrlelOIHacfrom9f/ItJa8EMpW61MucJMXH2vygDQ
2ZnMjBt1kNquT9G+iVLf39wPGn90Jk7tuMVd0J3Qg10CLk1bX8XpDspcdYg6Rr/TFZWn/28d/g4O
HJd6G6s/AIIBb9FHQaBMA7SdVuUyvj1FzDzGg1GLNKrBXlXar0o7RgPUrLEjedpetvhX3HOSJ5TY
5VLXFK1BL0WBO8R8dxNF4ErZguMBYXNayz1CLpqaHECQkE7j20H4cALKlVqUKN5g04JbhgwnOaUO
1YAg6datn4iKiJoKO+R9EH6wR5bJjcOzaoDWGXC+D5ApRs4edSKbT6VIKaXYumnxp3OPX+OMwZxQ
/+P1lHlICXtKWzgN1TE0lHIJiuvOqoR68IoxyNBBFhSDZAZjZ9Tfs8+azKDQ96JRhVKEiv9gRUAm
tJ39VvA9ymxxRARY2lukAAFgxYXvcbcJfa7A1lf+iVWf22EDOAgP+b4X0qDtC5KiNVYFJbwOUKiS
bCERB0CTTYFLV5KP8M3j26XeEIJPMrE1o+CswLRulAfCAeXW75y9+0D4B0og8iMCvKJlxf0BiQ4x
EBB+YzPXq2HpUfLbnkIn64GKtbaCAsC1bywZ2bZ2tuB3YyehyU532R6z+FYItgF42gdY3hrmw+tv
5LvhveJUaVyhd+idmBtad68w3+8h1kfJg/dQTEmWA5ZkBtj2YG6UfNkUjKYZ4RMkrMNY/MFWmGEw
T9Yd0VCcJ2NyYSskNhcED5DNkArjIOqwHg7IZtaWyMaZ4pJ1mvXRidiZoQjdAUdCs5RLUyKc6nsa
ptCd/CYNwrdm5+sCcI8H78BUIrik9YOVGBcQyjVy04IhQpTCnTi3yRbxdQcKCl4/80dozlqQ5Dyx
EHG4FO/A5oRur6s5jN4FuR+dDIZBdnFaYI5ljVEzAKQCxaEXjyudVvCBpWyLwjGujqY75QBeBU8I
r4IOyJbP7jdhEpGwOfJYXBdX0AXUkSOPee48/bojqEVkFoBTtyvu7S/dUTly+Ut+Xj/3ebEPkTmv
rrkUD1oAaTuN8LFGsKQQRoMV5RyF9n5bI0P9JnKCDh0yDOOwviF3OqekuhVWY/eKx7gzPoAHgUYZ
zc7KeZBUakIWi9MYXLy6lThkNM0H2c3IB53V+QwPm2bnMLsFKyeBSRBNNlQD3kEZ+sA3lLrsCCH8
usAdMo9+0fmgVUJl7zglsUGKzm+Eif/slFyq6/lbqQ2nB7fq5R3cvbPrFrySn4zL8Ofu0fqzoTN/
omfTNMukuKlRPlv7MnTj5oWcPcCQdfUnAn9TQb+KIkvz0TTfBHxw1MT2622YdxAwC8oVIyPr7GDM
wBOk6p7wA4sb2Scq5nkPpAtw+HAX2UembHHBT8cEvQyjBPMzRJpufXtHIgH5WViK0JmATxk5PgKT
zRsR1qcZA8QHC9eA67i5dzM41tnFm52Z1HAamrPMoSium1b8SnAMXuTmID3p1fulsIxTQ53FjI51
o0EhrLh4eadNBp8tSby03WhZt4R7yCeU7LhopDe7gpwwaypUClUrQZXkYD0oVTpQv2IXE2ylCac7
vzzswasPKJRprMwIfFrcr6fujTdCSeUm5OwoKbnZcRW+G4P633jvwAzxwJvHjrysK4QJZWZy4e4i
eFm7WntWEZ5rwA0ixJNgEXihvOG+b8gdup8aWiAI7VDgKhmmZ91MqQjq7ygRARVypXXG9ZfzXO5Q
b1v8+QKgD8D5AZlC8yXlOqPA+CXtxxell0imkpUVvJZYi5o/JiWEDehzwGVGEtGroULmQSd4JlRr
Esf6+xD+KYDs7c8Gii7+Q6N1GCXl4NZAISVoncK03n2SizyHr1ovIpNY6xWqftpoHxoIfdbezgvm
WdC1tdnq1f/Uu42rl5Wd9O3Q5gytHOw5+23cBqo6iBBu1kdjwb+hzLOPl7uan0HBmvjpuVuuzaDU
SKDISuwxpPg1Flo2eSPzRF+w19uuQdRA6hnk38GpNyVujNoOvfPZQAYGnVeZizo4ycuC6Jnf8L/a
tPlczlcooeckEcFLQb8nZ8s3RXg9+A2YQhi/wQFQOMc+yMqikTD2QzoGfSO0dRD1VzzE4jlTQ1S7
bjWpUolFLbK7h7k08os1K/s9su1+suEcvC7hggSPxHuRJEf6CHVlpHkTo7R5EXXBs0XdGrh2LHJ+
mgt4DEwH8q2fzjMyn9CXHu0sNevwG/wW+YrSOQF2iUlnXNheiM3Pw4U0jhMU8E0RkZLEVplqr6NZ
qvkfcmQ5xz1/p9uPDQjLKAWrE1sXLUSfkYGOC/pPXpkfaQMqRbz7ukMm0v7U3TNRJ0CkF0WgpJZc
TgAjmkX1FOvu3bnEFIEhAwYJoRk14MFydugQQoODEkJsNpAPI8HwtiK2BnK55ia75TUIXESRcacE
B9ZauEKa7SunYu4mzrU5KCP2ffNr3NTUe0CmgbTKKYhXTpY3qYhvlXqcvAWskvoFGrlyquT5QOYQ
eD0WT7BNFWd3dLKz99lbdwi6YUo8O3R1fIHfypKSTU0eJ2s1WYYChW02d+XC9nnZLw0py4NC96r6
NsxFhUItFmSAVS6S6J3bKOnCR8iMo04NOwIh37VqMISurCpolEUwuEEn/QZz26+ImfMZcqu4xVeY
dV8qOiPNrh4GuwoBX8smBKRhybKOSw3O9WQ2QSGClJu/kVKH3YOyLPADFQlYvLcxQlA/zV86EVnV
AtfzpJhQXG0I6fCaG5IbbKjUrQaUas4KPuyHWISbv1RzwFGHbUbz8ZfPeLywDlERzQmjUewcEirh
rux7NYw6eDkSDxhT+AloVTJEraJ3OhilcXP9WkYwzVbsCEjk7+7n3DD5QBS5eU6WXJCY5QmA2Gxj
xzMzeTGNq1LP1IJ6mRgr3SKhfDxLVJk/8C4uQk1mtBCY835G888JpnGg5j+0EqXvR8PlMlEZo0k3
+pH+BKIzvNatFtWcwJyG6bYVEPW5ybD0tC7Uy5npGFXEfQNOVHVLjWg7NaB9h1eF0dDCHdi+tyVE
Dss9GsIkgkSv8rR4A5qI3096Ep+RlViv4Px5wdAFwYr6lY/7GNmyueacULTUILAj/3epGh9Gsaow
XmG1ivZvpxn1S3QrHsfVXgHLZLublMxl1ED96jyA2qVyHMZ1v1WYlKn3aQaH8+RCEj4ax9G0ee/U
97ht3PXdrlchHI+n6NuVy91VdbyP+qtCrxQNDkRSNTOqBhWpcoXl8wxk+vu+SLLJpThq7sL9c9CK
w2YGGua4rj+n5euodJog//HahZXDcFecvUr908tvfYL7oxe9MmgXBrdS78T+SmOY0C17an+jXgEH
590uF3rHx2DPb19R/9QcVl7zUm16rY0v73lMyv7cqUW98/1vxeWjAl2Y1Jo/ryvLd+9CzVSbEO5F
Nne/hnG7XvTOdzGCs4VenD5i/3Vul6Nwx4WSy0Yti4LBfTu+eS96gcRsM6i8242Vezx0ac4lDruF
+vaMjCUGAO6Ce/AseYeWh9Tz6g8qMhRds6sd3dxWFtxL3qrYP5LzqnbKRwltU8vPBhSiQqjg1ZpU
MnqIqtGoY+yk0IjE0kdJTwq8T17CpJlh8aFhB+oH7BJmanLTkOjggqCzGNuQAj4GJ3YDoLchTxgj
5UUbN5pGovlwS0Qwpw7kN5AZ0pbdu/14Wui9fiA8+TiQPpE54lNXbpP0GI7XlIJxowrdABxQGJhn
71gN+cgXkoVvqTSROeQqX0OoQeC2O2xb9eGHVrxFqUUASH6dCFG18D8v8tvtKgi3Vfha78MMoiw0
R0idf7aJsuj1P7CD71H6swOR7rPy48kMz4Q7DPgFSQTK2irImIafTm3z2Ts1CNh6t3H5l0USYU8W
3R1LCvbPyLZyAGmr1Yysx8NpsQ18MO4PE3qqBzsgx37t3Su0whOq5MmAVTTDTEYUJy6uUELt3qNK
kXRcekW6ujk9f9YxjtOFFP6i1BwWH4Mn6CYPdmh65/hZ75MhuZBt0ts/eu+qaOm5CbCRPOaQRXVW
XRK+I7A/Yc2HwiqsDdL+s/fYXEaHTqMDLh8CQlSHfDZrf8HvUDhI7lzHBv9nj5ltoCG46t/HmXX7
g2xmNRbxaefZZ+SMcRqrkDm/7Tv7lt1V/2MXhlHYgIEWgcowWdZmUVDr1NzEenb2pAnJYFI6EsD8
NLiO30O4HZx9h2GPs3/jVQkSK+NdvZ+hmOUUICfH20hNBIgRa3xTEO3Ho2OA5T61kMLDKgzYfL1t
DxeTnbl9EQhAL3t3sFgZCRsgu9iY4uO3QBlidGkf4nH6OJh897wHMXqCiYu035MNdjQ0OtmbgZRC
Xl5nFX3AElMyj8/tjTKlPf7Qyr0w8CKszIoydHJuefF+wLBt0iOlwqRU/0MvttXaRE1CsGRYYBw2
fhmZtZp9PHvvT8k43v9ehd4dJqIi1KwU4jvskUEFejgOn70shSLmOa60/CvSI9fRO02Meq66jnW9
bEvcH9iXmDLv2jSO0aPzYRq/MLNQqC532Wtk+6h1WGNk+IxkF9LiKMMRhp2wt4edinm5l+Abw/v8
MVFPr2dijyqNmZQfCi+Jclsm2Rs+k7QF2cby736Jwfz5hFcTAfEJPieDkXK35WNxDmn48gqpFbJ1
drHoUCbWSTrx8Dy2yz70Rz28hONtcqu6hUO3/gqPafvVsGvv6Wr/Uyqh5UQWpNa/vqxb1S9lP/fz
JrlTnJqOG28nZke3EpTLQaVo4JfjgkByB94hwKU/to+MqHrmvhhtk9uoErzA2+JekIc+M7r00D6+
hFe+5WfsowfP7rN76fOM7gbfJpPrEhIyssSzxuy+zCaPUdzHT8TDe/QbAeJ8FH72j+GD9bX/5DxP
t7EhYQDorwYjLCO4ja+XdG99vJdbH2eWTy/+ln/1F8YmX8JHH47t8DE6t+vsi7VbG8jIl69lYQbM
plsEPFDsfmE0/QYzjUTlacEmLdnsK5/C5wQJXLyvLlIZEKBBq6uPr/Dh+iNO5L2NyDRtFRCh2AWG
09eB04IGHv4FEecRASCzOlnt2/DaPiG3xfm74EH84Cbw/7H4xNx8ntLRKyyNX2GK8PRqii+AlMTB
2B/azNNkmAw/FJGPY0i/MyviFt8MJhtYhM8YB+CNwxBzZOR/YKyuoNk9wI25vRjyBi4NBf6q8ad0
mNQeEnaXhXAIZNTT8fXBjvxje9uW13oAmoH29BNg18pslDFUrxA2isKtnEKsIPWMeMxmNwRbQ2ER
hQu+PQEQfDqVZ8g8YtzynzQ7abc2KcPII3fIlrk2lHG9fKF8UxiFhMMVslllFVRXCw17Mv/CYCsE
jvCuT+yfvk/ZJSq3VWAnpK8Q1Er+s2TnUCQhQW/OJuttSsZG+4CqVAYJRKUxkCPwcZAKCPPWBXak
jAnBJuW57HKBtgHh/DYHeVEVsTFZIJU2wZvH8958w9bAc7thrmCWprAthevphHwFqtSILtvYY75h
YYJt8HT1oWJkdhBI8+yXNmcKqalVpySM+QCx9/KzWfHxG15PeNi6ejwryMWAchJqYih2QynhCJey
c2MLBvZ26rCARRJLMsEe/OpCjsJpAcA9uuyF3dlpBCAPypIsA5TSv5XNFSdS4jm9JLGT3+/Hx3nw
VhRNBeOli3gG/3W2HekV+/uaM9PjGmJRsgluYmuGhs3Na220i5RNYnaXyGRQ882LnxNMz3NyDgmt
mRS1oAFvNBiTfD9J3JLZ5MR2sub2s1sJJAW3+4FekBlITPjoa35/p2OCGSvXzWTS2NyXFcBTS+b/
r55bM80lzSYB4ihuIQURUlGcP/CTCexBAbWZ6RUAWDTLfE2ObGSBreOus8NNqnypmuXqckopJfk5
6wuAYySQYBfOTMfv4KfBvcYzDsujjDox/GNjB9OPdbNv9gtDerOro7uV9e/WHSGrivtiazI1O2lb
5VwpYiZZfrztQlh0Eks1lamdWYJngnWO2VQfqoTeHpLcBOgGJBPgm8oYBWSEEptiG4CQ/fFwOFQ5
86Di3i2SQ8dOo4tkR2rCoAM+G/FQKoZ/ICRxHnZ9dJgm8926/HNYF+endf3nMb2tVz+Pdfw/ns5s
O1V1icJPxBgqKHJLL4qKfbxxaKIidgiI4NOfr3Tts4nZWYkt/E3VrDlnbcvtexH7z17ix5n16sV9
HNL9ro9b+r7j30isonx0RaKHPJL3+hrU4Goo1OQfongjtxHVG+o1wI6Pig0Orxww0UU5d/Owe/j8
QriDQu5lu2L0Igmx2ImLsMIHY9RtmGlllkSNfEEuJ1Uny66sLrYYQQNxXmuXBEnQfl4Au+JTP711
BpvSjXWaM+loQBRmQkVjRr+gqsTPzCKMgal6xvK92vPtEH2IusKmlUOYt0IYFLa+UIzlWkMM5esP
o5CXeeC/2kRGTKE6CIbBYPgjQkbUZ6CqpvA+B95YCKHYZvI1/hkG92nObPx8ZQwf0I1ld5lP3/P3
/OIAmIT5aGqxYkUnW+kdUawNf34u5hL+PNZR83eodc181Iox3TKNvUYnv6N7eJn9muILhEt4kPJ/
ec9Cj/yYdwhfWrRm3O3fe0Uyh0ZShJTPHrwSWPhd82e55GV+xwLhw6jfx/ZHkOU5P8PndZARkn++
WqW14S6wTAHFDV+jEwOoYmZduLgE4qrd7MrXGUIA2QFtjgxLu1rbK5pPw3qzLHftomvfshMgag2N
rGV3idzBX9XgyuPhIpEI4MnIVJO2WSFh1gb3C7R3IOg4mdM9EfPCzL5RXf38UBLJ4Gj6tIrPD80N
fiaAtDpdfJ5WdXhjZlabT0TiKJJFYsoiy3fDU7zrn+K9nZbbcMHnnDuyeB1ZvO4lw3j4GMjBw+QX
995z8OjpgR5sVioDHD8tlJCJLydxTpcrm3G8QBEjYyLyuXaMhOFgOBgsC3MwPlucVfMnIBlyXtPS
E8Xs2e0sr25qIeT1cZBJTOg5T1xYQGRR0f5t8MZJrEdft4s2PxC7Q9ah/tAHSeY15UDxgVISleNS
PhLAi/sremqQeYjvMR2yjk7sljvxCKBqNoltvo6mNxk7wyEiZxSptZ95jHjm0gM4ps/MavWLfbFn
NiQ0DzC15X16ttGnWmkgktHa9H1MSrSJMPh1RIrmgY86HS7H3sSbiO5poljj7fz2ubfmvxCq/vuA
lNV4ywTWnDYwDTNn1BmBjD0laHb4tk18dUH7VjedNJ3mgqFhp8OcUy6nvR3gyT2k3AC8sqLFxr3X
DtLtvfc+nGdKdJ41oDKx1hxj5xazPMDZthWUY9U0Ozxzh4rElTCWHq+Bpk2qKx2rzBOVpSNWV/xO
iiD8/UZYHl0WMVyoiLbAOg5Xdkm/kJ6SSt/3zZNiDSDHLyWI38ZvvFXW3MFIre70skgW16eVLC6L
dtQZtSM9SrRr/4xRFXIQyk3x7Fg72G3RqeV+eG2c9rS6WOXF4rvOx6vH10P5e37Z5W8XO6PuOlt1
1pv5EUeiOxaxUxW/HqyyzVcA/ZL+SnjcwpAcZOemg7/TmyTb0yPegNII4oVe+6WA4YQzoGHcMXMV
XwxgDF3sYtlDH57RxnDrxIZTu2QI1GJAzpMdDSiAy9MxdWCyY00sFZmjrcxsxWI1QDiCuV3X2+B+
0Vd7NY2SLC3aRHiZD980BzxFsd1MAZXpVJYshAcGJcqpmC2MX1izN1gey3jembQmBJp/7+l7ZKvT
I244m/BI1+zzto2jIWaNf+msmNG7bAzlNpJCHSGxM4IPgtt1De+NnreT74dqBfglrDLomFA2XVgo
EjbToa0PsxBfbNwiGkHYiS6w3/Lg3gdYtLDx7m+GyjgNs/C0MjBCI5p7YBbw08hoGVbH9vtgMLOJ
xxrDGz7dpXf8ecN2y9i/CnqakDp4t+BNhmQ2p4vF3VFHnTAZ1FF2sa4gb0c75eo1kiBGhMATodtY
lSt8qYoV/dF05OKEvDgawFSislSbeJVenl43cwsWOO5P9fRjbVex9XAfTAhnx4ncMH1fULxkaRea
6Feq1oA9pBByUhaByA0PyMttTBtMWG0uBlSo3rfA21h+1Lbh/eDSjRSL/M0+jg1EAWwSXkLFK9km
23p1WcicWNSre2bLvzJihOA8OA/EH4TOs5SAx3sRZQjUqKI2BW92KJNAksfYh1Jj5m/8MjgNyiA+
bPy3d+x1pp2pTI/NVJZTCoSPwW1xY5rILzvokwbXQclc7FXBm72R5I6eT4zwjw5VLFOenvCchaBJ
PC4MjDswzm2G+I/JNJFLTOsrrHRprrQQmdwqHr9ghIIFcfZYJravrnVHLShna+OVuKEKsCXfpQug
PGk2e25pikeCLM1xx+eJCmdXpILClRB8HGXVaLaXcyBnAM0Gjivw8M5e4e89/C9E2caZZZawtpGW
cYZZfMLcLpzczlmISieeiEhf/qVT7ZT4/5sDvL3f5culjZ/XcA3KeN8thrqihh3nAJDO+sGC7zK8
Dala3oa1/Sb8a2JUwHDs447/OdjIQiUqFp2VFGSpp6qEWgT1ftcteFff99Qh1JNDPgb1ffkog4vJ
NihbYe3Km1x6e+RuEWocaASI2qRotjuZa0oxXuVCBcBthSiIZxyKFUs2SEGdaKgLoUJa7HK2O4fk
L/nrHkAgLmMhywhFW4jbJ/81bNM0tD0AQhvnn9ttnPzQ0wzq72tbY/lKuzTNMlbxXw5zWlTCGTrn
dCAvBRFzlczUVU4/smLQwGVU6/INN05ZLk4t3FLbq+MkX8gskTnSOqDv9NJBI2gEosLHCkunfeRx
q+ASsa1WxyFmWACpA31auuIg1rU2juy6z2WbUqv39BHn93L/4beRp8nBnWCClpAMCtzq5AFyo1U1
NmeP5dNXqMjntMS89w1sxWgDAF+1DmjmPYDtilmNGNZ0ve/xnb0iIa0X9wntumfZTGiFpVBVaIGI
SQg0qgVclpS/XPn7bZx+6P1nCr4gEqBsMZVCCIow2SD8s94JK+7YB+rLYb4L/U045kLKvg5F4soy
DEFBtJ0V3A/RPpEskN8x174RgwwlSQUIpxm9Moa/gbsE73dK7kRBt63+CY4auDgonuZWuDo0ndjv
uE0HP4tBmxi/sLRBYdU9MWdQP7LO76CjO5QlGhMRNW16dygKjxDFBhP8Hp2R2JwiEdcIh8kgnRdd
t6jDJRdHVy4EVGGVCZ9ICHedBTgLHBk6i7lCyvsWsURLJHsemIezIZGkIzkmJPpM7T1ohCiHbDti
fqKybtPT8GN7J2547AewJ+Q3NPnwxOSNwgz3+97k35t54Wbu3ZG/tjDS6XiXHhaRNzo6yiWF4unF
fydxOf+K8IXuXs6E6C8/CYdGZJ159JUjVeYEk33o+6YgpZLRffIlXF/kzD+R/mmkZDkM7MZnRfxe
G+1zbQr41tUHOxAzHEqgKJUozxPpiUpfbsLMOTsjgbqowcFqXYvC5CskAg/Ac8prLkVCVkFHFvkY
gwEqL6CF9JMVTZnodSjp9yjuYVAzlBcQbazel1I6DV6gh381LUIPFomWeDgjRF4tCBEKd4Gxw46S
OrtSE064aKJeIXV4sYv6IGw5WpsH+fQZWY2IYSnHA5wQtTEeRQEouqsE8gkVCh4rsh6JAER7BdLL
1Ubm7cmAFsAG2jXGUOIWIELm0s4Y7NQ4isGFPULckLofzTZ77Jur1uHagTq62CBF8eA7h2kL8M8i
Ue9R5+qJf4WkoxDG4V+lUEkyT7Ja2f5lgLctzdXccqt4kgJUW82dDxNCcjmwuxCMSZwDRZ4qbpJf
YwfJw+RNfs0fkjFtxRnZ9Cvk7MnvZWmpcSlEzSoPkJFIXGE2e9Q8CXfEMESO3IfM/HUQETcR/EQc
wgixx5KnF3rfeSLac6SbiG/bZn8heR+0qagvOatgXWLgJiHEZ18TMejb7N0/Cs2PqlsIisIhhQza
o9cOMpz/5MOCeMk1ZbRxyDWSmyjdqKLHDKFH1KYy4io7AWRqueJwxbKRTPCcyX6C2H23WHTEqsPa
70kypV/xfjKBsxZdRoK0yKHSnez1QWbSUb2HFcfY/cJDqi8aLTxUP9CoiOUQJvoi82pUdOITcjRd
NxkwrCUMPKFLx9CpWQnZ8y+wHc8ToZAfeRuy8MnS1wKUE0WmrIfCZ8+B914gTN+DDzqSDyuqcMRh
4GQnp13AGJHZhFTJF0dEmYFQA/gTDH7MIpx8fmcNned7qmoKWBaAVtY1eVw+f0F2xAoIbI127Hj0
Sy8XVvQwmfJC0/v+O++gpcBTkUALwFG0uTKtv3L3L4SIPP4EcFMFsqw+iCk0W9hUEnFUloLbVoe1
BflSTyT3WEtibDYlVVv8gVl8pbog12ZfDGQYHeJFQ18cbn5szmlu8DGUqu0GSXHtSmhyHD9xvZ4k
w3SREh5uCOm0kR5S9dLDpuQd7dR6rr4H7VynFLnG70kVXfrZBeYgFbIRxrUP/GJoRTyLadD3ntTj
zqzmXiUyZSqqiXy18K5KLEwDkt2FYzNrT9qT47w9Kfqn8BSmO5WWtIgiur3zHPusqUgP37v37rFv
7mihEp2j2+jKjXZuDKQrEH4qKrSJMM31MwL7eliOuws3n3QW2oKu3xzF7EnzMJ2GbsL6F+WaaNdo
ncFBH1lT2O00Wf5QiPC8I7E2hsjxuB738D5nmfocotH86hBl8f1OEtleT6TFpN/cMCxAUHqnx22H
eFCcvyayuH5dbSSE/g40Po605t7DPeIJadL5WTFl0b0xz8Q+UN7W9SN2kBn2FZozpTBEO1neUuO6
d8zBkAwfRGGeOGUIOjEPgnng/Iw1cyleDLK5izWULGASLHJHhoiYi92gMBo/RxtY64MW3TzxSuIJ
5tv5z89SvJVINIFDJF6tnOcAQhTZuRE0n4NN7jfwAes/ZxtC4bstjwN4r81IscUZ7OmL66sETDr6
jK/nLEJU7ICFQyrRSTqAacPaxNgUfEHstR7LCxTNF5IOnsSa8zG2GYM6odMRiI3gNqTPXgE9mvx+
nIPXbEaC3Qhb8UyPsygh72hnpgOFLx5uRvHwREOG4DE495pB22sGeOL3mh6cR4+ma8JuWTf5KYWa
2JrpsAyPZFf9TYN2rW9PDYXUqE0bo6bX9E6920EbaSMjJN8Pz4PToPU0TwNtqswF8ZXhf+mn/lgd
qsPGGGNopuwbaJf0xIIIMOzamT+GgZzuZKoznvALEIn5MfwVE8ZTj77C1FLB5dzW7w1CZm7Lm33i
X/dyyZispRrxrbK8MiiDpWesjVAOeS+UFsJvxqKH8YJYYzl0tjVcSTP185vb6LWjlz0Ap5SoQmEF
HDyOdpPeQ3AX8aW++VQ6U1Q6CRbuDvd2tNlrTN+eIpSzJOemmqioCR1EJaxA5Se3ebqvz1HzDjEi
651nMswEW5QhJrjP9QfE8IOY3d15YW0Da7vF+Es+pFgHyk2GleLJpc17sX/940bh17yOG/i3FcMm
+i860zgq/yclct5Eek+z9ErM1Z5TKpGsZG5znkW40n1sz+48jM4FoKpfAzGYB06DW4WPX+Vgrr8q
FpXTAPyrbY1IVl5AJZ5tW1nQDF+jMsKSTZ6L29FSPyZk4jf2nS8paLYsrVAlnZeJd69PrUnwLc4h
sBydkj67C2625FRcYcIcfyLx31Bs+7IJPmdbHnEQIO2GdRbYAc8oBn/y/OIWJ6h5OWzZMN+3AAV+
/ic/N3n38ilqrBazYcGRDRUqYXR1se5/j7/Eb9mvmXyW2N/ex9dxNgRBzWcNWzkIbikn83t+jog0
rAxgXqB5+dia++bJxcFRLsuL79feuQeC1vba3gNVojGs3SspQc3kk6vF5Mt5d1w6ZuaQLpZ8shZm
qfn4aG25UiwxkrSKwV/O7HyREdMNmOdUKXnAK/i4RiKWdASDlnuLn2Egl/eO+RwGb1Y+ursNOixT
XnAvzhHkEfacfQvkt9jHf9583cNlDfnfpvQkEx/eHv1q/f1cchJpMWMpgRJwCcnR5R5SFDxM2RUJ
AK1+Hw/peduas1jegjkLIn/9hnE4Za9CqQOEoqwRMxgRAcmBg+63NiCtBb6utbBevNypVrlDaIpN
j6SLnUiqjBhjAKEt/g5GL7oAzkSyH1/NBX8BsjfMnSQ+QPdsObKBiEXSTCqLtn3wgXHYmhuC2PJZ
pZxJksqqSfwXXHEk/zhcCcwvhxQz9VHSK3+vB7iCNAGJnsht3FYkqe7D4UGWAW1f/NYliCxdsQit
LTEU+77hj5vI98kWEsayGfxR4+D733l3XpIrW/WVoEHBSrI1kdRZweAwiWKn9um65r2wncTd3elM
usMu1pO5f91JdqzMxBZc0uwL97oJORuWPhzNeeF9Ph4TFuIPh4I3fGdo8N2ABr9hUzpCiL+nfEut
sytukLdIxgL2hMzsji/DV6wyZWbIbUP2KbPjO7NL5jcgJwcFtVW9kmWq8VvDzmYEqp4smXT4Va14
kWbmpTbbYTs8DuTW4Wio9mvcfa3ew0bv5hdBdjTphAGD7/OvRq/4IF7fp5LvLaDO1GpHj3hSGkMl
jItBqsMIWuarRvPwBmOhi5wC6dHlSTpCCj+T8LL2cw6n4mkUS0jxGQFfxwmqzHKs8eOX7F2cwEWT
L7Es6jOiXKk4E0QTnUhs+/V6QEjKT0T3Z0fti/mKeFE0CWcIJBllaF9HMVWNiF5rq+cve85YH04m
uxmeLgCWqHx18dsgnjV3aIL5H60e+E6xkQpClvexLzGAMABUKlwjFOeX6hSMSVk67JJlugH0KAe1
GsD7fJAM1aBE3tOT1UQugJRAUzaTG73uboCF/HRoAhl+T3pz+CL9Yd9UJ1DylulSo4M1GsU9LSZ3
zV2+h+VN4fu1f5EipCQZd3gY2agY5bRLlxKwVI9pWij/awENkDKIL7GO3oSMAHxBcndBtSS9fzhI
jQM6ycQ9xacLo6O44pQPemDT/0N8U43Z18/+42j/iVcgKDFdGh44NAf/BxZqRUBDwTNoxyZtZLzi
N+6RaQbZr9KymiM51JE+vS6q1XVhTBsB0uIIT97gxnkdov1BB9T1BMUAY/doVfqRykMGQi3YREco
8i7B00Q0K3mx2IGcHNGvXsMKncQxEpd1lJ5EnsTHcnResNpOeww9CJo7PQw3DKdrm2LqIZmLBLSS
w30P8jRBKbiJGAyxF43l0o+iS0RniFMQ50HMx/4CRw3gAIEBUleyvI+19ZTUh/RJ1DGwdHCCJgHm
HnIIbiO2BEKtENu5FyevjbRXQr94oIXS/yHnKN0cnE2snktU9b3TNqaKsO38HzeTCfDmkGROkCD6
Sn7SPal/g4EwPhmuXwspyXHFK80APBqRdU4M61dSkd/iH8pFIEwA+GIba5MlrtjRVvzoiasvDcys
m298ECuVBxpWsjSAJn5LEzNisSzTgy5jXcqJpUOrNgopOYM5R2+LpOVj21MEsi5IVNiMHgj8Rq3R
09XXT5cgMXUepEXyvHI1FOseAf1dt42AVpNUE9LBcdgN6WVxnqCaQjsB7zqEG3H103Hl1h3aGtM6
DYs7PCXoQGVvFvRxRqcZOzrVTghc2CBzRQHGWD+ABA4G2iagTLT/un0aYveQ/tDnvlp28G3Fk0xf
qav4GVzGNdEciMrXQFpv2sc3eAQD3d2E+UFctgT7vAzao8tAfjamSW+zpppBUw7ATpoNLK6LTqRM
AV7p9wBGVmPhTsNVzJXZ/gTYEMxCGmDUHpCG9Z6qZh40htW4i2DsR3EL+HU9Y3Dvx2GOeifeP/1c
fga8S0K9J7dLSCfxH9pjsM0c0Z/JRpJ+thLx6pXN44Zc/GwfaOtlzdVsdXKUit6VWBDEUw3N78WK
6bwhPam1xYum34/RBo6fe9GCS7G4w1+CCfur4RJXmbdTAOcguyyaiBsJDJzTTzso2m5FTHQyGysu
ZWf0IxFPgWUuexC0KfPhQrS15dayH+NvqCZWCZRedFqE3Gdk1kRtBH4kM9O57KvEAp88XDbbe18b
dqn2ygYqNV9yc6vNGZMbdgZs2i+rPX0F3VC08fIIhQXrRi2qh5htK6D59xDTcWlcNaYSQklEO/s0
lGqDoeeLYvBFhcXyshOII7kgmFIgkdrHF2QVJIU1c0S3ZTLqRuyXwKFL1CFPeDWFmNSno2eItOOL
1gifRphu8MgFpH5C1pICgNoy85N1nVwnZ47bLKVJ1uwoQKl4oCNyqc0cN1Iad9ClXnAe0a4BDuN0
gJzgNn1g6wjZ58GRjI7RPYQkPXpjiYTRUcDGgw+FoIYnvsMXMGEvkKCS1dHCm3NOnEv0mFmBHp16
jTGkR5GHRaeB7l385nxjDTW3HlB++um4xfCRk69QVWKi1+ia/WfYHFybfkMZdll48fLAxRE+cIhc
K4HaLrhMk0ZadJXIUOQZdANbPhni6megC/HmjtM6PncUzAOoHER6GSBy/WkFI+1g4t71QIGAq0PC
sH4cNI9/MazoElK6tMYL1Wm6onv8SvEv3DoPWtHyFA0v/ZXiJ1OI4oU6lbIMDUiYpx0P0E+MgV9W
n6hWMuzDdjucUw20YmI0gSa/iTeooiP1CamPiIm+rLD1gWojLXQHFUCp7IwVi7EcUtzMg3hAQ53G
umbDU3tioSoT9JPKz2Wo0v7Lpn8MKBIxKfenjjkofhFX+A1kXZyUlL1SDvnc7Lerltdia0wozMr3
h3NaPBzKjjw9zXfIhiC3cIjB+RdaJfodiQV65MtkucC6OpsG1s7v8D1KvCJ8t5lWCrUTKmxeu/Oj
wakSphXcqtUTYtOTMpuU2gpiQD0qWLvFc1kO3iqZFoKTT0gqoSbh5/DlP2k5gzG0T4sbCjvq353Q
QOEKKq4eDzvzd4KcQ0jVA6VPC2ip+nyqB8iLCSrAL6gP0UqWYPk/Z3L/UPtUfOFN3Ak4WtwLN4vV
B8blnkJ3ssOWd9042QpQTn7/OBhT6O+4d1wXssg2cPCQkphcJjliKp+nyXXIApeMxb72jsuSFJYk
ZJDSsBgN4KYBDZtyrfhSyGC90r1uTQsY89gxVTTkf+wT7zu1PHq2aUFGkd0YnYbUN6hDPw9delJL
X+pOZKCesIwpdbShTp8YWlpRPP/A610PjxGPyd2h8SK042T8eUcJb07anZ4mZ5AGjDQy3rvsL1Tf
QOSTllTA+aJZzWlHB6G6xTm8GN4mSuql8fC6KD9vf6278+p3QFtWm7rHw2SYQtOhTG6p0EB4I1rv
irl4GrZR193Hjclb8RFb389YUxPFgHQNqsd+Q4n2Yd72yf6xU/7U8Utzj8A9LKE028HBfXynA1qx
rIIUTzBq0VWQHZK3ZUQE8yAxlZP1sz7tpMPj+rkn/Fnm4LI6oDKaJQ0/bIu+ZR1bY6VOadR8nT/D
e9QGeE6h6SIgtVtrGl+imaGXd9sucOVJzPe++aIbK/RZqChOlTvInpASHteXnQ44zXPCvjSclKaH
CKnTvvIm2E+WpBZ0I1Dgv+n28TxobcImmlwkcHTDhva8bGdPJ+UtHYPOMEVMfvxLNCfWnA0GZHhh
U0wmHkmt8tXPgGa4llxiojHqt+sU5T5t21RLBFDsYtKHG9b+RDuIu4P4gUFgGUoNfZ1PxPoBU4OB
VB/fPalMinFH6irLb9Xp42zWV/tQRtt3BCJODijAjL7L1/NokQZl03T0huBKYeHzpae0bMYZRNuj
B0PShUTKQOEFAZdIQTRT6Y8ct5/sj0HNF7IUGMGQgBsY3ry2Tw6pHm885Xf0gV6Qm2ssBKJqb4y7
lCBb4zYhnUJzcxBh83c5+DIg6SpBw2nceeBOUdkgC8OhR/4v0K0+oavK3gC2635+I38VxFZsy+QQ
w1iw+vwTNBOikm25TwqY2Flndpi8XfY5Kb58rXbpBxZ1r+O4AcopOGdC9VGwTkE6WdguEY2vPmkv
aTRl6DaF6DbfWXa5PXy6V3HUtAxTaXgPeMDm+aGc/vJZj9LmhzopNuZvAu219D3EMlPc6uXl2QBY
uDdWvN9YsoDnfk6igyAJh56O0yCZ1wfQiFi0zwdZvG9N5J1WupKfKwLXXy0UxyhayAb/lbdkpyNX
XIc0NepBAhfOM2/E00xvOYDNWlrLN/gqJc2mJzXmX43O5HzTqVg87HaIBpnbkaTTHDe9dyRLNpfi
1t8MaPL3uRCCtou3oQrejZEPAYLcpFiUNmxko8TGQkie400UNGN8JFP3qHoY8QxwYejgTYFpNr5c
pltMkc0iJNYfrHSoF69Cic6Frdw9D6EtIjBR7P2YMKJjLqHKkMuCbAEcdV3UuF4FzJhFz7N1nKkb
5x29HvYZ5LMzgF2oAPGBZI4q2kyBMvGbVwue7ZWCpV1VTmtcpl6GZ+XFNij7eOZmdFmgKT+NIbMV
i8vbasFWQXTUV3ExWvMa978KqA60Gk2M133QyA/mcP5b4lqIQejLRC0RqMAwIHbHvycrCLFO6pyQ
kTd1GrZgc4anwglO9uhNX1g63ZFXjmaeuMuee4gyNJI0OqRNHgw82BT2bWHkk+PRSyg8b0QZ/6ZC
TfNH6jLvJ7vkpXfBYAYJ/s1KyGScNtkVZfoEvTXyLSp5VQsG0ll3ahopp6ZBH3r6QKo9JSH9xspR
4jro48RgNeh1PC2fw/oYQMmtwLcr74IZiZ31nz+dv07rZaY7wzHgpvsVXDzGXh92UYPiD+LyuBxz
B3SXNA2F9PugdlIu6Ue2sVqJ0246N7aT+9lGlFr2r8de94dTVJdh8nBoonml28YUtXjr7ma59aIq
8KRAruX8wTnzN0DXsMmkL0P2nyOFunhfaT0emxSQ4AFpujRAH8Hr2xwDsoM+DyNGbbe908tPH17Z
MHG9fGG22KQU/qRu3DXjR1B0wtJwkxH1QbV0m/26O9Ba2F2qywe/Wd4pj7YAvM999pMUN01q4rQD
95v96H72hIQ/RxtgNKHlXKPYpbRFAz8ffj6j940zJgT919nWHLwdoTPyOOjn6J2wc3rgrc79Yj2s
m9ih4OAB9f9GD/YxkFCbbP4caFRNmUVdirS0Ac+3mvWkUi+Urk4vw69BD++Ast5xQOZ8xFRIYb3b
vCz0vykL9whBunINmUE6k5IuCDHl2xK7jnz5QjPgVYr17oPDXI+UhsFp1hd8S2DXR53kJUJp1Nrl
5cCA0xjfGzySbvLE132ev6iQKXh2SRr+L1F2zpiKiQ1pe3KmFZXu4KY2+5BKPol0+TEu/Trqio2p
mD+fmWl2p4f9ATW40u/2yn6M84ZgY1TjKNvK2gIy71GCZbWZPOLgtM4Rp4WP/aWFv8z44THgHner
uTxGcv38e1hk3nvZvPs5bGKsdMfJlDfNGcxgCeF/QDPVsPGYI/jVzCZV4xEafQqTbbaL18tvtNxd
jPtXAwcD90GrLxar6JmSY6u4hEmrQOFqYu3HhouPCCsMUQWLSOFcewLB16vKKhxRkAG+sA4Shbz2
jAEmhoXMH8EUqRtll+eow3giDZryckdWuRq+RVDD2cEB2HiD5lE05cOwiHYxC5Y1lCyLu6Uu9Wt9
d12T7EkVPUdzT5XljpzRUbvmozbPC9oI4msqiRq08MNt0R3p1KJuowIjG4AYDNXO/fsa/RhbPD1e
98+52OLuUJ7wVp48ITOQPj9wcMTCFnzyHOyQjTRYrgB2WMzZSp82qpQu7+oYGDvGFpeAd57PRZeP
8QH2Sv3dHXXaheuWiqRFI7fiTZnkjtiP9ME/QgQgBoMggFTSxcIun+O6hhyfSKiC4azYmDHcGTBk
pp9m9ThAQfucXMYvqueYmImmSDwJ8WPuIXoZ3IYtyE+wlgcGrOTbUA9gIFMyeg5qN56cxuex5t6G
53He67b65xMjeWMWYDOzq/9UptgqSVtBSOkAYLxNahQ23gJTzmubD4jUthOmzBc0Jnt82KqddJPa
zMBA6cDWoEqJ3WQaHHFmG7eAT1ITq4/G3+9+TFc2/9J/jS+Yq+gON2hBrAFXXGXgXNAkt4vzBSYa
BSvN7hX7eatPg8P7gOFnbKwzWggNw2DVz2P/HM1YXHbpNUpHeUW2i4NSPxvFlA0xEcY7AcMr09j1
Iu6FnmdNDKdDR2eQ120uygWbQznzzb5KJfOGvcGagSW6KPSyXBBvpxI3k2CHjypMeEn4FW0fvRFj
9maWXENHXabuRG/hb8j9cTrC0l/IF7Qf4GmpvBhYDGoOEsXKzBSmLlcbh50n6MEVD0eNGLiBVZA8
Su0jom2AjfPQNRYRbPA8vtnnZQoCqn41bSF/IJ9r/2Tku7uXs9sEBhvVpd0775+KX0BvIwxf5t4u
sbX9a75hDnsEqzkScKvdMBEi8ZkATDCDdNdHJnQ65RXgpCBGYj0mgA2a7lWMgpcsgqD4eP2ofjm9
jbC9UBmYGEbgVJmxfED5uIK3YMNkQ27Df40LEBHf0GqyxbIDV4XZ+AjYSDEL3vEpxufAwMfjDKIa
uzueohzvO5rJ68RWlwAbuw1Hq6wRkI2HwR6uC1y55YP3BSu9x7njdQtW5XyNbyWfhzvQuroiooS1
wjpHucszlhoMPc1pkk5FfJwcYg+rJojlu4fNVMkSCtxKsxL0mbgAUH3QHIMaE44KYtOsLBFzefxe
c7IpDhzILmFWjPDLuIpJhyxEUG74e8Z2FKRNygttF2MQhgjbFJ40GCCnfABefn2x2UiWtykTl3cK
F8wTDJMgb3q31uoDztIbczT4b6+hnGPONXkEuZnDtaNNASkb5iGYmaIIO/fruUGtXdaAVcJ5uOXe
+ja9sRIx/hRrz8ThpwYK/jV/dDGHOsOIUn05vezXnA9Ep6jKWKGeHme1DwGK9gh+E+cPsfwYJr/x
Cs8JBBNr9vJA4XrpDCzNOQX4lqDqvEeMRlSwXBOdl0pYwQxmCWsvv2lV/IgrIV6U7F5cgQA5Xrvj
YU6YBWefoczgR+XLhqI5/ltazqDjBJb6LccqBiByxWBp84ZQz7kTFKy6q+2/d+cz1x3o+kytXmxj
jo0g7nFk+J0cFNusx1hJY+fGAspFQ1xuN6qwmArk32aMQ43J8Y2F2Q8pBjsHyHhQCmHyvd7emXZ5
DPFzgJAbFgeW87LrIJTmg3Mvhv3oRAFGB/9dwxv3sHfwW1gqMgdA0fAOkGEiQ1xlfj/WnT2sr/6J
WkfL6uUhAyLLPcwyABZZ09Esg18wdbBEhY84EwnfsW3i9QGk+5O43b2cm8eaM+7o/SbuFdjJwHpy
MQinfheeHW1O8ITRIUxEcwdpknY+tFJ3+eT18IlFGN5ZKRa8jFSkqD/vm/nJa8XCo+lXFESs1vxe
h/KOxZwM2e3nbFFv68t8mGGbMTv3KUv8xr9cSiYnWJNwsZFfI39k9sgD0PDyGZh/1HaQ4PJc83IM
o83t0E70gSmmfH6ZiCD+EAAR5DD0zoTZWJdTzNsxb8Q6E5aVw0k9cmGqKR+c7Y4LwSbKnHtOLrzD
NvAfHCsmhLzgd/oa7q2D2TWr8y8bLCZidCBZsXo9MfXdc2XKPyqE1fRGXz3pe5L9cAILJmpqNRt2
3mCnfQJ2c81hMI4hlYS8Gjk7emi8UTPkLjYzGh893bpjxSAeJjxBTa2bC/ju00RA9bKfoiAy9xEQ
f94eVFlKCIQaoAOs0k1GDZ0iDMo7BI0Fbhd+k+YRzI83jJwjWrJxAgJWzLuL+zvCNIh1j0nplWOu
oGLjPPL5f2ehwlCBBADL127gPQXTYADCAXjQbcI/605eNG2YFWWGSdHRPV/stv7X0FjOWqPNfdrt
6kPtCj+Vv9d6x9PJRLRO96csCZ1vvCbK5VOkPPNew7COPqgEcmyit1s8fLVn7wcg/gtOHuAFFM9q
Mzp3kT8krXOk0XaixdBn43ggs87cjXa125fYa6pBVfDHE9SWN5y3MoCm0d42QFJBQzvO4zhPKYTf
EdY4CB+vRObLBZjrBU7jG3fVhzi+6H1xtunrJWu8uM+EKMBh9csoYAwiZD7K9H9jgcG1ZiBpeIFd
nUxltXzlJng35uIjIMJCtVgGoRf6Sr/DaNNoIpDNj5CIsX/ZDPPGIBOpOUngIMNH4/rbxpmh14Zl
q1R29nZiOERskypeAy3gJ0dB7FdyMWjriDNhX/IS+lkqXnt78cD6+KTHGNvH3ubqqieKaxm7bcGu
i2hFxWrq8fA39V/CSS1wcT5nXisLMqNfNSf3O3E1/d9qs6vNjThnnbUaek/RrWR4zaITTCOlEhPJ
ylIBfA2/i5wQzc3RgcJohI8etnbXH3oKkltaN6e7bPlaE2Cw0TfGcdAEt+hjHNGBjOwm6+PoSVmO
ZRLnMhc5KT92yGjzvo7bFHY6Flb+AjWDD+CtNHpiORoUu8ovdgZdD35eybjYlbtiRzin4xG0V1iV
yEnxsaXhDbiWs/nZFIBVrTEggYVkTa1N9fAqHHCCRss+FT5ObhpXALMiKoKghKV9VZ2TSpbrvdV+
+Q6UV6gdgT7NsqLVwp9W8SJHs0N2moY6FQ5cFGEQsOEYAv6pq8ahc+9DqGYM0iCvhXNpRr+6VoCJ
hHYMwYW3t969a10GrShdvaLNVp81/6qfxlpD8L3KIWoHzqPHGyCsb5uFl2/Mu+K+N87Pk9hdslZr
Mxq+TqAtI4OWs+ose1uXllctjMN7i8TKQlv1OjmY9cW4ANjNykovzmZX7V8KrDRbO7nXv2zyIIDv
WGXLvWJVVZibodYeJf3WY1X/aU9bkpmK1ObktJ4jcrLzmn/mGHVNVerG4seCozFhyFKHUDfHQo0/
n9eUrqsot7pwRPwMFgo+3UXQeJoeWEsXd6Y0ujNQ0rB2ldrvQMTG3AwcXLfbv6TcibF9PLf0JKnB
ss2iRXnx6OPlQfwmriq0SOk6GnFhYrWdGMSbOgfVyRelKeaZTrtO+jOjszOILxlQHffW9O+UFv3S
67KinhfvTv/Z3l/r6H4K8BR7kQADuG5IBzpOh7X+bWUD5DDU1MQvlXaAopUQzcR9QlM0vD+lEQEw
qfxAGIT7qfc/ms5st1Gt28JPhAQGDNya3n0XJ84Nsp2ExoBpTPv056P2f6S9S6VUJYVhsdacY44m
ZmhP4gpNIC6bmErz/2QsOjFda8im+HTaDOQwMod0eqI4/C8hHY9rWhY/esjRAnviS/HDrg0AwNbw
2OR+jcW639ICG+tvDEfxtLH+WXpyWDdbzoIaAT4NFzd6zmXgBkDRgWAuomMLs2231WBtg+9hpsjl
wAEXOefi1K1OGgfpPz8kw3kdMGP/lpG+4GoILWGyOcasF3egNYau/b1iwGOjRSoRFTEiV5aTaiT4
y5HAIu96oh045OL2dXtyKxouEcLJMdCooRtPnrxGRfYApqY/M+iCZAJcsFfWfxu3ShxOLdL+KOKm
Ipau5glJkY/qUO9ypvCFqZa5k4gt0mdM9amqeNIn7RZiqvzeq378r1jXOcMpgCdTJU71Cg9wwqAZ
O5Kxo0dcbYYSEj0QQP4HG8fkvvpcTphPyMkv2HS21MifeDsoWJMSuLKq0IP5YFlMJEVQkcMswUFx
wyLuE1rJ1Rwlx17pzDA0Ic9s0t055vXwAj87+OqMkwRdNGMbnSoIFRz+WdPMs2U6AmjHa8tiAH7i
NPZ6ACwLlEpbzUK/DH1+Wzx30Un3NbvBbBuxCPp998lePqM+xWfR4W6zPmQvQp/nUpqJMiXsVDpP
dTAcZis2LKeq7B0HkKSYYbYILsqcowJr9MJppgokOyYPKE5wRlkXeP5/02pe8Ybi3CqnChXt/36k
T4faw6SCaCOfpYn3sb46s3o3OGKUGz4LH7P+Ll1wQzVyFNC7l4MtY7KTuXk0x+NBwp5JtFrpQfVO
DUMTIOebVif0jdrHwC9+akoII9X3FKLlgT1jAs4wi6CHm3qnqW1oDiCRe14pxpIHTrobZyz2Kt6r
4PM0h/KfARxquAx3EOpBDscrCST72MOLS7y8DFMzfEEGLcBwDkM5hh6nHu1ZYg441oUgO052ph8N
Nqx2PrweLoSHwW9vPMHXCshCr/djd4oUJpqwqvCDhmdTvBYYe+EJN2wAN4uCI3vBMG9KF6EMubEP
VO0Sw7AsOujNGmmV8ZWHF0zH8sYr2pUMNyNd4UsXYHz3/C2eV0Qewj3A2Qrb+RN2OcG5YpgyhRPl
lYvBl1P2Zvgtv8pFevq3aleAEWgc6AhxneroGzp8HA4prNCPON1CU6m7nTicW3X1FLgi7Oqm0p1X
y+q4TaI1j/AWtSRQrIkMT5GHYw7vPU45PSiWnQgTAgFK8w12r60qyDk1L03zEXF9hA9heMKrhNQJ
mym3KDFKtLJoikuice28nvl/fQIRBQLBsVM34Msc6OyN1hk/sTt5AkX1i/cuaeiDm957ZXtV2+DP
l+kr/Gca9gqcy2WaT9VudCQtEsEX0owvllt2dvWLr+fKOshOdbkHAyLTQ8ltDQ8sKCHW/JLAh2ZK
fKFBYl8B/0pLO1AsDqLpDYbeS12WmjO05bFpEEDBHrOPiqWh4dEmeA1++oCz8xVrIz4XMBelpYY9
SX1HiJ584mBWIQ4azAqrc5y9VjFLSPyD3D7H6s/uGj/GqBq5MLe8M3MsS5diflRC+DHqPmKdk0/F
CHIF+pkKq47sAj5nB0BcWgJEIW5njqkfw8NLSvyCYSkszrvEIwaa2cTjOkXJX+8MkCNhFYE140G8
etmKYQk/FdatA2AYiFnhPb/qn2zfUSn9tToG7NgM5NsxxXRw+z48aTM4It7pvnmbQmzWP4wiMlyN
KeVQJaY64+1tTirVOvhKwwNQsvhettSaqRkYG3gfMDOQuAjferdKn8tEctM3NOSyPE96/8FWgMYo
LYlhIe4l8aA3y2xhmUs53lDIEZ+8kplaQOcQ96ML9mrCpE4zeySujZJHWj4EuOUDho3ek623YBiR
fRTPswqyFi67K3vO60u8qgPmh+bwthIZx5ah+B4ZotRMNAp2PTo8eDyUMwSS/IpQO62Q1oKBdWr1
UFQa23guMCOef2X7cfhoxR1U6woLIcN/j3ZA39G6sXhKRDOpjoWyzOu9wFCisWaQR/yeXHmVZgID
VzaxHIjMnItw2cUWH5L4VFR7DTPkyJ6pNrOo2czSZq60ocbsORLWHb64HPbJTkHAdKr0z0jEgMiK
Y6seHeO1El87BQ2kschVVv868AZIZX+haksVXJz5SZ3cpawXDmcy3raWstdeVoU9cO7HklPBh9Ld
N/gAvDL4MbjetH4y3z8B0gVT/WjAkpGWvhlnn+f6nb8VMJBEotBA6EK47+GSqOJY5L9rt9pn39xC
Kq76mxf4Vax5fZWOD7JiL+rUbaYsssaiCnyqHNAtVD9Pg2S5xJa3yVR7jnBGwp0fhkGT+AwOq3Py
BQRAvBdu16i3t5Lu5RlmjLknQ/Uwm6hfiDqbOnUMw8Tn4L5Upk5eAprdWgKXgK7j880w6XVjBI6h
E291h5lPclC6hXjl7WSOwghDWoUfcoG33iaq3Ao+Ho6LC93t/kjW+qEIUQ4J/AToNLOthH0LcK6T
qGZW2Ia2HhiJvhc9aELjqEwC0JGpVroMOcIaK8EgeDKEpsg9zf51Ky9sh+MfvD7aYdl+JE83LCxC
vAfNKdHAwrO7h4wVvuYk8g42hMLuDwt8EGt6ePb7WuMFXGC7X6bLqlm21FGdvBjH01zYZrLLaV4h
s547LShHi3u2VSaQJctziNiG6eYHKrL6oc6gMnmi7kasOnyPlq8HbhxGb8vTSbBQ4Wi5Izzmr4JJ
oWrKtL+dmYADIxjtQDlIghJOTCCufMY59HBO2NipcQPBBq138nwnoUeRWLHmK7DFZJMBPOGfgWaD
kpYTkKHG3JxBbx88Cc6BLC0GfLpfiiuHeLDWFMX4nz7fZvf5llaNsuFkJTOMTWiZQ6CSTSvBHKAw
u8I0ziIg++d8m1L+fcroN7xmZnhVQ8DSbPIgeHIwtymgqoLh2WTi+qPrU7vlxBmGYyFvb/lZVIX7
Yn8Po9amPPW4iS88xN8iulNxW5W7Nq6tLvXaJ6wGqgIRKEnxGIZ0ut1ig2E4nIKYgrUYMutOjbas
2UrpJgaDe9qGjuGvM2vBgV0JX5k7huMMZlvsfOtdUq8YzxZ3ct1dAS0xEw5Om9l7sAW4qrPPlio6
a3aSdpi/p+nyUEOLBKxCadXDkaUsfFmpa3iquFLzjwx5Kf+CuBoF9sVjNz8U7aEiywuAAR2V7uQa
Lp2Ij7y89eayF0pmyYYXOzMgxfcqLdZxu626zbzdj6EfoKMGY+qcGVysAOSFC7BDMBRXwg6597py
mRPvEmGZbSe9jfmU8LR02OYUUbqlvL2aYhtNkDkynkHoM3ONzNIjClWLbllhbpDyKanfMU+15/VK
ZWQ1u4kJnJuF+qOA4BzVK2zUmtBk5ursz6v8Ee7Ucztt1Zt+91Zhr77ub0eQp2yGz/TpIP3HiSla
VMjZSou+ejAhelWhPROv5Z/MlrWE2/tawPir4dKl0a1FP8xQKjbx7yshmoIDpOQ2quv+PvmrwgvR
McB2RnTyr1UuLN/0pJKrq06DTXPGzabi5/H7RuLFwSboVl2/UmnbdU/IODJYsL5WYOXmcIC5X22y
no1+Wm5yyOC6+UbYhbzvfYyFfV55Vbd65au2AuN24sR7AwYTJdKtBFTRgc3X1dgmESN+fgbFRZst
9NFMaivtnSD0W6Cnp7qNvxlvBkAMKo+UZ6iDxTsVOGv50Q6mAJtVtcs5jGZfLPweckLvjKVDEKVT
MYMjEEpbUdD0op8W2xwqyFYiCKK3EtXucrenjiJayzBjKoQQq3Po39g189+Itpv6gFkL7zXELCjd
UCt7G9D3xWIhnruilTOjuc27hRc6I3v86bOXo6EWQupFq8/aIACAeprtFXZHbo7IEctps+PHMs/l
PSaPDXZ1UlkJLUxpGVB13hCkLQV5PKUNGWlb8bkKaIokvF/Hm8ZISHPlgM2QODcu39MCVwW/fH0n
uCkiDMKzu/CYtgqqy+TSYLZLxGPnlEQjgB9CNIJSjI8tGXIsfNh7saOWLr/Sm4dmW9iwSgzi2EGE
MQWLCCpxMt1vNK9FnY5OSHSM1NbhixMiAv0rs4PKbjWMe+2c1hf6OS50gjWbE1bXkiSAyzcTahlP
Mnw/uYvI3cESPkJwRPBeerfORCOTQIQzJc69BSCZZJgpOA/QIr4miBZg5I2OSBM92jmS2gECCM+U
4xZEzzipczsb7CBgX/Ir1cYu9Y2aGmAe4gUxjnPToaGizcZRO6b/x7mewzrmCIDV6RAqWEA/eoOX
+sabbVBZt/gjcfoUvE7t4PR4z2QrVmqFLmDA9dwOczhvJj4ZmkTFxtjBZh2ItAYARMWyRVn2I50Z
gNGIA2qANdDYTFfA8/cnPkILOsLzNvHBG6m3v0dO0nd9SnQnYlwxf61DmJiRh/00HuzqfCO+d1G/
U6NdmcyshPS/ZzautURz1admRTIEXUytawdMts65DjIK7Dm4xguvGRpfmfClEmflHXbFuP/81Ad0
7x4jETFd0RVEX2FPSikNXeYxqIrWzI0J+HgxwmF4EBOJKTK1o9eh1MGV36fPYZj2zZA26A7srmxM
06IHUdQFTwuhS/GnqNnoEbHBJzOBb0bShpWv3SDSUmjQQCWFCwus4Dw4UCrnqL8BezLrAw4C826R
12752ksavNuuApBcxsWhkDjxMr8XJ5JSQLfZ6O6cFsZYCqDLAbVZAROGVAQvPIBMNDCrMY78xdqy
/xFveB1l3QQ+Pt6k7jBpg5yqu83zxBTmtdWKc2ssMtBk+LrsaeeUfTgAq2UQdIwxo9tG5RUeK0RS
1kSmOOLrsypZQ1iw4KJVQRv9KmRz/s1f6DD/HCBBY5YIs8rmpwgnCRbq6M03HPnDAqp10pxVWbel
unUPwVavUKEpz414VAD2avP9O5yGdX6Dj5XzrKk4utR53/CTMoCPloKvHMdTbauhxT/8mkP14/Pg
Og0YSL5NPkNhJQ2wiRknsPkn5jtcgnQNEKf2mHni82nXIz325m3Gu4xsAvoDeGST0+HwhrBsoD3x
ALpN9RpXmKsvFOzFQ6dvvxgAdJwoFPOjnRGDw9YZ2gbcaDSumv1ks3l5OVE2kFsK5E2r4uWonGG9
EzG8b1yV3GvR1yq/QL6ARoI5Elg9EkqsIwqTwRdFIM7zMmozEoro//gkU8Vg0tYZ4GIvjlkHAu5A
bJTqchZCa5VkU8PojNEwLvPAV6kZVw5cYp3B5O4FHNlZPGoYPyOgAOmYPTfBuOrFdswPsuLnhDlA
RBSSMTAXm/KVrPVSBm6CQSunEjCEDlHyXa4o5UQjVKwhxGBN0Y8VlZYGgasWQyoZ9oouwl/nPV/2
SmDHUWnOJ6SaodDYjHujoVVuymFdJ41lpEyIBOWmRPGyEpTlXMNxOccc7FnbnX5J3vNFy9TmrWlE
TxXrrBicMg8ZKapQlEXsJiUj/chl8Z7NX5ymEjhGQ34lYb0UT8NDxn1zLSikLTJ36jr0s/QRUhvQ
Q7+x+0bALH7kES3VC7RpNcqIH5Gwv/sb8ttY/lNFuHVPZKsSkaVyfJCDFAX8EiYcLssEc0TYKwN+
pfY/rtfk0s/xJ53pSMaXz+SYcz0APwkGHOanfCwugj+r5pAe+G2/hkJZDb8v3ix2RzY54rYhGfww
hM9Sa/iYs1dhSm29mM/S4N8FbULccZSZpvKw7h7jtMPQ0xI7yAzvX5OTm6gmMaWDnUhXpFv9fc7I
QkLLBX6V7Xq36vBS7Atz/5TXc8o2Jlu3DI3rIRpNVWURrd+5zdCn4GY1NAUsduuJfOxQXUZ7/sio
EWE2XiZtJmcUpJWlgD3Qh3ZoYRDH8L7o5VVYrTABEDFFTpfYDUzJjO5+fm1lf1zGrEozPpBUmC+k
VfbRH0lUnHlU1K+W8PQPOIqUzv2KK45QscmbSNkQONOnf+OwS4R94wDC6KmZj98MzN7sbV42nqqb
fMEHtUasmZn1uf6hwk/NYc2xu0i2CFOtaKugreaNpb9/MWLKj3hozgsLL0TcPUs+8SrqjtXceu2L
42inLQlMaKgjKgbYc8vn29Mfc4fm1anBMG7p0+cGzFfhTxpsmUChgIvMB/aIDzbp96JZPwJs6riF
y1LzWM41/HnjU50cERucDMpVLR9lpSHcacXNygYnzaw5NCAr3T6y8xsbkGpSfKsBQMCmJ3JKcYTS
edvhGoZ+5hrRp4wnS4nzpztiIjOniGcH8fxOghYmYW8BgcZ6PMlvyaB2OyR5MjeYls3/fulxAl/Q
0tS/mUvcBP9PKQALOofFiJFIf076P8K1dhIILXBFHZ2Ad0m3J+Xm2tenZ/JDFBFeyzRIvHW4EzUW
4UJyAK3JIn/oDYvAzD9ZhMz3t7pygsQkzTfCHeZYMl6GX0biDKcb3nl8Mloz+eEQSzH1IPUVaDrF
SgTrPJAqw3nDH8dedtESDQ+koNkZGQWidIiAVhQvFs4ibqFPSIGL3p2pvkg/QzuR0ZpqLsDG8/Si
nGHLWnW7ubYMTIUgFZtfUrfv/ABbdZ+gGcKpbHoF/BMCMnrcl3EYYJaGqm9cR5AAw5nRA3Lpi8Z7
KV5wfDrpJrETjD8CuAd2jGxNWEcNIK9fvpYzeCDkXMIVISol3kvyJLyrst1s8Bs08ZyC+u6Nn5Xm
l8NOKNXFE0GSwNidLtDvIA29MTZjJKzuwqO6a/vP55YdlKEzMjOiBDAAsVUqAzuX17MLU4NwRev0
/qKRBHJeGsauyVyOZHpC2kUOeGGVEBnNsVi64ncHi4Jiwo5AUlFTRrZ+wEXuQm3Ico+nwfUM/ydm
IsDH9BAgk3CwprEEMUGz3/6HpJScadhMdhk9TGVNM836pfwr1zY6037KDShqzwXpCyVVkrqT71x5
/CvXp9JYU+jLlZsipCuEBsh4YqiRrwr/KILS0TBlCx1ZWVOI5lfhs9hlv4GVe90Vezcom8V6yumM
IawQUUOG+Hm4gQ6D3ciVJWJVMKP6M7kN4U06tV85P/5PouMQlpV8aZ33uv9iOlUzuaptbgCWKkwb
KULodqa0UkblFH4hBuG+Co+EFpSYlumlILSQrS11Js4vvBjVGlsHgyHeml/eI/nO9dujnOLvamvG
FVAn2UNEOjIIAJ1sfvs7n5GXX4QmIL9Rg1gVVz1TwDIX8EhfOlRbfg5vimTz59wJ4o8IYnquiBuZ
HetfTVsYjrLsjhRwM83mTdXB+onx4mJ1bV+WWHVDPSunqHLOGi6wxT7cTgFsENIgH4RlGi7bOQNr
0poNRneXHFYcsGjHQqA3TvhvjxqJUcQCoK9h86eJpVjExBw1wBRYBEckAOy9YGXO3Ly4c3u4hNPr
yCDB+AR4Q6DTfPCvq9jBBJNu8YqtfWTAPXLAI1EdZZYI2EWqmui/YE+87WCwszfiKmg5CLOQENFd
aR6Ls7wJJ2Q/hju7TGM3k7Kqvle/6QZgSfeSo3yZfVYPZcnL1GgWmFfrs2a5WdqOC2i2zKj4cOSk
yE/A8YUo2Eic9CXMKSD3yXd/C7G/RrpmcoJSr8tACrZ+w70cXWUHSab+fg6EWfD6nLRPhjSCtmR/
kmYc+wSd0K/SJTE54TwetswZOKULnPNpbBUPck6enmexSeMZhk6dLxFvMi+V7Dnad1YLwB8cmzMj
K6BKjbjY/octVL9N6TUXCG7cvNd3cKURhAj90Z6pMnktuYEyRpwcbjZFzDybfhVOGkASVTbJlJyQ
dx7TiEWExqgWZJRuS2xvGOPhVKz8iN21LR8gp3jPdX/42JIl7AdIdOEw9z9PcQNnRrkXJIsymQbI
lBm42M0mp+1GIRSiA4Ai/xYXj5ngPfp7tOPdIEwck2gmczTRMF2g13osPZopFqgQOvknwg/6/+fT
prwBOzAyc3YLJtMuAFmg3CmsgrOXnp60QMCuJTkFCsorZkDjYrIhBBAmHJSJYHarZy7htBRG3Bsw
Rl4+giKgP+hWuflX+xg2hw0zJImcIBNDWyjO04noKPjxmFSo6Juekg/FnPcZfH0xLVtwUs4af/6n
gYCw6enw8qiKAZYLV27dZ/T5hB05J8EP0wH+rUOE7/GZHQXYLNpIhB+TNE5/o5wnKRLzrwUJ1Ngb
PNe0WNS2CBOS0AUVlXnmyOKIVXI0JKDL56XfIQ2rYRFChdMvwkp+FF90PDmpdQTfEWYFDTJmbi0u
1G7Lgqu3We10Op+EypHFjFOMCw29JMYNH7k7mTf/aAasO55pEVsNnj14rUE0GE2Nf553hHhPZDqH
+BYL9gw9Idtj1J/QCAbf/GIUm7cCIdgkY0p7WyAtg3lnZUVnB8UHttfIWJg1Ehd/msQGmNLRTMJT
JugzceHTxFDNOQ0nCNgMUPTsJ0/yTxotxH2C+7riHZ5DChoWD1HcJ+lCGHahj7Gz9JdCsTyUFFC5
1TiCiABQMf6E9tJCqgdNf1oSmMmGlfU0yFF0Zjc2UvQp8ie3JXnE/y0eqIVt6wgKMg6LdYUyBIEJ
1BMKZhL/hl+g26kq/4U10BFej/MCs0HDjyL3detrnz0Q418CZfE9VVGVyriz3gTNS95fULy6D95h
8AJD2pdvB59FpvYASnNcnkMPJsUKRAwqBYHwsDsmA0YwPDdm5jF6gdWQ9bgytupRQXuLFIx9U/jC
EuCl2cZnp1j5yyqNpQLVrHEYLkBQy5cz9JZWjsH0nM4BTuS4lTFbcZJbDZr4iC4qbFDVpONHXPt0
cE7Jc69pvFG7FsZU6zPJFr5HFARwMmZWAQspzj9JBmamuNUF5k+IDHw4dXjzkm0S0lVZkO7gs86+
3h0RuMBlLacVpQ3TccLBgDQIl8a6nJkZPklkgWLmkEECltzoLsl+9CeyxlbMJDg1NELkW4cjjePH
hS+tJxbYG+8rjOPqykkRTOFMs5CIa/GWDqtWWCbX1/eYmAXKOeCsxtGxPVKZQyw6YQJPJnZDZNMv
qSiv3P4OLA+3m42L3dJE8NjfFea7mP+t0z1Brt6/+S75KRSsuFM+Cr+I7cloR3ZanOYEh9ws8D06
5NBGOdB9pNcAVyMYEWi2joypsMstZAbU0J9YgPAXVK+FZv+PY7GrvPJDAz/74PQOOQPm5oPNZqoW
vpsRrUi4LO7S4MdMIA7GkVWKWMViWgcvbYHLhEo1xPoJD228gyJi3CHkE9Kp8DjlhXTnmAnBXPk4
rZliSaJvOnZBxjsagduLGO+po1F77FzVenwDSRIZCnt2qmIo9ZLfmq0FtgI56SbfpA0ObMDUR/ID
b3KxYZ4yZ8KUOh3U9Z6ZitSZwW+4fYo7GWFgMfGeq73xJdVu8HTTSTIqxhha4F6Zrdn8U4d7OsJa
gcj+JLaPakE4tUTgJAul+EQOi1dyY8fqFmor5eswc8f42H9VmAb9PJfUPTguYz+2bqHEtyb8iYmU
5XKJACvDJd4Cl9MOdASkkS5EkcOuU+zw8sQgLYafsBHlpUhTO0XMAoUsgt6fwQTNP8OjjNo7pwAx
lT9iAYdbfWNggyYM/hL4Lv3JjHHZnsNFb48oqIl4OyrtEXi8MTUIL7R1EKRkmkNomDcMJFlgk9YA
eoJ2BJAcHsoDOO7M6JD8eG62CPtlr+/EwC1bLNhycuWoQM+EX/CQfjpmZ256q9d6TTMvYP70lyYH
QSRDDLdspMyaNeDzU5yRxjBgGHbysHlqk4yFvsUJp7ncXGP0DJWVRdv8FOyQMEIJ78VjIMNS/5G+
McG0mlBeBIYbsXyyjCs/1Ng0RVeg+xEpJIovxOyKUz6dIAB2QmJ4GWe49ijYCC7wKAH8Q9FxU9BD
KNR6I4UHZg+oLZsrR9WFCcmmQWSeWf3RONbX9N6u1HtLsqAZzzzAVI4+nEvZYzmXiOCaSmcI18g0
IEGfO6AnRD0IFmDKDxceNqr4a7QHecx9Fg7/ZPFD0rdfbjBUzlZAkbiOH3oN4hVsLPoe8a/ER5Kj
ul0BAAibdL6obH2vrsLKJMz5G9isQ/5J1Oce4B3B4L86oPtHRdrwL7T7cKkeqUxAaoPrE3M4Mnjq
g/JHNglnOM0Ujha0uxiXQt7BsBSKcuJwXfHtNeDzQE8SO8Ac6D8WLTbZ8tseDdg3dpzb89xlFSTp
Wlu977zqKDhrTC80iovZBA+hb35BPKMkIWyLafkEDLNBDZ1J1WQc0z/BrWxAKhVVZeYZjwkkf6ar
EDzli/ec28oau/FGZt9s/wDOzXfzyzs3ZclGC+nTsMuPGsc9yCvp4Vi9F+XmwaShf29BmTli9JZs
T2RkLtYF0OvwUolsvH4Avy+86YJEQggGtZSTbAMBJML+q9z+e0Q1BtB8sueNeEQaqem2HGEyNhda
B95HotttKqcutQ31pn3G8S9vGVAlNCDcJmBVfgJbKYxM6XEodHfClo+OH6ndY4F8F2UbnAdl/Tem
YMKhNqbXZYJUVBdpZMNwjsnTApw3urzW+jo8FCflQnPJeJ+njE3fhViPVeINP7BHBguiZ4pXokUx
ksCa+G0wnPLCzn/DYgQFRuAhWwpOPwDwMG8esugGUNehQT601AJY2gYPbPNZH/+PZpXJYrgixEXZ
27R2gJ41NymdT1Cb35THpwSRwvRXaB0k3UmRG9KqneLN4+lODkOwoNzpzIfDiDKmOdbkcXVbUpXg
V+Y0GxASnW4z/NtZIf0gq/DY936Ta0McockeOFVsQKifWPWsCZab/zbf7z3CtnoLlkhVj/YFjfUg
efOLuubs4WisPsUrIdbpJ5VXQafW2jSLfCAklEAtAYwiKqSF+FvzzTCG/HhbX4Kl8MnwnQCz4/vM
Fw5onLY0zi+GCvTO3C6M5a/vH+Ir5xdK6W10Fb4yj4JWvBkrxmfCnRZmuFFQQM26vc/qGv5Y856y
9NhMNRPmGfSTuPUjklWQCehWsm1Q9UWr0Gz8+W6+e57f287HyMecbEEmE7nsrHyF54aAdP2M2nQ9
QvNFS31pfup9ulRWFd+dIFBFM66YJoxT6J+A9JiLIFFYIBPUPRk+lNv+iqyFT/mKvxBwD4j/b44z
cG/OPxt2dxdDBpey3CvP/S07P8/tDTq6/gWsSTI5sGd8bi+sSgotRpvUA2Tw8CHX4X42RaYsKxfK
cLstCN1cVZv5Fk1AedeuMWYmsrlmRIj75r53s1PiKbs5jB6+E2QgI8qTh7tl/jmqjgaDDLUL8QCZ
2etgZwtygI1xEcYYHWU++wL4E95t+QU+lFw54ZlMFhIfDdAc3exVhzKN6RVAvrooKopVqwb6uZZL
QBr0i1CYhAM/ZPiqr4aNOSrz24e0FFzYAbZK8INfswdgRcG0hpkazxvMx5e3uTepH/ulYU4pN605
2QjQxyKjj83H9JvpC+Q3AELKePnVTsgqw+9usrN/zhEqIl8ZF78CmyBvpg6ESCviEWxOaKKrzEiX
shQUmR4VUm0CYze///KLix9cE10U7Kixgp/kPju/NH+O37J+CmLSkKbPNwutUgAjdY3SaZfz0yDv
I16MRjXLdCIYws6BMUFw8ZJaVUGxHC6HnrEwSUVWElikq0/Z6xSigTlKpopH1J1vV3AAivzWeZJU
A3o3dRW42a3Kb+nziRBOoztDQcapgTkS6g52TRyLW39K5JicX5DZQKCMpwoCC6PCTB4DYmaEjNEp
2Ben+a/yK/5KK44mXk7sjPrAZJ4yXPsDQ5L68Y4gWFEaVLf4BxMAnol6AHFnLusW6Evhw6XW+y/Z
6pwF2ZNpyQdNUqH9i8KB00hzCARQrUMDtFjaKkQQtOv8TEglDjTtOYQZ2eJil+5TlCmcM70V/VAp
EiSLvAhXPoBWXGQ6ZvL4iZ47mNnHjOytFbo91BRbmm8+Fymak2yRTVymC0Zf/hH/0gRkJSTTenPO
ltVuCk7cjaQiZKB42icdIju2OP+sX/c4tctDEowMdoyFFKenkJjDTv1MCr9lAq+b9fR++tVOUP1m
dBNx2kem2TzkeoyAO9jxugXvoXBTdYmQ4I3dDVqybziHYWRNcUEynqjruJruiYwszWHVQJgxgPQ2
jILJERKOEqfBL9F+753MZAmYKJiYuurEHZ3/FcBJAfOaRYUAC3Mu1clsyuPnfhSPkJpfTWNRUwlk
07/EblG+1hV4OsetrH6rGNUCET9XY9Z/oa9X1Rvy6PFXab6npdQz7JfvQKFA2BFsQPmkQ28Nrr78
rwtD19UxqEzcEylo+hKpA8bgVFUmwv5fBvvLS7tGdGYpt2IX+BGGHAvM0QHJBvuurgL3PrU9DDeh
04OxT/zd8uPIzXbAH3j/PB4Bh6N25A66KHlg9ILPYdmN1TqtLqfJ7B+FDw5wuzjnKBsnad+GXsVd
ZOaIjZ+N1Mqk8UaFGmBQgNWBh7Yi2mXEDrMRkIt0ThEavj4mg/ojEkePdpAjcM5BB3UElyXFzc+I
fHcK1eRk5Z06mtdgXZVtqd5tgz/H7osfnG2Jp0QKEZ0iE/8UAG7UejruFogWcEE4Rk61w17H5DRY
TzE41RfkRMBcCsj1fBMetYeA15GwULlENiGiN5Dpm2K1QF6KVHVc7CK8txBnHdCdL1Wee2cTAo8J
Gx6hnggrH1kKDnzcKHzOMjs+Iqp2M48jHKQYlwjMzVE6LqN9ilvAGVcQD50NOyP3l8th2ujkGAmQ
lMgGxq5wwK6D+yZZyRnmxZYsRbBn4zzYoNt8mSpz1fIT7jD7rHrCZRmIMRB+jFaQuPhIIGPusViQ
7wxWcB54meIt9KAqTpL9AdnyPsOHQPJn4aJiiI+bEXKTVFi+vN4BdlKxGaL+czsb080v+aHDW7gY
69l3fKEiv84/8BOxhfNAuMO4A2ZdFmy8E5KBWlZ4VD/aF4TiBulKva3d9xo1K8XH+2f2wdVgCanf
XgesMnn/J5FftCdY5dAZpurkV4TI7LR7jCsXvd/YOHTicQda5FEZmSM3mzRxpvO1Pe4x70KYM0Go
+MITaHfNoGtOeucbGVMrhqOesSqwNSQVDBllOwOUPveomjqnnxpGl7BTdMsUUNiaWPRoRAdyPW/0
nioRXKMjHMUl+xC0DajDa2ArCnIJIjiGnvh28lQQRI8r0GiAtBjBfc5iykmNIClpKTET415gbU/s
5fxifA4fNd9HRCoEF//1gdUIWBikMApFfaIdR29UuDgUmyCHrHqwlsIBJlsX1usUbDHxNVufxhK5
JamhmGVMREUro2ylYX9+FdoigAVZLKhNn4wMGZt+ttlCajmuFsj+0TEzRqkCp/BhoZtoMhkQD7ID
C8H4TGsvnBEuxGKvOIaHMlhExUaONCDAx8BWJVBAaNpdOAmrgfZzrzSXjqkss9XN8LIwfXTxT7Oh
tsrTHEuxorW6nx3DDr6w+QLNmNKAGJhmLu08BAswxAz4SDejq4J3yEL5w87Yp41gyJR/QeQTfkTd
ed1nW2WjwplzEGsxi+EhUblYMKP/eJbPVX6Kv9X1y0VEeMKkgfvPTP1jhkmXtmew3rB5RafiFGGG
t1PvGKstZhHlcPyjTQfP8DO+DUAHZC9lWsp28+pcyUCUqBTSIdQzNk01/+0FI3IDMfwJRyaLaouW
NY9cHdpaLybXUYQB13TbvMHrNU0SsxcFknigI/fwI/rYg2mHFwi5eJ3PcJEUsoh6FL4tFulwkxXz
Ve6ezDp0q1gWB5nt9Njv+q8nDFvIruCSjJlbnOr73WhsaLzmOMq1X0n+UTAVC787Fvfk2v+n+glO
fUfQpxLmGXh+6+XaLk84EV6RXc/pTIpTrPgRcLbo17jfYsSJcJDGHruyaJqCAcgFqIGyCPRY3BV0
yUVPsbQT8cTk3B7jcG1AtpZobEvI1wMrCHlD6V/h0C3+hV/Z9vafM/tk869j4f8v//R63abbbbLt
rMlRXDKnP5rc1qPj9Ot/v+/+5zdO2ti/P5OX1YU+HFf66W9k/vSd1/X0lavmrq/rKRABys0WjfmF
wM5194Uq052CEui2dlNGHlLef6lIk+UrFbAV7GZfkzkckb1M8f+PpfNaUhWLwvATUSVRuCUjYs43
VLcJRATBgD79fLvPVM/06WAbEPZe619/EI7md+5FWExTC5eRQjwgRfKfdfqDX99Wl5/zgl7K+zr4
mvAh3O5x8ph/6DE/G4OnhkUeOEIRtfVCk3xZ+9EfMHg1sP9Bg2QI/7oWrPGh+saZhOM9fUhXtvEz
G9wviFVMPBfB3F5ItGRX7YMTXPNVfkAo8MncbFYsrLfbl4N7G2YcP/ymVIAlJZR7wBeJbGzk7+4u
48vQYzHC/rJhapLDlTdziG8R3Dmi3ZDNEnrwODUnmWzIUMtnxjid61M5MMbmOI+kRMQhpEC8/6cQ
lENjLCUsRxnjPLgNIbqGKB8KOzAgZdXWogXsRRapIsCaV7c1PCHyrYXaV7AMryPUA1NeTTFsiQl3
tPn6O233z/17/8W3t9qYvIMI54ZP4amr7yjIsXy0AYHoYWHN/33sDbB7COHCdsze0zKwdqIl9y7n
rWzOW3OAhx6GDHuNqTTmfBhU6StLJ12AUELX8nqTR9j8/tkQeXa97lMfCP+hXGgHPJgCRN7hrcwi
bhDmUK+VLYRdHMRRa5hbdBxvVp7miXBM7U80iJ2fNCAdNSjEiUWJ3rFX1x4RlOq0jivh4bx+/Voz
ffRgwNpSDREijfEVLmPENX3X6m/OlkT/1HC6aAFOZi7+4twTdnZkkqTQO/BaxTgQjCOW+Eria/F7
7cYn1NIeUhu6JaCs/kgfUS6VGrdMsWgbaQdhmJFG975nLtTZje5dtLt96gTW7weBEA9fJQypAqOP
n5bzTrkrRtNQZTFRo1MG2oMmX/Ke1uG/j14t+PzKwa9Jt1YOZ8YKFBQiB0yEYENF4/OL1RNvPsvT
iNY7B+fgM9nT091iDKww7GMP1OCckDsosq54B8U9aIvegSM4wgws6ghixJYd4tBr8Nkr6IaRP3HR
85S5kooIg8tAhPG+sU9SB1xv45bwwyfDnZennzTyC0YjEZYje5eQRZQmuSG5RDiPkuoqrGNBB8Mf
yBlzLGUHUyWGch1evdN8+S+jQQmV+JXMTyfsQ51BRgCUyHItx2/uR6Qcz08KnxGb06HjERc1OJgS
LdCzT3PuCR22Eht+6T7H4FC28Zvr4SNBWkfSauY9iLTo2bfBnYzYbHAdiBCqiz2F3QO47wI48WJx
Hxvf9VAXSnT1iu16ibewncUNkRjf47e3vF49/bZ8JJk9L1yeNKEwKrkK5RiAyG6cNK5cntG/hxTx
L5AOXCgqX0h6Xh/JqAUzz8tdFad90zdCYL2gcZY4DXijf6FXCvfSE69J9eb4sYzEKxwsH064nJOi
cLrY80G5v3ke9jtOFqcxr3vwmi2XZkiGxzuSPQlJs73kDm6D0V9uLM4x9uDnsfvwGrh3Xj8PgL9K
PMDY+e4/xyGoAEfg2/1Z/kNFJqADgwCb6bDfTHmODXE34bx2crdbnjeNc+frhjivwUC8J2QpeCJl
g7chFsEDuY+PtMi/vQx6UCrnJxrmgcBjcpdfYymdeehN7YKEg1749y5zI56u8y+kIzzlboMBtbIm
2UncCa9b+O3mf2EFNW/n6QUFKIGjw5uQY+14deb8d+HNFWcAmDSH7MP93ZyDiE7A29o5+9yWYpSf
h27ohNOLJ0JGDrhaizPtxuH8SxsDaIp74D0O727uzx33zTlb4+Y3z7zTRuHplu4AMjhvEv9zf1qo
Hh9o2Ogyt/iBc8yI9+X5wkbjt0y6/059jqk9ICLY9H9Gjf1DbxzpBJ3NQfnBxGqby0IkLDCXIGlB
fKDlduF34G3d2ESA/HxJ+dFPEm/hqrPZdA2bG3JSemyxNXe+FRclXlrs0//2apFPmY088Q+Il0g7
1wfForbzUoj8GEQE8/0xsj1ma2QQOTBn+QfFDNfu0ArW279tvoh+btQDfWIKxYc1HYpvXtxrFRl7
rLogzoktegvuNWQL9jvcGcRnRv/krbcu0LevYpEo/oWkJVSBYq/GL5HHe/qkoUYK02FxI1QGPnC6
zSz8iSv5SsPEw76dGq8bpAxMwiLiYXGkfvvr9eTt/vzAwvG0vRXUP0QSUXhxz2AHwVAlnGidjYTL
o8EmuoU6N5zwLdi2OzTp5J6uwLH6zgTZtZuG+m6PpWaPnARECR6On4EGRJYOWX7xAVs3IVOosD9q
iMzq4K9RtWLlmvsGFgkXt5sqGJyJ4gbuHV61pMivGYOTaVWJgXYVoJ0tptS9tuh7MccD+6Mjtu5J
fR+YWFsImXiyaB0X/6k7Bl+EVPHC4E7F7xLM0X9Xv9pn+q3YybHmX31rDGdwg9FDoMCC5hwBT4gv
bExrD56DeY7IrsDSBpseOSbFgiRIbokvwJeMwo5AwnLJrBoj1oIQg7zyj9pCWLkiq2DnZMj7Y0FN
xB/T4mhJwWVWj35UxwoMKnNOyNEIawTnR6zr3YgDu63QTHkiKuQ9XrKCwEMTPrwnEVt5HQy8dny2
WLC80XfJKu6yK9jNtH9EecN19Dwsz06kuSpK/5DHcyD9yD9d8l0qbsEAQfU+4n5ZnfeCF7rTIR9m
wYWlhpwKUA3YRIwkJpTD1fZCeIT4SRdAAcMyXoQLwjPb9BbPMesX34noVtWzBoaf2sOt8/OE1jk/
DTzhC8o3utPRA8CSmV1mt9n9wISL+pgwSRJPyN4hwwYWIi+AGf5i+GPA9/z7lmyumF0EL9phwZxy
/PPmKKlcg8hIycwZ5RPqVn4ovLGZ0XI1tkN4gtStIlpOfAj09WFP9qJiHV5PIosSAjdbNGc+v8Qy
zhUOrgW2urxNbFFs3A/OSaC7rTByfNjHY7vfUymIvRytllsk6ugR7hHH8WtRsLS+ElEFGDagg8wi
u8RtEilhbFGf0IYcXtZWfiH5G8H06NPEMl9txi8hIaEJwj1KRMBd51cS9S40+TB28aeF69MPHkSH
QDhlYCGC0+74qTHkEiaRPGy7LHZ4N8yL3UO04LCRgIPF/7gGoC1EHneGG8A6+MWBkma9TOCxwuSj
fVQxJgVnI1cmgWcBzMSTwASKdoamOkIzfrepFMuEjEDad+FNBm4LoC+I0OnkvKupcAJ1lq17G2uG
6y0BwXKgTll8ug+MBpm6hTI3aoENcTIgUZ67weQmHYtCHNUy7vZm1H3Dj76XCi0s0XzJg5Z1gXw+
emRAxzasV1ccVJET4VgIQxNYglw0DCUHH5Jx7sa+q+JXLxQx9wwFzveLSx/6RQdwXzWFYfcYhV+e
yLcXci96GzO1dD9S8gA/oZCjYmIs8dy8zZC/YETxjGSVOuPycXI25Z47EJue2EYRjDs5W6DY43DQ
aeZvFX8lzygjwi7AygYudEaHyFZskYWNvlvYIERZIPmmgxrbuW4+iCq6sYgvYhY/fjqGJ2zSVXva
jx6+HK3eQI58P9d2sSrkHRAr7mEDjOgBIoXvKTYIQeMW8NDg05KLGZPqCvbXuMKdWbVxkeNh0h8r
BCPxeoE5RcOn2iest/C3VxdPwitWks94EHjiwiN/AEmfzqo/VIINNFaAr6cdG96mP2wg6+DOi7Xz
09nI4zLG/H50WCkBqldIs8jgeMSSF3p1pvyN8FRerQ4U2eg8eCi7R0Fz52i8ARMxV+Dm3BCf8sJ3
Y54Cry78gA1yc14pr4CXCLmY+4Gq4B0Iud+af8fiARarkUsjwqD0PbW6cw9RxjvpiBgt9x72DzgZ
SzahGi5KV4ohNHKkLr05Pmgf7Wm21CcijwPylDPVRi2m0WfewFCKzj6lDAZO2OSnZDWRE3VJPvYn
RMM7ga3I6xApVdwmIJ/DvRyl7Tts1yfu2TNHz3gqqq50duq70z63OVgRsYAEY/UJQfvzzB8fOFMm
qSNyPrIl1hh/pRMZ7qd2Lbmnw3ks0grP1NqoFKOp5M7P4zrgjtE2sQMnqXeGIcYzoQrCwmxZC4tt
HqAOxDMr/FwUSTlfimyEv6/iC6eothaZr9AV3SYRRSP1kXf5P1rkXyUo6r2efd5winNZjzmrA3IP
7UuSziS3GJ9u3vIzV8l5pFInh0LxsYBhkf2rWv0l53/qtfF3+zhmtaO08CKDR+VBNqss1JPBkxRs
ohjie2+iAP8r8Lw9cRnj4M8dUlkW8+wWd46IV2/93AmE6D4N/31GE84KK0ZiNNCBTJ5hGv5Nblhq
Jp2zD4J1S5tI3JNYrHuRSGlXd3R3fsr/Fm3i8Yr4E9+WD/JcuFZohQeVEWYnMjtHUPuQuCnvIH9g
rAlPz3l8nKKe3jcmoOaVlt0lnxD+OGIVGokJhqhfHLk2ZvpD16qmpIayYDxB5RBtvEvn8aP43Urq
Rb3n4HI/ai2eRuAcEzC19wJJRHZ1e8bOwkN0jdLaWiA4LtJYUNZhrmiT6wNheqjhEp4PP1AvIB7b
HVt8x9XWwOKMxZWqBGcIY7pzViPjdcjn2kzljagw3XILzJXOEUKoO4Ow1nnRBhXsxOTOMY5Ex+Tj
l+arnmkF1QvPubjfQq528KmqJiYMTSHfRrKxVaxxiQQtum9EDpAcPC0IoJGYU8KBTPJh7e0BIAa8
V8NbKAflBhUmFNj818AofPiR5zDKlENHz41hK0LsMzGNGOQA10YSJdNImVdnjzksq/8YFw9yyrQa
gpLHjLGOIcrrAzRPZ0HPKe74ofHKmIvBTXAgM5ICRvzTNwYmdEEbgheRtX/Z7ph7wKMCbhXwMKA/
/newGV5xkUijV/jCH6hIiuQBuvFgKPCXMeXA3W5e+Pe+tPFr/f1AOMjoacYpvuDaayvLDu6yGQhq
leCMHZqH26/lzMaS/cuMBge/qzs7Ql0SRV8GSvIvfYqh3xITqLnw6seII04nwpiZORADDJKo2USJ
MCNqF24ekTxARQIUqY7Ai0FnY2krkqLJgUmEX7UgN97xzVC8sptCf/vm/GrxjWXA2TPc+LhM2sSP
Wl4sNvlMfvhHfCkeGwCd78VRiKJ/PyFTlSPGL5kci1uJY9SJJ8APoFPwNUwJfg6KgiV9J3zW//0M
WOfvqNodh138+b/vM2ZPf/fJsCWAUpEKZiol9n15+wxFOmxwnpp4zNs5gWOV+4gDGKRpBB05Zcri
QFk2JwyNPVj3JkcCEfrvGRN7CLG+RPXM29ZjvE1IDrNoDIvLY76EHX22pZHhzuzAcoYTO5jtbb6e
FeQv45uSyKBPgXhxv1TCTrSYiScsPAK+tDLaGLiNdBrLLgSCmMGHAUcBcxtRZKYo9TatFVxHRQR9
9k2t8iMg/cF19iQJntL7B5CAAm/Dld+HoTqAs2BJ3nGAf93hydRlxlVOLiUsievNVZF1TVhPOcwH
fl75lxF/9AgkHnJc9IOlCbBbeSbz2VGxaZg50UybJcW9Mqr08LZr5zlmgphZWH5DlXHb9bAMgond
2RiYqFl4m77eUOChHwNVYbWBdxXkGwasTh32QgnAM3malEvhDVJKJaB1tjI+OhzkWNq9a1LMWSmu
nVOMW5w8AGMpE7GVG2h3DxMCRNBz9ZjvLeZf9iO57qBy2CMOlrddDy7XqJkp5h4wtiBqSFPcRy78
/i/loHpR2rcJUQHHFu31xPjt0ZFBVqclnauUELhF2v2L2NGeqgO+kAGCsHWG86UosQCVTqfpNAzn
o8GcXIdwPqfaMrhQAzMGJQjgoVFKIZJnQgj/0Ht7/fE0B/PBQ5YTy26WHF//E2J/JjFWRtJ0vOpu
DaqP6JwUN+C6dW75S7AtGhUQHYCB5d0X7ZGvhMBdnHQ/n+jBxor0jWE343qGaav3uHR/kEo//JeI
tLF5g5/PwQM4v7r6z72MlZ393qf3SEbpd0KyLiN+pZPoO8cJkCXZHH3vFheo9LaPXwNnRjDXbxmp
ff/6W2e+9XMBehhaoGNvjBLc28XZM8/WcW/DEhyiAWXw24MlztVFS8Fo/AsN08PKHHlM70oxVYwf
1hQD2v6kp2MH0yYQtfHZtZGMMyElK4KIxPsg59/vQkPwjmKI87KaWRbebNztgjBXpPjf+F+GHpcz
Gn2u9IwAASIHbrMMltrrdYLmZ6hzrmn4XLnisybRfuOGlTpM62FjrFvUYm46RGgaP2KuSo36ifLM
h9e7xvbkDC6Ler2J8fFOsWoijQIyBIDU1hp1bIojeQYV0CSNvg4Yz7FPENBQgoz0hetmgZn65Nt3
VGZsSM6XHNArWXTfBjQdWQB4QG97lgQnGHMibm/Oe1Epuym2WqcvxiToyvzsBFsqO2nQnDg02aLa
G7nX/8D/nV1703R4k9h9oe9Mvt0Ym4WVrGOP5AJr9Pu4VziAQGeowJCwcTJgwskMaGv674ejkw8n
Qj3tL5lkh5sS8TM0sWZ8z0Zm63J1dze3l42gWeE3tC2xRSXN+jMvD6W2Ql2pn0R9JHl4DbFM1b0E
CgqOTz1wU2LzGD5fBXTjvCAUXS6hQWZTn1QIIJGMYaUvLTnNWB0t59aNPzhR4GV9Yzuf5v2o+YTV
psCkdkuhZa7Zfhu49cxx2SegfyCD/jjmXA/US2img/p0h0GA7zMtHShzCb/MQZWperKT43587ODE
K86D/QLWFaB9Z6vVjA1ax24YJBcmzxyHJeX3bTLFexPRA1VkVfryB+CuNO2KWrZwdXwK4WJQK/zg
iAmoUNCtYHPgPyMWkjtCAcp9SZh/fcygY936eOY9qlEGyy2abbhF6uNHxYzoo884smqxV2Q8jc5U
EpM2pY63cGVBOsgTYhGgPCVblx2HiGfRreGMOVMnd85dHFXXfTaoH/28eD2wlrG5G8Z2YIUb/kmz
nwuyI8UtX/Y6b6OSfQHqCnYK1Zg54Rt0AVa7BQXkutbr0Ye1UvnzCV0st8UEpxv9C4DHDtADf7Bw
wQxNYyV9BxzDbmmmC9kasqpTtHP5gn0bAdJq1ur6b8nCb5QNxMQjFv92ogYSVneTWUgWPjlwYKno
9c/zhzZvy410CfCekRjXUSh+WW4D5JF6NSw4UNGj/OVteWJP85r01mcjyFEOYEpcRXiPsh7XSIkw
M/30eYe+psdazbsLyvPqopvTJcZvA2UEbA5IHxzK7w0ZBDf4ZRzZMOrpa4fTyGsE73v1JXjlGXya
KPvhqqHEv33GNR68TKbQPidcssxZyOZ2C/ztFLufcOFz+b8negKjl7nX2JzjWbyo16rlNrXzwJqA
ke8W1imgAnwouPENIO8RPkKfBMYZnwDSjlBuyFEFVa8Z5gfqdfrG8WONAox4FKwdS/RdNWwCWPYa
d+G2nRCIfyVWKptMCw022nUPmRYFeJ9zgrJLj9H8qLA1cLjCTRRlnBRzR9SEsApebMXqD/qsCi/q
dqde4DjzRNJiUcqdV5I+9rmD22KE9/GyjAJPcs4mXmzuHWiG3ERMQWlFEf+i96FPh8InWDRwxyg7
oqbza7oRGRGfeo2/6cVXHrtOxQ0oqwKd2l3DS1FTTSRYTVx2bAodfj1U/18JUn7BbS7+w9qlnO13
ob9GzPVtw/etN3+8LPeOKVrzIMSt+9E/w7Ld9e67a5VFeY+NiMNyuWzv9yH8YvwnntKk0w6yxlUg
oZtTEU7go6VKvUSTt421NM/TmzQ1Hzs0y308EK4dsu2Sxt3gZMnZYUaWuqruK2EOVLE5dEj1+5xU
xovhehcYuFmrGUxaQ5tWKbB0hUXZfVGnSx3t1QVH5b6JHFvO8fRBd40mWDijqMDn5D81FhKV6VPz
m/MMW6w7YAf8SIifrVeBrGh+eYIXrwVCaYR1CsAAUd0YAZFDOebTFbz6EhYnbJIP2ZHgk4/znmL3
hLSjeg/7tuV2yppZ5yMnCm96OJ9IG5Wx/6T/byEjg7ljMXLFyEaYDr8ho6SIwgzmNmv6NGVkDVPP
eiaGFrwJUQWrJooi1mhCCc/Wgl7lSihQMAETsrxZCn5KyXW8mZApudTZ88BpMWK9OekMkkf7++EE
MmCapOR2LgmNznB+RMMaUdi8U7dWYoXCBpIveFYdveuQ7rzZsflcvC8QH8wHfDMQUd92OgN8YwwA
5n5yvKNxAtAinc12dlfDmoQvjOjeUAc+YYnBitwxdfZzAOWrfYe5qDoPshBX1cxg1oEB4dHsHIjT
Kkoy/G77v4o+uo5vf+6ZzNpVLFVohiHAlAEtGl0Zfq8UnnNVmLc8lyZJJACTmLGqvwWhJ8YALg++
cYKlTyQKoke2bFckA0Ng2ki41H+HSEXJVBHiOEg+Dr6yfh6LxNznjxbQI03l4X0FJxs3/OcPfvgk
cxpBtiHrFfY1M+uYBNdJ5hPmCqG6pUb3Ufw8IsjX9Wvw/NqX2m4OpFNAKqOWK0PjG9Rg4IlsYnCP
vi+nNF6eURKxvIKOfgKMawDAqZGui5olIUY9kO+e7y0HJCOQ+429TdS7HO7fAJ4i03KLSn6eqV52
dolp2ELtLj5bE0p7jP3oGSBYSKpgIKKDvh7OsckS8NOvQ0jiJVzi96y1HCS4H6juJRe1trpfw74V
FHmS469cIW92N36yE3zAsqM77hRq5Z6THVo28lkNlQYG4E721Y1LxBnKB9MpV7gKgiYbA3RZeMds
UBZdlmS3Tg/h6hSfTuF0zpQunE4NL9btlW6TxrnaxHG82SV8ldy9hM+VHff5TQLuN51Pz24YxnNx
m9IGh+S/DV9hUuXGpR3HCrjhLWJfpgijLGeZVW0y2z5CFOIWv2/nAPnG78i5XL8B7jqmOOuUGE1L
d4q1MnpWLs9OfADiSYjRYYY61+QNF52TGddPAB+spuBdtaE5y01bmpznWBhoBO2yRgvylZ0t24fN
/Ulw6QWWIsmxMWvwhBW+V652D2op1F+hQqR3iNdABboOrf++brmMS9jhkT6xoue6/bUml6NRe++1
cLiOpCBjAFsxXO5A3LgcP3E+viXoPG8JruvrXnjxRG/yDt+gk+9f3MpiMVnNBgCKc2DBecZ5QBKw
mMV/Ym5GQ4J9P9Dde53PuZ/6yFycr5Z1knO7W5KPz2N8dW4BBjOSfT1mSHN/LbcNi18OaLY0Rwo+
qYEIHRagpL41MWEL2Y2QltinFRKvmIIBCTEDX4kXpeOmhD3D8QpKSX+J2Dg++zwzUMUcj3O8HK5B
/+JhnmAbcCNKeLXcjGarH7GbtSH72SV5hhiDE/TXj0TUsTaSFupE3rYDZVaF/YXBTsc1OpKG30k7
UBd9wlhbarL1HZtSegWBMQ/wMkZEM8b1aZyRR6rA/wTWnQMSDbS+oyXZUJ2nSxZ8kGjAub2Man78
2p9X+pwswoScckiRyk6fV6cvXBpCR88jnTgqnYjn2xCR7p1KBbQrIEtO3pApDEsbKdUK7+HVHQZe
tPsORRBkGeoi/ObY94XLt0ymRj3Xf8mTKgd4hzMJWoNIaNv0ANv0hu7L7k16k7uKeajdMO4es4PP
cLs/o0ZHggQd54H5WCBGs70JXN/EpBaSZ/itrM0hlH4ZrswZmXW7hc5vw845Fg9+r0R1LJzzdfLj
Z3WcLj4Ew82MyRX/j5BuSVKjnLqRbWgCXsRcB0hM8XNIyrjEh82YUPMpNtee7GpLEXlOw+BdJhXG
3Li7L0jKGOIDYnZuHpvYj5orghVUYoxEGjrr6iglZVU7VaNbapezB4QcEJb4ESUIkE6XSWlgUt0j
HDLbmgMFtQTUnNLRMxfNClbspKTSxDbEtCLH8DUA5F6DOPo6FM6BxOV+Q9myRUI6Omlhb35ZKAON
9KRhb6CPiz/rqxsedi9YxQpJYjlPuqUVG9+rCe8sxngnvCBYK6RFCt/27t1wr/gMKMmkUEkuwK/g
H4GRsAt4T5grH1udSyHnkBSuMFDiT8h1CBjXQMX8jsWkBOsJUu4ZUYRSeLgMOb16I3FCiojq9yDl
f5E0nJF5iV8xDyXu4RJx77Rl0Xf88B8+Loxk/94hBot/6SqYV2Dy7xLeDV0jMHecuJgXBtXpPfiQ
sDzuz80EddjOTC7c95PXh2HNXB8TQF66Gs9goA3M4BY1Q/zoCStlaE2mC27pdv/3faym0A8ZQod6
bP1iTJ7gwchI+iaC9Qa9IwZ4OuyrYtAGcDxJs/9Aa1ZDHGZcWNp8fyGTCRYuYVdCUC0S6JsbYjx8
LQAub36J0TgWWCF2ANg9QM0i5gVLim/MRFLiVBNjyTJh/2GlXEq1d5nfk4q4uTQ6Dy7jKsnGkL3i
7zp1u9iQELAQ0m5O0kmRcMY+wjzJWIRHBjyrPHmS+02jj1URIzt9pHCRNLESARALSrc5kTwuC7hh
WP4OAcuZtpJghK+bEv3NZQfPraDjUc/vSbJneGstBWod2FHg2SN75tsjx3bWNj/ZBUfNnU0eNtNo
4eoEjoBsmBsTF8kfCgbFnwpnAOj9NwnuM2Dgtzyg0OYof4D40996S4DDydUGwkWRCteic9Zb/Ie4
gAdkjPhX29bgG+3gHucRD9eAtzLGeAwAMZLHhcTPwNq115mGM0LQvgUfzP2OEPAn7Px7cUzqcCko
cTybqHAmGlBzHYtvxNNtIGUgOzwAhzIIhiIHBuMHLBFDcYyIE3f6s+vvHtnAKwwEs0/Q5womvaIq
k+ApQstOjjCfGXRg2cQIhrS1ETcbgdtyegFBT/VfAUSj0kDli7vwGi0CTG74FRRo50CcEo9Qi7gz
R4uaWJ0hdGTUBwovbiAqvzT6hmDK0wLK95iTzhMKPX8XgYT/VtPeUoTq1Ivz7DnC3AitTzXQfqSN
hb+DY54o0EjpZXgQviLN2Y0VD7p+svvgK6M5v0j2bL7/FbcAVfYkkthpGL3PCDazwcPkHCv/48CS
h76/kcbPVUH1kaHL+bU21qY1EKIT8pzD0jcIKxCJ8V83OyBVdUkum/BQsB6QzpB0x0OJDApjYJwg
sNMI404BG52BOZ5j3dBkdSHwwYoUBy28KxLpz7ObdqLqXKRTmlz8Q4Arqx+NX8An0rGcRSDRudBR
yCmXNxijIrZguawnkLcVgtYuTGUAAHlYfEgyADSmDLzbjCc+QtGNo2f7sJ/piMX/DVs2W6gfTLNS
/44S2y1/7iv01h0KtLFE3FKLVMVgZdk/xFNOk55Dim7FtbzBunr0/uA3iDKy2yCq8ORNPcQxlHmu
zsx93LI2+ukOFuhYJP7iKUKYujikT0/dFLqfaAyhwT08ne0bRzks/Z+Ue+a0j0dsw8BW5IczyxZz
b3zzht2EjpnJLbG7fDQ8YJpc6OxuIwvdTfDa4ujUP1iH6peOyIoshq2UWMua+QLmFEbyCanbnutL
IlOGYFaDMIHxLP4zoAL8hBj1NzIyTF5uwHHu9zluGmShmK11tWP2hI9I+PoEFyxd72BarJ1cOwdl
lGNzgPmHQN1cGYc3eGSc84zCVtmFtRytFO6G5xHHbKONvliwBe9V/tM7adcB3hQ4OWAaQ8iiTB5j
dOkvnyrMsL4cfQPT1FkyVB3jG4p7zmjQmHNSF7N6Qvr2RUr0Jnl3yxQeB7LXHCdILB5vTYT/lpwt
Nfg5JOKwQ7c46A3P4zP5BEr8FBaegQHw8GEqCsVvCm0RWsL8VI4ZTzMJxu4av80QpGo6n5MrFGf9
kcXYZ4krN/BE5YO4h+QLeqWvxSXTQYu5EspvnID8YnLfFnugMyUkBYHm28v9+3jes43fD6Q7JXwt
NebQSmjEWnifD4w1yAy3wvhk/fojG+GTPr8ORH17Y8j/CF6JYOcJoqLCg1ZzBZof//r81sWcmpH1
Lqc4vgXnOeYsoiSlKKSyvAb3GPyYTb5cf3EvmkGw4OMzExSGGm7BgwLPNZfZ0BBuU0GF5wq8rUGz
VwJCPZMeUp4II214EOyuFdb4EE8jcQaLGiMFrofh4QkrmJ9r9Mg40w2hYqKKcQGm6Yq4AuxbhL0L
BSMOF0S+Y9t9tVFa5KOesyuR4SiDA+Koq6MhiRF7NCwTcQUXo3z09d+I2MMX5nSkQi4MSAGf2GyE
FUJDHhV9Vz46z3DLKkcYN4FiKDA5c6zVGGhiizFpZEyXPtgqQh6q5zDK/C8wxBhcHo+qb3xhexYT
ym9ML6qaUzbcYn+tIhH1UEzo/t48PoEW2fjq/4qQRsxFBGGnnpe7enwbI6Ve1tBpOGlx4i7vjyBt
2fWR7yGBWWH8okCEXlgx7onEgwTKsrdEHY9Es3ZFAJmQ/VA1LKg5EjUm3aPheU3V9eKe5FOKkDX+
EmMii/ADSMgCwEzmV6X1Wnd4cfTQYtgwmNJBkePKpsdMNrD64BkX2Zz8ktscUOmye7m9mFr+tx5e
ZS5d4P43yXs9nF5J8Yzy1ePiS2yHC711bwR7cjpZjsL6SkcN+w4/3wiF/XPV0NOzbmmBfOBnLgmU
sTiGRxwidSY4IHWLnE1rj4A2gFXigTW5/f232t4iZCb9ebZAdk1jodLKs8KBQ4yANCPOPHQ9b6Fq
m1LHIr/6+rJK2bm7RGhtTghmWf1e1JjiVOUcZMHjLxJz2dHdSLHuKjTRgi3TelIoj1l1sQThIR6+
YMn0aHxx84MGQxH7V0u29BsAAmuxeoIYofHKgqkCmk0BDCzFE0PT69H89Rd9Lo877J17+CLjmp6L
H/JAJXIONZFCRG32BsNV7hqhmo9GcthJvuTXDX6U+M4xYql3V9TKMHsv0z6pYdaxfUy+eXx5UXrL
1kk3hnWhbWLQvruau3KDM4xJ/1sOa8ZYT3hkffPlmioSzTdWquh+nH7ZXhhhsn+hsaMswBuzOffC
hh3v+xjgEsIW9UK1JWp7dVjVIyyTiTKnRTvjInKeFaMmMvAxGaaBEOJyObFJt8hGYHVV5Iik1uLL
hLfFcK004vRdBbL0SB6tZ50940vozJfElBreB1VUZee9pJKD6nH2em/G18ccUPppyGPcVGoJrPsr
09mWZywocD2nyM4uXJ/H9+y21fl71X1X0CSxi2sm6Yka4l5Qopg4Ur3sMx6kXE908/jMnAnlJpTE
pcVq5UhvFlI++6iLG+DNd9dk7ubzxizJoe25SolsNxgcp9MG3gvkrufoih4V9E+97T7SWtM3GNAW
z759pvJTXEAcXKW4apPutn30fznvSP8izoCS5DkoikhCK34Z6mliIv0jRrNeVFQJksIUBsesZvoi
QroN9SdHJMiRw2k0C9c5IBuGxpPvtEwscqIb6DiPku2QoDk6g1esMjs8NgXVv4Wa3eAsD/CoInwX
CiOqMiJuMmXWW3aR9vNQJt2heTkcH2Cs21aYf2Ux4CEGbm1G5DlDfeZeRtSibkIu+g3AekvD7fA/
0hF2OQQz4ehxq5htYjIeIgi8yQ4mRq0Utur8ffuR/qLZpQ8KYrh+UHAt15ZR8aAIOhftEIQO9gYa
ir6Llsm8xPw5ZI8+ahiMkVj3hV6FQLoe8yjmC0TG4yhDxDyVFi5R6fh5fAo6rra+0xZ1CpLUTEcb
uDWjlMeuAc6wYGh2FqTUnkr1inW+BvvpXUJZKsIChPezubwPWnrMU2rjzya9DV/v4feb3EokU1lR
zf+6eDNDdFPwdv2ZuppBDRT8agkzn9E1MSd9bomElyil8hidC+L/jEkk0S3oOyYKKO7iDH+vP7xj
69knYNicPDGCZsAh7EzgkjI2uANerll08UbnUgV6q34xbRLGAmyCwqPKxGz4xjUqrKQwt0bJw/RW
gJwV7CkAfDvfWCysLGWg1xBSbiFvSKaBPjoQUqo37zpzYe6cTCpPrxjcu+T/GHKsdAO+JmZepofo
e33WlidGwoHec3p/hkxoPjH3bvu22vdK02/6ngavTYqYS2hNfJHwJY+6apiSI4/I8xXpXZByNHgy
aACugn2ip7FEZA+uCggjCdP7BAT8aA/3I2Nh792wEWFhx08Enajm9oi+yBzhe4tawvRw34MEi7y6
Y/WiQ/nAC7sz/2HPuIyuzbzpTfIVYETvejqvAAIug34HKHDWwT0zM6B4qP/t5bJvDD4eAuMBMDY9
i2UzffgzFBFJ03IIYRwLTCy9iEel5fbKneixRKdNS43wGA8fWidSLV2oP849ubiLRTRe0CnlsFpY
kLg2sUmgS8fts5he521C2jikdcFCypnfEB6cMY7//p53gvSbe10IxOeBLo0w+9hKswxdLl0cInLG
/W6VVEdBCqZT5zvRr3dhC8WdX1JLAFl8bBoT0Ha0+uq8+4EuEuCxUEI1Fon1j/DYxbgVnO3jDB8g
ezJZExAYkXdm7/eiFdbsCVc5zaWFhE7F8kKAX8Tf8CGI15iK0TKeIfiIFtI4GIvP9rpWarpbRmVL
7ka00L3ovodTN+nP8iVaXWv2Cv8j6by2FNW2MPxEjEGScCtBzDneOEwFIopI5un3t3qP06d3d3Vp
IWGtOf/5B3NV7Ct6Y3PGl44xVfz2NVWPz605A00IpyJlXFxT0ZvC1SJwDmLDKFyKQgkhAJwx+Fdr
UApsAFfhKVxGEI3wjxBkLYFn8F0MK+aUWMkcv3C+UaSNKVfSqkHVaG1HGfRnfgL07gbNJpVY9qB+
4Q/0F/MGQ4Z8i6UnIXisuXiBFpN6V+9eK5LwVgwaXkE7MwMTPBFYZqoEQwjU03iN6n9r4wElXOzE
BQP4C6yJoJmTukMvLfhc5ZTaKMOout1h8aYC0SU7Jgt6u5HTK+kQBkR1EVU1TMzpb34OAR7HTDjT
5xrLbuYOWWA0gYm0GZEaaUN2kOEnoU1DY/PGQnNjs3GwVz+XMgaRuH1hQlsfZAa370AixQ75EgVu
FhAkHCtrtRmGmv/9Qkk+RJo1sU2M055qXGBYhyaeTlV6bjAoCb9b43kru0OsXSLt0tQPjX36fMy2
kvWc/kzUpzbmn5U0afSLqWJ3joXEJ+QMC2ti6hDJsX5nJ4O5WUOlaHr8lM+1EET5I504RXykws4C
eMDnnPTJuiFuEjEShj0FyRK5fEwLVN/fM0pSlMPhLIxpoEY2bBmjRACeSVMcMvrfVb6RLWhAeOjZ
IyTewfnQed/Ve/GZaU5vlA0hcYXHEH2B7LJa9uuJ/ZesoIexSaPYoeYQL0pmKZOcResyA3NrqGY/
QRcNF7LP/oG/1kDoh1r3U06wu7lbKH3R7hwo1P0Xz4k6J2tqWSDUg2MrdGEI9GArvV2hbGNrQe+Q
BKgpkEVhMtL/J4PiJ5kjjlQIgzoPS7SVkDDFARRGNyLGq5/AQB3qk/exmKkTwmwRQNUkm2reF6Lq
RR6r5dDOkTlV11+HI/0whYlQT6NRhYqJ2w8xOJ3D6LmBEs/EjnyQfGDXJNUEmt43sOSIAgslFnbE
CFmEWRxJNCME1yYTytjHPfpHVYu/MGVBHZBNw1gTWkjD+v8cF+aEOQOjIAbkFfoRaZChhmRIk7Ij
OA1h6UyC0T2CPpAm1/QtxrNkZcEPYHBTcQALAGBY4CiAfy7GTvgrSTeiM38q/RvM8Fno3qcAG/vY
vcrORtA0ATiFMxqGW0DRSL9+OJvRgf2zS7MhNkPvMMa0+a3pkmlAJOpBR7iA/Am7uRKdfWX36+sb
6gTE7WEeGBTrjeLKp4imBKtZhDmUpTBJqNElj/ehrG0/Y25RE/V+1QcpAjGiTqSIlNYy5kCaw/D7
q06yv+KAGBqDfFM0gk6NXn3EOC6Aphb1g/Hu9PYKlPy5Mz+NNxvrxF4LmleTPuL0cLqM0Cq/y36q
UMz4+dezXtMkHreK9w0DdkyjxGjPi3Cx/boSgH07kHjf0IEuyHugzi4AN8kKbAeoB4tT1G0MXOfw
YJjCGqSsVftpO2f0nnsGw3XIUyWjWJfS+Xt47z7QTOAiefCXAdBBgiKX3jE5RpqrTWzMpBEV7zRu
2bsWryp7SKJDjRsVV4uLRz8AYImXLuw3qjkG5A7IF9fkCYe7EiUlvNEaUW0P8obTsrqmHl9v1Smm
OzYCfITd1KYicM7qvCe2M6SoeWd1gLrmDHFs+oLL/A7MzqcYrzAlVRF8zHhzDqFX8G6DUBv0GFsQ
AaZOdZ5L+KfdOqMHZWGJLy9lXp0HfBjZf2uj7Du2aZ7fpxwyU2MOVewjyY7C6G6TL1Wii4FTwz6B
sAQOnKORjnF37YVPsvgwhByl551NQYJe8LUzX3PRomZBTtZo/94tUs89+UNg8IfGM49h+jv4nqFn
OGbuGhdsdu12XHQ4d+N64NbvPS40B7/BzUXxieXon8YnvmD2D2K4gfT1T6gwawaw800TsL+dh995
smiJ3SU8rmNMQv4IBsouM32sIItqZP3lDQjJCBtgJvDChg/kj4E6xbHGkzl7V9Pi7OD9lOjDUl9T
cpRkJOGt3E1iACRpQyZRzjgHWBNNTiVsdLk3n7M3iDEGsqrHGWyqQfPaJr5FaGUz0vRh3sNRnJqI
UFKdR+hhYubGrohwwB78NiqUd+sQv32jDqhLZQmzWIf+n7NM/1XZgQoa94FkKN5Eif38OYpIxkE4
A9EE8mjnhejrKWiR4Uw/sK0ZENmw93EMFBRBSHetGUT4jCVBhtaOEWZJr2g3A70e9L63t33BcrJX
nfJuoQd5voH2lpOe0vteJSiuET4RyUgNBxZAKwrCJIjTgcUj2nAk383zReHHw114Uvjro2B6yajP
JOSZrUMnbJFuai9KpXHVpKYix7Fk0ZY0SMRMO8/s9MVKTXQQ6vgs/RX7VR2OftqlxIOHaSvV/KVE
S0amtz5gDoOG16T94H29XxniqOYpskd5nbOwvvHiRCvoiM4BixBS+jQP8UWNmxeXB2zgCKk8rl0I
2DI3jtTHRosenjnmG2dY3c1xd4jHuuLDTM3RqdguwQdnktJSQqmEfR/jzg4CCvPnnmMpxFE50gMa
ZoVKhdWIUpH67ONrsmenXg/xzeQ7lhfQN2vUPhAvbFd+iC4XG3cc70BzI3hPLs0VTVDKUOjs0LQ8
4zGBG6pEAtuSV0jqsMTzl5Q2qG4sW5xciQm/iz8ltr9h6ttI8dD6AsNikEFfw56ZEmYaGD3nowbM
xThiIGEyZ0mo+wmI3bUJJv/5X8YL5MaUZMv0U/a8WCT7tVT5GDqjqCrp91wKCYvYuEI4KfLjysg9
Z66lkBoXPGMXxvk/k5mBihrx3AfaSN0vFmk/4n9msQ4Y2MdOTJjkisiFZJ5D6GEbm9Fisu/Rbk0z
6jhMB+VD73xso1Hc3VtRzoCBCX6KGO+9R/b+t26nti9qvPcW+1zz9AJ2g/pGp0H00bZIDxk1WkKE
8rBMxhRuPBe0hk+4ySAsH+a8n48fxiPljeVGEIMEFsxYi7UYKeyYY0LAi5x61sHT0l0r9enHO9VN
aNpFhCtv5WDoyj7GdOOdjs/weBmsf1wTKtYiRS0XlJdyqWFu+nRb+tLaZ1AuT7M/SjaLMXTPxzUW
WII8yuh2JkEYz4rEqSw8Ql2T2JFX8O18U5vwe3yrKW8YtkDFUbEcdGHWUJ0gw8YYAsbNT/BrZGui
S0EWe7bxeMY0qdi4SDpEP5ChBMQD/i/cQu2WfvaKgW1A+JyrUT2SVXMX5j7u/CVGaTIUlWyHfXMk
XV5RAaEW1pDGsCV7VJ3tmnw4WT9KqAQjMXoQa+RaxPHAyjlry0+NMWh+s4Dg7OJwNg+yPO+9tla5
qno4FPNayWvwkg3HrK4GHtjJPgJKZfKkspgqA+k8AuratFMCnv/dJPYeZJWadNQm4KYnsrGYmwBA
E/p70RDCIsQALH46VN3nt1dFHicuwmcW+B+cdxKd0iONbIPA9VIs7Q3JRQCdLTyjyKlY/0HscQsY
pUtuvW7T3AvmqjhntEQysVerVC9o61eUQvprZKSLTB1lxhiEKe2gXbsv5tOw5HGvZjrMIxZh3+2W
tQvcJkZX9LAdQzxSr5+rCDzm/PPFPfaj/HDfMjmqpigfqIysZZV7kbpLK4NM1NFbY5gkvadP7Ttq
CkkEaXTNOmtPKVoJ6BuaRDxMitTdCL7m0IJUYVzPVYcf99KSAAT9czpujUOChouNC5UWRb8LCmiG
bg/oEhkfl5PqzhpQxvxaHzQyfwX4B+WrXiDN5PmvFW5REKqra3zLXyMpfWP8fSlBLr/Auz9fBt3U
KEpaaMiNTx5XKG9t609wmCCrvtxaw2fOuGbj5jnG6dr5gCov0UgzZV6HiDSjAb0ig3xc0xrmF8cW
DeYmH/fulnOANSdtYJAO6j2s6LG+LAhjpIPwLU/q30m0WAmfJ47tVo4aH3bLST61q3D33r3+GgAk
ClCQ+cMbYNYlrFKH22kCVA5D3AnQkmDk9wpgSLSfe6Q54eX1dKB7Qs3gCcWo+MmziOCHJ5uMvfeg
p7gZd+kr0H7DzoK2OdHMYa8YcDZ/IMb1+GfPLWtm9MbguSCSMhaFsJvIhEPBbiIZ8Htf3hPC8ECH
PU8oF9bquU95ToqIiEMkXa7zMzmg8MABkaB4zJrtNMCIHTeWGPgXLh/7XzmV4Ks3UH2tdPt5zo2S
ccaGQNv8UY2z3+kHLqJ/ViZLeUryNLyyysfnzUwIkqQ9L+HK1w6CCbXkTkYEEwD9AEjVCwPLxBxB
B1vxMMeDLvVrKTAqsgZZZSZke4BWIbdIelMZPRu5jyJB0YoXPcXDGPf8JMxFuIVqNIUUOxf9DlKa
s0MzMkYsy2bOqK2Y56YX7YHrNKI9H2J3YBf7TQoCqFBu4rXz88laOgPDg5GTaggDpyL4i19elnsq
jH0gI96+6X/gYib9eMyCY18sTD9KIgWckDGrxizTLXic8F6i0bhklQhZrtBaMrPAAJOCnU0a/36G
cNWYYgNnfEoCSaM2QH8Rs31Xw7M0AKPTpWHGJtm6ahm8TI9vjCivulVm7yTMuopZUxFh4mWKFzEv
bt0XnvLMzDM3T1wbdgQzuo8Lq1ZhrkSUd88/yLqg5aoN0a1EVBL/6ncvBtWYkuGVfWdtSZjf6Jc3
0uPzLiuPKkUG6Dqeo5QoVJ6UNeiFcnKdnCfywIfeE14QMiVcic1aUORjJrAFRFiGDoRXY98MRN4M
niz5OT0UycLGwgKqKtlEZYRLSbX7VZaj7str/HiuyQy62kd4uZiX0OzgxUF0IkxTLGPWxUO+onLg
H02tf5adEDtTOmiT8QGwSL9Dc4CxB2UdvNvD95DwdqwBuUg/ZV0TfDqKbRljMKdHfByR4yRiaIx5
g/rssAYVfG73i+YHejuPO8wxLh7KbNYMFvqIgFC0DpTA9IgefOa6J1jUcISM1tGZWhg0ih5j65CE
DvRpHYFkXot/L6b1YCeoPixSNnC8G0O//hLTRF6A6n2yEaHxTxjttG3Uj62LhW4FYy3D3pl4dADf
58O+RKv6yFZ/O2+zv+d4buLYCuaUPj7z90kVFqwNqdaMw2rsfkSaCZWRLi4OzhzELRJETRA9Tx35
m4CyyqxfXJm5gS+WDBIZMWi8mln9SwSs1jyf0JP5M+XNi5bIw62r6lz+qqItgT8PEYPgiuU5Gv5g
CTA4w6iQATLwDagkYD5aqLOLHzbwYb7ELnJvrz5XgHGs9JEGgOJxdNk2WbPPyTCEHthO8/4cKk0F
64eKx5EWnEGLWXJAUSHtc/FxQhNeguYMeXLoNFeUkQxB9haU9q02/l1/+/BkHEOOMMX7gNELw1F6
Z9gwLzoVUUV/KUcEqSlGp0kNCPMfkuP4vcSkcYzQldWhYBW5F2PqblFWl74GkW8T79t7vUh+fRYR
xhovaLrdlGkZbaWnJk6muD1sWRkbopBPnAjLPD5GGP81Fv3mTb500jbBDxhjA5yO8Pdkv6WkEvuh
KNGAONjZJeQqaHtoQLmFQQQZhTLBI5znX3wvK6ZsMDNw5IfNQXJBWMg4i60Y9dBL/v7NpUhtwC6C
WYEGSRaUwD8TFFmhzdKKgLEvVz9MHW6GAjEGZ/XrvtMVEWmcJ1ZyjHqpy4WYBw9zIWcbsnQz8+DS
hA/qKJltK3XaxjGDkK5FcuBinwnMYcKLTatNOkqf9tm2RRgQ7bZF04ElGkU9CNufUoncoPepfojy
UHLfgFHMN44Yga5/i2qDk7/66uto4fATZfp5BEKIWS2ICMXDjYEnfY/4kCYCGkEngSwLesDTL/zB
cpwX7vomfAKs9p9n4uX69QGvsL18xySkgw2qODaPAPTMwRCHUeAtYHJUzLj7bs5kiRFLRXnUD7el
CE5H1NLgF3rgep/pdugMGmyrmZpzWX5wG+rxG++r6GboMk+HGRjszWaJEuNrBGpFKzN6IufTU2hf
9irDKZJxSjU1ivkTcOvBfpaHI1MXgju2Hpx1ULbXdGwxbNjPWGrYBkYfxaMhtrn3sHR+jfN2E4cn
mY5STNk1P+vhwovlzuzXTNgXeg0JXHtZWPrTqdr2CO9vyDRIjyBoQ8DBaCtlT4Bopng6Y6LaMRQP
4go7Rqf4FoaZ0I4hrFV+JQVwqpNwBPJH2ibD7S9mMABbKUIYt7VdxsG8Q4YLixbYCvjiiGX0nQ2k
iawNzcKNmwFvCWenRsT69KH+qAq8L8/CapWZJHs2Owi+s1x+8nRONnBiSLuKhodQK54t6iyKJoPI
jpagHU/DT5ZYShn2vlvB27QHSog1gPfEUoY12PBVpLCQt7BxN53elTBjJpUY2ZmEo1HTVAJGQkeu
QZ3puRmQ1pc8kH8ol0XNCZ2b0EUsE/AkqgeEcIA+Qbf9YuwE6ikT2ktsNjJTcdMj+W5xTOxcFJad
SafqMcuKmHWkTqEIH1eT7ZcHJ3a4SuyLzP+6mXBIoEQwieUa4XFqy86XjgsJK4ourn7ksy/in8dS
dEYSQpmVirHch+5fsXwbdMTJ6iEjDSyW9DAQxQ7IzTZ9sBq3Apuh9dO5N9kgGQsSoyk5YhuofcRV
bzLqaBKlIMGAjscFpb1EpJlICqJz/EIQ4k7J+zJXlbrL8vhXTEgRtYLPULzlBlog1CcDLGmEJBUG
M38lNxa/J3za0hHrJHAHq+oTFZcoyGBglZCdQSELh9PHpSi+CAZgkYBQAbg50HmKyGtJ2vyHA7WW
C3DWpgO8ufndRwZigDR4uuQpqit+twcSVlxMgCOypYOcXFAmNeQW06CIksF5gWj2PJohOi0aLAb+
VT6sABAb18DBzhCo49QsB/xU0U/S6iSEVw9NibtmAMWth81XQyS2G1dgNEEJUf7hOMQzm4/el1BV
1JFOM39imFMiGfSUG/ARg4x6f2ZtpqXHea9zEnDWyqmIsCQEClkH6PO5Tyi3p1FZ07Xq9IQe2eZp
EsCKeM1M2i3Rrbup7eS4NrHHM4SDgQOtSpToCeYwKUnU445dlsHGEfaPASMSd1jQ/doxeSQZcQMC
UfXQfvYIJcJz0tHxDUZk3ELW9hEJAW5LCLdAJmG/EvnJjINJyUqzUNJ4+aoa8hWNuAx+/BQuhUBd
ruoRxyFqAg1UKWR+L7yHCB1i9WNfLiH9FmyKa0ZqygLpRrl/w/QBwEDIgVyQfYe/XpUaPg+ccKD5
DyHyR4JeAHl57N4rGEwii4OIG/DYkKUsc4t1eQL6sC4v9AvcPJxUtnmeRsUJtz3W0H94mQowRc1L
7wL0Q12WeQ1zGlor9CQwP/794QyvGtjR6pNHJxOjiNKaT4dGGOOKN6kcqPLdCE4QHkFvd1okkAlc
UtcL7GEh0EOtBPFGvUK9x5MEL5B+EpMOdr4n+zmW+28VV50ygvzA9AvRx+Z7j27RDRIV+ifwLqzW
cVTQWHSxEQyRRNNLFi+n3KJPFAlQ/Pq60BVU6o+eevvYIw63ZZqFXw03W/LawS/E1OVD74dUiD+Q
QYLh149b7VKdlO37pqBUwOCOpoOUXXZpFAGIWbBaqQP+KtMSlCy/fQsFGLbNlI3sVnhKcOHQhrGl
MU5QYMU4DSUA68/Qfmh8NzJMIP1FPq+5rWJVDooTpmUpNzNrKbJigv1YYf5NgBSmTx38xk9CuU+K
xYenjg5+8EwCkJ8SkV+fpp2RD/d4hWsTJxbnrjO7fw9wyiDEhySAwRMJBsS+yKXTZUkwE1/EQmKf
broWLQC0O0qFkMYexH0IIMVXotxVSqEOITBExaoepKPng4Tw7FE+8UVZ7AVsQ86LjeDtUq1zC6bK
iMPSCqfD+JYbA9MUoECIqWen4y7imcZZvoXyIJYTqrKYw+OFuN5bMXcAtqa3d4yIZhyjjzVdyLcG
bBv9DsEg1glqeyPlaWFbvdM/fdTWuF4yBOm090B6vbcfZaY0rOk8+4j46AOwpsHSAzI35Nw/zg6U
YSQcIDs8o6x3EI94UiFe8e/1BRIFZ4R/NP46bMAFDCDwe34nlUb8ysXHZ9dD38HjldyKxevMiLXM
/TfLiaUME2ljQYWbKhI5bub1A8NQu9oK4TSfebosp8n8y8SUpx91gknTgBnEEtX9lpouX7ZU0why
s5NGdY4dxqFZq9tySVFHasq6PjVrZYNF/7FaCLYV1Crkb7gcrIqFsiHO1mC9ZDYEgtZ+UETOUsCR
Bcq+867C70CZNEMRYkrK5aKawwtedJuI9hkCGKXfHWSw2GSEF33Jv2rHJgZd5A0poS9RxTDgauwp
KpB8rCzQkbAk4VKH4z2G7RhU8QtYn00NzgwgwpEFqiC4Hcz85wOkJBvGfOw234X4IUXQoCSHB2W5
cb7kx8vgY4a4KHxXySgCrAxfPmDOp8PcCTgGdmL25p4a8M1M8kGerD8UmH9cSmBPqnjmP9KcmSLE
yWz5JYWrvVQb7hAcBTjNtne+5wee/Zk1PwfSrlkpmEMxdfS1uZy4vdvrwliTTQLpDfdYaYmOkoNK
dGqkwWchb41LBkYFkIC4oeufmN8JKhdHBdb5xwnG1XsD/Phd8PDIhsjua+44jQ9SHGznzdrel4/k
Rldp6X3pigCU6gfHxnIlX4idxQG/2MhTc8+uxEWnvmA5Zv826Uiv+fL787RJcbcMAUU+U+gK6COf
YxoA6qbnKCQyl6ftsyb+FLosRDumhyyqnDNgJTHUPRZ77Wr6TBqtaIqZY3LLinsHp7z4nHhaOKf8
qt4AXS6PBB8R1IoqQNztcsACYoPp//0Wb4KGYBkQPh/lI2Gwpp/yv9cu/2PTk3+YUfZ7t+rwc7ev
/hhNZ39Kb9NHJXkfjyld3APqovFuhyVUzwEreO5haZobZrTmUUcee9WGGSDEc93FgwILBd1tFsYK
1CBtJ+E3SJZv0HCQv8LXl3Vg7M/XborTy/eBhQpix0eE+cdDY3WBGRP1k8NzJ9RFIiYbalj//Ve2
fSB1uOUgBdQxuuWwS6q4K+DYueM+ygApoDJ/PJPr1gq9wBSbqNCV1ucBSSkMFwu844D5mCMizSEe
F0LqJPKQ2aWyxzCgQXTwQeTAWQxXDWtNj1pkbt/aaMoSwwlikba2HF4PvlPtancVwBjJA6lomsiC
s7A8ZHTzh4X7Mb2aC/uI0DCnWyI/+tGt+Rw5zjWcZz4Ng7TEMbbv/esaYjSyusOxP186koJs7BAg
ifTVv/eFoL1ZtIGxOyxZPH6bclbNlf17C2cPq/+9srf3z7G6k+Emp1NpBe/zJKRTjA9paR7Uttq1
ubIlZxTFNJMBsBFNfbnlN3710B5M2V1RyUe38iTtWZuwYSeLA8unFSb6UCQhodNaXqpFcqs4fibD
N31br4q7WLzZbxmFEAe6e47NMZAH1DaROk9FBAmF4hlaDCSg3qxbKcsY36LomgggwwJM2Juzz94g
L+qOqFBedLNu1qzkYbw37vpdYgmhm/SwQRIjpEe3j41BvOZN3/h1ezKrcr2FKT6n/DL3tMrStVgY
SLrjY3z/HOMj2Yc+vTqTRIw7eBkngA9Mr04bLwAUAQcgPhmQtvLEzJStHjbIPpoDeo95gCEaNhEY
AbCj+IP++MquyYgqX7LY8zXjQfmygoN0U7f5MjsxBOMs0xLzc95LjAdQk+svV9X8sPGeyeBpeyGW
5OL0QjznPqceIm+Pjv3f29nIAmmdmBcCG2N3IDtx3YcwVBGNaFIb+soG+pKE8QMZc2+WSJ8Fwnpw
LKL4hVaUT3nmi6eboVMkMdM+o4r+1jhneLLNUMs5422EsRGlJm5skEluLD28cwt6CwgXWA+DxY0E
bwsRBTFfj5CG0BJz//OunIFB6A9O8Dq6yVuwBk4OHCSIYV+VkSgUpT4AFuxXjsx6sO5xfsieW/HR
+ES6jc01QKGoLbXeMBsBV9C1G5A3/G4j7flQYovjNBO0xjhyxfrKwkmFCtWLY6jWYex0CanybhsN
05FxEddjy3v66tYMOIX0S8kiPYFyEIDWu1IB8RGQt5LesfkdOXgOWZ5e+Ssb8gWcdgpSEv44Rvki
XXmDZmhcrvUsudGxRP36lI0iiFqQuvsGQKOosIkrUbe/L3uHQ6fSEDIlwEh4DcmNlhfeFV1vSQnw
vccH/aJvdZIrjvlS7NnVIj7yHEWH6EC/wCniKpUr4wI5RN019/MuPmSjbESK/RHIRrfGXPlmaO2s
3edYr7jCyobj46/KpNvAFWHZ31g7OprfghNcLcg+2fwW/vdoXUQ5oE3YQ8pVuWrWtO4c3obHN7qJ
t+aqVxuuO3fS997cYV1Abnpwq3AuBXfirnq8bNisqUm4WNaOfYgkumFye431bckjXyyqRTslX27+
W/Qmv3vN54huxb1ZE/RtXSw+S3QTL/j/LHwxReK5oH8nKFLkmcQHzsTnqG+/99+Ri8U38GnDFoMU
ThB7sEIyJo0L/CS8b2nMN/GNV7AUTeoVf2A/pPS5ECyzkqe/4/eoX+g+1F19si7FIl99jybdxkx8
cMZZLJXikDkzO940pildF3f+xMJVcOjW7rfGKXlJJTZXL2ne/63lSzNRJlgA3etZusoIn+T0XaxL
+/hsOIOAjJzy845P1M60Cexyzurl30XqjY2LzCP0ZlSyoxZYVGt9V93VizKhkDh3wB999WLs8iX2
DN8F00E6nLuJKk789XeXd3zbjwyueiBfOFP6rqYOWPyGFFXmjUL1s5H/9NkHUV296zZMNpMN06d2
ilR5R1NpzqmKKWbzZTLHfGsb/4G0MuHrgTViigRT8KTMXlOFeWB5TMb1kYb1Xh9lLLP1tYX7o7bU
10CAn7/iet5oM5Lh+GyIvr/jssb2WV28o6v5JGuir/vfcYsrMVCbp+IGXmNIjJOO37r417pwYvgX
Rv/DcNFC6b5wLfvAyJ7wqBOu/yVW3sI1VzBqxd9KX2jI413mRjtmacLL2wEiJpjS2QtX3cJDajMg
Mg8VLD1yX0hXYUVgty3QZw9F7b+/3lD1uMUoPyIw9fDm5v/Gv//1RCgElmUAkbxefI3UBWINaFn5
H5TdqYUFcBEIZz51QaYE2UO9GeMw2/nt9YV+5I8I0yFUzdhymckIfIlRCajTptgXY8z6tmc4vhgj
enDiXUb48JbxviLj6vko9rwiXAK28mLAHsBm9mF8tccQn/15jOIocYVNT+ILLbKwKO5gReBg5oog
ov//PhR8asGmVpiUAr741VVw/4QNuEVekWA9i68giMUc8jyEze+SFcxyCPxAATeS2Aw6dELXzQZa
86Lpi1eHnrB65Hz2FxT3nMPHYkYZgDcs0o9Nsv8S8IMJHZUL6xGIAipaOAqfvgDA/3kYAZ03zNmW
9ZbFmwqC5RoeT4lnZP7gHAEFf/99Bzt0d33BrkZw0Zt995QgvJ/ZuYAFiBTo+mEAURAA5VEZnLV+
+JC6Pt8ssDFUa1RqJqMDzyLwZYhldBDxuUkXQruB/SUFbQ43HHQW0vFzKfS8SpBNMVG45tP3Upwl
cVqJMRtrok74ztNRu301BDv3xhwBDQ1VzTZ/KOjNxTWBhkNG2ROzajgL4tpwFZBLEh7NtXmNPvzZ
hLECtX5ZrIVVerkFHDL3nISMf+Wl3gb4D857yKJuU/xXH2Ai3DUh0hMR7nCeEJvTj2SiTdAfwI3R
rVn/BFAKXwsnGshjUOyA+lVdJDfpjzlbLH/QrP71jWU7KkFmxUt1W5/qlbSv5uXJuLCbTdUHiBhb
Br83d/D2/6uVTfvoTaQ9UmI2E6jf7HDsXNEhPlBBrIxHfDP4LytbO4sP/EuzsS7NnR2A/YI1+I5F
jswWf2GFoupAyVMzY8EdA7nChvmBcmJ+i4CDC67HfQNCziZJX5MaEiFtVHKEYxId01l+IQwU5vgf
1bp9o7xtWG14qm6oBO1Deukd7BtYUf0nMvWkA60bnaSoTwDLTjX872JdszDHv3nvd0zbatSpbDXf
AtD3NyvsW47BWPM9RMo96gkeZdKNKZbMCtXUtWALZZD4xqwOza/tsNinvaUJb4XW9/UAc2W+I+v9
oZsPuDydjtvvEKss/bsKPfO8sQHiexgpOdRw78TrwomUjai83oSuJYMU57PPNM0mPKbUJLU9KaQl
VjmpPlbqhU0IVw2JeKxkoy7cUR7B+UyfvBA3OldFW/hc/2gIVLJ38gdA/I8agXIJ6jq0wV8PNPBL
2kEQmj5tHHcGMlawIMpFBU8PvdiVH7ctdmpxlxXsL9p38DGYcvtsn5RBHVK73K1XJbxOC+BHkFPB
6aUz8hmYUyYdpGbOLeV0TukumnutkFU9UAtfE8xMIKnzMIH1ihZwk34H7GMaWC0FjBLYL6b15r3X
LLhCfMNbG1BQguBqoCIUn8imN3Ex7b39Tz6lWnm6H4icq2bDxvbLp7/zUDPwqjD9iliftw+rFerq
r1tbSgB4ILAkg6EOjzHtRG/P6iHwQGKRhZKhfUAeFObtKKiacXT9XqHFYUSrCgXHDarQtRnzWHEW
webPGDVYk+Ka40x8dhVjSsoxZwbOWpssPuEEfGgaTp8PYXRW80lYO4HLeNoYtuJBgFz4RLhkJA2Q
jwHbT3sTrRxwwcpLN2zOrhn5ZDzKx57ld9QYObjRg3EZTFlAPDGu/ZVjDC8ZQVJmIU/iR79sIRqL
0DHyF+NCeU4RRvXDy60f9Uk0oIxRDFF/Sb+jGUJII4oeagLkGW2gPT3OBYeCRxVxxQJzxmNiCsGO
AbE5Yt3pJ2vYy63Z/9FpEXcHD2VFnAzryTI5JFjBMFN/I69H8TDg9yiSIdpgJtZvt2HLDHMvq9Nc
H53rVZcPrA9sDfCd/P78Dlr20PckR+9DqV/B4fQRS5oIrpnHEEPQjc2exy0HAcLAwz+GhfVZ5DOm
kkD89B+UcMDLLAjMPOkaQU74xJg24ydmePwjSFaPRQJzTMpRRv5PUQfibwXOw1gKrIbvp2YsrTEl
IqgGbD0OhK/wDQYQk42uwiNaQ3mioaK+ojikm+L8PlvkVIzO+tzMzAPwwIGXVA04fojdYlgKiYG6
84kdo6hXKe+B3rlfeRcqOlE8k6XA7dv1ET6ewWixS8XeovBL5hCr5MjrYSByCDyM/CzWGp5dSu0z
rTRO2QC5uStKUxTAxL+RqGl434/PWWBJ4oOayeTt8XNzDo05MNM+qheQ3k0tCC2Dgsj4j0t2nQHa
hqCadpA+BIMraM202OzMxLiCEoGpUS7+7uq/z8GogJcwFRfscn4ML+HOodonOwJQDD3GBwYpM22P
YQpzPB5dusQrwx96/uY8YJngVDKa5qSLo2rd6Ea3l8LVNREgCw8EfRXO9L9a7AyfezYr7uL+4Gyb
fgjNmwsMxxH9iE27LRBYmgzOAxeFqQzvK1ZkJhcEbXEXPDjPXB8Wbj4Fw3BxFUlZxRXj3xWJaEXA
sTFO6fjYLgsRtwjI3RxITYyPCmfF1FiZJBtILSv7Vl54hXTg5/JffsXHfzcbh5X9uPkdqPwxWZT/
rgSluGhluKY2mtmn4/McMnTjDKUQ+LkDaB6oShhX81JVcO75aJxIpvJccaien5x1XHwndyUnm0P/
/DtESn06aG5tZFPwqaPBd0Ephg3RZ/O5yxdwUdCKmjWWbDVRvBcbcbvPSMm+g6xwYVpUtjPeRTw3
TDRQvrB3qhy2gA3pYLMV6D93JzZG9ez8p3rq5QlVQTws3/u/Phsols9BQ8S70N1sxA/Ccndh+vGR
G46bHmg2uWcrLjLruL7jroGSAsrLl47tv7PI+GHFYyaeAhBZoMghQCQGz/ffnXuJZ1Dc03cuCQ/o
985bfu6fe3wUDc2RrvrI6efi/u7iMnBR/h2O+Ai4yNPlnfs8/pmNhSfZy/2M/HPekY/P08fp5Ds4
5GLDvVLP+CQ0zzxZX4aeqK8gu7nJnbuGV/DTuJPCrs+V4OzjEUefuMvAef0zvEvv/MchDspduSsm
d8lFoD7sDSUfa6RJgpGDiFRIBju0HszqgD7/6v74LlIPeq60AcTndmdlhORo+7pzstlshNULlaXP
1C/X+3ewPJIWzs44689zkDlRjtozluQGP5er5qMsun44qfGivZDpgKeFMWIizT+/AtOvB9aOOvS1
fW1zfO2ALxwWH/bonGr/BaSjjzB7GuIUgVeqo8xxbcFWiQwFyFjxxCRrggEo6RJkRjscM/kaJXYs
lBcinZieAbt4kDBaEGgTzfU7JIDBhTFNxQf0jhqPIYBfuBZhDOyXvBPmrkjyY7wrsOMmuarkFoYd
h5jzza3xJrGsP2+dH4J82hWxGmBDQHfFRuXMaYL6rErOQ2MmOzleMncrLKKfaIbYplSRcI5m+RfQ
qPrs7dZdmbGtk1TaC9IpPpIEJmVLqnM8Xu/fgLid6cX26GxET4UfEHwYLH/CbcerhGeQ4hzJz1tR
DJBSNEflEsyx5RkV8xdRreWp3X6O3ZCFm8EL05N6Vs/QK/pQYJe00Qv0/HT8+ep3NHbZSJmAnMxo
qC/fhb6tNh0Giw3pspShYh9Td98F+Z9ALvHxw7SGqcKumchTY6fuEPcC6YsnCUEOsxjjj02zOLQD
6Q4m7hhLdEU2/1dHDOJ2sZMGxinbS8Kzjskqv6NBHrZOuozX9CL0KYucWDm8vzbgS/Bv+tDliF5l
rjcTdwOEskk1iRb0XdkW/OgBF3xmhXDM3XDLczCCNgPq+dub7S0ZR04xjolhhiRJcjH/mm/Dkb74
XUvkUoQVgc8S9a66sD8cjR+rjRQ0J8HzCBeza7y07id/xu0/ms6221gtCsO/yBiRlK9SKUnI6xeD
zSZJCSW//lzTPs/Y59nHTq21Wq/z5Z73fI668Fv0Yv9BHqzn7h4RivfegRgijaWKH9Cvifqr2C1s
LdC8apVbmAwAMA4B46A4gszETZ+NcEsjknFqAaMAjcSoc6IEV9LuaFMoaem266wB1dZlrMykOovw
iv41KD2NrJPZuO6nfjW4wbJ1G8xbvkYu9AeWgU2LKDVkn/V1p9fs4sSjgBUlLsQHddaePXFd46vA
UYdfYg9wMj6qmwJ/wq6EI2LwmSgzkCfMyxxwxFKdXuDn8BuO7m1/tN96pePsJG9oi2AbfGQ/T5xd
eE8BogLmJhEMGxbbGOBy3I0srYhOyEIy+VwXyQGIMrscAVS9zyJet/BDeNeAp5u/utNatcFJwFDY
RPHrd/zGqNg1d59dztm/KBfxk5zWuM+8xtlUUNuw+kqECFSP/diB+RQKu8yrGGVwoPzew6VH54Lz
QnE3QmAAb8MGf4bXv/WWNJU+J87HvwdERbM+jXVlSxAoT3p0njKja8BTAcMhcuapOU3wTcQVkEsa
EgsQLF+VXgOMpOFaw0Rjbtf8esOjAziQcGyqIRqFaCjI2q82LNvEbua7EmrCnEgLGLzBsWBrfZh4
+7HAs2neQNyMP0tQbq/MVPcZcDSs5xsQdPCpXmdVx9T2WE7atccmi4T/mr8Lh1Dxcy+fYWdXl9UR
vY1904HYYI5/Fm/bYw5GB78HGj6wi5G635ckNNOG1Cx4UACPGAwQx8EkTe5HdUmN9+OJeQEcjvzl
V2wI4MMwDFwq+3EEm4AzlbCgjrAw4wMocjIpEUdsV1pfL21Yyr7wIQwLdbtXHYEYAgXCdl1hEsDa
xB6qCAj8DXwBSBErF6fQXswkxLS2BOIH0O+m9LvLzqtPUfJkAlLa7O61/eUbG6bv0wmPbPR9lyQH
8LyInwLHzdecWoZoKVt8GZ8IVT3dKGISICE8ATEAtoEMepglXhuxQGzuEzEcYE5AbULtgBhOfBGY
b2d/zo4KRwZNwOZwG7c1lnxUuJX1CIrwNMzH0EhjR2a2YiZIevvuElX0tSnGlBbrZvuIDfUoP9i4
xU/Qmj9n5SwfR8mw2tRHLPVL9Pd5uvngvCJE0Sl9mFodAgl9FVcvtuwRCarBoZRIH4wVrOz8B/oA
J5Wmu1glsEIAMLmcvqAyAK4vJjXtRwB+bdgF6RnC8NblEMdg46cLR66xwBDQBocx68KljdKPMwv+
+5/O2U2wVbKtlf0ukgD+B7JtMo/IYE7fIz6c+ujecMMBaWFP2KATtbsimCOo5ISlwmUONY/iIYcW
5+AJ9u3sIlXGdxHLkenxuCQ6TA1iREfswtmA2WSLdawrQvt9qtkKZg2wc8goNzDmGP37XSA3nPi4
5grTwC2AKFUcOjvObnl17I4cPChCT7Uv4iB6NtSjIqU6VPneyvmGTP3+apFilEZ/IcXBAUdMeUBG
RQGxEb4RopCqEPtoPxItb4RIieqEcMftrR0yJkQ1OGMOTczesBSzNWJaW9EL3HWLES+RuNCyeBj9
iNo/+J6ua2rgefFRIHMqFtInuhJyO8pRe0fAZ3k4izSILNomLhtIl6h1+Vo8CDhYHlPVj4dIQaLU
UfILx+MZF0Z712L25SHNpMlinw/pDmOBA+hQB+cV8qP2HKATiyx5vHsUnwyQyRFAT0MSzqGcdQjQ
FK2MIxk4jKhhYXuHgoN+y+AhejOp8FBgE3moDsoSvQpkDNAQMUePr+qSWcj9KHUInWAf0q92CVCt
8bFxrZdqHx3qIokzXN6VDhJXFUz5Tws9mNvQhVBl+CB6AmCJD4T2vAZUPp/nAFWVEQXlThvzR58C
6G/MJNyyJfKdDhXJXMPygr5C2/kW2GU2pXtpauvdv5OsCPWTFFzogSTjZA7cbRQUYlMITUX1QS5H
gQKlxcuez8OYnA0g61HGI+gaUCU1vw6IKiZg3H37besFE6xB/hOL1nQW8QkqaHa/SXofVlZ56BI9
i+LbNpXF9fw1IdioHSunQ1AU+glKdkkI1QDFIBle7zjyEN4PBNBj4kQw4pt0iiZUXoFB/MEWWV4s
NjK7069BzT72IVEwoMRDPC3RUpg7mYPRo0WaxV+1j0mBGczCyRqoCCw6MkUTfWs8bEbnkkyZZupp
SIsIt1UfE16URVCDYix7Wj1slmTRnrVu1qd0Uoi92uS88LBsfNzGCrVnC1Mms7qS7YUO7HjYoYpT
ABLIIEwZal6oEPHi3E0FUvoWaxfvl8ogUzZ5VyM0+CxglBWcrKl3DzqLCt3mZZ1KHwWcXbe+Dj4p
gaQWuMv46jK9lOsAubSPCTIdnEsvnXZhpGCuNixekYGHEPs0ZC+4MA1BVkF/CU2R0D8yO9gONDBP
h+JptebZprNAjcXcsvWYJ8/r/GEM09aIVWDcQwN4cFR0XUa0e3LYenzeEDXLIGeiYmUBqvMT1C7c
moqgecDY04dYWz+RjjRI6qIvzkpZMOfg/zOvJC0n6Nai6aXDYmEAeG3a2OnYBhHqD5gsLbqpazMW
ObZFVFvU+WvEVmcALoFIH3DW62OyTNkQ6L9qV+AvaE/ezF/22FYf5BYPMbtpyJRu1M4WD2MNRk+V
Mf7YtzuwOXlXbB3Yzd4fwE0sUUu3bxFwWTbg/Dlg5Wl+By/Id0ss0dQBMGExek0JpRabRGuUR2of
YwHRxVP2F+Ymk08wDQD+EY8CpgVFtxb1gjoTHCj22ZR/hcDm+ikpOQa0v+OJEYdZgQgIjREbE6+v
+Yx8DkYLi43JkD8EkpYMoeZmkCiqiZhILCjGDMDUuO0j5WOxI9IHMhd/+fVELWNZDFis7d/mt376
CzxfQizSjdhSYIMuwDpOF4uhP8smD1awOq/ayrg8BazcLeHbB8JosHg1VjzDfqD6VI7fmffPCb30
xN6SYZN9RhT0aYzPWKVAU54CTBlKIzjx0JQhyTHxIbZiHjlbmi/Naq6ygI4j7K/kIP/AmUxFBfjd
qSr7zjNiF2A7bu0onk5nprE7HqB7B0gbm2XEtOJ1SreFnkWONw7rDxz2hmPAXFq4rQUnpIUxwyrd
p1vvTgOUmoHgyqjEra0T/Kk3NkbNjuFJva7x0NI3HkSoPuymVjwoIIK+BzEr6B68/TdXn+7WK90M
/meuInO8ocQW2WPr0cNbjzhV6Xj5VsqIB/LDLJBviCOjaO4YPF3Z812SQfx9Ew+23seX7zmcpHYs
YK6Ucg+4wHsX7l9d0L4y3ynpIb229fjqTcYKOdOk5LdPIzT76crrlryBEG/+vY9BtCZVAk3jH7aQ
EtNLizeUlv41SZqo86wUb1AUgJNBh/9LWRqf6aLdabh1FLpNKLGlL6RA+fRXAvYV6cn88HR5Mf6S
Ir/v2vHOBylBh+5a+k2GRMWZ8OnDLis/uXtm2/cLMiDII1Julzt1hkaGrGUyqFw3PINh7fDpRiXy
t2LJa1PXky6ik1gELh0iNzON/lomb/jXwfLM6fu+UJnLrfB8U8GnD2gL3lqyH1h///6uMFJMAHl5
mUfy+0q18AcspC7ejMZsmWnyGbMMjX0zGfi8kC7T7NuBWCoL7hJeyqAJBvy1Ha/0pQNlesimiMbp
noaQ8vIcrwHBOh9krsmbyuzhVZBw38ww7AZMZN7FkcLkru8j8j9O3b+ZW9J3al+eKmjCmx4t+VIq
FLLgj6/TlG8ZNEauykj/1YfThnknvOZMw8Bg7hneNZQehOGCYGr+JMmDC1zn252sFGnlPZD58faZ
0N/GyHqR51nWnKAwulADemLwnX3ylbw3E1yIwMS6d2eSsIezuzKaJNUISiQmn21U4VUxQXJMT/8q
ZO77YhtGmqRXbgeZuVL334z4W53yvjJj/96XWYk0KMNneB1+ZDjlXPnOwSG1YYXkVhmrrcea+K4E
tkx5HbRaj3e6HVhnUgtWLejaZVrhcKMDZHxkVrGT5Kg3l1AmpYwql3+lC41fhohDhQusUravrbOR
Rxgn6RGZidJ+IY3HwM9DUoDCJJLf92lJS//2G8WS4hh9uBQZAxoBSY6sOTTuQaOXTinVobt5ybfP
xsTkkG7gfMDRL9sExHAkCnnQcbLHyIDJ/5GkZCEM5Ue2L2l56UOpTuMACPHDkMkXf20UBIl8Xcs4
SwlvhkEmB4P17tdYr7hAU67hlXGS3fLvk1i7kN3o84QlI1NfevJ2kPmcBQqHYjoFcxXI+RK+Oetu
ofwUkXyRTpNpzS3AUeUiprQOEvnHx6YcQBqGAQ07G62FvQXA3n2aQSWGNFVEcpKtmbyU9oRcTL4j
3Qlmt3vw4CmQx94tvIQJ5adTPMqU8WZPledRfYDthPJQOm2siiilCUxPRJsNAguQb6SUB6AVYlz6
seqBh0X8Y6qoWGlCDMsCojqfHUaJQQeNjLOak4wJj7SkLBo/RYRCcwtLyPHIBpBjGkRrQrjnPFP9
s6mvbmHXBoJIiTZcvJM7LELGL45a/eEqO2ZIq88yhkWPCfC6DlCaCJhiL8O9gDqMORk4MhR3pO4D
jcGmeoYd8H+oMqKw+CIQLhcUj5/nGja/cTrKogrAtBFYRYAfy7y20gVSVkfrJTuwrb+ys7OjF8Kq
ACoKZ8chv695oWqXvIluNzUbIbyJ8JpyfxvaTqSICL88MhsiPZsP5znPPg9pI8B0L+uxWtwek84v
dzCJDvD5LpSEF2Qz4MBX8BU2XTrwjJq4EHkGzCFRB4tkqPr3aUsfPuBuKGE1j4dEmD1RPZsuc32D
YPCOqP21axP+i61/h40Vvjtx6QgrGptAyuQ0dtdQ8ioYnsylD2nSz6M2tA0I5sBwUIzpiDsRi4DO
T6TQhP7haSO0IFDhVbEeO6iLpsIwBGFy1Pqltbzr34bHqrusn6XDQqGJ5UvOXUYKmQpPAkIXSEF2
fYRPEPVjCJILwqb6W0W4LGgkzYf0mmZwAMGNjmSId20KGUXjDHuCx1/g3tlzUPZ4e5GQAK6veJzO
zWCOik24oIRo6W9cMR8nU3r40bHRIxvFiM/C7gTE5+FWC+rhBSEUYr4iopIvp2aCxqiCtBzFlMAG
9rTXovRfu2ZjnNG4D7mm4FwXPxy+ECImaI9uDJh9rJdHbzTmD7oATD/DUi3QV8g7BI/Qow+DCI1C
Z95ifkfD3LEjIakRPwhfKw0/H2DtaMAZ9EtHETiEKItGUX8I3nAYEf0M8UKfMeD33RAhlMo12EN2
NUHr+EcxgVhIpWyT1Y6Iw4Q8DkrAJOBZYsA+oLfEuCwF0k6mP6uFhlGhlNmw2IDI2sGMeZ6GEiwD
wixx0XjRy4UHGR3OYf4gvlIMH5gyfM+UYblJ0xoS7tZqSJP5YNOcLpOzbW2+whQHHFtyMuUp2XXo
3u9+V7MfdVkoOZvMNUynjMf3elfmkmx+L6ZpvbiGuaw0JL0p/cx5SRIW0JV9XKY1Vvzqu1MKu+bb
3Ut1INZP0zR48WBjJZsYwt8qjzbpVCpCneBs40XqheyueUSQDT44PGY9NnJLdmHa0VjdA2q9Hugp
pH+w5C7wdFr62qFi8knKlWc5/b57dVfiYBSKU2jORhotOzdWWCpkg7iyIhbn0iH/1G8e0YEQvbOD
d34LmkNFjRVTM6ekiieJeSBxNW5AnmZGrqScG+VJXYCyw2v0xD/7+h4d5zWt765wHi/0VTx97F6L
LnriNYKwpftzjbJdCpd4d5wtbj7ofKs7MCx2Z0sLJ4+lEWyD94YEpRZ874lNRjCn5bzMs4PH1HkM
9P7zp0FCE/HxgYBo2I+h6jZJlZ4u78OG37D7pDxhi766FTHKoziIp3i7wXVNSSUBmqw2r67hYGy1
CUWxVXpXtVcrYp1wATI9zD1YPZKSPBzISeEqYpsiefOTJChXjtiHkwEotCHUJ0sDdnTSNMcjUIfj
1NWcpxXCpoC7Pg66Y4h8ZsYkW8hLwkdXWXDmk9mnXMnXHY5ZxEgxiw3algrOzQDXd7FVO0ZWQJAi
A0k5cFvz1AMZ4JVAAIETYlA0bYxVg+bwbCdYWancijTegTKQbLFXkRyFYH3PLQeo8SQWl7zXH/hP
p4nzsPURgaPDrUuybHzYNkC6vuqEpC+xIRp99OFxh3dUzLejYuDAjuCSB9tyc4ji4bC27GyUjhJH
t3on0HOvkWRMiR1cgsDq6Ijbr40RHZlGRFMyYIDM0/DoUYiJTpMj4oiUF3vdIB7hQzo5nVAlRZDQ
qgLloh8NEnDYZR+KGgahQVqSl/3xFHs7jl3ypnr6JPPrVeJrE2NsjC19ApnoRJ8IDeXHIckJ6Vfa
7o1/agBZhKN6W+qHjoRIc1+e1hwL88OwNewMSUk8eo8q9zJoOJWveecgcZeZC+kHX+cetpvpefgO
oD2eJOPzJB7no7jfHtxwnZGPwZlndmdQeDw/PA9b/g0IjtOGq/IdQHcZnIf38BkQYRcqfjG9h6/o
GcyFzPIyLLyC7D29z6iJNbwPSZmv+LuWD5dAeB7m0yK4TfOguUjDXcOr/Xx6nZ7WlZ8A719loZRY
+0WQhvwV7a7TNDxhHF5sCZidwkHKF0n4/Redp7jKsigJy0USxoc0yqIP4MYwi67TmLTHSQhR2yoJ
uSvvZVEcGqu72zVMvisgrArx/SXUcguKXRoVcGvERB79dCcfU3r8sssX1eoUNTbb2fK6qInaui78
60J+6lVjc11g512QHvMXH+HvdVFU/fVrVXFTZ/ZYXRbLzoycNfZ5oYwbcxJP9ZqTFp80xTkvVMlo
PwvPi9ZYH/3AYYyTFaL5cYmDjqTYJ7KDkNkdNKI+ajrhDdJdbbQddGYxmOjPBHbliT7CG+hBwtKe
hS9h8tBG9fjpqaPCorcm2kiZwU6jjsJ6rI6qsBm03aNglflhjMmkgyV8+J6CDBt0cZfm/G65nb5u
hooLvTofofodkBnA1IEQKwdQT/w0A8Ens9jIhwNNArfzz5KruoWxfif3xjzBP+szBZ/F93KX4cvf
8vmy1C3uYdlhI112aIqQ6co3Xcw45nUpj8qXMA+H3Arwg7ulDN0qBtwXdchxA2G1dV2Kh1O31GnX
OjanpCjiUlf+5AFChXFKcW/XlAslAJ2+Og1zcM4UCqoaIxntEHT1H8JafuPdpya53rXkyb875H4p
kt+CwXaktWAQaY/cRTUCuo5Z1v9uIVk6O5Y8njhEBDt040CKbuMZmebLgtufvInsBDzKFoCdD7T2
DcT6ac7Lh3xz4L4hzM5R4nRAkKxl42gAxRZYNmVbsJ1RvbwGlMrfuhv81VrTMO7Ll7EDrGAJ9oAr
0pqr0pMPp7k0SppGKjNJNoSbXa5IYdxckVCIhjA5BvIjSGz5TUG0Ue5OIZiWqgXFQIX4T4A0JM5z
abCDbl25hYIsuA2XAACDYgn/M6xrU7iJSOM9kG+KJVvYnixHcymObl8zE/dwCUorBB8B/T11vrm5
C6c0B8A85WAiI7eAxt8DOdyMNXXStALKaZpGIqtSrvffXJM7CLmXIaIP5LM0NnWAYf89/v/NYK8b
07/ipMgzf7+pReoSxPu/InlIvti66Zw65lISGTocY01XLBkgQOrfBnOdbCI8Lg/Kt9s1o8Wz/4os
9w15AcHTvwXzebalOmkh/gEqpc08/dzD7y6tkoelVeUgo538HcIABqCedJwmj/GCyVy+p2FgyPm+
onApgZPg+3+C5PjZutJajt01Hm65ILfIZeEcl0/0MygOPsBtQRlc3pBYbC2AdLkqFfA0IZDStXsp
Gq8PbZIv/8rZ9reMmJT1d1W4yyU7mbB8C8o/PcqrgvDnt+D6cYXLwyfrDYneX+vokiVOeLnj+8W3
nVILHOjUh7yAu/szuPMpc/Acb0Ng/zYs4d4HCUGqyejBbwPMbfhegq2FD5x2xp60NoZLXaqUz1J+
7H14vc9AUqufuOPv57SR5sgdpE74FsYd3wZKSfJzsWMv9uQZWN/BrnoAAaSVdDn4IYlGoB5w13TG
l8KdkYi95h4Ui30hvxD98h5+24+Xl4tA1IH4S2EJCd0S/t+ECp2QCj5BsnPySGFJnrbYg4pSykNs
4Ru+RZCgUppyQYKjKTZFXeiG5p5WUSOPQRvy/ce3sAeNqY2Y1W98RrKR2j5w1EvR0sIYmYu6ee2E
z3+veqJGqOiphaBF7pMOPHmAHWCw55a/3/JJRkjo7h8OiWP4f5Mr9yPX9s1lk8byqnJRbpR/8iCq
Dy24O/+uSpgCfSa5WuWjXP7XfJ4H//y9QMwBz8RWspFSkFyJpTGJqyXSQeImGBsrATWMG2b06fEH
ajTv+1cjIZMQxn+rBILBG1tgIaRYku+BwuAS4Q5SGpEmgEpAHhPhp/VrQA1k1CDpSzI8kTKcJtKc
Czl1JKBe3YP4SN5yC6QpYDXoHYqiwNcxngMuvZGCFoDDwySGBbAIOBA+n7s2bCp3+LlKm3y8de0p
5KQ1fCmSSIrKfSXDC+avtnvOB802mTwg7wtbZ68+uQD6tecw6ZKpwr92nBZE4h/vUzjGySVRNvGf
RjKE1++TD2754GJ4byIAX8P47hf6qJM4ZcdJJxAHZR/vrg6r0bOy7x8PwL9eBsndr6ElBTrgVLyS
Dd6CUAGiB3F8vrrWrcC7Fm2v4aUKTsQiaz1b20PwSQDHm9VJNuR2j3QW/AlLjt61dSThBnxYA+Xj
JVfSPZtJ2S+VPiGk3TvQG7zNfqEAZjb1BmBUjAPOCWgT+cXBSCl9IkduT1Mb3jszjQFQQbQK1h0U
6oc0CCBQQH0Q4FP2gSM0gZ00hHeM61s8vJUNaxm0IgSiJBTZIRB0Rn7lknyLIO6+/wHLADShwLn8
NlXCjwoQPdZVhfra5kV5NoUR72IT7X4qfEIZmmBorg4hK9xJ/GZ2lXs+DWAMxNVDdNVCnQEu1AFT
AC+FRX897rZGVvNqXL7D66kPU9pFdzSwD6SI3drvGegEsOa8DwB6PPdFE6+swDoAWeQqtAQC0OCV
CK4QrD74BQKWCCa9k7yjT8jEVmwhQHYlfOICDy6xqRe7UC3+4xFVkQdpDuAPsCN4CvE1ArYANDHG
UNb6AieA8FMfMBVBatz9RDeh2aJjwPeAvGlnZjG7EePx7oFJBk4DzRhQN8IA2PKIipIzI4PYKj4W
HCvdfivqwI/2nl5+u5NT2J2oIzi3ugQB/1yhEAZ2uq5ItqF/U0kSjUV6SWCeADzIEUigE3FToDYR
2aCKIycngDvNMfJeDYkMYDeAFxezo/ZzgC8QkM20u11cBkjM958cwg6sWyQnha2GEB5iUXH87U+6
CwruA+K9bV9AgYLZwiCtmtkPfJUZOOOql2HleJkx4Rk/Nag1MLhgk9evqlfDYV8IKTMMymlmbw+Q
a78uVkMxk4tcI8j7rvbyekB9oPGUw/VX35CzpjmpfkQTIB1c2PUew/cPXAQ3dpMgWZSrs9sOsqUx
Ja9P+BgqzhMG9tqCv9w3TPzqPRUF5u5+Fl2visgkIDl9f7IAQwX2TFT8zkR1IXixP2hIlVsPyUVH
RjOItlxkQ/KmlfYiG1RejqvmNMAZPCixDjb62N08SWnQdao+JjsvA/KoTipbm9Bryuz1k8Fh4Tbm
590lePkYZskj0XsTowdamfh5Ap8CeIWUAL6UTIewjRlHfE+PnOwFtIjEb1/NN+ZUsC90Hoynnxkf
1BAOBTKuR+0AVHLUDT9gjmvz8fsiLw+sXgSKh9nyOro5kmUZqhmCJ2mc+QS5IgwDGjEIsFOA6Dm0
M9La9F57LdwG3fA0rvbprCAVFwhjKBQ5WJB59mpYgjqd01BIP0rQVcv6bdV4vQmdRQY9SEr4dbpv
Yd6klcFBTK09+JwyMn3plclt5HqddyPiSoym1YWcvUmyi96H9D5knwanTIIwOKpBmEIpCGCKOD+N
uUtmZFjDe229B2vxuzXstmEQ6zfI7M4eP0qWHYI8l4XD/0oMSnTlPoargBOCDX+Ptu09R22U+fin
s08hFXVfY1I19VPU8WT12TwhLdx0iExDam7TLrNxHlRwDB23Q31RBA+BXGF07sUQ+wCkgxUPFhTk
on1nmB7iQxdLPkhWQGYFcW3QYXfnIDSJoD2zTiDWW34CQmh/yCyIcnjZN4JszjmdzE/zVqiE12X7
cG/0FBYFfQe0GbSu7LO9ZPOiMRdhzSPECPTpWRLwSFiuxJyWAKdBvyxTokVZ28X+Y9gFmQsBuTVN
Vjp6xxQbEtTiF05EE8pE7eImQEJS0iRYMTZbYtlfEBabZ0Jsv0ypGgSpOoSSRN/DyWQqNjShxa4m
4m53Ch+t3il8/17vGIWZMuZ9RRDtOpkjeIdbW5+kAHnzoGMjG4HMXeuhLoxV2fh6HnwJLWDrYEiS
vA+QGxLDpX6sxnWk/xo/yqoxf0/bq+buCfgG5yBRDEx49Gb8pdMmQh+w4rF2vG2eRz5mp/6LQwh2
8MzUsBoClhf8Tu/MfItUjAyQOZEfpQUoY/048OkFTBXnJH+Db8AmHsFUfyYgB2w0HDMklMcaYOmj
zFX6rX739+Vn/t037Ef0Xnx+32j/gEsWZO8hl1/LvWEeYot2tmRkfpnXSXaI1y/3hT3GIIWjHpZH
8otE+bT2uT4mPYIyZAPBvqgd1EnH14OnCJOOMmYY7/iMAswodP7v+zeO4qgzhiT457m7BWK/uCwy
/8qGC3E3SJbajs+WInkhbFrMoJ1xLcWEpfRrTOIZC6MHpPkM/Y9BcFLvg5ONYBeOvYZZQyx09/I3
C9FUmHk//CJXHC4goqlZ2yudm0mOt0gPL+guyDXA5/ZZ+lY/KlF7mU+NFZBfmLLA/nY/lo5FflFH
76By83kjahwu83j2nisOWUUjwwFxOWEkMD+1/Cx8L8oFc4IJ7b49bD6V/3KNZfID4ihUne0Mgckk
/fv+NNsGOSavy5RsMx6AZ1JuTtjqwewey3evnCd2LsnkK7LQX+bwJ16Or+X1yIotDMsImutkqcsG
v3wG+S/uJfu8qZef+W3xYMIGJMPDa8UWEjTDxvANxECidqFiIbhuvg1eHe/VdisW1Tylh0iFRgIS
o9ckY+fmOT89TShnyAZavvqdBzlUoVIHkdx7cbSC/xoZQdc9ASNGjYQ8FZBBCf6o39oC/eorGUgP
MthZae6dL+QM4Db4ZcHw9ZrAu2cvovRmN6sYKcPcuTliP486k4zUQbMtdMU/ye/ZFzqm3nbeGFbL
8ggdL5sxqBZwcEQ34RtbKFACREm/Ed5G8FCeZjHZRTsDPB4OoPB8Z2DLNOA+C5FoCL1HtJsRd4lJ
5UdzcAgNGXtG+32UXQ4WupbJ8tw9p8nqOinmj6GOJWVdQ+Z5gevc6rKLd8zMAM9sdWC4NS/QDhJ6
Lvhn9hVIIu3TTbZvNdyCvSPahF7Z1xxVxDQYyEXC70/StN6dRFVMPpKk3tdMK/7r2HXUsh8+EC2n
Malt5sC06NWDvzqO7WFNOMqSlBCf+R12ESAKc+ynVofYiQNdwEJPCf0CRwWOH4JYAxIOFEEYdmbV
is2zsXtDJLFUR8o4QxQBZeQkcGj2mwE8562wOz151UifNqwLVqaXrRw6sdVGzIMlDnW6DRvlSHJf
tdf5MLc4RBdqw9K8fNpZ6ZD8+KgsrBESGpJf1hg8ZJt5RXf7NXvD+TZs9Ru/jd+YMxSssiHz58Hm
ACGYZAEk/V9Qav2tlY+YWxnyaydgubbZyZfKEvLvoRJl4KywGvrrS88DoBd0vTe+QWCuwpTIrrZ7
+Nsxe0nj4uYfU/eeTAwsgl3g5qCICeaE244xeY8TeG/aIXGrvV2FI5lOGj7GpXNl1Q7TNWuSKAy4
pXpkvGgTGnGz7uMnzJeMFsPqlWTSW14tODKtd82SBrJK/yDiZbYGWzKJqdzEjaMTlmUEd87J0dNs
OJou583743ZmJ4yRJCZ3HmMDHgjVSfE3W+QxGz1wShIMsQC+N/2B+cXVFohIHgvvedzu0x/69zK9
l70L51VE/MlzepsSg92Px/W+OHb2rSEn83VDhxajFtR80PfSfyWlukZs55t0jFRgE9bqwMxKf8Nw
3nZe+7QxvI5ay2qZQfrUmWokDf3tDJMxu8K0q/ZaMBfAUnwavEnVO4IYm+lnKD4Eh2AJcjGTESah
W6VHd/kP9wPZCPC7wWXCNnLblPMaXbaXO9763NfJwWfrUCin85gU6JcFruYR9F/A9nKIu2xIX8bl
fguRWAWEtrflX0pSo0ZPt/yndUb52zdJNwKDkdjjyIrjZZvHHOMWqcUxB+bjDx6eF0FhXBbTwdkO
K3IcunDuYyOJ34SZmFVltkLA+iQrrpZsI6xFiFKVsONiL+OW9IjBEcPXYwSamtB9IB5vF/6WY3tO
nIONroTSlHl5w3zl9m1s7O7TyiGDxuaJpYc8sk417+4vKzQlALNgDt1LREapGNf6FNDE+VD279aN
yB5ix8alCnOmToAXM6jEbnMF+g/6vbXA4Quo7AxUHex1BNy9AwQQyn8wtTE4/bSD2m/xGw/uK6im
kmOua4MqCG72a3SbqeDgENZARwq7Z3uNTTiHAAzxzSTNGHm2UUUeA6Pba2CSIOsIpF8PuwlKD4Xg
s6j9R8S6jUnK7LeZm95lx0FdJp5xsniS2YhwQYe1LV91LoMrEHNO+8v0PHhOn8Hd5sCD4+Sxbjrn
wCDPdyQPNR1ChBqjbbfXqW1q3v4EOcTl+JOd88OutiNYlLXJA741WoU3pJmb+oiVkcIAkeFFqAlH
ihToLkSVikUZS3Eq4rEq2TV5LZ9cDQ4skym0ENCnEF70XjwIBLZeMxX+BhZS82iQDsFMVoBF2N6g
x5oZw8pt2Rp+O8PHvvtkVtRMBLj+iQOD4bcvaijpEdMRU6Zf2aqHUEUDn7/KGNUO8soWETzCHUrI
/NE4qgNSZWIcYybx+9xx8hnhH7CD9XP39ZsDQ/q46QTGK/Atpurcwc/8foADsHf0Gpsk0uHA78Xh
p6aG109rlq7UySW44L1SzXyEP5kYVDivR/mGM/8OdcwL30jblayOd0JFillHte8TDY4vGsfOOvoA
3tRX6U57WLBknste/QvdY7c3wnMPwAX6CEYiN7Uf3hj9ZaGtTgAqiBIm7rbVU4nOhDi+FiXK2Jzw
LANTabJmMwd3fPZ7IRP2OSQjUO8UQYYzUw54OPdshe2QDAgXvYdb6uJqqfOCrJDk62DQfh5Fv301
UyiBHhavNsii8rczvkeImWQH0WvJYFCQfOc0vZNjTXd1xz/SWw7b3unwBHXgszW4HK5EtI7IQVGY
LzeNWquPd/Kf3kc2Ioya6oBoicoq+iiODbRTwFywzFTrYl9ojpgUjkKXCHlJC7KsZbzZhsWAcG+b
vt+1/cJT3+YdHA/cIuBssSzk9rsNWzWaqv3EYEG+HeKHltWhA1B7zmnVNTgjOJtvFonw7rPavQAd
chkwQpYuMNubPPvAyZBhdIOYFwWtXxyVIedejXKg4PxMf8jyt3ntczNHTa2WD0QvlCB0wI6pkq2C
CYauukYSEf2PzQO6Kk+bqb3hY1DDEXifcQwiEfJjDLKDukBG3RWjwpk3JrF7X92GBS6NYBsyOxxi
XSC6Rx1kEr84PQnpXjQnZAqYpkf83yMUJ3J0ViCaPNBOZjbWMuZfl/1/ft8jaIZZ6orUtm/pYL2I
mDRrIrngvNFhHITtw75C8rnPlltmM+55hOkDai0k3wRkwsUNtR+iqI7uqg5KsmAQtXszkY9gRCwI
muPMyvqPPaLqC8ZwQKXfF25NX8I7aHejEqq0e78Fowsr0W6PIDlkP41qL+9jNYOsbN91sz3ZF266
dbo7L2z+Q458LUz3/QbcWgRQ5Fa2LGAzxPaV2Y3tADLmG5Yguw9Gza89io4eKcnPiBo2MPb/QvFJ
LjhsWQHq/oTQ3uFrUNi3VVoLoeu97mmnfnPc9a+6Xz7FnpGLjmZ2fV5MmWIXEMWeuGBwVjpQNPO9
nmRCibjGRtCc1d7FNSb1LxzNRM2Q1ucyYlBI8wgthYswCfcjYz0Go1aSnTtbXub0bzJDWc83nQFW
zhCB4yzryvjprG49tFZD4rLPmxwXzgwZC6e7hVgYoWZZSbTGLpsdM/xyOIgnXba/dISOjRKNRUwJ
Pw4MWNchGvsaOuQEOiHSLPc+zvUXhyt+B6zLEFKjGZHlEtaoxlFxVYKAsIpgxyF0DAxBbe+aeIYx
oRnYRnH26ZBXdVYEeqK/s9Nfhw/CHqPYL/+UQABEuYmuF9yjE4Y4t/A6yPnV/gKn7RCeR+wnGJbt
9gApvblApd3+ENx5OqBaL7BTnHK3AYn41s7hzpufZlhcGn71tcmo3+1i8x4pPeBYvWegMqMXSpSu
t6saWBMop0UJcUjvhWmy2buJ1JLa3WM5iseI6CQxRphlaQ7gRi4DY3gikwpKAiKWCDYzDSpzhB1k
SMnduR3LQdkj5tM4dA74IlGSmevIxMvHvJhdVp2jwaJG+ycClEDAY6oO0w1hlEZ4hb/HV1wMZl7b
vg4y5C7/tH5oVnzIQihDZt3M/L3SLfQTpqe2Wy8Rq65z7YCAZN+sG6RicdT6YWctFpcphj0XPbxH
oG34wDIbZvsmG7yT7AqwdSSFImBsf/bu42R1c7ZghDDX2JhePEHvhcBS/iPpvJYV1bYw/ERUIQrC
LTkp5nRjqUtBDAiigE+/v9m7qk/3rtOrVyDMMcY//uDJ4z0jGZ475IcONumkFDN9MCVsYnobG/B6
Om/IZ/HH4MFJSy4D9w+wGDmhET3/4KbRPMHpnZQWfFafyFZHd7/T34HAkiD16oi+sed/kzdLn4cH
FzrWNr1Qnf6mMFcQ5k6AbD5gNzRV7JFYk0BG9OBDIiPySaeFHTQIDMROJt6jAbNTzwEzEpAQcc5n
jPQtCsZ91gQYuHAsq/bDfU0VH8wWrsEAADC1wFV0/3q1FTed4A9r65N0R0LEy3BpKL/r0lP9HiQm
dDIOGmkNzJlKO2kjSvxtRw2nwu+3xphlvyhnxJax4SFvbY7OE3y9moNp64crW5zZfmijz5Fp2hA6
cn3hb6K/WlULBD8+K5yS54zj3lwk752BN9iOJ0ZA1fSZjPb4z2ybrQ7NTfFwjMYHFS9qfcdpOH77
qT2nfXVf6Duw4zlXx9e6+1OS++p7eR3IruMoeCs216KMAUwI/mtoA3BEC6moGAFj3ICzOgRMsj3p
UP8YOfC8q0w5Y2o31cuQ5+cCIeZq8+t3EFjPDVsKkr7gMkCZzZwK0/lLRyuR2cqpH76DYSni7r4/
J+uHEpm1f8BS36n8tp7Lt2/4cMyi4eIzNL/bv+i7TS8YxfoYfbpF8p1K3mCjnaoVWF110ZPWYXXr
akeikC6DDw47XsnrSotAYZqicRdtuzHGNCLzVaEyxmWVdqtDsjs89u2hqXiiuuAIh20ZrADokmi3
WweIrrM+fNIlsBCQxpXCV7i9zvsW1nfJaamAWGkzAiYoQX3WfUkeFthIAP+S4NMHbkMrwglDKRnj
RV+fhgnXipsrvMFrjOWq4OP0T2+AhnB/JoeRIkQd0J33Gt0kYw+YE54h42GMHmsOq/GD33Ig+eoC
ANi9h51frl9eje8Mw6dCHtFgrM3240diYDVROn/At17jZ7zy9zF2SdZrzYT0chr30LdIYrevwOd2
Fr7BsV8WhQt6ToMkcdXfNbAB5i88Kihs+AyAEmwNZ93zOJFl3Py5i4vnbBDfiCeC+X6QeesWjM6l
PQA/QKifjYu4F2qnN8nB849PvBhKza0BxLa31CL+YPVdWBpblYhxH7XO4Qaz1Z5DzUpqitNOt+hW
Xh4ZH2AcP+tFtPHHqiQh1weANUZ1yEYEszsH0G8/p7PnuZR0C6QtKNx8itEx2Fad9NpwQMAHovZ/
MIs6+TJ9k6SEb9n2QiB7F7YJBdS8bgmHw9iDesyvlnA6gW9d53SPQzwiYKcpifDsu5FqCLxj5sea
NQ7b2M7KL21IX/7eDAWSrSW8DW8EhcQ+JH1vaMGCwJRwDiPkqNmlLZ8MiFTQx4BwCKEP9mNp0W57
k/42dSvrO20W3BmqNyfi5U1FR0rrX+fsHK7zwXFIg8d+8d+BtI86/xOpQTuRsCcRpiRXV1u3u2JO
ufd7o/v5vrwlSkQZbAIHyA1K+LwAzhckOCBC6l+Z6LQEKug1d080BphYZPNeVEy1M1tWeIpwoNTp
98Jr/l0Bm/Ydbo2zX4KbWzB2ZwLnVswWp7DX8cXlWuZuxEPPloUqTOvD6RCqmyr+2dxhE1CeKR5V
IemtpDgekCPQE10+l9tKc968SPVyv05PVJIlXSLI3mdFRPOLow+/M4y/c1acYuVuiLUHvLMGL8nH
qFjCd6KgFCn8b3wsObG5LWsCV2cwN9iiwgcFa2tg5FxH3aTl8NQOfTtIiNFk6IZ2CYIAdcUR0o6r
L3b2mAmSNsuj2phb40Bb4vaFkaEoGQlj2t1BHk02FNFXLU+Oan/XlKGh005lSuMMGhJ8TmFpSVgU
5Zyt+9B/bZ82pvXDcHg0IjSUGgv1sZA3DY8Nnf6ZLTI+d4MlGmA8+JKCRXdm1tQJ1tws5DOaeL7Z
ZNd3hSE3Y1aIQMiHRmcgcO6LHxmaUnafYgjJjJkDDnyT1/YBh9R8ruoVKl1YcYsbrGVXcUlk87Qy
ZKT4/VsASQDT6uITpXbulG7f+TmYaJA6CyLGSg0GCXwsFh2bgdt+bV7XiJhIt3CzsPm67ItMQMmk
Zmb66zsYzTo6ank2MfGr410SjiAGbJPnvPm3m9UxtuAxoRyDjizgGI08xVT4WVuzxNPmZr00i1Vf
0wOFd3SQLIrEHnI3VC+4err5vJPv4LBZShnOVfbtYj8C+RPhafx1HjEY318fIaaVElWL49KWWQdG
6fmuo/u1qxFJNhzoZnnkKMrOz2X4FSiiOIi+ruiSmeIrpm2HDRfbMbCw3/8TVSQxHgYPt79UfFk2
/TysQsY/6+rSP9NeKbS62EJM1e3Tqqcgvkxl2Y4VDsg3IPyacYZe3lNcpleBM8MrfS96jsKpB17O
tTQa83vurq6AwnCvN3VXiwSUSFQcKywARWuLOc96v4Wv0Vc9Znb5BjUkg6WFP52ee9+I0DpwOibX
25knL5+f6iPUKaILS935scGktbnhNGg/zursGSlircKgzUauRnIiDi1tA86wxy1lAwLTZxYGeigx
8xCJvyPWcH0fLwe8VJf6JEuGvICUV+6yzrEGdQm+MX0gBZDQmmucVv6DoEx6eMM84zfh08pAXlX6
Vp+lMiEYB/ZK+UEeOFQZoNjrz63GclwG1ap1QsMe0q1iweDkYeMPAy7ipbaxjvKb495RxpRK/pWd
2vJM43B7jhjZoieKMQjYUyNCbInVDxtXeAJm4csz0khtjqXHGjQTJa7s6hZ3E5grM6kM4Jaf6DKI
keHikIyzwpEq9fQqIre4tGPh+8R+bj8ebvljMDT7Dff96dRTGkO6A7ZsMJrDapqpqHpJjLQ+c+lm
p5t6x6BPw8/E8Un+Tfqy7bPrIxSRHfJr1KyZDVnO4cYfMKiTiUWQVUWu/SI/Z2G1A4H9l+mehepW
DX5/DMkcZUm+E/+CIIM1NY5xhEo5jKcYGGHZu4/r6IVPy7gg4EnwG19+h80P5kDjzpXx4QVPPZ+2
nEk5ZQ/0rbF7lsI+/hca1nBGq12V4CLQh4JTPofBaPZC1Ozu9a8LgIPDbt63xjFWZygPNA//0rmK
KRSkix+dS0ruHCtcw2BNIAf7BbZElAXBXPv68pauqkt4sG6I5d37ge6WD05d1F9V8D30L2VwnyFQ
gqhv13LwK6I7bGzdJW9hKk32s0/UUO0ZpV68FceG8xhPmRNbuK/J4zMeeqwjF5XJgoPFpZRaYd/6
XcQjUkbGIrVvHGy8VnSwpUtMr1OFv8P172PDQha0/H0yBK43K9wIIH/CXdibKv5eU33NScDLXS0V
QO94Rjff0VOdpeN+JWyukGSl2FM6JNihS/8nSRp4tSuPe8kz7rlqzGFfzABfAfRIJGfm+QVvODIw
KNDvomV6j5GhET7AnDHL0MAoK231gC/GC1uMMDOOqS3fI8QWj2iYhbp6jV8HJHbOKXPZaL6D0v16
qsWRp7hgZ8yMAIwPL1FCtME4oGWL/VTdgAYrhwdm1sN1YZ3Y5nxXrQVtE5LZnPf6dVu0ESkF6U7M
oKxdzoK2N4fIaW01V3NVJoQeGRqsdNe4BsLWYAV84r2x3wm7Ue93Ge4dZADzxuURppeYLCWBT9KT
1ZJzN0GdUdzdfGzQLC2G6NPHZ0Hy8YscM/VwOVL/s8LDA2PhPVMg9zf8nWqC1ZiDeDYbW2hXxTut
Qb6x8jZKUQAx35WH/ZTYK7QcCPE0tJbiI37BE2Mc7ElgpwznH2cQ4i2Kv1p6eMbl4RW3p/pUXvpz
9hkrFFnoeFAxXv0NZgWkYSqHm49Nmf/tcTV6Zjw5Gy9HgVCBQOJHy8fLn1tZwin6Ph/J9YKR20CW
h3E+MayeNxzBwQYcmePiA1FJqCpGz6iDutAxOeIHuqyPP7/m6rrIVCefB+Pn1dKCVJzY5cg4Urah
cgpbBW5OaWGPvWi2+z6cBW6N/ldDQq+cofBR7UzOavDr64QyYgPlLNWpA0UIHe2GYQyilpebSz59
AAghJhNn4FfWASdqzKtHbC08kLoIXsDR3Mpxxv4kkE811B9w3oSxSt5AlrKhZH0R+GpexjadHOhL
uWK+RIScPEISE4XqBWnWbaZ5lYuvXuNEyPhIJrAquz8hPtLCYNEqCc/oxphxJE34BzrvETrlPg6k
jZQrXGzj7xcDY3IQdmSbm5I5g+6JNwV2O9DuO7ZxBTBAa+W847zrXs9GEFhh+XUjO0ET6nQGVck0
7Kt7xdjv7bxX+vQ+mvcRB8R4ugaPAHcWE4zZQVlId4c/BCYwTHeI2mjoMLq6/ssDLVTbwG72uFdt
bD2EVw/tqm9EnHWwOBOWNLXiFEsDWWrUnTF3Sp3TO55gTwsGXFgYYjGS4wSlWQJoVOfpih4YiCh3
pqCdi9TvDsYHFffNL4jfISEgZpwjoc48P2KDibac/BAuWvWoAkmF9iemctmlxpabcnNj0fQZXXfG
+PF16uh35M5N2doO5pC+2NXCoOc9Y3P1TzkgNmaA5Cl3wWN+454bJp2H07ks+JjzTbgp3Ya1C3DK
xi/tHrgKCglHGt8TGP9/w7EWG+J0e3hYTj9GMKUTzoT3qPH6tPMq4WUr/vqAL8VB5KeoJzXRdriM
VM5VxEqTe8pMzQGdsRQQsO6DNJLFHtW6f+dx6tttgIQdSxhy51L48Lotrwb/3EFywegSljNcfFHE
8bzBUgOh/KkGnZD9p8GefpaxB+SXYg83DXYkb8QOPmJNDTUaH448GWHyQkYliGAOz4yYcxFiI34b
PDptQD4FC2p2MNz655y/u0J/liDctVYoYnZh+8QMvv1w3oRXkrIzNsDvOaLTEDYJ/RKbCS7mm56Y
NWiPyAX7HhcOQYKMWt9DGT91a6snuLkA+CYwxQ4CRmROVi+K3TtLnG8RDjMWF9bufJDwOTRSj5nm
ESPC+dq96SBpQznotnIw3KEAtZ/z25RzWZ8QxGFmM3ZhbJSFzMPiDWHdBOiGgkp1uLFlwJeCW8fd
bz6WOuqZR/wuvgBsQgv/TeDOlqMh5vt7YRn4IEEDG4NxFYOU+30GEndwqYP8dGfqwQAv+Yb01Ml1
MgwbF5+/jI0zGpNtu3Z/c8mddochLyzrxfxPC99IIgNlp0xhvEkx++DPv6b4yXOQxQO8R0RyvLSG
uovBThphx9BaVJ+WK6+SvWgOj7fdac9NkIPrCG45csx8YGEMQD4h8mS/2lLH0J1K/A6NCQfnt11N
WHNqaDxf2MSBj1kzcA6WjkCX9gSk+isGRXC/p0O7MIh/gMsckLzNt5AHQrMw0Idm5U54/MWGnvLJ
OkAsd7OkjmC4rveJRDwVsthFumDreAJMooeVcBMGg+aBoKnCcX/GbAo89o+Z8ZmAjmHg6O0GoYxv
AOkZDF+HxrmOnwF1zc3iNziW4feIiCU2YFSyZqMT0L1BZeZMQwD4xNZ3FyMRA7K1eTuylTB9CsUt
Ee42DFenCQtnQ8QeRl6DWS8Yxjg/2c9ASh6oGttAHomcFe/H04ljqZMm9LL3s8YCeXJN4OlMrxzP
V9ZEk+uRt7JkRSGHRFycnht5xu5hMHvQotK/2ITZjREgc+gTDoyo22nwLdCElzunEVJecEK+nWFA
W/zhpWfzoCPkFBPq3ssWt8MdpxBoPJ3JQpI71RDa6mcTbupgxaM3JX/B/NBQE2IvuXn8oT18OPW/
oCeSqIpLxeKGwCcSqS4sB+aPFanWBu6s+MjgpRlh+BAPICeHlBDhItH+fXYvtxMPPIdDDa4Br+Md
PnQgQbs96csvzM++U5BrB38C6avm4b/K/hzjW5LtOjDAj251v6DsCLiyFFRkuNEnvSSL2d68KDSL
1t1P+5s3iMuXmkLFUzdyWFyueOnzXa5A87AiWl1XFUYG2YKjassTmm9pdKC9uxKqXluyYb04EFnl
6TDBsNgilg0NDUgTZ0/FxG9r6GZVU6vc/omoTFKzeuAUqqv3cDJwCsJOUFLRtTzZ5NDZ1cyyLBuo
P1dYE6SWWo+LBP866C4fcFUyr3C1YqXkD0K8CEBn/L2g5lLjCZj3Nac3p2hiSoh+BSXFzeFZ03JU
Z9BP5qg8DzzazObAboK6w0oln32B2gCFGsEbesTlM/leBieFxzg/PrLcnPGZen4m0qSKc4toCbI2
Py3hUYrzO7LmUV8hs6oxVlhSToazsueSolnkNiNEg0Voxi1/jR6MDw8TlzVbttO/f+pLQAlPSbZE
s6Mr3twO5RjaV9Lu/+BLMioXQF/18oqdf+kw84ctTXOfd1Q5pRPJaz3Wq4O1AD12clR7imADwpRp
9l4PRzfWEx9Pjd+IZnS0uH02anfNvY9jAJql6t+mbaRv0xEUbUXQCzxlm7FxnEiH3/Rd+b3wh62b
YBZCAy0S1mcMTweYTTCluXdxf/lOoOd8dQdG2H2ahzRoY3X1npQ0vqSL+4PGrI/1vzzrl793jRmp
poxjDFDquA6/6GffmWOEWbTHEIx8GH7gQGLnfzfPeFrinc8r2VvDJzDGzyN6xAVrtuESOWTcnLLL
dUTbIqK3iqkaZZsHjk+NkwfvsIpfDN+YN4AirQnZas5Y9mHIe8j/FCcVAR3VHAytjW5LKLYZ066H
bo5bZt/i4VKfZ8wjWKKG3N4APtiHG4mgESRU2jU2xHa7gw3Rg0FH1xmyJGQoffrSSKwDX2ujsuo1
CxwYDoRFX0o85JgRh2M0XoBTkQ4m4p8DiLiYj39DZGAe/ftm4F2JNcRzYnDpb3hT7gteKahZo16Q
e9CoeHhoQKYPGr57rIjZgzN1tB99OsQYAmC232FnHflx6EPscpUviBLDYebHGZiu01WPZqbztDEc
bMB7Y6HCwSRMiEeVcw7US4f2qfhA7A6L226axewoWJmRQ/3Ab1hNBAdex5UIb5bFV2eSFamNxuYt
+Bsk2BFBwAbtYyleZXdMfRWHEKnTFqRv28A0+g64IIiWOR3eZJpbak+E86WHkiIkpsTGIRXWA05D
lMJ2kPUPbrHoDSPkPsMaqwxSVD2a0bvh7m0VaSqy9vm3dO5z5D38qStuD6bbFIdUYS4qrfHlfBjR
z1wTOmRY1eznoNy7Tp/z9w7r0tEjrBv3s0MMolh/e4GEFNSGRcEeIQKjCXMW09Z+PoYQv2rtD24m
eI0aSKz2CMtlHKZZFfMgl/9n1jgqpp/n75rNWe5qRHQfexCrMh8067bDvrhFHBu8/MH8GugLXoOl
xlMkeTJOgBb4TCDZzxAQjiUh7apK4jp8+ZBolXaO+YOpRs8qTCu+hXzTjcgaIReDHyPbfOdfrKvz
hMv2mGYnGvUeAuOteFg6JrF/cyB9BRIorG3SaOiX024swZMcY/Fk1sK/HdM8cOvGawN1DWdLdBtm
/0SHkuIP8rOkk+p+nGrD/+AYM53RIWK5gJvK32tyI1UHsJhu8wu/eIoVN8UDCxPmb9hcuO0aR1xP
n39cPZ5rgrWgfr1hC3rkQw8rkrknkOpivpa86uOleRBcsw/dN6WFzuH1Z2yGG/rHGRFkLli5/1p8
IVG+nRsEzY/3VeKssqmt2vJNGXJIKg2f4dOK8ByadM7t8Fg1l3ssXp98CaHE15aUBJCq9h9DoeCw
2dyOBKvh1m241yn3CBtsGtKvNqoMl6loeJRhTLNSWLKHTM+EOjtpzHCBa3W6APBZDU5MLeCj0hb2
/4g/7k49y2QGnXX18h4ajJwUfs9z9cAFU4wqjStN96fngV0vFINxn4JYjt4fphn+EqwjwAAbTjgr
acN09ia8VZRE00mpezgOvBqbLy7trnrAMmAOSse77leJ1zpw23odtp7Ch3qQ8CkGp9sC1vOAkFPC
+XAaxSeRNCRTq62WDmCec9ni4VRa9nZasy181VZlV7mzBpEfXt/AUoTQC1sMkeauYOMxwDvFvgcp
zR4NEhhLZ18LTLcdlEDlx8+O6iyzdznOKX30NWHj4LCHoladociZgY4zLnGGL0qAM/Z7e0dwn//S
lRTdChuJS3ENOsQ9LJYosXQ2z4jGJINNmK+vdczltu6sjHI27imb2gBnQ9YUkTRLl/qi296POqv3
bPyIKzLrzafMNzhEXt+xoaRhyOBeCyUGciWJGR/idW3XNelSwF6wK6aZHSzuduMNIwIUb75kFhQO
2j0Ger++sBxnplHWVSgv3nN4ZzDsYEBzLgwnv+0NFQmZYyzqN1Jpl5VJka/ctyNwqubMecX7cePt
HA1AS65sCJk+KLOonqgoYCrp7nMueCl/lCuGHk7CCCdP6YgmrEG88uK2mNQrbSJvkdtPhgukMkYA
uxusPk1SXCSA5CXd6cgVpjkA9k0T3YFdHZcRizTGmB67aJx2yBbgbPjcvGInnxHd/D/GBJCWpK8j
ESp/xG77NVLpe2mgVetxfIcATWHHxceqnK0HLyO8NAxhUg4PHB7Y+eOxAxNRUDtvLNc3+LGCcx3K
FU1eODw9F61iFgcKQ2/TOxWrvXeN2jj7G57kztIyqzgUrEFo9RkNeGqqu/XlAWZNSFw8ri6sW4WO
A/QYjZ7Ils7YhNUe2qb9FPOTi9HM+fjBDskawZo8T5RVOAyYu2z2/ts1gLEKuGo6PQB2fmMFxAw/
rj/ayiLsrZms7mjWURER3Sb2Zzcs1bB3GdXuLwGPUyqic8iuhYu7A1abfi4y8RZwB8ki0K3B5Tq7
jsUQIgUVyga6ds6NGb9lSC7cJ2qj1ygjw3sEI84qA0E0CFXrndxcSYLzhnaIyw3MfUtgtEx7I1w9
MBteqMKnIS7FOkkCULTB8TTi5k70zm4X/Jzr4hGwO7FefMdLeaE9rBbFxH5M/5UwoSYa/BQ5BMrh
wrysEv/3Mch/ESHKejVm+bIa2eqRNjbwerDee0w1gcTRgeP9TQTYt1BjkRhdGDFe/fjO6I0WAa8c
rCaS26q3US7GhnowJcATySgxh3Ed3w4SfjQZjkL/TKKwR9OHkQEsCIsSbgiKI7R+lk73DUQli9Ap
Qki9twHMpTC+nUi4ZJil1P3RYmsHGvnBqgaJEcIWV7joGk9kqvsjsghAkXzb4VDBWITfD08fWUkt
ZxFuuBQuWH26MEytgL+u9U5Ys0/RgdPsCKw+Am8EUYLoz16Rdnc4+qFjbOw36wW4WEEzSUeDp7V3
P4BrRCs52NJYqaeOXr4OOXtMQhlvU60w8FTxked8eVsmXyyRn/NuqSxZtdIcUJm/NFJONu8fb1RV
wnrOfBMJPQoKc5ABFqs9QFB2cmzSSPqg6+R4uI3woSflglf/x24Fhdmx7zWuFuPDMe5FZLURAE5D
g4K0guXYmPeeCGtTQY4hAJEXyzaTpS0PIm38n1jYwx0lPeIuNA41GwH4BM8DO/yWAU8zB30ktACf
dgYXDDQHqP7SH8HBzViW82bzLjNKjpF/ZRYzEeUEecP3QrWqkdUMx/nquthv+LArxa2DEXzqX2SI
GuOUpQrbW75LDLqYcRmvGZ8zi8efLwUBRw1BE1J4EhnTNet6NrFAWbVTQ/2HSgrh4WHrDOd/rfdd
FgnvVTv6cN523iDqO3n09XLqvPEneAF3Iem7ui3QiFdMVGFEwzrZ59SknNhoLyRuLk2yYvN5Waak
W+NSzwZugTUtaUCrEj7DpYwhC0UMoIsKQj8qJVuBaMPVwgbnOvkwMSEzZcXGEIfZqgdD61I7V7bA
2A07jQh4gNOX9TyVnfA0NTwSe+389CMGzKZrCaAd86QBAs07Lh4cihX+VCn+YEB9n4sxf9l1Y7aT
gpL8sjpqFu5SKeDyqjjcaIxFU43rmJQw4kIaXBSrN5PvSiRvM4hvcGoDfpE5GSetWLcI10dBMDC4
k1ss0jHo53GicXyPH75ookccfnSVdY5EyeNB5aGpOEzmeDdDlKQU5faJns/juv+WWukoRwaPaonh
3YotUzHhfCv+PvGT2dlp86AUDcZvTOQnJ1b/4zIIwRv/wOShGx6peJbjFsGYlTqTR8CynYYEKfzG
2GUHku6CgUK7afEW4vxD3gxsit6CBqcOYxavz8q9SS4hgZN7BNebG9Fab7vXHzWpzT8s6Wk271Pe
me0UEi/yY6gNX2RVfWgS7fSmWvIE+hzbdTiP8KpH3UZGK5yNecRptYZTa3/90zNWKMAI+iPSuytp
iexUHMm+W1KcQkRWtxkeGcte0OYEM9Bm5gEfTKSTLfsNYxPcW4/CeBuXqx74xJBsTsI3eXH6lwKL
qzO0smAYYWu+/YzLECAD134ifORd6QDbM7eKxE3Uw/h2QQnBOXKvukPYqPh+gi3hX9yzsV/cvh3W
ozME1Ria4n8mhH3C6ttwy39uKPVpMJW9/S493FZgURlUtwMOopyPGwrrBuhtvyyiAft0m77ut3lW
Nv+f4N5mcXXiXzG6LavNHZEnGjIM1fhGjH+7EZiUqBc46YZ2Rz+NE9+QSWvUIO5nLoQR+xKXhcLc
oBLNbJAjhpMdqYsMqh+GFYiS69+8TfQd6ZcAd5N8zTTNy3RWoxdLxBZX4jxuezaDIPASXxtcjUb9
WDpFhPDrPeE7OL+Yz8/S/Bc31LniKIcDvMY+I9FmqcmTlX065R3A3VE6SZt20cHM4MBEQk+7w/YP
Lmqfr3YbsTpWFnS7c2MEE6Cxu1M3gVUibDAIO2WDRbPLuUyn/5JNYAU8Te62Gn04VDlpwWbA/cfC
GhOMjjvJv6uj9ojdlldEPKjz4vKLMWJwMSjEum/PUro9QvkA26wxPsyEzZFDk+dBFfIabOIaspSQ
ndvPuMAfQzhnENPKLRdicl5uwGWZ+3rfcE95Vua454wzl4Xm/DkRQU1FlIN9C9PfdCaYqFmw62HM
AQHPVyY6tMBiyT86U5yc3DPsxod1945kaNGLZnnbCV8TjN14lrUpzx7oeT9iimRPEtwJcrqPDELv
fzx/+B4MvEhEO6lz4aFJljZf+7HuI5n4ILchSj35ugZoKDuff6YjNFV4zg3mPQh6jf3BT+g2Jdgx
0Vb7C9KdQ7oqo/4kG72jwieVbn5LXt59OUQwDGALu1b3fpv7hAOBCSTYj+7xz+38apSFV7cBnygd
und+L/3POnWlALIB4/MwSYB6GIfK6WcqDAH3duHkozv5HIxuAMp4yEH6z+0hqBSpr29MJqyUSpw7
tSqE5fx6ACRz0Ihh0DeATrHcvNQnI2bdk4P5XACyOY85XF/xFZdyJCK6T9MDnC26Amod892YJzCU
cTd/Te7blNaHuzd+sf68P2IFwy1ecpH3bktMl8i5CHTlG+tBDnL4jw62KyIJ0oGV7QvNuBYriy5B
7HOPwMrA5lXIsS2YQ7G8LrWtTlQq7dqPOsAnieiAZCHSQo4U8GXxHF50O16P8JWkrC6BvSOGf/M7
EU8yamkMSpk0rmLpSOfU7egyYPxQlLeZKGBJGj2Z8AueYwqwbL6xdzryamMUopzB4ZHb6GaFimR3
i3QACTBnaCWaxeRCp0KVyTb8qMhQ2DdoyPIU8Te4i2iqfddZIMgOe2HySp+CBcb3QJmChyMvb61j
FH5Og3OWKUqp9dEs2BsfVYiR1B7diEUAEByCDAMtJsKXo6GZ8B7nPWYRb2tAVJbEw0DaDncdqRks
yc77zaATdS3vETMXXNhPnO3eyTe6wVMBAQDpgcQAw4V5ga+5hNA/Y0OIiVczGe6k5XMtgpLAC5Fm
oMWnJdRiND5Hdk0MknwSrSEZSnwmlgySSb9IJ8nHq2MFM0KhOT1i8vXDlwN6J3mVTFjQRhqTr3EN
GRKfHOaAkltuBtVy+j5zadm1321pTZ9Np9fDrYbltmbluqmzFaannfG1+FOHfgDTlwd4oMVtd/o9
Xl5FV3R1DdQkVxfFX8uIndvs3n9g1lxMiIs7mlu2UxKPMH27YNfBxaA3zQ03L4L+IHgrbkfeKd2z
eFxNiAPkQxFqqn0drjtiKyo8xyYTDqITCG8ogPkPPhmk70YEPfFdfoASOXRYOkMa0HEMFedr309H
2Bzkx4wXRnabCWEIrA3XUpIemPpYtpNpXR8HpIujAWMxOW02z9X+BKN3p0CZh8iPnH6HBqFZA2dC
9oqL1WCK+IVruTYWyBL+LSVp4UA3p+0SQmAPEz6Chxwt0tbF/JHsI4xivPe8x/W8+7dFseFbaBWH
UCWq9It1JI81uPM/nFpcZhaLQ/O1HmxzRmgWnPyESCop4idgGci7Bsc4bfXHqn9Wblif+IbD84n2
6HUZThtFqCy+yPWjQYSYKsf8UV7Dyn8k/RW99Xub5wA9j7/f8rXklaah1Y501cMpPz6faEis7RJ6
LL80UrBaOnhLYi171sccadAK37w/qs1cSbMGnZuNQSMabN4OS2geyObiMt4tEHEVoeAFvRudKF3j
b8OfUjSY/UafySsUktfn+bXMd/pMPtY7cP0rl4XtHZ3jRN0xH9yZwRgiLork3mA0AWkJCrI0YQ/G
ssbfR/1tsYaR1guynl0R8RKxk+dUhj1DKb9kVBzU3LAauSSFud/QEHKRWD4yIPALGUHbiYb6eWF6
YJIo/oxzemqBKm/me/KYdNBE2Y7OWNmUJKggNYa+O83G9Uia9HMHmG+PUNdiI9jbcm209Sf5LNA9
T3rsOLMjcsIxJjYsJen59acFejThBFPghB5BDsL7iUjFWT/CzyLYb3/HdIolD+AlmhDyU37/8niY
ZV8AgXts1pSFMi9PcvI8MqtzDgAH87ZAm8DwiplOxIO9zzz1dOLPbYMNxQoAVRSMMJ8wyhonWK/Z
H57MgKryiogUykgPVAVI9oDb9uDA6IwLk7Euz+WyijSA42aiLZS/+7E3NOv1cCxDxq7GRaBeYAnL
G2a5mmEA6LRiSSInetxgo4KVkf+c6BdgG7FABNmdUSOQO1LjMHnmsWB4p7axTEP5iIc5puhMmQAk
rN8GZ+383DKyAPLDgQGPoIoRD4Yrar83rXnLVsNll2QHlSq4osfHuGrMwCTtOj76pE5leHqMTj0M
BsQFx1yRObxH0PF2tv9TtpiaaKjForqJXwO3fyci2mYov1U2o8GX6QfADCzjVF+Q7d6xjgZejntC
HTsgcwdgjKX8SgWi3XAfLtU/owygVYaJ4a6/+5yMw5stLFInUPlerFPiGdOPxXKgMtv/09DuhVAZ
42fUcoLoh85Wp8ItuJD76yvpF450fDKo30YV7NELP6GWME1zelEYIGUcCs57nGJ25aniCd4ULLwe
MHvZnzORQKrvj6kt+MHNxWHaCjEUZ4kkTu/rWZbMijtZYSbKpXzU6+fuemrRbsfvV8BrneOQN5UA
ldjc75Tjawnuk27eC1hoOcSPTX3OeeV58qD2cYuO5bqlwPxdj78J++8r6wA8hIbAlRzWFj4dcF7f
oiHSkE+Zz9RSjhrrRZk3zlhDDroT7oVC7SoCl9mXiapNzphLjcCSLkW/aNNQl/xH+GUY18OM8Tz6
zZR5sUmFR0y9GnLpF8blNa4P1MURr4G25bWg4ub/VHPgE8DsoJH44fHiH0TIJqGvA6EPhxf3ZTUB
vI6/M9HvaCeJf0FchFAP5I9TAVSIvyWjXbwcIKbY5IM/StjOcJ6AUNx3JNAomozXAfxEivJSy31I
r43uSje3Iwni5XOtDesBM5V1OhouaikE+FXPGa6qm/0eBGgrlJfXav77GtwHBCWPtCFpz+6TCkrb
Ca6ZT+Bt61Tx1vyS8PfyUyLn4J/wnqGihEQwZNtrVdg6kVgJ5CWcrFD1knusT/ceHB4gK3EaMLqC
ysPCLSN9CcYO/jnAt60TE1ULyoOmReimmexb0gz4Eas6HLCM74Rr01e17uQzov5FNirW4uDiSEwq
cFM2Jh1mZibwnvS17huFRb58KHMLwY7grtDybIVAkMyjQjgyqbnTwMIrbEG+pfW/Q8WnSzOZ5x4I
/3BAxYLlY7HFLx92w+9FJC48OwCSK7lJ0GZ/1hvPBhL0Ppb4xQurWzU+L5qgtHBmEDbB3cI1HiTB
3Y9Ya16F8vrHr1P/xC2nrwbv+CXyOKdUnvjxwTFmaBmyRJ3ReykTDpAn7+3V71aoxtjr6Qxqrjwq
ps1MFa6CeCIs2zVG0+dqwpkm+bfxLyDY6JxvS7pdS+Vf96L39Db9rMi7Iby1wcxDJvmQxDhhOPAg
BFnQ/DyJxA11Y2zKFadid8n/3rN8a7gEPWy5C/Ahvv2L+kqa5ZUOmR+TJ5nrwCaN3zlKURNMQVTV
eY08vLk8BADOaPAml06sFQwGFdrp5vxm/f4N6MQpCYz0+/9IOrMlVZEtDD8RESDzLTMo4qzljeGI
qKgMDvj0/eXuODv26a62rBKSzLX+9Q8kIhABBz9WGrL3qv2A5MOJyid5OAq0ju13T+9vr5TBvyAk
jnLme1bHMfKl6/8jUKuevubWtv4jvPC8ZwD6R3HfTIgELHSEWwIKEplilJVQOZmi96sxojRF/Kfe
AqSet+sW7PSY3V3VgIGdiVqPV7PDPqCrCnjx2fMh4lLFQY0GzGyOrUVcJAOmPpUziZeUjJi20QOA
ckLIo3XcGrQ19JX4WzfC75b2H67s6kUYFzJBFj1xUGCWH7xQeUeHsl20GhyYhx5GhvDjVRqlDs6+
I04OXOLmHI82834+2y+waTTWyIzQN43ktTFXp8wItPV3BQoCgYYHqZtYWHOJZ9KCWozJ1rqYMPpt
0RTC45aZHTBKQ2552IgmBOmLjz3dGx4vM1S21lf8wfoGSP/frn55eBR98hS5GIfSeQFvaq7umjk7
O9yzDZ56d2RgXk7hTCPyoVUUoyYsePEmo1MpaOU49+gOLGirrXcXNYjKiYQ0/BF86/5bC6tHwJ7U
4zf+w4iP45tP/kWkzqNJB0KdCOe9c88fDyfqMy60GGkyVqg85nkcnjZ41xcfRajfrxWj5sp7ln7J
NA8DChAywydONZccFMuHK9MWUNlTobqAaGdWZhsqTCnWWvYCG+a85PCHYYNjXpXibLapPJSH5hhA
F1QYTJcrcDk1DBcYJcFH4QLHxfG2xJUQisK/35WDnY2fv38Tbfo7UfHhRT4WpnkEJpSTc9yRcmxN
LnN2I3OASR850/TVk1uKfGVJSrC6JUSXLi1fW3/68Mvt6V8wsK/78ASxm7Im55TBxu1IBXsQ+99e
OfxY2KNHRvhf1mPgXpCNKyi/yppSaa2nP4g1yBlsbrHz2f9q1F0qAWs0YWsyRmUHHYGo3OqdzoLj
pL645RG+BnQBBtXmjm0GawDR4tC3kY7ELHLWC834CTUNuRO7y20oM7Q6XSnrvNvETJrWbZ4YZgqv
I23Y21GdXlL174xIW6ZFo0Y16QN+R6zj11CbU63/xEQLHnG/3Gn/9K1Qw6FoGntYMRM90VblzATQ
bX0l7Xbnozn7jPWnw+5es0RR+GWbMS3wXFrKx+eUELStIp6J9+pxUnP/CujtyAkZr0xjph0V3voV
gW6Cr4Ra0Ka3NdKRmgw5l3KOSh+vLgoubjli8wqrkjXLY2pMqaBfe+4rEOu+4FngxuLQzuvfpwYR
6C1itMBasm+heh1sFmXCAwLIZvwJt/RioA/tuXzgMZAX5bbcgp/UI5J4SZfA0gm0j76YMQ6DkZLi
NCxrsYEwuETiCohIe86pgFad0SpwBZAKgCdHUKrNBfXRFqxLfhwELdkhYMKebta9kzJgO6OgIDeC
2QYiP1YJ0UnbZiIqC0gLbKwge2/h8vkaalsZw7d/iOzlj2+kGoJSM+vY3en6QHZ+cITJCvv3G1oL
bcE8StuKbBXKF7xw5S35LWSaEDZWAADeyUG4gul6+eRyoMT/AcRySgyILQAqm5PgTsyYHQAW5f1m
QrHdN46flLPNF4AeTHXSIIFVQ3ZeKJ1SSMD0q99+FxDTO6bMeOuObQwLJ9BGECt59kQsWEgyOMQP
YOL3C+yCRNyEPGoT/OCBgfAfwnf9HdE6wq80g9VBKCCxheBvLaUD82yok2bMnBKdOO6kO+gxSHbv
8PuafrGEdeGWfT5gn+MfS3Io64MZXV+EJbBrxfCyEUQKc2as7lwiJ5ARXrKzwDchUbV+tZ/srotM
cka8KyMHmPZI8kzkNAWcKOE7LGzjjw9vuGcdcZ7GiGr5vhllIkQq6nb33bfRC5T8U+EfdSgxUMxG
ims5zLARJ+T+jkIJQjmDnREqxgmTibvHCDAgPQSrKaz92UcYErCsIexsvN09JiUXfg4zTH5jnJXC
W9+ciN8fEAaFe2+vE8chOkdz3uKs0f/gkjXQMjs1BowM/9pET0kxCfDe1uI3rFA/R/bfecadllc0
GD+Gsjx0DAGPFeNGVcjQ7rrDsUMyt73t1T6dhwycraZwyNhCJecDMMcJlondFAI3njCe4DKk0sKI
kWUk9Qn5Cb/bZXEe/lFSR4UotFhX9wEbF6ZCHh5grtAWYCIwQyAP7x3ZBpQAnNwiBAwhA4gZXPgR
vwh0ZeY0FvxImBRTzimuCwxP74oICHE1EyhKAXcBQiOM7aEkX7n8bwyDsP5G4RxM0NqFna8gEGmd
IewFbmsZ7Q2k2Fsmp+JGPsAUnbc7JInco41yd+8IfakrFJlUd4SG+74Tn73AGQEgc9ssb//H3zNa
JC5Id9iwhKUFKg92zbh++rSOHK6bA36ZvyvkeUzyyGZJPokEstxiBmisMe7RoQPmp/L0Xhk+REDG
IgrP0Q7jAe877YMcxzYOr2hkXCNUsy90NYZynjaB7n2/ufSqqw3ZTeVwM2Zq5yq7X58cF8cIybjm
Ej0Sqv3EGJfbCi40c4Z+DV8KQSurPhQmjj/kBWxqmstElhxEpmgMhdHv4Pn8ZV4g3B1spmRYGAfY
xHo7Cngv1JwRaB8sKytRnOMm4jEGg4HCKYzOd9ysvuktZu0SHwkfIyP/62RguiT6CFd/LuwNtQ2a
QTyDJ/InlfVhrUclawpAPQ9MbgR5KghmTPeYfdAiNJjnQxmPeHhpVVM2BleBSCkWBPeDTjVf17uL
l4/JaZmfs0nsFLzoijKodHemkwI2O5uAgF0aQT0tXPJSZAbnl9NHgT+pc6M+L3/ZJiFtLIXjoBdz
eHSqo+JfaXvXDwFQYfULpWfUSxY0Lx+3WRAjzuoaAY85VTKb/fhd2NEld0LzeN7lobS9utlvf5nd
8TdgdOgR+/pvMiDttZBrfXpEnKxsaejdcLNpkQIQOTrAHC28U9bUDOKeA36Wkm1SOPwsWxEnQLHJ
uKNF/zAtFtcthwDjl3fABPc2sKcFA2WmXQnWjDjVcD2jzVC/B/Y1qAd3iUSgC8O20kc2ouHbQ9SW
YwreNFRJbdzDrA9Gqr6C82LvRSAg7Bk6B8Sk8O0gNF85q+GrYVV6+nFCjZprDP8Ocs2Nbe8nMrZo
IkiEumMTRzLdiY6q/HoGWWxDXkcpQmELq/hEaBdID9/BHLmY9Ijm5XS8hzTYfPlHFOvZl1EpErL2
9ejHDJFnRmvG+wB3ZoDgYFjg0lzmenlfmj7k1TaiHBJLA/lXCC+O5r3P6Pi8J5gO7vGWhqL+e2fn
FRHo0DevYwbNCu9o4/dvDYAGRDEA1wzVkwDt+LevP5aHbYBfM3jOjJbq4etx7j0TkrQRWfMkbO20
vLk/w3v2RWvA5kLJ6eOEwx5Vrs4ntlRqYfy2+nlsb0WhS19CnIl8+FAFQeF9cROHuOzhv4k7EhIm
UUT32FKXlseOsgnOT7+YyxTEKft1ISHS+0V0ZIzeFhYthBWqAf0RXMJmjQ2GOL3G16R098ONE56z
G+YHULg28Wvx2a4fztw+cfpDGHoz+FeirHP77cikm4aqTYoObpF7afjBYpKhIEuRfbAmzUQawmnG
CQJWAnZe/wjhC52QgitOe8QPfClIm9C8uu1UWaokOinL8giJfRMb3qhMmGPx2I8xunaNiYCJsDt9
OYvLaCGI4zuKPOkPcKJb2n8YxZP4VBCGIU5keLyYtZgT8c/YfyWFCFFQxBaN0u8sulCce559ott4
YeF/l1UasNuMN9SxLlK+PmxcfMQZ97U7nAdcinBn+3T2fM0piRGp0pIMSJB/QsgxkhFpFU1apYxG
9iUsJoD19kF4yYa0JvoSgEGaJT7TwXYB8PCvewrXrnLw2NuYe2wGfL8LmyGkMoRawhCdUR8xVhqo
V4zxjUxayfTdtw4V84lZfgmtgRZ/UQJZ2DXIgq0D6w1NDL09eAuepWyqmDS5RfwYIA/OcZ/8hYYz
YbNKudsIHJ+i/s8TG21jMcd+x6kwxMF+kXqNXYvO2C3R5QPJh5Rdu+YIjDylPOMPvMT8KojBkM7r
ALrR8osl48cXF46pVfAMOFLn1yPCLmIceBFzqev8DXVAiT5EJpRYaxSJ2RdGo2x6wrchd1AQ2TsS
A6mqGE5AK0wfpGRBJleWDec0VmwfiIxnsnokSkA4dTF+/mioxP/bcBJkEhpqNJ3vPuesypKzMDBl
XIYTEM0ZBnr6hFSvPhTOgCaUF7ZgVnPmGGxtFP23fm9qEXJkOnSZIrQMB4ew8oy/3cdfg+8MLtsj
i5rDp2V50tNiHRG1/fuOIJhhmULBCaCWcQTegsmgCvwjNwbDaH9Gj0WZ2PblmM/CXPHspjofluOs
CSDbYLuCiAlIeCgOJwpiUaIkTK6O0lBB6994uGN78ccFqJcmFFjGoMPaQp1wtGC2O6B6/HLZOB5S
oAtic8p084cycn4FwgT8JEQkKsc/Etngw4TZjeuTCF0jbtZvJ/txynMp0UK8qYlgu9dMcCyQqzx4
qp5SJy8G4RS9NhK94YeVew+0QtDi7oMX+y+baaB6VU9U9j7ZqoiOvjr1tTXhUaSONtBSW+kH3GsB
XOxeuVaD8yBfnGdIdWDecfqpFAuU/wShTRg/GAixh2vokW1AaXK7wPirV5CYzwE+nLYWC/gF+Id+
BWr2L6AdeTK+ab9DNT7Humf4+a4LbZBqTP2S10kk3+kjbOHf/nV5X0FfDYAVjQm9+Dn8jG3y7jpe
YqX45EYviqXaQ3gQF1tqIec6wYjtX6XDaSraYCPUOvw8Vdgec71yzUXPG36Y6yOCcjBY9sdQKJD9
W0OM2V18032x33eYHfO+gzbAZSnL+RlUP7WnBHXwDe6Dt9cLvzy/94E2rgMuEYf8/4XkArcxelZU
SXwO11jc8DthH6U5BynBT5VJHsDbbUC2n7O1Vsn4lzG14vFHKJ2XnlohmsqHl1Dyps9k0x+Ty+CN
hXHBLV0JtvEdqxYKRe/O7w8U9HQuc8iwf83yQvNu+Ii6UAH2n67PjJAfgYQgpFX1XmwUMN35wHUi
eat7fHUQCMOfhVG0kmED0itF3+zD0adMFeIknQr+z8b9jdT4ua98Yw2TZKBNLkRfQHlo53K/F4n/
nWG1SyMJ173LUfIw1+GpxRWaiSdOknQIYTnkjYPf6t/qMCYVzgZsCpDZTdHpSweTjxACX/+moNFP
dlGPSRPORF2ARXlvyXuSgSCcgnAFcOj1hIMgWJNwhqLTQ83Hsg+apRTfk2vwWj7TanmbYz5hMnVz
buGrT5Ydwy6f4g47aNMTnHt4hQ54G4ZNDbq+xh/z/pCrVhClUMt+mfNCqmFQXKRiaJbCvmnIjhLt
rpAjW388l+53KgKBeIw5o9Y0Fx4CTmbMruit0Y/whPZIgrSd/p0bQAkYwUtFeLbLfoNVziLSEggl
rh5T6rN0FLGN8+8Summ+qSDeHAIFntu3OZg3LSiBN6hBsK9xxmffUzy08yw02jcXdyN3zIQL3jQA
IEuR6S2Ct1cfA0Uowp/oHmqTxWXMteBHdKcmYqED9n5H0FNc7Ad8c3AgPJztjsenibCxYH3og54L
McMTAcpYbie/AAWtFsjc1rTzsUK6hak+EFvg+0CbPxf7fovfALjpJijS61rdAasAXDVCcUpdgAnv
PwYTJsOczQCSxRyoExaep06As/L5PTKcpQkoQNlGp3vMEwmjS+oPZ3/b9g7dSAVe+CUN2yjBjgiM
SGNfaKfXFkfz+Be/GY3jlbJmaArGwh8IFy+sU6DYJNc5UvIO893N3zUxmTO8xGjF3ME2AX+2cPbB
rNVyFODkHa9EHrhU+whF4ND2KlwSiAtilwbe5IESuQcgPWA8zViezyDPAWJDYQdihwCExdCHA/0q
RfbWZsAC8c90zM+eoShc2ifnHDaTKGKZCbDpF/Mi+ScChAYiDd/O8jJm2sFAgEOTpjdoXZ6E3fVP
x8vJ52SDGNWEQCicNLQE6Lt8bI8RpHb0bBoHlMf+e3d3M25HQmySK6KodlUqvOSbUKfivYGx3EW+
GXaiFJ1zM0OyCN1LZJIS++1V0ZV7IrjjmwnPBFyUVwz67jX93r4XyAQP1Edm2SwCvBUZD736aKbw
RGHtKTFM/1CKp19+NdNd7udAea46wkFuQL+G+wE064qS8T26BRtcvZic/HFrEoplRIBPjiKq3OWD
hUhgPMdOarjnaeXueiG6Vkok2F/Isjdhw0KF2seqZ27D6IDKg7g+H7pp9HP21AWscjmsIovukQqF
54EOVgl5UublQKB8lnNqmHBm0zK2Q8wo+iO80RATlvQ33jdsv2jovj45nNM8/fb37+Tp88oEYV0A
mD3UkIbNGo/ZmvNB5ML1okAQXomJIA1265pajd+OGouVlPKhb8yEIEWTN/QePUdqGUClfgzhkeed
+5kQsk1hTpMDMXb0JHKV3TdlsEnIOaLt70BfIfYXRgrng3i4LbY+xP2QpZqwjFLiciDmjudMkWe/
lA2QvT7ftoNi2NBx4kObPaZtyNUObosPO+vTPaAgohE4Hxgg6UgVsIGjKUW/cgvBLlh9tXNiYNuF
eP/0cW0IQHQ98VU8WT4Yf24gpr28mscKotuqccPJndivixdfx8LgmmFLmaAZmbHMPPiZMPlWsPZA
8KjhI4kjCH9UaQoic7wmAJstmh1MTe7j5xFn2MicrZSgnNDYjq4sGlzpwDDALswdQdMiO1aAF8dv
SB1WAugc3+ie6NzJh7pNlZ3wILGQphPnJVhej/EtK9HjIwR3yDVxof1Q7qh9dan3ywTIdAQvkG/v
+WJWI8Lu24NIL/5x/uNPpvLDSoS7jBbYnUt3JkJa1+Rhc83F1mguYSdteYu1vjSjnl/HpU8N/ECq
IfO7UzdS/jas56/3HJhgm2dwzSsnBZAqLFH6VObQY0zReZjEAXH3iDCgYEyIgvEfCVRRpud6LDPL
I/tpXA0ffOIrmuuXv7oNRAUI2j9gFEFEmt0vncVOIDafIS4UFNjfSI0u+yeIpchhBOpxBAImDUEQ
IUHeA5NBFUpNCkF6bYCdByV5k94y9NWUiMkL1/aC1mAT4h3HRw+RxQVlJArRW/bFqO6SGZBJiCSI
WOflWpnxmdbi8KMYPqILZL/CDJ7S+D3CDYK4dGzWgH6Y9fuwQIiG2sB6n5i+NW28kRox8ptX40ug
/eE56peclqI1ucUoMtg6lB1Qyh/u9VwJbBaI1qXtxc+ABHVK+xtsUCWws+gzrcOP00eqhAADGKFi
PTNHGdZx3qfhTyyyjNkZ57iuc6y8++rQ3poU7k6Ggy/mQXYGOhPCebyO8YGTFPe35Ox/HWm9p/W0
G6oBAwEZim16jplrZ3gVisfg36PYczOJy4wi292BYNINAubRgoeApUB1F3akoo8f/bxYY6Qf3bIq
5AkWHdHfA37bGqIf5s74+S8f4FjPHc3dHJGafz1imT3Bn6ZfhTSpEhX5X+FzVsCjGe6KCF9MIK63
PykRfdAqfIMdBJPJ8usfL/90xBwA50z8KNLNGAw/6NVgC2IKyBIl3/gnufqSTjgV4ch3Ih45m86Z
9BmhfgXH0Yn+24ygaDEd0CF3L94zhgrCR0FeoE0E/KAsmrFTaQhNrIQzbvYafg83Dr7MOEJrhLjG
H5Zyd0RX8q8KoBSGb7j5I8q0z/2eP+aMcDnWanzUuBYSY0VAu9EVd2OegCGstgoAYQfgDCEf502s
TfXTY3QBeVrIAMtYWNQL0oNeYG2YsVymguHc+nJwH0qhnRRx4esRZz1y1CmaenwD30kvK+YEjLUP
4ufEHJARLl0ah7X8BwTA2JXB6OXnqVSYcOlAxe8uX39hRP3wmKBeU/I/gdL53gODzZk9OWfF0R5i
9+7LHNAVBQ0fKj9CEADghwzJ+xVrLIDGDOzG/yc/olpWnH31rPDJwt7lNefwyNB8+ZMGnQheWNe9
vv36kB4HFduSyQzPXt6DeirtUEyArzRHMgmeAwzq6pGZleA09PKwaO7IRFyhjILtADv+7r/AxNfc
WGCf5eaonZpJd7xAnYm5pV0Im5b+ZKmMEEgfDCb+YHyHtvBaRkoHkDlmRxX3GyASvhwXEKKsgWzE
KMhao4qCRwGV9ju1yILh1Zx8cIkAWJqtNfpsu+07u+xVSKPY3QTf+LKyjt36fWjGzTg3eHqlpbRT
P8E7k+evFMptx5SD4xS3mGU3b8ZM0j7sLs1Y35lLaAHjZwYuRtsiTpVn2IPZ14Znn4LU7fBlu8UK
sBiXhcWtRkigFDYHCmiABuK7MSe24itO5Uh8psWQ6V/GECo8WqiZJF8C9aqjT4ABDBjaLXskrN8P
ZeMTUbbC83cdC0r+WI84zi/jOsTnMOyWXb/b5dk9fVFySFDfX0M10nevf1zgas4ZwGqmHmW4Ab4q
/d3n96MEM5aDA8AEPTWA5kye/EYvJNuw6lQXFmQBew2MfGJDFTrxlBXEirOnT1/D2+HBIO6sw8v2
9H8E5e5YHbmB4hFDEECJABcZPheYA3YfPMFJeVAhhE+qg7rNUcn8VYcco+DDl01qa3A/T6isrjN2
zeeIW26yb1KV4OSzEkGvRf85uo/eM+oVMagEcT3w1/9/KlzW7l5v8dZc6l9mlLLlSVRlYBwAhaCy
jK1B6yCV0QtcMirRKYsQzFQSqRqqQT9cZzluIl/oQI5JjMhft70dKIVe41eoLAGtynk1L9mtxL3j
a+TCT8mHz5r5JeN5bPZQf5qo2z01xx5psiOLTJasTeXdLa3nENO4KMs8g4eRVdtiUsef7YVZ2PZ9
4BJdVqzbbs2UlqGrtOJaY5G1eDCG3d9H0kpfoqPud5zrRoLxdFixdbdAP7CTSk2O2KQjBZcsIiq8
C/bz3is+Q7UJxAGMnSWQ3jOGmMXRqgcXWlZsTxjeNJhWP4PGeczVJXbcOIOXcY7+YnQLKaf91xgs
7SnqY/oRiMmsN31JS9Md64xno7kKzx1I6TxkINv85nBNmBAbGJT45goeD3TQob2HrHYZVUsdqzZp
mk/KxSbNDcFfg9x1rpGj8DrYQfwN5H5lB4/0IXydh8/AgREpAmz2WriwhYuTzgOkE6ob7lzsAzD4
Dzr0/Bw+PXdJWWLaBoNupx1KcA9GJwczxYou4hBleuTC9kTSqLGqJvUO99hVvcVEjzT3GGUWI4ze
aXPiLKGQGucvD6aKhbmCJkBKGIoYv+VHRVA2c6SCGFtB6iJMyA71zuVdXjPj77JU1/b6NlRSACXB
qoYeAFtGKDG79UPjyfqupKmx7ti/xr/9bwXPbSwgz9w/XuNfYrE3CA87gznab4AHbvwc2Nl1a2fy
P9oXXDVYyFSTkx6H1l/rYQvFsl7SUB2r8WN82cMBkLfW6T6rtiUQGsuU5VD5BfM2HF3/ucOS9Utj
eztdVtJOgURPdUQX+CXqBe8bvzyWc/jw+QNejZg9AUygo6aSgJCJ1u3pWj33CkkGOhWsdqjJwSv4
YLXIoNT2ENejF21L50NF51+W0hZZ/R9nzfn0hQxG+Yx7N/ynqZXq0KmydkUI2mCDcRgQlF8PWA8N
4B38AAcuY08a4VkDFvi4Hb9m2D3Dt5hLhOxMeefA7rMYDIPrwBdhXc7sGf+kjlDoE0ZCpuVHpJjd
5hoHJhhMe+yu+N1ETzA1hOYMRNBbwH6AkX92TvWxYnXT6yYtrJZAw5Iia6g8EC3rb0H2mH76+ugC
NhfLXfQs5s0l5lm3Nf+ehw1MPySR2HkDo519rSY7V0jEOosAQo8/TLqgCN6w+KmQGLDKeCAaaHSw
HHgIIA2WAIHUehY5ZQ5MrQ89NF03gBpcdLiC9CpQiM4e/wxuZbAuoH+bJBy4ADdjGTsDIXJUBiq6
V4g2DC2BfKii8aKhHqFh4DDq4OcxRHozByy3sjSAucgP4FLJsCuBsvSXX1LpYMx84uu24r25yTWG
IFQPLnNAfnuVqYrqGp1fXeKHEv6Q25X+uxZ+Rc+zf4H+SLkZPVPI8Wk35oddt/zGzPT4ESY0P2yu
QVWrUwfTD9XmopdWJ+aNzM6x9QPOlU+9E4859MAaluqpBm6B7Id/VkHQKvZ5FSQYtkN7VVASHdjW
N7irIzc1wQiiGEyjorhtvSfzbpis/+amPNayEkidB0XMPgfmNUVR0rFjXrwzJ0F9CSrmJDdcRNyv
IqI4KsSlhif/W1hvWKA5jSaLmwA312LMXAvS5xvFDbOYSW8tT/jix3QU04eNCrmlpQ1hjLrS+jIw
FaGgcEG6iXbzuTVPyKGHGtcAfuLDYTJ6/3eL4Bxx5KTcuPuAq22NWRLULfwxzz6l1uQ3yPu/+Du9
jGjpmJEWzi6n7F7AUmyzD2vI2DL5+sdY/3se3gM2UAoh48QWyab8QdlKPu++PvQYIHHCcLrpFupT
wR0EOYKtrDAtxvhAcdXlfXqPejETS7sPp1knDvHrnjeBnGOX90iYzvN9fBXxEhXVWfZMqIpIQ0gt
VtH/iaQKeI5vSQi1ZINVhPrUQ4tTwNAuuHzMgabKJaD45R05QDTambV21I4wK6njbrQhhkf28GuS
UwdBX/GUhH0Ri0fU84bTMKo/M1U779GupTLUrTprs/MeliMyH1BQeJjdvEwKqK1MMEityWk320hg
SZgqrK1UwiRyM0SSHLfT5nICaMOkCkLL5lTP7of37DPs1vC5zytsxIThYx2pQ/R5FDsYqSKwk6bK
nkcQ0r82R7a50LbfWYs7MJ3dsT58ibce3oe9TB1wlyBcvyYMCMFkELBZW2shkR+kTKTFb8Jkf/Xm
Ps9vfZJEv4gdwB7gZcOyYV6uumjAa5AVxHJTLTAAttsQXmhYBWdE9BxO/jsiaiWAWMkDnn0Q03LS
nDTA6DY0pt0Kibh00volu1tQzBVi9xQenNOLyurXCI8ezRBaDWpmG1YmPdUsD38wXJm8nw9YU6B3
Q1zIAUdRBpvtH+mr1aDmuDyd39V1wcRlw2HJe1QJ/WUAkfPA63nY1ayXbvz38ZqPmcfbmPlgWFO5
gEbslo8to3kLus1eYWeEHLPF5owf0juhHAwY+y0x0/rjmcdsLb7jMXoD33gKdB5gOuAZI8foALa2
eN28Hg3qPXsgOABShtSpgrDBGDMshl+S6rZM/SdY4LApIaE74UQHzMgGPeMLUIKZb2CfW3rlAsb2
Jq0wV2NZBFiuFRBYHtsvL2HrZbC+Z7d9EW7qEnKVWyJVo2Omjo6yO2G5d/YrMYFiYzQz9nA2RQxh
Sg/xJ2l7BB9i+CuPSqIvQMB4nmGx07PrAUXNRxK5bGYX8ItwAPTcYsju9jxgP7tsB5ujjn+hy7AI
xoP5+HvdQ2IjHjgnM+XCAw7T3AnkOzrbe44jFF5nscTcF4UIpS+/8KLGLMjFIY5bCfbwjtmxTpSy
NM6gcSTTNjg9ynQZL/cCMWbPtg4pCCpffIWQRNW15gCAwUprwUQvhi3BChvc5A7+hkhb1quI86WB
JwWsynO6R/6MdR9fewekjrCJgZuCJeFMIxxMuHbFSZ/eV5CMoBSn3HYlAA1R9j+idARDeddstVKY
7v0yw0ei1F68npoZzGWsQMnkRNoTvzsyp98/lkGzaMbULubyFyzyjJ7l/PKkPuYpzOFIQ0hIFtlC
uiczA4VA4QRfT43YEWZMz1lTI6rPTiCMOFghllyoK2ttkKBKDKLtGeytLhHMU25OcyoWjc852w44
QPkYnKdXy8X+jw9L2i+ipJKyf1gSKWgNCmigzEQo1v69lo399/cZbzA5PbE8KBS6xS3ukXHWm+kU
BTz0HYyfwV2ln7IFU5Os+ZrAeEHQwDn2E6tod+cfCq8/XDHYUsHBbsNfJKd0tLSAjAhkD5MaJIlf
IUH5Wg6SUeSR1HPiFblrLyGElrb/mn/mrzn+bkcV2Az0InjGZ1tQvkHiINUdanr0QA+YLF+HoOhr
BTzqSvHTYsECXnCQJ+SZ6Id6hQUitQ7cG2lK3UER4664+iC0vbSXnP90WIkHHnNgxo+/+Py8c6is
mPvCmXYskj9mzc4Ysq7g91tbVhzNHUtReDVguzy8Rk9g9CnHw2tdjOkuANTR65JPGfB5aF0NlOnA
L3mSY9T58247DIzyVJ4qCUPr8QfYH8aBLRyYOXw4qDH80vw6w/J+CI1wCbac4iD290a5Z+yo/pjJ
Pfoo/yot/B2QlOTLH7OYt5CKoLsmidOX+vlQuTHv+4CtUBg7v4M+M0dE6yrTcsvTeZsh1WP4deJM
o5vh+Yt5trm88NbEVsO6aV+hkdSH6+ROIEH02XJgZvcDg5qNRvRygvq2FQlPAE27W2yLQhgoxvDL
JTRolSAcbg9+LcMGXoaoI9Gd0Ruy0xGctDaOdsD5zRtw088YuUHFT+QjdqM0U1haCZptISxf+A/m
8jXn0OcUbta9+S3DgVEEZOw0VO63Pxby5Y+dDDgYnw66OSFkwkmMsihDkSAmgLogNrlct9vVsxCX
/lDvCj8bpP0BMjF665ykgSLIx+YtXT+938VXP7Mrky/iFL2CKEUvX1aRrQTKiMJJXucTdmsMxGgb
+EU8PhmypAluwLfRFRgV8TcTvuwKwrqktjP+/j3AeS/A7e7i9g64i0S6FmI0f4CDj09rEaNo0zxw
MN1/cRTBvcMZyPSY3WSg2zHH3dDySLLdk1od2SFRT4wZ7ludHLtN9KMp/BQhFeJ5B1BG+6gdaIFq
WmZuLvZiMLDY0TA19rp9UVNThqYpAi40RpkOWgAlxO1DDQmrOU86Cn5cLMZFHtdT7nVDdpqNXK8M
fluZjfzwHiNHGFxDgVeH5Mu8rlhNV2c2/y9lVwqk8oOXSyHMYcRu2qwfcz4XLIm0J4WAj+w2eqqP
68VnT/Yuygd9+KpXNt3J1QrsjmQ8xBGYTeLWibA0X13GZuUQ0ndbErjMb5YAD4weTH1hNGcWZnPU
G1bEgBO5DBSWLdqFAhQEisXXg+P+o4HgI3O7kGD2HN69RR22l6h3Lf+NE22yYX5O4++QT+g1XJG1
5XStS6rWE8QyUUwcec0FmCvQ5baDazU74+jxVxuBsrB6Hqlz8abnCftyRzjza7UnJUAoGvg2dv36
+HyiI6/5NJ+ZgbBPP5Vxb9oj2yh5zqFu6X+/wzUgoZne6dAFKMrhiupDnP2nnBP88J6Dqs/brH5Y
c1C1YGlrA4T6gE0qHbzPx+WPitcLlux1cmYAnt6HmseJ8ezb85I6i0H4bMO8BKIaIhA2+5hrZ6C9
xYbnLcDg+4IlgiCT/CPTbU3iLRqPoNQxVM5mBaJuDOqTEmr71/55qhTPmH4pc7aspdyX4OSjB/2Q
VjhTJk98K1YansJjdjM0kx08jHGO/mT4fs0JWD5dsJ6fVE2CPABoGyAMCCE+E3nr8zNegfRzRm/b
6w4l5Bf2MnBBCC6APqAGzAnZ8NghZ2eu4DeoVrxZjQ4OqgwYOz+58cl41AJteun8N3c+NHKvZDVN
Wf3C+qjz+VsmUZN7DZOBO1aRlugq4/qEeJl/55sUDLUQpAZcIV6MCIbMp6CG78D8xLtdI17KLILa
b0B0AOuMe7SBcIlo2R/x5N50Edw+6uEvz+F7iU0kSoS1w6zCpDfAkunViReQ8v7PeFmrI+6ASggB
v77m//2EO63FFa5SCYvNGTaBKtDPL6q33K93gt0oqezszH6JS/CigSS75kfct3z5q4Tc6ScGM5Ro
uEoScsAH4O1o30Cibq59Te48Rkr6aSK07L0man2LSom6A7URgsn88GmFF2xNyU2FgxvML2iH7Y8W
OZIHeP53rf8eognvZiz3zpgwOjgDVTLHg2zi8//fn7tBSpJ0y9q/L439BS/8Jvgxc9QW/Lf7z78S
X2+QFTJveTYAerkVsw9TLiq8Uh7yaLfllMeYjO9vPtYhfSAm0Nwet4dHP/xt+f4eRwnFy4xsdJli
ROYZ5WEfnpX0Sa3pKCwcupIS01lmO2xt1yW7G/enxqAadAIl3AdODh5vodwbFBTE7DmaP8rPxC8v
LCl4qYcLr5AC+Zle2Fyq9K0QsTlhb1LvfSLaaHu0VvzQyznVxdk/5uY8nyqdu6bPew2NvHqRRnI3
oeQsy/gGwWCXn4NL4z8Qb9fxpgxbDLquSU4dC1cPBP6RXS7zzcancK/z8IaBVRM96NjM77T+TqX7
n6YFBcMa8l47aLWyFvxopvAygSouec9Vjn9xIE9U1bm9fZLCFDbp3ZtCcSOirRuEVQgqouuJOrf7
+mebrSW7fFcyhvm/tCO2A+WI0a91Lpr3G5RDRumUifTrLxiRd99+JUzj39qgbbyO8J4nT6BXM3Km
ac2h7bWb8EIEzduxGINOGgQJbcRbaNWQ7y/6jI5rfJgQvocd76fEr27+JG5PG4CK5r1UWl3O4bsM
PovH1zvn/SvIZxMBBfKTeWwo3Br6AFNKSjRRGN6+wvTzHOIq+/sNm3toV2M1+KT1ksES0gEZki4r
/j7lapu59+LZEjbXNOLYVp4KANotXiqzF087o1wMqHvCAj4HX+Y2IvdIe/dR7xIX19jqJS2Qx1b4
nXbDD1KHBbX/a411tuV1w/9YOrMlRbksCj8REYwCtzIIzvOQN4SmlgwKIiDg0/d38u/o7uqsKkuR
4Zy9114D5EC+YOlQdXxCkkJo3QgAaOmt5fPPE+dMXz1L7EURbsgcP+OesgNf/sKXpEZcPG/a5R5o
zD7h4WElNbVG6LPxSSUHu3v6j1N8xQSPVjU+qvhWP30FgiVyvHWSOJ0u1LicUkpfAb+jjwf63gMs
cwQok/hLtNUqzRLtXDOllojGd2V271xrFCkjSrsa5zt7AZDWgdGhCefuhqcENoid9NjGxJRT+qKU
/IYPdQJYX5MvBD8VKddRJ3VVWAq+dA98t3+KXzF41BwDssrTU8d0HLhCIsNj8ao8dMDS3UOwCRDH
ryo6FYz782YkgDzeIj3UlZfQat89rgl9iswWzupjOfSi4gNaF1QSXTKdHRaNKmalvMXXsRBi8Hzu
kZXzTnTTdKkyCy0GapKn0oDSrmIM9tdK37Hip13FyhiOJ66HJf8aHYAUaJueNIQz9wdPW0vXBff4
FyzzMeXTuPjI7aDWfEN8Sgf5tarWX3sGZJkTg5ZP4tcWtmHVe/TXtV+cFVe2HOCx+78Pmy6tJF0l
vET/uadRpmlQVJchj3DM1ZgKO/S3wKoYL667DV1DQ147fJcrVIW7k7/GHfR1ZuNrwA9oXXQJ5u4F
KwGgzCuP+oblPT8v7RUuM6w/uttdomn1m8McIx8KEOHIBsa+Tr3F1hbBRd+Ud3bm590bUMX43xXj
gYIhElWM06jzezLRc/+7LtK/0Sv0PgprRnCMa03PWBeml4D49Qz42OWlm564zen5QEYoVk82oQGJ
WHzOIpL8AVf7zC8djniRp28yDAwGcUg1yLUDRWk8ddb+02dcOOYkAAvcLpDluaJsRyscdOlG+8pH
sc1jIZ9Rnn+u0qImJrhguINJZT6SHZTXCA3e4NrMmwO6Js2GM8nvxHIqIGftHXC3WSuGuH93oDuY
gYEUb/9JNJTQGqh+8SPyUJ8rCyy9hUgTGltp+RrDL6f7oCsQGQP9mk4yhnlHmSiTdznYRaVP3w19
8zeXfLpl8+09/8mMPmkH+Oxfg8QmdEjYy7k0ZFjuYl1aYZN3BXFph91J27aNT1chr43XMGHaxhCv
HWrS8CqXo9cOezPTI+5t8PKYbvawTBjm34O7RfsygjH0QGVE56T6+oWQsUmBR2zX4vzV2i6Klbjw
6Wq/vAPOQUVA/6oXQd4h4eIvGLCWE0rEdkUWr9MHJPAI4R+2AP3hxcB4/Gq9lKkzGZs0S5CJCIlr
hHNAwJAVraega2T083pgf7z+IAPACq0Z0OqQjyYPEtxWcWj45HVzIX8erSkYdAXTileCcP/ZvLTU
uFd9zkyIaQrsE/kfRSHo6wJblpOELQTG7C0YMSmQ2VJF1BdG+3qZsYVRYWfAbUxB4UcxFJIil5g/
9KSpDylCZVYEnsCQE4srMdy78QsTd6v1LIgE6AEZmxTeI3HzE37f8OGE0PyoCQO9/Gi+kLwPqwAn
DarFIXac+A+rHs5HMjkUsKWwp2IYja8SUXu8fylCHRk5wmzBgwmtBA7lHMqtxVyUs20wkmc29cHz
zQKE98FTDQhSgNYYQXXctyMg6A7zKjRWJSCbgKC1C21j+UPHi5laPHxJLhz2V+rzvVUuzuYIwPCA
2urwdbrWPwL45tRZKTxXAJV2/aADhwYM6XHxgOXMEBpvGRrn2WvzXjAH7+fJSngVql94cAVFzDiD
90o7JsacX51WOV2ioPK/pCq5uODI3lty7SEHoXEXkW+4uf9UcxBUzABibNi4LRnMkfvicsIfv+Sx
nJm/RCZrP6OwQQf80eO3NELZBmszYtYOx1SILEgiA32P8aP1mGsIGmfTcc6xFSh/sAIRTnwuHwmy
BEL/ZB/K3GZmcefXGGAj44OkSvcJcpR8XFzHsp+Y9KFc+EVwfzxLn97fSDyg4j+fTuy8wCtwmETb
TpfsmwcbEqibMFVQvRSet8AjYPdAlp6pZ1OwQ+GF7kykMeW+XcsCy5T/2YAwoJ7+a4l3PdAs9FXB
SmxODegq3FCKoZ7F4ofTBOtkDhZhTvjpPoEi6AFBjmxL2K6CZA8I6O2nVL4EJaFgOhTj/PpFKgg1
INHGYlev/fLjFrCLB+Bd5RqjGAHKg7fHrmq62m9ONkmB0xTeOaHx9U1gHG2bHjPQWhxzHOqLaAQl
JY52+CWG8XXQ75hqC6c68OWXNDON9f01t81A9phAf9hfchoctwTT8+gj83MDkkKu6/qzZ98d1kd1
Ui7x/4KANO18dlnsWb4ogFGas60i4XZww6Oac1nJmkOjO8TYRg7TJGXEcadHaDYVwObAgcbMI/o5
SN5bsC9zG48UVwqANcn6yYcYRk4BUrj1IEgtnghTL1nmFYSV7eMOLNQMslvy551AUhFWCh2JXEJ4
8fyp1vUUDyx1XUFinUvHelOqPsZxxY3nkyU+G8EcHSlrGMV5PKoVASAN9joV0r96q5+BpNckqJzb
c3zlABAoM0QM7itlSs0mn19oxA7EYlP6mrCAT+8llV8+8KDtHSrmrlg3xfBuYMa5TeqpWCZiBuVx
iyiMPExHcFigT77WLAgKFCTSSn6SzuMGzN1yVEvuoHHr7tZ2eCtxR1abxPIY9AcYTain7oIqDO+I
SfGjNPO7WN5IWU3LMXQwUDqWQm1kkgCBzIu0gxHrCYzJNzfoyzmCgPeRx6aXfZlg8yCjC01MXJ2b
gjis7tp34ducYdHX3uTXtG89Bmmyy/qjBN1lkHrRVsKPAD/TE4KhCYtghX8Jo7Il9s48DPhWj+sD
fK9sB0NF0EvGDSs1iwHltex+LmBrkBehbsTHlPocB2Qf5JW5QMzweR+NK5vpS89oMKwa1wj4/lq6
ppjOnoHFCBYYuFy9luDgX3bzrw9JI0a4LtSCqkjK6Wl6t5/rT3kuGby46u1Ruo8FfVnPsPlX5+yg
AbNHpDT68ngwYtFkYvbwESMAPVNvJQGXiPUxCeoO0laxUmB2IaGDDI0lwIxp/dBfJME2HI0Gw1EI
CVxofBd+6HnT6W2N6McZJc4Ns0/OzE7I+YRi7vvHxa9OgqGfBTx+jpCwJ6st4WkLUq206TOAVwVl
NDD5j+5dQj7ghkcXkqPRA6lSB6tUmeRQ16GiL6BKnGwTu4N8U64EQ1MblgRlbh+GY1+/qOrmUgd9
CrxJP8iHdKdS2kg5OVQskUzBFOgLQ3YKJo311pjyzKbMHbOe/BhT0ndfDbGQOVh3xNC3u5e0TmdG
WEygoEM4v89f04yULRFj+MQJycjiRV8jkcWmub1iIxgx/W2ezFXQo2M+GOaRX67TpYrPEzUeuyWr
leopNvvwDCZOzPyW/Q5IXZ2wB+QqXLE4M6AwcQ+1IdFeCuaBP3foOZdYGNxJfsRiioO/dO2Sbde7
6L4e78nBkv2otJA+rVOCjREcZAzo38iQch6KlhuRahDXn2H2AUbt/Fd3dw0cUBtuCf9JWfi83Yn+
6UP8Uspfe4cVIVuQcPfCb5h+4/p5CEoIfaQK+ZToGIZACnnFXpGM+JnXJTaOneqWz6EEBqBCdcoP
2sMr7+QqsrgBwpoehBJZE+oFYCv+AGk/mOw99UwEJNeUwTtndGih4yFfBzENqyFECIHhIJDlx04W
787fU6+bcJ3aYQbzGxosVgrsWYxf0NakXgNjCJEKDG/kSbjIlO6351ZySpphzOFeHj/YPZZazldH
jGkKmV/1CaraBTF+HbTGh6cJkYzEl8jBxLKFTcfEHAmdkHzUefi8QZWBxDiBiobf7ILYIQI29CZ4
wJj2HpeOFFV0U0BhsmM+ww4bnouAvfnGbOLwFlBASKhynx8P+BsLZ+Jzsk+IEY6BIwZRdny8KX5Q
0S3hdGk4pHQAO1JONTygOA203gci8UEVQ6WqE/HV3wAdcyEsRZgiwHblpkJqmf3ApI0DKhaW2p5q
GRITAT+w2qgpbixsA9Xnx61otuiYP+7g3M7lWYn8g3iIHe/wPfyR6yjX0o1xINdxZxw6JCwy1R8j
Ckb8mYuJa7VjFadG0w7VjHIU+z6Y/DA2qVsOXz2Ep4ia98/KlZKPcqXdybcKiee79fls6A8jCkzB
Yh2J4Ua+KMftulm3P3AW6oU5wS1lbkwH+/zEpFvDoeE5JrUMmvh70eMqVe3k3WcjVo96Ua4EoVXw
LD4bLGFm6REeQo0qLdqzSX2u9uS1gTvO3TzDAJaqhA15Wc37My4oXgkxoZmrBAU29K7PdTl/wFJ8
rm3seYm3JHeUiRmDoXG+fG9FEt93WiEPvM/JHEN41bJ0IurbZvN0a+HRXO2RJJCsmPuPTbvTCC6p
ZnRVfr7VPX0Zbc0vc4Bomh/gvHDTsFFG037ZHD/j71pD8DnYinEAGQsk6dUIL38el/tNPaHfta6g
enTAd5SxmMGyHV0IqN+h9jnUGDu+RVTpCYjYuvJLdIU7DB87ciTWcYx0I6xc9eUAy4/8oi+NNVQ7
sZBYvqDT6YxsD9zZhFhhunaw1y3UHFifDFCoZjTx4D74V9LcnvMv19pM+gFVZXf5w9PpiJE9oWIf
2vt2Y10Gk2Z5P+lH/hKY8A74s8qFl07G+sE+C1MBsxumcSgIybX97X9tRIbWxhgZq8Eim8KvWGDy
unpMpL3ywxPPTJVVJKrc4ljDzyJgDnALRAgw7qzsnycZTfI429S3j6BuQt5cJwu4Mn9MMXo4/htT
m1N9g5ii2IL8grMFS39LUrBjkDwukr49xoIZC7MO7/Wv36O6uWWbt4iBNm7P0wdYdsylATB4X9Rl
NtW8+8Y4Rev+YB2YzhjnIvKVnTXRpyCzA9opRJJX4193/u6La7/9zJmcbCEawiyfPeBYEWIBVs4u
zSNzUE6fdb7WGVSAV4uwge+/eswk4HV4HWQJIi2mKSYhaPJhcHmsrMlrHuNjWh3iW394rOo/arq8
VOb9MVnK03LbTJNtEpoz0hjDcqtPo0l5ytfveXeObQeWbqgfobgDDsM96cBo4DhDhgrrmb1V59L0
OekWPTCXTV1K9xEJsmQJ0QxAh7oatPAPT4n3jLIyiKh0vstIjNtgHBp/LrJ4qQl6EZNeSGO6UG4X
kMNZJOhCCl/efFe4U73/PfGfBsAwXf3IBSXCFoWQLZwTNBhufEwCb3SYXBN6iJMKy2Z/vxbbGoom
WEVs4JWb05wzN0iAqUDrSScwyYAPxBgDlBvYE/swSis4nv/YXNRGAEHwHkFGeTk/PHryvYGN+GOT
g/uFHMqkptb9SsQhcN/lUFv+xT1kV4dEdLS32g8bFS9ja9SpZxmwgrQLg34GV4CBaGwhR5iO9GGY
MMRUgi1M2sf/+Dvtx0JzwpREGY7SfwXcPFoRtICMLtgTdb/rcHFm4A+7TOyu7MavHl7nkKFYauJO
FX7l81ve6k0a6IybU2zS1zwW+lZTF0Xmv6DQ4TDQeNWJnfYDp+qsM1mDvHp9xT4PcGlQErmQO1Nj
TDrpFVNP2AQlD/eVZ4zpEt+El4s1hwmUmbsmbE12cOhsuKcgD+UVHBZlDD4Y7FD4EAwrdvYrtc8D
f0ye7ju8dNQ0D8/URmIPnzzyoGv2AxwQ2Gh5ur4ke2lL1eKtEKwp17SaR29ySoturswf8ohqAjxe
FDGxHzUrXfYNQvZItBtMrW2WegpTd13DyMMzf1oXFmY6Eqc8FmyrAUTxqS2yRjwxA7HEBPTzTyHh
iGLx46HG0H7oj+nlI8wq8kcQaYKn1fpQ6/DHqO5jJuUVLS38cv/xS8NaDaOVAFq5W7YRhhXKAcIu
6dFpMc0WdwVqlSOpo10Mzj4R6wmcBOxEQWPyEYJzQSuSSQPvvaZax1OL6/MWSHvP6GrbYEF7rLC/
ekLAAiK5pGiP+vVTgHTvyddmCEuQhK/hT58NxOiPM/5ubnd8qd3a3L4UL44mshR+mFPxavPVuWkC
NwRbhwZUwNobtiuqxwoWmhSW5vTFXDnZDppZcb9K2bEHpyu6MQ4o8im/aN206kYiUApY5ku4CDfS
nXKN2C/LpybpookQsECHpAZ+XFLsNe63Kl3ietpN85hTTB5k5DSpsFtoC7+eaNBwsNNclu2qqMgc
SkfsWLEe8kK8tb98oe+b8ZyPjQKwiJ0HmDVl+rBIl2YxlpTdi7PUpHSS7kDgz6+D1TKydOXkwk0e
IceZUBgycI2ZAcE6XPAgYd3HKDGWw0GxwCzNAjkiB5oNeBphLZ2IvJ2FIDvSq45tZOgNIWiojGvz
RybSF4FwxEIGF+ZxeVcS1Jbdl9oFV+9sEpFxk8EWg5GPwEaGG873ycTjUgTZncFU2L5yt9A1QaHo
sZb+MLyG5IdQ97NBejXW9xlRfm/i3KYFJmqqe/8tM9zmguYqZubw/YE9lsA1iTeASd78soDF51c0
t2c3nZVj/F715tgmY53B5LkbS/vkRhn2oeEcqdqfYSJNdDEGKRZYyX+gVzamf71Kc2QLvsKLV7KP
KWB/1F00p6HMDMsvsECcPt3Xbt8ccs8csa+yLnHqtUWC9ADcD234nOS4sXJF5y97xhH2nkioAlT+
hIK8FGhEL/bj74b2pYEkApNpp1JxjpmTPgLJ1ee4CpUX4FCkniSk/pIZHkKqFzJqYIkCaeVNmdDr
TePtM3Vg1gNmsHk+nfeUBw8M+Q1teYWpHB669gVKKuxTylds6T4QsFDlljRoZStY1sSrUovxtKoe
hqfrGqkawGC6/RKDaaBlqifPikxx4F15jQU8kJtmb7lvYwBz0guzFzCccnlRs/I743kkroCa6A7S
gP+h6gNhlCPTWsGjZLhATCPii45426CS3kMwh1yzHcHFNUafbIGF8BeH8l36nXKjM4n91/JC/kXj
9rekh+SSLcRNZQ1NPQC4BR5t25ndT4uYrS1bGBO9DfsZb/PabCuUQ/TuO9KXAlBC5QBcigmpSlZB
cqLQXDCzCFJueEp6voQtTTQDTfdFzubZWI4hUzVzKvS+DauWxm8FzeeZTbiX73fcnuA2Djky6X2g
qsaLhSwBdJ1bwYL989LPlkY/LXcDew/CAbYIj7kn97vhf0rfkGs7kZeIDD7Vsn97bDytPc5hB7wt
YgG+DuXVNHqP2S+hYbR3T2fH/VeKTbjANzv3Ml+A7wEDo66bDwiMZAMkqrP2/4ZG1aT0B0dCijB5
vjIChTZDcZtPYI4JyUx7rFlNe8yq2aBta6NgY8dyAOdrry7e/1q/c75eZIbmCAtQJ6XGsJ9zK6zH
cCYEKwURNugt+9fbp+jIep+6Q4W33wuyEK8pQtplSgUmR38kD55LtfGks5VgyIaaD6Plg4XRKYX0
hTKNCAL6PCprg3BfBWdIj8IC51JKBvZT6cwfv7EkJrr+LhpbDenyLx6xXTCQff3a5z5bKldD7Ejm
Q4yYaioaD2M86Y5Og2mjT4+ZWz472oOwk3bYnmgtWQGIe6dhuLOa4U2RusyrJK9nu2QFknAlopRX
r4hi8LMFgSblwKJ9wGAB/TtcO88CQMnxQgZswKqOYFziSBVaaodT/RIkPZZhYEYVsdwnbBGb4QlF
K4wZp8kiLQxXae+xEGfsnDZ/FMULl1vdUHdQMCtYAOF8KnLqcHNmAky75XObWFH4eg9DzhD1hgk7
GjeSMqSGi5GaYN4A8ZzBN9anrvFysrB0uTYUbiqAhBnCQ1B/mbLlpbPsZJRGThnNYDYoxRyWzxtz
FCFrCfH0VI/yrwxaC1WRJ3j4xg8bL22nG0wgSxFc+xhDtZC16efpfl5z0GmVCdhgaAz8IAefbbwv
ay4rH4Dg2YZwRvUgMTSH8c81RoE2qaxhsxlcEKZUEvyiUVdsSmoDw20X9r7zmrA+a2OlhblBjAAk
P1BA23/69mA5QDx7s74MpbCcxA4E8MPc9x/nK805guz4Hiu7krBW5hv5vu7Xj2JfmjwurGQgPP7D
HKW/oFr8jvXgRRBtfhQL0o8xQTsOnXfx7vfEyco3VjTMpWBh6oGOdaaGCdiytlZ06LhaGge2MZbH
yiICButtBpyMbRDTZJwkEcLKBKkWirHm4SlbXWQu6Rgj0VdHIyScYiTvvz+I2F/VSsaV6/sXGwOL
R5pBRo+XxSNgxqtppNq7uuEzk4aAndXTVHWVhw/kbp0/v/C3u2IB5eNNjibGBOo2al1NQyfhDl7Y
40FzZqqNd0jswYSI6jUA/KBY7mtieF97mZwjdYuUZwAb74nkywPyFeXXP8h7KpXbN6ge5TTiGSJf
WnR/NgHAd2BB6iFK6ShIRIkPTXf4YbfB/YA5RYoBKWwPL/rCjs0Mv4VGwx1jeLK0RBRUqauOCI9o
piFOY1QeVsj8MdHKJzm0FmmK+DLJJylztGpa20BW5LAqjDqAZ6c2MWVO1Hm42jBMVPuAVNAPE/IJ
veCD15rA9cMaSVwT3BmNNj4QHe0R49reEe3iRQt1lC3XCLYsUgznwwpWLxhStmpQ8SdMw5gKMnAI
rLW6LmQuoVME+honDsurKVzMCISPGxZzxBBRVgKfA9yPSShiHeFiw/8ji+GzKT7oEYLoRg2bI0/A
TuwMncTgKHJy43W/RtK4AsAz/fxXTsKuoQujg3EV1E3KWOr8NAXuInmxHTdsqvFQyfw7isEyTDZ4
1tuwahXP0IbZcCOskr6/8fQxw0FHYLo9YdEszzg7JUuGzwxdLVoXscY6OtvMhGFLI76tC7/5gfsd
/iF8VeR+nnxIiM1h30c0TkkHi77YtoCQjjKAtLM2k1GazPV0hhGz1ngdYlczYu1fwisiQIyj7puz
8DuEaIy2IJ+Yi7gKPsVJimaf90qFsUSVYmNjwIQeLqxCuU/l9f6M1Mf4iRfXUjNw2C7hVxbJ+a1a
Xqwi0bnDWaFCf45ia1vSWeuHWl9QwXWj+IPVumd6iLuBA00qMF0KAADfBuuf8BQ3FM/WwhRErJ5X
9yDaWsv/J7ziYsj5W8SwnmrOCrtQtHxpgZYsKuma2XsJr8HBuEopbZjRZZ/ZfRZ9EJln2kbRwtJY
agCifAx84nwtdgc6PCNZsO43bGFx1bk9KYUKzPd03qgkS5WHQp9/vuu6mnzba404QCKbsb0HiNah
YmtBbG81fdG/CXiYf+NT/Jy9Lk8djUegMdovgreYpHshNTQSWJ1/R97VywMiYEtK+lH98a1Td2Bz
si3/0U/v97BQfQGNf/5Fn5BK/ckw+x7U/TRTJ7wmfY8+0oSyKUUZnpF7Lva2O94TLW/Nmfceqlf2
rFV+1YaKglsAtZDAIvpRKR+f2QiNJUFAdeVoYKrU1NR5lLF4GpQeWUIaxZLhdnQHcJc7IGgGo437
/WJwFy8KEdYNhq9Foq5M8NpXvbc5vncIQ9nEuYIlodtwk1Rf4gmM9m0bEJhNAUnoLYOuzvY/qhdL
LnAutSAaTiPh5nP583IEAAuCgihLZm70YgJMOYthg1GEaeszPNbJQ2UE/x7JrYfogOCrG0gvM8SU
PBf8jOmnxhoFpigWhW99LbsGX4mNgjFvhzOQhx3pywhQUr14Q9zTMJVmvNyJqTOTeiDnRyo6VIvJ
1NelxC2xa1G9j7EwCyYJLoaKCNI59ALVLcUsPh1IxqAlsLFcEJAJDJppP6SNX5RrbFUJFBnYPBfe
iguUkPCDOJUWgNEWxNzOfSGNjqmxIXq5tO8wd9ADsu23LtvzoAotAubYfPdIQCH10VRgIfPORp82
TAHFl908P4M4VhHrC3G5jgHIc1XjoQW1YIGKsW2xCXWyA2sauyvWbenYnhq/7CWqQZM5HLC3w1GY
w6V9QMuBaK6G3CifzZdoCnPSBeURoEFFRjHlJYMtj6vA59lP9skdtMqheYEp9WZXRAqJVtPCuK3G
WJm6GeAcsAehKjQMHUrekGc4jJAoMxiAxFSChbqQkSlRec5AJrIxHvfK6D9AC4Qj770IlUkvYA1e
zReUY+9OcCcrDyF3nYsLSt/7FDUVL0BqTQ4Fozp02rWDNoYI0Q+sDDoaxRGO6CS87YEi4zVVeV+6
mERTvQneIHpKvF37YToYvr/OALY4maKv4dwApwPP5cxQu+7ai3Lam9Pn3iQ7kVUtGg5m+kxfP/7g
U+Ws7QeskBzjLwSs5oR/BedKmw1hhg8YtZ8KusgJWKexMsgRV7y0dqOz+q/bgtcj4uZUYrsCU9G5
ExVBP4aL+gp+IgkR5FSwaP9pIpT1c9ojzI0EShjv1a2NwQQ8oku3sZmBwIiDXAukCs9tnHCjvSHz
OmT94mLRw1gb9+uKgRFWWxSlOwH07Hu4DsqFxhCCRozkePfl+Sw5OudugCC78t76RxljAGnjUDAQ
ZAweDAIQHpGLVzzWa8j/TFddHFhFoZR9XhTlXvQRQQu14C4433l/okew1+AQ3DstDw4rFQZFPKE8
Wa1vv0dS62uYjQNYx2Oms/HxfWU+TbWmwSsaCEcvjg2lN40QDB98hWEUUM78SW6an56Wefm4SkeR
9860ZJIHxs/7n0n/J6A6Ku/XhSGTsPBsPXTjBZ7zX7f7+DWVKCG7wiq82EGprBgBg7yj/lzhmUDL
GxZhOwWjBt9umTyD3eZesQWBatFa47NFdaTO0CvY4+4frO30yRAOKWmQdCALq5bqHxU+cwJuZgyH
/uBkEGjuWPpn7jt7J6Z/5LcrAkemV+FIqPpJkqEChzfIGe8gRSNUYMjmvWwQF88cuHeGzFAjEIrD
JINpZQJcXXBRkFk/ThWhAxlzzSXocTyv/MEWVAYrcqZ9yQydCHBryVfZtiGzg8dKkXi2MDcePmbE
lM2NMQoNyImkzIxMZhapl7A04xEInIMuHyACSGwJagswzCgxv0h7kw4FEJki/t+H1vQMMXgO2bg4
cFgf0h0VtAk/YkDAnYzpydmETsGpo+eEFLDhw0v2/2s0ybZISub1mFs66fBsqJfp8j/uIFo9fqCG
ZrFB0Ckdm7W8Q2zFCgP4ybT7pz9lO9Hko+G+C6lhu8fJUkX5qCyyi3bV0Rj/Qn1CzixtEQTd/WwB
reXFndaRnM14mu7FIdxHuaKu/BECP4jpUIIIiLrDc3iR8Qf3btNteAi40cgewO7xObyi7rug/IPp
9yVHu8Mh6bEwLvr+IcS56/gXngS4ce5QW1Q/XM4YUadCB+7lMDGX8MTrhq4SxQN7rIjpef1Y93kM
vZcLfrMO6toOoh2vqd7+gMeRG4hAOvA05hTWiHdCpC1TQDEFN5yUrFrmvRQCnC4kl3xJi9BL/hH0
Wv77Af0ScTD9XkPnMMSxZLAndfuccGn2JlbWIPrgYIIFS9GdcqqPABAXa52xll++PEfYEsP3wa6T
B5lik2qbZ5bhDKX8/LvjPNJndCSvoENLRjqzYaLq8LdP6cKZDfgN+/yk5F76urAaYdzxDoMDoyxq
ThiEC4DBN4RQJihs09Q8L5dG0+D+gBAG3VQiYRyq1PCpoelwqtpBzMM2x+fULKW3+A0pTDCO6VGg
SzXqWHkHALGUzaAaykh9+3dsSe0FBjEssybhy+UZyeeg3H+7iaA2YcYe8rw9ZJdfIZPJezA5CRop
IrutxAYPgMz2CmWYz+Gh3sK5KzD604Y4EAlWfIJnlo9ntz6m7I16L+8msI8B1S04OMq1gJWMmacZ
trpfojmW/K4evZUpvUh+RLIY0hqIc4wMnSk42asf9As0qdDbJhrFxKrmseB3lBjWkD+mACAGNUII
fzP23dzGEwPyCJM9SE4XkaGKQ5N4ZCBj6Rz0SbroN8bQ+DdS/WPCAx7ZskT+9Lv0aFx64TfVkC3y
Z/KYMfjOWHHANjy27IKNtAfjEgBp2yx4PkmdfMrHSAooL5+q/7W3cLYADkVFRLlI/a/D7PFLLDr+
GnSKqZf7bFxMumJ4eIgk8czPRg+8YQbAQo7yJaRL5HAClgNQMlMb1ARzDYmiwEDz8ftiP/zzb4Hf
eTFJrYREybHgCEfr/newlJ4cbJaNSDazER9SnQmK0/NGFcK2BkFNmFPL/VhuQ/51k03o+hPoLQnO
ao+F/XXZmmqOh7pT9SF0Vq3XMl5VnO1HD94vsVVQUdf1JDZCC6vHT/FHYIK0MJh1RcjoX3juNJjX
iCEHQ7oR/w6SKj8DRwgslSDzBVsttSC144sTwN8k/ovTSp7xHV8Yh0KYMrn87xDgg31dyklewH4l
DE/4W+uPLUb9HgeQafgTgEzKVkUkgrrgGlw25WL/fR6f0x04/bwpxDfeF3KrSemKQFFyOB38YCd+
2YoKnC/H1W77ESn2FP9skTDOgJ7bQPrrBkCYuZacb/StvB9nC44RiDxNCEV7a8FBdQFo41eQUm3b
fpa5ygXxbxv0MTStOWOtzQdH6DYsKLk3wDW8i9Syr8bj9BVwrmFi8oEAulxdTjovE6g2g4iXr95D
eLjwfqFGUTbAGAUPh2SKdQP5MQDVXDkZmHngqH9nCMxc+iwhj3BQ/72Ss8h0FvieMyp6j/dIw8ia
bRLlMOUHFQ3dHyNtQWgTjFQuGx8HB1htCb0RX0O/h1C+sJRYcJHzBUUCYuWW0QpPJryPC2/Gv4O0
i/caBA9Ru4gv8xgs1H6UDA7gJzcoIWDY8Zi8B2EfuICjxZcl80rbwSzmbd7kvLPK/EBqfi+0S2ts
khWtiHLhe1EaCf9RozpkxAZTTOWvQOaQL/zCoUOYeW+4urRF4OLkyvIe7JHkItBh8eb1JswG81e/
z7oZzRQVyUZzS20CDwYnHwhUPj0MWWOsq/cpywTmifCSteeWyhP+TYJdN0aJKrScNa+hVEu4EQmH
pRLFcREjoAVGecQp9TtOCvc7XatwryL/ekM/YAbYXB6zMbQdKjmBwc5F6grxQzp+50RHUBPl++oo
7R//mlM2am3WJ2xn5qyeCJFKWKQweV4sHMjSqSDZcEUwBGkS1MhvfACWNhotJnAUjPmiu0J9TOFR
uXdfn+cz+dArPGMufDLKcoNx9zzGJtRevLb9GTcMoD00qSGqpgB/LATiJRRLt0wCLieL34MkHk6r
PeGx4kzFYFrS1vZJf8a4Bi0RU4WhGfDZeFCqu8L50Q03STZgibBvbukvrFCqW6yVHsK99I15YTmW
4LHReP7g74ZPpjb5LFDC2xNDWWOUElMCdrXTjOghqx8VhBVOxwAUaFZhGgEVfiLvOEyMyXH0jBlY
u3Sapl8+Rrh0jlAZNTAxHqh38fmUvWcf3pFU/lDdSoLebVn4cn0W7yhMk5EyhYafeCamSf53i+oI
ThF5qPRkcNsYLTm9NTHu854K6pqpP8X6s3jZQfOZfq61MocRmiekwxBtsFbi+aAfifsyE6sMyUQV
pWs3QILiYUML+vDPAv07MrqeA1ifINudCE2U9wM8PyGGkHSPjPIf5tZuhcs5Vk3R0hIUFv8+Eecs
5hyM7WjW7NMrixGWBogUfY6wu8J6rtYYyJi/CeYa4+YLs8qG+lyNvpfnDuY8BpzdhaHPFwszbARH
JtE3PgAHw2o06dpBcUFVsEzbvHxWNrS1MJfxe8QCOHy+fAUD6WaULmyYYbg6uOUP64B+g2BmTNVb
NYOuwL9RIHWSrzLwmEb4iiTaigx6HwRs/32SeWO/urFXIa8hHKr4aXAMcHGVx2Im4IZeAWhurX8P
zPko92aQGzHr5baGPSGMAuFZtsT9kBCOPx0fxHJVCRcseqN7qDMXc5ubeaBrw8kA3z9Mb1BkxxTg
y6zwsrW678X9jWsrY9cAyI9Kaswb7FjwQL3FzhYw9oUQw0JwQUpxDz/N5Dthesz9BXJCPXrh9bgm
kgouaNos9DRzesEEg8uS4a8IfILMwGdFMPxaW35dpHMY40g4o4CtcLwUDcvyLdABOPwikFGUySS2
Y71Rrh8ndFBvwqQ4mtHDfYeimIcNFMrn2ka0wTi7Vt2n5b63EJDBuC02u2E2H4y+WDrRJ7vtnB1c
Drh1swAA/wE1G8GlwEVwI4YEZggamr4g4sHBuhTdymEQ3lf0ulgHeAQyBjxhguw3hkn6DWq0+n/H
TAPLFeMUfA4s8UjUgzss/Q5KJCu/4Cey1JGULS43g0rW8GfCWtfPvsLGgKiACY4HtNayS38J4xkc
TiRwUtVgC8ssGCj3whvBiGBuwdsV9pT3AGOCer6GL8YsoN0bcD0YBBIrxLZj4s04lQ5p5j86XyJw
ZvNkbX47vhAaYqE9+PfEFheBJS0mRApzzDcbsX1SFgOn1Y7eORKjeOQc4q41/HfIRpH6FhY4osEn
iQaqRiSH8p5ZB2tGUvvRPh3QtHmYM/KdWOtPCWybA/UTxWSMQtVRLhGMSWuoe5xC6xwzRwA7y9BO
O9D0Z2ye9oU7rifUs8DJBCocd8uKb2qF8C+CLQRqVkf+OBCE+mRcOuI5efgipQTuvc/TziQ4weOW
yTIPMEXYIiT4YfTkPDrdENJ2x/8wqQjvw7X4DeaswxBwjUP7DrEyHzU7hn/jevFaUKh6tMqeAKaZ
12DpHZO2gH3BcCkRf4XT8BDKGGaoiUOHMnyGrGzDw9ka7nbpcH66YWnjUFoyah0MMVj/vS2fznJJ
W8Z3oSWFuMcaZvN2pnOAiOGAS4VU6Q7Y3vCwPMxPb++AcWGGsxOeAvMfCZNlWDDD/5F0XtuNKlkY
fiLWIodbiYxysGzfsCxbjRBCIgkQTz9fnVk906fdbUsCqnbt8Id+wV0l6tJx5XhT2fkO9A/ZW0ps
kfM5n+3OywRlsggNal8N3kgNAX6FuFQm2uwPhZs5/LOZ5Gbu1RvCo+Y1QekiRM60DbFPtOHcOnwJ
k4j5DZ1+3GwYL6UxKtl+F+kCN/r8br9TyXv93CefPYYspY6C+7+x84aH1xwaFIoxs+5gtgHs8Ch/
Sp6liDnsbbYEizsnDLBQ63FWL8ezelspaaKPMRJ9V3NJu4Vef3G5GksFdxe8MnmFuWbT6g7pPyvy
zvgvg15OVmzTNfZI2Qh0pCkIoQ44zUwnapYrGj+MIMhtDqI4YfqcEIloOGoVE4MwD/pzfUm/6BI5
XkaSe6HdPJ7z4wuG9IWkm7yOTfFYV9gH7J9B9Px+Ahp2OcW1bIGmDVLvo8d48b/sGaAzONtxX4Y3
nE1O8Ddey3TEtgcZMPAzfsMpGSsHSidj8fzWjy1kOj4v4fI5sw2fg4mjpUWLbm4B12EeMh8/zSNu
e7GOluKLsUoWoFSVMoqNhOgRnUCmiQkMJ+I3YZIsiEQSnwGGzn9CAR/+IGOdDVIMKeeEw4r9IJqt
xoQmzX1yzQ341+5JLJsDVv6m4gzzULRm4dGgWLPrIpSgF+wIzIfnEMx8CX/INiLDddsom3O11dmy
RDOQOqCrPQY5E6tM85HT5GPAJEAAGXICO5etGN/W0oqKq6e6I4vWqatiQGOu2y9gLiZa0kBBE9h+
Gm6M8cMmvCc4svpagDx/3KLeOcUGTlL6X7a0dlwFsZTyaC/UyWcjVuQ5kGAwtoFXYBJfI8eegY8P
H6TG9bYMmahuwFRG/L7C4uwr3173lPK+RJBmtFCg948qM8rpVF1rtDMC4smyjIttjXB4HsIJwZnm
vsYGgFwOEW+Q2e2y2cPvSaTzKxiASveR5rNNAoHG5tzxAFWhmGck9cWM0ApLdJcrQCtFCcB3vHzh
qAeq37t90Hgjv8XnyNyg9jBn6ox4ro2lWRkQ35Yi+ORYA/FEiTNI+QQw5xMbf3ppR5M8uvoNX2NT
EP3mOB3gCwiU2ozMjYVhOccaaiHZDHA1krsN31YcATkn4qX60MbqT5gC8VlCyeMDuDrwBoA6RC3b
tXEYrHCIcoBJgp5NFyCsm1AEu9bPjirvkAfa6hFOyM4UURFp8exxEp+ps7ZUNgKjj4ghoGhoqvfl
k/ESp2QJYSuAZEOFz5TU8anFVHvBuERCE4GErjw/1qJ8NVws64gNpQfNk4NT6AAllGbUQRnMLyI8
GQZxmHncY2nQB7cX7EzSh1rzdcejDGGWwD6WSaHo11nIVgjno3H2ewGYNU83JOcuSJAdTTBvmh12
eTxBABS/Dkh2BzKJ+n9/QAj6uXyStnFGHPLZwQeUzLiZni5CT5zb7TEnIgA15VF2Cd1upl3lN/0M
5nS0Cwq3gFGw+kWzD4jR3N7IUB6UXrQOaJYg/3Rh6FcRo3Xk/KTXPxOMCc2vLBwwl1rKEjnLXNtV
908bjsbuZgRXRQhkF2woAGhU6PTRQKU/Q+fls3FAMORb4gBticeeORnRln1ZkjWSgdTidilnEgjR
ouAgOYE7CIkTlPAdFTDLUXLrWoR7VAuTHgsHbspzRyLKvyHgBVbgMGHPsU91YB8uqYBo6VC5Alcz
6VHSiFugchVU69cWnhojLfLPEkc1AeZUDt2GXMBKWE9Q1q6/ZD+wMalXFMDtigeHrVWT5hnRG2Do
ZjmAXF1QYAMYQfFL+KGycEg/cyTWSw5kGq5i+bMxQiDk7PYcUUSLk3b0brv3E+rtgCOKZw4HGw2n
tzsW3TFfOMW/dqoCxcL+Dlmdp0sLvAkUr5vHpaues8PU4wppMFhctt//KVeH9kaPWPPmWQI/fz0C
iDIPhhZIH/Rr7QUYUtwrUcLBO+fr9jEIBRoi7vNv/H58P79soOSxOhuD59fgSkf0pbHKOIHsmd4e
+qJB88tMn5gPzM/XA8b/CnViUgIlR+ELyYL4xWgmC5jYdYafAQPMouqjAKWo3Pf1AoW7pbx++RrW
pDAQ0A9di1CUUtSUK2cWbTov25ifjx9mQb0c0X7vofpBLb3TffHznvuQqKgj0QXu5yi3VIyuoXYi
s4x+tW/9PJhAHSW0MgUEgvRAgHRS3xSk5FmzzT7btXaZLvY5PT33KAauq/ghgDn+uKpQJ8ZKa2uy
vvbP/S1mIc+loFpNXpy7QDhc5NJmqGf5alIt8ThK1KTY579y8lgOCbyw2YAK7IfChHstJ8NZ+uu/
bCr0x5Ye/HCqTzdDNIfvgbqiQxuZFEx7rOzHYPpQZ/eYfu+QJI8DiKiQDtCMCbjHH+5H5MPD/Mvi
2c2kAN2jGSAuH+erfbnmoy/5ijxI/DJ75JnEH460/WfdHIkm5nI/JHb//SV/L/7mBwNztG2O5FB8
wXjFjdPZz3//pPvMBXvsIVlbI/8kDtCGfzP9VY/PQtgyt1mWMgEQpNRja8xfeyD+FPPrZvfDpDZy
WM6ABFc8EkMN6r8X1TVyvNt3OQexjJVDNPJ9UuszzqEZQ1deSHMxhtfLuRU34BVJ8Qo41fzXfyX3
49PxcwZvpxYnCUbyY3JF/O3mXd5shLd4DQvEbcjjt1l+LFmAgDwf08eMtEdQKuYzb55/bJqIkfin
kO/sAxu1BSjLGJgc+RLXJBDwwHFnzWqi34UAC6kDwF4rlmKp/fe+fjxXzx+QEyr8UAc9sCKktC1D
hniEFntCGPOF/syvEA9kWvAncRihxesh7kZHhAAydmHzNYnBLmWjaED8kEPhErUYdup8gIK7QjLF
/iOPMimvsHb5a4kJEyqgs/fdg3aqHO4Iv8KNPr7GkO4XyKHCNcn0v8lc6KIjJEc9jphFDEGRqeUU
UAODNeUTKsnIOV4D+QeRsH8rHpOEA77f7AUgBtD3sZcQQ/zU9uQl/TqFF9zeYLMpJmJQKklEn1Rr
afc4Q4lmKrmWgVH7NtcPt1Bz7SF30wr/ammPenoLpZq/0F9cKLyrr2x3R63yiR4PhTmUWff3tei3
0pZpHefT2YGvTQqpxuNnJcSM5wxtAWTZ1abEuglpPkrSDH/GwPzBDnRgXE6ffPcOnzzh5B7pqEdq
C4TqdJYzesiIX9oRzO9JiO5Yv081AJzG1AfXt3XH1HunIioGo3HWaQzSESBFwRTp5R4xKUAv6Jz8
K4oImGr/CegMEEGD9oTH153Pt5rfcg/cwkXctwu2JfR5WCi844wXvcN2wTSr+OcgXsT7uYiB5qH6
Q/fxG/5dRvE2hKrlmdnfy/nIl90JwSBKqiuWmF0VZ7OLSFsuPFcffunssPykFRG6n/RjfGf2+fmx
zVxojZRY+/bcnpihKFS3FwLOl4Hbz0k6WBpgh7m6q7KQMVWP8sYwu19yRt3jXIXQxDNJGuyXzABy
06VbvfeP7RhoH9oxZ6EQJ3p8kOguo7L9gV7zjLC3dWLrp95nawcpH8YjkeI/6W8c3vhrhsyS6N+f
NBs8FsTlcqd9plt462id7CE/P3e0oxg2OJ44zY/5FOg0thlGA8zCrPZ8JyFlKsJ5pV6MhJIHjvME
HuPqw33D4CPKYlrv/LYumGukAq0DbcKGiUCSgtEclyhEyuYl4j+II8zk7HLd0wvzzY1IkaaQW/7k
r9INuCu+ldRbUtAX8/8/tIGOLpxUxC/0EGBzM6qAgE2VRoID/Aie/RW5zwuTeZC1oIumU/lGqR3P
F3w1+Vs8uTnFeVLCMoVH4aNyCW2AnKqFBaTeNh2IdpQFdj0W5yDbUXbnRSB927cEPBOvETWoJ/CR
sNOCeEytfmyAw7F7QmmVH2FkYEYR0MBcgbB9du4doCClKAIQB/VPW6mg/IR6HNnCfxmuHim7nvoq
AJ8rb+QvJJLhHe8EE7GLb//6GHrbtxJgYr9MfVx26I+HqH2tDJ46d4dU0DWWVC8k4mokvE0PtZst
5Ej6gWhkusqOoSe4OJRdMDmmNRsWiO0tpgAES+0Kx5QiMrbEQQSb5uMWiR+ycQaoPpDnLKK5JCTq
R/EhaIuGzlFFtHv/Xte/vIIvfbytoP1VvtU9RCENI2Zy+gNY6nGrrOQI3cj5Lwzk8lOOoEKRLL03
w4ZBjCWIS4YH6twzOGxwRh34B8jHCgk+I5VPmhMBxWkARBhJ0ipRo8rDMDSU1/YeWWjuhIF1BtQV
/ic+Mp+l9e2FvAfp7I1xH3cxxDDpqPOe0NB4JW1bf8IsBrTecTH5AlUpF7yNuV4EqMjNAUnfTryY
6TpzqhI8z/O5ChsqX5j7nONHvIy+NpbFYkT1zlyDPp9ifa3+3lYyg8wY6cc9EnrbAo7cQguMII/e
/m1FQI7uu2olxc/N07VDPTHmsgtrklOqjRByjDHwiDjMq/n+XzHbfiDJg0Bz7enBNWoRFyo/eteB
4Kr8du4ndGYCIrnMF/MLJgicv+Q0PXmcTBgeIHCvIYNIewJk/dEho4fCLoJO4KYdXCUZGn4UrIT5
I8J6U7xCm9xQ6AVZwKA4gCAfi64OM9ngsbC31wNcGsYnagx+A3cBOZg2f495vHICe7b5pV07/9XQ
t6tmxytJDyIKnrTJfevLiey5s1AwAH56+Yca6Dg0GHtcNqNhrqzNb3EFtYdmQqAHIbzt/1waihUC
sJ8QwenIU3qsMaKLK/4NShxf6/g4fLgAoUgT6uiHWHr8al3kVYCmU/7Pr0k6O8b//hg7xkg3egyS
d+kcFzWvTGoPps2chkHQ/rtHzQItM/8efZKmgDrgREBiGiTWnEvbk2OBPQZoS91Ag/d6GIU62Xb6
tBTXWPefxpphAWZ8MGkQY+Igk2cI1sz3+GTirWcgevxKhoTfsVHM10MyYJ9n8bcWnWdXQ5I2Mb0C
he1Zuhz9dNstvjXfjOsfkBgz2eUChtnHffH396/w+RNkxIXooYmYjhFAOMz+Eij0MxOBaRbIFtiI
0Jle5D9Aw4ViHPBQT56bMfgSlGHpq3wX6Jppn2aAST23G70pbOgQmJnZO2tTn9pTm6TeY05BMv+X
5LnzIQuNLmkJEIke9wJkZYwe4dvHRvHjulJ/xe0OrO0NgBwbyYAX1RGEBr9e0Ln9BmPDhuo8ACRw
BNgyLDl/8J94a0uQlPPo5aekdq9PwNvsoJa6vmaN0pxovCwCDkU8odrnHKVB+gyyLbM9Ipy8VgJ2
W+MNn2xsYhG+FnzFx/gYfOQ0Ow/ty+8ikj/RmeaDvn81whlYm00N3fZHCoz4vhpcPns8ApLAgZlM
EBARhAeqovs/JOnoQ7w3BEkonECyWjqVk6BUQOZ7pIhLCbadGUke7SfRLTFW11OV2Avaql/AhD1k
TUHz8lFD9U+4EKtfTZIu4PIlyq7Fx9ah7UFA8SquUixX0XAVjoTT6izcvonnnKeHSxak+yJC1POn
J0eNB+pRoQ4Rjf/gSVpbZq3z1Y/t51/17xjxHRxg80sVgrv+hfSKxsZFmFvfzhBSHicIlkz+HIbH
8y7pQlBpNB84owpcv8pgPKUbaVcsDWsGJYEEGp8YjiOsC6OWp8PcZvaY/XyNsbWtWQVK/PYNKkMS
Uv7fuhSB2yfjW4IKj56lgo6CZ4LQbGEACGLH46P6UD9VykD718T/2tX9Nx+/XbwW1crEeXJO9Vu4
ubsH4UjrVz50J0h/qH6bvLEttjhNlHW9gfmCKyX5EfdJiKBQQxN2JCSQosEU4KReSGQVMwKH5kuk
JGNEnv/4e/88V+r8fhi8hxPU6JLDKhONY6h0xQo40UN1r0zo8MHx2h9Sc9IZuvgzRsLMeSDHzA/L
9TLZ/iPiIG/+CCR3L4f/hD1VQsgY6SIyFSRCish8U6FbeSV6tIG15sCfrQVxCyVSlOlyDA+oglkW
1YEcfZUetZkx+/5mSN1crrEw+MiolFJP24BUXNmeFlE8lWQ8ByicJLHl7HBz166/TEg2vPvlHvBM
XQfFzhmhBuxc4CC4cSLk0sWFUbSzVwJ2B6Piv9hOU93N5kQOLQrLBOvmTtT8qxc2J3gdIxiOegu2
8+0PwjzYFYqePbdS8QHCze4RMk5M6NYHWlNsd45Y4L/Z4tfeU2bO5X2+2Djf3/Xs2yFr5tSITpdo
5vovfva2QA/5G5OAyICwQMdmQT6/FRjSxqW9vJTn32fmG+sMlmUeZ1jn5bP1cmnNPvwbGthMN3E1
PdQzfxk6kSOMScvZ5zdTRx/EboiC0mz7jzIlEQVB7RWzf/+OwJYZfXy9/Pj/5Xfuluti/89xaXYs
zCWIY/SZuPrRh/0wf+8AYjGdIMH/AaWLe5N4cuIO/DGHdzGO3DU0DQjM8Wfvfrv+bPPAwdaabwaM
zPHDoDuXRojBjBwUZ8trEoumvuinZktnrkYG+sGkaIwJOdJQs/vKA/WP3tq0ajhbWOr3xFz0MQkY
xolpSKp4o4og/zBWsCKi7FIluKOvHglNLmIihlzi5RPL06NyjhGHC3DBY54V/fKOAZsiEJOhck4r
lk+INCILD9HmVYCy1rE6pwdoZ3xa86s5w5FD6eRxcngteGVAn//7hXZKS3lXBVCRp2LZwh3HLQO+
CPcP8N7ZZqYBWnmuC0WLJqQvSBVkCba2urEPWjMnbBYobrHAV/DSKkKQfdAjLgmz95XVJNkyC67n
hq7ZAyFYYGRwNYUaSwvvR/GvRLZbkFPWk+jt+Je74nFvjZUeiV9NiPcMyjCPyhtosT24YHlji8As
G3Mdkz9uszB2RrrFWvGieWBG3Qkb59ll85gFvxcTuQ++adclXIPViGsa+vAGqosPTGz00r98mf6V
5O3Z0dr9v6Ft03QW4VPfZBckwhI7ahIoepv86DCSQQkT+Q/eSP1vBHKGeQglsEvSv2JJWEWM5Ggh
0WGteAFAkMgWIrkx5/ZD7kbmVgjYWHwe+pyMSUQjntfRdvqGp0fWLdxZUSgmT6QHwwENsnkFbnaP
+BC9YgIMUQp8Nn+2NyY30hehC/cEahth2ZJSsFOiipKKmWLK/E80+CWCF214rpaMb2P/8Y78L19K
jGkAgM5/HzOvmR0LtwsQ2RP7CWi9mwXULDwCbmn4OKlfd7oR4hK4RAcZSZy8uRDb5aFCf6QVQjuP
f4HTwx1K/1pdtPZ33B0bFdtZk3RJfuwTsHY0N2h08ZLinpxolxd4TetgbJjFUUJRKJ6kleTxrqbL
FCXScZe+WCtGC0Dc8CrVYa3wjKk2oZoxkGBQEVZnntSVGUPCizQnhgbLCZYS4PWLdWX+Ap1S4Djy
o7RjIOplF7baGRzt+T9XMh7tkqams8svTEMgDDNg2vPzIP6aU0bsoVwliUUHrY8aVtnR3vCxHnPe
SIgVmfg2CNIQ30ZRiVAIdswJ96JGE+MtWiRKUtx+a+nyfi5AqctKMkg7kxis/pT9l5WvSzDYxZJx
oTQuGi6CBuLZJmjSbOyXk33d3u/bGx3M699bY6AkS5epTcYn6PgxNkyYjR+w3u/yuX8v4Cc92itT
+uMAPyJHlNnQociYxmaQ/rFOGCqhWMPIh3mNly+h0ejSJcekViAqLzYbcN8nYoo2hfTzQU5m39j5
oaq9g3iteE/AEFT8dLsCqD6281GDtlgy3BPmzjwR/E2B/zwiCvD0Cxg/yEp7m333uZ9t0+fi4edb
7GZ1hpsB0JF3fKVSugjdLaAMNR15Yj4hTkCmIHW/gbrVM1BU+Ra4CXMb5ijUazbM79mUgBFkIgrL
OkOlthS6XgjTtcYK7CaTfvzqpmRiZmHFk8Az8J4APHXe0cek2gUUyWrIgFvO4BQJ2cyQcQk9h6ZL
6CnwtrCzayGXYt7wsgUJj7Fp+pF/9wlQUUhTnS6ukQvnZxggqx6dgduaJ5ZuDC0cE1CjMKwYvWc4
wWUxUypu+4X5C/wpunGgh0M7UnuPXKxxvojRD/JDMVnxaCqwdqzVVDNnSyPF+O5PzenKWzIHggyv
SrMMUzo9QprqVjGXxr5UvC8jnTvzRhbYaMZ0MHhv+bnAmp2my5OyVgQIuhp0OiB88UH4QUQosxkw
Jsv2S5pmOfp//T9m3/bNRYahAk0hKFnmF8NcrhKsorFkdk7DBRyxoHgxloI2ZtKopL2lhfwMV6tC
EyTPIdfELELx6YuYm+y2GfCVEBIW+Im9cN/sPU1hAEozkb3O1qOBAQLk2Jsx6fZzyRzqhcHNH6PY
L2pzKvUbDThEoK4+ufUAPP1X/lP/IHEja/J4h5kQqD9dH8GLNqdFpXKnP91qzbZoUEt6FL8jFdd4
AAbSMplTQu3UXtioY7PnnewvY1wQ1Xnolz7h84wLrkmCtEHDCDlv/mbHXNU+3J8hQYBBq0Hs457T
xnLSBH1HNjNPY7ihMbriZiq2T+gHmHPhIV7XxC3CR3fCaRb6HVNUwJucwH8EizddnIqV6qx4rZu9
1ZklwQdMgXvDFRNHFDk8DzO7IAm1Gk+3Z6hKYRqZVJ43lpTx2qQ3aMusChYdS4OlqT0J+cQcvV+K
Z0ySdeEpCkhCKDan+sMigjxWHBHBg3TOV2wOGHc8VxW6YPJ4rXhroHIss5QcPxQ/Ta96idMx6iI7
9uz4DMcq5ltYxsCsWUK8Sn0knZ7n2HZn8V07EpJK1D1UjOBp7TFHHMFvYXx9gWxYMyqE+ke7zWvB
zKAHDS1NSfgExrkAnSo8MxcK6rtFFuGe+bYXqBnd4ZJcIMywUTWAD9iOFlsiU3sUv/FDYH9RtbQ9
RG8zBAO30AdfNBfNpXGeKqzpGfjyX5C5yMdeHlZc0ehkNlxsxXiR2ROST6I1OSyJCC+oKPRIj8Cc
8yLp8i8mm7wBrXtiCqht445WG1Dp/BrzL1rIpXCRQncNSmQM1ph5LA4sJHx+US34ILQn9w6mqVsC
qRC4EVeB2hvjxy8+l6oKWcuUp8+zFgPs5XWPvCabjB6qJeLXGUQtZyegWglBhncwXKBg6REA1lbI
mcJpZBeBVqmBliCE8mKEmXkDgnRnVJ8cpOBIGDNxmSU1N2XCHCAimeTEcgfmjjKC4mm0/wCaEfMj
JYTvCXwb8mbh3ayY8Io8ILlh7o9GoMqfN7o8XOGeuABe4RpzfUxoiZlMyOuR6dY1NtqEUKZQSQfN
f1Px+wlEwNO9NIn5dz05T/A99g+jlmZNwx2D2DNyiBfaoizfC15L4uiBsNqcabBOZ9YXi9f+4iS5
034Hp3Yl+oyn/IKwBrbwBDaMOYl93H9A5qzJNYC1c60iYclqK7YcFD1jQzDuFGBbAhYP+mp94+NH
Q7DYgAPH3tyKR2PNeHnqfWDr2RYECQ+0vPDItJBRloCYg6fliHmpyfXxyTwGYPZrPEzndwHRHybN
iTe24iuA5j2JD0oNL9zeWTdWyEScj0mXutg6VsyO4oCg44wg5KxZND5q30hmgvq4gJ6fBtSoARzw
hoBVeJBHGVdjHjKX4GzRBgTWl0Xg1MEBvOGorAVK3DhJCmQY1jHDIBfgcXYNG8hF37yzWawGY9UJ
oSlvhNBxMc4jfJbCBSIAHon1DksBUUGWmoLkBgKr5fJebk2KESQVHJ/5/p1rgo8/FKYLpQic/+V6
+7oCGuaHkX3l2H1v02zPtP2+n1CO5HbBWKr81wUAY25tmLKjNUd4ED/aGdzvVPVTUgc7vv6CQMfj
HpLoGQwVmFLEVsRYa8nSILrUhAEKZP78H6IDcrGYwSyBp3D6VX7HGGZ9/9B9brPI04tVZqzGM+lJ
9iz3qtl/3X4ms186mrLGR0Pr29VzOL2aJgKJVH8on1jqHkfGUU30nNYPuOz6kyQ1emBTMeme1AUo
/U9V6wLtRDABWyhFdR+bqnZrjl40qlmKYGLVlb5UKLN4hjBoftVtj/Qktnp42+WepPj8ARJOjVUP
3giorTAAu7eYxYV8PZDkbV4fD2XzZqo8uAok1w8U+muLQ5gB5po6C0CJDxaA9gU9D7KAAPg9ucSR
McaNikHb68/FMBw6tGckIZLZ3dacTcQ0/p60VbJ9NiSIFHqauPX6hJoMENFwIH6wvfmd7a/MK5UZ
JaM3VCo3jvF9137SLH5wPD0J6Lgxqaii3CHdsFDrgWEOk5Zntn+9YwW9eQuN23L8UlsVysarVxBG
Qj8LJKlRpTSxn04ZSm3nvWQYXiVSZspAZ3qMy8fTy27X1dXeTw81fDatl8b9tG9xCnqpxeENEqVz
tlMJYq9Aabjle28qRbFW0rXVkVy20Z1JkdPpbQSJVKZ8lTwdO3Tz9eKdSEYN6oP6Uvm8vjH1VCaF
gfYLMxCNtX7f3Mu6oK1yi+/TuEpb9EKs3B3qfwPG0A3RY5LpSGdlmA4skDsQ4zeQGKUPhmFCIFVd
PtscCnE/7sZp4MaPbOr3MzaRVutqK2gQCNYt1FHHn+eyRTlhMN9epT587X77rCCbKnTsVb1FZqN3
tWqfU09nGkjCv5ymGsJfcn5Fhej0hsv9liH88OGatp6/0+vegkj1kI4GCrrD6GXXd+iMCr5IYZ1L
sUaTudfCEq6d+BnUB2oJyKXAOdGT0Lv2Q7ZoPU6rHKFs+7Z6FIcXXkq18imrVmzAcdNQXnzWi9s1
Y7ZNq2Ic5iXowdu1i/JMirMJTZVhOkoOCaydd38S09uGDNdEmzRNq/BlsPZtGmMPZSFZUKsZiNtZ
GUtMYntwYndIB1IWqXD/XoocN1gpqF38kn7AJ7Qo9sLrURHxGPtN9VqoKSxDtA4NCOBFC1JAPb4H
YEDIVKuVFN6MMm4ahrsWBivN2sQu8lnRchzTT7X5sop6UZIDFfJZvdH7zlEToRVcF1urKOfVa2m8
cFaEmohzTvqD6mV6QwF511ayX3W5e5uOk1785JayuhmkmLfX9TuTHwfl9QIotdf70ZUTB/a8Flw5
1xQVjZYxHvRT3tpAa7iYHH1yZuMlguSceYaOTMh7q7dgc8YPnmCmYCxUy/P7xu5eSCmh920p/6RW
ijKrYgdyjRBDpY92LD9TE7xx+qNp7MIskqgANQOWBkwO4tWVIyN/7/DeyV47CTAFO7efMEvsa7I4
OQH09ep4SuhzFliyTk7UaH046vK+wc7LvAI4Muk+45HZP7BtYwtbUL6bic6OQXtFIUWx5VUhDERf
kdRmM02y2ZOuUg9JQet5lKnDA+MV5zaGN52BAkA3B7pFb8jBbrjm8CS6NXpiUSjYpQ8Xfei2r7+e
rKHJfy2QhVBxb4yBqnnJIfmvqH4d1G50naoYYffGIvHhgIVyScWAJlJ2g43CRDxD4BR2mQl361rF
04gVTuo8Z46egpSYip2h5HgtqmGtMFEF1mpk97Ms2792fUPF+KqdioED57mwJxiguRQ2typwWl+6
mgvrtrr238o9frwWdtfEt+aDgCtKDGm8emN3UKijhmKVIrqNEUFF9awy5swsgEyY3NnyYqLchtqJ
TJOMHkv9q4WwKuwRLYyVA/vrAJrDwfsxc0n+OBJfpMDzIfNR2n9C4vxXnCZJGEDCYJasxQ1ORR0g
nOq4hS6cwK9Q7Ntu9biGbNAWukmK2PKq6yKMLiTNYzwIZBTdh/ccx2nZZpyIaM/wEoaKfIWTEb87
9BMRa6YH1Qc1qL4+uHdeVx847Pg5TZllijZDW+ZFgamRRqkVtQl6ZxZZJXnMI9+LyJgr9X64oQbG
/LG49ns9p+veTu+olHHcUQiTTo8XgT5JiP7KFgfZvbWSsqrivqFv3n/37H8RYONJZyJO62eqDRSp
kJbklF8P6UrWYhwaYYbaUEnRPGLJN/KGLUYMLDA6vbHRBLopj5U72wmFmAx7Y4z24kpBhMOTO3fQ
V++U3L9yVVS7Kh/4AHTRHEVx7bGpscSrYJZcvXYxNWfr9pkyBCVCN7Bh38hT0LW0u6X5REWPSqOV
wveNSSra4rQquRPdazP9ZznrPi2SCpy7ZDBriEMpRyNb5NiYOdY3n+ZGOnCkDBtkNAuBrVyx5Nlq
FmsV/zjBBoV3s5JokQGX62skqhlMQ8ZNe/ZvZfk2u6oxhJgLQE+gVLdqWlToL1b0o+ob8BdWOHG0
abJ4SvGdBdnb2fMXBApVi4H9lZWcmKJFhlOdSdTWrlpk3j7lajXK2LVANak5L0r6uHeI0YZCpwbP
VWXfYtswyhA8UdKCAqM+qfbNM9fT2bDnb/K2sld6TVtPKrZ6Dzkvzd3rvfT0W3lyrv80E0zryKcA
2Swt+V6tf/6WJvTf5+pOVWS2FJaXq3BhAjoxsY5wZYSooFEdMW+HNyi+WerL+atb6l082SuabGol
VMo9SzYgMZ+0e1Cip0GUKhV4U9ISVce6bnzrgb0cd87CY5jFq/esMwUq96PflMUI9YkShyMxy5GP
majP0EFh9IBWcW3JoWwwjUWqQAKrw1nMJ1cELimHXQY730Yh83r/fKmUMTn5i7K8aisrp1f/XlXD
LVRwBrKPd6TDJmRolBEOB6lEOdoLhb4hy74eGizh2iM5wnVI3hDRDQRobzZDn8ehLpbO3dpqxZVu
vtb44PjTO9Pyqxzk7FmemVOubZNdfS9/VVNdOs62SJH/5WUsXLa0Ol+q5KKZ89i8zPFkE10LxWIG
wdpCsh599mH3IhfU+IHclja6I9Wu+oSp3t+jOh0TpdnD7a1MmNsmGlLpNMwmW9lMlkOLAYXqnm7U
gGGyAlpAOQrpCIzIWx1FH5MC7KUvajBEqoIe5dsENaCCDHSQ9RhveHfBxLgTvx7M6hTnu5Z291rj
+3Lsx1CCe18XVgvBB3pWCtG8tITr+jrtDtbAAPIR35EhzqtDmRZBZjNmbbctiLROsZOuJ4cr7ijt
VChd0KtqgxGNsx6pu4wT+J176an0SQ1hG99DtV3eQI2TIQwqpNg00qinp45D+YkA1xPum6O68vNv
qliNI/o7WWL81UJwFTGd67DtkNSwDZicedLVrEZsCuUHTyEqiqs7lH/5LXyP+DM3DspBeVDj8mXY
0YPFbNA5gkULGpsOILC4dKAFgOidNL3cuunQJwo6uqy5zfbV9/fmpLP6HWUvMTLAIKDX95mNwBQx
JJV/wXLe246uFDyT5+2Dg7KT57b2oU6X/kq+do3H+q+T++SO21zWVdzgv9vWeSH2wCReqT8tRutD
jjkxqBJrkd9/OlXyhld8dU6t3dBt3k6DcDgVuqBo7etbjtOeQwEKJRnsraCpK7T/wSD1yC7cdNSL
OVYbhW2vG6c8R62hNGR61Peg6VWOc6wkR0bX7+5wL9sviw7FYBBo1Xh6Yl2u3UL+6ztPf4ASXW8M
OphX6aN2tqM8fQ5YHKoP3DPJKmF1t06VTJMdjGr8Th9Bxrg3e+IobFO0aiXJZwaYHMkKmh6kTKNN
ogCLdCxilcD5yvvY0MvINs83BwcjlHHuMleerdO8dt/3x3wcPx3wQpq6NCfYLFh3TkdN1+YTshm1
8/UwRMeGbtvtp/+nq1gQa1BMKU1LrvmKKYvCpGp6oK0PoJyzNZ120hWmm6A5SctW+WsejA/R/6iy
z9yJKvAhlIrW8KMhQPOO6judy+YFVYgeh3d5yjSLwTwawhe7TrRmxE8cjuhYBPowfhhVg8vTRX7J
/ttCLVCE6ZKSqnsHBWFQLH7sGhXvYcYiV0cjItX0/9Lypts2rLp3QWI46NEVVHbuOKTRtGdJ11uW
4vUOoAQZJNMOGDcUQAjeDH+4raRAOk2qvtEX9jV+36rDBPrgoj4gi9Z+mQGH480s9DZEPWIJxQ26
SAXo79tdQ/29BN9bW2cjqNt1Zm7Kygy1kvmJ6XXQmukDPKeX98jOA7urG4KJCYVsNisDryWpyTcP
7Av6XY1IXTMgv+WwB+6GNzGGAPn4ph+RX5lv9x/K8Kv2hmtBT6rZS9WISUyBH9716T7/R9KZLamK
LlH4iYhQRrmVGUVwLr0xxLKYVEAFwafvj90Rfbo7+uwaZMg/c+UaVNBGstlGNAfj02g+UhRHFSU3
4T6fGkvtfp4qbHCOi5H8IoX+69UPbJvLr9PjT6jeIcEUP+2XaRzoYgCY6z8xg4GPCVTxIBO13MsZ
a5mUu9Ujh+tCDErVfgAFML8VJm7RQPQo8A0m/W0CA5T2qRWgM6B8HDpa5th+6IFVFgiv4NZ5HzGf
ZTVa2kGN3Qumhvhdv/Gh7uXDusnk64AY6X5WIS/kj6V3ncxi6gzWIWOJbgEGbQWE8hKPBfDe47P8
5njIJS//8ZFJCWcBM5neH/JWU2+QQRtL+d6uvT7PuXTKPQnf9NMV6MM3OZ94c4X2IuMI/dAwmqbq
vrosamT3JZOPpEg4NTyLZQLntlEvOk99VkGRHb03j8mXuihH4sl/jxW/RKRTb75Kb5/uYfZuyLRn
PrgpsCS+L8yQ2EL281H9Q8c0ogRjdKh8lWM2/pKwp7kf6TI8jLlG2if2FV2Klg7PW+ym+rE30qAy
4gDbwOCXEnZeOIV9826Wy7ytd8yqaJoESeAGnli1gpS98wLrJDPLFXBkcPoecssr9R4Z5o+7rwSR
6D0WD21V+MqN3eYQF/dQkN1iykr8hfplhQqA9aiLFLeLYj7BFi1jqKTS9ype8Km4JvNT0mMmhSqd
SSPVBoqXSbmsEb70Omq427Krnm43xlGG4Uom+nckL2r0SWP1rEGZoftXpMRui9vuNoKKhNHL9+G9
umo5Su13rqDBz702e9oAgrWn5GfGzfzJ1lXZZLjKSlhkz6Fo8zR9u6WEMJ7IW/GVGclX9W6Puwv1
fJKET4bHx+hzOMkoNCTpZt8GwKlmZ4fRfstyQ/14j7SejRQCG77NUfuiJG7zERFnOk7uyimQx4IF
Ll3FeTHaP5leanYGb1NkL9ke9PdCaa+Tci4o/PpkjfDmpLzxD2HGhuveBlX71+FdqGGMNMRFYh3F
9oVdfkWbivaKPXBpl2y17qt7wLTo1DKe22ykKvLfkykmCQd2ay1GsYnL2paH93GasX2BO8DaDQcY
bgZ17RWcMAYzJ79sWnDSxt4nBDMbMFwQN1bMLJ6lFZtDfq2KMX7Gl7C3wp+9AV9z5YxdumIxCtN1
MeHj6Qvpn8ChGbazCH2VGWBv55eBFIDe4l6MlB5SIvpll23OAyrjaQWxjj11csSTEtgPxsV3jweo
j1GIgZmA9fUjdF1syaasDZMNAJ4G1oqMb/o4Qi42buxXEKR2sQ7Mx2rSjBlI31jlRSVquJLfLjU1
cqEuBUQBfMWDKqoNdpv8IGjZx3f8OXTKVPmYcG6no82LBDWOQI4QmlwTHUk/ie/wY4Q5fLyT5pDu
0GPzwAOvByWe0Reirb/kWTxmJf0hDGUqykw5lp0NfxeeDlDYcDs0HH/NdM/jnJ7QWrZgBlCCcpII
B6vj8aK42X5vXthfojVexrgtwgwSo1tmy943PrksDqVVG5PiQgaGA0mDKo1yDvNxboqJVhlo32CV
Ii2yK5+eupYgiYOuOpifwEq7IMpFaIIjkkkN5bviG+mxDgTaHwjbOD9dBw4DAqU10tsjK1kMZV9G
/1PNwKOMAXyetjFK5UjAUoL1RuLf3U432dxz3a/Dn/m3JkfJqc8IBYBIQd4rcOyUbPrZyb3CdUfr
mYakPzgnQMXpyeWBYcMI0ShnTQ1Wcmdhq7MxtwkA4PfDLUCrnZPgCNCreQTaWLgjXX2Z4oFyBo/B
En9IjCLC5g9+DEIhfEzwqH9OiUKFrkGmtHxCAz+voXUDJm/eUjCW0F0prDxp3zuLyvXctgGrZ3Y8
vgiT/sS8QeT3WUcTt16AA34Tuw7fiTFgc8/O4Pg6dM5pj4WVCfNUelnq8kR4xtiFlIcih/mNh3ns
jZfwLgGzbU10qrfdOSIdERRHVhmr/KhQntERZhYMIEybH5yQRj1MBsiq7nvBYx5mJhkJ2NVNnzY5
H8CeuxEcOQxwjRHRYBfBu+/0i4SlN5zZdPaZI2hjTprgxTTjNzOf9m96TK/kdrMrh0Mi2kkLUpLh
/+jmV0E2c4v3k8KCXhc+qJkuP2wychk+Il4j+xuaUTQbE7b7SygztCC7Cns1s8GDzGxYu9MMTFkY
FIgFYbkEMPQYemlSA2I8IfR7hN6UsWo/rioI/EGc3YI74TYz3HW1Q++lVj9ZlrPRvm7tMc4uaLSe
RgJAe4Ap/BzwH2xooE2+MUeDd+lCFfKhehvS8SMZY2P7DG6ci4ciZHjRNvl17KHlM7KwKu0kbAMo
Kjb8bL+wGepqp+cJXetz2m4hIuPNedu/yBKFzmcQax4eBr7ZZKocvpEeahGjYYgZpe1/3FaajmKU
Ugt9nop2RobEPyhq3Dk1dzuNMii+C0K+ARf5HTkKjNSZFNMQlGOTChDreKSj2h7Fivfmes6XCF9S
2WKNAHSSwBcnvVhaJ6Zofi7wSnXVxIswXwh/T+N8s5Q8mhiCd/M/8WQr8DZDqboj4+K/NUaNtNx9
wf3j4yd/MtbuIHjFRvFesB5YP1JZt7lVe3AoHxbe1teSL2BpiZ2qh1OmGuv0KtvRZiK7LCgECIvY
33H/GhZseMKhlw3A3dRAx8jGPx31+WkhLohy8x5zwKiUMee3Es3b4YNyc0YLMcAuS6o2lbiFZhvQ
oRoils6onCSIhzw2o2Oyqv/ec+pz/MG/uCKwE6nP9/w4j9YkK1XatA/T82ueHZIfbHKcfPmKXnNq
HTXZzLdbBfSWz84Sl0YOi5n/n5B2py1hup0iqHhjX/wpI8xJ2fKH34gIzanm9D991FnVCtNIuBLZ
oQ3YgXDyL/QDsoCVlDA0zSp65j1O1UjvtGkWynuRR4YpvZj6oxkyMhkRJUHnUQ0Rda+YQgSm69z/
ePER4e6KpfiHIj9AEReBukqzikuIZPVKmzV7r1H/srXVV0AAzxhJy4KSa8QdxndAKPCFXdKozX7X
PxzyFSG243OXQO72GxdNJjqTm/ENP67yJuZTdVisnZb5vKL4w52B5kvOObJM7e995G1zfmmMhvUb
6KDIO/vevI4scbG0GOKR5Vm2xr+dK0tSy8Qd8dPNCifAafKCHZk/bbYg495txma6kGGQonr6zRii
oOoYN4tH8IGmliXgrrTPyaUVuYfZey4Qvm3c16gXeeUccO0SFoNZmhiuVivK7ge0kvpKtXF4L5Hk
DApQki0CIN+FGExYG3g4g25afK0iClp4d5udfO7uOFxVa6CXGTk7sI499iB3t9zG+Sb39EszMbIY
9s4ddQ2n3Za9RxKqULLh5v4+/p67aiWYE4MHwfgcvgY6WaOkC9G2ty989H4m28MCBA6QoZ2x76PC
oHEhs5bXP101PylZrAbiYEKc8kVh0jkXJfSTHbiHjngWROqKgfrpZk4WN7fRPFjjyGt0LpGEd8cC
8kFCzC9uHhaIaqQ2BuNowxZXdvFkPkGCCBprVznsDiHQDMZtdkEHAiA/zehfYUfLGDr/O0/Ah4oM
j7TgNHtvb9eP94n5jGIscqVxh7XxYycXg6rqYLZVQTK/3igQpZkv+P0W5XxkbyG7syBC4RRrhGya
stH8Tf7ui7eteZNtabNTupQeR9Gu4MQKNac4PIJJKB6+KxJztme2U4duhemyMTArKRLwE5lEuXHO
BzNRl9/Y4cVajlxlpzuwIP5VbyxL74Zo8iYRrD5HQQvQcvh3/zsY5n+1+9anyqY3YvDUFjd4ROJH
+g/UFq+pn4XSZ0iuboidvxk7fgJ4Xo9wpHc1By7pkZdS35CVbovewND6mvCCtEX/S14kGy+vQtJg
vIOc+Vwwm/3PN0T9Aln7aXPAmsJSdXWH5FYilCzlAPvuvO1dlSxl77QSj1oIlshBgCRzg1IQTB+v
lh2FE/4tGuf7hvcg5tjS5smaFMXP9A0Yhr0Lh2gXzUhHn395i28BZDiGTvWXFx91QxIlP9CIp7fF
VjzcYUm/nRd+ztzkhY7OA4Kh6LF7fB+TcGwpADX4TZp3gRl9+nbEeFBtP641zYE848EOZBK+xs7X
rleIYDRj5NfT26UzP/5nKmM5YSr69HQuzg3rCsY1CjzljfyY4TFFaW3lxm2eHz8QMGsDCsDoeNvU
Ft/3Z9vPtlxpCJTw/wXkLl2FDJ8sXxTMIMQIIiQUZreY2eG251mgenBjFXrYALXsAm7XoLodMA43
se9xywdWjT+NwdvD3dDm4E1M6TcjHssWLcxTke/9cYup6NRbLHN0VwnZam6RQTiPjWRm/CEBpXvN
t/vCuCCCwhRxiPVGj2g2mWw4ukvzNGfvXw/ENGLIMMB/ms2cc2d9YuPvSIckJHM7yOZ8dmmXRRNK
o1ebpzABcZuOcJB2+/03yJAj/5Y2zU6ORwY6i47pB2oWk9P1zvhNjXi4NNScQUaNvsPX1oAIUo7W
SV5m32CMG87HGprAhzU2fMXfZjiHT+87YiWeNjmm7WC8u5VXvcu1M6CKUtguHTXmFxm3j5PtTFyN
LxkfjsJO2/P3DfOtDnvNRDmMcAafAyg6RmnRRVKsaHPEG5KPIT2PiDnJyjaJk/yyWFH8dPbdjkhW
6k3V/aCISOc17qu7AuFIaXV0sPnfiC+E57G4MAmRM8URpUZNMww4hNAICp5iWJWPbDJZZ/niQ7u8
ay6t9bC44KnFdo1DZcttLogPmWXmFlnuAsALVtd7/+I4PXZxvn9bOb/DBU1oNfaB09igrCd7Dp7n
ldTzRYn4ULRhuHAcDa4p04ICQD+/ebGhIwSRk77LF/Iil/wkn7FzIvh1LG4wVkC5XycwnHYd2izW
vd83AHhQSk5zcxTVwTwDLzUdJBvzLQwpe7+EY2igJbIGTfFthdBLZjJ8TUHNBWSEMGe54DjGy0a5
4CAaGzh1Dn5yyP1F/NjUYvcaTCgPA+3K/38CZqTOT7OxtkEkOpmfIgnmKY9xaX1IRWRKu/BR0D0Z
J/dtbcdyzSvyI6vHP2A3AzwbAqECdTazxSE2r8RSpvT7Me20JR3z0mTqjzqjOXzsuhhURtcq88QL
3/pFywBpNVpyGcc+1tcPdteiM+bZpygT/rIswtKiyzUgOZsdUo18cZauqUtnXnsIUVGJMh48tjV0
UhJJg2ZDAOX7iIuM9dpxL2n0k7nI+YFJ0u6UEAudOWPFoNvsrO+i3AJ8tj0u0woNt7woCGgx+5er
bGW2IQYA78cg8oYgQr4eXw1hcbMfDTapfnUY9q22oh9u+4E7h4n1azZp3QQvMJYrPEpMf601sSX8
JXxQVh7Ce1Ri5IdNgClZvL21mbGpJCt7CDCGU9X/KvDSMS9AdxzpJzvfYJ6WPkkysjSZBfLDw0nt
tIQ96ozt7yxu5xkTRYBj3Xfi3Vf8PjhDyTtStcEvbja+cGccpmxMSrARgi4AVgagQCQJUzYnu90f
oQtVmAXwSg9u7O79ih/4/LtJf1nAcVRgGQQ2kJ4TC4LXb7krSzBACysp1bwDBiHEBkJdjIynaKrX
NAIwG/z7NczOaL8Z1Fmvw7FxYvzIYH0g0AGM27yxJR84i/kayPZ1FfZEQPA0awrAAom5e0jFD+eD
QwiRe4A2hJGAv01hzRNbxXsbQhvsROuhhIVbKByU0GJ89qiwvTXki4i3p+2mPIKvxpCJHFyvrslR
W/BVd3bSA+QyLzbp/iUMAai31WCL6RCisnmetd0zwPCfMlrRSoHZLsgYOjchvJnOee/eYMxTwRsf
uoj+l2mIKWuJfQxIYuW8Uufmvpfw2Z4WntKAageY/WzFQDL4FCcSLwymppFoJKMVjSJMguE1QJV5
gXP+XeyLbbGC8Z/PoJ2qKXdNPgASJQ4xSWMW2b8IvCuqBE0urKrLNmUI6KYsI7R5PRlGnW3NGWkW
82ql4VY03mg0/zerhxSB11oZYUk9IZv05xb2vEUcXdBgZ+kqK1ZqFrVMwCCAfKKvEQM94cJM3mB/
YJV6wJnykGJowbMFhiVbX3FIwFBhwuKSe8QqF9Mv3cbAjyx49gQClmR0STT8EK3Y5F2Zfe30a2Am
E3V/oL0kTJy72QevmSE7dXTJV6f1fQMlrSJkdFqvpD3W3H7l6S5j4HfdPk2WhkKI3WHMLg+RIXFb
GmocFE+7Ysdx4iQMuEKEsHarWqAbNr0UrsNTDHto3GTRbzekDBUPk+Bi3AyWcuFo7Ma39N+vVYck
8grRShtgwMIqzxOy2cx8TYn0TwozHbtrI7nPYHNgLoI54rOxMsryCvdDo3BeHRZdtMk6zYx6BAPg
aRi8sRW8M9FTL+AC/PBzkHQ3zK13LFmzJeb3qeb3mpm8Z+pCcHV9WlczKIwCQkA/cTF7R/2r/RSz
CR0iNNMTzpWXmiDQV2Q3OFuyWMRPCTrlYJ+K7xE0X4fjDlM2AiG4RNbEw+/qC6wLtVKD0jrFaxnu
zilx+eBQhBPn9je6YCnUfB1s35PXNOyt/NAcsXth5E6GbBdpDrf6U/9zb1BYK4LDjX7IyaYa4LEc
wNEVvVt4OvCw2cqM8fByBWUdz6jzD/c1Z+mLd9CocUbx6AfOjMxbRG+6HiZBioC87a9t2KcuFO86
uY4X3cM7bVA5kF/pIkARQcsM0h81a7AgK641VpmRSlpaJLausJu0Fsl6w9xZDPjsZMM6Aao5lHkk
Uw0dI4jHmgEbupaiImSxgMNr6Aq/j0XU/pUiUgQUxWfMn6C6EzzPmLVpRDM7cAa9F0s6AleoF7io
w0456o54mlIWmlDxhdLpYPLgzkc1Muhz+zpsScqa1zw0WCDh0P01q0tts6bH992C0sc76pXrLRnD
lfsZMgLqECyM9aSv4shNicFMiy0qK8TBqGIwWiezBMMdMnbsJr7fkUBCAkP1NmW3dobOEHVBV5hb
wpi7ao5YdGSkYFo9+gc61Q3cCWvITwb5sjMbwC+xq2UHrizCgWRq3fbxBILt4DQJvQq+PS9AXM5Y
Oj7pICw2TLvELg6ffcYUB2hUPeZ13Jo7kRYemyPrfsYXwGZsT0zOsTlDtXoZCs5t9tjdXOkq+Vxb
F8WyO+7n2FVcx06qTqtBekI3lmIDj97t8SBL77tCOMNyGScxikeHdXPmfCGTDv0fUcI/D4vkC0YS
qHmQbMcMklBg3md99+wClBVXMUCAga8bn5oAlWZ2j19RkzkgTxHAKtA/hxN2zaBkzCJ8358nRCJg
Ng9fZ9ibwKvtjslT0EC0uXoJugWD5OAzg6gGmhExV/lkOTFwVp3ZeAl04n21agVrfO6g1WGTsRsH
w/zsZkBenOaM7YPbXSSdKXY1VioH5dyd73axxiuKwvX2pN3baci3hFWBj4SFBe7mfcTHHH/CaWth
s9PBz7YwaEB6wYVIPjZeVdYoxioGWGug8UjofmGVqExi5KhyUOLmaD88ijR7iNRjGJd+n6jqsPZs
rRtL3w1dT40EMCu2QMmLx8jhTNF51KzBu8kgeC8dsupYGga3OYNfvj1dO3Isbqs6lHBRZFPf+XgH
LVrmNPR1xRoc6B5Q75srMbSq4OW88TPmvkLepa9IubkFi97vP4BYC2oWPIlRFAcwAr3Et5uyMB1P
DFa/GqkvxxQHRtQmHxufLn3QkqIPH+JEEK0QcojLSf+jYzwCYYVTfSegCErCvosIa3iFb7jheFF/
JvAGoIQWjgRvXkxdqdDNwaJJA8/gP0gQ0+C0uGVn3UiOBTtvLHZfROoV1t3pD9iR4tWNr3Vys0To
0gAr27ebrydPHIdFXHywF8QCJ2H5w4YHq2tYft17JuMKX2A8j8ZidmPLHsFeHPG2w0CG8zfINAoW
tuxoscUNcTGtg7oN+bpcCQfpDKzjgAYdeYTz+FMYHWDZnR9rvA5p3SiiWe9jdDhYBIJCg7Txzt2Z
/+d65WOBxTqSv2dHrJpledoUkOUxT6REQ4ujpiEU+ExJnoc3LtmcOUzvy2ZBpaSwMx5B0K+QRGDA
HnAsIPMiSFNPw4oMnl9yXYmhOycYN66+ozmjD/9/Kht0XmNlO9ZdIU5DrHnwqzEA91irSvNnS+Ng
pRchjPnDfAlY0B94K7Ojh32UwKG/+N/6tTyP52QvrjKgL9UpV4wViwxoysM2MISswiKbMQVpP2Tj
CNPfnQ6lCIEk6zz4XLRHRvE5zWGWdDiPXurcS3HbbM8M37MGJfln9rY5fTHRgMjVOt8fgGlQJP4j
YBZ21Jw97Qu6K2x6cjiNUVCIQSrPGzaDFde4CjUes8/NfagWXsbyZzB1HXMDIT6kvtDPn1hAIcZA
hPP1pTZCQ8goRp3Dw/m+POG7/cWd8ti8tup934rDjonzgs9emRq/3BiDNsY3zALf9CZvs2ZNwYoO
x6eQYWcr+70zWRCuQc4tHv/sW3bN8VWJfk2fS8f49yZjJBJ04h8MeBFYjfbe977BNlY7OdDkBWQc
IryJKRbbtyGpUY/rgMWkLm0rNUAjQp4F5lBINAXFS6BQYfjcIE7WHJiqt0i5L9GOfIIyQ6gMdBCo
HPvSVo/H3XX8T69R44BGdALUFtgElQ2R49S/jAnkzzYSDynWBRmle68oQYdEDsS5WBZNOH6yTipX
aDsw0uPfkYXelBAP2CwYHNNbjm8O++X9tHuEX9lDdart+0FtgzAcD09EdEQ2PDIMsrJDeY8HIefo
Bwlj6WQ+cBSc0xd0TflmZOnEFCRyV7GNHSQERFAY7xuWguEzRijEMI8gHlmanC9uDFIRu8UTjK37
9AKFGdu1RDX2zYF6h7AYZ5DGpunpI/mQx2gHVCBLsp3+OUpRV9gdpiY2qfx1Ka4NPxMbAeyDl+TM
8i6tkA5ecMxFxsrb1pvfsUXbes+jS/nZIKG8PNkNDT5VxN4iqorRKQ4nIvKN4spXPOIhbHpwGR9+
kL6glttovpF0MWfrqwsexLgMWON4/MJoAC9XtFS0dal0pgNC3ssEWaNFRmUxIdRmMGjt9rrN6hFG
6reJJgxnk5ITop+P+cLKYkw7vXlr+e+3ynqBrQ4rQI6N1xKqLUHN9FtgUf/MVl/ZL5nOMQGAuGmj
amM3caVefyTU7EN7XSy4HTB6NDb+hH1gCXhsUOIG4RPCzVousHXzBEyEKKAfCBFImOgnJ4cSYWXZ
hOjtsEIliZe5fiEi6s8C1TsdmEJoZJgB6Wm34xjLCQQN14k3GpTqBbZVKM8H44V5+aMHikV/TnIU
SngKD5spIEkQoG2D/9bdmbBEVz0WyixtI+5wN0PjahYB1O/TRlvgKcAToa0Qhx9wedZR9GPvMHsO
nefwVdpivOqWTJDzsYNqO+jDz0Wdv8Y7dS3ondEBhJatmePv8l5zCrDxRnduxRKJolviScIhrWWq
EQri1ITYVe79WIUKS3DzYU/E2bO2GKmbgBFMJMxbj9kjm5/rl/ox489T8ntc2z4Br7E223w6phjO
uS92xKAPAEMxbyZDPLllrKOKCPMRnhIkZka9DRuYddW8e+3jxKrWfbeJW3oW/MCKiB9XLodeml+M
f/dGFfFORN5M2bVwi3TqKT5q8tRhEeY56qHa4z4D+QOkePYCNZYJaSMYuSXtFe13xLml9XO8BV4g
J5a015rFEH7z8UhnGdNVcj5+Av4+CJOHfBM1+/3u4XaR2c3+Fjfa8Kn5Q+43RDVl3xCawY0gLYak
k/hVDiKn+M7FYAMSj2cNGZA2+Y2wjqX9cPE6FvYel16Ke/KetmFmSeZjzaXDpxn0WQ1HIAQ8uw7q
v62+PwEJMHEiYkStCl6Xvpx6OPLl1H3TlZgQXPnxqOGkWCXK1ecqo5cjIyXzKTtE7HCrJlaMuy0V
Iczt4S8uuFpEBD4RosDxx5tuaXu08EQ4CKhCtw8iuT0Gt55rwJl05ZNxHwlOGXR+Epb1ejxsd57v
tRQTs1IfczP4IFjs+R+aAiv8woXCgptHqQ/KowQrYwZvnsAHBeuaTxA/mV9hxHIKaKqDighvbSiq
Uw/p52R67K86kKLiJqoJSkL3VGnOe12e5roWJNPjh55aJZXlmNZ8N6w0gZHoLDk7EXjbTRBu+FMh
OLxoqAz2ZQNVc4Q6toPXrsCNLtXHTu7f2/yN38aYeESx3p/4Z9bIqxFyoVs/IwA5IWe8OVbf94qY
+37EOlmXlqpHgwZ5BOMi7J9+YX2+EDyBIhB805mPkZtjX3qhfSx0LDodaPewvt6rZx8m9bJimcX6
EjBemslCAXcNQ/nMSx/rj2JBomCCAoEjSQLS2wK2LnJk3eIOqBGMzwk3c/DFZ2QfmDq46ADYw461
bmuK/3MatjGztoPb7jQlKaLZhvkGunquuyAVrPZU4nmnDTkmpKgYtzPQMCuyAMCmZTYSw+yFsKha
aI64PgxUAtBIbUGGurPVDqO5EOEgZuM85z+XuO6Be/UzwCa2k2c6GkPUOSw4bSFA8ZUPXP6uh24x
2n8wp3vvSLHUifr+ExtI4BCShryY3uIBOv0C6Vik+zi92zlDXUwC2bwKAZbQpfOMoGtyugxzZfAi
FiWSmNFA4MmIbisPR4UOsz2q5OVkCtlm3LGh3NEMc8jnJlJ56lw20zCoIvaMjS6ABbNy5jJB6FeS
DUsPL7BwIC1RyX1lkSzZVqJ/THyQMH+EB/gL4hYhaM5AxgK6gjg/mt2F6bVBYoRJHjblLzs9Y8+1
uCPbzVBYy1HB6Ejs7dMp/WH8n6yj1B4ScvrfHgiotJ4UDSQTQ9MN6oETK0v8Oc/wWb0WrIyHMYH3
V0JSW9k6McwgV2aHcveCQgUIgR/0SdZvjpHOk0SrDrKapQ7d2XNaupgt55vT7rkukToGhPB8JByz
EV6upC7SWl+CDWaNIrrqahIksIOT3htJiFbo7bEfwL72Dngz0ZZpgnRxoOaqu8/dzibgPVKFppc+
VXZgH5vXTGNFwsMNJXZaSd49i2TVan29d4t2jVkj+osfVi/jai/nI6+4vzd58vCkqgcZiqFCdYBL
j09G/85QRV8AB0Yfzceqn4rbZ7bRRstc3Kg3Zfd6JZcuh2c4U8tQpxSnWc5O09VLF/U/U4gorE6Q
LRF2U4J5n7LLN7NpKiZ0y+DnKjCh0cbIEN93jL0NeImQt7Cp3mGotBr0MHN45KcXqd+G+qN0Vq2s
8ljWXEG2O6ALu5Su2QRjZaATp/t6WF0fMbDzirCZ36FkIweP3n9fK/mR1+UWLp4tSNN8Vs5pBD5M
8M7z/IlGPxjDbJQFCOXDEryX//RVaMk3DDSGpT1UNyBdnxRJlqWQzGmb8LbE7pa3W/PAJigOClDK
AopKxUvI2c0QIx3r4FK/nXI+WGM6DetKHOGeNPkIANl7DQGqR9na8PwFNZGvJLm76U/FNmvb9pBN
/cyBdPDL4+5Ia/z90Ne/JuYI13lPXb2dRyBdYCBSovdYBR1kH8qu18bFYEeRXnALkH3J5EumZC1y
tcCoGhn7qSFl+JfcElKihig6lLEGfR57bJnlRMGojz8ABfasoKrkcxFZcMH6DnaZjyTyZHIhHQZr
FormY/tcSf5wYUoP42pGcdmhTDHtzYYYJXju4W3NszyJMC6J5YddoIkD8FOjQrMYZt4Ejfifo7DN
tsXmZPNHcBTHpX0qxRj+waRhT3I+2bqd+MUG6hesxyVUQXbxtpwbPT6jIoQo1OLOk3Jsvd3xY7CL
zQyM6th4AsYmVDDM1FElkNs9ohIPouZY5Ttcm5X6i7uDtBQWIdNofaGpU+CmUJQUOtMhtEPDA3cL
AoSjp7CQfRT5tBOzjIAFJGsXDFE8+mTs6bIj10swntgo4IiOFQxXfrDBYYp8Ob00uKfgg8/QXeIc
SGzx8s1G7QrpTzAGy6MZvWqx4u4KhmzhKXB8/gJiJzt83V5rwBgDTRm/yHiDd3+5mkRMlRMojUB3
e9kgX4J1fxkIKNj+ht93uCE3W4J8bkyi5+q7oI59HPhVt7CYZVjmuW3MGbEClaEZwbLdluJsgHkA
fTUDF1yYNxJRm4hirZ7AY5fBNsNa1ibe80t6Cgg+ngqbTuPkFRbiWfSrACsddlpaLFt5RJIktR0l
E/oEOuPWhr6MXR9WgbcZN4euExlheqGvo1JyhRpjFPNuQw2fPqIbLuAW+2KTFq+A2mqNsatKTXVb
uGqDz/x3kfh0HHncbm7hBP+1sfnaMdHzGj/hoJKpSSzb8DjyeNJ5whg88zjiTx/3Czx3uSWYBvGt
Z+94UGj4mYc1G9YjIZPkCuIlHyPHGpwp4RPgh0ILY+tsWnASUEB4Hqd+iZ9b2wVPpwcp60rmozmB
3t33hpc9WHhCv/xIt5K4PIjwkDPC1bCh/QSo7No78GELs4At0+nBU9GNaCMysCflLh2QIl2Erlum
b3ErPkyVntmrr1+PeZJtILCK10O3QM3/AzJhYB0c4AKUHEn2YqmB6QQFB6Nl/CteC3IWQbq7/WD9
mjCsKvvcHJ7HZ4x9CU5JXg9M2tp94Yw3wgxLg4qFDO01WcVDogR9NaUed1YHzvI2GTDXG9MlYQC8
l6ameJ9FHqUX1KEyDw/3pASZ5Zl5W9JFxGhHsCYqDa1JVs+Yb8RQMpQuP78Ofzbrp8mEWy5cSLrV
w/ZlstJgF0F8Mr39sPS/2c0Xeesa9ES5aNAQ/BRFPzwzxCsEUOEXbyi3I+jFDQ4yP59rPjHKhxm+
eLSJaWXB+V6LE4RZU+nn5fOsvdfJ7kvVeXsK0W6kQmAheP7ejMnf4Dce5TH2J1CXWLEb+bVfJ2vw
boEMIswBlAshcNTPKxlmPEnDT+jhm4OVcg+GSLxk5Cme/A3fa+GSv33tMn556cgeWS//tIDLI/r4
NvQjjwUUigYIE6cyGqN9v3C2ekDhTwx7+K7r55z7dhnbCPFkusnd6LFmjn6mpJa1YMLR62NxDDPe
MPOTwcQbHiKgs6EA8y6tB2QRNS1lEnPBL2Egmnvb9+hcLGI1MP+xaB+2sEaoMalNahBfByjMP7/2
+ILd71aDeID5Nk+Fit8LFVsM8fDQLDSsPGaaPlhYaQFfwT7lPDnoPwzpeMpj04qish4SAMlSrLuA
HSprsIHpiEmCzTPZYZxXz0E3nmu98sDwcthSAMOw5xtDeTkCUOJi1DuDpmVW/Q6Btt7ESWZvZA87
2G6TM7F9LAx/QdZgtPtyB3//tEsQRLFCly4gQOTPUthvC5Iqk6OCWOPnlBL8CjrL8jxl+7QlU5OZ
UgL9wanfz2OgIJz2TjsR/uqsKzZ3q4r1DxslCOjsMO1JG4ClsKhvbOrV3wSX+mRBfiJ2VfIvcAWO
hG0ASKJ8AC1tMJDqgVUO3nJMQYSJcfpibwJsR39DhZnVH/dkl7zQ88wS1xS2etHOZE4+cntWXWlC
dHhHKptFwOnfWyie2X8Rgu3kG2rlUN8YyxW8mNiI8nzFD9V77WpkHo3xDlnWD0d+vyj2CZrpBLYN
Z+XqHbWsvaBoPAEXZXZ2zN6zNLXvAuuP9eRErILgSY0rxmshKAZnsSd8OVZNz8WE8OCBTwZChkHX
BsasMYKr5tKLY7J3oCUAMNi9lpx81S/vQCnuCNKy4FFkLBz6qOWB3KPfJm/ia2Ucybrx2ApLaaUU
7vCDUdlZRfjclVuW8hicCwtJxaZwSOhErW93/u3cm70nQdQQ8akVPaB2aGLSDgDMeOLA2IDbQmc7
/YyHzsMi6BIGrrDWLifn7X0AMgxMs33VUld0k+1UXVIxTHa9ASnJJUYBvGrQG1sgZlz7h5fo5JND
PyLzgaGrFHwAwPR9eb/n2KSxn+gM8t+bK03/k8l1cfLqf0lMoFWlcWFR7nZ+kpr0aT0kZsYgg2sU
oqU2W2t0gXM3vZtYOZuT8PTTmE/rRIPPC/0n/pxH9pgFzSgUAlbakC8s6AKvTWtFVxg2AX4BK4Kf
OdLOyWJoGD0y6r7TkJsCoRFu4PR1Dj+7FgRNox4R1sFwGj7nvYVxCKdSjHsaHzpjKU2WwR/LyWWF
3tEZsXeatb+APVhtwTsGAgHqYcvlbo7PdR7et+MhyCzz4dnj6QjsRIyrmTv/0XRey8piWxR+Iqow
EW7JYMK89cYyE0QBlfT051t/16nu3r2jIsJac445AtW7jWUa3Tm7OOP6y6W2St4qBlA2wi83WG2k
KVpyk8kcWVfmGDeGJenJ44RoP2GJOx1iscFWnPv0D2Ftj/9+5nMDPPywR39FUM41V0lM1N5sI2bH
6FpavRhlq1hj8T6UO3BjlBLYTHnxRg71Uzw5Eusw+Xps9XPm2BPtr5phPbJjXHMcM1ocmgThxJCn
7olXf81ZcGGy7RICwFwAluWkmOrUilTVayj8TEj/7TX7oa1tcf9hywXXq6GywYR4gK5vSw8Sd+QY
N6Mx+n6HmzwaltNrWS51RJWTd5gSVAL2Q/zc7MScuNnypvKW1j7F1bj4gyWaO4c5c/IP5yVmzp9M
MDlfv/ZvVMhjJIxj5s69WXV/IR562Ih8jPk3RJmAKwbBbwxYVgdSFzwVU68pN/7zqnoD/N8eNxBl
xsI/VD+DBSOvteq6aWJVAS3O7LslYeU3uYiHXGOcJAEXw2jV2PcPyHagkUOIgepk2rg8uL+gDqis
+XLo4PrlKvjHGNq8Y9DNNkU9r2+0+cf/zSG72/ri5wPZHefDOXYHV8acU6pDUiDSaUUn7tNVJyFC
npUEbRGDqbG6f3tPn3eV+6E1fgDNFFygsFj/Nhitf0mSFFCYBPG6nS8ZXyKMwQYXi4zFO7I+FsfS
aCZO3uriA99BNxJ8pUmVN5cNB1BTyCnQvHdHD69w6IgM6MlimA92DwrVRDiLkecESjkbDAws2tEA
/XaFh35gex9ZfXeIQouKFwqOq5nJ5m0jW6guUARHq8bhfqsxuXMGq3g7zrbfixRb2iaBfD5uUIG7
j/MPq7cgO8nBm/FL81c58alGdmniE8UmjZ/XmvLjuHCq9WdRTLGUodw8rl/e616H5diFexd+dwa2
sw34MNIobWSCR1TjM74lCtxaVrQpI34TPrs0ge64iLcKfu7vgaccJEdCAkFOimAqEVuyeQE4tSby
ht3AyLj7YFweGMBDzzToe4Lza935PxcqzNcDj85x80bNXBlLXFSsf7u2j0AAkyaP0+eBGnHNhwAc
V1qpHaqosAEjevjfe7ou/EAQ6HJDWmT+cFVBdxd8eNxzb7HRYfHcOWQKghTlRHnKNiwXpxMhIckK
P2+IwGHc4hOAhzqUaECY41rHsRjbt6FBTFkGfo0poFdgpYlvlI2elEg5AZGuWwZdJSPeVbaS9qzm
7RjSvHotEuj0Vq+yPx5SbCIA7MLrL2qGgvOnD80MFhxrGEQBpI1Bn3CnD1SBHabeyvRn3uM5DzLY
wwCCGAopKGbLc2LYCRgvhsk0ctPdB5VT5ApnaOoUT6qM5zWBF7FRIXN9VrFF7tOEtl62q6vmfqAc
ps53IVnvXW2YfegSt+e0JmkhKO7DKWrHfZ/ZTG18dpBnowPKpoiXstNZwlvTQjPtgDd4EIYCTqqt
hxZ931raI8eq3GoBP6O8oR4KXqbJEmkmVEdEe20+48j9wv5DzuS1gTSXbXJ8SABIwtdkMM8n7R0T
2/vTx1UCBgYhMQ5xOhMdF72xfpWXha24zvwoGWco+XB5kcI8Ue7MP1v4RfX9eKdnYXKH5oqCJZsh
DMWy7qXhTWURTAbXGASQqiR8MiWFw+hUZy3a0uhTM7u9lw9Hnuavz6wnkDfRmxBDIF2OOCdBDtb9
9pg71BUp8bLc0TQyraU7L143btkkLNwgZvWm6MLSnYIFJ2ieWeIxwdBrrmwkrDrH0QLaxfiFQQQC
8aERvR2oHdg2sSH37PQd/GJfWWTvcTe025EhPewfH7/uFz9BI9/DH2+/k/rJNrKkC6cKH8Gh4EIg
2nbEtYs26LXEuRqzUySUzLxoJytiKpILJtrJlvRycEqI6gC9LDioa+VlWc0KdgDcEmaP56yY1uwU
MMEG6PrdJB8SneSKlfAK7TIDITfL62j8ssD/51CnGE0wlDjPqQmYdAj4XNjUyyBpZ3J81/Kph2/S
tiQMKXF4/JFRd4F6HpAGLQwbN/gxTd0G4BcSJt7aJkM1hm8ZScnpjPkiTsLxFKITbBU4orwSxFjc
h+Lv6DSwBzaWOg2rwfLkVh6wMINPbHCxvfSwfYxhQ9KsnxklFAEQ6oz9LQkRoYBxr+UbfIXnCgyY
F8sbmv3mS026qeQhCwdcHLQFfE7s4NvRQnTQgSsjv+osDoFnM5ZP7MNbyccADfTgO86GFhu+jRQ3
Gsz7rD5TDQJtbcohIKmQXJQzdUvw2podP6WQEtCBBWA/vEQnIkrgPMP8XRWMJSkWekByxFwUMHrj
UHUpXAJ5X43xFkYmRuMDxZrpVDhcw2t6wh6JkIej6UDOP20gxr2ZlfUYwbCWtAdYiliVHacWpUt7
50J8kKlB7sd7XKjGgBxDU5khkdIZDIAy0P9DKxh3TryVYDJhhNQa8z7UVwNzJ9V5LHLeBA92GIrB
CT5bdaCWVKVEUHoD3PPeeBYPB7BkLMmcLCUgU8znsWovfDq2BSz38i6KlVuMKyAU/cQsfn7NbUCi
xh+7J8Jwulm8A+ekVxETAmuQiHNwEB4PttRcm8cQK2l77lnpEZkzO4Y/VwGzrkiO0rYfQLCR811F
PDvIOw2BzIBjUvy1jgljJ+zTxZkRqjercxXheFp51JAE5oCJtWCcJaZT8+NcCmDPC15RYvcn9UR1
4UUvmQVzbfaDJ14dUEWMscwIQp7mP3vN6ZkkPuZO1F8+Z03BIs8FSTiaGMao6Hr01ZMaTney4DMt
pgyZGY7g9S95amE18z6b5QNsFiq78TtjTIVr6+3JlAQlJKxvmNkkFSi4nhoaKpcBK5xit8Z40Z+1
gQYbVCPwj2natWSZ9u4DH9ZIfP6Mc3TidrWnsqV827iY9GJum9DNWcAoXNp5uoa7rWEPg+fqXFxV
ncXklqx269mnVEFe8DswfIOJuoJ1zJ19iDfR/bhSGd6AOJJ/2ZrJnbRTpmQ78BQHkiXjcAz0cKZm
0miQLTCEXvUII9r51gHthjEI42MCafG4Qjowp9XoLYCcFSv2337fqKHbcU9sJAsJgMPuMdO3mqEK
one2YJq86d8aL2QSePouGCRviFAUnKmvySAMzMXIp5WrOPXkEbbrhCr1NX8slDVmAeQPrOec88WA
ieo9ImCdeanDkBXqyln1PkvU4BQcMI0w6VNsROz2n0aJ7mkY/FsN46LvJN9XFrFwCEAed/ixW2nV
BsyioAF2XkoTC2hvMbLN5731A44Suqd0VW3q3adyrvjyrL5Wjv63Zf12YeLHbKDbfmkgchpzP35E
eSCtIfPScLODsIrJJjUcj7TQ3HnNfKXdcN9jz009Cq95XtQ2vTpPyAqmirQzTv1ozGq2KFxnLdfM
YaETBtCk8ipkFNTAKjFcDN0xtgYCCH+saJR4fQpxYe2MMO09ga/4Ju8WNy19CbSwi87qBiuIi8wy
9NVIR2Fn8DN/4Had5+Jht1ddGKXNdrPvW+kVArmd6ybct9eshKsJR+PKtk/thcG0/eyM9/V7wltI
9/TIp409dR8H88CkY0D2EW090R3dMnKoM6m8GKl7ylYnBjmZa/5g1s4JukLnpvwpDsc3m1fr/j09
vTXsmQ0SlZa1yL98z78LhNrR4WhHbhOS54EC9ekw3HwjIgi6ynjt6wN50fOMHE9eOe2ObGOMCo17
eIcKd8Ilxeo50l8OtXWikigdsV2IwnCO2etySOh3/65euMejj0/r01jdBD3lH2LaB+upp6CO2Ysd
CI5On7cBWSi08AnEnCGwpMPU5StYJmoAHPrFj81IEpK88pKxZ4Fnxr8O6fIywkiys3Uh+XXNosGW
ThvS83T53MlGC80YAc9U+EfXfo/uJnFd3L3iTUhdXp0hQeBPn22+Z67J6EPymIXshY/5TgvD71nB
VL8RG6m7ZHNyMYXAMuAYtvTqKNcxZCfIwMXwAuuK6AyqADANcyjBVgAGLlb/5wFXI10aa3jY1mJ6
kG0wMkYXr7F0udkPqw16AgPKGMxSrIPsyCTxnG6SIbr/wmUgPTDupw3jAdmtNshsREP7PYNaDHMD
TxRCgzghrNeEhzIkZ0RfBPqOaxnf5Q2/xV7Dbz2mylVG/+QRyyZthKhoUZ5+8PScOIYbjz8H+x/T
0veBcGQMm5uxi2PM7FcbCbxY1O9EQOHmiYryKKODOJ6hoLI0fVGDgYrMsVPLR9ZGHherPGjXaci6
pYNt90nk6eiSiBbE4MqmWiBAQ3QMgzFYOw0i8xU4O7qFDEM043tiJwg1qY1IOfSpwyBRQVV/e3QW
Sr34DXcQtwgAPI5CHFUeDx98772h96ELUKt7z+uaq340yWf+VeU0QeeClARXKCQUNaQjphmjMYUT
U/4fBQ2ReYIowWz4hoKhRvqJgiHLAqX3V/SQzFZ6oHY4uscM3YYyEhCuOW20S5OHHycirGs0Usiu
LI1Hbib9IxPhcTM82j2pP37LNe1Rc8l+mSN/hsYoZbEsmTKO3nhPxkxQ2rq3/Y5/v69qFlq0inrp
+YPXTgKpSxrIVvHxyuPrGpfYiODC/dG5id759KHAeI2fTtkp0C3LinRt2EyfSy4hwlS+7Ld1PFg0
T/WeIukX9qSUZU+FvJwmHY3TUeGng62O555WQ1+ueztwrtcRIXv5jxyvdvliRA/0SW/Dl8gAeYED
v9Z9UIY8juYynJCi0sF6xUDn3ber/DOviHQYpLU1b7rGG3lyhhRZxwC+ksbHFjNhbJf6z8uxg8Iq
yVb5VjmmNFvqimogC3oNne7bTjRBb6RsSi7v6tCLJQu7Xjv7lVOlyEmEwcYLkS45SaUvS9qftMx7
6KXXZQZYO+q8YTWi3FSWI73xpdcDE4haXR/rVVYQNoql1Tmapd0QNtYRRRdI0uClOenjdzRGkEEe
LUlITE2VtIO6DDL2Qvj7689/U+nB7TJS54QP5F4bc0nLGw2b636/JcetGAD84y2VyWgglPerZ2E3
vC4+yrrXqigheh3yh7xMHfHgWtw6VamcYjHOkGF0/upd8YoR4cduUsle79qmPWNYNHe9Kmfp4zh5
/zZpN33irF5jbPIcvWa/F0FmtT4eNW+U6fqHGL+4x+XL9L1BkTaqQJZrWEcqY0PFAW3MGRFhN630
XSTIzaQHMaRPP23IgK3UT0irt70Ji3lvwpffyqyuiEqe+wHzr5mK1xSuD5AUMuMlO+wA33CIeR/z
LLahnK1h+PTgdlBRrJVtASjRYcVnlCF4d0Q/OC5QgdWnV4SNGda4Bnju8r1ko9CC37Kkz8G4LTOL
xpL+oivfLicMgZggEpLzteU7CIMUsPFT1ar9yROjCdgs21/wsDKnXQ3HTxvLB7SViGxXI1dyB6f6
ihACysQM9w2shDzkGI0LQXk7gCJE0hg6WQax13L2Ww+ADcEPr4WvLmCSv04qCMBlTx0L8FJdEEnb
0v6HR5IcfCCFCzcfS3R1kVvxoHhUAifvv0dxNkeZKcHVwcTz67RfB1L0Gx9bB9Kj3Vi1jVO03/if
5cNr/OeV9WZG2w021t41d/AXzyr0zAMDGGHHBACWTs/6zj8HFE8H2kWGIhQtEFNgG0OxX7CtkVsA
/45Cho4SSh1DUegrJQRKGK7gqYyln6seoSy0aDdhWoobOBg3TOeaPaP5zZiJZBsMv1kVoeSSAEBh
v1YARw4sO+yRURVimkOlm7IBEPBMygP+NegLnlOWVfpMumTt4WHdL+HFQtoMQUe4GWFbwyyHuVUz
BiWAJCgt34ITb8C5hdvesGPQJiY43cD2FfQT0gDPwsCcDNaRhX8/T8TjEz9BMcO2jxwKXi4ecpha
4mO+g9b7wASXF3Yobhijsx0FDRIDB1ai4FQzkIH9QB2O1BYPu55JIASpeHte+YeWiEjZB8M7kbvM
8VMDNlAMRi7cQor1DDtGmhwIypVDH8znnB80nvxmtllKAO/WQ9QL+ZlGlbBBEHOWhidp11CqSuQB
YzxFmkMze+yjZXUnBowRk5fhHV9ZtAQ/EVLAPke5DGvzvRjsskAcBPZhDODwwqasBhMntYDD0fV1
DUmg7J0JyFD19bfZvtMtfmciEoKSqll/R6BJkKqPe777eax4eRy3Pjhpsli1L3DY+jyCEPem6CG4
+HnXoBufVWEaH9DiU+Hi5o6MGQYPh9BkU7YXJtY/chNQ9dYpINbbw33/JZlpqdq1Aq2d4v+fSK53
5oyhGeNnPaJW2K+4RGXsAbUJz6SwjHTKlH/bh88kT0YBDKE38ogYqIZe1D8Pa78lgIcXNEYMYQ+8
GOopsQcrtK4dtQLYLeYLiw/WmDb5AreS/oU6Ca547UC7gLPOECcHHuo7icLKgssm+5AfUyE1qPES
h4ofvtuYQZlCKjLz3ReOq6hFIZagwJ128Cdq8X0Om4W8guIuiKYJoJ7gt/lgBg3UdjI9IL7Cy4ce
duMh5NzhL8kuINmAZ+BIeSr4CYNdH79B3YlIJ1TcB/f9QMhAONIh0/tNO83nWuTxKAopuBz75kff
AWP+lh4U1Ck4XKExbLwOG+GVDOMZCxNue4yjxaVBKWxymb3bhQIBBeAytdOB01DqCYbqYFzOZcTQ
KDtIdIn8nEx1NeSwNYIgkDdT8MDyZcDCQUU+D8iXjwpJi6vkDlTQXMbqENc9q2HcgJ26ZOm7OMKY
KcjnH7eqHSb//D6Why08QLKExqluUyK1DQbLvk7uHMN9N5cQ1oCWOHz7+XFRPCg3HW8GzZDqMMET
orFLnBZyi0fIf/jGBBxApRCOPOHIWbu02hcvHG4dDvYEBbIukRE+IyBnGJaqoaJRYhJCYiVWHJej
80VF/+y2eva05UW6ZUCYickDO0nMDqRZryFenLCxyG7AfdlsDxKni2H79A1AP8TajkULd19iJlhY
TeSw34HdRBM+grrloOWyo92Gt/bA3Pz1gDG6rQ/M3WHpwFTRACDZfxpbJuQQKtkN9gevdBATL08c
jDuIcJM1n72ZuA1gNHR2v0/35yiIw454xzkEE6CO+ZODmBhgbYGY5e89603iMdPjRQfNl6uHyNfS
+u4B/AscQ20POd5jBXnwfR5dhwCGsdPmNv1vzOW+KOaZU0KyNlSsIlBkSjBuiCQ/zvLNj61j3k3L
KXBnu6vphM64/3h6qIfltD9uXOITUBLybJPa/Hnbjph4IJvErwOwbmS+kBRd7CzJqxF3Atcle9AF
Y7WX8UJB9Bh3FsbzpB7RoYErXhIIwmSGjCb1DNmQUhjKqbWHAZ59duNoC5Ehr7kCB+qNqQndHr0q
IvpZPIWSMiOBY6EyXYqcZMdMeASG11v2yfiDewR8csTLTdSn2KXJqENYm7GjN/Bf4B4jH4x7kXu0
Q15DyOXD0Uk6wrU0kBE0/4SHEKKrVDVh4UOz0lgY+8uksBJsqWJ4geZrr8BSLW26FI6g4h1Cwrui
qJcXB2CaSiZGm6m2EzmwKRjmFqQBRrx2dtJl42NvG2oBbnE2+yDLFlPmt8nkFScesoAsLUBoDAWK
FaeGChFhK0OeLDmLYHwPF5aGSDdUQpxakQlmFl2h9w6fHk3ZdfgXLZF6x+FxdUH3NX3OshDbFHiT
3gCPo5G7u0weaDa8tTM9uizBzH+/BFyj7rApzIHvHNyrSwrAfz4PscuJTYkWAVQD0PsG0QxlI8/b
BD384QiBBddD0pBjHjv+OeW9vYLTzPUpKgq3c0nHJpo6wJ9CPz2YQREtfaKbUS79Cw5WCm4fjM8r
OscnkuYBWmwE4ia/UPAUOO7i+OzAJnj7Ozc/ZaE259lghE6PHlmAG7CggCLx/N2RdWgN9+VO+ohM
9XQj7veBO5w3C4ZbxMxAhnSEFGQ59F/sL3TVwsVRMd5rxbgRZ8JOfE4PKIHwZ1BCiFnxBnak89iA
0eyS+ZHwJKGjbGww96lI8D2uIENwXPB2UQSvd35HvdabIOUycGObZhNpekEduiZMG3M7cFYgGh9L
GI4eaqeJggsTQ2VPqqI/RHCXrEAV0PnQPklG5/XwhuNu3ce3nP2EwZP5NTrEBsYRxwMY82fNBeUK
IHnZdEe8XiUkCw9MG0pOYn7PrzNqFs2mYea2Y4bNVU+twyTv3C1Hh98FtLLcKNvzYII2b607jTwp
hXMJ+BfaDe99qBCIoK6gtjsAeVGDqDsG5V9M7RovA7PEzTS5YOlVk+7wNL/XjFnFB71YkOIsecR9
mQrOSBCz3n/b9/J7HTnlRF9BlRsuoJCpeHOEo4k6Zk9E958mV54M1hkzFGL6sBJ64TVgwK5Gm84d
2lKIsDecGR5hH94R1va7YcZKWYtVCOcLxx3w8BF2PxMVXElGPjRpyC5geLrvHXCiLAbm/h4YneES
Cc8cubQ+8AmHdgN5V/jMs9EoY02poOY6NaxFxjrouWKL2WKFlwyTLgSPYESYhM7woKKUwpWv2ncD
+JxYqVg9IH7mVCzBX38R4xYQY/P1xcyJVXe4xNeGuMDziPUJGmxnoJkTJk4Prsnp/Q6y77Tkffv9
6WidAYts4sphLR6h2LkRtYSzogEksmeK9WZvOcBsYNLZl+mlJjLzwgV861u5eHxctK993nCmShwR
kk2mywjTEiHzxUU6W6WrIRzUkVXy3sH2WAGBKssYuorfMdnzn7jyoJjgjv5ZAiPOBM3tefvtks3w
M8ZeeuA3IR5Z0+/XrXHqYfgRPP9qctpWfWYQ+wz47z5YETuTmOQWLyW/9Qb7B+8m82C+wITXVS28
GezvZHApnYBecNvD+eaLNxZtmQu/CIjMfLrSfrRXWE5Q//g6dNyE+CuTVI99gjYvsweljVUxJmP4
UunQUGA9qu4QjJEcqlUKQPUz+lhqPoMRlog/EwdcemcNZpjdh8CIKKG0+JdPPq3dJkS3ORn8w5dN
FpNgx0RiWs/fcZ2mnY0xtzRAM20pkBUk+wF7DpewDwRwQT7sPUhhNBTJ1iObXhSDcd3gMXhK2Swy
S9HMHvER63JS4H6FbZ2juBW/ySk+NZPo+lrzVQOswQ7K4IiHxN6d1HZcIM14Vpz4/Hd6XeutwH4u
X8xasbh5ERfFbICJHJ4czisjoAM+pZUTC0EUOamb109nowHg50dITvDWY3MU2XVn0zozeMMceoKv
T8uDLBmn0DrDXGdYDQ2JtRQzyYE5hKGZrUgZem9BX2HmjJzfHQpVTnodlk1/KE0hc6Kal/ZwsF+3
kj7H+WnGd0FUSraqdyNreMgv2qJ0dKAKawRRCqXabgSQZ7YYNI4MGfS/9Bu8s9YPnRgSmier4ECI
vaAC0wnQcDu8AMCH/6rLx4Z1h6oMparHOaGTfvddcdgfL1McPG0i8tI7h0frPwMqwQkvJgaFouPe
1lveoXrLd0p8G8CnSRrvTKl12js1TGRDNv2MnOmbxOuLuCY0czji97wcgmppaw2jiYxxfzrHDm1T
o3e+6aEaqldWhectXZWQjcVtyT2Je8iGTt+BJ4gvGjMHdtDjXdtmhzhop9CyiWYxPxtqSTRklBcw
YaE1KRvUP3idHLc/GKPLAakvVzCtzxY1RSCNR/Pjgq6VGfzIyicl7xZ2JHemhuCuBSa+yhaoJl8f
3Yjp+BgiHB61xTTH9YWRCQLA9gC1PIZIxLwe9jL8wWbSms0cebf9Crt16jEhFpMyW/2DT2ul4yH9
xgJ4RuMS8ofBtPnT7D4fO5AhHX4s8ztXsRm4za0zQLuFONVgPzWVBaCEjamXjWzRVIQ1lCGNW3Mc
GStBlDhz7pzYzkhehN9FDN9zJS0lqAE3JpuQmCgRU7YuUorROnND2CrMzBxDyhN4UjoyujWpTcwg
fzZJ8B+C1Rnn75Vtz3ovUX1TSpXz31vwiCmqCURigA5Ze58LZgbThmTfnrjWuXS4MIpTcYrCJGz+
+tAz5o3H1hlTcT0o3thALOLj4TD1LJ7fQabDvIohMM6jqPyYZVR+M8HCGLidC9ifUq2a6eHj8g+c
ctWjhrKOU5xJWAM6LluslaDUsNiv4J1GYNVQ0NjNGes1wILNtZojO9x0xu0J80/fguwzTXFzYZhr
dIt08nAhUpoanDIVvhlSKluj+irtG3ZMXjZl+pHvaqqZDRRx63GDMCHm/Q1aD6ZOLKjoAvBIOkO7
hT8QOfEioSCFFIeK6insBJgT0I3DD6dJHox/U/38dLBZY85Vu7R/I6+eEqLhMpnYfFcYDcBB/iyg
y8ItLfcZWpXeurrG3Et7luBZxzuUG8TvVGGzrv+hgD3mBAVlfI83gUuwhnnXB4daCxDxRQ8kQLH8
Cqb5kO2UJmzPpapsiQBrT5pCSYMllZevma+/cPZhK5xwiznbmssuhk/GvpJbGjx1XNsO9SFdxAuM
kgTtGVAJH3buBBzhDdSUsfH347DFNcxYapKjGygC8CMYSbVdmyqmUgfot9RoDdVK43AZh0ju55nd
N+GiEBH/8CJ2QMLuvKf79mqTWaPXWeOPJ0C43O8mQ7veUAiOMeRiTvxy4apZ9ZJTHSCiR1mTIKh5
CsvqRTlyMKDNT0gQsXsDVAwlXBdfp2KdL9El+ckSfJudmIZj95g09mOdrqv7x+nNBsz4qB5uIClL
pkct83XQuqNJwQhMBp4Vs2JB7aDHNomIaIT2/QNx6ixcC6b/VCh0FTTgtNYp++4c1nFk0IJVq+ba
zhjdIXij+TmALgF5QZYj1gn9CKABXTlNLQK4GmsWcAAu+BFaQYsuKIrdEYZN6Wn+LjBph1JQTY6L
DxvZ1x+e+ljO7osZbCtbMv5q46/P89IaxsGtC0D7xFB7ATxx3I5E/pIVY+D1cHEp0U+D6YDw7zTg
N1jWfk6NebigUn5JVLOKSXmSxcnrwU9YxtfXsrObuzYHNXFkJ6IfQvkpW7hThfKES++SU7yCYfkV
hiyDU+O+qdyWRL/i9YhlFBu6zRIwKbHnMZNxziZ7ivA3gQ6zhHpMFssckSRxZFlk8Qn5LRTlEzGn
v3/+ABwwnMAO5MLQ9t06SJhauh025NPrnhJAyE9ZNTfvoU3nw4AXd9ja068I25/wCqmN2VbxyDNe
AefbwJsL91xZVMz6/DUBt7cAm5xoDFBt9S853E9yO/Lp7w99WzWiLYn9Omz38dD6MBjLXQih8GUG
6RT+VAs7qu/hRACbJEyosWD7Mdq7KXt9SSZ7eDvuv2dgV2pv5DkIMRAJPibQO0hbDrEO0cILUzyb
ZsdQ/rCMam/HKFD1hQ43nf3TiLFALul/cQTVaCmfoVOGiBKnXHK126Pk03B17bPq02jxHMgyaEh4
+w8svcxyUFQnqweM/CPVnJmsiFsVF9+hOydcTgZ6FYAeehjaIoDI7FBK6AZY3oSpBpDcGZJVtkgP
vxv0ik/utK37YXWkuRid08Vox++APgIXkVVZQ3jAnadAAl4zIha6cAb9uFEAvJGiwMdUR4FM6o6N
VwVQwDB32LElWMKCB8DT8mnNKsL2ilSLwC/svVNguJzyBwbGBr1LfnSYdxcLbprP9L1AhjcyitJk
1cNUK5XNM3s1amhuud4aiuYGvItX0E1ovjacIO44mh5k1chxAPnTU0YtMAzkbTxGigHHgF7UWiY4
FTQbh/IPMZOH3Wo1zSyTfmQ4e3s/L4Ko+HW+jvhcPjfuL+xtM4g6Tg7bT3JAVy0AUQMvWiu6Yf4T
3XAEPw8wyABgDga2dMfi/x3bWLsO4a++rIhgqQqrq37feOzJrWjISBJkEv2AOMT9+Y2bH4g3nH/O
uJ8L2gxc1z+2W2Yx1MrZkvEGFRulrYqpEE8adn+fu+zqEzW80o68ghF6+6etQg+n+7vmy6GgOyiR
xVjeiGQ0P0bvGaiF+bhi2w2sb2TQy2mre7RysJsbiyKSUu9ByAM6HUgINXJvCv/7c0+1wJJUYex2
OSIBnuC7hgSZBuIGw1C75bT7VEds1WEjyLYtJqo4+3ANa5qFmyensXM0oaPEGRNED/aOhDnxwwTt
xNRtSGeGP95MVGDMUv9holR44H0NPGb8Gg7QBhtsvVKn363RAh23yc/rKIyRBXUbqrNfOYMQkwws
PqIBZw9l1wP0O5KyEdtMbqM9GNMHaXSEisVi1pVSG1C8X4Q9HFyX6IbrbrGj66MsrRKjQBd56C+O
IgxQf1jYqX//5c6SqRWfXn52wpKIIr/dDu/wVOFZFKIbAApFiMQ4yVVc8BrW4dRcvtAaYCvN5Z84
INT+D5gmEur/CkJdhLsE/38H9ZSN4QyMtix9HHcYdKQBdwmB3NBHcxENr9CLho+bzgmUTrHfmKyS
BTTD43pkQzjbflgmEOcqPWuEKeqduG+akDXBKoL6V2H8+7YA7mgvMDqCBENrylREbG86ECE4F/0F
lw4SqdwB2Obfz4ENBUwZ12nK1FV7o3ABiWV4D/wq31TN4O0MwJ9xAn+6PdBOavQeOBf4ErUNsB+D
GP6mWTEPCwFwQYBHFegwlWg7y2yMhvIwHiMnkk2RTsY7wgDSXIMm8zbR1cVL3iVWRGSX8ItMFQeH
sYacDjdCmBVrZUbrtBmyNkXGpj+ue6a2RNHrfCev8DMj14UrcD6knRGfMoHD8pcGh37Q6nZgdS7z
uQOlNKUY1jlBvYlWiSOdC17PjVHfMYQvgQIM4YLNqsMdyNb/CC5gV9OH/7Eeoagjn8hwsjkSpTDh
xgKw44ztsgWntjt/boNdc6bldTFwPzCOas7IjCkUS5fZIMpiVmu2hmjOOyIDQPqjZQx4QH6TnGKb
YV3wdHN69nt9vFTbRB1nWLKrl4gciwD1NeMKKGeX+O+3ylWzD7W2c38rQjzhTzBtO/Stj2/HYUZM
QJKb1SEtrE/YzN5hHD5nunucD2CyGuiVMlK/DJiS8nWAHSlTtzXgF+IBDY4LutFc4KuMCOMDeuUH
IswbrHJVcxhAKmF5Ls9H5ye02qwj7nNLyqNOxWLve4mnIjLHjE5AfX3/Bo77h/ZGOXTjN5RAKHT0
f/KSZHrctArCFjQI5i5jVqxRcBthS6C4Zo7LJkftSAcI+Q9pHet8/bOYXxQbsTLQMryw6zPXrPls
cfWtEDg5sBtv43Neb8DeUHrMP5uP+1hcDKjIDlvAn6Tj8eL0GUidv6nZZ4pJedBnV8CogBENSB2T
EwZBg9yTMQJ02bI+9DRM4CTx20x3Mk4Rt6CFJxVlPRslk7IyIILYK8zYmNIHHOQpnAgoibioTas1
vTmgPG21mDSc6g1FZUckNnQ8BA+pjQJl8RCnVrJL2hC+JwLNM7d20wBR35xcbBxkJKHHQC5I3IwO
O7HhLi+3+7evurHfLTsXOAPB9fL7b/tnoEroFvGIKJHqDZs5yiOVAiCgPlW9I7zzSQpthIN/4ggJ
I5p+gtF3cilgKct+1IrAl+n3zDtN24WBlXep/2rwIMzEDUqbbkkUySraKVcpcvLz8Qqo4wz/Rqo1
cL8BZy43UDBIQ4x+HjyjimzTYbzEfLnQ4AH1dgrma+g0px/VpJTujWngcuyClXE3xVzW3iMAW4Fv
LrEzgH/xpaPgHSGY1WRG+pwvOWxWLDHyI+NTMYsFxfjvMNw0K3XHOwSFm0clBq2i0Gb2BC4OnEB3
TSdHPErAIlzuybiE8MogexH9iQ0Kh5JlBZkucX5uNccporqiE+1vH9SCiJav+l8ZsgzYyDVliyUP
KeXgSFSsE+uWLuEliJyQeShzxvG5hyqs88+C5M/nkBOwfBZXw1CACVwF4ivt9O/jdsBzYggNB01c
MfUMlIzPxP9V58yAzUs9tEZIHNFK0CU44gvCcv/9VoQM499f8wgVDdXw39fiZw/Ei2jClzyyOUcE
ybeG/JL4EaN+PhMPL37439NFPLB4WPEH0r/vkuHG/1OP74oWXDRl//7htGNyiLbhfAZb4LZwOMyz
6vz3c8mYn5s1r3oOtMxNy48FGJF64tcYvBPPKz6i4Nr+xBFUPs+LW/KJPDan8SGrziBxj8treX3t
//sxXEgCsnkxMQOwET+s/Mc49f7/kR/BSgp4EIZ6XnlFBMv4BQDL57wp0F+H24YnScEWkgHbDymU
cNvgPUCiBMO0ZRsAhTa2Y240wJFg5DCZ+vcRpjZP/fCOQcyzfXkS8R9DRvELzeQLuYTRqteeODBP
fEaZhkvu8yq+9+UPY4/D5Xf//6D8H51wjJL5eB+aU6A2ktnzkIMnkDN4LynF2lNNFcF5AJn6ot7D
m50nEk/29Xl48a0j34TO9d+nxezh8WfHgA+Ubf8e6hk2k2JWVshrBv+ev5jx0/hliWOhjmwm2bKY
/fcPGb2zV4hvQPggT2iSLnn6Z1iu/0fTmXUnqnVr+Bc5Bq3gbVSkFxE15oZhYraogDQC4q//npU6
Z9Su2oki4GJ1c8634Uewicoq5706JGfzhub58nMwq9xLGZG9QTWeQ8uIhTV18wiD5JCb/uJVcXk+
4pu8/OAn8X/TrUNySLfzjESSPyO9hwg+g3rCT/XHl4CcU8+PxL/vxZcyX89QMzBZwZE9AA2tkPJE
KZu/qpgJLCDCifh3XBYxjE6enviq4n2JZ1pGyHDv/x3dnTAB4x2RMhXvUar+d6jOqRpHvClOyiMQ
5xdXEWf+96L4nG5RnBFHiJfoACvxOXEokFqb1mqSBqIkTz+lvdPVjaffOOOe3gDgix9F13iLdOq/
d8R5pv+lK54jDO/GGU7T/25nPrEU52gc8YHbWVxJHAndyskj1Kr/+hc7lVN+FjRdcZR4LV0NJ9Nt
HPO/f58Wr6kKfePfB0QXbRyeijia0/37qHiXj9CbG94HI0ZnFb/dzi9ANOLdf58Xr6ns3cEyngFe
5WeJb2VCYBD3ITqkOFBlCNMOjAHxu3hlPIleLwaN+d/I/YpxIIYO9nnkz8VjEIb3hGxvnx4NbR+Y
Y/SIS/6CVYsGqsORAbwLnxmiPnaH7OQfsewjWZ7UHPBMUDKL27ANB7KR8cWroopNH87UvFhTQuT7
J7LP2GcyAx/HR2S/icRxygmsGCC7Nu5CZd9ENf9nKhKnYaq6egDpOJJ5VvaZBe72GnQMkyDbN/QK
OijsKOox/5KFEz+IyUxMaux4+UO9mb9QokLiYarPXYxL7/Jug+Bbkonl8/EYdjExB28r7IqH+EX1
MJtfPS7IL1wCODlnLQQrjpR3NS8h36LewoQFbnSJWCfSGoU9cJIZtyEngObFJcUfcRQXskggUpvb
KqwHkWGJ+qRhMe+Ze3NvMMGK05F3+3uZ07KSJ/8+j9DFEHOZf+fRlum+sL+Z503uBNUy/huQkEDT
gj/IyK0ga7Ms8RpQgE9QG8IulDs3bHECcQ3zNKxU3+B+UR1xTCTw/73+73uItUQKxM1X3HbBHYtT
/jtCHCl+Bma2v/Pz3W6OTN9Up5OXw8lodHMvXp6R73ohPkrbiHYmqPi3UD0j0ZgjCjraEiWFZbcR
Wp2Q/N/+t3hNm1fQmHhLXZintXiYD5YanpM4+N+/Cs8xRaFjySMQjGaVVORf64AIBpSZEr9GtA0x
zV+TF7ac0PKic4g7F1ZU4kZFP/jX1vQWiup/XUSsheKpKH8H9I5YH8UXMKChiY4k3tFOf79TweeH
qye6IXduWBUN8e8YYnAWOPE7KBuSiTLVCOoQNLzodDKrbHkUFQrsUPbi7OJveURRi5Do33r8YnF7
MSqf54uHNgfVdYYyNSIxjD2JBfnfundl+IoFSbzLB1J2Qoyw3pFOdC9f5zGI96g3cPr82JxJ4dPL
Khbvf59BeIanKG4g5zXxHosb9TZH4RJ/HzuL5RU/139DDkXlI0nPvwYQ59X2ygkvGCoLYsMmDlOY
k3GwdypRxBAvik+ze+A7i0GrcGNPWjWF+p4yW4nvK1pZ+r9TihsXLSBaa2aJUS1aqadnib//3zpi
uIjnxWNcsDnyjEO/1enU3Dr7i9eWzDuIoxsZx2N1pLlPdIAzA4090SvJf6gB0aIt2NyzTpIJSt3l
YygXDGzsULXTEMoJQPs9R7M9SRBhD9mexiTvXwnplPwHgQEA4B8PagFn/g/K1TwZVDJQ7ZV9ZpH9
Wxw35X8zbc589E6eIAwRVBkQPoA5uy8rUiXaaY2ZCSUE7hCoDRoVkBQHUELajhjgpS6rY3MUt0ue
Xdw3b1NRQX+UTn8aYnMvBbfjM2qihgzQmY3w86ycbj/a75RdIApdUA1OL4gGQ1xyWLehXLZVEO9v
47uXCg8KOZmxVePC0CzZzp858Ys7gcx8HIMhQBzHuXq00jthXo+6sKERYYx2G45+RnwIdv/0lNOx
aOxXQncHM33uo/GkibaTWH7PdLlTw6eZ3neGN8TMB9mnthu+JoduMzk8t7MDod76AR1i2N039e59
mB7RvajWt6fZbJVi0R5mUb7LNgVwiQM/1B9vgtgPpHQr7veo4ToXT4mEz2k88sBidTuB7lxD57t7
lUyANYn1cBa/wdIgIflVbJ5b0o3h9aRvoW5v0OJkdUOZbDsLFUcO3+F78/ic7JVt6SHrQTcJuMXD
8PVcjztaAsmD+J0oOxav/IfWIGtSLM0TDQ4KnC7Cc2bvzH/qX2+if4G6Q/SHvJcJRIr9DRszHlhS
JfpaT/Cs+5bPt8hY3yCUr6/f+CiAiYu0oDi9Iy2cxpCnvQHxM2PL/ht7NOqrDJG1sRZ74Qf0njG4
RYVbbYms69BcgSz7bL3+KJ9N9NfJFSTlJ05wqGzBALzupc0rMndabCSPg3y8+TCc45yHS1bZE+P4
snx5Kuoz9/jtl0ekzjaPTbujqomK19eF6DCcbpXotia57rO3TJDAWE+P0pGWUs7d8fWHRkJOLW6+
MS85XDcdMffsoNt/uSr6E/IAJBkaW4qMDVZ+roZESPd5ASWsob8wCXDM2Zo+ct8sQFcPKaZNuodj
tzIOnYjNkV1z0ggSKaWnR3DdGGx6tBVeWHHhdpsWulsRZpHYirGhRcollAJ0G0OZcXu47updte63
9abc9lBgr7/mGWFljvuRflB/2JifXZLHWNjMNtfkhnIkrKAUERn0MATbSF2VNsQhOTYTZSAbRXAO
LnlHEE1KgJCXpAb5bbLvYHMVQi6R4yg24++ADomwmII49EHoS+qNSH/6a55eW/0wOdw+H3RcZN8j
bSfmjRMDuP0qWDT7LXTUzzdPL+ZDlNNllld40I04wTMavzjbEPRbORm/zPsCkKbJoWI78TozSJkY
GNPkZcW08ttvuQw9lBmLEJtVaQT/BC+AVMcnLygn5hbeYxZk2JSorLAvYn/Hjg/yAmAsMlCUU/u5
RMi/1X32ZCbk4FhMrZx1ejJPnJ8qNRczUV4UcwSv/w0ZplimPN7TS7FZ6c9MzSy54/vj/lj2qgCf
mr9sUQaGxxWn9w/2E9QVqK/SHtLJpJ7Bzew5nmSw4nBbHKntJt/thjLzefI9+aZNuB3CUur74CdY
CPgPBf0/kh4f4KS0Hzf0eFoZbFkywkxRBPq/zzO7zBOrAzM1p00Zxsy0Zy5qnri8SLGjw4mr318y
nYmNKj25bC7BN+USfxMnJ6MtNaZXGC2FaHlOxYtcn59vKK+DvirEmWg3Vhk+yru0AZejpswNcgMc
zLRMPoNZg1bmNrgaO2JMs7lgeURNNP2+U+e+rkx6ewuxCyJ1H2el1dEh6u5Hz/2qnzdYEslfuuar
2UpDdV6yxtwhLT/0vgJXbUS4vvmV2wVt1aoQ7qdAYPyUMkVrXABmLl9nJMd4rk+nqP+bMo64eWlq
FZp7fwrey33m1V9UGVLYqK8FX+gF0TS35dw3nrYJnDDbsKqwEeFLsOfXU6fp51clENUJ/ZjjkCkd
/nT35i3xyHN56X2tjipuk92lIr5OPl1i6mI1PNQ9uTkAM83buuNoB8p2GIhRVdM2VWWR3qfY/S0J
W2vClR6eQXwDE6yiOjDO78pxZu4qNIV/AafVlOwmzvsH9G9nfHTAwTgPu2CM+T6e7C3RPn7hXnUu
d1D4riRRQ/UM5uqeUf9DTcBviwWxDCodzOWJSSIzs9M/G8KHyj1ZJJlmhVXUVn8F99uhhPitG9S6
1tBFygOlwdn3HZvLOLe06O0x9AScUZ2/zuT3ZQUUooB+o5LJM18qRxZNXy7mpMcqFPBei8wRXl2V
z6Y6+0hI/EHmhd3BlM/p7w+/2zGi7o+tpARlvhPcJoAvQYYHZw5Mgw05pUnvunoumVfndSwCB8CK
lKxwxeQ7nhp1XkgOQC+e5/S/WbsEtAAAq8BJ8+5WvOlJrga2cvGA4bjUIbPeNxQC92RnwbgsJnZ+
pDwKQHyFiNcThQ0lfO4aJFve52xX/3en9vlF41O+tcf/zMAQhTH0J4TbrhlL39S8zLnQTLNlZKJH
NEGVpfpztbvBSbGFdihEg15Fy3D19knjAEOcX5ILKi5Fuk4vy4ax9QvAdVXB4fKZH9R5tleahQLG
gJCArDSz3DzF0FWz0NDBNxKGZWObWghR6FF+p6N7fdnT11HJI6NIpgx9XffN4VtldN4yr3973S0Q
YKMZhZKPi75JTYR4JXQYjpMXDd8hnv6Wwfbj4KKuXjfsm3FhRv/PrNlYZe+PHmWfJ2EnRbV3Td7t
bVXRdNy9jHP3/CmfG8P8QRJQUiC/gi6AGz7uRtkue/eOVD7eFKkzVN7wBLUJd3y6eFQApFD/bQWM
HgiC6kOiuhUAuRHFumMciapLFQz0MOv1XE9QHRfulDADQPNNGjuXwgpETTbnvk1jwXTITEt5t2mW
lHf5tcjtWW4ZKvxO+N8fJJF0Xz4YTJ47hYTul6S5tUBRPAIWBshbvT+GL7gICFV9GS2MUnL9j9Ep
MG1f1xgWgpKbwXhekC9gwzs78JH8jDaIIIvpb6uWnbvw5Tsjl0gmDHxWCbgvDftuMX049/LDbr38
8wbJPGbehie2faM6jvU5JAA8cSFALnu+D5gcFooIkCNKe2VCJMDczbRQ76+HFAA34sa7W9CQIkM1
xzMcM3hgH/BLWtmCwj55xzB/SMWD22WlIJYqXLkWsqs2Q6SwhbYSrFW4N9BdEMkwXfnA9VhCWN7Z
mHT6AooSpI0LoWs8+Z06UJsp+ivdQuP7md6ImDXcC90aQ1hqQtW0QdEa0Bn15jvKMnMEAVik6E4j
ciwLLTRozuaDetv0P0GtUxHD63jughI7gcAUg2XBsOWxefYooyzgVleoPm/YLbCctl/jfSUZglEo
ZvkZWNMTaxVTUIppkO6LBdi0NfcBNoucblx88ZBSJZi2lOlyNBQ/We5o8cv+Hkrv+eznxf3tLwPa
McJqGJMJ4oIf5DB10EnvdcWMg8wdlgIeXvCcAulOuw4zWIxov23HgYyv5iqrHsQ9xH6guyMR14qu
dvsEAbnBDzi+bMyBrGPm1F761eAaDZCDylfFmEL/JYQE12x1RFUo84SUgyhUp6IzgOzDIBolClLX
pEmi6j9ct3CXg2SAoD30m725em+ZPm3BtVA1mzUVR8OfB5QjKgg/KOtKH7DJYE/RfyFEUNl5ICEQ
SsN3r9yWxntbT603A/S6ZJRlNG7zPozMwzVTOIEKvUPTLWlK99xTlUZMyJC8frJqqcCTo7Hpdzig
/NCYEtSH/8z56DVf+a8O0fEOGZKt19VAL6Z3s5hqIY5Q+xSVHaQUuiMsApmNcPcFREShCIKRh1D9
Q+B+fnfU8QOTmd/LhjiEGUCZCjx8/QTLhDAwu9PKAxeMGdXrB49E++V1PxoacqM19WUQOTZ6qr+o
TQH9jy8tsPDFNUPJrWdG+GHCQmeQ6IrjWuuyuqKNsedaX9g/BCipo3HERarnHJQJdEBI/jq8GiHb
Shiks80GsCUYW0XwdCmGX1bNt7LNCuSt0OznMJYgxu9JIpLJF7MbyonWILQL0KG+sAT9PNA9zqwB
Gvt1/fgtKvZNgKOo852m1H0RYQBDIJEWmlPpYwf0DpHPBrtkGrY+TFcSGwo2WKDsfgaZoEQ6MhDT
CT4SCsxKIBgUfigOovBGFb+iLPdNssUHswnPHtghGQXKECnzXbe5fqHFQJAnH1A86IF03z4cxE+I
dV4ycDdurNghNPZp2K9vtnntF2PgUDDeKNWpVBK03W17XykJjw80/0hSnUouQoDY2YJfJ0BY9fUS
XX3CB+2Y+rdtozsvoPopMsovG1BaN5EEG0vSC0suN0OK+s1M5LXhz1KgwfZVXoDKfiNOTjOz+E2W
TKHkbOEny+glIqb5VVqzt0/YSmmDDz7qublLWbuvy9uWtOCbomhBZe62HXHbEbqlGS+EzZH4f3O3
c3IBAtPLogyeUlj+Ms8slXHVS8gXT4JcdESgr/Cip+j9sJ0BUjcJUXNZzsx5Cq57P6J0T24ZtTiq
DFRmqc2PvhFKDtT479n3+6AdH5/G6vKp4UYt/eA93B1x5iTEuSyvANrBjGZzlNDpqb330JC6B9Vn
4S+bF9jnfMAtAyZ8GpPLEUXC8dPYGWyniTcmHjGf2oUHzLqF3NRBWjy2Nxv76DPC3OBCPnQExehu
FKRGnHpWnQqtbobG0TI1znq5nFJTRbp1h7JIL61Sis3MveidkWjRAgnLPUB2YO1UjJl+lZcrTYwF
m7HX1IVje0fHgikopLhKDdWjbs3aUcifD81w66xZaGOCQKNXAAqSy8AASlQQZY14hFaswZqXUpqV
VmX1mX3eJpuXDnfxxaBB3Y00F1YMVFKw890Vf+lMErlWt6lRma5dKtprUlbbdtOT8hG/0Tcd8RvJ
H/Zcmzbst0iYkOB+O826X9dfLX9GyrOz734rkeLIf9juiw4gcYdXrwcT8k5q9/bZbmZipwGfzfzN
j7Vb2D0OrGR+2HZ75L/JJA7AO3rSPaTsydfDGkoIlnRf2yPU778S3VdOyP3GAkPXxiWZMEbFabp/
nqckEh9ArUkqAWgy9118J9H5IgdKVExGDoONmPjs7lF6ZTNOdSR6nrv49tkcK76oyNKhdkuRVTlJ
5CdJOB0JbJ9ncTX0sJM2JJN2lMhMwYf0tD0pmC5+bV/bdE+Oro1rsnYEZ3+f4b2/3J315JvQAOsu
FsG4yPV2obhxcSqC2Ya0yUDVgEiQ/DOpunSvgjTPPJZOAWsx9yPfmniJtQ+IG3v6I6cm8UxisItF
u5ZHcy9qqewWCXBvxyEkN75n40IBVoiPL8n3XmiNJlrnRwUoTsDq00eExn1y52ZUZIX4doB5RSYK
gFQyhOKaPNqIQc9fbtZRqc405zePiWUAzCoRpSYK59mRWdTci+ScuJ3Xltx42J/FI/6r1qLOCZo1
QgGP98ewicaQFoi7TSOSwgnNpfo1z/J2NF0qjUhna0Jxh1YRdLHyWB5FKzQJMS2q2kfoHrFOj5BO
4mp8mhwYBWFFSCXkvFudRY1L2t+OIpdd05PKiDoTOx/rQSmoDkWpSNSXMjLld+BYdIKEzfF4Ymp7
JtlRE4yB8iydxLYigjky+6yw6a1PgOfYxTJjtiflP4Kjtz+BWTD5FI2Futy62T7X6ne3e3nmsV7p
9hX4EdpHG1R8SVNPVyzf61c0DS57ZaNsLidjq29nW3Ojk4VjXyT/5P5EHEZBgcPnqTvyZDqTmxpP
bcwtlkcqmNlx3HcnKK7b1lXXjxNh46EOelw8AHNbmpv7DVZGAuPxtNHAo1ZxJ8OVrd+kmEwYgMBH
vtuV5grwY2vP7AvWqdON5F7ieo9MvX+L8oSzkGi/e48Nm1foEvmCrB6yBebiBvIJdUktgg4oEFg+
SE+LCcCeOmD4PBTrWBKQkJxPl0qIuhv43Xd0880gc27+4L4jKF4TS8EBcbaFj4zy4s2ZumgiMRaV
FT7SHq6R3Fnpm3AigpsvrRC6OMC23U6izMXB0Rb8WnMpY1sr0JHIOEL1Xqex7jw8LSj9a1g6r4Wg
kL580I+XmKI6OWfKGIh+4pcZyEhkk3hcQmJbye50ixuqg8q3rXu0dqhi56Z6kyVcqaWxan3FKsBK
m4sCATZ9Bb/Rav3OEtwB7J2p3M4+70DcYerh4iAjoko40xy0qPfqFQbPjkT5FpFhu9oWODpdfSMG
bxxI7sx+RXKkrm9UYHq6fLsqt0zWrkoho1u9rdFWbHBk6F30YBioifgPl/rZDsED0FP17nXoUXAg
Xn1+oz8MQgMxkW/BajSd5/fTvTt35/2fstacBki46j6iW1xE16O8L2OD9QZVv6L/aH3EBKmSICUO
NZM5cq16/CHeHsFviFLiDL5DtpYP6DztuNyE3XUBzdUI8ZFZqa4KHg4KpIvkI2Weh2sADVNXk40R
AHESdTEo2B1VW5F4vTIWTAdGZ6THCM5Ys+DClmOV0fItyWeKsltSseiYo2jEFDmsAGKV23pHqwT1
orOe5GpVSh8sd8t+LYlilij33mOq1eubn/kPO/MxTbSv4Z0/0ua9bt2NLLhIUQa0GcoCmWAG4icU
cTDXbPhxDUc8Zo4AgYUY46LGbe6+Ip+FDKKvr0xcukFsgG1onBlpcsSNArI7AjlkV56xecGVbBgW
b0+30Y7xMGtEZ5qa06oBDSG+OssiWWvBbAbE/TxMkLQJhJ4nkKggX1MN2GWfqVuE2CNArsoic2Os
J9tbAhHrbc3Qqa78yXb4Tydm+EAVCfbVdFOuypVm55sM5YVt9Tv9RlDF61zS/jWoentEB3VKnItA
r1/6U1dmsRQ2I8pOZVSZeFgj5nNW4jcqWlQZkvdxlmhhbbMPWjBLUFQrHX0xcySb/QQKoZkjxlMF
hmDcQ1rNowJjA9W6unRxZJXvhAYE0lZu9fYkvu4a72Xf3WGJg0BUewx0oEcXFyVfapLw4Zc65JA8
0InNzHDmT3BXvzlYSzrm8rLIyfbo0eRcH2Dhq44MtnNYgom0OxexckpZFCIRBly3gehKCKKEk7jY
YVkXvQ8ZcojYtJNk4pASwtIlKO2nl/rNAUNcD+k2ei7q9JDwB7dE//tFzt3D6+hOpUg+kM+3DJts
CiXE3lNXFUzrN+OOuXNVLV9ukcwoLuvWA6oRQYmtMnEYm0t0T5r9PdGsidsl8r6KFQK7sPBN/2XD
YscuDe0/V7aVOV8EkjXqBpuHgJnaU5ATM0/+ltm43tZXF9uRDVMElRmW0XW3U7+FPPEFMKVBOQk3
qei+w5t6S2kgZ6J5AGYVmTPwk0sC/GhAUidd8eTIC/PYL/AH9cV0SRdymkXutMtrqOOOwYYcALJO
j23FtpyzotLvPF1pC4PGfYP2u+3N9WQz+KjK2abXgoMlpRAgv768kjWDGAXCniJvxNJKt0JImRpV
iMOD3fsCIvJgtXgjmi7q7jUDqFqiHmoxZTp53Pr6ZhZgO6wGt73uVvvJ5snfmokChO6K0hPcPNh5
sgjYix0g2zV2HMjaAWTbcV0kkcKpc8EGB4EalDncy26C4P8kZF8cmseKh402ymoATu/DeZyry6k1
WUkWXBKhAqguJQzRK3dqd9vJfwVzuDAVXOH8EkwoF+E4Gr7qOcJF/Fp5d6dz0s83iKpoumiW2kKK
pr5yLj09lmPpmH2nfv7d2H+uieTzhaehTPgaM76RJRhWAk1y9WboupcYejAL2ApIQiZXylhMtxSz
ATboKNYULjVd8G4vX/DtyDqRm5GZSlgtCOavuyJ4HYrAjCTn7V7OL/cH+DLYNFHVnoExpHDFfI1x
NNxiWCU8h2QI7huVgqwQirrbXVBtey/bGmGDfWXqTMJrwDeIjBiMZDh1FRcxpmVp4ZNsVeDMWz+z
w6l18zp+HPGKKvzhRw+uysfDN9zOybxHZFqDI2GhhlSjM1nd7CnPFwVVOs09Gq3UUsPykB/UMPuG
gOXpASSkELYsC/htJ0fvSAonXufNnMx9AM71irVp1U66vkTVnsALdzkDlWwoE/49UX5mQRaa2+4T
fVT6jbZtP6UtzMBYqLIlcgywWfwE9JsN7pmg6nbQQ+Jrct+sNM139T2NTAcJEPu6wifrV495VKTW
7kHDsyR+Lr+16LLLD+LN5tB8Y4p5uMMzoZsdsq15JAXJsIOT2QXw+ZgdZ2ttRQYduXNmCBxk0CtZ
iJtjRfXTbbavqGSyY1pfNr339DRwu1M8LLX1PcnDMnwkdYK7k4dY4BAZX3fUCUe/jTRPOfS7emva
bPu9kQlj3UYDrZ15km/aQ6KxH1C88WDGrGY7IxLKVmbYfme7yZHpMt9Vu8Hug3qNmWL8PlUhhZAY
d7gL2O/ocpRPdYJC2b4Jb+ElojJpbLT1ezOeS9uYA/SN0zMzJs/K3FZ7SFwRWx/GbB7LSwRNbDOU
wtl5lsjRLJngh9MayIQOH8jQbmHFgy3epnGpCKfdGWrdCKbU37ff/JedWfk7Y05CYRFQAr/tsOTL
d8NhOJS7y7oK7msYwqimIDa4aNeSL2gyUwv9M6uLFF8MypIbuNltcrObEIXhxTPsV6U7OoODQq6t
6cv3vk2K6LXPY4zF4hkO2tfzxM1jLOQ3dwfL1cOTkgWE80UfIH1sP3ejXe5mx2xzWV+3QrYF+44N
wIBts2OLufm7pV0FNQtJgD7QvPta7Dyr32aH8CHqBaM32gWK6lOb/FwgeZL34JtkbrmSvIGmag/G
Md+ZoRn+l8ZpnO2u6+5AQ/0OHnuRY/ct/tWj1qsPaqRGOMJ7Q0F7dq4WzNb4U62Lvb5W1+pWCo3k
tZYjyux85BbkQUbmmXT1LJmdb7/Zb4omeLXLdml82V7XE33OifkzOatH+ajFOqe/BYajCAoo++zl
DJ694dyCml222IMqYevqkc5B1y33Y6Nvzo5ACsUoFZt2nVsx+Ku47X72UzlZAu8fkiKJVtmZWDdf
XxM4hDesRcxN6d98GaefLNAnH52dxpA4nI44g43ZCoIBkgnkWmEnpmJLilC96fSHbI0hbCiEUApK
94UjuzU28EKv9+2ibwJRwirtKztwSAGLzJUWhtv67/8qqquR4dLlmJNqS2V6x85iOWXRUpeFVbp0
qkO2Gb3uANoDtXczrL33Wl5LIRz0HbCI/QDGyxKYEG2lrZCt5/khQ/EKSheO/kX+uLlU9MxvBqGt
7kl2Y/3wYFlRPig6sGJTnhdTMJ6EPl4CLtbHmAAUbsnaDFM6eHqXVY0YDKl8ZgeoJOveNeCwud2i
9a/JsHgujXnBphjcPetxtiVyIogznVxiOWFBCW8S0qINDYRsizdaEFEhalJb/aMMYBB0mITEGkSY
pBdZIRyEW+xmiWQ3W9d2QbOxeDkF9o+z4OEPC80akjZ6IlQeq3vFb2LFfy/leYdlJhpAIMAlNPDZ
ODBT9ljMyKvragBqU2/IY4O1EGvQJUiTy8r0hwiF0NVrk/JglHXB3GZsZGwvLslzOXMnLlwk11hN
AWQgImgV0aB8ZDHWI2vAEGG1v0b9Xvvs/DLEuTV+ncq4hnzahAOLCGmtpAJS4EzTj2fI4sK2QRE8
VZv0W2TaPH0AFTzuuQiPbqzpV5agJmxi6Hdj0kV11Cbv/QOCGNsxOkeknjR76r2Cxn2Gmj/1nhsM
2tdyUC6fcW3h2bnMbZjF7ntfR8Uxt7H0ObeJ4qOOd2qJmLrkenyGnMXiftz2LJ9eCB3CufMUhNHb
pGXG6leKn3llPNAVNRvPQReVRH/mPpIJV62j1GsjnJDmE/eKAUrHd5259TlfYqFksycJb/HgM5f5
3Tr15CDnu3K2JSQsb+IYTgdPWvKIleZvBsdo6W76QwLSN35fIX/49nVUxhMXTVX3HtWJRIWAxi1j
/b86ST8VcpPMleOiF1k+wieUx6CfrEivDijp0J+CAa4UcBhS9LkH8XWJ7zuxMc/CmRHxvjES0sjE
DrtuVxCCCaZIvoaHmREas5bFI/RrHoyjWCi1sHF8hikNfqOhFa8KrmvNKzeImduIZOsuhYlQ7C6n
3uBofhWOfk67ZfzWE9dIRDaSrRzua8l70jq4gnotAjjrfKN998F7V7rv4Any5LdGv6vYyAe8E9lF
y6CEkPJHkOhrdgFNIeJhERuT8mDnPIkbWw1v37mXewXbGGJhvGmAE3hv956gBpV0bGWysCV/GnUO
UsRVlkzkIE3lpYakiMwYe+PKok+Ww5W6jQmA2ZNqY5lpvdMW00WF6l1hlpARFfYiIcZ1y+w9LMpJ
ttRHkq1oqpis/BOBabiAwJHiDOjwR48gc3YvFjo67SqTj6aWbn8BOoXOkrl61ofn5WVl799bl1tc
0XhWzus5gQuLRiWI0InOXkYvqBsR/tzJ+Bp35N5mxBrUh3vQCU/wCv1TtQaomJrq/2WWP1TBX1GM
Q5ph5QYUJkvRWEpPvXQ9mup3NUORnXbFDHmWAzzoQewgaHtPnecdda1snbdo1Kgj6kfFoZ0Exiu1
s4tm1U/y3VT4s77yxgG29e3TuCW5hJJVuYRvfHk17Ou/XjPUj+RlQV/k0tfLuJj2gzP9cyHquqUk
+YO0eAtFRyB+e8PESjUqR1LmuEriZz7vSMdr2zsPwbjhrUjzISkZoiL0QIFnjB+wJgzAkOGDgNm+
BVMBmENSQkWQ0WKPnOGNlAbGjJaxTekLJSmou0xabwtXsHtqflC9JDsujOF/WGbR4tmjLqczdSsA
7rB6x51kCSiv2qrIbu5b86Ol6Jdk5FNwtVSX6O/AfvqrEdemZbyIRhBdWaINZDaeyk3frQdiSsTA
t1WuWw3s4Ae2nxSAFES2iTdfq4lpdbcQL1mSOkr18TNi4ABcdt8j06svixR6yVd2CxRysYJ/vDCQ
L79YtYWHCK7LrQ0OJkUBltC8XFDlJo++uKAOhVDOtgItEk3DKdKB13mVInbHg/+4ni+QNo+P43NH
Y6Lgiui22VNvxvUjMNPT8/REfKYBsmEVqOBgDokUwKL577kvWNBRzAGK/8bmF5wRsC5ga/PqbJ7U
A4MwpfaLUiSZoadbLK78SL5FwpKyHGFkXdwKN673kQAttfAKxe67BQ4TQQGc3vdoat6prlPYpih9
Qc4HWuzqGcuUatD6ogz2om7jUZanOKouqKCDMsd/szc3l1UqqFk30rwoL1JURyENPvzrjPSlcj0P
FLRBvVW2bAS32RcI/Av75x/sz5EVDVCWnzl0LwmoUdOcJ7r1lgBNrAd1aeLlMVk8cQyEdC/P+8t5
gsn9NeRBTdCVovybtdvyNMm31NfS0aqpWrvYmolFljwbWLb97Lfd8nwisl9WHqFviLKafXFMPR7Q
pJngNiWZO3TqzTk1I11xTST/UWHrqScvZNRQvBlUaiS/7t5NAXETZFBOej3K+sBgfkblAozAfEDz
LHMnlSXjuiqT5jXmQJEqioTSCr1+lQCNXn/Zd1/VdMUAeXrdIEAbqwz2qmk1hyfkr6mbpwv0ay/3
RQX1sQxQ30sd42pPh3CKnmpm97BCdjmR4NMbYPXonzCOkZn1mm85vO80TFLH1V8ip8d5rTsBhKFe
S1am/bwtXgsAA7ARamQsJvsb/ssTvINxjwIfDS2UnD7zKQ7HH1oJ2OUjb9Y6SduinLeYd0AUbBDV
2JnK72QnQbxOqo2Eus190bikRlVSswULFNE5lp0aDHFynITvQnQyuETDGm79uCq23XYkIstP9QqH
wMqaxFoyfMJvvYGQwTkug0L2WGlQCmv7fYdh+UOFr4EpAsbogcY7Rf4Rigo2C+7AE7OBYpFPdIZs
MbTOdK0W3rU/vNUg3daIB9A2Jj1pnqP1tEFxXEITb0E6EpEcygNIUbdIktE2mBHxmD8NKIFUrqr1
hAtqkOppkpnxQcGYmqU+WxjlggBSk0GV0lHYX13J5M8cIATAPGY0yWz7RobPSVFKQcVgGtyZvN8v
wIronKFeAnqB1sowmgaHdbHBRgxKwELSlnCNgDWD5mVwM0y6nBP8K3lPazRTzkZjMtFB8X5OLh/X
6s4k91p0+Yio7e4udG8TuWa3S4E3uy4bSJDPUG+hBnTw/7Dure/2LWWVfcepUCJfDulPm0JvxG+e
wi+h2J1KTZybJLQ5Bce0U9a5mTsDvgVuQvp6VbB9curxyunC9Kbe+i91mLO/GAKOHKr5C3yL/PFf
952egHcbW2zUMkeOMiExKqbdmVPN8eP80n4MdyRXT0JtVVORpra8UbCeINXYWAifXYCVJNC5xNxA
tdQAS01OFoAW4perKyCRYKSCv1NP6EHwPf5H0plttY5kQfSLtJamlFKveJaxwQbM8KIFXKx5To1f
31vVD11dVbcAI2WeIU6ciDuV5Y3tjzPpQ70whE2/TCzUj96u2olPdQIzQc+wA1bAmuG3JWYWGw6b
QczmeuprEWzi16D8HJ5y3up5bDbZ3/hX/CELxrtPdyzx592BPe1+P+/UPXB/EMaZXvT5cUApllUj
dDuK8bNCo3d40NFEdFaVfGzR/+g3sTjx68/uJus+sf4a0bQgBevIdq/S4nlA6cCHD4lB/dF4NYg1
Yq0g+aM3/p8E+iK6UvyFDgLTDz3oi+En1KLwAnG7Qc1ZR3eOsfQFXR1s2lLfeS3afYhS20eAjwii
06xdX8KXcUDzQnUPerBJ2IT/LSCrW+Rf7wlxMUiW1Xz2MDBlEmK9M+2efxgur+vjZO0tCCRPpMwZ
OmR5L+EKfxvcaCLqtyw/KbisL8jUZBvIPATzgUpmjQQtdCXU3TiE85vNzgTGeflzS9cunqvf+g5W
blb/lP2n/ZJC0mLRrVvMN6jDqFKdO/DZpbYe5olHz9pRtEZ3TaMjj+SeK1nlbxl3rZ6Rpw+RNtfh
io93s9fRvkccIfN1YRwojuw2OLtkzwCakp2wIGHRxbaG31jzUY7l0RPZxk6qkyt3k7horXfOoK4G
LuEJbXQtptnCQSA3K95ACwtqQpL4EiXXhuK7nT+jGP2+8ZZzJRResCIk/c1DBMkY+q2rP2aUUxo6
LAZIdM/zb5hj2PnK4vRFTbZKYsoe9vidXoceLN+XWs8VLJWrL6Xe+Pg5dA8TizD0JnKgJDs6WvWt
RyJOS2863TCclnozUylPG0+Pt4E4UNwbhzKFJSqpi7Jd7JG3p1VnfQfYuTRSrDuksgOWctuLnS+6
1tNCmJPmV16hQxq+5clvlnxo1a0cnI0BS3TE9sJ6s+FxSEJYoq+t/mzgTetACJgQH/vkgSnt1LCy
lr1X2tNQvCTONUyKrdb7Ssu2VUYX3ML8Go6CYXuuk5WLajMBZIwDAzSk5Ep1zZthGxR0WOOH9ZGl
j9gxzO0uGZ4LwCx8ayRaaONvRhRTCCXy7mcR7cqCgYT4MalxRPTZRx5uZjU6OSgypvU2jEMWOsL2
ntv6RkCxbQnMKWkjFJDmEAmhaWYv04MID0+KI5xm70mwzS19P1OCVd62LWkbodxGGL/pZ5Mb1qiL
RYIryKCfgQKKR7RwCrO9WCh2cB3K8jbDekoQAIlZ1mjGZlt3UMfxO9ZZmSkdD8Vldz3kmOegtSA8
hhrVy5x6ftXxicAk0s8ZIZHe+k6GwveS//48Hw4oxC/Hr3caWOHmf9+8X9wcAKqNv8VUM9xNKdWQ
jWKytpMWbZEY/IosH3FBRpYiKz/Ij429tq0ngSkgJi8mu3YF8TUs3hpXPAQCd0Z6fymoz+C/5RyN
gBVSa5OV16HDu4dddR4IqhoKpq4yvixS2VhjA+FgFq0I42g5EkdU7uJTup3HYjWlCOVG2T6myWph
XI8R1LgZHQTvWjouppX8o2mejMbzZ0q4qh+OIdDifGlhDWH1YfBBeg16Ag9xufGD6Q8dkwOTmUzL
7NJmMwIVpAB+w0pyOPoQoYHqHqEoGVTZ55w6BzUhxERU4IPxcMtp03Hhal+D5xnPDG3Dx2hA2UNh
H9QeTdJQSZqWyUedvle0Lksbp+esY9QsZ8OT7EwEvhErHvoHVT8aCs0IElVB8ZazR1sUm4xazupo
TIjFamYIiKdFz56WdZP8AvRx5sLI5LO25q2afxx1amfIJT91Efmp2AkP+Qoj3CprOtsEt/+SbadO
E0uoKhCbKWDGo++a6RLGoKnm5GccqrbrVnJZwyhcJOl76oxa/XTVj0yNw4DLyoOjuqehVMhBY1A6
hr+WHdJp0U8Y0GYky7lZirKrg7hUgfts86SogMr0r7fuEol7l5LBYP+UQWS7V7Bei+AiHLXuzEvW
7g1osiU7GSJcWwFLL0cUEOswoWlkC4jT5zXyTWm+rJj2lb+8wgYhodJ+nx3tIV+kSWPEQr5aWpmR
M7CQqBpSfWbf055AiIocjDm+CNGwDC3BIUMBR6sfhPGAvH+UW2uueKDNl2waVw0JupIGrC304ZAC
dFD7TVGJWQB9poiJd9AWs1MYk3NFR7uo6PtFE+8TrkPSmIjkgs9pxPPM5NDqR+k96V3NIf+p6RWD
kH6eWk3kzmZM1JtmkntqSA2VOiVGuk46QPZxfAyiCmlKHS3RMX92Sm0XIjEt2WAfZzQoO/p/YSfY
/wS71kz3gZ34KapPiV2uLflluIukQ7QKlqtMsedk6Pk27qEvopUsvwX1xCD0Q1oW+zw7Gz36SfnT
GO1ihzEWMSei8k0KHMqie+O4cD+PlSlfxPCbU9DJ+NSm6GMh0CQhJ8ZwJbsJTdRwPXXxJqKgaxB3
d3s2hfSMukUd5xjf4ABud2Os6gE3NNFsOk6Ax5cHpbmv3b3G5JqbYmnPAwQ3B6luPkY4nmbcn2zo
xBzM7RKsKn5J14R5WJFTsfeDetznwdpCSiQOnnl1byr2sFJUYtvmLu3XVhHCXTXe5lpHxoySASiq
DiihkYnpzacMRawu+J30cm0gKC6w8kxsfTsjxM12EuQKKhQT6QRiQ/HVlOlanzze5d0boSPU/Edc
bcQlYeQOSFCCkVTZOk6+vRRufne2xaMCXB/vnJGwcuneThXgnFwUbt31OLOJgF+jkU4wXE9z021K
2Mr6rcqIudZZeLcAcYeJX2+h2mYtXYBv2wGSe8vlFaBNipV4Cenppe+sPdX1cgitGc2WoII2mh2i
9ifQuBT83PFW5KDq8BL0Qj+oAqUvotRsfXvul/4dDj86EAbJwLSuJo91xMqOGqb5V9PCtXq9q1jw
BcAIJyRycVeo/w1D8xIO7kPZVcc580jl415vniZvuhignABleXKcOl/CdPPid5tmQ+I+Ep3dzO+c
k+TRadZJwcBMrhLSvoQXGZIZbRCDP0iYWm6sD3BHqXbre+IZO4/j7AxsN8UgHKWOWEz3qwrg/LI9
eL+66/04U75xcx1RbgjJOhrv1vOEyNEAU79nkgRh3ROoKBvcJLEKlzwiTnN4TgUgTmixMMwao8mO
vPMRGcZaa06sg/DMnfGM6bI3U5jXNwuGqw29pByQzbewVN+RfnU4pBNsnvK7bZ+E4VsBlinZDXHF
kLmFgwiiRk27SsvrTCJIB7SK7HLHhwnJ+nxTwBoelu69jeVvRhDu558CerTLJx6sWwlpWKmlxEwk
lSvSw0gq68FHOhITkg9Sc4bIVhr5nrhaJqnafBQsc4Ss9iSQgqmbNX9sLwnMZVmMlD8UizjQtsns
a7UfBunWojCoO5yjuX8dx2XYm/F9jBBAsK52Xe1z4NeK3Xg+fJv9MxP5TNawFYiGZZ8DgXRBiuhC
9gMwCYAFmskHlDroKPLIbJGxpNLT2nWoWI0t0v9CPsQ0zc0pq377yrjkTrBPEThPs6PJ+xVcooGK
rIMj0Lf5pmCaU1NuwSMedDxFDDTLKLjGifYpPWuG9RBNrEuo65J7s8w3IlRH9VMHNpb+onhtga06
06dwWG1xvgwIYvzngmESdb1ew66YPzTMwcLY8Zf6GxJndai7azx/O65cldo1Q0AuI6tJkhioL79V
W/iOd9Y91lKI2EV8rQ2ihjxlky9kv+nkRYZfKcewif2lQJIgU2nZ7PXSD4d/Mdp9H5EnwLiD39F4
Mct/3WYuvwSCsG5Eiue9OzZjCG84pCb8PUz8OGuUw5ygvMLIONuNMoUr8q0Z2odO49hmPy35yYv3
eXnN0FqOxHQIhr1jiI05+0DPJesCS0LL858uj1Yix/ejWldu8jTjgKZiuHD6FruhqUDOQIuOOUTt
um6fJX0MSbmifsrtZpfZL0UP7wx2JIrk40bN/U5KCBQIgg3uyaDETbGashGk1BLn3vKLj5RyAYv4
ciIzLndKo/lCuwB3osGQAJ00NnO+UUKwxefSeT7Plr1F+6FHQNX26ct0vGRFCb++dZ5yBQeJEJRH
7BmUIQVkSK3WLu0FJk/aGw54XMUQrrporkH0XR7CIlhN0ffAgoqy2J1T167ODlLhN5FV1G4ow0fU
88n7UiOOpr8UaRMmAGZ4CwGagxo2fFhtFCJmXvjEI6qC3VLbLvnZRXK9rclGIO0BSy6zN67iDAId
TVtBvm1a2JQu5A0SfkQGpaoIHmOEJCNz36toVRmQ4PSOMnq+Trr1r1HeoZ7PgqpD65H8LGJfJMgs
4+4s7A+JP90t5E4ubs4gEgGIlXXTDbb7iBoqbLZz/CNbLAtD9m25I7rO2ooLuKXwkrBupBktWHqA
z9CkhzCbB5W+CxsvaRLHkCPyw+5CwbqZYo2UgZW4j0isJjRYgdp7A5wpCQmP9SWjwL7IMR6a7Jl0
17l/hOQsfs9aLEezTZ0nW0asgLWkRAfMsT6GLFKVxosenJLEHyS2MSinYrcVXzmakj2i7Nv1ziFx
yITKwZHrnGazBAnrbULYJ2Zswwi1ZvHCwRX5JxCwll4j46nVXlvGwE3EqscArNfsowxF+3Y7i2A7
Ide7PCNepNEmBxcFvI44VHb5rie+rFrkksb07CToVRJj3OAgNaap3MuAtr5GnVGMZ91l23H4DRsM
AFh9DzzfwnNCD/eFRJ7Q/ZVJtqY7Ni2xsshxXdkuFUAdl0/02KPH6EKkhwUxo2FePnZSHkO1a+Ea
Dcy/jHo1uPVja31TA/ca613XkAlb856n2laSNgPBtjSRfPIt72p1zLvGDxonxdli5JPIZs3y0SYk
xC0Zdg4YcVgoxeMMMJ7KGPEM47Ica6V9Lq/AhdZZvTjeDUVjo2NWbPjUdmsb7Aq0YLkGA/kzp7kZ
dURUy2Z80KqPpXBa6vPYPXUCgVPm+uLE5+16Z7kvnSxJsss5YUsovTXmTZshzpZ3Kh/RZmvJVSZE
pjV1oFbvhwGKZ4XyTPLhRRdztLc8vryQm1zdQ5YbzMYHcaFJhTVGtSyBwPmulp6sZwZvFtVjDSLJ
meTVGdW0snLUXQr9wWEDMoaEq5sLRDFxEXvUbqlCHySKoSlqROKvNa9MVij8rRiB5OlzalgyK25N
ATuN3iqf/mK+meMn7W6sKS28a6PDT+ELenz2IsNfWsjOBWls/4oGdVXKeNN3KLYH94+H3uYIkhfU
+YSDKffnEHxw+Fd5n6QbC1S1ZadkcImD/dYog32pk/iNl7qHytz/Jil6hDC5KEEmGoiUGnj2nufs
z+Yh8rIHHcCvHNcpZBCH4eHcMXRq3wj4Ntt0UQ4CSPczmsuieb7ucfPQrsvFzlxcXBzMjkbfLJ1j
nowvYMPbQHlHisV17sy+1HIkA0H9Fn0t6m7zsjyOLP3zjOzJzNH2lThOJC9OWK81LGxEth/djZlr
W/DYvDgGxTlmgpedcNZkHJmuNayqAi85jDbGAIhcB+CVS1s8OK8KDfC85LrCB/xv9Al8kWFeHypc
vtkPYwNQ6w4mADxVlGH5OhiPMTUfwmFXJXivMsoOlBqCyFhb/wLwjco4Df1LNhT7KIG4WGVA+Djl
GqfSgx02zD0Ccwy5IubVIzHlTH/peciXmuHKTF+Xzt4C8PPCywJncBY5RNNRlTNuCt9s/wBcs02c
sJCKAwzRH7Sh8C6CB8ulG3+i7jJp9coDkovFMybkihAT6ewQoHnDkUz79ORoO688h0iZL3UNfzC4
LOBHv3aAeAW62VFFkdQwt8JBx2x2rrJ3ShlbweB6Eh205uCr15A1rxkWDt82hrKFgWqxIPkJ2uMM
Hi5216ojjPL/lsPm8MDMxZg2xPaBfeIy/DSNt9hkkk0kakAX8WT1Vi3IM4Wnwet278rVcetlwmra
H5OJ8iXverlTM43BErhS9p6C5BJAXs9s7n+lMXh4sFPmdPNF8LgWsIMrH8rPUNKPJ4/hfCSretSc
PYyFuWTcV55V5f0L9WtI2g0cX/KNDRjxjXVp6mVLC5xEjCRkGC18SsNCVt7T3ltGSFrNqml5LRhV
ksoa58RStGEg5cuQJp/20WQztl4i+b+JT2ojLq69SWg82o2Zd2xPSAZASs52bZ4h3DnvExmd+skr
No1sP/OG5EdPS89r4Va6NJgG68ZcL8tT+06L1sCE1dIN65veYM99vnrg0xqsFtyh7TNQTAdMpGDE
FKjEVad6oPVH0aUEUspvMVd2zKOdMdHvzH8zwsf1UDAq5GVzk/s224nwn0ORwGHOu2x3TdqBfLOb
OMF1XK+Lbtga4atunHPvUopqMzCrDVxJjwFrbDSubnowrL3F8rCFOoLK2Kiu49eYOqIpIT4xltbZ
givzbhvV6ignZg2ohWvS9HVa486+2qn7XM07l4arkwgylrRzDGbjCSFL+t/8X1vFuDOiM6AgyGnw
ykV2CMGqZfr/MBp/85vRYHC/IFhXawuSR2XIy6gx1GOoVSgWrgxtYyNArk8B2ZeJK9bk28yDagza
Y7vmYxgD6uqYCbIgmJpfPSlyKDcLiEdpZ/JVRnEkLHU07Ao6k/fmFdNDFTKD0X9Sbddp44bwTVsj
y3NRd/vSMNd4bYPBlwpxTo5W1iPuyLFw7kvdXGvvYUGHIPetcWq17KjGzg9k/+LVsV9VDJHKaIfl
JocsczCfNojLXAAXkSdyZ0bCjAvEdUFBMpA37HngnBg5qhLBW8l6dg/OwUl9HAzUm+EdRucGXZjY
YnHFvmCou8rKs0UTnQ/sNKZXrUeyfGqfvAqMjVg+deZ7l8AvwDtqrilPOEbSvjNyy3iBdfwdFUCe
CYLHGfob3wkpUyMT2t57QBbUKrW11T8IG21bHlSz08dLhQ+CvUjMZnJtBHx1bfmKvszkCedMYkb7
vFRNy3UmZS+ROwRosse7ywjQRibc0ndxDaIZg2mM5ZvuWBs7AvJKeSjhmWJhSBkrYQTedl+59sts
ZG0WxwKEUdnXtmZYCeLRayfNgL+k9+8NB+4htF60iBPLHWvtCjFrFqZLg2fB/DIW5TadtQGvtEdP
OVuyxsRNayy8DWUHG14rr0ns/OJgWWGRID1caV0iSBOve+9RdoiPDD3LaPzcJTA2c/kehZXvSram
kDlIWQNtsQnPkk09wTBDbSvQp1VSOOusd89pRyCYWGolIfNCbwkdorv4drBzrPp+27SvPPvGJdFu
lt61nS5z+2Ivav3cawPaUBlC99G2UAM69VFmaGuyIaA9MtOQmMwZr6Xwe0QCPfSFoGtXt646lyW7
lLyFIDFPLnGgxi5hvg454mnUhtE3MA1v0+Z+LficmbL1P6AzzqsNM0xRI/Ir8kLzj0A/LEVi3jTW
3I086Qj4yI94LmgBJPuQhdPJ/ZnQYtez/jlDk0ELWkQgZmwKPWYjLEPcGVuUTBSDGNt3RqTOBugi
pgQStNjdc5FzouxXkWm/ojL3rqcvvKooT/4VrIY3/fDQL/Wwo70VTJyDFkmH6TOvy2OcnPWy3ui8
3IhrUKc3D7y0HJC4IUrPUMicCKsFVJvNb4571ftL5hxQNufJb4xl7gDADnGltdQq1f6N0asCwdaH
Vc6CSUl/S0EaeJcAqR1VQmUsiLLHkeEHUahsf1w24iGEmKgx0UUvFR0lZ2LZODIRbNF9w+QzqldY
5djlCyo5tKrRlSIuIeBRTpkIU/ftahS7wvEJ0wN0qgRWlM5A3wKU7g1IhTzixEbG362Ru+cITfGj
B6roTszfUyiI1osRlutgsLc2OxVV7p7IUiuLgb5bnBq6TS2/MMZRUoM80mzCcTVqcj03mAAhFzSP
zZORfpgJlBKa7CaML3RgitZqypnSRlRyOmVVEb/CW3Dyq5tFh6WFBUgZBn0Lu2tuYQplz62DJwRi
QG3/CFCaS3sV6rjUsDXJ/GW3nD+DSZnMQnR8jGcB5bA21kMqL5WJRkI5IhIi7jGYJUiiZr6Bg4Id
4obcXQKaiCL8coCMdUCtJmF9usarrVxN4YWg2uI8t1RLM9LMbTHte49FZrBsg6TH55M118cUGron
7416zoSxi0L4+iGME9g7FrbxegEN75y2NFL2UTQNyn0U3gr6RLzRgufMs30y8KZw3ZXLpCfunP3y
KpbDiERGE+IeUBdPS51lRt55dtgEeF2gKvp8Jj8QghCdaB5i+7Kgo5w835PMo6asPHSy+A8Pyszd
Uv5T+yfeefqNDwXudA1xa5o/jGlBNDZdiKKZhbYZk5PYJvy5PboUKJ8NH6PHepDXrxxG5vT0TlK+
NWazSIix2+6x0sOKAz/fwSrGxrElQBdgr4LvmSzv7MoaLxGwGzOAtD9129aGq1gt7fZL+PffMAze
VYOzd6GhxcvyLn+LwpRn39vhJ2nekdSIqs1StrjTTwJi0I83OEKpmoDN8RklsGnzspWGwR4gwVog
KKU6FsPBG1LTww7B/grJJXSCRONVmvm88w5lOCWsB2u4GXX/z61jWAho3ywACYPerDvgRZ+IXa3D
ANIQnmGTJ2QGTeU2D2h1t+JncBAMHl60xUY3XNuY9JVsiUR3hXdGnrItAkdvmRbXd9XfB1f8UZGP
Jmtw4ZcUtNbwRXXvMVHt1k7/AX6lzPeaLvV7QIymgitV9B+jhsiODa6IItDMWHJEFcM6NbT8XW/t
RxuSY8X+pOq2edKfFuQSqCLkRZcElEdPQ1WZQbKXPHp2tMsxE+CHLycr9JjdCuy9utfUYzySmqsE
WqeWCYak6E+ROmqF32GKY/2VI8/IQzBDzIyLO6YPOzuDUonpTxeMD8wb11ep0YEP9+XfJdRQkfZm
dZhvuizCjc4idUUrIWBSfixXe2lOq/naSbaKOuQkveEUttFJDS3KD9QFUWTumtQ4N0Il8EbCL1ir
K+HG10K6B4XSb8SgCPZiMDZrKAZb6z/qyr1V1BoLRyX4N+TOG3D0qm6LvQTsqQ15nL19R2eZf8cy
XaXik4R+6rtNn3/Qt+6ywTnUlDWZ8vZzzoBz6aUfBu8+mPACa7UVEcsdITpPUtswoXRipJ7bn5TK
SgTo79TvsmU6Wbkb3RFwGaAQ2QrHlWwzx5+9QVlb4Ttcsx5C0WBDxgHleZKdvi0o2mIEijSWmnly
nbqlEFhBw20LbmsNzdPbJSBCVQZHTTg/LvSl0JanAP/p0VkVPb7HVHuta28DNohC9e7hY4pLow0I
V/7hbGVDVgBKCazGN1zt7NCEL1wSBftISHFMk2dbNiTA5sHETG6EQrmziT/Jvpp52gfHPdCgqaR7
0vSJmSv7W9GmF1BwIKkOlOA0pRWUuAEdCLSASvvORXwwDFTBNCTeVLwLYBHMZD23aI8UI+yWGs3e
jYJ/biIuQ/gtqCzTYT4ss4SxhiDXkZ6aFO18sz9qsfI7UHddiUNGWJAsYXWvTuZu9fYyAfOYZYII
GJFZXca8+xmjjzxey+bS9OG2alZZw8qtyJ9h9fKiAOnbvWZlzK/Gk6nb23j21raGO5C8hlzreNDw
+r65w9s0tE+ZzmauWW4c/oTGes445Gm39bDJcCcflDLAGTaHXPuTYJOivXm8p0kwfeIRl6hrJigv
KRgplbducLsiV/QDQzWaBSmSPQB2mgZ+Y/Dd3PaxP/XtuPICfVd5bJRjMz7Z8ArwHeoUHIIOKbLo
7qHN9tcG+tJeJbCUQ+QrnQnxlSpEgUY9553cxyJ+LVOHgO2s8psWBkiiGZs6cJiTJcecNbsMuEK4
1GHTohdXsS9Gv6T1izFWQNcNbIhmsEbtYdSJX6OlksKuGUzm1V3V7B2ubwTkwlDZBmlj5GODZ2ZQ
j6OUMoLmHWhGN9GHcXzmCgO0M7dCnVug91uwSj9E/kiHFCLUqDy01sVZzpjiHDPI/0nw3EGRGJKt
RQS12xkwDRWEBNLVGFmbMtFfxYzJCtnOowCbgHygHGj9tA7xcl2cezJm795FYSzhRiESiIYvQmsD
cBnyOyzY8JDIlc3fu0AQrFuJ9RhprxAENu30GKhy31B/ls2LzbibAhx6hbZ2ga5qvDJo2cj/OF5C
bGT0L4FXIvVrjvdOvLVF89jAvEoSvMApgeL2LHoCEhPMosIPULAKXzocjlG8iwELeB0DNfYXzDdD
23uj7/JqXD8Ata+ZzxZvheltOtj0zjxuPViYA1Dv8r+4EYjzweCHNJowEnDSU+sVRyOLuQFqo96c
Nj1QV5e2dxzpBszePggulmHtCvsTgovNM2vR3Smnv6qzgTGW51CgTwqFthmN56Znwilr/KKSS/Nm
6cyyB3ifqTjMeYOdI65NztbOjM8ZnzYh0ENhrBItAkYPMSMvQSpRkIWd8r3sv8l/SzELG72P31LY
JCi14oqIL6QBPTKUvmbjYebIo15qjx07CI1WQt+5cKukh+enzrYWFCVTGigLfSxsF4PddL1b/HO1
8K6LFr9uBjwAVDU9asWQrYoY7oHuEQJVsZ8RceskzgiVei9MCprePbTQDevf2LvTnSxDN8pYJ1NP
cfeaZe+5+6UYIFN+hhHrb/BxAVljnS/01n1ofqQpD3rIt4dSx3kPtW1YCC78z5SWhcrpoRD22Qba
7vc1vie2PEdACiS1nLpuIWlkFrxymB1xZq/lsHddF7oq2/eiWYnNsmY16buZKVdTo0a8NJsM9Lqm
O/AlC61r4m0V3dEyn9MJ6YLmZms5XqQQ19ulHOzUeiyBUi3Yi0Koc6XDbSzA36yB8QSVlVhHo/Ft
6umraLlDMZ7B3qeGN1PYYfs90JW6OqMeL0IYarxNPZB+Ba7o+ZqOelnJrydWifduLS7R8pIwUDdZ
L8gWxEnmBx0IvzcwlzeGdVc2u2Ie1xDB47Q/jUDYyjZ2kFvGIn5OwgjlmU7AWb4OVUxMYknBszZz
0TqrgSXNkeW15tvh7ha6881IBbYyt8az2IzIx6sN0WjYGxSwZW6ue7P67KrxANpQTTblaH0bJhRF
QBLk5NcOkNKsMA5LpmOgJtQyEdtKNx6OT9ZwRp7QLOlPnRfPu2iBeUzEU2kPeF02u7li2SS6J27q
T9V1Ag/zqH81eEYx7TBCSgCbHnaepWgR/IQw1b9Wo0FGiD8iOhLpYozYpGdJX2tyePVQO+qo39ng
FiOXJU/xNUV7VpZXPQeV6S04+PqxbjGogVJ4kKGzrzi2K9l/ABZTbHd0FlE7XprU4fq2PYRmdWvr
Ak5OMl3HvnhUChTQZdAVewDSWntwf5Z+tjWeZfY+ObCOg2ltqEsdOdgr01qRFfO5xoco2TFk3BtF
eZV5sCX+RDMSB0VFGRM9tRWLciN8g8Fkp7iQfxb9tWQoTs4LYFELg6FwATd0UL41cEpLUNexGZG9
bWAaCOXXAKUxrVQjGEswrxwD34yhHlC2qWz8KAniM7MHZwS787TtaEw0FTmfjfhUA1Ro2Pi1LLaN
RIk5Ozl1+jWm4yaCjWXP9lfNOid76fTtDQZvY/GVs99Uu8lbYOisjBTLU6b/wWFwYSMbHRAiZoGI
pNpQKd3J28fTe51lLxBePbz/xks56b50YHbFuPdUs3ZQbvTupIC9FcbfEQDLAEvets96Oh2LkDFj
Apw5A8smMcvHIJ6XLtCfhhqxuozxOypbkdPdxHso4Wxp+k5j0OAQNlICllOtpQPqVOlsRZqp7hP0
/wrZ7SuXbau8epFoVemHHmQwHp5m9BFoBnurOmiMd7ppNyAXHPYdvPT8K6A+kcaHtFtWT5EvD9Ux
C0JYOtiaoDFAq+c01s9oUNhFMOk9+Tpjs4gUur2PjPiK4lwe3ysgdzJs3nwz5jjqbZtsbfe5RTHS
dPGnq6bhIdGcJ8NAyHBG5VX+2d4tnjRAUGw9WvqnAMxIrBr2RHoc090QZmyhv0HiezNjY8sV3Jjl
kZmmqsS65Ed1WI7OCFHB0pcmkn72ykMEJRq33WR+Dga6msRVTvRalBN8DSg9AHtxetcijc0Ri8lM
d3BgzFDluwwqBnhLdoCVTRzvl77eMQkE6MSO7ESMFxWnFLfzpmWhwCEsEB4gT5OvAchs1F1Tbfom
bNYyewSoy9JLm41vTOi3M/0LaUugJ4BOrc7Mms3QpcJZJw7EQt5GA8drhhVfqBe9c/CYm7YQ94Zq
3oR5eE/KadXWXK8Wcb15ukhqTDsID1HUHEMvex2EDbW0hNHanUpKsojiaKztrZnE27ieoBm44K+R
71IbxckpFfnGnheRYx0aX7+bSodlhmhjDcVT7yKAEU3M7CGtwmI6tKFPeuWvUeV3SBNVfsYEsoGi
Thc0IqgCg4wBCHe1hwC2BG8mSBkPrA/ZwCyvaf8CjjSAG+fk/cxgEYrdErSsarQf+cE2GTPm5+h4
seVR5MNAqSH8NtUa9bsF8lnA3YUR34gry3oj1ZBB5ujSTTNZVwiqPcUkbGboSuDu7NrJvNzpYYCn
iqA2GY6KfQzD/K6NY9AnFL8nu//ixD8k4zuk5MFj90B+ZVjOu/N81akcI+RNPYt+HI+87CRHuM1I
XpXvIUPonFZde52cc90jEw4tusjOIzYzHvL3+eke2Q9p/g9Z4o+6nDky1maCkD5P3X/C06QXHfzu
QXgTVS0eKaq/9pNz1Aug9Aq2W6anxzaH3uGFLPIEU/CP4grcmkAGyOzMlj/P9avFcolzNiyEDZNb
abFPtLP5faq6fnZNtcGxcYYBl3RHeNePDRB0L/8hHTrBUSnjal3Dp6sFGKO2LTr6HA9zOw+0a8nU
MeaykhWV+mf5gczpd7q1GeV01JNw1wU//+PovHYbx5Yo+kUEmMOrRFJUDlaw/ULYbps5Z379LA5w
cdGD6bEl8oSqXTv4FqOWi7gMynGDif/yoNpEAQc5yEEnvPXCWWCmAq3HHK4lCfb1+EyKzAlNpi09
XN6JPEfYLOGElrnIt31NeFRbEtaIQ6NCBE9lXcTS8JRY8Zog+Qqgn03iWgjxV2XgIfK8i7A6Nlrl
Nvhqmllq59JwQJkTFCQFQtepejCoprYZHXrz+FDqr4JxcJj8Wb6PTLRy6STsaiHx7hKwCWaurSyR
MrVTGvh7pNNG9JVxIW8hTASMBQx8FpOMTrc2IBtzIhSkCEoYTqSXqtBcUPKEBm+gqtW5niVG5DES
+SEDaBjObU+Jmqx9jvxugHdoUXG1JxZI2mvwEiCczVyfUfObCvOmooEL0FDOanJWrJU2vtSstXlo
kiS5aRZdcqvf1CrmoQkYC0WFFC1uwDcVRqOmffgabU94hqYH9enQamgoXH7qXD0s08KRfdfw9yZo
RhkuTClmGw1zTagDUQlr8FtiEKQ+jP7ZcYyVLcwFdAUhX9vOf2TUm8CGsk+DzDOCmhkP+95/zPo2
HE8xR7SqvCeQfUUtPhs84l4UtizZOD7VqGOE1lzNgmDnkCyQ1FGsjBBqRWrMDB8jFbkAOtSx2ebl
tJthtcpTcCi59WXI6AJj076YdiImwQJEmpwAUZXLhYM/pBuDqbb4ueeRiv/4Vc3JFJftGSpYeI27
a2pdQRozPyV6GKrILhZeFYlM2gjW3Z87w9gZHKutJj50S4Ng9OhSGLnMOSrdAE3/5D7xKTy5Elyx
JIt0I117ndSN8JHSrXKCGZheSSX9DLTJKN5B3HJQv0RoV2Q05Xxd0aCqR2mi8zB6iwRj5HLCKSHi
yfajN7M/q+GbAqt4xOR2RKiW+tmthSZUJponmAwj8a9FFtAagGiuCmsW2S+EdDjEnQwnCe+v4mdc
0HfiR02HGcdC81Fh8DTsAthFi0ABWUOnXCXtb3mlaXxoccUv7YQPKUa5u6z2jsU7IYRpfhOYvwNN
sE8xlJqtF9CaF7kJIH5iptGarwZbK/ke8661KtwuEHjAISvhDl377lImpRHRlvT4i84B5+7cs2IC
HHkp9bmmn5H/VyKJlnjuIKwJcGfKly+/SRCXNYu9BQuyy57qgr5Mu6z+9Rs8SxM3RGAuaU9OF3H2
4TAFr65GGDbSizSM5yWc0KuaQRbMVh6moO/7rsWi4aUX/wJp8uq+OipystUXcRzLNYBPVo6CHc7i
rmieMpyQpaQdi5OfZsSDsrDAkWaslsvKOoVwyBv+y8x649WuiqJ2ZPgQWvWegCwlQAfNUN0L04hX
lLF8fgQlaNTkXL0sC8rk+GsMemCz26vmQkIvvcC6mBEkL6Y+S1tUSt6EpTzvx2CiW9ffygSWo5d7
yTgpuGn1VFXgcDWT4LL4JyoojLkOFVT57XTkXVHtGvTxqOzm7FA1jBoGZD7k0tdPud/EwTZhTjng
nzB9p/j5EFrGzxZyl4rKhuzkj/RuCJcz6hwVbxxJfs3Y5Jq5AWa/qpl1GR0TNnzrtb0cONZnFd0Y
QRR9v47hW8br+UM17qx19gGhlD8QlECeUHDjYSZfGxl7WBqHeFyvpvBWT4+6zaAgMsmVngvYN9bZ
mymrG0M9qsAAVfXVpJaHeostywCCGnndCY2L7k3wEbJPwo8woE7Sjtx8cKKO0SLUYpAC5KJytjNm
NUrExX5xVax43Vgo3a5dXthc1PQ3AmI18PySk6zXHlEDDU5DOVgHSyofd2PLwV3/Lgsu6hf5u83n
FyaQ0p8FQloANi0BIvQlbxxhzABQBrPqxMDFvYRfsNAjKNu1LPUpUj0J0E7FUV0cH+iXReBucaDX
LWY3MB3Z7D4hS2b/37owpQsEGEx98wbox+l0cWvxPeuGRAyw0gDCeFSS+61d6uGu5BAxecOKIRxM
GJQM0HKQ6Gq4LtWExklSUaFWZMCmjA1hrZoKJRBgAYVOP8UUdhupg3+5KfCLg9oA9arDDI8hm5uP
KL2y7yo66XDIo00enZcTRp27fSm2K+5xyOCI8ApM2mbzX4pNr5EvQQ1obnG0N0derDCIdLsbCXJh
NccvP2fAPfwo5qmwDMzQuerSW7DIGXMkJDGsYXSRSrLR6S3U6TXVxS4ZMpvVOk36Np9mu4ygvcUL
PxuzpRy4zj9kHCoBOqsx/Fxu5Vj+iQtiz0pH4tOKyk+BOUGDmQCdUhRx/Dd3/j/qbj68cgWD8wAO
b8n0Rea3O2NzHHMqDFYedNTmV+DCNqPfBEV0EEROG8HDIjQWAvJYPMv8V8cDgwqaqGvucAZ4Wfxd
cHsxQu2lDT12nPwajE3456T48rmsWgLrdAjUTKqoGPUrHA4yPnIWcMUNVzDpGKueVbQW9N1kPHu4
UFyBKyiBDW49MKYrLK0y6UOoeJL5qVRjT8jni1kWDuJY1IShlW95f+Zkbppe9RqlY9azjAmJhFEw
VDDadUxMxXyZo4e5XFsQ3ZapGLJo/rOAGyBX/9gQswZ4xBL1H/B6SEvEMcFPu+9w2PX9nykDrgnI
s3BwY24byLHnz/q3NB+VPob+g1DYeuo0pjEz6IrQpdaZNGu3XJqdTJlBNK+VqAdz0cAbwboR6YrA
LzqBC8vaFoCEy1IzuAjqgjTdV6i3+wk+UgFZOEmorUcmHcSUUBahJ+KLwX5Nm50I1Rs5Ds+4mVBj
Y3aE6rl3K/Xlt9ieFuMpcOgH7JRSjmAWDc+IYZNxdxky7BY6cKt4NcNLTL41WGG8NIH+kllAxSC1
tyjMZ5Zn/zlOFdtxMU+GM76cLPJTEk13YnhUcdSVcrkT8ZpkcZskIjWQ1cMRbvNXEkMuN61dQx+6
bPYUgTC9xfhcCqORveRDFy3VzegTdFwy4a6Zds7fC3VqAc1bIT/63QV6KkeXbhzKOrqoBHnj46JJ
/nddvYwZKWKBDy+9Usq7LUtqbhk5/9fFwmGkIqNIIUserrDO3CKkwAmBXiDUrVPAnrCqnMLCIYPD
pzpWvxZPqcbm3NTwjQBu1ukvImmv4V2XY2PhjyzEHN2R8SkVnyoAX6t5S1gXbw1p/Z5H6y+41YL/
AnajyFKN1SK8SumuBcnRg53fq3vBBIRLidxtjx3AaTuOO2ERpMm08kK8xW2c7sRKpkNp6XvKA9vH
yQAAIAuWGdW7yPcBLawiPBywX8eoall1tIRF8mQVh9Nz8ZZJAfwH5Shh3dF1iMApNzrGvXUXMnFu
D0E/ncv0JlnxHtXcm9FTHUiVm4vRXzF/FYjSRHiIw3yrDDLLiBkJkFUNTiDY6OuTF1vkr2RGBQMG
MEtbidKmxUk9PlTS5h3z82T2cvRErS2091FDorypKfaTfdp/hN2xGc9GcVeZkVFiTsCa/uhANOVA
nnQT2IpZH1UWj0cuy4uW1TslZ/ixHrkGgCLKl659Wv1HiSlNgOUxLtnJuolsdsRwHn/x05gVF5pa
mNgKRGisXj/g00YYGUZuipAyODA5GBjh4LpKxa1uEnXLvCHNkJm8cly25+JrDEEvtxkhUhTUmJUz
EDXBfaF3OCUqBQmEBcILQrMlvYoFxeA8wK+4InsGbxoVwm3LZK/BeztAV9iEHgvbWWrEUFW3BQWP
oBrEW1zVN0NcYxfRNTgO2KQbYEXSZWuYrml/gLiK/OGhZ66OgWjPNcr7z8Q/Q4eDAj0g4LeaNFx9
8SNoxGC20Uox55OuHeD7FMxSAfGLj7jSdo0QblWRdCPws8qMGdxQQSTKJmF2L6YJ/Ah8W1tbJwxI
YzZD5VYhRl+OH91vPDXGoQYrBaXE+zg++dRG/GhYEVAaC2o7+A5nahHYISIye1lbk4IwxnRx1T6l
jbKKf1Z9s6Yfi3y1AAC4Ut5zwowtcDD1thDp35llQreD+ihTfv/WLF8O5uLXEr8lnYhRzVgZDAbD
xFpB06XNEHAu0AnU6nPaKrLRVNs/FZPXVRLj1pxAMy+BPiwiLl1mVpxfyzFWLgNqv103PQGHFlFR
KI35ADqBtxV1lkUIANrrkPmgSiWqAXuYIzcDoiE6RusiYfxmYP7LnRX1F/QCr465qrmaOIZW0mOi
pVkN/8iA8dC34FY76rcWd+LB0fHRxU77Ld1OO4QZ/pGgruKelmiDU0YEYCoDseGsRJ4H/j9DbiPE
2Ckxxzl0woB8kyqQgGIzZ+D0TTvZGfSJISC60l0V4S1k+lyrmM2IZ10kRNN8A15cld0+r3OCVrW3
qGp2SxsvS+npDO3dntFwlPBECfyFe9Ido1M7EgtymiDzKpgfjwv/JrCTodvHnMIB5ysWWHyc4LAw
IhYoyNcOaYb+tnklKgZW8UxeNdI4360CJHph6/rQNFnvkPSH7M3X3NgcNrUIxS/2bWAoBtTM+3v4
V0xxSmx4IIL1VfPOWZKHP+PHWL1fKVF62IcaiJRKp1nJ0q4DlFZMnL2nRaPeuRXYXX1aBgL0hAom
qPBZebMLYF9qhTe0MoFE7HnVP4icVE02Iusl8Rympw9gZDIpzZm3/mnjN52juSlMDPoMjPqG+pEo
30Y7uCrnV9CBB6mJ3ZgbmCJB64SI1ojsilBi2EmzrfTpiPdEyw1emtoacSzBay9T0fdle4o18qNj
0IqnQp5K6Jenkuwz1CVY0S9kybGGXbFrIZL0Bk4XgPoyJ61cJxdBOzcRfa0OFUtT4YeDxc42zISJ
TaPEL5gDEYsPlXmpq0TWaE7d4GWrj8pe62A5JNZGVW/ij2ShYRvJ2hhiJ6egYkNwxQcs3oFTSgS3
abgnYRvhvgoC2KUgPI+c56hzUEG3FCEYGHRJqJTDRS++C5ojy9cQWNylBxhdYZqWvjXz3sLDMx52
MmwwgbagJB1X2CXCTsPpn5MOOSTlLAxGPOz8Nxm8TWkGusIvC8u1iXEA9j1N/cGZY4TvEz5ZHVM0
Lnbgqw4uZaz76wI+pcmmjhaV7DxjavY2gSoa+m/g0y4gHi44Rcz8rwEA43nWZbz+TGBUVjGCFm5A
MesY7yD/PC4AH+B0QHo6NBsCNyL5NdGqKSIGHFBfgzwCMfo1g0so6dQO3KL0mlbcMa2Ccek/QpUo
nvifMIwrGS+InOSGgFtF1tNbhA47bDeVtnhvMdYSA2JDVLg5uA/DjZt1Bivu/E49RhVe07qhTluq
c/6UZ5+GtVEM2BDsdSv+UsH4R+DlsDk2OnKY4qVLO0t5cti7gIYopxr8OAhGAjCfmTLI4md6l9zA
2NfJYZxUUvUmFwMJq6BQNNUT1070pw2Qj39RSsyEgOrn2Ny1+gbn7RaFV/rDRKPUvoLKLd96fRNO
fyG55sHB1FFynbIUt0K+xxvheMVVfGhEaGHC9IDWBS1Hs4UX4UzDEVsNaHIUdTg4SfJ3rj6Qy6vJ
xmB+Q8PNOk2W/w70N3dBcErUBzmDX0gcFEceFVqDLxCTFZjCATo3yvU1xUs+/QN6p9/nx0MlVzSa
IipJKCYMR9zsUX9bxp3tNlmsQlqxfH4tanIliA/4knxLwrzMgLG7M6CBJVTiAzusI+AT5wwZuvAH
MgjahX2rNPB4dU+2YBeSxLRYSK90qqEoeoXw3AnHEaAwb6KGosarMfaWnJg/ALqRN4RsWJhwIwTk
kEOasQUAnbH79e24ejDpaJONViDltKPz9KqrX6Bhbbix9IsOjfd3Jr6FzSXOTn37Wfbb4C1kiPUm
vmhC5Vf6yTwWf/kH/0Q7hm8K49k/7iqNoq1cZ+Bzi4HMaqC9x4QAdde8lqwvHpH0nPlwC8aj9HgQ
DdUlsaheZfXQafhkmhRdQQYRF/qc2gOYGd6QOXHrZNIx5sVEOslLRgW6Rk/SoNYoG5z49dpNe8SA
4oJI5ua15o00G2tldQOlE4Z0CqY3f1h3NNlpxv4u8zEck/V1E8zOgsKVOAmUnMdTfEThifygNCe7
VdGjfpU0IfPwRNhmYiE6w4vzlxCUjrtcz1f9IjQxHtmiEgt0R4i8FIduHzPPyuBYcPWAmdGI8R11
UW/SAo0J8xZKCeVcgQ1i4JLPAwZG+Dpo/Lgg/CGFaMbSos18r7JZCyEEtNKEVZt5p7xWPa0eTkOY
H1VQKBRSFq07nN0pmT7mAYkwZ081Vl7OMq+NH0FHuRgR6IAtdfAzmP2GYiNhLAtTfIwKd8g2BQcX
JJJ1CkLBkfkq+GnR7DtDN6CDX5nKtib3KRVoj35GlFFwj8yl39G/K1QABUheDVEMon9caHyPZ168
IoCLynzKy9ne0YHqqwzwdVZ9xqw7OQbw5AatEoJsx5+OkZHx1tKBhhw2uf7Qjd6VE7wHMQqzYVXk
FvQ+LvwWUoNZvNQcT7/C8XlYS3kVME8tUSZJycWi0pdwupr9EBqUjhEVM2v02TDXUiZMy8kMvxZ6
Nl5rGomXmf4hM1Cpqv63KXobc0pUqjpcVtj+E7aNnYxCJw/vHVO4pNp3/baQfyNLfhkaWDzaPZ+Q
hhp+2VBfJH/bsRXHhusr7umn5jC5GRZRq9bnUlVIsvGLTKudA7sfZIyOqFe7QyuTMhxsysYFzmSw
Go84LNoi1M/cMf5CTD5ZVaPNaAbcmckgpifrk1D8AuEZiA1p2jhStj5Y0hKxiFucSW2++j8Lw+HL
46aY4IgbkI9KExEgcUxaTk8ssDJ8Y7RHEqmXqGGPNREW+3O917X5Pe/Y8IRI992MLGiv6wOSfhr7
8aqCSc8Zvn+af84CiWnx/LYgTEH1bikYmKouDpDtX2nsA+VPYDQiVOqhRv2LAKv0Nj+NO/LpsOdy
cQbAIFKCRLhXMONK8k8LMZ6BMlt4zr1Iv/+Jn8ECl7FWrNblskc0WqovnRZQfVjRcZzP+uQyGNSq
N188BnhIp/uEIbDkXyNE34irwG1S6PStRNxHGHwWcXGtHkGa7fSa0wjzwkXYbZbTK9LTTcbsvVmu
iCjdhBS9AWUdQ0qIC+siO8f9wzQenRsQd4AZZXGI6IeBwRroqvG8wleNHpORjNh9BCws/yPQ4uvw
7IaPst/30cdUIO3R1qXA7A29n1ET6iYggmaKgNwmOqSWudG1/gwiguGrpe2L5DD1G3EyNqn1igHK
8hqPxR7zNOgk6EgL9tw91xAYvlNQSowd8gzRloymrzroMHJX5EaG8Mtnw7roUUXBpRy7NMHJeiQU
rkDT5DuqH9YA1oM3sp4rdnZcllu1MI/9cCuVDbO3farCbZY/kruAH5BPGGaGtyCum0Pv74YB2Xu0
5kFicc8VGcWHaNJOAtFzA9lHXYpvJqevKahAhQVgmLrriFKrTKLNcuFNzJ3MyrmqDmJ16C2qJezZ
5ACtD6Vc+F4sTiAVA0bm7LlPxHLxMVsbLbmFbI8Zl+/0HOqOZtymzxSsUFMeOcTItr3WMm7ATHyw
T1dP1ht5TNgr5DCDcfOmnf/AeL6CLL0avumRfZgc8wqSh/+rbKPXHDsjce9wg2GU//kP4w5DjP+Z
XEO/8K2QwTJHAjB/lJ/1URtWHRbcdCsf/Ufzal7yTf8kNgUSifgdPxTCVVfQuIUfyvQTc7kXug+s
4+hFzyZ7EzV/tl5Sp9BxIGtaVZ/ov4eKtdlOtoGVgZz8NKhAGkhOIfRFJsphrmHTBZkpLN4qqE7I
NFeGcY+GYjVAlonPMiP2lkF4C9TUtwz5MS6UjRPGY0J+prZUlWGlItTOaQHjboeEKkYGYp3aCiBC
PQ4xpaqA/8XwY2bGTZJRI9KQP2r+ykgSudcJ91mHpg/hLQsrDHExJhM8zn1YaFG9GXtP0rdw4rCe
stEdyNoOgRMrdm43AoE63Oy+zXSNvx2z4k0Cnvm3Zz/eQQ5SpN8oJ3XvXRWvfXzg7yTxtjPWlDT0
LiVGGpCM0t3cvtMUN+aA9ClioFcfW8Jv1Hcr+Y0CcJ65fw04myespCH9l8IMzdv6GsGvEYRrqSKx
YmZwCgTZzcPUmSDnR1q5sRYzFewXI5kxWPUagLQURbtI9AqDlJzzkqD1Fg4SJdIw5Zdab04F929X
NTZ2SxDQmlj3cp/csxtDukIosefYL79g7PLD8Cumrt+dl/EgNLkq2c8NbSDVGwMcMrpp6AOOOmKx
antZM+k6eqGJCKDYYzZsI7tjosoQgzeOhyxYv0WPBDZNlC1pvyZf0JHQZoQMrtf1RwdewHAP699w
1WDEK0K0Cwx/VZXaVolxCq4EdHaXCe2RvF+2faPJTBeQBIK21KZKUzOwXBzpkbzhut3tektb99nP
mOaeJMHU68EZF/2efrsEQB9l0Tt5w9jK4iiJIw0pAgbjHa0raawLO0zkshdjuKKK2wgSY15yiZUH
hQEni1AfxtGhEg/wQmlI2cFgk2FCbsF+wQMVmCb+NNm6QvGMSnxzcbms3IGY4IePodcd1aVtkVld
HaC7Wc3NnCFE47Qk9Ylt+Pc0wINP/yk0oiwWnhDqaemLX5kQhGpmkC4wHG3FDwvvp6AjdwZLibT+
yZJnHpYb5Fr3BjH9zNEJeEbNso5BFGWDfJK/gO4jCfYybd7az3ynxl5x2HQ5biqYSiWgMHFSbCsI
v3FqcBRvDfk3JJ5FK71ZOgTZVjOVo8Zv4Sczr2J+lo5gSiod6SfEZqfIrPWIl22HJ3QLTXRkwVTE
by80pp6QtTg+TM1WKE+6VSwWRW4COaKkPDDayJajzFVictKV97adNuOnGneXVksvUs1oKSy93k83
5gSfsTwgiPQCEBc1O02gwlP9WPxnyAMQGaTicjaiQ1VpFCNLOIaEJ6NUNS3/pVrTJSF/uENVL/cL
VuBq+ScelQsLOU/44OVvHplfhgIsRNB7PqwC8kDJx/ayGtLEp0bSHKloGGMhG9JCBa8wLFbytzEA
jTKIqiGu1qKBT9XvlG1kteoWg8iifhgDlA9pHVGXwF9rC91RxXcVvqnSZEfiW1vGZ4MUbEIQwKm2
23Gh9OGLmfcnpBTXqQKjyNObgc5BkU9K3B3UymLMiltZUx/VLLlNtXXI2A+pRV/WOSoSSDQe5wKn
sHwZbWXfYZHuosU7QnHDflpLJhQtzihLma7VRGDKIG9KKT4q3R5cSH3MdeNiXSnJD0hFTLbbDRZL
q1Lgk8BOLjrdLdX+UkenWZCdQH7gIyBbDLJWuIJO46f/TMmt1URPn6+SCoGhOpnSfApFbjTGm5Px
IY7tbpiq3Uh6eCTXJ0Vq3orQi2DSxwX3VYEOAjrI+OrGq4WSJxiatdozA0ucVBs20WS4KZ19tkQd
ux2E0RT/KH4g4smUSUvhGCUWcSddJAMHcULTOUNheeqgYuRGmPtGbhxMmlVGhFz8/MVMu+eorHK8
svm7EJqZTK6ybnDE2MKUBUcEkqiURwg1bMQIE7a2LfblYTk32L14W6F2/O7J3TL+gQAW+qmDz2Vw
bljE6uGYmN/l6QMC70gAxwjeIWPXMSN9gweNRcAW01HtBhImxTtIeZZtwmqEsg8GgE6aIxlmDj4V
cPTyS5O6yJkY5IoEAEB+hr70AffNQiQKCR0mFp5+33CeIP2CucVf5nub7jhQWyhwBkwNGyd4dTuy
Hmn84IsB++IJgb6QolrwFAIGORfiDVor2HwzrD3OFpI3+hOXQFp6zbVja4XQYLyw3SvoWTDynQ5I
OCEmStx6RFIpbswhy76f7UaFp3/Uo4uAcE/b0UxBDBXPUXmdxpMaXmQymbgjSt66p467Qd5DP0/S
DQdI1NmDaiuSI0Gu+sOKjEk8OYBYU/aeajiNxNmMnd9amW4MmCVtVQA3CxdLdUNU+oajwJoaPAvx
GuFFid2/UWXnHyAneIl9a9DE4ZHMcGigZ2AgS7hzuh5+0DhWMw0XyaKQZqQ9eR8R7Mkt5wMAXH7C
co35V+Y296XH3kjM7wRvJsmPwAQ6TG1X97/6/N4isDIJkBQ2PnZHKNyoCJ2ISR+aJvywWV6oW+38
IP2LvvADozvMiGFM/3WFg9Agtz5rDmkVPsBOtZzCAInahmx9sF5CXft9IHuDusuME8hUv0R5r5gV
b/MFBYadaxk7yMMJRa1p8zusu2Hj9+3OqGrXsuQlwT2Rj42yS0DW6ycqszg4MeYCEfPTLT7qA7jZ
3IHWvKk45wF4zKwyTHEp1d/oJcD9mArITCbH2St+Cq5ecKIT/hL6m3nXh3sw4Ih44aSmDFF/dSqv
kdE11tfEwM8byzjynWZzF2PMyKYvEH/vVRAg06X6l9sNOFI5rYKDJG0wjgFboN0LFgI1ipf1ILhI
NFneZe9CIWR6RwlqYK/Qb41mL5PxNQHIgBLvSSZMsDssob5zYnvRb4UDY7YOx2cAVUuMLE/5Jkmc
LG7OWpzxO8mrW68x7YmkHtOGiYlnbkwBHzooh/P//yy2hz51W3Ob4+XBKNEZGAgLHBWoHm1mlikk
XZoAxj7cqDl6HzyFNoV4xkq2baCTrfrKk1HWPAmUZjoqUQMfYYZkkteQDoWXPOI2qFMBw8yGYxWX
LZTrrsJA2rhFBNU3Ho4c8+wuUh/Mik8wDzJQjG7XdQcRZqJuvoeccslWCDZJ/51P+0yB0bJBssNk
2HrNIF7XaK+TpYrkb3RJbd20CpMGPE0ooGDGMJRb58SeAEJMJ2MkWhugiavRiYot33RJOvV3wjuB
t8o9I0ZWRsdqh0CdOKeVNsRanj9QqVbBE7/o2qUZCJVfi+Qg4ItBpoGxZmmqiE7eFDBay2uR12MU
kGKBheJ4rfB6EYZJtBZYmBL5bfCjf6DDJdfWXxzQwEgBami9OiAnBIHIvFdSjV31GlckOIAs9QHo
A1Tsgp50LjEYWgW/N/WDyVv4Nb1L2Ex2t6D1kp6T62Aqz6QFAMUkaFPpTnu0tuKN7stS1qPM4AZZ
m3yl+1KIDNDtqjnK9VGaz5Z8xYHXDBGE2xorRrRlBuIcDaodJzaGNTUvUXPgKS7cDvkQMe+NHSwJ
iKdI2t2I3RYAX2o3/QvNWqCgU3KGC+s517gr7Z5HyiFNDrPhMFNfW7cBBT2wDyjL6kztW9KG4eKA
enled18cFNI3DKLkNyVIMr5jeg/l7hfT5ElZ1RMvevntjBEwbWwZXEKTNDaEibNzOxcbo+YdX74K
EZyCHwia2HX4vcxdAPM6TyNCQLjNBkza40WZ7KxwifXGi1mW91wEMKJgTYB/IJuLcF9o1hyHbLsp
3kTgtKyoK/0gUDRHOvErwejhAQINJJxtJIfxh/wLYq7qF+4WBWq/APy1ZawTHQGwMFmYt5j7B8S/
FVtddsuFW+fwBx2qNf01jSjKHqy0ACPBjSOA2rUkO9ORZV5qGAzZ5r+M1fAlL1yYVdlsik/qsKGn
8XAXKRlxP4y7uS4wrGfvbiMUZyw1dP0SBlrMDpifuSGC5R+RR4w+ZhV8Wg4XmUeXSc4yO8RrmJqB
lcoO7AU4d4K4SpEfeIjcjzHm7RSa4zEwsIto8U87lilluTDBBETSKGMXw78CqALmMwgD7zFmD94z
UbXn6DbK/1r9SxuZ8rMBcRMwG3lbDNAdmm/N8jH7CbwYEmUldftWv2fIX0dyPboHxPqawc4r/eke
zKIYsCwBlkq7/KnDTQwt55WSly+L2wnPmXvWwBriwq6BKEmvBnLJJhtfVASkDur/1O1wEc/wPf8Z
DqVq/4oe7R4ABtE6PHGqWk5bSNC5jK+li6oWSlz+Nj14LTCJ4n/iU/2y9smncNO300f6Np14HyCc
UoAycA2Xh/Ya/0X89ekkF0n3hR6Rv2L+ifoKUsnoL71muozyDhWMFXUdE+7CxG/Hhc4JOQYbq3HI
RMh5jN36M4avBB13gStUXK6QZ1ordkv37IhV98l7zdbCuwxIvtK4LaRrqP0z3riy78x9kGN8Zp/d
VX6md/06/kDwQgXoX0NiLLkmDDJ1yUn0zBvCHJXi6R0OKCLIfkW7hpfwGYLBJtxVnnoM6BFwJzfX
lbnWcJL+37efqx7LrMm0sSkiz4yTg2FVZPtIqG4kfDMI55//EXLeMEWjc0HyTPA1MjM7gkgubWph
h6UDViQ5ErPugBU5jhU5xW/rxHjZZi5PDCaW+sUz60ZqjhVt+CR6jA+gCDJQUb9IKMHiIwlA8ss1
/ktn9ZpVa9RWhbQxsRalYv0x8C5o3IAKtYZ5vwIHUa+4vc3vTEeiZ7ZPCRe0dtIfII70197kJQvv
YfzwtK0GSAGo0pPeGZZzh9Z8GsMWrOWwouTN7wqFK7e7virv4OBYDQ3PhZLMHWRjWYjuQePG5KWD
D/YrkNu7+sd5DLTacdJxDD2VlKnqmmBhExalU4keB+CwrAP+aP1UjLO5+5RdZ+wT/KZN23iPwqMu
77CnSIiQphibHSC27qlX6/jOTY/1hkleVY3B+mrcSjITGNj3gPfwBGHJHLoQMwU7vrCkgF+Zl4OA
dWAvLEU+4V98tzruDuganMYOPxzrJL4snpDm//9fnLifyzva9wyuPUUeTSBDLODB5S/krObG5uUB
hyxVJ7QmHF90F3IPHE0+CZSKAicras/LeMC+/1w7hC38+fb0KIAcYLOSUF0/06XIdHrGyOcl1oF+
dV6uL51gq20dMi/E93aVQJ+k6oX79OVjDIwrur7nQbNoYON0FkRsR3ziqd191XcDkJ/IxNBJ/7UH
kuNZBu956+k8ZIAmIkDQTiU4Bu4npmQR/QxXIH0WKI+LZT3Mh8UwCfeufs1a1Hn5y5RgHSrkCdhM
KjVQQtNZNGHBqnkQxl1RvDjN6KnBcXznjRfkWD+nL+M9+wplGD628JNa2/n/78H6gKDQPcN/2f8p
F3y4aHbY73yQ7CY+hZ+EEU+2Nv/4rdhu2EtqLNxRvsYXgl3I89NJ89BWQ8BvTgsJ4otvzakBy3lT
bLRbz8j6NDZOMW/5weLcMZVgeTzmdosE3m8/Q8AJPBs9lci1eYerA/Y4ceImkWcVWzVAybAxl+yn
DbcVzRICTl8GqbcVioLEYxtX6S4PNxh/CRjHEXNoMCvYKumxCKDw7pHnN0eBoPMW19mN1V167Zgl
TnDlLoTOl5TUhLsqxP/dVQZXR56Kfwjsi+IQq9uw2E79sYzPan4TOQzrt2a418ldHu7YtHDT8psq
mFyLOS7ciQ5vo71oHnDgKJILagyEARofAZKLeejJ6tWPKnJYf4TxeQwwDxk/uv5c9Gerv2j6sRvJ
1FhPn3iXF8rRaLctOcw53i/Q5a5itjNIpzRubXqYqtMQHVvpROfSA7kau7rwBBxDsdio9k27MaWn
KLicKRAjZ4zng+5e05cmwq2geMU+ZRjSjYU8O79lPU+JXciOmaab/sgGuxRp8+e1xYkNRNtgsIKW
UudTFtsw+06h6FEgGgh1g31VrnokNyXbnpkv+dYagYjKdgrdMmLoynxohKnThPh/SsF6KnfR8B9J
57XbOLZE0S8iQFKMr2JQTlay/EJYtsws5vj1s9gDXAxmbrttmaFO1a4d/vJ8+6b5KpMfs+ytRl0C
E0FlcANiccZu5SU7PeJhp2lHLYgLTeYm/aVV9yL9TL+qYgv8wmP+7Ui9YalFJiKewVijzLStEB6z
5phKpLbhOzQ83+2OzbieuXmwrJhThwUQLgqbgGgQfH30GuTBhVeif4ekvGO6TXqHhpcG3HRI+gs/
wQ2JJaZgydEj6h+GYAkrqP8m5Nfq3JnbEpOC9SxzxcKJMclKbiG83wqB2zz+afBtiRaNhCbFDsj6
IeqLiBfWo8UiCpZSum73VcUyG0PSg5Bd435bh5uwcUf2vsNRFC2+EENJ+IGFYA3exQDh0SzqfbmA
RThjWUGiKkciNeKrjW+q8GrpbEp9SwNA4y/SmRAFP0CLgw9HSFlnh3+ljgHILtZE/viNUG8aJ6Ex
gGfE8X1YxOOh15em8lH1KPR+/IbNUPO6CVB9BNg5iYxRY44ZJs/aPBDXbfjrQwqHnwTIj+F3319K
8TONoblho7CqgkcBZ6ru9iYyeAYjf7bQg+9gtvXrZ5H/eqwN37ObNLsN9XYgwT3BwBnLYE5lPv6t
PwHVYCDN2SFhJ7cO6w/KrdfCqrJ6f4kNJJQkTbfi/CjKa/xbEiwHL2iYkHtWeFM/cOVteZJRFK58
caVWPDrgLA4nS96sw2ITIHAFtizJPCqgpqXl3hdRe8KWMBzQF3PYJCZC1KUMlSmYQR3HoMI1cM1G
r5KeotIx0RR0DgNhgB5Sjvddt1Px+G4ICSGwYFsI+8K4K8Na4VEz4r0qXIoQfu8XL/zMOMnC8q3w
zS46Ms/qHEqfZQUfCS52v47YIk2bGgXTToW7WnjwUUmwZX8ib/p0V8R7xvgq4o3n/Z4Ug2AqgVMp
v7V3N4dDHS0no9fZPmR2gTQ8czTPRYuKohKwibWPSdcOIkZAUAoy5JTj8ktNLhMPAPlDRbIK1ggH
U8ewKdmIyUI3obkd6XHButSNF2A0g6B2Xp8DHgT66OYmApgxEqkgXWuDYf75xpDjzXSABeycsyTr
be4KNAg2YLi7eizvbIvNmn/QfoTTUUObf8s20mw+nIXkWDPYDxMjRaxsQ9o32a7Q19yungEOLtZ4
TOqO3RfiYrRtxneJM7Ow0nYYaUcCM+fW01j29fh2sV1eJgiYBgRUSxwMYjZ8JaMJmRpMBs0yeB88
Y78xSoZtGz5C0bJWKf2lJl+h0RTKSosuBV5ruE7qgstupv1hucyyPdJ8q2k2XUei1yoC2yTKKluN
HDmqnbZ4ZM5xssnaTdmyCIcyzabB8q/Y4AxM2/iET/LtjXHJiUOMNyIh4MEhNi8+8uv+1xSWvFTv
4JyEL617SbOzGR61nr3z2RA/Gnw95IpUnuPICgxviLFH1cc++yufrWWdgm4h+46gonZ7bdgGpzCz
BePAmNOodLrPODypQDSkZkauoGKFA8EEQ7V1hRaHpEuZx+WCzorPOfmciz982ix28PNsFWXBGmY+
+Dy+6378Tbkd0KSUYKlQOys4eLnrRfsgYhkJXMs4igcdwBvOqG+SQANoP/QVlDFvoRIE2JzLkaKC
LS46Kbo4Nu5v/wZGZAq48eUbsTsUzJpVyeU37n55DGsXtmQ2KdAWU9QiAL2y4JAg2Br3yFKzlHrf
ietIdWaYJ/mEMlxjaaHz9LGpJGQ85oitznrswMLJJnVuhg8rK15a6gG1fOjkwyWiYAyrEv6svOW6
TIpc5g+7xlEAidp4GBW4GrO/UH6owUavFmn7HcZLRHgnCpxcovx2PLDmcoAkV51VnvQ3Onc3TafG
lE4r57IGFvLUN2E2I2gGHdzSY15PYARrDgE8hd8QdbIS+p0a4omUfSIyyYpDKN2xekPvO4/qAW9Y
hCHC1U+3SXDRc1cUNkW5kdllm8gYxhldgpXpF2W2TNgVGgN2uVuY6Ky72W/76GZn29Y/er6bxFcR
tWWwyVtGh9Wgb8NsK74tqdzQAjXasR+3Ur4UppTZ06Gobl5yN6MPk0ZlFn37wSkRtyrMMdqw71J/
BXBB82Qbs87TIfE5auSIspUdWkK4oR2Bcpi8lQ7gKhe/b9B7bYR+AVlgOtpQEOPpON1xQHvS66bT
3XD5jkOYQxh1BpMT1aG6lChiVSesl3gBdIyhKvBCJC/S8LvN//RkFYX4EIufJvs7ffxkjw3HAwaG
TNbczB30dZZsEeZJ70Xr4V7sEOYEMdNU6Sq55ji1XkMcikec4YEimn3AFSzLL7MBV2WxTsKycmxr
noR7T0J1uPQxpLM6aE34SczrJ86O7BLIR30N7GdqENhxZ6aLZnDTyQlmDjvRJEQeCn/7hzQL062r
IHy25lktXkF4GsmN6ldv2p0E0Z5b0gcY9Nka5Hk7RStDhcVuxFjEqxEGKtWayYHIwsFOZssI14He
mc0+y/EDy1i2uQSAQQPxcVhc8675p/dTN8+1/5ngQWMsNbit6U8x/iKYCjhJg8Bp2Ma8sayhLZiF
vxoDx/sa+X8hRSfx8KFMwD6wMxbQwQ2LMZ6/C6sfoH2CXTCRwIZCCrTFHS/K6bxglFnVRgUArBBX
LZkE+RZmhkuIPWMZiH95Ta9gEYQr424iTEwL6J7Mhj8xqm3JGV/vjmNlziMAQklFagHlgby893Zg
a0ElBamQSfJBFAGTDcYShs2AlTsdAClZAgxO0AyFB0iNjTJPoCHaxeAqpYMDq2epaCvT6AgoJM1W
bFhAa5T3Au6BCHuvtGXWMdAPWEcIxwGfkfiDOrMQDFuTP+DrDMp1Fv/UXCwNtUAUIH04lmipyYiJ
F2kNr/iHJolyQyYqJEMMYCnKerL0k61afyDCIrhVztfIXzSCitl/KhhyO9pIW0hECe666ILw5rfz
dEeYFbClIJK1sS3Tha5tCLap4xU+EQI0Pkh6iq0Lf1LxxWvFH+LbCHsNRPsH12dBXjBYAJhz7k00
awjTcLKpi6QyT5cWi/+xX0we6sTuBhZwNjeYQEZuCJlrsPsiHtKjAKESP9MzlFUZipitsBtid4YA
Ure8byAabi0m3MAcIfZbfBt0goo14yrifQQ/7LO6K/tiWdv1lnfA0Tega48SPmp5b54waUwkRuyZ
DlhEZ5vqrr/BsF0NkW5mR60j667+q32pK3R40tvKppOINaRtUJPnkJ8Ircxmy7ZdDoabQOTlV2Vk
YX/Dk4Mn22ThOf3+hWzFzRxCUfoYZEKSLLhUkbQbVZfzSlWohkuIZZpkl7doieIBmUbFfoYU7Bc/
Fc6tWRMmhUKP/E9cwuZ4HaHagjixHvG0U52mWSNZGniq9SNfhBmGCo1SXRDyG0yOAJbOMH8IeFm/
GFIM2DFwPBQHiwUsUPBnBeloYbffCH7F7JR9HDmwvOiBg0AEhwio0gChnrGdHAjiaa06jeCAN7qN
Ax2b+HzCscajf/Y28Xk8MgkYGu6Rdogbz6XcER++k9haHutdi8rbRiBY4cec4PkB3Wa6UiX5lLD0
ctIlLQlAXnPTHyIeYfv6saUsfdyj8bSdj+dqsOI/9VJjbjGzzB8oVoBs9SXdJxB/AAwBWQJH+wMa
WvJoxw9elK9uUznivlubCSxqy3/C3JqBX/dz5Y6OZQRPAwyyVd9tvwaDSkCUMaTM9srjXO5hkMAJ
oAoETsm13mqb7JheGI7grYO4GfgdTnfAP+LAqPwEXAZ40tcQixy4ntemw9F6Hi25NWOyoJQGS/UW
9XO4yCX3GOn6zELbd4VVDGuQ35hSAqmlefbCvHvys7f1baQBcNNDVU+fWo/s+iv+HHdcN56nsGNr
il8TLx/zD6wD6ZX0mG05dU3yEVTX+m+s0ZKdB8gmpMgRVqQ7/OQZyCnCMvJcoGaxBYQg8/kW3PFQ
JLasuJ20oJshJUuHFYoSzLRqujsNIyNnpMraYFYx24L3BM2qvI2BNbCUCWwgL+AvkCjwKCmwYV8r
HcQny/8OJ39XOj1yTdQzrg5RBFo51Vo29koJrGcl2PNYUJghKPmf2ZnGVudxD10GLpMFbOnOeGBV
VycmCrcC2EDM/VC8nBn2cSSBQ+wDfc6RkM21EyYOFaPmnDeIVza4ghEdoJcHkJaR80ZOcZdPBsEp
3yBcYEhgxgi8x9oCrS1upPl2c222FC6cknoEi9ilAjWDU5qLNt62n+9P4AHtSicf/uF/fpJpMih3
OCzgCkIVzsDCpxUz/8JnYGiOiGZhwzTd3/ar0Rb1SYQvU9kSN4j+nTRcAAFmkvP7hIVcDCKNGbOD
pSrVkyRgHxHNJ1xa81YcqktzCNZcKWQd5QnDXcgI7b7djZNedd5+xL8F0x4SLm4r5IHVSLYpVeiF
BWXgr4QOjeciSvYDooXfCmcp4j7QrLPzgRzPqueT5jZFdaksY5bRDsS0TCQxxaGGUXmk2ImhpBF5
h9wI5U7kqhEWk3he+7Q47LphAkUO9dOsQREIG8c+BdmuHXbIDVjw8LQtNdT0L14zWML/ShliWWpV
WE0lCY9yHhagwPLSvZDaItvp54RrBaLtt7bB1pH9KnI1bjFRdY8iBC5ywhmW9Quxt3siyVq75iNj
LkQaLNmY0GnoV/Ek+w3vZbSY0TbNNXSUf/VqSsScSJqA2Yz32R/1HFM8xLDAq5TD2bQ34MNwtKgS
2CU0WrJCOHEGJvbvbAoGJ9+t0u2gsfAeVGtL/MK1m6lA3s1qO7x7pQWDBEJdiEhipTYno2P35PlW
hncAlYjI6VZfZvIDGFfEdjleDtlr+sENqytmYUY1LDgpn/mOu4ybzChvPKKCRjw8WNW6FXAMJKYQ
Js2QQ9MNrrVHlRrZlZqp1ZvPUjx78RHtgnZkjwdS29ERENoI/MQtYNJhscjvAlMEkepptmVe5sWt
f/PfifenOl1vG981dxkYD68VqM0n6cLi0u+ujbfnNR/YFdCmcdjtofn+vNnCPfHIJ5O133DfIHCQ
8R0fKvZUAQ/fVlP3sFBQr6FrZIPFpk3FoYcLR7toOAGAF2uX4MzXjyopmStMe4l5n348fnU4oyGH
2UybSG36SCWji7IsZHeiKPtbOAIdx+zOO2J6EB1Vw80zTKVtDaIldHWYtGB3CnJpO4bkjZsEFpqX
trhL7S2ITyUOJRCUKcgPGOB+g7+hrSqLQmIYdvEcUnHaOcEN8VungI1M64KGAgG3isTkmIP7Fo7x
SPMPvboXw2la0JlknmFfADrnmuSCxMcgOcnvD9bq7XtV6A6xbRnefBgLqhhq4F0GMmLFcIxP3rb4
FHkVYCPdo7PB2GVM1zi8ZhwmWO1YHvftmdE6ssYTeVmw55hryF9+ZPhG84IHDFD89D585Pcotrjc
ybF1u2+uX0uh4aViqBYmXiHWegI+OH/RLbh5W3B8HiN8czNlI9KIadBZzfKsq1+1fmryOWgNRHsR
dq9KkhB81UeuLhvjmM42srL/iDsLNg8L4ZJUBvh5GXR3b8JObZGEOxQw/s7DIV9ajibKjnNG+syX
FE9o/OiR0QsxGFZ0H189XUWHu9FABClk49LAJLRZytjwE0cJSQ9drbTVzGMor4fmWqj40pxVxMZt
/iW9L6W5k0FajJDBbwmTdmLuT2sodhZBeKzfV8qQPPtssVCAikH+GhCYt9GE1T+l+gx0dK73W7Oy
OBfgB0u/JOqWxcm4oVFltQ6J3Ch24E9EdmT2gC0B1hmoQYN5aaDUQvf61TOEp9VX5DUWMqRkXxpf
GTbYrzD61bQjsdh1DkqcwUMgth72HewMht+JV5QUNHzHjikhfXCZ/xHWF0K9l5XjqK2blrhvqyeF
R8CI0cojSG7L2t91IOFG/GVy4ryFe+vtYf0V5BwE+DE6XrNgw0hjxHzVLDxocp1xbYmRAv1YCMOh
Mp4te1odh6+XjsuAsWDICVumAHyyNqnwUtHsdcNCypawfoz4liCAx6ecBHXN8m6xSOeLvmhedGz8
Dy1OutoXwrQRWMjEHhDHNtN0U0jB+Ufy3sXDEj9/1cAm4p5h2warmA10RzubJc+634oeZKulhsv+
+xM5VIuGFQhSNx6NjBknqD5rfBmhwwCs6ecfPeCK0q0ygrv8lczaJOd8yeGsnjEDGLEl0PARjQ5i
ByC85INrLBf4lwAqS/fwELlPD/hEHqOKDjHhdzspdGWmd55eUXYnHVxxhtw9r5ubbywaN5VHAk8W
/PZwQdJoAdENruGk61Clj5hWVXp/1RpEjdYe63v/3r2NneDvywh7u3M2rKRyIgpF2JnJOzZLWnSD
pjf5q0N0oYvcvpODVN9Dc5NjWkIiVrMdTWYI6dSH10r7fE9Di/8ZBxM/iMVIiuyd97tBFyevk2r3
VrdGsDazJUQGySCufYMdi1ltxAGq5VKkuAT+rUkCDp+t0a+0ZB8Jl0D+gHswIwJRuIhASN1jnD4/
ZXuKKO4RWjd7abA1FAidBGq+MppTXroRsltcboEdyCm+9cq/YYsQV2mh9q4CzIsIuJ/jhE/7CTN1
XLIV8hoSFsncnEiOGBha6YLEbmFYIpZCIgv1DP4dxi4q8vr3qszBBb9i+GfZUoWdQj1XeIChArme
sZBJ3OvhaRx0ggqgmiR8V9djSbzIUS9x6H9oCs+/VZdsqW0Ut0F5ackpwG9jA1ez+kUYzbvLyKhi
8p1h9b5ocMiCAocvINpUdQeHhIik1ly14UduLghsT0hOJRSP1hYZ/jpMnTxyyA8Rs2X0qrVjWm+8
1xuOHqZhLKzZ5MMjYPH/qR5FRD/CJSF4APKr/NOwfvBRPaQg7U5HkHOq7t7h1m9uhGYQRYhxZ4kr
2+R8Bzm5DxO8lWxP24QsMrO1iVKDEQn4ebQl3X0PcGkXM/PLj3Zaus4gblfw+tZv6RdKEWKkprE5
hmOIPPT6EGOIKKbGkeJC5bu/sSUdGbOhrkyABbTTnB1VMxFeddGW0EhBY8XMBMljbI93WTlj/QkT
qCfhAwjWmzoxvhdi8daiJ2NvxWp4Lu5xeJRYpeHUyCCCYBR5+XxAXM7OjqmV4XHqi5lFfKwEWDEn
MAOg3GCaYkFbwD2Qvo33HWJUTPuHohD0ep+oDpsflzatP4h7WqyC8HigmonlZFceGUFWRUwn5CJC
2pA6f6Q3aIlI9YAq4JrxuBAeJO77f8hzqfIzVmq9Bipgd08jST9XQkb6ZIwskbTRBdTuCG8H62++
BP9/gHuSJQixmOQjIWoYXAdaa4o+4I3JLRo7vaIfRDM3Z0CCVNeLkCGRvpPJQlomPgtWRveaTee3
/v8WY7TZkVAFc5RWEw+HT2Dr+iTW4Oqi86DU0+1y+6DfccDgJAqxFj0FZ7r6FIYtlLwIKu2DYqlm
ttYysNkBhU5yO5/3n/do6nyQBsutkxTOgLJeQfsPQDMXX7pEaPVEr+yRh5puCHgB9QqJGBI+6lxy
qk0Xa0FYzYNik7iJEAf7ArJoaD0mq7PETjrM4ix6FRxZILb3BbymeYWFDqxpwh2ADCfmWgbJjf6a
60EtPxECNFGASYyEUQ5l9xbhn8l1a5kXbBDbYubosV3OcE51uIsz4tIje5paNA5H9DdsUK2OhC7I
CrR9cwI1FsMTI0b5aTy7A6AIKiAglSqkO7XkiV3GfIc/0bx9eRt2rSVzwz+0gTGEwac71ycMxtTv
BL3jn/qBGGfSJgHtA16zb/lpoJJAxVskJ6BTOt0HwEDe48w5Fx504/xfi+yM7ENmH4lOCwjRxI3O
+udMYmcrPgf1LnkiNQnOcNTgqpFr0mKyT2Rq7BY/IG04AUDlmhUOrArMaTmmQmd27zDF0TiEDgZE
QriNCvAq8gOXrZ/OtWxZcsEfnSiE9DdQQ3jShx187Qx8DbKeTVNNDeOZ4v3MnyJeMw8yr7A7mDrA
Yr5CkIAM3bvBfeOFz6nEE/tzzqteI65g1KNW9LSSewX8j6XdQ8K5mkcjY8vkFBDcIdzya5AM6VkE
b5ChhEtzw6ek7SeLDAnFDfkRNTiBs8GLzGNhYvkGUw18khNvrjROfucyL/gqm+kbHgPPNWIKbNMe
2a498F7CZ6l8l3+qoO6lBURVQZYDQZ74raiyZtWSmbyRFyYUfhA/zTUDJ/VdvjaCHvTHxgNjAVAI
8SvflQvmTDTRxH8CwCi8do2NixqkYYvRXLjET40tBsAG+0mUfMxcuYPFHKM+UDHicmAyyAmYfDFR
/SrndIE+lwxJTGvwd0KRBtWxnUOp4WZAhNVy/NsmaEWhPCRMthMvSOfNmOgtoBeswlSgP9qnrfwB
H6Clq+fQxCDyjb+Z2w1YlznkPLc409it6iBnoTamUHdwwmCZ/IYc7hAxpMxctqckhvMAsQajJEhP
5jsT+iR9auFU0Pl6i8VWsQun3oyKCr9xVllDtwR29rppmKJuUHd4HT0yGPkT0L6JTgmCxT/Vj9zF
wN1DdwMRm95AsPkpOBLEOBw0exmWPnw0koR+ORCQaM2+ih+eggEC2gCQZOuaDSWWRUEDyxrTs7cF
4T+X+HVWXeYykdWIsFkRDwtGB0YQTiymU1ZBRogbPVeeLm2ip/d/PRbesMTwwXRmcPE0dOyO3hIT
NOHxSCmizu6jJfxcAZN2PEBoU2sSql0FzShoPzcCsE2FEceYpe4lkO+Vf22ihRbhmksnNZdZKbf4
5/xj7+oYh3HlQWhZMKzFg/RhPo1XCkuZ6Edi7H5Yz9I+6jtviyhhQ9LHxwghDwk5ZsgWfEJ26GwC
xO/ixOsf0T0RfsUzs+EIqT6YctsnnlpcculJDCaI2j/cQ7zmj/QawmWVLQW01cfGBoWJBRY7+rho
4S5ks/DGJyAGbKGL4SiZFhO0efOIOwhJMuTNnIvfwU/DJA3jnlACA4GKNQEqqHKuvPpcYEo9uhHI
oQFvApXid0DD4c+FG8kkmFpRcobpSuFiwBfQHAS0HHgv9NP+faQ7iqZTieldhu8OhFNBgUbEM7GJ
gyeeYbgrRU8aCpjA+BBCKqZ4sOmYAcj9oPoxcJNjnzpjGpvqJRxUcAma4vaMBzkDtAoIiO8Dj10+
PTQ5DctEB5uDL/D+ZZbpgA1eoGGv4y0fmReX/31MBOhHh60LjIBpGwL9f1LGTCcrtpMXVhlpu2Sp
RtshQC+1cJSR6BkYUP5xaQ2BhgEOi91vWEYd2juHwKq+yw/smCLLeFDVoyeLKOmjv6en7lWc4EsX
12aH9cadF6ikz6F+XPnmXHF+CsSFGXuDqcMHWkg2EbRb4YN3CqnkZO0xby/vY7wfbpGL0andfFSn
N6ZflvkJT/Aj/Rhu5UW7mU9xB4B77RbKtfjSHsIHv2z2yl71GXmmFxFXARIw4RzcI342t4mrzs3n
BuHHwDVQn/ILrS8VAQUYnV93VbDRp6uaQrmmIRi+MZ2ffgdg+aWfUb7VbX/uL6zu+Av9b/AYvuUb
uwCY2v0Fm21INH/5sTg1e/UTUFcISF2x5D3zMjfqf/GyBxQ4r1/iU9mPZ/Xcf0K0yfbiX/AoL+J3
yNIeHzoXVGIDZJWcZisAUx5vOkSoBmDL39LPe1pvgpsu4VB/dmzgIR8+jIFUYFqvf2zUb0C68Zjd
k3V87hDNXvRFu08fzUVf83qTopky8n4STbHqzu1OZDkR7KKr8Hg77DaVbbQcd/mpvWqut2+vOFLU
MHMgeNBEU5OKuf6YpGKsCaqzp881cHmo95hqbaVt9w2bdA9su7BxQdklV/PRXmGsxefiMF4B4ttT
ca4/ylN2Tp/9w/tO/0BEWXSCKSZbHRdOSiTwXgNZ38GmAk80jowOpypyQNgAj3b6lD+azajimwbS
j1eLC8IaP2E+sSDoeNQYRRAdz9lj4Fj0U1CKKBDRSk4d+nDzF4zYgDcOrNPPi0P78kF7Gxjolvg0
efohkrP1/IO/5GuYkBJ0O0f8yBOhfXPG/YAlAt/Gt+5U3NWVcEw3swNeqMwGgAcQQn9RbzKFTLx5
kAdKFBszCMEQT6Ec/1vK5NgF0O7fpcfwzA7vL+Uens0H6Iy2r54yY/UVt+YXqD/oCYaOgHJghzqL
b1egQ35bKYeAThM57QNB1SXKE/KQ6Ry1OWLpDtgxBNH8EFBkHpzE3kSGt0A40R32vOH8Rf46rPhH
SdsIGnUbL9jFIrSiMAjA+yDSnJJ8ZTSXj94j/qJBS9G08Xqk1/o+LtUl4RZfXMz6UzqoP33gcIbL
L2kpLbtr8Wqf4VXdqV/CVdjzwsVrZLLCU382H/oGWvqHdpu4rN/NTXbAopkhXOjorFiUHZWe7UN7
Kc/oQdAqUE+zE50YbyJXk/4OvtLwkd650VwvlRJIudzRr9IAq6/Zayic9gXioz3brzUdaXFQKM2U
nB04PTA+/1WUi/bFo9EwDmJUkM+TT54/2C5UHcjp7S/v+5um9QuG1bfAvndm+f/2pyMOYcBfTtBa
03LtD0lUhwQnIzMGbgU3Zt77BAAi8Ke64tBMLguMDxtCHNSPkM4s5VG1UgbDZ8zJDwSquZgYBX+e
vMUiPmAXL2NcO72ZxafBh+DFso1L8wjZZ/8ODwr3+ATl0Qh+AipVbFQuaAdBvgxkjuz7kYBRdfml
8U1BITXpPc0cZ6WF5EGDddFhyz+aiRqKRGV80SwC0gSGRiS0aCSBiCDssYEfeIKstwFYMZ0NwTl/
8hj0y3EFuR4yHTqVUN3H4xrCGmaTWX8SMQ6Ai1aT++S5hoCwyfWKHXMDrUj9J/CLc+7Cji8sNoMV
Zn4mmVJcE1hjlvlHuC0H6/AJNVa4Bs+Wi8rmXMcnBLXlnJkLDJEWAS5Tx1CHCsmfX4oFLyJ645iR
BckVbkQWr1tf0xdMIiJBmpay/ClWPLSDI1aJIda6cMKxiZuHAM/TFM/mgLwMC1AP+B5oEg+bm85j
Nj2qU3nHR5KoPbitgFYkoVCDUTCxvUkgqNC7AkvDrGMf7kKkezdODyBiMxfD1SOeCBEHhkpkl/Gf
IKb8Df52U7t8Mx1ztHx54WBVuXP5nEmX/gfjKpmsC4N6jOYG+ugEVvNuKi/OobTLXlqbH95KvK5e
Jtybt8QBK2FkzFMSgmZe1JAd0IDpOVbLUPYEiBXFG/Upjh35Zxkh76ovYkbrFa4186o3H1Bq4SVJ
HHLFPJRAwLD5ZXpHp23nvkUxLGmG2G39BDSFGpDhHHDoov8rmrxg1VMgdw5/pDmF/NFsJ8sfSvRn
/T2cISkSZEfpothLVxzA+ZgqmkFeNfaiKCcuKqW8sb57pBDAeaEDYYcfY6JlxF5uguPm4RHwEV3v
rt29TwUOQaBTMdt3dzq9QW60CeUXbq/2lI5uCycTZ8cGNiLBRXwou8yhqK+qBucKS4FPjdUqVGuy
lgFwIcQVCnmse0KN/99u0HjOZzUKJ2uKOOpb1l+Q+lv08AFqxBWWcFWHndJagvvcuDTQ6F39cO9p
ODy47xHR2rob3W/TsJMTIgiPWKFFxLoJgovM5GLVHA7gFo1TvDck90iwJ+JLQSBNjKMnsSXIItYV
VmxwHVgF54KDmXjfbhV+YXhTXJZAXoXlQ2pJJbr6le1AlLWqi1LtsAUNxb3WLKiMdP3mUmUhlf4E
9IHwvDzUNCa78RvGXkN5H+mseRg7bZdhYwGHGrqwAhuo2wWtPRP2AsqDj0jZwI00qz2aYx1zvH4j
X/LaEvqbri56EnBt0x1ENBt2Q+1QlvJZ8aCSr0VzzTRBlZicKs/4pEW5w4J/NKz+aX7TbSfRknd+
toYAz1xDBMx7RTKCPuNjHtVVPrPwhjy3TxAUw59Qyrm/ErPd+xByb1jR78aP9xJ2xNZ/CN98Yxko
X5on3+a34CQpEoUt5aLGQDldmIhmh61Q7VqNbIidYlxlaGLjgvhoQF74+uYJwwsPGwFTBsB7v5qI
fkNhJ8uEqxIYUIuXeLJS70pKC2eEQd+8FPBUC+jdb23P3hdhDUa7c9imwh9Oe6C2cfyMZ2d0N4AC
PEWZzkZ4JXh28zDQWiDAubMuwR2qR8MHv42+FE0G684SadM09nhb/AnCfgk44cVEiFj6Hlvn4TPF
lLG0RaKstBUJUMmulUMS6+eGRtXucPG4efJxhODuF5BI/dtbXJtWbB2PjjLfSpZzBbVYwLHln5zi
9rq01tF8YIX9TTuKCORoTG3U4Ap/CAg6QEh2n5rxRXGqeFnt8Vu61i9GHnjJWJyn2iqVIU/Y+uTP
zIJowcKuUByQbI/MAeCvjwZyCOr08OgLS8bMSKbpW0ijbTDARNoOOTw4h/BFwTcxmild8ZNNXwbj
fq9lByhUsYdjOBErwLz1Mq3vubedyKzAQE8RNRhIg+LgRh8n25LIZn7YMuEMBr7tD8xPPud8iDM7
u36MZtnyncxhLpoLT7zj3oiwS9tAvIANZQ/v7YhZc7pgXMUpONhjpMI2DzjBc9Lu/B6/2IO8w5Ue
rjgsUbazDq61dUAfLUH5XonCXBex5FwyXDH7EAoOOxpNfs4kvpdswvt86SuR9ljq1iij8w+gQx4+
zhftEGkL00VEnSlrU7arnrfRiS5QhX4RZE9RITp6/WwdkBMGZ54HJz5P63Um8Yz2JKkuBb+wjkX4
NAIGCzP+4PTDFIf/YckyEx4lVB4g7Un3KTq9SaKhicESrNd9k7O7nZvyyM7skzOQmOKYXrdlSZJt
cg88ny5H/GrKXyXflIm48Gigh5whrt0PILzvkoEkOspsS4U6WBrfuJFuKq2xZ3DfYpGlM9BRjuvk
G6lnjDOHORobnwOpl5Yy8V8Vej25CdyET9HJvwT/YPpKhq4J5aq5ISVdR9K9KHzqjKbDvin8/TvY
eMQ8DIjwmZVm2HtA5pQxPopga6jq6GRCsDTj4oldiofXSFMLi1l16WMOCqxYepCoZIrK8igmLFdU
c5lXhhU2wQXD1b8BuLVljvdGqjFAPzx3iaYomIXf08dQmlWoxwvFRMPHU4Wl0aDfWx1daQRlyou3
Za1+ht4BrJdXdfTpBvDKjga76Om1JOkgoFtJg02RnYSRJO6mQphZsMuEU+gWXndPq5U3ADireMMl
8QK1dw9w1uvnEih4smPp69OIYVCm8K/4R3ubekztmTg7eWZ+b8g/TcXoqif6IVT61BbQrLdFscc3
piMpWkayFson8WjoN+ypJE2DvVaTeB4uu8BYjFF/mn6ROmOe1WA+RRJiOzctACRnlMyicg28dPDf
24W9uc68y1DxklUzW/Zg3y+Fwdt2CKs12JOB/pjJAIx4TBrtyoNV0mz6StlCL1B6/5zRo43tc0Zn
WgiwwYK730+maqe6FHdIRMZ0gX4iRKUkQ+nBndqdroNq+m4MhzFWMlyQpQVp5e5MGO3JlridZKkQ
pwc0/4PIalZix4gzP1q6QspBnbPgFZWi04gNsHzg+NM42ZkT81TxeUx8/JdJrUkpgO+cNdcI8pGK
LlIy3M6M0HRM472Myt+WdOAsgJQjIBzQhRXxDfuqnC35Fd8pAQ7wXlUBz2W31dEg6ltSFdUQUrIE
hqghBh4x0SEP+pp8pjKQo66dCwaWAa0a6V24Vo37pEGgykURcNd+qzntKX0rXl8yhT5A4+bdmlhc
5clVqDEQhSqmMyU0M3UZkZwSx9fCJJvpBNkRXjM2TonUH0rzEUPSJHidj9m8ux1ZZiwz80XbM6DX
yd7kvhKWRxYXIjDowNOADM7NEiPd59kKWIkeCXtvvB/ozfjigmPy/ev7l4KuJRPEI/FbKwEeVQi+
k2UrufqOTT57Vu69HHBb5WOyBQyjV9CWS6ggBNj9SANVaNgY9aeBaCvwGrvqdLcVNkaY2oiEFUN2
fRjJrP+mJ/k9/oS9tx2SbmGgdDC6eJfl13Dg5UmHLR53nfiqw4cWGMcyO2lwJFpubH8tJkEcRkVF
/lRz7hq7OVHbC6259vE9DmTwYZKkjUQnt4LYdv086/dajUcA0R/wJKMZpx28n8ionRJ3lpRKJM4+
NaxZSN+bfwWpDJmW5jc71fW4zGlF2uZz+ga69jftzyf3OzOfRFn5TofhGlBCMuNTTzqYX+TPAwwJ
2McEGKB7m/9IOq8lVbEoDD8RVQIicCsI5pxvKO22yUlQwtPPt89Uz5w5020r4g5rrz8JmyyxcKTG
yIo+N0kzmUBrndcn18mVqSv5VMR7DoaNm+DBpsX1VtewWEBNhZu7wnyQwn4e4q39kceaP4uyt6ND
hPONhLu5LwbC54iDG/P8bLIeGQD1BM9aI7xBcAS0ulRI2wZuEm0+nF1i2ooB0Kfn/caGW6jq+gtj
dyR4tSATtzojbUAygVLAWQnU9kl8yJGm9M0pqBTrCyBhHCPIq7pXnAo+BYWdLTBqYAJjrHOWF+Fa
gzV8Mg0nEMiT0K4f9W+zV060N6kOkd3TrKTr0F481BEY+P32a0Y8Pero3G0JwaTo5+7cdA4JHJd/
tRM0v4w0GfCKRan/hLhSI6fvth/O4W2Wrgwkh4MwIjwr4hiihvugJJpgVC5zWEhtPtdZavKv4Xb4
7sM8AGNIYMG/XZ80yR5nLU2qp4NgPjS0mREsstEAZ0a87vOXRFssQMYjOUSH02onKTnT8QvEQhTY
jn452lxCBmwDwb5H9hTIHhuWT/otTrCB26CMhlHG28FOGEYd1c2XJodFb73UUF/YGJDqaI9/TJj0
BQs7C6NVt4iy3iYJrpZ2emN8FUxA9IjX4iaAt8XYF4rHDGGDUMWG9nfHSaxt4Q9bcBew9eBwTize
YOmXs8ZzvSeuaSZ8qslwEdLFAErAEaQQeq2UraucG2+XEyQZSqqGpYxdJo8vDMjUUXqHh41wleXK
fLSglpaus3LNRwLBBvd5EE0Zk2/fwUaxf31fhVUF6/BQLdWzfw3AXDheY8XEmYVffb0/ZBFwM8Vh
EcbCO54Rw81xRxpM0x86dPRxcoSX9KU5HfOisUX+ALIIE6Qb/3vN9THWhKKG9BObzJE4xNb3iBIP
sGxoEUoIV882X43BSOEVBdOezqZySRH3W2o/oVUhP8JqR33i4PiKbEt/BHRP6JrxYB/gmxcUTwxf
1DcdP12Z/nSIidTXQbQK8E4brmLdZ7eTrPDw9g8F2aDa37v+QmYCjgDu1REBZjiYamgENXUVgXKg
pTVb76DRkKphWXZpNCvfWCmN0hnekeNhfq0412ZNcOUYO6466L/CODzGKYUS1MSbTw2uerFoPNSO
AmaSwWb1DJp83XdO6JHOFn6PA+WP0krVaB5oePEW8BUqWdoEFEUF8eFGSMhaPgSql12vQK0ZnINq
5CgD76RSSrZ1MFPhYw5lqAb6aGnG0dMM0r+g4TCAIL+t16aUTt5eS+6YtlazlD4GKB5pOUGaQzcB
AHpXmBi3+jYyyuPnU51idA2Jig40gZGG7m2EjtqgyyGeTzekNeVEXJiTDtJniNehah6bOEW6Mc1I
oO0NfaOk/oS+jMml+xEMKPXQSwIlR1aj4UVa+k7NWcYbDlF+sWvnFbQcGWBWIrLiKw2oS6AjFOU2
yZqXWLO9erSszans32n4fKJ0LuGg02EYXcRYkJq3DG64iHySuLDvNNFQ0CWnusasQy+BerBzghRG
4pk9glvrey82KkOSpgO41yLDwQCmMhF4pWk0f9+SjOx21vwOzsEwhZ4jTQ2OT0EzXBGTnYpmpLj4
yn0HCs3z0SGGd+7RHJUCJIGY6HwvJi3QpPntgQb7sJ+qgTnPTFgMX+KLc1VDNhXYmrpRMlp60bHg
YQbOcg0g6ieWwF+q7cgESuLyEqO8dBIFeTkasXAbUE1WAYIyCXdcDT8eqa7cTzik9wpzuzJGmIKV
tv7VCTrJ4WNAL66l14DUeTOViIY26GTmq2HWkjR/EaUrlF6RjZ4W0jLC7iSvLsPgVuRLLhT3zsyA
rA1kQGPVz9OFTH889wy0FbuIdavXhkSfKG5gKrBhJPjYtKIKZJ1t4eY0EGDNXVEYR4Mz9zYjwE93
PmtYLbJPtBxqxRZqtEYns+l3pv7rA+hX9HGEmw77zPL90P+Ua/fDbIJSBy5CA5aALrqpmBKBScYu
veAIdcJPcsvXyouWUfv0SQEs19pyeJKedBDqX4XFE1ABuOYZn4C0qDHJRYIMyR6qfS75g3ZStS4O
+kW/tMvip/vrViDHTN8RXJ/myItxbuW55SV9PVg9lCuVk279KzKM7ljsy+/Y+KEz1my8K55t2b7c
tvewPtJilc/quR05PRB63QFNA7WfjWuHVnLsLb4Q/CFyYKE/9jYJI/XCZMijxyg+VdJdxhQkyN62
jECnxncqwjpUYzz3CXr7dt/RDk9o2Ko6bRazP2LsO01LDAJobH8x1IrZWshpHkfQGSv3K/7W+pgu
pySA443DGUrPmkf24SBZ0plwe/ZYo24pASIMcIXicJC6xndHCQfJzT8ynihd0hHqB5PSSoNp4yHM
/Wzl8lIA1+RQnzzEhIlEw6QQm0yI+8DgHCk7iS7m0Lh1cHGV+EQtGgyP5qlo7mXVMqpN+aBoPzmn
L3xNODumAj3rWaQhqxp0N806h4vx0703HzBjOccNNiB3lJkWBtjPh4NLAcm1gZLTaIeYpmeBQOxt
ro3vDdPWnvj2lg5JHBKPKf2JUwI1F+pv0pSbisE8bH9HX0olcm01uqlgGAoHeN360oRN6einzdd9
y2+sCUDt5PB97OLwYJjVM+jCo/mVlu+IsSi/u52n83k0Uay5OW6uw6qbj7gpmJtjl47ZPE3gHN8m
QCklIj4BvkmJ9sRnBVX94OQxsclun8u1vh+NTl7e/xXs3HKIhErydqMgZyvTpg3udpRs4FyyIfKJ
vIkeeOxD2HtKSHjNmqUdhE2GnQxEwlkkBfkTL50awDctPLIapFbGdN3kYySyYjp6zwzYnPr3PkKs
2woUZABQlc7aklKRg1xYXmuNzuRggbllNKDmWJn1vlePIQM/qC8NUr5aWqTZPtPmRbuJ2k0PT0nT
HYSwgQN9jHbaO0Hsb5OOk8gnWd0UozmbK7WjoPag2Xz1dHgv4CpQcGr2xiGEe5s4PxbZ0eQbzZUN
naysfGJQ2Zvbnlo4sJqMgnYd4uIeuiYTJG7derQrwZ8b4bcN96Io6EkQ+Eg3bOqvREcfQXw6wxpY
yZD4gE/NYFjAiVWkf1HuQ2zHIQuh3EF94+HHO8003us67a/kHUJ20wUmNVGT9wR/NzimBtuJZoHw
APnDWBrcSDdBTgBGwzPSM2Hd3RDRANUjG0wb1dLm30ey5lk+CKByCElb7M5GS9VtaP7vKoT6/UzL
FpBQOHamAe0N7MTGAdCbN6VniRGi75OWLrrpPnt7MOmu0oluF+J86yRRBOIJM64W3aK+q5NkQr4l
7tjVlvfCVjNI96OKyozms6bvFPz/cThU1WmDgeHQrYm31shqGVP8aCLbvpyL/DP1ICEaRzIUE4YA
doEfSrswvtgcjoc2JwH4998LWZor+NkOUPbwov8AqkKLUOLtLPfOSB+6L7E+G6NnNS2WGincxg7X
GeOzkYzdKMb2Z+ptWbZdSJ1QStR6gTjiq23e1UFWH+/RiixDGNKfZpXCX9LWekgO7KTp5jh/VsIr
ohnQ5/+pvVvRvqriQVyy2YDQkTbPSQlqdIZVA+1NvEIz/T5spoVjoo0i9GLDG6BTfPCXQ8DU7wpq
NPA+0ly4RIMMm2RqSo6KXrioL6Zp02KMLvV8dBSVHaeEsYG8c/Juix9SlDBeldOVwlV9J+kL6jsj
oPqikVn6r0HuQBWKIHPAWzmE3dyA+gG/JPZpSWe2Fy26IaYFDhQdXOSqztU9lp1p0p65GhL/Rvjq
NcigRveoPWtQkaBLBs5bPY3Kk5RPIf5H3zUEl6/paBCfqwOWzVK6SvolzDzMHTV93p0KNKr6sx9O
C+lWty+ZQhzYCxJMUV3Y7vjEPi8Po7xwin8cByl8hNBcSUd2u/67VsrHgCsA9Nt0py/KFSidxYwu
TBpOAeaiYmZmK0myAMgQOaX9nLAHRJfQ0b4Y3S6IoVbK5aDYsyP32erD72GWW+D7cc+KGX67Nm4+
b+1UB8si2YxeQ2B03OykckItSkU5oOTC5dUoH3l3C9ptrjr6UxDrW2FWipAiozkClFedMNn+FoRp
iTP/AhcWgn/TipkPc304/gQzJZi9Nya0VGFGFU55NbmYGbDK9Q2WSr63TCqMXY5ROR1EL6PFI/ri
5c+y3IP3cdnNXUCABGDgZYcT3fGTuKVOBt3yS8kKcUaTf5p2GlaPECghmUSlTfM1crJmSxnSlQvl
1b0wle5IFRXiPZwJufdwYEKrsTt09vAMH5Rk9uhItmNgcb7aJV5DDHhic9gtjtqSBcNC77rSsIYa
y1c4pzM2gNFOu2JnSaA03ltoFknm+5whVCHNavJFusb7Sf2hNFDmhbTCRAtDw1n3qDjUpzvlxIyN
fkXA+zi7RXB21GW+XmGsVe6rHRE/5Kp1E5w7P3bKRj/vOEcCjSI2qx2kaO8rV+bDCxe8FQtm0DT6
Yd+LYJbxcH7tBPeuIXgIWhQUo7cLUaGd+CDbOFGBTyCpG42H6xzWLhpQxtycSt0v5kVu0Ruz2mua
242FMx/US3s4jxfyItg0WziAo1m+0qYYh9mJG4+lDWHOt47ZQXkautxUFlreUntsiRwTVI+C0zsE
ywlIEJDJNYZ7hgfZ28nPiGqgJ0J/xtvsgdHzJp1yz5IZYDYU8kXEOoyOhpbTD0czJD3Y/+Xj4Pbx
HW1aUWAxqCF710f4j4g2rOxAhW37QARYW4J3QHjmvkH35HZpDgNRPpZ744EzF86O0p4wamUOxbS7
avPuWM1kSgEijDkykYkDTLsYzdon/iDFkXXDO3PrSpJwyZ5Cx3Z4bwSlKTvAnu05fXqwdSyO9b1z
l5fFDPPCAYc5uO/jcDoazssVezC2ZtgDQtwZrrsFvvH5hMDIP/MnPstbrbZVTFgtHNso+ettOAHX
JxP6gfPWDui92mPqRjN+S6+TWilZfs7tIfiBMrICKWf2iTsXP2SKzzFsFT5l+hoLvxo3FpScg2aL
9uLYdwz4RIaLWf213LX2cCIvqrH+gyx7jombfAxwDJyrNrPTGexMYZQpTymzmtg2FzohEYzeVTvF
n2dsTqOtPg13n10PEMmC+eCWMdTcdNpPmbRYA9jsVoxY3L9mnAT8KYyCyOnu1ByY+x7TeXki3OMK
OSG4Iu8LJ+YFStJsOMGU1nT6C6ffGzXy+n3wzoKX8OJ8UrkwzezoWr34ngvnYg5xkf7Ipt97s2bV
zzAXtPxZ7naTaDaccxLWcOC3lK00YbBch3/pHS+bGfpTx9sax2Ylw39mzAgRn6XxUiWw6iIiej3Z
EEWxqx6MX+2aQPLL53Ajw2kIVMk7MLbtM3HYlhlJHKRcU4hPzQvXtGB1h6i/0a4jC4OOWeDAYKZu
xNh4/D3gKLMA/N0PT+yn/8hG6YTjjbbgSfJmoi38E3YtD7Yj8StIWikaHcj6/QKsFV8MGH3YxZ5b
l1hmp50gfVgj9xZ0NhocEH/X1YZT3Jw8Payfx+x+42qZbxAeQfIBsUYPxUkxXvau5n5McvQcBAZh
s6JcgDyTuh38QNHU5q9QtQN0BpT+yJfVA7z+GInGZ/sjfRyQSw9jKOdzpg8xgQevTxoolnDLaLK9
iUcQ7MEUGkw3zxyY493rjRNOOcHjBJbpFPMUbFZRW7QTjHVaPF1Bm5bVujqz3srXdO7DGGICPhMb
TyWb0SwqoXFzg+uOM0M+l9ZIYMgPH9Pq3W6Jq3h4Z8NlTVgPXxAFWXyIVB3nd1Kj+cCyP65Mmugr
bZ1sDDQJtAEnBL8Jc+JggyxpXE/lvX+nLXxnTWBBhLsvmLDcG4bxJJt9WVjkfT1F6zHhd9Y/ndNT
3FbQ5u1ScLwhOJtOO932F5LuuFRRGSozc4cLBjsMCSJO6IpF5DAogHlRGS0gbk/JvV2Gc0hFP+be
2woE8qKxLW+og7DA1qCc7dCNOiiC7uBExgPieHVG/QKBIdiSWTpLFkjQGSbHcPaBACNopViz+iQ0
jZG8Mv6YqvE6nnyFgysnZFI7QfOpzmbtlAFB/Kkm6KHqyklBavCCnXI2YCD7L7kbh65xAzcwBTW5
fqb39gmS04xpPptrPx8rv0xvRFiw4sCGZ3AoH/6vsuTQKU+KfYApME4l8/BEefueyH904W3v2LvF
+bOU0Fuzd26GsTPE66KBKz7RsOuw5DXQD6f+cGjXF0jXLpq3sctxwvZdhIlbAJTxz7E8hfgazN+L
ipSm9gIaQ28CpUR6iu+VOsaNYF8uuw27+VhwfKH0wrlmOc0Wb6Jmjj4LHO7jtL3ncIxOGIPc8iUd
rD0s8nRZOgzkj2uMpTnRS7Oakx65AnZ436JkcComRvLwT4xwWFYbVAy6Kx4orc3Hx8nOJQ3ujb99
vM+44jvQNCivV94x0O08EjA8C+pPcdZXxRR1yzVdDrbYAv9Ut+xMU8jtnIzWDp/66EfZhEdthwqG
asT/Vecwe9R1RfkM9QWpl/Oe0h+bSBAZWaLdzwfKl6O1LBfmJIiPFNjekg1uqXGghv7D2MeGEbW6
OY6X9Z9Su2wQDhLmmiyQBc0ZdnXlFyi0tnQ3XhJBnoUO7cmck8ZySKrl24IkCSPVxtHgCa7vBmt9
z0uLIt6zySFcf/9k4k0mX0LouaFNO85XqKRRP7OqUeSWwvK1tTcjQTXOX+oe0SQVisws8eiTj7Fq
86bwlAYzfwUujrlSa7AgZ+d3Z42OvE/pgSREw/z2gVIKen/xN0CdauBAatf4POzIb+C4O+13FWc6
FFa0LGll6XdA6B3Nvn4vndhQEAPN0rmgvjM7GLrZInDqmbnBVWfDVYaLeAfjTCit0NlT6AEGT4sn
pduedhSEB1gRNi2Su0nbyNaW+SqwZMc4DecoX0/BD+aZc5r5wgcbs7T3NJtCQIwwXMAEwbdVN5si
kOG+cufR13Cwy9RpwPaKhuCSHKg7H3sFKj4Hd8lCNXMuKR+Ossv2tR7Z7VzZih11w5jayWtOxKEL
8SvC0wIcDqb852ek2vGLPWiaHFhoUYTVU8YMmiKkA25rfecVeumVguf6Gp4OJyEbpNW3B79hLrpu
g61Mvbt9T9t5tsge4fK76C9wVTEvAaUb6+fBlVVi+xOs2QBnOJA6WJ4yQfby/vs3ZHIzVQTF0wGT
6nfogJAfieX1+4TIs9M5mK+lc4039eAAPQ1Sg0Fm0hgrlPoMWMhBZaavmafNaXDOsR2lZT1Wn+UJ
PcCQZXOtvq0Ja+Hyc5X39IGTs4+0AT4BJBAiT9fmK1jTX4P0CvOZFXyLHgdbTh828HdqIP4zJm2L
CMmBEBUhBGHXOhPgjFk7mU8EGLISxZaOnOXUcVFH9D/oWIXZCppBpz/1dyh4yZzAgSeGUTRByKNO
FkvvWXLph/ccPL3YQboujAl6TmMS3Ws3mxAmPx1dIRddICyYYrSOxqc/yAAT4Dy+IgbZZ6zb8Iwt
iiaOVa5k+4fQHiwIb+QDQkWww7d5EjriTzZWqxv//e7+HreBfSJXDfeyM2uukJcBODaOp9jeeD5y
fOuBHZn1eHTj8x9P6XCMsf6acWj/QZWC+sThwf79XUxv2fjCQ7PxdksxzcWcf/FAsxbd+CRei1fl
u1Q+duFigscvYZFlwcQZ735/m/EBoxsXohCPwQvdzngMjCb+FY/gKMoLKWOu8zSaDqeE/HEHmaYW
/CvrpPz7IS4rPKSwcFUYQ+fneylvWvxXg3QBqdgCEuV7/y7Boh3FE0OEsTkb8HviS7C5eDDMSx5K
B8UpvnaIVcBjCMmVjWHiLQbHjzcG8Co94GvbgKqGsXXqGPpUSg7Qp9R6WZEAy+DpLQ70k2YJMdiG
vMktVC1mhsNtEj9ij7JwAeNfca3coClv0RVXm8EiE98R1w9UOIdryP/9/15ym42RqyWda4KL7Szd
xgOHYPW/OLWAhMKUzrBdn0lSPGMhVqy9zxyMbnBshcLQFm5Z+dRbvO9oEvGZxciCiPEtkib4Z2Fx
a//oWUEf9rdSvkDAr83h/mLIg5zu7UCWw+DjkYCWIQ/37GahHgfklo2NdQD6TfGLFBKDKbW3dukt
/aUlRpgxplOtNEEhGUB5q2zieoIVboA9uYB4y3FiJYHIRqZtbOitB1h7wCoT9gFGNdXm7SNbgy9q
p0jgaVZx0h/AJMN+DXcnglo56U9037ujR4FKaPgD+wHugz4HAP6uCZINHWLWbgCD1W+8xeb71B4x
/uZwig3HlDUjX6ISCz6UVFSnyM5CF2bl/XP4nkwWBDwzrBz/txsV567n9Imr4p+gWzPywj0G7usU
h5q19hrSitmAH2P/QFzBptoY2DlPuvfqve9IKzsL/bUDmSql4es7uCJIzUn7g27H+qKdxb2Zmi8+
GOxE8VxBkKLdfIpObT5CpXp578xTfNLX2dTcSWS0zrVsAuUOZlKTb6IHSqme7viWD3OjPHEURM2i
/kZ0tcfpE7EypA3MWyRjgsXVCCXjIdplOLIQhjFFxfFF+9TNfe8G3dhgK4+OrXn28Oat4favfQMN
amcb08ECFg8ydx/vBzzJVh2wzZyl0cee5bv11ccIg+IYsbptrIcwwnFIJGKAYC3jKH9mX/OcIdcn
Scj3gl2DljqEFB/2Z8GVMVap9sgBPAb6HDyBMz6AYrMUuWsDOkUI/NjFC+PyDpEoEDGWEW9HJdmD
UgDLB9QKSX/y+4PqE5CNTfocz5sa0SDxkeRLFUQSz+VwGRREwBBdNMvyZSXt1GaVD5ZRC7fP4U3y
4BQimrnqpe17eAsQ1Hi8u5ZXr3DjQuj/0VelNgv0rYfVoLJImZWvkqMilOR2lePDq6++4ZxUKpGA
m12llsbSMawXuXqSuywjRbwkoeqXOCiAr+2I2MmUVmK9HeiuCMlW7BIOLF4x4XqgMOQXsXqpwnWR
UqbgM8f6hWbuTVQN78KCkMlWSyoJxRQeHhoaMTygMPNAbk1SsInxsGXIpKuweaCtnIQ9lFkbAinW
HMUDPiYcW3jjWUJ/1WYLa2DgCnc3cHhUDDBohFoWCkuBlgq7ZdkaEp1NTglnFBYiSSjxOAYNqW6Z
9vEETcOHdJWXlk+ombkC/mwoozlIqvQSVz3UH8tHTKOxQk0oBGFdAaSnMm5RBDRZ9MgDA3cI2wtd
1BOdTJC0WAnojjOpsW1TQDOgsfwBLeBzC3kMHjfMCBj1IDMIlSSdRvwGRf6bkojSjif4k3m3KLEB
dPGE0cejAQu2VSPZ8adxPu1F/xuTIIx5HKT74FMFbXCaLCvjShHRRvRgxnVvFznJB5hZgP1ZHkx7
Gi6cmdA9oDlW0RNYI38yyRML9XWG5pcfq3YPrapD5SY+KW4QbXr943yiiQR/xrchAyaI09muUc5n
TlS6GP7A6eUTHGJnoY63PBphMwcF7h5kwR8+ee6WQDu5jMDhdIYAOrnoSNsV+l2VAELwpNnhYDr6
7N6f3xTi03vxaXFOC92GzwIZSGj7uVNhBpYhuHZznXoTRlH1KpVFlO5oXUT6nP55GAOEsTHh+YLs
f6w+CenSPTs+Kbf3kw7WpqWXQuTNt59Um2iHS9rnUryIaoJvNQJrGn8O6UbHtQ9z/qmCVA/UUndA
H52ineo4psOBYUGDpmkpZ33TLVDfe5X1OWQrdUZL/+d/07EDJ1PNxnZXEO3RT+DRpqBq5GZCIa7H
nj8f3YTJEjDQDawd+Sx+8KwolOEwTUGe49MPC9S4uQydnxrTlz+yhBDDcpbgT3UxOEU4oCDT3BDh
BImcwc3381Ox0F00G+rIggYEE0V5ko8qGCoDFGe0IWhJT4yltObYr5k73JG6E811bmQDHYazJjwW
2UIMsoTNTFgM9S6iiVdBywx/GK6egyP79omJ4zKB8EWHgAvsN2kn9Qm7s9kbaXpIruCabCowAUSv
bTnhuDSaCUXrU7RDSblo2DWwI1Tc3mn+kqsU/DLYNW3j5eckchFEFIWCiZUG4408uWyAh0ZCrkqB
oR0+2T6pi0TBg5ex4+F4SVOKrhJdv8TCQugfKscUHJsUPkQQIQ30URxYuAlgk4J3LH8X7iAcYBJr
IJMT4cAHHxh/YHnU6AZQNmRRqhx164VPgI5UP3sNic0OJfcIyfcQ/nV962DzDN0XymzQv6oBCUS4
PGHYGyoDBsMrCYcZrBbhpwlXiOwJvydv8MKedpj6IvD43og6pWFKewK0x4jW8O90Dn8lRPWEDeUC
ryDthM0Muira6nDgPn/6T7yn8RGzfVb49eMQRztyPKQXtTFe79lgVZ4QqCN68rFMJPb+QA4CrccZ
PYLRSEEOQdH2nsc0XzjaJQ7aXMCmPlmhXTf8qaHTkhL9g8g8qiXhzXbovxTaaxqr2iQlCSkhvJV4
LQxIj3mzU4cbCLnipyEwlsWVg9JhFwapgYYRPTrAp+/7gO5iiPkudlja6oPDGGfR71ShgNPQVcKk
Gm7IXfd0gKKFvqZPPOivcsEcdTh3+xi8OB2nd9n5kM+nrXp5UnHr+j130sdq9rNVGigcG24j3Hta
d3l0/nxvBN9BepFhtd9KCLYF7krflZRcmWjfZMcYlwY4M/I2849LryV9kUGvg9MMhpcIL4hAfg6j
c9jcWo7SCfIV/KkXvF3vyw0UFuO6FfH8cK9ZYhu6OmZw6wH84nYHnO4TA3GojV3fLZWcPEQAQuZ6
+wbMx9QLC+XYLTtX4vEm5/0WwQjj18BF56LJtH/mZIkV/rKEUmoYS7glySbC8U096d+trjwrfTtq
b0yrbGBXqLKIXucmBmzF1oAYin6Owz073ih2q/DFJI9NDHccGStQaqNXtasP5Vxf0OlYAa9epIty
6lafHc64y/7ImX+hLeOFwgWtO0xU2erWuJ2vaO4Ke5ZCgFra0lworCgrnuWS36tTdcp3KtP++8xf
6b055ffmxaoS75JDtmHnpdlbQ83bFZvikO7EV8mj9Ev3oobZNahdhFqffxgrB9rOu3IHotasBqxG
m4ZcZdsHwVu9N/pTQz5enVSCXvKTvEDxdsgOzak7VXfxNTjxhenLPDpAvNxL+9TFOOY02g5n8l7b
wztbE7BCGlOx+eCewdKZbdSLevmcYp61OiWb/sLzXvjbQb7IT/Up87Nw0iMIWpQ78Q7S3ef0ecV3
+eLTBITUTVPgLj9pfNLRfvqv4llfjFv9ZHm/6PtuO1rSTV0ay68MJ+gbx9fWMVzpBygpOqLhADM7
mEdMdh1lp+ySmflTPQbnz7pa61cE4mcFSCQ7inykz+PzCH4bqqnj5xzuyd/CrvdXujYPRzl/j826
W3832rJZf/bFVl1+9t/jZ496tt426/f2s/4eo9t7W+7LvXi4VE+KbcUjq30NDhTckHsMzsqZv/z7
M7qhNof2+xgk0+w3QsVOEvMtuhl/0W/DFQJ4HYsjmc3VQ79mR+S6we8X/i2owsiw9Kt+5Wpv3p/x
h3alBKX4FdfKK+DvsP//SaRrwVN483SaoVoo90SxcHkFl6si4cceg3YErxL86g6vBa7/GDzgSG1l
muPKObtVe3WZ3D7r7NYe601zyg7qRYM/pUyAf3bxrlzRP22fQpD8o85R7VhsjoyJ76VcfU7aBZiN
gVbtvpvvIV445bxm9IHh9DEN+uxSKWAM1FTDlba56mBTIE3aj/5j/tQz3ak33GLsB4BYSAC61jZH
8taNJr8jtzknW37A249+k60KGesXSlu2zfdfDnjb5OaNYJSM+6M+rQ/fbc1H8N6C65Egu6nBD1nS
UfXXp2JXbUaLw5Qabvvedutqx5HrycwS84hxmPFvccgZlW+iBWi5Nac3uGnCzrdQafksyrmYE+Ud
slZ5717l3bzUB7HVn5qVmGUd88Z8mk8UrsXGfIqp9t6IP1nkzGfBX7p/L1YyXfQnMxhlES8p/qDv
xiymSc90ePEdZrxm6zwXOHmz0p+CocaDmGavWPyG/hRXKz4V/ke9pHeNuSX+ZQGM7yJ1jE/uWXKx
UAjpS+HWIJaR9K5ejtoz5/vlHQTjjvxNPOO/xUXIg17Ni5fitT8v/d/DxA3iBwrqmycv9e9/mNsx
phT6E6IB5qgUS1wdRc+zer055fF7OrOcnr5ksT4xmWNeFieYkP98VmKNwXuRmgup4RjPLVYcBMTi
LaR3/Snepn4pDiqryuck1jf1AjYnLlbn/X1eERTacXj/cP8HJ/jrC0rSp8wPuHHcdelS3RteRNzq
hLvKxVOugpoIWTNE1ftre+sn7XoN6C6uTPwelR7uiYfokDBeeRz/lC9goohvQengbygL5UvM0GBp
X+U4ZxhHZba9zZP58ockum14Mm7fp8gIZJkSX4JHL1Ce9lk/segAHSLQZpYtlE09X5qrIR7AVnPl
4Lksj9pcuQ5/jE121nbIvHfS7rPsliPnPRo+Rtng3JSLZi3Wo2YNlQiEKl5UO/y9ilt/5BEPQlxv
yim4Dl/Bj+Ai/PukuOcstkf2XjD6HENjPh/5UrIwp7v+MtMWNTsDfj0mzzVgnLJvnFi2xW9xPzlq
cu/5HDZA1IQbsKesxODP+W3xxVBECPYM79WLZy5ZK7IDpIKQAak/0YKLfVD4kuT3eCdfTOtCn+zw
uba7YgHOuK8vb76Mm8dNS0/t5fvsn3wI1QuCT3sxtt423LHliKsO75gFMZh8/iv8gSRL5V3kJ9FF
jycl3iOgSv6OMZHDZocNCtYFEY2KhPRbZcAiEjrGhK2AoD39GCxVIuqCY/xIhWH7aBU+tMP76p+L
ZXAkDM/bhXvwVLFDVGdvV0AA/cMv+ieYDVfZErSrR7k27v7S9fuYs/QTa7WHXVewhWTHeP1dtjOa
/2577SbkjVlTq5kV62SazKVZtDKXAXFJmE73P/GjmNWz7/G7ZZyzVeIz8/+URYQOK1V7Jj29mvbY
FA8yL7VZk/xIwynsl0DaDcrlkPgclYYidU+ygNEkhD0fIkhoAlzoa7PBZ+rELEl52Mo4GZkOGLvG
4W0axJtcWaAMSu+xtlYYuu28UKfKdwbwOjp6MmbzY4zKflB9HXQMnU0k/avk2iBEIqu0uOnQA24q
bnPBzA8P4KifUASWDbDGy0Xd8YFHQoR2xbG7mCqfuzdaBw3Ndm/pR/N0uGA9K3RSaqw3jW1yigFT
0NGbyzLZcmLKoc5wKBodBjHW9MtwzHEopQkNDe4CG0KzwXUlbcb7Y+T2rDq4SkA+slPiD4joBDeb
Z8adFanYwEiiyOvzmYdsstm2yYaiLXcp6jCvUzDrPRCPS2+p+9hcNqQkbA1Ub8c34Rc0EIzIXC/m
ae9SD4bYJwcHhKTmpSQgcomLp1zYsfDc6egcJriO/1sBeUEeXSZC8nkcxYswnCNAfks3GFqjEZJu
1mqUsCQKJ981rx0W+56obtkytU3VTN4Kgq1x7iqaLXNWVaxvOcGmVSfuzVjqiWBtQZLDQoHn6kje
So5evAiSjQK5RUKBb5PhpsWbfvF5C1lP17m1PHQjErDj33AXzoEIIRe0VI48xS16elus1RL2aSau
iT/wg+uTFzR0+AEn8FXxdrnBvANWVsRhoVNCNgoR+zl4eRrbThgaE8JReOT4ZvgZBOnOz9pZ0v3K
pOCFDdwshMgKKVHYcxvvFwU9FLhbHuDa83ZVWk4BzYBsSNUWcV18jEh7ZJ37+/7MNHIKsSGtvWxT
KgAz0a/XJ5shqHj05TAJgbXlCYqazMGqXv1H0nktqYpFYfiJqFJAwi05iDnfUK1tE0wIgsDTz8eZ
qrmY6TnHVtx7xT/EQkqgqxied+e6OMbvHthZCQgrW8SielJTZt3MfNI71FbqSkit4073PuUUBunA
o9BvqOAdwegyZBKeghXlo2sS0Va2LNeviEA/5yLbRWCv4PKI0LPH9kJnRVNOo6AinAlMBMnQ6FtM
sTXRGWfyXTxMmhDEMUshBNPApaPlkAZ5sQCtjbFx0+wL1LZCCLGwyras9cBL8gdHyqKm44FRAzIH
x1XKDkbdV/zsB4xK6+dOHXE/utTjugxXectmXlwwQ+qObOuwxnLpOhl8sKRs8VWPyYO0mCS10fUd
KUgXMXEcSNMgC0CQY4hkRYo+HbVHLhDp8s11LbeMlfj+3LcJWLJgaDfgby7FDBvE3n1FLuyn42Nz
QdVAQnnFaI3L1wqYizlUGy+UTpjJ4H/AplEKgQNmtA0PWmP+m4kIB56TTcgAoqENGBg4Rg6b1ct9
IBfQbwCJXcSkKKRBOJvsPUMBYtgpQ1Kwdgec3/oZ8oJBx7Z3ZOaOunqbm7sj0Wqh/En9SCcOdoS5
mou76qx7HNgUwA1lcvRgiTVDepHxVLXuzo+JW1yh7aE2zzAbUgF4/DGS4N64c5W9RuGQHeFiDQIz
RqUGfT0vRdjc+LgwDu6tj1u0phIf+yzAwrXhfonOfQmF4HbJfpnGDTuxDkEGdhGJMYcpwofmtoKs
BDsnIRhto44nnfmQiU0NVE1myfhQE5gTgvuwsWD+UqVs/yxATZjKKS6IIKCGjey1QDBIeBpwp/sa
LBeNcIf+oIPp7qQIJqCVEQVhZ6ZAKUbqD8Umj9O6IdHQp5q1+71CAe+9NmSYL34MPg76CBGa+w0P
h91mhIyPiVbxfYDY1HhFyH4CiQu85tcDTXkqu9+vvK455bz7++gyJkLc5spwcHI0GgblFvSN3m2U
OxnAzxPToq9TXR8B8UWkGU29Ys5cBd0VHaEBfC3htb1cIhAUo8KvJ9an8NU6xJJeyf5EogqENoFh
CAI4ngYl4ub2AyaPfFI11hjTnwXF957EAkyxPmUhsxmGyCC/wgFMCovPRBOm+YBYeXh8ppv76XcK
VxUbGROgIxDY6H7Mlqgk7iSPAce6/M2Cd8D7I33x7bHAl3lTwFg4egC5OJv5geLcHSuY1NjaFdbx
Ab2bPQSdeqn8UJmePx5IItIPXBheI2zoEcg/NCqI3LUmL9qsCfjArcVrUQYc7O6xU4LRtWaU/oPk
gVH+JquPgwwxuxNQXw8As/9sSWUCOIZrSD2Sd95TskVmC8m0iB2JueXdrjUbEg4XmPbFGhEyHewS
lnDeqytzhdQfniqJC1IxN5cIBiUiAwUBxfYAao6DowUViGuMH4YZhfVBwIS6ZMT87yDRy/DNhMX6
thS004nLr4L2wbHT1MEp3eZldwUtiWbsq404Ll9iWg652KKkPzNiZv+G6OOYQQGHFRyRdCbhM295
+a1od4hdv4HuMenU9zpbiQVatQozm8JDlerKHBHg7fzW+o4PSmX9D4OL8lLrTfYQeeEQLnnWuQNJ
KAWwqrHRwiXLkr82DQsPlfjJx4f5f3qC34V6DpWIzSuL+ZEx55rwpBj9kiD5EbGFcH+zXxFi1PUA
NSMBDr/yFVTgNtABIoJwWOd3fTlo+x1hxbIwyJxn6b5beLvc3Du71kF+HPQhj2goPIauTnfm2GOw
PCxxghYHSBuV81CMwEsh0JNIpPDMGWOLKoYYjPCRajdV0fGwsoByOnNAvQC2h59Rni/H3M7pVNIr
m83u5aEqdUKcCknZM+shcrv5MTZD4xbxStwBRkIcjNa8nZLlUEa7Bfv8/cMpI+38dqbglpdcGkyr
+fj/HhCGi3xRtP30hDeX4dR7ifQvT5KSgGfE0tVC77W2XifAnDw5dF08DgshK+G6sCvYv0zn7c5R
BM3XX80+53OikYSQNr7eAKHGJk/jnBhnXGrf7jl36BNtXihbnmGZth5VIfi3OXQhp3qRUAdsdZX4
6tvmq3qB5d6j/hLysKjznvPzi9/E58whYdu9h1IhIrlzKpHvtrqmJnh85o58c9LLK9msfyNaijlD
43K0mgDYAd6xJ95ijDwUhfxk4Fr5KBUNQVY6PxGBAGHIzx9cyYKeJzs5vHUETROTGPP8hHw7DdYr
Qxc5Z1g/OVOFnfngRAqiL+/9Q8wv8EqK8nl17c/MgBuHhJi05LnHbffmuCqL5IRxpokoKuh/aARS
uc9uMymfx8mVoTDzscYpEKdIh7cev1Z8G10xLdbDR7B4tzUbXPYep2tjxoCaUagY3OmRogSt8xmE
U0glAFckrz+D5gYUI7+Bh0CH6nCPR85QNs73OQ+DUE9Vyccr6dn1MAvOTPvhzO3n0vle7WMRcUrq
6mpdyB52njF6kDRjjOjRzgOYBOwN8NCw8x87wxYEVg8aAavCZpkAPEmwS4+Z4tvlGvbnJAKZbFOb
TqWldKqakFeihY6ZmYNgZZfD+du+TM1qzObpwlrDQta4ZiYkmdZOvT9ttqv362+IQuCRZbC66DC3
ZmfiS6wZAYu8wAYYyazyun0Ox/FY0G1AO55KM5CMe3el/Qqz21LeNB7wX4uVDhxqFa68yWNLIrBp
LXJLBniEJ3epByAnXFdIo1DooXkKwG3z/vkcoF81x3i7xFLLLC+PXekQAD2QNRs6mM3Hoe6cj/B9
J79ywPnmEQteqZG+lNh8OJl52+ZnWPdpNUXC13WnaCpAy8fpw5UgpSCNO4ne2MteUXfCnwCtXOQR
GibrxuLZo2hjaAs2JcoGAhTo0kXL2wUSRilV0mUXgAGBicjWIgnuAHp4C4tbtKhfDkg4ySPCEipS
WJykhOc5tZTYYw00WtSqPV4JCKwAj+IlF024eKJzRTnIlkYAbetoBoi/gnF45t7P9dhpwiIUG2+R
Wjrom6/hAojcA6H8eKUXO5mv0KdnVxqqPXt9zVdNGwQWrtLybxPAmZ+Bmhtgz0XjPEOqWsSoijCZ
9uCA7QrM4HaR8M63RTfVFuxEVZ7Znp/c//Y6WyzwnithptpC9LMAZypT6Uzfv+/CEAXrTwavgHy2
4OPwIS6fmRHirFn3Hq06PPHb38sOd5Lx+8R57YSVTraXT5WnbXc9fbFx6B7G3646h8IvjjqJNbGQ
rFI3KLi0LoB79pSItbP+wp/r2BnLO5BUwHgxzE1qfIjFRsuelp1uZ8HCHT1gqhn9r14vpUWyv51l
BjQL3eK8ZE4Yz7oVL1l7E380Uw3wOTPgWoe/QHDw+an//V2op/l2VxObDKBkiK6uH7HFZmua/IzM
lxFl+9d5DBQIXM6A8ykaj3U322YDYDfM1UBZP/ecEpDY/y+Wi32BjC/9A1jsSAWC6DS6hQgT7DTB
RviPjs99bAk/k3BQ4TeBtLKJ20tRYWT+2Nx+PXEGrgtM2jz3iqia867yE3RsGXZdbhwSJ8qjV8i/
agzuQY+0LkbdI+Ox/9q1Se0N83T6NRm5PKdve4kBEn6Gnmolf8l+VDvly9GtUEGy39/VHo+P/eD+
+V3yXPm7yO+z45s/3fc+fJoTyZgs7tvbujnBQK9gD21fsQNNHcO/yQJYS2eoPiFhnqx5OziQBwiz
gPzSN2L0F8YmVMQNPqLd8u6mO3VLxLHZ36ezwr65CxIyrFT2f8cyBFo8PqdzDjJJOSLN0v3UZHKz
vo4pJKhFGto9V87xqKBINj57JoUYXsOVd1E9Ti0Xo7I9otIJQ3VSEbGR+GOuqB0WfYS4SD4IYaBI
EOxktL9yc9c9/fY15czhAgOuGSVTxvOYn3MIbJA9X+UU3Jl4YbvW7elHtNmf5PMls9tl9dQI/gHh
TCn2Hvvak+h1rG8ghOnLQceZgwuE5SVwvPMXcetPcDKqlvDT2GMZOUY/YeRBwra8gjKJ1WyN4qCl
Od002dQsBIrgM+uMt3dARUcFAw/fYDC0FNDdACY0WLwJIfcDxlpKeTv7mvcNQxd3ZOLR6F6IOcfX
ahR8Vo/F+umWljCFxO9S2uj5DsAj+LJnBKgHNWFzQAriZrpAn4hZ18j+GlbzXXKUytx6e485/iag
pnGNDICNx+fOiAmmq6MLhQikYb5NXTBKkqmstbkavfz17GF1+/tPxXY5ePjliohovvzgePMJhZQt
Dot560jCBE88Xq7Sleiw/kCUVAVNfWW8qi3Gq5ubBBkmz9NsA6DcRo/APwap/bCOL6uIav9robFh
JsuVBtRVO4CnE+dTV7kcMSTa5KvX4vPDHCgC/D94epDpOaQ/QBIYkEz/vDoDe9j8XQFaENTUZbIo
jDUC29ZFWNqIxdh2aswES/X/gBfOcYhdwZ3y6Rx503eqVIAfU0YGXuO2AM1fa+4mVvJfzgd+049z
agQ0rp5M0L2WxhGDnU2vGuQWW3GeM3mtGG4fNPYFC2Cndb8ewYoFalD5t+PblyGF3O1ReLfjwxSi
WrQvBsW70Zl2G/CbRFIHpOECfqU4pU4CCveeK97b4TR5Lwszik0zA+9hUoQgzjLn9LrRN+SLY4kO
IoL64At2/O2MW3wiBnNGPHuXIMuuHHrsFMF/bd9evBJn2Hc8zjpSAqBL0ty98+uI/NQAO3lGSK8d
baWChZnX/ANmyh2NzIOED+E8m0NHs/CiABL6iZ5wMF1Onw3cBnBuwHweUOvYvi2K0vwzW/tW24pn
KxpoULxJCIDDZ6w3yZH6N0Lk0CpP/FLNTOaF+6HRNAKSi1GIRjiCDhJtBbdgH7xRWTYzIgGfQGOG
GBg8WQ766bEOuv3v8+ZiVQqHnDAf3a/MH75ebI8XX35Zuqy8DMiFbE1kK0TtacuTDaBYm7r7JXnC
xrc5JlijJEBeljmv8Il06qB1+Lwy4zGHrAHJNsf8wbxHu9juvDRihAik9u3dAd7oVrNNg21ngIkl
KS0fc4KLLq1rbD0MERzKGp7f0BGY1RqL3scz4jvvT3kQgJSx5f1NtAsXdB5H4A1Eu7F3y90QY/Mo
fO+brQpU2ClPZVBeQUITy5aJtUxP7RVccOcF3Pri633PO/2ogDvIbd3affkQ2NQLG/5dfFm7msyR
OWRjghMQ7Posq5zJJeJilLxHaUOyrs6W8EsOvXJezB1CO7lshGiBInalW8/tCKcnMy8GSsjbggsR
AKY+kyQw+wBDFqEruuoXLVii2SOM1Oky7KCConOA6IKBaOt3r1vC4pd0/dG45jxPYMR2ysumQXwe
kEncpn+VJyKBNq/7iUbcORdDGqyieDQ3iwCXGuZtHe+HZSf+Ftand5vGmmESsiPg4u0qhnxQXsiA
HLx4uMSwGXgpKIB4oBrSLhBDsEhlOf2YR2nL4AkJUyDjqW4T009pWKN2TWjQQnwOlrf1y7oHANqw
ethJdEzz20LzQCNFeNFtUA9wx/BZrREzmPXbAQrNxswod1kCJ8wToIQ9T1tpVwZvOj+jFk3MQoUh
oQoLMSTY4CxuFl1AObMWU3DLjHWjyq4CwWqjdDlZ4K90fbK0pXBc677oDSJd9mT+8hjSXO5XARS+
387ea7SE4hDsUAx6PSFnL966kwcjbofBuaW1RZpR9kfnmoyAdAXmuIwUr9n6dmCOFYfdXmZCGBRb
MPjdvojAguSINvyLLpRowD1B9LIVsljWDV+lPCUb9AwjTXiT03aL3wAlyoOyCt/W4f50A9A1g6Zi
jDb3GXfMrwLZhedsZJuEak8aIgHHednbAL9xcAcJFJByWA746ByVs/6PgxMwDjUV4h3IW6Ll9L5S
d0oIkirQgx683MsCDAeGfc9TVy4jB+1N67b4zEi2MDsrawAbzzBmmwTEaQflWMlcJl+3XiMfeGMw
Y4y3mlMDLcYm6K/4qeZA7x7WPXo5Q6b77Kg24FKDolc8MLFfZosnNcBCL8B1F9VjSDaSZlVT+bId
DYBzvJVNDqnmFSseCuKBdjZPx55GYQJiuF68F/lqHOX0X9SeVgJ9lLwiDTEUDZqjfp08rKeNxc54
G19iAJIPm5EPEr+g/dBp//vYXwsBWlIB8HQNisSvtMM88+/tNxxGUM5rbRAlTr1eMwXohM2q3fHf
z1nsjHfdRjsAAS+XhDeJxdYPPAzVK3axN3RDY0Jg+YP8OqIfTgOge9BUcb6HZofmSS4scuBylVco
xsStIAn8FGwR0CGtwKUacNvB8ReYEoe4Ao4OhHrnjjY8TkhWa9dg836kXQUe3oUI53ygC8C1Abh4
wPhwQJu/TbDmbQCWkzb7OfDnHDxwPy2dLm99/jh0TLZftAF4ZkTd4uWP1hjVQKApS6N4sSJGgEAh
wB7YKJvNn3S3KF9fxgWJM05bY7TBA6SlLW6gpQCW72eQmgoSQcC83MrvRn2spsiVOPp2DFlhN1B4
njMeAAaPCuQygOsPG29GT7YQ9I39ygKbj1sY5yZgdRJR1CE8Xh2ZbyBkctAY7ZF2kNa5gNiHKgUm
CmULUfFqiwxa4Jth33dPHK+D16VH0RRIyIcOb3QRHoxXOFLjFfqRG8VvuAHszKfA18zCS61++a1N
uI7wD5E2o0vGvSYO2tZ+TJ879QT57sjvG63HqD0PnAAEc6yhCMANxH/u+ToAIvborcvOO7mgKvJq
ORhKdZzAAipN2lwsfYDo6Vv5KCbWfS9u8lkCoG4LxSmvFwUuMXQU3icAdRmxW1ula33fho/WlVZp
bqIl7rzxibUfJhqQhjzXMd5xdRp/JtbMUBiEN1CXuC8RDgc0R0WNJuTgPwMlLUUcAwdPypl/COwk
DwExivQg4UUheUOahnW+QPmD5iFubNxQhdX9jL52zXyGxcwqiRIM2VW7bnwgwPGG4wEYkmabAcpI
RkDL1WAjjlfc6v1tjJrjYIKmoZ9lZ+ww2Lscs2sztvk1yiKFNKzPkFC2sys/aFXcbLaAii+iz6NQ
TQ1yb4hjEq/Tr8S1AjP87/YyvgeVWUT3K8/FdT0gpA368A+EWSj13AWH0uiGEOEgZa/BhCzt6vDc
JQs9mSvTiSvsdNUc/fLwyERnPtaYtVH3yxuF2Sn/Pqb8tdsUIRkWC853UY7cQj7kMiyIGYD2fBLq
HwfeZlJ6+Ieb/eytG3jDMl8mZSEyFM9jJ4UADvA2Pt1qk7OK0saPeKycZNMuoYzS3eozvOM3xx5R
R6M9yz5orN94wZwhWWqEewCb1NYAJ4+8F3VZOZ8Q/b9p7LDCW2iLSmFBCqVkh0Q/w5loxAUo8QIe
jno9tgZH1N6s/W78WzDviznGxY72AVItcy2AtHmHyYqqMhSR3MpRWreHTI7lqYufIFYCSPckg95z
SoO4L20mLOX+cRWZUYzxi7AZGwIjv8Tc5MZ8+PF0hEnGFmhqhhfC79dlIMYxdS6ATMczrjpTBhaV
uAG9jPtfu5R5Vp42jT2oR8UOqRGeeiM7hIx09bLKLTEOcssn4uMf+bvlw4cgDQQVYjyzE9FnWHrk
cE/xJnglDI02aMGhS8QAKKfdZd9W2JyJ7ghWnb+OVjSWr3BqU4t52Riu7gxDV2UBTl6pfdanyKl8
cfmG1RaHMc8MiZ69vgK3PFndpNln/FMWA8x3wqhIGhh9F2X+/Onhmr7AWzJnk63vtP9iEJLRx0CG
jWBgQHtdk/YgghGwQl6ScMu09eayXd7iNZMDyplEHQYxdrpmYhVv4iMT1gLu4ZeVGBRlbvHbBTXG
tMqfDGonPScAXC0JyleO8oZ3JEW8MNg1Pv20tCeRvMF3h2lzFumz1h/PFXYA06/98e/W46qawnD5
x975S9fNPhdlRuMxjJ8lZ9ccRfe5SBeMd3cjGzwZn+ZLWFEnA4H+8EB+yajBb2Yq+3ee+Boq7Rid
WKbIbFLFI9xhjml1FLY5rHRQ6bLCap3imuWso1nJMvYIl+S1xEqZSaqmVFKfGbDxi5ufNS7HCVXH
kWzKsln+aECQ2IO/CQecNovlAzNNzD6Yobchm2kmeCVyPFvmb9WAgnpiojyx0QoeXEle7od1BLrz
WCaxrJ+9LyXz5iNHQP8Rlkzkgwxe+qezIL904DIG8Sf11HRIJZCmRB21IXoq2MKx8yFdI/bKGHt1
/2E3LC4wUIpguGYGZDn8pS+QU3UDzsgFMjCmp9MRHItBrd5GnlHeSKfe/cDIIzpM4zkC1Gh3kkyM
ziEPAyogA2FeW+XT2waNcUwyoJqO1gpL7Pei3C2I20vyKyoHt41KoX3Itqy6Me007zibGSXeAjjx
uUP1oQwzaJW1Mo/UhQNHpdBUtIqp3TJdbsrpLfaS/CxKdjYlGt3+UQEblwkJ9U0ZoX3wchgYg/Iv
Z4BB0OwhFDpwvoLkY0POI3MrcZBTWwKFdz78F0SYSEZpoh5UrjBbw4ANSuIP9oPytASsXpt156ju
eyNTTWhrPAN85SK4lJDJRpoxaUIwPovYRABcvrEajvDa2fJNiwvSG9GJykK8ULGUt+FbkA/9w9ZQ
148FZ4LmpLSC1PwWfBjtSWl977DoAQLZPXh9yY4plyHnobzKs+aNNbnXjpYKw0+kIIDMQ0aEtYtS
heq9X0fa0OYH7TE41/pW+YWvVA1VcoIU/hXwGYExu0KA3wzlxycCUdA5EL1m4+tnyWbUTE5jcNVY
aFjAkxzprg+nfMqvoGBtvTdrujWY1BmK8+UqaGRqgjdwncG5j810+e+k0m5oiFgS3PBMEVZIOD33
TDwLngAHSZrDc9u+pgJfL26/LHoasr+t985n01CyoyFFfw4/FiTD45DVFqtApADYbGNYONlzv1G4
AvJRKFF9BbjDfp7VF1cJMZKvrbCSvyFdYfJW3oB2oKWj2rbFTpylK+PBSRUiwFP8WzhKgxoMOuWk
gLN2ZIhfe92vzi4XkUMYOTjsgR5nSpGvNGGpFQa0hzEppHb4JJSNmOp+W17WFNfQJPjDBYaYQ84V
F5+ztJLyKKYmG8jT0DFgHVHMfSlGZZI9d3VyCwBwXPg7whadzHR+ebgp4vAISN1Zywz/b0TJxR96
cbTs/k9dUs3B56eO5t0Ptd9FvEhL4tNNHIQdxzOoB3zPkE9/qgPm8Lo7ql2ONj+UD+L85sNwMb8e
c5jaK6+8448tuNsW3mmhDrITtSVE9THeXMndy/2eMPEaOzGY9nj3Nr+S013Zl7MRvL/87IuPt8UW
BNnXNPc7Rz9xVJuHr5+QaIAfhmpbt8Ad4DRZoaK5lILLzSdLoucD1mQN+uZJWCfIpo5EzHIrZNQY
ydrFmv3VZAVvDnGn78DQijdUlTDhPrxF/MVD/Qf4HPBsEu6jjQBYP2w2hOyJhsLIZ89i9VCy8FTj
S+z3Css/Vtrj8ydkTYGyX6Cb9QHaRUDgScFP2JgBxoMiCaGVc8pvT2TiDqke3AFwJAF6p4MSKgS0
Evmy23UQ5XDQr0eST/ZbAPBcrzlFcBGHZOL0iYUQ85FIwviYshhrFhEuaUL+8ZtBRi9KeyuR9iT6
9DzpPJnelloHAXTklHGb9DR83h4/gzYkCtP53/gBHxHrFGOCVlYNNoANVCjkkTgCwTRkf+SuC4zM
XBoB6KCugNXEBMuNztArZxJI8EgMXTFGkykzz3uSQUIdNJaGsTm6ef0SKNEEIZQvK/YeiAlybDYG
jLsXYonQzvsBPPO+4rF8LHckSGWdz16Vz+rpxTANx/Ld2PnEPF/seawSHSY6tnaGRh/fCksL1myE
NlKA3M7ue302sd+I3pW2jPwB9QnDFHPEqiKITczWGf9CPdZ/HtSBdJIQaCdmAoNm4JvAgkVO0R7A
c/bn9gfpT90+GQ5uWXa9D4RpupRY8cpdhygwK+eliiUVnkvwGIUT9+Gjz/oZDD/Kr3JP4fZlXvnL
IkZ/OzA3+86iwiZv9Sgojqc9mTOJuOojTASG6EueZHuKhgsCJvCWsOxAfYr0jqA33wLER54kz8ag
eWlrh93vcA6YunNGhmXGc/fwQVo16BkwHmlbUEI+UzAGJzdljteSIxTTEp6daE7eUHECyYzP/KnX
hApw3VTM58blrFoUKw9x5/VRooDavTZK70DQwnf1YQrBS/OEoBMtOmp6e6jizdh9x/PJhEBlPEmb
jLJxGNEwfsClAumIpzA1KONXcCX5ulFFzr3nn8ToTH42p/dAW0DoD3YRaH8IjIIG3SrGyNS+Ky7I
5CdDRHYMCOLBraM1oz1JfLqpHjccZoYUUCrCl8zoY+IvEIO38/kFfjGa1hhIoZSCMy4LG5m+dOL3
NAsdWj6sTWlN2N8JHut/YCDA8Oph6aqmx2bP7kbMwzcrYtkvngfeyafwAMe0yOcprvj1oHqxIYt3
YHCzRyjuuhmCY4NYobDVEmqrwYosQ2bNATmsIfrFoMJjvYs7npUdsRd3dwU0E9xkUaRBmIYZC7j9
DJ+MH31sSBS7W5Va98KMa5aGsjNk142yepWOiDj7HejQaJBWJxUtkx/Bw9Rv3AFeGRTu2ONjwTiw
rIogKRywHeVtPiaNgtVQBw52oALHk/oV9gDwfDmd5aAjoi2ZtmBGRCKcS9S1yEc28nzUukrj1+Se
gvZBrcJRzihEno3zuTRGzuCFpa0F/EnldL35X+y6URRO+TUjeaaLW+G7q3uWSPoGTwUkeZoJ+m7U
Vs5EB3d8oytAdBUAAKrBzA06FPRQCKHm9NC4bzMHoUUNUTo18B+cnqoG6+thHY0wVCp2/uhxfn2P
cvIHEu57w+HivSVFT8iPQCY0xopI1KdIKKXeADoFDgbQiy+YkHsrfuIGJb4FOqFP8BkkismMo4Tc
ylSZD6Ow9PhlLJKYIg0Au8FinrLoqFxqhUoOQKWhmghgTU58SGfxbQeuSZzs6zvx7hu9Kaji9Jri
tliDPcpyEhWYaQBwOSTxc4MCwLMv5x+gxJk+rZVZwkxKenzROpCDR8WCnMQHwmaSIDb+C0xOxW1Y
bWagPHWA+fBjRHusOzUVie5gqn5DmFJlR+KCweALmyABqyMXNHSaGYpAIAGRHBgQkJ3CTiff8FQB
4nxVcOnACONumZbBvba1NOprF5pk/wkaMNkV8nmInLiPKnqh+SZCG/dFfiHkx0XeGGXl93WQMXfH
OySzxPuMmzF+eRquCqw4ADKAyIyqkRkHCvymWQ+gvJlCXVbekDsdSVklYaygkzfYyeHXk7PRMaTn
iKFeNEqcpLmMUeYpjL6KBCLfFoOfiWDiEQ58NvZfBwxrBvZkA5aoBdI1mKRrHXJsBjh2BX06WLsI
xGzgHPeInC0azRN3o4/T4ueGkhsMc27IFH7Sa5eqXlVNP3QnnV1PHNxZuqCiYUOGjgXBMsfyM6zD
O6OadjBqTpf1xJVgiHKNyVZwCnmye3ZReZR27mQxEYw/6ahuEEVwR8g1xlGaW6OH/8zZ3alzwUFL
nz8D8J6NrngWgeiemEWPffBzExYwhrzEfg4pe0qL1lKn6NzDboeK4Y/RqPHZt/Laql8wFZlJsT8m
rkOf5xnOATwgXgd5F+rx3ch9pnoUQGAk46PeGnDqllCwPASvKvNCtdqytLuF0AY0MF6pr2TBNwuA
uPXuExw8Z5Dtz6PAHLvwMVshzp4wUMEHmup5Je6qB5ILQT+x679cN0bgrw0mCbGdkvU8jbWcjQZ6
MmsPOIaXU47rtl0DooOuCJEBGDAQQXphOmnYtNWAXMZ6C/kumhAPxBwN/iB+HKm2vrrog0gqJRMz
ParykZ0ungtAHcUiXhKc3GxWnYDKfM6Mhj0aIAYFw/CDbE7Y5+ywvzgM2ObZGOljJ6OYCKCvMOar
7W6Zb2B53SznsUU+6gzcRpqNDuj74nL0xe8XGYaGHRsDitcqy3+B8pMRblJYMhtFQxJVPR6MA0IG
NDc01+l3m3m5X0776dN5ivYrEH9KH1qzGDB9C1u0oyA8+YAkldcqBxpLOP74gwc76DJ1hiPhL4Bv
ipEalUSGJm/QPBvhNMpYTSbzx0b2Rp4UIKebuNTt2hRuP7p5NTRdyaPzELJj3v8WcCQBab67JeKs
j3s4gSQCgHP9JjkDAkdgHYWtrYqrD1Z3RrJ7/QzapOLbfO3ef9rD+iJ92Fioeb+aU4kg1GdAnDo4
8uoowxpVBHhcfcEoH8CTENknjCNZw1Bq7Jt1FWUot53Eq/xTbtrGuG+a0pLmIGnWmis5yaqE6X1o
5nfG4CYDfYpiWgzF7c9qCG42d1Lza6OJRbGuDtyqOwHlF77wFdQEyAxtgW1Iv+d4jsRw3kxVlNGt
4ggcdP88dtkAtW3Wz8UjaM7I2ymDMXm2wsaCp4lj7A4790H38YT7huTcWAeYAHAc6LaGGo49SlLn
c8GnGfW9yT6ejvclPHOEy+CQ+KniArcVYSdldl055eINrmOMoN9nCoquXDz9Myf0QT09UC9kZGt5
Y9iLdy7F+OTc5/NEsyvBSB0q0fEwA45z+8JNRGEYTnZuadz0fY9m6uR+KMKGTDuMMJXnNFcC/Xt5
N17WeLhYoyAxGoe3zk3SAd84AXGyzg85Jmv0qewnoMricBUWCyxkmZOyVzwzrYS4iaSZtiZnH9FH
gTrYhDduZbt8mPSzmJNOAS+FkpsthdV4JV6043PfnAHx/s+WQbVUP3MLgbZ9ajpoZkbi02HU6gT1
ASmMoSFBgju2CMkDwvVEiXGZhFQ7ATPSgUiaWgSqBZgKT9ccKoCOSdoHwL3ZzMVy27IkN26zNuQY
bLoIXxeaM2jcDZNJAJtc1vMo0IKXO2oNEN3T8yAZqTsfBxffkHdPMiATaKkHpMEqLUrCHojOhwCK
S73d0yH3fr6GNjtP1xODBhfop5eW7vmgrVhgMnsdxgc0tAwn5GFlojEs84cBVjqoEADXR/YRmCNK
2AwI+jOA9qfFt+jJqL1xWodjY41OJJ5iQcjpz8D8bXodDf3UjD9IWYqZfXUCzuxQAUH+gLCxk32q
0UsTri6omPiMNhdM30um2Qbi995klrL4xPvd2T5dlvghw0CmsV/e4CQYs9OQAjwUPHad3m1Dut+j
IqTYfy3pqHRvQD33wgLrlE4Jnm7OWkX3HkcalubvorqIw4gokVvyP/mhjEUgIBQ7Yz87cUSL6vEB
0tiibYeJfmLVq4NzqfdjetaZPJsc8+IBzcmuPQo7ynL4NOYDg8jcHYMkyy0JAyphI1B0M23DZ5bf
Jxke3jVPhPq2JZSOdbd/Lu/LBv1NkAYj68sGmZOjGY95/3aomHqZrW15uzTfDStiB1Pgf1rBHHM2
tqQ7NEc+q3FrVY2rCvYHqaoe8VCf9kfluwsFVHPnEzddqW6lI5vJZlf0BD+5OSMvi4/AVGK2pcEX
Rewrlp5jNH+hUJ7lt3u/7cjOyuobsh2mVNQcjUYfDNQ5GaH4j9OPGavBcznZTuRlT0J8scsxXkjg
0L5kEaQOdL8SB7dRPS+ZiXuP37qy5A9TA28Sr6U3jk4/n58axCj1SRrFLDK+ltauJXGDgPyoh46j
zyom55rfi5vb6/i8eeUfldzni1NLusqROJR2lw/7gzvrTLRg2PNdKlozAL7o6gDu9ZFbRIiAjdsR
t07mQcRaF6HuFUNj2WHJiCqDZGa/I+fOa+9i7gNCx0eBR7CpEEhZ1U9E0XZg/phEYy5wC2ghP6vM
f+7Yu4/s7JcZTvrTIga8kyXzrloMZl+bYtthXsHu17xhvwow8wKWqZ2JQOfDSSCjI/uG+7llZkqJ
kJ8K0Xk4oE2EidmvsY1W2a5UJxAl2NMWDseBA4Ts+fWN6tJSc+J5/ocUGQ8wBb/6tPkEwnt3f9po
h4kXDJ/e00FrZqkjqMkmnQnt0Imm2B9Z2aFsvTTE3QrL5nKlcr+AT59uR10zzXdlgYQoQNfAjAGf
1Owqa1IaWowxlcsCrJ/RmvNxD/8RdV67jWPNFn4iAszhVhJF5WRLDjeE7baZc+bTn2/b/+Cg0Z5p
K1CB3Ltq1Qrymx+4lXzRMmocB+VMdXJqUK30Xs/nuj3QHWNMOmJKwOxklM8+vq4y4GX9z2CfS9Nt
WZ7yQuTycvoiXAu9CQ2jTHnmC2uWjxkbtBQrwOmg/XJH8OPN6Ygotf0Trm7mqzYjTCPv+jbJl4ir
lKC7R1uw4OBzSkGV0d/hB0/Q7Wr8TQaenvx9AnuF8x+vsOJf9IrZkc4YBc3ViWA8jqbd5/6Q6yhZ
KmBhTyouo+JxCRVf2Su8WgJGasnVI+z/vVC9Tigy0idyTcGOGPxFNrm/72ZwC+x72H9klAjls21v
fYPm8lKYtyZ9BxEM+Cdo/biPUfKbeyI+Ouc9Up46E3VM9zlML4P+UMYP2YK7l97T4Cz1t3A4BD7u
AXiipbd6vvbhtpsPcE8KfusMj7m/FNLDUtGsIJBJ50dtfvjdlxrC8kA5O/2bm3FxC3nfVQ5+P39O
2U1XntQBgdcaB64sw/zG3wzRRSd5iVQby2U8ze4NH5uzrAncFootIR4ADMSwjrRbXjkje1jPERm7
xFJtteYgV1uQ9tjcWzNq0mUDNqV6gb01IXzERwte2lIDFbNYHFYkskjgQxJ5SBC7hA+WJYytmJ/g
hgW5gCeFAYDTDjNSrXBDQMq3gVh5ojOmVViJbwVnTIbL0xfD2oAYRDgR0HMJqCfdC1EAXsxM+1M2
YuGvhVlPOqwkIsYcVwboVHbWBN3ngU0xRRcMCkAtIipdjhzAPkEGyKhCO/Cl24Cf2YqxSzy5My+E
XcdaomUHHeYpgH+tScBAgDyAbgzRBHDY/JCqRMoH4xt1XAvwkDnVsJrNlYYzkrIqMzFEaKIDKJWm
E4m39Gdqt0VNPRQxG16TaWExfgAam1Z1/5jhVE8r3hUxHHxCTGPAb6UlOoZZRWfrMpCihJDXpnkg
aK4Gpi12bbf2ob0qe5pgPoMp9pjDUmUZPvEQ69jwYPTKPSqGNdV9LO2nYFeFG3x0MKim8J+kb029
+9rLiDdE+JY6b8AW9vDcqbByL3N6LceHbB8m65JjxgIVIN47t9Fe6xhJU8zrH4APIRgjWrOFUawY
5pPNQcZIQZZmJ3goMygnqp4zvQJNawLn0SuI0VDd8QVhUoi2Fw08NbWoDwC90eWFbMdeydb4JH8z
BaSC4Y40UZWowdMnHC3wr3o/QpoRgejRRghcZwZDd2Kh7sGRIB6TAfbal7YAl/keqDCYno2M6AFj
U7zHaAMTDsTp8FqeAS6SEbnJrThi2bAH64TD2RHe4mLQEwGLQlMbtmGxRe1aeYW++PaZojKHyLyA
W+9WvLwAaNN8MbMmIBpIA3IPL6CtyZCnaT19szJgRonjHB2DtADe3jSg4HxQoPH5Z0cwMxyINzgB
MBF8ZtpboL1+F6GL9rBBB+YEfGGLu1IaCxkD4gPtJkSuNaDCCnfYmYLSQpIL5rpVPP2c/+TMysl+
zHez8KxWcTIzzw57fpKzCNBTh2b8rudiqM5CQHaJA6mZ8eCx0WDR6gy/8z3gLonzoI0VlEUb1blQ
BXXfMECGrYbVFWMZCK8oeyDTu5BINy0uhBMW6r71Psg39W9I+xYBfNIgAqYure4A+gwoYRWLj1bZ
2gQwqTR4MAs3F+7zIHc0n9zypONA+2zDmDvspWKxaLfn7W1iJGL/i4S7RnBnjtkyt1H0N1gEjNbr
2AFagNyGBNOScZojIGU4Bv6PYTUulgnMKCVp15Dt23wNyTY7FaeKnYIEqfJk/pStOwWvGqSqIXcT
aHMBJdWWEmsRw47BJx4eIjTj4JXMq1BD6Y9P4HJmB2TAZOHFi6HaOdAPE7IMhdCPwKp3FClK8GpK
VA9EquDThHD4ZiaIaAHiBXur7b0MjojFzjo8ANtQe1Fps8gxfKKYwR4CM6gZuQzVOS6+YOJAi18x
p5RRLMBA/34Jdlb/dAbTK9qdmtkVpmTlVt5ZT1O2IjeJdh+cUr1UjP5ZNMmdeHFYm38pGaBH7QuN
GasHfRJHxnCLaeiWpZnM6lrxxh30LJzDca3fNV+03ewKCWjPSwEhhjpoJNUUBZKoR8D/3qL5hc06
uVTP/G3dXExG41uOjhBCHOroK87XXvtg2GU+BdIaeF//R5ex0rf2wdzi07zFZGsfM69Zgf/j/8f/
ILrBjrHfmFvoCdPhW8hjPb1/+/YvM8HFv+Ys98BDOYQGzbWPTCNO3WaguYQnsZQ5PcFOI3VPK8al
ukSMEK6+iiUX0OU39oa5JfNKLuzsnVxbKACc0iwGkIE47ZfYcJB9QuyL0PWCtRYgqcWW0B3uhRIS
ISq9XFq5KCzR/GMRtUCvlhBZQW+KUo0cVWTL5Vlo95KdQqPNX/Fn8/cvbVOhCNpXx2SH9pGHiZ9/
N/13d00ABY2nkRjw+yjxyP89mlaY5/zfQ/jd3y3aRhwl2WnomBkzcQ+Gq/wLAfn/HqtttA0CU/GA
/PenePr//38W1s7joOJ3IEzcS9v8eq50nnhm8Ur+eyiY6a5nTulliArFT4WkIkba1iXCNVZNv2Kk
svxKHKDzyDz4/St+6iRWiP+W/EF7+qKtxP14ZStxX/mO1xYRgfwRD/q7a+fJOHl1Hmpwr1yna/A8
ceP/P+d/d0524oi8h9/jkkHA0f6OpNESl+v+0l/KdeZav8cruVX8PnOHm/iv7mYuWDcvhogPbSVe
mg1/5ffZ4CuwcjPG2oFe6K64XXdBXf73NjqPJHlPW4k7izcinky+dx5Rbfxb24inFvcRL/vvp7hv
//R3f23DeJX7NNwmPpSSe4nnFreKx4n7/b0B8ajuJp5DHF+8Pe6e8aC/g/93R/GEvy+ST5V87bt4
8HDrz+LpxQP/3rn47d8Ti7fy98kIXsC9CtgR/j4RDn4Rh+ETjvkotBWjRj58caMkcBfx/CTl/R5B
vElxg0oB8/s/Ee8J6hMPxwDkYq1Vd34WD/l9wbyL4ZbxEB3lK3fDOI6giN9H/Pci/96E+CmeNuK4
NVSy36ck4Zdfi6f8O0S0Ef83PvPNckBxMHErkQV83+KDFe9U4RTi7P7vYhGnm/jz+/wYH3DaRzu2
9+fSLV3kd/ydbyiaQOAiL+CvKfb1jb21t4g4cQ1DRo/YNTz3AFfZUfyu3zOo/tfvbULOTOSA8Yu+
YgVrh8eYXhuc/KI1HiksPDkIH4FtiKUw2bfWdYbafjWN5GOkPCTwpoviUfZ65Y82UXhvoUmAxuZr
uGpUdSVBb2zlXKbhv0QCon2kw2NC+hLcOzg5rKTtBmniRvw0t+Vn4CHY9xAk4n3//3+g7uJwGhHC
It5c5Fmu+IPbKocS/0q59e+2v98w8/Jwmge+Ym7uNBcZidX8AbeVorbC+FilcjlD2zAoG7g5bk6y
/VOElzLbsuQ31aqGVYuEBHBZfuYdy2dKeDgIzp0guexVDm+6tYUgZK/HU/NcQaZdMsyJoV5D8n1i
Xqzt6BDzzcBYCyoaLU+1YGdApT07K8V+QSEKo9Q8kMMyw1DMQLaya3HKjs0X9rS25tJ9VHBP8LJG
GP5UHzf5FVb9s3/Wv4JeUMsE85aA8newhbqivF8Mz9VZktCj0BgvzU+6SIQyHbNKchltMGkKf0Vh
oI93xzJitWBch7UoL9paQSpF29Q+JGMBtdlP33qS29nvaaZz2ItUjAXBbPTk2BOAhITkk5MM79Vs
uRiu0G78jO/tI2Ybg30WE24vnDVHzhasSbETufq/vS9AMHMPDSsWH+dizDKWU+slEJTwxC4vvXyE
Go4UR6v4gDynXQ3Nim49xCXeWlowg5QddQFjYYZXGP9AG9RgpX0bnJE50VAuJQRmox3QFbUGbdoV
g+3ki24LUMHKBOLTWrxxtwKyb3V73RzQLy+THaDnFhI9ISCRV38qtw6g6NMkT8T/hx/Pvrsxj8g2
IWmE4NIwdDrEV+oheeWjRZ8Gu5whvpgzk227xNUChwpUdTb8oewOQZB8iu5Q3mTGGbBQL9OT/dps
nd14L4/+C08hasjqPiC28KHww0zfYRN3hBa3zQ7OfcKelSokwqxsWjOd3Awwe7GOAWYHl4SDSSD3
lk6KyEf/UB0xp9joO/0a3D7ti/lM2ojhlUxM1bV4cnLQ1o5bHad/NKrNGwbdA9zy9+ESXJXb8ApH
MGfWDQIjThnthxoJUGCiEg4tVbi+FrH8gy9y2J7m5DWwDi1CCNJb6KFKWopNreEAiykPEcYiC2On
PvNfWA+YqQ7xaSClFPox9Q2nhgwAWaxgRAFSwMlhNNgfcT6VYxTrrhBPM+29DRiT4eN7lAdYPJA1
mYcpCEiIt4BGAYAOPbFqK/ymlnQrxN/gmPIGwB98J98gxZhv07kEgn7Gagk9Esakj4PlLTqOnzWu
S85JuiXfYPY0dk9YNAvg33yDNErtSzNU0z4Uax5Ns4GtlnCVM7f0TTwY7Zay5PkhrIuMsf6TeTXf
BgdgfvQJnp9RE4NTrZxb/ES9K3o0JhxMG7ByGpiN87KSo8iCgbSHgB5+drltQDuG4QivR/sBOZq+
xFCrWMsl9txQbzamvDc+QyxEjBVoN5UsuEnAteyTJMkUEYqaFl/76imCa9ReNOX+9z+TTbTC/Dn0
mwn6JhAKXCS+KAcnThjH7TlXNhPBqTYAL7SC2zS/VvF+NHeGthFsGAseKyyGrWoEJ5pFC50JIlua
c4JfGPww6iHayGau/RZxzW+iYUOoqxgJwephIIEJOa7/KJ8J/lQ/YIiFfAWQxIINi6LZb7PuPOtb
fGhhjlXRP5vkA5gOdn/06eRYMWE58MXzbZqX8WqPr/14YD/LXrX0yqSUylUXZStff8rwjbrZBL06
oiIQXCLSvRE0mIcp/pJ7Er2wTEjuMMJIz3Zknuzi9KCZ0XMHHKomn5J27uhdg2/eENldW1le6zS4
vbBgZsSYSZ7Pmtm+xfo7AAk7xxdokhO9NKRCX+mPgq1se+g9gFnNc6/s2A0GnG4ZmR/mDDeuT64E
5TSd+2nJQor0hFSXTFlr3TrVzpqz4rxGjSDDcyy5vgrhByfGrbrXmIchP0SWaz8Hyn7ojhOmDdDM
2fekm3ZL66cAwwh0+yRpv3Em6qOHrbBZ3gP9iYXbjPd4+A20dfpTXK7I0F2MYexingawMNiHDqrB
AAFnw/iM94/bhS+/DsM2CdnDcLEakPdyHWWMiKpdqd/xP5HBlFAhz8xtSRR9wsjDZBzPPopC3j7I
WIzTQafX6psfBJoGwBbI6p3niczgfg09kHjpVnGWWKpxGmAqy8YfrzL9RRgmy6vMPBRKtK101JZZ
Ja90MjpNwBOdYaWaQDX337gwJsFye+6sg8487QJbmZ2KyxFbNKU7pdmRFKAq+CVcJNIPPhhJq0PU
AlfE6xfdwMpwcKQRSnvwHxlNmwSsuBI2DNaCm2ggfXJDWIsA1NwCtFEsBlqzJT0t82+wGiGtsT32
80ZyTgUiKmfRZnvh/m/sp/E0BHATh8mVrPIaZOYmhtDdu0BY1fxKRGoBxap+Utpw15XmpietQstM
14nyrVlmT+hNJP0coxTXuYZkQz7zm3i8cbAgQGhdsAZr6fsE7hADlfYpRpVtdMD8HEMXKWwYpCRk
DuOuPcbVdYjjnRGpXvctadaNEXTYCQkYkJ02BDB82Fq5yjgtTPbnENpFbVc3E5/AbRzBJSE1A45B
BOWMiMjk0QKiFVs9tiBNilAdGzwbMbkZgFTnHCUtmJ6UJ0C2nXEPi0ujrB1/PyP/q7wq43OuCbFi
TFuUAVOF4DDS7oJ/ZT16dm+cNhJ1iN0vlWY4DCMZJ7glTNaH2i59/0vEKHTfZvTgy5BWOoVBX3t1
jsU/A+7JZqZBRlXekBlOyMdYobJw+m3dhbTA6qbHTAA+QBvvs+LGd1GLBAe/3OaTfyZS3WofconQ
INg1wsZRGS6d+mL5NjmayC2avV11nAz+Js4Z+acMWlKHQc10hd7Vwq5W2cAsuYfT9BT6YAXUVBoU
KxRJtfEICbSAjFTAE7C7hw4juWYdCnkB5jbqgAQMXpHC67fr6smAltX2EBg1/WNAHtNm5tXnrZpT
ReBoAuKmfdZ9TQgIjXz6oSGaiBC2DgjaESPEXyZ+jnm1c/JkNyMQj7vx1OZ0/zamF031YwR7mZJo
yptTNgXPirSaGvLHigliiDK+hXH8YvT+wyhlTkDP7Mp9qceX1IBbZlbpJoPRZuN11Zzazro4Eu+8
8F2jaV4CiJTytNQKeTMSpcp4pobmqTTPs0TVEtCMlz95j9I5rJhW4ONgq16fro3kUI3DWkkPvpy9
ZhoF3Njs+ZqI90HyGrQdC6d11QftOQMjB4XLcB8wbFas8FOWY3k/awU7AFwMTd6NrfVp6/ZeBoIb
h2Rf9cKPvX1MCYE7bcdIBfitK7wK4yJDSfaJDnkKQtGkXzpU9VRtuQH5TbZWjpK57QCGbXUsTlh9
+PK2Mx0cHZ2zTPiCQyDHoEJrAt9HH6IOlAP9I4LcpKE0F7m4kmJvese/hKXsHjM8xCom+TRJMNmq
BMVV1m7i7D2tpe0UBQw78SW3nPss5c+6DT5IiMG8ihowMhnyGP2m9IBiLutIOE3UKKr8pElM+AN/
W1bICh5V3W6cQv3sYvKIOnwhJy8r0MUZgLhpck4GSA5DS73Ftx4Wzi7pNC9R01UImjX9BOFTLy3V
XPL0MSHXDzeROlhNhv0ZBqsaLitG9bA7G7SGkIUcftGfGyIZje69MJ87tKszsGEpNa4afKVj6EXp
tDNJgrZhClXdMfWfDEzOKf3M1NhWVgTY2x/nFAiz76OLZFiHRCtudfmSAh/aAX1sRsC5AnPPcmO9
JyFSRvETlKRhIWzIM9LN0/jViaR/Q8x1ZrcHqU7esmDcTjk9rJTiN63ATy6wBuw7cTayPI8psI+j
4EHEZTRjy9KCfieNa+m7NsGPLdeWI8WIPRbEqhLOQBncInJJIY7W1KENo8PA+uw6nCrLcUfhQKrA
pQheDYu4VIywovHom91PynBEPo7YMYkztmcg7WercsBcw9FcyZbXXL9PpMlEnbyRTFBiDc6gMa9z
A75gtUvY7woYH0XwhO8myiWpac7dCPfchtADFW6C9TsUaJA+gEg1k7yp0Nl0urpGqzg5lLPx7azn
LMqQFYOR4X0VuinTZgO/LGVXt1eFJm8w1pYVblvpmMxXx8JOe9jLDYYpOKNb5wz1EpE5oGPKhFBV
G9xIZjIWEHprS4+BhVwFTe5HBLhMZAP8nXw8c2ZlxQEsFbuYiLOw+ZZzdSVFET0kb33RG8lXAks0
xg6W06JvrMXIvK2jtDU7bSdWudGOD2nCCDQzya5GYXBMrfdc7h6SOd2QUUiF+ZFqyPhrn5QMVfb0
NH8LdroB872A3DHfDSRshJHTi7HQaCWfRqS7dccXMCZwePufxOouAfT2mMtJw0+h6t5xzwLmEG8B
MKlgJcu5xNqBcOMWLWEx8Ym825HxzlDPyKHmfyR97zGJ0qPyMPbZqq+k9WgFbj78M1A5J4kPCRhL
0KFdw3SWS5XRKrxHDLZEdaHfVdNAaCzBDL12BTEo8quZ0JruWhne/bgqku+wMBYJ7bVffyOGC9Or
5sNQH0KsMDLAjv57rsOdHUle7MinBpgjhhiidcGm4uRhM/Ac9veOT18GWggoWOdyfNUDBJE0tPp0
HAh6LSNtH+jGPmoA8awvrVLXMs17y8C2GO4mBM/sn2YHB62F9MG6LzeVa9d3R3jn6im+GOsu0Vze
g6MiGc6nZ7Gsm1W8G3GYZSilExBRlAcJbmXX3Srg/xwh4Pgz2STkEVraF6ckLT4drrCQRTEz00vl
HIr+M1ZC8iI/GxtrJ1DuPn1P6ug81x1UHQXyQRo0n4363nT6RpHtTVTuDb1ucHdNKGQjrGxKKvP6
WljmCd6ajjJUBvUY8pMML2yR1d+KGmjrTjH2VsfAayL9TKMZgGaQvcvGOrLrhjG/tTaV64C9bguh
SUo8XfZsGwlHJV3mnIGFjQRoRwqAQRJ5k6EdaTvmmzsNpkDS0I5ou5KINwwpfHXHmTdghBqZkhcg
NAtO+BoN7cGc3vt6U7hxhe3igne9zpDHr9t47ccPDGrZ2CuIutQ6pCeWrpXCSaXndsZ1RGBxSVds
p19NCUxYWyjmbblyIwDyGqSK+pmrROvOmc9YmIsv4rpIEWinu2QSeVH41DYPObyWxMYVMsU0o2YT
UhynutZ91ErhmpK20KZNWlb33GIIGccn2Tlo8JNKFIyckMzRRrc3Ho3UPiwClqL60jKQyrt0N08g
Ts7W1591pdqY6jGUiYo8Kna41Ol/05owStt8UC2ujUDeO1qwT9vStZMJP5FXE3FUc7N5LyoDOBOD
v0jZWogZEASkmmsBuOVeVDyp8UiY20Nml48ZASq8Bsshlabj++uNQ093oRTlRsZnQTaBUhjk2MRR
4h2ZzW6cFofCFhiVoBO0K3ue+IQdGs4fpyVLETSr1tmmVPUQO3DRjizNPnyhPoJiZeWeZsxu16b7
RoVEx7yTGktSiYiyFFeHF64KCI1wdMo08c+whQKlXORYf1ELsk0MvHYbxrdjtLFp5vsCU0wl3yVG
uh4GJkuJfrRtWkU+eEd77XxMMB0WGmJcjJWvQMjs9lONSwPcnykyz5ZWYE3Q3ZizpgOGYdngWdpy
kp2tRGPStT9OifQUvn7Q4SNBJO+O7MEUo4vip54l+tdxVWvjIca7skqVcy9baOt6C019U2B4CTsu
sHfDhAvXID056fBWK3iSkZRWTMeeSdicNCrl93AM2aGh2qc6k/SRBJ5sXSmQjLrpMSoV5YjDKDOy
nU0ghVh7N+zxuU/nUMl7hd619++2fk2VHh0LA6pwpzN9jCe24IbS2zrqaYbNqvwYUfCEGHqwZzkM
p/FvlgeZbtyG1oke3iCeFe0dYeS+0WykQmayyoKeVggxqdpZmsVZL9uFp+eISkYVM6cQ0WXzIT5/
eZ6vU/ukJxUuIVAg7fbLT0hdpKJpU+mQGrB+Btr0Dukj9HlHfk0m3vx0Z6XH2EC/hELdCZciN38U
xXZndggfeY88wjBI5gE1Rv4Vd+m6Kw8+RDjLxjDavpsxlP42pz4fr0H54UzWpqUsSmUdGmueaCun
Ybcd23WohttY+WcDAY7hVpw1wdywKiQFrrY9DpbAE1O0i/V7kzMszmlUI23b5YQ9qBbOAe+j3pB/
BPiP6s56oVTHepcgs/HTsK5113oaQ0QJEsmsvJvrOHdtTu0ekR7dxzKBEhfp9y6HJlE1x4lxJHM/
a9zEJDSEsgtOjoVw5Mr12Vf/leVXOpnwYoBRUAD5eKmB8UlxdokwzxwghWQTNuLFuS0uFWxk5ahw
18y/zwWYTj8uc1xjIX5lhbPyyf5mUCsNOAw5E1bDKxOr2yb0qtCj34tCea8yB1U7t4u8URCAWTej
YFMTGevTWHOlqROU9+4QOET2kYvrg0vSwCgl3LrbuoWxPTlLu/zRJ+1QA3IQw5cH77btOhSATOGr
5svBZdzk247x6BkLJIK66mUoJmTrZ4YKR8JRCo1mFAnNgAmghdHFZjCeQlOGCRgojVv8WJCZezRb
Y1PtzXbaVP1XpBV7J7jpDQoJ9b1OaxIgEYJkV4OpcIaPIwudKKuUArr33cJHp5Mh/9QalMX37J7j
xiv2PZqDMtxTH5EU/xwkLybUBanhZOTigfhp0iTh/wjq9ZwCMc7pB7bUQlRFuSv3eykJ91n027zC
HMaeyl/Z8DUH6E7lMmJvjwbFHXsV4UcLfFLfEQ7603jJkVTHnVsX6dYKHWBEKlndAyLgA8PhFwG4
LjOapWzIuXlgLwzb7lD407JlMbP0ednaoOYW+4v+kRXBQYmdgxO26yAw120le2bWo9PBi2Cgc51l
Gn5tUNcGask0f0Q1I6j04djOSxwk57hDaOjjURF0WLqYLO81vH9fcw2gy5yQhlhCqze3i6FkZFIm
zo+hZT81bdxCqbyWVbTgTB5hxUaBv8oImrmjZkkmKHrCBjwizI+wUmAVVFsKv5jaAkpC2t+SvEa2
qytbpcB/1oY86AAB5nV3jRC9lGwWugELYALwKD5aZ9sDgprDrYOQFkQ/Ulq6M/DJ1KX7miiuMSJo
BfE+iZIBhfYaxCQe4baFP0w2LYwYSYVw5YlxuUa1xkeps3VryJkyf8R0a7hk+ikDo9VsmOMzlnn4
TvjmI0SYNgzFtusEAlrsWwM3Ni1yh8mAXYsURMNvCiyuKlkoqKTx0lEOEz7XrYVHrPUeZow+y3XF
ASGh6fVer1FVh/GxBmJVJi7JILlX2M2xyigqVdPBMLDZ8gH4m2kxwnYrBUbA5uD/KFDO1VU7eNr8
jXWr3rbr1EGfoiGsEieFGn2LN5i3zVqER6jQvQe6BU6zlaifm4SEu/oe0WmLksSCNMdHoWqOy47b
yelqyCrXUaCamhB7WPwKQbaARckJ0hfSMqnylUBuisLE16/fwRgbJN1t9Rqp/pPTzOsCsRFn1gjV
ujcxiq+DvajhSb5o9HRrZ9AwsLUz4SHQ6QzUthX8BRUK+TSsmu59JOUjkkZq6saTTXwp0g4hMP6U
LEtgR8gn8dOZLgY5GdJ8C97F0t7MsBRIlcB1p303gEj7mpTzgtiC6Vv0DeNVNYqXooQ46EQXlrU1
F1/iQOugaF13GikA0MTpsIZX5nWUKVjRvKmyw1COMcBKrUOP/dZlj50zax2C1UR5/MQ35cPjS7ha
4u7a2BcJ5VVuHu0h9Z55JzVh8RUOfRIqIz73BbFYUbqQf4ab8smgw3Hx+eFa4bWthlscL9J2k+Ns
dbC0x4CNG/KR5OaDKnC9YbYKIZ5iyVykaOwAiBDOisgFGJbCLUHZczvqSBxN4Ns/0Yogm5rbjfSq
uwm8ogfFYEeHgImtfEqyzawvedpbfOFGDutMT87XiOX4KriFwCwrUJAO5q0QlIEgS4GXM3eqdfyJ
iF5ck2ilvaUXf1oMEB2z7pBK5yB4lbplkaMz/iFpxXSQ3VXYJ3AnTZLWum6cc5aXRDnW9iaTN3n9
bDNH7eRtxSRKhatUgOQMjLUmZO/U9IFylEYMBObz7J+b8pJwl89yespRbrSBp/KBBsXPmL4/lK8U
EcauBqK9A30nG8qJGez9hRF2la046WtzkyOCq9dsJNNV3knqIzL3IaNB4mWRD/p4deQuRS5VUM+7
7JmczEKQa+YvaUe66rISdR+04mVN3BdfBx706kdRX/RvWuLR9CqSGyh8YyB2j3ADbNIrbxDdtIQs
4Zz+mpFUB4w4iJdo/xEvQGZJEz7JxknuzrCEdAZWUI9mlB6U1QD+6ICwfCEggaDPcIeJuOR7OTy0
NZiFA1SrIl/FaJg89Qax8lXVn6fx3ilHItXKpsT6yl/m3a7QdrUDXbN848sp9Z9xNqgA9pCvFbB5
rmjHm9RdDZ+1kTeN9ty3r0V5qvmimvLEBRGIoN99SPUnjXvfWmFRwLaCd4ubfzG4atywRYs3V5vg
ROHbXfA0wySzh2a7nm7I9P5leJ2YIsc2P2aMMFYmZEg+20W4bYghQs964iuIIJauOKS82MNPW8Tf
QinoIzjhJGfnwTUU9iKNdOEqsCfgL08oXwZXq2lRVvHWJrEehnEHFigycnPDDewV/aBe4tBLetjv
iBsT/nb8xm8Bpx3M5PmpO0ul91jl0Ffjz++40rlcwedbYYDCcsWo9x5VB0TaEDHnAyjjmirpO/xX
HwhRSuF8Rwv1xnnGy4Z8nnuboV422KAbC4uxPeUYBJvv1rlOMeyIV4lMi29+xYDzyjwiFTGoTFct
4KVqzfgV4KrEQzYAWAUtqXHMg5++ZGKISbbJMPM6iCCFeQvWitNPiQCk5cle44/egtKHIp3sdCgN
LOnDGW1nsUEzAZsRAj2rolptJO1I2C4jGoy98OGiaWB/ZqTi68i9T+C6jKZaYzthQUVoGX7nJIUQ
wEG9z6ySUq4iRdEeFtWVQQYuAajRYPf+6pLsj7hfjk9CAxi8K6v+MxCU5vYlPCM3Q1JLasVVZiKL
thpW/LRiuBZcuyMLLYY7DOWZVEbw2Pd8EcdIhXHK0Wjz2RjxIBKcnG9erFF7zT2tngJ1TTYKOjq+
z7Ff4+uMyeOGieO8r3WR8ssYrcAJ9CMCkBKfVLpGiOMxtkVd2V7iM9cZ5iGQBOcXXXwfVFBgNBAE
kUPbkIRhvL3AlBLm+fob6QBYMz8xIkWP9ukzJUBCx7llQGhh60FKfEc29RU/QSY8YsnOSeUSH8Bl
GyLZ3fX9CRd/PP4Ye8P6Zp5LnVxtcA9b1G5qvH684DnlRc84kHCFJYi7WFFRrL/giLSJg7dBkBXU
LSO0LzLYWIsRRULCfsECATO8G1Ro3PqUdfwpmEPdQgJgQiInredTo68YzoUv0M+ZpjYHRT0S+IJl
vOHFVzQaH4b6OrRPWkds7aKcPFldRvPBf8G9VlzAACKdc+Vnjd4W7qROs40t7MRHjioTNvKRdobB
y8C4+gz/YfRPFR30S/dlfzXP/RX7g/rWprt+XjLfokX3ArIwLkV6t3H9629m66LqgbNSXaoQy86V
tOu0ldl7d6zelsF3dsieWZbpCjfa1b4QuP3af6Cwqj8gNFs7f2/JR4wBy2pZ4qijrqwKgdxK4OGL
BDU0ypjbCOhsrCV24B4kiSVq6YPsIdpRd+ODLqJ81DtQzjSHQUK6O262IFe5tczzHf5JoCI9OK2L
lAREPMSekZz7CA0C2Gqwrz/4ujJ6swM0IBLKsJfE32xad29QExbhrmiW2Fni8xA+7PBCo5dwFj7h
7DRhWYeVFGZrcMqhN8ADuKnjjmIABg5Mivqz+pr8nfA3Gjx8qoYAfcYujs94IlXSAuYPMz4sC1A4
0Afrr/hU4iwQdNv8tBurNbylD016GYcP+4tvpWBGhBPi+KTcYJQkrMHYKzxHR8KmiL5b5GfsDTDf
YwHBDy+oniGGaO82F/ePw2iHHfif8gg61xRy7pW5R1TFHnKaP1hTCljINLozlG5ccTDCKB+hvUqa
VUrgS7+0z9Orua3zLVu7YDzLfP/hJmUjmBfOd3sa6hWHezd22HsoVwsOhnSwIc3IfEKGdTIY9zB1
wEX8xsBvKo4jDgtM/rGdwU7oRQTFo3uEdI1nibKeuq3avlXNWRVigL2pnep4OaAkLCDRM3ExUYGv
MpRsmrbttU2LhgT937CEgQxfJcbGuxOLcfhEj9r05wysDkCbrveeXsDSq+oS7Ls7Ab/sGe05Yf5N
ZF6zArGjYMBXwC5O9hHp4AXB4TZ+7r+Ck4xhH65BQJYtBcwy2RjFNsG+g/A6ClUoyYZX7SAOICnl
uw+wokBstYjT5cBXgMiPdLhVm4F9EiS9QmPNDgRN4DVCyKu9EByIOwJbBlPrklwj1hvm9+kgGOZp
KSJHKPGJDSL9xUv39huYS/UNObzD2VXC9BgqNIY8mnxjwaymHXKGujuxrlKkOJUn90dWTdZDEj9Q
bosDYDNEFiaTvz2gd8A0Y4FFZPTOBNW38WwH+MF/ZTWclMP/kXQe26kjURT9Iq2lHKaAQORgMNgT
LbCxcs76+t56Pej02mCQSlX3nnsCzX41a3CYIwNZmPtEjIAldQAoBeZac5U8Xq09dP+c8TYkjkBp
QMRinhLGSyVUEAaLfAzcr/bsb1BRhJDTg7G2I6+7H2r/AvSKFJ3aiYkjHG0T81XcW+Ec1tO2pS87
ZovBQoK3d2ItI+xK5J0aLeERaN8YgQaYfsWgrVgydThsykCWKMow1yCuDKPVm9kzWlqBt8TEr5rz
UlpPpqruMYu/ZcoKZW9iQ8KYnSKQCB2sxSoGJXON8hxCzZWOn20MOsvJWqXn0MFjTYRnhOaRZN4t
8DsMrXd+6eSZQk/5Ee26eiPVO+961/tltut82htQGNKe1tAhw0/GXdnJvyB5SyynwNoSFbMB/QEj
OooGJFxgMMyjYm2pFovhmGjz0tFWmBZQB1mAkKhiVx4+wV+qI++IKkPNQRexhyCESjEBfDpqn1jH
NrtuTZ8ZLdVd9MW2h9hU9xcDItlqb7yz3wxNDRGQxaEp97xpiZUGO3qzU4k7QbII2QtsHRBowfet
/7qfHt/XWXopfgXsZK8jZGHyRmBg4ca7qx7ArhqcR65GtugPI+RLappiJV8tfSEzBTPBlHi3+M/1
MP3aJNaxpU+BNsvMNv6U/mrUj826qIntXg1kOE7WwQyBO7hT+gx79eJEBQxO5AWDHb1hYuE6SvXA
ko0Jer2j+RJu1cTYm4QxGGLw4Rll7tgY5Qc8z/ZvRCn4/cOxwVX+9j97ZDolHkZUYO7J/cXiKLx7
9aJ4cM1X4k9F7Qs8g98GEO2kVo0KApdWw4Pnbg0fortUZ4T7xXd1oGGTFupk0odMqPoqn8oTC2nj
XZyqXepMIMxCe9EfqF/SCoqaDrX8Ia6rdP7PjqxEgmzD+GDSMws/PYQivWtb34x0OQY7w2n/sKvi
RMorKAE4F00+Rb63NB+DZiOdfhiC3T5Vze6fkg7zNngob++nhQSyqJ/WH4JShC6+viyujMN8jrJr
J8/JLaQPUq6WuNSuyQuH6/TGwf6vg5hVDjV5tbXKZb0Kv2V8Ar69R8FE5xSw0fJoX/BOz/dc+NJJ
3qjTbtFlOiOHFfsgdDf31G8hskGwxbEaE+LKW6FNJBsHzpBurYAnwelY8eSm8NGx4jJeavCUfTsa
tpz3n7QFCKYczO/WPvsL/MtNdYohOG6MvwQYleVPv3Gx3sqn9tlj77DwvoyeusDV7PFpyauSrDTk
NJ9IW4cPxM7CX21iYNQBin5VIJxXjdp0egkkhpZO4ZnH6xYp4hOzpRad1hKn6+aDMZ+67SGEMeLD
hZPMiDdMCQxQDJI0ufHdEiR8KOz2hinJu6c5TJV1ZKCQtskzo/EAnn7EvwJ3jsAWhpx8e6aXK/Np
gU0SjE6CURBva2gZjkcY3XhlxtacPdvEcwNzjWhdfEKXyojChitNhajir93P9M+evZHByk/hzzmo
PK4OdjV8lFtxS+z+iPRpCm2Sb8AONFoq2YldiRGLeBewu60/U3cFLyKv1+abGOp63VzinwTujfUn
SmtZDBzFHxaN9BulN8Pbow93f7RoHY+T5hJaHGS+ofsQKwScBgEn0VxoTqZ6gCHqTcU8IWZdccs0
Zs/zQv3A3oCuJkJZzzfkSMSTkCyp5M2BpcRTtZJxSk2qOupwBkYQRUVG192ZeRCDfAytJkfC7m2G
W4Gb4hNujsu6LaP9ClcgTHsuMw1dLtvFOf1A4qPRnHf2FO2lHcYtNil2czAhPlewoWfag844/yqP
nNRoRrBKgmr3Ib8FLBS36rAZeJVsCy/Sa6E6eOhTdwIt4ssvFgT3wba+grzonzQf47qTnPjX/1K4
ex+yuYDJWX/27InL+Jeg8nYe/+Kopf8BOtBQiN/uHijbron9VsU1s5XcdKRZ/Jv/+o/6WP7qT+5o
eYyPEL6feAIZEEoA8BCxkx7p/kLthb13UBrign91AL8dFNboYm1zBybCH716jIeVufJ5NLgeDk/u
FxQkIBIQn79fsBrCyicj79k5wtW0hVUDncBmUgup+UHSWzATz+q3zpE5t46ffD49cpoLCB8xxv8o
wZINbX2uAQFgK4wWGzd17PHpdBB+vjT88vHjmesrnaAFCwUKDfY9nRvX8ddfe9VyouDN+lMyLlq6
QRAWmP664yL7p4ZnTxNsTzjl4snXGO6iHeZO+b8hgYI/zM5C8tQLpCDiggufAPprDumgo8Dywvc6
+WZVYTZ307ax8OU/2lMfoBDtcC+ULrjfofjFAwsd8qs/MwTGnGQ8wxC5BCvElf4d3TR6INjQoDNT
83qz5hCZp1TQfItOwYMrwXnGXH2BmjZ4oyDvHTp7EqX2ExeYrA4Qq2nZxlvcnx9EV+OGSlKDAJdn
bZFg1ICeMQViULhSYVG0H6Rs7QzyMxiHkt9JFTas0n1lnsFOpC+9v+A7qX0pyMCWE7C6Togbw/Vq
oWAhEdvsaPo3dAb/KhBoj+CBQVa8UJVVr819Al8ciGAqaS1rULlNccBtaXwLABjf1ZG8oaJdwTsZ
98PdPfjsLgZ+PJ+izB4LDzg413AMl3W1oE8HL64w5sFlWwVp+/I5OkTTgmoyKZChm2p73f1LX8l0
EaHh4kFJW++i7sP56gL8inhlqAnRHbEbpzfhHbC/Cm02CdxxJgb1Jf3AoFqkYmEded+cmwreatBv
pwsGMzfU93E9SXfDjHTQn+RNWUrhqkYHRs4WqsPogJiX29PjDAV7kU0GFTPLEozWak7SsIPvGtgI
K7QOfzwmgKgsuKBgICI5ZTddPQABABnISzYDdJ8NRcgH/qn4QAhzMubggKIAZE4CUIMNz7vqrwJX
oZbtAN+X9jS8Abmp0vtsbbww+1LXTcRdOIKtlAKBHt1Jjk5KtjbNXTJc4QMzPAv11XBLwcoJdyYZ
oV8b7nVUb4kOm39iS02BioSSKkswRI0K3N+MEiZocOunXVZYJvT0BEoTBo11FTylX7YohrFTUgsh
0StQHrU5AvHw/hLwTbuHnsYXHDqnR7qLsNopPNS/zkSAkdoTpAM3fyKserv6qfgONtjLwIOAoQbK
maI3ppAELsbrCsJzT8zy19RCtYskXhQXIOJz2S8pcvfeWhUxGsD9GQrmTUb6uYTizJUc7z1V/ksw
Z9k5+jZPa2YaCDT5roRnoqbCYQF4HVLfBQMZIgGQpx5/sJSF6wWtWSGheK6xd9sVyBPt7VRdEcFM
TfHQPr0faWpidg0n200k20i4JLd4i+0vtrIuwMFBF5d5jjk4xPLJgEYdr3Kx63I4q2wqIyO4CPOU
ymWYgbHsta8+SMWMvqekQTixOOMNk1wcDnRMqEi+5ECCfjj1ekDKX8p9KnW4MjiqCgesd5bwnSuf
+SZWHu1EJ5/L15G7idfho5Ve0wEVLSDnhwlXgn4L0BdyofYCJ5vu7wfOeDDLNVa8TSw2PyjgkIxL
8JvVyf8T3ylZNt+S6nBvfYwmkWtWyCzTZYxYkSiiBUgQflzj7HrF5oiGk3s0ibzteBnY5FhOf/QK
7GIeL+CRIPcsEK9OR6lER0aEAQUo4/FFtJl+nmKOLObiYjhehw8BInV2wR0WAJOgFhPF8mu8X9cN
vSMfTrLzF528dLZ/4tldXELmx0Z3h2PGrJw9/dktn+ekMNHQLOp9PU8W8gJtwyG8EF02w0W7nyub
YG33NHa4Pc+LtTI/YDXNS+qLN78xR8ZSB6XQpjnha03ayxeZkgsCTKcUh7m4EBe4jc1krEmKY7SQ
nXQPeWpCM57VLx4y5pExxihCN9oKFd0tpBaZrFQ0ZjTHPGNw4sgJu1kKfmdnlWbu1jeHUMTnimH0
v5BH/91V33Tl1Q1nLLQURnsikTIUoTmBRH/DMI7jq8IgjfRt8tVg63prbhkXWN8P2gH682Rtifi2
wfa85kklCnnCI3NwGJr+tcF+zRESX6kEm/JGQRJtY3EBd5I/rm70GPwrybJuhHHLivxZGfnBhyR8
QT/Iswcj/Tq5xlivItkhjGo2Ze2ytCCGdceCUYZ3T/HjZkZ3k4MP3WeOivknTrlz/RniTU7iArOH
+BI5Egzxa/rVG2/Zepj4z8wobHqsguyXzox0H39IVyZU2aZ7uzkul3MBoSX1DynwXFWoeMyqLuhL
UIrRshND0yywNgitZXYDDJvOAgamCuIs4aChiOIVNfrwdfFAtv7T091oy/6zvLQr7ZMcFtA5cW8F
axSTHLc6Ao+LdmDDF9MLaJqqfEyHB07wcA5L8j0ZzppnHQ/STr0jDUA4f7H0Tdd+FeGJgW/GHMtW
yPwARv8NLwQZIJECOvAP8IZsmny8KKlr8NZq/F+X0SgyHUCmmJLS6n+BGdVDC636yRfpkwfbVzYl
dsT+FxheyTOpwjuiZKX+IQPXSfwNe6Y34VraveuvsDeRnFPvQ7fPUZOEn3B4Z2F0RFSSVndODsa5
0VZ88p6etyHvk81nShmdtXd8StjG6ldK/h3AIrGf4sNCOxDV3+A9rCdgFOoL9i0vfcXKjfxcnjhw
yWGDHk1n6snozcVxAt4zEcUmOiPMxTD8j7B/+WF1Rh0srHmJ4vI+7YoldZ2yxl8Ua4AZOkx4z41y
wsSQf3dJGKdg4cvMTLhtt5Gd/jRlAGSLIdz6nI038StXUDItQLd/gneAWfZ4QS2Q2OIJeJ6SDKY+
0cdztCpeaDdY+Ne3BnN5YS0ERzl7QsI0TyZslW251Zo/A/bYPfIchhsiJQaEMRxp5TWG0HJylPqj
FDpZfkZ5ga2EOvsRcDCOAH/AFcDQzGX+orumRAvzjdx+QbJlQ0Pd+5s7CF28AKUvKqmR2RZFSvWB
hCahiZkLtP3nf5/BsinjSG2Jo7MrHxrwSBS9A+bTV8O8Q31tBGY1M/JSvAnmg5ng4ndnjwji8w2O
J5M8x+3WhMRyqBIoHHxnZ5788iPQ7y21JCMUFTYoErjvvrAJruXR58+wh/DnCrtH8QT0M+5KMZ0e
uv8nGZvgm6pcrr8JMxajVU6p7mM00TERkiAIYPmbKVvpZQlfCX5C3SnCMxX/4UD/wCszsGt/V6KB
lsmVXljdUqfUQNB1th4NyU/s5x6mgbNpX+F/a2uIRjzfw5txB1wB1lOxpOyu9sw0dc4+bMXvWfPt
jSvR31jDW8WWRrGlcdeGUKQgbM0ZsMH1wBOJAR9pUfJkIscTBAuZglpmOsGsVOdXznusx7u/sPoo
P5gUU3OBILYvVJKaOrV4HlIOSOhFzUuaA28CXGv62N1r6WTsIpp2Pu64LhmWK1MuJQrWhCvZ2aRt
02P2kwn2D23mD3u+AEzTpuuWDSOclHq0D1jA+oQDBawv7hHBxSkCGxukGZ2ZGiB4XjMdQ02bcpK8
oDcQnY6V1wNmEeIIGvetOSC5nKXdgfaTKoGhLrovwM6Ioqp1J5TW/WSJmc1Xgh8BXXBEbDF7I/bB
vI4xFQdppx74KPyJfIX7vIP9S8HcvwhHpwTxv0TBiT84X8IlcjhugAnvdRq8MR+580ldwoDIwhQI
Rlmz75JdjK6Ax6HMmGjherVlUilSilM1nevhB0/khIgszIAonGVcxRD99KeeBGXCheZufOBj9eVK
AO+jlM6ibftig+RdWb0MB/15/IHspsUKmIExY5tJuzjKt3a8UOKVDQccgPVk38bX+RJQKIa4AqJl
nbR0mMDgDFoxlaGrQ4NIlUmX9dsdXG8ZujgELMZjeoXTk5h31nPSOzBiJTFecndLyhxyXcpNmp2b
EZrnXN1o1wgWM9raW/2iZWM6wPmAKtaQHW0fPhPNNo/VF3GmLwUmCKfdvHxxrVwPFBDgDWK9R0vX
2zoq++ZFKlPKaZxt0MCVrIbJ2flcYxRD4K3vQEOu+dJwSmB5H4dvNFFEwUCLNu5NgB0xCr1tCgie
bAwP35JgAn2kq/BqeFz0OQfMQKgL40J1zW4lnzzDpumcEHg0tQBGMJ70W0Hx55hnBtHAj9dBRwwJ
Z3zVMH9l9gzw5E1FhoE3IvU6tERIB3M8CW+6dnSjbrJJk7jzUIA4tzhPcS06cRrCsNDCo46egN4u
Ct5WvU3/9TD4VTCsyJj0xLAH51ONmi/Ma7fUNsyjNhxPMrxApmjWssUfFnOn9OEn1xIQkUkgjkzp
i7qoCBgvmhPbxJpP7CKRyZhJTGSmi7YOvC9pZ1h6+CmxVktG3vlfSdoEjlSYz2TdOYpuco5zlmNO
zS2YC9I/LbD+csGY87BV0K18ElGndmIrD9FVYPOMhrN2VxNzYQjXPmWSE229iM04gtgIb63Q9ENW
1pfewidfrE8RWvgY2qxn+ZcacYpVCLb69lNYFECMfnStRZYF5Tw4kwdKUo/RMmyDhWDZEl825+HI
ciKl+DJQKBdFJSzM4DNW833a15uqCXYTk6xymYi65krtVi2Sn7Hg9BaPHb3bhI95u/ZTJyERpusk
qc7wHh9FNiJMqzoXOicS2ApkJ49IhamfXfrs6fEnVhSDrTJCGEEsAQUTfEqDkzpIgnkPubXt+oWm
WZi2nCzvW/VQmjKqjT/1BOpMmMItQm1Q+PvUxL+XhzLXmQCLzj+GFrdTWiTyCosv7LFKg04gJNJl
cCR1Wn2u+zHELUaV8rqSGc0LxTZvSLoAPFL8V+IOi4CWY0g5BW0ZW/ZkA0krEG2lFZzKKJe+6P6V
FnB5uxtlxhtqsbS0CaDdy5xvHhDcGJpzUxOImqI/phdG1ZXinmCxZ5wG76+t0I5wATIDbe+Qn8Rn
pio7id7KB0PTMTiort14a8ablRaHcGTs769Ned8coATbEcRO3dOPOcZUXo7/UyNDem3uRajslfDW
asrGqlFrFvI6saS/lGRsSwd5FjWnhSFtauGmjYRTk9cnEQdr00w2A5fXb5WzJKuXuDUvWSQsLQr5
nkFU8bAEZvWoEuF/8F65iMBZE3NboDVMjZtGZ2tUJkdQjrB62j+hHVU9uYz6cfBgmMgfk9ZThvVW
mv0zLkv8zbBJWIpi92dFaF6hNDfaOkhhbrNoy+zsQstvSoAD6FfYN+pfqVxCffkroBv0+UZ3v308
qazPwXtX1p8q0UBR7LGWyzp0EvzEcjQLIQKBOvMdubpZ6E8VJcKYbVOp6AKLEbvKje/Gz8TCmAc3
wWwkwGTE016fJ6YdyqgQhmLTA+g3bj8re5OoUCLY1Gqtu0xpoSpiDO8W7T4UAtpt/TBR/9swIYRA
YJ4HzwI8s9eYtONox6OOCsDqUgp18o2RI3Zt8NHkGI/o2XEkfSBRs1XXF8cyIB0GlSbio1IAfY35
5bnbrEI4ET1AQZ/GduB6AEXKBJ8nTI/DnvNlJVnrburfTAlDNZHvwPjJx4M2B7XRWmuWcDDVDfVX
ls+lbjI4oWXWe2zujXlSdweerVS8Q0Rys3fCECBVegTOElPpdKGK35PAVK20JacGFh2QV/rBOlop
oPFmIi9O16sayMeEAQF3H1lDomh7QertGqpmilF74SI+6YajhUYUbrOXM/zZdLo37xUgLBhI093P
kGRiuiMTvJThdlssXenIbyQTBSb1sY/4Gt21o0dt9W9PaVdDqNgiLOO6jNZDTsyem6JgIFMjXHo1
7JIA1LU6S0pPNAWWI+VewIW06Vi9AXMpaBKSRiTN3mA7NsZug9FDJX52nYMJQxOcBuEzTq4MQDSm
CTwaAQ5DBuwgOBxM5Tx4trXO7oODqNaQGhuv4iHBawEVKSa2ec8gKhWWPOxa2vCcQf4iDAE5waZi
PmTxAWB69v2v3zFwInUzB0nrgj8lyoG34RQn2GA0/SL15ZXC3EEMP3OpdjQiAVyfPYXQMI5SvdtY
hbuQgYaSggk7W0ykHRoGWnpKkqLrfVY8MbqE7RC3praUmwT1OGRHHzrOfEOB4ApzLqwPnpo7VkDW
PfcuD8KdMfZoqYBPkoHun+OVFiwhtCqCTdNfWJ6WG8DNc1EFYvvSYvsIij4YkDBh48l4GKtQyNHD
MdKimDLDyRI26R6mCf1pHWDJMiyExmZhBs/4S7uPR3oKgzGGgp05TL6/TDgMmLV0W/iCpugYJJq3
GwSRpFhPoxw7RZGpHwoyVszN0K8G7YM6Bv8J0g/wpWzi9Si9jP43QpnWoA72Ni0OB8FJZw7HVkzY
XPhRZ596diVFCyStrN85wGDhAY5i66JPBn20DThKQtmShG02rMp4X9dvQd1jN9lAecDbLQaDT8+U
SqIBj9CJegIxTiJ8SQWnFB+0bOpRhIPhrg0qge7L6A4mQaoBr0OyzH9NzX4NDlgAyvihNctpejLQ
yZ5pQw/nI4DFr9Kh9tFtiEHRHH40cQZF2JTmryivpHrdM+0t2wdZIEuVujltSTZgqmixUacZG7ZM
DMsIINY6bbR08a2OIbUDKOeYhci21n4I4HvjtQaN0EKCoj8GGZ6beZk0x6NuJ8xoigbWKYkkkION
VkfGZc4VSo0YFrl740vo3r1vNv74zt616tqJhSVTrC8juEnTJq7+TftCVn+Lke3T0LJRCjpe6Vjh
ijwVwNeNsqd56j1orjxOcn/WGGigl4QfJq+MCKhfUJ+qfjIH7zI9cHJrnssyfhm4pJiDvCtN1Wko
C0qGUyZqKC+mZqIj0GMn5+CYDqG01f8Vl6U+UGmgsUJyiWIMxpHtucYHfJSwIIKco2v6sAFkBa/J
j2puoEBuj3kyaRn84gyWNP6FMBM9A9DaKfw/A5cp+WjpKa70LGAF/yFAbSKEoL0TQJViVtvbsqLy
U4OtG+wK9KLRSA5sdxgZtY7+pROMa8GMocF2BdShh084Y93CgpVO8VU+K1/BRwYRZN7usnO/EBzh
qpBLlS9iBn08SRPJl9FX+WOdOLV/2Bd4jBhhEHx09/mFU3nbkAAzI1gEgk52Ed/dDdZ19wbTYx7A
DF+7SAdz7R+V+/BHfYtl05QrfQ/+LGwV5gKkl3nOGEy+1PR2wgwZGA8qNH0YLvhFwAI6S/WqgboH
DeE0AAJtQGDu6BL1B6s4modvYSl8pGvjFywLReks+gS2v3cv85ZstVP0UWJJrTvyq7inbDFOfnPn
Z2Gh3pUZ/1XvO0e9k8YKYjHLCRrgC3k0q3egJE5rhDnzFMoTdqDXcLfQQZGN2TWbvdoF6WtL7xue
40zZArSRRoZt2mQTnxzSqwa8ek0uxowh5nm4MFa3pZ/sM7qgavvJf3sSNp8EDOH5WG4ZF7JPigu6
ymlcNyOpilFw81bu4wv/Vxl84TaY8JoXuTubtmamkjoJe8Gx2gyb5lkfARuHDfOFTWRXz+DpnrWf
7I/Ak18PP8TiLTmMZNaMOGbpqftEyyfwZE4XOFX5AODhpORNH4ZYRQfYcbJ93eBVNYcIYbfryJnG
hR0UVbhUzgvQnB7d2mZn3nplOOyA8wv08+qdLpo91+nDuGuvBqCWnWj48FHq/ZoT1YUEN5wuw+Kj
gtjLh9FWbjcHImR6x7kAA4adhWSTbg7th40U/JIOACLp1T8a23Gd3UKit3Gm+aIPAJUoOkZ3+FLP
AhBOgVEKjpXgzB+gQXDVvijYgBbo1bsbG0X/AX1gzxgUXvEHTtVse8Rw44/+DC7jrjxV3zzeEeok
z8XPCnaWged5alJQGRCIGiAjDsdJVKWisDVIH463ijXz9whb5+Jfv0MZu02DmXK0nOozXqMZAfgA
b2WOyUQSUTvvQOzZUjyACb3QB7XLhouen7qNv5IW6ZEt9EVTz15NROnRIs97PBNY2xto1Of+vbSB
E6cvPxs3mNvkr/bOrYbhBg+PFchZ+q0s0pNU1ihJ3Y0XUqKMWURyz13MXxHVVYIONGtIdef+0ZD1
BAJCNK+xThBSorHxaI/gOYehCvxjLv1BXISA/3LZrjpG3EFQr8r2pNGSp1sR7U6YX4dRwywYvCla
TKf+tEkOAvzMQV3l9LeonqYtiW1sEgS7kNAr9FDsHohNLBHmQc32va8xsTEP8U1oQWlhLu4qcR1l
K0X/bIm7EBdlCk4Yr91EPhb6+EvGkEBsdEITeDDKfS+SMowOhDF3qOtw4wLCVI7SThdOLXnTKsA9
NP2YvsZXnxOhOVQ2rVWuG5+ZMlGLGHyq2Hv/u4DWjpFTInwm+oEmGQ8jacZMq1jhzfAGihMe6eKF
5i8/1UdWVbUC1AHMgjUIV4mckg4rbH2e1x+5ufFxKYAi0GwBxwiQKIwDCsAkcZoMVeEcQAL8CoA7
hgsOlytn6rvH2Dwld8G7aT12opvR39bVKotPmLCQZoulq4R7DJxpj3Ksyc+KCP52Gk0CgdqzNiyw
omCboG6ApQ5WOuCltm5Irdtb6i495dCYMInZas7k1PKEu+D/VvFqMjOFGElL4k8PFGez+WuRo9Wv
BWapJXY5Y2BngmzDOUxazp8QzbL/U47Scmxc3H1yB97Ob0Lx6uFcO6InAumuqK+HslgXwEHuGJIC
h8MadAxRWCJkmiES99BBRiIZCyD/K6gvbbM3yCwRbYqBED4+SlI6xgyZLWo6RjrEudkWOo9yRU1N
FBlC0qFGijT43yZOQwoWiD0mfOFVhJRjwGdXZYZwUnByMWUxDIKWe5yeQpIiOm+pCiB1FoYl0A6G
weQ4+Q01iWCqXZOpgLSbJEEDrnRrxUQSjAiyjFB0Y1NQdiRjqHCvWFRjh8KCuIMcnFIwX6VMng0/
Iv9pAbT2knQHNCUdPikegXCiTkCbyUxOJ7HBBwvJ3sY0l2VGmEuIlKZZoQg9kJsZGQ8cjSpp0xNV
pWxkd+dnZBE+coGT/hjXGx9BPBSEgZtlh8Iex5HqUXU33EOq5iV6e7+yhdrW9WWlL83xyPsF4b5p
j5qJ0ch55AYOwV709/y/ASvS3lGzC+BvGqyYxfWa0/lvTXnia8AqDtyHEUKuQO3iYvyHyD2FDIed
9PTpef+yflTicYxuYnOJRMeUN6a0EY1HKDynz1O/TFihZfMIAfXC4mi0D343v4NpW587lXQkl8hU
l3zhtrb587YBIVlp7lVlXtU4mIiOEeFrqIcmS2TQ/m7YGNomCDDCMHfMlMZ4X9Ic6Btv4OCTCvqm
DTVXTiSReSVM0y9tX3Mor2aK9pT5h2ZMP81busI5w4XZtGskWsn4JSYHExI8+JrJOjxq+rspg1kJ
NorsG7MASFdmOwvhuTfid05Wx98oPCX3mforT72O2DNUbTmsQgm/Su5+lTJdAf3w/H00LQBi6iL+
yjk4qqnn3UggHJ7CbGgg7sR9Rh1zhtbn0OAvb7BbHaLdP1K9jJASHmd0r8py0QbTrgBmAR4+AJMZ
Ay2AKoKAc1p6KIute1JdNOxA5aeHgT6JGdoSW201xC9uE+DFR7ROf8yFDX5bhbahpkrKC2uLooqF
0+MS6VTyRuOG9JshfrQ5udGOJizh8/GuQW5jisOPR4nNz/QlqsV3S/hh754b+BEWQExonrkx/vBW
HF34xEildVH87BXhWKgb/iVhRN48WAHcKoHOXBjeXndsyoQc6iNjQHZC7jKMlq4+aurTLxxWLpPk
0TyDbwk2it2uOarGbvo7d1DbQdXmJvMiXs2B3zAxOfMCbq9hXd2SzYVze8MpkscX8d8q/f+382r+
xR03qb9ldQbtxdSXGEiAsHNXsQkC7CutaQ3xrkGw5xGReVwoOpojNsAZbLdxw5v3qpOjedMc0ii6
fhP05EAfWYXsa7L3AfoYPzqcc9BfZO8ekzd9l8M2I3wHJohKB/icHNJBfitmiNcquISS02qAdU7U
bPQa4skxMX+H4mgqu0LbiQ0reGnxq8RdJ12s8G1xIdylru4srmOBO2XPlsSia5WrZxH5bAcwIGBZ
T6MXHBTp2ii2yln1SCfaxbWdotjZxVqsOgR2ooa22WX5xRpHi/XrRxtDPOrZ2cB+pN3k0jkxn5HE
OZ6+eYOYC1pg4HFtMpHgBeLcpIIGBF2Om9mxQnNObEQQTnuftbRIdI1q9sCKPJMxXwcsqX7TodhB
tZzZQXbjF+om8xPt7LrlZ0nCZDiRIychkW7OVYIzNJeHXybgE6DEN0ntQTYrbzUk1I0OUA3TP4jn
/aRgHrkUiUyEjwaZiuhTQuqEHidVlloqQxGClTqiNGqQGfjZI9ee0gtXm6xnU1afPbNYjaOl798a
hD8XGoIM2uoW/DE8OaSr7J7TW7m8vDfPLIXpJSqz8rB7s7R8XmhdS+WpRUevvFHxVsMm5x2nN08f
Gr14qj+nb9AEb1Lx9HWfPch97IOXML5VuhqjVwD5FEIiLniZFNa8k/d595DLN0pXebz6xKPk5QYH
Ruk+9js2xilT1XBYpFNKBQyN5sitpn9sqlvi7twQjsJOE65J8Mcaz6QHZ50fvNiTm6icsTsX4y1h
l5vOPGOwJqykjWKkcers6DLcys13xUAwkJ2RDZ0zhSeaX9BajpxfUu8Gvyz67rsDY7MOSDrzAwhE
Dx7iEEe26NSQx9YoK8RVGSzALaAus8J9BCjv459FVoUPOi5ikRbfGoVyHpLxABQoQYtFHxNDtrca
BcYI23IVPPWsxHaB7XgqA6hSkhhrMQ3cTwyWow5az0EdcWL5LmA4Tgsuz0in8P8Ta5U1uxIqtwtN
wE3hwfjnhF3PNNwlZ6ge4S87oC/oGVwQaYdv3TJUIUUN7LGYRpBo6QfNVgsNotnws7UGrJ9KSAuD
U8rwaoNCOrcl5p/DvTC2Ax9BjfAS4OONMt47vW8b1BEi3ODp5Q0fS8KDoeQVpmHYBiSb6bQQlWAr
lz91iTKhhTVcYfSm4jfJw8CpEVGBZJG48y2KDJ07w7ky6lzunuOZZ5gTZao1qoAoM3759E9kykVG
3rN/4TtyWCvxPOSqxkuLvSc0ncxARCttpkvWUovkkOermm/fb1VIJyGo8RCS9qwz28ayzuer9B2B
K5jEBFQ5ldfboks+Be7W7qRXVt8ZqmN/uGfMOZSdW1/EcI1NSxyeNLpdY2PtgqPhBUBtc5Wewm++
XYyR4h8CHeZSvVWG3qZfStJVg54zWfXJUowPwuRPttGjkxr/DMUuDAlOJy3IEJ0hPtUmHJJ1bJFr
daphX+h7EeN68cIP6uFqBlQFEafeqRhcIN5jgZlgN8hryGzZJfj65YfBf7gxqrwDDBTUxuz8vCfA
PB0EgH4EnUKZ/o5roIgqD3E4oBArz1vmmqMKzOy4DmucjaE9p8rCg01aMzu+9dKhVUnwu/N5wsQi
N2bJu/BHvXCNhSuT12I/6vsSbSk/pLsAwWThnfRwJ+uQhTdWf4ldW7X2UyxgQmu1mtzN0N/Ji8jd
D5wY5Sku0epsOmiV/gXfzBo9Ol/J3Vv1xWw2iYZiZcfPgw8WTAnhDqvvyHilKGJLZqeTMVEVPwkV
KiO4uRKILLCLRqyYEDAyDU9KdSJ5nI8mupdQOXryXbY443Y+Oh/3OEiLCqFncNPihfGtqYuGmXpp
c04NlVPhLu+dUnXDbsY2ozOvkDVKIoa5ZfqHHSkGmdkZ2lYc4PED5AKgoNlZj0ksdGHbSk9W8QMM
7EZLME/pXEl/IkTG1ElBtIQQDheqfSYLCsSYXQpjLN2N2V0e0Y+PF3C8JY5zpI586eo98/5w0oTV
yrWnpgSGE0FBuGditvNUIp9DyK/QAIeAsmTXdLgejCCUxp3lNpE24JzyH/9xdF7LjWpbFP0iqthk
XpWzZFmWLb1QDmpyDhv4+jM4D7duHXe3LUuwWWHOMQv3kRNexned/iJKeORp40em//g8Dqzolz+s
AB/U7FVdpHUoAspPMxYY6Td1cSA0l4+0jX6nP1f4BiqIB+XGBeF3Tw1hVLEz6xOEZy53CpqRRqVc
U97leAqHaxtP1ybAV6h3WGoxRaIwCHn4L3KWwAXDvxwcYsFIEB129Btwg6jmpyL5hcpPMVz5Fvyu
lvIq0OVG8l/l3ZDmqfW0lBfspf1/fMOWjzm4KBjFihPXetMyBt9woQf9xRbXPjioQBzqaII9hvEp
KT9z/TMvn2V0olJtlVfXXVxI9/oiGqcXzMfg+1u28Vzo9A3csMgi2oqB7a+fntphJ8i2BPdaT2tt
tpfkA1RrvrEMeFgtudoVhAVyJ2jeu0vbxZs0jNZKNDnKQI1lvDU8exGEsR5BweEuakzFrFwkFLW1
VRxUuDwWH6XO7WUgCEATWkg2SIQqVGKlkaoTfLnZs/QpqYOvtrqUyG0Vv1l5RbIJuW18Z69b5TZO
Ijgc1rYuT71ir5tRwevnAMHGphlts2adU17bC3Q/LdgeXq+9E+KnI5LRW472De0WQ9gm25E/hHv7
k2PCzf/F8aqTCYCTdZscouSzKC8VJrs0virDM6phUAl24CFcjhDFLOQVDbusVdCV1AcOhE69WZCB
6p0gipE3PBw+fXKxiFXirmkuQ7wqXfirv1xIKiqVetfoT9W/OgEioB2HokuwnsJ2+jLKQ2peJv5V
euCbTjd3djWDVUEeYP9ZOi89v4Q60QRABQ+cKaVyxFLNbTdahAzMef3NsA5sRPc/XbIr46fOwMQ1
9qNHjB66XgHdf8FHyT/iw8V431qbBvgrkM5CbTgMfjmcOhxG+CSpGUHxGLuYmOI2+FV89onuy2Ef
oBLiBoXhAv07IuOY1B/vUaWIsbiVcmaDKR67Eb9XxOo5PXC+ubyDvBUcJmZ7SqlHcu6LNuTGU5ep
cSnMfZHyaaCZcV+595LkAHPUEzHfXZia5+Fvn/+a6s73vK3JcM9Rbl26TpBPY34y+/bDhJr6HrBU
M0LcGyGzbD9Y5NokuHEXQ0w/6r0iFRncv4gxWyvfjfBdencjOIVMT5yjE1kHXiKdHewHRoYBWEwN
Q5MXrHiFpbuz+rVEmhSnJ2jTJd7C3g0XDma/xi+3ZnLsQTxRaeqQfFzNXZuRYJPcoWnCNBfe1BJn
Tk8pjImxXq2L8pQY6htAznpgSJFBJYXK3kxJjszznRA4EpuDrOV+IT+4QgMpDAaujAxaHR4tDt64
nXxRXw5IABRVSUWKn31Xw4cx7F1x67IdE1932ARMqEv3L2fZlXF0Beq5cqov1d5zVtgJzXj6anQd
6vfH0PLhes9G8jh+6cEx7J21r23j6JffN8GJozYPvYt4cYgCq2JuIN8JEpYKbjaPcNdKtgtqu9Hz
U4hHPj/b1V7VdaiN48LSi7PGgNJAHNcCRrFZFP00ykOi08shIEZ2NptOgXT8Uni9bg8G6lZLkLkJ
e5P2rtPMVsOPUz5jDyW49y8l+nRgE2JZ6L+ZODWomNWUkLm/svouKWpYH5j9S4ovoV48B1hNKc65
/pDJhTVOpF2z5p1s6YFIPWPdZqei+XKDvWU/Budh5XfKcKO6uHQAzk8HEzLYDvGFrJNSk7OClkIg
XLK4LYFlWdSLesdC+68L8HNOF/m3WTOwKy4253rMttMEGtaYrJUKDAvtTS/uPp9vxR3IpKTLZ4P+
ST+LmlRNzy6j/P408FtOWlZBv6DdhfPuCzjEE2ld7WhF31jMVsUycG5D8aS1Bcym6Ku+2vcx86fd
IG+KfPXpm+/dO/nnM/XWhmieFgdzoMkr5g5yrtScMKoPJwPSQbzhKWnw14ISEkdLblr9kxNBpt/o
Ri39s/L2GJeltY5oDJud6TCbmOaVIjlPONmedSGCby1l8kdzF/mIEkdSF1CwFijkWGJ72Wca3GBz
BKjdy+VApDSaPQ3EIJywyVM39A+Y75PtrJ2xeWbRqmC4y1YDaR39lsA87EnMxEkMDQ5heom1c2+f
M/+3tkruuRrAChp5TO00nnOsCWwd2icJUTjg5BdjLBjNXbPNwiU4K53RKco32c/6P3g6YYmMeOUT
pAyG8BBnC5g1zJ2ybq0YJIstM1oM46C1B7Xnfb6b3ofwcZqjRJvkgzH5NO4SmSgSTLikQ78Z5Fm1
3p3+mKkH3T+oLmSmKfOd+TlH0QoxP/sB6F2kHDQG9J4Lro2hJ6R0W6iHhiFvs2eXzFsFWoxIjQRw
mVhixGI7Y0Cb/+c+1a3KVQjhBJE8v/OLRQSXJQsyhPisWUN1xzfguQf5p/ljhSRnIadQixlQ/RCf
ygnFnv82YQc+mIYzT0YQ2DExZ+kFdn4ytmpfGLK5+WxiUS/llqgSSqu/ftd8szdSXmW0DLqVr+2x
l/R7800AOpo195Y8NrRINMIuixtkgzg4gETOaZViUgWwcOT8yVwlbUniIsZYss2o4uMVgH08F/Rg
4lvf0WWqVFf1frz2wIwwaQ4LVbwP+m+YPpgHzKOYu15iQB+gF3lyifDXbqtZEvGvENYOFRcNzhox
sKfmteRNvfQH9k78PhI8WGWjkJ+cC+DHIMXHBV323eJILaKHjyPKIr6dqTOg7DIh0xN1WEidoigM
liFkFeuRajJlCRYccusdwfMkS0eRH4AN6tSfkMdOZR6Rq4aQyWrlz0ZqMFoejOm3DNgPMvfg3lU0
VjAJjwD2Rg54XyeWqn+541E1JTzrN8YvdbAkv8cW7bJ2PmLlFWWE53C8kvtqHDrjLUt2fbJTlHxp
SGQwYXCxC+DWLiuBmoF5sEtYvPvhW05HboSvCe0ffDEHa5Rm3SuXdMsWFrxfgH1FHpSnq9U7jyxD
99VhN/YASlFJKRU+JvlWG1iTsRGnJOQEO0Q0snpCM19IRzkAA7Fp4NgtFGwNdX50ppoXnYkW2q1A
/JBbWfePTmDWU20mk4vYAcVUHWPqkBCNYsecVN2a5tMFTCSp2NPvMFaX5vBwHQdjUXoLovJkoGpB
djDp/TCcmw18LMQ99Q79uqNgaUStSVKwlQ4L1jjFcHAN5MugtcN/uURkhQurqpnqcJ4a/Ey1wolt
HDNQAYyBZ5OSplGAYIb3OGKiYI37AL9CxCPbjcWPVYD1S7tHXxFJECKxihmvw3sc/kJMmzUTdgxp
/KrsAJCwl2j+wN16NtfFGf1NUS1hXtlwOEii4bijFYOtB7+CCpVcenUuaBujbWr9r4ulI0AzgC/w
hXTK6Vcgn3tIYAwrB7L+tpVJ3bxQoeqnK7KQ4XWP6Y4cJCITwdOj/kMxV80D0hNJEeLk41Fbn/N2
q1KUwfe9E6YhAt4KFIwzwpt9fP4QaviPst4wjGHJiw0KkktgPg1TYWuUgHvCChohAMiOSOfy7BlT
k7Xuls9uMWT5LspYTBRvvVWsUYOpSbULjPotZvAQp98SZkUxHttMfTg6un7JhBPDR1D+syVtAfWh
Zn+k2VOH9lhyHMc1fq72DZKKpNpNYryaaFCCABs1+8VEh79sMxrj60X6L+IVO8AqpnrAro8pE9V4
mlIhOJPt3oM52MR4J/HNTzm5lGCZguKj6P/5mfZAm5LBt3btdG+NqIa5DCYJi5FRD4kY/xdseCJQ
NMIyeUgKSXQj1vA3n6GmiePVFQiKHbzFHK3jFJqaPStQB4zfoEKV0LbHKxd+DEhCVDu0/YyQeHP+
MDNOw8KpoQH8zw5OY1GM19ubc8YF2TYyz/gJMO8V7pvlHjp5YdbdM91C7xifSTY9BwBGd7Bxexy8
zDeNZZQvFA2p5wZnCP4kKsfeWPE8ZyGG4kvygYslCXL68TDZ/mj42Ljbn2zpnUvyU/yga2Ddyj9E
hY1oGfU9YUmguSbRPOg8nGWz8IbRJCDAd6vzIhFGYV6L1nRSBNuk/q4vd814KNUvekuk/wLJOoJ9
9hWgodVVo59Vor01CgpUW0DviWvVcCLO6ClMFBRct0Cc53q2UYIVNgHUBm1+QM6OZCXBXcC4jXec
zkdbso0nHoCmiJMMcA9bTSTwgIqaVUuSt7UUydHrjj2ldL5A2V8xj/Dsg5gyg3xlccshI5TcrgZw
3QWCOxof1Pijeu0HFtbFKmBmi/40drhZdzzayc6pMgO42dUdRnZrN73dVxnWVetVg8L0AA20rKJh
C5BKUZmkqKnkBVsSKguzwvKKqQ1FhdmyqUP5qKLuo2BCeF/9Kt5ZYp9u4uuk/vTlocPhA30ZhuuB
txUTy/QfoE85g8HglfsuBFHKtaP0GO61fl0LIgiYgA3tvK8gvTkMTQd56lJ7b9rXVPe3gWTJbKt3
rxuQ2ldXN1ya1dZtAZPMU6KM3jhiDTiUZOH6e0vddBM6ZYZ5Q9SLBuQ83BqyeDV+LOWG9YuYdez3
zaIFW9LhreeDW2qk4A2HitkxsAtAguk0gpNX9xOxTmlAs2FXsAS8j9qKcqeHXedcs/oYi00D1W/g
lJqRBONg6FLWOA3GeuMUl9ZY+3yRLU23RS49YtteyO9p1vBe7HPeM3XW/KEGAaiZj2s2xhZdIt6v
WTndu7iWFom3LvV9ra9KfeU0q3AgkmybdJcC2otOkdISNUJv2mjj2uUsR8nHwGjS2n+01Ade9k2S
dWKtq2hbQLH2uRVG/PfawpzYNFsfqKmy4PFVpNBFmEz4GDI00q6NuF5bXvhmYP4fpbIeSlKlhrln
ffT6kWearft3vwZ+y+iDdUCJyjdb2gx56/hHRpCJEFdVN5Ml5zDYi8bS1xQLnFvqlAhcHgeObYd7
I3BOoaEsXDs6mDWmRQRtAckMMDnwqxXi2hA9wFHm1PAocsRXBkcTjmKN2KCt3/urETqI8qF1h0h9
p73JgpNs7gTARN6ZGSqG6dg+5ePDpla0MxvpLc//9DQkyGLfQuBX6ic0+DwnweLYFvc63fjVphD5
XNDW1oDkWfZUzRsKipDxD+US8Ot5CE9MdCeqMrpJxbQ+I2NJckYb3Ozw1rffJWmIxtHWPoiIzkEV
oABJ03s+vFnAki3bPUO83VaevrMsROk5M1wTJ6/ivIYkeEMeUzhXC8aTa240tiK9msAs7i4BlDML
1DM/PG7PmfYzQBUUl8bGQAUyR90102qRCQuTpewHGhidmWI9R0Bi4aLpfikGIhWFUE4GpIl1lEPM
YApnfDuoWeFS5flBFJDwL3G/Q/DLLUMjzRQsyX8tcQAbWzinTqxtFr4xP0U3IcwHyxBjjqMRftT+
RuqpFYyxoAevyYMwrYDbHmkR9zjLF6YsgLiKBix+9xQBCLpamds60e0813xezBRzpiRYO9nNadR7
/Y+LDLMJHqRRed2h7Rmx/S8+fBszZgPjMX9RuA3lh1FDkhpmUqy9+unXLEUHXtK/Wh61jOqQU1Ge
C+2aeto2GLBBte7eaY9ItkZ0IygdE/9Z01pPAlGT2cZUQMVqso35DaeRuS2imeoBKWOSm4YLl67c
jbgRENm1MNAJ56BElDbVft0v/P5teoKidzaAEMnjgJy2pCvVGXXzExXMkxGVCmm3CJeSAPX+/x0l
K80wR7zOORTkeJgxpHkMLOMI0JToP+K8e6ih/m6WRH1o/aJzC5KGWKJAG/L7z54qOuwHntQ7iXWw
ZVfpgC7OCnHR+nEbaDpQQmLGMgMyH7ZnMtJ7hobx2GwR2c8tD5U/GIsOWoBlsOTC4QNI25miCz9G
tlJGjFm8/w6R9bpqsajHjHMWOBL6AafJSOIpIaZPwW1zMbbzTBK3ZZLXy7cNin+Kf8t4hvs4TRRo
UU5ICFD71Wkk57DjMfKHRw0z0BLqHizkLF/VfEvVhAfIX+nKe4hmLPRTpOiESE7RfgYlfCbwU+PX
0dHs6sdqOMYuj6P6YPnfWcTiK3MRJ9NOsNdBJDpd7ZIA5Be1AeAPQzuQaUT/R4c4XllXhPWX12GA
GXsODDBIIl5JaRxF74HiWlYlYuh6ruicRz61wPSkxMSv8D8z2JcoM1yNvVobf2emS0pjdqlVTsIR
GJyhorThBJ8EZMZfaP002ptab3yWFsqxHfdEshnai64pjZnbX/X6MDUPrnfIgw+bZ4TJ1LUExxqV
qEdp/JQQGTR5C/cuvGnxiuK/sPadA5yBpQ0FFY/ymTNeSvO3HU+Wu+nSTUyfXxEU3IXLBCUdiUD9
szb+XPUtzh4Dwwl1AOfleIzkbhnbRZ1tTUPgTcX5l3tH1u/fIP1tcs1SNvY4rhZa/GyKexUT7/Oe
qFslXYT1Vl1Z/s4z37sSfcIs4TB012qL27pEhcR3LX4ZFA/Od8dYCWE+AhPYVH0/q4eLCsKwsR8B
TKH+zpgLNmLSXIgvS8cLkC1+t7paW9Ms5AcROyUEAJnO3DdirfIpwiHE37Z17YdDlSQk6SKOu4g8
5eTxaGg0xL1ugDAg4p4HqcCDshh+leiml5/Yw6k1R3Ud1cAQSabd14QqRB8Ne0gnuJbpqiDxtU82
VEu1joXZRBQGM8vxWSoO80HHM0px2xj01C5ut60i73GA9L2rZ1ulhbVGNw9hngKuow7rdQwA+Par
Abtwz7lvY2ZKf1qe+YRAoGd4VOwpY75aBqAbomBZUqmPHi0PJ1l3ttBkE9Giufex154RvCpQLndH
ftm6hgDR2fncRLEsGJZgBc29tzD9YYASCuc8tYghQ7lA4wkrj3T/fefuW6AFRR3vlJ4y2j2ZAkft
RaFtrNS1HR3DIWQKHNPQbNqbry/GmDh3Vtc9Wav1g9jJEuwd4ImeuGfBGLfa8yzvjGksArd9His7
y15ryYMpLB+4yxzcdT8dCDmwq4H4y2XCdly/F97J55oIlkq09ASqolWvXAP3XqRXpgBZsKmtrfRo
dSlFtAuD4FGwC1hy5bmUR+nF7cEzH+2Qa2VHCRNWn2yYA0SiDetTTnmuNQT/+dqWywHPO6sTzI/N
VnKiBHsNuRMG101DmdIx8XHqbq6w7LdIf6ijbwbapKkSAiJZqJ3b5hImNxtgUF59moBViK3PiPpA
HQOyLDr2NooUlpNxuxxAcvo/GuMaWE7FHmAo716dbmOCFePvJH9vm6ODfZO4uwRb9kLauyJZa6DA
uGnVZQxP6gyg1VOwFOyFvtbKiI/2yxw+mJOkwb5Sl/w1s/71ePpzLJukpZx0F6UuSYkMTSIXlYV2
HJh9MtjTWDl9Z+3v4P8UBE+RQpmcG+tdqNuEm7VBXFD7cjmi0wmTD8/7bgV6zpMWfTvhVZEfrPiG
fT28xxx1NtTF6k1O+mgLyCuf3Q2gbGuw496Nxattdnl1U8f3gnVEkJBbiWDQ2SfVb62RNa15x1EY
i0o4+7pIdmGjbWHDb0xaI9t/F/r7/z5MTt7g6LXe4zNtnavJPHCgPAXkKsL9UDMP2fogzQeO5tr6
k7G8j1ylLk/dnLgfJeQ96vSDRZ9nTvA/yuOkxK/bRDvDGTlLzFuRT91Dim4UWaqpog2kB2E0wwOl
qF286m5xaPUK4VXir50SuE1hsJPJ7mma78ywesq8Zk9FG0AR60L3LXUc8Vq8LULx7GzMMAm6RK9B
AJRY+zxG30/R9r+2yluH4dIYP930XuISifCBi+rHVMkwY6sACxl2WZr419TuV0Th3VItBA59K0MH
6TFYFGs8eeFBZPuq8pfCBDXnCO+9n8JQvEoylTffhRG/Ki85dq3GqsndNJ52TBsXqwnuo5QL1hv/
KapA6MaTGCoCZrytXsKrJYXU8/JDreiLErSxPeDbnehrTE/1kUlkcGZNpd1GjgvNvjv5c8Ry1qCz
zxRW7ZYN5jtYptPjMpSnvikPbtIfctONVy5PWMMDbawZ7aaOT4x07ArvM/8EH2uBY+01wJpIvnQV
xxARhXA1pn3bwI4dLZna/0shapnhmY0UHNVO+24A8pS5uLJfX1UtxQIqrlF8hOhQBcST3qNdGxae
F8+94Lfxj+zGHXwZFsQ/h4lBhcANIRcq5f83BGzF9GJjWtrZrJ3T4Pt41YNH6DKT0AfbXDgpX0kS
eG5NerTzDAe6RiWi2dfRLWD1xyNqOSIxtUBjPjXsIvvZDH8o/5jW/o/bbM85y4Bwg6xW1exPB0FZ
XX70Q3W2MnczDoEBbkb5dUBzUl3ByWTu5rbdbz+wb1BRTQmycnJ6l9G1vhWzP/ieedQldQUzSOZ3
/tlonuRREMmjG1N+lj5Pw80QvfzSXCpKsO7HhKi3+lQC4c0GQqyMrcE8Xqs+UljBGJAHnjk1rdyo
5jzVDw3O8Ryh/4IPpOzOYabNqb090oXdgbhSgih3VfueDkhWteTekcsXliuEZnqrHMbKmleKc9NE
t07U7ie1QU6GgBxSE2BsPnAt1377LdkBmj0mvcY1rlqA+ZuuX+1Z28X8OzKMPYtvqp1TyubkEFen
PqfHJmvdwpWQ6yuO6fbetlczvg6I8t2nDrwT0jzeAVDXMH+5pB17l5uAJCRDmK5YeZr6XkgHyFuz
cIMfr/J4opsgI3edCdumxFZmm8cuY37k/JlgIfqamTC7zFiBvMKPtXiXVgl9ZJ6AC0tSAIX+l3BP
aXf0dSzY7iFp2INPhKmjx6NwLB/M5mZOnu5VdEUF05HSpzDgdnJz60f39T0UFMKsazDw+GPHQ87/
+aUKZFM9ZhVPrzGrPtG+7oQLnb3Ay4bvgnf5SNLLe8mzMR7y/XSZ5MCUouGuEosZ4TcskY/UrcS6
rqYsTiDUOxDTpjVAzIg5wrbZlkwlgBAE5JfNWpu72hYFlCZq3U4nxsUxf/Vp1dudQuEeHBvXUuwH
pwpInoj6d02K3VD4zyBHQ1eLeVp1G9E7CCr1Zd5oqOir1ZDcC1ysaRWX87LxToWWfRH3i5FaHq3w
1R7TXkU4KpnylcMyGKaCz95bstlYEFtizJyeQ528thVrWY78Mj0KMO+tQEdjqNU2UbR5hWa/x89s
ZTksJE2ID4/ZZgL1d8zxbMQtuY3hZBNqwBL78xCmwhSB0uBu0/spNUqcioGmr/iRhOEAJUTh1f8l
sb12zO5gBkREDieFVFkSBueMu9sP0YNJ1fGzr5yKvksiebSvtaKt7Hzc4O1jt5us6rx+M1il2oW7
Aw0t6ZJHA+lkiHnj6IV/tnVOzHMY7SRTxUa4+wjLfURiUNCPC+HDfgVdUQTdFHh79vDxjVwqxjS1
DpRFWmqLtCJcs34r+nad9eOb6qF6VTC2MSwgFQWQOTNkJTE/hLnUiITtOuuzwx0vXevYV8WmK7Fo
gRWUTG8rMrKcIFn1OK9B8cnq2wjwbZNQXQbQ+F11p2n1PlcyzGHcWWlxtHUHiUI0ABRS0XjLpVH9
L5HxHfY9BYdGAWeQhV0jsVjEjyC5AfwYMGEn1QSTpM7A4ECnaRAlb++liDe5Fq7ya0dmji5QSDBZ
EygqCvvlJTGVibpOZLITwTqrtR+VXQ6TeoNFGMY32/tWU/luK2xhyN26xKHcdc3/G1uGY423T9H5
xuLWMiiUFoAPfBMuCDCt95e6JPk8348GAXHRmO1F63BJMjYCFVaYPVJ2B3Rag/YT2S+0YTdMcefC
AyfhENkUqTAFhOzkofnNsmEJDx7FVbZZ9NCtb2dko6mY1Z+C6GrET6Sk8p43XNqweXIfQEtSUEmJ
kHhKBRCLcmnMFyb7b0/CgfGxzIxIFwq5ywdsiWnNLwZwkIiKxGkAIHB2B96WNfDNdoHDOMj6x2Zx
TTjLzBSyW8LETqj4BksvOdR9h4T6mdbVyp+eeKIfSdMMZpX47BqkRhLzfz0ycG9YnRA9hgiGgANj
qQssaxiGs5SUoYwpUR7fXJFsfKN9n/JcY5QuheP/87JrIAR7fGNvmtreVeUuJl9uMrancfyv4I6J
Sm3TaD9Vb/0Bk7W8P6NAc03U9MDEvW07/kHFvS22ftLtM6EzYdOMgwgOomO0nWLmRNTbVuxleo38
FwkD0jtbXfgYKxbDPWvbsh3fG78+lK11GMK32uv2NVd1rHonnlHvwh4//MAlRRyycWSQaU1bSRun
a8QlKSxN4DxO03CjHciHEW+aw5KV+zCcPDuUxpJ5sIILa1JpFxaNFwuOXIfYEcZIF+BzIZxpoHgw
TdvF8KyB2tWIO9VdBCm+YYWD7TKOL6H70eYfCmkbTkq+s4qakaBRZRnK8T0L+/UI+8TsjTv8kqXM
uN/RpWZrIik7zeN9+ay9Zh2nPUJLFi3GQ+MwT5tsY/A8stCZ8Zb1DI9ih070NuirIfxqi3FXmkzR
VmYCMzIY1z3MZxefVut9xcSDIcWGnrP2up+wb88DXunQe28Jxh3RaENSQD3Ffg9HC+g9NPECRSdl
Hg+yWxZf5RpC/eQx6q9+9T1YF6vb+GIBWIgEd9yNRXAyGf00zJ3I06lw2zBUpJaYN8xdcvQIS/e3
BF/JsAmyjbpEPucn2+oP8QNzP9lt7GwbEyWJFLhlhkikFt3nDKMvkQ6wQ1hHyRPHMqI+vf8lILrH
kD1yibt8pFLPQW8EhzQekdViLrIRuyUxhXamwsuYitaItv48lstba16s7FvXsUas237biyvnHxbT
MvpXSVaT25hPMphUjmi3jH6T4DF3UboW9h533gAEJg6uUUq+8CVGrUJ/r9oHVwfQrBnzFvKnwP7q
szoi5ZqMHP6rxQTiSRRirf6qUH+2AF8b1liR/RLtZ9btiC8PovPY44vV1xbiJG5bBEKku3IVh6w4
02pV1eU8FP66ydqN50SUY+5vairs/0rOq2oLZIfpCx2j6g6rxG+/iJjblZ36bhb1K4dhkKRqse5L
7U/kzpcCws3vxUYMclsF3P4HO0RdPkVQxbjBvG1lIGVl6LcQ8Y0dVt8Dj7IJD3LKWeX+KlBkiqoC
sspidtJ5J92bappfkrUkpChY4+O5tfdteUHSH1lnCVULHI19jcB2kytMGmpzTYnDay7SYN3a3yYX
rbuizahSXGdcTHPHYjuBkRfYwUYPV7A8rOHUoCJEO4U52d9AOcWbVxibtFzBHWNjxaYdS+BQnGXw
1Lyz724cLFcxovjG+7QuzcWFfEVCaDvnwelTPMClefnhibVw4ZGWs54GCP3SpPFIjrlYqP5C1RCN
5HeEsFaMZ3+Za38VTPYueQmxrv2rDcfZ49GQ7tvuS1rgYiAwlqdUX/RinykbEOoyXCuMRLN9udJ+
GTfQ/5X6wS3vNZ2nScCizuK8QYjEqJkG8nus5tWQrzXE1IC2TRpedCNkT4En+yqbBc06dAXtzptQ
/qoXEyw7K0/UgniBLHtLeEhYwO+n/Vhl3twUN9+oV6E9buyKSDTsNrAKFE5kiIj/iF+tPnNsJ7i2
mUyLBTmZvXKgwERKZ/iL4GqA0QtR9s3BDd4Y1hef5lv+R7zrdfjgMEDu8xx+O5Zed3JJLmgXk3P6
ZWd7ACYl6UGQBWByBwhc5uGfTFbZvl5HLOnWYt1ura/20YxHvmx+0KFV9szxF35GrvKsYThIyIH/
QShn9oP209315iL8yohGsRCFA2JdNfEGD6glFvIBATMApTzrh60ilja4uk9Zn2UNqEOT6xqrss/6
LYKO1Rn8uXlEHoNwa97f/WAjDbaz8Xo0sROjjwmHN3R++ZHzFqYL5AZkEOAMbbGreS7BwCvjX2qr
gWUY6rignfW36uxexTO+eL/4mwqKZCQaOi3PixVtLR81lxSEGqLx8n34SJgez5Bcckmg8FuF/rKt
l3E0aeq56nHFQOON2oPyD2Rm5YAkwhmk//E04JiUMxvuGg2DXHTsNdsVwF2LDSsBC8wqwTuAQNwy
LEbIY3jgN9eFuElmu4I3/c+6EafAgx9jyMyGBEV31H6i1+TF4RgCjh2S3NsXyyGi2T0FxrmIvmBM
sfPH/2ZZmwIDiVk4ezu22f3g8UB73+rGSmcqmUXIlOVPlgJdnhctPGngpWmzDAJEotMlR2gnECYN
UCE1VZvP7fovNj+KId9yNlE9vbsxNwJayILKv+VLo75LanAZDgKlCEqoFi682Fw54OBQeIf4tgBh
LG1ql7TEpSB1YgaxtWvke8Uu0wYeICnKOtOZhQSr+dohVrJt4qBtNKY3Ni3WA0qGSefrbHUF0iqN
qM7Dmn0rog2GqdzHbbVKrLe2kouwuHG5ddl757DEb0YcL9cM2kDVb9WB+KKzYvIxmfDvACgwGAGB
4rY7HTj28J2XBwXSUTInESn7ZqCWhjuRHhFkWqE2t6oPmwMgKFkUg+8lWtao3Esi4EPzTG0IlxHO
Ior0jULrFw83Sj6aV4tUDBLby2VMIAD0RWxwBh+7yo5Z/UXzoJWXQCne+2EKPsZQkdVbOVoI60FO
Wnc1udfhn4Ibieoy6dQ9ONSRzBTlJygkIige0ai6RabeJs6JZUR3QbeWpxZuYW5dhB2DGUD5BqKB
dX48JdolrU5TjR1OSkBAOh23pcWYlXW/zXLbJohRswBbDq8sex5tBeyeRTlMDCm/cOb39uyo64eB
OJIoAFBEVW+zc2qQ3tXjM8J4ZfrBeco4rhDbMWNbHAsMTA5mlrTL5x1BOrFD+hzsGetdoW60ENG5
dr9rU3mE27bT42a1WPWls1XHpY8U2NIoGjnPq8pdsMD2tFsgYJqkTwW+tl9E771evJPAU2hQN0u3
XmaJ8t5qRFpmyaltrgGOdjf6cNoQOzvLJvK4Os58HCE13kjRFKsKGhAr7Fj+aW274bcHKkO4n3NF
8FPajIZKxt1mhIhPXFa5lzNGNf8G13x1bch1ZKoL1UOAYBsBJ5cKUQ2nqB4OpOdQqOUIiIb05RhH
nydEmf0hoaz3PkwX60mFDC936H4qRF7wDyKl2iBfZsCczhLsO/KFrNzq9kibZipaG+RfZyVz9kHE
BZ031iZHTBXFLEj+9ZSY4LDTjUzGeYiVzksZQmG0FdzmJhkpVCizW0YW2qRPcwQoc4iw7kxjlcWc
7IFRfi0aiVuReqZEGBJCt4H/p+2sbgplZi5NJ1zVsAH/I+m8dhtHtij6RQUwh1crR0u2Jdt6Idzd
MlnMOX39XTUXGGBmuh0kqsI5++xQdUcXHIY9/qhNeSoTQi/QOERJverHv/OkwxiwCSuhthD+0qvt
RY8RRonzGo8O/1zcUez3uQxfMUR2i70V3ns5r0wITl38sFqUAiMCt2dV7fzCOyR4BgTEc4Qt9HsE
JS2WC4oGp0XhqqZXyIYSdx6EPJOSJ24Bb/thZrgQALhbsNj6RTB+SR9shQu1HYKVBvtEN1yoOUzo
gVma9G8XH0ym1Wn7Cf3atZiwvZgMJd2oWjeQv2cb4L9fSMbDHZ20q6hWbb0GGdIou3VGmTlJbgUX
Dcd1dpgZJZtnyyRXAh+rh1kCvTH3123kTjqRrIa1MqxvzQevhhSGVc8ykfnfvj5MRN4hw8pxyhuA
Muz5b6aRu6vZu2pgABeSkBtuwfk3kGqn7Duv31rIJwkFt8ZEmFzztYApDGIunH+uWa1ZnnsXmUaY
94jtAW2m1YypPnmpJXbX/CEsNgN8UTeIhf4YC2MT+EQLeg+JS6DnvGcGYWW4JmCEtsDdEJrwtGuZ
/QlIdLIYV+wh7oP8SLps344QK4mW3LvQAz0HVifCVGXe7CcLT6+5VH48/DtPrUMWBpC1vCoHEeUn
V7mQCDgSJ/IoGvLIm9us0QJCWE2RlxIgZ1AFtiAQWJXQopgXldWbxcDFZYbNVb9mZMEE5+7GtFSo
oLGgwwF5z3uD4poxEGxCiblQR5Av7uU1ZNeVq/e7CPIoLEC3u3UBvU63c/OSsHGgT23e0FctJf5y
irGneAgBrlpYbvD1o5JGT9tACVl1Z9E1DCBfNTTdQpFB8/1IbPZMSQXRNudyirAJxOmxiT6ZFqbQ
DPDH2ETAtjRfUGIv8ww9r7UXNjue8b0NeUr5vuWQGSyNJs4iHJ75puflOAFfY5GtOBTQJTLQ0GFc
zGQRxl171kxUp2IXlus+++p8JkHag09c8RoSeUm0+7k04VnDhs4JmeqgBQ+5t01o6PhxDWznQPtK
CSo/kT+SLjGxcjWcBCe0DSaGUHjmxs1vktFEn3zFqoOVgLyvrg6o5DukmGCVwTPDoZh/UY5KukDA
vggoLoRM6ie/I91xA1/Q4z246PsWjuYBnkcMah8ZtOQ2RiCWmlsDfebY32JGYGVSbDGTyTrGTiDA
9PfYj8/TS0/pFbo3Pg1e+mBpW77CkbcJ+QX8FTohK6rXto1hNKaGhgO2t9ZbSjxn2mTBo7KSnYhQ
fck/ev7U5+YsLHcRwRYxXLZo0qwnitNiqIl8faTiYpeXis3S2L++lixFuTGxDnOgY81wzfL+3+g8
RExArwQSSjd+P2+zFrct8ic0LnDDmU7KhXDGpDg0yltLPdk6uOEzGBuH6HBa+5G9QPs82OlF9B5W
TFXKhUC2UFKiAHaIHY2yt5lc3jp03830hpfPoYMOiDlP4zOnakMSbrERTdiVSbhRX6n20aPk8q0M
a3kyCfSB3NgzqPKMD7Zd6xDjzg8uMfRFtWi7SG2tS1j8VGS4FjAoOA2K3mIk3692ON4PjDUvI0Q2
fEyd8KPnXAmZzA6QoU5lmxxgQC78aFzM86fD4a3cICMxLE5KOu1iGedCPlKlQOvdOMkwWf5WDN7m
WeYwM6HyQC1zSoD2Pb93AINQ4fU4de9bjoYTSCWKhuoLSM+P1EPIdiXVFIwe9a3KwgPjNT0yjqlF
mNDgXuchP/gBzX7jHkFLmTlYL48cdzoMTa3gjk9EnFzXpX5DxzLVu7a6R8WvLGKYt1thPHKrXhrs
dbVTgwsb15K/pjqj+MAQrCsHXhR0wy0Nv/HjQyU24aapgt6jX6KvWx5FJZ3FzPQ3QstTZsiL/gK4
kmp8E8Guse1Fjkk0iUM+V9xEPwUvOnDWYRysyqJ5yoHGxv41YoakxTg8WphCll38y4CrA3iADhNc
m07N73DyCIftVGjnRm/OXdDspZgOFZKLpv2ZYFho/Q+SEIeGnP+BkDUCO7NYOukeTbDL0AT/pR6Z
muYwxKCHs1zbXy26e51qzYDO0RTPEOmup4o2YnU01Xqx9xMsia6gopUrNggKQN41xlXRBXO/jVso
i/55X1v3cEwvSQo0EH4hbeDaRkFhz/9aQqFwyZs6wvzM0zBUuFNGrzrc4sjFRjc9Dm64t+LqDfkD
PIgaE+D0MxPTZoxT8KZ+KWJF0R+3pYkqO84OUQJVxCA5MAzvUUvhsYP6+SC5S5KyXj0lACGmRQcd
VxS3RXqShOJcoGWvE4fQhYAWPJOf8YypUvqncOrlaJ2dKkbLMmybFFkpGHGfaFdm8ne3u9blhAeK
CWdw1XLo9ZCFJUeHXT3KWpHXGu4fJeWISGkCIRXUqcScCah5Sfo1x4/UgmZbX2M6+LBlj9716Z8w
MWwhwZ2OxIskFO1n7X9Hsc/tFy3NHra0dDfUYFxsh9bGF8rHFoBaqM6TnRYg19BxQJmYvhnhqckf
XWkuS4YOUNGIGvGQaFftdwkJ3ZnrnYtOx02WPm40mfuTcOCMusG5oH1UTvBulDa4YLPCcAGjAwYs
2JmMKFKHaTPBuS4TE+tne20+cm6qeGow81r58Ii59IOE3LyqODgMUoO42rqNOHZyPEbYU+fxaxFD
YgcBCApCgFpK9RpkqH4QZayZqjDE1+AZcbeK7444MFjLgbznhJlR9ahRGaa4X+G0zSH9hZCCZJJ9
mCG2c+P31CWnpP2uoVlVynMkMU5O464GRhr6+CyYtamarCFCXTBOsC1/4wH8SogztN+UBgG0d37R
DF7GWla3k7iY2sOKEOBWiJ+635i72rUy1va+kPcpJyZjWBr9pnfBRswHLNEN6EPiXXLXP5jD3SOA
wbaHU0Qu65SjcfF+DXeXDaAhmIY0zMHMHp+bIP5Ky+ER+sE7/C9XNWB+6ZPj6juXiU/YoWPzMGEM
IvPA8635NZxi9wznhCqcr6ZqKibzkDNR9iL7blopgxK57jAMbR3s/JuY2GLCCjnHmHlgzgmiZNvO
Vmcf9sJZ5rN1KRKDWV3DDJexbJgU5wihdjssNbCJqiSVyECF9DHGpwL5firodIKnwTFQyl3oUKzL
9kMx84nxThl2G2oWMDK1mr7hWKKgTBF8ZifNYuxfXpkB98g+a+rPIg4/YnZNESGlwEvemyiCLaZ8
q7JCzjXSK2QhNn0mFz8k8vJX9Ze68p19jnMkUR5oxzEm5i3LlzzzRvyNYY/W6JA8kdMKPaLy6ULG
IrhFI+bF/w6wFgtoawR5XbZ8zjpDA+eSZN0RlnWv/4yRtXaKcSdVZfuETF4hqx+sZlPXToM+3IFi
v7f7i+SCVO+/Zzapxx9dyGh/P2RooOd/Op+T7/OxM8dv3eB1rMgcS68d90YC0SsEItf9y8Dk0wnv
wi2PI3ZoHLeL2rnWqFT0mgIpqPeIUoPuZMTuAm8OtbMsMoYoJFeuKNcZ13LN+LfNYbMWYlPAbucc
od1QvrHoBhPj4UNH9RzaonHTIpWnKAQZbpMWW+Hy0KUFVJW72ir4DeJvODuv9SvcAwgncjWY2Vqf
BVO2Xe0GV4bDa6M/BcTlmNVmKBAHOi+RTpVJXefX14IxZaqNFGl3FxZ4iGEtO4rEDUTzgDISEOU0
q1mtBRuD6b3ahxmHCxgXlG0HK/Xgy0/d94DkMv5S5isd/KEow2NYlcQwWJsU8kHGPFx5/5FOBeo6
Ut/oGsPI3GVSiYP20B4Mmb2O9KaTQ28/QHRZmTCikmLvZNUi9kkqAziyPEoCGCRF8hpBu2BSCT2P
p5euKkYfZgGlVHwIsBhXVqcqlgdb8vih8tAKBeUtG264r1jDqy/vRjZAOt5EjFoJsZi93SQgSoyh
PBpwM/pLq7dclYgphTPBdIftZ8tdzI+TMJVbh3jmK/bumBhsZiBnJ44xuIiQSDAk4eTnoemNxD1j
Xekn9ZbrVp2LdRzcVJgJJTlF28A+49Ht1Yk4ONHWp/3UxYfrVEdWTag9vGRcdiHxV2yCAheCAi1J
zRQlqH9rBthOc5P5u9P8zXmJFtTscCKoU53SkVe9BTAaqA4BTa51KtYmAKmWHJTtd6feAX28k8Kg
pivT/fIQkC2RuRE2LJKQhWBrMBzOyhvHKUumMWBQQ1wkt7xZjirmvJ5XY6OtSn6xV/HfY30V4gYB
Z1E0xUmt7Mjyl53+sPC6mgsLSpR/KmpUsQieqROE7I+mhSSiLsYlHSdWCK2EBMXSNIjZQTUmweda
0b2xZP57ThZ/Bnc6NlwmWncTp+d5GO4atU0/U0NODvxd1nfPHvfMvej3E8agwx9zCA5eUZ5C4ySB
ZFLQL3fMtrKzMaYIjh4KjJ2P22Qu4q95N0sUc4W1Ne1/dYRJ0MFA8pbleGFNpncwioHQude5BbOr
XaJoeG3ejLwkRjlXMRB1OA51bdMNMHjuAnClilqWCFY1cddfukSeYwYi7PXQohpVZ4FN2MQIVz3h
tlSLq2yQZ/KNQ/xsx3EVp6xslHsug1BuqpkgwFH+GRy583AvI59pJjO9qAGkU1qlrLH2Yqo3GliE
Sa5LZXtIkjHbyHFINuSxwtLJwz2nZRwkEOgTpqRPwU6CcTQG9p0PieprYqyDCeJa9NWWWDo/e5aC
MR+wd/Avy35C39iZKG9SOmIk1F40bYcWVA/Y0tWxsy72Og4eI3PFauxWuWT6oD/t9CGGtUi7raR8
Kcf5Mg0wNrMLk+ODhrAEsWnTbzV05pN+NLydKBgzTjt1a3f07Uw2XRhamabj1wmJmE4OV8lmIupY
e7QA+01KOT9qx4DvkyQ4WWgH9JkVHp2RpMvgWFvFV6eUwi6JDhgI+k3zGQdonkqAM/Vz7aI7SFSB
vQovCqq9MYyXAo9KqyUjJDX+Omw5XndPVoDaAHmcfcrm1ozjxZ6c1yyTBzREoiXOnTOtksjfKyWT
iMKT8iOoMK3l2sBYMNqb4Yl3yIleNY8IXhUdh4TeGqR79bt6JPBMcALg/Tz9iVge4eyt1acrbNAY
E0NI8wRut6gpvlzKYz/5dtA5esOrhxRkpC3slYmuU7/zhT7fV5BLoQ4P9Txi7V+Nl3uNnlNQDVTh
p84jhCXYPDSG0yZnIvtvEqSPsQjVvv3vBmRbCno/bpQqtF4wgJEo9i7UWXlg700fBC6d5cWdAqpE
UiPG17nhOqRGYib3OfoqppuVBmsUGkdOh6AO+N59F9qJn6Fe0KSx0uxHSy5u9CNkTTmP16+5nfOd
FhI0sWkxdJ1RdMILJ2RBrmEMIScYZmUNBb8wYnXU9QqRvNLC0JpgnMHIAJ+YYTfRglhHt4YGzoQa
DG+n4h/8qyYhhuLhtw6td5wJteGUJJsEdCDAXoAKY00+ozYq7WL8CssDSxSs/pQnkGdfCL3ny4gK
JM1e2FtBul+n1P+dtmuZQjSgUwBQPER4IOe+/2rImcUXmVqz2ZG82X/iwP1BhdTk77Ck8GLTqUu/
ApObeFlAw4dTdqfWCtMz72GcDiodo9nZ/QuQPvlQ/R/naTEO1C9xu2tCgGlGP0eohg1zVRAbc0nD
wT86Rhz2VnJ8vBkluZzk3hAJsaKbCDgu/yB/Nj+pFmNeqbnVBogW38Sgwvd0ijXaVPKPgkGZ12vN
zYQQOm8kcoBsMf3iX9nI9xrHA6wbLIg+BvY4mMAn4mhNzbGjQJKQrKMI22K35EdwCFLeUFh4Vr7J
aDEEGVqh0354fXMc5xF0l6oOJY8ZBZ8Rk1fbiGFX3px6JNiT+XzzBOLTzW8dvySSWeaBp1C0S7f+
W2bvVY9eOOgxxxrR50MVgrSdcRjRVmXYVoHAlbSu89EigrnCkomwGtaxXV65PeyfHCX5zKSPEMUB
5rUFQbdlBGl2SNTuIBpMmJet7SEXoZHiUkDs0NfEkYJaOwytxgUm+PnfKTN3UVHZL6ce59EaaOb/
kinhdDffmnbIZM7p8Nsb0bVNm3UKUB23I3g+dfdUfYbgVp7TL4e1rV8tDQcx6wU3SRuVmsS5v+g2
csR/dWTQso0EcKbEtS3eeKWFgdKIZwE8F7M7Ttiimnq9duqPTFeoOplZO2ANgZS6RtijogqwtfA2
0pgh8W9BJ3JkGOoxGRA7AzpR3f8Osa7l6CVxw43S1Rxb1AwdOW10MxxgIAdlNW4DOJpDl79rFVMB
nNJa9GuffBZuGWK+whSLaGTFhPLZgDHygnQLyAx19KaQ4hjjLb9/s2Gue5O2TbsbaCivLvXEOW7n
rVoCc2GvWxx0wlGe9Lw+gLREQ7pKcOvDzrCG5TxDVC90uW1LvPXAW6Erg9yQrlDuIhcuD+JGltzs
5McxT95LtzyPOv7JZtP/JwRTerNIzijvDwLQIACb4lUfnC6CXsqIoUa0k9fPnKsyNb5QOZSYoYgg
XY0lpjzm1jWogKInEREFXXFDT0Fo0C5PYhRQ8JDKY0opNuFhq4z19papr/HV0wiSicGNpkNmwmOC
pd1r2EgVDJFCMvVcpmozJ3U/jyueleSP9Lj/8eIBmukO2jc4BMg4oXYDjt0FoxpAdszzi2lVpHsF
vDt8+pCrfNotEHo1sdM7QATv1FoeCROwl3Hj1258PKb1dHNMvMVRlfys++XsdQtjuHpYNpCj4eoQ
NDTz1PofbT1TFJ1S9b1PZzjN4UjQh74Gwk0T/RHrO1aoAMXTgLIzB/28dbZhkBTVPlZpucDkFdeS
R6WrjClEZ641lKpg322M1cVTYW0Fuq4seTYqbo+PjgmCx8wf0MuIH/XMIh0yyDj7rGXqUdDX4q7P
ahz0g3KCM+EfIY6eCUFBkTmw8QFnmpvoNowPZqourcYYgmfr7YrqPjhb6f0U7DENx8qCtxJePBw4
ohWy/PIIKSNJHxobIkoYTPa3INI2Tt4tR44dUd+UcYZITjWRfgE/w0UkoWXrniPCGjcwPIm+BmqD
ul+U8c4Ajfa0UQl44YAiQU5wNysX828fQOPLltrQEBg47Q2KL4WKqy3s5iutrNYas2uaXBQPngkH
08BVfMGtqEUcr2m0nSPoCz6yzifaGABzpSoHxLhl4LioDju0yGaGHOSROvO+S3/qWm7Bw+VUI1xj
4IsxMeIUYXy7TGTS0l9MSx1eTVFfDTBGevoKlpbTG2sQdAf817Q/Bvy0uYtpmJzlTJHdrxqxb2PU
csamwXMmGJmLJreIULi2CtcFInbc/UJ8j/vuZ2rnnbdtehBr+C02OJ4YhmM53Dw4FPATO8wQXDz6
K1l/dZI+txzOJoMMiSGNSQ2YFdjiDvPJtJnYuODzDXgDIejujeJpLjG5kv4xGK+zgZ07O7KHKM8k
oqYHwtsadNjAzMyDFkDwqtmsdDobhx1ZjOgJd4L5clVeLGS+rv/H5gOMHOVPmx4iQSSPGt2imvQt
a61GbqaHvOYWEEvk8ezCgjFLu1cJJORxWxoJIFic6Df8tprpPHOZGHX87fOmc+8ZMPn0GCRGpMuE
PaM50R1p0zjltroH7A2qmNdXTriSBqBLMy4u7JlxbTUnuSfIAPA/xnKeoWYU3iKSyYHdMXOrTzO0
una8RMm7gccB8PeEJ6Jx4zBv6w2zshWbQSbVvpJfeHwKDIMioe2ZcNnRiGsz2CMxLFzB6r6cTXrv
oVxbHlM9cfIAu5l4xSmoDEitlh8oLgOAGDVV8zm6cphdfAj6XEEumFZVAL4UsYzyA+4FL2F+a5xr
AfbkkoJSa7Bv52vgncPiguw6pFfyj63v4o86LKv2LaT7c4nFgXgjgpUUM5l+bF19MPdF4MNtLA9q
Jto05aVWQQEozgFnGiaU89UTlyDpbkNMmicOw3mKyK3Y9O2ONGQMDfK7OhAT+KodWrcA776EPaQm
XCYqzyrfpAyXaI3Lply0WOpk6EK570L5VJlHxnhTj62ZbhqjQaX3xVu9NIyNS0SM0buoAUrAwXgf
dwitQ45aEn/6NdmcdXaLoO/hh0JtAVeeRtkLIwytcItCPhKm+KCRfqNdRkzR0V7nHL2cjGj2mfQx
Q3xgzuPGYgWCMXekQWKlBG2QnyoYcmPSasp8k0RM+UnAmA3zhMEaqznZ+slppPIsSI2xo+qiddq2
Gv3V4KZEZTI/Y+pujd3Swvk5gHMl/E/sWgwlG81wuCvQK3KHMjswFrqEUQ6dVEnA+/45hqxzFrFi
9+UPPaIaiTC3YjRUzHhqbTHvof6ZfB3mF8PYcUQui4eieYtZYQm+juq0659d+YiQP4tXm4xcdZaa
FZgXPg8AnJYLFe6jh4sGpKdMZfMqWwwxIGcpXho7Xgqm1W2wwetVwmbr6OUTaL3ZBNsZKkl96eMf
uz4Fd/fN+jt9BN1XLd5H+8DFI2GounwWuWEvTMpgdQ7r4fwauDHBONm5gNdj2R9NgZPaLgLMrUBe
tPBp/zfrhHA1QEr8aeReS5jGxWxi2AH0epV+6SExzyBJBo+i8pLNFBKulrXGTzHR2T8H0BH2TGmQ
dJP/tPiXzQZ6AbQV5clkBQ1EUKH/QJiKiP2/awYuHMgO9ZBEC5nMa1Xgul36oQvtWrFodIzRDC6K
USgHzzUU6IoQn3QfyuLHhshY861mktG6iVWiVQbOAatQf1ohHvc2k+hS73/AkjclRBOH2lZw7MwT
JgWhta4DIHMfhj6niSqn8KdoDPPgOSManLBYGrTDlHiQa0KIhIIo4Jo58ftIlENdlOuQa0S3LlW7
LYg7HfFnSWik31txT3AgwTBeATG72Lu4zqc1rF2KymhTI6RxdkX7jqh6JE6tx7Rn45aXDNqusqDY
xtE1KF9tjbTvI6fxRKTTLa0usXHS5QkLWmkeNflW139j96Bjph5RcHg+qm/2QNe+jDDO8YCEfYBq
RGTvyLin8FxneG1tjIYMqJtJBeu5f7Xw0OApE4TnWZwH903rv2IE4fqr7rwA8L8YIXTcN4AUjrqv
snyLy+M8ofHYdxCr3GeVscjBJnL76rXjYciUhGRbp8S9zZwtfz3tnNN/dFG4mYgI1QsaAiayeg4d
m6fdfEB+gtrwlVUfiO0lr0RW3078llXf6BI9GuRRO8Fzg64MsCC9FXq+ubi4xdnnWtKcYulXv4F1
9wPvxW7+5cUqw84nZliQc6jbGHK2MSBJhwUA6tyQ7O5h3tk4qrQw7gCTVz2DRWIBFjODtn5CNVdc
ErHpY7yPV5gDT8jvDUytWKyQEWmF6NpZvAP52ElPwsb84Iyo422kYRH4HuJ/DNbGzatt5+LpYWEf
8upPokpx3sQUMbiA2RQYBWsr4y8D1SQ8RPCsI//gQwzFiRQVAr7P/qLzopeJ3g6PKiCL0H6qYc+0
hb1NGcKdmqP2kYvKOiY8Mk377HTsqzA3Ysdnew+hfQWX2tUo8cABqpbOXzCqqF5bPsgZCm7gUcZQ
5vSQUi2eMnl5xVcGxSR9z+prVGzmZD/w0T4Lvk7HreA0FK+IGHHfq5yt4nCn63Z+DasTfq4kBnjQ
R/7wLtv2T8UzKihkGgjSsERRgjBYpBCCSbxjeCk+OxjW2pqjscAcCSJztRxnyESYaz+i7o8rPntl
+IVxdPSDowECQvRQ4heMUYq9O4SrQvzgKIHcEo8gsCxqNWa3x/Cqf9DOmX/qg33CeqS5hPkCVLHx
39zkqY/XprjWYXnPkTdPEHZm+zvhgAT6jEgEhYtJEwI/OqeRI5hsbbm8x+qci+yufxKjSaTb0kk4
z+iK0m7aWV2Judar9KlYFpYNiaRZNoq6Sm7d1BP7Op9L3iwNGaEpQXasehygL0TRm+7ap9qzFu2p
zXiThncMGu4VuYsIy2NREehE3BhAKHYHTvpG4DnuX25CFKf/5hVEwoS/hnc32Ah1jPwIEwQXTQXp
123/7Pn54YFJgddjFMSVu+rDa4qsvizXMutfSvur1OhzjX/S3doD0dAVwz7VpRNORuBTioR+iwqR
K9mgz61uqXFrxEaboQCYf93ux7Q2uQq06S4dHsc4XzwmeagJ09S/zeBzwF+jBdjy5rMG2SiXu6D8
MNN32W94Y7AGIQDbOq6n1WHUm5V/atqNVW2b+DjbX4Uj1obZvPR2s8jQwCsJM9r/et7Vpr+hW+k1
X6H3UG9jiMjGiXs2n4x9MHKDVBppcDH+HEY7PjNzMTqkY1shJpnzucVyd5H5PWVxFnL8Y3PQI2sb
y4tByFxldDxaAizoUGiNkvCRJ2wGbDo0Z/ioJTSFzMCulz5nuIw93gCCDOLcOFsSS3gpd0mXbGIM
ZtrxgxexbuDNdP3TwVPOSOu30iWQDwA4LZNfM/fgEmZYRVYjwChIBDdLNE0AWLV8z438r+PrSx1K
lAvR1HYZiw9E5bZmBCU4MI40g695SVE1PAN9X+G6locwFIF9ChYhYCvUAQrPXWwSlNbMK23wVqoh
LfAlVy8NHdWx1a1DQOtE4+MUtnJF9CEBjcybRgzeab+oXILsSlGH6W6bwtyicgbN8SjB9Og/T8Ny
PbrDI2FkxFyKcEGdGd4LOo1tLPJtamSPhhSRzvtL8Co+OwaqcNo6zaWfIIlxIDfHo8mcgcNMjD+K
ZluDYqaZvvUI/TLAtXv8RH4E8v5IsTC/czHv9Imib+kisUpgFwSotJRhjBHe4NRCfItQQ3DlpOZG
071VbtnIO2BCmR0ITRVyNaS9AUmHIpKcr9ADTmRCYgQ4rY1atwukfveQmeaMLDVWRO5HlNfpKzL/
97AeP/XcPdYV90fpf+UCyk+aBkQ9DZtx4rZNHCDlGC0heiymPpdmQpFj/2TZ4PFQIpfViqOuPg7r
wXVa8nSAtZHnbYbZReGQYfXclbdReC8W+qaHHW2BfGKsoYRGICCaXeA8lREV3IBgw4mB5e8cQHQz
atpyLVp0ztYxV30y/wdvtZgedlVywDrh1MGNkEyJkjJtlOBvreuZhsWguwkdD7p8eDXF9AEW9Sx6
ZjJGBQ82zr5V55qYJh6BY/1ojWpba5PO/HMG1mT0tcwSWjt6QXQkBTdE5Pv0VBq2qLYpGfCj7HAG
VS0psq6Z/wn8R0A+SYY3X+2zm+XJ4fqatIZ6FHSvGPqryHpsYwPE6VzZeQWNJZ2AogPqiSgkYH7G
U3mYYK/GEm0rkC3S/hKtnUgXM9qDGHMOTBaeidTeYpLeBwmEgXrNpGRs9ehctfx+g3bDQ0M6hekB
D89fO5v3bkz6nT5Ii+E27r4B9lO9jTTKrh9diolR5V/GcUYDIfyIeTBjzwnRSqyCwi3LXGoRk3em
LEOgE97mJhdvG1czvEjXecR98MdIflB5s1pm+18CCNdm00dlzwtrPtpU8hW84OS1Hz4CWELFt+kx
LJOCg9QiEQ2ABAuUcU5eO+IgPLwakonyCKqVwJHdNlEWi2cLUau010AiTYGaLwlabF963NstMDe9
eBshDM/Pzj2Rr4rWBnfCfeXuM8Qo7QhRxX0M6VWkPdteUpFXjO7sZQaXsgUniyO2tJBnE76lm/Qn
31MkU95cDuepx73PnnYNoUd1vkwQqYX8Rolmx5NLRopbI8YWj7OJkCBSpwEpLB2jfP2GAWpCjoEn
D4PjL8W0wwfO8aNX9WWQACqcSSeJKK2lf4YNQkmkJjQZATOYa1Le5huDKRBWsB6wr8foeujLrew/
vPEQers8x05Z38U6Nu3GBXLRtYm11wB1HAvNsofPQWW9xuCrUJfs4r+rWsMXOvwHLYWxUEk3TUcP
Dm/iiT0wgflyQCMsD82sTnpDi21V8tSa4ld0WECjDqi8/qNzMebDec/tiW1xFkhaYL9gtAo/p+cN
gDhtdXktdGujdHDDssjJbLHjixUCOFeJix8nDkHQ/xLwEatl4ruSfrvKa+PNZuKG5mGkmJmstRuW
h7nGxNkhcwAJ9JDdJ3s8TDV6pNn2+XidW5FtzJYWBOOhj16x+guvPIJYrhNl9QCui1dWQxRKFV2d
6bvjQ54YR0qGMExR/5tMBC6d2QAk82Zq/yZyf4NyPf8qdgthN7vAuahmGQ7XSsdzaM6JR+OE5dbn
LDWjBH3izSQJVxsQYrI8uk/XjPYSEwli4MsqX5X5R2taR1iMG9gjsBqxM+XRE17IDtGh1VNls+EU
Hk4vQ4o5xOuAPtUMwYfyQJ6RCvUvNKprHyvKri3/pMY5hc8XeNN6ZhdUtr1qe+cAvjhVNPyl6e6i
hLomjHGl81cK3PVTFjqSQ4Uny/qIoh7saNI7nCfwLow3ZXcWTBaLN5Fe41YQOYkhMXej7ujr1mt2
vqfzfpKlegwOaHla7QlBxAiY2aEcd8LakveFQrP3tr5zN1v9jEVcLYCy4XypzHDmAvSZRlTQ6SPm
SPcFLqYqcrjA+NaDHCl6Ywcp3V6GjrhhBoPzPbkqBF+FzARNpGHxwwzPCfxUZp8VVrhhrt/N9OkD
42glGQX4LRn+vItLAuvAqcdHALEvqMe90XdnHekhfv8rH8ycUQIOB7TvSw87tVgD6AxZ0LEEZK3k
niP3I5YAeVlsL7jag2Zrlr8hTEY/6apl77R3P9OODaQAC/TQHzHhM+ISiuoJ0pwWrlRPX0w4+FXD
Jqz7hQIXpmhadZ1/rlMDrGtAsEQnaEIHhYUPo1OrYBYNmXjXJZ5lnSfaN/5G2i2Zf/0fr8Thwi60
o1V/sJtXpkDM1we4ssSRPOFb0kc0WwNm6VjURW1JLES31Tz56YBSJjrlucHHXvpi46AjeXFspGtg
PwnYnoOXSWKJgnS8oVkMKTNKohbXIs82ugsx2VhbrFQSA77ihHBdswcawqEVbLkh6ARfSngg+cLA
cxN9zlInmjjhu8J/cQ3AkIFxAqvZIKkJzr9lC/CeevHey6PvYcb0jePFnctLbJiYQTI4SF5rJMNm
+fQzHy1exy2YjzVxwsAplCngyoGmM0SAzKHX/4hc+ZAczHNp7KNcqT/abdil+8GSJCraomRXAAuM
FBytm6FuhZdi2UlydCxtX8+kqHs4cMlU8YFyhtCpXnsrvb5HKlDV8zzCUmz3TmBrvx86IizKCT6F
DQJS/k4desEA165w8s9hmq2Lit56bAleJk3R4UV62fA2Jv0u791bVtWXrKNCkDZ2e/lyhholmTSL
Em38YWBi2pMkUMYsCs0GnLaidZZ2LN5Cftiu3JFtshTmk2zwSwx3qktSzM0Q0eAkTVJCWTHB7/de
gpW5uHGmb6OGXq/K/8fSmS01zqRb9IkUoXm4Lc82NjZgoLhRAAWSUnNKqenpe+V/zkV3xzlRVRjb
yvyGvdd+C6vg7rjRS+T6GLsNQn3nhxkBrm/1ELEgMMY+6R791gO1Hxn2MwcOXIRYbjMERHQf+vOR
OMkUo16NYQQ1PuOMshf5HHnEOKp37VojH6SW9iMyE50DHvMy9AzbMIYBELF3Z8YpJETMbYS3z7//
N9EVN1Q1+774zI3ywGR2ZrBp/BgAiyJ1DlgLo75BwaQRnV/RugXNbQXt2g8gOBQ8wsBh8S773W/h
4NhARmehNVyoyLOYVuV1RKyXIdeqkbBPWgCOjqGR94RWWZK6UaNUnyAzdObuFYyXuTP1gBfksx2+
DWnNc3JekDYo3MMmC7tZqOtMy/jfh8HWevSAEgA3yeMvSl/3XRlHcOTUiHchjjFIaOrlHb/GbMys
lfles6j2PmIPpycz2TBdTfLaRNgC+F6vCvFO8xLMf0ebmwblAbWGkfdvBSDy2H40h+mhiupj1dRP
YdHsLFbYJa+px2BEmC+rpGuC8VAg70Qe6zLd1QrG7jdAL4ANioe6PHToMWUyXudTUU6HKJo/221D
2WrpaQQHoU2agp7RU+mhsLAOA9kHepVVbvMl2XgwghPmGdqwUBXmk4t9KJ2YXOfgc2icRz4bFsaH
auTDagIISbTCLTiAAV7mZ4dHp5l59/nbsgGq7Gx660H/G3HAgZmYT9TpFVQu5a0VIxRY7AVnSpj/
hr27c+SxUrtmNu+KjtSIUIfjzLRYmPtrL5RHbdriYFxQY7LG/+f3ajvIj+FHuGwE4OunuBlgG85U
nrFid5Kca2pmfvrGLlctS63ci/8uHpiyiLdu8uhb7G3jnlFU31vKqJa2QKPKSNBKvYZtJd9LLThn
FF+AwOtRTHSgFgwM+b4zbFDlMFVAHsrDEFT4FD4676eMWN4dPd6VMliekFOkdrwtFmeb2O42C5PH
UjMBkKBMdr8GE2OzCJcLt8jVJqKjequz6inivdIof987qAFu1/Qys6U1eb22YlgGAXUs84OT/SSN
hrpDjh5WS7ILKg/pK/2lVZwynKjDwNAIAs1DoqEr5pcLGiHzGkxNjFOoheI6f0Y/WYAQ9Jz+pL//
isrEtjZYVgMKM7YiLEdRze0o//GTDqd5oSlhIQAmt0O5iPtBHDvIpxHrr2lmOc8upjoaPHAuRSwG
DolxfIaYhBTYQMyM8wspDTivoTpHnE/zQxWvO3GaFWhvQM3teCamCgqZPx3neuurcwmkGpvXMIvw
z9TgZE4h/HotKXRsWdj4qFWD14M6taeyn5CzYQVo5m0c7SYX5x9n1re0zrnhXZIWzxkHZeQFF79i
8wh9CfZkySoOci6+7SXHRxdjol3a+akp2dnFuwQYVkWXl3kSabWkLbJYWuXh+M9izZf4rMVCk1DX
5jlm3TeWDacYIB4cTW4z8N296EMgYG6djyQmL89TD/HKC3JvNQVMnxNkimL5aD6jpXjJwUdXlXVt
0C0aPWAMqD5Zdk4EZ2pj7J3xbuEVFNG4Vh6zW95rAUwj56CcrVchrd3YyGuUnBMErfmx4+Tr4yuB
EQ1Ryl1Daipfr6rHC91QrUxbxZJsGD9gwJBatexHS+w7vj3606ri7qqYf/lLw46abQNwYzehYpnD
4b7wWS/Edk+UacX0oZsS9ArzcmiGJxVIqK7mD1FY/to2GIc0BbQguMsTXDV/2VvMSA3bfBgIPlqQ
Uzi9AR8ElVCRH6TgFml2DHxtQKrOJNgjV7vOTqAkknaY8a0tm9e+5DAU0nmROdDkXjZXpmjfrgdI
UEV6Jhrnaya+eL60B/DsWz/CN8HPgVwAZsWSY8PNCyaoZ4DOHMF8zHsDegp1oUfSupEkr2KsnttZ
XLuYEALwQUcld3k7nlQeP9OVnBzGI+1sPIiGuBFWyH3fb+nUcdNzVteblnxxactLVIu7AQLWnnQZ
Yjpop8mmHnoi3cv8l50bL0rHTSANgttRn5eeTxc2ks10sOZL7Lzmsvye6+xgMdjoQlg39bliCJfK
hQHpgHdoPFjSQZ0nh6M1L1j9KFZKA8+Yx73VL8WhiTQ6atrQADvZVyj4m13knHKJjmQkHGwOtmXU
b5fwbPLqyXMyk2gt8brmAyHg4QBrA3xlQhgT5yO1wHA3IrZ+Uj617TojpUE3/UUQnPq8PPp1fPW6
eef7H/OegcTOx984c3txfVhpdoItjiz7N+FsdN3sbISt1pStpjhiTuUx42RUQl/REvc7EMYQoKi3
BMEWo3kbgE60cHXzlFnPNF0M/41zFEjLsvU9/lqwiwOMuj7YLD2QrKN+3bTWe0PnVjsd6+eaQj7s
aClbhy+jDXZbDeKl7RmrDTVLIQJiUcyINHgIZ7A5djq++i2UV1cAyC0Z69vMYLCw86UCySoQrEr3
eRbNzMY0vY1gI+H99sT15LGxLQodiiUvCoRKYQGG5ehPhupqez9zzJK55DWUxfjX6OGqkDRnhu0p
j+WDGkpiQTjj5py7u9zZ1Lw5fZ8PA0At3kvhR48dofXtPH77lgunMRsOi1c+9gFlOjaYqX8XgtMq
WhjkUzh6g+Ws+ldYM6skhDdM6w8m+ZKm8KfmwxKaKzIR8Twi/yErVFf/XHmG6T4vtSSIllURyzkZ
GFANlpRrjDjLjAuglgbuou4nqptXBEAvtY+qsd45pMP8UZ31ktKi5/+igACGeWGjlHi/ORZ8IxI4
6YPwD8ABfa5jsYm1k8fSM3qTc9FPW3SbuCahf8WYuo04PBkGZBgx0rB63Xmx+aPCUY+2wb8gAPB0
aAvUsNxQA4LY6+1f18pPmGkGwG7Rs7E0KZjzaVf4/MVZeL9gfqxNmnOrd0u7rrlR/gxuy9Ig8M+9
4X5dzKFgINDgEQzN6jrDMCjrtqf04QJe8lNrbp1a/uYOdYjmMo5qvIsC8IrGs/oIAZq02YphOI/Y
PFQx/NWHBOME7Hu4lXHReqx/w5vXNEcrBwyUwejwH1t0LgacSD+YD7yBa4lNoCzdbUjQX9eXEIPf
gtF/nZfvGsapCqLX1nu0Kl0XJ9Fvqkz2J7Jf5fzH7UNyRYM9xpedGOW5RJueE0ZoOPGRIGzSAnvq
3SA09kUDcdfIjtV8NIRx6hiClC048kmeIoVQN5dsi2ESUHl7pXj18RYsqvsexmY1uGLtaiF4Nv1V
GcbMrCV7POczeitgCDlVQzL4eHKX7ykSb7HVMjWAl2wpNv3oVat5iypys1jOvpiZQc3UJFMNfwOZ
Khc3sU0bpe+CnMkDNzSJe9qrtYA5iVkVmLDCxjk4LMtdqY0bddhPr0y0vOW4tCRD52Jnuf4lQwuT
Dt1RNfJiwnbCI5iVjMD6GUUdbI3JwaEf72VYkeXnISUGxxyh7yHPo4rETnkEDF0j/vQc4rA5LsVr
AqB6DlkstnmCO4JrxCb/oB+eRFI+Li5JLFOv/mSczEAIV0MENxZDiEkR7z/lY8KRK8d+49Ff5T1h
Ya2CRYQQK7Le4sh/hqN7IYhIXqrKPs1V+jjXLz54STDeFHQbreya4/4Z9qiLr/G3YCJvtnsKNor3
aKNToMCsAqcAGyGNi5FzXUbIEWfqmdYcGVt0QHg07h5Gci0FYH+9fpHdn6xHb+E36X6oKxBTebrv
RlBwrI5ML/Y5Y1dT7V0nxe8UejFKoY7fYHaYcPOUMIVgEkFtVNVfC2GpLqHvNC93ECpAYWYTm9BC
0F0TvDOL9Sg6LXaMUUnnY3f5Qu/RvBTERKhQriInEwxb3JOYonOBT3pJm8+CNDGjJhMmjDg3p0GC
nEZDklePk89Dbk/zLeswThVoUnD9odnJjxXjkkOVHibT/009F5FDzzS/50/kvRjWmYJXjQJDZTyL
omVnIF699tMw3nQJF+b3BqK8dN2jjQOJpzlhCtZaIyfc1yIycqY1mQnaStM/ld8iD99qcp1OEWBM
GQDoBOGpaJHRnnVrUyd85uStVDYbw4EvcB3k321Lj4GyGm9dHjITKwxeNzg2xyEIsXmfACqOpAaO
5reM1InVCZwPzA92OBw6vwnXhQisLfY+sVFGD9XOvsb+fChNdydoj5V4Ntw3TA9V99mGaotBptw6
iUA2Ej7kzXxlTcMBY2goEnKsWZxSkKSI/c1/lFz3lhq6S53HUoM/jZ8wLHcJWrV2omTIGpBOzJMq
wjKEzLddbH+wh+eNLzZ+fWjxElZiG8EW5MMucCKYZ5zGVo+CaTxrjW4JEMS+t9lvBWYByeKDHg0u
8YsOZWo8mCMALLSvqXreFkjw/M7bRhAgHHP+49f2OWAKT8qvj+lqnoljHmAY0r3dvCG/JgVrGw/U
A1aSoXxDDriP60PKpJIiKT3W3v//Ny8yrEnwoBJdl5G2R+B2bY/RGLBKBG3/ZyKNwhm7TaDlOUht
cC05WmBHrdl9TlI9EYnKpIEb1R8huoMFUIyQMGItaIZ8HwD8BQQfImjBpIqW1KxYGzAmq8ztFD4x
hCU0jZSXEh1gmZxG/PhvAaJP1ZBdzT3vLfciO6dACiYW+2JEF4b3HL+ehSKeOdiIa3Oq1j50Ptdp
v7N5G9hoGRBW2M5a1cOWJeY+7Y2L7/e/dm1gtEWlmIKm4qAtdvVMBP2jx5Jfq7v5HDuXLKMnn20p
Y52xPU8pf7yLkdMxrXd0ssm4L52gQvVACBjkCdOFQBQER9gA78PQES0bfGe4huv42/CLl6m9KIN0
Xo2Q7ofPuQBXAL48Aoo4Ba81hpU/g00151QJE75cT2cwlcL8hdmB3SPvr1PbnUyM47ZlPCr1HrTX
jd7KcNaqhGzDkxMN3L3VIayyh9TsNiPLWOdeI4Zs8tcEWaIGZVkMECqVIYvJkGzio8z4C5gA4ms9
ZC+RN5+7GSkUvR1t9nhZPsqMwUY9q2gdddFOCqz1uMXYMw3p3y7a1yCG/0hp/zZo3r3F+cvB6Via
hvfRXoFME3DiHRcGBX4P32coc/axIcm/A9+ReSEk0FCQEVWl9ejhOoQZwHrgNjUn2TCwKqrhZywl
qiOxMjEqM2zDZEV3HbIr25cNvXQ2e4Cf5pTvZrL1/fqRJNTDqCAcZNXQMYrktabVuuDTjgdml37M
q8av+NdmNLMybbRrCoJeEBD3Z2Hor+bgjywpDI1jgqLG1BkotXVNA8g8U2uQ8xsQ19Y+Wp13Ktv5
4iGNHsGI5s6dHco1ky9jVt0YGF4AW78skZWse5CJTA+5X31vU1lkUDURVaM3EZoUpe8ZtRQsRz7+
JSXmOyTwiFHw6LH9ipuwp50xcU0m00PkVeOxK7di5ji7WD6lTumcXW8HHAstZsiTg58rRXnJM+Ez
Z46ti7mc1IgChwcosw6yxFKA9kpv8QyK0d5xtlbkkyxWYhq0dgYUmy4WT42Qv0ZpP7LPO5CThF1s
08jxvSvI9uVz9mnt67LYuYge42HH1G+nY+uyZlunEAMzYiAsFu9DtAL8uhEhlp4EpaTDhH98rOls
51h+FTnZnoZ/LmLG6ukR10W/ynClxuxlu28D640N4gFTl8Q6ZvLJOTQXbU02quWOlwLcyAwbYQN5
CH5Hh7ItYzHcRqM82MZjMLoWdniuc2kx0wRS7CaIJ0P2azODoyHb9mQRVZq0H0BPaOc1MBqYYuTd
WtZDaPUfZGigjED1tFQYe2y43cybcIMzQXwo5HQfkSSIh67OiSl4a+OAAQms4/LWundWq5Bw6S8C
MBn619O1r24C04ykIf/Dpe9lRCqtd+Zqht09OEH0UJPY3SCwZhY5XsivXH2OJpxcFKy0MCTM3HpG
0iXom8T8N4wlS9idyPZttyvynyLYpk70Tuwew6nNVGObZ8o75s9x6F4MsOMD1Gp9ZZfcJz1kaSs+
l3CjKBVYsFU4DEJ+BPju6qZYvVYzE0e51f0xdO1InIqMzz9/LUFlO3SOjiIU2SmpdOM/bkeCzi1I
Qkh3NLpsMct51UXm19TejfT36GXzi04tgDGnzJ8S//USm+s+Y+iBhLc5IZLg8cdMRiyz2PpLPTAf
Tf9YJR92V9hfLv5XSkYOTadkQ1jQf+Git/9I4H98zZONyYABnZ+NFuMngZ6Bgq1koWpHmdhsLAPc
2RDgFK0ytXVjsGzD0u4RY2wCs3JgclrMINvHgYUdE5P72EQfYZfuU4BSCgaoARun51DmpQu4DMBw
A1ijPslLxF1SmvFArnz9aUK60fln86xuCB8zewJyX2Hmx6bqjJv/nsUJJXUMm1pQGDYeKebu2Y7E
Xr+hcmCd7NxzFJs+YzwC1Xz/R++j8f07OTP/7q57JMRCAF5NOmHWLJa7sQLYKHJ8GvniG5iEOg4S
Tlks8OcxhkmG3AzuXBTt9R2azv1DT5izl6c+5EBxGwSLor5bvrtakSNItp4crJ3++IyIRNFhZzU6
3a230cU17K8wqrOTzDmJa0q6ukHrPGSMv4s1LVw03jJzx3ek54s/UiA4nC6VfQunHRZpTDu5uNju
jwy6i4UkNI2uCdZcDgBBql98loSwsJSTGUxLSii1HBFhf/DdGoebxzTO17wa+YYgtye+sGAsUrTs
OBNiGGzsYwbyJtbZY1Ww6Fo3dUgjscl16qKNHamgVKhXscJiyVWFqp5CGbcUE4+7BI7rec5DE9HE
lwUl847vDz//uxFAtKlhDOtWobqsGCanfBJ6Yhnkm6FiBkoFx69S0u/gchtYB9FrwTe68WiblYvA
Yn5O4BYWdCNMAMNulfk/FddnFlRb2SWQybkRet5yo9vCRFvj5xPAaup2HY13m4Uw1RCj5LVTcVq1
27EV28IF3QENvtVZmQT2UB4YmONz52xybejpnjl6emGCJoX+n0FSm50QQjFc/mUCF83OxSjnvwZs
m8IYnvl4m5TxB0mJnYNy8WiW4qYXlAGMBMT/y/wx92hauZkZ/ZsO87P5zKsy0tvMYsixjY9pLM4z
xXpIDFhHrCcifQpiCUW3ivFttf/N63G9GGRKqqg9UReQEPkEsJr2ZF0WDwEDg2o+zOwHgPHa4W/n
luthof7xpvfcjC7CEg94vrkNqmtTMM2w/OBiNsG1717DnsVop6hhpWdvh9777KroY8QzEvjzXnLM
z2HxJzU/+E0XU70l+L1L8HOwPPVSG1Nm0bMYqYPvuH3JDBihnT2yTWhB3plux4B6vPhWywRXvZVR
uSamFjw3LuVCfEPviPqw3TAkQYZtW/hCVHgk4nzZZ1O7bZesRnTXYD+eYYvxGf2FKIP7OGV73QHc
a9h3AmLtx+6Qdg9ZAxyrXjYjaE1v1SXXtIkpi25pLpE4Y/7jjk3jea/HJgPMlHRDAHAJMaIGlz8V
34nI4dvyz7kLVMDy3ZnLd2PxTp0Z3KjLpY2Er4vdc6+8kz8Z6/K7cqNH6MIA339D4+iEzPsR9Ac0
hiDeA7wANOZmh955wRXkTepN2YTfLq3m58cRayjPAUHUs0KknJzIQl8mUphKKuqlPdjewkzSI5Ey
hGMmMei80mNe50ZcwxT3VZKeLKt5Q3kgm9dIx/xKTL4BfXpkPBgN3NaqIQL4V6LWdihC5xQzU8Zv
z9UQhojFTnV1rgjHYm68iuetoKsOiHIxGBMUx8JEUMYj0KBA4VwL2X+hQUd+pQ6qBuNElUSEDadp
WrtvIVi5/VQg8TPU+I4DixLLPyYWxYv1uVSk15J1o3f/6EQtgjW9kE9T/vgc1miy4J5RP8hmV/pY
ErhCU3lmARJXMGVhW/MHOOs0Vaczf4yGCYf11HFtouqgd2aGUhA0Ur5z+7XPAVD4tr7Frg+9mnU0
tF1SyTCusDq5gSakL31AApyYSKv7PViECNUcKgt0mPfeZO+A4nLOoRk6Qt27gOF7E5lrQwsIBBRI
rTvNAUfnbF55EAfmASr9kMjEa+/V4BzKe/axg3Uz++IobSDKlL8VL3n02NsfB51gtwcqtXGc7GR4
9UVKUhAjzBzintM9Sgl8gntwGKNbAvqkZmigu0S6Qb6k+OxzgrX55yIy9uL+PMyHrNtP5mOjPjBS
wdIEF0OnG3HdavNKqd4jrncp5yef/zPIngsyWY35s8enS0TRSxgbqyVL9trJd1QY1NUzx6ONPDSh
K4rnH6d/RZphc8wwSlqlbbx243PuPZgeKRabJX2qJl2FhIw80oFvKicTYab+2ZnICQIJUt/0J7RI
vm4MlYjDykBOE28wlUz197Zxz/07nzrVwGQTFdnfo/QXjtyYodYCWs1zOhMDeE81YOPaLREJBEfB
ZzTs2uRLpJjxiDbjrtfGWNQOfOV/HUSs6VPCWIu7JPJYAw0fBG8FxvMAxZkflvMVczE+FJTHEcYd
48dxh80kXqvgE0wB6tiQSGNWnMgBnd7WMetERxASxK2NNrVZcUXrTtlnsswt6HKrRdeOmm/+Us0R
z9kqUPqmsDkRvG2ILUlwfcmF8yCAHdNEu9q3Vkug1t3ArcgvXH86ROBFZKfHe1dt4x7IxMZw3nuc
EHVjsmFPqQdtlxag54ROtm5bWuw5xm+xwGvBuqifnh4DUvZ3ZKTaBG+2Y29m5FsuT7Hf+m9SFye9
E0Ef4rslxvCY+nxBYp/irNV8Z1BuY5o++/5gIT4iHjUAXyi/S3O01yEdZ2aEm6aV0DcD54gK1SA3
0wTuk03Lk9M0T3gZ08D/7YW1drlgsi4ROK/7f8FHW3PdLJ++fDcFvWlqZo/tzGilZeTqy0+bc9ga
Ga4ac41X13ceEyW/ktq5jUn3A+342XUDFuVVc88tGvh/TEmR3HMluUciiy4BFBQzm/YUXgy/zjZr
VD/+jZZPz09Az0D1QQw37lWwKxS/QvfcvFXOvinWyrmGyZM+OIcWDi5pw1ShWUIeM9LReozWtcD8
U659Z1mLauRoXUC82vdYcTMJhdk0vYSIcwgMT5EVLvgDwxHeiyseyvDRkw9+8GmGEyo3HFMrOC5E
qM70HLx12dG2C233poqAqWsfjWVvGv2pTunR2Ic/dCZReQY6XwE9RO1zfgy9NcaTjRZe5l2vM38K
/tEclxOZhnYJCVVFsDgr7HxO0ZIetkAjClnKWZNxRCnIuQaxmKAr/QjiKdq5ItoA4CwfhBWRilbt
RnThHHxsTC2HRXLDOoZcUCb0VvOUSYFjwdgPQu6IRV0ZivadqNyqIQA8fta/5+gu24Q7K46Mc98I
6Ebxw2BFvKcpGsceIze+zxBm9sYT0a1J5M5W4kxs+7fRfKUZwSy+jn9cDqVInjr/YUof7ZkkaGTI
JnYYkIzvRclj60VwwJkwwCIiTy5TtJfja6o+c3jys3h12LSW4U5Cvyf8DdApqEpA1cF8ZIJF6gW1
3UIfMhnqkDn5I9yEzZJXzx5sJRD19a2L2lvQoRzgPQ/acRt6xVZliNoslwiIGAyG1+Sfakjp6ZkQ
TQjog/jNy/pNLTpgetEtTYszqK+lftVPAmPwS1SwSHCfXOYXKo5OjB0+8nTat4u6XVjLxfzrpmL1
1tFKfwpUurXYRDaS9hEBj1boZ0QWSGfj4wqdO8Y/LW4HyEe1XBfGWxfGe9Na1g1epFJoHyd0UhM1
Uu8cE57/HBVYbfTQmcmJ9V/TyNzq//dQcsbh3uqhcVVLuhPKIdHZesA9u2JVTpp0M/cU+9Gt6po3
3iu8BsaatoHWl2RRlvDG+Nj9bRpchkNy8OYIqhpnpNliD/ngUEZ7tInD4jHtEKz6ML69lTBc4FS5
aVJplA+sx4ATctymwc2M7Of/++WnEvo2L7UTxoHBEyepXHBFUmKFn/q3dgh4lv8951MA0DCZYUSN
11wB3XYMjpT/fsGAHxFVr25G6TZivO/MYwTo0sYS1RAvKUDNSPDQHp46DoE+sf4YnWCCmcOHZUg1
imMAlcTm3M0u+hugX6XB28GcL+oIpPFiPCb9Tb/NiYdxbGuGOzfOjyVgfFcH5iz1dkRfqn/4UgzY
NnCtuOylkzea1tKNycbBGJM8zWV+ZlmAq5keLZEbur2kKx7z+Nd1hqtV9St/AaI/8MjJCwvMdcrJ
wR3Hn2OnV5FHDtHEGokK/1XIzWPigaNfyzuPXnI24/ERObs97CvfxUSZ7NgqkhUUIfcKuIUD3IWZ
uRQrjHuE7aBN1vGUzjjsmxGiqxj0wDvPHm219gJoXU6N8kcbuefGOaMamsLboF5LZFfOdHLw5aa0
YaMTHUb2r0b1AbAV/WpxatCFWESKm0yUZ/qiiTyTxgqM/94p0V+aqtgm3LzEkUvrk9+zGUieYHfw
Bbq3sdSd7SczfJxu78o29qiq2fOfNRswrfOjk7KPKdqdaWBZAYkntsYq5RFHEQ+pLMQWW96ZVGnC
x9751eUUd31hAIoftbbiOLY3Ydb3bgyuZCKDA9SkbMLmp6DZlGydZ4dC5jV3KaoMh4CV8AfT5hHA
C4oOuUqmYyTofxga1Zb9EFDKMqcfU/u1R+7QhsE1Z9yon6Q0jDnM2H+jECyKZ1mxJ2gWJhDN1uF8
aNPPmtL6BbSAnDjCcBUNqJYoYyvrplITr+PT7PzazGdcYh6xfVKj9Dl/2aSyQC/Z3kNBa6+2IxR2
2TNaJxQn4KPuI+/kVgW7TyB9IytGO9j5vXlMZH/wc3UZo7Ps3N1sdhAJhk/LLfeq/zd1iPCM6dRy
LlotEv7mF+zonq8e0aAE8cEOmnFQuXxuE5loHSmWGaJska+qgBLI/lTobPHa8RfoT5KY2YLYsKtB
EYxLGA8FOYktiRgWrmrj0ppMr4ffZWnozjMCF6arjgMNfCaZDK0btTwlKtw5xfCWBTy7ULnlzWRp
WqVvjBt4b8bpOFUXswKO3p/M5XMafJBrGHApCOzgVSyY3zz7EA2vHBHSJDep/6s0Tyi4BVRBc3LM
9EEhIIvSlxvYuHieJC+SO3ADe/tQ4BLUD2BBTEvWd1+RQrbPwVEnnxYCRn5J/T9TTibNctezA6xc
kKcQPmSgAX4NeNYF6u7GJYsWocP46zJ2HqU8J2SwJDNagBLSdkPAuIfgXAfFb0xNeipzZNNPoC7W
QdQc6pSRWe1vfPeZMMRD9YgwaZ8FHiIcamTe16z8PGC7oVON98p4xbAVLdmTyR7WYdgjTOQ+S33I
FxZ1KHJLvHjFVaBmHRhxO2i0QNtWwYcik77Ofrqz/hZHLAGg6rVioXuoE75Yn8jk1jyoXXiPQ4PY
51dlT1olvmNp2PkX/WOq4dWvxHmMOPlNYG5ZfPF4V3J8t5xP0rnHsBcW6muSAWAGyeBfmJWAUPh6
LLduZswgprpGC2ufjYw6PjenlzwgmDPnB4RZ9tMnLYwtbSXQg1qUfzdiupv6qObrYqZEW62wFJg5
3mSGz7wzojO29a6bwm+jBsMzwt7innV9grjms7/kTxGSD6S/0dvcEWIzGO91Eb3PtjVwia/m0Hhu
uH5aNW3rBO4vWUAM6bLWe7WCGXU33S3cOKNqLl4Pc8quT0TYUe5+KIo5hjq6jqSbXJlbgOscPPOm
xPCbcLcVrMInOsVQWmx1MDZwK4Y127WC8Cf1r0ny9wawQpIMmyx5ZBhZZjcLTbLZd/fCxTMkGj6e
ojS2LN752JC3iOWLMpb2P6ahDejBUrM5LOI9bdWP66MiK4Lqb2m232VdpSvoC4cA2UcHc6yhB5lQ
wzDemhQcuyz4kQ0Zgo2OK80AotAS6YI5QX7afofkLffjRGAtLTxkthG6YGFTXM7Bcy8k9KnkPa2M
1R+banZK1c0baXejnFBXJOon4rzsAKBSkQqLuUeAkCbumObt7dY6Zv41Abjabqj9Tgm5EIwQC+7n
7EUD9R3hvcWy+y59kzGg8cX8O2TISrUjoDMqEHMIcfXThux0CPqjL+tL08j9mCWH3DlRc+reyDH9
bUUAePRv/oyDExzOVj3k9VsYv7K8ze1fPbFIMeLo+F5EZ3cUBwBOMmfrDZc+QlDi1G8EwuoUR0Ss
9altc6adRUwlm547ojuG4GgSzLcKybZIn1nfVstD5d/1WWmVzabmLvEKRBIwjXQzZ4O6+E0goQIF
aqdnHFDaMb3sfW+GyAXiFtCvf9dveR7RhM8kKy//XJOJ90K7G3zoP8fVjHIyDPf+8sbxW9HwivQD
mw4CKWz3rxb/fMo9qOrm2DL01eqsMWY44gzrLuTZ7BP8Ap4iZVX8GZ5LliHZWElUfzY8awKzlbWS
j7U2Gy+g60JfrQv8nyF6itZhiFJBuVYXUmo5wtDmRNHJTw7SRABd3mJ/4Db8Kavf0Hpx/bOrniXY
Z5tgDcOBwowDevHuDrzWOQ5ZK1LkONdqfnLYVdTy7tZk7anpSanlYQqRiPjWp8tKKCdlMAuHC6jl
5BKL8olwNyIee2ZEk942uzj1yBbEOBmzH6x+OkMcF5R6o4deyIaespS8v4xCMhz1pWNoyMUfMyZ6
5sigillHlKDqAANjM6+GmFWE1kNUfbhq+FNMGN+Hc1OD1bDYFBaoIaAwkSHETS3AeW8mD0hA6NyY
RAvEbXgklq4/2PMCEM/jE5vexphgkBoNOGuzTTrla1feTR64zvgd+P42xMBZ9j1dgwVjdDOn2i/F
fxsNq/JHSZlAbp3LmaYmcB5zxLZJj5z7TZftBwRFOWImp3JumL4JdnBcYqNnkuQGhnJsxyqfHQRf
GfODnSJhNpaGDqcwtx4Xi9fQc7iPN33gyyo5zXb9FFg0sq4VPobz0ZqsT2TKmzlQp4Rix0bUrUuX
/kxN0i/t62J/DYq0GBHjoy7OWR+zz7Y3LFtxFVKit2gQ21cNsKkQPug7imS5eYodClllkZ8zbqbI
O5LG/KJk9RW6tFSWfQrwYXSxtZoHCFRsgsm8ptoAVVs80RIcrVjsEiNCK4BX0WQ/RrNOnSDrV0XP
7x6ppPq5BX8nbk1P3JdpkFTC6SUvcmO0dAhGwPGGiL+Od4t5niGPMWAY5IoyQ7H9W0LcB3IHcNKv
vzxKcgnkMXGyY5jA2a72kkgFVPrkPEGTrKPxMejLkz3dsvZ1MG5ZyhnWHV2+Y/otb+qUehJNXdWS
iuGsCJ4y0+4tynVvbajb/1g6r+3EsW4LP5HGUA63IEAghI0Dxr7RcNlGOWc9/f/tPqe7q7oCxijt
vdZcM9gJo/tK3hc1gYLr+8LuLkmKazjvTJRQgsnbqMXRkv7eIjhjNX0xv54TCjOO3sQrhHmDqE0i
LvZQhzucoaJS8he054uO/HUF8CzzyU/0/KSmHfphNWS+wvmooPVXiXTLKcBb9AE2bMN2Jtcsx3qI
ob5ndvjpqhHTrNFsUK/P0GlWHTikzkZlVxcgdD3plsQ8TNh3MxQFXRBxDhF1EbgD0VMioUy/5LQw
TrmKCTv4UXaRpsy1Z2wtOYJkOtGMAjibI3Io6aUw8TeKTJixWKsdKwcmvclRsMC8zH2Ka60wIM+J
DtQ7HOrj6jmiRds4pfCMLsE0RvA9jAYnDl8zpd8suWV1/9bFQArYcBAY3A4Vw5QM5A9xvpwFTNe4
n3EkZg2d9oMBZzMiI8xAVzTRj5hUBhU81jAcTin8+djTufPslsuBDdmE2fZEwa4NaCxDj6VAOHUR
ZyMr7CwOHugqsYsqKR87B4KFhZSKG9+TkOy1Vn4PcezfKBIzkhjW1TnJM6RnxnlwHsxEdopa7yU7
V7eV/lPomOkA8PxbihfUskPPRPLaOp1XvLWoywtuDCwxTUL5nGElTJIdQWM3aXoSsariDbl81eY/
YqKW6O/IJhuTEA+uJm4a5nQidA+7r1NCipGkrKLNBh45aY/pzOK7T/a5YuB51r/FK03y/KHes/Bo
htAKJRYlpllsM0jcttGAfJOVg8ABcIB+B9ngCbkcprgEoovn1W5xQ7v2UiD6K7DTCslGtZ97gEbF
HUZwL/mqWvhgSsbVsDmxjYqBi94h2dX2nO8IWpJW2WigUTN8zit+G0mG1D/6/u9qQmCl3soVUJZA
p+sSAVlpVlzoRohf1LeWXe/JtgcfLD6adsqxXTUOkI2tvXUZygZvRJjcGLViBHfVUomivTuI3Ton
eNnufQqGRZdEyGwzPfL5JeJeo5/GKhUTmuXcSi8cmWiFewLA+/5gv6gRRsRyuceQMXE6vC4jJBxb
qCWnGXcduBpPoRgZjXsJjkaDNG0GCDHLo9qRgeK4syW5yfwYzc8GyccgUeUizA2x7Z0owpCq10og
hpehNPkxFCJ5fOg2JPWvqkcILgcsl+KeFo1DTus6hhjg6+82OHV+1enxRLsRBWH91aHoFNDImELj
ZYohwvkkmssUKwRZVT4NssK16i01neew+rYHNFBJi2k+vkUIDleLIGPFOtViq+nlrZlaBD6fcS5G
JoEfDLka00+3DH5M4U5SBzRzPEdmPDUbIzkgutzlw6MpncbT8bMekCV0k2cpekX2EpXxEsLbqe01
3qZazGxNRlyp2SGqCIweIuxX46dRIsJxOdRIwZiQxet3O8zUifY1gXMVZzDINfD+XEK4NqTrpRwe
1UolVUHWi8enScE7BmMknUsNeyGp3mTFz42DPjpofgm2Ddb5L7HiHzV03CgFOZaYkWKFEGCY+Ron
n01oD26I1nmo+rfZL5jHKzsHgIFesjC9qc7vamGQTkfZGu/VhMnAOqMflNaXRg1PTkhljHsXJiT5
qL0kZXcy5zcosmERB8TNx9gfQqyBnbhu/lAqHDROn0S4HHTGNH2TaABwUMXr8g++JCWytR+H7CeG
8Ze9meHsm0p+JhwzWC3jWbrYUnirEPuUUE3B1N0iyGskFCeI5TJNKrasUfVCISEM41LrpFCFDMTL
8CNDXGARJw3SZ51izBIG+ZFhiAxFuSOcxTpaETdq7Bl1eJQ7+7BauhehJIRwhjCf5wBjNsjTzP33
BSJR2UwfdkEtP3LzD2ycSMJi503GxGgS0IlcuQq2AfHDIC5JL6vnRE+Oc87ELzTOeZSd7VU9t23y
jEiOWyqbULiN5FHGGACFKUsE5SRmV5gnsNJHPHto+FNC35hsqrKnk9VlIpNnkdDIE43h9MklO0mW
51+IbZfpExqlecjq+aWxItQgI3db/S3KAwmm2SKx+t3zKoLnxgrUYqWHeSL2X9gCL3GsH2GGx7PD
nAngEnJv1XrlSFkC6SZSYc1GQycf7aL8zOhqJDCR1So9awFijXAmLUoYKgniATzhk4gbh8tKS4EU
6U0Gignb8CuLjia3pFZ5cYUDdptjmduB3Qzpe+TQsOOrOo6ruy7zpTdAewQldqopMROABaUuUEEk
W6NZP5XkLc+gIa/fmEEs858S1w9SEJHEsYmjj6CMKbhXo/xfLlw4lbL+SefuOLYLQ+xtxO7f4o80
6odeKr5aAYbLFFpDTplIljGrTKuZ92hGfAcVZavrKwLtOM396ZmothwNdphvjYiLt3SwQc3hyqIG
n6cbraCpxo9S2F6A2VRO4ECIq7Chr6i8Bpn1Jk+ucXuIzQB/FlynV5JEeZzp6ZnEkNa4ZdZwH9No
H2NAqkhoIR8qdYA5J8eWR2dMCHbKs1Os1BcR8EK+TA1uOlg2AErsUUG+WK3xw5qyJvpbyNNLMAvL
1ntBhboa8q53HlI97416CbJRfeqg6k3vDrMCEGxL+pOt4uiW9BDRDAkRyi4TUvawUcLidJ6Crvhs
yxYQsYBC1DGpThfMYF8tZm1EULypNXayHdH1SHqlbWEPQdZ2uNnksVtYGZEOJyhrKUIbKKSF076k
1FZWstf0p1Flgwy3ZW8dG5DlJFLdjbZa50ZlycPLNMYUGrgz0xBW9oShwbhAwLmiCqr0i0OcVpvL
P4r8DbsgBaFrsdzRZ3g6sGefpEFH6TV6TYG4TtaMd6JnvqWBOwofOItpGztjxuxUVZ+G3oekNTRX
cLzM+U2KYSd8u5Tso0q1g4W3yjZLu1NrY+fISsbELv0A0tsbkrHTV/sp1tCziNpT7pFDjFhv582/
GTpS+mxQS4SEVEpRd5UcKtAaNQw8Xed3TJC3W/Z+sLFbH3nCodVZgJjN5BzrKeDCDJq5EdXzCLld
lQLaQRh3EPlCA7UiOjNBOs8LfJCZGRBkJbRS/a3NjiQmxpqvmjlFwjWy2GhVZBLv6U3uD3KC8Ast
CtbFipBtO1dUymIPbTW2KUCjQ1OZ3gykGEXdaTLppkVnRqUM62t0/LjMt85Lg2BVoLorT2vN99aZ
KkgNDmS5fYmpotsY3+Uo3E9Ss4XhRmRil5yjuLui0INVgE231PTbCQu1Za7IJscrCk1rOSDD566n
sopMKRiB0mWPQC+ugLNdZUIWmMVrPKb51Bwwhwrm7Cd7LUyIAAzeXeYHBb6+9jOEpYUtNuVBTbHV
Eua6BUPzWrWoWxlzWY7zgcDjZCznChUdmWysvphOAdWwMRrRSmeHSGtdXiBMo9pKN5mKNNihycJC
MoEOsM1mQBgsxrBL+VQyGaVa/MqN3MQ162WlvFOGCeAwE3VrSsHfzvkZCcexpYpogaSspnQpzugo
mqENegtcgdlDzDxCoj/T++RI6kLuAPJSF1qlsq2lAjsZODnSeA0TX8kjHyUPFBvbM0Im2pK+s3GS
KstjXSKoPhrasdbsR6ihasM9SLLao2T28FIXIsgauKIl62veo2BbLC+v8hv856CQUYUoyfhb9yvw
R6Eq29QwiAouX9ORnbC9Qms1NVOssEWHwsAYAq1/yBFZ5rxNUlIq02N+zhoG8ttRAqJqsN1I9ZsR
1sjX8NZuGA0w1Ni3CY+2RC3U1kg5Nbu/CrfqKh334p7jltnZlIKiXHPmn36Yz9PIUOIxcltg/Uln
iqp+kSvJxW+mplI6OFb7IA7rY8U0L4RdoWPKkvQrQ+X6MxnJzAqgn2zwVpuL4oPT4TLQQAcT1dkr
4oqk2qWUhSlFdgbPx8oq14YoOw/hVSKe+yu3gAmA2AdmSLlrcmJyWpaB8PAc7BhLrTqvdw1IlyhT
JMy7Cp7RQXkQEYqWelvMmicAm1TkhTU3Yctr8gCHNQaOw5MN47YGP84kzjfRkRU4FgOKkm5pBpRz
3kvizKXSEAGm+ALAqaQTb4BndG4RV3d6xqTNUz1BGVOH8hCN+cnQNNCeaxSSVpfCxee5Nh3M2qLx
qKvPogmqkCZR8MLPa4EE30VJDbVTLCTiY7DFZucwhgYT4gxUoIRhttMBrRp/bZz6Q2MRJ0igxPpd
9vRcsfzKoR1FxpSq4QtjHwsIC3kGVsbI2mbI4DzVcrFjlYXgJFmyN5DPEFMnNA19/OSmfe4LgjTc
U4htuNZseSk3m0PE81SXDGhQo7X53l6lbw3HHMPqDobMokQrWbKsDsOtz3FQq5Nn2bTdYvm3oidI
eUJKGodq+RNCc7i08UwXQlSLBSe4xl5DyHYgupr2XlKhJdqPceBssX9iEB+RKAlZGOlFnqngxoRk
0CaIM2QPnSfZbwqjHOajE65+RMO+F9b4NFbtNumE76Hsil5mlEfXwS/CMXGegA8u+DoTdF8MwekC
MBIAwKp04lisOyuyzXGLp3ppIozgcYdUn3WVPWC4lbSsaqI8Nem/EjmxIXOCxvtQD25fnLgoa/ih
ss3VGPI5yyu13IQKrfrKmDgoHxY6IdEri9sVECSSWoSfZbHvKpJC6SOrBIEIXves/lvuLWpw8uBP
C2u3sEhrAAEUXfsAxv+LmLHU+p8Yz8Rqi/SCuOREhnuOtKX7y+E1R5wh9mlxahydDSLFk1GxDqOG
P2j5bWA4GsHQvXjqTOwHwaVjiqc07pZ0cyo8kYYU9bk5VQNy6jXcKtEnLrM7FYsdM/xio0+s6uxI
shuVKlbw/T9NFRnFeJcYnIBIFmIJKLtQ3OqsZmYxUUHpW0MTsvlHyKhy5TMVPMviuszQUFYilrmJ
IcdCF+7G8kDzQLdvHHUUxvLT1MinkOG742gHrYEvLLp6hQpoyTCNzh/ZZFxmlBkTnAMF+ZVkqf+Z
r5cKpq2O+q1Y+h7K+jPfdpdzFSxN2ZWiQx2Wc44ARV/js9NKPOO4quqLB3S2neLyWo/xvYOGGyd6
9CysOAr5OVKm3xnLnFHxNIabtsUYb47J9b1kbJbJjF1pY4vj1DmRtdG6JkuTNf+1UHlkNs+2UAho
rNm6MGxpLxOX2MDbcp1JWV3A9VmcxU1CCSFuVOwe0QEzCIRkgKmamjxoLE3uTZvRVJL6wDCYmmMu
tJktr2uwkqTw1eUvcdOHeMJpGVNj4MPyUEtBKH2Qg3HA8YdEcdtVhupkkz8QVRMPBdCSTD8M/A0s
AIvnv2Wwj1roQ0jqNRzZpsqtepQ8OeDDgGELcnpc3TLEGI4yugwwi/fJwcOqpOghXLMj/yrB9Nhg
tzqXrJcIZZiIIepAoYGDrQg2VVDziQKmx6JBPPkTJ0a0LmwTo8kvGT6NXbIP88XLsDEVN7wMIFVC
FEQBUyPhyxKs6W13hbQisfcB8aHcwau36b8xluMxqgE2wjh5irp3gAiUK0QEl3wrmzZ7brOfSYr3
GmFtFUZasDnYYGGlVjvYXPteVy4K6+jYQLsE9xu17tVsB0gfpDmq4buRXXMzgaA99EwPO8ZYPTgn
LJpih5oZZkV3wHHredEYua1HUlGesDQZoFzBd/1YNQv246EE5BRhqTobu5KNe7I1xJS6n6ZALGi5
ph1z8bAcFK05L3p/UNUr/5UsLHUXCHv0+KkkZ6PSao+bLqpg820jUh7xXvIY3EC9YxMdOhIa4vyi
Z/HJBhiwO+tYGs9GNhyXeYLDgNei+ojhxarDuVGY5QP5OARFjUTA1LP8ItLsVWyuOosUd9PcNAYh
guS2ZdGeTzNXCidI5tiM3xgitkEqr40tntqbgmG9IfUgEVKpwcbhHBDD1E7juYzif8hL/ZHkjNkd
cceoO/VXpCKUo7NvtNrtJU72OOIDyo7LnT6O7wR7MESqsPyRgR3asHzN7KdxgcxC2vzA6PwhKjVW
2BjyMwx9J8v3az+7ota2SepS6nqHmnAbGq8G+zZShNS6ChAzrZptHxfIW9/heCQtVCZaY5uob7hC
LNP6XRQPMfrcuZ5uIQM/aoKuO/U9i611E33A1N6s6EtLa2+FgmHFjUvkcIsJSQInlcxT+LAFQ0V7
O8KhRfZokq5QaioF80fepEA0xa7DqVLUG+JwBrugo8RcIkEYDS9Zw3reYHQaVXhEsuoIC0d2fVQu
7NeORgeElRBTYALrxMrx31uh7atnElQKedfVGDsAXsSG7Wujc51vE02A2zWMisxx8IRhiVAe9BTA
Rkb7uGAMvssZdiV4aEBaFKqZAfObIWRiwOB79izudyb+mPpgy0SyIIYOCRhkoZCm0rPJjJ5DVeLg
PFvSI4DzdtBhWW84Q81QYPna+RK4Hfeai4BOLFl4zHnI9yEEYAStjM5xnOm07wj7EapKK7bv8etQ
iikQl0b+0EImc9o4BhDUhQ1JHN51UiJzg+Jv/bYM36l/Yq10U9U8qjLcfMbiutyfuXSVIM3o8o7S
H7Yxdp1kJsLL5nqPqB8NA6+aeS8uBQ9VrKu0FOvFChcsfRrjXI5YF1FHDlogFdeE5bjLX3T2Pb1j
QwGxb2Ma0QFzCdarNtg60ZXBbYj6cvRn7cnQnhKowHSbG7NdXFMB3yQF/AlmwdZYhn0xl8RGoyoS
fncvGMv01SOrS29a3mSHep3yRGzoAlQVi2brEH1q13fwNVC2ZjkBufFzaYlfLGBy3X9/xM8dv+mp
+A2cn2Nq+mEaL1XzPhWsfa0tn02lw1QaiigL62QYQbSwXjuTuZ9i0nLEIjP4A0dhVMgbEUyu4zOG
LCyv8JwtPE3Ggj1WkE2LFGlVpoBTtRVs8uScTPa/vH2thgIDmDro8BLHxgLgZfB1q2WjZWKuol+S
F8hSyUvc/NbKtWED6yE/rCiU4UbicSTOtKyfRIFWAVlBOExsiCcxRpXLKu8ayzhHXYatN5KJhGie
hSIOeq7TCPvCW45rf9jVwE3K8Ix1zqa3952FyMXqiUY1jwMqb2NemLPQwU3viIcYAG5CZ3qlEdlN
/7GbYphPHUjeFPRI1YF88Z8cZYAlZztF6BqCGIsdDUwCEccCKwCm+jyYB2cWdRBVIbSQEaHUDII6
sDMVuXIuvwRGb1cLE1Bc5NQnM8pO8vuynqLqX9QxsActY0bekoSVic2ZZ2yCrDkj9EKiZIXomSDs
V+yrqqxhZCUU7HClQkTdOY8a8qVEpliFWOZcams6lA5euHp+zWfjtcDtcdKrN33aYqolasZQbL7M
eysi/mK7JvLj2JjFTnYkj8lIuVeXkw7Z0+qSL6BTxwjZf679dAiLCm+bS2/iqG1xaE7efphjfk+m
/kPph3OalS8JtlT4KVn/FQJtVB7ntTkNqXNsrJhP2MBmUddbCsubKRFM6HJCvpSihjOPpaj4pa65
KEQkD8RIiKwqC8VINWgeVtR9Sv5dHd0EscRs8f2O649KwfoLV7BR6bQdjK4UZmA/v8xj7hV4LQ9T
5ZMWesajA9E98B4SCvOrxwxH/zPhzZafEbMJrSvcUJF3A7Z+fWd5Vu38k833kRkcDyW8CJVcxi9x
n0pEaBBdxLFX1rdoFdaSAC9iIToXa7xdieo7De0DQYGO9GlKf7FsPBd/Mk4VMlhyqX3jsVXAvCh+
JxEcDIuEzNn2W1lIt7Req8m8qJONK4/JNc0CzDohg31jZ7a35jNKjOhXLRbXGMgWuxSALfAadonI
aELK8TcyK0kZUOq02KzrKzOrvi+oEWnP9PooNcOnjJLKCNiJpjVsCRbtgXFBF6aUptxZnjISCtMe
MwxjCsaZOxUHEWsn5u8mmdgDdWydlL4oXjoiMlkINUqwfIurp6sW1QGhI2zstmMu+l80drPFW/yo
t5OIoJD7p7CRUOENyjEvtIfZoEJOTTxNsGrEyM0WJjHKiiEHQMNylPvqSLYVTOsMO+lIDSryRztC
c3KOENa12Su3Fm85zay2uZVvW6TrFZSxqOfhN0vObZQTys73i7kvOwk3yoI/hF5dKTNYM7P+MWTz
JVSAxY8tomBfKJX3IgV6NxWBR5sDhraIizAKg2TDsFa1HNIcfub+UbGmM8a/wE7yGj1/EsebLpE3
lf+aqLrW0hTUjXVYmuRfVc0velF6A2CLRcFWTW9F/Y2ve0LZ0e+r6XMp/q0JsEM6/kzps+UYz3iv
bybmBovaEQKePrWLsJlZcmwJ6qe8hWZrTJ9FQ4vXcW167PawT0Pv11mByTSKlZjZXmlfVrkOUqy3
8pIL3ceWC8pClg3VcAq1G5aelDo2BPKb2pDWbUjTPWQQr0moumTCZUi7gJPEHTZZpypyftVc8aNU
w6sKBl4uf2B5cOGuYRi+7YtuXxdghzrDhtg+JqnsW2h7+vYpT0MGMQvKBlQ8UTydM+qOjuFBCMbY
odusknNOqDR+W++jeZibihpHICTJS5UdO9oGhvGF2ryay0EgVjPfvbNsIRorvSpZX3sGyfgofCzL
yJ2BpBktAD5tWsL0wBzP6cRfR7pfoaJKVmbptXZIQZ4kVg0KmA/x5S3wmFmbnmim69xEjVXillwf
hrA6qaX1Idvt1Q7JfyzZ/FCl684psiHMN4R7Te8GuzRYT81GKIMM2e30pirZWbDNV9Uj4wzml7fE
tHpDA5drgkOw9ummx8bCOlLkbHsL+wqLhspBw+dAVOjlvwpgXgSWiao1zVfs7xw8ITXW//RhWCIJ
ppJoYfv1vkjdYSmN/SAPPuSMlxR3tE0zK0wl/vRMUP7VETHNQ4mtP0WQgzudkXIMAKwdCQZHlnlt
kOeLp0dm5wdPlG2yqf/qZtfNML8zomAU7ihoIs8RaTttv8A+YMDPxe10lSyR9i3SHGUzSe3V4naL
KGkaEqfL2vHDzLzIDfyyfh8R2WoXfdCugz/VO5vrkuHfyqnagGb2kYlMg5wvoUUp/CLmajP6YYbm
WagJENrjdgOXzRju69Jf1EYj1Dn5DKPHkopIEyr9PnnTVRJ8CpMFS9J15lARrFnlvYL2nWvjr5SH
z12rsTw7dzorqHpDWz2LXadjBEvpDmUobBjzhpDaa2BHRxpuOAHDb4hTZh3yiiuGBC07pBvdC4Cw
sPF/BfFmcYKXXZMaITBwAaoOHDGVczWr6EmwkogQV6V7LHo2EkUhEW3OLAdZ8hBrb4sJ0MQjrkOR
y6c9zX0sWFqyMu2KuroYQuKhpOZptV/sAf4mznEFHgQGvhNx1Yt5YvZayRkGklgfvkQFMViHInnU
cAL6ilRSvFz04lWAToJ0xWndZX23y2TDV7pg6DNXhvVXmse4xiVsUXPOrH7toZxWCq2N3fUssSmy
qqgzXLvSjr1G0z4ifBqID4mk5KdQc4957cIyO8XoKzRvooLS6vkG0SkYIoDGUmgYCYUDTo1U88wT
9mByT58M/rZeI7V5DHl9VENxdaxLaJpY0eHgLvcs4vlpnvBp1tOvtbuKpg5yp0N+QrPs2g7jKI5z
4W4NrY4M2HqfW4wjWsNFmw7b82HRaY3ocDRgo6HN2a8qxjttGD7jmbnVqA6kzBlPIc9eHEFrQ9VY
VcBu/VCS2YNBnsaIvauwBCFl1wZ3oCOxFvIa+CGgiiFFio+fQs611U2SjMR4ginAOF5L7thGuRaL
4imLul81cvxa10JLHTE1BAe/xz12VVigUuRn6JqVam/0TzaQ+6hLPFk3RW49RIFQZ5fXnNiUUNf2
gurXcl0F7qGpCdsWm779EHbpinFlhBOIZagxoN9uoi/H1gKL3CmJ9HbB7pFbTLpl1z7I07dFI9TA
10xU/NyT92qIGJc76kZzMoOJdgXAT3pwqf440oqJY+uOg97ReI/PFdmIehrMkub/hyYBs1nSKLta
1T7Xdk8cRO2XWgKuPhnE5pxiXHQn69ebyWer9enTNApYww+Bi6QRKYuI2UR3K25GbPS2kwSsNGZk
0Vwb9bNeL7AVRcGTs4+wHTTg/r2tevDxwgqnEKl96eT+vQJ0z3tnHwnmG3li1P8JU+nFSX6g8BN8
fRXI00K0vUZMyDgoQSKckUgdUuTVU+ObmUBDgzk4q1Ch8Q34BgMJj8SPnhxfetKvapDkKF0ZN80X
6MlgOMfReZC4bRbydymrryu3S3WBXes3vepXOKbl1BVp2Z4ieusOfCzkphRHmZYAlrPk7RO4rCXq
ZS0RiUryNpze6zU+xqO9ZT1oIaLqdBhAzOQ84PuaYgHQ+R5G1lioHvO31awPazkSVyAkN+3JpNaU
jGOKMl649xo1dbORn2Qz+h5Z3QHNmpQiFeGjwjDFwAx/wCeiX+LzINM9zhv8NlMA6TJvjxMDcW6b
j3GtvsIRo+OqrV1VZ1JEd1b+NcTotDaD1788hLXPftmXIG/TlazK7dRNlxlja5vGp8FRWWO/1HHE
0GAhQ+tP1uilxdtWzexdxhlQeQ6AH5luA6KUUkMVAr1KvaVF/CRN7Y8CzKkXzE3N6p53ybtJbEml
9u/6iD7bnM5j3f6G0XpKBhHWsaaXcnnVT6ZtvfVz/aomXLOpWZmQ0xp3jD2sfarZl7z6yifBnNk5
6ehsepMVhAC8Y1X1xGvRfMjCRaq8MhJ9clo5WBUyuDGqlTq0fw3KLIeJcG9fOhoq9G7YRCZIOkkx
TJduw8iulpx9S7yuaD2sOT7K1foSyvgVpPOlcORznTjfTkLXcs3kt1A/1fPFLo7xuwmUsCWQdLts
XuPNxf2VPGy6t7dfMBT+NTb+dXvy3Jubbdz9fv9y2Byf9m9v3Wb/Ffh3/9f/zbeEah6nze/rw/N+
f2/V7na9esvm9Bq5cM63+2bzFAR3/3rzf4uND+SwyTa+61+vTEIPvn/zvSsj+o21Ce538V3vlOub
+53XVpuvr6fj28vb2/6IW9s23ry+nk6nrXsrNlffRzS2IWd093sNfHmLcx3/3n3xsdPjTduIV2Fy
6wL+3Bmjb/Dh2/jkY7i+x8x083j1Tu1m63nb+23YZtr80qXekEGf08abG/R8pX8Pli3vYm3cbne/
c8DG5r5se9c8uPfevQdusdnz5y7/eD4vDHyOotrc3YAj5ud7wBfwFYH732dzeTuXv3fv4mvFr3mN
W575Qt6bc5QfxafnK/nAyDw2N84Cr+ePfPFSPkHArwPx6XhX/hO/g1q65YPwEqK/xd+7d3H2AvFb
/sfrXJe3x+J0xxH9/3vzAnGaeR+uoviAfE3A29743OIT87mCgWMWV2Xk0/73jl//d8R8s4p/xYfk
b+iQD8HoiteI47l/+YH4nl/8VHHWORt8Qn7++u/N2Lq3HNG8/+/AOOhqw7XjN+LccPn4mM6GN75z
JsWZ5nNpnAbXd7hslbvln6v7y7/e7ffm++7vlRtInGTfvw9b1+OAAvGhxan578SJMxeISyA+hPis
fHN3dkFR+WBfzLm4DgBk4uSKj8oPh+uNPcqRFmwbkLCz+RIngV9DMdnwB+JlfEb+gB/i5+C/V1Wc
8fLIi/gFbshYh83dLun/KfrvUEknSKgvwNamEpi5iTvFvHWFeb8IUq2n+NyE2sVQDW/AA8eiiiML
6drkFJbdvhGZOSDdcgk1Nu8/MfIBJJllv8YRbf2orRdV+mhL0jXq32nd1WUAgLyZz9heY4DlR6+m
pWGs/N43z0rXb0KMly3TzyJpMx0b3TznUAhMYr5sjZWACkaCES6x+cp258m9uV+Ze1q/SdN4vWH2
oPllBourR3nyJOe5l+aQ+ZYPp4hbaKVgRaGB6rqn8tRuaysl7mBK+FGMfP5fA5P+ogOyGsZ3Y2qO
mVP9xQz8Y/iaC/BYm5E/GSJmEzbOolyHjpEQPt/y2qHHw4qdq5mL1zA1j1OxHPKUAnwmGCad62BS
fLvTfX0eOWUy8gh/VXpXiORWbIYW+GSj9GYYx/FOpZfchAgDSfxO7O6LrR1oKXSUXiqJEiWxYTWt
Tu4PunO1Y2SHGkyYqA2FdpKgp0LXQd/w8BqW90aSjwJuNhIctO3PCGPtIX7DSErg+0KW2AoHLhti
juHcaVDEjBppDeScd8v5KlPjokwz45biNNM14XxfVPhKiw63VY96ae/Ncv0hhkZ1FrfscWRJ2Nty
XJfFJqZQ5w3fcWv9iN+JHkHs+E2ckfTN0AO7CUbAvfwmN/W/tCHVdpIgEHWfXTnTbCseKBVqAwwa
46CAUlbU4b5KvGU9jBgulfvEfKvRklkNw31KmpT0CABBMeC2xSQjAf6vpvSzzvcLVm/xsz6siO8Y
GKRc/2jhJRYbdJJG75UYcVJoMLiCIYvFPozr2f7GNhMlkOArJ6d5vFYZ2x5TejxzwCf4UhloeqrA
IOvOryAbFOrXyMBeFBOSrSFjtDAw7fbdkr9JfXkoTdVLmkcEQSwjYuiRJwNuh1SYmMoV+QxECr9y
Sz6DLdDvDLTdxvtMOXTLe5IyuqheQOHr9cOyyxe+lTMAEdeLr/5XcBfo0KPmJ+3MZxjha/4qaKID
ITvdQFbzWsqESGpH3dafc+SBcrHuKJ0Wbk6EXzCYGgPX1uHarF+6fOjgrThCcgqrT7PPOd6X5vqO
HZUr92j8OLySOnVaT5la7EtkY40Nqc9ePwsUaPpyaGBoRnJ1FPBCDQECL9pdr5AYThFDyhIdSPcH
v+NflZxaOGjwt91Ct7YdTi7iYVAzplfRbTaxDB9V6ymd51M7xQvd17IpVONUqB52N1h/8CiGsJa1
K32kaDglg2NaFU/wY9alJgZIACik872FzRhkg3RYkmLX1jhWVSv5tyDwA34jzNjExKxP1H8rIUdm
vtKdKvVuofU1MFIcbTjcGNCQxIe/LjQqjAmm3HNSarKqOmU69ly5VVy5EIHIFpmBZ8oIcMjExGF5
XcmnnzwizB2SsGiEGLWMxm+yUpj+zcOJJQbjmhRPhK8OJS3WaY5GPyt75I3Tx7Rl+aoDbhbDUaor
jwhnjJijb3WumdvFcGPRcox1UHbgRMNTlP10DckrHklpsekvikkWbUmU93M0UfIZn2UP75qqd+Qh
rzQG7MPzKPWHqIyeScKIk/WlTzWWD9bfSoa1QO4VglgpM/YdfVVP4FetOjubjcFOp11s7psFjJ4U
IqQTNlYwzLv3Gf8feBBa/I+EDxBlo0sUJMxKG0snh8DILVAehm/ONQftwcnqLicJMZRfTv7adaC3
uNlGKNCET8FyHBfFF46w3dHMtefvNra8RitfGFGJISejnf61V0dvYP3LjI+YqK2RG28Aykjq68z3
/R9J59XcqpJG0V9EFTm8KoCy5CTLfqFsH5ucoRv49bO48zQzde8c+0jQ/YW910ZuXbR7jroxD5L4
ExfJRjIvtVjqzU3kzyVhqmLed/mnlNOjTZtXXbe3iU63aUnScnuA2lvPZgGtRhuX6ERDYv5o6ABJ
UCgT3D4dtHj65r5EuZenG9d4nofW7yQqEjq4zhyhYduHXgWa52z1rCP19q3mOEEGkrb3avJWHTbl
ikmMPU3n2eDicuunujL5vqCl7OoURT8VPq1hJIyXitSpzNsZ3H+uUh1izpDZU/7hmnmbQAcl0KDH
jt5JHxhjwAzxtkJC3baPno0UuSFKg4W3R3svAyR/L2UGyTo14J7byVWyt1Sq8MgEa1dxqbcDLnjM
r6m+B1ztLwOQKhtuaArJoZ7BWoq35bJKya2KK5C+ducv6yKuRsa6A2kJ4bI+Gz2M87xiYNd1u9to
aEBQBvB4RwxYHXiDS5cR7pfQdac65DOkfQ5pvZ1wLmGiYGPrgdy0CAsImZb0i9Zam45sZkjxMo+D
pi0mjoMDj60Cxo4hGvgGyOPMsM5WhaGFtENwcFuQjMdS2Fuls9cdnkZEWovEwk6ACB5sMoZI3Fxz
03FGsvuLPL8APK3a7TGeUMKKi06xTj5DSRRLbUBsR5vaIKxio+B1kEf6S+b9Kxp6AaMmXm/J3qr2
ehH6hu1eMo4YC/qOFn02IAm6+kQrCR+YnjWvT26IcMVFm6RDxyXZZ5LJ2lpOwOU0qNWfKcfSWzAE
rgrowojq8eWpfNcYqTaJHp/D4i9RPzUIlLa6SyeWR4a79uozYj4k98Fkg/Uc1YBN8xY1c+DyQaol
w/saSRqMMO08Z93GUnUAg4wdhjuJxRtoJ1xaNMseSGDky8gEcDOsbLDxXF9JyIKObChlis4NahPR
gE1AfBCV3Fou63cEeVxdizZfaWdfZSQpXQeU9/tATrbGi23wM/pMQzjDDo1tZHod9f5g8PvoS1YS
ypnZxC8LJAmPH1c71GGm/sjHv43Z2wAAXc/kASzpd8v1UZkoCrk30llsePw8ePfLV264zak0xWbB
3UWkn5QO9bWNAHBxKuHdQPqv9MZaxzZrZag/KCHzuwDLz7aWrdDnVIvzIuRZbva4fMNPm7IeXYaX
TftW6pigvI2qDGTCO3BXPv+zIvAg5Waz7/lYUe7cCStDM2b8ksSkjOpHg5QhB6wyh34h3kLtaSST
OzSxuWMF7xYOEq21lKicVKQC2iZcmnU+xURFATT9opLAgEdwsqEGlZGvbQLayFYzunhj8fAsYV4l
+k5IaSu9qXZV8WQA3sU8W3afRJIkNbyivdOBeM4b1lueWJkKWcj8oLgbtll4XEpOCgNzANA6lj6/
tYUmsET1avcx8d7xtdMhwlEvRRKSFp/xIqFogf9gI6S1QamT1Rh8bzZIwl5jU+YYV9U0uL/QDEg6
3cnYG5W3TTihFQp37EaEt7AW4LEQ2tGkNK3y54hD0XjL2HPZuhH06EW4IfXE9QUMO3XEBAH9sv5q
9ey4vFqL5KZmfYtz2IBwwVgkebJ15AwK5iJuk//ebgIu04hexGFmMesvQtUDy/zqkJ0p0WcLit9g
qqBd+kmuzfangiYs2GFa9Q2MoFp9YmNmj8jJQIgfl+fCtEzT90aw0BlISAq1ZyI6QeGpLHa2zIEm
/RffjqaRc5slQZRbJ/3qZdifaL5MplJZyvBYUU4hJLAQIePElpW45oOhz0c9+f9B3hESwryPdYBt
olgkb5a33w63HByMWVI2/28pwvsiV2/w8y0LOWL0okbQlHuPOI4PuoAgMS+EI+yrVN1W+oyHgRm7
9jc78VNZguVMXmV2Rwe/7rCoR7F1HY03vkSXzqcIQC2sFYRVvT0wsv8dI8ka5NTmZ4u0CLeyeIYX
s6O5VZUYytCE2GMOLI/wk8zwVXV6ngZuxCErjrLRbpa89cVJi746PYVcWV6mWj4QUUEUsA9Gqr2m
LmlDMfYmImQBfin61lxswulGPyQtEpvwbE9f2mxuueO3oU5DW79IPfHLUtn17AcGEpui9tSk7O6g
+WCilSjfh97bZTpe9MqGYaOvHL3GWIc/2GK2iIoa2FWEM1Qv3nKK9Bm40EQWU0Yui8sNutRC9Gil
AW9yCqoUEHvRP2eKS0+Dks8CvRpSjqawTVAE5J5c5Wly1PggUfNSoTC5J8AV6zk+AUh4TMijbTH9
S6lYJ/OKEXg7w5dVkrVON7OKA8FunNCRcPj0rH/NmDOalPg4sQVyXQmLS0D1fE/5rgzU7XzgxfhO
ZRAIr2AWGGQTacXrTO3v4biPIUEU/yWqzN8l8ZDJjf+TPkMO0xqfHR4uBMAeVuJHXeR3X/1c8g68
6DP1ANFPRohhG50ZG/CWZcpQ7DXBGi4+8oIceVXPXlmhMVHYVgPsFY9o+E6TO5Bkdj0uO+L+pCSn
TFmyq42jk7A6sZhXLQVUlRGleCCpDorrkTc37nOUsOhzeBwhzKWEGUQU70K+CONipzQnpjgZ+bhH
EPPUZ9GhE80NWS2hV11dkbyg0g72GHSvDsofgZjHNmvWbe05NlDo2VjRJx5RbnGVJbax00gJb+eD
qSYBzwdezmjTdfpOsW+gxDlBYwkpRvkY0STgJWGHFrfYda5FU6xN7nCZeFRCrR9hflnQhAheyFl1
Y4z4C6wO2mWLONXCnyKbnQLbOZToDpMnzfoR4wXtuFk8ylTbZa31juEB1WR9dob9bBPUh9aF8zSY
YUzEpbprKUU72JY6qsMQ4XpUc5Oz9bCbm+zqt5ZU8xL0bEUJ58i/gfSrPK72Zp2+ZIgDFbSbxSf0
NMb9+oGq+1G4pDdYW8KyaQ+ZT4jiIkvvUfC6lYemIMxNqV65OhDweQYaMqaP3nYkXUqwloLPL4v0
Kid09qDeWVvJ9Thq7+HZq4aD6+KxolNl55k6REGkZF9/u/m5KoszKcr+wH2vZ0vEl0Cfqa204qrW
Ja+v/hxNO2PWuYnu2vjTaNcSn1QOwas32K/z5GdRtY0LuTJR1acNYjZWmoXUtoNr7CuQNXZ/tCa4
yu1wHRwsI+NbBbZ5ruR1ckaEFbjxx/RDgEOoEGxpQ2DX00cCH3g2z25vviT8OaLTfWOWa5caCcTH
WtrlRY+trT4eGl6IvKMlE9do3CXyi1xTtgBINgb5SQT7dk4Zwdg5A6iyf7jWkwk3yiFDtK1fp/Gb
OMim5azlJB0YXSnFOuGTrGwsOaNhboSSf1NX72eDwT7aSUYsDr9LWN/TyPYLIm2qAh8RsdbKCP5T
oXl7qqafUPwYADdMlBlk5KBN++9xLRXaYNxGuCmS8VzS48QcO06H1ocSPYP70zvgX8qMnqRnClfG
ud9W8lSXKC9J+ULe1TZck32Bb4aVZGLjwdP4vFAJC4Za0jrY9gEkq6Mv4EVEopbfW8j50MC5QEqV
GI+yIzfdfMsJ1WlrfWOiy7aQimBjBusPFUPsCfRlNUwYVZq8CI3cqLZjRQILzBoxPe9Klcjj6HPm
w2m6lMOZ83/21mpLJMdUmX4jybKaysDcISDh/WSjUSEbULgOseoPLvYlOyM4FrdsOwfdoJ4H9F6q
/Bk5fCIAxynahyevekoy6Wsach88mG2SPUX8wZwLXn0J5c9ANSHA8cZfHQgh4sdTM95Hk7JiLb2d
am9txiVZFbDbLLgI8B4rwcY3+mfzXvXad11yHku09zyghsLhm7ES66x1ze4zdawXVkrQNCSjzEUG
fp0Wf5PLpHGp29AONfkTvu7b3HiXTs3eNHcA7zp/hwkA4EpZj+nNNhB8RdXay+HXvanpmY3iKqLt
gerfLbV1R9g1mGMNzYUGncNlWCJZrOTqY9bgQoD3GnL8AY25tVvpEzy24950VibC6z67m1O0N20a
Rdqj9DHhQ0tyBnWCSBUAbMWYbLiDr2naBJFlXQ37Wc/f0cfzFDqbVie8GWZlHEfbilXiAublMUf8
cqsdhn1JUCkPANB0C6tS51WYNpn6zyO2up/h1ObfwIaBtN7IQIqN9o2zZwobNqY9CYwGCWf2o8bR
arsNvj5jk7Xsxbv0r7L1TdEt+/jxhtXpLaarjKycrCJaseJlApOc8jEUuzaKNiOIEmPxI3MJq9sR
O1RboDWmPYjpr72EPRifIYGQq1grg3iB0OLGRMi0LGKJxBS/PLYTo1yvPehqTFSMA0kye0dckRo7
m2Xo9CTa156Bo9UNO5GTczaTOEtQNqyHdc2R2ikl4E7mDDZIUHhSTXNs3G47jXTKuU4QCe1s1NBT
s6bjQSK7pKa7I7rabkZ6HAYOUNNS+umh+OdAVfQiI5hzoIkzjCL3EMW8F86nSevoIrThcb42rgrD
ywvcvt8pjkMA8nQ3zLvafdnuzOcaHvROe8HHsumR+6CSadxPcjfB9/VcL/Cz+Scs7LqC9JN9XTHT
Fmv5ChWafblA6cIsXw+MgxFeXAoLcrXp26OARjeIOQwEycYZH6jIfoeIdgk0Q6IN+64zl9HOZokp
YNXgq0CnddsNLHmsnZ0SY/TNjvyKGSqDWvktcNf0ufPizWMQet16sMxbzfgUlNyTpMJnaYl9wXHq
CyB9jzlb5vb8ueYaKelajb3nmSAiDRF1OblQA1E3ePpuiCOm009T8eol7s1Au8AaPwKPldxpzEL9
bs4JZQ9Nkmntl1+wnwv8hClUqZhnDA88oaXDSSI9kVyMNQrxOSyexuZaoj0PJwUg2Hh1FeEvyhvJ
KBubBxQChYYE9xPVr8pm3ETQFBYoD8Km2NsILQXFEFKfTHiQA+RdU9QTDqt04vSMX7KsO1ipxrh3
0aGYe9T5BR7YrPiKMjjmQt+IzPVNw9qDs838smsOhiCfrV6TRbbCaUT44y1M3g1l3hgewkY0xChW
WUrwfS/0/wH4qN/HuGBgGI3OCcF8MznLYRE0quQ/rYNWFL7ZnwwYfEsyfdilJ5PZDqeOccrI6pau
/lbB/GYRv4Ly+TMyiZ6w5AxsoemR15Kd5mRNx34EdDO4pERQ0BDb7U+i3zmWd/Q0CTCKuofMYWaz
+E1LsAhNp26tKj1AzNnnpH6LRDsYxsWF55OjJDLncatRcZfeWYhXs38pzKvE+czUIDx32aGl3KMI
1HwnvrFv0XCRdiciXwW4au+vzhV2PP487hvoE3b+qEfMud9Z8c+tWQEkF+T5y+HpovHJSVNx/iPC
QpJmjo3cUS/ga2fus93F11i/kpumbbJIZVRrn+clAyYB+BvYqHOaDH4R4hxzow79lrCPlW2dUQ3x
X/paEDhVn1o7QtQ6cP7A0edAbmyc+N1l3hb9Ttj4NfArduB9R2vYhuVrRgZVZQLoB3SNxhXFnrtp
wvbP289YeSY2DVOZ7CHExgwf+dEqH2n8aqLFdV97BLzAFZhqtfu4wOMWi0+LagcYn5EF1UukTMR6
EsnF7DafQj/p4w0QFHym+C1BhU4JD5b7bKXGzxJE6NSUjsuY1WI4l+SPzuYbp+HKT0hxGUBxdULH
iuMnpNw481hVFc8zg5ZyxhVB7wiWeDV+ySQEqaVtgbOS/OmAirF2XnZTJvdaKtPyPKAUIcBMmuvG
dlgPYFKrVjGuLSZ46BjWqsceKdlY0wPoff08Z38e0zUhj0Zev1YM1zRJJAjHBkBUFhHmcMCLA53E
XNMlcX1f2wjXf4EuCelblg4vam/hgp2OWUcYOTKM3n6UyOAqLUZighVIHfsXNoXv7YCOKXUPlXj1
ICsKtQgK7TEwlmUIm0QMq/MyKNLsnOf5WaLfVyL1lOogaizfGCxqWWOH5GvCJzlVONCoEhRWMKO8
puw8W3fc6ZyhslF+iAI+R4rzPF5i4aGht31lRtfXJl86iSUlF05H4d8wWGyAQ2AHUTms+hqpUU7+
Eg6PAkGf242bti1eGjfcatMAToz1uIYnEek2iVfblIc8Uupz8ggLC8/kW6+6jES/1Yx4mO7XtVow
VicQJKs6uqU6Wjmp3NjoZtNJalzJ+aPqLg02kdnpt0I1VDY08lUVXx4DXkCdi2JcrssKUqDIb8y6
/IYeymhorLP8ScyMATWKQaSQxEahtqT+Z9AZhYeOGQ4JSggdny3a166neDXuWdPtofzyhZL6kFOq
JpXxWtrDLiSrmXEawYy2+ztApIq8DstQ/GoxCU+ZkvR2dpofdgkvjwHhFezfR2lmiMOBg7E3tOVW
n4qgcdFsS6bVasxRdUrL7BRJOBkyRPCqUBFjrBc1idsnLf4zkr8qeybgD/h2xZaxwfjFHTHBnGja
bRaXAe/+tm8Qgmk9vwCCzCCMd+SpKu4e0gETCC1HLoPVwrHSACf9Bsf+QXMbiE7fOmWrKg89SfQu
7UPIMlfMD6+EC/Ovm/vAkXjWMERm4O3kcYCM1+F7IwiA9Epsauk7qBSzvIWacshL5dabf1WTnshl
3kYJdrVIPYoBXSdkNW8atyR9vdD2+sII95qhPClqc8uql9jFGpJmBFfnz4UiTzHWubwiDIkyIKkr
XH/MypiX5Z69ismdsnaa67foJk2PHdt+jH3VqXe5jeKKB9Lg3K2htCfjt+lui/JUztnL3JC5Nqmf
malhljNBVSHSZ9+bb+OWL3piWeEw9vGKYqco6jmpbiWUW81ClyCP9sCgIlSwyaO9AvEca+p65n1n
IZFjq1g6GIm3gCXPJH6ArWwsvK0uyVEDFhL4Vp567e1dJhB+dM8CB4ZSIR2WKBgdE7aI+QkX45ik
ZzgfW92Mn3VSHYacGLisP4g+3s2kZnh9x0mKSAAz9ahOp144T8b8W4ZXqxH+wKvg3hPCa8AUBCML
5KyECBvNZOuAzB0NKB71EZLvxgqNz76n4bfrOxoiAnQKIt9Ejq/6rIXaKU/Ce6lkUEI0LHdXpMNF
cgrhUCjVex+G68gCAIUI1Sn3Tfdg/BfWA3xV6nl28dz0Tc+DqZHrNH/3oIL08FcNDyq2a9mPfInQ
RC2NzDZlpWu+GSOOi3iyjSE69oP+SHiSSzXiGKh4/ztuKb1Z23nGBCzeNKTxEXdHTbgSVI4QIhFs
O3I+W+hAdTAmbsNEGYRNXC48D5yMVIeVfMrVV4ezfKAm5CyHh7tS5A+xqOxI3VtZOnQGfBsGe5aM
hKb5KLg7uvJHWZesb/8zCry3RvpCsbRRveoUo6yXbRgwA8bTqq+65KNzL3V+c5EZWucCSYoK1EUR
cs1JCr4EQY7cw7fbeibjMucL1QgPlh9LnbSd8DCQEO4gHLHZc+jy0o9vFrS/ngDtinzCUrh7yRVs
wloYThoehCE5QsI49BxVCXgK7CXoQxF8tgfsJmSoZz+l2m8sICneMG6zlggax9nkDCAl2wgiDTM4
/hn6WxMeVLfcmcTRAHHbOgD/y7q9T3mxNwZwTxCWm4iwr/JVpNMWaeMiGW0dGO4m7n2yB4ImyU5x
tFPb8TQ2/dVMOz8yvrSxINDwYiavqflcgF1sAD3qI0MquCuMDsMl4V1e2Nryv/gnp6VXTs3bpD4l
JVEuEy5uw1vVqE3WimEfbZ2et/rq8/toATLhuo3H76UySPN7z6Mdv7FTLKpH6+wHRvtMpTXz2XN/
R40Qpg+4misRC+bmqNrxkHi3xH70w4OKFsZ8AdHnTYwn19AYHrJKIfzI1aNDFc4gULjZVOKkyMWK
v/MR83X46+SQz8jeU/O9PnIKeokfDxeNC8w+RySxCh7PhmujQNSS1bewu8268MOm39oTEICtRauk
I2FOb3KABmFAUztZyKUKg96NfTxUVSQRLG9Ga2tjkOXBPi68NeVJG2o/BDFr5K3vILkwQ3+qOqDf
wzqkpyh46b3YZdbx67YMEhF3WhyRZfdc1y81AoMIyzIR9a56ttoESboEPbc0mjxsGX8BFq3tJ0c5
B3pRMTyL+dl4iXTmI6WFWvPDzUM2rubW81yuVfyS9asW0alTVFbRhlTKVdXcxvwjYTrnsnZq36S9
TxAouCm5V0a8Cqf3kUU2lPsBa4n4alBYO4A8IcGY/UP3duoo2cqpbIIoRIn/svhbGoa6kSNHxHwY
RwjpyKFbTpOGflbBAD2qxpVUCdAy5JV4kJvfnew+Db8utWap4sW5hjOSlWmmbGCSOv4UWjCSxMEE
ggkVdxo3RAepnqxpQ+0hMhyq8lWiHRC/9fA+xP/69oOwv1XOCKjk9CkGQnfTe+LsmUuJAc/6SC8w
nebC2WArAdf1rEAxqOVVJc0O7L+1t2x6jM58LDm9TrPLhlM38fcbCOjggEE/ULWXKdt1cCixd8MW
wrnDrr+BDkSsVPkRi0OSXxLlh0WLJ+JjxEjYwKosmVdWdb5OUbnhEj+OjA1m6GCJ6e0djbm0/iOm
EuoecRcOEFydlE3buXklhmNcJNxlo0NZmGEyIAJDdX6JNp+pnUeeL+n+q9Qb2Hao6mnJepuXKEHC
rttImF4RkWmGufjEeEyZz5jZZ5LFmxbXvIHl1YUJhIYbuyS25IxavWd7ks6ousH/VMcStQLsZpjP
7j5MeL/0s1te4jzakKK4swCFtwq1ClEEFVcczgIAcW2zVyUYeH2ONvRfZv4EMSNenMKMnHTzISPm
J8vCn1mQpMWTzqOdkgBkxCb3cr/eD1Pij/o/cuap2UAxvgreOVtOAYRcxhXJJp5+I417hESQAX68
xCvjwZyQJ8pLLtVopafJtsgc9qMIdt1j5P2KCIe/nvpOQnw12jfEzMDde2youZtc7JFpibWZbfOi
V4SatM6pJissUxYnLdIIPdxb5qm8huzWZu504AAdxusQfZCO/24YD6p+wnm2qqz3RbaniC4g0tUt
HhTgjFFgRJYMVZR4QBZ9L+IfNf/U0AL0WxOsq1fxrODtisTBieLAtP5RrY70C/LuKhi/XOTpJN/Q
GdP6AQnCeEYVDPzSZjgDg8dgmbm8s3picNv+RQoCFMQb6rzJ+2MvGf4w4uVR5skMPU7ahUjJ/hEx
SUnPoTEnb9F4IoVYxCVkA/9m6Jrm+aSaT1Hzpuc3O/rX1/uCXn+0jkuupmv+YKvbFK44FTXrQgIG
GhudH3JejG56+WqJtwpNEH+OikTes0nZSA4mMi2N0qzT7nb3FBmnKfrRkLYwAjzJid2hq29ros0H
k6nqoSEArTUFwcffBf6GTiWysTs3RRgIof1OjoXu0mH6XP/VRvXSL+1iHm8r1uulAa8/1y+W8efg
g1EijAYssEsGxb2GYGlYF7FHjcBRBqOrnG7LmGeqLw756C7VVisu7vgUYgV2ajylCE0LuJu5+dEX
ra9/TxQBbQeGq0wC0VHYMmCxca5UzIWZ8UVARaJF5tJGMKRKxbexbQ893S1BZZU2+yYKr7k4O834
WGChqnN3m4Eq6uC0vol6TYfoRAAdnimdSWW9xa9GDMW+Sdjtoq1jPK7nzwq0R3UhhAWQQ+W4eAQ+
dZAzU3LjwWxwEBKQovXUJtMhqfe9mz8p4LqWZrCvfhROTX6UKrqdOT3yGomjfel4bjIb1cibKfNA
i8flIiAX/q7VzVFE7pUS9RgpxqXJsWsyO9KsngwvWBAEKOHqYzVnWpzW9kchko0qUDWz0SY+DhHY
v7lGRGI0vuYCWoNTXkM4LUCLkWh44K2/taFLDsL45hl47DZtUq7xaqILAB1L1WCUsHPg+3YEiyEu
ZQyUmhBd2aESPVsq2qYN8MxI1T5bbH5KH2YWfkF0y7yg3suwhOuUYGfTFOBzHW3VODsJNlFOFaLv
JSgO3WECBp3Rl4H7J10bo7tAXXw9fq0MZysQaFjgkNkuueymQj49OYotG38e1YL8gYbU6tTihNbk
sFcLz7doM+Isemg66DXgTP/ZRZ/dkNOZkmeiLmzsJ48dgQeAyCx/Qne8dTzl2YIi1t88+4VQwFUx
rQedTPUyJR6dn1v+6WSrJioMeWcFMXnVxD8W1MK2+Iu8v2xxXDMWMSCstcRzeqyJ1Wx8mke2qjqh
eaAE0/Jhd5/LHLCYwXtrP1JtXjyQbzYXx/Ld1IgB1SbbQOZ+ilFX5sp3vhgWtRfe7LVnt3jnpuNA
ou1S+IQMsOHLB7ZCuKv6LutxXxgHXTMu1KiKxbKbM7wwPtvJ18yEC/JVXXLNRp31IuBJejJzCCrn
nGLvKxmGGV+j9Rrzb0dI9zSyeVoc2kn2GHkrrSTzp/I+m7fYbjYucpERpqhuAxWiQhIvqoXP/eLM
j94R/HLR1mSqnw33puK0nAJn7Db2UP73+TdkVOS5YOqziflVw5038OfDjgHZa6gIZrnS6JrbaNw4
DOCg35IFUSCZXycMICI93Lm554dhsXHx8VraKyd4hUJhficeio3/vFNk7TtIcab4KxUnmaHd4h5Z
4j9rkKsuDqMD81KNVYvDpWjxiCfi6C62SDQeKxP2akMZ1Lrv3QBtYiwCpWAMaZ8b5UxtHKLgnLqb
llV+X8Z+7XxFJpMvQYkLJB9HqcGl3PLxecZ7bSkwYdSdauwKxpCxGnjYZflrhcA46+q5zsGXjL+D
DeQcPY0HAY+ebrGbYnxaOxOO33o3lZOvYrtViuJLdl/RfyvDcdUx2U6I8u0gPAE2eiVetETlaXww
sCAdfkJnwGe07I4zFjhdWL/PvXtG47Ini4GDV+50fsmRMRKDydwWezQCptwSS/QiUGLqFlZije63
iB5KsndEuI+V9xzpAAKimgntwMmqLcgFg7JJn/bFHAVewZLrS4OWIPgUUdJt1Nl4NZPiqFpMqsUp
y+dDE7lIcYMmtf65CHekBJBjhIO3zpmerqxeuZaMW5WGTWwMylkzVk4878v2i8t6VFeEyyPhUJBI
ca815VV0QB5wt72x2teaKcjkPedwssgSjHNrK/R7hyajTS91jxhThZfGMqS2ymctBnPY7SWpPpZK
9I5J+a79kwJmIjJZtWecX21CdG4mpKy+O8E2W7vmf6MJWDqM6hgyQehmZ5NF53R8jL3LG/wxh7+F
/pGOR30iXUf7pGAgwZssYTXfVvWdS4g3mQJU+UajT9hMh1LlUfCOpRLXGM9f+VVQ+JX538CZVrsX
w7t5Llwaz/V5d4Im7Fdi4WoQTZkOf/j7ZVj5Ifogp8cUN4Tvo/fTpezi679i+ixLiBmIA1HfKd0l
YnfpWXtI0auIiomoqKj7JCL7Y55acAQ2vunuODKdWIYNExBU+KxZoCns2QesCFF5QPRos4xd6sMh
HTc60Q4DCZU/3dCy3qCiGahfkyVJL0uaUzjSvIKFwvGu3Jq0dWndrshCauS6EdnPHCQyaQNLQ4/k
utphZnlgIsBMalCG9UuGLgyKFG7Nky5+w7La1Ag0xMjpjRkQtX65UyZsrY/IvUghNgYFXVYYW4on
UidWMdt8g58pi3sose4Y57z9aRDosd9mz1ScW3OHF4OPFjUtXI1xAyx6XTDvUhVatxBYx1xeHAYV
/23lYJs13iG1BCGtJ5207PivdM3d2OcXxetuythfC89ZZ6gVO2IGrfYbfLBPEnjmzNcBJZrWwK1o
26MZZ1uoK8cpm3YLZ7XDGuwURSB7lGHrjsY5UqKr6FnPI9oEyqgY1N2ie6mB4ZAcOw/9ISEAUxaU
ePKoEmyY1r9JIz+cSn8lyUDilEVWdiQ+jvX8W4qiLnqNl4TxVSc12oV4i55H0dW1V6BVoqFJ9pNg
7JROuyhD8SifSs5x5SIHdQOZIfAkhB8mxRGGyhjhc4I9oYEKJg0bUecT6/RgoBMaAkV7QzqAeCLt
/iz2p5qTsDaqWcHzUDBpqUz0Rlqg1zeCpdDvP6swy9lOxTWx1EsGzAC3BZkzD358dTQeVWxJ2DP6
BE1v9yRK56VbgHgaU08NTaqeT8+VOYEE0QJL4Z61wldGWgBxi3OjPoWMLZHkO6xjhggtDguGRd2c
WTiwJ8BrZ37fyhmA2B50F65W3sp3UXmUNehXBDkf5XQlXJeeSDAOTzHtG8Vh8SDDRQx1b5++tkP6
miftMU9Vf9KY1lF+Zc0MrFC56NH8mhFIMquI1eYLLx4vXBkL4AKsZ9ufVEBGo91YcBpleahGdzdB
kTOROpUecQcISGxupSqA76L0F1i184dtXOY8C/Rc36Spb89vRZttMmbXinKuXFJG3YuJdpH5qRH+
CZwELhXEPAUs3TJODRojok97a+sphzL85YUlFmOFSqyF7IbUq+6rkym+huzR9g9Lf+FYDluL5SP6
U/Wh284lKX4g0W1lw+Eev5np3YPP5XXZemlK3GneoJcyqBCdCu2LsjTiGGNi0JiXZGj3i4LKZlqR
xkhRHG+vIDBkRXaYK3BAxRt9+LLCXafZiAKJeUlKHBljRkOnzASJTPZnbd1rWl/47euuaLeVcsqF
tuJ3Fvqvqb45FjFqMvtCXsDA7req/jDPY3LlRquPHVOALj93JmDwQv3tNe0bIUPJYe1JMLDZLbOj
TYNaw2oWnI976JZKn6dFnYX0jZolZ7KNG76bSANgVh2FRwyix50PLGOGSuGW4tngWW/R7zXr3DK/
LSTVuW1f6jG7VX34oix7fhffsFUkhEUk3PQ9RBOiTok7VauzRnUp48onZfliRAxzxS6s/+vJJEsL
ZpkSLSLXoBlKwmDY7yTn0Az/EsUJzGRmADdlb1mHmjjOd6WJ39H6LYZs7XBNzYItPIMwxyPXgPDU
gYTwYiJjAi168TCVatvM/aVEfc+UdQLgUFhvkLBC5lZafpvC7wxmssOGLOLwQCIw1/eWC4SCG9Ay
s1o3/kpS3+quMRR7i0lAwVRDniyHYR0q09wcfZv1CQ4g5nshc/USm5kWTIoNH4Z8vA7Xn1pOb4QN
xE8jZmu0A/ZLhDXMSslpGt8y1hMY4fXaPbDjP6s85ypbD5evU2U9WVjzmaY3sUI/ZXqK9isCJKlZ
JKDYNgkDOjsCvPGlw2iw1veZ0ybBHFMhQrM2Fqk51R2P61bO6Uer6l+0JdqqsYkfQaXtm63+jHl8
meey/qHvcOuYqhUd0PA/js5jt3EsC8NPRIA5bCVRVM7J2hAu2WbOmU/fH3szg0H3VNkSee85fwRg
1dK1HwyH5JH9I0g3Vi/9kgT8RSCcxLK7VpmyT3oevLziGs6zXRIOR5UAUKIA6HO8KcKT/l4h+Wq9
H3S1DSno9SpPoNZDxxS+FPPIwzsQO04XjWxuS5E0MEBoJgvd2zH3+AVWcvRkRh2i499I1j1PLlZT
8A2wCrsbITw0vbUKeZNki5c83sVsBFis6DrA1T/ioAEWJNqI+mfMiMQ+RSSNNhYzPyFg5gcTQKr+
Kcl36K8C9y2b54ikdwwD0F2wTDjEiJ3uyJoJ++dAOE556lGZiDSLTZmAEkY500Vda0BNGRZMIalI
ighghqLLd6mtA9+MFXLe+KFkldJPPlBiBM3x7Y6c21hh0TsScT1rqoPmn2jQLbC/66ASEqF95jJU
X4O1aZJqJ7YSb8A4Dwb04+QOIYHSLawIJWpKyGc8miaws4FyP4Y4p3PWT68EBlxN3jgPyx4JIo7K
HOBGuzxeiXwDSnPXeq+eQNzpTZ0GYICt6dmuPgUyf8I6ybXiFwqIZUpod5Fo10KO543VDl5FkokK
sWpbK0+4CqrRhar9Aa9K+wdDdo/WXkEq3jUTOW5X7SYB3TIL4WlxZZcuJ36Lf2RY9gDNakXzj3uf
yBEtHp0YEsMjM3topIenyGuipq6Y0lTvofQfb6Q+hzk3FaiMwzvWYH5yO5RgQo+0U4mWJbY6U2lu
bo0wAaYvIzjSp0bCMgjEDBc+7QrpzUv0N6yDjDsJvGPf1Z+B4OixIGMDDA7NDzlThP+Yi2goeeVU
O27p9kRdo2bbDumv+23pH0TCybMqLoX8yupHywCRRM2yqGLCz9mJXaIs/WhhADrXus/byotVn/IO
lcyIaeHP0HJyOa15QEC2cfQStE5YiQRMMkRDVAoZRUi+c+w9xF0QfwWMn9uWxqzoDOzIxXDXw2dL
cXUmUwOAViA+kiHs9FzCAd8QcaE+9Qjpd8/d6FX3nNaLcZMnN3VA0wrS3w2nTn021JLwwdZj4Agk
CFNrQjsqXT+ZsC07CnJ9/t6kWKaT6v8VkkctLmNwMKQzA0SM1VyD+qKo98zcdQFRmj4SFgaMoL2B
FQnRX2X2xI41c50Q3i788XmTVWqOvcZWs69esBPpqSGBFp8FaHWOaQQgTWkvQdM6CanAsZJcDF9b
KVB0VrNxxRXZFN7wpcQ7DTGWWcUrVe7gmKM3/wzVvGMRPrSajEFTYEYMwNuEDz34LbmnK6hRtXmk
CLWanVreaScUIdXy4hp78kwnXdwsbfbG+alZnj5OO7uUNkUns88TIvDEH22fzAXX6+LyC/04i+bx
7EKaxuJC9vXM579myzVMOf/otn7SfDnv58vjCX/pwklnzji/fM1RPDx6e0e5kK0unGCtnswTOaX8
X3oCC2fk4M3R2K77uT57kkc3m36anX29DrPZuufP4A89FYvn86ue/fazk6POvg/fm8N8mB0us3Uw
W58un9MJnfxsNt/MnZMzO6Qz+7Ze/+7mmxk/Rj4jYuJ787cZZqvzdf63mf5Sk7/F2mOqtLmNZ/yh
01/8y81qI0BeBU7kCPb0G/Jrrx3+47Oz59r84M4O3+Fsc5cI7HuGT4iQnpTU0CbYucdT1D1y/4vH
19D2tXkOk71niLbAWRUgODT6aV/KOOms1Sib98mlEI2Y40DFE2RwgFt6HNhaKPOvUbaH9y/WBV6c
V5n+dLpFoRNcWSEBukFGhmORQV2B65gEpFILrprMAKRMYIQjjJaAVWseCtcwPQTomyQa6BQSsyyJ
39R/4TDm2CZclKAQ6Lg4PVSGAE+o3oyi25YSSIFMg6XoD6zD7K1ks9ksraMU3/HNbzPUkZC7A4K9
WJQ3XU++gOfNS2ovLMLs49LEAkZhhlriAaP2slP7T1BvQl1ciFwKjfZhhiRkDAMFV0N76AnbE3PI
lGbtUdDV+khya0fOuDFprjJj8RKDO0r9ZBqykFOU1lOwuoW4bLiC3JEhBcgUNXLXIqAgKmGUjmV9
qQcXWD1ZsKvtXLxGhfSwxFv81/bvInxX4ZvyPD9Q5035MpvZbgjfhfUdpV8iGsa8OtV4oQnfZ/e5
FhntSWcpWWnBeZCupnT1jRv5LbLwEf2Hmd4N8R6YD11++t4XixCfbGh+FcW7B19o9rS9xd6XIX1n
zRcF1iWkunZ20T5X3m8E3aP+QCBTRykFcMWMur9pcfJcJ/d/e/+36U56vRZg3BUZEqfySGBi/3bv
gn9u6+WIoD4ZtWmAZMAj1Ml0iKCtwnWXMUX+nwBqOSbxP6l0ShkYjPEaE5mfYjRMKD8AKhkUm+42
JNbGvbr24x54iUdwbRW28R7u46ZZljbq7vONNDn5TNWwQihpDKlxkwwnTm95g5b1SyaVTXMaal77
OXNqc+XUa9C/ZkvkTwvJtgd/MYeAwexAdKq93erlHFWjcCVV1SU5EsHJpi2vRLBXxY+Fqk5OWYE/
ZvbJbuiWFDzzay3FqOWEke1FX2r/4/u/bYimmJCDjR/+UG1EFHYcXjKM/OXF8jn1fuX2L48+/CxC
f6a2zoJKDr/c/206APVz7Zjvku92jfotYJ7gJ7LIGLm0u+w7+Q4gvo/wLK4jbhrW/TX887r+BeN6
amvzDvpGjsVdWhs/AP6M8OD127PxA6xZMxytUWkjwkbtRDMscz782lPn5nXLfXrQ/shz0LfuNy+A
m1D6NsPLAni+b/esH8iXu3qOy3785X/hRmqnhkSG6Vl1ah0ZlUFyjan4WNOrmdo6vZJL/3eQ/slo
voKf+D2Ym6Q7AWGTlIWd5EfU3wb52AhPxllqHpXkGI17hkDEg4Z7gTqcstfMrzb7zsaFd22Lb0SU
MPU+2WHaQi42+F1ah/tlLB9Mah2Su+4YFwdXXvQJFfNfibAZGKQIQ0G+iDTCf4XqOU+eov6py4+s
f7ri1vDLMul535FPzCCqJSZuO3oK7bZpvrmF4QE0R1Au4kbirEBR9BvI33W46C0GTWClOXWHvfwP
0reEyKgIynik1l3XXyPWdu0FBN1Xt067QdwEFbgIgBX5cjayA4gdod6AD4XYfrJJTdi2c8H/boqP
+NcUh5xawPDpZQeIaql8MdF6x5pSllXc7An31KEHjsMEAF/S8hUb6/KO43eZVfPU6e+UaS14MTjW
Pcov/8Q3ggoQ7Bl6inIhrStYRuzus/yVIcqjmLSeyyxmOD5F+nrmwcH7lj4G+noudJe2ni2q3dFa
sYOPmp3AetUTyPFjm8myQAtzICTWXCXsY2seiIgIs4oQkp3ErEpYSb1i5Mp+xgcblPaX0cyZOdJ3
JR7qahZUFI6SRUG41oI8kR82tujHyLZEHedrjW6foka4bmwqYzMOm8bYtOpTk8UlJECRYscrsaFw
ykbaq+bMFcgCLFhGZJQLWwXVny/sRGFPrDrD7L9SlQ+dgT42uY8+xzXHvk4aaYNUImdoy9Av6MRa
lB17YN4IB2Hjq8T3t8kM0cDN6nWwhL3XHCKT0Z9ADbYThoKqBPL8jtVumSOziwNQxZsI9JpT6yBg
8MgjmJimW+DcONa1R1xFYhckP8JPoYUVY2FNHkKMkNEfnRoZRZvXK3Eg9twLIfk2BuYJ2bq3UzYk
ukqSaNsUJrfnnxMECTlN4hhD8Y9OWZaPIUu2emLaU8J63UVAp2Y3Eqk7LCzlLjS/RX8bDYumnAHx
rTfjAvwY4B9GtMoHKLmWzFzs+EkHEZ3farG41V3xm5eh84mEb6zFq8o4EgZSsavHwgkLsIYlZ3D3
CnJxvTsJ6puJLyXDT2XENQrAMbx5Cti6lpJ+9jRCjhVr04e3lkr6Eo+91o3glDS4RgSXsTzk4gly
UglYDYttphFpl2E/7qXsiovrHyLLviBMAnOR2iDlJ7IYM1cCEKgUG/JTFkZJcBl4N1Q24qdFDRsS
ioit8PLLUFFSN/N1HAXUEwG8SxZEYm5KmFpY1d2dphGi9gVQvKwJT5ZbdVPShlxE1Unx3CuZtX5A
JkISQTZCJeQ+bwaSyiFbCdZHg9fHDJHjHRFSqmsjwm+lk5G9WnNEPMAOGWbrPrk1uCiI4n0V91at
D3IeLdWcoprQm0rkEc0TG07CCZHHGFf971w6GPyuJlCC4TolARYeXrXadVK3Xce+uepRUY8l1CFW
e/Uns67wEAgKg3rXUxpJLc/c5fBwqZbTVNVRwg4KzuZDhkLSvQtADb6GGe6A+h0vjGFp3AojJa9k
OQxMZneoeaIedMIpCjBqPDMMhVyPgGl3GfRp4mFZT1QxoXkA8f/DYHQP1L8kIlGfcSnREajckFiz
PM0krLAIPXqX3IRPxkGqohAMqK00gZ0qMLHW4IymQhfJAhqrR0HRo1U1u4ESxXD4iTtYuEiqdgSO
Zqr+8BtS5zp6hJrkMEy9pq2wzDIExfSh+fnKykKM4s3J5cIDc5LWY0aXazIZ+Nx3baJzQlvmhX9C
qxBpCo5vutgnO6DpV8pUHHIqlRlPe79Bdk4SQs0BY1xTYgNkeAIRFi6xLskYLgUGXTm55H1vgzuh
EYmBLfhjdGhhDmeEwckqBy/1a2+poMBIK1zsjYKSXd/m+gwbwQJvC3iH27i2wGub0aTR/+vrT0AA
4hDuMvgXnYx+gzqm1p6EHMbwNvSEShtrbnpksrw0tC7hNBJiFsjaHwpMgT/+qfoiZMuVvQrh1Vuf
wI4yWQwkphNK4O49MiAlylePYf4dTIoBxCWiuYy1HHEd72N6MwcCuWQE+qMj/xQWvSGPqTxe85ZG
hMq6+y0led43k7Ae3traIJxDr+2EmAkMJKdEvKfdqs1OutRMgMdi8Oiu6xEuVOqsoOvKwCdVSTuB
NziLd7n6TmqsGsMrMv7l5oBScuV7xDgNMqXB1NbJL+I8FxIMAWERzgCPVmciyb6e3fN3FV14t6r6
EOanKv42CVSJKWGrE17/aiZJ7bqiLs5D+1lHl4ATRWOlh49pEgx/gEqRQAEt0FEVl3ODQyNS0cji
lI4eY8YSnnZOP05bIYD4rxFt6+CBwCnFlCQP5G4AMvrNJkXeKVcvof20ykbB2CtBhIBeInw36YI5
uUgqRDTvjbbxS6Jqgxten3Vb3zqVq0RHeWlMClx83TEao2tPFDb6XLuCbAJM0pVnKJIUQBJIMJI+
DiTExy7fS5y2jb+31Gs1wVurZKQTiIoa65EbFtgO0XbSC+383qJlHKhfIdmjtr46ZUvVWW+kG+Qz
a83gfRyYQUGIMPJsFUM/WaS/GdYwF+WAjG2cYhX6aI2cIvy/SbssEa62VHsN9TFAL6+bDbcgubz1
QkTwUol35qVwN/jnWv/rxjMiVnvqnWGkja0pbHct+jmvqMD7T+Q4Yaz036oUPYNYW04UC05s7Mkq
QeF+LEGSZkmHAkBTkYkcTTbJSuDE6OSVYYILG3C1qfwjZDzDXbIwNOTpAD1ahvYCbWFJb1qak+SD
F3do793UPpLrFzc9tZm/SwyUpUUzNyzqcBIL62E1S1FsDIw2khc8DANhsuX40LoVGXkl5bBays3T
CDhAc5DG3nWa3HKq7huN5wxRRNnM61K8pwF8Q83Grhe2bLmMUtOF3dgm+umKR9nFpjlZCyRPQycP
griZNOYuiVduuEw1bVFoV8niHYQzGd18aSJgGLAz6yFlSEm6rrtX1lfbEkHfmK80xUU+A+ejgzQZ
RJv52WY64nNaQSkBKyE5MAxZ6kFokf2vLXmjBhel2rnpboR4MS8UZKLM2gm4VmcG37ecrBEQtg1S
tOPg7dpko/boLogryb6JabYNoIAajVmAOnoSK3DtEOhCfzmiXaT2nQUxIAe23mg7DUvNVLWimC13
Zezkibwliek8KALNIXOTyVYuX4JY35uovPeUDjDEzMIMo9KUL5gyg8r3ps7tgFaMyKTfOrxi0J96
eUkoUTcScvmkZwDn7e2lvaIph06BgJC/mkDbV7gR0WYu0n05PdVERXZnfAZY3pFJWY7elvfQzM4i
7JTrHyrQDkot3c5iM5wYoY8eoG6ylgFWTCv+gqKI+GGou6xEugH6jtGmXpGBBN6Wr3Dwgm9zUyXT
DUGAHeL0pinWJsCIIlK7UgMSW4sy1Y8tCoCK+VijvERDwo6PnR5dRKrCTCRTSOVZNlioqRqyuMXC
5CcNkoPopRTQgAvXYbGckqpHBXmcSCF680HSsqj8e+jalZiuo+nRRncsJ/JS818eaR8ochRmpAlm
boN2VgTLJH1l+p0hwcc1oWNTWjeigJ3vKEOttKa0reGrBx2x50CAFKFkIZkvuwFan2oqfESMwzVX
Nb69sv1HB60QqKsKziPgxfPqtYlyNYtQoGYtexX+cdD6IEbFkpx0LDjT0apYOcbXfUxIr0apfDze
LW1TMY4AgLdkVZTVDvRaF8Ut7b98pk1w53ympeYVaXwFniME8kVUpxFxWNbqazrE0d71I/lm4wYq
YXpve/J3Q9E6T7YHEXVewHGnNdXWbcLTaEh/08TtRiahGKDZm4BiFMp9IRQAQJNGmHeoOUJZwFXx
kLDUUWbhpZeMoVctAJ/mSGDJ64b490Fj8oNJNIaCKqSOtjhc2b6gLdMTISMLi8Q2Y0tvctc9gNoo
a+Co/pXQpUjGVcZU7fHATfXLiLRnXnJRzLekvjUe35ZwrmEKFKvQboa3qa3W7VR8zv2cPSiujpMO
SkLXk8KFSLwzhgYHfkjJtdO+uJM899wzoTcyo79OtBv6b3xkOCPNMXcK+lDzmoR8YaaZOImrgxXf
QmrCYeQXZkuPt3bsKdL5XxUToFk0QdfUDUoWggWYEw0kvhG5koadxtNTPU09cR/QC/QAPGd3IUPu
JhS7KMWNLfiL1NX2UUyfLzmSJtNthEjT9EW7rBXSm75jCVHj1fO2XntAbhMM0Nl0r2fmxhpYsZqL
EF27hrhDIL1sK3XVhmlmlN7cniFHkVB4/9DYJ4xtygAR6X089+Hpz9FAQB4jzJxCyYNFEj/A+Uua
p6ETiM+bBquoOgNNk2h4lcjYGL2lqAqQ7WRaUXxlci8LdhujfJeiZRViViI7vOqmvBGTJ4p+sXOF
0iFU/vFzbhr/jwFQb3vGc6KUoC27AZdmUHM8gLcL1oakBCLveCHKd6SXv1ob/nbu6BhgS20N3Ehl
iHGTNXxswUuhVH0idbIa/TjnliVRd2RF8qbwxaPfSgBPTMOQnrEhvEn/n0rMInFK4UBZh+QXu4VO
JmdVEz9ybNUcaR3zTmwspdrdKXwKQ5E+gqjcoGWjUXiWtMPBIJ4hxUXcYfLSDJS5xS6ZVOw+szQR
cSmBV8oanQLi+GMc3UJtG0as80Js6wrVjGn6j+5Cu1YbbnxEaxnXk3HM6BoU7qL/z0NtgguQIVXS
++2ksczIYfNJKCCphDUKLI27ZDu1kqYsCyawwNAdJstFVAH7KsFcAZpGI4ZMGbHtgmrWQmDRwUQr
vGHbjJFkmQOXVkUpj2GGc/oWRzzIymzqy6SKngSq9F7gmUv037jF+oJl3+sYrqaewPq71OWNxhYY
6PI6JDAoh3nifPITBKf4R8KE4NJC3RmtZiP+RD2UL0RX3yoSqRrDPWNvFXih2YS+0LTYyRQxQ0wb
65TK0Fqi/I18JmHW97rexf1b/qDXV/NzEnwT/1Uc++RjoPPiZi6Si9t0+I4WArslRfctoR5Fi0Ys
e/WwWh3ksVc8Wd0RFuz89GOI+5S32RDPRvUJhr+8t1vaJHQtRdeBPVqfh63dl6tC/oZ+9OpvHS1N
FeGSHSHZPTtsYwefS9p4DsLkXCNZoYvmMgJjg6M0xNtaDDUWZoQA+ut/4S6scJd0fxWAYKOs/ebV
hH+WzwtC2O+LbziuVqC7vJGgZVBHVEgGUHEh4LxMl/UORafsu0/FD+nD3bNiGER9SFp2KWiQUUZK
n1ACVbRY+BZzwSqdQjDwXMsZgKT+Vv0bURz5eKJVABMsQKaEOY4XjsYqS4C8GOc5C5knDZ8AHAKa
fl52JR8J0ws9CxG0tojsCcVGVH9P3pQK8fU0ByIlnyj3KMV5CDzQnkVIldykTxzwXBZiZrDYKSpk
N128S7ZmyibtSsBnrvWVS9z4mxTtr84wUCZczC2+KGF0xChaaCiv0p8pSyKpPqIrznxOZfGEBZrg
Fi5j4pZcGYga8Y4XzHMS/6csOOocnc415vp4KYyrN45fvtFvPd6CJFxlJMhojDTd3hANRJM1855g
0rM9kJLEC9w3AKe68Ry7FSjOVCIyJ9gXbuMZEX0YGhhOqJZ6EsG7TQT/0Yk4YU2NmLo4WYkdi6qi
ygxS2bIgYKYqURoSpYwCTsDqFhGap8XZ1iioVih8FLDBxU8fontnVY7ct5GdEs/ameKPCgoSjdta
o6ohqm7AEXMF0WZC2JxPqr7VkfgCTY+jcjIyS6K3KUDZ+mllHnFQISd3a1alsEKTj9aQYFLGlIRg
eVC20nhRRusFdzbwnFwzqfhNlZbSHJd0F6JWEbD73bbTE5IXV7Sk0oF+SsjLwOGYcdwa9dxgMkFI
6IQVQ33SQ8uU/3JVd0QP3joov0LSckTG+7xglBq23fgkJsf2mALhzAKPJjGYpmhq/UViMJUjapuC
XD3OggXBGyHfEzUOdUrMTYGGUXlVbKZCgXWng5b0D6mx5EGbNwLZQtZppKl2OJlT1klLklDGfcnZ
jDhmlGjhIDSjd+GnI/CwLD/Eirkdc/nSBWOOJQflD11ZghCdS8k6ChPv44/PdCoRzfiXKiTfjWhe
vPqVesPRHdSl0MRztNeLMdO2HeF8ZtOtpcrgo1o3MSSOTgB4DA+OwahTABGa/QjWK7l4qAOFpQOF
8ts30DCh1ag1c9M149mn3rgKNmGcOF4G20tm3ymGeWwF5Q1FSFsIurPps5G5SbIWdDk4JOwUGZqy
TKf21TLwdHnreEBKgIXCVxcUYx1iwlRndfWX1N0C15tDS8U6Uq4R/lKKoFR2KXH6vELHGxCAJy+g
WW06tBmnS7CDqk3JgIL7DCJHSwzHZKLKZHjRdCZVHt85mPWjj+mwpjbdI7A16KNl7lI9ECdbzSSr
VcEmqlaopWS00D44ivRV0jFNW2zf77zyJUn7VLiqvN2p2dlC2e0EbMsDAN+UWFYgJ5XlYhtJvzor
amEwuaaHHtLQ45RQMX/U1KY0cnHQBkJ3i8dY/xvaW055ZfLLr+2P5FHPx+is+n+AydjKVdop6LHN
m5OIVLnrD0Rt0aoHQaEYBIeGRPFi1BX40DrFVgHcXIGPIeC+JAG2HQ2mSBE3NQ3w1AvKiXdSpSvZ
iOgnZI+ZkIEoxjNDpeO5hJhr2xfVuDJhK6V+nPhVOUqZ6p4WN3IqPkz8aQJnF6WUsYL6htgFPz2J
4I9G+2A8j6i1EdO3wXcja3eNU6oKeIanDiQMDfnc5yBS3GcpXFOYNZD1aQ3CGXPoH76l/hSk33YZ
qZpeGDsKHR8IQypDW4V4LgvpG3GRUZmMbPHVd2GjSGtPNmgNy/kaGzcLZU0Ub/3phH2Zd44EgwK3
fRDE60j6TJmDY6YYuWV1ZQXrUhmQ4d4FV1wTsXdMXAahCF0FfKQGuAS72TEkaeFflwnUZJYceSaV
sMWGRH6HJ9AEy/QtaR0RLWW28dmFT0inb4WDqIWsbOm01ynIVg6CSm83kZKDgb0MU1hIfRh4scgs
M0HKVfVmgtzVGDeCUd36ZKiKmKrbsIfb6vbDQzQS6rbi6RPl33CX01VjJQSvs8O4pm0MJOtgaKt8
YdPgJtOxGotoVjy+GwK1QEHXZfj2G2JZGV+hAWwtIhZhglr4XkaItMhbsfC09NXWfwz/cBDqQpOY
rV3j1XWEycEwdqWJS8ZYIBBYhKIALfIsg4HtEyXDgDsQ9qkjzKjkZI7GdJsXwzFqh6tc+CvIhKWV
9ueUwyGukMSvEmB13zz65rn1xAUUf824jTcfP5uxKRFuz/TikRB7TswAptl8UQjWwRpL3A8B14O5
RepDwRgFLS5BUHm/FSQBvq62TeUr6IRfuuCpJatuCWrRRif0BI26wbETdXel245WOU9d3PpE/7iC
QcAGoY28jL1lcKhQF8q5TT6iwIFNTRl5T+KjkdxFq4qEJjEaAtZVQkVssD8r0Jdivp66vy05Y0PD
Mpf9GV2/7LATY1Ovyp11HbT7tI8r8kM3u1mDwKszFSTKrxiw3UwepsLbwLAwVGx7EGnsYDpVYr6Y
HuF2WAtQIi8myT1CgA4cHdlGc2CYzLG8mbRUTi63AKq57EGTPL55DKte/EyBxvK1C1MXBgSGM45T
x7eWwbsm74PVmbOoXlP11UjUzt5KrV+F0+R5aJFh5sXeqM/kr9ctyTTzwLR1b9Wg+9aRULGC6+FD
RYYd8XVSpjBFUMZMZiDY9GkRPctzIw9L11/HpFjlf/Xwi+6YSuSYkUOzckdDjRUUf6H4O6lyiRe0
c9lHgRjabadzo/JB9Afw6FGsFq0pL8VYXfbeDRn1wqqbTWGI8wCQUA9LMMPuoCKxZ+tuvtXurm46
z6Rg2b1hSZ55XAk6q/nQr7FHCCjXJtAnibmgsWEl3Ap5Za1ZiegMAEeGz5p8PAnn3qRuC5SLxmk9
EEzE/5LZNGgpXHrWuCxywiqEwlEYemWB0NDMbvtwkxoCkFA9ZbGeUiLhrEebjyBQsQPSnDNAchXh
A6798wAJLZKUR/WnlNWnvlzG2Q9xx/OI/YHr+UJWJAkH2q4EhMgzTIDJSQAmDxhAQeWWCnlPjbuX
ROQppE8hOnBzjPI67RftrceKw925IhJknYCMhergqBjkEuWTWYTdBk6q74fkq1ZIWmXnE6vB5nuc
FeB79b9ReClVcBI1kvoBPfDZVaX3GpEwBF656JyONI6w3aje3ohFpLilI2IRiehDiiJUzeJeKYih
rVzQsxxGpBT/qRQ8QgOdCy375qnEIpE1aGfMFym0CfElQc+WKhb7gc4x1N2ggelFS4RTXNKiy1fM
9EJ/7hRRsmwIY0ZBtveHyV3OYkuskiwdq46EWBWBJ4AU42UKck1o4nayZQObLxRGoYwomsBb9hLC
F4FqeZnMjnBj9accCQY7ElJCZJLIs/zq/7TKslXOuRIui6BbYrhBxoaYNsZ+Te+ciNxHOvijBDz2
NfxOHITSIKiHNgw6W0m8vRRVlw4b9qgStdL5QLJYLmdCKF6CKuDhG1cBm4+Z1ouOIMoCf27qWBXp
1CoAoPbbQ1LBwmGzWiApnHvQxgaKIvgJgbsA8BFtZ8YeoUd/uDiXJtpOCe+5hwJG5cNUtSkzuV4r
Kb9PLN0K3OMRKp6uCPYyDFBFmHY+oJEy/00SdHpQFZY8o7MOqvFEIT0h6dh4iHda8rCIOK107oO2
asHaX1H6E6PKRsZld8iaflwqESah2UuNqdZQ4apgpBQw2Qp0ostPU7KCxvUxoP0SEnFPLekijtxN
l/8Mvrfz0Ah1ekjY/5+lnEPEJtD/aNcvGvOMQNE392RdXCCd51MIU1p284lczgRlXkRYAomyoljN
tUhWLZdgiaOOS7W+pA39Sz03Pve8pHNGQYxN6K0USsuRD7ltHhOQaxBbPc02rrTQnFEfViFml5Jc
CJV4oozcsZD8K3eSKUCXNhfQWpHIHvIC8FPQ8kwKXOnNsbViFx7JIsx3GVt8SSUJNRpF9yDJCiit
cs8+1wRWcYMwUEABhS4CN7g3PYIbWd+AAMUyMrNsIQaAJmQFVjjNK/2ohTo9rbjdxWvQjWsLrqkE
cSaufDSCYzNcdeXXR4WjEeNRuvVS2lhC/KakYt5mqEJATLOfHgVyRh+QGwpMxYykArs41SzioMxb
RlH/EU8RGQn1lwz3g2sDtPVYmFBYpPpX2Q62JPyS4rJQxQH0hEtXuJZj6GQY0SyivKMnC1Mm1DA3
ax4WJKBh82joG3Gwgwc+UK6DFwg6k2yMEDsX/bh+TeZnky0bSpTFFsiHHT9+NCqidh7KKr/k7ART
NJI70IpIv1nDiuujMWTQRMvF4lEjYz3kYE4ToJfICakDdOmyXuXpueZ+bxgwMaIbLgD6hP3wnTYH
LoEhqxco46cEkUne1BpMMLxQeM3MyREgfrjC+QEIr8J32E2ZChE/Uwy3Sak51yreTa9D/qDrZHtG
e8gVN99VWQBt1Do+3kRyzIRz3gDg5/bk5abiaCYxVNbtJmLswKufuZBYoJc0EPDla07J2e8F+UqQ
HIw3CzZzJDE500gxowjbcvMZSCIDd0/wFsFJ2PYkPK1eyJU7BPMGDaiZHfEIAh+oiPfc0V+qPQKt
5Qh+2YlMoySdxPIkmXoKurow+9QhNIX3nz9hfHvyjkkR0ZS4jxuublA2Jl2YyX9jQeqvStkVEvd0
3GVkPJus55X3Jya84eWlbf5EJAaZLGwChs2eRV3KOQJNeSNgbIjCLdnFI/LNDKXpZOwLrbfkbek6
XwospQVti8h9mLwmd3KAtFhKWDuS3RTV4coGQPw0EKU22ABWD/J92O4XqgXGJv65YXf5IjR3rgHw
CAbacYSAlYHhBC2iq/uQqD01sDsfykghtwIxWcR3afLTVNk7G57Tt6nEB1b8+ZSGUEnNqleUNdgH
zGcBwaJr9DxwzMFciPEDK1ZHSoJZfWoaTEjbMImu5mqgz4GSyJPFxV+ITzckTZ5rfrTs6SqBCpCT
N7Bdym/DL7eYNsTazeeSjOXbKlBTZJVtpD+K9yVydPAJVyR5qmfNWpJ46ulYrjz06H7rICGKLDAC
xFWB9bbS34rnVpYmfs1aVayWnAS8uB6BFDwVUEb88cDxWLBr8WOQvexdZHZnuHeTr2k63DQGi0b5
FXgUcMGRjSg57agQjzkH213HVDHyarEhQQn2HPcpL5sqSvNKN20RwnKgkgwpQJOAdlsEovR/hmVP
wwphXbOeSGCPNbGgI8OqHcXvT5J2JveTtxf0YfR3PWQPJMKyUz81slD4twQtnmUdBEVweFQ8PloV
XLLCQDjNPWbt26TNP4kFm/dQxYKbH6squuaFzMP5pTCZSES6ZVMSFCLhKlROrTnsJxxcDMCWhuEB
wIFLDk2GJC+K1N+ihZUUYHaiyD3ANWJ2di3mg54DANzH1a8KFVoaxsOCnE5Bq7YBWbmyyXxmZMk6
+o+k82pqXUmj6C9SlXJ4xTljjMHwogIOKLZCK+vXz+o7T1Mzc+tcH1vq/sLea0/rQvA6sxR/0s3y
Ikz9Xps9AhyPS6TcjMP0EeUEoKpRfm0QGw8UMqaOmtBl1a0O1IOmR+fFtyKxHMLirAnkn/a07ptl
EzwMP9u4uM8z5DmDjUu2YiAD7xa9c4lgSGkxgczyetf2NUjIXfOZiia0nNlVpxxH+rRBRJ1DMzCv
cqD7duHXBngWpMBeSTFnUJPNPdluRFEkBu8dBRyeY5xPea6YJkgAKFzYbqrZJAea9JH6GKxQq/3k
hvtRN3ZdQ/x0USFckzvSwWnfTWaOBAlnudh7JfJIglNblW3Ts67qrn2Mr9tjgdeK/8M+EmAfvBoF
uwstTC/p8JBg0Cbjc+zNrd/7a60KXhvMdNo7jn1IO5w7Pn/yuHW0e+ezt9KLdzLNXQr2yrmP6C4F
iV80y5cGwFy3MYAJdmHHBONXAao4PBmIz61YuwN5XgPTE7tuj06V3CEjSsv8Mg3UsoJSCSIjW+UM
6wSbau87BtvfeOTCUGNIgBAN5ZKXnmCYXZyeZXNa4IcLP8q2e6rrv2lcNh5fAfNle4j2DERfw0Gu
FZqHAHdwRg7FiaYG7CavHvlvx8R7T5lv87iOer2sE3vzH+BAa09xhKXKwq76O/Bz6PW0m1lx+rp8
2P0LuvgxCxcOrqcUPm9z7EgFNk12rkV31gDs1UyUJ3EwJb3UsdKqdQ1sph4uPaUH/rxHx8XgosT2
CSIocPewpty6EhCc4x8Ds/gvQk5NF2gEip7ZY/ox97SM2nvi8gXSGiorI/u/pjbICP7x0pcY8sIA
iDs6Tdq7IlTUqA4VNaf3EGgiWHKXMc925yEUIkoG9giwk4blZCtg89CAsO5uqj+LDXrwbVFLGrS1
Uj5Sut+oi2GgzbAO4R364SK137RIY4wWLU7OmOIv5SXRLHByOKu094kUdzc+VT6+aEKoCmrxuGJ8
hx+LfAo0mUxLRipnTu3/FCGAvWcdBWyGXnedxOQpYo2NcYwMR8P59FDXj+YdTQeoXf7Inp0VuF+P
LYtMnPvAgnoeLfWXY25t7Bu7Yx84MVFXpw1gsw4dgHZwwh83cq/6qG10BsjZw1Tyav7ZXEg0ScZG
al8W++vMJ+gtZuvbYQArHqH+btvUqBD1Kt9Z4ZbMUVWkggETGxubF7ho4nWshx+a7m2kbpOjRy4v
nTQfFUY0Czt7a4vmYDWNatCTS9qSON7l54CXAoQptMvPBKXDgJokix9dQ11VnWUWrGzwlzN4O5tb
YEJy05l/Wrat3Zdk4LvC16GwZ7rBFTLDw++QDteQo+KhJ5bK2Nbt+FvTX0aDtWVZ2zLRoRAdLZZf
TApY7VIKLIzgPc7mVUEbnaBy6IdwXbxXGmqu4hmRF+ZIBDnCBZPgyNco52p1rCxfwDydGVrDymMP
2xjtasqb71YEl5FZdybsF8RZ9SpxCWx2+MiDQlxJHyRbe+qS4ixs61KykGh0Y1nx2VPMZFnaE7nx
bHTh0VQKYBfkkt/Tj+hQ1UcP3MS3C7i7bYGmpNo2wd7WI6NxMZzUlrkekk9fNjghVsLTYPPzxWik
1LAUwvS6qhLEWUVvkmOIZFyXL0CXGX/xvcbNuale1beSdwRDaOyGIt3dw+EAMYb5yRXcj86uZAVB
ENjO0/VnDCtfo9XRzdtbNwj2BVHkflmuk56kvjj81qx6hdxiQH8SGA7MCMZqYX1VJUpAmpRbh5sM
dZJadfz3I4rhPPaEUUbVQY+czcbIpo80RCVcPHutsdVmsbIK67WhzdRCVgLgClpEHS6pAQhJr8K7
Q31n5/Y3h8jaSzbxTKJ89zkx6g+9fXiBTt6Lcx7i6GSGWCqLci902ms9Yjgcr1rsEkY7oi4b7lrD
liU7F+xlTWoi9r/0g4I6917ARS0iFy69asz3TbbzHpXGBQuRRc9fClzPgXhAGoT8NUus09ZMffUo
Lby2/EkzF3YNglG01kYOwAEhO4waIyoPGsSnI5EhWlRNAWuRxtk20d5B5uBxhWRvHf0tvQl5YeQJ
pACH8j6myDeWVj+pxxihiFTUhwgi1nPFsnmgW4bYjh23WM/agJwbEZsDFgeGdWgtXJ26d7pXeIVq
g7Cgjk01M2yHb4crMIvChcjuoYUnU/XW6IR1G7glOyM5hS+tgMtJQWYyHKyLFEYn5KRmYEkGC2vM
viZqKTfwV1jyYijimuvT2xBWiRIj4rHTBto3+uEMqxfSTRSkMYiSCpJOjHJH42G1jFPUYJoOf2UE
SKjApHjybDCAmA0cD6fzmIMZifq/Xqqt0L1QwVbFTPuertTiRw1TCDdjdPyjAtAyiAYhBTfhCsI5
5NXVMC1KRg+2FkSfawsNKvXJgxiZEOTaYkefse7z+dTChqCZ2o0Q30p+mTk3wKiMW0b1fJdrhw7H
di52iDaRQtchYMDnLjn2vbZ3svLDCspnZJ4Lpbi0o/Y1yp4dRWsE1ZEkmwYcWxkjoHfO1vhmNg0s
xNsQ3D3JjP5qvDTLwHhV6v/Kx9aAW41F3bJFRq+TaFRgn225hTz/0HgdQgB0Wpi6CwWhEcY677Hd
twjV/fBEEWYK+a0XBiWETcQjkm6rxEsizBVcsa8Sw7dXWa+5pC+iSM2DfpENGg0dJPOAKhe0o31t
SMGbSFtDQdTIbSlZ1c7ddpbnFr6gXZCOuTXyDE2+PKC3Iyvjw6TtTMO3Rl4SlRjsGEtM9CEQjSI3
DypjzEGHqrmHPmvp5sRO4EyzQK+lOh5eUgSxHbejwf9MslPCrx0/Ry5EaJH/RUwr2gTn0/DlTu8K
7ubVu5qDZW78pRdwu0baNuYHNf4zi6QnUQXQK9DsB/G+RFzspt0qHeNTUZzB2u+9TB3dHPGyT9TH
eS4IViCw9qxPxb4beG8Z8/AeEUPkrVrHA8qHiS8guC21oFLS5OcsJ6cByLFND2T6r06fwaPpmKGM
l6iSrI0A4iKzs8NrPptbdgJWuDUpSz3ACIPefZRFuo5uhmeuG8wfXvaWKVi5y77dyi+pTuSOuWXd
SRnM6sVj9y2l9S9gUgP00k9f6yba2iyFZ3u+2kEEPajc9CBhCvFhu8YhHFA+w6kDykhNwHxIW1rs
UOK4Y0KC/kj8FX15SYX4bnI0zjyuWd68FMLbmopwR55kb+7wQq5BS7HgdstrlQEP9doT0XxL/DBW
QvLmxHbwYTfICiyATp1h36vWApHxQDAHeweHnL7sErF41xNzHSRouxrNf3SsnqvZf/Vq5CvPMVwh
N/1V4F/DJaOsKcpfr0PsH3TyYlRkpSDLSHTnRZHKyJihh2ZSpa1l/NEOI2LimACP+2S+13Q3fBwv
ffU09J7to3O/K0RYjKhBYsTowR3I3v+gG+Eafpo+1Awm1RBr1I9IXbwppocI7g5vM3w+YbisVS1W
wCWND7u56F9iviGBLbLmEHxCkEQaUh8Sggl0/ECmi1yfrDvZ/1YWXa+fvMbpzZ8fIdN/A1z8MO6A
yD2xZEVi1JAdZiCAnpGl8GcXBQNJdGsROvbCuAYRYQf5kU6YbNplZ4VvNp3Uf5uchKURAXExTjGN
yEnMpKnGb18jOSjlDj0w4B+IKs57YyDVpgCD+E/ex3uebG1YtzanYoD8H4Yw57769Y6cLI180xVl
FGTzQJGsx4goZPMmcxwv7OzKW8+uLVQt/T6kCZ/ZFVbjFhiZVn3K6C+EBtq22WvO39TRmRboYhu4
kC0y5xhp98j7HEiGwNm0NGAzsR1g82/dXBfJ3I/6k/lMknyvJH7o09Yf30CygKU4W/p/b4SDGwOT
hByb49C5Vxt2DOpwIuVwncc+yZUwOlK0S5mB4fPBL/bUQ0Un3eGetPI9Yu74JHQmigiY0pB5RlIc
s/paoubyfO45qhv5i6rF8fkCSLGcedono3wlreHqjCOqCL0ipbFjZk+op5c8HMJ8mV5aBJE4Pk8C
pszB+04E2xo5sabNqCfAh07J98yGrRU6WlmI8iRbBzS5Dr0vbqEyXzO9d1zq4PE3R7In/GNofvrQ
ttitiPTY16Q2gVS0Psx8T6/qkydd+IsBYsZN5wiq8peAxjASa1Uz2vW2AQWLCTWRw67GsVZ2wGnx
KU9iXwdvHCpWf9fHhzEQFOXCoWtWgcn21/iNuA4bADysGS0kqqU/s/5CFkp7F7cMF8t1OsqNh67W
Z7YlGLeGfrUxRmtnhAkoaLy1FIWO/64T9yBN0jqi5U9kOAwlqPoC1h3M4EWUERsprxPhQE5n/xv4
zObPZFsHOMDMs57ir57YvZSncXxr2kdTfJqFv0nqrwih1NzkCBLcf0XEsM7NhivUz4WV9xcRl6e5
jQFbXbosepUJMnnNjP7mNj1UKpDSTKJXs8f1EACBM2P7i3SeUzb7Gxj7HGwTL86zRkqSNlBMg3ZG
zIC9rSWhMHapDVNAbgjyGCH0Bkm+MDvsRaL9qnl4nqwb2yfv+zBN/n92sQqBnqkF2BX6VeOwgJ9z
l4i2OHktvfHdlYiA36fpo4z32N8U8cv9tEKmfaVTHisGV2gozwYPk4mjbNDNp4jSn9jLRW5cs25P
jyjRL1OSkpgJUF18UxehormRfLAlayCmRfXt4hzyfVXelVXEQRqcsJH5GKtsE7YfbTsvjVawmQBk
x9BIJ0/K8T4q7Vlp3rMGrjuj9OlWo4wpAjb4I7+5LLZupUj4H6L+hAJZSYazguBezd5Z3ozT44s5
TjtvsqTkUPuGo8q0l/GN2V7KTh6Yj7NJkavIJsxunva9+ZLoOeZl7FKN94gESzNToYIKptDzLSNO
ziUhvgx09rgseyZ/bYbOS5qVD4X064NPZqFFgvEqNw7U9S+R8SZQbOlEtBj4zDKvufCVFViKIw1K
S4c0Trj8F6rt2MfQZmyC+QLlUvexi5g8GSMWykyJM0CgRqJavnrcd+xNpvcS/0wImDfvVBrJcjbv
Ya8vPVe8qgGAygsdZ8Z3i3CHwGFmUDLzPwvr1rJtM1Ek+mxdUtSuDgVOLiVQDGdR1w8zxUdxVfte
8AZPrcfuJlirzy74940D4Dwk7QNeTMQJXH7UAvgssd7zQbcOLS+wWIUvX5qGzZoSTq1Bn5q5G0yN
xN0o9/UXnPCFn3/XBfrp4sRGlDijVJGfdokh2Ww7eyr3NRuqkBfJKFJ8Zgz3QiIBTZ9BsaoSmCJF
PTvoL59HpWfGER2dIcJ6K9eJH5yNmZB7HaOStowYV/pzvhrYbrS/Aaeigs4DSzF5WwO9Rk4GgAUx
dkRV12gbJuonhwYTE+SGiTadEWES2t3q0Yl6yS1EQtSE3XUgCSMdYOlRODAdxOrS3ea0UMmi6jbt
HP6Kya/KdsywEWDM6tjbR8o84qangcmSRMtTiQrMSX0xOs9/QhC5NzECISJyMAV3D80OADC2ORfe
JJeaUoQMg/itBPl3bW+t+hqEF4w/K22XVdxebYs2I23iZ6gy1AM1HRWDDE5v9o89RDcmn4x2AJRi
Dfb8fINXpvTA/7SMQHHWxt41LvGCNcOeRKEIvYTE+mL3W3fm0hLohBLzz7H56ttueiX5ltGGBlLL
QliM7vAp6pEaGM06ngqIYr1DM8S832cIuGgeA/VQ86wm+iywRzRq7pVgKRK/7MVI14hRdkIHSiMY
jftLGD9XwB7QrsLLsTfTUZqX3tna1X3oWJcFG0wAUcQCUrVU9m7SeBAS6jKCqCg89IaRkk+GorV1
uMOB0lqpvImk4jIje5jwSezK1Lzdy2SPy4TlSaZrz13Imi9JnpPqNOCFtob6GIvxmJQgP6oC1Bb7
0oqD2b3yQPNrOqeEeXBk99zwJPdi9gtmvuLWpCXhwhPGS2uOz32s4ENpBj2OTgmJWEGVYIBVhxcE
cwC7ayeejXT+8EbtIaKtMQyMiM1hYbY1MenBKXaDd8d+m9JNxtRNJOFyiEe6azv+J7hm/Y8xQxYC
1XgpbZIkmfzbcHFLe370E5QEShr56BghvAlSiiufp48V95g8G/iV6hF1cf6jvv+I9Yxn3JsoQfVg
bTpcmdgaCk6aKm5OneP+jOwYTFyvU7rWZf4zpARK+BnO7nWkg8WxyhePaIYeQrcYCUFgfZaPhFev
Iofv795V9dXB+csFlSfJOSBWYnJ+GgTVef8y6tGjt4hBYIEMdcnfZ9wmFVB4c7lN9xVMc0+ESyuX
fwLOSjqDCXwNqAU13kT7d0SDxBwUNV+KCgi9G/MWxeyMi61uU4vhfG7q8oIYfBOxqGHZuhSlddPN
92aCDmMQcFr+mdUW9V2HeEdBNXvWBj5Wa3PXUWZYyU21u2Nmb5Hwe80f8fJPQF8Sc5+g1Tf6I8De
UPJvg3bof/sSc/t3JChOGSgHPXkaYPXHKL+OunV2K/MWujPjhOS1qLAhtrA2W/HPJegceh/Gm5gc
awgOPXE2gh2FtzGUMSjHvTKSEhMir2W6dhVdus2CfpfmzAdRYLSDe8aLthxndmAd0EE62SQC8onh
iqp6OpXaGyveuNixuTPLzRDxWbTfOt4Jloy+eC1CE6x/eWqDqyclxh6oz9RVGiDHif2HVawKz72F
FVS/cJ4+ZIq8xLP2saMMwuRlIPW+D5JJQC1Zbsul70Qbx/QI+pxQQXr/jB5Ya3Cr9YsDbhvWqBKu
FQRMeEtX/tMYmimqFBsXr7dXSrDi8AlG/RzHB/5dJOPa647hCKOfgL/upHsHLdV+elQ1vcf1ob+L
+m6VBMbghjTpDZjDm8aOKNmS4rkBMelnIZon9M5oyZq2u/QsirxJYkz9mPqLOUL4BCMxI2g8ANsi
k1xuYvTAzb+cqASacsIgUNAi5bvpGTUMoRoOGAEo3c9tjOcpP3cs2ZS709R7oID8guOnRz0TK0mF
XyHDJ0mANIUn4XnrHFdAHmhfcVRs0tq5RyF6+Y4HCj1izFiq9fqli/Chq7OPRsS7gI2uPZI5BCW9
oAVF/NLG1sJrt4GRrtNA0uNBr2seZITihJesPcjQo0eO8Z6jEiHj2NCN9TTmG4wrjsdbyjuZfAwa
gF2vPs6leBZOBb+60J9lbD7s9F9mRsQ/8NvrAI0rDZpg9Zl3f544uBqGWhzIuQ2GJww2geS9qY82
qu4oQV45D0gPcwBvKAtbCjGq7nj8GXCbyjo4SDdnmwdNtln4/JR2dwti9ENDQ72CacX4DDS4ouQE
Eem6qPiOZ32jj+SLTeYSIQgChHaX02H1M905xjJEhRea39kgKLehdXhg2ykGKEYJK0IfjZ5akXtq
yam9hWm+m2nfeMQZQ0OfTXcJiX4myJIO11CN75S5yL+o7lYdywCrVgg8PKi40d3w22Z4CCwFf0q2
WCAoeuqlc7Bg9BW4gMP3uCseuO1C2nf8aB1iaxbHwyrUdg4WfTJhEbhehG4fDO1UZz+NjnysPuZc
G6lvLPnZghonJzPiZoBZz1RCGzmG06OuG1vbRV7JMLS3vnPM28nAyo84rgCc4LnzeWDISElglfb4
cdM+XiJKZPjroWsh94B72Bnrl7CmnrQs+1xNAiE5nPetW5Cca9nsNpH8wUYhiUZ35Qka1CoNE2qv
8Tx2/MPh78jS31anM+N5MmS08SUFwgscMT3HU/2VB2QiRvZzijGSeuGoNAz6zBXXYWlHRAPgmkqi
NOTK0eOXlglMZAV/pSeWvbOe9HXYPAoXpA4DUoPRs0BlZowO4iVcZk6z4hMDAvCOrsLyVSc7PBXY
Ypm1uAwLGCPQG8QHA4kXq/men6h03yxCXgKfItg7znF+TYu/Y3djodS/ecrB1++VRTdJtR35ZafR
T/65DeOPLtO2HUjaeuP3aG7bbhshpZkIbcj4rPNUnvo6WZYO4C22GAE9ZF78c/AyjHl7rLimx8L5
wu8lsSRxuyAAUE8+EA/mxiY6Ox2lubmdIG8xWOaVAktYvKt8hVJiwRig1cXYa+gE+keP8JX/mBH8
BDhxE0qiDHQ4LAQsIhx7t1SzlzNzcvenmheahC4tV9TqFQYsaFPmrQz3QmU741uQmD+wXYulJuAX
zV9kOTgS86K97W3ueNBHPnw73qLWufwHncWA41/UY4umdcgfFkApj2bQVsp2f1mOHKt0Ts6lRZAA
8BZERRx/iOCv7dC4knUtf4qEOO5XlgZIEM+SJD4XEg+JRFMbrwPYokwCQGf9JJTEHSEEvom1XxJA
4CsuVpjiPeT5E5NKkH3ScBtMGcln1VfmX115rMJmlzT0cMm0idL603G1FyafyGC8fReVmyqK172O
tBgBCKJh4tIWZZhhEiJpyKH+azoijd+ZAii3jR7GC6P/A5utagMkwrb3vSnwuPYFhkDwA9/SLci7
oF1aY0wmmAn+G1GMclqBBfjPyDtbNNYeeZwJpgdzHCCmElOY/ZZ3I7j2A1LjBbpg6gQUKHV5q9wV
kkmjIRZ6JJbOfOvI3bX/yLAfzIuy7zoM9+ZqQtHNYVIespaFFlnAIlsKPMu9J0ll/9SmW2MTysuu
iSzO9qBF+ENBQmzL6i9P82UiI+aa9iYIx1WXGoRDg9Bmsp2h/q28beFtW/6yhAy/RNbAfm/HhM+L
/qX+RUuau26IjZM0i949Vh0JveK9TQ4BiwLXOqWcl21ZvpPZPIQkZnDSmtrNoKlUeoJQTzezOf83
2sX3G0cHU+E1UEN3vHzRRrdIRf3Cst8QZ9b8ON5P2OLSNba6jFEvQjUmKtGfIrJuCDYIgx3cYgQm
3g8DUcJXwY5hISkpySQEdd2ovgRPV8XDDlbBOFt8GK6Wtrjkx6JWylb1qWbCe+erRe5CAYQ8432y
cYrXCWnPZ8XZld1+9n+SuT+Yav3NuqwBr2HpwIfRNPusdDQNex0sFx/NkzVm+2KcMfEOu2Lk/bTF
nxE0ny77MLUcmJXpEroXOHc0kbGFAx+kO4gcpNc2KufS3E3uSyrfkgZeOBkzONLUMymyZonIb42S
aQnSmGqQkrJs1+H48P3TFDMzY2weB9bW8lmnudhjYYTYA0aygukuPv7cu3YI1n2BpdWO0z1i63XD
+WqhFdNmmGltdvMneA9jysbGZNmGoqk8qkYu53WMDlLIT3qVbRuar74PMcovgY+mUEC+wr77DG1n
F9X2XovsNxyhcFH+mmDTo03U1VD2W3GUUhARlQ7Gww1vlnsAOBbr/WHC4jvX7YfPPVjJ/NCRIBiG
1t3Bjpb9Q5nHBDtY1aVO8RmnPzKIrgAQWQ7oZHCPPc66ZNsHyQ/T2zcU/H91ZxzLVt8OqEaLAKZC
WIh1Kcc12Z29z9jUQTzQR7/9iP8oibAjdN06S35cC9vAUApUZ8uC8LMMjWXdQPUsVg0DD7XdauPT
BE7Y5u0QWBsCO9mASKLeRveVgi9yAxJvviCCaIgzyvTF6ATFJrAgiCA82vmyRKCcYsuxkHNZChwZ
Akqr0HxxqlZHTv+rnhPxoB9t83ucH3pUrRyfHQ4abQ1tb1aCZSGRRZj9aoLs54I8mPwdiH1PndYJ
TCQPyRlO3oCMsYGP6QEhiYvfFGdFcvbqei8nEHblO9xmf6Bhd9aFBT2q8qyzFPbGkIArO4RSTNZG
dJ1goRa19a/p+doYEqXD3ei1TQ0Lr5ujBc0UZqlFKD57/CdxyLleLYI9z2fKVjqPu6sOL1VPIdez
NJ1Ygmd3X1rwHdh+jMM6rzTG5gCJicIaJ22RNzuEQWBDsFarMNWWJT61uZ69Klhml3+5GiRSZmS6
OI7oRNA6gOlJA2uV63jh64yFgCAfTA0k4kOOrU3Pexod7MDIFpgZzzlqneTPQfbnwv9zyMIYze7J
Vtb8Gh8D/iQTcVP1Jkp37xCoU6OLcilPmYgu3I6lPnENuTKaMGFkDE7gfV+cZ0gooHB76Bs5CckO
6mubzT8oz4WAU5Trn/10Nwp/WZHLuc98lkTI6AQRFMnXWLYfOf/aqE/R0WaXMsRQk3cvujuecouk
jm7vaeVbVHZ7p67WJamjqA93OXkKM+gfM8bKWVPDwyLMYfLhfLaAPOrodK3ftu4YgopdTAvZehm8
wpnfSkG7rV2pTk4eZRYX6lcgRqegvqzFe9l/2zR8+5j7kg4xIxOl2tdc61in58Pcb0Jz07urQG4S
WEgGAZcQV0zEJh99f05Z7Wr0EJ51V5duBGvC4eWGqYqnjcLpW2ZiXcVHH3k1QL/qEGrv0v0JIf8W
hwDxL6p72Gn0mht77zMvNEGTueiQJwYOovpLxHPAJKBgNQRkiBzHxltiUkCTg1W4eEMjvTBBt03s
isCxNeZ6ZBGLlyDPrm1/H52T07yHtfY2mu66ZJCp+Qxl8/XAoENwNml6ODzprHQVIyH5Yv+thSed
2VksuoPl1wcNnzmdSUKmT9C+p8xPNM07am24kwP2+7DnneshiDwFlFYZm8sRZqDasyd1g3iZdhEF
9yytleiqW4jPDa6UN6zYV9jjuBnRDZDtyuwKvwBMKMHknDliOy2c8Oy2OB2xrQyxQ6xixv69Wwxe
gQ6a6s84thLDuRIwB2Dd+ujdKdwd2bKrwkF13DUNXS36fkIJXNoHYr6QdthP2qcDwBJJ1S11bwZt
LPdF8tlYoElRx/XGnuDOTAAeOPTmjG3DKNa+l7AfvbfEt+vubdA9jFGEsvBjhzxRdoGCjnmSi0PD
RmtUYkMGhyMYP6GV7hKIMiZhI1911366083iRtWra0KcoBkOB2fIt0kJgJuAX2Z4NtP2fRb8kXnO
atPYFmRWOCX+cDvcp+H8VHoMCmRgb3PIdGNKa1P7zwElGhYNKhKjcLc8E6WP/ynA6VRrMKtQ14Eb
9JB8WIx/SOIZU8QIYNXQInlEYRZYeriGGpR+vHbbOu7p33Y8OIUHEpcMBhVFzhgNgU7CwBuXrGBb
3ov5HvKyFLG7D5yTNgAeuHrVuY0eeWzQr1jrPjafjKtFxck8eG87koleubKM6jnmsYByvbYbr6dD
c5fq2RET+jXi0E1SktD49SDEJQlkcNWz7s9qFSFCo/kyYK6QWEs+Xm3EexvxV4+MDOXDANmo9OQL
7ZTu78fa2AUElyZcDi56dJu4B43ma12plYphH+zA+U9571soHuZjzkrScTZq2QGIr0vPyJQs8Wuw
PJcGxKKtOcDXTddj9rAYCXns2yMiT6Z+14+XXKGk0FrXP01NDcRMJX9REgkzfumpHBjmlkG/Spr6
JBq2l+RJNPk3ClLaTbVpVNqQ7LkdCC232f0pL486BiCaSshejv3RclbNstiR6LPS0YcPXyb58y7E
rph8H33rmL/Cw7MScwvxQqThjrc5QgZNbCAs5VM2qvRtnF0FtaF/j6iXJF2sgzvdlIg51pzdjGBI
MWBsY3O3WIO3FqjudZgH5Tz8GS5FNWQhatxSx0LMCrzklc4Yxhn9dlYwH4Igy2phqoVR3b4Eqc5z
vBK+vpFZfU41CymCXFaNfspgELXyGPUR4To55vVxB/7lSY9eMt3cah2yCLOnoUUC4zCZ8CbjT/f7
S+LxDmnxHex06N7L4aLRhKNBwdLjATXVSc3wX3TEjpZPGs3PyL0TNP7er/GCWWcdHkVsqbhtGPjs
DgqRP49auw6M6NrTAhjxoA4mh31Mdans6ui5+cHkBEtC7dh47tpt5FmwWLSmT4fT1UB7FnUAmUsM
iWZrdQvDG3iQJtqemcO86XDD1bdASiyP7rzzEPMPsFFGo936iHYIaPWvQ5J+iUybnmJWiqXlo/uL
YRzZ9O1mlr55ro88Hnt/Vq1oIRh/etoX0bJvWtdtJsnOnUPCAgBsHg3mg0TbG3p1ktJ+jbkmjegs
Eo81LboMmbya4B6Cxl1ZpHG7eGzyEbTzb1wgbcXdroe/udXuEeEde2YiGgpXZe5OKJbtOnse4ulb
vSDFQAsIfakIvgjuECxcpx2r4lPKXVQj0fUD4g0L7bDTy+/ButbttBwGutxxk4h2M7pvEr111sOz
LsniRNjSyJ2rB0ePuVlMK2opxWAurg05gAbrDzrVoHz42ZtAFG/ZlwQKrY4+AB/zWtoWBjSJdJf3
rRPjy4RzcEOqDvr7hMfHsm5J6S2qPsTRjo/T+21chloTVwNS2658Hhx/06bTivSuhD1+ax8HBis9
jtehlBu3hDkAtK4agF+QjV0g6VPe0IZSyHWYkvW3mq5fBNBWnqeOP2aqme9/B7ADmvTZKh7S/OZG
us6+dR+7v5ZLajTu+vwY0wpHgL5iI+bE5sbNrN04PI+IGwKTcSJxmGxdd9jFGEuvpN4BiAOdZplM
CDEfCQaANUGIXFq6KjUKGjEWzw0/UvUCIGFRBcqthfsRnn3c8gHZ3vNWR3VwqoAdJclfiCIMjujC
Yw9FblfDzc4mNLYRdK8qO18UGLcFbONmppsdcSIiBMEJpRFQJWwfqyod1dGbf2v2xZNWryNclY6J
7vVXE6/455785O3XTaMlMv8VmmCeZIfDgK05L/9zzaZRBu918qMB9IhvqlR1cYgAhPc0ay1gEE/+
EVx2VTLeBFSbU/wr8yq+WJLS+pSBX/MaAdlwQA6hMk/9mVe/uxkdCxVTcN3XjEUx1NTzhjy6bdwA
Teq5Poojc8DpHYMYDl/81CYkujhYltkIlOlVSX9S7+q6+rZsynNvk3LOZrcJbGSVjEJqSiRJhRP8
6c67o43Ltrhqbr7VPexA5lZHYz5h3R4jb+lxF4wWlILhI3aTc12wCTC9clMT9SRxyqnfOI0n2Exn
xqdsmoOELPFpXKEeXPToEONbR9YjM1UbblzLitZESo3WcagQRGDTQEGWxjG6pXkd+P3Gq9yXrvE3
TYIYMf6wGRalfBc2RHLBa4+wVM2X5lYukSQStPLmsi0T/wXfHNVKSKKgClmA5/2bzp1gA9/TI4RQ
CF/ykI/NGFUN/Trc+RlbJBMFSpbvqrcaGbmJ63lMaby0777CI4Xg3MenYHeHOperxCFVmfWzzF9q
8jFpGS6+y//dKaN2sLIojSpcCAm7ilqgspbzU/jtER8xAc/sHqzMJndVtdWrHNztHMu1n5Cwjb5q
MiKyOCDXwp4UKHwI1qU8LNc6SqOwpen1jqF/EwZM1VtJW49jccKhyckKuM2gvB2pPDL9d8iOIc81
1lrmuypM1LmT+XMn3Gzq/5LorlVvpUVwN6Q3rkOT36coy9X/ODqv3caRLYp+EQGSxfhqBSrLUZb9
QthumzmTxfD1s2qAAeaigetxS2TVCXuvjWBqW4DAiYxlT3GhXswNEyp2ks7JG489h8GZWsiLzH9F
cholAxSGR0bcXl32lWXMWICEA3TED91KB5DX15zZ47JziKguXTRNGPpJb1r32T2JIA7Er8rHOKbP
Apps/oq0Ab1W+tWi8mo8BOk4aWdWZJIAXxvxPMybjnYVSQHOAYakdOMl5b4HJSMxPRXoZVZvqf7T
1U8TFm9UVCsxOvusZa7J/zYb412JeUPqGRmOoNbSDQxAD7uZN7/b8S4vv6ru3Z+8baaA4ByY8TVM
74LhQZ78NSJmh8BaA1mBxhR66eCTdU+5kb+yFeeuk0fZ1L9GNO/HvOOw0tuT3k/sYuxjKIgkcFl6
uqTDWPpvNKqMQAz8M/fChX9IUJgRIIfVx4xgaxS0nRErz7y+2Uu/jXtq33RXNpex9Oir76Wvo2H6
YSyBiHlQkNHaBX9mOC+KeZvM7PwuptGzB5SPVd0eaiHPruvs7E8rqg5qt1XV3r4sgIpECs181bQd
43AIxDgrscnjfDEQH1gM/lMQIa2GWrQxNxXl0tzuUooimykBEqEf2q+1UMBxyWQrb1WM0P8fuhYB
/07TD1I4dxjkd1OIBdNwuCIsBh1s+UmJoaiYTMKUcVGceEEhZrSUfBDiSvgpCGpqXwbN4j42DkG+
qIRAkZcLcx6zvdgT7VShegu7bugXUWt3wNbspt/oWnRpTN7nuhtA7CBv60j50OcJ4ER/dWnKF98k
Fyp/xuuWwmAzcsbnrzHIy644wPjcQcC6DqH4lxTNPdWKoA75nKZ98zQg2dR1qKsS5G34bHkzgQ8+
eQomm2rLxC7t5V5E9G/7FIr2oEIwYFeRK0t49fJUIn3PpL1a0ldFOhEaUWFM15Lc/tR7shE8vJY2
vh+ydnJSV73Rv6s/Lxkf5f6fl+dHvXBZCZJMg+je10iggjDvIwsf9krl74Lx1mmTEqruh0Fs5+JH
G2+httNAr/gZnx92NIoKbbzMStFrhFe9df6SjC7ByN9lbQWFnx0HgcW/UWtO2GwJU5Qh37h+ttPs
bfuJOKnxgwEko6hgrZUnmT6hYDVY2VJ2oDFBCIIewylgvzTzurPfcQylVblf7GmrypzMBEGtlT+y
iXb99MnVrLPDKRvWstJ8bHNw/E11aDETuRA8PU4q4xThXNTnvQ+qQYPQLtEJN+YuJzDV3NAgP3T+
jSWHi65SW/hZvXvusE4sno9cHRcKju4iMcgSKeAhpwhR+2BssWDqZys+W8lLlcuzSV84juc6vlhe
+Mzzp0kV4bEp698ctnHck0hk8Vd/w+kSssnxu5eJwtEI3xvwXlMSP4mZqHmm+lbOeMCzH/v8lykW
hYzxumTzBezPYIPrcXHqkR1G5SbC3wpCrfued1kwQTcjA5F4IRxnuJsaPbiN+pNDFnBLPmkH6I4l
KfhmA3eHXbUbJ3ZWqNbxLaVXzJkP2L7b99w2D33Jfnw5jTyRGDV3rg76EpBq3t0l5V4Fg05yU80A
MoWd7MZEBEUcbkN2wDZZTD35T/HkoK9B54HrXGCkagAs2JfKQWSHDqWeyHCojjE6BsGkSqDxobKt
Cd6i9FnymNufimKG5pHcUn5CHnMsg8Xrgk7pfhfmpgmieQ4Ydl7RiHXdPQ9woOwF0QGFk2k8qk2C
tP8w9eqz+5jVrKc186iO+lheuOcy21+T47fAB3f8djclnCMo7l1GrylDDLzGSfoi0GL2j4aGmstG
zqKbgJEe4+xP4PrjgWJCw/dmfELW23b4jgtciKpL7HivnB6j4ejum9jfkgG/cyk0IBnCm7JQ0Va1
xaCHEU2B98KKn/Ou2NeWFpT++Kj6Nn4Q5HJ4ecMeKSaZBJ8lLa8iAQ4n5pAYZDaeJFZd/Poo33D0
rPGWkT4DI0ndbpDn2sx7RJOqBNIbaFqBD3U7xAU3+OFTOhI1w959XLb844nfGctvkhZUtbQNghji
cjfAH/ZJU4HopHCej2b9XdUZh5R51Mh9dLDVlskrAi0+2WGpGV0QWtV01x6jso2OqL+nvnPK7QH4
QLjXODLY23dcN0xwvcYkokPuEgLCIyIO/pjyxctP0b5lXPIRqnxhwEF8bcafUhFvZsHgrFp187jx
+10JNSLEK5x/9SI9crsoHTy3RiYO7DqtxsM/jOS8O7QYTRsv3MaSB6AgwGe78OgMTnjKKiJCK1m+
sDfKu/GjHRAlG/6Ru5IVqrKqw1Zla5uHiJlIUcvoXllxRv3nlJOfM/nHOGKun8iDn8nrgi4i695A
MqKqYZAIUae2ElhjSDknDBjeU1/1x8Go9maHUW/sSYjzDnNvsK6bGKn/OPp5Wi6tvPMkXrqqOmf0
6ahK5+m6ZF8ToSxuuLwKCz2bEz/Jd9dQSm77va0JWvPQtTOJjBCjPLQUwGbTEuqO6IltPWtzpBMU
fQNr/E+gI4xgClM85rBsJb+Wh/Fw+Ad7dk4JBnoXX9nS4FNMVyxwmv6xb964mfP/AyMvi35XYvt0
Blv5ZMB96SodjTQXvoOn6pakV9by4aJc1toX23/8f/8/sukvsqVdoi07b7TOhhFfcCetF8QP+oxl
KMASRTXNL0K9ILS9dRk2MUUSeNYUEXJ+ztuIENPvqk/eIpvRT1Keoyz5GyoaMjUBjBxGLeQXES4y
0Bs6lccs+BJ5VEWNQxd+drCgZ/1n0p4cn8s1+h3tYgcSYQeZpyc4iQabbauOpMZl7BhzTjCmUb/u
S110ALMJSp6JBE4vCS0Eop8SLaaPNkjVxcvA4G/+nWeyMNIvV7/6DQJg54vJh3LCI3rZWuPvyKrS
ZTNY8RZYvBEm/DyHYB2HdPDK9E4lbk7Dic8scRoP2cmvBmu+M9lhJoyeVDsG8qABUW4RhY1MIYtR
ExsAfHxmvstpQD/tMe/UkMMkNchM9xIWryx6ErzsTUNpRro7jUfLRzRNbDxVrniJ6Y+lOW5bsiFq
TrF7iMSzjgxIMWAduOfqeFsT0os+yginY1Ky4xnv9IQ9srdcnIWWBDCk+x5GS9RsLZsXxrRPpl2+
ukLnBkUTbByMeF/TerQ5y1iyCi662rExl6z43caKqUBNGi7zVh9rS5KrjDXC0XrUT3b/2BKZYczZ
2kuHFVvcrVqWChnu3KjZ5wkToW4OlgGq2LBLZ2ZKJa0d4llUxiXnpw+QxMbbMW2y/i3R/F3LB9gS
29kCieVrdIvflDq3FntpX8ESP+RFhPO9RgMFfRunLeFXDr9hMn8tkRJ7dZzHhiuCpLVXbdnda4rG
pR9OYZ5jFiZTlz2P49+FdNcZ8rHGKjZF/DelVD4mFFwHTHr0CrwHTtg6pAwJ+1fl0dDlq1NcKzr/
qmvWHuj2LIJ2YO28lOF5LncDQyMTqrPDUJbKEi6JC/P+DXRQUhNHir8bRqa/wglPPQXmjr6RJ1nA
piBS4MEemXN5bIZbtg/2IQK3k9BI1Asb9IrYAzT7SGEtvkyFFDcGhJhGyqpjQrX3B3zMLgsCzhDP
JLl29O2epv/kNkhaPB5/iZwvt+N3RESqIpF0PPMAZbuPMA20r84kWbXoB8S7jLM/+7bdhR/N0J5z
pOwJuau6MTFrHramtLZhZbwPs1j5y5ukM1787tjHznHJhoAgxy8r533HV6aw/DyojGw2GpN1dm9T
vmuX+pwbLM+CmI5xamewDBFQPURaCVgGvGwp0G87IUcRWTcAIH0jdP3J6p8whdUPA0spVMKyQ7hp
Nkixbm54TRkAUXaq97m7oLnCucm44UW4XaA79WUYFVCG6EYpdvT6+HRgGTnu/0O0zg7q8rtqKckE
geqzihoOdeDe/slyOYawy5Wv3nQKl6/MZv1iPbakceQsM3u8DNLglFKmRE/uRzsBazXvyZRLhf0A
3h4VLSMD8ESISIb814w/Ji+/8sOm+K3uqQAwY8GYZln8wiIQHTjrfa4ubUAjpaXvWo+4XnZbp8xe
0lTjhflq6JIMA2XcowPHx0Ii2JJKBXKUHU7roYp7myaSNv655a0wWRHjhfaYQytDC2XIYO88g4Ow
rNesVLbDxCh22EtremCZk3aYqIg61DEVDPy8tjoJ427j3FM6I6oSrKcx9Urn92sb/PlIVTnNPLSS
PI3ppweKphf9UQe2aBHingN/HRdWfCpAOuE82HrRuCYEhbdAoqjQJIbFflON3qby+ZB7+twxPKnN
VoLaxAMFNJKUgkeRI17XsDOQ/vSm+wa4hx6srPgICawYrVudA6XSuysneUnJigVzpZfhKa3sIIn6
Q2TNgbkqioZpv+PvXUEIQDW8QiHfhm6115fieeLSrFmapxgS1HfgMOJs62GT8+ZU7XPBxi4vVG0K
XCRPCUMZMV89pcG4cMDkzlEzB/a/0KuyP4tiPI1MTmGSf/9Hz6v64uhP+2W4Jh3Oo2gz8KhH4s0i
GKoNY9a/+f/3xljvIxdLkU3CEtcj9AkD2uwys0ViZuW4yPkZpM2EGC9L/YhUBFPrK09DNz4KCVah
HEz6BeOSmrzIWHXtSD7DfKGYNbCztMTTvdmQBmpbvHnxvxjhjgEGk4KxSv/J8BX6EYrrmSkFkD4H
2iM4fgRkNJ1M0tRew53SoB8+RxMe3dGQtLZzvqnnKkBeil/PeTL1CxT2eXifof9NZsQRwBUaBl5x
z0BICD62hDipBC+5DdsSOlBew69H7ahMftaetAuPFJ664+L6RW04s3/VbYb3pOe5knBbwtKE2CQ9
ptw+f8rr5rVOHxPpMoq5uSATG/a4JdP+iSNjHv4c/3vUIGQjO26S9N3qXwidUPcpJxBkrU2tCIB2
8VstzT4VrMupUlLmfq12p01B1oSfu0lZUOjos+TWoZGN8IdBDr1ozUvGAzKVgMV1RL2cK6VVXouK
xE/7NONkTuIAflFlJheQm4foxxjQEbEQa9i3AEdrTG4YrvWGRPlZ649pHT8OLTtb0lH26cwCy9W3
3nRnSSRDAX9LPOhxy20MGbcpcHecWuEcOvAyzrM3/LQt2j+yyUvq9gphiw5pifipPNsKay8xGMq2
DhaOyDrp9w6ECt8yr6wjKpXkVE+cxEzfoVcr4VD8r/M8zkBkRxUvI5FXGjMYmht2v+4MCB93llPA
i/MeC9qalK+zbj9yuzx2NLlOJ4/JQiwedgverSApwZWD0wtRwS3Fyh/sgLgp5tnVVoujoPbOvVgg
vtJ8Iwxu+xpayTNa9A17ULqhpiD3OLrkXMrmnFOeIxywVzFKrpJw77mfnnLwbIjPbQgBOVyXyXl2
edgWaJA1gjK2BlAcJhRLdKQRf0HM26GSGJB4j1B6gOLXO4qtiqSUOdZQ7YrwJngHY4aprek8uVa2
mpgtVRlxiWzb1arA/KTJXysZR8vrg7YQJgkjRQbPZLpu1c7f196zHosjAFqPB7xThgOW/OqFHqPu
HWts1vKEcf724cX0vqMaH8fM+ATzJGUdECpOaCxqnQ1ATq9p0ub/zzkTA0Cd09V2BxbHNEyo1FCr
2hyR7dLT952MfCBWcdnFywn/42aACwLOGW4DzgnNpo6ouSp7nKzTvjMkz4SyKLHAavS9Lhm3uCgf
/wzoxayJZZjs4D1vInlPyufafmpCPjnjyYo/FV+4RCvQvam9jDu8UHI37jZp0d34HFXxWq/f2JWR
Ys9IjAQBe3gZGav67o+OJZkxntt9K4wZYiWI7ZSlb7b+3OMK8yHosMLJ625lqaAhnzsyNbceMPOO
4cFcgW0pD0WL/8hFz+wHgI5ckjoWuK8j6ulc+7HqejtINjuX0RSbmmqNdCeW/ayA6z8AONuYsEVi
kfCpgmrB/Bqjt+Qn+LsmuVfWCztxQbaShepNM12opPGDexDlwnqNWeuS7lwsn7ycHgtgbDfMb84x
JJvFfHbiz4KCRvju2WzLre0+x2qsSZom7C9SxOoIhtB9ymq8fvgH5ReMhKi7CX6ug1F6Cc+j/BwN
ppc8ADogCS0OqhG4hSdQCKChG+7hpD249m+Pap2FylmtCRsmtyFyBmzSP8oYOtX3hYdTYycKtYiJ
IQ4hSud6SNcDbt2h4bJna1MYT84SJK69V6cMLQOF48ijjhGILAk1G1FTcaM+FYjk6RHtNn62VMeG
4jRvLyMbAD+OMY742zLOd2OKCItgzHD8l6VX3D2YH6hPYkJKJJQ4jgXzd5w1tG90CiNygRpxyaQH
tm8el7K4QPbHDPsiynml8VSOOqtlmqXWhd5Q3xK2t1NWPE1oFjJmVx5y3cn9bUkuDCe2swRzI/Ws
qsfUe6sRJFnGAZt5Ep+zsg86bquRmpc78v96F5/xA0phtzmWyGYaklrr6TT3TOLEJ2OajPssxEcg
LMh9lLH1uLwxKDTEqeWJnZzfsL6N7eMwfTpcGzmqdg17n4nYUZCkl0/kfb04ERLq/HVhpdP2l5xw
RrPSSbAicqC9UPInjKkHuFNt/R0R1lBX3724+GNNLjzMYvnF62eULAWYm027Yg+dYG40ou3f5+IO
PrQT5LIHMzOivG+uiVggDVIB7jKgaZ3xHLovFYe26nwpzcLi3pc4HLw48I3PUfdOy0j2VLx1Foy1
+j3PnFUsCU4lXjA8QwmIrH/kyBCGce+ZvTRMJAavC3w2ggaCLcOGCjt3ZO1MQeNsbXZJgDqlcTa6
i8NiZI5J/aGO80l8mjHr5Fs1fGmNHg2jA9yGaWzRbo0jhy+Hp2IjFkSc+DSMzGYVQqoE+0tZVTIT
d8voqnvmSajcsDS+cCO4W7vZ2fJ/vdIUYuuvyZB0zITVLYM4e6fxwRQh6ACN1xYo24QeQAkFNC/h
JLn29omVkAGXzj51WNTYRgzg8Tm8+Wdm2uyrMGHuepansMCKxwmfZIu6aUYXZU89y6mfSem7QdH2
7tGjRlhT4WHUUKLE1OAJI3c2IpPI1kZCGHcIN+xmeBYNDcuk7SkFU5exCoMC/NiymE8FztLaNt+T
nsmJ/ZmZ1CvEmjVJ9N3m4S7SvsMewCbKpM7gFKng+DcnJ/KCmpq0+EXYJGjU58kIgEiuJD2knR1j
dy85IohIWRj/wOPhfsIxQ1qkD3qvLY+JNoEi59vM/xJ2eqMwThJ024jPMYMynHVfQBxAbONHCT/a
5Bt/9aoY8rVDgYV3+0HSffrmdRjx0TF/aEZ84+8V44iOZVOOa0+now/JnqwYzyfNmr+0jdG6LjBO
4BzyAv6DSX6PZLXTiUdECYjblgMPYTBa6E3C8HfEIBDan6bBGBOOeRzq1zS/dcga6T/XKbb0DJll
UsQsqrsHvX1lzWrlwJDAleTGndKzQUnZNsaTBpYdCcsq77MbXNBnYyaiGFA1PhTawgHZj/GcOrg8
+ZwMCX9nwfLMVV/w2sQdDyVHm8d3gETWyV9jh02heAsJMTKyHoHKwkbMP81ht7VI56am9/UdC4a1
ZVXrGA5f228Wj5/OU9jSRPgL8A3UDdIb1iNuIHIUaHaUSNJe5YyJavnb3QdPQoAizSMrNpB3Vokg
AR1dTlAqmyUdAVw1dOFxDNYwGrYI9zl9jI0leqIYl7PCfUiJAxiEJH7lHpi673dYgRTr9cWfaMxe
RRXyfQCUmcRmMP29+mprGAUo8rcOd62cHmMO93Dax9KDa/PkI46Dm0C82FB9LZa7a60rnMJUW9bF
wtT7ZI7GCt8M4xKiANlg5/mrurBzxjOJuWe08qAzPgO8jhqOoVv55ShdVxQeEjvBHk6TmgJCSrIr
CYKokQhyLI4GPWfv7l2Eqj6L5nl+wxHXcX32mhIZ7B2iqBvw7ZHWcFwqqi9s+wnBndL5o0zo5oNO
kk4D5MXGOl9+tjC9W7bWg7Zxwb8saJZanoQO/NuUyOdx5oQhJkuLONcBdXXY2noHNGxJEAvNOSku
ainpOCdsOaweW+vXwMeIbcdinscYO6qOCw5ktrnaL6/hiLqFxc3KXNqTwqTk5Bl0EzrBXpqHEoWn
rgrgOcenwoPjN3hiK6pssFJkiExyHcEQkXP9oAE6TzSGFvp762HEbkIgSOj/lbpW6QlZ1MlLEVV7
4rhFsTwofubMcZwPCICwD4vkMCw4F+3h6BWvorGPeAGRwQ+bJqEXnhkOo38UA5IPMJuplR3kFL+X
cqI6DtcVxVDcEHI2v1TYq/wE1jJtP8yZXwxSD2NxM9CYRzq7L/KulAsjLfDJwugdPCoN4sM5jcdP
E1jX5Hf/k9naEp/dxLiwgcUARa5Guo2qVYHC/LeOGEgDY1Gt6Qyw6WDBeFUs0GQT6O4NvhJPD8Y4
INkdq0cB0RdXK6uWLwuoKiiY3OEbZbmqmTlo5P6wYJWYWGx1vGd1TKhxeZPghnVcu5xd26lxAkAM
BNEeGyNDuj2RCExujE41hRkR1UVJeJ4waFyG5zYDUgAKgLUxm/IY1PO9Ri6YQiZ2JTVXSkludMsp
tl8KrGESdSm0O/Bnb/04/Hl18lg77xo7PBvqhE2Y0JKLLQdWbWEagxjJa5KyZa4y/8D/5vV+Yb9E
l31Po/IgqEZF/yX1c+HjFsYRBC6TcQ7UezCPqVaDljlnEcPWN+Xuu7vTbR6aYOAwT+Z7PPy2MQZt
72YNqlxPzz2SygSGfYzRyKo1FC9vKX58wkn2Htb8VBmkWC83zCGTE39/zioCcsFYz4xpQM4lHlpE
Gi4i0Gdm11F8a8bmaLVmECfZLR8EIx4kHBx7sNnh8W5T3odl5PvKXdoNPkFUXFBct6JCmMCfZ3r1
ImS2NQb/sXPd6yX1eK2M4laNUFuyrcaRgOAqI6S1bUn0qKKVVW45Tn0DzSJ2x675jJOcHLCnMt1Z
3R7FhAPY1nmKrzl0KFX7oChSQdmd6FcG/lgI7A+lnmynoeZmvhmcXv2c7OP+k/jguZ0vVTGgR2S5
uwBm6Ng+FtkeiKtT+kFv3irG+yW+PpVBLS1FkKAjHKy1+ViisJ+1z1y068EwL2UKLZprWMG3wS38
G43m0DifZfLo6QxuqVnYfrkWNlHwvCiL3GOOFHywv0L1XwAJBbppFYK+KPz85rJkUxWZZt9c418N
SqGyQ8KvpdLI0Y4CTel4l4AH88mcnDIm2dpYdwbmJ8Trseb/1bm2I0dj476Ow3goY+88wNWTBsv7
+X/aDti4FWj9ld47AeQhw7f2hZe9Gwuub+I2ar7YxKvOkT6yJXZBj/NOjM3aFOIy4XUz62RnIHKp
05NWMs6JNrNJu0m5a4hqS27VhNMiJoVDQ16Q1AwEbSNIp6fCojhyzgXDJ+iXPPgZm+eWRg52KoKv
FF3cxMOnDcmHY9dnd0n2udVjJ/IeXJ2VTxnE8skooSVa+wgODK+QS3xwyKzfNGCyiWvYGKse0IEr
mUxHtyiGnug066xFAYHfbWQfouGv1RaHOg+XJoyihq8fPTrd8rSSWs/b9oZuw+8C+Gwffpq9Dvk9
Lmiym5mcCLJAN2I+jJhTmHHWJqaB4eLKfKcB0ErapxRmimllQe9AO0zYwTJ7pBR/N6PL2PuXpW0D
vfnos/bBjIsPPbo4qhhenkwK1NoVm4VhCbQsOu+SkaDSRoB6GX+bSl4tPBwOBNdpOGoFtWHEBqL4
INYhcy+1G51MkDYAeorm5OovM/2gpeFAQB1FxMdga4EPVHwYBZIoKhSQfWUaFNU9c/AmS1IKP52l
ebbdq5m+lwv6KupQg3otbXbcsjSqxtmjrImT5EDILIMJzJ8zDAtgCWXB6oMz2kAYOWinIaFRRpkp
QcgATJ2V3MCr146Vb0mPeyhrzN/cltwBHgophJGwbPC8Aliqy59oYg77PENu5wMIpz89NA8DlCt/
tI5R4206aWwTHF1sNwLDuOUxEnI/fwYJPxNhKZrl3OlkPkiwkoTPzamHjX87e+UlIvbXnNhweG+D
m3+kLMp07Hxz3L12Vn8kxu8B4Nx2xCGbALFSpMlWvyb6rwPwxoIMAO6aqgRYCkoqCpRFPg3QbfMq
/dLBB3Qe2qEcmxXjfmpz1cV7ixWUrBRYa61H+zyENqLF7ri4RPgN/c8img8Pt3q5EKDTbjUMzAuP
pQjdPWiDxMdCMHE0crwmt4zhYsHovulTtfIF7U+1DUqT6kXnF+0YNiJq4A2ATIbTkmA8VqXIddmV
puPZM3GQUmxZfI4oGLZeXAdeXT97xaUv0CrY1zz652SY4GLn9TjK7jIJNRgkFhRfGLbNfUMROuLf
5oqDMLUViHpKK9uzd4cGaAeOQaZ9fIsYVZgT/iHzYyZRAeATNzGRlM0IRTIY/lkThRayy0Xl9IIE
GgAr0JQw0taVu8KAk0+M1feg9ll43ysXB0nOHEiwDmYABMOOdpIBvStdHixOyHyfcTprc02F/aGn
y2PBwRU6Xy1DlW1llq8d408UlcbiPDvFl+z+UuaQnflLWHA+QPpO0dd220qbL4l3i9kc2N2zsoOI
CXMuGopehpc0AjZlWivO6O7RqUam84igOX3iml573JQ4iwhcWGUFy+WykIe0+HIgWnuQcwSqhqj8
yJuefAXoN5Lx+TmFFMLcrDaOTiSOYZudMDDQEyHQYZNmN0BXdp7W7R145cm+87d+O6MW4qVlHDea
EB5HdKWLbZBPaB2WRgb5wuTdgGkPrQc97KoiWC//GbiUYoTtfUot8s+cvu304mM/oH292lUEh5Q+
mOomi550UfPBcgayLO/q3VJsmZtDsDUPklCq2n7uZdBR4KM5ZyiVPTBvxy02mtYhBtoI2CdI0Iep
wZlGcYxE1oXuWa4TWIxyQqMmeEn3C2+iGIkIwaszIlZfUJ1aJlwt8DUL7geMvQtlmaA9cxaJHqwJ
jOqpmX5MjLgCd4ybfHVcqgaUIRIkXSzTUbixlj2rGqp23HUZuNP2PJBN4lV/yPVMNNho2Mph5+vD
LpmHfcuQeSwDMNImOHplPgyPcH5CQwRzCDtpxGwR54ec+RgSzYUzAtRCmdP/MKxi4aW0wI35lCY4
MTklUApCJ0Fp7Xzny73KXmKUya48e/KvBIGWCVjmNgIp4xfER8obnujAQfRDSpmi4c3Qja8suttY
Qkt5aKK/Ca641y3fugWbgw25149bhY3ysZkfprl+sc3vBvhU6wepQF7BKB4RWfSsJuB+eK7FY0w/
gy/Fp/VKl2yFP+fRADDRG79FwTfKLDLNLqzKyuSrlMRJ8KV3zj12vjlHVow0bZSBHdPAf7HVgoFT
PAR/evdn+aEX54wZIiCDVvXB3XPE4Js52doED6C2NG3InF9urAjVIw++a5yQilJ67iQZEYVjvXvY
ugr+g66CRudYg0paEyJ4kYBychtwA1C/sq6zqE4M5kx8CRHfUqymybyUSY5dm3LQcV6ZZqHJGcyD
zVLDWKVc7UI4H1YHwNLHUlAFjOhSw/4ICcji0WAzxB9X8Bc7/SwQ8puWCPSBhaWOYvPNS5dNOLzy
fys52bOZHNw7HAuAbdgtCtAM+YNwbbilUULPm/w26CMGLOuRN25t8Tu5f+RcUvnwwvXtF5vEAom0
RacrKv80GYD5U1bGxvhiwW14GA+e/jRPzyezohIHJbe2DFa7uzTjL2aHtyFdtrH3RYb2g9Vjp58x
bDUq4mKzOPY6x+LlzFCwZuc0DdZ1rlAds7cmdH4irBfcHwIPJvIoY8JDqeubxjCCXh8+WfM/6uwY
p/I3gZYagdUtY7TeVfEi62ZjhPJEuljrPbp0FJbklzclN8i803EKoxpQNIVm5VnJZmydoDHVKntA
4ecHNcE5NnWaUePx9USgOSPYjxtbkM00OOQwWTulepfip5+YF0DYCdn6GtRfOV9tKbijAI3A+09n
hDyO3OOPfJAaFszpB64bUP38p7ZqZq6s6Rm/9lRBDHrCjAAeR2e6rvt7A5g+s33GLuM+QvysOMaj
O+7sin3CywjFw41xJLPu8+G9ulF8UfEeEfV42ohAMHLqCkYz87XpJ6yyo/vSUNb6drrpqoWX4TbC
4ZMifOsqSUIXcx3+bQ+fbfPn8YryFqLMcYYdFAgfcHykXwry9Cw4bh264yyfEC0y/kN/nLGosVgE
djr5iwZflA7UpWqCNkYUJE6SY4FSMnUXtJVwWTvg2HOHViHf4F1dkUi5L1jhJQMhk3aYH72USaWD
0GvEgfqcNP6h0tHwFgmyHn180EiAYKCgm5gQ6qBHe9VPbECgxbiYd1LDC6yy3fTMUZhUp3G0WaZz
5hC9xClnErLBPeHiQnNG+ics5qCgp1YEI7SyQqvX5pB9aJF/5+ai26pVy8XG4JjZLlWQVj49DaXp
gLa2g65EGpBySpjKUNuSAq+QBTm7AL833xR7LvKtTazjSbHLM2MAcN5UwNZG78+hdmNHuoXYdZwy
N0Ab6SWbLn5x6QHlEu7sOP6LSvNs0njGdtCMAwkIaB0igHihiXidCCNbpShG2h6mfiiaxx6JNIIY
5oZzuOr9tQ+fPhvSVeanWAh/qo5FaeptI1fxgwDHMf0RhNV3Prh07HlfEUom1jcCPq0/igAhXSAN
1NdMf1tdcYGXYxeC+oNYR8+de/LYRk/YTBkK+vVf3Kt1MMmy6att6JskdN8EbrhG1E8VmzjhkxKW
FJtqOU1z+rX8rxVf0J6RqYEHo9Oir9lePjqPqB817BVfKRGI6nR1Y3meDG40b+sh3Wn/R+CFAefF
u5W7n+J1rPKbpnVXB4rKei6zg5e5Z82p/rR4/CaS9NwxZe7bvUvOoVkm674HMd4666IWp14z0QlG
O83N2Apm6x6wYQ0gNnMKfEBL5e4GDgAbFqTm9s8mBRyLcsc2Ic03EXkf0++YdmCXPWTO/2R818At
TPmA7Ks+lA6XGseKlfFvsIbCSA94XfvyWfm3HTbZPSgonhrFcRrDaJdnkJNYSxfsJNruxGhA68C9
hqtyBk3BqTkcCqoitbYU8k3RAkyEIoi7HuxzxOuiNBwRjElB/AorMAG5yKPkUedUQ4T0PJSHRZjv
ogWih12EvBqs47eM93bJKubxGLz1pA4wLzMaIupVme5aFHNlF4y5e/b98mAzEPDba5/xrjF6NKGF
2qggfW3nprcqTNYdy6OkU5u6tS0YcQx7CAdktiWviQW1FDVmYSG3jhBztquW6bDb/8iYPw9F8phO
QD7phtmjS062qvw0bH/jRag22ew3fnIWU3ssrF3T8CyrzTXLniXkUSUEdK5x17TrjGXivOjvc7/s
ZHZzdT1IPbZx4mFqwouVXSXzbls653lszv+RdF7LjZtJFH4iVCGHWwSCBLMoSiPdoBQoZBA5Pf1+
8Ja9a1szI5HEH7pPn6CO72tSQ87AL56W7zBK3xPOqpQQUhVTlTxI1ZAEaYigan/ioKP97eRtae6t
YkDtSx6JalzJbFoncHuhBIhTsy+acHuoyaJeqGoqcQX64v1cGRDSmm9VKffxcwRy67ZJN+3l4t7p
5n61FRRCTr1F3o0RnbYFjQQkcSq6wERHENWYCs4+jtvkslGw9uhI7AE/ueQnlyVO7rTc92hylBZb
4PGDlupYxoM3aOUNlGnTo81sluI2lcsjvaaYp4U9z0hEEj2a+lntqEJKTXuRoor62ZI8IoM/U0P4
F87/REHHrKxFoW1mQYJ/t4VSpEzoGZ4bydD2ZfWTc3mZMIaOefZIoVYVIwDHtM3ASlVufE4a9BZn
ptZz+EgOMr3TgpBukj4koftNs5nsPnZuRe2J+iaLjL3y7A7yIH8NSwLGVoOVNARfCAamTFbBRMxg
q5KhXoDRMK2GriWZ0Wti9BeaFjw8peEtk4ur/mSLgCfSAJf7VJu33alIB99CM/skg0siajnEorQH
ljQi3Wmbozgyv8wwhFkTQ+edpJAapdHqUHwwdVQEKH/ptijjbTcdy4ZyPwP2G32lzNxeA1lOcpKs
B1dpM3cqpc1gMg2gfWDm7dSxflIH/RunhVc8W9QUs2zRGpQTPjbeSK52DACKDgEO0dTEjlBcNb1+
5Kjun8JOGLOPTq9g4yJukIwgqvkgJ5IfDPk9XvAWTuetkajM2qyP1S5HyJbfHJO7FENauaLpfRIH
5iuZubHoegfhuddpWhaMSfUu/KgwH+Aag4OabecRD+8eIJCJnd4hWePzFwYAwfG7kC23ULCRyZCx
DoSmpOXR0B/PzBPaP4arrySkunHFZkhPsDFxi5KEYffkU15CIlRXs1lERG0ZWEX9K+BiNQ3JNZ8w
Bmq2KgyxbgL3yjFSKKb7E1USzC7EOUGFTjLWzQAokwjJW50Z9D+eoFL0mChpbwm0fizL9qEOwbJS
MVWDyrzabKhQRpmNp9BGi/KW1riw61yEn2S9wRCn46xoXcWzlJleMy1HC4qAVj1UEB88/S0VIzUj
Pq5MoRLLvzBXro25fOXwvJJinn0zrW78wufEuvgcILEQ2+Mmyb0Sph2ebt6kL+9ykruVDDMrbU6g
8mnpG9l1NRJKOxLpUAMwgNNh4Shdjy7x9Ixzf2irh8zSYvxz1kfLHboUSIIiXDb7w7rO8paGEy19
JbM1on78KVBEGQNZxEsE+s2YKIpfc6V/VGnhFxGy7Tb3cprKlQH3BOnuR2AuemTzWd2Uztz3swCo
yaSsagRGHsu5d59L+QpcEkxChY+3aSBgSfZhnr30puoRSiEm4LK58uJr1U1taHQ0hm80G0OFzVRk
USS89FR/Rqg/xgZLC7XaWUp8ZUK4B0sWCLcq1Ks4wG/c9cMOv7tEYHIMm+mxRlQoW9h/qNdFdXov
o+TVXDuECV9ncZU9M7ieLQWLCZOyw+nIGgt49z8hNj+4jIq+GolygDAfa1VfHCNUdwUGAAhzXxUI
gwOyXDyTHS3xTATUFtejUsLVbmOnq1m5RGLkWbqVYG2vMRkDNOokjPdkINxRmjirQack4LXepKtu
0E5ojdfE9vFjYOKcMn4qTOh03fMyhwLq5WZHEBg8hR7GIuEpzR4Zwy16zgdxOWWqymsZGGfHRuWI
hOQ5HVTNCX+UhuOChaoIABFys23zGpKPjh22El7klKTxPO/f0bpsMhO0OX0VPILMmNCexmSCJEQ8
d3bXW19hP4lQfhI1/zDGzJtUVFfi2YjYwsyOw1TbtTDDh16G6vTcd9h0SqO5f5bWXUa3kmqf41MM
0CDmq08WkLywwJhh52mRTC3E/FcUD3j7RY4So/mVhf2g5fum148pU1w9hsdi6ZtQ7hkT4JdfdP8S
orjwAhqA+efpMeCzEZ9hw+bS4O6aHoGSHwOjSuVDyxSc9ctdo3QXPZV3JomnMMFsWUd6omLoU4J9
H7Oeq3B960Y9eXp1zXzB6VZRXcuJRVkUMbUnbkWXtlb2Z7TIkIsaFp/C0bHGUUFWJjTHak9yZnjT
yERQRXBSfcBwOlu9TkARCyXDLpQhVJsIZy4M7CCZg4K8p9XfYGCx8yJJjIEqKPKkoQw9M5Wl9eZZ
+rbwlDGQASCklfj9NZ4uABEpnZ4kwnJ0WogqCsJhe8APUei774Gupic7MgH8yvCeEbC/zTHMMTjv
Bt3RG3TwCl9E9bDLa2BvvBSzefoFDKQGT1p76HQmFFp1mplND+s8GbuKuamc2iyx8F18abRI0DUG
Jxbrly6OTW+A1cHYFb8o+gL1gh9XMYyeAYQdw6NgnYi19jJaOM9g9SLEjtkjI18mCAsoDWKdm/0+
KaimkJ2ISceQGLBF6F9kxl2D+G2Ai83ITnt20GK9kk2wUFpVJ8uo3xUGb+4zhSWgmDhEsKMhaOfN
V2YIq6WUhepADbclVxJhh/VnTsStqhQ0BMUeHTuif3B4mFZLKm44ag5RDuBlveD9qDMlqakN122c
dMVtXFSGMGLQolPpphaMg8+T7jFEFqzi9d6OT1+diMaT4XF0TCdL3lumGE6aNPsaPY8iBkJJbHYO
I06sGbtprxL+j3F5z4bK6QvT6SonxrggxIWa8aErUchj3I+p3Gp1LTDLsntcM9CeL/pZ0IR/ZaZu
hjTdtj1+TcMnJBg31MyfDAKUKoj+msmUV8ZVakvfTI5pQ4kTD/h5ogngskjVe0OubkUVVpAOpeic
ubjDetV4TxflP55W+xTIyUJdOxDNxOB+MnsUP9Irxg0PqZKupqqdiMJwhTT76xdoOs2XbAA+5Bqj
0WmnFFDMK92FbugMzaeZlmSHgFU1ENyej1ad+DCfONb5uAXZ615ul4lWMSXFFPteJfVScgeIpB09
MRpf6mHawoes0/wmwxCVOsnLV39radwpjJJR+HMCYYVA8SyNqp1znMqDtKs0wtuAhQZhgx59dEKh
wJQgnYgZpDuiJ615GHqCPBcQyeqhej2XKdD+9N5/Nq9xU95iCCk6zzMj8HKUiG1qag6Ke5Nj0Mqb
N2lRwhSkXPQnZnvQAb6y6SV6hjtT4+YDBtwWxRMW1uk5P9ZXlqUfepNe4KphmEZXzuxAPCM0xnuN
GHiy52KmbhbpcomsbnDDdol1cPUR5oKOaQQ664fTW7xnX4CICBhua0/O+8X3NOkKn3Y7Qy/BrBRs
0MV8YcMxWe1NyFJLxCdhkQw1fzAH8hOe/xPS/rOgTAZKrBvxLrVv7YKcgAdm1vifWrU/zNOtwM+d
6ehsJ7R1AuexSjnZpQ94M/YIyyKcxSAHAo8n6hxt06aVTfhnzBiCwzXt72uVjkTcKahTOnX0ZPJw
JhmDD2gtqegX8udUBdP4GYlK8MyjI+UT9QoYp05gQAT38tjxNLuih8eFHg86j5HA2ORa4q7tpNMy
YDwI0SvUsUuG5oAtbtMcE/Z5Lzf0Pp/d6OccOfOKs+jrS8dEF447qrLQ1Rl+FeQ4iuNV+OoNDnKG
M30bgC7tGoou7oNcOKRWDz0dCtC9oxzi0ywxhSd9IK5JSYreag0XlZbTkSmZLPrP+bWvXigOFC66
xasRIpHwnUBm7zqRj8PYa9jnNWn6j2ILz41u1xXHCco7A6tq8cto8ogr6zvVQ22n9y/RtchYKQy8
ZM5Q+UNTj0P3EAHTs+8Oj/0mgWTEN1aJh5L2rNGpvmMXBbCSODlXdBV9CcojKoKy/JyVD+OfrLYM
EdBfTvh5G51mQ4kKpJ5yB6NLzJkN4wdi5FSfTeoQedgpEd3buk3H5jMVJ2+9C1tJP5EmvI2y6d5V
AUb+P8zw3wScRcV1ZtH27VvfSfdaluFeGrsUSr4+tgdBw7H1lhfDj8xYOUuSrSJRkHHOjTRdVv8b
zy/Y7XXqLm9X4//+oEoaUexw+6mDC/OnwBRYTiJQAAAh2BPv9ErwSvpym/Eb8TfidBYXClE2Ed26
vzyxkQCvRbyWBal4SUD5YnP5GBG3joyty7h80xe6fi5/iu8uXdwyDmtPs7pLT55Oj1y9tEwd2Iv4
RPzM1RTCScJ2mjogjjHatfFL1l8lAUBSa4hkEwQIuuq+qVFZpsu+pyMvV1c8KsahOyp0aM9GxRk5
C2YBgwpPejY30CY6ao02CfJAA0WEw/mZk+IDhaQ2l3PO6hkCdGjWfF5FJutxEPNrMgAZJmw1Ae+T
zpsR+ZJU+etS6rr7KkChhMwu2pr9miue1F7T/jav44QKYk90BixxGnp82v9dtF6mzfhT5/kZJtlr
Fq4T5QKyCzc5TglW8zC0+SiJMNEAXBB0i61wANveSKTtcjDMyNjmYbINi+gRI0UYNznNpK6RA1c0
xWRdgOc0BHtz5elRhQcHyWv0lUXUH4TsxAGxqaxqG4bu9MSitMCPPs2z90Jci2gEmPg7xfl7LeLe
0aOs6hdInx1aeuQWMOS1uymeRuXp8m0ZFqfBmJf3HpwTq/npd+iKHbY9JB/IJEOKishGKaAXoT8z
fnPkT+tRpjcftGUYv1Oa0SNzbQ2ph1CZOTX8fVPahS1uxQ81OuYJQsl88YZMuGnPs8aH0aeQW4Uj
x7Is6oR2E54Lf33g29ZaSe8bOdgRY6n7OceSL4JnpdrrejZ26scKsAn5kx8MsS7xlugaW5eF80qm
28JLSc7pKltkQz0tU/KXVo94LDyxajc0dU5dKVi8rZZLzEzk7B0nPreYeL6wqua9lbX6milFai6m
dcbkL/EdASgMCczL8GsZM3lXmw+SA1uHB45+imDFAWlwdR+MwlvZGzKtRHTpLGQ4RoyLOIanSgbP
nAhBwXzMiraxokDPP8PiWi+0WTjSiVCApd3QhwhZeOMWSui08JpHhMXxyIGDg2+i7Xp64iUluwB/
GrHy0xQSrL6LVVpcTjFkaXm07wgGxGWxjnC6RduHtXn4KNGEx1SxK67V8vrwaAiWWN5bEYDQcH/u
lOeD7mWEqGP8rvfUqsoeLuoaJmQQBDY+cj4Q46mCV0K44/6ujV1TcenwOVMNWReNW7grgwywpjpO
eP9Pi5P1I9REpCkVuGV2NVJuWVQ0uLJWXwL343rBqQleQ/kMFT+/snYEZA5GsnyiK0dRGnpC/Ecs
G05QTTDqf8ryQ7KJ2CODwzs5ipLtlF/D5HP9EFNqVPon+mmAfwwT2vwC6Asystxh+UxUvCxjWVQ2
ivg7qujyKQNrUWOAUyEn3eO9GWBhdiZ2B805WUJeIh/VkmtyOupsv2eLGK153kKxOQ1lScIceMid
jhonZhOtJ/m9PaQoqFMlRj1tMrOYv5bwdR6uYZkHkqIA2XJSF5gDQUiWj3p/nRW6TCYsJZjR0q7W
1gJOJ8xzAdOx2FoRIPoKzOvi5Co0dyNjNSS+kAcyyx6fCK384cloLWZndC3t1YBLzw/gzKzC77a8
SbDd15I9ko8zDIfIesiW6qcjrIzxs41uz2hnLPdiOZVD76ToblkKgzV7S8LNG17gVHqlpaPnDvRU
8sI8iGI4+vJ5rkcICT3PDdrVZLJMzU/oWgROheFEK1J4nCjnHnSth4/9xF69v4bVUeYeWPIl6Ob6
nFnydjLZB1IRMLjYCc/mEwH+VZKM1yexvTacm2OkaaeYJiF+qRXzhaRd6CnyVmx3fd3Tw16H7DKY
GD1uc/ED3yjjpThS4TBcPqq/h3cmT4dkBzk9OSSHFaf3E7/6jtEI2JlveOm7bznTVV1/2QG9fyl8
wYs+nz559d8k6vrE3xwxUy7PiZe60565i2jznTFwtLugAlJ5+IzK79yUjr6jA7YV/nuwX2z7I/CS
C3wFZ7DtQ2N7Hl89EANte5198a0AqT6ME7veaYFhOoTp/iNLQgn6Q8xVfFCC+d+4gTfE64K2eoKk
6oob7Dnsyvv5Uc+5DYfcxpYxWBzT7t5M2zxPDsFIvuX5mHHwWh8/6y8dhkBwBA+FHqps++Pj4PEJ
kDLjxpvHo/GwobXl3c/H/c4BvI3tU+Y8LuTy2of6QMPgYKjk8I7PgotVuXMLwn+Gb/kQJLo3wxfd
j/EA8x092m48YOtYnvoDp44WlKQi2vlpCni1H4t3+qoP7HJ78WlUbZwW+KCSA3NCcMrrD2MfvsKH
975sMd/DQQ983fZfoiB1cW34zVmITK/w50O8rDmvr4t9/Bzc42dtn18m2z+YtuEvXnBjtm8H3tfJ
Se3gzkfu+5eDjR2Mczql27vonooLw2G7se9fogtt2CFph3HzF+x6Nzwj3rcXT/Lud9zUfKxJH1jV
7O83qNA2KR9u5XD0BxAQ3crfVr76TWaRH74XG3yzi80EguylHq4Em8qv7tEm2sR3FBDvhhttUmBH
1/gY35NN7D1v2QbbBL5v7oV7iGCOueUo/iJL1+nP9O12ugf6Te1bgN6IHxrcSQOmqftFeWMTPuNA
Xvfl97/Zvv7ljvmiYWZjl85oWzvEk9v+u93HR/ho7bbfMoR1onc8Ax28GvzQS+9/f6Vz3e/3qD9s
bHzselszybTjo3kCERn3RGJsIB1W/ry9Rjdikzb9OzROh4Qh5+3YnWnk7M4FCbTVPSsmmL/jgG0N
2s+mdMRv+ZvhklMG8y7fZrDRg5koLTuAwLNJt/VvvB8sZ9zNByEQgjBhemLHe/kAOsDce/M1vEC8
3PSv8Vbd1Jf6kn3om6KyFYdAtU31STUt8KhZcFAUXmYeYnUK7fY1f1kXKt3rQbY7p2JzDb68Xbxx
J7qA5dvICe6ga+54/voicfQiuljsXwBDN81LSNW72LPxQomLRIlLF9MSumD+M/nAHhXjrQUr8JTz
vyPN11S2M7DLWnxEJnWQvk3LXQjUUgilv94nCyOEFTlSYiqmJ8aOZ6pjhu4WQX9gHkTAMtoW2Q5p
6WpWThofhs/P45TJxwKu7tofG/k3/ijH2QQZlFLCjVfeXe3IbccHvVfxEDCtqyiMvhYz4rnld/DY
Xe5bbuRurzFLJ3JOX+TnejjKB6hN7dstO6+/Gnq9jSDbdrc358M/fDje7eam/u3v1uKncGmuJmwX
ktVt3AmOJAe5uHrM+3GfH0MHt1L7d/9326Y2i3K/Nb3f0Y4hzUJMN764+dNPVr4PTVfci3t8kMZ9
DBfUkY6sasCRy/BSkbNH7uXTfj9wTPrebXs1nS1+KZjDEs0EqGLXGyA99nRn2/Zt6xru3z0InhwK
kJAgEL5qbwL6Sn4PAmbjJUk8yGBsjnTb70D58J6Dqbmum243r7pNZ3lb3lLLYRLB38vb9DZ55Sne
Sp7X/0oegB0rAe2L9BZ9WOzFr+4LMw3zH3/MdJWvGtc9V46pxblD179Vi8mzDQMI2yT1fbqXXhAR
Od8S0806XpegQKjNV/K7ojZ5tY+r/RKe4NtExo/GjVoa+2TGksh+vpIcCEH7NX6p7ODr69bPGwyx
GCMzYAhRoUXcM0gGnMUfAhFK467cl++Jn/mqC5vFDt0Xfse9cIbtYG8eif+AzLL2gN56D3GYbslI
spFvcdRywJvjq5Ef611ibaiKDlwjtrj5+EL4/KN4Mue3EfAe5QPSnM3iNV8kCLr94Yue3VtPVYg8
NmXca3rSAu4nQp98/d/C/dAf8GVzpGD9Yebu/b1nGPnOWX94N47A27bxMtg/61U1/oNX6qKocfH2
PU0v8TskFP/xAifL5qJ3xqPEP1PXJwd8w2WUbWKbI/IeiK73MTm9q/kfg/fxMbH51/9J3gl0cycE
IODOnRe6npRYZHKqNQfL/ha97/ICwrtbXEism2r3jxLaMzi8iGbz093bW896Vo/N5uk1G9yVjpVb
udfSQTXHjTf467bJt1/p9otP6X5LPY6w9WeknvfRu6egWA9qmyXEnVzsDuQ08C+K37qdp5/bFWon
v8ARPjsPd8w3uOAOkmmbRvOmeT/6QfNISDtFxxjLpIt5QFgAgu5BChMoJJCEOjw0Pj7vBx8YPr7J
WbjpIW0c/v//Ol8x/K87CZP2Fyxk+3nBjZHDcQ2na3d8EXbSFpG5W7i3K5MVtm/sryiePfC5Ob9M
wLx/b7iOuJCr/Nqr3OVM++5CW+bigCPgxojsdhxybvgy2qWfcyGM3+s1M24TjhLxO/5Mzpz8+zJI
veFzPXipoJn1Y05qbUljOa3lSniD5H3qvOiCSGXX73hSRDvYjbNepev3QgtB+tQeVbEt8PggCG/e
kvfQCb5UclMOi6ducHTl9F8/bnXb+Z1fbMQtXTv0+/9e4Xrx5Q6m/w7Em0vu9xCx0O04BELeLU63
+B46wmu7f75b7na9yfnIKXbWy7U6Qo3x80d4Mi69Dct2F/uaazq0qXu0w451WF8RXjo0ceu5CWro
8Dq361eFTfiV2b9YU9g4zW++ucu8xw/p0faFpB2et3jrKA3lV/oeJ9+Xe0YpBxNLXoIgjtqLdur2
1qlwqMTOkYfe+4og0TW2hUfcxwkU5aW5rC6Wm9/IHfdH4k5seADnxpXOlTtsaCptnN48umdXs+dA
YeEjmvXGLVQliV8oDzC9/nt23P7+WgHs/8WvywYeDRvh35vh7rd/1BCxh/LPTc6RC1uCx8Cn6f6x
5723dSf9Q3ttCwf2iUW10NvwIPbxAQc6dwwal9ch8Yoatw1W1Nu2DuvPMXbtFpark53/Rp5EwOvx
gtN9u+UZuyhmvr4ovxpOoHgbfDXO7drzMwim3BkbbdO9YuOzmd+anbTRWItIePnciQF1MKja9V7n
qldeWbfhFQB82dFX54Kk7qaNceMKcgSemMnOZlB36Fy0ztfwGr/icORp53X3LxtsEP7pvu5nb92m
9sbrfJVuGQzRXb0HQBV9HKo/e/v3ygJhtx+HjzZAewaebrfv4vgHQlB7xByyfqmnNHePVxWbROAv
VqWfBjS2sLYcmsYt2gMvuWGbuzEuIcspPkg3YgmP/fv4nT/qb61zw5N1Sc4xW5TVd7HcOCg2OpaP
OvysA9XVlnVM7Wa+QKHXAKTBh5xxP1N+iVumpyr2VfJmeJjfeuWSl7SPervxG796XP8s12RBMPhB
Z/iLj5ffbUR/vD493ZtflrN2a/eKlPFdOBOjGoXruGvnZK9W6rdZEwYyQmPzx5cEejq10JTyEu+g
rBQxMnKBbEN6Cf/eI8iUdxUmeyuBDeUoXBEKsW4D8/WJz+ZlTrmPqlvfXFrcs4zBlr0xiE48bHSv
r6gfW3I7XrscPy/YbzJJWi/Fs2BH3UyD4RSPgN3sUuzyNI+f8XrvYS/MXxgqODi3ucidnJ9LuVVU
2jasNztPsGEL8RdBhw5RYOyz7Bh+JMfERwvFz1/7u+wR35736E7qT/WuXiJO7sJX3O+WS2in2r6N
ubEz0TDitueuLdgLfRUgpENIhQtt7/AN45hXwT+IPe0k0Bmf2WeIgJIywYNY8qI76te0K7b4mtQv
M1t14j0vH1DCPP0YetZOuxD+bSfbHVe5c/FV+zLYuttsI9+4c1k6odsj3rbrF+mwonpgFIwa8eZI
bI0UFTK1BQ/iODyk1XhUey8zGWcULBEwO0WMNrchsqoC1jEQ+NdUXyuQDrJr90n9Xo1HY3gyjSvf
14pW0023HWoSGtX3WE+v2Cf5baVvLDyHwmY6COk+JPbFSL0RmgsT4m+lavYC7MgYkT+aUtsgQeMJ
0Fp7gt7BVRH9nr7tCWNEZV3koD5p+9cYuJrTtfNfZt/cVpQv7wJRvutpgMM2YoFjPR6z+k1OrlmJ
EwejJ0r94zOU3JHGfbznJJJ2GKQQva0lYONEcYXUnHAIyMaoUtA8SE96DvcnxuNg9d13RJyjnLlZ
ts/K00XUDBjhvoUjx32BnhYjN4X3DatS1rqNUdRU3d3mCTCl5Z8KoFubBNB4yMhZ/Yw+l+cHljh2
KNXgjUD7sMCmkxofFr7xLD9C4u1GF96SSOa0WC875tnoVdG6f6pPbbvi07z/ntE8MFklZMD44OnF
Z/M2WdWrxvu3av2QmUH9vKqjxEUGMFZDG1dBz3rYsrJSvQuxuh/QuC215faKfFaShynDIP+ucPeT
1+GKSBkprYD21N0LGTe5KL3qzO9CZvYdVNgl3WXjQ5Wvg8E0Kr8m2ieQpCb+wdrarLPeefzps555
7KdsIiuoj1Zy1JLJzqr7Mik7nbQWORYuTxk7mU9mp/HKwoLLNeSFX0spMqhPwwSI3baiSWwDXllC
6gqd/vbEOa9Cwp9AmMshm7aomOY03/L6lRpVVSceZnxJJxRv6seTh58wlM17Ai5WqJRPkiHUOucq
jA7/XlxhuEWsSxpBp7EunTPmmMMDw/GHV3QavAxweE4/uuNYMZ3yx/pHx2913KYtLIYF1QOgSX1/
0pw9GxKXQqrWZXlptYyAK64H6RLKE8TZLGjwaMcVXL2XEmFIwJtd2Z+bFpCK4Du0nj6Pi4+NRx1r
n6CR85BB0Rl2fez3JUNqAnQsVQR+U32B5s9Yt6GUbMsWPhc2UFpfeU/SGKZFcCF/OZM1EtFX7HHV
38I7f2txZCTzYberpLtA0jZqrBRlsYhFmCIYlHpRJLpKBZDeP0oZGYv1QENh9zjIPJPPsrhivwOJ
FfpALbx3pFesu7M3L+rwPI0xkk1Q8S7PvVqZfiRM/heDDBbKV/lzmIzXPhG3WEzYrfzWtB0RZvSb
+Yx7e4MNTw14PJ2LdEYjdnXTASHVCjnqH1XxNhjiJU93MgYDcbJbMWXcKgDtgxbhS1vckxFr0viT
eSGoorCKqcUCY3np1eQOyZiFC5X1ZuKRiAn3V8IQBAQ5AkEsm8dUwu1Nlts64FIh9WomHLAcjeyR
BWHlkcc09j+4t5445xQRAnfpK80i/EdEGlWB5As6HpN73ZSzXQvXGEpqWi80rrO8XbvzuWaDzlhK
9YXhxLi7r8MoyActMQ8Mv7oFCz3KIA1WA2SkNV53hYHXc1SPMQTVX6Lic45yl1e7znih3VjJk9y5
ylFp0JJmTYrD3IkbDD5HaABFkzzfYe4wGeK5ED6SRAlShXnVaADnFFzGsHwx69qNLRY8nfhWNlfm
wWL91kQ3gVhoUE29hYgeGP21KK4LpjCUHgqF3JrwzT87aF4p8EP0xaZdZ75EHjDe27czJr9lMCTM
ZtroIEqEegdCgxG2PiNR7VKnnQRPVh/P/l26V4PEUG1qvKi/GRMGUjBEGrQfnCmVftfRBocK8gl6
B3ATyDO2aHSXSUfDKEUe7w+e18j70F0BwoClBSYrNSNssy4l2xrUc4iNhaybf/HI1K3ObYNhSCJz
jeVUFE083UO8SaHCyPPiGxepwQdfNRwR53lhfF3vgme7sF4p1wEYkxiyMvqobIgdDbuEiXG1wfmV
PgWvyEOQ489E/DTqGB+ZEBUDR5WVOmPfvoLYa+CNEJUwyDlKyseSLR5HkKQzGmEwV5MfiJVCxpQ8
FeGMdyzfut2kjICADEL9zERKSip6+jSYDcUdst88ehexarBgdKkSJkPydOhWSxKLmWL7pzYzx9CV
uRJunm4BBMDGKEXFa5FuKy3HzsSuyPamYSDZvXI9zDGeLeJPmDyPCdehAgN0wn1aRsI4ZvN2nXYU
DUbmGDmWBiQYaABZBkeWILt3UgnPTc+SGbLJk7LcW1mwXU+iSQQjyfQ7Kbtyy3N3186QxP/yFDll
8rYu9YU4pHih4iL4O162cvqpMovSmZp36mdk3Bli/X9yeUfg5uQk+iwKiw5lXxIsTFUWhfgcju51
yjXJGXR4JEF4uemJuWnm6zqTrcFA5meGdjV21mok7O5lRM7AVxU/xv5NUE+Ry7PgGUXwO/rjwO/b
JeNuTL285MiFiP7bxaUzYUw5xH9YCdTgzxLpDMCXEr4ZH3n7qZ+qqj3USnIUxXxrwdJ3lOmIB2L7
xBGAKzec6AgwHUzvXYs9RX+sk+o/Ct16sI7Yh0PgW0kjQ0idlN3Xq0fpOhyjGSRDuu2FDwxRqExW
/gtUFrHKvRn3CKEklSR5kVhVxLexZcOVvRNnzHhXvowvKAeJskZhxornFM+IsDp4Bv0na82pCD+e
S1TZS/fXdm8T8SnoDO3/qCNLem6ke0bVlUVURzAt4SnIau4zgkWQiHkw8eEFTx8zQhNOX6IBn8Bw
y6GdtRlckXbc/7fly2A9xtb3I0uURvpPw0gqY2gVNqCcOeN1bvkVqoQxckpmHulQnQqDOWN3LSFR
weSegNCNn7XGS9JjQhkqik4zgoPDGRBxE4VFFIL5hBiiL5TEneSvlYfU+1NHDoK+6qX5o6zqCYPK
p9g9Eo3wbK09o13Pu9t0jZALRzl2yPrzrVC1D9IN/FK6Mw1kmfXE2Ejy/cmIn/LFlB7ruhWa7xCv
OUggBovapPCTiP4JObpizJnklw46So3CzDqlgOUNIgf4qQ2tP9XKmMGToBqLRTin3V85L2hj9c3A
Qpji78igOA9vJb5bpULzQnREIrWn58IhVwfPCeo+c86aAlVk7U9y4UtG8g9KQp9WriL/yLPlDdRy
BTyoAjLbQr3aqZxOLUg4UkBBO2PuftBnVBcJti/pcNdqgknkeNdx7uQc3oLaMYXg6k10+ZpgZqI/
2plJHPdHM1DmaNYhn6J/88jkg8nXoro6f1KfkaSZjAy14dD1+Q75tWAIF71Z7tTPLVZwMofKgPuL
nF70SV5FndhwwXg8rovoOV7X5M+MjKr/mCiWiwUhaUP/50lSPuTCpZZjR4d5USOznfVTakDCQFU8
LqNXcUD3WDxi3cDxwR21N+DERSMUIo7qSoUZ/llFGqFjVxZz38NPRGVa9T7kd3oE9X8sncdyG8cW
hp9oqiaHLZETQRAEAzZTEglO7smpn/5+Ld+NLdsyRQKD7nP+6DHjcX7TW9nOl6rbBr0qjMIfEJ0G
E1ggmfYlVoVYZ3ycia5EAW87Hg5eTNyvnisQFpC3kuobpSSRqfyGrqzdaTkjlPBzAIBISWLHrdkO
GeM/MtMKLKzLEWRe+gYSMIiHqztqiA+zjRpQGempRbgqOVqUc0qqL0JE36CRs3aNORoCNqMuFBu1
CinxQkKO0uSypKJ0mOMN9GzdU6iUgcTPdOIiycc6FaYgebs0pmNnr7sv/ciQy7Sba2Jp+7swec5S
9W+EyaFkg4ccaMJ9mjPlIiQA028fFgKQCJ8k7TKM8MixNPtUzOYL+S86kH/EJ6GqN2pLa4lqLK1s
VcUbKcWH8CqUsWf14nF8VwORohywCAaUbrDnvJUG2jRojm7+SprVyOdbUKUxaG/6yOqFi3G8W5IQ
GfMQywehQRi6ThxkfnVTsmZcGssIw7vVaIiROW8ZgkgDXfGbGu+7mEaEENqS7eYUtBmEGY+jVQDg
1NxxLeMpVy+619R9dKlLv2WxYVIitphOPGntaCv+0kLzZJnIlDMHybGgbgO/Uz2DHLZZS3KYYZ3T
AHwk7j2CkLaDVr00sDVKQhj7PIVh9q1SRhjbXujvQVRtYoa4yRZdQ0JZDwPkdOlNjRoNGxvtl1LM
gak8xVy8GQlVFKvU7CAoWOJep9H6YeIBn+mQn7TLmO0DNO8duTQiJi+KttsKm208rMfZXdpF/9pL
kLBeXPHeoUFGdo6+PaWgucIpx8VxcHT5ahIqrsMyaKLaJs2P7vVLdZi7un3oCJ/Jo3sq9Zs93DvC
SvGYr33hsk3BCFvzuqlbdnp+ze6t5+x0gf1pOHjGAmfNxyvIedZO5bwhuNLD+D6MVLM0/UYWMC6j
lKfaLPZtw0UjL20AmqpMWJQmhkSb5MJ5wga79rtj2oBd9Jea0xnVAm0NbmMQSHKbHYhdUGY9v2Ee
o0phWbbblPcnsh9moz70DUrWhAg0rrOeVO+b0l1Jo7kiOvM8ijq6yzRbazPGVZYQvVLk+dHpIQEc
6+CiH3F7xULVYpMaGaNDDG3bvvxbOYbNyGNE8otdnltlxYK3azsQh1jfsF4F8c5OaMjITQpwAe3N
S5rfk4xEUQRlyDYko2xQUVmAEIdf8lwxBw3Ypqy1TfW1xSHcFvqfvorfAvPFx+lZ148on3dqO5c9
E19LRUNmmrek646Ojfw23KRBgiDRI4b2YiANGGgMdFXFg0ncyV8enRmYQkJYj2sXm65LUNGv2kmU
ELAvKespNrOP6e2tDD5zeo6ZbJaE+ZBcxUHqMDKgqSmNpzJUQxNXwvhC4cIMNmejEsW+xHuXj5IP
PeAlVQSOn62ik9xWHeYDvFRtFuMh8+Jzm+MVo4BALUdKh2uF0cIV6YsXrmoyVxpHPqmLdUiKnSG6
ZzdGqje45yAufru8W6k3Xdk2DMEJxyFJnUzg5wuPsrQSg2G5USOnnxdbXAepo9IbYYjdELg9r7eB
DP+qe7xHNx/Vt3oyUCal3sYZf1T9XFzuaIvYCHpY6H0nJMk+a1axa019a6uZHdtEEn0UyX+qoY5k
PhSFpE2sLCmWXjORyr703GInc6Jb+buSLGk9SeeqVwhNNEu1RMIzWCRSIKggw53jG+stxK9B/tY0
MkzZjyTfqBdAvTZKoC0KGqvHcu1XJLdB9daRuMQeBU5IjV2Dci+qmwmcBU9gNGbahoRXo5fVj0ff
y3bcEy8kfYT9sUdVTFYbMVkfvqG/cd5zPqLQl1uBRdj3rVPGZWNAKjcEnvASm4zSQNExd0DbbNRA
bbMLqbqJurjJ4aQGXDCfyXx4BoFtCK1CwAWpGinA6ce96UNma/eGVV1Ee7XgJ0yq3CwFi/M4kDzE
XG6Rqhfh90xxJ8bNH2Podx5TRoDDRybY7MmWZ/nCbrn8keA2VHJoVsCPyctbdlQau8Q3MXsWPOne
X94HJcnDIbcvI4agmvMkelcfSnUpMn435C1In5uyEx9KXmUYPXXLr8KfcYnwwDRI8RBb8sEiY52v
G+j2uXfRhJXOUmNPNDAO4QRc2OgUXO1VuuZu5s3uVdt2WCDDcFJ2Yia+mieOcynhA1bz5klwskZQ
Osc4eAuzPwmMwHitEvnuUFdijlwA5Icwc4KaX+LolJn8f2QymsWxAaaN7pOtrtZ0nQ7vjDSjRYeq
XqKBPyJLV+LPDKlXYyDJb10atSkFSE5q88EXbstnhWIa0y15c+kunPJh2WFzVSOKWrz5AigIp+g3
im4KGdM5vxX6qDxnNq0vZX1O032AbR+wgTfQx1ShB4RrrxUwlO9BWNWGG4dHjVwKGTifADLazIFp
8m54yXhyEHIm48vYl1d0CurtQno2c07wTzk8uBp2dI6rgsdP7bqdyA9TRLPShwIkdHGBz4CkMNFD
5GyuaZWtwByVQtPJ7NexNbaMbO7EdTlguMX3QEMR4vZhfHHqVdPwhp8GJr+kxy3Bs6j9Q2dRO07a
KSX9fpjmhebVz948bSlFInEATQWxbobzyMO7WcRQ//ZHMQGWRvEZKOtVrYuy2Ks1UxlSaXR+Ut+p
43yZPQiy/gzCOzBecGySBvtQEKDJMRgIEm7sQZUmylOR/To6S3qPVKZrDhjXl+olYUQ9ZSWDl6Dg
ips2Sutnk75Toi6ARlS0SU31tq2Vt6I7Vua0bJRiJC72NEIy5mlLa37iw2oN90AfVy72cWGeIxZz
lwRdqc4hK8KEiMzLW5ral5jYmhQo5dOpaVwCQmN5HlgoWRCfxpZh3V3++9a7exWmvNHZQYF3rEgJ
5JHgSlGHcObgI5VHswXu0rhhUbSglT8BLXUWnStxfDaGjc27TF8DrsjTHP126PualKz4lNgm3BzK
JiCnx8jS21DxzG/yaFIZ9J/qGs/gw/wEIbnx6lpPBTm0+qL1/zKHqhNS7QcKP8jxb8wNLFNIh4RV
bPTu7vy1MUzzgq6Mvt9QsMlh+xjRFypQQu3iidXvx2Y4Tp65/Gdsts0T40PDjhvwWzJcRI5fQtug
Cm+og7TRIqlf50b0YWE1rsClAxCSRNhraetETw1ElyQHtcHzkApGkImO8A5s25cXDs2Oi6Rnm5dY
kBsgRzU1BPJU7tyU0okUOC9faczGU/OBg0K5lvSWQo+9wluVu8iHddHNzxHQbzj69iVlZ3bQkbk7
mI8uWXX61cnOmYcrwUfCZQOUeM9mewvrXzPDNk6whdgnjK7qf1RdgfDpDUQ5/2bgFPdCj8DLPZf9
1KF8iH4x/P67j532dxT6e9GXnwmeQjcb/7Ykh0mWBHXM+mqB09tvst0ULBozwypfcIBTmg1jnKB3
y4sWIU8qwY94DRx0/WLMX0zDXxV6vUTjclN66cDv10X/G0QR5AIPaKbvqlknM9O/wfOAB28aB2QT
LTGDQRd91ITwGxQUNc5wUJB9CaY3hhyfXdq90gi7lbQ8QfuPzSluei4KMuhdtLVc9ar8qdzb+l1O
bA+LhIczN9CSTJBUEsEN+lTDZznXF2oGStt+aWI6U9hbwL1fVNSBZGojfYtJ/Ktt/adE0jzMYmf2
BhkXjE2SoOvpAdQ7dVQYwjNhnuBM6fybWlQoj1+rRSsx8626HSPOCOJNCLfsI0TM0dbUMdXUEDwG
31K1t0AO0oHrARASRJXYNEIlLQz+DKl8XqBTMB2AlkrmCtxC29rFh8GvU7gBrSWCno8q97G6wF1C
QPqKeML6hQNqrPLTnCZb9Q1MfMwVvKYuHHXigvhCrlVEvHgECPvVgWhpECbMbWHK8EhgcYEsPGOC
DY5o1Qk4faQJTJx3cClKG4echE9u4cr69OM/tXPU0bHA7Og2Doe0fRkSSHcsySSF7IXvvBu9eBvp
+uhh1NMQ8/6YrCPm9BOWsRUETMt4bGiumiuUjD2EZ9PRELcJ7zroMY/7zHvvMa+73IiDlRAcvXFg
l4Y6gVQOlkoIo66+8L8DW41MHh8rk7JFNekPFmi85zwpDCorMyIHKxqIeT1s6FId1/WbzkXtBKX+
1FU8CSIt0Dih+QtI3fTBfVpiDlprGbWKQmU/8YlGouh0oMVDuuU2DcQKcYj8m8nvCiEbiGGYiaXV
o/+tyAZEaUYzZg+Q69LxmdQ+30z170ZX/y0ylyWZ7q03vyQFrZiAc2O4CQd/57g67NzWIYZYZ9gW
ELuwh03rnjBe4fzr+33qrtXoMqFB5IfTdOuI8pkAnglDBRNXztpt4TdxKgttRYnDkHwQuyd5kD8k
rjAJ/saleU0IN6DIHLkih7/ExuVSQV9SyzSgDfTotwyzeV0IbgFeIrMP2XfAsSaiXHwaFqoWJJ6Q
e9yKWlHfbB+vFY5knLbdR6Sh3xLbEN871hU8Fsl5xro0mf7blFdfBrfFTI0B+uCeOFXPoe2XTSs9
K8xzMOEGQhZTU6fy8AFupOa/XIeJdIpTEJarvsu2nONTNi/0CCVge5qA7ppopnhafXZSULriiIfk
SX0DiYMYabrZ+bEquH9vfbIuZvEZTeHFRHxUoNIOjZNel1upwcpOh9ievsXEZzp7+KFFzgNO/Jyq
bMM+qhfQqS4zdsdWnbuAwWbO/hP4EPtqM0UUT3gkyCqOFWjo4Dpik5wHAFuCOOqh+cmdr1lDalrT
IbrlZ5u7T18+q8WpppREGYV0CwMY4nnDvDaInkX+HZc9TygmOG7O0WTCsTgtGFQSZJLfyoPMhMRH
w6TnEaqsKNGwMSVazi8mCUmc8tCcHDC3qcdX6v4EJqSHS68k3xSXPWiwm7zELUqAe8NYGJp3m3XF
pEB6QmrIaRn16VXj8pLmN+Qx7dPBiv3ji5qQVza3Gmwj1CGEzno57bMw+VOULOpNNS35FCgKHn4P
i8a8UHNVEhIi9FXzaQIpV+u3bb6Y8A19Nx7wpS1DdrWAqwPXo3LWqqVWWRPVoAHhYkhi/WjJEdQD
UF9CQ9pYUAxR3vkhYPGXRcjFSAYuEvFgSs/q64vKI6lugArBqp0yvDbVdZgB6jhSCLZR17QbbXr/
p545HNFNcdhOFLMxJOsq4LvZdOaJjC9k6DxjY/zuIHF1yQNtrXSrSox6g0Ld4RRQFgNSl3qEoFSc
13ZAMCdi43hfOiTIyUeNF9ePP2CExvnUVD57xx3CzQgl7S1/CmA0BRsoBCVFRF4VUIW8Q3UQkUG4
UeciqM5CWcLvU4eUmkjyjiw8LlmMuzVn5aB9Te5d+QvLfTtSZjT889dIoGq/WlMWuVG2Ua7+mJvA
bM8iPCiGUlmWFZ4/iwma7N97pVw4UOUR4sAYmN3v95LHUr2YDXL8eK8PZ2pSVLUQcp2JqDfQKEgW
G5JNcmAXwSFC9kLCyVPjAqBnjwCRRIzrmM2CQPr+7Nb32bi2zWdDNmfs0Y5DGJfgSXNqzKUM/7oF
nzjgfeFKCLt6qdkIWaJ7EP9mVKHxshjJGbBNCymuv3Iri2pftmf9RbM2TXYdCGEEI6ifS04oNbxl
pQ6V+dzxXo5kpWkAxDceGlzz8E0wZ0n6bVsfuX3my7bJt2Ywm1y6/tHSBmF25wQesO39p6AIQFwe
Qn7zIgT5pbc/YBVEftHyz7A/edORfrR2Uj2Sr4LQJy3PTzFQTN6Yh0pLaLCpf6ahWDj5X8PlUR+P
uirZltRbdU8Vg24AR6sNTFpgPcq9FMQdtT3FhgUQWuVZzuWHRpyL0gnkIVWtMn3W8ewQLVKs6xHx
rRi+c2I2igZ3G9Z7t11XaXyuCNmxk4fTMhNRD9Ik1cHr8j+aftLXPOlZRQo1IV+6XxzCdCR1WO5s
Z9qL6VYEcHeU2tuojhFYiFNae6tAi9c8Hpb3KbxkqSZ8h6S5pHw1OI81Z6fJ39Z96ycbcPMWTifb
qpZ9Y1xsynAy7osSmp8QdB0eZCIPKYFV9sAbFJFeUNJS6Cg8VP1VMVMVoOiEmHKGGKO9f3BodGDz
NkS5V5//ntnaIgZvmCVcH1CQ7R+mBgjVtWkLbJ6C79yqD2XCkBc6XxbZQXOEhJp2kSdBVeGbCDsy
Z8P2p8DaazXBIXRmrtEZhY1geF+DHaFhSV1Esh7PNuxzqe1LDhyJSDNxVgCRpiQrJtQWtYFxggkP
M5Tb9jCvE91RgcI19F/QMuIAhnXtQM3pBWZkFlvdB8SA4MklCDNGQmVPTYnGIJVtZ7tgcEzd6TUn
oRXJLzqu3GUpA0sU0Zt+VDyOmtKtvHlFMDSX29FqDtlKjepZdRlxICfzhzeOxyYJV74xEj6WXIy9
kRSbqaDBtS3ORox0mv0P4mCTdvZFOcUVvzBFl6SucbY42vPMWGpVxgbFDUU1LuhwGkYXblgQiCB1
OalVizS3D4SMIgNDvtaQW3DRK6kiWsQlQ2THOtjmM++WTZntlaxKf1UBFgeOTUIkZzxSDptnU+0D
aoTOARVYD3ImSzUY+P500mowZo0+c8o/ZGz/YXgs6Auz3J1LZlsUHZQYiFYsxSPDs45Q26VpLHXi
ETxuxMpDZBfS4iKWIkAWF395E94Yj40eeUwh54y7CfwxMc4lnuaJKsGRyWR0Th53UDM+DN5JxcpZ
cHUmhkbizck3CFHne5xelK4vo/iRT9jcvIfCyxl6/WmjLMU6rWeN+VWMuARoLJ8AgGpi+YnsirST
nuJNCD7TmpRXAnIxWCt0UR20vbUsHQd+I3ipSIvp+bnC6DkE44spFcu4IFwXazpjXuJMm1TUf/L5
y4U5BxZg6qTmPXv0lvVZG+4HaUYmob69sv2P/sZBSaPYK3fEK6fcjsU+hvlVrHTGhGmPsD/lu3pz
vEy+1cy8Sb2LxUczYeNWYA8XSmDlFLMgXeFbldDPVKDsGBM76W4bMa06HOvcjOqJItlCKway8rKV
PcmdyTSkS39rDa+o2hDBxNAmCFZ08O7eQt1dpXsviLeDsDZRaGwydcGBaCJco7MLo3DXeLuwN5kc
C1awSpK91AwvXTJeQf9XNXZ0yjsR/Rf/Ts26OzTORxCaOx2lC6mZBIQQKWd+D7yopCQgYjFREHWu
sx7Z1WeGFBXtgkJPfeB9aa8NtBwNVPulJlG0tah5RKrWEYehZFyYYjwijBPv1nSEp6VZ91KV8601
OGjiO19cLSpKKlfMzdErn+uBQo91QZyNupWs6GQxaCmELxxNrN7NWgCXLvxWfNhZufcter4P5Tyd
WPqUts4Wp0b61O743WFYOTRD/jM/U+8AHKOgcF5JuYqwgWgvPltHrRY9xWuTXtjSS8E5WGvmk+uu
zNFfutpDgGe3UpyyxD9Js9htRBD8AJGsWDImxn933NohkaGko5yUfoAbiukbcNpLKT1lRgweM/hL
wWmueBkizYoR5if77AJyPICnrfjLquQyAw8mDPPJolsb+OO/MYVrm18Yv4polNobZUkNcrDJvwwD
yqINV2wP6d4qfIqxA0DEIdslFp/DVMH42mvd9Ngop51t8LGr9xlxdcrS7SUd0XWMEiSxeTUtyyO9
wkH/yDKWqihYiek+Q9N4Hj6B+jn6kVr/kNQHFjzKHnaeBFhVljNqQv1rtL9DS1wqIsgtEpODOtkq
jKqgGK6z8uUc4xBGAZgEDpuX272nRQi+mAbXvP9LFfQqwQwck8vgE5AwlSiHJZVbFbr2BHCL109w
mY+Fe8ih/sBJwnFdki8YHgMSEss6fNEncXK3bbsh44W/8t91i5D2JvCVqx/AEgGsX/7MHZ9ebERt
U9IlxN82bfqGn0j1QbGF8M9NQmLzjZDmmvFa436bNCDtinsJinElKhVdFPAsTlO15qnuRuPFjQ5O
Zf7OXnroOvuj/ym5t/lBqWbyGTi604RxCrxfH35rRoAZvxK58otEx6WHCZ5aGxqE4W09KqzmIAdY
9sRbp2crCzRU0hLU+s6bWrgNXsmasmcNXV2rP2w2QBGRVV+6D6jbhs1QkA1C8TciGNKhQXNzfPCW
Clmrbp7LG/6O1izVHogRUmRtQcpANyXkw0CvlYhgsfQn4rfu5JNmY9Tpa9IKo7Vbr1V4fCAFbWPT
OkOp0LkMSJGPjkuuXI1VgD1kbL1TyYZbcDdZwUK9nuh8kbt5pDuK/MlFrJoEby4wL+eseukhWmXs
E0zFDYmni+GGb0pDhTNWAfrQb34MRcggBFKKknavdCRFvY/CL9u598goFOzj23/ogtETUHJ+b06c
bjisg2pCzcaYwM3PD0vM9QamlRSGkdAJNkP3zoHK+T/NG/WlOUfBefCx5isFjUH3NHG5Cih41LTf
UK4B04Bo/1CUvgIOSunpzq6If2mZHSUGvECx6rSkOieJro7vlp8GQd6T+tINNcX8cTZ6hcqhkVqc
4BzcrH/Ry3Ql03dy9P7tUvS99XdelLDezzOOD05zaPsnpkf/mxjQtYVkzQMZR1e51INiE5cIV7Wt
Va0RdT85Onsdii93p/7sjGghfv8CAkO9JiTHgpcEcLJ+AUGJl0mrRLmtEgVm6c7VNF133dYFTto2
cq9UqPabzvsswo4WMhh/D5xfowHKyXYDzxzpGMyOtHHtLeDzOlfgnsn9PmkpluoCX1RTbMPAulfk
zYY8RzbhQi6QjmtjPPDbddAdx8YnL4x8aGhiJf4eVmjVQ9K4uttMDQQz0+D/k8AvvJG4Qt1fs61J
hubU8e6BZKxDSChNrAG4RhtiA71Se5bxfOaM2vlqV3KqH8TOmOnhR6IZICsmqjbu63/hJrpuLTV/
uMqQTcBBXhyTUZK1Oz3OPp9LnIm5GrYAcqmmcAgVcvRlwvsJcKDEtJX/4EYwrZiCi+HQJ4CkTvWR
wp5R8ruU+0Y2a/oiF64/LQO+J3P2j6nf/ZVto6Lkn4qR0QUQn+YakvkIWideeSyfGBv/f0mRV0VJ
8X6ix8seYAIzZl4ICZtYBPFh4TtAtce39hOmL030LB3EobTOIkLkwNuK+bU2HxE8fOK+GuNI9dS6
7oB/gj9FjE3soF5zAhVcBPe8+MKjG3vL7kHYHW/h8Exf8tbW7M1Qee9gRKykDlwm9jkL04WBEOEP
UxfGUONFiM/24dpXpDEJzCN4pyT6sDnrMEkVPXGISBaVZqJwfxorfsyJjOX6HjnY6jhCdN3Z+GN+
5rZ0eVaJRzL8u0awBuTZeghKYE/9O47Rd4MvpQ0ld6G1bMznFoW3c0bH6TvNs5ho0ybMfptN4Fxm
sCrRSmdw9aAg/7R78bZuXpyOADl/68vTwCOI9tyuFyXxUs4GYqeFMyAAcCH6DrcxCD1PVocKoyB1
KWS7HNiRO/2B+Ca5TeBm3LBFe1cLnIDgAuSG4FvYBMukJhSwib5pgW5cJgKbPjFtJ0Xx6JbxpM8V
uBi+k7Zb2RmMAnVNBTq5gYCS6I9uEfi/jl4zRkVWbug7hCRKjypcWJhob+d39XAgoLcl8GqxCTFD
feX2CeGrgSentN4MymUKFFwNIhzCdwnaoiWNRLn83uXFrhvLlSIKPGYnFZNTwsSnXXrsouo0Ul+Q
+jE1gs4yqXNUtxGm8tgcl0PgsRNxYMP5KPF8UZjbq2fgdY5NmhfrFz9ylgXKfzoHrZkSO5N8Hjw3
QfcbhJeW9jU2Hrhov+kKpMMur3m794PpSk3an0wgYmxcjQ9WZq6QbL7WotyZDENNAPY4mMgWT2oN
dxlxLTqEUqNaj2WPWWiv2Lkku7j8V1X2UKfmNrTba2vNOyWxD0TGTme/+KbaRjOLqy/Zar79mbCF
wN4cqPT8UuMmD66SJ5dGsKwFRWUiJ5/GDnfzqL/6vQXgXn3ogOSTFw4Lw35Lo3XeezcT9QhnQy+v
Q84nuirkfnLgMeG+mZ7OShrcZiR7xitXH3co3IhTUSA5xh2ILIG0dx6ADnh7iNTNunVW2+veTl/a
bOrwzRMaNYan0lVuZsv80eLiNWrAqUfGx5ilRF3YBZL4HJ/RzLZBQlO8E82vrGigmDXLZ8+vboyu
gPB8embwb4nFqE71fTBm26rASMzmlBJHIF8zWvfKmPRQFFVRMqKD4EX1J5pj62trEt7BR0wikmzs
ud5aXkwjX72y2xNFQhMtVQg3KSrzLJphUi07cJBVjlWzxkAAO2icw/egBndNsO8nuf850BdvyeI4
sPil1XwuAbcXMOJx6i+5NyxyZkWOWZLCUR1ThwTRVJME0aNrm/Cy0hyRLQPsIO4Vpfbag40WjEQe
i0vcYchkO4ZxtAzjaJ6EUkoExFN3v7zYTPrD2i/hqkoiVSca5K38vTLmPdqERsija1OkxAubQmGV
oxKSMxX4qUeKTbSNS8yEBxzffhYDXj6C9j7knjogYB0IcmMWajk0mBXqmeU+NUnX3KdoDtImvep+
+oa9V3jrvElQsypEHF0DJHGV+oRTy5ORx1hf5K7rAkQU5PspqQMdVJpZrLDDh3SXByYBYG31osJs
2MCZ5frulOHpdV9HdGlF2n5Iq9r7MUbzyGk3+SBJiCQk7BhZit+yNoEKdKLBI/Oja+je0gFmJHq3
uZn1LPaeYFrOI0Ks32m+Nx56HS6WjwL7f2KUiL8lDVht/2xq9AUBKLg5hZMk2ZNNQHBTpJefUXBO
57PTiWzdGfuQ0hHLe6v76ceNKEGgfa5gGJswfHV1uLWDd8df9zPa5hBDB4NSiEQ0Gg0CQjcNvQYW
6bQZ42A0YUm2cvABmUwL1/EPGuZ+omoE1KGSec9Fyv6Hak78ji4BjbPS1z0XgwFTDKHFc6409QHc
D1GU24winaE7Zo5xZMyX4FCaD8YPHQd9xIDKsN9Ak/DEBHzWVNpxUlA/HUVPrZ8jExO1jb2T7pYy
BstUatzqGgYMwVODzhNTSM6s0Znocgm6xVjAvx3YTZtH63iMwMe6j54jDlMfQWMfHA375ukccDBa
Hnu4Y4IQ02NxanQf1X27J+dNEdxEn4GJUEPGAmibI/93+cpkQYnBqqR/zOZ9GWEsGpXy/pEO8u+Y
kr/Tk9oDQJly4vhh87fqQqpjgkc7Fj9j2JHdfFT4AcF9256jvQ/aP4bRfvWG+21VpEkaogDIRR9l
EpffZXIZHV0XEZT0Nw2mTZOadx6diQ2xeRN9rITFCndnUF7E/QXEWDkYmXlIOlqo5OFiNqgmKA5K
/kdeYSfG9yFxbtx2c3hFkoowmlfLOGWVd+zJpAAfD8L+3QYnFcFbGSfnopH/ySQqfTt41r5unD1C
w6XGNwow9GZ41iuupqzbiNjcsMOZEpuoC5JIfKHvrJoXkkh7PuphRjtD6a2ytl2AFhBw2eH0Ce1T
NVcrs//tt6zgEr7XaOf3oJTUuecr9Zlt7GJvsx7ncMoWLctuxQGs5AvYOQcVAOmeXTs5dJiA3enC
lUG0NRYojFhxsA9K+3mtqBqEyzQk84nTCR1sGJDteBtq/o7U4r8CBFJJ7Nwb2HqKrIIGIDLrsEMw
cZClvmtAQGc/WBrFNvHYinrv3LFpS2iPArQbF5c7CjplmDogZdJuH828/8ZeBbGUnGQD2xJ1mS/y
5vbey6iPC3cqfjr0CV13a4tTFZw8qoWHdjdTsxPrkCDeguTpVaVRQcknM8pOsK5KE1+h+mrq4SQb
U19OAbUeBMFI8TVDzYfWA6NgM980iJPqnOFbSAsUsrioPHR7GLMs5wcT9Azhrmd0vVD+E6VYzwZg
/8HyVAPbwUHs4DkmtTzON9mIF2V8wr4nkzW/omIZgyfqJpsmNkfWm6jdEaFGR5v/nXoX3n4G7KK5
cOQi1hqpvms/OiafMRuOhB+zfgVZiZbBXCZifPHD94aENpLXRjbhsH4TSXXR3fqg+9YhGDmWI2Hf
afzbeRlS+7BbNWaYL9wi/nJFsjP1hOLBgelO3duYxECQUICYI0qBzOHtNiZwDA/6D9mpIGZA/wTa
xnb7d9rrRKcI6JvUoQrGYc1xns6ezjvFixESHZ7t4L5hIv1OvFi1RxTSrN8sZBtCkiwACBPxRb2Q
JiAK1toQXfE4AWdYe33MetSp2R8z41ahgQ4i1OuwDK/cgqIoedLGe87zqHmXSb+x0JDuhz+L44fB
1ExndbhQmMQm2jy0FuG9wxbAKoUTYTaGCJYfuT9Slx4aOp7cI1tyYW4stTe5Ob5yul0lwvXhz5Dm
r3DVKwtbF6zLE3GAq7SdjxLh8QCrA+IL44WFgfO8mM8jF7xjIVmAvwbqAFIMOcoVNm+LEgRsBe1P
ASuxS2AALNdGTLZMch6sa8FUS4WuzkBrlfsQc4xGIyxqJLtMjn1H/AGOIzs2/7ZO9zu5xd7LqJB0
/HRgwljQ4oyov5VKheqedOjGjGiO3Fmn3MG1ZZJ7W3dH6qdOzm+OC9rwWTQmaoODWwX5mGNEDf+d
gHfJB5S+2GXrRMc0TzFbf7Zh+uam0JFI50Jx52d8KVgSu4rrHRFx6F8qUo1mSchTzuadZIq0WeQU
HYAPEdeDlcHBETXkV3uySEkn/ltJkuetRLqSTQxxDpcjwpF9BulZV8Fdto8SH7HunEYkew5nnau5
G0VtG3mzc2FRBpwsQ1ke9UXmTl9t94d8zWXaB0vdTK+yIz2fFOoGHVePMaVKCXolXP5Z18lSLYkT
Coi3IvMqi66Z0qaCOrT1rNRTlYYuHTBg4s39jTDClFTQpcjToj1Qio6q1ZTX0n03eIBbA65j9IBp
iI/KTbrUkunKgV4Qaq3GMQd5FjiJ8iWOKIWVQKfJX8f8M0nW/kxqoqhWlu4+gxnMuFPJzkW97aCn
bQQffOeR4SlSNzWahEWVhEvEsgrkiaxo2+diRTMTRLd/c/zhiHvxCd/oOePLjhMBvg73W4hdBSlI
2qAdnGmlOEnorLS1l2N9ceQtiv/BPFyWTxI9VCHuEQXn/AFKWe8473oCq3NXwJOBvJ83HsBWNVFM
KHAi7s9hph4Jqm88heI9QvmkHoqqoLmHLJ2y2KE5RgNVYxfXiYNW2k/AUaICmt4i4ApuEMyndICx
EIeMBisURkWen52RkijSlPuZmbAnaCCn7rLEQlmxEVbjNiDucBifZwQNW68WYIUTKpRTEcJleN2S
1TUgzw/FqW8ek/qYxoQ4EWgJ1/ZXWTOH91B/xOKesg9asCVCW/SjT3ZoVO1Hi/InlSK/0CtSo+hW
MfAs4KxK3d8ay0GzZFKY6bbI915DbkjKdCpn3EkLLf2xmBn0qfmuO45vfLyTU74JGqJnFGfeMqV1
LZ0RVIfXKKbnYQZkSAdE+P2zDrvUml8JSVHqcyjntkP3fzdIkhvyhRmnbLb2u09YNA/9uZ3rnz7o
lql3TYkizfTx0Ilop+TLdB2sDL5rDZZYQy/H654bhISNF8290aeDGumrzi1j681MXTgzGAW6ict4
brgeyL4Q3AjAAcgL1+KF1zN2/2Sts65jwjMGAs+y6RNDMrC0sdJ9bR3UCIbifQ4sOk5v5P0SbY+y
h4eMTmhkxsB8wfysV8AIwfgVh+AO1GFqSbqgQ25VVvVWDFzig/OXmH0alGmwxzzpoExj8+fw2k3g
Bkg0/kfSeS2nrmVR9ItUpRxeQSAQyWCDjV9U9rGtnLO+vse+/dB9T/kEQOyw1lwzmGAug4XMh01Z
h+1LaFFtRRsB8RgEkYLe5BlwN662+DLk4XfFxoAUSxjEMOO17ZUxAvUKD33oTLa5z+1uk3a+uNcq
vfIVSM/klqB92ckU/qTtdkp2a9X/QEzRHSkdRx0ke/iWzacAKRUNXgdloP5E0G6Pv054Q6Bqt6/2
6HAInyhkajivEvVty35hE9AD0ScU43VchndOtYUFB6WT4KU/M+eM+5wtvDpIyOHUAN41QTNy9S4P
vEvKT8t4Kg3EUTlyVkMiHWrMHnT8YSb7IkBowSbnXaRkfwYwtgbtbw6gOMw3C10y0fVd9OgM7Sqw
1Mn4JqrpbWnktancC+I8eVsaiL7Vn4LlK+aAr7HwK23sdAheVelkxLUvzsEhAwO34AmKYqzCvmWy
f4yiOUSZ/iGPsjsO90K6s0ukFLFc6IsvjdMu108UpxC6A15ej8IDQyPLorTudHVDrCbOEVZ2zmVh
ed8xrs1NwGceHH+jXxpPvNP/3kmFM07yxggmG/Y6ieIsc4YEheRsWeW2ozPin44EraXlTvwA3UmM
E9Yy0u0FOwxAKNIIXnwIRaq0N4fhJCvdd5Mch3ajqEeseNeyr0TWtkkCthz7uo82ybAKz1I6bONl
neX2vimfnR4+0+FOMFgNyVuStlXG7N76sQyc85N9Mr2LG688h7jrTvNhVtpNtbwsyl/VbuK4e2ow
PmEMrfmdN9BqrpBnTpwhrkAciHpLLGJJI6t5ulfBwhK6y42dwUraao1fJ+85dHLDISW7N3YRPjHW
WDF/ak+zP6KlS8sX037tFuQNcruZIkhunX5b8NcN012HDVSZnUy19Qmy+AwYX6rcVfKMFMmYtyas
KVmFWikWirSfVDRg57okhNPZV8Fr3Kiv8PpTjmWyw0amoANVAqKVxXecYxPg/BYYBxVO9ySw4XQf
l9XONLCplLAIZFXby7Btrd6XZl6f/hJAWpLxP0YPQU5or/yZ1rdc47pcQOTlnovJKp0mwcUIVjgn
UIkik2DU6XBCyFCo5p5hoDek4Z1hWE2/WBsbi+ae356D9FjAWzEYNzfam0W10EMpkxaVudBOvHg9
4Lw1fXYQQ4oeYS7O5k4EPvwTBevWQtpIyjdmKLxHnD4YiGomQZQgYLr9VzsntCq18molBc5eQMBp
OXhmLLt2r/6TYqTjyl8A1ZP0x1Xq/JYkkvz1zl8XY4FKXihuJnNHLJA3NXj9ED/JPE472c0uI5Ek
tP/EvyS6rgDYALwWkE8pH1aLCKj3jO4xIyKCIcTFlLtaU7lTu1YpfGAfCxkKyU/k4PkWN5E6Br7R
dN7Qp5uFUUha9K6Z4iOUNCzHfSP8FV4y1LoAq4LgpqG1r+VHAju+FnBGaG20PNzL6oJdSreV9nR6
xNG42Ia8hMxo9Vw7jKDIWfltVBCh4mdV2cNamn17oupoi6eYlsVxzZJ8pn2w61DQ5EZ3NaNazAyP
ExrnaNSQOuI2JfRwMC+CVPoWu70wyzddbV+bmUoSuzVcIgRd30R1XnS4k0MHjwgIrhYAliWAPUiF
99UlFmP2mNoeqTFMZWSpqLSC9jvMIzwf/hQIvjzqjPAp9MIZevE9GnJhKSAaUEb5OfyLQv8PG2ki
cin6LfCagNRavETA3rU9Jze3QCjZQOvXPCIxZ/mc32rzIfjxzRTc11IZvszMfFR5g13Co+jo7brO
D1qtd+c5PBah7g4JSI2OZRnfNmURCGKl4hvN2IzIdHeWqmttEHdYYs4B6BX9mwjvQ6dFEcohMKmv
UpPD+MJYEWOoMS3/tY78UnU8IgvyEKr0XtH2WbZNh/IZ6tp7XjBStTFl4eIK242lYjloYj3d4w1L
YQ1/vgnuSm9SJFBILct+SItr0+c7tc9usq7tiQJmYPVHnNUtnvp3QGtXi60tAa4QSvV1g1l4wSBe
r7pNC1NdV77NxaVyCkvFqzVn10XoCRYKWuhMNr09tM3/wprx0sLoqSB34l4yVOuyBYqY17d7SfU7
mic7vTewMAoqgEGmrYAfxffXgS2GYoyD6Y78KP9NjrOTgvNcIOVgxbFU+fodKE464H86JVvNy6HS
t20Nr+KzTdMPBy1vgXDSsT4kU4XFxXVf6vVzIpFWMijO9EKL4N8NB8DFizkZbzMZ4j8xyiNBx8aR
YQXV5o5A3J8czFJyFP/D86pBceOqo+9InHvD/NOJtw33vPwXSMahKrepRkiwcjfwNbZxi5/GeF8U
xDaUjzbHMK2t1tmwQQ5a5/lH3fbv8AYG9RFpC4U/09jqDYRbtZbXcWr3dq6AXzFfKfNTF7ZQKHA8
hKzEdW7rMtS2BWJitx2Tj2FMLwvZvpKsHHXanwbxa8rXbsP/x8JMXVxrfC1+i/BrkDhBTnwDxZlf
tnjaM0wdPdHU68wOoYrIfyOKHkBfBO9xgHdbhv8v2JE82yj4LKD7/swGoV/zZNCjTkxNyUce2S8S
YbOydZlzorK9LsQC0iAgWIq4Mg8VPW+qS3fNuSD57hwaatDllTrB5lTtzyJgWJWfRYO94HI8bvv0
L2367TSTjyujkPGiDnWRk50MAXtX3qha0GuvljkR87JvLevUt7BqbkDGmsHchn45tQPCb9+J4eBm
VXaJfdCEbysErAGKqVYlbgTHF/8qyGr5rndQ7tnGXoFXppZHOMFx1WN+8Y0AnQFfvMbQSwVsiIbP
ujfuY+wKqIDSR4YtpsLAZDxT9vObomRbjRj3SCJnm2GCTAFdK4gSoL+AsGWLO3V/Jq9AeWp1jwJq
aQ2XqOmyWz90NDybCoYKCyYtL0NYvUyh/GpiF89IQ2JCv9gvaOe7eXTTdkLyXex0mQlIotuvsZ1s
YnZ7G38GlDV6qW6CHKdytdj1iwnbgWscJ/maz4CAmKsgLDCWsmEnyx9sm76rTxroXYlwy5A9xcCk
Bg0EKrBlccuQaD+utzAQktZaoljSGBYSdlIzOq1sT7KDk8QPCHi2VbAgDC18hqYNRgOjNwJmVRt9
ODEqRN2LxfLfGDGlsf9s4dSyfICGMUyrgfByutgk+22hZ80JJT0lFulrFp1od0JJGIIrgc7yLAvW
t3FthpilMm9a+17+M8sTYA1Vyos215tjgteXitFya1ofyDUsx9lIQ42q4moTQe3EJEy+tIYKcxa3
C+2/39Nx5mH+PJBBJD78gOumHB8EVMtp1Ozk/IvXrPoSq0hsJpT+p82+yDwoxrtEoFyAfyoXtRww
XJVHLwrtc6dN13hhzCsnrk4NLvrqyfAzbT/mDCK+Jd14od5KgPr+kxcr0k2Sl7UsW9u2YRguh3AJ
kq2OnUcoeabFGVuk2bbK/0au97R9ztN4A8p5lAVTe9LlIPglsG0H9hzxK2P4Uo44ptI61xRioR+H
5RX4zUwOeaP4FB99G94i0/g2VNQdNcKgimXV5AZ4nlFbCEiTo2VUjMRLhiTShj35qZUZuXQiWvSG
BlZgBxKAAHjKQKZxiuwppfAgY4tm5FurKz6cs5/yeSv84hzrIPx/5rSi2Crh3TL3YBuJ/1pMC+ET
nXp4BZlx1qY3m0wiiEijRTL13Vy+rd7Z4O9T8oDUuNrUZfERY2DgJI8h1/4Jbo0ZP2E9MdDp8n/2
rF6nU88wTWe3CV3WbJVcX1Ho9lg3i/FLzZnHgTZ7LGSOvrr4HqJ6rxoc3O17vGDOxj8WxxdNguEh
l0QqWL/8qAXs4T/8paQabmKGAKX53DZ34FbYVMo5rjlKheVMNd1MCE/UoSMt1ZwdcmNAw5/uZSvX
NrZ+biZcH0vpWKbGdqlfRciQvPDFAM6NxRcYgMq4phoZ80yXwSKpAdm1xmhqwpo9QRzf6swm/or+
jyKyace1Sjg6N+9enGSDXGxlbleYxoh4suUmSTXseegLbHoN48C+YuLVlGcVgmqsRX4wm1+9lBwl
tlxZ4DCEGyuYllQUrtmTTQeL0FSgTg21r2GlkxqNp8ABiOISQg7sRKhFleapBYHkyYxY+G+08v8u
bFA10YSK+LMxZuXQH9rMx3IxTJCIcmG0qcOvktXan6Jwb4xUOEU1fJmAWxaHaEydKFWym3JNtfGT
KjXESFK06Zy/Ixw/HYdo8oP1PybcdOVwlcRUTUCQY1cDRtOtNgBVJCOUE/Ja+K5U03NM2vDd+Q2Y
xigjxkLTlTYe1jFhZESpc3DUqJR+xaFf9fA37KpHizAxbVCOuTXsHTMCDgzxFAZSKxeoV0VztwsF
wU8StQiFrVWK8EFHBMGIhllR2Q2bvFq2gsgGYOMAqvOCTDQExX2yfie1vo/WizqmOACAIO1B0tBO
QqLqQ/3E3Sgeb2kyByahzmjYkTMYflS4Tqa7YbXT8GMBHpfLTyGUA3mjgWJ4JLTD9ioIrhiG/Uf0
bbsrx7pRWDuRbzeFFyuufUfTNl3s8xHKPPP0ClkVjS9GMng8SS74cQvXmPZ1rSOtD0qm+lawoC6T
h82IgYVF/rhhxXt97rcxdzOPP1SeDF43SEiw5xrutoFY0kw+VOG3z9wHALJSx/WIgswh+90M4Gco
6FVV3Cem59wHhzSXN2mInRBAuwZrg0KaLovN9H84yLibA/YHdSeK0/Hegsl14+ybYU9kLfy6N65M
sX6JecvDT6FAXLToLY31S6iep4Y2CfgL35eg0ly5JK+sPLUhHGwrxMhEz/bAX8hnwujLGYazydvG
7jLGXwrruhidNIDZhMohiiEXhoCMsfjk1tXJzV0PcD0rzA7+g5aI9u6NyGNnFmyCKgdm4sOQIsv4
klLZ0vdS/jfhj1PMG3sw5I2h9u32xjzGxxoPXm+Chl4btgOtLOo1Y2MY8gu+d1HYvyVtCO8uw5rv
t8XW0ik/I1VwrYQkAJRDmkw8iaKT+GMlUi1x+C1S/mnmt7Q/qft0lk70Cw6Hn90PR6AykhJyyFLD
ltqkHSLuyXs8WS7FTwtZlqY/Dw9K2G81UKhpgYmJIwqXqEdc+h0XJ1gUCfI+1SKlFCFc9JcB11od
IXtoLpzFwqzms10QfWYecylq/ncHwytpCA4NvzmahEON2E3Aq7YckvSAVbMSpzeCLuRqM0jNwnKV
0CurJeTf4WOA2J2N8btsglz1PeYko/WdB802DCBdsCw1BC2maKBN/KLIqWpoBUfOKpnQnCUbbklm
ucxI/LFwToFyqHpUj87RgTPZ8v3mMt4A+J+AFtmuxLFaq9JfyPcZt9o3ngErR182XZ2+LrogTteE
7lknMygQ2TcHoqiAvcOjyE2SPJizq57kgmH5bTNc6PkHl5lqiwXq9VL6WbagkVIXXJcluzuBtklr
88wpUkAxc+zKtSsVwgHXM3V0XP0lswD9fwv7V+WASfJGh8CGX0gx3WYWZYumviDASUcUKlW+PBNq
5OsKdhymhsA9PsH8IsEIjraVRa7TvlNTQY5iB+NYr3S/nNRY3kGEb+AoAkqzRTwojulYi1oOwjfE
23WWFXvuQEtSLzYRkDoaE0h+oLmwmfPmnmN1MKncKLyHPMJXNIMKoG4D0aN2WKzBM3bIMaYO7Odh
qwQfS3BwdD9loDpaBufaeVR/ySTOMLEPdKq4NZKtlp7aRjQyRy8CpS6ihumP7hUga5YeQ6M8qwDH
4s41c9Y1XOqqwLFGESDOBFFbKTetE1Fr4eR4FzARdhGurUQHnW6+lNCZMoucinBnM/TVrKfa2j+i
AqXsW0Ato+a4xMl+nlR443cZQqxJ16QFno4MAXSm1NVvClmHWdNUgT9pykZFR93FkSsep8PbTMBX
O8ZhraaiFodzMvZQvmDYgyJIxaZlgDor9M7CFcgwH8IuVdgETpx2lO1V96oJ1xNhA2q5jR1u+aUQ
C2kJuh9BjHLbv6z94PtMF6y+S1pARRnep/lfll0NUz38V9EFzYkSUgwIEwK9KMfxFtoHkT9WI4XQ
ExBKvN2I/5Xhr2L6EoShIAMErEBS7ywBTgfZeOkm6xQGDg4UPj8eppsWK8w6g12ci0aMQnNOZObA
zIGsez6RFlM6W9O8j50nhkviffcRkbMt3xiq7SV0OXARTCN2QSUE/wehypBjGkzCpYQwa9YeBeyv
sICe0tZI6hqkj1N26pnkhJikq75TyO9qF4CHN5sSQypFITSmMUDynPXClIdVJUQDGbz0hRzAjBug
nfhjJibecIViu9mOmbqqqouwGkzxKeSDmK5VvueKsO/JIWfu0TI4Bq2KdKNoPvAg535T/vIRZ2si
SEQhaJmuiYGQ2Wa+vDCvzbxROmSKSZ755AfMQwS8JmC2mLJHm8t9W3x05NVwdYurXtAeCIpfi0rF
RoiE7fXQwHLBoGuQUcti/ARgQincwzSi7MK3Dsx5FmSW9BcKetxfzQXaHX7iuIZMJq5bmeFiwufW
OIHkaX3VmmGHQlBjG0/lctQr5YRubSe+ClHma5l2N0LrhsEDZIT6CPcI/6/iLssKWhH2XfM7w3cS
4rHml9c0Uty4yLiffrEXFHduFV1nmkBR188z5D9wz/AOnZ0nQfUG83vCyLSG1yre9DiMXxDHhanM
OEhHyg0R1zdo+FNr20hSkDR8CoEbbAmBIlrCg27hDBinnTDlkP4QrOtl6ZfQ/hOhJgZDnkovLO5m
AVGVkyr5rXX9KZwUyv4PtQADCbTwyYNBKHxzijAWcY6xOjgDPzLFpcocodwsueYFttis96GnUYpg
lUfnnPss40RsyhC3J3vdTzhlJg8XIismjHdILWrxNzfaMcQ986s2jK0sMRZKQYdbf8ogPUAI07Hw
X2bS25v2paAFajmrKB+ExmAa03NqXATdnlOvNPZIM8rhwXcgiLyaBEewukyiiCpU5ahwYmkwxRZm
XRQSY0mvTElMhYepLndnhE//f3yeHHGqiVWPWS3HuClWg4TOEOy3p9tf8Jc1DNAdfd+ZV3GcFuAE
GOAVr42doP8zfIXnEQlqnSE/G7X+G1XVK8vgra8Yoy/aRleQH4pSLLq2GREWDvMn7KZ4Z1xUZQ7o
Y+CyALjUjF5hReu5bvGNNre9dmoKBjLlL7OlQrcuSXqzWmDd8NFIbwGPRoHwGwMDz5jkxg80PpAt
EDToJRzQYGOylRD7reihcd7g6oG9EFDzM4vjq+k93drFinSt8peJIWxG0T3N5kkxnO/QYZGfMih2
Kxiz6wy74Y6wTctwu7xjSEYucCpzK4/XoqO+c9t5XBtMmZnlmdY166B2RYYwerW8uffasCKZ8MYi
Jb+IFY4MPcRLODQ9ozK+JMQmtVOfCWyVSlhq0TqMGPGJJZmIlHEUJTyppkVZG2f7TqjKGt5X6TTu
H0xgV7xffGJ+JWx5uCVrANouDr6bXti92O0m6x3AXdYklCZu2CHu97MAEqJn1NF4NzFZOsTbL/8U
AWfKiRhJML1Qk/CnUrrzlBLkUn5lTMrjhWscG5q6uVMeinVVPXuGPx1kEYNjFLczCXtGYB3S60+W
/mE73TqIH1DW7bh+m/ranfDsCAycYGpgSlH+t9dwukpWuZ8gpWGBACPMIKROZ8VGcPFOkQr045Qz
8Q5Z4KPz2Pa2dYnC+r3Smv2sTohrsFFJt5amrgdwY2nU0cZ7Izo/J39RgWBhA0C2oynlocX06EHr
ghJReWUgfcwL+o0UNx/SrN50S3lNU8jdqo4RqM6sfJAmyMq1a6pA3GzXlgEdOqh/Y6Nsuix4awwH
KydnXWGtwf396DB2IRwwrD0nReiRGVgQDqC8O9I2aI+ZZEG/af1chVVOjaHm1d4RpJkv6A4oZMn9
GqSN/Tckt9EcViXDFUNB3BNA5WMOsinjgGtmG9ePUD1ZGCwtoew33UENuWkuFRd+zuBo5HHrsMr+
Iia3XUheLSyXzr6pp6y5whjiD8wtVBgYiEHVvdfkeTv7RvWcafFlSI6yInBNzhdSFtvxlNDZ4/qx
NabRT9pxRxroMeccyPDP7ugN5M48DpzO+RJ/OxI7oZ8aeNSkvKTldyrhDJBoBGKF40cnT6d5iDdc
CAVSMerDHU0r3YCGznFEWZOHx7kLAdrbQ12fzQXbgPyfWi8bFeWn1Ngf4iCwPnugAcNQ8G/kBp4I
Xmeh7mxSBDjcLfLLA4a/To41T/WIhGXs/DVk+7SH5C2f7f9qfaRp2O+MILXzpjM4GgXcPVaJhwWJ
UC70YbZd+g+slcTqCQoUj84KUEwjJjaz7G0Vzy+ScVIj6aD11inAY2Nod0qUkdVVl6+hegh0wyvH
Q9Py9yvuUgAVfAR7i2BPZB6Chts16BFntO2JM3tj1B/6VrsCtwoYsowuEj72dDrUOkx48cxHK8fU
Nbzf1ZwwVxRuo4p0rfeaFpN1SfFNbThTWiLtNb9t59jfnJFcc4PRUNQifsaUMkSWdxnYuILumkBh
qaH7dpm8zcKzPGcMiOxLjtqCF1dqB9mD6k0ZzRzwdPTv9iHLKuYCKIAjP64QtU9HoefvEtmf++rP
GQh/btuPUkJeLGhVFIJ6G2H1izOgqDUHbxrN7dy1R80eyKrYx/S8wlZBpMgyw/9s82ndzeohVJlu
6rOLh+OzxcLDgqhS2r/2rmcKOKBBbgoftaPB8hUcvyrVtr36sCYY1s0tzLRXx8r3QjJUsloaieIW
FGZy3vIWjhjoI5ZcB0GpEwX00gfXWPk1NADfCEWo9KtAZOz+ApgHBZwFW303OzrqwpFfdSs9dKZf
YbNmnaX+YfaI8Tdd6U7X+hgy/cRMc21siksIZnOQW7/3TMzKVsnRge4Iifqh7WK+8f6a4FptvRXp
h7UZyYEfdimZ6aQVDS5Gfz0QDwaqTDdcRqo0/R1UpXaluzSsZbrVUPe0LhkfxQuR1qhKcTPWh9dW
eZ2f1ibe2/HNyHzGZDORAaByLiZEzINQKTh4ZvjQjfUK9wpW4CrYC/UznJMWevneUa8KKsM9rLSD
/Sf/1Zgc9l6v7JPAW95Sz75IHvtY83W3xfxSXoUnozmIGZC0s0M/gnrgOiS1AoljoIj5cPQo/qIz
njbw7KFCLremvcV72i1GYNVu7lzUpiVLgGgrMnlKJBCb6DxEV+xyQwI+CeahJcOdw51fCstvbDTb
q7o+1PimK28VGBacjn6FLUoL6ZZpRuBV2gs0GplsScPlawBXvLSI8yBfyzu78xf1CaeAyFIgFx3c
YF05m+YeX9Jxq/wygDW3UXghilOaECEhNTMlLxxQzjzxQcNNl/eKtSd8vM9GOesPUoCQpuB1WwAe
XogP1tI3LCYINEUpkl9HAopX6Tk8g1gRU1Vs9c9CW8OJTncwJ3hvZXXkc/NtIw5PJX/hudp7nEq0
lAEhleeK+bu2GnYauO0CgH+V0BfpW2FIyhmP5hTpgEVoH2ysCH9nMq0p8lzIScUZihOUGJqreq9l
72Rn5pjjkE3HurKqd/1Nr93UWOtu9I2vEQlwLDrnBh8lmY5B9yxqDwsQEX4ktCrUn9t2pB7zQI3M
GLIMQBD+ldTmO3O4OrAUBtoylz2nVJuIKe2uAk1hZE4xFrr1h3bInr2HLd0oQRxfjfDb3fTaveto
PXdQKhBV0qBuI7p44CyW+WezT55U8xRBGXORA4Iz9dnh6H3p/8ESwLjxU/9JvdCXn8xfUJUhVqBQ
jdUtT4/hDy8/gsdi8OLm9q5tTo4EDQcyxdYM1uX31K+Up4a3JEP7kVpqA3wqq7uCU+uby2MQMTbj
q7qt2MmsUPKieJVg9Er7Ye7Z/F2xgxwg0RIObxBEBhvhGPORNwkGKWoHtPt8kUxk6Jcj0hz7f0nu
KhgHbpVb7oe7qXFF/75d3ni3cIFaIKcvRxE/hH92CPYJBvmUJUQ2coP6tHHaTlAG8jXeeG9iv8BS
0cUf4WGy2uHMFk8UqSzAGmuHLx60RPWh7XkPGpkCgi2yXXAO4bN6cbk1lA1+Go12CYptEG+MTWW/
Fn8MYYp0Zyg+dl2wZUyytrgsXXChxVxpPjs2+CkuDuNTnl6+DXyVpzM/8bcfn5oBYXs9j1eFCeYh
CTBm3LJv4v7J+haTXPWgHYqfAXBF8W30YkD1lD/YU5ouyepeeE1axEWHnMTlGHInuqXX+qgHvj4P
HhZNqThvTOMlTM9TCYcP++NtHO6S4VzEW+sbyIphwUGLqSfwof2Yo8dQvebaDRcoi5lEQLxW1p5r
SJDTC+zCYnaNT8U6NwgOSkDZl3B+oaRst/J0XhgTkycLCssnY7VlMLZdemodFgrz7g0WpYwLs41t
eSCPekm3fANgd04wH0J908jXfH7JpksgXRXRMOMLpt3C8X3UbpL1Kg+v/H9FWg+eOv19tC/0gxAO
4mNp3YPhvSofifIGXolakvhHhl84lEAy6++8CSTCo9sv+LVw26M4uKcSzSMe2v1AxseDUDccczio
Fot7b43uhquEfT6z5Tej/pKqr2l+W5g6aa6Gvt682qyweYNjBvnNAQ77CSWgP1HNEiq9JP7wp/lc
au2Re8Ta5Kf8NlDbhF7g1anr9I+4BP79qKePyHrCvqh4HHy/r3CnGH4Wumebm1B9VzmR5S1PLJOO
3EXDxn5lbxrtgY6RQbTYzYmKIHKlHcrIt8stELWl3LEfihmjzN+xZ6l7YifQ3qqJ+NOUYsGejYkJ
w4+2bWW8Kl2hujrEp8WrOQx119oaH3sv5wBUvBUdDoUJdjZBcGm+mPtrfrttvtnY/EspFhsRFoie
jAMCFy79Cbaul99a3TblvmONB65arC3d7yovTrzp0DLtOCnOlsmgCmNbInbFja858R/kGO9hu+Fn
Gqbfaiq7HKYz+a01FREu3uHF0D6z/reUxCkb2o9O+fLayW8TTv1l/MGNKF08PLWQF3KnqL+Fsx12
vCb7ucXVz8Ojm1kvuC8nrlP50Tu9YflBidfs8DjoaOuRJ78vjMRJpugR0q6qTcUJWK7MN1vac/Rr
xc4stuEJd8nZ/WdgjHrn1ceX/KNv9sMfsffEXkTY+qAxCXY2jGIyuFbGDhblg5Yfp7y3nDDl6kTd
AcRYEGqA895O8UdrR5GheAMuDFjQLW6VrlG3f2OyU1yUtxGXHIS1WCptwx1lR7wzDpxdJujnbugO
1cAsfjujdFKwBPfj4it4i9Jr8Y4IkDeEDZ+EM9RZuWXvEsyvAIgTjtCuxtwbcsGDlR72z9gz9M+h
2JXOX2RCb191pb8QvYX8rV69adcae6Tol85/aNc47ofxSv2B62v/zDD7YWDuonc+G1szVVznBHCL
DhbPLmUbSnvmDDzYecejxFtH/kBuwp2LARK0nZOxQZKKEBFLzHtb4P+0lvtNn631N1jeq1BdgaRn
9pYBbS++RfSOJ401qeFIoiCehuK1vnCCMO1ymDGRUEQIBF7ODLk3nW/IfkoUtnRE88EcCEolIAEV
XSlZQNH0NccJDYa4Jbn88JGClpIZ3lTupkOd/JuIjVfW9rCDhoYbkaNsOI/T5EEqgfECXTswsLLZ
YcKbbEeG7WxDCpEr50f2x0WWONvwM8dzzl4lT4qZU7C3dRcn5dhNPiBNF0/rMiLtfeto/FYLEWbQ
krnLgE3HHdVhwTRsMi7MunlV+8WWdjJ7ZvYTIE2GDt/FT7O3Ls3ERt0SudMZZ2Kn1+q52xf9Rkbj
BWERIz4xR4jTQ6ajpWNC4BrBmvQJpu442Rf2FU7/DFG/d7kVbeXQ4+a0GhhRlbt89qlNMWelNO1f
uh33Uo5TduqyJibwdQQc2+I7sB8DvpPfk4YcBQgHljBZSFhqudDoaGUTHvG7TWY5dd9+8HC/RoQB
8e/G4ED/r8ytvrsev/AVR4jVb7m8jekYYwyyqThWdLc8GRVtKt+IWdwIwpOJYqlc7v3MJHLOjbb9
iAvomov/hxKYTo/KPF5VQP1f8rPdUuTNJCYqrv3D+df2F2YegU/UlrRjRxnlTufTrYd97PEWwE9q
XMs8FjsjDv6q5ZPvBUJUemp7VYF85TPFYPP1jM7F97Kq0eXurOYN5xC3Y5sjKIXAwhy2XgH65WCp
T4JbGyAj8I11oOL8zXb0YMMTLje/7RLf3DC8s7DoZhZE6Nqaa9u55KHHnTEamxy9SXSKWsiI6LVf
qIAOsnyS2Ed0eI29w9pA6fzadtU1xjz1E24NrXf1ylMrV0REiO8IwuSODgGi0QjUzcZ3h2N4nutX
40fgw7Rs0AXVo/JTxhcdK+K/7MlsF/N/ltHZLO/LofdiPwReWhXvPEYv/2ot1/4rnqQE/Uw3Plh+
5ARYfJofTszv/otpl01LSsYmFruepW85xRNPnTzq23BnXbhfDvpTtmlvDO0SoS8lUKnFA2ZXknaE
/QOY0iHSdtqn+gz9CjNwHw8UGbR9Bx+JDoBBHYZc6ia3N13wxuqqkIhS0wwErD3L+aO3H/yCmPmU
NJ7yrsDlRyvXXZT0w1C+LDrjHnkD6lAN6qVfkTD+AbHUwYXMQvzqF+/mJf5RfPx8E92jquIWCcyN
9EuprO8WmYnWDiqFvClyr2KRMJktxRVND8CZV0O4OvfFvVdQoxHoh0sJNTakS45bbHmt7chCwZOR
ALuvYTxqn0F4ZwaGsiIqsQh6zMW92EkRf+JAb1N8z2Bx0OsD6iQON7U/ETw4Y1xz0Ga+4FOVXoOf
Nn6M8QNOh7uUPg9aT78z9WsJn1GFuPPsKF+NdR3ULy7AOTnAK0jaAz8ctfcufAY08rcUhyCC65Ds
7rkZowP7FalsDohBSDZaK2qaIHppptvAN0ZYBrztN1t5F2pxEyYbHRPjpR1uI1H3hSu2hmBhE31l
D3qzKlprzbHqvvTqJGWbBlw52BJMkrWofTd2cEFqg76+ehutfd4QibnSHlhTTMdBIihlFUD7MvyB
Cr68D9uOB4COBHOhBiJXijtvpfUfgWQpMJ267agcuuUfhiqCymnCayyrz6k7MzHr0RiTF2TBZJZe
QIQKBugCnbb3cNLFYJe/BEkcsSSulwC0EYosCYf4+NSCp0rymxiRYK2YTwTfvjepX85oVCoW5Sds
tDVYCz0p8pFmLaZgKYoaByvnHCQea1KGkDMbiF8xWUDv0tOJC6lcfC5RyxaPFD0Toh3heTDYiT9S
4YsJKtNDBEJiGCEBAoj/3HVs6EII6kL4HjvOmhkvvn+Ig7ArhV1H3qwtkmCFaS1mpzMIgA5jUjhf
MZW1/kfTee02jmbt+ooIMIdTK2fLtuyyTgh3lcScM6/+f5b3bGAwmOmWbZH8uOIb0MA36df6ZFt3
0RsbOyGhgSHm2hjT8bdQNTFUB8QLu4seN+B0T/rNO3AUQkKYNp1FquWvjxsWjUJfZRphwSfBtQo4
TJYsTH/Zw4gTVifLK6RVgAN/lHB1EKd39fscf1PLYQatfrJI5pJqGM/Rp9Kdteg7Y7qekxc8oGN8
W1V9/eu4X73/wW32skeVvpHLgIkDfoQkKfOxmMkxoGYGbDMCrKzNXH5rRwMg/EYPqT9m40753qX0
4eoa90fYZ+3gLDUw2bp+5RHU9jVOsO9jZ1ro5aZJ8GJiEJbD26hwNVD7MV1UHnY1lD5x+czT82Tu
+gJctaudQKttutaisnVeDAgz3FCD7dgImUTF3g4oFspC8d3MgIxHuBndvO45sli2eg9kE559kCY1
//A2ECpF8CaYSyx9vV1IQw7qTOflURvvlsYmlBSayDraIJJmi3wcfMU+u6RFgOwEAZFFVandEEkg
Yv3S77XshO8y07KgQWJ2RB/TfQodmdziAYdBgtId0MO7KQF2SNQmHA6YiwP0lAeDUtaFLByhf5kK
Q3GmeAGjD2XVD3fb0l8TEsCU6ivZ/Kopy0GaXfpCEzvD3DN+L7+ovduM7Y7mnX//lbvLebgORoNG
tuQpmrgWxdY+a5cuWuKDBizQX6SgkIwKzhbgGsoxAYpHV85NRaGrX0R32e6uLq2d+gPV1KH+dZxr
yOnjjApwELK/30HTg/MVpJ8TS6sZmGO00v0T2BSQazwBBZLQFFufNfaEs5OxfuPtGe0d1/27mmOH
xb0QFAFMh55bzfHqqmYL4wEeGU9jKURiHA8rZQC7D6guXOjQ8fonWi8CbMXlbFFWw1lgew2Gp/wU
tPyNOGvKRkog7cDD8bIawUFnxSEQkDQ4aoSPYB0yIVJrUo63rwZzF4KcaL1nn7+FcOyL+t0bx79D
OL8FAKJKvaca01jJ2PvMDtYa6AyFSrUtzGuOY4s9Cr+ICsbNT4HVLsM4WrNSjhnajoDBWDyce6d7
L5GFERyoBriomtW/CQPePNBR1QdHE9rdu/BiTZ1NCXBGoM3cCJZwcnXiYOpQ95UP8ft1kaMHofdS
qtFREIKyDi9Q6xZ1DgcyvZJskvTmjNkfB5euEnu4ANCb22FcrNoAzqNomWf6ouMLj6w4IfTOCbrY
ZYyeFW7rf+Y6/hliNjaB2+FRwGp5ohWCfEB3m2EMm97stnptovoLxu5XExqHAADSoGQHM3P+BOGR
B1j5SBcisMnQWzkoChK64rA11osUXwO7BfeD8E/OeWJHKDCCujY2IokUUQf7jwJpykQvUBAG/sub
ZsiCl4WZ66obw9LWngPvXKEWwB20dXcCoEMGaZjQyCCs66gYWXcH1JLYDQv8wUWD3EJ/A334e4lR
G0Y0S5g42zDvXmeY0sUE1Eb3kZK+DsF81ucS3l6dgVhL9nUy/NjIzk0scugqWOnYubozfxPQCAk8
AZubMmbEk+LidCSDrIap1zCa6f2rFwL+LB4u2Ls4jq65+I25so4dfAead8JBANcAzsUrgosOlCIl
zebBXWWNOsGmCYFN97a7lnAj8i5qR4WjXuMiv+j5WlBCwIsELh9T7wKRJNvavMyiIKAxiUP5Jmsd
/IOqZX7T/e/EFvgcXsqSj8XRoMAbLvXqM1Eowg5GnkaJYipKCOsEXRafDbWPtDdvfECrllhIagqJ
FW/l5haRbQa8XVf1mL0L++hXYFUtF7DewW90WMmwFEfPqs1OqaVuBSQRONNO9IyU6ujyiZkbw8Oh
EJo1BrV880LNf3Wn2ijfhgNseMAjkTnso/e8+IEfCtGJVbWceOER6Aob7Whk0YAWCJwa4bK3tf+v
UoL/av5/RnNnmzB9kw+Dw9Wyd+JFRkonsZ+OWn7rDA2LYTVigiF4sl7Tdha3obZxRHEZBjfFMq+C
xwBcpQYgJicrg7SSEgMqr9lg1lNG3cZo3sv8jxn/rZWDCWW87J8ucBQFtCs4VHyBVcgfJP2QCkfO
DeDGS9RTdCMnrVUVUxBjI8ojVfQUhQDl05KNOx8UPXUYAzoAC8OpYUHqEOONPS8vfcY1Lh2WQuyK
rH6tsg8XlQ/Sn4vRwS9qzb1aItQEzgwNAcu89KDa5DPG6G2An44ZsC7UZoG/wLuS58f5KSHxG7qx
BimZY/4cjO0hHE+eF/8Irpj5+nSLAIKQJL0dYJ0WKw0RUeirx8BkweQVcwsOglczdNh6tn80EZzQ
q4jtN9Ka41X1gOb5uwGgKoR8fkwiE1gLCXJ8i8K+iYiQzmqQuE+9R+lDsaYY2t3Qr5Del4GVs0HG
He3qj7noEVjt2q2dtUCQRJlzAHgkikOWwW6a2A5TFph1AAtXEVVmgByvnbWxkGrXITxXnbNLvF5/
gZqPnFEBLwrh2Aoc7MTrZY0J/xD40RwXN2wiZzgi2Wtn/qcZ08qyXquB+GV8DcyrykiYQ58pexSP
cbiSTusmVbZj/xPa7kc095u5h4WZ4Q/WtMBMsgz2ES5fib3onYA62WedMJzMPkMdzXsxu+mEohoQ
LiBrU7AckjXiEcihQ+BhHwZqgdpHjbAAFFEhtqMBPjuK7/8YbElrVcHIK0K9UM1evUm9Qh9h2Yxl
jQaCFT5BEeN7kt1ClpKRBPIQ+5CvaBoOGTdg9Ip1mn5aHOCse5qZ5kCzNBbs7Ew05FkyZ511r5CP
p35t4AoKqwXjI79GI3BQj2LU7qa2C+2yXmdEmQha/tgjMzyjmY/XszUfrZEL6/dx2y5q6tKKM4d0
29LOmYcyfguyAAScuQr/tDG8dVp2lOAtvzrW3SEF0E9J7arNkX0yCwbe3AQDCLvN3lu07gGp1W+y
5jURc3RSBsrzYyQx9aC5nCGApFS+SrViRMnWJj3r5duoMEDJEWrMceOEjGbtEhczd6BmQcpCgg3x
CMipbJN/CmPuuUbdA+Yvaivb0hqODnIvqaO+jgjczQzFSkSZRdUlt0bqGX8ZBH/7MX7ndQnY3YBu
xtqFluGhNbfegI43dzv8HtiZawNaCkqzAjxHVEWSNFa9lVYhbDqJPzKQwyki28T6a+nUZ5oOdqL+
vNf9D1MjDUFZ2WQsf9OieMxZKbTEF7sYSJ1Ns7Kamzo/SpCXtjneMxSdGbB2r6IdZU3Fe8u4LZ6P
gB9hySMAqUMjQDhCKJC206I94jQ3at2cvULNPlDum6Xnd73P/xWhe5jwasx12qNkh6LeVQtZYibj
R4XqmtugH4uYu0gyI7UUOOCeuG8x9wwqjhZrjA8RdnOwoQGvF1Pdtkl3obGTnitlaxDQd4HqWUj/
E1fpKfjoeWSldlWr6YgqjrhuwlNYkBO4qYzOwa2OMy2dLLuUQ65/l/Tucxmthfym4UDYJQqWAdUm
TqjGmTJE8xl91lXw4WvxKbCNfa0xXcwwjEDVNLKHvyJW3Kk/49Ae1XhmRD2H6JqiQ9iO6FNoLDCs
ymNFDSsv+FMPMOfN+l2sEp36Xzz9ZHEe8HnYe3MFxzwGwQLHdRiUL4FtSigjkkf/osB+/UUSkqZM
Rz1WRIVa1D4G9S0a2II1dfpwJ+fkZv1b1tgHs+2yFyQjIvVYNsrBMrrLYCI9kQba1vCYxLrqVu0D
LDsojrxxq0X2SRzFFI0qvQXRFIz/ZWXz1unJoWzd1zCXCc206jBc0UeCntH45wy5x0RP2O+06LRV
SCh81lH0t0DfevQiXKWqTz0jV5GGmwRx8wRR/CbXfsoG3aVZTy+gs3Bxcsuz2hwcyFuDOkOrc2+l
uwqaEJwLxQQ1WoMfBbYYwSVMVcibqn8Jw+FIZbazCB9tILqU6dme/nktnCQ93eXMXMOmPHddAkxp
uBnjdPFnBdgfGWhUvrJ2N5jdWSQhhKCiDdmfJFr2GuKKLOiiyD5DpDuC4d8b/Qje3nxZDNwICyI6
OItxIbdTcJsZ8VeBSujmywrIjoECgl7qq+Rfw5CSLJXGExolCC4mQO4nE/49oAl4PBVOIyJPq/Ta
liYPMU1TRVhKLyH9tNdItxg/3efB+rFbarg0uCRdj5mWsqGAGyw4tJQLqbFWK32bGfkfNW45XTTi
ZYsnEUOcyTv0nX8OYXeJWE+JeEZGYY0b14zEjx3F6xmB2N5EIMZUUCWoIbp5z06m//qt7nwGwggP
2yN2m/G//pjU86dSPprKP2iZt3AjyqLCP6goUStNspemOWXF0cbW0vaVbQBXao7MXyWbWH1P8Riy
CAxSkjc4ePRVcHCE80Ez11OF4du6p83rltk4rosK+SFjfPCffhwWWqOeppFdDh2ELqQL/CgMbmyg
wWz0zIONt0VcQhSy1c82U7djwlSvnHEmwifWY0VUsKgm1heRcK/fKiO9OLqGPml1djGLGVsoowby
VkP2rsbRCuNryBel+lFN30EM5CtlQYJuTQv3VVfLdR18Vjqu0RwIJ8NiaMDT0+Z8ZsCspls50rcY
9j0z453RI7Zc9qSO+WL51l+1ZcmjH8atC5jKD5tvq7b/pXG5ankxlMKDZGu9yfjKBm8E9rEVRUsz
/c1CKEd49ie1VY/RaAk8EoXvglMuP/roAuMvQy3HyXliMDorbhi9ZjnPB41Vf92AO7DvnX6u5m4V
U7a0jBJ1BR3DEO1u7U3JZ9SBx7c8wkZQoR4vguZqB9NXbdCplm7JjFBfT06/Hqr2y5lwxdObmk0S
WwxzG4GtVg0HzCtiFdj2eJvEw2jXEjfP2tjaHqTEHN2PDv0cVgcdaxVFeOZShTpAMhPe4xZqimCy
oTeFRXYXGxNMbJVXtWG8LtocRTHcBASu6NOKUZaDmKKuIwGZL0PiexFb8KrugGZH9Zpg5BniD8ln
dlJMSp61qF0FYSWeEfLr0t66hgikJWCu8RBGxjxJ0P15FFDkRDwd4N2CrsYLvPemU9BiRZvV0V99
hlI4R/+OFVT1fcQYe1VnwtuINynLKraBGP2Np+SrS7GEA/cTOgZS5M2vlm9fMKanR5CApc/zxm2z
1zpEN6hbOakBNGPXVuPnSK0yF+hMD48JKdNJg0WTIGxgtv5r0Xb3xB22ysg0L7rWRo0VUxmeExJO
aQRLFt8pb1iNWpHtvhmmf+yr7s1GjbjI6BVm7eA15TGDuG6V80emOA/N6ZZDEe3iCEFOfFZEFzem
uCmRHYqZNWU6xXTevLWpefbyL6Uvrz3iRlDLGWIW+OvYrnvM0ph5dgKgK2NUU06scLDk9jDtbWAt
IQ4ZQFQuX0U3OCujXeRWhzj1V2EtZtcQxjFtA57aMv2AVewb2nEIpvcmpmHrx70a/hSYLTnzqYGQ
+6LnohvR7Pvis5VpWV8shxaUTPefxZo3tfO/meW9FI65stHp8bp107B67so31dd+5f1Gu94VDo4M
SnRpaeJyIBi6b97CoF1M3Ectf3YNgPMMdrQAlRsA+s6LzpoUovDBVPUvBVC3SEsVer6sQZq08So2
WW9g3oRBJvq57VXGZdStocwagcFOJqkKhJbJENqBwNiwg8JMSyCvmvlgfN5B8+3UfaaVxzlnzORr
i1R/hugNY9tdq9LroFubXBp3gSrIycvdbTEw30zHn7Hz1nVVAMMe0aRIv7Q02iHYCC4FVlvqUqbE
EXqOrdECi+NNUxCoDNIf1I49I18NHjW4iXZfcTf6dI+22EuI8pZ8s4FhGoryK0WXG1i/DnN7hEOy
sdz6H4yADWERqwXbts9l2U0v4A+vepH+GWRMA10/b6jomfs2lJ7BnHx4mhIuR/RUe7yHQvy9XPzu
jeTVZ/ASFtgvT9op0vxl0fyzcIsRtrHbMf6PD1NuvPuRzBcxxzA6DEbqQ6l73ygP0AIxqG3xL22C
zRC9pqH1dAaUjzRWr8wHMget+OY9q0Ok3ZJT5ABZBu8asouI8FXRynanTt0PUOY1Qq7vnmsiszps
/YEKCTsMeRZzX1ywN3pVZgUlt33N+JnK1+MBpx3Anzq5dOwmAeDWYJf8/RBQ+cw32vpIR4wUKbu6
bv6EsreEBh2YoDyJO5bvvzjTV5visdSnbzMTPlZI6j+RGq87dPnK4FVaOToooULApdgnA/QMhzeT
cYB0eDnJXKd19aHheXp/TOfwC7vBdWo9tfpjRjcotczTaMUne4r/m30EnBnz2Rbvu2pvxEBX9E9t
+90Oyi/kfT/ll+dM6QUwnA8eEaRep1FAAVUK0xWEHnuDBgsU8KN8JAVR6aC7Cr0uIcnJDdBXCglD
8dTjNDp7ABCh0v21vPQnrOxDErf/DYTniCX3HHwWCK/CA16KG9aEZo1X4rQKR2DwDxkjPEnYSYLY
GPRpcMZ0KFqGZogBxd9cj6X/ZSEcCIT7wuF+Z8vs6/YpLVzAbUvNyXcpLrSzh+TsmFubvi0uesdn
0n2FwXMVXROkVwgvblB9RKWyTyN1UTEzDylJewxXx24v71wJrKYJ/XWwF5MYpnoBYroNJtpWuqIV
rHv/IoK6PizqkHKxJfUzqmXsY3xFcGKzzwhoNMGAxij0PkaTPRgfjeiNYhq9JN0VafCJUNh7FGoP
KTOCvgXg8epjiRl7PnJR9haSAkhS4U8D4kN62oIJJvhjYgbyKwyNKg3LAMYUw6mhKlHgpMFxZQxy
mLP6zA6JeaYBih4CZSNE64GxVAMTHM2Z/KTGn+w61fRgIs3egmXj1DLLx3nxIvDhCLC5xeCVt0Uo
4oxEMI0A2w8hDQ4E832zuUl8ku/lFeE3ZEzQn01JBwwwpEJ5wYQZg/bnLDuezx78WDG7e2RY7MBe
VwyG2uinDdgPcUiNEZA9YWv09a2pK3d1nD6JjVJDxeN0hDnEeWBbUX2DUl8IkZz9W8sGmhsMqp9l
iaaWonGPiYQQ/dxeO7qNte2iR6EhvZSVAZS16JAX3/aYXUzFO6l5+OZinhROayIj572H19BtZhR/
9OqfnplbGE51um7dgD9qbg3UD8OmWnYO2u1DfB3aJ5x28c0e4/9MMgprWkRz0J7DknSTD+19hGhZ
kShF62W6j76JSVt+ZokAoQQLErhUELHIE3gkMMT7vZc56y8dpWnQPSc2EYv5vyrfN7W4CpLYJ8Bc
E6MhZFeA7vuDpN2XX/oi8Poh+Zz9b2aKsm6VKaDDCqcgipBwl96Mhi2lRURhjtTKHiFbCbHdiM4a
G0rGt3WhfshR4mDo9DdIGyytDGPuqj+21oOhR4/es7z9cGpjHT12HmKY4yXsHsIJUWSkSCcdgV4G
QBLPhKtYY4fcxKyKMuUYTudmvuQN8AMb6zBqlxeke6ZkOOfODz6/0C30cTzGFEeyQBGrmj7ZjGBy
ZaRlwx7gatHt2PamCaCfSCD2sFxhh14wgnhDf2OJmJTPnt2yEDq4rxw1gcVzN8m2/FsERmWRKqdn
YOM2shvm2w54YTv33jZXkXmWFVJoozYTnqFiXccOY7E/Vp6xEd783vcAhhxxk1+LnO/K1E+i5Bp2
15ZFfgG3w2BiAA0Qkn2EIxb8mBS35Igg3hnXuhOrP/TBbMSkcC7gqaKSJREBzkLUiymoLIgDN1wz
ahFK2IiyRNHceagtukrCNDQAdhH60f1iYV2x2e2xFjRfy/JLHz5MJgmM/pxRDMAoh9meZX76XUAU
bDFDEIMvihpbe8xeQU3wz07qPZ9EbSC0gHV5BCxtZuZoMI7Ct6JstixJsb77EGymnDPZrNfQGQOG
RxaUjXZ4JiD12z0HGcqhXKfWXLlXkr1qaPYqOoSMaFEytaJoI41y1f7II4rjnxr0tYyl47k9B5l3
YmNrTfV6ZRkblD54l3VciGUS49SfEchF2TXwu1DM+v/kFTM0djwCNnH7lm1RVzx9CEsSMFukwpef
kfOhPvlOA0NPvb2LqchUGBuI3VK7CL0ozoIL91q2JnFTQMr4ncoPyt8RG5csLK6gV6MK1Kb3VINi
07i3FL8e40G/xUOJlfI8H1AmcZLnUF3talmOVIRMAd34TCCGm6SgdsD9qdO3lukyu/qxtNnpGUtJ
4kEQKQsZ7Mu29feV5rYxBuMZ8jdKx6RcOsng3TDts4hT24l7ktWoGQlMRbZkogd4aLUSy1PhVoM/
VWe4VsOV3zGiHw/0k8UtKAQnZgognl1X22UNYPyBI0TUkeU8t7BSLAxJrN/XtqkeFXp8InlFnkHf
hHTFJdhw4qZllXxS0bLhR47Mp7mYb5InRFpVUW5xMSCmTR5kDyFwB9AEIqwfojInQqeNTTYeEB1P
310w7CFCg2DLWMhRPcjaQw6EQscrltcwKOnvgrXn6Rch4Hh8/QZgfBKVe1xzcer0UGHX3mI2TrJL
YYRAnaTRsfQLHhY7ASZ+AEp4p1CPO7hDfRiaWBphsSxgKLA2Qfr1w6vWP3+ruXk8IvlUB9Sd0IJq
5PbQ9wpEO4jfxT6eewXchBWlSU5yaT6T1WJIr8Gw99pjQJZ7UTMcFrgZM+oqw6bvf0+VzuLQ82k5
oe3z+73hBu+3L568vUH54zJTs/B61IAgbFuUPVgGbcSpji/AHyyyJ89Ggjxr+hi9yuhToUUdmOIZ
CCvOqoyBQ/0aBQT1TPR+eK/2Uw++mLWqzYQ67u9sY70Heq1ZevwRQXqRN+ZbF/Y/VI1HqHOcSxmB
9TGjtnBYtva1phbH6kNCCRqPyp35GoJLVEiMfkycbNC8YrtQnQRAUKBi0WCiIWRHOOIzJkUOdhAX
DjA7JLlfAIp9OD+BkuDnTThGCAC4CLStjY4oBwq1ENCLlVwlkZp7xEvC8qrJtJ2db6QEDs8+qD9I
xZzCwTgRyXukKM1PTbjjylIRjR16f/eKEMegUNLDBdsDz6MuKNltMCqZ9vIMHlrwDcCnBQVoqMLw
B4+gAY7jU1Zytcwfq+4vGK1SjW5mEJ99p540tu0Br6olwBrgy5IRKNCYdPNn8nBD/egCQphdHgXM
yWYFqkVD3U4b+LNwJhjYmzS+PSFYUYT+fOmpU6UercCN2M0zB9JXvuvZWXLB5ED236sM7Cg2M9oq
Rj4M+gg1FGZcFO+xNch/J+aV/+GOiPhCqyGn9P6Nq29benZ0KJCEzFZj/kOFxStsUizIwjdh1MY/
IZfPqDaMMPf5lyKGKx51GAvzZwW81NhXGRmids0tV1W+dL5HzI2Kr2KjqmGSqTE042vJ0OmsQ3TT
4FAif5EjGYr67TZlLsA6GsxTjOyCo46rEVgA4lGriLperrMPYF6V2pt4DsxMYTwgp4i1c3DqC6CS
EESK/AR6ljIuoplCQ4XjKZR73iCBYyFHxheSupIPylo2cHd8Xsw+eQU8oC9J9jPUzGOGfB8ETKex
L8p71MDjvYnPcK2x4mjBPXP/6H69kXeOB2jT8GZ/ck+CZslMtg98DJrY4vlLEFM8BMGxiaADamro
dCisqKWaz9yJF0PeJMY/6KJKPM85cVTgFWzXNjpLACUIB/cW80HkyOfgTLkNgZ4/HvNAy5yJL0AL
dEEjtrncb14d9gCy7ZwgsQT6K4g43sgquZtkQOBwGsUriacopiW1CAg7bLH0Bue0H0fb6NWHC8Na
tLAm9dWyQDkfcg4uohtIjSA+x0VxAbp7KquEeuYnDQQTxul18hNJorFedbBjKRiJANSBG7cbE7Ur
5O7keiOQb4Mb7SCkLyCZcpkuWaqVSWO5lOmsm8D9+iKV8W6VKIuGwO44qHQC+3E74/cxPdB/YgMA
tqV18RxdRZQWKG4o808HakeetnxFB3ucMSNScIEUNB63x4JNBVgs4PPEQzofkSGRYlYd68MEbiO2
H93Y4S91JHhKpSaFHu5eWg+ApH+Xn3eg2wZo5QjkY0qhNGHSEUTPBl8ZaSiwVmqQvZRCog/Gv44S
b7lEeezk+hZoAdHkKyYyFJBzqVXAJRHubQyFycqYb+G6LMnbjOETc8I5moQxwhYyqThC8q3C+dEa
GJmhYCbj0/Y+WdeGNsVNDr3Svfi8+bQB8g3jrNtSAYbNb/4nNv8volIoLlNWixK5eWMMZAwhSmLu
4D4Rn/A4O1iipk+pZ4lyIBPJsfxJ9OTFvob4KkFGqhgAhlDwqBSxd0XrmthuwuGA0qc3NyzLyX9E
dVoshba30+7UTnF3lcaXh0tgIDOiXw69HcgVQzrHW8otIvw2V8TGPXQMXPZtEPx4Z4k2Tim6EajK
aUF/M5iry5P4fSJwLamDeb6eiG7V7VfifEnTI30elQg1pWQKihaq+JbSgQ6G+l4mbSosK0MLjoje
cA9ADZD2i6gSmqadKVfHa9cFrieDgJeQzRAG7tDAHKHksdB+DsFXCsFey7IdQkC/KmXGMC3g32M7
vpc9dLk3dFbJ9meN9AbjgYTFHGqgtnn1hxv786n+i5QV565GTFZPfTq1dVuRVKY/pX5x+KPNpQ13
avGZz2fmkwHNZQGYl7eJC0JLI4koNNnjcxIVRgo8fr0aL9YviYToApCyhuoW4m/ppe3B8z702sGA
vt6oTymMaqT2xkBHu7nYlCD+lRExUvRdpaKrNBHfkIkFhu2+uLHDgMcTYGHTasicc+qv0iXKQbWI
gDk0ClBmWv0ulPoillrTGR4Cwc2ow5JA+Sis+szT50wG7d35y3NGcx2RVfjUOX4RSLzVkDc/yhC9
v1XHipL3AyAGkYvSigqMloGjKGU+O+Tgzl6WyooxyRgCJQBzZFisgLunHiztd2zIdgQQm6k+0YGQ
qfS4QuDrcKdMICMyxCAoIkBdOyfSnqODKd3wMaqnnKG3BCtSqZbOF0lJ8uBIk4aRbSC8Syc345sn
pYfkuG5Pb8vP8gsp9BFiX2QCiERPxHTzDd+XN8NiUDNp+ETbeDNUa8EFtLaYDVPsRL69prIRPOyv
FUeib2NaDl5PMU3nJrQB7C2IbZgS2XhWoIdNKJ0+LGdPANSanWW/NcObs57QYCJcoNEiCEEU7oCF
vcj+wzJGdAWudAWio9Kp05LCjt6C6GZ5tw6fMrnoygGQeJYqWgXJkPN6W/aDsC4qKPwh0Fbcb+lm
Lf9bIrjFwJWcrdjRiYqCQDHgNELhzNSonp5zpb/ypcer535VNYSf5IXnNgOmBwMkOcjYQ4wg9aG/
wjVK6NCqTTIwCx2W4peL3lI3cRTQ0+GrVBryI7zQYIDD+mJ3Mc49+LmegIgQjkhGv4N3YwT6QAIN
aKep/zr/waiGQbpC2QbrRaWEx0ZZDzoUZa/S5BNUqyzdciJSAU2SKtFgRhT0RUdDlnDBx3REVeWj
YvIwI88K1IchLogy7kTCUlSSeKz/tHAJ0Zqm0JMGljKWlOR3pyKxb1xewgze0G8I13IPfX7CwVNW
jm+hbZk7SZOcxb9YZ7qQ9Jki0qoZrGNTWI5Leibed7tk1e1I86+/TMBk2k+pwfwAXYUc3wKa3w3l
HRg5gf3JrkDQ5KywS/OZ4aLRZmvmbw6TObyLFo6XniM6mVL6Jojf6tUBvCzVqnQJfHtCN79mjOi1
W+TXZJbA4at1AgBiaKRNwITSbFEXWcorRx/hDTJlTUnfkdbMzZjsgfZyHDgY9GukICAUko9zgTg0
OtInoiY0thsR/ayY2eKmaH2HCJsByEztbENpQf/Sqv9FrECd5reGak1mjhbjcMDegcyxxVtOPdFV
CcBqDK496KsBOB/Y4HYQuMqJR4znAHpQqGDfSXheCTOt/iNiNL9nZ0R8sWA9FEMGDEHDM8zigHO9
KDu8pGCS6AfI6AxrZkAGRkDty+Y6/DSZt3CLyMzUu7YlfAYJzj3v24CygnTI0lUillTsOQu6c1MS
pGC6E+VgQYYqhm1hvlOd2f5O3gdULxKKcPC5BEmpfNFJBlD4t2IrLWmQQTRJja/RhYws9RPP9X81
jXR5Gs0Fp42IDOmE+YZhnYzmxDhQ7ivXHvrfElJ3hSFI1yuDIJKvgVhL+orVEEvTiamjRn824IuF
SFJosICqbq1HDkVdsmwFjMVBJg7zzvPnc/QzflsNMNnNXYeMz92fcaLxLDCx869sPICdEAMEHFYQ
ikHzJbk7SKD7EdtYdpDS+hU8P86Pwo2z0MtmxqTtw3Ck0+TggZ0XpDZf17CZEA7Zwsivlce0iS6J
SxNOAjUB0zvLQpGd8rx02kOOzVQL59B50BTbxtVXGBEwtzdtAzk9fWejD9iBAWRiR0VCNAWnKzUC
RyWia66uTeQtqLBlx8AnmAFyoClpyCDkDmkigOlLN1KaJ/QfwRpSAvECMDyR0CCdaLyqLcSjb+I0
R8DE4cnB0p0dADVfKg0C50Ydb/xeGQLR1Lqc6FnfCJhxYDDYVDClKMEUwtrUXGpry/s/De6S8oh3
ScB7bTcu4VRQI0L84M5LwV+whwG5g8Es19Kx2OMeiPyNxD55VPAuyFe1/WaWryF6LBMzJv9u8sU0
FpWZCWPUvSkws7r4IceX28SiAF103ENsQgOt3f/KqinbzgaE5JuEFCbR5snBt53cq19p36TiRQuP
apHwyUiCW4J0NCefF8egcUYWgIiSo9XEPaPfkptJtJa0ntxKKMwFA4kkFAhwWD6QLObJY8dX5W8h
LBZgRLz8pBS8XKUDQcRv8cLZH4Ag4M/LcGbZ2V8T7Ojc3OHUJ2MiUidlAB0WT4u/zsIQVhV8MOix
fb5zx32vHBr3WCIln510l/I7uFPYe7LUr/DpgydUB3/0lrknvu2xj2zeZK01L9gnTbnB7cZqC1Zd
3zOyNQCToL2sMkjmYQobtoXjdsucV8eOMI49BSq9tuMu/JpanpyHpQgXAC4zqOqFGqEVa27buluW
kfZfi1QWYmEYWDTForRZz3KuQY03m4AlBwwTB7SNuGhb0bemvsVYVuggd0iIo+58lNHXzFGuW2Th
rXUfIBUKgzCi47ZC85Q37spx9gqJadB4pZor/sdU3ZV2rZk6GPNDQUU5SULwwIUcWKEPJSPyWrDb
2SUNGIRn0QRg/VR2zPRrQMMETU/XDpPogRr90vFu4B5cJOlG1JhqdM26ayn+KQNYWGpZH9Jg1Glg
Tv9fAaeA2QtCsmB5RKtXYz/rgNSI191NzEQd+5EN3mq0mYhRgQ2FtS4xOWDYZgo8KVClbGxb52pB
6/B0E62be0hYNNAT/jVuhO/FwSqZZXUNvw6U3wBeKgmiC+1wBaJJj+9htnNCevf0Hkz5Syu6i5K5
cQy2UCrMuHT9NnlQfA02TGgSGGc/P84ACYPefJQyYgXRjw1rWsLahXoC7OXFZ5yfgIALCSgGVh1D
0D94D1VRvqWPMiCkzMjwsc6kOWCeT56UG+xCtB0ybBtNFCOae5RbbwruBaKp0FkPFZ95MWEPetRy
wbL7CRrg+qYz/9rBspH8M/eHbnrv8gnj1W7b5ApiHTGevFdmsXrTQ3KAioCcCwjp+whKLAHJDNJz
UzKElClKCpouwfQwgMKhqG9ZGr239bgM2mwbMnlINXPrDO05dZGWsMoPzgHrTwblG5o5rXDpe0+a
BgBS7cB47Yba3c8hr4IKfpg+D1Bn5XHx1aJJwUQRg5geZA4GhcyEZyr5PspODnKWucv8qzSB8aoo
7VCtYkatEFNddlAuFCHzHfYPviIuXifMOmsM5Bwh2NvNR1AgO1+9DlW/nmAqyJLEG+9q6f5xieJe
8sTrAyVkOKM8wESBL41cf6GbYG2eScvMKl1pBqZn3VVVmRThquETEBqt+RBLbUT4NxmIbg9AFUhx
QDwMxyxGqAB2zebj11cqm5APcdCGouN2wq3q3sGPvxAvBOk9WygPENlCizUx/mW7mOmFAzg2pydI
74KvTFII/WTJmgwIRCQacWGMjwJODfGdMr+7GAfkDP+ziH1jx8CIhDNiDDE07iV2BvRR/EWJ/6Yt
bAdc1iEdXFIkfINKNMOuILSd0F2loAd72s+2As6aXGUB2AF51+nZbMtb6YxMRHodzV/AleDBAfIh
QR/Y7SEWSh3PTpHREM6eVgB2X310ab1RNP/b436P+9Kq/8u0ZGuQtSu0LWwgXOA9tim1Z9w8eaOo
jXj6Hhr7DQq2IZV4fVE882w63Xu81qDldRlqCWVqvo+EsQpnS2hk8j0rC3g+FVfBiJFjRcRpcTDy
yDx5c2qJnNgUEAqLyDmYvGcMlJLkI6m/iulh5Bgez9e6MT60itpRh8jb3ydpqGvt2/WZ+QHlRMsz
8SAPuOv/I+m8tlPVojD8RIxBEZRbmmI3tugNQ43SFURpT3++tc/x7MQkCshqc835F0k9qV0/UbRT
TEKqkhGA5rwNe1tp/MmaJXeuoeIv5qQYIg+yxX5N0KMgXf0iBvsMABR+QttoX/P+gVUcwNB4XA1e
CNEgISaMbzR2E0lImjtBhAfgUnDqs4co2GRnrV2o1GKzTrWH7eqdw1uFqMby2VeDn0hUzthyEqlm
4XOmkznNcdx9vWufkHXcM+KYENpG9YzB0NOSzOWIfa2DKgBUQgvnA8BTb+qCYI5bzXv39fTLtPDC
RS9kfmYHMCxNq9TQcIIDN2L/EKgmEGuOrGqNK2BNLYCpMO9dpKLXAjrgfVEsGTKINHRITexCmRhS
9HyzNBu/IsLMdzIV8RtCgiLOLFBfoAxsazCxgcCPP4QfbC2iOjmZpKtiZvjgjZWCGniYYjhBPTOj
DOxGOSVqeFbsMstox66ZmbT2esweapLvcQLoBcGbtjlB5AxhKBio2ObSipC/NOv1F9uYBDGbWtfv
KoahJL6wBnLErJMmuBSrwyXoLHS1zqxWAJ9e4xhFF4XhEAENr0SAH/j4so/fEp5DFaQsw6JDy4jQ
wMhJVZxHcFlFTkHaFQEqHiOZ9tgUYeGKiZMS4RM09xM4uFQYzNmgY/rTs6APdAopZMOD69hWtkSS
MYo6W+y0irvAIkrZlK3jiN1XwXxEgdFlS1FriSsblcM0hivo5Clfe5BPSL5bPdBvxMhdpM5ZejeE
hwIjHFM6xLNUrvqN2KoFyLpMO3xFTKYMAQV4lZQksxUbOLHW0bVSVOd6IMhPkJB6ySWMAsrSgwX8
JlAu9H5y435MIB+/Sbiyn2E1wDHl32LdSf4TYP6oDoQU8uANEip3ZLj0VX0Uhi66pIxDksPlMJ8a
pISFzXRZ5tgVs5tjAqyAiEWkWxpRd5KZYOOnEJqR5WShflRPBkyHJgicenY++tB7URVUCJ86nAWo
BLyDfBwp0LO/VNvgWED3CphwDfT1MhJEFXGDqKozeWAvJSzFX4APBAcQ+Gj9JZ+6EHjylEs2sl9J
2apYFGmfeDeokYq/KsdwpPp5T8QPUFvAfyJWChVL33+orzrwWNZTHVEvhpLeSBMBR05TZHwQP/2q
GGJqxrQj6aGuMAne5b3sVnO9HzgFzOARHuBPutWLDBwShpc40I+9oIS8iMQCqhXEKignCiv6hjKe
EQ5nuYo+XL9kZQNQiWgZcVpocNtIojxxzZTJFmZkbsSWskj+pUY/1EEk9Fjxmi51MkVsmFpQK4x5
R/1kyz55Un1rUYlHl5c0jgQ+o6iCQ4xQbIxPwZCcsugxlN4HzGCEpnJhehqJL91MJi/ABoQaWZQ6
+kvsx/UMnnYxLqkqvEGzt+XmW44rrFyMKD0ECf5kKpfWxaR0KVqCWn4pwTwXijIMjR6/7qrP/PBd
+jnnrBD7Ic4z+8Lve1zqg0vxmX/Y/A9Y++tk5JXUGQmX2k4DLYETBoADItOaracGacOQyv3bkIHQ
gkBtaydjqFRFuAsxt5SpUZMsKgwVdfVk7F0JLVz99kwgeGNrS+w/6uNJDRW9Z4AEGjaNg/uAQu5L
oqgAmLnWAj/SqOx1K016+QJ1ETPZpjrCF6DSwxAZwpbQ/BzLD+OL7gAdfEgIGUIT3oSMHHM97H8F
CDk3YJK99DEgZIRIIIUQ+pMuEI6nYiZioAMpbZz47xPIfjVgSeIP0OsK3cuIIgODQkS4L7V7k59e
ZH3AMC3E9EGa5pVhu0vqk+lQLquZ9gT0xB6d215eylGH8RYjMdrIoP5NrFljYmtW67YlGdyS7OA+
NrDIU4KszdvFYZx4Cr4e0zWokSeBr7jcAZxEsVAHJexPbCJf6FbTMz6RI6DPjVcBVMrJdutD4lmk
MV6rvsXVkXl1BL0YbSXWDu6UoBnVwqODkJrdrmgcAbgT8wZ70JRIu1EpwLcm+hQIcCP3SvwTj0VR
MiCZP8qXI/GBn4dkgLAEYSa3nsum+5BETtCL0kLWdSlCa8nTIlymRkh3ue9kiwRSYP6I8DERcILv
WUsRj6crCTx9NnzXRIoDT0SMw/SuKa1NKfGFxSB09XYAXevVoMi7F/ndht4C6CyQJVcl5mBiILUt
gf79VjR3+pAyGrh5HjvcrUMq0P/uMbmXAKHIASJPcLxIkjYeWS7hmNWQua0pc+EZ6kTKEfvTTseN
sPPYTjYNGoRfS0Y4SpQVxeytmRHdzcTWl8Ivs2oc7EKTJBA5aqTSEH37fGiMFymPwG10yP9kvV+b
GtskXfHFx9N0/Zp3Q28EiD9gVgowXCKPIdpXR/2t4RJlxFOjwXNWCWRSlSirIE5mMVTpnCphYAKX
n76iGumOAeQHLO5pcvadb1QI5eprqwPQt/1CZi8kJacs2GQEXmmx14bbwUdzhiVg0iHGcgKK9T5X
hRclHCc9y6OF3DPvE7B0ED1EUCEMo8SsnqM7OCLIJW/OvqwWCc1YH7PPUw1XIGEifWfQql/5XrJF
UvXb8P3zen+8ARKQr+jQ1BspUKeCLB7g0vVVKRQPqQzJNDYY9R7eJWFxK+9jybhppPFS07RBic+J
20L88FIoDzBbauFn2M5I3woGzvaFRnrRENLdW9anAgshs/WCbvKRD2Tm45q8lk7OBqY0WBFMW58o
V0IpDgiYAtbnqvlTA/rnIiJa5D1wb3RwbQih18ZEKZ0yqCdfgLbBuQdHIkAdxSui1JJCkE19uYQW
k0eO6PjphpSbGNgG3l5U5rLLl62nqqHrzbrHfERw/9SIjGFKhWzUBogyURZlqjcScoCDhZgBxLUy
SxBjmZXhvfO92pAAIHJqobgIAJEmoX6KTKuOi6gaTMy+3r5flMzyXwWcgBgU5JaBLDuKGc+5LLHj
ENQYEViK73XL7gNjtWbR60+rdIYtmkc13jRoAxV7Q5ixbgzuO7khseFOQe1krNZiE0P8Z+UA/aoC
Keov9cwin6Ay4PQm5qp79ozgXAYS8Clqb6+3m2dcNZpxv41KxpNSVEwRrS6+88/365UD8M2cJnh2
8zKJVnp3Ep5DndL40C6/lKEE9dU0ylUv64shNecGGU92O2VPKKhzMsziXEjY44xBFI0wLc926BJT
taWJhD1wWxJwfFAYxoHj+kzQGuL2kuO7s+u2BauAoFEb/aYBao7n6PmoyBVEajZBSdrifSEZPTEG
9F5ZF0a8Us0fFH+Qb2i1aaoO3KaW91UBYqBNZ9obMSIoM0LVYgjEVEq2KbNrp6gud/P5QvGUJSWD
alMjGBaDXzDir4jeQB4gnOEI8KtAb7I9d4CbFKuuQbMM13plgkjR4XsZPb6X9076zX+K3esSLoer
2rSaKYjreeRX02pKktrHu8gNxvFkNA3Gbz+cGDZ2E1Zp+2OeOaY3nKQTRPznBYArS5uL1p9Wi2z1
3Oab7/65Tc/Z9gXs9MrjWK+k1H6iw7GVjvLePEpHtpZ7Urj75BdkdL0uTqMDT/pdu4Ocsm6WEqJc
y4ZHQNJzidqiV6+REYXKZBMBj/tJCCCo55Fty4UyS1btpJ5FK27VhgruAgm41yZZBetwCmlqBsVu
QXYLvfHVcIYUyxQcmYe4qKuMkVSZBpPAQ0wcsaZs9pzIvjKO/coLx+n4TmltQepwHcIvApRgv/Bt
WA5dLJN8zB691CcsmFsMBodjheP35DNDMJk3jZCkckmT2mg9zRIndG/6mG3Sgnc5CB5fngckFWzJ
DheR97Jj65fpyzYnXxuRJmcw7VzNU10dTcLs7+r4XuZg++il46Hbc8EUmkK/Hz9naENJFkvxeuSb
SyD7VxKg0Gc+1+DUXttjtG2PaAq+9uW+P8bnZKscWTQ32I3SHKt0Cl0TawEP4vvEnOWTAW4kppfS
suGkcZEXnMQTlKLmnzlUqNdyNH1ZnStzVURXfu23/nfZ+uLlAzef5ByiW2izdEoURV9BnYN7Tvlo
1Sy+i3yTT/XJ4C5e1/u9P7rL/LZYQQmZPVftyKIUnm+Q9KC7LnJ0J6x8Ii9EY5GTRyUNoXeUOSeE
K2PKRVMwsrRishr5QAPG/axcxDQ0vQA2s4Ub9szwaYgZOA0/pVFimkYIdvg8HGhqtjJG48plJNGG
2hiNtakyTZbZkrzLc2lOmznb4nnlP5cxVCcrW2pTbYqE8FS+9aiQ5nM8M+fE+D7sp9hSxpgG/qam
1Y8ZjGRMJhUHbTyiAUgAfuhr9LKGPZuF7CciXJiccqjc5+uYE9Oe2SPmZejA8ZM4WsHFtVNMrudf
tOa8l//yzfHL16ZYmsx1rkX8pvRlaGQYPfnmFGNmPDzc/qK5LMunZCKNMQT0MDa0VUd1NJt0l915
6CD8e2jjCvat/3lQp4wuzS8iRBaf2Ml3OofOObg2LTKr8/opsrz/LkxcdHOLfZhEyOM8Go5FohCa
JhDPM58r9ZkkhVDdNOXz/rsr6Tydt9wudEQ9JNn6MZTos7rFUdNpf0KK/eiR667ygyCm8tOt5fV7
NvBvpGdDy0quI8e0b5Kdjn8g6iwH67vhs3bZP+2knYzWkp2P84V/raxV5/463i+7LgsHVB4S8xTD
3srt1CbV4LOTYpyhV2QNGGcILjqRYy7RQbIJgP3nDGk2i83Rgp+sdA7JhwElCr4W9T4bm9FZczIv
NX/8OtjE81LMBfhuMObJ/1pPnonfMONwCwy+Nw7YfAcxK+e5RJrYgkfEA1K6rUzZ/Pnsfb3COo0s
d2ov0UPlxqdrjLLtxDImjU8hm4Pgv+2EawQvbI1GpKq7xKGXw5BAEfeZtRAN2EPrmmPQeOJxYLft
8EoecDxciX/iSHQA/sn/ugCVSM5D7XxJiclhC2ErHBv436LzkeOyxHtJZ/E9hLXsDH2cBew9vE8L
V2c7dppjuuLY1sgj5WdHUySeeVCDtEhxzVu7cm5UPX6OhsXHOl3QZrBAkNjfWeiQifRDJ+Mn/FAs
Cm583V/2OUd6fK3U+uNEOFtwajR3OSh6EXboIE9iy7Nu1lmm03BF4r2c+N8rqF5xueI4UFucYpw6
pPg4+kP8Wdz2l6/YyuN9CSx0RhklpOO5V+L5cv7kivUpbDVLDJiLaEX26//OD5qPc5AE4CXvS7Js
7ad1O2JEyENclTpRuZ7/r0L9p8rO2WB52JorDiDuKbFubIlTMea4yWiS0Fyti6KR0/AIVsHq63yd
0WpEn2JR2ECR52yiWUVfAtw5HnBFZFv8W/5rzCl7+ccjPh98EsWu/IDT4pbKud6ckSDDRQQaq3lv
j1narKf3ki+gvyuTlXedAT+zNxu0vCezxVmIWV5J55ke7th/iPyhb+9VVnAYHfpdZK92/o8/Ps7z
ee2SW/CClbTRpmJ6QG+Nh+jMA++izi8XxeXOFtZ8/tNP0C+34KqyRr3OmYMlDVKsVMgc8byyv8z0
aGjzHfkRN/GSlfia8RWUDb8p7WKVeYn33IojZB6/XUGGd3CRc8QKQZnWJYHKV9zB+NdPOIN4lVOO
xVlAyfM+8S6Y417EWstayVQBTorBYjKK4WPbUD5I0Lkpox4inoNSrwtaZiweRBMuiSivPbKaolGK
vLzEuxAaYJJAqOvfT+a/aeLDIViwx9zeSY+afmk/PayL7eYHppr15CrE4cp9jAK5Yv3/CfhUvIN5
i3HE2SIv8mrZirZIjjvmD5EgFxPvxXw3WBvMN/K6ORlI37vVqftD/W7NDBg4FtPSnVDrp8bb4GMd
KThtmL2XogcF9DaATU6ybJhlxANlgDnyK/SyxhFLxsiCosEjsva5s5yMn8vLx97vn9P9x87ci5jE
xAwuWprxQeNGVmP9ZTZ7CB6hw6i6vHw6wOr/jjAVQ/uvsbbTC/pW9MtyDi/ces2/DhM+U6SxZW30
1z+9taOMRUXLP+OSY911d408L48T/x/X6zWfZ82vTrJ3eVvMGcYkYkSLeaL5/xKaf9PF9C0mlad1
zKwb4PQJ5FP6eW6zW9rnxITcmuN4bPn+fT1wbsxDN/ZEDCaMh5kJxJgXPwFR4zOi+DD+8BNLHDg7
O5gYVnRQV+68csS8LsbgTcyztcVxxFzPyszIzJnixEGlhbRgmbDFmtDa5gIRE9Ip/2ZnMbuQ7tl9
3NYuHZyxbEBi09KpnOGCxdB+cZdALfLgAmvL8I/L1uVzg6jdDu9Ptx7XYzwtZ/83lZgIB/Nkpts9
d/kyYNXQp/g3/1tiR1sCkZjl+8WaReWCC+ynIrZk979FoB3W1Fxc58dtfmHds7Xh7tXucZ5ZYz6d
eA+IaTqG7JljsUTFf717EaGE4tIQ5pgvYs7DKIk3ikkgZeX6/+4AR16ROhxYt8oz5rprRBZLNREc
as0tyr1Uhu+MDEa4t1o4m9lGch5bydnYgQuWmqYNXKI5/09dHGbD1e/hsOG/A8V4y1hUbvv7nMOh
R7oXXaSH5o3GlDh4Hq07l77UOzLfAn55lqwFghb88ax5qwFTG1RxixDMAsZl4WCxCpe1Q37y8XXF
Nke7Ufrm74CJK7exgYQ6Hx5wFviqrdobaP+p+EmeBgtxCNk2LYnDt348uZpebFXWFeDA9KpY8VSx
EClm6hK7ImiG1tPLp989ke+M3/La2BJhv+ij2GeiUn8fOOvjcX4S66VYbC4nQgAai2VJTKTFD5O5
E8xO/7qf7N9Khx4CaudHdHRxKmYW7nBN149wUxC/pfOPqX2u7zE9EZ0kbHcImHKAPZaCWqxKZzHz
GcrtgxnGAsNkUUO4tyX3M8lty1y+Z7l90116gxgGFesLOTG6NV/pszk9pXLMhejmYuw8J+r2wzMK
PTuJU7dXEWWJlSbxvKu/gJW+RtSXZfs7C1j08Yvjp9dEt4wzib493uouymsO958NDvLpE26j+BT/
5uaFCO9AfzCcEaty0zNVAe68MQ5xKSEv7FCvcLBS4B8eTjzMSeEY+2oqzbBMdWQQYXYyJnvqjlxp
DgLdeU36NVgAe+QifrLUnZGdz6qpOXlN+J2NHv0iWGb/wgfRI1H2p7lF/HilgsxDNLc+Uaz3ip/+
X04JLPXZanXuuARp8nHedB0crpxoHs0LformxqKxC4fqjgPOzhtt6Htu7QQbvMnn4tgsvldmC5pR
9Aki0/1wUf2uSZywKP2I5ebHMpzQei0SL56W7GzaGaznGStAbf18LOsEXdC6LKfLp6WPDaLEdjpg
Kort9mewg6WPJjRtvxQdJ2Sht1oHFjEUFSvaiTEAZMV9zos5rkh8BhgtrpjgR8tsj9Wj9Z2UVybe
sQiqYieadhN8JU7mmr9Yh5dbTQsHshLjBjEFxxiL0fH2GXySdR16FEf+3TcFExVoW9NSdAxHrNUx
Y0jiHbId/qTL0Zg9pN1yO8Q/xcMhwc0Y2T3fuUHL/7/D2aWbyPb339gkgXJhbP4btRU3tLOLOfPE
bbT4/BI7/m0ek+l0f1ru96H9+ENQmnWLOoKlbzVLmqAl6pgTaaJZ5kTZosFhp8voL1uTE+WsSIaB
pGP3S70X6/MJ1mq2Mm99vjqjQzpDF2GnzXu/+Wl93Df90aX9M2yyLZaISADts+6bs4pPqU2+CzHn
id+JeEXEQSKiAe3373ci3hH3pFqUtsJ9+Y6vmtMtV6sdy9fPfc1iA+CCdSL2pfNwc1x+XGsIUI7g
cah7IpJEnphwvvOjGTW710lEnP/H9vkJiQVXvDL70WwAN2vxUt1+rWWHxBbP2By6xY8Cp9fCktGD
POolP9BHnHgtNg5ir6J6tSuzPZCdZt4eRFQhdpAc7mWla6Eo/y/8zNfJMt3h87SiMEJUG+9ql2i/
sJbus/hTgGRfcsAdN3NTu6oMbmKsgfooX6dIPSXVtRqNR1sxocTz6IHo+rhbhf5g8KOSgZUze7SN
DtK5YrI/sLh9f40VCkZfip9DuIvglC2Tnse0AfeRuqBQdbGQ1cSynFdj6JNAqfxC03T4U4S6vmGX
++GV+gSaXwf1lhy0TftId/Jv+6gP8Vpn80BOA7dW6tGqFaEUBI8rdrvKKb0S86vMDnU7/ZUG1ouT
7ivJQRDpeywMVFWQ7AWhJJNXyJ4F0hyUUci6F+FzUui634J2y80KxytM77NxRg551HtwBUf95ptk
RElhv+6AFCZJPsvy5WdkHLrXe2cYLQIJJMMLczjTKT5F6Hi3xjI19aWclsj2xIshmXNTRqOuwVxk
ACD3y3CpsbN5kxknE62BcvjA6GgCbQFHaF7VopB7T8Hyi4pNh7R69blALhG4o1SqHQl9lyBN/bDu
D8OCdGQmtLnfHwTCKUz22bJoqZnUpJJNFh1SqQLwIj6WFrSztGWtG0D+yH9e/WOYI8Y8PEcJsqXJ
QYEfZlDT/AD0HuXf88hUaSF0WCvceFokrPqFEf4Ok3CZloe4Fh5SEYT5TQz+xwAkANqzKtnZ5AM0
M8ccd4Sz6JviAWAjB0I29pEONvL5RC2vr5rKLGLUGeWZVpSESMFTNsYR1aDMIqUGyjiL4adYG+9T
V7NcktoVgATKFgU0RrDCovwkkBEI0gjMg2+Qdye7LFF0SCNKrN3P21BdTcbFB+bFBGH4r/Koss7B
NhZIs/EuTsGw2GQU8ABehvEG5KI+UK1KJcqKMsFnIztMwwLOTg6AXpASVpPheFgr+wzKLhKnKCNC
0G1gjMYj4Ln6D+0WUbt9cg0Ug2DNdccEYjlU3hpGOPpF2W/98hS9cjIjQGOKRjJRvBLvqTT2y2np
1J+RQ/mqe+cTFLIAwSH4J7+Q5Geb8Er8KMQMXCMPwNDKgPp2mKTF0deqqsVrMM+VrTY4AJFEtQiU
0kri1KKw8q+uTIEvi+n/RW53BrpoAQM/RU0ROmvxprQBUyRR7ITzg76AkjlUrgZOkG1ki2p8pv1f
Lk+EB9MXEwGNisInHmyjvEB9vp0MC8JsIBNw84oEwTTYBRtDb51RcP6gzCFQHQrMwh5bjSwBi629
PVEDqbTe6dtknLbvSZ0qLp+9fwNureALDnCssIfiU+LTDPiHbp5TaKXCAheE0Ykinyc4GgK9h9E6
IkuLr4nhPIXvJ/n7tMKoOuxRSYQrnwtBe6k8tfqhxGpRwCEKAJrh66AZOoAL5lj0X4C+jWDyURQU
OB8N6FoA5iv/QkxZ4J65pFwciasrsf8iU6diQEwkwkr7G4zGlH2e1IAEXKksq/UXCoA6hHj9Xjy7
bDwa/shGMRHMc259hcgi2s02Q8RThyoWWgd1RI8Lz4M+WwHlyYy7YOpH8qNt9Am4YCXcgl3Co/kc
gerWc3K+mHRrFSF8Xk+CjEi2CH/kVzc3PolHNQ8t3h5QCwqCljr8U0flMpXuosyL6g8kKBOYHbSq
N9X/7CKwl6Kyqmhst+KffgS7rtABgkHKhCDSoE75cvBZ/CCRXWxQnMSWi5gbAldQtxMNPJGBMZwK
1FwpB3/Db7JU8Fni4nsJNQSKU/JZf9WbbK1Wjad4BmYTJmsIRTedvv/hTklU74gLU1WYLR4QYGrc
4HMF1yuBIlG0YPF9Jntwyma/EapjIBG8uJGcuKP8zcQMWnWNOTsa7Q/EL/BcuquQQRIJnPJc139F
wREWqRBG0Af7Cik5UVBr9b1QcgZs5YlaWFSvYeHYlONQWnQgJprKRtLffkU9ZBQNnAyotUACad1o
luE93TRWAK0WeMjaiCl2P29yg5x9QjDfLoaAmZ7M1JSaKhgDRQEYC56JQgytkyYEKyj6kgbV6J24
KGACLV/E0aTDfK0KcR4SRjigIyxk5Z7H5xE/mf4nOpjn5BBdUlJvl9Etuai36JA8WGLL3+Kh3rDl
+30/SogZ288DHYTPZXBrOekNZstffOoPmCofm1+6KdvpBzvhWHfVW0rDvaz+kV1wE0J4wbh9HnTb
5wWQonpTf9/QeH4zTt3duhseZHf5VByzY3j/XItjs+ZY2YGJzNiOdi3ZKis5FleyNxGvAfM6+JMO
yNbLJwHhYvjLoNAAN1rKNfmtfqRjs3+dEaf9nofHkiFZOOVd6K9Y5bml6pX8lecYqgQs63FKqQ4M
jG0eq3O7VR+Dy/ce33Na2Ppc9Wv9p+773XdTnTlNua8oJaTEbxracuxayMS1oGrtpkMgyzWaCdjK
J0oghSdjV68C3py832Pe+cb51hjnra8WXoZs6he8/hQVJpy63sVETbG8Z1h4LVDeaAq9h3cpNYwv
5Ok9qXeCbiomNP6nT6nuK7u1s7qAF+kYeDA6MbLxJJBrispONZxjdgfdRQWlbmeHtJ5UN0YV7jFl
DaCNXuSMbhoW2z31VtTQrCH0i5vowh22JShd2HCVmXXDm0ocTqZ+2b0cmfz46/cL6YgFc88X5Mxq
br00hkkHrIaVqqxnfesUH4Dn7hDZOdlu2JQY1DVtzMZSNvwqEAxfeS11Smb4K1xYDkPsLRgRDPDX
jCscRELwLl0Pfgk4BUZZQAmcvQZsz2rv5VpnRZtrJHTTv9dfeCpapz+wLIUn3CSVQ0pvxGe+24V0
Sn6tP8xH/gdGAP/ga3H+7pSf4mrs8nO3ii7y7+A2utGd6YhUWJqvHdwIb7FruZETArkkn5r197f5
Df+e5+81uqPD5Qa3Mgbw60QX40bIyEVqj17klxEaxXFcOFqGfyR+ucfx3+vjEkodyr+azI204W3B
TTtU2+c5+9W2hcOu5Ap/tV1xv7ttfW/v5k47jG7Vrri3K2WbnPNjf9Nu4aHH7QrV8P37ZyQ+B1mF
w3f3XQXHet9sUcomp0cnP3/OGUmRnJHZ3YKbciju2qnbfO4hV8D6xKluNTtPPuyDfRPCWJvi8nlo
h+b6uZUPfQfA8Q4AP7l/Nt22gIh+4ifpj8NLQ9c8SZiBkd7Oreguo/34qFfm8QVIBy849evA+Tt/
fnmXdHrfAY4AaTGO/f15l7nkJ/Lg1+d5dE25veGfvOIu7QjJq02/04/BH9DhDYrZYBcO3x/8r57g
TlfPY0+ZHXil1Z2MXXRhYkJ44abRqtzi5xHXHviH3Y2JCvvNa/BHe92iS3dTT8q1Wze755m4DgIO
ebxLSjXjCNb63OxGv9ojPn0u9JpjekRR7HlXcbUAZs3dCs7KAhvhz6bfG8fhqT9p5OHumHLSIO2N
DMZveODWfX6VU7drL9+demMCpldUzHt/nOV7Hf6l1/TI+0LqQDwD9HPSEyvD/+ZvdKsfzSo7J/fk
/t0Obtglsg+R9oKBukqYWGmRzXfb7Qg718Y1Y72BbWOpVzhb2MIc1SNHqiY9QLYjem/dFppddqb1
k3Nx57rSY0+KSwpdGrpdmX/ivHc+YnrNkFW3q3XPx35fPqL773BeZRC8fzjfVcKfiW505y0nXt+S
cUXMdxseYT/1WwZ5r1ntSduNYCYz4A4BaxyjqrwiK9uu02N8rQaL15EO870mqZvQjXjKKkP3uAI+
qa7NRtu269dVO3Ffintx78TvM26EqDTxChnQJe+O7uXDOMh79aLdlG3U2NkvjJL0EVyGJ7oiB8QQ
I7WDa7XOqUPllnb6NFbx25HKYAFSrYTh9ENPJpXDbo8CaXtnhoruXxkchZVftW0WW0gx/lWM1sdw
R4+mXwMphz5hDXcZ97YTQ+U03PG+dGSheyA+cHoc7vKjWXCT02O7Gpy1P9pBOeWihUlah5bOOP+j
zxEFYrtz/K7FnKQ9DCaa4FdhLohvxf0JteeELB3Q519YqvnQMc7aFmX4DJlpFjxSIIn/Ida+8EFA
3+g3fgDxgV4kQ5fnNC3PpduImIGffhvEQa7dT/mgYbpHiLAFH5k1F9w3cyCUgN/uAuhSekEccNmH
m7fmUj1GxuxdWwJ0RWhmEY6ZPEFlqLfUA66Ko0cSO0KjFMARmbKb9Bvd5AvHlC/K8YWAw4fA1IpO
Q9Z43W0uHEY5Jff0yBNpAKPXkg9FNAbP6AQPiDIxBaZHJYJ1cf18paFAog9v0Hm5Js6U/OFs9u+a
USKLWX/Aa8OoWg8y5xM53QWxe24XX78PzbTCS3h58nlBc5Ll5i6EeGdiduWGl/YGAzZ+REzDAbpC
biVApoi8IB2MBsEYSYbBWQe2t4fVwMrsvA7D2/Bm3rh9ydtRbsE5vvA8wqQCqBen5Hq3NHufzMvH
s3J7JsvgXN+iyh1SOflVtsNdfaKjvh15qUQ3PeBAC3VwDoJZh3zRCJ2taIqoafNQ5R+dhFE6K/H8
DLABlmYhCS/FI4Hx1rFsIFmbbSLOoB+RL4dG1Gp+Z/40DVpF65rGJ0Y1nffkeQ3vz+v7SgBXXJ9X
9dSckiOTZXtkSjS276GDFteD2jwz0+DG+jaiNC5mKnbnhP+0A6mTDkUMhHBBFaJMgR+NTdCFpCpx
IJMZ76naIyszgdwA15beVukgi6Zw6KcMIL6aGIx8be1rDfmfvCjEfu4q45A/w0tEqQ7l5M1rCExM
jDCSFf+Gyp/CxH0tKRBGQIZFi74e2jY/ltfqql6V/egoGfZnk5++627LBv09lXB53NSb9lwqlnb/
Sg5a9l9qvO1JJY0vohqLKJRccW5/wBiT9WBv9pWRVxRCWGthDYH/RM19zhOAEwac8kHgagS9ijo3
soUiZJyZG14oqzJ5kSP4DLpJWLoSuwmhRPd5VuunxOeaRfBkPl9EbEQL3yv5XpRg0SJ1F0IhBshK
DraAmaR2jlmaG0HaaIaE7YQUn8zNXwby873zIl5/kphKdZzAcVbG+Eedy+8B6fJX7HTqfcBerBAc
kvcG+CBAfXRzQPKKK7mNlGIembAY2IvGbeWVhm/KTAh51m/UfvlGpETGcCVfxxXea8PxmygFKs3n
uQ3Cr1UDypHxUB1kpw+ySTVYiWKMq9TeJL32LjHVZvLTOmtAMRk3h7X+pqahKzfyFhLeevCokcdo
JX+A2hFpFXTy4T2A8IQOKpufCai49HupyUgjMxtvu7L3IplccjJkW4vqFbaAvgnBsh+uP93iBROh
6zNXbddAers3gHOaGlDmgIbW0Z4YK0nvvPNHUr/HgljVxtqi1D5+SeUtbQVXqw0X0J8sUg+IUSlO
/N1JBHSCQiaoa2B9dTZBZjdpnqH7wZ4VrjCcEKEZElJJk7akE5AzdRK5n0iA8AcUqxHwwA+t2b/h
NyKuKW4IJO6erIKO9O5Tn3f1HCF98hljhRSHQOZD8XxLdheHExTI3A8izwJhCU4bNwo2xPtBAeYK
Xc34/bECaQ7z1mwNT6Gn5B99YAuClDYQCokYESzKQYtQv/I3UGq35DCtCiULFjm5LBSd4mrxj+VX
omc1ePtc2YtFty3IJz83mY4C53v8Zm3CBQbReFfsLiVIGUOZfTGQKsCwkdDfeeMyz44F7WehMfI8
Dl7bsnyjfZFMUE+r5WkWgdFWRl6Af5WkhZ6GXfpAilbqtonPUokpMaJgOojvjqIaMPi2Rbeb5UE1
VsQSAnEPoa4rFGpBqtcQyJMteBLiqzomp6QXdCT5/yPpzLba1pYo+kUaQ9JW+4p7GwMmGIJfNCCA
+r7X159ZnJebexLi2PJuqlatpk8qgKPnTANzg7XvTBhVCa4wR58QcHV1E+QLejKxe+1ys5CjRUhA
gLKP0aPoUNtj0OCTxKQJfattnlMe6mSIsz2oU9VgGeHvWJU4HI0bF/mijn6sR4FRmNURYYvWWPvJ
f7IBaWCJoSLJsI2Z8cKaM+6IgSWb7SSZSzz/8Q47oPNakvmg9995xw+jQH+wKmKLmc8v4Tc7JGr+
OcG5XR7ELtAG0QFN6pd+O+T6un1LnRTLvGw/YQWuuWI/i8QbrCPUqbwault6If1lNCiLZxMfim90
hp0/Y3gWnOB4F4DBkcfNGXXVh6VQyLdfLtG/JR6lC40R8VAg1TSNYCpChwdDUBg2h2ScOdX03JrQ
n4nyzLpncq5FDRva7W5uraPoKzwgzxBLTD15Hpb3KvrjaYzX2uEhePPVgG/mgj1ZeAp4AeCmXTjb
93yVNYuz6V9q3AZc1zr5FcZUgHqEJIbTqiPnedCYuLHJxwiVb/4nhseflfkmUP4KddTHaK27mrGW
kb7zEDaDQnM4pZ9DXu/LZj/PcD0d/yjohqceIoXRfs8cDcF8BFXV1jaiOJjT5T6OAXZTD3B3Uzqk
9aZ7s/3Q+GuLKhGEW8+lSTx1dGx6qFZV9iYqhagD7br4wCpatVybOX4JBn0VYcHhzR/OtC7wmehB
dEiSY/MN8UfNqW8iCy6MozZ9lfaD8h4c82+ZEjSQHLECzfh+Y/xIZu7cpJkf+rlaV1DvdL5uy0Ht
qe5GuTjRieQzcCw1duMyidMuXVsTQaN/RemqJ3UKD6mdIGgFov+sZSYSsAYLcGVRMCfrZ5wedE6j
FIF03bO9YbtOVLdHGOuxD5rdhX9BHM3yOZm/jPkmyqcmafHi5FTm9HN3AVdHaXen0YGI4gX3djZg
3Q4AuRSbUoxRyf+RI9QLpgcTSXGVHo18Z4X//LhY1ZjpupV+p0JvBeO4jHe4k4FZ5stThS+aG56D
1lvxqempyRqIGRF1Z2w20AK2AWxwvGgxogiYXtm4elhWvbcAta3Jxi33rouWxzrFBZ34bj9nE96M
DK+PDyFOGxNZTBr62eJD9DEOdpOx5ZKWd9Sa3bR8mb0LeAmcMz6LTE0Wh41aNbbb+94aUTTUz7j6
Yw/T/BNQ1DWZndZQDNB0sRWRc6DQwLil6YpdiGN8qTaTW0t0Rm5CRqP5B0ROWGno8E049HMrawGo
nfUdyusV5wQXmsaadg7DtZmrnSMnZXzjuO5Ja8CxWd+q3FdVis8QtU8ViOK7RF2ZdUyuM+C4f1kL
0N1jQ8VwIkbuwyIxkHp0RJX33nPU/otCirrsYBj5HteEUjsb1VPTsPK+8D89DnoFOaem9UFHkQ4+
luXrGgNI3dKPWLJgNIBgivlKCS5alECXVo7AkQ/PEaRh04SiNgALX0z8bYqzC2mrdXamiWgaZTHV
DZaNLDysAuHQZ92xtKEgufvROSHg0bT97CEU/q65QtFSRluveNZ7OEwEybTjXeG4iI8OIvcvjHnd
l1dzMV7NzH4W7alJq2CW+OC9VNTMsXeImRkFi3j3bXz/IaN4J7EA0TW9IGkGPhoVbI/0b1fxzXB/
YiJZEFrXkIaMs3n0j1CBwbtExVdKbyljAqxxuvwSBn9i37uLalZ+tuU+5Yg2652KPsZ02mCq0VrM
oa2DHwKzI6eaLqzeeLqWbwh2a5wAmIsxdskRgXJZIAZdmTUeGBYXIMGpQN+YcnDChekxQe6MNMyv
xoOPIZqJ+TO9TmIY90H1lRjTt6O9sc6W5pwsXDV8OQU5lsXMRaiYW/bzLTaPQzhsy7TaKUJZhhFj
OuuL5wWlH7wZhNKC/2O91Xr16A9oqHDlCH1S0Nv1gOqDpACR+ztcoFN+C1zrS4ZbIhCWgYqIxuW0
a7ErIUOn72FxoBwwFtQdbXbujJxxHhQ1/ScNvKOaYcMxtOLTl6zkxHi1YRcNeD6JUo6XF09PLMD8
Wwd+jbe9jj+rc8rSe7O7tzBTdU8+NIYM8fMc87XuM3PtYBFiWMZ6qB71mAowJUKFqkthlIDloWN3
r7YFeJvP3LG+7Rz7KHmMQDunQUMNhhCWReRQGIacXKGI2uvkxSuoAOZmr7yD3t1wSi/IxC6xWp4u
JOeaboRI405bjz3ZRB9lSyaY9xHpLtrEhzb407TxSyOeHmhTGEYyMUgLaG1LII65tv2eMXTlMuD7
zzgdk2nX5mdagIU5q93cQvLcCjRHXDZ5Wq1dG7sGxlxeVos0hJPPpQGaF8bHtxzvCtzjt9IINCmD
nRBHx+Tc5x6yhe5JVHFu/TTS2lLf5c035yy1YVGR7/LOgZgyTOpq+qve++wtqLw+FwaMMyND+orh
CCE2bU3wz6VcSFKpMH8560ioY3TTxSIS8psXsspR4SWYhNQcYMqgGEQqWsfaU+svyEve+miTPOiG
86fViCkxynUYJRc7US/dMm9da8Q8s92J/FiU4tPobIdi3IiFgCjaZPAxRC9WTPTUFUY9u0y0LYXh
0N4UjHi+R+fmoBir2z/x41Q+i+QN7zGA0yhm3BpdZDTLuI7ugh9ewGNN+8CM1R26+xjMEa8YGZTK
fE4fB3ycsupBpflOlHDljP2NzQ2FyrU1QBKmy1QauMn5u6S/djSDMaRBrOhKZhQuWwmFkFTpqNBk
Gp9n94MRb+Pw1PfHnkmf3hpr9lOrGE3m9rHCvjoGOTA9td4R163j+xnW/aZZqn9R/2EYlthQrJYZ
WRHBudYDwT25nCoVtQg0ZoxBpACRKIEw9Tb4RuZD8CCiniCClGdgPQPMjd5N4j1ZXnJx4o/Y/nGT
R7ygeEqBWz8UnGLFM74Wd6nzbTPa6MGKMJHjSfP9csoBLfP/CfmbGVjoGw8wBt5asU30l4mArJA7
YFsjLMASwcMYOMfODCdujtolx+wQg/aKyutKEY5Le1D97TFV9YtpzTsQBZ9V3xKdyBouhb7dB0G2
NX6YkpnlJeNOHVR1QDgrk1f5iXqo/vjGY1GCO/Qzlmmws7OdPGsPO3qSwn1ulQoLG4tqgRG3NO0j
Y2qRj2MGkTHUlZTJ0Puqv2T/cS07GLVy+QTVpg3oaiy4TMBow61Bfz8nnmg6beRxevxhUO8BmFgw
1hd+Mj1yDYPhX8WTpCPbk2aPAiPH508DpJKR5YxZUWbzu7QilDERNtJc7niCDiHX/fJh69ZXVT7I
ug9p1CMXKnFHMDDmUgw43Pl9US/jnJ4zdTCxldHVxM2zS0u8sZe/KYWuaN5w7cce8MNklhpsedER
vNKI6Pza6F6uYLaAdPhiJSNXDhVpjPKLvrUJpDq8kirOoxiMn5A6jMNqSHGpAeDBdQE7c9d6cA1i
T71jMsIWfMiDR9LhcOzxPCxbkXzExEJK2dDG4Bnd1SOPjXZbChieEJuuIM8l5sM1yzmabuAQSKoN
4zsv6/1I0gmNWAQqIfYqNn0ttpuj5RxVm9wJ5CHZvrijiOyxMTWRbxq+tU7dDd8K9RQZ4B5yOVF2
Ghk7FAPgiSPc/0n5SlofpC5l1uzr4WuruUizYQ/2xKfdG82nGSP9GRlKJfPGoIwUfxPefkAGk5Zj
kwWYpHMCziPU7KHbdy6GLSVra4B3C7gqZmyeiXcGZqXmVRudjjPGv4ZSpFbzXuKRJueuAloIqE29
lHhxTl7k6YGDs/rMKtXQ/W/yqtz2vOVKTOjo8G1ac9CHnTJgJCyiGufIoxofFGGhlcpwdEQnTmql
WfdrtpPZqocQAKX07a2opc0rOEwAccnmiZvxhWH9ml8Ea/JuVu4+UCekHBc9EejZsrUPIuxn1gtQ
hUzYmXBDsd/h38y4UfDPirS76T6zluJ+E3Iag3zrxeXXLiNcNWBRvXMzgW+xnVSKHszhd/F2SWmG
kBbXy7Tx7OUhYEOCcbHKpBCQpy02EcH87fdnv9bWpSrPPuhACbxAR401ARFXYntcXRbqIpZI/hQp
EJPoh3NpwM9jXApZsf2pVsxM22ANm4fCum2gLNFK4ngfF9BQS4AeXKpQie87UDdOfXktaT2h3DEu
XJBNBxStCZlRIzPUGVcmHIlRZFAomYBg35n2xAEzaoiNd8L0mBxvF6XprraiP+KhsRxnXT0uibEt
AvipWNZ0+QzJQF7zR2SdlK8LOudeITDhIPbwaaMG5LZOYCQRaeaZ7On5apLOLH1uq64x52sYHoWa
oQF9UgggVR9wp8L8km7Yx/6Nu0bO66ABdKEe/Wr52dyudvIPVmO3dxtUh6n7KVmCunbqcpa7hiFb
sRthYYfl4xzBZQQ5GMkYszlQk/RHeGdaFKyHxn8sKmuLX/46tMiLv0JM6aG0E79LOgxmA3i7y750
cT0l+UT8eXCu1qCr2WPxl0ynuxhrhDg1HqXXSkm/gF5jYIaBFdcv2WxB54/BQN4lLy6xQ5pxiJDp
+/resrGttVdReRqKZufBnGD8u9T+KkKrZyYIdNp+iwmKj2KaWUHlOhvdQrVY5ocWZE56J89P1rL2
janfdY99GmykgA0LLvfullbDmg8T5e4Bgo5cBL+h0hQ5Btwa1wmP4UDu+5OJgU/tHliyKa1DjOGW
/I4wVHrvS+oe0zQhAwWbmDZ3CgHNiHNVeMOF7qdtou2aDov9EbwMqpGnJOadDh40yZHTp4DBktmc
MdlafAWaHjs8rKvxgkIw3FDZyM1OpSWK/ipQr37pwtUo1lMbbzkJ5YKNsA2oIthnxqVKoZnwLIPo
C4fkbe3qe0g03SC+DZxtvX7NuID5IAkVkurMA5YBUtjR6nBszR33Z94gFqovtbriE1ub3gn2z5Je
+hmeaeytMtLLxMEOIzvXgwUS7X9tRuZvvAqz0BOTeDg0yqPcImyBFkfXy50YTw1NRufC53iCRSMp
nQ5hDwkOb+0AcmuDv4ujw7Cx6gggF6R1rolgxHcIK4uZ2HspCMtrV/XkGrnkmbBD3XVPMFCRX6Q2
41l2Ce6qv6iltNFC2MHasXt0dNR6TfDRONZW+nPe1P9WGgMWhmQSeHTfxog7VkTK8scCoizsJrYX
HEC3j+7xCDZy4hVZZVagnQZ/JgYn26fpd5g+dEQtczgAivaTu9Ws5KhFyX1Dzdjd05LCqrG7H7Pn
iOrWRRxQlzDmw3IG0BPOE8cLsCu7bmUOu3ZmqGA3IJeeB59eFsO9NvAkIJkuPc5llGI2IUHs9EG8
Nblgtca9+DLbG8ONn23plX7BCQDt38j6+gSJqAP5Nkg0cof8EddIsEa827zmArFuLeQxfMfQk7dW
dQz3JShTxr5Edk8+ili/SM1t43nAHG/hgVZs53o+ssHBCIARJUmj1okPIH6Lm7eMLo0vU2tPNnoD
aQx5OEVd02CwxGEUMDbNJTBrJV0i3qap1eMohe/ESVpcbpAj/3SLeQ2nN9Z/Ma0wPaDF0vCqn6pk
KLA8QDVToJTCdivC9kX8feT7lh5UfEu67oJlJbeBEOSkmaGphYIXQIXhwAHB8FimLPgS9CJL8PCD
0skBWhs60XruVj4w4AmsKilIwx9sUsRtRQyhY16dZZZo+jaM1jI28KDbFO26qI+ud0htMv7UwC1C
lyWoO0/DiJtrmr3VH+wX+nZbx+yDuRjjaIbDWnmzB6K9KpSRlGH5B0Fl8m5b0C4BQMwQP8Aaogee
SAu9p+TRi3mP+AY06hm/cloGH54r7nvON5WnvPcYglo/NnssnESk3/hRDkUMy0WeIUb5D4A/EGZO
c4AX9SjmuLOW71mHOW6lhrphjkG4Dbm73hMJ5qsQxzpJIfKC4R4vjwCmqOG3HLrcWyVG2+bKC95K
riUfaK6vTcAQZnAFPIb6zCdJhmWPXdnodfg3aPVx4EQ3Fbw2a88uzAVsw4jKOlSU9uW/WhJ/wuF+
iauDa7WXcnJ3tGC/hnhGxAxnh4OZptv0MFu50ibAJIvRiyCMek4cArRLqXCtGXcPRoRiZSJtDsWF
M9dbPB9SRNOpfT/wgBuQFc52DSMuDy6rpyJW73rpKf1Z54RWbPGHEatdsSes42jlkxELFc6JiYat
Q/Hz5SOIxRrLuMnNjRx0lvVuquO0oMfLb4M0GvmxBd4Vxy723x7oTiN8ndnvTJPuZQauv/omWM4e
36EUYg2eo4N2wfFwYlRQqmI/kNfYNegHSSiAjxqGjcSc8L2xEocE1XHe/XjwHsXfhOOrNjnyzf6C
Wc1JHIbijSMBFiMuZuNRnCJqFhBBRlvxJROrkbgCV3WuUgVVpMJhwwseSYkmtl/LhmKxjOIz9v4h
h4EPEG0FYEqYMcz6a4yT+qCKwxBtRj68m+qPBHGv6Zcwxgg5EvOw2wcOLvqkS023YPG28ucWYF9h
mDsrJS6HDZ5Fw7anP0+4WN2UzqTJACtwh1b7BCj193Tk2JnwkUnp/vuCDzun35qWnw2XFlS78+mx
ilzHHU8DaLxoHPT+nVWgRDJveZ7vBLgbpnn1G68B1meZ5Y5PJrZ21YAnJzZHkT3tDEZZnE1kGFyk
sljAYcsSCr/NUXSMza0cQzLNTBmMmNVL1YHxVvQoLH+bTyvljRV/y87HmXiTwqzqQh+vNZz+nx1+
kGtVg8OLRQ7pLhdgqMmzt7V/o9bEGfXKtey2fkb9GmFdjF8bUHyPkacwNH+HTA79h+lu2+A7brlQ
FJF78PPLrPj8XeJ2czTBzTorPIpFXovdaZDpew61z4aG3/JhylUMELYBJIrUJ+582xDD6ADcij/w
WYxPnPqWtSvwzWLAHe5jBAIeKO+YPYpvmsEQcSAsy8SgrSAIMRUceoH/Z5wbu9skgNYYyZpTR+nO
YU/XO0J/BtbH8QmaZwTellvmtWBCMGOQOJOpXpJPVpbjA2T6pO+2XLkpsz/lo2q2n7MeOMN/rBZb
oH5LnIu7ow9tpHNwT7U5dRT+xEG+qTkK6QHWvX4UBrw3Evcz0T+j3SUmvBh7ZADYiGlUFvRC+IIz
td068bedyuTbsdc2WRJ9fTUdmpXCWeuE9NZ08mDsdNCt3W7T5pCS0IAR307u7oIIFu625E2bMG6h
ZZhL5JEUF2PmXmqTPUERSjMd4TWiBy9l97KQ62pY3trAP83ur22NP3WBDhib0frss91CikdsiQRx
MWA7J0axh1/A2EPiY9jHQp8PaBRMylkFRoNY2jtgsYcRuosvf0J8ObumhqAQ9OOdgqNOS0imjrRw
YYCdRBZff8fTAFO1916a9XttvDJ02Xul/8DDpCCdLLqIyN2FobspA29ds7QHg2fCCDC1ytXM41vw
aEdB0SzP/fJ3FOnfXKzDnGRWmWhCqebDGnO5gXhNsetzxtfGk0wOeuob7gCn+hbnqprigHW3DD9l
84OVIFc0MHumOMo7LsjHgsq2LYc1+zkefdnW00iZVD1UKHBymzhAbjA5QYPJPknTljG1aryD8jQC
FJ2DYqeliCaNg/IPrUp2eOcNOicMfNdJcZmo4C7nsduodWLAiag7SVWhkxfcUQUudGMUhpph7jtO
DjEQDB2N8QpUCsjes0N9icRuHF80C3ozRQ/HHjIPeVdya0Qm8wJGbHxEh0o+ZW4kLlQRLlJ0eayM
ISJOzTqMKl+PbnGBiKShEMinZxcmg/C/Ox0XoaN82w0NU5FlZ49BKbN1uWrDCMuwg84EsOu5nnCw
r6Di8rlgHsMQD6aD67SoVLJDTjONgmCLa9jOvLWdjR/jK4cfNZImk1xmQeytiNLG6uwPO9U3I6eS
WXVPnv1uMU7MGboae3l0AXdljdSFOLLfjme8zcNykCZTxuQEBCmLhophj8S/SHCiFmDngT+kKBfk
zxIrPluaJRmMJMsnCLc1b1fYf+cA6VxrHQJFut1y5tEo1pMF2RP71Rw4vGZ05lUsdLxjyvOgYUWx
MMWwYb0DbBbnUfPAvqbdECLIZI+IkVtGINwoxyV2ci1BwyE9bh+i7ly8FZZd+zTE5gXrZZPBKste
Ea/hdu0jEdtMM8HyU4/oGfPBBaSb1Nl11c7Sqz/B3yF8jEcb88Xuqad0ldOAQthvvsfkmoFJDnBl
Iyq8wrVXXq7vfPrqCu4MzycscZkym52k6xrDfM+lKBOO7lWHwKZVgFqhf3PpiQYwr5Ka41Hl0aYF
BFNBfnGh9mR/+rI9ye1cMTTsBlDAkQFbye2jviWshqNFbminRnNI6ABCMR/GhGglOjBGSUmicLFx
NsA7j2rR0XdUprF9671kbeGtJ95iE/ipntqfEUx1E32LjITj4Kv1Md/hkOqtd6MZ3vxBZ341YOqH
h5/QTDP3yVL1ye48ZCwg9q4htnK0PEW7yursXLreJtWxrdDiS8atHIbXgfPWccdPnxJ4nm2I6OVZ
wBAqBMRM5eyvxFDZA/BW9Z341nJbhtQC2YAJlA/1w0LlZ1+ARRt3WnlQUkBnQut7zlACxuUWgq4G
MY+k3xFwU3L9vAr2Kgrh2ScmnGAHGBh8MTJV6KH7DlHFqBgKV2N1f6C96AZpUuab3r33Bac0fdmS
o0pk6CTCisYn8nSR6imiP6zR+RkMBppkIcgtwuDubNiPkObijfj8SaaB1hKwaEIF+ZzmfOUxyQ3p
SXxoNuRTI6lkQkeqEvUkb2kqyIHQbxVDXAm0XdSP7NFG9w6yQISxZWG+x7QiF/9/piwAcV2YXkL/
fRo2djOBJgHrIpvh25QeKZfunRmd1FQh7Cf+GENriCLfgGiMniVDBB2ccNqa/hYW194/9NQQmOlT
R1BdT3DmY94B5rcYG0evPb2V0n94nUY0ifUvcpxdFMsPeIdTbgzWuo6qUrvBThhhO80Tb4e9FqXt
zqf1ZgyQI1okCouPbXEA2HRZJIWNhHVAAdpJFaHl8BppFmvyHhETyakrMsQRn4vi3jW+tVb/ZYK4
XLg1V5QMb3wGlhUHlbhourJyAHOd+lUHaYys78Ev1wrmw+TRXNIyqOCxGpHWC6ZTv2KyDMSEZzQV
v1QXoDRIFQmdBUzEXPuO2WN7c0f3yLVOoOI0KNrWV91KAHhh79GIhpRY8bzjZp+G69wieYbqrBMP
nrdAC0R1VuR6/lotc65w+ccGZh3OTxriwP7Tw/LVop8Q0mCDOX1bYI6/fMMDkY2AJzmAJYOIAX+7
prG3yXjouvh+st795t8SIV+vL10FUpT/CDKNa+KeZO+1lVW7BkZrQWVIU+fSAINti+YMSFNgLeNb
oMq6LrfVBOWCi75mjj7KVtJbmlqKTC4kxz2NOQMgsPwan/ic7BchXPBtMMyh4SZj6g5Ql8EKrw5S
lkGbFhPsOPwXYzAXorQFzJEvKODcArJtsWcF5xDNmkdOxLxHKrYD5G4wXq4GZDHqj5BBMk+dIwfv
3MnrtkJeUDTkcW0j2FrN3WFpvxQHwPDBTpONjE3wJu1eu69JZ5AOn9HK9szClFh30so6CrSQI83n
gqKHFRpah192P5FBQmM91Qxm+DUdgPC14JlIBDNjnjxO+5jt4tMmw8+zHAz2GbiA1YlxNNS4BFoD
L1dGhxT7BozF4C4ZLqva3UiQlIL/5gjSzuAgQ5/GrFviXwhokTpdnEQdaKE7jZmCQwef0N5Wwfik
98axg0Y1wfCYO/NehuwWxCuBEdkcMVkdQy1TLdex/vLUJXuE1I0ek0092ZG8QYbbPIB/oS6fb5UR
U9FceybpcoHrjY7GOd+zVSsyoWUfyuik0fu7ieicBZhowqmoa/ehqKG98C1BNRdHBYkrH4bmUs7F
XAl4JeoM9+WM8OgiAxBsWRMGA6iui/6xaSedND1Se44RFnKVlsC44V5y+rXp7T3MQCBlS68+/p2h
r5sJVfRE+dVLrK/0W4I2JzcxS257nGYhclbR3tHSnRBMpFQSVpygaXLKuQcFLWr+R0RMvFAsWT/y
2B3GGBOAA/OK8t7Sz+Xg/qBXhcsOYGTHZ03awPhkuC9zlB8t4HsI0Jk0XrD32AjeQvpees2E8sDI
xQyqh9G+DgHbHOFzzp/KkLtEm6Eq9Qnm/zwPzAuDO82c91n6zTYXG1NJjWI2J1+5yKKTajyKgDXU
EDs6Xz7wRQh6RiUnhJAlfjX4cPKikBYLVFgjBnp1TUpPuIk5AUzjB+xWWlDH52Rjp4zQafjgv0FV
8K8duOCIFNv519mRXKyFOQ7Adwb8JeBQgpU75RAlgSw7vJ038mL6cK6z/EaQdzLjfEhLiXZ8FdXn
snoFFZSEHOgxhR0dZQYBDjii9nKctTS+snP4gGSuSOJJ2w2QZzHPP0DTglJSoGOucPwJEA5W0zUb
/Hd4FaST5Jvc0HcRgQlmNa8tgADljmuZg9IwZJjUS/YiTt2g9cAedGbQ59CgkQ6DEfbB746e9tYF
hNatb860b6dzPzw66gRDc4BKMF1y/2QX58yDyLnPkLIVqNH2hn7mgNbmW12f4asSXWs5+7A5tw5T
wK3NmSrEwqNOLFZPaE167ymGFH8b9a6q03iPzxkFVZVuonkXgMV63MNy2Xiwn+Ygw9+a/z+nJ8/N
T02uH3RfMfV9sGyDe0/9lXWc+chHzPSpRbNv8IF7ZW11UkcSNDEZt3xsoYoe8jtfHzd6dh4n7bme
h7UC8wogCJv9D7CBNIyUwELtMJBL8eAge3dP4VfCyT/qLB4Iofi8VbCml/C+V/OzEnu/AzXwwJyx
6cuTXyRYBgyQEYzHvoPgG5ovbkC0seagnwnJX+UGMWZohGbXbzOhgXkP2vwUlsYGMsRj0DnPEx1C
Ekd/yrvEcjCs6Oy99B6ECwXKfpTrZ7LSx5a6yU7sgwbWpBDwC0VXT5BxaPVNY1wx2dF+GksShNXO
T7E2XNZYW++4+boyPVU+OV21pIkU8Ha8+eAwKOxPUYFtJFmHSZvC9Svwc6WhU5TejvXYQblp8A7v
iYXXM+zS+va1MOfNFMQHGyZfY0MYmL7L5LFq+o0i2OD/4Q73Shw/5kl+dmg/RxjOcsgxcgSp8GFD
l13MLBRLrGje5xYX3Vh/yDQSuokQxNHyz8hf8mDc52OxE9eEyafWRCReheoAvV2u9qxEa2RhqcFZ
HpqX3vXWcULP6+8W2PzQ+WhzimPnPbUNwZiHziGpBH0EDs8SCIPIO8WoL3gdwDLzrj6o9AxUHziv
ElDR9PZJuJbAnloFvj5/CVUw4TmDBErihkCnTriT75uZP1uemK/VWDQfcmdLhbFo81nGABwWUXU3
TvEzBCVhpS1m+TJB8hF7XcoHmcwLWAXql/MPonpmLzGcgi4g2JUMFv34bLQYzIc/OpHFvbaX8SR/
1ciSu6Pj2ph0zyveBZRSZp4siXTcpGABE+Eov6lMgExsQhtuTdviGtKKZoSbWochpc8lI01RTRRz
JbQO135PwSLjSFErUQ0itKPXg5flGBv07yK/j/AGnk/Cy5C6kQtGWNpduRxF2ZEg94YXHbPmqXF4
ytIfUlxIlG5b/jbwMmQb2J6GYgU5JyYTuCIUx6rbQpEPLPz22aKEczBZER4bivQFVwisqIViVECk
tgECZArFPHgo59eZktNvtm77yfm22H87M91m0nKC/vrk/7jGv5E81ZkGJ6DFHc09bZwchdL1czr3
y7xpnAtaYVtdZ2gsYEOOD5dggs56sSHm47x/p7a+9cpYTwjFM6Aj1WJDmUjcVuh8DmoA+/noAIBZ
sSC/GUVwgnTnKFccVIve1I8ySk/YD83cHp2x2k/ZBSotZMBIv2Hi75fmXezmaxoL4UMfpYlblmOB
Vw8YK9NSnRFdEf9IcgFidxc0mCVlyyQliy8JlRlVVNl1u1JDZMx9CYun1wl2gpONsmYnZ1Te/7R4
QTR4AzDrJ+zPuxIqSl1MGRO7eIzDmq0ZF958Ugjzl2Z8M4he+L8vlBZSqBsOZaIC1Azm7wH3EEia
NEAWGO5Eq2hVq5RDl08cp/2T454H18FJwd901q+3h9RYMh4UHgbUzj4FOPB/J9u8A7kFNIgYdUUl
xPJKQSE0JAesZxqIAseD4iJKGnmz8a4A3xSOSA+9JIDawLC2rv0tcaxbfCjkRoeKqJtvATbgob73
nL+wnAs0/vAQ4uGBcxI4pID8OMwuD4vIwXzg2HgNm/r4O8G0p6M2xvuit7czZXFOxmCPGeJ4MQpC
F9cBRYhAouCeawHs2Zw5/ymhEmITU4QEHOmScVjZpF9Fn4ux16pgO8GsU1xHLOXsyMaYuXs4VHAx
gMwgK4WTL3MeYInpbCfZK4V6KTCY6TjzLI/6KS53OK96uClS/ihQCJfvnkYnpyvMdO/Ed8f4jdcs
OmPPL6x2odpKiCXoU53u2A2yDqVtGWCYjtBIcbG5Yy5i19Q9h8LNdmw+HeaFxIiFBDyPDc0lfbOW
zs9pZpDq5Xf/AmvT6PYG5u+6JZeCz8O8in9a3PKF1uhWM3APLSTvgVPAQlwiOiCpc8STA19+aggn
oNBSisFmsWdEFVVk8UXcnswLRhs+8J88/gptYEfmPMnZR6DlLM+LQu2PHbfkAFU+P9oXamXl70Jj
lsSTAPRFsJhtYMGyEpkLN6g60/dA5TtJjCKNJCe1NLne/KdWfK8M5bUnzt8Ixb+9M0gPd7V36rnQ
+4GrSC8EB8vBk0deS8o1fhPyPnDQzHCe0lPmEiWgXegnJ+FCpPQ2LW2+rDJO8Qyc2Qdxg7ur2dTG
VXhksaUzbxg7MlRWLtVcHGItpv3JW1gaZQ0OKB/z6PHt8dc8yEEF8n8BGziI2HX8L+RcmSjId8V/
uUTplTR/br83OqiIzbe0vqzB2hmw0O/g2hCL55/HaEBReCn9YBVb6o3e1h3rR0xn6TG4NsWe/rcb
mr1fwpGYrwOi/VJt0hENVVXdDxEwHWiLmb/wLB3/KhB4qDZa+q+vN7XaZOqvRa6S9JsB+hPp8BsI
IzRovzI0Qx2T5dozVa1APZERRdNZLkIFXY1ZHPwhgF65KB2gtsR+549lLzE0sTB1zD3usLF8MpZ4
VcxoPM2rYDN8kA6T8eQVGrxIwEq2WLGHbt3uFA75Baw1foScDLhbXM2Ci2Q00LJ9A/qg1GEoqt9E
eDDQDchbp7wZEcpzXqm231gYbNntpqGSmif1e3T5/P3SgkU7AWbkR5hnD/K9ckiaXF7S1gtw1Myp
JHg9B4TXkwSWFi8R43BszdKrDCuYaP8T6JFs0yVRW5Hf0ZdyHZcGbTjDMBPT4OkqE1ZJPUKS7RUT
IqfpHAM6l2BckLY0YuRtPzzzsDQ+qFRTYfAZzBORJu0pSS8d+lIWNGFCNLdc+aRoCDDjLE8LXSTf
YtX7j8yxfac6dSZa0f/pmB1nx7Cf1CNQR26hu+XwEwpCjVzB8dMbW8Nww/sw+ao6lB14DMgurybI
3/wq3DzRN5YV6gH+NmjmKoH2LeWVb7b3Vk6V2J50w72h1/Kg0hec/MLISsFBMHZmI5cgXLXYjR0S
Xl24gxyXwtpmAXqL/z6MZwqdeiieaByDji/h2JnHyjz23bHtjvgtLrifd0dVnN6aBI9A65H2OKiK
Z6geI5d5k/LscYTEjQV5nlBmBm84wHMjzJDNhYbfBL6AYtmWxiNJpSlUcct/zec/M0hu0fw09MCU
IyM8mAVCp8Ila36wtH8MPz2QJTS8WNVshNoPqYv5Tf9PsnqDKzGFw5jLQF8Me+KLWphewdEApzVm
c8uRjKQEepb1YtR4PEwH5xMOKozSWN0zemE6jAT926jxVKTCFoebDGqQfJ2NDUWImGpYNBnsElfH
fNJDdAoZZ0ZQysbymJITR0UMHeD+sFqIdwHlIXMCyJnyEeK1xGIGZCTsfaB/81BxrVkthqRJTKzR
Hu8UFxKHXZ9cSjjgiHcurUq2GLVSsSm6zxFo0HG+BZ/osmPF4EeAdPAXkrabGHU+nujxIZ/3erBq
QsihhHvfMQ995fV69/BmwMT0Dzh0QdpRGz1x7umFxWhKOAEdjlBlC23Qbzdaw6SPgaLyCQlqIGdY
uzbHb3vEoJTbUJGwglmJFz61FBxCPBuvvbVsnTZB1Pkq7k12gsqT95dWJ0EYKPwFTyX2C55v0oW7
lR885O63Wf2taWea4F7jEzrbqED6u87sU+/V68lZkzw8/cfTeS010iZp+Ioqorw5RSp5AQJENzqp
4KdFee/r6vdJ7cYeTMxMN42k0mcyX5dC9mtMKj6NM1oXaAUqEi56iTISBRml8QqUcqgUpnJsOTUF
+E8gbikD8c4KzTgt3g+lc8lpHgRn5TMOdjUuyTTaQgoI9Nh3Z/QoT3Xlj9xZw3fgLM+Uc2nk/ATW
3muNHZoIJB1PIwSbAdc7XkGQMpKAmRajUX5ypnrZuElQrqNdEuwHocfYUC2ONY/tLqWYvBDzpjkt
7eat175EsjlgRdvU7b6u18nNRl9qT6cqg10p3depBG6KyWsYgHDNrdozzD6+K15LCJmj3zqQi5J1
ZebGEZPZWxLZf5lTfpmS+lALB/CHFnDGxRQSQVBlNN8evoXSbak6udC7VZFivSFwS8jewGgZL4c4
mzqmeGqYU+dNB2fYduFnYp6U8BvL446vbfQS5AG/TfZm4j/q9+N4buF17OXvApdAcNMm7tUNpQFM
cKZoLzTK0tB1WJopxxgBxZnDKbSyPE55Fp1BIMt8G1/6MnvR6/IFwHXqfjlUW7XfWwmzQp6tv+Oz
3jy7Geq/D8LAmKm2E9W6NDHLqJ5nRsUzKBtpFyBGPG0chJ6RegDxsNIP0TGaVBUjTdUZK1oPgK+g
kfItcHfyfgC/BaCKiRmRzS6/hzYCJLXloukx4ceckx3HpjQ3HdFAUF10sxOmdQQ5ez3cJckHvDO3
Znf2nvTpylxzJCEfLdVYYbwyww7KZGVBgC75qU2IGFnSdZG8NIBqEqkFd49HiPTDZNxkZgzO/78M
2cIcmlpBkJJ2uwbjXBrlm1Z9bkiOCUhp7UCXn0yb2vuILJDJcBcYpibeOPatBtIOd+wd6DqULJzg
vYLkdZ2gsQfLGrY2x4lKPfcUEjfq7qnHOKT4v0a7cjF81oeqPBsutkEOGcIgdb/RSUu6WdgKWR1i
IO+465d4WqXZM6zs0wR51u4npiIOlOEZiIg6oaVmaKabjf/l/eiPN3v+qvvTYC+bDl97MH31oPpR
96xoA76hM0MhFCYzxzvikpTp22ZPcwRVHbqGtU5jAhY/J9uiPeLPAXq/oIvtWmbAfSUl9G702gd/
aSkCem6BBK25ehfO14REZEs8WaZvTuaasMEQJnwhi/VLAW1q03e701cFwS9VSxuEZJ/BOkgM8/WQ
en5gp88AlM5Y/HXhWHS3OYi0JnC9NeOEveBLVwhAruI3KldBHytmIIGBNvaW67lST7OLZJJMPN5P
TMMFPJzpB55c4X0/2DWqVi28WwPRmS85HvTmWKF91zqOYOitAn3x5BovylATcCDmyPxZynHNIOcH
8lDo+XTcFeC6Ktdhh/ioRmPIpJwMuJgmX0R2JgBcoQ5rzex3ssbHZtqX7S1w2SYhV2lW4NpFH9wT
LQwMpIWfggO4sAZtYx4jolXS4t1MqqMFyiRtDi+RWl9Jat4ESuiE9DBnSh5ltbgo1UiIGSnQgpvy
L8atPXdIb4Xuda+6Pm88h9FaKzXAYjk/L/1Xh22pypsDQpvGOBmhvStlrjgaerHfgZEgRrNGLHGI
GixSS9tzbgoZTqxXk6K489hB4BSkKw4Aag7XmswYs5jSjIWNVAM49AsoLVdRRVtlaho8Y/rtFvCO
7W8NCAgwsTCDr09xRiV7QRoQKT0pBfWhEW0kC1EV5AGko9TQ6y7jnwhTghQrFSK2Kf3Dzcqja8Vq
NN2sKPArpoXxy3UDuPI11NYIQx8eXZQ7qoftQT/bwPaC9mPb01zYUmKS8BUl9V5WSKrfbPwkNl4g
hHUii1CuLgVf0Sv7/8SL60bqyYH2Edaey8kmEVKnClGQvsa4s+Q1UEtxftYlaeLW+K4otT/lxNx7
tsQ9FAaoDEijcKHo+SFcxbmO0PJJsbkGiRBQyAzILMLAsw9Tfaq7S1tbe70YJIfCtZjqhyP5EU6a
MxuK797xYr+x8I9pzEGjNNYCMRuRNVBbHWjqbUnSU07vLmPXkRTFNJ0ycDTGJa8gFVER0nhaD4PI
N2/jCnaf0ZCC/ugkOtsIUbsE+312Fva3ZQvUEc8YOzApisjkqf9MHd0fCTgpcRsEkClMX86KetfT
YINowlggr6kpjapLZTBj8kT1ZXm7pTumHiU9SZlYF9ofNvlTGwySuGkHb6VScKWg+gAUVuPfIrwt
0x1WcOo/lYqYTvVKPEReB0xQY25e5CsGyqOph/DZeYq6Nk2/c/6aJumvvOuUmHXzuZZS0pppR3YY
oOBwX5WEXpbcYD6RjXoE3QZ9PStSLW8uKq3W2YzSRV/R8iztPasBWSCFW7JSJsw7xNeEW+Ui7Qp8
jo2vTUc0ws8aNklAYyKlfKPi/C1uufmtIpDzyve5KFYDkaPpJpz/8DcI6yNOhQcoCkUTqDVJCgnR
PXeEDJy/jLyPvasoSwSsCiEtTc7GKQRUo6ukEhXMwEA/RG2oISR9zC5TY0qidE29ZcQXfoa65EmG
iJaQkKjgyKQQUoAAYcpWZj1qxfzC8fTkAVCJRKXkTlXwbFFHanoJbgATSy4YG1uWzBSGnzZWPLak
maJaMz8Ylskk+4tdojOzPkLwnaX91gjNpUxzJ33jgEgFolbkB/p8owApOonO9cdw9fHNrdtVrhfH
Bu4tgAWRzyi/g1Yanssk0GdCPhPbJ6RAGnd5kt4T9CXyo6741xQUVqifAljNWnmVPw46d1Woxka8
F5S7Ob1kO9FruTwegGIulCFy1lJ0iLxTNJgiBVDyS+HeRWebBd0xxzLloqsJra/B+oz43AFoB/9U
WCi0HCgP6xIwn4fSzo6PdzbGBECgx06E5ykBESOjtlSC0FnAGoWZx8vhljFGgjM4GgNWMre4S2RL
+Cd3/iYGiuT2Llqx2cL2DdPzAtZmoyHMtfMEFV9PxJTTRYdp/6Ma2ymHtMjQvHG5Ia+bCVqenPvS
H2zeNVJCn1tRKW4U/87yx8WfMF+jimNq/rPk6q4jRUTD9oWboypm9CEXu3rGVyKMGvwox14WPovE
2WsuOUeRADK22p1Gmygk0FuYuPTaG87KYb3kFKKWc8jY2ZjrQzB4AwGTGXxOpMyX+wLWsj9aobcb
ik0IFWP9YhkUm0dzEYMqg+HbYvG1YSsueOUr43DNzUseXSDQCwYNxb576tCQB686vuXmaA10MVTu
jYDGUK7o8aAVsgeNbzb05pNGOfZfbmxRvaNqxyjdNXgSSLBgdg8CA8/YcpONZPxQjrvGMV++ggAR
23ksfkRlL6z8DCyDmhL7Jclv5j4u6VWL60D6TglgemKoLuO1Ev154Myl0mdkQr34MiG3q5hteGyD
eaPkG55nHVNrq8wIGsBu7QnSV375L5dPgu6NaYW1gsSmeefpNwixA9QYC5njffErovASLCaXSYCd
tvXicd9O9qnWoG0B0HMO6Kie1nqIhbac14lifGoJBFW6ss3XNxNoTi2nF6uCiuYjh8mud4leIO8C
wL9VuWYZU6dJiGv0VplnaeNp4WVZgGxB3m21kQQl+mDuSmdYZclHlP1F24D5A/1lJFqp5kIHg/Mm
QkCT5S2eTQGm2LeBydlzdRL1iZ2yNLPvoeMCrWYzIsL6chHvjwfNzLfI6p30V2fRhKjEL0F5ygvo
RAlIho8AzDDHPcbmkHajQH1dfQgIxh21Eju+lqhYE5h7ewdukA6fzgELbIXxPPsvoie6lumrPr7x
Pl00HSYfAlIZLI6fQ5tdNH/shkmxBvkgXUmi8cbrccFY6QagzzxE9doEophRpemw/CVrVwc/U/RX
hfRkBiIbCPEZ88ypgHADrLJOcSEYlk/IwS5SGaDDhENI0kTh076plNI2TXNF7mTJApvcexEex6rH
BKmKOqui6TfuUYg9BSVXdw5gPByWKVG+Kb61svtnof7lkMDiJDHG1Eb//2Wg32u8c54JeKvGQgCF
azYxSDrR6yhIAcV09mSjn5zGlV2vI7nojTNoIgQKX5HW/zE7JLBcWV6xUZmYB86bVr8pkIFGpYJf
xuDicSR5hEOTiGcRD8ZR9ILXVpSGFRdGA1nJLFsWfTJQ+QHYUQGiX2MfT/1BJPa4W7szotW5dp+G
hvVUPjUs/xElOngpaQq8JzkU9XPY4vj2msOIiVjg/px0W0NhDgdMSqv5FPGcoS4tftmS3ILvKm/e
CnQPSmOtAjNCq7QJ3HdI7bzZYoDEUcVcsAZmCjUV68hleK3zYRNW6GJw0im7K7jcjmEay7gSrmRW
L71OYZL4yNkVtXjtmRg4WXd5NAljsBm3s8yHmZhIDqFG/RQgGNmdeJ6FkOf7bBlNjBqXr1X+kG8D
MEw6gp4inuGMoAGhhTqlJVCXavViMewZaKrQmAaBNnRaGT0oG5TjeDSVfB8wKrtCgtzquP3gXXmL
GVy3Fv+n9/FGVAYRMU72OSS5unIkkoLGus3e2HMTGDSPne9sShk0pdzRhIg1KoR6QacCV3G3JPL5
FZeTzJ8m7AA82kInu6C973E5X4Plmy0PKktE3UHyAgKY66X0LomL2TwjiowEGySRiFzABASSkjIX
JhEfYUsLbOds1r4nFy4d4R4JZ2Rsptunu0z84YgYVB5qGzG2c/zHu9OcK97nnZkQVFT+StvEMcES
ovFYpTmdL3EGjbqecJIC5wj3DsEXUYiJ8pvVNrCmUJAPPe5ewmuqbczFRJ1fNtW6zH/TYt4jfKLD
WLkKoQ8UAY1kBHz2MOru8q0nF3OKngIzWTmg256+toJDpeCz+KyYXA2VBcxNwHL8n4mWq3URzhHi
lJ/Cgl4gvMbzSS2LdxZFx9cIbEBeJMvrZkILSh8aiVb0Z6anmBHxVCSHW4yEYbvwl3mZXJNS29Gs
J3TgrsHQXHZX2TG2mzysCcskB679JRiAzfBYvDe1ggsLtWI5fttUSqM2b12Sh4HgFhM7HpAXp2ih
vLocUHaxb8F8WSeNeQJuoq0PL9IKu7gN+Ayh6lcwG6Av9QK/TvqGEXwFFpVP8llBJtoC/aZYLzc2
Lin07hDHnIihiCmuZgTGwx8v3fJfVeZkaqCo5KLOx+RcI4lHQIAjl3ohJs5NRafONZGxwUOEgLm8
UJrnPke1Fz8XFRcHFVNnXAH00K6JKHBBwDe2yUPrTPLYWtDpmGGqS3tq8IbX6oi/65ir6Yst4f0k
hlTbCEIxAomxyaU303brGqBR6o353dBMdv5scszN0pGl+i77cRYQa96KQNaNylDf9sRqkq9H1UZf
nJ/mXXS3xaic2E60tQForyh+AZqRheT6PqFx1Bl1xyFN1JAfhv0GI4MIiwUOYRtOTr4dzeZZfki2
jSy/EG9int7/zzIUUhQpTPBQW2pzaDTGG3chc7A8jKJQPkzl8EZuJ8DXmekgJunaGRGLE+mkuENL
krtbRP9GvdXc5jSSLYDPGNkiImJJqqAMWfF3Zeb90dvqNE803ozu6Zn67eQbL2UYEJWP5Wwtdl0c
7fU+AyOpEaL85qO1ll4VjQ36oWcrQiWrfcdBR7TZNkx9IqGW+Z+B1Q6tn9OQBPvVDqC357bEmhjJ
1Pt+XRFlOsO0jOeBeRealTECnsG/OlGIM9PAivkNtQuZXYR2NuUfRacioNQC0IJJlSb50V9TDIEy
06/VJI6AvOUUTTqgOwlau4b5OEgiQ4/bOkw3HngH+nHVPneRKKMZXF5XPzm1zgRq2asMNLSlaO/X
Wq8fk/DSkaUQQgeLpE5h+xrdWuHcdTBOI6McoFydz4h6E+EggzpQe9XN1vwzWe+wGBZ1s6P5oq/P
09eq8ASBf0mQMmPBgs1tuFlhe+jhNQkHQfKo1PGHxHQIN9l1xJwvfBswGSIP4+pbp3ayU12IRTcm
SiZG24xy7qOouMQN4Npo42rFK1NAkMLjeSDsNH91S4advBbbBTpitHqaquE4Vd7Gxfk7kWxtfyHH
WAyD81bfltpISo4Bg4G3fU7ISs0vpimOLVT3xrZDBlvawc6y5p2R64ifd6XyH76M2fgnwIwbEf8V
3gbGQhSxsQnY2RaZVAUigybHeMFgiqG0DiaRg0AelApp/p1wDKopySTZjRopoFin3y50j9FuNSpu
Lgr8+Fwd8s2x1jOkrKJ/TjGPcqvOKeBIejdGODRvY6e7HhoI1mAmLS3Qn8RagWhkYhqWcVlM9JLW
SEoTTDOMPog352rTnKvq/FkgInGT0RcDgdCweEoatCPQnjRQotOGjsTfBzgv1cBE+ViEL7A8yD+d
oDqCkUO5TKzoDG1AwEhu6is57SDH8VVrw3cefRcLxiXGzmyRgO7nLNkNRAGIPKAsnYu0qnxy2dI1
GFXEc8NsdqxTUtwSvyG3BeARp9OV2d1KdC8H7zjl/ZNioL5J16NFzhS1e6pCSgJQgm8TQXfD3WWI
XYLlJIyjllJmVHQgUztjLDLWQp4HMsqlPVZRARQG+w+hgPAd942HJ+53Shff6uj86Hepw0dlH2DC
zb+CzkdHXhDmPb/DY7OGHf1dSh0ed0wqQZg7vm1g0D8H1K9zOpFOddWMd5vYTIKGOk7qLrkrFLW6
shwl0EbSWnnLqcPkQDJL+0tWMhfnClAS6nuEpJkKbwuJFfj6u5zbUMkW3J8kA2BvWQKyJoazxOJx
nrXuNSYkQ4riCfYzRbwccQrQ/qMdyQk4dNBiSpqLHdxgWk0EYXKaTNmvEBmKeQb2UfpfQAd+wM3U
NweKGzmXWBEcGzSectn9N7H4FLQvwmgJQiK/YtbBYYTQBxgVzVCCDhxuXTaxI5Zp8GhQEbAgwdEk
hgemWjjwDp0Knheqpsm+iW8krzkRzqheYiJe0AbwT9LB2EmflXBLddbNCM86R3E/bAYUIbb1Eyk+
9YZ82XKApQwbyi7KZnI+ZX7PgklNkjTkzUGhDdp2EN0Iv46HDioUMpO0uHkwqprxBWs2oOQ8R9D1
GKcG+Ee4ov6QcgnP/cFLL3V/E8IBaZ3cyG6xyRR6byoIqgxs3IjfqQ1aqpkCyQ3lQofZefgF/j46
1IsFUJsLr4GfJe2ex+XLAblHhdVQzuLXUcAAqRbistwItutgbZ6gXAyxzLS84N3h8pys15iZTgUe
wraON5qurZaNQu/PFfoA7MVEmHc/poqUVfsVgKXnmB1pQrCjRES8iIDf+shYDkiSFaKHyM7Yzhib
VcU9iLFduN6Gupt0TJOu1iPD2oHObfhna73U9zYDOUKcQZm31sDkWXUJjHodA89hWy6oPkV/M3sG
Vm/sggC6AkIZRBfhMxeB64QIw/SulUFQU/ALOGsnng+4KGLCmMp2XERxz9AWOj3jnbMGb8IFA65a
Gk/pwvjzUX2lBrp6drB2Av0McdOn6s6gzMiwuUi02YgBFoG82nwBvJEjhTeRcOWoADEJIWfin67c
qKC3cQuOmnhn2zIAgFAu0ecOw0XKzrj/xjL8f30jdEQSq9g2ubGKTxp7gJTqLz1IwQGzuOBuwZ4u
k79A3ye7Lb3mtkGwFsPvKmitVtvR7g9uTggUzLDuC7UkuQSyWbVYx8MHqxl1Lw7nVJ2k53QAdU2D
f45g9M5ZBZDIUkgVzuWRyobida4JfgJ6y+kVvJoWNoWP/BZEXtrFJRCrASMC8/wuI8ecDNWwPR7l
dcV3VXXzxo1PNnU4JR2KJzH24r+Gvlbnm1TDDbxdf2lGWCiQQnFgZNUfh+REFDUm53UOoNqOyFNo
GpZVLqcB5TLF3UjIlAAb+rVkX+EMQVojC2EEtmRIaH9ecrw5HsObOP7I+SiUZKM13kZtusPQoQ1r
lV1W0Bsj0LEW1I0I4HRlOBU0qTH42wRnnivxS9J7a51ywDN+HOMn7vI35D+TioX+bFLt0j8LAUvE
BN19EzOSk+tPJesoNMkUJF0hMjfijUETu+8Sd9P0cDQUh4HHSC1SABSaTbm7lYk0b+MuOJEM4RpV
ZFfVh1BQSMRXXrhVSRJRCo7qRDst5d7pUNanxWnJrIPkGgmgRx8p1ByVfqXitWVTRjRjbfU5WeZG
Il2y8C2Iir1Wfd0YQKAEj6cHXbEUd5PLLi03Yq8R4Y3E4j5ONTbL89K8EiTA2qun6p3AVQm8Ekc/
kd8IgQwF0QZGFgS/oo3DHyuiSSX/XaAgqdvVLCbwHtUN8k6m0ZjWW4zD2OQKkWqM1tnyrnpGqjRT
4VgnuE8S9KVLhgZqqXYJHmdhqOEW0EweZvuGbO+hkZSBUFMDHU6/M4HJKpw1Faf94wzkfw/1/EKF
AJ6TE1YMRACoiBxhsZ4D1cT0iANAvc1auEPSNiWlj3Lmcbq551ClqEfFSFPxUMBRqS4kguJYQ0ZN
J+eDuolFUgTcHgcR+rHYsVcuuJs88BxW20v9EDLdm3Zm9kKFJWGNngrrQKApQpmYPTPJEB58S7SX
iJ0BQfitUojJYgUh4ECSjkpMtVJVoHtpKj9BUze60Jyou3M+WcQ77eWLjb6G9mhW9zPViUFAmaQP
3ydIKYOhru9h+qO70UYvPynrbOpV2jueRj5t5ebj6AUycfWbBBKREkPDIOQ8UJWsJpolwCl5e6D3
SkJe0fAb2tQ83BScGlOOptAt1wgbqL+EVWrI3aqs8fQo6ti9XIHo0WeGGorUO5jVq2y1sTuWFWG4
DKOkfWyKA2FnvCJDMyJoXJ4zsLmwaAZNIhekyUXd074FSU/esLQktT7uUu8vpoNIHzZi0MPAYsPz
4oxEGiNhbPyXd5ebAkwOH2HQOecAzrVItgYiqMKKsdkz33aaTn2AJYBnH3rTRnhnPk1DsRIBCBqi
e+IC6gNkTPBsyIjJfQMP5ZDvfl0+yvQnI7eF1hSM0OJuSr8D+HcdzUJYnAzk5vLzUqBQhjtQplKR
21I99Z/CNtlDgTgItbx0mpn7GtXfM98P/kwxMMt2Y2EUcU1IjuQP4EICQUp/qY8jxLw5CTPL5Byi
+KhiacDpRY0ZGidQ5tpi0E5gNc+2Vu2ILHy0AlYIH5MqtCj3xktOLWGTuYIVGYEE8ehSO3id8oSM
M/HiPdlVXyFEdsrkmArrBpH0E5oU7hNMFjyakKDdVTwgnFN9bqQ4KDZ0S4PxwEGTct1aWN9J+EFM
oc3ZflgQR1hXFQRFVOPZAWzYcNZhmfguUIJczMIJIAkUVbVIZZGzPOMvI4chY2CeQbfOGYlwsRCN
IKsvb86BmvlyvOBV3tTFGdXWxkMbpH6rUUwywg8M+ZDdwpk+0YD+QeW88GTAoahBPLBiPnHoMqKZ
qB+ZsydaWIHxLVhKTk6pKWHsBQqsF1uSdXqCHRLpjvODBuOvlOpWBHeG/at/e9R/ojUckbY/VDoa
bL1hbKUP4YGrlbmOYU3k9zfGVSNbsM7QVDXRKTWenRAmAEXQAA+oXzOnW8eEBrK+7bR5CQkBgVM8
GsuzNsitGJ+D4a3SX/MIiRlhJDNmiy73+yR+Sen/JOAB46uLEYQRoc1fw5oP0JysUPzMNSWdRZaB
rV/AwQr1zaxmFB/RpqoPASRfW7cITg6F097GsCXenIy//Iakz6U4gSOV7zMky8NFWypKCKs9m6xL
7mAlsbZFzpBZrrCKrUb0KVrwBhufW++88C2KffGZUQhwYUYmg1e9q0Oit1Bsj/hExMD4j+Tij4kH
wIMmnGGAkqjUN9yUhYOvjQFJcXlXuzecZcbU7WqNZekDtIcH+hYVdY+7Fu4QeweXAAt64UT/J6Z7
CSUlekjaSLI7fc2s+WqaUx4M+wYLFI4ESgFKeA4yUk8ZSRJaL7V2QeU2FsHRDW9UodJLolRHq1A3
Vw+moVG/AvtVg5AuW+xBT7jlFvpPTf2Oq5gENhUI/+DWkNHRuaeoGohGKIrgcbXIXSWG7xHzLZAJ
8x3Fb6dAHvPLHerdZaHETLKtODV6CW8OjqWUlzYQ91th37hLJtVnBgXjAND0QxJzL3dMFVJNY53g
KbW7ldddecPSBE2q+R/KhhzqRUQnbaLv8owQMgev+Tedmaj8gQ3kcFJb8tdwN1HsJYyLcKMPCfll
y2XNfWiIwcCGnRyknIPIZyvr6j8ePhvapVgswm/NuwuaurCfYT5kTcyN9R2V6s6i64NMyHE6jp6x
+i/Wqg0EtS9JHULKSg3okkiTSkuOvJkWn7cGvwhrBTCtOq2vLgFCPr7PmCNrvCKlyC3zhb/M4s9y
0fYpZWJa4jIZCSgNvwdSG+v8kx1Ja5cjWOLHwYfm3g9QMbMn+JC0UZVNmEd94PhhfYJpyEVAhnBE
VS7rOUF2NmpbUHAJLJQbPMQ4hjfIPTeVvjfbK7B3zbhXzgth9goXwVuFGYH7OUiVY6ARU0WqV5J/
l2hBbIICBFpunYlEFRiYqKdXMLE7+nKpsFkFAMREDhnKi3t0KtkbfruDg0bXUtNN1RhPHYesWV1C
jVFV0h3PPXUBdwk3jYCe7mOTm8xskjnK9TNCe6k9pZ+qsSh0FXkLRr82mRGaslbyLqYb8Jv5Kr5/
7lGDIm0k5JQypbXuLrwvMIi4ol2q1whOg/pqSZCN2HshXkLOf/YO3JIxcAiyFpYzhaNoBxKuP2ti
cCEXHpe3/H6kJNl0i1RtP2mEUAAluGJnYtRsmRZfBhnaQm7UKPMQtnHhiUnJZLYzmjcJAeWFCKfc
qKH/CI5Tz0pqkvGOIlJW4VyfKx7yY0oNYT3iDcx9aEUGh3Cf1lwXKKjDi7cwEA1dzaABkBELc1YL
91Xw7A5PRp4Uu4BkNJAKKjgoJ+oqHXhT3bEeUZBJ+MOTsMGitp0l1DnhD/k7QbEbG6YTZY0wjHpI
XmOFDoX7C5i9CpNnLMEB9/1gcuR/cW67FGGQsAFeACQXF55rAHqsTZex+0Vzyq4ju5yYnZxKgmen
4fEV/1Q82KsKpgZI3Be5XtvC5sefUoeLrAnTieTICSKa0YPwEGVLq+3FoHNVUo14EuYrIbWmTJ6G
p/SlpETigGAnNxhc3PBn/CpsUsg4s4UOwKWyliwWAWMCehFZoXxsFiYrKyMnQOuMrYXUd0CGJz0n
u3ZiHXobgY3RMFHnjUgss+EM/7FOiv1Y/ReasDzB70TZy+t2nu8BuTUYeIjCHaO94oxMqnmNiQzl
0BmZTJiH63yrWq901KuvwfXQkuPnrzBNE4fE5aBH33JIK/Bm7ANgOlbawhILEUvKrGCmslCUyLoe
FJgXMFKzPYvpYbS31NW1Rxb4kwV1jJSQAHt1w5iPfNyrwSeMKyCa8US5x6QfvnuiT0+q5PlfvOwt
xsmq7NTSN6rwVezCyjg8jWjLhL/zpWR3QN137g+PluE9/iQeC2oem9a91vrflGupH/fxYQxirIqv
c/LaNcTIM8mKSG2gfnNlpGRNrVFSTBxNtGoaiGtNVrDrPUVl6CMolrVt2Mz2BjfkJp2a+Vu2Zpm9
YX2WbobjBwIDsexZlAQ6wl0qn7jGdHuUudz5P/CtpxmldMn4ONxFwQQHuAW80FD1AYeV4drqjd0w
nA0Sa8SeFoJzsc0FLpb4MC1rHkkpHjVlwkAxBd0kHGk4jWs57zjFleRqOsfW/tA1LCkkiaIqoEwT
xjvHvwHJ74GWhW9Iy68OJceEbqnDZJDlH2WTUzeLsLRGlzzN/V4u8wm0TYz7Kb9Bd4Nzg8K2dJi8
QNus+SKdkrGKHXOX1oW+pr5l3ntb74LwuW10cnSgvRi6QpcRosIYxCpUk8ElnJuN8SX6lNpBibdq
apAuQaIJTIHgz5T8ooeLLuwBjjKp65nphcW/AEr4GV9JoQj6da1vTOZoVNyylA8LBcOgc1A/0Hrm
wuyl5pZad6wAXwBexH8RPE+YwGkWOd4o4NCXVyAuYjwArZAenUu3D6eVaFYkE8xA+MzpFa0d/FuT
yle/jZjWWXmPC0TIMzASgc21/Dexkc6BA9XUkQIGipWynLl/ARhtNfD5MFLN8V9ykzQzKq30Djzt
AutyrObcuRn4qmqdHUKX5H3pKGQY4cJdyBdpci9rA3BOd640CM/9kNxl3Unf1FzoxGi3o2wLxyQ3
R47wSZrqOCRaCAPi7D8SgIGgQ2acm+o6DDZx9NTMh2qaz7NSHePqYPLlCCtvur8dI17UmHiiSNmP
tUWsUEceQLu1qYFnnShyhI1gCxBnVJkMQQNVcBO/YBxIotNC5L8IHkYQ3gBex6KMttG7MZq4iIBB
lCsIrHxlCUyyhbSVa59RSoIBt111kmvno0OaglLpcYkD7LtArUAigHBeNpy81l5FNBAWK7CsKGvd
Xw1zSU3wiYQOhCFlG8uoQVdjC4qeMfIhElAr1/Qt2sq9UClE4gqAyxcw6PBddJU/0aTcEiCrsMyP
BsWvsPbcK9KdKgbpnaSV5tgQOmTw/bXgV3Yk1iwqkxsIVO9RrVeEjlhIoiTywOZTPzgMGg4J/hLo
FPQsp20WSwXyDp50ASFd4y5Ipm2HBomvULZE5BrAtKckI6qnJMZg4eCEzgVfiAgQY2lSF4BS0smz
mEAVEFnKzUR0An9KgFLPe1fQVlbk2MK5r5qo86/BuoEWVA3CRtzXCsgZvAFB6syOMaeLfNSGGgvt
jqhiLJfAEKrZGYGycluogASVjGMir9F4cc7WwztxVNiOHQYfrxUvYzIFUxMQgAO1AkzzJhOu3lKM
9CjFuNeEUeQ/xCavBBZkozXx4gtAwGWyoIBzyIKnktQxmijsqobkUSRLoiynclRVwnGQTdN+842A
sYAkeDw8yWqbgOkor0wg6nqINzyDBnmZwB1Aa8IFOex+oNKz1GbJeJBsAo07awBmAtOTmmns6KnK
x9bXZibKVKT0cYjD8FjJvEPIJXCUwAJtw5wAPphQJ5Ru+C9BfmKOpsghQa1qzvLJ0VG5SeUbaOFm
T/nD9lT5fAnIK1kNflG/Od0n7ZLNqYpnqDUrBkZ9zov3N/gyGNBhsLFsI/aNmuERSnGh0XXjB+yF
DGDvsK7Cvt5KR5+iepocX1xHLltclqC04EUQn2idPHfcCdfB90n29MrOZgTcBC+UOylpH7Io6yK1
oGe8ZNlfkQSbc3FqEIzZoZyQKaIC/SomEx0MQ4GX5MsTEJHpFzWjKZM2BIyvNn19kTZrxLHVDvC5
8PD0L8XMHK113Pn8IwAOvfsAPUPChB9B/CCB8wJG6VJgiWfGIpGp3+r2niuU0rziFtT+2uM/FgRn
nmrfKZWFltL4WTi4WsWYgzQsUdtTOgNE84EmdQ8bzCbgixS4CFIvRB6DXh1QZMJfRIolU5zOci+w
jKRqcWi0ozQ6k2vsagdKQrm9GbeLvZAG2mq0Z+mYO5OjhtpVHbm7mD2CwrCL+YZZp81LSnfBOxR+
XbY26kGQGMmIlHSyEEe8cBJ2ZuGeuOdKuRH0WGL+2/uIikL8GbWlPb452STqol6NJjtSyqtkSaQ8
bg6meiJ9mhJY1yEsvgiPcVwmoKDla+hcSEQ06ea6k9trO/5Akoq6+NDo00oKFLalET0PdbztIyLp
wW8jYnsNtz5yCunqxGVkHEz1NOrPCl+r0/4ruqMCg2GQNoXUkznjRf3Rd/tU/aeMcMwxWrbvcX4N
MDpG1X9O8eJFx5n5wkX6UnsnVhCJrLcqYqS7/mySfJn/q+xfx3vpmxOYZ8Ah2uWEA7C+coss0Sbf
z7V10BgtRMdX9pS9LMkUOTW4zBalMcHPNraU1UjHkpfhC3oEWghSZBkug4d7O48xXodLQgFMc5mS
1Dg9RzPBrGQBPYhU6mU5unsMWKDPCjAbUzuE8lW3j9N2QupJ8OJylptn6tsnEV2N3mfJXOMq34fO
pyx/HqQULmLEdumQMVnDLnP+iv+KzyLZCRQAEXppQIEG/flsX0d+IS8J6sz5onA9YVzjpOKFC2SE
MOTFQWO0SnaARQ1IkO87HCkEbQiS50E0gv1JtpuSg0EPaESaC5xyj4aDl3CSbwcnN/eoQKBcbh16
E+QJ0tVyoooeR3gw2eZkCjDpJ3+lhaMbszHXoPzRCDT1rgUCDoGl8uWcpGhbOfPlkG4zUF7lNUfy
nnKoKN5JbivDI/p0vstsRNmHGshWCOwmkAccM/IpWE6Wed19i15PBNdm/y3OOonT5VtbUI404FZt
pnKQbpGxgSRzAXMWCg+hdbcQ+mdJPoFuFHRl9J10gaLzk4fC6hBQbKEapPoghwoDDdyI6BeFIRQb
hxyAglGDHyhfaIwfweLSL+nQ5iHmjkHlGnUQ+yB+aQnSxHI2PRIZ6V0iyjiYC2VI3tW42MunCgOw
GiguIE2QfE2KyRIqF8MWKwEZWIvbRhR+AXYX7l0jvssqoo7Rzf96j6BIdV0oEPuLyDt0qkv3r6hb
JzQab8ZHR9a6tc3AxsZjZXD4ai9udDGJ4B8xyvrsT2JA6uWglAiocEGA3yAHHuIvcoNG0lHYD1B8
IY1RWvUrZUaDEDPucstLVKSSwKCJrk9DhVot24DhRaIswa/DZ2i56hH3NR7N67RVmdykpPs8vJlI
EfkskIdT9+6lL7zVMbmrLhgC0JJJ6nQWlJQpcEix/tLivoNkkrQjKAag0Z4LIWj0NynbWGkkFSH2
PI/YvDl3MFYjjeUHhQZqc4ZZDuZBC7jclP9h6byWE1eXKPxEqlIOt2QwYHAcc6NyVM5ZT3++Zp+r
E2Y8BukP3atX+JWmXOpgO8ZVt2SoH6+FkStzf/ZIqIQnmzsWCkBEdcnWrYCU5GUjmJpMbV2q/ia0
NvLkNfjpcuxyNQYJGB9/EUhCJgUMljkXHUpgknEo+WWjlEyb9Pql99ylsHta7y/FdZvNAEx9kv4r
zIAbgPZjfzsPw6L3vU3l4grGu/CpEIQbx3yLr15ChJSxTs6xD0MHS125LiZWvI0vQcJ4xYtfzALf
W9hCfo+RJD0aUA48UdqiwesWA6WLT86eucITVE1f7uETFXRk7suJC1TOKlG7ilkk/hPwpVtLXwRP
vOdSZXoBY3/+uBNllStvBfONk8VD4yITL4eBIab4HyDu4f7k/GDxG7CoEl3b+0VMgoi64FLyGfRx
hXYty1EQU6zuIV20p5rSacS3RobFpj/teI24uqv9X9ZN1049hL0GJVxfxXLYQmdOzDt3MKLsN/FD
cJEB4FRcX2kwE6EVMnK7G1qYIPkyqUNIiPzgADouG06gGAN9SX+9VypkOgjoNDOpZf4XwkGTvCRx
ys2dcFOzLLALq1jELrusfmYLZMPraeQby+MQSV9f6/s7R5QZBRuZCT5nTjxCxudSRrvjrMgBd/BO
g1/VaBcSJvY2jQ1dqgY4TCMle59ZXV6vXKwSBmiKdXuFfzkP9dqkwKKsdHQyvd5mEKQWuYgUd7iB
Bs25YSYmvzswEc44JuJ/SAgKzqWPQmR08gemFuOT6wPbqTSPbEj42G9tQj9savhPw7+ipIzm3YSR
Jgwb8ycgmSTZa6+T+lVyKhd/lHUaPjVMi9gQTvmeaSV0WIKfD7SDss5Z+3QLnLlW9kk8FbcRzCR3
wvyUp1H9uUW70GmouKso1mgMdO8099n6Y/b6ne2gPdWp/ZKXBA50NL6g3tdKTj0s+6cPs7zo3Rec
fnhP0I+A3GUbsoZkzWrito+TEF4N0zO/XrHfAP2FAsUDI8mBzbO0YZDqAKkw7LgeZZWL6ivdctuJ
dmJ80OrvEbbEfQ/HwkiQ2QVrEhGGtJUVBbsFAbLDMecuwuDeUaw9sy3JM7Jpv7S5fu45mlTTWlTs
BaEx/b8NF3GX1HaN69PFHDn/hbZIgRai2HAT/Pl+KgvLpojwRaop6LawKEEm3BrAUD+FD1h88EFp
NFqH8F7gYhNqPldnAIgjjaN4KxjxCchTM8ThFrcccKBBexJ7O3A41AY5ZsI0cJx212rEMgFyDtGP
JHMzQuWSpdqGT7CnZmQ+obynjrtARxtW66AnP/qxi87AkZInKxM0W283YQfMWO46JDfdNvO/bXie
Bprnw6TRSF+JrtE4wP1w2ZDimyBmYsSPsy9B8dFDasFOy7hNxfxRHBgc7G7xSkvmS9x/dTGAi36G
ikHIExOXEWXGfPZeI7QgsF9lrCq24sOS3+GN1q4U+wV8CJA+AtZVXFTWitBX1hilf6Bwm0pklfTq
/5322PUtAqArKiCp0Difhw33O8D9pWndRY1lRiRD6XnGFf0rHkaSTOozWdmMdaCC9ATw/TqM2CuZ
qdIiGDRwMn9j0C4ztRpnmfsaYBdOd8LVUqn+4VEwcv4HzGFmjlaHuSPeG/rw3dSPbvyV8mmxrdjD
CfIpSOucyZ6+1yF3v7QhASPLgfMPmx/gtcV4SYlMkzexgsnfRT1TuVmEFGKkL3KCmoy3EpGqbAqQ
ROqlnOlbzyUPfVDFVrrysgehdTZsCmpMSGqneWr289CJEEuTtUkolFbCyOVj4iYtqBHmSNibZFC8
ubwgdUDIkwlxa950aidhkgfb0iLRErZ6hQ13tS61k6xXoakqcXcZ2J9cmEIT4TLGVRpZFP3BDxih
N20r5DRze6NsSJUz7aWSPbkJvvKgqkBjyCcaEC6PsX5VEGO0CL80/yUOlRW889jc5f05HN+QGXHK
gzVGFr9SO00/zGNmFZk5xdKwi0OuYvTZm6zbqeHaD9GevxEKaHR/nDLsdTN7Nqxogfomwk7TRu27
VodnPGSCbNk5MMEwmeO6Dycif6uV/qKMUhoTD7pno8DHiEx9RyeYZzHvB6Ou+LvraYXwZ8iaswn4
l1Qvfr3LqAxwJ4neUyKzEP7ShxWMObjUHBm/JRef42nMvuLpowhIefQeeJJiIEUGDRaBUlsSay80
T/k0nGhsTa4n/jcP9UEDDRUNd3/KaN7yHn4XFaiM5INXi5k0rFZua5YLuHkA2MF/4xylSocfzu8R
aA5TDApmDllZz7F1agN4KHg0QQniyASQTCDdwtZnf6XMsWylo2UmqNmGu780IW1j3adtg2jRzshB
lywPhDIq/e7MiEzO3siGtYzqzt43WFFSfnNQ0p0wMYHpIdQzLk7hfvLb+BTEX2+YkxFcBOBOA82g
j/O1afbdMbg6uAoIh3TAncMRLo44EnD8i8bYAJ3hUtIRsZkUW/aCi4mbGQBsRkZjWjffuDnxVvOe
oIJr0JDzm4/DeV4iv9faFS4zVfycI7l3APvD7KEinjLqO+a4+amvrqRpCWWp8d/LOl845qvMHEG+
B7Jxc8xX+N4AWfCPJckN3Fv8vEBsmuRg6FRrlIJQPzMSjSjChYTczhmjXDw/t4X/zkaAjFkyrI/0
f2p6HrnAVej8yXqAj8AXpC6oq25hO/+4krRvG123u29DIL4t3kFpszWRb2RrPaD+h1N9KIIWLT2K
SGioY69AlbuEYSBKDWl4/q84o80clApHrG0C+S08lN99Q3GHgvto8c4jn0gShBrdlu9igLVRm0nR
QvMvTmUmsiBKTcBiVgsfUZ6A1OAbh7Ut9yl9Qdjfkt7fDJBkqCbkHA2c4AE8BHp8HkKUBGdjg4RB
i5MY1STykghJNudLXFqkhGHUzViTmoJ0B1ZwDjgt3FuZXuaOuzRRnmvoNTAQJsKXl0NdhD1DhOQb
4TzzX6y1vvH/lhIRiSPaOKqFMHFZ88eOqVCUXrBDocESPpjePmrwMNqOsOltOD/7gxQLnDiCCXPc
p1CwvfCo5S8yK+W+RNBqY3TJIi0EJlDL5qQyu4rucqOtz8wO7ER6HzadRf1OBSrMKbqFxr724wGH
MlX9lJo8YXCm/NC9p/QWPncVQlzYJNFfk5+xD6ES4t0yt1H7bxuo2CY9DXjXzHHeOxpwqwhWOms/
VkgDeYvQZ6FVwInwwXuDQ4M/nwYq6vAh2fYcC/iqDAEDnhDVAHhT+FeX3KfkC9Dxyl1LqcR4U4vA
OmN9lULJ8MwDM/d+uMkENWLur2I/zSBeEEwbYvJ9+Dsk8Plp5qK3Dnao6hB7BAuPxsq3nxDXCjsC
0BPoFwTCB2MRwrqM1MYm2wo7j9crVVNbfjVkn0cYsivvo/kWIAi7xGQiixcWT1aSjWRcxbtsij8a
BjhrtBRqrKxC/Z/GFFw8v8N5WAnLiXA6MhwK51jS0tftO10VfYy0WfIhp+nPxicvtwr8weCYfFCp
jC6jWXa+yaimjVSGw/mJzkv0wZoxbgVrK+xsU83faBE27WDQ7IX4QIEb4+yji0Xf+EqjwScD/OOY
Ef6tlBJIBjuqkpbsbJfnRh/OQZBHZ6UnqmI/+o9t8A0BrbD+pLq2wn9a9XDHka1XVMlwKQA7MMxp
LnmgIe0eFiXO8fJd+/6qquVxVqZLGbiLws/25AHuBRUr8USuLNifGgTAL3vslq27yyBO9Mq2+ptq
2F8stqSYHoPZeojdQ2M+JAYgOaQSxzq5MJP7p5qKa3SxW7TJqjkmjQ7vc+up4g9LOTlvXS1kRoo7
5eAuPCfY02rq7yRCr/I8AsKgJR3eypg2mqND3nDfTl9FrG+ttrlweNg4OAyYYXAv6kZwLBGoQ4nd
2FxWhffu0+VbmH6iAfbxKzMtdeloztahDPzXFL8M/BqrOJWwcNgviGXF0cUt3xvN2GD2sAuRj0Z0
GND0C63foAvMVai2yAMhTnq8ekp+pFF1cS2pGjxc2V08l6FIH6FaI+rBiKtkLGzxQhhhwr9Ao7aQ
QFJO6258Ih10UyhIfGexD+uKekXoLPZOxdZuiAng3kLqEb8CLtvXwWzo4lVsD9QXYS5ljXuwSsZf
7NeERp1rd1+1OAV0DugN94O/j9viMAcuISBoD621pUUXbAfXkGLQFNaEhcz7Jnl2pL2PgSiZcKTV
+KiPXyUeEyAWZ4Ovj29rzqiz6PRli5zwNKV/YdktnAaRT/HmwWzN9XjTd/8mjBXaFrLApZw4yed9
RWfLhxNUTAqKhJeJnswjk4NaG/07PjDmGgwTmGxhBOIuBevWe0sAgmzzltSM9/357FYX6J5LC8gi
6MZNBxIrI/+Eo0nT4Sr0V0jmcWUvHIccnUJ8wyA8sHhHChBMhwmC9GgGcnhuxcOc/pklDq5Ysrog
aHN5gYNMbeqpPDhvp+qvmXYAfvJxvob5bGnzRvy1CeEuxuidURrHZpOQCD9QUZkMJcb8id8Bihlz
DNPPwu+Qe1138RmA0jOfinsnlk7mA47aOwoy8FCFQSvTZFjG8HCkUGbSQ73BKrAyut7Aogy9hkzo
gcPoLxgiM3wn4c0iTMd8xUwwRlsvmv+y/qaxh9+LPx7KVGFzF/pq1g+0EsQHz+dC7KvOqkmyFCRH
BxUl7rO4o1SsVplzqbh3SEuKexouXL9x/BNQ8bvA/oXubGfTRyz9qdBYppwIVlVuOzpOvlXithD/
b5NDDxxBPnJ3VF4WuWI8BYsQ3nD60CA61e1n5QzLIvKF38JmE9A7Bai02ALiLASRIWlohigOHHCv
psg/ci0l75CoVz43ByaPCzuhV5OoJ3zmtjYHpUNu9b0C8tDVjvtq+NNxPPUyFRsvokBNOkzCx8qf
amrk0qOfxowe2qZL/N24xbhaMLxhVM+2727T2NkA8Yh/7tiflCjGgPXQkZzTH4VsM2z0Q+Ua0DT1
LeqXqcVnJj5mti47GGepcTI2zHK8Aeov916INTShv+VVAAeFWyA9Di2siRX4us9xKZQ9CYHM4ie9
2fPEeY7cwXIMz4iYim4kriF612vag+afOpIBA/zjAXS6OOFgbU2ACejqSsnfzMl5rEBrJKhJMnF1
i0sSTwERc2RVvjDHbKmOpEjeeeXyT7AUUVvB9IwovOeuh3G7YTiEmfsieyE9EnIeACxPQXJS08/J
wRAoJ8kNFzFC/CRuR4+CtVb8s01rW5u3Mn+ry+px1Iejlg2b2bgBlsi1kWP4OchRgbFhZzprK0of
7lgPPqdwb2J+3FcRqmyGrFlIQqEIFmRLsfNSrJc617/4GkyOK/QXKG24o8kAmMJnxqsMthvAxJx8
gXPAOeisXwYdrvYaM5+0gbhGV9mr8XMZAFd7ksCjMr71TI82AfZF8ebgrK92xpFySYxb5/EKozxz
/aWki1g5VyVEA4tLUXt1+UwDx0g0Ky+lpm+avF9bMVARwXIBX8ymd6vn4UmFxzFgVTUA/EIiBbJm
c/DxqhhZpx+95fjB6+UxFhZ+BY5JGeFSihbNtxtoR+RPC1jHm0b70vQ/dxD3xWA7Zz417auVQIOZ
HAlbJjkJmtRhBOeKvRfPtC4lnnv2SEFvuZuMxlEFWIBhHevmrgrVtwp7wyH87ECJZ5OLNUTpzcih
CKkryjXva5gAekzYaoayufvbE7ro6n8Ij9UoWzpTuxDu29SfSpfwO+1DAkDdyViVXbSe8U5OGg2D
USpZPFydSqeQu1lt/tigSsQoXaJhDGrDGGqDpdjbzD32VNE21D8NjFUf9aPQVnUYKBpIX9viTVCJ
3CU4pvbBry1Aukdx7gb5kWCAJU6v+pBfpwzm8XwSAiT/j/jqDuGXGltriZWJmIQPwMCGjDqbZSCV
B37jyExXeQZv5Gorv5Skw7GtLpB6fBxjITfWw18J6oEzc4BJHHM52kSwwpbxLMd7DiGdTgR5JD+s
h2c5skL4QxNzH86nBncHyY6UFjvSkXKwPLnjzpbzLyTywXr01S+i1fcTxzASaTAq62mKoR+V+JQa
BUdt8qgb/fGpNx9jDz8Mh5GFmn/1iYELHdU+ZeR/nxqZ3VymL+3AZWGKeffdRJzTqy/2Cbsq044+
9UaSBEhAEZcxXCmxhTSS4BmDh0WGVSQUEaUkEoLzCWacz4wYDpbLp3f5C24H6HbtvQxmS72D3QLQ
1NU3uYTCWjmqNlgYWEIQrCEAmAmnAHM1114FdUeYbL8asos3za/yz6V9dDDS4s8du/fUNlZT9l05
72RF001e+5z5eEBFDaRX4iph6ZD/GK/SqEyTvFuo/5p64mLXkZtWIFO6V7yo9Opi6TXykxIXrDEd
S+VOJEhRMg1iunNehxyCIARp/p30h8HFnweuf2Y7K9N9+7U7lwgCbaFgCdbr0dasyI9Qzvjrt9Du
ehq9cjw65/tNyikGtlHRa7ROu+3wgSVDhE6H6I7kyi0nf8kXO03GAzpu3Rh9yXk4VLus28esdFab
TM2rE0UKSljEDCH1q8h8BhaXpMmzLNaRjXAy3kK/iRRuwZa0HWfj4ZCst4xKCdL5w+IE4wMs3PCL
cah7mLwBpuBDpQawuzVeNjw8xb243Cz8gTGxIxHHZbiVu80NBAbec5igoOw+xHleIfF2gnUpMVW8
YKmZJBYX9IG1jinLioU15whYrUAeANQa295OJKz0Sb6Tipvumjp5MoNLmD4GJTx155NvSXvWQlSt
THOHv5gNDMiXdseLPz9QZbUZdgYgc5Sad9cBJmD6HxeGOSk/vC74jBK3IWtfUirx4w5IQr5KTjAw
J9WDE11qrjW7YrNhrbz01I1HJdEAXcJhIvtCeDe0RFaS7RLVXMhFRJhAMeaASY8T3kt9+O7X9s4R
plX4J+Fylq1dOFRlx7LYbSbNkMRlWRVcUxq9rAdBhqchIyhH59VlLN3PyGZeyjVmUHmBs7BiyRQT
r0o+ONVmoF+4ueRYEqQNbb0HmQf+pR3r8DFOlt/sEr9/65Od+N/jXWSZTDTXDJHXVFnkQdyQZ6KV
KVt7O0QIVKdyRzFYAAsNRr9WwVqqbtd83IfroBy8QhUJHzVoUCFXDm7EH+NAh4kMdbYu4jNqiZMJ
l8ug+vCSaOU2+r5H4M/KkN9qec3Vg+4bOD8S9pQH+AbNNIh2rRP0/hfI6Qu92ZufFCiWtlCNIFUO
nkXc43DkH8mQEdft69ibe2Wcd4aT7iqGrAaLu4uiHlTnYlZPodq8Y0AB//WkEDZYgRXhTgKRKveu
FeqA0sSjIp9XxvBne/rGwJ4HGfqxHX9K2nv+nqwNDYY+bCtIYJLTAXplceOLlCBDA4ASdgSSYCnx
oQzFWzcD7FiCilO1uricam763tsx5p8sdxP5rsSaioEIMBwY6ZpBJBtOIKMJJixzuohNzJJB6MOo
n+K/7C6ws6jlkMH0oUsriTiguJjs6qTMP9TEfvNYKrWZfuYoA9u+XxXxg0acjw4qmTKHTYH0bKq1
STiuFMHyzFUHh9uDnCKsYmGCCc5BPqgsD11O1eo6xW9i9qP3OkMdTCUJ5kwISbU35UQPTv3AhpH1
KtIgqiFvws1Y+xHYLLnTnG+d4SO+/Uvi/ng/tkDltXm8uLq3kORGiz6tCaXKLHfQ2FRsH0BCCvqs
1ij3Jk631dhuJQa1bcGvk2FPsscfEaj/uQuXGS3VU+W3ZE4P3wYdFiVQBL5X1yfExPdNzYHGZWt1
r5QTIpzCy5YJZ7YM6QjLGB17eZJuROz/bUaTrBQSZUqIY+U1am515e/DEN1z1y6b7ru2cRDu+01Q
vFvoD8TTDaCGqbUNsUHFt0ocByX32jabg/KYKu7ai2OcRHImms4j2i65WPkRSf+eGgdzumnVo3Tw
eeYxz3zSILv1EBAdRPL5uoBY48PSFNpB0tsY1ntAei3F8SkDM5c1JJoWsZkzdnaL4+VLWOxkeCHA
7YxfX1NzxsWHhhq0htMK3U54iQDh3LlxSPPv/xa9tjNkeDR44mgExMAPyDAGNSgEL8BE3BQxNjfQ
iuLSP493hYeQCslvMMQNcbwx/oi8rctsKA2WBsZGMa0uh3iLkY7orLlYGRlRGn2OnO8A6NB5ceUI
QWzy9kshKahSXiQ5zgZKdTgrBl3EBCd0Fk4Fs+/P02KZ4+K0u6ptGFDmCG/4FwyZQStzETIART0B
UMJF1IPxi16PE4obCCNF4uFMB4EauDHJLeM/JstCWfM5TJ0r5RNPpU/e1RbO0ktvNmc+LURaAew1
Zhd14qN8QDSoXIRELdQjss6CbU5YywIfpQ//LeAgBG28k6Og1TWbSb30xQN8KZypZu4XRjzY9OUp
RBHIaM2HSBY4o6UXbpEWcdsYDkmwKtZqbyLIMVom3PGbcAgAA4UmMpG1iZ8+sw5pIzX6lLjlhi8P
pNMKKT2IXzCbj0BOOvw7pnh46huOhBo24HnCzXim9ZnVnXhIuA7GuhRkQHO1eWhVMHs6XlIhxOFP
SgS2MrqpE/+R1/qDwB4aMOiUwyZs9KfyPKqPPvQLQcFLqP01ozw7Ub5oQZw5PA7Vr5TgInzq7OLc
rNuMnMkeWqMveIEk2r1KfEWtieFBDZyh1oxEAW/kNmiAI51yhp3CEBwydokSIIiQM5+a5DHsH1PQ
/8QdSCIo1wCrBxkytMpOvg9dZl1Pbwz/tyGqCZ+uVuDSMZcgLcZqJP8KJTCO3kY+RY7Z7Aw2kuUM
3nHrpmInfRN5a9ZvBsbQPoYAsOMm+vso7ah33nvdOFdoQcWp5z7NwRZW0rfv0YARrFhWMzyxRfVi
qx7mvx82ZOfUsff0KqihJNDNr3qMPO0V3qIQbpV1K9KKccQaJ19GxjsDBaarKyfUmGRMl4ztX4QF
UCVss7DkqGUfcu+A8VblcUhpcwfKC5za2D9js4nxrJOAsgnzAZ/6SUo+s/JxoquwdILFG1+igngQ
zVqaDpbndJSKpq5HSH7y/ER0mbVYhVJDdE28cuBcc60FLu4yVwWuzxT4T1nVXLP7BOaaG8a+0/48
2hSJUJhh2MS4SzOmL+BraVevOHrzsEmgo/kCOE/EpXrhtqzgZKfHOtKO3K415t52CkXrwmAVhOeb
HeYML65+HHPnnGI/hKUhpZMHDmmqBBkXxlZvp0PnMH7NhbkB8VZd9wpTlrs3q4v5YzWOG5eRWAvs
2FvGKmXa4HV/EellIsANV930LuIyWYYykJ6Ii51t6+qE8cpFRGfMUkX/NOyeht/buP8Yl9DGCI4i
VZssVOaCd34gEyPpAoCKwRrzjbhKe8HfXPzhVrFmfIc6SKqdhB7XgzLkw0BsJnU9jAe9wemXnrff
d32ApSMUfgvhZvCtVVCI1GzTjNVzV3V7KFoW28GCkqFmJFJacP3DTRQdZh6l33T54u4ACUbWlQvb
OnpBdaX2J+GVaUnENd13mCYjgE2N5uyQqx7HwYOGlQUYymbCSUIKcJR5tvEWJ/sJ+miCqFMOulnD
sn06StSa0sZ7Bd/GAagYXrtH3ihLr7baR5MAPCpJqoMQqI72rojtHYPuDlAxdDYgX1S5oOEHqY0p
MnzxJiqxkmedgSznCvlO3LEjt2kMoacEiOXS4RJyZMxmXDqcN5nrJfGryrE5t95jpeLhZYzLLmHE
mhV/tFfXqbBX3F1w5noLGxr1nkNdGFkOsQstToHtmgdzha5C+bUDuDTGBxJcKEAVbtNTob7X+Uzd
Aw9DX0CjIAp1bUSYh5J8cYc12dyNgjcfNC5g8HEkmgG4O5z0l45cX4vVpGN23CtkG3Lh9f2R0Jkz
lSOaoJU2KqskqrdiRJxV5Tlg3iKiTQ9UHyfjnQf3lCjXhfXtGqSzhC6dWbkz0v5ixPGSqM4NRhbL
EdhEt2/+DPUJKP4Zid4qo6Iq8OwvD058tiZcdH14Y4TFtOSn/eB2ymJ7RUykp6SLy0Dyr9OLBZEP
FtwczDFUvg/Io0hZheoIQI5Ky2Gtgu1zHf5ZEx5yyAmEIyDFjYxqOHIFz4Ls4lw1w9kOVoy5T7px
hP/LqsoaGIFPUE8HfG2s4jlpn8v+aTCfUi9a8TJnih6g9TH7QbK01SmO1InhqGkj0Pbuba0jeTK/
sfAA5xOYVov6PH4zZgRhyM1LcyPFZNP5Szq9MXyfc9TiKg2XRxerbRLFxwjmrMYZ/gkdlPObiBrz
EiO68nUC6cha6z0auVGZiMf6ZsyZM7eLSPtsiSzgvsU4BrqvPxyB5JZGS5Iuk7UWIY6JTrrvjQ2N
zURhTu/TVkhvQTMEq3D8/l+CZSLsQGwitppzTtKlDXOEwbFpvlr9LVBB4urf+trHNaFvxTF1iNTE
eVmHYVjR4bc4b8w4wtdYz0idDhJH2T8RA0rqhc6kMyigzhXKXogCIyYnRP9BkixeoQTLjZhM7io3
YGv0BbyYhMEJ5Zh+TUvrp8Z1WYkGvkux6gg76tQWBvYkFDMQVVHNGC2aHdbxIBkI9Ydp6muq41xj
pcGYCpPV3MKkdrpVzjJmg8nPtOQSD1eXrgMn2WVEg4PCRkVeoxNJjGQBg0u1+tWNdNmGPqN9vO18
H/D4ivsWx5G3UvQfJp7skpDd1OCp9OgyBi/seCl+q6Z+ZU7In+IcWkZHCwEbSEWMSofFjbwoV9FJ
sgT9+idxzx6iJpONqefQGbJPIXxXzFAsTHQsnMvaPFr1qC4JCKDcbLnlOeW99CFQ9WWHumEcoFl1
29hU1wD2QTztHcZDBaAb0RPY8XdBsYLBG7pPeYjSato2I6qcHGrPay4Dhvgz94dd2rN0wIHYDEZj
bdr5Jebo6ApzE2AvDIFSyn+ct6vhQTwfPJCcJkt3tRI8qGzoES1jNTT7hNlVrnzCIMcrfif0LeYY
VgFLIgp2FLQ1tKiYl4/XC/HPxTpQHxj9xdYTgsjvGdiBJpUUq55U5OY3HLHSoC0O/YGgWLZNJ0c+
xbHPkmKCcXC5eBz3ca5eZ6Ld6gZa1HRgjr5V02LFnEKHUxmhwIcO133Sr7qMHGNYKJ3pyYvDI8Td
lEpJ3gO8wrk9ZLimRnjdOnj8uoAv7accNIY2r8DaxYWjHKCw14eucDeh5KFn3iHMTi4Fjwn9Jwuo
mYPK4UmcOmcLiR8zXbfw7sBCUb86AHfZHO9D+DM1NguCrQuDu68eS0YpQw476VcGqCXvRUzVM6DB
DOd66c1GHeKICu+dljeG2oFleQ5HokgD/DF/B7hCY6Fsk3FcmRjmd6pM5MaCjVNupeHKgPzjg6A+
I02IS1URrXuRu+onNrnYLWjRn5qePD5P3bhL9i/FibwEX7zPwG4LAK4KvW7DqVRGeO5Oy9ofUScd
4CNL912ZuDWh1MpGJIfptQywK3Ug5zIWoGZQ6mvrbGlxM/xqVazxgxS88tq3lNN/4AnYSkacgce0
uiHDPbYgDCGPQv5hWBOhhfwZrwZvXHHSyTGiQlRxjImC4FCn+iqsmZQDZ4Lx6UO8iUkqnbJb5RSr
xGbgyveGZ6ToD1k/HXPqAp/bRVTaUitOYf3uN9lTGyYPAmKwz4sOj2eH5lea5al4cE3y7gfnGoUa
mH+HcQ7jUi4XybYT798ync7AtSafODXyfx4C0dy59fbLWCRLhOdcCMA3rHhCS5CsHkYYW1HIpL5Z
4GnSaIQZfipciriepRgY6lDb6Inq6EnDHqsp34BcTbnPwnxpV2+cLNLwBPwVm4iXgvkIyNq4lh5L
VU9tz+9k2fEHOUICnL5KhGscQDJHhDMA3MWGzmis0w72CQ8DuqcD969uYU82d0qRIDw6NFmbOMjo
SXZDRKZGh8WGbWEIM+C3jK2zl1vHfmTqD4bhRRuORJlATM7POL0a9BZGQBWB/wOKi9pDqAdaw/Lt
0vqWYFwaTe1eMHniFCQxlONa7aOLF/7OaGzYakYlfLIw+yyJhL1z24jOrk4KAQbcqxz/hNQfW+Cu
Vswdyze+F9dCJ6jq8NyVp9kbQbvAajDKIckBfKHgrNRBXD2olpBiWdshkvJ5ehlfQeq2pvXTDsS+
mJ+h+0/TlEXPRk+4XTPHw/DUQoAOOzbDurTMTjQx4I5tFWzQVAkd2ZqvBUWg1hBoBfYahXjiGeQN
hQjfADNTskUyZPXqrST/YuhhFJ0qynDd+e3QsYun0yje7afC/Qr5AbaaQWKk5Wfb0LoJWuH+GE23
14uOpDa8hrtqM2gN0T32LizCizhp8RCkDy9ydacyx1L8Hke/7JowaKG7sTo6MEWBGAF7nQgk18LW
Hj9sx7q0Lexkplxm9mBhUTCXLXwq81YlmIOQyLYPbEkyLfb41lAKSaloMEYfYGLWRFMRdTIgDcyQ
IhkT4Kr9S1owVtITSOZNm6YHn0pRRdAkjQOzrqG6KhTiAiDUSFzrvP0A2zY4QvkPt1ZInyWsbDC/
y7jcC9DdFNaLGeGPy+i6cj08e09lt06JTVbbW8ZwsKYaVt232dir7P4uHlbinTGY7RrgAiQE1zVh
8bgIqpzkt7Nv7PFuRnQC+sYNZWqYFcqf22QQUBUEADa9P0F3R7THqFjMNmUAoNF1DdYrp5vifM5i
BTeQnR4VGPbPx8iEY9CsZ51NiOkXoHiOR1efDss0/dVt8x7PXHDQ24P7NHUwY7xLikJc9biFiByT
+gQS7+w7qAWwrKY+xj2DPWULDJox+6CL5hBnYZiY3VrY5NKOAYlXerV3EA/26p6LosH5LbnYZAAU
3M8dIysr20S3wjoHgGcMs4EUuXlDNmpRuxu5vGLnFFNYAuuBW3+WOB3xnmN+GwsP/oKsthJjpbK7
uaiuerfByA9GBrVQrmqHhMjIJKHv8xvQ19/cw+vDpsHH117GaGz6tvhrGeTa/MU6jo+6/xmw0/xL
F32G7c8w/ZVwPEKdlr8M9+4EbGH/sI5XPfQzMbOQca6AtTU0bwe2gWu5Z0morymHqvalKKXHac3H
JP5ODGKipkcX9Lhz4/OEtJ0RQ0RNZXKRWR/37QGPqqIQsTCzjMiNgvZAiBf/OkUDxIEk0jYDTBsR
qk2kntUKlR0XpAtn3DMpQeCUJa8G6Is2x0y6kNhBuBbSZM2UpFH1Ld5BzEXxFrSaJ+YxvLMBE48E
ULd2uufA5mrjA831fNTST4s0AsgOkypO5K13i2ofGiL8nfIsqVld/ZU4pAwMC6jfzOXDLGYqG54g
GsfxWRatY18c0/lsY4Y/dXEYSBMqiI+U1GNMAdU3T/8TquUARcYvN3Ho7HSwhMyo18Al8lg87yg9
rsraSCgD7YKSpiHrd0IlRuOrZy3nLRa6w6F3g6NsfKX+behJq/TRGe2dZ3XPEQyNSGvPhOwu2xg/
9YkzJ/DgEWn4/LGwcs25aBNimlcnhTaC3oIH58AIsgmtKWJE++AyjvdL5RIQOKfFF0ch96N+8KNr
EHrIMi6u/ZBN6dl2rKXOZTTSigonoiu/YzUmvrPZzmXz6M8GFkaQTu31EF8bvhSWofTCgmog+dMH
wjqcgNZrDrfOFD5w4q+kX1SA2dP5bNG+YgBv4cPnDIw+YdYXjbHGAWoj5AbODVudHkpb3/VaeNTT
8kGsOWYV64oQ50Ol2cnvkj+XCk5ucC5VaiUV5bRU+nH4NSvZaSKYY0hg1/MwhNBRW/o2dX7m7mBp
ZKjKwfg8z0SOuUhsS5N5I/yaTll2MLtqzbtvW9le+DCJeUgF22oMj13yoAfP9MC1B+1YAGNMkqLN
HLmI2SGsNbcu6d9YFg4553483OC+IfjL1r1jYKqgPAJ5gKhKdU9EuBjmj7Q1KuJLQQ0yODJoRFGM
ZvYrptDo6dclQlNkgoj2fVI1TVwo3kcNAhmTPA3BB/+CQl6rgW4ai4Vxnk5Opi+dpj+bUQbvAGU5
rTlmlRXjRNW4URHWfrX8Z9kxpEiwHXhtqg4Cznv2vX6LbYrdICFzyy3DNgeIhDqBaRrF/YhuQP7/
ez5KdchZiPCEIVNbdEYhnUi91033oR2NK6MVOQfAHXx8DocGF5n66owX7dkiYUHFtX6E6MPqombM
+zcGyeVUrpU2p857sjgpAcal/meItArsLzCfntEAdgIR6XKF6nNBfsbQgDOGmQqgnDIXKwN7W2Iq
FgYMkNZnXh1dXXQiRaUDDs7bQes2jcfZuhJnMBMrKzF5znSEXu1BqAnEBdQgnRP+Dx71PFqZpFSh
c8nYQxokpn9LMCIZmznNQ5283OdCCfUvj5CaMRjROeDFecF7gWuDJGiEFTGzQJ0eUnwrhawmI3NW
BjlIMaWkIjgddzTqIpcEz868Ql7dKhXNq8ucA6K+TTQOi9x4TVCVypAo4pnShyz74LNr8JUIPqn7
ZlySaCbiDAkHjLS0omriuyndck7I+GHI0On4sUGZQLgGSxIrTiwBSu9fy9Q0/B9L57HcuHaE4SdC
FXLYiiSYFShRaYPSSCJyznh6f63rhcvla3tGIoFzuv+IL0U0DAVxtSkPieTiKtNZ3hmuLcnxp1jA
4RRPDFgHlGu2+kmZtfh9ZwOZkn3VAiKk+V8T4HIMGAB7mnPGL8SNzGwczaKwc7h+S7gbd/GgNJpn
Ecx5PCFZnxBvlj4WVKF7srP97VL8jLLeR4gKXqV1u6DitMFab62D8pUL8Q+h6qkZxYqezJJ7eiIC
VKqZRQDB37oY2T7RXiuoK4mN52YTKlmUMUIDDkNzKKX7o/gUTlHQ2wX7nOgJYh66mCP6T5us8X8B
x4Fle5NvAR7Dtj5mnI2CjaK6nYt7ORZYPC0yCbXm0E4vZbTjiOGMhVdOie+iRHewrhw5osIGG5sm
SIkGtJZhx8i/ZMOMyquXvBaNuXFMHmXIA3q2VGRoXItDCAnQHSrny6uLx4JsgTYx73o7JYofZQ3D
DHsCE7Ks+9BTqsEu95DpA+n84mKWcGuPv0miSFkT1JTiwWUr5gcE5LAXNW8dE30Q0mmCbSjN6YDw
iFUtnLUEKfOgSCK0BTCyLO9GbmLw0fCLoVy0PgTsNhQHBV6BSpCUBtUfiMpyICXcHCaBsBCZLmzj
gC1UMbrnuCSFJb7Xgy0yAtRHL8IOOIRgCcGwpB7Nl2huiNNQ+Y5Tn/u3nZ9AJ7AUSkbWgn4qNwJ/
wjji5sdAIUR7IEaRpxJvv6DDAgPL9D+ei+A+gUAABd2OJDQJ6S5nOQ+J6MrkH+kSV8VhPKnZo4yK
zhKcJtKGsQqPVAFVOzovHwThBOXgY0jrVw466Q1J2v1YHulfYe9UebBkJZQUjcb0NsNoE9n1m0DE
8BCilwUJnGy8atZviD8gJltwSggfYLsm6M9B1xrGN6XkEWOm7ixjzyzH7MlikVC1bQziKNNVwPEO
9lkj/HskZGI+KvoraS8PIQwstimGcx4vuVFE9M35bkOLtN0Xikd0AQpNL2Zx4wSXHbFKBp8zW0FA
KYJIYjmc/qy0hzzuH7i9ER5U3HU5QcicW8TSOOEn/AjPMRIjqd7ioe9gUSMQq35gJ8PjJL9/qh1i
mNPOQaayxOvGnOmtbakexCVUvrpRiSQINVLvglPXsp0SbxnS78agAKQhXwc/FE9JXx3IFsOiS/qe
+Qnn1nAPyPdBkiJjgfhg+Ln4T9mC0siaVnZLzKKH2S26KQQror1NAEQ8GJYo+vLKr0AyahEi5M63
NyBEh5AZsZwuRfcoqrkyrDae05GW4PoF8SA3kek3+ZXNb8cwKKkxjK5NYp2o6eM6XPR+C27u8Eks
6JP4dGZ+pirHcMIDqvFaGfgFg/mXkURGjMFBTc5nZ22xwMPS/eW4tGfoaT7SDK9kpX0r8yua7pWL
WoVCLY5aO9xZ/SPPPe8Be5B1DTkLUG8KhLT0E6m33LvdjUfLw7aEKAncnb/IA96VFOkMe5puvhTI
LliGCW2ROA3+LxyH4o5gLoSs3QU5JwWJiFDY+rNTo1MeM3pPLFyfGDO4INmFdUqE+lMMq9GIcvJx
YX8gv+nOhEfp0qsIvqIzmstNZQyQE19mE0g+N09+YOL7IWhdvwIAIJYaGutI6AfyjJrCIMoNzJij
h0g7i54G3pX+JpKLqmMVENqBzRbZMkKhTEvBYYgBIk2aD5fBCXaN53Rhg9WJy+XR+CssYlF3ExKY
sPXTeiD7KWkB5BoRuQolU1+59EWMyU9WoC7TFIZF6RMjuCB9anho+ZJNYvwXW92XlsEcDut2JUoL
VckmjiNfw/TS6N6Kr1DjdRTqBD7G0jyCzp7QmRuEbtK31gy/dXKsgodReQtRWA8fIHQyzQgtIRuu
TACsk/IbsiMiai7DLzkQRnRRqIV42OUc75bq60+VB3JjY4WzPgGtuA+ZMUq2CF7SVqOyvd0IPdQ2
Z7iqv8FQbraG1QmSBuUdG4pI4yfMfGaKRgsefQCohqKTlYbnCYdSGfva8i4XJWFu/FAR4mdEnQKa
JLTILOQddtmjwr9RO5Fph45oQegLzljDDSEq2p2a3VvVE3hbALE55quGrD+Mt7ZCuc0rWsyVC97d
zLQ+iG7mjNaaUrT7xH2P7beig2tmB+ZDWNBU5DhWl+klh73gW4RPl2uHSIxgfJk0vpOjEu+9f81E
eqxk2XLAWS/ybeiDwrhqEGoI87KEfibJ33HGT37XXisGekO+IqwOGsHcRJ8LUANxpCHDJuRBMPJ4
fC6Kn4rIfTFLEFVTNiEH5CA3CaqAoALoyJ4Qz6Lna0nhWxLqBwVmm6XmziIgee6EiJLSPPFBaMQw
iJYb4FFeWsn+FegWNydvfm8zX/bEGxmIjWBV+m6jZZqPCGVQk29BZJ1e3QtNP6s08HSPY4+qOf8i
M3FrGMMfwpIt2YuBUAnOKCIruCDcOPaV8E3O4ojM0ja/lr29Sjks6xJTi5bQAPC7hKSXfgpDCY4X
Dwkxg9csejGam2qgHeIr4ENChCGvlPzX/URxqN1jRLjK4coxvRlD5UOUGGIXmQ5lQ42XiGPT+mPA
kIA4ZXKIc2hghsnGzfltgs1s8L/tyE5BiQYQtAQRzgk6ryoLYUH/p75ngi1DBn24zEjvPiclQt3C
/WlPzyVaGr06JOmWO4YHHcjr76ydBsfvJyDWfUWsmD0B6cf3oxGfs9DYZKI778GsePtHcGDoc0QY
6O8k/6f6VJmbhybGdVXtOeVtz0FtzPdn01iL9pWcjmVgg6kwbSD7vgDOc69Y0061dhlv0rQgOxsr
3A42QwVbsX2tGLOa3lolo3vnZOgLMGPK77vY/0qds915mfG+47tD0NvyxM/BPcTg2hzQePfk9UvE
M+FGJqojmLhx0FaQf2LkSN2L3e1kUanLpyBN990Y4244NYjyafbw0uKjQR+YGMwHXO9B0eE5GO/K
RoNGxSmMcsop7VcdxXfs4EViJusuiqX45vLd5ipsJeRle8sAHjV8lPgF2qZABh+vVd4skH+n+1TJ
6E36zy5RPxkMuvmcTsPaiuC3y/0wDJIzaj+BoOfmuay7jR7Xj0upD1i8GUz4YJgvPfqNKo9ndz4H
5AanQOYu/WLh8unRLl09VuXA4QyubTw1uJld9SHrkZAoiMA4n5dD2U4MExcFN5Eb6CuCtprofajR
7sTTWsXzQYyQB6sYZ6c5ABlZ7pnbN1psPpmeuYump6Bj5jBi5UUxHhlDSCz2PsKpeA+7Y131D25g
HKp02+r0nuJlCmO6BogsSAvcb+SfsYWbfGtFZqw69ZebOaRNxUMnKbTWPMSXCO3DaOyyMDtmY+7z
STQtGCuiAaujr45QKMHwZdIIzYTOqfum+gdGkJrqV06+mbos/oC3BYjR7y0yyGwStrjeBmFUIIK4
BKAatw6i/N4qcEGw1lJ+kMLBme0xpY9DHpc4tNYLKcUtPEXpafsxNB7ou1w6dCB8uRz+W3Ejxm3x
rg172k0ONoV6IspkdXQQF4bhu1OQE88KVC+93zXDfZNpOVGdAZHMjl/BtKr89uXgnGMQ04YQl5jd
VyJ3DOI7OCo95a5vzVPMBDrD6S7aACxP/VRljx8S58GB4NeBuUvCn7RF4VX35mkynzOmXg9Bl4px
pM6aBxUGwY3aHKonewAs0wtW5tIj+8ymdw+RAitAblf7vlbPalD9eLNzYKY9dj1emjW1duTEZavw
NCcUXh29ZLyLXVSBenB1yd0t8GVqiwejOPidq550XX/jhXEjtv1kec674T50w3NYIsafB/u+z/DK
WIxH2srgT9RJNlLJx1HD6TUfIETU9ZAo36alY07VXpdmeJk4UrL+JluX+GW52rvUuJm96vP1h94t
AMDRTOViZ+Oj1WEr5jVaWncDfEOQUfg4mouxbmrFj4E6GOp+c/IIHP0LtBjHzdBdGvtdW3bUFQfN
jYD7O9Hzun16EfCiDdSHEkzKmm7InWkyMh/qYtj1XbZ3WDU8KFkGHBUz0mKR/wPkljNv28quHFT+
kOV96F91i88Y2gquxp50EAmeNJwlyU3I0Ym7SiaF1qW1xbhvl2FVlhoR1FLz8tnY54WzM7M/R+0G
SdtMPMx4FLkMJ6H6c9DHV0M6tHh0dKU8RFXHCYgti8iZ5tlBEqt9evlfJXP31vElK8HRlpApEF3V
Hq8DB4lZwLJz6I3kAv/hUCPR2yAKRPSqrIws4/q0HbPYT/inXJ4TeKntokg6FbnyzwrqC9JGYQ82
KTlhWlLuxShdRgedR2cChdbrU2Z+uRVyUuOrN/xF+x7Ms8JTMgL6RR822B9BMtYcbMbFO1mk6c7l
F+M552lKoms0JceQ8G0mGSFhaiM71d4PUnTg5ZAltVkhi+o9nTcNrww6XRkJ4LwQ38e8Sv/Xuddg
fwbnfDoHqzINN4U58zpQMNPw98yWRYki7dsIFbEOyWypQyIhSz6UI8EWEBwqIjgiqUno1S5Lbazh
jQKPuXxqT1k13XuAOSNOJMejVn0f85p7VUvEppMwggE1LC0eMkLa8HcS/rLmeg618RAO2t5zf6fk
lc6wEo2LVZgnmTZHyuHi8I2hr3C+IxC5BNdWkOpYWWd01Sh76A7g5enjau3xVos2XWuCh4L7ZOZZ
FgeWrMh55jBdcLEMT/gXAERdghQ188XgskrYZBi2oKcCiPBhHGltDqU0G3lWREwytC4m+fxe6y4Z
am5Cxm1SWywR+E6xHz7Vw6mZjjm3bGTdaHFQSe3O6ZJgFzPmid5UjnlaZJQJqUtXb0fFwA3IJwBp
bTH4asfa86PsiDXPQyXL1m/srOlblMVZSRbfvq5RdPUeyUBf3PA4UfkEOVqtliWTlVdxbvxwFebl
mIuBCRxsETEpRKB06ZDvtsrCp3x+DBVEWYbyqDA+NpH+UOC2EKPfApiAZVbcvSPIkBjjF/UseIPV
hQ9J3Z8MJB09Vz2ZVdR/TSD5EX9U22bPqofhp0pJjb5hT5w89LRhDJpC2wOU1k2/gd3XA4sUMhXu
Z+Mx633GOGDqSbmZk7YXmNjkRy8hHjAPMRKzhuLPXMotOVp8W0CeXixCmQTpybizEzTZ4jSaShQb
4DMdiz7hGnyjQgoJ6QW+6VKI8SDa3LZP4G4lIRqPzxYEOQdJwmvEwdGT1C3iK6q+GURl/c4AKjt+
TFudXkTEzrFo6sWeFSPjMIusbI8lLFqm02R/CGNu9/2hGaurzOF/+O9bUTBmNoa6sdHdslr1UMEO
wzsjMrgcQD7ZDiItKZTuLPgqgJpO0pmD7gF7BHWNYuziJa5ZTvgR7fwLlFYeJwRupCLmDoQYdTkI
GLPY8ycYhgZZkEpPQDVospEQxeHG81th2lgS+7XgOMA5Xf7CNCn5sag81hodP6hJ0COlJfcwGqX6
Z3CAUMFnEUdISFJrXF28yiAx+HsUw6R+EoSJO9ySEh6BUojcmmLm1vBJdV+rfwMgFZg734tc3CO6
ogzMWOSrApEBNrrkzbCqcYeLAUgyddj+Iu0poiweM1IUEt8EdIUBjNFO4Ld2ithfmPjqg8eOZZCt
Nqm/NuuxpYDILU/Pk3tCwdDmxwT+VAQF6PAC4zlKEj9nD5uVWBDFPzzKuBD9zoYptCwiD/4Kh9Q8
FJ2EGxJTHkHYebcipYmNguvwbCjoooYPwH51tKAN+fniZBNWz/LMZB2ZSD9yMaF6mvkgPe2akbgk
l2h54wdDywqkH41/G7xEDooMRyJOwnv5sgOKWEGEiJmRVeI/0R04LGdN66vQXHFC+5LGmas/sfQ2
5g0Ry8LpNjvvyG4KihgQ7e16S4GAvBoAKQAIRjUeCeZdmZyEgj5bF9T16fLk2JeegQMqjVcqxTNC
HaiCVduEJpkt+q+Jm6iuZXOxalygXuXXPAACwgmpOW7xD5Fe0YEjdScdjVios9eWhKQJhcMPgxC3
LokagHrW9X5Xaf+kVHNm6asXoMzlTpOoPQSebG8CMYA3iD1FpGdKk+xAC39c5X0uIa3gShRvl6Q+
Ahy7U++It9rYiflnYYrZz9A0xSilXISRDqJiwgcgUcS/lHTiAzqLtbGWG6kzLiWuRqYROf207Cwj
AVGs/miA+TdXnAB6SDgrwJFW4yYymrOp4HZK2V4t8YPKZA5TxhHoQgCK5ZeVFNI/hIzCIZtDrwCT
9Qh459lv0p1HhqIo9J103LHbg9KLv4nVCmRoGX9i6zunGG8GuaRqwW3fTMIwRBrjQCcs5jrRfxbj
IhIpFdQALSCwSYFSDtc6GTpz0qBAb3lZwHNraib4LFNEeEzlLqXLtrvGaJCFb2PB5yuuLVEYCUvO
mskfxEoN4lSSzKvtO5AwlXrivC++J7Nb1yRKpRvRvBL9ZXUXhtLQ+DKzz9GE+2cBlAbF7FrBPTXI
NOy9ntOpF687+yXHhKdbAx/Cd5o4+OIY+fKaRKYDeSfrsUr8OtrMCfEli+8MMfpITOrNdN8bxV7E
HAvJN7nDT6hQOQTiGYlHk8OZLWqVyyij/OJzEqAcRvIvsIjFhfYkzhHWINNxaff6lgSjVKwysD5W
p53Nq11htyLork5rVFDEE6ZEXh56dOdLfZ6R6SyFjusfnCwIdirGCnFMin6jMKgsoYiXU4NkGj4x
nGDvDXjYohMSiS3HQK5GFRsZ4BhzBI7NHMJUXuqGq7J5lGryEjGhKB3vA8c4NS9Rp+zh7kauane0
dvJO2tVV5zZZcoMmgX05H8Z7m0ynnFxIFH3d4uAQgBXhi9XAN/56P7FY2NPvVP+iiYhbgm3gopiN
5E81GgosMUMUzDvj8JXVHy2F2IiAkLjYDBY6MWouhBo5osDCrSOpfAfhqgJEhDxbKg2f4gRmGEwo
1bPTYV0kkMaEBkT5xSHNIhfZs/KoTW9uW/GQObB3B5k98HCtoUGmaN3aL0Jldq8dRKNLfo3peWSN
M0N1pAFZYoYjQUzEKW62tkkGELkUr5IAs5K1IN8wn1I0KdsK0RMDJ2q9O5l7YvytJ2bcuS5PE8VX
LUcC75ODtHIOrkxqLczI6KjEWaH7JZrAS9vLEjIUcRzB4iNaFfzTBjXSe4uanEPIQzzHtHAC1Cr8
BiWrnpBA/ba3+iOHU4Rvtop+xxKzbXfweGdTEBymkXLOjjwWCa4jYeHs7Mtwv0xeSvngOMaFV+oy
1r7WPUH7CsKojdrdpN+RojUQTEOLdEMa1GJdmJVR+k38GMSWJv25bssPLbogCYmC4ZrODxmZWeHc
nZAgl+nW6oOjEfBirXO9YK7gDPB4sveKpx6YLlK6YHiaxUGGy15dGSMPpif+gqeYTuGg6fxgbF+H
pmEXojylOqiYHCCJTGe+T/ruMBXjUbhh/boE2Q6fEHcLL7/IHDFA50TiiKQppC5JiT9TiBcJA12M
4aDndHSN6FSr+Xe2BtLGab5ODN9TQqr4CH9gi4+6YGOrfo98KLI0Ql1x7pAIYAcUoqYZs1h7P2fq
HsUX5D9pc2h2kdHVhBvzC+kdPjAVw9anMZtbD7hbCvsiqz21hotyDZsBOAGCWlxyq7qs/dwlmQVQ
09ZOeQzwaOwr/DheSvuACm+BFsjDkWF/Lsu8Er0nR18JNw0dopnlyzQBaoaQ5aMN/ditEKTRwEQT
hoJ633KerKHZciyYDCKjSkW8e+yjd1HExEl+jMLXKXgpjWqXSoRk8GtxQUmeA5mWRUfGu+yyEQcc
9qdyyk6L9gD/ObgrD0jU0Wg0DTlNw5WYJesJzeX4mlb/bG1cG2iOdAwv8q6YYb1ZEMsvVrRNvYCy
SCgy3sacyJCcBWaCQvYAUPTKV3Iuid4vbJxKa50E4djnfAWCHrkRa+sSnqZ5z82o9fcLGSWZr7vA
Gy71o3RgYCoHRC1lDO39AYuOl/XblJsQG8EmTMZH4apzcmOkqqGYep+3tkwgnNG2da8zqWlS1ZSR
LFLqm5Avb6FoT9pwiJnRGlSJLX4CKFwIjvLVYhXxsmBDD0kxswTiKOJ60AjLAF7SxmMvK4qVruoI
9Qbr+mTqqOxZlp0nxiPGUw4aqmocEOcEGLH97kmgH/nowecb2k4oQuME19sUhAcCeuEULY9iMuUS
x6R/DjFzJBbjnWEcFGfnzf6fSgNGryd8mJ68jO4JZ1oRj7NK09ckqddtbOznxfF1Ig8Dnin51jJk
fm7zqyubvgzuZAbq03hDny7JWQS8KgrxZ9iLOfVIRanHl4GuBi5eB1DTUk8I2r7yJjiKUbVdipuW
UQxNSGwQXsIUOVbWHflNUXzpJRmd6lrgEoNZPKy+PMRtDolHuP1C2dHcJ8WEpiU5iTwjjPvo0IRI
vhpa/96PJroQ4gJR2mb2y9i3q0Uv77UaOwSHmWNom/x9qv9NubbJiBUaOufCrCppVksx+Fp4FbfB
4vyyknQu/X2uB9C+E1V7a0O+W+295CFBWbhs0SicZEQiSG2txv2Bt36VJ9ShkkdN+iCAjR4jluE3
0dh4Mhok5LOc2R8qxTokQBmS5mOlt2W8quQul/1PM7iPDdcVMX9dqwCeUmxVPDuhd5LvzOOyGIij
knwIq+l/xNxiUsLS7xUq55z7IWHmzA6R86Ldc5EkKZoVzlBYz6ClbucKPT5hkUbdJvryP3lgs56S
N3t+J+oUhn3XAu4wUsnQzvraUAkrpyFHlk46BIypQ30JgsZMtc+FMZ5qvfxsQu7j8198Z1hfCtJi
2xQrtQh89TJ+6hIodE62RtsyfZCyyOUO8vPQTa8tsGhq03aAL9pFQhIhGZFvyctGX5zl0FbM7gWf
n9wY+M8jTdvAQpMjj6I5OlnjgQOXvLLA9wbTV5fk39RMKAANclZgbGOKkPChF0czsFap8VJhiLKt
eZexcY/k9EsWlBG+crtze8dEsJFsONZXW6LoWc409KAKk3SugzepO5vJFqG0SZ7RrUUL6YGgRLvE
pYpZvxoKMgteuZKvdZuF56J6LSJ4CTYnJG8GSU9SgcwFzKpj6I8OCD9PmNR8u1N4UfX+CEKJZkfm
CnbwL652MB95QQSkww8z8t5BDHbYb3vVPMgLGYWJbxC81TElJaip4EdzMLbe0kjk+9XRXxeg4+6O
Wso07eiM/Z6GR1vxvdLmbBlJgFkVka+0L57e+7A9uF0xcw/J1R9BP/+igBgdEHtISgFRooYSnsyk
JOU824uIuiNDkaMtsvF38ziRubLVxuwYEVTbpPNb2Z1n6shMjiik0xlPutrlu798NPCdElhc8rID
CJQOkjXvN3IVq8pN+nrED+uQWCT4aj8QRwP9TjCzREWkREtF06PDwiP1GLhukHkfRRRi/yZ0SlMl
RahcdZPT3QXtEYyD6BUnqgB8UOzVZHyOq4YbuMviB3o1gN+cdEs7zufO9V5QT1TdT0bnXcVCyj4T
F3wmtgSOBR6NJO1e9nYdUZqqhP/aAOGc7304FNLXcLU8VRw9KHm5Ipt+bfFRjLH32SwQMr2xMY2f
KN1xg9BgekjqV3GQjAQEq2q0Z6tqbUzBYA51i023ehCzpGw5A6QtVHZXa99iszZYLlF8iBtkSVEf
0S75oyGYI1EuTgyMGb0vcW7CVgIBzPBdwy52lY2Cg6lYNpM6w0ZT8YEIxSVu46jM7gOT1F+G/ZIa
z2N2Noh6E4EdBYldt25Vj1lPR8gwEBkQZeuFpzrrIpBgjWQl+W0+xZ8OrMqsx36u3goRC4o4HlRw
QZ8xl2hVQS4k9SeaeCkRMSbphZfLLNxzW02+SLq1toZZ5ivnIp+j6Z++uHvbuzZg4FxnEaH5dJml
mnIK11X6DSxSMXv2m4ULtUM4Uu5nK9tZlfdV0AWqHsS/pAT/6v5bVmiV0OeC3AbjSpuepR9nstRb
neEnR3FRMeqTk1cAB8HZ1tm40abpIdbTg5WBtc8/+hg8NN65L8xdY/ZnPNdJuyLXlGxhazs2wQ9W
kDDRnkPeR89x8V06L9nJQPOp2fWxszyKJP9R4xvbylEfgf4D5Cj44m2CkzKUFdLK0sXR08ACB8L7
FyAXQf31bGWoy0i8jGTD0sBiinU6DEehxJRdBzc/guYDGg1aj9wYrGvkLKbDklaIgvdrxqXQfGXx
j2n0+4ggg8XadMqDp/y2AfC1xR7J6MpEJEm+ibnpvnM+BIWsXHSrjY1sFUgyrB/aqv4Qrdo4oKQf
Om525LPehwg+kHANo3VEu7SLACNjJtLxKi9zFBlnMiBUE1KfyStisOwBP9BWiGTXAIxQtRVBd8Mb
Th/womvUSFrUhK9S6yrfCbyvgV1RlAB1MW86E1qfAnLGIe7R1yp4lnaHrqNoReSLV22Geuud1x4u
y4WPBndMkbFZU3qF5z/HBC4hfKjSkWiHi06uNEBHoxTnzksxksdr5g9ulKUgfouJwwJPVy1tq1Tq
2qzrbZ1ddPYblI9aXuzIq+sU5UjGNvlRncgdGaDInxAxJViSnYeUwZBDunWZHMLiXNUNHcewG92/
voEiju4UIjZDbAohf+AQ71rSs2adJvZ6eg2N8lmw75H/utO1gwqmWFGa1gz7DhqQfNTsBYv4G8Oy
xwliciDIoSTbAvuvGCqZuwFTJ5REhaaDVNIkIssu9jarOOVIfABR6PZI0DKOhbdTohnxBxBG9e6U
ASkQUAiShztckp5ivfHq6e8m2TnUn9kUdrbFvvGsdZ8QcSZJS+OmQGanaQVeE/uQMAVxmPIMNAvu
VrDsihQbZ0jPxRLyUX7WERs/coCm/h6rgZGb1xTI0UVXjdBDi+yVWhIZx7gZgYHCh5bxwQ1Yd3RW
d1dKtMR9HEqDmcflC8VRxwtk9gWifTvxZC3VR9eQrb1sCsu4G63sUYyBtWL5bDkoFVCpYK1JwKre
Zblo2vFexWs1jbQ+EhJgWPux/ZEblruG+4LkTI4uUfkwz88pKY8zVAUTCbDx6CHajTi6OE10kjEn
5c6oMKiXBOnTq+nYoe8Zezv+7p1THX81X3bwlAf/3F4ncqu+U4eeUMXI99AK+00milQuUqM6DyGF
MDWtgT9RVJDzjACs/XUYTZMo2ciPVmVXj8+kNRANhj36BHpTYE966DqOGfBz8ZqV/HAkkgkMMi3W
vYVzQsP3QLMnMw8yFIlQoK5JJIsAoQZv7jx+gRfotegg+fC51iyOV1Gewd+rHUHpzgETUq1QF0xo
EVVn0Vea3HPvUisXEj90VW3dH/6ZCDEZf+rdCU17jiSJlytmRqmbrcZPM6PbmLj4+DGi/svLCn9U
FD9phg2jZo6yd5ivVfGsVY+Rc2T8oCFQuHzw3bAkuYq7P4K06+ghW8YK87WySxEOgmsK5i5g6SxO
JaJ982Po8UECnffEPtG9ECI44+8Q9xSLwc61n10IuB6YVT23LwnKCFcD9jXpUoiebMD6nGq7iV8k
RV7B+8RYUOoKmsEfwDsaY8y+2EpcyZ/YVFmTuURIlNqJzfPJda999C3DOnsQZjdUhiTailuC6EJE
h0M6PszjTxFoQGJv5rAKaG5kETIDgzMa5T9ZUDBHBcgzokIU6HOMW+w1ayqE6jktUkhSVU3SA8KU
azr3uNAk7IPIXRo1uTXJFsdixwfXOcOdQiR7U/5K+Pboun5FKgdCwYhMZbSFqJEMm1vQgSrjEd9M
OemgXNngFuns7UTEIf1ZIJVO76w1ordATYkjBEtjWoOCnBlF0vCfGxOYjLvMPC/CglMd3lqYEdqL
2NMIHCeUcokgMXwRp6NvFBQZMThAUVBtBbs3ouKudKuj2j1JKgR/0B86wyaocJuJIluYhwj/o/VC
AsZexjs+XSlg7ewnyAKAwBnxVIOiDAqZF9ckboC3WOy3HN46VRZa+1tMth9insaw1hP45nGEts1J
Ehiy7YxMCS0devBXlNSkiyqpu09RMaG4D/UdzywCfXAmqJ5h7u/pHGUdrL3zjExDgDei+pi15Nmx
Ei5AonhGGwI+3MAJUubSAuLLN2s9xQiPBqZ27eIRBNlZ6r2EJGnz8e96pB3Dw9eZVTeR6410rnri
56fLiIR1Db665QWayXympYVXpGRKDPjEJL2wIrLPtgcUIf/FCy9cJnSDVV9Z8KJAHrZ1xHl5bpwX
3dBkEZFcHEv9p2XQqFJ9DKJN111tv4iJIe0sf6AKkLfAB7KTsypgSKMMBH0AykWDoBZcUr6sbpaj
npqcmG6eUbtRcQz26w4zo3ATLt5tZfkaWWDDHAGzBSCHnB8RBj+BrWXbzuA95Wosr6mC/NsgF6m4
ZXn0RpaE6jjruJ03rLgQHAwN+q2q0Lv07R+tAsE5EZWSRwd+JkqrI9gyD3DWzGvJltD1BGbor0/P
s4u7zkv81kqpOJgRruAzyDU+fuuZxjce5Qt/hIRqNO7aZCnM6TRhZJcpRHSIxHHFFkdbcWbTDvnA
GUA6QDC8l1lnEUFTPhZjhMMOUVWUEZlGaVEw+hl6Si6vGhEwQYYZwu6Q4bATtWSq+FNfPAj5Gzna
UXGW+4WA+LxsV+XynETTxpqJ+vWdKeAnVe5ne1qLV3NRg8uMSbToyo9lgqbBgQq7KjEuko/jFCMf
t/Ip/57zfMVT/5saKnlQwZdWdreGtPCa63dwK8YBKBnyLzg90Bjb8z6smLkIIBPnkhtXjyZBjPXi
7S1ygOwhvc5t5ZvBQKmWerF1611wJRNHuISzIq5AZdwp/ZM7vNZZ8pQ3D/bwJ0B0jP49IXGrt8mZ
7QhRd+4yc9h0FYUkVXv0Yveoo1Uwm1MNHo7Kj7KQYNV05I1P8Tay6aI0PwZz5J68qeF9rQCrzBuO
JKjNfZPcQvOqz99hVD8ZRY9TgxJ2eOrRMzY6ea0conyDWQ4tVEdbnE2wzyObU15BNbfUfvToHjqy
7M2eDtgAsAcvZoBahQZL6t4OPGQO7Hlh7ZQp84sFgqO1duQFtAjuehZoScMtEm9d9dPaZjKItVfL
SN86az5yHa/TFvQnOJd8XToYSP45TvNjW0IGkwg/3MFMOMvaqkBEAwwvhNhw1yTbBl9y+jbrp3K5
R+N3lyef6fRMaCc3Fdrok97upvaHhQtEg5VcNyPKrvlX/dHrsHiNSLHuS4u25lxfdhoHVNWabGVk
J1BZCwyHjRv2zzsWMO1Q+XP+IuZR9CPeSiUarPNtUgXWSx/u5A2X1dyFGdWMj6kbfXeBAbBpOmM2
C5RNk18lDECzt9xp5MhMm1S3n1vk0iEBqhWXrov71NtxLqvuQ+tRlAmYgozWJWTxtsQPaPgVJD5M
nQB+BrDhKm0pCiLEdEDoRPBRs5/JodIAHcKE5FAOrihG8qJGnyH0I7kcR4NyoU6P74j1cMxDnfmd
TEKYVHW+pB3pdEWy05Y9ReOpgmCeAUPbOcF9Gh45KQIOKXkr65BbbuV1hG2tXD4unBIFa1TCpS1G
7lcXpUzg8UnsY2ZMrbygU6OSBFZ78FUQbbNafLXcNcleZ+9H4aayldQB6alrC1nhMibXwrbODM93
PPVrZUZbXGUbcl9At5TdOD03JVppvccckD1PBtGGkxoTRxLurTw8dZgO2gbrYoGyoflu3AFUu940
ZKhUYJTiJZOQA+kGnvlc611DIpjlV9WHA0Cm4sBF7nNRkC2oKrcat6HlbnQbVZIfU4HnDpuZI4ju
9FrdmMMZ1QOTxjVTvaM7modR+9SZu2oguaE3fRKSeuVU02MgM6+JN8kAIWfAWDtWQb7ZozsRGq2k
TwqusiVTqf7z7sIvOmqQ0TWlfpSct2RpcbIhjqDwatw36BRRbqLceKiyvQ3otoTvzqFqiT8YMIW7
MJO0U8HChN4AkCdpNwqhaaBbqEII7ANfOLvhS9xfIpNhpTuZ5ktNuNK/Lj/xmw/lSes4RpRdnmEn
RtVA7Xzw5sWXHsCPKSOISENLrxnFUHpOuhwg8wr0LwhvLiE6uBRQ8ql+bfPLbzsdnhnJBjTH7JKX
ZW3ve26YpXjToHvD3yCjyNTW1n3w4uZc+ePOINW353mzdNrmIcXDTQ0W6i1PGYbdsgBWZFQtIINs
pd7MdigOmyC1jsvkbSCHI2IwJQ86ZVxlRIENVdX4Mzdruoy+xphoMrF07YYKox0KABZ/cs7/x9F5
LTWyJVH0iyqivHmVtwgJEOalAmgo7319fa8kYuY2M7cBqXRM5s5tPPWoN4/Y3pLyJilIkGnpEU1f
ORqtQkQtdWBo4sz2aqAzgiS2qsxlFDAOoqm01rGiCuFk64GGA9u4GL8GKSxZRhZ4BI8DCY8drjXF
gA0Y7mPKMlBNCFQT+FixU030rXvTPdcU786pjFiIlC3RIm+wA/HvPf5bwlEZYuDwvttkxaf0OUOZ
YRDyXiXHtHnVIUVMEFXKJyidGyagGdRXMYsqgJzUQVuWGhxwOuwE5UvM0oh2Fr4fJm28TC7G8D02
nvUOwAGuiMTCdZhnpEANPlTFCJG1iFIT2MAJTlGld9QL+Blcj1zUeAcOCP630SMNIP0lEomJxIeU
hOkdXKSy0HeYoIi4O59ea+OE9CJkyoNCTbO2ib3MXkYwFb99bssTYszW2MCuozwEe8TJ6qnqX7tc
XWYky1CQK90r7sQZ1YA03oJuIKiH2JlXj6qen6LonSP3Eub2De0cuxc/XzJtN4RmYGtmMiVz9sMw
M+WpV1qa7lSysxw4UVJFGxGk/8bYpgJKb8AkW+Pbc7Dj8S5eMW3IwDio9gfuO3bD1CP/zarqPhPe
bAbxk11+W9UNhzC6SdDu6UEzGaeMEnS5sR1Ik+oj52sb/XROBqB6aOgjhm3l97CLOCUjfkm0Gi37
pFBu/DnNuf+aMt6ZCC9TLiC8hM4oq6Ls9DBa73azisJVQoLh+GTEwLWw4WCssJym8Ffjg3m0buaF
GR0U2cZ4NLulYVPYMG9/yuhzKyiJUBrOIYgBK0WcHuXLXuFSWhvdvBDI3OyhnqtYjdDm0Or08gki
szXPRu+C1loYm98DzOuQ4Fm8joNmXJxqBkJAxEed6Kz9v/35ozGUyLCxSc37n4yQReFxiehzubE5
gmvUq2PpYs0FluauI20npNVUNbcQnxpCIYqSl44ioH2aUfpb1VHsxnBbGiG5TIpDA47DEi1ZELLn
eqPa9ipi9zq42NQido/ODMWJfLx2Ro1m+ltG3NhDEtsOJlE/zIa3xlLHRa4dUxnCwX7t2vDYZIzz
xQBWS7vHQDtm3r5hBkRgo4UyVcxlTBnEQTLKyvkn8BysAHd1va3trTpfK+PaWTrHDNZlzkdXtXta
IJXfhC6onZkN2Vd/eq8xCfBUF50sU9du5aD/VswzXbpjJjvetWLxesyfLu3QE3HlcphAtnKUR/ms
g+I1oziRXf7HgOUJ0CpJMy3kfplTiT+S64gDC/574YdVMesvu2cZocSpi2EzQsAqB8Q7iwxuqPpn
7LI2sE72A+mAotLWmmtmqisDi7mWuJTa46xH/fYAvpZeEeR5xEJXDgfAopvvFUNui3oIH+aE4gyI
S3p/gEDRq8Bwwyu8hpDQ03Ck7xZaYTLF3Mc83WNwQfGXWQQsDSDDDv+GyQYEs1iONLgbCADgL5E5
NX+LoJPcKdo2XlZKGM3GSdsVUERugnWPLkpY+leUMcqDjsUOlO+GGEE4fZC5xu5rVGj6mN8F42U0
Vy2EIsMQ+RVOlSWKQCP5yJh0qkC9FiLWfDtxwUOzF8YEOs22sO6N+oHcIU0JTUHvRfXLa2KEzdlY
ioO/rmIi8GN2D3GD3SG5D9GtbPZ1/j3o1DBrEI963rdegLvomQ43s29umtGGYIa7dbEkgI1TBzsi
68vxfVJvvX+v6xdMDadix0Rm8h7G/jWFQcwQkMk2ZnodhZjfnxRWqAT7kqhUlSuNZ4B1BdQE2PM1
A9ca3YejI6LYkAYs2nU1Mc5/1CqqAZ9B0jGBXusROMpRxeRpDu/M7VpBPxftNXiu/XXWrAfjcSgs
YH19NVB+MDa3uk+s0qQSSxng07/n5UOpPNr1nn5sniArYTxRMKp0FXw9a2hY7YMF0qnijETZkfyD
hOHGwdWI37z2pgf1KsJnhEDHAC46dhO7kfBNxR3RP6H9GPBg3cqVJlEtssJl+iM726kf7GHTMHFI
j5gTOUCP3sqHwUXFwfClaodneoZlHUusOMIDgnm9R2yZrL49yPjZdpr7NBn8NrF60W60Auob4CYU
v2JoVn7FYaLdRi15dLL5p/KuMNyuf1L0JtkLIzYg3TpsIlrY+mCGpxndbg/aUSTnRP8oCdxk64JE
6uFZ9XrYGmcnxv8o2nHShd52wMDfwGlnOTE1nCLjkrzNxImg1Vi3E/EfmBVsCTiyYvzKDug2QN0Z
/0BLwXNKw3FGzrfa2AqcLPimaOuLa9QSMFYdY2R6IK+chGAeI83bzB4UVJzhlbgghRzBtq9tGizF
ZXBXb8mJyafn2Gh2ZYVNZc0ElrE42IoBy5A5GPpU9mZG3ZdsvI/kGeuUuBEzt/UMPqUTPhVqDgg3
CUf2Q2SN+A/5Fz2VLKBu3WagQ7l24ZJZ2m65bt3QW7QhOJm30bDf69OdT0i3wflkWfhMoiJOtjnT
OdX0mUEp074Z8JFTmZXjf4SbmEy+qTGE/R8FPtA7ym51TfrXR2jf7WQfUAIm8DFqV12TgazARCEu
5M3tLG6feG9jX6kH2S02f5P2p+FqMrKdFIBloHx2ln3JgSOzCUpg8cZO9BXWvQGdUSW9cJsw9rH3
VZHs83MTX9r2ooPxZ4JvV5cWW2Js5RSjO1YAxwM6wBL8QGY8AMNVv7D7fic1UZL8GvRZNbdmXNKM
xxjC63a90Ws8Lek5KP0cMpoyDPxRRnXcnO30bXImEmhu5UBPxQmAEn+LCPYXbdXSTPwvdWrOZe1s
cKSzIwh4TxnJwfs0/0wmG3v7V6EhTURR/92lXOutg8B0+HRDLuIGnAiDc3rZodD3hLe0OHgE2z8j
2v5Dg+44WMj5lHfCciHyiUHhQcFED7dYuG23CuKHhrB86OuVn1T4xeOaQrMfgqG4U/xFzMMlohIb
cRrEypSEToyFRF8idollQSkqU58Yg3m7PHpIjoMnEgzSk/Xox7hMQeiAuolr1bOCwYD/409fiX11
w5PDfUU3jPVW7VYXpVZJsNW2BxzWnREtRatiHqEy6W2PYgeWMkRUlPJikYqk6ws4mQ3a5OCdmUGR
XpOeNAg4CeVHmV1y63tqTj3OfEZ2S5qjUZxmKm/oFDhbsSi/st+iwA7syfoubHdhgwjToi3GdYhu
Xscx5B3uS2KtMwW/xrXdLSwiWTx8OnaAgrHKODr42c/NceqfUwZrYpSmNZ8iAigVY6OEJgDDgwsb
MWLludxZ6WBBHUdjwcY+/TsH8KQC5lr1xeENdx5y5CvNBrxHBgmkFWO/a0e3zDbXZsbmi5d6b60D
7rk0Wece7MRKqFIhzOmzFr2WnCqMjufO2zDpgE/M57fWe5seQBhISnKPetLrDgVZ7HX0EFogBQ3L
lsMKkRqpYze+u7LPdd/yiZ74yql2obOPuCs/NCH/ZAQ0Y22ASfwiao98YcQKEWUXfYOh5LDpZT7o
l8+attDhIUJNl8Q/2z5UwXZsb6ZPjdB6a4dLWqqdPNn6VCXg+OI1LQ+Q9ovBImWNsAEi29xxKOti
IhT//nm5JzjLJcOqdm747gzXoSUVqVmrWAoAnFCo2NkHgopV5COoQ/FcgqYAzivwiTNUbi2sZqff
Ff+Cjiwh4PoA25wKJRXyBnyC+4CeX/F3TTOuB5sQBZDMsidwNEU1LRMfDNOt9QAcNE4XxzxWwB2b
JiLJYN25wzE0m93QMlmtdpbyGtYI9YYDbd0ucDDuDyZs0tWDHxLUjId3aa1d62sCLqmFigUkMDBJ
9KY14SPOvAXU5Tq/Ju1+bP+1c88i2ShGv6zmk4K9SRt1+Ex3Gyv1UNnkh0whocnIj/jqiFoFA01c
k3aSPyTu+KVOvdS+wB3aGqV2MbGlAe3Zc9w2LY413damJ2Hc2zafBYaci6oJLj69QvgpELkU/kDj
aHlzutEqmfYYUZ/m4Gg0/XJI9IXjQlp/sPPyagzjTqvOccE9DlvHp2hvEbb/Ea/AHFizf1qCfjMl
nNKZ8ZD4RyjYtNfY/26LfBES2cJsrsL8U1srshB6ns+XSV1Uj3judm9udTJJ7KwejfYt+irqS6Le
3bxaFfkHC0duxEiGm4x2K/vNiApEFNkaTMeACwOLBqJ3gq6Fd0es+BGRhJ7QN5GkNVQelJPXUcdi
Cq5Puwx87dJbGb1aSdn6EZfJZpofEQpCGSUv3lPfjalbijeZimrUC3SAb2oXSYp8YT2685MOgA7X
CvfEK1akzYQqh5AshisMZmTox6CEJMai+EzajymQoUnD2YBNPKrxTwwm97MSbipAWOVaNt9E4dD6
k9xdYXjkoefI0H4/BLw6vXxSVfQCl7YMqbkDcqfalaWRvwGhTZjaAf2hWIJJWaM1L5OlHuLwKjIh
bXzpNexYYGhQVQn/DRIahgpUlpRT1kDv8WC4GR4gIkYQ1Ty1e99f4HTN+ZfLYYsgHJPeDo6m8dzr
iyx4G7BA/0Ku5ekwue5Bs7v5ir2s2Bi+hZbLPOraAwN5Whyihqk8B8ZSsK5i1TrmeIvFBYX3XW1i
lq/QoAZuVWfl9PBJHQ64i6HxFPyD7yYb4NkYBp9vw/HvprfIIwly8i4MiAG/dRhGMpvCjgGmdckI
C7xQNGsM9mKfhE3cJ4DmyhqS60CmCTiRWJhVbXNldJln+BVhcILksmkOom2F+YOI1de3YqAnmXsY
S9hYbuECIIawtKF98KvUL4woRbyVVTE6byId2EWFyvGD12AAeqyW9ZtFL4DnOg3tMdMPEX1yBxpT
Wxo5lbB+Le2keMYFah45AjHhTRIWavCg6+Ia+thXV//CZq849S2fEBNlU3jD/9FsYPHCLydGebBg
SRVrm1kVlnodVnkE6vVNv9EnwiTs/myw9FB0kHEdRBhwY/nYUJkFEBI99nTVd3vDjPEty5alXq2+
9P7G31tmJfkoFjT6q5UfteJRWOYgh6KFyo4Jw8zg07LqddjyATlwD+zuu60hMji48RQuDjo5Yikw
YwYjlMa5/digUwopnxTmpUpwi/Dnp5Vq5Xw16IeIJ8AQbOdW7kahrkQqcumpD1VaO5/DXtUJwyEB
FZcAkyDwsRpuMVHZYaFhWafgBIVFEwGvtavvLBPZSJhuomqDDcP8GOEqrjkMsgJryT2xHN0ef6mH
WrW4ObBlx2ovb9au907p+6KWksjc3fPR2k0+Kdk6wrMIdhmfW0bmQ0SnW1YIKBep9kuFxWG4idoY
+zoYec1Pj4Wjpd09QfSM4zxzfU7mIS1uED1H/gjRrGQUYxjzrTQPZLS+6jKgqkjMplXMMMQRqgae
UjD4RPZHJXQApxJiEHc6glscyCIwL88KdlrWXJIKnjhBSBlUrMiCBxmUS7O6Z0x4R5oGRZ1XWgWB
KeYs4rVRjztIhviGZiTyB9aECiOjaL8YTu6Mbk3vDNS5bii2gV9a9xAb6j1g54g79lRihUNTISwL
v/jEAmcY1xkoQukdcGGgm8DmHUrxUK8wflgVmKnwdxiJisYCDnGTFevKJGfJfMEq3Au8f9g48Tc4
JMWWCIm8AkEdNUcgFW2DDlZm6fxvprh10axGyG/JPC6bLsDSGDtqrFME/xwqc626EMKwZ/WoaVVw
Chn/x/1nG5y1LHix8BHNcRxtDRABj0gK7F8Ad4THMUe/cYoRPLRXixeRybxBLdY5ZtmlhhH5urW4
18pxPdXxihopD2565ZJ0Xq4KpulpdM4xpugZsiOx7sC7QPJRz8/YTqp8wJIAKDIYEkxiRHuD4W7a
iN6Ol8hoSjz3YIFHEKgHMbTkynVd2l9zZMILOTJ8TY0ZKgwDTTzj5ND14GMzTwTmUGfix55H5ksw
QHrUfRqW7YDYO5WnJy5l4lcNfZYLqWYAVnUI9bAogshfgnt/BzhSaRUJNUO2EENSpDBicMcCyNHA
wC8Ym0tjXITbgi5oIoAU/kAXdWvTfy+iV4/smb7+ILSQhC+0HeoH5kcmFgSQsZQqI52JmQk9e4pI
KqXObV8FxbIr+BBBszAwZ5fGwQbYIqqho/YxODvsJ9FHTcHVGrctO5kDNkeuR5lqBL9lcIki2BLx
H4c0Ztf2tLpB30DWR5vWB98UudJkcjKZzlnMd5BoxyDTtNl+fqdbujgNFAY8zRtE0zHaJRDdCCN+
5LutkTHYYaSRHFznbzbuuw0y42qDXjOgtcNUYHC9VRPjc8knEAGVCGsk89tjZ5gbVpR4C6nhlqOu
aJ8BMBQmWp0Z7FTgHgVsysj4nHpJciFWL+A+H0+lEj7FjEBm9CSIXUPvLheWsO85L/TmwcCOQSk1
LJJYTS7Xjz8AvRF5ALRmwdcPnQ52AVlQAMuQkcShiPeQwMk2qQI4xsTy3mLsH+gwsTCiVSHlFNn4
ACs/KTwhFnkuxWTH3YqLYTodPkO72kEJmPpg4UCjKftnPveevmzgx3BxaTNRFQ9p0IMykF9fXnus
eTpgfjyeyPrOtWvKGTspn5p+JUUgVZ9CBZYYbNduq/vnKjyG+t7pf/sZOfW4SJzuKbSNdZc0By3G
qe32ByqPoDA8iZLHmBUTsW9QfRCIZUOOweSBjn6Ou40EVgncwZSBKVSBQUjGTMPm3eNqyo5DjU9M
GyYGnUnKi1AbdQ1Z8HxJgxvWK3ghMZewKxwlFQ87H/h58R0xfhbk15QrX85ck4wINhy2hEhu2rsn
jNL201vPs8dBsgqBtIZqABh952WVyAxjB9rMpN6FjkeE90FVZnFKqoGoNRpCzXvzTBochXQLC9CO
UsOH5jKNFl7a6WtXA/lMz7mF+wH2GFGPswOYPOL8v0hhQOpW48huHys34rYuRMt4gDyJxTyC9EgK
EI6fsp1WYmdd2dcaE3hnXngiQyQcLqXhtWtYeoyW0uwfbz+f4YhCRSJfWbEPUTVttaNl7rPuXHgv
6fyhkDXov0+hTa6Qvaq7V88bNhHVber8pM5HOT6CyuG52IFPJ8k/6ziuMh8XprOCOWrCNIPbrcFe
zSLFxDNR1IbAqyiU7lb9Js6vCYNkddgRPQgrkYuAA0vtzzr06bou8OHCY9i2HmED9MxIyiBHHzDg
U9WQq/4qker8m5BUynDUdqZ989QQzsqL5ZyZj1G+IKcn4tP88aiVSAdeDU3z2pKrEhHHMzXNNsAC
PcfqyqKqIUT9WXZ1l/vbyuOQMZH5YX3tfynaRseND1WSfppUe+ng/GjCwRVa1wBzmpgDipBz2djb
zr/J98LLg6A25fnaY8N7rNGWOQRvr6h/2BS8qE6MdEMqSfXK4CDFyraDW7wEUL0W3juuEDOTWYK4
AMxrhPsRi1qbBDUk8iLHP20GqKUMkeNVu4N2iFmsIDzIxH3QBJIO6HrsZjmYKf4OFPjVlcbble7z
yHFZW+9W+4lGjrVVQmMLCYQR81e4vJtCN9mWH9JDeBM5UoSSxg90J8tWOWcCZKMeRGsfel+2H5zq
BtkQHwTvAksx4RVkzM3cLj1ASAF3gIHGlNOm0pATGTN/sZAlWhBCg8Lu4Xtsygk4XOhNAWq3aKOq
rMAmXeg6tM/jcfIgH4FugtXrcB6JKK8oDBWQUbgXJWWsUHvrfJtEuDHhGd7Ai8d3CNoM9IDBubnV
agI4cu1o5T3y+7xP2/zihYgjIvZWU/Rl4fCElSGfjE2dJJoRBOti6MkfLQamLlCVOmU7agUFyBZ5
RFo7K+a6qqQbbexyPcBDGwDllTF/mvX6KWJq2qTVBq8S6tdnT0Hc2jHO7+6SIyRZIS74B50jg0cP
FUdGqI0Q4qmLOjjOeussfa++1d0HBYbM+Rj+ldmvxKNY6lYWvsZ3sBOzT04Xufd1fZeVI0pUWlZW
syCjFvnLc86QP73qXsJsQa2P0i9zn+q3uE4p5LihxpdafzLta2Rn6Pg2UIa2nV2iIKdZyZjRpxh1
wlpLCag7MLwHQqT7EZRYTOAE2RZYHW0AtA0KJdBJYoNr/xUaRMYUFVRt1A8d2K4ACAZ0nsnC/0nR
zwMsH6wuWwNXDGYGwwgpQnOg4ChnLdbhA73SA1C2oIDCLVnOCRgnuVOu9Lq8SDcd/4y0afRtF7lR
JXejOGFRA1tzYMUFBB34dQECFO4L/IJloaDZKpDFii01DPeuyrZITMUOgaqIz5//j/GsC9akUKtw
pqsG0mpnJaSGqAE/YTTDpYmmw+P+lXGTIK2dSiPFYizwxvN5DLT+66C6Ub9tsf3BbgIrrhlT9ytb
0DZPQXslHEGaa8KMlzlILh+/KA+SFPcM4L5/7Wf3rN2LaIWR1Of8adyD9+Bf/5n9837nT9jd2t25
T8/Tc3+dX1Axfs0/0dvw5L/6r+7r/DI86d/uc/mlv4NTnJf9/bO7jC88f/uLjl/9oneIwgXpeF/+
q/FSMnwE/QPHJrnkg1YAHr3Laf4lvhXv/bt7gz/1TMjN9/A7P+U/5UeLTc3Kfw2+xxdqxBdmTvFC
XqICf/5KLcZv4kn6K/tLX9Vn7E23ww607OzsU/7b7bqdxT+no/lFUFKwqD+sTyIYNu7XDK4dyn/c
x8ZYKZ7DhPCtSgAiqhuPFZrEQVk7a/q6dbQlfWTbPnXndIPV2894hLNyds7KhxTfWIbRUX37JwiV
y2SdreMVAqMlNk47e7+Itt6NwuuU7sFFTuPGPBi74lzuaMUXw4Yguguxcw/FSX+yH7Hp3BRbZzud
iCt8QKN2tHbOpt8nt+QBkeRDtGl2KF+2sFuWxM8fs3NwcG7Fqd7RCH0gxFy+N6vH2+Op4xW82gvC
ULDK4ypaNqv4AYPah/QB255tsbcOyhb5DfLUhbd1DphibrtTeFRX075e6ovisd5CiNtUp35tHSA9
rKYVtgN79QRn6RY9Vvt4gVsyyXoQT/OHaaWvklWx0Wl2d+1SaTYWQ5iZwjvBvAGBD5CrzlwqTVta
SojD7ORGfVXDr1H0OePKqVRoR/6ikpMnPLpsArJELWwBDDNb6/6zb58NE1xGURYVLfnk81m6S4Q2
cHpmrqKqXAONzKTnOtG06yeAT+a0A6K2OcrXrcdKpGjA89lVfjrYEn4E9MdinLnl8Tz0g3cn+gak
4mvuQlwuOpXcUS4Ob19NP0C/3G4pp3yI+k9UpjNkQ6VjkOusxYCCkkjJsA0mmxibT7z1fisDdhNn
5sJlWlWY+eNYOeGqCNJ/xGtWObBkm8FeGDUq9+gLJGKRYjNkCJ3Lth9yjZ6YcS9aqoXICQq/vZTO
sIcrD/8AGA/I1/cQTsOgHuczCkdgmaPKSYFP+7pvVc5RJm3qP2lu+Zk23hMo+2DP5x2Ddyx/YMfo
HOgRSgqiiqqI8mSd6m+ePdD32zL6jxFFjN3B165UKgsbepWFh3SqPzbmtSDGoka2Q0ZOw30VklXZ
mB+CuHDX4wq2kqD37OZR5xZ4pYMCwHTsVeDLOkO+QGUzohdrtwayKgZzXa8wUEcX02HgYf+dcAZK
Ba5bDrXGxYnXwqILcUJvBs8srYOdLl2wuQKK/vxj/RgGYVXpoZ5eRFYJ1Glh/sGnWaXA4qjdu6Ua
3002NdFdPKMACC5o7Ndad5/MLCft8+b2EDFICgOsW6gGxKP6auIx3hb5JVJ1JGjpOkCBXDjfDdO4
KnnQjM8W0Ez1mFaGL35DqmkI0z77ZaosgoVmHJ85xxHSrhTaFNKaF0GIlcd30oFFDwcGzBgp/tmd
pLBHC/i/NEe2+eu4LqDDU054nr2ZAOox6Or7F8B+XMVMqlqg0pzyssTEWF5lc27USlzCn2KQJDQh
dJQG4IkFIKELsYgKjNASBUrsbGCvDok9xFt7MldlcWR5v4z+m0alJNCAtD++tfforcCoc0J+u+ap
CHazhnG8Qjan90v9qMKcDnCyLpFxRWa+hyNFpamoX1xiimthQ/CJrJ7N4CydVgGZw+Cqe+jT8dZh
/ijNcXbNCRZssXyIg4MIT1BH6DpOrAmwch6feBfckBWJXmUCgyScdiRXAYAdHNGEOXceLG89kDqg
/UAYEDJrN3/i5rGMFAo6mHSUUyHfiRF5bmKNyChX/TWBI/JAOePSJXHBfTMujaJ4YG6lFXdRxIpu
WCOvedo6CGka93FmdIVEorXPplZuOroQuXwVzUAcTOQ0MCdOuCQ3KdlVEgJpepwg+QAb0ayzByJm
Ym1BBCXuz+OqdAFsFxCz0ISi6k5Ad5TRIIKw2Xi1dXCbpUJHbDQ30ZC59AkI9taOiW/INTG//G5b
gyybLw4XJRIZ62PMDZQK8a5QH9oWG7F8W+PYg7uW+DXjijWgHqGdcLStqcFjSq9sJZWzqAQ9GXFR
5AEWCVPGbpejx7akNcbI0TXBcINfr6fu7cjbRjaV4jFrry1EOSWH+EEr4Xbzybjwpv3mPqOKyoJq
6XI+mCZlp5sdUDuxXH00U3iDHmFrA1EThCdJLqQGcF5UYC0TI9ehPbBas3oXKJuGlR7cu/RNUDcz
BXgpCcKDdDJDlyP3oeRByVkic1/4F8z4+EghRcnSs1nm1PCc0bFkGFBPyyQG9yTMrNa6spunh9IJ
UcqSXoRhuG4qL2iQ8WlS9hN0Cj17DGkVFahvdChhr+8JST0FI+7cxZqnkeL23paIPbtrkiXXOmBi
4GgMNUlM7UwO2H1JXZZD3ZtwrdjN6fiW+92i8mYq8DS5jm7+AVMAMBRxpKp+53V9oa/GGhNtUGVC
6SD+FmgIb/cA1ycxRgiV8g5/ppw7/G4hMjLQgi6bOzU5bynrAFX2p9b/jqmy8dlfkGjgpx0aChFd
vzp4fqiAQz3+sHNTM6p12WEeFjz2jzOS9fCqxSVMfG05xwhDyea2MwRDkGpaLTn0JmddOq5E+jJS
TDbk5wz2Yw4HaXBzomR5gGFz9fK7HMEiKCz0cd3G1GN4ECXgQXSjM4IrG7ViRy9pDeWxR27dMy7D
oKYZq6Ux5h88SkZuzSuqoHR4kX3AV93kwPk7yMg0JRywbR97jWGUJnVK+cXEbVuG9i2ElVxO6YdL
ayd2v50KRAMZkeMlA0eC3BVYuG4xcNU6iHLuXjNqorWgB4F0WfxNf8pxwF7THsU4UA7kJGNTrDMs
4GjS+Swxfp7GH1pMlKdb2euZxbAWgk44a9ssKBPIbGzPCk1RWjEYgOgYiqd4AWcvdbC/a7Z6kq57
AfRpwxicqoAC8ycvxQQ0kZZ9cIi8YsxfspfEJq+AGI73jLKqk5++wScHdk6Sm7iAps9FBLM4BvrP
5fqyGVGb/IRqKB5iJ925ObAZJ/eQlXLPzXBYIQPyMyuUXNyh2EFvRvddQEUI0ng7kARarTkY1A3O
2JgcnGvtUyzKEhi/Q0tZFa85/CzvBV8kA9v8TPnHRpgZdSMqS0U5CrtTV/UTG1HebS4MSTZki1pQ
S/+N89WDBlOiOstsjhUeQJWd/OQz4IiPCTtMLfCul3lgbjVhRucXi6GzFnoAkze6T4aysQGzuNgi
3Pwi+0duca52eWgSeVAq6N/aSyIFSdSsDbB+GsRQVdbG41/9lGYHm8nyiPjK4PMWDdZIF9dzwmpX
2n2Cy1T0JHyVJjUdGfpqAVhNeIgvST3srelizs0q2IZ895h+98lKba6R566bhiIJLZEYrrurHjqO
QhA1Zq7ZwaMTyGsijluYZI6/kw+TG8/BOkx0Yw7RKMQlN9FxjhGwGFiYF3AocCxkSteSjxhvM7/+
JVnQjDCfshheYltf2daqnttTihuC9NyUVKr6bMWk600vmY2YODLog9M9g/VN07rnjN5uotVT7X1o
IGmfOEuN3oe1B0oYTXLoh2q3ltWiJt26LsstXZt3LIlziakRA8lqRqorjFUGIh0MXJ6Lc/dGIhPZ
bPKwZr5R/kxYyA4S18iDP3nnJ9c5nbpYjdzHWeC/Q8TATO14bK2CloLnU3w6owcgDndlYtdiPIR8
cVVQLiLlAfb1re/A3WlGdKxpCoYBZT+YqEZTANwt6wj6IBqsHuobUklyjSumIn7wCWgFFG3qGGH6
+cbjOmrGaSn7llnkTnbSDG0qg0UbwK7McRsMjPg5Vfonx/ZP4l+XB58AAS+VDrsM3wQgOT4uzT4V
05+ZzjrmsNKgT/vpJYOby4YOPOj9BTS4ewioj0cLA87VrAILUhrJ8bN0LZYu1iXDi1QqMRIVwClZ
BQqBNy/c1g4ZVugtFKZqfr0vGKswoq647yV31HzhzHkcMQzQnHvJHJkMp03IDGNOcTdl1p4bI6NH
Tj3QBa2+gpMkQKPdfCsxQ5MRjqKffGQUXUBmWlVfskDoe8q1tgiaAVd+S81spYBsYU6BMpIMRoB/
rgsknZ/Yz8mlrhiEou97Ak4zQgVNRnGu9ez4W5LZNoSjzGmyqbvi6NTtBdmas033k04upH5BMu/p
D9C8ogDmVjpeYMN6vCr6Ps5VaQ6hHcOwW+O7icdW7bfnDqPbNOR9DJRwtFRO3B2bDtnxjWy8e0bq
Z9P906cLiXxF/uSNOAlxzPFOiDbaZfNOn/di+fcXiwswhMFzRW8JC25AD4DizZT8jy5a8BsLykJo
Bcwkoupui8sMwOrYrSeHLtcAJ5UiL72pJW8UW3ygxArW+6Rg+jvktxovxtKdL8HwNnivftqcYUOl
Ad1lcDHTLeknhI4jyQdOyFAFe+CIn0hN4p5rD8aIRF0hgRISBJ1XDofeAgOsQKJsZgAYyYnDmlRg
GpCYv4QYI7cb8BCTlZDGAv2JEfE7zHPLgELoAoz6bFLUWMJ/VAz4Em76akCbE4qDmmEtHDnIcPzq
K0V3lefqZjR+PaYrvd/Ki5O+1oZmY1Qo+D13x86ttE/+yS/WIdu7+AHzGXGTk51MHorDcAWeMuZX
ounmzXeGg6MFSkB+UKymWP8gfqF/m5HIau8jTHzCTmLisSWMMGjBZ6rorTjSY2L//c92MO5xThFm
SGOoYFAG3MXDgVPhszZA88vmnGNKy5NQ1U/6V6aUmfeqGNG2Q4SiwT7y7gJMS9uScNFX86qPLIKR
uCZRAHjeuI2C6YqGYI9GoQnfO6zK7BpdDMFjKN+S+Z986wzNxcQpBCCohvdWB8NpgnUOmuoEEyFd
1rHSXur46OXGUzYp29b7zYgcSGCfG1T8WG86cX50x7Wh9RufgdJQa3tfj5jBQuHFlJzBI0iowumZ
bQbszMaTVneL9EU3djxYWCOA6C2C3QYWkD30cCmDtR4oJyNr7jQ0YXwXH1g/LtExGFTsagmV6amu
X1SKVy+aHwpP/RdNCax2WGXwUYlAP1aK98SyQQj7Lvdo0JOjFT84w5UzsFROMeVaVsPM/Mhb4J4H
DbEVVurLmAhwrXnrpuLMeiyp66HNWJbPnI9ce2zTaenN+au2kedhnG/0xs4Egxt+h/G7arAExRYl
j4/GRRZ3Xb+pJdnQrb50vdcU8niR/MoCacpg3cKeLEeIg/lnp71gAbFpZj7rg+365/obIVliXg3O
z2lk4IcdqBZ+xsyozX6CsY4rZf5Z2t4q8JSFR7Qk/vmPCTpWcKLE8rZt029tghMqDp8ZOljCgEET
EaSvbHK93Tdmf3TU/AHRiPxstcPsySO2t+d6M/GGQEQQfxbMK0rz1+0j1MaAB1AH8c2yfB11XgVv
r9sUDK1COzy23r/h72ZYif9jVphbTeNDFigZSgQU3lTcthm2J7EH0eaAp0MZHOT+ib1g31jEkzXN
0Sl/xepOTSqs+wWyDWCoOCRUPM6Dy2oCXPSYSbU+JBGXeJto6cI4Km6MtdLLX9XOrBGOKJIjgYOW
bg2kjUe4WnubdrpkTDnM5OQmMLFUBN6oARV8FFBwqjpcXEqhFGG3jX60Y/m7tocWCep/+NBb770H
/aXXEfCESBOKNQWV6/scaA8dBPL/PJ1Xc+JqEoZ/kaqUw63J2GBgDB5zo/LMGOWc9ev3aU7V3uzZ
SbaRvtD9plYHFZ6UFrAZ11rGwefOG5MQaWfeGcVx4BqZAOi6yDjrEUez3tBr0FzGM/q6buUZtNdN
SMgiZgA0QYq+cTrMzkQUkD5lV9i/umGRjwxboNa0KhL0Eh0fsfYSuwCdgM1FynkfL2rmfwn/SWHr
Sh1YMMmHTkC/WqgqCAlO1WuaJvvIuNgD6nkVTelP1riMdq9WoWmdvOqXFVOmpOqS0Upu/zE5+tqj
/UnC9HfadQT/3CoaEoXbRH6kBHV5oePy/2xr/Ouhnm0GD/sBWXua/dXqFanDI3Y1fEbLxAxfI05S
NSReZTbfTf9HAqCypFklyDW8DNiFPLTEWI5z+zLZyo6E8h5j3xD+G/lPCwfeMEs3RyCPKjOlJkJB
Bt0daowTC5lP8zvQ/zk81triMuvJnho7WmhyG2tKWmNaEHTBQHKDi85BcSydrI1WEIwiw0QX4Bsb
mPNHGAv0heq4K03/IE0gnv9E4RWlJ8K9Yj111S7AAp3hc5pLGj1j3oaffcWkeDvZTvn71MH8Tza4
qHdIiDHsib+a+2WWUWr7we+pDFGtx8chv/rcagjclmN+mzvC6GoO3qQAHBC/Tn0RxXPqNUyYLNfQ
3zZSv84cl7WvvRouk6P7ZDUP7bXJ0Y40MRzwg1SPwoT/bgAOWCa5bi1mkpz02D4OrXCCfDpczv1H
E/ydfWsVpYhkWuJGWWKZ+ZuDNau0F/qb/jselUVSrq1gPMYjKSFmfh77fzMT1qHwSpgmRrJIaLpE
GdBmpSVqMp2EvwnPpxVtVeSYk3HJydEuuxfb+zGmPwIZkP4gP0UV6gsCOf+a5TmkbgHMqIn9VBsU
XN4RneHcaOQW3AlPkhiOCQWoTTs31mhHQ7BndCsN68igWZ1n4gp6JN/KpotwnUJvcPzWiMisPVV3
ZDg78geNbnr/Cp3fDgBIFv1DCZNLENegE3MLRUd96yfBcvaLKxAfESzoOFfMOFSAeLtEfaW57avm
VQrakDvEM4K1eUprrlfETNK+yU+fSY2idzghtAshQswByfGr7/lsZW8cFV4inJTByd0bzYr4eftK
Tb5zkHFpRLwmFVWi3S40N18LBuJF5nve2yvJlRQcNYK/ciXuiHRy9IiiWfQokR3q3xz2MRjI/9pI
60hjvIyS/JDTRlVtD2MNF175O8IXRgZyWKcI+pVhEA1gQzMT2uaPy9ZwvoNm7YOstgA6Rbyc8jer
hohE0EfZ9YwoAdHkla2oKsCbmOXKky6+5XidUWjR4TuAWI6x55UC6i8CmiF5nxP8RAFYF/B6dSJ4
1V1e3QDITN6jFSbLJH8fL01M0B0yPJVCvIFgmGr3TSfZP04/EuYdI41lAl4Ypv9qN2c8CYio0byB
ABEjpuX8b7blVJrIZm35NhXiwQFmtKQwCN9ngnwGXRwftAfR0aOBZXJABiDkwYkTkphNr9VEBDd1
7cgUARjLWgVKoAEs5OJHz5E5xT0hN5lGV+BaN3Qi6FctXWisSnNlEWjZ4xlxkpjHe5eq+Z/T7UBm
K2ebxQDaLTFITbtRAK0NpVnqaP60AAEMj6bxSIYJ+63FmB+gWcFMGq3d4emt9KNf/vaIBET4bEOT
2uAhFnGIIV61AlMGs0kX0plJHajTJaYYX/gRI2j9vEfSByACXsIXBT41wIk0xKnqwQKySF3Jbl9g
Nmc87MVrYZKjvUiqvZVqj1uJGK7g6kCdad8gRPDEdrsYyQh9WWDTJwEg14Qr66TqK/aNGpBZKa9K
zBey7ehXhEqy8vSL3uEjpooHZsZifJG+HhJl1agjmXUqUBiWDx/af3C2rpPjO11lHekZCZuR1BOg
UgQQ9apwqk8yMWGPwpU4lRMv21jzsK50oHmojNRlGAtPAMihghZ1ooNMv5AEgy4A9WODSvEu1Tm5
QQoCj7IAneQ0yex35GRt/WP4w1uTWhsk6WuphS1Eain3EcIl7q9FY9LWu82/LovXae1uZpIM+sHd
yPsoOdLMXANewwZKxeHDdkSVtorfere6Vd7R9U8+xNCEzIBwN2iZXUH0TOnPGztAT+XecqtAiApQ
O+erLPirY5FBFOJS9dCYSkh5F2j4jA5k+EUOqb79trcmQuKI8m2BJ/mWwcqFzC7bb1IOaVAwTK3D
zcDQplLRlj15V15CuHX/GFA8UIm3UXM2PX8ZGeEez7aqMDRL91GBvqcKOjWwVE3XX4OI6SEkq2j6
q15TnhCCNAcgmOgamPuYVpA64TbnNY3uGWDesyVSF4UCO7/BkUl1lHUb6fVNECf72nXk+T07YLIW
VplBMHRxlAUmSrYKuYkCdi8MRH2IK0yVzsiALAIbqGDmWsX7dtCnL/K0q8jl3nvYHpUCGl+d2V6W
sRxwWfuUMA1iDToQn9k02qEOUQYVoiPji2KAzPp20cwzH4mMvTnZyuoQ2gxuSguoYrNimSY/IDni
Eoh8VN3aXRY54szGuGbaF9KcZ48X7wVkepaKoFSDTtxBEa+H2NhFc/FZmtuEkESNXoDZHBlyyGsD
kEXjTxtI1duO3/5vQfNs+tPnNq6jX6lprH13OlkqdZzKGoD0gPAp5zueXZSSGz5C1xv4ubkENZ2w
F22R43L6FfnmPSCQT4cyThlgh7/T4p32B4+ZGjqeLg3zc6I/wKjq4SGgM1JiBFFq6GJhhqICLUbb
Q6M0fXmEHg/w+X4+MDDQW0bIIDNm7ky/6vYMVgB8vGHOChVXgByr9X9lQ7gasUQr/fhdgaCWQ7iW
qEghZwVaaQtqWqPkqCD5ifdMGslO6jyD/KiTTW5mMRTvAQim24EvI5bKub0dighmX0Aq8S0bSf2P
yPmh/MTiiW4DDDYhzdiIENeaCkgX8xM+/RZfaXsQjrMEKETqAooucZHg0m6lrLgjZK3xOO2Q8QHo
1DKm1xq70e5egplQf8T6+j2d0tXsB79KI3xrSnyzxcPl8/ux+la180KZstOYwRygjtTLk+5C/u4N
w/uSKm7S3XeE9YceRylH+0aO9pGrw6K87eIfsm4Zcn238afXfb6W+gUIfdHhTLWJc9XqrY4KegCy
c4dqMzo/JSAN67yNibgu7S0S58hZBUFHHu6daCjOIa7TAJzJ1hewJuvI/+4i8yWK45Og/F72KLtr
pdFKl0yLt75cNFCMGIuqLamsSBqJXq4I9MRt2lhvLdoBZ1+htSeaCfX1vEStt21pJsI2g178aOK/
lHhz7q4bEBeNWB8L4QkA71hicpWivJECQNQ+FslDHYNNiqo4dFiDqNCwW5KLUbjTueJAcjgtXaA/
LmGbxecnrB/uRaevRGvKNTqV2cmK/wLlOe4tgAFEAausEPj847vkQ/OqB1duQUlAdciAPufolDqO
Jv1REawwKHfS63kzoZfvcKuA5s8E7TNf0RkQN2WkVcKhuXzXiglRoYUjjFreT7pP2zVPLmchkBsN
E19hpI0m9n5ySQXdtdpDUC52gkwVkFfD7APj6OLd7ZtpW6HFgXsq55Azhigz8hFsdxtk5W50/Y2N
QQW3iJMfBDunpa/oaFPKxnl87Z0fbYA9LJgMyKcXrUJIbTf0fLCHzkYbYmiG+UWwSb+aV3S7UnPJ
32kl+JGJDPw09OtIsdz/k5HNdOUxUO9MQXBgLP2JslYqXKkjOBF5WfF8tdlIdfs6Rc5XwEqAtpXG
see+kWq+B4Cpgo7q5bcQCmkxv4BokfLzdF0M+7T+cRFte/qHSXpnA7QdJVduIVNvAJaSJTWeJG8a
1i1kuMyAfsw9e6F6iLl7dJ+bGf5MinuuCmhQLzW3Doll6ocCh9Vj+JaCt/4zUm1QwVnZBp4THyac
DkXlMGL/ggKZGRec8MM1QO6Jn2/TStn6agdcgjy4/wNZLmVfCyvx7NlvQUmFQo0spbr8W/oXTW+x
YboboYA6FjlzG6SYN2BrPCQyP299eZJqQfoqAjBo/545mr7+xui1vwH1i6aTsIAGa4gb/oj5QRw1
Yxetqf1pRwDh5SRDrz9EVLzgPj0XzzOC2jgYFP9Kv8d2AABAOkV1NdwzGA/jXJDqJNbJ9S9yqnVW
g/+iXooYVJYQNQrHaPmj2gPR628zRBkCnxEmlVPPQ2KnRaSnSSMjtB65dm2H5Yy3wQcWUiFOCNCr
z60BvkTxRtUdmfbOoOibEp0nhBGdjQspQZocsCyyTcDhQjsn3BJ0ABSS8S9DdKzgNF8ag0Cg+3He
zAMSfWUT5wyFpVMKrgqXqtTxOh8JerrFSTNcezdeIogRGQM5wvI6OFz4URq6m4wCL2XILfvTHsqL
nx9HYNoJbT8PUB6aXT5yYnlyug+PSV9IAcjZu6Nm5VuMxBcFarFP+bBD42019KvJFK1lFFXwUJ1r
ZrwO6V8hhwu1FknQPP7IclQKSmYT6SFmQYJVeWnIEiGNrxlMXsIiZx4fEzGktzpYmMaigQfDa+Bq
yuEm/H7AdcfAh+ysEUDCDVhQw7aVzFDeVDFJi0rINXVx2W/acGsIiWX82ID4ylOu5Qx8TqbLagTJ
YPwT7V2CeKOSC+NNSirAtyz5ids99QMLaYaMGw+en34HPt0j9wsfL0VnyulIkiyX1hRTfBVwsIwB
x09dZmTgyLh47ZUL0GFCWzHS+UFzW9im5mrndIgDAoxxDRmRnDAJZP3UsVCi7ynHEdDcm8gljx8Q
F4BGyGQzPNpcKFOUvFwUwCSX7oKfkc9mI5AASvguwQZLXj6ZgFxKDANXz7KOBbFBRhPCpRjDT1Nc
ZJNLxnffYvqCd5apUviz5UhTKD0t1zrphFYzMFCSvGU36f5SUhBzjKKGmuw5dMHgWRXstiEOlgXM
t/cRqHeuoODQBOOLx7PROlQzOuSRtyEbtkKTz2HUCtFRLpnWYWJFooqiaJiCmLji/GYpp85DEudw
3r4LZw5OulQgDmdejB+8JhTBufvjJOZLfBIGHTPXDJwdMJWCGLvg5mHUUvobs1Ihvhi+iNlWCifc
JErbrwIaeMb00DA0OhN0AYxMn8DFTTNs4DO4B42YgC+eNy4TksQCEHn4Kx4if1QKgee+e9Nf0rer
RxpexBYEWS0MVZUTbPIZIOGdgmktmigXMY/u3KTF0Bj5bKnmbjTY77Tfkr9O/qnrJAs7U1dekLyN
+o4UIbRWAcmPc49Ak1IFXXSMBbYL43WHZtmdB6bZnzm35XVCQGr0WqIFCnH+O85vku/oO7llA8JH
y9m5WAwGHJwFifLxUZ7LZOjHMlFJmzkTKcz/ShhrO/hMx9FWmL1dQgHU0T61HogbHO5ooejk4tI5
misWendvPe2N44WXyA7LrXzblJOIoniDbZsvHGmfMXqjvuVvqR7dLp9IY8uDptPBJ5F6gr2XYsa2
mcFoxEvVgq2pW44RIp+g7MExoh+NaNMphpqiumH6aons9hE2R6kxm2CXN5/Yr7oMnad5llKfLxmU
omgmmeKeIzZw9r7xxnoXF8PQcwcy3R3zFe4CR06d7GFEOJlRhXsPz0wXzsir5ptzgaYTJUjVrI3m
2gXmoWtxF2xYQDVzexQSseyZJZN/Ex0hn87kOlWdk5woIapYlF0muxOWtFQMhPp49UhBQrlukZQQ
csKRTG3kzkaZRMMgAhEeCcacqOai5YcruY5GWnzw7WTM0CltSmVpM94OcBct2t5T44ts9/7RWNGm
zICpGReCAhyZFEp/nzJwNvujynBY3Rrldy3kqpzRDIFCJnNBUebnq4FbJYDzR5zPZRYxgBIrb43H
sQIwlOsH6Q+6kB56jXJFqi6+C02lilCr57LmVxy4DNxDkHhDD0adMJJlKWo8XgskHyUc3wk9pNQ5
QdAy24M4Xe4EIWL9qnuT1oxmOUMyIQIOwV5Gc7cjnafQYRj2T0GtwIs2MTEQpeaYbE1iB6oDP5ek
K/MB3bDZdyh+eMC9uREokIcrp9ls7Sd0AryzHh1BalJlgJzIbUPd7Pa7EI42T+Y1T9HcMaVjO0Pq
C0jYQYKFUf0hzUEzpcvSYHMAQYB5oE2ZjwpsnugJaHFb+9wpEeeeuRT0BssqaWkynzRFW9Vw9Ia8
WYrg2eIY1+9SH7eZtqA5tceMOhBctl3MvpEu2BGEHjDPlyvWAOgjLtJhmGXBzNoAeBztQk1QfWDq
i2Z42Jq+EQgJWcKIU9HxzVWKJF9WvOgy4fYH8irmENGnem+xeE8bhCw6/kxRxZgYUDJ2C94ZLqsE
2pcGiWNcwyUuEB7/10E2/gYNnIrLgL3cYyIv5w2T2Yb0MYBAdsAdzdZngjth6BkpgNQmsr9zVDS5
fkM3qIJdNmefTkRODs7VuKLfFlSnIl+DKd3cplbnHnqKsipLCcFdofARNZhOdvBsLMTSp0hQO2YP
VMUut0iQX2ckH238l2fP4SmFHCBil0AK6phDLnKg4BcSiAzwIB5QpACUIVZx7imkbixnDd896Vy6
re8+g62BkAFUFu7eZLK6UL/yCoQINcxfUKG5hcNYxk1wyDEXXgqThUd9IGYyEOPiZIRrhVm7cmSn
4OVgsyTgzhwKCk9Io5oAvBAUSy5XP/3kdcj3ddjXHVpThCOiBmvac1lf0xKNEZrVGCur/MtO+coK
SSG9F8TwIiDjS9WEFIjwWfQoCoMt8OCSQeeicUlUdVnbCCoALcI9eZFNwIcZsNXjr+QWcaxq6cAA
jpp3MXOeuFOsIWDpv5gADBgv9YHevWEyXUaueiRkTwt2SbJTAvHcMZaFODMOxcxcmzzfwS4WjVe+
irGW2LcNzmmwgf8oAS0fsOP+BMpWI2hTJtHE7N5I2j+4ohRdVZdkezppE1k2T0v38GbKmQ5ixD3s
Gr8mMmQ694+mfHJ10gDb1HAGiQ3FuK7U8ZNohwwkTIu2k8IR/2/gxApZ+aw4Pr208ESIU4lLx2x6
14Z6VMnCA2ibECbJrUMAQywdywFebsyZ/2IjNf3DtKcFWPNTkJWIesH8EfA9Y6tRVQ8ToS4kASDG
ULQq40RDqQPNiHktKNcsMUTLIlSxHGvDmkOcIMu4HA5SkPKrHsGE0u8wPKOARohj5iTfZ5jtFtSW
OcG8OXQuhRDJFMSbyq5323DXwRDpkANMNcweCUUfJs+MdhsgVeRPXBAXNNO54PZ0WVhFdTXbajHs
Wi5GApinvaP8zG7y3FAN8HxKJTURJM8igeuFBnixlEsLRDuQVYv9Ac9XRH4NSiAFX3+PiUGU9axb
ixtmyI/5yCyY7GJzYqeU53yfZxhI8sN0+aVI6g36L5/5Jp8V+XZzTD4F/rT4Rr/aEesCF7/iWwfN
oaBsKpSlxSMWDaecdfAuSNPl0cr3HmYwSSRIM4TXcCiImIJX2RFhgj80lbgwnDpc1yV4kwjgUPa/
UOqwE03aMgHuqUbcUxVTTpOLZGOeyH/ZnieD2bnbEIwlzqHEcqC2EHv8aIDwXElUjfRD3KNmtBJZ
eCyDdZAout3flI1PlSOCKjRUdHd0Alx3tM8C9IMI0GQBgAi85MQfZZZslNrfyYXvu1t6HW0Y3/xT
O9GZB/W3oze7gkYr9z6S2FoppAXNncMAOuelBMalL6W+kpol63uiDVVoenML5RPyF9o6OkU5MgPC
cDtZqgN/kzRnd1t7yZ8Z0hkkgJJ9Hh3GvE2wqQh3uWDXPrNA+wTiwSMEpVB7miaaHryLOnp438ro
oJt167EdzOs09PsAG2avMOmGWTvLmW1cQkMgn2qbbtcY9VHosQ5sHgpXv0qTrw4ckKKB46BIXOrg
4XcRV0ykU9/QhY8DaXJzDv0dbOvEXrtrfGmHzs4exKX8yMqRqylQh0Ns035VrsH9mOaLMe7/qGq4
9RJnYwA2sSrJD6O0yemO4VAzaRxtH3ggVKXNqhXMyfo3ZwBjTZbgEHpGSN58sEBgA16UqPXUYib7
LSZs+ijqQg9QTFAQA010SsiTqcBsuM2rAHayf6ggN6XzNQ/pNgj/ViWKgGqWvkHaYmw4xDnhaOTV
clDbrGkpztXSNBGxwQSn+yS4dyNp3ZjLI/AktO7v1tB+D0ECpDkyL+zKHUWryh1AaY8+VOnGr4w+
O28pKDli5fIcuaC91mW8CWgUMBSyetYxi5FpdADeY/rQivbYowdkjSJ5+c1Bw0XvcITF6HAqFkdH
cTR42loehStG28hcGv2qoAIxJxdDGlRCF7TrNrTPQYVbITFlrvLasvoPk+FcVt6dCBzZURMLhNRY
LeglMt04ZZLpyUY735rUBZzy0ljyLqTgAB000+iT6rtGlsh38bx4GWn9v9gKlp1rE4wQv7QuA8pQ
SRDe4fsMqKbf58JLLyJSznrzDafsK5sOo8dkdcd2gBPhqwyK8yq1tkCxtuHvcxvjS8tqmLhmu2OS
A3DCCkFugNtBfv1NtAtwOxQ1WHS4bdtDkRDfgbhf47n2V/ESDHgk8pQo4Dr93REtRWg1WmCGFo3u
Ksynk+d/udwe9vQliFDvdYCsBiGZzOLrQiB1lJXEuzfM0Pmgwo/dX9q01V6ZjqP1m8I3dkGnEMGm
/hmreJXBkDk0fcNA+Dp/PO1J7c6K+C132E39wWQik8cyYsRage06Oz8hCgx12HLANFSmHYDimeY+
oRpyXLQzAaRjvRGyIWPJZB2fRfWRqn0nwVn0clAzpNPW74T/a/Xd4GSgbWU8LkEdroaplwC1JH7p
BmpLMcsU3372QKzOxcAvpTAxKBUyKLIQCmqsX4OOyy8paGMQCMbdlzBnvlLF6Aq/NZXxXOajYLBG
NayTAF9f+19PUVDIUDerDB3jYuwKuI7wVbDG5+HHnTZqC6oYQQlorgW5BKOSbo/+Ex1eN6cYbCuK
JQaexT7jNAOG5TA5EwBEcF8it0k7wdEejcFL4Zzk8BSuSS+ZtsNLM/1mM1BPCNpkK/HWLoYXH+4t
FbF7/UGTUVcQ4Eyvt2ExSMutVAs9NrFleJMpVkyEUQ3oYaPjeDs8zwDjPBI+49AnAKEpkNeIecGc
Ww4Q3lTp3CMeAfhR2MHVwHyrpIK5Av6Y8c6f1oadMK/0ZIbt0YLWAN6I4+9kyl6jFNWwS2pdcwgd
tF601DG8JdAYNzISDa4gcJQKR10xnE3r7yBO5epKZ9OTfODiMYjLcM8GoGZu4NWBjwRYa9KLkAHS
dXNpoUu3LBe90kZ2S5K6JHITlyKjfxhMBk5erD0nP1uEniBDVptNC07s4TI3cpHMf3eiWeKiLxAV
Y+fobw4WHTQW0vC0VBiUTjn4DRflNAT8Cpd/dqFVUmMAbL1HCsrY5PiMdePSA3QUHJNl0f+R/7Ln
pacV+MnEfSDFQsLd2XAHslkhzOrw2kmQA7kyXEnZaF2EFOmSZCtcFWevHafLtjSI7uA5BOaNWunm
af6qdfY8Mo5PdULOCSc4m/tJZ1YvCMT0I5Sk9MYjIwxGEn5dq1vo2ncRfYnIOWxwKUEppzi6tZNe
YmkDU+FdRBWwCwZb/P50n1JIsmnD1luzFli4SviXGj+ML1LuFkxMajyyu9R/vYkhPyNfkSGUTOLI
lwHn5hN/8Ja0dAEyEWkOxFfN7cLPTJwYNDsB0zSjJpCOyyElK9Nyk9VkJmsB8R0qRgoPYQV7qaZA
ngxrepe+jBdCB7IItJN0vk3RLl2iEAf3ViBrB4ZYQkIsROMQUgQBNwxMdpB/r8XMBedcKYtPjaHw
PRTUTGk1ph43qvHSq3DpzbDU8QTycRpAMuteVntfxdkPnL0w/OBmAuB2JJDaSn5VXB3mmHAonHf8
mJoGQFWoO8qfviKNS901vUOwlo4aisxXRqKTiX6RMxCtsw2uIUXoRK1mp92mmcONLnIy5yY4oJGq
uAiAglm/ES2PikpDOt3gNvE6YX46ULKxOiDHpusMcpmj7K8nPneE9LGBiOuxdlLvCvYM+mfNV4Vt
ECNy4Op1rsyY9PovAR2kpmijo0W0sVDxrn5nBOwin0BMeFSytNTGXQsiOzTvHUH/NIgwScKykpoB
8cvJ72JPAjnpwRgK4qp87p+RlDy/m85GG70J+ikAMPVt3BbS04oom8nEorSjckdHxWWLhr/ERSi1
AtswU+Y3keT4zT2HQ5HAJXrMjNqZoymgd0d0pM1y30VfiL/pUZ8MO6VKOm4Ax6WG0Yb+3SAlyKNW
UJn2Cnaq82yD5pHyO/Wgw4X9rcNqLdufxlznBVJGSzsZazlyRQaIIqSb8MXSINjIHCPKPPk0cpXo
SbdN6KkVpAx64O2M8Z/NxYX1F/ic8i2zGXRS/kviXgpoQdjkZ2qRoQrs3hM/rTp7ZnW+MxSKosBP
tkYBQhARbJ68TXXze3LozntyWEp3fB3UM3D+RLA5z7vNxt8FO8ochlVhHSMWscVxD5iYKpuecre0
wHXhzwEvxSLa4fR4SKfIbhTzhGOeaeswnEQjc/pY3XxGnsVxRsgKeNKl721OfjkAqgdXIYCYcRXR
x9hM3ECkK1COxONDeDpKRn84O8FRnuyAQJzXE7O2c+Uq8v4Y4BFQB52R9DmywMkg8rWzhS7NAlcP
ufIDrvxnbpXaL4kuEZxD1pRHMeof237A0kAAOiMQKz1E8VIbv4Tc5Alr2HVZHwIEUkEy63ljG/9s
nMUli1DOEMbnCIDVOhR85PNIfUR2iDDgPdOYOdTYO1BU4IHmwAzJ4O7g1sytHQ0BOy0dfhA6A/Ti
7+9J9sdnS587aGThO9HuyTVwYVpTe9SDdFGm0Zl7q+F8RcfGYaomBXpp/b3k0B9ZsE7ivUj9yDUt
K6yeomOOX186HmgDAcnYVhF/klIO5sEde9OCxSTNmSH1vsrsMHBKfsSEykl2Ax9AyNwg1Zm/63xQ
mld4LHzXeBEt2oyvRrNHxAjuKaG6rFwF2u2oY7MpqM0DACYR8ThEMIOk/DydybQ7tUdnwzvu/StH
Z0N8GCaMVkW9apDzacafeW9gJKRPBF+gQPNZTzmFIIvwKk5QI8p3M1KxlfAEfkxLHP7kISO0oCai
H4EYxGMk37D7ditUN/DtlMr4fWh7a56ebvjYhrCAUPnX8R+Bnui6BScgSSTs68NIXjSRsbwTkYcI
tGv8SONa9rfCfMQTf1Pv13TiZWCtQtqPjD0NodB72F2t4mKx5hLz25cc/HMbHtptms1ruWvzwzjd
xStNKvU9psJgeFiJJnCOiKTgPsZCbnTFtyCI7AhpvpFt26By5OwpV4GWo4ExYjhAvHrtsAt8bwSS
nZ3tXM8XlhTmRvDh2d71fD4iUmR5qaqzpNexepRAyXkAIUkTn+mBPl/8JqiogcQi84YNixptaYmL
VmglWmHqEeLZeuDr/6hpIlRNpul0RwFj5PZwEV0KsFYo2gkli+iaqL2FfwRNGgz/RahrWGyrejhE
i5WU0unrUN+YEwE6GYDAS6oQIEH8J4cpAWkR0yzNuYpkDvkHox9IrF6BqdRk+fIdfPuqzHc9ojHk
7hGKqAAfqpFhirW+caMD5yvXbxiBjWuSU7eXegfBQcSlAxdX0DHqOibw8SXmTIq5zIRJbCE0pDuw
+D3WZo5NDP7HsbMNqILFDcvDfH55wZlKY+OGm/i/8BgaPGiq1xRsoCJpoiPQizLJ9fUl253ugOjQ
PO3KRaUd8HM0UfJmFPWrPxFHPhwSrLdKtnP0XSoGh2Y7UeK4P3KOZCDFTMRd+viBhKb0cPZU6INY
FyHp+tRCzOtkSI+yFPWjgbNKabKd4I9ZCVpPzmgG5OBRsII31hx5rBoueAHe2szdyk2C7+DJL/JJ
qZrFkcDYbCZB8MpiJiIp/oZcHaHC+CT6GPyi3B2ocuxx3jv8JUEvPZCZ8D/4teICxsM15fWeXiit
1HXT6XfVgGnhJJhGMp8AWaRA01XtqHSSWFDq0Cs0jz3R1TqBg0Xwyi27EqybuojjX/Q37fBw2lOZ
JJuCYCcuGiFKZD24/LSMfCv9QA6akayA6B4RjtH6LQrhCMgRUSJgR7xv+2rD3qLmpGBWkTP2Bn7Z
aMdYpJ0w5vakr2lrCIYWUzIsCDCa4KH8aAKbiXR5qrdMEkDm9sHIAZwU+Nc6RKMNhOPzwsPVnZHJ
ArgK0Kiz7Zt3QfyAwSZkAmLshICTXkh02TEDQXgo6HBh2syxWbah9dl55wqVgtu9Ui7JAybJDYSZ
gi1hDmDCacEuFnDZwQ5c5/k/Yo8ZcL8xud4AOpsRvSflArO0EBTS+dHwkPrLDs5g7eaQC5hvyW9F
XXCiUqnIRsrYiH68CUgMaW423xI4iHYdp20nI1Ulk9VXh5UTaUTDnCdM5+DIXjhvTdAPrsSSABJ5
RbWlblQiMXiGvLTBQBrFgDp5qh47lTSblLLi+oUpl84m63mqyUOK+pSj0KjNL9GkAMkWFtp71/gR
uoaXlz4w1Ib8fcYN8CTtH6hvaaIM1vMVUkBkMk9Ixv/CA803v7pj90wxruVZQKtJ1c0F7skh11wt
pidSp1qIYGv/lES3KnxkYCBgmsCJJtAzZZpVEL8WPVziHcf6Nrb1QaEG9fS7UCfJeBLgfJpMZovf
Yo15GOB+jDoJWSndUwbLAHTYgB94Z7f+Ea1JMh9cNdiabfxagc/wzllZCo09+Rtrlz1KHsqYnPxG
WSuB/YZPj6HwjHS49nP5N/Mfjk+1CGkGo2blm7n5GcBjFe+tEIdo+BAMDsFUi6+0qV2Gb375s7UV
PkJjDmqM8pLIS4u4Rvgn2fQaPsoeMED0y8tMRLyA4/UYbp+XgvZw4uNElZY0vNCrXJfPVs/c8yse
8iJwUAxjJRJvKlmyryoCsQpFoJhkByDH+ct2ILsWokhJH/I1G1wJ/YiujIA5TehJuVxYTQkV2saw
zvJAe0tfZJ21JUjvzNhCoiwPlDoTqLVUdGOsLnCiki5I9iXDuIgTK/Ha8W9c1m8VZgsfb2hqvMXj
M9EC4FGzulWSEmjJtd0TDyL9e8VMJXJmPcqt0cEhsJoYBSvXiBTbSskAFO8qe5UTwBLaxkzfuW3X
Tb0x1HsBvOPcJH5ELW76REovAAPVExpzneuX071WPkJL+abvqyEEFChKg4hbEl1fEDjn+IhMY6M0
q5L7iteBx1VPSQvlPOW+VZuL8A7eUG9RJQvjm2rRUlM0iMRfaaz+EoUQ6HpwlU7/vzwZaA37HV60
QhoVz6049yEiFTNERYQ6XkPw0O4BOD3KHAWMhIJcUFm5leW3vC5gMdEH6ZuwTZddRcIf+h3r3kEJ
Zf1N2raMQjH13wmgRJxNRD7+32/pv0T7LTZ/6rdehy3ihhVSxqDetkH+bUSlkdzWQjvIbu+dQLiH
wGOS80QOJYAwaH7J3SXHHJEgNucAUo4xxEpHP0dQ80auIqHahduJj5ryWjJNpKmKz770JQ3ERqpo
cYEnKharfF3r2WvZ7+X9UbcxyAxMx4TrESxrVkem7ZzRmgrMwm6v3WEda5jLgVrECGIO2K4SPJQs
qww1dKeBYerkXzk43dp1Tx6JsG9jHrz6II89XEzXf8u5ID1hjYDeaTuK1Re6xPCfFTHn2AQcf6v8
NQ9Uqj4ulq765TofaajuGABFXCVNHf+CToCuSvKw6mTeSIUn5BxpoCWVNrLHLCrf5Z2TuiWGippn
JiwsX9Otzzxl6aGVksk9Q3hRCB92ao467pwJRXjyQ3nL8g1a80JIJKaKes2hrZveR0FeLOEnAkRJ
e6kC4nP0o8PQnBPqNwsC7ilOUkAI7IMx9jsv+fIYfFHwgdGEiGpClI7wgIqKCadZAhZloC4VbYbF
1BNqncRlswSATORPgoZ7/owuEWCLJZ8G94GHiHA66s4Rhxv3sVzVIgCU+zGFE4B3sDlyKc3l/gXl
wmFKzthTTsA5qgWfPenwrqmR1TSRMakvAejUeDpRffTmmcQ8YZrd/q3gUrUBxTITab/efgs0GjSI
Fb6Fy5ZAXlGhl/MbD1UyCxi2MBjVp0GCgxTeFMnQl5SOjWCypAJwUow10bYZj8Mr2x9StjkQ/mLc
csmQy+OboR9k98DjiRgiYBFrpfkKotn4H5x/SjqckHCAEmhBf5UigT5LUJeBSCwMB2spKCgEO9tY
z/8UBX13BelvfcuLF0pQEAyNtIqi+GSL65ABBcUiXY40xPyZ7Ue/Q/ogoWa6AvRFOShwt3CpopRl
pWxDZgI3CNS7FtyIH5pEHaK7DWqnPKg2NRxXDUFpc0LbABJCtGEsQpYar4T0wuQXMkAuBrKxKljw
PnwXNaClOhdOxJ6ySPAefrI4vXOrItYrJv9dWjCNs9d5xlh58HF9qq8qg5kJh6idVzMWP7GECEYq
uVduW50gUoT4ip7maO3Vs8YnrFcBVuPfcEBiwWzlNEKYyvH6FALH2X6ss3WEnHVQ27NhEv/lDWR3
gDnWmw7yoKoJ+T/bLDuXFInev8hDE6AgF7oqnamE/KUP7N60THn04DopnEKyEbJsWGJCw/iNYh/w
BnUWAldlaXARymlGfSamHhILpII3OHrUgusl/x9L57HcuJZs0S9CBLyZit6T8tIEUXLw3uPreyX7
Dt+LviqJBM7J3PYPxFROigHBkBi98ZMtFUByq+gxMAdYJzfIJ4PAlFcVAQTnrOAnkfPMvEFAGuAo
Oych2Gy1lUMsOMOvnDpGzhnNflAz9JvjVreLY2FnB3lXOGdlNpcdIE2aj4q9wxvIEcGOHaEkqmJa
SLnC85cOdRedl2tQFAGeJI2FkyCCWeGQBWRBZcbfzdRPCIGnZitRYhBEoVQ8I+n7fwQe/7FFh0EM
kAhpySRMCBNHDwJCAAERL7lmfxmVbumdZvBIOZTv3r3Apr0xPsghNgOEMe0EEb08hgXYgn4oWBlg
iCJAACkO4OvrLFnzMciwQ077zgsKdCyAOsTrqXfsVymUfaPmJ9EHBw8VBbaeRoSB4u6y1rwFQKZ9
/p4Gx5K6ALt8rMZt9Vk11IfD40eaugSLXhpaioL8pnEh5w0Po8od3JXqWuAqgUPUsd4OhOwX9rPa
BNeImbsdv+SQ0jjtyvirHk66RYAL3ejNRmKQAh3tlHh6xMbC8QeDqaNVhVSv6OBUg3hpjICtLwwO
SnWxkXg15asbVGt1q1coINt9oaFm3/IkcQ9MWE6ZUSJEFuxbdkCkUNOtWoUW8HpOToU4nzhNgsE8
u27EbsjNQ2vgUuWBj6vm29JlYauyZyfszzXxuqMenG06muwapOrXwmiep5jYJo3/byKh6QjW10Q8
9M7WtFAM6OFNRk0u7LqtnxKsJRV5aab+kMNOUmo2vcgNaTLmjTYPeBau62rH3DDyoJNTpd+g6Re2
7j04wNZOWf4GenXgF1gis6MS7NEFYbs/EsWKv/N+3ZkvZY78lyVbFBXs5JTzcD3CXc6I4XKy1aMv
tgM+UXcyzwOrrAykojCvA44WqsTjPL8kzrhMPtQIbZxPRsQuhyYumRDjZmA/Z1Aev8MWSqcuFrKj
yiMq6JnSdjTjpVshbflHfK/cyUXd4kKBuTL5vEQ/l8ExFBwgWgrWo914JdyaYEKm9Ak3DDda4f4O
XX6YuYqi+V3r8uhB/VET86Aa14rS+zq3V6rn7kSVrtFCIJCTpop1DmfyfRamLCP+lPlXTmHkP2z2
TDoSVYLeCBT3H+7QKGWMoK1J5FGNRQAo1g8+Cu4AtCKI3uDkguA+vcrxnrT9pvP0lRFheYKayDLl
QZ2IpSpQQZXASd128F9YPYTeIPuHpu9//Rj9l5tIAGML0MGuEiT1lgGU5c+oGGzCM1+cAEQ+wJza
U/fEIFduRLimxsTFFcvGPrXFL64+hx9QWYS+2WP+QuzIXRMAiEpJjySTzEW6KdUOMAmGSxXh952S
MW6OQkpac9PptlA95UmOJ2UC+ix776ky3f4hsuKV6GhQBYWy4gOvOSAlLPeENxC+Do2r1/LxwJ1q
jf6Jik00jsCfYo2w/M+UCZo4cp653u0REOnujxyETeMdBYwRpIrTbQR3D3RC4JmpbSwWpPezY9pl
feEI46ksqOlqA+Ih+ER1lAeMdyJYMWIPVwst3TneWxQ0r/yKCREKwd92NEkJt/orCzic2IB9Iw9v
8kbNeLFTtIFsHhFovMv5LtE0lvYT+KsoMZ9jQJexpdlDh1XWFo6NFhChy/SpmukeTlOsXyYfSyU0
CEFf8SvJCa+x/qdp+rrPkufS0VfJG4gzMLjhPQFf+sQrsJLI2WeRbf3g8VhFWbdKgbvBcAx0TRIo
zYUsbwcyEoYwG0EiYVS7tGoosHm37GjjkAuWPHP/ysA4sPPdtTmb2Al5SJVHD1QqBM710ukk0acm
K3oDglBTJMpDN7jlriLukvs1s/F4vKd4MXKW+nyUYgKa6rl0itxZdVLrUMRvUI4HTUnOcaGhbOp9
5j/n2g19LjZdtL48EihLJ8imPDpKaoUI47j2ZFmBn82xb8gmIac995gZlAQZGQtRDDOScykGfrRX
lW3IESfLch3alHRzacCc+S+wUtRu/NIyLMRkUJM4Mb3gvuiscsvTd6d3Ag/J5PxSY/gUI6cDQyU/
SGOWcy1cDOpmmKot0AEKqzl/LMDJkLPpYMGCsVZEhwv82DgaA3lBcIx7EzAsD7Mng+/XJBJUNI0k
9TPukbfPsFUpWKxkrkEDIhtX+ceJXhFmCIAxuNaGyQ2YVYi9xPaucnEp14KAEBVnIy+rJs8spw6L
oCL4Z3NmwjwapbGV0VoGLtmkhXBEhCYfo+BbnQnODBiUzD2kk7QbtP+Y1DLLX1DpzjLD2sUcO0eH
YMDvo+0t+1cYP4kPnNGtyBPuoDslckjmqojjoxnoNeGEzaZqL0I3E1ayw4opRgPGX/n9WXokahO8
T77ZkGnfISDo7tfkQOcZkkVK0G2iVxeQP0RRQbpeUmKIZr87jcqvGhO9wuFWd9or6pu1eL7dMVkH
TLlyHUGC0Xz5liQ2SR2AxyPWrd4jZKJ6huYUpErIZkYxUR6sgo4Q4D/btN+R9Aneza8AlkAslAfJ
PPTESUzvajci9PkUYluYTdV/DmkJYdaJQKRF4j+SEOFBfzKQUE1+9iq+Sj5tIFEaOYMVG1EoiESx
0dl6USxwzgjW2nUM+/ZltKklsU4wx40D8Uu3Ehwh10oCgIIqXCA91DUKqA38rAxPrM9Y9FRDA4P3
Rd7v0gPoZE/s0WqBsVCU++rJZuPvyA8V54Ji/uFQmK19B+kr6ilgfSEkZf3Dp4RMlGJixPs2DUsg
zD52pZ7Ou5PY2f4vn3fpvYOn5U3q+EQ9uAVKIHLrkllvIuzjxGKzkjkKLmRklB6GWtZDymYPkCus
lkbj74Qf03CsRn216/AY8WV0Gpo5wHKYSsrlZyD3mXMESoU/F4mBhMapevkhb0bnmEtsr5wWXKwh
f52CBhXfR2ml35Y93TCxC/psqj+0oJJPgn6GW5rnAQ6zDojM5iP3Lazzm2bqdwK7yMNepeGumpO1
qjtEZg4bhWNWbCsjBTshSzs1GtsoSFdJ1m0VXnUDdLY+BWZOcMaqDTXkU7x9PWwtps6d0iUy6X1Z
tf7pNumlamwNrIJdGu8Wf5txEp8ksyJvgIvqSTHGbT0OkINsV7yRpqhX7HlDFIKh0QYu+39bXtwe
FzyRXGVsvU12uBR4W777DpeoZZcvcT6vyQk/yFlPibbwCY1xk1SBSdX3HB8ySbX81UESPKKhUrC4
LxUkDQL2YRERmWOI+QnJXzUitFO5A+RaQSUsJLBPfAxgiNDYMc5Fk0kFksnnSpTvJfKNlYmKHtRH
QlnFFVlOBuGkhJza2ofGJuqUBJagn7ZLMF/7VSY0HDgyKYm7sY5napiUJy5DjBoy+jgmtj5IBMU7
Q9FGWJljpt1S8wi2Npby3wlm4vng5jNkSrHw88cGSWxv18spvtbtDdLEGd3nDue2ihYXFe1rDYCh
J/pTz+fcOMR2JVuCszGNTpBU6CvpTOn1s+6f0ZOIFFneRpGYJpCDGUE4xdbKk1Xi3WgVfODBcu0l
03+Dts7m4jK4eOuOa8svzrRpqR2aOAJ40S5MTkswJDp0a6IanKMyphiR3RxN/r6ATx3NpyCCqmWz
F45XJmdiojKEIy98HDEHqRjS5fDKPGadTOeUmgZQJ3ctJJsH7zqF8TVwXXRDK4d2I8UhD7sx/YOt
sXgIRMX9aWQ36ys3asTQjzkKWYYaGQvaKEbhSkMpeGPkYdgBvtFfOn6SEExdVZMBcRJ+P6xR+CEO
S/705Evp231PKF2tWD8cR3hmULcExkz4NMNX8GB8ez4y3+puC1Z4rSRvNec3FXDdSSjs4jIQQtrd
VUQ4CMprIoZQJ0gJCjxhRsHiW00/lrAOKLvu9ApTmo2nugetmSKNLb9Z4UmIDXyqLv4ovDLAOnIf
GvWvBnFTpPnnBJY3AC7Lwt9ivnKgOXVQViJryI44xN5TUJ6CbCRW7CQaXrniglq00QI+JoyJLquA
ByVeUDkfIq+hC1p/KQoyhOHaUVojQ0H5gH71Ykmcqjm+lYayjT3qWL1qY/MNGdynTRKv+e0Sc9qx
a9ihaCWDC3dPTgYg1YbgsNYDkYpEKjg4ZEBKu+yAeUGz+EUJAMu0DeiVm9wmsuQqj5KlBYiPLOxd
Snc1waLsoqW1rc1PBxY55zquU2/vwcloIBFkGVGqjNFO848VO5YMaA0+DV3fDYF5mtx26bBuTJH1
VugTNKADR5EYO5FquOgE6OVll6+QBzT2jS5mePRwEaQFSd+/w0Y0Ca2B59FZC7vjDvrjnBGf7Hxb
pktqFQP6kKzddMvq7oOWdKL546yHJV8yDITxv1b3CftoAMvwGbDD2yoOEz4jhg251CV+LgX9Mk37
XA/vdvctGikgbgBQ1IHihB+wB6eg1zyKAn8bDeiDe4ma9s2Oxtdo2heL1m22iaCdHPvSM2s013jS
mYiMc6g+hv4HMJ3HnS10TM0jisWTL1zOBR9CRi6M0iTtwO6jU+U2J8v9VTPxQOKLMsYX8qm2UYdT
gg/Fay7MUkUz7hwUe+u85RoGwNMRBPTW0W6+M3pcjABIiGKDMgbB4R9oURZMvL3WLlVMF38MFJHL
zG+6rwIJAZ1ciAMRAcTk/CWI3xIoaE7qpVlZOzZR+aCC6W+cnkFsBTITkLXEZWQAQRDMT0P6hrVg
zmgX49VpKuNT8Nxa/cpiRoSI0EROcVaR0sIqP1/7sf4TWZ9WPLIw16AwxXyIg4vwV2aZHx3oORnm
hK2aWWJqAlyGnnC9fOtXZKkQZWjzaqo7T/8wlXXZvZd0+/ZrxzLWJoIH4ddMbNEMRAI2GAH2a7Pa
lSyNxKfPIcs9oJfgaAKBR6hYZObPCaQdUzQv1oVGyqK1z72KmRNKpuLUyILHrpuQScEv6nRGTL+d
hcUMYQFPEwjH3QlC/hnnrJD12it0nowa8i/IhRejacXcVJCKg+xDbHGCWwKZzsEAOV1y/BvLGfQJ
c6ddTaxQKFDJ7MACTAqQHqi3yQUMj2422na8RcxFMQII1BQPBjZAB1Hr1CD9qMXapuEoZw6Qzal+
FHmVBanOpC6rOBsTnAdyHzQNDihpcNFBtfGIxi1O9j/cVyfNVhe+S14LqAvYO3yjGz87RbIUMyhN
85DAEncAocoMDljB9uynUCE8CYDqrBAq4o8FXO1oI1CozxDfZX5mEsXO8RCrdKn2X60iZJskaPIP
MbbYDg5kdRETuxHXyj6iGNUnl97r+oNWZkeAk7WF4zMqXvJ6WAicJMINpvjZfLMEVYKkc7gKxNem
hsmGv70J6mMNUDqZw2K2wrNbPd9/HAt4ZrMdVsuYlFpytYEs+NDkNvNtafz7kxSl1p+OWvXZM8r4
4g7khZQNQdZxX54exkQ910lCUaWdwSI6hC3J8f/KdEJnwUXF2lAN1daHLc+6P9ECyJyONgn7D8DF
Kst+EErL7cbD50toN2BFarmPxJLtcX/fh5jYp/pbXwasxi1+KcYEB4IlQBYQT+2mp/6yUp4N5EuR
jrQc/y51ipx0Nv8jMR4LqAF0sVDWlnL3YoaY+rLsBhMiEMMIRlWTYCThxcLxdszXKol0sZsc/VLH
cH3yIGblORZkjWeSL9XF9ONZ6vb/fklsi0X5HQ1LlaxPwCaUO/ewhZj8AQciPL5H7oJj81dLDLKJ
noxJnAm+Cj3EscxHMWvFdEiQH3vp3h3eGwnG64tDDwGn6ZTAGvfrcOHzfKRsE1lHtKZYyRBi2QpD
r/qrNaCYwAqJHS/a/CtCVk6ZH4+FcAvSb9ko6lGGHQHhBXBEZaGjwRdOIbbLLbLgG5GmZ7fQnmzz
3+g0S5uxMplpRrS7ZTb5t0EZOkjdbBmb3cEkHW3CrmCFP1XFuBYQU6vLDIWU6NGWe6493Ss08PiJ
ENXvrXZRG84B4PvFG+sVPNueQE4unz5iUCEKlodAr3pSNf7kPa7xtEDwW0QPlE6zdYNPIbAc4Xlm
LPG4hsRF53fIfRMuC/+pp9lA5oZqnLdRXJ2JCNkr17jR9jGnKXUBSPFODY+E72b0NWgXp/xHdN/z
MPqsWhc9vhRVSn1Ga/84OUOgyD5aGsMK1dx4/cnAaqFcYcb3DmyOrMYiIdUx1MhZI18og5ZI10KP
xCw2ETtxN73ePis08PDcCOE2UKow1PZhola1ZM+N5p8eDGJQqHI34I5qpqfhBjMFCyK/KYpeh1eC
gFywtZ75Kpok7evQfPG/EQyMz1G5i887ZBc3eY3n7Csn0e9uyAwoUeI476dkizSfAj9nE3cSK+Su
zOCjU7ONMIH1aH8LjR3jcEpL66yTXFraPijIMq1CMWise7WiEbEleCndWhOaJdwUU98f3JgrNcVn
wgvh1O+9HfwKCZ9W6NeYfyWRuUQXPVLPG+RP1Vw+tt+wkQqVNV1fUq2SX3EPXJKQNCtckEzzgJSE
IbnBRp0uYFZrXy8fGR30hnylftGPNKi3ODg5DMBw/gvwSeZzFRFo51FyyUMuWyZUVFH/iRxUogk6
ZeWgH8JrcWjG6Hniftfg5Cc/ubbfWe/t2uL5nqydzdLER2yIlXBuwrKppDQnRCQ/NXzwYxysZqwx
6Bru4nPzEr4QLQQ11p16Vm41eI/sdcgx7I7hphy1pYBTfHlkE89xBnRl7GVg6wx7KbseliXuzHot
sWPU26k2kwJ3PpgFDwasn8+CGqskSgzti+BAenCyrPh9Ikeub5H4msWmne1HUTdYZBXN9IMxPuBz
jLkl8PPRJEJKJmsAzISCqllj4gkd8Rp4S7uAVPpIeEVMWpEhZuSRNIxpJRaCAW8xk4KT70obz6r+
mSClZGfeOFp6TgmMdguECgnj/kdcuat8Kml186BKuDuZG2BNZLJggdPYJj0G0lGUCpizwDswp1iE
zhQef6hK+wEB5KTWkB7lpmRt+/9yVduGICRVgF6HfiB+igdU0KivEAyE/yPB4VWraBphS6m+nJqG
Hi5fGKS23UTJ18jYbhXnHBm/lqbbas4POQkqJtH/IPrx8KLO46nBAGqRpebnKhrync5KkvkCFAnc
OesGCKZ9UOP55sCNYcxEIcHeEmEpynv839ZCxpXeUV7cqNyORAGOtvruK4DCBulAhpnzdodUh4bY
4nxGrubZfQ8VzGez8yo/CmQgC/BWkUnsw3MTlIPExZyGb8UYmm0ooZ/cyq27hBJEmgd3S8oFFxly
P/lIfbBPgY1bHdcOWRe8fXf34gCuFe5SYCy7pDhZeTLb8MNNMQyUp2RE3b3z2HpibaVa4c7qsqPr
u+cmyK/Eai9lGlI1wOaIqGav98nlJHSnxzxB9vH8O1Gs1nD72+Z8ULvqZa7yD3L4WlI9B6ZesQ4a
fvjTTc17Ve3rLnsiFCzDSap1QPJlZC9I4NCHkqPQFVVHj8GxtiMsfkb+I/GOGkJ0/T7Lb4NZOcqN
YPOlie0i0YonL8ew22rdMk05OOK9NWj3PoyQo8B1lZMOPMWHmCBpj2Gm2jDaynzUJw2y7mSZSv2K
t9WxfDlBiHEq3spv4LAd6hnZeKzCIVg4h+4lwb/A0LxzjBxROYooY9pLoGQYGsh7r77QUzabGHQY
OAFWdXMrf71Upk1jdq0mbPii0JHIAwiSwQ+WATCOlo0Ety0zLg4Yh2DyH7h8VsySJEdiGHTxy+Td
N8nXsBvAh9P0XeQ5ciX3ARcv/yZxpwvP+ecG2jqJ73YjGfQa1GCR8RGQsAWM7SVULa59h6jOAN9N
TWtH8Eho2roJT6j1fOI6uaSke9FnQZOMPkYYwFbfp60eYm1qyRjVGsY2Z2uppLHZavze1+VbQKAd
QNjBtREPyDvC67d22edFaJtyQWo8kgoSCptUnVJHIPIWdLQzuCT9hc5ey2/VHDxOyIEKkdwh3HGD
fluIjhyQqaYTTLv5/LjeV89T+RiF7pMzkTKByVHODTkWSyGeKlf/lv9CkIPODLcKlwa0cMjnW0TK
a4pdn+7TWEZ8BuF0eDBddSu/j015URh9KPWTqK0dPF0ckBM1c72HB/ceSFVG2k/BqBMq7jNxJKOV
3tM0haAfRoZW5tPGTHeaHRzx9Da9skwwDYqBrzNOke2sXc0wyageHiobBkbhR0QGDPa0qh1mhl9E
IG+l5pzi+Sd1KS/MzH+q2i3rBBDZBnKDI8mYRgP/lOrfQ7TVWpV+q2jljbSZlvmiVw6jRi9Qs1Ly
XUo7H0SCTytSQEZHsEk05ylB2+YE5rrukv2c+SWrS8BHFR4aPCLx8Kv2zRagGtlrGVY3yWDr8g9d
0L7Z3NksqlqlrEGOVM19rDJCJjEoOeWv9PtIyQhJUsT41S9SlxEO3lNazge7t9ZJMW3jvFob0HiT
cm+kldA1FfA2i8ulFIw7cPAWX5JuKTues5jRRfSzhBouTMqsdINkFdVMMIA7yz4Qv3a2NRzy80N6
VgtXX6NTepnYufOwugZofPweu7EvFBObi/GYaVgyyPguSnTlzisVXfu2bF9HC+Cf6MsqmM5VwSiN
4gy3VvWtN8S02+X4K2AN12PM4WqnJCuDZHE7SvporJ/aioTQ4V11x+UIhapH/8SHbVovkPAluXzd
jO6XD0fr04WatXR5IZTG/8ORNKqTtyBIfBE53C0W0U1t5V51lV5nKz3AJN6DQBzSVKoquDAqPval
ZNIY6w7Trk08s4K/oFbCbUwiIs0C1asy9eRroaSA2RqYTekO2LU8gXIbOLm9TAXM6a3PQMNaB9Bc
mC+cr2uF7WZS25YEaoyRYa4/j37+m4b2Ts1OxmS/+mEJLzQbW9LodpjXgvaAaXjRDWuXX6VILqGa
nCvzX67QV2Vfpfdniqn/NXQO8oyK9FknUw3sWG6RiGdk6vyDkbJ8WIeKc8VU83/CeUjsJyd0P2ob
UesJECmm8rLVye566Mt4E6egDO0EFVRN2wGVcWp/zMYmtp/D+tdepy23BWhUaV7ANYcx3+TltHMc
99Abxnr0hmM5dj9h89prNHVPN4wwk69x2gRCDClsoaU7AYmkW5kGuty5ltvm232KnsPH4MeDOuII
fqOZtzo0nA7iw20t81va7Grdu3XOT8OALSe1TkggGi35RPL8tTEh4JA0UgTmV5SqOIeOZS5G56db
R9821xP6VUtd48JbjvWw9uqrT5iE1R1VR32VvZtE2dJFu+DthizalWeNhD91bet/TUmq2ENfHQWP
6ofnYY7pvTfXbXemrbyNL8RzGXDi4h8W01DJ7jPqHlkThFIVb3VnbyD7xwJ3t2SQMgQiZoDQNI4g
pVzQhfWnlxfffhTFQFAa14ySJsU2PhK+LDR7XKWkFBwd/V0vqzMi7Lvch7Oq/BNR2hjznhBTKFlD
jgGGGPM1OGezpzyKr7Rjv7YmySEF2SU67KJl09YDhZk0iqMi7SlXtpZNL6A8U0Ndbp787kqbCnxh
FwIqzMpZtY5znOzFcE0mAMkPISJGD1Efj0tez89MpERrH9XI2XcqHwPeHbSHle5fBo+LsFgUVk4J
C7aAsSLN0dI3kuDG0i1SuHzoKIdkwK7HczP8JgjEUL9hEYdmIp6cxMBaPwxNfsxGnj60g3LFDjeh
t2FvZHiuk5Wqj8c4p/MChs9nS7DbJxJaVhgm5V+SJ50JnMhvF7CrAffOG9LKPsc0vqAXXZeR/8Xn
XObZfvCfifVfhy7WWzwCIza3pqUNhGM8u0n0wajw8tsRufgjtS7ZtiTqBrygMBj1G7Kx+X3ptM3G
GPIbCQdOm5SoFyQDWhRfEqyF/tjdZnIGRB80t8W32j+Vzvw7F6/y+UZGckjSeKO57B+AJGV9qnMJ
6OETZ5Fi6ZVg4GYqCXlhTOA14WSxU4+omfCDSE0VW4bEyHoesaR1dqKWY6RmJAaGDAyPJG2ChtJ2
x+WCWTb+dCB4a+qgt2487GNuG5pNZrwUHjMjit1zMnLrjORr+esxjN/b5hl9BDj6YAeLysefZtvv
NsCF3P0644lUqzE0CwWWtauCTpuxbSNI6i8zqfdT3S4Nu9tgAClk5OIfF5OCFEf6HgdtQBigaTyP
Fk1pER8Aa+OAsGJCDOu5w1aIXo7+GPyN24KwjpUxWiQFumf+z1kpoHqvTm4ij4bGq9haGHwQVLSc
F0Zz7uGdVb07qxhDJHPDQPWUdZRJ7mYSeZ7bFgEQuwEpA8Q/44RB1XOz69dyvEpuhslEkRLz5tXR
P2B59tbox/d+svfytf5XV9dKx/g8rSdytPhkg0OPToPCRnzHJoVPc/goMVZ3eIj6zTEJ0N/cmwjE
ftx5Ip0ecMHyJTHUcjdzVNaVKa9HwWGmpLxN481J3uP8reU+ky4AxK3mD8Y1chR+3WF6jbEvFS7T
L+n+LROfoiKoI9VGu6O3uDfkIczyT49y65CrUAI7R+tFYvjI6mS8jG3YK9pGGTXXNaGWKYILDZku
biU0U4Z4f0Cx5dRlWMUIv+6s19FO9iXMu7AVBSB0Dw4c0To3uwe/AkNofsWMPI/zRwQEhU6gMc1D
NGzN+JowONs2IeHJNU+0Zed7DzilGENvkl1jNNF1DJIn3wCpReTjRuza06MV1iu3KXg+SZSAwC65
g8TYXVfEXTVI+50rFXogr8QY5PXBZR7zywRDEEL04ouIauLI+JbcVTe4fNuIqIkyQ9Tipt3CR8Lf
wEzr3kojqKgLcXbNw2oiTIS3z4xwoIPVzhgblaFdJkpymAuyWkkPNvB18YzazqrPThPlhw/OkHyr
jMomtmpCqkerxWI5MPuMxxoRieSiNKiHAaWJeNB5owmG2A7Jp0kxkh82Lz34UsiDI/GUgMGAejy3
8YbwRkmIMLNHyQtHbKAwaI5+9c+mJ5SsCQkFJB7xyAvWU6CuFzmEi7vBQuf6+PXQwhYaseH9e5QZ
J0wHe5+tPIgRntHhnVZvINYvjla96IN581kqyda5jA4O14j2b9lGk/5F1d6rQSOPLiif8848NuGv
DqahWtWDoZS7xiHHXqSvVbtC3f/VtO2bxxUwpdElGjEdWAlnqU49VoAAO3klk5MavO42Njw23Ygn
uXkdwmo7ehwMJJKz6WZxvVYUfAfWW95lVx1/Ia2l5dFvCZKgepUOpqNBcBMF4Q/6iNSRt5NPlY+y
rPao45dQZnW5Jb59TO3DGIMvqjmK/Uq/8YXkDwYEGHSHRRp1BZMplkIRV6mxvs/KqyDGY7fX6LrA
yDfwdBWY1wRWjwLzGmT+74AM0G5NJH6iklJaPjaKB6YXL7AoeEBLWW9M6jyhTogHcTDsJusuQqeS
t8lTg6Jb8s0lRzHxTaoEd+3w4RPVGrwInpSBpUoWn2tRQ0SFegpklZVIoGLjwZ5IWuhIkAXrVMpi
GbgN6u6Gqojef9K90lgY2nwwwuqAQ/rF7C7FVOx4143xVXM/3fLFGQcudBcbwt76itJzxjza1c13
SfWcHi/1rFolw0li5FLicQfmUaXXoD29EFsi0ePGjkAaBitjnXt8V3btbe8Ga8B0zTKBeiCG0mBp
Vm68CiFrw7UeUY7G6eUsu3n8Npr6oin0PlbcEZ4578ORAHbTAV6Nko3o6iBBgupdiaKdBZAPGYr+
8MUnXKukLdcPkEJZ8zNqqcsUFYcx5UW26j0y6hYfLTvHwtTeitY6d/34KH5Cy/ohN/Ywl9NTk+Z3
TS3SoJk5vlSy5TxZO/qKvlKFpIpIhYrSZ2XR1e3Vy5lTOnoPe9TBhFnAIMKmgAWM2vSPmXYFuXgL
VBy49vsE1FaOgOJEf5gds08J6Dcvg3LaBjK8WwHJms2Cd2HLv+2ok0ZiRnPIWNDIfTRKjwMO+z6x
N2JOZQlY+ygmxR1YEMg569esPjtY2xA0Add4v3WEgzPJbtlkfHcBuw9zz+xTS4UaJKI0QLSnTfyF
RPosxknT8B5FXUNo/sJFC9VgAZhThHUr1Z93pjceLChaI2lfZlrq7uCY0IewsH4w5w9acZaTvC7e
xB/lArnglRvRQU9oy3w92M/rxvAuQ/XHj1hj9A8hFLi0kSBPfsa47e5n9jpHp3/VubgaY6vPyGSA
Zw8Z/KjSbPCyEbCjtp8NQc5tZbAsWMtBpbZI/S5LWp/Gc13GPNsMYybLZ/ToS4a2qICKKDu2ZFAU
TrLO69M9cQNDkmIx6ajhcRiMY8t+RIIT/hKiebozA9FtIpmeYW9R4Y4jVSmWbBZFOyYINcIYrQ5y
ijTQSM8UiUKwKRlsHxwrIN7Q21XkF7bZSBPYtLAy/23SnXU+hjvkOX1tHKlU8wcNDALCsvhHldSs
PYjZrkBsgACkzssdjcMJi7lub/o0WvUBh8W6iB9jDoNxcEmv1+9KpUqT7D/l4saqjrsyB3C1gbb7
q9ilxpi1qvGJ+00xX7jPPfsGIbIjGf3EOkm4Q4cdMI1CWq4FT+Or41pvAZ3Rti0zz7s1fQzkhcxB
u/tsWNM93MIQ0OSLm0TQuWr9ruErBZiwSR6NGK9Ei6Zr/kGQfJiRGD5bd35yy900g8vUDDttKTfS
HVY2pbR+0e1Fz3RPfOWZyJBJIIQ3AJ056ZXk5qGBrugQM8miT21s8VFEhwPaYHmCuNCIPZEpg7FH
XhUHvJC3pkeE09yTqM4+aRyxla/J9fOO4s7LWv8smeaaP78GoJHC22XEieFxn2x0blyrzkBJIFiu
hGYQS7eGXhEA3UJRP5XF2c6DfaRhy8nA0tjNLFVbVIhp5RXzSZxpQ+x7MWIUfHkalGelY6fnRw5Q
SEnNAcjTLEaYwUJ346UnD6WDhZPE1cqHnhHMGXVqS4onTFwIbMUvjMI9InJaPjALhE3G6bS1Dnnw
LjEDOZJwSCwfbWcsKEcSkOzi5MuCkt9Y0x9zhF1BRUoyJSdt/1O/mbDGmfabe/a2sKqDkQOOa2By
NeePSoQBxHHhlNuS8ziACavZ6ToEoPQ8EpwZ7Ca8PQpj2pD5x4CUWS+juJ7Lr85eXMinxD2IdiAD
HGINlbMnATsIrXElRV2ds4mAsFqA0ZnnOB+iRwP+UpmelDRDTgs6UNwSsnZor2mC1YjSqZlA5B9D
GM+JEvpUqlG1ZRD+Q9JvdCDeuG6cSl90FmlN3YTfLrnatJr3BiV0KzWMHuL61E0n1cWK3J6wxfbW
fdHgAb+jlxMV9I25aOq3aECgZ38muLcqpV2/pwBIPc9RyHDd0vkICbhRhr+AKiy+DkW5tCreR29n
RvrFBXkbMTlYNacIP8C0za1NFECCWj3T9irPk1EGC2UylknhYUoky2gIF2P2mQTOdiLYo4k3NUh+
35GyiSGJU9ipom2VG685mfeszx40PvlvS9cp91oyrBoGswerM1fjVFwsA0GwznAzUAbkXEoftOUT
Plkbs3Xrvoqqj3A+9hTVnE5j2yzBwqke4EQC3Cw73C9It8xgWYKpIhr35vRg6+ClCpWbMpu2xtJS
iutkOmv5KtqWiYegpq48OZ9ZfkG4O2vJ2uC9qJRNTYewk51J74Ffq6KS4htm+eKvQllQMVjXWFAc
RE4DqLPWE35nY8KCigAgb7LPOFxm+rNWM/oTZZA88zPq6DHb9tRb8QYn80sxe5c0po0WtLH+zV2T
NDQerIieBvqgYvarok95sLHRVpvJ81daGewsHL0mnc8qOhFF3bC3Qc28VZz6Um8fkeiwtxpsAfsY
cSJ1YCMHYVOfZ5Lt53Uc0ss3gy7+ugw8Yn7nSXamiPq/b1voHw3fCABbIpoGWCkrv/D3tupvHv2r
6KqyQBcYfBQkzfSzujCq8l/1/i5iCiVEbdawNRO+uLHT2zD+IevbOaC/Q3PAi5h0eHWhrWnDKCG5
gs+5uRVDdZlQQ8wgMi5fWAyRz2WS9kIBmzt1nDca8sUkeG1wZJdASyhlxCg6qacCZSFJVuLD0dEj
6ijn/kfSee02jmxR9IsIMBXDq5WjLcmSwwthT9vMORX59XeVLzBA98yg3RJZ4Zx9dkDsN86vo/Me
u1C0oIEa2j/DGo457uaIUAd8wxRkgwewOpEVaTMcCXGmyVcEMUmf20h/DyMU0FQ/JtCBw/olGZUQ
lFvOTLptZf3oQU02IgLfiJ0Z1dOZG0E3P7SY5jMc+lct6YBTJ2Bmg32EXWfHHcLoQjXful8ve++h
/KlLkGulWtBAbuiE+pwIbOdHGU0EzD9KpnYhI2SlpI4q7ErpqOCfOa8xcjiZEJWcVHu82b7kfDWr
O7GiA0x268mFAhrIexmmizYyXiwMuJV6whu4EJz5v9K/dtad3HVF9vUIfRBo7PuIESOa3LkjKjVY
Dzhc9bP/rVfJP4Iw9mG+4h/FlvPoketqhAt5VpsxlDdVnSRf9ciTxstJealJnVRj3M8DCQcWXwB4
PZBAwLc2DVxDBtGcSQtV8RXYUmGl0TkIOeljlHmBC3cqhMv8oYRVFjdyHn7J7DKBHeR4vsPKi6Fl
sfvjjmOUw5z3bZKwXFt4gXLnOm6yTDTKNDiuJtNbjnPlR+TTF4DOrWApNPqLVrjsA0KouDZnAYUY
H0KsOdXfje3mlyN4A4VzIJLsqPfpsBxoeeMhWrr9TE9KmShHzDMMscJm4iygcXVk8AgbHvL8OXIW
NhaOn7O9qctLSP0T4M+SQnuLvEOisSioXPPSQ3bVbD286RuYo3lZr8tRu/An4HG7MaZa8Tc+TC7e
U6a89tMyY082AJ4antkWx7j0GF110LuZiTmntrkn4M0NpAi1HUMlnvmUzKInUkubHv1lvqKiQnWD
+a1SWfS/0QT9O9w3XPyANYnp7DToDvOMDDX1N6KHqEs9Obmk5s4TTuTQnp/isj+7VXv2hH/2Y4zv
YNUZkHR6Xk+jxp/WM3lj9JKNcwojKqyapp4JymB8u4lYQrlaI3Iwcbhtp3SjB84qdnSOKWSoU5/d
QjM6xmZyhZGADi8fjllPaCBWr7zAlIgIZFoe7SexpYUeLrLi6qlvnz78cA8DIhfAQ9s4aNcTTMCY
AG2ECw6yEHj+DFLQSvjDo+mpZcg0De4m3mGc3FKdPKuxvhRu98jtBEjNes1HzICyAtwfDL9qr+WH
bWMX2CfbIur/K0jbCwz2p0tJQcaaeJrGHic1pL9msR89/4PqbcpxTRniRyK8g93MOUbo3iFq20MS
G2vDcnYEjJiAvAAD3VMhY8wRMd5Dxzlq5dJnsONiTO232X4efi2w1FZ/NzDH0Y1dSEnpfmpTCtEi
J/nnmRF5k3EBRUgzoDAJQlDJzdoFI4wOmGvMI/pEhQJQcGBfDhttHSmGE/Y0kGmrES3LOaOE8FFd
exLiJy7jDWkjGsqOoLhneEU30b6fA3SoW0pGB+AGV4DBRhuGclAEzPVduHSMr7H+xcQeiJhAMTWr
ZtQV1ZwCJJXdQ8zVc2BREhcTfaM2AYMB1VerGzjlgGTFh9BsynDvAS15I9Y0s70w0GVBXlmkU4uN
45fWoQNzPn35GbkXj91tYE2U+Ms0C/HZuThVBFfQeh3GigA6mBANsmo3iy6l626AsrvcXmQEWXtc
uE3f3bnOACelv+vDeM+12ZmP0EkPBlZ9kADnOF3/vWlmoMQU4WpFsqJ20Q5zB6PP3w/03LCjZPJI
gNBaoMgEM7kBA1usICh9VFXQAtD79unvUfNjymA7GTcPGg6MjWVpoevMVdj2n+O/2i4TXq4JEbKc
BH0T33MmWKnsmMXurap7EVO7cgQ8w3LfjZtIS280kgkrBw9cOBCrgWMsxdsTzrp9EtkaRzNcIIFl
3E2FrZwbfvpRdiSMSHO28+AOKnBMpX+phRnCN2lxwUqofenBveyqN5x1Wm7ucQK5zbBMswSAIMj8
MzHENqzUduJpsEWlNb228EjH3rpMmWE/2ZS7esFEgb53ZKg7bSoahyg4ITKlBmBpzs42xqcFL8sp
2sCnreM3/P4dUFm11Y19Tg2fM+puiMBdsZlLtmRJQwErBmtB92AdomklPrHg7tLIfgoDVdsTLZ80
f4NyGPcObgCG1z2G/pgTyLNsOsanScoNWRT5JldiIHPueix3LBihWO04MIFtaiud7ZtE3NqUDKO4
z1PiPzWsaAz08zIG2iRWF+LGw7EwG3YNbmqmlDY1ioSamOI0MDofbakdHNobnQStTL6hnFlEGr5i
ZYBP9Tkfv3h9TbMBugsrWKwwCKxsg2A1R1MiSfvyB9Q2nwwYFfOzPKvTfyrxiTnp7ZX9GtdvE0hc
biqJD9KHKicc8247m24DNwGVz68FdmHiW/3CU3X1kLeKB6s8RfJeOdzA3g/ezwQahNifzdEbRsOD
vm8aLCuceTlWHypLXWHrTvyIEgJHJQcuVfq1nIsXmPwAeYTdcd0xdOJT8zlHSgafW01K7E58SmGQ
MGQwPPXiNZ2r/+jG1+gkwOdNWOa8R5iZ5T7mqfEBs/gEG9HGZs4eiydh3+mZMRXgDriq6Hf8T+A2
dFi8UuQ8NfrDGi8DI/R+Xo8VflhAqdGDZaTmUYHORE1pMeBio74Ba+cXD1MaHpRPxcbq8svuldqV
MmmgBNJdOrMcG0/6FD/6rZ2LukHZvR70YtUEmUa7GjHucq152XXJa+RtZRWt+EHkvO8xXFmYLYlU
moWWc9rncDUKsgWnuTnySmDA6h7LahZ36DCQaKcn7L9aFj4jfQCwqTnqERTY/peHKZJwbdjvHXxE
l86L+8vQcBMKnb+lWPufOHr0vCbQOR8Qz8ZeoqD8pgPP9OPIGe93yNneOTqaOoSn/6HUm07DGLFd
zJBZ7ZAg9ozBKkh+9DqDyXOU9vSFeXBJ0F/01GSMhbPxSLzurqbaSHiiQ9Xh1Oau1bMIDc49uul2
PM2SwEXEsujSM/hG1HFpR4i9suVFerBvQxtX54VDC5MBHE7f1XgA01uotw3IRl3r2+9uJJFY79Sm
0+KW45dolF6cO4mdOk8/orQqpx8dcWVrr/tMWw8NBbWB21x4V3PysNLWaU9EzMzECWFuBdGYr1Qy
uhu4miauooR4d5HsG3Pj4+5rP4fMS3m2ud9uaL07oPxm3A6YKbEFHO1HrecKmJkrkBaWLzViKMaS
Gkd4kisJq8n3uAXtUzd8WQPFm8JRYWmxh4Lyi4Pe05B4oY/TsxVZBqFq2+hM+RspiajXMP4Q+oaN
J6prQpfKO2aAgi2QD3RTJ/8kHM+a3xr0Ogk1I10wtsIxw/ZTJ38lo1L93UcbDkchVRvdxSVNpcJU
0aV34NdGJzMXO9M5g41Swmzntt044oPMnD2EVirdkyhOSS643HghmWL2cThMdrU1oadhvLIsmh+b
XeOp7Kge8tcol/X4O2FiUKumvuheG4g02RxvZ6icgBBMmuoQfxlU31RSfoXeA9GkLz5ZGSyJEMum
2F7wRdXfltP96DODAGPT0CoIphgKgmkk7hMARLyENj7DQFirwrZnRsMBRP+pcvZqBOhVe0CqeEgB
ZqSLeB/Omq20vLwhS+9X0LHVfoBeBdMgt/aeYlCHv/GQLH0GjeprRiJYOZQ/6sM0uL1Bs4K2pe7v
UtpnxdXLS+JoHWdn6OiZ0kdAaaS2AM1t61gr4gNL0qMgla4SHg/fcQSeMlNx7OE8GSNR5wKDfx7W
Xcdo1UjOoX1P4otEuzLuevnKPwHsSXw9Vgl0zaI/thpCYi6gHGQW6fkyz6YVDCxliFBRMkAkU5Wd
EYh11b5I0CWbbpT2HiXExB6WAZb0ETwvgtq7EcJniRnOsE0yeQg8BqjzxRbVl2b9C4W7iqDw54rU
q/+gcjQx2zEGxLTDiDMrY0mnPScDNKQwdI1l0k+PPjw4MScMqU6NFlxFPr8pBEVlGtb0VL1ufBcV
fmizSalkDSdZRFdBAeCmRExVKAKKnkGSc3SwcBBOd85j/wv54ARJwUxgQmcaEi1Bv4NSSULX1qZu
64cZBBO89JJZ26ToriosNu2EILkmf7RNfQoUzFVo+aeFKCCrb1pjfibQkGpMma3K3CaKPCGx1oJl
VVyG4NWcnUfORMRs7w1kfnoUFQVrE9wRMNcb80fFEAAoWKGDeOWtFWrighD3CcGOMTKpd6tjXK11
J/Y59MmLxtGbhruIjnGqu9tENneOo1nqKHfAFRw4yJbeGs4tPp1r0gcxdusoz2TrEkEh8Pr+Eyyq
1QYGRiYqnb6Wb9ALqTJCoW7YcK+wzHULRDV8nSf1dmr4ZFZkLTMTA/B42KV2QWxf9Gm+DzXvp8zB
xIAQeu9fB0CpzrSxvehwwmn4nBI2U0VgDEkL6LwK94tTNZHDudd/ZnmJuSjM+K2Jh72BR3OKAHuG
J2LOPxYGccmmmzBK4XL9Ow/VOrXNP5IWNR5NawrSgpsmJuD06Si+fuvsWvfxkW26cqEE0kyotKnk
l1BJJXQkHAUABjd50kgVn5ReCTfFYBvRpSqctYCqQ3BZ9EcFuSiorNCOBeJ8ZFollnp7azqz+PHO
4Grhes9D4qhUXn1xtt8rTk9LoQhYNDbQD+dLq0E31/759W22cCqnw24W6qYAU3samA/Bu6oG5yHi
Rx37NCeICnp3x4HVMDWhPI9rMn25s/PS2fYkPls+CixE9DOe/Ewwcm5+CTGAY9kcqUA93JifWjP4
qDRF5mCHZSs0+8StxwEN3DRvM35QUaKy6Q9IjhZ647732FSBRhjM3ph7W1wbRF9BxNx7egHTjqYH
+/awyv/ryMsgP0e3SM1Nx61kTB1z/1giI9daW3UwVwjoPlREpsT+pZlslUzy0TSnud1W6V21K6or
YSTmwEXlnsd6TK48Tse5R4iq6Tvp1/gPJDtXNXHlp2MV75VFBhN3X2gPywAjvynpN375hRp7kzHF
sr12IXBXoIb3jGk9TyXG/tzIHtgjZz2GrxyIRgobpdxV7osKkWbOXPXpVgu3lqKxYDwLuYeRFZvY
OWljqjhQqo33oXaFxgZisQ5zyuC86vtHbl5ImlM3TaaqBBpPByI0J3k5UFEF2bZjH0ewAxAdQv0/
cwWo7pRFP+FP3OqkbAYv7mQtDoa+Fsa6Fs57HV5LHLAyBTJUG71gsMjp1ATvAqm8A1DgAUglXFcT
A/7UZ7YHrC3bT1Hhw007mJL7onMhhsxpTPgUebKveFJ/LWB8ljim9eF1pvEQ/NafjlqD8R3Dv+g5
qeCcVSRlgVOJqDvqzNuj/kuidhwICmKEQkJsu9FEeSgg7ec+UTQbABwJSzuMMUGOD7BKwuxhdrCW
oPJpCDdMs//twDoKPrXndk9mI9eZ175QbCgUvCLrmFMQD5g959ItRc7CFAK7rZ2kQy3bmmk7wgMG
SybhANjzIg0puac70qFDz9oz9lhoyODBquhMHPY5OedUXhi/TumZ4tmUTL2YB1v5F1oGRRl4GhED
4gLYosVOXW59wWFvKZ7+JSdn1/OsHeMESJzYK1xA9Ao/ONHcanm25JcAl3qAeJ3BicwyAMr5MITm
SwknDTR7LP1Nk3PS9Rc1lXfN6Zoaa6cSeP4FjKjzNW5iGwtCBKCscj+kACOKrYrlLYGVFhhEW4mf
so+4DKBh623xEZdy5eYBRNanlrteYf7jSSdcrgSYVm0y2jofSl+zwa6Ei9d+C5Q7i9nFi6L+KUFs
cohyOrPJkIQI9ffm7vBm5zWrrTsLMa20odqN8dJsPvzZxZqJXZ3FNpzzad6peoQUGnvaBjjY0kyr
GynCoIgpgV5StKU/sO7pEHM3YCbhXLHGfeK0jlqhYpkcCml+UQuiMQi7Zhrd/OM9KpZfm+EPhPAh
s6dVlXhU419JPqxpKsExRvhlqurO4KhnahRWWKxSMDcS0hsoH/jtonLOJhdPfl7sSe1B9elpczgP
YiwvAh4CGREZHozQS6LVQEdQToaqgm0mO8PEw6KhsbjnLPFKnMzmxsEbVmd4ziSBKnnQQK2Q53js
NRtFVFFbKFWExR8eAi0HAF75qVdfOf0UpRvOLvxtSblXRSG3vjtNCxudrvqjAXcLaAx0zyLudwEf
NmLGavbJrYN9r/6AAlMcXDWedGjxNTaKqmHhnlHV3sCGB/FhumBSv3mXBggoU8UOp+ZTlLD7SBjK
MhLbntQBoQ4dCzkITp+By2eAwgKAMetfhUdfhRWG52drJaakQI01FjhNqeeOf0WEIX87nH6tGQsj
egrSR/ynsrkzph+Q1WZFQUxBsiy6aMlLwpsaaxNm3/ElqhnKmRtV584htjhslmy8mMijSzNYG5Ck
JVRV1Qup26WN9zLS0CBRY+RnAh7hRjPrftBcKyjNN+6ji+JA5zVV+zlLDzSbBkWSajb//hXYskGd
VMPtbneWYtZSaUGwuo8aOmjgpMj/rtEgTiWRYp214UVZyLq6cTqq60wb6yVVrLAxfGmVFAoeU++E
N/ybzwOjbEcvrn1abWF2frqmdwg9/xGNEE3n2YPiWsEIHQ5q62O8hNjSWBUV8R5dvHQdtFlWyQUj
bSoO55R52Hn4zIVNc7hjynZvM0BPpheACrkSnzhBNi9oYA7FxPwvX/gIhyvOH7pWophHE/XmCH5h
4Srlr8zCWFJan7HqUZZkicx3VmWjOiublRMll4CCfOWbgOATeNaQYccf5Q0FvbxNPuTJqfnQ/9N6
91XVgDrSZmvo7nGavBqzhasowOjU4ZmW8gNp+L56NUPTTCqyTr+WVfyb188VM0DL57/NyA0Sq1kf
86jk5BXG2ardex6k+BUHTxXh3uXEM8pezLH9gQe7QrP2WtZ4EMVrk5Moscdr2BRHJStK60cM6hG2
99A3AKKSowsFAHLIOlZ4lftturAEmP3WPB3VhYZuv1MuMhRnPUSBjACrqMBBs76EZ62xiMRlglI2
Sw70J+p2kkKz8AUCN4R21nwBh4rFRkMHQVQbvT0qfT/fxBWBJFy7nrOTQ09VFr54QPwKjJqJI7bc
9EUdZC6BFk4Gpb4kqW6jhAi9/yYQlEBogy106kssBIofnZ6jfAthu7PEfYxDOeohdPZkRut7QU80
QGWxJ+bDtC/C4uCExwtvQ6KAl5dR2V9hPzH44XZO/i8BV2fikAOpdskG3zkwJF0RTKZfOJNwi1aU
1YGjY2zen5hFeEx0eltbuMokn59Qop+gsIdBr0KUPL4O77Ahd2F6aMXD4GyhpiJp/Wli681cFygh
LnmL4RDpw1CvSjeEWGVeeOpwvF1jZ3Cu1BTPysMqAHjEDCjtI7ySxpOakGDEZDACJlkh3pjt2dop
NGE0TWip5pKznt26HWlMZy5ED1tk+lTaFKzakQ6cAlrgoCXzSA43dW2rYRb/twxNLtOLiiOqgFYs
gATDNM+g+3p9as2zn4UHnHqWtAeoARaqaZbyNSYRM2ZGYD4Unp8FBvLMX+oPDFhjSgqd7izQ5BOH
3k8vl4ljLGdxckFsGk4rYa7IA6EMmmDpFRbsQeypYyKHNRDwBvVcBSA6s6M5rDj+NT7WX5Bx+eXa
1wHUCjVAbz+CHEsVF9xALWCiJnLqznYaYcWQ79JpS+BfH/3wQJTm+MmNaXByxhR5dXy1c17e+Ja5
cDpn3l+DggraOLLANv7i6opdCFhQMMh0C28jPfgI9arSt9J6jYofO8iwXVltwJMagztp78QjBh7P
XRQs+yqGGbJTuKAUe0UVf86K4FahwYotoqHNexW/dcgqOkbqnGWVeZt7Tn7Wrsz+IH5vCncodZuO
59FzUv3oY7LWI1aXGLC1K75CjvjYAxhVDSEz5Snx2ED1p2efOO+pmGL9E/cMdgWhmrNfbDtM+9HG
QUhkNnVyiQLmxyASBNQclKPYR0MlGgx0o8xhOvtmoEXrmeGpHioz9qYksE8hXjRvdK4hjpGdB0Gc
ckcR2QIOm5qmxfdf65QLvvwFS29qZ1vb8g8KdVm5jXy4NsL58onLXVUw6trSIK2lhkVCEVy+EVYI
IjIRrMUcHcOIO+i9YiyJRxaOSLFkaHrAx5RBHQA1W0po1hsjlv9ErHfrNjx4LeKSgO9S+SZYr3sU
Rgr/uNjF3bZvtV02F+ZTzQDRaO/cs0Mx7hSt0qfUHyLKWu5crXw2gmeGb4vyqpkorKKvqTi7VBJB
475giX0qrNfeCVYNRPXyBS0hx2uzl6SXlUxuOeaxtfeUZtqFthE4AtDa3AHFdHTgQ5qTF4EtUPsC
EFbVy6rfZqQzWem6hhI/jc7KxBCjprBguKZRamZUzdngEN+oXZLJZT25VNSDxcSDTtSP2Z10LvbJ
yMQxx28AOiRBfiemJpCjFi46UDPcFLBxeEkDn5rKR4B+E80AHwXkdoDYm9dEYdrnYa5euIx2IWWu
hV7HqKbn0ahiBT7DindtrIeTUy3yl3CK91U/gSU3/3ru00leGikuddgfBKQDgpRwBcTALIE61RE9
UJqbIW+aZVrju9LorwOtLTonPwl/U4swgVJsSFXAzOEH+/fnSXv1Ern3AEdTCylIas1wKskhEcQK
T2gN+uY51WOMHMU2DaI3f4xvwaQdKweVLdL5yiKLEq8LZGmQNV5y0oiCMnrO/JGsqfo21ANBGvV6
6uj/tTHGw9BbyuyfJ4Z/VlJ9jU6xF3rxUcT1tnfkfuSp2XP86Nrykfk6AjVTxSWpp4ji3U0d6Nna
KfS0f1qFHxFDYAcptRqOZhwlCOITKq+SfBdVbAQAXXMw0lyqUA1rUzdcJPa3PrIWGQHDy1NNhXqn
v5PpPOMUf4g+rdTED20mMxn7CjR0M3x2/hRmRHTCQa5hYq93r9YwoxlqxSanJ6ZCt4KTugmLj9LK
1FRO0PPp0K5sGEHasRkushw2SUObjjOURS2dF4RcvUCDVItXle9t351LZ68RCQwQCvP+iioQtMOE
PGnBS9LmfpV0yLk9T987hVzXrvbfXBrpMrLilSZ1jtmSthzbyXXe7Gc4XoyVMwwtUAJx+YKwmREL
lBUjrfyZp6n6xjB7nnRo+U10o/VkGlpxGeUhYbKUr0laYrYZLg1/lYXiGS/Pd7PFqsm3ueywWkGL
zdjZNzetk8KxIXtBc/e8lskcmMwiXbQ6MiFHBh9l+jXHhsTM6ntsCOooaJa8/NMODESyXkJOFL2q
+NDtv18KWEkpsWewmqnhXqYx3hv9dMWm+TSP4qvSYQM2LqMF7EBcw33F3wSw4eDFM4Gh5aaVNxAz
kWDjwQGrfyGXR9r9yk/Uot8Uo9ombS8JZKFBiHvCWVMIF3cDRZs/6Sjfmw5mvkw3kw31WH7gMDZO
/7zUWuoRWtXaeTUS50hj/+NHyNOl+CN4SbNYhUwtaDsHI0ZrUtByWNXSnu4S//g4pJeDFFkUw9qc
7NtcWu8BARxEtTznJBYtJJ5A/4L6v+nSxkRJiu+AzMrCZJhAeOcBDWnIdfRUPyH64ip/apmSHhqY
7r6TLmsvuMLYoKQjx11RhoDLQFKZB5jFzoATRu1BK2dH+VJPMay2wQsnDyMM+zxZO8OqPjuaxtx2
EK+rxGEHrrDd42VqrmZMzSz8WQcn5eitqo+QFqlFOGJozBSTV3KdQa2RVoPCZLhMYE+tuWIHaROM
BCcNvN/iHijCJj6bQh0aucmQqRzFaha8LRz2AKCGBlZq3qxC2HA5vZJRYM3VbNuMb2F4X2ExrJQj
mCMh/gOOIKdjdzg9VtrynwXMkznBZlIjly+0dapoVjnATHYVEEGxBHv+czDw/B6QnBuQ1/NfCsU2
593bS017tCh8MHyHmwMFSCjV4MrjXAj4z51GEBuUA6oTsm9sAp8WctqMNIHl9AgTGwtzQKeYW83V
0xdYGAwMjzFnli0RtLADsGJBcA0fJ66XPmsDE1kSV871GK0NB6EKiDV3WqUl6G2YorP+kXIuPPEb
NBc0h/hfNO24dsEESF7PZmCfHoNS99PjZ8p5Uc9yz8B+YXm0xsgEExr7mKqh1i6yw31J/a9OvNjt
ADOzQ3/PAWhsdJRTHNcMcDI1K7ZhMqVmcAgQGuSYb+rRl4Fn3QS0T4ywCqCHlcqVzSWWFOcpiQ58
pvPQYEdlDvm2tfKHwxdJycG0xbWo9R8XpuMYwh1J529dNLg5hzcTiiIufts0JUSOTAoNarERUoD7
JI7tEhZQSBar0C3IkMOqhs6twVWJcDLDtwmSgPwagpWP1YwWGRulW2687uqNcPVT9W5h4ZcN2rel
lUUvCBivRBsjMSB3kheWVPAeRrpvSGZW9+3z17OooOQwrTeQyqRvIa4gjV1dZ3vaNLiFUDKqkVZH
54U55nIY/vPgxFN+piFqlk1Cb6sRDTsZJNXxJBVwo2aLjlRc3ZtvRHATfARC/aZsxU65xSUxh8lR
Vc6N26yhFH/brkGuL1AAcjNB3gOjwRhyYkZ1ZxRgp9kZJztKjG0KFw3OflniE8X04A+2pItiW29t
G5fXeJOiDxnJt4kYBbQSRC1hHk6XMyNnsoO9MGoiQ1TLq68z/cuUCeZPJvLEK66PEBPAFHiBGVPh
cUbQ79EVYeCeddu0m9+i4p5Pe756YOO8ThxvXoqj8ueOTLqilal398F8NASrdM341Lx3lk/JFi7s
dLwI92IUqJkrHK+cDClly5cCmpqpiqEe76MgJ6o3Oro15mzCTDazU73F2dUMmtXoYD2RjkwQnBWR
Hyz61NXWYYlNYGTdpuCuBx5S5lLNuvSKjcTEvnS8xRQ5YOWfAJK1X362fYtxgQOAOIrxu9Cco+hn
uly3QuNPbEkBCDODcwCKwByjDGLaVxTreQZ80zr1w/1d0s7/7Bl5M1TRTTvYq1LZQbO0MbEufZJL
8JHzg+CsfpUdgC+NhOcXv2lQvLp8MIssXz/vLn4C+qE1Ptd7IrdG4tNSUizn37bJhql4t/BK2nbZ
h9lx6Lx9hduHRSmvlf+lhbmKFWFxltrebOPfubcwenA26WivrJmtbXar5iChwGPB/Dxa2Pbk8cPg
RHKYwPhRchOm03N6iWlriCRCdud+DwxXezFDnYO3k1ZLXrJIJ1i/4FB+QHlQ4og0TWcVZpnYGDsm
YOB2TuNcjJ9uUX4E8T2aaDAR4GJgEgX/1KCVOw4H2vRqZx4IgPgMNAbNmJ+GQ3o2eGeEFaAUAxF5
rrCDVphbzQWc9tqG6cy3y8mmYPZUA64kC7AALasGc2mg8mKJRu8cHhifUniYzERpMMdQnGrsqQlS
fM9nRaNsYkS56H4RFwZ1RipVpZJ2ZNZyLP/OAXxDTEGyCqPi4KfxwFZx7InSZA9WVoDUooc5qBbE
ppqCLGSwdsCoXiYLLHG6wTFsVhxKY/kEHxrTZDxTyoOHoGmQuOEjsihh1vpiXtqwuUsZrsjkdQWz
a6RXpWi/CxSoOoczQChdkZ2PK8Vm7a0Rl8ps1wpMJ7/n6ouWVivhMrXuPYvnV/g/JmfGTP1qJfIS
8ntjGKknDYbE56ZGztA+0b1Ls0UiiJacWjunULB5lRogGepUfT9V4y5TH1jbxBlGYyxEbkpPwR5/
Zz8SVCVatyyU7bi5oNjuANv1/8CvthUUICI+t8PEDTHwwCLmLrew/tcHE1ADBoYIav5rGTVoZoIf
IQJkXF2GMt34NUhiFFAk2BDu9ZtHT8h8BJ5NN8BvsYI13jT/H+R280Vq51J5pmkjrJG2ms6l5rzM
7fQxa/YLmnAGIXXHtAuuS8EFGUM5pZ+U1dojUNYV2mvlFTdQkkQvboEIdvl8VVZpyEAoVfEhEshi
imw4h5yF+sA8gdiZhAY1Nl992DxdRhqGhfIijO6ZjG6tjTorWlomPWoiAmA93LPw3aMBM/C93jD6
W1JKFDxHCfUpT+94WM7DaUq2s14uVb4FsFicldu/FpgDIn/jIS8GZteALmhamRSlYO9sM6hfgNIa
7ABiaIDANSYlM+Mrtii5j+63ch6yIVwUiKXRY2wd1XfPxiGTSFrhmbfdWZm1TnSfuSneuipYjfkE
7wS7GGSko9ib4bzpuPVrYFoGIqpLM0xmrKZcK47qYIp3de0NILHTmO88VFq0urSxnvsVJNh/Aznb
lvHWl96u6lHASvkzB+HFCoGmnMxahIylBx41CpiN6RjfBKQQsbsSJgihnYpFWEbflYPNJU9J9R9+
/yYxH8vMHs+Y/75Ud9IhSZnRTLvGXima5gn1onxxtRdRpauwCJfORD4VN+qQfglQfszHn9zsNZ8w
dqLGTNKK9ZQffS99i7jrkRJBJNeXcQAGhvVJOTRHGgNI8SR3MooBhNLAWOrAQAoUnnsmhO3Z/m82
NopQZlIP44OI2I2CYAISB7KkpFwKa2A5hQdTH78ZuavxOcZ6ZfzGvxgWBvuUb2AMlv+TNjdmOVD6
KKuafCXqdO+nzkVdxyPb0eZ0tnsd/4cHobjgU8xdXaoJpX/sU8QlzCG4ZWV/9keGNjJQNHUhKO9R
RQs6RSVfmdpx5QRwjofiaE/uwRv8RyeVzwtW7uomCzP3jwDDCl6F3Ak6Hpkl1AYHw1N9h3/R30yj
qZcuPk9CXp1w0/Thq1c2WzTJixaqEolfBX/E//EG4j0xcDJPsGg7e0NxUJnf/b0kOTOqoyV1UL6o
YERGo0UV/hMJRSgMsJztdm4JhyykmmyrD2ljq9DQFHY4cIEgPlGS3e0ccRGszUgfYPIfjba8ehWd
h9GD0nLgpAvR6xvpHj3mn1Vcslm0mkQ83KgC4qwg7DijDbAerkuJ7x/sraeuH06By10W19T2X4ne
LeLpm4F4ExlIkv2NWmXmEACkaTep1xi52So3uF8qooA5CzJmsCmkNDfCZKc8D0INLhQzdEcGJFbE
HdPGtzlIlhONqKCvL2MsMtGpcIX1aYll8AhtqiNafbyRBH1qJ3eVYiDmc8wwLICG/afIaTEsD3YC
6C21fpUj92g3ezBeZxrPxkisznQjhKahgDQj4wRqvFIfXJfiqFn9q1PmH8pxJFdOXvSlOoP0jgkZ
H5Ohv1tWODHDOAaMR7JEalx6Tfr4xVJsx5zWKRgpNZh2VML4zEN3PxXDi659MfnDjjQZN7SZfGa4
rz0UQzD3gElma4htgVBNd3YF0beABJ6+seuwgvMuX6Yw3Vp6cuwtyC+DfA6gH3hcE3POtDeIzXNg
MlId2k2OyTiodfBPLyTj3Hx+sbL6tZaPyLrmQYCKHLczZHFYURy9VhwYx4cZfnDNrQZfj5oct4B8
M7brAp1z0Ei69Wue3DTz0BOzyQAPrjLUiSD1OCp+9chchx7hS9JZjW2Lu4A33F0Qyw6/Ozu0uP04
cFNJt90HGF8xTKE2txz7LfavJi4qGXrrUkcxwvKSTUogasUSdnGPm8ZLCcspiqb/7MFBjdoPytdY
PQzbCv81Bl75obPGsXI9EVEh4TKXVvcezv46rgoEtvmyoNlT7yNFklO0jLY6SoAIG8c0hgWzKhJg
wIIPgO7+uaWZS+SVKtwcCU01FfYsmGXquiKTyWNKL9FbXxFeKRaR3xHzIqMyVUQJFVVH3yc48dO+
JBuhP6Ps5UrhSHQT7I2BSmbYapHHPK0yiYDUvJfBrFda/T+Wzmu5dSw7w0+EKuRwSwLMWRIp8QZF
HUnIOePp/e0eV7ns8XT3aYkE9l7rj/EhtpytUGskAUEq0aYY7KM/S+cIMBP5rfAPEiBV9sMpk0+N
ysprTj6dhfqmHIt/Vdm8N6RvKN0hNJxzzCKWt/mbpBmfiqMEK4l7YjL7lHQsCNaxz5i553YbWMUz
mKbPPhmvTq6zRqcsGFL7XTnJOqnQZrYUbdjTRFNShFFrbDAGdXGZr/w+A/2yWO+DilAIo2b7lZk9
TYtUHjGMlPyrLQnidpqVh/LXMauTlVX4q9rMzkZpcilK5YG1/R3tvCQsTgl+RxaNgBTLRnkyk//6
oXXRopLaBrBpp/mWcHTFdXzwA+eJcDzazirTyhjLh6k0KHm0j1U8eb6PtdEO8eY0tfrWEqiy1se9
08Jf+iYHcOxgLRnr3D/gumXjjGoSsfGzDsVwkfjdy+FD0qkA7qv01FQKKVgyaAaHPa1cwFkWsKhq
H0INBBaCM6afCDey24zU/dpgYFyg8hw//cD6F3cW+JBxQk93gmQd6i3Xfa0zfSda66kTD2Y9x7ui
JdCE87rRqbDnXzaOxM1TtBZpv1YjPaWoZACL0k0iKwhxln7rECNM4ReJQh3rparcc7s8dCjjuco8
gi49yynfLbhUfSSzBe12r2S7dIpWJn+CLVenxva5ZUfGCXV6b+nFFaECLXwJ7luq/nrC8Opdkc4I
D6JwX1i94uYz5UTtZIduQSCiQXbJ9Ck+mRHZuWKMW+JBLlUj76XcuYrfjq75da+9Ek5zSicxU7AD
if7WJBw8X3FWcUmppdXxOBxx9RuS5XO8YnKelW8gopmm2bgoV4lUXdopUY4d+geVeVXCcSDr0TXV
wVqIAvB7yI3JYKbLjX00117Pbh/AO4kBnFrV2mE8ZQcmUW89kCnAoj/BschLDQ9kEVvf4xBs/bBg
NvAPNbGT1NOqbh9kT6Aad+Jv1KP6R0paioklgk1ay8WffZKH/F0pnGuoZ7TqOUSnaN26HQO3CTI4
V9RNKgLxJifkOCiCf1MZExyKaFlO7T3Jna+ZkTZthWsyar+IYiPzK1FXhlnAtmrIa8viZwpn4ejv
37IaK2/Fam2QBO/006aSpmtdZtltmrhTY9YvQiNuZhmlULZcAR+VdksdepeIPwoN64t4Ht49fMuJ
tkxDTl+7b9+KzjoTUVm4vt2SC8OZ12i/QzlvrRCxeVXbvacIWc+Q0sXEYDFPJrpnZW3zWflWuir0
7DqbpLJMUYwYCNjCn9F9iLyXOjdXQx16bSYnBBn7/BUMXl2KbFRJUaVN9qELy4HSGNgHbSK4PdoA
bGYYNTZ1Uf0ZfUOgYSK5jf8cdAGG6URAVJ2bl/HWiI1rLzN2GhWzZMl0XBK3m30RxIrjP/TSPjvQ
OvkTzbjglEoFGS6+ovlix6yZM0pHBzJMX8IyPXo7fSb+6AWJtKnAssNWuF5kYtexDOVf5VSvqL/a
GENU4mwVOO6+TeD9pCFOlho/9MDvZje898Ou0uxcJJJdSRbsMXqzoaW/pU38j82HZVtIsPgCLAj9
qCk+zb7BP4LI2R278h3Tlatz3Vb6hOjQ3ISmKLuaXgPWpoJWNJDmuDBXmg4roJHrZBA0jK7Jxkkt
t5Rt2L25m2Vp39OAMGa/LQLnRSmzxWs19teJNjeroqyujL3aAI/ACSTqo1mNqs5yo6LgBL1riNDm
N58YNtS9ZgxwSceNnbfQv+E2L8CPUTj2b8WnHpOQ4pAXmNgrWb+VGjRhORm/VRy/15m2EnnI0aCv
1KFkhrYfiZ/s4hIHEJ2Bb4WCERfAmYkDOfiJ6+7a15nMspC9OwqS8XJub06becpA6J9M6xKMxgFh
LqLsviJDjX22a4xNHxooqpn6/eLdZA1eOHJDzvOHaXZXFYPGdNZselqVFBwStXY7ZGdfT5CeYS4U
abkTiocENxsHGI0oNFwTTonALiSNISKshxMrZoYMFVLPfHoCsRQqRwLLXWBI2W/hf5Z4NC0u63Hk
iOL2OalgOCc7uKlMNicHAwkXrmVPdKU60aK24WbKuTj5JeHh2eQ6TbavU1ctqA3K4cN79OwE4SjS
seFAL2hlnkfGdFdHYlAi0h+DLV4snEAhAiwSpoZJ3VjUzZQQb7E6IaGFZgLnGeABKoxoMVq4qnmK
v4TmsmDt0dnl22MDTzreDQYYS6tpXTkYTrAmW1k31uWvA+IWIg+NDELFrHlvIKmO/gyqaAmaICdD
YKgKGWgZjILQaYvryJawFXFIHhjJt419IGgLrQCQnDkTNIcaqtfPbXdRDMOtElczzrUPbsNYNSPT
4Y2ZYHf4Gu3iFU7mPmd3Kxx6gMKdrDzESU1KvqcrYO8FSb/9gj5VklAPYxLi0+YmdI6D9GcBW+TM
s3NX3tDJLWXjFQXPkrGq0ZyFuKPYe3pVWcyK4rKrl+ClMheyhqGv8zfosbxi+POrnYh9ToVPzhhQ
5eBaGO5jVKC9vinN1szeJpWo3C9J2fcD6U1LH6Fo7bazG8MkIVCzvuv+I2SCtkHIKS8KJIQbMu43
7W6mCG+Md5LXiFnkxosMB9flH9KTNHzX6r9YEQ8DMuRiWOZrFZUtib5uT/lpmW8zvAMkOblNM3pg
7sS+Lth6hculUSFBlSstPLSEYoILbmUGmSC5/G2N1mx9HoMwPnVECDXIHPLUq5uPmOeEeuAlLju9
fkzfskN8WvXWlQ+/pticAb3LOZvDm3jjSdEYor3Kr3rr6C6kjK23rxmfUVKRBLnRAeqQqNiydphx
Ajmlp6L7m7CEA9uXvM2GJ4UG9pCY0CaCOHhaHIXQyJ2UU6ChPGBiTC6NsA88cUfH9tbEB9TmhyHf
dsMPu6TYBgjQw6sUQSuuC5Kc4m/WOq/OT+BSIimM/V9H1Y2YjE/gKSQ2crXeDwgq7eRX62iiqumy
7Na4foK88HJUPKAbzkRqc/MszZ0fA4YAFMaSGCjk9AOxbNAcxUonbgWxTmht+q47ryr4Z2JucICP
EzpS0IKL+EgIrHI4Jjj7S5GZ0B5Fn0yGqDjiAegGGf/zVTZNLHP8CiaUIGMXenxkJBlJqfQxpCk6
4+EotJmclf194ucVofBluZclBjVOcuAsW1XdYyqDGR+Isiy/KgoCnomxJ3nJJoiTY3nguR42yC1T
E9QQAeBWg+e0ECZW5OiOP3r2adIgzNQRQykCk3IiZI66qqRm19uMwhXzgSMdzNRNhlfGzJYSkwjB
SXBC7n/N+wFRjTnv9N+sXPFoxf1S/JrwGPbWwPTIuZp+6D6UjMb6161z7E5+8HjHi1rj0ezY3Jt7
a1Ewlu7oW6vYNJDx8dzM84GIr4bsQI6y/gnTszR1DRXULYNy0DcV5mFGq+Gc56BwfPDG20gzNCOO
rTZLABW4W3B8Xr1Y2X2J6J5u4DYurwLEl1QYlsYDxSU+3cztpTKeFW6HiWCSQ96+sJYuSixx+kI1
/+myuat4Ts8+r/3CImV5DiKMwSjT5R9TIAl8Z4P2J4hDlNVo96sNHNhEmHxUvmXG0yH/OAOjRupB
vcV7rGBOR6kLqCDorFzk5mje1C7zcj9jWJXSTQjMZmIj1hDwg1P0866R3onyN6iEi+E8CaZcqx2q
rC7if7WfI+O6ukiEnij+4NJqMBjXVU0/u66cZ7FxWB8DwXBV7XyMVnCVW6RwE+o7U0YiqyPq4dY3
smyrau0euVyoh8cpGTdpnBHibnyK2VOqI0BPqm+G9pbyZRv8jj5PpFX+8cvLyrwSsmE93Et4focP
nR8jJ1lzYpAK0aqJW6GwSdQaXqlEG4P9ErqZQKvgfZkTEdmDvNWIiWIgb6tfCTG8eKfps4BiP6lo
m9V+LQ4RzqCYxFoya+TxaqivkV9dA/5XBmkxa5Dh7b6Uoo1lpA+O1URksmAR4Z/iPoK+YqBfpN8T
T3yGp6zHmLa3Yi4CnXDVAcSM8R1inKSScdMPvz3BBclHKPnHGkFCmVYfjlb855gICYeNPHP6rEkX
8q1Dnl6h6bl79Ghap2l/FjUOyX0a8B71X+FKYmFug4CQEpPsGcBPMK7mWJbd2h/9pcB6NPUloG1A
BqGnK4VzRmQlIZQZBsKzf5vqJdxBjYaOpcLAYP+gQfrPeIgqTggYM7g7eGkpcgcS25rpCtCJ8JfX
TuiuRUlPBFbS2EBAPOywEIlYTpubybiRdNqzd7RNy42SFw/Ik4VKkvfoEU2gZ6JnQmVZjoZtYhkE
z5K9o//z1dN0iR92ueB/WrpHMo5LWu8sDe2qhjso4+g6ESPec9OUguFA1Yeiqr3iJWUFKskVCrXt
ADbdIOlvxljo44eSItFqXsndUcVx1Vq7gvgY3+K5QDmbjF9grXyVjr4CBeDpKjRCpUBswuoeZrBO
tHLBY/Lr0sUCZK+7Bk+zMj/ReYO/Kvp8aOy7T8aqGnjDdMrV4WpauZfbzHxSQabtYkpvffSYtDuS
APw9Ru2Q+VJfUmNDL6ppXWq78xo4QFn32uDIcIN/liPxf5+27nwQXbdGJYgKlBzBcRiQXsew0JrH
9xlaGO2Hl+ILAnRDyTsXJhzGIyt/qgy1x1VwcuJV2IZiwq4vyb66RdW+JDyy1ZYchUNCMbz8baV4
OrwUyVZ2FA5RcX02dugRmdiVOelJe/GMO4Wz15lmEkL36vE76N/1VtXpLIIlRSSKPlomdQZPdFRX
K0vYxqdvVquEpHixwYvQxv/9+9YGNLzOuViEl7466726lBE2hhXJxeGmoWCmqgaEXP4VQXJVkKZo
/haWQyyZrl1G27bcoaf2FC9z1m6lb6yGbR0R/TvvS8q4JvaW0WIyl4d1aVavTFHuqj5+E2+16OTG
rcu7XV8FzCmu9KE4kuZJziApOdFNGCw0mDc1fhTZvhHefCmWL2renjmNjOo+Ahf/B8biRmI+CEeH
QYdMXoy5xVADWP4bjVcMGxKK3oFwIt8SnHsqiCyrmp88Kb+sgOrPBKZVpg8NU7BQSuicSGi1SaXb
T2Th1eaA/3jVKuMt8Ov3QWVdmt5wxvetDfsgqrE//egHWN+2UNXUdtC5FU7ViHzFau7PEKlbqw1W
jbmNcbElyblI31WuLydjjQGMJgtFiaT3nBM/nr/a/plagPO/SrgxqkemviUDvHFNXlf+jrXKoh8m
54kQLAxDlcCE2qHYt8St+G4Fdj7+AqTlE3VEXDCCgbWCn474Qwyc96gNWeEputMedow0O2T8zNxr
O30mznCKcXedsO+3+Os5pOOjQbqr+OQnFPBru751JOPyl4wDkUGHYm86pA9ztuanYYKQoIeXbOFc
u8kqXsZ+k/CTagRNAtA5+BxoTTgmRE+noNBiAe54/yOD4AZCUca7nxZ7o+cfLx4CUBL3UAnhn5rq
zqmtjQhoUXa83nNBbWtBqdtaMCL8d+k4bcU01/Yo5dBbDQ1e5KglpgHlKcnik77Nkn+YNlRcBbX/
3jvNVu8I8cD6x0vM2cIQh4FoZbWTqFOm+XersHXZpbQn/99snp3tHHR2ZZQ5VUms2d2ErkXTmWpe
kF3aGfPT/FZJ0pbLawcsIiCHldTNmxYRlWxjLxnVhz0E1JBgcpyuEaTPNPDKcWsnJGjh8bERMgXV
fQriuyNn+yhPNpju0e40QF3J0qLRcaTFV+nQ4iLfmDHc+uCIdUOKkopqqaC4OCSQinochkahu7Kt
J209Tu35wYssHiibxtaFj5GoUVK193lBuh3qPfYHNh8qhGhs9WU8fpCq+FEUs8XHbS89c+Ng+2I7
1PUPiDkhrw9fFP7W5k6hSVA7FVxzJKHSeNU1+8DZGjt9W4pFCIis/eDjHYhHYhcSbs6GfFxbO/jS
jj8tHV4xy1yHkQy6Lyedv7sZtswR2a2C+IYvZwNAcA94jTK48NrBzwkBE4OQ00gErKgfQ7JJRMPn
OJCx1JZvQUP6ioChZ7a0Mj1m+kmHCZudAklIANSzzkl04fVG9+H19R2BgF6yVBePmfI/bVM3PU9c
x31NcDaiGbFsVtR0IA8wu34Zzzkxod9yxtFMqYIdfdTZm1EdhvmbkOOgXfvsgikOfQ5DkijwdJHB
iJYrFBM2Jz8C5lp6GFypnUKtzkBvA5ldajPuamtlmcGV9jQU8Nq6Rc/PNovQlS1PVR4CxbEjhMoQ
KxRd4SdKin6VyUT5DfPWdKglD/ZtuhnS7CuQH8RRxrRJ8VMXxNgRdluS9j7MwsB2nsDnC2SwjC7s
vsmNeI01VPOjtigFivS1le3GOlurTr4NTDoaaLewbqL/gpwy0hGn1tgay6kO9zpS/iW00KpEsTO4
YUDpnE/7CJdx6EzvOV+fEhPhJ8vjSkvJGF4XZD5kzvjfk9tnIzGl+ZtGcyRZgM46DXNgekI9yKU0
o+CYhB4k1rZIOBUdvd9YobGbKrf5F5f0zHPHEk+n1l6KeCNxjkbv0iWHbEil6DI59x7NYHLyUkjH
k8HUmJNHxV+ZRICYVX0pus+WeZtQGbXCmm6WgRiSPmMlQwAwur1PO0IdrDTtHYlrlYKt8kgqpC9E
yiXzq5Mlt2sV5iOa9nF3axA1T4ZrZ/N1LuSD9df0HaYeNkXi+lsPEmwZ1AZUUPmh3QUTzlPHuw6J
A2RNJnf3GfasZYrK5EGWaIlvHcPe4BNJW6hkV0IVcog7/x3imnYziO9k2ibDeFXHJ5KFTZwOR5X/
Buta+MR/rpXRQaXtboQTH9hpYFJZWHAZcUUxw4wNfog+cieX4hXHfyNHNkC/FplrbWyWpU8lIh46
QELCDnpuaEYYJNBqc6pjdakiuujy20TfpwAi0Ievo4CUwmXanWLUuc3IjAWI3H/NZA0QOSDcF52G
M3NdMlSJmd2SnRVuwwkYICJvIsc6016xpm2EKiHidbVd5t3eiTzfQUVhx84GwbveuiJEtuQ6A5mK
erY5ND6T9CewEMJ5VrG97sYDYmP+QAPaoPf80PBS9mwmGeJAEK/PHaH1VIUC2OAPZ+LRwPzqGS0E
03Jl/CaUDcS8AwOMZ4RPFqkAbRZI5pxK29jkOOLsJ2IFA4o7WPlSZitIVJZaAZPZ2T1Aqwiov8gu
sv0EWCWXx/P19NoWMiMSmULzrwBmIDTgURT0+8RUqtPKahA790RMgSO2LZGdzuSKuC41xlxJ4HDi
3EHMEMYMzj7DbcLOJCPpRSq3tGCCZEAJ8VRxd0Bn34PkyefMqS7BxZRexmkWdsjxitYLhuzWWdZh
qnokA6S04TvKw02NR4toZHH9iV5w8ZPWTOGUc3mOTRWQRZUhVQrWJp90ovHCo8Np3OhrgaEF/Fho
tnIgn4CttkCQy+M0YOrl4A/QCGQjpZ0KcfI9bezhAga+QSUotgYfMMFAtfYfbMmuVKA6lnNOvHrw
OPIS7U60O/jTiBJBxyxtyyuxQTagLsQNuFJ7Icmf6j8jcTakUgo337J81eV+gFOVwblrmikkzHGU
yOMj1LaBdvab6WCIO4e1gwm7R/FKlQnxckelxaSfAloyxLftcdCOOi8h/lo+CY2ceM1IVqqCI1f5
a4GLlLCElCbnSHpStNyq15xuBHAYfh6u2AhpDVYmn6XCWJqK5Io/gQ9ErQCTF+iAWDYU46+Stxa5
KGKbA6iC22F6H2/gIDXdD9XYr8MQWoVXBbJvkTXOIkmhK5CbWShnsl+VlZZJ30EU2tLZifjMP5Bb
bOPNbWrSGzt9FXXEBQJn/P9nWirFMoM0ililNdGUsTiEzXdZXBo1uztwqYu2+acrB3vE6qhLAcS3
Ay51hxMh9eGcO1xcODKk2j80eB1R5/8p+Z6YUoJ5DKIZLqaygLqz1AlpzBq1OqjUavpxiJJSeeV4
TurwU3WYmbuN5Azs6DbusWDX+dZWNaaL2tKuCDpe0IQEFg6nkwbSCQtNqq7rPwn9GajauXHAvE6B
pW7EBYCII2EhNUFzWcwk8r+GawNk10Wt61gzIeFPc5eMr8h5lA5uQFi9+i2y6nXmq9s+P8UpD4FT
XCfoWLaPLiSzm5T3EpU7OyL5Z6gVXMIy2BlQZSqYGtnHS1g7AvynCW896w6OuOaSULmCncqnKq7e
+NCzHEAFL9/gr2dID2rgAI38HzglkhW5kn0C0cIl2KRKOEOolXuFGRqgw+FIJShj2ebw0c6HEz0E
y6Yi2yxhpuD9eBsiopVb9gKEi8G/ltBjgHaxdBrtrlE2vrYjvGFRHCv/XtkHK6wuArpFDCYH2GV5
rsEZNVwdfvueUIxjlSuHUT0YyY9aBdMOYQnLVFF1bCcVYmPubmAUanDohxvSbzBOcajzlXty9BPh
+JQhLFLGA6/fog471VuidF2wOw/NhFvxw8AzedIi2PMFLoAbvXkLDLjFlLnTXG1DVr8rLZh0sWXY
HCuL/qx+kF8w9stV/86zF2S77qX+8QA1RCiduEOmtXJJj8oPUtxVcEPMuEm3/pEvZk0I/bpd+etw
OT+qI46IK/Gue2PTHLM1Zv7fmvBA3iJQ2e24NQ7NU3pUT2h/whYWzbY/YtxYwnu+21/GbTqbb+pb
94ksPnJ4IRD9rSmtmPQLdQf5RBUlshpXA9j7BQPRI9JL8MK5GETacill+1hZN8Pejw7FbJIf43Oh
Mz7nZ3V4E2GOZgA8zRLCRSQxnVpsWbLJGGyf2Hi4Jr8sAK2peA+GN/48P/3CN0CTVhK6VEOn2W+l
/Gn1TWetjGFXFkgSsk8Sy7tP85KsKxcOh5zQhXbVz/iKXDTCLrHqLgyB23yiMPmxPHMbrhBLePC6
LpKXBdowj+Lbo30pH7MA5a8VXmYt/AoGcidXRUjUzIpOD6N0AdNhz9/jEmffAsHK3C/1e/rVnMqL
/tGbnkLM+rQvMuTXm5CCqhyNuAsyZqiIJ1wMoriyhrVBCfg98A/KsCKNG0FRjjjCLRbf1TJ0cxc7
+4Jo+wWhbouAUkKWUbauBf9hbMj+djtSufjsUK0B3q94UoyIG21d3HjAdu2lOk339D2+OP8ouwuI
QlQX3QsZp7Y1T3Bx0CHZWd33a6af8skvimzdkvC6sPmi2og/5O98V16N3/Kpfmcub/Z3eDVPvHXo
6ATwSe4asVZCOIgkjJga3gnXKbZGsXWKjUUMKO1TAfw709RSO+lusNXWzQEqoCLBZxUE+zK4olad
aW/JSJRFSbWNzVWTrfJiHWn4LlipXNKPmvTQBKe+3Pfy2ZeOlX6QG4TBW0VdlzTrpgeb+Zlpk/ax
cJ0r26bdTOLkEzA4WTF/jKqms56yJTbNlXIE1MZHIzHgtEuS9CE8ASUrxE8znV6L6AdNC6uy/ikf
isBtr0SA/3YP8+RsmJ/ms/yUb9bB+hHI/ln/juZVOBMZgsCbRauGPANWDevtgBgHSbtGG6SR8sUv
+n33YX1HT/YhCMpPzJAM9LRXEQ3zpE3pol6w8LvTnsFq2EwuaudmhXrRa1yKG3HpbLGI9uQAcz4T
afqqxj0lz1uKNLyPafV4MaS7nyRFAqF4eKzlvQVAhe52TURktLAXSFm0JZGsJx5M+W7+1R/IAm+m
9PI/q21+Q9iL2Aa7h6ddq2uJr7cha+yAyuQ+HIN79dWzqK8wNWJ/u1hMRvEi3CRr6w9poquB+jy6
dbk1KIjxik2zIzPsbyYGnFFV8/VncQqPvuPpT99LQLc8Rqyu/4P6XtpeSLNKGF/MEDmFwkiOyw61
mujTEx6snFOYEtUVKEwKvWPAwnbYDZIRtx8cGw6FRc75AdzUBOEWm+7EDZUOhAEuhPNjwLXq3JEH
k3AoICdxC1X9vzRiqiEsvaoCMelbBtPDxPb5Nkxbx7j581oPodqMt3x+a+JzP76n9JU3pJn5KSPY
cJqaTQ01WK769sKSTSwriyoGZQFUN3sR3l5cBk5+HgZ0jYxU+V6zvsQG1IBLD39Jo+/80TkkFHwz
j2lxs83bm4W9EvBYIDn5CzSQKTYcCTF9n2TPtqpbyEgi54XLPU0ehmqE66lH2PntR49afajqq8Vi
jUoGeGARgiURhr+Sce2JyD7HpLEK4heIfdQjgqB/ZaFspS2NMVN2dlG7NsOS+HeCD+w1hDlmXRXZ
FkO41CUuKh7Adv6tTSUfxYgsUp4ZLzsm2V6jloK6nQYmmX2sqR78fcydoCZ71rGouwpLO0eFuLhL
59UhT2wPiJ2di8Xvb1zooiWHh3BYiEbcMYsaeKrjhexICyvja4UJuAQH0VyV+qfsRywJVg1bdvHj
f4JMELNilvx0UFQYrCXgbo2SPP+t5SIirKLZOlF0zC4jdl0hawxL8J3wR5E28C7AmV7fqLQ3/aUY
KMCxFSBz8iuXPRlSWrCcaCnlU4INlTr4LAAKjssR71yQkHzKF0ZuydQhdEnXNpuMWE1QUTK0VROh
92h2U93lZbOpbaKjB5oAT0O81+2OWhHe/RQXF1mEhGEy2MrIvKJK4ulFsk84gINuCkxnDBl0opvZ
Ch3sEVo6FCeuRDkGVlBoCKTUaiVf6IhTbdIpzZ3gNFw6mGq4B8sQ9Q7JlsoJqyVj+OgEnzra6kA9
lvPJxLWRjBQMSx+KrGxFARkgN+3ApmuZ8UpF2+4XJ5UWe33ZqVvgjrmf+WxBax8WJuTedDZO+59j
ssL9TjEIv8rQIC1IfgHwhsYlBWUBTKeWr7mF3yRHLT5XR/FRBfqj/WabQxigwYW2JfwMOTUmATvS
nw9Nw0bIglnTVvEBTO2QcJX0UOHm0uxpAGBb5uFARcxCQfUgp0fL+ntr2VIMH+KMdKcY4RFvBu8H
AFSMad8kyy6/CQponG5jE2xAXnvrj1t0UDHo9vyj+r+Yr7DLaAeRF239XvbRujgVoBVG/FKVT3ye
ZF9jyaWTWzLOHR+xqV8b4jeF94m6kAlbi+MQjshyx/xM0ftGtZq3ADIDCfn0LwC3zeJPR7CBqI69
TLsOSNmDtwAlLzB9fR+4fsq0owr7VBprO/33n50nyD2dZG5srEgzQNOCIMbXCjKdfjf0aAzhVp/O
UfajvCs1wrWtRllvcpQAqOXJXhNf05iXtHtLwbkRLIuAN4NiCoZWbUmajGp1ULiL4mbyPRH2sEiA
PfuCR70foZv28cDeqQL90vjH8RTzNrON9gzCEzKDbNySD5Gyaon3UUzTGo+mvi7QXRkFZGKNTIkw
6KjY1V39RqvZfsLwa83SHgWnK3yAWRd74v/XRLjrc6xXE2+A0xtnG7l+XfyR6JLGOcMTWDZepDve
MDC9b1ofFiFARMWQCmU40/oV76c8glEmATD/avwHhiI/OBc6cS7V96Dg5C3bpSJJF1R9hKDJSOHm
w2SAkaGdjTySRLoKVQGGFnCnMOHADMlRyG49Polxz+sl4FGM/fAlJLEgxjCReNe7aIInlBGvjFe0
4/y4HAM14H5uPHMerpReiGQ7xYfeObVkVHfaXwTZ68t0uOvfCQiEIkVrIqT7btWyammEQOsEbWgl
GYOxtap1Ywncz6lD8R4UcXBC9OKJciEbI09RULjClyGQBWKnqALVw1Obs1BAkc0Jy1b51iQyP7LE
c3pCEgD9SHxuvh+5VqmxAlyaE742gH9ezZkn0uf/qibxJ8GNlQ/G06xh+9PxgBaDw0NmHxAHk0Fa
nmiT+69BUX1JNlohM9za/LHDhEqMPJhm1tyZOMKq5nc15pUqA6BU5YIf1wmucksX7nboJJylwN9K
+VJNCHy+rggGNtqEESC//lF28orywzV6FUHOi3M2BDfvcXNzM5ksYADzk/2CzVCBzJXoGtHoFb7E
FwhJZQNUGQgzqbKdyA1Ww3NrNbeZ75uBqUFxnTezm0c3kSlEObn9L5m5eI4x/VVUgnaaJbpHaTmW
dk2M4K4dyGelO+6Pls+kIf+4sfdGV3hNz7o7PTPy9x2VkhbVs4fOtZNmbWo0BwT/peRq03fNbyHW
1zxcBQ2stqHxBYPLccMLoNwfTgGDWoqYZKjzvfAOGXO+GWzYCWVtwAum8C2BY/HVxPs5+hMBjcY/
8vEIV2WXBCCyQlKvVEY/pqiyUwh7CNYVmQ5XSzOWAwXomTJCNn4N7Y8y56T0oVJ2gJpAZpm/iMha
NLDXGiOJRCFMrVabbJaOJKzHFaFxHNPtDjzlP3lQN+4UKvK4RvjZFRuceWOOn3Ntnk2VLi3eNppH
gkXA+FhY46bG7yVQvMGGei1XTZ5REPHSOWtSmGSip0e+6sgkqrilC4VKcAwZiO/O0mkoP4gs434l
x0PbGQj+VDo6/cJY5rH+X3xdyXAt9Khl8hD/7o5fIQa4lPuHOlOUoi1V7JmoyOQqoV+FfufO3pQl
WyK4zqCyyhQh4u63FjcowWw6s2PooIdM3gzPzgJ37nTXQueV2Ngg0Hyn8bDSmoS+7sxz8vA9urQV
wb8EcRAMXtp3i0+0GO9DF1IuRMgc4iTkgED5IopEBGmlCTYLWceh8XKUlYrquBp4UCnV0icwBvSu
RqQu+EP5CaPFjDDaQg6c6ZRoheh4pw/+zcd46jCevPz6FwyjC8wPyaSNo8hJHQvWZfCU1RD+gCJH
/BzZWJPjW+5UhUmd1JghYPY/tfJvaj0r+z4Y33SWYBFpXdP5KElpkszwhOjLofnU4XvpYE/p2iAS
eEWSjQ8N08oyB3G4Mv3vKvs3M/Lo2ZsqgrDq32kkcItfMeIkzQFRcNmtA8hJKgtwmjI1TeUl1QGn
Qj5SEnk/xFNfJQDB01EayW0rafmKk19lgpIltdSfGOz42ChFXKAYTch6R3nX4E/BrNuVJE2AESlA
9WLVBaELZ90L9KstP/vpj+L5ldzmFGOwNZE9J55xkEikrBoN9lqZ4vK/taTMmtK/WpE+YlbbkjAi
TBW7mRWRvpyh/OG1IfRRRWkVcEzedbtagdJyJTsG2AWJ/EOlYkKHNy+uGcV3hnVUc/vac4cYmXqJ
GF2U/GiHjLLmhyqqeIVjB1dVohZbE7kuzx3vKgkOPrOn4axkYhiIP3Mlq9lUIUssah0bAGK0zgN2
WLP+tYYaux0Jq37+r/aoHcG5j85ZMzdI8U+C+auiW2ckrkWNrV5ATJmpF9kD7xodmAEZCQLaSdZj
VNNlJGQ9hBC0cUs+IoP5uNUrjQ0Gzb1CSN5T5DNB4TiOCvJH2hEW6a7cJUzdaD8pB+DCWlbrrLyl
2Gb5AGbQ8AoBjBBtMG4pNJZLdKMjlwmcWzRrOxk/V9p2nHb+Zqb/KfafOU7sEV9hLxLF0Ewl2Kxl
pXurIVYV/TPGe8BnT+8aR8/Yw+gG5pmMjIwLnV2DxBTE5zusxrx7Ft8irC23uhmDeIICqpqJ8k8h
HIoJIUCWgQCBqPCcxCPEOaLMpAivI5J9Jl9foVVV3TXdcGkyiZ4YytCNY8ZX3UBuZC8TDCH6P5LO
azdubImiX0SAObx2YOduxVZ4ISTbYs6ZXz+rNMC9GMPjkTsc1qnatQO8oWQZzx3FLApUyFAei5CB
YkcXCEtD1lfknqNbj/HI4DekInnHjFw3eetqSyApk/dXmn65SC8xsRsNi6U5NxGPyuDARBj2vC01
eoKhsRidz0tIQ0rlNKEax7Eq+SbVm94FoyLH2EAIs+iXmSSlEJlk4y1TxXcfHlm0rZ3hnlClUde7
pb3TDIojfrV2tPdMMEXXr/Dmt9X0vWWia5rvFkQFrl5Lxsjy43A/D8NXoFa71vtiv0rHNIYF2vhv
AkpzuIex8zlbf2MlAveC6jOT5gUoNBUET9EBmWt1HlcxcFnfe5uqq3AP5PdZDjsJePnPgCd9C3tr
Zn3RU/lRAiqT0E/7vVFke6ee94U+QerPdimMCqeK/uF+MziPjvsZ909pBwt62FhGfZFrggeQr06t
EZ/zLjUkFQEsTxhlc/VlqXgfWqwawc7rocXhulzLRVXy4BQEPU9zdlIAGfgQPaHGEibPfsYdMI69
J/hEAX175RtCtpqMsJLeQgoXR1Izx4c57zd58h1z3UH+bTQcpiADtu1H2FEBvfY25YA/yXFuyZdK
72H8KMRSeUzUkN05vw5ZgVGZHM4J31VvqghCLwb4BQ1HarG+Dl4JBd9h1LQlqy5F2mS1Dhb+DH1Z
c9QrMtCKAr435gXMujZCJB0xUDLrZwzWqH38XrsTHRc7LKkBRW8/c/GPMNBuToOCQ22utmHtGtc3
muiqB8qBPVADU1s495LXPt5dFmNz/ROAbHYxDiONdgggATqs6hPd15aeFCVGeUi0rLi3WvqtV1dz
epK4RowQVcPcUXHh1t0hSaXNuonnTTW0vkGosJ5wV1r6Qag+5EySgEZsNWZD7xg1XHW4UaryryB3
vImfAHjEagveN191yA+U56I3cdMlWdsMfkamwS6PPjMVc1I2hpDjpzzyB4ob15fLQknF325AHoU/
GIa57PUmZ0A7pAOxYCvQItDg39GqwWEk9Go7uNotooQBhVfsyxyQQe7LADUlnv7MBkHl0stuMffE
GoydjBmdZ0aFtE+3FUuKhiWZNbGwAOsq7G9QyiRfT1TGIsdcp3jq7DfzLaHa6TTzISivmhIXOgaH
EkkqZ/47Y4nT6tYak21mrN+3bI6YMdiMa1WCMQhdbEpWglUcI7aimXE3AnzJCAGRmBXiFofoWGCm
EiGBRQui6vTCyG44zEvNThxMt1HdU5xb+IQp8S0Czw9wxIMsrr/2pfPI5JeT3oaUDyfyaaGmLNbN
SxR8o5I/Qxa+ncsueYoL8OFxUj9UhugpKCB4QYEv05Odq0f8ySoes99LJgzZGIBsbEI6X6Sv1AU2
boYoCvAJ7vunAkdKQtJ+Hwt5RCLAEhrYhKc/0o8NBE5h6Um/IgzTRj3KcNBlEf2Fm53G5h1hAlzU
v3qLmWvDhIiXyDlwCJLT0FS3NqNkfgxHZZvVUCfsLaHOWBCUjM7tBU7tpJNxZ+CrAo8GsxAXm2X4
MDhc79qKXb8y2EBaDcBSZA3PhBCc+hwIqip0HhezekmtP6PCUjlrOvrtZNko84EW5cNs6ksYkuaO
17aRAFaEWKXSGOiP0mfxEcuFYQQKwuu3yHEPQf1ouz85k3BPWAib6nFGRaU/pM5nTlvFg4dYiwSh
utpNhCd05ksNWcEuywfu2BZYmtOred0effpBKLjT8lGnhL4UuNWmnK8bG9YEjStk/zONvdvsSucC
/FghQOQSoNIP5gDUxXimIAfCnY2eK5g6ATjcXt+JHyk/dnF6kpPJTHFYQOInm48makx2NzaB5QRo
l9ljbr+GrIYMsDn6NGybzgFGCDF0GymSlRr7ksxnYDk0VNODFV/kfeFHcUgr82CO4z7MS9ig1yzk
3oNbncPjIrNiO9E22yERnaxEQqi8bIxJFpbNowEqmt5zphMa0taJiF8B3m6YHfDAglU/Ns4aDRfY
C9mBLmMEHV0K2aowFVLNmWkoWoAEVX7KaflaL3m3WM4J5zgSqzvMDSYecDdPHlSaUhyotOyuJntS
DWNUOZ0wRXhmq/ymcE1UHmHsuMEwleNZC5kiYVdONvl+0D6FyUlkFoYN7P4m9okKmjvohfC9tM8Q
WyWoqQf57BMRGKKGqb2vWAcO1ro1lDqLU4O+5IjapydUJJxu4N6tWZ3iTv2T5QPc0buJqzK1kiKw
0fuYxA9c139DP4lJJCWVLZ83YspaQrgtjm3nshQY1l5xc3QJdtd/yxfFBPebdZEHp6o9lOp+cI6m
/TBUDRZC/9Jq2OCvArJs4wXsZzNbtS7cZzhiiI8Ug57SPvA/bwg2Y1+cGlAk6qWQX0Nk7zjEpujA
OP0xI4KNeQyDFEj5arhLEU6AVbEvaplpg5oKjC6A8Ak15nIzKDAJbSsqzAl6lF39SfFuUxDOoa/o
n22IfTP1I3R4rNFSV191+chRl0lkgY2PtdEBvUpFHPFAcKgznyVxAlrCwEKvtjZaEq2rXNtVzYBS
sKUGX3NKMP2BeOPMJSoDlgo5huABSTEEofNfOLQ8P8PyDXEMcMbzw9GAM0XGNjgjhz/jjRY2WxIc
SQaH5BsGhsp99FgETjV0NglrwVsnAimOWAvtOoVcU9Nb2cM9y8DoWHQP2BGftSbhMyYJDH4JnBo9
/plUBnM+LluGIxM6OVERCmtZOagcmlQ4LQiWQA111gQwJ6V2SivLmkQF0OCFKciK4vbwkcEliIKX
7IYHx9jcFfsoqgQIOXK7WS7bL/in5bIbHOxasSWspjs6AJ/WWTBCXqo3wcbGFgPSAw+gwvF70m24
djCRsoXzpps4KUJMSIhOZKHDxVwkrC/ceLPgAgS2GwxbgpJo94KFjiN68vJHPKx4NFeJ1WBABfkD
prehl49dcwp3tDMmGV2giT2bvfE9aZFrGaR3k6AT8+kFlARv1+dQr3lWdeTlooTr6nyXBDB4Cozr
419pGj4UROjiPFgtOzGLSeyODDzGAZ4OLw42MiC1yJs88WYkew8kuuoUfxyKtYHpWQYi0ZU/iArl
42R1cyltSgGAT0Nn7YJeFus47U4qlnULEBTAHYVDUBX72Pd4nM/4KjYmHsisK4Hh1K69ye0oZTKj
R8ym14K2JQFzdWhu+D51e9l203c1/ogGDGaPA9gnNlJRronAa6MjcV90czuBmzF8o2dY3E8dRxuP
jjHo3V2zDAfQSfeNOrGP5m+63E5hqLBgxkBdFcMM87K438qEKq8gAcbKqGg+oEFnfInpE5ftxgl1
CXvwS6plgifE9MNzxPcWGu65AdVrq+aYMsQWlK6ONxS0ho/ecwQqMPVLTCcXPXGBv3LoWx5mME95
j/IxSAPXw6alnxWYJa3gmMFTkcea7k0Y8JnVboe5voWaSQGBngAe1jR+wWF2KI8ROAO5INQVOuI5
wBadkX4AU2/+6SZPEOx+xJFgjjI39KGfaGBGfOVx+a9cFFy6FOzz2BgPJd2/BT3Zkug6MDXwJaRC
8tjpGGfyAdbNJRpQ1cM7mMg5OQ0gQKn3RoIS9JXF7yZ3pwzw3BT52zzaUP7hMr0uNWvpAAvt6Yo4
e5Pq5A9M3ilF21vrzTWjGXW5+SQSlLGJj0gdW2Ra37SjUYGSj4OiqT376PkEriEfWohiiiF+I/16
HY1PSVRdzPA7CuITFmB8+tbZIhj9F11h9A20B92BHStrtRYjGgLo2KMGvDQr+BLeTxi/9LHqM+uL
3mgADqJrGfmg23o/41QXSOrqRxggLPOSneKMmCKFKyV+kwxdnHezaKQQKzi3ojTkemWZKaz4Mkt+
LzLmdHlzIm2dlOU5lxyHni0U5pMGo/90WBBMzzCAtW4kGCZfzQtC4fxZ7maZyLwv+KaokJ5j8ESd
i4BCK/4RTJdIsi4L+Sw2AgX5oFD6jpCvc7q+MC/IzgWVnKpnsbNSiTxzcHFQdy7zDD90oA51n5X1
JXOe3FmJZezYnC5s/V3YTHn1z8Fyoust9NTTXm2OrljoxJdoZieYu76X2ddZtMQUAwPNUsJMgzx3
zp3XKhnhTIjXKM79jEIsckd9D4ybdfXBqnFFcbE17jhobXjO9I+lxjwI8t1Ew553MKdrbPKFXqUl
e8BIxEQFgTzeCnzTt0v4UET7LY+GJ6nZr3X/KS9fZrmAxnnK0YcyYo0xKaelgRr2yfFo4uLRnyd1
J0+uhbTePXU08LgDPsO3QHoIp7goz7oxbsvs2jE3j9idqrkYiyIFzCa8fNrudc4KRjs8U0j3mhB7
YTSULK+J/llocNnBZbLSRZ06IHmkP4OgEz3EkUixPmQM/+12zSfsLnY5cJDdG+uqAjZXZ644ZUOl
jL27lH8P8CyqvJU28//iEeNo6sCXsRgHQyUCt9kYdb1XlfhVz9yLNWaneZ4owmAq+n2el40N+ckG
LReLEVznWQWmm7Jk7AB4tkoSzmEuGPp6Zl+PtzaGRecG0pxAcUntPYpGllLZmRhX6He2u7aiH3WX
+ZoO3AEoH0Zqoi1rdYNNbk+ycctzP6/AavX8KeALxERE2tgm+DD78vcScWrzhc+f2PD7GHlc/kQO
s2uhKaM+2ujwreLPkrx0xUHPplvczVthX7r5a4PQRux/1MG6l7BpUt9itZrg2joy55ZcU8RmTCDW
PLSimMCPKqJuy7SZONl5RuDdssi1OGZyRbW2dNn5Jkl/eE4rHa/HgWb9zlQh/QVXVQ28YZlEliJ+
thw214Q0ok2kC9TL4BrTmclnoDjSPZGlgAuf4oGSrczuexr0LeG30g1ZMANGhXvW6XdhAwMNzrgF
Z0L91HG6qAzlXxd2xyAaQcvj7yXGupllq6Pe5Lnpi9pn45boGMfYpI+ykZcXJ1e7kITl0uewDFCn
xXFfMLhl9hDwpgCzt0Bn1zlKLBsuT0Cvi0fiIvAnSKUNrqdZ7Mx6kE73rcXLpa7dC2Ai04tPfrGQ
EkWoX+4czP16HbE0GVVUocbutw4S6TBQmevY+RNF7s3SxLU8DdQx1FUdfzyCM2yrext5wMQpiaz0
wJ5/4VVWI+MwmULD8NDDkfGSS8VHWHj410/lAbWr6LGQfvIKnWFvGmTA8qgJG6E7F4j0LpiQnAxY
sR7+5GJIgA34DtQGx+Tg3RSpdqtydfM5IsFNsg630K887Yns4b+n/+JyGc2aLcw/fI4zUFwNg6U0
QT0F/NRyM7F/YRTvkfsu5Uh3Cy+0/oOByDXFmc4lh9YAn88Yp8ZRB8EPjm6oPQzwG1QPAqbjxr4B
ZKokXCiUYm9tahL2yD3YfabZdAy7j4iZzKvGtVTvof4nfHVQK7kr4prOO2vivZ3wUGA7+BwqpMRo
fhYAHEbCoEx/RB8UGwXOB6SbXFLI8riH0OASkhb9tF0CCE7pRKAqd1usnL3yIi2C0qSsju8gfTQ/
0uMaxn5AUYLRi+nsVRgjHO8qaRHC8KjObPy7L+4sfPAVpbx4VvoUuiSZESdpidBBugcuhY0sBXra
NZc3xPokUEmvS6HY0qhFSnlQocpL/5IP7Z7nkOUPBS8LN942Df/aA3CPWj2SzG6i0mtCPIc1gk5p
PSFIjMWEQ9pnWWoAfPgFX0wt2Zj9h9DN5RaAahVVextfpJKpT161C3QY4S3Q4mcTUYU5L9y1T1FV
bKwBgy2MW1EWcAgFofGwxdLk6uX/CZFgcWLx7RF31xVvefHJOIWQgavraoOmyo59XD5kH69R/frF
25gdpK6RgQBLVNWANbFRDMhXXQBXGO43U2wJrd7CfB66cR8sN64ciQ40JoKoUEq0NgPkHKDpjfZ6
j6QJiwNTmQ463Y4a1XCgyx0LbSBwp1pOOEo+dnmOecIIv8QJ3krV+GwD78dxumpTvseUeToBGYss
CuXy3iAmRdmPqf0+DBSAGD7V0VX8JgVtHk5NyYQFmSZ/mk41nZawAjxgbq1z7gpv1gL781CrrRrF
PKZoYc1o/F7wnclYgwNl9mvNwF/K+w41gpuGejOF6rMoueRzh8SYRD9DRGgp0aiJ1m60kt4FBCPS
UOCjJscQL4NjNT0UDFHchxsqzvPvfslLfieGMGGwTfCrp50GOIKSIlWv74Oda3gY4DqoYtBfNFtB
McuSpS93mvxapHmNy3ePISW2A2YCcOX9jZ77MdtEDu5A7Tdy1kc+qCVUt/KznZgNLsFaIaiiHlx4
Olwgx2bC7sC+iA4RIFgFF1jqb8ocxEeuXy9FBNJANXJAWe5j1Z3/Lxt5i/tH0qPXQduP+YKFe3bx
unCQHBh00tVxzXkGAQvTXhYcHl3mGJmbBQ4Iq023MDdj120sZfEnInkcFlMqDrwV/24MgCWGP3j1
QefAz5h0zgwV7kwfu1RoJl2mh8+xc/eImyOwZo9gC4lYTrrw2JTBJoIzKt+8QMMBVtlGjZ0Ul6Us
al0dxyWMTgddX8fRtUGX6nD1x8xS7N9HQnKbDmcIbiYoGcdC9/HPhVrcH83eRfqRnJzm2SQiW2cJ
mZnRTpqvkH/Vo3uWnZAYcChM4jAaYR95WC7OG/Cl1WB99y0mRmoPIuXqB9ZtcquHhncCkWwj54Sh
xlh36448SsHhZMfEzMTolQBdjEp8RGJkpMoWVS6D9O+B4HaXJlLAIzGOdPv+GOm7wqJutd3jqA/b
VmPeNrqjWNrL7g8UcBwhs9fVgR3NZP5/rU8QZxTzh7tFRwptYacTotuTwDGEijnYZjw6q8UNyEeh
BLTGydS8dxmWe+ubsm63fCt0IPQkSGnu5PrWwmvyJ8SXAZKR+IdovzGDQNa+4nC2TG9sZ9QFuJ0f
WzgcGXLz/DmItiOfe+s4BMCBmfwNiSwdolXDNqMY33UyXaz6FuU2iijsCRjhUwsQZMn2ADk1b0cD
kzCgCOfT9GnX5cb9zrNwXbB+XhxCGAFBy/J1NGymjEr7dJDMLRPauJHWiENu+GavcZPgW0NFGyEp
x2N+NENzyxQwdw8y3Xc58Je7jyHBuJUDqg6Hom79SI2v7KRcDj0D4miMG5OAhdaHoaOWX26CxBiX
+pb6yMMAua4oyA4sJ4Sd6465H0+sdRTYJ2aE7eR+Tml/0gzUojgR4EOMGRr88B8Lqn0aQSUzsIOo
vy0aBbiHkaFv5E3a8B5rhceIoX1mP0fBUwBqymVYtbgpkD+8KofsFLXuoQccJO6oIJevcPMXSK9F
r+1HJOEF6z6vJXBpY7Uwo4NdDhMG91w0FcRncII6/CaccjpFFjSX9tXhHg/mI0/hxOoyhA/LF1Gq
2pnuEtvKMsmAW1nNsh4S4FZHfsB6HE5xrdgbA3hCZ0tQJs/Er2E4Pv3eE1TDhQE7RJIacSBUG9uM
+Zom8wF6qp87pCFTrqhEFduX1lMfsgVDRRN2vAU1pNtVKAYzPw4zaKCM3DAKsNNgZ+fwLGFnCgTE
+lkB9mnAXyAlDvNTJfJXlxaLe95R9I1tDOclg6Jn4W2Jaq6HG+sSnRgG1rofHL9idTOgRZu8/tay
4otVZTuR+9mxeHI0/WXQPgRB6KvEt9mK9J6GSuhTbgyOOfUSMe1jkBsbTtErj1yfvinVO2hFa0P9
rau/rfHo0tMoCTleTkM/ws2JTpF+HZKUDPXIsKTpkGNaU//5ruVO4x8Y5LOROxkYh4UD8g7UbXwk
UVhs4vRQzCiAQJKayuLEadDOxHPEwri2rGipSR6xESXY7L4YKhLY0Q53wwK5ocQmOhjqneY1eL/w
13eE67iF7+bzq8s2lnOag7d5BEBw++Ym+d1fjnFLcB5BrZmpuKD5sfNHKRHHeA8hvNff0B1evUCW
Lkv437Uo343UWI5QPyIPWZBGzA+Kpe218BzQwksb1qSfHsIv7NfHt8lckCRCce69Q8QUWV5HWOX4
/S+YhFjgdC0e+wEGuJlTnTrvA/+CfVuljO4R+Ea96G+lQHOaeg0zfAbsgvP3GRh7r7paINkJgK/b
YfLDKKWO2CTpG3xnsT1KjyL744sTqS/35hxgZBQjQzXuUpfYf/uRAvovjThjQ/XGr5rpX9pjI+nh
jGx11wmihaW66HSGR6X/a00YJmlwVySyBl5UYr4ZsEfM4q8abS0sbekJbOyDTBLmqx+gzK4qDyn4
V0xkRYlPcxZ8LuxOUpLbHbwQFaTSIvwkq/HSVofYs08l23OBVzLEmGK5g536dmDJwlFUUI1UpPNI
1GagMaQEH5qm75T6OBqDP47bZrhOdXAyQQqagY5T/K7hHifP0nU3WrT6fZTTfee9wrHwIzb9iSMg
ID2+r0HI+m1z0/ak1ZQRcPqcqVJvu1sTLTcWtzYNDl2ICvc4J2SgZkd2VDQDAxFWNE5xqeCkz4tD
nckB3I40G2xdZRfElmTAAyXBbM8ytmJEJ4AEFI6rCj0Bu7CFYUTJkarq4VE8cXluePLhKkdcvYqK
6Ng+wtri97l8y7B81vSWm7vbgSAyjZq8m9j4klUNRdtLoalpXz2zEBR3WBMl01z+uw8a4aLXhCOx
xOYU6960NW2y1OJtzAyQa/NznoakSd9hBgwTmS5Ir+PHRL7R6CTfhgao20GuD3qogflZOlyWn4PS
k4lw78Cn5ai1HgP0QyI1l+FOLf+FTzDdxbGFjPAbM+cU4sAw7DSeniE+M9RvG7DXbsRfDek2qlX7
dcK1EJAuy17HBTsgUrm72Q+4IFweMPVk7nScXnFRopcb2dA8QljcEtS5wtOt/LF4WdK+jGwgJLpA
oOggWd5yUmgpNbr2K7KsHXcbF+eA6ObCGA5RUx9VjdY44Sr1/HKcZKSyAHGZwWnjaV6l15YPoy5w
LWjcvfzsEO6ZVr1JJ6wazVYWHgod4A6CrtieG4yAUZRtO7Sw01PYoRPGwen33rZeU55CictpvimJ
rmYexA17AjrgM2qSzof/D5yWGNcRhuwyWL6A+xOlsN8qjFfSlPAnsdAPTk54a8PvVAXDQ/RtvTSl
vJTk23RwjKHragcL1Rkva3kVLbwsicC/7U7bYRkD0iPrIWnVDYsEk7CC1vJtos7nejgJR0Qu0LS2
TtiV9dgYy+G0QTr6Xb/sKCdi0GGwnplZ8yUgt+7dau4WKKEM0L36t/egUCUBzRGLt/KF28Hjh3LQ
o/KfbfzB+ypXv5vJXAF7yeMg17CsHdpl2TPAwkLnHg06hRPbnwQQ4PQU7A6lyE+GtdeEWMNlh3eN
GJ2Z6nANShZioLIa9PMo+JKnPwSYEvI6nd3M9iU2Zj9XQQkdtlN5/l7W1lmQ4DAN8Mac9mz8+9E9
z8xKK8wXreQWlI8ERZWTjdtsfcjip6Epz3BZNwtDb28pOyWnHsOCAGvlIq0HLHQoGHMaH7G4QWto
Us2DlcfM3avGYUCdKouI1mIkqEomazK2ofyEPWunYY3/H6gLn/gywGkNsc2hMVUBtdExb9hOg/y/
BOyqC5xbOJyTm68dFRNoSMUJa0iLd6s5vZAOozDcYZYjSFPKdckLROEk+MPUowLIT6YFvcVkowrc
rOnOg704+6n0l/pdxViYFQTighxXupyPPIYm42GJoBgjsp8M7BK+CWIaWch4yLONiT0ayfbH+N32
ycRAYrgVqc+2QDfxXJ7TAzkND+iWhhUFCDfab+WF1R3pY6x9sP9SntHNvbjvHtKzvek/Juv2RPXO
LjC0Xs3v4TU/Tbfuw3muvSs9v+quk4/G2uZfSXBZEGf7yKs8LADWNzLPiTqKoBTDOcIBxz716RFn
LfBj48jWw8BpnmSk8tQue5ibS4bdHZchosmVhQSMk4POZrV0BNWd1LuKagPy/52koba8YYk1fWVX
mvLups1/+GwgIGTVPoOcvYfrmH+ykKNv8DwMxkFDEZGSb3I0t9AP2Oer0cH5RsH9Ul/6R23fnRa4
e3s9fdDooPguIPCbe5cdkPlcV+e6+F50Jo4Hg4cURA527rNBr11OlyJES3Dl0DJ9RBgPemt9eeyi
My9o7G8ZzewdtE8y3FZPw8nYkbhGzVxDwMAThaCo/AK9GMzA53fycW3QSFM113WyQwdV4VOR+Qy2
M6EGq6AiEf6opJt48jVE5qo/GhiR4HC0hXBnNy/OvC17QupPzuts0TVsq+8YfWHiwA1BTaj5MHMK
TFQJdsMtM9lYG0BsxnwYePZHXRzKvfnJuBWircTABofWu6vuW+CPYUUe7iULTpaKMcu1DshpwBPh
6hsQP9j6JC/1MG4c8+aaoLeEfmzIQy1fu+WPOR9LykgDTTLm8bJu5mv0rDB/ie/OmnZ1DtfwlxJi
pbfTX1Vzn9s3giFL/Mg2JrFBR6J67pg3tMUWLxwW3yzI0DPXZM2x+dpkN4CjjySAg4J/8JB94q6M
VY3+xcuxm4OtEVwKRoGuqGfZwcIinVh+N74LfLXSjEM5XPiS5df0Z3+hBTGizyC0d/Cc8uIekDyn
aDtX9VnDI3vd71gahTvns0e9GkFLcjdhtHX94I2gv9LnQi/33SPGqTx4YikJNWevHXF5MNJdVv8t
rjUoQOsrzkZb9nnPt/IV5+jJd5BRG5a1MIqdU7i86ewaGKsifrx2hRlp6Tscm8bgy3ZntpdkImSg
dW/lwLT/p0SJnx5ooWBnMLIBU2ro9DcY0/RnfuhIEss1mE5ucGHgJwO23ePWkntU0dOMMkrrONLW
HzvcNJDpe8iy/Tl7av+ioiXCAI0O7iaI7NYqD+tVI56BlnJdfEdU8UOV72eej034zhxL17Vr98ZL
f1pe8isJgH8Nc5McM3zzgYVxVSyJ3LzEyjFRtkm6Z8nX74aHVCQu+rxDs9LnPp2z/V5jxg5HrdM/
Mi7cfJ1SrFYa5Psjm5+OF8B2lM90YT452slr9JP9YAjl/Uy75NhDf1nFzxZWqiyQt4UNsRILBAwE
Dmx7l/aMXR7h2GyxrsV9JsjK965rOJ0KDpnkRu3GF/pobgUVsK/EC9pXF67Qc6mtaHbWnroflzfk
WqVfXFgFkhIBur38m2AY810fxidjA8++2mghf5CCQH8grg12CaMSn9k+/3DJm3DJ9qhYpNRlD3A/
If66CgtBseKTGroCxjf34TtigraF+lM8yUDIIC/ARYjEAH8GFUSFf8T4jBqcYIHENPPfGFzngrAG
G7N8sO2UH8AKomRB2IC3KM2T6x2nKsSqrNyyt8CxYos6E6HmQwiXanaVA6yWb8xedtjKVeqbIEdt
712k4UY9WKXCdJrIVpDh0OznW0iewTQe6gxXMaxu1WyvxFgDhGgAHVTmrSJWNNJpC5YsrQixBHjx
oXmnexLT0Kp7miDFZfVDnDxVqbkDe5MudnbqR6wYDkY+wm6fIK8wWmnAJxbguIHtdDi0N9J3t/LD
pEUPuS5B5UwZDYuLasM/igbMTndFjstkulO1tyQ7ymZMnyJfpklplLscs/P0Xf4Yv4PYdQtc6LGl
yLkExEpdVa2rza7NUw8THX6HSgyeWcnUNNT6XrqwLC4+5d3wNZnDdztnL3grBBd7V0XbwntF6otL
f8IdeAMJ4nPk7wkqjG7v0UNNZwjMyLWo7kGBag7r4YWxIhsw716lJ4KRQ7+CR7T1qLPVCjIufiMZ
+zm68OrR1TacaaM5F83TgvMLyqWVc/Re8UMHwO1IiPS1U7yLL/TvcBEnsbxdL0fX40+53+2huSfX
9qDRg4+E8Db9l+FesX7tHagx2yxgcH/OGT9S/Kz+zSItCl+d9mvqXu3w1dwEMMrt80ioKe7UzE7M
lNy6F2IFD/Mf1h/WHe/XboAfclB2KXr89AxDAws6S4O5w4klfMifoFrmy3VyWJG+NXAEwdlOMVFT
4Jur4ZQmO2sLunO1mfLTA4FzMR6CRAI8s6khZCba8xCmH6wPi5/W3jfBFr/UjJP7IhYzyyZmMk74
hNa4p3T7EfOMXXwkuVcu3eWY08AD0Om4MG267mlMzjjYT4RmwtOyfN0iJWUXPhg4FuD3BcoKk+sa
7eszWxYPeTHBRY0Nw2cfwF0ydwsUoRO2Ig8GQOMPBC33UBLNx5DY+HyqmEUl9okHfXylsbKBj36C
m9b4cJh5IyjF9Pyzrm/g9A52zTOlB3XY4/jBgSUhIyVqEKUFXfKGooVd/j39gJlGdmV4QLdnr0he
iw9sVuzxVOgE15Oeq3xhwY8dH2sY/QXPVjnu5R750BssUnBaYizQVan+nDyV/VFf/IqgMKAQhHgQ
o+Z1EGMABuO4W3v6nzQx9zPmbdhtmnzziosuDEM+6woJHysQgs/Tc+49Dtl+qe4Ib1A/FB1QN3lp
Q/8YkTiiNgdwTLpXxm7eJRSFDD0kHOVdF06+K7lTs3VCl+8MCqFKP0nUbNh6UPI8+g8PSxv6ATa2
LaJjV0FVJdt81nnMqMx12NW687EyKPlcEiqG/wFt8PKopd1GeDqMd1NTYMOD5wYDRwJfw9oTHv5X
ZSzAKmA9NcNdUGx3xKPLfrUtLpABz1ParvQOvRvbymNCX2nDDYVjYuI94Nj9Cd8GdOT+iJlR3b2n
Y7ET0UTJ3yEqBtfGiybGO+46GhHBs4QkIJ8Zgups5xN8BOPkGRnHLDmYDSbJD2oCPwostkW16oAh
uNC0oyehAsxRsYbfH1PpZtCccNQOifk8khcIFAP9AIoRdjwjZhmsyUvB+ehsAHp7F2DoKycIwhYJ
hHiUB+eKNq5q4k1A7RSCCzijgrWzm5w9QDJx20wnrFNz/S/o231gpdOq/0w8NRY2GVDNX0ene1Pn
9hErxaArPoMZgDlR0LqzcOiOHj/Ays2D4mRfQhDI8IIQ4hAIRjJPGLcrBxboB1FgMawJJ4cfb+Xa
k8n40DQ8NVrZXUovOCLztt2nrEqeU0gQoeqQhcjVkg9Yp4tWYsJnlR3oU50XuzGH76yzdtW7XWaU
myWcobzpONM6Z6HGm058Ikt7k1NUFiREccqopZo+X3a2aIc0TelKbjUwMOSqdszvllVeQl37oxT1
PjRb38GQiQjSvdiyB3XJGh0uZ0z4JdYiVtjsDbw7hatuosXgck3LL53GlUA6NXZ88md/SSeyBR09
EQQ4vH4N/O7TsDdTkl9rmwkj1+CS5HtgknsRExeatpSsvobOqcFJMndd9l7E3tGoUC8j3FHL4WqI
ZJMnTvbJSlKjXvQFzMW9NLd/yqp7SazqNFP0eTclthgGdAkI4ngN9A7blL9BtBuRAZQsfSDj2K5z
ihBa4uOICWaZJ74gk9jqOUBPJ+XNvk/AMfrOgPRHiuIz0v4HvOrK1xaD6pVJ4f7tRo7Zs0FiKDFd
W+UttUjfA1T7yVB1jQeDpMFC5qcLE5BZ+fwn5Mz1t649zR96AsVoS8XDj4QVoi/vH0+MkdyCTU9P
juMMErHKJ4DKZDWDEpNVMa9iZE7X13W2bRGy7iyIqR8LmeM+zufsdAc8y0+4FdFzqe1ROi/UXigH
9zDcFeUY7zt142LbAb0VLOsTjTdZ9+EjafBFdqnT7UxS/J/sYzp71Y2KQOc/1UfTOCUdT8peyy9j
9seALeDb1bkr3tnl0B6303p6nm25wCtsDKHhkOuwyvQ9U5+O1Cg9OVf6hzzYT3xd5DgcRgiGzvAV
KYT0ERlvTeNGzxn8W5qUkmV1scULhyXSbajPS84u8wHofmVrzwTfr2NxuYq6td1AJ8Rlsqrf4+XJ
wRZW630IUvBfygy7HxjabcHWFUsXHQ8KwpFBHtaDEq0q79JzLCyHKgjOR4DtwUNo+CAccROjb0d5
6bAdVGiNTKkJePc1xKSNf6L6UUM/p+d/y5KjMz1rDEWiGfE7XPTBcBk5N42zMzGB3qfzvlE3rM6W
l4j5HmHrC8C7gZ/SlugtditZ/tqPT+a68XCyskMfoMBibtgr7DSdG4rQZninGuJpRflSpx19NlMx
TcFyaxC2t4dcvQhw1n1DUmqz/2g6ryXHkSOKfhEi4M0rSRCGpr1hvyDYhvDe8+t1aiSFQlrt7kwP
TaEqK/Pec1/M+hEyIh3nEnp2hSMywYuxV5nFcihdF4NCTM9f0jOkpNTPQ8TJorigKnbZEsitsMmV
h2ZobqZH88oVP4XG98Dkvjx3eNqfLdd+VHzeXbz6AVUQnw7r0tGC+/SHaDTOvOQbyeFYH+/DhzE/
2jUO69/mwfhAWHSo9ppvfbCJ+cqOsF5fveYH3R2n3UCyuUOJvJnYdt/IIA/QPYajP4dNEHngEqLH
3rdPOuckxcku9hcEG8lO2pffRYDygIipo6WB23TtE+EuZfyU9L4ZucRQ0/NN3EVjxLSxCfukFY6F
BUxCsplDTdvipOSj5d1z9fCh/B61V/LN4TfvUZyTPRXKzrbL8EwgKttmv4ZOEU8q9I6QeHosJ0gy
bBEysJ3tPKDd2pjOC3GZiAL5gEEAMYMQRM7sjX9FU6gmb+8XY/SOrClKXyU+z/FnZ/3wzgHEye11
LM9ZAu94/IxxvG5m5WRz8YwAY3iZtil+Bd1iQQJI64f573fysV4kxN03Gi6dX939+aidiDRKHXd+
I5gqQsoKynJjWt6o7PV2xyMI+wuYGZk2DLLbTclZidVHOxKimujHRRXvjJ2cP7y7tLREKXhCi8+n
cqNTzERoU0gh/y8+0SAvoHhQbD/yEdL65E3fsQEejMwFjl7VW0MCtMu/8VNIYFrQz0f+9y4uVxvj
z8Q060fxY4HV5K/4zBjWAOoIWQCO7cUqfl3Axx6XEf1a4EggVoumZVA4ATwTtfDIb8PADAYOWzuu
s8SNPBMTNNgxAV7CDn7JFwaWF9IE1Uro5nP6XXiqKcX9FJdMYIY93ywdvF8ZJiZYadpJ6RaeHOjk
g0qNiW4ICeryNjuI871Ec3W4VBQqWz7rdvVW2434IJ1T9Dl5gPugsdCikhhZIOHaRCwvunshPS12
KMreOlD3NFfaTfUd+bSuSqLKNlgJwxwxOXcGcFpwwgQxktLZpicOn4fXsEsicY9Bp4SlxAGAhRSt
4njYEjweynLA17QckVeiutdZ/wxVQmeP5vRnuVme9sR0E1MrTZJSwFCS3y5IoAJ5k8/8PiyORS2+
NG65cjgm+xZx94Xvca0C2cOy1PnOj+SbTCJP0g+EBHBPoDY9/sgoJT7HTUNw8BmBqDTDa3G2LfRB
6VnSEpnJGgn4cGlKhZrzwD6UYvhGbwPslSbDRmxGNz0k5gwJgxTvJB9SEAUGf8/SoxdTc1nd8lDh
hSAJrDomv6wH7t/NkflHcqHRyI2NNzUcWZgjgUrWroJ9isF2M2sXVjGderpb+m3k+sGdRuPusGuZ
jW/uQO5jigCq+u8x/qy7d0WlZcnDR+bpGxLNzPH4uADQaXuFyZNDrbKhUF0RVnCd9SkzCQrl4kiM
esg5YjvnSjrRe236XXXhJcY00m8UPuw59wRfJLsSTMaH4ddAV1nuWaNxc+AlYByVmQB5tIPr+iBw
J8ORrWocjhwoM+mPRMNe+bmS4SIgQ1cvh+Ud2cShbn/t+1cnhaz6bgiwOKUAJlH3XzU+EbpFgcp3
27CUWPMYUS48I0u5n69DdyqOif1dg3lDulO8ICNhCUh78fzydOEYv2gSi5uSlE7Ok92cEYjHZ7GD
Ja56W5t3fiU76hrqYN/arRnypaGCGa/ylWWhXlld2W+MOJAm61fO2nHRhVS/8UK1uQXsT9tIQSoD
wnHm8RrC6pihfC1vFpew1WrwCJ/Mp6Z9mvGODW71yBfRdCfec5ycVDVMXmODL0GGSXxSu1/Ia9Mn
/dsKQ4oOhmPTjZ9GHyzOtz5+5y0SQYcWMZ1a37rDaHnV0r2tHqRzi0iUW9PRZj7lakxm6K5+AfZM
bpQs3KIzi8ttqe6ZeTgVekd/3KssU6InXqvkotCM8xSSIrYopnL9iDTmB2GGdO0ixl4BOpjjuAee
Ez0kz/1rDR0mRKnMrnNqIIXWRF763Fm+6epSUj0Mh+LDfO3BWz9XB6I66GMTn8ilDci9SfQG59U9
QIL1Mx2eS7osm9LngsiA50TLE0kHwhe9YlBH1ebjcGvnl9r2KqTvbpYF2BQQHaBacZM8tNsAOTYG
s/iEl29BcH2p0ZQz8JuuWKgSfR//ybmHo528H9Z1MCtYgLZlBVoG8TDASWurPTm40Jj68qS1J4Nt
LD8aPBN4s0e4hb4Jbgl/xQvYYsor3ZXzfXIjtQbn2CgxX9pTLyOloX2HZ8VdQjIcwjbb0S5oT7k3
rYxKuBhvUZns2BKv7Jv3G5dOCpruoIWCLuGzRQ7RLvKHK21QoIpaKL2rvUu3KFUgpm/MvXxBGwMu
o2yPEoo1LPYOHa5tVrp8zLkXIdf0yaFiz45+6p/4V/IYUeT3RzrZvM0ldMRmjEoXqg1/SYBImYee
Gq93EeDyzjC4E5zJCyOGGYNxu2Vo+B2LVx+NfpcR/ueyODKOUYtouHAh2hVH6Vb5QutPUV/jMd+q
F9pB/KtV3dGXkJ5kcVgoz6LGR5WzSz7SIA/AO76rsbdySoD7/dH30w3MTaC5KjbAanenhp+O6W87
hrS1GnkbX5pQ557H4YV9maFG+nxcP+m1phd+zFR8yMy6SK76KtHih4zMmrA5teh0ZqZLfBz5MfXs
jl7uuWR8RHf1NYKnyHZGWXgixQRRV50FBPxyonBnd3DHDN5wmfbmygXNQwkk30YuV4yKvpufJmQv
qX02FvYPfrf02/y1PgUT/970SBtgRzgpwPY3+XeRQd9FerhTWK9ULGGqBBziNvcZfjtNI1ZgAYtv
K0zSJFbed5QNkHlRS71rRWj6VBvZn4rgPNtmIdJjO4x/jT/tjV+G0BuCJmrgj+LGF34h8k3XdwAG
gvlVPwD5MPdSUIRC1cIIkWPceTf38a/62l1bjKE4S/03iCWBdmkfWHQcHy4tmwMIOGtreYwL+FRZ
93xkmhx0zPnCCMDVV+qRPvjOAzv5LOqeP0F+lV9pCKbB9MUAnDvMx5175WOBSILwGi+6aY9SQLuj
OTmBguUbEbPPZwURjNY3q9SePJcvBFnf/Zp+xsjWueCgc/BXz7hM13uYfJRB/KuDy9lO4b/NwozD
WNwjN725r/pTku44Uv6i3wxYgJfzEjwEEAABXal6yZInpvl4CRVPVY/1Kx0DfGjpHxOchOH1lraa
aP/Q7NiJvIAX5COSsXe8Nj/CuiFhtWNkFZTHRVwrPOQozHouk3/3llsfTB43lUC9TERAUJby9LYs
cNRykY9rt/5h2Qqdqt/8MQdQDynGfK7CMrSBrWi5YbvitkU5q4TKjcYf1M/76io3dup5T/+wdWgS
sU3wmKnL4X6riz2etJmqf35hSDzlPsIjzDKwP3mAAYorjavPvnLg00n/INkbhziULzlgcYJrCQoM
7+y1pGLu2HMWP/UmpPwCL5yGgy9FCJERj4JbOk5w4fzumgNg51gcxSNvqqLqjX7YOBhPjfUDlC3d
IaEVo8jnwNDrb8KP6lfhQl1B8wRY9QaqDc8xxQGF67Ibj3wm0Y+TBmTR58GS/GvgSvWtuaLk1lzn
nahFg0DcbUd91wfz5d5tRgRf6549IQ1oON9v0xXpEsPIhGRdNg6mHPeQPjADT8AgRBYx/sY3R9sc
p9KCtgPIHI8KGw7IbAaSNO7Y6ZDbhGq0s7Gfoxa2XA14duxSSpXn5OIIo7BH0Wy8kNXN8Iep+hhB
emMxU6yzPcTf7bd9ohoBBYip09kYDyvnqUvRIYNdvqW3z5wqwh1O+t705cPsE06gIm9wO+o6fqYB
LW4DsOhV+VwuC3qMLy5+Y8eK3NDEnd74Y8Y8oASMGQnLhEjvaLjaFfQHGHQgR0xaCrvF/nZ+2LK4
yqTX9J1HalFvFDbLrsWCEMJmYFrzDI3lh+PxxGbXoRSjkbjnZfIHzDwx3AW5RWGgIZOc60OB/v6+
KS7Jr7j//Jp05F8L1sONP8VhEVAs+Gi9QuN9+WIoCaCKkceh5XvGEfCPyJv+crLPvNXbwjfCqXMj
2cbo+RTscc8kq0YxFd5BZjT7IT9UQLharq/bbr8QJFdSLytmMELhZj37DDd3cwKAC23UVpiVWQKS
J7/mx+JDeo8DRIwOmgyaG5vxdWQkNBxmVjWWFMxv8Tbud/a+w/fuqWxDkLx/WQbQAzBvoDIOLS+9
GDcqEuMmGp9gp3eLz/HnE9RF5cp9PbS4CgiBfui4yFqIHuc7FcbCDccp8bF0qN7Ly5IH9ysUYkvC
hR0wNtBw4TQP6aVDqB8aGL7xPvy8MUtpy+15qjzO/f5nvZRH+wcsbG+4DmlKaIIvGv1rckhwE1A9
pF4/uDjJRamAixqPwo6yIljCNXqb4n2rPMqv1Yk4sYTTgpGnWMcuvdLzEg7Mcc7TRkNbbqo7dC8r
LtYHR/MQMLBx1m8LefEuknbg2/9mK0x3NtDpNIlL2+tJz3fNISFA9r5bi4/02XxSidhkakHpz4C2
36LSlxZxmRvQ5V7aT35+vx+zo/ecn/RHEzIVIzCWp+Ll6F9W0bXXf/QuaFRvxP8NJRs+4SsAry/q
kYEOwesZ5UPGdfSBLaqSfXFKgx+jUgOmLD9ipy2mPf0sPijmogw0tvdnQgSaBDzVxjo7V35Ox660
U0LnyaLRIbm4lBFBM2D7XF9R6tYBSjt09jYFHffykOHxTP48WbPzttyhoOS0HgUf0o2GT3b/BRYM
JgfGglsq5ImiFGmdGN6RPpKnYo4EhsyYCXcEkLDVP/tY1M3OtlmR8W8rnA188MyoGZuK+on90kLS
c9PeqXDAjLs2LsEgce9/LYCDxsW+YxLxKAlcKVkgHa9udKPx447k3Zj/ZJt5AY1aW693EiNgZX2T
vw3SSkYi6U5K/hc1iG//Mu1Cveugb5Zc9AFJqQOjbUCEcN49yOuB+bbCiPWxupZU8pC9T2i4Q6jd
LP0rQy633isuH5bzhMX1OB/L135HH30judGOFL3tvG+Dcd+4KT2VTc3hWB5BzRdb+dPw1If8yDQx
wEiKaFD5vn/EbrD5mHiv8JIeePKTp3QH1XQ3uOJnnt+6zQcHJP95frwgK9lFG9o/W21DWctfb3hj
Nia/DI4P/3D0x4OENkNilJc963tcE165v7ttALXZW9w+kMLyEWVGsB65Qm486YSE/yHaP1LL7Uo/
3jx+mDz4PjTI7bqnPPGQc7tULUh5aH5sfy7K1vbZ6vbHYvM4bP69pCRc/gAQ2IeZR1zoM9/ndOPg
UP5Ep7Q1N9e3Pmjefx4/ztU2jFxE4vwXk+uBWzdLqNsyz3hIP+tf5Bc0aZerwt1ttn/04xpob/a3
/A0r2Zo34/15wZibblDJVp72M7v4Mm7Wp7IfXUosvgFqRi5zETLu45NOIrATvG3BXFxIrtzy1b1d
FrbCxVW2Y+B4VHreBa/qusdiuyMy5QBFCC8U4bTZA6jUrblFi755XTY/Px/KlsKWESTcMA9dhL9+
MGWp6GWdVh8sCRqJbfhUbdmfNvLmytFDZcT887zu7M35uHmuUnIPd8y9YpeR9896Bofikg2zWbYX
VtPJ9rk6uxVxW6gMNzjy+F+OabYzhvuGwpyf+C/Aa8EAikUjJm2DJw4DO5zT8WC6zlHRdgZMLgwP
m5lmr8vtzXxRZrykJBjt+TZkriAhbcLtuiGPBnA2fAMnOeYHUly6ngICI/WWkdkdzRQTy6vx0Hxq
L47f7FCqbeuX7o1ygPQwwpsQmCev+ReDHSiELkzkgxGYrnqSfPy68CYo1/7Mt/XZfOuIiiD2YoIH
cVh203E6cnXYMzHdJwHpCAdpj3wEwZ53w7wSbb4ZCXA0oR0kw2BLSOTLjIayPt/ivfWH9ZmBVH1T
n2Oi1ygPTOcMUXfDT4HjMm+Mi/0xnFqaZIimKQB5y18ME5zf3NqpHjEKP+sLGNL4llHHHklfZ5uu
KN8RbKmbzwSHLLXGKfohaWTe/nbqy226lYyWX9T+AAfxWcEIzgV+U91WtA2kk7BVYdffG6XLnbuV
MC9uAPTn06f1V/R7Lg96HzBpVvcE91G0iiqW79xNpw8uoi2tsOfcdnNZdCNoKlStV/9B9xw+UJfT
O4Mk/Ukda4QjdgFXQP8Y3BDIukcMYxPThQKLjuWm2aDG2Ta3FYu5LuBVWu633Q73b3FLjwnVEVcG
yis67r3rnCZotD0/y2WQTj4AvmAmr9xupSfb9pLh2EgfU7cfp5e0umRnanjIJjlbw4lmyKNxGm5s
jZxVKQu329KiHJAa0EZeXlVrZ7+Tt3ES7oZGvBYB9OeIAJn8lvRnWcwM9gTEkKaD0dy0iheEpq5Q
I1ofRDuU5/hQezNbV78e0gfG2vvJS/ci3poKlTEUAihODUjUsUv3mtdEF5QuiUMYCh+9zzTA5e/4
b3OAbgMJ8RFRWfNdHcyAwT2GI/7u0BzMX+WsnNVX+bc+SWfz0Q7kxx/n/pyKPZLb07F/UKuN8UbI
0mOdFz/c8owvje52/SA6AL/xZ5PvsAJS5+QxLjYYNC6OJ+eJHlCNhAZKRmA4u3EfPfD8mhBYPKZZ
nKLcB0psGOUOIAoTrWdSAgkFoc9n7uefHHAPzQ0Ed1zBRdwHiZ6UT1c+LC2iJxhm54R/6ahPWB5E
AhrVHoYkHD/E8txxtZFY4WyKa09HBxWcRkMYEfUGJ7ub4d9l92BUvCF3eqTvAKxKpzPh4ZymVCPL
r9JCuPitE6DYQ8KUnPNqz6noENQ6eqr9hnKj1l1Griv9FcicCu9hy1BMG5GPujq7Axtw7qbOk+18
ad3Zlr77Xw7/rPYQZuuOp4PXV+HovkwEpzpXm4TNYKavwbASsNcntn/aerhPjb07my76O3JhjjEl
L3cS6qZNYm5+eMcGXFvgyvj8dpwTNo/ie/VuhdPzetTNcD3Q0eW5Aas0EdG341KG5JehNPMLmkbx
0/jIa1pfkUjLRDbvrOGhaRC904AAlN4/U1HS42M4KYqyeSc0Lrgyhe71MGVcMiCd2S8qoTZIafqK
0aDCBdTRYACnrLrZWR/TaCYXVdk7Tu5jzXawGwm7KP7mcITsIxw9gvA05sWuwWasTNq+sj6NJH6T
HDIoGDM4URw4SyGUDDOVo0peam2O0BtXUnDx0M4GSWkRQ1hOHDQNeOmouynplvyfWF9n+phg8SIT
gHKfPN1sr9U9EGDYNi3AByTyw3xcx8vdPCl80dl4FMIwsxw3OZNvQAB4qZFpU8Qg0rTlaqvSu297
uoe6l6PXV1EuNkjHDabGMFOigshSKsYuELC6lH+oxXdsQLu2SYJKV/fvisQpGjl7kGop6luHiI8e
2keflnQa8R4PfplhMKLkdjrZ7ef8rW5+BMamaLWXRCGFC+kMtJJkTSAGI8DD8a5lgQCIgl4MVEU7
jBmNQLJyo0BYeSU6Rtmdzh0FGyWWVITCzaAtAQEHhiOMvUfDYdxuigTgPru1lKAClttmrGf1iplM
2GvttXnRUs5WAyGodRDyVwIZgW9CoJXO9kKqMJtBAQh3fSNAb20+JvX9Tho6DpwEtMICclOXDj1b
Y0SXnHfeY7wysm9wafu5YWWjYJHy95HLx1z/8FHCyJH45vjN/ziiwJd9YcSs9I9YDxa0DA5fotkw
/KENp08AZQCM3VmbuCmQQAh8oDOQrYqbZ3jEgXcVyo2ayEvk1UWC7IgBEyMACeU3IiBy95ycrLmF
hi7lPszKoXfVEgwLLQP4hGlBsFHmxqC4ALVs+bSQHQnijGU4fhW1XjxpvxJvKXPSnYb/KNeEmuV7
QmBAmzudXwW8ZcHAIsGud6zxoePCu5KPlPbdgxLPT+Ay5wV9m+w5EOQo26E3VgiS2GlZm/l3zQwi
T3RULiZ+sWfs+Arqb/humC7wCMfGreIUrWXVXWjdyRlBK11+nDv1wXBqqnmYCG2VetICBYN+c0no
5tVW0YnG9F4cgNhYfNfkWZAJB2AN3B8rnAxzR/yaNW107RnmEYQzgaYFp9CnHqaqgbqK161yvKHA
4kMHYlH0aIkNXkkMt325CiGLoOwiqyE5w+/xgQgmocAyV0x37OKAGL8TGkuOL42Gk1gBtfR4L8GM
oorPMarn2NEyjLQ8kXcaijkirQJ7e4amjOde7d8ApESsvaLg2IQWIbAnhW2/yxNGQPEcso46zmkI
PwIDBm56hTHjIDzJVft5yiQkBvSo4waxNEY1pkAQHmaJLpDy0T/2+JTAwcbrdwuNSIr+rOyHMwJE
4IoPSSaJUxr0LfLSeraRKlq70XgT4lbghywpZt2u1J4WegIQUYqX0jhy7820IFmtU0yTJZe3d9Pr
WmkvESzIU4q+TNMt9z5dLf4BLKKGWgl/4BwzIoW/Ons1MKm4jFxdFD86VjAcGSQgp85u6kOdrA45
2WInxE684SsUXpaeQQ6+bcvJMWU/wQAXfqmqMvem1aKJYlFr37PWHzVAfhVFjik9Jmx8dR0d+W0q
lomBKVSdmIBuYl/ihOOtd2QmcdF1uMpxc50zWqAm5FaDjBVCVWNKJjnegERLge3fY/YcptQI4OB6
xDpXevWdN5uzlQ3DW4wNdqXGW9tPoHMYhExYMjHSDeIg0QKwI2BAGmBTmRXwR5al8gVM18QiIgB1
LQJcHGJwCVAIDk36lgwZUNqXdi5ODfHjy330q+oLGlLE7ZXfTNGLJlRtkATTxpIdIGExcppIbBwW
oDG+JqKsaJW1ViCIUSMKbsRqJlbZeLK3+Si/AUto+HrqSWYBX0s+46ZhJcC+g5fA3tCwvVpMqntA
mzH2/qUYgNWceNfwJYQ2e2mwppNBalGmaxYAtktKxx85bblMCFuyDaIWYUM29Po51vVtKdwVKxv+
1HnQJIXz36JpV6rUPmsaqPwoIdXhs7PxvnT1073lQqRmD2P0vHRC9KQJoJ4lHjxYQHxT/4BhCmon
vacA2iuyHA4VwydEpwrptxors2qRpZgAZDgcO2TwDmb5SbUItgfEWf+25nNV0oLBzSUIeDRsVvur
0ptPgaFGVE+3OsMfHXVPCDkHiSKGUkIH3vC/w0XW6RPTb4SQAj2cSRHFgCSDGFcRphq4zpx2H6P+
6I7Cs7lk6FvK5NlYMMVkxAxj18c8U7Obw4LBda3jpsf6xHehZiDanc0wI3iGgd+gziDIpq/5iXdm
o3RYOAz6+LlbkGnR7mkmoZyMdxrjPz7cHiNPDItIwObEyv331+VpQBSD/xMEXIa4rWSkWQtAjMUx
r3Mdh/G0isEnFC6BWpKLNwCYghnJPlc0n6RduUg6CzL9SJhlrk+4Q88Vq4QkwSYlVORdFu+FVnLA
/FmlBYeqJ74kIWMVyCfVLvZDT4IdpH8JHTE6WRGVxSHf1UDZxdTQfFDEw5pbZJmIoR9C5NRXpPWR
49hme5SwkwlmRYUyTBVQFegp/LaV1oga7VWMl6g61aK8qgonI4j0nVBPtoCBDWx5lfQ2R0xIBlpr
K31zg6hukyUL0mBc4ZxI49aJ9beewYDCfJNjFOvf1DEVJQrMYwK9L0ZCmMedI2vHngupojIcMgK0
of9QGN0fuB4cmSIwoUtDq3KuRV5j/SPUArEAGwStbi5QMRPMgihPFbCZQa0miAs2LnhBEiVCVBdW
wQ8ZkejUqIGTfcOUxsK/d+ChtPxSQZddgNRX2AqzO+Bn4sgkRT4mVuLh/xt6CBgHDqzmziZHmp4o
CUskyvHCwhkfuBHU0olJJqeCILxxlgrDBXjehbpJda4GtEQBugI4aM+0Uc93VNTWV+F85+gOJ+Ck
QkfMJiFqTChAx7arAyafBV6umP5362hofbkqFKdkScUS40wg9AR7JoocoWdmBms/UZo5HIuRg4aJ
UTcf4jCXxykengDwiYMOUpAAYP1Te+ZFONLbsTmKyQeYbOlgIVSA+uEVw/00G9+xeszQdscIaaZD
A7NK056hOfQ0xQWSz6m+MySYmvMuNSCdsmuuYKV7BsrSALHCSepwGXrvD9IvQWFUn1RaPUEDqEJn
0nUppVasKjqjJnax/LHElpHlhxKpnITHIOIrGUSOb8InrYy4t4awXjmtx/e12ViU2xlFV1uLsTb9
Tra+OY6Q4zb/eBLiCBgd6lIsv0ZFIoXD6DYKpneBkgWzWVvEKqZo7bTHksAKkXNRR/dwQAedyxTk
NSUdw8OJWS/dnumDT5ccB5Fi0a+UA6BGSUlGp3xvZxK6YJ3dEY+ixWnsPxtgD+xRxmTJ8AgyX6Au
M1JmQUUJ1y/1M1ieDcDI3vgT1FFJt16LpQvmovcz1oCELmYke6yHOIYsfta45LJAl/pt1R5qDhQk
PLkN2Q9Jo3BTd+Kuh7KDSdNIh4+4pwLhgtg6+TME6IS5JO1tisG72e3n3d3CPEfJRWgaHEZmEG/3
+08KdpAFteSJJ5e8Xi7CTaby/8Os+QTwPfAKsiqw0eT9q6gErNG6zvL4tHKISdTHNSARGasw35iO
XFjqmWIR33sfbOhuTvY0yR3Px3fOhmOlx5QwG21WLr3egSuX0GfkgaOfC8qOFR9s/zC3CzwJUAck
KneYomLyUz4jrDJ1w8Cq0xFXc7vpU78Efg99qqSm7HPzYKSDJ6IoVHP2Ft3aW+IsSRfAkEoaNBTj
WLBjbNEC7OJIaLhawk51Dvv0QAmAt/pFRSQ6TegGCAKJdI0TO35YJd/CLIyjUy/777kdfdpGnCus
SR7xAiJLWy2BQLBr83wQtWZjq2GdWJdsWXiD29ICgYjnXDAB/3sCCL36zE25iGXB2kAfrjA8ZBDL
M2sHNnY2pKnlDv7Ens9nsluPGO//n0uMg1os/0NU7pf+2WKaStS1jVN/WPECrZhEs3Osy6/g2wqy
v/T+ZKK2kbOE1MKeh97kwfiq0ugoIIbY2h+7IqkhavTnVhtcunIGsJVMXUMIXI9y4pxy7MVGnz6z
v6DosSh8RCKC2KcLtm21fbJU5HIcejIpC5Idh+1s8EQAAnbaW5/QpqgJzZaJ4FEXIpG5dE5Imbop
OWe5wHhe68Xycu7+MgNjgV5KWCB619BEI8lZoBAFHqbiWIe3IBDp80SnB+EIu6ugmkwj3TrmLCZK
B6X2nVo7iOoHOKUOckKp+4ey+4NKwb4pYmhskOUzhMc2od9Efbe0XjSZZ8AKpJhVtEmS5xz0tGhM
LDWhms6MMQimJb6LcQmzkj3Aig4O4ycMJAzZlnNUNDs+r0kkV6tAElY6UnAKiD3aArzbTWUWyONh
is2dLXZ9CKPV0yJj1GEKOA60nIcnjoN2LvcQj3CORfA2ADr7MBMFX43SEi0T2df8NOJ/0LQ7Kuum
++uyWxy/TXc6p4juUM3U2BxricEPn64F8JOKhz/Cd0l878HHwwn1+/XtHo+HWj9RNVCc25vpNRIq
Xe7GdXaySs5Vysayvmbjm7qchWWjooo1YPoLoKLUoqFoek/kF90h3Ap2Jm46KhOeB0xImsXOkuD2
A0kcnQbyywsO/GQrfqggqStS+tSP1ntEbhnboQO7XzyZ4tBaY5+ttq+iTwfFRQ8B8E4NlCI/HFDd
pHIL4LTkk10fuUhnS/GkWuuTieS7pzmp+brwTDvVU9Zy341MbKURc1QaRPC4fFWf9iqp8CrtBe0e
uR3xtHpkUNH1O50sKlPyROCEUTcupamAQnNmDTTRBKDQBpO/iG4bbs0O5rCZSRd5oW/Jr1Z1v9Np
37MzybbEp1nOnx3dmkRSTwPCfmdF0x+oWvSQ81OyWjspdIDEImCY0w4NErKHdEU9RgtkRUgGjBOY
MYhODbF3jIqQh39CaqFiHVyWihPjVkTrI315QM4bwGnp8Javz4nccG+CvURtaT4YPZM2cXukPqgS
eje0J3CKLlABmxGulXuXscUT/C0iN4GVNt2vhUFxwsF7/+9N3qQ9wLujXBt1M7By7QTSYM3Qs3Dl
dLocoTj+b8CdcWb7KRd5p2ofBKRKT3DVFeVFDB91RUVOwtCHBobe8khlL5mgwxFwEo/Qx7hRW3X8
2igAwplfru8pZftq/vGqDRam6FQVy+s6sG8jX0LDs2pHHQtEkdNNBbFUPtVos1sGzTEUIzs7DMgv
8/b+VWALiPpQtBoFeiGDsV6m+kPalE8zvBWjab8QcETOD5cpz0A9GhEapJbyc4+7knXwKspxEEQL
0Tk5rwkr6nGcUZplh6WTcJYScD09OwyFojEweVproz23K8MfifaUJa3eomHPWqSHdtKfW+Tdnck4
eArFgzsN0XGUpH2PMk4AFgcgvQmy6n0fMQLzlDuJ7YKWZfrpDIffIQOG+U1KLdJi4saQuIainbCi
vUXh29SHgbIUhAeHr+j0UHV1Y7Wb8c7cm+VcEFHQAq5c7kfJppajwhQdbCjaUhTtRDeLmoWbB/m1
pgETnDJdxvU9q3SnrL9cIh1JPTn/+jF+8pDQPP5Xck0/AsItmCOcCrSPJNfJMM0w5kaWZJ+H+l3U
Ox1ZSMpkBjOq1mmm9yEeBaI7xcG4CCGTucIecqM79rLTRKa2E1Xv7COC2prAf4uS3WCA3admwt7K
LsFoA4cbCJ89m0sGqzimC09T2gYX5mTroUDlw8kgwBh3wjskdG65ln2Jwynv8ALhYKbUpENNRAKW
2JUx2H26tNIhFlbaubospo49aQg4PBe6ImYH5xgMOeP1lpNWGxV2ClFp6uRwS24yGAHIgXepRUq0
6s/GED+0uUP39UkAfCIIIczxX4Ya8gA29bRaSAfRHiPaFQLswrOs1F+paYXrPL4OLZm0lMRiy+rn
kQkVs71MicMm9zOpIOSWxd7TfbBl5TzMdL3zaj02LXkagCgFz5FDpKL17XNMcF+abDgELTcW2snC
K05LmXgyZj54NR8ii/sv/Ks1GoIIeaLR4SmmA9Nwr5jo+YOVqu4Dbd7pPSaxpoYEtRa2t3YPUUKi
fA4iuox4lufR2SsGNwAqxrCacX1RiKGjKaoPhwpPK4klxpHGXuTYK/RjdA79psG0OTAeAYoXShro
RdruqvZcy42PL4O1PZvV8S7151G7gm+tyOYggpjOUVK91ynwwP51pokqmKGU4RMTOOHnBgRUCvFX
dapDbm0Q0Ids9o78KuIg1QUu6P0CjpFG4Eujza8Sd9ei9haOdUbKNnlD3E2Yd9jU/iIhKCPExyDJ
yn6f6Go63JwNVCIw8PISv3I3PUd9RaX3J7JRxe8hZxbyjjMpr2bDs5whh8JtL5npQxvd5W0BgC6R
S2YJeEWzfIJAQnOQstOumfWiauwSREeFpPekrSlPJUEz/cQ9RkflqOkBTV2ihzGIv83D979whfku
fLHs3hmvZxK1OxQpE+7wonJymI3fCbE2T0svwSH/XglXB+UkK6o7puppTMNFAQZt/c0NYT/LA/F7
Ms3zkuQ7+h50uAWBCGBSzVM1GBgLGAPUMqmCdfeoyutnrconVa++dMIP78kSAEhDtEwM2E+O+MhG
fSmYbLrBNXDEYE6+EbTgdGUji2CY3PmsSzMDhWB/FoZElwq5CDfqoVXAOjBmt2QwcyNeos8lL3m8
/5VjtADGWD91kb0zGanc0SnquRgXoehy3gd8EQXWAZgBkIzI//yHEoD2VbK5E8mcOEcb36KAdA+h
0jPD4rs464R5NgTPcEHsmHC06VWznsaIjtlgkHZR+Nw7D5lOYk4B1ryiEc9+RL/F4AVExFckSrNX
O+MIT75d3ml+WzyhWoW5VSbKj8vY2Jx7SjSWsgHLuGGUnmvvy0hglSDPGv596YGsvZndR50+685z
wvBO+abtfuG2QocwIkJ4cGCYk4SXjU9NJaQPTsjJrCMpjAnWNSbKKxh1SY+PG4qATkkmbpz5jAYQ
vMHIjE7iPi7QqvJcBHQDpCe1RBmgDp8Mb8Tj2DMpHdX8oEjUQ3wBFlwi4fUsY5yBaYlwvqOl2zUQ
13zGMipz86bhjzYxXwo8rfmy0udP3RzReUXzTODNWqTy4gvRTJon2OUBweh2XzECbraiIqEhJR60
+z2Uxp6EMwdoGXnv7HeOl2ajsDl/1bxdM83dWBFYhol7U/Ek2+Vh+A9J57XbOpZE0S8iwBxebeVk
S47tF8L2tZnTYebXzyoPMBg0Gn11JfKEql07CLw0mac+dLeh3+5Gevp0GjY1kXIxJi85/EPw3Zaa
OrDZzCg6WWYee7UjogNnd4xWPfRUPNN6w5+NSfzBN6p1GMTBjrl64yfaZbktex+rbvN+Sims/uIp
eqIJ40MHzNWCPC+mvkvBnUeTMgWkBSRXT9ydBqyIXcxcOXDS0FPEy97TmN3UyIOLJX7QFDwHzgnB
HbsuW1lwSpsC/4kFFbsM7hzuD1rndQGaXoEKztRuLk1F7iHArbx7OWQcvXgWS8Fesz7HZHjiMpn0
S1j/yIVZ0xQPtf+bUb31z6FerTBMffo7FCjs5Pm5oPQmpbpXvyhCBBheMcJJi68AOgrXa+Jv6zbc
Dem/NA0w+cVQCSKmn7/HfDVxRYtDZI/FKF0/tx1JxDwFOJQpngg1yrUH0jHYi7i7Wc0rID+TIjYw
/yag9K/xpHI4TYa1Vu2W4bGtkjMW2fdJ/1313Y76ZKP9Wc/fW+LhNH8FiFl8DBLoawR+k3Ue8uyS
0Hvw/PzZmPxD32CzjNa789GlgBakJDSlPrP/eHj04aUkuScm+qCmSPCAIXvsRchXSCi48CCeq+a5
1n/m2VuLW4kYyprEXSWYF9LQHcVYc8SAO3WN9YAhaxj6F8n6RpkLNPoo30ue7WxiM8Jh5pjJPk64
VyPa+6XHXgc1Y3BLqvoxRxiCzUo0fgu0o/xHjiNBSyWykd66x3AeMRwXNldiGIWbeNgQw323ULjS
mlYWwi02F5FXEstXG8T4EuyWoXJYXnWxiKcUNJ1pK51jCS5Dudij9IyJyZEbwinRIWj0y+16MeHR
1Z8zKXA6c66JS7cLoOMk19jF2LTH7pgAc/FQELcYbNzc7kje0V4cCJqSmS7fXsd7kdOzQ8GzCCrN
147xEsUNoGXiwNAGBxUt6PCzQoTKUk0hBTHbWputcyyq8WLSC4wLUUtGvK807cNlY8pj1/VojXua
6PIZbX8NCZksXX8Y7HmrmBlotfbaBfZdlPYSjtS35aONAgwsIWnhDohXMTkC5tUOzTuOVYoIeSme
O204h0kiuxu87MUWLDTXH5P2YHDoSlFaqd9wWOvBsuVt1ElxyYdyPYfQJWYSYlz8i4xH+QlzB8OZ
jkqshw1M9DFb7gO1iZjAMjV3NJzU6bLgp2R/rfynvLVOz7d5pth6OAN8msFDPX94dCdjzJmvbah3
R+8H14w6s8irgZTywzdPlojUKQA51o+cYBxBgXHlobpIViOf6YLy98DwpDC0pv1g8jBwupR/CY5A
3uMphCDUuQsFI/LcfIch6Z2X/czePmAsIMvNjnZo++OA/v3GbIBLjP08M0eFKlJFhMA1XAgvufoB
/WIx1QwtddLqBwld/1AT/DsmTJyTJEF1VOOdCbEJzppNITqQXVBjdQUnqf1ZZnNfQeTF3JI6JO2m
tR31qwFzPWgC+6n/JBeeIIbwpdWaG+HPGkJETZIdeESRlTAQntNDyEDY6dyb8o0HDdx2hiE1uRfJ
ca+ZTLv5e41cXuM7h8W157emKVlc9ZtJuxl70doK3U1tkt/LdNCPWEIJuSPxPiJKWE6UyTMP1JBs
sLvWy05sJdCgeGcFxT4Dl8oUVHNm1XTtjaN9uRYaPfyh9eojQk7aDISy2ztSwHYq2snX8aLPGAM3
CiGmj/a666Hl2KzSHpUWjgG0L7JJE9bdgMrSHg+Sk86nZdzt3yAqzgBdMf1LsMkm/54cEWRpq9FC
1OD5UI8YtBA1orEs2KlGcLIZaxjoZYmaRiCUPqQhkDo0AS5b7jMatcmq90N5cRXGBZp+zJRxEM9n
4lzWTtymDE2hFIIZxhTTIDjqlljHOUm4JvUNpUkGuNA2sAS61wwvLYFzfDoF6KDMX4jpooaSrbMY
3rPfNZDkFA3vsx23P0mXPodjedMw1sEEMB+Z3kE1ccx7jsBlKDYZAXKeNXMKk6jKWu8itZGvjifZ
GrbLacGNPUHaqmzSVj1SArCcWmKERSYuHcknIxe8SaSCTJntG/G3FBYGhMJ5bP6+nVTYVjDsoiVY
eWYq15CO0sXceZiYsOB9IHMDT6dCiwHJO8AI1DvFVQ9fJ/hPsQQ92uT5GWfex3jpK/xoK/fg8wRK
+2O2ObLhL+V2hwF59Q7kGi8Hm5GA8JNsI0duqD8OGScClbThU4ol+snS6hOGyRke6Hz9+CC+wePc
HDB93zvGgRVCWz5Yn4Ok0j1OT/ITmBSyf6jD70ysxuxkoG35yBb3kujV3uEEhKZWcj36DYQzbYD5
RnSFpuF9MXNI20SNLnpT3A0cUGV0rbx/ifsrJ6PRjCspCXxPbeeg2OohpuYYtRicI/Ajm1Hh1xhx
kPy6vJDZoACHon5Ogjd8AirmUQXZNKx090coRpFDRKRe7pJUrZlX/jQoZxNOD7gRBzlF5FuBvnIz
aSYk1JBr328fJvMw5vnW1MGNPX7hRO+aPBkuhemIqw9Fh9UwqHDeCwg+ufmBWBcZ5Gw9YmaMIn9h
UH7utPPU1PwBH6I7idDPJe6lIZaYg/fTlTudSJJechGKg1bBb4WcAdANEZCykJm8A4aFYFNz312Q
Pq1RG7vjdRDOROla4bVu7IbgOkLGLMMRrTy0Spz/jb3mK2aSF05sJ3xlxnftdP/U0HYPGHeNMQg9
daeaXrlTeJ/SaKqk/fJBBJiI5gN5OI65EWPujkeuaog5iLO6rMalL9bXVbnA+8ECjXWt3qc+uf/P
z7W1WzgYae1sF5MJesvQDXc1PBAhCinRCSSvAPBtm55sBEdWlOzxpYVA82KQ97UQWnOICuvR4hNI
3Clmqtb6D5CR2gvyD5MHN3hL2fAgdtiaILAmMVhevGnif1tqj5BnwjT+z86iszHPO9a8jTnU4g1o
3Nk/VnQkJJ1+kqS2cSf2shZ1QUjxXcGyzMwP2UikEukiq0KFmLZs7J5HDKEnxjdHKTwFaERApzi7
NEqEKDdOA9xEu433PghQGzMVDoC35O3YHGGZbW3y6KOJUQPVZEVjdilvVuuaAxO7xIeEajBvMFzs
OHuitHWCabkgk/ZB80WZ+I+3qSMaixiGga8QFgSg3L72RAyUgO8FFV+QEH+Ysk+IGFmneCw2ob+u
ovG11zCv984d7nz0Ec2YUQpTbWJQG8XXHqIKl27Ci69t72/5sw6kk5PFMZNMQ3bmYuFQVaR0Twdm
dSs7m5mlgU1VD1r1OE9iVo9OdE4mfA5r5g4NpVeAsa2ksUfftKVwfph5oI0150vOcdZh164tJcwc
567T9P/kCnIY7wTMGBsXkYr2q3SxnJh+lt5Yu8HeA9sNcelLgL8rhkMNN2Vps5VicGi1cjH1Lxq8
VCJ6CukN0fXPTKIaJiJEbxlRs+eoWbXy2Y0ceXeKo8uEPhJzNjhVcggBtrnwHWJhvqoZnS4mtRB5
pvkyEr5Oj17hkVz/ko6Rz86hsH+nAPIHGWCz4+I8jqAbz2vp801QeQE7ex/gpJ4POvpJA5a/F+zy
BjNX30PaDNkP9ErX1/ZQS9NtRJjcN68WgSTa8iEVlXTQLR5jDCG6IVwHIF7i/KdsB6zmQ2NMuETR
IWnPiXUZGu0ko1NhyzlkkYdHEwcqYSPZabKjpmsI7tDIfNDPDmPPtHtII6yZ2rXtBff8BJ08Vea3
twxifYIngv3b4hgxiFOOQ1inrA0sN8yLDT4i8N+cYy6DlohiqUulcoRUy18vAYDC2RGWI8jKRqJU
Ezov21/WwlYbGGhYNO8Epm5SOIcglpbVQQuq0X9TP7pHNzt4mGIxZAQPf0yVg2/VGufFiHJMikbv
o0vTTT3/hQZA9cFqeWaKuPVx8Ycq1zIIxe/K0PaA1vNtqF7Q4nbTYaAZSbYWTiJBvyfQoF++kv7R
LPYzRknaHtTLdw5wATz3xH+aqWMDGz8BGbhVKYYfJIMR4fKCQ1weIRJ/bIYNeaS0kDYjvIJ8ZxQC
jzkq9+5x1vHJP0XoeucLpT7BVW17np8hbtCAg09QhrTRi8IofeZVHAF8nGnXlEK3ahTX8gPgbqpe
S7kWwidmjnzIgFEGkohmL/L3eRuhPmXBz2vIDE6DEOxcaw9iUlH/N+SoTw9uh4PHuYtOhrPj/9W4
pbNkjhfZh94XymnoXgwqglXgPHgE1/SXgjrb3mJf4LDAWjpX662w8Q080jCE+kbBcO83hXtSHqEA
R36gvk9RdDLynLAtSWF5OETohVrHNTx6L92MKaHlnYO23dsnj/N1AS2P4HFoTFoS2NpMqLV61SfM
CdQ2CTZZdST25D7yxyc5GhRSD64Egco4ZkPIXZ66ZVCzwsihXfsjFSctXd90LrjTzQgTJBmCSaSr
s1wlGqOzrhpK+t6BIJmcXfM1yy4JW9rEvSAmwU2TQi7rT1Z6HfMSylJ5DvxiPb1ZRCVYOl61F1WM
Mr8ToiitbjNq9wbXT7MUO1nkqe9hGNzsi+nZHj6sErZ27H0ubnJpGbcrko9tMAR2rFHFG3G+9qiY
JbB8VtlGL8v/ao8Dg5l74gRHLaaPxXk/TvJdzj8yVXu0hb1nYtjSPWV83ExaUEIl6pfRNsfLviCN
upi5cmoHO8UUhh21UkTV7HbuboDVg+5IzLahhwjVwEEgNDb2e9YTosgpmCGNl+MiY77IeSmG/Sre
DRUzY1rlBX8rm06i1Qln4HN8i+mrANIWVz5vmj8o/nZYxnUE8QUMuuP0lhC0NQFAOXAoR7xDJDYp
KnCdtSTnY8B68DVn4pZpkLMYq0oWl3OmNDVBMYDEdEggLrJYA05u5j2mlrYZgGgZDD7U5htpmgwc
mMQxvDKNAskPXGw2gXCXfPNbnFtt1ME2h69Qndv8i2+UYzomp0sQ56fAmLYhSmNAF1kzQpAZKuXf
nTxvPoZ9tTGz6Z/X+ofaSHB9nl6sQF9bPIS2dw8QxaCCa+4XRfCu6W6Lrt3r6ubxbIQBHfFetKo5
KeGjp8z7zH/ZfMiR1ZA6DFhB/TYwnx7xKw0IRZgclj36R//JwUAVkogkZNsJCATqBJ/Pa7E/y6vD
38fhLJjbPbks+r3Ms6PmvZC4LvNWw5GF0ItDu4Evk1jhZdnv6KfbhElMjiHkq5zJFZvHN5DzggxA
pmpDUBjmBTZq9ay2HqDAj0BTTKptkqElCtlorwFh8FrEPplfgWI84nnGT48QwyWk8OhvIfINhmkL
YAJm1FZUbyMdRyvENiDdhutz2uFQGDsws+pDM+uHkL2WO+Z3AveEoYC8fM9y3wMnfTJLyMb8rD/e
l/9Pvh7NmqpfY6ACRZETtClxXTMsPPsfXGBtNr7hLsZ9h86WeZFYZOdwrIVP5RPPag0fQnMjqVT5
EM9YVhWISsI97+B5Y/NBLWjYmD1hE0fnT8yEy6Bmumrkt89fuSWQDNSnafwqUJM6DuZGVXkMBxwM
UPbBnyJ/wOZXO2wjEAk9o0rkiiwZyFST9pfKKGx6V7yPp/yma82mhAiUOsmRme0w36BqblKudkup
YxirYwK5oPHQXpR0GuEnUI4GFWdxQaipJokLQXuawtzi8lu4pRlYNeObNX9hIxqVOCqBswmxzmPK
M/4525mbqie5fHyTkekAOcTQsG/SH/0gO7V8zXK5KeZaXOpw9FMknw8OE0MBmdycaSHw90jaVotJ
UmSvrPSpjWAFkykEFF5rxm/BgN8p6w3kiFNNukEfjSs2i/CmOXnzbHz6e/6BheoRRnQfPDN87RtQ
IoT3+mLjsVlhoOE+EEJ0X0PgoGR3JywaHOW/6PSsDUZqTXNq4a8SuKKC+VsCmzSDsCkNG4yiwUTH
WIRziusIMDbDxRPiCx8TA/rq2X+dw2LnR8se+Oxbb6tnk0NbTFsrkBep3t3nqA2Re/2q7mXs/QvM
hjuveLOQ+FstgXTLvDdqj1X6IvF+HiXPMKebCIsghH/QwoSsSi8nTHR5RDZH7jgyRKumd/wjBQs3
9DM9hiTNvzla/yMD/BAzf19j9AmPXEqhBEUUZPQHR+J9sdIwcwVDxYMjsfWVtg8RzyiYS1R6FU5q
YZ1wz+By5wVbmkZ671BOnuoiF5EJhVDO1ZoCk9SOfsleF4ATJ8AnDTeGxOWfQRMj01nnyHSY0wyU
/wn7ucLyz0zUXnMZsM7nwIKwMCD7nQ+NYe6c0Ic29G39sR2OC6rpgzCyloBrNatcDPHjj8IPtkJw
HTD+7BamDVn9m8Dl1uxLX6IJHH7k9nNZnHVng8EYax1rB0DlsYieW3aolUIFHA7m2G4MaBP9dJBI
LouGyxB2TEIwhwbAJQIVzXjvIcIyQ+bdUToRSpxwmrZ8Gv/LwmnXWursDcuuT+CsmCYZi8gyyXou
kui9K36aRa3NZtnPFtCzY3YvVFl0knifo5f3BIDn2tNzqFkj7Sj3GtWZ0GoiSvRYsHqvv/fwPFkE
C7khSZEXqfOg7G/WY97gyhuATMmkKMBgmIfM3QyK+2Nz//5ZU2rFaWG1KYAlr8erCU5LnxwrRnay
QL1cPyU+9Hejdq7T6L022nydQrLp8k9Z0BoRE+h/+NSzdNUcdcaMcdBQ7+botW6gqnH6lsLiv++C
djvK9cvaCCwS5ScEwvhUj8XN8C4yEOh+U84uobEULRJi4CCCb7yJP/7LUrD/S8x6x3+azBODf7wt
LOhFPkRxSGCALX/FFxdGkriwvtNVSCh0238P+lP42hVbhT6w4ZzAN2AqfDLIMPSmNM+Yusa0QHqG
7Jjk12lfpoggOe/GSl9NWb0eh334jJU0HLPo9jfECx85tEmchXvuNZfZEg+96uAF8Vl5EApmD02p
d5zH7tcvjXwz+iGfEmgb2+gZgJHCMvnzN2DlOpj6Zx7ZDB06t4p1neHtoCePDqBb5/9j2DN0+aM8
cQb9s0u2Dg/eWHzGjTBDqcIDmmqu26Il26F33V3nD6u4eU/6Swr9pbWiBxMWPvW9hVdNQ+TGQHWi
YjJXKga5wbovPxfPZ+37cGKBNres+XPzl3OBeAdD2zh5MEboT+UxdvEx4R3Bm5Z5RkHVSm+6XCKE
BS79b6//+NObq8x11J4leszoMWmxvbsS+aZF3MrO5HXAK7Wm38qu1qrDaWO+0o5hvIjfT6+/sLFb
SPMQPM1FYX5KUEuVP7U4fpjt1XRCoi7ezPw1G55y9r+iLpCCSbgyRA3+15smces6r+3BAMkzKmwU
nP7MLE70IwYgtwMPyFsZofPFBaUzXAzkosJD1Y6FBSKJo7SUkvMUNIcZNqsPK7Kg9KGWNrhQtTA7
w7mrmU2gc/PAnnx1leFIbuPjPt84AmiZPDgVLIVVEGYfYMsSKGcVhKYzypfj2SgYLoOEmt/z0hyt
xCQx7alaKjxGqQNK3D8IbUJL3Z08czorRKLCwGph1A43i6c+odgIWwyq4TIBeZqgIMy9AkycREPT
mG8USPITxluB4QnNMAezIgiNEjWo/9USOQP1yXlwGyxU43+NV6EUgRcKC2f+kbmETUe6gGFmwbTC
p/vc6AuksGJtlP9IQAZlp/Bq1Fduzlepf50g2zdQRLRKh9+HFAUQuh7gUnGVjtSYtptgKeFG/xHV
8L0kv3U6/bEos+E1ASRSY3Yzy6OOlxDQU6KBbBSfxoAtQUgGUjOu5V3GTfMQLUi965S7xrMGDmCy
LzO8JqeuwUsGmePi7vUKrwLLrPfOlDx1fv0I6sx9JLxtCXhywSTMjtIlgzhspNRxcptZUbytekxF
6Kg6t4RxuNxX00REC85rfV/+Di4tYuA/BSAhXj3CqvIHdZp6wiUxuDLLTU+Jk8+4noSIHfWHgP4H
vYYUkKaB8Cbp6crNYzGWx9pKjkz9cJA0g2fIpYdEw551iTY+0WyCsbkRcT9dmF1VmlJGyXE/ovkb
0OS1+PwrjcBxL3iF2XIdccHTNcyAVN+9yGQoGdNb2Rq/ul9BC52+tTnYZ/FANLJGPI5jHIG9v7B/
JwACpKmxRjjWfONCg6jO/NpGMkP2IJVrIZptllyOhc4yHfpa4zIeqLmc0+D6FPTcPmhaZKKdFB3+
CrSS5fCVdhAju2qTeemDOF/33nSKxfmH9GkHQ4ISoN25RmN4lNt74VFXvUMqQ/gpzBmYJXTuwjmL
G/McvesotnQqBgK+IOM5uMKX5U88XIKiX9noKWHa6LW50pkRjqmxL8b8ooBAGgknTwKhVVUuI5MR
Nxs59VCUm9FFqi0OkH4gnoRhEgtiBAtT1AY+9ZllwH4M3lDI41vOkNo4/XGtEGUvS3uxI9Gdlsc2
A83UkbRFoFFNm+AiUmE2RvLb8+JX69rE2acaevtuoG9taLenwdomc/Ov8M2nvtZ3XoGXBup3VE2o
FYddY/cbC0fKli8pYVVGDuOoGC+VJuaqEBpCgQwmG1Xms0sQluzLGIKP1uWsnZcJXjFb3OuVlOpx
/eTHuNBwJk71Y6tzyjT6KuQ4IubXc5dDOxzRoSry9so0/c5tfY8UPoyH60wS4ewY0KFSb+eV1utA
XTyaL2U/7gsoxQZdg0OvS5YZ0+EBJ8zZRbGMjQTIAqqWGVi+hi+sTw/1qrOewgivL8qPZQRcQPY3
XaO1oznXQbNXDVa1HLgSkyg0KSn7RhxkDFzeODGmvt73WJZKuOKATtnzoOAYATzYLru1CW4hMgDk
IrMjMr/Hm8KiPPEh0iJeJTR3zDCGNsccW1OcY9AmVHF8tmGGOPXTHNofnPncdQM9qczqa38BfnAx
vnIPlNR4qtbXMQWxab+YC6FZIC4mIbJA1DiUWC2qgXTGvHXErIqBKRL+8ROc1bUC0uQzNH54CDMK
IbGkzrckM9jIzEU3lDIGkvBBcjmlQIrVxcB8kX8SIa8dXjROBQPcsZGwnpjvvplqftLBwVRFJDBu
9soon5eYYl0x1pvZ1WHfXBGzShFnJtgvZXeCqeTpu/CWIuQLdUglVnl/cS3xiJqtugSgmgCimg/K
lvcbYX3M3D3+QwVjtcahTQJDGyovibrN6FSXboS+/BM2B8EDOmw6HO8hj1GYGHf5gA2pjvf/awuB
Ft+RYT5tTS9d5/anxztquxcrRWgdbH0wnxJAJsDUXBhYTaiezPZO076Ih4DVPg9vwk9detx0jxOg
g6/0Y16bqNL4DkWoQZ8Ljk5cveoIK9GLhmDy7bSJxcgKnhxP1aXZy3q6y+Y0ZdeJO9MOIPaGuA8L
TVRoGkyfypWslj8xFRoESaYteMs6GhTHLzlGm42tIEPl7qrwLCBHMLOXwfhQMApJvrtfoAEbLXRN
RpOmS3gtg4dmvlrmy4zAc56YI3XDJ6kU+Ez/KMx1kuEjDMtdQKPu2C+iWguiBxeeY2NTNTqokoKG
jOxCpVQhEZzsPXHuJzpbGQCJLIltwuhV3soCN84EflOZT14rWlRrgqTSStLB2eGR0ZhTbEeUGpqU
N+UVmNBoGPfzKAKfoAAaq4arsDvyFWK9vBv9FzVfSVD3zPEOBlWRVascrWx7hp6LI+I3IOBKnhz5
xgcz/kYPuHIifBX5MKHmtZihethzm8Et9P21+Y08/jBpsNJAQf+IlG7ybgmnh5/5R+ZHzmtV886K
8JRlxwOt8jzgdBnwThDypp/VCMQMvpY6qA5wJaSemK2X+qxLuYtUGVN8lyt92ulspbpusf0nNILC
OQ+2PaC+JswP9VUo71pr6WqAGD+7CyO4dCexREI4KsOaLlLfMfPmBiuxECAoJMdvOfldRJ9Hc+t0
62LBWeM5braNtzbojuYBrF/tIjvb4zBhhFLa8kryeR8j9G+n4V8XmicbZr22JKdaD04hc8XKcHFW
O2e8R5cud2r7W47pJpVE3D4lRXHS4ewS+CiFcNgkXxZ6wZ4hoGiidCbMFgM70e44DKR9G0o1mZBl
YHDLMe4Y4RCP4zlorJPp8poLe5VJkOOxHX1ApfQoEgfN97+6RnGPIjNR0HOKYOc2Lrg5lTxnuKQa
i78HDTxzJBhsPkCtnqMgWTC8cVCagwVXvqzIfphuYUE+Y1DvXWgl7LnKWf6LF2/d1eUu04e3kbsi
rqHqpgGekcaRHnPN3VTqX7IIR85y9rqlvnp4v+pnBqUAVLb2Ggg5Z2iIcoowEvDBtug3PcdsEVK3
G9N0aSfQIAcvJza5UKgqwNK9Dbuv1bVdx2R90FH5eu5HXfC3x9dxugbI0Iq0PqP4UBHQcv7PT8gY
oqTqq25jpSNmMQsp8jxmt1/XA2pbyqAcvKLS/zUYX5GaEZQYi+bFmcVPQ3f14WjIuTogt/BInUWk
L5qETiNqBN83y7IfUg8gaXgW/NXN3WPjEk6JqdcQpmsz5T9DLkd6Djua3yuYmigRs2FjJGT3wtyq
UETVpM9Z4nMEZcoEIG+xscpg5Q5QBe3+JmRTufMjHCkJpJzL4X60wuNUlojsXCZgtA4AL/IOQ85w
mdoO3QxBCnxHRzs0UKZbD0GPFtDY98r6jXy1msNk5zsZuRuKdFGwScYCuAoUSIIrT62UUueev16k
3DH6q2r6EXpBzBSxsoaVw7E2KZyahyNTeoDIttnjL1PaGwOMk4wZpzkKHpiiagdthJPB9FPBf57g
gC49o/QMLUS+8aznwgN+qVC3UbXpIzsgwZ5nwc+huHmR+ehRZEzpE2YWa71snmBdwUngROKKkTJE
VnVNBkOVNKthPhtGuXEAgvjrZewltSW25Vh5rmbtvlHxS419pCN5uORnJHjxR3a7ki/aUyXPtK9C
OoXLuB/6R1wIiSdC4wJhDcmDUaptn+MRH8K9m7N0PU9vITY5PDtIpalbfkwmfQtYHdSK+xRmwdLD
fvDN06Ci60DpPOrGxhwhdWFsk7NcdHxVfL8zV6px7keETWndEfzNkB/smj4SMRKuvQSs+BIyBOIy
OhikCwpEGM+QnU34imgut7HycELSGe4ToxJWjzYe0ka8QfMIjIQ5tNlDBh2Hk4lpi5fh/AR/tsxI
DfLY+Uob/6uscZOmzDk/5h66Sn9RKATANVD2Qt/swQKj6SI4Dm1n2dbfgw8tMs61z8wf97JrIhgr
AzbIld+/BJ65CWIMt/tzMrgPM4TKsCRyw9lAI72YBCjrzfsCY4GahOpDxelOq6tdBlsXBCTZBMlb
ofe7CiC6hQqRUIA68NuSwBaXtFbDY5Szj0MbuoBpFUcdK1J6D71/xIw3PXKsjd27SWJh1NzLCgmy
76lfkY18mqiLi9jchRrqoiR5DoN2B/voYPfo7DAULzuCAyxzY6EnszxoFTmjqgi+OyNKjJIKB2m2
iCm1kg2WfkPPkeqLCWtXVOcAjyQhOM8RfFK27fRrRi+YvyhzW7RYYdYVwxKMxXjU0kpxdXduvrfg
BzsSzrD8yAqJQSBqTvrK3g+dA/hhQbpxT3lz8vJvzk+0kfJ3CMuB5Z32FyNxdrh6qNCUDptC4XkY
Hzs4bjX7QUrYhNm1n097KRlDx0FX6ZmnzqzP0dA85XnHTVaCdeJLaaSrx0W/Nj2hlNXVZhPBhY6H
jyh7zo3p261gpODlrN7AliIYpHpuPRFTxSIb2vylYQ+WcAIs3GbhRGAgmuFfCXhEv+IW5uOi+rVS
xktYoglEtg1BHhGSH9srrVl283iNhFXGweBY79XiwrvzrjN2sRgmMPsCrjm16a0nbM3A2ABTVkEM
h8laFzZBY+5/dvkYEnM6M4m3vfNgsdhYNw1QubWMmPIZq57MAbMdnuVMLsBEe/0Lkhzyq99/Qdi+
1xNC1BDwDWMvxmJU6Is5vCAtufBzbahBdd3s2vTF6uL3xoW6yITKvE42HvlJdLA5QRQQrgajsXKC
RyBpyE4g0XQ7wDPctkvjfMChw30v7otH2ZYCtbrd8F9q41vFk0XXauFdooPY022pZdhmrn7pwUUM
Q4dyuMFBzUrrbeF+oQu+o+2LaRxgPyCdSycdLjjA1wEly/8PW7dmsQM+4TFDw01pHNKrJ/aqxIim
BYr1MBngyEXcXd1E4elH8OYakKYYExI5yWp4Mksn/qk+ZucTHj/JUYX9MYc4Jpcb9afOAVc3waYO
/1nGdqzROTE51d2XUr+GvrNH6fCsz8OWrrsoK2Y17yDkAaB1FngPAHxocc8m7m5tqL8tkUsFS0Bj
8zb6NmHH/kritG3lr73KPsYOAxLYkOM5RK1+lw5PvQ/72rlBq9BbuVvlupNNkWQ4dfzLyAGxEHvI
Gcmo6f8dYLpAsMMZUhv+y+xPRiDyIMP0VS2Em9LWkwVnlLBvO/SC2IaGSIV91Wxh2FD5Yu1BbTmx
RWTIpONWIstLoH9YVPjlaLAP4ZlYbzCP4BK8hjQAulc9U3oLFceIBtI5drEK9jUe52DWEcPOotlI
EVAv8HZovhscl3Kd2Gyu81HHQJWBbkIOrVviSFndRjtZza0hfiM0RE7QbFWEd6UP7pS2LlY31llq
34YV7GEzYvPJ/O2iCCnhgkpZinWQVGs4PAit9p/mTbsFSWacVmthhBYAqXW7C0JzbywaERnUBuFy
c2x713jam1yFGYwmac9zYojUeAwVaFuMJx8T4zpYjfl0bxpQg/MvykgW/B/Gb3wsvbsTPWvS58iI
otecfEARaXLp8cIDakxw7aorVo7GBIl1XXDOOtgXqITIhvbUV9/ZDBwvB6TXTfd9W1w46aG9xagS
pXiW70ha+ElRO8k5orDRpJlp24EWWmMISN0PCCYNbgBp6e/wLfAH6cB0MoMGAeqoHMGVQ7oBbw4R
lc75qZdQDQBBLe6IRidWLKc/0PAwfp347rxtPP1+44HkDv7exIKA6E73BAEiOSMSCHJ4qzkHlylb
Dm8pcOnLIuMjsrC2gf8m28xTkGimi4YBZxWRVCmzm+bT9vVL5H7M5XiUe7icPdTNIlZhcDoTflFs
azlmTPIiyo+O1pRTKkXYaSTTmnIQ5JoGT8qN9sXykKoDksiNMBCFx4poYAgLIyVEXCkguM9k+jBQ
0Su6DTS4W+ZfzsRg8gK9PiC+NfDgY1KEZznR3P6OekdmdZ3qjrgxQBtr2vEVRxJzfjOn5yjsn2yH
3IquePS64IhJXfg2ipEKgENqQbD12RqKSDWgmhe5lJuMqFJCQXGVbOmMmes9A7o3MPjEhkym+5F+
5J6VfYT6rrLSO+V5m9Z1iByZ7vmYtWaG1yK07/yYMJgYowP+YAQZOoMDHLQBSQKwKx3/BIjItdmN
9A6je+PXp1xobv1rwiXUF0Ij/K0MllJQLiNX1KmYxwNQ9bgH5SFok6fdizC9RplHNbRQOoc7d7xI
/4tSoCKIPXs2YU13fMjcvXXNCW/0EU+16VUs3RQ4SwDBJlTfVnIjY8yDtN7Cry5IeMGXLriN4Ss5
cquUjSKETWPUzuVEap60jkwZQyYGFfl6ObYYAXPMofakq9ksgDNJlb/b/ObSDC6iybEYH8vR3+rV
jfBDLjd7L9siyvUjXzEHP48RQ414GphcMapiaEQP6IY3J+fimnEA0bcGI6U7szSfjCza9EWFW2F8
ESq4Dy2N5hDhAe+vfZb73gjQsNbjZnKHcxmrbWloLy248kgSkhlDiLvKitU1Rqdo0IaB6Hf+XjlV
pFQOp+lgMpaF6HSVKgctkKxsLvPtnE2ku79lNRnnEnFNYkdY37TJfsoWshKh4PqwHqJZvYhhzujD
tuNP6g5Z2RCi0DnGS/7sgMeNjosxfIq7L5p/wFgDgzh6/0gxaWjjmZC/7Jor60SQhB50Z8ua/0fS
ee3GzaRB9IkINFOTvNXkHJRGuiEULOac+fR7+l9gsbs2bFkaks0vVJ1yn7pQLGuDeTUubLTGqjNE
gzrXcl1DNVdXfk74JPtPVZcYZq4YR/g6lPdH3cJJ9s3zHTcbbx7XUJ/wwQTYuBtmOur9rE5nJbOP
xlSFfiB65YFDAUpeEiXbjDQkKY6Wm2PUto48jsoZqGZ4jPYXNluQsvzrxWcV26dUL6myPxCYq6lG
jVOTAoEuZViYNI/x8OUj7Ua/G0Boab/NBuTan1T+LyQ7udIBwkXJUJwqzGNCtgNuGjwIHfN/m2lt
HfFwzTtCrZk8Rj0bDid76ZmmiDq8zOW7oaE9wJGr+iFbpM88V6GuYwqmZqRXUXNPl08kxbZHHHs2
GKsq91Zm8Ki151i5nCjq0zDbtMRzuM/t/K7Fx9g8isinRKAKZLcE82OZK5fQrJ90YBHkC2s4rd2C
53nTZflvJwLYJTPSUtMtf6aUjWLoPDrghNTuPJbuU+XzXLb5sNR8YjIclDtDrZ2dSdnzQBwBqxp4
aUbJFW3otSGIuC4sXsMGTiwLU17PViXkDKvAhFIbtHfH7VdBBD0Cza/FQq5ynlNWm/qMu49jAvXh
yxBJ8Fcz8slTw9yyca94RJbUEBAv7pMuPizSmXyIVhHni7qz2NurP+ii10G6wv9CxXPpTtMYphEc
B4dVDm9IOX2ohb5emU8Ksen4u5bwaJ9MX15TQcOWlIvTU/25FKdGr7EyfTMnXK2s2hNWvRKKFNfM
pBlxa/0W0FD7o7o7GMJ4+J3teD3iKIn5QbX5YHUoxhlXZhwaEzHJNgG5ldiha1610fDmoeXKM8Dd
76hBcTvF8ApYV2GSkDvZQaNHistER4na6yTm7hfRR9p0BMHBPWPIv0g5y5xKbEEeLJTfnMXKotTs
j5AzO+LsNnKCW9xhhTIez12KXoGAJ/rbwjiaRbEVZfMr42FnIHiq2WR6+V/GZKrq7GVch6fQNc9M
m3l0G+NNhuFlwqdnl+EnR8QOCZM6jsJYnKNr1BMuxr6hX7XYDXmgdYs8Lkr1KfyqdOcWBsW2ottC
1wnzvKSb7BKXl21BFETz+I9e0D/sFE1DT/5AI0jj7iRevIeqbVUh71krszr1jX4eaF9y95/B6R9y
d7OxWuGzkef/RiTeuNAjtuBoHJjp8aEadY2l7onxgWO+lcxuU7RGOFuwgy9gSXWeRmDD+DTkLpt6
/yHz95niy8TXKwHaohirUp/ZvsUAV+/RMmtrv+RAG24NkNyouLMYpdQIvkTDTsMsqpsdkjxbb/wJ
pNCBBX3mjTvdJQ+dsziibY2xFXS4fsjV6jbZtDFtbiBdbIypeXOL3iLTmQVEVfPA0CqCcsEkVBTD
NuvR2URI8eb5LcPiqqxf6gqrYTl60ln7yOz4NXERlqPGV9WLF1wlQrjqrw/OCLRBX5ANOxK+YuGD
sEmBDRp0dOldjZiMO6OLWMj3eUL/76T3wRhYqzMdE1v1nbddf82IK+2qmqwS8ziACxry+WWiVEey
8u4M66afLpWGqdSF5IfTNEi3ZTM93FkudaNaS8abtvUvBC/ZvFUkxtvFRT2veYGvkyNUgwpnTNlO
l9V64gXqoHjk4RxCf9tU127qGbk4G1WjtJFxnCCV+SQQOyyCapcSEm2G1/IBzdSZ6b0DKuP4+Ce1
5wAB9ejtetIrSVnf8n+1hoB3Mqxc9BtHnXdISY5op3/yksnJBM4FwOeSg4Q9IY6CETCjBBQwMdOZ
sBEnxXvR/zQ6ilcC73nSpyr8HKo/rRnuCFRZJC7Q86NXQRpTEcoOGpkvOpEKwssz6FZhD2pAxhuf
2pJO6Dft5I8f/7m440VbnucQsaRH8ovv/Jkt+MfGw4toOthFGaaK8JHnBCePDhlHrzYMxT5Mzso/
FHNBI5Y2PZNy42Rx9Ht8oCOjb5/dVtqPmzIroVFfSkeD5NRONDeM8uhvMNbCkLrPWcDy1PEo1rhj
c1663ewezKT5soPhwjhxw0nc9UxKZHxBicQBCYiNzYs8euCHKCopfRCKUsPXev4I7Z1ENmN54gKq
9ajMqlpT43CkUO9agO5O/CjacO16zDTrXzHBxpvtngPDyr5YesqeIUBVTKcw9PYd0gc8hsIen6MS
mUftLJtyerTCv8MqJdGIroBU4fESshyZ2B/4yItntvPlnJ5Gc1rXZfgQBq//+G9MGxzX6ClwCz5K
gHgxG/OYM03mxfHISn9f9uk9kPInxrNS6JgZfMe9d1NxmQaFlbiEUe4vwsp67myD6g9hdmo8F6xY
mowyvOTWagj+yOU/ZcNLeNM5iGHLpHoXku66yKZVmL37U75RYiDm2egRE0Lv6x0OIdwq9c/Uwv8i
ckHHOgSBOrHjF4UuKc1pU0CZD6CtVPFwV+4V25iIkkb7xuy0HOi3imxHVBY3g/JN1zkxugwLaof2
EpISe10mCSlaOcdEu0rbJTP/IHp7WQVf/fijEtlT58F/RinvU6awCdNe1v2dgpNWxn3oqDZ1HRIq
lHocPYw4IzbuEy5xEz04A1MC5rtVP7tUCsSnagSQBnIx9s0hdg9l659KEzocQDaTtZSASB5DUeyz
9K/is1QwuY5N0oAsgQbT/7Yz+ivQU24yrUQFpTMjxjAhrj0xLrIB8jro7jaHFFfR3dnUwzVZKGaQ
L/QgeMvT7GBYBKjSKfZE2kOFDycyjXW5TkRDYZZ8j5g5WFIQ8qzFAvBkEBytUtvOJjFbOsvMKKVZ
187F4NGsL8MZRJgiK6XjqnWsfd3XnxQxCHnCpRMZFzM1/izyK/AprmsKQfXn/uPjyXanIuSdhIIR
5ENbox8hcwo9d5Eb7BTRG1FjW53khDBwWkmLlZ63BWm/aCTlKp/C0CK3ysub3s0nvxrX8wTUhMAK
h00ebXdDnUAGU2zfio8qt9+cSd86TfWi5JpG5v1zsebq1VVwJOj9Z5i0974ns0uYawarPLuSDTZY
USKxjAhZS78LJHxcHPnLFMdaM5GDhw6/5ggP/M9JYIsRnJ5oPyKvOrS6TwJUhwDXT/vjIhDjOuCm
NiJ/7/A8slyVTNCjMn9Vn0KmtZ+dY53gDDTtNRFk79jtIi11yj9bHuXkrf3UfDi29jTo+RlNMXtx
tG2Nc2v5iV0jhA01LKJy+qzq0xyygYync07J7ffoVyzgOIjjyy69es60FdOI62dYoI3ah7P2GRrx
zoKJhgL9xSPFoOl9Gu4aE0TqPasLNH/VUFPmHjVrMNkUq7zJcALiwSE8UO8PvohftLD8hQYB+dW8
SaUGEEx7x9/cfdTkVBhW/On36XNZtcdWymNGWGWMIxuAFz01UXog7ouPmr0ckJez0xGlobvfRt38
WTNuJNd9L1AbU0T/dMeU1aEgYCwajU1UyPemw/foYdqp5+rPN+p7XTONY03GuC9iDF8j+Bo0eYjG
Qzpyes81e3lhPUEcPEgKH7NiUNbWj7gYb7njUp+0m75aO1rF5Jd/XZKSywhnPTXg9vLoOErnahV7
JizLrsccF8zxIQm7bUCjsIzlR2HUe6+lfUM50FqziTQfzBIS4JBwDrS0AVAvxRniQNh4Grkr2gAs
/mYgzuqvdRLc2A0zOY7NQ9Q166JyNnUUb9pGXJsw39SFuzSJihvSvSVaha3VkMypO9XjChiZg5UM
YYqmg5JTAJQGasIQODROfMTArtOOxNVwXOvwaDjD/9oI0lR8NPzgc1a6pBCJW+KACpcI0WQVndGY
xlpbPk2NtdtiyMRTFBAYyuwdyyV4RXYcSXvxLFZuLmOhAc1An2w8qrgswpBgDw26PeeDTh1SKQ5i
R2Sg19jZMrDjGow7NpYQlQDTVdAqya+PLXMbIRrvrfadzeIyaKpv8ud8OR5TPyNXdSqgYqfpSsdf
spkHlVHXHnIWOl3GCnUi/6vV0QOA3k8ncTOro69l984DCqSxeJ4iolQaB7WnDDdGWJJzrtDn9uRu
UjPYtHivk4kVVdBsRIkOiozBoKrPufGI4vSjRPCNsv0SV9xg1v+fNSuX19wqwCh3Z0Cz47zofF6M
Iy13Mh5RPSFYTy7ARBzCDSPjqg4ghgCXCmC90cmbwR6fpqXd2PrFARdqbrx06+Ca0rd8WfC9b0ye
cSE2y97DtwC8XauLVdwKhnY1E2udHby2noFhOBF7o3A39WW1ZMnNtHJmO9I+1XWynFpxGHE3eIH7
ZznJJoU1JzQolC4qW3MCZ+tXuxk75CKoKelK1G6IY85aVpNHbcAXSb2FU6Gfn91hXQEqz8gjbASA
4Lwu393C2OGu7xOCdeQyh7+pB82NBIoDGPy1qDHZ4kjL8QSn6Jbpoll+bGijNHblA11PHlkbo2YY
h2Wwnm+jXnxEqNcsZDRzAiQ73Qi4K8oO5Xq3ooISYtrLqG7etalcZzYzCREvLIuH7T0PdGp5Pdjk
bbIOeICLWq5474/yaPdYcwZqV3cruemCkhE0SbQO7/V4WiobmBJbqQO6DG852YWo4W1aG4PJvMYQ
ZOzQrBG66MP6rvP0oP7hdnqdUGk53D9Y3dB70VAwKPNtFoE8Ez1Qy85+9VgXZEzMx6q5qivFZknp
c1RECV4+zEU5zatrOLtSWge3RKzsgYNfuJBRsQ0hGP6T7oxZQex0D/FN1s4A40lQsYNrEvSLnmxc
/pLNtUJyxNBo5FbTkFWpl07v1Ycw0+4xaYl6Jc7wJ3/4U8NkvYSzSVJAfhuY4IgU1kp5Qly+knxb
Ra0f47D6ZzVia3flrdZNgm6nI0D+iM0akBFlJY/u6ve1LN2eJx2pg2G/+Tw5A/eU+vDiDuEom9SI
bX5kqNjtiQaXY4k3rOrdWWHTYRqf3CB0wQENM9/YhH59dnjv8/4ytXMJnqS7BUlIQFayUu+jpNpX
2i0PTdK14ksl/qXk86ri0BQ79YMHfbq32/Ck8TIz0dmhyWLWHtCXqOqqZ8zrc7gNgnCqApHuvFZf
NB1TDihejx4jQQHzPM3SU1zsRoZqio5eMzK1daIMEdKp8iScOgUxQhbzpjP6ExhFqyKnwqHds3sL
MLhMjnHHtSZj4ij1NwsBABrLUqkNwJpkDAFGji17kc9oChmwKE1xaLevBi2AF8I0JqsmZbM0zyfS
Z455zyK8ZhUw8f4OKL8sUin1jpEGsMEKiT1uGC2bf8KxnlaNRQBa1K/z9rviYRdT+jOYMCyl/cO0
cOcRC9eJt67AkWdMhwlDMB/uO270Zdn2h7hJ79ZQfDZYjANTX8bVsKksxMDCFHv1bR6VZ1uN0AWP
kVHYb01p7AJEHDAG11mkbZOahhHXZ8z2yed9IRn7RS+Zy2jL089J77B8ctHg9uu5bbiawVfhffY4
rCTJYJrDbQyxyBqpVLPsMZTFRQwsM2yet6l6aXJtl3EFW/CX4uAM4DQ77aCPnBURhp+SnYysGTkB
puq78qp4skjVKv3cpDn9L8NVGCPElpZwOdQHJQomHBZD8Oo3hYKneNW2SZKRbvhH0pUgPZ8UBUG9
sMAAV810jlVp9fAM0KSqjJQsYp/8Ivug3gw1NKtlngnGc9qpZQ5atRq6+2bNVve50/ZxiOO69DZz
Xl6rtDgiqM80cJxnxb+VvYGXTt+0yXvumBseCt7ZcVUeMjM8eqG26MAvPImjDmqZUvCYp3gIi/kz
rKniZbd1w01tmslSFSBxEvFJg42OK/3JzJpda8fIlSPFYOU8n68Jg8OQuZ1huDjqIbxWFYsU6kqg
2Om8k+F8zd+UwLNXCESe903THzorXld8aBktZeoIdeoDwLjiQ/FpqMP41P3mME9U3RYkKrrCgSlM
7B3hUyDYd2Xo7wA51KW77nJvifYCVDbzIyKEx/zDaDtIHun3VNdb0fbrdP5Sh6L6k3Fif4etuNGC
KB259M2DLS5+NHyMvCptopGrYqXBOgNascUFqL4BEwGRXuprQTVNnf8TmmjTN3axseqP0FnzYfHf
Q464X3qvInGes2HepU52GcOAcoDRpZpKp8VPPl6mtnhHPcU7tbyHnn4wEa9nICa5Dyz4lnpbENeF
CRzNxlAwnxpT4voUEIxbhT/H2BTUCQylsXGIBapu0nZ+tC5dqKfYZaOtBwSL8K8ZUX5i5x8b0VEv
i38Na9zBkF9ZPjsL4djPWkQU2ujV5zHym6eCT0efWxXOcDHC+p9Zk6TBCTXM5BX6YhNZX2rHpGGZ
8epgH6cRqqqQczO6DgXpfrqOUUyzULwXDLacyP61awboGoO+KcVOadus/n3IUpKsMVDDlrlPWjwF
gKi0wT8KI3srQm2bxvZzz5pYWBNIEZZ8MWVNAZWcliGsmr0nxG3AQ2j62sq22G1PJSUl+k2Ryb1T
xai2GVZk0l/H40dowWFqq1fFWIhtjGVNXX7KCpu17rP4Y1Bdg8CoXEIzTDiqZoM0Cfwb1OHIRvDE
ENob0o3aroL8UD89miiPv0OOdhV8Br4zYamxr8JUQjEW/awTqiJloormzbK3IOuZTpiknenf/Xij
GI6fFFAM3+oyk798+q0/c1C0N8GoBx9tZ+A6Q6hUJX88XRcvywjgRFa4JSSq4kVtpxHjSr5CH/TQ
GZvjgD3eDHXqqabbORZp4AS6B/pf2fVntgyLXAufrcw5zbq2ShLvL8pJJ3cuFT/+7Ee7wndfLF07
zg3zvhqtUdTcdA9BND+MnuU/kdMpSopGhAzCCjbAEaiZLs7eA6NSieLlw0tsWI1wPVqLC9+H7+o3
s6I9+f1fPmmQQvjbeQmuWkuQhDig/vDQUnVRf9/C1PlIcwv15MRsI23CkpqUjsWVzS4i0aPXkVH7
mYk6VPsaJWnPiffldvPW7Ymw0od4F2Kb4VWfOAxuxHckUrHvQu9vGNKYOrg/8uD9FU4BXtNXdKHR
onqbiq/G5QCekyuI4N9AzocunS+z5ZSLdK53VgxENKvhA0r5VUh9WBhlDRLvL4Q/gpw6VfUhFpSM
v+eyFLAGoOp19ukJfWuGwbELuwOal2zaFlr/bOI6mc79jXCuJI5vVuAw6mZEMRwH40fExoqrDwTS
pc+t3u3pTU5QYMcqXnI3v/sAyuXwlR8bMG9B/wmI8j8/DxgkPjZSUl9xkUQ8QLBeJEVgFfuvOuf3
1LCbRWY41m8euTJ18V9qZngL8LCVBVVF8q9IxYf6Y3ybWuSBwMko3Zur7zJjY4mcrlwLj3obbHwa
3DYi6apHw8nEZaOOIQihm7BxVpaeL/PKxmuabrjIexPzcM5aKBHwOF0yB1uGkrwswOjA1J5DvhRy
ascgwJDWyx5S+KDNKgGdHfniM9fRUTj5uR/oYggBnyOL6FsLg9pH7Hh7M3pNxM3CbLOsyZZUpn3R
MtnXQQ4HV3+u2AASAVIyTfZYjJJ2kdOg5xBfMI4Xs8nanaSYlsk6ny5mTmFo+BlKbOvN3UPHpPXg
ilB3UxixnFUA04bGJGzgHA+fAcBisKyBwN+v/Ripu7NgQ5naqixbenW43ey+MbpVVN8F60jntwtg
4jfpE4zlxtn7qHAJ+1XsfqIH2j/PYc+AqTQ424RcI4kjCBiZfnCI6hdm2OweE9ZemI944poiQD+V
b0YoLBPLfMKXCFPp653TsErFiJIisnZDgpJuyhgwhSeqY8rK99KiR6cvt4eDZzlfKCQ8di+k2XRz
f9LDEj4UYd3j8zQLws4OE79A0zw+U+Au4eJyDo4DY49+p3l0F5q/yXvMfphDxxR0s49NiRlCnAGn
BI9Sh95Oz3mOyWGmlx/YlfnUUu4RXY9wlIn6D08bjR7qcDdcR2m4M1hQ+sQaLKPCeWk4Bpm9dnm2
7UWjsq2cgns8pGhgDBPYGXaJZqEeoCFi6jCsYFqDZ2msd/pzOT5bFd5VEBm8r9CrHPQUAhavJZS6
PuZFrta6Nm+5Al5goHADYg44OSao9xKRscv2jHO+CJuF2XzbIOM0yqhpPxb3FM5R+Q83FN0XzYxE
Jli2W3fob3anbWSCYYgOy6abDwTZFzQEr8zsUL5Da6jKRy4Ji09KYn3a55mNUi5f8OxBFw6xzwV7
XX8UwzU1ktPQzyAXCdCYxyP7pRTTSWk1r4EbHOmc8UeUq87sPsxBvsXBtA3Hnk7y4EZcjdzbVvZ8
QK9ZFCosC2RqzylCHi57vrVKdJmcy8w+hXUpSOvElF9RwqhgtN+1hlUngUBP4I14wwIqr+rgEHCb
dD5TAhPEcylvEG8XRacLQOruhZ0aI0/nOOXRg3CYIRy+jDxdpyajgnReV+1hLCmHk/bU+zRlfCll
VUo1qhPvlkrGLNJEN53Jdee+TH6Jyu+jCHEaNCVf4BFm33H2HKMYoXFbhGFNIh3atzbZ1mbxIiSS
btpB5MaIAcZ/6MQCClN0qQ36ic7q8PfjNgrPEu0hcgW7Pgw8IQq1qr1haLQx0XO0tCBDZfjk/enN
a8RW3dAMpqTthQYR8WG6bQx/ZUqxqpDGZI254ECP2cFUpMhHDfR6QjcsScBNsgqJvHFHNDH5S3yb
PH2lKLZSLep/Q5vaDEjgqXSeR27phvwK2K2LWKDfgGNBM6FkAbroVsKJ7lFgwVVBhM+vmbSnjn1X
Yr7/xO7eFcIkp2ExHxU/jAEDtKaWEk/bxBzdym04WGcr4s5ZqoKdV5472tDVaPjmo9DdlWB95Bqo
I2wCNQaIDQH8b839dZkGlKF8xfSEWGA8dkHHLpneXjhbbqJcO8csjwpnhVe9icVnXP5IvT2bmO3K
8GTnKg6sY8BFlEby3I4/TYiG2w8dCsLXMS2WQx0dm/pRq99OIbJxi5UdxstMhzFGyMQ2K2NmImZ3
4Mn55/McVozqhtE6GgNctrk52lWACAtseEiQyuhCVTFO5hCtNJ7jcUCuAc8FpLVAU5dUD9u+uvyz
IdyzEeqdy/tbnVAe+4vQDxA0fqbnHh74zGqCoGE3w/T6ZLx39aYleUhlRrYV/kjvZHrvJZvgrsyw
agggrsPGtj/6fFqbBmgy+a80AIHHqH+LWzS0+nKIGMnC1Iy4GRwCcjMWzfGlNcU2GNbSvuCUXmp7
l1Onr95qrV3rDoHm8d3WH4JnPO0v7eBuRE/9xyrNZlOADfxkSR3kOuKFFLlau0y8U2b2R+zEeh59
SG5bOyf6z9Gfs97Zab3iJ1b3lEDm1nN3fT+6HOj+TR884MX9Pih5cSNoMxtID97HFFXfTiR2MPZ4
h2PFmj8c8nD4XKLhULORRkyrhhZYEDj5c5mc4ITuVV3Ls4itYFzpQbzWmnnb8vSZrMpYa91x4jJk
pKDIBiZ0+ht5D4tgfG+98h+vRmfmfYDJLoZx/meM1s40vKPT8arrWlgKyQUH3JtNdpim1NvTo4dU
KvpXsKNGDQ4se81t5zlpuZ5jQ31v6iixI45/BEOtchYKIsTL7FSV8iCw6vxXhJMnbw47kZ4qDJPM
7970ofkYye9CGbXmpb/QWzo0g+87gVptsf5YMMXajRm3cVB+qGZnJMY5ArjmFZg1h+FLPXZFWZxc
LnNfv7FC3Lc8kcN0nvhbZeo8k2uCqUBlz8XWTQ39apDl6h+0HHT8KvB7/LLq96nHuN5X33D+yzOz
8wjrfXgBDGvkt46wYlHIK3FqLywrNFPbCzF+ZsQfofllNfKYrN2gI/gaDiz+kYQTPQhph4kxG2x4
FBPXH2nUSPmYk5ebbyE12WwocbUrO2VDDGQY7MiqaNGLF/uhBDryVMk9M33UV2vMJ2eTHSrqF5Pn
DFuhDHCU7DWPu4NRd9Oysu3VblLeYpuX/9BftBzkIgVNrCD4bOefBl5+XnIwnP047Z1gP5i4AxDy
O98DFhKlSXR51iZv2OQa2rV4XA1YGfx3KHdPJvFbOZ9gh43GEOIyYCGDWaowOo1rsUtMj6Pt067X
7q3Bax7de7fcxcHZMMkJ8s4661W2FenOYNaUZx+jiZSp0d5k3N0aOGDVNB8CG7JRnvjLtDM3qbAO
Hve6YRD2o5oqVoq9H26FJb8cSZp3EifPzIAA4pYDBx1vNVlb4K474grW2YwMHZVgXHAxa7KIoBOp
6oTlKBEiCvYWIUix+XS5VQB0VuxYeZ0AI1fF3TJ2SjJ54gNzXaqWap8S1OxjReTLYL6L3gz3YzLN
EuwXeiNFEKCscroULbksGVahv2oLzHFDj9EStk+pP7tltwm5wgqnro7t2NM0xLQ5aPx0wwipD188
Sscnjy+AVVMMTJSIUI5r7+FX1ZVJHz/PPsAjaVMWQ/NkWu1vXXBFce5sB5K8W2iv+AWZlcb3Krxq
hFH684HbN0YANBEsgK5N+VMsOj82mBdXVSOGt8FR1FHuxqFx4nxRRXXY+TvaFUflEY4WlgJm+z24
jvmf6k7aIAJKSqafXNqME7zwmHLQTjIlsdJn/WN+lymJFxaTAKbjXJ7e06iyPHIYBOK4Sxlpp8KB
i0lyWE6FwLGaEK+bI7JjQRll35a7qVysGcrV17+h/OPNrOmCrR82xgJXWFnvPDmDjZTDvhqDbcQx
mNZU4A6O78F1FianPt+iejIkVUERSbTR/5GaWu0rjo31GJs/5sD6kX1BwOcRpRa22AxW9WdioUio
gESHQEUja50k9VrKb3XdDM6sqEFfjod1I1pa14p/IZxvFS4hJc9LkzW2H3Wj6Gg4dTt8LiYFEGdm
IQOUgKtWsz5hlM9sQ6tDEhfP7ny3hy89KpbNBPi/uBspguipgUa7V/MFvLxPbZNcI74mL5+TCNFm
5DFXn/vWb19IAOBLpHQFzP4XMVUzAitYFlAQo0/BSD+YunXgSUgczdqlKp+TQxsOtD/7PnozQ0DH
/KauuTuDQYt6n6oCC5WR6NgIMu7JuZeJoCXUwAJ1OVUH6RCAaD16hMgZmjlWVZiVxPATqtejTRvB
d9qLfxoNahFdtARuT+FePK4ZgywY/OzX3X9j8Dv5OCrsEhh5tWmDZhFrd+AJyFpMXB3vnLE197Mr
sx0/KEkDK8AnS0mlFiL9yvr8aofWzvfiR6wCX0B+9/MHQ8geE4VZqKxcBKVieJmtms6//7Lbcicw
6PZ0y+NHP2Yrg/zMwsLQ3+AYM5FC/gaRhJ/AKpPjKCgJEhNnYEK7jMugQxHi2IzU4gogR5V6uPKa
qzIfSSzmTQUT3miPQIBLt2K6yBmTob9Skyr2ZzystrfPIvh6dn8f2a8J+89LrW0RmVce2xfhITOK
SMTug2dpBOjjwTMYlDzqRcgpsmibM9bLUzeKlzbASOkd1DVKp58pPqVastEQc3WdcXJFeFdqOcVv
EtW0HEX50wUJ6BYaT5QqrgAvx4i4Tp49t9raQ0J4NMsTMYfHSAjEsgxOZ+uYtu7VC/dJQpa1Me8w
T1Db58mhBGNhcxnZWRyjZeoF+PrQRlICmLzMF8kQvvuBS3BwhIm1O0rXOnWtdsStuZ7KBpMslJ4e
QWFo081UOI3mVas7HH4I5Poey2b3rHHW01JtMb3gdlxA7Fir1JwWSWdM2BWKJsv/j26xy9Lq1lvv
FVaVeY74vk8uHZLDci9N/oUNSjgAmsrp2J5CYPsQ7MhP5Ib/BqhDFFJebngdTDppZtRthCoPSlxK
/a7JidBIdssB1dBy9radWMlxidBSsxc9i7VNqXES2bjGHCwBY41hK0JuYT+ldbC25089Jx4PHRgj
QndLlOXR5q1BA8iqoVnl5r4DN4kEpxie/rw5uUvamkljp9ieBllvXETJVuns7ADT/sEpv+acO36a
1yC+ca7ym6gtf1Cx6fHCmZcmdWWwDyTjLl7/0Z/TOOqFfS67zwxjdpyeNWzOxDygHHpWSAHPSk7R
DP0+E4hFsZhY06H3kHJZ4ckLWb6FhNlgV6xxhaNtYOX4GXLdPAeYkCQvetRRMrGgrppHwv0Puvvu
BZ99YB7cbuKgb/Y+fzQp/kJgN0aO8ozFKH6TgEI20ZFxMccjyLbEtDRO9tLwqb+0564AesJMPzaM
HdeaV9eF4BaaS8ZBpcusYzcg6lAQCZc3PMJYi0KRLicgW50dB+tTiz1Q9lkQcya1VynmXZLTWdDw
8qY9CNBcBqupPioQWHpb1xh2wCqXRkt/3B8btpWsfMGGIm6Jp/tcohgMvC+bw64U2gZXPg5NXsBp
/AfGw8w5VCUMvRhZuPpwhO7spKaTQWetRL0pNEShHe/3ggDzuFsPMcGx2X6u0elHyliLQYfd42Kh
4y8OXetS4ygYcajlc8p5Q5+OoqLX69OE1z/o6ktvcyNGZJTlezpJROcMwaknLes4es5KY8A393d9
ZfkxJQ4rutzaaEicVHouM1uQnwlvc6wgdM5ZGt2GGTM1530XgYWvvZUTBy+Dr289hyDlrL+oB81i
Qd5V1PdqkHWw3hMirJN6vkyu+9o6bBdSCO6MekxiFyn3F6APkL3guesgJt3zkaEfb2OPxs0wtx0v
p8r9NZkIZNhxhtFYDXO1dlGkZtw/ojOYVrCNe+2n/pCmOdK1eD2rLXnWH0lzZfTWwOQV1c4Lb5kz
EqZFZ4ahhzaK6evVRZ7rMAOcYxz93RgQYkAPpod3b4w/uvQzCrHfZLjHcMizPnUDbjSGEjYu4mGS
0AbPSRAgMs67F+oR/ylGGVF30TpM3zPHIWcUxHcR+zi8cxWAnCDWcZhHxJgfoD2mdr7NqypZGcjn
9CpgjoqLtBvXvk/6sNJ4a6vC75eO/bBdZwXnbZmRX5NbwS6xHLJm2HqOf5VHxqzID8OUdCByNXoO
fOkJ1BxwlyInpIROT7f9c1oVi9oGqMCxoF2H8mqIUyC2SXgSLV76p+ybibPv0fUtjW5Du2OOC8YA
An8pmk26NWK4lvwF2axb/dmZaDVoy/sVtYRKDYipQP0aY8I9aB8W/2zOReVvI8zkxbefurtZvbD7
jDHGwJ37db6441oOt/nV0Pml8ZkY7YGj8SB2VpacfDpIk/rYJHlDkeU7qry8kStZkdsDEYFZk76J
hmNs+GQAH/VKrqz00NT+Gml1oSOj4AT2b5EHlstRUEMEdIwQGLNprC379JBjldPHl/9xdF5LjWNB
GH4iVSmHW5wzxmDCjQoYUM5ZTz9fc7c7tbMYWz6n+48+ejfM7AQLoflN7l1K/xK2WTS29VrFF2yF
P0THW3yjeuTlPhoa0izV6b0Kf6zu7JSrWqGwE7fqg/9jEKPHmzaRGRudES+BMinoJIZVfNEK7ZbW
3kFls58UGk+8/hOoE7M38TycSWoBfTEqB904oCxmS4npJiKX3bQQhXq4/4mqskmVfFQq40kf1d+K
NWu4KAAAVh09MfimhrbuWR7dip2xoiVA69FWOe28VSpinaKPyDQvWmyuvMY8JpxAiKA+wqajhsRE
M7EPS0reaJ6Wf0jLvQVN5D9it+C47ZcpSdaCi0R4aU1/zxm7G10KDNJW9xZtEa/dkv4xM11kprnv
jS8iW1+yYO6XvYuMqCvJtR+Vs8Xhocfab48RjUMwFTye5ODyCfKav2pEPzA8D0pElSXp2DYyp9B5
pDLKxk0cU5W2R3Re+8kxQDoeirwpSBYOlQ+YGzD95PgplSO+NhrCY3z9uHlEZ83LNs3wFlgpXXFk
pCmaibUm1i5j8jkSBRMjJVLTlvoNpjETQzpCxIDcJY9SguYnzIZ7gKZANYkOyUJpvYuBIChmxUPr
POeWQUhqRHqTc61djOldsc0zQFSU2+WswNB1bwORPj5kB0KyHy9pDiXPUzaegzzZooR5DSJ/rffF
riL9mM7TZ0zjZNraJfXfzRt6tJzXl7V8bwoqv4m04V+ZdklS7XaI1+m5pQUdhHXRalQpoQMkFL8D
UCG237upCECn9p7SOuwhvqmJBWkRrC9mxXtEpf402y36pJsBDqCrCCYixILoHEBnyxkW33hu5uI9
QTzjFhu+SEq/yYxNbf1Lg+xb8oYpMZmJHAnD5hXtTlJG70U3PBbQB1Ec4XX0H1vSb9EhI70KoLlI
qUaByl02WfwxZ3OTDs9OWz67c7HOQvoe2Dfiodj2w6/jHexO3QBabF1k1qO71leJ9WZHayv4ndD4
4H+AbaMDlibTJi72flRuE7GAYQ7pnOJjisiKz7TzRAFSHVTbFgtGQ4pBM8/QEOzbDV8riw0Gsx8R
CPO72dEYUo27NMpIjuxoIEE6Y/LwBwibymNr+UcQLNuLSTT2p1Pbqn/kiRNTj0Z6jz39+oX/rALz
jr7/nHPxuupTEfCy8SDRSaURLw0RTLsNxHX1UU5XHRHzMB1Y11amGy2jOF6O9QjKgHA8soadCNeD
2QRiZMAsECN6DH0YIQ5JQpgo6EKhvoMz+KOPhM5HrxhjIBjM6jAitU0T51jY8TbPtVUFbcCIew2r
Yn2JkbdZzgnVK+bzVUZ1WNUTSNdHG2eaXpJa2eYtb1AIKMAX5p+CqKlp3Z2vwtBExr1HjY5L8LcS
1RztjZpHPL+PP4+O+CT7rkuiWW0LEZvWPIZOQvQYZqLBwKZ4JenJyP5R/gsH9tZZ6YlQK/LO4PAT
Rg+uP0+1oVSIdyK5101vKVAIUomlRwxDTbxx2vpLy0GNG/bwmANthf2LhkCsyxmjbUUoyoowkYn4
qrWXxRd98jdplOswso65MAcFIPXTYj9oe2q5ogQHyRR/+aH/7NLqUk4B3hcUMkWIaEC7onDgPGgN
e4c3Y+lNIdxq5CM8wzDHuNJrv/DRTBjc1BHqD/JwLZ6gEFAAaQ4+1dQjdkwat2HNyPGTikJQ+X0N
ihc9SXG1ojn4Bh3ygRCtpMHdra8BlxQGemKqCLSq4G3n2NqrpvM21RaSyXkbsyTOpGla0yL20VlW
KjIEcdy5jwlqRqqqt5ZKwEqOjJu2T2RL7DlEDvKTD5j3th7TEAE7hE90o7YmuhkpWX10fP8xtg22
TVT1gQlwg+GEZZgBF6AgpkSiazgqULHrYXZosnbzZ/HDHGpyk4ymto6K7GZxBemZf9YASTEWVplD
cQq/rqklzyjd/rLL/MHYdP5di+gGA2MHkOU0ngZeBRZ3JhCyJvj18KwPQOGFQhQkovWySiio7kjW
4eRHMbRTredo3A7s5Op0JYnu6PbWIwqRVd5hc87o1q3PJPd/BinPnRnvoq6EcJ4uVO5ubHbtPsGI
gzCMj3SC2AiIfQoriwyP1w5AxSPbgVR4J104SnonhGUBAwsyIa8v5ixivPdanhcO+CQ+pJNJvi80
NORS2qdrO863Bi8lUqiimLRTyhdKb5qD1ylXU3n1+PXIys6M5CUK2F70+RJ7fH1QUhUpjzgV3/5K
Z1gkofVIdPl7NmKz1Nq3nGg/upNzRyH0AossiasCFmPM4qTbx0O0sXzc+mJmJRi2VPDq99pDNbBw
BCYFitP3UH0aNKARZ0iriLG2ZDLdTRnE8w79b41k0TTXCn/fqFYlcSsVoRiD/T7OP5Nl7rOAFLYn
z4TWCMhoccjqjoadglu7c4wtNsGsNJAbDVf81sva+2h87e5geMrDZNsYJO5/V157z1nu+xwKw1L+
PPXVmEstBhQgWzqxEBIWa8O4hXvTtEhJiEgmIn7C1e0Nl8NPATvWKTcb2lOuFQf1i8OZbxEJNblU
iAzl0aagV83o9paPmbew+DB6CPbJePGb5Ny5YK/mwA8zp0ubAMabj25Vc29+V6H5mOj/CBjED8sk
n28gMez9iMVxrMJDOnOWsuwbLdoiQd0TVhy4gqBs3glq3ExoIx0HKaSb7eEkUP7k+hd+SLJDtQwd
Mn7tbGSUFjEu2YUo3Fa8uR6MTkmhbtT+o9VU4YURJtFEe6W+gfEQ/SYhMAMhyvXLDCyv2O9VZT0w
9X5Vggoa/bqd+Jax7Fcm2ZamV1EMWDwHYHltj7PSSa+z2q3BxfGvG2inPB5RMy3Jy29fjW7YFoN9
9sW1ZOvNE2LfGmmhpzw6gYIsyB/eZ20G9/PJPZ554alyV5z0xR8Y8+ZwXxXu46D4L/Jb1EBPaoZm
59ku1i3DUGPZv1Qh4tBLjV1p3TVIRklA50d882JXEh/UUW3aT7+RZbxP5EUbNSXYELBlhM8NQ3Ed
uMdMsXeeVa2VCEAMV5YOUGc1ryajadh2F3jDzqeUrjwT9j3BJ6IWBn79UcszESplsE+HdwNBlAWO
Y0EyiZ3WMZFDuTYWWM7t5O4l8TaDZBT8S0OTb7HEOirKPT5DLrlY3xLEC5g2dDv5MWj5YqiYwb2G
tNz9AeIVYtytXcLB8FU/qSyhr1VHGa1J28G7pVMkTveASZW65W1tliglJ4WE8C0vd55KN77VQ4Or
cF7MebjrkANtlHbYygo0huEvGjVQHnXJjn0Ka/r6qCQyy+DR0PJLqoKiMT3xKQBT2MNuLkBXDNI7
KxgRxfY2U4QMs4Y4YsdBjKPBJXf+/OcqLqJ2Mfo8Mb4x3TEjrmyyEORgjzjonXK6Nb22H0HGqYZc
BiVlnsmwl2f3DyiEPPdBpjSVerIWU7y3trp+5alfxFyFyKMJoJ897yRXps0ABCLcazYciUv9jYfq
99p4iEMc1X7CebZWOo3CzGSk0zJ894G2subZMXRUedhgO/aAqc3EWcMY812l0lGJ7XeueA/1EQgN
B2kEWKMmxMo5NZthmrx1qgFO0V6nCMNshIgMaX/QjRRosLqedP+zV919l063yNM/UXP+uJT1qqB6
ggp5CQWWVfFv8pDNz1Rp0aZG4PPGc+ltapRXoLFbrzW4B1kSbQ86UOUMnZE5mob51M7Zrkrya0D2
/8D8GXX6bXJQs1ZccheDcV1j8QN81npnUaDIcVBlFX51lBiSQuMUplKOGUt4O9Gb1zzXGuuiz3+i
oWPrUUxGGhpUZD8cUZxxES5cYg/JOe4S5EoIvCQsxuaBp/mvIEHhXI4pgYsoKNS1Xbtno+jPM6uJ
MOIk7+/cCByugtSfFRxyaIsMBQWE8ghUtFQsWjgwLhjWMypCK9UOva5yNUvvnCdUBpVkEUJXSDSE
DtTKOM7W0/E0WsWTPTa7YipPDZ3Go8l/5aG9KO0Xy3BOJf6j5uQr/Mcvnq09Tlq605ofH042q+JP
g9Ba3Oj99IpekxQvpGJN4a4lQSLTkm1SUa8LV6O9VVHwzLefGiqR+DNdFTTZOHS+0xI3j2SU1/dk
pswg7I4s7UWgbWOoqzpc50ejLogCxC2vRjs1qigrfnVTpOTQ997DzNofA3BbSfGcJ59B89KU/rnA
Q4UKGilZZm81srR18oWaKb2oI+YCe+mM2cmdracc7YIzEcaECQfl+mIwiOtrISoy7Yp4aWWgDYNr
M4gy6CGo/nYipKg1qT3CQRkK+mCCyy2U2GzrdKNW9TdI7tLt3YNNlWBAhnKnsZBBrYnwTyh0UxsQ
v9RLn+b3kXAxqISg5WXocKX8P4dKWwq4Fo7xDqHL0jAJi+xBHogAMCx/5SpPsAQ15AlBeK7tPQf1
az5bm5kb0iYEt2o7djR761GY1HTVHbXx2va5wBAewwwIYDsod1dHzN+iEVXQymJbCC8don2Xezrm
Cx1p1k4eqNRhV27dTeKgZ/sNh5ywlg4dK2I/bn8DiXsQvGBJ2wq9oIhM4JZFcFgJkWrSaa5EGCLh
Cl3uBhnSK3rtO+7DoXmv7b/QxR2B0iTRnDL36rWXEYa2yHza4+tNjNsoJpS425Ge/xAm6qPFHJtP
BFDq4UfIXDsnnUh7HyB6rAm5SLb0YEgKALiEHcy3B3RoECJblVB4/15P+gq9ALRlZN09olM6KrYV
9YE/qM23gi1nAGcXTYI5di+/WUWXpZ5gCqLw4QGJ2K/H7QsqmGx9NdsULqNFhOpCSb3dWGhPAvIW
TLaEz3LIphCy0dmCjPv7BbRFHRQnkQLEfCGaMl6ifl7CBmdcP8Rk0w2/s/GnsHuGCtgIkjzUBcDL
8lVx0k9NnRA8ZGdVZdNtcdWJNz/ak4QlOkCEW0uvv5DAzhvZ1ncJWBFFYMGBhzALMx7kLWFS4Boi
X2adC6kYs09/KT5pR62ivjddcmWr347hyS3Ukx20p7ppjj5gwGz4+6icN0Z071ljiJFYFxNpt9NT
m7LbmxOqEGUb9++tGv9OiAKGbRXlK1VF3JKXzmJGoNrhEQxYbCstBMiaPdTMM9/18Qj8rDonLZ2e
XTf/kGpqBL67JiCABorC0D8sl06rDDh2SJFIbONwDwOwKGK+v6m3n/T52QeQ0OIMMA5zLr+r1qBe
9d9IPVw6nK+94yPy4pKlLsYJF72d7SW+T4h/0sh3c0yuGmLggPFUB6Cq419lqE+R0+57jjrCHDUW
dbGBJVVwyNOz7SuLyPvmQVkSDLkeGEKAHRcES5CwzzQKe5gG8UMzXdCHyNbiA7tOFUmrqH9M5zSO
n4NdbuTKcLWbqEf4NnAeunS09sOwduXZ7RBCOatRf5ZXH/rhWqng7/RtMNEe2GavIyuZfP1ESjRQ
tcjd5rOEpwq2VzSw05QCWVbxgzIWCO4DhBdG91Ew/ZnwZDBtorBWWLJMZTkR2GCSZ1Cd7LHeto2/
JBqT+wIT4XrScPtB1IyNfa5G7BocY47R3bg4yFAyL4GaPZuwI2XfXW5WojyLgMyKsQgQII2iK0B5
4eotQTpMgly8azFARrrD7jagFvTvFlNIUpXcNtqyjf0fT3ni9lKHfAOBGHLqNt63IgMjW2fjXzzO
wTJWDh7F2Sty1LF96GuyEhYQ2bP8ebxM8fUVXJEdAVlO8x21W3PkUMWwLRdyIlnn4KG2oh5LvtJR
vC8KDRmquubLpIG9h5Gzbdx/XAAPouexUMljAGJk9vDpoHuKzXezt9fj2B4k+6M+yLvqFso/DLqb
KkYRHhE/GOXAqCCxLXm9CuKWBzK7dq4vQVhbtfsXh962J3jTapt/rQaekWnRiZL5TaJ5t8im/gXC
gSiajEhqXNG9On5jC33EOvos/zxOOJFnHcsN46+N2hfIGm+ziZCzqfqvljSWoB7fco3+ArrUVH6X
GcSbl80LfAlylBOwOW+T/dHMGXk40VeRJrsuy07eCBiMV3kfoseS+Ey10mcC8EjeRR+BhSVkjQSr
j6pdEVYnl1i0gEHdxCMWsRSZqf3lyNVtYG3GgkirY9fPy1nHo58RgYlpqtQwvTTdq6WEJx3DU4LV
tSbdrOaJRuh5lBBAZsYQLHYr4f3zO7VK9M7JyBurWznUuiS8qyDkQ49qioxTu/9lsb/Zkf2dFNOC
isGNlU/Pukdr+I/FadBI2tCoUNDpRefSSs+BLND1eIW0oSBzfO0VdEKG+5hmzbnWLJrMYahI7blW
PljF3B5tjLx6Wz+GvXXQ9b6nv9xeEHEaF+0SsxJcLR0XuXKj1YRc+KFlaPSXMVGVD33YY9MzRDdL
Y0lWPuZqhaaFWtF8OJNs2ZmnHJUTVVMLHb9f2xWLFm1C1RGWhptL8oQzj3Nk+AJBt2nFax3rQk/E
am6M1YievNStazsaX92/iNiNACQv4zLuIg8+S1E3bCEnx0sPZTkvQnWigQffBhFoVVPvkkR/TqPn
ltqTsFqInGAadROvB7keid5vTNY4HcHbhHklnhRifKpN1EdHFUUIMtLvMW0XZRA++/FAbBFmG6ID
OKg/leqzbjzEjPjK/eiKEJog3Z9EPXv63oY5mxxgUQvFcdPA3ZOKk6vmsiBmYK6Ur4iqF8tOVt5C
UY1T2GTLtOqO3XANk+fK/SmCEma5XeYeOw8t57WlkmGbrzq02ugwLOfdI8UJ+5BzAndSCPoswsex
+labK6ODYlpEIitruWAgbTaE0nAugB1H9mHgjFfMT9ciNRLsIpvehqHYtVr1pGgnX6PttKw3qod2
5aCT32nialHm8J8eOMsBToRUxK3IYPWeqhuiqGIgm0KF23S3vkWiEO/9iJwIDZcIZQn+WuPWiaCE
fc+QpWStsW9PBIbFBn0Bbhadg+AvfRU11Hxw2A1FgJPZL0bU08BAaFSFdiUkRDjg+90n6tJU9UOP
UskmihAJDSr5ogpfpxRPBIQtN5lVWJ8iLBsq9yGr/XOYXJy42mhyKLMm42IrynLLuE36l3n0yBLr
ekAaeBG56AjGqnk62PiWITNlkZkfFunBD3HGiuWpjwpoDueoqoyHKhiOZHqTxHdF0ojRAWqOsbbr
zK1eoeLyAAMYETQUTTHQXUbrW9wS5sLsk+O+GOf+xf8Q8BzFZah4jB4G8ntjYdWvaU56WIBcvLvG
yCY0UiNnqrC04KkXG0i+B8Ce8CqBxFOLs+hLnu8gx9RhEU2YbD2W8zwtnmcECtNk78rk6CGRadAu
OuqX+6+a0mNDHqUO61VG01Je/kS4mls8JXUK/IdYmvKEDEG1RaAqdVA7FE0BsZWJkx+cfCIjhFv5
b1yADxtI57aeok5MmsT3XcaUGGxOBLhHnRh+kkseU9R+5mid+PE2zEbIRtI1xi7vMgQxTLx2ol0y
mMrpAw0iWzSPezu+zxFRfzWp9gLC2hzW7N0UuoWbTkfVRpSA7qtXds6YeGDs2HuBHBvF3qYMSLLU
OCW50COVEjj+m4BGEwtdAhqJ3qxAnKcXl+etCTQmkfk2krd1akznd+75YXmgrgv2E4cZv3GjXYJ7
XxmQnCPKmLTic0YZO+rKUbA2DHKIpFFxaR9K01xaotF4TWgvJNQDslgN9/IN7fN/LnBpFuWon8o9
GwCGdRZscgYmkjvdvcWDoZbpKkW8kXvKAcUxqSh0VZL/D/TXwtbCxgosIcIsd6T3EYAwIFmq7h5V
YvQjKDklYHDrFzHB6/31JRhFpWbs5WJpcQ5Cj6O1w7eQD/064YB0ObzFymFCDjdjtZZjo+ZBlj6A
CnmXXGh8tmq7TBFKpEw5GqR74ARvZJ/tW+xmPuHNEaEjrU1zwDAdO4+ztYTr5AsczS88zLZiboRf
mQjyQ7a6cosUuSZHU+/RB2suS3erpR/BrP69q15JdiGMjAZ948ErKiQhR9PNKSwewGHH4BOV6TqM
ktWMREW3fqGFD7IrCKAja1FrkL3M+VkG3XXqT4RLbRFurW0XCxrCUKoKbR4XhNiWshrMFMbbEumG
kG5uV256wAPbJizFz9f9DHQV89i5+1Zm/IIsIwgpB0VOoXfbFvHYPI+LcuxIV1MXks3iF/2CbrUL
6FuYK89ZzDSmrjtG4i5lQso7qW/DRWK79SasstvckqxgETAfl0cvO47aTav4xpgM5kj0BzW9iwmI
9Q3Mf4kYfjHW/3ICekI9u7RkDo7eOcwslBR3t8L+C+zjE1tA0FYTcf6WLxWlf6rWbEPFXY7k2fHP
XzVYYudTnszol3ESVXRZJclBS0gwUTV09PGhnLHo2vvZJBeTDgW7oRiXFFt9TaaTp+orKXzVuCWm
hvGae+RPwc5CAPqzKC1mHX4aY7Udf6uZx6aD1956GkH2SeXZ5SXYFwYVCWtrFZ6EMbFvA7ImI0q/
Neu3Y9WLK+WmcPHpMSaE8VTbFsZ46pEgHQLiydvpVfgtwVBTp14JkO/MhBSwVowpMA6sCBnz96QA
zkwZrHhDVJCaEdeVbsKxwHwWubUqDeNhtN+1MNzINZ8W6pcn4ww4rgdjmekfqd29yB2aIcJF77gq
s+lxcoAFq4cgcdkqJa4FQ2Ni59upPM8xa7zQKMLel3V4qGj6bur+ZmJwEaqhnZKNjZozmvg5UDwO
tiUm7j4mZADBe495SwgDo1CRAlukKhA2PxInq/WXbPY+1WBtBI/ya5ZduKuK6ET9oB2mB2FhUlRL
EzhHzvEvU41lEzUpfvN9LapLf9hosXJq9GaLoPJBc2ukV+ZJcukk/tivQXbZljIc5EN4VVLrxQjS
o1v8DlZ4LiOkC0SVy4tNaeDivJbXWudU3TCilzF6iYZAPe9qWMZLSvqQE5p3B+baKRH4y6qPgkeb
f6j8/SPHUrziY+9c5dwVKC6oszfJC55w6dgC58IZxOhXRBOBSs+EfK8PDUeVCCzkkxBQm+8FNbeI
F8Mlk4ze6Bunb5ehz9bejsgITP3cIgwrA4IzkCKocn9fFaQ9JuGY6PAKbS/LWZozw5ErPCntgXFy
gTkhcO09HjFZ86wx44C4K2N9czbywBOW/GAm3cmHgnK5I+u8uvcwKgyFbfsi59DI2Ns4FFvh64A6
DkmtoFV4VfExpJBTCi8/4H4Y+EsT1mh2oaVKtZqVf3Umrj+SpEnTRTOeBl8lR9qsn8MUE4NDFDCg
UaX60ANEigVrzys/a71Cgl+dU/1DamqjEGG/WqxHqJgQ7QoOIxdzoQC6GdCNRAJ4fNShX75VlrYR
UbKceSYorsrDW4PIhbnJzQcaR/4ipHiXd9s+7yEim303Ezlc44FMXol0fRWfk5YTUpYTnZT8yDAs
d5XFQD/xoRJTc8nLmv85iwv/RfktV6DI1OFG1FLdsIWXETf/d6d8Go6yCjODNBE5e7RL1SvrFqsL
evKDq1uvLtUsfnvwXHdRZMpXl+DC4gRBFHwquEriOmIkfR3a8TCPKSQs8BFgxJzxZYVp93kZSf+P
OSaNCScLl70F4w5WIgR4g1mNl1/Nf96JvYA4eZ1ufRMQ4amzqY92+axt758CMhinN9xDqc/bHPGM
egNo3rsw7jEDUsBhaOlYpzvvDexmlzsoARHzz2gGO5ORCwFY6UYnGXoc01pe2mw8BLGxkgRdq0eU
4lKxyY8NGnLJWAui+p0QHbj0dm9QbkRYq3BTqjpRT/zlNJvWfO3818TQ9phWPMXjKk9fknx6UE3j
3FJsTv0MepyZiqzxOIy4WNgikVWQBTBtLHRIY9iePMlUD/9V0CwxpjKTUyfDc3GB3hYunZxJvCUv
eQL5mOpnldepT6sRW33R9pxCynqwg6OU/nXTcAl8kGaw/BYRfNetVAmXomalDDk5gEjrKFsbM6BD
/DmX+Q6FbRQr4DTmCff6CeX6g9iP8qYDzHd/sd6Oc7iUwrEJVLszpmtZuCvXd3dQhHsDKx7LXQcl
USXZHm/FqjKoqZiRBLqiPEOK6S/zKQUEds58s3imP4OKxpHn3FeRmA1P8NY+Rh17su+QM+S5KvSg
gXc5OQitvpYVrOCrTqkEGK+QUhYbes/k00NIzXx7ZeLxCPXKmIQYySjlTVZJiGcUysZnNzRRuiO6
npO9zJvyN0ksOhWEpbAWIs/KnisY6pnvnpYpMO73BJcdhZAdcPRExDX6g44LPLSRgYTbhKUx1d9K
5DxDk200HBU4A1YifYhr919wMK1iRajBoiTogcxGfANkpwFbiPI+5CmKwuymS+iaAaWt8eG0Y/iO
+uNNq+onmcG7Xj+kYbi22e3kJoSEYw/n8aQMrHnO50M1m0i1QNL4+zny04tKdhzfepGEiUhBPiwH
lYL1FKANldks4IDOs3Id0sfoaSbKfW1tIhCXNz6xDY6QvyV2jBA6TeaeN9Bm4K4imNEsPYbOP1Lr
1r7VkuKGFNlVFgOjV5bRHMWSXfZ7hBINJow2Zu8ZzR1nLrnL87YUiCyatvLC5IuZBljWA4dOPMmj
Y4CcN6brMn/M+F1iC11MTEYZt/5fnz1p5ohgMkKg5ZcCjPD6fI0NIJkhlmKKpzvzJxuNrabO97Ea
z1k1bTUQRpl2dAhCoZWN5LP9JwKCDGpSjeHgieRazsz9BeKuAqC3K7jrRlLZejlQgIYHG9N4tVds
SnlOGfOukMWkgG1Fo6hN+Z55pqtRVLSU66ahsQ8tziT2lAmhV4WXVD4XmclMRiy5+GmGkp/2kBU5
8T7UWAT6RszNHcTzPBXfXIktL1llhR7h4QoeVGXpO8ZJTnLw6qQjzRvphaZyGfV7QpRWMIK9Fh3G
KcC3/OWMDBmZua2jS86OlChP3MsSYJKhpIK3SDxcB8Gxh/ew5vRiVkATltgYfyPEIv54/zunK+sJ
+m+tFza15C/gnas2xdUUbXUHen7GHo9kX5xqHL4AScTdwA2bn93ooMelilZI1/QoOHnUIJahbkIJ
hsdkzf4FSYvaJ2fQ8UP308E2gpLPx/iGIm1ELy+ElYDOE//3lMHNI6RzejFRGFPIUCctibyLqM0J
5W5BAYOFvBqB0Ture/EAmXV9Onr4RWtXpPwYULmaKNXEDWEwPAtTkSnK2prgw7lvMuyNkCQppDc3
feV9qDSWEXS1A/5exho9cF/i13as19GgFEgCdAw+evmzGvkat6fqwDqICKjHBsknZKhvKU0TvLxN
inhxIo8jak+T85NaBY+Pt/ChyjJZu0hFITEHLCmAMeXDC5mWaueXMh/EwzAXhDQ7tbWymD1CNn+x
Zcuy6aH7lrVUjKyToq3rGsjEjh7HicaG2d/8kdQ2j2dsvOskS8+cSGlovUUMdGZ9DUvKEPDBrGPr
FiIsug2EVSOoJxz1EpBrpBW4ZHhCPS5MIaCpq1mE3bepogLXbaYa8sLIRWorPnweYLEzGWh7SOdd
DMieZYMrCAoTQAqtByfOXcPK5UIkDbn9VFmoEmhHD9Jk46g93Mu2w0jYa+ZVoF0PUPLPrj1sDQoD
BG8VZYXBHBQRkFml5iUtUBhkV55UvKHcgDuZisYCRFOM/EWf7GXwCmcH0w0t292PWuwN4EPZrAP0
lD5eX8ErkWisaUTeBG3QMiMtFTf8U4LWTf9mQMQK3yhP+2jDpDCPCNrGwGJlXzjvaBsId+RNLYxE
3Q1oobvaXhdBdVZj2rCq8BwHQmmQC4MDvwyZro3nOngLGTSi2r/1VM9VKKjm/KMFXkYlZ/o3jViH
mYe+pWxknIeD6AXl6HfUlvrhrz8tS3AjYnKJtwuxavfw9xlwyMSTe65r1LM1nhENUsrnd9VpfWZs
iP71TvmL+mfZjezXYblwj6XyJqvDOFAtRdhLqPf7NpuJOPrq/QnxVvNLLSMzGS3J3ItGAcqF/E+O
d7CUjO+Y7PA+DDCNeieDM8J1GaDBxyx13FPhdfLaLdGDAj1J1YMsDf3kbhsrWWXgrphpV3KSo9/7
yphyFPZDRGNTN+3bhukjG360+eh64dZhZnTb5wyJ80RpS4QRYyKch+epGbAI1vW1igGcORs685uM
ENbH6Aefxp/1lU5WmKoHS/WRNn3mzRmznGhN2eYi52y5CFLh07XPFGld6itPhaNz+Js7Kh4G/p4x
xSuZAWwnxqz3orrBWX6RmZyjbGUBwcr3t0HSLerCMSVSZcqJy2xQXBI0q3S/DA81ElE6CnLClEy+
pYZC1sFicJDscV2IaynX9I3HaVPUv7B8q65FMwOQVMCsQXqQLkh3OBkhwM+fsla3HFU+q1cOAYU0
Zu26h0JddTrRxab5N2jIDCTyagHpQhoIa+QYopOSJU3cfAJ4+rz3Bm1WmvLM/gl3FR3izv2b9uSv
C4kIuDDRlEwCNlEIjFQsslPzrXukc6O2DeMJ4ChblSW+1hZOFAgYuf05gdzww3mDyH/rN+M1BJhO
QFplUNNDcqDVOowWLqhPZoaPNuYr3OyePm9Cl3s0L/J7OnSPsoTKzESGuhV3W9WO71PuPlbkQDjG
/NIkG1+cBriYZ8d4ExGeOb+wscpd57q7Kv3gHV13PYYjphkzjTfOqz6wnpFUFATvXfsVo+oU0adY
6v8eUDADJCWkqq+zWN6Mq7xNGnMxsTpQVHmzlskv4ROy4XfbAPMGSImAyYXm7n10D7o/vv5J3PMO
g0zBd4tw27o7ZR0Vtdxos+vSiqjSfRXD7tmHgtlOPiMu5zkfbsTkfxV986nl5S5MgIblylXZug3+
eZ4pFSIDHgrcQkbqhsHCIURKLvXWfK/gtgPdJFy8ONK9+Ohk+6pBFBijVzBQKUxcLXVUnHPin+Da
VYVawOlv9cL2NdER1qswacv6qeu5ImIycjitUNXOvCk98itBH+XaCZ0I21B1i5GKGuwkPXd9Rk+J
0ka4kUoyGxz+xwydQoxtazZbYu6GCNGcFI/TBrlLdP3f1BuPjpXf4rDYKo7/1hfDYtQFLXwnjfw4
pPO19DAWqZlxdeuEvRSfBG0AA+mOD1wnYVHuSUpYp4jOKGDbT0Z+mGL3MqXhqrZvXoT5QASq1CTS
qg15EFkbiQzJQ37t0F+W5c+gzSTU4RhjkJRfTCTNeYpT+Q3Jx1F2aqf+6anA1kCF2ulbvnSBbcLh
u2e/Kq5tU50jPV/ZXXkcc3ai7knVBbvveWQTYpOzPeUjjKgBlnZBQwhx+VMhR/2dMNullM9GpX4R
lE/yXyggBz3JB4z85jXgWOcUy4DvdOiMKSJzq0CHlSBjpG4P/8YxRXRmm/lmdmMijxX0uTujLDfs
rQ8+UV2ezpexUCAlBzQaFO0y/SotIugYGQ6MSofDIsGcx35NeEtcrkSNI3XmXnNyOUlcYKcc3sdh
HW1K91vOYFG0VvBr4L9Y1jRCs0hpydk0vW6f5zNFTuG6VAgxoDzAJIOGeIS2nTda9paiX5SfVlLX
p3zIu2Gq1XIqcFrq7S4F64CRW+VU4SiPDZrV3AuJrKo3hE691hw5Mg3avLOu92Em+nZywT+d6kl0
L0NG561Wn0vylUtGSLCdICk3jadtRCFQ1QBCIY2vVMzryTIF6pI/khyIxp+ZOHGKgBNUyaWU5Jj/
JJ1Zk6LaEoV/kRGioPjKLCqIiJa+GFqF4oRMMv368+0+Efee7q5ygM3eOaxcuRLIbtqS45fJO4Ab
U6U8iyEaEsX4s5nNdh2zI1McxF3E9tnElE6YZoay2xXgd55P/j4PxVGQEnnKg/OHpjDUWujgxmYV
9J6Lrnfl5H6kk9OBItMRvBV0FEz+3+mRz2Uopi0KwVUCoR0DwWSLOeM5rBaxqhQm7qiFSEuzSoND
VfePTDFv2VSAqKop5yVyiErqFurHGtd+SzX4WzYLetXAEq0spwrUte+n3rxbuDCoNgFXt3dnTMME
OaEotdXUihusKJrfJrwiNCbh/QxQ1oc6406xbbcBrcnfhifG3MD0xtTpwVLwF+4U0NLJfd7UFdxn
inxtuv4OUDR89CIKmYuMGVERUXsd5S9XiBWJ9hAVVssYB6NMhO8kUbwXNId0iRu+TxVNMPeGmUAJ
etdI4nRQDQhP0KxBHOXlCfpTng6QOpXX6fP3rWTwY2r3ORj59xyyIUPpNqMx0DvMpgf1CRVGWYLq
EmUnleediXRWVTnf4z8awd33qUenpGYO8/e2fs+Gf0VyY2IafVCMS9hOK7XQXrTgn+iV2rxOVFWB
H6rHza1naIaIGsUbZq4ypJnxRUkFeoQ+4J+EQkjT3O+UPb/MfC/VMenfWIonxT90nZE1pdUzI/PV
sBPR5fqmY848J4GxZGavvtz0hhZSUq8oknZ9U+nK+D4v2pn5xRu9cGlld01JRZN29kZMtLRGWaV/
G4nnUG/lG3HAbRIh4WM/GuY3AZ7AhSEilA9jXOIYVRLRSkUs9AbHfTzBo5Wp+ynQ9+PQE+wahAxW
R7/SG60SdryqUsqVCgAZgODPF49ZP6dkXal762e4kxFKttmcsrp0U463svy50UuP/MYqkaYglGDq
3NeShpGO09LL3/DzfKJxyb57gmA+WdC7WefIHskjX+SbI9Gv18xHKQMpB+i1UEMXPBJRs55w+JIO
aRooBTT007TFcEuJdrgiystP2AkSR5fJUA0ZufMRUy7vDzPJThaaaoz1lDEcafOkskHf1oiS9fC9
nUkUSZRZuXl+kujRBePkCQG+mL+hdJDcteBPI8ByDTkCdB3G0FqHYtpPPS/v30AaIBZPG6q4TiQZ
rjfSklnSGpJoBCjAYCjOl4/vmi4q5PNgVNcptSvgXuW7aD+1I0DVvr5tsmEOI/sFgb12gMfsNq/o
x+rs5OvjAAyJutyUKh7gWUKdLPsMtAe7egR7ZirTsnNvwJiZBYEIm8I3fpVm9TyNFk05CTr6HVMl
c97VogfrLtBSQiYVffwp7E1pcfqMnLZhQHoSM9iDrT/97u4tBcRWfhgFc9W1nHWgUbd8gNvP5tgx
pg28KVwTRcoPv6TrIe/rfQHcJ/IzakVdojjp07vR6l1noxXlEDO5dXaRn463brZI01ugjsuwpmc+
YVjzIIPI0JwOxb2ye3Cq8vG6vF+08kMAvddk1W3P2JXPKBAF7/b2OuZPaZlTX1UAWG5ttXqo47/T
mNJu9dzVLxI/FApgyqHYVYdlPwpEMlhKTB9uJ4kzkcB2Hp1Dk6qwpYOHbDjy8H2VcLXCKTSsE1yr
oMiYoVs3+Cb4EAzmU4cXkccnHyzvq9iqjzx43hTnS0ZfT8AUIUadSAIn0Eae1h2NAgDAYlrDi4BI
/JjOhByY1KsBbCMlAUzHREyzIV/Dn4wPnMKMaN4wXmFM6xNJV6qcUZ0d3Xg97R8pyrqFPLTf9Ivn
qK+0DK7oT3NFSdhAyTzDN5+m9OWzgnAwMzVz2rwP31zbt6QETzdQj1zM5DP7lxgTRaxRbVlST++k
+7FP+7DOrCq6w5YoxqPl7TtcVWOQSnqTB9LEo/4naR/S0ik2cNpup3LYPp7BSA2YtBAqnPFRvW6T
zy69xw8Q5oGC1mtzrTsb+vJi+i2X0xucB7tSmZxpfdvdFEwgd5FWl2Y0aHkn1Z0gMwd9Ondn2z43
qJLzibc0eEIMgaFF/ijb9GVjXZWJJXfL0W3JeoPQ0vUvZ+T2kIDm34+bPw8vyiaa96m19AylJFk8
qfLrN6MJqiP6LRSboTD/SWLEENNXfCVbMvmWXlWt+SIoaEIaqs+MnOiYoYrTYLY7PaHM3ShMQql8
N97OZONNE/8K/PMLl1jxxjW3Rs/8BvuFHhzFYqbSzhRDPdGjo99+Pk+dOeMNJVpYayCJ69EFaTXS
YJKknNMLUSUzuDcmLL5PAAR6xWAaOEOjhZr7JaW6K0ND6FNChZHpU8iO9EfkMseKR7jqps/1U9qM
b/7zAQZE1dKeoaYOhgv1h45DKv4TG4y9+BpCd7f5t/x0r52QbQbpylxBY8DrpIQK/YvpawhNPe22
C5i3SgOvkIpku6LaKg2uL86ANGF6LvMa+6Ws+NT5HndXLirz3lxpgoa/Mob3CeLP3TQTxEfmKeRs
YiRkJfcdthNaiSP41VBk6esDJ7+InILyF+aTBRZVa1rTuC7t7jPVHPmz4TY5ZtQIGp2uNYlJuL8K
U+4niD9A7WE0g5ZGE/QXIWct3n+fAwkHidEIKBivR3ibGVL83SNCwFu+CaCjXhybiiHkmqgg2qfL
babBCJBTjd0ACYBkjLnwp7vFd84yJupSaOctCC6iB4+fuv/iUDIKjiR0u4LZAzbB3Dx1m730B30S
J1l/DQQ72EUpfVPHNGY0AKH6F2QRkQfGNGbuHQ20DfDE/W51YyehoIEhgu2iDQYiTmGQUCAErtAZ
WIwB4n34j/XmDbv9qTMrmyjuY34zg6mLzKUT8jM3rby08Wn/OXB7SFKCIbPiCJFxRyp1S3NGRQTh
Y0YpnIyTB2ukYnYMkhakb5w4OFlPnao98oS3kGF2QRYRFFnI/QbpCske6+4Xq5MpL76O4SVOqr8i
ec97S3/I+Pm57JROGhBTzD9UT0JG5B6He1D+21ijX+Z5KFn1KyNE5plbLsfmK2JKUNR6rGEO+SL6
R9bQRpfB+hGd9N7MglfwcRpn1ujdZcqTcUbool9O8HO5YIMHd3/qSMVxAWOOyRpyLT/jNZwbMm4m
LNAtemM8PaO3mUspiSWA4bRHer2NyXXqlbhbniHPF2YKWQ5iRkAw6Ok4SCv76uYd0iC6UtzUe8Sn
Cx2g+sxA6lzes9anDY+liDkPKOfVGxSF6pgbxELRwgfCvEUQg03OKIJ96b7DdKNeuLTTvl+/guk1
CdDcnrNz8wsCJPJltOeJs/5ZXDCoSkNHVFo/AnZqGncLVue0r1eMBt2cLpwMdoa4/LgMG394YZNP
uGeuOvz6VQSj0Kntjz9Z0Au/OJkf6+mnLv10JkmvmVvi/6zPnKICuX6crQYGT40XyIunNZsjSD5v
rT/J/C7oz7SAQeeMvjQpzLqtXbAF6DIhBp6tOcoQQvdCPsUfLkeavBw6qJq7MyMxSTRd5MF8OJsm
wIPJNDEXuNfB5FsIHK5b+7H5LoZG5qbHoUWwypHNHSbzmIWdeClqMw+zszsHcSX+HCyUdRWDfW7e
BhCskc+B/azarlcfNiRcg/V3/vJ4vc15Oaar0V7+zRe5RW43h+tjJMHY7PanzUmfmJndruQlrR1O
sZKd1JadZFPYN//uVyt5weFlPDoJYIRqCpkVLLs1PsVR/ZcLxBA0i9S8+YSQm9xP9T/FKFbcCrsG
G+JP16XPV62ntOev6hX2bJ1F9I4HzV7e4z/QzKBPKMqC2UNL7aFTRcNLv8qO9AMu5MUr4C1atx/t
n2F2vIWUfThJ3zU7bbabLDBwdKbSaHKpz2WY2Sf9YeMCnbFZco81H/eKMpv1dphIqCcbhrX6FERd
1vPY7MtFZ+cOY5htBBSs7zLzMvfGu04+SK4rB/SLHF6rz2K2HC3SSPUG63c4YCtwWsT2zOIkaHMt
W+EZagjyGqf9MZcOX5/T1exzn/t/xZM9wLzYqmzGGPUD/vVRAYv1CusNaS2WTDJYDAq1KHeyYFad
c/PhL3Obo8Vo3+0ne7QJFyhf+639WnVzxlMvEjPBMjNzY8iWy+ke4dTKe2Ve8JQh45nsi8X3wvz1
aLigl8UvYhb53/kUBZiYiZ5WxaNAX5IvZ8PQ6xlxbdJKXdQe5W5dtQZ2787YOsUqWUphuuwC9YI7
NZkStxlgzZl25ua4JwXM4NiENPwM9Xr1CoYOs4LY7OJxZPZnf9/TQ+bRDESrCO6P/2JbRBlpN9SU
A8YWl7kj4BjugXSw1DBAHqjxgoaC6Z5vtZ5ExbGPx4dPiK7hDmOA4TvtmTKraJ+tFFcR7LbRBl7q
ohLDuDQUjQj6sSl6dny4uc/I44OC01xMNrMDZuqJnox4IJBSGSrFpMO8Ak2gjgPHA1uHkK42PiCi
tsv3zNOJPhuMCqEIVrKiCZrYXfuume+kRO+wtdVNvVIdDFYWfanbPVbvUPIJTeSHzv5jdN5RutbH
OqD8+r7QdvzWeSguu3e0r4MqfuKzIDUiiZcZMVEQPhm992M3V3aY0QaeFePtOHSJJsna4wgchO1+
uC2xCtPFyZcXeVjH7ALgfv756jkqD0RRhehaCdXaZkwXdj37eW9wZ7c98SMGP7e+/vjADkZMDnK/
cs7O7Mq2xZ/NdvQnw/9ELHsz2bKBpTgNOphtwl2OD63dx3TXM63+AVEHhRpvBH/fo9SIFN2Qn3Lo
/QGP74fmpd0T6t5DD8DOuQZWnhNxoF7dxu8h1iRxT/vJ73THuf/4Y7wSRrfbD2cG34puniJrBBks
IVacaBHPxQaFHIbzYGcwNakJkZNmO42jbNOFrzO6KbgMSHs4WZaC8Hr/DvO/bns3pMP08Px5i13e
nm+/JGmBtPr4j1XDeNtWQ6OKTy1iZllyEogCSOiqlUpXAPfsz/74Jc4SRiy1IGIQ1EqQnw1YsjKk
dQnfqg8eBovO9/NpI8LqI4ativI/thkT6ViubyiteJyk/4NlecEARuy904W9xuxtXlwc+QaVGWNB
FbF3eU6fkN9MXZTLv8bLVT0CWZcWVwYATN3hkjmOZqGR3R9m3hRnAh3OrVck32Qo/u6Fg3hb3QID
t6hsVae3wmBKsqnMiVnmSTRbs5bDCz1iCIzP2RnJOlum5oODnfsjpPP55RsrW8T3X7YJi/w4VrF8
wdoR502cB0blExJmdP8WmpcQijLu0FWdZl76t58X9p0+tUB4b5bgTYN3s08CIDvnGXZzAd4KO4Qz
XnRhtmJMN/HnsSSMwrKtspgvR+8bQBXoWewMvDuPledAKPGstDQY7R+Lir5dXd0Q1mTHelPE7dPM
jry8CYlYZCyKQ8wiNgghTExk+ql4/nWkXrKYLZYdCWru1sfKsByjRXLE2q4qD28egweprB4vUuIb
scgBo1OvxgSqurzMB4RdAmwJMeNlyDPj9ll4+KF8LSaK+HSgjyPpPFjTDjffvxwVi17wuVi3l5sE
r61ijOfp3y3swlRHfZBw4BXQ5LsHuCVsSGjbWU7X6Eoc2mNyvP1yQmS0xujhTIn9iMjKkCPP9pj8
vH31MrxUURqzzsqBG8azoO/D86g3k0sZTvbNpQ7EDnOJamKZ4OEbJm4Rv5w0JtjBHHA++5idCMt+
P9z3u9rjA0gIvmuMQ3Yk6IKxuMk2NLkRcfMvJoZrZGA1X4YmIMea13PPhMe1ar5mSya6MNtW9SX3
bs+CYtOjWUpsiXGo+dqGBSRORNmX20nP1ermMxKJhxql3uAwXD5Ik1Z9zCijWF5NwxzxZO0R1JvK
w0zESIWh1acPaJijHZOS944rYbN8L8hLEQ239NlD3RMHlTyEiLP0OeTi+fAyaOYhGn0kOBhs+kw1
xHSmNhomxZWuM0/eD4/0cUWwjV86ejWr4fbuy/uJQxc9SOZ3O16j87WsPDxCv8uXL68SO1yKBttm
3vw9KMfctXxPDsY1csJYW3GGye94VJesJUHTT8xgmonVU2KcCQq27VH5KxB1yukh1sZXZEmVbc2w
DupiMXkNFMpXTM423PK3imm5FDTJTUm2TDb+cMshIZEdViIDVw5Dh0fx5BhNsH3t6rH4hLeQxpUj
Yqf7btntM7iyWOxVGoyPiUOTedQQ1slWswQi9IH/yGeocxmDA5Q+E1ky8x7ODp8FSs9Wa8vWza+W
DeFHar90up8dfIEFiBS8l28L0dG4IUrr19+wiDivWUCnYR3ULqb5Uuh3Y2Ld+ISPTwIRv33lAPvE
/l5EFgqUgK+tI+J1AkUWtfgZIPRKFoHO9KU/Z5squPvdBX3oCMeNXSBk4LFUEZlcuUfpjKDil+yt
jSYXVp9jjyUYx98//DWPnvOADemonyFkQTcMIfoX0juKgAElJObAzBWSZwXuhch4xBbFwZA6U4bm
7B/xPozFQJMPqUXR08vYTuqcLACk+Fp7/uIFgX/+FRyFuaEBAoiHT1H3ecjWO0qxwkKre7Z8K7Kx
EwoXcNiEu2IrCPQh17ihdsdOIZggimljeZkF3Nzzp13hKB32XOt1+z7mw7n9209xJNeoj1gf7h2B
I1Ku2w/cCei5WwT9I74JfR3u+4/YrxErzpiHIz/lrp+/wy0ml7kKjApJ+DZIswHmlWwXyRH64Jh2
L+aPUjoHnaPeDwLDbG+SRjQJGRRLal7QGqVRuuQnqsrnY02nuE0Elggl6DWlyiZp6g8/eDBCkE58
44SCaaGfAFlQsoAKwiL5TL/pVXMGNSJzoL6MUR0r54gbvmlkz8BdTJ5Df+SaqLvSPEz17emdFjyv
LZ6NIYkaxkF8BXHjRGMuKXDS/Yd/ZT0NHaR+FXoIGiG48EZ2t23P1U515Msz5K34kjx8b5uF7LzI
CJoQN+RDalyNd5PLnafhI5HHeTrt6ascHx68bhwxgnTPovJg1P3d748ccxYSO4N2DV1A5R9vEI/h
+dtjPh4L5mLMpZgZnEsl6M/Yt0ux+fhprC7ouiECfJEEl86Xz84XL4eIZAG4cgPcef4MCeVHGsZ/
umL2x+Lrl+x3D2oLMQIBTExSdhiIgGocD3DHHwI77OA+t2oPXi0BKjad5MFlh2GJaEWbUEXAJuL6
N/fd9C+LX8fTRVohC1N7cCsIUdmZF1AkYSv36uZFmILljWqvjuF+ucNtccxDjoUKERdZO+MZFmfS
3EvrFUd+tsCx4qXAqNagZ3y7FHHoyou8b7a4nygJJpvpebJ4ib1JTudgxtBN11oiJfxIF1bH4fJ9
oHPtFUMkJKsixub84nTJ2/u4Ppa1uEYxJPJvhmJYRFLFN3LS2xcEGK35w1bExC2QiYXplVZPFnl6
EEeaUCE3u/noR/V7s7WJP73vtnEeUeHREhCpVgIy8DHgqK1nW0a1B0QCqySerdVFsSLkJsvnUvm2
4TJZNFvGpKzRyrSkw3jNgbCGzsO9hcK4VdbUJ9i9phE5FecqyuJxmDj0Q3h4JGjPiTZd1iiaE0z9
g2iev2x4plRiF4TnpAXgd7YTXmzZHllMDsHpQmIACorpoZSD31V29wOkgHNPPvg5NH7tIagSVeTX
k31JBptt+KrWE7/OfbEF6c93iCHCCsRqsOUTzcmKsIwkoyLou89f3DAzY480i0T1Chvyvr62jB8d
0K0DEI2G1jnb94Rvb3TrfvojF/ALnhaSnrJsb6NaiYPiMVnDycEV6VQTYREJcR5Kf92eTTzE14iM
fnipo49PLBKoG5aiZkODdoBRheT4PgtGZC2MGtuMg8VfeK48YP4OwkVCJ6ADcq4F0UvIYwHejr7z
ZtH4/BX/yIFTL3nYR2woPoz9I9awtkeX4siXYn35HTEar8Zcq3s2KIf6pyBcOGZHvouHLE4l+UMe
ElPhSNqYxWTP4TdSYYqAMY7fC2Y4De5ffsTuwq0SYPKYLuw6zPH/946AK76N88Zq3BpaMMXZw3jg
5KQV1zc4iA3OJJKw3vBVcM7Itv45ApqbYTueaMqLKUDgZeAnKrXPJsaI9pgfTB5nF2/xbz/Bcxst
m22O48c//BKYSithyhuHZi3ErdZon++ezEV12WNjxeBOboVJwvfOjPdAGAWG1u1xPO/fihSwSzTR
RsGe4yJZoNsvtnNBPQa7iX08ny7l32nBtSI7f+wuvB1XSFLNlNIyxMvwkfi+6e72y3rWR3Fsvoiz
U1/Rpyi0PdGbsvDRPOGOlx24mdYj6MWrIH+DS6k9cYF0/3lc7heQSxYPARSAZ6LyvMXhRkbqyGmR
qDsTarJ9kBIAnP4rAjyGvO/m7Ocj/JoADBTXjNPiL21m8dj40D6SCDZSlyISG4HEgQ14BYlgY8Cs
m8U3urZwvST+IPngUkclkuJxhBFH4gf7KSZC8dOnOJGnkyEwjFZTVWRJiHPb4/DCT7ioYWaQ1hVP
G0C7befsh/EXXgt9ethsYnIcM3M/2fIbMkrcKRh3ifi0iBc55KT8CkpuF2JdFQFwyKGlMebLiWIh
K3AfhUnVUP1XGKI2xRwmMdPuYT2TNc/4hOAMBY+ZmbUO/+zGdGtbKGQ0A4NmBx4sl8LVc2zZjmz/
aUx0hAQJgQ2xP0wx6Bgs6N1Azbh5W7QINrVeglf8fnDcxCA47H8P9sYHQhBELfsGpUsfkVVV+jiz
iBYIeSc8OnYnNg+JwgfPQZwkBL0IPSAts9Nwmkp8/+cxeQn1F5nSwodiOWQLkzSC/Us8InMpLCZz
t1g5DhWXjUXAiuL8BeRKHNYbGHqPywcd4SnDxsOL//N7dGBDvyePllrUuHiAiICL5cbs8sz4aHIm
MBixhcgWZS1kGWC0TndTdmYPvM0IFEMB+oQ6oqf4ZLRsDO5CO7vR0j6bnr30PN1ehsvQNe2Doweu
bTqm7pqeY7quHopc/UTWEvV61GiRuzSvbqK5B88+DLXoHOnuQ4uis8sfheaaZ911TNPzvLOnu14Y
mHrkmqHmhh7vcpauvky0ves2mnkO93qhnZeh5lF50MKr7bnBOfS8QF9encD13NC9EoGGjm6GzlU3
9dBMtMBxVS3UdV7K/Wi6KS7m7ERc2NVzdCc4B6brgOsbN4MpZBrYo+6ZXy1CTlAz+YxDGKEfpx3+
2AYabw64av6r6FHQaY7rBibfqetnfQ4jRXOuYaPxg6cRpprL/9gG/HiknSF4GQEbUAsXbif+GXih
4zpX92uIt4SeGS64eL7Jde+WuErv6rg3I4yurhuaUeB5URhew4cWRngbzdOvYeSexeLabqq7f5Eb
FXoE4VeLWGiyVCPkBSwil2d6LiOYvSG3fmVChvbSw068hltMtCu/dVxTZ5EMl//oSzfQI+3s7FjT
iKV3nafFNXu6I67Q9U5apv/9vbW/64MHhV8DX8IPB2xUmVwM6FeAPE349qV4iKGxMbBFgH38vx5C
gsr805b91tL5xc40sLsTQG/CnRHUlx8JmSyhdTNJWmwzU5hMeewzH0Qpf9QRFXGk+iRkF6ExjVAu
RYNyyFGbUiZMyp/so0Btw0uVENqLHcpEDiwerf8cmY10og9H+RjI+59eu5ZV5EukiqRgxSSh4jZC
pQi9FiDvwcx496VTvj9mOusXvXDxmIdv3lh36WMPYbttTh367zfaXaDhIHphic65PEOqr/jr6Isf
0n8AP/tbfleiR38m04jbf62vcl8lTenAOn1k20HWwMF+m2Qe6YluHkYITk4zfZqGXcc93Bt3RkfH
uC5o4Er0QacwArKmAcG+j5lPWdnZLNPrcYC6tZctevvBQX463yWnWAs7hnJDHEfUA+dC216J0FeN
BBlXZfEsMFMKBlZFJmtkVvjx0Q0adVuF74SS4cTNJSZTp2b33c4gFLandfwbHw42HlL3DmcvOniu
F+ne3htph0jVEXXnN6Q8RLCMIaUDlDGOej9dMNuXmvlpRFeANX0DdpvEgHQqlNr0TNKMZD61OAHZ
3MmB2VmpAbWvZPzk+rXpYOZr7RntPsK/M+RtpmXzq+anoLOoZ7aq/DMUWMX0WtLpzYDtkfbagDNQ
bSzoEqUFaWJy28RxSi5ypUyf0LGvQf/g5iY8Lgl1QB1PMmsNghYytkbUV+lEROBAponzDmXShNwi
v0Wu+Oh0vNmwhL0J10QfAHmRd20p0XskYIiYnme797I2CUPdxs+XzIRyq93boj5BteK+lq0hg+G6
fUmaDByJIsEJiRSRzamonnF3zF1wlCudei+tut4PEKNpU7vbzPq2Qbi73ymj0yH9IuLwRpWOCoKR
zzREkpgnoskHyRswEMkbc3D+RtviOghos/oi3EMrHJQREBvOJz3fxFvE3YgRnkSBHd/wEsEYd0AY
8ArIfU+1Vu1ad9qRKNNRuPmspV2+5pLlGk4uDbWMW/hAT0VRS9Z5HwQ+2iwS+ub4RDSToXeCC+8U
Gxbq5ubmq3fEEKEz7H8buHxJ+Gre1tPNl0RynfjtfuxWxE673p6ao/U3wmPP0aRZJ5vhL1Pp0ITH
bhCZ99HLoUdUnzOgxH1C7tTGCA9hYJ3qTE5UGspqRPfC6u7z7oGmBNQ9l0NA4WTXzFOPwWZu5Q23
1eb0w+ZJ6dVkYY5VIO1IOfF5rXk3hgu3jaghReW6JQPILbJmC76C1ZudwVQHs4i6ebm+b8duurlv
ZYMAzOrmhfkxstXYRL2ShtSHJ1tI39nwLmzKv0BMUAkthD3nZ3i4+sSI3vOonM/csdnMSRUXg408
p9P3J9uoTnEcuJQyf7MNkMgZqUr5cJ9PjJN1jxI/8SEU63dqL4N5t5S3M4pQlISYef7T7rKNvHwy
7/rnvmx+buscpUYNMbkTCqhUHlubmXLLbJOvQbO3dMP56blbQqlZj0kI39sTTdf0MIlYFP6fh2Ah
d0oac+cDBK3xr7mAEFE/KnZkAMy7qNz3k+IooeWRUb4rxu/6AxNpcPSEKqd2p+ZAP1fa3c6j+3xq
i9QrsWh82dx/b2sa8UxE3N2RU3vyoptPLAIhPmQEpg7p1r7NB27Kb04e+MBnm0TtKrMpAev5Uial
vR0Sh6+Pbkd1KXADdY16GI9BXjxssLfVwEPa+AB7wVXMrwX/13iFk3UZTfXcQhNzMbYZBOE+PIG1
wcAIEyDxL8VORp2vOKrU8qqI3KVa3ZfZbmB/lhNruJytngd5PfHL5W35hX6Akw/S/cyrXNpVVhND
XTbW2B0cP0tRG0jMmYtA4AqQ2S72mYNMFQj8w/sYg+BmIyJDPXxkgHYY/W74k1N1Hf7MViqWyoPL
ZBTeIOAq570Hm87g5ebQQuuaSAyygjlY0RpDESN+2yy4/l0OuP3P/G4xo4gNg820Jw7Hlz1KtZpI
kT15zplUCh5TC8MzaI1c1pnCi0FtJwwVgmtk03iHeLkO11+lPZPTTKs3Rf2RMFNEmFgHeiMGiTCn
vAa0mTSf6V30U0Cb63UUWZKhIBsJpO3cbN8HjDuTBLERWNDHzarFcDmj77Xh7/uAvv7zFxMLzg+I
Zz2QCdGmV76AuNdIF6Of2ZvYXWMiJe/H/Lap8f5rzwwBoQIOfvKL+Nh9mwAaA65/tBylrOuM6s9D
w+jVqlHS5lSYBeI4mPbSQKrlw9AUzDWjo0CZ4hoe19vCclELBUPjIzCT3ZzI5faDJ1J26j6NHoAM
2DzOkRK/cArQBtdnYUJpUiPwBo0RKCA/5NOYN9Wf5T0yHgKlTWg/058DZqWi4C9qa3QD5FNASGSn
NBUdNe29JQcEQ3/fxQNJNq+r4k7d21baMO82JBcbo7L6c/pFyUfZSSCk5Vb+pWrP3Fsan2hsE8U5
JZ5cwBvw+y8HJktrigJ7dZlF6aL3esrskltsihVTpf64d96Gu6l3E6NbFpsXHrjTnnjaP5ZhuAU2
/VfWwc4Pl9Kuvo6W6o8aQnxZfLe8mAzGka3Rj7SjURLU+8hWE4PFAPc+Pmr1HvnpHWaK2zJBRM92
mYdvVpCw+Xmv252ya3yY/oVX7CTyzB9RNNxQaGDYxPF5eG/H1+p8gm7Sk45xmsLJb7l+/uTUOsfX
pwAnmku+FpTNHa9j8M+VjjlPWul848fPx0aH8hbroeMpMQMq7Ib8IrhD5b5fJUSsAvhRbOaqrWQL
jG3+tKXFJ2r1lzN1G6Pbpl6yqDYcexcIRTw1EupXUAS33/H6FVc2HQN/YJZQBprlzP5w3uDw+mAg
dm0/SJk/RkclbUGilq9llu+z/i4oQexqO58/nOT4WSdHYB/kMrYfoLfBfHiB3LlkiJs5C+hAC14e
kJNFZ0vYLCvYCIhsarJxM5kAZUw3o3lPZWGmzwJQCqOjMjqZV9RCcTv61KCAsB3M0R7CiD7naFcY
w/1zPgiiEQaj1U/O0IIJZE28JCh9EEi2DyU3yQTs23RzAJyXw94YLWu8Ptr3fm5BpYAIwxPG0D+u
gE7ObF6QBX5xLWjtW3TTr+tdGs2Ck1N4qYmYrHVymNjEzyWPRtKAsMfpN58/+JnOwE5NQEgzX/Jt
/iN6eDPGevhAYuwHr3Ym/mdNOdV/b7mCHvxNtfJDPmekhEvpirElP6PfbskxBESPoBjANYAkBPxx
GVxZcSlKjqk7C96svArQ+vy9KUAyQBsoXF9HCD/QurrDk30OEx7YcATuVntEoKQnW/7AspFds/vL
kQ58AHpMSNzDQ0Q7LDNweSijDKmggLqj091pMP3uzI6aaQMmcPw9zgOF4O85l3+mq1PYXpHayLet
iQ4vARwtr1///ltRuOVRgKoxMR36e494mlFtpjvCTYABsDrlLEWcCKD0L0BBxPJ6wyWn5EYdB2CQ
oVEAg//CdjghoEJU3nr06vAquE4ibybBltoY32xhWv+Jp2l9PKQoRhJFpYBem4ZWp1WNeu2/Ekwf
UcYEdAU6+aMCQT2DDSyKDPsHFJS8N7hkkCISNCI8LC7IQ56bU4bgNg42sRCsUwA6DAN40Srfji6Y
ewCtMc3b4Hawvge6vCdyAzIDFQH1k7SqQeHbrGGiPQ0at0Z08sLK+6WOyX6GogeZlZoY5E7eTejw
gychWiV8AZ2BT4OB4fVVIUCS7CiguF+WhvQQ/JDVEQfXO+2h3PDTk4DqPuF0ByJXH6kXCXDTo1gK
eWYP4AT7lmf7P1gESCIIt8zNEPIPJuVIQB4gaBLCdmQRNZORwFKArwXUBBkLfI3nQizPtCnEuVXz
3VikBwn8v6n5ZJEo4TDq+q7XjQmjdDDRyEaKCBgNLAZUkC/uGxMsjCKtkAWiUQ7jCtFVEkUpxmmJ
7cdTg0NBZZa1YKUXZAngP/Kl8UcOsBh3guc5ARGqiH3TNIOaNPMABcKDohQAJAxgtgVXQJjPOj7B
BcGPj+w0gQJCFqA4OBEpAeRU/glCTyoETAkjozgqV76LDSA4QDBYKYWL+iBwwdtnTOGauqeosxBA
U+WCuiKwTHE6t7weaskV31dNBHtomJkTdtmbcWWieIbmK6cMk5K+qKdArrRSr/ybxmwbcK6iMfsz
aNY/Vi24Gp9yBxnDlaKs7DbhgB4HWfwbPzwVtAbqYZxeNmkG0vhX7T4ht0gZh53qo6ccyRvgCFo5
6CUXZX5unX0MoRIkm2cBhMeD4Psg7Ix3eOznL7/gokHyWBB8wOxh8jZCC8rxifbYMGoXmiSd14Dy
zEU6ctksE3uTp9YfVao2BI1UZVYso7yvj5CGeB/t/yz4isctanPJguM9WFN+x1Q9/SE13hGFmdb7
oA8JDM9nihIpL2bXC7IsDAZFEOqIeyrqN/yYpO3+CxMefJCnCuhKbejyoPjJtbJXuTk6BjjW3BzB
mETlV6+PHKLvSBfXqhgMfeVjXjiEDzNCjZqxqOyjXMCIffwfSWfWnSgWReFfxFqKjK/Mgzgboy8u
TSwQRHBg8tf3d9OrqtMpYxDucO4Z9t6HXaTuzS+COyrvJPoJ98hos7J0zMCO6JvcAQgffgzdjqR9
fSqrgC65BVhKobllg6FIJQHKOoJTvyORaWM1X1BXGxvBFYwj8090vMbV0s74UKQe3uQvRU2MT+GZ
mwU5fhHyMUHChlBrAFpGUpq0O8/MOiRxxM4lbYrV4isVabKdGKMaXWMqwsfzY8/a56whucuKEZgN
NLWc1r9fKIToX/UXDXIFdkuAc4DGQXLjK6bnQnhHQzzOgwNwS2gJ+qVECwzzSL0YULURp98Cv4iv
REmi+GGRtMvjmc+hkmh4wrEHzO0LG6Ps+pl+Mvi/xmJktfJkdBBgKB08clGyYVuh7PMFy+5Cqv0K
LwiJBBx83gcPSeDPxdBg12hdTFFKEVcQ5X4WKRv7wIpl0Lo1/wewXh8UkYjffnD2SOq85pQkORrF
QbF9LCZkJjAX5H6b+TPCjrJu9Qvjxj7gBOq3XJEkDBMtbNBBvbDL+ECSev5rBwQQH5UZcbhQxMAa
rDZxYNDby7Ck3zqhZwHOFTH0ZVhjOrkY08ciAUs2LRY53TttIskg/SbjRI1kjtNWX9JvSXXeF27S
iLuwvQzhcYd1eF946uv3aIP/xwDNzIhnqCOgFfi6E5eNROmuWLNZ+AzsDXAbihxvKmXB7LHB1aQ/
Zaxi6i5PcvJiaRHRTk7M20GUl9iZlWME2rpYMJxKTNFoywiK2JgiBsPLsnxsWh94KDEplU7iYAaD
stWBmsiZ9SVWgDhUxFHazswLn/W8vFeqgAfl0TGuD+RIGCTcDpRIFgV+Ksf8gfmYbD+ivHMVpSIY
6Z2oRhB7lD/YZ3wQPpzql1jhFFn3TA7mlXem3zwDe5t5JZ5aGzve9/rlMVUuPxYhCO/jL8cqJ4Ze
e1fZpfmZXMPWsmvgV2S4gMSZHp1CmBlBhWBBAcMEW1PTbwD+ujgJaNoiKixV8IGoNvh0v+lo2IEo
LM1WDOc948wv0bHAPJK6UuFJ0VBe1PvMfgOR4Ql55RmpqJo/F2+k5x7xO0/0a0QX708f0EI4GwIO
sxepkJRX0Ob0Ggh5ZQLggjpPe+CqLLDiO+vFCUTpCw4P5DaKSdSZ3ib91RCBcMofuseOe4cEFK0Y
SF1ReCGZyAOR21MNl4PzNXI4S94Ji5xqDaTA/nBzRUUSdg47gHFSHfoQdlC3bsKrIx7FWOZIwOQe
578AvfxVYTjrOUg5oTnlkXeGk8IH3VrnlaOeRedOdFlE4YryFP5i4Y0beiSI0hvrv089kUJjTE1x
PlLq0Wl0oDocfxw3okKj+uwzkNOYLQMWBvwdmW6qrjiMZoBssJmUZfKbKOUwrZTyoAxBlRJuguyS
hjEwfZ1LezbwsrCRQDMwDngHpjfuQRzGj6NHhRWrkfdo3bqsdLOI1Y9vEPLewY76RjHtm+nt5rTo
fXbeS/NhhtzJgD3dIffwBPgtjBK5eVHagjdEV77eISua0o3esBhtwTihvkQ9SoDOuC0Gj9uijtvB
wcYuU5DrXX6143opHdWBvTgE/J+rTfgs8DC4f6pKV0Qf+XRcbTolsqjLH5Y1L8vsk28OJIMDBUYl
VCUuQI0ZI4NbgmQYImLMIgQCegKIxcf0ROCzeQYxaB9/MCLGh/nPWDzBrQ8YMPEV2hmUECpgkIFY
h5zcJNRePoBenb3ydycYoHbYUFGkjAYsyOwSTA1zLZwY9lbMFj2y0KgFUBefoA/hYUaPOw5pXiuN
qGMCJm45cdUtx8+k8KUCTrIzrI0zBb/7x5faEJdbgg83RKnpNZyot6QA8F67RbNojM1RQc0+bHsf
4vLL8NT7VL/GmukgwnZPA7CsAgNNVwx1oR3jVPUl8ixljRyo0yuzQZnnl+K5I+UAXdisvO4KDRyJ
NEHRkd7zkQLaMn24JcXcdZfPM1BQVm1Mm2Eq5X5dTydSwBjhdUrhDT7G4NfEXdqCAvqrTDijMxVl
pTksEPzwkl4dUFS24wXY+5GoxTP1CznALUk5FTdPUeUnx+Ydm9m1nd0EsBT/BMducuENwGeBbC/l
8/1CIpHwaMsJyHEqrCXAw7+gBL117o+rAIx/Hkin4OGD63oe+H1iFgKkHJga+IIbMAlov38YCowI
OII+AYaIK3LF2fxsufX057HLQK1CnpL+dzi0P+iPfO7O/cU4S7k7FpAQTo7/sUGv9YdCJcZ5p3d4
32Qh95wQcHUWtwOo6i3MjpFVcfuEGDiSXLhcd7vbQRE4EGkCdEHdQpvjdmo8kTOnHW/kXxmKkth7
wHe7LBrOnKEsgsIuQB/sqrnA/AV/HIb7FutPehTcFUXleQ7ZVbDdeHRiQ84Nfspz3sC8EB7iYRMt
AD3jZCjE94DJ89ojOCDWw50jaFDE44tboFMR1IA1uELsCXfO5RlMwi1+Wdq/zuKkJGzgeQiBHwjK
hpSTAb4x26KKT/BVi8AEBRqp8l5XhGddAYtTxaELrJhng/69ZWkj1JkZUGzZ2NFniB6T7aj8fhc/
D421HL7gCBQxV+dUg5+QHwBO0ahEA2YuXN7xtlrfkhffXF5z7o+n5LR+boVGAMYCp51iIt23hNva
Er2hVk3ClLgSZANtGPB3cP1wYjHm/Br+yJsqnAO0nqvgqz7WlAp5LyuK05/R4rDkWGe9tUvihzPI
Whxo7DOTDCFznAVjDi7WruwBoDlzDoI6PoOW5tQigBGyAsJVZI5AidBJBLcacCHROZECIS/MgI8D
41GWXcK6m4Aqc96Bh8DFYXTfWw6DdvA5xt9wnkLyHNoBgiPYpJbYx6Tab6X/Rv4LCgIZu8GBpo1K
NUe4ibQ/E3rB8UZnoLp6BpzHv580UEJEwwjRXP7TUVnkgLIb2mn9ikQkSQHIsCMgiJaM7qVC+wuH
pKcEBFDLvGvrOXm3LGkmOO6jERhp5+iCwG3Q+6TG16bs0UVWS5ZmcIhOTpp2qOWWwplEYyek6aoP
644YGfHK++i70Q+6QS/wn6NE26SwpbRjUhxC0Q3A58Rp6VEUs1sJH66mx1eYJQ0dvSpnwp7MHVn0
H7fpnFwdCXWjNl80alIM0z73O3lr5Ju0/Zdme0xi+YozlHQRzI2VBr06uqrPtBkqbQqNIPrpsfHM
O8QENifimE9M8T3kfaNJ+NSn6BUMyDSxahpj/5iE43ZZ6EsG5PHwP9ev1+dsKgtdCo8lQkgrE6rJ
sOqITdrlWHc16pU4R7S5R+UBOT8H1PZdgCVTgqGPhXkkF8OuE+2YWE9orzxpcA2xtO+WbKhP7uYU
2DL79WWSHoTHt6CfcCQnR9BarFcgkShAKINTws3E1DJWaC0B5c1dOjdxXSXzuknQSgFwcZnMYBpx
RnxE46X4mQY6N6jzIT6TPc59eRLoOT4eTHv7ReMmtNLQgMjjwtz0tzPM4Yea9DmUJa+kUXnnYnQg
InKAdLgeRIKkmFhYmGqsNhuz3bLYzT07RyPbKIVanM5hM61GO07LZ/KYK1NpAeOOdDE/aS/cPWP1
78//Zw+wDdl3YjOz14JmMYrbC+4Lfjan6mPOz2TiKcItTAEY+oo6AyE2cLolPrTodaBy8qN+IkJx
/LD2Gplf1RzfDu7eFJ/lvSVUTtG7eiKP4uLB4HzhBAw7jiNqgPwG8SYnERAnPoCoesdHiiuSlcJJ
Bt5EdAnPZyssRY5tcTtkt0pKI05uoFpGkRUImo1Vx3pNLuaFo4sYiyI76UvzIpPc2fOp1EtwX67f
+pcgIevCQ+PV8k5nB4HTwUY1tUBYCSeSsrgm7BEBLs8NuJMTEIfeh4RL3lnkx/6POlkVvEzK6SBo
eQEiesJ+kMaiRrVkCmBH4w83CPJgelxsKkGGRCNKi0sAdaCcgge60mDfQXQT2W9ewoaLoIqSN8+A
kadoeRbwxB0HljhESMoxLcQkF8YbSqQvWEIJvbjn8Hm2MvGhRQaaRwR5GDVxHr12OZwPFPz2WXLz
u5j2AKs86RfKCo54TsBniEUE9lFABi+cjHzLQUW6EQ2gMwPNgX9dX9cQNR1j9njZw3kkULtLEIVB
DZJYYHjvl2ou7flsfVHMWV3AhwVknoxqTO46waEwf+VYWnCzhJocYszRdtjpEYnBAKiu/4AfIM5j
gGAQCzsqQBR9ljk5erpKgi5tdjnELYoSB1bHc8li587Ic2o77SxSL+RK18eYHFki/VK0WP/jFQac
yWFq9EUTsJAYeGInJodv6Kq05OeQYwKQC+KB3xd8ruhOwR+xP7ZLvx3t3sntwFh2Z7YvDY0Yb/D7
r6D2sQ/7msIoqIoYOsH2vhW/MtpxZeg3WAaVyHdhbO/T1lOSYXk89awQbIbicEpkODWgZzqLHMzR
HsXiUQxvgkzNnAnJDuO9+jvZs+IZcoZm1+zYeBAi8wTp1IWxyvC3kA6wMpd2gTogarYmwWg5f0F7
LR3daQI2Soi/tCWHYHfAp2ru3ZiNYmMF2T94xV1wY25uCQ2Pohu5BjDWSeERFwb0EBEAX6oQNJl3
byz7K0RknOekOeOvPs7KbBI2LvBOx7ABdlpZolOkyPxX/JV6OvRgipeBNiN+cY2VxPU587FIUReo
C0enxivHkFnn6dp0WL1uBuuMXpNwI0qHPtsMZObm8ENEEYdaiE2S1S0dQJsxW5RkCL+FiAQAao84
DbYH7eLDXxNsrukgYRvfE7y/LuBKPiJzEHHhhAXXNQK9obHi+5hrkkLEkEq/twsm9bhiIrCDWHGc
KswIfjUODCZFOHKNUyCw1Xp4PzhyeGoSAHlyxyBx58fdZNsfyDAtJAE2W3ZTav2zfPU5yNb6DdtX
pSzUC4oKJS12PBsUsho1+yXmiNpyTxka6Na6Te6kkOqIujLVZQjkgJXfiXwGvyw0FQgz8Xu7M9uK
RYwJZJFd/9wvReALcLmwCBB78Mo4G3wk3GPeIbbQC16boIPxlxWCY8Iigd45R7iIVI2v7/kBZyAH
EBEFRgAfhmwGzB+8t7+NLnxdzpj4ecGWkRCBIMvGXQF9T7gbrskNcUZJe8YvP/QX8gDamcCLUB7v
CxMLqJYPxktUQAWoC8b97WBZOIMJo9gPA6Ycriwj87clcJeZA8zIEx0KsqGdcEWYGNZrDNid5Ufi
mXOAd4u/Cc+JZ4nbzLafkEATQ5OTFEKshxrwn58pvDyhv5VFgFxZ9EQiINK5h/yCzEiAg4d0EY/B
N1yYZ8de4JkL2QNauNt67uOs4ueyAPBWh6NgYKIHqXKqt+4k9wfcdrAViIgcMOC3C4wp3HYKPfwA
V5n75xnpRpGKrociDc9POdG4IsafK3JoKMj24ZFQ96FAAbOEwgyvs9QWWGP+BZlje1yx8hfHGeT5
LT4Gl+KZ8gNDyzHKfVLwJvrodsIrgGMFEJiqCZZrR7aDhcHn4s0SPUJ7ErfHeuKQAVQiMoWD8JVF
BhLaFw43h9S79vTBf5HwIBFM09hP9IL7oX1prwBxVjRhPaNhnSDkf7kJdC95Vo7fKyxjX7/FpTqf
NPTORbxnlkHzrk8GIYyxROJWUmaSFKjK+qjOyS+M+6V0/Cc1SastjOG30+a19PUnZO9qr3VP99hu
+emSD7mdmsbO4UNBEYbex96o/6VmwTcGgrZFPKENHsQZao0TnBnnA2Gimuqfb+kqcuEuUU/bkTcB
d9hyuBb9V0YPWhlZlbo6Z8iqtyM3IhfD4lbTQaC9i+OShXPMJkDJY6aqqC2FVDpAJxo5kO24BbOx
SRcJi94nXUGzOYdMzEun1LAwdsy5iLNfSByT8eBzuwuaL7c0ZAcRzI+AIHzo/YM8/ejYeZ2UInf5
9gsKfyUwwUmDGh/SSwr6xPkPmt8giaMrsAHEDqhMySdtzEasUAWlATjbKKQ9JdrhRAqpHPQlItV2
OaKjDMvZLfVYml8N+wmMBVGIJ+1n/fbJ3vRkdBWIalaG5JXkzr9UJJIQHW8Ab5FyLiArNhX6zBrw
bC26/2R0CaD0yl46BjX7apVJfLnG/A/I9qsKzMvzRFken/Y1G4FLke2iXOlK8rpPZfP3U7rpMOvR
wzDm71ge/35SS32fPs/pDWlpGZuiWmhqDu/oqXkSRKEhIcW0ZFuOyOre2FFwatkaWRaRzKtpao21
jCZEVzday09fo4HCROeyxHuCe6LMswHVtfBpS/joRUYdOmbeJ3hr9Ld5DpHE8d9vmlyhJRd9nBqL
ZM+x//mstZy07h1JTbJ2slO8M3u4eooSEDjdBiT2Q1lNBuxlQUIZ7WlUIwYRVEkEY8XXLbvI18E2
7x4F2kr1MUPajfQncZ4S4M5q6V7OJ86RKksWlZ8pobt0A5HxiEZXTyghaUHzXA85vZK5WK9EMqke
mipVwcjYjP9413pDFTAnwlVxSJHCO+ZzaXG9wpZJpx9jygLRZXDwoBhpHUyZiMN3RBosxurxs6fs
cbghY0gbbL4KY1aiQFNHIo9AMWsscBMs+5L9aJMvQ+0eij5WzHjFyGmTZFCUkGqTuMIw5abzIhb2
C8NTJpyKGIwUdQhegfH8jln02MhB3haqj8EaOEWJFboEuRzqafjcJirCwPCSo3bgBrGcfAJqY4Yi
tFk+kJkE/djBBnE9ck1XdX6laRwkWEID/qLhbkwxlWTdmVN8GO6AGixmhaaQI8EhR+upp0D5cKnI
TfA/kOwke4j+JRmBTlCERVn8LUbnqoZkiqvbhvx9RV6UCA8XE+0IMtssavKLPK0cqxVyZyFR/kiL
SiV8IowoMpu1x7Dd/zIdJGcJW/i1fkve0qQXIrp99vDUfY7y4yvjWeCnT06SVG0w8GiC5VAfClq/
I/aDpyADnMBhYeXJE/SxgEK/L2bGXJDqA+6sfcAJzkmIoMgXsImpJRM2fdSZVn6LbGD2Sy4m1ZPu
o4R3OsfnyA8pHB3mlxAP0BJFx/Hs96lXdLOiCek3rUqzkWw/YYJri6N+tRVmxTju89vXq4+HcvlG
6HFdENQ3MmccQnbB7YBtvI2/sfBNMyuHX3Yc+wrn2SdlrqCN1U1cKDGfzWAGb2ndpAhZue88BCZE
5JVfAwIqztgckOQQ92mcBgYZffoVCgqdTNK63zdqqOKkUHsYJ8PP5B4Ngm/ExteQ/5+SX9XD69iu
GFJXRbCEVYyONMWiQEY5Cx48+BAyCSR1yjmt1P9YHIhXMU+41IPp4eyI9Nk+7wTwMU6Rl80Eg5GZ
lEgMZwuRxo8pmEDOo4uAI59xRwjTAFv5LxZQz4mUe/chynw8diInY/fUdj04jEqHDdi+SaahcDRC
MXXba4ONi/uLAVfQADA8tiEWkwmt0Hh8tIsn/buAmpATjssq7IsFTU63OJ/Ge/3S59SO6Rx3AiAz
QtNsoGAGLACvCIICoSXOC67zRMQ6nXaQCmJKiNkX5fOLBgBdH+nEuCxzkRxAnYy095vuqmeqM01L
SO9qrSDBHMlKg2DsqXEQmNMpdPykGnndP6vVQz+wUTvNNzgsuzdKzDZWRTmTDM3nDr7obft5HSgz
wiWngNVekMTD54s5BOuAbUR4pifq26NVJuWBPCN7k+SiEwCm5OE+tQVeHaGSuc+WeOTYQxatCwWt
lCDE0JuWCI1Kg0hk4pJ/chES0NkQb+2Mi0Li4C/R1297KofwIEBcVsvK6SqVrghg6e5Jf4vH+eVx
mzdaqE8wkwgWkUmEC5xGTwriKnu+3FB9SzmxJKlxW8XX8tUYSBHQjopeNgNESJocTFWJwNzkrigW
y/b7Eev/SI6hMFjvwXeT3LihxvdkkdSu3m3ARIVkwKtVjbUiVT/HwUIog60xeQk/MRWaifoiLUmm
D/u7ObZY8OiCC6csqY4kmUALXsqj97xAq2sONSi4q6eS0WydAZ6wQf/KSto+8LkEyh7f90lCyXug
A3Vkjbc5G/0XnZZnuQPbXPl1fzoqF+3mlaqrykuT2liTT2kxNP4cQF+2NButvq/NDjT+cMfZDUCy
1mUArukjuNwAqaGVA7PGAVDwDuMrOWTfQA5xlM+bdkEN7C59ocGoEFtlgJSAXtEfd1xbKP4WP2oR
K1pCW7c6ISnA9DXmMn9M88OVHlktOeCEMh92+97OnynXPKdyET2q75qKs2hie50fz1KIG8vSf+Ot
jq//lDPlSW3esuMm0ldVa/T+wFxe/9FQir4p26JK+NETFASNAeF0U4CscfTobyRyPJEo4R3YxAhL
5bEMaYIsBZmGqCR+oH8BsLrGAcmMfFXwtIi0T7MalgXuFvjNchFho+31UTCVNOB9Iyf9I1/B7hFc
bNmqPNhAdvS0S7Dta6qiHhxeB24v8ts098O9AG94tKKjtT/drZngEOGJzFJ7u4autOfTS2d8KgEf
g2vftEsWGARch/hYoAxoxoaWlCCIIWwQ2bUN4wTe7zGO7K3tvl13YS5d1/Snrf10CQEAuqLRRf2S
gh3ssB6LR32euP6NHBccHZ4d1KHFveKH+QYc8eIb3Zo9OOSJS7EaJSEi1vi4i+yJXTmRehpNe9cG
NAknTPMyxgDDAUIRx4Or2Ce4IN0G8COVV7QdTpAIbJ7tRFXBOvE3D2Yj4vmPa174YMqo1vU74g2R
+/9lbDCIpcO4k5hxt1g663RzkZ+zxlxNsONgxtlQw0LxjqAC8Qk3wKJiHvZ+zY/Q9uDGxZWBhkLb
hMHNnyfAS7x4IS3GH2DlCNEwzG50oiC5/htRMPEVv8WS4DMrHuzmrgGriOF5MmxD2CwqVD2Iu2Cf
PW1IbusxjBPZiqib2gha5GAWUttfgywQD3RCSsBqIEXLzmjKe27BCCKYA335EfYuneKsLZwW0KF0
M2V9dOEEkszEZqmJlQeFLrbHrvjZxJ1hpzb2HaUexQNpC8xwxo9cEgjiM/Ro7PIa/HiGIQMoW+4B
T7hQXDb49N9ZUFvT2qX5AXBvCUtCIBVKAGbuMNSfYLzENAu8Kmlznk1lpirEtcgms4Ps7XbNvZt0
LfS3NjfEOvRYuZRYeehbAAhctcWjR8wo7VM2WQBaQFoW03eMVoUN9NMmO2WxmPg8YlU+hw6vPoLF
5I9eSHzg0DJbFLgp3L432+HljEoBbgQXW580nr90RmToYOjEym+7q/xDeDhI1vyMULyj2AfOfhdE
pnPezPkeg2htViDf2LWD04M/rtiEMoNNl2ZXMB9ViJa1NZvuFoufhRaWNl1iLcM5OqnFr/EfLpVz
mVqa83DoGWbhaFsPxo7Ak1cGDyS0vRcvN87uE5HpsMHmL1tX99nPbDIL8pF1Z2uvpyfA0yStwDQ7
Ixu+kEPvLat35r3TO7o1smnMg1LSYDeuolpUmuetR9XZfblPvsKbtyf8LthhFBlR4CPDRpqAVB4E
L8v/QqUg/b2tXhu0HRfNYswN0GUdMkbQ0DnOEq3arc6mkeUDsMJd6Kxc8QDdDmjCjq65NLa3ISuM
xnRWByX3Id9LnX2aEwlYyA2/rRUjsj2GE+dqhSFHHLdfWZ5kMcimxQRwYPLf4NJ3x0VanO97Rzzh
xzGZkf7vWQ/wA6x+avIbE2/iGdHgPkPaLdP9y7Qes2dYcVXAh/wnrkpzOPfo904dttMHK8YTL8s8
x8d5hlybN4ICsMlLONy2jYQLc7MzLMZZMOBGznbLXDPHT2tsY6VP5LaBbEMRwHrDAZrY2Yr+kLx4
tEBI8CZOKGHYPZ0MHgQ6jze7vXuSvSwoYI3ROA9cQqT/M6OPq5Ohw5Yq3it8SrMm5JDY1IDSOwx1
N0WicXHP/G7XnPUFc7WDvVyD3QKFTcNB9/HxlMb//Hs1tkrtcV3ai9pi9XDrV8d04Pr9A51fwgsh
q/plLhsUyBur+5FDeU9g5GbOYs+zYg/fJGn7S31A+Y1kNY1cFmP7h/xNonAg2YThldBEQRxd1RzU
/TWaHFOSxEyAHNQEY+pDaMQUw8Ozz5lzBsVid/4AFyR5LVswJyBwKScbeBbOkBRxZmc22TR7cWEu
aw/GhP2yz9Al7YJZZ1lYC+zuCWyebG1pkYxmWARHySrsH7r/WovW2t1hvMbYrRny6QBQBLFZnKYc
Ghy+HHtYfJnhz11ItBx69gluJ+fV2Ob8otzKWSn5lGlsMZ0k+XwMjzveTnfQkHM7xvmz7g4AHG6J
e7OeaAYix+I+vbdHBd1VfHK5EfkZthUPbv/LuEmEA5d3Jn0Nn1esHDBDPjyYKEtBX4rTxNlS17bb
KA39H2E8X15rrVJrU9Js0FrNH9b8QDmZtXmYp+Iha3d62nK11t8GHOSzLfReGxrvrLVnETkSZ3rC
6uzdm+U33ny+CQ9hmHigvhfZvdimtUJDUsh640RNPquGrCz+4tvTsO5OBzmZjHqqKGuyHhi41Oot
z/uOW2+wW+dNph1st/d0gH16jf38e+Yv8aKK/Xi5ZNFV67d1Et4Ofvv74TYMkGrJibBM/MuKv9Gy
tQG2WcLqEBRavM/pVBq0ok1XMJ0OmTXvisc8163xT+PqVoOF4tYeVoJkeUjCxy7COZhrDD7Wj9KZ
ZUCYkL03j2yFm4lHv+TZ60uLtIge8ChNeCNXdoeT7o2d95wlNZ8fDhthvz1G94yr/fent1b+3TpB
qBYOhHAH1pzODixtcdgOoT2TIs2LxLaGgsNCOSHU77TumP1tne8eizXVrWE2zDpfY8mr0wkISwvW
LmxHMcP2MOfImcvrj09r+3kDT21BrmsKXoEfm1vIu5jc6Wcp/iGvX97YN7f9cuzjUpK9oQPj0h9H
+6k7tVTu1OIb+I4uz+/uqQBYCLJC3hCj4d5m+/1e8oVHOYteIRAqOOdj97aazf7O/RknuMJq710u
piea120gduG2Sf7APgE0br2mavL4QVPjG0gF21pxfggHlMzuIERq1q63uUHr9YOm0XxyMIRvItQ3
ex+qLWlb7cvfsdhtC/C5VQfZGfrjjCFO3dXlZ+pegA+jiBHoM8kNP9YGPJm16S3Ep3zJpQVn4q8w
W9PBm/bnK8fe0ad6nM0efhF5G3GCovwI5sTa3J3DuWShBuVMi4xIHHXNv6NfWZWVUDAnGsVef5Zk
PkjdyZzwvbWJ317lwoty2sQOxvPOzqek5oXKciSzhQPCyKlqfX2pVoxaKHT0qHKX4kxKWIPe4XCg
9U4w4sS4BnPa1ForjKJd2j4T6ex2Pw9oPT6eCGXY78XO94nbmV/DsS4hOfvgEbUL6j/22YznejDM
Qsni24lz7kNSd/b8uFT81vn+lpel9f39fVDwFVb+jy9thfq0ZrnD95TPUxPNulyu4Y+YnsX9afnM
jzzf1W5rLxRn0dq7nzay/Js1/bkylzt5TVHNuU6n/o7d5aJT4e7e0WIx5detse/7P1d7+mKpcsM/
u5eHJyfum6bxFj731QFR6Box/igu4zgRAsMRco7RWsaZaylQZtZyjblE9cFdR7XtoFCwtQtviW3a
uyDqLRaggOljlfHmtxO4suniMQXAnsMaXBrr21d2kn/6f8ZPAUnI+E5/4Sb25ZoSQFXaMM2U7/pr
9C0lqLNNEQ/3ni4p9zkldjwrUAu28Kou/Z/RgmPGn6s1T+YxpstDyN769pK5F1reYjpl9fYELbhW
3yAFw6l/aS19ptsW2WTcLRpnQsaSktvXA7/i75i7NoBAAT16NPAeUkdJXZNyIeEnkntLVbWUeRoe
A9W985/mCGYs/ZBtyUXJwwGBivdLO7kIYlmE2mx4jIufnkgdmBFZD0PAqfmqAksCsPQn9kEcj07b
xbyAmhUMCHyG0nviBFwXYtTMpb40lwVgaPKaEXgKcADLfuy9qVk+4xtgFl3gURqOJzBU/zpYTKye
MUwaa/Kb7hAGBDVOOhqOBBILNSBPZ+ipM4RpPwes8+49+kbKjOBOXqmLPBEF3Fc8XrT7jI6q5BuD
8dPVscUDwCv7Qf2z3qmkPVh9tCR8HMb305HG3kAPpT1YOajDlBbJm6Eozek3QnIvZ41QTUAhExoW
gAcqs5QLeRG9XY/IMSFq8qLbSiYeiFAsAV6xEJYMZWhiJyKxpE5ED0KKsehd1D5FuoUoxBoz3dFh
H2eRuRjO1FJfZ/0XYe/VC2II8UWoLEf/nggmIJAmefc7ByAO7gBrspfp7QMT453ibUDFmOxS0iw6
WgJf1Ugg0SBlkCOoI1nBXW4X7+LK0hUnOgUbQBSf3iXTe7tR/sx/6z7kr5aZzpj2FMAz6judJcm/
FMOlotPjROG0oPtlb9MzL6yEHuwDBYi30xkoG5Rf8nutgwHI6S1UyWe1J29HAiOrzunwT0OUp523
Kap7lDA+1uu2VcnCPSDzG46W+eQkcnrDvSGfgiqE8e0XpYe7l0qgXEM538omsoShhkwBsqpH1CpF
JpvSIhl1YMLUQbqGMPa9JlNOCjy9JeD6wA+WajC6kqZ3qofzoIH0Pm3CdxaCds5oNX4h10meHJ0L
KYtkonW6GbiQkxTQWWS1/FoxRJWyEwnIjFQ7+QJNIw18BIVI9QJwN4zvw7XcwG8aNkjv0BQVhnJD
ftXnim84vbfSBVzfHH0BtvkTVrhWoFjsyci+4hqzReErg0r7g2DAnqtqNwfCQKGevCQcUlKtk3/p
gt1Y/0PzGN5t/RGGBWrw89/wbVIv+yKqjyto4rdtuatAG6Tr8RUFlM9mTLkByIBSJjXw+RrB9ed2
Un2s3Jj2I9x7Iro8prOSe7/+UhUC2AFg/K7OMtqiPCKWfy/RyXb6JLd8/+4VcAEhmzYNKcscX2jN
0dOTNtxk/5U1xR+pmlJpBLI7qLSHj80FEA5Rtd6pQJ14oPax5ZkoctT1yUT7oE/WwF1IaorMOGVl
0HYdFCFbXcQU1p7NXCL5XbtcCkAUxWF4BuQ8KeaemWHoXjlJrRy59+2IErhJS72jI0rTkL3wxYfI
bIMyU5BFL8pEpiShzhtj7KLLXvxQEHgWmOh1VixIUD/EhZyRmtCHCP7aBhwto5MxxJWGTVJCuniw
llgvVJ7ZYJQLmmLzSdek14+TYMKbqRKxiEnT+fXl0waqtLr3mwE9GDBqDHNb4JoGePkETwlZYir0
EC3a7ZV1fH/gfG9RIESVq/jJuoD+MFyecinFGYYtnR+LDaCgzL8tqQw8TEpF6J/61PD5aWF6oFVo
JPtX3b8lVII7MLvkEZsFRaY3whnKc338rFTFyRDTSwNpz9yx0tBoIBBxruu62z/wHRNu6gaSpvTo
QMRHYi4yIhzQENQBwe70v2b+lbKW37MjQIDPZA3+Ubkl1BoA6ZSjM1aLkjScq/6Lh+OpUX6vViT1
M3/o6cwE9yhfmLRA5l4VJE3l7RNdFeoUmW8+G5cmE7diJmf7wkT/2XDVPIYbOkl/03xOkhvxdVYE
cz6iptjT2TONjgTxO9p6AKFS2n9k+ido8BDnMITSyhx7R8A4JO+AgZb0EqRHEaWwuxwXBKvK/HFb
spYyV1+ArFJOYjTfDmU+wNNxfumkuKa8GDxb0EUKnStWVDbMPmI4sBmikxL1RybTHwmiT0jGH8h1
sQH6QB32tpQ6iN/ppZcu6ZxF+8y/qGqA3/Kp4gEsKZnDC7cGqAGFf+Vk8qgtAvipOgcty3kB4JX5
6lD/21e4aMayun+n4xWPDq3zKKaL2utRBYa7IstMHQ4mLCyxTFnrIZ/0AE42Cc3JGqUKCv903tub
0CeRUePEoWjjM9VR7jc7ag3DbjwALbv71xrN+JQbEx1YQqatAYtJcVkKRmOXZ+yxb8ciMcZb2grz
nk+/fymndvRdNTSyAS0TtlgnNifDBjqPVSij+hLQQAQjSwRXxDzx+HZGMKMFffW5rwT42UdVqW6X
rNFs0goGcZMCJ5r/1TewxKPdPWFquBgQHZR7H0BY2/tKmwHpZqqp8lA3BZnLY4ldyC6GhtQu4BOA
K4FbAKBTMTes2oHGHXL8YPivoiEXCFh13y4nbP4RYrI07BJa5xTHyPRxggI+FbqEHZVSRF+xVQex
kvOlvGrkLRAXaRyP06hPo7pbgj3DXabr6BrTwC0y8ALSPtopDAL0QwzAH2mIMQA/DdVA2B02B8fn
hbrowGq/Y+8dvJU6GmOPgYGXCRX9rgqoLzN6wLU4pOWYGj3FevAg9NMqOIOYBIrIbH6sLIB6DvVa
pXSFE+S8tERUqGkgREEPxWmxvAwMHUVraNyATwWvT0CMMLx5RelfTBFw1WoEPOodq/uG+hh7GLrr
lJsAKEKXL+xFqnEvTvpwjyM0BAVSqSU5BgJETRgsNhcuy/EOlsJ5UgLCc9NdHJDRYwdQmgYclOew
ViQriHSpU+aQhCK+gh/Ih6hRwtsR/SCCPmCrJA2lgNZ4IPgp5DIcrTGtE6rdT6qs3KgJTiO81dMr
jWzIUFGqQ1ed+OgCaBVSQUYNHaloKDn0rulCdj5r8oMbWwVvOjnrEUQBOmZA1htoEUgTtgDAEbBR
rD3rBIzVPYs4eWBP/0fSfS23ruRQAP0iVSlS1KuVKCo72y8qH9tXVM7x62e1p2bK18eWJbLZDWwA
GxuWDtOJNQqUKy3r8jPIrZWGCzPbEYHd/ACMsEsI+mqd4Lobuq1z52ZoZUUPt8bOcc8LMZNNqqbz
UWgtVu/OxkmViC8DORXv3cs6DP5CGTE4veENorhlfQAPzdzIGFgcWxrmWE8HHiR0Mpt3j2qtdk/L
rAGL7M1T25H96t62KWyE+1aQjP0jIdtuObwULObTgFN1UuZK6ehMLrJsKF7XZ3Mtx0X3rCKlNURG
o9i83HqKnctFl3Fwv3hYxejT07/NhygOzNHcsB0PFcDc6PXoFE8DnQKnVb8gYy+jgeUQ90AyvCqk
wSVxE/SewEEqK/VKfp+GocqM0UMSw9dtqva4jRVDU09jnf1nQJyuKsQENoqbsuoxxqRP3GZKNwbd
/11W8C4ep22Cm3wJe/NB85aF9fR22782VZr5yryq3u611rqvqIQ23boDoX7psBz/Fn+HBeXiMTkK
f6O3EP8z8+Xmt/aEoD+Ucho4mhbdCC00htzFADMFQdEAqWassD3BBC3vME8VW3bet75ewLHjJ0Fd
VbXRQOmOJQY/N08o1A735kmFtvortCpeWtrJWFltbbdDWx8b4uyLvuud+PuqXUk7qIJQwJQDiMo3
Mf/jipHwFb64FUnR+GF5eNHPqyeQoLN2SyYvN9pga8h34wj+yTJ4lfrF4vtSrFur1dDOqEp5sKTf
1TCo0PJ17/3Dz102Vn9aOpdfydFMa0JBpiaEHpcGmudSWLjr1Pq3H5PGUrISKhMuQ3wIVGHD4+Tq
hTR6WIac2e5N+tXeHBQNZBjEPrxvB9IOFVy48ajS0ah2ubRuMhPg/aVZ2z6WordiGEjVmJZA/aDl
qbjNSIdeFeHuol359XGe7TUG3BONLNEe07hhX/oEPAKgEKbVxUgTQXn7IK/k2rgYUW6uey2jcJsl
Gro0JyYPzn5LWcrtLCpLozzU9jTHkM72Vf9hXOnou7tdDBlWjXmbVRJdiMfoaWkY5t/TM/h0s1e6
o5yj8V7a8xC0x0gkqBXjIXlglYj+CNCrc/hviMaelJ0EEmUfU3pD9e32rIKOZW4XHyZhdJy9uNq3
GTlNeZ6fM4aKgd93w1dxgyzbtidU08My5UdKrW1NARRNzYddftze4slDPFV6eWnW0wNxCxMw3Hno
VCcVSCKhY+ZXGC4/pWwadBDgNt4LJzeE89fE5RALL/5F/Xd1umV7MWnpIVgQOo3T4i61+Yk9YHzM
x5tK57z72myTuw6kbaJxKrRYFltFqTm7EL4rtXy0Gv52lniD8yzxgbo5dYprXZ3uQue7vnJQq1hN
tZ7HNYaCfIeJR5ppKxtFgMKDTkXdWUi1msNnP7t92+5YvFNA0OiqwEYRrh72q329RQ57KGjmdAqs
atTYRw3dwkrG1Wlrm5f6O/09JNIFXqghqqhbCXe5lFT4HXBcooO4xLeD6/OEFMU3frN2GxOQ1YQu
bVMIc2n8VeB+RX1u7HYaeBqLSsdJAd+jw5vodBqn1SzRiUp7GU0KvKHkHVRpNV072FbQva6+PTUE
0r/++2MfjckpsWz323NB3wJFj1pP8+e8xGjVj7cxaqV9C1VdK4OYmRaBWmO9GTp6pWlIi4gM+DDz
4HYpt+2hooz4E9GgUJAzOa9OdZemF8qfsRdw/R02ai3eQ/dbA6cpqKZsOhf5WZECAmC9qnWQbw6d
5OcXuysQBvKNVeXrqcQf9U9RG1V2nlyK9JzQNGpGj+tR3dT/Y2FyI2BMt9Eu+uQ7+Bo9maHZFHm4
VURDCwy6xHLYU2yCjliduarFm2d6T3/7WbMo0mOXZ+dLMJ7Q/HRNk0PQRKOd18LtPko1zdQkKpG1
iVvpNiNGZfPiLkhHCcGPpbHTefqJu7MnCkAXD+Gvh0j3CryXzZL5vR1AoqAfFM2HZu7ZZYCcE/37
vwd2gbNJSzMvNRiKDOw0oX60RAVEBLGzPGy+TmKS1qMUTVwiEPPyIXOTTJ7X/ybPBP2bcedXca45
bZ/e97fm+tK4LevLuH5RBrzVDzWHu1FA0ik07lm9t/1vv2rOEVZvzYXazXDVUxbTJON/gMz7otpY
+SVCzHskoySRvFLXWIZ/n1uHlMFu7Xvkicfmqcu1SJxJq/k/ehlqbPXJX16/p6/H72rvPhIL3dsG
UwqreAxFQVO5zvXTtCubub03cWG210Yts/lCEe2cUVBpEh2qXBr7mJxJq1BttfPv1axemHeO1Ya0
pwRCGpFLgBKrGsWkN6NiayrN9FR5QwFO1socBRXPZUuzsmLE5HXu3taN6PUyiML30evy4/KILMei
qraa3a3SWPnamSV0+EHtIWJDR2G1DSkUeyWKHzxsVGXPz/HUGEnVSLa/5Xy0hN02I7tYmHaAXb2t
ShJTaYjAhkcguqVAZsBUcCwzz344Um/QF2L2uV36A3/LMepl1AUzsJiXCHFYtVqNYA+DpQ1KTllP
cYSBxFzsJmqz8t4IXpyE0Xu5DxaFCA6DFnrmq0NevNDPc/Wc0TZB/nOoeaiVfacJnF2+akA1Zbw5
iz/RgOi8Ot151gypQDXxRN6dEWhqmDclfrp+Xn3br8XiY46LuPXJzMU50xefd3Q6as2rKSH2CIiy
qXvKDHF1+Rqcq70eB70dx6+EWHoP6jOooSAcX7+ta58gYGAE6eT6I8qIluPFsQvxAdlV40pAU5XK
SR3PELwXv8iVzUq8QLo0iUhMtW3U5u37hkZ4eShNspXJwX86GUbBr+rqfhQMgP6IktINt7zNVSy0
rpiGgc55XjXQd3P0rCp0Y47deJsKTzwfj02kAxbeSSBoDjfLif++PXt6rEchy0LnHs/PqVV/kcOY
CcYK6VVvHCzMJXFDd40YBsXJETKd0yejujgpjfP7a5jNKEi4lb+8M0wH6k3KSZD/RZSU+uZVtM/f
rv9dwrjv7/m1Q1tqc+pGMmNkLRjBv45/o+XNg+RDbv/Nth27MrZ9b23UOpswPnYDbCejgAE/+2Nv
88D9eXJdvm4uLajoFH/aLv6SEASTs54ZOdm8xCnxio3zc4WsgkPbmCBkrxa+F9+FX9oGZMZ3++Z+
17LFNtELluRiCkTXI8rk0yBL7hCQi6rvTZkLDuaDR5H9LH1VasJ281+p4pr80qBK6FxFx4TIAhPn
r9DmTBU9v1Z2BMibN4KSuJx81qp1nPWvq7fCHbALmoV6AQ61ZLmGNpLSukk20VSRuPhQ3XbxVsvH
ZKphc6XDMi8+/FhWW5aMC+L/A39308ldOsSoLtPe+QLeaX9w3IzMtRX12lU6Wv12+KZGVebqvooX
ICReYSxmDD+ttWT58JaX0JWAxMt9FdFpQAT8iqt3wTDgDzRKjKL+Tu89vPMpM2O3OW+E1xwFqWuM
PU81m6XVaUeAxYc7n7NvaNRAdU/XDPY6guNpWwvOY7HtAP87hOBipQO8hNeiUOUaBNtpkYBZdCFo
iyyjga3HVPnJigfZtsoojgGaJnQh1tfkuA8T4OBFmMGWLTZ3Boddf3fTXu2S8N7y73YqjFXLxATN
g4nE5qfCML+FVZU+hk3ycDIV/Z4yQuSKjudhVGvl7+Gc3HE7DdwVBcs+lG4hgwUPY3tLw2Ij+sZv
g/8nCGeaz6J5zpKKrJk+ljYIDiAHTRKz445hkIEbqviLbcca2bEeks5DKiVZqUsM6qiX5Jil4YBK
C7kTBHn12eGt+M/FszmOT8CLMAU/DP3Tj1JbD6exA2pZTDgFC53VdePI+qFXW6hW6pblNq9oHEF1
zRpbJQn32+3VSfTNttR1kWIqQYW39VYAu4jFBYfVlcU9ddkLttuC2G6A3Eky8NopIJzr/mh5kp5K
wAOLH9AzNKxoMPHNKRApN1SEQuNQ47gkcvF5XjbJqs2N8Cy18bjxGAn1Qwb5Yweg22iYoIB95Xeb
DPPl0Lb396X26sf0k9tTPmuKE04/kCYQ4459LmZe7m92kqFrGJRxikRaMd7X5nFe2YI4qAPC5UTa
drqPsOLM5Sm26VmXVwBQqwie1uqzGV1Tq2MKG7q/7E/zUmnSRL7mmvNTj0T06PJnCzKl5I7dltu0
9Xfc7i15vFr1/b5uVvJJOXNCG5BcrtimNUONevfhX7NJx0EuYWvRkWMBKGkb+F7t4oowEsuVDgrX
WF8gh6xCySI37yib3m6tS0wpHNjuH3h90qV+iH0Ww1OJv3V1xQw7z6cKnVzoolw/IXCKe0thpBkb
BL+5sTlm2v6nsHZaSJ62y0Xmy++tg7Lbla52GbTrQC6m3Lt310RRykVbllKJJIvs6HhlJCmGMJ4D
nVI4paSyUmkW8gkpGqqt0E5u3d6U67dT6oMgIrUqN+SNMnwNBQ2a6Bstaq6nOasltSXnGTR2ovnp
oVLofN3jRjlrXxUBCO3VxD3t2r0JUq1GQRr10CoWw+yF9bpRebGR7EFBJhTroS5L/XWpvV8HqTKQ
lsQ32Z3jtUlHkcu/Gd5Ilmb3WPv1s0upyaqLEQSMlWsHasY26tV0mX4TMefdqeTR+ztfA8zPFCv1
Y+7rU3xPgE6EWkk4CDFRYdt1Z5efgkm/YMRmxMjng/r7A0hLshx6PpRJ/vE5l3uv8muo2TR4A8rz
cVcfByAPiEs6lONPxnfRgpBjFoHyu21WrjTJW3uUdz1Y5/qy0AluIZ9Mz1pIH6KcMlIDvXiiC1z8
dkP6st9UTe6rkXRIdh87cK7TYRK7RaD1vYUNOTk26bVLOfxyb4tvR9CVw39YqltDRLRw+OjiVK9G
0MkMAcExufxY4AruXL7h0a0ODXdo/gU+sBx2OnuH5JeB3X3CxGspl5P/XOo8IKRmOOevUMRlLmth
rfgzCRlbK99TBw9h6PduuJwOwx4jCe+Ti2R361EmW9eyds7O/NiSJLkck92hsS4kTq5wpUqTSb3c
2PhNe39saWtDs5rHDVXYW63tSalfsij5LBzqySk9PO+ebUW/kFXa20ql1P4HhD3ObdywUW9Zc3+X
QfiDxmKAmhtmDpqVrwlZrWvjOKvHtKDXzWOhk+lMPvUiVKSdvtWf1fdFH1b8MCPwLFlcuyZggz0T
5Rt5vc4qeYIrvNRb3Sz2W6mhg8E/WS8ZhLIMlky/7r+v6ycAEW6JStexlVsb6s5ZrhRnevnj800f
DTYTBexNk9afU+1RsC6otPlMP1VrXmtsnbFZIyRGTmlYuVJ7V2qEjbxp2tEeurMnczJBMso1oQu2
zd7C6mcgjncWpG3AAE0nFGw5/NvLctoqFdvlOKmSzLxqYEv2Dm+leSylh+qMTm/KcNf+WzDdR/yo
68x4ALMc24p4tU2bX/AUbBFBnwwKfHX4s7pOBc0vJ7nginLs1eiI2bHWJiS4F09ZLUGoybzs19XD
XyXuUSZmZ3m5J5No1B+mYaTN5QdOz7DQMOdVQmbtc6ltugMra084ZBZgf3lEeIpsu9D52MhPR9mt
sccOdolyM6YutLPjCzsgc8ZBiqGlC8zBQNnjXZR4idUELBJSi1JAZD+ihiCXCpZeVDfmowlKcwOm
wRBE87ez5AyiyJlcw6IX1dGRssv17d8VcRbTWWNSa1MGK65ala9gvBAj9eKoEcza1t1jRSBh/ov0
tPqO9tQcy8DHWX3QN3P1QqDVdWQQzZY1UbZm2ADZ4yyFi4ymk3ODdEPOLesEKa9HqSefEjHk+3q0
ql/jsPbHXZ1zMXljUjNqweryjmwRhoIcBR04AJmCl4Pi5O57/78jEVFpltjP9MCqs7/j55GfVjRV
SVU8UMw+aJspz2n+2p7hmqXfaM7FfnhMeHSqcYeo6fiy+HZ5Mf9UWKtkNP7/1S6dmalUeYCmPeLT
PmiuVpyMUqtcVRrTQ6U7geC2wT2ybPmGcAUQ4f9BjNKL1wd4XwpLRJF823E7riVPd5MvCH8OCVAY
W58bAfCT+rWB6H2INzedkMkw3yd+WDtCp8SqSwBaEoP/7teO9z3i7JtVtG8KCPOV8AL7jwQIy+l9
5DCrX6CMjWojMzni68MzmB/dW4uo6RBzfNtlh+/S7WxJbAubxxa7IvsTfBqF9UspRm5lRqehCQ+0
zEot2Ba4oZp278Ni56yz338FWAU87lpFIkEXoZxRrIdKZ17qzuC2bVIqdrUdui/YGEQriMD0fgno
eBwP2vIU4q7l1+qzgTXurcMx4BXWRfQyWbWcw9X3/tF4DOd1fk/tiaLpHr8wD6AAickP7VLd3bLe
rIkWHpGQ75fLpjyYTDTS773tIUZR2+DLqnR0Yzf9FL87rQCHVTZJsVJ5qgrt/dlfmBSZe87HZc+3
SP9yXQ7TDU5UKVUcPKRLAOx+KOY5Un+oNe59uMX5ks6AE8UFTiRATCYP3q1tezKZig5bs7OGh+4+
/x7Sb9ckH7X15MkJyr0pEeSvGmPDIziOPc3ztkeBa9HaTHtx+UslCBr3IJC1DoJ9zwq8l6NUj5bh
D+wF/diXZC+4JVQiclYmRBtfva6+USO9afmoBbmrmCkyvyrxVLFb2hK14LqKhmTuOq1kv3uCLipW
xCZ6ux5Y6G7I09boWhHBCslUPclxGCNHe0Q6FWFdkvE2lueO9GuySup1lcFBBC0Mo0dckefouhDR
kqRIJt/xoKwpZrMhZBoJHp9DjkW5TJFJ6H+iIvHpeYilnHzULALKCBFRv1rsWlOmj/EQssnZTeYt
TwdPTaxL/VMEPG9VNt3piFWbfRsGKeKshASDfShto69Y2t8zMq6TgCKYPzs1nY3Crn5rZZDSX86P
THhu0ZF7NJCgtmquMkIW+c6iX1DrV4jvSwgKiA8/3iTkD6tvjt7MMNAtpQW0pgfJpVbgiq0N2dOE
k8Clo1y7lp546ZDgWrxvx5Gme2KhXdLknWKr0tYBX681RS9k2aMGTBde6CRLRQmteM44YVIUoSSd
Naet0w0mHMZqW37LayQ06fXnGlz8TZhUNeOeoQ0D2v+UJ4Nlcmo8CJ0++iQyWdRw97DFJYRN82Rm
9M2tVRpr/+0BbLN3q1XuMgELUvnXvpJX9ZYuE0aQGpMBo18G5Mh4ahIIIKkHEvKYDisf6RuGVv5G
QGqP65pU3BHFeVz4W+adBdnHGoa656pfTmqFojQk3GcMgtzih08FlEIAsh+ZJanmIbfMQy9ZvYZn
TXoplJZEscpcl4eDBo51qwAg5ZvsI2N6qgS4E2U9oLNyfShxgTJnNXnOtl8B0JPba7H8oqixvn5Y
QFG03HjpN04meni+aqldGUQPKh3G6rpos8a3Sid607KvkKcYpeDBgkBJnGMcm/8rcvT4l6V29ctB
krEKEf60U82CIK4TQy4S6oAGV9L/FOYrY9trdVH4gnMYNIlwr4JGd3iCCkhR06kJ8tWS6VSh1HGO
rcpvnrKG5LnG8+99CiaKXlbXVulLWge0ta3teoTWDDNUVNhjAVhJiIaPsDdwpLnGc9uJNnhhQJGg
9lW6JaYvE+9kOreBvGRJnTxHslZq8Qgmtzxr8wiFl2vASocf43S5WaWBYpsv5v5DZAyuCi0o5Jzr
wfbGj+VJ2253Jm0O1rOY3kWr2NLbYG2ZXfuV0bARqK4SK9FE6YXyT1ErkO7uTTdyjloFsZjJrSaf
3Jv8s893P7EUnKzAsu3IA/GHSVv4YmjTRti8bzibm2m7kNX3OoWW9Vz/gMuocqWvCDe13Dinktsp
30r/07aUQQr5iyzIHIPLFpIPzKTOPSmIfRIONdlTHwvbK+2sagkXCl06e1fS9CoTQDEaMWMR0Uxs
wJm347OV252acS3JpQuxRwmeOQpFtwHaFHuh6JqsB1FNBr9ukYiPuMii5huf7KKUgrdjk3pEWgIC
IZ6XFDqwWXX/w92JFa43llfBLzUkg+0CkIv2LsWSYwjwREteY0lKFZyGTmYCQ7FxoWizlH94WL+q
l4n3D6MQWUCBRLi/X6JJW6JUnu3YcuOFLSUUTfx1g6Vg9dXD5mXRn+BaBkI00CCVKERzSjgj5UDV
7lOuAa2EfMrNaYSW256rrQfO2jwlxVieeRJgg+WU+YRZPIHjsisdsxmq8ktKs/5SZbK4/sKxdaas
5iLfYlBmUVOstY8bu9WnSFPqYi1u5uEV8fL/7pkcQWozqIezbYq256xvMkt1h/O9zusCD6BRLWjx
fW4DPMa1FHvTp8Xr1KS1h9lXTdagM2ewqPugtfxjUKOoz1lIxqkSIBvJFzsfpBnxMO7y1oqIEomy
aA6OeRRDxcDPnX4+6XZZtr2hdWaH5+pm3n7aa5tLaCAGOc2ONeIpeAat0EM/U5NiSI7KgZgOjEcY
BKfLU+aH4RudC0bxCO6Ip6aFV2BMDBX+ZdudX32ZP2rPZsJ7N82Ir/PH+Hv1jE+8HMwPLaZ52coG
GxOMhtd8f2PG0KrHNNht29d1snipDdpRp2QM0XpX3+aHt97BtJGuNzdK67jsnI5j2C9cx5rdx4BK
o8R65xVF76qmHWViGfRdhXcL4zx0ptbqVMod8MeZ8WqyNVmhv3eqn4Nj+OADNV3Sq0v9Zjo69dzY
YC6OQspGfNWBq9vlhKWeV+TRdJkAN/NE12QhYbWKBq9kjfmgOv7489O5fm7s1LMStdSv1c8H4v+r
v1yKF407qTZmo+BwERmKctXJimzukBndB+3m8BgW76eO/S97EjwLLTANx2N7Ot/DZry/hiMUzp1Y
03kX9UWupewy2eNP6e7ppV1WUmsJFAfrR2/1zCRGp3r5fU/K62ixrauO6Lf5cDXejefDQncXRke9
hsvyoZDidiAE3Oivy+QIEvK9hmMUw+zkESL7l6ElJlRhXc37898KehLdaz0uUZJ1o4QrMUZH1myQ
PWaD+Ck/LD3mBoFy19++Fu4aai3cmHTdv53R2sUe2IGnXd2Yt7YeyAYagdKKugCa+bzjbUrBvNS4
f977EAY22rxPP89Wqe/kJRRl+0WKmvxT+965fM2pYz9no9mg9nTJt1eat1RYU4qivY0GrkslLXWu
aKUf0SalZDW7BRpxIK28VD9Om0Rp5priW00mXQyi6JHSW7+Iu/YbDXY0fJ8oiBjk2t++UHukoab+
vRhOJfl/FXsQnJbjfHc5Pl87LOhi0YoTNRK5agIlTKZRkC/Icuk1CzoDxlUVD22h2p9vrv0G1XXq
M3l/hO7S0qzHob6ex+zdrSPn5ylvpFKzaiMa0g1aDi6d2q63EXfJw067OrBy6SRhBEd5CfZkqxrd
L3du70uTVOIEUItsqcWzbSmr8joR0wzm2+7iOX4S0M5DwF8bZedOYTQd3HuXwYUREoqNy/1Vtzoi
bdidPtHUKY0O3WxMdcLdG/QVnhOa/NXEKzki6R1E8552kcdapR+PsAQTzIx+dQwbGqeODXwLisG8
uAlFYRhhLvwnnT6VH7NePvbgpoPy43GunSKXlIab19nAFTxOHi0xqZxr3Avc50Wz+sEe40xTWR9N
n8DNYTw4VR8qo4yunMjC3c6GGNDjzde1d+egh6fbwyU9peVaI9dzg5LTStPPq8FqcO1tR6vk1J9+
bmkwPm3G995msIVyd/UY6Tg9FZTaFCrr5LLGMypNlIH/RlmV+4tNWvmZbdLLvjudDUkTBZ3qx0nW
omO9ujfyh+7xHFTR0PmMsO6fVHwRJ0yLo838x/xAhcrGVH8/8/8Q6hAWJ4N4oIx76ia1UXQaFE7D
/Kp/VzJa95VQBWNTbX7SeaiWynqo6kz5Lw0bW5HFGB77+34w7vS40BM56s2TqHMXh4HmDmVa7CoA
8jIEBbKOyb/fCmH83E6BPlEjKkZtn7KJU0wWFMvheowrFiVkJ5iWREBf7tq7pJiiUGOK/hGhrgSC
DZkxmoWFF9t8LzOMJJyGyHPTMZ1mMVw8XTYdvyp2Z9U2i63wiJxl7gF7J2us2plunmKRkLAtVfBB
vFHk2S+7+1KICJk96O9fRldC4TqmPIlm6gL0R+0SAi9ETvqcvMLx/jb2Yl4gdqsSDCJKFT+ZCdVF
1UigzleDDfTWmHc1EexG4K17jZLV0EoYVvCidaGv2s7y/L3FrXPuc3YK74arR8nUMSj/KxKlFFYq
aJEGx+jLI1Jym7umOw+MtM/iv2Kobx2d9nyovZo2OF6OrfvmKeoKoRdDLADFewTubU/nRKmLVLQa
YgPlqynwDJfzXIc4RbU5PNXZIAKRQUCyzHq44u6udRgKJDwO9tbKsRbhLOZoUQZfhy2DqDcuB9og
pCCyYb4NGgymW42kNs4hfshttzgREYF06tH2UahSFZ7RnDz3ZX3Ws3Q3XCANvPGoZ4o6xJHy6JXJ
xoFzR9LwQ/f3j5pb8U35SLyvCBDWourG7L2j+X/kheIGIFl00vcpD6iByrCXfG89iM0I1d52T+eQ
aWrpcMnLQQj6rNHC9dvf+/7Z4IylOvRDuMDFkwhP9L5WPewvX8wwsfE3FQ1eFCJCRLT6KPTDPMvZ
KEx3PL+KH5sy1mJxEaRS+mGYfztNe6qasM/b3EbSHxLpaYm64iVbWrADHa9EjS6KiayansZMyo/3
CoC/WWamUiVnObZ2PFyY0vi1/9o819xasScwPMJIPzfTG2uGWC6ei9935ASAPibQQoUiHCKi5TIL
udGupY/vVHfj4RluOraxKmH45vs8GOCXyUXrEyIOTT8s0JWiC8dgbld7KWzzLaLfrXP/Wo0mceLC
eOvH5QBWCZj9cTsAlKHQ+aBYaGSD6WhRe6m1L71sEI12iEzK02OyUt3SYNmdPV9DS9+i5yrR9+wK
h0rRyb4/D2JyGhNXEfCHj+sX+geqEzVcTUhkt+2sx7IcYXPdP1WRAp6xei4mTC6x+vBJETIMSAoY
hAd4tudj3Dj1toPV847DolN3BPdWu36eGsGlS2PwLcMr3/Q2L6vfZTUt6iEyGXAcj6bm+p1TwwYl
gzUgdmc983+zgbxA/L4vpSC05NeglmiZZrh15BJ91ei1eStdUwwsWSh2KN8Nc4iUUWYnz90R26bz
eV+8DpKLEwOSXEJakrlEcU1ziJpGEjzLSGbSf9JmAZuBObe0wheRx5QlwhD5nI8xBxDQDNCb9lZP
TNn5d33tnMMgBou5TfPTVyZ3tXqW5QOzu0LWk55DSlqt5eVfbvebq3YVF7R15o69YqknQbzI9bcH
QXM1qem8K7SnipNHczs9EYrek1+thXrxSKDrJtxh/wxKok/8p0M3tO+Q3UJPLje2JsoMli8cz7Yf
HCV7EOiesgazZPUtxy415FCCJli6eXMWT73TMbm2rYdQEk3Xg64W2+tCByw2F0lxiw/yLthIMiMI
nEU7+A+z+j4EH4uGX1GHosPZQOv7P8cN/YT5hmnl3SUbrh2FPe15P6dTmLSrAlW5PbBKYtGdcNSM
Ogq6rd13DmqcD4sdXLAsgi/oqvZ23RojB1mb/LlIdU/dYur86TbYkml/1y90Z+NCdzouDa5Onjl+
IfehPNgRoIdQgBZy5/5eLdWzkdjq8Br3i1BOUMTqwhDRY2gnIDtP9ZUateFHhU58MEGXjPowGq7L
7cxvQJvwKAhwk+nlUp6FrYtntmbOELM3mAkrviJnAI6hwhaWPR2zkNVRrnd+vxTTpWZa9aN869or
vdeG697lv9rwqvdzZPJFJ9/PqZ+pYn3ce9fe5it7jvvROJr2o2MvGx1Wje2+sVmkK1Q79Z3hKZ29
3oe7rL4u9I6tuypEN+rXerEINclp9Eju+e5ei51JA+b7NU0Geyy5kHWhSyU+bKasrz2mMqp+wPEV
xYCXM2HkdQe4nwyI5ldH2je2/c2/ykfpozyoIcT16Ao/o6riO01JQA+qH7nEhkNzmL/sulmvlqyI
Ha9E7O1V17tZBUCPqLDfbKgQA2l0krsabacQWDVZajbVFvQ4GVeGIFbWi/qXfb3aK7Hwye4t1zP5
m4pjcVDWGnRr+O+GrLbtXhzMeyV5wWEuKT6SbK+EkUrXXiXcSq7nWR7ptUvUTdRSevMXOErnyMR9
bcxUHABnFSeqf9L/Q+LFhA4y+6QWL2+TwVo3VsZUOEIyyf3MDN03EozbF9NKuB5EV8rUwQUK3p7A
v41E4wnuDIgnN9JqRwVRcni8C8z79dj2DyB808k0hH0EAWbHTnvHkLwpjCC/Rs3a/2aI3mE2ElOi
vP8ixb8ev8Qt07RgbYfRm+S7xa68JVrc7qZZxVxD1N4npBrZ+JmOpAdZvWWKD3Zu49Bf25BHMNfD
cvdwaHOm5cR4+glu8VXAn9cDJbvUjQ9vZX49WL9re/bNaoF5sLl8ePiokQSr9zG+SXiyeIfesIPk
fMGQSTcE4RzDrgU7vCxnAB7oiJoU1OvxpMtd97jPnijhOw7SopunUxiVJeYNPQ3hXo+H32php/wJ
qmFj7acSkqKzWVuhcHHuIml5M8S5G3Xw2VOpnKoe78r/VjM9H1j5pfa9OpCYK4Tpnlmbnqps1pns
w/mrqPO8un0gAXCv03/QgwY2v2fS4nPVk1a1MWU7ERUAkN4tNxRcr4v9dd5Ywplh3g835I1TU5LP
LHQFB6WuKmYBbtm7kqurvRwa4nvl8NK9edGLfyKX1jncuiG5kyqRx7PHywxNcVictim/mdEdTUyj
aS6y5hV5ddnCWCnSJvLb5+j6lGX9eNdfDrZ3rMvr0wxejmpfxWOa+UFkiuf01L7uW7X+5tC8TIlq
9veFtLRUQKifSD+hAJx6xhuVpuNTYSQVQ3VOtQHSKKwa8fcuN8wXRpz88dGTams3C/RyNRFDaGhP
C8v6mOXaBAXBR5qsKx1Dot5c97BD5u3/nxIdFMY1/lg73uSWbubDEqihOfbf3BQVCrEyxzSVB4Y7
6mSclTvj0z+RI7rv5l/uQ6j2mKs2TXbZGLhjRg6j81F8u46WL4d/25fqz+1NNL570/X6sRhu+Lrt
S6kzHZp9ITQyYnkQP8YIOk8iwCU9elewxBAJatGZLqtHLUNH3V3MxqrvSOo4mo+3L1eSp6v+7N4L
DT6yEEMCnnGvrLkydXauPGMZynFclf+26TEY9a6BJCGukbNmu4xATuzyZBH3d0IKR4gM7P4rptR+
76shy7q0g2C7CgZQIdCZeAfFT8iIfLyjtluHeLeWnhed69cpzJ+69RR8L0N8XpG5sskLpxpqJ5I/
m85cEqGucZGn5JnNfH9ajyXz1EsUJELJybWuhiEcmiWEof+cDr8esPnmKQhpmtFZSeAc2uZO8T2E
SGVmI+SHgmpRAL+xpcmu5pPREt8Ng3C/wEOfEPO2e7qHsaSVX3gz60g6R29OeX873sn6LJ7yPUdh
/yj3pIM+TJvF+oklbKSbhozE+XOfKj3QkItEDgrrysE+AL8Uee8JmhxvZ6mKG/bdNUQcSbZiIUWn
2g/WYrhbR8inqpaKgrzXVcjISLBari7YmHKX1aHvePtQZAj4CitHLsSoZq2m15bsl9zLbrT6dni3
VQLD/gZ4ZtcCmpUr8p3yS8wj+aZb6IeMzESwGETlPfyk3F1C3WsR37EftgPKdAi7QnBltHiqs99t
WVi3JKpchho00hA+U00x7difflv+EFe3pHuXyZ3cLgGDMKl0mURJsXfvKxuwZdTsbqKC80BhJOTN
BKz5Gt53GVmpI9wKXAKFx6O02uanOoVlLiQ0W6sPU8f8XfxmA7FCcVeC70QUu16UG1UZQaVFHCAs
ku4MBS73ZOP+pjfnpOYRDHrrqoCRM/mMW+WJqBC/FoZDedbo2BZ3FHuHU7MkyjA8pV0otZlhg7XB
CPF+b/px62Sl9uFnn4o6ZUKFtC2ZbUySfNSMPKSdhxT8w1yOwCDQGJQWGan1LKdv+OfHWYITfSy+
74Zok2F7CW7h7e52rONK5Fe49PWScBlKVDrzQvHpiWb+0+JpNcSbFStji6Jnk9yVeSBHsSCWseKJ
DVhBfXboZX79wBDEPj7tdizgw6oWqDrd4sUwqzQ8XUv7YpIvnLb+PYr8WYKDFs/PDZvxSZj2c/1b
/rdZZsDs9mV3/c8Qr91T/u2sN9kzVzc+DZchUAvVqlBY72a3VOv5vM96btCGX84vB74MyVtOcKas
F7TIOwoI57akiQNWoLzgEXCfiJ8SBGr2/ZC9KrVqvyFhXWpy/BZ4OOuVxjLlFE1CLm/5mLs0RFdZ
V8iK7rG4tLH4dmJKjzL0jCB4xMu+ppWwd1HQhCxD9ZpLMHPll7UJxxMxesl6WWRWoZoabyLO10Dd
D12pfRRms0A2nTCSwjnsy+bgKbs02354vbdD2f4vPowCprESIW2yfSkCm5JXZ+lC084kOFzIvo8O
bDJ8lhwmYylfsboF7J5plUXJBiTZppthSIr74ZNrnWsF2LVYt/KWJcbZkL0IGf5VTGb4sBLp3IzQ
U7c9aMZU/suau1pSVNTdPaNFTSq/OODnZbr7Ub48Tt93LGMuVROSjThUfqr3YXnZWlda2+L4XGmt
FvSlSs/nU+/e1CZATa7HR+eqjfV2VFt3S8dH2jSmuOdJIIbyINpkU9OPnEZ2J+LdLHjBVpEADasT
7zrH/66V1m0vG9QUd6/idkEjGAiAK6s9c6IxsnmfUJyoT/atteB3zz50L+i9gRakFSeU/GJru8W5
5hDPWiWa05+1Zp97/S64r+N4rr69l95fOFVq4CpzpvNqZp4ki1MeZfvO9vAeXT/FBeXi8J676jBx
QujbzA7Xh/VLtKyZvfR8Jkuh4Cs1tepX9e/LzExkbGHjnbaNoD/937bUWoNhRXF5uUIk+ZiUydhX
Zc+260VrWzi3lie4X/hbLH2WqZPrrz6RJ0B8X75kY53yn9PhChLGoy/FPXXM4sFUGMXizQ7lpH7R
zn8Mc5LG65eyFklCzmMHCwIRPeZDt9rGkVQgliBzejp+thqaamT+owyyEKtvU4S9VLaNFO5wsW3h
DRcxReoIibhM2etcGcwprPUdbH3rV4bgaMfzoAKX8hv/GRLy4Zjcgp//f74+PY6DIso2lf2Sjglj
lEwX6S6UneaqY+vHJW+wHPMVHgXLFtKNciAsX02SaHRuY1UhDeZ7J7EOC78ZoULsV6m6ya0rf3F8
PSmGCY1yJtCHHPxoU2lqg1J1ukfdmsr49vVaTNXLVE/mg+3XkdKs+miHg+wS+IEiMqz3UHEP7iPr
IijRPd22V2ueguEImP/c5k3KrMU+nVbbsgvm7n4BqPNHQfzmef2oq6KWdzOn8v+IurOmxLYkCsC/
iAjm4ZV5EBARLX0h1KJA5nn69f0l96G7Da+lcDhnD7kzV65cSRRwgcaAuSq/22FY7Kjd81mCIf2E
e0qucKWMPcxNB0/x/mmz3Vq3lmN2V1+NccWb1zcJHPHUr6167d1avMMOVgvnS9SAhLMcpN/JD4sX
1/p6/fbnp35JmR5EqLLrQBbmlly19Jp+yfYO6aZQXKnEOyqsJL94ca+Fj4TtS6pVehLJ3jbtbaqT
m9fu0gm/fdGoWDAyASI6Lixf0AK4ztp7HW5slN2qu9ZObr3oXd7VS1/vAHDuD8gPVA7pZMsHiyH4
2sA5dWdtnZZkSyPjEW5ieI9R3Mg/kulJoXY0HPlhiMFc85fVM8xtBotwjJKZYhRvT6FBO+NVYE+w
XIox2uh/QVirF2AYMT3poChse8U/Orghr087LgJxPCSf5y8Y3k7otqbdfG9ugaWteXAwC8/dJa8N
5CTpy8Gwwqf987UtPSU87k7zKAwEj7qZguj3Qpbq2VY8zpD6Q5xmyP/W7UlV/C3IBfw+5jws8KEv
ndxWR4TjbcFGfjNt8aRjzSgi7kmO7nsYzgHZW+p52JAQstjkbe67cx0KM+qvYOiJDmDTCHLE5wOp
jt+ZCJ8wCJLQo02DiMBsWAJ8+ajPpo+tkq4HW+DRb3TIiv+CF8Yd6ZL07v0ijdC4iKFmNrI6cTh7
Z/lpdmclQp/rT0Uqq6Gy/0BUr5A0YDgAl61sZr5OTDBLGb+U4I5DcBL6yXOZIwU/WFZ9dx+x+yN/
J/Set+nfdUg3pCnoxeh2WMdPlbWSyFBt4J7RjlDpWC69ReNY5Zka2OrZ++Nfua/UpDDB+tIVHbVx
cv7kbbMNHAvJF876Kc5WFWpkkKQQqKrIZdF414w9urkJnRKd38woFh1w4LHwJEaPIIJMFA6Wk6Kh
2zvDFlYvQO8zA0tHaYT8s+0eR0eggb/qwRg3CWXDM8f548dn1Z8qg/mOxgj8p2znYUVXSt0c88IN
ifK2zAf0PQ56oqlSFlogc7CLT9sRoSZWGZaAEw92HyW/7YTlpbuduJSmHIl47dKpDl6SZujKGLWB
BviV28/IaHOJIOOdX2q81Gi59UVS34Fgb4Z7UcajkPHODVh6EYZCIqaAdV71jR162NWOUTR3DXdB
FXrFrD7YJtyDha4AkBOdzorsqGI4E3RvhCu3EgFlmwSUAx/MraqAeKgcFliRQQfLQLmeJdoAcYnW
9NDZaccl3UvyxMk1XA2n+cZ+ZETYhK1hkARZoGq9O3L2o/z3on+drMyRmx0qUAYBOaJGDiNuJp0w
vo6b5/ApzHbkqSGW3OM1ujr9nWHi0QPATIkG69Nn7XEGc1QAmDod32cI3HQYuWWHdA8o5SPPEWum
TOS8uxjKGy94chHHnCfi9c5+FM/rJKWbwUkTpAJ5ALcd2ztrQipH3dDWnll/Aa6t7/nrm4Fm6yRY
dB5bSqNcpewqQjbcjt8fG2wy7nlD12D6pWCPKdsHbyV8y8UfEXCAXdKI7XDV3ArGULiFHMoyn13u
iV51V+bycfzOB1gnA84YYopzAOwRNx+xoNMTKfRYMRawDvqYTv2oiw1D7PiwCuFTCGYu67TWxe5q
FOwtS19CShWiTanJIpMYI2Zw+8vR75AHZbUx2QfsQoNKaGbcAyIMOQ0823h7APvmSNKvKPZoZ6Vz
PEYPS04qpg7rDfCWdzlIXp4jtDCj7EFaNCPhst3QcKgZjWDPdtLsug4RWMOB53MVHjubCk3H1AHO
9cpTpSPUhHIrWHnQQBszMaoYMc7nxbUOe6fzTwhI2ifS88XvcMFZ9e0TPMaMEbvRt+LZyLgPsz3u
kRjLZHtQFEN5aqH/It0EKyuCVpor1qXY6Ntb3IiaenVc9E+6i/sTX9xqaQ+XbVHWLrA4s/A4YYQQ
QekRk8L2f7AyYZa40iRLvFM6VM8weZXnhN4kZTIQh05e+zn9k2l5hG5ZQZFBzXyvR0pt/aIkAtrD
wV8os8kJUrhS/tr3bc+SsJs2KDowoODdCCLTShhkJuY2A2K5tTK46+jdeKH15e7pOJoP7HD90tim
a9Pqk/kbpAVvEZZYp4OrvK9F4PROR39p/83/fjC6Cwe23bhj/FlQj8xQduGi/gNKyEaJ5X5kBtfC
/XTH+Yp/gSwelQx7yw94a7Qp/KktaAaDYyBEmn36NcRopJgp5XyLEsTuKmdcV3p5gJWG2fciyRrn
Tir0kmInzRwlIwIJvGEPPu3vCRiMZpRNLL9wa52YMSh9paHRuGdSWvT2oyxdF1pc8QHJzun+JEIa
7GVmcXYfVGQMqd828OFUbG8/T8MlG/lbdIbLCrau6+/lJ3khFzb20z65sKkeRm3gl0eIakdVknmR
5nlkD64/j1ejaTPswDTKsfosgvDcfmVWBdIy2RNIsorMzVB/xktsnyENjujICWonDGGZIXk7KNNR
6wj9mG6Cde0MZR+V9lQ44M5cXFrIcLrDe+KQgtBwC4oPHkLQaleXHmi5iNnoibEdb5dn7Db2JolR
GYgXI6vTq6IYMYCokE1cNlD3Dv3tgriA7RSpcKWPypHZMvgPWMiBc7S92S58Ql0ubRM6UF+RLS52
FK3pGW4JIJRiEqTQ0JeNzFfpjQmLf0R6DIoyS1akmqQc+WV2PubgrZVVJ0V8UmFOBjAzW1cDCjkP
xOWc+XU9/aSMJvA/DCan1rMqgsOz1MBOEFZo7LV+aqYydfgQB/GX7Pe5nf2tXXtXqiUdr1EZ9UqM
exx/Y26wqjL8t3X9FkjeFtK4WTvKdjtPJviwZ22KEBkBc1nGcS5KO/Fcg/B0aC/eVsXK4iux1PP9
ef16xRNyW5tOKVXd/csq3+iefluZ/vLSyaTKScUO7Ww3350XWmfUxfbyzx0FOPt9ap8LjXv/MpBq
+m39kkhOK4Rqn9eycX9vJSpc1ev6qXRq0ZKTbjwHE+ZymqSO/RW6opRKTxrmUJCHr4RgnBJUSiCt
0uv4JYg8qRot0bTmxJnWeqTpOg0rLTofx0G0AsRor3KTDp15cKz6mncVrm1iVwTDNmS+DkQfexIh
4xcvIt9HD5sYMq3ydQWY/kIybMlL9Hfu5u0p3N+HKlfGfvyeoqno6EpRsEkmhDdjrQZXUpRxruv9
hY6AIrDvOkmEMbwoDiBnV1jA0yIZWqMXcCPKQuEcvjomOfXC+CkCkG/eaW3K1zs60S4oWidY3qK3
Sb78FoCjPTJcwl9qOzJJOV1ZmgShFv9n8PDPl8jTa2c5s8RK2tGc1d37HJKg4ctd57PasrtLGZa7
rvdOz0MFuB1uwWz5Zp8qbVeabf+dR7QWAD3ngi71TNp6gH8lIua5AMWGPCxZIQfByanY3A9gnfye
z90wpwFoToafmbIo+0rUcYr4hVcAVqSvwrpRdXRIRZqwuOhu3hep2qqTfZknIA7lo6axnRyBwMTr
pqNhcG4N2Ysmj9mX3EfhQ441g815ejb98oPyiEomhAjONmk6yYDE83xi+nMffhgpw+eNzxdvpc2T
GMLzBkR3172IiNZuNGV/YQW5Ra/onDYOCdAoc5cIccsdJsdxkrq+ZgHekh0RRWnUeovGmGzmozPo
TCW8mm62sZjvkiaLDL6c1eOIcRrrd3fWtk4SvaI6XPYcEIZxPih+k+Nafu4nK961w8HrYvFQ+ki+
j5eDE7m1MJyM+nz2z4+ecfZ5+XYYkJsbkvydTOnr+aAJukv+23EN7uJtMHCPPP1NZVA9EI6ZcK+l
bF0BL6w98OJLHT8qGLuZEV8MIeTHea1WgjR/1P/JRPNo4F69w7h1naJZY2O30ELUJK6JJUMnnpR/
Fu415xyBy+/Q1QP96OdKWGMoBjMPULiHGE9O8ljHJ7lqqf5zjeJYH+OgVKjtRAHCz0T5n4hPSLMa
HnO9JTkP0afsTko/8kTnpFPgNyJU8el0+2tI0h1hBJ845mHfBeQ6rqm0ifDszP9oRI5EMxCYrlPQ
UuPW7dq5UyRtIDm+C86HLgGlxMAkxEh453uBEa0GGRo5LJy7zmcI7i4I9Lbi79AGgndthf6rIYUi
NRL6GXa2oplZO6P8JuhXy08++71NJ2BxUvrf3vNAuk4bBRmPA6dECmSUynSu3V3idQ9wQmyTaV0N
gakBLG2wic63j9mtWfjFy+SiYgMRlkA1efhB7YI6IfFwz5bZypBdyPmRNmXsir3zRehX+MAjLdBY
HSw5mPiIE0pyETvE2unDKjgKpAy4A7LOgYDtu47pPHfh07pU1RGuuVMb+H1rXyK262XmetmmD5on
mgXCsgIMkF1n9klnqYTNKZmW2zxxxUQsJiJdqjuY+gLY84izQfNAsWfp6XZ7On2Pe4Ly7fQhiXdZ
DbTnXhTbV6BMt/iueCXbyUT2jN0wrpunbC+Bo5RpZXtjzT5m5Eza4lx6lUQDc8iRleNEF8P5rQ15
tAvUZJH1s0hSvjyGrgmaCgp8eEr8JLaZ2VoMOfBbeT6ubfhd4hARaKTF5JLXn8VvG4XiAxNu/jon
8hPdiEiuQe56hMTqAO+g53OD94GbaxfdJ8dB4W03LHZSas2Tr/lvmYp8luNp8SALLWrLye19earO
RvOR/bvt5p5DkPHDeZL4sE+ALUHcDLbHXh/qIMql7g3ALBoTf2jRu4nuyXdwvvo8ZYR04XYG4LSg
zjEQzVBjxQDkfIbsPjcp++2egaKxL/xMwOLQiID6II4xK+hg1DTs1hGTQ/U7CvJFLTI7QDg4nYpY
VV7FUqvUzmm7spa/hxjGjz312KlMe3qMwuTTE9BXhYqQPddNzTvWyXn+nPmwZ4mTYW5EmDjOdzdc
aGVZVHDbQHzp0OTrKP3kbDocW2c6unEBQhr5cvZYS73l0NNIO8Uy4XFz3bfRND737CCVUaFyB70o
UQZRSXPltZ7G1EWieCV/fBUMZSZql4sbojCt8YJASnVe6Mxexn01X7Pq/g13cXqsbWa1FAJNqpv9
gzp0/lr83WObSX09KAi/1X1P5v7+yZOU3uP0rx1MGyjj7Gl6qRaUWKhqS7eSvR1S2vUJbLYuPHE+
NuLts87VwDKDS5SSA11Ewb21iTSyPgIY5wVJag7BmRLd7S2on7TO6UdR0qMJt9k3irmG5U390EOH
Hq6DjSQgy9PAowh3WKiLAGaOO3A92xewivvX4oM6rBGrYEyOWFGMJS8vA7CeD5zdHAC2sjEERpwb
uszBn1Bt8DmoUD6qeZelp+uvUnfqwdMWewCxwiek2ebOKWT6aE+hRhEeCJyQ6+XlJxFfUS5DwEUZ
bLFtg6hZxmNEQudRrpL11bNiQVUQzUuLlIV6qQ61Z6V9IqduQP6begFpsyfNH7rcqc4h0ZGPZ9mY
ZkhaoPyFtmAL91IoMz2+A08y7L8aSabCsXXsCrbd051BGqy7uwdGLCcRLBpid3G4Q6DapEoFR06H
7YgwZmSqkYbxXQR/STTRkbUpP2Wn0HAxfMiUrLiMCPDv1zo+GWCRg2Br0fH0LOh52loNeQun/CPh
den6GOHp3ngNfYL7sAYIb+09yqd4ji+Aywxt1LMUnSvWN1U4tkQhNFovLcH70zj54q58lS5dHJwI
Tt2XbosUnB6Hd3WPD3qn3oJTfWMFnHryyiprMrXLkIrWnfVkpgo4zKpuItGRbygzxDeRy1Kg2ZaS
lSAkc9qXadvjL7hHmAsHMRwVfKpcN/1yWbXujECynFhTHLWmyN8TKvhjRZsexzFSR/7QSbQK2R5z
xjjhe0z76dNz4gx64IYSsd1QGbTeH6TgbBixjvXI1Fo2yXyDIiMJyCT9OrJICm0iZhQ+3lSLS67a
04L4eUfNkONBZuUY4bFFHLFccJux0y1txs1IYjiLvndNfArQmoZsymWHjJl6rb4yHoH/vW3ADqR8
KrmRyEdJuriIUoLQSLJvFjlGmkp2jEa8rP56ADmST/Q9xrh+Gd4I9p06kq/CWnlWvsfVaU20Md8g
d7RexuR4NMeGzUDKiO/MeJk0dXdY5YEVcKucJ2io5PtWXWvavsxNSV4GNoWdYVanP6wj1lOH4oEr
i8TsWZWWOaWUBgLTIxD0APHiorectLSZZoJRZjljD7wqCBq7B4kfQaNAw4COSkMgmHyCkRhuhNTp
Gg358tf+DyY/4HEiCa/OSpArj6ygWo12rol7Jc9tVrhr1yb7gmSyo5HSVkFgzWUmVvS15XgEBpEq
Gnh2aQWU1n3XVRTRQzsZF7zvUHlsmTuyphHVNJmJgyqBB+PdVNqDBiFFyJ1/AAfId5Gz8wG08vN4
VbABJO6QEQ1Ov8oCd+1jpcU3hnvRgURD9EETQiXi99imQY4OdWAf/NtkNDDdBvxL3kFswyIRZW6M
hV+KTdW07bKJdZg9Wy2CLfdvvoEADCn1vfmjujXXVHdtRv7L6ETcIowDJNF64OlzKEDsSn5egGe8
uaDx8GFYEHfPYEfixx64a4J+6QKUGJg94riyA48B6AjvS4EkOUmFDHoYOzbsmJEl7kXmmsUJIMla
15T4QeHxPoZqy5AFkAKIkGq3Ezfh5EROasVPaBdoWsGjVVdsWnINYo61fmJce5m2IBC0VDOmm7xb
z0h9IpIZPoghhLQGaK2LlcJ45saQRBlr30BrUbAOU4dCAR3jSB78GcZt6TqqoTj4CQGPivVgzwpO
uj6cm44uDTcC9SgmGRKJy4N5uMv8ArdlxDgjcgDgXQKbnJvUQ+/OBoklB8+Z1xJ+2PSpA9SZznwH
QViqbGLzpKimvUvAZMlrgZXQAtCpA9QForu/IaUAmxEzIlkKTQPxGVEzPur5zEWBa/MZAHlOQx7g
Q2GE2TSgfgZv5d9nS7ql1esEon/KYjiH8EMA9aJ3RzaOFBngUp2nxnLM24t8HzsjdHOJOhKYIZl3
7oUAmlACuVoxiocTFmgt/NvkLaIwu/MtUiLJp+jSnM1TEsr1thM6AI6Rc07NveYK0wlN/Ns39enb
9xbDtJoAUtbVUGiPzThmv/b55/knKCGUEobuzIAoNJvjtZBMaRujveBbCT50gQOB+0QxYPx2u/wT
B69gD0QEAdrvj1IMLV1B2CNHrPtNv1vYkAuFa6K629/1gJ2W+rZhUM7A13QVFXNl5j8b1XGXtxPP
dK6FS6kum8S3jb4dmaY4RWgoRKeI7dgvXV5hM//dYyR3RQk0JTb1VdZKpt0eIsINO0zV7Ix1T7TU
ZN3a/4nj+cgLbXXi/5BRhSPFd7gL0bbjhIg2bUfKecXiwBSJnqObtUhaIAi9gaPeviNM6IQ7806O
EY1zlf4WH9qpXAgdhZFOuNHCpgMp40VfEMkfE1luVgOeEB3O4+aFkfAWv3f/ZI25dFeYpru+cyXK
i31jgzxjLFQUTdlrrionnsAzd8ZdQADkG9OXf1reh/WftnhZM6aGn0Yk2O7LPy/I+wlD3DZpWx9H
SN6VQ+VT0/WFVgOF379E76/6yniXgGzRy9MoZayuZf4sHYMZmqew1zzj7uhBAtYpEQ5tMEZq/e8T
63hTUGVE44L4u9cZVRHwAZSmG89M38Tx6/wTArGWjeWERkS5OwzZCr3svZZ8hheVNuGlRlHa+G2h
HG5mv+JUMmy3Rxt01tuB/W1G79dXGwXpiiB0YfzGa/A08ALuWV55Gll7EqehGh+JdtSJRIWcpAN0
qp7gUidbd5jX2c5ltF0G/QtjLfTk+91HTYzUKh/Qu91oJdnH6uECtEq/L8S9+Zxsl98LN8daXnvW
pNYzRI9TldPqjzhsQXHgri3B02mJNk4MNhvE0znnSDfOMxm0eqFQu2O616a/9czmKRzzc+sEz89/
GhaFIRfdi1JXxTKDX3Z7ShiUVIrZ49azRUwXYtdA6tqiVjLsIJaYjv3AHAnr5aqhSDWoj/YK0la5
ltOK1VrUp0NzOa5xS5g7j+Rontf4mED26O3iEf/lO+PSq73IZruw+jOB1lW9fxg8T85FsutZSefd
7Ruc5Qy30UOHZWg92u43uWmnXjaig9EYLyZR8VrYDKjDRZcDAYJgkiRiCUKiVmNPaqhvmkEcssKK
zPrj8/N2xCax8LZ9oPSQGYjW7ZsNPncphCMiuUerPOIaf5dwBMp2KRG3Suea9SFPH3HO71xnFcuo
pc5GAADWTH7LHlvzCRTSqo+E3dg+nskI6CJuUGaLN1tJ/ASoPO0bht0O3nLDTz3arXw1o2wZsobr
U1/jbsZF4wYP73ZkomeU+kFQVKhTN/yiylUzFeLV5fupGpIz4YPZQ+ZhUQfc7/RjRxysZJ8QrbyU
9g34CBJk//u042Re0493klZ1x+bM2eLbO5ldyajpH7McUxT7MHy436FshxhxUxF2t9mbeS1aU+OU
bJqltXrhNQV5NKSspvQh4usxoI+f2QXfW3arfl19z899vxVkpL8Hud1ICd3ss6pvfIelJC1vFewd
00HV4M84rx13eij3Ts/TdUXT8UT1vK07/+RciT5VLMTt56bKbHvLpYP0IWWDJpt9wte75bt0j4TZ
433DDxn+zisN1c0QsrvuWlj2oxUZ9N50MzJmlTu3cPKf2bKXw6XqnT+dopZWcd1iWwfOSLfslYuG
TWviE60IeY6fwVGe3Eek6IZyjzLwCozuzn/M/U3FUev4oSxFsbeabKqcav/mHwwUZT/9FF4Du7zd
jbba4+hBMZQ60BKZhfPbSiiNXK+PjlwycX0zzHzaJH7H7acmHDnv3ChEFwi4DDy9rNF+gOvKUf7a
v1z6+/Sn7nqqMI/YgLDS6mI8kOw55WvxfE3Qvk3FX5WX9lEjuoF1aeVoyVPBmAZJPXMd4qy1YCAC
5X8kFIhvuU8E2K2Ga5eh7fr7A4bZ9u6/g+PLPPpyOWsZ59v3oqQXHZfO/Wi4vVt3oZ37AX0TlQqp
GopIRaaqHbVaJlwx+jM6pfKacU2HIkDzenTbD9XjLI7lS1Yr4qRumzXR3e5drcW4olWMs/VSliJO
sufEKpaf1m76WxrWWFmr/On/emPVlgLUkdN+O7F/D1gtCn4ciIsOg33tmnLdAOCHt85chw19qM6E
aAacFvN2aUqS2A4kzZfYwqPt536wqquJGKFBw4PYDymCSBhKj46AIsBOxzgA1N6/sOf+yLms8v1v
yZ9IcHC4jvi9QLLlpyWzDUu2GOoq5lIBb4N9Ku08Mp3Ie/HB2zLRFJrhvQ9BysxvpI/trHcyOWuE
7qEcALmW8U+oFyI3k15R+vU1fa6oNyzSZ+jld9VjqQegpaf6oT9EuVDZ1k7VBm2KGULErTVMP12G
J83OLH0rpf27rXIk8LO/g1YjA8Gs6AfEr9sT22KFN9U7mtOHJIeKvNvtZZ9opuaN63WgOGCjT+tH
IdVN3+vYo6W37ee6uz4L0RQnVdaJxnHuPC+nb9HlZbcAA0NLFUE4taal19z8CIl42mW+tEHLn3QJ
1CFlrJ2gzAvXgrOXvOvepdhoKtgZ3bYcjd+PdOn1ikvDkXG63c9NY0tRO9D9619NTerjXYM7WLwg
eBbb4JncaB4sdkqIpEAJTqiFBHkiPs4q+xdhQps4wZ95B95f2o2Sl3/3CZDNXllpZSJy2+T38gav
DMI4Q1/omaI3hGA3xEknVX2lGpRrzD7vpAfZ3yhRzO8abplt1BUkiC2ptzvadEOyDEiY4mHMb43S
Xwmz+fZL664s1VV+XOrbrzekygUr9ydJjttT9k+qV3zWR5J+b1mXhvy3NjuyK7Nzd5/tSfitcg35
v9y5pU3ZLT1SzKVRkwUyLg4g4FPynhU5qdX1DasuXwTOlzO53i0zEimwXLowHFQWAky4vJz1Ldn6
Nvf7+Hmet7LBznHULHcvIWHpxmNvNO7zzp6aicZrKozwQbV0yrbm47fT/Ye8e4mwFU3z6+XDeSXm
ozLkB1KhxScbjtsKggQyLHPvF2OrcEUsSBLsDmbM3t4SGnM6ZjU7JDZIBkxMqA3AvfC8SyN5DQ+F
z/y5rpfgSt/LYu1+1gpoHr3PMiV1wQPHfwRA10t1N4fN3592pUGON+FwSr1M+ft38KO+fL+TJcqi
BWaQ7ktlytQh5tcNK1zgXkZQzKVZLfpOREiXdpSnTtHoCdGmTwAbUmZCw1JuSM9O+HTJN6S89eED
+6sP2iOWcU2A62v+1uXDHgIgOJZcdqOE8FzjQaGXeMX1YtX+Maue6BClah2ngQN/phTwPtW25+Pk
OcRslAZZfYuWdg9RyNVmUJB0RzNY1zOXb0qDKEOLSx25g9CoJy74QORIoMQk+jnVnN6PZiSOwuuE
meKMzgecKyMDEJTXw+WHARQ7XnCIoJSFszrmA0c0TN+6D7qr/SPRiggE6+B5OL/8vgZ4oAQSOu/k
lkkyT7SKmn86DLj4yl4sa0UilfXEf7zDSRW92Fh15oWjK7TiujkBHcbRcMaB5wdljRMRl8CMYS+d
mwTwHfvIN4mzxK+0UYyz/avHp2FTCZV88UIdxebtNP6AD67Jk7FhbDSTrlsYZduaSCFOKgsdUQ92
y8ZPOF8eVDjiWDf16mrq42+79NIH3blaWdnbcBUZw1wj8SxG9LHLESeOI8vViYcMJFrvs9uesGgL
SXa0dQKEpkU5oiM1gV6Ufhe2jX8//AjeEYaM1pVkU1/XyNc4LsFUVsWdw2oWa/fJqn5KVi9K1yPd
owy2u28va1xcQOLvD15IpCzKYIxDyxELKCFpuOnTCQzAESQGt0UJkm6lZB6lRIsAWmxmHo5Yz59g
lSsnYcTjs0AEhVzo5kNLdB4OjiXnphyTimvalL8T4ZsBjwqV42fuahkkWcJ3TlZNCOx8O8J0FYiR
K2XEyoU3YqBHnJWQTaJwXqNItau2OaW313uUfBC2zYwKX2hjpbfbsPR2HKxDJwbX43f2VPyWG55t
Xw59iGQpVUcUw6n/zqXqVokmeco1c/OGKudslbtglK0lQTwSfd1i4oifbKABMKKIEJFpNi1HJXmJ
CCSy7wAHJ/e8RsARGicd1RDriC0UXCPpPF+vdrvda4bY7r1DAwalhmtaPn2f8Is1nUjX1fm275Nk
CMgrv8fwq408tk5wrXtt/wkTjfkU81DlI1IGqL5wrcvBdmjvG0K6U6ZC0XBFEO3SSLx9v7T8r1Fv
TcstPcxfXlsvZY2M9ZHWwPm5XH4qa+itbWm53W43L+XKrNxcV/SFrDSrFsa/aKo7dIyX/w2G24qf
/kVL3Fl0MK+1m0Pd54dNnU5mZanU0eiGrWSykuVhG2Ljt6OhF+rE6P9+GfeNqV2LEaI94JfN4XBR
bw/jpc1hcwSu5D7Ma//+wfPiWu3h4216RPu7d1SG/0Ze7U7+3cpkJJP3n93iFR9+KnK/fW/e8R7I
adLjBKIGsEX/z3hzOQOHssla4sdErrfQPWI2zO9qaYix1Qg+IvepCVmfhSqIiuR/KJktqvoHUO+0
tFSnjUQ/8Ns+ygdVW2ZSJySi5I1QhweoVi/CS57pDy7g7gWG/5upnT+B0gkPcr92Pe+avg/lApDp
Y4tQ1kzfnxxIsLN+sKWFn2JLFmBR/sddRlyvf6jFiD5L0jk4NUpDRavrz+ruOtH9eMQq3b7no8SH
rlo6Cd06er+xgn39nzgXAhZhzST9nizK2vMGpYnITaotkue3rxc/hmzfkJzWOVAfw/Ws6S/eCauI
oARF2p+pVImomzCLcOph5IpKOul34KZqgTZP2OqzTdz2QXlJcLyDZEiIcl7OkH8YgzN+OCunZr6X
aO25Zzmgfzmt8G35Of1znjwgXJw74h19nksy8giErI8Bmt5HIY+DP3DTIqUpslM4plC+KhewSFZH
YmL5QB6tLtQnx52DSOSVr3unrjh262fbmutxsUd6ExDlLNXXNUGc/0r2Q+KXbWh+kTiXSYKJQV5Z
WsV3M3VNiHqbrQ8cv0+TVZEIIZ9Se19eYp40hbB01zyp8k3zp5j1U05BnGbWLn00a0itYAiMGha2
ajAj+UBjGBwFfdEh5q5LA843ZEms/H4cZCbTnxzQlIVEpP45fwqFJjiZEFNwbSDUKpVY5umZCtve
jrtIc1aT1d3rPOx3gqdd2ZMmPTVKx8/9ok0Bpmum9eHjDHZ+/6z+zl/yfw6v2ddUhBnLyhHPMHtt
R1dyBeqFWkYZjCanmrbwOn8vwslDZ5uXqdTmrvnbB0rcHORMpRG9RHQsz28mShOOGwcrm6yuNHP/
AVAfJT9W9ZCCU0y5/7TBwH66RClavXHzywmgp44My5/ZlflybMhkgB2uukRpH6OlgwSXGPGbhujY
qSv9c62X5CKvIfFJ8dp31pSIKUH9EJl49FUjDzIr9NZor9fano+lsOcKs2pIp+kpdRm3QiBz3JgT
w6iotVSITifdNWj973+7q49o7oP4/dBiX33grSZEQFmHeAiDH3upL164dlHKe2hJhyb8SppOgzvN
NUO0PpkOoXfviVL2L2IqIIY9MCcYBQKw30xVSYg2BslS41Yt/KNtl6Ajp2cA3/6sAie6MFAvUWlH
EjJRrPhNPlNR2a4vXWZV1eRBddCsSS+RDMdNkadY/UILsm7Pbg7v4Gm1BnuNqy4tTrHue3rFLqqY
a+frQHJP8KV9toY2vrMyID+eF3yV1yCrLQabXifn3LsTEVybA+KJAqSVlJpBG0Gnfgi4Edo6KG7X
BvWLRiMdW9I+LahPdxlKFJVNbV/NXNTXpeClYKFDobJDbP9GsNMopZ3vrf/ka5rmcrToO4ARlFj1
sAw0ckF7hqDkkElEtJLREjKKr641ki3JcfNiYyi827RQATayRFDOza+Gu7iOI8V1uVX5aJ/wfB3J
ENsC9KlT9DmEN/DqywXttfat26VKNmTfGj8l6BJlnDn3yrl9qBdfi5wlE46q+p2awtDrZ+6L2IqE
Ir3NsDkdBk73UK5AelY/J8qpY/X3Hl1ZCzNdJ484+M1FpnnZtM/H6u1W3fGgTlyk6u/1Fui1Xcyy
rSMHYAdp7Ax/BVMQYzIZ4DVVTsnm5V2fq9UjUN6K3YG5j5aG+ljhCcKsiOlBQRhowIlqPZQmXe24
X7uP4yD/kmxkeGzWM+pk7h2dgtiT88UJhitL37xUvrzuX4gRwfuksmflvLDA93dmkquy1INcHYfz
bHQN2W+7cv8ZjAY8utHvh+2S+kq+CiMdaGpPTBWVVNq4D6F6hjAwQtDPyC7bt1HyVz/Hzwu7/HkT
82k7KH9HXNdW/V2/LiVRifFhNdFTRLp4Xv0lOy1GsrlspeVLZpSaVMbfDKStm/liU099NQOuFzwE
tERqqjDUbyO7HDXz3/du6S0aoGzlc+8T4bh3pgBNLduMaNdf6oofnunYiJNDEbHdijBMCPZwHBjn
6+j3D0uwhqEYWtrg2fr1y/69NhzWq/p6/o+A0eUJsQZh5qAkXA+vu/A9VY6G9sgSwpXFx+H5vEVK
AvEJWvYDJ9T07+pjN7yRVEIV0afw37KHDwIJIPJAD5e3ehEu9ElxXDUXeZgOrZ0ycv+3p8Xz7nnb
Sz+NO8ev5QsjQmV6Vb5+bb+K6DwyS40v0r3fi3r2W3y1b6ygBZBsfMYdRUeF1VGQvqonSROBK3nR
Sun9ECZOtu3RgRSeyYPncIT8fgbQHJpp0QLSAe/YsiaNWQmtl1CwI2Md6k3gJS8wjdZFpPh4E7pv
aLujKExTyLpOBQbemwxEZtfxJn/n9cpthht/D5VdOIl7SBfLQk5vtdJczC05T5wXDpHzi84KXqUC
yj2ZLjNFAPo2oysVL/FJbtyXO/Dl8q4N+aM8TNvdCepKSF0kAtyLhJ3ruCPtKnxXK+wT3LdbYNEt
OufWX/9ZbR3UZbIG/vDfTbolNX0ewXWNvbcVJphftWu2g97jI/3Gn9yT70H4kfFABpzWvR0xzI16
8XrV4Qn64GVh6De+CAQ4aX2K2zIjno0YtCuYmsyxPr3EPxXNeh5Xdin23r25snpVv3EpX57T6/3S
673YkaS01CtNvivnTEv994+L/vd5/8269WoG/c0/0enJ43ipu3GX+XsHCu4B/NIDx81R9uE3a47C
tX18pO+zZOPe84BuwzVc3iAQfoj7cTEvvFZNhgv4cs80y/bgtmPVNf5bSj7NlMRci4Fm8Xbv9RYL
wG/+Y+a6hRi6x3jGE0zrKgVM23/LzXt9/Xez1oQpNFAeXDuHYpQLeberxtZ+zKcPiaHF1u3TJ4G7
GpzH3fo4P//3Ujfga3qN7mYxVBJFWhUS23uoCpujGO1L3TNql2PuXN1QmRqXdgPx+sdU+u7G/vsU
rzGKHsQ/Ec5c1hd9C2/5b2a90S2a6xhsvivDo1DOP26Z6ClB3YvkRXzAPVR1/TDrpAOys4fMud28
irSCj7HUfLmW50H/MYj/LcS7wgfTs4o30dD2PJ7KpxpK7osV4wfkGGPn4q7g7v1Az5CjQnCQRV6s
ojvOf4OCMeSVpAMQaqKhcVyFLBhu1T2m9L9nHV/qBMr87A59NljjxzgbcDvW1LsRnXUtDCjumaR2
JfPlV0qk/cNnPauwqq4+RsxfS6Xv6lmjp9K/w1+NJLflzYdebo8FN/1RLXL8SkVkb0lu+e0h672I
jxqtptXFn92HHicaZ4EHGqdrJytlsXFmUOgK3a0kXiabgi5l9bfBFTJ+G1E0yLXmRNttBgzyTe8m
jBM56FTMdfLVbFvFURgnWD++OGoOr4V/fLLV381fkKSkktoWJNLoeQHjKToBo/cJZy3ogmL948jV
HcOcN0thuunmbgPi/UGUqtp/q73WiEps6qdjC89UYXRmoEtYbFrW7CS5xGjZvE5EUkoE2aeyWalm
AR19Gs8P3GA1j5ua3+t84INyI+6vkvr5puYdmv8Vjxo5xMZcHZuFQ31Keyahz1yNXt5da4RZjby6
PlynWc1sFAo0tfSckgOq5igx02LXuSxTKSVbvwCqcFsRZutbzXmONR5uPqeGo0a2ifL4hrh/8Gbr
V/T46NKzmXbSj3r5gx5dagopjWQnt3GfbFP651Afv+64VPuyJm7cjhdLj5D++EBouKb5jxJvRHxs
1tyhflqJkJvrRC/l51mNu5yXT9UstfRvd9SQtb04txZnitQatdS1YiUVT2ridGjOFWN6wGlDm6fs
VbPOuBpv99TWM3V6f7+cFMG2T6XWWouEkPOtLXQU25TTmcp+V0FjuBIan8mTVrc5NM/qjBzFOxLB
02k4/l58b//kVV4tq/upVir8Wzxhku5E/irnVPnYPzVmOX8u72ncf1076Xx6tE5nNFTu/QoT8yvl
nPs/2fFn6TjaKvi5DeEPT46+br43fdsYmJmWzpVtqopUVvZ11kCBb62f7RmuN1j/HOsLGXrTBKbO
aNBQLnBOrHuEiKwMtiK4loSo0sqKKS6WXmec2UQyRbfrkH4pnuZKHf5Of5L56n2kSivd25e/MjUu
aadQJawL8vlTHGU/r3+A2Ad982rZGcZYZfOvcNRVQrRYzUklpapJt/bzy5OZVTe7yuYFBSSpGa2l
8ZbKySk01grKNIj9mDNIif7tILSrXixh3vf77OfW68um6NMjgAZJ6QMgbtYr3gYA2VVa38f+NlNL
fE+d+58/xb93Ih7OxQJzWFnPEXZIbViIlduFxHJjxkbyjvFapLU4Wuw4MEcysrOuJt43g1JnShHv
7Vqtd1N15URK2EXSWn8UqrdV7QiqKeIplEvrj+RKylxFYvlWuawa00I1k6rmSSb/W2mw6Uh7uh9q
95/LvrzTf89pMIv3ERw7eP1gPNr/KcF+UtV9ycU4XCE6OVOYBQy8VIaKv1F4BCuo/pt28lYtresq
xBJsilQPvJ4mJfqF9Njx3Jreq7D75JwzXbny919zKJ2lKk62IoFDJ7ctZ/flPxef7dauuZdbrp5M
1Db408i11WIR7ahKJhEcVNaFuFYkMKL5ccmK1u+oml83toeqKTEWnN3y2ffTqroTvxar67+f6+fs
W+m3bCFn/oytgD0WDhWZ8u+1uvpafBV+tn/3cRjCO6qCsOSmnlMXYlaAgZu6+Cw9b5zHGs3+j6gz
W1KVWaLwExmh4sRtVTGIOLVz3xi2vQUHRFEQfPrzpR1/nOi9WxuZpKpyWJm5ktiIn5FbAAkK9AM/
x5aqR8HT8hmvHHD7bVJiprS6Bzn5uaE31Ym+oRTKjF4RaVa61gCeCrpWv/fSPQrjFj0Qu13+3aFm
LCN7RF1/LZeCsTaBOIJcwwJJPz4HoEijGBcetW4Z+bdhciZPlLNjqzIswqO4IG6LVAjsfPolMxdo
4HyAGnFauK+Kr+reaYxQqG/uc/oe5NNEbrm36RHuqyt1O+mGd9oVh1dTXPpqrbDRDvQDoavMFgUx
zFs0X1NtcvhwtzB4oBjrKfq53TYdmssBT0NDQudKtb2oFN4UWtDtInqkHVqHHi0w5ulXNvltu70A
eOvpkJk2Lw2pjTryi/DyCxcpi6SpY7bAZKHIF1GypUFZst9cyh/YCWw4+jHk1uyJVNZ1h+xQ52dI
hbO2Eg5scVjRx6jgBNms6ClAfAdSUKciEUF3fcvIiZkInOttoOl2YHJwSQH0ayr/brFPk3YCn3uA
Vl3lO3BUF8HXcFtBHUnuPJxT/7ikxxs/eMuxXktnbPM0bZUZ+aHTQ4gwSRMnOlgqczNz0i9Nw1Ft
KYgFScnRr4uhZtYnD3LCdECsgeQOj6vMrbkPnHLT0349Ajilbkfbxu4zVTi45j9NziuNngn78WIp
/rjo6IdixxbkeHpqKVId1d1n6W/9Ix4VoALcnjXV+yL16dDZEvtC5H3FNb9qeefWmCOJjdQ0E2Uc
OwQiIXH+wNxnQJDxiaBKgG1HgrrGlzSgST4qnfUwZ6KqtlAkNskG0lsQeCSJhljG7F5h9WnYiQXV
9EkhG5D/6SG/eyu4GPgBZrIcaTIBsImDim+dVd7p5ZOS3sHD7FHiDTBEJ1Jq1/8RP/qmPQPChrKs
mxFHHfgImLGgos1g31Avjj3UAmkDiIj7RN7wqwGMqEVl+iMQaVQeHWq0HGqQw6efRPJZVt7rRdQF
+ltqS+ljHkPxZOlz5cQZmJy+7htPXaNZY8NU3VneMdtdC8N163QtBjU6lCUhdLeTDE4tqvFGyXn2
NANIEmtPbUMRdwxPFe2cnCu/t8N7l8bOg/MOACdJyDDxaj3q3BeRFTTvuttE7QOj48Po7GEqmlTs
bKwup7lsaqjYNZhsnxQFpjcxGrjGJrJpG5wmtIsBvnJOxJM9oitMeKhI/KJ/ncSTdLe2+UYTmm7t
yQJU3T3dc0elyULEQG3WqnQhLd15OPYsO4q8KAwEzEvm0DR3ClMYeYdcpe+bgpFYI2AMXblMe40+
VN11nbtpQhW0q3MmwBW3rsk5sfdv9zIvzHBoHdGy0dW09H1U7yjWfB20Koz8XoDm8M62fuxsxfLV
pYkn9BZcyw3CLHSQvy79J6ul0nH/shYlFFT6o7Z5Wcq1aUWjWW17dNyg3PSc+hckJlr+wz8GHY7F
O3lfc2mM4dAtastmWUGUptLtiVXz92eO6clhd79DJk2zTqISu9N2jMVK0wf2R03JYXKMXPE9proQ
qk3dIzKDAHHaqq1eEDXqGDoy9TRoT1mgsta5+iDX5LZ8lmxbXgOkAVKi0vA1TKLGoNOnKmbR4gS0
1UpBJ9TJVP9wcWLebvtRcA7ww/3MJ7/dtfV+a6CnccB1N4UiZq9ylzDdANPCJTfFwXRT1OB4RPg5
nPCaIiagQRwI38jybAP+W16pobGmLEjRK43KC4X3aaIFWXaTQr2/iHV8iYjFpeX8d56cJnKuab53
1TXeJPxcnwpTRN+AE7kbufULeXp8h6NzGqfDM6S2wZG7JB9idSd+y608ibSYnJA87zHsxjG8yqvm
AnGOSkPWOvQxU3Tx5n87jPXppdLg3UfKG54sGQMI9ZY++yKyoS7otxxRBNBPsFXEdjFnmwZkoSQP
tJkpR3d59s6Y+ZVzZ6NoGRYKGmSXHJlyDZf6egxnHMxlbWPvT3OYE1gdb1fmPurJPMNnSGtw546f
qu1xheXB1ooJmzDn02V3/8C9U3WsLrZVrBl5pUefpeEjlvfPi1sPnuZxEJmDOdbYV0zpOlO3dM9L
dACkUKY3zHmDmHnpPOgNu5kT97G/cDPGraEolKcByWDyVKJAgodzW28XqRMzxf9mKdMQxHQfhw8n
x3pdoyFQoF57lkE6pbCrYUJHhNbc8w5jYdQLeCTLzl0XWx7LbV6J6UD+hIGk9oJFhXiosNeBmsNr
yPF7zufU6IqGVc+0Ze5TRKeuYbqsWKW9KQpQvw6lufW5OJ9YmXnc9YvZx+XiQtvrCmsrVYiRAt8N
K8H22PygF1WQjs6jp4mIDqy5MD3PWNfcy+dBimRoMlBZv8krVuObZ1yGDB4TJeEDFmuPFzEgaKBM
ErNqBSIattP3urGWBy888EzgJUZayLKDUPc74rHLo6z5lzVMvN+nsHSf62LNF2V3RGDEV7gf6tMO
R/YWMjQ2TNaMAKXbrGtCNoigIEWkVJ6lBrg23Vlz+t6nZ7/N8MZzi1u407ekLrPlDQbLCeW7iAwt
uFsmVw8Ge91IlcwRjEydhQjTsdz5nyz9e62NZUYVR0WNGzsyB9UZCWp6U/wOHhTzxWE+MZtSjAwR
ly/9+Z7MGbhwGTvYHHI8KESQzJXXVG7/8xVUemEqsZH/fz8iszJXnKsTk6b+JVLvTRqrtgHssA31
Y/Ua5BBxY5cPgLyB6q2JBcECTOEA+9gZYsnTenrwpqdASgwrOKVuD3c2L4QcIu6G2RYOqvIVoJV7
Sf8s//PGv9YYaTS8oEjMOWRamM6MZEiuZ1Lsek0jDCdGlI97ipmjsTVD0aF6uyY2J3FELBDw1inI
ZQD734ok35+jqXjF5fiKyFWmqfOQb4KS4GGIGfb6DIONqUoyu4IfkcVJz9w9z5OHcfcv7Ee3Vrax
aI08Z1TI8CO2ve3igeK8MBjWWCbM07C6eMDMKjmRaCwiFQgMRiWOObxgKK5h05PtjwNRoxAgg/1w
bTOZaYzgJRSpIHcldqVolKfBuPhGcCBTtsMn+7Eio9F5196zwvad4I5JWnHezJRjGb8/Tck6azGC
c6xfJs5xxLrmnphzbs8rEUjtFpeGAgAyKNY5nl5dE6rkt019hbJROk486aLsa3Boy1rgm7GrqNxk
hNH1JaZ1DbCr30D4dn3o+/m5ILSR8IuPAgpIUDKNH0zCk3kOSGD2TytyTH24lBTdIFT7u6XIVWcs
acOHamky+m99h4qgjr+pqQtwcJYI6KYhhpO2vZon5iKzqy+TuDQtpFd3nSzrQZsp/cRMBjjX8LQ7
5DAzH0TVZaNsx8Trg/GjpUhs1jYXO/fTEF3kiTajUZc5onoIiPoNFClxaW6PouEAnk3dCFJpTLJ6
rYmdXTj0ZeBNfNFHg7ipepCNzMQsdbw79+9E4o7prmBtd5Bcf+4MK36dyEqVIfrYCowuHuP6hZX0
bOnr/NpkgJqaiok/QRb/ioyrlluxB6+TXtA7iL4qw7pTJHgmlFv+dgvENd3yGAP0HCy+Oh+JVcgY
YLMsYfTVaYBexH15ju9TPC8Pa4BBOmEbYDsb9LT7/gyauD8ITPP6SoJuj9EDnDFULDgNVf1Lvs9T
SALV20eEc5qHPjLWMe9xxPiLd/rE7RIQMLfxHb1/denvF9zc7kpmA5UsBmI3k1NtFpCiiHVR+8I0
CBq+/E1pjE6/sVw50Z3LioEjlmsLL04uJmATA/PFNoZGZhwPBimXfvNt+BYc87mo5dcxT/Dvjkqu
5JCLDPxrbCjEsDywPf+15HMqkmSg5bqP6fwqu8jVzvh1MSkIPIhYwx7BJpLtqBPijRgcYofIMxLz
Q16ZKAPczgGYE3uIT4rq3OBEYoeIu0nLXd7H2uXrJWQ2sPFKJm2/hpSpsf/R/3utjtSGqme/FN17
/nqy/HBeke6UCiDS5Z1skcGz/GpI8ZfOuDsxX2Q/0aHMnHj+ci5z2S33Ws6zz2J/6+5e9Iuok7/f
1QGwhuMQcR+tY6NHZFpm/YxDKVFBEMQT0Z2vZRGeJo0mSrQ2hlUHqfMxYLqqsa4EQwIXYsUxDLnT
8a7huYZV9BEspsiRM63A7dKcWKG+kWMBqNEqHl6QmrCGT+WGMHhF2XyMcVEsbRYzZI+6W3fv0t3B
RyxPrTG1suwkZjeIKPK7l+kUA1okNvfkDurTJX6yOL/04vqNDCb94EpWznVInyfoY6gKz3/sfmRy
f+vYMGpsOU0JKy1UYkgFyjSqQb6C7k/FCzKme3xKEOkH5E1T4UD5guSJXOABfDwV/SCgdCCqTjYP
JwGl4Y+XIo/MJ4PshVN+pNjkhXbBXMLvBZLuXz6Sil5q/EDupbsQd9Bkhv4sCGhxSOSLgv3iYpMd
hOrq7bn9FSYFgfXH/KZ28SCT3EPB9ZF5YrRvFblUCMye6fWJ8ARiPV/dtyoGgJgGj5s7PLvkA/nU
ClKKknl8mTnfTtSCOBonHClQVlYRa8D7m8s1kLFXkA7SQZvkLGtHjIwLiaAlO2eNIPUo/oRWlmfE
g6MBA9z/fhtTRH/aDkrjQQLA/vWLJGoiM6rm0faNbCxaczs1skMsZOnRWLqxhEaLs4pQ/rQrJLtn
QJjYAiyow0xDaJATNxzgHfaDdpy8yfuM/gzkfjT9M02pUDYLqTSRXANJ6YsMOCNZjvQJ+lf5PHwa
qxl70kPT56SaxfTw22oIamx6f/x2cpeJJRMOXNEkP3XbNLHNmHEtUvR0oy8jg2MI8vCxe2hOGtww
pgNr9gCkwQtBA3p0IcFOn6HGQaZllxi2rDta+s+Zk+dcjrEO5uDkMsytjiFEivXF0VtS+rw8IPof
iD3RIrFHzHx0lu2LsSHz3PbBi9SJRSzWAm1y7yi19yx1bL/NLpj2BvMBK+QJkM14Ykw8ss/FmX0Y
wLgY8unN0u89i3KNAod5mpwfpx6IEUyrOywwPJloVIm9LLZoXZ/aTsYlIf57k0vD7KCyIrj8IpcV
nds/Uu/m5p74bCofXoxoeXuVBCeXrCDi1spaiVv3HkTOhYoPN/Wq5gAOsB/K4oaoD147BGN14sWG
H/EbY9K4XHEYTzO2/P1RrkpxIuFS+/iPzHAQViJYoqpWciQZ6BN8SvYRVZYMIwo/cBQ2os6iqewv
+xSrihXaf580yjyhO8/Tr9Hixbz92JWrEY3khiKnGHA+1lHCLfL739akAPEDaqXpIXkR0wUNI77z
e3CeAhxex+KQXwzKa0AP2qkoLAtFcBvDX4FOrK3EhrBwWDsUJeGXItzrRzQ3ME21e/Os8VpeBB6B
PHC3SE8peND1us9TNtueTkadoOcJ6II1RofBM/gH9eLANFhve7EpZKzqmm4nmG7b6QvRLP6WmBYY
nrKyHwKFY8phD50AroLC4BzB7QZLem+YHCrdomtcy00rZtIDDb5/AF9eQni01HkXiw7oi6Gba2Jj
w8Y648zRshxvkXMvw7FihaaHOBQpDHMau1VTpm6/0U8dVgOyXab0p+mQSGZBSnARZGUJZHKDAoUX
pv7wbxE1IZATwUTJMEbHGjCFro0sDWo6PSAY1iKBQgFRxFKPlpLEwWrJUQSdBbcv6+4lS1PUSYrL
KD4MsmdBgWVoQY3NcpLr2vPe6DH42PJc3GL14j0fEYfyyKzxmw0EIb5pxozC4haYPZyKPBe+EScW
PSR3DW/hTPZ5uvWROIIExFpD+QKEs+SpiZtI8n/CjdSnf1I+Y/X/AT74CDyb45JbVGekklBdd7CQ
sEecGldi+YcQ7CEpLp+n21ZAkNi0uPcM6mK7aF5Mayr+/PabBpSs6ZwG1rpct7fBLUx2eLs5LjH0
MaNGbConHbXuzC5AeKyLFkTtakz4oL1VVwvNXj3UaS3IN/3gsCWK/m3eXOYCgEcD5qXOCp2gIkHU
W0vBF6/IAkyOHfg32M/HKpENl98GfoGYPOVc/reWYoEC3xJrxCogd3uXY9aDo+kuIc/drd9h7lYO
JEioSZo4wW2PWVJUACDlHsy7y2MVz0yg8KU42gm6FdpWkdM3JkQm+hsWaSQlpYDUUsDp9yZNh/IA
cqgW1E0g6a1Nb0TA/gQhHk1b/wyAyLwGkYEMlbAiEgoVv3WkBNTDcHAumhILMRI6X29xDBnrnLkT
gvalgBvo/RFRQ90aNmbiHDIS2yHoCLWqrFDMdqAiWZeyXnHidvJ8YDHCxxcICZ+P1Vpj/QIK0b6L
aJPs/HZld+y3g82SQVDwmOhVS3ohoBjyQLAtzDzgVRhAkddg1OrtpjtG+Q6U8nI6B4JYheEZ8iED
wykZdoBf8TUy0hk5ScWVgUnwRIBH2u7bra6etRZI60LPdgS2K9YgQA4p9qPH0rI49AH+4v6HPtBz
AN9V7pav0eMN6EUQfXEIucnzt7udgkBw1aAjl7qFEmMTvFRsP1Ff0MMipGhSjkiS81zQMg8aizPN
O94wWco2e9zdn0diyWZI7x1wGPd3X9p4tgIO8xxB/so+khWDgclqu39uB3a1TXLuWBwRy9CnyfqY
wIIpfnYAM3xgEpMaTVSnw9MRZ0nCScCETglHzzexAv9ICROxbaZt5Ev4pxGKmZzNJSglMpxESJp4
Y52DScem+dZloi8YyvcRa+EL+z9M/NdXj5An8Tcs9VHid/BuTQpYK4pS/JSjQ4Bdd20stQYKRrTG
GdvtOpaPQMdARil0GuCoUAyOlW96m+eqJAUWnpAAHRmk2sJvgpr+hXN1EqW23RD3PxnemOjfDbsH
zdfaXFcC3ybDbQ1PizgXeZC4T6/FD48swSlKLjh17QHu+uqOAydqnMV71AQOKJ3/kgfewtwwWUxW
uWKVMjzNQFyAK0jF02DxCDYhUpeWh+pK1cNNQ6bPqi2RkJPjCv7+Sc8REF0s8iYArLmv4n8waOsm
MFLs2Zg3LdA05ONU5LOY70CViE9CyNYnsPWxmOekGv0Kao8IB16TRnGsSi4uh8q7nE8EvZNIWQ1x
IXvcHYiQDKYXLBtE8rU1a/NWYnD23X+IrEdrSHQfnfPCun2Zzo1vROgfGft9SvleHwW4zkWVonce
Tnd2PjQik0ikbgC4tRDV8KcYyITiLtC0IS5RAS7aEP/n5SQ7YJKThsQUbkJdGXo4K+tAs/W3bgeY
Eao1vhvyncE9jtqavj2bRF0ySfUdb29BFQvdOPZV5FCpSGwaEKSj7CFtPAQzcd5BY7qlXcz0qGsL
jAsAFFIGAzqeTeNlc5ysAepN93vrSzMUVbKm2O/dch+mYM2Bq7G3Pi1JiedYW7fppwYgwpxWDxdY
RN/Xd/MeEeRR1siiEcmkwaQFE1jdSY7OS7fLfTd/6ceuu5yiPr76rEF1XXX69dNfVIAErB+LxOUJ
EQVlj5qb5GTsTNO/DeIR3ZxdFHw3xCpItwwEQmkH4thQcNl/hbvSee/u/Yza+eNGSJJo14rLQG41
dV7Uj2xXlBfcSOrF9RqQJwCnHnpdfDeSGNQVZHFhM+9gctjiAVIwnRoIZPHg7M1rVWc5waoAZwo8
pQAW3uzmzQ6U/RGFRBkcTmiPSh2NX/4jZYjM2sMvSdXU3RxN5B7OcDhIkQ/Uvy7pD5LwCoWwWhx2
dLGAZYVaOkqvMPbV4SCchKTq+ql7qNRCvLKZP330bSmaCWbcr20osJ4dcvUrk+hODFEcX+ohPet3
+Z7dcFgGv3QNG1933dEDBQ10tYc4j6nAtJnB5KPrBH1u/h4qEWAsihkMPlTJ80MWFPhUOYDRsnuA
CUBS7Lqk7/KM3/hpEZm9+Ia4V2369WX8pwOX1LmSNjaufGiIXLnharZdUTEMn4Uw99OHEw9VoDdc
Z/6Cy2pKdg7G2A3ddAG4EPldHfJlM8j6BChBpbB7kY+ChRTz/9AcBB74iyBOEtX/L6b/8UNBZsTe
fi3u2v6RtAt8ABFRAEB8gOxEWN2R8GcfHed0x4Q+GHLkgConyYrHKUMjk4PugTAWMEywEVQD0quf
3xE+f6be0DfDHshCzJlXJEH+fZ+e+774O8gEBVAmycLrqMZU/sqWrFvvTe5In7RBui3tUJMTWcAP
Q3ux0SMkr8xiiQOaAQjKTEagKHivTIN3FEASPv6y6NxSxTjnlJevyRVUyTwjAwx/PSMPZZLOGRd2
IwPKnEbpHOSzHaRketM5XVa8wJQkD4YoHi23Fs3ZuuyN5W9uMrjWh5UbzZM+pT5oXbe5TmNu4nrX
0WRLtxrGvxtQqHH6Kp0H5QJEu5znrum2XCpc3QY3Ht77L5ITpAKPftCj7f7VNFSYGIcmSBxN1iuF
HATwISW4fCXz4+8bZBkHNiiWNzSAuoyiFvslc26J+Um5qHku8RYEBOArVi51SzuSujCu3YetGoyQ
guOa77YlwQ+R0DJ7G+vxqz7hJkY2OC3JTzAq/HRM55dWghtajqQAyIXqfnUzpBXpgIvCp0oCTH1A
/s3oPGxs9e2nuXkOuqSmmCb+ObgkpdxM0UXs9vqRc8MImKRHnAvdpXeJgY1gy1UoeO3DTfRiXTXH
16UVlCC+PNYlyXKAvL4FHpFR+pOCyIicAnqHfuBvFUCoxBwia9ohyR1coxg95sCI5Q/MH7Jg+Jg6
K1l45EhtIjJEI02F069Mv3SSvWEhhwkaWIXOcCqfpJuUyAjnk6XZGN4nD0j+nhgmZMeXy6hDfx0S
NOU2yDBgSp58qslYkT6ZqyQs8uSZr+SKMBtJhXcr9+m09vbU9mBeQbb3+EnD+r4dDSPyDNVt2VzL
3I3m0OAgi5m1nsBLSRiuaD5jqjXlCCDzMK263YXlyV8Ue7hvrxMigL4vqjlLrpScHPXWJ5ZaqmMY
r544MGpP2vCUBLklFICmuyhRsqUrCuep6rOqofL9c+tIeMcackZfgPgCxgVr2pm9PdQSSvC+l4j2
5w4Cag08ZsUTE1tffUJ+GrEnGsxml+ymGb06+P7NeY9KCqleBK5RTQwrGb2cgnoVQ9tOXY1FZR11
xO2LKuqKSL365MXoDmqx3qd4fl6NZZebfySu6MueBRcl/xPNWfDa4PZo9EklFusZnUn+pMOhs/aw
CCSgcUYT6cvgDHCErNOdME6c2lLu4YHC4y7CCweutnfaJbC+5bYksi5Kme/d1fk6OzzMO2P0ZN23
p9tZtZfBzbF9MBpaQI0sdbEJoMGY0N9UhIAcTANXVAFrRItx8ebhNjA2ANLgnqdWkMF/9MFg3Irs
X7aS7BHUZ9TxKHo4fXAOMbXt8X2ZLjtBhusiKR2CfkD7w9e3AtKxibtJOMb+PoZkGvBIPoGSvsii
UudPphAl1ISNeaF4RsQnEu4RFgiS665AVoDNmxuyGZiuL2EwklJqexQH7gf2NempeA1PXKa6zvEN
8G6IgImXJF4IoTQkuoCrjYCZuCYZmkVwnjN3D9JFq3B66jint0v4QFoihMjbhOpjnsx7fIeeau1l
BXTWL7BICrEmeXj5Ap0kzFRnuT7JZyL3W5Y0hCwufGkZuU1Ubku1/urGfdM4hwr3zLuJdkT3HXFF
abgnDqlDnNjUzMvPfyhedsi61VB6aOibP8YiPpxfQOsEZlX9k2gKpvk3CSLTMykaFMjymEXDZRNJ
URCAPMLDpcijD+zCVxaAuEIoyCsFJBFPj2JhLGubZ1mXVHlRe/QOwgwiBhvUfWp5ZznhJjKeGEDL
t90tvMRyo7YRLLoOpzvGCl9xS0CHs4FGPFVjE/+z+SL0GW5/DHjm8oYGbFzpDWsRgTES9Nn5NbD7
lK6LNw0/AdccHmEVgOQCr5q7gPYLihfZDNTup4NnLsinoM98rWEpniSmuUSnJcROdGFPcLGBTV4F
Er8Dgj99buI6zGl1ztMQh0M8kUs/C+9LIphriJRcUaZ3pl6DlBaRifLXo3+30F0XH2ZixGqT6d9y
P5qX+UjrNMGeffBt9rGDBo8TPdeP9E4EepMSXnLHBwwrpdFNrKLXWKLJJIWKgYjJQxvZzytG30yy
4uSzvM/Vd0CgTLD4C/R0TZ/WsM7D/6yYbEnFUJ+iZlqhMVURwE3shJeRFcKCRIjs67LUHUyB+Sai
T/Hhgv+tTztOQ4HkToQMqdol2db6dujC1ki1J+ICAb0Wg73d1dZQdrqbfF3GyAL7m1D5sY8N6O0R
G4jizgxmdJB9741vjXQA5ESKtdRrLecReRT1jyznC74Ra/2JIHsqR2QlEm2YhB+NfV0SiHclLGpN
yYNLIPnQ14MInlaEZLwBgzo5uiHfs+Ujxa1h2/GQCS5Jopj7Im/vZjK5sa45MeQG2J+/CYEvNDAy
Gxudk4nAbw+J+6v3lE5nfFjfPH1Jb8LuNXe2y8FFQMdQ9A556SO2z2uUbkZDtqujtw2Rgj6JS4Sw
gXbJhiICKu72FrcaewBmtx9xby4raEqpxFnZuAqqHJxmoMjDx5CsJZDinExrIOUrRT2sIYgrBmQx
g0sDBmN18EPYMXJKoqKkO8UgxBKJLPFCQYOPjjVoU9pdBzyul+o+pZY/8eH5CoHFgA1ktbs/XV/O
K39j+/TrToYF+EVMEawE/zXiM/lc4uoSgsQOnojRzOManAEqOkHbfbCyJRZ74x2mDiFTbH5SnCWH
pwWu8EFCgCL4FGBfTuidRKAT14Vzi9gpLBXcAYXjIPukJYvFfQze6hhcxiKZCMZ+ZJYg5jxPHiB4
uSSnpZ4EnmhSgtPqXNAL/WgoVtlZt8k6gzsOMMKitQeuSBBNaw5mJzpWPkWzD6TK9rR6vXT2Qz5n
V11SscUY/deEsURrJ8w8+ItGErG/DOjCy3uZAVQ041FuQ9HAuMhRyK/XuuHBDRqS4ekQF5KV1WIK
RRkzpW5pWXuiC5g2zm233ctSfe6uX1QnY/NjljVVd0n4yVAZ1mYs8YfEvRFXJ9KUHpt0Ej8xYCvT
PJLhh6iRj2nO6yCIEZtT/Fq0J/Yaohl2QKr72eNCI242UuJZYekVEGKzmX66YznvYhShaqo+JBhi
OVI+f8VxhGwD6SOvlINByDsVtk6fX1C6kd9KjTpqgOTYMWKIGnbMWmJiFK3T9Ujj19KFU3/Y+IT1
2MQOmmpKpSrbRNs+GCdTUrlEteOYLt/DTuEe3ecdUhYqN49oriZ+n2hXcauzBfE2CBEoteXTHLmF
JWsBHknDDaFFQFlQosnRcnkqMlkVlGbDMLNAG3yLvjqiNuluZG7/OCFhUt7pklphztf03+RnEkdF
fgYCH22FBvqjxyTKibpFXQxECYsqJpOYEiSdRmhoCk0LtZPYpNjgJMWrbEnntmVDLOTrFwre7R7u
/daamlQNc5fkOtaGYkWJtH1/kJcTlSCUOvXv/ZigPhqD1rkP6gfUIxSBTG14cMK2jvDyXqStj+1p
4ST9ak2x6I0TddZkq416TDBOYkRKyemZd2pXrat1VIANY5tBVyLTjqlG/krB/4855GTSc74CDEpw
uKI5HXT0pkDy41cBxWp7aoGHYL+k3BlOXIgVk5SrlDgOmSAo7f25H9Nbdtae8hdqgUv/X4i/sBeP
p/DpZB8x/QweBiE7FgMTS5A1F4L/gCeRFXwQwZ6uj/RcxTKGx2Vtl+oZXAt6pDB6sVuSVJCaY9ep
W5Lzmd28tPWVPgOc0hwW1xahGbio8UpRsuSZMuVBfwH4ct6oG6NjE/w+3OyVRUUq3lcId4ju/Oag
AaTfFMB+eHFOgSBV0UJSSDu/t0FC1GTrR0PspNi9rkri/j9Hr6ASBD5GgM4Etl3TpULGicf0OQSv
9GjwC/We6ZnEa07gGoHdCnHc6afggieSVLvwfTowDJhsVasQHQzPxnZekCmSJltz8hJw1f4q/Kro
t+k5Sgciutq9yJsEWQZ8Q+C3mKtNqE51HQgBWBlhqnPi5nfoPXQbJBd0dUi7HNEZ6nFHD8hbfj7K
4pNlg1IhlRcdwasuBxEKSeSosRPAsS23whdjqHB9v7buniKsLwCdT2wfSe0nSL2tezeQYmx9yraA
5bxqXDJRSJITkMImCxmPlTlEly1c9Be2DaF3JiCO/6EF7JFM/uLusS9daZtG0BsLShKY8KvBZcms
ZkGJ7Vgjal59jGyiKMTXc5a3tK8R2wj0xOl6rbVYCywsZF8nRRCQxA/NZ7kQAymlgzlRTbG0cWev
3mlB0EVETNFBIJyFfudo4A89A58BKoHVID8COTX5+yyDp+p6YqGJdX2EcgAZwspcIYn3InIpNZC+
bGKtVpQYiojBGudGEK1ixxnbg7hHenA2kajAmqZcNDAopG4TaIi6R46Qlu1iTWGjsMg+7hHXF1MO
E3pK+fvfLZWkGpAUIAxEH5mEpcdfiZHf9ISjo/2THEMSInwkj0PLjcmNdpQdtwoxJSWXI9nwSKnI
4KtJJz44CegUDUUqrDwtizF8fG9RPu3zHhEurJ9TxGkHJmGsT3m2dR9T+/mvB+KPjKS6/4MuIjKT
GfOI6uOmC9M4pe6UYkI1CqExSRFQZ9L4XKBJGrF9WMDPBoqTjNxSzYNAsnL/cFRdQO1JDwGKgO2f
X0IOA/v2xUnHiUHjwKYoINpiRrk9PgL3L9oHMm9gQlSRgIMMNw08RUhLGUhngMxmaECJ8C9lN0t0
W28AVSe7vDgttZ26Bno36cpky5SmufbFsRbUeua/nRZFEsqOp3RRi+ouVAQv8rufzpkgJAMLVLeC
HGaJfq6d+9SKHD9Fmc+OSy7KeQ1sRcV4tO7InIMbDW5MWm2glJqw/JAhejNbpAQ8owTqGKUcemyS
SU2bKNNRJ0cHdDQDWFhTzfp23ovHmAIUMjDoHU8m6/mnHLdpRJxafo/1yjwgUf5FZavwhcHsUYAW
dTQ86PAh0IAROIa5jD4iOQRZmTm9QjWAzecdF+MhbeEjO53WsnagBpcj6qwe+hggFkg/AL+Ao5vq
PsxD4rI9B8IxiHqFOY/gaByc/sVT2LpgmithNIRAj06HZ69c1NCraFxEBNDHvoxnKeEwTPpNBuST
UUzinur9dsuNqfakYoRkNAxNjNr1+be7pHg2h2MsWyQkOUWQbVDGqCgEIk/mITyhEivFQHEeBE4o
rBcOfbvmxxBGwzZHRUxMhaKU6B1HR6zxfUnOzlH3yOkihEv58ZuiTdJB6sSh6qZquha2IWGjuhul
Tq/u397QtvlEEelf33KO5KPgU7ShOzQW2Rk1t4PFD6vGjfptvwMkcIWR1aHYk2tL6QZpASePlm/0
G4m5UTglC2T1jR54ZKJBNEOVn4qecMf1pq1/11ltdUFjg73n3rHjpnC1dJhrTsX4I+jBbUEgsPQo
psTxLs0FqlzbszIKd907VAXVIkvcV92n1xNklsvalpYVek2Wzda5E6+4Qa3nFvvblfSDxozS15k9
OxGSsv3uvBtyr9k675JiXj8FsIHeTRLj1XZnF2b32U8pDA7r5BJ1w5uxZ1TO8CTyjDyI07CSx03X
tMEl7M4q/WSVYQuNuwTyxtb+Mu/2/IQZh9+wf4Yk/SY7ytG2k/fY9s8gWD8FyuyXwNqkNUypjnaP
qSGLYN8btobVtD2n2Oz7hXYqCI1cR3bBAOiYHlGY/qTe/FyZdTTrWfgB1BwD/6aDSs0CH6nE03f4
9bFdg5l4xAHCCQN6sVhg5S6yYLHTI62dUemMAmf01qPRaDMaYWBzzEzr2YI/9CjQ/nQ5HQzM75RY
/y//fl/KH0ynxvjmV/PL983UBP7U5w/Nn4Rqpr4/O4C8TNmozdA1w6UZ5Mr8Gm2077puooaGkrpc
L3NtSMIYcO5Bz+GkJ03c0ecCg/W3GZrlkrSSXPtn9bsc/C6JR/5yHs4FqQOXlaTA6a/NXUx/fTnY
LDnRdPA7kNuCLM5fG2504ZvCNf6StwNJTf41U9TdlH2goJM30wGwih4c/IM5HI0/4y5rvPi+PswI
ER0WPBKeLNIbPbpIoNpb8OlV/858Ik/gUGQ/upAnO4lh1496O8TOAQsdoVt4T08jliGpm0EQJipA
jp1KygM8RBTbiW0v/yWrcSqpc1PJc5zNGK0Z130pHrrmASyNzzlfPrgT7HXBTvTxKKDGTXNeCZf5
Rk8cpQQyGW02zqahHWezKR2N6eGEYejUDVoPAT9iYBVaHbv6pkbcsCO2iFgio43jqM0j5HAH4Dk3
anNBGYcEN1pqpTzPU3DxbTZXxT/MjSe7OTm2tgdHh3I+URHBTJ8qfJjQKZ2QOaZ3mVrwyGfQGh62
vV3yHZG76tVaetwOi/nll4aifvvojDu7cm49/eu2X8x7vM9+X0gC8Zax4p4DIqPnb0RssA27oy0G
JzD1HzT99rDBMCNp/TFIF8Te312Vomk7QBerqgEV+ryKDo0fop4/gkCUEoqosKcB+BLoGFTtuxGA
hFJ/g/r0r6Om+3Ye/TPpabtiafUgpUzmuCFjaiDGrch57Ku92HQkg6WqN8vXjek5JJgkbkR9TeE+
Pu6F7h8FSMn+scYctBtza1jvV5vTT32DoL90p1RyeZSoj48LxKpLWMl7YzSPQZyC3r7pnucPi3PG
+LORaR+Xwmcu0FljuSXQsLOChOhTTFPqjtsb4IX6yeQV2tN3ULmEH4go3UP7XhFgImPfjSbYp3QQ
v47K6THE3xrjQtEJ4HBcbGfxqB3Um/SP89/dQZ2KEfysVw59mMpxJQ4JZLKxecd6ZX+fMJ0G9OOZ
1HYZoV5MPNQxIg8AMDV2nbLjs3el/wsAws15kElrQWxKgafhzT4nHkXQ9iL/2t8N+EZ6bhd3hmQx
3KqrMD4Uyf84Oq/mtLktDP8iZlSRuEUd0avtGw0YrIKEKqj8+jzKzDc5OSm2g8Xea73VfHOI5nPx
Kknm5zqB9v7VrpMFaccwKTpCTYTAlQmN+laJKTV1xRoAXGfOOzIzctH47zjjO1jDjmTO25ZCqwJR
g4ZjYLkTAUK8IoF6b7QJmIsA07jO0Z8Avd2ZNBLkZOKYEMPAQswv9mJUWgiF4CrYqD4oBZLcUa+M
BwRkMLf1qKiQrCtQ29GpUkxiOuFjLGE7OKJDg9SfcpwYq8rXj0/D0U7NfLt1KgqljEq3Y7JHkTmE
ONrns1uEQZ69gcmMIQxZHhlm73nbGewtmuJqmEwlRzod2VByGIbPOuBS7VWWOKOTcEt7M2FfQ/Ye
Brg5AqdAHVbhSVsD3vhNvlD3tWK+c3sQjQ+72Dgk/fD3FAr5kJULZnevK+OzaZ2gMzJCJuNDU1kK
pCY5NsxAHrr9hEQadHImYJXC1MSaxdrI9K4YOi5x2LiGGANH7ZFBZYieNwOMN6THzOiODcv8Azhv
SgmgaPW8WpBeiRmwX4sojkgD5AGgqcPQ4NjGZCKyfM0XdENrjzOPmf62L7PLaOW2NcnUwWVUS6NN
b0ZgA0rdeY+x5Ky5VWPIsTn+iKHZ0tmEyg3ui2lP6jDLEO1r2xz7wy5e8OHTDaA/r0XPbH54rqSt
dBcO3T69TPk6mZwO4h4ULHArcnpnZnTo/PJEsEN0UBA7SnbFyzJdqWAZqqmQhFd4z54WJCcg1hUM
/aHDeqH4CR+f5CheXpRI3LrjaOP7iu5CZk6rOXNVyVefznnLrfgD2Wr6/dFgx+p8HjH8gk1ppoo6
C0VoPi8x/ixfuItaJINEbM+Vdl7ckgtkHcsnQvbzCEQjKoR0YQsDa42Q+Y5vE4Tekl1/iFaxOK9E
upIMTFkABFplTyf2QKl5yBLvhL2twnWjSFvkv1PZhMxVZwRAEMrHROc+C1t92x1DPcg3HCbkdz6f
7DSWWrjYr7etYsNg+YL3ZYNdT4/td/RX/s6Qhf6Fx8ku3k5pQK1OsA8SeChrFqNrajGVJz3jskEe
9EdbM/4TrvQszTHdRmxvL8FSIDnfVsj2eG2P9bbdgAkyqA+2eI3YfNhBuBpmRhxb427Cm/xDbobd
MCPyeEjED3k1nOzULuRFCb5fbvPJirVF6+fdy0kHi6SZ4eV0T/fd0zlyL98ckgyET7dvnLxft19d
Zdcw1DjQGdgrWyLp5O0Ilcn1O47vY2S9gBWs50u2u32DNWXZfk2gVgk4SU2Q7ikprCHibjsZzJwg
eALaGH8/ZphaOtwBcVqcvQTTMIHSi6jYJd8YxVax3YbmdHSVDKwiwzy9F9+A2E91nXFmwmx4PDVN
YZUJ31izbt2aqFvAxPaYDPtXcuwSQHZWBXqNPl7w8VriZzn7BjOhqe+Ff38lw9eG7kRyg7cla3bT
m9PYVHNLzK2m/dUnjvDZzYwhXxQ3mYaNU+NzrsPsh8SDBEbC9xBF/sTVRTtvd6RsBKzhK0W58MlK
3tuRzU4jERxCBMKWtMRZbir/8ZxCdlPdnmUen0IrnBica2bKpISgYU9M3joxCsrcDtCTShYn3mTd
XNJbdFY2qqP9CcvXXlyUx2Y/HTvTVrrdYdE8vQ/1PeB2hB+ujAHweImcYKoj8h5zwgjNJcOV7Zkw
zySj0oLBR/l6b0r0KtsitNVhPOG1ReLzJirOhBAFqCFge2obochMZbG3ys6Pj1XNTU0N9ab8koEb
2yUWtoWE5ESf9+T2kZO3JNaoOA/G8/gfpeRGE/8I1qQU8G8461+IBbaY13bSZoY4pCGn58xXQzjR
B73GtW6s8iie2RGB6aqagKK+sYLfHqiQmLAz6Zwx1Z2E3BOZgp9Vm0NdUyK5/CxIWJ2cwEZ/rfQq
/OqHwEUVsJBILT283JcrfOkH7UfZcCcXboLi/jilzGB8zS2B4IjAfCmbBA1LO/d0dguiV0+fW/14
LopDenjJV80KT3XLrTKx+E4pMck0pA8RVv3/IVBMiRd7iXoAiUGTWZGwevZ2hnMSKQFJRRoZtHMZ
VQJUV85QxFuG8FEPmIX1mEBXmYtINVMAmNxlqS6cmcIPY2+DPk8eJeTR6F8tHkRJNLsWz8e8rU0d
pgdgD3BON8SnC8DLEn+tj0SYaUxGhSGfIpZGjdwGVn29saKZIfFN+ozJq+39A8bTmRFmhfM0tWck
5UlUCtJabj01N63sAfYutQZS6PTSnJ3iU3kS36dkMWUa8z8V1Wjv6muSWeJPpnK94FaE1rbAgXOA
XtmZrN7/GbmRUeF4WpX9RRKZkRIj1mYYLTXhq2gZotYcPX2KmLm3P88FP8qZk2pmogOjetpqTLTq
QL40U6HrXVh0xC0Xju5OHNCtyCb0mCUcEyiilOvUEpbBEqUKET502kCdUwuK4Alm79Pe30s1+Puc
y1UBc4jI5pjDm/LBSRtE3IlWmrWdcCteWjSU0AiqUWRehPYeG5MvbCCDJqfpV0OhV7Af7kg4yRTq
mFQiA1U+jpsUBU3E93XsE3+TlNQ67NQysgKREsdRs01c6cSfLqSVDpF91/gd8FpcH1h3GCVLfDka
zU2Ex2qLcSR7gL1URPJzk4JGh/Notp4EIHhdgkZKkcxqnx+Ax6of9zBGALOewW6jNJeyubbVthOG
TYN5DPBkGs417+yTRju3sYlkp/gx4rokAU2syXrCZtH4z1Xn7tEAb+AOIzivR0kCmnsbHYo3hPn1
ulu+z60V3VerfJ56H3tUansoTGCr52MwRm9l65cXSk7hjUrsUXKaeOG1tjJUP6kpMTsx19E9ERCW
V9sdfOERPNwcnH24ivic3K7AzTCWpuIdp+YFmyQqEdFt7UeAHmzUOSKrRz3IzY8GI9wMWygrC2/y
lo5ht8f3ljj3UeqAgdVMeD4g8RFpNCZydUt37B6pLuZ+j0Q3+MbU+5PnP0yCDgpCzCsjpZl6cEh2
5iRYDpA7QE4+ahhLDAsYGr5+UlvCTv/Dl8TfjjEtPR3yGlweAw8nGH9bYlnPgTIVhzHERIyPeGRq
fEX2ivm3tZol0hkrtqlK9ZslPTgO9uzFXw2CiicepxvHEv9OfxWS6VM7BI9ar02T7N5knPJKHyr+
jVTOhNbLxg07Nfk/xL40Bx1a5dEBCb0BV6g3Au2KnQrSM6chflFxtApz8daKTribVa6Ws3h8ic0c
mwNiENbvyZZFgIbxG2DWLZqky5jJ/4MJQoBRMp7BQ3YeVjf/JWAZgvWB6AyIjoUXZMdCmQaFajNy
/6dotQqJ+IZXZH78QBf/4D+2lqH1C/burL9TK7IqI135CJUXf/B/TuUwELujoAT/zsjwjZC2Dxpu
/gWA8RCaYAWYkOyJCXATWfcT9wy4xWgnTKD0Emu9+xN8OlN5DPzx+SDyaZ44fsGJIW8Th2/VqmT3
JskUJKEY93TjFJDHb10i18KHPUf0lDpsfAfe/P+NiaPHcFQFOUSCGuibGOT51420Gtvk3Hg5bMw8
UxCTC2n90QG3EvbbcRuYPyMOH/G7A39PRkBGxX9D/9fP60FXJB0ClLItgTp+RCudfzOL0sAtEZWe
MyDCAZGtiO+TYMcwsxTqcdVvaoY3MWoVlLAzJ+DhRSDmKMdg+VyF1sT47u3Ch7Q+co6FOQ1b5FIa
wb1xi5u2jx9hSVnRfMYtZcLbIxyAZ7b0bXXD5XxiIOGiI1TkiZoAuTMisNMLLpDXFzIWRX1vIUI1
2V9c0R8NA6qPO+AQ79JN/gCTQySE/Tr/qU/vVbnrV90h3x2jL5E9IdhymsCMqgZgwlji8Z8X0G/V
D1ppxA3YRnWC7B0JYwvKA+RhpQXcDL5Mve8sdN/cw6Wj4UFHJY/f1J2xSKPWX0YnkYr2yZIO3r2y
zm6lT4WdDzWo3oW9tO/3IJzhJZoBcnGYnxIFHXMEMNx6NAYxrpVzLtD+IEGAcpD+jyQlMhT5sXpl
btLo+VNucMVvCFaEA1TKEiiPKIHHeZiX9yb1yKN8wjnuKT1xCahBHDEfZW2cpdxxj0ds3fTgJqvf
1aKWt/Q/fbLfZ/+nEHitt7xkhG4Wi6Dn6YCYfwJZdypeII5FiSiyBSjmDEwPGG/kvaMFCmFlnAaA
28cEZoZnxKajMHGkzyRqHbJoTson/fOOus2b9YfR5tRfGBl4kSPpS9QPg/C08+znxQ0yiVJit7ZB
DVTyoTacJkmia2S2leHz/YaOvSjCvHvAGwS37iGiXfzRhyXfHA0+Wxvz9MlJFBgXATwY63/f4ATx
LvFFhAeZG0b+c/AjAczDZLAgHBbihAj4HN+0TDWo3WT0Tdp55GQAvMS2I+aBGo2cbmqrf6/ceStG
XmNhscnIJDYS8APemwBKiRXAgir4ICripZ7Oe919ahDoNdHgsKGWGO5Y9DTRYTJ986pIi1lm9cGq
jfYKOjSECby/kfO+58wsYWTW2ER+2VYaK7miaUSWlOne65wAPqBHRshESsaXdOD6lzyJd8C5ttGD
MseBsEXityY44giSUDrmhrB7yDdw2jEg/eicYWhh/hiapsv2Wz+Ka3WV/Kk/cQzhHLjRuZyQIG80
SAuYp1uy8cjuswowGhxC1+cvd2MCqAddBe2OSQfFU24SfyKgKoNsVg3tqG5jmYZyY0gsoHOpB34w
o8QpLzKpHolDo86LaNUpUOBc/2LyZqZn6QPW64iG2HHgq1AGooPd6lMdsU6uRBzjX5hOAMqGLxJv
Whx0rOT4D6/v6wv7sHwYXYDn6Kiv4jdFDpbK9QnjR/gTWYNraR+uX8zPWD1BCUbLyZi0CE3DitaQ
cbh4NdQNGRnhj5rNrTRghNDPNaom3WYekmRuLFNEQogfU8P4NPYC8bbNYhv7BPHqIasfyOppODdr
Ga8Tu65IU3bpDtsb0SAXUYG+5rP+nwiQMYVgOm7VPuJ2z2Si/2S+tJ8ckRTa1NQf+JL5GoW9dn/j
ZbsQBSNhqsMHvoQu4rjuuaRZe4jZa7w6NftgPHuOKRYVM3h9B6CnRbeBsII1LElmmOwUDNwC38pU
xL5Y2vl3jQodqPI5c0NxZmkx3rLoEA+IP9tLR35ouo3RpUeS7CZd5Qc50KF4mZ2FI4S1db2OEh0s
GYcBU/sonwaRPqEwMUEyUPzIFmcOv5S49R19GhrAkf3O7Xbz2Z/49Qx+9mlzT4rGfHmJja3zMZzY
cByiBg2kBA2jyna7XV4sy1pfEZKOf/T0cQZHc5IGrVe6mdSm+tpPXx6B3rNHMD3L9bUivFNcok5i
gcwtul169ap23zROOhKGMnX3nG3TjoJ2W8KI37sVnfA0FbDYHprZYlr6xWzxpGbnni5LEutT67Mi
rw8eUyV9C5RrcMgDJtp6PJNx7kxpyzCmBeSgCUuqEtbxtFhm+EWi0GnFUrEWh0aMBkd1wS3hdqHR
SdXnDyAEgg9ibpYf8kMFQ0OkS9qKBLTPrACL7owTA5cwsiHsMehBQrhjMB17lIaOPPsHgmj8k7jG
OIoZPVAaHeB0Rir88KK3qRiLUXmlc5vTks/O9ARfr88bElo5BR4ZM2ZpRr1LlRC7HcgOdCpd8BSk
6wSA8THZyxCSMhj8JrhYK0RCKu878p6vh2j8Yjn7iFWwieGlwaMhlY4kGybjt1Xf6X4URW82jFzz
FCo4BqNnee6u3Tr75vhk1fuQ24kZkx893f3so5HRNFif+UtMGcjiQ4fTFKqX2IMQoRCDGaQ13kO0
S7UXAzaRGpM7ZAIT4dugRYfqrk1Acf4L7yyunMycyKluKgyHhT8F663tl7gKP+SZzlnN2dHTtQr8
jGri+s6MuFoBbPOrAlk2+9fAlj+LjOlXdQXpzr7xlKTAfThwQ6S53iB46XvJx1OaxXfPXjr1K0R6
tVuoICZ8/6YX8RTY1aX+Hr0ygAG6EWW0cQAjFSBFlFjR/rEAV5D/nvfZgle/aewqtPmiZwsAdd4+
AB3A040bP2hicfgCEtrDB4oFyb7dfH5m53pL40LAUblBtwqz0fIGZGoZnxY6RbkxyRyiNjTzWOTm
/Y5sA+KISbJgYKN6bV6smtOUjWUT7Gt6mg8vesSaFT2DDcwvrrdVjcz2f6Na142urPfIVHtEa4PN
M3KA1XC6lKSrQV8T9P4g0HI9WOX2Sk8osMCog+sv47yeb5TLa6GdIx+ohQdn1Fxwi7x2FDMgfHvE
v7NHJ9vy4/kVwVAIVnlPe+7u8O0iBAAnGBDMXPM7iBCtB3QuNOdq3ZqEZr32k8Vn/dnJ5/cy33L2
IotE9nlHkABoIZ+5vNm6o5cp/yGDyD+GRshHQ1S2kZRrhVtWmnfIcNCJj/JKdJ6g7uzxPGX58UOe
eODHNueB7CE6qVajNpFlHT0dpr/u1MGQDEB765lmUmqeWaWn0o0lbAtUA8SuvJdVeeY55TNXPNbg
GRWEF8t+xQfinfF23kucQvBGoAestzV1zfiFMnOWHkISNIPaiqKVxMXSq4TorvjNWB3/JCKlLvfb
2gXCer2skEiT0Bnak6qZfCiRdiiGAb6S0KGqU6hMhZ74Yc1TKjR0fo7/4gbYIgNl5XAaP3v03vNh
I0j6N2n5TlaZk34zqYDxjym/jhGEzOMetPHEnxmQSH3VmtuTe/N0695GUPffVNFoZkxcCRs03q/M
Uuslgj9+M51sGWj4oHpoyqr/6uci9l2CYSKjEJxAwCtZkkoOVYHcn4OGIZYxgQgBtGhkeICNJiZp
zpJqBK/lp1vqr6XAb3EqIVdBnv92hdaZyQ5zLv93krnvwMUpOeqhsQGgb0VDLxsIt6vIAPoqUdmV
Xhd7QmnKP3XK77ioR6y08osxG47j5qUfU3UlKGaKcE41RgaSoDHUdFjTiSmCtCQ4iowopM8uMcQq
TAjUJrr+F0CDE6sfX/Ulr3Df5jCkq+YsgtCz8O0r6Cqa+prlwJdUYMFTGltWFzhgpqhIEo7oT/33
jn7frTElupwFuAfg95vAF0n9YZgi9ABn5nOXoT07RBsoqQjZ7IZX18XUPGZvTAj6CFdKwU2OI5Yb
FRwYLXXCRLxrtvBVyjbcycQulY9wBWNMDM11WI2ap+Ekjr/AgsXBOFuE9+KKIh9ycTn9zRh6xmw4
rpsZazDBQGiaKNJb8kym684Jf4sfiksgu2YuGAE2ZzIdvGilkUyBnOjyV60Un3pBeATuP65V7pZi
EcnOa88pDp5LfORftWAcq7P5p6FZavSlKqlTKhtN8uv0IGJDRGZX7acYQML5IDKXbSLiC0iZ0q2x
TJeSL9o20f+wSXVuy47IqeVEyLzQ2Mme1i4ClMm4JiBmQMKSXxKOKL6uY5u/zYdpP7ZLx/N4+CEM
piwTnB4OD/XiQPzL2IyUUzrd3ztGtMSWowVnl0Ac4TBdS1OHQlc8ngUBtqD9OEhnJEv4nOoh8Aol
JYHTA2aS8MmBjRudRO3GFWaeyqXGoaQTA8S2QU/s8INk6aNbNM3SHnmgpkmebgPF6143pglGD+YI
TRm1h6x7w4yg3LGVosIO878Qg88WoNHE15wuOORQfxGzz53GZyC7HqciFym/iBmxxScB1ss/AZoY
GTCtXA5mlBdUwDDGkNfsw7iNoQixmk2P9WLQHNQ0HVAKwlmiThK3YnmFNgGwYOxhHZB/Kju8KHsN
tM/u0ZTbQ+mlyAUbR6upEpqXiTGF6KNTiexkTmgcuu0iyxdZQRUBfCInpZm/t1JAqxwV9GyoaGVN
lQE94Ha9P7mr7JR2qGAxJmbWzqTaVLHPR+XjCdAUJC4QLQTZEVAJSVIOZqHOKW/NxNUSJjeTKVhW
GM5tanGF91a48J2lSh2pJDI3EIiEDN3xSeB5UIrxySp0KyeLn371YkFLlsSDUNOIvAApSNSRmRa7
YxCOlfGTxKF2vOrG0nAew2KVQE4TvgfA3X3ztcBlVyuJrlWP0ukO8j1dRzOr4TlVTtnU4U3BX+Ri
58llre+xgK0+J/6HtwpPVgVP3f3/1R/mTv5YSupoa2fMDSjdh4Usj7U648+JAeMnIpiJXbdrejoA
DviRS5sfeSKpTqFfBBkhNzaP6Yf/BEuYnj/KAq2lkP9gnuQPlNy5lNbExvhYAd6j/2BowgKBYQG4
hj/KxsxTx43MI8f7mBsxG3kdhfFqmK/pC4Hgg9crRE5aIxFdiL86s3n2eBPkH0ebWDz7HepbPMJQ
fr3/0fzqvWTEgwGtSU7LFF46czZsuNW4OOmFqmsPwgcvsQy+WXsp/WfqHmGBOrjsxPxE0dG1fuHm
VZloibQoeOLp07Ew8ktrGOL+7b7BduHq+M0eSpsA+Qv2vzektGZyfUXSLkEdTlYlsYCpzZXFxYEV
CH1FzQ2SWZ//H1WP5h262YxpE6Eh772Jw23Qtw5XDvcQOD0/Tqq1XjuoBOGE5R5ltMP7lledF1iG
N/sYvOWS53oi+HLsN9xw3ZL9jYd9mMxD9kocuAGPkjW+J3IXBSFbM1Hj7Q30fTxnc7uQkP7NQaGA
Uqhc5Cf1YPKA57jDoS82JHtHqhlLVirZvLVpp40gI7AechUp5gS2kWOQx1+EZjZwodGb+8pu3E+U
O/MnJ4hDyPojrl63+Nz1RSK4JDffl/7Gp0UiChrbI75GgzkQxj1PH+18pID6RfNobwWNkLnLO2P8
yifAaHP+OMdoKVl/HK7Uy2GG05GgULw+8cF0eajRhxPe3NKLbigXcDjcsDzSJYfT2H7Jx0I5Sl0s
6A/CjsKmUZpK9fr2eq7fmCORWqP04L2KNv6bnTyZsr2PzNRYXY2kuXIQBIP7wmBVtHtyOTB79gs6
3XHoU46mK55Q88Bz8pCHukJJyqvHl4rHQ7mxr3G18OObyt3C/hQ2U3YsmDJ3yEVCcIjo1NRvymV6
4a2u89dDQySmB2PWZWCkPLFSUi0KFFbz8ICo4WR+muLpkHRWXBHRZQ+P4BKT7sg/+kt98G5FAPzq
rOx3QE254L0Wf/H0MN1y5Fed9T4wH38xhncM0gIS8PeB/ZKT/PMz4eIiogqomZu9IqmPnY+EPlpx
xhNlNh1Ft3xNo+7qwqvLLwCjdSQEoQigg0CyeD75wHrJlmpm70P1g1aXc6fe8DGqGRPejh/pAuMv
t4cUNmt2VrFf/b/eof7vzHAPxLTBRcFrHCzFh1rOGdO7Hwoh2R2y37I0heVn/wQ0vScuYlsAO04v
vnpeAS42OtZokFRau+hX5XdBnUDgoHqGXeJIek8f4G8yzO03cBElNOVR+0P6M1noLjXAYHsiZklj
3HeXWrwAztAJveFdxxUH04UyhxOL9Yq+LkaPcbNQzzToQDYGmc3q+cEAgVlHN993CEwEDrIVE/d/
RdvAUcg5mCK8zSiWmoMdsvVSg8RWwocrv9+xCbA4jnL/AdgXodIzn86mluy+q4C/G01xO/ZS8VXS
ow2ii3z4W5za4XcK0oqQePyUHL7sQ/n472jvSJ2k/1VZ4uDwVY97IildB3auDOYCFnBqAXFSEMWL
SUGWzCKOfWJmouf+7Bu4U2ls5rvCOH5BnvPyIf6e2tCy7EXoqVO3WTPwshLzErAtgcBW+xHkxLLN
2l2bLzZ0FHLVGp0GRDellWzp7FYoWNQzZz/6cY59rF/oGTLEHyrUM7oTjkPyUPhiSL1A17F/3lls
2bxYyxUqhBAhDVZ3DWMGZNSHxZpLAw8DPDMu/8HndeaD8tFp4lRR+G0h2rM7xn2+VGIPdewXipEJ
l/ouKcwKu1q7kwmx5bPyZU0WXFqI4bGekahwx/7VXas3iQX1L6+AXrs1SIX8nZERVmyCzmcHHxx9
SaCBxuFhBjZSYUu/kTwCyIQRW7UCyQym+3d1hMsvi83nvdTyv1jCtq7iVCnIgAUN4KF/OVxi471X
uzrE5+TAhlgIG1o9yX+IwIutdcSUN1j9dN8QsSGuJK40+TiZ/pfzYbT1KmYcyJ7Eav3PGTkQe1tb
mQJLBwN4RTQnWw9HARa+/FspV8hjlF/qzIUV3vYOg8niWVHz7BMkEAXbDlk1txjyhZcvlURFr6Pb
rHRq9PfQwph0CkPbzBipCkMSeYVD3cv2+JxNjmA4eHlE/ShecDvCUd5+VewJo/rvQRvP2UMmX2vR
yCex9Uw2wQZRWO7xs2rJpbGeefHz+FRcpn9pr+zSD/HZXXJtoQoxdgnOC3F6tC0tZdF9FejPkBFx
iYGuOEC/7Cy9NTlIa3reNjPsNMZzM1mmDl2M64+VnNtls6pdSn9thntck4Q1jasWdeIahld1P/48
95LT02ZeQKybOsMKo+Pcr3bcaeAXws+nmDk80drPPPZ0Tjc8OaMTPUXhZJ7+l35xQ9c1LFqyo9uP
7WUGK4X8kNIgbcG9WOlLSfHUbaJiieYmnngzbuUs5EtjUK9OY30n+foHZhyO5qHwBRfCnN+ivSMa
h3RAApVMLp4oYmK8jy9jgwq9F8Z5zUbDwSSpW5uY9/u0PyKei7vRAoWYSxoOCK0EQupw2tYwgmB4
nyUKmlXRuZxRnA2LnCMZ5QOmgLWidHTeg8givtJEL5yei/igIjFNMY8EhOq+TCFw6GisWb2lHP0G
K4y6UWhUSeyJTBcQQDcM57n6Q4jVP08IXfLBTqr1WzjUgD/khZfL7iFAAyvMuMVOKJ0ZrJ3ArozH
rpXdyXcSMvajYhEzIDP44HNSrjJpB2QvMynLJDKYIsKCqff5+BoVd2QKejUFIfQjhiY58B0kBvF3
WCDLHTr/QGMOt/Pz8J73sJOQRu3hHRnt4OmvLVRBvwNW6Fc6VqSbSIfaapcusNqfqOH6Uf4GhHvw
Iq2p6isV6daq+vhPxVZ2yBuCmVGPUwLya1QQ9DscNQCnbq4gViCrLIetna7qkJ47So9MBglQVtGW
vWHyO+AKhFCgP+K9fbNW5nRJLySmdFX0RWUdYOBgzugRnskPgLkSXzL7BlY+fFhcHPPqoXmMSLNv
2IXMpioInnl0HkGTiIOVHSF8kOdeuMnF0BZPYM6gSNwnWxS/7S+aQDQ7aHgEUwTGFGY/nKRK95h4
A/hF5k1/UuJ9SCUzX8jjvqNT6yfsHPW8gb70cp/lq2WLwWvGQHDk7mlWKkMYf50nakdj01Eh2JJW
en5QPUi5PeDekqNTx/a+ZfSyCLGyGmuyYiTmBOXgRN2X+iV2e75yKeAI+G8QZnPVKMAtNLDex+e5
nSQkuCiXkEHykKxqeZSxI1P/XjMpEzT4tNdLw8AlzDsxWM/QS7TE/o7RvxObsfLtQ7xOuHW7Tb/P
/3DRaF/KX75/bakrMjysEpaz956wJZ1JdPUqx14vXZIfGNvmW/1+1n7HTl2QEyuv9eIgZ9eWdU77
lgUffcpkvKLNyEkcqB9NMfvbFPuYZDCZvfMVnPDUHWaGfA6+NAfb9OyP+Sh8rcT/bZIN2ZQxqNkc
nFtChrgGSZuSkxUvYfWkXyroalw7CKXJRnjaDOy00K6mLldifJwAIsMFYtj8bd9+C6b91HmcN8wP
ExDW+wB6Ckb/FC+d/H/pG96/IsvSeOm9dB8DGE9Ns472E5IfljnxVYJXBtw2FrikpI2YIHi0LiNC
SliHFH0xLVxcPwxH2YTuFsVlI2a9ffs0Jk3XgmjFG3Rt1qiPJN3bSt1kDzyNBtKOrNcpvw0HIkCp
1tu8NxPzeSHrzQ4seWolTs2qMEcibbTn9Jd3PczwEuksd9j+eVV/S4Tqu+zS/Ja0PmIzxAC5VOGr
5um1ZmRpZ46ITtcmzQERSOUAdn6Hng2qS9y8Jy8mfyjV9a/eRpUDIla5emx6P/LvT7xog20JYYix
ftirNPN41VVcAJjFJDGfp7sQH/0oUH8I3+F0KUMSHpHmpfOTMLOfF+CkDIoeI5IrL9oDKzUSXF85
znYMEk8f1h+Ued18PdfS34QQ0PRGLZaRA6tAvhFRx5SKdGmjaB5O5OYcHxXRLLcg5rOFYIuRof6N
LYHQJ58V38pp8J1RhosprJu7XBHkpbVGViyS+P520WZAmbJohSiskX/58rd25OYmZ+SowAUizmJl
wYeJku0yAeHQ6bsn3zM/qI84W2m6BUnVYwZV0M431+qcXstfpA/dvPHfVFyZgLRYHtjzLcFGpDam
fTEznYWvySLFoO6AyMkYuNlhU7IvBu9zZUAt791VCTbtF6xxSRQEig1VIC8oJt5rCWFS4RH3J5Et
7nVKdVl/ZdI1RvQfhbOOfZ0mlwPrteQNCywUX0DkjCnwKx9LGz3QT6J1BzsidWHbLwvQfn080+ba
T7jNl2T0cY37iLMqBs8NtQTL/Ivv4IBD1BS+U4QFrC3oHZKDxkiyS27Jn24CPwFkPHmAyYiIknm9
mmkoIhQiR2DsK/4BFUlWD/6y3TishuhUzqyJfwg6S1u51JdUtEP7uWl2jJkvK9tgUmCoI7VnTxyI
bJAkch/3f2Yqp4GQaO38l8gxzUSeVyK8xGDLcqZ/d5gxQv4C2IkXn2QOXUtf8o2ovzCKUKOO5/yq
ObzaBf+61sG4gXV7Nl18KPVozihmX2sECEdlA2ryDbnGs2nyEko0oxhoUxP/hSmZx5ajcMzwoWDv
SN4gkDXtKPhL79Hgwv+DS4CVA2kHsT8LfK10xnr0rbLlawsdXDfJoRkCS0yOU2Bl4AECIzoDWwDS
4ghlSPBZ6aS3ZbJDUvToV2xRi5qTl5czetLF1+Z7FfgLjnOYR5PvFvhB+AoxOvbJeojZgdgUcvNG
+L2ZO1I7eionL1PiECH7vNvr0rqOHV6B1+UZuGQ18v18ImApVtU1fR2mH5YwJxQOTB9Gsa63AiVm
ghUrJ9Cv8vBst/XUQ+rUkp8luIQEEEUJ9fH8wYlSJB5UAJKJ99donkFtMnb0wRTAjKDEILNquhEF
RyVpBTE/LpAUjZmFmlRGK45Jvl7oDHDhEWTo9QcSNACiuBkPaVtbr8GT9TWjdhRYCO0nJ2RJN1bR
0uf1Gx9hhEZnrL0k8Dn1Xqay6ljuxEXli05PDME6sUunARA5BSv5S96UnYm87RkvyW9BIclcvUup
ruidRuBJnqebsLVesV0/pgZabgYMFPGTvYb0FNpO8D/o9Rgqf4SO1qhP7pK5bcZ7VsIVAR8eLgk+
FVkkqH4SM9uVj4hHHa16X9i4O9qpwScUIBQmfqkvn7up1936Rw5fqyL4MF7SqcRAIom+ArzeHjkX
UbVHRLPtXs8Nx6Nyp1KVermnmf+oYzlWjcn34+arfjtlXAfs1ZYZCnUE5+N7Oe4cbS/KnlB91rFs
DxNThWlYaNxUboCE3iY5HLALYyD8+CY6zNYDgrGGYA9T/025LxeTXfulGfpWm3EOZasMnQkwpfO5
xZDijnB6+vqYBTpHAyEgj+YhjlfCA0lPSyG5y0fTOQ3b+edji0hhGbYrfk3RzaQ2Q2QiW5XuuSN5
3nAqwFgo7XCIHz7o7BHDV0gwODBI04yIhegW/XuFJSMqLzA+Ne/t0mNUChCycf8yDxSiMyOQi69e
RW5q8KW0Wz2xtHX0h8qMlt4oBSGGTsKCBcM3Mtla6rdgo4f+FsnUZm7TU6zb4IH6zNL3xeOtetIN
nDnNQkwXZ/Uql3tQC1m2U91/Am2EawZCJoGOCZfdGaWvbFYv0ggDnwWd/ZoVKDv2U7wh6I8YqR3O
E4G6dPwiGAxxYKEGFbe48JsfKJLZ+X0kthHEyW0B0YETt8zIxSpdqVsYL8WUOyddaMcIgR2z1nNL
6TcyU1ZLyQInKJxgL92KH+EC9Mim0DMq4zVEFAqMCBJe30Dduh+gW7IdmLNeZkYUJF6k2AYIZy9j
cEZsuOdJQ4cBx50fNJSdm0T2+9rBwjJ2GIN/AJr7HyfepLvXAxwthxP/mS2x8I8BM9qyIXnjSrDW
yGrMaPo1U82q+CyFJd1q/x9JZ9akKBZE4V9EBItsryqb4r6U+mJoWQICIjv46+ejJ6Jipru6CuFy
l8yT55yMd+D80Md/SB27NQhm5fROfOdEpM6EWffqRaMoj2NJmIGevliW8B/QRRFjYL2DzgxbpzFQ
qfYTk9ti3+8OqUm42AG0IqZ/tQtiTANC712w1YE2BRZ63UrQ4j2iYkLNbOj/PIYGqH8ZTOT4fEAH
cAcH6MIMec1aka6oMNcsEoqIxmdDndycSGz9aB2QxTe4aSw4xqFFMelYL5Z6YA4A7RNmZmvzSI2b
oQVzi5HkWUq8BJStMKU3xiNhosg0xXZwgwXX1R3K3v3efAL9k3UQ6KqZk9rEZBvwfdrZx80gYEwx
f4H8BuKEhR1QnwoTyMI9DwCJdEWUkIN6MkoAFOtYJzXjJVS4ARjC9LeZkKyLPsadMqbNY0IPWBLN
Jt4xvanBabPXxuAUWyHyD4fxBu3sXSRIMINPTHASjuFYOVY3TvPSB8cD7+NtwAl8XdodFXBY8FM0
+RHeCX676X5hrSHkkWR86KO7oDstVpkUOCW7nGmb44tjYdEdkA2qZxUicUPkvzF9cPR6oLPjr+yV
82GBwjNCJIyYa5dgHzotj+qaAgYwDpvEj4Tnm1vuchclPchucsBOYlbeacUBjOyMVCdnZvwBPuuc
CocIQpWM089vdWAyTQ0UTNB36aphVdT7DrE4eAmMIht2Bza+uD6RIxYLkNLopK2obUBmcCAD6Jxl
Eb8IYK5Bhwd2n2r26OoI/1Sj6AWcJN+SxpDt9XdXCB+4EhWUttv76K6c8SrpYLEMlKcYew9++2oH
6Nk35Q78+co1wZ8xi6AqBeEP/oND1Jpw3Dkkr8sELCPwGZMdu0a00lnQ8cqcVhRCSRWKAt1ZM4Uz
ImHB9cEpwxPiNaks5E0GNUAkrXmgtSjDEpT9gG+RBZIGqeh6Mua8zXwnHaibRzYIfoRjRObCOk0+
PuPyugj7RthS1AWd0e7ERdqStRTDMf0LQHjIqldy7oDA80xF6/Y/fW5dJcAre1J97Bz15L9QWjkY
Bm3RgRpdEPCiXdS4py8RLq1JvpYfV5iFi/5O79R8Fa+4OgE5whhO70cYWyyfelePXAUx7R9czMl1
4aoVdPFyRic1q9xDS2OV614+R5tB+AYb0UswlZh0i9flOoegNVNmhk0lQ9v2bukiGCDGJ6273mmz
86CewKxcAO0/3pObHmLFpxzqOf4m0FVg3yrneHrTyNUolG6TA3P+SHhBw+txtGbChA6ehVOmus/h
t4I29RYQmxM3/GFLsgeiHgvrtwVdE38tcc79MQFsVpZJqS0+gG/iDQkM4aVXh2brhPPxv37rVUeg
gTzuokOJkh0FpHgzG+rNR6qEIMCZVzyLLRY7G7x17fgsmbDTuCcmDs0FqvOH9NyWJ8kdPzYLPqmC
txdRoyVzWLqGVUSHSp7Gx9Cr03mDlaTixPpZ/vzI13kQnqX3dqgYN+Tix/o6HSoaNKHhhEo2IZUa
9JgOhWSB6gzbHxYDeGMFY7aUeOQFO3x13jMiRdqQO8IjuPM+ZlD+WL8mGM0OGZT7cSDtsSFFk6cK
/LzB4gK2lHWlz/cCwkV9EO5sDhnVvN+vaxDXo3pQ/Wyp7p6jeM9SxhOLSl26IP1DhshqxXqpdzLZ
qiM7jc4sAsjOV3qulzsJJjv0/z9Nn3XyKddW3EWEZKuGbzhVUDWeXsA6LBBsmLAVXn3PkGK1AxDr
zVwlNKJwTA9bsBdSUAoUDk4tEKLfLZaMOqAEL1l1VUB/4PVfIm3VqffNhvqyGFIbWwOkDxK3DKJe
s82vKEVCNut9OP8s8wG0wI3uwPnfUqsJ15QL2nrWJG7NNFMR4ciXbCXfB69wyvUD4YHKhGF6kAPz
3JVunbT4HkHr4VCH6bBVi8YMgrboBquk3TDeHLIUPPL1sOp9Fad9WNVISFx1K2xfnGdYl3v4G9N+
EK+gaFzh+e+3q/eg3hxY0yR/ivvG7Me+cu4Sxk0Gpy2bSDkCIc5R3iFhgiy6/MwRsidP0tL3k83t
EDj1X9Av6gUvcQCEaXWK1Rz4OYf+uBmyOQZ7ABiEY9lSL6UBj7L8UMojqwIkQ3PEeY8X+QGxAfIC
BB1MAAcy95LTEPgn9qW5CRllxdVmkSP/btOP/YIwMpG23Q/yHEsjXGXJrLs9TLNTudRutRP8Fatt
eETqj+0h3uNWDzfx53Vivx2Dp62zjTIQezLO9CeGThcTAqPsEEvB3YSbPi8GvSmVCDqW8Z458m7d
bMl6G/k4s0VAOdTPhHWeO9RBR3NSk8EL4kobq4qnDm/KrV4VS7pKn+GsG5CxppQyGOVh2yDo+/yV
q+KAffk9tTvnixsCvZbn9V3r8aRlG6rXUu0rxe+HuYB9C03lqHKKyEptCry9+0LLpJ/Uchq9aVT8
8oUSCiKgQus3nOZnalglPX3KHTVUaN2z67YhXHVrT7Qj3aVer8yAEYx5QQcmQtMfAs/4h3s7RNNm
U+5bu85xF1Cs0Q9FaswnZ/DKBAGeUrCnOyLfmMjTXpgY89vrhsv0MrSIy2EA4zm5bebMNZKgbEF2
pixJ4Rdf2sYRU+7RFlJ+rm3N+8A4v/fYSKKYW8EPe31m5PFXAEJ4LbBVKHeP0LaE+MLAI1dWMmCV
OtVV5+u+idguCpMTbSrztMNkE0ZiiEdGTsCNHwXaeKtR3YwwDvMZYRnj8vAZ0pYPVlHpRPqVifHI
OgmjVS+DDOr2AMS+eDAJip2cJoTIeT7WgERY2KPliFV05vUbdewkXEmca6g4xwK5wO/Iy+Hk65YJ
sfMj3yRSmSyGQmlXeOZwJqsrFQNwUKLeYY6/Hl+P7e6KiRiIDt37RuvBL6fZBVaP2j1esfgwwPzY
GVW/Q6BP+mzSq9NqXeySh0Hp4kLvdh6Pe0f9DH8smuRcgFgJWskX6jRGDVCnca+EWEfzELE83NGC
9KEXU3bCFI5Na/MmY58k4G2/DR/1MBxtUyubCEsP0C95ky+vx85vEQnH/ghx0rN8efHzRbnQ0v4o
Z1j1+Q0eSXDtg3O8n+F3kSCnah3NG0H24wd+9WdJ14rc/mZWrPkfZSW24HNP8DF9iURJgrvPAaMu
KKKx2zdW+TmE2kyq7fdc2iLVbNH0GGdDWV6ZdGieX3bl5Q7Ca+o7ob6SYE5XdoQ3aW+ePnt0DEk/
jwiljblx/OypTZR/+dbMxgq4Tj4WvWJeE0y7wHVIUgMKChYSf7K0aFP0fibbySoNni1ZOa3mOFEz
T4UvsuAfDBz06NNJYtp6EqOLckql5QAn+nfGx4ei/aq8CGl++StSX8CnlVIqHNfGQe/3i7S77Jya
ikZJTYkEFTtYsHPcSP9emZv9Kfe0d3jjqmR1FSoXnCE4L3Dr2PT5uMKNgwZ6xKxQ4EAF8UoMfZwz
5KNIBRlFHGAPUOmWiV2sG/Z5asB4BUBPVm0BRuX5XXBDE3z8Ns22uNQgeVawi1ecZYXL4TsiwGMp
jg4SyHgC4LdgOdWxJQ/ce6eF2RHZ9YEO2uVFvUeH0oZJGUa4Nk1qeRi7cpFthApchtLRB8wj2X5N
dxQt2tRVgnm7TMDg59k2RKU1q3b1kqlXPFSq3IlrU6xM1qaMGmmMlFGktAvRug5sHaiJx6EbENk7
OzLIOIEvrwzrgEPHrtd61f3TPMABg2iuhrawzHqnIAQ1/DRZVvAP4YoVRJCAhCh0hsHEw5llyNEI
25OK0PDQ/JBI4wFt2ZieRAtV8DELmZxihytmTL5t0BvM+TnsFuUDi4hSL0SM1n39RuDCnOA0OAWh
xxDW3Is1pKMxPge87MjSEA6l5FQQUxp7gFrQltPxkyqY9aqXibao/wwCdDa6DnZrqDkC9B/qrzSI
Kud6vX7vwJLeK5MYcuRqhj9sGfnM/Mm5IC2B0LBQgofQNgMqrPPBDKTZ5eTUq8Hmlz0V9mjup9hW
5No0u0JpuAhgfjdxYay5Kv8qe/Xb0imYAC0DF+ug106GnJHgk/7n2AI/v7RkpJC2lrRtBgWbjPDC
eGWHFl5dOW/pjE1pLxyHxoUDOT0wh2c8S0kNK6RYDQwAVXH8/RGp6FFup+tqjVXMmbEAWms+XoW9
abV6fabVXUo2FXAnnUBfaGkeL853zfHwSOFp2UDf+DmOXEIS+nBQ2MlOrx17ZN56HA2CMNkHhc+u
17EvGWuZlun5Gruy9lijc9+//UgbX+mG52ssAYwRsFeYZofw1M3Tw5XI1rA4pM15Q+M7TOOJsjmi
Ff+DwTwYPktlkEFM2GcSPAUg1wFfD9v/XMKHh5KNaZXbArZLYBsd5reTApcJbAPYqeqlxMLkzDAy
v36tjRHqqRVHBRkALjfJhm9H4YyDB9kFpDBMH6g82EwfI/d5A4G84oMEKK7r4Khm9EO7eA0ksXgK
X0dyVc5UWjtRNvJW1UMFA/B7DLuHmV6BZ+SIOe8gXlhAEImsQqQvdDUc4cuXu63kapjjcsxRULeo
Vy/aW1yOX+d2S2s2gS1zmy8lv9h/zqqvznnJdDrxdEYXQzrg54dZWvHtXc1iyaHtGzVt5PC4x8au
0NkKHWkEonx1NbRIKSh36t2jHNi382CWGpbEr4neu3b0Jh8/tTKe6fVZ4uwH5QI1JQCTCLOoLeJH
IY8VhNVHGUUB1IlfmTgTRSDNxnBKVlGyTPRT5b/wVqcUEwGgjLGa42Wn/DMDQUyLVKEZ58cRNSU2
ExU1B7dzbwm4zvKtwAB03i9GBx0k5tbe6iVP62fbCOdtODFEnEyB0dABQLv+tPK+MW8ySEEa7+rZ
GyNAfZd15OSw49iev+vQvEkUWvqxgnRyKmkuPQ874fKODoKy1bK1kTotbEfUGKNgUUZvu05m/Q3G
FIA77he/bWIPjux88YFjAOy3fUVMDUi1e8OirVdBPNdaci03dcTgrzyMiONN+/U+vdhxNqyXlB2C
cBnBKxrtzjVuQbqW9fUbath3XmAxkzJHp/KtCUFyIShuOCReoRO1pKCzmPIsIAetKdH6lFjCjCuY
LxQiiJRYE5hnw8z2+8xq9lJ6UbWt2PK8TgQvupolyrHAmZDJB0Py9wMjdcvpV/gVV1G3/YxyZj7t
Uf/ktt7s9Nyjt9DVukYEn16PSITO6tGPrOGEgUs2nOc3bYDdHO9CMjBiaP/zGyD3A2RUYWclU/Vq
w0UIebvsaIIfIxf5bAT6PxCZvANHDawrs6RDERRfvhDxvjWu/uqvjgxlVG0Def82nOIKokXjCoBa
5s2CdkDL/KSPbEpCFEePOuShR7FKVubh+5SOOR4Z9OSLXZNIrXeES206GbgYglx6g8qUgXr2CBmO
COnj5/eL8Xl6xiviU+9TvIwAnWq37e9q6xSnd2/POwA61Eeab6p+jlJV35lwQgi/qm3dHoJ6mzDg
xaZQH7I8E3CKuCJdmRoLsbAzadZ/vbT06XiZ8ODjl36AS/76ruFuRKotopyK6dBJa2fAFHhYKSGg
cMTJhsNRLR3mPEav00iDY0mIwQmyMPavY3EhFe2sTmJKnxMmZb/pyEIJRsjDxGhIdadtdcwBu1/S
eiQtoB594FWgv6rgFzvsDUSXceoazxLN79dm04bufriap4x1aFJvpcZO/RPG8eCOar0/85yt9WXX
r3OBwGQcPuVVdQRX6hZoarXf0gN/x2LQQ+v+zy9LC0m2bY5waeTV8bwRbQ4wifdNBoN0P3DI2JL3
JMXYNBwCsFpfyhNjxraKYy0JfjZ/Jz57eQhVYtgMRAFn+B6H/+PrxIaYTLecgfF0nwW0WPwpoFZv
a3YTK96EdIw7FJqjoLdoD/Uf3fEKAw8ZnaTi3AyRN9FIsglmVwBD2EqwLoJBY5/RJt4hkHphjClu
pWZZwemkgUC+iFEVwD70cK6Vp+BdFiKQFh7qNFpU0iGNFgnufJJHY031j3zMyCyMRxO/sl8eHZWs
DrpLLBBlA2cQPs8Ab8OUMITWgTgc2SLcdMiO2B5QCBVgFELwADHcKK7q0pvZNdbmFyoF7kkY8hGy
WS2YLaV96oZQ6z9TqowY8QJn/iuyMuc/w8mMmG9MzHW/YkRAuyNLpstk5csz6Tdn80xoqxOAVeKM
NYUBSMsAw2mftPzEG/vqUz5cjrBDBpKz8YzZY7kF8mfO3kt9FnuSk1OVp1eR+VSe4HUnfWZBSjsm
dOMqpiEvYd/DXshKV+U07OfoPSpKs7ITpLC2nTi11XARkTtLDhSp0f61ohfE7L2KHWMF1OIoM1yi
uQq0QU7tL0Qaom8fvcgbU4+RPwrm+ucJZx7ZjPJ2PrUfiqs8Pnw/6zS5gJ1Qv0HnGEqejllRtLgG
8/K7a7opRREF15kXoR35m7AYyZjQWn1EAr2XMSZaAB2r7ZRbVLM5DbdA/Mj+MQ9DLIatHl+wPvA0
AuKH1MjtvY8cBtt2D3swG9iRX9gYq9EvLZwggMpjgV0J+O8BhIjSTvxNaSTTnjRaHaBU3rGPZL5E
3Q7MGupEdC4fASwTOJpsUJj4pVPKtWAX6M8QCkA7xemYD0p4aPR725S9n55pqMkIXNfATh+0SCbe
YgMblfs0LxRCRidWL+TgSrAwS6SWh7vXBNx0KDLQYwUbl++gzgespAyBTtBErw9/Q2RiQtF0KSA3
xfFFRZE8FVCdK/YrcWesPjdANL6B+rS7Gad4revTt+jRtKSnnWEP3gJ5wXxCUGZ75hkkOvLgH4ev
3dcGAqtEF0zl+yG1sFU6Va+zhX5PFw0dvG3lWSIVVHxEEBBxP+0BqAupYgClspnk0EqUSUAFL53w
YQK+J80wABBBuxuUiZg8imbgYJz++5l7VIEe0TC6U+R7zRMyCtAZx/b3+IFbgYVnNOFAKMPBzTHJ
JzgohagHf/pVsE+20uI6/x6ppLBZ3Mi0mAe4qnUvD4GrSb+ewKEfGXiwvtB8cZ0ePlgs/lzPCu58
ozPbOBVb35iRB5TLdBvMr17IUX9nG/luP0e0yBgvQcLrp6x5ZQPavor34TZcMvVv38HoAs42tQBw
QSB5+plhKlH7nxk1mT0z503ezhYBk+jJcPPFY6IoYaxwpWRwcBVAGgnxSkLWkbPRD1gcTwl+yh9Q
k+DS9aS3Ea8kZxYwm8MpFfwrkKMxgSsBKGubl5jWulTTnvljIG1Ggz8BA8fd5BhbUuyCXgrWTtYf
TTXqFFeAiol2vZnBYmjhRDvRxGYkU+r9jPz5cweJklcIHN8rrUIsCVg6fHpQulWt06jq66DaX8JU
gE+Lm5h9+1rPwJ7RKAqiH3GXMHvTwAyLbkwAYDzYyLSdoeWh6lERIQojufwxZ5+b6oDFQKQrpwUd
6GqYrKtw0zg5clOKXm6BXQvkzzmUMYBtWN2vbQGJoph9WTVPbBgYJ1rTTSQOhQWuSy5rYW541Rxr
JytyBmcP7HGc1tXXdCelQDi4RKleehfn6vF7a/85g5Y2zz5LHXga1tA2wB9b5+X5dsBxt8W3N9gV
f1/2IWAcZy7e6Qc5G6xEanA04OFyL3KeFD8cBPULt7NJaNopjaSonqCdD92GFlK5lccW1f0FHU1c
2qk4EaQu7Yz+xR+IaUMBaKus+aw1GCe1OWQdyYWq6vWOyJhVyf7y3qo3HFKWgw2/286ibbEukRQ8
NKem+oGXy3X7+UD+yVcQ8i8w7gSajA/aYP2o0z9FGUzKmRgjMIF/uwFQyYjOA3TLAB3/2g1V+EGx
PtQ2sZdD2HtF2Gt3CQWUMYeAiA50IIhLJLKwnboptnIg3fRpSeF3sdnJThds9PinbRxZdcHNO7rc
yWOmmuyjAEBu8MWXGDmDTrHMQz5oYjOh2yIR9LJ8wOE3cUGu/JF+V2bUfSG0I1+Q2SL4iIa+EE6I
uzgkDoB8KCq0eP+uAFJSG04mtUiojTdcKhFbJNs4WDLNu1sr2nrnYn8za2VaFKbSkm0bWNI80eOl
yxzCrX5fK1ZGy1kieNYXceZtNtRkG9R1HqsRsZSywT3+A/krnX1pqSR5qCy+UHfgKEuJUzV+Ji05
oRA/AeZQrda6NTfO4zbE85UdXD0YkpD59eeyF5cJ4FgCLNwlrpI9qU7nIQYemyRcVLELoPBKoe8M
gnvORFwor9jmpJMKFxXSSTrSLQXMA41BtYFe4ANpP51yel2hxP6i0WDbUcESgFwLdU8ZXMUauJgE
EcXbg36sBq8MiB3ukhCKV4/oQWnuza2MLOj/ZufxvRfARbVoA1AjqODwjlL6GCA2oPec4EQ65VNL
QbtK9ZKIghrXPxa5SQcZOoEVOLrPemJCEzmfnSADRFakTTQsboh6gG3BkEvIs5skWfJXWCC49MEH
VCA5HIry8IGMRU/CGAmLtDWFY/O+m2CyCw2VrzEUxCFoqTi/HobYWUEaUM+ryG1BBlVqZ1WSTCZh
5Jq40JKYV9pQ5/zSAAct05f4qYmdOrc+l154nygrmZKXx8bkOt45RpC6guk3/fka+JLOs4vsmcgW
WmPxJalVKPjquf8NaRryp9AdWjQueTXpIndU7Ss8PjSWeG8LCDNoLimcr/dS9cLOzRiKlna6M4EG
3vpPpy0DCkNJ5/LYb+oiLwDiFvVCsi7ix4vuCF8HmZVJXlhl9xYjMugTfOn1NEZYmUCNL79EpK7x
8x4K5zFmqq0Vc0k6T1JZwlUQjWO/MPHzaKDTRZ2dk3hq0lITphlYU5fPi3Rd5xKpXTmLhE3O7+oM
91enjJfQrmUa1T+sXTjBxSJsVwJTAkUpUI2qfJix81w99LD16T8VDotynms3IVnyM2kx07AMTnuE
OITM0KtSbapiwMj7CDzeutiH4+jjZtoKjufAdEjWKn3DoayM3DbdVAmG2BYkZSHwqL2gmxPARiGm
8IC7UbMsLvwco1D1BgfnP9tN3CFeUBzQTHULxGpMnpi+7CTxjKQpnfTW6hqU3xLoI8VRmZrkT0iR
S6dNCNsrCMbsQ3deiHMcbjFsZbpekoi0a4SPRuGg20RJZzJtltF7EUbPGIZGTwwNR0AJqB8XpM6o
Btm6slOPbapil/ksF6ewXiJj8aHX4k/Qrfv++K4vUd9OkN1J8UNslnHpdGB8BsDLiM/RyJQ/dipt
P9ou1ry+XcuMYA6yxUPFvHQVnFMAaABhxDMaQEc+y/I2exP69y5j0QcXZFc6jwbxQYzPMn2KOOZ/
BVGa6R0sRGx2vUKxK8glMtnZlzoGGM73/NJtdpf6e8SletDIcS1DddlZvgD7soFp1gstV9BA5TrE
L3FWQKT4Zsa6RwInySeeQwSbChCVvU0/kU/JrJa2Mp4UQ8SFaq+lUq4Z0AaD13SQD2YMNbQt1S3q
2BaFSUYgQKCmfLZCROiMDiZZv5tVjPAqpWWuY7bdURApCZSFW3eCnX+PCEmSLz1rNZCQgRPWpUso
YtRn2SdgVybijHvD5BX9I6rFr9PuOPB4ru8f7yr6jX/JvXtKe7g0azuWME/NT+E38yFAIGb6TGVx
OhTfVSgSZObAgLkLpaTaQJ5Bv9IoNmRFqUOxvs5LUCSgRgvmUKA7GR1htamk2NjtmKwn4zNVO0jv
AF1QQpDxWTBQZLgQsKKAl1pb0Jblih9uBfaTgX403CK9+/gz0H+yYh0OzVeGnYaPgjyFaBraFGcd
bj9IYKgv8JyCSkOknx4LILbSfzcYyVtIIHJrR4qV5Pb1R/ojKuXipTjlK4XZrHrXH7O1qLIrkMDg
2bKooAPR8TJ3ea3cNLw1g8IX0FGAbJXoGbSH9TxBAEr/MhgAqWLxK1+2TLyBWFKXL02qA+pDi2HE
u+GrSJdURvls7iWk2NyuGE+ugSCB30aACV2ub5ewsxiQUKTA7lQXk5w7mFYJ8miywvk75FZ5dv72
Bm8jwYcnhoHcvxuocru75KtPTO0u9JGQ5u89Rn+MNkPF7Zf6Ck0qLgd8MfiCtuPqvCEeDsnphx73
/+SmSjeoV6/aytDwQxnuSqAqhJ9mYbGlR788UzXIVNFmMk14PynbZgjkw8vjJfC7pjJn6gyX/W54
vwwJr1NKBuU6gleOzOrCP7IHyUDYm5h6Ub3jDVKbhjHZXRgx5qUCnM/Y8k9cixOsf9kGipE/ej1c
mFm0lINxwD3x36yYQaOLT9GJ4KUiViYa6eUJXId2E58ozJCHAOhzaUKQEHklD4/unoLM0O4EwoEN
r4kNmRnNYaDoP0wKJmhnWiwbbq/lAc3gJ3rvh2MDCtUVKuYlPvHRuCax28D2zyDgQXjnPxVUIA31
4S0+8daHfjgHJoty6Bb96N5WE/Wv3xfbkc91dEyRmRiDTfVQZedKhBgIQXuEmntcb84gXw/SKJOw
6AHF2+4WFZVh9sNzdML8Cc2rZtcr6FbQRUXfQAVAIjWIVYn3pKP5bPdEKuAqJyRJ6Z6GNzRAJzTt
psSd3wtMP24iPaPgJAEHQic/F5a6PgcYRp8LHouogtgYahrw99cis/f5AAEyIOctvk1srQ/a1YeO
/kwfXIAg1zxCNANVeAS/2G3BmoFpn6+bLVQVZMzFQB4ZxLpgmQMBr/fiM4x8tIGz+NTvs8cwEPok
vPro6hD+FlCYAA6IuOJfWFKX7tLTbunN3RGb4U6FlTSlqGWzHeSrgd1Vtvk3RIY8/Q2qIjv0G1tk
S9yT9eFzLpODK1OILNcT9u0qTNtiwxrvd98L/gh4WvNE+GDG53LN29q1D+g7/J3Qkrie3KF8wLX9
9+bKtQT/svbzNXKRfpedIeOQKGLDRf+mQ3BqV7yz6FRseRGM1OD8aEx7T8FaOT+rfxynf7Kfnnt6
D7EqmGbXn+Ec/2Uls07UabarV7g/oKKa04vLGHZNdgiGEGvE9JenZWjyt11tRXbjgX6RRITl/5Sz
sBk1/EuQI6OP7qetV+/iX671jVx2uB5ixlj/+16QI3EcMrgMDdkCr45n+17qVfnADr4YWuUMVM50
TcLyvfEWm2UN+PNLEMtNstCZ/c3WMGYsNuKWergu2cP6NW/3TBpkvDw3y4EpAO30exlaGOrDVqL/
sY1vYPeOiFc3IzZyHuxqs8vyjfwM5wj5M6NXXIqZ8YPMBipxM9WIsxioYXPIzyH+D7vmwrne0fxo
ooJJL5lYAYsADUyz5OkY8D8GhOHH966Zc7Ijx0J2X2253xbR/nU47XlnPDWZ0ql+QJohguRoH8cn
4kceoMOA4pCfGSZ+h6C33+l/g8z9xG+Ke3E/ZB17fHO3r3m15YWwlpXb0LWc0Wamsr8NB+a0uUAF
5UY0Cp/QwUjlaqsCi2UaNzMRw7bX8BrILdVD9Ms1uAMM1Zno9QPxtnnE4o1dhP3kjHwaMBFmgS8R
qqEWLdfozMQ91y/3tLaL/r13eGPUGn7ZTmWfidfcmAIPPvafhL/loLqR/HJlvgUqEmtWMePhmi3r
KvptH6xfleaE1PtWhTiYD/y/LfFMIs3d2z1rBbB5ePk8B/OC0Ut9nOSYLKRTSN9QIghP2c7X7Z6d
lllaY10Cww4x/HikOSVKmi36dBJ5fiU/s3sxN7jbUrEG5wKKo0QF4wSmKyIdaDWD3ZLHXdUPRq2q
jow0AyuWzhX0jGCQqUKL7Avj0mwFuJ3Yz8dwIDCgh702BenmQXnc+jGo7GXPJGhhG+foCGKbk5wt
nC8+kZcTKgv2CFY9ngXo8EV5CCKZRtzo57VQbuwILy6EUxlLBjyB7zNPuA9GlNmg31iZyhFXWjwV
pqkyiPp6mFKiTcpctVv+TJ6vhURH2EzY6o3glA/r8Riiy44xbfds3bwytprey9bf986s/SGfBc3F
qh7onzw8mgoQS8lVY4+vkWoNHRi4D6yIqMminsdcm+mE3ydVamVTjfYYt2SpTRrPpodjk0kpAjyW
ejWyKsptmMRfT+9my1/5yWQJ9qvA3wwtmNlIHoC9r6fo/F4G5wGRkJ3iFqwDMAFc/sYv4wyZVA9O
VwD2kD4nSBdv3yMTlTu5qtZXs7lhcGSQD0CHDCU+bNDKGhoBtFOkZODDBTfMYUJOSs8v0rJ/sBod
H3wJ6Q4vPxsjwKMjPPgtOF9meAFuEdRsMI0BOMh4lRTVdBeRBqxBLPz4NZw008QGaXy9QdMSl32D
TovYQs048gkmqg3w97IR3RdiP6BuHFPTockGxvR8ykBghDZIPxsPxpm2TkxbPFUxW+JonVQ4rE0q
WzsUgqOs1FV2NE3K/yPa7YCtkyS/8X/iwITwVBHG6y7/bISTKz57m9DP0mk5u04gThZ4BNFiex+v
laf1xThsCsAbsNc+GYz3kkiGbZMSsLnGrtSE+P0H7TzYEUkb9qicK5mNF3Q08nSIfmwY0Ms/0xIT
P7r7gjficfsUVMR7BEdTLHKAfAtjYgFmQxEFWO2e/J8iQVBBZB3rm+7ZPPWDsc4XEVglI0JDnNGv
Sk/CRr2ZEdgtNle43AszdQMFMTcHDDcLrO9nkkNKI5Wi/o4PJOA8XdbZ9jiBGS82VGr4P+iE1GWv
+cKXmrOjrV/0Wqf0/4f6H9MG6rjT4F/XUHgJ6DeWIXCgPNYLkPhs+oGV+vb6t5/ce6h+QDlYuY1m
Gmv0odFgAtJttWb0ywnMF4rsNdYAs4wOQFAvUh/2D7WjSbIf7OM/3tcWqRTbi5W3/+vG3t7bOv53
bGPmSf9qaXxfxS59+Fyaxk9NgPapPMkxWEe/52eW/MWcQlqIPRYdPYT8GCAMs5b3eydTcBVHx+U4
GWPp/Z3Y+LZaaA2ANSXaamcLunRM1iwp3WrYV4fLAj1OXg/FDtzGD1zF7q3CU2wI/7cGf4pxuu38
dJtuC49QzS28ZD38ubcgKiiQrU+10G1lnMT2GOCvv/yWsDI2b94LDijUCCADTDsPLcz0PW9m9IcZ
io/JNN6G62AO6yHfasdCszoaeg923thsTrS/dFZ3k/qPNiIQd7EJoSH7C42RC4piZju20ZztHqEm
YQ759JltqbiB24fLwZXwqa3eT0yLr/lUDizMlcLbdcW6NNVT5tPIBtGUgrIhgdMGhXHBumU6jszB
NRnTpphyszQtmakUZUpLeVKm+vDk6/4Bce86px/QCIrcvD7HvrmAut56n1myEX/oZoEQAv+krPIw
ToObgGiAfZiqOtIuFC9shmyPeJmYz2xP/SUBlaUm4lMEI16l5gB3aK3htcjGRwAMrkgt/Mlj8fWm
uSz1DrBBgn4KbPSUZocMHaoGAGLla0tFTsYcGjT6SMQDKZfx6lMYvLvmBmIbcmgQQ4dTuPrfG+Ug
zNX5L6Ek1miw+dlCxR88U9/Fut+/UAc3E7ruNMGeLhO0FaCdTrAnglUkjyAsnBZHZKHX0iuIxIjW
pCP1suhB8QvInpqaMqx3dmxQaz7ne2MnZnMH2eTY4L9s3Xi3KOUv1fCcuhVVU3KBzKHCJlCFpLdC
A/bl8Tzc7f/Acd84WeVSaKoA6JGtUkOMBhsAaprs79Ltre7Z3svmBHTMIGt0jfQ7Gnmhy6UGD/H4
TTlmCiLN8JNyEOlwFYBfji+uVW2JnOOa57Wr5S0fImu5bcdg0NEVn+3hnb0Dm3MRw1kgX3oMMcZg
9HxSIaFjhg6B0oRqI68YfzKi/W4woimB1W/djVSGnzWPHNcgwNwuSD4vjerd1XQIU8jX+OCcHwa4
T21Q5Nr4ZdpgmhODMnOoDkjMv5eVG7ANMit7SBZ5kUqY+2p8HpnPlfI/rUKRCyHGNv8dx4YOGYjG
rGRN3x9B2WjqkxhhBEWAghMOnxQTPnPGedDGGO6HQzf/Q9qj50tIziVBAExyCJ4vsHRlI9cnvbTJ
tWLU9uKKejDZBcAWRcvXlhksJbPiphw5tEMYITHLgfpY7KXUqYHE6ezG6BBAKRAm7LpYMEF7Y8gd
zCc++NPOOKnCDmYEtynCO1StlNKZAIn/OUQFrGYb6Ck3vfwRJ34hIs/E7VQ49BgM7RFUoCDI6Tr9
BlWPLEmZEfl1n6cowjtYsUqGOnR9z5AhXYuNVN/TYC6adx3vh+sy4Yn7sfwLCIMR04pqEV3GHxWV
/nyozJkFrWiPrXnPRhNddDFdV+jsWc2MbldUfpbYCk3LIWvRgYs4RnIpegm0kkbTK64iY7A3OnxR
JDHVmBAaar3hKpmwEusZpAd+WlQt87MM8vO1dHNopN1hELWX+PdO0xIHm+kLsTj0PZZ89PiPprva
bWTLwgD8RJbMcGtmiOPY8Y2VOGZmePr5dh+NpnWmO1Cu2rVhwQ+7zcCz7LqrmF6U/lgxFmtljl2K
wXqRmrOnMCMh1LeaJjUar5ts1cWJQ0QmJSzsiaBIg6RCEHb9QV0fZ52+M2EnKfRLlPWho2u8veVk
JtBDOskzPPB4Gevpjr8uVdFRaNbeB7nW9fazxdLCCMuR+jx9LbOjHST0Pxk/0kiLp3JO6JEHrde0
Arxy/hQTJxqBa23cqHpnC/AMYPrx5zCYx+8PDVKxfPvigIb0km+nVmJnF9xUr8+BIG35+NHiPi0q
UbHUpkYTN32modC55AbrPb9L01ocGkVVae661JPAE5AB3x//sQEt8WiJo+qStkxZR/JLomk5C7SI
/5m9O+/PFqFVWkzNoxFsEEwN00JHX3QoXjwZSDNo/YGedrpUd4nm5vj9JndCfv/YfTles7XNkaCe
74Vu7DEAETJo1Nc4zBy3ME2LYnxXtiMCczyjNfvngj601wvKs67tVh+UqhOLXvzVSAk6I/UjUnUM
AuMMVgJe4XjInL40o0kF3C5VLYrsVKNPrw2kYXNhXZl/PgbLto2e03iT9hhmJkngsAyR9/EntOdv
dWqd72hLR8t1RZea+ZlNNQxgtNt+nHrHn/vPTl/YQfOsnhvZMMd32d+jIF+IxtvG+W2S4mZFhEbP
IoxHDoYl+7u71K6R4WXT3Ce+SQqnJx3Hzb6tXGTi3MgxGERVvkb83X7ruG2HmTetG4ML1lQ6Zhqb
zWB7+41RNrlVYD+IUsWitTWF0B3qq+GdvImQZF9lzk3aTfPvIwwh1N4/TIfp7fXtf9L/tFD0xH4c
q6Er79zMvsnoF84/itb/ACc3bLiiQHsp9rccqfGrl9edrhnUlklf2O1PxDiofvuAC/EwQJPzPNuH
ZaU6wZnv07yA0Gn7p8fffN6/QDFCqzpIFkOS+U1S2o/0h96sL2dXH7Qo7S1vp96ymB6dmsAPCyH3
JeAeT5fa41INkDpmdWadEdyQ9lSqCCoXIBhykWwO1qzpJkXjuo+SktihIRzYfG6/jl/7nwSSW7QK
kAGSEh8tPvdfu2ZyGh/ZheIjAbYBItSyCrgakfZ2W8eHoyU8F9McSINnpz7J5YJXmcLcAvmjDhty
hDmWi4CD/iw/ziGS337cv9yyXcAAAygI2MOKEmdLNXIVD+sx3Yy5Lah6nItn45olfS4F8DzLOHPH
cPjcvw4cUC9VSyu8OI4zQGo422036A8UChkMhojJ6YZRTNaCJxY93/642/izYW7quUoGXf3mJL0R
d24tBBsvqrkFfWH356EDb/gcsilf91nenFFNjiYdpF5uqWKx0Rr6CPOR9vqtYKRdHt7iPTesNhjc
D8Ja/37FSzCFX33OcF6iSaezm2DAQRX/EiRIXMewmM4e3zTjRvqB/+ZLPvolXQMWcqM+fvnhSScd
w7HopkfeODSRL3v7PsjLdcNehRHyMV7ev1ltj/KIKR0Ud2SzMvKJ78WfnSk7yo5IvxlZCATxJGgA
SJPT8Prllz0hcJA0dpMqPRGgvTRppduk1zP1of/d3jKmH1YI7/8FcUZtu2jogD79XnrkTEiOvGoo
IYeKNHTRlYnn5vaU1By/Rbs+E9AISrOJaNVXpecmQSzAYSzipSSkvf24fJ6DZADyBbny7NRTWw/n
HxNGvEc9yHPDPBlsA2sAjYRVZ0jNBC/Fx3twN20dhLegS5hu2IK8ZMeKuePN7wzkPxa43c3yNUT3
+T1VTmbCy1lBd42M5FKMMn/PJZfCzU3Vzy33pVwPERK2PQiwF3IBP+aVufXVsxEd+ZH01OgZ9UXX
fFuDfv2kelaTS7jHlH19m9/8sQkwJb+c2dGbxWRfMIzveC87Xfx5o55j+xPef7pxEH9v84YXUMpn
3l5lKYjtcXKuQvBRcZOlKDEoI6yzBSg3cwGPciRzzvX2Py60+js8K5S5PzgW/8tQzAvyRmS/of+m
25+wbL+MS9gokPPUv5TIe+evNMEkCDTFDWC0UFnITEqP6dV0m57izWt4V277+pWau+Flew9csVP6
zYPruavr/DzffmV62U585CZic6veSZwOj+pj9pdymLJz0rf8Ml/4o1+bQ2cSof5RCQ+0xWnJg2ju
vw5BxobnjLWthe8M8+c1ioyvcz9huN3b+uc5d001lW3Z2FuTvnj8wqWadKKjSd+htYxVMrE6xNNj
ejYkhUemJtXz1wf3YjDk5tqglJP9yBg0FGQr+uxHTSTI8kxVHOMryanAxn1kep70PH8JbdtLInCy
PhrAy0MjfrFReA22MfthOltRabhLIAMlPpqzWArHeXx6/mK941ner879obUgJOT91tl/SSDP2H4R
N/FgL9vcDzE9gr3Z+8Op+OVSDFJhmWwdeIq3yr+7gEFU2IgE+xwku+hUmioGjk9jvZPFeK0EeTYb
waW5c7pQe/fufJV1YFoz4+sxMlXSHT+aMqUejaM9OAVjV6Apc0Z7UPrKZ4O9D9kef03eelkOQXOt
J7ifJlcgfV4fZyaCF17nvrn8UgQ6h1knlKEGaegi402ytAgbboWDbI5zne4pmu+rEKscS4lXDWlt
wfXah6/UzyLKXw7wEqF+V5eLg+kxn/XPyzSxqrnWZcpcoLQRqE1Kx3mM2vKrEPnaDvNnNdIHelkR
0R/x+lWI9reTQmrsytd0Mf5HeWgiuMKqBUVWk14UH352y7eRakvk6zRlYi3ESQEZQFsY76CrFr2S
LuDcAN4fAJj3uaWxqeM5JlqnHDZVfiPQc06Mn6+aMtEhh1tHzKXjWYENE5WJupJBeHWuAQCJt2CG
LOJ0RtuZFz5igWR0JiQDqR6jJUUoZpyeleIQROT2J/zwOYhkLQX9z7IeDghfbpw+V09nJUWUoMqT
1/ajaNAy49S6alJPTrX0sxxslvyBlFSR7EV+VqbFA/Qaqy/Z9zIfyZIZ5ylNDnd8J03gfv3ieWeV
72gUHkwpyK4i9SFX3Uzq29RoPykFuPSmnODlkcpbP/z2HjdCrOVdpnal0mVFoU+ZwMpOzdN0BdaA
MQzbeXmxqiicRjTT9ueyv7r05kKWtZKg5/EKT4gWCT79zBRyOpdttpIpMDyjpKx2Lrt4TLefuwF+
pL4bdUeLzxZ2LqUs2pIF/NbRvYF+Ggvwpnyo3qV6dMPSzU1E465gXuTiNcDs46F+zwjgWfPqFeej
3+k/+MJCurihqFqNyMA+D9OV0JWreS0yXgsLBun+u7dXIax66FjvluPafoUiJcy0r9KedHd0PSs5
vj7JcfQPw/vybW6RpTdpPADZNTK3p6pxiSTKuZ+TmcrqCoC4l/vZY28AP5t4L2CDwvIrxydJHRK6
j7zXs8y88CnpeqmPaKuHpyZT5uvcsTy5W8iiLPcPMcI3FPKLL8azx9IxxU3VbH90Nyaq0o11l64S
2ZwA63e5Y+vE5kocMHbER1c1bHMr+pIsJXAZOvHPHVFG5clgq0yEp6BqeYuQ2C4m7ZWxEktYA7rw
M12DEv3bMQNddneKbGZQtk3R6t2OdhOt3DhOf8QC5N65byuH6cLgKKiELsu5hjpjDyVy0XoEEaLk
H20q9OljrsEF3p9Uz629d0FQ1miQMpOApYih59eJmideAx4elH8rMazOW9kt+C9X0hUlzM6DqlK6
Rx9dGfcG6kaAjCAbwfmCtZuhl6sHtPhw2Rx8b8HrU/S9URo5UF0PCH5T+Pnh0e+72uM7vmpk/5KP
eoLsj14I7gGr43t1cgR8GiKi4gKcBnGa3ThNnNEjyjMCsPwFr0nlv5csXuwJk7KpmNtWdomPq74U
Fi2duVPRa3lHVWaKJNGAc69wlufwrIl4zW3s/IyZnKxso/nUqnNCPVCHKb/xzNhzLI0bcsIziubH
Wbu058/hEpTvcsXIAfm6bEJv+Rn+xcAbHHsw/sVFfuV/T3uvXo8fXZa9jVdXkMDS5Mb8JEk+vvG6
FrN/jE/IZW1wy8EvEzX3kDP/5Zj7WnJd2Sdr4Fnn38yrGN03XxgQMfWu0ol/M/xZokqUSk6bXSmX
9KL4avfgJL28SLg/06uui7ETeax5C5Vf2A647Yl8lIUwcu2keLw6DQAEi6mPK+ovtToG0lQzFcio
cR6KCutBdI8EVYRsMLF1DsX5xaKuAgfUbX1fWA8H/Qbj8abEkKj5TibY2KnY7ht4q3lS5DMW1Ulp
N2Kk3jnBxUl1q/6cLXrhC+6oi78nIr5k8nudLd8y0O2CrDBcfu9wKMcyeXcLXLF9/yYPA+xu1E3z
+WVqWA9rnEYhRGComywm5gQs4vsUqWGSHDJ8b2ZJTYBvXP8kU5lkd/WsI6kANvAyuxaj994qUt1e
cTB9BM3JwKXCRTkX7oxm40Db5TjVLlwvki7arMiSKPR68Ay3OLbqJpe8ndXMG/WI9BGtXVpz8T/3
gpJ8cBismc8VYOX9oss/DuVEshJ7fTxYCCzLE1xhOqap4Pm78nBDX3YhTjkGIvm9HT6V3j/Nvm2D
4+m9T9/PpodebNtlFP76t4qImN3N1o8sF2wPlivuh2lu8VrUj9qTbqSBL+yTlQX7+PUIFWVo52xy
Gj/eZvFEnpm8CbTv07QY5D6Ms99dRxorM+RCJK3o5Uy6mfYxVrgnqulMKZosJr1Xf0Chv7NdryuV
qr8O5XisnP2ORz6oCB7vZf41tARWumgRPJSP1KmyROxifxNp5GIIOHf6SQ/CPsXn0MhcHi2nxI5V
wYzGXMp8eDZTHI8N3jfCF1bqklzpDP/YpILzgO7s1R7JPppq4lDdH2rInJktY8DiMsCrW9ffN1L1
LGXm0TTlYdxYkhal9BQDyyr4XizsROPFqnr/jA8eM6qRxAxv1LEGl5kbXbzqBBP3StW5b0Kky6fE
OPCk1rBZ1bQ8pTlBnc/fIt1UvHmabyR4n/EfdGCftdbwlAnAOZWQ1tG2gHiDipREKRA4Nx8TYgvF
yau0/tSpOXeisxMRvfGjtSF1mz92KSQYFixsWJBM6TEwv69UEpPfPj/zi7gPmjHdUZv9Pna3ataD
2EUfh00NxfmP1+xaTXzQubswd26mIYMnxeckiFPYQbXIDMeJog3AGMppGpKpGuOO8ZNlBqoZ23g3
n7V7P3Gsja+fKfhj4oBUM/s2QkTR4quNQn0Y0OwbPtISjUJk+C7qI1nNsYNyTXEXEsK8nace19sa
IFdHbBvpOgjupZDs2tNTqF+EOhMNeg2cexges9z43fcP7dvYZDziWOZfAwpTvfuvPdC7XsQaztVU
27S0/JLf62TtcBxcMNs4RNFMXFRtUK9n+KeJFPvVqPxlAiytE7wGRvdhVX1zfoNrbmwGtCxtCun6
hpqiBXJoXpL5HdwemGj/9kYDLz1h4CDbIJC6TrU4i6l/WxPh+NXU3L8//gLFe5G/DrPdIK+YKmzi
ZTRo78xjjE/jRPEujf5kDBYKMYENfFZbkFGsSquPK2oioBxdbaZVgejOGSSqAZ1XUt3UE02VfYik
73M/Xdt+3Zq3mhqo1MFBGQvlsc4iUr3QQZoUNoP4oxdJyub83rFzOwWCrEsuSd8DdgCwl5L3lobY
I+Pca2dipWs9N9YxpRZUtdU8YaYw9rxg8VpO66UZr2U/8eTLx447PPZX4wuRDktmX308K+GwsWOy
yfq3I9g07Ij7Z5NeKH2R9W22P5ZIZOi1crCyme9i5QjHZLY/37qymV3N8j5OWBAWl4kqLUXb4vna
3t5nt2cF1W8xY4Rubto17pQmWou6yf4wFYhKgsUFMczSZYbkAODxc/18/pNiiG1E30G09Eh8oR2F
KASWzU8qPEVrz79HJfsz4sYM/8UtUTepIlguXDtni3S27d+5kX8f9C/Hh8GBhkNQFHImQFeCvcBz
FzzfCgsiNohkeknLvnI4lp9/4YwIWyJHjTIL0nJUDb2e/Ev+7Vqx39Tva/AaOxY/ol9bEpar0lJD
eePNtjdt62wBTvNDKPX5e2kRHUk0DoOjUm5kW1QilGJmyJmjdyypTh7qej81qJi2uYGAqq3WOnae
w1x5Vb/QLv+l999ZtXzT2uQpQo5cf//v8igkfq/VVzeuGQgRIT4O/fePVDXauUyhmcwHdpftzYwR
ZAVs/DPaRJxZ9pgOVNUmYveiuHf5Km3nOBU3vJ66rFfnfjWpy5EE5FmIo+/3kdjviudT/kbgONdI
xiSwh+Lje7KqRMBsUEcds2nIyJKIdy0lJHkTrzrMjkmvG4meRlqYTfhisX11f6rEu4KRCUP5QzX9
qN4GueG1c4O2aSW/fRP4deAA4SJSSqpcVh8BWJrfCcLHx++r1tfH9TPWTCntxVr3/iZArvOvr3Pt
XiM+kPvANcb+fObFZURMt5HCqrebUThp7BJ1CIMU4yH9UGvxnReZD9NfO0C2DqO8TeOqBRJyFTnh
wdlJLHbd2P7Kq8jb/CuXRHr/CvsZeXeIlbXURNPDZdACV60u4QJ/mKblh77Tpn7NCGEfzzxdSAeM
0RiKHsQAgv4oK/VrUSSwE1hD6v2+o+DveZv/9ncfHaycpfXM4HVvrQbrC++Scrr7rrihF2m7Ar/t
5W8EaQRSvHgZqGYlqWhpP98KsV5sLEDfN8znODn1e+tyK4aApvispr8z1UMFhHZJPdmNabVFWAWv
ZvoO+iGJn207UcfdE1LJaVevkTCHX98b3j2smFWptiiReU2vipOakpXtRamTaM6rfSms6mJzvf77
PFpMfb3oe1+Kb/tzuhFri+0oqt6+hY0iMRls5VTHG5YHNN7zb6ghfOHi+SPdWU/jg9vo8PlSR9yS
Ar+2T4GLhFtMLi0W7GyYcDB/uJezMjsydxgyz0uJ6krx/U1w/QxlDtma6e0+4yPt4sufSit9nt8U
Z/TgsQQWWyL759gdsyn450KxqF8ijXN9001i5Y7PFUKUKGyQZ1eabflFJzrcdSeUYmrPf953xO0i
NZ35gDGFGcpqRpqcP+lqfKgdXErUInhUlAsC1xEwAvpw9w2790+EO/4ox2bXbUWLzCRS4Iz0Moq2
ErAOilwG5suOafpnywvIf5ox+OpT14FC/nfTYJ637kRxXK2KNkjBfaZ5RUXI75RyNFiEQCQdWZ3x
aHoGRLAHBW9ehQL64m8y4mQ0i3X3o4caSkcrvsVOGHmcCgFEZ0JZNgzJm7AzYOEg+pnSMn80U1+4
SbEBiLrhh85d83OgRL9tq5seRpmWHPtsVgk5q5lWhFLr61Ob9dYHi1CxVLE6zgWvm5pq7aoQEdoo
VR/nSKlWjwSePUs3B+ejMHz8SPwcatsG+ewglBOobKxXgDMS8/OhobwCRvIZ0vfibmSbYYmpHqsQ
W74Pkr/HTfl1bY7SvdersBB4YfY1dh2N1bNCX1ZFyNogwv11HTDZbK6+6C+Q48zVmMChTq17BF7j
qEq4dHnvsLuwx45VHr6XJTSHF5IfKlNB6dxYHbovkwFi0XuJiDVn6P6gCR+bbzCApGpiZd8zkNHG
meBKpMq+LiuPeAh3Cwg4Z3jQmZEe70BZYq2sRFdrv5Vprua0/risbkvPUrp8qj0690Gsi/9RtKIq
+oCFOEroi4CkOnZp2XhKSMTQxM9RQwc5kOK528jN7rwxVp10lWsVIX64ykr/8U+PcJjjtIWe0YAE
9A4BKbNVNnXeVuwUoLpms6wnXbjjriEcAeuLoW6QAo3ErZP+tQoZTIHKYW0EpH750XgMj7oMo2Rl
ExWzBy/k9LUBz24H7CUbzzaqDx8RDCUSt8t/bA9YYw5SaBh9/Y7xrh9svDAB1uT4g9Lue5Ytv1s0
GxogUavvyQhetI92uOsqO8H0Uis7lU4dnM8nN6lzhUNz7qV9YasLPoqQoh7IsjnEC4lTfjFiTCQi
oMU4FC99Xf54IJ++TzGwX35UvGBP/RUVqsfvcrzt3TP8YwOjxdVfBmIdXNZeKV7DzeQwIVBBSrE8
ZlGe3fHGelnbfWeruutAyzgC5E9z3+uxw3XTp3Tr68nmhDSlpx0Hw4QziU+OALNL91G8NbPlRN6U
7mTLy7YDrq551Mgw4jyP6BJV7hVWqhU2YzpLMH69+DAavAzz69mqSDPFlRAC+dZY/5AUwe2NJuu9
fKUjeupef66lWMHqo/1Rv7YManTIDQjIs0TGaKwTi4aco+PBvsB8ZfjNAo1OxzAXTh/HfGdVVEb5
U2XOdthOwBNOQbmZGryChLMpEP/NHMhrwq0+PlcKLTMPu3YH9uLZmb5XZv6mGXFvJQbrqvFIJ2vF
yDe2bCmVbuzby0ayeR6bmXIM+F+iPKNl49qGhkgXtuNTOVuOLpq3wwgJxnxdNxZTs9yUJPOSDnPg
3oqx89G2El99ZrhvBILFwL46WIn0fveD3BJC/MaZHBJcn7vxyPeXrbnCQ2fiXA8Kynoiw9iquu2d
x4spKPp7gBq1UPwbXmen/iIwNCB/o6F3f+zt+twi//NK9unneookKXgakDmrTfWDv900Ur80c72H
DfPcjs31/W5XCJJCeqrRNxndCbY+ytH+uaQdaxfUzVH2Dv0BCgKo3AGc5XXZ7Z6ndoCCaTb9Zeo2
xHvJ2RhZ1zeP6qIea0fGzae6ZyigypBeo/SIHCsDmfuuDlngaOtFdFnyyzH5KBTqC41gUMQxckL/
VDuYHkT8i7s/dZ5KpKg30Vt9RRqRrqKPXXnSfLcVREtZtoCvWuxLMyz2k2wsS+QGm/C+5VOH6xuY
f5cmw1ATciypXHfI4RciPWLT+3q0uG7rHCKVyDlZDggberEhxvmkC6lc2n5pw+ExpCjED8xKk3c5
NgnivKNtYw2bcXHV2fUvlHrU/wuPIX+YAo8tfIANJMSy9aoeLNbsmWdovLHx7lfd22eyuXhUnl92
Pt7ZAaf/+Nz9Qd8x2p4b28wcXgPSGBLMwQnGpOkmew1twtT8UcvNtEqaYcSJylSz1bXGEg/c55vh
WgHQiK2Zb2Z6l1Gqle6saovPaNlJirWvS9pb/9wzAZ2IJAoZDIFwaubG+hD3QugWGvxF7cxo4Z9A
vNYz6MOX83B1qeoQPCYt3b5oDN0tFKzvr8JK96ypklhP/Cqj5Eq60K2njsihkmjEhhdMV5VCo5kq
SI5Jzy1Kgi/lxm35NDbWlfVQ1Ksx8+VgdsffoZbWw3ArpD9XgrFnj8Dyp6Jh51oiYFFIDmnnlC+a
e8d8IqAucqQbzPd0efV560cqkRZ6ZpnDAWuMVXf/4wTEOS4Sfa6cp7QviwBOP4tr3cvuAlS0KdLZ
d/QRSbyPrtfyo88Xa8hlq6JFM1kUybPRrVTkieBo06/EQdCqvNTulXTbdnutnNuRRevZfjXTfZFn
E6wOj6IOrFN8/UpjP4H4A3ItIBU2/1TrC/BFJaoykyJWKHzIn7OZdU/j2EuWLbhvEfDk00+n5uny
ukpp6kds9gkGWFi37eVz98qtobAsLIvxGsT5XKNAn/HSfDQ1xFefWe2lSVVNO9fSBhoruL8/RDwD
HQ8F5e1wdS9tWoseQcaFiIVh3O/yXtb0KhAHSuTt2K2MJFQVwMb/6FwzBbFYxWmejzRTn9lCPP8o
mgLuxncpEZx7F7SwVhaZXQVpjBpny3ftYqTpYChmOuvmZHAtnilFTHiBnmf7Vq4KzVVghmBxB/D4
pf9snz/+Ec4Wwq3RNhDhwuOqCwH0nz/C8IIchE9EvrC3A2Qs2yFOg5WJ0c89zpGd4tVFaz0UrZEv
idcW8fKxSrClIBQoLI3cpANwHWnB+3dz9Wcl9bN3hoW5qsHHuJwtz+qPRH31WMh1V/Zza+VpKacD
0yjbxtLF52hjzq+b7/7Ekbav46LECbziShYetVN5y8CKEkqRYDWtdPl5/c5dgBFyL9KhLOCBeXd8
ynggVVafaest0tIJJprTwHwAq+jdsoVN+wLmiru+/ABdyJaFO+H3Ml1xYDdSrDNa8c1bLTUwwg7S
4q1mctnvcG086K5JjKv14PN3bsH27o9O+H9GAA4ixhY/5BKKz8LrL9wzPhVOagNJNKX2NMjMnm3c
nRuNFcEd6gOMbWpR3tfxMl81c7gJFZn4IkgN6c5GrnbxeVnEj9Tg0r915Qvfj8//WDOPZAFi9YIB
EmDIz3jlmqjH5lyUirl6ag7TufhzDl7ifDPqZEfsRdAVoDSPIlRbF7qpy3vXY53i2uGKDmnN7ACV
lhBApviLXv+ueZ0rRpiKQISRVMM8SGUVrKqnUW5wLaXQ+4uM4cqX77h+Vkm5UyFjfOndeumfZzMG
mVk2f6SSjMAFqTSca1sW5LdPcUk7MluQe1R32VcjM31KGXM3MSkoTsodPyTaoT6d+cDL7qmxKW5d
WgTBuJfYBRe9ZfncUGGflCvDaahjyXtjmfKzGgotFzoky06As6M7tOEgWms+h5g8NHuwl3pPiueh
oGYdJX5iX5dutiysL6a6k4JeVfFZkf93n9ZGWBlypIljK1N3WmTLJxTLXWdxrF36Is5jS2i7ngFT
53OoHWCoiyIz1l/T+9/67GQnhe2rnj7U2Fwcx/cZh4erafGoSQL86kqqxeW9lqgdW/Hf+FCcxIKs
tfnFb3q0rlxamZMAaVoctHx173CZl+Lhov0zb9IQnSgcYoH8fJBhtzZTpzA2E57S4+8Zq6IM4VmB
hE8UdruWdMSFhjmq7J3tLNO1BDG4iguPQ8daEZ9JnViyeJwlL6L0S59/QQ3j6P2F5iiQzhya6Q8/
supcZ47oIAugib2gSxqSPz3HFp43hcis/gq4NnqU9CXSzLYFGo1b1/4LV/WWyycER+dWiCYj3Ukb
G8VQsBjYcoAnCzFOZ90lAnw6V04PVx2JfHqYHW4yrRUeIaM8IvbhCZ75e7DQpgtVZtEu5XGLIjWD
lVlWD9FibBCohMGz0FEBFVA4to4zZYBtfbNs4lzvxzzjXcWX4sLIyk4iQ4mixarrH2P9v6wkmd+P
VwJvLc+eKkFc2IOo3wHs666+mUU3J53X1KneTAc1lRp7O0/p2I8vK3EfFa5fMMbL/KaTlk8OCWi8
/+h5LN8VWZPWDQp9+9i+fb6cmrn6y6YQeF0WScden/w1Jdgz+/3rAR0MX6u4ypVxe9zdRypVeH+H
jX7d4mJiMj3KJPpqyw9gsH07TNZLnxG5UyW81/yak0t4u46HwLU36SUX4S0jQNtOJ4VcNd1Ot7kJ
1LH+wstKd+7znO061jq3zjM+WevxphxOrFP51gQgy/Xec5pkmBtW4KEJHFi/WeGZexO/OOJ04kFp
Od1qyeZe5OYjKawsun7ThoPD5ImjNag2Wi2QlnBnAON/Dli6TTbW09+jk5otnp4jDtZvLItHyD3B
T4/82qN5mQTlDnIRLAtdPixF6Z2RIvuB0v67Nn89e4SCuQm9LCUbsVYsV7K4cQbw5r6kWl9Cv4VU
kHnWpiv9CfuvCs2+ymYMzN+gHBoXexfpCEvFmxeEvvurj0wH/KrI0G1sbMPIpbpEseUosRY3gi7R
jep2bH7GGx5fyI4LxxjRCxZvNrx4G8F9Fv0Nac44+XuWfGOBfj3bl3Q90r3OPEIoWMk5WSX6oPiv
pXpMSy6DoXt9MsopJvfTdgdG0tY+MwR2PqXnOKaQW1xXX9JIPQ0hmbi5gwN7bVFUztQNUObWWfUX
cs80Zf+QxN9b6aFRi+Z60lhS6ZFHLalYnrqb5JFlEDN5uQ+EVnXHadYEzpb5yCS+YOVVsf7xt+MN
QjG2KFWkyr+lG/+1c5n7JhstxkK6oUYw29Z5TJqGJbU6UI5j9a1OV049qiazW3EPTDpu2ZBPnmwB
/woYIZ2X2fsvpYVyKA34TOU7QT1WxEq99FKMENnronzcYMsF15fauhq13JjtCFl/kX3UHhrk3ZqL
v1hQOOOM+8L4XJzriYGDWU7xz0WN2Ql6ndf0FtEwHYTM/0OSRGemMpQtm4uBKH9sO1oTc1E9LDgg
KexsZv5qJr6sXEcxmTGl86ANuEPsHkeX7Wsw/QtzYuJ06d1n+7FHjP8arfdA8pwtr6YP54SCpDKb
i0hHojbtC5vn4nns5iixJAbScaRtRGeugEoRpiitfT8xiQReNS2G91g1UGny2ZIuj3dT7zwQhkfY
stiu/kqgQJiym2KjCjVunz4NS8X5EGMahJT/92pGoHOVA7u53rU0qZ6XAHR8toqbrscJR2JU/iKk
acpHcR6M1Kmb+lE0gZnRtZoeP3Z/ElYGIQJ0D/D4XKhs/SO6QrWzhihf/jbfioZG0SqZOBfuVOd0
fZqKV74day3Mdt3+1v1ZelOrErGabJz5TuireydVprtuRbohanZIR5mRO51l3X+5LwRuIgqJQOAx
PrkQCbdudTlidTOaNA636u77KY3OCeOL/htY+LIN+mgKoUGewR7sgUyoZBPtl4ZJ4d48FxN5HJwO
M6Zkw268mqKla3d0CZVbssjIXkmu9Ap+Cas/HBMYtvpagLMZ7etHuaj6y7MdMopN81+MJapaC8I4
k4p/CBRWrcUiZndj1aFsYiOJ+uQ9S5gQonGF6QidWhwkw/+lc841irdBQy4E2q71xMXq2UnVOv2L
7mS2fECqEukZjBONfOXgBszbY5TrpQndAw5LYWzZYkCgUTDM6XUf+G3LWHXT9f/PeUC8Nld/u8D/
BoZsvabr9sZM/vJiQ6QZiGvKaG27b1PEluwC7XSx4KqsJAohVKUFwBzcktu3wtHldaoCdLPtZKJy
3hYghCAowXpR0ARMuepyHJXBQbzZPtrxhiqr4vZZ3O24pL6/KTv4heYU96qTBoqXzhYgP2Oxfzjm
ZYlUo8Rit2niw2L6ZuqeeNW81i/T2xTkkZteX0EEBPIerEQogx0zxdfUXx/TCuDnpgzPBYwNIzcH
dGe7YWq3D7PIupBrR78FoYuWDslmtu6LQUm2soXswSZE2rFYKYle+hf9huxIfjpyDMIKrqS/agod
q7uw0Znx/ZDq5HRm5UXCQyVSYRZ0nIDAg85sbrYokaE4KjETsFBTUVGfbkZmc5BHUK1qKSOeHmUb
ot1QAV923bJfHmdH88I1DXPPDkwiNVY4z9K/m47tNXxeMfp71edsbcdigOSkeDoWzy1Hod1VvbGF
qj7RYPijX2Y5nL53U7x6ei29c09gZ2+62KIfJZ+76myO1mv6oMbo6PAPVRrbmtqbByALxuIrfND9
1SM2oyxTUceGLBwHEQSHB8CDVUbWvsqNjREe4CrsXUsRz++o5L0r556o762RxAenduqrnyV/47/K
7+eWSNAonhDmgkgPcZ9zaxOi7IZK7llqHAaNYB9mPpa/T331V1PV3sSMBEi6RppFEOR37oPztiJe
jhLzUplUx5tRZOk/SFeXpdirqe+9/ym4LPiDjhe3hvpCYzterMvHMYM0ylmk1IaRlLRb8FoUdu79
H4L9iG11I1ZToG+hbZj6tBz6ma734gvjff0+praU+7KtxBtxL/vUZzf/HTJU7JzJSOMB8I0aeQh4
mpfPS3fFj09iUF21TnKkez3syZhC9rpMPeHXSOuxeWiltGCWhDIrFHpaHHcYzQYlybAKURRZtsVa
trxja7Kv5rqsyyaFSHPtEO8gf0d/LTVTwV/D2fQSgigyhHTgBQrSD3x3qVI4NDmpfJ8/SFx42EVH
uwKn859ixKITjxYWHROZLYzU8dn4f1Ans6KKiL+KHkLCtKofdW3dOmsQXPUFtf/yo0l3ZhDpUSuo
nr51yOyA7gPyqmHeLZyIFD9a3NvF6YvpfSZPkL00DUp7rUVPTiPcf5qvHhmIYzW7bVlTvnxT57nE
SyIqojqmXRaKqujNpRvZ4UUjsZdJt49jjQAhmJDmPrDx2qz+1bDTw4u4NlJ3y0otAtwsDHcNfXk1
7dMKhHOrq4B2E1hNioMSQfnMukrcJmI2snUeGeycmleIP8wqwMmYsdrX3wpK2tchQct9OTSUesYS
uY2OfIf8iSE+BnmLZzvk+Ll/YnXWjLM67L+GVKlyWz2VHZiFxKfNo8sUrIJdY9eVcjhDuu7RjyuM
nsUadF+MTtgub3+PT+W7+vNHZ6Fj0h/6YKA9+45Y+Fc+euxRBKR9yIdl+JYSd0j82AG8z3aghYUD
6hX0HiL1XfcFuDK6buvvORcyc+7f27IXKLmQIOpdP65tZExkJmwf544NlXLvnMBE9z3HUIicy/bo
Ijr2YNM8gzH7ltCzcOdDuxg4IsaKA83zhxfQzSBYIzfmF/34r0SjFlKNkpKtSh/6VisQGsDbW8nH
EBzb6bj6XKQQB9GmkE+wTVJSURxxdC10ibkNHyBcEescAOHpqdpKT1dcVXD5c59P+ihnjtlwROde
tWg//gk9EcztCHtTCv19fdPDQCIP5QAOwVXbun1A7ABOOTsFI05b7HEmymTdN3t9ZLrOca3hRogt
9JGCbEQp1KFybaB4dsnFkJnd/MBFybNzm/u19r9qQa66bz6bk95rfivd6tK6kBkfHUWhGVJdSz1u
oTIX/tS/ibwX41PVuciYFfy+eqIkJGxxmwKHqiuGJtKjdxxNZstWUhre3XXOYyF8TB9I9wxmUqy6
60qz4iPA1nWBpaPuU66uA2g7zNVvn1QduofGVXmRMc6xkB1sH3XnYvMNqThMUO9Xss1fhssZkTnt
6cy+4N+Ra9F/zaK+ghqID9MakLbOvk5KjREZ3V8sEevm0QmlO7u6b5BhOrcs0I5dwmmBiTsjYqZY
Ib6yHuPq4m4NxQcnNj59zpcZa1tR1/eaYb+dtBfJyonGEQzt3r/sdrMFalE+y653NgEibv+Ppfta
TmRbggD6RUTgzSs0RngrJF6IQQbvPV9/19a5ERNzdEaY7t3bVGVmZWF4gDTC5IjzgSSoc4lWzdvn
epyFOoIpDvKjU+t4qP8eMu3zunMcJFrXrmAvpWA6oQJSYRec5n2egqQIY4Olz6WVnoXEaZZY1CF/
o7CgABhI//vg0bpNpuNTz83c+LK15jafHxFNugHL4Mc5gNnkx9mZ0+/Uy4wu/eXn5R9PrLZQ+9p8
NhNwOo1iQMFvcd3vism3bVMV6L0JcoiQG+770l+NNj/R1qYFcrkOBADpGUjDJt2/ag7CB1UcPB9I
jcNpLRlrpRso5lMP/b/+yP3bfqXkZDEOoQ89hTO6wlHmcvYryVvZNIo0AlqyqMGqkjOmtPnwPNLN
lbDq6zA5LerpmTAkbJ5CD3qmnJSouJyliul2uhCBcwE7gfDcaGMkGokFIGMZgh7Bz+nnErjBjE6Z
BAu79u6fxapaQzGX7g9dAEbAUgLoEusirjwj2rQV2FcYEy/WuJrQ0DqJF+XbXWKfDU6O6Rnu09mU
bsw7O+ccFulQOf0IKAVG60Mt9awmZ/NAEDmpHR/4SmMmvIEWwP8GCNP9UcV3uKrp+DzIzuA0dkgn
4q4+HW9NYmZxfRnGdbAfiIwURozuHVyiR6GJtptPIdGYrGH6X4cGGx9V2vJViC8P4Ue0/+QxW2A7
0XQQsBkPAPTt36aGzuwWPMh0LfMzvdXD1JoE1GnTc3QJZdbTymvThko9hFz0WdsvyVE4Qh33joAA
p8MPG1tGyMKhoXzvPtzJExsmSQiftgNn/szzTCPMzrq7omNHRj/kHnKpRvgWiLcDVZfeF0J+Wll+
ZEbOj2YoUH479Bk0EALlO1s7ISnH5NwMkAYIWucjwJNQJ1pqdPgDrx88m/WCTn98pObdu0MuImV5
ccyXl6gUU+/mh/m3BhNJO44G4eX7G4xuPQC29E0jXTpXPVZ6uX/3VJR7P35eO7tW4i3bnrbhhfK6
1LDQTOKKPlFDpqbHm264Q5z235keN3o9aT0Ji5mpihjFIKl5S9eONTKcxh5aGBCgvTb23Da+YqP4
myYvmpUHcjW2eONpOh2bC4s/dDBAnLzQIDYrQrWSKFUuLQi15G4TS+KaCDGOTwIEyEEkI0yFHEoK
vBG0Z1BJmf8Fr2P3qMWdJZCE+OplQOnsZvsCB0PcBKDewyI+88e7DnY/me5+vB7YNQe6oFfiz+Kp
kuruMCKHFq2IVeTmhf+pVdXqsApxOmLILfPRhL4DQfBFlhZ7553cP3iuw0dfld8h+NSzbr60GVzw
pziWdv+Ita5fd2WJOgA+LcbsR/Lr8p5sThvPcZ6svM9KyPljxqeiVarqyT5lH/PGK7gfBBcN7UKZ
JNihswzpU9pBhhNqOmZWtCo9eY4RUr6inJKGV0TIkXemLmoCN3gOfYu8BMlraxDpb0G2xvVU3T/n
ekq8kYxMYxrnBIlIcqyFMaqJVVuy8siXVxY9JajNZJKbvtN5AMf9eR4iFsLxe1cY5Skn/ilkDS4a
/w1IS2pY5gBfzUbH5nq46ie/Nu9LdXadRV/AWvhVKZr9ev1OvyC37Zh+mRxTCr3DO+ixdpUpnPq5
f48qncJfeMQDTt1AoL3EybQqHYHAlRa8qdKXpcK7OAWly6Fp8y4AMfyKEgGq9cIICFEiuG3FfnCd
fMzJHmvTjlnqcqcfEHSIJ8uZZD3wvArXr280Gjo6XELRfKx3+X1+7X7PXxSrfP/DqS2unn8bpTd0
l1OVAKomkb1BJtiC+Sgd48SP6IlFy+H8PFbnVr3ktOuwZwWvFqOJIWu/0Jhg0MIvdBSaAIUNaAFd
Qsg2cmDBWna2q4tkhfBau/TvpA0iPHJhqG552lzM3EeNCc278tkMLR7W9wTadvVhLw+A8OMTEoSi
4dtEyCVyjGKNtWKg0mpUqN1L9/IlQu81yTHO9fVs2j+1ApSn23UblCnZCsOPNMTd158VjVm4ZKXK
WQ/wmkWz0ROteuLteTfzex2KYssSlGlJ8a6jQuAsbg2XUegGpqZCQNlxPK076Vl+5l029wmz6/Z6
HBLJt2MG/bxv5DqJgTe0HuvqUo83pakSkXiuuBrJ5A+jZDgDd0isB6LALP7LJaC0LZoph6gDcOJ0
vf1s7xX/csFMrHW7xDLFGze41ql6GVkEtDCHH3DYugrTPR0qz9BFPD0+HyLNmTc9r3Asx2XDP1Oe
VUn0b2SHkofTpgnCXQlbFedSHFpInhTRff23fTnKmUH7UPuY9C7hvB05uZIz0hH9iNcdO+h1rEf5
/NLwWfdc3QFraQFPvS8PMzgyKn0/qZSr+6zE/W1KdK+5yk+hq+KB7lxPX5mhOAhIK3pb37t+lpYd
yE2gP06sH/ER8svuHJqoS4M1o4HpzKlnGot8Ocu9SwMVtbka6+pb+HdrkpgAHwOI5aR/WqY/yPQ0
WfWAHbOcTliD9cA9Gm+wxu2H5skFX/U1J4XzQ6x0ynAZKG4y4XZ8xOknsMaHdRSG260lIAxQOrnP
H9DszeHVxurvnt3DrbXKtkEvAgJbM+KJgFLxLjA+Xwx09ewxLzHV5pG9qa8evPXsg58G4TLhT36O
RcH4Eo5IrskV8CNHIDQ59Z68NSEQh4ljWVYcfDwvEygEIHjsDLj0Uj/52RnPJGVlR+g891XXbNXM
po479fLjFLZ9sOnJLCf5sYDAYX7vwHGuQ15revQGyhePJDqQPYZQEWtuo3pDzJ+FlNdTGRoRABSQ
W+leWnTDigsrA0cWGJpXfdoRgfpuIZKoT5CR/Ar4Xqz/shb11xUU/qkGYI5H3kegvH+C5Q5aQhy2
qovv/qj0Vfc2XKCn7uVte98udF5f2da5vs8UL1eIUC3fWz0a+d5f5zR0fK4T60xbK8y9YMUpeZzR
NsBV7j1r9YRfRfe/XG55Vc+Ok01C/tF1kPt3mgfKawDwctzslRDda9Nl5SI2W1WAh8LW/CwBE7MU
LR/d139CHFrWJuJQ2fSySHpYs7jH6K8d+/SLR30FH+HM94SgqB6qgnK2T28GWpbNfNevA3XXQ62J
NB2O6dk8FombLH85QD3E/OaRTcXL0rPHyD9gUdhe+3sTAizQWYDCwqjnx6AoUcWeBmwUYE6SulT5
wJjbt/B+DXRzEjqz7kCaolNdDOKsvzzKoDUEwmAXUoy7iq1rI0yI5bWx6G07ZtB13rz8+CIgigWw
eA6BdXaAbcdx+shglAzS7oE3D4Tq/l6Zc4Ymo7GWoCM/djs8Vcuwec9h8vgxGn49TZal+7ACM9uo
HOgRUa4mbvwuhcslQWVyzMwPV2kImirSjtOCK3fAWib5WYDRKPHEOoYoBBXSpeWHUEocLUESPN76
iRFfaErBnyxtK4juNeELSz+rSJi89tFGSB+/SUARrPF06aDf+qIqQRN64DKYShIsf4q5b0R3pqYG
JUNROQeubDAhY1rFO8lRuv9G8aRYm50D0RP7DdByMGMLEjsOMM/lvxCumtrW0yvYY4lX/53EE6Br
jTyDGwqkgc7Yz+QSdBULGEWeyKnODqmAz+C38SwfTjBVFajN/KL/sgi21TXPJBINrIwYoJn+SILr
0uVmetVkvIgXyEt8J9SAQRklpuPJUygCKUBsh1FseB8/GzEqdoZw5xD5ktbVuOX04zQls/m5sSZO
VQJKC0FUDy/uPw4jaVg4QYXkwkgxY2Dd7ZqiFWGYk2FZ2XfuBxUZpfkXg+3/Hq6Zamu8/Jeq3bTc
KpTJtVuvWwsCDI63pmIlEVE82Fmv0e8jsaOQKzQYWQfV3PIbFhCdy5ewdFlquQDy39NPErXo7WDa
6NzELLXzHyuy6tcg72AOJzyb2E/i8855cOutu89pCzkTGkNgNhz8Ku/hPVyzhHUEn/Vd7dGz5y2k
OnMuYthU5GkrCxQ79QMR9VHIRctv5iehCQvZFmOJZfPAsnOy/1DT/WJCSldEnQn0XvWy4xAeQNHq
tM6H1rwSb+xGua5Rd/QGgFvyXsE7gS6Er2Mb+9+pJhgC4JmHedA87vuTlBCLb/rFXhxNi+zmdM7i
87l+K/y6kM/TsxZ7VyOvwfQllHjcleAoyIhVH9Bd2FWshYcJxI16+DWFQVAWpEIhgVRn4cgtPsf3
QKUmJX/YoofM6I+9n+RHIMIFba+whMD/inyHU4EMnpHsQgCU66bb+fbvb4AlFanW5I4QgBB6vQYZ
GhhtbP9EZYuhJ9tcUl524lVJEwnyNiBWXC76QvptZkK7vnTiIx3lHZh0tZ/+fGeAv6ni2eFS0Km0
mFHk+4yoOEmJoWT13US7u1aYuQF0lGjbTlA9Ao5Av55zoH1uqS3dDBy0QamTr6ioH8PoVyD/mnmz
akyxzEsKJulzm+oi1PsXgYNJvdCDcYxjSRhcSjSf5W2NzZCgmHjHtmDjIBZNdQtEc3P3qWNah8Ob
Bx1mzK2nrxiyMLAdqU0tbdBtjfJNdmVvq/6cYzektRXwl0P79Y8vdJNxoOQVJFbjQWmWFuoKAYjJ
Nk7WQkeVF/eAbxabID7JLTFoI9O5E7thn+A3pxb0YfkZi1KbyrlMeob7vFULYi0MRYMGuBN/V7xR
CwKhaaKquKaV7aU6Nz4FI109Uysc5SNSpVUG1wXUUZGLlrLPUMGxVYrwe2SxUs+jsMb3U+mIrFOc
fy3nRBns8iA5/f041jjLQwsMhUp3TKzqu2mkhYkCPi8xv1JvuU9x5etW/lZGGND/2628GaVUrc9r
j1X1OaYPX1OMjPyq8Jn7VGlNaoGX0hRE62hc01kjSs0ZixCZhdJTZbmGdR20B4teWFoCv9iqAS5M
lhemvyFxPMCcpcjx/kWd7SMQWQ1mQBr3/oXU3ikuPBKvKWR/c6ynX5Fo03dc2eiKZcXFMdfm1+Qf
91JsXwkT2wvjkg7nvlMY4mN/upemKk3y5eVggSAFAhF1dPN8M8r/oa4030QJLmziojfrRvymm3d5
lyQMWYjAVq19wOPxDqvRYWST7SxaD7sZtY0go5fUhRpZJoDtyG66GtsQzA8owkZp6txYcTOyrbjb
oDHJtwN5tL40pm2/FJjT/jRCYcAeE3KrildKuUBrnwCby45Bx3fk0tQ6HtQ0XT2HooQofGt50xJZ
L1oB15S6A2kv9O0DiMHlB9rTMSSFSMukqXmVb5/tporI16XFBIi34Yve9FQz99LvfXZQYlYRv68l
LGPZ7c+uNx94/HNnR8toqWSZeCI+Wa6y+TEBsJu4x0Z8hlHrpLcfq1ahuyE6Qs10YLJEot5tOBZh
/OFF4UEwcQifSFtUiDaj+7mUXw9lWUE5Zkb3iNMMtXMIrHvXWSIQmDVoz2DaDkrX86WRVSY4lQBI
FxxmAUZLziS3Ymyph2h//AeK+p//bsXfhF7j3SQ5lrXBO9FFB6ndAD4Rno8IaRGIpX1lLzbxiNVe
YFwEQjIEGdDjB8PStGEto3NHBwA8iF8nuR/rBTp5Btgi1Il5siapGzEx/W02mweXkV1QihHwz5Fi
KknWlEJ5FlgY218gOwtdlqYzAOo2LD4i96rai6fAWjGdFXEIkavirT8ICYq0+LG1pplj6MaXqFyP
1c1o79ovIQQ4Gg04KSplVXqZGVBU2XamJEOUPj5VV0lfV+H1r1ht7jZ41wwWP0mNoVxXTshYl1dS
meHcL20beYwbg+T37+35tu3B3BOMxLpe7/qEHAYQ6h5PlHcjNN11o5eS2LaiNZvZqgpJDf+KM2+Q
s+W5o/LIUNumhnleS54bvie5j9yu6Ca8Xm2oxpHujRaojcIwFQgNTUl6HUo0K5i0ahql9s387s3s
9QCXg5pF0vXr3LwW1p589BB5WyjX8evwCXRP95ntJsxV77LVhB3j74kd7rW/lN3msbvXiDec+TKL
XYa5fvHwhKuAeQY8hC/Jim3JE5U9m50ifzbO10gWsN32rIndROcux8d/jNZ6YBhWonI1MgdIAVH2
HyTtHa6otB3o23T4eRyaPu32I4guLGqwAnMsO5M+sO8PbbFkfXfDRkobsgJUz62U7yjZqaTmCMdr
NK1RIKB3yLd2MkpVSXuVXmmMzu1frMfwB/I0eZTS9POKG4gdJK6xLo7A6d4WE+NDpj29tKN5X38R
J5EAYVlZtVa0qtEmunTzvWzvxXL61n2W7+VM53Yuy9uyvUKN7VrL9Fq+rE4p4oDIKTR9lctILQMt
fid+VymS65ypuMunAD6FhJe46Yx+IBT4AZ8ss1WEtKxdft6D5BFXV/LyU8Xsm+8t4JIiZ9EsdFkD
ULiQFobN2nKOfYs3youuNpntE4T4Civ8C+JKSWh9oS4oe1RhkttBXOypPEvDiYXqpve/f5XEzU4U
Zu1cFFTki+65jDSxNrL1S3e1qyz2SrY1U60UagXH0I4KUU/Comj5EprSiP8IGqRM6Rn9lX4c9IE8
knqrJuIaQRsIbnmLWovB0nmd+jj5cPVV7XmDP1LLDhAiESxG0JCvNNot1BIdNay9k5IUbDlddix0
/8uX9FLroKOwojbGdMMX2zYkp7e+8oug2bqqM3j1vnK0eSiHRlqRwbqZaa312+SBLbPHb1Vi8fpW
QMmn10nZpl+L1XPvDyI1z2vb2drIRzfqg8EeRYvx5Gwf6N/wXoKuWEthS01asqmt2hIn4zptrMrE
WBPkRKJ1H6hkyL70hRTskAM1trVrP1fb8Gu/ohGmCm3IPh/MUgnQBtrpifM/r7dSkKEz5v2dU84Q
zJWT9KRew0v8QZW7qy82VeN9l4iOdtV0f1M9tFbVWNPhlS+d69cy1aDo6TDKl/1f6fy+7i8baLT3
wKNqCCpzwa3QmeXH8carm7e0+ufZfXxvTPuL6vspiptZ83Mxepae1RwXIajk1T/bjd/CtH1Uzu/6
VWmLWDy2n+V5I/+bIRfmY0Xj1rp87zoXg+xUHLwU3k04fehYqZCwfWU0Sjn3qdn05iv5s6ksLDdf
t4kMbw5i9hOiLx+Y4bVxLedHoWBD2RDzjn073xM9d3KdPKsuhAng1+6XjeKTBSusa3n6k+vsidQ+
Ll8JLkgLtEgmFa1nKLgw+SkC2ZyVNQ5pnn99eF99QSkTIggF/i082VzCDpJq6Y0arfvJ9yUCDzdW
ig0EgcbsFG1r5/68/2AdF5g53GlhUOhoDR5lywUmwGGQaOziK10dmZRV5p1A9A6CkgOIGgo907ZA
c/5afjBH8v6UHfehIr3odBBwg6m6Ch+DGhY63NqLVCL8t8qM7pV80vnus6yVQiX/c20FNX/yjbdA
N3mp3IbpX2AR/KnsngK8O+0vnfvhq1d2mGf7EoV9R+giOqatiMLFKiJzOSHLtL7dbvvxufvQDbOZ
RmFEOIyCl6WGF6szxO49ejXnxMEpnCqGXSuA5jqCbXoPFSEmI0nAaD4udOwYzk9QqnD89I2DrjKG
+acFrwew+gn6L/rs0BebCcG+HWeVqG7sa9suaITAp7BDua5Qg8Fxfy7IthsvuutajjWGXqgaZ2q5
xdwiig2mPT4m5umTRTOKYUlhP1y+yk/iw2Vp3t+2F8OUgjKZDsGQXr+/mwuHquDu74dXtBv6joyp
1PA07rSmVAmXt/i/a7aSogv0/WS13+f+4m6aZ3990W5bOr6UkpYNx+67EHwWi9f+MlfZdXPeIQ/+
urZyNQ3Kq4UaQl2zgMt3zGzRGZtkVhKs9UEwpslzulPRVop93ThlNPL7Kkd0xVvtc+sis68/tCp4
VVKdY3ne1o/90dQBsxcf6Xt3qgYTlt5TB+97dZ0p7tuOg2AZxfEyWqgSekAYM53kb2yQ7lk4tcei
Ma0vuvG8/Gn/mwfWfBdUhfWm3eUPf5O7msV2EkmhxwL3DR0V61caEqFJJSsaDa4Y559XtroZzHuS
BVZIu85xAmfqxMZpEr2mqbnppnixnqKdE6e/6z7oc4ZGXZ9x4tdC1S9X9Arv/ilxrV5oOjJOIP1W
TXjfCR3SeUsQyNvuWozNbl2Ol5306ERhlIxWnzElmqywu0e70oCFjBJpbd+EMIIt5udKNkvndlxN
Wjf9vopXkv8W8rOIWbonDvB4lY79Wfb9/m8LqC0Z/VeF7cya4l8DLNzgkrd1JUyJ4eL7QG38m/SY
hqfuVvEMYnPMEAWK0pn/PPqY6C/63tDNpUsirL17G0bFuhIqtXnvCldh9kJKXPSdsjbi4XD9/Do/
KrxOHS/Pr/NHor1ppFPR1QISPM7mI49itEiWV4OcQPBeuoyXvaezgUYbHDhyBfl/Hlf2/dZdfb3e
tnV9PirzcmVdf0A5q5tKQc1hZ3uvLQaFZeWukaame73d0SYh+BjO8WkChc/UzSy/dY+TgmR0VblT
kvh4Zco/l0EOGKoiiFNlvsnXp3FtpWaL6FXbT+4TY2yW1Z/r6qM29w7RLsnG3qbuCjO+WhT23w8d
15P+uXXT23r834LGOa4jVvPwvZ8XN5/nsH+Yp9lsY6XNWbR/UeSWj20bae5r306yU2ju+wnlekMH
SjvTSMxSY5eXA1cszVTftIlsbpNjj/1I+v3a2/P1mWtzP0xiUarbQjP+M5XbjJa5Eqepx6V0n9wG
2/qCnyWPfIi1xBc/Wn1SVhEzMdwhsV9XN9ii+dtDEdJUhlzajzahkYqUB5asiR0NYrQYKFLsmkvD
/LHG6TA49TkVhGd/pn1NqdY42y2okHjU8wPM6onBek8JVylHX4iW7xf6/NboeL9yLQovarmvWEtO
p5D131pRh4I58CRQ2tcqK1Tg56II0Wp6PLMZOmba8/Ky9WRNcyoe3xjLNrXpVm25KZE5P36XlzL8
nGpM4XC6ltJryFz+ZAVjR1t96/06T1andyb3pTsus6//aY0VJOlKqrLpLPWQHr+AZmDOcWzamE+u
o2trL3cZPhbN+yQ+YqFjPuHTcdjdnW3o5yEZIvTlRLGrrd4Bt8vhAy37Z8WWH+KrZCYyMilrd5iq
3d5uzdUwW533wya+KGmP106+ab4yyE3O0bzJ6bUkkI2u9f3vNm7bzHRz3wkNeBEAxXQvlqXkqi39
2F7BWLopzQB4wDnKsjOV1PuVxFouIp+4JrRVC4nQ4Ycg4DmWz53mb3LUAJlIKqhTAS6LuuR7MypE
Ei3oDpiYxFzatoQJjucyAClhDrmaT1U3HprmFwJMegvpZ4iwWJB/TVuZdHnNE5x783siEd2w2N6w
/5MXhfjbt/3J7fsoxM1HfnQpFJ+9bGv+7+E4n2+Lp+/0++lN6MCUg2k0KaXtww4X3b6evWTvgmwf
PpgeFJqLEUSjNe/bks7vq+6+fekmR7n9W/rBjau44pSQKGZ/CuNHvnj/eY7si6fOBZQ4UGwuc1R7
O36NHZyFt8NncpQJtdK81/YMmnQDd4xIv0Rp4V15tcpdJkb1ecMh1Ldl33lD15xTST7O4USvcMVR
czfZ9lbHEFCzU7qsW6tjNU+M1b3t3rjgHW4Vy0WIVNvvS1lDcRPxsL8VG5Z0nfWVrmCD8BjdW7fu
VHuJ7iNKv9/714cbSB2iwnjbU2Vdn8Li6aiB4qNFaVvbLarO6dvQIXsarpc+623KH2BR2iEkzuX4
s5wpcI/VKiVag8QzldXw48HBNs/UN/IrL9viJC0BltxkJ0zwL9XcVULRWb7nOif1+1o1Fe+/12cx
J95biQdOxdUiSi5KBeCl3k8+bRH5tIvwT3qnocQiOrMxzhQX+mlto8u1lGTXtmqe563/UpW1wE1G
eBvFvWZTIfLfXEvpZ2n/m16OE530pmqGbxU1a0j4m+7N+bOoL1qWxbKi4HigMEzMBQ4sP1PMbx0O
pg1F+5l3LdtfFXX5ShByv/vvlFZEEen48+3Uny/LuRSb5j8FGWx/3eS9tGkoBHE/GsR8nMrJ4YP8
KjdMXbrPRCOrmlO17FDUEuURIyOOibyI7lT8xT1RwF3d7lZFfzpWUe96boZeyiHNCeV+6CP6xdXv
Tra9HS76TADoizb95dDmxHR6rX53UwlsRFuRf7Zzeieb2n4facAUSSyHTLYJg3bvpCeC3//oFeif
pUY/5xpmYIHTKAa+m/bp0Xw1MmNJSb4ZwQJ2E5yENsnPHU+gUF4S6iIw8X9OR4eJsBpeQFXSAT+m
PkWmRjAf+J7NaAnpUeb27/CRbLEq3Er3D4muIOD4PtXadCB8vDAB0U6oOk/W1++a8BUnNMXNTKH6
eLMJts+WYvo9/W/6fqwbuFjxDl/5UUUfiiO4ZvysOosSY4ZyrjmfbeA3xdtnoZlgJTDHCdw4WbYX
I2iLx5ps3HrP5jzeLtRXZWWcNU4g7aVy8U1NERR+rX9C54QeGevu61/wY8JxKbW78+sltKjHJ4lj
baOKBOqdVFcMKi3lbJOmt47WmdKJjdTZNlNbcX76WtrdJttE9WrNdNTzDDMShAzhgm1OKFhLt+K9
tPeJKCfpXu6koESRClwYfDHaTeuNdM/nn+shlXLX5X379rbo7gO8fvk6faUnBeW3V8bMeneUFkrE
ezv74ygrVcmVwdsm9XesQWpKwVeyBH3R/FkusJ2BEn0tx8l2Qd0xgKXOH7L6jNJNygdSVGKDC/RX
8yveCoS137HvIDzJlSH9bEVlhqtF+XGKWtOeBRULx0cldOL4NSYyy7soOtN5feSr83ay59cX5Pv1
Hu3f5XMvR+fHvSyKth9nf/O/x7PQk5HlablogbaSb/uPwoQFgkMVmYU0ieOfVv3ltxZQcx3tmvpv
HQiP0h2Wsa3txyXnPRrqRIX+rsEVfG6bagkO75+WXvDL7af68YMtlEC7xkSMP5zfKh/iN50d7H71
f+kFF4F1c41eSeiohDsNvgPLIVVosvPqBas5/r5f/9ldZ4eQDteGn931T/1CaNC1HmpJsfjrOEIk
+75J1IiAbKbN+YXeiwWVAVOupGHJrrH/WHEhDGVVegn1oAi4eFZDaQ1zyXABK2TPSJNzA85+fOGV
5TqBXlBkO0/XYvnmsSN0oU/2dyjDoL64GxvwD8MXXSUfNfWzStjuBJRLrjuuUz8wERDNIQ4TX4w7
tkO92GrsGkz481f1Rycr6Cj2j16rwYODV+4tN9r8Gp0MtoYFxU6OXt1J/PbdbTPwg69a8OLvh5pH
vRfDUCkQu6zrKzjTnwt+Dt1sEaqmrOZaDMq5Im80XmPfQ6O4fgzY1qGZd4joRUSa/ZGEQ6lxLGY/
Tu+X30LLE4j1br8cvz3UjKTu+4naaC8hyavSsnVo6NDHjm9bTb5lNuV9U/eJi7yLvusV9kOqADo1
l6KGjTbLgbAr6xPxp+5NmoPJur5Q56AxgUWXD2HHUuF8+YGrYkFyVqjd66BM9VhGMqAMppvWc0ZE
SDs/uBN/PIdJOk59I6U26RIVuX7UjxZ9hRL3oMwt0DHem7Ft9Cif8MzqhxXcaF5zC8LHNa1doXi8
FfVjSGpaoTGT7rmh8P+fArf+wYVBx0BwLyKCc1dlT0PYRUCnnvhPk+EyXR9C67THUB4JZKxk7Okw
wbYPeJETt2HaSclhdTrDJ+xK22JWDxCVETJ0fUIjNPVD8ySqEOnxmDTMxq539z20YF93BkBmHInt
Sp4R+Lj12FGZHSUG11K89+okSNPoaQpK5UePz3vPHmipb3/jJEmWeYck3la4SDQyy0ayfWBk+UFz
ehPAMAnjoqLwVogwjp2rrysjRkGDBopFZ/9TyDwv30+V24eDA6P4hGao2lPfeG888a8fcYrdTMWO
YvPbHIkDGy+TywZ7b5w5Y0gapmX2e9OWcOUUdkihhv8Pn8BMKfNxh1wVuBw8277x8XWXrWe1CMjo
S8wMjFg2WghHdADU34IoglQqXb6cavlRoTP/5zXHna5oSsIqIortYxJPV/aHr4Uwk84AWgqvLpD9
lh7EExyuOLOrh82mK5lrseH/RCZ38zNVOrP0l+PQGm5FITDYCpQtnY02H+vfV0LAVPJn5aPomLNR
ajfMcGDgLv+xdExMngfwUrLlJIIS+8DjtpwV+V7m5fOUjV/5uuUkFy+Msz1QrtB5/n7MfPjK3am2
/n2sK8nJ2TbHxP+jQA9zjLRMi11Knt7V8nwWj3KN7Vv81Fwkov3yzd8xwds8Oic7tvicEqIH7+Ti
TQSyqKS+bypTV6XENyx0eIhR8BVvXMTBI9n2Jh2tGdQrOxxf6eaZ2xaih4ibP60Wt58rPho7TUSK
ty/YZGotqx7sAGfaLHQO03pmP9z/uuxwh9PyKl3eb2mMy4evaaF8VN4yjx7HKKEtAFpL4wLHcaq8
cckORE0PBBPl9OTyCEh6YnDHCBaKW7LNiRcey4cPwWd+dPtavqcn0/gw/qzdvnLLSe4Y+aLDx1I4
bkhypVSCArseO9bYkcQqRseUXZPJiINMxWdxd6kevsQBAgLPZsemYGJdrIGKn5dUCDUTqejxSWYC
IrhWHp/L8SZmqtcen7djbStBUl7sypsubT1+DfxymRtmvkkeDtv+ZWdcDfXuwz3ec3qWRoV4dNmx
e+evWzye+tkCFrMSPq9z21WmvsRvrpVrvLTNCSxLW/XIABm1OyTSbT3vuADpPj25pbrxfXmOPCgn
++m4EOHtwOSfXONc9EzC3/syPbTHNj/onuaHt6w6syb0sltQazsvNjYrM41sneYNj1jek1jjFkQ4
4xxpea6SXwYN3Wtg79hn6gcEI3IRVsN16FDUlXa7qABft67Woaw6f+Kfpz876RbxxsvHiB8Jct3C
icMx/pr9MvunJGNTUz58lDe4Rre54l6aHdpkkv3bp/+5gln35f/ml+ocOeZuV/I1pt2ZssIgpIqu
1PvFNAsuUQACuIStU11C25z2OgoTklF2TgCxTLigNWOfsyHYH8qmcvbY+HsdgcP0X6g9MWa5aznx
7VFRPLjA1Pduq+vOxI+Xz9vncmYnTcmqa3GyVtIdvQOIXfjXA9yvbz5aCLmebSio4FuLimt4xkdu
Pbl9m+/rF00Aiy7qOC0RUVw+vzP3euLTUkulbJBD/H/cXm3kyq9BcvIaUGX5N1eXbBWWIdXx+Hzr
NNlJ7CruffOhLLWZFoHMjulqsjWf7S6EaFYuKN9p6khZtFLdWCPcoLe+eeT72WlVzTWn/xLfF4/z
AitnHcqcmguIbrGy/PJaE9prK9+eJt8Wf7Mh9535/n7aT9wF6A67Gh6+ON0nHEGwn6Q8SqUevlyE
HICa8jJVi1KZ0pJVwd0fyxBGrHihdJ3R6qa6YvIDtmBmyMxy92VkYigHJbJjIk+3m9PzvOyPob0u
Kh55qNvY9DCPUbrvIOsmLuxZ18+++zc0sZQGwzofKKl4WzHYFs3Hih7zja9qP/PtULUSkCRxgChZ
Ceu5wjcGGrttzAmSTunojuwG/pO37GoJB/GelmZ3UyQeyUYSXddLIJfrrqf0i2qRnWzirb8tkQU/
FQyn+W2xZw0ZZk/R/y9GbtpXhEvl1P9t3HKxapi1KFeAoVtKDvwmXBtH7D9aHAPvTWKYgmiXZCp8
RbxskM5jqQddhlACMsMSQkEE4hsvFPvez3y1a+YBtmossiTK5djnqj7n15Hopr63BA+znX1pXzf3
zLaj38Nu8OkevT+Jz7P2xyxQiWFDoEEQpKpWFLZpZT6308gf7bSNJoX1zPUnvveFyKIIdbU+pu+U
WFKFevJjEq4UBY+HbQj5hcdq+4R6pTD+/sUFw/q6K66Mz2rQ99EriPqPVf6V9dunrcCgFL7pGNw7
dQupNZ5f1/qRNJcCIX5qqAwxs8JjMtnYTwLZsClbchT9nUfuqH80lrehcfW8vH3+ilKrckoKgXd7
yOt6ac1gZJruw5DZIVqLkRLEi64Ktr5s/ZHu3nOBN20TRT6MdcDLrvJokBkJgNohFWNwnZq/DOZD
33Z6he4OADEf0ATRH+RogRJvDzlnzlkanWtrucK1cjxWb4mKZ5W0X87rLvGwJ5uJhIBuwMftCdlp
6isy8Zv1QXjwijLoCgRDagCGs5RAHXA/kJsyPbPiT8+TJ51g/2JH0m2Bc8ZrNidBeNSJhxjae96K
F3fh8++J8olp4yrKfae6gSTPtl3Ec18/3cp+zRZIyuhDFj+X1GAzCpGzCbIH+ZZdEjHX5TQxAKZG
Ltd01WZn0m4c5Fx/3cNfNwXjbiL//1kUrX6OM8ueeMOVnjeta7aesjzndS8Kn6sYZI4iivWJOVSb
X1btePLfXBsKq+HGSRPwfZj/pOYMvSUpnBQOVA7zQeY0ia/0Rbl07sl/t1gtdu/lOHns/+XgzXE7
/QXsRXa1v3WXe60766d5zSR23clY43KvUVIU5vWHu4JiclU5ZEGP0qgcq6vCrXVbvU8Xn9vUaJMZ
526t7RXyzjDzfX3tHsdBLrPs6AZ6uLVMm/SxGj9Wt5nWDuWcrxh7+8f23IjAUkpJ27bF22fiOx0v
WzhO08el9f7qPPvhOJrZ9uz1ykzt1kuayFKqu8wrtydR+F4KJqY/699zXcym0qVQo2v/Jrmkp3R+
ENi01zPFvv776vrswtATNLfWs1yTgquW6pqZJ+wnE8nd28sBbPNz3NrmwLim862c1LBlEGseEkSa
OMo+0jWkT+ckJER4+if1K3zT+aT7u0QlNrQzWMFmAjFoHzZjFcpXzsex1e3nSzoy7ywJ35H79A9z
eoTA9IRJYj81mX26MSMtEpr30/3VrWzr9IHnRgzOFsBm85uU0F5n6Vo1rtV1W/RBGsliirGnOS5I
vb3HmUpAkFgROOg9SuVmEmv8hA42ytttv490ECf5TCK4bBAiGR7yc/pNXxm//4+l+2pOJMmiAPyL
iMAU7hXvBUgIoReikcF7KMyv3y81Gzvb090jqKqszGvPOfc7GjqIKtp+3R8DDcZHmdWjl2lgaeX6
rNi18EKpRMMOfkYMvrG9zE02hMWtzKqd2ntbMjVCFlovIwfRjxeNEWJJU1Wl9nxQkwyopCmQhyb2
/Ov0idODe1KsARKkvPgcmcviko6Wl1CD2RgEuEiyfU2B/zHvqf5ylv3Of3vKwjDx5oFMxmgXZpnA
uUBYrMAeq/3h4sD7yCUXDYJb2tq5oZcc7NMkhCfNfOB1J96cu11Xdhi1n0i9rYdyQ/2/iInbzPZ5
AO/tPLaqmf7NkIdZjtyh6FaEOe2lJr7FO2IholwLKOsQOLLuKEAHcIcpJcg5sesD+oujCuDiVL6D
D2iSVzcgrcB0YE8QXrB4kQs0IBBrVQari8HmMzdO/bAy+zo6ZNAnCNI6qfcAYSb+lZMAajj+S6Yr
pHHJByHaXYb0am7K2ZVVDy0da1Tyqhwka9ekD4BxstmSordTuqWvSJbvd/4NQ0cPMnJs4K1WYAyL
fhGpu4AIleo+8F5WjXxFyM7D1vKwmkEpc9pVDgSspfOXF0D7dzXdS8Q6yZmX4y8gRi/qCv0KNdzl
F4W9QHyHjygGGC23gO6r6DSfnPt3uhGnn7h+0yoJkJ2CSITDBs3uB3lKAVJLerL/I/Jn3RUYfBAQ
2x/LphHoCz9BoLSGFuUnxIEiVeuIj4yb7mITgZNMHjnuWs2t4ZyyLyAZMCK3+spPPL9UEKWY+Wah
CzyggFvZtDWYAoSb1CJUBBrNoOB/EY5dzO32Vh0JatS9fxUhCExm2fS3jWzDxVREFSYr+ca0pRa4
+oZW7h+BRbZaEB4BDQ+YpnWrolZi7IGzgNPcO8wYnEYz+wJYPNhY8BANQE8Jt1PNVeemTLpuXIGo
BsWmtXFKC920NFtBvh83CwU96fPwVodByP1G5eLXCs6LZBbwNqQN8gW8PsYuyI2Cw+Omod28QUHA
Z0+CseFGmZZgebQ3Cdzri4+u+5YD5u+ABQ/dJF27DoOpsdY/t9KfEov5WNB4bi3HEo77hIahvRAN
t1DtibdQRc/0hSw7xkCgwBVug+W77Dsam2/LWSR7Lh1nosstUHbijbO7T5S5x3mV5HDWp9VfNaGo
J2Y6zphm9+dnlH9yVAdAIwNGNtT095Xr3w07Oiho8IcB1kzYJLgJFntLQuZPPKJoTRfd/aOS7mXe
wn/hEIJBJkW1nM0rB/njvm1bw+cT5MlV36UrmTeIMe+QGgKVSpA8Rl9oAO0GuouNdUiBaOf7iwGK
FN1I1TTStULaZti58Ji1RXe5GWT7Aohtez3m+Bjn/xzMOT8QxBYrmUkw5fy9qHKW42QYbjE80vuz
wpm6nRH/wFazHuqmxQps+Dg8fpWhJQSxNz6G+baOXFnuWrNthIRzorOq2Sn9v8KQuVpnuytTnFGP
S8CrzihJY5mhgE3k8ADBA9Ibbrq5mEiERsRQHqJDMuEI9qdX5tqynsf+fVi9k/vuuz0GrBB45XlR
YhPy6BhgpZaUy4Od9UG3xZy6SuRVGIzlRMID+sBEujJK8a+Hqh/wWgUGU32MaTURnHRwbiJiPqkw
2Y/J1v5FS369Ri+iK7dvj3Ic7sZ+KDIyfSGbeI7pFce5fbU9MPotf0pv3xxF3zwHjAjLFwyxhUwA
+PzVn3HXQhDne/9o8vmAjhahqkiDqxtAkGp7WN/bP88W3cLQLVt63s6yu8rcECqyB8rM4fsxE1vT
6pVwh1Xm09xgMVVbjcR4/cXtzUHy8euMB+HnM3FD5PBfxvIYn/6kHOav65BXCHamFdECj3+dgfkm
+POAyn51RY8DzOvthsYWxAV0If4hLCF3cm47qIKC6aX3mPnZs+6sFSdz62WI970oMcSQyv7CBLbe
X8BiD6kRcvcHzZOKlxjqraoBIlIiQBDBqyB5wjpszSvDyQu70z1oYlfsAVWrkX9x/Tpr3sVEeGDV
cBNg9zEDZueHnMsSF7+FYwR0A7w7z5YHKGh6hqLh988VwdnSQ3B4Ll93TRe1UrugxLknhgA0g/CK
IRt3i4znszLIN+2FVN8p+u/1khamXMckBJ8bNphrky6+aXTUbFsOTb/uPLbmmmVdoTjQsIlf0rNU
U8EgIMwsIx6zyDH/vajvRrleUXsjFPU49yWic6KzbccTvt6m6IvTwy52+ZTi+l+TqfEI/bdMoC3S
DvHj0mEIX/CFXkhn1IZXldXIp7B6VxGGyH+pFU5ESB7U2+qg1ggPrzdAEXiVvuwuke+EeOG/HLYP
9kcSU8Uiu6yH8sgtmFOHRTes2A8v11SiVV3mHiyj9d9qoQu1lKj7sqIBvknfxhxgWWSDwAzWQKFq
c9gliu55ZJ3daNHNfwchKGuGQpNoXNvh1Qpjd/+u4xUUtrZ7uhoES316dI9NKgxZYbhDxKVlzcH0
U+GqMtJ9WcQHhV1b/Kx+NL07ytHL3q5ZaEXGP41MmznWkm5Dkl/JlMH/4bqBwAPU/AC+zXrdRBx/
djAIqSxf0cdn2xmLY/MZVCVl+45s4TklU3BHmTYbb2sRFTTnIzFJTHY/DLGlXwZcLww9dgIz9rqQ
qtXnxvQpDCTeAryRyV4HBOPwFuyzvaQRglcFYtcDW8D8cMlTF098/mpnncch48dp6TA6xYmojQOy
7q9h1sRNArKQHwXAvldrJSV7zDnGSXHiLT1X7yGtDLcanBQE7Ri6wWfj6kkgFDUA3EMCvPXaiqu6
9MjfpprRUKvCAWce0FJffafFCBLku+CgVVaMF+EC+Fj/bJgAxuspWZdVPyqSor5tOglP3M9PmCYx
m90Q6jXGZyCEOaP7WsgVaBOzrJPVuu3O1VCcXoHnISBe7F0/6sMRKUKhtt8oa4VUZbUfXqbv281g
VegwMeL6KNPwK9QqRM369ZCl8HL6saRpFN5E2xqmn8OwU3VdmVZ5LhNkHYvzBg4B6DCwksNnCgi6
QaqWvbeCLUNgcZJ8uesfwq9snR/wae/W7WIsBMqIn5NiSEA4I8UijiTi+YxNUCOAhwNm+7nbmxzZ
zxx9oGKbeTSfQq7AMwx+8bhrKh04Q8lMw53Z1p4/wXiSUXAX/JIPwCfFDS7bTrBy5yyFzfPMEqd9
RglKxVVab516v8Zksm7qD5ngnVhgSVHu9n7GAdB43olca6eFkgU5jvCfJEUey6//PUMu+7mMmtba
koR6j8iPMVfEMJ4GyeJZye9riiqrdM0rnf33YYvDfasquQFfKp4aZSRi+dLqUefYuM4sBYlV/Tre
x2ZvMhzBlwbeG/e3meXMivJHnPB92cI69gzvYl11VfFE8CIA/qt6Lq24gndEwFCgc6hYm82Pj/gg
B8Kh+gsJjddtWWwwxForZfmy80awE8tvS3DPvFp+7yo1bxyX4R751jxvYtU9Gf/KH8IetzbptjPF
0fnWwDQxNC/R2NW9a3QcL4rzcm07L/n4yqy+zghllGYoILFxUtW4JpdMiKHGLAlB9e4tPSrYQ+J4
N7cqfW/qKgXDYuXcpgzsluC8gLxWhSp/8cfx4Yl7rPaaxgKfwqv/cTy8jARGwmbEIAkbvBLGxgAb
vwlLF7T3gl6h95SYt2hMk0LIpwLT+HIbWDbvq1D8g6o4CBuuOHycc77tzEM6tzb4aayhxQ32uTA0
FmdXYIEpPPR00e0ftx7898QG8SeLPs00vEXX9p4WI4HS4SdJCeQVBIalQZpaX3teg6d2x3wA9+UY
hNjvZ3M00SiMttKAdc+JeWPzaHkPzp3V5ePpm/xexyEmV9m3UPbYeIV6OPIkIQYPrwbJ5u/IhGCH
Qk0cPLCEf3GregHYQgscRx9zCWfQKinM/dk2O2s/9jRqWTi4tg0M4l+s6x1uo4abVDOckyf3WsO5
EdiydnHXVpOQTHyCGXannpgp4UOFKsGQ/zHtPPmfpJZcffhfMKeQuAzfILDw2sIJtj0mPu8uA4Hu
UXd73PEfNzK8ayj0kQNOkFHR5O04U6Y5zq4z5a0TB2cfabMfgm9nNvknQUfAp1+jJrowNjHJbAsR
wlDyta9IedZRQdjFXrwK36m2pKHyZ7aY37Apb0Kl28zd7XGxVghoRxvTqLpC9TbGRhzlowoTa2dp
loepZFTF6KapXTxmRfOWQml4/irhDoF+NYuvjH+GPCepHwT8kloQhN+dtSslZ8rhmF/IV2vE/bYd
FRKDcdBfPIwEzU6Wi7tBob9N7jyp+9wAS0viVg9IKAT7ztvc/AgF3KRTfhE7OgRwVIm2GPk6Duss
lRce3EpOvkjO3wiaPYdl+68Ay+54ue7ij0da997CQgq1Fy1yRrssnEHYxrbYaeS3hitxv7lWiI0Z
NtwyXsDG95W3YhhOx65n4iDNw2e7Z9+quhNYtqi1oof24m3/fqxO/93p7q6GdzPAVoNLGOlJC+KN
a0gW3+xcD2Z/ob06SwyQjYHdKMXZ11hauZU4/jC6jMJ0nSqowcWJpYC2eneWSfMoVNtQ6t5xNYEg
RVdftmrm2sj3W4Fi3AzhmuX9860ZZkL8Bf+wCLHv3oDAXNkqBXCqkCwcETvDifUXwbytqzvcGqso
MfePsNMsOUdYj06Ykq76Me0Ed+sjwB4Ucty/zW7LJ75lIvtCLVQn+zkIU1PvZu5cnoEuZKFv1dVn
gM7RhHo68GWft8fZLCffRiaCUZ1PJ/lD8C7h+1ZVFKyuHcZmeUXBR/6/PcKg3uT1TvGEG4gWIRgx
bGg0HbobzxsCBfSVdZ0Sl4NmD5A3HydneKH8NJTu3RXsHCOzQxggdww2i6fYd3bz37UAxlQn4j/A
c+yc86/khU4eaL5mrIElh9AnUQr7LHTnBdhaBJp6lpJDDeMa7Cqv7qaoJEqY8XkeSMGAiQ7lOn6g
qLjBs/EAL6Sy8FsV99Zvi59AY7W8heEqxJthn0igRIZScHqghQ5vZ+dpoalMC3f/Ihm7NmQlfzbQ
glsMd5Bw4GuIkf6jJXa2bLsH+x2I3U3xtO8tivzd2kH1gX/DNcLg5DFT1e2js4snvKc1UVsau0xw
JIPDogG5LPTyJ18npPCPC7GVDnzwPplAx/zPGAQqsIvboanoNezAn4pDtfjxtUoOds1spxlhyeTW
iT79vxcSapG9s952L6M7ktKlvRqQVvIwnuo8y+Y7PBgLsgx6D38wHwYxLPanyuY18JHDCvvG7GHk
KahEFvS6nCbGiDYcCYAgdBSOEII5zhHmaVpeoxQmuH3d/bGaxTN97inR91OyG8bQ0oeHlxeZwhbJ
9ZhVwyglA/mSo6pvg5Vs6abaTeve6UaLeSBZ2w+9ttPII1tp9z8/VsMyakJBShVKcaG6f+G2HIyw
SD+aRpaQG+QT+HP2i532EIm4qYYpo8ANdzsszj4cHO9gl+1t1nW3yZLYMSJFXswZZ5WEPo655VgG
kiZYOVOulxyVQLREMJw+GB15KqfF9g+uHS5a0T8EADTim37G8qRnhxvKvQvOzdRUQYtm4oeupbz8
OJU2U4iq9CZoi/qkyJeLSAcMmG3rWVlfsbQQE+7GpfcNP+5Z1aO9rot7+KP8smNe+X952i1q2o+r
9buQzKM6w/8dJb8e6CKHFmQoDtg8ntZt7/ckhT/ycdNjb18SfQ/mv1lpS66OQTpl/upGwgJLyuC4
vWdTSFxCFIDXx9BXeL9rSJppmNnhuVxLFONthudH9/1LaX2FTaXY4sA7lGEkElknvq0WndsLgU5Y
NgvJS1pIHxbzOQMuSC88Ta6hKSUTxqi7yB8dC7GxDzn/Vszr4ikla23Q4P8+dUINjsJQwPXLdeYm
iXhV/iowsuKgOmEVgvUKlSVzQf+s/l+k50OJCmPqwl4SK0UQ323+ZztdGuxVPdCNbkZs2d8RthYs
womRWr+F6Bp1f19bvz7GPufOMK1Nsxx5RxbfBX2W26A1NZx6coHq34KzlmEp2TvvXVa3V1MU+FhR
6b+3oq9pcWxnyVVoqVY2P1xGdoUfGt7sz4GG0WEkIvlrr+5GAmsiMS9egUsesEVt9tHlh8pYvo/2
Tt6tT6HAT0dDMVd4wSjfhzXBLBt+0b0qXD2HtucqiCUEnx1alkbVuWEys7umPJSd4F9C2u/N50Ok
a9rKoeNsCjkDYpD+799BC1TPP5C2Rxd9T3YjN1Tsh5SDqNzlT23AsFCBZGC0+1te1Oepp/yFFrsR
t6Wi0hck3KgzQEUiT7sbB3ieHFpia7vWmIdBRL1NhTEft5cEM4PzgQOmZJypXfsLh9MggkeHx0+T
nqLGcgqTXucVWgWvjuNgXlOWRogIW3qF5hj+HcRu8Zkls/2obU5NEj34Xn9+Pkf4yDeHK2ta6TaQ
VnA220F1wnJy37AreIp8NE6orqgZZfdJKG4jZuvtfuKEP8kAxz+01gpjahiC0FyDdm4o10qutIN0
EgkUilPd5mLg0mZ6GNMXBDH2ofKlJDYNI+POOb0Z1+fRvM1ZQg2CoeHaqJir50yHhXJy9p94Q5j8
FClb6mwNHiQDUmSp4kHy0NDeCdFxrsd/ow7QScrKdZxjNM//+OYg4d9BEGfu66l6DyDaNSbCDOG/
ISg47AuDc+6j5F65Yklkcbka5uHLHqopzWj7CVd9CKDHZkxGFQzxWsmk9A/mzcXyZ77rZh5viWVr
+RVtu8tC95Rq0oq6BhT0/msDqZmvbNKteVw+JlTiwBQK7fWpeolfpISZQ614/gTltgBM3i7RsIuU
Ep+JofrB3M5e5yeP+4wnYeFWcJ82JSPGkvPY4Z9zOa0GYUcKgFJlTx+s9YV8PeOlWegcKk2YKzlS
EG89Gn44uB/7e94Mtu3W5Yr2YXQTP8sSKpkV/stVNe2rcjB2U7rhV2+OJ/2zAsGB/vGTOZo/D8mU
0iMSmMhjf9gfMePqhzdjoR3l3fLvjIZoh7qGih+jRBemULpoGU7YrAvpMlIO06Egih53OEcicVp4
jTUS8Mt06BQfwrzJ3ecehN9gEbbsP19nCzmpwdpHDakKi+E8+/XwMx0Gnyss8BPd9Cwe3k8l0Gbd
iTVJItN/b07xZdXm9kL27YfFXZiLxxphdLLOZo5duvLRPxUQ8WaIhpkKdbheaKFMeZZN3bETfUiR
xGh7YjOr7nmsganWVlKJZmAdPw/oj8Ev+NHBo1iz2KfPi+G6BYxpFk/SvGilFg0aA0kP8ufk5Yxs
qXfJiDtuweXWp6d6EEykmdP32jdrJX0ropI48kMmK0mGsMqI8cugd3oL2zZMxHFc7CTe8t96XGYz
8NamERFSZu/Hob+1DcM/7GfGcksKjs5T41wAwDUWo+Y3yRkhFJHKbuTO4nQtWK9p5Z6uGURqu96D
TuX6VqPTLyRUET1hbYhn6jGNbeILBcEH+kSLtN31Fp6byEsK8r1qJBkRzriXHrtIYRbT9PQx0n+n
up4XAbL2pkUF4YVRWIZzTsqXPt3+xYVo8y6zDX+b+THeakLYvwtdn3uZ9++/tFtREg6amC/PFspD
OYZwB42ff8f/Hs2tOK61nADiGwVOp/UfvPP77fVE3oCEdSiHelVWOmqYqlAopYJ0XRgiG3+awthi
60AA7sTzw5glwqPAKW/EVzO/RnkbM/m+7ptou/zGIbDHSAtUo5cJbkZxAKmOSm5q4+n98J4dXFqn
qqm3f0L1Js6bNFshUNfLkhBHp/glLbt887llZ+oak/3HYa5VanRXUIm8wMef2eTR/V6iAV1GOFI+
VPOUUni5zhpx2ZndYa8lTJbH37HpINRCy05DjF4RpNK+ptcBeUTBTjj3mC0rkmtTfRYsuaMcjZ+e
sVCKDhUciz8hE896CALZS2CF7x3hr8GFUY5bBp9835/EXsq3uJy5Vzam1PQoAs58jaTPsdFPgM6D
rsqAeuoWw3QjByOJs4oGhl2GO7Diz8tX+jN7qkaD5OAKsktaQ/D9HgDOrTSRizSG/qaSvlc3H0QV
tOlbqc3wjsUQ52Z4NEvzckAvs1I2gLJaIo8/W4NszPQiU2/MRoCY1SkoKJiga1/78/jnnmwfcTVO
jVUzt6lEz24R7qcwy/NWi/rt7pQjxy2ql8NbfKk/dv1sobuvnovtc5ZMCca/MvW8ld0+Q8HnuDiU
5CEi30TcPS3UHvPVpEnq5OL0OyBQEmf0hSt88kvGEfGnC4hF+tWjGHH+OA8LSvYRqHQ53r7sG8/T
SyZXXRWO5UexDcl+C1br/Lu+d25gTOXc4iWO+gmhiOmJ1WVykMk1Cynyg0ScisONiRMp9M3Xe0Hn
EsLeg4J5gsbmk23dctjcYp7c2NkLmUyP20p+J9PjaB/mk4ABl2Ayp/t7Kfmo5ElakLEYePoigMM6
5XCdatviGOT3QQNqAYEh4Yu66adcYJVSNGoerfFp2ni+5h9sw9eRUGc3vfsupBysR221YMLzDWQA
XPQ7Dp9gkksmgZIcHNwibPYt85mnzc4zc3zFez9BCgCGIg/df9u97681iOHt6iPaVNObyvMKo71t
HNQJIKP9+fRyn2ZK6WO+lM2NolXrhleD4ZeiuwdxkA8AWyBo+Oj5mJMeAoU/l3V4sLM6nUM0RA/f
0bYLqGFAg/nML3Eq1DOy314l7kYGdq6kbcew3iyBlnOxcs3T/F7lq4Ya4+UCF5yvdOXf7frLpWLt
LaW/mUuWtCrhBOTcNuR63d3EDT+hOwMwdC7U1vG7v0le+qn4DfhoTr730stfG+tr7RS/XmCU9lXN
Os/XczXXAcWNJc/x4DmBK+yDu0KqZ97cNNbAxX0OKYQdSpBvqW+XKHagkt1kojjMfxc7urvuHAA9
eoR7SO5crnS8/maf+B7fqf513c2zp5cb4/IGxZzLNBfGfx5fFXlE3rt5IxU31ZV1f1VlBceh0wFD
LJBO1cD1tmMNxe2ltwD8ywc4Y2G4S7VDx1TmHNC7Crpzs9Oafg9F7S4hPUAcL5Ul46ngJv4RyIF6
QM6heQkP56FHJOlejPTnHoJEmPxV6O3AQd7jxnL1pvrkb1I4CE/o1362iWijK/W9TP0B3+TU4xy9
/UfAbbvuDVwUIkLzONOw9nsaE/OA80Y4uLVQAkCOnEEoeQuLjWMPLBSrZVbXNwgV8O/7hIzjKpAz
Dnrr6YDmWKRqJxjP6/9xp9bYrvD2MwF1Xt2r5t7rrp7I/HEOA9KC0o1pV4E8EE8CRj1TSplAhADg
Wo+KjQlQbMhM/7Z42avp2X3JMgmZy6R4Dd/nCr4eH7z4bU214xelZG87ixY1oMZZNllz8+ux/64Z
Vcl8g/bPx/GyvZzZu2EZ8gHFmMy29ge6lzPuZJhON85R3VYBCNdkeot6DxAlv8ODargc11GcNjLN
5NDS2OfTocjI276OfRlkyn+3c5h/6x56lI265tB75HR851od2QKBIh7byfybf3sjt0UNYtJXsEGC
wP1M7HTa/bMZco/KxQ6T8A/t5efSkDOmDrWhnjA9ODd0AjwpKEU5Gz+qheXbJm6eo88M8wqsNn8C
Yg8VZs73jiuF00SiDadGQynAlqvAJb6WBfGdkMH2tlabzWoj7cfWxfvYwcSolGIROHUKhnHDPcGe
4RII+TAjHANd97cMTf6o/owD9O+prg/4X/HSbQ/AFT+qhaa8Kxu0NQEbT2Cj2QAftuuCOzaELNPA
EPj1aNtdM1xgVb3f67fjeIM8c57BcATzessEdHNOLcGhPAfwgXJfcvOh5PQUPlNoZURIjWqkm+sM
YKsSq6uQjUPTzz+053YLRV90vzkhNPihxhPQ96iQRkN5/X6fvl/FpfmW2Et06p/nT6S+T7PYtJdA
mihf3s8VkZXhHtvS96r6L1nLDhRMXk/1XTWqHZvLZnZwNADl0faiyqM04th7KFsETN+mSbypfMS/
Ql/5eLSo/fibc+neuI7o+lbh7q5VdqtEh7lC/7yeL22ru6bM5/6lXPQv6dPGStSLpQ9ZaS35HtcO
RR+51CT4VRZlnqpadejLTWn9zhBgjzCIUZ2pve/KmDJLZWR1qL2SdKh1JNXd/hMgHxB+7SmB90wb
lvQjLDWLdU0V0QglpwpuWv8xAJ2rL38XzeU/lLn3FRAhdOK+pflIquJRWsdlpDFmAXhc0LlZNLOw
kloC7YsBiPqLu8rC9nvUdRADnec9/UsBI8q3E8c9tl+PtsHmcAivtChHA69ETB8G+lAe9Ke9TA0F
vneVIySvNwHe6esW9wrZJlH1R/x7uNXnv9LwR2d16CATyIn26cYhbgrYAYeEdPjyHWSI9xTeExyu
bbUeJ8+ddaqqg6IXcToj8OU7yzT8ZwVcap60Dp8PQOnJ9k2oODhma7hKK4iHTDO7feFoCtk2MfAb
Usk1awRfixpjNtM7JL5XMf3Hw9eZmGq6l029SjEy7/tD68ruCm0V3VTvzoYvxHE7tR2edcFotBte
sG9QP+VNCvfOXZLDBhzrvNxh/b4ynWPARCSSASxxJYRA/tq0tTnVN8j+Dx4i/Wx4zRmYxB0ZPSWH
XeMQVc+UDhPsGvdUlQuiKxhFbQrEYTwPkmZM1uk1865slg1pSD0gch7Ny/31QNFEHMWPr3sFI2dQ
jkyCPNWWRTNEyktCb0zir8vSTjoXx1YTPxGR6vocHpa923OWTm3rOfquIfpVnL3HlUOg/OqeZ5+0
MgZQSPG6jU90vX2vH+/rcaWQgp4HYv6YRstyhvrCkVzP4vxJ42pZe+YWtePDIUzNopva3352vTQJ
LqcytcSmjlg9RXkyy/JW14w4itaLEb6ijIu2svLlbsiMfPn/0IAHnlhI5953JAU25WS6eZINu8H9
KJ1rmZzypBuxrSza+f7+lwZO8tGEWZkGnNVaZg4n/BJl3otkaaqh8/dESmqkPqklSMin5x9UFEix
3LZ5/r0aMvdAcn29PGu4pcKuDLmc/aOzKR8SocH+iH/U4/bn9oEDPTxa0tJrhgDE8u1CpxXN9gus
ef382iR/7/lOIteJnkL1T5yO2yFRc6Vk1FAE10fIXX5P+3/LTZfxPF57OUog2XQNRUWQwXhmon6a
ntNNxJrfzBZLPvn+llzUFDTwsISUTPJTMqtkuPQjoRPWP+z/FZf9aF+FVdUVW4Xnestcm0aGq3ve
Uv8Sueox+5ml5ZxemAK3Cww/ig9BkbyQltRpjzyOLROLDsvWBdycv1sbkFEMCjDe6VJI0srk/8mR
RIhIr7Dfuiq5bGs3Z5Brkfk0IYrNZRoLANFovNhrnGbBI7dIAcu6cPQUjVNdBdnHpZ3CB4VwSew6
V9tuv5isiYkns11ssvP9a50ZbWX0QAeXxKb6yHJwCZR0ikOLNCXM6TDO9hLQOsazrAeZW+sQo137
gkxiYUTPN1ZMfH/buO/TfSBADWVh2KCz2RBJKInKfjpZRRpNYZBe83p6VU7YS6eU7Y+h2X/T12Hi
LFK6OPATZ2lOohcVLGXrQtvh0smdqyeTg4Fdtx0oxy+zGhzT6dnQhoDowJtOzu6XVvY6QV6GpcSt
XRmBg8icGpwoNaSj1kLdYHDmIEzOYeO/5odefGwyVDoqJgNm5mTg76XCtH4+NDMavMJFNl+z5Bt9
+AqXqy0k1GsUp62pakMMGROigcTtFW3JFwXeZg8iH4U1Zw4PCXFy14xElKxTYkkmyYrVp6kWNuj2
+35uZfMvt3VjSpjyO6JCODx95aRfDwMLSk7fw5gPRJu5+mTqgoFaSRJHGq8ZIVQRGWVrF5fPUv0d
THeu/iTElm/sXo/dO4nkVC2iN6XYfPJubia0PHu7EzaG4Pnb6sx31TWFLEsDXk8F/0jzvvgvs1Rt
7DyPH8VUQEXYrNfo05nS7Mz+UzJUaedqpp/T33Ur0uauXpMjKjWLbyLXyH/k1KDzqtkPRHER5amz
/jw1dx/bf0I3qzH9ybHUmmLlW2/7b3o0ereZestkfraNuXOGJZAsFz6vAkDykqImQXU103NQ9l9F
ThpizExkV0NO01isPreTM9bfhkpCOTbkJ1vOjQrXdwH4sZ2acH+HxWv60OD8kpkORUsQOFqU82r+
6/wZ8onfGyWH9q2doL0DLKj6Id1h6tx81Eq9UdxJD5VN7n2aHDT+MHDyzduhn3g91PfbctwVRG5P
r/cXjzfgQpciz0fZrdNguZVuBkvXN8WmivvuXZYALJ0uvOGaCHrjxVc6h16Q17ZP9wSQhIGXqxd4
7cgIuFqWbTnkOyR9Qwq37kEe3TIjkv3+mHrZpTubVC0ALuC09nx3G/01j3//YeEUVZ92daJRZIDE
OexrHmXhQXIvJLK5aYetw2eWNZx1vs8vhQi26osHi6X9T5rnJ9TXRDNaDwqxJd81MrEG+q4xp9sz
v/3s7WWYQs0poVF6fDMc+FaPLi3cH10iFdyX+FJdvu9nR0J1SupGhD6zypA6Ecf6dKR+/jAM4dwQ
YFxMcFKm7HCaSRKgYZQ4UDC6f1a7MR06SYl5tfgs55sX0Vo8IoO05PnL19WYsqMbnVefk9AVmWZG
xWfLsIh7ZYdpPVPRVhK9fZuGnq3qCHyicv/k/z3fKd5lj1/Z/bdHjYcq8A9MfNs+Ud0NihPCTCQx
U/QxOrEhPFRRPhyjeT21rYSBE+DI1nu4MuHBjE3cxr1jg+BdM1MitcSiREUgxAOo+7X9zRv60M29
J+tAo935s3SjkMRBvx/6u6BhXHnGupyYDLzr8nf+LDvqhU01zn5t+qeX1Xd2Jm875RoHLBBSTPpx
/eO0k5NFpmVooHHJlmbaJtE8jE6ou+BDpWwALT5e12ZrAYscAuPJUT+p+EQV1XAzuWiMzqtS14cx
ZINlthZla6kP/vySUXuTW1VX3xmyZ8+v5L/5McjvJToGkQgxu05N7jX39SSX1iSnoHlRXtduNFsg
LsOooZKvXluRm4Kk3Fxfy0SrUzUw2nKmiYVhQGqFOheJZOg+CrZQtc9jldqi52rjuhbKG3O8Gz6R
rOdaZP4OZL2W+DXnaojEmrvvUB/DKyGw8yHDzySJyYd+aO5T9ixC3WTGKbn8myQqJykp1Bb1tFJh
KfUqm1PQOT5nx8xL8d7LvK7/bfp0BshS3B6BIe83DsrugxlLC8Dr6dkiOyTlX0xXWKRFoa5EppoQ
Y8jeWs8tdIfW878VnXilxYtkPXphObY5EqfxREa6AFq4xJMbPTToAqXSZNxPMymSwEy+vgBPEGU7
W7qKSnE60mdF8+dQk+e0Cf37mEpVpi5Xo3RUuWndm6ryh7rjyNGeokGarNrSXymVZ7h67ZfCohYs
Z62Yk3tTD6g/8TZLt4Q5g5Ktg/FXl9Hl95Yor9rzfjw6d3YGiLSit+do31GgTJ4bIsD4Vkka7Cyz
jv/t2VSjMGN4zvL9WM5SOflOjPZ9le1FzzTE9ujQSBdD8ndGZuqRpJm+uM/Mz+rMKvCkqUHRwRrY
hQHY09M/zH4bW8FLa3pENFPcNTHNalohX/fGcIj3RcPOOcE8EQt6wT+9/FxbuVo0MA0SkQnSSd/n
37GZm+nIiCVOP3Z9Rg1o/2FoS66gzZdsaIrJ9i/zRqzm9/2YHRr5enFv1mxKuS/0u/JNEWT6eDfG
rTW9dfZRLVtsTTdUPudTyAeQgGz1+CwtW8X153Y0bx+7m21Zi+BlP8xNskZM2L7dlF7d50n8YBoc
CYhMZTOLWtvfS7oyp2F4eIm/jrnSkyXpbPTePk7nctzfv58HZNg238tjOW6c3qhNQFyqHGXKOYEm
KtJ15iwfB3SqGpmPTOXJHP6uqGrU5vNSqAC/PJqGCyjiPUxBMI1VDkzS4zthNXB4GoZ8tOIPgjC4
h00weGi9bkpz4trcJwxI7Nx27SeZLrULAi90Wn8fPUpv6WQ3+t12DdJrbQoNkq/ZRWXxIcmGb3zL
Z8oriC2Cdj0b7/KWezTmjWKP8t+F88LovbCnlUOTOMjbI/DNxKkkKbdGKFK4glczA7JmnVKboLCQ
HB/fjg1qazXDxj8OffUPyKNx9LH82o10eE4BXJe0474f3avm6lCZKDE5NqHk00xlnt9Q9KEQoH9f
nn6sSLqphKjEkoYZJgfnF7EJf7UlckOyGEDy8/KuTqaR28pl24oM2ebzI1HZSN+JHiONBarEslIo
1ovfcs/TSwFwIN1NT6upeSVXOzYuH3njQTfl/Y2NpKK2KD86OpRe7KWTauRTJUTJuERO8k8Xrb4y
ebK9COD3CnHP5eZF0UtVMh2wLyCzNZIU6rTLZzn6FcNcB9d3YrBbbFY19PMYQaYurssP2X/PTUf4
k2BgvnYNsyEJwF5b51JBP/TMXpGcK19AwIxhtosw2LFblbS1sO/FOqU+p+5YJYVI6kUha3uqmVg7
jPFXyWnehAhB7cRAQNWgdHNVIyJ4+BT1FOqF++xMj+qcal0bi0bUUyLJjrMfqdfje7qqUF8+jmgB
T5trN9FNtm6F9mayfM9NlLQ4EJPn/3F/5w9qm9feA/ruPS8mqJFRrdtQoHkcADwZVogQVz43Ha3e
FJfswq2wKSP8LE3rW0eT5y+WCMao17ZCRVC0p7wmZaeoc+lsW7e/Em2Ko9TvW11b62f1Ojj/btDl
HjNtsP4cakDAGthbuBH03YKOIvj57uN5q0HTo5G/HiEAbt1EL1MTS8yHfsnU5t3sF80dQvlVz757
XTR3tcuhdR6m+ptmUuO4dX4ECSHyyc+RrXr5KH45u4uXJHTus7SuXmaLay3Ru+uVlVIsybxLjSno
1SwH+95zrJv+c/3NTYySkdTURYICZ4Lk9/60e9KtsienfWL3ujXjx/u2u22LNqn5vLjssV0Eq7D3
Xi60+zW7r9qTUNWP4eb8QoN1Uc1XaMpWKYHodtUk7dl23JiPKDVRpupETQLGKlu150uySvgr+Wq3
CVSPR7t5Olr0jVORy9V3L1ErBBwGLRlnYOPmazIPJYF3sxSa28F6nOkcrk1yksRke+n328Cr6i7f
vbHkJ9XWXXcBX1qiWBKm9gTqfSn79SjlO6fO446lXT45Zm1iLB2prS58NVtj3ByR5b/965Q/DZrG
xd5iW1ZTVu931tO9R0Nsb9Hkoslfau8KHkMDSvZVig4VFZwbIXaMLeChNsnswueZ3ryWZV6O2b61
1klwxhK7YBNlXs8zW6i6fweRKH6n3qPZM1CDf+CFK/vf/5F0XsuqYkEYfiKqyOit5GDO3liGLSoo
iCLC08+3zlRNzdScoFuEXt1//4HoMzxfiyGqxC8qoQdUPbzBZl/0ogGKUR9XJDaTNnp2SREEShOh
MfCRGZVo1npL+IdVqEGWDtnd3c+YF/3wN2SXh+MZ7AxbNx2sbTFZUaOq71/lyec+oxrXNf5cfOxb
4b8iJX4/7etcS32GNG54nDV/PCK3ap69jp/v1KzPuJakzbmkd2HJmEMmNEZdkbysqfJhnB/0w9tj
0+ACDLvrrbP3nxA6yCOB1TmxjVbUNzZyLqzqsptbVw6md8qFPpsoe5pKq/Ik36InOAIyQ5TjTNJ6
AR6F2F4pL+e3g2pC6FH8m+hT9gY0PQbRyh5fJuhYCv3MMxLORWBQbY63LJaM4KngBXtlSeDRJ+nH
WFg/jr8TS9FsJax9NtIE6HbB7rC8J3cpZIug3qP9IeN+vtm8My5VrF3gt9BHgj9q1ZT7wGzZbfpU
OFym+4ojGiN6J01dfRhCP6/hd0OziUM29qg5kqYb6BMOw87PZITApBR4XKwSSEANv0d5x8UvuuFr
3a7JrJN30qSDDOIYqmDPKUBkHfRCH8l7NkcxwyVJ7yErh9t13B/fXuC7AEl4Bgwq+DCLh6tCAVTH
qmYDY34D6+q/yqRbULqfY82zcN4lwsvwzEtfd18z7did3uSeQ3UafCqnxa9YiR9Rf5TTGdOwe+K+
n6Vht/yaTgeouMs1skcdkzUVj7g++Uzycx/2Kn6Rsx40x6vT5zZDy9sF7cnShtk+Kt+j6uoZuW8d
NWx7F5+rg68k/2ZK+5L73HNyadyQCw0b6dxw2NsdiY/y0wXHxMZ8H+G/jHutCYoqUAm8aoub/T4Q
00GX6UoiRKAP0H16ragouQ67QDQ6mPUDd13MKeki0rzblLn3hMGwSUdEcuBQ+OWiOrRqSTpjOOoR
6tvZmOg/SCVgjUPQGskZF8qXiXkmRebA/ytVQP/06gKNNLN03VsyyViOOmXUTA808HjS5Qmebe2D
8+oaYgPKV9wbciulvPW19T6b24rmRQJ/u9yroMaiZ85fUij4WcTAwT8YkPWxQRvLpqMoFJMGENGu
1XF6YeLkpBJ+bb25007Z1zOV8Gfq50iV8ZNiQ8e9QVNHpTZ649c7MYfq7rZmmLviz4IqGVIYNJFK
2L7xZ66acDs1lyqS45CldIULoO6bsiteIvhnDlCduDkhExQeB9lLxLctrO11eB3uLQ/fkTOmcxJZ
KrB6AD8eILQuFUvof83bwrieQAQoLsIijg1nY0R9sTl+1pCPvQqJjTZiFwuuvkYjQ+FgDyUlKmtN
PNfwdGLNAFN++oNzcPVZuYGnpEGKhjhhh8emC9yON0Pt+VLcH2YcjJawEIGuK0ZTXsxjTf44YgXC
qU9LwgYZJYfFGmZZ0O5o4TvOhxZqUZwZN6iXpbM5k7x7woFqLl8B76VtUVpqwmSELo7dcTcxWORg
Wvb0bh8ks8YZWAnc8HUUOv/GPtO6sU0LlS3TnzamGuWovI7lHYhDmAux3eKHvHPLwcHAAgTL2yJo
YpyZ5ukYlj5fEBof4NgDm9zsqG3pqvi8IBGvai0bvsXfmRmTK0sz69/KGgIrtkHfoZhIvuJV4XSY
M34GdAZxc4TnzZYP4RTSuPsQsKNuT5BtMMjZYzH3z9+I5TRoLAAPHOCMIKrfqBauJEhQBaXt1iVf
vob65faO6QZrkUB1HhPLF7ntUFQHPJ2zXgIu4sM4Hxo+cCtsKcAWdf31dY+FJmdoWB0w6ySt8LNS
oltIFDWAuU2wvc1Gw5FCKyRt1VOFkTPHDeYTV+BzTraHcLMZGuM2aqPO2w8f2G9iSZ08Rh/E+1Cc
vOWFe+NS4aeEXtevA9P9OADl6w9/2hBHQNKf61BCVvg8YkduE6xlYr2c4P3Rg9eBk+qUc3yCP3LJ
8KrZxeJ5IGuzWt2gTrHfiUnHDBvnjo2E+5qQ6WlFTKWDPsOnZa+ZzQW/vBzyQ4cVyjU8+7a5jSPm
lL6IFSHGMbE8MrjPODtYUqythTyLOQF4vDnkR58QVHdg0St/NjB7CW6B8xvC9HSseTpKZ3ki+wHY
KZ9MXKEqKfhF2rT2cp1YnuzCo/Eg/bi9dvAJF0QPDGSXm5H+i1U4vZjq33gPnRLO5ODeRpLiUMfw
/tnQulHmtNN+ept13uqCZVXIHtu+0EXQOCxqOZROaerBLgpllqFFDBkDpfDdpcT5WK7qHo7KdImL
z670m2PP5QbaNDaNA0Qy1WkGK0BaomkGHy9bpTN9WiUsA0XnF+t/0CtceFuuIC1Orr75HmhzgolJ
3ijDrBsQ6uBIIxxjSU+00xWujd2Z55l5h5FrxmBF26qd4TrhsaKItgr/OuFQAA5UoS1CVgHn4DEA
zQY7l0eMEZSj1i8CTG9CvKnuMNdjVu7XzBdMzx924JD9bpTDPx3PpyYgvhNGqUCRWIs5KZbQZAbh
0POkAbBJnoVh933CQgKT6C7w2IbGb1y5VjX4uH/pADTc+dkiPnIDnXnEJlTxieSNMqh4KzNARLIE
eKr8PCABnQHMM+z3QnWeUwQliLsn5lKCB7Yrk9uMkWACmP0v2SWNmTSn2DKPVR+jzG5Si+Niv9wP
i9VDyG1wxRVTxiBdFWLtC2n03NpPUgRUu0ua2WtkHLHm9L5OnuBP+b7a6UU7y2jCYOTwRsLwEOC6
2qg8eFzK3BbScKh7FEwomPddI0R6kCtRH3Bt8t3Hh61yxAyQRNESqZWnZ0NoBQ3wMRpfXCixxaD9
YL5EeQe6+u+CfW3lop7uqM9Y/PGRl/cpGnBCr0DBqX1owWMqjMMTRLQgljUOAR0s5zGuGqa82B85
owQSwhgNyCAOoNJWfyyGUfU9h7kP9saEd+kF/GiCLwtfFXDWzieyKy972CWvskD5uB86JAseMtGR
uyKSYHajvy/tp0gxSWdgdpzUFqh6t4WQNdSHCHBUp708RopjxdpRWePAm/QuhTnIF+8LVqwtz1QV
Wh4JK3TaNFAMX+3ot0frSeL2oDi8D3sMaBuHR2FUHIwTjQhGtNKcx7A6UdPqaL+U2Fi6nMatT19I
DvdaCA98yBM+NFUYvSyMgjysNnlonNRoP937v8UvwS8s+B5FqJrmmf4z4WstTz94RcDBHHRDXImC
dCSN84RmnZng+0x4ec5g4Z4igheQO6APQZYBtw4PjuWDd2bEiPcuuQzT/Q551RHS9n36nOZTBmhi
V21oNS6zGqunzgMdjoxQ2Paw9wykOT0S8LI0/50YFQVDCUQLI13PtJxyASrVyyP6st7UACydg7Ir
ZLvtXZxw5VFPDek0ipiLwCEAhj0HLoUvcCK7IrsAArAJm1hXDnJANvikacCNJjgk9zjTA0J9xZMN
iWt4n96wIEYhSmwc850UaPU4864Ri1ZYwwbr0wAquhx//4xlC5HPq4+lX3052UzcgjsOCrJgxvxU
a27sV/B2H6tsRH/lqX5v2rqQV112OW4xVAL2RpA8bhc8UaGrrL+GzUfgsEfT0QgtFk/6t3bMWDsU
HttaBIBrNWhpLPhj+qzn8kjhwsE2AMsfStbweWK653tSxmyVTP91aKMHow6VVR0YG+PtSvP+XFzZ
wWfYUNCaKYplEjIdEIHSI1kMa+jt9YzT76R2G/vBpkIZMxJh1snd1BLVKaK28HeXYO8IhpkSyv5v
0x+3rm7fXC3WXe4NfhcbUgwT5kDWgbLtLz7Q4PmKZEGTQshaI6AFLHs4LCBXJCI61aWzDw/vyVob
+l83vobKBlxo+Jww+cBfth8wRe0M8V3wHn+WNXfFrpxdZ5rBMa4cuPKD31SbFmFHzu4AmoCrTe4R
lZ/QZhAhaQj7HTAWotW8H2rbbstxv6cCiOMvnUGFHRbBbdXNXzECPBoo13S1sUlmEq0/Xkb6lNER
J2WUtMJXj60Hm6nhPWGI7s9x3B+lzmP+9F9YsgirWyy36kDy2in4O6Pv15E2mqcTaTHGcQW6ple7
OXd7YbGiqOOWEnUNwLnGVcQqxKbTWCkhIk4bcGx4uOCmiRoAzBR4GMb/Cah0qGDG2gaF1ywwlV7T
HnDqALGxuFppm44Jhe8ghsGyZU7Mp7dT17ehOGFWwnmReh/7Gv0LKwayJyltuWVP7+MtMYCvjqAC
jOBJpeR5wI2Dm3gAv4m0kNbd+9+5TJpY5zEtCmhlrvv90wsk5eNxE+ZJHlIsgkcMKnZuib3G9GaJ
HjYfcLjJmKct6buNwfeCtT8qGvlI6sISjAQ42FkKTdEf5xWdifDzKDfZ+kYywm/yAhJakQrJwCfc
vtVKDDmYum5LcvRqRArtmgsYk4BBgIN782oO9HptOJxq/vMMj/AMeAKv0ocM4tKz0fkBPWMqsr05
oyIUXi6COTZ6sYuL9zsGPk7MudIfMPvrQxOvsd6Qx6fB8J5EtW/y/drM/kx/Nx5e+eEQwMUy6sDC
uxkqx1f0nOj43o+twbGLQc6d76lMetHPeQC0FyNeO5B9bCTsYnrf9jeQ2KOnU00gCD0Jj9LIoepj
KQpjBxpm6VioUvxbAG9sUyWs0qtwf3mvIGvFqdvCnwNWBFRY1uzO3ysTjJVgmbcvI78Z9Df51rTJ
DcMgiejDX0BQjIiR+QVv/xFowS9moN+mQTba+0Wku+2hCn8e3tU3AXmYQxY7MdwonvnKeayqzT18
iyix/pxbeo++KR+S5I4L2OPCaTpn5Zat5EjxbgF8nKBva3Qt34EInzYvFiE21Zj1/uUTZox0HHHk
Rau+7j8Xj5UeNYevU7hfj96Sa2Ct9/7VNo7XMT969rd3iNDxNrgrCw/IF45wxljxxhrdn2u5kAbt
H5jVoFkWP/dOkzd+jr/z/coUSYKc1B64Rj3rb+RVteiu7nv1TTRPfI6NemnSKWlNN6hdLuZ0wnDH
YJHpa2MGf2UDL0S/QG0fqq6SFNOOrCc5vCUPIh5aTx6X8fMIhWA/UY7GWheRYdfTuyJE7r0s0Ont
lKDvpVi9wLaOVR4Y4iQU/+NBn8OAHKPyOyiLcGnGtoihfOARQQFC+dzingqRJyDhZFqde38We3gT
WEM+/Bafvb8HuOgQzw3Aq2kR6h+2kq7Zgz3u6pdiP6Kbk9yG/S9jDXEltV098KwmFwSUzS0Jy1sR
clT7shkLTPv0v5l+d1+2/ELFIhHPCVbXfn/MThVM9LXqci8dZQdOa2qhRpQJL/xweEl4ff+3JY+D
SPAAjCknuk+ugZ8dqoRFt6b8i3KVo+Lh1A2Ogc09NPZRofimb7CWWJnFRNFA7NAa2jQ0hEOQS1L7
+yl8rBNdFI+6cO/fUIEFgMxiZEpMTLXpTmBKTes++XSbivASbsKBdupNSxIUdsacDfEvBfAbcKgW
lzxUha1gf6OvvpP3NGXAQgsT34IqbLj3Og/DglD1kSU5BI1h72Ft8Xh5Y/EGhVCHBc+uDpNn9jAl
/tuCnIyve0nFxzUR+twJtBAq/p71N6NPX7xnb5+0s4re5rUC7VE+MIQI3bNBI6huDwRLnN6CBRxr
ooVrGDXH6uimezKuk1xcQcLmjbQFwTX4F8qCZMZgXsQtUQEbylQpMUwErJcAKJhX4GrlOE3XAaoF
phYIhRC0wBho2eD+cqJiLc0UDpBRQiYWpPqIRkOhVZZt4reLD46gcArvwy9s+wktJCuAM2cZIy4p
pTDKwQ+OIBI+NKjZF56tMKH9nxEN7g3eQOP8DowFKEEtkBisPvAcZoMJJPMDXdk7DpSIfy+vhdA+
cVLzRFJqCU6IvarwEP1wwjMzYWfMA/460n+CGryFzRkex9n6+7+MwBL+A6arjFmdx1wRWgLI5N+t
OkNTgQYBNEt8BATjfYfeRDtziRhF2FLrkEoIfqL7YFrEbQ9IBvW5Psou4OWy/7pHNFsf7MKxBGXB
+F2oXDJ98oQ7UlCN2xl4yWP8WrQxSA4wACyVZvBNCkGrJlL4WAdqwLJGEc5/1oJr99lSYlofczMo
WVQD77HFjobLVoXXBOAIe4J1N8wp+fTwOy1SXOtQ7l4167Y31b5KyOTzmWqC38QKGXTfC+S03n7K
HTpu/dcEeqLmChg/5mh7F8ycWBTo41fInqENwenpM0gyfMzu8/cs2+WS81vf5H+C0d4SsiYqhJFe
2kbGFPpJIFb04a3MuSztDIbej2OSbtHGFfS5VTbNriRvcGehwWcbhQQaLIFcMI3tFPlV5UJhg09B
jZWgi/uzav1ZExwTEz9OlA+hnZ8fTm/EbBKAsiU9g1QviDFvk+eIZNhIcPqZGxWn6x9u9zWeoTQ+
LH/EHaaPICS9uuF1UXpVYGWD2Y78Ux0dUswz0vV5jAwbKjKDBaKlQePUG9GxwN1FTsX2RMjm+Ybe
j/DzONz77G2bAQcSPvhHY/Lc3Vkr6kPpRL4FflNMqbT1KcHa2eSJZwwsIlI9WevR0ybc00y5DPnw
PWhCqEW3I2pvWAw8AjQsb1mMQm+UNytWyj1uMuH3/g56oPwDBBjw8BvUQJqDsociwX74cVHO1ALU
BVBu0PMC0n63ggwCpQY3Ke5/dgbcqeichR9yDToBvMkKzSEKmRasidqpbtkknEEy4Qhrfg57K/7p
QutoeKKMWzbr9F8TURFw0Icxz+u9zB1Ww0xwD3Ys2FyesDXAlNOCK89kBMep570ar05Ipclncuq+
QhXba0KjBnJAW5t8YMEBH3RBhmWcgcxzjwFwenysHm42xIsoEjUJcASch5608H7Y0/gFACDBs9lU
WCYlPMTEmCW6gLWYdeTZNfoWPsyY8E7yF0ya4Dq1zqVvRbJw1PvAbcMvB/EB3niq//alWdF32Jyk
x/uftMAbYwK2APoJ5jm6+g5F43FkgHrrQtnEAfc9yRFueJcO4jrInU2Is6Ml1pi6kHoon1GOMGlt
wH5Y5AGRTnt5CMNCwmbxSN1UTnJn7yHEFXYN44fcrNzPGeq5V+5uzQ8X5Emjhp13a+0arsF3SERm
5vbIL/Aa1GZBN6t9k/0UO3mSB4nZQ5WGejrGjgA6br5kYzVuDvewN/s1QZto0XdqNVtIKOgUUEfP
nokxqdeqsDgFjoWPRAiiktR/yNqespPVznv6mUjHdx+eOOcnNN8oAw59/qk84el3Kalik6dcJ+Tr
yJZXaqPsLnakWLEJUBi5FtS+KmaXlTYOfS/tCOxCkK7n3X/lUwCZnv2eCLCkoSWd8gO8jwLhKpPi
SDQzu0mO4zvxrlmiTnENplPn79MlcsfjlDpeefvfrKoXtYa5U5DWAmCv1zB2UEyjr+0Exi1Dx4+U
vscHmdMeIf8DYi6lC9Y86jNU2SqgT6E8vvSlWAZeRw262n9ybc5qHjfwgB+khCEwDcGBEDZEfeDi
ojxqMOi/9C1XP6qZ/TUHrzkWqT77ILb41Qnh2J7zjsOKvJ04XbwX3R+2CsxoRwg7yhARZi9A+/Bb
ZR5pmHMtMoMWl6rjr+N4wGEYJhc4Tdo6LNC/Hr8Faoib/f1ORPOg5O4HVACUBN0TXklMisAcGzxD
1Jm4C3gQwSs4be5UI25rcazCMQQJGhpOf/Ne8dl+Hqy2uEvKzav2eLnH+MqtPuZBM7agA/1iacI/
SgVtIsUdoEBhNSlvk5JiwefAlB3hTVtP3sbwfV885COYx/U+QdRW3QmR9J/oJ4DftRH5AgVmBMWh
ZlLo6WPqG8kPCs4pwvjCQQt8oxcd39sBSiTde04/y/eRbBjsBe/wgN2nSwQWGYRYRqqBfno8bA6Y
sTqltpyBxTPH8Dv3tVDmfeg/3Gf0Pp0AfBjWI81F3M+Gi+52IYXVEh1WJFUhI0VMKg5X+fIHRRz5
XZDCKgH8SShGUS9iKEpIOh/3Iuam03dejH6vIdrWt+SqV/YV0Hxs9vNZB2geFMyeGPO3NgMkV4/J
U69HVG6uuIb2KeTbwpYYEyjsW9DFU1CqvxKmOiV4zvqG6gkhXpM9inZzRN+vakHvtYavuD+an1BZ
PpcFUzgThyNF6fbqir2bxc71TTtj3ybPCB1ObiOruy+beQ96Hg8Kq4f9TPf0DRoqEBXnxqHp4oxF
zCNE4TjfpUD310lveB/it1SH+1MOrU5YLCfGNt+AO46u7ouPGgCS5lNwOCHPAr41PBJyhHe48P/G
kTwkTut2sbDxbv3r1vRZIRIxqgDtosGhW99bOGv/Eom044+H64l736YHsqByLEiN9ZcDIUK/4d64
3V3wEJZdyrznl+McASMACvQ3dps0UYkg6Hv3ubngC1PHkO2cHGdP0B7DKUtH5l4eEZJK8Wq3N4xB
DmmU3p1ybz9pA483Gkeatp/NY/VGQAdp6OmqT4e4zOfep/gCkt5P+dUv601OwuOX48KV0021X+ol
kdzjdD8yfnOLSV+dMmxcreClRFDcS8MuN/CQodq1Lr9N1aIE8rjdxo+zHPSTpnGoT15DJKVvTHjG
lsr41TgMCUOCieWVsikhc8bQ5g11ADfyOYcd/g8mHAnuzVyn2OF2Lp1gb4PBoZzg/B5fp/gkzKFZ
fRbV+I1tawiI2VCviDcbZ2gcZhqUcJpImoNRN9KmewPKwKB/lGkAhlnAghriWG+FS8GlIaszVkAG
Eab8MQGKx4LKvBK0XXZbSZ769eW6gMC/NEbP1XNlng1kIeN9oG/zSb5lHpr1ITRC2h5pPAprCQ7j
tt4+ofmOPjiO3IKuRSg/rYzwdgvMa1joUZlOdJNEx2VFifuUAH291yrrOeXVrfP54+mSx5oDfOIt
7PcenFDrX/CNvzAAlPgVSadPIo3v4W2lkCwI0ll5rKp5Pn9V+P3FnX5OpXVFL3nVkkxap79uULFS
S2mv0i/xngkK9lbZ9u6BUm32IHMEgn02H9lkkT1+I9hvn+f9fd5ZS+gXbMakPt94uOc8+rxIh3XN
5yq+A+WLhKz3DAlD+vChkFFoGwofovGb29N8hPdGFemPif5ZPn+jFYBxJ02ldEkoVlv6j/qsEeAg
wWGJn/ScrQyx11r1pI0kIbsba6BbCG/w4lWzIcxg1O3Z5yJdR+3PJcCOIE826U9FRJuB0Sv7v0Yf
Y5eHKrei/rrvhvACNkMyA5vdO/VXsFeoRCxCkCT3RhCwoOupA+peMzLGAAd6lHs3ZkuLJgsrfKq+
MHN0aS4BWVs4nowmZH7io0jHBPRLuedbhW9Nc0KzTc8IbZcTEjQYvTrTEu0atoSQOsI3YDVpl5Ne
8ONRhjXCqTJ/lh4OVELomtQja52J1cmzWVSRufc/h+u0klAQ1h3mgYNHAG8OUpCIv6ZjBDRe4g1l
zW44HO9o937MgYXHLA3xr99wWtCm0dkgBnhHdLJUZ82p4BwCOzt7f8HAe1v3mgSttIr5GHiXxPbO
QekqmwvwE+BaV8V5WuyLAkYBXhv5L70ztJcmo5fk8sPibEavvyoU/GfoEGJcfwQ3ZiyqL1KVh8tN
CbPmawW9xtmw4cwlzBZRr8MvEiOKfBF6itcx20/AO4BTakwpYhrEXmTirY0JGfRpxkyMiNYAF0hA
wRuvNqDD4rrJVm/wAErrASoKgowGdScLwS2CBYz1W9lH/K9e2G90Noh9vbICtBNquA/SKCtcWCqp
FZdZUv7iqsLF3M0JOyK0ngOaRnWX7wNRtg/Q9b8bIGoWw7DOoJfR2feOtEt03826ZsahWszJFIxf
l/0SHCc7EOa2RrUKuX1cB5hcC1YzW4TqlOKbAm72XWMu1Ao7AZbqBCvi47esjlrwnFCPgCz6CxzW
cDRB/guK8YCOwgSpQrzMv2Ns2f+BtA6CkPkD4AOCFOyx67ZymIYeeggcwA6wJa+LfWj8ON4TId9/
TosxAxX2WyQTTu7CihZRhra97sAwbocSzJc5gLH/lCeEWPHmNbaDUT8UIwx2ABgXqXMRtvLzCUfC
mppBgzu/LHMfE3bAHGnyAnjljGPQZ9LVfW4/2kd6sH22YZgmuEhFDACz2lY/k48SN/A3S58JEqSB
exBzoE/r8/NXsK/+QSBPnjMYAyV2BW5+i0sLK16irH5JiQCwefkFXs2wBdOoxYICtymd3WuAzg7S
CRxHjRAc3SG5JMDxFUGoDmx/O1JoaJyb75kODaYcnBOUjQVuAVizoik9sphjp/pY8+z3PhN4M/xp
tEp0YVLCZgIYAtNcrBsK4lZG+oWMIP4+wx3CmX88efypW1Ywa2G6eGYsY0293+Pa4Kml0y6IH4Xb
YEL761zN7bFUEBr64LN7aE5vc1JGuD0oA3yDAt7Pb/7JInK8LlAgRN22t+MJFW4BrQfdIp0pRE4/
ydu0m12Bq9D5y0HEfDpDY37o1hqFOWFakGAhhQShZWtOBpOt5RBr2wlaHqxIJQoHGyNGGtCzvU0Z
K388wGJDBtdoXSgOu5MJh/75voQSxKula5JXluqpisBoPni0wz/vPK5TNsZNjPs7HVWevgY53xYz
dUlj5JzFXG35UASYPV4Bl5eG1jUnmN1Gb0H5LTnyawScnPOvdXbMDreVsWDDSgtBGUFwGDSXYvri
mWxtUs6VU7EHGgqIYKYw47DyfhATZZcPW2Yg2ApJyVqDXpKiIrqB29akloyRRzwanNLJ7hbK6MZ9
DJ/auPkDp0eTBjixzefPLXlQmJaIDJN6ep9rSHom5VoL6hHxxkDiRZSN3n5+tIa8U3664XE1a1Zl
wkoEG1Aok63dZd4X7R9vJbkVEovtqj4+tlBOeCasBVgzt2565L5A2vCOs0Mz5RZKTdYhAcC0Kse3
SOpYZXMBGkedMWBnK+L8+O9+p2xa0yspNrN6lvcGt59tkjA4NxPK5Z6iHryX+vbYH/2iF0hMkjvt
Id/2MdT02r8Md0h4L+MSxkNrcwwlOpTvu/N0vsl+10NKPDCO8irf7Kfvg+A6o1ORycDO528JLiBq
BTOiD3lEpTW4A9GcICzm8x8KyIEp+bK3h1DuwMGBhwVLkuT6gFX764vwC3U0Jv4McCgokutjl/2c
1vCkXgCN9oqLIp8Hfm/mdn2cjH7mIBJeuq+5Jbn6qUDQpXIqOPjfmz1Qjwq2+9aASIo+HZUZ6yzc
xj1l/c3savseZX1brLEfzmOmvEgZHdSr3qqGOP8daOxo38C6QTmpf/RttfcsyRwYf9eclP3dD0hr
mepOufrET48t1O8Tv5a3f0uPvcFxwpzrKI1X7kPkmOoSXWVNlf8zMFXac67yGNRZWB8k9FK9IMO1
DsKmsQJjWHcm9iFcwNfU1LfvG1VfEH7zL9u9GpVHPWO0L2sfuInzsDdcZS9GK0gQ0NEgq1F+zWO+
BGxJu/BGYlHdjTkMSL29HWh+7snGjITmYiKxhFFX2QG4H44jvwVJON+WSLsYvF6MdfZv0ccPR6gK
bbsB6vDHt+kd552/B2lcx2KYq0xJHrngQ26o2yNumT716MZqvee8DhDLNzcEHjhI/Kj8ztNcvT8e
ZFtlsXv8WehosiHTRQduYu06cUVYt4Ju62s9QGCNQZwxxscM+AoJNkK56Eok9I7Giw06E2MxkYvY
gJB93+63BlBXsbJw2oOfvrif+iSkQQpnP7IxrIgrhmRf7DiAIhjwmb2uEEy3lAyoB5pHa01mG1zc
V1yGeZhF3dXHNRQi0fwx+3qv9T1UHOMItfRAojBBtWjqF/kQbBwrsKdT/mEjyI3p0mQVZkzj9WLp
NqGJKN9+qQMrzdK31xYrVDqwmldqT/B7WNH+BDWSoTD7Z3/SzshEgEgCfQve7bb1mwvsWErchaUD
mmC150FZdO5T9BZfCI4RPEFcdvhXYTOidn8o4Zt8cYN8AFlFeGSRAjEoJuRq/kn+U/es3X2UH9uT
ym+vpWllDazMNsnKg6nEcBdwtNSxNqZ0cGLCLX4mUGjhw8TwgCK2Pt8TlThoDfer4MeGzxFPIepW
N+tCY1PDgILMxloCja6GvzsG6rGJGAMbA/urwr2FvCPgeqdO3i6VAcOtYled6ksGPWnBHIwk1e+U
0X2CsDH1Rdn9t2jKr6PXSI2AUnWOQYzYxJeKodA4E8D4l4xvAVxoXjv5nO9nUqC5tGKvAL07ZzRP
rL3H8ozWk60TReuDpsVWjveNBJNeo04IqYl5wV8h3xR9m71hb/th/KNZjj86vOylfPh0a/WCFCDr
bJZcBmas/zzLNcCq1mb+zFwJOhc0kz+zDirFxkdv3us5FN/922N05mI8ehsm4j6GTUI3CeUJ05fx
dWe64GSQgiH10NQxzGzTJnjNVAuXix3NJGs3yetPgESsLdy25x9w6tVXEvbKsisB8Rfw8vHr+dMC
M7rFXBsYUJT6Peb/skdJ0V0NbFeo1+EFyFRYwsuRIhDhDsXajAqUYMP7GcC6OmXsyVVbY1+V3Beq
q5KNcN53Q0al7twnRrznM1nTEYKSpmvRomsiTbimXVroQ1CL38lYMGOVUwzyrkNzmM44d6ByIwRo
3f6Cz3DnuMWveNJEECvtj0iUYWxg3c+A1aUR7o5kRNw4qE5kfmI/MmhiZoprsHf3FzQ9TIrK8Nl6
3484WYAMwI7aPR4FYpN2XeIsMFJ38JWAmjDJGRqaDRLzhKqWOyjWYKHyTvz8JgoPTHC+7hOggC0c
K0MXQgf+YovPFJalHL6j+5+M1n/YW9K88RODEltO1opO4ogX7Q0WZ3qBSH79hg+kE2CxJ45recfL
sfIjV+2Hl1X6S4Cm0t4AWO4dU2ieu2tQHrSDMld0IR+jKLMWWjWQHHA6ENZHdUR3G0NZbo/qkENe
4on/MLRN76SspxEbK/oGJJaY2rEnLIk5t8RGERbw9XXg4VKNCFuVL2vpgXmEjUSZwM0JNzMwT/73
1rKP+A2KrbzujW6eOasifM1hiWaj/I+tQCe+H7f/pVNaQRiBFfD06LVVa0qCbXGPZHgLNx+gDteC
Cu99BLPr34QmjdeA00w3qHE/TZ5rjHj5YQYdBSXMSCQdfKY0wlYCH8arTorQbkHivSbalnQYGowJ
pkEY/kL/5vaC4pnZhkjY4lslpeyfj/ijdvV1D8/t4P4OuV0psoyLwJVw/Yc93QNNyr3P24WFbzXr
iga8IcoPEyNQQBKLx/hZDkukap7skeaJ56BrDYXNAp4VgqBts02Kj3kIiDnSzqwkcQeGDzTJXZmH
zf5c4BI9B0qDEmMN1Leppwb8CAfApwdbADWincasZSafsMMWQB906ydUT6w9ObcXbRHLYqJDfMNc
MMIaAQPCGVIkMTORgh0+eyHM2OS6Y77LsQHcqMNr36+pyPi3YSDwsdEpO2CkCvidAQUPjnA60swg
JzBQjZB66HSBcCXYwozaXV+K+lcXrIprLLvtsng670Nx4VNdJ7QTHE4wPeDjrIEafn1R1RDdc+pw
of8gJGLZi4Qa09fw/cdR54DKcfFNZiwXC5xPeMU/DnS2jpTUR7tB8/SGwriDyQOHQTp9YSrErHZJ
ECTUlPt2P+CXOH0pnUhbmpfNGQ13EkLpSEMNSyVKXfO3k6lJ744mBU+xsfIO2MuYnIZ7jxO2rWYo
+Z/hnhmflfXjUHr3Y8tuY97fcPsxYoMbswbG4+i76U3Fxq7BP5ivHzdHJv6WGU7QLeAv3DqXSwiO
D7++11sw+gkEGPHOFg9oaJTMUQuY+Vi5si/Hfk/Q/6o1LqcG5rtlgJ+3rgXgBVodUIHUSEZ6iNUn
FkhYLqBkaAiZrJegCng3Agl9byfV2DHX8TOxz9TbBH/TTOajCWv4L+RtM0LlLrPYMfx272g9l+Fu
jvPpu/cPXGlcJiwaXP4QcyHC+JZNl+ZWMFFY5focnv3IgGBJ769iDG1LO31TbDjk8SIGeRiLMFyd
NMtQFv7rcSuhW2a8p6jxUn2oTd5bdd8UBgO9E3g7BsMqaQ5f78MsnndRU8dvaXqN7yN003uKSyeU
SwzxOj3kdwz/Eur0m4oIeAMdIHmEf7/BbOCF42pRIbBb/tYMF+pc6sJ68Xx5xsrYPVHSF/H9IP3c
QsII0HmfmD2n4E53aIF5FqS2sRCrVNSOE4oSGc7/kXRey6piWxh+IqtQkHArOWMON9YyAiYUFPHp
+5u7q0939dm9XCpM5hzjT0PGS8I9CFgkCM3AzcKee1H2lXhArAFSeMQa/jXME1Jena9J9/Ixq+Q3
KUSolv9G3B69NsYaYQWStKykRIuMzRDwHmlTvJ19zdbqnSSnzTrna6/bKUEmzpNsBKtxUes9I1IA
wFzMxoZs8jnJmDLMGDiciOjw0NZcgpxutKV7mWDUesgmX/F+tzUgm/QBQjDw+rjC1wp+a+pyJs7Y
oItKts1wTXoKJZSrgJ/BZ03k8S+fqRlRLVy2HmuIORhHclfk6EEC6Oi8kehfFEYVHrbpYL1FM2t3
oNcuZyurEiiBmIYnTjhCZgQT0MHopq+FMlUxBk8NVAbYv4r4g5hccSuAeFREp8sKIo4re6tEdv2Q
H+nBaTDosgu7qEHNdP7LF132xjb1GfFPZfXBokL66QyhX9wL355k5QjyMIujtAEwWeLkq0Ezdeuz
tasEE63f2EQQ6fs+0cLzhjg85GI1Ufzz1+IpzOkXMKgF2podx2Xf6UNRRB0R5hwHXK9InZ3969XT
jhqRBCpwkBAp3JY8Ly0Cu6w5SZCWud2hXQWohXVBBb80jpcDkfwDS0H4QkBxM843IMh987aDAdXR
xFEy4uRDI36tPZxhlxOn7zUaxPQb4DyfOWhjwLmOvfyCWJXwPUCHPwTIYDjI/JY/ZDkmrA278IWS
g7acCL4ZJx8Ex/0RsUSSLpQmNBz3+aWPDQlpjYAbOdY2irMlcM7nOeuJGSg+KPOTwF2qUQJ+nMK/
JvCpLe1cF/Z7LoAh1pM12Su/KTpu0dxBB3Ii3VEI48M/J+KULOxcZ1hp8DUJgjrPLrpb625+cweI
xclBJiRMn21htXquLLnDeqRmt6Px9wX5QsGrgNQmej/8wkR/vJ9A4zW0yzQ2nPLohEisMDUA0uFI
GowKv0shFB+rOvsF25Shmn+M9z5JUYUVHinmy+pvyFO4Gkl9dhUSLgLJ+QkrzgejwuzbDwYIT6Ib
EtC9WsVP55JdF8Aq4hmh4yGbCZwec+ysxcgXaZtz9t7z67SnY4y3aft1VMgTgPEu+4Gpq4g0LIVa
HLnC9KqNJLCMsfEdqYdLz+Un9Yi96RbxnFBzohjj2Ni1BNpjM0ETOfBuq/wStyjDxQFqi63sVDcW
8hbQgheraVGeBjPEBVdWQsXdi9Qi+RLxRWajPL0Ty6W49VpTYqllCnx8r4KLsagQKbxkz/3UYdG5
ysfr7/T75E6917uTis6s2Dvzaw27p8+0JtEZP0k536FHMn/ffT93pHL3PDMSgBiFWYcx13mU2Fcz
40bCHJlA8IjzKneUNRVWg0rEYQsZfrbAlPjK3R6OOeZiMMf+/vdqkisBANxUKikKobN5W1XLCtEU
MI/h5Fo8AO2omXywlsFL2NnkbvQ9KPn0PBw52sCW9eBJyFFZuEXlCkYRQT2B34FMqAs9hWLK4vGJ
ZNntXl5NsYJKTRqX2kglrV/OMLDXQ9PAxMSHKnz+2SK3RpslzTqKRvoApvC1vIX5BUdA9qp6kmwb
CMm5xW9fq6Ne50kEdmkQ1KuB6slozvf6x9Ruof60Bo05eNnFY8SK0cbXkzHvf5nLEGxhYuqgTxat
O4wvWD0Kn1/YtdOGor0fDP/9ftRWoFusGJXYCZyPyM/3MnKnUE56GzwBxxf9STfKNeu5V1/e9XRD
07C/PsKmS7V7wvyd3OyJHGAHQQU/B+xOKayZBkpeBJKr96roC/hWVpw3tjhkit3oF7xOj1k/MI7N
zz4TbhmAho9wQi84Nygz/22xeiqC/AfBkFBIbJILmGmiyviz1vmgRxqSA0xliVyMzWv0prK6eNDT
vc48Q0y5W1AUAxezy+nzhZF8m83dNipCVNqsR/WIcDMbjkmMzZpuRJxedfHKv6pLq7trjBuMZF2q
Mk3AiL+nkib856tpnfM97KqzuzogQnEArJAzej4poL749HtjrJ0G9OWgUJtH7RvjO7mIOJcZLAuQ
BlrS2fwS6rur885tDUHA8KCjZO3FvU1xM+9enmg3+zywhh30sVt0YQ9ZA+oDhoaSyE2tTwIFpi+O
pX/1KAUaZIWApMe0Igw0hyExaPuvpF6gfCYdg9xK8B5sz4NIArtjn8YLhpEAq9sgMm5rcr/RgA5K
jy7sAq9cRBrOEZYFelTIKRarwbJwSBxSPhBDJjMbXLqKHBwIf7I5ZBAc9smb961TNmOAHJAbziR+
8l4sEKWS3MOI3gGweKhMctLx6K0h729LhGKBJAwzoDgg4pCOIDjSGBux0GSOOcaYyUxTj5TNl2VR
q0J9QeB9etadQhwHSmTo7g1PWB0ZXaYjxf8nYSa9j5KaEKeG+vxaLvoYlag3fxOjTFCD0FsRyDsV
wDGxDiA/+H+J53l7Q5xRZN3RNqqT7mGpskeBykBPwA04kM8RnmQAvv90pQQoSIe1QSUKWGsPFr8V
5mViof6NwmbeDjTTAGV/WP3RMiCqJbZu6KtubUMBShMpeWgjwk+4sEAzYmbsigEm3+C7RiLKOPuO
OQCxLrnKhkTCD5A9eekbrtB1rn+yzwbqgS1693CYKjFhDlcwPECvbNM8gNcsIwhbBDhcYYiXjvJA
Tu9HsoIRaX1IBjgpRkiWWUk89uR5jd9VQH9AE4rcFIoGPSd1LcGfCEhVpuhC7A3IPwLwXRGnMXRf
AdqsDmcSGiZEuGDfmIbXTI2jpr/Hxuw6zse4LCDcRD4HnQjDhSf6fDhVOcZOt58pVdTuNpHk9YKK
zJUMbDz0auq4N2trIiwQUSLzTRqB7pQBFDKT5hBkQaD7VFE5bg2MKReEx4ghaEvrEFbIVgL6QeD8
43fdCyGQ6fURcYIdgEnpGyo4bJh3i7AyGBPmzriof/6p8h4eAjM6I2nDMmAiKTEWvTXEHJfxl1EA
8aXoczX8HNSTtAd5i5aFNNCUBAdwL7RSgAH0ktqhxIXOZ6ls7jqEBawvq+hWWcwDpPwhH45gMyg5
ZjKA6mL2QvTcWIPNY1mg8KImwsAjLfP4t2rH6oQW55y+3C66pRpaxsfLrQJiIBhqDuzi18z4GQ9n
kMqvMRGdPFqffT+j76M8q+aMssGIdEkBIBiKEX5cbX1zSDfaw8WteIz8XyrGeu+ukTIxvFZBaCjj
MRdDRra7StAHDNu+2q1HaFA8YIT6zeIRJwOl81DmRIDhTNyNrmLy+8eG8S7waI1aaDxeVC9fDvKo
ZYdL0BseHsLGKGcvlyn3R/4GPpZg0OCwGYdyjckoDrnARKsuGA9MTCYI7jMkHfilZvWyDfMKt16H
7YkGGoax7z8FVwj8VsseylptZswKC7CXMh1t9WVnWFpGbLg0BuGvVjBDLE2GKQEvafZ7R+4zMloM
rvw4xDj/5BuDScGo1Ts+MtAQqNT8PtbwkFf2h0oUJy/GCxRHl8mLVHR2lKhzQc3r0kPP3eP936zh
5+6xBIYSSJqnQNzb6glbNNR1Ppdegti/Mqew3prgQmeHayUlDVPr/i0/AYk5j7RIuWCfdkbDN2F8
o3fZgWMxkAbpPkomYCAAb+Md1yyumNhZJjmpEY2J4GvFTHJD2KDQjzxdmVRruvfzAU0hymu+46MJ
UU8AyPM52h0jynkihwd2rbKdtcSutnxgxUWbR42ra2t8/TT724eneuV9gpkOYOBdzlSIQsbvoVbp
oTz+ugZZVcRuXmO9nPELQb5lpsJxRQWW0KNYOZOUYsDlU2mLqNw5L99WLksUa36dOyWaDVSPjMT4
IC+w3tN+1i51gCaKQW42XQNLuQ8IKK5E8sEU0cwBfuO+vuACctrBuELt8Mz2XiknDT/6Ont5F4Cd
ahe7Yqol3/BitbPtO2ScJSDsa16nrBXV4+RtaJz+bo15nrJDcOtKBIJzJPaIEQq3mxgHkNdq3kev
dqBpX/UABm8hGywJKTraPd6afkvZAIJXKwGJpK8YNp33Q9zbIMdsjl9bSpW96BG3DE1zqFboh79B
tXj3ra5EJOwzl4XFdUm/7mteTaSZlnHpgMUwey1uXwsCEmfidYOmknMFLgU07HP12CVqMkBW6FV4
N917OpRNOcScpa468PyrWwlsasQJjgy68SmX2Nj9anx1mb94xn7KeBnA3RSIiRlTUAnoWqPSRUmJ
WICA6qQ/ZTwUTVcCdvvGRjKtCCgdfbJcTFEHQ4NWJi239iBYkZyQ+wpGDgjOU1bRYNCKDZnOUnAU
zv4ZPUU+4o4/JogT3z5KA7r26Sdmg3Jkn+B+NQYJu93DjsCVf3FgAMsI4SgdcRv2LRRBKD0QK97o
pUh3e42HN7OlLWe3Bjag8Tz7AwQ1VAJZ9zc4bccvR8N2YazR0xHDphA47KLvMHoIFdHPoLd8u619
XlRjplLgWZsN3HMnVO3Yl/lGf0IaFJzh3QK2FOxwFKlP6w2iiVfSB5vhHcFxWd6EsIrjVZqARv/I
j+a84DXOz3m716kcXhLFLrx6TJ/o42W1B1/vaxH2IWyaA5ci0+/+GWA5R7mGrYc6U+eY3qMMpC2a
Qh/uhMp6ylghzr/+Gs5nnpNQasxUGAKEtRjHesvWffeZaMBJP2Ao+TlVYmVcLLaU7StSa4SPFSE/
AObqkjxsGn6fOfAJBgGssRsqNRoRFPvkrkDd4fmuCvtBVjJEfUfouBJwAFMEYdJ1FBt6XV2LgMat
BdUP4k2qW5M8AeqcKttaD5cEBKB4NgI8J6u7c8fbUU2xzXsSrPsQ+NcC3CT5smBBEMHqoObrr961
049kwKkDWUR6MyE2pyUq45FQ1X32L5dHkO0oPzLTYjs3DuoOWJMJuOx6fGj6x98KTugeVY7hSIEC
4fGYFMHQeZ7qU9vD5C3jVW13b4W58CTAQTJj5PSMWE9hz74T5GxjymyF8pMQuCnQXy9T3NynWIZD
mEq494Bv4Tkhy9TTZUPGABwbZxLwifNIgI6JmD+QIZ2wxQ79b8q6KLM20eNip7qkl4RMJoyxl5UD
kr2J/eDDnkNKUXQM5FC/AJ+TzwvUhpRzk9MPAbxxaJeMOrOw2JAbT54SMggxCJQikQqNh4dSEcHQ
M3eYD0HxSulBPWDj7OSEBbulehyeD2BlFjQpam/+V6ED2notUmKk7c2/WvrsVUjr0OBMOeNVMe0R
T/zyvh9a0tsRIQ0ONYXcIBFe1sQsoNljlgIY3BT5M3cClpj0EEwfbJsMbZ23noaQd4mqDxERa44t
ekhmDQcESeNLxnF6Z7FNcllrFzfduNhRdJG7Tl2qozFXLNAiUkDvoEpvezCGnrkNAEVtKewL8IVx
cyYTXzi7GrawHvTNjt2kQofGpDuEGwQVd4KE4cjIjzw00kQfI086kG/+BZ3f5QOHM4UBPrwBpzy1
tDQgjjGhZikGc4baEOmLo0AIrphv2C6I1X5WBOGNmNvEocAapOrL42HGH1H6MyyUO/Ciq6wDaIox
CYGfMvkW9OR1mCvJq0yo+cTMMWJAt6G8PXJry/mznFFPMvcA7uekslKKd4bPqyozPP86IeE55WuR
ksuvox/4gS9TizL4TJJ2zzKtXy41cI/RoD4nCp17Uszg95Pa5298xnRLcQ9TOcMBEny4mMsxwjh9
eH9jprvS3y+UQ5bd5Y/8JspSMnfB4wqLYqGMBqBl6mghdthJGbWXMe79OVakHs6l+JwCt/XcIuuW
uH/Y+/it1OE+XdmN0JEzUUrDg5axPoX5kMZ4RLoERyLBPIy1BTHrorca0zLQPOyY1o5UszxSgquI
7XyCeAyfsEMXpnUKgYD8Vbwb73t6nLhn0AEIPMm6QLpHXsVjyXyCxxToUV5TylUbmL1+/JiqobSr
gsHqE1+PRYbjEEu4h7uc52RWTFkOHKqcZgNHR8aomA+AXfeS9lwEYCgoHPodpuweqcifU4pTdt4v
IyCyltlcYKy+snyH/enXkfcojxgmhNVuO3mGg1NBFQHXQVs3wEyHEUlCpLT+Hrn73VieQT4ttlzT
E1FsUD5ABONrb5K/08FzKe0ImMVSziKZMjbqgs1ieYbhRY92/J49+pz3QdJHjComhRFQ4ozBRGwA
hLrfCIuMGAQyJNzPQV6PzX/drLZJ6cmQDpR6U3VDP7Qs1sz1DRA/GItX8q65FM0JMTCCIGZQ2t20
isWAxx4jRit3Tv6I+cd8RTZA1ftMGHAFU4BdxQRwbp3bDDG2hcOULYy5eyTDviOsneYLR9oPoQ7/
sY0a0pVIGzaJOPDxm445OJz1vl7j3/eHAPKmuoKbIZ/ibtKXFOk1KDd8ITP4wJKCJ1D9cDzh7aaW
ozvLOChHKAWSFfK75BEOxliNUn1MJZ4RuhBWMZn/IblHOBrI7nWuAZo+By2Je0IF5hA4KOYApK+5
ljHwTiEuw7D0pcoYysYlWuCvtEtvO4IFpjlnHcAuj5++cfzOp38fVwxTAUsngMV78YsGCTsXoPCS
6NcRqQRgK50lL84HMsZIinl7rPoKx3ntcfqLlAxa36k8JekIrbfT88SBm8IIqm6ZMfJo3KLRQE9k
fVGg35K6prZHdIGOmoQg1kkz0wg5T8qViprQJEspInAPx+6CtwEkGIv8jtLN3W+GUDvqRZj7fhka
Gibaxu0YSGjEU/JHPhLdHqLOle4e3sTa0SO0qEcJYSY4gJ2Za+32nUfI0wrqiNyGO+hjxQ62du0R
hBZ8Y2aStsQGU2A3eL6InM/xfUTkcXKnAdqJDt5yB2u0i/hmsZphiUlyf0sULtfKbGefRBIeRw2e
gT9rjmeaw5d1j36EJwDUjSWL4Q4OkiQfvczY8POjDHnM93UGMXNk6TqpHLbj3vRM5wiYwJOo4VHC
bsSQ1DJ+OcQbcK4SLTfpRzcP7JKPjkb5BEREykDfQi01UgPlj+BtQnBkCx9d0PeQ0ENXA0MLLpRU
GyE7od7ed3E/hIQKkTk36cPUreXbmrymd9IRXQpO5mrZ5/BqXWJCSgpEzpS0duOd7VtAXVP5OAcY
SQVPkJHnSQYuJlzGt3E+Yy6JAAbgjYOHB8fBeCNdRKytNTE1CkakN1XCYiquDeI4xvSw+ZYzok5m
aT+84Ke7z7Yus9dIptguSYO3kecnhD25dD2WxvCeesTKPzv0RTgH7Gb+GoNkERggHNWGDwbvjPUQ
N6dZ+mVGc0WCTkaU8YiRFnG9axwRwXVnraBHL7NVHgf9xYdga4YWMu+nDpgJm6EhIDL1GZLnQ1Tv
eX1bT8mlQiAefyuhG+OYNoii8ziSzyPNhkuw3z4rYNHj7gJ+gFENxjwcDK5iXBSyHTVBM20Nif3Y
7t9hZY1lG04opASxrbs4xpkaH/79ggCrJnETZj/A1idMMS/+pc3QGtqtkyfr57KcFw57iU0DS0Z+
GUu7s8XKSgm9I/KcDLoxVjlHQ0vb869jvMoMgWYbIyyO2eccNzMRidELVR7aBss+xeNCGPx5OJAK
mOCiVIMSN/mdMJaZdUHU6l9L5DRVE/lwVXhztxkdxqi/b/yBja2FJinBcol4i9AMDw0o67Pxh+jz
ML4vER0XR3IIuQhvbgipjH/39TDiddL6Tr+MMGGKdV1oIpsI3WUxkRav6Mk2MDREsFBtt1jLrrN3
Uk3vTulUP5Y5sGxQka6iu5gTGBFCVgPjLcg9OP0cfkZH2pGwgqPnCfMtjwbhNd42+4TbiP4fi4jB
uf5Bz0JOyM29uWfo76VKS6ePPl6XvUi7paRPqfyde8ZWRcjs4ACTtrU0l6PFMpCmExBRzR5jHp4K
oHeFHjOSfPB1Bpwi7PGB7aX9Lar+mL+5+ZiF3x+XCx27lAkSCCPtlyeSKx6j9Q/4kTkhIy0xzO4A
BphUiZTq1jm+twvZkh0M4DBhQeWgpPwxGM8k4zx4/vWtx6SdDJFICZUmotuOatEzXig4zduEUYVT
DGVuERihsUTJi00F4zbRvGCEFlrn3W2MkVZfvzdYbZ8E+TG+xsmtYjxg/u/mPn0Ed1R5mjP0hssq
5dp5bxpECGeNjULy+65UjRgtHBzRtvZGYt0wyGaJVYGskKe72yBiPYey1br/MkEGI9UcRtKiIlWF
T3t3ckdE2fVWmkPaXWEjFOX2GuHVcQnm8Fgc7/U2guNQLCOunSLqsnM0nOgZaaxpGxd2D43EpiJV
4Q5e4KWqWT9ctHz6CSLswu60/kYdytg/5LOEbEQ9JmaB6N1tqk5ZxBkzFhQ4o78SSINwLjrlQfPQ
HZuv2ZniCwNu53bYfmxaQ7pJjrTcxRfjaxHISIxdJ0ULmOqnbYDKFTCK2WwUoMNUJGJ89g3Dr0FV
36MNFK3DBRlpSOGY6A01g5fs6ZYULuSl3LmHtYlLUjVJac+RIcnOLbnZ4m4mdxysI1p+zHgMbqV9
5JahkRFp0hi9kT4KvSu9fql7w6sDfjAIZAEO6fAVWP/YW9FkEvEfsOuzw/6ity0eD9pnsr7+4CjP
ZG8XSFuIHXCQCRkhQnGf8QM8jLQW0z1QtJWvCiQH9bFHkwCU6BhcPO8F7z7fKlaZPohde7jf8BEQ
SyeWqI1D3zNAwZfQl/tqXUz4pEOnvbCVmYCmNoFsHphQfAn70QB90jASFnkqAc6wvqWgdYlpbkWE
wYWzAEMbTkX0yuWhJe38Ed4RUrFHhCkbxPQMm5XUE5baN/qwRdzGL0Jb19JpgNlapKQLdEaPrxHo
BRQ/3gauGP8OkAOvgvKI//smnwVN5D9Yod8he2Up+MARbj+rQw9k9fLHdItvhMnFQne7j2EJSCKM
6VH7lL/If6mCSxurySDpH3APg1C3xBRxUABT2pelGrN4hlPmd4E/FJMaoESyyVVOYQ8AZ57mZiFO
pwNJ5T5/p+QWsCSW+VEa527B3s9fv0wjF4ATV953f8rxHOpug/6KtBkYORO7f/ibqV9kIvBijlKx
ZRzEFHJsSgLtzqSE7DQimIrx7hXJPG4P82K/1gonk6OzkRA3tvlM71MXiWtCzrqNUpy9nI2VBvY7
qkAR0CPtcNJ/Zj3iMXWi6nTOgNriPSfGRKc6mTK6cE82z+Qc5gPu5HtBeD+/h9c6yCRY+GAkzM4M
cgcC26nSr6cf2Hdxmdh5XAdo8CbwyRbtmK0g1sc6E7GvHDkimMS2/L5F6kSynSFV4PPj1vRIGbcw
sKBHckr+0PtQUOFBzZClnTk9pPhqPSfC48IJJDP8J2TN+i8bRTAy5Ph5zKcFUGi6hVtiQ2Eb/vXt
6+7HfEXy5Bs2wdK5zV+44lpbxl/lw7hMlTmJQu5HHGwzhgfT1cao0a1Zja95c3fEQeE+Mg5Z++uJ
3HZu8IUHAvNCf/ZB/aGYpLu9mYgXSnOE0157xOtjgoiRVnd4HYh/GaEYpkzsnCEn01CUQ+zvGYkS
2G5pG/ElOIHTfEyqQKxmvAjRYcoJ9+QxHAiNLM9OWaXqic8GtEXynDatuf61jbQbveQlQfIyhJpG
pgI7amsp+eh1gFeAW8RO1lpPMDl0JJeN6AFlRg+efnuUy+iYt4FgKkkW+5PGPb4byjPsl29TGX/3
UKBQgIQWctAXhQ+/2k8/K8p0YRBpDs/k6mt7PiHp1vLqOrS/MA3kOI4BJYnTfmpWsdDA84pF7kNL
uKJ0NjKCSqnHKN4Z8OAb3sc6h1hqYRQI9/V7OCm8a8oKq5l3S72GdU7zGbjQodkkYRyMBvq6827w
zxtAZTV+YI29ZwhGc/+sC3k19rvbn9i8mTVELUCUvvhe2KxvNgF9XI7e3tgjkeQ68XkRCv1Wtc70
ABozXkppMXxRUs2IaiKcRB8TjwR+zsi+PxyCcMtCJ81fHDS64GjOtEBggnfie9iW0Cw0AWFm1CIC
dWWRIDWKWQpSAgK1RWAFrF1gAMchf2XAJU0QoRnELkCOU76c7ZwGBx8KMT3/2G2yTjRUmKkYX/n0
fukvfSJ3eCNGEwMWSW3OmZzrDbegkyb0A2schH0NjcfWBUoBxEX8zxJwBnqF6h2ma4A4DvRyYD9E
EDxCqtekDF/jS0qBqjYjJrDcUpomp6WgwBMyJOvzLNAK4G9GFxprOi1ghuzpCV/hYwce7vyY2PE/
6GHxG3qWsItVMZkixLf2siauYs1nqP3H0xPYXzhLPgxg8ISGisE0evJYgg+KeCiE/WDbQ6E6/VqF
19aOgCfJRGixXY7ahermBp1JQ/IfmimI1wDaZYI/kJaSpi36strRx6vrLQ/v5JKoLtdNCsoZQKlf
J6AXVu2yEwHh3TafZeF1kzNNd+21NmfNdqTM3zG7WFauhqEanD2rxuo2IGCUFpNwuS4OUZWn/bVq
42vuzQ7bGHWx/TvQDiwLq5feIxIAbeBHafPeYY5ox0pQgtej40eHPascEe6HGdZNGdwIEcHpfJ82
Uz7x35ewTt8I2wvGIs68ibwS1lr/ARFxImWh58hU+Gen24nMUwGAaxmjtVJQHTx4a1YVB5WYJYzB
sbLJw8HYyEED2D6FnW+/WBcvwIehOgG77FArMyVJJBQ8bVBPdL+NuRCs8lKewUZDOmJjAwLor6Fb
kb4h0KVIwrgbtao1iKEClh1YLujX0x3z7hxtmCtWbcCWs9NqlxAlWhoEpSL3RAy1JoJcxFgqwQuh
AdSnV+x4y2avuFDbd8ypSKxJq+TEnYCTkmTO4mSy83ZCrMxObDnyjDGNjIwlYpvv9ZsaVGz4sdX5
a/+BqVt+SR9gDYXPJd6/M18b/AVoUUSQD8STV0LEyEi0TBYQeUUiOgTK7I2Wj5cXS+3At+1FH6Em
Bf4lNugAMzx7hNhpBxN0EEscAfArOA74F5BeGHoSLAm2wU1I6tOaXHX+1ODEYWo38ZcMlRqKu8Jj
qan2Tx51/BaYIolhbvaZiXD/mH4eBRBoPsMaDHN7843ZRwpBVX9rgtLhV7d/uYtKIo8xZA8S3g4G
Eu5xyAVEifFitBQx4e0/JoewMeQZkvhs+AOunzFXAHaV+4c40Sjcyw4yH3EBP8XYTnYGsXyW4muD
PhPYeTcxAdAn85QT+oXpQVwFXsLknAnkKKr4hDUHEu3hqM9d3kbeQveWNgNF4ZR5N6TLt77N9gBY
8sMM+o2UYUDp9FjSUzPbimdcEABPl8D5fI7AAOKTsc24JlqTICcEOo8lECvfknmc4NjcUtKj8NSG
3zWJaeydfBNes8XGWc4gUPg0TDe6i6nktxD5+sdWEIz44J6goIJDIDhtyULiCUGUwmo1ZrwWwpvv
usvvEz4CypF/P0LOUUaoCB9muOaq6ZPOE6YtKFpeRVoy0h3iXAl4kjPA9GdInE1+RBpOhnKjiEAk
gnzCmr1gm+QbokkjIueg8Frz4d2W+kRbX6akgTwsNBU1xlQR/S2wIHTxs6EPxeDMuYsjfhWWDhYt
NV7PEVvjBJyd2r1BN45WBsXPG4ZOYBrcEqBkoJJY4IWq/VwiakDsULrYHCjx5wh0Hsttcp8j2w1k
6Msv+fOt+e5jggNov+30pNsBkJLhf9DRvmzJ4OJ0IJ2f/w41gJlGzvQJZDlhTK68RjnEPw4IdUDO
wE3hSzFXM6BbzBOAAOcmslq43cxD57Xs8MqkoploiXQjCDdr5ZQ78CP2n+vK7AkeIRTPYlg4vuQu
BHyDSdrhtuGG9Q4Mh0cZS5kQcgO0DIoSxN3rACiZc8lznHY0gFTiIen5oN4g2FD+IEBIeSYU3My+
EicdSCPKCJ4fBh7OK+tNFu3HUtjXhwTE0lLbiFjABhGpc4Xp7O7ubZpv2BfQafAnWAW+GZsXl/K5
w1ih3z3BZob8Ol51cSiqYepJl52zZMrod4CPUhNxTvY8jVoS9bBTkCIrZ3wJQcAwgQbklBhOMUvW
gf0uxz3/zAzjHYtiTcBExGMFN4+BFp3TP92ODjv3Dp6h5hdTGeGgoOLM64rPATyOUAm1F8oP0lWw
jaKdMgUsig+d7y26Kkbu3WPx0C35nSwz4kS51Ck2ANGqoFLjESAiPCOH6sHx+4LNho4CniKvBdKS
lp69XouwzzCFYH3hs1fW0Hp7KDG2SW8GyC+gud4sR9cwzH5TNDEe5gkcq2vN6vN/RfyWy8now7m5
bFdTdYmwdyJmyOUBkyrIw4QGYZNVkiFGyAqcXJ1cY2ZR8jz6qMM8RmKWY55S8vsgrr3n7h0K7I/K
h2xj03zvGvfiEClpsW32Mx7P1ZCDFyKfJEZmMIsaZug/l6h85+LnBHSMTAkwcUBisVUQLPiNG4RK
PPo8dFH4syClTWQSovdfgenhVQgEZI72Plz+vWgR24BjCBX32VlwStqrfD4lgsdGMgSmLtkga2zg
bBnfNZcXQQ/DKD9OjaAIdpgFIXL63yH7PpsHJ90Q69bTwRFCTEATS5ay0tOv3ZJjh666HozKSc4R
6pJMXIZaAHjhYXWKgUiVERwBecUXtmbs+WvSIXmexPB3wcpQHNmyBUFL5WnMWNwwDKNrItsVeCcB
Ajz4qAhYMb21GFlBMgFBnUhsvbfO8Bpn4OUbHilkF8QDb8lOM9jIeI0MJfoN2FGpSwwL1LQ4Yax3
NRKXYFQR9vEhllLI+L0pFTzqRuuP9/LOuxM6LxyCpKezLyoB8l9Ln5MlAm5MfAq6KrgwYi3QeuXB
nSDMS6p71w08i862ALfLzintCkcJyyNqKPtmcZTPGVDq1rvO+/fNYFHQY+GGHu6R+TSjoGMKAjFC
Lg+DyDCGj7qlmANNFXSbkQ1o0jIODKjeihTfzX3z2dxATEbdstygvS83iE5yYOBAIcSZfbje8Rly
Ow8JbJm/Yi49uVozEWx9ZVQVqg4mxzKbksk2AgfbfekTO+yEIq2+WHzThoF08D+rweQWXlH6pqSd
toF02grAukWHPiLQjb3T+TAzAgkn4zfpeKm9iDoF3P4X4Io/XIsGiXHASRwACpEYHFCP9EC09JiR
nkzaln04GhiFNZ5ocrOph+z7HhOdX63YyphPSTUY9FCw9iLt8EaGVLmUKbDV1Cgc3wxP4aAt+jRN
Enx9BjuOs5LhAUQYItkicYPVo1hfNIAfn4CPfyetCCSFvT2iQM2DBvF/sdZOJI39DXbzNmK0iN8b
F9lvwVyclKrPxT7qTMnXNIN78DpCyPF4XQm75rmbtB7bzGgquRRIo5jCMIJVg2t7WKfSFFdoCr8K
vID5j7R9AmUpk5i1xL2QwlAwJBQ80GkZS/tIjfRlS2AbYrWc98hWOOksVhfLmxEokGiViZSPZ+RA
1pq53StOxQjcEHnjFpHP7u5CE8BQUG6j/TFvUIusOR51Zt89Rksj4YxYKNayTORTt8dfB5UoQtFv
2TVhNFI2WEFU3rIBZEfLB2dKAKdOyafesn7ZiQAQo1PpYdkkJLvjWaQPh0th4vDo6dztF7QGbw38
f1mQHOzrMe0q6ZA2Et5Qim4Zq/MaINb7A+8jpcQjXs8Sj5dTuah4LGbDOpxdBbaXy5TrejED6w/3
K6fSkjcKP/PKPTxO71E3OolxOxAUpD1QYM1RNdhs+fR2VpvKzFHgqVn0921wKKzTyyKoTMQ7l7MF
Jhu+yotNdaotMNcFj8xwifImlrPEXmE2R3Gz8uyZ6PirJ2yHyFAhOsKbA33KWVAJI4l3dRfw+yYF
r61StJQbuGm0YSnnMxv35p1+OES25jclTEm3ux0+Dxt7tv3JZJjGaMFxxJGleirnHAotdUL5tSK7
btbai22yyGc3BtEJjukx3hLEXYSvKWBsf/dZ5sB/ZHD5Dx5GnLTgzh/zFjyZqbikFWQrJGG8GJPI
ihiWwYZMU2vIUbOemzYu01a3n/OrxeTHN2ACwaGkZBNnBjjdMIbuMiEYomaINiAJg+EhtDe9aYeo
XuCVTPosn/9UYwC7ulBvSZ35OB3wPJqHFzP4gDkbdKbDKShBtUKVgpeXqQAeare4OG2PnCjsesAb
dvEnYpr3g42Kn35C4UXkAd3IGhlWuaIEe8DZdWKylJ60uyvFJbH61Iq1XUXohBjhIR+0lr6tOgeF
xd0ImRW1ycckM9DcU+jIPmuSKkMgnUhSnSFmewbboIvuheCfUxoQHc4LbBVN+D+V/XA2mPQOAuTh
UP72qdLRHVN8yj4T+STJxpRZQ3NO2MqBH9h/N4pHnRi1ThNsGZA0wsg9ISjE+yEmDJpJO9MWDx+L
2RIWXGWDeGNqCRjJAjNbOIx2Eg9EbtNYmUBROxF0H7fLdldurkey+ITX6sW8X3SNu2fYjr/rZ8jG
33D2ZqoF/UUDlOw/9vx1xLpIi/zFlM0MACZiccrZ57stjlIad4Nt5zoTxO1vL3zK6XBPtOYfYaZ0
Z72QgIrZaz/mJCYcKqEBtBo0wrTT8F5y9HMODLeNf8c8eIc3HvFHKu168Mz/2gWLwUgkTPg/iApk
g5FhEedz92mZAn/IjJfJZCOdkPqL2lGjUmL0QaAgEutsegx2l8BgA6EGJxfTJUzLbU0iY8V4chHX
Ne1Pxbdndpz5QuYxCGjU7c1jjNDtFzLOKesTcDtBaQ6J5S3A07ggHEMwdDCIQI7bTD80gKAAfbt+
CF6AshC2ZOuuWKmstyXdqpyizfPf5hSGCI0FwcJsnsIMbUANtLZwEF8jFn69aHx2D4FoiPFJBAC2
AfTLiTXRMMtXBNTXE3ytxKSZ56TitBp/Vs8TeQd6x2AlxfyPpDNbUhVp1/AVEQHI5CnzIM5jnRiO
OKIgCHj1/eTq2L07+q+1qkoRMr98x4LQ5H7P+RGXjwShdUld77YEHkIfdMMLWAC7xqgXScf++CU5
Vaowzjtf77rRd8WYM0T4ctWE4+n4M7bWDBWCdbH1HUFzOxZqlPhY1tHipu9pEyHSS5FW+N2FQE0t
/ERWyC7UP4pwI0JlgX7X4iK4rNfha987str+RoTTKdRf58GHY8+s8rZhbi8UT1DetxQpjXslRIZF
GDY4Eh8n/4OwbiEXvvL7SV7jz4DyWBTBYYBmxijkGOpW+oaTlkJ1DIM+9kyR2UV/1pxD8Qe7Jtp+
IbJRIY8yuDIiOUilYfk07XqDTch9D7sI/sTnzEzmPJwDCw2S7LlyzpdtjCuoipUA66iOsQ5xquhO
uu2MNd0o3E6jx64vNLloTLyjFrj+fbSdEnAHqMto7NFDPi0dUqsyXvDA8u8H9FKkBDyc51IWrAFt
UoiNfeZyRzyk2nqB9S8yEcbw8sQ8xjyPMRj6dt3Y3Rw0ck1QZALfTv5cDgfPiY6EisvA8Jgld/fl
Y04OFaFL9BTwE3gr3ayOZlc2SWU0ecTlsOIevHGM/vk9dAvM8D54AM+7HnkofRLyotlrOO27Qlvy
de8JPtAVYAgUYQNr8RtJszuDSbpdsFrQN9g/NHx0HXfjZQCmKKFyKAc0ZmYwUUiPEZHwDtmDhbl+
xF/tgMK6mA+Y9mO6br3LHJEDSz4vloA6blKY6+iNmpYNTDoQMAlfM26WUABk4imD6/AdoR1nvUW6
Aw97m90DEZE0aU49HO2AAU7K6IWikckR3QMp345goKTDbQOfsyoQdrQHHp6AOM/7JOOAw4wrWg8E
eUzKgWCRVi0XRfLPIDvMJdSIDWlx9LYoCHCNTKzUHAkKFRIgxGHBOnOhB1nkQlIT8vMFPCp+sxa8
5/IZAUs27R34eyiNuY/ZG8BA+VxtjjlkIrP+QkJiubPXDHODDLSvGOXBBQiK4BGSY/po9Anuc786
j/5MN4iakMPtkBMS33id1rQddXFjCgVqHfdnxKc64s7SqP94gzChAB1YQYnQiAtc+NXimFSDijus
4tszkCMmAaBObjgZ2arAsomnCDipIaPBW8OfNV4V4YsKZOYQPte4BhFGXsRmWVEsIk51/VmLqklo
B4kIQZ3E8I4a5N/4CfuqYmqLrgm4BZ89gUNDQdM6SGrUs3LgQg2uSU1xNxcKiuDL/TgSsKpPTDll
I+Tw0kEltC49jlvIOC8s4KIsj4YhG/7EnEHuDrlLDK7e2qIj78HUgmthh9jWpm/K6cO86z6cYYy5
9z0miILRgMKHkYiJl2eWiwZOn3ZH41ju2edP+rBMngu8Fsl9QhE1CKeH5uEZ3NMeWXJENC3yESle
X4zIzg/eP/3X1cM1J8vYVdYdmw+PAT2con+jrUjRcsDPlXk+LomzJazeismpuKM5uk+aNB9BOFrQ
YBDhFLUQzDP7hdcAcvk5gW66kl5RDgS9h2RohNcjfVd2ljYYqOE046dHQ9gZaoUc9oKoTqgiT24d
lUiuibUkntYg/uIsja4M1eS7qKiKMqYnjrw8jsh+JVtVI3lo8kmWg3ywrHGAg/wxP5boNsXhAVzc
I/w5UVEDAFsMFOiK35flu0eWhHOdWeDQ340+Bui+nAy2empvBwKjk458isiNfhFxrCsk4Xr4GqIO
GN3W3VIwd5AQBR+tkGh8mF0cJGy4UU0qk73nlFkKHcu8N6jGP7E3yozKg+uyRoM15nRYHcDdAWQZ
/4jgnVR3H7sCX0IouaPHgrWn4V6lGM9hk7cWPzLu+7Mccw99Xx8UQcSIoh1A+ceJE5N6tuewiDu3
R4onvweiSU2by+iZ0OQ10kfA/JxB+9j+cUMhS+L4x83J6oqhKeRVwGE9k+3OaoWVgwrqdUV8x/oV
chgNgUmA2JieDC2SxndsEYavDoyEjA2gHzYFHvcVlaMLfh7pk2m7wQAUUmc5z1FGoRsNJhyqQKgY
efHbTLnNNefmzt9zNL36uoAKJLj8Bsq2tpav6dND4owxQaRyUolkpUw6PXRwhRhK+TcNHvfV5eY9
XzFYOKg7mvIHzkfAKDbe8/tQYwVGnrNT/yiIfUaI22YMVEMAM/mPs7lFPMkTQuX5L5ULLOhFefEM
4yqQ4Q3RbZ1AN636G+gt2GmmL6TA4NEEfAJeasNPzEwN+AfgUk4vMUAB39CzPXJwZ63zir5Li87a
kFBV7zZlt4TE9Dlbxk+fBgwCjVWGlAe60Ktf7FFrM5WOy8WTuAKhlWPoYxq4IhjVXSx4LmFGTkHZ
HpwOuBP0KhjuQnchaX3qzAbK+jplS0jIyFwbfEa1vW5CydUEpGIykZuDTA8AZhVgMvQKpPpdbeK0
8EkUwk5HSDcnzH1pABN9gF/ySUkIN4JuagECpj6T0zm2huu+N6LR3p2J5Np+/DrmWOMAVgCo0arf
UmP6E6e+gPoGGUJpf1+99hSjEMjIfis8WwDiaRPrlIWS9WXQx8TywSaKUrEdKKhF+kMjov0geHAo
HarI/umZpaRB37cURiyQPUTkRw/Ultom0QnFMW9jDp+nG1Y5Frpy30OGBTcT5nvs6lXCHI3qRQnr
oN1fCcgHBUMa90rfq4tfLL5JFSpTVMxOd7NHiIeSK3uGiRjh6n0T9lL0cylrZLtiEeNt42ayH2N9
z8IV5L7YkixO0K/lI2ribNkeSnYChm7CKbdxuek4jmXLfG2kEsEPcF+c6ZdqDPLj1qLcnvVbwoeO
1pTIYGLHmA1bu2/ZW+6uP/K88Q3d9Ij+9r00RLTHAOEbUb34rlh6OJM+O8YzzHwc1qQ9RyuCFtGI
aN7PRRgCphuzEbR7ihVTY2wRFApzHGrcrBMNyDSV8AuIYUm+e58/k9MVEQNAZHuJgaEXqjxGHIfj
f6vz0ykCZa9KBDw5j4Tx3KZzJGC9p1BS8d4rrp34gsqzajT2Pb0uug1ZA17tyqPtPGNK4KYy0Zw8
UxWsdvOAFMAa+PLzV4jUbKTAA3DO4LNunC9uodXl62cTjh+ndvXet+F2I5veXbgcRSIKCehlqI5v
oLMAt+E7fIKgjxTDrbE4TcyUvAiSPOcqgrPOJwji43YHw/34xogDcpCHtf+KikEveIdbX52VtEOP
JBa8QT9YVYkypFHpn0YY7gKE5xG3C/Ilx4pXOoBKlPuBMwrwh87qwEpUNztCEo2vR8Iq7WyjW851
XkHw/8Li8I2lP3ChgRToE2miHkx64jDhH+4RvyxVSvvV+cbssnx728pRgleEdOOgzXB/Twi7UPkd
TK764HWQD+Ss4AJEBhYo01/QOrXfjdUI16Avv23y3lXIj5+tPO3LaDuwgHIJ6FCwP/hm+khKT5vx
p9nihvMjuf9dXIVIMPux245IdxF1OcE90uOeUA/97HzIUz0v6djgKr10rxiYQTHvWQ7CApD+jogw
s0PTRk+Yc8GZjxL34hhAOEhSaGWFNSkQOXt8KP1cJDm885DfW6KFiB8zmG/O2e7qy2kilaM3wnTG
yDfxsM+0TZ5/79EzqPb9nTx6Ot/wvtD4qIl4KNmewCOIfOb6MJKb4OUmm9hZIfDg4mjI+TrnRleX
v0VlpFFA8VsXL7/UghrI1HsGvRX3WD4TtWOvRa+yX6k5lKM79zUa19nFh9hb/4KM/9NGn011JiXR
gVWb14jO4napxLVPoGBisgwz6DK3E4+HyFUFQGIZWJBXJJIZsDY+SGaDxjpfsSAUkeUzKAXgzCCj
xigbU5jhcntCLjHW8MqGqK5GqLH/vgkv282T+2A7w+/5m/zi77kMjTk5bZG87qdVbNEpfA2fXpvw
IBoDSuCdT9SsySt00fLDTQGT2Btr9iW1aEYUSQ1HjmQck2+9KbKw+aKQQkCJqWgk4cemWeXn8pWm
DV7Oe3OPexDKe1Bdp2Z47g3qCU2mCZY7RI3kqFG7NPnZOoaixTPg2rERTqwGTyOp+/fgvfo6vxh1
4GI7gPmKMTC55QLjDtw7G5w3NGbgPLaJgwWwj40mtEizvrs91ByajUG1c4XOlkb7b0yqBrcYZ9Nr
dAcJx+uGs8d0DCM00dduWlmEjsjor4BR2uBdBHzc/W1yrV39zX84xQlIrzAcopfQB87eM9V7zy8s
ZQyYkLwiGXEo2RGrF2sZeVp8ETFeZAVgjO5jbiDAM8Zf6HwO5yhXL8vWo3XERWVGt7aTAeCP9RR/
7HV8I8wUDbS2+a4UdNAS/KOjnUoiJRwhRWZ6I8y4DbtLqCBY56FccSX7GPSJo1CdJlXooGg3CjGm
mn3BgIqtpyUsn7wVX080Bg7G84XKTk4olOyae8NwjNq1ahcDaXd6g6oWfncqKZGnElE05hHzn5uj
LfLiXZOWI/3jXkDMDzr3MnzVw33RYFQ5r8yuZh9uEORDo99HpIDLO2WAEPf6tAugCYbN4DvWlgi9
PukDGnto7NQPX3yGOZDd7kmixITv1gldCk3fpBZ03tFigHP4X3AdHoi36tKxix7L7CFSEWYPwkjJ
SH4XKXox5GzopnDkg6Mq89uG047mMVkj+fvZbYhvIbROmodmnWNK4ZBLS0llJg61aFBf6f3uUmb4
xriKUJxESCLqOfqzPq6szTUwXDqfQybwV4r981Vjf+BRsDavxWtx59btT1ksEUb6/dIZZDzlrWN6
FTDly7c2KAv56K9/z0DeVEmbSN5txSOkRnzkQhmu2QQhPxnBabGYdQdiokAhD5VJs/ol/A6HSmyM
8kQo/WvfQkU4zRZ3LHHj29n864HGCJOa08HW2EiCla0zJd7ni+vyQWp3SKtYeuWIwXIjgCE4uRHR
E+i3bHOijsy+V2+sOVvUPvfxpVMRYrhszy/N7tNVTkICwsOAIMNIsWGthwwtlm0SrpASN/rldBHg
S44pGaWgvEdCLJVt42v6S9h5CYqiYGzBI8REwhUFKSSRdo9umfkrO3U3MXmw96sMzRvSvfgr/akR
lWFFEnrBT9YWykDoGa82xT3cKkXf+5hUKvr6za/Zp0ArmCEyGPh12aME8N+dNlXPAAWFi6WdiCLS
4ojjc/heDtXmiNyNLLxyUb4hwIquMN2w2oTnS7Dd0fAHjM9rZi2cg9W6uJVjHQ8CDz3oA0hYZDja
8of6eTu4427gpcHWcs5ATO9zdy3ujpn2F9eAsNgVTmBLrBf3RTbZjrmZ2CmTrct/qBG7ZlO57FJs
PfLhtizPTArG3ZcWfK068yjbYkAKCleJF104NA5fxK7ZiQtVhrrXT/t/8qE9bw83Em0JUXtRDsK2
/EK4syaQ+7Fkkd/JEC/XN6MFwZlSY2+ncK+A+8Jq85uBU9H/RxXlXaQEM4E0iXQstf8LdEvsZFgo
Wy9/BL/f5FN6v/tJyuaq5lh8FPybCfuC0z7fNb4clQhswBpwK0Zmhz2BuLyxPPtNlYmMcI2WY8Qd
gHqkBnN/9oOeh98y5UDilMM3OxdFbmwyHkPM7jPWYyYBpq3gOtdGMNj+FyEpKtXzC27UdD+uMaIi
iSiJxACd7DFkWGQUyyuEGijCAALO2ChBeRDYYBJGIKqLZBr4VfQkBLRR2ESQI0sPVYjSAG3KiFAP
Abth4fC6pAzUpFm9T3T0CJYg55AEXytUF2TB4zFDq4hzpowlVxlbMFHYATnaRl14H31WCuKCPYc0
slEBptHJIMpAbIKXj/MzcYSxkTbIScKcYz+CqBiuhXMPEw1KPEQtCHxkmwoxcpFZtr1HmklCj2VN
dSRDJEgiEKrdYg/MybtCxAVh+uFG4VJwmLKphEOP+TVwKmtTFBHSkShJxLIyDCQnShRSsLmUVazQ
F4FhWUjObIXDGSsa5P++94slDoDRvfR45+WkHvP/x6YHGIzkOZKZIy3X0QjY2im7QHbfGYWSPjDx
FeS555o/54akSvb7huC7KxITjnB+zdZ+IQ9Lyp8Ia2igrGyxroG79QYKcjA0qDs+XBIhaFgkQQ2Y
cvDhcyYl7Ufitf2c0780yDSmnx+Kftooz4/ddQxdCRbu90+4qXk042qST8tpEQGx50OssGYsljpj
nUWvgRJsZznCltFtep1b65Ih7+8eQSzrQX7+ehKzaelhegx+8W8iR9qR9DAy0SEZsM0hOEC2yxCB
q33SR4sdcubI99agR0IVk0S3NpCizIqBOvq9nU/f7g74YtN3YqbmpPTyRHPvA56BLCpIOeXuJ7Lw
QgzRBn15FX7hPFcZrJYc/IaI02YFcJBoXv41pIfxw8vzNbIGRqSOH8m9SSoi/W2LYBO2b7ZMAsIX
/TwsTvqqv5LEBA7Js/pETHhwGjgrCfVqXMY09Azn/3+vWx84Fnbgw+SQfe5+h1QbVS4gsrQ03Gq1
HbOtISp9na46XZR0U7KECaiP+XTr8pdTDlyKHjA/j7+ZXbNBJjUHMxR8QmzEoZZSWlIrDbR/KPkW
90UVVlj1yX9zvnt9ek/7WMXM9DLk/aMuGfWG2J6M2XVAMQLfpHfuE0aNDeHL0YWJdvZMC6JEXSPq
NtiQLFugieB5k99e8h77a5rvjYGJRagnggXfXVhwDASJRjYHcjm+L6zBN+ytbiS5YNfH+EdxL4lY
KXvTd2V9vc/pyc47JZwbqDJ5j+r7v3kq6dKuBTZztMUFlpux769j20t++zdhnxTUQaX+4WtxpGG2
gLSHoCV95gItYdnExwljkoJVSztaUZ+hh90Naea8xwYQvA7XAImeY22+RLdqLscHxg9lVTK7AT+R
6+p/gDxfpLNhRmJIvvk/QEE3H11GGLdWFm5LiXLPq0cqL4ejSfb3C03CAWyY5vYI1gWixb41eUR0
9WErUVwIZ+HOKSMN3PQVmwA5ij2W/khkPNHzxEvbcHr/7jUu/bCKmzXinGF/941xWXWcAtlu4IFo
PLsNn6glCKSDAwQ8YBrZqDMMpvtr8CXRND8X+DBpskPbwdKLRBvEg8WgIovczRjKkfjyuDLR8l7/
TZZfceDP86jdc0hQqkRcaWPYK8gV5h4NxfhaeroRMPgyh3InWMyx7NwEJSC2p+HaPitHokQdFJZB
t/74RCyfH2fu8ELMNhcYqdI2caLQEjJuEQeye2RzKe0/XM6y8rEZqzCRBHEmzfgKmtYMCpfIPJ4c
GoGRzIdT/HCscQGbMTiDsbHEXZgjWnH5kNBaxTwCGasIplo+x718fK3ZxQl6/QVEMzbX5ZW+jG9k
bUPOVprm8kMYmuq/fEz+MR404hqmW6KPxzKpsJz8RZW9Fqu76qgQuyhWfPs9Uk/Mm/LLyS1xRWl5
BYDh56CEXHF3aWOrCZqb2+63EbOFTuKiFNQbojnVuTbnFPzY3/aq4V2Di/AJckbgKvPq9VWJ9wnT
vP+LiJDrNUMtdxVYAJ4DTrEYYmoxXHHjmJpTMhniwQEw7aXfOV1jDM7fKOdW3imwhRuIlxYfNtaz
XZ+Ik8H15YmxLUt+nFyvnk7PQh3nBD+jmAQ058iJzk51Ma3wj+BW6Lr4efUOGufH1xgtzlgcOx8A
bws0Td00DmhyQSfFGUrtQugWabj0j7C6K3PiNPBmQJi9MWVXHvbxetlD4UiCINI3dm1MEVFP2AC2
E71vP41km8IZo49Q4HaKUNCP2aGJiB/wCR15MjLVWx8V3z1ErzEuQwVHkbwzBEMFhrXW0hKlOPr2
1b0nkk704xd6YHgHroLfUkZvV/1n6uOESXLDvtszYOHfYMfc60h11SEB9bgKCgcqAmEOQmRZSxGN
gxe3lbqqEWrAiFsksf77B+qWr2CheWl+VQWEGf6alWbN8I/D8iMJJuODMD3wg1Dg4ogCeD86Sixz
0ydSP4u3xkkZm2A7CJEoQ3BklYqOQZYhFqHB3ANcgug8XoeEKUYmoDRxvTy+Q1hS4gIHFaEDF9Ap
0ltUWNZLooNYPbY1lp5QnjS7rGIXuRASS+OszP1EssFUy2emeWCSjbLh86xhtwLSIZA7hW03R1Be
kEGFB73UFyMbuAJHMe4XwQViRYSr/J+ex9rQt3sHY0LCPOYhIt8QuOhrzhV0zdQo0Pqzcg2ZYeJp
u5zAimkUQ9V6wypS7FEZ194W/7St88JEC9hIX+tIUMEyJ4hehN/DgpHMhvmaGcslgG/SUXjG0RNc
cahgQoVUI8oIocoA9JPVho9geYNjEmrFn3uDwZRmPLBYd4THNcd++gtP98HphsujWdAnSxkjZtwJ
R/MLFCsCoh1H45WOfB7yxjYTY8lZZIhLCy0GUuVRK5budoDAgmMH+g4ujTDXc6q4gzbzrGJKegqb
lrKuBvWu8SYlUVXoDHAj9OisfqAQYeWMJaedgkiOsOj62hnni+L36PFpOfhY8WVjYsaG+Tg8oWpl
rKuwojCXBPKQOIlzOiW7E6eKEu7fA2vSeZhB3eL08CGeJx+sgqCll9EFg3dCQD3Mn7R1nyl8Mk7U
r45H9yXcdGEWaZExzvfUaKAZ/UTCzKzOQWFBWpvGZofQPxQM1x+PMBIQyHEvrQ/gb+mbXlNuYtq7
2W+fRJaRsQQEfXo3/g2ag1GcsnqDECUBMFw5ROAoJ8Odk/wrgEikbfKubV6AX/mslYdtmXaS1z9I
hx4PTCUqRlhv7rXg27+QawQde8rDB1i/oGdGgsl73d0QXX18OmVUSFmLux2PblyWE7E8ker8c/qH
ktX6QgtBWl5cnKJVb1C8EmQ+X5R5JElJnuihsEUhBXoj+Rax8OAmbc3wgauZPxXOV1EUgyOGlavf
4Dt2FDIwTVhWj/z3hofJkTSqMjwVDA2akP3J5fmpmqR5Bli/FMXNe8ePEufNiuaAPwisL2rE9Zcj
P1zcpz/rbSl6dm91QJpUX3Hx+GXqnGXU4vRvOrdu+GAqfYhz8vYEO4cdK3c4BthFBO4OEwTJTeov
uhWR8MJ7Fy9xjfDmgmlP9QRYnAXsa+xxBjQzLN0zui5wiZfaqKbkj0wfAhkJiSRd+E/sZ5atepiC
4GJBJ3TmFxzZ74XF73+xDYD0rZ66yzQD8FjZJ3mmzq3oMupU1h5q/4AGOEYM90X6WmhH3VMCKQ0C
lqaY+ZCDIQeJ1pNi8mGLAZnZPDdttP05vS1cNs6oa4h6/ggndBY+Z87ultPs2NRYEddirDCCPiIN
uItJm6BOw/ANViFYBXTtDL0ryimF47K4zD+/BUjD95LgLWTYwsRnIo6d0+vMf2pn9h1pxlW+Ie8g
aFMfFR4RS1DxPz+byli4cSQKJpq/Is1oTSc5Nn0uu8m3H5OgpYbK8a6GN6QIj3l/ZMTyskEAALkF
pMQaz5NAoAuqgmGX8q7MNXw95mkT5InBwPsF2wispeSle58UlzU4WuPlyB+eUFeXEfjWM2B9ZcGi
+EQUSF0Y4jfGrpobBGZ8XHl54cR79T4WjaGfHQ8UfwFbOf8uaTudUj32JllyiVhK3lWV1+ze7OQC
d2mIekjtSMea/VqUM1LZCO1mypkgJtmDY24RGaVmKPGsFvAKXtGyy/Ot3U4ntQyvA0jMsJrj475a
rn7xPsNMFIXVUGgZxfY3/EaDIsYc/wX6t59/TevAHRG1VuP7/aJIADEizOTIYlBMMixRQH4YhTmm
bF5Oc7IIKUUk4D18whKGzEKY0k1YdOQxWOq2wFdzIbdW3D3XD+Mr93brgPCjIOBssM9nLKYAJX5/
+oxRDlQj8ZkQEdq5d5LJ8UrAHKguPVYMOLxzxAxXVArMRWSVcNTFqjk26BRn+bDccoudjiRguyHM
ePq0RIpd8wi7HVUg4kuoSD8u05X5S8pjvatUF5t+MSVzgSQOYboWn2LmcQSyd2gtA2D3lQpKhF4b
vtgrMTeATkkMWk5epuahOxekEyElXOfuzwWxwP4txP3w4Zz6CsyAqyMYwuQC8vVN8xQnN5Ihiiwj
NofpfQ9Te3rOmn9Cy+9Jch9If6CM+fPb+OMZyA+FSgLLF2iFYcTgTCKac6xEKkCy7ACufHCIZERw
iX1KJX7v2wY4qkI5IQrYo+1qkJ3lNyQ0ucKPILNwdpBxE2bEMeVTvGDSXCblDRsZsrzjdUXQ3YDE
ufl2QbQnyVtMwVMpipU41I8Qyj7ROWuZBwq8h5gcV0FHvUBqFoCPBttJ5ffD96Dl4Xz4N5GFWPVE
qmGFm5RBztACiUAGOElGqTu5y/hmYMFJ14v6hE+z1TM3rWDUfHmFEBAvhbUXUb/00Pg/D/Cq5azE
jM9tVTG6UIa5rkPsES4EddWgPPoqpN22h+8BU0x0PVP8lRIaQBq+hBXOxVaFe0ayeQEa2lEqaEi7
NW3SLwUZw4dkzum+JI3wsy9vIjO45gZcsXrrOP9IJ5hkJM+tKRAcfAJl9SPg4+YbS+zvPyA4/O+J
tstHb7J1enz6IKcqcLFbLOGQR9qkjPyPw8XcXOlB4VTCPGLFLBTGko5I+uc+3D790LwEdwB9lruf
DVpfT6lZ28k7KOosUb0fDX/FEjD+wcxNfxWw57jy8qEZEO/MXdktOaN+WEWEBk7EyCInSW+e6pLQ
lXEqJVaHImA+D1Rf3tWDLIqeHqdkpvcAN2vCoMEpqD4Bp7f7j2afhrKN7LBwLQAK2GJSk/Yc77PJ
ZTSGNpy/5uq6cE8kbfsETvQA9F+ckDi8iVd2YIw+c9wFzKHGwJEZwjeMZ2xq20hEN/4SkBpz+Ebv
yb3NHTvLJoLau1ITGhSLZ/yhuQ8/IpvNlg6dDlFHHuSZgyqXtGJwxhoBxtYtON2Osa0c8sHfFC0l
tqwBaS0wkUWQxS8yoFw8oMiqlQ0RpVyNIcWPfk7mHLQEWDWAD5q6CnEjpucxW7NfEtN1HwzDT4w6
eAbjEXL4qB1z9PEIgyKWFOUH2neyjm6B0fcuyBzvZ4R47h4XVqCjhlgAR1gRvZXBN3o51/Tik6ce
qM79D3g3MEe9A2K4uSi+s4SFApExJxIhSc7j7/DuZmhHWpJyrkNEvja3ZSy756OwSiB69vMYScue
1LEgnxCjgaMEhS7foyb1qJ5X0yxzW1juNqh5m6zKg54SPfpOCRm0tQHuULGySsUGjLrsP8I3aWo+
YKAvu2hJxAMGgb6QQWjZGdj8QYmI+1ESa5nZwX3c7vrI3LgDQ2XxRtAy+hzreT3WEnEQi3u7z+iL
nDcF5S4XcPEhrpKpxYlgXLsgUTtKY8Z0vSxgnB2yBwb4yoC2Tt2+SqshGOV9cx1fhtcBCYTz6xHi
c2hZ4fvlFXMTJwbwaR/adirFz/F1897x4z/2J/qSFj0m4Gs+xE4P3U0Ww5Cuj8fTJR0XpLJ2SRDb
lcMnQH9AuLiHA4AuksIBIZepRTESXQQT4Lkal4/YlFNIwp/XBwYhRmepg2Jm/mf+nrY/kezcQ71D
RM6KDLvJNyUwkYIf3u6XQCQgFqaYGf6UvHZDXXNZbbHt18TmQFu/6dt0pAuh7Whm1YF+Mls7W9cR
PMPXK1y6WtzWyVhKDsihxzqR2Bma1Mr/nDOKmbyPMEVj2qdgpcZniBMXhxnUz9bdYn7i8LBuF4RJ
P99RS7BoGxHqlwEtMyEz10iOcqr1kN84rLwdHjOXyHqH4G8wjJY4P/6mump4pnHHjHjV/JI7Wgt+
iSEqiLZErEmORLWL7D7Ro+9UkJxlPS+gFv3Xz+e72Ffs9nRX6REjxu/hdTgKee/vv+xg7bdJkYvg
wf6pmVsrXu/10EXd0zfRh5PmqzkGGy8o6RRl9qDBTPQZdfOKTrNLQMd5YQY9BzoAw0vHCRzI+NAR
1V7IrgxNH+VTrqC46ch2NlZPkD5/S3sCI+CE22gspNMZGWGa30Q95zn4DPS4QX+tHVqH/gx3cSMO
Cq9oDXjaS9XRnaSGydZnuuWu2lSetu4FOZKkh2FzvuF11GsF6xeEP4zobnvoix/Wnq2ZGRCu5+/g
TJlC582h81+qrdnP9JDNQfY+6693sxfDzn+c7xGR2DLryc4ayYf6oP9lIvytbux3mCfb8N3RlqQh
vT6YE7BtGc/VQIGXRF7h9Ca9VJnckb2SpeBCEy+BnPPOLs+A60/aWLFJG24zDh7nfkrDBwlje4Bi
JjVuKdqWyfXY92CA4dYkkPLCHS7o3g7kqL+osW1+Q1V3OHx+PfBJPcd6gYSCGZjOoOE13YKWwAvj
fmbKZV+onL4W/zr3sWLJe9JVHGoEuXEV0QBchqhjSPkRLRt8U0O2nn8HvpsS3saT+HbKznsisCwc
ec4HVhrEv9oyttEWTYuVSDGqQZ5DaUL/RaF7r3FvaYQlk6HN88laIfEAT00wAkL5llJgBt+Y2la7
Cm5/T5f6rBhFnr2goxl9F/oOmmbBRNj8LEeAMA/R/kxkAf7ycnWVWAsEkfeYEIQ5vI7Rc3xQyl/o
vCp5+NY9p7dQE1ygGCaFlZlCuU1NRC3v+CQn+LRJEEBJt5DgjzfVQto8FvkJe5TguHBlxhgXQjIH
WHvjywKlJUT8mNGKdOf0wpSWUZPXd7+byr8vSWG8T3iBiFnRZcIeFvsb6x7RBP1IpI0TghpafsdV
wDuJoZCBcE9UZXB3rSk5fNBVHrMmIbycOKlmIsSD+a5q4/6GmGcp4knG7wrJg0UzsMidyNyhNkJO
gIMOjcbfWYLIRpQ1a3igYY6QgWbE375gaSl54vVWa3oBZsxggRTMjjz7AwA/xAKdR24H5bYsUsh3
5ox+br6GKiawpo5JxyBxD1+hcOzJk9u84v2QlrfA+CL6EGHNFzUEoBRphPFnSHfPRsiWQtp0kqf0
l+PmvaS492k7h+XCnWaiC+5zWQQLSOQra2Oxwj0U4vMPwWvsReY2EySQRBbASs5fnvVXvB1wvnbk
0j67RLfHH6B7B/pE141jfQ7Ji4FnJiz+aMR5QCcGVRrgDCLyEtobXTMYUCp3zF+/w++AtYCMxO1f
cu45E5xTYG06onsLbb4c8LUjiawj4hiH4njAlGuQuHQLKv+7RqybDy6DNwcR4qWpAUUBgvU9+Ou5
26BBKL7Uic0Smd+/DdSvDYXO6/VQ3qGEPpNQOFZmDLiAZmGTtLhscRZjZgLH87IdTeTOmdmY0ldk
nKPtHyCIiFip/AnyNAxlvIWYpCDyTYBcxWBzN6iXv+8u25RaFSTJsLadgzBR+s5azr+Fm9HlB64s
om+2+eHH1FJ6PW4LlpqM5jq31pMSZQFTufqm1Njln+wzJZfoepZNh6IU9X4umXRIndqGknWWONUI
HzocbMForzuguj9CXNBfEezFYRacitYLsr4QeFMyaKE2cNheVYB5wCsYnFZ0IdEvZlK3q/OBIBib
NwOOCBhaPe1gBvWAbOp5D9ydWHys9ezMVWCFhNfmcEmvaIuLW0Xn6/cDYBmxMZhQhbm9yUNEZFiK
2YoiLjAPzDsVeihyFVaPBa8M/xo51ZRGkCzwos8lTy/efS2LkNsYOIaqoeeAScu/MT1LjGzWkIJJ
NMR4arivhSz4Q9gjt0jhpTQDuJbzd7XnnIMCcuQ5/bUCfHvPqVhA28gaH5C1nBKvpJnOEfch4Cw8
KjD3pLVdH6z4gdjCSDllrP9A4wEpgU7sv4zq2xcibTPsJc2CXG3nM6QwFTgakJaTLLMvsBn39JMC
RfL1g1bzCKeXSL24kd4katNwMAPjdxSI7eDYBSzGoi6JAJJ8Xa7rDqobysnmE26/CSAyQVI4aQZf
5BgipQMZhJRUgL5ktWLj5eUQUvUMHp+YBpvmFn8653rDAVzwXvpeC4H05fSG8FtFKVO4PRyKr+TC
c4ypPNBdE0zl6pGUGbTAotHjJoIUAC68alh6GyuElI87f1GHsx1DszNrXMyrJOfSdR9YwVIsZmfT
XfT4jLZJnZzJy3W0ZEhhhKcNoQPQD1DvC8CXoe6l+goknHyf/QXjNrJ1Ccssayp5J5w/GvKaaUVB
h/kQG5CKTmaDJu77Z620fd+9pLyy3xF/HQfk3+bfERJz9w8s+jkUZhnqv0UwWD64I2RdkDOO0wS5
gkZaQ1iAbJKUx6pErhHHuC5uR/CtAW5qHH8SkQtgAgLOBOu6D9PHGNwP1rEeAtSEENX0ySHGonpw
Wc5QsRHQSNJB8tgT6uc/Q86HpJ6jhZR+Q/CSz/Iyxt4B7niXkeQGRHD1wNuAZ8rIUGJN86GE8DIo
1CjhWzgSPyJkGld8qNv9c9aeykkxw4OHtg2AVpTOZC6wbkjsyYjHIS04EaFynVPwl3B9uaGknkeK
FvcU+CyXoN5xtqC1HCSYwIGg9YlIid4DoqHOlw2iJAOfNItmhJNM6LDBcK5Je1SXhPcTTlQAYiVs
d7ghwIHZXTgVyv+RdF/LqWRJFEC/SBEIzyuuCm+FEC+ELN57vr7XuR0z09GjeyVBUZUnc+c2nks1
f96yNfqav1EDMMd91DcjyrruS207kWbWyDW11ZZdtUCtcj69pb6ZLZF4KPbXsfJvSJvXDCkucaK+
OQjysbFwrpVq/JWHmTEO3DiLcHeIqEm63o08hkB0fzC1W0VnMgrQPqgkGCJvXXfLLp2Bmrusaqfa
fMRKqH1vuX66lpuka6lZ2DkevxBp6c7WHTKUfXTHCMG4O8eiZJmZeSRh6bqiddWaqpxoZRy9Xloi
V07TLH0vxX18TKOdmUWO52qy20aJ1+h6aM327bM4ZTpw1eYSomU8ysFi19osGH+l2zel0aKKJHAx
KPio7938ZJyoJxKt+6FFRNun/1p/5JTO8ryMnIC1bMi34R34CVY6x+69eRoVOkv9bo/2Dg0uxwp7
XjGhvxvwEmbJRHXeJ5Uu5eOgJ4cpVQmQ6dp4Tujrc8xN6J7d4QkP64VQz3cxKbyhWC3KI9s7z38e
PKRlrBhYSv1wVOc6X6cWZYOMo1KNH3CDAXh5EzEyK7NMbopj+MWhb2/w4rE67XnieRVlfoYVe689
r5DDeN195ZZZiDafK0xHFs2P6ovF/bbhne8pshyddnHWBe7TdYkcCWxjwy1LxNlwK2d0wo9S2r9v
whoA2nW7la/OVM+nFaRu7D7ve55Jo6wLMnYI6LHTyn2cz5WcsZmOb5rS0LsKj9Ic8mcLYnJ9VInO
j+nKa65mIcFW4Xasbm5lvzw34MD77cfdaYIJqrgx2uOdI6SL17LD2irD8/U81YnOZ0+jcfn2bBWY
0nKFVHTUewSDVKlAApRzwNaziuSpYt+hCSpAPxBA6/78kq7yqbhlBESG7aJF4POj0A3n11UoeeUQ
c7OohJfJAvTGvcIZcMgUFYvp2/mbREeQm9XDZoQVS8h/Bs/YVN62XS3K6m856792Ej1LlbvdbbZM
NrWfVVY8gY990aa50lk64Dh1b6eGN3sSQrVCmd7plaASQNVcW6NlJ+dvCKVxkGnggOhJfV1RMlyq
XI42DDNK8yYiXh+uAiv952gnfQk9orUWp6kp3wyu0Z+U6IhE+sO9WEyNF0eO4Kv3RPu1Q4AN4g2c
49PbFUlx27xpYSmvAjeMAKSpgS/Eoj/wGwrBOkIfveaEno+mvw54kSYzKiAMJ44WB6L22bsXLxvs
wAcr2RNdGkxfeAYlihyVMM3yInCW3K9oa1ynsI/2KVW5DN27SQrKMQhz4b3G7Jzsx4OZ9HQS3NqT
fl9ZnNG5Gqobl5BjoZ6YQENTw4wdnha+dfmCIXzIwqA5y7ZvummvjfcnwnvNb37pBo/H3V+Q2c3f
uOJkhtdFQ1LeYrT9PpbT9W1zyzjuWh2nfChqsfbfQ6gdqASld644Hz51LNMW8/nQnbZpDXRXqIqU
eQ5+HU1mjK9ntuAz5DnfNOjTbhpQrTXLW73QvJprW+tWIKWYoQ/qLL6UnXW08RJDaBnEYv5lbCsS
RnFG279WXzVBqU6oF6/dZ/cwLelK7i/R/ePKx7bpLD9uOr60V9eklfAH+8kN8QVScskYIFU049+c
KtxYPs7jrdg4c7ZAYt2Vgci+26zj45KjllsE04TtogEDXpMQsCL5Wn1luaIQmphk4GjZpgHMz3BR
Q7Q6/md6H8lpyms98iMhJ6v3dEKEabhBN7tycGq51lb56mXVylrp/bMvm0czNjAMW/KWGwcJ4Xe1
P2RfPYNlnhoS4D2+ShzOg5zHnRXO10yXCULvFrNu2zXybWevSkt7/v+Z+9rdVe7VYOinvJcswgs2
YpbrLdaTwEmKBw/Mh1w3TEbvoFBjv+Sr73R405Igg/SXrFtJ7Tas4g0ybXNoMlYeW/niZ+5emosp
tnIspypb9pNBC+C9qU9UasSZ8Uy+FI2uW6AOblHhl9Rzj+GuK4GTlb+8Zq21aay6Nvr6nPkfiSQR
ZuwOjTX++qN9EN8HTxWkgiw7HQp0HhJH1SoAAFiim69ZNfnOkomQ0bajKEqjildk5pdhkWQjkG6w
GsOLilODMHnv32ZCQ8rXe53tFNO7j4d2/vD+ZNbHiqLyCcZhwosq/sRwI7eT+uw5/pj/Eah00tXU
57SYGAuZPlb2jcJbxlrBv0JsbEdLUKY2u/Eo6Cg+0/GDOC8iyzM9YBfVsi4PZwmp8E61vMSQOds+
vj8itsBi23oO/6hyr7yvoiZH/K9/QePmDLPP/g3eMU8xjFn/7lvryTVig8Mu/9BgwmUPafrzHsv5
+D7Zg/ozlAOt/e/BhgoYd+loyZaraJmsOumZirGba1F7qiF1MxAdFvwySzQxr6e/tr/+DkILICOY
YbluZ/oadlbs7d4Vlv23XjUstM0yY0SST5v6fMtaOz5+r5v3TnA7Fjyn+fqX8mPD0i8MJUbQ0hPa
z0X6KPyFOI1VHm/Hz487O7L9t6c5kvjX9rtRTNC+KN6xe1+GW8ul1TvBYSO4K3gqQiPMz3V8+kz7
oDSL82E6+tm2gmGZQ+nbxtkohi7MO8DjxxmglZRXNBslevZaY3dTWR4gy45bRQQY8beN/b62rx22
HK+C7RCnnNMgVcrU8wWcCiD3Sz1vPT8uRPNktLvyCcqAn3bQls5NZruusvXAQRdW56bNDZetvwfR
WAJyue3d39JNhKIKrLBJtHU3InyvhucRDzB6s2WfENbnfUJ9zVaDVEh6LskvmkKRuGZdhx/bbSQ4
SLYOnQXJbOPCXSXduLZOP69w7NvwOtn38kDgd7HnNj/d7jXeHZAtUyqSVtKiKTE+s4dnErgspelq
v07V27gwL51Ht+ZJ8pwN3Dq2/B/c3aDbYj4+FkrANV4aeclqDBoyHH3UA1DQexJY5sNRkTXGgT5k
ecPFAztaTQ0TPPtJYx9td49+PL7XHqN9VxBadbiokDUItJ2XM8VeoshC7NgbBPc/2QglhsM4yX/G
RrETDE2Sn2a7Cp4k5/uX4sW3cqbALS3N65KUOL64E6ALeozF6Po9M/NTSBPbJoM0RUe7GQFTmO7o
u2ZJmGTVPbMz38x/bBZ1dutTrVAoHj4vbfv2qW7avtF39VcpbmepYIaePFUtz6zNj5vSrLHvrruc
sSfPxteDzUFKcNymfAhEN697kTCS7BDJSUP5zIT8DSch76ZKWPDJVZDSQhUytv+hhy2flaxp8Xq1
Nd+Wlx9nOGDQ+j5rx9pyiNTwZPWzRkuwKq8+myZyBmuVZ203uZIbRRey1Zyj+ssy/ztNvsbYPWt5
xcOB3UEXxLMBeuU+8qXQvZyREmaxSczBv7KKXovu2lXC3pLtauNLNHBn9vmvVw/zzk3OxJ5JVHsx
cy323VxsnqxcD5Z9jrdH71HaD1/H09bic96dBXpUvm4vuf+4WgdwwHifkumUmSCXpkObvTllTH0R
pUBhtcCFSCTrhe/5T/rP1BbottPa2Si0J+1dDzbRg1Ok9ASDULQuZ5DCtp1Z3V/qEriS5wW97tJX
njw2EUSe7+6IamCwzTvoWt7+9zSq3gIzmgF7oFbbFeb6pBpJo+QQt5STMtHN17SXLPXzkHIN9Kf9
yoysWA2pngiPdlwhMJcCJ+0V20VSXXvvqoDf2y9jn5ep67W8HCzqgi44WfnKUgXoHyhPAqDic+FQ
YSkbrov0h2ruXXA4KJKjDm3anVXcXcvKQ3sa2aVHUlFl7Wz6KAsYH4mKOdEnRaU2ycSHFbeqFbVX
eTytrHfEBqkuczEKmENrwxXrxiWKeSSBb2cng5dFio39c/wv7vZoYnZrot5cDqU8lXi7gDfCpDhf
Z1zSDBbDleVPtr7qk8yFvu38k2meei2pSDwlA9Chhbna7V/LVgDq4UsjN2Cm5CLH8n/igtaBpXaF
+BG0wEKvs2isO3QXISKjhqXCt5mUriJAgwRxXuL74txiQhlsODgXFgzyr2ju+EvNRfzaXHlZIhCu
P4XxKsa6s6akcsp1kn+ZMT7UzVPF35ZjU6IudaN97nhufva1o1xChi04HInSSDOo4YIuA7HwP4zg
+XKWuUZsD87+4Q5XuHqksi1N8gRny4J7APFgDhlwDq/NwcO/0LFo3xeokxUso2kd3WRTz3c9qsUJ
hXglUz1EzxVW+KuFMr/skoaolv7M/tphy+xpXTGkhCLt0UWhL5tfFPrz+/JZ5pyLnf+7+X1pB8J/
rC7PbdE5mioVmBg/6dG1g75rmo43dWRktw5X8TqecnSLUjH1uB32KTr1QZjv98attWdSQYh19VQK
V3DSVMJFu4uEp15/VLbVy9vLOwaL0tB+HRe+r80NeiHdVqb4demBE0ERQw8v0kgnUEFnKPN9Ew72
JQlaUhxF7yb7zZM/LdMZNB/fYfEvi46rzczZ/HVOFM/EuEv9mhSKRc87nqEMSqY5vmf9IEAtylDH
FaN9LG5pHRj+X9+z3fN7rr/8Stb89O5Liy9JCShMp4D5Jb+tdQV9BHUxCkMrif3VwBIK99lrc1Hf
/XL13wTiTcUV3EX7AWb+ejCrr6KjHkUWMg5BursZY2hFeX/0/rIFAeTL7zPIavGcl5fw67OosIwj
N3mbdQWaTjvr/ozbf6KzqOUiq6Rr5VqfnsqKyf6dsraz/g5I6q3uVGavwpngX3maD7JdS9zOFa49
vBMHP3CR7PMw3PqcD7DzsvwaUMeVvl0pfSlLaTn1EpX1kFuRNaQZZ77hI1Bo7GiSkWfJmoo3DhGe
73VnXv0Gy1QP5VWti3AVIVOUcn3tWVFKzNB8HOUqilYNgFY6R89s8f9YMFgJnVtk1KvsdZ+vsILy
dHCvU7JVpt1D64FAkYfXKJycbQMdNbDXLtH849xdESwkTLdu6t9nHJIkv0/Scouz4apGmlDJ11YR
x5DSEI3auDdDplC2A5YoOoYIz3+4Mby06S75PchAHeRitvjqnqP4XpY/VLrHN+PHb7YMPa4vG01G
AyTlL+3v6aCbo5jsdQutS7WAxk7hBlrSp1T3RRZBrcTXjGPUuoIbaWmf6Dyqn+g4NQqXv+a0c/zM
zVt8pHCv2lNMOF6IQnHt5Qk+9FZ+15qisXgaP4jKi0c2buP13zw4XzdO1ekwo10PK9/j3+17/7f/
85GmepmIKq/Snsb9o4p/j+nD6TIS5WNvMzjWuUeV1yOb2Wns6oye9Wn8kD616OYqBIYWoyd2Evdo
OtyznfxyDBF+nC2mnuUX2+oPWm4SAmp/KqPwIKEe3YpPDTbyJRIWW0dk5Et5JkfkEaXZPIuhwcy5
lO8CXc+NAzKPcoNLrdIRX63KV6LoVDUt6aJQvZmZnbbkx+8pL2TyYFNPhT5JID9I5LjcW6tUiIM5
U3xtGk/W/kTN1cy0Nt2+UxwXrvVX2jkExrMMR7zNa+l8S/FM/HRQ5ROde/YXg/E1jzRWPixaSwQ6
ugUxwlzO8nE615jBByWHnb6XLx2MvMyxpbVirpQGbKAGH1uhUmW+GY1poUYq/HIIjNSUg7mVfaTd
vB1MofPikFjU1ul+tmcKqGb7aP3dNQ72ubepcpPtMYm9/tqsOgXZrC8tWc/J6jzY0cpgjM9EeQ6I
71TXQAmxLxEXIsy9YsgA2VLf1/G+eRz/87lz2tvc7cezv1QXK7d4iCahAaPoYcGF9dnDgXKe1F6/
Tr1zzStm9dfOVZ8mYqs1Tl0O+lVrWrO/k7kIcb1TRVjo5bqn2Hyk53myYZxOoGDnGYvXdF/A33im
i2tkOttv8Wxfl6/zRWxGmWKy+WDS6T2sQhgn++1UzmEUkoyhDFQQXJ1nlYJVTHQNTd4XWEFMJEN2
Lqj67/dX41RqcOux0OokuApy/5k7Juq7Y3HJeJ4Wzs3Xlx1ukfwI+ZE23SyAX7qLTtLbxCnq4YJ/
7rrzTRE58KVrGDP+Mwh6e+muezd8u2SkM9IRY7b/Q8W2vLZYOvVBn/t0xYcZvG5tOjjjAOtK96ob
gJtT7UwqRaigsnH4mBQW5aMu0X78xeoGZM9E7y0j+SfM/sf6McJ4CWzJveFPtk/DVkBTogOTOjO5
VJZNfFRhALeSCCuIJ3+xYF91+kyNc/qTGzJuWKhemAihM7pxuBQ3+NzxP850/uFyYb3AKy0yAJ6P
TB0Zk5XyjYFO/hJwTjgPxNHm/RZvhFdCx6viuNN3kJF90Q4paT86Or+ibT/wW4LloAIVPZgiNrbR
k0rCGQOAmfaTXw9OlUEygovQK/xuOuvW9s2ndXeyYQTUMt3g8fmoZEvbwe3Xc1XMmSmrFCGj3AD3
S6rqsZutI9EuimN7bVgdpEc3me2/1PLtQ3zQD0Jnb6W/dCP9fgsGpOVRrydBpZj5mlxQK+d2zdOe
IB168iXiTkTIWCTEDyEalhIXbZy6n7AeKsgFsLe1oTi02CuMlWtFrMHlYPyrgCWQ7fSHpXv9jknX
XUSEYo1E91z/1ppWNszJTm9ngZ3P6Da5p8qCgjs6iQsbl96ptbqX9AQY4i/jS5uVX/FPIBjwIwu9
xGH8FGCt/7XBGF95CWX45Dyd84XKAVHeAZJgaZD0fLauMcGjRiAXbdub7mPIBKWUE1z2Msr0c319
Qz6YfMWbN5rAa0MHjoot7IqJV/Dzspkw/gvKpFm6cIbTKhc6J7S9R5hRJbEtsLsPtqSbeFq/nitX
jkUmw4T9yuehna17nlbte1NCc9to+pNUteTcRrlq8vfc3cSHiZCQ+np482plf0fJkd/4EBp2ilfb
yhJHDXuJM++p6l/St7fnLHqs4rn12QavuZ/kVISEg/AjexFea7INkqtyYL6XcofeZlM2RF9EdrHL
XjavspOepTBW56NTpvpqPKPpHSiuFhOZW8M+aLn7eDzjwjl6PY45t8EJcvFJkB2zzGdNTBfEf+sB
OFX8M2VtILR9A80q+6eJ2m43uW0cnnHmadnCRmbbyZ3qz+M4bBXUdCuKS4nfLeQ+uYy3uI2J6BWF
7d5m7+0Dknjk2ca57F5xapIs23bvJ77dN/LKVGMzQLldWLFjotSOrJjth8SN3ruAb915CZ4AMCn0
DrVTbdnYQb+QP94wEwaPKNm+dwz7ludASodJ91i/Bu8fi/9YSi4/ghFLMbASF/x3e5+aLpjBL7Br
/LOqhvRZ1UNfgM8QwKZD4zy+j3ejI1KJvQaIPo3IQfX1MigMpB2W/9CZyuD2lhvg35C8/sn+LX8O
hVJYgrmhm7N+MJi1LVnWntWEb+H+FJls5YDa6sRhf0WjGweUI9W5l+3DbaeDE5H1YnyIqZOqoX3P
VDvbzoa05Tw+j8NyDBJX6AbiwbENOyvPOtym44d152sXyvz/dk1sQKpLiy8jKdQUBCGPFjdt4HYf
GqqbeYnka1VcQc5fsy/LPsBa3pO3tXwLXws8EemQlf1HhoNsPhWcoOqrSqExa1xOlnuLClq+5vtQ
ntZS8ZE7xdexI9GIQdfP1qVdOC6pnxqp2A64kiXRO5cz4528Ne1Ma1YcvlKHzFE0qhmbL2PfeSAT
08HAGdRO9Z/KI/unHGfrxxqAIhZh/86ha2Kwu4+PzWV32725ucfZEdOeoHy0bxm3qEEIEMVBdo+1
i1/LApKZ6UNW9o4jDHchjGYnss01TGhkis9Hq0+PlUF93r19EoXWn99YDos/JT/H4TtXXf4TGpKT
/e6+GODxyJe9YH90YlXwMOm862t8JMNkVBAk9G9N0Q08XTf/s3QbMUIpST5FYf1Ly6QSBtTZiZaw
1s/3L1+Xd6G69+IWGSTZzraCAbDUhEArPlYPvOycVhxkWY/rWihx6qnBDrS6FETFq6772p06H1Ol
v2D1uS8T1wkT7YV7KBhvM8TDGuGkGkb0onMCw8yd/VqaDXagE4l6IHBT37I8Cba+uZDActrUrh94
xmgS2qPkZDa62tIQe7pnj2C3mzd9GKw6e9MD329wRiXH9D0Q4QVI4D8PNshLLcTlklQym6hsDwDW
ev3JtjM6JWeKrUWq/NKY114GSW6d+bfV36M3SrfsV7KVJer0sve0Hw7m/evSHxgTa4MDWqq8xUqs
oof5BNP1cSIiGAgcGPFhlo1VH1f4hJPgL07Z3j38p82MlDUvq2ms/qEHRL93YtsZQvfyjj17ewzw
kIq7D+l22DHXqsVz89bL8s3k/RYl2inuu38ZqqKnVkeiRxxO50BIWAJH7KFtwO7lJC1L2EV42LPa
Fn1FLVMDlYQok2R/+uvKVV6r5xp0cf6h4cZEZaFXUyi5/ZXw9i004PeK6z8lQ3jD1quVdXQpCqcd
Na7RUv/wd0BPYZBZ1nfZIFqNl68hrxl/jEhxRPkyDNtJgLbDP+n6gHN43SJJFCd3z1Wg9is0gXT2
z1s7EQP9EzFjvRZTIms4V78WHGydEtUruki4PsLWa3fo2tn6TxHdM6oPKWojzBcbgzfZ9AYxXJtI
M2MbtSqv7X0S8WWQFJdhm9FXc4JrL78RMooXG8/cv/W+/acb+Sr5NyRrWYRzQvRsBJN+LMMQqb1g
R0mVpsYfxD2dWZeTRUJZTEoleBkCSFg2riaX1mvxC6/6wm7XLSnh2h+FxoDSvr4oaqrZLZvXFS/o
MVJRsjf7lBYXgCRpDJJ2k/rDU+XvhoFwiwMD+oxy9/OXtInCemKPjVKDHBVenf1SWENhrXle5pEc
skXtaS08+3QgzxK19TD9d1Him4XxoT1rJFQ6+kbEiPk3QPHnXLv0z50rQJhVtV77I0XnEhh8LG1B
jbMGsYfYVe5Wr/Gi/trYQM28FU16Omid3WSOCRGgL6Vw9+JtFwNkc2Rgm2vcNXG4RtC2Qn9fWVmf
2qwHrV4p0dkuSyi41zqtXPF3FV2/Fq187RRBphCH76G/443wfiBXV9Pj1W+WkDRfCwRfDVBr2mWX
sB7sek/nL7wRdH+r4KLl6xRX6x+N6G5WPHbIsz6DEnY/YG2m7j6rz3GyZ7vSt3gREPNmRe/R3P4u
WyFpbvmrCjUKP/g/J8mCyVaiv3knZ5JQo9icXWc7I9e6EIc5bFaBUJuJWpboL/wHsiERKtUVqxHp
2/uP35fi2u0/9/yne7x56cvSdTGtxd1bx74zmhCj0FdRPXdIjJspyOfT2WuD2glx7dme5bi9OU3x
Cw4OhuV4NCtjBbD0zf2EvWM+Ci7FlNyshpclWmc44aURVqRKDI0DWspeQFPYqk7QznureuHLVIWh
JfPImyj8BG+jjPfqZldmnBqQSIeGgJZ9c1G+7qqW2Hn8hZz4n+mbva2Grxo2z63AIOV7WR7bYQ32
b7cvnLM65qrkxafANsNw8IqsZ4qjXdUk/Ig5yYbTAlf0DUulP68F9lgLIYUYR+sjyS5T9WaaIRoj
WKFuHCL+5upr+x1GA3ux4VTvET4E1L7KpRNu/EAlhQP7tOs5Fcsn2rZi9+e84DJ/ibKtrY9XkEMD
wckGo9Apn7ryV3GxjmNeT0AYQ8cqPiNOiJIWLoG2Ba+fRubJQlfOSgg8wCJMTnSICqNj8F1HmKmd
sfVSYQP/6rXmrXRfSs9fu0/JBMgiY+HpxtQ5l2LPQ5n3gOfiWrPT+Vv97WmsHy3q4zb9FUcM9/F8
VRJSys1j8o9lyz/fEfidReEO4K4HrhX+6r77LK6ir+TfgzfgUQ31+l+q0jGeg9Rg9jXaByRw1xaW
/UWfUZz4ZJkg5a1U9HsqhObyTju4764CWy3xbxvERBwZ9l6d9V3AZrK+G5EXde9dbuXfGGZH+r1k
tNcEHS2NBR+HdhPpl4WI+wjX+BW1VVU//hCnqLV/yb7OGIII0Ihe4gB5l92Q+Ez+0lPggTr9Elja
XfTAUOOIVQPHbGG4fA3O0aZOh0iCO9cFX03JIsL0NHqwSWXZmjNF/KM2LP0OUyD6TPP8w0ZuUZzN
ioJTc411sjTJR/I1x5mBZYLMHv9FCupsRoXBbBsBljV3fkCb8PIzoCDGUj05R8Eh2wjLVeN9XAjV
41XPLf4vuApoUAo3pFYtvywCYt09QNbDa/5bVDcTaNfld93J19L2DnzjgBgoAP31d5CVhiSSF0gL
Cmo5+74b7BjzktLwbKki5aZbdhotF6umpWn56j93//rlq1fH+SUDYZ9IuGizy2jWtqGcHTyqS0S+
dkaDxNcGllvF+a+fK4kOWJAsJF3bNvjHKaHZ7qz1bG+a1Bu8lW6wY+RJbLrx5ueE88o6PE5SM81j
9CmWu5uBrX/+PVkWh8F7xloeJDDjhXGyKp9jus3a+Qh0IQ/sWBZ+21k6KXoBCNE9DvhHg03CI6V6
cpjS/Qc2/O3dCvv7Z08S85e0IaImkD9GwuMny7vEB5elVRUBeQUuQyjOUu7DKY02EURrKVSuvDEC
Ez+atUfqkLP9pfWsmMcGKPr4sC+gl4UiBPwU6wF45LRaqG+Gh+7O2b+jOSJRVUwj/Lmq+RJlIDSe
YSlcaOIH12dUu1WsFYsWiqItmqhus6u0sGIodCylrPuWw4viHWox3b6nLNzOWqfMeF6ajmw7apI5
jsWOveBwI5bCVaq7ErnBrF/oZAZW+6XxaNqf6qgTXol0mZca0gyOWKpY12sYni4NV869p5wLpspX
lGfli52XvuOFKEPGQDfkF+nhFXs5enba7yIry7lgkAfFcpujEXTBnas4wc2dND9M5/AA75tdeBVt
KBLGURu/Bj3Ia20hBSHRu2sjyXu9twx041oeHxrLVuHnIpfi2Un3Q0iURtZqzCgqjvxN3KhuyG+/
xH/T9imWMIWXkzPTaR66JpF8P0FvKHdkKCXm3D65qAB6Pohw/19Bou+vP9hiD/2AnE7exHqk2Q9k
07H1k+2fUe/jLLJ6hoRyUz1GWU9dS7CJDvPNP5Jx86W9am1aUJcylxauPNyGy2/B63o1OMTOYvX5
9r7rPBo4zcsizynyaDyb+YR0xWwRwLeCTJLgrx9OiqvImEdM3dsIT/cf7Y2JZXKZPDzKr0xfTGju
/Yu5JMm7tNA5lnue07+cj3gb/WQ9AZN1tK2vg74RhXYpetmxhzIgbuYazTo0HxXZo+Ve2r3HdMui
bAKTMWujYskeJLUvbUq73+P7gUhD+8d/5VwedlRWGZk+huSEATPJuUVSZWIv0g9pTFeTuCYYK5V1
QGAE6KsrqY/5HfvhMVzXsc2LK2ePBeP+J2PYd3sm+hIBxCvE2T9i5F5oSDJ+jIvakODxbzA7tQ/t
ZyDBxYgrQGbMydL2LlCUMeCqiv2TlDvXyZeCiXUuwOLJA6LFv91sN2CIownPgNKuj/A7PJqCkggL
gXQpJZqJ9a7yl21InYtpE6ew2133PJHGVMm2mCLEwVj8tZziZhBfu6p5uIwzeO/h7PnWCTiVNUD0
i/fIBFfAwHk1b416Xt/8zXiBp6fTqrTOkwPJT+91NCj8PESnTN8K9pjHJlC8+Cgmhqm3ICqc/vb2
PbHqmP1Q4ge5DOUCqsX4NoJ7XUaW54Eivq4nnM3RrZHz4cbzWoghyY4wBOYYIHfx0lmNBTsrLWBI
gkf+z3so3Or1WXn65t6vXqOQ0PWINhY7fj/VpVkba9uhRtkyzk74caDF3UADJ39Dr0GW7wFihY7L
yt0GeYqHjk8cXhqHpEasepfMBFpuhGu/fRuFh/NebvycpXBp6DDi7csBLKbHOya1GQ7QUKCcwe+F
vwXsA4uPHEkr1qYiTxDdIbWpzk+bnq5OjXfgOkq+/9DpKUHIwKWf0GoFUhJucfxnPV2B7Uipf8Pw
ikhW5r0XpVp/V7nVsnHsPCMbNhHrj4R0lZNfIB/5U4H9KY63Mq2MjOIRSn9OE73HyQGG24hgEknz
iK78MR3ozUxt+bu1qq1kRkHrlY5ex2In4WbywPMtNc8uoyRikObUzI9kIH+jp7Is3/geQeftAd9I
3y7GbcBCrriypXGQZwXQfU0rIQE1xxPTmJkt7fkg1p0hzedfJlhuRlJ0Abg5nazEGZnwNWaAmx/o
aHc5kdxnEPjBdC1f+1cxkCHviWUGqWq6h7C7+cG9DR6bVP8otIkotGJhqFrE96b70I2izF7jx/tR
NLzx8gKML117WFuMFA/dwLl6dLyKeekK7WRPgehRnkXTYGoCgrANrKacoomGutma/7MKPI13mI5B
cvXncD9cS6cfpO5o01kNXApIx+Er0b/UxT5ZFlgoIETnI3nIyf7METRto+ltOtD/KM/MYfqWR0uT
I2Ms/XuW9x+Jt/X3QU6URQpZNXDLWsMk8oFZJSkyVTuAc/GGKrnhKf5H2kXsW0uODyEai8EL+EG9
a76p4wG9eTvVZqKNLkWkasACwzYW28kxr1+3dbr9UeAPCl3w7A6ggeEGrG9M4q63Gf35Pbg+S//I
mrL+em8LcGwLOw3tNk73kipdfVN8O3TPp+K0QVqORnH283bVFwS8vedgtBmd/l4pJdOsvAODc1f0
UbIA1gZhlYzS4bnKfOhk5BgLYNsOkxvHxj9MhD+ozEWPeUg/+JmD6FHiJXHTlaxLcL0wi0Gk4gwV
VzURcltSTbHdfWfx4sl/k+vdtXjLl9gwnLVgBMWZaspGXAcYBrNwogJgarP4IYnRxNAWGJfQKlsJ
wGwQLD+YXj1wfDTFpsl/E5tkmvjYVSWW5hEoEfHUauQX8guob2I2NYkTB5YMbkaOPiFmPreokxs8
i7m3VeT/DzAjavkPVjeSC4KryJX97/Rn/cWk3xBfe9bCKzgrSYnIdmxv+3FrGZXMuetijaIqbCRa
G6STnAHj9Lnqf2H2xy/vlzeTa6H0mNhTTh6/YIL27FAc2kKUuEO9TwUVzCpIKNVDi8Nz/D0NZO06
G4VyvvYkB9PMNDYx7EfGC9uGGOspJhlp5MuFyqZJ01L4Mja94WR12DeFKvYqZZZsKZhjgU7ZPs+H
5zFRT/MJCg133uNL86SuAeVTZDVbSJ26JLAVd7C74T4w3LRdtYDbU6GxgOiZjMyQEM7m0S5OPTUS
Tfmin6Njy+JuQDouyC0PKLWZg9/n+5svh/2HK4XwcxktvFvmSjAgCinIHIQCnXM//JpXvzxL2+6h
yABFbKD2SyAcf9Sf2+e5mxJAEchFWbD7/SMkZO0ZsjxM+o20iAvDTTiSGilHcZKLxwZIMP8xJXW+
Ct+apnsxHf+ZQ2AAJpyB83p8b4YJ23Lhvion1EyM2mtrBhw9RsA2pOoQkxRyjkLi2qXxZOoEtPQ/
KwoBroUfEGpkmP35mayr0/LxPdMeBkQPbcICg6UKSFlgHp2ym/hS4RcEduDP41SlfjHrYpeFj0Bg
by3NaO5enWza9tiVqTc3lTB6fm3YQpN6hu9cdzqjU8PwSsD4z9YMXpPqELtme6Plm0yjNJb/DYfj
JaDnFNNlyula0ADjHE6w6U1jgcFlkIxm9WwZOwmfTAS42M9gIJeAXWVlKTS9vvayuml1GgHALdjl
2+vmXARvJz52FnjCUzxdYe+n8F+mNSdsOCPWty2Txy0cQbmybEgdP9V0sNVOKtLx7S/BZNwz615a
2u4E93vRVB3WMi5Z+NQ2uE5iON+o7T7P7P6PrEZSEDdPbu8IIjp489w70uQQ+fbxl8I5EFi9tequ
IZW5tDEDCWa2F/4b7Zs3fcAplu+S6g5SVlWuiF8NX7YapNEh9a97LnDUK2mvJw98OTcfnzJavQoQ
dEeBatz97ARsdMjCpVYN2XzKJYrTmR6JuV31Gc962Y/z+5XT0iziX16dl1MyI+QoSFruv77ffnPx
ri5BBYVjsBQqcJukGufOM6AYfrcx2qA/1aKzh1t2QvB7bdUHPlY4FGKiZT82LQLZ0olK7RRtgk3r
272xeHtypQ12YZV0DXJpHCqvv1ggoIA3cIi5YdNcdjO+EfcHT/eN9XwxFW81zvdTmT3c8mN94khW
KhzLhU6+d/1+dpg0grUrQfk8a89G0FJIByoJ7BHQsR3O4hfZuffqaWQVAw2hR3DL9BijcDsJPwYG
5ki3HDafhPqwHS7ax1oYGM9yXtgEMUI/d3alaRVHokKQ9nHszAd8XH7Zynw94+6j/MtPNs5UuG70
5gzT5x05Aq2VeYBLV7kQ3GWYy0JeigdQTynfDDWQVUtjBxwZ06+6ppJpME5lc3H+bQA7dbMkb18h
5yCwGEMkyTVedg6MbuLg/XUqnkEVqfdbO+V37N1QHnGb5ZNBTq6jjQLoXvqXkx5mGAItMLMC4oxY
5rP7ohtsSMUR1dPbRPPOjnmsR7ZusOBRh9q3mOCG8rdXxBHDjh047MkQ9iofRvuibKy4at3KGWax
C8Za2fL2/fIBrUj1C4lSob3QhVnmM6N58h7MykkNIAaCHHXL+6x5560bCc7x878ywTkbP+9WTiOD
4fL2h5wNEXxDAkq4E5xvrND2f4hVw3lfztdH4S0Qqk7VbRziWvLldG1Ws5fvfW9+FwoUM7RurpJp
PaqBnGbRWvx16xfNT5U1R3skW18iNoiAcgx0Epp77RFdReHvpcccz95/MTkO+P2OM1VvPN5+LXrr
Ku5x1zucMV88fx1NZYoesk2cK115d4mICJb4op4vIA+c9QDQN+dFRL8+3uZvcLIzLUfhdnBOs37P
/6TN00aQV8zIc91zcRY0dPx69kMMTfPxXkf5a86QyeJ8dz4I6R+5EkvuODmm7a7NBsg1ttQsxPeV
Fwbo5CqUZol5WZDIJ7OU5vwU3Gbu1v6fYKP8dzJw09KV66OUwOH82djEMSy/FU/b0uuj/Og++0dB
uqTgU4G1xWxYzZ4P0WbXzHmYLtVUvgockzz5K4lo1itw2+k8r9UVvE/o7GQxK6VYmJ9KbJXvR8W1
u0KyaxYOdTaPeYlta9IKsVvxMvOWy0azW2cqHaoohurOZb2VWX0cZKZPjtqeOyJ7hpJ5WeV2qkpQ
+YRKhFf6usCIryaQgToZC/XapXfrX3rpt+V4ZnriUD5BOps1luNUcxNvKJRoaFpJxdHKoj9dlPKj
BH+L/smIRND9r/V6KXPyhG1PsqOXZDH59kDnJAJEd1yUZ4h9w52Nw5B77uuQgjNliO1x1g2TLaYC
Xq1m7So9rDh7lPfo+xaiwbAuuwjRGS/j3LiVqr42rbeL379DL3ZbFoVxrfn5M+DjOS4AU+Afj3KB
xW2q7Fv9XhzcLkOu/1i6r+XUkmwLoF9EhPDwCmys8AghvRACDt4bYb6+R6o6quPeqnMk2DZzrbmm
OXfig/j7CRfM0tHbfh07+XJieORnHqBSJVrvLVe6XXmjVH5/R9vl5Hgp+ZOnyJHBLT+KX6sZdTE3
qh9foUDpIWlfUt0Fwy81NR8MH6ukzJWSnHH8lUklDIONrs9PDx6oo7+V1JBx1IyCwQQeg/r436ck
HtbkK+LepZR6RYmhr9zDc5MTxWzs08KjQJVweCyfRRIEU0y0kzQCQI/EwTBqVVrtSz4wx+qINxnz
gnr87+OxYLgvqkZqQY8diuva8utRW5IJMmfsuRitS+vQe1sVJagUOT4i/zm2NRMLywi9pm0opyoN
EMCmB2HvMABVHT60Pknu93UeiJJthw/4hCoHIILEdPxCtP5oCnBVPY6N+F3nkRn7pXfqufLHLxVX
ruRjD/GQHWkEMUu8gg/ypZfkJyvgD4e/6BpeDTcOBeX+6HuU9wWHwvemt2hsGu6taZsGIGlY6yoS
6vlL8GN51FRLagOQwas5QTKrUsa6diEpCi61JpM5aOACN8vZMnHE4M9X4vHOXfGfyxWlqbguJ1eD
Vyolt6TTXfE7CbD2FkXff5aODyv+4/05HAvoTGuFO4ESYpFXNqw7JPnhP8I8K8skOcxObA+JqDzi
uVgcNUdBT56qf8d95JNhUYL5OgKRPPmN5UVSqU9EXrrtze6q21m47ovK7cc5+P8pZ/LWckQOM7+M
XnLAY5E8v0QuGCk+k13/NzY6vbVvr8h95BR93/Vz89SymYpF+1tdWacoPCG/MnSdLX8rbAR0Wl6p
2DP4v2VjzWs6MjdYkks9FBXzNT7h7a0aX5bcJz1bbk5f4/0Z64HRuuWUrvAMo9cyCGQYYsaacjlr
CSN5PcGmF1QEPQD4gVqNQM59upcuPz6N9eNr8x6OR4iUMpHqWk1pBDHYD+5/Dgf5KXfdOte9clzC
ntrrOPCgttzr2GjH22u65KedLZ04gQ3SNw4bodBfd25vNU//g3ZiVSSkP/zQx3BSvTAsHRfuxI8k
ICFZ9lq7D/2JX0/eig7sKPpusJzteq6EUcjlVfRjThGFixtprrsctzFgdq1AyJ8RaqzeqshhJu1e
xsTXlo2lFgNAtis5l6c2Nl0Ol4YdUrySR/3Wz9RGuW58xKH5Z/EoGcA471i2mh03D4imN3hhdhRr
89Wxv3LEha0i4BIeetWPLWXEYfi9+wkeCvjLTB7E6Q7xY475yvlWIRhBwHnGK8lrPRGcEnivz09D
Vy09XV3Kh+EbJATV3Yq4jJLbsm5NU2KoxhzhKeyimaUglxnUcskUxGq4bOmGk+KR09YuKr5+S/Ko
Ab9V4AgxIThE/CAAH5sMUvmsOfA2uGBzI3c6i568sfk5V8NlVUASu+9cD99hmCvq+1pJpQucKu75
/ubk19urdFnf5m8TaFRGT08kx+qZz9bhK3zpuXR1fe6l5aH9S8vwR6/bLio+itLfV+DJjX0gWTPm
PH7jn6EwGX/i0MG7Wz4aaW4a/LVIaSUeyvSuux8xSmiEJgL6p7e96Vfz6gIe2BTWTFoFq6R6Z+fN
WnD1gZmEX65rvZcWXjnyAc8WIi+rhsT7b6oXT/x7e9VSFN9T3+XsQCcuVOZV2xgy3htvr+Yv6ECM
MnOwVS0vAkaWRb6w8BtbqxXWdE3PEACOVqob7wd7n60Zxsp9cOAMSUhxjRvxkvWqPuk7U7FtnYaO
0CCFlC5wbhY/J3xb7Rl6HRop64DxPzp3uGXODJyZVjUIbE81S3ZpzQ0Y462yrRw/ts2U7YzZCdQZ
IyUoll7am3FFpxu1QWO1w1zSJVma4Q9vJiYclWuz/ix0U9+cYA4A2ATTBwZLagtuKyGG+m5Uwepu
mvlYNnXMp6rc2C4CzUZ667JPfF84apZdhNFqmK8G3+MwTCJINYzrhes60hF6imDuRETdUyPZB+eU
mKSiSN+h5w8rImH9Ye4ChSXXwLtwYKW0vJlM+BaY6/K9iyurvdoPUs4qnNlo1TbGqr36KEOu8ISu
C5slYYqmBdN7HzX8OFKd4YPZOjt4OBrPdnDmo2n29nVrGELmeuh/7+Miu8lRQuehoHdplEf1wAaC
hN+HyH/vmeZ3angn2XjRW7FAILTRt+VqvRsaakAxbBMeQ7sB+Vi0awpAaB2rsegK4lLqXExoWA7g
j1htGmylauhtQcNhOn8vHCFJ2qb2sRwLek7L4v3HTmBBshBYS72ut0zDi7GJV66p6Eb6G3v3yJ+l
B6fK6WztgOqG25AqL7I8er3eUidq56Q4geIFbMdWYeT5vIw7zXVyxlHHv/GtiCvloj1k0CzY7BaQ
wqm+tjbLwSgoeAwBhGcm8CdnNUlOFz8ZGNQXuhjYINclfuPoGnpLi10h1VqVzGD4Y1t62dhLZEEg
0rpqAsoOab0KKLYHlJVucSc/PKc9XwzxCIIA7Pa5aedBMKmehxZGidIBjs53ELQ9MTV/BQJJVeaz
lLFSfBrQrD5BsDikPToC2Znt+lBgKjRfV1793ecN4emPfeH9YY/BXp4nk+n6pbWiqrk3DxDDTQ/f
mzZr0VszvT9yjYEKwsWew03v0Cqv/ECszRL0w/ywvLv+0afgnZh0jCdOt+CX8pmdJXqhX14ZKKHW
yWy9M7vvBP5ZC/FmEASgDzxy2HfOhPY4jc+gs2Gslq/SNzT3OKrJ0cKw+V3VcGklSwEZ+eU17PaH
Lal2sk3yJS8tOAdFzw8Lg7Bsbv/N5CD1/ZoeRylu/5c5Yf40852VP/eZ+b8L8cm8T0qbbC32eNbs
Fjz7+R0GYzYPIqUd1H2F/4PW1fk17TSCpGY8fHpNo81PoNFqx99jgHyQrVf00AusBanmJXi83BtM
uUeLD1cl03uarQXi42wPvOPYWuTVaKYSHOwWps74v1QIsdlCH85og8VUmu92YfEz7jIl5tlLYtck
j9aga65NnXnEFieWLbhvcKUQQEA0pnGdhH8naET8CPjBpr4lOcBoDbgLckkqQlXxDgoI9W8nw6Bg
q+bPcC0SAV/QhFLJ6D8ldksthEuIvYNYidd+NH4bKyJJWEL4FVDK7C42Lx2J2Ugni7/Pcnb/tbzJ
BTwWd+tPiH5uXY/jlNxLj2P3dxGdWLScqutLnacWUhP1gJHUa9ljTLNmV/Ls5hGhsoU8GPlUTmWD
gUjmIYFKHmB3xYD5iIG/+YzLPAqOIjGJqJNDI7tiUiNyjoC6jGlVmnhEqiHPvvIWjdByu4e5mecK
5xuGZO7XciNfp5K9ws6ymoz3pfMV2yONUFjZ9DMMQoYHdrtHo+Tc5/b72ThM+KhVH+3dJ4EPczzt
RAn6eIDxowWWcWRzvIzb139vn2+fe2YqgUh26QcuQWy2wXsIdKCQSB2QoLhV1pKNdsqnF9HSmxEh
IHwlJvdgXB2ITI9ypj5C1URVJasiOEgbh26EuuVqsWhC1djG/DR2c/RVFFk18VyZWE4Cg27fE3i/
xmpV+HfUMO4HIAVQiJacmRYg5kYWko4HdwoPkX1psEQfShn5H5p7nqutHR8W2AaSX+NU+W1ny7l6
aBrYvLBtOmXDeYPGzu/ptmlbKwlgKm/pkx6YvGGYNwxWX+sKPtl28MuO6fzeQJk3M16xdTAbQpgb
hLCWnDHztWIWRANS3Xx62auhUig8/jHiQ0LAzvMcbrDkbHO1XVX6Uepj3wnaeIRW+X1LSp5rLVvd
dbUcHlQU8OjW3X/xvmnf/+3qGwi65WnVu7dSQM+5Wh88fe3d5pZuo95cMR8fjrmyPRATBNu0T+fg
G5bP11+Z6j0rpeadcWBqG23W9Qe95rm9AcsgINWzg7yX9Y7aknN7XnjNSgDe5dJBEeeuo4OJ5tLE
FYiGE59kc762MQcVAJ9sI7LKEhtm2+UJi2wDJa9hdbYTT3TD0i/JTayT/rpN7p+rPmtcPm+bT9qT
Q39ukl0KSXH8rqygy3d7hXl13GzfgnPlReAWMJc61hRTnCWUJM3AFthL+nhVJ7vWpBeoxRO8dy1j
0A0gn3PrX1Vpgks200BoWUTN0/y3rAwP7xEEinc/RUqgjKYi1WvwDVCDjb1YfBjRhoMaX6107+p/
iOGmGhfPlOVmlHrKJtGU5JwdAwwNkMCJTxpR5LEgKqmnp9l2Fs4yHjL+rFiNsuEoNi0cWVwrurEn
tVDuIznLXVooISxX+mw1QSPt68f9lz4qUFKWtd+R+n7Z8U37waa3n/G9qbxw4ngk9NT1VvHUzqm2
TaEMXhRA+rVgm5V2QkwPjf+DnVLmwx6bffe1ida+OCN2JhHHBxzeBZg9yjGoWIZBcPHeZRhkKIZf
N3XtHyNCZNfxUla+XXaRrbrB2Ce6dExRPBWtEx+lpI1IopEx9vclVT492uMfKpNNnCIna+mlAEW4
NwsNLjlkWObuK1z+1WQ7Ok6pRk4MMRUex+Lri8bLLu6Np0BgX/L75Sa2LF9S5jVJAc6PvWMuNxye
irCXV+jxn3h1iDAIlT/R75KzW5az0ObzeJeRbn5zaBxHCumzemwSu0Ur06xgekfzd2WCNHvbjO4Y
HoO1/7iZrItcJ2fy2OLTT5CW+M0vPzDiUH6Cbfu5sq3eas/BB8vWxqq/fACwSlxhljxaLpV1Nlpn
qusAoNRfrw5bNxKi17mmbdFJKbQyIIWsTC9DZWrC6u9USxEQBg+LxYZDwJDIfuhBLd6GeUYKqz9q
4LoD4OGv8Ft9mJeNh7IuaB3Pq3I8WV0dAqPGuIE5fKyYgHzXtBGHYby87Zzbp9a46+8+2cFv6ofu
k2dk5vvVznojN4XZTmEWAnTQnw0kdkYLmJ0kwxDWhl7BNLeUrHLbmSa7MZTmlLBrQ0EKhvrZLOMN
srj7e7GOX3eDCtC6yYf1N1ER+8A8AJQBZqCy0kbnp7ef7ez08zbXs8WniTtK4oqAK/FWS0FeElQ8
67QJJqon2GAez1aT+Fx8B55zfbjcmYQFdA51SE+Jt3bHjjAb7TjVlaoJr3xX0p8nDjZ3HMl8+5Qu
6/BVfVvTM8uhPk8H7wV4dRLjz6DbAp/unt8JP3SuHZx0a594P+YtqTb5qQ4tf6rZ37c81zhiSL3W
pdCAQzrGYYtfDc+lkq3Bc6o9iuP1+ZLv1DfKSuDZNcOj+SEmutg/Ygwq7gN7WnfSzWt3Ej0LWuXn
OpQxUuhe6un+oz3/EVtTC3vV7NrMMGhACwld5N1m+ax44JlG4WiVA5vVohYtMmA51EG8Z5uh/+JU
olCrqgCTffYjZdy7ZmASxvpUoq2jqRfSfhixrt8fI150+X64vyOwz6q1rmFwBMHH6KRtUQxHnota
mLrzV4DIBco0dmcjBZmD0k5XVeUjBgplZtFDPLj2TfZthFQ9zIY9vNbTEto4HySMcR5Zyy52UCDd
xqfhsaMQW3/sGv3U6OdeUKG/p7pWnlwrjXEdxB255upvDvWXNJOaQ51ScyvnusOVpXadaiOMigxx
zPt0ET8YMBUKLJyBUSj8rlXQqEFEObb6eJgLWHptWpb5qLvrHGrJep+q7lx+dm+QVnRfxEBhWU/l
LsZhdGx2zbfrMm9rz6ZXoSrOrcS5HYl0eNFA5rnFbSv5AVJ0vM3Tt4lQWsJZRTB9K8xe/XRtPg6i
md3kYSD5nejG7QF7942aDJOrvRmm8wUPLwZ3mO8S9r1GSg+FZarbRCLr5opzpI6Sg3ywJN4NT8Pt
YNGTr6Nrnr/NQ67VCzniUEXux6baIIbijqi7r8XghivQrBQItwKyqizxy/wSPCCJbqLOI8/uHQQk
iuIP20+0T+AS/L5LhCpnZLImTfkC1T/bCnYwodtTNAZ6nEeNT0Ez1CqXKBDm0mbRHo9Wcl+4VbKN
e2tRDUjc/DRPdGPBc5aHlNU+1g3Upmdp9ZmjSQAlmwOfymesAeOHlf7S4dMXH7hM2xZiNeXTDDBS
uP6ArbBOntV9d/u9Kuu+d4jKMg4bUoIi6GVvP8iW32DIgbySU6asa8nRc3gnfCPK4awnZg1t5x2Z
chCjAmYrgh0UHhSeSES+xi6QZ4AFxDgRgCMbMQGQuUk1aI3+iFaNebD97f4AVIroDa9Rsp0Wb7I1
Bdf/pcN1fkekXf6jmazLl/KuOkWz/K9A/c4WZos/461FaYgN5aaKaifSEWnwboZfznW9sUXyM71w
INAlehccm6MZZ8S9vXIYEKoiygLN4or2YH2dwG4NQt1gzXnp3weP7/tgHXWN6iMUN3BF6HwV2if2
fvF+qhlMqUOemjVUKXrEIUr/qMdhRpXA7xx2fza4RtBE8L6xdM/BF2ZmwqWnEw7zcmpxAMqOxdBv
qStUrKFqQOTH7YDLq11H2UAyqe3Ih4MqCrO8YNFRC9RB5j52HoNiF87kafYbt4K7RpnTsZnrw2N5
aG0Hw3nGWHGW1jNiaTAnDNf6jYgXSBZ9L37uWsFXaXL4x4zI0bEPCCJJPoBKvHApzOb+7aMUB7pZ
EztnXRsiTnkiQsxgrruuhTbC+IzUgP+EWUusgLyYb+D+cs5kkPP7TjtMyE7MhMM/ikn9fuNIUk38
aDwvQ3/RRgNo8Ifp5TEwr5zF8EBD78lPqDuuxav3psFhx86iqcD1403Z+G9cgupberyva38+Qmrj
pbYICWZb2tWX/cD78BLTToaBMmKf3SHbT8w3vUcfEdacXFfrHDK9M8jDHWNigGkJ+W5w5idRtRlC
Qp74bZvPNV1P6OyN/6nn2N3jQ63K2Y5Xgpd6YVe/vk8E2UXDIFBEgSTuoIGfjSs4nzQjQSB2YQ77
q0Yq8wNW2fKKj04u81v9mzAg0130Jt+KNC3VphX0tawlPWzbWdCOiUctbL5PNB6Eol+i6GKUoKYj
3oFgPqteXtPhBilFqN9hhWGNUF4FqcjfvQmqylSFt5gC81g7/FicfEAQmAXX9UsvW73iCRY7yW7t
2rEMK3xbpAd908gb9di4HhyMqLArqwZebfXWPRWJFCYjACnUUAw2RGhf2uMYF+EGSufP8OQi4TBi
0OEjIOJg7ftx/KvQzLgzZxvpMwqjnZWTDUwmFk/N1WRdJ4hpWowSrsWp8A3+sNMvgtlDjLpiWXur
59uH4a5l2BKbSgUCbXWvRetyhdwzmKVZrsiiDOtJ4uDGZl2UFQakBVOsVWszTNRdwDTFfWwaa+Ov
gxvDgkPGWjvoct+P5U03povZMb+Aybe2neMXuYwrzOAhuGofJjQYzUe5W+8fEGaFMU0TlUBZnqnm
UVuwwg8ko7r6j2XtApb03t4b+XecaNQeoBofMwuI8qE+sYwi/JF8gn12P+7/roSIun/3WDYxlZoq
fBb6OGjtsKYeQyAPeCLp1iUM0XbB6IIBpohAAyF+U4lgUIqrdcAgg49Wdq8gmRkC9y27aZhj49VW
1ivi4VjK4jBl2Efp0c0TwS2H8cep2cm1s+AcDhO6GucvNMq4ECGc1s12Vjo0d9+XTDHTQTTpJfqK
8xLTxXosyhoeV7IfmdIgx03s1vMcWVIQMQBGGTZ9ssXeB+bV1UygEAVpgY1h0WKLRQeiCi6rZQP9
cBN6SbVQvh9UnAkmVqJ69eYToG/wyQPuypayXwa0dFwJpbUU8Gj7PjlUVo+/p+lkqrnBfAo/7h2v
iFeu4wJUx4NDcVu2UL0F/VthfYq+Gyd5nw9yMaF14e69qqcPqM+mHnTUOOBc5N7jfSQWrK54WPPd
j7CI6Ju7NISDPGAL1jIKD0Cgs6W2pb0FHtwRkr02UdtMxIFzY8MOKS3ex+VE2/yhSI45JqXzFgj9
GrLts7nH2lnBnvjqRBmKPjMfE8DCpjsJXK89qu+xFpTOOas7B6wKzPpaM9ju7FwIo+aO0UDJtipZ
4hApIgSppZocsK4lpEb7h2yFXAWZyHGpc7yZzcmpeWteJHMuB5D4+bWmugzu+W0iJISnhD57skXc
sJNaMiqH+h5gRynLKRF54SPeuHuYjTe8O6wyAh+ZJXII6UqEBMqjomMQaiLFX4jaVZFJWvjlS9PM
9s2LZhT5MOgfYRP8jukin+dinJdL6lssBNQvOT1iqaLGNkk4wEH8hl99NofwTPpl+W77UfhXGtZl
1NVsRy7lZvhnhBLru+a6INNqSrBghYCvaN34HV3mFtL2Ok9mpsZwueOVF7LZqjD/OA9/VIRxS2nm
Q6/+7I4/UhavDpO4Dj9lGB1arQpewcXmYUXNNuKNPVYbsqbA0wZGNl9ts1jj2qYnNzyanLScMXI+
rej3jr3Y5D7H3q16bqBAle8rsHOqs8qOrFhWPPuhB/FvEU7yk0wQ+3+pw9o5pIBARWfLTnB0iAim
CT5cFkg31AX5HmEdNRwQKTcvPSOoL2Nrz1loNl99whzlTf6dhHGuLnxMHRPTszmMJGgqjWyG94oE
4uAPsfO+IFJ51UxJGQhal3jM1Sex4kCvZ/2kMx5qElMcRXc/rrGFrmup1cCAjVdNTmILKzfPRFLs
0eXpg2wL+fKx1h4z1bJSqIWOikA2GiY8jAzC8/jzO/CIly9d3CgbsSeyjf1GnVL8NbtTzzC2/eu4
zSG9SecoBVZaDH+dn1pbEoS98t1elKicfKGgCM2WOD/ruzLGJjPf1m7DoAgNdeEY2idbe0oeQOGN
uXh8t56ovIknTOt42dj3Csk+cL7xQvpb1Q2OgnQ40ZHyI/nc1UME8zgXD/IuPtdvhe3kt5GZpfqS
o6qp2nGCH8VCKWFXLZ1NgudjvcB0/SwcXVimcIvKWbB2rpZuXW1RCsZ2CmHfQnqdjBHGK6v3dOve
eXaOjUBWNPeUkJWWkRAhOE4H9gG76qrugRvkAk9t7HE6sZlppXtGrpUdv7R0862T7uVm18/jJ36X
wpGhdDXBKz5pHYa1I7cm8bxQuFuP4jRT+6U6t1LzgONn/O/5lZJzL+f7YCLZeTyifIiPL+CDveej
VOeCgrhtxLuPbgocyLiiYWFt7JndSRX+yEbx7/udO12sh6SrWZSLWYw7qGc794649lKwoRPmSnJ4
l+VXD13R25COxrN8L+5NafhIDn3nqsuuVQqvj2oJbQGP2/ZTkZxezVN5AuRyX2CUwIxbT1YfEvDc
igXHNDAKxnXtrcNXLd510fnjucb9/fxsmW9mSucJh1gJrJuHLPJyMhG9pUuHZY3JVeIj37ifyns+
Jooh7Cq0iuUXT5vk1HgSpRWg3H1a+/KtmNI5jzanGpvm6I1tjpUN2fnuY4svs2FClwSCqefNSIA+
2E2tM8+4eM+ZmS5VOSBm8AOvGh9zPXd3HejoJQy9/fytHe8maj6t9CiuRcvOf+f3EfJh447UJ3ry
12Z2PEby4JGJ3hcfoPlH704uM8l01kiRH6tE+WyaQ7e9ayZTtfutlEqUVW277+ylmJJn5pHfRql/
qQeyaAZCTtxIz8a8CB+ymTC2eRTvwXENqu9fr8BLZs28OHKFMykZYz12SajqqSoPp1gpd49OvOzu
5dwvU1Ll/aMY+3ywTM11zufokSj+Cn73DqMDz1FBW8FXIyck0L6Im8mJzyrASmxyneSwaDupr9Ta
PER8GyPqR29ReDbdm011PQsJHn1j0XqTE5wPb6QG2ZboONchN8h0OoLmovgk38u20tHq3TFKrF5s
o0s3u+Gg28z+qkCWKricROX6YlfgB0oSnCVjRnrLXiNy7YOt/NjYkkwGthQu3vWXqUg7nbIYHRHC
aEWejfQvIcahtzTCf0XnGdbYtnP7OfRkhKrrJqjPte3XL+7NickT/qNBvzpozoN0C8EHnwMGVtYq
vKCYXIs5CtwzWNHejrbaFn2y0iYdJfBKxtKnK2hJq97r3MyPnmgi+aCOxWnJzBfHBuqUQgcXBmSM
YZQd3d7aF6GhippbtgEzH1PPMhtdjFKJevY0OJ67HIFT7NmfeG9tf5h6tV+ZKQPVF3fE80Dltx88
t/XrpXZEJs5WMXjuN+XjeZq+1ley8SRsBBLQUYh7M4+Nsee2/E76klHdqYKMRdB/p9tY3e64ub6b
6jHD0z3u3zpviUHCsru4f/iLWCpC1cmqdXIf6yuDXjWzs9BVpoI9028YAp7L19RsfV+WMjtqbn/i
J/zPQBbVWhZWvLKM1dfjNoOo+2n6hsx7TQzTsOUsOyjtFoBJP+MWjNOjxLiDuxI3h/eG/n4srr3H
uO5z/NDDCaCDKUUtLAriEzCByP3O8M/0/XiuJhmT+EQQGjyIevDBoUDdzV013U621UORrdUKVLxM
th8Sp40H2+dg6GbmbyNzvwSyEAJUQt5SkIBZ3IYLWz+yV8p4/BItm8l2LFihca0oZArTXnMUPCaS
xo8ZOz/aiM9RZU3oiIqmxurlKcXJCAzj10wobra3RKUho2vEbQO8OLpLPYRLjIsPKaEmMpchgg6B
Ubr9mOK8ZLrmD4q/qQH4ovrbT1cNZg/NcSndypWO0XNaCMZp16rQuubC4nOM0t2fIGyn+DA+jW64
g1a4JGPPywcx77+MN8sAYtM4LJgwnrrJWPHZdClTj5LX5m1TOyEVINvdim/HVnLc3tGN4M9Nj+uP
gCovfnQl1FI7MtPRL0MEzEgePrg20o4SJDY3KoWQFOwolRG0Dmq/8F+uzidDdZK5R/Qs9Uu6HNaS
8OGhO2BSHqZjCiUVzBtUBTpQNWqpsNn+aQ/EzpQsjJuIa2dh3f5e1r6vvJcwSLqWT92Chtasy+/K
RlM+LH6u9HNICcFfPyinBuMS5rKpKsPbD/mr4tfYWPXFCQWAUDdYSvJeW0GJYVQLDu0LMGwaVj3u
jpthOGCFKD4+B1ymydvGvTpXWKYQEu0bM1jluvJzRgwC9VbJoPnFmIW+b7sbxeq2FsA4xri2IEWX
M8RaLVXaYSi/iH4bg5C27FsMxgmKck0TEE8ckFR9xOYHMZSMctXflPYRqRzSAnwoQb78B6jhdGVH
VxCQmCNCpN0wjmi1quPRXCq44i4JWyEeYfsPBUzF8IjLIUR1yqEeIwZixsaSHwGCS9AE6+LAOuVh
cH5S12vjXQNwyhV2BEtCB+Gt5/MbHHbLz48My6xxcH9LhPqavUZaStb3y85j0ksZRpV6qq3yn1k0
qtTotxyGbRC/Dylrd1E7D7MtLt7JTs4G/inSGKBZcL75G+EgBNdjw9+n8USxYEbA7jCPIvLsvqX4
Vt9RZhJmButaojg5Q4IDA8o4HnKdLb2mDy0aRnrB+sRCyeYPZwP1Kyj1oTtx5dCpvQ4s24/144l3
GITYADdRDoTJVrFBrVlEYw00Wl1eeHL1MKZG+q51eUQ+BYwSoAVNStSBeaLFg5wG5E+xnY3GSinA
ezX9znZLp7AqPDBA8q3j+nv1bGdtrwL+Lr14QImESGdKqBG8tfrWCLc9fapdmVXOb1ghvGAE0Kyr
id3M8ORUlpb9uZRYORXzcmCZvvq+bsRw/XtzAmgHOMKG9IILxeOuahqo/VRRbhCoa0tCYMQdbsXD
ls0YrYNv2eLZLC9eypEZKALn41U1seVNxKHNfSgvOWdq8XXilev07TuIxFatdPs4yld5NFTDBjE5
l8Ik7WRKXjdPnr76L40XC9nRCn9obRC6+OROJugQTv9tkcXGuG6LlmamydB4P2INpv1vvLWAyb6R
xsrfcuZ6l0OTohQZxTDcLaYmbcL8YJ0eIRy3ToKc9vfQ3Wf4L5bPi9LjC6DOoelWfc2ehHyCjt06
6kawjk9MtHZBZ6ZeEDz9OwXB1R7c7iVj6V+C9u1YuX6IoJRhPNlRwiWqxq1/n7naweeumXenNd5V
3y6t2222ItC71cbJymtfXq8ar36eDDVuNuIRBu/29cA47ftiw39xTMOQSlBF8QT9stu89eJtl0f+
jZCQySr5Hfd8qQvLj46n+xE5jxcvCeGm3ksuRPVN//WPczD/LZYDEmUEhJ346Vwa1zUBT8jGOX3G
GmK1Wzd5YLDoyhIMq4c7RnGEE7OHXt4SBPCvZRhSGO7aAZwd7QoJnUtkgZzup4nWGb8o3j5OU+Sm
qZ6euu0HDKsPUcq7hloD0mi6ilgtFbZJQWSbpUV8P0/xKBEJkDhJPIamhad52n2toAzM8gJ3O0f8
Rcc0eVTbtsTgt3uYv8rwizydD/CUr4z15dB8UWAISqqlo2yU4ICAYFZVDzSC68naqLiw+sja9D9j
MrKsGjj8xhe9E2pV9dH98z/+hS0OyHlmT+2c+L/OMbqRR6nnr9RRX2feoARQic6bbT6KDTMlJuHM
wFf/+AF2fR+ZyrmCMH/u5xvmPPN0/8/Hy7B30cwMBrb5YJAujbCraDsWBsYG84CQ2pTtqtfPHN0c
Q+Qmo6+y0tLUgK+S0cCt+LeSAm7/BCAvPCYNdb4Bf2PPpQEehjH3uJ4zoYHOzA68YT08lo/BebBH
2Fgxs/5WByDUedDrQEd5kRpuWdH0jpuqrnwOcU1IjYAUDrednMhGLffA1sNwr5r+AqkHeA4QYKbg
NAIhFxAWRimQ7xABmIACLT4N37oiMc7gC/c/9zFuhj89RKvhAjb9PgmE3nyx9207CXzGVTPWatPy
60zHpURnDGLI91QilFGPbCHZSw2ChRcX6kf3zQMNHNPoeTpOpbd+qqZfton+83To6AnPKol/Y4bd
QWxkc9/UYy36SFOs0u9s0aBiSHJINpFxxce1bPEfO/miG3uoPFjFbcv33qWSraLQfYTpwt6+Cr9k
ouHuiVW7z8UhGEiMa6lODF6qpUFKc7wxzeyrdNft/OGLfJTaNrZhmm4zyPcRU+uyC3uQtda+NDFL
ZNK7qb9h5YO9ifgGiaFHm2HapSLI7Y6htICvhoQOE1p0Lt5rPGMdYEIMor/6XHRv/wLuqW/rsqv1
Ilwnmk09yNex4frcLvXj/DZNDJ4CHfjbqjgrF3m15Xvnui4mBslWnPanse0nzGk+E5uK3u7a3wo8
OjTXTEISteuMMAnPllRHBwXofRsS3yA9cis5D7YMNLVELMAG684GG1dGXuiflyVV5n7wulRxETQr
2dHxGu0H+xcPAFvZooe6oNNNhJDOqxqxnQGNvtXiiwo4fzlIsNdz+evMX2mzM4vmgi3JItDqc11M
9yzVPDQQk95OcppbSZLt/amp1hcWB428vQKgBVSejv8lvzKyoIsPsa481tEOcON2P4efbPs6UsIs
B7QCh7mSXddyfAehp5Auh6F+LI2/c6vagQqde+40WAkCs+C9mIFMqrpYDqpX0nYqtybsOD5FIN5s
6qjWyTY6o3GFsV3YMkJkXBRflK78aWtnjcYQUVGJXhczHEoK6vEa0rwy6nquxrMftnF9yjiL3537
XqjcM+IIQ2uB/SgJzgGan+7mj+nrWvFHTiCkhZKP59l0OLaDBdb5LCLWn4d5FncPUG0toH5wHCNX
cUuHwOjQNEZBfS7Lpct82ONsqX9Xk//t1srkSwrP49SBnGNlWXln3dKztmZy41ymigqfbyNejKME
by1sqY/0oalgyyajcT7aHgYi8s4C7BLf6rfNPNlPPJT6qeb4J91Xfd352P6W8snwoYdn1b/4yNei
ZE9TlijrHMBtXc1uyk4M6/r3WnEzsv3sqcRpW5Klv3HrHVXmVM6lGk4AXOtXk7P0lWFn5tsOyOj2
ua+P89oM8esl9aL6QPzXcVr2w5tb+X7+q2Fgh/ne4VlaX+XzhanKL4fGdfAWP6DzBZEAwvHr0D1K
q5O9TlC3LECMfVgs/b7DRFDenMoHhElstUcnk6yc8qV4n+e3NXes8y9t4D4CsplTCVus589RDr8g
/q7Auq7Q/MBeN2tgup7ieLZX3T7st3lRrdFSflm6nr42n97V3JktaG8PKqlsRxtIzeJWHidD/mA6
E2Vzcxl8NdZjoTxoMem197ONDwVyxdqNVD48mH7yCDyUjM7jteEZ1VAfe0MeTwNqYyHRpGJRbc3i
X8F1JtAugeTR8KR0Npgy8H/ZN5IqJ9zGZO2tB54/qCLwy8xD+QD6m2fPXLQXRvDK8KUCSyVWHQar
+uAbvCk0hvg+4egyPiyrYRsXYwxIdXGBV2fO/qzg2nwHAvoB7p1xi6JsbYY8wS0D3QErQ1GUHcRF
3R1Y2PnWASt0xgCsApEqQ3iYKklt74TJq6kWHIhvnoRDobn2dYE4nvSAh/L+6EB41TcEDC0KlBaB
qxZjnPD4Cm0AgD0c3QxM3Dkp17ODdMk0NMkzEAnJqR5c4QN0/vcLzt1WzStTG6Lvci605Mwo0Utj
3OlwfWE4RIcW6h4floGOay2aAJMA94cgv/w756FMhCo3DnS6XrCR5S+7KQxvIRgy3I9wNcM3eopc
0r9upTjc/Q2EXCI/Ev4h6fDlcfckDIpCOxr+1PbNbcUgEWvPVTDGcnZLliMKODnEmagkqb0xZgGU
c/P96X3puqRa2VI3XDq4UDjXaqoVzi08EoEDgwVciZXDAxT+NBXM0BI91x2aU+Zegz9sDYvGxdml
2r1Xle3+YUEUvhxp3RVl4+QbTtVZOKRYw/3qMS9wpU6Mtdg7oMgsTFbDb3a1AeFoZzJDC7N1cRY+
bPnh0RFC6AqeomG4o6+v8GszapUqEiM5hYf9a6m33X1uPv17J9ULv4iMw6EhfEdg6sulL1xRJH1C
+P2MXwonGg9eGTrjvycW15xpskd16HJ6OA6fSmH6uBpz42Nhlq915X4Vu125mN68dK3Ludq1dqCH
aKi4di9cRlyd9Cwcrq86SBXjbOTqdr1kmVboPcNfhWumrSreC/PuDNXVkxGvuWSBkTAuzr1bLj/r
GANmT0GmBz0goigNfei5FJ6CtB+d3atdAUON4Sy4I4cb6J9+OJVwdgZKf8czShcaJ9j7ANOllmim
mm9SHHAg6ifkCxTWA2uUt55pvklTeEzlgMmZC8RzM81KvNYMjv0e0+6sWC3GI/ZXs5/+hxDEqulq
KfH5LFS7XQ4ZRtyFoZs2n5XieMk/Zu3NxryLzRawtFnoh5fRB0Sk2JJf/VOv96vIAAskMSRAlBbm
EsVqtQEjG+0KGm3/eNa61eLHj/Wu9Ip+qnWBzORJPsiskA+eMHhv8Nkeey8COIYzY3x5TwWLAv/h
br/PNtxnz7cVL+A4cqGThWG15Ryi1ke9P/f7/jcXtoDbEXsPx+mx8f6eS0OLppeutLOKvFUaDSfb
d7Oq3SDvCD+IZuJH3Y20q+4VL47CBcgwCC0NVV3lkTnhomo6zd1EmpABLI1mif9V4X8knVeTotwW
hn8RVYoocEuOIgYMN5ahBXPG8OvnWU7N+ebMdPcowt5rr/CGNfeE/ZfTXgAoQHFWrLnjFu0TWYct
a8LuKhogEWovnqC8gJ6bKMjw7GGfZ0caZlxVyl/jiZOiw/3hw7rAuyiNaD8InpFHLs0J/o+SAl4Y
VyPDl6c7eTvpJE2FewtsATSXQI8mce3Ek9nLTeWH+JEf3Rc8N8N5fD+BeKUzc7wEXeM/HxI21utg
FDjoEj4c9hNv76R461gp/RSMsJnNyZunCOVlXJXcQJ2CfG/B9uG6BYSQpjyoScyVzNLhfxrzLKWf
kkrzdGL4kxmvlsY8qsE6j78IngAs4cl6zizNssrme2AVHcdLnSL1hh6Db+6evO9kNktTuQX8vDRx
seQkLJ5/W+FgD/IXunATkm+bHRmz7ycfxtpHi84QN0sulS9xkSwmKJTyR+4ZqGMvTou0spycn60Z
kMd54fDIgATLv3F+1yvK5WcLTFDMBUx0x8myzGNR6FbBm61557hInVnmgWvyOKXkrHTg5qTyNFWb
BzvhpydxAVaOw1hiBhudyLpLCeO0CO0zJnE0nlAHF9w1PYuhrFaoYYxlOcGCTp8ajYV/su9j/Iv7
O0Tu2HccmfhavmhO6U794kUhzdD2/K6LXS1oQEIBh45H/OHrcuDQ3QbhdRFFHnl/dNC6my0vwMAK
DbYSgTJ5OdMRqWcMCxzwarzmL8dwb16jS/wTAg28J4bnXTl8SDOwLFeSNVryEH7gMYimGxpuv02E
wFx3uyTjMOBXE8TZhW41usdwPrEAAU8Ag0RD3pwb4z8JJevr8n8EPosIs8hz8zlRA5NTBA8SKqHA
4Mkhu9WaylnZFN95dI1FwwRmqd8c0EBzihOPXAVrJoh/KikQik0IKb8zkJzo4cleJN9atlHCODCm
HvIJcDymNx+s5b6gbJEWPDxZJJp/lFjw7jX6xfp3f4mhDz56sCbXoDnCxZAoclTIR0YXk9vME+PV
4pIueFOejXyvFZ5oznJkt0ISDXm87Z78gD49jZ5jnuWO+97aoWW0HYjzKLh6wmeZnfBM5dP71ajk
ey8a+xJUX9w5MbPhvbu8SopnJYQalkds0jUi6uToWwXtgYJMDUrs0ccXlc0zSSNuXLQiwELSLRZz
AtkPYJyYcQiOWBTb6SeDldVy+RpjHu7Wg2CFLBDtcp3/RMUJTDYYCkSuLWNGdBPkqPilV/BW5Efl
dzmz6CNzh0jMSPIQZLU7KEggFMrfyfgdUtVfigCzEb6kApOusUQllfUc69BRX5Yy3TqbBtD7+MjU
N97B6r34R1TFo130YdRwGaFZexl9QFdipBPdfNHZ59wBXb5Dsl3Wck7yGNLDYr1ye1HsUxIadW/8
bc4BfUs5jIC89mUsg0srYXh4jvmB047z5wzyKL8HqPaBnWUgM5VUUvIZroyeNMMMfD0+vOXmEPHM
NrmcGxzsktyps0b3HoGoSSCC09iNFOYQ3F0PbJLoezklTaFLIogcbtuWn+N4EMV8IEwI9XEPwUvI
EVS0suOG3hvlDXGan7o43wEJFyHutOKi5Y7uxWUZRMnwGjSnbfp8Glk1tiZLxFnY2exqUIZPDii5
XGWKyzbLSA1uPq5U4BbxMOHyJQ7w9Zy2HgtMXBSwlgCaD6COER/oEJbkiVMa1w+Qkc4trSJeJBbh
4GzHabx5jWFApXBQYnZByH1AWxyAcXNQgEiVI1RBd1r1BZiPXjqL8ItQ7kuEkKO2pCfgjD3g+b4c
u3v2lyygb/bwFO/mIcTUR+qO9rKAZNR2RPJBwBPldo542Q+5PCZiV+9DPpC3f5sk2DRiBbtuCWkN
jipWgVRRpLNEvNIhqb4vdfYLE5+df5ULJ/4hrg+xiwk3kWwtpQdHuC1bn2kEIVASQUppOSHSCQKc
UDmxwZD1I/mmhMiCWGat0RPmJUH+8Q5y6zE0jxFkJNPAUYHsVdbSmtsFaF1W2loySok4kpzJ+SCr
DHMM4iGChAH5KkJtCC6G17FcsdFHd1f+IC97X6LiJjDWn8KPvB6V1FoZtqfmmu+O+VFebUzk1Kfk
VVNkOf+wWwZcTsf7JCrUwIHZMzh7sl6IWFzf78D5vfiYzw2eVmR2yVubbTJ8KSzEK+I4JolPZWew
keEDELFAcbMvAllkLBVg3HuPbIxik/Df5iwhTiLQyTEgsYsYL8GTR+iUrEDUCbhMlKGV6QUgA+cR
IU4Y+VyV/Nz/jFxqIFZ7yN9Y33NEko2+TgQx+sKuRS3G+fDQ5RdKvAIlb8QscoGFclksBr7T2xvQ
OFEy5UtbuAOHHIBa3oBFcs9q/8GvYyYCeagsYQguqqpHx96w4/lEimNO5ebdGcthRML9E2Kxwp/l
pbml1oaPzXyQcWW2dZiIelzA39bRgsid0nxzx1i6Ds/ivXxPcPDz9KjhGKiNMjdBeuDiI3xEuhks
yKVxDsEIuXYf7h3wxN27e1//6rR8sfU+dHXkqKquye+tiN4zmbbcVGIuyZvEXoR8uWBEKYGki4rp
DnpyCasQ9isjSkJofMxQIHXFOABVEY8L37L8oSq7JO3wHA9u7b/ou0RA86kg6GBJYEdNgEkhUZ+O
GU90LQ4h8993YKKTWzFO58ST3auwSdCceo4rlgEaDZAaFiUuH5LqI76c6j1luGMOdwU5i8IlbgId
9/67p5xj1ECciTua8IyXj7GItBEE9GRPJU1ugjrBzd0Bd/tY9Uof0JGjBzY04NtQCyBWyVjnYjfo
3wgo/TGlmlhTpjPblH632lcSahoyRRJMk+ROhs6kpqZF1o0FQDThe/IJ7lKHwlcIoHDb1MAHOz/T
c+At5AArQWjJZQnNjm9JViTHw4G7vIHdJ4+DL0gwkfJDGcIjfXrm1m/12P08IMqy39xS/lwUAma3
STW4KtCDKEPT+iL50AckKzVjLCIRuZCUtpLKKV6cty0Qkk+XFJemnhwycsTIjAwfABdNjQS6bswZ
cneLOGchTv0ETsl/MQOopSlqyPm6iO8uz6kgJZbuxLsHTSSm7JX2AFkj4ANflXRFApKcqMpQ68Yk
CHRDsARidg4kEicacKBpqlheWFrhsH+0+2F/SP4OujUFCEShIcGtePCJKYKkcGYf8x58DIICPSZA
xJK0nZIHxYY3m5E3zyhbJpOYhkwhxaPUHp30AV5TMnwJ4QTTzeAjd9xe07bgQ1BsUbJyavLztePM
vKy0uJgzpgNh5qFtKCpKWRbOZpMJUZIaKr3wF4B5YCTOdhgCLWTFWUta8nQs8KDB1bbpwDezveVw
COojDvHIAyyKg4esFwDXUNEsCjGKKS6XU5ykX5APQOM9XIiBfvKKXhjWVh9DxhkF2ow5F4pUcEQa
ES8yW2ZDoJTukFGYR6Y10UD9p0C0PMoN0NY8XpQkgNvB7ObyltlSrlFcH5iDzNBMofhyOAfl+M45
kegfbPLKZ3IuDDZSkJDrgfvtkxVTb3kFq0Lmr6L/LatNskJ5OPIrjh09WtiDgbOWth01Efm1uJEB
goddNGdOdwENcWbKkspT5J/wCOUHKbxYsVS0FGEiXCtZpRSrv5J0xk25oBmBUaNF1SUEq6uVcb9E
X+rIDZF69GxxgTw3UM+zuxXiox06s0nqZdls1rAppPie7FcuASwzH10F/w1R1NbQv4K+IrQ7hrFD
MGxuG1Fab/kYtr3ZFvifvB1W1bzJTW7GE+T1Dbzx1aJGU0BFIEiGMu9vhUrZLp1B5Cs4aAyxSKIv
JrOITldQCELjueJozonPJhRFCNaR9MHIGjgIO/xkCr1fd36/Sakix5uEBXGc4cyb/u/bSUEmdazk
w3R62ASPFRGB2NnErPLTF8akCL9SHA1p+8pVcLLTPXsShtDq74p8iJyR8z6WmBQenb7Oz7CTpSMG
P1nSCKEowJwkGPNyOLxJCSRvQGCL5Je0sOidtriOdybtLundyZnOkKlPEuEcG2QZ0var4PTncv2y
6yT3PfmSMNJmySnPOAN2f3JxkgnJG0sjmTYsqQjpxK92JYzIG0iJRDLUI+OR2PgKNqTWcsOkrKU8
JTcSVophszyJtPR7pZEtwVjAIP+DMj3fgBxAnCBg7Mnb5et8Ixf2/5c0+Iyu/iuvSE7kXUy8BU58
HjmrKPGE9yu1MWdAg8pIcq9fJGZB/8+/iMzSryRT7UtCT6scSwO9zQOAu0aq5ZA+knMi4BGu6fno
hPoyM8Mrt6snbic8FlBC/58773ccmwmsPfrTNMf5HMwwPv5lciOz5YPBylheCEFJhff7L/XjprWn
//PGO0nJmEZqthtRM1N+lKSzfFHHYNboSxdUX8Pi/n/bmZrkp8mXxhmdKxizUp3/Fg/nRvl7SQWp
QCRkQhp09HTRySd5mv7PTyWMNqfnseSaqA1NIbOTtklLm1uA2y0Htsn4OZR1LIswl/yT5zmiLm/R
xxpLWUR2SyeVbA8eMpOMy+TdK+CZ8wFZz9Itr7GbkipMNswaq9Dl3N08sQ4xKbg0clxJ4iWPwhMM
H8YBSLLRhrKDnPJCi0LpvcihpZKhJCYFc3Jex/71TBgt7Jccy2aCgxMoiWpXUB/0THQZPj8rWhNI
hOydAJaldJADjfpeBgNyjsvK5JePWxgM3T+Syd/ZTT5HlcP2Ov9WFw6ydgFwkJfHTE4H8UUWSDpN
bS5JKk+9tJ5Lkl+WtvMrpaSEii4UXLuc/6dPSoZFqk2pKN8gUw3lTN2hJ/t/7SqIJ1Iv0MEnbZLd
lt8pAfTpKyjRCuJl5yw5Set2Obh+MBh8whB5/L5cBU1VFJ2ZudyXck6vNxtqI+4d8iSOkLbE1JFz
k1dh9ogzDVkY6WGgxVjCcDVie1tihCKrTOKL7FwheMoj4RfaOc5OCgYqcgx4cZ341d2DW0qVLv+S
CEg7iUfGcvU+y93efaFdqnrqGVkXr4b9t4/VrVfTFWr7J0yiX+HtbO+wYEVK6gP/xG/uXeMcPDTg
qqhKc4lZ0wacbyoJ5rbQRbxrOKL0ohIKBqhgkq/enTYrAArwdDt9Ly79y9d6DhDV72EPn9zcTrYr
LkXDU3zT3yeLzeBWHBbaoN58PCXVfcRSuk2y45at5Bp0tU3Da7Y9tAsjwMrRZ7LlfAybEW7tO0Te
QJImOHdrpvXS3Dmj3c0V+YWBOUNjKi7D+UDH9+zrVwXpdDD9+kjUKnk72rkfayH/ONxjLG1/F+ep
AS6Ytqbp6/7HYf7o3exrBmgzKEFs+qYONqW2P17Du4eHQp180aXL66PTRCVnokdKfoLKjRQKgObu
c26dug8IAqfg4T6hyyav5JkouUAFvSc0jNpW8UsXc9q2/3AfqNwm97DsYXYPxFX1Pg5s/lDqDzW+
gTEfAxQHEGzh4Mg0FxbFBURKdAmM7O5dXG2whbDFfsbZ9ph8Xc26Tq4Ozu6Rke0WL+/tvry7lDbt
l3MQFxan46neNcEVd3128nneNCU1pbJqJLeFZKIklgm4FFCGIaDkCpHE3ZDGswAoX/xSIuqWCFgl
aLIxkCkL8MB7xdpfX2xy2ZZ9dJBlp5QVwSxJ7lFvRrYLDTWgfm8wHfTC0UBh7yQoA3S1SEfbKAFl
w4he9qx7CNoLNdkFVfzBqUmi1wGQ6u/kGrSJ4xLNmHkOKiCqz+A0YiNgdPqMNxdaywI7xLiUIEFX
hG0mzUMIZjhGQakC5SQNblicpHoSNznbDAhCiM7gZz6B7ku/ipcxoQUKWn6emrgPIS8ezdFduVsn
A8Y82uRvyJ6Qz0S+O9JmkjSv2aF0XT99BVE4cjOSLURyuQ1HitkLgMldehiVmbChdi6GMm4DqhP6
8ciJoGrU+KDY8p2UXR1BLxQto2qo+RfI2ujKUQbvIi0+FjWRnmqesi06e8zpPQjRA+x7pKz2iF5i
GCHHJneBFtaZFo8OZqYDeQAzTtEeO/DWCNjQGJI4RZZDsiyV1gktlw9tUIiZvooX6QNUHhd1CzWI
kQaPCo1zFmSD/1RnP6nAjsRqUPtG0PFMH1FG+8w3qZWxcKIZ6F3ya6bF10ygxQCNc4mLG7Ivmb+Q
64i/DhGWME+9EeBhzGf80ik+kP4BlqT3ZLhG/7+22pjeKV2t+ZIo/p3ewIyCypAbBPuvX+LrJERI
yFUA3chVQc3xZItm+oYHTmYrNqMINJKtiPY7lpXDw3COhgFaY4Zfgs/CB6j7xRgCqDuaZaIqxLkS
HTEyPczUgM5DesilX8WK67Z6hQxtQRXS/XtM9AEoEzSRhqgiJgBCRJyzQGQTEaCIPzOe6IFo8OQh
woYO2/jccn1Ughyle3rr6HAJLxwaDfqC7ITkzCOhjcuLsSlYx3jDNZiXyOaRBsQR6PQx/gBxQq+P
zr+o2n09cbpi/+K4AkMCdy+Qv84rETiyahEKJpd92HLrv4NmPUZYI08/GAhED9vAlBDXhHYP3h4K
JAOVjvWent0HkqlmU9Ah8V85vIaBcwfyB9FnXDJ4B60IfJ/eKXjzJzAjQNGSxzIQYfDzAZgPP5LR
/wu2LUI/NG8//+mEzUQZY9S6ZlAjUL0rcpPMwjJM0C6A97H3mjDEvA0R4USyZIkEIUAPlL0RUzdd
IynDXZG8LWB5faGlq1Ow1IfsnLeTLQz3V9FZXAZXGBBWE2YQvdyp4VBwbCESQfgAnP2wI5Tuewpy
bOKQCeTWC1vx0Sbud5FLzb90A5ipOELrAvT2DvWa6h6taoCBgqqS3+loEMe/9rUvz1cMfP1nirIO
Ik3Z7WegB8wpuSGZ36EufaZjDKisJUbE5dfaTR9oQPBy576xaYv+xx7NRXjkSCXxoWzT5tJG4M0S
3mwJlcytuiHKpHSNhshuETWJQw+nRje6AT4QdHgG/eMwvNFCuqOU0uEcw8WS9r73ZstyuY9Q/qBP
KiiIIpxyxXn8QhgDEAoQ+jh5R33QmoNTD0WIYXtJVFNtZaW6LUw+OuHc+3vju90DBwfqgf9UcnCy
H3E9uHnAn4jcKLMh6hhvlwJ7fcGKFWv6Cm30GW8vAnbgzv1HIlpVezucwFBAJwhmgAd7q8JiETUW
ZmHYExOntf4nEntpDN1C5IQmaBe4SJyFnfw93Y/NIU3KyvCPi9aqhaD7I1QmKQAd6/wGbsfdo6DF
gQ7GGpDfztPDN5F6oiJ5JbkFGylMGCogqqmV8D4PYXPykDoJMbRGDnnUwA1E5r4dsJ6X5JGIeKGM
huUHQSQ7MwSu0OilUy5SJkzhmV4fwmIDYNtS/HsPazjCadkDCpbDEvzQxuPMDI+ZwXCE1AMvoBKX
Ww04PX3KXjkg3+RQIlAQaeDG03erKeVTksDRYfYSHTr8JfTwGIOYymlz9q5rLd6vzI020byu4Z1o
/c1RNPz2biuC3rHQeEOFfHBbAPQ/JNcNJ/UrNKNmYQQ1cwI8w6iMaWzQpVkwwtpSiewXeJyHB2pN
Nj5e6mKXTIHN4drp0lo7koWuL1RkiM4KgglAGZIocClgvtIfCBiyvZpUXlVE2XPz3y4pRbB42++N
cARMpz2kDUW4E6dA2/W3dsNTcQcUsjcCu8N5Tlv5aljYS0BxRH7kDVcDLjCZecdDTJqbvEtv3BJ9
QmfBfg3PABcwGqS4x4GFwLbjUnVCY3sCeI1xGk1STMkgrTKujrk4BRmjI7aGnRSI2ZnOvm3rDMSG
bbseXUjsRUUIkTxOUowVg8ZHSv7wxkymFeIoDZANsKGefTZs2ieaDviS2DWY0zl0RSRQx1fOKajS
IrcBg9M50qaExwjrAPxICqQDcJLgYw6mpaK8idq9NMoYxmONhfiVAR6kA3HmyIY4+y1APmF7qYGD
vrjiD4sHwsWdPyROJTgTsG1gTnQbo6evnb1660Hxq7z2soX4yKfGWuC7fL79+2grNuYwgtvgoG8D
9e/ex3/3BJU2Mj3e7kMe0lcXLYLIQnblaTCMmTEw5Q3btnShAYPNBkc6LJxEOCMcsiUpDk4SGA3S
mhHdIvC88TMVOh95Ac2JNg1pnakadw+hdkh9PSjj2L3A0SDjQLPAZXeSmD7zZ3pND9kL5tAJEq7K
5jVhaL+a7puBKDZsbxRMIMwjOqwibYe1RvjI5lF6ZVKKogITY6IP+KVjrPZvaoJKm9GVXaQPOQ5z
BYS43x5KPU9m+/soP3ANDo5WCysxuudjFTJswGiD8SHKEjAIldVnAS/Sm+PmikwFrGOC491HJwBO
WAeiznZW4SBxTDtTaQxCQvWg7qHQiobjAOUVh3+8QmO3sXhkYM40ul3Y0sC/2XMidEKAicHUN/tb
v45WJiEPivMjwLhv738ZO1TR9Q+9l09XLJuO+VEON7IiSEi9U1bH854evMVO4pXuslb/Doi7dIkR
aL1Cgr8jq0ZGyuLBl2Ib/e2cZcsjQS/EZl747sfNzg5c4g5B5rgRrEEF6roadmDSmLJLyDk9BSnk
srtGBQ1GjTj6otmEEA0HRKaJAsDeVURbBjxw8hrpiJmoG+hRQjwOrmkdfPt62mHD1nT7t/ZOcMfP
xYU9AG0WZbhv0ByL7cwXLWP0TLUNOmkG8mB7EpoWi4Q/R3t4eTUeFPu/bMIYEp8Rigwss9yDgffV
afy2MhFf3ZN2c662PQxrQo8xuY80SfAODFougLvFaBOjlxIGfpvRKvcFaqLA1rcBRPmwOVbAXNtX
/4YgJ2xzxR2KOk0DsPp+xDu0s+XbWrLmkKCWIgrlViQ3aDdvBAEOO93n/1CyQ+BufOKyaw5mkco6
TGDkSE+JYVLG4UOc1LwBGhLGCEtYiBGckhajkDdBaj5jiUINEvUMkWmf5/ej00AYzYX3nQmBg0DG
rcDAiX9IUcunO+btoBVc/2Bl0Ogirr+iHGAWQx06SImWNtFME/yoOXjZA8ODpQ5WTpRjbrRyRVfn
7wvUk+ik+aaFSAAeJRK/eqvapkJ1IPM5pEfdeQIJDlL5aku48cMh6widLXKhq4O2r32w/hTw9GjO
2n+oElpiI761NWu1t/sdMgYO3S5LPCCMp7oNsf1mvbxtOF99hsfe194n327pH9MyTQCyTVAkLpp+
Bzbn+OntkQVXfHD1N/e7OQ4pueGTvHp6V++Sxol/CTRupdtAWghtOYQEFHEb8toBPTO3TGnA42wZ
kg5iTAPT/AoZn0yDEWW4LH2hXy7vhWL9Nft6P6Of7TM7iPi8IQs4pqOBf8uXEKzYel99We+vozEL
a9rvvpnSU5kdUGpoEaQA2N/zR/KdsBaW/MckpTE9+gfmD+cuXzChLHwRYfupJQTq3zchaVxeeO3P
mXTzbaDj1QoIl8XyD4+DITKVrkhun/0Gkjh/V2wr2VPQJblGcWAEr8vqkZxpXGMmU3IxW5yEW11k
AwDYwi5oj9W/Zx/GCk4YRitqIh+b3Kmm7sUHsuiGCDVEs865B1D4FFyTTI5t2ueA6oEyYLSe0Hxn
qIOECtO5X+oD2BGXhHuXG8t/c7+aInU5xjJI2BEOhZS9T+E14Nbr6bQK8ZZmAoG6BFFcGvyMHRdE
9MDMls1gx8/j/oEaDzhuYIUCt5j7H8mJGc+ULK2hFJzL7ABKj4QYpN4ZOgZbjG9lDE5mUNuv9ixd
LucyWIkBC7ko/B+7eJUQVL2rv0Mb9QjXdk8U+uszlxq+rb8/NnfG64d9ROtJWQAfSte2xQhERlMF
1ScF8poWOmod1FQZ3GQ4KxS6pPWKtYSLit4I611WeY+rJEvnimiqWMMhNAokKPeMe872cAgjVFg1
KAwETY510RqcLZloKeTxfr/fr62eLL8KXUt7tVp9MpND0Eh6iSVjDokIJAJfx5sNQzSF9ZtdJqg1
YxJNHEf5nuSZQQv33NfCuXOJG4MaER6TQ5iPB/XkFlQoMtmXgF1yiR/MkOCR0Nwadoa7DQY5iClg
8C1nhMlk02rN7kh+VN4M9OCG10Dpfrz9MzFHZBpOSMXMgQfRhaTBiczgCxgBXmwPYDCUeFtUe2RM
Y4LX51D7QqMGYUT3hliG3orODdhas0MoOhOvrT2hI88N2+15qro7TfpvK1wiJIQ+qIomIZkUKRKT
K7ReUbGCSmYfR4qL8+Sm3cW7jM0oT+Hrl2kdw9mKvt3z5OI2QvQbaGsyEunq/U6odDkaIUdEKl7V
f6RF6DCbtrZN7wYePN6WdOrk7rAZowk3t1qlL1qCnG2YOVQuVTJ10r3oAFL6kkKcxKMQV3Z0AZ6A
kWktol65OBfGLoTAj11HQwD+8Rs4TdvlXLzVtDchRSIOX89T0XP5oOsTtlF8xF6cl+JBbZBPvSjR
m75K802F5jX3szfF2aoD0cWuAaUQV3ipj1fzgx/vgRidGEtEbNUGueY500vey26t0FzdoDlzNAfH
l9M4d0/mglYHvhFQ868v+Dz2vkznp/XzG95u4ecblovdx2td0hc2E3C/0dLcJnSYeJRCvIGScqTn
9jDhbaLcEfMdJHZJfm+n7HTK+GalMwK7OhoDmGqEKDNZcEf7cVPTbRcpYWET0KCPKDtOZV/XfUoU
g9libsxoZsDJ+Oj2G4fim8v/oLl03m4TvtxbX5RH/2JkiIAfzBR2yWmC7mLbSDUtruu41RzXun9H
NeS+DVVSMHzEaA6dnObF0l+QYHqvjtMgV+84umpz8B63w+spmC8Mk3ZMG6GMOq6nJ1I/WnyMhm6k
zPBT/CNKaeSPu1S7k/mdXV5O7V/pSI5b4XF5R/MOzRW1a9aA098cMRxQDe8NwknEeoE28YpNeiKq
zGs6lHUozJF7s+xouu1xF2zaLwdz+MVp0XRbGE9Zn5DJtz9S6dyeovfffgBdb3RK52P4NtktPTpG
DJl5djQsgCkAKUBziCOv0BAFjzxC3JueIVhVGnpg5fcXl4Qc9rxgtO70zLQliTDZNUUNuQXP15i7
d+RxgKvRL3SaGyVt0oUzHeHWMvsgeCL8gMwXSlxMB7g4ohc+WUGNpRdicP6GLlLe0WEHK7G40e4p
gTujJzAiYEVoMXL2J/HbYy1zfERUSoGW7NwzupIphLPsCOSMGdOyFKjrgBvWb9saxasmsmnPUDPF
zZXawmT6gpHx8pACPrkiO8nXaUkPb1FdgOKgtqQwhOKkCrxi1one4V5SOjJKOn3YnzRYPc7r7NBx
5lgT7Bt6neBRejIDGu/V31BDgIdzw+o+nW1oDBrEprDkeGJccYoYeEyOQ/hRDIsE2yJmt1VQS+P9
Ieg5sG9vzwiuPfA60/t4xyyfupaOW2cEUK4ABxqNqGrpaDcs1TlS+jAvOyHtgZEXLWAoZm5jfKaj
XA2ug0tp7xvOZbZ3eOyDB96utJ/06P10rtrii6ojrnpoP1aWDuKfifOTAM7E4dE9hrvFPZlP0NHJ
yxeuGJZZnIoP6OWIdnj/OHwUGnonD3fHITmcV1+LQcu9cq4ADvAxwU0j3tvGFA0wvxxue4c+zO3A
QCBdRejlEdydhXRkd6M93eN9705CUuy6DCXalc0NYzoTKheXSYfZhYr7gfK5TeqolaIUVC2Vv2qj
jPTUSPjraXyKO2JU61fdXf+LCxgt4No6Q5pHyOHKfNfZ9RlrXMMDAnhwNWv7W1T9azInAJAX9nYB
airBdzRH2ANIFU1RbJzLqepdit2C0c/JVS3T/24atD0rKC1KOLigcP1NW4tHrgU86SrnCT3HOrJ2
NDE76Txdq7HoUc7/GNiz8DZ0IVdlQXnrvOIp+sts1hbNBHDKVottxJ9A6ADl+VT26O2uAXyKmL7i
RbIsnHMI+8LekJB5xoAGLBS0cEA5yTUcM5oe81v8fvsQcr0naNTXsko/y+oPWB+FKjIKPSDdbOJX
fB4zRr6RYgqWWBBnLKOpRifDobFInwIMX6d7ql02EIN9KonS29MfZl6AZgYnxSuSFg0zckiYRHAq
udFjYriQJ9m6zr1HAZd3S4RPBjw/es77npjI8ozHld/A4o8iGpgqQRoCWw9EYoX9iHhO0zQuSfEJ
sIOyOztlH4AtTGoZ2z6mtL48crEf9EtD/27TpPPFdANMt7SKv9NvpnjQ/zspBw7Nr1OBBYV7KJ4o
Jl5JEMgceoQyHMqPnua1Nmx1VAl6z6TjjVQAFTSxOkEVieRslXx78C+ZGkGnXpDsQz15UcZ36Ocw
63TNaDu8LT5J+4eb01gMDYJQ6cGfBzfImHjDoPhDRTiUaUexdaYtaLAkQmbOlTzvk9fT3oYNjmWg
u1e7WYykZ1FPX2BWwxe4Teg4OXRWZCladJCwaaFF8cW9leMcstYFw1FcbbC3OTcY1b596I608eDr
OCJby6Km8FqrPk2Dt0QWgZiv+Qt+SBHQe/qU0FhvKzPRh9JNAzqruSWczRYzXr2gMVj3+Tzjbyo+
MdIcb64UmINfUuccqX3gCYxMMpT+y47VFn3/NhC2T/LoPsPWCAOlDB4CM5WbcGw36hhkZUlzr5Js
Q3vRN0bx5yJ6N5w1gRGc+vP4OXjSNcjWJPETacagSxfNBEgDsREngR06QoiXY2rOaFfH7lFs1Ko2
UyCtoL+dYMd3d2gnaTw6VDxW9Tkj7VFMC1FzE2kLTGwwk3/qE5rGCA+9kGRCyPssPny3NbmZHtxH
1z/p1Y/vKK610WQQZqzVWZfJNy99HWOasE1xAu+6R6TB8wTa9mPI5aCOAwIZ0+aEopga6YshCo6V
7yWv8Jq+c3wufdSsSIAxYKGlc3mQIO/9yhnSVECQk3J6tE87azEARrORmnC3pM470ySOkc5y2il6
cb1tbsbG3yOE+r8gV8P/xkG+8Rihczpro4xH859UFhVLGytF6iQaB2JWhwOOjir+mVF3fgUQdh6V
dAYzZPZxAETMGx7yGndJ/lk9vAxpBWAhKk4g0m2akRgyzerwbBfmSnR/zzOEnKYvHLyhBfkIwOKa
Kvr5yKfRelKRDqwYIReMTDVcZZ7pN0ZSFxoAg9vfxPMh3cmTiGwYdCw7fwiBFhfE6UlAjrQvvjDS
AFzcAHAcfi7IJkFxBV2dYnSLTN9qV2i0rPQ+iPu4wbj2IV4LLIS5f5geCGLFM78Npfuie+f+sTuk
G9MroxbEYibDUyQ5OtazlR+mmIL04GnTqi3b2Ezw0/YbUj1WGPTjXPJFJLZcsiTGosK6RgsKJ1Sh
jrRoPlOctZDolZnfy62m6qYMLtN7us33KWIGkcDtAJe5SA3s39zPfXzpNQp0n6hrya5NcHVICRyM
UCW9Aj2MnDRkszNcdTTJiMEVNVbWCcziw54R+h6tULAwjYtdbtQuAXO7bPVIugqeC0k4iX41bIO+
uADEAv8P+5fs6KtYbfgcIzFfgIMM/j9V1uQ6b8ICA0+Qq6xYkjrIENhH3fEVTe83IJXrD6USeZzs
KKoGD2A+CJLHqMGpILpToHVBvOLSgG1SdsOkao+YaFm00FyVuiI5kYurcNPZdMB3nOXVn3Gq9QTc
t6TT1kMemM4ptxjoCJJ8TOMIseT7NKLmM0C5TLQQoe6MvihQsHoeyze2CrQF+jIHkFwTaC+KJLN7
pJFMjwENJRTEEDUBRgHbbfUULhkVNkCGGAtQIu5dgIKiGM55hqQ5xWUJUeY6nlNpUvs37R0AtFjp
PbGvfoXq2C57ZiRThcveffx9ryzGy98tpTuvgYXafh1Td0/p/sTZh8sLTCUEqGJQ3qTC2yNlCNGe
cgam3+IR1hmNh0FbxyWHfug132J1dhExgRZmcvX0kzehgFQ25H62IRvuATeOI+6MaCuFDCqpIJ6g
FecvgLNASW4WuN3apPpl3of6Gg/oPXkbI9Z2ZbeXjwxYGCuJnDu8b5CdFveT21p6jIpNkUw7AScr
1IbegdlfPT3dbfQ6ySf79F5eM5pnY0ZvW1SLEMmI6WsdxicKEv89JvKVaVsNoeSH7WiM2iMV/g5H
3hl/vNbucRcjbsL4jPId4QKr5iwfqzSpurdlBxutKaKGpG0H3PCYoN4165hexvI1pEmgaIzVkOEk
asXxbXkHGb1s9cfaBG2UFSCelclh3VPB0gFCDWg4JLtldfVRZWHCUKPTOUDdGYgdaM1e02+sK5Lj
5dZH19N6UqKLbAf+tsimdHpaD6GJ+Bqd6bh+phURCknUnJ7Fiq2aXf0rSTSqHx+XBo/04IjzCI2/
g05v79MKAlcBczNrGtarry1EGaTC8vnG6kTDCnlIJL4DcmxbmSgkWrjIJfMR/dhuUxAXsJfz84c9
cHI+oxeTCuYvUqK2gEHQSI6r1Td8YwScvNfYQtzEtmGKHogvh4R0rlpMcF5s/HuvegTX6DFAr1EF
8ZbXywMDJs26jA9NcVjGecE70sGQf9pxmv4WdZxOrwN6JzmvavpiSPJ2VbSer+kj2wdMvF3sQLpi
uouF+D0/29tUDb9dFePr1Xe5/9t5zExxh6U9E2hTs/+g+VeXlok+ss/TI69ntfo8XppOS6RZZtvZ
/W0x8qEp1sS5iZbPnlMQ87h6KEctrdvpC23xdduj+UaHoK/H9DP6ILaz24SfpGLXMySlu/uYeSjS
uzmdDwDXDKUgnREptgW19I0wwS+gLwrKd2i1sK94JhXSH8BUkH89y1GOaH3INAs5lZ23fLmS/qAj
jpkYyv+CZDGz56YsyLDQKoFidFvtN4Iy5knRro/4cbH0o/8JVdPoPcZKV93RRmL4MFEZxA7uaRPi
ppxMl8xYABSCT8C5Z5DVRifnMLhkTBnw32K4rMcf8O6fzTzSRnTQE3OCIXGKwl//kjVF/lXodr/J
VJWxmLecqQF7j7OIEIFw2ebrtAM+CtOEoE5K1GX2kf478iHfpZIWa7m52jMRfI7kHdsNdGrKPym5
nvQWpp3eNp2H3EROKQSi6YxrbfsW86mDl48JD7MdHnlyB991crl+q0nE9mu3M3iuOla9ENAZA9TF
E1Bd3a+CjzdtFgi2DZ/AuSGPbB4MLmgA0ONYIzj76bG/2espi6pt4AD8k5bGhx451/wwqAO9L7JA
B1QR/0SIV+BnX2S99+mLvbYflTPyIVqOJDnWkwu/LLUXpu+crzzJFt09wbxXDExolWMnCVj7jhC8
ZrN1vxg9E/IYj115MVTcmIuomNBflo2wDRemw3Vh34equYPu0/QUnMbnycfb2vX4APSCNi5IjE+v
Hoti75tWtf0aHRoJth3fW1RNzoS8lq8wccP/F9t6upnoT6GqSQyegr44rek/MsZDnf61aFLIzskj
vcP6afKtK03GNd8EevHin39RrCWIB/yOIy16OoeHyxcxy8XYt408CTKoBUKht4eLO/FteO1eDfSp
uzXSucCeGDb32tjyQpbaytwWJ+T7P5rOa0lVdYvCT0QVGbklCmYM7fKGMrSICcUEPv35Zu86O6zQ
bSvpD3PMEa4heb/4g0K/eK2NMuvo6c0K3Vfc1BO3jWBjmFWP9eJM0/uL/Uyg5aO26vH1N1YD9cCy
MRp0egd16Lz85hC2e2DIy9od4R3Deo60TqwDctSqB+w7OqsXnAC4Q1QDPcouKo37Xod2FZzIiuS2
RayAiBIO9NXLIRDlV0xWX7EB3c7qXXAErrtMXk5mfKnced6JbtOwyS5IdRoKAA9wmtFUYSCf/9G3
+r3P35uaNgiOKp7dd2hz+M7QWLnzT2ST6g64qzMbT0zsYkbWMXXmbuhK10aIJefFgxR2Oow49i9x
+3r94xssXGcMpJlfGnyPgurWt1BXA4fwYcWKUWRfKSI0X4Xs2PgWMhfETvMH3wluhke4ui2hfwH3
haxs20gJ9bXY+AFE+S/b+zCWcKCleKgDTRlwJwqes0OoGH0CoLlT9id4QigFeX2mLg8G+dAQaOrv
8JyPXrcxOypXC6w8zRmNDD8aU2ZoQYo8k2Wb0KsjX6CCXkWrLE9dSh0Jq9LbkGqRXN4D6qhD+Or4
7B3YV/FawvqY0SDNnP3vEsCccBx5a51ZgwMh7QkwF5oseamXEFzWpOp7hApVHxrbE/7itLhJnGAT
wrNQXgIOD3ge9yE6ObwaX0FKdy1mR0NsFyBtgQET75FjXzjCwe6VAveCI7Pt5UDd6Rd3kGOK6c/n
2zXIdcFnD6ifQX8IXnt8TMl4qsPTHogth+alpaRKPesuO0us/3THx7ZVRa1k9a5EqiPShfi/IG9K
hy5FrFu5+uTYEwJFBg86VxBcdB+R7H3fpnyVT+FYAVaIkpux+UWKvKTWfuwJpAKRdTxY6N9pPuA8
HTkQXA/zKsScY8r2Wx+w770JnhgejeGBNN02uIgGwnrS3bqcBmxRWy2EMK5Z/sPoGh/PeOJ261Wa
b1njy2l2OHRVettsH37v59ndmOsbqM4F8tnBOVRngBozdXtKbHgZB19LG2ht62r2Xui60JiBx1z9
33tRWCFIwiEDxrpmzkJb1MPm4T2Ht/Q4cX+Lf0C43RxaPWlNNGBRvHYxZ6NBcovoDLEjBskq0TXy
e4YaM0LlmDz6WlgF5/S4knYu/EWsgI6D/fwoWgO3v/DnVyA7eO7zinwSXC6evHMV0toVtEUXzKEz
PGNwnrabG31f8C9ojifvn760/A6KymJ6gxMFFK5hvKN04cwk4vsIBIuCG340flpYh966RczMyxtC
k9L3HYzZzugBRw7Kl5LkI3Bz1Cfj21aRuAfU+kCkkFbPSzbKQGXwnubuAOIgIhxRx568ae513+zQ
mMIoQCLGh7pfMoRxl52bkTa4R/KXz9T8UUG90czNwGBQd/BMoNsJUJ4hakXGLGiqJ3TSgl5R9UPh
lHZW9Lv/SBZf1n4dqhnIAV3xyStV43KRr/gsUMTPBICK7ShVlFRQeIEWWRtW3rQBQDNjtvLkTWE4
h30stD2iwKYNugmOBZNFcSO+zA6cCaYy2dBKa2+HwVGarxs0rAtnxEm5UHvNiYzY7UNiERYIxllo
QOKIZAdxf0a3fs24gVPJg09lQKQZJEiOnEUYBg5+bd+4IRKXSHbiVTqBQ0ezgs9QpAqW7147xk+Q
oYGF3EbjRJURsfQHn5Q4OkvG6CBVLdke2Xd8zrsAW2vSvEf1VpIPgd/LqfOPovT9D9MZFnKaL0wg
fHD6FMsFaGvAJkuCQwkJ6UzyFSnjPDwY48Jeoq+B8ZBQ1PZ5iMEdnN4pkh+aQN7u34UTHzwCHREq
ezYQRaW3t7unQPlnD/l1Ai1u8Pzgg8HjDeMEi9wewPgYy3O/mEIrB9Mj/1vWskzyF7l4zJJghZ0l
1G06AjAT4a4qo3tq9bRZlX1nn/gO1gWcnHz7FGrkz1EjRO7WeMUyHzMUgRn3XxCs+8VzZzocj2uX
DMUvJveKTAhfzLh6lKF0IwgXguOiRQ7W3g6AQPi6pbkWvqwYCEAzETS/Nkwe7RWLh05IcqLeo6Nw
w1GDG3RNTlXyhtFZx289ss3EpBNaRoD61Pj1ofvSQxD9+8kvMHOd58AzBBp1UuUU2j/1qlzeIU1P
76QHEaREbtBvxYqYRzlySyCdK07NvobF5CV67bRzrM7cwncXee/QdeN734gv5AuEX2BiigzLM+I3
tu8l0owgnz547OYFe8fb4hG9irBdgnAaFKikzdz9Fmhbp/dhQuU4DAXCvgfkKVQJAdy5d8zsqLrQ
wLJA1WZsUABaU1zLs2b4jG9zTg+UnDgwv+1z93qQVfCBAMSYs454slu1cH1QxHlpymn52pzRxWw5
0eK8awOWAbXur4uPi1KhCZtYiWl1suBRGILw/e2Iyzl7fCejmzozUURcfilkr91TXxkA3176OoSW
mv0PmQr/rPS2QI6dQFzZ5P1n2o4uS2NIVZY8U2UtTpeURR/Ykxsru3Ztqt1/kLF7sOSu3XZ7D8r4
R48amvNG7A4QVsc74VRzsYMmTMW0WFwNRCq7mHamb7+YWakinPZUEOMFDwmsf8L7Bsbve1D7dkSH
5pbRUepxg+d0AhEsVH77g7JGBIiYUHhFx4P+wBHN8xCOJcpjEfDtD70Xz2NMuYMHP1CyeoW6/+am
N4Pj5B23iftLe+pX70QubfeeOql+vuPPBKcJmKdcQZrNI4B+NZoTRw5U2Fl9x39MUfHAusOUaAG6
kMhJg1Yd0mKDh98BML/+ojYimgPcG1yM5gBESzSIjENcUfCUCFLM/+bY3KGDI/sXfT+y9hDGL2vN
pwv2Qjp0190ffgHmUhFDSrcLZwGsYJAv6oPvWKxoSQhH6I463M4g0QtTiCflgJQ/5+/txBzgWjgq
f9rJRFm5k+v6MnNSN3UWJ5IyORCcJyIyUYFWxuSsZbclWrYyKjGLIvnZzuiS8ahCtKdigy7ZdKFS
sWxTaJY9/JVYCAhdgYpPo/MZ0fTpHwmDEmUBDWxMUjUzxNiCWQrw4T1lJrQ09ijggZab6tDQyG5k
h8WMcll8R7c1t7xFDFFv8YX2If7N8HZdaLQKxKJM7Ebu02tqQ4m00WI9ueTIoaYw7bq789wJasLp
wNnUeHeWPYoIUz8TddMU/hQYkmWCKF25i8dU9xqfJpNCn1AaDm/EcDCqMJGjLUNZ3beXXyR7QRVB
eMyYnejkGS0qHewVBsek3Bew0mlxyZr56vATuHI7Pnx+jC6hcc6VSB88t8wEa0iy5K/9kqZFAjam
mexMLciCsl15sUrT0hBKpYho8eoQF6DxeVnuucIfNkbbevkK2fZS+7VetT7MuBVv5A/yL5OtPdez
y8/znxz6FNgMbgEv6Kz+tC3oZ2jJfdg/6LRJEfMCVHfiMgOZlW4PMJpnpffkkVyCO6wA/A2JL9i6
3WJoTtj6cseBeHbAyURcwqO9xw2prxUistIf/yaUrSDAmXGOqLJuM3u/wYCWwxiaCXxDeBqjzdJI
6FqD0T8G9c6En3mHdGNllwFDOjhEkAjd7PrnDdxQwb7wRLlu1ezIYkvfkK43YDsFGH4cxwHbKXf2
+SnRlBrYFRojXg/Qdx2B/oOPsuuHwCo5ON9eHkCqS2VvZccODL0GhqVYol/gSZ1WMCjBbNnRYkgI
IesLF/PyERCMuPRDgkPcGP0vfH/KN3dzmtznR5y2f44EpcCEFHL/K8N0FI9k8A6koRCzIAkuyhEi
YQal2AVoI8rE54dvqL6DHtf9x8gykjIiLljZYWgS7KAfPLCv+qHhV0SqN9FGCvPgA1FrMbXGSnL7
dSja+sry+PRfpNjCDIL5gN3D8PQDoM++pBiSQfBlcUYqsTRRFGGAI1R4VnJCVO9MFt8zahaeHDDq
T8gOqLMnwX1CpPPoTPrWmcYAJopToIM9dLoJV5uZiVaIGRdD6A0H0gMJDIG+dk3AF3Eley+P/Rt6
KNhVszxumAwQu6NixcaMb251kscKKGsE1DQ/z67nzE2IVC8AvfQUK79GhuUxLsCURmu2cvi8QYMm
0QUpCvcNV5xqQVA5EMF5TGRZ9x5jg9jVYTozvYW4KndfWb4nbunkY+SK3FHsQXFZqPukJSZF11yb
oELQZ2F0in5ALK4aIbiO75nW76w/RCsj4UIfpCyLruT+WX0V7T4Og8SaQznBC1JM0e1MbAwVqM7C
9KCCQtN/7zVsou/shjUstNMjLSQ5MPQO8aZY3T0DaMuv5oSy8zPYGIAupM9uHjVMkFyqwWnY8PRh
jQuXlsoSJ2yrjz21GFRzDfBljvOxMuVOteRyMqGhbA+fhB+txGiUJEykrQOWnOi9QomYUcl9xxRa
p80bYthIXVlTZmC9xnediYE8kzIDJ2n6QK2XicHH3CdHNSD2Mb3N1R9WR9oA7O8Jm6N5dmSJbJhu
kMSjPXtQJg8wiKUqwJ1oY684diDkyYETZGZHysExiuk5TX+ofV3iegkqEOk4kzlpX30beEowY3hR
M+GmAhmBXlExyCa8fDA6HULKFYy2T/Bh4cVyhyQFQkKmaaZ46InIm4GyTMMxl9RrYcuzq+pVKRuu
rhNZPaEuHoMK3nUncSMaa2RpHtmVQ4efnKBeH0KM6tBAOSMmuJQdJ4nH1+0xNmWkSZ1IABcqFXuI
tBslb4twv1a8CSm1AfQC7Fugb2pjY0SbaoYPvLriCrTwDxq8rLlgUxdL04ilD2PJFjd+F7NgMZwX
9YK56jDrE7N2Jp4XbSLWCoxZTHbh3RC0iu/l/gf+Lj1HSrI7SxA6efF9I5Qj7Azox1kzSAH0t/4h
2HBTOsYNWwDMRmgOTbm7FPRENmAoUWZ4uVGnIwkLjGknRLSiDzFmxXQc7U4EEJ2+f8jc7tNtw0UA
1Z/exwpZ/G/Y1/loJJf0PpnBVJ8GGwZ8DwY651kvCULAU2Df0u26oW2WJ8okatKeGKM6emCfV/yJ
80H5NRHtQ454kM/c9mjLxQSywySyEvp2PSxt4UujxqygfUyvW/Gbc/qmHTRLeHZQdvZM2Jors9cL
UuD2jDF80XN+TIZ6QWqw1iMCiZn5OiPaCD+K99iKDEGlafKeQ61XhFRoGDggzvzlOYac9OhBmsLW
7Dj/ULKSforCXP05z4Fuew3OU223np+p8eGF7Fng5Y5c+1iqUE1i/JiIfblQ5jHbCCHZgYExjGlw
MQGgphb3Csy4Eo2UVusHnMz9kWuemZkQQwjKHjfJAw3NlGSyrERAh7wNkRUisT7V/fTAYUWXOYoM
4gmtqJlRDo2aYNSB+HqloXUasv8RX3S/nt4HDaOTFCrm3ItJurLNJuscKWEZX/9iRmBWfb2NypfT
h084wErrsj49uwb04Q0NbNatZru5TH71GbFSQ3VMGIC6YGoJzVjl9JlLQ2qX0KJLSCtHD/Fe1mDd
O8NrT2ICbmHDiFR9dhJNJIbxrI9pwRyeRy4jj7jnASRRmNR5ZE0c+v4tfk1Nyt49PE2+AJwF1vM6
nGFAzh7LO7EIm+MGQ/meOTbpVQOPf7XQpl4OB1AkRB0x0JZVBoYKVM/6HbiMs67KHPr0VDbSgydF
NRz/MtR3h5ZlKtBhB9MjAdtbNuiTIodQxJkVGgDhfAhv/aS/RnsBMV23ppfzRebNFiXsTI/DZ9qR
6s0BFQbiS+F0QRecs2qCggwfQTE4g4cG9+13Ul+o+eq9E7tslXmMJ+0o76pjvs8ZVryyYM8K84T0
+MmDcgan8sEp6j+7phxg1bdH1GBq4ji+8muF6kgS7OwpR5jAuPj8ZezVB19nOGzVKTl150WRqNN8
qgKCEok1OsPVH54AMrnK1uSIWBJVPY7YTNKzw/3HoAVMa/Me8G5cISgb7dicXvruhFKQKPilMi8M
37n54Gdo7aHf6PSmmXkInupaCz0od2z9oPySoMUjcYjgMyMt6KsjYW7ABo5e28/YXdmju+7xX7Gz
QaejmovxxvLbd1DPwjl67s1tGZuAFhSsFnis/4Q7BcvFPUQfM1AVQF3yW3q3z+JI9DILV31LTbl9
n0GnWudv2idhq0cGcQMFlBWk9qfYanbKefKCrMeqZyavTv+mh+zDnhLcdgT95tEiniJFgvMZ6KG9
B/HpOfk/yTp4xC9oiXpE7kDRJC6MKvrn4EqN9yp85wFk7X9ozzZeK/3NWT193aIDTbOBu2kSmhkA
VncfOAWLYybOvjNCu0cDDnn09jj+rK838nbdaHYb0TWlTu5RrkVvCN9M0v1L+vptNjzFExEakKoY
MG4Hdc/0xkQsgLnTrztPL/NnTxsWAzN4RHVoJtdumbyA5mjrej/vHyXsNzCM7uMzcEgVITAfY7+N
eirSwnwLr+8DQ4+jhKw+fZ4DZ67MzZlYEXTYUpNphejOL2mrVOywrp4L1PnwrUxa26c+3VPSExiQ
P+zQIdY/jhTr7vCqMSWQTWEjuaLHfRgZVNbT6/TMbgsNZKgu9D2btk56grL+nDJjoCcmdva9cWGF
v39qfu9QfAbl4PL75tYAp31hkYM5sP2QYKorDfk8UMngoBnejqwHDzGD+hGRv0cj9o3z8A4tCT4a
A9ryLdZqyQfnErZkiUsUxbAdaRlubywGLcBbkzKE++3SYtrhaRnC/o8gNPlFDGc3sUdFcthfPh4R
upTB0NcPLQgNO/UN7RNt6JClYgxPTBbMGB3LB8F4UVV+OH7ShF/QKdAaQBfrfoRERIS1RQMjrBq/
PcXajwYp4Ok9/p4l9ZAaefB5kSSI+DWoT/6j8Y+fSP+EN7go7AonPHTfz/g85ZlTYK/eIlosjyYp
yZ9EaNUk6m+NMSChHGVafSk9k6YmzIqnE4uIGiRrVH+GekMeUe8ByFbdI/5SI/VvyF32lA6gk6dw
l3C1wNSOymZqlwTTeWUTFuR5/j4/sftT6371/WflSXld1C/v0kK180qebhjA2N2NT22QI3qi12oj
vfZV0IXCP1+jdmUE71118/koK4eUGx5g4KEyY3Etooo5ufCfh94dIyVlw3cfWFbVw7z0Nd3n9coz
rEGpCBtcG8/EusxrmBDEhiDDQkAzIxP5CNv7nUJMu7O0oPxUQ+MR3HYF0WESyqHgU4ZbAn0JOK5v
DK2qetzBFwNXRTV6CUEEhVxFL2TMzIGk7sIDEpN/2FkYHO2wXYBUQ3ogtqkMj6+wdDwOldblmfS0
MjzRj9tVly45it8nAVy9qhPwtduuxe2d1iJQB63jE89J98lcCyw1voECzdxrcKQhANzN7Ms2+F8N
E9TyDb37PIzO4Gh2n2FVEZbZJp8xS4G7ooFcwNh+efryhiJhb7XeCbKm2TfOrGfd/BC+9fhGDxpo
lc6dG1vYdcHxK/0WVjB20GzezFCcVqiNyE7jznnqCGBYTxQmngub6cv8S3Im9iQP34FAXvmqCSPE
yHjiafqOmAdvLuESQbPRsCbcSIzopGGDQK4m2bHIABui82ixMBOkN81na4B1x8erkZ3DdgEKZCt7
HnwGNPl/K9RmICSD37fvxLf1Y1bsWF5YQTsj4EIj1o5p3nUGN1FSoRxRp9rKLiBqyEjOzERWZiTA
G1Yt9Z8zdPFSSmwIgBW2cpSr68PmvqXf/mVSH1hDSD0xy8W5p48BL7Xhl8d6VsbkZq/YWVHqqyOb
gwF+heKGtWGn2+qeSZ+ZjuiYVmhbguXAQH+TXxJW49vwTXLdWIkPXVC55ePiH7vnIR0fUPZzStvp
Ra9STTgZ/gMA+lCr7qGxOnRdvBNbju2xJj3pvFGnBPY8oo5Mg8xjkOCSKvnJeaepQZxKt6S5XzJX
uRM4tKHyWzpk0NYEN92Dw+IDU+eFTJG+Pu0QrH2CVwZ0i5sXu6ONbcpExALCdomlUZYrXIYiOPnP
kUkdAqE9vuGKu6tHx1E5ua8a1rdfQv+sH/cW5KewTJGMBcwRL3YFiHnGIOP9E3/e22AcORu8XWf+
YLCFIEqmjxcHXgHOMoemtYd9Ct2ElFCWygHj4Dm7kzJDonovR9mIoQZ1IH02MlzhMQ3KKRth24F1
hskaCnA9LHtoTj4L+sD2nuCcSCXks+Pd8sgBE4R7L4RBHAW8wyMpyaxHtVr4pgJQ4OOOYfasBjJF
78rNM4Jy+ZrmG4vnswmdU6B2PKvySfLsbHAbhad4hOR2mh5TiGqPnzt0KXFktf59LV+5rTCSY1G5
slIk7ZkE2JFwk+jGgtQuzEUO/wSh2RYSiP9Nr7XsJm+MvsUtfESkEftm4A7uffZgWmpOv5DLWNGo
V+s+ue3xff5Z0X5/BnQng3p/WzBez8PDkDc5Y6f0jYmCTZQMRhxLhbVRIdhRLwlQ0FGAuSC5uVMQ
rBjDTtvxaVm92U+5gxOtaeiOEDkjCiO623mZlJ9AceJXHoIHEkzqbr9MecNqDZ+Oxq0UbcQ7chCU
GLGCiP4xqjMaC19cifqEqkQ6bUjYqVI+aoFSpzQN9h2Rgkcc3RGR9Sm+x8/R7R/TOf+575huv6N7
mGdYyxw7Gvgn8NtTGA9HSahbaBDYH7iZTehlv0AHao/+2NsU2PFwjgp2CG0Ix7HDrs0v0MXSeizC
F5V0Oyh/7FpyHo5mcKwivcXvui7wHaPn80DeCrlxhmdZK8Dog3kH2kXHO88puw+/d+gum+uA+x3Y
SlB1gIgxBnMCgwkR7nobEoKa33ya77ALKXMRn7NRO4a8yfkENXR4uQUIf3REz2y14BwpvkFIFHdH
j4o7nVy0LPeqWzJ85GGmoy0sSEIXP/4bux8aVnnvg3AOhUPtf/+BLDto0Slifr7TI6bVxvaxp55F
9wUC/CCawIyuW2OHroA0TYhjF6y+YStACukER0BxUMA3UcXRA7sNKGIold7+ze2aX2KbyOULLSe7
XLpHiP86gfMeiVRQ9dYqXJFjVpwT+nNyj5qgodpDhI18mi4fbnk4Xq2/7OuIWTuPTz1oauYccwSs
HstB+cnqWX2enzLJC2YCpYXP7vQS8VZ8kvrOHk1w15IzZrpvr6akfMcG2gJYP4eYFZaD+5IH+Qha
818B1eeBVIylkRTA4Hjun64B3Lcqg7hze3YdNE+UG48IOSBskdcaNSDrq/ZIjjuWcjLiTwcoDWGj
jSsQ3P4dGxATAwXGh8qgQxZZYdK/p2jgE2fMIYcdx0RQA4K8jDOjrwyoC/YZXSD2VcPzjlZl34K9
TX3cNekb0ClMERBrmPS4oO7ZGdgOqri952elzuSkH0MDSMpdyovz/bdPhDEjJ8BXkwYxjllkTGC9
QN4zZJ/z7j5UIa/J5zKMKfo8qVUxMApuvDORYOSWPkGx2XlfuM5cyksmccbop9fyuw1vBsaxABoN
V3emEiOm8vaXrBo+YMmcIUACzGYYoaUE0XO8WgThHdYYL2QCyf8ORliYFYetgU0ay2cf1XEKEynj
yvCdTmrg0CK4osHPyqHKheK78i5F9liUGVM09R6UfrJKLdHDyieCbEQtkgMitzxgFg5UTgIer3wo
ByweBacM3EH+oEX6nq9yM9Sw6JliuEqgRrX+EB8xNBX4Gv4lO2VG9Fq8FgZ3T45PfqzMrGW1tpZy
NXDDAMfjPnKCt1k9w0ll2KG4jzimvy8yiRBBjtUHBerwPpTP7h93x3FFCrfMo3G1Psv9lAO7DC9D
eAW4hOHA0UdNvbZTG4Mf+vX7CrKvAh7MCZt7OXn00lwAOPn8iMSk8pT4cOzhj+ToAbDt4XmhG44d
xJhbae5f1/CJ8IKhJh5A8ptcdR7XWUNzRD7kMjzxL1gzX5FeA44WO/4fN1AuQcZ5NZRkkHkaEYh7
9b9XNGBPT95O3lH/+3z5WXnQ4Famj3XFKYmsHcgekQQBkZJO8iTRUsypuFBwGlIQnfS+huXprx6w
T+VR5l+xjcWRFkxeW56GMKrE+Y0o836D01aD9oh9gFwJECG2t/IEEJrCfMBngB3xjcOY+8+3v4Go
yblQ+MBc+NSahllw43as5aLJ4VoHfsHxjR6XusfQJTCWRYZQQU5ZfpJ1aojxnbQH+Aqqp4hz4Mka
wuVzxEGAK43GkHcjhFEWtr/RU3Rr6I3/nQi3mVO9JYDBNwwHigwiOkoYfmzGi4Rckcco9xOI4sz8
YxNwXqLs+EAuFmnSMxizKV7nvPqZnMd5XCcu41auE78vxFdY9Tn6v/9NXIiw20scvjeAa8aK/VnL
C+GkwRD874P5MXyG5WwsDIqYB9gRYNslcTCvhdyk/24Up1lmjIzDvzx2OYVrwk3j8PcCcv93F4Uu
SClErnwnlsEu9wBiNnVDIiOO+7jGAy6Vy8enO7zJny5MXJEYcdj74CV9X2Dow4VRRnxshGUZ7RSa
gIJiwE7jQFVQdQRnQd3PJw5/+jsSLqjLG8qZ/ve2dERm0JEXN5yyalQRLVYeOA9/IRD/f3DIrVXp
RZ3WBc/CSq4idEH2eC0KFY1uDrgiYwBFPBfuG8mnyu1mbunzvf4zWcmBo5MOyRGW51q+8wo7EzP+
C9+YmWmZyZS7WnViTJ/YazV9BSNkLgonVQzzgdj9YY1Ik4Q4tRAaNYeDczOETQ8T5RWDAKIOT6Qj
uRELsa/FKSG1B5Yg52diJ6SVBHGJs6JhuKCDiq5fZno7doVeJL45qELAZiVISGYE5mIeL/i+g3cE
AV+E+hKKQ1sIOrNM53DGh6uGHoZwok+9zeqzkJ6GSfoiTy4uWTwpTI4Ntto2X1Dpbq34Bb4DzSCO
RT6Cw+XwUezC4VJgRPSW8iR8GAE4YX/JG2LNKbroPLiHpG+upCNi0LzacBMk82iJGwe/YnCnTOVj
uDsiOx7gDx3x7AC40aIjLZIPw856YSWLJWeAnbY348r9d5QvqOUrfmxGIHjjzejPe1x4GdpvLsOF
B2nFg8nz/N89lW9cE8jejhdtkHVE/AMd3cPeQQyJcYDAl3qx4MzkCZOnooWNzP5OMpFaDo0DFr90
0ZR5kdd4Xvxz9fBokE99hPyy2lB39RJgQu9vXuPsMKDvoB5d4geOobi8scvVtdMlOUZ8DkwEGct8
Wfp+g96AlxB9yd1fMki4whgF9Rg1QjaRYzHjQU9uJhlcHLjc1FuyNJYDGcVyELz676pKGBMfGIiv
8+Lv45HaJHxgh/H73wVZRRFuC1nc/9f/ibNkYzMETH7sOF6NsoLTi723H/+djHha2D5dSl7AzYX+
J48E/1RM9zITWpj9YELDnw87ebAYklwAeSXjhjk9GiAnYsoYPPaYXcn3VfoG1NCn0GBN0shw/1DK
Uc71VtWiWTpbiNiQuGjBQRjArusZE7CtokB4LzuTFW0hHQwRTx17crciVE2X9ZMa501FSdvylEHD
lR8dndaXhZ4yuZO4uyx7J5IQQPZhDbD8wB1jglreeR2DC2u2iTkZFGzOgVUJRP/smRn62N0hsbjh
enGLbjtk8GB5zIgUY+gDaQK9Kw+aLoNxDyc4qCBZTmpm2KU9UfAJos3JzdbJusZGfdmS9ssKyUDg
xPDhbkiv/kAixP5nIS57WPSP2yHAsOgftszF5NNiPko7fGRsqavg4yLqn3ww9LkFJk556O94KCxZ
n2T5UnhZkdGnnG6U0S05goD0cXBKa26GsjW20j+TTtGxDzMOuQZN9ekDct5b8k5RQ09YFNgxwLaY
33gzNBNk/awMaqkL+6D3CI8OT93fF9U6UHALEFIIVxBxY/olxHKGIaPsSXlUjjMui4kvPhsuRCry
qdIAhYfGng3oimermdhBvitiMInWt7EfWBuZPftC7K+WBYweugpNBjcsog+ywbpndNgbAKbsp2jP
f/6h1R0c903W4W8jnQcXNMwD1fU1Otx5aG+lJIZ6r0XiXTgA7uSmI/w8YzdxCh3Nr9IrGwZ2LWv3
R1o+AKoXOkDHKQVDAMQCQ5Eqt29k4Eg4Of2AK4HIU5hon6gtoBzDv7T9DmuqwY4EzFGfI2ihmYZg
E2ToV0fAVvv6OqdUKaUwcZARvOPzTml74J0J4oPrDpkNPHTgPHrvzKrfkF3s9xvh0sMW7RtRLl20
BAEv+y2V249N1R7Bz4LN52FHBUPtYi7Ys7AvRzO9b/TgKF/WRHdQQ+ldUg3LO+K7ucCT94hwngdv
z7PCl3gNxQIye2o09kGX9XXGoKE0pj8PNzzlY8EbSKUACBW6MQooB+CMoq5bDb+0yFGTczQQVPMJ
e3T8ZTJY81qEdldEFO0CBcMHrwcEMufxZ4Hb0tpdIqeALoGKSt1fIWSgqcBiY1icwDq8I35dAuJU
j8jYimEmWIy2xLaVHcg3vCgha90RHyqkhuw/XrjzwpXlE9iAuVt2NGy22gXP/IMR9IB0q8PeFdsW
d2vvL0Nl+yS8BHAKv1C6QjB5ZMSUGeCRu2Uf8t/nnyPOgc0YZAxDJC74lSyRZBxncI846kM9qZMP
xtIwrNTBm0AtalbUUjTk9+wwbE+1e/z6OXU78Hw6Poa4oHHNtP3rzlQLw6Ia8T9wUM/f4RtSygxI
QtdiNkrqM9O/XUXvX9aoous/e5iargWkHXIh1kisXxp55sG3jZQax/OQ+eDG4ULbpGDa2zHfLoda
J7ZgcKFm76PbBeHgP4t+NY1CWvydhKH+NbEy48rxwzUbtghD2Fa+ZYFTq4Mvi9PSQTu1fAJlLs+J
i/kCtgrQVPbKlCkkurFe36FSPKP3knAsC05WDjPwMIBHgHRUJg51L+4XO3G6lZAWTOnWyNINJKoQ
8tnrOL0ye0di30bBItnP2PeS84nevmXVJwu2Sxk+wy+gR1sNCpLIfHmVNYWiFDxZ/R2pXuz4tBd1
6tO3YQp+t9DnTESouPwlTOmyl8FmBydPEZo/QiYzPhIKxHGmLBGnpfmKQXCdYcz0xZjHmUKeYabl
rKsOoI8PIvSNLpSDt/5pAV51kqR10ZFfgRLhRKsQvFAZw3pnjiRGB6ZBfwHTPn7s7/hx3TpdFQ9l
9u8Y8L2jfe1NCZjCLgV+NMSr/T1CVSYqaTlHt//qwveKNhsL6AvtCgbBUPUoJI+zhVhVsj1FGCH8
xK6NqSuykS7EqQgEB2LUO4IrSRQt3okLXXp/1bozuYd7FSPIVx/uJq9vIkYewpdbwq6aWRjhEOwE
kC9f/N3OEZhH8CuVWtnF7g59z7fXDi9pB8x+LPZjTniy0Pw4vpBo78GvuDHicNY/pWKOdsBSHOtw
RGLVHAZRQK2Eig36FM1+Gu4BX0E1UPrbL82IZwqm37XAK62wBpcKPvE1QBGJ5gxLHW/L8InMUdP6
OS0IWoQ2P/zsqkkZ60nd7RCZzpv9uRhO7gP1FRyQyCF52r6oZCGtLelNfT0bCBOXuPF9+JwplMPM
iU81oOMEgtWulUOgLM87qsh6BoxFkgKaLLCdeufqEope3sePNdhPGYIKMT++Fs6yoLb80qqSWZSp
Ib8N1UdEeYxCnkmU+pJHBlfy41jZakt1z2OHg6FI29FvYYgAbPx8dPPrnpqVZ/2IAzaMFyadGT2q
7ZO+sBLWKFTuCxXNudM9F7HN7Qf957k3fKaRug6YA//7uq7PsO8pvsykUQdmIEG5GOnS3//juYEV
M2cwZE+XgIkCjhWvVOsIfZAIhrBpwKSJWqkO+FXGOtl2dZeVvIBaDNvm751dBcjRr1t5JaRKhxe0
HpMBkCljBFwQkJQxCRG01vevU3r/JuSv84KSDjF0nFNkPWM2U/wBpylVS8/YZBi7BlAV3iivzrET
NUNX65Pw9FAwiMnKU9qyFyBge1UwEeDsY2NUIwIEmdCCGvk6rtw84Ri+n+iMBN9duTkj3aTqAd1n
coB1dN9A5NeH5MHtjoOS3gJhNhKMED8z7EO8u4D1F8w/w1vaDMwNUK0GqQlfHQ4Kt1p8ZXC6YMjR
IVvD3RwfQOQJnUx6KIMbrDSPMzoPiIe91GY5pemKuTpm3Tgv6OF790K/CPU0rLLbDpHZG0eIR5dq
hWUv+dRsBaNTRoWP910HDkke9zpZTTCPoAHids4LUBjiFRWyiryhsUATw/fMiEp2pLCvmT9N9qWU
3dSLG9nBWt4eA28qFza+fajXnuzZlBH1H9s48ADYSUC5C/adi507RufRYo5O4I0xs5IaIG5xpdXl
n6ag0tb4TsGKQpIfqcLlMcK+koIMuRmkIxtNC+YFUA9eg9e8RAOKpJrJHIsSagqmYwp3ajLqOrFq
39B+xwMQHxplCiIRocx74B2SsIlpph92RnwPATvz6R0R9mNxHktdCcULX32YTuxBS7g4WJp7fIva
dvzFfsPosnJAHXxTPEFX96Z2t+W3Q0J5q/sGO8ymq/8TsE9dOwB8oGOBPfngQoKgJvj2zRDZ71Tl
7+jeQh0BFX2CwGQPWHRpM8BvOqXX6DnCLXoGzEjhSeIo3cQhzCx4vRDlX+EK1j7sJt4b2T+OMp0M
4hjV2Flc96n3OwPSKDfk4wwOIYRrCPGd9LLWqAnpfmGMAbgJ5BZ9SPPG+YXtKMco5r9favf74rgD
6+02gbG1pma8gyOEefaTmqoGdmCgsTQIePEKJb3lNJWsNnAYaKFlekZlhRARwx2C4d5YU6hpsT7t
9dVBofx0qFpJRdQamILouGZAR1iFe6nVehdl8DpgnrwnvpF7ImucCozgeFJMX4YfaKqdFKE8LppL
a1sM0QChEdVpWYyqRbVgL1UOL3sNo3oH67kiYxfnjiaPWd5jHXTYmougHvFPgJu0T7wAj7Dkq+B9
G0Pj3zURWzED936DZxbn8T20MiC8lzgkPIZVeuGmn64irGQzxE7vkn1+zyMer2Ok0zrfnEdG940i
H6z0OmNuxbuGzQHustW6Qn3VIEnBPZ8+2ZoShemab/ISJjGkkVMeTlxd4MKxZfofSfe1pEiWBAH0
izBDi1dEomUBJV6womi01vD1e+6szWzvTE8XIvNmCA8Pd/1yrqxmMgHCfcQT1NXZ2v6vIk5RZNpV
rqHCsCuRMPEvvgl12RS6/wtbbLV9e6Ys6Wb41wVIIhDQAq94QgDPtEt1pziEl68kiOk6wkWzNItB
JmAuOja1zJ2SQTzC9uZuvjtHp3mcWeStFkwEaHU1xNN1PXS02KaJ5o/65mEbpWk4lu0j0a7TFf2c
vx98/UzklsUEds2VjuYVz8sHTrT8KUmCcJ8g2sjMTscKouOjGdwB3+vyYzrpLLFsmSjyWrWDYCK1
IMxFi4kSnf3hySCDF/4ztvBfnO/KhDH3o+Ar4bRh0bZXeOgW/6sFjnLBBzN4yV2K7yte4GqrGAJP
91YkyO8kTeh0RCcLJtImHr8HWHSlYlzqb7qWXFpjstvFSSMYs9kEUrksIlY42faezd+2ntPAxhuz
/eh4Kk4Gu+lrQNTWsoKXsnA0R8gQNstjyaOT0iPVkpRipB1oG5c3JTqaf+si1VeQqZx/qsZwlHEY
Byebx2qmNEK++Yz5Uhd2XQl+WavoN0ZO/T9tFasUy85v/5nge2+BCYv7qfPo4lWLHuJ0ynKielne
DwrRepDfVZGqzxuICTIMtODb+AJTC3ouk58sTNdiQSnZW+r7Ad3C5tZSxQOJc9IOfuWBPb6p7UKP
WhWNGJQgdQc151g38WdMYhVSsW5v9jc8d/k5G7lUpAlKmrb+p06Nm7Cv3cqf/yx6tbWP5GI9q6Sg
F30iCL2HMUWeSgN8sK5NWI1JvmLXg9XLKR8yZnPzyP6CYiXXC81PtvGTxLtEsRR1jkPoCchi2hUM
jA7Eiy5BbjxZgR/F023QdpThBY1CEEvb/E76+7rCKYwoQL7zgOkmzINYOVp7se6nH+afSZ5NCpPP
FiTeO8koJGNC83itAVClr14eLYPf49izQqCl+BuP1p2czTL85zS5f9GtFIppItOt/SyU5ffQyVxb
TClrBx1igwSMFAUvDZxjgk0mFj53fUVJ1Bpl7mvzGySrlaTNsIiRbhgOVWAHieY+Og0ytZWzea2f
SlGQenAFypaIDa7Os3iBYAM2aPnRvvSPvVsHzPAZTtqyS97bBVrLYqno0r+M0MyCau7Tyyw/FiMM
NcsxIUDKztDCn+D34Tgfvx79s0oVsoB30L1P7/byoTbOBx6UVWB1zPHftv2ySmyTtZHXBAXLUIJL
liDLDzvhbniqOD/V13QhgnJTBm1efNjMHdjQe/qK6H3SPDjsDBaQw+0lxZ1Cz1BRvRsdS7N0FVNe
87YrowAYhwGcS/nSR4ZfAK82S0F5axX38mxswOIVreZK5hni9sGy4zGH4QIo8w0t/qLTbMSLzaTe
DFq4qBHLcNrgBcRp9d3O3bO+G8AY3nXP6jGiKdCsB7ExgxY7c5BN8H2pC5qSqd/NhxZlGZGUco4X
NWduuCPDgfy2o5WsEFDKTGGg437Ia8nB9evYMmYVrEJl4cRGZCFAR1iv1cDf92AUpwCdqC/+lWZw
MvPFDM0WCRaoxRNT0G4FB4tbkyCQ5/raAj8KcCboSMpmwpXJjzBbZPjQW4R1rKbN23l4N3M0Ym03
tyXI+OCnXP4dGle7F7jEMI1WzrY2/gdWpiW5dYVJT52XVyPzjTIyXHzlI1IUH1a/O7vPmLh0qmRJ
I1XfXzktesbJB/KBC19Faoa0fHyEAAyGivUyABW1biCHgJN09a7/1V14W3TIgzDeZeqVlE/raA2t
NRJsPioToHOwKWQiUwZOOg6hdYc0ktaiJHf+TVQ8hR5jE2kcN/tI8roje+2//MlnTwvvqV22l5D1
0DM/v3baGMpdTIzUoOGw7rlIpC0CxBtUycNAz7B0kJC9NWVWQBB4Wnxx4vMX7Ca0Jp3ZshGq26Mp
2lo9bMos+pXvCqZEtOhkwD3zZE2APXgufp0/rslYFLE6ZdFG6p8S/2PFbynI4r3m4pCrDhIjid8P
BsjL/q67+zj383h86hNUo3Q/8ZfYWqAsZ9IClFBhr2d+bN1chksMsKkE/PJh6YKkvlBvF7cWRAtM
dBlv3pVEoeorIA/ELHLQHyLqA2oJxyDsLvMXeQU9iVuwwpnvK8181SeiBOIyGPqbg02qSfANvk1Y
B/FT9A0nxcX34vtQngd0Op0LfarQtA0T9rAPdDc3gyZEEgVfDpx5Evcpk5evtSzflJF/E1+a0oIT
s+mQblOUGOSPpQMeMkgCyXlSMp6H2vTVWP0+jb9gJSX9USosb5Sht7R51s4UUaTOW0o9/j0Wysbi
d1rjYV11ijBtlKEoqQOfRRP13bIyk0kk80v/7kG+jZA14WvJxkMEsV/YCPWDEPEXqtcsz+1g70TR
oBd06YM1OsXlykeiHvxIn5Z9yLPVXZac2jMHFILVC5yxv5yMsS2NkkA6tmp2kZEQqwQmeI/N/WPQ
1ZAu5UYQIvEUR6b4k1MxL6RXpLOgUZfSalcGuH3p8vAQZvqQkEir54gjSYlRcMuQCvdDHIVavJL9
1RjhyxEEpGMfMBK+GLjRz2IXm4eaEMWUuLilumtTBKrYngKj+ZzzEd1KXiRhCdjecdVAEAzQmzTQ
1kzfCx/HerhUT/opsRIKE3nY0qb+Z3mC5ku8om8u9QYej7sfevz6Ttbd9SvZ6qTKMUg+fRSZeKVh
PtRcQsJeDBwVW0jWMTYVGBuam7HzuyQeq+xbhc91FyzqG2JYVfizkxowlDBVAHtQJ+xCc0q3aFca
mic/y0OU8E3pn8KlVPjDSxkiJZnSE4ICTjox1flv6bj2oC48E+CzfLgim9/jrRorDi040shYBV1N
B/ezW8CQplVyC0qDsXbs74KwF4oGT/4E/3Wa+3DQPWSXMYC8khsMNag7ZsBE5SvLMbn+zeDefTbl
xLrMPJhCa3Ss4ZA+qqGLNusMcfvfuZJqDHRtnEnW5hBOvO+U66x+DqjS0WWA4xAZ0RdzFOKlmF3n
QvI6XARjPxI3/3AKDWguPz9yWmnRSNSAot13s1cI7Er/1RC6uOlfp4niv0T131PmChxxPO7PYy1b
D0uY0kgHiENh044SkZRbI1P/ChIa3HhDWRPuiaAlttVDbp+F1eZwLQzBIJDL7+ANset0uQjuuFpN
X/Mlu4+9KrMwzXITOUle0mjnOLyU/mVpMfZiU4muPVByNF+jZ92RHZ17qZbx2lpAxnGhh4drtkDU
nwweqic3hl1iOqI7cyy/u9Jj4HVECXtfITppC0sXfJ1DtYsUFEols3qPDBolh0VfF7EmCLMZHf+Z
5ZGTXlZD2XbGaqC7kPi4wVzE2jnl5uJsE2gbrnDIBIXu7OM2PEsghDBgPbpN1dcg9d/bWwkWhcI6
I49dXOTqsYcPEGmGHqUZ6mQRGQKzRJswc7Cv5Vq8vK6NxiLdrlhTCxf7cSOMO0yUhtN/fjRIqAgi
5gpeI3BG3vV3TaHu66Y+t3vPEf1/f1k8br67/7VdoaGE2u/KN5M2tYleKxn8UMK6/giJupWhlk0m
WP9R+GBgpTfb9l5GIXHV/gqLCpfAR5QU9Y/RpG2woyNUUvFjxjPpStv6n1Wvf8OM4ZoNFvXK37nG
aRJ0o4fzlW9LvegvjlimHS79U+v1/1tz1m17iTBMXW1ruWXZrytTJHFQ6Mg7SUxV7t1VJdUMYm7L
CAF3KGccA/aZ0no5KDjnmEvi6vpRjE2x076e3wY+4GKnyXzj6Ko38jgmGAlfKB/h+vAkzw4SHyY+
/JJDB2zp9Ciyv8K9i86fi4ZlMZSblF4FbuIUKS+YO1fWs2150gjaUDF/TUwCLXLhSxCwKx/nMSty
dgAVpLXY9NbP4ZgclqXF5/JaNgpWJDGTtRjYDlfNbl5MORUVPs5DGrMEOZr7unY/XZEfriozeCPY
0JcEe6P0Z0SdwW3Mv+sHopn5y7dXat4kOlFj8ravaKmadkww2aK1CR9pQB51RXBP9z6Vr4d8rOGF
7Hshnf1rvvglKkl1PjWp3UkQlk7Dy6S45Sl55BObgttb/uel01xXyBGUD0P+fSts9kCQpfIZ7eoF
zHODSxWxWkskSZYRPs6thXLgFSRoXhwHtTl4JWi9O9vJ6tSbtvEwvvnTxsVfOIURcS0XWMysbH0h
ZlFf2cajc5ljQA2OkSU8/BU7aB7ckAyWjES3YXWmvGkcGqd22l77qr/9PGkEH/kyeSxAt8EII79n
QflxIzRwqhsf6ankKpfH/h38yTU0mo6yf6vy9S+MePyvrNRPV+1ftwr10MgWSL7cmgdysRLConM+
FGc35F4aKcNb6SOhact9bH75QHjtVZQLM+z8SKw46wKDdnUchawSb7pYbQ3NupUZ3pqb7jFscpGc
52tLmLx8+0p5oZTpSobvgp9TIXGlajxQ6FxUClGVTTXZm0JzuoUmXhF4Qd5nHrfi9gK63cx1Ip2M
UQ2JnYYlw/qLbOJw0TpP39NQHvEdzVOeswclBOZDFVO5orosLWLSJFhBZ/XX3bWuJ+CGq46PjVol
gbl3jqgeoXQaqayL/+1jLjqFj2110+PKahk29ScREz2gXb7onUvLdrCKTFcJ7qbKMUwB+Lz9pCDi
lPvDasRUxXKoPvoAtXq2eR9fZXKUrRlEheprXtsC3f9LRjDemgo311V7uwaG/mNEr2rubxnKuEAk
REXIgjgD6xdAuJk+anFl8E/cVJSeDxHnFkbE/Ut6PgHF6ok/8dfSR1HPV00O7n/hjrCe12FiyoJq
pCfVgJqrKyYZe9AWhvSEJQVrDI5QigAJZY3fbD/3NyYvX3JpwvPp0Hq+ggQKTzXyLnqZg4X73+e6
dRk/flPNyW+MzMVS+ElMWGIuyr+pPtUm9SHkHA7msX1FNIJ+zDC2LYOJ9aJqxknx50pg8sxdxrlv
2GmlV2I+N6mIHkaz5rCYcPRyaVYSNcs2jUZjX3f4F0S8fHPXAsJrBOJh8AfCqAN/QgmW3NT0BcrC
AjPCZPF9GiqcjQ7o7wF5Ul++VLKfaz3hrrYplmbGDIP343z3ZknDZhkxmSQE7NEskORIFuNfkJVK
JiT9SfHeyCmcLIMnGbZKcCFXxmqX+Q6gC/3RbluDGpNLKt99FzxucH0W6oFAWzvKYm+pZlU5D0MH
bH6/o00NZAnkYo+DzVU+uiUwJVhcx4IGudO81XEtsU9x6/miqqQm3UXz1LHnvO1paJL4HXRtrFIO
9sPNr7rAiiTFd91jd9vIRqtJMd5aRctG4Z9fW6j81iIoayqigsMaOekRiTtfsGw8lfnaUzss5xQK
+Xkox+RR1DpnmCWyalzn6YG/se3L1xbGd7qDYGV7iJzxe2fVfeo6KcnMb/+VCLs2DgXjlI9snzb6
qUwF4ndVS316BsfpDZ6GhXrXJ4yPqeDt/2TRXTNWA9uXY8NX1VLBdVJ7mcF20vsGs45ca/Xs5uON
s/LggxSdNPAcWHXYr8sLRSWgg1oyeoGctWtqZldPiuOTKHGqs8l4LIfnGOmuXOV6t3lQea5721f1
8LlsbLk4xnqkkAYbcKb4TPSFuF/1LaCywt0C7JvmAXXf4e/4hccRMV4QLpUzcBKfPsK0eM3jfY+Y
GwJdIaLlqooE1EsCx27SQ2UUdl9FcqlqL1lrE70LipzYn5q+MRlrddTYQaEtBx+yms+pGJIYwOOA
z1hXrD7/ztE4PdDSmbCFoYE98s/DpJz6fvaOX6tf0STRNVfjkWL4sig+xFYa9nnMNB0fJYGV6WPl
Qi4tH8WGu+bR0nngBZITWVnW6hzCn78dyqlhbtfdqnN9+/XP4iO1Jt5JXSvs+y+caWIMu/H1b7mo
9Tf3sZ2YwowAvmRQvZPzb28bKx2jQgovUbk5jn3YQfnyvFNBmUD50z8O6PVavsaCLULsm8dCg+3K
xE62syMCJX+EvhpefT1We39PRu6+z1kX/n5y7IRffVdSki7oLuPaGQtZGJn4W03sA3iRpYBTGCUw
Wj6X88fSZa6qz3QTH4RJnNQ5SQ4S3MkiNkXsXDke25P7D3nCVbr6tO9sbmCH+kjzxcEr3UyobrWY
x9IwynTvy2VfHSv7vyvTgN7mc8f+TfH1tB3kAp9qt6tfXrloCfj4S9iL/QxOwNwtW9fvwpXNpQP6
tvY+3RBSg11/urYrgCq64Hf2J4MN9r2m2MqLG85mL5+vcz6iQRCbnT4z36QwjKJhcM8G6bPronZN
d9aP+hHbahWdX9Uk3W7iU7DT0jNOeq26602mtmsGsIniq7mv7HpUwq6GTfgcOK0Ezg8RLdZuIVda
1rJdRqumKatfJIjh7XNr05S+XTTpqoKWNSIyyFh4ceNtSRLQ/toZzjRko20n2cxSgJNjlGPKDmf8
ZkT+QbCCPFDV7SZFSUHysqvcjQ2E+IHjIbGtxhsevczl8iX5Okv0b9m4tyfo2tXrhQicqfbmV12Z
76fqARibH3ovpX1wAxkx+5M/IkcjS1WhmlQc6mCaQXpj33+ZUq5bQdD474F+pTVB3NuWC42M8Dx7
zCbdZDRp3tv7UXqQGsY+hCyX52iOco1cAoc/EEMQneaH+YmHI/BjVUsGHvHcTFKnEPgktLw6GoPC
lw0stRt5fKNfw3qzpdLpexHdmtuKQufaUpjeULGD6SmQrvHyDfb23Z7+l6V+mPpQmX5QY4vinERy
4czKV4iLpvx7ITYe3ZE3hOjo0EuMsuay4mOyT/irdaRXlqo8gdQWOluLAqMQAzRzHpFGke0p2LeM
K37jwDvCqdUnh4eWZK0spxJHbqWFY4XbDEhP5OuXLFY5gqFRjuSzL1TdTp8EKUHMICaS+8BMWOwr
2QdtG26HBgbKiG2v8KcnlGHxv/Qssljz3dr2FEMno8mgNL38vklyJA+rwiMqFrnskiI2a+/611KH
Tsf1bLvw/5Fg9rSSjsmAAkECpT6/qlpM3Xe/1kYbh2Fn8U1NEtkaY3HcXs/yrkWSZ4EcSxl+rV1P
V3PXQNki4FHJCdWWN0CAWEOVW64MHv8vXLP6tMFpVPCQzJGTGCJtC9VcrkZmbKgrcRpx/Je64+CO
CeCYq6hAU/LK56ocq/IWK6ah1nbncKQNuNpyWYawMlVyO/Wkv6L375L3QVI5eJm/GK6HtY08RRmO
Ww2V9TjbWDUxD7xIcYGordDLoprpcO2LZKGlkX7lWloOXmUyYaaH2+L4EJCzgCMv1E16Oe3frXqL
VVKgNBar6ZIvB2jOm2bJ2oiAGZoxp7kfBYTDQrLlKYKR3GSb59JZzhLyfaiIUBJRrHTc/hs6I/qP
5o6tslpsW6gD3ewFBy46qAsNJ1S7BuX6dJMDK6Cv+XkoOHRXCveVrX4t8zh0r+UVMGbRP3UsdME/
Gtl/2w+q75+2Pt0cgQsMcypNbZEZWRM/rx4/7p9sw2if00C+MHZ8Nh/IhGEaJF1RSH/C/88sYjO9
9b9cmR5Wuv8OXWaw8ok39fC50nwCAb415D9PSdOJcLhiH+k5YrB3HCXKiqj9V3vbckLS/ft//x5w
8l+3IkmOiKRlnRouvL9OOYy+3al5m15qoedX+UMpXh18XQuE8vVIzULOyVfxCCnXfp8qe8hB94q/
Rzy0ocAlJKTrNehaWEmwFk9onk5JJ07v4yPdmYzScJlcNYyDTZy+TUK+C7VT7RoFjazsdZDpQhyl
En7sXHPi+sviitN4wPEljHHsQUM5HAmCMXC6O0T5VmwY1MUcmtCmgfOTxeuYmilg2yMNq/4V3I1c
dpF8MQlPiOnlofZUsYbaM1Z+/sYpRNnx1DTTAJyrfdA0eeyiN7dopXe3Q0goPsVtgCfTD5jb6h/N
9z9mfKW3sgxQehmn4Nin9mKA55SE7QaEezvcKc4DNZyyZwWBz8FfePrDFpdVOb4ihpaVI92ih0/+
qoLbCrQ9yZgfZ7kPhWkTcpIqT2QgOul+XUOz030PphCRn2PrCmh47k0UyrF4MU+0UHTtq/yuftc9
d1NRzc9NLNnWyITbj62DiQpa/sG+t7OJgTQ3E8ISKb3HornrH1OVAvEFlbqVynw5uQqbyycEKFMo
wZmezbJ+KZSW+9JOhX+3SaYhHd0/7/FiYhpPk+6AstzernFJ03RfBFLZKdbz/OKA5S+tPRVGUMGj
mZc1J+uPO1Lcxs/lt5UMQJ1UEoPUR0vh1gzWeiqkfSmza70GV8MZK8+PZZS61bP7hn3RbwV1qk78
lZO8P3n/zsyIpRaf1eeYrgNtwznnKnZPwfM7awAYb5ANnpSMCtvW3WCcdEIswgbBJWl195n4Vg3G
WgqLzjltFhVshl8Uol4lSvGZjuumykm30x2bz43/g6Fh6iOVb8aWZaVJZWvA7iUI6m/BNFRJG0qI
1ZjRilnmT0Ay++uaakFAl1++TmNF9PNr7F1EMKFctizqy7a/60FAYfKlMUoSmoNHqYwvta/63a91
ETB+N1PZMCYKtMhjlAkrnK+5oLQYoGop1C9jHjzVmwx+aVzM1KECHXyQR9MzITfYWieFxvdLjN+M
/UjYV1cFy0Efq19HxBfRc8E3Z3YCHh51DaqEVcGLfRRzs1tt93Gos5xydU/N9OA9ezQyXQd40/Fi
r36me35+5HPBroUtEJYiNpTT3T0FMvUiD58La52Fbnhn2zXACO3zqxT7W8/sOFfdzY+1gW4DgS9w
VbLVYIqcROW2LxPG3buRGanPzmuHzRi7zKoBbdBSuRBV+jtX/uWaGRbgT1KMFKqMdjLlZPX+VZD/
g5/3sA0GTCQCde/9oT1rq7IzkOW+DwlCSfxRBYSEhBnm/DJWXAiODR/oVFPF57737ThrdiI0owVv
2+n1Gyq9lmXKFsz3qobfwoU2l9st1+MMUhiNIfdwdf3Vk2Fhmuio59ZomBYXA+15NyaGrnfZAJfM
FFUyno90BGXVPWnjpc9XcasdUghXMrvu1ZxKC3ZiVWoqWiinWNN3VqfqzToaQrAPak1Db83u8Bal
HtVFPrrwCcORCXZFSRV4yODzgkowUz9pAL5XiZKvZn883xFC7xa/hzwq8wX6w6DmYkq+PlaAOP1Y
L6heXyyEmaFmf17UGie4ZX31/KWx+XycS3cvVvEisRlR2TyBVaBdVBheGkfVPFCXFmi8dptqTLdV
FMhOrI0OSjdzpaJN9dIdCupLbWYYrZ+5pBokGN6715ORRrtuZzyu5qENKriVnrTVb5H0iAxMDuxu
XmtN4YPScXYSkOA11dd7/TRBPC2CQHyN3fSdBhuaBkTbWDU0MlgY6WiVaU5ynWW2dslFrmb2Osvs
h+v7h8hzn9SenpZ48XivH+gDISdIW4a/334vc++/OYkbtNHdgiEcyrfaKg1vPP/b/1v/I+uQm9lc
v8AgxKu1pXhMp/udLq71+GaGFfeRilcpl6skEtF8Sw2LCLx5c+nJD/5ewU09jq5wl8akQ6b1243X
poEEDolK/vQRP1aW6c/U/ncZm3tx340iG/e3RymZrKXZxq8AT0UN32sZrRfh8L641+iiSS6ly1r+
AxmIfHQE19JameAZ+e2EDkLAWVV3U6v7G1OKQ+vw+Ntl0nqVC+wuv6isJ4nvXdIOwPROIWo3udez
seZFPtGYmCblyoQEzsASj5tqS9dt+iCeLorU7/1miAhqTgee1IihTBi71vDyS2O/8eyupoUWFBwy
lSu61kkwQgFWkS07XIvKpRtLR9/GFW5h4SN5H9kxrGQyaPNEjHbR4UQeab57gaFf0Rl4C+0VXo+v
SJuV3TQEyeOkfae3dma7+l8TqA7M1naXweE2ij8r7FkTqcohHW3e7US+KySk9OBoeeQ2JqNtLBI4
bHuls2XA5zLyEOaN2A7D1a5KSNgGkzW5W6bJ/JZfRgevePOwg0O8d/HpBjizbNcY6FDqIEgv8rUD
RGdkY/KA6jibWLneJsFK9ixtS5SRFpogg0VkcWwzOPeMWXWKRl9qyKZNHdUFTDD0EAlUVVEsSPdH
6rijzxHKkNM4pU/7i4snSBAXOqgVn2h7aWhZC0vtujHJV4ZBp3pHMysE9Tfo/ph+2IiLypJNMGs1
9xy4ev8V4xOL34Rg/pFMR5ncaDOGSpqQqsC9D3tfnej62tgRnyO3EYtu+6a3zpLmXY5keSOL3auy
TZUKp3piE6VX9cOk4h9Od+oL8X7cVf3PJJcaxyFe3V6rrHFTuaDxERdiTqv6JT58pQSf5jFWTa+/
rvHm7fEHpzgYMBeT116c6Ui6zVXByP1Q9tAHhQwUw+pKMry9utlt2btTAznb7SVvk3psSukrWLAM
aXqs6stEK7utwIce27IC9mJeRHzyOtska2vS4Jm+fy0sf5KiRW782jc8b8tc5XSL7oVBKlXOjhLZ
2mr+4pEzzv48coSBImdJWPFzYs210N5/Uac+fmVHp4kp3KNxnjTIXlyC6RDUTZ+1CYokOJ+hAmX4
wcMGLBr6doih/5JuL6uw4L/syAX6yuWq5jSpP/2voFk56JTv35g/R1H00lA2l1yhmiWq1v1LvsHR
/YgLCKzTHtZc5WK1+NoWLUF275sLmCIQ5pg2MH301xhFl0oW1XsyiPXSzTM+WxigXak5iK6lwver
WFrzZfnWy09GQUI7d3TGhSk1xo9uJ9Am3fJ5HkxWC0Qtmh0plf+qrAFYto5/JhfgKg8Z+RUyv5vf
n2sAOE/KtQNtXe4FlZ+Cgp/a6GCNIsjaznxK8JSWpKhYTWT3DvhOMxBMGJUOEC+1eAWldrC/3RBF
UVpZaHuVd76fTEadO1uxVaM6kk6qCK91Yp3IF6YoD8ewtM6P4VSxCbVs2ZKp6WSQ7cBzZHlwTbSE
Mf6s5nACqtC3ph0f8bIclnZOTWKZOrPF5ws11JZs1U+dmlR2qBbfPc4AHFeIf8zLKSrGbZgOUz25
YaWS+Jz8k/ziotye3Blwq2Jd4FTry8E+hVi9HD31Zb6wuJyomC/lQa1Mm97FBb3FV3khA3VALJHv
POnkeofpsbwaw1FTQ9n6+p1ryV6KARPMfbq3Ncc+Fs9rMinj1aHxKBCOKkv9iZk04vPEolysmsdQ
r9ym+c4xV7kVrC1a+wwYnuskKzrIovurn8IsQY+9jd/fuaGk+kYKr9+/Czf2K5GqPt2+fi/bhRmo
LzyO2HK9XDzK7KNCLf9zqGw+X4PzX6oe2Ezxxo7zysZBsc3ytf9TqjwftGuWjEglk7WnQamxjJhZ
51oe2VCgYN0FxbDGFUqAxHKLXvBGy1nUYtFGKWXMQfmW2sR0rALsVg4Gy2i76sCXn7FqYT/aP6u5
3e/tFiWX4eJdaWivq/7Be63mcOnsD1TdDbx/uzEY7bhcq00pp5RwikeJXvzH4524N/eKaFspipNT
Waq4kK1XEvh87l/SFKGUByXS3rIxvYlSp5qIwfDbLXmuKzvmQflItZDubMO+SiiDuscv3/F6Ksd/
1sHivpNnF4bUSDIeW+LqNBOJjVUZghPipm3ohwcYu6+y8+5q7KbrkdLHRXkoMnoSPUG91tmp4gaO
kzX1nikDhU9IHI2f9p54KqGHxqaXqDxH/VzZ0Zqg36NG41onPh5+DSWnCmywUlWhW6gaa+Dh6Q2J
+5v5IkiQSIm+NTelxHW244JbuWWgdtEG/uwAoWZXsPNc5WkNYNO/kzoeTVJ1z/Zj+sBauldeao5R
yl78EYAWDLzjnsXhifTg6PntEM32XAYMgU2lTPEWxY/SRx9beda33WxOFWTH2ZdSDBBRb8yAisc/
7p2sjF25dGfxyZunkutNKjvuuExjhxi6zXmBAHLWzLCzvlcKszmMqxZ4veb8r9JX+wuny+y7H0Yl
sVpywFPdiHlQiMste7J1VBYhHfloRz7OQh2oFwg+RAmnpXyIvO7+D2BGGDg7go//sWR2bqpHymmh
2C4MKUEjq9OVukbBC9rpn/Z9gv6835+UxqGL2RSbkLYarWI/CJd+QORiAM9bcfygduCTPko6obB6
BG1/EAzAFkWXzI9cAMdzxm3e/SpAhUvC2LN3aD6M6Twxs8yQDNNuav43sL7yd9Yo5yKHZHJR04sS
e215RzJNfF+aEMF1Oz+I4zzVHSKnsFDjP91PY9j3BMol19X2G+TVy9X5dg7ZNKBG0yYPRsI7mSiH
UWL3vP/uFR6NJb7w+Z8ObhpWCeOKS9INRNkZ9eQ7dhPbhvyyzFDsS1pIFSIZSjCIBMc0Q3+e+nh3
FWCTf8uWvq1Qu/5xNA9FPdSc5sZARtWfWuotzp7d976U+y58x8zNHNR0JzYTTdNt58sX9eTkhqj9
HcOPzs27M58eOYDgNZGYA8vsqOSvq/T9eQ9X7srCxoRjM4U+ULHWipnZzcITUXHCzb87hdkmMXKf
/S2gwjKW64rrRWFZJ5dzpSSBgfedJGtu0c0tppspmdCOsn4f6vNi7gGijBQxjMKlAIFQ7x2e5/Jq
+r6W1cce7Qx1yntp/6Wb5fNDZJ2g9NRwR/7gQLoEwbJxLhC3jg1V8++Mb1SSWNypTI9KuWn3hyIE
B3NXdyG8PD30jg8dHyxbCo5PBlCHUmNuLafi6yW+T81ApU0xHVpaJ9t9ZnqvwbMb76ePpXROq49k
ckgQtH7cIjuGOqD6YVr4ztSZ/lCGT5JSLYWH5dPjZ+2nuwa6+LS+3vqfxucyXRAciYsqqeFqmlg1
LxT+853MLEfg7yt/6dyN0yjLCpn63M/bvlaY2XvCTmu7nedwepf3WmqW3tWveDCr3mp6mJQOp6qb
6ecElEmFK1QH9NlM4WJ9H25RW80wKW0JsEBVEiXXO4Gp/p3F74sWXQF0ByxZMTfzJnouJzBN/dN5
GLpNV0zJZaQ49XZPFCGf88z41SNA+9MNog6P9ut5VNDwxdaO3NL09RLfGfiGau28D/nIgNO9sPcW
39eW7cOnkJdDh1+EBkhznp2UPFSyHAC+tzCShlfVJgMfLS+8tR8evBHNvqAnDyhuiSmZoYf49Nln
tAQ9KOXRz2dXDdNmrKRN9KCyTN+rxr0F02c1RXZEQb2ZzxVdVtbv3Gbq/z/paBngpNU4zi2B1o7d
vzEiY+vWvw+vM5utSf4R5DaeMOBW5oPaTelnX/5HWj5XS+BetM5YBWNCUKb3jQNF993cKAKdAkj1
H38+VdvVkmOYPTA+24ffB7I0PGuP3W7zsBZWp6y5d74OzdWnUpcCTYPsw2+Qx3q2KKOhFRE7WnWs
IQn5WDMQFUI1HsuWT5vG7UZJH+R6mun//Ep+88wiwub26l07WlbCb27r8t52KCwjU3Ft2ObWMbZI
wMWQRQ3tcvlfOV35cf6Sl+M/sRaIs7mYxqJl2wzuj62hOLnjVU/RUSOODRLQk5I6KEt8gHqMyzFU
bO6WFO00uYj3Y5VTyhRbXW+n0+P6GZLBLQxkk+0UsKZQz3ae3x65U1O0ES68zq3JBWM/ytUnVEDW
VrVzM7wLgECBM8xkcB3FGMtRqVVn/dhbnQrs+2cDFuTJfmUahVU1ty/1lwE7wwY4ABauI/82GZxH
x39KDwdvMPn3alCJ0hoZ6DwCD4rXiv4A+n/hCC9iaRD+g4pkN9+AY+Z/Q1BWfvzXcJgKWHcZ9LD+
rv9mIMxvNi+lmGdxxvxMNLPjG8cjjg1oSecP69Hn3n32IN5G5D33uWniPgcxuNsAJs25Z2It+tJ5
ftyeldcvTZZ9+fEvFx2/bUjbg6jBwLdG7TX6EBhPYMBnWLB+tOMVP0xBMxDsobT3r5P0k6urXH5s
+BavH/Dw3uNfpobyx5t+wNHQH3snlwGzSxz7K/vO7x68emlmYo2Kj7TBuf3fa3UVBtIGpYYkCeFl
sg+ZUnaCA2y/RHiBT1Uafm9Hx19hExsqEJTBz262DeNaTA/KmuAKcbFdd+gkSLZajGaT7Ug8/4LO
C/W9Ufw3jXSBHpks27fH7zH2MrvQX68WZjy+mR0uZM1EIAdm0EgA3z6uRdr8KP0jI4on+wD5pXcI
FmohaGzq4zUwac+E4P0DOhlc0asCutfcc11nBmlkiCK6nuW+bIpDQrhKHJuJAQVuLhuZOxomo1Hs
T5vYqq1TH4UGNJxbt8hFXHM1y7dqLg3IZSCjeNCzCNxoy8YMz1yYdN63UcoGExU0Sw9Dk9TzokoK
Q/SwJQmFMJYqXGpWFXxlY1OUbGMMP/22qL+o5jcNmDqj+smirbz5ItZDYARfNivr13Z7bIizDU8b
79cJBQRzVEgul9LMoSsMBbT5o2C8bYUQiRHfkdcCwve7lxKXW2fsrLpR9Gv+AGB9WQdP/PmgwJjX
HF5k5P84jk1fMCHvxMPXrc2ivSeFtjGvS/3ZUz/NoVrQDc8K8Ctx0cko3vM/kJOX3lYg3VWIkbJ8
fmqq/au3VxwtS7vxZhy7VuOZ4gpX3j2EC6dKu3Wdo6UPmL4MNon+PcQNPHDqs1hmOJeLCcMLnyfX
new769b9z2Glgnq5tPL7cVLrcOwfEo0NMqDR1q1aKOgS6wbcQHXvAQZSjnrdR8MQalGOb8sScjvA
4Okon+ij09mg85LJdS2VG8Ft9gY3r7obuqy/eazpr9cNLdVCFDXoFRzfXmVdewNRNZt/DmUK8rcq
mgMkLNaScjmVKY2C2CxUvItS4u5Tf2XoYYd5gnHnJhUTpUs5V02UMr9kRZM1MJme4PIJ9rV20Y+x
UgyxFx3QEgiB7OU3eTkHZ2Ll+z81+1G+/saBtEX35Qbn/oLF76KSROsx6T1yj/EQhAWxRTMsO6Xn
YbS7/nZoLvtyisEM0kMphyqNvQtEE/TfX6sO/cmgtWN9rMIBNdQ5xjhVy0RBAekY2NQqBW7bhWmq
vGSLUUYrLhcoFe+q2+iqMsAeQ73LF7OlFBLnpl/IEW2+fD+l93qeYghenWDVe/aTH1sPPJsKe7+l
wuB6rBzzEZOE+nXOLrW3aS2G6S4k3sSwyfGmTs4/NT28G3GmewzZwPvIyp+PwXN2lF3YE/9c+rd+
jCio/I9pGq+k9xWrIJVH54gkuvzInaoF7QJMXpFP2+LdZBc9fQzWltuYVbkQPbwH6pVh2zBRfo2n
5Pm59ZSvw4LJsvBlf9P/NTKM0HlNEMG2qPCqeHxT0oDfM/relCn4/o+k+1pOLFvSAPxERODNLWbj
rZAQuiGEkPDe8/T9reqYmjNnuksSgrVzZf4uF+jX3v73IfDq7fl+bFwHulzjQ/PlN40Xl6/qzmKg
R2n1k2leZaanovu33CE3eEjNZ04i7URLYeS3jvHLmBCXKrAcPG1zX9Vz5yDYIdsTZ5Ovb7EcXsBV
RE3lzPS9kE2wSxKPlxeZSgaadqrTEcaoAAi0+7AyITYiKeRXHAtvaipRiBGMxepVB6sGaQ70ABtT
Or9q7PoyCS7V3TPCzmxlwUOyi9S1cpFD+ST5APkwCUI9Bdn6MVYt/NtAK21CUtit8O8ppemgLP8J
up03BzpVApQmt9W1QKlEA0t9SQ/mOTzAuQGoUprcR55NUroFRcCxnDNexawjbiUDaXX7pAt45OqQ
iuVHsurnIrg0475i8qyBVyF8hr6MzImgF8+35+Kn1bCW4gWJOlvyp/FIR5tTDTphZa5C9rEQmsX/
ieD30KY/E1i0i8GydAc6ZetXhZ0akQ/GpjyT2RUuPsqdqxmh8mZb76BG9qHjMH5tFbZt3QS0Nw6L
YkGI3RvGEzOavlk7/MwNdc8HNyTKiiP5WX6Nb+P1OsC7t1RvnWlQNGbd/Phzc92peT010RMGHdlY
U8jAehlNwIXgjs17YVVZ2N01+QU2uLwfPg2zotkSSniMJlw/sbq7cXetu4HVQL8V3PMSepYS3jm5
azyTNYq0WAtEkjxU/cutG13c3aqfuwMJ/oB5Gj0oxlZUeDHAzJmSmU0VTUpUgmNq5XMzIk6Nl+Fz
mh7EB5b3aSmDpNWfVyedK3uurN2iHOJ4Dpept1sUZF79SJXIfx3xeHKovgNOzNB2AKFN9KXgdrMu
ejB2LDtjUticAqh23mKMk1SY2twtNpG2UtXo3xK/l+QsSj3QavaNVOFTF55oyOOtPDEC3WwFCBDa
61695KpBrWEOEtQTRHqGF0CP9jJ5jArz9xglK+ej+4M6ODFOLFunxEeCWDKrcerrhsoimFJ147D3
FGIFa41Zm+rdd857qElIWK51yX3vYQfn6iZXmV9wGQhUiOIp6guc1liFvvkECzHRZiaRN/pAcRo2
qIXck7ucJGU6yS5Y1or54nNDosDCFuexH+cLV6vKvlA2UoFIKRCHKDqoTKylK4vNcjPf3eNZn0db
i6yWUZqMBhwJHSPV/9QGUB7lKiDP13hBNHsPsGpqvB/5xg7MerTGRwYUSrcU1P0gquM0f2qCXW+r
6jZVcxgOj8YKdTcD4er5t6M5HTn453TU4gXk2xsNF8UTJIkxOr5raubnnzkk/+HMG+iRUV/vjTTk
nFDq9405nObm6W+L4j49qj6Xm1lQZJw5fqgJxWqOhM3kKk5k7trXg1r7hlHPoA8CFCANXBqjlXT7
8t5KDu+YR+GRaLnI9J2hBdlWd4f+LuCVpUJKTxTkyHNn69kLH+EsOWklFl/npxyg4BrafZpkUj2b
BOdF437iTVVCqPi+r2PZR7NC7cw8IMtzJ0boh59Oju5Pyv169th8uSwOMnwqOIFMU8uTTuPQvNlN
55yg8iPd1/gULlWHWbE672bndLSNV+P9w+ftWL+JoF/WvTYsnIfboSHzjibfSlBu0cEjXHcNJSt7
xO8BYiLtj19QRUuH57eG71A8tdnnyrmxuFRVABn+z/oRBexF4FxcxHHv1q42x8yyq796gSw3Is2L
t99dG4zxEloSggegC4uyhjwlRiElL6x7wG/kSr7lodBYqKRfbArGWikR2h+xzU0tJIp/+4d8y76r
ktn37NfGKxH9DhN59uaPr/wKIi5kPqErWPadFoh7btH0kCUu7MuYTA2mYr1iAnEzxavAPsqE7MNy
wrJLSCRn2wMaXtaPvi8JINeCYig2kQSzmnHTa3IH/ONCgEUeeU/6Y5BZNHexauZaiS2RZlWPpMOa
yVbSy/5yEZ1iBuNBeDCNx+FhKF3GNDnmimfZg/w/yOWJ8IAAmjd7/X/JHySCw+dRXi8i+LmXHf8y
LwkBO6srFbyE5SzLMh4sc44j60vrfSNL24i5noXlrLGmrFo1TSPHJy73zJJ3WMbx3IHUH/cN+Fdq
nJZXOpqBdsLSdZfa+i9pNbrSQGljVC0bCrpnh7aSJhBrF+qGjXZeIPn7ok8dUC+M/d9pAFCKGrXK
ufztp9cz/z7zRWPf3bVPfh0ESKx3aodp6dy0DCTy3l6iI/iEhujXqkk6tOCb1NKQ9qHd5VNcK7P9
G9SgYtj7IKw0BgVoQhHl2S7uujcJDMFvOSHFejv8nsWxxaLtKGcxnyt1RK7mUBDaZil8zjaYcZ4m
yl2p/98na8NiZlzbwAS1jZa/qeZrWtB8RauftQyC08hinGbWWpD7+AXPc3QTlctU4BA43hG5RZKD
hEzW2YUFntkCyNGpT24axi/d/LcpumAJUqp16F16yY8tDxYflBhIdut51WA4AY8sKrREG98F9tu6
RD6g7h44LCwjFsSmxqaLPlPmq93AlTd5S5F05da6slqXxPO8vDN+8XMTrRCFMBH8WS9QmIXidPGG
YjXWMEaHnVrlSw1ZUz5EguGidJnWgofoxPBppgT1s//V150dAEjMd4iGtLWQdinkpUocw1Sf/8iv
3aAyfb7WwlzX97L1AhRGLWWs0ApX0L6MkOLT4kIlNvCZKRkc4F+urlTd/R9AVB4Mb+U41jTrVie/
++l25B8E/rG7r8598juk6LbYBzOxEzVNao0QJa1FRPIbxTvJVNHi2BAvPNWkF4fH0rq9mf6MT53S
plivJ2qryLaLa3lOUfE7/82PF9S3NJU3JjXSg4/8R0iHIlzOfD61o393nE/QmX0Fk/AptBYShgyp
IhStXSzUqLatAwxDy7Yjd9OkfGQ2/nwyZHSX38oCvTfC80eiT9WstPzwxYVCI/QOm+LxjxPpZwJz
MfiZfoh9qkZo7Wq6D1Xw/+vakKLnqQ3BooE8SMOARIGzPV8LKOUklAUNENwDBrlypxKnmLluIXcF
71k7f53fpWQI4OTCedS1rn0r6Wqi9P2KZuSWnoYt91E+iKsG14uHTbebR2LD8bOqqL8cOer09kPg
LK51yOMYb+K3YiKQBFrhbdKSYulTrmt8EDdrOydt7zV0tESBUV0Ip7W2XT8vca84fVn2EgRm+z+3
ZizKvidto1wy0u5s0pCtqAkjtIURxZ/Fq8AYH3h3X3KNoyOKyfdzdS1Tq4uB/RcnMV33t+/pFWt3
/E2yIWmjNYLkJnZ6HkgPQaPFC66oa/KR3zrnW7kX0/myHJyX3SYbO4EL7Pdc/iGYfwL++bn7UOzf
I3cmP385omJuxXn4B0AK9d6QlHhGKztrrtV4AY0VgAoC6VVmEDQYngqQA7uNS2FSiR3axgr/HZSQ
+NFG3j73HwQCTv+hrUJBRH/yX0vGtA+Q6+QLzvFPhEYst/FMtbNfB/KZbM1ldybZaKz/5Ve9Pk1E
JhaNd7IDDXPbfJ7y1UKuGkSQqt+5EUtV7K5+LusmHkua9CE/BhAzkUllwFAjkcC2dg6utJi80/tS
C6VQVOCiIWYGDzDcG8NOMpUnjcNMwf2Xx0NmAgU3XLTIUETK2scAAa2EjF/zpngFD2qU60m+rsu9
sNYS3hr0BXlmuOUsVSFxbx2IBSWb9jZD2njh8SGMbVl5aPkal96rNg05MK2QneB7tQrlfc0WllH4
nveGNsUJIgIQxhJugNVbbMDWOIKYRdlqYkgp5Uagjqkfv0Oi2N0SjNMsZ29gef93c7CXrQv08jP9
RQ2x/PCG7MnTGAMDjrL7eYIR71UDBrox84ZEPtB+JNueNbUr3L2D5Ne9v3ApZ+jGimuNi4EHpC95
8lnOzLTDmhyklO8o5vgb3QC/JNfQMQQgElJJyOQrt1O8pqEnFLp5mQLlHg9gJ3XNPFHSC8OOie78
XF3fhqXIbSK4kTPfuz/nRi77Vwcy+Zkl6YgEyQe6/i7GtuVHpGbEgear5d+2UE4XmttRnk68dxv7
JRIz7qJ/HNXKyqAhLRxqHDYQj1KzW6b0TNUNU2Y+Pa6OEvu/vkbzfSMz+9ilqS5Lzys7ZeIfZebL
lpBtEgQAfPCup3ov6joTQa6yPzcxJrp8v+NtPEk3gpTrS+uIHYFp43tCg5Ad6FswL0ioFXXj4D4F
oeda5DE+j3R7PuKaigdxl32ClRU7o0KsEX6PzQw5en2dr8H2ic/zoLMwdLw6/QgxHS4nJBveLcQp
erX26TpLGrB5A5weQ7h63/Ote7LyPFZehKpkf47OW/LV3IkyGK5vxUL1G1Janr8t+paN+2shbcmL
/PWA2H/bj/8RVw11S6uhfZQDqKbEp/IWP7KT/6HhZ6MFI/oNvHGmCB/nP0b1XnN33xXqnTnuFrny
EOM9yWbV92cd9NLN9fwK66mB5cyddR6dRymWtatatZqlWsIQm+TpIQlHAGbA/bTIrj4hBx2Z1Tzh
ZzKNtp5nuhJeNb3agXYdPIY5oKzGndo1z5LQFRBtwL1/WI6hJizKZ6rqD1WMrah0ETvMUXNoAfE+
VGGqcuDF/PskAlct/0cegTtun+oVJObqUtuzZsBJr41nn8QQYJkiMb83df90iop8Ih5hUpE1+gB7
vz3Fz2Kb1ZyGV8P+LZbG8nCwOX38rgsXkUFm9zdf5DPip/Bsmh/OLdpBbUJhCV8Icgndslk1tmgm
pB3EIy12ppc3/MDZho+u935v4be/U9u0b5KVBokL5iZQd0UiTW+v6RGi6AS+YsVlqmbAdEa0Jlwp
Uo0c0sS7+y8XPjnSVxqKeaKChWQLjXeIfE5z6CpAP9HDLf8byGhNGF7HC3KZWKx/+4f0Jt4u2Vpa
2EXNfHel+kkFEICyQ5N6uBdvj89TTDVI8haZLeihVDUCpmuFmAH/6nWZTGnsvIiMB3BKCHO2L/Ot
0GPQtKhp7B2BF6E3Hj/uFLCUlgJomiBkeVTWq8bN860zMa0gKf3euQqVKhZYNcOoz1LD049QVZPx
nPq+DjaiHMIoTzeVTX9XRZDWjpgq4KsAQeo3khM0mrcUkFptSHds+LiIune4ZcF5bd06orm+EUIr
GuPVw2bSxxFzNdg0zZx/yXK8fCjtqo82FxsXhphPXblEoJ04Jsva7K7JRTkBbROp/M+/YNqIxZjD
19+GrRBQxiCNU4N6fQuCDjkmWpxUlPv823BYUyj4h4t38UUz76E97WQUwP8RYV5tZWN2GESIc4yZ
5v5QouoGrm6urpixNn/kWttpakzrElJ6Qi5pgd2SCv5bNlMswPsOI9zFxAr2yL9nhbqcMjKIAAD6
sd/DOnLafYCF2aK9TtXDTIYXhCEbNQ6V9TQBNxiuR+pBKqgDQt1FUz/GMV1kMAz+nezSjkcNrzpH
pBVcw6qBzyDjuxZ9x8IsKI86qrxzc9Uyw1wkbwiMcctOU8pkY1461o+U3ytpYTsQfmPXOMxLt0fp
kPEiykkr+/ac+kwb+2lQZ6shYC7XeVjYAWo+RDFyLGRWZWONtah5g0yt8Pn8C5sd7ptezPn7yr1a
sPZDlBRwdIShJ3uXLaT8EpbMpqaF0f1Lj3WbFIVwoJuAfklGu+TaPSCSQCCgSKJjde+DyBcTNUsC
j1+vENh8qyeYbiC8RP5MalqwXDm+q0KU1amQZPkXXA/3sn4qs2od8vW7LKyJ9DWp5gb+xaoFpdvH
bMvTOurU5jZbi+yiWRTA4vf7NVunm/7NuXJBoj664FmSYfcrfA1OSalrwCcriX+dfi4/SRBP+PQ+
fcUdW7QItIpdacddBydUqEEHqgj8RVtjazCro9VMIn2QAgMOBPUdLqI7A6Vtp9upZ28+mpC8gulo
O4CpIK/mLVY3mb/+0c9x/aZYnmXXKvXJuXT4uvXPBCeV+y7ECSTXpaQBQGaJM37T7+AK9DgcHyMr
cyO5w2luCAsbhq/h6ocuezUm1e8C3QNn6cWCYktg6G58xA5kBsuMdRtAAs/BvZacCi1Ad0P/Tp+v
n+yuSSFgeZHsG0siK/Fs8TGcSA3sWqVgHfHiLWW5rvi42VFKTJpTJ0rIxT8FBtVY4ck1mbagBLor
1V4+AyMOG5iH8W0yqsEJ/Nm/Pd4Lvcd497P7ZEjrhmihw9tWsqIJyG+oEfWKXPmSwSgbN26L9Tf3
pyRKSmkjrCsuIQLy5/RzX9Wu6ejyY326WcDzNSMJgFCm5BwUMVv76Ws8H8Ey6fq2TfX7sW/TOkNu
Cap0JbopuszLWE8Xu1dT90ZuUgu29WXzUJgHkVAh2ZlrfoIUIFUHQSqprzcY3sm27b7Lx2Po5WgM
zbjJQvmIWxKrOE1pJqm5YpLy4O0FRvRjBExi53aLEF7tqOXUYh1k0BUNrmCtK2MiQBWk8yD7uTdP
bTL2p/+ik/HLMAQ081+5orMlsKmn66KP0YizlOzghjWwZqznLgPT0xm8xoHE48AE9dU49SpBzEYt
VHFyWbCepEcn6X6TPnDAELuu5WqZ4FDjj0rzuBi0YtoRHVkm7H4fpR/F4Wq8mWkjeOMk4XVpVbi+
xwgm4AVr0dNaEGKcCNseps8gDw7kYGwqFfIX4eTM2BZL2KyhYYy1VY/7D1+d7+fb4g1ocrR5mcAb
5IYLM+OJnfk8CPu13C4M22JUoBBW09U54kHSHOC/2X3kVSZq1/cVUvzX6KwaGhQL0UMcCzpyyG36
L3HC2ra+aBcENhFqILIukj4Yd/c9NDMSaovu/CSIze9PpbVd61C9VWOV+MOxO36meLfQ6yedLQdT
jpjkZ11Lk+wc/qlVjhGUFFdD1u56vx9sk2ys+Yr4D09myIrxIFMYaFxfxB2PiIHB34ewAijB5rnW
2QfLW+VUBo2hGj+3r3tVzCdr2VRXHxDUiw2RApNvL8fPzQha0ETEB3PeVhnv9ikGsZSztG+mNEWz
Zz/7RdsOKz1kSud1Wz+vUq2qL2LE8XLk1LIA+g5oI4+AK0y/lFtC/Lmcrg19XLxzWza9vGTHus7W
MWi0Mz1wvxSxfko4tYa+J4toVY7qq7prvtDKdnQrh1xrL47bkde8uLtFCMAhg9wzzjsFHTy0Ng/v
ZnF9KV3ha+QiAQE+/Sw/0C0HQXmXqtKR/GrerrUsET3loEc06NGAqKkh9DJoj+c6J4k1kl7gbjFk
fsVLQxNRws10e0aR3a1WsDtX4CwzdyABVokwfvn7qu/md12mO3RiOM0/n2X5ZNm2SM2qW0QloSwI
a6hyw1xdGI8whE26GEs057nGMvD4pQyt+aN0ETG5nl3LSVtzU41XhYFUO5Ov3PuqAr6g6XnrUfvy
IyHdTFWiZ+7sVXrQphea52t4VOODWDMM7mip7ceOR4DYBKNJN79t3rNlcxOjkJkHyHPNBd1ANatp
ihL7FjPWZIJnq/EGLI0wNc1sKFtu4XQ5c/paMIgTUdPimd04q37XWCMsXlnwDUlbc9cHga7LoLQC
ufU+hAGFkU3gjGaYYyVoWJIZvG40uUaOzVkrGqTQTqjOMx7klUrO3FZJU9bxy5lVBOlCLz+ab/j5
mx0e4lD2UzdNYdnJ3ltU9/69WJPPDM+L7BngkiZ7GHSHLe/Rax8VxlzMecD2mxflz/rt0l414y2p
MdXQlpEF4suM6drWuLna4JyuX1ZV+PD48aw+Dq1lvHzsPr6SrUPnAarfll6VReXa9DpXJi3zJN4l
Wg8TUhkG+YwzWsoBfWarZk7Qel2QlcQrlmBfehFwsOd5zldg3s5JR+tcdDlVUv1Fx377j0z10biW
HxW+6+6E3dAYLEuompMjDZ0JyRGxcna6F4kE7P9Iqob9RKkRqxd6mbrL6kfC9ZlL+f7OR9/rTo8y
JTO67JAH9y+FbjEzEkRLINda4Ha2tJyTBlniY5xzz8KqhBd3XRhCuRd9jSw927OBCb+RU0AvrYUc
3oZ2pIZNN0IECBdZPs6TUmp8rHFjuLgT5cXnZQcBlajY2PLZ2zmJlH+Zb4VsvuE6IJ6y7BCSXYOf
GqP4Ck0c5YSMVM/9jQ3Ep+ltupyXtl/n9qqbJ7TuxB3BTr4VxwCNb/Dnsqcsx8fdyJWW7TUEz44G
kNyvHvI7hPy7cXI1Eo6F65vvoFAq2MV5uzak2/ltgXVHeN338ZtQbpGpkBVd3VVd8Nm+K3PCMGms
tODKqhQd8ra54Cg3vOa83wI3rg2D+HpKlvmv2X2Z3X7AXAiCpcgdv5HWcxMFtjesAzMaz5elxTAk
trEZDIPQDSGLShi+WqfZfl4saGctBpuzuzyK94fY6G7erTIAI66GhBE/ph/So5vNVwKV2FAfLXkU
lpF0n4S//QIQyycYraPsVL7T2D2Nd9zT6MJZXW4WG0gMCCYeZp/Ori0AeJAdpAcLosdLWX1PtwH/
LwuPfcIFJuLykjNlYGr3U2CYG0vlOXt8cCGhD3kHKDtX9wIs9+8rL+Lldn+U7jxv0an27IajrDi3
jy8e0YSUvK8dxx4GoniZXnT72ZK8zKXAT1F2cX4Ka4qEYhYE+fmGjUN3q8NsHQfxj9jnNd0/Fkrr
OWFb7CeRLD+AOdn7d9qR1ph7P5Hor7rlTFgTcz0gMND0938hrQ8W72OJdEu/iOeTJ8mDqO2XX+Ea
ls6tjUz05/N2VvH+5PsIEEPQfr0gkvmqS3n+rBjLtdhJsGe+ClrLngbWaRuf5n7VR+SJTK8cqSKV
vqEk/zuxxfbcECNzS5Kjm7JTwT5Tc5Xl2ylHZPKea3m/J5m+ggxPJYy2mcgIR33hOsluew8HnN7h
Cyq4nBrS4EP+c/Kb7OBjt6MPfpPlNPnly5CehuHd5/PJZMKP1SzMVr/oOMJTF1JiJkl9XrHnZxwu
thH6cETfuCcV2/B4nYjul7uaO/qVbS1uffcdAbWvU0NE+wEPKKxd/vN12+tCFQIbnqfS5Bs8ubcM
WtXIuTuV9UfuA1G4+XTvG6wHH/uain+JYJW+vCAhj03x7RKrBujqIY8YmkmoQrrSTA2DGnPsKk71
MHIA2+mfG+deTKo6egmRdS7qwdlVexm7IWCim+qichncW0nF6SJ/alWJlWf6O7YFQPMXXdH7ulxg
5stKUoPiVd9jX7viGzj8Lz4A/ZV4B7myoZt05Bczj8DrvLHn2TdXPDSuOn6Xpb93IeZFYy//gi5i
ANnVgmXf51Nuhxz2/tpcVN2jJDkPH+22aexhrxD3eoloIJQd6QgVUKYbbAst0ESDgFaCHHghT81H
z8dKoxNrUaXfm5ICr61zCwxVFGE/iLVmtrqX4vXOopFk/36/l99jdYVIvBQ6M9L2Cd2wN6psVVDn
8qlAMOro8EofLmarSuIfuaaGkfVChnbnYk7k+nMwOlQV3tWYpS1MK4Tqs3C/zBx/GMahKt+9OSna
4UERGZgEYsWpgcE2BxDmothfse4KLOJgSdYOAhptj2qEPQvp/mxV7AevSHDrfN+5D+ffId39ZZ2q
3v3HlsokDlwssz1cIqw+L+LG83isjoxC5vzlB6NYFbNTPvHqvK3Lm8qrovv6skZH9yNNahv9sS0u
i+1ztU0klRT87gJiKWthP6W+Y/DWlfTfvPkon8O4UI5Xposy3Wk91a/KeqEqjv0UQnI1VbQ1Rpni
m7iarHGw0Hq9HW1ToQ01QtFD85/Ga38wdMIlQV+8ibXZvmJfjrRE6ipW3OrthxXHp60hK7SSbVqI
3Jss6ntZfDjsVNYQ8rfyERehjxWFk5bqKPz813wwnTcg13/X79UMv9h/NadnLDPSqHL2EtdWCIS9
LtsOPMoonq3PUSHrAaHsuvaoF5r391X08pZUSI5DCi2MbRB+xktUcfgfm7Rqx3VxB3+oYS9fIjC2
v0FsTc0/XHeS/zZMLQdYKMo7ikisILoUi1RYsgAEaI0sTdbLF60F7DWq+V6fEM+C6dnAfBcchgs4
8mE+rG8qQgJ9zUtThm88N1LD1HjOwPh9Gy/eAx/ufMeGuzb0gVuh5eRBBuZdtsn6JYJa1iYNkDPp
OgPPO1pTf0/cvGpTpXIX61JMNtZZYHEtFnYnf+bbX9uGG7R3aDVfkd7hVE5IwGwkKqcqpWbZbQyx
pOeoyyQXNWvxnEw7g9jgg9aFRcuzvf4g+bUEVevrnc+L2Q2jY/xvDmo3jTB2eyR4IVagLKEhZby/
ZHiOy/A8+RppBnjPD7lZfRq2NNvoprLWLOUU6YqKdxUzpuvNl8DZ7eXXY/QCTbfACvmvWHRsTuSN
ZvxKFBG1CwR8bZfLIzJ5dR8emHPF2cBlL+pJWXET2XZz2R3zj+A3vwwXHKObonTqbDnXllYrOpt3
I5rm/0z9ldNoMl42DuTx+ca/YCsmVnaPVEufER09BOTsP6QvNm28oi9i2rENTKiYyOniBHmTiqYa
xhubMaZN7kghgtRlRk+YEASquPTWL2uLHv9Rq50IKB4qrOVwW1mfLm+6kJZhXvi4Ru7HqmJtx4sy
QTKqTFjD2nBXNlexEjQn0X08bz9q53ZuhNFWD/JfX8P5+0Rb8SVzqrqdxgfAGsupj0iCLBmFmbyU
7SUPxfQ4Sa03OtNv8Sq+T0Dwb5npqbuweyFXmmSLsUwlGw55SbzOZ2Dc83Xa0eN3wAuzxa/rRwgY
5xvxxP6oBGE/qqTcTlD7UK+EyiA+ZP0Nlt3nyqmfpbWvSAvNIEenG4KjJMjX+OM/H59zvkDLgRdj
YkiYapa7OxZZDmE/H4pWa4AcpSIl70PKiLuneAim3/ggLDRaiwZ2zdBtY7KFfpR5yNAP54YS85Ai
J8HX0eWKbPRdFSFZyp1UP1bMbUIkfXqHEjWYS8B2SDz6TzzvL1M+DCRfipxO9rNVsSyU0Hmh/nZ0
VMSPpRgU2SQZXy6+G16mZqVWqdl/jpzWtB0NqfopuN2fllHgwdwvZ74nZbHKuliZCXoh5jo3kv73
6GmcfyTqyX78oxBKURmUYVB49hNdZnkKoGh2qO6qH5dP+YaDKxgno/3RktpRBSmEjc/ZJj/D5oUH
F3i+5EJtp4a6n38UZBJRIIwrwazJbKWe3zuWKFh6xJoV8hbEreqKspXULFfHqYB4qIaq2Xclajly
BVd9guu/SaqNY+QKS9VlZANoxZ5wz7zLKSxroNS9EBvEkR56/EQvELaQWg6w15gGj2sSesmQxYwJ
dsm1jIcGYWEdPZe+cRE2UGjtfkirVlU/J0F61I41jeiHyqZ9Zc3luh1ZARRAQN/n4HUwbwY1be04
TXd0snLy/ZajdKDDt3gMAK7gXib76eWT6KId3IyZHihOGyFG8fcmYmT0mlkTxnFvwccva6T2iWFx
xLKKaRosfu+jTTU3jAVrqCjIKv5JwkKChSwzpHb1ZnjZiaBwNCUsdIfLcNftiCi9dzv6HjEnLvjB
samUv8agT8pJKhD1DQgY5BlUMQM13LMXzPtdP9Ygf6zpgjlyATR6T2ZyKzcP5cXvsqsL64gfjw5S
m+I5fMvlPb3QQdDLNW0jMQs7ZTqf8jhWfdbTzVXjWstZIOQCQOaI+iKTxGnreAh5UDwiApZFc0re
PmKBaBarGiCtC33jYIoU0x+TwaJ3/GB9c3/8y2sigLUqeP5uO1q+L9xnE80bPXFu3w+786yQ6bpB
Rdfu32Hf9UtvzhEQVhHR9f7u+1RVtZy7CU5x9cB/AZ8srcuMru+PJva5+mzvS7+A41KuVCgtG/uq
OUd2XK64fH8BEQebabZHQn/eG2NKmyRfQPH8PvEW34uPcylm55Y1TysExpKyhC+xtB/shqf6iqer
ECLIrt+TXHmNoJkEvxT1uz1m1w9NhvSO7m4jPmqfiRb17QiO4jY4NmyvHUoDIUBmh+FIORY6oBHD
6yFXO/5tQwx84U2uMVHjLRQxFcfFSZTuxiLZFHJr6LlEFO9KjZLyrImqUBYgKydu1BWw3V6v/x3E
CI5wq+2n7NFcgHBdbU1zP9Laj52kg+2B2Tb9d7gY4Urj+ceiFf+i3S20oDTJjq5UzmiuaFs6hoiC
k5i2ufyb0Dy3P+lXw3OcAN4aKF7d5IDm9s1goR/Zih8VEWCOCeyLircdmW9MpzlMrySREAlAIgbl
Df5Jul1qBA2Lg67k1v+ARBiD2uEHFFCTEDEWgNo9uXXdBGpctgy/lKUqV2E9NXdp4D3OIQRh4J9g
S19jeGlyoGiz5eakUcrzGOKkMaRsqZl/caxGqvM011vZ0J3q6kpZ/tbTLFmmKT9e2j0iilqq7YK1
zVzjqsMqFiRr/kg6AKRibcGsnnxlyB8IEHsgco8U5PVGrWno8Cj+5iv278Tq+YHyBOQHsJ2iez9H
ZCB6OV+lcf23r7EqKNa6iNNP2b9iNIUeZoh9+N21OnksxKItbh7CGPIsFtWrNZJ1k+Rymq/kB9D5
99iwRq4+yBF45uRoi+xTDoAy+Bax6bX1mrcYXlrftUOdwCMQ/Ksby1yfTfK5k0xY5pUFN6dmilBW
Vyd2x/xo7lMcX71YjZ19Fk4JgtykR3iGiBhrGXeTgXNhhGJbhnub3YM+P31v5TvXYHJmrsYd/jth
BsZnM9aLhTBV+UM4VT8TlZLvnJEmM/U9U6e76AD41CKV0NurbaVyxPBlhheMyAzjH5tNOpMOrDwA
n3ViJ8evB3NeTv0zq+nm4fWL5ED4e50+TeIWeRzHUQruUQcDt89TQ2BCOc8ME96L8zTetFExkt0c
mQObqb9LZ1J8NfK0TNuo0LMVAH7orMvd6ibL97po5eZbnGSUeLPyvuyJTfrdNO76jNALAHe/81+F
Nynxdj3E5YUHhosJoZQYrYX0q3yH3j74fdY1XU53XU2Pl8VPU4v7jl5KpAwMzi57ixWhVlbICdMS
tHroPmyTy5ZgKKkoU2M4UMo2mhF4cifEHFn92tFJvocFYrv6tnPo6esicV+WZhB7pkart12XCr1i
Vqk+COLHicG5nNJO1betc7SUrFmYIoMfF9PPsmlhWYK+YRH2Muhg4n+IJa8HiaJK21XtP6Wl/qP7
MHTwNGGnIc4i7Ac0/X4LwRMACHrJ9FjdsXOVwzuNGPLAkbO3B8rXw9yieragvokGFkBHmFe5/m7b
ic6+lGkW+GnKtqeTWNJSPrBby5Cgp4k5/JjvNBeG5lePHCCThWznTV9RGIv1qUqVo/djW0FQBgcF
bIjny3ljNn7+orgBT8QHVs5929URVill3E/rwfEjCJDpBCJZYMUdeO37m2Ip/EjkmZsuV3dy0zal
nnPCs6UZZEoaEqIFYgkziumJQGtXyw7URXe1E26WT3cYiYD1FsQCAQi1TjQEgbNA4uy9SY57rKVp
gfhkabCgAXf8dSoVyCGaAedaLaYt8vcCnSFNtkdD0ILU7NqLLx3vODVGFVe2IoN37yEWOqOZhOyr
SUQJqdme1Dq5FhZRqGUUOiZnei2iGG76h+MF0DnhBLduiG5gp2CyIxosdDe9NA3TpvGo3ofP1ll3
XszZXusiHN++ct9J3YELkLXr1Co8o1ghbGgPw1J6YF1H2FC0uFQsDHxLfTo6rsByuKYnVfs8kuV9
x20Kc38JkX21YMHI4Nq8X+gcdGlFKH9t2143TDbN+MeLwJJExU83rIewkcvnmWAEBmsRLtMnzcSy
ePwrE1AuWhCyRyjHKqAOSxW3uVFk2PYPy6WoJZ9ljiM1HUkvkCOzNBVmRRn0fDjuxUxvMrCioANB
cumJ1e6kZQbVkx39XCCYVk3KufOj5V3yjvnDC6MNexhS0yOEmOKW6BkXlOCrYDjhK/L0Bj7alXe9
t960Bcn4REF0MDt4ozOANMsExR7tEkFb3iPjb7sAFFlSkhjCeVWxjEXYhXiL5uWGpKpIriwd2jur
tWo5y9iYzfy1eITK5gN4pMv3/FCyRWz54Zuw5GiAk3YN71t6Q8clE5wEYnkUwtW70HFM3zDQPxR1
6u7gcCVNIExcEckQKvj3bnlRLtdIHg45zGIrAGHy7qlIfukpJ6ku2ZQa7H1IjW/99K5+0hCaAvaP
j9z9qENpxfO3hp6Hk+TNicrBOSfXv3V8XZk8J0wti8+0eMBrvuiWji13HWDtojBIbCRax+Mm2k07
m3qQjLUfx4vGP8i3frfglHxhlEjp0jfZ73XsJa3CA3K6VZI7MX3ZB7Rzn09Us2kFKZVOVTbbfW9S
0DyfTsJmb5v6JCfSYv1cdh7rR329LhQz20epkI8fi7dzupnOxJ+UIERJORH8t2x0W2wbq/j5PZ1/
VWKba/dknyVSe/K415eOzuv8u0g2l6dlaRVfRefXq70z/SR3z8H5nkVyb2P9zPL9fP7ZZtM4+04i
t67HzrvODRyzjudtWihUNjdMdnxVOdsaccqiO3+vsbydFk567tLMguZvL6Y3du2HD2J/YG292FI5
v7FwnjI/hcN6uCCaO6/WP4vkhbEwDUorbAfb9bo6yRw1pplTf1+It66xh+kycU40PJPBpiSiLtYp
bC2xenVTKT1pYv6beF7/LvNn88Z0RRs5nzxGm+S5vtrqsFbd5SRHC3kqNA+5LNgq056kjq34/usQ
2zdOS4CHfI/TIY+5ZJhpbq8WQBk8lq/+7hzO9FYWpZjwh0W0kxQ56TYxOq5008kkBZagxrPLIy33
9hnvZ/e9pYWvFyzbPl+ML6+D7G3bWl5a+ZfrKbX0JBc8SJedgWuxLh1jzWyGPCMBp6OmWaxvtG7n
8jP7Kj8sP9yCzcTkJneT+lJ9zLlHl+PEftX0pifv0PtMJoRVTG78+YCC++tRmk/mrBUWDVAxTPLF
205IV0ocaqG8XG7b11M2Cj97tbOK5h6tYr/7uC78gl+ZRPsJSc+BlXKU3/cW8s9/zvewQ30hTF+m
MgXSfAlj2M/fC9lVLX3dtLexQiWWISl4RfckwO1jwmkOnZDPsDmPTglJnLnrVzxOyJbitivogY7H
4n5+b989y5cNp+r9vbDOf4Zn5i4L6LH8Ph1jtd25VnjuKsslSUjqVc5fbKndbTqb3LN4+Vy8ToNN
zCqc+7y8P4N17uKazwC4pRCyx7MbS7LF5G8/D9vp1oWDZJnXcQ7Eud4Q2G+p7S6NjY6VksfqLZuM
cun/aDqv5caRJIp+ESKAgn8VvSdFyr4gJLUEFLwtmK/fg4nYh52e6e2mCFNVmTevAfDxyALvaKWi
Zd8Tx9YxBnTKdcxKmd+BVB2tkY2qwSHZUcswJuFssrYy7T6GwOGvN+rcxdqxbT2mWP5WGDLd6C3W
2m58iXDYMhLz26wNZCnGcIwCCxiwCZlrGOHCsnl1wvS7r/HHqJ36LAuCMjqtolKItkGWMgfnpIuc
rt94Pldt1YRNaP5G9vJhm/K3ztzFWIqb12KVnTnyuY0YBdbN1asZUxAikMfZxSK0xM/7T9fB7FyE
EMoTPDHVoZ2NMqvvgOYwboZlTikaY7lBX2xly55l25QMQQ8fpYBL6/5als89+9AVc/TprjIIb9bN
9g5JsvbKJUwgSdb0uIuSo+HQLI9nQa0cFJQW+d5vgIpi6wetW4hdm7wwR/Im/Mmu2JnBtOYDonbt
Wf9c55A8En+bw0hLmWxbIJgp+QB/pf0jKXApntz2XbV7j9Qm7wUDkhgA0/0CUDaD5yH8x0utqROi
Sgt3fflviHZatp/MvUtMBMkUvIz8WzHenQFdH91PP71xAXZC1NS5HF4K/cyP5qq0fhdka5s4ak4D
xsDTyv7rHfKjrFm/CUOiyG6V+RKFHOjAWuolS3cOxB7GfkW8VcJZ+KAhOFxg8VjOVpor1yLQaOop
EzcK47nx3CS7qvuOmI5yjDiryDyb9Xsev7DlCnHCoN8x9iNoRnU0xDrHsMm79KBbPlxwu9qN4mGL
Iwvd9l9G9z3Cxgvkx1rZxmvZkHU20eBSqerfEBPY8xrzq5vb6W6poIKwvXm3Xn44pENl66ZA6HeE
6NkerGLPnx/L+3Qt3I8IFEXHrRSo2XnPin/cdB5Z7DFPP6Xli4Uttvu40eDHeyu588g7E+Wah9MY
n3LNqrWwHmO6a+ovp/uZjw+npWBOGEnPbk8WFXvNlAhvlprhkXqrvb8wRF18oMRJSkxK8Z+F+njo
5z5RMhAf9nnyarmnGnsCBlZ0197OL//FGEpFVDg4/qVQavgrtFD5tFHiTzEJZXLIQxBs2fMWDaWO
j9LVj+b9sor4zEaupvDGOxGQ52XsjeLA50c9BhT3HMipu2bYRcUbCgFpYEwhLjwI3gEV3l2+kLgH
fUzZywm8Z7JajZ9Ts03rXQcqPfzyFibtdw6B1JG/SfDaOFecAIyXvP81ow/VbGJyksdNGb7G0VH2
H/wzKZAsrPv/xiMqtDgVL0736iNk80x9vlsCF0d7CQOPc51XcqbaoJOxDvMV9sEbN1xqsF7Pcnyo
9pRH5zi5yH6bux9TQVovHw0R5kNvfiv4TnEPy6Oi0cTOleLXm04NJI9x6wRHXdBxb5S/ysqdbZ7r
4JldUwL4Rpe+GGa/EumfPR41wT7BgQfGspk41lLxKNvnCnv2ivBzfEaxOaX9vg3ONamZGutrLoKX
VYi1LA96v9Sg8gMUWLwcUmyL8M0tdpFz8pOXuPyIzOeu+BHilkg6Yzuh+bZ0UKL0xouKthrFObok
eldTXGvog+G05wy2i23seHzyk1Mch+TLMh+BaDe+wMYgare1x4LPnMdcZGXGBDsFdnLrvlVd8tOy
PRpfo7XL20+/fE4rWE0HC2+RisN9xT43xRtZvwnzhcXCBgSAZk5rljD7H4Nvro0NwCg+5l3QLW/C
OeRAhLCsYOhXS3ZCfdqgdphvX30mOGr8sv7gq6PtoflCWdLGZ9u6ij6fN5Y6X7sHDb1A8iXh3/qa
v8hEhicxU8OQWB/9XZlrje8k7q04YqGLSJo9Iw2JwbIIIcNewNop5wgxIa9OdMUc7sG0pcax4msN
4ggIAaoSky2869KrQqRahViO9JuiN6Grm8zVWTHdTr52dNZR+eFML0bs7Ef/N2KPGWDy6b11yCp5
SO30ZehDrDEp8lCHzTub6B8cMXmvljHMxfl/nYHMOnf1Dz3PPn0v/Zd0ZKOMwXQsSx34DSNjaZza
vOeIjOtrXpv4NpXpOdRCatToffBSdu4EuUWn3JPG/iudfJVLuij4304wfguJJlIh34cm4ALS1/6n
SX3moKkUvcLfwuHtQYgc2GiPu2XNMZkEfzagxBAsi64FyYkJ3Kvt9z4F0iE1wJ8SekxbW5RNPlGa
dnj9YHeQJI8xr/a6qb7ayttkNctUwKqDaF7bZHFrw5PmYyk2/DMSnN4nZCQR9ivqt+quc9VoC8rX
wWB4xHAqcDjLOCI0+rfRe5L2p8m5zRsTGgHaGIVQy3hWVMk215F2/bKgkpwwVPB44zsfMM9DXRYB
4gJU1O3Kn+TRH9TZI7qoxUd2PLrJrxZTMTlw3aseXRLdSmWuKpcDj67NUvxariirJ+/kcv8qzLtw
BufGNBo8cwcWzZQw3uDn6bmxsY30o+C1NvsrHmimM3GJmAxmGSBLLDVMEVqk5wj2UHWTedlmrw3D
Ys/LAKbP+QRLOPxt2xcHVK1871BBpcXHfE36wWJ6x/CrVNZTzyg07s65RPpUcF4UhFTE7rxA5tsg
3R8JMN73cDUU5qOshQK8zZD/KIxWho6FuoHwLkjP88LRZH/xtFcfuUldRfsQDnFiYTOc8TM1tM3w
GhufojRkV7xX6TPP+ok/LznTMr1aGe7wJDQqVaIkeHhqALQuN3rINvqvsnVezumgqkfFtzYagAB5
81XMWBx1FmyflJ0vMPdhDPrHvdWKN9WFO82VlNDVMUaKU866EoahHZojuE6s+J0ASy58Jn/u7LJC
1ElU7NKwPlsR0wu9YZ+KSLeKksPI9jOXJnJkiK1oJUvMXTP/HCXDNlf7ALBs7mkGg7M5ibdONC06
OXOU+DYolLKKYHbDoTLlPpttBXdZu2Wp9qnCAL88/AjYYu1huFdC/JnUi27KvC8sl/PPqaAVV2yY
6qXEzGio4jVbXlu9Z/rNDyQJIg3sLya9QltEGs2Lo6+jEYAjLiyY7NqbGikE+qk8OIG3z81yi1F9
U6TPQSNe7JJpsp8B/Ih7wkY7L6kwhwWNbkznJnOg1wnMKodZ/OBRRLTBy+APIBMCO6ubWcAPzcOt
0zankaAmSmZsKfCAi0ximPSj2VUAd0DUhsQmzkc/7KFr1N0PpUXgvxM7QVg+FVb6lk3iUsJkD1iL
lm6eQsnkUApe6zADCwlMbPJs/bs+jdFnKfAGzghOyZ51yWDMZUJTYK/CTTYjhz0hhyFS++sm9NjV
yoUrlhPzLIcvEnStw2tifSmfPNREnd0aloOJhX7LIiO9EdygDbAhbOplLtyNzkW1NC5+m/lPSKVk
0Z6R5KtyhGkJZioCB89JlDZx/9ApXuxAXVQTh3AacyypLLKKwvjbjytIQ1G9Etr4ag70S6at3X2d
hdtHOBPhqjIrXKYXzS63OksgJ5eDnkjC6C0BAlIL2yQbTMlHJo2VA/gEXIwqWRbhwkeQQANAhACr
FXVkgotOjQe+N7xMOcOGRBgHMZSnmg1cOcSm1dPiM42iS8TVer9z99h7rOOiWedMkNr2PedF4uS0
pnBjhK9F4VGlM0NHX6aojBP33beGdQuiHcyM+ODON2UbQTFA6ZFiO9jmfwM6TelWm75kKOsN+7FJ
E4xl1CPrkFLxaAXryRg96sQGwGoGWTo3oS9smn+lM6IjGCAAcZhsADfrIMRerfBefEHv3pmCpqdF
gjNmWCR435Pv7UJ4F06N+qG/pRqoTYaMHgAij0hMk+KfJ3Cm3vT9q1VtLMXBGRunqPC/XBMaTqZT
t1I7qBQfCXGwbTDqwX0bIrrWEbN3og8A0YKe0DFEBypgJAfYYgSY1Vgm786qL/C/6PVvurURLZJV
5W91tegIzHbw/9p5sXkwouYW8IP7Jrsl7DcAMM9+ZhEQgcFZ/26QRh3wtbUYD1mNJsnnWCQ3reL3
+uknTeDg5dAxIAVl4IPO+C0l9IiyW7ETc50aq9aQvDY1r6/RvNQAC1TxnZute3vaR4OHrR1GPgyI
rcl8ly5tVHk2/bM2XpLiIotLMJ5L/STiY9fuNUan9loX1wCyoIvajNOyE8NJpZgRlv02cGCglbBd
/7wUzlxL1USiRjf9dC7h0QhSonLpukSis71zJI7NPUFPQKE6Y2PSZpflOArR7hGZKLJ90LxiJDh4
u0zV9BETvvHe2tBuZqStupYyYroZnEocAoY09sJGSY/sleOavckM6kdtBve4DDaN8qFGxu9dS5vN
SzJ0GYuDRNu2QYCw64k3LOm1JqmtXI10sb+82dNL24rMj0PQ7cKbgd3GdEF4k/6BAuH4tNWGc96E
iz7lsLTkxqBHiAtirVyWcGCDIZO7x0zYoQjysw719jUyXoEko2naSRuDp4RkLDIy0BWS1Fd6t9YI
FpXI1x33MjDGTQrUI6kVRIwAzbx1oj+OlP6G/W8MiHQhoKFNPvX2ZbLmfegwMLdrRqYZKj25nLZK
Ws9OYexsjoxOnQ15SwYovuIwBAxNbDqa4VM3NyV7B0dpIB4t1q1anEMp46CyoJZzUOmeWFOPWiOE
cIM2vNrV/E1nz+6gWOV1D3PiGgfkLoBqzee0Q8ZWFl9ZHH3kollgtOK6x1xvNn2E3UijPdcCuhvy
mrQS9+jDA+puK7mBxHuU01xQ0gj5SQOe5JxGFvf8GCRaGQcBznNNZzZ/Zpl0S5sMR4VmqsM2yWz1
E253icUQn0pF67JtAWCWmRpJDZnZXH0DYjYAU0WNoRKuT5SbZkyWJg0a1NjCwEiCDqBJ4p/Yhi98
a4PlQBVLNWvGxOjm9aVt0QO9mk3/iAsGxE1A/kOISqXOH7mhI0PuxcEPtdVg1XtQdlOLfg1vei4d
f1103mvStPtpUItRc34zt33EUpD0gYWSKG9u2Wwt095H0YzXtSJfGM2laScYZXgARBNY/5hbH8jh
m9avT2bX/rbpaygWmUJNm261Sj75Y7ekaBQkyvTWMfOBVO23qP7Uu7+0hQpF4d2jHoyhVc/fUpBk
M1naaYbtmt59lkDsgosmDSmwxjV646Bnq2dVzpV9qzkHW69XHieJ3jHWSk5eL56wo9MrwrBavHbo
5X08+7ppxFX7bUzepoySsflNXOjgPifAeGlTfa90tUzHg8MLZehnT8olv3QODHXXoejb18Ow+u9E
lArZ8MJT8KlEw9b681/ZDJV8fua1RZD8UC5iYS/n1qzq8U0a0OOb+6QLjoPJ1h3jxDHk2PJH6GLq
blsXxg/qLVNDiqhyeMzpOWAOA4lDJZyNSO2w/lAEmaJ3+g8u4SuaWrU2R65Kj/fePM1h5OxVlNV2
sZ+rDEEZlFvRylBbao+5weaWzLtJHcBqRl8VGcM2RkCbEdMNBNO6NcDIKsKbJB6+IyG+pjjdZfqn
HxIi2XhbeoFVZKf/5n4lcUPeg3rvzAWSPurvpSUkVrMgUEG0MztaXAck2Sp+jHrYi4L1ApoS9iDS
ITNwjROYNbY2/e8ksJ4Aq7Qufi4VElppbJS3CZrnEUHjqBsX9G0QQS+Wi7wT7FG45UuZ2se54nEw
6OuMAMDHx38QiVwcjFfDqa7KMmirzf9Oe1196+6rRmJsbaptofyjlcG2TyGx8kwrMH4P06+uZ3Zj
hc9CwnOhMJvw77YajjKeXmGpTez+eZxsmltfkj5Yhs8WHUzTJLdv6zf9qLPks9FcOMqq+zaV9pY6
yYARmYZrQ1w9VYCrfpIzqi6jx2ggBw21CTKgHJFyVvatjftiRaccPJUlQ6EB41ZWQtMbQKDsVHHx
kTb2uRD+dzbg2uMGEDN0zUZGaXe7KMirJTVtFs50gZusUC6G3spstIXbgjWFyLMgobADFyXsToDP
CblTWSA34TCyaF5iJpbTj3BfKso42tyl1zcH6YjnuEf97mhY6mCra1mnuuLbNQH6YZ5UPBXk2Q/V
o9EZR0baobO+7OHBSzbfK/tN01NmIuN7341bX69vjZy+i7Je1A5tQp5S7QGveWSEtqs6QIFN8PqI
FXzzU8V/VpJtRl7VnLY4chWZ7kRfBulm3ioj4xzDxZhBqZRzzcjzje9YizRxb3bU/BaNdTdpwz2E
QUKKv9piBj/JbVHpcNG7aFvXIVyvQUMpggwjSXjzRXJoMkYQppuv7P49SyBE2f70KsT0k5tNxJas
HzRNJE+FGSEohwhsyJeW1NHmLH0KGK8mRiV/C6ckWWixAwtGkrZsExMtlrIn+SNWx4RpjhTRo4mM
XWcUePeEJLgjN9Gcf4kex7NMKh8Fdscp31RvvLU/yo0w08cU9S92UMTrLovvpuPcgyg8GsV4jlSD
tKqGqlsYMdFJmBE09afjxtWyTDFQE+CClsyWTd+v7Yjg8N6OPwp5mpSLb7fS75VhVovWLWdfbDNz
16Uioyjv2T/shll4jQfUcJ0U5h8graZstqFGhgtzQtWB3ydRta/6yFnUQ0lwxeht6+zT0L1y60DQ
aQi8GkpMohnGLcx6qvfI60NQfyPUdkGHmqWMDnYY3XWtPLbhBDEi4gSt0nE9ShPmACFHbZx3a+YL
u9p36k0p1VXlpvc0Kv+mcpLW0gb1QIW+pBlyajdAnEHlh9CY9LtvtZ+NPR6k3z6HptevKaIuVt4e
g1iblsTGhrn2KzTtMb3H3s5jRsYvebs3GI0h0dfuY7Lnd/T//5P/LOhP+K2y3afebv4PXAL8PIYb
b7FK7RA+uI+nr9gbmW3vbUOJuxukAPhldy7ieUiqaNfr9mfI6Lz0HKqwJonjjLMuwLW2OOr2IYmZ
F4clZZVZ21TOwB9W6TxTxVmLDL2dM21CVWympnKIEbKHpwFllrC+AgGlt4vfkQhJrNrS/EWDBxsB
AXrb3CC4ljS7YtCXfcmPyvpdz9zRhn5S6NAhPbwdJI39MK69ND3ZAY4Wo71O+nF8UnZgLeoSmlrv
Xzvoe1WGxbDDosj7tyhOsNQJkEhGwEiScjLXtVNoikcf4FRgVvkfG/vaNenk/QqyV0NjUiRftDld
4jxroX8uRcoPtx9ZOT68oRiWhoekohIYEkj6zuK3r4EM9cjaeo5/6husQ8qgsehRkYlCWWSTvriE
EvIZAgiZFjbTy3054cbc6+mutIPrKPSdUVIPlUN1LqypwVo3gorqLCxJL1owQpw3ElO9lqlg/GTh
PU270iT6r0r1lZ9RTXYJO3dJZThWH702fKR+9aOZmHdN+Ezn1OVFw+c3xadTNCdZjQVyu+Jf38pV
MWFc4UPa1NA325ywccomNDGeCmyxdDzvalXZZ5pCE2zeNd84TzHuhQPMsJK5fFe2R1/PH5GV4MfZ
LH2Ms0outIPXmmU7TcCXN3Frc+DvytJnsEboQOpurUTaSycur02pDo7jHLXBWORQOVpjbcnmMCqO
mDr28GasmWBE76LQf/XxcyyRd/TMnTW1rSQLNxioP8y1NdAz8QUWbV/sM6+BOKC9+HlwSF0G8wGW
HTmyqkzsdLNcd02xqb3uVvQJyLm6u2Wd7PA7Nnm0Q039Zg+Es/XcY5vZrVMmX+0k3zKNM6qL8AkL
y9tkhvd+3gaUbL6snPNIc45B+RpPJsBjeAqcuUUHguDVKD5y99vO46vV46DMXVG+8R1MYOcD9bPu
z8Wnu2pU+lw2ynsS+shsMj03ErmNB86u/IujDeFTX3cPg5GgTMZn6WDJ0Z282tlkgb62FMpcJ0Ws
Kg1aHcO68nq7JeG/Y4JjXgwGFN+iyfnWPWIDjY0bf8Z1SyGXMzTQA5QwZqVdNFwrq6i98Z7D1Y2y
DWj2jrfCakD/LJO2uIifVZEBLYYkedITZ7Nloqt9D4lY233/0NiXfdtbZR6qIRZjaPg/Dlcd6MVL
5xc7JSt94RsA8FLHDGvMr13Pog7Hjy61fub7w6l0ziAfJHFPHVb9tEUHEJ3Bo/WmTRWWV2bXxzTH
f8fIn6MRF79I3+B/CPTuypuOhKrJjq0ZHBy/2tQSr7gyCBChEevb0gGGqQDG4A54ZXbUsZJtfPIk
k/JmYguZZ8U+mZhfuM0tLq2/ABaaSPArb1L7lulQfYQtTcqq4GiZ48PG7dUAn4KQVgb6w5NDsimT
T1EHdG6pAdOCQJ7RhYPRaRfP7XZeIilCa7RpLNus5g2f/25c9zvPNC44Pw528d5W9ffUI7DxY0YJ
bTQcEl5Nz1f4+Hnvjedv61JAgpDmexNojyaByMUek8dYZXrhpQbjSPRyWUb+Kqj8W1j0n6bvP1wL
X4nQ8q5iwplGM9j14pcwmM7zm2zVzAcN7SkYHMy+2SXSeEbYfAxth63KWuNpGLzfpCvhqJQ2LyD7
s73qPHmxSvdcpOFLpFHyd+N8c3PYnnnxMaTud1oNe8nD9ToeaNn/ec7B9BD/p7qzyq3spME+DO0I
4S7dmGetbevbj+ha7G/NK9BeRojJhHeP3XkzA5/TnHYRcjeK2haLKhk//BTWbQalHHDwGVMZ5gTz
qCj+4EzbGwYW/D69Liylgkzr6SRr/9IFBbZrK08Ut76F/mf39ClleZeqfXEHgfGXMvetT2IBCdhS
A6gMqmpYKGWCEQLGO7iUuOqToA1VIZjGPd/7c038d0DtXZ+2H9ZJYwCMaBXTEK8mDUA3z9KZX8CE
pN0cCFo0ZFNZR4NSUkkfm73Uf7GgXlPQrqack0CbIH+y4FK9+uCRq0Uhk1fgks/O1He1BUvesNbC
nskD6pKEgE7hcNBc9ZqNFArsQY4oj2CZNlwxXciL5ydvY6hgepH05mqnoeWICy21jfIQ/5dRXBPO
KhkbqzHwCTvo8SupDbxXIdELyyKlI8FhpvrM7Oqtl9W1HuH9hFqF+SUWeBxV+VPp5Jve7de5H8CM
dFb0vTgr0WjWaUE/swoTnFEKOMwGa3aIOJCGv4oNNI9+KuHf7Wr88lsD0obxIGsbqqC5ybxqFsIC
/o/agClS5r6ZPgBhnshfNeoX0RnkGmJZpFaBaFhvIf01Bzc7NNxpNRaPkgFC0AlU9O1I9Ouwa6Cp
eTmOco1lX+EpCmYsU5dcEvykk4Qulow+wRxM75jtEmXAUOg5MWD+tvgeKnmyKmc5KC2gKPKeq2FC
Ip0skgFlS5Nb4H7+b1kz8JsgnOBX3Hj21xS1UB1t1AYhLWjPQ43gU/V+9Nlj/VSOOCoWLlMFyeid
dB+v7V7B0XLmw/ckZMDmh+LLaiw4kUjkqugsGFc+5ZkQOOWvXHPsNgr+X8KIVI3TNQxhlP/3xfXy
7BcVMB28QlKX4gzh8UiytuNslf4L72RMGGhqAmZGhfjFaCRhHlRdkvWlqmqpFcZb3XjHqdE3WgZN
s7aWhmw2rZlstDImL8QetqMjFqUQ76px7/ZU03zZVJG0bWH+bmoGhFEmes1kblpf7Ez/uY+Y6Itl
OMi7E/u3IIBH2vIFevwM/AQf8xRrLEv85e1Hj9UBs51tjFEUBxIFdb+ro/jPnrIPqVs4uKNbt/9N
mrHOzPHbr73nou9+6AIWBoqONGQZRQ7gUuXdB6O7jgkM5yDrfgseYaalG9MX/8KYWUmBBBSS4k/h
D6+Rj8tjGWzTGBR3lnZOVN6JTHFTUftq1Jep4dCoGju/ilZ1B1ZJ5wPJKv6edDwxm2Nau/tCONh/
TD9MNV6CijIibaD76RHkKwjdbY0Wg+hQeruFSBheZaX3N7SYwPD60UgvaRePqrM//IQlEZiIzw+O
oNwpsIeg8Jx06mK6anKUxUpLZvQ4KLYDXLluxlLiexiArrSSN8cCgaMNbT8886SidCkce5E5RAeR
OcZZj9NIxQ4owR4mCp2ZG+r9dvTQMaEbBhPGLjr3WrHziwCfOJhohvqAzwObpvMYbWn74BbGPGwP
UaIouCjm5yVejOYM54aLFmdHXPbmD3SB4To2RjPFZwhufqsqgi++4DGF+T+mW5u4BdXl/ygK3FlF
DkIMlJL9Vl64SCqyYPBJiyGjU8wGBt602OBqt9iYlkbcLCeeE9NB/GrJkYd+YLoWDrJkdU/GYqrf
rXhbdmJzYGXhTSAR4eNvGKPtA1Q1xgT0rFv1XbzzxR+m8CZz2K594QeGPX+eS/HZsL0er2yjfaYq
OTthcwjz+eToMHeCP0mVMGYU7O+ljiK++Gm8t8SoF9DZLiNkVQ0RZc0cPYaN2TBv1bKP1Lv4w5XW
/SnhL1KigitaT+GbCbyvYWgfi3lUPqyzTD4VFRORoxMCGXL1TfM3xZyOv2H93fpIBhBtNq0gaQ0R
ACnrBn+Ms9QpfusInSQkQ0mJWHEmB+Bv820XcLTAc5Yctz2wnJzzkvmg+al01OY5XPhCwYtDt1Tw
4ysOnxLxpwaHcJq0E9B5OJ16+z3ymLvkjBQwg+hw2S5Fu/LinkG2vjATsZufDEUDap7IQjvV/oZ8
zQQZcp41y9JoACERedPyjVlzpxAMEopMv+7uUTZse0kkFwcLiLHXmav4YYb+CqtnEAe/aS6pPa2L
hpiO+c2NJfYwsHeYSQQ2w4lxyrfylSezHMoRS8BuwKQC8dG8Yquuvot5XGFnAQ/QoRBtezxzESt2
xEM5EMpKjempSt5aWjQMMwp0r+Qv5bmJxlEQli6y/J41TH0w8fKjFwDhnWa5m4o/VLjao67i02Bw
se2rKbt9OGFCVwbvZa4fbAQcroXphzmi5qQzcl34VWWrv9bRcxqmeybr5wDLd8dXmyDsPysv2Wo8
WKfxvwdbPdtGt4kn6rgkUyuj+cjxdGqjemfRMdSF9QekucnyTdCHe+rRsAKL03SLFZcYb7mwd52t
38O5KxvCu0eT2GO9MboAMSz+KprWVUL9VgzgmvCnoJ7caqQB5DWxtfaD92YkMzeu+xJz3h/mnZZR
vFpa0j/NW7rBSLoVRE+RFa5vJt86trlANzjp+OWgxe4olHC5KuPrUJNtZwr0iwGKB9Pfp0lyEAUB
NS4ggp+lP+QxQHVmHx/zk1S81Rni/DnMKX/0ufM8f8hkch9zCm08dXq+z3zk6ZTtvkkYW94xRQA0
IWUW9XmC5+moR+ekavfOMFGoYY2i6eaixBbKFul30MltCjZQFDmhQ7q/6xqYJlEJzwklQQ2p1A2k
/O9SRu7YTFmwnGs1lPuODKjSasKtevcjhtLznaLa+any+t4HSLH5BqOFuj6PP/Bfi1wmUQHkmBDP
usxArxzq98ad7m158yZ83P0Jf5yGrSXRsrWnxgNbbTBzDQEnt4OhXizBDsVjKDp5MKtqXXqwpaNa
g47D8ah1xnFKi0sm7HWArWIGROH5DTqOGhK6Xa0wAyvcVmxmnLTU1VXjDnhOA1uqp8uT/aaJOA9d
iwkdHqXudK7ankdk4/9GZZu5xTnN0jsut6KOv5tKrgzkhYGs31tsvY0Wv/DMDM4akPoUEdObuIm+
KSx7QRVZezmh5SVNox3XrwMjvTLcDMW0A0IjRW+qPoBlTkbDLtSLi0HHMpf0ucu8jLc8KvUPdnyd
WA0TCk0+TU+Nbb5VRnEbARH8/CMcSEkKsDWX3VcUiGsxIPNKGWgFXnZEKNYkr2FxiFOScGV6FhEg
N9JQUNoHHKTX0vx1+25v9spYRAlUblDlNBvPBVRjwX7SdCBeodc+Mn5aINCxZrwzVYdfn9/hdBtj
3Njav3LKjkybwLcye+Mquv90NBbvsZ+99Q3upkbrXlQUoJS61236IaIIQ06D/VW91OhW+7F96TpF
j0RM/LweZm2Kj90VyT5JWh7crPmSPd4Vuv5oemSMBrieRxtUhZWCKa+WPODUrx+2ovLrMg9DMvp9
S+ARFdVXJ2aRtJOeLzLgAxfvR43x/6IzQ4x3DAVWB5+yTHhwo+I1iPrqlNJ9T5I+prdXEjDfUeVX
nc9TIAVEWMjyZTbagRIPTGCdJKP3abK3PdbPftsxgJxQ5ygn/R7T6BpHLvYmEPDZU/XfmYdh7VNN
wSsMOWeakJELfV5tMdAS6fgqoM637kskCkJ2EiwDsSQVyv+xE+iFzVS++SMbezXtRMnBkdniI09b
lOQTiGagjXgLURLge+m1F52TpogjxpjoA0AnQyPclzNXvMWKLjZvfo4QMceOpcsuuhacWx0fMdRJ
uEhGnNFZjx+gTPdBnR1SVTpPHvGBQ52vEpelnUEeoglIFx4Bbp3OKMySjMT/x9F5LDeOZUH0ixAB
b7YkDL2nKGmDkEoSvPf4+j7ozXTMTHWVigTeuybz5LvVs/eYI1zkY47NqUZ3bqXDNmn6baz8yOXM
fHjG1qz1GIek1hkSk2spkJkY6c2xQUtvcuxHY04lAUww1WjQOtP8KErEYrxGbIU2tUChMCVlj8fX
+kstMP1tybemkdQ0wYca4dZyzyQmuK5W3FSm9WU12kZD7MjUkDRx68kOFpLSpFx47P+GqlwSYrga
owrajyLhT9NHvgNMaXl2TidkchYOQ9MiDEq6LTVknpubVjERBsmepqmUVioMEN84tTUiwcTM7qIy
qMs28S8JUBAYWBgpxKI0Qi+VPHu3b/wC/f4yFqw3bVsS681IYjVZKNvgpWrVp4X6UmeLOAnBeyGF
x76rPnrxLZZ7ZW3o1p8xj7iCUJmYo2OGIOnCcGJboV5qwfMl/1grFcBjKuhy+TKTK+a8oGhOtHY8
AaA//Q5rVVN8p/5npy7JF738hpjuVpcGf2axpIw1H6FcXeMo9wC/KGX3HkqLm8yk0JTQv+YiM42W
tzXnmossZK0FuCZupzE1b7WOl9BUHkE/eYRsW616nPT+b5QZXM9Aw5YjXeqvNZdylgYQwkSvo6oe
DYv03gDpGhoCo7MjWnffiN/kCeyOTDvchc3eKsFDz812Ep2R/ImQZynMuz81bUhAw0WRqbuAe6rF
FVzQQyVjeFQTicOEKluPfnqamRmdbNPp25Bq2qjjW8V8jYkTMWNSblvUkvG2l/1LHo6bVJ3ZZVl/
LbusFsWvRLWpix3uCaYcYVV9qEJsJzUjcKOi4M+So9ogQhSrugAir56ZqvB2CA3wZGZQczmte017
ma36MyG2mBSQkBrCAe5sLCEb7tprgfRFCcBoGeYpE2Q7n/JnY0m3zpz/FY3w1GGL4sFolPQz8udj
lfP8gpQW6PYTk7Tb0rSXz2L5Zy9MB7Poke6Rfmt8DRmMHl7ZDI+gker3EOyFb/i/2qRD/E8vy7oU
ddRbn8CxEyJXz/9xmzlZ2NpCjpXyX1zUO18BUs+UNW+D+zi/h6B9u5GMG5xFAeS1Kn8kCA11n7Wg
kkEragZn5Mot0VUKbeAx7AatUpGHhHIQQW7epeeetnWqYTBEiqfH2rskNUy0UnvoAWWafr03gLH0
U76OuACkJvgOKFxzQsUb/UOWDdh+5T6pgNwl77EAyCYwPEntHXaqLJXGjaqrpIvCRolChrHmphCa
fTbVfxnvZmSa9pQrTiYkxynRr+iEb4o2eylOPgHNuEk1NGL9bmhvy15khDoSUmOqXCM6bE6xu1S9
xZIwO+e80nmdueg3IRoZwmky7nqY0vNlJh4DvNe5v8HrqFvqEtLDuId9vitN0kN/qlbyayYo/HPe
NlEkaZC/IJ+mOKOeN438PrTUcR3uZ+mVlMpzTBMk1ZJ0mXqEM/KZ5cZWMtWDoSozEqTRUdXiGAq7
tGDpr6oyOllObJELE8GzUyJKjMRnkvrvvYkINUmIFwY5kGSlyypmVSnCiXW1K4k4M/38yxqLxygQ
IjT7D6TQ297HKJmEryYzSSUrPxAyX0wTQwuuKoySRmvsVQWaDLZmvyt3vcLut9O6c9UTQO3D5u77
hTGCLrcwyMBDYSWQVcXdFOOn76TuX0tgF0TtpmIkJjHPB9bNo/tbDt09SUo31FF+RuDBRb/ubJPV
SxKSiWRhnqQDHhLsBPJ8GUfdYfsWoHY0bC1jeWmIR3/o7wN/tdbqXLksfvxMcUSGqtxIJqz4aJTB
iMCJrNheF9zOyxtflep3iDgkgYghqtF9qNRvrULP5g9LSuk00inWNJdGw6xLaKKXYcIKo6Aaea1a
rqSAIhMz5bHgxBSz5ijhthzndo1oLMi9At1gHR1SDnKrim9qYF31sPyVSnUlW8VlgdPN7WegU7AM
E10/6WWJgFvVCpi292njscx9ieOIIwG7D+J3si95C3ZC01noxM09/2VtVYsnu7GeZUFZRbfqRwkT
GQQ9AcUPiwnfnRTFM+vSHSvfa1N5K5vjtmhgFtLsaW27nfIAZXResPGWVzNV6WzJm07w3UASdoZJ
yrMSc6kTOf3nG4M9W7xc/LbSCGxz0Fn86DQEfaltJ+tuXov0vlTl3Dtwu2J5m6vKuTZkAj0Yqijq
v2CwkD5VnEbtYbSSQz3hmEZ4m9V/AifLzHje6Ez0g+PWwFCz6M0KfzOJXz/HqAhvijJRnDTBXwM3
rsIg0+I0F24+9S3rVVxISXIpZ+0v9etdjRGQkTJb8IFaLSSwtcJgx7s/ikQMmiVJF3F7VCXrMg1v
itHcChYGBZ7sxhq4+jMYRhH1Rj6OWBM6xVsms73xGdXmqebctVJlIyHWXOOwiwxjPVYKgMj4a8rR
H3HI9mjUiyaBqStaXi1Dz+lmBxGqMzNaQy7GnHSZLqZS8TASuPmGceFJO6B8PsxVuhQN+9EYPZXD
KwvhZZvScRwQeNVNyeXzFzAuAK68nNI6CvKW2auf5OuW1j4RqIFnygaKAiH8wVPWIeUgrUDifIDT
HlbaDXgT7rMuw/7G0Duh0oisbMuwGl09T1SEjsJ4M0skein5Fv2jiVVXZddrGdtEnUFj+g9BVr7U
GuONUNh+2rgqJC49D9d5HryL0lMJ4jfV6v5JAbAu40dXc6gT+lzbs+m/BQ0hVJKVe5Vi0oCw7Ug1
fO+5yLCWudq2KBmAdPF+SBmORPqes3c90aK4fTE3toa/uItyiBdmsStMfocihzwqiohSGVtV7cxB
Zcj0jaGNA9+feVECYd9IzLd1E+NdM/x09WyR/Ce+pjr7C3VyxGbhvY1yRuNzxnNGElJTj7aCpocz
KRJwVupfTfBBfmAULgTglSnp7xW52JoIaqrTWiDLIeoepdwaYfxGko3fYsRtdUZTDEvqgXy8BGNJ
MaooJ1iURHN0HMTm7qtxYPcQU0yifEp8foY0M5eNdB4ODQSzgc8oagECaR0swIJRsuILd1a7jt7A
HzbIG2tqxkfjuFgOvnRTugSJtBKC/nP2k3UZ1Wt8UlOnk7SgXwcL0ZXJDSlgvbXzynImfKB5nzwE
RfjgqnTmZMhsJCwsafX2miW6jKt1Zxj1tQjBpUUQBXXlS+LyHC11WPnRecSKsuz73DCBU9OYniax
AS9E4rKQQQvhwNq+Bx6QZgAzixamgbJS6/yzCvyLpRh4qb/p4rirgstSIZat+V33H6XWgYEnMyZT
kTkt2jooBLhLC/LmAEHn7Xr0RzbahAz9kxNIlgU6gt7lBYA0SVdk+cTfWCHcm4hqXGnPmuQm2udE
o9sAk6DHX7XFl4VJRbXwr1iA03AqfPPOMQWfTFedWIAV7bouWNiqrx5HK19QYT2qZsShfJq0wGVm
wr+kF62TAuPK1RefWhPCkWOYXvYbON6DARq+h9W/l+KLPh4YcK7MgVtI/GbzTJCVn81ug/g5M3Zt
tOlwFw5cWyqeBXWFc1Fd2ESXTtlEI9cCSy7h3yR9lVAHWNByr4u3NGFahEYL8552jHySSV5hsKFK
njh2IYQgcaX/45QyIHAN9Fj+B6UtUU4iRmZe6fHBRzYsMJ6N9FsEznBvE8q1Nes24WNBbltXAxWF
uW/OGV2dedC5E3W0y19575gRVsQPKf8yiMczHvFTCDd5smcu35K7gizdBo/kf0LbBa2qwZZlaD+4
uFaAjRGAoWJdwXSUuN2rhz4GmocHl4CbkJBht3wXNW9O6clXYszIyXAM8Re1k9xd5AXFhmfhR+r5
k4pbwUDGzIFd2NqlNA58VyJ/+dC/AbOghQtqT9AvwuiNEhsRwHZwXYYPagDrB4mFTDEmGrtGO8JF
15qJ2cVBmUsirLK1BkCe+dJVNmA0rxUSBWJsCKv40ba4tDj5BSdtd+A5DMzrTAvDQ0ECh2D3z3jY
VtmhTgKHJ6QEMD/Q0P52wIDMd3o4zhfhEUHy5+RBDKrdOXK7iQTIEwyHMO1ciQrxG4JSI2JzwjuC
0pNR1S7VLvWvEe9NAmarw6gif8ST+kXXmir3uOPBB1q+qZ+FvMl9/ngHWpEACswNATFCLSHJOgZN
h6oPCn+JVqV32mUgaJKuct8p/HqogdYHtFkzug586sinv7N7cbZ+BXxtTz9Du+RO3zxogUlP6Mjd
G4oPqKCkGXTqJiOdJmXiu9cg8Uwu4oD82r0QCiMsTt67h1qeF8pE+cPXmdX31HTYnS+/GYmX3VVP
jmLpQd3F8lTXB2IyoPTz5zClkmUKhVcz38LhXI1vXXdRurOeoC8EXS4ggcMufh21VyazPSgOdbib
+JZZuahIfl3kLs03ZrdYq1Zz+FtMb3hKRflmfmfy00gw/DuR+S/Vbf1E0vN0hVQ15dt+PPIAdNUu
O0/fbXc0sJCo6MYoEyi9VtWFySwGFC6gAPw1YMAfXMCUjQwFpsblXB2gajSkHqwlY2NeeylAQ8bC
i2EdQEDQLL5B7gTD5GcCixdJhr9Hu40/PTbWjQA/ZM2bx6wnbHdwa3T/IhRXmOYDBl3sIEZ2C0y8
V6eQ2IWIsbe6TfMbr8Fc4TfgTRe1s88pN5ZPSb/I42/N8nrgsqTGxeQirhLEsZC7j4bpULx0zHj3
5SdSRHYTHk8rWkKGIh0+lS95csTPeGDbukclouUuG5T8Z96CeiJnDW9EbveYAMlFQqszKw50IKIe
NP+mYDbbcWxhb5CSPa7dMjrZYYJSYpvHbMxkPsqXlB2Q1GnFE+6lb4PlUkeH/IZYk11sXjwoDZtC
S+auQ3XLMCy2J4H+8Tpi/Y7p2DasXfnISSzhoiQ6j+e7jbyK3rg+ApZAKR2HXsVyr2XisISPIbhT
r2W3tUZPLFgheOGAjZ0R3xUcTp845LCA4P/JNu2l5UH87hueZYCD+boybWyswp2YFhiAVCzW1zJ3
vjEPAaiAMC89Mf33yx07MU4LfrDEOGbFpuARAZtcESn7b6oJg2AEjXg4+0Hvvx7KdQrQbkrmDYRK
Uh8BGMgIZttfMTzz/8PK8SGmkMreeiKDckrTmZ8L+Ntco58D28Xbn6yYYbdXDXhWdSRnvHgNmsf9
FDG75nuN8Dk4+MBQYixx9tXS4SAUwU093VRUI51XvJGYo14mi6Qn28JWpNMjxxa0vrJ8FjEW85eE
WGIXtPeAEG+weejJCKMofiU0wLCcuI3HC1+7CRzeHvYxbB3JsVRoI/v5FwxeVO64iAjJZCRJZib4
P109C+E/n8O8BL4giw77QlhsfIvYILEpYxnQkKriVV8RRTn2Nm4YcjU9YTsnC3ESAhYkfAjcqEZ0
L3zM/i4WdhUxpxXajb9muvFX4aOP+FWKYiOknFM4Vz/0mOMD6yfuqOFLJv4i3bXqIW2p/Xsgv6T0
ucOt1xzwygvB0pJe5I5gd2wmipgd9Wz1xjfLbYEDGsttjQmycTH2aG/B8GQ8gPQABcw47PIcCyUu
JDLD7HDLMAmco4L8VuEU4MsMwSGbLboegg3FJ3EuPCnGx/2PQK4GdhFXi8thxz6QD7FzleCW6htW
n6R2RMWOcXRbreh5T+q7SAEjP9GmeaO2LX8i3ln2puS9s7Uy+OBW0IkgYJjhGeSeEbbE+HjzGfS8
dmbw2Es2Ihe+Oa4YRLAojWY8+X1HGEzH8GZJASMJmxtnKje8XfDUzescOhZ4E98pIKU6U34SscfZ
MW6YLYEY/NqMxL0l38wGdUW42y6ONgFWXApgZ3at9zhy0FKT+fWPtBumZS3BI9D4Ent6cYQk1oVQ
8nk+sSCMHEIgxC/dCwaExJ4KVVxbbuIm4G/H8Ok+11ed8HASWzbCj7nm5oaoZm05inUPEZKIQva6
kLImlu2oCJAF8/OTItaS3dYvDxlz1ZmNX+BxiHLlLDFbxqcqOc2+2fCOky8nefWHAB+lX8u7mJI/
3PNp8cplUK6cNthYBzX1On3HvA6uY26i7mN9zisJVPaJars8cmTXzDVtiy4SONfKvBHjI/FYADyk
VozQG+Hv4yonJxBUJWBISPXiDtM2kQ1EzGBisWFmKwd2Q+mBaY7MEueGtoGcaMvNgi3ZXo6C6vU+
YXE/XDmNskN2vnM6KAiWxM0ywbeVfy3AStf/k9pNRTcFCDuBGra1EQfqdF5EHp1KqIY/EQlRDCqo
WmUnS/fCd06mvXzklzJDj8WX2d3446qroOorVjx8NWF5BSMBc6+AWE0mwjKp81uTWg5WM0v5FHua
hB9Bi74n0auSe89HLvwLBP4YbUcGOdNotiGt/jTM3xh1HrIe/VNAck16FPdBc9ZiJ3jpn6F4MQk/
+wveNLRc5b1fmOIQPS8yLw/Tfnxk28y3qYfDB2NrlDXAOkA6Qym0fiB1iidjBaOVeVWLSYu8XE8K
HSYnDGR8cuNt1E3IAIr4yrqj+Lakvep/xBqYLLeroeEi+DuPp/YI8g7aF+ePuqHvRsKk7keysdKT
CgwJjORBti7vIR4zmexsa2fcCaqr+3UQrOKGzx6adwRjjvXo0ee0EW4qqF1HMbGlYKYiMPzEJG5A
rNUdEPLPID+ZsE/3bNrGF4W2tj0kDJgs4TiJ20TXmINWCLz+WoaQZsO8qtoG2rvQsryRu0Wz+ki1
79Yc9qn8w/M/0AFU7Vco04ay222ww4A+YgyfeFP0qNrTaL3pMXExKiiFzdhjgJZREaMepfdpOLm1
D5wmMsU1+emWHT7j/oi7RyfmBAwzk/0KkpXILVTSu3YoWdz5M9002acc2phOxT0O4+wfmRsXIjGw
IDqA3lg3lJ7x4Rsu/LhiAhVwoGTih8tsoWP5sfXNtfSv28XLuBV3+DYB/77k7WkXeT/ck/SJEINt
3VLVkG258cdbyEZdCf5paKCOf4ifdP/hn4zIo1infWKOg26CA/6P87S0J+yFpLyH/xg0Fpg4hu0c
bnnHEWuO8BDUvS85JBV1G3nCAstMiHTFnNrc9vESeRSYgsFt9yoTRnaMcZcNCpOj2hE3oFAZZsme
ziTuOoIk6nBnbNDf58pvLP9iXCzhVAPWG3ftcPR5dolFQvNcbfE5mmihNG8otiX9D217cYuLQxIc
onvb2t2eX2ryk1i/hNEJByoFIb8V9+hfL0GGeUkQn33q0SuIgszpvScgQ+MCEGCjNl4dEH9A/Qb9
Bg37Ksh+WwvYE2pHgklzmUgq7RHu0t/yN95hTpfuoqdxecvoI63vguoqAYQ5fGbgzjqbA8poHrP7
ljUHCJz9JeNJt4CL9sfiV3tViovSPTav/OVGr3zpptN/9xOap7X8YF2pOVKzL66kqyxmiUPqP4LE
7vcYT4LRS8qDaWAH+LYY/CPpYQVMNAsUKtWz0qMs3zOPDWQ+HyJOXNI5rX10JPnN37KMo1Cn7NDX
FR+NpnsrI3KF6oVxtiluSINQSBPck7EsgPhsed1tOBZQVgfJ7Sj8E6eGfQhwBlOx4vgHCzKThigH
RyRhFzz+KuXlPLInvwHb+x4p8w7ShjX6KtBsKrSJqarhtPE1k+5I+FM7YtTZgwt7j8haIe6ksy1S
PoNyR18MVe9peOlbre3r8t4t4CrExly6tOfC+FYmIdPns7Qf6QxnutuKSPrhQy1vZV+vMqx9LeOC
AIOi1K2gBtS/ZkVSZ68ePvMePY6f2RWdlwBntOeVBHYqEk8TBxAXLxbbzTZerFHbvjz3dOWjqMGy
H9hjIC8mScnqxt2oHMIoJ8E02yUozYUZ1RVFrZBgPKLRh39G4Up9XW9raIWSfIAGl0FUZMRu3eXp
LCODRwRSDKwi0Fxty+U2FtxRxaJ+ACmzai1qIfaaeopnEDrPBICAlHRLOCjRQdcx9uMurnxU+l5D
v0SvQpmH9iV162ZLZaWha67YEy9uhPigmV+8AWa8hPCxhgtTF5xXGkLt50YZ/2Xtl9nLmPROVUDY
uaCtJiRKJotI0wRDSUlWccsC5Qtm+FYQKEC8AhVYWcaZ/opkGQQRY70ySJMYSFJkk7aSoSWyTF6z
9AV3TRqk+Kl/9tWRGyDwe6+AD2VRdwyiukLzrbJp6S1o2pOCkEcvNhE7lBhtSi5QRQjvVPpmvBv9
fxA7Ln5ARKKVMyrDnDPX60D64iqTqeY09ULBljOEHdhcJa+cERSLaWigJijRfdIwJuEQiy6k3mni
PglYn2AfSXLYzCfGXBR8zIaUIdrqCP1qxqtSfqio3E1mMTN++ZhQ6LWFd7HAXikMu57NkbjPUay8
sEpbjybfLDF8+RecXQO9Qnaxwg2/FAcqo9gLKYLAaEhRJaaqk5wYua4tfWmTM23Nes2emr63Ve74
X2AKkY9b74HfMqlOKYNQqq+ZIhZv0V9b2aa8VQvgQKeCyDrV5hwv9N1MdA5VKyvkXbdTFS+SOfKF
PzP8iNrlhKQkAo4/nMpn+CT0xJ+c+KIRBxy81Lcmgzq9r0rPejAPCbl1h404HyrzmFCxluTObSLl
WQfb3mO8LmA2e8uvpBlUDExltxOxlqKJxWrrZgzKOXvaQ/vP+EgNtz9qxqH+rUtEF4g+180bL9qQ
76AYlP42JORFf1T7EMR0AtbKxeUI4nJgS/oX/PGAz8/avBAUSinXaIYzsxlhjEhXbByA7VZ3SzrW
t2EbvM+LkdLp8c1D4LoSUzagC3oAT11KdmAc4wnEe6q8TPMBLKl6CWz+ygNyQmDuVngrwqMsHqv6
TQk8DPam/GhMUG2uxiiH4ZhyR/7D1URHOnBczKCAV+zAaKFSCuFklxpPYjkajgOT8og5+8ZXwCPg
UPHi7MsQtlwu84cAz4qJQUAfKuznuwn33FpFkwMB3v8lPVsh211aCzR0xHMgtvmIpn9Wd2zbM3WG
QlQvA5DkTWbgQErd8oEscWxzRkH8jyqB7rBAAdCrl9Y4DAJbd0pN+Z2ZIYPFLNpaqLCW8n3aL1Fj
NAnqJ+Lv5jUsAz8CV68V2wvl2CxU3+J7wF016of8XdhA5W83JA4zYGTvQBFCDBLlpNx+NeJDCt+g
+xYw6cDswm3pXLoY0naC5GWcS/UWI2VQSlCHtkQ22hDh5P+BhGWZjlU/EZ+Qz0t0KErJcc0jXf5j
6s//wECkRKYt2Ok712vxlVWn0QS79qlJN8Wno93EdIK9Qsp10x6Mc15dFwO9gM5aRZjv958t5X7E
a9xIX37Ee8WAZFg3ImZzXJEPOO5avFenm4JLUYtYz2T4gTUGfBqiCxjZIhuPJjpPhkkPgzIuIZpJ
vUSZvu6N0AFIvDgkSmbT8IoksYHih9qXSnqQCFFBoVW92sUpz8DGIMBPnnctC4g0+V72EZSTtsiv
gRVMNqQMKlDfZWJrN1XvLMuMaL5dMcLHVbIpmdo3tXHM+UTxM3lyN5JOY6yGyku048T+OQlQHvTZ
OrGMdc4XQVAHAk3uN/BYN1YCgXpGa8yjE7sMOBlyWZJrwkcaflrUpsuEab4VDN4LzpiuDtc1zhFL
g6mzQatN54pwegRRodyF7oPZP3+qvGgr8nGdgmbQG3aY6zjb6BsFDV7A9IrLGg4RaBhc5hvUDcuu
zATKveYTlUbeAkQ6+PiL0KNVn+SvLnpMJiyYdTdvxJL1EPkqzYEXIynvVMDMqTWLG0j4sIQbVStr
Adp9ult2tTI9FmdwVY+rlGleFiPm5etkRyc/KxnG01bL/rUqfP2DbnzU+RewM0Qla/DMpfnWy0R4
GAJfC2PFcVuXz65gimbQSniAqXH3cufdmBsB1mT3ANYuxOgVid9FPzpEh+IfWhWEIZImlh2ZejaM
xmAe5Zsfhs8YZUVCccD4B8iGyLzAFsZcLTnzAxo/TUGSSBLS4q2HaTvzRdr8mLgaWAcE+ZXRksA3
MyKTXdXTOzMBMhSm0ps/hled2MzwyT/TGJv65Lx4qIjC9oxzktW2Fdz7wVlgZAzeAMIx54FmC7+H
/2DNcKMrJPhVNE51dyz7a6iekMkTYUuDh7dG64/tsWJExCG0LFDRyHFwgoBgfc+8aJ1AyNA3cupU
qOyu5B8w655kRhWIXaS1GJ31+t7P7ws1E5vXkXkuf0FARTFTzii0uwn2PxQERbtYsNowMPMYlI1r
gE9ia7cK7lziZbVtwVPoB709cW6yJ4qMXVC8lyKiGRf1cs+cOwJ06RLVkQRHkiogrv+F1ZHhgfZT
H9v5gUm6mZgM2NMGqtjv4oMJbryv5FIwTMXnxlWYTZtU3udERSjvKn+3DPMsnpTe32EXwMjcGqT1
OEr/ioQ1R2g7bFSD3FK2A/Ns8LawwifMlFcE6IWSBjZ4NdLU7IykgeWtKiJXK58srnLgl7cgcsmO
lYlRXXg7lkHXGPou41pNuLUKcKowdxaIXlXuwlxzWeuYZEGancyLTP2o3jP1GX8K8IN9wqXFHUko
/Xqmi6/ckRUZyBncK8vQ6G9mEoqrky412tbKYT6z6hIuaf3JKFJvN436pcw8VOqe/+IHFGKkBRi8
9A8s+aX4pIyTcLMSmCWz879N5XVg/505qvCc7ihvKrcNEFNzFXCwLflOBZkex6S5idBP2Sps59+p
AsN9E9FFVqv8t4z2iBln+tVjGu1MluvAIUioXR7t5qNBZHVFlNpKn2P3D9TuITceTeDJZFMON91a
VSifGQq6oGJFmCbotVYKH5V0zJDnWnxQ74Xi5NODLlTm/GuXOATzqgQO6N9cvCCWy7JXUb0Zxblk
Zoov95Yy0SdHA2xwc9IJzuax4P0QdnxxE1jZG0K27EXRxyC/IYUtcAT50IxPpjfXND2r6q5PDm38
HO9QHcT+YSJhN4lMic+9cazEnTHtiy9NQjmwJA5DdsBZ2h7CxXEi/3ZEraiOKLAw2/glHKVbp7mB
tVbeq+JSqoe83k7MZwmeDTwrccvOo9jDQkClAF0XAvWU7Xn3cC2LtvEhkhz9hYYZzw5ptOBUV80b
vx9BrUxwUjgvNBKgW9hA6C3UeIQnwHlAqAbY70j75OTrmJg2Ce3M3ZRA4YLtX/hxrTluOhh/ifxs
tGitBLta+JsqfluwCPOtozoN2Or61bzhkmX91FBpjspJ47mP+H3irD76quTxck3tBQwO73EKwc4i
eobgmIIt8biS+abS6X0c1j5xHiY6je6X9UzbbySOe0kloYV1VITCkZThxZEVQn0UzEWRAS64/2Nh
LbPsGkg/GH4xvr4Epi8+O5GZqWcQn4PpkB4V9RWqr5x5QV51TrW0iorCWpk0kP+vitaPnTZjcs2A
jv2ZiTwisCON6EsN9U2MsgGTJfCwESUKwi2Vsp6RbBuJ2yah6YkjRBTXPGCfG8DkZ9sM+5DnSGTY
T/PNWk/5CubDZH3UJQg2zfYJMJSfanSW8CfchL5cB+OPRkzAkLEVvSa8wRPjPEbYmbXTgsKTCoHx
5n1sPtlT5aPFg3OjHB/4EY3yOfDruc9WBemlHHhhMa/E9GrExNjTeLfD4GxYCUqA2JhmAYJUgoLB
NTR3ZcUpagqmaxCGqSR2RGvSmr0bIaVuQaiKp/5PzM9j5hWcEQoamoNo/JRfM/UT0vL22hBkEtKe
Fh8zO0KSIiRb+IwRgfvNLiEJ5DdAaZ6/A90J3Ul0Z2TvmOjeIDyVX8uOEGtTsBVJE9eOTP1DSjJM
+XhKV51A0UqXwM8nq+uhJTV0/KNmZ0AP+Ch+EOkU/BEFwiiK0PCKoHHhTYt+cmZYnHulsg9GN+kB
Jx9rfV/ZRX7uNberzj7eS/9cNe9JBckX5Y8ITsJtGOnn+T0JvdBonLn5J/GNdhdatqVxXkYuglMz
+G/5cbnKE5f8vOI3SZCHntOLUG/4GBpajDdGNST2mvK1TV0tKtet9qfzaSRQ+lsTbZIbjqdM3GCD
ZVuKh64DRMMb6LKKkZMjiy0ifdgqjXz1ASK8NEeY8CnFT4WDJGzfu9xu5zdDPFUYFhi68ON9osnI
fxREj7p8rXJbSjiD1tNPSwwZkCKW7XnwoeUZ/+K3OEFU5nTl5FcJcle8gUQGgRQRjfMKy05kAAkO
1wl//+KMfo8EED7e5n1Q0v3EdhReNVNUnz2O9BfxfHSMCIyoY1yAor4XNwOHdMRmTb006exxD7ex
Q5T7EFfrjDKNQsGITiY9Pb74kYEj1YFZehQiCrJY4jny/IutqDyiUDZWoQICuhlwNaJBm25G8cx5
42PqjfYcHiNLWAn+n8ptnojfnF9EGOx5KaqZzodNCMH3GGsRnZE4R45gjAjcHEhl+y7RR/bFk59s
jk5Lze3T1VVI+jbo7ojsgP5F2Q87hLvtKvCPUb3QDJ9K4VcyEMTHbxKmB044imNa5IE6XuF9GwQ4
MCJP3hHSDvteZW1KQJWoKIXNwOC9JAWKWgjmI8I/himUje0q/p2Ur0gHXqtSw+RHNiEmg7SQzLIt
ihuluDFSFaBHq96oXAjCAXQ47+LfFM4UrT4qctkOL2R1DYynrCMzB4DuI+uLxJEALQXb5D1DtIFu
1i6qY/NP1w4vrLgaNsH82qNaouTIhl/mSMG3Ftnlu/oHLHF2UcvpnzSWJqIOhnWB3UGLnlzJeEMu
4UMkXPZf0LnO6Q6u1WGJuAdxYkPyUZASoSTnbGTRpD34eS2vrNjBIIdeWH1sBo3nkNKcnToWKAvq
T2cgVqFiY8bFJ8NvRyzSsGO7fqxI0Xnv2URYJzA2x2WxOcpu/Bx4shjL7lp2txA0s41KqUJloR/b
s4lkiPXLkUzxQ6Kt+nLbt1uIDoKx0azzQst5YC2LP0wiKit3mrfBX8mRfVpsmVvdOjXVmrQp4naq
D+V9dqHgDcGxlZA5n3iKiLjLukPIlPNXpcaDPaK+OhXwcwBMcDVGdt97WKJ5rcW37jPaBfy4d1q1
Hpt0R+w4sVXtgV5y1YJqm/1jUJzMT5N8dXJXUAXrWMZzZvztE1MBrb6QPyyf9ajgO1XangqmViMz
1AjhKB23/8tVyHpqREvDME/k2KExR486nYi2Y/iGXI5kGYTbfIQv6ib6G2plf7DZGDOeo5RNSaPs
/zHwyAOmCjhxmd0Nu3f1GuLRCI3vSrjQKqfVEfiPDE67+62zL44dKoR9yUP/s8yoxjWCGpYVBDSR
bvaOSQkvC2pZnIaCf3vL/vARViweyfT6VLaq6skh8WGRaacoewoFNdmHiE829nejvsFbh/LoQ4ou
TEqKDXr8dgB2uZqq18RBQGMVaEej+sSfkVX0hcLK7CjuAJ9K3TEZYlxGCCW8sfuPpPNaclW71vAT
UUUOtyIJ5dxS31CdFjkLAXp6f2xX2a5zyt5rdUsw5xh/3JYt8gU2ci79DrkdtpBOpSgBTFUIMAfz
SRI88Iq5XnzZWuNgpWiCPks2IKvczCzBFNklrAUGBp+diPUmYrwRn/+sC6J+Dp0RTZ150/mBFf6o
AU8SCBHsD06v7Mh58zI2MiKGpfJFSyTyPu3apDVjy4q35hXw1rMZUTgPD1HarU1gwBKSc8kgQ8C/
5b6yXTlu8783IQhgiz06C6Imgu5N6uGuJTy5cEwKuwReTxDMbYa+TIscaz/Iq+nfnLr1XupbSaHr
yuIOzvHZhOhpqEc+DmpiF+F6Aj8bhV9LYVHwOXOGD/VDTtxMixbUWorGsTAuWe9N1a14fgPYmeU6
EZfFKSlXT9I/oxtzqoVBotqbRAhwBSa+proNmgUbiR3QBuEsOqs8FSEIgfxISWzOQv4rMhjIlZe4
1JE6wvqyQ6VAShw2k3WcAaT3Kkzt8ieUCHsG0jLaFZgYOop/ebYhlH1QH3l/LzqPoKFIDHIggk5d
IVEfmp672U5GNmDA7Q26CpS7ZFlH9BC+PFIQi2EXURbjsIRpjjg3bRfDtxE67VkDGgO12cQn/YHo
wYxW8Cc4rRf1yXDBYyo7jJZp9zEyWWrTxgovogLkzlSG3C3k0fCpryGZBgKf5vOGzfPdY2slw0OK
Xl4q/w5Hvubom/pFLX8Azk7dbtC6tTasinFjDCjt9PYRSsQPbxKT1D1LcLSSsq0gZ9VMTM8Ed9C5
T9C0vZND89Et4/cdEbrXKUuTSyjjW8WNjKiXaCpCJULVp/QP8Tb8wa5lfgZUhTKLZa+JH6H+aYKG
h7aK3RXVdPgPyChLPJGU1vYgNg+kPAMcOdiUvB4f5CWK5S/QXUf5B3HgnO67AhFCs7OO5M2G0JnG
klwVa/qMhTNWwyzbR2fG/oEEGef1JxNrO+sPlojWGNUQB+tHCtRbZ6SPcR4fE7vF7tYcw+epzRCJ
C7nTGcSx+tN79TZBraT9S7Zj8o/AkbKdwfTEj0/x+iMUHfK+MhV91QEeN3Uz+ZzAJKoLI7u8vvcK
yhlPkQ8GAboVSv81tlq+WfMwDAAzJK77Nabvg4rj5mi8drlDl2ksMPQQ/+4/9YuV+7hM3+YOb3ph
d+1BTv81+XpAap1UpxrCtQ0f5GeQ6hdx3r2dKlmOHzKV3X6x6cOlFaPQbXnBEZnZ4xLT4kCLBgHq
uPCItsZRzx/8VvdWu8542qk8yHxeukvSr6GkyNTsj7HmK7SeUZjwrUKBVQQJ0f27VmrMWLtnepox
2Q8f33ntvtILaq1/MTvb74TeheooqpoGSsDhkaL+8qw/tHETxau39E0ueBMFBuYXwKFkU9MEZJCE
ahIuyudTQEAWLniUGLmgpwNKYqyWZrjkczMNHxosX6rov8iVECDoV5JybYgJss3gpJ2Y4lvkmrAu
JK44NAiYtPkpK5HDhmPCeQZqeSYX2N7I2XWU/OIgFoR4Y6dkb2S8KDxlhdAUzXvnyNbyZTrpSf+R
6+00rLWpX4TlnmO85O+OSz+ygpzXtnSRZ2Le+moAgKqToHAPozcmBmWZ/0qF/cQZpB2G2lNSaMZl
vo/3BRKBhUY4zF+4pLlp9qXCqDpjRyT0tB1CX+kJXjkWSLWRymS2ZH23YdAXic1nytufvzdEbaL8
NIl4JAnx/SloS/XGBnBu4YFPY+Upwf/h+aL1LP27ZnFdVH4+MaWH97A6kkVg4NXOb5K1e4WHV/6H
FzWC2DubHCRKe4ogRxNwin6xoUADsQ7Skmmvxk6I1bNw0SgU7/WY/u6gMXP5SGxL3OO+XrfPAy8B
nkjzll5y+TZ0nnUSu0ctEXFInuSBdk36drvToK8B9Hs4aL1fGoDA7j6E6TuZlPOytrg9vefjosUe
jPK7vo1kWusL7YkuU+RXFVRb1+3pAUDTZZtMmAOxp8xrQQKHlXEtnwfsVfXGwqjGek9AResP6Voj
R/sUcs2Q8HUaVz+Z/aoC7ijLWPCjG+nFYs7JG58pUsz99wdj5Ysvais139Di5VcHUAphwdrXntpb
tQH2/MCSYeiXSqKQiOkD7hbyvtlgT6tTj6Q1EB02ELI+7gNkDUh2TLKP/44c9agNa2ROsDfxfbjG
Jt0FnFmLyNhowA6Vq0D0ueLAVrfBKkFvnNhhwnV4e+UAmfYieoKsUwZ4fam+yEP7Cp6T9zK/AB9S
00W1DdXDAtiwzHVuZED174dd7wMyROUmxoapnPjUbXMlFk6U2AyvL/55p5oXKdfaiOGaql7YHVSW
HH9dvxcJvPy2FJ+sXeKVXkvaHUzsD4u3U1+m9sdEr4W1qvLT1zqVPpqRSN0NFvwwKNeDcnufhC+W
f5ESq3j5JF98NQq8nZhB4ErcHpX74FoAX8VK4nfttYUpBmgTzRfLOb9yTik0EX8LGiQarlzDqQM6
5cs1AmEebhR/2fw06fiLroTvx8kJJrvIVBusPU03jOW9vEQ3UQ5byByNMX++IEORT4aGB9X8SJqz
mbuj9+yC52vVKau0/NSxnZsIexqQQzMIp6UG3yWjOybSDYd2Bwb4NVAOJPlUIs4dE3YvrUojIEE6
40Pq1c8crAaov0EwWjn4oBZlfWoxFhgMUbNohW8p3pifevkHvC3P5wbC3QqfCb9TRe8KTBfSsp4e
oIomP5N+6W3Hd/qujwR5ylhQ6kslHLx3v8ZOpWqIauHEzm/3/RXCFxOCTtctuRCQdtgC6augr1RO
6Xlcivk2jv8BsevGhU2VngnS6EbqYcoTCisImFYgYN7ukViRii939ht1RBKB64NuAq/Odo3rROuN
cE+qHzLLjGHNOI8MrnSJhhYEGvTovguIRCto2XEZUyPT7Qe34dLFCg2rnvDENe1VSjD1ukUMt92j
LYbbFwO6GZPkTpdcM2xRkHuzw5Dikaj76/kRmXlGeGVsR1siaFkhjPxaiufsVREf6Uh3ogfU4+gQ
+V5rvlV4aunWyB5Aif5FDXVB/bfZ7J5B/Cupv5ggOVURAHftBpEjqpOXgWob5qN6RDVI52psg/Fe
9ZuqPiC8lpQ/YfKyXVYwwxyMC4jfsZIo2YT4W6r/+Hvi2FV+zOvwESK+pBIbM8IaNds+UT51v+19
Q7H5FHTOBUxX3lb3VaqDdiF8VCIeW+RUqdOSoq7IHzQiLugtIrNeZmfFFjMOF8gt0brQVaAzmiWO
wuFCfyq1gWx3lI4Zexy9PfUmIKfLd7+FFxX+G/ifr/UxrFZASMX5HdGeQ3qC98oCqH9J3D6/rH96
6AulX49AJ+S0aedZJ62vkGMzJEfoIbq1MfhvuLiOFKiOrHKc3gAeYNeWL/FMirIzfmakckP3rODu
iHlH/FAC85xM3rLej3CbtZuOuZumENTKrUP1uvpbMldzZ07SueH5WRpoTUCqDT9WVkO0jlFBqOv8
vcrhlJ5OTGzXyx1fx7zfQqNCzaKZmDZEYqno4WTxBGrS2tLVIrizO1bvjz7BdOY2HtXmfGLiXSTx
uoHmdPBXNoWXZF501okoFXFcwqdYjmx4sLQNsh8MOrXbwS9VKJQjybI5PlKCb86o3qIlMg16Uqd0
SX1fpRzDIwcBb3MD2GQIsOvvJVbIEW1Mspd370O4A5QZzQ0grARlHzYrvgLUH5n+25FBdDFMamXG
L4Me+vCaKPR0qBtMKBb2NSYd5LULy5G2A8wtQRyCq4sHUklanzet+n01t3YOm2+9h9vxmU7we/lH
kl0N8EoEkqHXozEgGsc2Vurmqxd/nph9+HM/9f98I0Sv8Lhv0slPV9hUKNvMMz+/DmQczUD7rH+b
4yUnMF9aI07Gg2JeVk3t8SKPgII3spaNWQMC2VYwtnNYb6MvzroeVDswY1v1tR+JUIolgov3D/Y7
8TSdCNAgFpxgt48E0vwR7XlwUorbizUm/41BwfFjfJB+fkz+vX+AaCrmj3nYt593hIheh1Le3PEN
YNYFNP7HD4RJCx+2TzFLeHxutI21Vm2yWXnVwH9y1Jqdp9xBx0BTh/oQrUfSowliJKhA3ShMm1+U
kqH0w3C0GEjvXcDsPltHuRt76Rx+MrRAFyAJYZ4RD+XvS17wL4iT4Yau7m2nh/JgEuhDtNclwb06
85VJ50WRRyqxkoBj2cWxFuwnKxn4N0WnqjN+ZPBM6LsDGOx45s80BJ3zf9rDr8LCBUb2MEGGgXBJ
QEMe66r3kVZRm6GruqTYTRFMVgtjW7tUMO6Jw3jGBIXZ0y5NHFpo7OyU6cAbi9m5uWiASU26aCA2
0l8GXvSmOnHMka3RPchdcx0q+/1tPsQHjZTs2Ttwlv4w15ktomNJszR3dnZJLrUdb/NteZSOiPqY
aPz+N99NPx0cJ8DJJ6EwPIF4kEl4JiVR25jkhKtokojdpPrcOsFhdBd4118Qwu6XTp6FsRt4JzbE
80B0uO/bcy4t1EpbpI/t0QTUADfYRiBHZuSoRov4iYKJhxaRBBQ/i80c/buoc6exFsXGmMCYF8Uv
yK60nchpnLMObeEfnRp4yHhRuT/4yWbp4jSt0NDogJYfaUnyj9NxgkGdZzTaLLNxUVwVpD2I59E8
oLlg0LhL5C8ADZMt+MOOUe+JcYh11ySiGiPRKasQ8HMK0LXmSC1hfa52BmTHQzITa6Q2s7MaVOmC
sduRRfw8xAbKGGLtFuRq2neeMTKXhpPwEc0N1Q7ovmyhtfO4FlCh1vrSREbD3/RFY738IKVbSDeT
CP/pNTCtuTckpLPYUuPyYZO1WcoQp/Akdilx+xIc7VCCIJIbOb+gVQubuSKRi0/kjHAVoe0LZgAP
m933nkGKh5fbTe3y1yOo0rfMPEa7fJtocVnvg6Y/RVIQT+tZsCRsQVzIlEVU/nrvivceao6ChTE+
MakgspYI7dmAZhoPRsHWM6rDmxBx/jey03beSMWk4A4I7Pl4dQljVPBipCs8iUCcfJkwQLDP4QGB
FgZgeXqasdZKt4vWBScFp1k4s8K471BxIV2wBld8BlhOXwwSmBwyO6LhFmfLDF9g1c0hsYI23AIy
Clxgst/Gfq44YKW15VuoP77mfrfJI6ZogUC7KucHyijmQxNZ+SxpAT8G3O5cg+99cNLSncxAknyY
sIRlI6Hxns9xwUMu2b35QKbG3+SQViK/T0h6lsaf8hXXHDfNppb2PO65Q+kiPyp/agEalB1SoLAN
wQnMbGLiigwnNo+dyNvbbj/IBnCrEJ7E68i5Xvg6+8H4QNid41jIAmYJTOyoyt/0PsC4Vs0H817C
2QTpV+mf/xDza58mAR05dtPCVvCkqPIV0QN3vVKcmu8UeZTD4DeaEtJ/eq2ugDrCc2/RLc566+Tl
JqWZRblSckkqQ68hQkUJj4sO77xfvG66dNV+hd8oxANafcd4PjSCcoW7jBMSnwF35prc4rS64t4g
t5AEt0i8Vhr9l8C5iZ195pbXmK7Q2cO2C++CGVj6KYnuz/eHQFfpJqQDDs/XLHI8WcK+KpYsGwTy
5okLbP/OPl98dU+p2Rk6StHiF80a0zmxu+gKI1KDSAINooZf5Al6D+7zxAg8slzRNEsMEd1NLZmT
U3eCM5DaoOF69Uz4QEB1wqpjhxJDy+SAuCZfFsJoPDbZ2dh3KX9K8WdhsOD5gvCH2xMrIgz+Qc/E
rU+HDLsnR0RGfsfiHtI34TackgnW1ff9BW7eRhzQM85nUTMjnChmujAsi+Q+WR9ow1KoF+BLNnR6
j7R7NwtXOENLR2AhdPJzo+70J/5SMphVwAUVg+01pfAB4+RaxhiDDyDkNBCcdz8CGp1lVl9qo3Lo
HYjCtTB9lL/IC6qcm0V5RCKAR8VgIZGuUx+MBoKJa5Hi0PcSiZSinQY2IH52bpDw8cy39b7DPWG6
GJr5m8whoB8Pv/uXCf9DZk68ZRjA+/RyNGsh3TFt71C4EIo4xwmgZyHp1jHI/n9joaYQcIbnAQjl
Q20uDWLUwn3eXJTyESJIhobgbpYMgfT6DXR3UnEUd+xnLoLnrjyUga6hFuQMVv4RjcHBJSMcZlUm
RF88MHnE6kkhiLdf8gpbXzU4RYoGotriQzSe24RXSVCkLU73F5aVBiBXS9awXZTlStUVxcAvlmkh
pUjWseQ1+YWL93iRIeT7UKZVajeYR9bE4hu8kS5mFsQWXbWy2Yo2s8hsb2oZlP24ueC3EBRHgYcc
Flpg8KkxAdD+wwWyF4ozVDRzov7emNot5EZVHUhDYO6cuwDyElsUZm71eUKvKEXLZa0fUgp/dbRf
qEiPdHq+5JUhXSzmsIYSW28krhPZ8mn24AGtKh1JgUetJVcLefWUojg9qrOrYgwICoo2seHrf0SX
hMeU4SQt95RqN9UaI5WI9UqGc1oYjCfiLlp2SL3nLZu70ABNUAg8Sm55ehAhMOal4TtUAuqnO6LV
6vivFW6Gep5Yda8DUnHcS58qnWk2aT8BpQ+vJQxLC9c1q6j2+YaWbFI3MIOX/NGDjg0CQRI9SlZy
m1F9kWr0ABrt1ft5gKwGEWQTHama1pF9PmmAlkl5PBH2T/TcpZzFGWQ1wPUyqiJSRK0maRcTeuqH
ArR6Z/JgWXZFxcf7pyjvBmcx/eVW8OahRJZQyacQL02KcpZNhQy9idBzQnCDSVsibe40luPArI/E
ok2I8mg8JhG2X7+Ln0gP6vGBudkaHAtH5/P8yv6qepi9ooPiCM0/CRGSUTpajl7FfXXIbTCaem2x
inJqLdCdYTMnlxSArvppKTxNN4JIWp6IIlng/1yJr+NTZ60iJORrM6YfVFkSYEdxTuGy79SAvItn
tuoFT6LRcti8I/p1bIovXgbXHJwUNh7tUKBIT4V1Q8nNPeOlqyIM6UE1emO3E+SgdauG+FkEjotq
MwlMDAALAdBB9y2pOwAIjDYjBoSJ+QMXGyaHafHOlk/iNAPBIYelyS58wfjw5O+8XCHCq6h9CWNv
yJHsQJg6L9olvix6WQueTmop8fyp+BTLzRs5IFaksy5fqmIFEVxuFC8U3CZbKTgAOOFLpqIdvMaX
Rrbgs7nXClUIfplddeyKYlAT0IUFWWKHBuofHQID8L6WJO0/gC4EosWSmYYtLwiZQqAeHFIX8Wj+
q0FxN8WXfKLsGKOtQHAW2iLisdLPN7044t+ozNZSAs+M6AeZNkI7Ph6JN0QT/tCrNuI3YU2om/pu
neWoj178jxGll7G8LdDJzCoaGlfdYQSgxOUUl0Ri4zQT8l3RmGTkO5CSuZdIB+M4yL8ygq4NWSbP
EKEjsOcGvFz8LSGTivX089a5JVGf/RvOhXKbhW9kDFRuXkO9XdvXpt0BYcfvgKdJJY5DWwr8SiLK
sfjbkr0XCr/6tbesDZAEL4pjYkn9x2OHVBU1JBK/asGgPow81Dbod9exbOI2ApVfoO/r3MoIGEKw
02BsQ4/CeEUFyLtY9ehEQCnfsUdJcbwk3wK73QeahFf+0xxiWprUm3Kro33R+W17+OLKfRGHJR4n
T7UW4T1+P5qQ7wiQ78p56qKI0FbqMwAq4CmUEKXI/FbYfASn4UyC7DJrkDN3tDgaP+L8x+zXOr3f
e8vht2hMr1mSPIQ3Q8btiUrHIeYOnRtC7HRJ5JUtQCJgBYBbJACwu7yaLb6XF/ESKwLpSBcZbBkg
RJN/MRVQB81N1T9whWu/M6dKHtVw5ZppZkUHYJmu8T2zHR+E3NN7yFl4RzIejskNS/Stk1dI+k3Q
IeYDt0eB/CzLdYbzJhegTh2x5gXJ/qTgfaC+rCmY8nll6LmhXXjqd6C1aHYAcSmf+LyFzdp4HVsE
tRL5GAA6C6M+gTbqvfePtycTDgj9tOmAdRfIg1eqb87zf9ZnpeeKOBm/aGkh7kgSCZXrXDZHnIUa
beojTweH+btZWig70HsPIklR/ht/iQth1FCyxsEgwCaypsyKnR2Pyoq6RKwFrorcd5lD0hZuM2CO
ueN2QJcIrPpMqf10tB9VXo3NMQl3kvb37FcKhnR6mwq3F1fFrTnlNSnA9iCzDPuxuY9EjMq/88nx
ysBwQsf4latVDS+efZuIXjJEhNorUOl7hHV5bQlHBJmHnQzdUPqeok2qrpX8g3zjDpnaUc4v1EzB
TDMeBERrIxiFSJzOUE3y8wL8NPGGqtry/YeVGaX4h6F7pK08d2QAGn8vSBdZ30/zFEsycEjP6XTN
uVjLs8mCqP/SOM2tMgzEXVTrIfzC6/DT0H6HSAbV8366p18ilpnfoll1e1bmmzx5qGHzlVgvJbTO
pO2u3+jk4k1hFCALy3i6tJ+ogaEa3Sc6ZHgGLf8mLAE1JBoE3fReI6faXkl+1eknPrLBvLPfvCFm
jquMGjNXwH4ge/l4lHpnTmq5vMdtxQUsfOtwRa1HWSvpJeKyArcGYGWutdtVt9Gwr7JZnUsN3ZJt
NsfGK87ktMX6odinIOq9jdUS6pmWVQQri2jP5T+sLX7FPyYZUDy+K9YwUMnQxPxB9CwRS359QoZB
KkHa7SPS7cgMAsiLi1sIm7xLr1zZL1B3kADE1i2SGHgQcoRvTKsuWpAe26BtvWlRPhuRz32XarTg
oYhq9hEQJ8uqvBLO2g+apR69gK8D9aDsUXOksCdjH90idWu1y57+jBUBIDQM4cT9MqyVBYvZffeY
32MXxe7YbAUi8t/CZ8Gro/GMDD81giGLA52/VHUUlCMo6h4o3+e2BE90lXCrvD2wwk03bPR287rj
ju+Q0x5nOaknyQAVr43ebQQ27Zv2UzqYATAl4CxhBIsPrES8CZxRwrwVgqd6gDzUWFFI9P7osH0X
5KE6KR8R1ATMKVJrLjQvWrH1m07xWvK88O3O8a20NDkGOSZ8Pg1OyxFyV1Tv0b8nm1wDdHJDAsUG
Rb4SNs3KactAVp1nDgm8TdVAl8/6K2AFqP2SQh9r/wxJ2vEwwNOXqmDlpTrpy6DcbTHtosgG+kgX
EGmO/gWkhlwEqQvWMcnrFv3pHWj82qRPwHn8+4SuEX4Yi8OjsQ+3CZnU/+QVUhL+rfyUh2nHb5yf
03NxhRuZ9SAU2NjFX3I1duiXN+m3vhl+pCN9jOOR39vV/zW3eqP8hJ/8WZS17EsGyZ18atbNh3Dp
Z5FCvMVz9DFiRvHewsIIjEA7vB+z+ZZ4Af4JjmX6PxaAMuE2+6d/zugHx6Wt/TLVc0N5Om6Tf+Yx
3TBX8PFhahQrCpiDgRIiKGbunWV2r502Jshhj48TtSuUL/M1iKe+e8IKZWCBsCb1Ysq3TgOTylvC
NlF/It+hJKny8NIihKKwDNPbrJld8V/g7zCCaNwU5koumXjh9GQSIjZ9Tu5Y7YnUl1lLaZXErlb8
mk+4UiOAMlfSrQXTXkSc0zZG0kU97ckjGM8pree938sO2Z0WNIi+X1+HNdOtnmPGm5EnEibMKZC3
2AhMPgRpBTJbzAkoRLQ5hAagIn/yG6/CT/qKqVuoeUZAsgMa63LNycdHQ6ztl0HOKgidA23fkkKZ
uy3wHvrO9z3Uj/FEhAPtOPUpsZZd6A20aSQotGw+xuB1zT7q+41vsjSWd7Yl5uYjGvZEDSxH3WFc
20fNKf1Fbp6aEbQWEnof89HAPvg6UqxUZXcSb/DCz8JOLJLx3+xriVXRrV67JxkTvfzN2TOpe2l4
DGtCf3o14IisOZoCTacgj9sL/SSfvvzycp22LjtnYpgdJUSgicMvUYRm+OBrLCae53DdYn3RiQhD
BRc+2lhx2RnBShIv/mzrTVUc+eWOGb8iVWbML3H3hRuQ/rVM9yctaNBiDnMmRcWx/zHh90S4Vrna
PlVuJptzcfovLcoBhNKC5w9kLu8yEFLiQ9LASxgibkDx+61hoWWybICj5PE2ZggtI4Zh0qXaVfVg
AzHvil263MyzdBO/Xdh+xCgz0XfUXAsPPEDadCEJoOD1kUlneDekacHAiHi+cSJDtrb4S/X9U7lb
WVC/TnSKfhCek7BBbXkhpEeEwWz4INoZiZ7BR/jOfkLk8puMSMlFc2DvWcab8keEP04dhgz+cfLE
sNlVi8m2lkI/xzHNUR4L59d49AmZE5QqBRWxJ47Myopy2BEhKRJtq1DdRaC8/v7GlT/LUA88u89x
hx5p1sfdooyC4C9Ub2iSHhmzYrriDyEvBdn6gCafnNyBUzw/Lv8h1yIbByixw2kbfmBtgqMU/vqE
WuTHGxsRU8j4N6RehiXG5ymmCBM/Df0G7co6pMhu+YyH0Cl5H7uzuGZE4RdP8n0//jOCWdetzkkN
j/b5OUx/Y9Y6T5rnRE98/+Q+quCctNWMCHCJHYrQW6qDyYKL/0I3XrH0shxoAj9/R8H2sAv1LU4s
/VQmB17K3C/26nSburUKM4Q9C9yep24I1O/CgU4wa0dek3ak7fHMte+VMZCptWwthXd/FR+PRHrE
yprFTMUjzy0d3iQU++HJMsBR5o951ZQBujnePan64odRiPVq3HdLtnzvx7K6KjwRmcbENZWisCL8
Uf5BdEGgfQVbwkNqvaBC6MphuvCwj3NO4aIAyoS6idhOHA5jKzkAPvICEggnb/jlS19iKfpDEsaz
Wv7p4kUND5JE8DHXPvnuuJM5KMdkp4PoLCefZFNUkIt8TyCWHbHmMc3K5xBKQ/PBJrz4kN/7dU/A
IBr28wvEye1uOO6W4Y6cWNdacAUvlXNXYU6Cc8BsuJdW1/Kq7ohr0IvZpFb91CRtOOov3TLAMY9+
WBjuo/5ScTIs8Y2KSwzO5EOQHOjwdPMo1sRgVAdUsVjPqM8ku2bTeOemWMyVZl6KTOmzWOONG9w4
XakQlWueSJRuKMSJP7D1795c9RSBZuvMY3jloQAGtIImXpe8HiXombY3mxUPa6btZfRsqS9wFUNv
GtS/jLtIthB4fSk17sxNR9RSDhAV9JZv+KisLKaZtHAqLnE2aKi8BYXBfEJIbMV4/spI+v9pnsEQ
z4Agm+re0NcT/8+g/gocnvn0SSNBcTdsRl1p1jnhp9mCBZqSl9iExBIr87YjI1B/ussk29awlLm7
Wl+Jg+E3ovkiJNPqZOrk65x6JFdmGyTAdGh76i2t97InOjGYHYVJHJp2e+VD5cupHgZRDYvk6aTW
YU6HhXfmXU7PCgcOsEnlwy8YqwKyqd6Ppp3pP5TDAtr41kRAhc2mC1v7vNAM9bZ1ArkYjGxhRwWg
4j+aBhREOWaspLdXeWiIAjBSVj8aXUEB2S9dOT3VbxeDXJ+dxpt8jz+SFcMJ+jrSVvpFi2rYLq4m
ZBcWbRwyF0RZTNQe4q+GegPWwXGdmmdkKM/cgVkN5HVEB6mT6KseecUnwP77n6WxUmAJxKn+QGUe
BvLDsoU/8QcRAkQIbnmT5C1b1t2UeyLZ0Q9CqdrAgEFIh4WEf2bvmogqVIoFPqhWydZAHzwZtApg
CmZjxuDWo4C/pN+ycKqLrTkLxVR5TdjZFhZep3VpJd7TmzgdCuHl9Am6lS3D/cSHQC1S54aE/hAi
ucAIuOulRX8ud+FPF30JU0CazROFrKN8lA+wQq7fbs3mPbYuIU+595zWDVr5em1ZgZ6v5GuOsfvU
XgwehC48KyZCm4ThaqHBCoWH7hHuVc+Mv+PlNJ5ZRlnYUcVdkOKJE2Ux1fHt1mv60iuW6xB10nv7
pM9AZJmTysOTJ7fYtqDt4T2NPhPGSPi9cp8z8kEjMI4jG120BAh+9T5EMh7VCAMf5hq3Zql67vRD
/cGiSkqW/JUjOMjc6kSIPHrL/bNjDrfWJP+YN3QkLiUNDjw3dRZxkH6+tj1OSW8OzSHr4YO84bk4
BJSHWeblIce3crA1BztOhiaDHRLEZhP9m2gqt/5IyGcviWlEASjDm8oH4WER8/ky82N9Tu/lHDCW
sLAhgMa4bi4sy0nFE/N/stVMUAX62Qjy4Za3kPN7w7TEw2tSExNgmOTHIwIjC7Il77lhfLXjiuEB
v6K1Hn+oWQu5LrDCVUHl/8EkIev0QiaVNTweEpUfkmYtbSOObsLnrNMrxDwRNa7TuP28TUCBV271
kV8t+IvWLXMv4sdHbZH6oejj2kB6lK4qxckQaYb35NHL9pxqSvuqAkxIkLqxTI0/EmRo7FnIvxhC
CCXdKlvQHvJbKpi9ueEBJSLRoN7rglxQ9IksMVzt1J1Y/VWvORX+cNCAcAiSYtrFfL4Vbq3CRAiD
sG4/cIfRAmzx9eJieBQpaDYbNDEFwrEdQQm2AmYMviLQu52899GnTxWuUvZeZJtFMODzRCRceUhs
ZxEE4rgF2J3PeKMsw+SiRw91+EX6DEtGBpp6xAnK08IyOeemRejiXQyl2B/YpicMZt231p2ecASV
a+xIZcPkQvKr5Jb9elxq7sBHsm42KdVKp+5v2KV8duuasNqFsOXNLBj2woAekU0K2Y2uOMeOooEn
bzvUWiOKsA3Zr+NK+4io2OOsegz/3mdykzkI/WG2UuazA5oKEBJ9dhkAJKquy7eyywEsqQ3m9kRj
yng9nQrpC9qMHRi89VR8UvZUSQpLiBuf8/F3KE45gYcwybIXQXg99X0r2X/1cvpFBiT5PlphrlLC
vreovOC+ob07v3HJKQ/GxWTcik9ljueTPyMoo5BpEB9H/y/8q2Dvy3uLTZDUVvNKyEe9IbXkJ/Zx
JyIMwEUHboCkYNxCXL/zHWc2nIL0YEHHjfMkb98pdUJjmHLYsTqEHr9Csgcw2lbX3MNJoVruDLCb
2/rpzIHzgZIdXjEO6nHPksrTZknkhgWUxErVhkRDkp5pr5OXzDLbxvCR3+PM3cfBrdj16qpH3muP
Tv5jdPYFe1JIWibGU5fkoxAo5hrzqpfCLBWx5WGDoIagLLJgoQKNJbFycEOUw5DG6cDc8wCW1/A3
hZBXdsk1/X51h7dP0eqsMJFWjURoByJdl2D3OdirpjAOxsflvKBX2a2e7N6cdGJi/0irQwYS0CNW
ofpaSJYk6TTfpAsBJEOZTPoVaTWn6wJlcoa3dt0ouwhd+ynblrWrHt6mlw0ugeQSj46F9a4tKjTc
gUKERXMbxaXstSYryp7mpSjzngZexVHliyHrkLOAIL37IP90qMBSixpFTnsq2R+Voym5Uxj/2pJl
5Zahwe86J9YekuyHADDSIWsvlLHNAqf0fU0jTwGx+SkmL711qD03DAPIedujvJnqe4wr2fSEt1/P
zStEPFnWvUscySWUrQnamzjHHNkvgcx4Hhg9ItDT5O3SbOv1hbQ2i75rqpDptmmIZN0heRYSiqmP
A4Mj9wbpnjgHyDcsfLVz62TbdAFx5eRVl8fJ0dVfVXPjegcvju/rmv5hUcJQQ9nK4D8/0aHHSFjn
6Mjwg7VlrMk6YUNccK6RID6uUMT3G0SIMmPwWQPJKllXWamanc5cyXth4JhGK/80HO7wJHLGP7wo
RGc3p6ZZIdjKkMPDG+jc72QnBCPoCgsDbOkLDncWDf+PpPPYbhVdg+gTsRY5TCURlHPyhGX52CQR
RIanv5u+s+4+Pm0F4P9C1S5IjhAUS80Z0b8hbzC8YoaqJUK/OdfFRbkKbayxOuYzXiVbE+RVa5wZ
dei1wb1rDuIaQXx/xMAWb2Vh3aTHT7F8a/d6OEbJPv2AvCYjapxgxxeGoX3wCOkl+88NVouCIPaH
CgkjqYbBaaohkssOsIOLhFpuloz7WW4IbJ4DiH3vHWpqLHgEGukUGezFcW3z1VvzLAQenszTCkxr
ehQGlw6Uo8MmqIedUXXxFYwJvwwjWdQV5aG/oRGk6ry0lGjd+a1cOExBt82j1mvX4pkCb0W3HGJ4
aDdIrvotgVXhCkX4dyl+BfVyco1PXQPD1lF2rB6j9sKfC+wRrhGP23vgpLDDlphuGILCLPigG1+w
zZw3FtyqRYweiX4ex9pk8KTGDv8izrvekeofboOzREVTTmqlc8zqJ1NaICHYVBiY0eEQeGTNtezO
XBtd3VlA+55CQuhOje+G7euNQpgxqhxBbiQ2COFvtiuZDhsgIFwBhangRMIKRkM8LHkZ3A2ZAHlq
LSrQpcDLLNrqmslLwwBMtaefbYWzrCI7p7b/SpwO2Pal1qGhxtweVHWOBgJkMRruqG8IfayWSeZW
1iZdWfcW9t+i48FHlPPRLzeW4ZVkmi7YxXflTUOlk3x+R5Gj7rNvKqTpFLTyJkGglSmnWPdo5MQY
ubm6LH6xlOofN+XsV0nHhIUKZYXPH+aDFrsjniaHwFcHPY1rFkDSIIliQYwODZ5xLGp/ZbSIkw3N
a9GvRci0WKM/C2uZdAckZBBk6sdHXuXVT8M4UH4GLUyZaMEnaDawviCuW7NYfJj9xmOKhEKZFKND
xyFbBFDdqNmX8MdK0CSJk/0fJUsWFIOapTDhLuCzDOvigaIeM2U5PsgHnFtP7ufgjFaYmQB6Llgg
RkEaKNpmvGOTK6rfSBmcIifTN9gNMbDh5aLf0hdkMgyAJ2Wezo8sOWHYRO3V1KfWXGaj8+bYZ3wi
IBOs5v0r5THDjCCx3ks8IlHJ3k1gmfv2GjQRGs8YufjnuxxOsuxGWI3Y2tjbOn8Ww7T8HJGFogsb
5obpShOCg3y0E9b0FEEsm1M00C1EwNloeAbEWzW/1ZNukccQWEsAxXBMqh36OkQuW79/iIjzqBvk
Vx090w7MlDqXtGV3wrNa1Mt3hKGZhU7SvPCGyoknorZKP7cc/VqlYZuL2QF+J+hqo9NbAqDHzPAy
Ug8HygrxC7nJzCrgVCH4TjzWSR/MnsBIPlsGr438HNI/iZlZzIAXKptZyfPssySll3ijpzrVvzh2
QdCfMQEbGbGAaAyp2k1Ki7jOuD226A666K5JC4WdQ/5DlMQc7wDq6tLhW8vRI/wAwMQ68Lmb4rcg
m8vPpNxg2/JR3YnxxAbELzDR4C7iYqE0Ln04oQk1CP8OtgJzQr1vJ4cTNQ5MFpE6q6/Rx/D4mSL4
6h12coVuLkSmaQSK+0/elb1btsf+aZI01IHMio+hmc175Q48q84BhBV3IqeK9oznEtcBj2h0DhrE
Y3opAx4LGvUeOZuPsg5nGL/aBeTbsQJmkJhaZ9bqmCzVXwzHyZYAEcuRNGLnP3aYPhrh983Ogs6G
6uupsNnHAs3/omP8aiK5/v4gcLlGOnfcXw8bXeITR5Cl3qwutFO+W2twDBqeTskWEd+xNI24G9Tx
kEKodx7RZF5kPp0CpTeXhkaqHqrT7k1etCeYrz7ZVLcY/hK6xmWm/CXFzQxQpU7hkzCOuSq74O3p
iEASfkGMV8koNjLBDL0TmsveX3U8lrPA2hHjNI/lG3wBNUUoiQTI3efDVr4x4wi2I71NhzJAPFQd
721yY0AvZOU0wOwPBYYXkU6KwRqx/vQ8iLDVgRJjFiSQxgwDnaoCmgL4T6zVZBvHvxX+ZA6Peif8
K6MfxEXuyDcmc1VU6hdexQDoVfR+9NnGFwFnTAJQmaEJWQ0hj+01oEN+3Z01Mr6uIt6ZXFv83fEJ
ShWnc+af2OcZ6GtVLh3065/kD1DCCGAIqOm/Qv/N5IMeLtPmKyTb7JfYBlyQB8JIiGeyVsyBTBT8
XA3dokddQfnduXl75GjOlbOKggdK/+f3k9ywoYoZdEU+k2c7A/0NKkBwPw0a273cboPPtRkIG/iL
7MiOdUZqCE57ZlAswea47WbEU/bRPrv7/wLBy0E3mRcTJKld60cAHQZO+R4ePKfvz3uN5XCtPqX3
tr9z56q7CAP52SDHxC3FRT2NBiQ4PztM0BxzHIbqygh2aBFMyg6wNrEPJhL1h62HZxRH2XjTioW2
VrR97xnaNn9E446iiD38SFPFYsKe3CJc49W5wWQBeiuYFxRImktxIGeM+RE+KLPkr8opJr8HigLA
Z/1kKj4NLS3OfBLKU31UqkfsgSi/MsZ/spFzaeMWGMHF0PpLS4XJZHtEiRCX36iZC/piJPQ7tfvR
lIPZfmnGPl9rzTF4cTGkMe0jFEZAIxyDdXfhCGLIT2oL/dJNEib6NjowLLtad64f7EUJjOqJHVxF
8X1A8x5d/WrT5btBX5RO6FoRa95wE67bHYRbHItsSLH1sxgEaDERtxj2U/kpN8GcfzaR/pNsAmhI
M7QATy1kxHNNwOMfoiUuRYFkJ09korcPb2lxTKe1HSorBMLfDJcLmfwwDvGK6/YsM334RmXZgxo5
MQDI7YwAc9jbl7I7ZvkpZXnII4X+LbzKJ0Vfssbs0eByGx3EBorfQoBRtMgNR05cvsYo3n6SJUgS
IMyp5CHgyTnw/1D+40gRoUE8BWVTZE7DFmKm2XTVwWUqbRfNIU+dQwC1YtW1aylDD0nyiNPPut/8
vR45m9mg2gbmKCwMkHPm6POJ+QiW1df+pVrz8EnIRQaqBpwclt4tYQnN+9z9Mc/+HjbfNPGpSYtp
U69RHxH02vG2wi/9RJn/rZyzBzMWLBDpCfL0iOscuiPD6h+yxlg+syF0EM20LP/YFr6jgzjAQWen
KxGfcEW3L4PZTneRtpgApenSXwKeKxCiMpryFG1HQ4FOyyv1DUEM1YqgM7wqNLLYUoyf0ETGcEJ+
nt+s4FSGREjgcm9RHSLevyPJTWfS7cNyH8bo3T9r7ufCs3ql/wdha4xZ/cyELYwqknUThKBn9qG+
HX+hfsKuhfKDIdZvc0REjbb9c4v7Myvyqj4x5FGP7KVL56/zHeQlwT5a0AbAaEfP/ynRGVBTwK4m
LbFxNci1aISy08eseFZs+r/qc5GKG8pn2jB5cD4czsHnUg8YHhDkI+/7V0JR0AV6YAFvpJfOmXm4
lEr7Up8G1SnoOI+diGRr+magwWvs4scKtaUqk+NgE3i667m5ZHElYVJWVQfEIRAQHCvw0DhNVLI2
EPh9/GeErrx9AyDgif+vfUqScNAJogtxuhpHHvnc4Ra8OCy80GR48moXKn0tvg3JEdVonZ5inpqN
6iKLVviw/ZSMIqpqrcZai8GU6VeyncguWXxgubju5Gsb7+rcieknhZ83OnwojJ2yjOOfCTMDYhG1
Sw+nTYuASzvSU6G3gDhrog7ZNvoXhnq1J28HF5BnfnWEQM8q79PdUm2aAUrn+MrEPCFHmRG4dfm8
j3D3VMruPBccCwmgBS2oZVOFrmOYF/nmDx4nxpWKM4ZEE8gjLLX61QdF5eDPjUPNeBhhVXaqUetR
ufZTWVHpjqRAfd0riD/ykwarMW6fH2HdF98spRL9S1eXcvbA0taizmk/11T/ihA+i7z75AdwVtlt
u/LcADTCA5dF/xI6q/EFpSqEidYGVGAgPY3D2LtFBy8SCYpkBwuV8BqJXbor9BwmE5BK25aJy0In
bPEZffIpaSTRlu24UvsNS6XkaGzwDOxR/Ikl+6JJosLbsvqVVe0JkBOVZWMe5faQsYl3VHnJp5xd
hSUyIPFVkWoDXJhALa+rgBXA4WAOvIeDo7IH8IsJRoHfh50qmWicAfGvxguvwz+dy1DD9YKTZitj
ghaYuPADHX8L3FYo/LFyJ7AFkYJKISn8crIE0bPG0cl+D+MFoaIzTXy8RTg1TM/yb9OSXBEA4J6E
kZTXS+8TMbh9X+haaY7ZaLK9lF8NkGDmC1LM7x42RNIJlJeant0ygMKLPvhD1iU3JI8ArgbqRKP/
qvxnSzsKA+j9G+rRsmEBkpfC5vMGX3BPKvhZhE8vapbMedfa1js691BoQSaK4o9ZjzhVmF18a/pd
RIF5tHC6yHb4hqLNdD17wC4kxwS31XD8jLT0zC8ka9OigpPRUKNZK2uavgpuOxhsYSF12JxgR5BO
Uxr4GOO/uGAdn65lLJGPHpWRjDqpGIKvgjqN4T/rxdjYCdolGm9p5/rDuo+Ocm1LNDt2dKlglwyM
DRBaBhCVshcvzgxku00T20IvzXhqhGpi1ISiH7L6hjIpG1wJoGhj98BJ8EBjsWw5vl3ATAkzYVr8
szUgWZiWxVPgVLQLznn8DA3HV23rN96SKDGKv3gDSwt/jEc+BMbdzx3acPbls6blG5ibaCT9bg+A
gw18ussZGTv0L5/UFeJbqR1ClcGmnhY22lv1/ramhWNNKcrjGj161O6gJxMQlo3HWJW8IXkvWf/p
8RsZ0oUZWGg+kIZyT3LZ7XefXATfxNjUQNdHdxBowH+TMwdmiVsd33XZLhTR0ykW8bkGSHwOeXUs
cAgPN/9VsmmVIEHjQ9gbC6sGaAS9bGoowAyAAGziZf4NW4vZ3bHySi7zgKMxYKksdwI32lzqoCp+
C+bg+DjV1LmocI8Ya1/7VeofVQcJ941RAxDkJ1rLiPUPGXyeWcry0iMt8BMji/eYKOkMJVb9gNES
xj9s3q32PvAVShJUkwGTFWMVmLpLUzyYyi/DUhEkC+ZyK1tJ6TpGpHvRca8w/UXv1hKDwbiJ1J4Z
G5CUJdCcYn7gsyGgm3+gftqhOUqX0+DsfbqhpQg27DJN/z9VpGUTQuqT58KaIC5VxmtGpa2giYOP
58BXyOR9KemdSUxUPxgz1MAn5haYA1slU9GCRyeQ3bUa6fSXEc55UbVLGqiEAUHMPFfqiAlQ/j48
b8oRqRekUV9mAIrqGQNqyhZmW8tHieU5X4LWj7S8myhCSPWHjqxjWftGvHzH5ZC6Se0i2zXEo1KS
mGr3mYu4w6KF95PNNe4YR9NB3wvlgR4wLnn0tTgQ4KSxd0G0zuw3OiLc0a2XyDaAPo/dXKs3tkwZ
ilTzfRZ/uNP/LNGV0WbhTJxk6e4Q2GQF2r2+aDD/K7PiLzhMpDprLktUfY88OJiaJ2teUUDtdsj7
ULBUDdhWBPILeLxwT56Zj6n+NI7NbOWG9DbcIuDXQ+AnwIvnGTQvWtSFbnq6zpUt2M9w/LKA5eN4
5ku2QFuhYZMWUX/24Wq03abDMe0U0x4osTXGr5gb3wumdX/hTsRx8l59Lni02t9kTxOOsuTdbxm7
jvgmmd++c5cLhOcyoah7prol51+0FciR173AX6FnDsBNjQdNf/iGx73GxxObKLuOhm+nB3i5pLso
NgPjt7yK+IkmBP+5KLFpxOcKIiwhaCx9mZceOCMinGAKE1/ggjNgHvxUIa+Skn22dJSCrV8trBQp
P1bhaKclD5HkCuZCYeEpnF7sVlh1hq4wew1bxkYtgdqkmMMKrfyb8ooGdJyvKDpCFRHfN6Vy09U7
iOfgFaIdeant0mRxqDC4ddrNGLo98t/RPPn1F3Cr4e2FfALtfhTmzVXDUDYdbkzwjj8Byp5PhNJN
P0gckZPz4x6xnsRsLdO7i3aI6Vn2rHLLZvVGYLTEpTpnYMt6GHWa4sj9bD/cCP4hIhdR0otDhtLW
6O+jozIUaAPXly+DXUEFnwsP332jM4yfqZchSdGhgbT0pKjOnPc/MSStUgb9v8mhUdxJgpWfmXVR
AyLkFumJ2vwdTy7ekdtJAaiIJM4/mNJFC6/IjsgRN6b8ISEELvUUsc0/NR67SJTv1Tb5pZWo2r1k
rioeQDBhkAH8QsygddqQtAKfeFUa8zGzx8ApV3/+m+OGwpYbeAZwBimc+iMYXJL3SNkVWIIamEjA
fXZFtC9yL2udcE+WRSexSr8BQFCffrsspdeUk0UN9RUZc17tFzoiKVgGTr+v/6VAKaNzVyFDNXIG
puERGUV7ldfUcRVdpunQR46O6A7qErYYYQawDdfhe59RdByDoxqvjdGHO7hN3fQKu0fvXWAUp7ux
hTPhA3qEYHfGYE5mF76HeTvMzHOGOsoWbkLok0RLTInwEPTjhyJXYfbKZK+aEmVfanwzmh0HdRXP
/HOYLT7cdboTMKRahf68K67Rh0pkDnCmP7XVXEcVS7lxtugrxp9BnLMzQz6GQ2v4Q2JQPBO8sCab
2G3VHiv0cBDL3996c1ROKbngPUJhRGYsf6faFQEog5hBm7PkH1rCS1je5kinpxfHfM6/fa4dY5GS
88aclcVK0bdveFdkqjO2nKvwZME2Ae9vV4zg2Ra3DiSZgnUIF3krPAv5x3iRhBJaq8Cmle2g0SbM
qDwCZ/ujvoQeemR9iWzmm4E50QzuZFy9B0TRnIDJARYMXgtzF52pMRDY4MXxQs56hvJ2PK/WCsAB
Qq8mUNoRP8QfGQXjMxNR+Y1oPl5Wt5R3zI5F/cliCHrTpUrOyefnncJ8oc/IHOAX7DgBxSzkYfkZ
WCJjdiCrVaE3OJqZRxXJYqN5kWRwFh/VAmGbKt7QdfDwYuHBE8tOfcx6u/+qF1v+uP0zK1G4iQ4i
bsDk4Bbb2jXfbsbYk6EkO4xEJ7LxLloHkPCzIMDTLv0ahAHsgDv9MvaMVZf6is90xIa5CxFvkTjX
sZRDyYTO4iDUAMweSW1nO/mBjB8+v3QgLkHO/43DnWugATw1cfxDSZtRX4MhxHkw/EUntrfBf6lc
8viFMx++J+FTy5D2gDhXpwPBiMNtEf6xmBapvnjAbAJHBPqPI+8V2vWc1SP0iMkAEcb2NKKHvycg
FSeBQuK5zUiOtT7dfAfYhOFd+fma6Hxi98NSZklQbsDp6nep60MD/UjfFcpL0JwXthq2jPAvNhNm
cC426+SoiuuUWFE4OL/6IWxvHEYxFUfxcRX8vD0cwul0spMBrS/82Or+9o8SftJFgg6GnUNEf6mQ
BW+TdRNktTNoQPzrwTZQYjGojK7DgBSJWupZGOzJFvif3sCmn1rJYt/pPcvOlW0E8LP/1ak0W6cc
sJc4uYDFcCXWi9YD6/KbQRpk4U/1iqPIN/8EPIQWG6kfVfkZ8bZyKCXmVcr+jdpDR5fRDvtOWsSj
Jx21PvNG6N/sAHXhmECWrxuYBNw9pPokpAD/Qx6traT2XydylGUrS79kCLRJDn3KZ0Nc6UyJhBH0
vd2RG8jx7aO8UPzNmLOAyJxQxtIm/jXS4p0frC/pGLCHGmb6cMitvZL8yfpr4EoV90jH3eDiB4uC
BC64DPMllz6AlD94Or9E1BhfwXF6WP1mCyQjMIwhH2EiLljxo7lR6bFJsSh4LKwy1J+f85sxms4G
J74nvGPC2jJPD1YD0pU7JjKcQGQ+LKlSCOPbmEvefgg87zSmyzT6knl47SXYALYYuaTBklXvgoPC
akS0Q5ht02SRXxmH0mXM0UHE0V6YfyDGJPML4U5duMJs3LgWWaKja+YvqFE1UWoBVvGVGc7UZbAN
VCiol6J18v5pSFeZvtvIaar+snuuHt6hU6PS6EF5rso7CwVSbpyMXVW0JJjZ3CDNwTmf7WthYyrT
5/6p94KP2Xeunw2Eqadc+MNG2HvhPY3BhvWKM0B6hAS+a0+6xwxFv9OOqawX7219KqRjqTqD7mWT
ZKAUr0HJTm1B0BO9I5Ps2E3UO8OtfJEyDT9GoEM5iNeMPymRVXmOnnEKfoW3Y9hCvQ0QWCtXpkWg
SXPTBb6ssas5Kx+HaVChrcF1OT17dTqbGKd14TYPBpnf4gI6jGzLCzSA6quCt2VzpZ67cf7+wX8t
gRGDUVfbqG6MtXDj8hKONJVQ/SeB/seTTyJRMtrCuiFs+242nw07as0487brxAtQjU87fRyzF6m/
wKppmBCTv8X+a5bduF2J0WrY0kH4Y2C6rG+q6ZqRzXaqtlllLsraeZ/CHZNX00Bz7xgYKpfZlwoR
ka3QMbtyBBYVwcLoKnnsDyg48baQX4FRP+KUgJ7lfudQAvaI/bXgiDMvFOcDxmN6s78jEtRusLNH
q34WoFCK0CXwOfaMpfCHGIA8NZEpHaJHpkAzNLf0vrnBApa6grIVD+R72ZWXEkLDg2ra6w/9gzAb
1WW9yGidBKSPrV1KwsnQMTWAL7Ot8m0VhxxjJIw3h69sJqynAfYeSCZbc0yqD2MpRw5WAqNlQ7cM
bbDpGsUGBPEVyQ3GX7UJGFJlv7y+nPWazUaudjuc9nyR+N3qBQeLLC4Q7JPXVR+7DY00PzaEtKZY
hYcT/ctK3ho6G6kneZ61q7jlG579IYa4RmvqZFfmhgqy3gUfvt0syx1ZB4ZpazRxzZL1C/XaHx+g
zAOJFFrIMGSEzPrWU2KXUUUArBAZ2ZynyL1w4/kHNKPn53eopHXP/YQ8D8Hwps3m1gVJu/5CcCGs
sFrm6m99Isrzoi1u/YGtp3bu7mSInSY5PqAWXhoLSD5nBVULz4LIeWMmaDygitbqPR9hjzCQbH90
27JOHzAkexQnFLrNGpocwx2g5aFEJCBZc02x0ghtC+ODsJxAy+1WR0lftPQrj4CpYIMUjCsJ7ZqO
4LHZw0eV04c6ofDguCQ7lQsu3YLolLvfssPLdSzR/quURNMjhY2RAU9W26vkyPE95B7FBZVzc4hj
E1fMpCFdfJpdmbBUo+wxpwO1vA7x3qKClV4WkSVQtss5Ad+s36JgM4BjYWTAaKXuO5tZGWO8Wj3z
Q5MsfoYSLVkDLrmRWPBLpEOr3d/hiikbvoo2ObyDeVtP/KxnmPxDwSONNIG8QJR8H8vRNHICebsF
ULyPdMor0OjVPWMuxDtaN8yD4SHxKydlt/WVa8sx+k2xR/Au8x7QMUNHaY6T+aLT/sHQrLda4bTW
BsQeTiv4UdiWFKiORxl39PsodVtQvURsowJAWKMriKzJI57j6BjqdWCuOq5kIKgRQLc9duLUWRf5
GU1UDUUAXSxpinzun/aAH7OS/qVs1NmgovrA8kLNfzBa+30E5q2tlGxdnuJjqR9oNLTJVFJuxVn/
pbD3P8SCLV6GGW3hHVTGZ5hJXAqlZTftDjMDmyNuj5m8nzT4TJcCO/zVOiiqq3T4x58zZTOwOgxY
614q6cMcTgu/PnI7QdhjkshAvPzt3RDfLwUzeTLtot2R25VnX4F4K0qwylyljCT7J0uw5lwgSP6J
JUzJDAFkdyj2Wj0h/X20L9Y/FEH94Ok/4DXWIME9rHbxLxlVsMoCh3zsAgaPipzf5htolhFZSN/v
kjT1F/wUFoKon4JdXN04LHhoyh+yT9ChwggOT2GCWB5M3jUgWMR4ttJsYqnA+hqQD89tOHMcNxzz
dAGK+ym9ULhTI2HNzydFAdVFcg8sV+muWf+dENqFUEAcHBlBP+ZtRpkMi3jQtiAC3PdOyXfNG4f/
AonRNzOLK5IT1Rnt8lugojbAfbaDPQoHS3u0EyspOVdID46MDaivUsqJ8Ujn/wGsdqiafVo/zfhQ
v4o7p8hHQY+rrRH81dJFnIzvX0qIcZqaFImDa9nBbElhwO7z8yujn95q6hLDeNDMnw0wh9kOGwKq
eNbZklvLXoNHIPZ43flCXQ93tgtWY9O2BQttwXPEa/6V07uoe0jsagGODHuHgzpf3LyxUBxTplmX
9FAcb1jXVGMlf1ZQlDbjKUAoC4ISOydyBtTM4c/7ik5mG1XuwDtrbAWOkT9rNhiUchlBY3ouMI11
5J/IJIwIDrpYNpIq+CfAb7SyV0OyW+bd29DYjq9wEQYAFmYKdHT7TTLpvLu0dtTetexAt/6FBsqs
VnDohSPagta6Kz1Rl6f6xtGmK0vcv/EqWJIE4p/9EWdBB86UlDHmZlglFDZp1wKwe0T7L7iHemV+
llq1MbYo7ARt3aIVoVkvGSm6+LqM3kt8Z0zWiIk5kcB6y7tkOPXsvrwJsC445jU1nqnm5pZTa2el
W6KnqUo4/M/pGfu+pU6nLwXO+4V5nRLeDX+JWlEjsCl2sn7pGys0/NJW6HknNl6cymPHUaMYB3vF
CAUsz9pKV3nw6tpVjAdPOErXbH6rXf9OrRElp/8+adRVncEo0iVszdyRrQHIL6Z22bIHdxrFJqt6
i1Z52nmAMwoWSDJrANiJ1/t2ZLnmmluKJdkRZky1xAbAgzJtbFIbAQZCXz8KX6Su0sFzQQMw3/YF
MLBTi9Tnx/yBGUDilK56pleAKVVgUjo+1CP2h+s3W5uIoqCaMS6Wy/1bdYrCLT/nRNnJEPpwXVKf
1gwEDTKL56IICNAZMU0bTv1eMza0cof8sbiHrUVK6AJHzMG7rgum9lj3uPjCK6OOybDzq+D3lFBD
U7tm7NOAR6tbtf41x9fAZixZNxX/Zb6qDkj0KmURr9g0mN4I93VGY4wtU1kGxgUlj0YCqXLIJMYX
TgOKDbRlhBOL3GMCGFAc/xdT3bPCZafdz+uT8PZ4goKByiYvRd7dQ5Fx0ay1xckFWaFZGW0gcOP7
0DJ+b9CzzHjCGjz5on955mnqLm4uxO7GII+AXfXrlCkYKAlXgimjLkr5jqcLzwwvccrf27Of+A84
z/lOWntEMPLk6vQRB+BafsDQqYy5yGlK7eZo+VHbE0qEoCrwvqr8rDOfhd4DcIaIXjH3ILKWc91t
UADpRDDOcl4HzomR0b+D/YsmirmJ1fW09OQ6HTD3A91h8XwbfyggCdnTtBOhehrhzAzUwfbckl3L
ayaPgKcQt1Jr7YEnmHz7CX5p/kL1R2v+YdOZ/lMSJ0bWTevaYTUv7qxLG8g2d3J+WiRnU4TTRJCl
COYk0o3ntP3bcgA2EwQWY1Z35G/MY5x1yTrH6AdT45oRXCHcKJlMhSuGIkguViNlJ/eeu5BVl7TH
aCHWc/VlPDNGR/uWgObhB8eVEP3jLkB5Vji6cGEBKTJwTCK+hlXrAmgev9N/4Bk1hupyuonBtTGJ
dIFJcTxCslYdffbKXtLUB8IiBvgyY4OV3Sbj2/s1MrsiMuT9wlCLrAwxl6x6LN+3Odz0ZcB6SJu+
ZuXCkDLCjeVbdk9bwV5btvsdkehWsSt3ySNYIFmB5p8tE/Uy/IEmgrhDjWrM2MKjYg0WxIdMNkLA
JwWmVYVfJ19NB5WsYnOIqd5YbII54WsOWzphEb3ebgXQUPB4aD7CXehjBeS1zUXgc78+sdVQu2ss
RonNroCSJey83F9r5Z7tr6Ue9KvRnfvPQlBPZc5jY4+YUVWO0oPVERBVU0Sv6AQ3GXbNTv9r/zXb
GN1Mu2PG3NQOnTpunrUxZwiTYgz3rVWNtcfj0GBIUFbr0V/4VGh6AgL2iOyGkXWKVsjquS6Yp5Ws
deJTzBxZbFBf7wLk/BxyxGQ0/iIFyBrdWwbwZQArLflTmBvYH/ZAArgrIsUywp1QCQ6HhKe7onKT
M9jjA0QqpnAcI2jHb/gShQdGunJ4GLEdIwKPVA/AJdwhaS3DRFEPxMUkPNDaX0P40cs1C3/l0PHl
A1im+s3R/x0MLISY1kgazr4JMTQagiwJVMqnfwmPgF2wI6Jaljv0S8V3Ga4sBgwUlpT45rHuL8JT
DJ81dbq+qllqwAQR2IpMq8X3o8ZvG8rrAsNy0t9CO3ONsdhn/SWzNvhd+Q3T0mXMT77/9Kl0KVjV
9gA0tAhXJMuV1xE3tc66Clcqu3p4Tm9EJNqugiAQUFb19Hk1CJuFDE2x82FVggqrqSVlBCS5uGlZ
NPnGNjeovetrhUXHxwYDyDUjwjuGgl7f2rerQF+qL0VkLAdY+Sxg1Y0avsrh28zQ75jrzvLe2T3j
1gmIMXgIsPiGtVU5DeIpUT9J/bfMYa+arzw6jYKtjR6LroqJPRdsTp2Dzj7L/+T+LEApQiPM0g0C
HTwokzlM6fU4j5KvyvBWtc1FpuV29xQpsbH3EMkF8SfDs8YsJCFn8Mr4hNaChT9auXRLm6cJj6w/
MXLgGmGMZEY/5jMxbZQD6PXGcP9+o+ZAfqUsrZPEzW/NI9pguzvE/loiCR2Tx/2EFQ+A45mvidqn
cvQzmGwU4RdQl0dEhiSI+U8dPXHD6nlNHSz48/aVz/0LS4nERahEtpBJHivtO54F3Jk88L+hQVFc
VzQV8kUuF8Glt7Fr127b8XXNOqSBs55LfkHRyyqUhbK6IPmgV5Y9WowX/5EG1/BEB+Uj4i1/G39n
8uojb4yUGFGx59Q+JgahgNJvXb4Cay8rmF4uAh9nRUhTd4xlm2kaRSuavXl8EjHcUFImjpXMYNKj
SufVMZLVIx69C3kpnze6avMtCvT/ICdHMuy20IHRmOn+miQYOgyuMAo53iDvD49tQMjM8PpHNDDX
p7Xh1XEZbDEUWQzyUtISSV8H46vbIuY/QtP/tSS6L9XO0b6R0KIuwQG3iv6Z4g6wCfJzWfEgSUKP
ttM/JhUBGRSlV2tMVVaQnXinU5jPf2CrtbwugbD9EyAvgZYWHYwux9yb9CE8r7ZMRxJPPcrMVlhO
/6qDQ0kU7rR0oQFXWxorvXL5e1g/yJzwaPqR1MIVt9M1+h2kDXPYzCUAxCVch8yRYRtgnfn3dnnG
rN9v722uI2quu0XcJeENBNM8+pYSe95RleAJMaE555h/HeYAxvOjQkRnatGnT1pcqGEwZhbjeaCZ
mjXpdrzShf9hAjqwqedzNLHOQfSuvsTOyXXXQmWWWsfhjud57gWVC+ljK6h2x4iwTOCrztNbBXOH
0REwZRRP4UowptzkHOEP8gCMCBoDLhIV03aOp4PiSH9pE5jDYjVhOcSxtEzNzVXAuCZYzFl4kK29
YrUrNOztp8qaUQJd92eqceYpZWpxfYNLV5fhVcUIQ+wKjhYmLwNlqWuoDsYHfIy0ZxuTlCkmMnOR
rIZNseupak9VQMdHkxtuONAZgkx9ebIS5yY0q26h0dpxK6Q7k43GFbYMxUMBmlEHCvxDGlpBzFKj
rCiAWA6GjIbQwROTkiIn6JeV4lj5MyLXLGiczwsStLUUT8YDKTzKqkWA99hTLgZjwfmxoQDaiS+O
AL1AfESQHgnVLe74CzOod/Bnho4e3hF169MEyuQVUril9DIrVqwhvB1pMVKEeXFt84cJJFLBlpsN
uoHyqAqECN/zYCa91CsqrzfCmtbxCS+qKZvtTPbaxgnjvZzcutGt6YjThfSDqWJ8mOXPmO8//V4h
YmnWkxApz6MdsFzKLVDHUNyW4o3NO1nA3wt8DgFkmhceC5j+Ja2SB8BRJZSJeqOn5+ScLxFsZM6I
rL9ji4GF4ZD+sRCmpeTGHE5iwQjMqp5ifUXiTGQNWpp+XpBqjHVg9tEI+rClck+rw/9CyTf/I+m8
lhvVsjD8RFSRw61AIAnlbN9QdtsGEUSOTz8fZ66m5lR3Owj2XuuPVB4W+pEuO7w9ThmvAAARRDIJ
896CwiGUwFLCFcvla53JcTlUmIa8N4WtHu93cAaGGtyVCRlFa6a6DG5gEwlJOz/pm/YDR7jWPu5Y
ejaJe1cWPR2Swgv4EjUYImAGYy7n0idfrN/0m2q4VCEx7bP1h2T6+wsRA6n/tD84KM71dKMSqgi0
4IZfbf6gFA4BbIz0bvipmXXkL/BKxCLkkpjdXWIXM07p79xCd5JrnzBCPmcSGBLeAr32+amE132U
b5HmFNy/zK408Rr9iW1TIJQVeRjKgRVHmwIkwakZtpuy2+jqbUQnQx58317M2hnp/1nRzFjsJMjJ
pVkf+aWNPq9B/SBGQcaGCt2MczHbgU69VBuxL5pZP9qh4dziHoWPRH5I7o1BKfLSuJurlfytnzHs
zOkGfOkmpYdm8T4Vu9K1fvXJRXMRfekLkv7XqbQmj3D2DjLOuMhot1z1il3ctZNCZJiDdGfcIgEj
EoB+FlYpu9qRu7kD8wFHQYOGJoNoD4smRlSuyAUcltAwdCrwH6X7TlQK9niR8NSS5LVBfQl+SpYk
/5ejpvRFzQvs1q99gfUN4bLqYkpmxmIvLNzpty2JUqK6fQGe2TRO8kAqSJH6hGPzLJAu6rzLr0xf
T+Kn3Hp8oUz3+Pdjth8EZYgb8gPDKO4j8wao56DkeVGlhVjFLpf9KYTvWND0bm6VW0Fi6jY0zh2j
QDBDRxlMCpAE9k413tadTyQAcDSZzIE4FwmW8orZLw1WJBQJ1/eOdBnIBsyzG8KCTRqLVyVmjc8x
38CRaJeqOCHoLR8swMz6Dd58YfHeFZ/TLvtXcOpKO6AukSbKP+nGM0S40OWPvQGtOFPmNK0IKgBH
h3QvNS976Dtyd15076EIJ5mKw5qWxenEL7SIl3SS9Rz62VNYl40PfoP5USdiuYJ5JK1vaX2k6EI8
i4UXhAOglPFZE3jkUd870CZvVNWNzPy0avaF6RMF5PCxl6CjMRsWaglpMhZahhvrCHwY0ZO5tIJt
QRMNZ3Sd2eoWZ7ZwJd8Tv0yc4JOd9U0sQmhpZsgKReVk2aQBWLYIyvkiGGfWCleMAiSfs9dXdLlE
LeQSvcwKDwhhrIKTNdcQep4GHKJVDqCFGaYyDQmb4mkw4IX8DLIb/78POwCximwPglA6fT9r4S4Z
4RevjYbV8I/sCJPrgkuFqWCke5VBXtgsBY8EodlXhc2VvCTOkp3VOixcORKE4utNNgk1UctoJz9i
oKKD1oPIPHOF34Y2g1pIeLgu9KMo24ni6OUpjSCLbfR1+Qyg+fIq/8hIvat3SnYxBv7WkWeP47Av
SeJHoc2lyQ/LqUfWc56e3nTTMgsYHzYQxvAhrrTiFu9wpYyFwzHNFG+Bl/R72U/Z88rbZGyl/mNS
kWjdKYLgRAYdeSVXeV889Q3NwfqwZGySlR1pmeanBbTaeKP+EWEMZFHnpvSxh1YerDu1c8MTZ99r
2pXjITYPDe58nRJjaJ52XEOxo60mbROg6aik362yFom3kb//u/uHdo02DAfgjhwFwnA6HaUPmw/c
IZ3QZbQdFap4RdKiEOEPymLD8gW1R7KNDer2X/LJYr8vdOIjIGcw1jMshS7ET5EdFApEdzgh/yYq
BTYISTSFT0wiRQIvBWHICLJvHKPmQ+J6hqCjMQVvA3XCt3CvpNsCrRgqS4MhZcdTX5SfPQD7rOvQ
KF35pBMP89ngHMkryMFCGcZXWBITekXp48nW5hLdZChgeQNgWTLCML4q7XVEr4EEAYyDW5KBiNrk
9lCVNy7bJAMU4uwgqJ31PmF9n9Um1eAKQ4hDH8HV56AQdadv+Lnbb34r1CzrgCcokEPKPDci0Tzo
UXAowCKgaAZ+L1y+mHUcZhdsYPkVtyhPP+RP9Mkx9opdwAvrGIDSh/wdpErrikBWnDgAHPacbrgw
7iRHjlBPTuRrJ463tDzyoa0K2OjClZAjYJ2m5ggQDXAeZZEvib6qX5nlh2cxkO7gsUWnONSfenPk
AHz1N4Xt1SWWqxy31g9bd6lR78RvEUnc5U3Yks+x33zCIq6FHwwabOnAvqQ3ZuMnG4wOclpv6PlB
xKGK3gQKlzC2g1F06lkc13nuN1tEMwZwdM63mF8lyQmLPU2jUvZpYlh08KAYMYmTbCKjW79sJsbo
dcuEh4ANdCZg8Cbq3wJjz/DgSyTY5L5SbRmyyNiUJLfZP6U4iEgQv5jpgCyxLnBXSX5ALILF3N2A
+Vz66DIRLhobntBeVJnJw1eRdjLgIA2HHcHDd8x+zX5Ro+2r4YSITNEGUHPu6CVWJ2TVynTWiHxI
PfNNx+D5HVSrsqjBWX8CHieRDA1j935D3QBeg6fFUFN8DAsEDJHuhaKHDEggFJPyn1+REML766t6
I8vDCR2vFbIJxv3LAG9i0jAdgzuMmMbws4oxfy5Yhq33qmA7wR5m2GGzAVnfE4k5a/roKBnXmjf8
RS0tfYt48UFWzAILeBYtxXHP0jr85Vv9XxHhjrkPox/S0pBWszOF70OrCP23tec79JpyNwkcbGht
A97thQoypsRbVSLt5RRH3rtZahxyEnJd+oK0141ptEPhIci/hvFtRV9v9E6r6QoiOoWfoJgDwGu7
7xNvsk5t4mNIwyw2VV6GUA69sMJ8xzvBZWgQizBLmy6jOdoh/+1WWR8jCFC8av60zKsxxd4IDSCe
JgXgkpxGpZvMsxo3ifcGqLFuLHVKmRnZWmpN+n9e/r7Rc4fyRg4RXWLmbHzBPA1+AIZHerPQESy0
QOpRyDdAL6Ia4MXN7Ct9r1UUDIG+bZI3idw+bJDZIXRjDUCHkCyHWZ3PqoGAeiFe6HGDYMLMaID0
BCsE/RPs5Ez7q3MARTVuxfxLHT15zVeTGPYkGEwQyTW8823aoxys/XWEO8ptfooOGeymHQJHLH5w
2SVoWS71HxO+yohxf+V+N8//iD+Iu5EPBWdcsmBbQgdI0V8SrsgIyHcvzov3ih/YfHl0DepIQpY6
73lmi/qmE58h8QJvDEXLSPNHptRG+aIgsyIqkYBM5RbANSvm+S045ehxDbMz7yJ5SeS1TBNAcdWD
Tx3qNRDvI1m/vfmlD+6UAeT8a0jGyK5W+U9qb6PpvSw8scSJ1U96xjUDrzmQ6BzjCdIwUvsIVfda
N82vbt3rxAOfHJftn/hp1ouiP02Hzvk2HpJfh8MhZqJ56Nglid1MT1m4qVnPFfGrjvepq+fb9EJv
ECJnLCntXhrueXuYNToxtJ/6wefGcyKGm/wWuZLKx7CtTwKXSXjEa8Oqx0x8He8NatyCDqiW+whK
jwoxk7/Ge9E9xugmDHPJymsN1/0CzBTIADoYM0kdIwWNKHP4qiklZlHqdVcRvzvNA1wV6NHS1mgb
Q1Lvm31TUlq6T1HXadGHOpwqynxzm7NqeJSGBUGGA2+VautMJZrMyzw53Lz0hxr+6cnR/ECZXi2V
B6olMCuSRfEGI9665QpjKue/TlrYYWSTUOaJN9tE6U2J/LTDm5Ze0UGV0Cd8LwSDvD+r6lDMtcfk
bh6aiO0VaXLSuCJRn90251anOiDYBImT/P4qK6l4mjWy4gUGxQEDdOHG4OT1SsE/bsCDtN2tQBnH
MiEYayv7aMyDkn8m30hPDBNtvW1Ex2rYi6NdU6u3l2nWqQ6N8UOfMNB7Wf4j/4PbOqYV0p9DpDO/
V59l8Y8ioZxsiO5fPdCZDTiSakTIH8M9wvnfOjhP8SZGId1YNKD65KtQlVh9V6TMqJe48pKENlIu
UUcM/zh7k1Pt0ZlgWCuN7VHZvJimEfYw3iF9gSV3jBtqfp7Mgg+1AssPZ5OoZ5bHUaSTayMhbay/
ScrnGl0U0z6hPo0whn+ANFm+LyModtGr4tsoe4O4pXtSB694HSNSHGU3Sg6aRvgXtObOXBPyVi4Q
kWTq0cw/h2qL9OsP6WYMsJPqT5C9l7D+N2xeWA5oyArosLFJ7UDCkm8b9LnxnoJJgxstWqcY76pN
g5dS22PdTOnhREATl7u4Wb2HR1zvSHSIcIdoC/5LoQ9OQVVYtWSlnn4wy1I+pXL+gsqwgz4qOt+k
k5HMNganoOOARGcu+URswL0B1DOyU7XD22MA7pZwcehL8M6ETLlHGZqUg5cVTSPoGzmHQ3GvkMxi
K9QMuYd0tHdLgID/Ui1DwmswiJO58bb7CijNtuCLyT5LWmsBGcIh8boCu1Q7BsiI/VcV8WS6rek2
7ZUJN5Soiy4dk/Ssl2lXz1e9VevfoPun4CYD1aTqDOuUkIHcUlxNl0rspYlv4uZ7wbHEP1AkMBm7
ml1zFtLgMdwEhIOv20uEkJgESGHVQm7V2W7+awMIwXfKTypzndXSvm43VXgC4ceBQXhGEGxwEDaq
C6T8LojxmK9i8m06GgNa25jW47SnDxBE5Un7jpD7JsUM00H5oyqwv6r1lWo81MzMUCBgNzQfBvWh
rIuEWBay35sbDeAU2pBkO/CDYgV3lF3YjYAflGSZJliSSHrpPiXc/4NE7CwXKCWx9luk8sAzUH3i
szSvAU5rdnUExtBI0Sks1gze8hkza5vMIYc21mxt1+Vnoz2UMFoT6V0tn2OS7eBCsGir7Z+kPugH
SC6ldVIJKy5+KadIsS6G2m7o/v/vIXYY6g8aYGh2Gd6E0p8t6ScEfcswlurxycxW3cuLKU9af4bC
Vss/ofwGQBjKmRjOS3pAaAaJEs5MBESzzt4XhPWESpDRmvkAU2HeHJFIGWA+KQ/DT2cuA855TbgT
9ltol7Y75ul7+aYXSD7nBCh9SPl3AlBWFk/YavZX81MmZKEkr4VUGFhunmY5OgyQYIHP8Dc5DLzo
XLW1Qv1WtCb/QhyQnVEBiYao0Usc/H7J3PKgodwIVrjPLI046a/4M/qMRg8slT+ZKyRrMGZHeH2z
EsofeQVPXYbWlG89b499969Rj32zn1BlkC02kIhEgi/JQmtW7x4sKieCGSkasYjTX0fQYhJ9vkgJ
W7DA+p1IHcY5GdyGmKYwgsWg21A+6yRRN8Y+MX8jbcFOZqRrcINCQZ/m6cr3hP6oBWXRYDl0ZG/4
NbpwzW+BD10mVrQvl8RO7Ub25krmAmeGGJqfXOqWCemIKqHqx5oVqyGb4acWvpSv+r2bM0tN4w9z
fjUv7rd+9Wc4iepmbEIEtFBruLdEh0Pd+DDC23vOa9s0oPfDp8CrJpXawhD/8Is4MjqTrSas54e/
p2TZxc2Y6DuFrgpMBbhe+u80XPPnTiK3G2myKzWy+WDapWC58HkJMv/q9C53nF5GswumdQ7tbpB1
s0y0S9pT42VtK/ATMktHDwwX9US6fbdeD0ZrrkVlU2Q30OiBxHkizI6J4VTaPwJdKDLKHtSkDs6A
cCOCZHSJwMCVnjEcx+RutPEjfp0TcvKsC8PyS/KYjZP2VkubdNzrGIKCT0PD88dCtKT4NHMyMg2q
U/b+K4PHbNObqw0Ec8XJO/hWsq2IsGPzyKm5EC4RyR+iRgWEsQqi3bDNAW1GP9IAEZbRx2uvBJuq
lpjUvVg80igPfCojzib4MXWM7Kt73/APTC+kV6euOFWETSt7MQO+I1YXnKy3qVxlA0+3eb8VRQod
1LOZHzMKZJQzYDQceakcwizZzKYGeLekIZYgV+lIpCYLOJCgAAdGNGb2i+xM27U0Ei0ZFzr9nL+9
QccPYZdM6Rx+4RLH/AGVRQWVRBIHZeioCKljQO/Rdq6+L80E1QtPH3YM1IEtMnncB9uo2wX6VSfO
B5iyOxmvOy7jl/NXV5RvomlR6QnktCVClRV+D0bXamvOffSwZOjlKJkQfDgG0DN7XfysGxS7drsC
1yZekaIThq/oOsm/inhv0TdDa+HpX1OLmBT/dOL1QkCHzn3zlXJy6+YIsq518Gm80YWgywHc2K3Q
GJISGJB9cyY4m4+XFyn1Cdw6Tj/yZ/6+C36IXaVBG9v6VCoYIiKdBUBENofw0us+OWyQ8DL8TLEX
t7uGmazdC8eocC9AG/KDG0knn+RCSooRsADZ2sKRLoLo3DlizBJPu0NatojcUyyeiWzrNOFhnac3
tvix+ssI/mmxChD1swbazrXNhJu8sSea2Zq9ZCyBVZB7xISxqFgs3iQjqLvot522JQXwmJwp0Qoc
cnpkTGJbMC9zP+l2qSy5cImTQC3vZITvDmdylbEFAe5Pxl4LL4TxJt19eqH2w8jiAo68/qEzHi8i
qYOiR9QOdVVCvZEktvynsOLXGXHPTjh4giXJLEqPiugQ08EQ3xGtJES/YI1FmoyYCMUAZFd4eNsB
Xj3ksim4u4CuFrk7OZlQYacBIQ6TZBbsx2ln3lIYfPlgnkfxnI67t4d7ioSrNTmf8JrqCjxJZ60k
6wiFcYM3GHES8yqkpvyP5Drye9kSSMnm94MxIvR4iQdjRcoVYeUsdeRudy7WRmFDt4s3nBqmb7u6
41479j/8olu/RKZABIX2T9C2nIVYXtrOEe1k3y4nc8bc6DyFST7Jn8OBlMRo7nAiMstPbyhuM26H
xFFZ30jLMelUM/+LU992X/jr+bTJOblQPnrEDBw+McypFwi7GjUGXscdfGCTXkD1N9HLhyIJCO4h
bkCca7kA2tjGSHpg5aSaYTeh4yZM8B+N3fo+RRGFR+RqytfA00+Dhs7/2TEhvu4DsVuD12lOU9Ei
iByno2OeOxQ9N5NpCWROU7jLRM3rmbsYgYrEK4ylQhY4VfXIJghrVhqbti9SbdbThffCCm+RvuUw
IbuSPTFjz/6oYKmUi4wy+02M5CpxYVOnxtEVb3Ap4aHONnIHDNobSDsr+HqRZkKWo0v18/xGxBR+
eYP6qwYP2rVytxL47k4IrpAClUtUISUCDfGUyvShL7HNA3Zm2lp6/bx4vCCp1f8irc0I3RJhFqhH
3m/ucnzMGq08n1T6fQqOtaLRD5pXmOY8EQBXFNrRa0Wfbk8YSOGq382Ntwx0NdJmeHOgF2APHzmS
vJ01fnyrnB1XJZ5+O0NiNmucK9EeGhAK2wg3ceq/fw3idcggvpFbGLqcjIMAsgbZXy+gJxT79UUe
vWntEZDRk1kM+Aq90l/1D4JzntKGQmKCZwjmI+OcRAeEHbYfHeU3vn7qRfge8Xo4lumjS4aNSldN
6VK63X5Xicc7DDRoOPDwVPFw9qD2p+2Wpuef2RmBRu6VbrkPyDEVdzr83eavg/TIF+x76TOw34pr
rhTDf2/4KmXlMzAxW11U3mK7cKbj68DDlh2m7qHuMBxI2CwwrZjlcviqaaabFn9U7FK1OKfb9xeC
JNf8jiEX8mIJ6t6upKN8ItZMHZc9NR3AzUNEDLeXHMAyFtwj/2VEoqACAhYftEICf7JQoGo2qOZl
wnNyDC+/2bfqYztZZNfRtTZH7WtO+KcSERi5cEgpTJC+L+WapCj7NX9CXo4iPP3IwEL3vAREFhAm
GC+2w+4nXhJJBKROXRzdDyQiAsD2bpgd4AKIugqXY35nZINwFRxSJEU0ZOhZKdigVZRPzplt/Oxl
V5wOZOJcedaS4CgjEoNQAmKY1elLuFSCKXkeWQJgdskGLnUEEDZnhD78tNqG9DYw+VWd+SwAxjr7
nslcYEGIe0f4QDZFn17qReoG/bNRufW6NnchSk6DXstNBT9HLg4a8J6UJLo3wIv3YsdJ7prYgoxj
cpRMR/CiwdG+BgRqnExw+JFLnztvluBSbSzHBzhBvf/FAiLoew5qg5jE06zpZD0sub+bBJDrmv52
xGGZLjsm364FUJ2+8Ar75ANRyh5lK6U4psChX6R01EDti9nRwXSIkkM6bOZDep0bpBKTU7NI63V6
7a09sm5Sf97WKmKHL47xz9CsjGn/UjaN+pOGvslRVR3mJJmFZLowcYYr+fqdc5+ENCoWmUAw6fXu
9IjmmMBu2/69Mu+9Np4trXLgseaqi8mKcZDZNQb1zk4zbdpV8BsB+qk2FMxULVMgPmSK+lK1w3PU
cvvwC/yzMAEhZS53AYRQ48riWv1CB3YQhFvBZFpwRGFVo8APZ7enew5CfExI6RXz1YBAqd4DPCHa
8KJ/EoGjrFqLqPNEODbiHpPViwg4C/nFnohfK/x6K7heKfVZ6Khf/kBPCuTwDHCcDXCpsMtMGc1r
L2RvR2JcVKHQfchqIv6MD44X6AmexGBH8PYcC0SxOdffk/JajNXwr3zIpHGNxOm6JErVX0UHPatQ
4xQ5yeBkX6WwDZpzWi8pmCTRV6WM+c0ru5aQR52nF1k+QOn7EiO3ehFjv7xZ4zYpt9K4k84A55Br
T5icGI9+dy9gcHLOpJqMZo+4HSne4fZTzI+WlDMUYIf0+QIrW9ToMAjbg12hIYkR/bPzu0eBU5sq
PNrcRKhmexw84NCrYJDe5WgTT43NFdkHu4KZb2kR/ZAJBMDSS1OznRR4jWqKtS4yqcKEvhAWKaOQ
UFD3439/Yw2dlFXhs19YuF5PqKGl5IP4q6HywFRJbdu1LtR8gzpZuGclH+5DqfjOF9q3qFzq3/iC
Bi675Siui1ViLTsd4hMgePO+hvKGJ5XPsCxcs6dt9VZwcCkri0Fj2jB1USmxkoe1EVzxI07J04yX
TblJzOOkkvAFqVJ5wHidtg1Lt+53hDljKcAB/2L+HjZ14+DlFnHdAAmdO+HQ36lClpHxSeB6bGh5
sonwPgaNOy8CXPb0+KlUdLFjbnGPC27CxYs3AQlX9yMxR0hLJYfy+ZcQxpc+TVo2YmMVIlOgWI+b
PKQsmjVJM9fmLmo9gs6FiqUHYUdIT7Enn6zAlbVTzZzKRLzHQ0UWKHW8yO8W1Xec7MToCMCioz07
WkS5no3ARxaYCjTfVm12lGoP0GphjptyWCPVYQsx6dCowk/S/I5q+tBgJwZyC69AaMDkMcl4ysNU
Lkj9gnxrfvB2RIxr5Lcokmfg2m+QXAX/whC+jqe7502EwSjRI7AyfEno/TcCKFT/r/kr9RW9kwVi
yHsLvoUx9VwRzl9e2bHQqc3OxcHWfjneBzs4YHXtb1J3w4AUIfiKKASviSED6Rsp110MpmtQjffd
lUtqcPVjy6hnSn7X+Ll6mfK1xpi5yn4TSVg2Q+cwd8fOWHwOPC+vJTC7aKELwWzsjOh90i2ok2pQ
cIXcqIemmPLfAZtKsuV40gIEBwcRITsRQnQEp19a8ByHp0q6NtmwZF3Bsx/XsxXnJqtH8XUn2g8X
wQgMSaENC4a+nQhiTOFzq/ZP6O4DMijxOyfulYJxfva33WasVEAbxrlq9iqxpzg/eUC0vTk+Qws1
EGNMSYl642v46+a5IPwz2iMskYr3kehS/S8XLkZ57VBpuEX2VPhe8CySgrDMfgNo2PdK/Zj1YgPa
Nsi7gByqckfIg2Cc+FyRAIjS0wL61ymPQdykruvyFhRf9J+JybHV7Zg3m1/Xk5y48DSSr9f4Lbnk
2uN9WfOcA97t+EtFcpDkZT4PFOGGYIwRXq2u9tozlwYEXTrIpfozcq5KXiKd8uI+t0yuyi9gYwxO
qiW6GneXBJwBIEsrGkXfI8V+4o72xPxfmTx0GKXxLzxP7sg/MXwW5prguJDc5mjEyYinZPRhhsjx
IyGXl3N6kpFOqn1CQ4IoLJPyRwsSRPDLhCWi0v+RIpwmtwAhmwWrkmJBIV5bwRZPEEp+H9hxJmnL
KN4N/GvIGvaMT5gAAGECgjciZkbS4WE1kCtxyVJox9rV7IOzOp2zsKQ160NA0juH5g4/yKRBFq3k
O+nvL/UwQLIRhICPhD8yclaKFBhsRdYWjYMMDSmR2uQSl8zYOZtqCuMW8ZgoMhOZDMHRHFA7cpKA
m7AISrcBqWXsv4mMDz9iGgppHtLxYn6o8lfJ5hsTQ7+ZNqKTrBtQCGqWnObMosAYQvdq4pIM38ek
fKF32aAjRT2xaL1hPdriqebQIoCXYPpuhdhiXMpeNR6ZNHhQmPKzr7HH9haw3E8MuK7Kb6YLIdf4
d19Mz5Dx+5y2h3dFce2s6nyIQsk5+wQBEEqqx4+6PteVOZV0Ubks3gT7YmAKikujEPuL1Y12t+Ff
zGeJyiokRJCwEi8Xz43w1yOtzcnqQ8Bw7r+Ll0Z7il3OcoWdRkUStzS8IbTTE/9GAWrwPs/p/bjL
r3zCJUrWNPw1ejJB4r2+TDt6SRdEW44ioV26o76uMgPJeGC/GZbKJeKQBaTQfUO2x/Gb6RQV3qv7
la0PCTqTiKZqG/zOuW4r9axnR+snigtHR8vInDDEBhqO9VznFVz1mhsMt6pUwgxhuEfCVTLnNShz
WDYN5Lmx4dLCjnyZtNVtGzrmAUgA13rugiHBtaQNcY52jOaeaRGwDscxoY0wLlPyz4pBJfs1sJsv
REensNBZLDMECgw+IjVhL1RO1VwZbr+oXFBt85kcw8yO9hOhI+K64fMOfPgo8YyxYFL3DLMPIDEj
QP624vsj2Yuk/VVwgGRt1wIbe32AVUEd3+oQ0Q6lk/+4hEhcx1UfRfajWVb3GH/H2arY5m1eh16j
98tWwh1WRyzpXLvdOUEQgw/OHfHEI/TM7Kw6vY5sTGD1+pQu6x8wXZrpcQ2eVWYOKCXrkhELuFIx
mRlsBZ5y1ZeoM0zDHcdVTgwAP2WBuOCAvguOIy9W1UmzMYkGkCgE4kTpTystLZP3ew7NIYKsHPwS
ZAsRQc4Rg00Gld5lgJhdmk/UTtzTAIhok3kwpnyHZph6BuoPVnw//UzRoEsmum34JOQbq3nwy4Zn
MYulNoOAan5gMM0fVJFCwLQObNIqUDizODWqcC6oXBAfSezUS3ZEfdU+mZud5BjT9ljaFnEqbGGH
lhoC4lU8FFQe+pUiBHjK68US8pTG5c2br37AsFarZ2KcUmUtfeLAzzjIom8utj6mBc1Jv+HYJfMB
/TJWpxyJA7Idov/faL6c96Oe84eSPQdNlR/aM7ftdK1q7KJe6Mt2sG2Gf/JrT+76ngRFmCiUdo9B
ukdX5qJZIPyM1kTC6sWD2JLg/WvxYJoLWYct8WPsbKWnYmLo1+ZH+KLAM8cq8lW3uwKwxcKY1HBz
LjSDQvgM+poUMof8I03cGpbbtXZek2JvY1bLAxc5NvHHQE0UF0DRvrcsiIJLU/C+/6yRxHBMqDto
bUH/FPnqKMAxlyQ7HKaISK3BwQMeEcruDXfNfLaslGOx433rum+jofccfxrVyDyUyQrvAPaFrr/x
VdqzZV0sSjuanUxoS0fqJv9iTNhciT46+cuJLE81HzuBjr9TNdZij9FvKaAr+Wekc18Mgx5+jJ7I
Y4nXYyHou6HFwnlV8B3Wi3/YGcjpA24yshWz99yI+tqaBiEulo8vTVsqFHpgxmPuGBm1Xwbu4Eei
ItB1BTynf/WRZ390OHeXBXSSTffGiDhM2BLRIm+6e5NtUFfxwIJw9KTtsLYvXt96hB5wMYv9sZ6Q
Vs0zjQyCXVS6sKxFvC9ZcBxVJuMDRqZq8oxkXR/BoDC7iB6pA/EeOA4wlANDA7kSVnMpx3jmuQfd
hrU/si8DihC/OOPTGGgJN0G3AeA9FjyG/BmdyNIKJvL3RMFh391H44QKRIe7wsIekelxojeMpEF7
DsFk+FPpCkBebR1Jtmc9VqJ/Wg5APyOz6Y1va0SzwnjgYJJn138te+VgMZYXWBABpu4qemtlg6I3
sPtH3e2RcwftTxrFRI7vyIpEXdz7YfzRRaRI+knlicmh6/AiHvAQTkgETRJO+z+rX6ygeGxKNnva
iRl63rs2/ZiRZvB2TvMIzAVl0jL/GIbdi5Z2VHb9/U0oNVbLgGmPdgDShIz1y7oCXftk/gAk8e5c
5syh1pXkPYc8j3ZLWgqIPDFaSxbWEYVr7ZXtXUP1gIw3c0phTqoGBonWSGQZJGaQqbUbaKv3MZA3
0VWhWcElEycON5O8Nz60DzKPm7285ywlU+VkDJv8kfu8RNSPQoQjvVZJKpDseKPcabuQV28bgjPX
IfujA4owG10rrNzcu97vHOkDwwjMhfXDLBPvCHhK9kq4oZeiri+ifMMaQnEyCZeQDWjra+NSap+i
vLbipUAKDAgtXBEUhY7S5nuIv8sHKB40JoEOg0eVbPFbUbxzmzAZfxlwuQvtI4Ad6Feo2QdKh8EM
4ysQyQM6EovOQiZ8w0ER2FeH95ztMKDF+OYXWz4SglkwcaDicyPcNXHsw5cMGP6ZiqjDSXekiEab
C72dsa18QK13RgFzDBhOJyLrrkRJN8snPypPO3TsPJZgqujztSp/R/O34hTAI7alSqBQIL38HmcG
A7KG7QzIoHXTXywivDK1D0mGXEivV3OdFa/RuGF+0z7A3unCAUwLyELxoCs1gFcCSsXuD5CbcM4S
TPVCkG21uyBkSS/RhDcUH4Ar/5Mb6qKPyOTExAZ3YgWVQUBCMv9RZM3+EyISQHqtwlWInEcBMZMP
wGBBQKysJ8UeCKEl+pQ5gy+PGiVwLrm08go4HnYtHFctGR6yJ/6J54h6Fe7HPXwbZl1orm1g0Tmw
RHesQKo78//2Nqs+fdPEMFM7bZJHaNBFZ3cebwk2Oja/TXaRgG/bo9LSag+DYBNIiNdJ1D6n7so9
K9AYT6YBykE0Sj2KNSL0HA3dTs9e1SH4xqmRPZqPxiGPdI6itPtkpWN2Ytit/EI7FuMzDRGnYAf6
eBMLVy1VDh+slQ7Ggd8JwoCLxPp94y4gRBUlLz/6fubXL9bG8BJKqemwOUD8V9HqvaGXyZeWVMM3
99dT5FXDjvPQhN83S5HgxwKOwN/xveZBT4drwAwPe/Lu16F8A+JV9R36fqP5YNJHAD+fHOqaL6XR
AQM6iUSA16rpVlB6kDmk3/0DRG/xQpCKPf5Y3SoV1gNCkHLHDBnheqJNm2JoX3yg6UrcFhZlvBdA
gs3NHH8SnshliIA//lAfE2VhKR4P2jHwA+nfKbNiOnkhAzEsvt8gQ0xbDPtLmiLZM1Ue6H5aBdbJ
KBG6QJ5hufrNw62pzWmxRLVk4x8KAp5GE6RQRWyttW6GWi1W2LhoIxVV/40uNCUVdTJJtId9k15/
YqIua+HDqD/7jOwJml49nkjaTTOyduGW12/hroKFtem1Gq6vYqXn1kIejma5CSICNXQY3lWNIDpT
VJtqmS6v3CYhqZcwW/2Y7rpfhe9lojqGlixSUSqjhJYDTRmoSj5BSkvPRHQaKaY0mNEoWhcWIZF+
dhCDj9Lq1m3xbC+JU15k4gkR+5b4RxOE92bDf/nRK6acEZfFA610ouJChFsi2Z/LSAg3CBDe47VA
6p9weSQ/5cgDin2QJ04EjMTLVkT1QgfEioKt3vhSfCSowomsbZ4erPsLETjZRsMOA2wkr43fvHkI
A3IglAujdtORNORQyhIZld18gnBFD8lPpn+9wk/Noknpks77t7nR/bzjHRs/BoyQmCld2dfQjSvI
nfnWeShe9eImouSqMG8XsgVKTk81sX162wCaAIaQHffGUJurSyn1ddCyJKpZpykfCDiCn7gXefeU
nk5hXj4j7rcC1NH8V4LZsFdjHsT/J/Kzl/musGyColAB7UnguMwMsLmcdpbAdT3ucnMn88fk6S8t
bJnY0g5fgTHwGvKTFgRSJNQHBMplbB8wRlH4P5LOq7lVbc2iv0hVgIivAgFCOVnyfqFs2SbnJPj1
d3BudVdX9+579pFlWOsLc45poGXg3hZYHcgLmgnukk158QkGCeDCr2kwfCwQE0AoghaH+J6QJjmd
ejM4RU88U0sdHwK8OHbt/bf4voeXjEHoBtCE7sCBjAsvqP+N1HpffrCtgpM8X7dLaw7nqg7o9hWs
6z1G78znAvAU5MTCfgidaQ11DNYbG81/XGHv5rdLuJg5s1pAhjqvKrMNyaHVSX3c1m/eUf58bCWo
abi9zSUYY+WiHoG6hjmcW5z27bphBCWk/wCoFPBmIbdKVrC4L0fOiOROuga5gTcsVkjjhIW1jGrL
3wYdKXIvmoOoBGNArF773lPxSdnA5EBAdwLGjl9gUZxLYg/eOFJz5VzDh6MAM5UFGhxOYFXCu/8j
IgnUAc7A4QzwiWIwxipVgImwBU5NIpc9PhGi7eSAs8kNbUzLxGipuqsfK3oOMCga740X/PbDT9d9
VgBFKWQQ64EpMJyezbHLUwFGWLLeH7NMlmmQhf16yZzZJ+igeUxIEaBCW7mZjl7+L1Pm/TdAMkWb
C6mwO3JsgxqYfl/KH3PCjIXyaMs0svq39G920ObHoprTX1AoQmlYsHtlVhPsm83yC7wXhnLxYpBH
L5GAyznAWBdLIQIVVl8sKrgUaInX0jdSG+mg4EHg3BLOQqutEJ1gF2lnY4ZkvASbZyxGY3ONGfqO
wJdX4RksxjzUsaT2jztFwXFjUckZtB+m8sMfV+t4HS2/5Ifyi5As/RfZtbiN0JJwqtC7M/HUbpiD
+V/ev4PiDi7WlMo4tbtCsdFVEOrK6d0GxMxLzYEV2VWVQR5RxJHbTN8RYSSa5RN4p+J9Ypz74I+1
hkz5F2+JY0Rh4Wpf3NT09tixMB5SUUXhnq3KuK6XnL0sDYyrpm6eKKiwFvEctwYDaTo8TjsCGmIa
GUp2DUmtI98aDq4t7cZD9G1lJ39F5NkggF9x8ppv3sOEXoQJ3QJOjGyLYOEYq4FANxDY48/fyGze
0SbEdrsjsjFvBVcIIPRBL5AegAvyngykbZbc5PpRsiNI92owSxdH6asQSKdk3MDbBaspcMXhnFz7
4TMaP6QRsLyVveRdRRlU/ISuoLMcmIXpJHHIPzRXAJhj/c2GHzJZfVKEYye87Z7kIsuf3nww9j7b
kXZZ+0wlV3qqrq84qb6rrpznwRHizjcq39iCdEJMw/z4vPgfhat/K7KH/oMyeKXf63GGrTPFRUdB
4c2FYM91FIvCFc204JFL8rQy6BhvD5EfPYz2AUdLL3hSoe+t5W92B4CttD/xTycRkuHt+4L7uVpz
lOMF3ye8jigVcOKMHjadjG9bu2F9AhwyjnNf/KdA9Wtc5YpWmfPY5bFAHQiANccGHACLvvKkkvrz
U4gvruROYf/C1DI+Ctsw/wjfc9HKT4CnKuTipyjnC78QDOvAXqfjwK23WfgbHTc6ZtTDwuJHQEwz
fLfDhl/KOWEzOJjhm/4hRkq8EQT29Olyi1JImj5DgEtw37ZZvhfvsQu/esZ2RbO9UGWNi51COjSL
XcrpvP9vqcbDTD1V8VzMoVm4anio9MzplO2bLSzYJhKzn28cWA4WyT6wtQ8c7KgbTOEymMgKaW2C
D+ILsuWR2QvNgHrg/4PxkrigG2ItGty3mQUwpoHOhrBc6IZxlWkYm5w5JU4/5sB22evI7E/GF6Rl
Djt12tEK0BkT5RLfyS11NQbsTEhZIerpUz2wfHsz6aFsHRx67qCk2vH6mBkcSAefZ24N5Tx4pkwK
h+iTLgI8S88SarxUDZ7fqy/de8BcA0+Q/1XAPaImBtcn3Ibe0X7nvHYG0hLZenxwJo4D0sPgd4H1
JdPOanNoVLy5p8Q/C4iM/iGtR2HNvpSOQEdSeuipgJmNcjsyK3RpSOhwER4FbOjoiDXwUzSDB9Zc
etV6AttJdHUAPLaichh1D3NjIqNmZfbRkr+HSmWTyw/g4NrP8phFG2C+hPXoN1SYeAbmFetpWP0t
T1jOmItDvctJL+CAZkgqkoBL96i0R0jDg0tgEYAULbHhFkqw5651s+YoR/Hb1NsrnIP+GKh7EuQz
DBL6gXesAf5Lp4cw+SL+19JEwi5PnAaOZnTgRB0vDD/mPS/6ssWp1q2RDfIeOLNU72oIiiRXrLhP
WWINP9iONVQ6n+ghmBokD8Q4hJ/YgnigzFl88qJ1uRsUL2L3sm+23IAwEBLdaF6keltkz3FE4x3f
SOyVsydeN94y7owOvT1S8AUt8Krt3GTagNSEynwdhZ3Pl9evMSNozDExLnFBPhf1Px8xQ5OchdIp
8b29PTSyjLDPfAREwZAHievlHrLrPX+KM9KjiSi+I4s7Ur0E0w7FJ7SLYDU7zNMLSgjm1njWfG6f
7iSjBGHel+75jfKaQqMy6JcWrqzeEDAxfAHVwpHHbxN9aOeC6pA5TIcPXH/i4LzZ/X4iuWEETt9n
3T+HDSh/VMeRzSnTQOqJ+9vschgdsIpMMZrZcxf/5rPfmesw2DCApY/nv/mATKsjVhdmyWhz8xcd
gZQ1W/CTqJaVE9mMSDzS+2zXZUODDbNYIJTDvI1Ia4UKk0EOkEbR5phxeGyj5gEQaNiqLs9Zahqn
Zku47lvl2Ut/56GBaCv9GU4lOvTBpS1GrtlAGb10DzqaMvkA9jh00spFt6xYDVoX3MkaM7v43JR0
+AJJi1S4wMJt/4xCr8erdMRKsMIT26ZrRPneQHfxg8SP7+6z5pViKhcwGMg7q/ueu0NC3J50+h7D
TGJbxwdn+sx3TJgbUA789nuOoOuSDTQ6GSG+AXrlVPB1TD1QW38QQocen5uvl5kOJlYifRBNOELo
FNkeQScC9pyJzxocntvyr/vn8x9e/PAMcqBM7KZYirDEpTJqSDjfIdLEIk0pzItvxxDsS9LCSGHi
6mQjgev2h/dOC93l4OnrO9IcTk/u3SC7FTH2VYpEL5t2P4uUtSztIz8Ukhd2W503uBX1J3H3iNxN
zMEK01ccRwhPh0+UL9Nyi422ev8Y4H0OyRW+ppIckOSj5ON1LPeJXTHv+WLeInZHI9ki46lgNuno
C0iHcC2u4IIxCOd9ZfuY06or6zHUvCmqcEcG/X1HjMElto0dkaDh8t4hka9xTlTOIjnpw8dAm6Z1
/wghpTzyD3T5aHzUNT62pDgp0Cr2lEd+IFLA3AzeJ4bttYZOhhdMR9rvLfSt3mzY5Cw2nAp8/uZB
N2r48DmQpW15GhNU43zl/BtThynaIvjjOU7EO7mp2Q+3ZEFze1hqTv52tIxcKXd0eIuxxiLBq2f0
uCQd8fLg4mIDOe8bOICW6on5G8pzyLJje84QVSpYS3758y7fv3GKGSYBweV8TC0/lWsU7I0564Wm
j24Npa6NJIHJrMg/hWiNdeoLOcBe0OyGyTwpuCyZVoC+mQ5wloIHKfqfNPqpvvk4w7ey+ONAo4FF
osfql0bQ0p8wfd9nzesRE4EgWwm52xu/GqNii7HDBhMGYTLaa1zHu4kEewir0PclIvs4GbE6KEtP
uNXONDhItpdU8+99eAe9vdz0FPM3HlVJPhb+p86va/RvnLJJ7CmD17Ax4MyZygs27XwJTnE4U6Iv
1PUSqUtCYWsau0beK+iu4SYXpF35yZlLBihMGf6OPJi5mVx5zUuoWX/veTtXXGgWVWZvaNyD53Jx
AMw3u+DRaCavORoZljDenuxbZUhKJ/Am/fV3vjmxshb7HAWHxeemtkJqgyZvxCC0InICJ9Kdn6Ni
z//J+8r+FbkxYi5hqyEFAC7FwocwRcEk0LTwCgh75OQC1h/wsYoTzUgTf06Di9CRs2JbIpCsH8li
m+AWJZSTE79OWJQMv2m5mwfuyPg43OWvnPZz8cY0jv1WXsD3cOkQP3NxnyLPg8nLNJeHPcgcWfs3
j7fz4KZ9ieWl0c9VcyhmKVC/Xv6lSB5sRrjiTkHL+t2Xu/xOfpfI6Kn7lnBKJh8FOAB2qWYDJJOh
Sf/VNndqKEaGyVNkGwBTGV/Z/EOtB+okQg4dXuc3W88GopFaeL60UZaz01OvbWHoVsoroFcZRlNy
mHM3JBMQvmz7PCp//CeIJUPddV4a0CruMiiJY7yDO9uiO6YRo0vCyaVJPzqs4JTshtiAmuGVixR8
wz4KNSvdC/WVaC9fPg6YoOxFsVsmkEkZWalEBX4b70+IuSQZykdOLf6WtshWiooETfNgEvg4uYd9
kt1KwKfEJSklshHoEjrKqJ2KQgXn9k/FOkl4/435M4JSCu6Br3Hc9TWbNKAk1MThZIpQE3RL0P4A
B0FXkOU1cCG2N/j1x9oBWAuaxfSYDwl4M4EoVV6BRKy3GmPziCeoD6tcXY2UTKgH+EF4MVjPEvHE
Q6+t0ea2700FkTtyKgz3lZVwFAyWbpAEdxBC1uyH5e8Pk2EOSC7Q/jxIm4gNOYEkRM97eNipwhjE
nAFKZwjze1LRVnLoKN5MWPp6lagCjHWD/nG8cLppE6UNosQ/3ge6ETvdl+KuKL2A0LNtSb9VesX0
mmHa4SdtZLfpIS38d79hegnPhbpvav7twbUvaVVgwxzE5YM2T8OW7s/3EyEk4BeJMFteg/fvxAb+
B8ZALB9ggwAeaAe3/53CK+UUyWRxfZ/zkGMPzUBY/XvLh3x5ZfRt4OTl1DpCEIjhcGPhVD0ME5m8
GbpDVXp5so6opN15rePSw7M/alwRTj6iAhgh+s748Am7Tyy+4c6wuHL8xTZXLFl1QIPmS1BKqIrQ
6NxV4ZszFlNCI9y4F6Qt+mEsgpyrcxqicqAgIDgv3XM1+LMTgzuE8po3lo7hd87aXhkTzmBL/EFb
BSAH3MeS5A+RaAeza05Y+vtNDqsabeIKCijzJFYeWGkYej3D9TkkfGAFf9bU10Xx4AqK91n+bH+L
8TepvJJFA5NjNOgPxASgHeHGqr3NPktDworRn2sNhwMkpG7+FvfpenykOtDAz6UO/2lbIL7Sz720
7aYLsN+tJG/a+o63iRqXwU3itPdZmU632OAV/sTPUgZsm+dYotxsqBX0M5QPKVEA/c2fXj4Ij+gq
bJOJCZTqluMNlEKOd3gfsh8Oph/+6gRjIhUKSVQjS1D69PbtGLcFfCx6toH7vv8V2geDtQmRUvib
vAq01bSqyy8y18hv41jFtvE7k/1tqn3O0mX0wlDPIgZfIFP5+gvwZ+ex2lMmB1+hyxeLHc5BWoL0
a8BnRCANz42yKgzMNM6ouxXyK2ZAKpt5r+SXN7ZmqT8XiKhWKQY2L8GptR31/6wZDaiGeQjaRbZx
MrpPNqa6tsf3qU7fcnLmp4jJspvZc8AF+4uS7xAf62jE4L0WhO7iijFHEiG/uDg1DQigmd+xIzSM
OxA526rPG7VuNIePiAM1f4V3iqUrdhmyafiI/+hSpdJqio2a3tirCieG0g2MVeh8RgzuwAqxGMb2
H/VHMboKb7xmdzIW3oOPcw80/D8ga7SQZNBijmADwlBmy66KAXOeufxswuKTfxZRPtdnmVsL3Yz9
Q850B0QV8VOQ/vuLuOZJlQnvc7qlWzOZSOevjiEwur06YAvnTYvdY8eNUWJpZTQtr3vhyFeetA82
aaHKhuK2qDT2C3OrPyHmcdFjtN0OrrZGsuCBCLGFo42r8DCzwTm7F8RIHfyYwpVHeQu6v9qWA79x
q1q6nDbvjXKvmGOlxJfcVZJH0n+0xdWDGQoNCrPa+q4MGxzgDmYvTNWcR5ltts7END2ye0yaVnTN
EQrmk9MjioQqy2wTIR0jBXD2hDrsxeSXhd6wbWtuQeR41MnCMSXvJf3iAUL8NguMWar+tuOe96uV
Nqw4+VWwdqkoqv32kbWPPtkKbGKyfaEcqQfqaJaYAF84ju+TSmAcmwY2HJ3GMPGzXDrdTfwajjJ/
CWokuz9I9b4iMmJNtSlt1BeKgwPJDwhQsPFNH6HBkMO/drLZTFtm//ESEAgcvLV/fOMFhBwMZ7B7
Yn/uFsew3yHl9F8c9IvqzpCvzjj5vOJN+paTvmkBw3UtuNEPLzv9HSFa1+zYyZQWmHln7nCLyUhm
kwaYvdn4kBAp7dizVYhQiPRAbZoYDk2YEm+EzOTjUtOzeaF5zSCNbiCSknwByRiChEz0pYtoThcA
AJznCTjDDFobmsR8P4rMlKcfMJ7tHLSRGf+IvRh+Uu3EPoHaiGlbw9+2MooLM8MFz1xIDs+wx3tB
L8AYujJR14SXDgY3d3oIp5PqkCOSYBtWv7MOwaJoEzgVuHhZhOpORe3gsafkFf1bll88ftzjdFm6
iDrOkuX3Kvjp171uihOCd3QMe+RTvNTS26ZG1Z/FjTI1zJ2W5o38R2IakXxd1ZfQuDHjw8jqNeTv
p6pzDdHDdlSxbKdWZgAOpM2Km50m3SZlZrdk9Am0DKeC9ex4CthmBpbQrQCXK8SNWOFw1982bFK+
8XxmlbqQ3OCS9RI+yQ2F6ntdN9+d4Q0Wrx3qQZ2vzDC14kQbNPEYPHOGSOeuX/mEJ/Oc6LilRWt8
P9pyO0uX0nV/Li/QSXz1u/yAElW0+y6zwbD2HeBi1O9zwGH6Jf5La2a4K/+nwtMEJ/ENTAdmCbKj
6VKOblaTNvmjOcWOwkk5CIwiNfuNOq/msVsLLASx8FRwRdcteZYpLRNRfjOjr6N5091osqdxXbze
xCsqbJO5PExUULhpFhmSLwvLmsXuHpW1gcSK3F+CptAoAxmqPwrhoPyxo6H0ClGkXRtjZfwt3wgg
EfVQv+FNnMe7SIKLNYP6tzI39IgCehHaCMxaU5xVR+sKiCO/8HFNyGP4jTaVsj7RHEBE7C6gWtXk
AOGEngccPC8No0gMqDwMDAXBymhrLJYTp9CwjjXT+EHZyR9oWKhFLsG1jAwBRglSfm70N/732Z+S
g8n461sHh5KPVYAjZj76txHJ01xCqc12i8K/4MOyjgac+Zzi1bmfET/bFqAQGziY6LjUwiustTa2
0uhAwC1BuGxS0p77WDFHwdKUAxePmH7hmEcgww3dn0NKltC6ByfwXguH+1b4Hs5NhjQHT8Y8C+Nb
yYo9BYf2x3yLsRYIYS519BLte03NE7WmRZcwAk9CPrFK70b2neDVArf15j1mnzXLWeCPlm/0du58
PcJeV9w28PiqesgSTHdhcVrIe1CYgCEgbinEYsjr/hghJJv8AUtDaKQklgwrD1BY0zlcjClw9Yjw
OPusfaKEkwW3mNYsSvn1CiJqpA9WR1XN2hI2hsNvnkTFnGUWDAlWww47aqXf0JZzNUXc05Mj1R/5
cIhqU3wS2cVetP1BEwuJHj17L5iI5lkIL5V1PbCE0S1SojM2NE+cILr6DCZE0EdgnkYMMZ0GDMLT
8FqC+tUaJ128eL7CBZf4gHKO8eDEGGdaHlTxi3pTF7/k8FhhNtBvE6gLJspLianUG56whFEBTWaS
cXdPl5lmFv4WBSM/5V8cAxHY6+AGepnTKsPbwLsWBHMRSJjvUkPPhYeb+4itd1nd/2iRoiuo6Pnm
WYpPjR6URjKI2efRTNYSiC1GBekSoWzPwU78wSDffFjC6UsTyP/mbxve3A/l5R3/FLSNKqTo6s0r
SFU4nufYc0LMj6Q0Z8GunDz+OWBh4nhuk1NUuVF+TqLPoXCnKLJqkBiK/xGTKjVuB955xsG+xbPd
4ROlykOMJVE1w5JbI74x1JMBTA1dBU+oqF5zhWQJtG/4cEDP6bsy2WLr0sov5GWV5mQxqpj0liX8
Qjp0jceqwYQ2esni02DzLAZ/CsMrlSyvf0AS3n9wrZka1f0xZfuSsusPUVQGyr2BJ1C8kcwwYJjH
iTrJM4nl5/M2nKEfAyMalDp8+NqZG9tpMhPAYO5x0KEoq3bjNneiIxyeCCBB6gU/wQm/DmbceSdf
cQ49EJGkTgsMbT2gc7Z5W6lGKluY1WWsi8tNHGzISmpn1zG7IhYHGT4qB/wNRfh1HDjCHj1kI+rS
eZBTHyLOihM/HBIECf7FTRmOcPdcrbMwXzJSL0zsf8zFwWjwb3qn6zJBd8doAce4LngF4dnMJua0
gWTehhPJYZfMXCp2SVsyjJsjVRiW9HsDZ3umqd9D9z/Z9sRf1kERpx7flbkzLb3+bxHNUafa9I9w
cMR3KjtpE0DBF5ohABGMRJvv5iETTcAEageCevpPbUxaGcIbk83dyd9iP19Y1ZbRO6EZNVwJk7th
iVQajwGt3mbcBM2GfFwNTS3FP+OtRQnvubYWMO2cej990dTH2yw762yWKjsBZPyeE/raOwkd8fkd
eh5RMsVuRMVsMohD2tuqn0Owk3yYypi4WTy0kVcxMedM+yt4vkkt3tCpFfYC2y6pyWb+Qd3K+/zf
ML36xqOZ7Af1zB71j59XNo7DNT0jizAuoFoQkEn+RhZf8xjMTmfewhcZkQD71AgD9BxQrl/YOYRn
OlU6QBbtjBY7C/ss78EC2yytGe8zYQQBOBx+uY2HZH/pNTv6EL/elPM7waMVVEg0CGMFmbzs8BfW
o0eJAtqD1DbNfDvLiGy2itjUVzduk1M1b/vFr2XokjqpeaBs35rDBHFWvgFsOaptYjbDiStPzm68
rAViUJchia67ouzV50Z4kfAGzoe0RInwS/XBvgyre+tyrWflRplwklOdX5hhdrd+IkWDZg2oBvqX
wWWVffOVH7n3UMMlyFh8jWPsPw7JqLjBwL8Uurod1OfuB/w2lqxfOiYs1O91rJPhjZ/S4dzk5t+q
lsFWU301RGY39lyCVGZd/VU37Vw2dnZDWzsYG+awNsNt/ZAvnGi50U5YMfUSFwoKpED+VjFBbIpq
M4CVIWQxY27MHf2I+Q4Vh1eEU0n+lrYcUTO6UeVyJPO7Q1wg6RcJcb3+ktJZD7SCROAvCZDLV5/+
iypbfgmai7sDFFKyX1wyRlANop8Dxy/iHjP8CFimButuQFYKq8BF9YKYcSDEwpZvNDm7HHeXYbG9
YRbP7HdQnXyv/cBDWoSMuVn4RDZTDrhVwwKH+sxORPEqAaudc3eUwCYJk+m9v7CSp68cxXAjQhSk
HSfWHA/HLBnod6X+ilwh8+qfhhhcq0AXtrxEoQ29QW4PhfjFJqEePiWfeS4LMSyo1iwap6cXVoKM
AtFDBApBNiutxL7Su8e2QW+ZNJ/aR9J7Ved9CqndUmtVF0HdF6y2Vky45OmjvxhkU9l8S+U+YGpj
JjddX9FshMwzZt2Z5CIJzEcYZmZUYXA/516ne9zlcucFEEf48CYkZwduTMrnlreqYIXFVRZ2Zbpp
fEZ0bMI37UhHuuJRX2WIx4GSQaJjaA2Xb72ITB/RqCx/0yw1VxbgjI4wJ/NUg4E9EgCUvJgZJJ/5
QX6O9V6LwK155aETHwVSs2lIVzFudvTI62X5m0+zk42sUnHdYG5NQxAW97v+LfZIGgZilSwNjdl4
x8iN875H8yhvALRTix51cvQ2KTjSr4iqJxQ/jHCLmAI1Gl+FXd3ew5F/hEtU3aR7v/TG7CwVT2P0
mnCXp6gy3fqfF87CbXkzB1blVvSHgES41FZvEViwJSMZ3+xKGa4sx9+4Io/S97WS73J6A9EyYwTX
Mk6kDREv4Q+P90K0GOIyqhf8ZyY/c8zflB2kyfFbzynIof5yQ7MISg7RkQ1QNBxihnsMbTjEVTrV
HZML3g1gKnNWNruiCu2BudzwN6EN94GRAu3Nt2jahAuf2DfPCJGYs06nnF0WZu/4xB3OvM+4Ed+j
XyKLHAqRwXYx7dikI6Ob9nSNpcwnQmLD/nhfhN8tgSXR29KZK3FcjePH6NtIvOXFl5qZ/YEDySbc
9T4XGYs/9PSlZsbKJ4PZUKMDXNdmV60NKiUg1tRu6Ei5G43FR0RzJK35IdLhkk0PCmzWdrHyYJMT
uljp/C3iRVORnKk6vVGNaUgU3FRyYtzmVATCYSzAufCzMkno5uk0Cn+B7ssEXbugGgv/cdjwCzZO
NdEz3P1l/wno3jhd3fTsVSp5bTs+JM4aZc0RlTyJYlCS0wCYBddKB9bsFyka82hUOkOwJbUdzHG1
ESpmTSSMIqbDuWEgB06yHbdP7UkPqfAYrUfs+MCiy3NrY+DIsiL/sw1cCAmUMfwX0xAiXU4xs0NL
BCdQLM6hfhoQ/DCQL6gBMq+5QacpCAcZrMmgefOa8rj0r6X2jLVmTTpIPPPoHoL8pwz3RTHXGXPI
6V/i91aLiTKpzgrvN4ttpVoyJT10w7Z6XyNaahjVa4lY0KRnrrb0pvA8BceOV4B+H5ln9oqpkcQM
aSRctd7DQMVPIpJzRr4nlVD+j98mnIIlTw2zXECSCT4vJGphYQacMij+xRMLwVTbqNhZ+8GrqhmG
BT25xppJq2iwdcqOGUBoRZu/7b7+0pl6oRfme2JS8l58qKVbLonaiFwiOSOuPnxE8PJgYlLbqPgE
fxdz64KRD8MTY/LqoXR7RpHQUVCySBxztVeXF0M9tO2HyoIt6jYSt+/CjLPv+l4sv7mgLpHsTKhg
ZfAAGyoqHxFiY7w0cW8Uf2x9qWQ/2gpg9kDt2aZc3KixaGO7B/F4bb/DWmuQJGL8GTK4d6YFWJiF
f0W4o5QC+EKLP+FrwEC4yg/94tRlpgiOyoLNy3CQAPMBwzpymBLHprRLo1/WHwwJY1coSI5bfKsa
1tuYvkU2JWGueoWALKSPCAZM/8w5JNV2Qw2JDuRL3BfZ7Q33lfwg9nPpYo2sE0chyo/3RmUWGm6D
YIsqlFIeA5jiCfIx6U/w+0Gvh+9zzBLImJ7s+1szLNbjt1BY2CpwVZR7uLJso+JbjNyR8Ac+zLq8
JZWJZHIP34vNdx4fsoLwJxQe0Ku57d0BdcF71RDHh1wCdeZ5rjt/jPGEloeKv682o2HRf4dgfQt+
N7bBPMejMY+1jX9gq+yvSX7Xb8k3gOnPBexqLB056CsGmbJmImXIJMjQd9yPCvdhzUD9GTEWY5HA
Llu957EjX4AvXIvM4cCF0RUV68TFwprc59jl4BOK6Giw99VWhKlARc14eNcdVGoGtEtXHTyMT0Pv
Dv0+Uk4BoINMOS1zL+8Bnr0kupQWiUZLlin8+ow1ABo66p+9NDnRdto1b4sJowIl3C7bNV656Qns
BmU8I4tjwdD3pTqhiYvhc1Fd/Vs4c+LMyjjq0k5feBN9GxIWr0nv5QczHGzNNThZ0lyjRxJeGs4N
jFfufBo7oFj9R82RDad3ug0ySz9+jIPhE/Vl1rV1LKtzllm9eArgPsygfL72rLniDmN852UfSBf9
yetp0Jgktbcg/GQBWJpU8JyqjNtRM2AgWy2OYDCN97WM2ZSa0HYkeZ8vXLVizXbI449ZDLD7if1j
CZw+c1JiOfMDIRpv3sc1CkC4k0uAFNizzuC/+h2SAA059n2gcbtOOISAiCXbxfuDE5UGutm+6d+w
tynpeeIkR7S66r/FworO+n4yfpa7xhnuhm4Pv8l6gRwTZBqL0SdbJUFyIaUAWBHMJ6heHAVEqhJh
EkhPjcpn21XQL1bNORRB93bzF3Yhp3mJ7gig6Ij5yBSbc+SWdvha1I6YA3u2h+DclivYkKLdfufX
kjRzBAA2l361ls9yxK+SceypYGBzw8wG3NOaHsyUE/P4XWdm114mIsuIZLKhYxBnUJkoTfE7dA5g
a3QFAknMgEtXTNf95Xn4UsFoOHLs6ItXyFSwfSzlTSU/kt+AXdo/ZQvcF8/LWmRyyejpmuHfxWEl
36XxNi4d3GnWyF0GUhtFJ9jRe05SkOFUsK/WM9lBs6TBkprvcXIncuCm+tk+0Usso38zlqGQbVnw
sH7mL4BngTLPoah6qKxQ4DL0Y2unrBAhAr1c2ssd8L1r8cvT2Syd8Dn8dr2LWoT/uxeoeTeByoCT
bVkQ0V27GkFyVPscAbSe2SbWWbh0e4noGfovkpTR31YfAk82xeR4lFlw6fM5imtR37QZzcJ1KUD2
/paZZb7JNY4H9OrkQKx+IxbzmMV9u2JsiBXGt+SlJ3GrgP0jIcMEilWzezj0IlgTW2HxwPY2Nkf/
RxG/UhFH9Rqde4eObem0iJCSbS1+h9eoZQaFMZDD19KvlY1XmNtxOL54JfbkSeHJjY9ArCcXjgQg
HpzGswET1EvKK+wgpJMBEOyWN4PPgA5Y9eQFg4KvyQcTopEYMGA14Vix8xQhSEks0yp9tf6q9W3E
70qIDe6gdM/Y2NTToTQQj5g6857UeUvX2NwaROnQ2QEBQ+f8xMGlDbjVyECg14nP1fADyErwDFaV
Vt5es181esmf6gZANc7fFMnRnLfFMfgwkD22dnVBolsgQAD2sD6GVzpIjUhVKyDt12kBylvKNr+m
8fH9HXHNyod3/izeq55dDRBCeVdv/OJ3kM4+OlmSbhqbGDroLiB2253me+km43fRc3cy2ETTvJ2w
ISytYrj00VotHB9z7882OrClN8V7K9EaKjsOwZlx9Ah3kbLBW4iM3t+StSJ/ZM2tu9WomdEKWep3
fK/IUeHTF4tTAe5u+hI+ah6NQODKSoIjHOQw3OmhV4AWWW5BP2eBvZCZ9X5m/E4bCJoNrMrxnkOj
LwPMFxvMKFhZ3K5Cm0YQ4xyAjbSobh123ix9k4OK6kvC7APLqvs/j4q5es863Q6x+GM9RdOImlad
Xnp6kwPoHA2eITtNiZ14SJbeO4hSmDWV6im7Rgb6A7xKeFWXHtmhJHviqpuXmyQQZWbMloNCr2Zf
IB8bC/8Iowftz/gTVTsInZpR8rDpKb+mkdYJppHdIP7VsK/nPWLzV6rcxMlZDK7wYIjCKBALVyUf
J2ioyIZINUDUrCbeLHp/M0EhVo+8OOzkLMlI4A5EmjSorvmnz7MOQEm7iJE18Dar4S9naYvlghYB
9Quh8SRzXWrh1Cuvbk17/FKe6Q2Ciid3x8FBvkngIPjUjyVHiEwOGC2ks3wG8UYfMaX/QCjQ0Lax
c5hvk44Gi7O9IceKSbJE5MngaQyPyuIeKdCXt0QmM0KEnPumYqZmSpRf4YascK5H62u1pVpgmjRH
KlfWVJ5Z8+p0X1hVgKPLx5D2lZVDVnjJqkUdg3h0cOcG6SfRD3yKLx3VCn+imszZwdnF+ZHc0MhU
XdqkPSdp6SxzW77MsDcyWlgKmM0pWVDmoVLpMQusvwhFz4hGNwlrNAsgXqbcb6VbwdCxwKmxGzRH
JFb+kIRr9rtvb/EhogLZEB5GWhKcOmZruOAYKZVH8a8utyrmauph4jMFFFhvUr/IRGfipWvTilM1
/gYgGS8AA7DuPSEA9S3Esz2nk2RXwR0PmuTbyXBiERWQuyczrARS2BlOKPKduTw2JTvdO0V+gVIh
UWHc2MST/etKxO1YOWKJEY3vKF85HTf9CsVuRp9yl9Ijy4J+SaqlpQ3HeXUt/BCm0yNPbznE7/5W
U2zdQCR9jN6EdzIi3yxFyO+vhGCPCcHUWomufG2smlDfsGoqMhz16b9gQCWA+/0gY30yoSbkSLL4
D0Fqpm3LSC1k58QoBGxhTaAP+0u7P/MkKedC+O0PDGmL0NEY9ghzCpKkUDLNIbHs/pkfE2eMoBHN
AdMEw6QnoaSVP4ob4TCU0QZbl5XQnBl1oG/I5Ruhv1HrzsN3UJEfo6UEt1BYYwBivY3jqbHxzLLx
0i19cYObFvt/HZnlmAyM+JTQ+umfDQufbr6IbwN1L1Lk6GOBNpDytuhmnikpnY6OfvQusy9hZIZx
m8FrgVfJUB3CRWOPPVjnsgBZ6L9IvMbwFoMHAQlY/5t8txG+RaypAnTPyAq+K3dkN8NsnvQLmHgs
mH3tRm/sv3fTaZg+y/4qLn5xSyJUrQmEZOydHP3GVe7MojHd0UrjFkbYn0S3Jv0fR+ex4zi2BcEv
IkBvthKNvFcZbYgyXfTe8+snOMBbPPQA3VUSee8xmZHHpD3BkJNZNDFVDedLiCPBa+c9pLKUiGui
rI7N0Rf5qL4z5VRoF4tV8WJgusjKqQk2Yvcp945kPPzCLWEbayZTASanTwVJDNcxq90QbSBJHAJO
BBuyFxJVlpk2eLcb8Wo+BWzc/6rxd9v+zf0v4DKyD75lKsWAN6cHPtSyJ0GHtI+Cf6PwEQp7FX4e
rE8uQPhKhN7yBbkRmljmhuqzDtEwMPQiylVtfqoO2zTpvcQBRydA9fW31WG0Z0dHT76GLRelIAPW
kd7xkxAJokN0ab9HGnqpOPdoAuKvZQPWbipyeN5kRL4flQR7FB2PsUKOLoVv7Plk8SvSiVEBZ6s7
+RGtZaR52riRN9F0Y4JgcD523aXxcSM+mbCitYCUsSO/BkhhBF+eGoGJu4lduHBb4YevV6BED5+w
R63uyrbQj67s3mblPbI3ugRncKPhd5WSH+ETos54yU492hQqdZ9RAghb4O5eA2rrpQwwLv5NwZHj
16lh7vj74juW6Mc0G7uvgtQpVE7gXdjM0tjxVNLXxCwijrKXL8IKfSv95uOVES9OA6vm3P4uSJNR
7dH/YwgAKpsBqVycGnoECnb2nhjQmIOjJwJJi4sakY8g4CDnh6RDIikgXLOHw7V78vMR14JKd8Lj
PhFusxbxNYGWDx/mjhpcZfzMErnfmPjHlsGD3YW3KEAdRHjFEGwh523HjY5OBMakbR07RkKoj7gP
v/vbTL+yln9hTvWrBFfAXjfObXERzS2uB5+kX7Z9a/Ep70hdYX4JZJmTJ9kJ/k6znvR6OPkkXss9
/l76Tkpk4vMc+mZiwgGKsHp+r1Wv3IQ4Idkb6Dul2Cr9hSVixnNGszJdpchjWstvPKxVAH0cIq2H
YBCYzzKrpnI6dgzxByQ5vyHaJQf3MoJvM4SIyLiMoeEQP0jJnjBWKdvwiLLKYulZ019VgJN5gJDo
bijeZ8XBZpWcsUvixkObYT1KvlwcQuno4L8vVwfoIFTsDDm9/hM1HRs1Dhtxo1vY21kcr9fBtvrw
Gy8R9+V7hkuDl3xL4TEijpi21R6BxWrYz3zCrKsANcDJQvIkc2gG62JPCesXjrxTQhYvN2QEOCXG
7tygJztQhTA4QNf7TWmGRK6x/0z9aMq523F3AtiQtmwJ+dupAb86KriZhkBbzl+Tgn7fEAJ/ifO3
0gfWSP8L5iddFVsRr3dwbGOAe6tEOFeHhE/teAmQPyLwoRi98OUIA1wnbNwb5n70gpTRPHTmX0JP
x655DzzTCU1kMyTTYpSrqD5whxwb7kDrgAu7ufoMyn7L6hxNa6kC0IO+8lSQ7hURs0UEAfgihjIT
Eg136ilHdkDrIgnRzDZmV2U9O/8Hhk0nvVX4QwBQAqGFoORYsHY+qmAjo3R3xejQk4U9IetgIq5l
vwFjbHiK0+TO1076RQwGsC5diOUuik3lKSUXRClDt+N6Q53UVmvEJlSWe+2pzIzRGEXMSM6PCt4l
kyxdNA7xxSImG2EPunEOO6ifF/OhXZNiHRG4EhHAM1zK5VCtnWo77+iOJo4FMGz5BlA8IFP01W6F
K+Gc4yV1Ad2zlqFKvOg8uyBFlkHjrRORlNmBwf4X5uebtBwWN6g1JAFXNsEJyhJrZ73HxM0WLcHc
xSOPr5q2C7OP7N+S51LSOnnlm7XLXNqCsmbzRFwX08gtlTtR3yalEQ9JRFTxsio2sXec/yKs2na1
KHWZg1F6DPq2Ka4+D8A3md0bzI3o10Q2rPMiV+FjzMD/5Ct5k7CIeh9fffUvrk4pmsKQPm2qQAGh
lF8ggAkKI8QM8KskWwfGfe0o+Up0blP5CBFYiTAVcvwuqqPnj1pi5f890WUWqDXH/M0a0OzbUbEe
SRmSnOVmQY0K+PbdOBESBGmPz918lJMjHGl8ET3hXdM6igx/pzZc0gh7sxkPQKk4MoJ3AyggfxRK
j2o8pUThDIf2nbSRebZhGR6ZVS3ibIKZSUJh9GQ4iXIrEaBLTCwdlexfkaW8y+lhRDABEMxDqBh2
Mz6iQfDAj5w7a9u0O7zAfF81IYWBw5MkcyyZrFrhy6wClFGT8G3s9PG9zvcKTgrpX1j98Jz1cO4d
65pcsp+iwhxvIiDj4aRqKieMkHcrAsFxwvAw7tLhxdXftSwpbjXcW/nPD595ei+il3LyXQ7y9luD
0iKUd4PMrXX1kUpILFeauG7BRq+yp3HKwrvGBo8gNm0boy7iwrxQTnA8Qx1lsNH+mzVsZtcxvgus
OSa7/Y4ZkfnxqWnPOq5y8ZvXkfXKCNj3JU170mrT5OWj/IFPJmyxEN2RjpfRpn4mmicJHjauErq+
+TXUN338Hj+RhBZLP8hcEymggco4612Fa3SFuHfihgMMMr9ohYjtZI+mKs70gdfxs6JByZhP2XQX
3ZG5Fo7aq3LvUfbr+46RVw5P1Gnv8/TWUZ9ijMiTBWVb0ZFr21xep25yjYg/xHX3m75LNNXEzK91
HkC4GyjYd3p1U6RTpD0mPOUzo7wbHXkvocimzN7R0om5E8ZP4m/5+gNHZLbYuTaprfyaer6L4k3N
22nw5KGLgNaSrByABfFBd8XVGlDsmTYrUl+hsLGsfzgSoNkuvtxil2pLzmAfHVTzjkOm2vbdumq+
5xqBIThb5hh28N5ktrUxyGwqN/5eNWF9u5VxU5QrajzmQ/2uCTABraMjXxwjVPFn2fsPzQkLj4KY
pdgooKxHj7wCNrqsnAaaMsY6tGHw/BYZACRhHDR/LQOPn2CdQS7CUMeIizSZgLVjQkp2ezPgRCGA
6FctM41VwggeemB1lVnrJreiPshcG6EjfZDsly77PFuYPNwYA2VbRTDm1eiJy9n464yCNv1rGK3y
WTKdtNbFK3J44MDGRnxENjppFANYiJUN1sDh2L/r/i1is41gyWQ2hEvfOzPBRkS/Jj9CWYUsFDCC
iVtuBxbT8Psu7KTUSzDFtnipcQNeNR4hnAPCPzMgrfMxya5KskL9VcHFZLXF3aY7kvoRR1uDXdVY
ITeLiCVwoDIEz9HHrNEyeHY6QiYjjmyRoQbRwQKiSN9V6P/MeVgpYuBOCimlMUs+onqeqkr0yrdK
JVUjgFI2bsX+7WRqe3lngngDLi3aEUjvAh2R0OyT3cjBzB4ishW74hI1rzorfMZitbFTlKdAzhby
A48pff4udH89w/ZMJeKBtzO1yQw9kwnMY1925EhTGIYSq8RPLZscw38q0ObR+RLqnj2BMst/ZYN2
AOhhvSxnK6IjXI16bo9NBxtGh5z61YafMHvze+cBeJce+WVin87FyfRq9jovvZdImbjIao/JcqSt
tPpYW5uBiKDSletneu83IpN+zR7lp9KwFAeaMxxV8JfwoPBNM1FmgsNxwGznyb3EVSPBJ71ITJ59
J+FsgcASOwWr8a3AFDdlw8DikVjmW9z9GdW7KO1nUr8KXq6GI8Xjxc4lTxlJl4I8/xw5koJ1CKsd
L/66KY9a6qXtpQL1YejXQKbmtChr+AsYfZ3VaA+gzZRAwS9gKOSj6/lnRjnrtdCdb6m1Y1DqMxgh
9kK7yChSf0Wd4oEv8XOiDdKd2nCH8VSh7aeyByJNYT62zxbiGenO9hD8TvE36tr2HqAegVF6i43P
ITrJLYFXhPIBfP5XomAINvV7v5Ktt1r+ygTmSMghMaWLBxPM/QtGHba3SLEDPnOWQpZbrWUCNgVe
vgNJkUy4B7LZ2arU5MmxK6ir93a6pfjF+QlrktYJWXgEDvJDao+Gyjltt1PNlYypNCr/UjQ4+u+c
gBLSbUNc3MoJsET8ujFWvvoRSqclEItUx3uhAPF6Y/lakBnHc9J3TiC9SGhRWKN3tnaYPNZn2uqD
U+Y8EeeNApsVPYKjafWGJwnk4648hzBb40f+YlfJlnLxjlbzp1ruGfkGxV8Rs35lVDJ8JUK/U1wJ
bY38J6+PMJ/kz547vyEZEAjZOO6FfnWpfrrOAxaNA7Rz4RtueT6qu7RUr6YCOYT1RHKlB+LtZyVT
sYdep4wcXPIDIZLmxncAHax30+g5sqQT2Eq/t9228ymtdQp4GYMRx+oKUVj4A1sUpNsswC9FTBsH
9p/AczBQWaUSbmJhFVevSKE/zZGxwFxjNmj+6+idyCk22dmz0vhnWDv6PVnekOpUqnbIaLVCInNB
xY545G8E8gKO7d6gE5p7l3OKO0xwVH9zMQVGGMJPrL5U5hUBgjC0t+g2Z4SzY6miWvE3P5Siy91o
Hov8oCO5WJPG9shie4wel4YjK04+wvafyDlpRt/akrdA0fUhNuZv0B0NgqHZOWWMGrrRy1VPf1iO
+tviphsPHedHGJCSwPzwsuyj0KAS2lNNu0In6/7UzLux3XfjempEVAqMLpMaxkhudwLPEckuY++G
dFczErQKdCq8zJlyyLiL0l/VaLY0HyM4RsOrW/A4+4DHIbf2msIMOwxsRX8IjGd11k0cw010GG8V
dMDw1TeXpr+q/aORERoyAkYyk5GtQP0SU24ATKAlHci6vVlswFjEyQeC01i7cCAH8X5Wz8up2sWn
nAAd4ysFRa7RbsuXnKXsIJ+QrGb0MXX7V9KQ++w/0coygjxqiDSGq/lp0oiSM5lR0qfFjn2J6TM/
3urMKcQU0Xiw04UN5FWajnKGlIkc+2WhvJ4OtfUwWKiZAgoBfCO3TGW0u5UZiM8kj7IBwi47EAA9
jORbfkbILeT8PcnvPm1Pt4Azo5gbz9NwbuXCusPV351KHCCssEY7N8ajNu8j4z2gj2K4I7/EEQnN
R4C1UvfYelhW4I4Ln4G9on/NSkC7B6MHTnDSym3VPIPoL+/3JBD610rcTNNL83cW1KDQi9TrKEKv
OKRsIwl6oV1fROS7lkCb9lgphEnKuZ2THFSAtHrnPGOLx2EqYkN1w25rqYcctkxaQUbnO0IUkdMp
P1P1KUY0uis9+RH196n8qpLfeLjo+ikwTmN2qNLtyD4PcRyEZ1PyyDkYk0Mn71DoNTcSAprNNNj8
jD0sZWZf1rOp1pDsjNkVyAz9y+Sj/qZ8+5x7ATc2XcuwjzIELUCIZYuzmKiTQ/eMspNOkcGvMHIR
dAcz3fZYHmI6248iugwMyHlQwXZ2fN2IsQ/JIWg/zGrTgrNWnZAUz5/o2BKQAKuVdaN4UQgCCrG5
bKvwqxye2UP9oZWt2HmTHoSUieoX4UuNZOo83YGWpiwiyXf3vfK1LKJ/u4vBP/Q2L398LFDB/OnM
coUjc6eWYs7wpgVYxrDxAB4BjW7L7hBfDjo9bWtIZAcdBrQZM0Ek17FwxpdBdmF7n+5Dde4JpOQO
7z5aVH6Nwo3xh9ZffQzSRRoiSLEhRhe7zHZp8BF0OEXKf7HyKLN7nXuhTDALayLwjv6nRiRNvhlG
N3/ris8OitazLV0KYzh1AfW0bMuYgHoRVepGSo7ht3jPmUDfxbuAAplxIIKEdicbiPNX1leYbvrM
Gz6Qw+mNJ6DFPPjmLrtgTTEyJpweYnxDPEr5Xmw2+jlqHNYBxnUi+ov9KD3BJz0bYDhSHOQ9LAUB
j6bu+uYW4Tn4tYF3adwbf3PFzR14se6OzEAf2S+YL3CFcc4R9WRCa0y0OhNjA5SYPyADxY+W8IVx
HyJsQAjHoIxzDlEuXvXQ1rqD1Kcr6Yk4iF1dx1gOlUouEOuMdxbtpfjhn2MQrSkn1F8ykv3Zw24U
FvlsbhBHghFxQ5tWXAqiMTBadfja0+z+OYCDMTdahqEDN0H+NXTaStH3g7IeWqTKiTtdrOhcAB3G
Uw5U1GhO860ozkJ5KnGyCK6iIWeFvPnXGDf0xLuhXHKwZmFB/fRkJOcbnP8mECkfqdtTjlwMlRE5
7UTjPrFyh714aKHwND4Z6LgIVfwvnjze0YhBV+m7cg14Ad8AGwglPCa4kXBpnjT26Ag1mDf8ZcYv
1DR8UCExtcWbZqwpNi1khpcw82rJazEzvSftmTkRWurr8DPTjyMOYgxDe91ODsW6iC/6jKKH0GcL
RD1Ffg6Je10HD4fkJR5FHqDpk7lWwfju2j/j5ARhREKLT+KQwP6R/+DJ7b4hHiJGsvrsMXXXXtC+
F4jY6vNkHpsQGdS9BpVXp16FdqaiqC7rv2TRyGVPOXuBuEZyACk92UYsam5+TbaQr6quziQkhObN
BF+6NvNpCEiiv6Owxu1F+dR02xE7N5kSi7otIvqqcRNjU2f/mABgVwP3+4oS2v5V9Ymsm6e+/Ecb
lyUfEdASJld3aF/o8IlsrNBOcWZQFugHAxzVX0naMney5skoprkHQBi+W9o76zgr9xrFFvR9O3tg
81h3AkMTlD2dgaJ/RNZWahYCJApbDh6OqnqjHhY+x5uJbYDJ2b76rocdQ2f0jRgjzJamDdWCx7iJ
8eZ0X3BI0zGNuCIR855YsYhn0gx8i3QxV09c1TqigQY8jUsLE6mZsICgFNFAlOCpUW8d6CJrY6oO
/wdZln9kG1jVHKOsfp3xJlur4kfNv+rmNHWrcN4mzAd9PmKiltLuMJI0Kx/H6Jr8dodEuiDaC0DW
VgRkPCvs7z/tUSCrjlXLJ2NfMHnjpzVe8tau6QDy4tD3R/6wQxshHpcMJNnToOTGNxXeH0O8/kw3
zctE02vUV5Cj2b6aydxdkmTij5bfIXT6fBVUoNCGL+08MrvFXPxsqLdjytOLwiXB1ENhgmY64wOF
S5Kg498hrO/qd6BRjO/gaM+CG2P+NhHz7oZ33uwA56y4lyRbHlF/OYIMlgvIjYRAZKG5ty3CfycZ
XOGTtVr9wkaJ8jESLhlDQbJXCdmJbqj8k21K19eBRVkbB+liLmZzQEKECeL1IrEsJLjPQKlBdie+
epaeSrId0LJTWkv3SdoxkEZppwh2dBMzQhOw7BKWtODwcsx+xoFDFlF4RxHf2sB51BOg7vne/kTW
CQbpQHso0+Ff5FcJIKi5jtM97uh3+WxvBVy0dmd1az13qDiAFIrFzcR+s4Inm1gXPkd+h2F2mOwx
bwi2PgtPUp6ANFCrodoIhkNMnO6VMOThS6VDhbqWeF3Obn9LXaAy1hWOoiSvzTeKJ2awKXHRldOZ
Doj/Iv0dB64CO6tgmhemRgoqWomTgMESBnrK7v+umG516+XDQN+v165PmET8JMKCOif6YxCFeAdA
3Kk+p+fgZUFbUWCjsXtGm7AavspHDuG9hp7EXzkIjr8b+484PUxvKSeDde9hHP+wZorUwRbYKy1y
iHnZJxlQBvBGS7jqV/IR6/WyG2XVQ8xK4NXNI0zgX28M61yYewu9SsXEGTUV9hYWLqZ0FeXPkXdE
g2vM3hXviGEX7GfihYXFAp9l5xoTpHwLGMqUp5HxNCgM2AXxgzKDAxP0usanzZEz3+CCZx4AeART
zczZ4BJDLiqvhNEhCWgEK8Lt1VFtwXdEg80zhYE/TZ3ivkC6W3R4blseWXbRFDd/0588sS6b7uLE
v7kyENuipKJyqnSalX7Ni7ZVfmV8L/CW6n4zFXbZHyeG44ZxmOiRzVfzbf02u0R+NP4Fa2NGfgP2
qcVT9ZC+RwbXKngiYEkVlLHO9gc+/DOjo0pxCWQrjgVFnMWyH7Po8IwKEMbhTfmZG0ZeDdhXlqSm
Z0h/zbwth3el2uYphYL8KyjOyAQsEmH5Lu0gkndt9JLOVSXObLYYSrTELWfViHzqLMfXGltKGna0
h5RH9Fsec6SOIV4WbglWlH1E6uEWmgTmCuyjc/4Fl1CHk8gau5C/Etj8yvtmx+/f6TteN1TxMdux
rNnP+cxu7QF0WBbB3YBy9torN4O8lnvSzxZATbekN8jJcdG6W//QiDCTa2EqOA3BsQxSyt0dKEOZ
vgX2vWZrxc/YLZOyGxQbZrepccCeCbOIf3d41zGs8pU5MPPZo0MD+p8zOPW/YBRQWORI/nowiWT6
DYQ4M0cBQXJqC+6kPbt0AgQjxnKk24HytIl17JAHzFjDlhw+4FXoEHtsEQuF+ad9MimEwgmYYbI+
AR3xGm0z3qgTWZWYSmoPGKyYHhuUsxgIkm150BhS4+160OwhhCf2cD0/5Q3XVE6t6FHb8H/7lyCw
dFilL5wP+K4RS3HZ4QqkX2JBcho/I+x7DvTu2/wyoTPT78E2FvZIdxlYIw1HlEK5CH212yaBx7uc
0N2eg0vPcIc73VbPWbrGX2P9a0F/2MYnKLWhf2NdbZhH61LqjBY+pmXFK+xTjcRBIvCot47iiaOP
HdTRYN6Ix2/8l8XnSj/mV6YzSXpbnkiKxthu3jEdbHANWpc33xGxq7zjKrH2xBRLUKUE5FJU1W64
RQgs7DnLwUbluIycaNzzuBjMXR0IeizhfS+jfuAw6y8I+fCitAYCclul28c/M4bI8eC4u/XJ+iPT
teOGsqN6M1hn+DSRuo435j4Nl2eDSfwMmcsmjmiVf4BMbKxL2i/s8DJxY4Y0Mc/5h4ADxLCnbGeA
Hq7tQXnBgpuLJzY2jrlpOi7gK+mesaDqYolLFGODSXnNC+/fQPRDIUc/rGIki/8hL8Ls5XO03jr5
ywfzNRDYDS02q4m9Up4dBJjvhrLKiPfwkaqQad/wKRLcM6M12/cK2zd8rXHy9qapEBXjn7A/Dwwt
al1aySj44/hXknvk4+soxAuCKIx9fYxOQizAJwTkJ/KzvPwC03Jvh9qjw2puuRCsjX/ZtiYq2Y2g
L8T43CALcQqQ2YznU8G+wiayIma60zivzsgfRqybkKyzM4Q5Za/BRElATWc04bp0SxqvpqAYcKZm
PxPmkLaB6RN+EOrQdPtFHR0dQR7r+nkQEZ+nHgock6NJASeD7CBcN+GXQTZGx9JlzxIuuqjtRwZe
xL9oEIJYtLY6Mm/VNSNbQj1zhhXAYR8hUl7Lw7b5p/Ii29OHUqG+2WhUZ5RzSxdhUG09s4Km6ZTF
TuJp4jdrtFkl08mRltfJjv4xFkvtT8TGrFu1cl898ukldDjX/EPhqReCQ9YdWArg//m47bbRQ2AP
9Vvy47CkAZ73nLZddW2nLVEfHuC9ZfwIDWSNb0HD7fN/Th2chpO1s27RCsMQC1HeLqJG66fKjuAZ
Qiae3WgZyu5b2BP7vNgrjMeBxPf7RN+k3wBhNcWjUcpaT/vjpWh7BgHtuxb+1iy8TNRfUOy4y5h4
8I3QSY9MgRfNEW4JAttZeUmfWHyI2dCgMC/mFwQcsOnU0BXIsdOOqGHEDev6ZjMAmIDAdRULbBg0
LtUSSnUrDPkt8YlJy7iPYwp2KLza3MKrZojSscP9nKM9Vn3/Bfx7EtFEUv4/tax1cc6pyisonYgH
Wr2ow0EHA2iFUG7dYi8z+dyApuEBleimTwYiIYbNBMqsI/VYxpBvTv5gbHJBsdFlEV2MIgfuHUPL
nq3x75LMwGkzFTthZGmsbFu4++3AVY2mNoO4mWgEFnZ/EJRYyFaohEVHBcMyjQd1/raErV6Ga4aj
mADZN/1/dxOwxMJv28Z7qQW9zjvY4/4ESyMtDQJR9giWzP+raQtW97pHbqF5BDchIAlJ/d1G+/o9
8iKnv+zVRYiZKBtjRE4L6/IHrGIXMweWsFmz4FRf1PjGeMV7xJHN6m4m8Cx+A0wU8ZIT/jB6iKoO
DAPgYkkx12QKTxxpDqOvngblUdV3zUITx12TfQ+rK6iFGsVP4QbQF0ApCfEPC7Q8v4GikqVniGZY
OakTG72WjgdcA3lw4mpcuDYdBrITR3urXbhtO8kA+0HmI08J2bztxZy/QVVwN+HJHd6p67tPicK5
f+PuCboTj2GL8ntC/qRgzrG8iYUmrbWmT+te+Jt05jH+XzUdsHmyD13alILsXDgQHJjyRkKxcArD
XY3CNUuv2LHyYgaBftQhZfZuZhprn2+Nm1rQLi2Prtzsg3McMCylb5DcjkNCxWxM3YoYrySG1l/H
4xWVXNeduP7h6EJRsuI9TrWJ/D1hUVgOi0RAY1Qn7MXwhNxGD14wXhZ+RcOFieLl/8uYGTAsWWHw
sj9xJ9WOYfNoIfIKjGOsVty9q4aKQfNaHFcAYwGCL8cx2tPCXNUvZpOInfiD8TdHfY3IHwe6e7W2
hIvz3IKUQbaES+T6ieo5fRPd03gqjzKlEjPsF96r+CCgBbXVA+5BoI2XkcfMw4dGhQPdEM9pfGTW
MgjvZb7GkTgelbUBRADwNH3eQNYVHKrum59AZHYFRMyJfuXwFrKQNfZFSymLSDngrrTbGz83X22x
tWyZ0aYDQ31JvnUomaIlTOvJ78mKR1kieJaGvWJWjiwgPakC2/ynCkIyXAZIou8BfLdsi8kY5div
lS1m5UVskDznI5L8BtA43RACPEzkpYMCeEs6qDd+8sHGlIBIIMFzYtTWQ5dz4KIqS8s3LRaRjLKR
rHB2ENISAQICWPit2XZMGRiFtXkDowHGgepM9MyK9GN2RcSaFWj7rhEzbPiIQIxAQS8UEGSwsKT6
8Bceh8GODGPAN68aK0VzUaMo2nvI568a14hbsWKs0ztJeiWrbaFRwDmX2Gn1TF1bfF48W8BLbzEt
Lnxp+sBmHSZoqS8+cEs2wVL63ZBVd5G0C8ExtOJWyd+MBH2dcAqxWL6C7pgBADz4DKixrQDDQiYR
J7xZkFOwRKuc8bCbZhdhR2aHeU4CihSAs0DzkJoGf8TQdTYpSHV3rvw93VF6JHaCnGU+ECF/InYP
PT3bRN9gRIXPPHpLkVKsZ7xPWOOqQ1PupHk3bXVOF+LiOWgBvpWulThmsw/5dk1XiC61SF0TMWVF
d4+iJiMcJdvyVrOo141rwySP2heDFf06cfSsfA0iS9fDPaAHf1KMDxj9H9LIyoHenQnrhlluvKci
NeJd8MjwMpNKgNIHuc9E/ApJGrw95Dept7B/Z9aHlttnz07u/ELT2HfvOYYvT1+dNIPgq00KL/LQ
7RZ3p+6ym6JRHeQvET7Rhs8TDlu1x54ZJM8GGcO6I4GHlq169ZD5sutSWCNf5LZE/fTkx+YD+tbx
TLIkK7ETOPCHUdYv6y+eAFQ4w4oel8++/Add61afqDdpJbWtfuNDgCHKNAZtZIBcAaYWvxX9RHjE
vYK2jacsf8r6rk72xlf00E7WunKfG/2b7DUmaUm0jn/ZOv7OPIaseC6wqTkDlzof7M1iEsIdvw6H
o56sJzT9/4r8itw7otHetBo/eEpi0LVkAAqlIo3uyySeO9NhIje1JwnjIPqXPZPw+Yi6TywdOg8t
fBqiixixE93aOMg3DlM0ivhfoTJzL8xPbD0jG5ieJDampEF6nlwthmvB0sy8ySdz7X8pZzVzfBKu
Ronz+S+7swuMEPeGZ0C/1IXolHwKYIZ4k4NTm4lslK2VvzKll5mZTSzOn6A9dCloHXJk7QYA3JUo
dZrDID9V8ZYavmKlBU+KocWsXpnfJ9/9J9++6c3+E9tBszPFtZ5+lCyRvf4KFPsw+AwBFgq0uW8X
2ifP97C2oX5gkex2iNQz9HsbviseYB7dGGUiQUdotpV35oSEPdCPgmimAv0U8aC2z+IcAmCw9oyQ
uHTO5VvQr0jOuk+uWdv49YdN9g2MHdUmw0LmATQXPjrok/A75Xu5fVrEA20gACc2WDwB8SueUkp9
w/Ed4cHRQbjXctVqBN2KUEzQQ+anZSm3ARFXm5cM3BZb0m3Qnua7iEQRlbCNOxlvX/IeH+sQXq38
pCGbSSpgztfyrnwgBC2RK5M0vNGuVu0uItT8TpjKYh2Mvewd3ToPcw2y1eET57fgpQ4RLi9QDabp
KJ6WWHd1pw8ukPBgAPPgKZ8hdv1V9iVIL0boKFzRaAAO4G5eUj8xdr+4nL90PtGVAZbeLi/LsDFG
Hy/QqhYu9JrU38X6wao3GfdEvWl4XfgaWEnGJ1qnDhkq3WIOtwSxPEPXbYQGLL/2L13EZmShcNgU
+d48TgTIOr4IHFrNXPLQEQmrW8TV0rlO15BPeHH7+AeiazCi47oq/7gS2ysZh0W7AaShLBS1GxQp
PGK7ZHazH610SWQYFxgI5DAgyAiIEdeUKEFcpd90hBKSBs+0CS7UlXGBqG7Dp8ypww1NMc7sUjhZ
XmTRTm27nqmSA6d02GDhTxGNYJor+M+A64b/0zn4l8npUxLWKS58TDF2S5R+TBOfKKHWfNHH9BqX
X1zhFDe29KfSCYELoUu5dICbwakiJWsIOnWkI06E+B/MWkiFOXEcrBbbx5AeoguaRdbfKnOMp4VT
xGUvyYjYOFFV6pdxwxIW8hd+PgC0geZU6OuhLUykrDlk1FkX6UiyfbQyXhOjBV4sSHZsbKo18xhm
WI3N0HSnvLNlp55esxlUl4UgttVtDpOGTa9H6F2MEkBzs2LPyJSlrc/wLzzqXxjSCtERTaBP2Kvd
BASrfsYC1YJXIwp1qauxFcWPrsDj9YXURdwx2PFPkb3O7sBAMkpK0aHXRXXDsAv2RLOlo6X7WuXS
thQRPS6VzpzthHQzTHsVwfnW13HPYhIk3Ja7ivgvVg6QteBkBYKNrO6t/TPIXofG0YM7IAaGVVbX
HadzjSBac0BxEWYD3ktimHkNdyBrtuHWP2Ie5ZGjBpBv4HDzE0wnmG/P7p0COjlnwNmnftVjKxd/
+fqx2SjkH6U7IuhS6cz7CiqMwpcG8tH9JjA0bobHnHbm0c7WcmVLzju+44uKlEljiMVhoecbrMEU
C/EOPED1pobYFzeMIloXUDikYWa6OT75LuQEo0KBgzMnJ0zycnPvFLu8ISNLmKeQ/RnM3/RK0kWu
3AmIGzpZFZzJHqURe2RmuIGy0yTgMA13ucQ23S3UI+WWhGCptRVOWAspok2ACPqa2o2rY/CunzhT
KYoKhGIwVhGZU1DStgXmyRDc9AOpEWWMCj1eWoW/7aMXtnjmmZiRIoiblGB7RG7tVuUt4q895ecc
rao+buIzqqy8XRsbTJhuJV91k5NlI1FqVFtteO8ZppCBYbiBeMXxxxpA3qkv9YWH2tiy6oiGH9Ny
hPJjHDxGfKCWS6fvHwEX9aeI+C3bouu3LC99FMU/rhLbuKeH2TxLvzROTKPzHcdTYrxyhAAsSwhL
UDGa9NKKvzuPf4QHMF7sHphxIA0wEsXzKcqP1roNm/afluCYWOmsRAm0uAYaczZw90y+HBVVAJNL
TcBHiBPRYSiOuQZAXmdQszoi0ySS/LZwIIG5Vp9Bv6cWmR7Vlh/2SMXBbn9jeNGlYHuJ3AqiADGm
fCbkh+KCRdSwR/eQjAuAqIpdcT9cDdWxrK2BbYoKPvnKhnNbrtBwnyJxo9KAchN1vhNSlN792h3e
tI8ZM+WH0j1YM/Fjwwxm6CBYb4VxVIINuGD4USUWYsr2yQ3iDWU82XZqzSPl6ldE2tJq+Ie9U3AK
lLP8r4E+wadG30tkhz/8BBiYMugTy9TVVneKSW7XNflq3sb6KlVHjo5yPgnC4oDvjD15QwJZ7qwG
qxAqKWvpvUFgqyucMbLzuYQORm4lcmIQiEipi4M14ti/KifW263PWMHGDewoB9N3mjd2KPQINiP0
zEC/uvbJTMCs7OGGDHFbwa33MBOqFA77jonSURF/hPGQY7dTV9+Y2vNLa26Cxh2+MMkOw1kubgHj
DFv7AQbf/LUm8dfcfXbpP/KOjoiJuyfvlmA7G/yhgeu64Mgjh5N9xvwfR+e14yjWRtEnQiKHWxsw
ztlt1w2qSMbk9PSzGOmP3ZruKhec84W914YLd0Lmoxk380WX/13U+2jCYHKo2gPxRsEvG8XKM/tV
Xm2rGu40RYjX+a8pX9PsCAzqM+LyzB06jRqGAihG49mo4CIgTuD7YXUJhlm+xXzv1K6PUGZ9ynwH
dx7Nu8Pi8l7py4ZSY19+ZeLKZ1Aen9BFFOXJetD/0vTQ3BNX8D8bcWPNId0oj5NlsS8Ys755L/uZ
1N9vUfoSpgQwdtlegAQQM4WQZ9vMbAD0NzBr4aphCJp4H+2ewBb4MP9HMs0sd5BA1S0ryZhYh/V5
Sj6GnWTfDJZoaKUZjNFJKvbRwk7BIw8qX/R4OUIucVu/+3uVv5USCte+9uPXbrGbQbjI1hCQRmiq
WAfQNs16PgzilNm+sW9+ud61H0LC82jr3/GjB/zzWw21ouqyQueIWLJYkdHZJx7ZpJ+IQpV6Kw3f
BjrAC8qyHh5kQO6si1YUW5iwqE2nQJju+iBeZzZSsOsPkl2Xy/4PMzPkiaZyfJIuKatZw4+uUm0k
nAbFj4myExmltQweFIn4mNZa/gzbLTvD8Jlw7EFPOgo8843nczX64lGOrhOnqropsRgh0V8qCIU2
7AyLlBpoH0VeuVTvResh8JU0px28iFkjM4puWxYXptT75jt/wShIwrWgeXUYAKFC/DSEH42wQTg9
H8TdEdc1r7fuzK0Kkokl4tqe6EMmz3t9iaCssNZhS8Pz09YUpmseDNBPb7CKmTPVa6p/J6Z5wno5
bZWMz1Cev8/kQqahhOnP4+szNAdo/oBJ+hZdEEe11Kx7hb8AVHp2LN8POuaakLgXgU3ENqBQ+vOx
vH3r4nmqHArDtytyvV6aPafCnLKWySvRsAGLcgD6k4NbJX1yJEwf3MvpE4AFoF9+ktnSwEul/MmM
QNFN2ZxOzGCO/OgUVj71ZazcYs66RViO1Zhws+lYPphWgdhglW1EuzreKD/qxdiFpGF3i+kbgsZk
rJmKossrvtlz0Xfww8hWEvnnHxgyuxmfnmPubZTZV9ZnaB6mXU675uvY2C4Sn711MaeXfs7zI7cm
UDLeTsFD69yvOvOYjoeUA+KnPlgQhlZvHlu2HDiTlgbWknDZq/seQIEVHrLRCxmr1jBs5QzJP0td
JNR/NNODiXBSWGnMTN/fOoJj40UnFSATnPt4m/+EiRDFR8KKuP19BxoMgQninfkg05fU98TolgOm
OPa4fOFrHKMWt/9Wbx7kuk0/tO6WsfI/mW8Ud1oLSv238qH48+7OYhws6A8NQJ71y4iH5R+Nt/Gq
SYal9UvvjLgZm3SlR8T5+4/rjAMqvlcs1u9g2CwbYpa2pt1KrH/iuJfZMOXRLsdepx6hdzc8jxaR
5yKmLn4r4z7N5mEoDmW8fZXK8UgLbMxOdQytN4X/Vefw3wKkBrh8hwb9P+nkGRLlkKkbE+aMT6zk
FQNGH9SMXF4F6XgYdqPQjvlj3362rgEOliYaI//XbP8sEOrDo1WPTfeyXkHhadSAES5bKSSexXm3
Hmu8iK0P2oP6Mkk70F8ymwkiM4m0EZ/UApSNzN+M/4vHEeOMNNnqq8EUHaJrCp3i0UkbIjMgE4nK
DvBxKX8xkQyOQPLZyjF5rNgLWcmB1srqbv1wGZgaCzdgghDQmjOrc4HLWzupFMYUNukcmgOCFiB6
JNElWqCCydv2BoSLs8kQM3kDRDvdAOxTkx2ApCFZ6eaiuMQCoZwA8Zb4+qZPsoaKdf5xxTOMHQaQ
rvP+eTPQH+zq4IM6mpebbxc0Z9zvNQr+Q/JEWpZdscr7cECnlRo59e0k12vTXxE8qtJLL6oHpjGG
xOmqxbv3Uv7a4vYWT63EmYLhUZiJ6p85uhUk2MCmOmqIAtHu3IBpiOj+8SSIwpYwNeKKaH5xubz/
9tAMlI1wROac0++l91zjktJjmKnY2lYPiuG+/KMGrR+MGTooXVlOb+e0gKhlcrVp4VeS+RVcALKC
spoDBn5KT+GTW7INsUrECBjJtZawHVuwQXm9VPE6G/rT5Qh+mOK8ypfGIuh2VuoSgBfaCSa0vNlQ
wCOnpdbimehDlwaSNU+1MhnkwxkUdJdiFZgwOEIqaHQYYrmRVHse4zCdZit5AKKFnlFNC5yBXJJ2
v7gm7YHtkAzLqQvx7jyNeDd/YdPSwlsHThBK84taTsl2AIjgGL+d7sWVbu4raipYJBez3/GFJN1f
/L5Tm85LmBJO5ApkGu09H51wIw6ZVphIFOMHSxQrGrKmJujC/i/YPB+Jswl9w2Hs2kWnAZQ/K4lk
mKePC1/2JuYh0haHe3yP0A/9yAnkvW0wj42DzQ/CoQq7H8FVb5lBw2+4D1wGIj64piVbHiarI0HU
8+CQOh8F++v9peHFCL8phoEEElTSY3xIqDd/1a0PwJRxw2puGNDs7N9fHX65WToPTrpuTuJqGg5E
yzLLEqHZQJ1ZMje0Tti9aVIu45b/ly89APwR/tcD5Q8RfCFmEPVZGHysdy5X0tAw91XJCQww3bD1
kpsDgOUd5bPwwu9LpnHHbvqQR3+lW/8kJyWzybry71VDE3kfxD0FCvqE/ufzjgy/mwGbvO7WgZUq
+i7ZRqlIn09cC0Ik/NT4oeGWT8LBx43Ve0hT0C6V/4o7nIgemTTwPYR4jYv3it4vditoRlBCqTmu
wGbbE10iyHXGdawz2J1ZixD/pzOcjPSUk/6MARErCr5x/2G6o0Rk6pwHC10wO7NJNCGohWvV4hkk
7da1PHonBu1u/s26a6SOYZ+G9ApYF8MpGkLPIpgHS4O2bI65DdmXr5ZuwG49OsrxonDfkR8ER8d0
eWXDD9ZpXHuBsYE1ndvKd8Ql6WZf/qGYx7Y18/db9YzRFf8Ixrp4wgVnIpKRE0u+Lw9QDzKDRGRm
7M7/f03cA+ZfkU4RaFtiWBXWLNop3ZSVk8BsAykJPig9Z5Qa0DsotZiw9Q7fJnAlduPFWUY2w/Uv
zwZerU8WCh5XE28jHBxrmeyFpbwWj6/kBP8QM9EMZl006UG84XAWft/fsgA3ngHGLsf+uMIFgT2M
s6Vh5rIGJ7rhZayp19l0a2vwxv4/oMI6Nc/gSHgj30eE3lSmC8ln0bA3IXBeE5ZYwN0P/vGbnERC
a23Sv6k5WHvaUP2RAfOxKg5hFzul/uD7MQCUiHbP98l6ESHfZ/0zPQrqBhM7yw1PSHcORBdJKBhx
eFdLI8WZyXG2zz+YVnZ3iJJs64vUay61CdeHROL73AIEQMwogJ54EZIHJQX8iwGDABt7Pr9Zj8Ga
KNygOAC3A5Sc1/btWOpXPjy1jFWCR1GBDnpOKSw99cNSnfK91e/zlJEFQXrmBzuxX6YlFY41Rjc3
ia8j5I7Wwa8xbDWs5gRbedYThKdkHrV1Smu7B58QnsL/RwsgPgVAvZEHdt5s8CuJJuJ8F1IEwrsh
PAizONUW9+UmK1ZWwDLeBjEm2r6NY4eOpOV2ggMEL292Mrk9ZqKYVOyClM9t3NMDbDXrUyqf45Jo
BLT1j246ISpDOBFSL885j0b5BM+s3zGK5upBuFVojhQqSiiAcXTv5zm/x+sQCpf6/S8kaLZDvrWc
TEYe8ZxtQ2tGhg3iNWHXRCu26cCraDX5vsZTsUPAJ1hHkxkbQ69Pc1Nky7K9xEyCd5JFstBtSJDY
7FqRlQrj9GpOF0B+F0e8ppCl49mz0Mithxwx44wynfF+Kze4dCTze9q1OhEZaxjyJnIAxnd7IXul
O5E6ZVz2S1KSkL6mzaqGO5c5/H1hxBDX8RtmRit+dLK256nt16wQ5CdwxsJ0gBcxZOUcVn6MAD8T
7Rx7WtEDydx7pXXmrBrLVaf8Y03BW0Qc6oI7FikHpsK7rq4TdZV1PwQigfOgl8fFpUzbEKT2okSi
5tbKVmHYfaTD+AGzp9WbkblZctdqBy1jYxe3WHSDj4am564yGLzLsGaVL4Wgg3QfXzOAZoxFtG30
WaCXcgV+FsFGCG/46mP1UwIDX25lALwI0m2cW/n3/wod5tzd1uC1OGueVmNI9urxvdAfCPnM6BoU
u+QMo2nMV0zNxEcXQpLttlV6NPuXFgBXWHXCHcQJjb+8BjEAqzveEAz0r4LTKqHEQTyxNEk0yQiZ
KX5Ei2UB+x3xwH1gLBvwHQfs/SI0m1bwsrOoX1Uy8Pw1clJknpS58vC0DvmVjR6sJ2dajyxCxsST
xfURFrKa/vOZHbTOm4k1ZOVHAG3ivQYXDkHxC3YAi7PMk4BaYUuA/tNd5DM/I/Ey/k0kGyO/+zdN
dN0Vsoh6PZh0NhQGN0tYjskq8wJYnDNJr16+71Lo+msePZncNx5/AB4MilKD2TJxKaP7Ntbsm5M1
U1AOPGzvDEEm9JXLmQIZHttXRJ220dG8AJgOGWcSE5EAbVgI/L5Ik39X6Idzt3jR1R5CoAgHMXqq
LJrfXrIZf6srwfSMXxKvZ7Kt2AoVgp7Y1bUGx/FU20u+pkVFutN4iCRx/gyCC0qEio2jHjfZQmGk
shsVqOvcwdRWqK+cYV43SS7rGbvX1j5Kwr0JbTJkLCUvozl4zZZXNStS3ucFJoNTwdOKgha7VUPE
o78ilmTDscKcs11Bi5W57ROuTWKtJXEBzsQzDI8RQs+HSTwB2w3e+v2XYnkaa1TtwKSqUzwztleW
o5WbW8NZKy8q2hRWIQ8kMdjsGD0wpGAbXvwDtw1YgMcgAIiJfzY++SuGGTLqAcWdviphi3EPth/m
bbXzumKD/9QcVxg0B3+dz5GUm1zY7KHGDSeLswNHs7mSMgIy1+yOmBa6/iaJzsN1sED1n0N9NbRb
FdbXKTxiWz3n6TnFZ3tCBTTaceT2upfQf1vGcpCRhfkehCHhkDYkPjApoQ5y9HXfOQISOivYZb3T
1Wj1twND3Lhd81zaRnl8a3xeIfAXhuj8Wwd330yPqnQCHvl9AyZaZHCNLHM2HvleiYB/O2X7Wx1u
JOhJjPyW/ovhxvsDIiESA3/XYW86tWjMB5LimRoQBs3ghcHGEuIe1Z7sgI1jJrMo9yHZvBolFrbx
9c1iZydc5PDBJSP2aFx5tDt3PXn1r4DSpqQwYMDdHWIgclycNORwNW9UnkyoHGVAzPIxYS0Q/vmJ
Y0Dryfb9LyecDgfny5K/xPu0ZkoV1nvdpPxbyKiv7rACGUWdrAU9ULMcsI5/ydqySpYxk29kbR7C
KvjOc0g6Hg+s7fDzxvFsTDgP2V7CH0tW73NbugNrNcbJGouEILfNz4mxvIfmp9pme0Jm3NjcBONG
vSv++t0fCVfn2UwIMUYhwq42GBlfmfB+njInicA5QFQcviHGuRlBuIaBc7szIA7t4zg/iBKnFoO7
3VAzO1Z/ankTCpsIKUNlHYPiEfNQ1O9TkMyMf92BbSSBVDom0oVOydJ2LQhZmRsDZBH41ITgMqcc
70JVLITMxcmuyis/ZSIj0INTP0XDXN+KIz2cujTEUy9cQx8BzZpVDsL0lnhoW/xlNKnsDAq7WP9N
q6PEcq+mRbCrEfUS76gOgUT8qItfC3K3v+mpt6Qj4Ieov5NpGBsP/SwDy8Jv5SX4dMBfcA44bXFJ
CBpLX5Z5U/pdgbqFxR+XVltup5HfGe5pMiJQQ8lh84cL1qcYe+AtYfAO6EiwNnBVHRJgHUQ9aRvN
YIeEmgn6K7ZB4SqSh/U3gPym95YW61u35bvOx0v7wq8lb7ArAdLNL8JjgntewX9E47Ts4XHQRrWo
TJa8pzPJFtng9CwUj9XDHzmqRcIAkezu+exIee4FTE1womCgn/EqROFVZXDY/9aM3lOGbX64AW9b
pDs+dknbqdotjhwpf8mEOPBnfQ74pVSSn5bsdCbqLCKWdxkJR+Gqr35CHPXjWFKG8FAx8ldwzPKA
sugF4BhtsxjoCU+luKzqvdU9px31j75Bmd5pF7P8EplVjQsQrvhmB+kfiE7WWW9QG9GsKsMogTn4
wjJCbnflRWdtnnNY996ImLoQXmnOY95trQMHU7DC09uJ94HdBIxWbcXxKvPd4h04C8lSAuq2ElAh
FMcBThIP+IKhZ/gjLNJXIaAJZTDsYCVnqiXhP3utU1d/6S9rsocrcwcXdShBHjiEFHTJy47cqcbV
e3YWLCVgo5rQ1Zk9FSxGaT7IKix3ePwT/F4I5W0GVUwvdWEh7SqwitS+cLPMXR95WETw4Qd7aeLc
3hWouttzG9sV5A5SIzG2IVFcDuVSWfUn6oEKVe4//loYhaLD7i3CA+Vimq31Awv1VTYduIYrZzpL
gwMXqcWONELo9IFP2xkiIj726/jRJSD6Ce3TnT44ki3E7Oh/3Jv6+x5nw0mPomMlXSyLgvuh5Vsk
2/EnbAlfPMTKRqJN4usyyV9jNT+uB77M0OVrqY8JASSs2bR92LkiJ3ZRXWXFHja6uRrHK8E1pnkU
prMY3cODWq3r6NOqv4scs+qhntObqpU3kj25CF7saZbTb/5BkJWsehSadc13xy7HIZEnpIemHGXM
MK/7MS5jdMkWITdbguESOOUi0z9ADZPhVK2ia59DxV5lx248s0wg2aa+SgP+Syzx3oY/Sifsaxdr
57pjV8X3EToaHJYEOve+ZkQvu7TKDDZ6+hXaVwZPEh7abdU5ee8xuYg3oUYeDEA6DZtoNodTDXfK
eixO1kYZkIJ+8L+xJqTYOy2FdoXbY6REfA6gLf668ruWWdisg+iQDa/mizC0nfJRjteO5Jv6e3rQ
1zJgQt6wNpj//lnoCnKbIn2WTrBEOg88Aj6U1iOLS/+r4PjKN1pLEHlnVwQvPhiLYHchHmRgQCPi
akAzrt2ZL9NezXvvIt8xh5zYEGTbTGEi821Wr9HnvsXdsHkL4O2ZWua5D7nZa8yCaTrTlqcElvY9
89B7dQdpH+MFUZUoC1GazvKyHhUxrQlRWZ94LpUW5N64XabkR7y34zNixGGCfNHlGknFQQE6jAdX
AAIkjZ6PgVDCcFtaG9NqPT2/V1xolniv3hv2Nq5xUaOHCV6OIdcet2c5T386p01WwUyjxrzAPaB8
mcV2RDW25uSqJSqNs1Ht025TMVJGIabDnl/y8I/TsjZREqRotJBN/73fBplh4sL4an/f8DLApBX4
oE5Dvs8wmnMeyEcG9MGvKmA14kREfd9CECwHb/iZIqesf3ITKwsLKhuD/PBjTT9idK33XMAWQExj
GXGWvOfTlPpkVa+VzykBdpeuUVwl9T5hyI8LUQQwbDxN3ERgsKr4X6ejTl6ABuBAj9H/UBVVZMEd
ScZE7oAJWZot0EeNvmFqjIUCcUjj2wxVlmGVk6NvzKGzoen3EKyT4OWaa2tZsb/Uz5P5r5egwLi5
Ye8gpUvNbqLoZndXvz+6aK8GwUpMPvuO2QJ2VBTrp4xarRSgly00rDGELk1kAdS37jLqR6s/Ku0u
6FaOlIBoyB35za+1DFL5kkanZBhBIVTHO0vDK5iwnI0XSuYNYClZigYzgGU8lTaXicpDUZIPTo4c
4Xm0WfW+U84WvCp+j4ZBGD9GTv7w0dJtMh5r7I7lFpPNpYQtnnJTHrejTgXWEq/zVelYhsmRjpsv
fjuWNoWDRxjU/uQyX7FzSQcL9KRa1fVLP/4rZMyFTvyZ6F+4nYlTGMRzOTcOyjKHb8TVnkHkXmHU
wK4VdeeSirUbnTD7q/BDaLXChXEJEVoVVHu1T7ccrUBk8ha2v7nF3HZfFY+WaaGWndToI8ejigYr
Z4MbDKtp5L90aV/930EqxMLR2W+V5WO00V4SJWgg9kWPic2+wRQwMvF6g2+UXOPA1qQEiITcQcUQ
go++HweK9GvByK+9YVko7eEsNnS0CzGk6i5/kKxG0CAjAKQM8PVjVm+C9ZguIwYRB1l0o3Ivc+eJ
2OE3ibQzUXAoK8qMhjeVmvPDugtvx7d+MNSaKG4JxqM6LtCUHGgQYz7wavFdu0B4SnaOwy5F9Den
ftHHAY9M+rNWukYHO4lIa+4MnNU4K7AUAS+EyGzX3/lWzXcGYaTQ7vyMKK+1Dq4VxuYyFVff/g7V
ALwS0+YSS/q1BQXwF7M/f3cBhDPaloI36Geh/U3LqyHy9FXXpFyjluzeJw3fH3mTNYpgSpISSQpJ
CqLbYKGrtuB/y4IYnJXecW6c/Bfhw9BP/QcNDk0W+MDCvAr7Oc4XnftK/aYaaT/jRz4eCz5+osb0
3AWP2gcesCIh3YcIUvxbjQWYpA986p+soyX3faDgYO0pBvuKswpmDG3Smi5Gu5TFnxuHji6uyHDv
bal7lrAR5gE7ejJnnLFXEsVVJ2ws814OHzGWT+WWiWu8n8BVDTIb0FZJ5orNrgWPQLjD+8ltfyW5
GGFxNuc8OE3UuYP6Yym7AMbMo43+oK1I+r7fNzf0XxlFeJT+a8LPRNm0wkHTfutPNUYYLq+Si6H9
lLw0ZbcEaLvsi8NbrtyhVJZCefM50Ea2TikkUJ9CZ4zoBAtOkQ41VYuPkTBEXjNK5Y9xqVU3k+Oi
4harN6J/MojJ9En3+PBRueKm1hlC4ZO1LWhjx2y4R4d8OgX6IhGubc6i/jdhapTC1dRStxbXFvcL
vYxGGsNIZyLOdRZfs+J/Juk/6LNNFi+H8R9rjQGMhAchuyRQxMQpqJME7CgTG1WBOq/SFmNF93Gs
MJX/zWLR0LqUrQtYNjPO+Sr/TR3iJXY4BoPv9xegSG6CbKv9GIiDN1Xwy678hLi5P+e4OKToFHEM
DYyS76jnEpe9A+bBfiRz0M6+0zfQ2DtqQCuG75jeGHzOXMDzwJqeAW7L66pxVcTd0QDhVK3q7JZD
Co0+U8/A8BQ9ZDj9BNQslPnLhSGrpUvlG1FnTUYu5P7e1lRKF8dsmGk1F2gn/ooYIj9gF4KkPTga
4xYdGaaVt3xOgrM6cYmZC0F8KHCXgrc9MPWr1nn1rKaT8h1NR6FdEY8bd89Od4oZqLGuMwuGNpJz
/yCKax7rzrz37ef8cDIq9R9I/ZyARIC14rKWS6tnE92FwX3HOJwr4Fr/2Iyj/YWaNeyKH00jotLc
A4TX838kuiaSBzzMZIlky8vgEFys7ZtUDFqI4NP8KL3KHhCViufsYm6a9bQDn+AZbrJpFu8dgsG9
75k7jsijaQ//gH5tS6zpjL4Vj3mnLYoHhR8gDu61rntTsa3JFaalDYD9XDLdU5C7ZmPnYsJil6+d
JRA7IQhqlZIAidWif3AC6bTB83J5x1CiGn8i7IzXXmXGyWbQoXS1mSzaFJlL+ZqQFXupa9uc42we
DatI+BnJbYwIOOxWPK1YQ30gQQFpp88xsNtX9qSTHd3qYVrofAjSW+Cy1F1z4RTB3krnSxA+9IyZ
475nIdOfRzyAO03bUzto0+LUQmu3G8klpjPHoMJOZl7U0nnZPPu0cMYsxkIJ/mKp0zvlw2gcREeS
gWZxob+EX4AogYBs3m73jbmIZadmxoBccHRVc4UCExzElK39kznYQwzOYqdVa4lp/5OUjBiJp7Zk
8a99z0Od8a98xD3jxVOK4pi13cLy0r3iqEd4sWBlEUTduJmCJSL4RcFKZWETTdYv/liwIteWL5JE
hXluYPCj8IH0tszOTQMnG1+h3azNs6qBTfAdEr6/DJ0H948NzOXNIDCskH4sRwZSX+aLtzKg1Yrd
4V/k/+TFJgnWzPLKDx8owYmGqeCPQlUJzUrbhhwTuHQT5QVxQGfmDEp+QRzE//Pwh61+vFk6Hoxb
tiUCD5IeqAT+BXftAxLSwboCwkLabtn6qv+qTEgKDl6i/MpkCJ9lHpwa4ViZ35obIG9qnFLfKm4I
eM8lZUXUri1ixuYLNFMbMBe1/W4dfEzb4QsBEx8x5gXrV+t+VJuBHZTVJbfVsSi8oLpg96rfTDeW
lr5BwUafGt199ySvUawiSi7rJ3ysCc8yw8vGY2x8V/Y8fnSe8cgIl4IZ1HfkqM5JLC9Z/NWKV8rR
AmUqYvdZm73lPuOs3NLF1lkLTPAkMavaVZ5VrMZ2D8YgN934azivF8MWZl2PP1AhCwjE4UHC0dfV
W+C/+D5jsvUg9AOg8G3piyqcSThjDoZv03ZqtvCpCAKoWZBSiUOT2iA3X0mIup3sMN0s+tIniyUq
Q2NLrg3JGEdj24PuQzKErZ+7mLL/oWR3hE3v6QXoDAjXfqj2OIqBviFDrKRvMaIRpJMHSiPCxJAO
ZAjeBBRxBVeqUwl4gt1uHWd3X6D0NDGGZceezyf4PyN50P6I95C0uwYcpEMyxsydUgEV6gaoQGA5
5Sb9ViUvQaJlzEItK+LrU9GM+GjYN1jxNL4NPnE55BFYMw9RbCs5JmflX/vLkof3cP5INohhciIB
MTknnG/+s7nyCE/4DNrM4/nhZg+oBPG08YTCDEJpwsdeqDsVdTRMgf7CFJI/fKhottmJ0uy1OzYI
F754/kzEKKF4zS4y3S5fo4iMOnZJJGkrxll4uKddU6IlhTxquHG9z6pfH8MaeHnxOJXEBTshUzet
pzCxK+OYZdux/OsZVwjjP66LgYTsiSgfxooJq+qCJJ9FcuEC6JA68iPCaYJqiQX12pqpLPq2IiYH
4cE5b7WF8a2pjJkAqAq9M5S396dCvKzGZwIA+xl1nzGnZj3lC6IuOHZphSwUjv6ndQWSMSKOak2u
WsnyApoQBcLS+4/qIlG0ZTEeeoeiM2Me5JJVIRrY1S9VXR0aUO4ms2MdF0DpFY3t1wO9F32a5Lyj
fmEI81zZnQ2XPvas6JUkt8ac2d/0c2+EJPgylY4qpFtNQFwjp+8xadLSMG/cSejrbJIEnuQ/B1fi
zEJsbMyaSTSCjraIR6zmDKuKZ4gQK7b+MMwKN+1koJUJNmgH1OCVwwfkPCA4g1/k/e9of/eGxmvL
tJK1Pvia7hiFpzeTTuUZ9zvT/OiaDw2PKDSI6LdXEBme3zAlsQLG+w6Sardt9eNkOvjfmgYr5B8+
xljcYo5i/oIrFuMsMINS8QrQgYR853dTOcbRA5Mr+MFKItJpxZC4uvkcl+gNcN0QWal8WuqKNz1k
/61ci2sC7BPZ/qGqjp3+mbbXibyIGA0qvTIja6vxhlsAOZL407OiLkNya/CZmCD6og/Z2IkdpK51
hS0VSB1nBfNzvkw5YCJyigldh5PKz0rL7arkMQ9cvTiYcOm58EWQR68QfDtgjGw5hnu2sexE5Dk8
yGYU92hQjwo7i6l7D2qDQTmG2U1UXAxWq+aJMfpwSwBj5ihhiwqIJCWlaYFkXfQNkZJoJtHv+aCI
RceXn0OBkGoHpL5REErx66CXC7rLZpEqa01mpoLjfg1UsmIY0x10+Kb5UvmAYFTuooho7G1bewrP
dxs5snXECfqE7zRJN/qPAW2GxOip+06wr7c/PhVH8suoMYPdQaSfpK4B2Wr1PysFeUOnR2rjgFsX
d2VoubqCs65bJ8VuQF9SFPPZWq4G61wHpedrRCV+jNG1oe/vk18EpAarwcMtT2/y7CWCCQ+/kiWY
qp5lBvSphr/bosgXjnH82RfsdTiEi8ZLR1DWtbyuqS+K4mUkxZKjAlAZg5cej1eLJsoyvvNUBFrM
rFnQ/zpD58c6I+I+pnajkEYjhFQkRr8T4GKhDw3gv1FLzYuerieRx+TRf8z39cARBl/UX5C6gGCz
tP5p0Zcqeymhi7PmTnBt7FrSimEahqD8hmy2OsGX4OygzWQD6yjfVrgqgkPGeCBjfcejvhDAO+7R
WSJsMmi24zVpQFSVjlI7rLDqluHbUsWmG+DTdlLGklR6rraDCYwDgyQ4cRXA3e0h7me/ytsJwI/X
gDVYYwJcBiKqHTNWwzqb/N4RSVkEc9c6I+u1bJk083qXUV+7exTaH4SemEUJkqA0uQfB2Zz3OEwP
6LYIguFUeQNiKvc6g/COYa5mwjlCu1g7WQIyCcE9Aj/QiMM2Ytg5/lHJ7FvHRCbiv08Jnpq+nP10
pNpkM/Goc8n3YcP8GBHBNw4uCaTi9fugDrMKgoJx2/8B3BTfPwNvgfnFp9UwHhRonEyuxA71o87w
2Qgop+ZYBpURKqCLcSB8m1F4RUYP1eeb7gRtKASo3CWFJSIeIqMhV6V0WeZcA+Cr6Bl7ilGg4h+p
siqrW5xfVZTjGBU0h7HlZGwr4/C+tgg3cWkQDKrmHl+7KJGSRLnNAgA8CsPR/8WwrMH7BeOmIZ6x
MjIPv+zNqrz9nOOi8I4Adp65KoQcHFpx2SPTTa/4o4J8G+P1xoPRn7oeL9RSEg/dLfa/a9GjYY0V
SJ3cMqp5aEa3GLZx1C7GdEPOkp7Oa4+A+alAvo81YsPSe6fOfjTfRYEtbkvyF8b+W5OoFnDrkqCr
fQj9zT8gGOqNjyi7WZykMoU8+LD/x1TTsBwIJCD4SDuRno5X2s+8JsYwvIrSvTzaBko3J/hL1wFy
4aLyqp07kBi/NHDJgy8eMguVyz+rf/iwG/7JwZHig/OZ0Q1LI1qJrLVl9Ch0Ef1AqsVnl5+l5DKS
B3FMxOP43nbEtOAYwcYOw+9oULWhks7cnrHTngiyYZXyN5FoYDhFSW7cEoQxsGh0GISXamybVvwj
EHOH2ha7r6xlH3RolF1X3mjtOy7s5F/Z7iKodvK5ZRqnwihFzdoVXIn+fqIekCYo6BiipKcfAWet
r2F7TZEqeA3YDh7Zem08Y35edKIjQwAGeLyf/fuH1liUk7MO76lFQAl5712Cp1ZJEAvmOZCkbVJE
LkKBko0f3sBygzvggvBQlTEYxWBkGf6qWfoIme7rlrYpEenyqFjrIDmKNS6TCPQbzruJPZMsoXFx
umBu6+mYekdFlVAML3XbJD/DPnWQsiE3laxnw+5AJpTTKcny0kny7vlnERbEws5vVpFBzcc7GpaH
iMWFhRIDsxkz+pX8P1NWIKJ2tjJRe9hIMiXrbxwuanhMuVvyzxhZ0jYCkSG3BLGc41ieBbjCCdEX
cetEueLNM8H4/JP41jqKGjXdQ4Igel2MbxjtLX5JgDrb7fGOV78146x9xTTbSk5BCfcWgIH/5k2q
Ng3UNlO2JfEjYxFp3nOgH041egYen3IdINXwP6GGliiS9invfs2GYYYfvY0L41jhfYilFXGQxNdD
7ojYeBRI9IS/SZ7LEsLeYMGwXAjaa4sczLQZCRP2Afy9v6fI+ih8uDxX4KPoGAW7AaljPYhuq4jv
wHxSlleKGGXcEDcWLkheJVsmeAyGp1mwNTb0FYYtoG6hZuBY/TDchoIWsR3n+rhlrZyIDuGP6Ixb
62BZe4FaiR9mTo96Mj/L8hOBCdt0gchKhjCTg2GLsWS7z+3+g0MiZw6ncsDW7gfPgMY9eTGyPQlP
hTtpx/J3IsaH3UZJ8hQhB0d5uOnTOajJ757cN+vyQQ3Z7CCwKg9m5Ro0OxpC4rnQNRlY+aFMtBl4
IXXGy/A4in9oBqA1ApuYHJ7EEfATqvGLZK15a+tko/N10T7pGrrmCFiMz6880Nr44irm+3nvS2wW
sd2ELmvO3n+IDFbz0sv+4+jMehPH1ij6iyx5Hl4DtjEzBAjkxUpI4RnP46/v5ZZuq29JXVVJsM/5
hr3Xxq4vfU/ivjoqji59FxyDKhbXkdfWocQS4oc0HPtgtixdWTKnKHYK4F+IMfi2wz/D9CjHhPQb
mVeerH3FYXjJ1EduYUe9bUZ4So3Jj2GTHa0FFhrSldXiOURE99EZu7ej6Df2ySTocucrCNizf/w2
hSkS9v7w0QgPXSKqCWDUT997ExZnkNDvR1bdmRULiMqN/jahD5EUqDHRq0KfYvBJzUIUkQ172ZF7
7SRQeuXxklbm4m1eY3o0gHkJeIhpVugavxiW7jomNMcgDwkQlz2qXwN+/ugYUMpjHJUWobbpmC9A
zRIn29SY97Xjcsjg+d4Z9MbBMSZBO9X+2MAb0yuNH7lwUwwmPsoul2nDZJTkj8bgpg2X80dvYsTH
bStNR18mm5RxWvLH8pl9UxLcVYtbdadiR+eJQ+JSoye/EqSTfY0mS0dd9FJtFTAfGkhAFIQN8V3K
74fWbAoFDfbWrG96+8sTpSZo5JDPQV1noijjwT5H4oYlUh0eLVLhgsrTVNbCcFAJ3J69TfVFQfTP
9AlxD3KLRH8mbHQJcsM/xw6iDZ79eKwbFqmauGgfAtJgshmQBOrdssRggcemgsLzrSSXliwfJJs4
hqleShUt6oEJNuYeHYssF358juFE0P8ggwzgGYu1E/uemq41Vsz5vNImLpFQoh8adVHckYc8WWuM
pcDQ0jlKlXsfstIdfnUZ/Q3aqiMrrF1AHwM+QtDknJdNtCYifGIJd3KBhZLcLfJf4We+2cSiOcBV
gGhq4P9NyA0pnCi93nx1ofDTl/WmtcWXBdByUHhTeVAEvbPhQVNzcsCFlGiz2uar6k686cxmcUXq
IFwLRAolgDDUIK1NokL5sUw2SmnzWW+yjhJE/hqGc4C1sEWJuSCKrYLowFopOyvgDgvxV8ROU5mn
sFh2WnYuwEaKTQ1zHwtYX7iH8L1rQdSm/uMN5ZPVQ/FpqSufbu3LIkphITZ38pQknB0nGNbklJIa
vnyqSzJO4MajgfcoYJtfHgqMLyJOkgWzpJp3izEQ75xFQhoQcz4AA4uIv323X4Oa2nT+KkMIme6/
FXH3rQSgKBqFvs+7WfKy9x1DasIIli02foXaPiBNZaKkr+AhyDqw0+5kYPPQRmf+3xTvKDRTig7+
ZTKCa5LvIiOvm/Yo6E4ZkRj+F2IkuwHvZs3KCTrd8H+SMqduueIGY2o4G45PgoUfbldGgSMUhCT5
qoeI8k3AsbEIvorS4FAC0Ilous33ZvZx0kvuFF7eAqouUwIBd7j1J37rigv40kQvSTcuSH8GqnNM
nCwSqKApNsjanMb3IjX8rxGGnoUy0UDchgPdMNNHrDJbf4Wa3Wg6N8qobCnhKyIdRaBHgnyT+eWA
6qpn7viOcdPG7a6fAk8UjjVDkKTY/H/+uYXCnpM3se/4YRr3vNjP1NY5OIzJvynualgREckjhGXj
paEw0phlrVvilU2PjGKdiYnucrchTfiOWtB+9S084n2UcTqOaOkaW0LKmPqHMf0iwRwzHE/zyAoJ
4yRp1JqHeKqKfsr0U2Cfy9+d7VkyBYw5WAwsq3bxm703nPUAlSFQ109quij/iyoH2mj4Nz8iaWMr
xspXHgykap81I1k8A1+lJyHsRN+AiomAPIwVF7/YtMJXcammL+4167O51zheMHf/vzdI8s1uHmjz
gP/hjqzZAolL0bp5zD0DmNLMY6NzV53kFwnsaXXinmctkg5fhSeuNSx3xRLLxS2cp+/ZkeiayfTA
l0TKKf7jLNmSs61C3ko3ykpd+++9icQSLu5aC44CMR9g482lfrt0h4RmugZ44U8Hxf+FLgVD2NgU
+j+yv5lJmV6bb6pHWqzn6HVmmuKKLcrIpAtEPPOACP0OJqEN/6Br38/xuidxZ5Luwohz2AzVKpg8
hZAFwsHuvkt3nqLjJOovctIAJ2zGVpLC1UFhv6X7IwcCOX6gXgR5KeBd/JDaffz2WDnhz6dTXDAS
z0+BW6yQIEagi5yCi9qEaah/0TsVBxZ7csVXCcbuaITQsr2B6+XLgBrEGjKZFVtj+leXrwLCWI77
4xM7p14xr7O7ykPDpaarNH/wiSGflHy3K200xPSgsIGWc5t7Ula+6+DK5EkQM1KRKPs83EOIi+Bz
xh5bPxr2IuB+X+LAYlHBaDWaXbcf2JPZ4DNGn7tbRVwOODQ4q5ODatO3qi8S26e7Bt9wVcoXibNO
PHD4BhQM2+REyFNz6HklALInrH6c7GzkB0jD/bV0jcJm7VyEewOlxvPdupjOtfcBu+R7wJ5GjP0h
vOZforWcw8t1VtWgRcMdejXYBMmqkF/VlqqEvpufpo7sqFhG65DhJyqOBQOUfQn4FnhuMLvCc3BW
S4Kv6mXCFgoQdeWpJ/W7eIrVpsPWhE1qgBTjjueEXp3bnNWX5kzwVI/sNbidtC1vzJvUaFfz3XkY
4vF0SyQDMXZkqEbngSADPgcqKf99rMoLtxfDZz4TRjaBG5yRR7vij+HQMaXFKicWyuMsw45cz/FG
qdtsefkNcBYV2dQM3OgRY+eNkY0qqLrLBh7akiHtnT8xYzNnrnD1KnycCJZK+127FtSYasHk7MJw
n0nTkmhYZV1sQ68eeZPZr1qrak4D7uYFdvU37sMHzaSIop+BF1Qt4mD09mBGi2yHNzTF50qS+uZN
P0IGUjJ87Ky7/HaLZEvnp+C7a1rMkR3WnOQzVm5ptK2ANgyIKMwV6jOsKiftonmifK2HQ7/ejOuQ
5y90mWaBk5vvdJmwTXuEJ/yD8z/ZNeIy6MAh25datNk3CZZLcEdOUtKKh1MJ8Fuu6/wm7+pf2nZo
ZBRbD/+f8jE8GZzgcmTGaEDRQ9rODMCRF74bQKSOWMMD6PjUm2ghVSuYHYL5oxPgTEVXej3zssyG
wDUdhnEPDDE4AHTmh0WoECqQlL0eRzuyxYYqn4kJebdzCVHf6tzF/kJ4KiOY5B+CCbacf8m/cpf6
jnAe86sg2domGb08uHR/KYW+zTcI9bkwz82FokOwh3rXXyVxSRTXuVunH7/NSpIQ2KA/YisNahlo
O1swUsZY9BV33E8GpHx+6I/pF/X/BnQMgD+CgV/I4wZHLQBw2NMhOWOo53rXGZ8vNP9Y0dQyEflG
F6FoTBw2Sbbi5hLuCIb72XKuAPbB92NXIKnIZmD4xiXTOb4FtBzV7U52zcy9Cw4wWf27tLMf5rlT
QMipza7FX4OcZpoWfnZMbMZDL0EZpyXg0ZkjFuergTmjuooKhzOYxQb2/Lr6Y+LGtaap+N0PFqnu
Kl/pjLVdhkfCXlmZ8m7E1jWevqpt9jMgwzC8Ub8QEcCz8z4z90UZ2q/fbHQHrJeol7b5wCzMNeRt
gXqIQx3EFeYvplRoMrplr5zmlfl05COoau4Xg0+4WinmNYLpra98/8vKL8Pg/BGzRXz0h+Wp7zWQ
DbpXsT7m52KO8Kp3KMRK4dyJTGHo1fBzEVSS77O9+r/UgQuZv2Weti1NIHwrb9zHNBI8QYxkLkl5
ZL2hrPJ/aOowe4AXf/QMBgq2pFB7TtTUgCaWEDETxUVGFyfOzJTRHKuHvbZAWsaW8YVy/XM2ahWr
8gyPhtPZODMeN7+nJ0GVjFuxck2u/wqA69ji5IEm77IzLHGd9Lk1vSAnYIKBeYKqtrc2ocPY6Ef/
USyn+kMxXfDqnN583QgTGzsQ50g5Wl+0czVsQs5lYUse0nBAVpyY/6MteNSGVXVADFD+I8RY+l+4
SlQj3yR2jPcBaYL+mGQSOHSbAQMI3aUGnwbQvUvUhdX9CEQ5gcVaFtaDUK8bml7V3M56UZq6yM4X
jgXZBFeQFO6jcVlTD7J0f1PiHPviNRBwVT4aBVxj7urExwB4MNYEvxAjI275/pimEm9TApz90IwP
bkMk/t2nYS2K33xYZNaWwt8wFE6ltWguY1Q/+TwqZ4Ddzwr1T0s8Gsm3RHhA6Hbs3RuPVjyjU+QT
TolLkPVNhz3Eo92y+mVo4Bf8awebn0/KV5kjo3QYrknzgekQsPsd2DDrlVXogJSAiN5+N9sI9/pN
C7fgcuoVrr4E4PiwFGfAi/7ydZALtUfnlgE9safGQ15JWiLukw0aeqba7EJC4UA/NxAbXpN+/JPj
O2DaZ4GAy1iTc54o1UVUToUHzFm5vP0DlbeF0CnfSBV5Yvmh4PbpWHY/p4hnnrlHyNoei0JNBxZK
CJJ6RBbGUkdgZcqX2OKxrXh/4XYwhwx0kZ8Gon5AdHMd4catG03cKxwNoy332PZ7qAIpkWP8NbPp
q0XX3jDDJKJSCX/0fmmw7deLRXXnAS0JRuXBC8udb32S5zMVD46DSTs3xq+GO5HvLMUMBet6QgNv
udSnNsxK46PhKmbQ8jRI+fQiZXT7+WmoHkw/mJ6PxQaZORONNvGqWSWFe4a0hi1wIObPfNVcqkUL
LYM5cr0ua4c554+l/JnSRR4PEHvY97IqW/CDzs6zhkNg6pG99OKmWTst3oaTg8WImyQEGkVNqTm8
OgKKyIHgpXCuFGgtqCpEejN6gdpmLyqP3wOWeWs3joye42s2Z2Xqf8hbuw6aIYAPiJ43DjWWLSAS
sLpTHMF8f6muyEGdvf9Rvs0nZtsuZH7U628m5Mopqx19uFb1HQ/FcA+nPc03BStp1MUtmryuRsGx
U12JnX6ffKILq8vfKWGi2uxM5Zs2rSp2k7kbAAJbHw0zKyk0ITnqII/Y+1DwsuKJVWLhrJ+keArq
M9c3Yn5T339TI32IyadYb+PiMoqPON4W0j9F/61fwGcGjJHtj+QLW7lorjqMPESrIuaAkIJczl5w
RHKk7+hlJguh8i0HjF0DKEZdzyfHG1z1mwEXTMlnxJMl8ewNgdsyvGPdPqj/ONQUXtH7MGwa/Zwy
zIP51Pv7mor9+eZ6SfB7FF7TMh5BfqU9zfc/4bPHWsOXkVFG3UcGmBKz7CRGCqo+J38dZUu2VHqz
zUkfD5B7BKhYkh+fFQFquu4NaqJkhU4n2OTIEtLPkVlb7FG38aW/GXBxD3UZoygAaUDpw3PPc648
Gz6DkcFn067mRnRp4lihSmF9Y8Rw9ZNVHpz4Y9g+ZuwZ/OE7ir/896YjlkMmdpQqTAOM/GHAhhhP
OcWtdGBSWNEITsHvIO4nZuPN/Nxpxm/DV5jQptJbltnrrfxRRXDOS+9HXJ6avrBNFGWy8UlzvqRO
+gjR5RYSkLUKk/D7BS/JNMTFN/qy2YjSn8FEUDoqWwbeeIiAiykePUcMGNs4tCGquhpMH/0SkneM
97vaDQ9PSoKaCXeyK0kxSl4dU09kC2y9QT5T/qFpILMyICtOqlz4VMG/SIcluGyw27/R1AEiVHYW
cJyjAthhzL7Yz9dPi9Wj357zyZaa2o3ibhlgk+FZCUXyZUd9ruSyEe3NSF0IZvU6jnzJBkzfjtS4
FYpNjIQZ4WskhRLasIo2WA7puMj2ZRBk7qLCxVcWzhvTvd6eRXazOoc8gozRWkzWk7+7Jq8xoljP
2R0F6LsZcGUAm5HnD362b6wddXBlC225QH2p7IqaGJZilwFhC3EQn+pwEaEkD7FTDyJDzfchZulG
RIfHeK2PvvzJi6VjfOSjnoDJBLXimDhOY0gJEjGBgX/cBTQw4CQHGRwJNHBJxSZz1ZAktEybdGCF
PWsW9FM6MmoQZqgKGcohAxfuvewJPtruZs2usp0OUKPesm7D7hm/SQEA3kFlJOUXowKVDs1tQwmu
SFuLQeabLZuf3ww/WBVsJC0Vg8D7qDeMMH+A8AiOiDcb6WD2b8RKWcce5qktkQLaU2DFJEVXud7K
hIC2GEq7ZYono+NisKet4TClE2FCc51xLnSLSKoII3bFtT/tumrVORkLUqYVFtsvn+/G58EGA9SU
FIGU1aS/0UDeM7SpYEcjFE/hdNSw5ZTsc/etAOsmsFXaaBpHxTpI/af2bBh6ldWNQcREewY3kJQa
tgkG5CPIn+KB71cfXUld0BlLjKSsYLTnLDuu52YrMIg0ATXd3tP+XYDzvb7pFyZnuCeTBwqeApE/
SyqXYsiU50e19hLim4FpVYyDUqWlZh9lvHOnvd0izAnk4ZCQp4c1WuMZNe/S/UzhuaLV4rH9mAi5
gXnCfL1FjBYu+NZ6EqhaQh8s85C/6hoJprWr7ao4FQyMSgRjTcnLiFNb1rCh92xwKvICAcTQvBG1
oeTpnyFSSciIMjGzJQtdv6RMC2KZF9Yk1sbLpbnxo7xMTX7gtyj77YrVm4Ipg3knbv3+t0fgQZd2
Bx6X75FkgI7KNyClrAiaUrQY2nKp3JPi1eUPWb6ggo2Gq6yi6qRMxnoJYIuOpCYv0HLD4LcQGMXx
mXUG6gXOLbwIGqd/R3+kavcmfwwISJTqJAqfTH2UYA9MsnaYUvUspKVnBXRH25jiI8r3YGQYH8Pe
PL7VJ/QyBZx/9KUtZYqLL6UGqIluD0ifzwARlYXVc7rIUCMzN0g+I2DQvVZ5HbqxOvYPJVqlQaaA
VIllaS+D2N8YS+qQbYvvEAZzecPLo6ZHdh1Uhwm0bO2XEnwS/1VQ3+HCIKQh5xQZ/6JGK3CMd1YE
IZgsvudA6pjMk93wPVawo3wy37Sx3GjBj2h9KsBYW65GGQVTQmn8Dn96A+ID7wC3aKthuYQB9h5Z
MBB4nN8SFAImUvmUucTQK/jlaPX5tgZ+XWeB0/G3panTFRcpQLWMnYjArBDS8tRYy5nJRbIPuDIE
C6J2zwwMDECQmjnDdtz77LjfoU+I3oJuQ05U9r2XIphZNoBvxGJtccZxkL950QdlEemYrXo8JInd
Y+Go4Luwbha4K5jVss3jfTJkaQsLEnIn47uKvBUUtxUFfJHXSGY+asWwc4oOGGQD9p6O2wsxNGZ0
Ak7QYtAg9RSgBWpz2HEDE+1qK1A+LOGtUoEK1OgJju8WTTkx9fyKB2TaM7ji0cCoMGvwGJEM2pka
mSbZ0g++RLFmdRXiWxwKfswI9i4NXxkOrJ6aDgImKD+Vk7V4X3tgxvqpYPYxckfL+naSZUL3DNy2
2sJvSDr4VBcETgEiJyeqrn7ffo6K+GNieDNm/ypqwJ1c71P4NWzm8SOUkJ8MFveO9lFLbt38qoXG
NPQl4ExXonNN4TKoL+B4rL3io4gxgJqmTNe1jwoPK0/6KYNnOJOUxGfArlEpPYVMbZapb55iSGwZ
VgTxBF1NsNY95hF04QldIytVG29Aw2lkyqcC8L4cTXxkdl9Awgu59DktmGj8zE0iA92IYsRwW+4W
nskCueuqs3D8y08UzpW/7kiRAdzAIry/ta51Lyx/1UeeboKwZCTNPxw2EoWFw/q//BpXRfkx/saD
BwN7lgPOqWwfOtCXjHBf8HsHrbUF/uhO3wKZrtgAN48MT6kS0/SQJxSJEBhgVkBRtAPTQl6y1P6a
B6egYTB/avNjZf3M5yVXIsoJetf0zsuHJdjaYKcGeqSCtgaKK/h/SJEqUEN9zT2XX0C7TvUdFL4o
RYvJuL1DFHvx3hhcMuH6GDvwR99eJUamFXXWGOIWutBc6BzW1ngcyruR4y1bGzEkNWuds/QagPWG
KKb4QaHwSaTL8D4M3RcVniEzWtQEx/CbXSRbK6nF+72T4y8IeIxA8DhPxa6BlZDVCfKcu8nHPMjw
m6UXqcgIgLahv2t5fRou0w40uULry5YB5f+ngoD0/06KvRayMVOfXT30EEw59SlyENiq2cSIhim8
5FbGSo6tRcSxINACie6YYWS7a8WuY0sfsoATpFsm4JThTjTYCDHEriV6TPCvxSJh5cdez55j0koe
6C7B18GugLK9bGnOaJKnYeOHFakl0Ltwf5ZzfRGsNYq7uf2TmnW39Edsg/uaVNMIUE+tXApWEUSn
05unKHCHq07nw0QlMY75CWFspsSuRjNceemxlEHXuJjTC/a8pokH0s0gG6b6X+gfAuXEaWAadLoc
dfXL+CTTALRPY6OCWQIC3SRO+ZvS8WL+ZOwcQQDQkfIq6EmjcxGdWwYwjP/08hVAmSxuGVda+Te0
bi58qXQKrFFEkJ5xhYuIWiVYVnQlFvWKO9EhAo9kK4UXhK9Lfpm80L7oaSHGP8Z9Ad8TFm9OXQSV
s2iXg/pBIUx4nkrENCGszSoSveS9SYltBFYec65wKX3E3IIS/G/cdgwpYzA5hCcwJ8fnt+VM7Lac
HT/hhX0KK5z1IBxEhOgwiqF2Osxp2uQZAS4lvpXz+05qXV3dSnOhtte5FVeShZmuA93hmxuujXeB
GNAQ+QNmpFm9xVlE/gErAkKSp8Fb0ZjNfiZ03et4W2HFsDERXxiEMMWiUdMF5KtcUCUoZeCTBMWy
ZCRInEkYhJhQ3VYz6uSZvVobWe1iIpxNOkr1iueUtSGVPeoC8l3+5OBiMCoUGYoDiV3GusdakFZ4
IQhHgfmIlK5iJj5XT/9Bsc1mxxdbmhAIcMNV4zfSrc+33/Td4/RLaCJHtB70+Xqww8Gk50yBMIXV
qzZtD3rGIAbBLWEIYJiwyxM3UqLndsUN6C2BbOgPXMYsW3ggpou/1MOj+BgQjLJDmRyDcJNw0RbE
4W4qxkcijHJh/LDq4sNHtGsyg0MixZIu0zdsWFJudpIdtiaOX5OYCbvGqsHnJO2tO9puSsj0kpIA
waPyrjnf/kJCZ0Z/DzOiIQe98Uq2RKv+m6yBZmE5qg21k3qO5Hm2l0XmDNk3bVq0klj3x7uxvmn1
rsmclEx4qlVssW+P3QX/LaA//Ikt8GyGB8jOuD+GF3OrnqVyPOBBc+RZhcOxR+nEmaKjMOe5XjKM
s6VlelRJpF4YM8B7EY5fQ7ot976LHj37YXtCNA20cFbHqF72yq2RVqi0Up7eLzQLg2rrJ1RR0x+w
fH+4DWz6DsJTITueNwiWSUWUwh4lJ6J7jUFB6mnlg3e9Hxa4Wt+bpF30TpkysTR2+RxnDXKkdIEO
xOOWlSB/AppLHuV6sufBPqVZjfM3GXfBurGfmlv8aP6e3z5TQsqNAvM3qf81MenQi9G8C+oLQXH8
E5X76oGoG3cf9gnCwHQ07aw57h2ZGV9siN13cm6SbZ1/pn9coPl58tLlITtJ/jIHnQwkZgaqyIv0
ggaJCU2pOaRWUgnJlG8fb99rT4A7KnUlo4JRL1X2LZWHTvwK+F0ZpBfNpu6uOMOpcTFBu4b5y5xB
iDFJbUTpRJ7RhPXxTQPEzU6fRsvfyxe2L8AiGBU28DTE5ltU7sBuZGZooJx53LcKvq7ZeZH8KYU3
Ijt5QzxDIzi/eZUy67ChLQDgjU4VpBIw2XSxnQ1bweNvK58c0KwkWSmV0g4FRUita/wG1Ccv4dC2
5573ssFzcH/PoTjtwpw8lgmzFpGYFcKWx3xGUh+RnPgi5TyMW5Ca7BPpCEJh52NTwygC/C9/WPeE
zSuyc29XiYjS/4QnsBmUOcGutGvmHS8AXVzeIt7OpfLsxnnSB6Y+XdzLrzI8cMAVVbfoOduD6sYa
S6dZ1V2AVzpXdGOzT37G/vWGv4N+NGKqTyoBN0Z1QzfEiADhVupw8wQr4+6fGgvJNIIIbuEYo/W4
kvvvsOAVArYP++1HISNE9N4azhbryh5WlxFO3zuY/RwzODtblbNe+ScMGw4hWmiaY+Y379qL9Sd1
XgEVxvAP6KJbu+I5TKiBZa5Q4DDo6uIQ3d+WyZYE/WB2ruIopxvnBkskb0RBz6wI5LDdoR9xQUdT
QHIFW8SXmx5yt0DchdTeTkTfthIueCqE1dgBqP8uPM4vazVtcCyN/yKbjU6+k9gD5QsmidpPdBpR
WTcL0SJcdinK33oyM4Ey2EzfFkP8DQTZ+CgPXjIgT2tXAJmkbi8PPGCgOnjRF+X0XQWbbotYGiHB
MqBmXG780zeOlv5WcyL67kFy+rVpk2hDm2GtdKc9wFgMEdCxPFnRyScIfuR1ZXkJ6R/cnHayKa+N
cUJU4w+ceztEFKs82usPXibfMVxcgYOExTgm/HozLiumfCOpLUsii1IiT9nbQSSZtfCjxP5rw+nx
AtoyoreTiGbAK2ussZ/zsjMloNBN2mel3qxNds2Ysq5xGh1l9YHDjxnpupYwPS7Z9c5hsMorDDYS
+vTJE3u2tXhP/pge0xjRA/BH22FuM/d6YFQZX716AVBXiVuxfmZ5uiqb3hlQ71IYvKVjx4oyEr8H
87cT2u0oP4wZ9XCokmsmeaqooOqn5/+M7/GjrMYPVtJAyVBPOmyAZekk+Duqi1yaqWeDzwLxnLd0
kOMpyb/McgvBnRihn6pd5+OVERtyDNd02/RTEdZZumbrJT/0kcQP7RyIB83fMT/BU8QqDotGLEMD
cg2l+hhohgWMdRbuAWgdhVNYF/MBntEKHgrWSePtdQRTprfxX/7NmDoLv5rhX2i4tfytRisI8z7Z
2XF6iIZHwedYOlG/xaXlhtgkLHZfgq0RLy/84EjWnHFfa0v6tdeAi7c/KDnR8tYqo9E2z4Px1xwR
g4bEvXmNKoFFQD0UbiJcY9ECWy66TVSoVCYdBjjov5ytLWP5zMEvo2af8ONSavbiEq3mbSXnf2z+
od9p9wUixVYi8Y76f/8GegMzQzuGxtpIL2pyFI1j9Vk2zCGx9SHS4raGBpesAsJ3R2tpmM8WFVeE
yY9jda4Kez4Xfvw+pYbGTcrObMV/gC2tgQYx2Af2g9psetvwVY6Fo5WsqJXvaRFdHmrtwkAVnzpc
EdJnmA+/y4O8wE+csEh6x+d5bN+ueEFdfQlmNzgy0hHv5B+Adpz2KsavHoUw4olRW9LsRwv/BcKD
uVibuggyg3/6vNhq+azNxQ1UVJqo6GMuMWPhe62cKEbf3qYOTvr4PennitHNIOO+XYs3QGKr90os
Tz0mZ5LFiB9IPwuQD0e8M6gHYQMi6FfX2f6dsLQmdbZY/EIvwoZ0DQBldhelxi7lJKHdsISmdYnP
yGtEC3Ub2hkkBxUGMAQVObrQ1CkATl6kZxxe4aijaaMl+J8AsH/n6NFW4HQ2SeFUvx0xtfq6ajbg
wRKVkVVH1PvCP5FQQ1CWcE5ENglMYZfqKWToznxRbgayEsB/JqdCIPKBGkEhWHRxndcSX9oiJJtL
spkKIYJmwrFEtn+AmBE8tWBBflB3bTdQjznIUcI22XXCL5P8za8bc7y3nQo7QTvLvOKasC7iLfM/
fuDhZwyA5APKAZzYaPm+USP7TmBPuIXhcoQ/QbKNb6j+WEY8fGxvVzBNWoYqFkaoGzRL2dP/Guy8
dGb/BvaA/Hduwk5KdSJtrYxHs/6hpcdgln0RqTT9vXJnX/HpzzZt5SUvzV9U7sjWV+t63am2yrBH
nEmy0s2vtxQatJ5L34HsUQBohugE+QH1CjrCGQrgBSsK3UyFTb7JTt201MT1RKccnwd2o/R+jjrs
qVdymwWtm4Rrvbtku5ik1nFhGM8etYW6YLtrlRepughPeVr1jLME4xDMwzrEKsZHtYOY+JZd/amO
Tsg+jV7a+lctEAz/q9hEIpwiKQK8FJmuCzLJ1A9QdzMOIUMAqC5U3kdIKXSYxU234Z4ki9CVvyma
fULf+m9pIz802w3WCPARVjlWasdIWx0edVFx/WFxSQ/1PZR3OTfa1iReeAfbJPNIFgLJZL/ZdM/6
JaSWOjVOdwABBwx66QWkaYAAgKNlUQKCSPBhg6JMYXU96we5vDBwMLQFHB6c3hfjjqBW4vqap1z0
FgEqQBB0TGkI0whmPIBd7vvcpvFs2vlmj99b/5pyOBqzD+3S53vE1TV31sYooZYw5iAt6Ya467vF
GMCc06mGG1YV5GNsTbeT5DIQU+xqRTeDlp4fKx0U731+q8Dxd4HXdRsyk8KTQnz7CXhBuraUhc4p
iu4ppu9NiASwmXYN0fIX/dHC+iLqlzH8VXGFzMUsQ8pSB1mR9UR1aH8Y+GFc9eFaYVDIXRObuXHv
YeqKR5ZbbwqdjwK75Ee8xFWXMRNC3kDg+898pbKlkdaiuAtWleGGvmvV/4vZ9I1ePMFvkroWuLWC
n35JJAkL2o6xIxtjZgoUmzmkAGyJxZH4lzcLQjisfkfFhkjgbSNAnDv2ve429SozcR+h85oZDyb3
0EfnwL3dhcUWH8ppuTs0n1G68QsHjaYSn7FZ0iRVxEpiT/xfrdb/ZIkHNQ7WB4zW25u4j7S2dXe6
6P2ORUVxGzkMo+GH3aWOwQjliNidI8nzQcApL+ZyNGlSg7oJFR6aCVvZzHEVzOEuaLeRQyFDExoY
wi96Sjq46sFlYM18W0g8EAgPAs8FMlipvCmou+Hsua5DQlVQP9U1FbnAcpqhTDBeuxp69CIbtUX/
rQ6sYW1AJ7OmkEX1oLz0eW1tepV/KNq1zllM4ShFPwWfRaqfGetbd4tQGkPzxtLBsV8nK/8GWQ0B
l4qEZc3yjCsf0GBm5py12Hv4XOkXeVs4CWKHw7WIMZljAVTW/ppRlWeJZwizVceebaNefeKNfy3V
A3GqOdFqlFZF/Wh1J4S19TPWV/aS2LpzrEaUZAxsDzw+8dKrCyeyqViT3OXVNxkUQ0TaM7PPuFZK
/NHo8NHFsIlzW3q3aq0Gis3Pv9535WFQ7Pq71b9CgpRr5tCmPiMASvVDIzc+wSrh1GcNnQjtNW1Q
na1xdM2Fes36ECGRuQKSRbW6gFM2c4dbnIBS4QTKriyMRY+QAsG6rmO2cjBBvXVmnNjpfoHdLcQQ
uSYwT4wZCybfALK6vx7eJQwHrXOphCgVMoYc8R12Q/mv/7ebHCU7sItGSsceNa7cfryWqAQHUgAc
FpbenPjcxn+CfhCSmWWi0Dj4AtyqXR8z5MMEj1wCPt6x3v967bL4YakIFo+k6Lh8Ni3U+IfJRzwb
3yQ4XUXIBnADvgPHjP8pNxGOmA49rs0mYF5GzAIXagk5/4s/NW09AB1Y6C+Lp5T0AQr/TUQD39nA
I9V5eTBHiqFfp1W59JuCP/bCTFB/pUQSQdGCm89YjKkCS36bLS7aXRWkDDDAfN26ExsISO7cxi7F
o8i/uYuyRW2w01ia+pHJQHbC44wEMvYQFTDWJxtCI9kYtR94dMhzMzwD8w55FvptwKdyHDxkUrOz
HtT0si2vpuANXyMhCi0z+PqoPUS0srkTfBqcBL6xlreq+jdbwKcvAquI++rQW1KwXbUrRYKxMC8o
/NP6q8pXgfrBOnbECYiPkN5tXTrh+mU8omqTMKVXjX1PzcnXDEe5gf13qUKXKBmjufcdGOY1H3LM
YwhOY1xVEaAOoqz2TKE4X9CwMZ69o+dmDYLHl7BdeCUbcli1dleKV+Q+GRN0mRyiD7Z2f8lwbqKt
Qj4U3kIWxNXGB6ZCpgosTrBbqB3hDp2ilwxbs0Y5n4Kz2LBPDcsHBRzPNMMuSTmr3c/Ikcc6d00D
Wli77AM/UDl3bJ2Jr5S22MQYZeizPaCQWd2wW3mxy4Xax0sv22xDQYeoD+oBE78kyEbEQDLiZDD9
eA2mA8KmjsxNByQOcMqv4Vjcgwz/4LIvb4iqjMFh93sUHsnSuokh6E0myy+SCUxbxaSwEwiLj+DY
sEXr9KfV3tHIM+ww0325/rX+F8yAGUWMKJyt1hP/4+i8dhvHlij6RQKYw6vEpBwty3ohbLfFTDGn
r5/FAS7upG63xHCqatcOgz30nxqbNLo/FqtQNDd4ALf4DWn31OEgz34wwtb+0soGD1kSrwH0x9uK
1Vj2rX0gjMTtFt8JFnudE0nbHvRziaUNfqpA1SIQkMxqPH3WhMSmK6LHiKYjhJmTy3j1dAKMwOgy
o2+GTvb1GaPaGfeMpUpmHGMJYWJbc+1/jIDq/Fdstb/hwkJxwmYgdWOS+OBYtBAz+Rjk3OCjWM54
KgBBS5ywcPGflDxwGJjNOxpXgkKnmQVK+4rho208JKdd0/JszC/ig7hh/neGzJ6N6R1g3zH3XzhE
MIn3W91aeEAXCT+b1S06MTwECXjBPAk9K1lt2OE1aElsGZMWCTx2rq2YSbTgAFhi23wyfCOa37ri
qwLXCK8ZMgaV5bHSIUA4sBRgQyCLZEhi3QqcyiflJyEoCBX0QC5yXJDDynr3FpQAlDoRlY3dsO6A
l9+RGLHhmj8ZgakgR6xNEE6ge/df3a1ZdzsWK39Q7OhYoHeO9/4uOxU1olxV/6Yd247xJcNwh2nE
XugXhxp8+7FrmnEhmG1QZ0PkNTV7XniUKWYTC5tvMpTkgzsYz+cwGHC1Yz3YWbBNJbxhpBXKeOhj
O5kon9BBxROvlL1wYBnMpjNlVO8tJAd8Tr+YrxFYP0/A4sixdaSkgbBSqvDqWGCuwSgm2hAHj2jh
WjhHJ5plwn4M4klX9ZlAHHv8ZrtA30JPBiOnt2RGiPlbkDGkaMQm2jk5Q3QGyBo3BPLcMpRXKwA9
2qL7zHhGC+9w4HnGmnkEr7mgX7HCmV1EjujXWn6FP1sTTrQZlYPMp+ShuxhnKFQS94cpEiNaNim7
9ql+ij/o7GdiZvEZSEuUUiJhqPxpUGO/mk+0rOfadfB+JI6wsWPo6LS3LYQPNl+rgBC5L6Bk4Bku
OBekuiInIFmYPTakH7watCUcKK50CWgPGszr8gq8Ee9n0ev3yAR/q1Nz6p8tn20lIaynoUHVgcKN
tC0KJgpVTPxIuWrQyW15a1DXQxvU6Ifh8GVXxl/AguII+M0mDRByMeILReTkkjN7sYJGkQFu40yr
EKBCNRAO2vznU6ORIJOPDcOd3cYtRe3VwHLAVX3VnIgNAMzg0XBwalmRvOiUS5w0MFNgmRu9jI96
mx1x7XcgWt21zfwe8NLIWJrMb4CZgONBb7T6v/dZduCAOD0nXjvf09rmDSTKnebuQfcecj9e4des
ZLjVTDTzYmaVf0HQHtkyzUMwNx1qGQoGh7OHaLo3VwNE4SJxd+CwMoWq9KXL5korzwn1R0PH7a3K
myS6vb7ElrT+x/4WW4I5FPVi7DV0gVQUeFa1M4tOeAyxGMAdK2esw+sbQxyPnhhRrWpTcpvGBm0m
PzHnULGfPLKswzkKmNn5iDFEbohUSwNrPz7cXBvYv3IaEJyFNyIkUfxEsZGgU5SAW7mqUHT9F+ul
U/niYEBHXJzQGfp3qJpgTKQFyMhviZnlZMe2FsksQYEjH5TxlMHkhrSYPh5FS4tX11K5o2IBM8/O
8g/UOBXnpTmqhEXCCisC2PeLyIFYMkNBynzl9Gq1gN0ar7XKrlmREo43Llkcg1HI2I6xDqwsQnb7
eGUcyP5SUFdjTYAiIsGs2G7zdWk6OS4NhY2wmhcbvy9G2oAMInqawGZOhDXNBpotDqjpfGwgHPiL
4GJGTg31+M1mgatiz7whKBlwH2DckNAaYW4Ha6ez9mwS12/PPAlss9bnliBr3SJl2V1cjfPkPLI7
uW6U9TewMg8+BuMlhkqchZw9kNSzp3TMdkmGC6tlwCvGY2xeLa6IkOKF5zqj0qRwmoDeHLtMnxRj
CNLfdNvNCe3GjPMz6L5Y6I930Tpy37CrBHwb/0G3UYE1LkQ1sNnhogbaCtiL107A7QC3asTT6oq9
0G80Lqk4EZgufqg95AKAP44k3mV6b58nzJEuGQFZy/iDLPo4Wv7r/6FjJ4nVoMH+87+ZO2kv/DN/
ZeymtlBIkY2ywjB/9QccFbt9yBAi0H6CTxE9ipANATcvKJR1PtUCCwEW0vNTMhV2H+PDj6PkXAl5
20mHgtFgtnYoWoZgA5zyozkT22/1s/nRD423xsbBJ50Jeg1NMYGthCAPK/OHRWTxxTZlAkjBy2nu
bla6F8+xKSEUx/npwi5vpZMwBVa6pMwnVwVy5Ve9ZW98xc/T6vY1yymPnuNT2gub2ja94UvjKGbj
Sj+TQ55HBInNFGV2Jf9Tj6OduTEqB6ymyHp4on8U7v7d/AQ8Vf7kHVbX+D567V1f7llW8IhE7KaX
6T/lqf6aDm+e8EFo0hoaOqo/bZ/8/9hwN3LA4Rk9gO7HwcPchwURpjlnyIGkZSyTe3AQNqxr6vWe
0Vj4v/JhEhfca0gHK45yjjKu5wJSCwgL/JPYg6rF/+BdzAmCPowVt1JstGRzjGCA2yGKmdqGCG0S
jodh5+hxFkSTR22GGaGRndtvYbl0RKmjl62h4PNazKX2oUMKZIlMm2DJ2KWysCYkDGM3nH2weUxu
hf8tpgs7MOFuDv8M1l3uhKXKipYGMSgaODphvDPRlnOJwlu+owC61rb5Gkfr/bagsbzhPt20/Zuj
HJ9ekV4F34gVwzPc2OCvqleA2Xh6oIpsVZL5VgXFQrViDgWyydfjHSHYLthoJ3Iwd/CXPBErxGnb
bIlsOrGVD0oOGPRcCwbNZXkQPnweDWrVXj+4/Vf4PXNQlyPa2oPEo/QdPWfKCv57d5IxUWmIqmP8
+rNnq/rJST/rwcimQrK1Ev448SqRv3L2KnfMhwD50URij4Z/wgbpcyJtu0PzFzKQvPxmlSGP2wgP
9azW2/cHyUL2zEU6tgcmzY/4t7+wfK1ixvFVcQy20h1XBoG+i+6LVeKrlbfVcTyQLLXFXgBvQPRT
LLLe+E0i6eBIIOrDIBKQ0f4oEu1QrB0EnPNwHD90p7zwAvG8cQ2A+cF6+P/wtOecBn8JM7iJq+Cb
hhtnig4s8dX8jmfpWTkC9r+b4cH49AjuJCyQDQE3Sb8Fn2K/PDMqjj+shYneitia36vP9wnIsCys
+I/TGRdUEONgZBcsEKRI9WX1hsHAb97Zmb8CldihWL1GXviPLgU5Mac4rQMUP5A9Ur/8D/GqImgS
4GQ2rvARHLg3MGFCTmyUIEB9gKYY1/LZOdMolLTBrKHCLyBALq3WWnViYbHBYw61Y6l+cobiF3hs
jizrnOYT0wjTFpz4oiJLXxqNFe3Nw0ScTT+Hmha8+cT7fIZgsjSs9WwbfFnCJl3cycOCGhaBAJF6
yx6Z5Sd2FgGjAwxfCPa5Db9lhjeQ98KWpbrc6s8MrsZcZuCKXWdXsT1B3f84Gctv2RGt5tTcpHm7
BqhFlws93v+gh+NyUe5puEv3FlwGq7zzO4bHeKnWole65YZHFdAfR6pTcepu4Di0DFiszu0Kph6U
KzjXhlWAOkED6KDeW+z8RWduu5gc1ulNheNMNgHqHfgimN3MujWZ9w+Xh/2a90L5opHAdFm8wB84
+F77S/sZ03DhSLhsLs05+x0OJcQNgDGcLaFdLIcNaNu4bGGoaEjGlxtYXyP0a3yuUA1Q9VjSQEKh
U71+fMeXEpCLhuelcxJhrwvnbq3hp1pGy12yNnGC5gRJcaUSDyrOSy6SDMJ/4df8vM/o0v44BmKe
WrxsDtV6sBLM+KDvDWC6d+0+vvy9uEN1SC3TNuzTN+WeXQpKpDdUzOdsRgvjKsHoIe7QCuKIMzI1
AxGQAYFBAGWMug1uDJeZ9rocKdFcqfbB0kLCiyqysVFEpEiNHNvdMDufONViD9CCuUh2wdyxPA87
0khdbqEIAcmCwQF/Y86GgCClfWObgvsOGnGS/hbkb1hRcJYRLRk//D0wT7UXGrQcDH2VSvuftIjd
3aaZh1iL2bFS/lUx1viI8XFvSrpvPnyJQwivAgQ0cMYAsSG3urgpuIQB7SFKgtGuIbugseOKiM6+
8V062B317zx7pZ4X2PwBaCYXUdgV0a5DnobuhGgDIoz+dxOjq6HrofRsHzEAwVePI2y8HAWboySG
dwNqNljS+wVHsrpxwkwkt0p2lpPfi9P5Lx9eXpvWOf4Lw3lG1Z79SofC+8zXrcySe0aroZCznQPO
bao9XEbmXJKSnwW3h4KIbelEJImNWTB0fByHNbp0KT/UOJXUn+pa/scWmAxvQXJFvtWi9Rr/2ZoY
PFUEtVtQQmDY8nwoG3J1g099dPJ/5YEVc/iLx/mwNNaRHV4x2LWqX6M+6b6DkZ1FM0GUppbuCwKU
CEJVg9mMAlkG/iTQVpdtjFAPzk9NBPn3IgQ3Tx544Wo99uHrgF8ongakqXQ0VkqvUnRsUz3ImytD
PQs8P3LzpXWwFDWefvlo2JOoLj2NKuI3p9LQVxkJsjDb+rsubvPh3HCt1Or09t7fABVVgrsN6LaC
TMcRRLSU2/qzYOtNtzHJW0bxxRV/4cUudTV/RX4e7g/o4QxrdgqYz/WxfbXdqxIeQ+4wHUU/Rj9i
KuMkIqz6Iwnt/VS5KgShbavusfuL7cXXKv8owk381Eh0ajwztwf/Eelut483Yn9We8TfbHeq6F84
3EKA5nPAclFDXjy8APUCZzFs3j04omHPFmQVas/PanQLNt5YOuRgN8QNklLPSjD3Mh0wZbzotA+T
ziOAUTarCVP8NxTLV0J4SHhL8TUikn7lI5ZPMF1dbukN8bniQSd2yFHU8yRe383JUPbkUU1fcEtU
FrBEfQTkgOKszeKSG8jlDt2Sm1miKhCgxx/Feb3Cln9PpJ0yrqV4Y5QOqZXhbjiVHJZri194CNeg
/vOwN9FI/vwTr/A0TZJ3dsEnFmx4lUhPPpLMyYJmCS6MvwoAviDZICgjVVB1cZJ/k/ygWMrauDGN
dcaSOBqOIbz/3rKjbpU/FZJr7c48k9aKVM6SVXpl1mcNQbHBhSGAbO9vYlCfl7pUUBxCNRVhQrmQ
x4OCcIR5VUblRcWM3aGG5Rj5WCwAgHrPrKgpliVySI/oawJbG5JkJ7zFV3Nco4bvcYPKFpKLxdJz
sdNvtVd6gtffRjImfL7KT/VUvAoh2lK5DFDFfsYLk0zwZKf8OYFysts+j/ueymVeO9zIl9kdoKEC
38ZW/cYbBBAj3f3ZC7TETRZ9J144kyU21ggDGjHpcw/liRupOIxhSEc4FFW4dvig/jAuTlijMxP2
MwTGHM0Jle/oh2mYI8zBYsigDrzcBupihBbFk+S1SKABwp+FV+AeCPVrttonVmEVM2UrKwjFfBWe
Pp6J7G11pSVCMQUk7py0hHNhZ6ord7aO+w7evegvuPHWwJKsuQykHtw67aQYEFi8OD9OCwfCkar9
gkxk3LfWwd+aSZXGsbgtYPK/5HVPWisu/cvgYMzipXl+DgV8YywxcjgFIsmRSzcwbKwzMDvgqHun
NoAwdBJMATsG1sKGUUFjywdh4vi/fQ5h2ZlbFM4eYpfL4hflBnSrollhXxGqpGPvJP2U9qdB38PK
yKLN0Kx+CofDnpXSoKFfnXe6iUodR+duw5Jhr/MePIbOEUwGR3ZKgt2atrlFMVumW1r1ctzo2kai
vvWwnVaEraV8CqyGCHVq2aJ1Fk81BTuRkSe6WFI2MS8TsR9WobnANhLQRrDG8qXjaQKqg5VM8G5i
oTaZcxbJxH572GnRqKz52aSyTONOI8hZPSb9vme4I6TBdBiUA7I++r2knVhv8S/4J2meyYafqF+/
x43I4m3cYUZqMisLDDfsD9uPwliuuYzDiloAllLwYVf4k2F+gbXGfCc64MnNhBWK4pGAF8Noosj/
wEG9Qn8BMZXItJ0s/Y301uFjpjgy89UlByuEXPHa3ps+6S39NXUGxJ1pmSECwJxuH0AZEwC+8XwB
mO5XKvTKklw73MEwBp3BFT5M+aSXmlf8qw4tE9MQvEnBIuILk8PWXKW/YC1MS9xCJHxYEvKFtD++
NnOUxn6WLgmCNSVLYWW5TIH/KMhXQC5cG8FpQBw4xW5MHsz72sAjvWS7we/YCBE6/oiWdXhJGrAn
CJs971MhTYeeJjq0WMkfnTahSF9EPPJYTryNy/g3L4loASNCArymK4WLYxQ4rHrDZ5DaJPhNZ2QQ
e7dh+5E/eDQXzdYHMJzfjTSyA3o/DNGw7wPpRQm2YAxjecVTJP5MEaq9VUn37FsO7Ai4nLxfb14x
TpsSizybzB12kz5UuGiG9ph/aMfR0b2VMzmezLWQRTF18d2cR2+PGc3BwUSd9EyZtCIHAw3GpXkV
WXt4vmGmBXERt9zG4fOoBUJ0ZJPzuCTUP36IboX4zGxhO3W0tnBQ0Z4Fdu3JDyJFZg/Ep3yn2TRr
WQGZDffMuO5bL33GkhPvkyslaFJhBB0DkR3yFcgW+QySFGYyMsVfrU4TB4gKP55D6ZPgdrG3JeIB
LPPtTslhCJjo/w3dOu3PuYiYw2tIB8FlN3Uz3458ZExOABBdcJUZnJ023ui7rfhdFd8sZNP4HiOX
QyrrL1mdrbIKKgp+fquqXxtYfbKglj2Nl7zlZ1rBZ/JTdWtdOdTDjpRaCc2jzqpgxbBIqu2PxtY6
Ch65lWJ2uFqgRuFNWqN+AeHz17isx7+YNpcfLfGR5L/vACGAt65s9XcqW1FkY8p+m5c3QXShK5GU
iCMaTACsH9Jpt1YWNooGbvFMnYSdQfPqAwthrPk/JTGQHToVZvzyIgP73cv/PSkwukBcMSs3iXhl
4wgTz8c6cJV0u46S9exO5oM/ZTTwN5pNh3O8tENbyaHL2AhB5uUDmSgo5IQ99BWfWd/QnEKch+eB
ZEAe9ht+536/1klVhRNKr0unBbiXORLIf7geYria6+RJ+W6q+Tyq98pHgsuhgIhyhWQpQJPzzYwW
kmoYODInc7DhyCkLBy59clxAsm1WBXTuYgdOwUsc9hA+sEmfgwuhy2OC2Ao2K7kY/zaWdFj/0JuV
Gz3Yse2PgnUQrCF1pVe+9Si5NdlxwxmvPhya/qTErkeXGXMFJjR/a0O3ItaEC9SMYrmnz6aBnFdI
d8NG1wtMNsU2Id/vT0ny3pKHRxmtkZZvmdRVGaK3HW3fg62plg9b+sgHhG9XyXiIOzDQTcNpGLh1
mzzcvMN3xVnDuQcupDvMnZ/kwqgG94K+Buk3c37Cflex9cqLGhzcSTx2qP2QtkDNIb4ypt7z3yGw
x5XxVFF4oA0YSYVGTAhMYh57+Qu+6gh6CLiiehOdpLWfeYuoLj1jPE6NV5zkB4tjjVUNj8mr+MVR
Pjzq1W3AsKABS+YAmNFNKmxm2CLamiu834B9YmFx1mfJ1uQVZeH+w+RCOeTIQsRwR38+8xZhVZPl
N7kQ/QBq3Ld0q8wf7Gfi2vVbq322cyyix0+DTyulW2CuKXaiBJ72z26aXQgBL8gj1q1CvxBhiefO
qG/NyeGxIYoyqi5FeumCZ1R+q9lD6G8FRep0REWaiY8x/oX7i/sntzuUyZWEGlpuOFOhiMBCbsTD
KEJ5+DIBJfJhJ2ENzuyGFv8gwuZBHXwoQqxyDlhdIYN1umPGcjw0LrMDNc3VeVB3/C0KCIz/B+17
MbxGXOe74VXiNi218GG2og5E7KgYnKq3KEP7waeYjd6a6lbjRYHSVbhWWusUkFQ1jGGhjOrKsQ3+
Ovlb6m9p/gjbrZ4TKc2mhRsTndXuEaMN6TZCuRsiC/aZ7BTBVu4erbGddMopmEEHI67L+6Uo/EbS
kXBnxTxRUCCyGd0PnNG2ehHFEJingEctNvZBvBFEzyhPMBr7lOijI/66I3bybJeEBYzQA9Qlod3B
Zemjh9FfyHHzxTWUSA1yOqYya03cg07hZCtwCJyQikKm26SmyzHOI0tbrrl3DOMLxerRGEMYIO7q
gp5o0Ts6VZ5NWeLNSulfaMuif66MPcQmynI6O9bRJqke4FnmFOk39Z5Xi8CEPHvUOOzaeLJhz564
sEmKjUzMpRvmZ9Ll3qPrI+k7oU+Zdoti05i3Cm/gays5kCRoHuDODPljpKHZciqWl/btCt1X/xFc
uBhK82QjKAAIoRKgbxg2vK2Cfk/17eSxaJy2aexASnrjK5DYJbi010jYg7lBvycuWIrujOMEg2gr
rBtpZfl3ExGnzVEcLyIaZBedaNJfDfxEA+U6xm5ZfiAyvtJBld287KUdovVLuv0iOpIE+a7/kcJO
C0v78sa0YHIczieBHeu4lXmzwc8Z0WVs7p5BZ8MM0kPnrVjAIzRwdMWo198tFG22pktctFwc5bjw
s8Q+3KnakecNW1Og2bLzKqgtzSku7LrzYh9WB+IwuwDo66ijD2xNrYiQpeYQVA9fueTiHpHMqF8C
fBodA45SQjQGce/XVrzG8TrkGUrQm5EbWq8izINSK9B+s3bDaquhl8am9wwXTU03iWQVwSO9L75J
eoC6PkK1NUuZzTLvpmlJPrw05Di+/Q7I9oShS4bDyRwt0XBAtCJURFlKS2z1F9CoSJ+7+LlRZOui
j+JSkZ5+gNnBipC/N+I+aTuyXyLjvGk/lf+T69tkyzNM/QHLEfeI6TLt2g07CixJp94bfUq0j9ID
dYk0HGYwtoMCfsbbxLT3IRY6gYvoituDKWWXOsYI9EjNAjbzkKJ31T7+J8x+XkJxgtEISAddhl0a
Axsq8Tk60qvoujhDqfcXJC6cdRzPur4BZYebSTPL6x6tcszQBtRpl54rs4qeCRaHIL74uMSEM/7v
ADS3y5fyvAevCzzEUqgo4Z8xzhQneE8djj5WQVQCGTfsbvPCG+ahF+K1K8dOOG/CWZh7VCXVwHjF
UeYcn7L3aMipk/QWrL3H/UiDz8ZGOfr5JXoyD0Gzw+Gn/wPrgs1S0/4sqTsqCiEUydUqTJzF7AG2
kzl4l/DmqmtyEHBJzjblYHNu/dD2As8PVstqEqqcaKwRJXBO01RAY/gdjI0/uobCP8x4Ma6i+RGn
br7KF78A/m6W8ZAjC0dUs4mqA1AZrYyKWwkmlWyR2UoOlr7YDO/Hm1GTDY87xvdK8sDa5vOlOnH+
0R5Av4YGSQcNLixkd5B0TgidYs0NUDA7E17QW7sGFi+mB8sjp7uD/B2gCdEm13lCClbB3EKMoTnT
gjy41PT85ICf3omiDlLRRd8ImkiwBMQL4LFGXlVuxv3iV1AUduZ7rI7R5WEgxEb8MJiz+7G2Uh12
kTX2idjJ5hYNvZDbM/MF82RzPRYsYbwGBzm8xzw1e+JtAc0N8xXGA8gfCbHeGIHGeLI0a/h2RyJ3
yO7lopdnNtOlcobjKZWvsXG41XDmI+hJbqDPO38uHRg5GXAST6TgLXjI4V7lVEeXbQ/GyTmotiZB
PyLTz9J/ElI0VvHR+PYxjZsD1Wr6SpKwl5i91eVBL7xU3xCGx6CCSzDTDZ6CfDlltohAw8YllKQN
YitV9cLjuzrQ6sIpEDvXKSdXtKRvcSIYe/5ubJWjLTFAwzrLN7c9+k7T/+DHMvBgm0Z3wXjEcgBe
DtWKmCEGstqbVDALl8GFTnNRrLMJEG5N7Dlnos6JTj4lsNUSWRW8OiBn9LNgunB4mf3oSqqTooHc
E/5H0N5qIeERC+gxCziNO58S98+5NjcrAAwxIiljLmxIAt+ExbJR+crlZbyLPtiXrbiVY2ong6eQ
wWKrn8OVCb8EWHivGpLKVOuGZyrJzel2JIyWaFpb7B3sx5BLZeaWk2AqN0zULIch5XIMFCtFci5v
IAT4F/Yob03UemwZ2JjbXEJJmxm2sINNUr8DhtR0eMF35jWndKwH8B6olKhuIxgT9lsGdtwqX7w+
lOQRZRM8GrwxlB13DIGe0B4VogaYL4gRV0iQt4XAqwPP0G1W6ZGHLkohHaXSnmmyooJCtDlFydwr
oPljSYXPliR9lemnLpxC1uoLjKY2PnpSajpzNEBJuM5kR2ktDj2lcAx2mQlZLw5ABYSLkheGDqF3
mLaJXGU+n/k3sHmnTa0eOIOIeUEzW4HLprZqbN7mDqP3HmlKA5mgR8nYzjvsbrpzg2paNR+Fp8wW
qyJxU2FUnaZ/afuZgEq38C2VDwYcCZkhUzflp3lA9g8eE2B8QpXt2LEOaHiL7lGjr/YBHhA6KeJz
wSNfswZaIJwogb15DSWGJCV4IJwip8Vv661GuxgD/SX0rfJ6fO8Mmv+QfyEU343+RN+Tm+fovUMb
E5SXgBbkXxb9JQQPiXPSQQwopyAA/RCqg9DtcK2IoHwdGPXhQfNTeYg3TBC+a7yQ/J3auwiVqNlp
r5EbgpjawO4XQgvqWfY37MaX+FZnkBWJnuqsaCshoUNgwLpr4aC7xNmNCA5Q7Tn8z2JjggCEYSYe
TacDcxfBfLB8Jeh0orsqiLsezml8qRq7Mj/SdNdp82qEg0MhZVY6jbj/ZoeZ1A4VC5P7wsF/J3VV
47sFvBK684QJibIm+6Uyb338m6rViuN/MG9U+4VGHKXsYZtbflT+VzKcdU1f0u4DkNTlLklgItEL
bzqmvxLOxEeEwUTImBpuA2lNIBnHYdJeqB3ShuQLGqBwG45bkfQcFn/Qu2JzPT+kvZXoD0Jyiuqr
Ej79bFNLe9wzEVxr8pkQMKqO+WvE6zwFUVgzGsNqKDM+5LGUbhl23i1I4F7gLjMJGncK+rtwARxx
vNSTW9cecowye5iX9HwfyTO23ntK7sK0FjlGUVj+fTYzxeMvpFWe18IyndrakDw9caT9SIOTe2P/
V2SHqvzoF9te/lCzI8ShfFxXAS02R3u6z7ujKT3VaSO3VoiMG5+T7Fqla4VIwGSNJWo+2fW/Agdj
oqlZVS3l/kPfTAj4Dy0HPIE00L90r1Wx1KbkfIqGJb9MmLWoIxAeyKv3urqLNE0cUvix95apOvw3
woVDHiTzQ0LIjwvIgT9VNyx/umIgaVZY4FRuUnhN9utXbomBx+SaoyuVeHVbQ09h9Cw5s8LyYjQn
Eahw2wC50spLWwjLwbHAJVqy/dm3bNkYNhs08HI276Lk1Dp5vrj9rOMZ5YMPv2p7553tAbkX8LLx
YXXM+FfzsRd29W4tyV4M9R50LbFNvNZpEJAa2vD3qmdJbNsbA1tbKyydYd6dgnnBAlMWD6pjU2du
pHrlP9UAudyb8Ib9GlXhTX//rbiKOSICcISRI88H9cxZSCZOCqtgAfUXojnel5uwuJei5ffxIeq9
Be7K6NCZGLD87p2mtcwvZrQcOglvJqyijkRfM8L6Umy7w4IQi1+9ZasPr/y9IKClPChOpTlRwfSH
nsanMseBo7Y7Dd0Gmu5FeU/SY8CBAZMln6X18iEGEttJyraDdJARKlbiFupg0J80r0n5rQH18ND6
VwPiaTFmXWwEcvRScQv7CSRGbL9YY9Zg3N32Lf3m4zlO7m8KYH0Xea4iwPl3gM0eS5kKEgvqoQTD
ibRf5/gDddekxjHJRmKmJp4gQSHYT9xlo9pEAjHqreapC2ZQWyy2OTgBhjxPvXRalifaiF3bwvNr
HK/ssbkGJokrhyn61YbfJNvXHYadboGXMFJlSdlni61QXWVhO7VrdmWw3lmJhO6Q/Ezmn2h8l4ud
4Pox5FSnbfYtMl2IZKBxRPxMPK0dHfJ51k8N6VPKIBLNNK6MDS2YNckqjJAFWs2zVP28pyeZfQgZ
tH3a7os5clk5CfmmJZW5kT6zkDDj+0DwdfMKieViTcZ2baGT+cPa5Dn4l3jYhPmlx9xTQthyjlhV
IYAZXPMfZwSPIvDuVecc7Pcjbs9MPccisfgXEvteW37v0uSQKgwumyBfy743CY4+qxHG9qDHWyG5
BWiWFS+H/V5s+HmB4o0CDhNwJTYDNRMNBcFkqBPA8Rcer1FUuUXIgeOGJlZTqwgzid4e4SDRDa+K
JylNE6CI3236jFYO/VdtygwI6WoiIPANa6ujjxpveX2S4AfJ8bmDB1Sl5+FnTkrzA3aLylGcdm8B
538NsmL4VzLvA2F32LhtJvVPAvqooWY0G6mGLf7VFV89Y9pbgLYT4TbEPi5moRPjx7JQbmO4lSq8
9aCjBlv64+kzk9B0ht+KeFigUzE8M/1ETs+v7iCX4V4q8rcjZWvMj7SrOlZyQnkz60uzNvXX6M/k
nh+e6JWWOTpPNJ4dLdG1jbtAqq+KD8EL1mLDIDmPufWtwp+enli+mcGtSK4GpbvtdxwbUWCFgjcF
BJ6Q1Q3ysIAoFR9L/ysNruNnmm16tHyL6THWfC9QHAC/da8eu+EcJhjjtd+j4hgT8JidB2vsSPAl
A6KWAzJmt6wwk+HUhX8R+YEuAlqDUvWRKV6hHmrpu5IPMkSg6DAQmxxTJzxexhg7QDQERX55s5yB
z/I2zmP3t9Xgt9bXSdyOyjqM/vnpY8Eu2zMTqrWrsRHQnwG/7x1+CeVnzn6MgB0QGKfCerz33mih
p98i21QzNttjnnFKCRMsXRXwQJlf+zdO9MJqgFoDURKgG18eT1CAUC3clwJMwPPdQrZwUiedqBOd
WnHxlhfaP9kkD2l5DjrwU/wiCAO09VkVHr7G3gmre1FAtAjgfEJzDRW4zRzpPStgdskzdR4yU0Vz
gVo1v4z5GnMXVp3JfcHnYEhjTUTxj3irKxLJWb8eh0Mc7DNEe1oFSal1i/ivyn/xdS6JhSa0G7Lw
90QnVuB/9SnIHxzISnOtZHeI/3X9rYI3Zt6bYpc/a/EkzccnPuqC3hWbUKNRmQ2OysMgb/RuVxCt
lp/j/kudHm/xO+6uXfnw60Mgr1lKL0IvFm6yes0yxBOcNGHCzvEmYAxSHGs0jOt34xpIk2niI4s3
uIkOuEZEB9BpvDGNEjjsJ4QqHTSfY3Orup80eZlG8WdwmL3RdWKy+VJG3/WVZjUAX4hMSmSNQG2F
+QSXhsj1sb+S08kGkAGduA1T5prS3+aYdzZAAcGHTJ85SI/FG+FD+F4JBRPr7NmVipZWH2pys1KW
tHqIWyQrOoeJBB/jJESjeVbm5EubdV7HcZTc63hrmrNDg6GikXDqFF3ApiluLULjQXyp6XcNO6GG
DIHbWCDTVCMebO96adoKW4QOj4GO4uQz04i9wVYfCBK8f7dI1lm1qTFxaA7laEWGI4MAmbf5Z0xj
untjN/D+yQ24KSWdhHnStC2QfcyiGgj3vW+7vzc7Y9fUOM/vQ3/Vcq4wkWQF4W943UcKNBdXMAm6
2kX5PkjO7WKHX2A/2YxMHGXv4jQCEyySH9WHlqTvFtFv6/tIWPNlqDO9LwPcb3vPp5rXkvqTkBau
ZI+mG2E60LQtYBEbTHRIyRIxhAUFg5YuaoSoTqZLdCKgrgDU0zQoWz3lp4B0PZLtA88hDLAyDc+c
ZdkAMwINthDuGvmhKSy3cHEVEKpl7BYzgHMmtooZmKsSDYg0wORa6TsjnKJAiaTs+7mQ9WtFtcee
+sharSbATKYxQlrAkTbGPXMEzBI9v7bvrwLajQly4muAAtH1HT4J7yF78kS2mJxuc5wrmIaYDRkw
5PSl+L/pTMqoXwqeXQU77+zfKL8E5Z8yJquFir89j56BBLq6imKz7JhY2vkMCpmuWAR0jNaQMUwN
Tw5hHlkeA+rmkdZwYRYrlT+6zYhHg10PVUBiUDLD2XvpsypQWIISSI2XqN8Dc22m/PTXnhVvPn2r
Fb9P5sGAfFkuFEj5wNXigOVOvioKrJwgvZfspBr+LEn7i9EZVi951ofRaUG9VRGUD8xs8U85/Qgi
kB9HiprefdLcxQuxiAwCteKo9G0bDPdWkaq4CRKhEQbkxGI8hROLu4k8z6DHBJm7CDvLXaBsxkCz
8FpjD/0CkjdAD0B15OBjQuZ5nN+llCRBPKrRpMXe9JdWlwSHWoe+L94m9AcwWYQvWvX1mxSsUyo7
AmuIYnHnJLDIH6mwIC720TENvQi6szlnaKqQcafJlaD+IT1jtVUQn5CzgrtPw7ihpS83UmHL/6By
FG7lDpR1xXAiji0deXo77Tp0byzEE3yKzlD/5Wn5Xg9I7C3/P5LOa8dVLAvDT4RENHBrY3DOoVw3
yOUqk4PJ8PT9cVoaaaZ7TncFw95r/fFHled14xOfBYZcj1Sxv4KB9VAvRhaWRGbHHFSu2fl84Ma0
8MkfBElstwqalkq7Zx41sNo0H5DD3RNSfoN6beaI+LD6Y3DWowiqgFUsYXtTaQ1rrVBVFv2EXIRq
ggrq+40gm72ChAZiSckX5L2xhcTqKIsnNNU8cqjJ2l5JVauPlVUXEXUjBlMtwVAXrKoahwNXWIER
UgNjxl1dbESy3tETTmw3pMlnP+H7FfRDRUCMXVLoBb7OJZUW6D2RWkom+jbW5WS0cb/JXS4MNHWY
5wTfSWocY9JvhMZHfypzEoYKmU07GpPIeNg9qnh8qACADOJC2ke3008ES843yHPIIyDVysqDlYtO
0RjcpchcJi5CCtUWPEkz9kJN0NeGFzA0se6rNPdeCcWruGeLbukJl7Y5CHwvqvZkwA9kiL7QaeOL
eO+Y4vOTwoNBVOmQPd1TI6/xDWWQiUtKmqcrmr284Z7ToPZoTSgZBREDHJPG5shBbcw5YBGFGd7W
lVaIjOBlCaeA4g+P6TfZCw6ow2RLp4zjb4Nzf9Fu0o1Mm6XpiHbHfyus8pYkLmlxnQjbBkcenXVj
DCxe7BlWE+9BFINcjueVhxqiWmS4eSFQ+N/gdwg2URyxJCDVIy5kKl5UTGTYp35BsJBX9ufJl4D/
kO+Wj60ObdG1tc5qMqcg+xHz47LTLjStDszGiHaYBhjKBGbaRCd/81dNl4zwSvyjkYPfUHVzUjLb
QP3Z0O3Gu4Ty36MbfavCSTRLBcM7AROI6lEBCrcYAYlk3gzicUp/z9JIKlq4ivWfoVoRa5jc0HJq
ny8RmwxITkR2E7de1LyDGrmBojn+2JxSHwgcHcXtLTlGY3TRkrq2rLfEnSEzteLLypnKHG2J07+B
9CQQGAJHzIm/wa5RyeJcR7CgS7jTuYD2n3BF3lLHxW5wSZnBy//T9bnLy82BEnP6K5ihU5+WrivP
ZfDKFIoKpiwwWHEYK1UOBu3A1qGMF4X5YDnCNaJQg4i1YZQrzDRGindHM0Zmr83AmrT8lA7Stgmo
VkXrIrIxclc4AX0E/KmMEu6dI91BFD5wJJaIJINHEu0zCEmfT3v6JufL4bfPpxPY7bqGWpC8JVWa
VXhL/0qe5Nr6ULuckTCF9Kdk7alRZun+2+Pp5Cxk3dccswDRkNcTwbALTtoOkC6Vaji6D/E8nJnL
YtszuwfI8ISyt0h5QWnAu0ROppWugDBq3nsRZWHIGeGSJCFrBGUNsCSDo0QHflVa59xwheib9kdN
4C75AsPjuVIw9bPr3yLeM2Vigy3O1AD7M+uHFYs/LcFa7rvrLbJP2b48fKgOdGKBQIjbu8XhOpO6
ZdqNOI2hzOTCqvj58WW7c7JJBNIYuNNwH8FVqfPSg7oi89PyeYkK2xfm+UBex6wEl8OUr/KNxDjb
0G0FNitnziuhQgtYDYYjVIJEXXL9RBQvEb0K8cPoPX7qRmZNfuovAFDw1TBxsoBcYmJF5zhdwCSA
z022ABqiHkTwQPWRCS/Wl66GoYVP4xInfuBIhRP3O/m9FZptb64deXm8hOUNYnff+qcyNGirGwdQ
hGyjtax4atEypmDEQHH3miw4gCVuDzsUFp2CrYHbt/tC8F4Iv572/VH21cP19iXNQind5q84vEov
PbsAAOvFmpUiqSzF/uwgtSSZWFi659C9oawelSd4mQj7xkaEa1F+1wR14IllkBgtegVj8o8Er4VX
HpoSKadvg2X56lSnBoyyKml2rDMuV/wUdpHZ7FFMcWpmmYETYyNPpvxpBOMafYyGbUCguLMSISt7
2AnsrzbsBnDLsEnw9mgopnwPP9FAihk0wGxUbHdo+qfei+9m9AEioiEKAQAd1RqvMACrN/4+ZG2V
5PNMdQixpqQxg7GzWSNSn8N7xvRIKAD/lsoZFVyhjbLmA8JOIdFMpx6MJuEY1HeGtosLU8EtDRnW
OKzBwuqZDtNanXEq8z94lAwM2iDlgCusqej0ubeo7wMFwIbDXEKKOXo7Yi55Se6MavxZBKU+Vp9g
WvHH8YGzBy+lJz+ZfM/OXILJL5neuBAxsKNDw7KKqShFNmUpVK4RiDimNvDATpOHT65gYCUP0mi1
P/Y85jHzNrnHeM8YTd7yvy/hlxg1iTGcaZrdqnxC3E14eqf5U3qDjVYUmMmW6c9Kat9WZB66BJ4l
M14eHXIRdzDJp2h2cBl7cya8CiewZnNxm7yQJW0wVs9KzJDpWQpVedx6/IeEtyWtwBuVk/+CUu+3
r6wW6TSBjq/klzup/uXbIC2Ir8KPOeBlxuadzJPeLpUZOUvMn8UzF+Y19CO+2o2kfVXEK2CeQiKu
W8RIazpFWvP2IO2KhHcNsZjFrMCBUIOioK65BA8ZIw+y8mQdkJ+PNQ7GxrfRYhvN7IOjFX1aN2Y6
9b8NXjtiOSEzx5XaGt7sBwIrRUs8BLS8I2N98yG7HLaAijBu32kHdGtTQOAPBYPyLBNmHJNMni6e
Q6LOGW+6aYaWGNMuHA+8IKklJE/KtoZTWkKPDcBm8ZhTU8d1xP6tIL5SHWAQ4p0zuLVzfuUhJbrV
WAO2evQfFIE7JY0XXR1FL0SFyqglFq7hdMOCiMWgsHKdREAbT5rHdZ8QBDSbALoCB41uohnIO5NQ
tmHi1wlDgVLm34E/lTAYgvNYAcgzVVY87dEvBwvPEtHAnIggl+msXci7bK7DzOcA9bNuxr04uQO1
hPxY/KD45tp5hgJjy3OdpxagiUfQU2AR7s6hDZxIeyfz9GBgqQXf27oYeRKoT7tLLZO7h385WaWD
rUYb2tl5VCOmJCI7IU9pkMSdvAO03YBCk0lkGSo0BgruqSFuAqAMJeIXcPNKiy+lReu+OIPKaOCQ
vwFM/UJfJwT4wrpJKBIsvx6lszIx0juOCoYVRPGGiwPaytG+RvMudBKJfWjmzylMMZH9c04gNbH5
NEEb6vKgikfORTG8x8pttHF5PAx4djZ9wKBMxJ1QbDXCWDB9kbNQwAOM8YSeOTLBBBahWMT5R4ki
DWQrgBHzbGCM5jpquAJAxPKXTiWOhVET5hHm35pA5DMZoClm3/wzAWclBFC3tOe4OAsFPybL5Ff6
5C1H605ojzlDMsCyofmzgXYKFe2alZpMXTOZHCvZSiFNzakP0U4ehXKLTIcnnj2OsG/2LOxcw6J5
A0Q3JqAQ/CqPyLR7+ovetwR33iPBxxqFMJbjjUoALNEYQcFrlI0nrHD/k4O35LOkLtZm7NQqYke5
8j6d7atfaXbw83PUQANclO9Wx9w0xw7crMOQ1CYg7Tsm0VjxHfBtsfyGcWvK+z/1GSVd6ASQ/qvN
SazKZe/+/ahceKSRw+XyNKADWiEtbnHgw4LnFkggfvLXmNzADwtypIA3IMWYofF0x6BAvOcWOr6x
WIQ42xbh1zZNNgZE+BTdCTlDCI+5Z0epwDxkWvjGdx9ch2JLZERlTBU8NtPgr+g28Q/uZgTd/lkg
ZJnpQZrznKGQJmlh1Et/egfJO7JxKhz5Y8QAYfSHQWDRxz6BCEtdhnf5FUvPCjyRFKpa343FHPwQ
Hn6OjC1rXsVbjfuztv93kyaSTbMyJV9kZGE14RUsr3ylAizqJI0sQGyByZNE3DabyTCni4oASETH
Y7gMlN2HG2gqXWpGKDYuAm44WMZwLB/zDZkCFDLQ0Mel5M8avKyclzxStY2JOKQpkt4SfifEhkCw
8ph3S4hVikZ9Xq6RYEWp0HdW/02uG18G3yoAx0xcooHleoa5MI/+GXGTF1riZ5kLB7181nRV7jWa
3suNjm65wiMokaKg/Rq0Q9EWLCEKNnXFydHNCvKRFcdHhKG94xyNklNiwJAiR04vWvxnlGQSku2I
QadZlJ1tmmtoFy4r7pkPCSzVshZYGHz04QlvEjGycnCdDB/CciX+wL8cKm4iRf1qqlNSLCu81p9F
hBGFKDkPFoFZvFlolB8I6krIHVX6DYWN6j3rYqHIxjSvn59LXZBxB3SE6nuacpB6PHs98/Hgvdvu
r9bo6Nr38rwoMQ3C92lfoHoUUS5Ibg+XJiiwPaFlljIu1XymUWW5/qlr95qw68n6Q59sMIjIDpdb
Jt8GEhAVTt8VunkSWuJ27WVW8NQmp1C8o4Tx8elWm1z7SvnFSdYHVScZahfNfH4o0CMKJVpKiFi6
Y8PjWBLuMjiGLaqbT7E1qg8OJ8aT7pk3hHeT/MYFYMzFx+cYtHiw1buK2KjZ5rm5xgukZtswpDhw
r02s4QQfIqcczy12HgQfmJEIr/vQxNlQesJCuTboo0vczzrNuGQ4Ev2Bf0wlr4JThGnis62846fg
ZXhJjc6IBth1Y0wWo2+DrWgCW5aqBnbUX5E6GApNSv6KxCRQgWT0U55bstzCBlbfx+f+eZrxtqde
MV3p9HhzIOWflywe8gm5MvJR85nhxHWEWcu/luC4c6R9SbQhEqG2Brok0ImH4lwly51IODL2hVXB
5EdAPxhcm+0F1eYGnVBtkDTL5IOhYK6NwTEQ9+B1SnavCbpAfD3LCLDAjt7qex2dKsON3+VQYes+
9+0yvH7GCp4PVC+XNlYob80V67JGQ4RKykpRttzyI0GTpBs++DRx3I8LFHqSKfbtYWVAjxGrcISB
hdbNqvm39LAwh/SyP3pYuLlAxlcxLDx8E3yddiMSKhTOcehG6Z7P6mPnwmmQ9otODciX/RBLsqv9
eyRI9HGdjXAdoC1zoVpOaXFSUFTddQyTpAvkMNXeHDRyYgIYjkWDiCUebrYHuyK3hA3X/dGTeyEz
tfG5+mu1x3bKA3tq5hv5VQ0kl/N5TTvEc1yFROPvY7KDPoegcYjXqNDW/ostZ7kilsxwCriyYrJ+
SPGq6q+GnW8n7PkGNM9GHDaLAZdXgPoB80zRAMf5X5MObV5OxlAGPLuQUU7WBgWALpDqt684qSfN
sgOyZh/JIksJMiOuVPNddWSXJNOU5EGpXU50qr75phF08elWx0nzxajjTvNTXy7UgRwn5V1rv0K/
/wRXTrTESS0yu8gBxjBrGVgMxwAMJrSCib65lphbuvInbq/uZ9vbPA7pMyHnjsltQOHO08F3mDnt
smxWXjgN2LNE5p2aPJv2NAA9awk9EpeE+bLnkpYkdPP1Uo1mLv4MGcyr0awCwS8dhh37CILLroXe
wEukMbO4JCp9ieTfh9CjCZgdST5rl3RX9tvenUbElYV86WzpR867X0ONRiO9rRFPMg0BQAP+CoGC
36/Sv5h/2ED1UXQcOZ8rKgOTRdDbR/2mxxEQq2z6JAzwpFHvh9pXaZ3itWasQXND0IGZESFg/yjk
Uzrdr0F8GQYkGP6tPLIGZGMA+RSjiMGo1qqGNpPZmYN18JlBLOyJLopPODUo+I15N91ZTQNyd9DO
+W/DIjWvVsXcQRBFq/JYoUlDSnCUr5ObekNEGtn6wqeEcf2HglazkQuuFqZ8Lz7bIruA0xW/hLN8
yDYA7Km2nHNcuQeNcDNnGKz2oK3SE48sbDO/jKmx4/xOzu7C/0lhRafVwlPO0odya1rZ0MfRH/U1
BkY5+UaAwd5H7lre6hAbU4G56Yqzeh/bY8pFhSmRtAwgc2KkxDHmgADmFUqFNYyi1hJEsf1o207o
pj3itL6jJ/NG8QGICc8Bm7cRH905niQhXzfJwSXAgvoDYZNg+l5xufEcqheIW2WyBhkrC44Uf8ee
UYp3TSYgmeNBnAv8xvMNRDqoCO8ny3e6pXTJ/xXvGFC1dsRDBB8RWLVP1KVZ7UOerP5VokkZq+8Y
3dFAPQP3gpLF//Z0VgN1WqrgwG3j1AtVNh2g20icWmXuyM2VuFdZUniEfw2svjF9N9PJoy4p5DYc
2SUpOrmycrbgklYwx/Tmk/YQAm6PX3jMehBQo5p2P3MVB4SkqTzHFTIEYMAqd/zxWolrc4Z0MT+j
ea/Vg+qedP/SCk6osi+rUzO3OA6pHBb2iMyBIDzLYEhgrycObFeC7kyx2VwpJ8Bj376JfNLc7+Dt
x/aAqYxMTY5MygJiy5YaXuB54u+j6o88lJbQxvW56tGGAvC3CGPRttyIjNx61qK8i6i5ja/gK7Oq
a1UzuxPWFMVfdU4ELELiZWzuzfHWt9LXZ66SU4d5f6/YfLUqP/vKMuZHvlDozbcZzzxvW7+7FxsK
iebbC9YspNoY+c3TBBOS2bGDk81YwvNOLh02kivqSWrXralxcCdzpsNSOJFeNseggaJVwIJ65wLV
fcdkPuBlzKDkKfbjBl+RU/vw1Xl71x7uiOqICT6lTSXB20+PnD4ieUdG5/CQ/Mhzc2rHY4TrZ+dh
JiHKLfjxo3Ey/wvTxQSBAb4CVHvyw7X+ivuEwCFbR35HFNUUU0wVntCSh3wPAurAV7TDkYjro1sw
qSqMpJGxs4x5+RPgSDg2J9Yg4AWwwuGvpZyeFwqXZjVdkNEP8z0n1ilsx2wzUDoGGpaP1KbzGOIM
2bsbreo5v0jxO+ycLriF7bE1yVc2pv43uQPhFM1We2EXNi9NCI6CGxucSiB365sQP0Y6mhqn2vdk
wr78FZjvVucp5xiYhlsDO4U9iJA+BuZXxuOQ8xZT4mJWYV+7I2mr1DP3vQ9yRV6XhKefR2WiLs/C
AwFEhhaRR4T8rMh1QIVNYOJ2lr44P8jWJpI14IBQdzVHOKqpZo7pruAsR1fFyUG6nLQEGtdPbrkX
Puv2IfMtgaq9OERbk2JtxwISRHhNkBaYPCDl/BCfHXHPVdlycE9myHOFeVtPr2yWxtmc7Tu8U4im
hM2AQT7ayqqliFPl3oh2rN188G/oxxfS8RbtvN0qK5DnJb0P5p4XAf6vnl5SGwnsUjwrMrENO8G0
UYdHcxwcFZkPxpEyBlyZ/mQuAhygEcqonpzFAEKe9+uzBuMHlKKNuSdfRtOvA3MhCY+drRc4Hfia
awHk2Im3MY9cCiux6Ikuntc/KgN51hx80mphNTqcJKT5iPlqIv1I0ld8DATLgBHU4l2o0nf0qxB4
MFthNf9T64If+duI+K2cBoZVIJotoDlQJANzY6dXHjRj/NuRbaDUlaZhFjqwwsCDmF0e/lqjMAas
n0MX1S7P5kLDloAL9rfo6d2mf2lZ+Eu92A3CjuiQGAnLnBX8DMLAEh79qu2MS0UGjp7XZM2wFF/J
r3jVF1U/dQas+4zvQuoQaNqTE0OY8ABCEoCgxBO4Zn0xpvP85qcL0DooGDe1CesagSoCOWPcRneS
AAIeRtO7FsLSzbDzXbN0KY0ASOwwZ7QuKn27hysMSWhbDWxN3m+OQH9yjf0ZSGAnOuUXdX3yD2Is
OoqRM3DGo27pj9LkLpLobqyVD9+CRdMrXuYzJKRyexj9GdRKP6bTq1cuok1APdVMfhjK1HjwiHTY
Zri4RPoaEYdzMyzoJMarQR+MON8aB2QWdBj19jBjtxj2IkZgYBkrWvLvnE2WkNZsGONTN0cQO4gb
rTwqmxwBPis5V9kI0s+grelsPaHvaz4HzTSmxB4hLIlfHp6LaJ9jNuU5ILf4WhdO2K8Ei0kJrdKo
UOMtZaY+m3g3ORqBw+ItWPi/yy3pNhqifN4/Z/KWLLs+hdKJZ1999wwjqChwsfcYURg1ZzwTHT46
BkymCdUhrDZ2ItpEx82+V88qzSXuX6sdRFxZ51j6Rb8jjHgDdVWZbEs/hPQh05a0J/Z3LOxJvU+U
86feBsazdBfApR9rg08Z2Zn627urz7DbTL4gCRFtfjR0FiPgxu7R3QQsRk5yqfbIndpk9X9CPSk6
s7EbYJgRztQs+behifPwW2y0I6sD1iHdykCp0t0OM6IlS4TTLePkPmD2JY5ZoF0adwMKtaNMHpud
S3uvhg4BrSbOnPi3mBhbC7yoZbAeDzg+dadYPVvxzoivat20Uo8eN3JBUKPfw6rEy2xCaPdk3uL7
ffboQnsSd/xjb74y41eMnmKmovLn/+Hsot9FW+ogoor/Nmms6BNOFhII4qPJ8Nr/9MmXjCyR1Pcx
SytfNdGOM78E8fa4SzLgszPkRQ8VKVHK262U5vIxLk32rLX9R100wAjkjH4L7QP4ll0BmUd+rRl6
0BnU8RHSM1Ku4IYoBGdmh8dVJkht1DFl5BF2D4K89uBq+IcRTHeQLVgAuDoxRgQ3hfaHNWa6x/h9
w+NDFkY0M1w0f6GG+/g7gBtUCX5AYV+t/S0eog+5YozKwtvgbybdvH1qLyyRDl9UHosWZrH3Nq32
J8czNsskaB6gP/xmzTLYV+5Na7f6Z7oCKuZIp+HMXvKENUgF9BUxad72Vcyjl7wONbZRCHT3Ia4n
JWkRVjrKkWs8QyNAy22I0FOUnp+1QKskdy3dUBy7sH/Inf8Fkaho4TvG3GiX03P0pTSP0n2YF2EC
FkqtwGzYEM9AQQSTJGAVuzZjDWVwTOnKAvdhSEkbaTRK95c2hzB86GtaFdytou4CHPE9rkDWbgY+
Rq4WQo+CLAPsCt1fv2jLM2OtQl0q6mpzJlpA0oKBRtCqHOIpx4TKdBsbGy4JbADRfiavi+9J45g4
0/tNYIdzeVGepTkG1oP64BCp+xVXujALHHgwWNo5Zi+hpfcMud0M9PQ12vL6sZiEiLxROw4eBi5/
I4Yg2qGc4LtptWcmbuJm3ofkVYKepk+Z1K9Ni+MmXuffxSjtsikjuysdHP34A4zT/2DV8aUI//SW
7Da6bNei/zDEV+7xsb56MtUkVvKDW5yr7tILtMeyvl2GmlP0qPjn9Ft4xH91yKH5mRmnJFuVIr5h
0p+x8q388a15tz8RuvHruSKTXvgb4HvBr5SWC76fxd0j4Ckv/nymx615wNdgWvVdywB+kaxfeTom
FfCtciXZACYaUMxLr2W3SX7KYozUZGXvor9EJ35hMlV9R0tWOqOkIDsdG9tfPBiMLjqq452Z6LNe
fEG2+P652Yo/8Xcj3PDzs3xq+7oYiBx1DIQXBScwsD1UKIA/8CTGd77oVCm+S/EkmDe1/XU5lcZ8
zBkebGEJvhGd8M0o/5q7Q3n+udaMwmNSMSqcQF8xqgUpvpV33myVZjGBu12NPgGgj2Mlzj71AuzD
mOrOs0WWPiuOlYw/3OrEueQI3KfbiKg06jNoGtf5te1bCKN+BclZ1tSVzZlqQfbTV1NZZrjLzmBZ
gHDhjJVW37tUoN5Ynkz4zbn3JBHhb4VBy0E596uQVeBENrok+ixpxgTRbrD/IC8nCtkpkUhD1kK4
anPct9q0NC/sbapAu9j0bS4VCFDm8Z1GB1+r/fo6mTMrYM9a+G6rLRycMcIk+7pdS61lTHGgecem
uxY7xHuy08r0rKTfIWKniYSZ6EOAYw9hAf5QLWVv10HHl9VxUI84iTKo+eRVGaEDrJWRSx1XL+MV
YKJGmCKxhU5hvH99dg0UUi7YxyRfietUuIGwlTpKNYLl9iy3rE/wMv2UMzuwIuPoq/cC2vejfjNb
U6p+rVfUdQ8oGtO9Eb+JoSWxDyPnT66DouG/JN/o1LiLxLfD+lLOGz6mqZYi7FFMKIJfeozdBVto
SnBRpH5TuzzNMAfABH4r+371kRxiEyjOpfCaTnaC6Cs8ECQFoG+jKgrbSHwPm5kn7dXbPsDUcSc+
APulOOEjQwWTIqb5C53ojhQNbGHJPw8HAQnoU+TKnTDmoXgGcYkuZTvhSczWjM7UWWHzYhWjPbtb
L3RH9lE5zdpl0WzETQQkpIrnwFiN7hhe8cVE27r8/+ZDIYvQe5T9BnUK3bBS8EI62y9iOOrE1v6Q
HEFyeGtVuZUqhD9BLs4EGoBcBQy3nSP5B/yzxRqEMAK0IfGq88nR8q8Vk++imM7NtwRAnmwC7afH
kBtcCDNfpOGaBZ+BBCTy0Jmbrn9wwAbCNTgwZTVAIdkLcwdRJKrd9ruYait9UaRv6R2npLGXy0D/
DYOjStQ3bUDf5X0I1rqASYHIma8im6tkIa7QReTCXdQXNNEgHSBsbh7/ePwHL+WrJ3JbuPYuBTxb
ZM0eGYP1T6K/IHPVEC8lo/SbjPw5onaiNcQfSduq0c59pPJTZ5nyqXlZtnha6BAy96ThpotKn+aL
pP+iSQ0j9/fHclR8AZ2J7Ho1nGRiwqlAJBmR9MBbfjOyPXQ6bQbkpg0LOATAhMMk2A0famPo/ojL
M35u01zoENp6dRFBfQgBwkhdXLXhL9FYRCdnvGSkVEwYe8myqFc67xRdcO1YUxdPHHTKmLpkTHyt
+xb6k6FvyJHyjgg2P1vUUwyGBreiU0AT+LNb6C6iUTtTHto3XVEkYUB47umQF5pf4RYC1pR7z4Ej
Hny785iMxKOCoKSYEFGjP5ThoRxLuJo9zOSsv4fEWHkrNEocP7X3bPK3Ij9I2OLBdaf1oSPHCiAv
/q2xYXKTTG5oK2MIS5xGn02hrA0WpMl95O7OpUZlAlASmlRjHcSk2roblwGiLuny2zIEqupG5wAk
fBIwt+soInwadlLjHP9KcwS1GFeRUL/1N1AupaXasjpxNiErNptrR2QYcgUWKP4WwsXuWyhYRze1
uIt3gN4dvnXEQ7S92EDOqN67qa+s6fNWf9K/BPmNaXuBg+croOuGYCLFGfW6WHD5czhrYgRyqTVI
C3BqYXJGihegAEjsgMGp/2w//dqIrm1/5pYYi4sppuzmQbWGVQc5a2T+coaaNN6J+lbgYzN+Aw/V
NSF3rbSruiVfBTWzPCC/R0+zT0g2Fs691eWHAYW6+flF4G4ynkTXSUkAL7wmsS7Zbznw1u1knTMy
ywlt3mXqSc6+gwDYnj2Yklt5FRULv7BNPmSVyz5+h7QIpTs/gV++B/2uD36cunWqzNKkn0Zzig45
xuQ7wb1EskHl2zURCjBYwhquBSM3WMwgETrwCwqLF4HUyDFAaUx8xmtX6Vs2LtcgBTuas3PlwrMB
gymAGDgc7Qiw3oSxQHo5DRYfAPtq7iEZ4Ub7PHDfy8Ox77a0S5CT3n0l8sLkg2H2S9QjRCltbfS+
ZLh606Nc/gq1QwsDsJttPDBwAFdn3+VnLc9hcwcDxQybKiVSkFyQ8Ryb1L8VFyKZCR/dfbXyqqTa
OVVuCuIauX5G5DXNtTHzrytYRqatN72FzHjhK0DNMkbgM7gOFFwVV/3AhdT605hAuVnWzkUBHBOK
c3r6MEewm6HQBz2bzIBd8anc8W2wPVX00IDpEqMLMTPFFj2TYzukuLU4inj78VPnD9rSGuWBzh8C
qsQ709qqS5uxw66UtA6vWn3wKM+D26+HtVLSwBZhzy22THRluaB+bnqMfn45t9AMSoe2YNt9c/un
jgYuMRV8cqFQZW10bHirKH2OLO4EIoQo/TlimiFY9er+04Pqkz46R9eLcIg4EFhmjn7WRRYDghWi
P+XW8pYRBZABF+G0WDSxhXttbehbSVrE+aauV/zO8JGazdH/RuCkreJT1trex0n2iJzU3BG7zdCc
U8AmGJjkEAdUS6/0wPKVv8EGliaBVHfR6ls1ZRuMBBg5Mr7mguodamIS2QmUlUe41LsdyZTY0qNV
lzqCtkagog1g40QLyNWpCU+1cBBRH4mQGk3yHQ9306btGZux4NToVeQNz4HAF3a3g/CMEYy1wdbQ
EXsQo4xv5hFC90hOTWqVvOq0uahcIsava+c5CglFlI27w3eKvhlNBQEgFaFOlhLZ2ksVF66yGltq
0VRMqAgb456o6flAo28iB9htAEgd7qSZJJMdsVCF6E4Lj7aHYhfIX0N5VtxLhK0RhZC+YfBqa3Lz
SJxzJoFj+LsM5oGZksuQDtEBfc8iNkd9VkmXAB83sXwL6MkudyIBEdi8hb9lHG+Ihxofx/4lmPgg
p62CeWLWkVrdoleZdWuKnv5GUlT+M7Kt0HyXrw8qRfNc6otmpZP5Lb3li+Gvk5S7XVASomMXgQpF
dUfeKC5f3lb4S5Z9uaw3ZbEdmp8Q2eeX0M8D80fVTqq7iutr8aYdCezHXDJzyRyZtKlP42dwQLer
HLMNfzcvbkyJNQ5H0kOOLcPyxKqmDr91MOWF+lka7TquTxChGzi0LrupsELEalQbia0HpZA21ZM1
PhcGbuY6TO4zrvFbKZ0kxamOHmUUBR+Z8ZLyQyE5gIMT0Z6QucY/BEKJ2qQIti7hT2OKC48XF/iZ
aGP0YJMOvkp5iDqqereel+Wx846FII6SJywrNc1R+roDLA6IL+iGGUUiWbSpJl9NfkDXS6sXOk6M
dEaOpQi623S6isdbB0VhQSfxuaI1dFpuaEYj0sGfabQPtYiG8LeFVJqQOUMCBmPqNczeE3eVktJi
t1+NcpzsRbD+xorqWSUtJzaTmSatVNNJhz03tu99GSSS6Cj2V7W5db0n43526Zprm29b5rLkzR7Y
CxyYB5HqVumar314Z8H20C7U+UV8Cf3MjBalvNFWLpL25Ls0fz71aKpFYk0kQjcNygWDflg9M+Jk
ylOgbsjtrcRleBpbgWimF+9petYmtoBIV9zXEfF1D8Pb8Zesry3h9jO+CaE7QXe55pYIn5y7+VAH
mxoeFusxPojS3SN1iodl4Dl66lRPg05YIhWZdxGDF+cQwoRHOdkJEdvgiHLxMVKyIhDUNCGOd5uq
NivcPEYCf1XINTR2vU1aFV1NU2WuiA5zaqU4Jbs8a3HJxHjKfDv25vG2mLX7IXOI9odmoXlyhqCu
ZDCBWkzDu4kzWCAaxTLqbUlaKb+NUfKGPw3B/ChlRRojO3V+lAiaWaDvRx6BpCNdxDQsok+xGWXR
psZQ85mTUITXgWJxwI+fvV7uSCpvtOmqt4Ab5HvAhP6LNgPra4HeizXUCNknFtky7p4hj58/fGtU
AHb3Tjm6RLnXEeVIJ42BANxr2VSb/jVGP0RLpKMpfA9Cn1rcf47G46P1OKnXOQRvh9aNlAdEjTuh
/KmrVYP+tJjL+aVXT0JL6BQxe5+tMUks2Hodxz3aMc97qg2PYu8RIFc7MmCi1A3oUGcb3ujgYvR2
Vi5L5U3yksDS/kGyiueLYKpaPMTQex9SVRIESQEpf23M6m78eBmB7Ze6dkLU9J1IJOvhMx7SENFj
uSLokEhE2Ym+QG6zHOGK91TyW3NLeEbA9YpLr50+0aZFH5a72BYvyMUUKiuYdnhzzJ/4s8uqr1K2
JuwMn5pquu7K82ro4OcM3/Zw6yYYYqgEW5n5X8nUoLxjdCctMkiPtaxiDDCzdc5VIz0jiuO+kMzp
xizcKW/QUbSswAL8B1sim4X48kfR76iPcbu1+xKOrgkviUZCGNU+o/KX7AvmefCFsdRttPry2kFC
pTcVERDfHmCfOe1upLAnBz1ajmRiCQJiof8FIwX4uucn444ymVs8eLBfchqsvAOSEl40lj7+weZU
L80/HCTILniH+Ek+l+7mHUqyr/B5p5RAQ8wO3258BehAV1Aj7pH7ZBHo+C9nlYA8YwEVoXzeMmJj
5UMR2Skhnzhwf4YPDw2KFRRkCsvmCtTXYLpSlGNyyOlVtx5cETx/k/84Oq8d1bFtDT+RJedwCw7k
XECtG4uCKkeccXr6/tzS0dHWUnf1KrDnHOOPEb9ywmybb0jPzq46rjF0JVRlOh8DQdWBKZThpGA1
5lOkNpefRzmnFysr6Q+RdNRaLipmfJIrhRjGt/VVjNNK1lE/11mTyrfHEI1JIEHjvkk+nkVnNPmO
Y/mMd2iucQ28+e9M0hTjR/D6YvfZtB13DVsq/6IyKW6vA/GkQCJBtYyvfIHCtrF2RvbrgzVRJRDL
RxRAZXjSSTS5SRW3q4uJ2PjhbEEjg6Kah4LlpPsINu+KAILeO3L89ZQBQj7V0a+WCrpPYsXQBRke
Ot9Wp1v3dyT+Y8tkac1u/DjGUyi/eNOElJVsR7ieeKfTdSxf38uACXK/2cBjBN5NqFLqJKBvUVzP
o9fMGLcgkHfOXp6nxjH5uIDrFtPjSBIIZ4m5r5jQS3NRKEdZ2Ka7iAhnXjemB6oPZX7JBJucbLcP
xuqJJS9I++IhzC8oyGU85R75Bw/ebv6CxYMTEVzMWJRoqZ8xzkn+UfoD0ON9Q4gJ415qfqQ58pzm
Ov3ojHZEtTgKXzPuotL+uMkFwbJVIxK99wIDgdtTa6YSTuqvomUjeRn3JqZ9mZweOGgnfQR8feqH
uWCLYBqhgSqCOqcL/s98lhouFj5lzsj0Rqic8s11xIPvOMikZfXUiFsNLQTyItUiPefQIzGayeUl
sDwnuNCRY8K9/pOUbeEwB1OCZgtRj8Se53aCVwphEQnovrFNCsdouFUcGJw3f+FpGFyUWuzMiYmu
ZsZpaxkAfcqVURgmr/WYFGiMowpmCoQjmO1AFQtLyr8RfE6vSUWh2YBvMSi+FYI0Cv6SbXqGsBqG
Ndr+kAmanRrVrLJKko0k7Jgdd6ycr/fF4rENO4PzCcWUxF+tYADiMNI8NfxisvoEHj6AWL1MqRXF
n1kfacJuvT4YlkW+jjmoeydDVDDhGZwWfncbSCjqikvSrycZNy92Q+gXiYn+NhQOHUrmnHjq/Ftl
fom0l3/OaG1cYjniUSjzvcg/QE12e2UQLDy8VPhb8Sq2/QKfOt8SI7d/kjGMchlVTvqLJgL/CTdm
2x1HIXUWAVxDRqkKH9eKJAsE9UVPIvom/1GIYJfBKba+I7SATOdh4NYEF2bpiVU7F2x4V9ybaLtN
hjZ4CH1LBgT+bm51/gFqg8xogXfKQIU0/3D+/UjivVtjS7aCFeaWTFiSbakJp6kW92ypjNk2QT3v
93HBLxIQrVDztti04AzqHduLAbpr8zcNjYMxTO6TfPgTLfdDkuVnD+TFCFOscYakXjejsVo6TGEG
M8hFzKoxdE87HDMTDzhmnXSfi/aa4JcMqXo55STz2oovAVgMHtVcyBbtjOa6QZQnCGQG/OHyFNiA
3N6waQiZHEJ4yERHbH4jrlOMWNiIiCoS3NL0pGMGxG4XKNQ306N1Kr853t+mp9IajbRFt0NKqV0V
p8GkFic0g0QbFXiWfrbBUawbTqg6RPc2vfO5gF6FVrCRv6S/eus/o7Qq+DfY3EbJ1pYAA/AzbL+t
Y1ntCnEtNo43wqaGCElut+j05jUd80NkLhv5KEkr5jzfX1JdE9tVCTZB89CN3E0KZlJK0HnvkRrN
VF3A58UcNiu1k6Ow8In9ZyH3Z618ojzSG0/xwCq8iBC04ZwT2hPHyHq0F5uH9ffB18ftRUIP2Y/R
QcYTIZo/Jkk3cCOToWw/HZDiYWTCUNqHOhgoHpaMbyk6+DEn53VbCqvJOP02TpFOkc00qA4wsdgs
BnEn1gshx32w4gZp5emH6ZMAOfetedd4m54rqM3WmIU1IAHx8mk8MEizuKC4V5XfIvPGY9mtM2Yt
7Hs+ikSuGUyY6UKvUPRpTg0sOtjan1IcptkeHNe0JSS2QJHc1aaI++Ff5YUYweP3WgiWMoGjrpSf
k4Z00ni+c4bPqkb5zTlPml1tF9eeTIPR6uyQ9lR61vDpcHZGyDzx7dRuj3K1vpvATOyWYbMb9Ut5
V8/0qqMEBpzpLlzmxQeRx1Tpu8eloxVOsi6WEQU/NvtcCLeI4WDGHwunivvtYFQbE5CIuUYPQcq2
ncvMq8Makn5P4p335vsRkNBV/Vdo8modAHUZHd5YQHdADdju0GKxHLlyu07l79ruqjvndXh1tH8s
+Ci3WasANmcFVjDiBLA1aa/J0wSIuiiu0pdJmdumw3DkouQZd/W5W+NsU0PXugABfVbjS9CelGtF
AM/CwpYOlEYgdNGsfYKhgMN53bO+0XvA2McSRTSiKy8zzMcbpMDvI9lymHr9m05fMWUlU5j8N5Kj
rerF3Gjbpl0A0dBeEpAhSegUe77NmJ2zrNwxpVhEJxGUof/oaw5QsfPUBXxRc0RuLnraUfAm+pwF
3viO6N19PrIdiAZKiiZCkzxruOU6u5giSIz6WwJi+8ytS0D8XY7VHICABEWXJL3MHdbYEj/UvOoe
NYwhQC5SmV/hVTwxBYi4C6hz2C4p7pm1mzT7FoVDSCSGQ27Jl4Dwey2vcZSqmI73HCQN4O/UKoUQ
Zo7vIu/tqUHFfsMvavNeXLfdZNWG/Rd+/faqxV6ub0WR64rkqLNCnp9G91C+UYTFBwAJs16Hf22g
hrA+B8BAJjR0ySgow7N9LOlX7q8NpJ2UDW5LDWAP8zvinZM5CjOc8WEVr/zgJxjXOSKk4JsoKctY
C2A2nfUj0XGDT05368uw4bEiIWXYsKsLvGYFYBVGJaBMxCsK9yljZIou52q8UbBrFxmPTsNxONAF
0lkLPVhrzUYQPf0FpEIv7L4CbV1p8jalqHp0BQ/BM5LhMJxXOCU3PTGCILJk6XEu1fZg1wFCmTnb
gmkBZMP+sOnxBbLK5b+owxvwWubxXfrzS9Bje0Ay16A1mEdL1lhZfVFCE4LfZsslK8F74z/DNyow
YsttzOui7nwIAdMavgL8rS7Hwah4H855aNieGKicQ7ShEpycJGk5XqtdwC6mcy58ZJbn4jemsDzs
42WVQEBK2+rqR/8Elu/DOzolTMNBf07rEy4kUAmsq9oxGHZCfqCVJ4G5dnFs8GvhGjmNeee1wwNJ
w//zIG11bI/T0UWKyrCNhJ9RIBl5UoTTh/pBfleFFzHtYOfdsLkq6pHMt5TpQ3U/sE8GXp6UHsGm
O4U4zEcs8xhwiEqqQFMUMpVMa49NKYftYnIqEo4S/Mr8KbEqjNi8I7XFpFW6nfzy+0MC1TVLb9oJ
dy8/ID7v61+yEy13j+phJc5bZMgzmnzYk2OU/gBXsNdY/9V/IiKQQpwR+BI3O1x51UTzrhtanSBI
p3S2m++/ODQloICQM5bFueYY5XTn0C+x5SAgL0kWrtXnezzk0Vf4E08+jjX3YzESxUUQvT1k0BNf
AtdeDqOuzZG1GjuKvQSVAO5Zw4rccmtBvS00nZxolmnYPb+BjYRDyoanGq8bRIakCyJZkJh+96KJ
ytM6hQSQ4GSqu8sb3Tlfp8E3Xbmygppj6jwAC9aXIh8zH7wS3CPhUbV4Q4yFBmeU1Cvm1LJZpGzT
KlcySyT7qtztEA1EZHZfpGRndWR1LkHypW4bDExc2bKfEk/Img4CXBH8J8O/STpscZTqWBf1/WBs
w/TVBrcw47ssH7Wx9XkrilOjd5iGNvxIjZTMZI1ZPE++UGn42T0Xn8jzJNPJ2WcYoqn4Fgg0kH8k
El3p8BiuZn1T0ICS5auax56U8VFe56gJSHmC4ELIk/agePDSYavOOnXhM+qVZAP4bOIZQUwCm3MQ
u2rpfVoAoPTumxeFvFml2UO8Dkzw/LsaUoMBVwQ4vfIQqQ1gnoggmumj0aWfuP+eKATEPYH0TIdL
CEc/lo8xWIpUmMHBk6dCioiFJiccv008pmp96fvvgvqMD07osyC5Kj+3A67ls5JxB+fQDkGxKIgc
kwbSmAgbU78UfoMBQFdB090jBR+0R0jKInGiyIn4X3qAOUe+ayiJO3EjFksR2RZiK46ATLsw37ML
AhIICrwBg7r0NJtl07xSa91Rp2z+RjLzY8/1eoAEmNJD/4UFKhx3OIfSvvN5YQ0HZMfPqZ049r/o
J63BS41pFVxFA1IH8zBEDtCDuAFKAbwA+EzHLep6ptpr8ITAFDy8hYDw5KxfotBjAgrrU/YHCwTz
oG5El8NDr1ckq4FpEc/qCvSTZaTamp+GcZ8i0BTePPeXKkDW8AaPvZtT3+mv8VA7YREqHgFs6IBi
cdkB+7Dlkh3dHzMCnsuvkYCA4OZz5wwwlCldAQGxsCwsdV0ivOfi+O3goyPxmsLVXHBxke3mn30u
0o16H4sfBQQu/84cPBQKRnh9y4q5CDEjcBajQTOJe6NnGxXX3JeTyTfeTIjf54B0VCptH5oN14Mk
e5p/TgKGgqVICDM6kQVub1CfS1LMMgvBR7sK39Mmb9ixtCUgwSwvCWqV/iHeAdYrxIUGBlW8Wwt6
rrXMBncSg69Ou1pmsArV2OsfOXnyKvSxafMQ2+O11ZkeCVxi6iPNpePWtzyuYR+5dftelsQm/+WH
z6XJJRf3AHI5Qur++vynIPLUSQIiXWlGZ5Cb59968jB0QunD9Tp1pkMeifonUtcqsgaZg0jkbV8K
NgJ68ZX6mxgjsFIdVIWoM9m0E0L56kvU9pQT0AQBFpoi4aoQhw0lqUEX8McZnyGgyBs4EfVIHn8F
JrkJ9jhCSkzIb93d+f9NcA+7B05qv1oY6l0i/rDjhGhCxzP3Mn/+Cb9KC7/KMgxJy2arRPba/2CE
a/NF274yNOT4M7L0WHN+3Ds49pl0J2HgoKFMs12Xwpz9JwaNthUWGmmKpkBNqIzbCAmXci0V0pRs
nzrq+OfzWWaVGyibxt/5TwMj8efOp0seDDCs4iWRg0C2a+YaIrLAwu7j453pT2KKynWpaeh0qX7l
ust2AfkeHRFb9TFXDnwAqYuV5yAxq49f1Xv3PozFTu7uY3YGMfOR3/BCxsoFWniO8xogTWRl6XGz
WeWh/tyjtxuk/5QcBT3jB6mA/BPAn73sWdZdEM5iS6YDWQuocQ4RL62EexQIM9axzBCKR4g5MBee
K2P4R6wNsPqUGdCrUFSLIrm9US5zvKBhw1827DsyYPJXA8lWEWxU0kOwTWrCu36I65fvhgdU9G6J
vsNOHezacPsOnU7+8yF4mFHZTtTZGcuL3+3ExsHd3m0IboCVrL4oS7OQK5J7j94COIZ3jsogonvF
Kxyqr10bsmb/OvE84lrF5XkTib1D87TwEXYHU+Kr0HG0VLep+/x8TdxhEWvncShAFDkh1wpqYM4Z
GR2cRsgWfXM1KbpTPOXw3uIxN/Fq4GmhrVs/Ru8V7zb5M28R7OIRycREL8AloSIOsQXhcCmBqIV9
zpZIbBJ7o3UnjxxnUzpHkgo5TENatRTOjbxRzZ1PLCAvxt6/Emczk1gAfeloop1DMQLSxzLDJM97
PJLavoLaFuVLlX/HMgp3ouJmYsW3DNmYrYij/vxKwyv/F0xBH1NDSmKuJfU6VkfkWiWvAWlCVKGQ
9tYIexOfQG6QnyIfsnCX4nVKGafNkg7FjtoVVO4TXE4uf2ehwDHQHLJMf64DnnZM6S2RuWwGWb0c
cSQxK1pIoFmXFEwdNc89kA+jcUKEF61jJ8v8LX1cFziK9uDPCfYD6I89zi7MhYa8t3YNTeCEpoLs
U8lSrkpiiP4p7TrEYwVuVNmG5Vkq0tdDRDlMSRrOXYLVq6aiWdHDqsOjaLooVAX/RY3gEO3Nhl+v
75109UFidas/S9xY5kEiAj35Ylklubzhfw/CjKSkE/kv+PvxkLshenq8lyBQ0ldqha5ccz4Fi2oS
7bTb+FfAzou7nF64lqRAuF6TSguKhJjudy9bP2GRC+hCJzgVV0m7LWuUJj20FQGE5uY63d/NukZ1
SdUsSupICmjb2Sdux50UkL5VLATCs0iD5bSvZtdb/u0j20t2rQeo2QU/hDKgveZB0NfBJSYjgiF1
e2vbR77kfQoQCOlbg2GtQOgZ7/z4+xwQM01RCzS0lT7LPetCqH9XwZ5AZSbB4bdHjuz55Lh1ih1T
fkpsFPEqEwzLTNFpX1xHPV+HKe4mPJmUB4C99dtchcod0evYOf5PO377Ka0DrsW0okSBo+oedQc1
zuZZZa5ZhhrtgiL2T0Sxw3NizUguiMV/PlA+0G5W/iKrbI5AKDcjXFaxNA/6HaGRQn4WaEkYrw8O
gw0o1EAjEGRc7VpHLKRSOSc2K1xQC7iKdVvF+/9K2OGSbzGyP+WCufZ/XmH6F2prIZlr41G2a39t
QIHipUlX73pRkSNjP8tlVDsM4LhTutzFqc//iPgmlXn4AOnvaCGlWYqtUrxxgQ8X/gPEvFjIf3Q+
RD4M9JTV7yCjGYOdAImMj+FIAidV8jvFmsM2E/FUC9857W5fSu+JeLyzxYReCsDGOMGcDCTuJr6P
+BGG24Dgr775JZwVWXVTxvwPdKN8k/mW41f5IWdjwdEF/hjIvSNOSb/r0v/J0oUyOAU0Q2eTzk4H
jkG6UPaP0eOzKkjdZbAuaGYssfWX54DvvGBNb7NnZm0+AIKl0cB7/qgjgW74n92+3ZI8PKy78elL
P3n/qpj1BXmuZobXWReTRgV1yqaXf2IBoIn/mO3XOPlzPrBmTrnQ/4yf0a1yKkV8/KoFfChhcJ7f
rMtiqYDs++bqjUqpUCwnEtGfreWQoJwMLKEOWAW4PC3lp1oVnb4JFGHTHAvSzytCMEbE1EuJfERT
v3YESycgVAmSLE1aNIC4tTnxKBaUiTrLiICyeIynadGa/B4aulSS84yX33ZT7NrHZ6CcveOToN9h
5brNJNOhy97OgIGBSxdwJNoCOXdKXlv7efI5z0YmwY+5IHM3eGkE6JfSoSiverEliQZjElsQa7Nd
v13RzbWfoVpo4pY+5YIpjEMJp/4SAVvg9Q4jO4wqysLaBbIiNkXIzrCxKHtz459FBxjHRCdT7LzD
18Xnw5O9Lw+VDIC6Ri+Bg+R9k+YPmbdBEs5S+y9ely/gZPRAI90XBPj5JQ0O27biiqR4B1NZQmZ4
nFL+Vf7xMlDN1lzhyj68mWRaT9bfoV7XLClDj58e4RlKfPhHv7i3/YNCWYFyh0VIfuyMdODBn16v
/mqSNnEirCcNt5mBTFPDcPbS9V9fvZrUp7N+TABEEQDLgOP4zBs5r7I/zXEBPzyGoenK74aWzQhy
ke2XPh1kpWAKLVoZ1dizO9SIlPvyN/GX8XpVGp7y+SdW1DNPGDfjAFdTMSwtHpr8c4aVM9Qj/9DI
TeiT9Ev7O1+F/hdVNYsV4kvWlIQfWEM4p4g+A3jggw54OGrfJA/BjmuW7374g5ZbstW+SxSOuhvm
SM4osEFITnthQtJffvmgnTP9L83U5sEraQl6StAbQY8QWf1XiaTqrYSRiOQppwTgtFLxyut/zLhk
pkZ8zmlGjg1h7Fj0BISBfITNY3p46zj1itNYcw4vixPYf30deootWdo5z6Lw8AYjaRXcwIAqKxT+
hGTnpd1I+xXyLTo4iYs3/j6kmpBA9uFLFwl0mp43lAfEMfNKmIQVZbvsNJ9+UDRf+WtBO6epXUJD
CD1HOI/NQZG3EVVU2oL5/835av0W5oFHUiao4C1UKGk8I1ykK5YtTbuwD3TciVx63EHqGlXIuTNX
jbrWxVuH0ZOWpoCBOrtZyqp5X8NCopxJmIHp4OyEci/jU4NZENV8swAU0PplpFGut4vbjc8vg076
vRfMO0BeE/92n5ssn6SkAXg5SDzeJhpLPGK6XSK/3Yw+L2mzIBYMeWaB2C2VWn7PbczQygRjKps4
s5NnrtMLymO9YPnG4GSB+KPPthNCc32AdOR9wIp+SpdJdBKZp4FesfWhjfyp/GmUXeetlwTws9qG
Z0xsZzWjk/zxTB6iiSAM0Iu10Mlg88rGDIEW1GBlEPaknTQe86wL4JCIzYwzN/Z3wcEAji4lBoAH
pK/cr2mMwAGsKn9DeSk79iADfkIqnKho5zoFHh8dFz9qIO7m4SaJJAT5OSGoETKUvxURA3oSz0EU
AHUgrvN+LSKMQdmWaM+eapcSDTVbhmSdWzA568MA9KFAIgRPlVEV/qvlq44Gvug43FdQNRP7axTP
CA5Ue/+q9arlwx39m8mNCJo1YOKUyGcalFdGLhERaOqpJRjMJzKagBDQ5djI1031I7/hOXlCw+do
XGKJ7rhrg26/MIFzXROgyq2pcMpduSCECCRPhr3HDO1FMSpqyrzLc+qvK7x2QI9UmNFkMy4NEMlv
+Sv4bVpkF/W60Ggm7PjKVYQ7mN0QpMnyvwiSgbdfEAHgnTHc5FziNGFIvhuZNzmij+eITa4skRfj
ooU7whhmR++Hlj2VrWK47SJ0o+M4/FrDK6R6l4KGR7AcnnylCLWC36jd4ycSTlgAgi/hvUCGJvLh
fLB9U5jMwcKngYZ/02IqDTu7NvrdyAcgGWe12n/817KnXgZ1+EIqMJk4wwuxTFPAXdSaPeTHiFCy
D3Nzd1VIaQKFDwIocqKedPn8Tn66N/Fe+ISdlDipftPgs5oZ8DAE9rR0RmAxqM4GHchrUzgpXL24
QfNHktOZRfUhr4YMHoxyp5m9g4uUbVHqKuaRCjv6f6mDHEiopC2StLiVKrt0EjIY8wBpFbq9ncoa
xbsuwy7BYvJ3Q2z5L/mdSnpvQrsTe5BeXqs73Ongaeqij12c21bPNT9cxWFFWSh7FSxjRMYQME5A
8QoBVo4YspGWq5oYMIwLLQToFdjMKBw/h+yfcbZnyqPAN6TzKdTIp6zg2+quBD4Jjm+rGjlqCC0n
f7M6QOiYtwiUBHDdii7heLL0Vcji538P6LkIDuhdnbCrAdx4KnQjWoy+B52sWp18tO6cWKdU/Qcl
A3zac7Aw5MKMlM9oSZKeXxxNENgQ7eIU2GZL+konOQdOdgfuAuPz1k6Dxsfl3aDKxO6s5pdOekWG
A/qPk92XOF04bnL7jZInDTZUdw4zgP3efaOxJ+oDTZn4NUj4cmyjBaRdlUtUcNLKQwH8LxFWirg4
5DTh/I3E9SAgAbhZCeXhgBxMmaPCsM5lf86oVzGwO/FaS2xrvCzwF4gy0PLYIu4IZE2bJCQJbQyO
Q1J7YsHQGB6sgMl7HnFl529QcOw2Ndegcclr3EDty990nOPzaDv6/Vwndes9uYwZ0LjxZTQ89B3U
lF1N+W8/lc62x+iFXyBuP/ORvhs35Mv+Km0zcPwsxoWUu2H215Lt1iH0MTSGhIqi6HH5LpCpkHvE
rO8UTGU6OhEpQ07xp+TX+BoRmhLqtDDMpzQePuMMFTGSLPbRipoY5DZN6qScWQN7m3ThfQw2ZuWM
OPjziy8os0SgCbzCMML827OMSCLHrk9pGQ6v3nD5LFIcuGVPjn12EDh1swhIiHGoikhvqyCxonEZ
oH3Wid/RWJDwVfUtiYJAH3GZUJQGBIKCWrlF5b0XvycnDWI05aDkpIX909KMhBOmtx5p2zgjI4uG
FpCU2LxUi6LZ4Qmzkq35qcn/3L+NdDUot4bpqPHXwVcUHz7d/CREyOy6Yyt/gV9FX5D/6Gui+KkR
WR22f7VJmhh2Qt8G1yiB7SmsVCNAeZTtI/iPtrWoGyQwKKEmkj8GdcGjYUobVuRSPjdTwXt0ICqm
vyUea3UELezFOo15nqQUbghL0kCt1OtUefAfTm+8NKCU77s6GSGZZ/Uv/na5eeVd83026hoanhl+
OHQaNy9LXdiheoJr+1LyO6kCVnUbAHPyR4pBlWAKxR0Suwa877VtIy9CwU4oU5klvzRKtvolDrdE
k64HiHbkCf0RbfetPqQhQVBUCFB4bY+/9V57dMwa1/SKvRmLpj3cQ21NfVjO8curiLYzmbXoU7bW
uH1vvlmnZ/EJ1gYkmxQ610HyXvNlMpbOP8bR5ACnVqGnUf3rAylvSQTPuZ8wdiI5W6mYUtAlT87G
m4wC3R9flgnQ13I6GO6nu1sWI28V0hmgzJmZkQhKbyfH8gYCLVDnuEE90V+VYk2Vg7rnGaTerFmx
W6IvSU8Q4u24jJvTkPxDDFT4DuZsWrx3HHK40u6yMhcMm5GCjfHcnVnOhzMJk5ScMt5qW71bxZWn
bJtr/uESmDoseB0HJ6aQYHq/HNQUJV2lc+nIycEdhxKDXCNuXLLIKKEkSGvTcCLwl90i39VZijSM
RXcf4a3T/dBVQ0WSRQoP8PaIgpsTwEEkofwT+ZCQvEVuafcwhii6QnmF2crchwuYmvmEby1k9S+Y
5OAlvxuhWtINfbVE/B697DZpahHB8Mv359hMXiLYR07rb99yR4SNlzn5mVcUiOYIr0kehKP6C3Am
ZAtFuRK/UbT0DvW6HF/j3C/t+MFqF0+0bL+yVDcQIM1ZjHZUGAA3EyRjLODy8d4Y0qquVzntQekC
iiQ/69jC2RK2kqOsyumA33EFhkyYkwY+4uvb8OFrDGMIHShNGlwHYT2osoBLweUfId3SgZFGCVL1
DjUpYbq2Yke6DtUW8oYqEB4jYT5+IWUtxbPw9ngluynDd6z3eCCI6lbXYbcJWZzpwhRn+Z4Db1XE
qwpukuPTDD5IKiQwUThWoKFFJWAxsCFd2XP3wwK1AeoEXVsK/dL3j2m0CqsT1AVVBTIsSATm5BU7
iYz0nrrcxEAymC4Occ4WMVegKBB1SDkhPy5pz9X7WijbWFoW9Da+Haz9pJDtMVrh5qKISr2L9R16
OdKIBSPdkfMXtWv3ohBLxYmwKLMF8SeZV2zxQob/Us4lYr7xvshuIk7JpHVMz9WsPlvxy78FoHER
+cExUJBEjH7GnFQZxCGTpRX49EBPeLO0K4E0vjXx3yhtg8PIXIp24XRA7ipuKiRLvC5LjWXBZ2gn
ihWwMaGvEpsYeT7IS+kgIimxuqS7by5bMBYUi2GykPxDfSeVUObBtfZGNJxqjSKap2LY1jG/d9/w
IjKVtMyCZBA9kcnkAHS1F/7V72/pXdH2QTXrrMRi9cBIgNHg/5VS5TsqoxOEGMmwaNDjP+mfJu8n
n203j4V1Dh28I9bFRRqYfI/bBhMKpzOlf2zxsOpTvqEdQAIkXvIEmdJJ2WPoVM9vtsAzMzULuzLC
YCA4dyWnTkiz9vJ2Dux2sbbkRNIVoCDkhoR1a33hU6HFE+8fZDCNj7EE8QnJcxbX9TdDUpO9iEM4
tk6zM3/K9DJXF+RvsP2QSTwvU8IzkeHo9Z3mZ3mTHUE/q2P9msCKjmJtvEwH3jvrKFHSc/LvvXxE
EEwiMnAlayhvRLWlOf1MHxL0TUvSE+ARQmhiq42L/O8a1RsuVnCwBnkHLhgm/mQ3AWZ4843tUHmy
SR4uYG/KKCtvSbaiW6eX1z7ZEVKpuSmUbTGU/Mxghtu77P86ytnfU4ymi5GQ4jOvRfOl8vqzW2sg
tbrXczfgwk6cT88X1zkddw7Yrl+sonLVErGYQvhCgVGQXZwSDTPvkoDhj743ByQJ7E4Qt2ZmwTtT
n0Al2W8I6QRgwLX4ufGa6hnXpKcg0sn948fM59l7F7z3lXYUyTTQvnJ69LbdPjjE8opPFaYPC1cJ
BGb8Ya6Meq4wUk9dHlTjqMFJoSGVvXGqgrtMwjq3A6qPCdG7qjXJUph+GazIU4esnbi9N5uxvhsQ
+CLtfv/LAQhS3dVhhsroYchHwmLT3eA/kLVEk5LVWiLNwewCko/ZRv1VjLsmr0RzqZZHnmN+VwQZ
w96iH3WW/siIBavbhMWYToNH7JXRquPIe/GpP6ur9RdWc1BngkT4C2i0BWtLDRUQeAc9DjH50MOS
8KQ4WkXPbsldg1jHgusu6geAF346K1oVq+BVXdu/HlkMXw/2gWeH0PzByMgyXv/jB30o8wzseM08
fIDmAts9yXSEQworDnY8FfNuswB/b9844OkNIiVwVY/4PmgpwUSaNItJQLtnGoDKRq1Pr4q/ho8q
rrXmgLpS24PL/adGz4gU21hzUhpwmr5yjXVC4qptm/811+yB8K3Kfys2cW0gCzrHxoT1x0W6Ti57
50E+5L8YzErCfGbNGv8X+gjwQv6+tTvJpe7GUVoxIb9fiOCIdKI1ic2ePV2O/hlHwl+oWf4sOvJy
ApfSrpqcYJAizrwswXVkLalZjHtjPk3PmGksz78nGCl50sGgesHBEQwHzbzcDnOEXcgSljUuJM+0
HjqBFEAaNGthMcsfKFYgow3LGZk7ctbfmTKNCtTTKIgyXuo3M6SPoLpcffrZr/LD7zMcsj9sB4z/
RBl/UMJt2l+qvOpzdNebCT1s4cmgw/6K4mXyhuOI/BILekA8+aX9k5+R9ZWTIzFJdEI7+eK5Ilsu
X3GE98dbOitOXLdMXNwZI57/c/ktjMQwLTT6ISlN6EhmnR6PZIPsVD+H15giDxoHHQzLtVMaX8kG
stPR19m/lE9sSaaoQWmDR+cLhh9WBwhY0i3Dbt+XrkXcxfCgvEGj0zBViNzDbotGkZm5mFfvZ1Kt
cCbjSCT6fmF+2nljgVN+UZ9FYS8ffGgbqw4LTzmvco9KQfRs0Su6ZILT/qn1HQFpdycSVzv6+/SE
KnOpHPhW1zQ3HdBmATNJCZZaB5dB5D+4TvhmmlWEnYbkmv8TimkSzr/MjpbJ1fuXlOF2zVN9kvfI
glQw3HEBKq8BY/bg8lMgv4Ia7oES4XPBF4d7lRpJqWPirwCe7tzYOA5IiU+IdtV/wnFJW0PDN/1e
FovhRYSPcSw3qNFRhCzFpXkpiFJ7NSvzHD44fsbuq3nUF4Dm8QrhD3/E8bLGBtFJNmgHy+GU1Utx
A6s+5t/Ky/DVf0DK5v6rJNeQ7f0fIJbxRyAJzi4ik7f9V+YYK/5QQY85nKW/9wUj3pRL7yFfg7Lm
rhf+fe6gbCnTus4KQoJeZOfqIYkhEOmGwlRqt4vmRnn7KvOP2o/yEzOKotG1oGrBgw5+ZnrKKTec
Zzr7trzW4c3jSF21b9vYZpBC65SuAqbrCGXmqT/Khy729M0TDyLHI3n3c/1bXUZLYGE8L460aDUu
EpIiG8xtkBCSo7+EeUaT3pyt6JhQz0HUAdYR++2fiL+E9kXp3YHkuzesBSLd4Q7PvF38Cp6yY2kx
HHVPX/mKI1Fe0wH6iwN+BRLKp+y80Z+oay7V0aZx4m071BfAHMHk9U5tVzdrSyAp8yKhkviT1ryH
nz3PzKZ+ak7eLrIZvx0N9kukhyQzSPna4UJCA7tiJbpDRKOn0nhxQF+8otuSOEMlgc2svRnebrdH
DkcyijfpuvgLVfhtr0B52+FmdKj6h5/iyNC7I7sCPjk1DkrPhD4br8YfZiAWhgJ5A6P0r04I678S
1XeBPmoHjVkPa1DlzwWBGwb8ZypvNQArHu1HdhoNgmS/8mBNehW4dpwuK9FBsdPTGdnXiDrvUn8c
ZQxAdLb5x4JVLB62ekiqve9WhK9tVMxQyCiN+qpB4Yl7WXgAARnPgiSWHrIg106xdc4Nwj8GBqDq
BHTHPJ8p2A3Kf8MU3cLG39inyRDhxHss5T1T/JOsSV4/gxGpZzWZvG9TOcJ/JJ3XbuNYFkW/iABz
eJVISlSOtqQXwi7bzGKOXz+LPZgGptHornJJ5L0n7L32mffGDwlldqdV4iGABgu7xIoIkms1OYQL
yG6Gc7tG5OsJG6w+4JmI7lE8jVEoBAq6QDuUmcKtg3RzUbAjrQWoHIv1OsTK06+LaE0vxxnIzcUm
bZ9sGPsxQmLiUHFc0AaAv5iXYOGaQSwSZBAwF3FbNjicVg3Y6Qx7AG3hjkB0yADkHJDRhRRK9ciz
bcYVPBFFO1ByDeGsbYPYYKcoXkkCRJxNKjKwetP47t6OdbbEFX2+ruOxYSKKDXztPxl7yXxcSrkS
GGLkc53Lm1erpzQ+Q7njPmxdPXHz0Clv8q6O6LF3NJLxa2L0CufTuNKUICyAgFW2h8Z0iJhh12H6
do8QcpxAR2E93eD7D4afgq9c84JgJ41ML9XJiUMyKmiZZKfACGKysTe7P4VXoPpUEsTL4qPMH6V6
HNldAOdTa8xIi+G1oygcveQIBpp5wY1NeI/q94rKIRB2CABb/wmMTNdWxV3+rscPQTvpn5gjdh3L
BFijyExll9AJGdb2BMYEGWLEUoUHCs3HtIbdiT93Bh/MjoYgsiWsr3xkEhj6RXxmjj50N1wwY44v
e85HjiMvuLEHE799wt3d4VfEQb4GTKC6VHBI0irw3icNiTCvusmNNMIfXlbSdpYxYiXnHsCt6DJJ
koI948IxXDWX5IG851+efMrIu4xlP7yU4A5oMIPmHSzrZoMpsjsT2iBIW7owNi06EsQPnmEG1EvO
dwsWwGb65U9Bf5NimF/qDjO2uf49Vukuuviqa/gufit52oGg5e9HSlVkKViaFuisEA9W9le8eMKw
MfjBjyVjw1C5VP+Y6QIWRmyEXoUB/5vhk9cD8EX3Eh7l1J4a9hK4Wi9xcgAbOhgggD+MzqnJkdmH
4W8fPtPwV8JyhOXkjsd0BM+pX0JeznwHA4sfk1RqkkwH4L92Y3hcNzWqBBvarKnbHHjiJ6u5a09q
d+gUB32tpHOUnqpvUKKUOTyCTfVbFwz/jvq0jZq1pj14P96gJCHVjju6dhIprOMIpo1A9+aUw/0Z
4Gpy78BLsvWVBJjmy2IFDbJwaeAX/EI8VG/0CwMvop+f08m8c19RMaHXyVze0XFjIbdGWwAo1uBb
wK61nE5swMvnm8VXZ6M+kJplzqp5QYTCmjN4CQaH3RY/zDfnuIUNwFxhfZFxV765f92yOAwapw9E
hcopbPmgE13AEHQHMSjGkgDaIVlEADjJSUBRcwBmSmtl7HBaBZ/0KPX8M4jxVeyJK0IsiNCa6DwM
McaSBUsEwS1xNK6trw5DfM5KtbyNqD78TWOsH6mn/TNDINXb7EPWzvJrwLtnALzAVkZq3Wyj5xGx
3nepo0ddj6y3CVMOJLJQrtozGNEnL6M/rI9AqN8aTYD7JtPs2bG24PsFgnGqiDW5oniiNPRX5eUV
HIbxEDDtYU68CBtYwYA9MTwwuML+hHnwNR0phjl24wNJJjru4WuXut14jcKzZno9C3YTk5TdCWtj
V9kxpwK2m2Rd2RmVKWBvnaGifq/e90m4lIg+OCcdlEQilYYLqV7pVnxmPBRgv6xNgyvyPFJTKHAG
aE1Su3sy9yEXEVsECfOEgg52g9p2iZakMrx+jR6l/KTEH//qL/9ORkfpsBXlzjVXBkNWjIp/Mue+
+m94EKiDNuXNw7hS+TU7FEPEla5l7mrXYPtAZpsKwW8Bq/PPSJcFQ3/HOsoRDAkUlZB4Dv0Kk3nF
swivlXKgp1NjqGjn+G39oyjuVdxZbfHDVo1gRWIakiUggX/TTf+TSX3RXEmBmsFsDscl/b3rSzlc
HycXb5IAyn5ymnnbEN14XwxMBwwR8k0co1u3zbPOG7vcQ65zg2+IvAfCg9NHySCnBi/d/+a/2T55
0XAD6FIQE6LLQ2MgnrMv6ZbB+/xB608KKCMjenImFmWwiABTr5jTMXV3kH2Zy/FnREvrozpwtK0a
kMW1Uo2HSQB8S7BZ9ZNi+7hJ6U5+ryRrEWP6xmeDJeOX1RXH2eR2qK94Hi5msH+TV8/TKpD8xmze
HktINdFOWAdsYLTw3jHk61j28JpJoMFWwaaeRwyo2efUj2H34gFVdvU9RDV2R/r7rK0NOyGy0dbV
1p8r5MCJbZCwnuDkKOlO2aa4prYKk5gUC8Q0gNGCU3kpLy2L/RBZLMAXO37KJTf2R0AE08Hw70S1
Y+dlhJtu4nEbdqv6S3skOtqJdeAfsi8Z/es/zmbiBfDTLBSBgd9eOfI6ovlgOLBo//IPJIFvT99k
hz7x0DUQo2P9E1XSXZdAri3GjBuRT/Ckr4r8OLgpEyJnTpfBDLPgvCW/nhsarlvDd+zvB/TeS5VX
Rl0BqsfZr654YRxldK1/MROGAvc9DOl/0yP4YouiwRlbdgyW+KUeEUNoYjmc4GAcG6zAwmuuBQb+
Ze2b0AvCOLhK+20lJJtMxZ1apI6ITRYjVxQvy/5fQSpVCe7lXSKqNp1IfQxxBD/u/REpAOTQubPW
cJkdybTYdQu96JxzzqTme6lxfPrtTzDMo7h6W2IijgUGtflGS4DUK17G6/Ne4W0/mi4bbYT04lZh
IDMz1Y4WQpwni8BkAty5rw234aON0F2Gn9IjO0j1quiwEsDguYSARUIk2z/kK1sKwEOvbk+oCcpx
HVxVEDKMWS4krCNMNBSIpQdO/9q4gnULf2plPVGC4Qvt1xTvirBg5s75Gn9PgETVL9gTsPMEAqxZ
QPNqW67wo3n6uG6mU40bv1qmsSO/11l6Fm7QtiMyMdkpEZqRr7mIbZJXCnRma5kScNIKmrKVQvgc
GYu6dB8N3GR3PQA6qJ2S8V8pbMl2D/iBF4KArh2X21aLcbo67RVsos1ZTokLuBEmNn/vRx65kWHo
GHyxP6yg82gHyQbjyj3ouPuX6ZO0G6FdpvkeKFXd7iSixfIDCYj6OeTSpYOQNnz7gjJXYj/+iBwZ
ogr7D7rSmzwtRhz9/35ifgTmISSW4nVcYNcb7JRbk94AwVTxrwk2JVn157hz+Ln4BJlHM37leugr
2O/oUrhPCVz8u1LEfpasmjmlR2ryVQjAc1ZELQBZvjdM9c5Vx8W5ysjEhVoXr6SjeMbzg47U+hHW
zS6K9vqZCEeKtm4tVzuVSC4AIH8NFMNLjKyHOFLUG9rNdNTWje/kWproQ1eZiy/hwJsDN82Tqcqx
UAKGQeCPt2RfkYHK2ukQsRhY2MVOhp3hGTdejLthnCjyS8ueYsbiq36x5ccJfzgoe9nlM0VTg8du
OeXuBAv7r7mNcG2BC1+RVSIMIXXaHVbgtZRTYXMIVP+mHip7uEN5LKIlbXASrIKLhrWvvxB4gcpU
Xon0aU+VqYvE546MqCLvct2beIRfPeJBlCsPQ+K2sdG6jS6r41R1/Gg9xueGvagdoCXQIjCibn9u
Swfj5/thGJ58BsTJGgrZmUIawbkVb4FhvwUkBYtGwzh4TYUzwFNMm0PgYNw+1rA7q2unfVonmQ1D
zAkjm1sOGwIdxsV2kNwGYBPbjYy0ngblQb5JPsfMEdhq8EQWlsdRmfhsbTjlF9i5cTz3eIogfzj+
C83ytUMDHRWfdAoh3i5nOnFidIENQJwQOUt0O8aXLG0Xhg+wA4c5O0N2Tfvq0TMRPPIZppSvi2wP
uQUyKqel2t75PSs4S0u1/x4Zc3g6lruXIqEeWfAPOA6TyNOGbQxLDA83ea8N+SIrgzRl1GVwMhjo
Ujgk7U4dGZRQIU5raj7+Edsjc0GWzV2XNtRK+ylaKR5L42BRTrb1lPcYsdttGzlQCw/DkSw0ixt3
bjAw2KUAqL7GEdUvUgi0Ia7yrz2P+wqajYc4nHUGfnSKjB0VLoA3aVtCmd3o/a3L9hLlc2QXJ0xv
fXGCK+fvs/yAqr4Cn3L1T7z4xhuKMvN2WxMvgbUlLAu2RIOsPdjqv3JyqBhp3+LugZxejH8s8i3l
vSUzVmCnmFG9KI8W6BN2t8BGe479CernH4jH4TtObtxFylYnt2rGR3pQ6HwaTnnWhyOU4KF+a06F
R3NkpQoEo4xtZTpo8zKlebToAZMZ9Ady2YKggMUe8D2xUHyzb5xzIeWu3BgH8e/d1auex144db5J
7ISxtkDBpj7YQn4y9ZfDvhScjKdYA8o/C9d3XSxAde9YiZU8W+xZQKuStpsXhxAIWSmBPng3dlzd
ogPrnWqd8O9ELQIYPP1itoojpjr+vrKtK52S0X224qrBN1BFL3MfiXvZTNbzG4JIsZ9Kp5P+Eh62
qeDISX9H0JA8EMqLR2aSr8F0mULUSRLThQ1SkpS8WFilp7fAllDc5lScxnCyDPxLoG6a4MdPiKDB
bSGgqqqukaA4IogwCumPrAt2tV7Y8F2N7tz1RJHtpmfYMdoh5zXYtJyVffeTKZ4ofkniB1JeFjMo
l4G+8XExqPY3ZrZCJyOjTXyf0mbVQN8JukOqyx7ZxTZqQc96u/g7OpmfQomvtRLZKZ1TJpquWLo5
qhnRvEYA5EJoQ9Lfmy9WRUMUmQ2uZ9nWeHlKKqhN9pq/3LdJQsmMdF0QX9v8BsY5BspLj7OUULqA
VEMjMZ2q5mJYJ9bGqrwEDA/xySxJDoDB4FSDzUA0c6kQOkZg8BByTTgR5ODvU7hqHYJJ5ofmKsqu
OQKbFsrKKazWJttZ2clDb1DvU4kbsWu9dKSaRRfRuNP71luPSeVpZrSkIyeQ2/d16oEf6ij/fJRY
Vb4beH9rfCQFmQ4YT5Rmk/fdNmJpMrff6OFCynwpkRC9ASsvJvyEFK2W6bxrf9UGe05xL0ivQzMu
VS35y2h98oQjBd2NLCVugApHP4sYlWtpTsxueOgCFIfCVfDDv3d5NprBNcvZmgpNRcZLx5g5VlG3
EsvxfloA6HAavY113UauKb55Wnxy+bSFpJcfgix7UdXZ6SNOQzdL/rr8XBlfVhCcBPBXmRkzz8qR
2/W8zgQEIQGFzyJYB1Nh8aqivNXhWRyn/wbHD81nI9nufU2Gh72KsKXerPZpMVVNzoB3magon6mE
IinHbEfkaCpRzRimPWh06hnRGkRHZ2Tl5J7KU5tLs5zgk9hJmeFyOmzqb4YNvkrDmdtkWqT7P8Zr
xjlBb/PeyWAAzfeG+RXoTSH4SblbCDvF6iZUj4jbg+7SEjbCcfxL9Mfsoh7R8QO0aogaog6v+dgz
GIGmsCsIRhsK2HHpr1EdJeQW0akPnuE+FnFQyutAdaMAoBFNlS6D5QaTovZuh4pSuyme8Xan+Dvn
xjYFNlmkIEsEekUfGvXsAHVMZ7jZkeL6TsZNMT00LjABtgOvDWFoXLzhng00Yhd2roPwWybJqlC0
hSZG8OkWEfFe8UcvWvzOIUukJ9w1FcYKkSm2QEKoqJE+I1/1Q5F/adpS6M965g1HRHdAs7kzerQM
6qkd/vUav82H0onYix4hAh1JPdSA6etryC6pYzxpMjlSgo3QkhkkQI+PD2ICvz6bBWhYj0golpxi
Bu/SOfch/lDTod59Q1Tv3pe6/9BL1AElMiM1XJEFQRRyYiIPZxaIm0mnnE3PZdJzedsBafPZ2UCo
i16LfpyR7Ptu0PdrByI3iC+eCfv5LuSk6X6h2bsRm90RqZSNcgeON/2kz9Ut8Hfbhhz2907Xz4Py
Gd9NDdMebsbwqfRe9t7n4w+0CrwiouyBczaMHXoTWd9U+5KL2TiJCbwH7l5it3h4UMjR+KDvOM+d
MqpuN30kqBJ0r8PBz0iWnQvYXFKpzxRwUGDhB38aHhORqdvzsqG13wYu3BVlL5067vnDdGLSMJEG
I1G/U4c3Jit5ZZ3BH2LMk51VyYmyVUgj2I0HZaRoAl/NlBBnPRKdiQQFuwnW1g01bsDAJqTlmfgA
OL5B4wHlLeEUIb9EfQfyF/u8Fu1i5s6kUHQfghsjtkFrIO9E/kwmvsKPsXPR8+5FRgehV/xrk31l
fBiRY0i/73m+qMBiBr2ujseQEoHTtKJVYlBXHAJja8zzoPaSlCcRnlS+aqeV//4WIV6QCOVRamG7
67kAw/0MGbVGBk38F+jCYeAOmcsV3og2jjUuKwQ30zUASjzV6wKOg8LUGZ0MRXS3SA4pOmiE33Bf
RuoyBg1tMJCdxtIwBQ3PiM4i/nNL4SccCfukABaalTaxunwMLUYLfY0MfnhJEZlBbELkPxW5TYDK
xpTYUTDwcf1sZCkGTRppMCmBIgO1JAhX1aMiV6eu3AndcZ0fxO6eNpvMYIXB7JoQPJFPXuWYTWpo
A5SCpPRYqIxrDV+ajJCJtRkDGEvHJL4JayRBh+LH30jhtw7cjwISCQbeTB2XpwGnZthWUCyrmp07
+3VJJa/p/dOZ99BHxoa+QLQOw0Qdtsl5qNAs15/FdUy2jEvKRwM90k3J2KJqAUoM7SFYT/2P8K7d
lPfQb8tVQHBDyAqZQ5yBBg/QnnV9/5HOVNj2lKL93mIlbK1dF7w6cn/EAXXSUjPnKGfmvsHB3OQX
Y0YKCVfsWazKWzAdEW8j0imR1wL+4MlgiqyqN3OwA+RYFxVdwVsGecGFvGaOJTf/1Ht3rORvC8+I
ehb0FRMQZArSVhF5WLYxAtSG3KtqwSpFYSQaE0AP7YIruREvTXzsDE5PFSQkODaoteM/NNW8QNZO
+lbE7+g3g+/pqLcp2/JnTTgq319oqMnrKmTMw2wDmJ4h6knhl37IoaemLePT26R5mSFi8FkKwCMg
hYjqFa0ae62gpkZLfuTeQU5s1Mh3bkW8TlTHij9zVJFQL6lR/GkR4nFAMKU7MxEjoK0vZoR+rK9b
Tt3NQIhqyzyY+97VUE5MK01b5YgwO0AmlaOXB6ndhAWGy0shbGLlQ55f4g4XAZe71tLRSTcdhETZ
5KtmPHE4gaGfkJn4LK3VSy7d/eKTVYaRDpR2qPYFTtwao7b1G4Z3/X2IZXDAr7f5nZcfNTosf/7S
8l9FtkOopu1uBlQNeyZcCvK9BNtGsiIxmtW3gYTd2qH1m4SnliwlRH9vcOn07ee3GzEowr9S8Q02
xktotung1inrLEYM8spQdgMDzDniCqF50bmmgnaXRvpDD//KdGVNv36yTS2I/QdeOdIEq/ppGqe4
Y5DY41ihMDjqw1nb1rIXIK/rbLk9GvJ9gI9h/jJqcGgseGQmT3VGaa3sOPJMZZufe9Q1Srzs70V3
eJuvBsSFbvOxlAcdoc+OEZr0GoWr3l1qMClDgj8TBw6W+JfBzgFUa7qWpRXh1W8byTILbTSs5gLD
HjrAjMVeXoP5vmfKKgixbxBYsFI340TkqzQvELL3yhq35XC3AF5vmGDiOXDf4oHui1kt4zyTlwTP
hH/UlZvC8Jar7ahCc1Km67u6yUu3gZ4u7XnnWKNJnwbclCWd6R+G4zraq+FeH+9t/a+wWDZtZLrO
ITHIgdoEqFr/DOObZOhIOA3/DBQmMEZBHCJzRQGuMhu9qwGO7Et0gCJtLdi6Rc2FNLKuYYPHgO3D
kE5ye8GmwWcZyrue0dZ8EBd4D0x0zVsfFbkJ+RaBDhsV16o3Bucs2Im3kyGAYjVaTo5Qe4luU/oU
vq3Yqb9ojkQLqPMFfnn5Z6It1/W6OzL6c0AggfvcpscLpmfDya2dBq3M2CrpLqCJdmJSPLi/uBvG
5h+GcDHdYL0uMKaWFyFzB1WyU1y78P/RdG+b0M7Kn/CW+DRsNLCBcGXno8Ay21N4zEkk7o0LZ9Su
fngOiRD7COkM1own1ek1oOXogS/SJK/y88A2zqFv3XGwCQiVwmX5oTK4feyp2LCeD2RlodnN6QCP
LSI45c+ne5Tqh8oybcCu2zUbIEhOhISkaAkJpflf0r8304EOVuB49StXxKUGnxEp1fztKDh3MFkQ
AJq0z165IsgxkS+wzUKzn/e3SjvGpL4wENrKOSb76mpxKLLbu2u7lAEtt1FhLRXLq0cRMotTVc5b
/S78M5K7tSAvhEd7McSFhK6mnY/aAPMTEuRz5lCPS4sjlyG+PpGhfbvhVQluHeCoK7I7B8cPEckN
M8o1LqJiKXz2q/ED7INsxyf1j3F3WSVAxv74gguy4Hge+F+mnYUFSUoen33UuEL0VR4S7ZaFD8n/
ltFqUyH4fMmUD2S9muvtUD4D86HN0JTRsgsPR1HswX93RLZmHtOaoV6z/VOXA80/A41yzeJiYGqT
6ajA8See1PdKphU76dSfuKjt6cbhqWJVRt4kt4umOqYKVmuGNztT5PhNZj7ytvJw7XNL8SOjRqM7
HhfcUG5iLQ1jjYupRwSWbVhsTNVeaDwCXxa85yGiowdxtsLhxVOZKytwHu/kPtxwq5Wv9sLw6NHw
i16ABR/xPQYQ+kwvN23WtnQcqbUm8nIH1+CRhl88jJ1wz4a7Od7ft/ojFbAkMMzkufHh+cLNpatL
XpQRYNOCfEtlUvaQ1UIEdNhdsB1v28mhny8hNccXwWAYuK+sOc4x/tGqMyP3d7slQ1VUNtma3CHk
Ozh+rli2ki3jyvgkAG2Tne4YGnvzC6IiS7RCsRvkAwuMjJrr/w02b7BwLbTfsorg2//TMhoH+v2R
Z/uRAcWbpJPRlTbDdd6B0OEcU+TT4JOZa6ctEQfbsXTJaJx4FimOtOlgyk/yt9880KxvqU79+rsI
Vgm3EwKJEaY4VYi1oqyrwZ7W+QbVEhLJNNkxlu4/CkZspBWtXls1+awYGPmaWyl/YUCRMMGwnXel
A1oXRUOxtm7B5tn9gQn226ubXXJQ9H+gyBbqPDDgdwTxoKDGLOFBaqxj346+goVQP/wk4xDdcjdz
CAQAvX0Eb2FCSDVZoOvY/6qI5Z5HUrJ/JVoc8N1h/NCSl8ZZznruHLo1EQjCR8uOdD3gekTpJ7mW
vCawZKhWOe++9VGlZ7bbrzG//LffwxaWnItrlzFgp3mLNobvqfJ+xMbaRHO+kY9KDwej+KonZqy4
JjGQPUBFiNk275sVJ1KHuIl+NVr26UkRQdb99f2zsm46c+/Y7p2S4U53qbxO+zDEqy9iAz7l8yRd
+wg1CqcrqRI6+JOGs40hCckB2vfU4Ax1zY02H/PMrBdgEimAY3hFyH5ohC+oDhidVsG2uPH/CTwR
01a2JTHh4UpcmuGm46a3XqSrqWhQV8LIm4vnaWX+NoBH7PyAxZVRtc1hxtaxAre8o2RgJ7W0Hv5G
/yKolXhWianoE6u7BCVqLZicj3vu4Qm+dgOdVaGiXQaosBKM28L3u9uY3XfQfNS4mufY5e/GXAQb
M3cZkVKKMZKapk92u6UyUAXZMeNTlZU7njF+48mV9EsduFh6MvUpd7vipEKOTeBlVMYPoBeJJ1nX
TQBh7NreToESyXrNd89axYB8a4ilCFuP0qbLXMn41/IVjsZ2/2Ivx5e24nWuk08+8fnS0385s1U2
HmR+vkVb07wZhin+tOr2jeIkJVTJcEM0IoGlsL/xFMTMxnVAtMcJTIw9gx0neBVIMfAm2D3iMKzJ
wtK0EcCmvSutoXCmMgO+c5tyNfseZXo9QTpBZlpVG9IiqhafCudtnqGnxGLu+oRkPvLpJReEfBx9
+SYZBrSJYxDtByRTIKAEiEYQE5EqCdVNh3JTHDs8PsFtUnfzAyUzAaL+HedvNmBWxvr348iY1Cjx
bYAOk+nu6d1ZRZrcIXCStuPH/FQz9M/oCv4GicCQsF8S75KFxVZDunY3488qeVnsY5jrZJB72AKx
oo2Il8Jlkx96gVIdU3j5LBA3Ji91gmW7iH/0v4y4oumqo2fXk1+fQJxnI5wpy8WvidclSCs7yK8M
snSDIpf/JIC83kKvvjeml8UkzTJakwzw27Ca2YJ9JWcm1CVTWuvg/8TfWDNjlFxQoQiKfpN/+K9i
Jmlknv7TN91CUva8fFWBeXI9dD+Jf8F/qySPUQBLBzt/2ytzlCBKGW0vlVc9Indz6fuXkRiZiPaE
mYy+mcjza+183GCa7TjSmeIo3Ntpiur8FbyklBy33qHmnjA9F3Zyprxg8CyX9453KhmepArP/wk1
P8Ad46QjlyFLOqrtdkaGaR/8A5KPdXzeMqmUOB+QZ2R3cX62teaqE9+VyPu2u0RrmUuZlbPrR0sx
WbHhXR5vCph0nOZL7mkq0Sz5hJ4fXs0vDu4w2DayzaQULPn9/QhPLdlQdranRYje9kuBGrLIEAH9
mfpWcR/ss0Rs3BzfCUyCyaXq4jSnh2MJQjwEQlHYF+wHAJ4TJ77UidaBt0EvxtDvXLizAkAoNqWI
uR85kzeLE3iRWLNNq6Jl3bVvuIkM5M8VTD/T7jAig/Okq5Est1xxEjyBsFrJMxCddnrOCZJ39DJh
/GUlu3TEUHGOny0pwpckJJIE4zTzjRba3it72+Z06zyaBZ74Bh6FufHlvdS7Ueh1FCGMBIl7kA7c
sP50qyRiFD4n4gaWHX188JEBJ9aHpYKOUj+WK87MEmm9rGzjRzBLaW3SifaRftUZWGTNQiTdOEAg
yvvHsFoNPBMepfEv4cHNBBr3kN/uWp5hLg1ni9A+Zf1uTwKOO9pvClEwdZxXOpe+1+I2CnCTLHn5
K8vTFIkGdyd/UUkkNIRAqifMXNBLyCV5WiENhaM93oQHJF7JhmsfratqrxNA222CdtdY3n6PLdjO
pL2/T5gOPzhV2c25NAmFF/4UE/libtx4OiXWm2GT+DeAYhdObwXdqz21pOEwB0UrvUn1i2nYlF3x
XFC0uTP+aiQtZg9L2FJcoZh5l/gIUG6w0xtEC0PLqkO7muABosH+MzfcR6F4NcV1Xe4UfxVAL2nn
y6Udv3ycQMJhImajdtkJSysclNK4zaW9atgJ/ufRSZRbSEHMFubTb4Cr0dV90Ilw2BUROsSNXt2z
1EFoIpZb/X1N67NhfifCVZ63KvBxc35NNtnKZkguAQLb8tYSIygjWKecZcpiwmJMOHeRlPfHGLiR
+y48ob3miJH16GFNW775CqpORtgFT3hj4PUrjwLqjfkXrrmPI/BvVkibY7bfunpDssNQKfyhtrXI
rl3mG1k/Eb3WIqhMbKNZB7A0dIWPfxmbmyj5DQPbFJz6w8CUmX5OIvFZwMxR7pGeom10OlRglk5C
Qsmjpn0MOdUnG+Zhfx/Ta3KgUBNUR5QYSHN2atj86AYZ2/kUcXPn5H9ZxjpNSO1lIVKVyjK1+P27
ezcBwkSpymw8vVZgtOm4SHuT8CZKbpHsukYm6A/CI0l4ZPFJp9EJf8KopWBDP2Q8qEF8jNhG/qz7
e0ltJsxrmOGqWvUyJXTZIGgjji40ibngtBR7FH+B6PHHyebxrpggI+BAZwkp4GahUlF2SYk6j8vV
gNZRwMCTb6xf1ZCJdkc+KrQWGfVf/ltC3uowTFakpA7lXn83u6lWMaez20BITG5SUhPhPK+Eee6N
icEymO1y+RIeyH7M74KhEjVl0cHGRqpcO5ZcOU3Anx4vCupkSWboRIjRQLT3G4arxUU2zxr5c7NE
F8KvmF6sSjlufCA9fxHsJPhmFjbjZD7r2Hir+AyC4DaXSuYiWkW/FdVA4oBnRnKqM6DzVOpLBlOa
zgsfrqbgu/eL5fxa9z3JABS23cUETM+0nIqMhTbyYWTiTlw9A8krGZD4n0nMGsdGMkSgW8IEECYU
LlaGJEV+LuWVjHCykA4M+7Lh3KuMZxfhP7m7MAE1WKW6JD+lP3Fop73H+cuLldNI884H0BHRVRhL
49M4qJ6EXjh4DXgq6qWRXNJuW6bk25F8rrAUPRZ3eMnFVmYcPd47GIqly7M7LyhggKLYLNgkQEZG
VbPS3vs2fIjdSyQYeYZsknBnpV4Q06k7WvQkOtjnHQGmWtuwk5k/U+n0KCdSAwCA/hcbmBiW8D3e
OWkHwjWKrqZ6GzGlW1gwPKM+J+XWx/Zo/NYjpKpTI50Upo6IJ8H1oS8rnYLVeY98gx+oIAOgJiVp
xAfWwazYMmObpm04HBprzU7bxE0rL7XQrSwyTNqwWgYxM2hJEg38kxitv6P6NE4QJjnV1yWaGm28
djSOwrEsT+14D6R1NIDKcugmVZq6p8YA3uMQbWiYJC9DnuJPK9R9gpIgYwUcISIC34olfg6m9i+O
Zo6P9tuU9tUPV0nMOBh5MBucdUHtpwn79guJUHmgYa8RwX+SRKZCaTkzUQsGW9QffuZMbizsmail
T184AMaT/yprVRdQOdjAINBiwiFvUEdOrgFdD/+h5jTqxyxo4P0q4CQSbMqgyR1chqEUMyHrDkv5
Db6YMNNMM0uxJqj6DOhQMymPsvmea/SlEV4o/Tq7/aCsStd88vl+UNbwJBjs5cMioJocaLHfKzW7
duqu5b3S2aP0/Lhn87c96+MX11xJt1Xw5Ve3jLyD+dO7WdoauMl4N1BW4rTIpZ8wcPV/9TNZpXZk
OQL3m7Z7Gz/0kjRq2Vqf8FIcOxS/0ZdJUsm05Phk1iWx1uEnN7dq9pnVH0cJNQx86UU7RGvFXDNb
KYKDxZP2baI8lUqEPRSKXnxi/M6IDfM72xRURJ4MyrJTiGVFesN3P34VmauLe5PsF/YgfPPDQKBC
vRaDM0Tbk78Z9D9fQPXv8FfJGJFz1+pDNxT2lM9jFnz2+nbCnIv/hvLbONaQ8JGd8DLZ5ZkjzTn6
KPYumA9mbaUGJFGkRxBB5Xs1XmE8I2TDtfPwRPQGGT7EooEjzFmHH3e04PXJ5/m2Z6Ko/AwIeyYk
k2y4ua/G4S7V67w8SWja8/qH5kuwvjtaAomrspSBEWyZLTdg27YWZ6lPkE/icR2/GAgIyPRTjxcF
8cKWy0HFw1bVHmN5hp7MXvnzjJiDuzuHucGHgt313iMLNK9ydRFlSFYBbO7+1Q0uW9cU97vqGNV6
EE8zNg0v5sgcngtmXS3jDankU3+VgcfDuiAq75fQjSrkT4VdjcytcbbnKrkbsbY2nhEkB9aqQQN9
U2TF3wNNPkbEa2IHNqtr8YsLWdVhf/Gwbhmq17wt4qdMCXMsjaMQ97uakHN2wKt6xLrvsrMWMA5M
D6K+YBCRDoJriGsI+9m4SrTj8L4Y2vJMQ9LYYsHgZokPnL9GeN4bcVHjBH8hP3zl4iU7xucAKWzI
rhV/tUiCFfJoUT1WAW/XJQzX5MKvE9Kzl/rn8OqiMyD4pNnq5acNx+C3/h5IDfyjxaMCSXeNTWrt
khDemkvMFbyEVW/x+yduf8btHdtIiYX5V2FXfOcWZsGzhCrvPGfzZejgieDuaxgX92tQfrs4h5fu
vv/lBC/+35e13+A9nWG3CfjvtfFEiAIG0EAYp2esQ+n1odyzGkZc/j+Szqw7WS7bwr+IMUBA4VZ6
FHtjkhtGTHxBpJWeX18PX52qU29GWkXce+215nymQEeR2AX+Ep3GFXNtHMpQyblMFccfOoDRBYtI
V1gG4hk7AubE/UIaghMD4viQkr9JJakEeYIp1f6kYJCxinajPDkqEg/QQDTmlzDsJ9w+w2owEOxI
ehvpJ/e62/0XcNrDZLuNDH710EXy1KpzC49qBooLlEcyV/6V6m4UEdkPRxiGxXRiiMcmX8Cxw365
CTnauTVeIlRqhIWIwpe48pPXIRH+IegY/vgxXdmhED/35IQq8M9Npvz0h8dkP26wSzX4BMtt82DB
ZlzychLf0AG3SAd8LldGm82cWO0o9+HK0JRDs4RZSnYagUzU93ZaMsZOLy/OA+ScIGZId+H0EBmy
fVP2q/Zew4zRryK8RrOyNN1yWwrdBnnfUPC6b7IzD716fT1/mY7t8GPuqkMBeZGUS/XQwiF/zslL
r8Ng4fNenJDyAi8YT9mdN01zfVbeikC2j/5XPaZkdNH6w9IOyF/PNqgY0XwPRNJ3PFlm/1QNECXH
jwwnBfFIVBv/1IkxQGRok53hCki2aBsI9Hj+omp87ocaSDQ9JhI1TCKrO0f5VcoLegkr3Ku0IlF4
bFp5dunUyl73UOR4tUueDa1LTlssSD7VHa/oapgD+iIVfZotvEHnGHAGgIUhYwMMMMyMeuU/C7Bg
Ycqnud0w/ZcscjQ0ImJBwWE3aCfzyUmVGo2Yih8UECugSAzwB0NL7BEqvEU2HOd5E+dx9DvBNSzc
kltxceqZjRJ+w6SUJtPuNetUUagNmOKllX9i6/9+WrJmP8lpWo3G6jiSsqYbI1w9mcO+BKl8wT2i
+AvdK9Jr8SduY7a0Cw0hxZyNpTp9RuHGQLj44onyZ6i2yMZYlTZykB9mkvVMzoeMggyQ9hNY9TWs
k5oA7cJ/I7bF8PJvgpTdbLOGRMY5LB7cUIs+TCcyTGhtrhdvRWJdpOagNAzHTjmDBcUVWMag7rEm
PSUTRnShOdmMdUHU5i0houwFaJ9ou/Da9dtXEFOk1Gu7O7wkf4UE47P5YxemA1260FTew2ngRgC0
WOHE7hKLwyXDiBi5I6A7xBhr8bXVKmumKUkW/Uk2UBn57puwnPXiJL+2gs8Z9l7AKXipyLpJHTcj
xPdEKU1bIpiq3JNYGiGMzNEkuFAG5RC9GJTjthUWdHFpypVQUyZM04jzAAZxZM//Tdo1GwkfMvkv
Yur0SUaesJ71u2/kYNm8v6UBZT1rEjLuHGm6+JHrjxaPBSo1itcVAengszkRx6yw8m155ddwmBBT
FBFIbSBX+rH820vgXKwUTm2dMBKjpwL/V7yy2+ut19UELpfXJlpxeYOkJ7gWQ+OTkhyZFWDnDrnA
UG4rdom51azN/42kEScnFhaWR7yrIjdIJJhPGpY0PJ7gb2rotyh7Voh/Gecr0+/Y8hKFl7G+vVMw
PvWtZdhazoYAOOXczSxBSz+c7gSg9HSwwEzMri/64NN20R06zHtyf2m7xztZMSlkGiJ+atJM0vJf
MFRZl/US/pjVwqtAXVjpNs7FGKtcmX6I4SWhTfJ+/b2jWyZ+QFbXI69aFsaCmTV9tYj2THrRJoZC
f5oI48MWX6dX+LuonUz/HqjvuRne1TaJbiMfyRCfn3g5jq36U8F4aJOvvDyFb0d77XX+kKBvdbr8
y3bTOYnoi0uLhSwhM2OhnaRuO5ADIN6y99eKUSmtFlS2MGFyZioj1c0Y3oWF8yKIFd1Fq35M3baj
txOyM4WcFYDhvvgHCPqt6zWyPvbCcMxIgWiIseoOaYnb5fXL3qXhjVP/Y3dkES5rUGjj61KkTEjr
ud+XOJEAT8wuKolsqq/xpvFBQqufvIknXCGNZABeY/n5iJMHYMiSt/4z3bfDR0IyEC/duLivyi1Y
5AlsgwzFRMmCjNtgld9bCvkKoMgiQkcWdfCKjmG613BCAejoqu3Y3FbyJkOfN/0LgdaxQ79XoMvT
A9iMVQ+ulUshQATKvzMbdouluPl3ycdvp3HeDkQVlm2H/F70/qVTmDOKfHTJqmfh/4Ic4IiueJs1
+wRr2wu+sLiLN8RSy5vo4qzmk6JbPt7BYoMrUSSnZwbkM0nzE3/hLog44YP5exBv598LN/Hzb3Hz
st8PHouPhpuvcI63Syf/ZqvlryXW8FjeMNo78Ifd5Z1vcLIzj8IVN3hI+YzC/8/f+//vX/AVOlnz
gk/tkPJXS+f/XxddcoP4i6KLy3WjKmueKlE9/Dz/Ws388y8CEUir9qE6ujE/WtipD336znfONhao
xPSh6Pha0qNzUn4GX6bDbupAucr5TmQj1PXXjuupuKnf4xp0Kz4s7Pc3Hgqb3wePWrvxWjXHxpH4
aTp49vwYUmt+DIXNJIPP5nw8PLjoo0tLWOQlELw3VduNVFnJB4gGE3qGBAHywibfnfDHYmTH0+4m
pRHepetS4Ll3A6/l+5H4/Ub3Vp5u4hAt1zTNMaIbACfcaxck2LelR2ZjqOS6wBfJ/dSfH3HuPz8b
B1M/HQOH/3n+5n5/fv5qdnvmGhT20u0c7dZxdefr3XHtDGRlxtuhPcDTWcxldurTGWBPf/v5saAy
5PwFTMnUbrhJnHrPrJrvBBNuZNxvmcnJk7P9N0V6d+JazteDi3VGAGFfqSltTshr+LXYNvq9/JPg
BbUrW7NjV7ZiN6TbYLMN6f/67fSRuDH/WfmxW3mqTz3Dt3r8Q5yy4Myffn51P5WHXdlF8P+jUWC5
OTgwwuk85hC5lXOjpEHJe2HkX6bj5JoACQkExJ8c63e9K5jQPck5JoLnNFFkgivg0GnKHyoXt/rj
k/NTc6RHey5h8vOCEB7l0ib3h8diw2URN1yN6Df1c59LaNFt4m34gqWluAsX0sX8zdgfEBwxtN1H
v8pmvnECPtEE9Z5xBi+w4nInV+diz7fyrpv/5S3tj0CJN/CMmHGxJHFrvgMMVzZejc1r/e+8WN92
g0/pTpQm/zGZ/z+463hT+jykJugCmHBux9LHsUApTXhdx3fA+zNkbKTxq/kXwHxyxNT4Oj/P8bG8
ZntOUDxQ8hjPoJjMd/A6Z+ckwkJW7HlzBenxxbc0wfxIy0DciBsDqcjxdU6OGVJxXvvRee6fe2zk
+oFoxYJmDg21c7Qv+f52I3h58DwLBx1P2OacX8sgOqudRUTbav1EZXoQPEyneGrSoN+EJ/1Ql/5/
FiH1sDpouwhrdIHaA4fRJtqjdj/oDPECvpED5GG503bqQT8kgX44rrzVQRUQDKvIqhyE/uhN+b3h
STu1G0xU8TW5ooq5FbUR8lPIh+FEnZDUhlZx58S2QX3K92u7GjUjNm0+PEUc6bltkgALdxDy14Qt
HjSZR6Dy4GYv0X+frTcvjo+yGwf1Rv4CFcBP1ESYzYdLhMs8oHe/FrZxMD9qD7wR2miv3fBQD9Um
CeYnAe2fKLR1dYPRfkKPZ5E6+N+fklG97NgnAXoE7KWvp50EXA6erdmuN+fEWOHtMRvoIWDfb5wy
uNItrQo/PHECxNJ7DU81W9lVO6FyXeXG8oSJWv0SLrjVb+1/f6+/51e2O+ELcsbMimcWc20lY7y3
N45C82XSobhvTPeYXrkfdysv5aWdX1KGnKgceaTqIQ10D3zGo6SLiAV7Lxyi/fw5t93wCvNLdnlQ
Pe1ovlWEw3zPkKgAcPIslT8zM2vksNr0+ImVG7Sths7zgurHgxQBh4HsGzAfDm+fPFNtjnItOs4Y
nrzASbdOEZRFSzOP/gSNfkNCs3o/MAasW4B9Ce9JTnrR2JjxE8SEQr/i3i6/9UVtSgwRspgYzEFc
qwyLnyMBlYPGaCm05L4HQ6jYKrrP8jrquPSbPXppcWkWRLtGylcvXdJog9+I4Z5G3p8NOv4lb59/
0tLGTteBZVBZbGDCOkS+VeYtSR8NRSySRt7sawCB/qK0MFkjfLGTYzVtehwAalC+f3q03ErDQLl3
pXr0G4bSY3hJFwkWdwWj5j4XdYsLjzuzf19iEv40wRRgumVn9YO8pAzEKK8+MairLbXfC+SXPKU4
5iDAUrrlqq12RzklHi5BzVBAnaATnnaNPaqrda061NhGxDZvVggZaLpohEhIdvo8TL3zTmaHXkVz
W153718wbdUu/cxe3oQNLjWFr5p6EU4Ryb39/pkGg/6ntiU2ecYciTNKYEmgH3eg7Bhb0rNBZsBt
2ZOcpjk1+tEGI9d70+p23lyHn0X2HRNfYcdLhLtMBOUMTeiStQNCRgViWt5pHGZCl9UrJD6UlgkG
YxrVsi8vjA/EeVUOfKO50iNe/fSvK1HvBU0nUrewtCRXrJgl85EXKrUQvhPZmM2bPK59gUH7ynBE
TlwSZbJfIVYtRWHAikYw4xrJCGpXz2JNAORz1w+/3OK8ZKR6SFgVRZ5R5YXTFfG+pFuAntJ6L6yI
GP+qGWHgfSS6gIFtZ/Ok4j8Y804X4GBggRY3zZJK0wItkgaxg3wAz4BR7HQ0gZOJUrB3GfdvhH9k
JWIPqk1u+/XoLZZO/E2rh3JXL36gleCZZYCES290lrRVh3a/4HSeUzTjres9qHr9a0+Q/djtKhwZ
1XKfX7mdLnN9tRFtLjDT/LO4Fx7TcXH5TRNy7LBKAqoisPwd7ti8WZBUryrR29jK9zI3i010bpxp
MHOL6vPWDxbvxIT+JhAihwQVTk0H9ffJOITjwrr2ewIWjPSBVRasI6MmAHdQiRGOBzIFcAe0DAYF
YZToSeB+9oclmr5AOYCXfbtQwwBsUsxAtTliR4Cud4V63dHZtGs6DmsKsoUnsK28LJY7qbMwZJQU
YxwYGCxwmcmKpLRFwsFjoGNBlXuFqADzEBQzr/oaOIT93kE4rbZz+DK1yDnfjL3RhXAhzSfZYWsk
RJ8oMZGmrfMH/h6uY1Ngy6f0J8L83qBRGE+L+iEPdvah/z7/oQmClHDKTrTQUMdg2DfC7xwQYmS+
CLJVN9EH7Xphz9ifo/KW/h4tFVF2eRNP0ibSjtxPOCdoeWJ1w7AzHHBNfgI9uaRfypVW9r3aN6lH
hARNGs4yy6BUzVo8sRa4L3SSr8OYYoEBvGsi3lvC/mQBX67W3ngWb/TSvtt4vzmWa8LLACgG8Wk3
7Kp9UZrCyqJ7q6i8ZryvCwu6e7umoCGtBeRgF52rjLPvF9vrRnRmIoXmRblFcTj7VVEgHePNOdy9
bhnhPXhszhx7rIODBWhxeW7ByF/EC+2L6u1TJkXk8C1sbtMGrlhJ7IZkvGB1kurrElDDuOvP747F
PlcxoXxle9jA0BNxLBaUKVfuKMyjc4FDLRze1Z5MbY/jInXPctwW+hH/sB4/1wtazO+Ys8bkD32w
0G2yBLt54wroRvUCkHOPMvBBwYzNGK2B2gfc6C4v6bzhlg6ZMkzivyT6bxpvABPLELHjcPRQVTKQ
Jp4x+yS15HLiIXICZXBlPIMoSJhsUDjP77vayI2SXp2ZOZy4W/iRuIsfwr291q0pnFRr+BfaSxNi
dQcWxFjgauOGQLLr1IoF6ghbuvWn7vEL3eVD4wjOqzzSuoEkGE23lU9DK6S1hRgsQnL88UW4C2kR
D3HbfJCDuPwUXnCfsW9Otv5vTLfxxBEalc8c4xx+ztVWCNtH3Jwumvd29XpNOkr3A2fWkUBG+DM8
G6PWOFfOFtFC8ABKU326Nfa+yoZRHAOln0zuLgK1c4WprbDW6IysxW/1CwrOXOWpbPBuGWjKvgZA
vK7unEZGUrK4I2mByaayqe4NZqPnrvj330ABT3D8wMmPFYnjXUZuB1Uw7VEOPnR6Q5Pi41pGHm9E
jO6i6HSxrybmvE8xMoZEAtSJ/s6W+g+mU8y2JayJj8MqNrtMcX9q9hS5tHIzpGC9QZGKT4tVA0vW
u3ezkgfE26r87rNglPcjIw6UJvcR0oIBBE1Cd0OHmEZ2vxbLOWHs+SvP7cH2vWVIQPuWAosqigTv
vCVGxHyeyyPNtO4buBEyZWL1hsZe6G4EjpCbmLQh1aPFXPDsnja/F+ADpvhK8UKON53Vtzb/bWkZ
cYP0BmUsBB2WHhrf2JhY3N6vuTrvWnPkyqCBQLuZzByE55kTAl6XTXdaMZGSUEavsdSEpRsTUwdj
rXcpIpm0A/xhToJnXdPptBHQA+F0jjZF07lYruNLUoDTs6h6m8TJJCuRbKxS5B4TzaohiaZJl1m8
btXKRD8MA8CHX9C6XMpCQ5VkhfH/H/fc8qW4pRAq7hwI+Ap3zbu0iTGYsby2yIRe4voZ4Y3bbfZ8
0CLbRp2fIFVMZnwvU6JedVggFfQ4Oq1vpkDG88a0n8B31GWgPhhxrmYYl57AQ2I4ZC/QuN5ZKZgp
LJ42yyoLau1ySljcuGSTRk4FIgtX1Sz6ua+G8GUHfOvAEtTRIuKcXJNXXfkMgciZ7zj2QNrmGEOV
RRwOG2miWUsc2rjhadIvkz05xb2E18bKAx5r39ltZ1crf8bGjtts5S9yT7zNSZJzUpb6kwyW9PpI
G5NKRQU2DLyws1mE9UPU7gAH4XJMQZO5Scuq+KqcHO2FM0ZfDGVwORR7qQve4K/7NTNU3Ff4QGC9
cylwFIDfQPDeeeAcWNL5mMstNfsw92UZ957JVCxhb9IJo8K5ydTEKKUNHkVYHwMUH05NTOyL7Tvy
IwVV5YkdtfM4bnSQi5pDTnpk501sr0wDoVJQoEO5WFjYVrnpsl+Fc+j42xQ/IvV7pvN+AjQQtv+e
8VdOJfrmtFrPrgA+G7+QqUNynI8gaQkYyk/wSFSuNKN253EVg7G2/6eUPj1OCmSum7ZdiRJqUNXL
UdbCwlhY5eTrxLZTquSn5fv2lK8qv7vpvuTuq3mhKdgq6bFdBgU90fyucupQOK8L/ZcoEo7e7Zrx
IgMZA9kW+zE8KlgZnO+Ejfa64Fme0E3LVlF4dWdL6YZGJx070ozrmqqRURWqGqB9x46w6xRVT8C4
iIWKcRKu5Xd2f8LkIA3hUv7UDH+2CthRqmMW1xpRASM0Ir1i0XrmYPU2vWBmGrEhFHCoDlFZwRkJ
+vurXa9eiFSOIjgu9p41gGL1feCEWTD3CTHCJLb+RbOU9YMjN7gqWbm9ut1bIC3EDXW+xa3TfXzN
YSA54hNlvpmDdWfLylwg1qy5FCmV37SnRnSHFA/qun/aLL3zARE3VLIHjX4iJn2Ye3cs8ZpNiUVn
DFY22pUFeCaTXiOcYcLbxNf+qVALQsMzYQKwvlOLOAn8NDy9lJ+9qYOyJNFWxcmJdxha76miv0Z3
FufH13sDUZUJSDKyf1pwYxkxMQGiD0QuaGf0l/HCvBp97OtAGFZVByv/+cdXswzFrKVJa5ydyccT
rryhUb3BVmQWUlDpoQD5IU/Vbi8icyuYGYJVCT+JZmYsNX/ZmyGsG2G7fjUxg8eF22bRXu6Xu34E
DwYnTuw4UWAdHLmjJ1h68YImx/lJv1iERAfrfGavhMDrJEj0j3K9BbTJQmFeCJo08xP1+JYgj2iv
Ou8NIdhr3fpGTd4HunGj8mQaTuVovNza+SbBhqbdBuQ8dRSYTkKeY8V5EnoHVO8j/KT8Vn2+F9qe
gVgaqatGZ6EBjmeG2zT9XOYAfE0a/j8UC60NK55wqBKUF9aebi++WBHdLBATEJVOiSYbptkCszG7
X+Quk98k/GqedhZ5IZOeQKJ1LkbnZIEedE7hsDGt4UYbiT6lHjuCZYtn5YhJCaQDQ1SRAuBVAk4a
oPJflDhuYnpdKGlsEYTP4YY4wRyGE3bwVrEgu+fIGggDYRO6xhIBrG8o+ikK+S2e2dff3O9qOdoA
FOu2gmYqbvPgfZWDpmzJMoEnZSpY4znjXoGsRo5m1vLOSUqrBxmRiwCt3grYxY0uGvJpRbAB4yOM
tBwHkFGZWuOKKq15t5Z2ZBi9pX2yiT45BKWnsbEmdIAaUxXeaxiBvWWL/Wgdn0hLpd6VqfI+V4Z4
yO+XPHSwuICE6ZhO4ZqgCjoRjRy0tLJP9QdKNiQeI34f9DmnSbjiPJyYiOwWqYOThvjEzwxFqivd
S+uteR0vZAMy47ZeHmqHswTjaZeZDfiKz+SDtBFTvoP24QsrCzThdprzBG7TTpjTwNyIWCzmbYon
ghQyAQDETh+E3iV3t6qjHvvneveUTW52lTMuvtnCPLVA6iB+rBef7G4mwVZWMhtrVdnjHAjHw0GG
hIfLwBHGin0PL7gsFytLjr5WdNP2/E9N0UKKxuBjxpVOw9LU9ine+RPK5QV+qvpH6bD2WICOycNT
/fyD5qBzbo3PChW/Gy+5CYw17WpKFOGHbDeHde6z3iqMiRuL7Hp9+i4Hk0EzqydZweosszVqUsUm
ewGbz6zUxrhSPnCEA5tuyT/Io+TwzEGC7C4yLEhiX6zr7XOrmYcSDrG/1J02MzhNpYaZ0KafRtJ6
50fBoXAottAJmmsecO6bJ2+sLNe5zTautwh9C3NxT3EkuJz/d9E8/1yne5wqf2B3GTJzqaAr8D4/
DqU1DL/PLUbw3iwlOuO/B+AsLCLxppSy9RNWovDcFPdXHbqUf8OPE/OExOcHbQtHh2l+0DrVG9cp
XX57bkiCwBQ/NtnI4lCn5mv5iEETyJ1iRPLNkZ2YTltZ/BGa1fPWe49W+kHQlTXOwGb+D2Gi1Gx0
5+0v4i2jtzXg+S1XiDHDdQh0H1uh+k+5h5ZgryqT9t+x7ndsVSy6bOvsxepE6zmGnKHPfCipPA00
XYj0/ME56C69FiwPg/CD7D7dAYvptvJ7yLlr0VvtXt80AYPB4165Q7kMelQb65qS2eXovhbhYODD
DrJsV6eWfVnPIm3OcDa+omvhN/2uPQ7wR1nJeSdZYblRBpO4GDATBlIm8S902KO5zox22Hd01XTd
18xzg2GzgtMsX1T658sN+tk3E+HsI/bqpy+CjZ78ZSBU/uvfyHDrX/H6QjF/pFvVH1JI1XhJbcay
gvuOveOgnHL7ksEwar+/1XVz/vzEWbD8JjUzsszyE2fuD8wN0RmkNdNCN6zokJgwFGE27UXm9DxJ
r2Tq8PmiUkOwu1/t+2mde3KN/hgx+itCXGRjdke1C8yvZGheIuqimHsPT79dKubSwJ2340u2Ts/5
A300PlNs9JfaPzZN8FhYXnyb/Wk0OjfvpxWT3wk9304YkDnSzGMcAySqjWzmh3wvKwaerQ2SVaQD
5puT1XbJKDNyiNljCRNkgxWt/plw/Q6m8gKzANrFQd4Gp1PMHawOTwmY3br6QdG90u9YJyS7YmYy
wuXGqc1ZyZjddJfxQUdS7WYnca0hEjWap7lypS03zuRjystOwxZhX9du6hPSP4Ag5RaftgRxxX5u
yPZK0BOV96Kw8OoRUIANdCsLJhHDiLnRFEiX3ERAqhPgnK/t6tth1UcFUgDL2DDXryBJGBIIVuZx
8O9U90UKkDLDr+J2vbhKdx0/iXSLmI5ZH+2Z7gSxRP2x3iytAqMHwsu09AItK/+WE/ovo74y1e5P
i1keZWIyRRRfnOK/9K9WvvCrvU5gmiIEFwyukjVTXWTJ5JUtjXdmQDsSLYTLSEiV1BsaD0Ft39jI
K1e1V0bIrT8rzQT8CGqCAQ8Rse7r/cC+86fcNq017wS116OfFfb8AJs5B6NDUge8lNMW+wlqBv7y
jMv6klsDieOAg4v4DyC6WCqQhnNwNiIXaxp5y7wQMEq/hvVzQFFgxEbyyaISeMpgfI4OffGN5E6h
Kbk55kWjOeulT/WT7qFRCLeXH72cMCGf7d6fyEOOZ/YuzpFmH/naV8FR9muUNqyNqEjBtRraftJg
q2DSMXQr8tG6SBv8PSN11JRNJhB02M3OxDM/ZcflD1GbvtMzaSz4fqbbCD+qe8GbtJW2B97ouhVj
wXuTumwqibiOKDHUp0doDIlNNCBMOumUrXNPPnMq/myEFrI6yuP3QKGR2jLPQUfEHf+ME9XDG8Q5
ftgcR68JRhaC0tDu5FdNqKCPRBSnM/qDfaZ7b4jxVQKEziSeHVJTPVsm4HxYc+iakX7CkaM2GTha
GO0GYdzqSyVejYxnYc1JMSm3LQbgwtO7IAuJ4t7IVPMlnX8SKwpP5JDz/Mrqcxga0NA29QVFFt3O
SH3UXNvJKsigREXZfNJ0R3QQ0xqlrpgDUwYox2tLXGsW+xk3Lt2XbVSdOch1v03Ls98tTnmLXYVp
cWFKoj2fAWe07ZqhPgZspihLZBNrWfpUS/uJ/xx4G680cw27nI5z7mcWf2coD89N6gx4c/TqlIc0
TeFhm8SiSYzfn+cFL8rqR4EWqp1Kwuvl9Zh/x5sFwE/kaNOPMm7oJcFSWSuAYDAFzlsLMpt/Asqs
ypjza4gNyBfOiLuGBkn3A8RRFxga/ITrn7fA1q17KPhoDMybf32pdQ8lSrhGVLqdqgNT5A47/79y
55e7KrwCFodRirKt3DWUMo2PmJxtdtF+ZtHOGC/sYo2x1EiqmVNL8lPD264ykpp6967LnBgfHMWE
f2T89NV+Kjd148WExjbkdCi660vTlXtmwEhO6sDwfeXcyzFEnhVs6DvZbCK0rHlwJee0Gayq3SD2
a0M7161qQQ4n1+QvHwJNOk3XOOZ4TfrH4nNcEb93avNjz2US5jkOJwxkNrSl0pToRQYBSEfaaJst
uJBeJ0Bv5KxbISNEwU1+1RB7iYgXXvplwKxE2xRFP4vyUYj9NrGrczN1jFpNQpAWnLIkerxD+lv3
GKD8uL6+M4qLBN8Sq6TVjo8J2U+B5jC/yw9SA2piOvH5IklRH8vSUxm9LueBXSywWwkmKYpT+vFU
8TRCh5r8RsWKDWtgTic3kZpV/dxDROaCKGvFAcGk8YMAE64Pi+mVtu01ErdCH3SYf1/oLGrECYm9
yObGMZnU+kc6Bj98QPfP6Shd0DWU0OnWyk2gHJBtul73QcZ1/ygYZ+f1lc6RXtrow1L00g/iqpPB
W+BIy48pizPUcVILFvxYtfQAIalLgzdBqHi0zdH58mz43bMO5CQ8KFeoKa2qAhiFvJHueJKa2hKX
jcuOQeZMgUUY6VX+/CfCv8B6tArQetBsTmU7ajdT7EfYDNgPEC2F9a3Cq3OMv2MLlAajoZf5Jv6M
NtxxVkIXvBsBfvDkv5oUyANbGHs/VBjG+LG+rRLyHszOKQ7tzG8Kh4fwmkf3bHCxL8W+QmdBpMMO
y4QGI60zLf+kOu6CGqQ6UmaicHQrFBCs4Qit/Ez9aUjvUj0ycrgd5EfR79DNPH9rLeBFNZgTUsVH
730FfXvldB8o5FBGENy7oZJFKNMQ5oKMOju04jbXDhkyOFb2dQY8hPiXuiWRRVkjK4V/WpsR8TvJ
aZUS6z4oR6uOgXABDDqP3DscGOF7uzQU0F02R8TaXAwucqUF/lynplZ57LjVZbuib15ZSC54r5Ve
vTDQs2iI0UAAPkiYr/foY/70gZxtZ042NkrRX6LFimCggoxI9xXCvTwIbytuiXn1FlozMwmr4O4p
qPiIPCbBFG49yoSzPODCYXU6kYPVTM45lRl0wDbEgAD9mY4Z6jPoS4hI1B/lZURvi9D1hsYVGeUY
Lti7JodxNW++PW9JFl2ptCXo1dRwC4uoIlYG5R6TJ6f6qZuJ21doD1c1+73mg9cFSK+5Y/ipeH0t
LrwpWbSz3dw+XoLkhAWzV3j7ACDoHdWaAnJUHuQxIQJCs/dgDXrviwMNA07T0RJdKkslCSpAxN4B
7Sd8EIXDTHrQPnvFiDllt1v2v6+X7uisGMbKL6QD/S353/hJ+wNTk2DpwXKwUaYymG2Za/+rtuIv
exoy2H9DwyD6Kg6bSOFGEUJeXfMwoBCbh2JBPQEFtDjkyYaUW1L0ye+eYOawaZAnjgqb3faH8KEY
W6q4l9nkmEBA5sD9cHmGDsHji2gnLj2lcZdoaemmkGRp4c4alW3egbnllOWR2Qrj/kA0OJZ4SiGo
zT6NdhSM2Vf9R5wRmQYMjPYc6viLu3y5pmuENHf1T8SI7cYbBtZ8ZkvbHAEOQRSQG0mwYWiCZntc
ntrtiO+Wv8mnX9dUM2Pd0HFu84SJR/h4P8lEK9MbV5bveNWmKgVcWUS1s4CAZvdfnJujQt/cWELB
hwnMuXZlcrpFSkwo9OoH8mRAFUEjfYakonZEaEu7l0nkaPSz0Z7TmM8AAscAcAEF8ubnnI0Ix39J
3cGM8bikcs84rRnTB+fguWaZDHk5txXZlhjA6B9cvsnia+TZ/XvD9wXlNhoESD4XJlkZEVnx4oEP
WoSDQjDGphibimxMxvAPnAAZPi2hl7LRk2BXW211QZohEPo4mB3ImtjUfpVPgjvANJHaNdOezTkG
jUotDPiARLF+2kl4TBdmx76P6pvkKdwjtB5mJAqo1/lLXHN8EeRpMwvgyrfSIfzvM1x6zLX8LQ0I
lWA1H/MLEf6o5QEhdvPBIZ0Ms/oygKJgRIt87bi6QDII2j+VeIGQ+2OBMh45GHbNaV/SNXG0aVeJ
B4iay2If4yowCxAvu+XAJNPITzG3veykDQkhFp5bBhm7fuui4gG25Irs+NXfQncYIDtkYK6uq12n
XaLy6vWU0IhyQdY60Xq1oxOJ2hNPErvIj+BFJoOLIfojuZALYNKe3ssf3NDcIsOuC+hrK0hV/5sV
fKuauTAJi5i+SdoJ9/Q38fCijCSHETsJi+ZMekONbtb48GzE6NRRZKxM9rO1GDwtWBb+ib/vD/nl
vSYbFw29KjoRLFWvLwRBkpOcioaASlzYeIDW07UJGH/E6QETkTxeepLtyhMLqTwEvI0iwu1TPF0W
/bP2QObT0qYPYKC9pKde2OEGHQXZKYReOKVss3Yym6Bcpm+zzpdfDCpptY8ea5GBC7HFfjb3eGZ5
/rk7pkRlglVEnyN9jqpXMn1mztgE2o0qgeWY0clqhqSSNSLkVjKRxciba2lrn8pvtFgfkl1Nk5CE
p7WWsq+imugY2+P0JNyNcqr2RpM4ZcEJz8C5MHVml3BT7dVZvmByjt8x7EQa+JsVASVx9Mnr0Xtc
WvxnLOull5f2RLYKDAePaXVI85vBcewjjmcHqWAtinNaZ0koQH9mF1nGjtIi1nepaXCaHvX0QJbc
VNqtgj7XFxA4auuXgD39XorYhmG+Ul3EG/oOcFUFVz68uRveG2YDtAQnb/ARDC9bg9GY8snZQFDB
9B0jrz8QBpXe6ODx7iy8HaOH+lC8/Yg6/ncOHsmtdj9kO7JEus5cDWafbqef+i8Be0tZqVY/crV9
y+V62TOR6xNb2UTCpXrty9WBDYtXkQp/HpB05N3hmkW5SOPWjNEqUwYRmUNdydWRoS9x2zIkm/wQ
yKHT50cA5suFlZVugSya+Ro6UiH75aZQVahVLqLyUTST1Tx9GzU6MqY+HlGPC7HHzc32z6CZaOoP
9m/aTjKbWijgBalWTlSZ7+aqoa9bGY3ol6KV0bpbybZ4ITdG5ChDb5UsJ4O9lxoCRWrM4RbDCGZ1
BX8MSlVKHabnhErFJgl2F3Il8RjhNvU4jbwZwXBGB7lEsBgTT/YESA7vwzxE/Sx/WIFkMIM7Wf56
dj4g3ggtYW72HGcQ4GRHEbOw1Rzp6PP29lWfv8Py+R19dlD5jsgtcbKZEnFn2jdOFK05L3AxX1Nd
pv4kzNwvKK21A8VMW9HKjbepygzN0G6YhwZH6vccMnjqiXYLQfSLZyn2RPZ8TC+SO2cBs/2p/1jm
1Jf3hGypoYCAxf0/js5rt3VkiaJfRIA5vEqiROUcjl8Iy5aZc+bXz+IAF/CdGUuWyGZ31a4dbmzE
8pJ9vMThhHCtH3pxJGrmDaSBxbrIQOjX8rF8fsSrDl48Ed2gA7GNLkTwUBH4epM7qK6nkT8aIFa4
jDXr3LvxQF7lrfXRl8GNs8Q7gYFnzpW8xGaXwfV61BOOCOtI0w80KxTO1REa666ca/fqxN58MqC1
09UgGnhNRIPcuI4ck9SkxL3JC7tk7Ij8miHGygJ2nRYC52Dxj+rg/5vsbmuiv7zlBoeYf/HFpMzo
9SXBnVQTEKuNP5rGOHZ4Zog8RgaTbUmuNF81CTNEDSHD+ZuMOIl/mKXfdtJv6z8MzoCNbWwvxBU7
C4dJtiYVjt+AC4KCOn3I5HYcaMkDDnMO3J0HsnwYltgCE/8SyTPYjQ4nMRZZTN9X4O7mSzLJ5rJt
CFvkx1a2/jPiY8ek4q6tEAMqzNEX6K3+cWmb9biqCdsFVokXSUkIF70IMXCIifhccAAmjjkfqp92
emXDLgcz0UvmVN4N2oMLCw4mBOwpuJFQqat1464oRLDOQbg4y888Bqk8RevevTl7E1Lv9R0FxiE5
WSvQgRW1hLjkxlEBrRXqrml2Ji+IntLuNHdAByQaYj/grWHmU4rSEgVAxmAJFhjbDM+AGZWJtOek
oewRYifi4H0MV36jXaHxJO3Hh6tcckLqU6lPV4qqt1kEOsUPschHymuY5bTJpHUz2K7pbpJjrKF6
mMtPJL7v7KjTMBVTC4IYbU1/qG43ZQehud9T4vDPI3Nl8FNjLn2wAd2SG1Y4tH64KdJlmBuLJogB
JuMUKvk9w1sikJmgWkDMVP8tBJfkx/KewQ+ILdjw1OpVR9GYZtIpUkKT3J496ioMZcTZUBRcQq5D
CJ8F02p0hfBwRmoDfhJLGfmUhI7KvgNkyViuM8iUvKhIpaGtqSoCKhh2kkjlW2H17dQ0aFxqnoBw
xlUHYICtVy38rQWL6l8kQqzXHiX3jpmkyhWlMY1+kYlhxisACLmzQygVBGEPuwqTPJASecfBmZtb
H5oJk8jq16ZcFWAorA44YQpHYSVQ1u4OCo/I5sALsfBrV7mMEGoVYTaQ2GR3IvlG0Na5kAQccQmR
VHipLZRy/AelJkLdf0voRZObNRylcZ/3YKvBHR7/vMXZQaw3+SOB7inN/+VkaRiLWKKeGGfFehKn
GQSHgdLlj3yAdxZvtI6jGw8QjMhA9kpvX1bKshtPBdalBVZN4kdfuOnd8xdwIy0kk+fGrddeh9NO
jqFfPLswtupfRDZKCEmO/3odw5aNmsB6Y/6SZieBdevqlMKIMhBSmzLGMMOyDPFSeikryAQJ03KP
KRyjYFjlrNcB6TiGW4xLXjITH+s2zjCJIHXwmMBrDKH88uFKpdok5r0jQu9ObG4ZQq9L+uuICUC/
CaWVoW374RisMTTDGndT5XuuVl0vQSfXWYrBe7cIGv7iEkEjG+I1+hVRaTarmlEQBsnZSIDmUkBv
zESByn+O5QQt+cjYoZbLpcY8tCDu7U+Ud3qDCsYQmcQ+XLJ+0CFyC1qqQcu95n/+YzgOmC2Qq5nT
iyJE1cgP2o828xBEeEl04c738ZWpJ5el2kXRFwVVxCPtn6n0R+BTD9cMLEfSvxPx4OnWxOmIqjoD
6uu9V9l9Fwq/c/JHaLHZKvMAYj9N5VjTQgRgjrBd6KSTmNwq3S4sAQtb3CXGp2QbELUEgrJyJhiU
ozV6M7AUndyOUH1yVJuvfxXecyLWNyyryf0sXWWJckp4eBXxK03iP9V6iwxhRveKdwz+CODe+cds
Vv6lt2vlJhNAOoQ8gR1fVJv76uCUJhFkIxi4NjimXEPoefm8fXwxCLwySCVfte7Jg3PaaDYvNwX0
xrj/xF+h5m0sqLG0V+HkeEB9gEtwCv1Tnga3tgcLM6kSp67w6gFPNvIHRMKkwFY627rc22pd40KQ
9smuYgrG0qX9uarDFBsHUmJLdgR/n6qOuGVZWjSNNCvUT8khylIypUcub6r+mUdXlpd71X3CJhoL
u+1sNrLejymxSMZ0rHF83eSZirsUQuLgFjWYk8+kYS7/gF9zrmEHhgsW58lf+W1gvX1IICkEO+sP
cCP9kh7mD0TkqFyk39mtcGfBTc6OXbuJpJOFVz+WA81paOwuWLiSLd4GFZHQRl1WC56J5pVHr0y5
DME2YWxVCrvhRWAkiYmlidjyyy3gEBA61j91FFRxe+9Nb15A8NKkW/dKWbJ9eTA0c9b+5dGGUWrU
XSnU4kVzbHYerYaK2y9mGd+1LQDHgMEipCSvEKsgfTtgrg3vPd9L6QfEfFwLhBhQQM+iM7GF5SXD
Tt96uPE2IO7sNtTrXD+hHxhxTMDYvVyaP4YJ2AjmisyyWA/GJEvuu4XYPjXp3PPARRKdd72rbRO8
AbLvAtVqcy/xl9jReJmzH5Oy7CuNrya4SV6RpenUj6bH9OeGG6kJpe3c+Cee+nTgwGhWA/tgw8C2
xb0NB+ygXJdw7yIibCemm0EL6US43kf7uNpmcb9WpWUPUmHu65Aljza2l78tm1FT8YxBt05auBfj
FI9jQq8vmnYuU6eUWYiyU5WOu9SKLaxniNUptXgn/TX0Lh4xro27r8vfILkPbPYtdYDNQF+zQ49M
pFVobgeGl+ojZT6qLRXRCSpsDxzxp81OpEMXnMeLDo8U814MV7O4jeHanaaa+zRZB+Ehxhtlwx5W
Jqv6MOhH0pUF9+RWK+mrtKeieRdfgGRi8o1mDFr6RpiF7ZvaJuUj5FPuBIUahLdeOkMWzJbGgxjc
Rd4tWoOx1pjOLeyeI3YJwCiZGRSByYz/F8mwpL7vpojmjY97UuQnBF5+LH2h5nvtK/2LLCxjl8oj
MX64j+L6J4dgSlmK4wy9qpTYGtuktPcsdMDNa6zeBQZ/6s9QvWjFOPximV6Nrr3YddqvbLw5w5LN
wLA3LA6ydiF3rVphiDnPDyWZm/JC+h7NU6FPENR3pP9m7s+ENFFSEny965FLInJC6rKiLaTlMy8t
WM1AptwJDM1ktNFTZvIHg/IIAKbsRapR3/lmm2YkImywn0rt6DdawrxSdi7PHltTVNutskRarWTf
Y7+GwCUYL4RwuO2Y29yFIYNgKf3zi7++egMHMRQZeeYHrNypNK3oiZ/GHHtEY19Gjk+mD0x/UEhS
t43iApgXeeE5zH8tkmISmFf9tVkaDekewbfvXtlgAIxCMn05+T0R/dtD5hD2/O8SbBwvmXb8qtCY
1m+6Vmq0XPjAKgu7i4lfR7fqjVNNGxiwRzLDcK0vxPv03lO1hPB2Qt4EpA6zAgMt0iVGGF8bbVzR
sSo3oILewwDiOrQnqmBTO3rUJ/VN1T6GCbJXQxu26L0x14rPLpCIArkpwEwiIRlCcIp+l43TQFbB
2I55PHZfzSEg2bEAQ0BiSQiMecCFKDV2VXVKihVZfYw+KTXkJapc7SB2cK9KLD0zh4FBbO7knE6N
MdqvUtNgrjFqHohuxlhIn3fK0Tznh5w5dIRrNzlllKTM4aDlrBS7haFs/subY/wFFRMiUi0c3K3K
3CfcJsTqBsxgIaIEW2Uty0fMWbpynr+2IW0fydXQGXZBeDbozaagn+3ArLt601MVHiizrWQ79an7
y0C+0YvL1dZaQCYu1hB3m/rUQpwU2OK/uuqd9puWIBp/Wy6mIVBxBl3LljCUyWlQI3ItcbTDss2u
HGwyRMd0SYcgOhJeNxTpMd3hlTDrMTUdVhqSLfQZZnMok4ve/cjNAV7tsIds3eN+ytZKeQVdYGks
fmmD2ZYnsZi/EfABhGJRMboFXFwr2I/j1Mxu8ZNgYj0pcIqJUq26ax0ybrjsJDtegfuJcOYXco6c
BKeieZPDcyfTbe8ywRxWY03m5hQ7Oo1JwYiCFXPcetmZ/8hGhh93ABIjowhkh9tTvFWFQneloK6i
9l9JCg6Ijh/cy2VLKB9yQE+gLv61FpwEGibXFjmq0GnxHJ35UGHmyZvFI64kz65cpnc4vXGe4kDB
fVgxNa4QMY7chUNLsAdGYZCB53W0NA88Bygl0KlvPUZzC2/JHQ83BJk2/Rtf5VQ4ZrO9RkbnrSjw
4+ej9a2jX/CXVqQdwYMqZJutsYb5nfA1NUZmKFU0Plr046fHbVS9FROQ/2LhYCKehQTSC4so3MUK
0bMnecN1wsjE6eBX4dmPn9rZzT7+jVK4mnjFKWZEebTUwq++6hjuLQDMyGdh9qK1N4FlkJ+xVJxH
0UbXls03dBL5DJgmOiTWEVjGQOdJxo8YL5Rr8+e6dk45wWMA/AWGOEJncZ3eXLWlo+8rpp/SCi/l
IbE9ZGZ6X9hogFbIFolG41XtBXkyWm04PCRKkaIAPz6FAvtsNkSxieM6qZZB9z2ETyhLvvoIybz9
E6wj6SoFet0um2Q2It3Uvh4OsQjENh4nyfGyhShWbx4KereeQW2+F+RHV+2+yNnZVxf2gi6hqsZN
HQnsuB7yxxQX2BGv1X23S5/cPdqOsjjDB3SdKsVfF/SQ8QokeX8+8ndUjU1zPlCIYjc2LImnOoTG
HfI/k6+MR+hk7i0szPLxGlEN2JivfQnhjigVPWRaum3i9VfRfauEacpwSn2efnTd2aZKtqEFJWXP
Guzygyz906k3udR0H4z5rAMPQMl2vhwX42R3OGWP4KQ2kAgyHqpv69UqO/wfyVOj3PWx6Mc5r9c/
1njCGR4n+XQl/Lb02s+8GebaVctAiGwsGU0G8aDJwf3VLnmsw4K8H9j0CxGJBa0iLPgA4pyK/hPY
byVco2/voXeL194nWoHMtqO4CnHMBa084VTFFc+yLSbgxdzckBoxEJRHamHZbo1/jgFiLC2zDGKG
h5n8PkePzLPIQx1m/zKHzrraBvKm23QDD+a2xh8n2rDHO5O9zLRnjf+sNQ4jHgbR6I8xkkg956wG
5wTYtkEsxLNsayzxH5JqdRYgnZf6DuMl+P4KIUkzLNSLsMMrBWc4acpRS9ZwxzgNyF1RD+qlGugL
tiZiHnvwloR04GzC8sV2lKC9vsalk84E8yTS9jzFnOnADV54U25ltTHx//2OXG/RygfYYd2mUF8y
YP5P1jKptlCevExb8U+PwdpGsKH0/CpJ5CY+C/WLvWZsb7nu1MLKqvcjIbmhZazVbtchKVkXuIi5
S4OxephcuFXoODGmNW6EYBExiDuLC2KiXEjK7XAoSB8Wsvfkd4DxmVTg/RSeI+FB6qsBe5JEmD78
+bjbaItcfgrup0IvhyAjFlZ4HQw+FSsg5FKVbfXQ7pQanIHjGTTLorBYEK0MEYzlzJJsyOiCtmSX
0J8TZ6S668xn1i2KktQJpvc0dwwyk9++oWB+Wu5XwZkk6U66hmuOAzy7sHzjf/krdC/oLmPlqfmY
qR60Aqut6jiMHO8LWuhB0FD1XAGmCaGFi2OcIRhvZTzP2/l4jABEGdid+lNBPCZwDZMXFMuDLRWT
E6SUn4VmLYcIro51gqbccsSp8ZjrCI1YodEmOLgDw7qHpO+8i1cetPb/7cBnE+mPqkiGJcbbUE93
jWPpOzKZZErBORMA6RRN7lQLvGS8Y+aRNE4ea/IUcUKAJQlvPF553/CgYSzypESoWhyYC75Aoz0T
OAJxZ12ac3lYT0TCubAzlIbUom1ZbyyI9/EfZvoE+0XQNDs4KZaykoWTXxAxS0NaUNY0q6xcxrSs
rOgFJw1UWp8giGYeAU2OTnkbyEaKnI6TelkJO/avOvyK4He6YOe4gMFfjcmL4d4H95xaArGrv6NS
GIWlf5rOINzle5sDV1sMA14xt3k4HJqtSS5OuiP/CJMwGBPCLux41JXmRkQHmtMKcwj1ZF31xMGn
FAqmVB0J8JTKI/ZibrKWDIzyZzIBBWtDmWWD3bdrHgpCvPp/uGrXiwKAkLOVC1jlPznOEtpPpZO6
5GSTzeNGpa+VGSwAQbk7VSVElNICb+OICZkeE5QQvVKKNSv5znISl+dC+Kc6ybvQmD/axkshmTqe
BX8tkgYDIAtVFDn0/7Q/Zpo0eO/iWWLC+6V/UT9vw+bo94w0HrW1H396i7NtXWJDnKM2151QORTB
s0TIpuB5h4yqFgmLZguUUP+0t2Yz+ndX21QO82L/brkXLwf8XFbdb8PDOVoQMcplJ8AAwbjD4yyO
3gTcIW4GlBqAlMecjQmtrqo61m/j/cPoqZdfcbQQYc5Xl0ZfJH+FbusHgYleucbFjLAp1JeSQmUN
IW+D6BPuNE8b7zVLf4L2W6M5IXWU6kRslx0Y2lkDeqMwCr6hSdYo4uB4Er3QeHYCSDUwtUtvBNRJ
aGSDuT6Sp6fO0JUlxBHjP33rAP2XUbCvzbUornBqzNJtX2uzl+AiJbP6NbmeHSjhhNU+W7xocFY3
V1Z+1mCgSz9k0Vf12zUPrXgY0k+im7OEKRaNmYpTC7aNHr3T1mcHNx2sCNrKqa3NGENCjK+Fcmun
YAnmWBkSpeMQrvtmI5irftiSKlu4WBvARJpsfRWOaW3Wtca8IrnCI4xuqh+zTx/ceXYtf4eLA3TH
X6N+EeVsJluVVaDQmKzYhod4Y1n7no0zn9jj1dtNHGM4SMV6kv9Dt2YJccaLnMck6hAFQZxHlK88
DKCst9K9rPIc9jzobBL5r0GubP7jC8xGBfa/w3RYvnhuav1NfIlAZxyecssZdyQwcRUa0lC0dwT6
OUhngxmlzo/2KUiz4c8VGXvuy+BE7ONQwhNOHC9beJdBggtN7ECsg+RLJILYPoSYXvurlJeOu0JC
XrZ5g2UuWE9G7fgGJcRqH4TxrdAEL/AUy3UwgHOjnqTcVsJb+zZcwrx+W4FyfxU2TnvTEIhLE3nQ
ZMTyz+u/s54Z8C42sEUv2nnfrKhTxkMO5YTG38Ru2GA4j/9mTWw0z487DZuyozWlWetLztp2xHQa
9NHcjgOuVqkDdzk7UUXI4GIKTkfcRooymXje3h4ZaGbAYpZE6Oa8P2XGApdvuV56GEFBbBu9ryJw
JObtESc/6arGR9mVhEMgsMTPqcGHDl9oIcwdFobys/fNe035qeBhqyEJLvHkKh5EM2ItLkfdAa6c
7SMQ8q2LGv+5ANmkRxHlPuj1UlJbsprepg7qxTzKZaIwZ8uCib0JCn0xXi2i3i24EwKY3vSZi4Sm
mIIn3IJlC+hAOaWfTFRzip8jLA0Bdz5cRg0i3Sq6Vmd4M09T0f2xWQxv9exHOxnmrhtex51PAsIh
xk5EuQvq0achRMO09Djx02KvgqeL4qaJ+DG+EamWVPkkz7d4VeI7vM2Rx6Gdry6RssqjY4X1gnFv
cSVcxaajWN9Kz0gbBSzctGDFWCCqgPHnQrZpoD62Mq7EWOemq8HOhnxRFUCTHmyRmqJaucVIukyQ
iyb75UDK+AgCiI4eAe5cUKSaYIZpuQjxCZB/py74Z0QIS871tKBwa5F3QfbokCHFGFuP+H+kxWro
dkbHnpfMIh/697ComnZN2gmRgf0x0Nj+hVeC6koPOAFmhIAx6qqONeS3VLoLZOE1juH+gPZSRxpL
/gU5570gbiUT7+MUf0If81Yz2gamgvlLf2hCRpDdT0/UYgLzNhrx09IxlNNQ1SnigUDUAwuZurl1
koqLK2C/G5fHPtcPLb9nYQgSpzphTgZM81AkDwLcQU6w8HD5Dq1h6yW5T4NyV+sEc3QakSxejpnx
NGFOqS0wklQyzwKM98e71MjPVEQPipPKaOxMNismIgAPha27W639ZyrrXsBFXi4uoV8/4/Iry4Ov
MNtNZ3pPy+VPVvAm9FYUZZZgkJVHKF+XlUhjfwfupGu6P6UEIbVVspurYn4uUrF58CggEls4xmsw
+uNIPfc02Qmx5nqqXFQ3hD2o1tDoTemf0EQXLfgZMXZJrH9BNi4afi+BM5Gb/bNBL81jrrDrNUiY
DPxhouYkR9miUI+y4Z9JB5em2mOAqWD+6xuXIB7z2FYonxiN5obF9/gQa2JXQ73xht3Q/fox+6Ro
3gKz/BPgj1ph/Qzi/iAitMMAIerHrei6SDb0uyPU6ta3evDwHNXnR0rNcya+YzkmxBFRSyLsMlKL
LZxShqH4NHxq4I9Ohdbt2giLxVhjjAK1k/RRV2E2kGQnky67McVdMSY37xrL6pEMzx6gSd9kgbZI
XXMtIeBi7SJV4X6RsgAjiEpFkFtG4O4m6n/R2EJJlwWM78PqFKXJaboyulpcRNJURTaPpv1zfUCq
MfJzPgFbKTvG8EPayCdtAb9dz1ZQgpjF04+Tqxve1Ij5N00qjfuQlnbhsZsTGyUo12Qy8xoYFZPh
7v7hypULqIwBDEQYfVz+uD5qFZ45ZfaduPK8NG1Nyi7o2EUYbk1sIYzCWoO3L5QSQTZ7eMmAXQIE
V4udFx4paw1BWztoSY02Xmg54RZMZXtXORk+PfZz0ODZ0fJ6mLehQAdgpGkjtc5zsB5QMk5PAk/5
MI3yndWMVPm8I92nAbSWR+1G7iBr9781yYBB/9u8B8jUfJ0K9aGG3f5vpRlgFUR8pmS08HHZqHJh
ionFHof2XXFGOlAVy3tVBK4VSZZFgYEZjjgwUfJKDCHnOsTbnrprmL4hQGG1jcC7PbT6IviIdx0s
Qn5IacKwnO89du7cveT8vu4iIwPhSz3ooDiYSNIjjey0P8f5t6W3O4yjWIEz3kCE/PaSeX0pUza0
f5MjLh1yMeCMY56rAJ0R83rMoD0ggRdV4WA2/79tNC4Gnn+8JwEj/g2sBHx30+ybfycg2HBZcgUu
BLxDKA627P+bgnNLvr9bME3EpldrcG+wlvwXP4dSiWSEN5hSfom/hEI6NsdQRr59LEJ8B8W3aTLN
9vBKw6NW//K/RNZfy9eT0gvfwMfTw1KuYvunN4fpTneMSdMQ9LD6MuDGEm7mEaihqAfNEokY0exz
z3Nci3iXC1B8m4kTedbz5DS0f/jl+h4KNXEgpARiEhP/gtZXTlGyVKTQoCblnkcMjKYlIaiHvjNX
OWRRL7aFRS0v45DCQHFE9ELTtw29awY4L0D0hbNsnlnJKm9SRpB50KaQYk3O06LmlnN9WxxTVDxd
VIsdflr0ZdbPq/7hVRiOLe6uci/Gn2j4kZXvOMM8a+EBPdeCv5icTLjaKRarYXn3ht84AvCaco5r
vm4l25oFMyDc9nxQVmatsyb6WwNhNUze+tgsy3xXfvJP1qQwi29IQHJ8SUz6nrEHG/c2oxduQFIx
PeDzuVJKfUOqId+ZrwqlKsoXqUzLJcjTH8st1EnDm6FYTEqPrB3V6IZGPc8iXv1Robko/F8suVk/
LJm0m/BjPNqX+UfXEF3Sx/JXBPZZK1zx2iHFH8YMFiVXqQSaQdDoEYMKHOltdIz7wv5i8vC5k/1F
NKykMF+M7AZ99NPQgWJipXU4Xn2Q5mcyqHA/MyBsVxXqXry0lU6kT5vHydszmNzn8OXQpCDGiYUC
/1/RcbN8ZQ4/aPvL6BF5AkTV7DTB/wa3IPc/Nbw+LbvgEVKxgLHAeYj4GIpA1X2MiYLGA3zHhiOi
D+p9oqRZNlJOqNzY73CimWaJaMmNjonWk7/abYP/nakHda2ED5dv3fC1IoNMhnhushKxu5FQYOPW
TShzRNvIyGErcVXK/lZGJw3Q9/3IMdES0VJC5miJ8Z61nZOKr4wBAK1AyquUSLPdgtOGgZmLC7JP
euxV7D61ftLyys4qXJt4GlXka19YqXQEasbRdivxvlUJAtPZLceKd82/dPM87RFWQ2ZIo7LpWQsn
Ir012gpEVPjeOvQ3FUQEM1iykl0cMBSwOxYvRm5q1xFNx7yyKbGZZ1KCQVUbIcoina3XnlGqb7me
afI2eozytKfOlQKMN/g7EbrKB1biuD4k2VrCxBywPTLBw3i7fiaHxXnsmcpqC0zHxYzExxUBwhCQ
wvDXHX5095/HZ6l8PJ4ZPpziz4hV4VXpHFw5pm0PJJTsJWhFWodJmwwIvsYlIg28TVx9FawUn+c8
56sl+5LkMMwPy5ZNFfFzy3gpROfOzKMDlbXsPFRPer2lr5iT390XqwIZIXdPra41NlyCspf8j4H3
XQxxwCOuNH3V3V7p/uHhVROx2tTMzvgpc9XESRKUZpg039VmdJD5bh6gTJOR74hxSY7apdOXek+q
eDXeTcNfVbxCMUkvntyPhv4jcVXo2xX/M5Ck3J788j71dFuD2SrWQxRQPio1eI/pniwwMVhqLE0B
XnhYo6+eG0EEr9PW4YWWd/Gp+NZa0g4aBjVcjLD4loZNKsHztsmywlw32z54p57BoQUUgQib4257
rgDlS+xKJw+yCHnMOWepVNhUZMAJLnc2CkEYayRLsGrSAEV/2awqmChhgSQaJwFS4PHNCdKZUn3h
MJwNuLfgnH9XS3jA6neELqEnBLChTSzgvXP/8JueD0q9EYKSgBcYQf3H5bOE+rOAcGQCI8Bf9PQ1
Xl/DOchegXoP3H9l7wjZhe3dxNdEXlY6OrhgaZrlwoAlIbAaxAIEbwu+zUOFP5bB2w/Bv5H9uK6+
FHYgccpoj/pPh1tEngIGdB6NJeTI6V4x/pPBWYdFZkz4EPRiiOa/o/Sq0/FaolzOQMZVvniAtLKD
YDrsCHpP9xXp7/gVkGmdBartZk5XQk5KpVmbGHMZvllGjMbIboyhI8/pvvx4+PBYUDoway99B1ue
6CAWqI2JRaZLoZuo4FISkgcFd0S0zbXvhBsirMHbmRnxBi4WrSwORAcZy2aSMklvAirnic6xGnwi
gk7kHkq1jyYoXLq07jxoUFdF4V/pb3ChlppjosH6wnRpeIhcyJ44pZTLRZ22Enmg8FXpsLGyYCgw
VJszuu/ek2su1ylmlCtRQmXNeBfJNsgxkIgmn2YQJk8hfREblI6nD8o52wUE6PKDbQ/iJm5SmkhH
GPA9dNiwHRaljC8LIKuU0Ig6OFIY5QpLx3nMtiBdVIQ4Ouk7JTY1DBu1+qv9cBJjXajDUGTb7P8h
u2o5CTsAwwSPokA09hG8zDJaWp4HoZ5qCs4fCE0cYjC+1d+CwRx/yXqvPGUrI4wIUmvWMU2uI/Vk
cO5i1V89cS2ETi5uO6ZojEBHjaS4+igXpe0x3q/z/tgyMvE0SLoSM7ECqdNB4anEriayMOBGkZJB
BxGKES7FcHbdkbz2lhkCQ2+zheVPO7lpUJYZiQp0nm/6FBkUBJN8AFTDW6BmiugkV5OfBtcn158d
1oQAI8rAfJIVHiTgVjyjCe7cHHk6/IBerX4EC1uWUkKXgsspSAUMeO5WUD9La5dkL/zE9VKH8Rhu
R24BSIgdJcbCKO8my7ozhnUpiktPzBwUcVr8EIYNXks6kY2TBjGNHxXallBwNwFJURofqvXXAWGQ
/T0g5iTnXrOtJUtjuIWMztHFqNHeBImsFXy0uCgKX1PAd2LyjtYtPFjwcZ4Yo+7kTRJMptFF7lDn
WcFeAxaf7mrA2FEhfIz3FnrdUeiUIHyiiRu1hVVWtuAzYc8vqMGChq+gEYthzvpiB4kdTeL4Ce0x
xgmSopG05gfdKazpcKbWT7egAyAjPULF2TO4yeVXJO76e2h0Mzc6mlxvZJJQ/id30x4zaHEd2gIu
NApHyuj/BdE/DiA843+F/FKGn2bstix/rtqA6Z9J0PiXjI6eYWQFfgxnxoofEgl8MB0GD+53ejZw
v+N6aFcBUKs7hQwParFbVMkNhyOuBe/m8VJZvaMjFfAaLTFoFIWbywbb7gfhpjTQhOKThRkS2bvd
oTA3XAdo+a388s0TpuXcicDfBSOje4ECDqA7TH4yFobS26KHOrn8RgIhR/86H/4xKmGTMRrs2TSB
doqfgD7+ZeKjT8H5yk2svOL2S7a+PDxmzNOQv7x+RBxy0nl/xMQZdgVYBPn+0wiuBQzCeIC1kgDY
MlcitAYrkAbxsabduvocjvdEvIb+LbFgQHuPMHt6ulMhVqx/zfxlTHJhAq0iZrCSAHIgfsj50PHL
rn8b8aNBvXWFt6q+RRAn8I+6XHXGx81Nuqi7Frykjor3WZi/pvYwi2MHsF1Wv3X1K7Yv2fgN8JMc
73l3UfG3b3dgzlDWZNlYiLhzpRnUj+HumZeiPucMw+UFhtiQVnI0L9WZFnBWCGQsHlHqFVMS4q0f
7hVd4fiowksu5NTp30m1h5Sp1D9wEAsXF7CT0YHB3CTvJhsXuetmsYkOuX9npGHIGlNi9a1XqzsM
bwPuUUGWmoU+oUDV0hAJgXcv+0t+6fyVlP0lmX/0tIdlmLNTDvBeN5CPPFRjNtWlLcuIMmYZvr8d
UF1+FPy9HMGRKG5WfpoIV/2kICv5zqm/YvQJnUmO7gVESHybujvFugudzZK4Fbtw0tEj0QKpqbWl
3pHp/S8Apa7DdQ31cZAxGSmptDhBOcaHa06+4uDei9rxmRWW+6rINqqLJZIuEh3B5mA6EFUZZEC2
ksCGD0gWnzG2KvWlljeq8uGfW4+UG9iADSVF+1fjPVF25GbWG40gpq5GHJr9Jghcxk3VPbvwKwRh
l6p3nv+WerR0fXHV5BqJaRfeqyCVc3y2xrbzkC0+DZB2EQU/XCQIV1DREQ26xxLzRPBFCWwwYilE
oIM5XKgQWYBSXVRmdZlk6+hJ8vwRS//GacACrTeR2IjCK8zhJPzy1lj/dcUcrNgTlmW1o9fwE6bt
JZ6d2Ma7m1y6QSgG5JrV9SXzXNb2n0wezchFOpfaKzMcRYS1wlYknZGM4dwb/4kaxkXaVpYfGY9l
mUCut3tAWnkDjQ8xZ8g+AdU0IawwlFf0EIPhBC0A7Raq9YD3oWl+N/hQKqCmYol8x8R0/K5YiF6Y
7RbKHyxR6ro5aoqCFzA55CZB2TTLtaEBOHlTRsaTJjEuf6Txy3cPcadwCtJl5Sf0+V7AaFzlrCLD
UZ/t/vWBzHGKwx32IyGfL6leJvNF0xORKlIy9MvKeDdlR+bsPfSj40gyrh9tQtxkhACCacZ8cWdl
28xyGh4tPjXtKA/ttXRt2fS21rAOQKKMWzbHLCTtQZiJFJMhICtEv39LtC0ioYMM0fOeZK05ybDA
nVs1hmVq/Jh4sLaQPo/tBSIkGgnY9XW6IN4Hbg/bj4vVlTvbuD4pQCRcsCQeVgOOY+sv+TX+wa4T
XyHWKYON0BV3TTSQhKTgoiOiiZgNMOJQmIsLCf4bpWt6NQS7rZb/cXRmS6pq2xb9IiKoi9cUBcRa
U9N8IdI0F6WA1PD1u7EjbnHi3n3OcinMOUYffbQewRq/Ll6/bBpVmg3PMQ3u6ap9UL4ZDMO6FYIE
vfz7vWSLvRkWIAdX5SK0F8g5uuYI6bVtbpp+6BEa+u2YXSjhqXLpMkd6/qn8VGk2JNSxybYQ7lTQ
HG82+8rhmEJagyA9M/zktGXUQV+LbuLWhdskpI5SzXZLTXANi0ADYSBYhV2lhYI1mfqNnujtYF/B
toRAM6ZHAUm78AQ0nSx62gl+ZG6nNMDn/Jl3dwOgOfan6A4VQ6MZr1V20wu3fgzsCYnalk9nsIYE
23k9i1c0XkTTj4gyiC4hsmqM/ifzoKWso7SCX6P7D+WnFD17ilSCe9RkL6IruNkby2OCf+4S5F5F
/0SVST9l9sOG/OGPhNsZULlGRTmuARQqkNqoeZv+mGDRLsCVJD6Wj6S/y8hG/c3s/0amQWwgg2dk
0ZxG22D/aob64Tr+aQuPb5vFb0Bp0Dm2Cr2YXkv2VP+wlvdmZhYpdEaZp8VbC2rPxPUOpL9y+Cnb
kLSaFULlQiIOpRA/JPU+4DWqjmP00N5cJulmp1Wr9wWwpEHJXIntDJrgjyjgI4WXlwGHNl+xlCKx
GKSsZIq0IlhJFs0z+ydTvA7yL1bgWbXsZyyDyaCZ72O8WPEfAi2zB1g1ANCCDexxvNuJ5BLTOAdJ
yo8IWxx9j8t0Wgt+o8aeniqGyXbIVwVuCtY2qZKYBzBHaE0WKgSPWq6tWVU8Y1oc8kVtrJQzZHLM
A5xoLMutQjJTneQyrlUnqZd+E3/3shdidWxXPHQB0z96cZL+2KwkIhplQUsc60K7YMXjCuQ9Knrv
zUoiHswkXVYIUir7G/ppSg4mCl7Oqq0YgIzlcS4HcVXjv7kF06noDnMVn6HXRcd8bkMyayQLcvcO
NwKPrj6xnpqCF4lt/YXGNFw6cylie+wyUv+SlZHihtgzqoMEO67J/KFMnkc7lL3DsFBnEgVlL+EN
wHVm3+haGLwy270ok01C7ufSuNZaouxts8wx2mxVILgwwMWKGl+beYttxVL6QtJ0PgAoCzoqgZO5
pKOcfLk+BhhHmBIBdA10L2HZ4k0a4/ApcxSDT8kszmG8/oSggBanIfxn4YpEKkIwxAnUosA8WEXH
et4IS7E6drjzuBiML9iVnOnMGGNsIm+yZVnbd9Jgnyn3fiTCj2VlLlIywzFs8D1HxOQGByWnnKs+
PixjVX+y1nqLYb0JoFjsKd2q9T0YOBUB9ZorHWol42D2BAq2ZzbA52oeCNjCi5RSpGABkf1NrPmZ
HzSLTXTFLHBqYmYhxxZJL3HVZk0VEf281d9Xu32b1xpj0Q0eYLAS6cy/eJlzF/G4gzbeKW6Q7ugO
Ez2mUcK1tKseWnSvtx7fDgZDqM05iusHSMS0XFj9wUSF35X+JLs6TrLB4S/IFlDbufITwgrHBJxk
HHFLFiYZH2m2h+wd0qRwvixgDMOXv7+rs7AW2YH2+ZqRoghGOov6BfZJzlSW0kH7IY3DYdLMmYD/
zxlaj/5U+qx2Ve5QAlECsx2JsL+Z119EIu0TN4tvUJRH+BUmC3Ps5ZHcFp5bhkGxJ3kYiumzP9G5
JXXdsyBY7MGWciStMdBH3UlCLxVtOEam5cAYUNFb5VVvHQONRB7EH8FlpK/CMSFirzX2UwgfZfSD
OUnX5hoKw8Ogzw8Tzm0FUvlsusGl1H5sdqH+G5mL9ldHsd+b3RxCk8zuYrAiOPa1yaOkJL2H9go3
3YF/cl1DB+Q1Yq+RFSCX4xe8rX5ijMcpwjkOjlSLntwZ0TcXHVEj8GjLNQpzMq6BHyONDqGHL5IL
nhcZCflc6B48PHi6QzOjmMULDHcd28sa7yBP0ko3jlQ7LERrGRZ/n61uEy1gZInwwkDHiYQTLiI8
ori86mybKzdVQo2xa3WfsZyeHQc0QX3AT8AlgIje2iQYFKVrHfC3JYR1ukiNdNop6k3TfIcgTYTr
WHr9pd+UJF6dR9a3mOsEfsTymi1LEDKXiLKTClv2w3wwKbJfCcBZMr5goKHqHmTANCBe0LYZINC5
lqta2+PH1pyhPHVsEkBQB8t44C834mV00NJfe9pHCtGRMfi6IZTOrq4oXNUivsqoSVvyCgSP9Uou
bw5puiPi+ZLZkp0fpZ9cPkqL4pCvJablrwWDOTYEF9I+/8p7vjtymfgsgAB2sAOZAf1A7cRfAYb+
rX0qGBZ8HMsYhvQJCu0HmFvmL2gfunxiDULCZodfnr6rwqfNuHwNRRXVJzF4331KKAAtVDHQFvlh
rIPh4Y6Tnh378ewQvFcxwZaxM0JaSPaG4GK1Cd5O94d2VZWMlL4jwrHwtky0yWd8VDvkl7k8cutm
N231zgm5kBtbkXemyK4RIcrLV3bs/SRyn72FqsiTSt/e7l7l2tScmiWpdAC095Hu32gjdX94c443
HGnowCl5PNBW8YkqwkAm657kjqzfZ8AQBTCP2Gk42nNzGTZ+y6xg323j4Ng/R2jrPyUTv9Wm+4dP
hsOVtfLMrb6PgscHsoSjAK6jI7d5zuRjZtPC3ba1hepbAWM+fOJU31CXeyIYCPXCEQdXfNE+uu3E
Ri9JO5onPeGB43KCTdjbOn54B2o5DHAMFiucRrmjIDYQF7k2GRVYGAZZpUF7tPWlwjYT3aXLeCZY
UorOVat/bF3hPm2JSqiJgI0gaE0EuM8a/0x+aqY1nAlKvMwvNjVLWGBPUxu27oUh+Qp7E2OcxXBP
fzSu99KbDYXUflt422TW6N+VV+OBdMRT7Q8qSxzDa/nD9pmSMnurfZ9lz5XxzAlDYokWP4YFKc1R
yYyeyAkwDjDJp861tBvb5HPcFD6KLa477FDFErKB5nUszndLDpXqTRmIQ4Z3C/qA/MsE+GPkhV5E
P+ZXRtLGnE5AogszHbAo1AaQ7UmbxTJjf+oJXvq3L0MkawltQjkxR74y5suKE9qw3asjXzH/DHft
ADE9XcPEn/doWEc/9I8ZMQqVlf+QFMC/+9RmLRE6AX3XJ8stA09MviT9bslnGv51LztcAIQJgY2r
EEiQj1J/1hYm8s9J9LXHFRNhsArdp8RUB54x3mvqUWRgS4KBzws+vUHEfbjgDfEEpAnP5LqJzrMc
DsoI0lDeo8NF6ODkYqlfDauOhlcjw7PCxGZIdiSjEOY4KpCIgmD9g4Bnpa6GYXYGmfKst7seEEY9
Pox2+zllj/mLjZM7Qm3qWPfsE+sqN15yGN9ncoC1A5kPIks1HMvvT4tUTiMGP79ic2eGu8jJRtLn
ZUTrL14N+xYKwwoTSyv9yCrsyDtJtFwV4oIOQwzQqBeivm7I94y+2X55yycI8lx4EdvBG3WjiW46
lznWTmLqt1DZd2e8/dFDnxNXuB93vQUS1PAofDUgSSeThRtYOSssnWhW1r3c0jU+ME2MCss50QHD
IrSbYJk1Ht4cHFNwSPXY06q1Ip2H6LcvlyQQ1CKV0Sr6xjEjv7bNkdLH9KuEdfobc9c2ICqABVgI
Jdq/pvwbxxXAvCLG2e42gf0mYtu3ps+YXII5Su1zfMRERL14F9g3rY4V78+2swtX6DDRktyQLN8G
/gAIRAf5C6Iuww/OUjZWefCNA3kFzA9Fcs25V8oNbQAuE0G3OTmxvjDMwxj4b/gi0oF7bAfX5Myq
60flYfCR0B7oRtxCJJrU1+RnWrBzxYGRvU7jiL5qE8FMm4grvUiPYXt4gRGkDh0Fnx+HAUjOdRiU
a+430qwa5cxhmr6+mtFRwjXhU4ziJrP9YhrdEoSJPF8Dc6fdAaYlgWWrK65ZNFYmSOMAxMtha2p2
GAyU5ALwIpKM5lFgw/3AnC9PfwvjO2R9K34d6SjfzJg4kNTkHvGFkh7MMc7uFLko5FWEq/is3qRp
zbPppRypHJj0ZOKXJH7FMUN3eDYG64lE5VQTGAntlkUuZTw9Jv51KWYwjiMi6NilBWN7C5X93Gzy
G9W8CqoXnuf5cIVRlmymilaTL6lMrlLiJ+FfwH8CAlzLEgZlp8iqn1Z9dxh5QLPNzQg+KBa+ImZ9
GRkupDlkxLNW54zxYETAz/AkLkiwK0ahqhsLkPHZ+KFHw9HQw4xUvYZYDNIOBE9S+TdxehFPHKo/
EvtyL+P7xXygB89A569Wt4HQKpkWKZZ0dhQ+BHEPnplODsM7w+603RVz/g2L08mulT85t8inICDM
e+Nlb/15zF90f6P0+eZfvQhNbeiRIV3iVLe75LfiVhy4CwWPmbMUDK5oXZQSVZo+UNtJzTdvLtVS
Sj7TEP+NcF9nbb7FP2ItZXxpv0XjmGfYOPqpPmt3CNFr040vzCUxWxKty7baUqITBSDPAGGR/+Ke
V5CWtFX1y5OmLPllEV86IAwUSowuHBlqWAswBGS+juuDJ4TiJ6IB+iEIKGKxmrIazusPz7m6QTjm
94UZxY5CfxRc61wQa42vYzH+TF9sfkSsbjJEIE2qWRl76qLrcDizH8/j6w1fabQX1/DAWeLjMlR3
AUFH5SpYYjXUAyIGMA14tasFp9kBxKGG8p4ccqbvKhICOlNNtbVseaHvYMW895Pbs9u9mvklUqLr
hKLSLRnPdzomPnzM67lx9a38NJgbFlCZjPNezveSAKHPunchrREV6sIcbWkOiWdFOPnfzsOD2xJl
zFCQw+SEKfWbP59a2DTW1mF0giPE937Zn6y91twFNzLd6SwdMOYR+MCmVrL+tK4d2+LrhL0Jn0NJ
LSu+kV3kk9IQLC1nV9x55DXDYT7PzLCc70tIqp5+UVW7XOrwAXovm31vVezgvocz4lyTTwXLoEgA
4jtdsVW959TGzG7ejEu9TwRSOg0sMf9v1sHEon7g8tKXZG0Qkb0Lb6pKGrmL86v7pg+GPCcUH3ZY
uNio6vrMdGYBDvATDFZ/JhewWxr1/v0Yyu83gduKi1pgEN8yOJ3s62BF1R+LBpKHlr1Vh92R4kZR
vgsgz3OGLsR/kN2ZJlicLBf+jsxR7Nwz/AiY0bK+ah/KeT615hAGdL33zaKoQnKb7UPEw/TTL1NB
fEj1nkwSBjPSUuKBCMplpNnD9PUuwbl/tG9M7zZnGzTvBftHh9aj0cFkuyyYe9rQjfICT+GCNpJt
X3p4hHb+PSHplM6idLObeUh3xUlCLjqx/uwqf/oXxfJJ3kWfsK6X0We2gTT5yQKWcUDJghDZQTuA
9iw5k3Mo56A4G4bu78S6LxtrtzheQ6fvDSe7sqewRfB53UoaU3C63U9zonPmqnA0a5OnN0Yb1jrx
qZxyY9nZ8YnJaFJ+xC4fybi0KFgHfLm5N9mvNbsL5VrNF4ilB3bv2EbPvq7Ih9WXDA7qI+UhCPfy
y4s487B1hJTbRc+m5scI3ZJzDlUL+LlbA6/cF9ivC+oEn9AlQPUj9Z9TX8AIM9M11u5cdinDguSH
4KxMH+pdoB9aGJ9AnzBdJ/awnfm6sH8gtjCOkAcfcTRYit+891Pt9vI994I/Bb2i84TYQaODsLQI
eAcXhJRGRM9hsNAOyiVsKEfSeedb/C7giLYr8Gvb8U+DgrhE7yM/enLpq+3Qr7d/6P/YeBvg7xcZ
dPEewbFd+CyYUSYX6hZj74A4d8++2CQCjwj+i0WMrcYk/s7uL1VG69IBEiOG6Wx2lMbZhawjmkZa
wJjk1yG5WlgvilWP9vQyncTHQGOs5O8MGttHRYWwGd5bHZ2ekzhNMPfYYnGQQJnpPmMelYr/oyeZ
lBW6cN11h3DGvDOK2PS7jMqGUDSEEA7+p0hkGD36WZXcMbdbZS0Zv/21vuprJpwSuJeE9ybsYkay
dmQ+KmH1LspVKdeMcL+7hKU7cCQq3YCWhQupgo4j/eWQbRkws3MEQ/A7xNi4NpV93BykZiuI8MGl
H11cvvnza5xtaP/i20mtC8se2CosG2fRG4tOsZJPFo8sbWCKnC8hVHf9BX+8ED3VnnZBw6sX9KsG
n0zQ8za3TMAiPCpRsiTKBefa6Bfk6yHmsc79LXBol1hYitbEE6O0e83CsL5LP4hApnOQMVvSRejT
YwwxiPQXI3gvYsGnqU3xVgcsqb7R2hZts2vpjnNMXw3JaxzKmGmLWyD94F4NY+LK76TyoKPn4V86
mwrRto0DN2Z1VnEVa0pHOPVswIZNjqY9nyIFVlqVtFXOeEPdZfRn+EtpKt+PEtOfNOcO9lGJ8v6n
Z18N4ukbAmHtN+G/GB0E5LowOyiBJw00axXMG9JwMgO6n7b//+3BGoe2RI2W4eIpoWPkarprR1Cw
IrCzEf4k5Xa8Vae/gbNeYN06+EJV1IzRebVfIHzKHlZzcK5b2uzhXNPWVN2PwvLjixUJWksZGQ8h
uFqhIDHHKq2b0FxjVnsfFmac4QMTyztaC7fGRY+5CbsJh024brfDjTGvxhz8nKw6v/+rHYPlxgd8
C7+8vT/1v/pP2DV+ciuDZeWah+L4WnO0g9z6S/2X2/nyQTxr38a3dSTeZasz5F0EG3TXzFdtkCJn
faEfhnXj66QaqCz2HTs/85Ujmqi1BaD523vqIzzzRfDlkyNhY9LIPptj9BPC95xtQOV26Lb8n4YP
tE+WGijgNcHDKhQvtVkp732ECFm8Sfk5WLBHa+1DVtmJeScWlGDjvQ6qgTqYheZVY9vqPw73J9YZ
2nugv7Rf4FaWYKXKOVWXPJxVmK1mdEU0LaSr6GpPfh2lO7cPjDZw+OSVUOxUtk4+3374aAj4tY+E
fpUzURLGdL3MPn4IOgUU/SnLGEOWItGn4oohAuQcvObYGpAwXkwdNAiOuMxKZ8Db0rOt37PQK6+6
xkajaRcKrCbQVk9sM9qi2XMcvkc0Vyb9m0SYN5rDR/vyxaN54gspt/9kH7AFmcJt5KDqZI6Pq+iL
yr+OkE8WvELTJ2B2purtmRG5QUU3zsY7RCWol/Sp+NHSS0urzSDESYRzTn3FN3jjogTrBx8gzg9I
QKxJ9iPe8d8qAc5ISvX8VWdHDkltmeuonGtEeyvzeenLX5aqDfL2IhbacX1MCXH37MWG0M3gPDMi
XfHnxXySwU0f+H/RcjCN4riMFntfdcaSTAZeWpwIER737byDsxbtOaVkWqJsvwuPCduoMQZYsM5p
lGygj+KCEgKVvznywKB0SfcXOoi2kLwwntOBeZ9dlvshGcjftMtMdNiRUajls2UlOLW2ptCvpHkh
ujE2fNRXdxhn/hrYZfqNCB9+HO0TRFLmF93WKmbfqmKwJ1P7dBothqgYJbHjtvEGhy8OChArFYCD
yI7CzUXgp/lh3GXL11hUTJcytszRi9YFJ4ovrMhDwuOYuoGDYlMxsJEw/s57iNxSKhtHTXdM0TUG
Pop6mreeqVTvYXcIMNLiNkP/MmGEyz9NerVIk9O/m78Ar2m7NE9xyDYqrpafnGEZ5QFaMrvAhYaU
uepVhwi1kN4BZEm7xKjK/hMa8BTvzNxTVS/iiGzJDNRY3VmSeYvLiyodieilfkfJL7nA5MF03F5f
6LiMykTNodCYg4GocIGcMn1LE3cC4AFYYCLBbTrx9daUX0L4F8M6LIcL0iGBmRV9H22PRHOEw3j6
tbTDG3CP6qXxPQNCmOFuNTmlTUNa5skVbxp1YVGfucmn/sLEM3l/YvFnwKhSw9B7lqDmgquq0KM0
/Ern+VDm5orSAw8P0jh/D72/Kh1Ltd0/gf/0+CYwNlX4Vzo3Y88clVvOsRQQxVy0qx4LcoRVr56g
FJPptbWozaeOtCmig54aaUIGQuhh3n4osPHS0TAUpL7urfvsLXVdA0Vrx3ycwG3SzGQuIBzjAup5
ubxm+kHv4VX/ZcUpQSjEOaxj02404l2HBbmQyYJn/IZibth4oxkizphygnT0emJ2DJ4Hg6rcdkuR
Zir01Hiuj0mzpL8cb8z1CtlaYFKWmcMhvdCDt3xEjPv5S98Imjjn+uHezbcEkhPiNdtoX1iJe/pO
9NhOAHMzLND7DB4HKOn4ojAi41WfTIwU/HdJb93S6bFNlM8fKjbsREeLzvGNMYDGYWgzW44AuE9Z
f4xZ8iTAYSp/JsoGBR+4wP/OuMBVjHwBIbckVZacGC8+dYH9nm9d1Q1+UVY4iVPP0W2BSAP/Nnn/
ZjInpCrgfbXL25CUi3cHm3hBrGbhMiSYpyD9McRh+7piqpyIycT1LjDl5LtKJ8LcsIxYmPnIOYze
p9DCDejIN6D8xDtQk1bDXQO0P2zn+bT6mAfb/4/4FSZ3NAvIRQpXu6iD/F2qj27+Jpicp5cY0r4q
jd4U/QXGuvqjXsjTg44qdTfiZ/4O7YqyAXq9gCsXPRBSy+w/DF7HYrqWTMkUBsvTu0a7guesgNvl
Y6u8Mm9KpZLbs1zzXLFSYOEbbnsZ1epmCozBmMMNxy47pF9GQ9b1M2VQ1LsozEZ/lFCGyF1s+b2j
MZxB+oxh9G2m7doXcnVsx+B2cAwaVuypJkJTu7bImX1fmKMRvOMh31tbUqlzgNLo3bXsZp8M5SiX
2xsbKLXqqfo3DRlollFfmjAqGHq9HKJS6WvhJk37+AK3yQDbXRxeV7YRQUSM7LftjITm8AQyTZ0r
BPaMN9pn9s1r9Y5Wgqsqa5lec4dsarLpZYG/wBrsG+VnK56G4YjgBL/7Uc3OWp59uMFmdUspu1JM
BnizJSIBqk+m10Tq/GHQC6WTyf8Xx4KVPnumFkOcOIK5wTF0G3m3Ywy3A5kjxKd12i6K3DlekFZB
5AXiVKkhYpZodOMH+hKNgwRkMmOrIKLGzRwIXzeTH0tCLebPjcpThG9XhsMpY/Flzz4mREMYLqO1
gtRqHmL8xsV4tcClVfMavtLtQ5KxMfyYObHk2OzCG5x++h0mWqxEMnQciIEmVG71GlYTuSWWfmvH
6zxImSWrCKxBtZxt0sY86w/ixM2pTpnwRQRYNgPHEgCylJO6SSnf8ayqXcQGSYwDG2wnExYLZBJm
J6j9Pve3qR/DmcLNlqYeXUaKDxZB3/Ww5LKox1+h/A6ZoyqwizgQv9704DjaCVBmJBWvGNnNh+sL
pZrJ39rkqSUpcNqkeIGrJXmMcH3rF254p0f16JvbkD0tyRWE3ZgKyzDapPWtnqej/U8SOYJ6YlDB
J+wJC4ENhH2SIU2XgBnZs1lhUQyhkzCoLj22buvdkOHE2r+EOUyX/Ho8HjuwhCNpX0cDr88MWXCx
tQv/EDe5bXG+JEzM41PQnvD4K/HSPIYN5NpVNnLqreKfK5yBNgHijzTM/hVjNnU75JuEvNXcS9Jd
qm8pNSBSUcgXrkW8T7SckQnkG3auwmzTWGoJzTxza1b6XoKfK4xuMfPwYDHAw9cvpUv6D/5KvcpJ
dUIMY/eSBFrGqzCN+BAFJyFVSr22ABfB8ntDDF/J2baZvhL+6RTZEaQSb1h1z2WvRpDl5u8JnAXy
d5pXwBNPka8mKB1li04dcx+8z3V3beJf9mDF8sz7mHXsr9BpuXBp5rEEu3oDoTBOk+OT9415D5JZ
ekd0pCIc+a0R2IT2qI+2vlNnIBWUn0vPQ71pGGiqDoqc5Qmedhc2r+lE7UgRwJp8nXN5G8skfUwH
/u2Tgukytd/um2Jc++YpyhyYYqKLCFT7mnqOJgf+dSH9Io62XIBUQ8GO7B4ARKz6kHoF+H8hnRE/
KFXQYB/86R0L+RJ7bzb7hnHpRdIXZ2eYXjiQSZalBDPJcYBGfuF640Jsis3UYRFeWB4q5Scv3bQk
7AjXS/dRTUvCG0ZWZNR+A4QQPH51AglFOIPAU8QaUmGbO64z9eW9bxQzrYb7RIJBUQIwa0zSmP7m
eT0alsCTi/+qPuPwZ6Igu1Hmy5ZLjcjbEOKZXQbB18gZwOuyZdKXuOk/HnR+QmTH7spwzHpG1lVJ
dgwnqjMmvB5UMXQZVPxiHTLvdOPCVfpFS0TrZ8rCK7zPj0DbEp2GWsldzEA6PLPS9WbkHEsnjFci
2yiajdTGvL1hpMY/R5efazf6E7oooSElov7mTJnYFKHVRdkvt1QD3ND0N/T6UmerQJpaLPhsH7Gx
pKmYYNhPbTBtWE90mRoaI7f+cJEfcu2bTJIxPTJx9ug4+IO5i04VIWy2+m0zJKpaV4vx4YU2TlrW
lXOP+Rbsjhb1B7gGW/jFrWHpOyzXfXUOkTTU03owr8qhMC+8yo12CIyj1W6tHLbeXWm3LcCzhwqj
7cYAzCKFcZa//1HIUj3jvKbimez3rWUXo15E4lfmSA0dGbGCbn2LjrLMREbAJg33CeoRc4mo+jae
enPQmXrhnnAhyfslVWTOUkVA863vtCeouzkTOrkETJj45fVroIHKyaIVuJz4BiPi+YyYLcfdk4eG
cUjiAP11SomhDalkpSK6KspPNq65opGquCkwt89nZbWEWk2aQSZt4ycC0I8ccytHPCFMuPotTCDi
f2Ngio0bZCsyYlvYndQJu7plSd0LGl98wJkP99N7jrKmqtjkDPzndS55bhauONVQXxIsbo4S03fb
EUzpaCFAJib7AuLQAfJDDa35tVQ+GUFTf/e+kOzwI19Rm5mV45GFW0BJZ/pv/CkZ3g97BEl8EmgT
HcOjFQTNgRA6f8lUw/Cf9AKGzxVgBr8sx7vU+RoMW9YfYElw3SzLWf6DTLDunnIKe2Kg+mSilu8y
nO/vrRH+mGG00MIfhpBih2nnOje3MecEAbYEtSrxQUiHxaTs1GBjYinury31iNCvzWiltF6GqDDA
TCe5KD30bCdrjIQFFaAKCjnz2bYDF4N7CfsdkphRsBQ2hyBUDqT+kdSuP6ysUgrMYdnGNqVQzwzJ
ha8kKi5ejomfcIM9f8SK2v0hgJGm7b0qx6EU8amaILi9nHq0KdJoyN8PLeR8Iczk3C+G36/eOofS
GhGSG4qAwH9avcy9pn7Tna+ijawfmTSNMlkaKnkx0PAwfjkFh8N9ZgeYzT+jXRpvzQ6AVFjdkeNB
SEgB3/U0DSNIf36ujytlXHz+Vzn/4Dua32BHtSVsJQ6p6s+EQOMNVzIQfoYdHCcFs/xHvhHJPbNf
aEBvFIjZVavkD7D2TX/kPqHsNQYgf/zItD4CAhxcPrXygZX13TXiLHxVt/F1ZEMypSoVcK0mxYmx
qdhjpkf9swyQ/E75pzKx3GOPKqk7Js4omgoOjZcTbc6tx27jaFuTJysbA+MpAA9cRcDsEG3bWzzn
Gbww88y5SdRj0webY+0DU7D0VDUihBEGFpr/mtbvNU8WcU/pP2bI9Gv0dgP1D+4nRlj/zGkpfIWn
+l8CjYcOqVspz4GkHomzAIwlKte2vdGpJY2tHqevMXWRhXWJeDdnxi3iCJJupbBqycQEWNyskXYm
aAG4XIuGYajEKxHN20EfLSfFUR+W4OYMa2v1tPYMC4I2X2l4fTMwR/hwQdCAzj7H8k9ibKb4N+kA
4BAuDHklxtfE+fz6DqVLw1CTB8YKT6KFM3MLEJBGdZLPZr4rQT1HSz5MTC1TWOdcvmYy8EJoiuA5
sRxZrJQAITPPUg7ws7eZHSrxxpD+Cu3LHMG2rAvxQsVkMWgaXj8xX9bAd1zy6jYR77vOXhYLK47+
f7w63ue2PtTTFlYPKBSt2lcgo6Nr8CMT9tgdR+NeY5hX4l/sOcJdf98mAhCHI44lFugAD7S4CUvh
aT0lfH8Ze8+oytZJFh04VS+g8OCrCD7cvbsfSwBFeWYwYDrY4OOfgG+SaWX7ORnXhqu8bVdau0Xm
ZjSGjUX4SuCf4Rz+YJ+0sQBUoiyTDuNWULqLy2RuE6FZ+EVhC0/cIUQPUjUZF/pRfF75fWDOczJq
F9j1IkCOQK1kMfJCATxjJtIEtwu86xrWpR2gVGFdX7AtrIGyMU8vVvFapvWOSIcnLg3jO2ZbmpDP
iyR/lHAiIi6LQiZdcBf0xBRupJX6r4bFiPlFO00pJtAKuDK5MEHABdj+JKHTIVPeSdM0nYJcIqpC
OJ7sBE0yZU28fFU6fzZ6R4w9lSEaA9FggEtHIYHizuetVowdst/GOlbnB4+EVy8BYj4NLzmKKKr8
/YJ+A+rPbA5CvhKjva7zGHs1upQqfAEGg9NpWJ8TYxGTfUto35hRWvn+uuJXFgNAJmvcbqYy2qYE
JX340PaB0RMrj8LNtGA9uwJC8Av9t6GcAkVc5Dx9vcjKUnOJwoLone/5N5RL9mQD/oY1O4yvHzKs
6YXsjPHqaLP+kmK4GNEtnboPMNwHuPyxLaj7d08CVUg1Ak0gXIGBM2pMh8v+wYxIAYndEtLUYHWu
CG6FZ2Gblp+TVFXIoI5Y1Bq+5Qz4GSWutRXB3Mp4Y4F0v0KQQJ9tD7JNWDXjAbl6WMUahTgGMCbp
gk+bLFGgvik5+etEQM+6QF8wm3ljJGjks5WYj6KB3I8uhs+hpiJgDtSnpK6zgmjZbwTiKV/14o/M
Ux6xZBOiQHVAPmaujXjspI0wyK5KQG4l/alH2vVs2V3ej7bdWR5F4kQUciB7SvhpiKTsHd6AYrIR
XRb5JOxBwrZuJPzS+IqFvlKpQvF3sGI026X64aSmoSsVWzw/+rLFsR45cntlAwXoGgNGWrIBTmT6
1Vd+/joFud21l6q5z00E5AB8RLX4qfIXidMvU/wM4jdNJicukdbjLhZCu4X5E/LWJN0lkmeJ9TLp
m5oiT3aB4E73mElgwZ6FR08iyeeovUfhmnPOLB0WNyVyhuBlvU7opGP69Qp8egAgnlGy4yqMOo9L
EJMqt3DIWIww7wF3zQoETtXYNcHC0jw9khXPyDfhsDH4C6QkolwFwTtmHSxvl/lSQFfJGBoXUYgh
3S3pW9CeG9xY3ELeOR0278Cn24i6JdceOKOEGhEsF146bVFzCZtX5lchjqUSAXNnVjA21q3i0QAB
pDVVhz8fPk3A7BPDJbcqRxTIckRAhoh08aqjkNvOgmruRszoTW4m0AwfAxhO/A7abDyZ3V76mo+b
88nuXO9J72JwnY0q72WQu0i8dAciHZq+KVQHyxPFf8K5x/mQuzXmOBAjwT/mIjBzYj6p4vE1IYkj
8UbyCrcrC1kcQkiI9JdU4tphfLCCstEpiyhe+S/6tHYrKbuenyBaFaikPII1pmEHe6AMR5TNVGUf
zEsjPm8oxdT0/uYbRczh2x4Z8NU+3aZFKtAwcz8TboDQxQoE6YJhDUBp8J/avb2p5ESPNvNLekuk
3JRS9aYF7mwWbrGBeSzIvHPCkbwWWBceH6JKILaqTqptC21rdBcmSGK8V8dTqu753vkMxUMs1rSl
WbqDR4b5hD8A0Rf5WK2gcFFrnis+C45TAmuxduC6NT7YWRNcQJgVSmPhDsOaVPQRVnJrzxBnzQlV
780BMpMNQ3MFoo63GsLiIPnK4HC54i8krIi6CcWHiQWEVm4atWPmbRdcBBaCoJfS+fBYMGjkhMeH
S2MMQWXY8E2ivIiBz2+POeStf6fWnXa9S3YdE/cnfzneA+46Hhs+JV4U/im872W4ZvGChSRxx9h9
L2D/IC/k68gTyJSVPqVRbfo8WjP5JP3qDFFZqufMEBwt3xiYZoLuimrP+2YEbte5WYKMcVYKRmP8
rLxu0n0AajGe+J8Gjo6H9URFYZxMy0aDw7fC74YRk/9pPe3iEe7RD6xn8VAOwvPFSBrEZbKk/UX2
YCsmUc5t7s0P94MeUj8Zzw6HI/YT4ckPQGUrXJAOkLbmP44X0mBIR/N5ibYtoWXK3+gnC+My915P
7FN8kzxXr0fvi3MXyDqevGt+Cx/uM8KULz8WKV5xfLBs6CC59HMDKQnoCFd+4pnO2bCBJRotwBdK
rNnmlX2FQmlziPDgInFgGGMr/I/5Vg1f0ljWtzKBjup3EnmrTk5kn3EHAUxTfRCxkAa2GTRHTUCo
4rBweewY00UCprGlYFYsLe5xLWdJw4wOtfs/ks60OVEsCsO/iCpZFPjKvon7knyxNCayCgoo+Ovn
oaemq2c6kzYsl8s573kXRuHSpLWyucTbFuc5S0hw1eXzKc3h9tBZfI1VSmfjbUnTo6g80B6l4QR0
Yl3UO5mu8AZrtqb1FZmDT1ma5IVM7t6EU3lQzpQkEgpgYTz/+nvbYGOrfaljs8N3F6kCwQajaQg6
GZvxaID0kXA6hSMw1Kj5X5RFTIpqie4H6oGOtTrSJ3eCemCYpuZ73H2/BGZ4N/5Gj5lYqm8bBh+S
/sX0ChRAZHWpDPbvwt9NB5CDWPUqO3+kr6ZMbyAr3F+Q4FOGjsrDgPU3VlhdCuFpTa8vC2tUUrM7
qA7CK5v5SgOLgJKscuqbxy56pRRSkq8TUEmrHHjBDx3N+68obwAQ2TV6bvHNE8QQJHumQbcYKdfI
O2RMJqZowwK6uLGbZ+ECKr1IWzTpj0c2yctDeQFQhUBAw644dT5wfhSkbxFDSA5hdG96Yd/4kw0u
gwk2uHHD/qzl+5otggNg3xAYjTG1o/GnLKO3BSHjUX/7wxRLQJvDA83BjAQgF5olnyagIszsCRQ9
oOcH0czEpGD6u6KcgUrEBWCbwA+d4+S1VVRjt5e8EZguKyHkHG9PF7UhH1UMLpIOEkmYe+q3gDNi
dT4L3EHhs3i9wjvczlFEJnDxd3eF1ny6VHCLY7Y2daFjccJcNaoRPivTbG32TTI3NTzvvk4c3bTY
jPHggcLH1eGggaBKbeRw0hzCzmTExNkOswB1Ik/8v+e3u3AIfF/ahiVUS4kkynFL4i9zW5iq8cM4
IVBWWjQ4+gg6h5PFleOn8qZUM16x2D+OG8j4/fSglQMQi+6D9fS26VEzQmQyIG1Mc92J5lSn8Ru5
EPdfBodc5ByO58m6c9HeJjZejGzRtOgtNpXuaDKFHwaENMyUXg4fzYnSpnb/lgogCFJM6kpuzSeL
mRSzijgBTh1dD2sJrtGoIuF0uyX3lBvE+4RHePis0ejAv8OLiAM4KQvhvdVQYIFcT9Z8DqetQl5i
7b3mXFTOmTMAK8bajycHGd3IwUfitefVxk7AUJgXIxA8e1YxB/CDeMzf4aBh3HMOxdvDcwEpCxcS
/Iu7QG7Y+HUAgtqWBQZBFNHjNYZGJvCmp4XguWK6BVsDvVNJ9BjRm3jeZabMpeSao7D75aHjE0Ay
+Z9oAuFUou/B12Vy6S7qF9SvKWaLTcga5ZJBuhQr58WjmFusRa41SDlrl+U0njaqMjSrvMlBMX95
1hL4OWPNZ0PlpI/STmNJ1l2wIkl6ymX3zUxkyi0sXGyhGZyKv/UvE3a8ya3xDYNVFRNivGB2jOxB
Utnfp0u2sGKHG3vlQCXmFxOdnEWEbo0tgBEGA3o6Njy/eNXAWoAzhe8HtQMnDaXvQglGBchhAJ+A
uwoC3TtDZpvb9MqW+ILwVFKicO1Y0FxmWAqcqMRi1ZjY4VaERtLCNAe2t/BVIhGtA5Y0qD0r+cUy
oeDD3pSXBP+B6z/XFIHM06UnfihIvccVSpw1l4n7wl8Eu8Ski89JCLNmm2Fm/fa41rC6QbSePOjo
npG1veFasvS8E/UiLjJ4uTCqAdDAOUs0cQNicbDAqwWQD5NDWYFFu8S+hc32gVeMGjwkmyVeQNfl
ga2DDxYumo3AivkHxwj/AikHd4ggUFYt7MS7S0LAh+F24sHxxSKOQ8RM6MOGefM5Q1jOmM8yMoG0
ifdJn7OvjIUOQhJuxb991SKS5KNFdR09FE/p4lG1Wkc6xRrr9BMps7k6BEBpnCE/CxqEnLktJu/d
QlU2WokD61Z+gw9uCP5GlAXtXmLiDO1+1wmWpI0QdvuLWGM4UDlzVJz3RPGw11LJNk2CXiZBr1aX
T6a+3dTvJBavCVM+k0fcjjkuU9z3GKGBzw9bDMoBuMTvSUScNYvxM7UKQranPoHiSU8YBoLHMdtE
xZok8UpKPgaJtaflC8a1ECn4nQTPl25juPBUEffgEgl93uTV3X7MFpz2ZQ5PGgyjhuZ9N84M/Qg4
5CGfQF+C08Bsk3GCT5Tl1C2fKwSHBGnV+89tTujci1Qz1ZsUDhE4VeloEiMuPqQ3IVTrjHX9l9vy
0mSWhEJhlGFUW5J0sJtQYKWgPBaDXnESLN0VCEnWCb0zpO6oc1LooUzyjZlhY94HA4Srak4WHeND
YoUyCUDQkhq7Ub3C4M4ZjQNMJRKYNwMQe++kUb5oFB5WApoRsWtY9V+qL3I8HxIbQFUkqesTkNC2
qL2pPfHdA5vPD3RgEyKQjaDREl1ytwngQWlH9NIYTmyw/4QkMFi98dPaz/Njmy8F6NtIrDGC+oPV
jWKHKXUGKALDpKP7NXrouHDQCUWASvxTxGLAQFSkWabeMxXcLgu8dsySTG+kXU4P10QDYR7x7oxd
Zk89U8IOCPElWT6u2uW+Q32/ejjByYhSX/hVd1gEMPmmwi8c+CcF07Sn1xw7p3Fy/2VykZ9nj6mu
N7hopwz2ca7HQSQ7GcPN5XlgropXv/XuXKYFIaTmfIGCpaTSvnIfIUHg4sJaEQIhwO4FpwmWCOdx
zlEuI1wHJTLUeQmxC3FLbsVnbtd0Ja8GS7aL73FnJyCZ9Mbv+5xoBzNxdeu6CTLDjllXi2q7QwsM
chEit7Gmy1mcrFpy7oVA5R9xn8TqHPeJRbmUHKJFV12CVusZkIT4PfxMV+QYLqWQGCE2DMaa5Ihy
1/XfciPvWNIieq6YWOoFNqVn9W8MlXaAnBi7ac44qsDRZrWTSOZhRGYgW+LdGSA/MM6a8VUY9iF6
W7sNfl7GavQdhbc1n8WPw3O+iTVjDAat97flDazTyR1hmcI+JHr8KATVF/4U4p74K+ZxwrU41sfy
j4mEYdLpEoNFKU5HgswNcQJiQOomi9dGdYHkw0V84nZEBbG9r7VLs2l3A0+S+9qRUjK56F9vLrHm
lQss5ublaMRAWzX2BowcfPhTvr5F8s+vmstFyDRDMop4JNOfkbUPfoJ8k4JzwqyLNxm//vkKwjLs
lpWj7/mJITUBc5qHPbOl+cweVpj/M5Okj7heCZMk4YCwZ5zLjvDSwuev4I9Kjh0lI1Q2KITVhWSz
3+7CiSSrDYgYbxMkWO3oMgHeS5TibQ+8eztDLj/9ot+jA4UELwNGp25KfizLjr5+fsT9z0H65cJ5
w5rmQTdmjCQj1dXm/ULwqpAB3ji9O4ARwMCEm3H3QFzJMtG9iTuJPzxYZ5DH9O+2F4kxUTfpvj0q
39MrR0JPBOT6IDSPlomGnM/hiwy5v9HtwS7my5X3GnnC+pd+Bbp/X0ApugvvfPVrfHWve+D8g7ws
L5RJlCt0SWQJVQdxCbcSvzHUfECgqkVZgBaD+R6IAjUDb0leCSfmO6vOfwbtTljSJ421w7ZfMlhq
aJO3ss/zz9qQx+ZsvJe885kDSNws3DwOesZ0ybjvWBk0XPBCdlicXSD+4uwmfOHU8fUEVQNvg2g0
FhV0m5ToYevM5ukfGDOTf1gYDMmnMB0g9Jr83FLERt7mdw6TThBwZTLg14Na09QaQ2YJq2gB/lK2
LFw2sNlAfIqbCP5/pUvmlDZXN7jWP/6yiAmJ6qQHVth4wyix//9pLN5YmkMecNFvmY3B6/xMcUQ8
m3FaETdlMiuxWh+/8bO2etvZUo4wYfGZqvmtR03P4Jww9z4k+bS+frayh9u4k8+JMnNei1Mgg9+e
y3W3Fi/NTg8/EUiKne/JjtBWA75Hf6c/1asxGDokggnG/6UsJ18zNJ0XhAuuQFUysXqOaQge7pti
7rf7pfeEXU86So4ZwAXe83uu7Bl8b7LNNDx9zCooYXxe8pVzXzSMdDDcwb2Dx5B1gpB8/0Zeg2rZ
4LuIhtYP73n99Vg/1uhtTZxuV4/gsVYPVSCG+Q6pWeakq7uDzc+6uL732VJ1LqnX7Iut6IjW4xu7
nXUaqpdyjrx+Ceq1rDelV2JZbzxWMlx2xiSbcgX4BQ92o9+M05Jr1vw27KxgSq1xW4mHZjf89pfb
95Tbohq/t3mN6wLaIOiUmzcORD1lqKXCY/JEr168rrM9c4UPBPbeePwCowrrfFXN4V8Fil1cX9vs
Klq4hZ2CxpweytV9vEbNXCXfYHo8reQflJ0zt9rf0Xu5fVRs8zXWVOHs3Gt4LKL/NO+o22n9G1pk
WD7MGWGnUaOTAhbyOxMvJpLVB+r7uZX2Kjh/sr6T7KrH/Wc5mR4fw4Lpp2K3lsYQUHFqAo7IyiSE
QEeKyEP8q7Z4VnkzLW6EqHk6eOqV4lfN2xEW6bAcJqtMxYkIQM3ptJgMrqxeMYX6qMxPiWyzbgNV
p5t+vBR/wGeE7Ax2FBh3x7gM4eCZaQE6SqbKosGGoY7DNm2XRYwaSarpddi+mJgY8HTAvR93iFy4
yhvSXCHSLHFBkB4qMKMQwozisWLnw9+s4xGl/jGmR4Z8kCzEcTPmc/luLX54CPBvT4fnEA4XXQPG
m7BgVViPQMnshRkYVUgUko39EkgSlBkDujCzAkZp4xY5AdDhVXODqAfzanyw3+zC/GSgQETDMEWP
4wbsdYd6ly+SlRaXl/txWD9/8r/7kSklrBF2yocnIszGAIOuBcAHFiiOuUju16dfaZ5e3sg7Mptm
eeyI4OoTh9OEe0wyDKiRBlQJgx3WZHvmcQPatjpc+O9+WcxBq0Ag7yL2UuRuupNhXYshWC7gLUwY
MXyAzNzXTGPemoPWEDUf1OETaL+vnELA4lZEeuQBvj/oZ9RV0i6A4D9EAcD1h/1Oe9tHQMCDaAOK
ZzCbS388BVyP36MisKCrByl7uCnYlwfwDYYNMMggH4ryANDHltAu0fXy00T+EqC8QjYFqQ8G94Cb
yRKox0Zh5ODzyqOZw7ZjTc5UMsqWnj1N1oLTzAnCgtP2Qc3Ih1iABYC3QBsMIMD4NExoXh4NYXXg
fa1H8FBHbM5kDPBOCQg1eZHPdKvPiJ13wH5HuAHcRHNKHGrZhkYPehhJDHp8WC9d93e/r0e2dwp2
hl8klHDWGuZQpAjoqjm8fmGxTYW1lK8SWKwgtgwl6UnXSvy5ztaC/0F7IIX//iGW8oGjQBYg819n
2D824fiPEAmIzjsegUuvIKSAqTsvnYHA2+b4Ptb7dNltsm/W3+kMhWrshQ80FTh48hCYog0+eQDX
RC5OSDkhd90wstOaA8ULckCwld5oPF66XCo8uGn2AFDQMOT7li5UI8qaF6P78nA7saVoEjZe341D
dpWe4+u0rjaqYuj0gBIDNL+pPQj9Gdl2Y9UEQPBGYXBP/ujLchXuq1sDV6MTXAFwECFFuKh8t1AB
5C3JQKvPhN3CPhWmOleWdSi7UFgjoisopSn78QQor4XXE6H7YNg9diGKhuGAjeuZ0jta69LXPNia
4mmgrrTNPSYa0dNdxcrNF2+BNEqjF9V/aeVXZnC8sfPz+28SA6xT/j+D2/YFIafxtXAS3vGZICo8
ZhTG299XHGyB5OBkNsHLZbQyFn5KnEQY4cSd0znF4ROnUXFOICTTgfP2Z1RsweuC5xrgMkH4+AlL
VtBrAu6+tbno4waxIMIivjkYOsTJXFtTvK87AsuSre6dYpreACsA5xOMYor+e7iQvaft0jN71oMD
1oN7jO8OrjUjLsLQB52Lww3OwhtEHJiny4nX+XQe6CZ/bktyRDYy0j12sduGlKklLogFUXzQ/w+S
RyMBWIuBzS/dSHuuV9SJJlENzsd9+/mm4lgZTp5RxqO9fHqAjKbO/zlRAG/B5PIDJkd7fndLfDFa
smhPhvlae0/oqfTrpwNFrNsEH960ZTybE/PiSBbWKpVF+LBdRHQWVrqsFuiEKGF46Dw11mCKMAfd
VBdxqUeF27vPoF4lK2rtKhSvPKN8NksebiUzNZzSIXVHNSU9AxLnsW/pkc+In53Op9WjrXeqRREA
89rNJguAZCngpLkUnIIp5SlVuPYcI9mIC+RB0GJY7xf1yu3i28QvCACkgl8YElGvr9nKh3WKGTu8
C8QzTLaqg7qU6Bva+XA4rakVMYqXvJsFqda7cRU1SorEmVnQ4/H947kcXH0jYLSR2BKtRrHT0Anw
omIrAts/JHZnw6OMdYu3q0320frh6diqtiaWSePK44PJ2VyQnDimLIxoy3zCc03zEzJZdXjkE8xv
C7Mz03UdfX4+i2FdsDZA/G0ogj8z9+QWvvJdZeYU92hMas0HPSTUVZxMBu6TukiizMcW1898gl04
lrcX0AIHU86odnFvsBuYjtjzhSLzMthzazjUceEKOP4b2fl9JPAnt2p36hdRig0SC5ZY0CWOW8W6
8GjJrJlbYP97znzMKj1GEwZNrjGYGtwPYzYYTDB0Dz5mpiOPmm4aT7PZpCEm8xguZq4UtBb7IASO
IZi5jX0l795cSSaHbKHBn1/JQXURwoQIRQMgD/5URAmZhVMn9U6rCnMm5BmXOmjjiYd22psEE3fP
9eKiSjH1ktWF6UFZj+lmlVUEtalhvpRbyICtyXpq4drkyxtl9WD+d5W++2PrP9ZATA7C+Uhx0YZ5
z2t2TQjd1I+3kMR5aBOH1scE7ekXyw4y9A8urOLlPW+jG39CwMoAK+qj9x9SojK+O5nTY0MMGmvq
tB5TRmLcEYAEShYfvZsJN4MDwlOLECvqP9QMNmNDMJ3ae1jUl1vNfQe9M7Gx9/zNAw6C02/ZJupf
wEvVn8T53/svWSa+/iN4iLJZc08/9eTwFjzmhZUtcDIzXxHDTEzcRpiUnbxw9Qgbf3caI8+ypCBj
iQDFWxiyObL1OLfIxO9c4trv3Pw7DyST6YirOr3TBaDDa7pku7I7E2DegAlqE5BtyFEa1s7Lq4nt
JkqHvi88Bc8o3auCA5FLvLnVWcDEY8o+1NiDKfw8r01hK/gDgVVgB4llopeGyP3sxw5CzDR8XetF
ugLL9F6bYlG6GJyhjUQ4a6dxFffjlbFP7tsVOVl8nNyaYx/4CjCwm1CAAtNiiw5Gf2BAFTy39+sw
Z48wpRjpF3MIQ910NoZvi/J79HI36i1rbslkg6pkjXks9jmgD5eE2wHFvLTkn9lfl5rPmV183bf6
onBH7/omhEa1hEiBppsuKRAdluiS2D92uHlvzoyHOx7WJxK3rw3DxHZRvMycPYSGEQdHcjFBEXby
4RFT7Gdb3vW4m5VAApJL7AzFq43dHAu/9emXZI3ABxLT8GQ06F6Xmk9XMqGwXFVxcsy+RC40RLKg
c1/L5xZNsvdvUcW3tRilK6q9db5uO5fJsuSCaC8qAAJtjscuBKNFeSAALRyC2xrF7l+Bg+n5ERO9
x6ou8NXmuYJ2NX9471VJdCEK3lW6wPIG0TP7zZu/SHKGo/rdYUpnrriPfR/R6KmLjiAWthDBp8v+
fEnfeAkj/YT34kK934s/WH/ct+JR4RmCCcN9+Oq32dfJrX0msSThzf4gZY3bDJk1KCbAKrxiIWJn
cFV2KL87mkEuQff9iEf54zIPkXEFp9WY1UvO3RrLa8XuvZn/cLNl4YsWJqzmyaUYtk9+tgFVdODh
Sn8vXzvLR3Hxh5CGlf6IyxgJPFaKawKL92xWNvFmcQvLqzQ1F0q+Taq6OXH7pbYqtuwaS6iq7Zam
BHYPkwCD/MT9hGBxI7t+ovc8sWiU+XXfNO5sDwjxwzy3myEOtYprs6/+ukDhFdE7bxtWy4eig57U
SngCY+wJ3U8IvceqoyGo9rjhuhDiglsMC4IbqK00WLpYe/+8V/0Syg68h/br+TOs/2JeBwENFsWK
MwUKqNx6TLd2lTFily2HTNcpo0Vp/zwOKyESlx1v7tSb7G8xuAUd1OsHZIAmi/Z0VJAV1gwsvXUf
KHwgp42x2jdeOKBhwXulXjGoi2Zw73mkBdwb8Zh4HsUNvRDCcB1toZlDXcENi2YPDyf95ANqpZMz
jFkMQGjPgFx0rwlCcQkXdLLqSHpq3VlNGgFpspOYGE6UvXBcZBx5mM4AGtt7uRsDqllc1BHiF8S9
O7lhUPBQ+dg4cfLDn62L1oGOjT0Gz0yiwL6AwYCzCLN6XOii+CRAPv4Eiw2+FOHA7Nb0d7xB3gdY
YGF6yXY357G5f4NyMRKlTwEYovvIflHUUyiYvBsJvw4t3l5LHFuQwJCUfCRTQNxwspxNw4KHQrAi
psSExQnse7dBJo2/xFhh2sPbFbDuwPwcIPGDt5eH16Il+p8NRYHZ+hC9TCWuDqnT/wZKlC4ov3fk
bjmQia1qbw0rS17UY65v3AUzvlZjUNU6zFHdiTmbX0ffC0YpBCckxvVpHkSzjKb24eb3wcRggzGV
OawK83VM/Pdh+oO97o+6qLe1ny3bL1bLH9XTggPNViBm/hPVb76A9nDIdt3Fk31I1sthrX6xsgIG
X3hWISEe7b3YDdm/5C0vPWFz++Nfp2+IoZ39Od7Ot3ghY2YKZZ0m90MdDW4Nr/6Y3YxqaQM1Z2tq
5H9NOUQKRqfZcnTlqR0JiyK2abwM3b9Fd9CX9xU5w5TSgjulxHkBnVlamISd/9nTBm1moJmaJ0TE
83rIu3IbwP21o7dhLIgcgCGhyQx2nlsk/S3aceJGJzyDz7hh9mokvwg+qBYGamGQP8R+N4u13GfL
v6mF+N58eCxUS/eZPz68WZyZf2+fCYD5RzMtRHRrB+HK6uwUSqsuHCefSURSqGlNDjXaMFIPWZ1U
YgvQy5rkh9OFluo+B/TEb3i63ZM1gHMi9qg+W859KdlQaOwG8G7PpfcUdBN26oBRQiqOB95peKZQ
WSbbkk2M/UXDIDDG9sBWOVrUJi4bPB6GXCT6BURyO9mr2Qa14L6AZHjfpPb41m3OwnHKu5fXyFE+
VnEXNyvVU4LJfuphor3oN8/G6qR5t3rv0m94sNiD76CCYyKSf9fMI7HnZb7G0fR4mKKPMCaoxsJq
1/AGZ3J284feVBvrfXOI5s7HrDoLUygAJExFjrNvHuu94ibb2YoFDQMFdB7KptHxhFRYGXVe443D
mtP8c8wlt6dViG8xlnBcKXXJzC96sllCr/EqmxLqmEXEDcPey+wUJBcIYmwAsghHCPcZ8eryUnoU
nhF3/PjeSbawrd1yr+IREynfTfB0EHDHPZWUGt0OgOniEh5k1cHaHMGt5890A/lwoCSnjPDzixCN
6yLxQXUCYTkj+QQMxSALz+T0bRFw54OBHL4tt7/pFuI+jyqMOX4+75rBBpdlTXK/eI57pwpZv5OY
V6iZIizfZBE7j5taRIV90XRRP8qQlGcB8JAR8tpjuQgbNngyFJ6OEr8DZUWJbifRif16fC1SBQUF
Vb3u5QfirJkiWPl5LCxfXwBeE1pJ3ZL9ms0EBiQLfKAvSp3x4iIG7X9SPlLewusiLY5OpnWVSHBn
bEU49uPs2nnn57rAMKJfDisKcIYGW9JKw2I0q+MMKRLsOkquNXXtDHN3HOxmLimlXKHmQhQfHcR9
qV9ym7x4K3F4XUTthsyYgjn39zCXrU94+sp37/kUT0wD5BZ4FuP7QwZXQjQVDH1qC6LSsOOLHmbt
i4op8+W2yy64bMzbLSD3Rsb9TRl9NWDmbTDT7SdjJVbxMqvMZKMwGgINdmdLGfqBYuAREWOD42o+
lpKjPodqGHOcdbWrVmmIzSVfAyWhJNDDgQCqzMwB3VFL0E7ydDZYgxGuhaMBIwqDZ0yFdpG4EwSs
PxDoiW7RjzLv5yZWdrnX+nRUW4oPcMl0X+5L/iRactjNGzweR5ycuurGhkaFNewhWNI+qQYaN+wj
GGkjejGelxZqOZQO2jyMd1Rbk5mMG1PmHbvqB26iO13ffnEf644njyB4jFmfZr+afFUuUS5rCiPn
MZf2sIXnvJoXUNcc+WQ083QHCxqWy75zpKW+fqzSYIZjlm6KRKAgqKxxRLHkKXGZiCmd3AP156rS
NjX4RQD/+/VWCqC52ugI/ZNf0UJ0tBKMf0zKso2yvNmZQ71tVy6utYwtTv7UhnnitP/cUPLgE7be
J8Qd0xujhsFoezPRnekH1oBxR7rN/IjcGXzeAPvh79fWUJkg9vl3+s131yI1lZnQsoFoEFbyW/7m
8zqEFkrR+ImkvbQfztT2Ybao5kyw58kmZ6jwRu60ED3/QxX55ADQTzmlKwI8miI/EDyQ4LdypYei
17jZpke8uhItuoAz0THdvjnX29tZmatbYAWmsHAcstWKrCt3LIhzA/akCQTuiIfPIQ3y1YPttG82
fHTzm3/fF8Wm2lE4IlZlkcLNY5GKjdnCr+JtsVC92V45v2N+esgQM2ByW8fIdWz8p6xbUK6fm8lO
PPBp0PsbCT8GT2cSwasTvYfmyNqq4+mAOQStGfPYOT0HJMLTvt/KMAJRyz1NbYYcGTKmlZ38RLYm
e7qCfiNuVYxW2I+I9misFlRSJl2AdYjRXZSvVToHGYm+wXdJH7Pe5kz/GSnz7sNwifqIBJs/iY7r
5j3W46WjnVkqKIizuN+/4rvdxgRa9BPvUwRNR8yLq7TwbRgWuxIiDeRYtFsKs9IhNUso5aU0H+59
oOkBGYv7dnKaF2D/HeDOzH7LlNz35cu/ebRCtPWajx0i27Bi0uLozCHiV3TzGCW5HfOraWLR78d3
Pw0bjDoM3jpakO8zAqkzH9ay+Ymefh6fgtLDlp755++H1zHLNneJ8GFURUd4elDcO89tucaYql02
cXPGlRw8BSxHPH6c2i/t0oM75JZQi0w6tR1OyniCrku3+h3YcsgymLofKt7DY1U/7b4Lud+fCztA
vhO95Cc5Mn47qKhzDs9Qj1keyUZYPy+M7LbpXFgLcbLQY2l5i8a+OZ+zW9EpVtgW+BVZhbycreeC
M/C6X/XCcIwJXntIVzwUcER+GY4RMV4ccGPVT+wqBrk4L1jgjFyZrEKx96bDVXrbDXHSCYRNm9la
qduPCbw580lMKAABjstUfcdqPXwnR1o1LHa4WW3p0OrePlh1eCyxCjCMzDJorYZ8bM4o6r/uX7mn
YaOZWj1KkjtMV2jl9l13ab1oRXioCkzhBfv5z+6srH7fosvXaeOUN+bZpphYr5tL+i1js1d7FOW9
fOR/Vsy8cee1lKCwSu8UjAM42knS2XuuevWLyUF6fmBMTIaGywByhXfOWv+hscpohjUTTrZ2Yvzr
olcqOnemOJCkFFtZUcDS5I6Dc2k1m083+gYrFXYyWr7S7d4W4WvUvVS6p2+0TRg7fii0JUYuUS9F
j2FUk99E3CNM6gjQMX4l2y7uN+0yR0QmOAju3qU9Fa3+R9hwOPcE0QDeXuTWINhhCG1PiLPPfKA3
VLKAxLTzMIhNlcQn0rTBAwfz02AlY7wUm/jwkok7sSf8x90VB6zkLWZxY0Jc5qcZ6aMQ+p2mtPVq
mz6dGS3FnkYQZfwT0Fg3gAv2XDawBjCuYbB7uEWDXQ9OUS0qKUC8yWxObYNeCG4fG5fWaRbV2Y5Q
+rxxKghFyJCezofzB4vU3FRCaRGVPFgop3LEXwv9sXp+Yv2zfJ3mTDp7ECG+X5/f7mHDlcDPkYZI
sd/gCk9c2MzmHk6ejvbxNAlPmt+JtOrJKA4SROPlRjwtXqeFxHGdYqVd9/8+Xnj6HD0ZNIPDTQUy
4dLwslUxM+4wfHCI3m76RTvzdCAx0UISyPUXG7smP0eOGLcOmT/o8afePtr17LU7vXYvbVcVm2cB
ucr5PP2ypYdfSKP0z2dp9un4KEyPNXktAhPYueTeo8Z+gkw8vUR/WZ349VQ9/b5osWy+L6SGNjpE
h4hJ84TQnGmoi9FNZzO6nLpzKW27YTGVr7fb/D4g7LzUwFkTbaNoG64T8A69e/7HdJURr9o7KjFC
jS2z4e3fwb0zT9+0/Twbyl9xlSOevvcZQgEaY+Si6MFUkyDOXGVjd3Hybe+jO5f8dEgPGCjP/2Y/
uBHHD0ehJ5bmk5giE0CIcJP+YRVNIAJzzzAQ8nPFOWEIzHDgxAr3MRNk/dDLI79kTUkzS0LDWvJc
TNhQtTMSxbvMj4BvkOcbCXg/jfhWBJB1iyoM42QX648XaDULUXCm7PMMgnIneXr3d3iv5896LlMq
Y843s3JYa1nAfRMX2RvYDWTgxp5gI4JMyYRvqh+NhzalN+MvPbxMsbFE4cIUrpqE2iPsnpHaY/Tk
nmQshuJ3u0uzDdLlKcZqRBvIDBXHaTJ5JtBXEIbTD7+jYuapmLmUfopuhNDpGqIp8eXGZ9PiCE4M
LkJlIsgrWyAfSvJh9fSdLWGdIfjIvZhAK98fPDfQ/U4QSmLM5VCajxbn/QilqGXE4JRfN2qvgrGP
+ekgXEPzNvki6uWpbKHXxsZxCkOCbk5aJBgFMc2FOoScV/3CrguaSpKGL1L3Ro6TJfLz2afx7Epg
5Cz19yjIJO8ErcYnxQbCRdCAiqtAs8xrf2ImKBGAOFMG0eQMj1+s7l7/Vcsx7mTYYzH95QOQB2aA
SC29+lHQGeyGQ8sUUb8KIOnZ6t2dCN99W59ue5LnCrEpaIdIQ2X7Y7wODKJbKj/tNVqfMOS862uB
KhDAjX4/ztOtCgCLQAspyo3etXbR591GfVrc3ndTKe5Qvo5UZI8boaacN29SXyl51UT3zq/xQ1cc
7gdTCalH7+QUrYv0l3yyT+fLnTeT/PYdiPzoGepVG6iYXKtRWYckDmuziI/kj4/S58M0FCFYzImb
Z7eV3lGKDO/frdR0SHbj/ddklwOk5exTt+a6dx6ezC1zkprBO5IMW367o8an82jeIRKlh9dXT5NY
MyMUHLZW8Av45Zl92wjb/MD4HHQqkeNTszzxkuez0hAaAXMFUK77D2uNxpZDAi6jFxUmsJGhXpN7
aUGt4KhG3Qniu9ubKey4dqBgMZjnINJRp4bb+XjlOQCODAUhnAMa5iYbCVD8fb4N3wTU7OPaxPLi
SQlqafi+QUnCRzKbcxpZN8+UZZGGLNtE2nxKVLbkyeHNII5SJh6eQzWsW2U5pFtBgFYf3sUQ7RPi
yPTu963FTL/jVd2IO7wCSs1RcUfFlaViQzcYjzLxTipHeLtT7OSjmeqA47HEBeCgiQkPoECDn7pc
DyFUN1NGqPgsR89l48oHUrEod9POcqg2IJbgjQFz6zLgmA8mFNwDBSQz80aUh8YWdgKqJgRsjA5H
IReoAZ7AdJLD+gTPpL1HHCxCNx40uTwP+bysAj0N5RTVkAXbBAu/UvbQMd74Xdt/mgVPDRQJTgyM
UcLCKYM5ZsKemEobaCD4ZIQZkpdmgZd8z/2hpCvxdxGYHo33EuYcF5wPEx/fGXEGDfqzPmpHa7yR
mYHCEhbGG/Vc4oyKPcYvcN8hA0gbpftFnDeVeTBGHh8/HXJE1YQwLMTXlv/mp8Fku0MNEKAoopLk
a+qVNQgbpn15ajdHoXeSF1X390IoVBbHUSw6vPaPEVoVrngH85f4HkweEPx0xF6gsaAg/1iJYnBw
Lf4Pr1WTbSFm8L+eL/9F8S9086FllggTKxt1iugrudC4Nz9vwfs+2p9z17PTX9XGQokZsqf1UTOd
i+x4mPprGIPbiHxO7E5jqAA8lICLVT1c5JQzxeVAuCCsLCg4cBihB94W2N6iqsEonZJW2yuYdqFI
vQVStpU+lxd8EOwZiIAiVUWVwAfW/BzgYiTvMEhglgy1zeVo6WEz3BJJpnNQmqJR/SARknEzsJHY
cdpIuD6sVfRX2vaNOeDN45vf+OCgnmBRzAJ0Oa+XXUMSaULCUPhw/XZtMX/9XGDMgKgguADZRI8H
JxGai9RH6eRy4m4IxHOiYcJMFz4OwkLUThi2QpjEiGjK9/KkkjQDEAcDQiX9GWNZG1sfZuHiKCGL
OAq+ArJZYrYyC3Bda7N9jhFxvn0J6w/GyH2AVgZ8GwN6dBYTXHzR+DtPJe6UhSriS7XEzJcAtDec
8CyU8d1mXCXS64e4sqM4wHXiJYbcvsnDJZEGZddM9mCksBZwyUH6z6VBgdMdkAmMYkY4DMX8Ba6N
TiFb8gHIapASVTBvMRREYIl3HHprRoDvVc0YsZLPQvsfSfe1pEiSRAH0izBDi1e01hQFL1hRAq01
Xz8nemx7Z3q3uxCZkRHu16/oLDniROduJjGUX9lTEHetFxKR8PgwNDg9usaQGk6Wg0x33UpQZ8pq
jTekujaPvX3LerCxXnE+b2FvJscFe9Gd4yXxXQnax/hXBichgp9ZcNnY257UcJReMeoiz1sHKo3S
iweE6PQIf0A64ycO9z+sIjl12dN4KZv9EdRamDjRe5m2gm7Hp8wYVdCzUrf9k2X6Pc2xx/FG3bWv
keb8T3WyzLhnr86DZWKwvU8I6WyOSFHuMfJVItY4PnoRD2QuVbBkwyjD/AIehyZM0bxnpokB13SP
ggnT4yd5K+/GKhtCaGPtNSJ6bY0Wde0e70qR2oGQz7YZqVAY2kSwsXanwLay2DwBFvX+3rJsV5fG
IsWYr07A6xnLMqvCPk10MiBB5Ai7jyU/45ofKqPAqFPNuZkQL2fLnsELSUrdo+DZEvlAdsQGNFv2
IAZzHyKrVcM/9+tGhqb3PH28vq1QfGm7AVJaZN9MKooI/MjwJrfGbmynfhhp/9OJ+b7ewZJyU5JG
+8l8UmWK8sqExJTr9zWPDBcfp4+kXkZXATM1qzGRB+syBsP/QE4b7zrP0W1gOkBE/XOrawriPRrX
TuL7Xvb63s7SdU6rY5+PhjqZY8iOMxPCn7OMY/uqjZyG7if8/U7LYSJPzw8kwme+CBC0o5Tjh3p8
vkUEuVa2NMGHjrCM3qMqLq4v1gMt+1metXQk7/IUzYqNqA6w9TDUIfbpW3eOJOW+9TXy3T0wKDQg
1svcZJ/iKTchh7LKAjuNxy0YMvW/ysvWwSGuiPGC0IV4juz2qMLJje62tYRq4+wTdTfVfe3wIYCp
R7lk+UM3GklzxswPv2pERTj6bMRkJpyd4V3zZlgVpZ9ZGFaSx4xViIi6POsGFl+3TQdPLFjsjA1G
SudPzoqv4DA0+10Hm4nyG1fY1DYXbkAaJexWY8kUxb0wPrRt7Gt3rOxbe8stDOCyGZKpMQAmlXtR
U95rRKCJey2wGcu+VxKXko/sgXqBfGHdEH13hXmty5dOarRjY4psSD7E95o2qrWeYoYnm7efgwH9
QNCNFfM6ldwybCwPtO3vVE110mI7GjlmSjuzA+N7CTWQjvrKkDlaN99b7UQ+Ywc3X+Iozw3HD4uB
DVWiIkjZ7Q7NzQztFTyss+F+rAZWLoFbqr7/1pCd85e/xC1Mgo/d5+Alsy/gfib8ZRObpaDy/PnT
PK/pRxw590MzmBVQOSKxfPOvxZ9NfWfRiNH9pe8iPYrvWrg529FFlp6yjWsGUsq+fMWHY5P27Cvz
351z+fCn2WOHMxMocipoCyELAJZ3srT4OFSXI/Yvldfw0Tl1VgNXJPcTRsqbLx8I+OBjJ8HlgBRq
nBcOVcsLMNlBCtZpBbKQ9SSrDvYnem5T1h7qetSi5wUBTuAF+5CRoT3OxvCAjAvGRkI5lkjYlj2V
2WWuijLslYlh3rLVFgli57efay5bhJWjXWMmTa/MRUu7u/9O9qB17X13K4kO22PRixDW0le+i2Wi
uTLWncWMpWrbygzJDpB0ZcUoeGMz/hXDzK3WI65IyqnC97VnGSP4LMc60qztxHHhcZJ8tvokZLkM
7x9HJvzUIKvu5udZwpGSpxEzL8mWWLBX3510fzWOGrIPl53ZMZ/rPxvahoop2ge2SFmET/uOYXNt
Hto2X6MlhkEppmemySU8iE/XDLpjOoA/pBUqROvoGYhSB7Pxh7nRo37DdxIZkI/Uj6BSiNpgM9HX
lK5yvkxrFuPZSIuK37mBLNvk8Op6nlsGwaNEJ9JI/Lw7eAOjZdOd/lVH0fR7aG/zkyyyY8kerAhE
pnscKzdFr3jfZhjDvSwcg36v0lp8zEbpaTrFSD1/Jd15dlP4pNMn4KsYFSRyLtk7KUr62dFNqM8g
0jEdgXs+6htDNKXhkFn7YP9pH35+pzqx7/sk2X41Hg0BVq2LMZEpEEUPCZqpUMBKOJ65FlhXlFYf
9+Z1eB6+/pa1WYFFyDAlWJ2heOUU5lnutWYRofErZBh85IbZ9qoTn586sdaDy0Cmlu7z6SpnFh7c
gg4h0tm1oTOSwj/en7HP5fBRf3ef7AKwN01WX1hr53LiO/FJFfenRzX7w5ILm+/yN0ZKcqxwS8Q0
3beYjWLIZfO2ww6pIH4kVHy6GKRYBYZlhZ4en16/E9/rYWogNKGWbr/QfUS7tZLtDfTddMFzvc6n
BrSdNdPXbP7VStmbZbZUwwxwEYQyrEM0YCu9S6YTSDrsWz6NhNJf20m0dK5xRGo+eQzmTwJhVNrA
nvMwUQausFQy64tCjApsF8abjh6g9pwcGmZ935d6nI/kvul2Lf385e/2sf65NwOnLIWrJiOgfuug
1vXdp0qso9IoAmMGx+n+9zLfjV+9Q2PZ4m3exIgxk0187vqPNqOh7fezyRm0s8DUIH7JmD9mgkmR
tZNuvfqHcbw9+wpfrJ9tZ/vuU5n6q5woIPjDYk/V94814pxIj/AH29sCWr4O7D05fiYNC8DBCLDv
agzLUlTW3zNTSVOUzVM/Oh30jztXklXZ0UcZzcJPRgbiw/kjXj7Vzl/Yq9s2OSVlWo4vURJTok+c
/OsknbVRlsrOs1vDQ119hQTjeD9aeZcxzRjiJ6ePXrQnA+NVId1GZzq3rq1kdamZPDTOhrnJSiDy
UdMgJ+3dwWMtNXh+zlqHNo3oVMlQDFNbVLyuZOWSnakvJ+iK3uiBitbj9RCxkW3ZZE1cKTs+mc/j
h2YrpCTv5qqNlIQFJ7m6E+8tPjAE62DGxapw+Ng2t/h8AB1t9AKrILBYWWrGr1zkouVc7wmsUxiF
0O4D6V6mfv0QV5Qilvh5fowe5sc8eZb8odyy/uEj10S2qew6ywblMB6rjMzisvoupQpKGIReWBhy
5apMM4gTu60okeqqPhBznmq8FOvuv8lwa6/6o37xmKzlefUj3DgOY55Nn+va5e/wkRkcc/n7pwJ/
9ZUMhMcOSn5J/FrTmLjmP80Lqui/z9M3+Iwo6j5usqPsQ+nWhTwi8OPWnq+PVfv09+qnJrEa8Xjr
bNSyFiInWNPF/mZX5knvLMbgtHgLZaXjYAFlv/4oeNBVwfLITpcPgiG070cxh1P6KALU8eOiHMpJ
UrJtCEQd4ZoB5/lXkmcpauJ/rj1xLu+282dzV02ZUF6ru8pZXEO8Bv+tGlVUV5VLedFcVExGG8/x
ZhotJevhFjILqS56z8ax+q4E9W2snv1eDNODZz/dTLVRqGu7Sh4fv+QMLOYqh+KVCvRSe5awx4pB
vRqt8TAYV64KMLfbEJYYSxVBnzv3PnVkmUDpar9fZXtdqoOT+/pLfJ7MRFZfF0yHdP3eVAIUDGOp
iEuP4qm2pxp5FFpzdMW86PGKEMLjR+rQjkhbhMR6gkPuQ/WAj/vKHz6zTQPm7qx5BCboHSEPsfJ9
bh4cBvYKMGp5hLDOmRjU+PgmcqdqKJblsX5EtUz+nnr7WP6RKz22pR2fkX0hcy+kc4WtrXCynuxw
uleFiwhpq7tPU/Y4VNJWIr+sOJO75sNaXJYYr2+yxaNJOjPBb0sjk2jG9xWFm2kQZsk10sptywn2
oV3LQBdQWM+wayqHC8AhWBnVIqdeKlN9HBqZC7vz0mNXpMCB8BpY7grJfxzei8lTyJAvvjNVJn67
XTEFwfcWnwYZNrbztf5Y14rpczka661S5bWbb3qxqZttHL17smQadIw3N9BPL/4q0W8t2ume814M
g1IKW06Gc88A55VqvJm/XUpv+3YyOpFEccmNN5f+LtveIDKlq+op8DwBZzZaAYKnBrdoj/wqNQvw
8Pqqia5ELbL1ZybRjd6/IauX6CiC870PVlxaPm29gmsXDyVvpBsjms3VDoMnScdYPGuD907r3M95
IIaRms71XI/zuM6v6y9+YOCUXFGF00t8JuuS7IJrefHwLJgdphqPyq1t/pn9c6oC8/bN62em08p1
Vl9bD/T2Z9ud9dC4v9JTVY4ZDl6wfiNsgqaCnuF+5vPUTsUxDUohJU5ljByQrS2f1KwVE6f4m0uU
yDDJlPSkVEqVdLoYu9QNAU4lHk5iYiHe6V0tmjPlqlKqrpZAUObiRQEXakHIWLQvgXVoWHVRASMz
KjMeDTOI7LPkrEERimYKnNIPf6rix19K/a/QfRRNvbZU++aQAttM7jIVozGVDyaPCVj8+LHZVE9/
x0Qha4qyEDJdXSDPOQBXH/trJ5ZpingAE+jTtYORH/gK94sn1t+ms1M+8uL5h8ax1dIu55N89b2n
EcKrvI7UTQC9yXnfObxrhiIsSu8cYu8sKwSMFbPaZdYVrb051QWJPYH1yOYUh/Td3VyaCm/YL0SS
wRjx6t1IYgg6sh8vkVEbmjfjB7KbTPUfBwhRoRUfC89oZ3gB5N/f0elurPbQVNBsKRdDU0Gef8iv
Tz104eFxaMDePATC6/Yn0zgOno10l7M4UgOODUUqfeRBPFCWF20+4bS8eSp4EMPmw/xwaTvJFI2s
sEyzrfOjkXOmrcGdNfI9eroTMeFTGZT5jiM4zChJzYVYUFTPJ/s4QhiNxa6WurbA/o49aRuaynCM
LcLsLmm5TK+mV7m8+aFrosihGVRAJIO1oPkPRfRuV8rei/7c9Oz0qu7iVRarZgkpFGkq5nvD0kok
uJOxqiwZ8CxZm2goKrloecXu6Efd4Sfv6eo5U2M8es3hfaVqGPALPky4J8UMl4lUUDlil0oUbcvs
krcTo7UpCy3xK7cfmntcdUkgU05lyeCpzd4dYKKUAev9D++b4pxE+3Deu7XiyVYEXA2ZUXYm89TN
EAJkVXX8i61y5EdZD7PAJCTmz/yPHZQsu5/7I+iNtv80zDBD6DJg8O1CH0uRdHP7rOxXXYMf0yB/
RAMOIN6sh7Cj0BwkqucE7UwjwI+Jmt4fQAN7BTzxwgM9X25l9pMgttVFQxmsjMIvcmPrPlPmowpr
9jqwMw8DPO0tycOQYl+DB4EcorESeSK7NnjFct24rks8L9V9TF9oKGd9oFbm0WNJw3PIwg2C+rFJ
gYoP3AvhCkC7s0i7rlsCdbFBgn28i/pmCBMEih2Oz+3DXeaM/OCscGTOOK4LHBdpE7S14NfNDoo4
5193FBm6PEBuCJY/D2irWQhw5B/2Am1lc7hJVMG4AEhGVM9NO0SigHfXLGQKPg2yoLQbAYW7uW8V
ywR7qKwEhvxeLQ7wzB3z/unL88XjQDWgSgTxrgaLU+kyv1V7NgYKd0ifi4biTB8YeYToTZ5KpzmI
UnNLQgZC94e+hF+gIX83rA4eraRs+5E1sh2BfEYE+VbJlHfQ+pc+ajdfojfnalVeVHBMRktCoUNA
t2MbeUrupzA2BVUsyOvZAV9/o1Iv1xpxH4kwftnSvMziVXg7HnYA/sEcMCDMYs9Ii0yvs25dqmou
/g80r+CaW/5K4kC1XMxNODqwwKhkbTncL/Qbs1aqk+zlhpmAnqGA1JlVVS6EBbsgY+rfCtF+uvVP
tJD42cxdnnkQw5D7I4QF8yBX3NDBZ/LLmgnbFoiBXISrVU8shL+3/w0f7XfZOwxiUGPMKZxaZke/
rtc/X4b4XIN3C1JgfnzdVDc3MbFrakjGqS6QqSt1bIQyapJY45dp0UV+HnPGPOFSqYbVOoNN8fzE
6QhGRaCyw/g5WbeOFSPrxq27lUKh9bu3nvSJV76k0iqlUX9Hh+vq9ePQjA+FgowXTcZdQdCYX1Vm
zTQt4klWQTFHMnUoYf11HNJE4Y+iZvuunlPBZnvnz9nI6DcxePUyzMWRzQcO9tKzG6NWedD+1qwD
jb4g73G49KPD+N2FB2xQTE8No+zmZrjuv4qBF84cra6jm2zmeldglsWSGS69Wsx/MzqkA7MCoPVn
4jtSheMgig6Aq93ntyoGdzHWOXjL1/jQuXUX36z3O3IagiuaSWR923PDK7fGYSwkhRUpJC1WjGzK
6Wjlgg4KlEdy3OWDco43mDgpS6Xv1RrLelqA6JfMFBHlL/ydykDjXY5pFFQYmhuU2uXo1uCDjBse
pD6Thbd+vypHVhzYwd3HOOPfCKt1dDK89Vs10b2YVCjqKTmrJt+TxU/sI0bGprPjlSSSrpGl88WC
LZ9VR4kfjr01w0W074sPlA2iCuIKjUn7VE81FEKByblonOpMC2Cr+dkEfW8/oG26D1Yu+w9KM76S
omLxsdGlc8VgxUiiniwygAPm82pTbx2ntxpvoK8M2PpS283y748zsik1QaZpi9I/hQIJh2NZwCDi
44G3ZlBaNDDvXSqLUq6wq/AwYcaD701at/xZ/ih/62IbloXoUcM7XuQ2gx2JyqG3H9zZ7XLX4hj/
zF/R978jymSfdnJgdoyidSnGn1IUU7yq8wry+L6UZFZyyauyaXXeuE0oX+fikYl+vHiKlO7Z2ktC
I4eC3ACT54zk867iEjmDla4+8WZXUuWmnsZU3qC0/Bc0WRESdlxVxCsmomUjd4yKPS067qbcIuQy
gqN41fB7p1tM1FQ0BPG8PMMMFOL58xBqy7dDi2p6wSlOItkjb1+066Z5rmaHZkxLVoHPCsjYmffv
JGmkDTyYfMkiaj3GJCSmFqeU39qjV2V4dxWy76zib3silQLnxBjf6scgKgZe2NeM/3ivBVGIkde9
FanZ7fe/79FyWT814L1G7M6kR+Tz2TFySA1oY8lMRMwKAQ5OIcEGuKJsYY5STW7JM3NNxQ9kPEAz
eurVpnUCw3CEFS5USYCpxM4xPYoPnkg8q1WHzBY8eRzgGvi2Jj45VIbJDdI0CeYmS4fHuuccdVr7
UiEV3Lwg9OomOy6D8fDB0O4RXAq41UYJY9p+yw10NwZqm6Kx7TMnkxobzFoiw+CbOXSsO3tPV+CN
2RNPW2vYTgHjUbKsK15gPQK+3uSPnXKTw0NNphrcHa6lHdZ314DNy5DsylQw2fk33qB0qFzmrOox
AMIJsKhm+KybRtccsD/Zvv/VFVL4CPZuzrMzTWyPDrciFKSTLfnmTJJ4iMpKXQzS7VhNMdbjvxBv
e8AMzByAZMGafJqkSNHMxDjMo78cmazkJjYbhxwWBqcg6p/JsrVuWQpMRssms9WgLAdKGyHEp6t2
7vtczg3TzJ5tGr3s5woEnB3l7NBb91KP0KCJgkrixrO7KCzGcVOeE3RKysroPUpM+CYUsJlEth5F
jYwdYuf6c3pt5brukBqDzrM1a+e6C3aXQ2NfIb+eAuy1QbrkFGxTr3zprP4kzEOspPEBak5k0gqT
XdBaef98tLjo7o4M8MNmVslG86sOaC28ZObn3/0L95u/wG+8r7xPTQyy3VEH4baiQoD9L8r4eyoT
U3SyqhNvP+eGyibWVfrF23yHUPIYHQem/09mkvYio3DGtlSIUGVZGiHg2TB3/+tSe0EX+kIH83+B
4Cb+g09N402QURc6yeo94Eojp+itOmPbXzA/cHvB8OXX2KisZE+uXlu9bQvLsXnwZTxq1p26me6i
deioiqCFfKyVOb/7CkeI+ZG5Qzk+Ptb3X7kP5lHVpgKtfC4MduV1L06Xg6lm2U44j0yvN15Dtg2V
e/Ah2hc+FK6wWvVQaVcc2AxKH2tUyOqtcR4pxoz18pJMWz1n6hxsHkouRnH0lKH8zi/m6t2MJXvu
JxvLnqH5o7Fg9tXLzg8Ded++pwdA4UKRpILl+NQiAXuWtSgvkkeNSgsY/5wwZ4lSWKj2Ga8YXBfS
GuwR/bkq2+WeJkNsnheDOD/ymR8yFS4iqy8gqTI+V31PPDh6wJFnieVzur+8l7KFWDeUPA12aSFu
IlSpSF41D1B12XPTBQhkivoO+92MQt9NZCnZtb2sR2K7tF95c1DE4oEwvCtspm7qzhhS+eqtuG2t
O8uSoqya+BGVYa+I+5YG5qKiUx+vuc/p7NM2GahqkkyzFimPWSEsx97o0iC6xcvgQRN8J3O1SJeX
wD4/SiqcjhWxU2ZlA04Nxnr8L57JfNtFaMw4n3aSWGdml7mqrR6KDMKGfWOp2fpqan7suuWqCR1F
s7YuR5pgax45b2G9dU3mFdgPBXT+7RqVdte2En4z32hYardxmgrL06qEckL+wrzd4s66J7StjOVA
DP2gM3d8R7rZds8Gd9uFRsiEmO+ALkINVQt///ajlqZjy3VzXf96i/P9jY4x3qfRIXDV4HcSz9iR
RkSx7P26VBq8xViFSa8JNXHEzOPnpezA8sVjNZdR5uoXNJ6p/Lm9miDX3H/VU676v6mBTS73s8Zz
FKFMfwwgPhVi9tJI99TZl97mf2j+U88nJwucuNK1fGx+QkfMdTqZ4Hfiacrf+08SyeEVQH+svPIN
pj1V5rOtHIZxk3djzfwOOWK06px+bKphchaK3vfXtc2tlM9rP96L90C6kOagRTrAKnKDM9T6QAri
fPFZTWiMwahaAUezEaXVv9gp41sJrHa2xMTdcDwyrEuO97+cYxaFV4PL9amKb2S71EIei/GGCU2d
63OeL+2yheiohM3fib9R7TI/5gp4Vu3DurNdVl9jFJmFwXB+M3ie8nJYXyrEF7fAjNOhwf93aBbg
QWj4K8E4d1aME53IU5ljtN6Knp1w9G56qAkunQYuLp7EuPVWPszFXaViDX46tnQNZaD1qBYY67DT
HMbO0+ysYSQvfRzF8f9NqxJDpKuwf7+LiNHoIPggG0Vm/WCX6rMJlOj8rTxeXjFBdGkvEhb0zDRz
DONS+y+mt+Cky3UgU8kS2l86DuNZKQsW0RI6OGfS2IwhkaNI7w/9FauaR1VLHAsO9rozz5X349AM
JiIJRoLR+10wAZ4YGqDlezV5Git+4lLTJLHGRQfzVnUb/CWIy3mwjpc99bPiy1ietzcpWVED7TlZ
TFw+jSXGZ0/43aluucVoG+MN1/26KKSKsLSP+4L/aXBh9ZPLTfdfI503+z2AEAJqKvXKefqXZH7Z
v8Trhz9Qja8VKQfnjtgo8srnKpIQtxKr8/hh7djIx3ugTCCDeW69Z7yRnMeD2qwO02O4Z16W4caA
gaGw1Y/dwBdhGiy2Jtu/tjY/CvB48XgujFK/l9r7CzD6GkpxuH4thplR99mfsarZZ4vrr9snA64s
erOue/GX4IPzvelDDZfdMCul4ATZoOimi++sOD4zq1dD719b89TgPPsYrC5SscQtta8fDxTyPFyY
duC+LD3Sjci2fK2ZINOtJ8o02a/67BnWtRI4sEfUc/9GLDHMMC7WsmNTem4oiOQDs/aAdWhfeK6l
C0nQSg+s+xrMEoXnKNM1FNEu/vIyfbYchJg+qKXL32tlsyq9p9de4Lbdfv/VLjj3YUhcQLRLLELy
2YltastBxlWfxywTIQya1ILRzDLK47yZq2wmEW6kuH6l/S92DMbE4fqF9Qunsv3G1FU+ZGhaO5c/
G8nmXcocO9SHPPlzxXhfvbDBnRoczhXd+rk+E9YbjOAReOz6ZSyf2bFz+JFalqDwCMmt+AvN/bUC
pUQMYYXqpKEzqaQmHHYZOme5XG8KqpjnpaPECMthpmLK5tX9rtIlXQRSLYTDtlIjSa+5j3Myf52+
zJJEwGxrDIVyTFX06tlyFCCQMG4yDYiQVywL0N9nppYdQdgOY3uvQw9dVXG//USUTy00g3W91555
dLokKCAUWgd+1yHB/bg0VckzyGUH7CHk/v/iiP6P9pjIkTNhby03RqVPoYHxLx82SyiSLUmuYmS1
u3UVqpflJKSne1fmDgYEkL4hQASJMmBbaJ4YP1iuY/SkPfkySHpD/TCDvReRUuFbuHtRebsvK/eU
kG4teXnWX0im4vLYZYD8evxs10FPyMDxBPbmOjt+B2/uBuuYO8PhcvY0yNJFXJDsBtdIf3Hvhn2M
j/Q8sfwOk4dFPcWnREV+GRgkAN5+JDVGzR0PmVIy1UpEToXqBuHIEXQksjGOve6KbsEZHSF/rB9O
RbjZr1WxG7NORJM3BI7+rYevVz4xBI8q7VGDMl4sJlCvoiSxs9iKrtiN/OhwEc8bGd20codcJX3P
67OVtXrDuDLLQ5LAuNYOhmQt+w8onxDDFzS2FoEUkEJ42raCQL4xKJC9aTawLZoLpad2KG7ZGIu4
iNuve9/PKe3wSa6E1/fCe2Qj1dBqZRLr7huDL9ZITqVjUsLmgg102PJiBQIJDeyMCPfQ5O68W5eX
CZ7nMirYkxQ9dojdx3v1zDOplVvI5C7xejNDXQcxRJ4DBF27siiGcpYoZp6Fu/rodw3XNHXKFALJ
G/341qEylwm33RaPz5rN/g6UY+TzKF6JCqn1Uvm46Y/B52j7eSEZpmGlXoYGUjYc8kkN64MJn+Tb
fP6uSPi0JYbJENQ3UrSDOMr5WSxc7a4xDmnS9pOw45B/vwtnsjwwoq6QvBa3D3XK6ZjsKpPTmx7h
vXPl1af9yIRuAamfkDyC35V/3EMbY3fZm5Qf2kROsYmOO+CreiNbRLT4SLf4nd1lJOL/aFQlKC4K
V0E4zINDtxtsCMmaphpqjfYdhLUrgetzPyzMp9kxIyZG+q714w7SRlBUEYkycwdPXDxZ2CKsLKE3
6x9beoD51Tiab+PKbE1xF5w/JZjS3+wCKKdMDG00X4DuYykxjt6jnD0bVgmriGyr2544daBBQkGC
Ym6QrWTBEC/gbCCcHTA3TPXxIn9l3/6G6g6ynSsCvOP+7hw4lppYNxbZz6VhA193b6Pn3Mz11o58
L74SP+vfxT+DLWSqsHD+cYoTndWpkPh0yK135d1UTiZM6qodUcza6sTbPemqaS9KBmZEGG8lVY8S
7bksvv7QvPRiTkQ/Avgxb8XaKsSrcfyJzMBjKIFqz1FELa10pRCnIDF5mr4a0OlD8PkLVZylQaNg
QJZruv1BCXAsxef85xA1gPSonEktza3oqIatix86YPqybMHwf0AtxbUSlyULMIegWMIbOH57R22Q
Oiz0LJqSYQz/6EtZvcrUE2A8p0E+rkKoLJ0lk/u/UYn+U9EcJGRf55ndn9g1Dzsy441/rXhQ/abi
aPchQ+KofETv3xXWVDaG1e04fSdM9+89gc9oWCzAtr0+nPDh/0lWbRU2ONnLX1SfpsAWkG0oQxq4
RYDgHHSe6h4YItWWjecz1H6qsVDWKtY53/4e+NBsuGwz1V7lE6N3rLIm7BikfrFYUl0qPgOlM3dO
GO8dDUOUbjk73Xyc4/iC5+laDT0mcXp++2yXqoo94QOzou6EPEePfNAIZMde+vW976m/0P1La9PQ
yeU7+bk/FTK9aMP4zI2yKXlwXs2TiZsuIsVdJf/QoU0XiUL6ExbpQNJbKTCZ0EeLq0mcH0Mg3mYg
G5nCyu2gwelrhMP5bwVcF8XFnzCBqy6RgbI8OTketnIMW+W5/vJYV1l6bqNydDIyzjkUnr8TMRMz
TruqIaMsNTbeedi24ax/zEwjdG+nmik5h1PasMO6ajabi34cIp8z88BkskXzcJYsmh1CBLMGORT9
mTre4ZLdhE+iMst5Gar9MkxNgRpssT/2bDDDA0pUE52CoohZ0vpcBagksyP9ZpCiom/aiJid6LJf
OpR93TaFJTJZBtJCfvYZnVvlOlyJg+9m7s7+Ut6Kfl6b6REOcFMyn/ryVUAhmY+LdgcD4PZBVr3O
VpEkHk82oNpGz0yEcw46HrEqHU9getKHmNqg+qayxey2fD4VcgpK5L+Xat2fm+eL1Ygitk7uPY2R
cF8gH0nIe6LnfZzErRZvKAHuQUJkdXH2D0vACkhRt6TrjsDzsn41gEmUk5Z0qBfPxfXfclmIL0pH
e4gjIidZPP8eaXNzyD65Sezn8KegnG6nV3khn4/hq7Ztz0yL51uRRG/+AbNrIVUh0Cih6f0dvwNv
8l55y5vMp7/3dVXhPxz//O2LttPzxMdkX80OTjU1y0Nrcq68R0dWx1xrsA2ZpcbzyTiFgRt2HTm2
1nERPWGR63duyFkk1ti7/7Dpw1e0l+mistVWLJqGr4YVpl0lXS2umpGvR/eR8yqLb4OB5ubv/G2z
O1TBMq/59veUyW9r73Lmc2NI8hH/2w9NPQbUseNEDe8wEWwfK/H5sZWZXCcmzHCXGO9ry2aV7Dz5
q0wvfTLwSz7zjZz1qKS/EJSQxJJfs8oNBbd2U0IuigbSmZunODawo1ORWY7YvmEFedt/LGeK9lD6
0NMkgmgq2FhmwH2HMWjmd91//yU/dd25JlQq6wHqGoRO171jz6b94HdsBlG4T3ddFFl75Me/DNh9
z7VfDXNTisxj2/m8mkSKoaX4hzVmp5nBgkdP7t/03XE314rOz79USGzyv8OiS+XvIsJ9LWyxV4Ml
biOQ0NA/ksiCq/lpPvudjcLRkbEP2RvYnL4HYrfQAsnWGpdxtCiFsMst4msHMMwne3cjJRWp7SVQ
pl899KWZ80VjJk+3Rh/8lrOAD/iuxlfjFG9QXbuaBPvnwYugnUp27Ul7YafRJIBrbNXAaQD3EAks
kvxu1kU6SLzaCZ4A0hSi9VNUGlfrfJIN29COKJq1NhjbimN8cFth2HnT7TeZeoxdliFYN3g/gblr
1IR1kr9SpEb1V/h8fCDzRXuXula6Jp7O6KW8NEhbdjGTeIg51SOD7DQ9Xc3TI+XDm2/m4ntXvjTf
fy+nj6jVB758brCLlHJsCfmKsNJj1zbO4CoLQu1Efs6s4tYtupLKG62QYSHYZnqfrhset5lwA3EU
o4Guv/CzywMxVnlNVVzMrTMHVPm7rl/7t+YVWfjELSj2jUQ0es1xGJvChVdWTCVQIF/9NzcdXz2K
7Zhtq1OcFJEGqyoDOGNLsVxxPAt40vedFDDm6177eAS/Id9s0xkNxPbwNyXzlo6mPAHnTKO70hSD
hil3mGmo2T7FM+Zdo4GKAouK9wlU1xOQ37EoMCNN6eaAJirqKzBQRGqc3ce/qIx5VphWmPXSBeSG
29qSENBr3NSqzmbNH/DjVVPJKSAvuhzT+pZhlfYoy5JCYEPPIR5G4Y3EL294D9JjHm0jyeEltTI1
fDQSUBZ05deA5X8872OTyV6q3NF6hzEX22l0r7VgeI3mQD3x6GftkLaO01jdCnzOaSE/U0bIjIhK
aezRbJ21bNP2nO6tJ5doTcU0ezpjS4v56sP1qVIAcIdJ3QPp7QGkQ9fTpfx5lBVDkPUnP4pcKXRA
CpXpS/iLdBCbdT6ZLShcsqPt7+pJmqZXsCVrkcDHQGQESBQG+EuEHU0+MnpjlYs2wzaL53M4sfqp
Uroa5ff5w7e6s3JrnVcM9Iz2ZkEXwLLDRV1wagrODPnrN46UDclDot8BM8V+b8Pb3MxBbcpLC7MA
PSA9v5g5mhVAtvQ9D2Yp9nt7nQc82nuq25KFNNtydVKmG/vNfF1HNmPnyI3Db9OxfjbUJULlkm3n
+xHOJSoLCACZlWiTgxyU3jI5lRvqVRMXX7WbcCYe87YxR++rafeweDqJIetCcRCrQRa3IO3dhaKH
K5vmWueypBtrF2Qnuj0vMHCy+lPIRfB134Pebrz4W328uZ29xgIiwvy68upF/1wTkyUM3cJmEm1u
e1JwLFIg5Lsz+1L5pudH5jRsnC5Blbv8pXMyBwEzndk3XMqzDGijII30eGTgzoojM0+rMxaF97FI
jV9/DyPjRBJV+PHxCJolvPd3OBBykt9fgZq2MBDO/OPntHVzyB2P8v9zfR2JHidTE/razQ3jU0G9
ykUG6p7nRflY1w/qJDzT2p/Mz9YyasFyaOrNHFz3rbntjvSmtL9UY5EWb64r09m3DlTuJTlk+76s
bIfu4XpZso2fGe4HJ+owu7nVoJpETsLDCXNPtItxJvIA9mLgv/OiMwv8lbqpw+4+6gaZ9hNQ8cla
uc1hfCCaqpVHRIIOmbrUI036WsXpqpHsk5TlUMScxsm2Kj/U0q5xhjQqYvTWeNRTp+r9VFTBe99d
CET0vJBarcan+T2wNByUMh2V4d5IzJSGk4V6pEkV/3Q+WSCk8mhLtgVOua+KzfapKKTz+V/N/psY
ejfS+Wt5tuoZWjxwDncd095UAVT07MTTaM6Ba+9RVBbZ7UgLPs+Goe31tW7SzdJMeKa+OGOjKSm+
oBTPjk5LY4WterwzNynyWTMvpG1egCvvFuYUUq7kUd+xDH53gy8n039Vyz5p03zdpdbK1P64V84t
x9H4neJ9HAx3w8Y2WfeWrA8ZLGz+jDHxcH/fHcfNqbqtaMX7PgkVjIvK5GKvTg5qEeez/g3vnOY5
KJ0fhR9/Yc/02SBxVopzhQwzP1fTxX0T1did1+31Q7oEOQOU67Ku586l+2PgHoqvF6IdRwWT8cvh
sYOd6hP6rcZ4SUi1lt7R1/q6VzAy0o3lsYe+aq6fQX++9VbbFh4aFN3smkTSbyAGh4RCs7pI9/7f
GfSMOZFG62frMohwoPp3haPtc4KhwOD6TbS+Xndd9xAPS9OZGPxcZ38XR08IIFaCq6yyHtNMUPFp
ZxJ1FeXL7QJ/QTPz5z5/73P5/Bg8NvQ3+9HzXSG/Kz9WUwZakfaiuQdo9Je/sy9F56yXy3nEGTWz
JoL9vfPBB0OeFOvrdHN1/0iPXmIVsq19tpNrUkAiVaEeZe/5gwNkan9U2qF+sYERPA13oNMV3ZkV
M1W4v0u5UwGuuu7btd+hE3w7dLWt2eo9HJ0m7U82Eu8gdgpXFmbTj/Ztb7f5gm0FvA3xcBEMqJTy
6+oOdfIXPEoyRgnzvNZnlDfHJUeX2o3HwZdpHMyD9OfWfSZU5/c1FpV+YrWrvK7NjIEFhFM+2qI5
m1ud7vr11kuWLo8i4doteHBL4ZnnurOvWbSEM3DGgV+WGUrkTEvSeUFXb9AH39xs2I1iRpXvgl/H
G3++InXr/tAXs/aCiC2azz2haG2zK9ivji0Nvrk772GJN83kF40HMiXEmyZ4/6gxv/dz0WoWDh+f
PLOwGELxQvzfr2XwHionkcILiZYu1dTrWF+GpfTqpacAjq67uLFvkafw7HPwKfaW7LyknHeTKGFU
1tBrsiq9X6SlkMeUwW2FDUS1zQljg7CcthXa5juZfF6jcoI6pf9j6b6WU0myKIB+ERF480oBhXeS
ENILIXPx3sPXz0r1RPR0a3R1BVRlZZ6zzzZO4TDQ10Q4IzxZYJPnDi3C4WpnEwuXe8ViW2D39UHR
q54CArCpy7dBl3rpR3VZiu8/2/Ft8BjaDow/q/vRfiqd4MBI5/P0CmpHYHu79wV15A4NZVS+fJu6
So7u49VYBhkQ6+dYX2vMWex1D9/APRX0LtWcF3twv/Qg96jteMozefgpvj37EGVFXvoS0bu5iKd5
xV/caZPxdDNiZqOMyqJ6eDeonvEr1XBB4Cn8NIfWHuQwWyv9PLpwLG172JrQBcUhlVDRNi+bX791
S0t4bs61Z12M5g+9z66+/byOZn1B6/Wjz/4lWMvDg8Ny/nEwIW1b8NBgl5k9ul5U7ZUqw6XQo43K
Ui9z/EBUub8gJ0L6bD33rF5H+jvVDOLw8O0YH/pbq1mkblAiGnB57J7s1ZDJWsZ4HJwuUeLlpg9j
IAKZKpQnsO2VmiTIZ9U4nCWyfz6SqvxPdw2UoTVNfydz9eIlzv07LzqbTbT63a3a6YqJTMzt9g+K
U95yUihGj23l8mXqxA/Jp9Kx6jr7k0IZOcfBMGEsEOIQa/fYxPsdgRlLJCfA5+LlnJnPfiuAnqgF
37LviqXak3Q2X0s5FqGz2JuHmhYmwwpQA7Tsw88y9hjYocpKgsvsTyVdsuUnl40jTohZPPTMURZS
2THl25cDNLaCEJcPNiEUpxIyc9cPqIDdCZnOSGU9EGL/TOH/1ie8Qp4MvuoTcxftkm0lMZyvYpvp
hop48CxGR8W8KCcT+keyEjgQxc7ma4YFMsykyy7KaTmwmUCAGUBsE0OY/foOdVdd0qlnJH+vvwF8
gGH2H9I8nEohWvtaP21YP7MlM2nd1q8zL2DADOdPt4rv/OIofNEh4PXLbNdkw3M5cTKxfDXgfpY3
gmxbApxn1+7lXaL5I/U2N0JVquebys3Vrr4vtmcvgTiwb2a54h18jGL+c32X9hodS9XVi5fE9sW6
wE1ZRl4o2AQYIyVkF7oPFDWXyi+edRY5S9exosVhiLpvQqsVQ6WMwihaUknpbqSEBgn3cxUvH/HZ
3BMT93Kb5ucfsjyP6y6Ow/otCz1rQuFLv1btLjQZZmcOdsB5AaU6iS+0YF7oqhhM5wIy4OE0DDI6
eg6Fpi4D48uEVxV5u9YkRc4Dfode/bVN1EPWyqyZxdDQ9CIfp1KtJ+qVbhEslK5CDRL35iCXgPCm
ieUeZUbt0ZusxVR6XFqP9v9Y61hIQBc09wUrxcdbad5f3fAIrlh4jX2qNaPlJszGFV0P8g+ujxxW
Ti+Hax8eiNAmj7a0VB6Bqf6VZsVKTmhfCr3D/OCMj2IGZ1WSafBOkRvvFMQkRWrLxfdbXbxmaie4
q8hA9se6Wzx/l9XLuXXKECTdf2fKY4dKCO1b/yOKnmzqbjluezATQKK79GCBqXkdl2V3qy3vVT3L
3LQ3+WoFyXZWY2P6FT7YMNxrl1Jwb5FEY8WbfcJ633SBmLn3VWwThuHydJmLDBZW64eSkZhaM3y9
A5LH5P30m9vySw20Gew2vLhlU3wS4fRRwTcr73+ca9uf9FBOL4MRoN199VMsNHfnqFAaT4qIysN8
K1tPZ9u5Yn9BrvKzTwhJ2b4d0qbYDUeMBDd7eF/toyZWCjKaWe2bPqdNLLl8p8YrRKeWXt5JAt3a
JCvrT0G8d5XI6iPzNZn0ihr3bDB+Cflxnr0VXnIGN6OBVXVjPApBMVG4MRQ4NFFy8GiYeCBY4vvu
q+vbK/ftK/bFPdpORoVFwbNbsTndEpHFL3GE2dEiuPuktjXAbA4/9dHc72u3hPiimg0ngfW6beQv
6XKC/iE5fF7DY0BvYIwotHTPWMkRUFuuW+SndVXPIdVUpCo4wWWKf1xnfs58Wz3E/2zPbnsQ/itW
jcC45c8rVDvGbMkB96eBelMX7qgsLuv7BBA1qAUWLyAM1kF3KeoOZdIhG9XZoKN7/HnKsLIttO5v
uWdEWfGO2OlIV/Ea7ypkNjE7PjAUCQPz12ujcO1YKvZSY+jjarRc/MvczHvqq2QlKREkBERXZpqh
PC79opsMOk4lOIMOUovCrJ64h5BmG5Fx8WFeS7EGMiZRg4fi9k/WAlQJJcI1TDEODotESIXBVJ/D
33RGxhykNAwXSiysSoH6eL13Z0FjRBc1W9ZnvrJk1WnSy2+ZHuePZzbwN5htX+kYyum2ISN6Ataf
w/LeDw4H+BGlSrGb+mVMP1fc21RK97GbSkdhJ7v/cxjM35KfDFlM7LLXVqYZCDMM4kBYT+hifggf
mfxDO0DV9XcyFDBROLK1yovavuOxy39miuXPY3vVOk2G2zr8+Py9yEczbpfv3HlpDA/V1+1HYcyM
GmqzAWcRbMW4iaEbGyGUe8RAZtDZMLEdXMeq2j+9l0si1+DavjdqLKGuL1rLkVErdquxjMqfJb5Z
KV84sX5svxSWDv0+y4XioPAzK7Fs3X9k2o/Olofnurd3JMbeGDZ16/QJdDwqP/27nxtb+0felslO
5tRYJV408jRl9zGZdqGuLpABN8cX5PG++GTt6tH6g//RA1AQpD6fWuZE7pxh1cRUp+D0R1PL/eqq
AUwsTybDVB9VgsPhy2mQX9I/RwySmxSru6MRZvm5Kb9yR0wWDEmoW60RqQJkTvbpQzgIA9pS0Wgj
UOfMbv8IMqRC1w/z3+acU3V1/rv7QtjWUrBZKubi7MkYpxDI6qcQkJj5zco8uHRUMINz7+j4PcRz
RPnOcozVvPqajUTtoNRoq7ilN068ZRO5DoPhhSeinEkobSrnfqpyA+mny7na4SvbFKguVubRXLdd
cOGAi/iXjm/2vf1JNUzYkoGaU3wzBO0YZm6+XNFSbzIQTfziIVwNwWabrywWHBV/41y7TawXdTqv
CPNC2I5Fsm8TEQaJX+tZakp8eYFDr76eNd3ysmFlHNuksreqZ/5Zu/JO753Hx3EHHL794dsHALCT
3Jp0XIPbvTq2kEt1OpOAa6Vjlel1vGUuPud3DI4khe9sbh2exqadyfKDfJv600q4hA/JT2HAXK9/
8+iOSi8Gr5OB1kDZHiDbCJS8eFY5h3LmLHGjz1bBO9lOcjBvgJBj009EU7kx3CIgDqysaUU+D4/g
x5h5zdGTt3bZWMnmZNm92xh+BXCitGucEuMAJgcSpkwyzx8pEmwwX920Dny/uLRHlgk/hIe0Uc/8
AzgO7EAlxf4MnOgwsWyFweZTCOAQBXceq5D5AJWCz1bud1e/WfzbxiEbm0SF6a4XgkEGkVKQLNp0
EGVpaQC4v7YVgaHk4qprZieFRpA9YXcUfjWSjqnE651XdYhYr+Q1ai/bu0lYDNRk4nEz1uJDY3uH
Z5yqpR9PHHA96W5HiH2K1nWbkQ88cV3DogIuexHlEVjdKRvOIYOKJ4T2VrGR7n/PiahYjAgaUr8i
kQzwzashFB+mGLgqTA9T/fQQXrL51riyz8BQ1dmJEbCl/XnHxtfvw72cHuGWcdmkV88xnVuNQlsv
xlDUsea5rW35LVELBm+5+WDSu/Xvg9urPCqOKqtRMtqca7uRp2Y3pZ2oXcfmJktw8GDeOdQwvfv7
bt6z9skygr2L0wbsdmpO/oH1kGC6gL5+zjJT7U7eNs2lCUZeNsy9Zm74fLFCj23dqpbCpSA5dIiC
2bogGPuCY6NE9et+UaISlvUVADDIfaA7xiQWu9F8vG84ddPx8pWfG31MKtqNbzeexlDdROiQHsPr
x6l1+HYL7RGERMAvPJnBXfyLgaF8yJZkdvarHUyswod7GHK5yKruVYgli+DiVCu6NwJEXUEek9v3
Pm+kuOD2XHmvyJCci80DwG6X30zzg1V9Lilo1nLzj9KvNmFp8tdwxAgwclVsmwZF3o44KHRc8FXI
omelEe6tGZrHNxDGyQjd9GGpP6XgCBTgy3vgroMbtYz+POhGtVHWv0belqw+M/R78yNUx8F81MtZ
iHyfNHMdpojYOsHjxpHod3D7xFU8tBhVWZ9Y5r/5N4AC90XHLyNoWzplX8zN00t5DcS+gBaY/q6+
ccORiWzSh3pxmOsvYztwqaF5mHRPGAVWp03ROQYt/85biqf3SReh3RL91d2xxNiUR+j98I1FiAdE
dWEQpCfqpvoYaIvjeyCg8gKbf6hluj5EcQhJmlXUKR7ZZXz3mutvFMIiPva5O6LGUhu+Imty8kTU
uNRxjmBChlKkgblPJLatDrbEU2PZF9fm0WWJp3VVeYO+ZFFmaaZKo1Bb62ppNINTX3RojS4tJQHo
mJNDH8GrZoeq6q4S16pu5ffSGvko3prMeZuXJUlhMW/uY4BAE8yS/TZO83Sj3BmjcdTD3ti9o9OO
SpVdlpAc4yUEF7yU7jFFyY1MU8Sicr0Y/LQgzYmPBehztJzVgOyNOxy4c99FGqcRyHT9JhmxqRC+
C2M8jR+1ze+lP/XGXVW9whtZU+f2Att4/IibD0scqWdwMQI9hOKE3cWELBS8axpwKaf+keS98/bY
9Z03qIV3wTbsoSUjV5QjON3G/GZzt3eTeb8+rF/kOzYbLVyx+z/cxmxdRXwJUsVthyoCk2qgBC8z
/2sUpvnWulMILUDiJfcCF2/OySBRKXl4USiwMWI5+0BNzPW5/3lb7h9CAnxZNUcxvRjef0tj8RlM
7hvPHr03AtRCAnH9ymXOmNg9Ak6VVVCV/a/Z9rVyX9cOTCnWNcYGMSVFdij5el9NaTY/30oN+zxS
MZ+YTYlTQuQoIcZVfHMfs+DLt7J3E51rj0XD/mjfcfLEz+gNmGZOdfhAJqoKndnYT9UW5kPnmEOH
2RznBbwKnYZ9TdEy8LDaU+wcBA0JR2nfrNPyXlnPNg3V0Twd5uwsd6+FGO9P5rd/U5qZH8DKSJBG
Hq+RS8IuEdpwqi8u3Tdd87FIflXPiXWROU4+LxxQtcSYi1tetlyqrHCdJym8yQooOksaloq0hUAB
ggSzh9m5Zf8YzSrPj1mm8fxAzUJaV+UMR/jkHjF0SRRZsWDfq2/PRKGhyXp7vJ87+7ewyMqPE/+w
FszB7oDddXj3S6/Xjscc/yygCsvgjDn6c6k835t/t1WvgfuqeLRZnR/N1HOMW1li2bBvOFLvH7qL
2cu5g4CzZhf874rlXXuAzN0Xx/3r2pNFqXmoJg0qnc06G4pzlSL6N12y8RbdOQp79sUHnw9M/2bM
obKx3+3rx6ULolgyZdMzhSh2abSF/i/cAz3E5Sv0C7/hxqzjSbEWNNgAfReEoBbRvJr8tne+zQdH
KQzm+6K9+y6etzDzMxx1lVOO94g295cSX9pXRgpKV/K3bRkvA7km17d9jYrdkUGDN3K/vSKSjfJU
6+cWdPnSkmPg9u2rCFtNnHpR1lxacAyjN0Tp4r6SecbIn5qwROV0qzESTNUecEASmTOV37q6KzTJ
LpKqYoZKgks5NDKG/N52mptNuNDY7oZWlwpFDGVg8OEDGCQaQCRSoJHVcARcrK792aO989gVjmZ8
hebb9hFOjvzyNU8G5zIkjBcLTT5pWmSyBasO6vGIveu3e3I84X2a72yRRNNvAQPKdUaovuYboGVv
KotBd+nu1gNjjzcQ2UIwlD783rQp+3uPW7Dw6ANRrpfKXZ7x4peSdzZ928ojIzF/AYesbrHNNadx
fYzSk1eQ4iJfLe4UZxxjJITFwYgr30LDO36SbDWWo+uDmvg5RcN3QZRoQAlnmC2s1H+5tTKWSeXN
gVVgZ+FhwdMOO4NtqaLPpfpS7RTaWB1f6Xf37VyQX+OAWVZHgAwAQg2dcaoJtSl+3D9UP04El7hI
83Covvh0k3duHlH65TySGMEA1NLT7xhL+BuOaqCYr6nzkVff0p10V4XsIT7HSSTjWQ2qg2i4sDJZ
QfmsKI0IUDAbjh0EunU0W839pDDIV+8f5o6qWWRqos1Dawbtw4yKCnlzXjVU2O4TLWd4GLm2Kdmz
3cIvPm7ofXfcv85xuh0SOWG9g+QQgnHG6GOEabEapBeieVN9kuymcOJiFOB6saMWnJC6LQCM0WGq
ECqyiLyiAIJ2cuODivZefMtKIZcMkYK2LtkF4flWFspT4ByZJ18E6ZByH+U14K3dOc9lQ3tzHJve
MB2oZnrnmtvymUb9UDy3w/eYpjQuzWMoCVL9x2rAzjKBLnBpJkP0s3ifxqGa9nLeHoo75xtjNfYh
159zJdhZOT5mIz9zVEqm9QpFIlfVkoN8sG4fE80DUbviAfXnUAVujGbhrxJQTmejS3U28v4a/I4d
mj0fO8FoL7iOrYIvSTbbO3zvvpNDavWeiMFDlH+U8+t6MRBBvPggvOecsvEScgolZSYHYLZvK2YZ
r/jqREnUCmRAdkXvQdvOuShXc5Ltjj9MZxgaGmgcK8rIl6Il6AOnqSxbiZpFU129s8AkCd7m5HDm
Xq4/mR7Lqc3U7ObZM9rhoaaDdfFTDaj9n0bX7Jj3UZj/AiYUy/f+AYAZOVMVdZTnZhUH3NddzSJN
9Yk83+890RKpstCAU5Wv0PrZRTWZMFrE7FEKY+4aKGXjrOGifvOu0OJOoZtjcfcK2MrzUtn2QmDE
yYTnWX6ex7lSvOU3pQwLkm89+JJJi27y4BB7v78iRyResqc2lUla4AmgFvpglmWdLNvO6QHA7lhf
WWmnFbPWRjL9mjtAKo61BC88jvovSyhhOXUUWq+2lhQScudnX+tjg1K0g0AyJYTxPLxYKbdSdxLr
5Lf5n1k6TvRKPX06rtL1UXtokx+HnxDzQYy5VyG3j7veA/HmlMKbPTV2q0au2MA7Dp2/iSXOMldX
GE5t+ZFMVGcilFeNc47UYshHh38Qxtx8mFq184XWZBEd170dUwhmA3XcEpIGw8F6JteT+gPyN7oy
ezmc253DqVacGtKXsu1JvHPkEGGJKMpNUSJmebHndSDLcjEssSka2Q7mtjulaOfeCw/Fo5lTTJnu
HrvJO+NJMRgV5psse5JxiN5IxZt0M/GSbpqxuw7HduJRc90yxfpWcBkVECbcnWMiDp58OgkuVVdN
HmYyFT+2CnM4RW0zymWiJB6P7IbJy5rP31N4QCWdq+yK7c3nuQEnwe9A2RpQHLjodtMN5s2hU2Tv
JbTt8b7SF26S9dS9xfwsXOxbi2VV6tllg3Viasj6ysfYxkgiyyPnGf5TcVoQpnmcCams45lCR4cS
lc7NMEjMheXqFYUpolkkB+exqeD2OKBAPAuKWU56i266xJv8d78SudA6t7OTl0P32C7Gk8FEKmT0
SA04Na5DTffQvFoQ+4YBmhEjax4gkA6UjpET1/jPN+uoaBb4RlV4a+Y/l21Ab7Z5mT4vceKnUGSr
EOXflrGqcAeJaT/7dIZh+mrTSHfFxbYXIQ9yDXHv3ShmLfSHBVrcdq8/6/s7mylZLcSf5D914c+O
ievLkdzSF5z5Xryd/H1oIMnXASH2BwMVVkDBdK7laFMaEkV2mABhgl6dl3oSOYIh1vKJIMizqTmf
VWGPM7TMXGQE9Zw1cYagKrolmA61VKHAGxgKtJ00JxRKVAwDsJDTC5j3wgBLbUhLEWW3rfOxYntY
nqvfm1Qnm4q/sVK+WfN0zfzCObti2q20jibF7mzq/ljjPO+W/a1D0t2hwRUy3YCisXNS2bjYjnBQ
b6nJasKICwn7Xr2NnrWQV+Lq1RBsXSXs5MRfHEbmhblcIEEWSo2rSHLpzzsjUOtFJsWtZfHli7xt
K9cKJQUqhqH4EHwrN+cF9eNQQcwjQ/E68pEKIeSGnSIbrGM9c2wsV5ghUhXKDC6yEmIj6UYc0ctb
Vfg7e+VVZWMHu9T272DYQ7z9MM0VZHXOT48LIp1WMhNn5A0l6KwWUa7UyNBxbGp+Yn9l7fgXI3s9
+e+NOrxxTVckpyaay0TnoFW4P2qn8xCdSoyCN4ViRXHDAwQsd4lhE27pfSwfaJ/5t/hKzKpMWdJN
z/MSRnzgign8MLi+j5FWl7Ji7u+CaRJ9v0rSoHBiLPJ0eT5OtTZxTnIxmu4pwiH/WBUaGSQN0gCW
2q3cezbKjuzR36ePY7Xk1aqPj3nlJ99fvx93zeS2ncZ8HA33pqcWEukcly5kiea1lfiS1tvb9fMt
mZDQu9dJj9N2rvz4zd2HOJmVecWgpPJzfv/J8wLi/D0oAV6aZ4c/bPrQTBU/L7KNJ/fGJd2Y3+I1
Q6xD77JurIDdp04Waa4in3K4yteOq7fHvVi5PKuZ7PTombln/z0NxNNsM5t5e/fT4ZYuVM7MeMFv
Znzzi2Y+cMlchHn1iQa62+HhAbUm1WVmepq8M/xKFCg/d6Mi2xPX/IIR/JsQmrmIZ12ZY7sRAfde
wh9o61ifjcxjHuzDzNkTP6f0RzhScCzP0CU+daY0WfNXOK2KJKQ4HWuz1OvmwUSObecovwkhQ+RB
t+RgM+8VZoCaIXFOiewCzUwA+qR8G+5fTqvqreOibHPe80DRo+JBwLiJJZwtGgbNz1tg3KGsrVVD
L6fWdswTLPuppHhmq9sf1SyUh1GLNtpj9ExX7qWeEKFJtsYp8FxoLGYdMDQAf+ugv8ZIKQUpZtiY
QeHukFERzX0KtaEAnKTVHWXydej3yUFQ5AsPPYpE1KWlIQKU3o9nE5bKeh7zC6VzvTGVua2akoSE
Xyp0S4D7RfuPs6W5niea6W2LK9ux8CbdXfvt8YVQb6pgzd2GSVmcK8Q4O3ih83BaTd6WjOOODse6
dZ1JtcmpzqG8mv8zes9mW0Rq3i09x+UvtiuX/c0+ObfF5/ToglmkNFoEPRC8kIwyU4wBj8VJ10EP
eQhEWoMb9yc3rtmHbBFymWSGNue8PTNB7TLrQtN5EBXq5K9Sk2f3CCY4G+LlXEYlI6LuNl35vlZ6
2BYtZ2HkJP68V3qYrsmpiQEqXBvwkTtUJp1QW/2+XvsS0UUUnnkXpv2U01kYy3fzVgf55hoInrny
lKzd3l4KdNvrR6qXKpVb23aLQ5Ptq7xs34TGBnw4wcEBznPO/jI6sG8r1kh2evfKad8q/QQfZVKm
Q0OtDomdVXTxbDmOL7/rCFEmcMOSaIbk2IFtUAFntW6QWh11iyInQ4A/qQbeELQS1gvzed2BA8uP
ZXPLckBiZdlIrDK6VtzHJDCr6Uk7fPXmfRej96iWep6D3agn4HVbBpCzIOfwCJAc5eORmGtSK56G
P5zrvh0Wdeh99WPOUoRYsjq18ftBKtjQmz1ahqNNsLkydz3OfhacIhhC4kkvVaV8a/EV/u1wdnKb
c3j579TrItyp6iniPDT3ro89sdqvaqZMrXGftea/s2Fv/XqtWLLmSH+ertdS58S/1/kfozIu665/
9lMz0PF6m6rZw7pyH7dEcvFlj1rC0+bRrpzcR7lV7VoZKUuqxcEoP2iF61Iot66VVj4+5WpsJ1qz
bus+Dm8y/JQ3UwkfQdlrr1xTVofz/XfyNvmX0Hg9FB28eh/l3r7RM7mZDEbhr57H2qnfpLd2qPrY
XtFL+SIwrSDhgK17DUbSHMmdQpP0/CpyVA9Q2quOodArvOzK4S2om8N/vB/vcN3wtXe7bmf3UYFs
ycfs+FSxw9o0q/xb/FxQN5R1iY/ObdEw1WLbGl0F4baSi9cw33WCd/c3Gd100I37trb/OY4zqgFv
yUbZu57q40XXANRnnmtZuI/IeGwXNG2Wbilj3uPyM/TudWxFcuT4PPWSkW/k2ciWX2GE/tx//FNs
AgctHIZHY6WmK4FU7v2BqpRYbBHbo8vUPpTeVF7h4yaVU5nr1eOPHWLlo/E2HocSdPvsKv/Gt6bk
OXY3OI6Wf3gKQEUaaGYmQKHwPPz98/8vArgNLiWeUQtpCsp3H5TBUn5w5iheDIAuR6Crpwl3XoEF
fOCor/LbNjzw37OyEQHbYUb3BmDR77KNPfHfHXH/digYA+8TNeUHbTpDNzmLC5NmazNS534Ufqf7
f+n69C1REQcAV6o0b+U3D4Xi+d/zw9X/QfiAYlf8Rvd0somTzXzcUk20QC61W9MQZlLNVX5b87fS
x+qlSk1a/TLpikFOUop9JtfRyjRM+QTZTv//oQuNlqGwa1KMprx5MHqlsJWtlWMt2Fjtx+ORrCRI
s/UfPtm8cRy7rs9aGHqXlUpRHQeLHdNZHArQF5ihUcff4og0LTE8K4QwtUH289cJ5BkYHtLR9A1Y
1M80sJVQ7QmaTVE6OvbhElXS5b4aTFmZj+ZoALj9AWmDXVz4nAtAcGn0ca4BF3K1xZeH8Na0W5r2
miQ6GS8NMDOetPIgiIlsIZmf9K3SSzd79xmjsEhF+qyRZIxMzcLtWTfCQxY+mK/ED409Ov89fv4w
G//9ocLUs+UZ8/z47mY0cjzYDB0pdsNv10t3JLaU17A1KQkXDzQ+lF9P5UXrVTaFAviz0LqjDeDD
0da1YPZ2Wp30VxjzLuL2v/ZP8SNTxw3tzB0uOAl4JGV7c7F8L+eEG/t3/XPmF+08M7uoiDDRUAWx
jfNs97PN3gkVti+Ju1rbRb1D5xYnstH1lVZgRRMGm3rvTfq9NVShnKpwTaK9y2OwWqLwxFmskLy3
bUVxSCeWuZlBdZ2UX2fo7hUKNPW2vWqfq4ZHNVObf0hKvdCn+eaSrE19o7LyJ/K2R6kfGZlav162
+e2oWAx7iV6Pjb9j7BK5X4oDO7/90xDc2BeQGD/XHxvT9azXDrvmkrvLuYaFYSWGezRze+ohtdhW
ZiB6wR7w3bCF/Sabv/Yi3/GN9SlUEW5f6cXWtH92/7ux1u+5JkYTzBR21d+wQ1tEKSszvIu/m98y
CRMh7v+EXwQohkdcRN2FLiaffEUsNwcvb8f23VzlFuU27fy1MsBhyTfQiAq9LD7Wj3Ph1hQgiKbr
PYYteDNyZhu2z+YdtiP6AK+fexkbtV+MLXwomYOnyxuSxuz/Hz3/d/YZGOKX46ScmqAxa3jsvTp7
nGVhyVGzylwXaoxlFy1MUVdVIcbHc7nPV/v1Xo5JwKNJJd7Eck3LJSek1XS0uErRrNxXFPjftrWL
4/2kUpuVZRsnO0ffS39txNhdFTHHTe078X6yyN5z3Wf80Tfq6iwGm5OoX2WzckgJpBKR1DnhxjsJ
JYkNHcKx2lVXGCTZ+eBAG+HlCWd6MrRNWj/3Zgct5t4ydDwx14pIC+nVCBu2zwR1T6N3GXG7GGVZ
1SuvgfNTnL/X8LtzY7LZ/KMqmHRE2dcq9VqCSEVQfgKebPy3QA/NaNsafjg1XlvLpWvLbbtnCPrj
zeqdGNAGpU9uT0bipcN1W6GIrXyU8u3t3CvUZG9VvS528v1nM1osIi9cQ8cIR9ffx2Ob93qvhGe9
Bz/qKQxr2efn4TKkgl90x2dbAwpSIUoylXp7RHU0p56+wyERZl+3cpbFhTqpXL/bqaDzwzvtTqp3
rYQA2EqGw31FYUGUiK4PBxvtzzGiMviGmntOXqEj/jdLUHNFdIFJmca8KaoJmTMaFzSMqToXArvp
WjNBlH6WrUwT/p2ggxdH8E8K8dBb1+It7gGWeJ3/5sIjv31d9gMqU6jAoxR7p+rELqtVfQgcGXv2
1m1HB7NwZkiNRG/dT9M6V2BuC88ULeSs9K6X5aQ/yLwWXo/GnSpMBScZLKXfRnZUnOupxs9oWSKy
49S8lkCEfLvtyXSAW6LHxYFHx2+dROUQnV9yNaLfXPVzzj6qt62tcYDf0iVCzmjCFaTDzKa+aM7K
i+apc8DdYrCQEZZZZ51KD9XY6pWEsnbz26mk3jRo2dM4pqodQRUCsPrnt6ySqoY4AYe7K311soCG
GmhLeOHe8P4SS3xN71qcJKsW+vXc1MBAKHqgWjo7pHYcGrFRVYX5SEPvULB7tHK2DqeIixb2kyBP
wv9hsYsn8Vd8t6ebb2PVDNFnc5VvtSCda1QOrU2yrzs5pWIoSaE8bj3Ho/B/MFCe+WX5obENgAc/
n7RhT+t2tyylHBMlHhvr/vl1Vk9HWE1rzjIoG6N75V4pTMqIf5sukZGjUArttNbhtannaK8KIiaK
j1CcgUkcaYHJgk9Qfjyjy9dtERVqNvjr7+7yAxTklw+9Y82ZmlcxiO4VpuQUQ7naa2fjIbdZK5WE
UI3vtfsYw0igt7oeOrFZNdZ6KZHMGuRnubet7AaFUg2SMdeHRbd/y97W/Z1HV0kTqNKtdH68GV7b
CVSR47kKYoLxOUkmA6AjA35hzfvX09dqaF+q7IbzmQAFWGZx+iCImaOFvx2KYroZiLMhPQYoZpKK
PaWZRBOa+/CwXNslnKfqPOrofA0ynKTX+oILhPTrQyfrzF1UkwRmNWhueYUF1stMfIzK631bnqxk
nIa/c+avUrnwPAW4wpz6i6EciZEH/Zb+UPkoOWufk1ifMlvXP/PNNZCMP1K5mG6qfM/nMZwN/Q7E
4LxKWETZzLZOyOKBcilZmK1WzYvhiVVZM26Xxuz5M1WB1+crUmx3UzmFhvKnFBjeharkygr2dZvg
WLsauvjJswHZa96oFjdRLdETdpCON88odQniPCgrHWVaaHbTEZ8KEdg59YD97lEE8k0d7794qwg7
oXhzbCdeNOutYLumJztWcOymDr3im7KN6rNoynLlJbPwTq7M8n5SP7CR/OCmAG2wmnsk+ttGQJ8H
CmAqmYFtIxvfi/Fl+ojGk8/8eUjiPDFsF6/QTYx7yWkIX55u0nGmUL9DjvvXNhDPkGLVzcfp6SGE
SikcAj0w02vh0BU/g8S0hi8EUhXq6QsGS/Kzdaw8luI1VKcAyb1iPzKqS0a7b+aGlNjZoSFsldE9
OfO8omxJ1WbD83HQwQkaFweyq5f1Uh0Bg4Nv4Ek7GQgQeSD+yujp82kMY7ZE6/qTtsPl43W7OFgp
tAs/0J4xFXNQ2BI4p0TyHl59lFSumjo3xUXYh165oDVzbKvqFtH6FypQQ71LRreh2UnU85GqRgzP
8ozCbFP5LI2du8nROHQ9kz2XwraO7dPTnoKiV82OJvde6aVzqI4RAi+7biqjai6ML3epmI1Qxj1r
i2EWj3xV33sjhZ91v7h+OYF0/hz2a9nqtZfPltHQdqwncbrqe/xmO0ofbfo1WfRmPcW24BlEq5Xa
/CGyYMTcUFiJw7bDqCHbOJvIO/1Xg9J3qty79ifNUzcdPab79uxLd3jUJTgWHFv1fOt8Kh/f8t1A
HM2UR/O2zJVzMKzIm36FJmUzvYQzBIV2Nk1/Clk2oBp6BDSfLzLnqyN/ooZa8VK+ljs3+RlMHR4c
VEScewQRt/kJO+eWqBgmW+NDdvB56D6ZP4QCVAG/smcbWihcUcc0fdF11j5Fr9mtM6n+ZPP0rEpt
iw7M1Cr5KYynJgERuacHPBo837FZzLarkwZQcBMlSpUJXqAPiejoflRX8fDqnDqUh417/fruX6l6
Fl/PzGsbSfponRl21dWrb5e32eBKFnJvTj6y93jSX3TC9lOYRNfHEDh9eFs0H/hPIGwZ48xzCC2S
5Vdc28blc4Jzmo83j0rOlpepHIazbHP5UbLFKBKlgPv8i+rFk1fbi8xpJ5jePtG6Xdf9SfuQQzLO
c80NlXZXKTVJvBuQ7cEA21cu+/HnY99dPmtPHFjsJTpkWpOvDGKJ74BoS/Ei07TDAhhF2qWbDyv+
uPncHZ0t//3CDfKqk5MaLT0b28ODLK2S+xH5wquk4YUxJw+3r1KhflVrYt5s8i2z1OfYTdS3mUzI
hLeXpi5xqTQpg71Fw+NJ7hvOL2OHE+nil/Qde42BPH7g4fXbsWYQN7NtfCBkGFuIibm95HrXoqbZ
We2Iv0w14ePO5ZwWpfqYD0uJmmLSnCqTwsEmuZ8N/X6HbcEoPXGJCuK8UuYp4/QhyqTLnQF1JNJo
pmk9Ddb9/eH1wI1iz7pgJb5H4lLqp3BqQvNEzqWJ9hMzLJHmZqSeG7wOPjM9SOX21WnRaqzb25/H
0HB7Uj3q81G468sZk4VVd01zYA1S3QX8zWlQaijenuM08pR6WB9jUyaVjV6t4GT9Lh4tsoPhDSh6
2wkKZxta5xKaEBxltf+8MTLIDWjjnBJ4XSsxW003eYC3DXtmtXSUmcTsHPYxeWI+FHkUvpPY9+Qp
uSguULzUuyfrj9b5g7TbnOUT7bVzrlxgK7MaN8LxLDikLublyuoFZFIHFVRmgIJhqZVpGRyvqNwv
LLWQnGfD7S/BdHRUv7XuQqSx2TfJQHA+SjODxmZFVDIce9nF2Xy0KN+/E90J4AkzBjOhpRqfpeqn
UWZeOXRLYxsHxtB0xyZrUvYMUOdvOLBF49MoN1bRQYVULSYHh5Ghs7aATi4plDHxgtaVDdlc+dj9
okrsoVjNqrB186Z0M1fGOK1ftszTN6OQBIILhi/waCaUrTm0OhoQGNWtkt927+l/ZoDV1S7sTTTc
DsJniZe7uBUhOzb9n3BaSgtx83K9rRA1Ino9YC44nMjj9vqCvu492CulYkIAUTUMXCvnn9K9u24f
Fg2g/368mfqzoJomxkvU1JCo5HnPxLIIe0nIiP5dLd4vpASA9AKUxvk2PbdtiYEXrDIG5b9T3ywr
7lkv9zGavWMpeAeXgrUduB2gmmPha4E6BZKcTfeVbaqde5UShPgnvizzckddSMYy+gJs0sZREaye
7hb5pn3mgvE6H/b0p994LTXTtsBjTUpdBgfmzyabsZtldR4hkGdyoLAQJdNPD5zaI53xvOFPMSGS
Q2dB7hydyP4Y/nag2Ah85f+RdF7LiWNRFP0iVSmHV1AOZGPsF5UTQoCEUBZfP0s9Nd09PWMbhMK9
5+yzA5TzW7lhYIDuhs4/71yboAQEcTHTDBMlI4tzPcPqrAXMYVBeoWIyCKbg4QiwQhjXKpCRFY0b
q4hhUksdPYu60x3M53AIcLQDqoHTP/IE2Ij5RuGQtX8owTlFsgs8dyc2EDNtbIJxGAvLzSuWSPGa
iGakKdNYJrR1gyUADL038U5nRx002gm1tQR4zi4/V1aUp+WH+MbKPO8p19xmSeGuxWmGlcwsieOA
bObWB1ZYiJQb3WO2ZSYMmNjFvpCjQBy1FVZsn/XzRSArYM0Jn0ePQXi9sD/lMCE60UkiF2OoJ/Il
lMWFc5O8vLs5JOUwrNdIjeQHtD23KIwq1nKOk11xdrtbcD9XTLm4C2lm6DnoCU+Zz5YQPHDia+yX
Bmf+saJZcK/SOxQCOiImHZTG/CoUz5NxaNI+eONfunbTG+g4mUsiDMkY98Ett1EGxVpFKwbeBNQ0
EfZoXGwzBDBoFlWdMBE/of9YJpfDc+6uUIoAH9mPoyLHFlmUw5kh70laE23pFMds9byDSJLasz31
LrdsE+KKgT0w9gWUy3MtqBJQKwOYSq54rPro5TZnNiHZLnYGmgxzNglinV0LAGe34AbvV55HlByn
YH4b1EvP9fPuC+DTeCCztOBP03lzaXyFGlc6E7Vqz3yom3U+ovNA5q8QaGFA0+I8iiWznQcXq4zw
D9mjcp5qnsNLYN0YIHryhHXpMMOTDijVfD3WTA2fDJfQJ7v0/gzLdWZ/BmFZ/HMNUjwX2ACxIhpX
a/paxCzj/KlNa36Oq58OrmJFJBKDQtkDXGM4CNTOxaU/g8G6nnatOxGvx2PxcNbth/T0MVnT5CXh
UIJoc6Iom3Qcixf1zUVBvrzE7Ry92z+2z8ozWMKkGDO+WaQsU5POSVwo4O8nrD3pdGdfWMC87Mzj
C7MpmwOypm2ViQ7voN8dlgGrooMR3WlLaJKhO1TM8H55TuEaoKVj1YoeCCAgv+u+UR54+nGbAMDC
8IPj56lUafAYH0HL4xVh0F/R8NN+TBuWVc5DrpE6HX0Xzo5aNL687B5CvbVrPsgrf7qv1aXe671j
mW4axGZgZZRhi3QI5L/B41Wejhbdbx/r7Irh69I8jiIJREv3FZM43mMm5F0+HjvFFaZ9giFP+ytZ
rvWu/2GHqPW01tzrwGFgsgeMf2a6C0PVXSc4xs9I03jkxqbgPuvPH55mhrZcYkA93cNE0dpTyj7p
bNiKGOGY/Zc4rVMsm5IL8Bm+fE1sGR6VG+e+uCWkFuF0uzunS3+LrIY86eUcPtPgGzWfUNh1x0jA
lBq6T+4MyIh4dqF19IrTBqnX3IJiRT3HetEpJMpxFAvsyWAwrQRrwXJD32AGTF1ZKygX4CTQVnDk
WKglzX2PadEh/bwHwB30UciXQCHgVF+W2092NCh05QfT3Ay2F5y8mjt3ED9qe82WCNUr0mGHhLf5
ucY0Viy85vp+neVVaCkZuSnr9T0Nc/UE9mEsEngYuIqD9dJ3ZCgQ3utZtw+cxAyYN3SZ0UP+IgCb
aZibHNNEJueUHZe9jaf+ihcrq4vuK3sQX54rcOp1Qa/+e0AIcmLONBuVVMs1Iprt55W1CrUNM9k5
QBMZPnxCahdHRPXPTs61KSSiUNxesiEx4aO9FoX4YrzR1yArjv5lFOEL99jy60LeDcyUT4wF+VA6
DLbbcUA5xsyZPcrACA6kUNO+JZbceb9i5Krp9NwO/ihk6zG9xem9wYB23sW3c+Zten4FyeDUhxfL
FmmVhKHhfoI4iib0GrCDOdlZusCOcOepFYt77RwoAi0fl7b3dSd6lg96fmVdBUMnsQ/XtAaDWofw
kIuyu133/B/xk71UgGUq/LPaxMuTh+91YnxpWyeLBmK0Ta+3a/xUjTXElC8x5GrQi/OuQyh7LKbe
w5E/iZZOHQJeYaPdIVhb7FlFOPdB5ibbgrteKrsbDtUvXQUPB3hkhVeHOmfGtOsMKau5KPcVMaQf
tLGNun/evEU2HWozLBvvBoqA4vyBbyrg9QMV20SnIiJPbs1vS9vpVRHMt6rA2O3ZQL9GPglAqZa/
KTZmpzzdFOO6uG4Zdg8iraDPLmanw2dVB1BulGUN++vuTjDjCBvM4wuCy0S67O6Eam5aRE5VtaaL
lsY9u8gTybz8wdqKQLMCmkRue5UXEjaxZ+63jEVNoO4z9ujEqBu7FwRSYjXpT3igXksaC4So44DX
WANKDG/OWkFVq6S4P0EHAoEsq7VGUSQqGBZ9SCqO7aEOMA53iUc5i9IitCh/Badsw6Tm7BmQA1/U
tcXXacSdGUDE1v49z/oMvRDEzAk+AZmgNsTUNQ27rzvGtTObprdpCKZQ9UToYaDU9yUgHqeRZ8AG
sjEWoDHa+D4cSVT8qlES9QTKYAsMZgjIuxAYIEE3UZfCDzA7VL/Zs20OayzoskfISligTC4rHOl9
/Yl7Rg6hnMwPPbMA73kmtJoFxGGFgiUW54Jz00+PXb/pmJzA71jx7uIreEofL8gG0A4h3zzSjd5+
MRVGkcKIPnus5p2SrEg8IHiN5+eAGumNp8SrTrjY6aHy+9qn8GoUbA2LZ768S5glHbD10GGnljEK
KvTKVwICHjw0TJkxizi+YsX+J4czuZSEsSru8MX07toF4l8GrrNh1EAsJ6sf3dA1QKc5f57iqIDQ
aesqDe9Qsczr/iLHzEGvPAAiQAo4SCLPVvIchQY1FVWDhOvE2gIsAmz1qsrWB+deMYDtQ1hS99/n
OFd6JsZTJa4yRtSr0LntO8XzDaOqb+O6vqIP6OAUPG2uRfkrvdyOzHOwfTZA9Y+6xZQPbfu0JTWf
5zbUWzIgQ4Twg6mbj+MplfO5oQcwsLK77HqcRDunzCuQRPoxWSuWlC2ydKBCkQAZ7zHcg6cWWRJ2
2T9pwsidfRmGNHv5AFdZbr/E/N0cwMxwMWFg98AlEIcNOISS+pOB27bTKqfehfT/Ci7PrZILvopl
TvZlshzOvEWuVwU33E15jLppXfN+8iGvHxA6TEIOWjwQCAyywQTgLGZicJO3yXMFQQ/c+/P62x2Z
sKoZ4AxK63WFfM508UewDjnnf4pH/ON+2mvcymiJlD+RT4eV343q8UaGkvX+qkCWHthCtZiE8DFa
oDYDkGDOnBLhgAFxUux1ObVwV0VQTZiprkFrr9d5n5Y/qabwKaFX+pHPA+f5NzfhKhE3m3P1KPSU
o5yxUQujM1W5jQeAsn9QcXD6hNyekQBrkT42qbRl9tA1bt86PTxyhFqBMtJ1BlpGNWv8iOgiGFtM
A6CCuZ3bCw1ZleooJp0I2Ge6Lst1+0xmtyZpL7hYThd5AA76hDr/OcMEyYtx1+tUkyEO4WkYdtaJ
XoU6SmS23NsnOoMLbk93uz+xA2cG1Qf1PgWDMF6iUghUQ/LxWdO3ozUEMHgqxssw1Az3Qm018dOt
tkSL8OyPGBaXFNvNeF2PHy+W10J8s/AsxX+zG6xlA0aQf8/UG2Vzy9CTsz2P2NBejml31Gf9V9Tm
EcbiKjCIWY/OiJUEfL4WMnV6W8GoIo5XQ888xC3MB77VYJuZudDKr1KLy0lvSGKD/t8OSP1mYybq
Xspc6CHEa1GeiQl0ZJk+4o36MzZO1eGyT3/T3ycuA6/K0XDMp2i+zAM4UD4UJRBGMKR4G2UH2EZf
lvU7ap0Rego6ImI6VboapsbNdd+pcbut3zCvQAdynCUJz3N5caAvMz2gx5w6ZQH0bPrF3Rehi48M
KbqwxSOqHiMViuGCOODH7Z35Mc8lRVltvwzfYEZX/uXWSoHN+/iFGT66bHftCaKQiifErJdnQoAm
LGy0iLq4Alwl2j1W1jKWhxf52Dy/5Truys1NCgXpd5oAGJcgGXwwAu9n+UqzeVoRloRtd5Da5DnL
cl0VNUNN/kvMTcBtXrHgVILXw0umC72VcSGxLmWNS+/ekWDwqLCQoqbQp2+q0yZV7fp18U0rEg1X
ZhCJduPauFyRGx4VF8NCLnLluG+3rWDtkKdCn1tg/hCPGYN11eOKCv5ogqKW2JAvi/9FZrnXX5m2
XWDoIY0tfZJ35C8KUDSjXA34JMqHruHj/Fuks7k4qvIbYP7joswG+SR46vQTU75uQevOjTa4qHha
ULAVBICLO/D5uRF/lXylvYgtsWxLxEECj8Idf+AzXXK8s9fcGJOIKpVANevH/YSxPwounFM4IjZQ
KHoXpBVLfF5e2pJbFCcFCj6hIQnWuz33dylKbxCUjVhr1+i0yebtGEVCHs88FnFihEV3wNzZxPo/
6ZqjXOzpVfDlCVI5Qo4xXVcvcQdnudcdGYN1UGmEoQofOuaB7vBPoPMehkXzRY1QNoG8vK26I3/P
yr0ofnIz0rCwjt7vLgnHw5npHlS3F3xnMquxpteiRwt97JnbERUNIyYkjRcWTAnNwpV7jL48ZBJj
7RmEgHOVMaTVT8x7ZjvD/qekQRS30t6Yuwe+KIYanbyFSR7TlbWAKyPq9judQQqKlP7VP3PsT+3O
qh1y2t6kvbxVk8kj7KoGfhFAIMlD8Ketdsjf8291pRzkZP5WMIHwBWTwRuFlJlU8l9psKNWJBRXZ
6CXIYFzVJ9pT6IvEIId6conhH2EeYfmC34VMfJhPIgiXme1gGBmhWdrLfCOf8LP/GX8wCN0TOhka
ejChdcqOE4cD1Mmb86fhgjElr30TYqYZ1kiIkDKAcIkEYPCfSjDgsxFZsfIrY3tcRBK2uQM1RyTu
cA5hNgs9k8GSvHv4+o67OLKQV++AU4h8vH1zTC7+NtdFE12SS6Kv5rxRUpliRvZzC27FLdFzz1nm
tFM2WqAFBoFzmekqEK5mpGuWMQgRRT3jRiUQfHRlF+8XwyuyDT+0w8i30YcjIvmU9vCo4hLA5bqZ
0zmnEJLxMffLgx7eVsAwSAmS7GuGj+f5V0WwffWLMyWpmq8T7NdDHZiE1o90EkxJhTWhTZsxGLyS
+b31TewlTlA4nHe7mz/GLW7H98NMRYBf8FpmPpJ+UFxmfz3g9ExdwDvvxnD4gm3I84ilwKE506BR
jSAV2xpr2mhhL4ZMyduYfraKQb3qGJh2T5MJvstRwSvCF5lUaIpSa32DrAHV+8w9QZw488cQlkN5
4pYKCbjmStIfzK4ikDVH7AnM2Xn5Ehj7KpY2uEsha2IEmn5oJe2Ytbv1H60j9r6g4rzvNpTnOvJr
jGILx9qa61sgrotACrMgj19eFutrIWz4b6ChdZNc1ki0IiEBGYqr1RP788tKSObvFN6mtY4Hz3Lc
4XDpPCgLfIZT3ri9Yw4RqIGxerwVSZFkiZYYiYDazOt5F7JJAuzRojRWAz3Ogu704DkNtVAJBXS2
jhbeNrdN/TWeiwAR1SHb5AcDiuDhEXTzLHhxCy5fE7aWa31dxMp2DG9BS6f8M5zyYGS+SrEYj+H1
eD/mgbbVPAaA/Nb3l2MWZ7H1dj2L6+akJGV0j6TPxm3pN1aDwuHfqdade4SP7Yqu823006COrOQR
C/x+xP05Z/QG7Pn1jDlfh/bMy/47dxVqeL7hFap0NPG4nE7yT3tukLRsb4hcF9PpfqzPCILi7JBT
Ah/TPTN597JS8JE5jqGVCJ9FrK47potrdS950vbl5RyttBX34vqFN+cDAGs3/Q6b7oNTfSGne6es
0ljBS2g+XnaVlbyRA/PfNXxtJc6LkTQ/D2vRuFkgr1+8IudhdNjxygi+4S6N5Y35W/lI3Hdi8KQs
wYxph6FsUEUTokrof8LKWGlODtKRR7mvnBjYU4yh9Dmw9lLEruog37WxgGPNbBFTk2MbVBhkMOVo
AzhzrharTmoiRxo3ajIH+dLDKwc4lD7SJCkYMfZAG4xzQwLfPhEBrS26cQkSzTN5oKoN++8+olYT
+Wipm/6aQfpRJGkg7IQVdzbqJ+5Q7lH8VvfCboxGv/h3zz3ehNUNTzUmzUnxJ+zSze2NqWb/bphu
H0HdeAeAG32GlTnz0uwzC6Xo8ZdvR7S2wQuJw2N5ezNxbwOcSngVfj7J39rvlsN5fY/+E8oZlSLv
xhdN0t8XaaB/AH3BcxN21g6HT+78Ht6QsNL//V16R9cWjngERQqUs1tirHrsCQYK+IUBCswrbBA+
k7ibO4x5fQz7AiVRgwzlz9XFnczODhPA+uaeLXQmxadx+S752AbjHc1soHDTcPhKIcvAAP5HBzLD
ycn5hnrzXJlbWv+e/uE4b2zFzFPLd+Xm+VWsaImtfcmuaOybI7oCpu9IYpKci6D4aWi5uKKFmj9/
3PlcC6s+qt+JIBE/nra6706YYyignRitLoePTfktwpjdpC53paPbjGDvcy43Rg+EOAKAqtvunO+q
wxg8lzesoLJltv3HvgOvXOgAX0+Hre/OWjIslD2445eB7hOuwlt+JqOEjfcOuyA/s4OtHu8Na91s
r4MzS7oSPrK1+F17ctTsTUIYnus+wcx6L0eDL3+XyNTFSI0EFhmN0ISHe9sjOQnkRGcjBtQLudsZ
pCnrDAi1DRo2h8wvN3pIQwQn5ivbIZZYMdooVnfoaffD8wvy1cjSBQiVrXiNrYjA8MTs9XmcQSh+
aEUfMeHsihnyPPWAYMpQmZWccgngPn5FrxlOwikUs1llpiKlYRnMYknmh8xjTlXrpB5HM5MDoaHU
MVa29vMIDJrQnVaB/Xk9VAGVOGrDEMATIQ+7FSyodFEdoGLygp56bo4QwnBngoAwvCGITD14Nbwm
8IzLrHiJJIHd6Eomxfyu0xlh7XQGfYU5T5uNoRx0VoD8fUd7ds6P1+A44FbBZ4a6gexkWnz2TPDA
SAAYWBDwm6PLi2cQ8PXTw3fszmyMno58f1H4CE1JVloo31NCjw8zoD181mzHqQeDDQKYDVmYyUy2
g6T1cvkbp5KueTUDEnNaHiMiRsSbNOGQmPjHUN0XwtpYs5OiZDtzwhmh5l8UAPeAP+CEwZOEA8ZL
M6ZlaqKeZ8NytqKZCdsdNXGF5Re8WAdKVBt3R8llamL8sL3bXDoIzdicz5EbILLQplbqcwn/gv53
i9Iw9x87YZEASxI4ToE/fx80TT7LEhJCdxxrm5C8WfWLKRZOWcxmjyB/oAU8dTQz4WyUdaaro20D
fAHLwibJZnqcKIVL8HTKS808OmZyv9MRLWMDR26aDxdUMuAqAtShS+CFjB+qizJosOYHPXmdZvV5
Gxer20xgBSJFqueC8s2iFuQDjXNKhPVjxaf7gqgwrwZfxrqMlZ+ZvSAvXfFrJnG/YpLUfpMrUmG8
09qZFnRsGO/FiiuytCSIjRjh62FHhIjpmR6feSZmkFsBGUM4qctyA+2c/4++arS/GaJduRGYJjIQ
m4FClJM9b8EBX9S5eOK0gdKpITEAJpc2KaG0pkwnEcrq3nCm5XBeTJfXs7MzJxZ05giKBbj+QmCB
Mnz+eWZdfgXpHGXA6gRSw44OASCGjSOdbKqfAjZIPWtrW5sIb3w5MgeWTUHtzq0GOXLmNPc/KgME
ulWAaujNOMfYl011eKxuq4rYFPAqbJ+ZaTNz8ThZ+rk7Xn4B4gEJmYiGTAS5LbmdIfcx6tR4tzPu
o/NEj2dy4vXg1vHsTG620hqHl7Mr4rjcbnHCpAePFfzpcSyQtxR5YsD9pORv1PdbaJQgSvOtd8NX
jvsCTvAB8G0+SW56ZssFqsfPDJYw/InIihj3Y+tObkGDheDA88Ey9VjYNECc8R4qV0831WE+BUNC
n43t6NKZZda8Im7OvKxnnACNCD6noCMEoRwXdvo2k+Qgj7CZcA3XgLEj04fjiLyN6M0IdQqnsXdv
BtIsMv4YqqJ5hBj2yQM3zAyZkwxlg4+hvVhA5teYxU0R3T8OPMU7QduXP0uP9d0LG6aoIdjKv+BT
Y2vUC4JPcq590Uhl55OytPs5809g7qXp8+BbXhfnGx1u1vlDYOXlqY4nu9u8EdEmBGwSOpSjf5Ym
NZDiLC67/z3YdtCmFFFt22hauU/KGPAMmBmI2Fhzj82uVc4VnEhZRJhaUbEzfmNlxI7ofCeVfSaV
4IiFL6f6jeJzmeIB+IZD6zInuJX4NLfawl8A3cXyyv4idwk3RSPEC1p0r76y/DLOFL0ftc4M/+Vc
d+lCYqK+KHVXdREpryb7eTBCEUwSpVDmZqcXw1Ywl78Lt/38y/qr6yXElEV3gLeGSTdnYsHQMV04
vMkHYVujY5w1aK/2FGvclW8Zg4JFBZUWX9RFj/OCrRI0AtTuZR+y3TXADstug3EUNijckQzg4U8y
qto2djpt8qVA/E3SwXX2LJAWPztImGb8DPx3eSwLO11jtV0cVgOUn9fiR123zhMzlMKGcYFlskDY
L2YvGXY1hi39ZjY2MlyanfaLPw3OJO8pAykUMBD88FCsA57WiL8p1uJ0MpPT8H0u3PkjGhOO9EuQ
EYaUa/0Z1KB5oAIs0svnQXT1H6z0Kcfx+w6y31bndLOzgGouryHRtTSaPHTMHHS8v9k7TrRZ6gwo
TyGqZ1zkh+Na31DcWdH6W13edtIFRz0mTCUtwJG9hJ2WXVr0tZ8yIF5j3Df9V09WTTIrtcxoPPME
TZ/ZJsOndPjCmJr1VIeF4PQNvdcIW/y7/tEwamTip8tQkabWlYgGZ/UGOq6AMZ+zloyNougosCVS
qp2LBChSa9AFHkZ03+T+BVYCDVgWPY2oQJ4MT0rDqSBgWz+7eogTI1scgkIHKhvhuBRi9rAS8aDz
CO+C8oFpgzPLIzG9gMAMnxIUmCw9TDe+uodjXDy1RBzfqAeI1/oTXrt/yZ0npZEssTo39xAYGx4n
0C40Edri64cms2cVu5e8Kaa3TElyX2OBRKrQW95z1aG1v2Ab923+9Waoke1ynLlS+ACwW9b8gXJ8
Jn3KR4P96TKnY2xBicpsg7a+SoNkZLYEQN36fUx1A/AMjIWvLTp/CC8HZAUyviAod+z7wbjuoIRK
fnX7mr5q7Vjhn9/1uyooTBvbCsX997aIEuxcTsrrjjFfijJqOD5wvGP1JiAP6C18dDvgcyjIpscE
iOE0h4dlwNh4bbbBNHU9aqgdl0UGyeK5qz5eqd3hdiPtOtZXmpntgH/41e1Z+I3b+hYiIMD42sZ/
ZEklRA0MWbIZfcILlcq+t0uGK3DRntg283z0IVairlUFA/ShWZpOaibxfS1MoXX3lj7jPnemx74s
3dehu1CaNIfbrm75I/VmtwLiWH6nLwb/NzVslLC/xRBeM4+bCskGCzJztTQhiBguloh0iEr1BVSQ
KC2UhbgefyYD1yKm1ZiPhAjHQJCH4PX0Xt85jz0C69Vf+V6Qgfqw04eb3TZX+VsYf2W+qONV6WJU
ml4XGgNX+CnYJUlOnu0xjaDZqoXlMOLkcySgcGZ3To6r39C8cKQA84fnxX9ef0q6Qzb27ha17fsl
/0ByZj7Z3daGuKswL1oEqS1UjlIsJoF5ym85oiMsab56QHDBmSRXMrbysDWV/QUjTG0jSSwHF/Ii
+InB17HB9huPy/BITBVbfUatXJyRlCzSGt54jVpkSLokRXI/j31N/NSXYOn4ylzxlbwuWw1BKbwS
x1DW1/eRBfbD/BU/8GpPWuZejKsgy1qrog+e/XYs/SI/Fv3hke4q/GdooFDT84vyUQt1vCNGT3PE
/dzDp66FGQT6k7ndKpL2Hfp7Dh3rG9sEaLo0i9U3f9Tvxspa5Yn8oUHkWEwfLXdhrBFxMTrWl3CH
Or6sYdw8bKOO6gh8VVtliWLZxg4h/s5Y8XunbtpvazcJC1VZVFEV8VLz9xkrdZO96Zv+ndt13/zd
142nQBTmEmFTkbRR7+sBZz5PeGm/jjoUMZNdRS9GHcKi4bKvnlhTfdSRHtS+jAbzu/XzZH6HFEBC
8Yq4c+G5BY2rOSBBwA6tz6tGcMLDW5K6MAr5Kv+wQASPn8q/f+twk2v/BZ/ZJX7Fw1gvzINOdUam
xmzT4QzLSGEKEydufrJghlCKU+XPCEk9/46U1fU9FxZAKEgyoI/g5orfjH1lgVSc7udSuyW8QQRC
LL+MT+Alsunir69u+HgvHIxo2LCbQSTHRxhcnlObMM5A2WV/lmULZO7ixdY7xezT7+lipJdxNywn
HP6uB0NNSu3z0mIJAWOhcy/09dTOV08mlAkL7j6QDWcYPaPdMGkGqzNdNfWtZmUOeGBhbKzYueGY
OWazdo7/Gpm9FCvn++Rk3FLQ6PC7WVE7NDKPnidQHJaeBJJE6QR3FPtKnusXXItN8zT9yUz36jQb
qolcXjGPpP4tY6thX3N2rHGZI+KRgCwbXhf8vAkS198jzh4fFmEf2uIPG5H4clS8XGAHBfsyb274
F5KSWdFHXsbFfbF/LS+gXM2weFFD2OYPeSVW/WNpi43oxhsLa2+4Jo+NMFDabcy1clbC0eGobC7I
cGIuUp7fK+gb1WLRwt5elscGShc7FaqvxUh+hry9frXDm0dIAZPIButLm/39jX+J9ZaQj/1Ttt/v
sELqQF/EfMncL9vC26E7he9IQCyCGNl+nT96GOikmmTee3EorX0zQ0+/9QuGfDLnihn+41CLgQYp
ZXFdLDzQv+1yYxl2L+AFuanb3XR3OzDgUT7ceMGXbzKJ2Go1NQh7DsfD8GPpvc6HqvTEk7m49YuN
htFcdhhwLVm+AcYu0h+BskNTF57lbUb6+YmU2QnawPzln/TnY5NtFhsirBz1x1J5ODjX5bRYMplc
tOdbYE1rFj+qL4OCRpAOCg5zCGIWr3B1PWYIrsK2dpfLul6EiJUWDALXlbNEHtH89OG4PIij2ymb
6r2OVFTmf6YN5e9dgz+xvLyTEjHXWBYNqa0RifY+bMjPOq+AdEOm0BRgF7zfvoREphPA7Sng8jnV
Y6VWSVN8IA/Y8MDAt/JUAN4rbvprqV7eOHw7I6AJyhjQ6Q2hr/MKu1MBoz0ZiW1lCUPu78bT8K55
iscE7YESZJniAc8W0PMkFp71JhvesOGRFpTPUk0MBwCTev6zp/VEpHq8Pbetcws6Eq7wklzQclGn
1MFPCHXH6U5LvFu2AyU9Ay6vOnPza0mGxcXi+l1wu/9pO+Csh3VW9EOGza2nNH88fZWfeSM+m1A7
FkXrdS4wbUYdOHFujcTS7R5KeE1PaXjKJ+EKC0k6vDw8Uv0h93DsdxesNqFnwd8NKirSRWjiSW0E
urnusdoDLjcprAvJDlt8NbYs6TLyiXL5lI4HgmaK302PGAmSAzk8XZD1/u3qCEfNWN5w5hCVVdMF
wqfwV/tdN+caFvh4obL7Mdjkr5/cfEbqUIkOtoU9NqQyHtkR8mYTP2HowH/ovLzaWqjsgO3fMjgU
2vgtkh57kQxCVNDWw3wgFMKE9I87D4P57ShQUt7pPAj9nF3a5Q1r5cYsvpQ6YodyYDlKk7VUu9su
fxEdzWyj/hymk5ZGLR3ME8pjprGorW+oxh4MKEzJVR+u8QJW6s/3/MMofbhEVzofcoU/SMikwBX4
5ddq0PuW+VHSHj9cEbK1OxmONMZIjoWdetH//ZSEbyfx54jXzY8cVJnpvH+Fe+mbsuE+UdFYB/Hh
QsPQhT9p+Cv7Db8M2Gst7e1dX8tKVK3LV5wjHrDyD/P5puAVTveFoxCjdRTIkGTA9G4LPQ+RxZS4
8vGx3u77ix5oMWYfKixB6PytB/FucOpf+Ga4D5SbmRDBoYhg8+NfcfGnfv24mnY363Tw3P8cnkR2
LTT8k570oEGr+NcjId7p+GvkodjNbWfY4oIny7Z8wVjYvuguCSvjV68eChlvYGISpQlvODZkE/FB
6z9N5q3PtQK1hjxhUplHnJEmwoqHjTZ5EvOZLSkxJB+tIEIt7mZECk6l25uCafT9rbSW4sHsw5rF
oF5umDczJ3MY02YrQr1SzQlN06dTVayl9jdwD0irqfX/8Gm6kNm0uJLtgy4YseACUCmNr1Arhg+5
2wr6h77w1uplY5aLb+UTRdH94kqrqjuq3bYArEFGhFnHzxdqZVaTIdIIV5Vsz+wjdgPnT2Cakzom
VoqoIpd/XJyO/o8a/OrexgWJT2/UvNDbfB1gmd32CjxBEVXn6+rbMtw/A7Py1h47F/OtB7FdDjN0
ZuHc9csDEfQVR5yHF/ep2fc1llfCkio4QuduPwDKmSf4DBOYWlxc5mxOxswr89oQ3tEBhimxYtQg
eZzz7zZsXIhVTuryMDEJk4MXXyKzeGBRWFQUdJQQMAsfFyRk5rYZEim1h8rlCAydJoz4VcHuyZzo
En0DeejxdkEjgvJ/fEMIOsvYlzt1L6iuwiTs8ZPfXeGzsdnXr4+fLnP4C9M2vsZzbGJMWrFo6fKv
wq4e3mKWCWmrbIdTfb7uastu2GrbuKTYQfuBOuwXAgSFkDFRmpWGfaN3Uw8tuZUUk2qFjp/aLrdf
MYOXHU8zmufhjzq9U23kY2+wGMxj227mNti33juqq9JJ1Y1xoRmDOnZLH6F+UIwB9rPY0gZwJi4K
IRjXhZs7FMyId8YlQL1DqZNYOwrwfMsYp4HSr0Pn8vVjhtpkht29EsuM6for9KHOYBQguf6g0WuF
UJywAbp4tbCmka84eAdZyX2RRM9FYs+sA839JgeDjo0uDC7hEwXLzi5W0J4b+Gfu9DX7HVLr4WLP
2oCuDgLhM3rkkeXiT0Bb3X1We3p3SKDaCW50K8VwPC36Eqdla73LpDXCW7bNYVm6xTBnAmFS9CmW
qCEp64HLafd5C8rTHNfpcZ+iEXp9oqy+yrPLwlX7FZhsm3Z6HF5eXdAelTvZgPkSpqEGmD2pT8pN
VgSwBOZKE5xGqVCjQdWQTuDEVR6ezw3SM7PMXHOCnwbJDw0MJqxGH6moZXJMwWJJ8Ir+TcDhCjC2
/HuxbN4IRLtovwUzcRYGvuveuaMavypwu+kLrha4FhPJYaVXESe7V8kM5zP4LwquUGa82G7+mHSN
+5uPmLSXVqzW4v5R+NePWS8NZAUQ+DyaYeU2n0Xx/RK/uy/FvXMVSnGDO5aUhlgKcEPwEEJNFp3i
uQFdL1q6xnuIoZ4KMYvq58pUmnCTBmPDNTpRnv/++7pWIvWr2GmMC6x1liVVg6BH+8l1Mofl8hcm
kn4NDSRRWf8GbV8u2dhmE9/yShtIqfgq6ZDYrBoFk/Ld8J7va/FEDhJJ44PqP9eX668kcqQAckRY
KXh+7m7a59g7meq3gt9CiNvUwi/0mYwWQKS+f7iXqwPsL6KRXKBYJqHlYUUStP3zoHHjqJtnHVU/
VhqgNR2bsKEAJSdBLyLG//K8SoRK0DFlwZbhXwBOEWgHbfAE/Xg3YTNS016N4w2+Vft3t26Qd0CH
2Xormh2vbMkDctmQDGTbkGEpmmgEEWBdIxOjRrALHGIO5aq7xWXh18l0GJiD0ciZXxckjfqCTLZD
pyMWnEOnHu8w/3ntmriadk3+SkpQBqzWgNnL7PP2oUHNMNHCkbj6S3b0fzzd13LqzBIF4Ceiihxu
yTkYjG1uKGxjcs48/fmE/rOrtLVlMRqNJvZ0r149Q1cFxXoLTC6se4JoRCusNVhgIXVTNl7VDLLi
YuRj+4uRFFUmqB7V/rm2hy88frvBxvSYDZLi8dHsmer2LbggfkSxxF8ULwAqAu6XA0rDM8vEoxp9
1B6VJTnDqCPzTePzSqbbiOPmvNMaxStDwFKRqpe9SLE6rwgJSqFai3wjramC6lSQpiFlwKwAEgNG
GKtlW3yGgumghaJkVZ/NCtdv9t6PzKmxGG37qxLL1n3AF5nL4zbVvHBotUIXuAAKbrOL18XAO6U+
ZzdTuxgVht1H7BciLArJJ6QziyQtl56+ogpjrodDwuZeTdlQ7j+onzOZ5n5evxxKiH7jfGkRtQOB
cp8nSiEbKu0e5XEnMbwDmPJE0U1SAaKQ85qOwwtG4Foq9cSy+/hOL8pR1u5kdc7gre//MRDAVmVX
YunVs/su32zUCleGKOjDzOdmUdjQnPPdZ8M8TZ7RLt1YJPWzXL4bmYdCpMObCd9jk1gZD7huKJno
1xPb5uI2jHRF/8zBWdzq22UlAbUVzaO83ucK9s2tXHfNa+pJAZPNJx6Vxbgs/OqP2MjmnyE0Iy3N
YRovpXCkiDWsX7RB1BK/x3sZkmAcr47bY3RBrUv/fZdqXt/S3zibBDVnYmhrg9UbMoT2AZsAPfmt
yYlH3FZs9UIxVPemttj3afx1vbUQ3Wfm9cStdcrUM4w44kZdq3CYnCuBcWLdAJcXzWNdhaDZimOX
Ld0tbrHS/l648k8Xbq2G6f1GU2oQJSjgC7NdNUGUnVXx3K/n8HLVS+Bd8gpOIMgs4n+ehNdo4yz8
ULSseFfOAoAHSHd/OTMD9cMIqrXcb/pNqInHtnb5PjyDd0a+bijjBdCcWiwTl+KNU2P7PlwvCgk8
hdsK0swiAY1V4TC4fYhijac6KdrO+TPeQtsNK5SrRhm+1jDpm1ICpuHSWpb3ZcFh22hXhkhgNnia
zrXjABnLrp1+sLTmCLPperae+wT84NVuoRPMYLgejHvAIT/sJ+lWZpAZqAJslUfOz8cajBWfqDb3
B0Jo7dCal7cif7T1by1zHRzezoOcF7xtB6zWpvdJAG+lidb0upmN9Ytf4DEUn2URBBNi5E3+cW4s
Ys18P72nGqfeUdy0t3t/z2bxRs/RjFs4VtVz7TzYf62/tl9S9i5vkY97P/4OKNa4tPfd3dumeu0u
8pv64x3B3NT5PS7MTjPLvDfIDqnLaXWfg7kYQ8iClJ08M9p/3fvnAbvv59EC1x4PH6MT7iH6YglA
oBfF5dd5QEP9GGb/FDzVfHLCxJ/wNuZq9Wm9Upm0sKQwkT1WZa5/dZiNw+TUO4wAUXr3xm50eT93
Zbn/VUGYmmO03oPjACtGOeMN8AgU5shCtr/3wW1yNbMGEdbP3RgamxTIx+ztADXNk4Fr4uLtWAtw
OPOfKNNd8TxIDs+D6GT9NQ5Kt4pV4+n8qX3uppqraGl2aOSAGvCEpcoA16s3J3OpomT/stMXwy00
z/VXJeJNmZwmuJH4Rg9sFs1ypKGotiZgaTVTxBdxDI9H8Bp0Yb+Rj5yIxu9Ylrb9M3tYKfVNsN2w
l+Bo/Cax+z/b3TSzDdEaDCjocUNMuEPr++zn0D2KbmvyOU93/ZuAFe0sX88/sUWx+dNCzckR0ItE
CdJCgYGocaw/+ktQmvactNFL21UqKrqF+n2Y/Iw98s+/+RvNzuTWjFTmjYcw44/+uLF0NfvadBe/
l+Z6GOBbonBaz8q4mWodS/S+BFaagDMSikLs47YrzOqoWN6yv+kvNKmZjwvMezzYc6B+DCTyef50
QJBTWv9gb3mMVqLpBHRWuop1imU8ykkdDSFkHntS7ATgyWSjn19zzI+n4aqa+MjuykgY5M4cdZjO
O5eWnSYPdN7pa3/YPX3v6o/pZRQPfP2CyfqPnYR5GqnBnkHcboKFMFkAz2IUgC+5/x7q86/AUYeD
r/QW0zNKnmd+ZNVkWH4yt51qp3RAL8F0YxWCGlhY863meAdoBgmnADzWBLQGuXwa1pfVVdDyW3Fl
KgkAx1VSBfJPs+aFSwxzACukWKMAo3ceOcjKC/gH3HF+zhCFFPmlO5/WOI662VyJ95cJ1OPPRZNR
GU53sylxiNk8Wx5nqhWLmv8ZF0yUPIuPyG+i+3hLgUBum1cwWP4SOKYWlXQ/0oq9AY/RwMyHyVp2
MB6k2hveuwG7YTog+MPtsQQP4UX6AyIxj7TsB8wywHu8gmgx8aXG876eyRvCgcVaHVgjjzAhL+8+
lsqAE/gHYUwPsq00Lx3b6XgTWDEDC7TIx3Gz5e9/7Kh0kEc99SAgXv76RzUjzX5yPpVXg9nvbtA+
D/f0mm/pz1M3d8inLLbePck9+Knk0z+UuTSgpws+1CIt2fxZO/3k3ucf42a2mWjNvIir6t/pcz5J
9B4/8R97vYOp5uf2s/9LrEUDsrm7/cyjrccnVe/tVNoRMlFWUlVx2MrfZ3k2jLfc++Hz9Ln/WzFE
WsShKhV5QfTZF2gQhT65/dj4RLlS+h6+v6k87fv6b/13yOWTtqJg96PTp/8WzVR7XEsE9j/xuLn6
Bt6EUHqlY3VcpYL0/Cqucg5gk6mWvfAAIo4lItp9tp+9xCg7owYW9aU1bmbaGQDMefUkFgWHzQ/h
oPCV/XI4hd452Ebq4Lpy4J7KmSudCqC3h0fg62Y9siM4CRINAQM7A85wFLQk8Nfk+3MYl67nCm+4
C0Psa+Xlhn+aF7DrZcWYuBSQrY4Ptmhrvpwl0XligFTzN5R43FrAdjx5GpdEqfSCGY8bCj3wXg5m
uKzoTzG2kxFt/VBR0a0TVG1WSL18NIz7oXXF9Lp7W+KDTdaD1VXTgnVF0JYE9jkOO8IaAZX5E3+a
MccDEDBBvr6Jmpe39Q113K1vSGXfz8DdPMrqq7f1b5ZtfLIZpkdYARUpfS8dP+cgR6bFpVCN/Nhr
is+0ZhnikClGFw5LYs7+czG87BpgXQgRMUgY5EudnRoZ3fe6YOTHdeWBr3nCoSzraSS2YhvRTrKi
nwsA4sSY7BGnSRCKgwNFWjiVSHAQLqOX8hhLpmgQ9OgqtXVqiFNy7iWrQAs89cu5LlZUDiWW9xEM
DIsB1NVi8hg+a+KH2nqxtp4qltNnPj3ZMNK+RwSvgZ3bDyDmAhuzrcTPph3U9B9XZ4MYTAefkJ2D
ufXTPoGj+bZ5GsJuRfqLv/0PF8Dq8nM3ik5JCd3VJKgPEi0gTZzTS+ZTG11/RWnlqPl7ypXGQ7Ru
seZjdBQx89gNMOGgANEhNF3BbHoTCoSSTVzMid2g/ayOr20A0AeLtrZUqUEoApsSmIq/xWR8KDNO
tpKl1ej5fXhHhA7UMXhANwddxdcAwRG4usl3IsnxKzlJ8V+E04DSulK21nf6E40/zoQ1J2h4o/JZ
1PpNwN5Mz7jGHE7lFSNHQYwEfXyfC5ye95/PvivzLaJePr46yOIv+36pP+xxVsyGVJu1ZTeD/2FX
362KlplcY999WmlVPCHfjIER4pm3vbGqBAwL0Sr7/2mS/FNmdav8akQnJOLRFbgG6fJFFhK7viyV
NzSqIYo4GvXJj4AUp8m5eRuOLsPo33ogBPcnwY+Yx2ge+Zn/YszjnTEXfiQLIXubzqqcXTpG1ukv
9ull81+tTZ+jlXVxVDlxDNEiKeGafsWWuGThQl5BJojxPg/7yiNgL1NtBjU4HnUIEEjsWLXPDLjY
//yyBJJ6IfqQ9VuMMfMY9LxCeeHQM9g5P3+IYoo2q93txObDo4XeHl68U+Zl+x7EKmOgWjAenFUE
8hygbjVqoMTyTO6HW9GB6SVghX9hUJQD5swsZWxh0uBxzqAjRib/brOpoYtogMdbEJ2epzaygbBF
gyGuan23RcUCnXtt9GA1fV/g4jX7w5ux/TH9anQJ7Dh3eF0WgXe2xDpH1OqcLEcSpeusdOSNnOFD
WsDtMrePoOOCSWdaoK5OFG21AHP1GcU4g7o/gu6lMNwT5GznIg6QjdGnaXe16nMmv6CLMOfmAlHA
HHG2QIjtUAEBR7iCfeHIE5e2NZ/clWRcjVHBjqv8Pezttmh4Ml+ZC2URaFWbC9NTeIqb+KKDY/mU
hWnGpIQNZzxZnP+EiKfQpmQ5UY3w7XrEa/H7GzrqZfZvkxKnjGMUxW+2teNVVDrE+XJyrduc2tgv
UzxyNo37thOgc5+1xKO8nDUywtJEW/EUt9IKdRzILZUWAGfgIH0jw+2760f/we020RzSIDzSjQ2c
/dvsOUoeBNjrmEIDlF+0lazQNyHlnWJViO1nLP7v81MVaaYwKdkzXhcwzOHVzijY0OLNbJgbUvla
7OcwPP0RNvQxorx3pz/vG4HK+Css8qmgJS1onRSXGzSSy9o2937Cs1S+ret84BOIR7arUTJAM26X
70iBOtzMzf3JXRfb3vVUJZA3o2Ka9NJbVq1SfIMSsy7PXBBaJ8mHHOiSV6/4FLFHOQH/mS2w6/xh
MVjWAkwimpPJETLwBlqoHMKr4K+6QdHthsbWYd3Pjet7bFT3xeTeFf45iPgYBLpLfYlXEh8XeFMt
sZG2aFMyieKpnkKkinR3WaWEzB65Z3UymP/3BUF2OsdoDMcMn6nxooqpIAgrIxx5XLDsIjqIeS4A
nmbr5RUgNZXXunwHJsQPAWAJ0gw1LChOANbisz406/p8W0qO+fPu+VS1nUZDcar2BNvbf/Uuk8jq
nUZ41+jFVx+RfDE+pJGS7ZZOfk8LbsiWWtFVXXwENnj7DiQ0J5D7wbpmpSqYK6jj5ggljvHmLPLx
zNbi0ZqpDz5b4tWl+anjA34OR5aabGVDB7uqPjjAccPH1x1Berj/i2NSHQY+wuWb+dG6CyIEM3bo
PaBhi+f+rEQ5llxh2k1vQWIn0Lv9oy5Ejqfr1lQwtMsmyQyiG8wIbW6TSyYF2/1Uuol13e9kLkZ+
fxubFzrBSj5CE3vdQzuuu8MB2TaFOS9eP+4BD8rWLf0oCkMQqR+z1d8bEyRnUDS+IskhFcJhfCwC
6fVyWWq04KtLadKT6Eacp4PphGhBNuNinh4FisxVOWCWKtgoFjOAKQE76FA76UnXslPi8/ljco3m
PmxgzMvzUzAbdugrDf3VX7p1z1S42ZlSroluJtW0Gawuyo3YgIzxtq6VSQ9io9YWH6ptcIU+QG5L
fzPvmJezo9MSW4EA5bzclazyKJ04l3LaE4I41m+YIwlaaG8xQ+x/Uvz1iCA6IVaKbMuYGy9qmUh5
PDJj2LxDDW+QLSVLEOl3sp61JQGDUbNXilxM5GMO7wMDffzoPE+f2OXxryEoud8/uE2r1VW0Znwb
2mSN9V2EBZBiViNVIRBKpnr/mb3N4bNGmhCH0lDbkUu4O6uCT2IuqSzw5zajot+EYfHzo7v/FDfL
ZE4u1GnIp+Z+m5xz5c7NEMQYtIKfwJ3TDa/JxyMIk+Yb6MVQ6x+igx23hy1qzxJW83myuPlYLQvC
9fgRVwhCD+5mAojvLuVbtH7CsiVkAeYDaw20r0btsReYRIG4H5wd20weAZyxphvBH44rIOwUQvak
5lYAz0wxd6on+E5aSXZ/l22dKImpQFCCLptEEpM4EuQ7dVkzdaywJcWn933xif9K+FB2IGxtwJ+W
3ChXCoxs0GSQn7BqDP5Hwiw84/zzHCnOopXnvnjlQ3OvHUHY+QwRh9Ml2xH0PTnxWwuXaCm9qad1
9EhAQBoQfW87aUYr6gk+2KbcZsatWrA7FvPLzBjoYGZAiOfq/LuUKyXZwzux/GeK3wgm1k31xIlk
VSKqvmG5BUjMX7IshZyev3HdoM7M/JzqAb3kuUZxsyzGv8SCMlLxeEQ64P0xMBIank8cDACXCYDM
6JD56dKGynyeamhaV9tS4miwPEBEuxtg4UAgFgmmEnnLlPhvlU7VWOf+Qzp9zRmXCZVnINYH33Br
M32V1sPMX65NT3ORFZ2xyCS/gTBbMsDFbo/WOIGjBqopPuBjMtoK/Cbxj+TysPGZ77HCWwZwR414
jewH+2eZql7kGASjO5i+tXgE+eupiLiHtBEp4u2LsRWfqvqAkX0RM7Z3eX9cigncXDWEJFX6/7/H
cPy0ppZwMsGsgOExfZ9GxOLjd3QQw7jXE6CLPfcnDTw9/siWL79f8Nb5bX1h41nPTOjSLQZoctNF
IQurMVCSVH33magf+5d1CXPSUfjRdCk9yUSKauw0yai61Z2QWwFkfWiMce2SzjPltZYndvlAdSmC
0f1UiH2XjR5gAXtABJ2IZ6nyH39WlfFLa7A4lZMPFvbm4dkB1J8PTGpHw6u06Y3tRdfl44soW71p
OwH57E4wi2D35wr0I/A5hUiSWYRMn/gZi1KozbkS5PqWgLMALgQQTg1bAe8DXgqhwUktmBPIDA7G
yBJhzJUpIjxckx8DCY1poIgA2QP++nfE65mOPSR6xkfeYWtnwmCIciZxOhMwzYc8Skb2nMQ8YisJ
dAeR8toyGPVUJg533Dd2+S0g1qkkahyHb8Ht8EeS464UHRF1HCgeeDAbjt5ye8XUNRzsCKn9kWAs
KqC3i2+zNpIJqiJvck24dGECUzoXNi2BJCy7W+AoZnIPeRJcOGQ8niqw2diGwFByaBZ7DqK983wf
bBFcu69nu4P1JqwxN6/lhvCZkGK2HtRXZidCyaHOcPWqPBXqwkHYNbF6B54qvd8hL6u8pfahrSmz
EXGT43b50VBDGIIyt5/xrmAt/YvxMBtY68+IDy9/yjdK/slBR8IrzxrHZeWVkwtto82cfb3v8nIX
2sLhQhWTm7WOvYAWUROOU+AJorL3t+AANRW5SR6A3YEo8CqCsriwhNB/Kb3v9W1hNbjYTIBcW7Y2
EHI6UHNeeTTosq7twFPzVTVaw0fZ2P1XNvxPl3eWqv5pYk2jaiCVqkEBu/McQFoPM8VL/QVER+1F
2ESPobUU30ekftSykbDJB1EyxMDJn38sUzogP5KgK+oB/g4r4G4Ve1VJQwv4TXEduq+KZ0zB5ONn
9MhDbieQY8t8T2dcHvLML3c1NcgUN99850tn4hKLDMprLEeBjYVwjafJBYmBV8glWz68IhMLeMXY
E22k3teHvD9k5Cydi+Cajpd/KLcOXVekZlBm8zeF+cf1/XzI7/mFAUq/3iC1a2fZy4tpB1LSnejH
rRr9nok+8KFaxOv14mMw17EKCTKByaAUrR7r90q2GrUjDJzwCeRt8Vd6uTrwHw+KfOyLbHWrPlsL
GvJlCWnAkEZp26UoGP+NhznA14QgAsiopo82/6RPnS7aM0U9u7uAm4/igKcd3oeh1jiWhNlWKzcQ
1NZysJrcUGDmc83jqcMSteinhibZ3HCRKMZ4g/BkiIJi/Il+3A0I4+Lt87XE9IYPtbYoRpoL9CvZ
P9wcAkiCO2uvv2Uz0A2VHpVkacPnFy/BQrMD+ZTxya4WNcL9qY4Ck9VyLiQpapJ1K3mosNTdp0LE
U4YNcl9LPOcfS+6eopMdK+os2RbO6NldzsSeLNy/5ugDGMxQOAnZxbowXUHz1E8ducyTEnMIOpBT
v3K1a2vR93zsi5k1Em1sr1WsBDc8gzCW4qAi60QCne1dSrm+SAFtE8tukoVwqEU+bQ2SmBP6pKlK
mocnjzmrrC3zKDewz60tKJIbROx5jbwf6Wx4gl0Dzz3TfXocSI6JTE2kT7MxuCI/PDuNuIhH6sMm
a9kli+PhX62qvEsL+0MPGTAloDFI0Z/GFhsgIzAeUSzZxJ2WNeH5mKqy+cGjAKhtw3EvJHEUT1YV
LgvjQmX3fuQ7x9URqCJRXbWgwz42fJQB/2tnnSt/FkCWwr+w4tgy7z+udPem4n1pMm6ulpXSetW7
DxOUwJALgzuHtPJ18qQLx/KVv9f3pQFhCXY53oWbjLR+8rDOis0FJ1o2hr4O7dW1tphXFq0zbv8k
rGxp+Z1hSZecQTMH1yHkZLDaUk9ntfwsCBBDx7oRjJc3QXxWZNAxb97K9wCyWJnzevy6yvrYib7f
V4VL5dyHWER5yY9U9eDwGGJdOsL/DxZi2ub4JBSid4bbehAGsHnsLKYM9tn88+PYT6VAA9Nfh3j5
dCmuVszeRATK/WXncCmml5Vx7ZquM/PAmEILvsKaLIQD9zCJdFa7Cg403fYPFeInhkUxfdYY8C3r
6KECxoYnCKz5AiFZIr/elxOr0nxViVezRAuWISFrTwUUxt+YSepQ3I35qrS+9UTNHE+oRY5i2vPb
Qg8DW3JHWcdey2sPjhYygYOFMCrPubCmZRCtQ6xxEWp+D3rSTjPgLgeRRC2FIjVd4AaBaDWRqe+u
HTWxMvxijYAmy0fsi+44p4MXl6+4Rza9APiIg+tD6GKq1l01mmqJrRqBqa4s6/NcaXP+2DWOIDTL
ynNViSarsUtHtO/7bXDX0Elah3ICkJlXs3h9bFPFp6mycbpWM7H32Kq3TFUwF8Wu5Su/bUHc1+1t
prW6t0RBqZ4ijRvXmmV3duoLhJG/ChQeeYuteyeG2x6H/ag1sHBMdXwQdOds2WCBpcp7Q4Bfjn1n
rzX22nUnp3KA8Gel5dgCQcsRKTz6uy5Pvv00+bHtrW/CXRVmqyBA9RzTw9cJ4H+26jzxOovxlaUy
zZUXEXb8mvDv61V7cW5sd2/rdHd9qx3T3Rt69Oq5aJDuy9fN5zzxbn+SYze2nDQOk2CGPfSydULE
gQG5z8/nMqfwbpJtVyOnpRiHZ8C2PABYpJDh72hrP+tHTv2I+M5iOdcW7cQndtpYtnK6vtv42ell
+vhmaMiv4ml3svfho3ZLsOEEUIhZgel0aI+qU+4+HsFuD7b93Pgd0i/O7/aKqQS9KkSiKebeQ9AO
TiREihWU7oei8RBEXr3hOOvqHffCTae5th9xONB8ZDXYHyu7e4HdgvPykI/Wn32fnGr+UblQICGD
cr785XAsAJPXzh8MKI8RDMddiJ1Hqn3e9KLT25AeNtsLyM2WGCOeNq+zIPhoJh99u8aHiX3vfvvA
43P/PN/L8XEz4AXDuXKrp/m3Guvfu2x5y6n22tjAiM2Hi+/cPTVJRBvZba67uTWjrHOZbSliZOHY
SiIFT3bTh6/dM9vaFmJfwG7XGx7dLVfHwSpN27kWp7D8sOqhr8kE1ooramp2Y8xPYMGzIMz6Ntkm
Bk1QGnA5SO9LloEt93TFEDP73rSQ/EYGAY4GhcZZVE3LMeqD076k7wNG5QaJ3zVfqd9YqjBLVGex
Qvo6DESPbxLcM5Jftx7fcTo2vNDX2gzoM1bKYJJ/eyY+otkyvBc09GUbKNL8fpzVc5EaotVxrni9
luJMK4lOBMxnWRG3QC8Amf+aXbqbTO8QK6R4D2G6eBbBTlBKYXHK2pXy5yqsFmWAtsSy5GKd0qV7
qe4+1V0m20J2X9D8xxqzSOM0LvquDHEy3tjGy/p+BD/IobTYg8r0DjtcuKIkRr7WiKgbN0jOaCBy
EtFTFL9/f5B9VqAmezlv/TuNSVA8GT6qR0amwny6Zyoih9ZihWi+14MNKe3wIe8Kh34yiMbQ227y
y2p72Zgz8I9rWSbILTlyVoxZosuPxmZRju9L83qGf9qjCR8FlmPQGp9JIYiTbHHCmzRWnIsuoljW
U8Gc3hIkLxnNr+vxDxbkd9iZe2W7LkYqR7K8iap0pgiqII8RBuvzBmFHeB/yKW7smC5OdpHMcFzM
LmW47zfovwbHllnx+hPJmDxLt12VMrPzaMxL/cWnzBc/iWn2+zqKDgSrvb6BznVv/Uc/+/F8j+b3
vZgfCZLQDQc2fbIKx4LX9X267F2n6Y/t6NravxfZzLAl37kzc/olWdQykAvvifdL59gTknXxOfsZ
f9/69woSjkjx3uJDge0ixul0tEDCFZ+ch9dhtM2q9EXcTNGIk/g+iLP+17xEU2e3L2BQ9Pyvm8Gd
ZYUE6yJCJoRGuuUf5ilVcA9ShnfcdBEkeIGS/BQke91xsY+z7s06x9YmV/aTZMBf9Pou/OliyYQJ
ymSJJ1W/cnDHMFqVz+82/WWm5u0o/EEKr1fW6Me8no29kUEquEQLQpd/nn6h45NAGq8jN00E/tGZ
6eX3ieWe2p5UgmZC09qr0UBC3wO6sNIPHvF8O1pcv82+zpMn+Sbgv8TTYwr5Wo8OXY7RVD4LCTed
BOqf1S8haGnjZHrXqPx9p5vi7Adwfp1oVCOPCo1FJTd8jiBGM9PMxCsvv7qW0tkk8NNWjBnt6mtr
EFa72lN16ko9OyxVt75eXlM/fgpQev1V+VjJfo+/U+/RABtfOnTIIb1L35rzvm6fS+n+uIp4v3fr
PMjoMC35wP88su3nRufJ7NNOAtyvuirv+ha47P0jfJMX2G0ERhazHqyKKRN65XXx5A8LamMC5546
Xf0cvvyZm25+fLpqe/QV16F8nj3vy86O43TJmrsfHdnqzYKvDHz44UtlaJLJ4fc0WL/JwnGAmbaP
e0+ziH4mRoZG2L9eRfH6zU9iIpn2eHKv7Kx+n7PyRiyg2lL0prKKXL+2XZffbSvXYfiZfQczXTRP
5tePlc2F/p1FQSZa+LpltQI1/GNYquGTalyq6kCS+XsmSd1zmzI17MhIvKvOq0x+my5E6eWePBn3
Kev3GOsGV4BsKc3J8EjeeBzq0XQts6s8AFGescMkU0CZV2Qzp2F8jAEb1WysEGH6yDQf1+HG/oBn
yMbQKGqJbrQYbeCusd709qNs+5Ip2zAqvs2o0TefAsS8PsQnuPA5touPvhGQ69pEKvi/7/QdYaJw
kOhTUjvcd8djhlrYPIoUVkr46zpeTn7EWsmmR4xX9S+l6dP1oj8jLemXwT0Vt52Gvy5yQUvrIn4L
u2c4jpU9HM3+lLlfvctYVV49zNnj4Vkyv4Yvkvt/+TQEk25cunb7r9KHiZzDZx7VVQcFhT8k11EV
Ibi2az7MmjgBWsvR+d39i5mTEZKmEAlQ+dSFCLsPA24IK/cwPVj2V++pXqRO3mhSZ7TRdoNzz0fB
5NvPjvPXgC7iONqOgoYyjEeLn8WnvjvKTB4DS0OMKFbatzOAfH/7/K25fQOKwdZkf1HcMAB8ZkUa
wNjznZ3lH9VIUavM1UKlN3+/fWtEO+nsx/492LUaS/Y90/PbcZobWPtXlCL4KKggplCm+q/Gcw5b
3uQQNP7/GylsyzN/kNfwVRNGbTh8/aTeZRNW0nMqSdi45lRjKhwY2sKf8Y/l6HGs9A/JyWHFYFzf
9JfVmWCTw3MrsZsoYrqReDdbmSu30/Qo2tvx3GD2shcpzArsqJ1fqwMNP1oq01r53tV9CQDOvkEL
K7HShEUIuw9Gyb6/NTIyQf1ER9KupphHP9lcfXvMckT3FB35X/WFdSFhmI8LH+ZwEVh3Xqob5bm+
O+mCKs09rz3a/H77S02sypu+F8Qhx0bBXIZt5JKPVjcdeXgJkTgccapaGd30mLOSWZVUWVyHsnGD
hKI168BQe0KrXgKEDEXKBxx29UpXU44jzVA9h8FM+ALKMUqqQyZQboZV4oLFmbJOlACauiUnNl5N
Gbas/yosTKmF4qND6dZTtv2U4g/hMcr80q6/Rng1r5Dpsm/PLibR4rJyLlMjdiKD1OeTHj3QEt9r
uzYeA1bBTP/6uagmS8jbykHwLgRMA+qTXH8xSQwWb2Az0IGpz1Q//R4ReZvuEYX352lC40+fRolH
EZEJ9Jh0E1SSVGvxv2uiyJohzkRxMYmKcrFvppHMHMTTig633U072yL2bqfJIOi4HHDZ21g0vuXn
oN3INLIjijtbEwgA2snEPr8qjWEHOKH0NjR39gNFtLU1SJxQwefNhG1lCvAgbG8dt0Eldny140Gx
RDSC3rceQW/Y+dMoBuw8/6lRlZwafqlhKCwDwEayTkn9xUgKA42YDmzXpvSlhlb5jsUB02jQHHTP
Lp700MDzrxa099YZdRVyu2s3E4l8L7IPUocdPuy8UoSHidaFqdz9/bnz7zq8cHZfYye+xiWJXHkg
OMJOj2R//n6poth8TQLhWZefT5FvCt7TTnxlur+5Gi1nYgmgkF8HsPo1U3nBLV1Y91kaEEaZHvvK
33AKL8I+bgx6l2S5YurLIumZy/e47b9wAIQXnvh34TmvtpC2Zv3YsuK+Mb4eGQzhE3J0IYnzn+nN
s1uJQdFfE96qT/OZ/qCPW7b2F5TmgrvvR2pQOmUzwylP8IKXolQefn+8kk8Vz6C3kHiFFNQli76S
e4QedBn875BHmIFEkpoOnN13NiOE9WGEh/cNb+lzX3Yvr7WE2H2s7Ct7KqvgDbJw4Qif93ISlDmI
U4XslpzyXnfk4sJqkSgdylYe6WyTpttpuFKFz1fn9Xum8Sw9KBwvp59IRzDwQi9X/Kv3l9anxFei
lsBwu22kDrVUUVDe7/37cgQv51C3zhrSoVjBsrHDUha81bnv29WWK8X0m7Nr6aR2bU3xp7M0/nT2
ye74CF8T3PfRr0fCBGEm6sNPYW7/MnETbi/81vCrwj9l5UKysEAelLNswwf9GmxnXnXmRX71dheR
12Ttz7AkHgnL40+Hx8Oz2nQt/2CFe90Msw3L7BymP99K2kECdyR2U2GcdbRjZV53y8/+VhSvcdZQ
oaDgGQu+1IoSFlRKuYTP+9WfHg9+feUgcSBevM6ych2UG4rqW0OQuF+7t79D3wMO/lHEYC+WTl7O
/rT2h59lz7fsgQJJ2tlXwk8KixGYFV4F82dYEn96VJmVJ3yvbP6VRBayd18m89K6F8uW/OFQUHk5
wm+TXVjiPnnHrfAht2QQPP16iVcxPPjVhVXN/jUsjoe93CPh90jgwWc2KL8LiZ3nvieovVdGslN4
tedz3QlvOntSRuHFv2KGF3IPk3ml7EhgUrrob0fuyHDZe1Q3/fB9YbbK6vCUBMlGvCqRv6NkNy7a
vK1fzebaEeT4OpTA/Ud13/p3SwaK0B9/+03GYe16ZteXVVgN4Vvdu7yKIqHDTc8FbzSxeWpMhmgG
QqRE/87h14RfYArx2NMO61W9OZAcndHEgSL3dScabLKCG68vf7ze5S1S3V6pnD3qpW4GJX39Kb2b
/84LcL5XZm7awLkfPitv7RlePxCTve7LIfyK+PeumKiAUgy+niXOpwLdXGcmPXEYK5v98HoU0mLM
jB4gVxg0FtGi47gaU6uWYb5nYhUmy5dDC948mY+8U9LfmPmLdu8bIJkCSZkcyY1mYNJT/7IOC8mE
9nw1ofKEpf1XbD3eTSVUZ2ouG8c8HjSO+vNsIKCH7eGT/OAz1Dm1X1jzbsrOWRrHOF5y7adZouR9
apuiILbmQfdqi1dHkYN3yxowInjG836OB8ilvMrTFzSIszvJ10WYe/ga2YWN4FnVHJyJtcbPmYub
JF7qLEnY0P70hL0x+VKWbvrV4cJxOJa8xIX03rkU/Y79I7jnIRVIm6GYnvsvj1ezStuf/YSZub+w
MM6CBJdOWPhCIMqSz6D9Ay+14DPcyU29wJsuVJTB/7kpi6af1rmgthUzN/WEVspNPebwV1g2hfeJ
Ulx+vcCjt1/lkkKGr0vbr7CgKWoYSWkAhnFbM5V3+5XNJUjvrY4w69xULvLKTN1SwlOQKjfNTeWE
v+4WZOJ9t1/FkcL5FpTaT55/fYu/JAiL4dqn+MXF68PC7/+vVO140X35v4rid38ptQ56n9DbDFPv
u6+NzQ3rDIl4XklRfQtYC8mbT24KCQyc13ouXZ6Na6npuHGF2ThXd/TrYLwCGZW37fSmMI/XTlQ9
9yJFTHIT6CyWu9IJ331WCKvA/XGzKEYDU9hKkPh25FDgdbsoxRatE5Qcru/i7AtNzp+/tovCqZsB
oiaS2oUynuUwnLW3m3oUIuhUpI26IdvDGLqrLOOtC5Z9sIN58bpFAFe7pX9ui8lczOtEM4lif9Vc
v13G+TO/Hk4ZkJM5poX8orvkokBK/1s9y8tDF51QHDfLtnQEj7KRQL+JsYfs3ov0kAM8xfPtJeq3
MsEGI8qqFkG+//OsR8vRWfGMO/4Hf/axhm4ggjC/Tmm55Pa07if4U9gd7TqbTDUW63GEuTU310IK
Tiw5TdWX1fPkcKmM+5kHxrjiVRybK0fZ1g5JW+fQzACtik+9Ka7wdbdjtH/xXmrXzbT2kJY/+zek
hrtLBTHNUlhreAr+TQgaUphVIu9RqGZfIAaoGFj9hW5OEzCJFCLtRZIZcNVLDxYV7NFWmvK2wxev
cgl8rnZlXM6lxFuyqDiNWI+X5oRr8qZ4OdcRBV1y+YCAxX7uK/0b3xbat36i0k31AsKLvANfRn7e
HnNH2RRW9jqfCJGq69Glr5GO9cXnPS0GTCGoxOvfuMPPR9Jn6RitxobJU3W3Kc+xxP6m6vO3LZPw
553qsTxLYIIoLbpB5Vl0JziQsCyeMKU0ExWeRFx4uPjEYWeMgQqoXLxyqmQ47L3FrzWQDBTVg1U5
Vs/+xCBq33bH0m5A0ZbtPD63wDK82TDG8O1ozjHm/cV6vj3XQwXhZbmKgJD6e2Fbt9wlq1ck2YX7
BNvSel0fd9YoHtqJCX5GDEu7ryTgrLLU+tTl9SismZjoYLjHMmaMGpNliT363YhdfZ2alxpQ6q7M
vDPJAvv86BS7miJMMEZRGr49iuteNps/s8Gy8Zbnm9fUPkq9xybjH3PAPlMQdYM+t2joiQcxB0RB
ecOlrrDna210pctHDCv/I+nMthPlgij8RKwFKCi3goyCOMWYG1ZMDIiKKCri0/dX9up/6E4rnKFO
VZ0a9uY4n0AvoX/a4SQ/En5W9ULOjkUg9wFgiqsMHDJD7ZJjCW5JCS/F2TvONaoB6TrH4uk0XIEA
EV2KMYdEoz6GdLw/8FiNhogTn7I8qmaUob0nqmSOtCxhnfvuAO7u+aUh/qjQPQdp7x8f7f3p/fHx
r01VC2LfUUs67a852ZxoKvM97dv87HlDsuhdIIEnYHz5B0wv6mX5o+B4suS8rP0E0ukSKB4dHLAi
3+0XPS+hOS23LLgBg50c3Ad3ZSejwpe0zDE5B09KMu4e2FHkPG4kSScmtbMFALWjcq4ZLo8VCTu6
5jBAMG8fTJizSWZ0MBvM+B9YONz0AzDVcBLGF2cMAn5aolrNaeeeAtVB2SICHPmGWdAktWyIj/XY
6poq2CXP5B+m8ATBEv1eOFcDLNFLcA9ajjsNGhwy2YobbbK8F66jwu6DBgzdXu7t9/Oi8h6c6A46
IQ8Fo4IuoI1wNTS6vGmb6Kfdpvoj8F6zMnl4j+ngtNwrIZT7mBPDbQ+Eru+GnkfqSkLoDTqbw8PL
J7TV9uw7MT06vzKSbCO63QZffd1GZWQ69C6O2myO61NL3Td8BnrarOppf9UkL6AUPy/xhGY0u+dX
OCunuOfAfv53JstNEOKLfYXVxqHa9zjFa3Xyy9LiBjnLaaBeUNZIlJm43tz41iePo1whnl9IsoZn
NqXN/7zA7SNmliUkmyi1IUlSefqWKNdP93LB2lHZEEoLDVf7eoxhXdAJWtv6pAxxSh7zq9f8an/t
1GLTNImE5eBO+r3dNSY0R2Cbloy0SW/zczpcW7ldzR4zrDWWihUC9Oz2AdDqDTpktoRYkuZd6Ff7
A0M2V2JaHFnJow+MLfUSPY8FpI3wFJTf6lSfDhfZTTzBqrTBQrG0VbYE4tI5T8nUX8EptHsB3Ckj
2nWCG521U1VSFHqEyJMEDGEbdIc0NsqMBiGAteV8vzGvIl7H5OndCAA3aIZZlewp4d8OqLeAOHBc
fbFS6hrfUbnQyGY3i4qH6ZjTs4caAGLtv/hZ9KqQtbA0l8sYF/ABjiANFdzOSc7uCCLuf9QJMkqy
54uYuWt8P7x7dHDMqKvDPk1ibTwEG8DPMqru/cNnPd8/vCbdHyenX7HDZEGT3pjBXqCfknN7naH1
h1EbWB999+LcPLDJFApeJnU7PsEiaYJf3CMK55wgx+otmyibF1/sB4oNe48p7AHwzFRxW9Blzw+d
9jeq8O06Md3LFH3aLQbfJm7BNa6SLFsNaY90JNtFKhZbtKADU3g3smgYUVOLV3Xv2wYNKNQL4BbM
mt/xIzkt0YR7mrGGgQIQFQAdoEPQqATm15ojeUpxDvpHKh68ZpLlXmPA35HRZQ8KFYh+dAxCHtUE
/GRPIcl5V8FKyAjOojJBY2sbX717G5W16WHi7RXlRtHf7Jgos4LIGwg2dqbRShBoxwVfUEzSz2FW
zNXeXw1LzEf/vHlRP/CaHmk6aEAPpJd5qRvzbNiNBs1k8PVS7RZEQUqjgdrGDtN3DISCe6E4RY+G
wGyCb9gFvYHznS5aCvwB8kuvMDdVUikGH+n8KHYm0zFxf9WuoQrUVf50eknHFE0D/TymnkLomtxs
W/rV92nSTjb6z3W0sWbk911SNT4qkHYGwVTGVWafF4ZDyZeLE4AEs1uX3Jvorjna9cLJPAG0r9nP
UUFDCj1Ti4p6CqP6P4bXOaQJRndHp2va+64+dDddXAqHJ8//OO0G+MwgdlMGecRD0uBEAc0U8GOQ
IV+x8V3iXoQwJLhYKUo7srUKgePRr2eP+T04LUnH+/rDAyXSHG3oNZ4iNNMW/scxW/+we2ExIL3g
QGaJeyBdxQ2oMBhn7P8IXZ6mxfbiMAoM34auBsHn/GnB96S8DNA9Vg+ILmv2Y30ImvU+oIfhkwIF
vkx/MdcRG4Ka2zcKj1IybgUOTbA0RvxanvwW24lf0jhG+LLNBWYOpAsH3xN7RrHcmAE41feeljQH
BU+KdVOPdXr5QrJ47mUiuhSQ6zFHw1tdXDiEAxyVhJTjTOOBho1xtQERdVu35qQpAVgqNiRto+OI
a3DnkGAlzNguiFoh4xC2xBZAhc8Pc30McSSosAtA6HC79TPBZpMYouxsWn6j4zC4lx+q9EZWjEL4
fY3rsFnfvFWeFhGhWEZ4nRNR6xZtVM5s1beccpaNK/tOO8vt4P1J1G+cLwZL2ms7wrMVlZZoImt5
j87bzicy2iQttdW+3+d6FGgbqVKBn+xXUiH06dkWYL4OT9EYREKTlQ6lcSpUGXbuEjZddVFFXa8e
EdVZmdHFpbmYVMNxl1HfXpJmoJFj/Nq9WntB496K4uH4tnptOPuT6msAmJRHfLSKM/C9tnuiqMEx
tMAXyUGyv9qt6Kqw+bMm6nawYYZe7gzI+x/G7YJTMDFwes+/RYQ2JHi+Qc/8vCyqcHywUBqqp53X
t/ZxTvNfUAV7dr6pElDmns4jMeDQDS2vTvYp7tEl6JwXfQynlBuSd5Vt5S9pFF+2kwe902Cf4H71
bFWJVdqDlfGpP8mHQLlC08s2ovpvH/iV1Qt2Z7sEDaIjvQPdlomncL3+YBdU91EnDc11t7D6MI4L
XDaa8fkAkKYNPXwUfgcU6Ne/LzDxMbGulceUhFxQmN4J3gHD5adHdleNqyzpDl+m/lHVH3nuVXVi
G5SXXI+LUknbjiZxJe31YWrupj1KOTnLzcPwe2CQDCvIPynwvB04BDcc2W5aG7jd6o2b2l/DE+mj
3dOY8LoAQdhd6eYJX9AuaSFKEfjzzB9S/39OTtWm1DZ7NNIlvnxenJ7p3HCk+UJnfZcqgYYc8w3+
4y3ESTnTqEHf4c07F3M8Ln5zyb+5TeEiXg/hKYtrzbvWH5qV6F3yBO749Yp7WqiT/ema0DqAyOU+
6TUFdNVR0z533eKc3Jo57I8k4c5L8KZGPe92dRv4YIAmyYssqjFvPSvVF/WJtNjqdT1QBvql0HHZ
r2eDfnSliTJLa21m0peBkrjhKvco1DhQCDJq6LnXNky1hQfzZa2vRNPPFJpxPJjLi3KfJ5id3NL0
ibl4hv3MssHH608HXBNAOLiDETBECVU0rD2aPT1M1LBQxHTlAndY6Isz8EWDWJtZcftZ/d3bBffa
AwXPpo+LyKLkuKTuI9QXJILRwpgWE4SXAWWTI+ULZxs8BuWLH/W10Zq6WqHz3HSfXBpw+S8NaNWC
6oCHCaQqdy9wGcqPgaDx0U/8g1fffIK9q3xhtLmcPeiuwIziAuHvTgFUnuCVarPy4/6DB9mLm00u
OuyPYQGD2HxiNcrSHqkL3NaMBgxuBbQx4/h1bj+XK/Krtnkj7rL2he5S6JkiZNezD/SyPajLpM6S
bgHAE8A/Gynfp0/1vdz8qLuPWo7whGcwI3aBB/Mbfgw6ajc9MgDycV8F69Pag1XjPug0cwAd+9S+
gPcdrPQFc8hw2P/O1gjI1PYSNLnT8Xz3uA/KwailpeNmdyiQK5xIRxraiKeBwwRKlzkuqCKA5+Lm
wI8FDCzvtFaDFd8C0eJMiVdw+rxoXCgEnLrbe2DV1YORRcv6gkVjQwgTUctInAwQqQn8TbXgl943
/OQKRvjmBnFi39Hm9dFRfzPVvQ1YG2o2iU/Z/N1lT6kzwlZu1Q1tX/ETPkV7GOw9+vhGDxAVG8fL
AzUdOgdvv8r4f98xxj0QKX6eR+eJcwIc1lr5NicK+JKaAyQulxIwnoGhPhvwtcJYIGDUp76j9DxD
tU+ASz1mmuVUwK92gmGZwVq9D++ro2tEd2LtRPJXvcGo2nZEKPA1KaAC0MbD+xmA7ZfwDFbq2oE2
CJmmeynH1zMczqMqQ4QdwMIvNyIaTl244Mru+84Z3hDwms707dmncvzkzWu+caVo2L2TsqOgH4As
Il6//eWdxZuzGqzQYH5b5zt1w0d2LawYCJy+ucIQkoERB0i03YHUpFBGTketPVyyf+DbVpH5yx+1
s8MCM/YeWJ+ACRHqWPZ//4/0SgSBQgPDzgz74BH6iubsMg+rMxrz7RuDhPqtXB5JutJbHhxJ4W3L
l5PHr/mDZs1tsaUMngFeAF3d5LGV5LvsV0uQp1eCiocSzvzNKLIm8RYUDk1kkx/o6rhObMp1/9fE
RwB2/TbaXSNw27s0I6jUH+2GAVxxziHeUYvwWY/rcd/ZgY4OugVe4AYwzFU26ahQ2yhjwHxu23x3
UUbXqMMMg4n/9JqnR3V9lvkDIDBpZAXbE0ChX70eUVevE8KFloxEq72HEOwOwsbSwG7W4W3L/6vG
rjXbOjuEr6jR3dMfTW7gS1trEXX05eK5vpGMJYpI/Efx8zCfvXhmHtBWR9rJB4wE3NISUNOzdwgr
F1y9+DbtuKMwUWhMfgFpAFKz+6OTZAAGozSOgOkA0+fxlzLg21R4Ps9I/usMfcGoZV40g5SOQfGv
OdHwG0mqr0y2G6Ckg70fyvAyZ++jYa1Pw229x8Lwj9Rfr6mrZA41WcZFf7OPQVX3Bis0pabaaj06
nqn8H7P1HpQEXQuvjztcqhs9NX87wtjUP5cCp6/tgesV/PSjtuLVoOQbidQh83tWbzOYgzR6W/MI
C+j8LM3gbnPMTQbn3W0NcxvQQIcVHRGElcj4r6zB6BQ/omIoTHBDUOobVh88e8D55fOgWUY5TvDB
fq33uX2Og1eEqZ5SNTs7r/az47RcvKJ7bERsxs9RcYo9WojO1MdSJ2IxbfTN3gJF7Azd3dAxi/k+
fdK0WWyy9AHTnJne1izbcAB00krzL6vXNp8hCPDO7bLNIc6/mrgBte08q6ZA1sW9qAcmLWiwdw8s
irPhDA3uJj49lP3V4RjQbfKAIQN4Oad2QUhTYW3AAoKa7hx/RHEo/jB9rM1UYMi0CKiqAQUIONWb
7qvE/US4/crNZ4MECB+XoKqRaEnmco4rMCUB8BfgHrA/A9pK5yoFY9EtVFM+N5ib1OxsAcyNjAjK
cmBkdlTR+8DtFg5UfysN3P9DUP9NBFqbmnFIAnI4sEY5JI08dG4JXjgHvx9wbpAFYIyVEZ+Ne/Br
bf6fkeGyglng/Cl8hfqmN1dqD71QrSnnhztg3Uv6kDleI9Q7lNhreU0OqFcNoUAVPUEdEmQoeAhS
REXGPW03aCGU/yChkSNSg4KYRQC1RASO9HME+V8kBSvs1J6jzhp0v0KpqLYj2P9Ah2eTnuv9TPNf
L5wspMgsnVM84DxM2x0gtjMpj79Fu9oXvkUGEwPeCsehCXelEhtQcOpumTTUlZnT6sOKi8TwtPAM
JtkrPE2yRfnRuNZXBpaS8oHqpZfsr3rP5AXLZi8u1r24Bl9YCB3LbR2xNijR+6aXvMBoTdWFEC4Q
afD5YGIkxzWrCzLWvJdIJTZxmcwFNMuV5YF4IJuwUmxNsZal1OYcODOo1nJKiQsk+5U1p+XhtqYd
Bl7GRLgPbyB/5/xXGBGz4AQf5N4XBtUhAEX35AS5oAj0eZelHFErkY+DF7WE0TKhjZ2SKe/loQFi
hlNxFPacwtsWMtHZYdUburd1vb1uMX85V0s/N21jDrOE7BA2HgkG59uEt+NBGJk6md981eJ8JDBI
pEQDKTxgFiqKg9ni30VPTrvoc32j41Sk9TpbXv+P51fdAAuNrK4xnNT1pyI7SONNNEA9Rt9kv9ac
D59Gw1RvEVhOUMS4HlHTd0rNRhfBPOIYczQ1dB3zwRzGkGp9i4Ap7+M3xczDf6wPKxgn91+iZ9ZK
ctvyzLUZ7Ff4yEz7wfFAxyNGOTp/uEGJh+JswEq5w4Jhxeot6v1GXwm5CSXBXPA1fjGieouRZREQ
TBWzyUZmPjs+xwDKQhnz50DsZ+XnExXYI3AFSNTOAMzAhU6w6PBdaDPN06emQHqpUL7C2zUF6Nm3
VsfoEQpbKRHjaW/WX1S+OlVW+E6PUIPf48W3DjB4EIrFVYeOldbTKWHBm23Et1CfAnHcfJI4IaSa
O6+T1/0QR4ZA4ISQQ9xqAMWLE4jnPFyQKxqSUOFJ/emoILQ7U3bFH2KC0s8mV38AH6gyH4LWGgNE
7EMqCYcIXg/uHSSzBEDJpsCuAv3rt7hWPzjYF3nby2O0OgjRbE4/RbPzX0gQoDbBzYGuBIWwBPs/
vvka+kMUH5CnKPfDrMbfErV1jXqiPCZ6ANFIhPvCDrNxQtySpU8200qGwYusC1DfQkKScyxpvkHF
ZC69ch4Bhe9+YCQYUL8XvaIBfYgR5vAUlwuxRsPAmtPlsntFTI3mnkXt0jyUANC6uHAaoEJlYDTy
zZV5HhIlg6TlBeDjyR98nhNDBogWQDP4p3ysLx7hiwh3lQCXM1HCHomXi0tC9Boex4QApsOonvUj
AIs9VbGlbqaO99MsGc4PWNKk8CiT0xM6J10zoUkkplqSGC3hi2tMRWdYr9R151PzGuTT4dycH+Ne
8Nqo3OTW1hIoVCifN8VKI9hNfFX1bzG1HiALE0CIrnEbVTAQL3JeN0hp4UoLqOD7MxNebcvX4ZPW
UnN+jwhMUNkWEHeYAznjl6GMDzRb4hpKeoyVoFq161bCxofGhoR63kfjxhYjIgiRw7I40n3gmsmj
VOMyBBjYfxAvsGbckkiEJRefucXwjn5kMwHUpmkOJE2Y7LKvwUKJLv4waaNL1ETEXO7ACo3M+WVr
JrSQtrYFunfcwy5RSkTrB40bNKdQAsu7LTrTNJvlaqLCtK2Aqr6IHAvVe0ZLxHOQlqtjTDX6OpvL
UMuYL3TrPTU9YB24pi/JIiKKbJ4SD9iUEnZsWLkjk9xQ6T93+UKeaVIOEahezn2c7IIaUhIaZEk+
NRNeC8ydO0yIb9FT0wM4s4toW50C2BvSitqF/Zken30NUm4jGCbU67FF+loWOJ8K1d096nz4voN2
q0aHherr75XrR2eXdfTvwf5XhIXv+HVIFZwLsHTQRFraMA5w0NMDcK9Ol43BCPHVJNs9Uy1oTvQU
D5bPzQlGcMpaZfGG84btazXAmH3yW8F9XRGKgmXvvh7OKW4sVjcUV2vDFr6kfHI4kALBjJAWlbzC
xFeQts2J2PEnqr5wfwgvxkrK1KZ6rLiA8fIeE4m+b9mRCrk9kB+NjZ3KclqBmbwAoTucHVrBBkTc
B+lwbvmdR984taL5WksHv1pwWp/Wly1dXxwJM9kvKGTk1Ujfht/Hx5D8yqImx8CvcW93DIuwjYTk
/LI2Noh3wEpmMk9fQn8Przfuje9B361JYlzBxhpiLE+JslBoggYcfgKeAoctmw/Soo9YqFEdA3/F
c2D6Rm66SDbruqrjm9ePSjmzCyVlWagJ1dLOa6GPr2EXh9r2T4l0bhhJwYloIqqImy1RQzngQ35m
BPQhlDEHVqGb7by9MM4mukcUXua0fweMdpUlysQI6CtNsoSGgLhdc5gZBIKbWqlURa+M4BL15+3Z
6c+RgNI5rhgLUrQu+FxkzqkRmmjBCwFQJk00nOdTTm08nJ9ZHfBPJ9by/+P5XoJg07JDs8Z9K8eC
prXDtogHvwD8NDZnsIma9ROX65dpDDb8YDgfAEPBESPUuRwi/B3LbCb3iGNKHOhX+eUr8P7yg7We
aAEQ5Wkbtev/c+XgSaW1LMdlSwltseNLzZp4Pf8WK/nuVk4/JbpyGESp3FEzKwAp58M5imhVxj1e
bC0v64JNMhFrc17GqEoe0PAVZVOtZHAEcSMQ95d0zssS547Rjkr+JkPH3QmZogcZbuCwI8qE1gD0
zLqXythpVdkcUZf5AnbPGS1mocoD4DZLcdbZV9GdyuQiVJlBGZ+j3rSY8OeIRWU0F2rGRR/yO7pi
kCE0ZPLayO/kkMsi82o2M18wkMhKSTFyfqg+31S0/nbUsSpBMZKXisyJcuu8y0cHmog+qycUXpuc
8GqSg88G4clU8ZHeANgP2W/Mh8VFMGp5muLsXbECh6lKHURzgJaxH52m8nhm6V8ikCnObNSTdkDW
ClnyRbCQRTnPiJ4H/uFS1B+kKuCxt+GJbh4ZZ+tXKKI9j0LHxUO/DXpj2pFCev2wGFgNRCW9YwVI
UIMiU9E5eHXRSqh/4P55OJ3NfLVmlfgTGrSIFVRBL7D8NlR8ytQcDUVx5zUPT+PkoqWiLqwnHQet
nJTszXFFe1FE7U7UR6sq/IzWlZlBzna8TyE7muAFTaFeEYXuHcfHmGaehqNLOLyKDcwfa43CfW8g
iymWKAsfgeVqgNoCSj8XoPWra6HNmjD/+M+e3vyBA3L2UXVpnyZopBR5KOKMWRFfxqoDI/wNVUu6
Dx4hw3CpRwi6UAjcDUznnt6CfWJNsbhgUlZwTuphnnRQSg95dT432EuSoXSSIxNICnd5opTS0ufq
kemzlMkx2S/Pk4EHIVmQ4+2coREn3BAWUUVp9M2r487PF1TS0KzTQct9j0hP5AuRYXpBKZxoJ81E
iSXzb6TnaAgh/Nm3UrR54MixQzf54NvNxA0gyB+cgjqUvITFGimLHExI1Bh+dsgFYSbPaemwvKFT
eeXkNGkCk/a3R6zyKGuCmfdR7mhWzj7c6coU2PqwH2ff94nuiE7M5uSD7pNrgk5fSbOISrZE7EQ5
O/tX+O0JfoDfXU1OH9VEmxrLs39B18g4B5wLK+gwnPSZomQTLdU2Pc6o6F59fok40nLUW4H9EDXC
gaN8b43e5iQa6SDAeG94OwmiqJjRljMIHUBvFZfsDnqdzmDAi1jACieNnXVoN3WkPRCfAUXDX4hr
Q9RuTP2NCycQJoaq+7C/pa/0yooMXW1cgFUn0MIPkviUWygYIvaS71nBW3lQ9cgfODK+aEz4E2hF
30OB3A+PAbhBfoMXQPWMz0WbT3QePeBdWATyFxSw+0xRpPCOR0iy6EquCdUUKO6JexM/lRYCJRAV
oPvmljwpr+UrjQiZETygi0RJMUu0s//Wcj5z6/z/9fDGL3Yc9j50AxrbCmjjE2OOM9Ibc3K8Atso
ItUb93ksXh1I9wq7A6xAhNhS5ook3HYkrbB68ktxW3FQ7yiZ/+ah5fTJ5GksY+QKK/K/yL7zH7ur
d0KGWVEWsU8ZkAM+WXT2j58MHSgXvol58a9uEVRYXj0ECrbn9MfV5gbUfkfWgrwSmoT+lQ5gMzb1
jMZj7rLqRfg443qXKNjh9hgeyCzLykCg67XTHtu5/5HVkD20CAi8QqLnRATYPfhEQiN4Y9aJapBt
EDEQ6f8/PhU8EibHdTuglF3WVQnkXz7hyFdRnkyZ1CIbVf9cBYMhokPjgv+jensSDR5tzcz06in8
qsadL4JeMhZsPespo5JlOTuElP1iBlILJw1fmTZvKAWhzUCsAymVxxDKnqBewiJ+a20GQv9KG8F7
7p5hbgQT2uuFL4Bv8ErI1rmDgL1fS3uGwmPwzAJ0ZovyF8mZdVtxaFC1Lr4a22kS3ZbHiZW25JNF
3Met4Rk6apCUljuglBhXilVgtoqrBZdxlP9BZOw1iKacHpkOdo4/0Z7S+Rc8NBqNXYt1MvAbMCMR
SVlsGREK1gENC4DRe57EheRltNWVY4p3PJkvkizrKz+lCMSXCq0LwPOyN6w5e4GP4N826tfVVb/E
UQUklPMhA+Bvma54i/J9sYPyc0DSSKziVCLU79cxZrZGtk+E+uru/zpmw9QM+4KhQGX9lKLvwW+c
qOGVrBTvoNBmg33jeQfE5/9JZxmxdOc/6NVcPiKrcSZv3gt7JFf7aBO2herBQPOEwaqBixMWT5ZW
ZoAHFYhHe2MgqDdCiAEFNTJnxRNVJP7JW42Pj+h8hT/hB7n1j8b4cDz/T8ciW64h6h3CI9Kn+HLS
RamwkO+D+ZbrPsqROde7GpOrBDpVKAiB4soRRvn6D9OWcyvP+G895LgzVRBgfIrJRbmx7CZo3GOR
DJSs2+dn6A+G/jagrCT04+H16zgWqZGt4l2sCIeI83qPABoq4gcAfkwUuAOOVvreixJTb3KHwR1E
GBLZOzm173UuRv51B+w4siRmkWFE3GlFpKjyCfK1LKOD1FNPi6j1oCJj97n/0lUV4VWLX8mpY507
3BlzS0XxF+UPqhhRORFifrhSBibgmpR32TKelPFwgNCuYvr4onjVKDsU7PuMDvByKC9K3kIqXqCc
G67yDFqWWx4oKyl2//RgD1k0vF9q1n2aRtl48sw2Ny+eG3Ds5GkydNEm5vbObfGtVXwba9ZCDcVc
ZcsVlImsucoq51u8SMRcdK+YmosIg8Gs5dbRgoXDq+pY7lEyOhmTjLAIMQl/17P0a7HcnD9KZfkl
ikt2TvUpTpVbPm4qdSK40pyceidninsh53YgFgd/n+HKusgT/bYBy6KNeGQRHp92vbuKGHXcSHkm
6ygfwxSIxMm08I2REJESumAOlBEzYO4zO66w/IfhijDJYAeBtNkRu4b4Rm5YeLVvj9bAb5f7AP54
GXMP0sZ8C9+SYKIjRl7+AsESIZCbEjJFCw76hnXkH0bS8WGRWVlmdoJLOwNnM5C5YWYjAdzOkpbu
4R22T0yokopn2+KKybgQUD7D9QNUXtEzHBip5mDB8Ej4mMgKr2TvZOYsk9yQ5PJASxomXCaXu8Rb
eIMsLzKoBPspDjq5KMUu6rdh+C9HsjK8MKDnssf/3jpZzp2st9hYlp4HyaWTaw9wwYD0iMByICIG
x+6Q35Sj9768oJTlIkM/4ju2I5tEbAX9+H+g4l7IEnBm+IXAFqGMn02Xd7GX0pgP7Cdv4LGnhmsY
JwV3kGekzGU/zWtHBoybSiY9ZrrMnvZ9VoQ1Yaatb6GAj1zagBQIpBiGveBvjuwi61xwi3ib2eq9
RtkYt5VX+zdTsFIYCkdO9pKF/q8YcEg8enoYKO9GxrWzK5+nT4ufYvhQXXKuRZL4KbpDDMv/2xKS
z+AZwlsKHzsOy9cNCy2yLwv83zFium63lAPHKr7txgUFJcdblOyZe9rxE5YpBLgjIccrxZOhskgW
XLSXHECZzH9rIrbfAsxrxJYNuVLJ4EQ0WFKkgz8gEnKyp4iRTJD30CQyHNFgxJ1p4DXYCWRRKBow
Npx7noBC6hNgkgOKA4R2lmFa/PTtsbAF75gH4jDATxatpOJryNVJdpvwGndmVlR2TUQPuRL/TVSt
uAlyPhiEaEL+XpQXZ/wtrncfYRK10fsltMQEUH58Fe8WFchGi9qSq7NMHLVm2ATsRBHgZ6A+uKHw
L0LA27mWo1gYrswXn/R9rfmv+GVc8txhBpgXFggPDrOSbR+YFfi3aD3hkCHtyGNMo8n/k4am/CWK
4QCaDcrNW+7lzMqT3kIX6VxARdfJMEVN/lcEyMz/+e7dhZgrzJkcpTtMfe+ted/1RdwRYi7wIiHE
yUTJMmsMqoz+fdxQWXLZQvFzBjBoEaE20Ql8/FZguHhjRSOwyCQ6v5XLyttrQvDkOIlQ8D9xYMXu
Smi0gq2Rt7DFb+tFtxXTx4jJvtPpx/nYQakHZgafeKsS6nzkjrO9vrdxuO37uFSsHDFqhEROBSNl
xUDP4HzxHTl4ovJlIcVpeK9atfsvwY+dWF3ug84Rp0b8OfHAylCuRSSvApAgwPEqgq7xKLGeUUaa
YnhPkAj1AXsBeI4YNbJ1ja9k2w3/d78gno2fwv5In7XgHSjR4/BBKBP8wfNaDDAR6B01fbtqH/bX
1HasrCX6BrUKqQaUjJwditPBRneI4B0c2io+gN3iLjVRnz+z2T1zqvAEdknIHlKy1A5oFw9vffE5
jLQYfSgPsMAortOd3sd3Cvu3FeCe1dbngZyT9/qgFcc50iW1yOvPm/1JZ9UhT7O7V36b05r604m1
UwdhMwwzKCZoyDuDM1nswCUAaXNUrOrVlQgF8OYL0kOeuW4XNFHQ93KGu0o4p6/hwbmvewGoVKD8
rmocZjhwfA2um6t7+y5HK2wnaiLDn3H6s+IHrC+OPjC8NjBNyc2lkoZSd7uMEEFqmoLLhqLa7heA
IMXJxiwP917hQZjWJAq6nlyG0gKMcZo66LaiwJtmmMsEBHUpjbgT6HkeIp2b9HlBp4lOLcQGkBnK
PGM4dToKcTGQe/czm6+G6tixfkOimw7APa0dcrcGTGHo0f9bUM5qV9TX4VZ8n76H8W2jkef2xOGj
K9NXv/TZMb2vqNXZZQ45+f2seYy7L5Jv1GrOj1Q0qvYUngywYD/olIRj2X39gIP+ogj7QqnSmKex
B/ux8gNycE3tFSWBv8M+JRmUg31UQV04zZ8y+uUZX7PMu0DHS+MigAfUsU+VzzKtr87jNu4OPlmI
LyAloI87Kj6L1XmwWsCxCKuHZVsUS71ic2X8GsshwFHoPdzs3wGNkZ96ohfw0I8uVDlAefMU0qkG
YKK9AEGopKgDyAJMIMFtE3Ba2g2OY+Pggj9A+epzfKzGK6qLytFh5BQBmOxAgxtODhgX9UEAJbRQ
5ExbI1JtasdGrQeCGOXnoPtTokjZgRCQHHjxmouUryf3EWcQMgPhwDDI1L3Gg1Ec55CJ2vVn8cQj
rLhME7oxw9lxRyjUL71+BifE6A5oHITLxGeoWIV7YcN/MiDp+2Ftur2PFXkAqLhHxxUAjA2QkMur
Z9YCWUbo+SEgrz3wviDs7Ls5d9yZteS00pRJB/xgtD/OaBqgCJU67MtEdZ6JuX58AZ47N7zqI590
lO3DBEnMyWbWQ3e/wEgd9QUR6loAbjvVzs+OeXENCjCpIe4Fzn5dDWEzt8vBuNTcM4gWP7cF22F6
8Gzigq3AFSBQADkUNdAtCJQeJFjN3z4BhZ19hZcHrAst7HE2wSl1ylnbuouj90cC59YTFiRQNRrK
Ay9OBREqvAmT018liOWno2f+7efDL0AzgXbLwfjircmFQuntgVRKgtXgcn7diR8Rl6XzYS1F/xOu
wSUGkA5Yri0VyIjQiR4gQY9+flq5p8YacKKh/hBk9qVGccnEcmmfozyC1D55adLbXw+iRm0IM+jg
9zmtfi5RtcrmenJccRszNryG65MKdCVO7dcAtt/KBZ2OyP7LsPdrfgQCG4covipCRUShpjV93f0T
DTuUGsIWzYxq9+y1d+do+H0dAlkPwYsbId07J7XuQARzqFPtZ999gbGazWhsluyN3AvlxsHJ56KL
AaCYnPrVaWlNKdBpvqdgxF/muo1OoNAVaA4wPX1FdSCjgM8DjjJMqrK8b2uPCPbpQM117jiUxQ0Y
K/Wm3KhWem2zjcB6f6IDpvVPpbj67DZhSRU4AgiXW/txZ7fCr0HVf20/HFhwXkDJXqm6VAQr+LzV
gn5s0kK5AKy/DCKwE2t6w7xDN2bHAzD0vSuoXhU3DXUNZ4YAgNQ3R+GcCl8QDzad4VefU5fUn8Bx
AnCYKNMnLE6kAGFFLYbCA3TbJ0yf2dOHA8do+tgwgrocG4sSaaRZyYDLc8BCwyKCFMMgY8YPiKRC
iIZ0b79te9PePgUC/Gs/8MwL5JcgkY4PiwI4cKxtLXAXgF8M3Pt4n4/uY86/tU9YeYOuWrobypJW
sQ4PSXHEx6fizyYuH+Efaq7gBIOm85zq5M266A+gk1T7dRj4a/EC8jy6UTM4zmYd6LZoGu85Knj7
XA0jOEzS7Ow8KYIYToeqRy2Zbbj352hLJbJKqdseADE4E+/5DATigwUF9CHJEzi+0Ic6TUkWFIrg
yQIjUwOxSzIbPpsgBvQcaj73QUWXQM2YV34L5xcsKxrMPyvWEme4iU6YPpcbE8jM6WsB0MxDqG5B
4uz/XbSg+K2D66QEGf8zumEMlkiJpLz369wNjytq+Z8p3BP3UJmI509x/gxlYvn7qfF7gW2dhRG8
G8PtwNjWvXLyvvriNMuljKsYzlgZ6nhU4sUWIY7428HkAxJnge09IF8cSqpYEhsSrczBCnoEWah+
D/8AOgaaMz856Opqcv6rJreJBH+ryeFPOO8mMMjwhy7UCTPxI5rd4ntYTCReI3E0ibjeYTdWCCcV
xCWPkyPkfOAGCRDyHoBJgqBdiM6VL0isqQtFWwEfBAUExS2zgZDkRkNtua+itlwYCyZ7O4Et2r+6
5gx9AAuRSzVHGRI9gsAHujTnT9uQvnj5TyHtpRjjOm5ZQKrX6dmkm5y9nufz5ye7Nn1ArewOj16n
ju9UpY5ybQxWaENGsB4pS3L7r9JR6jvYUZdmcQX41WlhhFiBMjlzGuJiPlTtoOsHT6Zm+gMIa63Y
HFvODGaHqnMvRtRaqbsv7GlXhk8iNBe3X3t4bYQbrqBE2v9IOq/lVrEtin4RVYCIrxJZOdiW/KKy
HMhZBPH1PThd91ZX9zm2Amz2XmuuGXgr6pvV/IRLqyr0tBPEbpqpl9XOwJK5OFcYyfT2HULlnjzX
9f1bcA3oMN9QNmjD7Pad2uKWXUJ8j9zjTzs3NJonfytICiGRO+jKYdoCmkqDLe/0ZXPBjym5FZe5
iiDMIJgvkZNoNmIgKhVjRVwL+RObJ0SFbWY55Cpf0HdfLrmrn0SaHHH1GoMCgh7GRa8AjmG3bdWz
9MjfIqdcEdlRK+x9dvndNydYxFCz0FCmq1B2cgXxmIOVcm7YCVw+T+Q5e10KwdIrq5JP0bhTViZQ
MYNmg8h1JXgKe+R6SOx2JKDGJ5NK6nMr/jWqne/aAkbkMvouaqsEVya3nVgoSMhEc1S+cVwT0qME
OSgfc6a/J4oQ0khVWxmstfLclDg2LVUqpOb40i1frbfSFatoCjVyWYkba7bqtKvub2FpSxtxK2qr
sNrAWaSgE5ZHzlHUddNReTov6DLtVm2OBtEmHFwBebnVz52WqjxJH5d9s29oiOf44aTdSgRhVHz2
JUHtDftpqsHCJ3Nl2zA+8J9Of8X7NQilLeGlGy3cKpOXXNS5EF1Hl7Cw5xt1Yby6Vk0/NaxrfxHS
08LwPtdatZP/KBcWl6q+iIK9bdjytWX0cjR3T6rAM+Qa5m5kjagrn8sRh6Tf1m31g4bo76R317o+
9JsJGxpkyMYjFMGqSYaKHBQnhtvLrPEgORBagLJMuowduxXEeluv3XabZj9xsyJqmQYuWzroCFEt
vZbPxXsUfeEPshNXpE7119grWGu36Jx8ayNnC85NIxUZZUcF6x0Xsi+VkW3rEBh3DxxlFa8zy9Uf
DZyz1B3QYQjB3f2cAxHxM7Yq8+0ePJKr8m58ffK+SsABiuv/5DlsTMbnvdjtKWUrC73a9yRR+dbK
pxVwmmqyl37wJMQSUTzzG1cb4npY/M5aESmkcVyfUw80994+yDSCRayeFJfdXmRWE+R/DAiLA9nN
iU8FMKdM2nusk4tb+l6FX9nGPA8c/VS+o8nHELAuhr2MsvZM7JuEV//ixK1JrmZsUYuSsXM318Il
oxCkCZWQDuEC95B3RYFn+L6EimdAvrdGGQdALyMwAlkbmqNw+x5/qecHM2fS6IJaWxK8uxbAsFjB
65T0S4y50A6cc8W+O5DqDySSicoyrh29X2mlWxeWghzN9KF0k3CGFTv5tANHGbAcxwmN0uLPCAgB
Yw/NnMfC61HGus/IDolrn8dX9EoairpqaZv0f6sfRn+YIlgl2jdtLWSfBcclDgHCXoIyeuB6mu31
We4xA7Zj/EmExu8owsZyec0nL+6/+swpMOWe9pg+T/Tw0K5Q9tPnfaP4wELD3upzU0JKDZO0drKp
XAZtuQZMeNqq/phIzPRf2jWOVxoJ8HQ5uuEOLztpLFKsio2+50bPqxdTTwfrOGl0xJn7Hn84+Ytb
yLHH41uO+9I4p1gSyng/x+/yUaEmw/Hvfc63MrFXx5KOTmnai8giPwzxSyg/4Zrku31xpW1sg6bx
icWzOI/Dk+Fqz8fAwrq/cG1hF3BkezzjEp65qC5Wyi+7yx5HO4HkqFJA/OMqM9GxWu3nmDa99umR
GpR0jSXazI795krMKE1endsvtFVOaxfXuICw9dN5TXygivrBxZkF9sKRjyt+/1Pk7dj6BNiSNg/D
q90sJNZk4ut76XteqWAU+8hXjubZ3Beb+1FjqtvZ0DhcfU8U3HW8Ksf2T2cqDri4zd9V/jTbzAHi
yaa50vCRi6DT1gNcXQVP+TTeaCekM0P1rei2gfE208nA7jamN5CLyznY3zCHfMin/sb8+1TC6ijh
0kGogq9QrjtwQ+Y04qkS5miXuSrnfIVsSFC5dMgf8zQgJJ2Ajfak7RaMyBe3mWejMy5XDyZFDf+8
QC+6CBvoWTzn8My+5ok+2bN7UgjDP+KyGGzRhgQiY3j1wlTxArVwM50bBxv09XTIP/qbSSlSfMcf
Cj8x3YR/L5lC51F/YmCOkumyucEEM0BQaMIOCtYUO4F4pNpOyW/ZvniD+Wu3AUOrmfGymb+hav0I
mxFmh7ID67z8f13mGbZ0kPmK5oU7KGz4hwI5QDlJh9rj26cfCrRjvix1G1MA34TJk0Pcm278OyQo
vPcFECr4AoeauREyT96DNz7pG0a97LjzNeWi7ChBuV7/suQhSZUPqoeHdoLUclv48gmGEb2YsOYa
gHCaG+XE9HymbWooefwc+gKoAp1Y/mHM+2f6MU8u0gccTRie4FG4hYN7nRTEh7CJ6HPVi3iSyP9w
qeG5CiLfWXDW8JCo8xJYFnMhCFeGtUi3/yTcDKv3VzCvR2OLx6gr7aW9SCplkGxYUZuOOyaAA4sQ
VkAWhiNr5eUa7dJawCiAKhDziWL4XOIufMyUwpzdHPQGh9f5G/zMRDThRwek7AX6/3mqBJOIyyod
6GMu6k/j8C2kG/filD+mw4KrXzNaZQhLWp/PiJ675gETzANm+cQl27FIexUWInUj08nTeBBP9Kmg
LClLj68+XyGRizGxJsu1fqHchtYAMUzZsZDdeejDXeHO6Jf0wWcDf1hru+StfoDtMkn0ZwrPTMWs
STtm2APfD6AGjifFxNtMBZtVwPljpnUJTsSflA8otzueDh46ngBhw302f8QTN8JXf2j2garndcWN
+4jp5KEdwL5b/EykoKzjB6G9LD5L52Is4ITxXWcuqHQgHsZjAf4Ah8wrN9qON1peRsoMDeb3/pFP
kP5qJlZiwVfmc3zM7D6VVcNVnBFYuJ31B3728w2AU/gxIoHz6wfkt3kAxLcEwmFMSvUO85lLPuJC
v5rXYfwx3nhG4V3OPCfKe+VkXtQKxIgPz6I8mT+ziT078m2mjODuwWWZbtx5GKU8zePN3MyrmLp6
njXNTU/OGqnmWSuvfcB+hvCKGfl5Wf8WVN1xc59AWwfBEXeLy8Kne9/xvAEA0xAXzotr+W8TPOrn
6VtOWMtdwCEDbWBOdz13AZSO503fzIyOjGoDuvS0BABilcyrFHUaz1iBQPUIVoaLrLzjQGELvPAo
s1vyMMdcPuXEGoMvxEMJsATgApuPxTn7ftYeDTmAVwVgcgkf/54ufggIjX9qMPy485eZCdiCS2z+
Pfdck2H+gZItTDnBngVVEej3+NuZyw1NjfslVfw235NdB1vT+4onFuLeHGxjsD8OSKQ5iMNTfCLV
8yBtFKTTS+y+7TqgC7bwk3rfVz9kyD8vuZd7dOCg4fDQ251EHjI/9YRvj2CB/7EnOuIe5hvKyQIm
PAqCfQm14kUKTw+DNYNMfL8yqNoY2BOUVhVIX2agu3cHhRpEtMGdPGHb+oYDY2mr7ZV9D5OeKget
3Fr8MTZPGILeM6hwcfEMf7GuHI5lzDZoVsnY4dT7nklKL5ARVum/59qfbzjIE+kSAYqtfb/Gz4nB
3PaOHAiR2CXeojdD5nPQDuU/Qj4SH79/xLMEI0ECNnkIUwKEXuVq8iRSY7blNh+XvPe+Poagnx5d
Su/LX8RY7woYkLtpo3yZDuF7GnZiPk3GLyX3Gbz5tdVpwQc3kZbVnijGDwq3jtqNV0/fonO2p+YO
pH8CB6QFJw05P6FZJMHctEOMdA3Ny2OWD8qomxA9PIkkZT7shb5qy8jXTLRwvWfuZt0OeDNXf5Z2
6FuBfPUUu5YpCH2Ico4K3GQNh+k4yxrEQ+xqPrq8fp3sYy7R602xF9YEWpCfcETfQZ08zpt5uEsu
dFLUjgT2UIViZMuUhMEJq3WHcmY9oYaVCXULFp8oi1gO9F6exD8n7+4jkfJTaFyIOZJzdc4DIB8U
DoWXbkLe/7meJRHZvnxLA93JDglSosoZyIpJPUrVAMychSwfw10FyDAXjnIAhpfuzGvPQhx2ybfw
YbLHeO0WLywUSJvYYzww/z5qCWiVKaK3WQypejNOsE7ZZTzT0T2V/yGYA3dHx3UszvmxfSMejVsS
fiI+CsptcV54eTBLcJs9EP6whfDltS4vdoznNvnEt/T4bUR1n1yVbB8fZ2EgMpUjbd45T+3ws8Yg
wBq9ZF9vy09SA7nLBDDhQc3tU+1nkKFuW5xU1B5Y/3vcEbRrr5t0QsSFfOz5oe+eHrI79Gv1sLx7
oq+e4m38Fr+lW6RVHJgSHlYWksLKbj7C7YDmZ80TcpmQWYo/4RaZcbjl5yqg4AOqYsOOzhIC0r3k
5STN8vV4NJ7oY/TTKNmoTvUd0lydpdR8PB/Cqf8ouT/oH8/IIrUDMks+66wTM3fUqS5C8BjpUegK
ODrsECSxIjyNPzE2mi/zok8dARqPGB8l+7j/ZI9ZdKduo3cpsyp0LAvUXGwi08fdv/tI/H7EA089
mr4QlVTziMhg2s5SNoRsId+4QVe3OKHsPLTbPBi2uaciyPlFUMZG4Y1BxeY2q+u/kefHm+RDb1Y8
GvPuJKOLm1wEcxsRIprG36m7WSqFRBGN1hsSnxAND3Kp/XjsA2Mf+ndoUNnjBYS0HSOHL1ijJWPB
xvNF/ScS3r3Y7A+NtzixASq+cim85DGdUAx2NgKdg7qTD0iZUAw3yGnD9Z2cMOIHGYUg0YhPKRpo
esMg4QqAjwAdxJZCdW/eopfF+XsXbQ4ac2l+izbozqElLQNXduv4kr1h4b/D5WP/QQdvJTNI5jHz
8lYQHqNtwPmHdEVayqNlPl6mbfxqSOyltV4HbWHtH9HV4C2dZGHhWSWBdAYvWrdNaK7UKy47hk6T
TRPoV5daXwGawckAQv94XqmDSfa2QGdxUUJzwffGziCxY4tip3tw4kFJCQHVloxSgSZDJlNwKKCZ
Qj3QzhLboheiwkmcuPanlLBgB20Pg28CXmb9BOUcBcZMSZq1CDNpWqOYoMCLXCqJuf6ikEcBAZuI
shPNAcS63XB8HeXP4Sis9Q3VJBAt03GozDNBCxLD8EGsHAzwGW2dR8ezRfj8uuBTVLqgq3QrFOuH
mfw+62OgBHvJZxRAISotZtxkC40BHLOZYDPOJqVIc2SY7VAZqDcrkohOc3Eq70iGmOUk1Bmc9PLL
UjiJ6X2SlaxTz1OqQXk4zIqJaDsdqCc8jFX+CH6nQVzsOZivKgfzfDj/SwAFo5W+QX0qWND6fo4F
pWH7B9oCmWMfwf2kBQKL0M+zHKRjVgN2X85//HLlI60muCBTG1aaEcRrk4edQ2bdujk7uenUp2mj
vevOa1vtW3feC6dN9TPvmIu1tC7n/XJNEh4MavNsHJkHXMaN7uicvGkC7HpkXNGgfWzXPPRg/Zqw
sFQmCC90NqdePA04WlWbzEnSS8lAm2fwmR3l4fYkj+B+yypfkE4DGC1uLJ9Cc+syWuXryLDTmNXL
kJPM4C7sJqwcWJlRSEOEA1cl7pThTdNeVqgt09bp6h8dY7n8LYyP98LOM6+/r/lU5bDFXmLg+CaT
DkU5Ys+M4gzPJpZj5Om4OgA5TTYHeAg/QiWjdwm6gkVACIGe6OEX/IQXxWEQKpZIU4BG81PzpbW2
ibD+YXpUrBK+EjFnNexOwibFh1DZL+0wwTUEl/k1pqDINwksLA6Q+A0tLpY/CEOIMS28iMnG8M6l
CvEMNRkt5tsh3SV1kH9yrHAkGXAK7Ca202mpU/HXoYPAu9/fb4itkxWi1Qy6QHXuIMjvptqN1Y9W
xavQNWW71OEGfihvVBkT1iOgn79Mtoy/8ohc2wszdwRYXnGBSSmTgwdngaxvZruJoVz1oqX8colI
YSYwlTHe83d6M3+fx3JPgkTBII1mCe4dd+gsf9w/JgX72hWzUf4Q0I/8pykMAM67xGN1MBAvJY/B
sB66xKYSmt5HzFWdGYdk7MJ4FlcokOURGKreCkgXOfBC0idIxdYDIz1cgJ4Z6cR4C3LF9VUbOosn
NlCYeKwIM/Drr6O5BF9dAXicAgM/R1a8+6OPFxhygsJxZAHeCyqwpz9I23vL525W4nC6y6CGF+qX
ptiy+YZbgawY5yHtAhxY0g0JhjtcajAR28bu3apuLbCRqYMHbDtKIFYOBGGkiCwv4AGR/OcJo6GF
eie+mlXnR9B8cEU+PzU3iTaacSDDvjt2vz2Y1mpMiJDOvvuD8h7dtL/ZbIFEa+mjOCdnDgo4Bxw0
mFkxjj2WW8osYPYUBxiXlEWOnb96zigWiJIllI01/knEu7lEGthNS3UNf/dTG12f8exTcWNqmxMp
iP2H+bLynuQGp8Fkd2Os0gfXqp7QQ2gnYDH+zyYVV2B9FnmfbI10ljSdQAv0kJ/hDlcHMDrAbd6b
MZdZW32IVZ37NLEV41RqLIF0OIwVRysdTkNhjcShKBC3vOqBXcVcmBH/eiEW8QEfaR48Uzz0HvGI
PGgY5dZPr9FXww8OzzhBl/yxtKK5JBUtftBQwVPgKRCBJGiNWowZyLq8VK5RuyqugXSez33SWTVc
oinos/WYuTgoD8zXDzm+hwTSTss7KmUmVC4WwEifZjiQR+u5YgivafglLZgCg610BFCuot42TMvE
IpVTv7NlNYjjfV0GbOh1aanRUrPhADCAEncgZbRVdKq0qyqTH0/hFzt7qM9PAaslHYxkOsO9AOEn
N3theowzxn51h5HwRTA5ZJQ7sXvk6nLz8Ch9+j12h00gJI5pQil8663xm/gL4jVqgqk5oZEl/EU/
zY/8nnoJE2k8HYMXDr/j7gVQNGA94ReH7qu5wAyYEWbymb466ugCaes2lNyKF8DPtHByGbqvb7zX
v1SXfKjT1FsCeGezkX8GQgNf25EUEE5CDtObtFuAFv6b+rNrkNtu9Pty9LXkVyeSO/LzlxXdv00s
9QqXWStDHLBrbjpPbr1rOSympabRN9uh7oSVSzNRXJ7KKmxW8/gbThQQb84VB9yxF4zAf+PCMqM5
UFz543e5aEwuSWYXsLqQl4xW6tlFyGqZGfyQ2JrAF0r9sfVYoyDI7DUMFNot5SfgCAG4AHgaVQz+
k6H7KpHPWwDuUAWSjP7Qhjl/x5quOZKyKicfEHS40HxoYPR/sc34aPGE1Tr1jyUYfg3HDyHbc8Pv
CdVWRzfPlvDd/iH/UFQnYeL2xSw08pvv/O/14imxislpnnYj7jKIAbw5rqzjmhFAZ4vhlk/z4rvj
34FlMB6u4j6WtsP9PAEIDV/S6yNs3hUOXGGxylpPSXxZu5aiLxLRXq4Z0LyyoMQy+mkzPWOCVPWu
DM2+PUZoUya7zoMy81SWeSjTQZPR60x+DJysUUxY9yPrIf9qNu079512j7q0km29xCAAi8C2PQGq
Jy+6hpVQ3AZINXeD8+Z4Z/L63JjfxtewWBvk0igU3xVLRHS0W/ETXWKoEbvw03w6NByU4uJhJKOH
VEK8do0lDcwGHz3po3quWaFi7+WSUys2Ng/dPpoecbkxjUtiMr1fRaMzyjgyLLM/6VTO5qpivYLF
lw9LrFkMaU1oaLOKDC+jSvuo3eHE+SVtaPnB1ZjzrJqRTEVAJMpTId8gEMQ8gLW4MgdqmQ6NW/2b
6qs+Xcm84rhaJI5kOC0jUWNDmn2z6V/X7Nr9ZYd44dTpYbyML6fE7Bt7LtlwBYzmuLlLCS4R1k/t
Ad0O5qhy62cF3lB9ZVFnD4hC6G4nazhpqPQOCu6fbNObOVC4gQSk35fR4KTrlrWBg6y2LCtXx0sT
gwX8y6AaQPBcg+/ALTQ5Xd5yR6fiqBHcdxK8yKJ0xuR9cQdGEvVjdWWpStzl7Ews0Cb+l9tNdu34
2uSf3c5czK/bLQJqIL3wFUgajCLgf3zSZx8yMgZxdkudfrhkEACNZfGZhm/hnuHXgAqrdc0YewsK
WTJ4hYN+QxCLavsoGhzUPLJM0xoVk9aIxC6rAloeNygLlCowqSVnPA9OpNKuw/YjTY+wXuTnV17t
YE4xf2Rqm6GKT72hWf5gKBUI1V+cYY/I1D5BlSf1LjleObJF8Sqk7xFGUYvz8Dqp89Btrrq8HM7w
azOG55x8Lgp0bM9bbH5bnEQSL8t6GEYFhLd19NKXTzgw2zhxZgzvG5RNwYb/rOBgj3fqnwLQdhnV
A32NsfDAVe/FL2On/IM9H4vgDTbUMXgjjpHU/sJVqj8XvZfWboR1qkoXR6x6MM+UWDl1eHsnCbSg
86CG+VcpKbkHKSEJ7ay1s6shrszGDtmD5e69+O4VgD20b+Ka0M+ItgP3NALw+ClNnjEvZvwvmQ1O
vvCJcRBcPps518SSRBjQTXkJz+Ow6uUzb/8SIVo41cJqhDV7dk3w8jwxsu+b9o35NacJVniRVmlL
yqR9FtkVL9/aY2Ol9Z/Q2iSDEwGFa6holZUVM2CGxpNzE3iWICBamm5RnWWdjckQPleSvE/Y9TFX
hX0rrgx4xQYBynPV0GiUqI74yxp8MrLYU0C+8OY8MsGKNYeHkKAp0Fp+fMBqx5bfw4jgbQoN1f/p
vwvNCoVVadzaIOq3mn7mE/K6rctjiPkRYx+8eBJ72Kucb8pSgJoMEaS4dORcMeauLZKwPPNK0QJd
pBKtJ9YUn/03VyjrVmKInk//4TGZyGKAx04qIbSlxipwKI8DPz+h1kfd1YSrF65xtHJzrGDGWBeW
HQAq1rS5FeEs7seplx3qTz4Z033OP3KBnBxiRgLr0ZvSz6eMJind8LAzEf+3GUgKHDzi2MnvwkC6
OFAzDycCrLm8LEv+q/siwbnBbsNPLos1JWf11+MWC/ySvkuXHDEuueyKVRnYQm8y08HBvg4kzS5E
R78/0icb6BHT6npacjeaG99NH8+IjfON+i3rq9dfFLkwV6n0MA3onfpdo9P8TqF4rlTP+MFXMF63
3RZuAUfxnTwFcfJU7fFEIw5wL5sf0eI0QYuUVyRy05FwlOOjUfhZjAVooJbb1MCV3YY8qmVHRV4s
TYJtpTDQ+tF+JhBcy6BbfLXGrVNIeVRJ477MD7R5glE4qLFNDdYY7+brQN77+l7aMITikXPsma0y
E87IqgAaujFAh3jbD+sx/lT3C9wZ4XVYxgRPO2ZIXVtMeu6nKrXula22+05xAVagB0UdXfj9lyHw
/ch5/8It5ml3bvk24jQ7Sivw0Hg1XzMvHewFI46Piq7wZnBOYqllWoN+TJSlGJNi6hYLJCPdA+kI
j/j7s/VLfJzkTRK6c5vOIA/SMu6nauJp+wwgTLUJwkULRv8QZUi25XVuVV/1y6nS2QoeHWvn4Maa
G0t6LD21XtO6+SR0WMTKW8dJGx6gZEL0qHCPMxyRpt8MPR7ee/vFPmPSlTHYWCx2jE1e3U+E+Y/5
V+Vf5WMCoIq+n/2l6I995zNa5oJVNY7EfigcUmpkI/GwF203DRBpRy9pyYgyhC9ROGh8Ttk1+yt8
Mc2BYqJ3LkN+6K4ae90Cp3N+lNpgAVMgv59f2bnXHwvlJBq75+tQm+uRiHQcN8ObVp2nAxxjuXZM
nCbx79yPm36/WEM3bYloNwjINq9YCbjJsa6slghhZWsUFp++5xF/ztzA8TvZ0I5QTN7/EN9AcN7J
OHrg6f2oPhPTysH5e8KGxY8ImGx+ZpalrbFpbuHQhKojNF5mvglMi1Myu19sSeUX3fDwSXXOQxF/
6RTep34OjET1ZXRkZti1QXAfA0+HKZS2aRKXDN1KtWhi+Km4PMIVxc3kFTmavK8Hhoi08LmtTT4V
VK+7i9iVdBvRE7ObO6aQIv3o8q6up32CzEWQsHMOLV7oPb00S9mpTiNCwn5nMEVSPhqMeKYTNiiV
vsp+uyewQO3qvU3LG9YUawL55F57v8ndYYrfkfQxnBtdGX6+YjEDkmprkiyaiSl1aKl4eylZ36U3
Br6MetC6ELdGFggsxPLRS8sQMl69lpQDFHIp+1LjTZvM32IhbYzpLUZkAX065xjDCeQqfoZ/93rN
nt7pVF2w3JpkLfXbCOgKKAkINSeKU+35GgfeTaivMrTs/A/W6EAZFP2T87TJftVSkTC8x5bonzyK
nRxpJC0oVCGZi7YearZIGD5Mzy5luAE/TAiGwNoZ/3mEY9PKhKXqkZVBxECiO0Vmv6KNGc6GAprb
JXuo9r1hc9wzZZZqP3+H/h7h3c8wNrVFzZ4zZfAj1i1iV/JvftrQIMbtkqPhLP7aPbKJ2GWAHwXT
W8caZ0YEcaPePhHlEz26WCoGbuYffHihcMvXR35gBYbFGxpCATPLT91YRQBs6Vw6mKmdslrQvqkW
nuNpbcn9Mr32jD4+BUaTWlCNLixuvIK6cBN9TsJvka4xwFnglP2EqwTnxYtvheyKoK3KSklXfUfz
aSUjEopMdgn5EQRov6GXgL4u1m3pp9fZzRtP/6UKMnhCNceZhkuKYJUGwpa1Mm2n+NreoeDPbsqa
qzFfUQy3NJnM5d0RfdC0NWQgtOUwWfV0IoH9M98raAa1FVHUmW2ArAErD8cc1h42oBh1mmy01pBc
CsniyNUTG0VvtwD+c3oiQn4brsbt/gWCWHCYDMhv3EzfTCq0xTcTE0YebZr+Eb4yTkyd9+w98Fg2
gGHdt8sqcaklWABM7Y0ddvfRKwA4R3j8TdGf1sEgv3FVjJkKeoVsbWdIs8MVpvbn5r1B02RSx/F6
8Ue7Ro9ErEdy6FO7euOTVq60xRi9plIEUU7pJdOBrjO44+pHvZXuVGaBb3LpUx+Zv12/kiI/TU8y
zubbtmIjIQBGs+vB1bvToGxaBqM7aL5ujgluVf2V/DfOr08/XKi7YVBpOVmWwtfYnQhEv0NDaZda
7xjdLsLiwbQXkwtW0a/mpHGg/JDZbw2uR6V7d5tm04kWqT9kH/SUdygYEHnikFjCB7OH7CbrP7p2
XpQEfkMQh9AZrTt9b2YBOcuSQQNKNkv7YGUv2k+eSORnFES0KU//LqDxiK65YVERNtrjVaybeEND
jAbBHM4dFBqIzIYLjZuSP3/Xnx61wgAshJU2CfCfZQcJh7x7/NLRd1DOqjcNUkpBZk4Ix4iympqA
Cvm+HUYbWUSOuI6m0w1VoLn3MnIqoFZonbr94rOe0y9lq9/6X5BI8cSblh4eTTNU1dlQEO4cj3C/
eoQKx2e3ZauQCqenNl/4FCEG8LXw88r9VrInxRpL56UfVSCxu8jZAGgnzAK+t+q3hdDBsAGS8BVF
2hsrG9sxeOvFCgwq21Is3Z+TJ0uvpUzP3HxCrSewQREu0fOzNgJJdoT2TYEBa9pFtdLUr5qRD46g
7Hwkz5CweyV+6+mG9LbEmgp/hmzp8N9idodlaQaxhO3oIdV8wZjt1bXKyoVH+UPYCuFSXetP77PV
enpolliwzBKrkrrl6SmRPYmc2KGbm48UTOeXBOso8lniCXFUZElB/4i9KfTDq3bf8nIGxWZ9riZo
8Kei28xZUOO6E3dqt6nygBwsvd5FXtG+G8lJyQnMxuHCKsyVQbwSs5DiI2+3humK+Iy81lJ3on8S
gqTZfXXh2uhQuDwy5UJ/wb6XIIovb8TtkPyTFBT0e+F5IoAmEn2lWxUVPAfjkb7WPV0mZMIuOQmY
rQoPvbCJ6Bn5hS+F0zCq6Na/qy+ZITNyIhlfb2C0yNY1PtHsbc7eLU67Hsw+7oKKkO/GkaRbeFG+
hcSfsiBXbXKUhAMbNa7XWAndz2YatEK2vN3JKZDJwoKL3hwzcyVf+3eVVzfocLtVhGchrfnL3Evt
aVTXtUy3G3/mcxRPCBDrYKedtbupc+INFttF8hFN2Eacsu4Na3DxR2FOsLDEM8ia8PI5N5rIEWnG
BQfvbZyYya/oEhukDctj1tnCyk3YBQRpeONIwhyetI+kXWW126vB+Nz1hZclwVP8UuK1umAuDIA/
oFZylEOYkqG1NeDNAamza31m5zA8q0RDSUyZK6sGqSn2lbwbgGWx0Fw2SWA8b+M8CIW5nauWnKxT
V7k8/ygjn18Lg0tEYxSYxGLH/reKzjj3hRAa7NLoV90Vw/mQxUQXizoF5I1Wljb/YmiPuxm04nsS
I992lfNLdFJ3ApovfDjnsvyOPzqe/N/kgcTxBhNp/k4/mW9jgAu69LLTl9NljtwG1azLxauScB6C
CojM2uBwThoYt1ggvvB9getuik/ClX/R7zZBQ3V04u8Xf0Oxj1Bw4QFZJruGEBM0jeY6123TtPiL
HGs24wIMxT2OlL0Ixb92DfZCdacJS+YFgmSLHMZI5TAq5wkeOV68189yQhDzUGnxK7vnQ6MvYRzB
03GVjlG1q6sL3TDYSrtMf9O3F9ATXCI5IAbkCYifpF43fJTUDZCBdV+U3mFzxHdP3en9Z4rxkL6R
q7dCeojCH1SQDDZeb+er7BGHs1W3cgNJk58r3oU1J53wBdVB5mBj4Geh2zXqjtSWpkcHqSqywmFV
yxs82fn1S+0QVc8As7AxCFpgsprMkp8z1XEieDHbGtoQckD1QGOag/SJultaLVK38ygJI0pkuD2k
YajWGAKgIR+jygOF8BjNIrvntJdSDgksEFHZtiqByxY2MBVecYNsT7LTeRJSrtAnz4cSZ8DXiM51
/GWwFPV7JsWx5sJho6UhuAvLbmlVavt+PE6I+oX1hKh2fC/7AwXvOC7DDgj1Vxr8BTL0bBc1CFq/
2TlI2VHJWpJt/v3cgSJRXUJ/1dxKdxoS7ESL+qW1IrgA7YGsEbM+KU9fxbYaIFAhbydMN911OIzs
97CopS1ZPfwYwXSNsSoGS/tOno5R3cqXg7W7sTcFu2soKRGQO2XoDilTTUd5UN6guhPqL2qrZAUn
fkAsuJVMTC2gWjNxn9WxzeqFSix8E2A0ml4FFNGcyphID5q21ooxMR2gGgxiZN2bI/suN01uLmy0
Mb0xx2FK1tnifaRpI5w82pEJSEBMSpuwe/7lra+jHByi0139hqYR5X7y10OZTnF7QWbUOdm1nXyI
AiMwmjA37HOjgE9CwaCNeoeV0fR2DQGjtjELMDHBin2FC0wFZrzTyoAniRDZXHAzaIRMMEg/EX5F
mFbMYqAVGTZrScG0q1llJH3NBegTcCOhmfee5WlCWjJQwikfckK+qAUYxUIgfHqgsv7OdCtsA+HT
wDGYgZhv/soy8UkQ2pcIg0eyAb+Mq4Fwcjpz1MkPRlWLM/KP7EoNibg6TrEgYFg+2tLLnTI3TG6K
6rGSMtVqRLs0jhXt83PFJXyexje+N40uNv0cqfGepmbw5ii2XYLgfkOty6n0x+myQHeRrMCuFWWW
N0fNgaM7ysjM8uhMys6XfwTtyOXndlQ0LKsZ6WJGRHX9llP83qaFU5zoU0hjRGwdTvMx+TRXgohX
nMfORgibQHmGFVXhCFQyBzFySRPKv8XaphQgwUlQLjrmNNU6H0GWERb9R9J5LSeubVH0i6hCWbyi
LHIwxn5RYbuNkFBE+evP2D7Vp/vedtsgpB3WnmuGduHV/RvRdZJ+7Re7Vr4k8ke5wHW9vQ4crQ3o
S0AC+O6CbdR+ErtNs9UfzjPa5wiVYBLnNrbBGOuXpA8QRoFOS3MZ6XfyUWh+FDx7JRhK73GmgHjU
B3IcFrVLLAdwxYwA+uRzLomghiGhTdIgthP5E84A0e4OLOnV2JHR6LB74Onec2TcaSSbY3G3hNTn
OBFMiOGTEIuXsy7Ux3ItqS77JwbF5a8uISM+zqTzCM25covoqBJW8LIKIg9iIUFqwBnz3b1maDoy
DMNhXzwu6sN7DrvI8BqNhAwI03T4cSKGDFonvnTE4c5jVk1H9inpk2N0RGpFnS0nPKRm3gPxK5Y1
Erd1uTYeQZ6RmeG/qiBG14EOh2OjB/9woxzISSsv0Un7rAjG1ESzeHZpHx57eo8DANaIAnNekrjS
/Wr4ATY32LXLxUWBWY+osHQjfKhgw5hLSnJV5GAjCHuKOHScITgAzy26shxDInqfC1tPNw1gcLJ6
dHQfVtNAHNday494K9T/1HciP8+vn1axh8t8/drpq0Gcq9BPY+PGYp+S+mSlO/ldfSd3d8TWafqF
d7FADi6L2hDhGW3VFNe/PmDlrrE8vTEdVi++/pe/a0LqYeZ7bAuSwHVF4Fo9Z+ZIuD988q8EYrO+
A7slLAAWtGLIy6vpJGSP+RV0CggO0nXhE3u/Tb84fQ/7BQRjFGnvrDcxivPEyXblAZfVDR3T5P2Z
rkGH0VFz1BPwPHftIWhJM92jW1iQi2dY8sipl2a8P2FxRxKcjcYORCkr7PR3Pgdbp7hGb4KmusRr
Q3p7LWxz4chzL3uHkAS4P9+i2elM73nlLdoyVILum7MEdgzTAlzAqRG6UIrckxM9b3090r1UBRcJ
YeBiug6J8wqR1wE2a7RgKIYOAMzKNdrciYvLEG5KAa/2AB3vXfZXqaS3/3jLnxaQGD48D4ejy9CA
n+ADMtbrZ8frpVuDJINA1ph09guxX7pB1b0oNiXCLyZza1W39Aaxh3MOhxGORWpkd9A0qskFdwB9
oiFNb9o8cEHcQaAZwLnMxTgATJmuMISiu+qyoGMvctYpvTHuQP1wEC9Jg3ay8BeAY47wqLDbElHs
INlD7TMSdXEN0T9O+23hCwyFSgFeDIITML8FVhYUStjA0GpE4GT4KO4Guq9YTzcwduwYv2PgC5q5
7oycUtkxY1Gr0ctg9HFWzQ/mUdr1OcUTBLaCGnRNcNAbKotuhSReOSmg5Qjgk/X8d35rZGsu8mXC
6I2h1TQfL6RM7eYx2Vy5prj4CkOpQh7OAMkhCMBV+ma3Ahvh3YhXvZHRN/1jdebMB2+cFgWVFN2R
33ES3Jhqjh5VPrQshQg6y3epO2D2KME38jp4W0M4s9m+WmbFN2dTWiMC0yuOYBf3awRLqwNTxxfL
EiXTn+twF22QKLEFcGTNkgMuSPHiqHCI+5ofHlveOZZs8B4Fvo5Efx8L8m5T6BvKrHknNkB4DNRF
aEfb14rPk2oeys+fe+bRkO10nzuejhabATSFhWb15FVDeVgxl2m/vabjDA8H3ecRT8NKvuU76UzH
jrYE7hS0KATkIrnMB8w8dDEwBcAEaw+/0zNSF7pWoAGPksnECfTE6wN+PEsxnUY0QaNv9j8YCEzq
FtCn+ih2L2KQvlA1PUe3Zm6g4j8+X2wqToTMAyw6ufujulOVG8RCtD/GD04K5ls+bnvpg179eORO
lItLYq7z7sN4bHvaqomN6txMDwV6WdWL8RVUcXAijGUHhPagNKAW/1bG96saW/RVI+hkNNZmnqqg
h2O7bJdSY36rPKB88/w3QnWczZZ3WIL2LAFZuPYD/AdCQyYMS1TmKUQ7KaucZhbbs57mZ4yUpWZV
2oPETvcTqH9z/5XSfaltE5KJ1RMladMS6cbwMhbMQ6wE9FAZzrp5iKJVhtlARCW4y4hugO1lLqlf
fAY/S95n5MCfitcQeoTndaLRDfZjFuSXQTI03lQY2RlOw6mtoXYpjnd9R0UyIuhYiIuXH+4s9Whv
dPQbGS/TsTEdRbca0GBwjXtHqLW2kc1znG7VqCUVdDW7+6nAlLHutl/A62UIxAxYQa+mQLTMV5X4
X8tiEQ/nJ8izelKSlVyLLFx+nsYxpwzw6sS+MzxmqHml/vwScbfM43hKLDae+GlPGv4MJXSMdWy8
7IZhVTUU5rdUOmrza8WPGsXxyeia4p/mjtsLwYHSV2O1r1Ol+lMClnUPhtZWC38cL3q3n4ADjX2W
HVK8BNJLN3A0gT8LI5uUBggyFceid5X0YeJ0cM9XfG3ma9rWfB662DfjO5Awp0dSZQlT2VDxjRXB
Mx6DZ4E9ZLYpFdd8uFHpl+mWDrKhvRvdbpBX7czCYKb9Qb+ArdFGnHJ6uti4n7LggrKm7d+mSWXS
+vSilRY1h7fAWRCIMMGtr1pp95Dns0g9ziq4FjTNbki+6ZNBmZxIS9Bc/Ffy9nx/N8CQqaKwZMjh
pgBHwoChT4A0qfunHpXFxYBxbLzw2UFqAYLFE2BeWHPq6ASDJCZMuuL5qjziYaP1PvBUYtJI6Dd5
75fdh0yWw5EpUU/XotCt5/1k8jl6qhCXuaLgSLaatWT4CLpTj7AbdjFRj5WoiPdP9RTL7gBD4/Ph
Pt/qx4+xr8HiALcZWQ3FhEn2CJMUF4L0YBoHlkle2qzen/G/pj8nn7K6gyXIMozaZXbuEoeFB2zm
K6LnE/SaK0U7TVBcQRHGfVcc0NjSCEZQClj4cubhVIgd7X6Rj/D7Hl/o4+m/VSvki9jkoBlEvXpQ
5xt0pItpWxEWvp2/0Uttb3M4NpEjNON4TSx8NHbneF3QLb6Swkgvo5UcgydXv2FzbhPVydynD0Zr
1Js/wxnElCno668X2XO0Qaj0am7O+7PdjI9dCwu0Nhw2dX3asBcUlCC58ICd5wENIzYATkbqAWOP
GP4UEt0Cqci6KFeHSg8bBNFXbETwhOM0x5FY3qYcO2JHrJWv9QAPCzJoXrzlQziy5FM7NrKroKxq
bKQu2PgUg52zh4sgYA+gdATYTOlVLrWYgzyKLFZseZOZB4qkWN3CyFBGKCrWJYd8x6pf0F1eDjOf
ui6aWUm64rgWGw7APPtmxf5g4GTR7Y34o4RPgWAfSudoLc5Dsp1X5ATj0kUOdGCcpNpnR6GdLOsu
4K96gHlDwfbYKpxhcZXKAoifEVlK5brstg9DGJjE10UewJBJ6Gtnf0WDzbsi6qJy4aPDrxodLFN4
5HHkc1R9VB4fGqojVDpQFE6o4pzWXyiDaHaC9eL08Zrv4JGgsJ5/mq9tMcF59Fhyo/5SpIe6WIvm
aGVHhg2/Uir8poTP540Dm5Sb0iyJaRbfJOiXMpEv9Rd1Xp95sLngZpWQ6XE9nDAvsF6k5U4BxIZ+
8tvoXeYmaiVpgRiAkLuEM9fTrmYO5IxRw+lnqbfru+wNWMwS+RuFsFGhnXGXpHPbBypUzcwdKJsK
rMxN9G7kVr9Qg8HZzWWhJOoIBJzTIryvnjrYBW34TgewIUTPb4cd3A9Irqp5qlV5KX3DxuyIfH5h
24Q0mMPNjMyXI616dX6m+KUQRprP3qyqJUmreLUUm/aOksxA2/C69cPnXbT54aumpwUh9Ti+pafJ
8OVfNPxqTMs5nz3/paitn5cy+afWPPDPkZVqvogov4/8N0oUhfcSGgwQeunolaewsj8jiDwyyhR6
6uwdDQ7yKl2GOULmGKZfcoHfkQlc8M6o8jWaQ4XLyWAw1vEbAx48YRg8mmL9Y6dg4GE4tbqt8yM1
WSn4BJznAA7q2KJLysnoqTCXMFtTYDDhhKcJF0GFbdRWaZl+zJ+bwWAYAxnga05V58sPWH/d7yL4
jQEYxE8anJjGdj/kilcbslsjfWvjjzmH20XHpvRav+YLq1CoizAHvVN07Yv6XVCR2B7G+GPqeCRu
TBqxtploZ8/y4/1JGqLpRPJbz4bGBs7K29r0R0fzQBtX1T+TdJ9WTgk5z3SfFCGPyqlxpnNzePSp
h5gCrAQfOjZ/E08DmJmLxBvE9yHN1Vgn2CoRovUBC+9Yn9IiKIwwif0B6UU1/Nzxyfka7xBUu80v
W3yG4T0hav2mggg8iFeHL59aJhK87heqBPt8g9/T0AcFUZ/CYVP/bF6fxZ9ryjP7euibmsZiKVpU
eb8ptB29Ol5D4fRX6tarc+kEVtmmVd742Lm8woKvpCwy63f2KiNZ9S0O5tADydUobaBC+ctIPO4H
Z5iXGvTKLekDLmvWHzpzXZfrCZKEEfYaVRL+O9KR5ihCiNFTx3XUAu6+P4eD0R/uuoHsBfrr/Rej
V0AnEmj06du4EzH9IcopYrgR3MADSu0q+piDXEyDEK0E4+KcDCC3qwITFjSQLF2RzWccEFEgN8GW
ukxdpRzoNnK3aatIXF6FNcOMZzFGOZXyRmFXesUY2aG7JfY7pnU47/ZDRcMS3CrHS6SdyQSsw2bX
yELvIXbef1+vUzZ9Z7zS2P9Th0tObg0/9VgcSrZtUQGFDHo40ZwBMhbcGNa58TmPPjRKOjSqoqJK
VxKNnablxOrHD38R+7SIR33DXfszunG6t+hrui1w+fOUf7QOUidanJveHx6Yn5Q+mGxJXvtgRYWf
uvdprfUfg/AsL3bygrgmS5FdqXQxcsGkmh9p8jLUv/rsMMR+UfrAAjKWemQcWPJkn0gJhlG5cPWv
E036kzWnO3jLOKZDleqg8dKnLqTj83DgVcFBli9SrKk3RyO8IwOWfbvEkFL4RX2YdJycDDI1Aag4
VXYc0rxsNf1SaAwOjUppEJZcDDj4wNrupaBZYDTkpavT/VFTAPD8Spg348Qv6JAkzMAs4MyccLat
93MsMn7GYN67Wb4hHYk6nH3vn4qtg862BMZug5YDcuDkY4FkP2ZnatHEofZkVcjcFt67nB2k2B+X
YfeaLcMYWOR3TG8SZjbIhk17qt+U+k1C5nU/sRyBqXTqtkcwJvU+rUmFojYLZbpz9EqgY+UrumUg
RBA9iP4mwxa2fEOAY4nxG+39gEPGHB9bcqjgVvbfes4KvUvqW02jFxkPsz+xG52TCOiYxrTdN5wd
ki1UkDGBoMfh2x/Y4WFDmZTF0PS5Eky7sdDTGMUcHI1twr5Tpzb/AVwC63T/ug2AT1tg1btOWXsK
Ts9z2XkelJ4YwstQHgFWJwq1Ij/MnrQXyR/1ygOQjoudpF+cJg70Twesq8bes8QatfSen7BM314n
8a3i7yLm4H/z7Cce4f0us/nlit/iZYSZp/g5gFG+kh+eTmYDrD6d1wmg14H+4WoW5HxL5ndhExLJ
DyXO/78aTxi2y+C7tDRf50nB8rxYP4J7IHLMxJ8pfxP//xFMYS1yEwxPCzPsbAvxe6382dZnQcUv
CctzLZSxs194tElvtDdxXTlKXIP4jKmL2ygwl1CaCbXa/wa4QHvCfLUmFYS9Hqj8X4Okz2kjb0JZ
cQG8FW8pggDv+K/fEShm13tgbCZPIjBPI+0Z/3xuSMqQK7lZpHTz2lAkXQwDmGy4hXia1d0WwIzi
0odfzeNy1/E2C2jV4euPubsgmDRbYeoPbWf12lVutacg5B+2so3yx5XYmvfsf+lHheEocKUD0aOi
zdwGYArcImxY+OSA8WER0M0hE4S4cx+/Qu7K5KiujIs8Jib4hD22z4Ayug+Fdf8ziLwM27F6nQcJ
jExuEA64QXmoPUx73cUOBkPwDBJ8y0TOBHK8AJBJGDtgxsu+gwGesIPt+fP/0QMxjkCBCmO5zAV9
I5Lh31iFEdulGAo8EVD9loaZ3+9e+xKw0RHXCxjgDpdqr7r0nYuATX7OUxS/0yAhh5GHT8Ivkmi/
dUX2AtDxnsOaxeEgpImEXJn2qad4VSBul+JQ4fK4ax7FGFKGBHw4UfFymnMlGwI6ZQIeO1fhS4ye
kMwD8dxGFleGAYN5xIUYQRbLAaNCGOnTY8caOoZwweiZUEHyv2wifEYATXfkx9luiQjDYSEUs6eG
x8gMqBjnMFB43kWgP62MSMcO3fXscvc68gzvRBIUAWEgGiMs4zbM7fKorlusqGv3GdCJ0kNU3jwT
bPkC9Z30eC8n0ALpjrDyCMSIRa9/6MBoM1y/KUfIdjAwqxZ/YtMSIM3pfbIhWKc5GK4jT0eJD1ex
kVZYeQK2YFaNbT9KrxMZgdxOZilDkIeH+21G7EACOPw34JBysBpgx+pjl3tkfiNv4C5hk4LDyNyB
zMxw4bgXlox94fvNYQGnwhGGrn6dsTQs/nIU+KqHg8O6/b1/xchOPxlpn92wrE7qmrXBQVDFtBah
B2KNoGn6t24A/LBGwFtjYmKH+je/hOXdnAygRXSTw/43DsjkYeuzYYEEdwTyMv8m3PJQR2KhB2sQ
cTquRWKom54KmFsGxlVIK8RXx18VV74cZT0KdYeGk4OgHgGi3/ENYm7wTvxmGaVF2IdUHFSmPBaW
Rpy78bcXVtWjD1GKaxYrgFCvknDCe+fcBfHCkdecI28uNHJlIP/ysi7me1xaHcwvKHN0/LZULua+
Vb3y7z7mQYPjn8h+EZ8BbdCfa6C7CMT6y5qFQ1XO9NV/wXjLNf3ZkIsTn4/XJAVF3IInF51j/yIM
YOb87Rnge6uGrxtmthi36aG4Fcb33+uLG8EIEWNEwWqqI9sZryV7nuKamM82aG6KrbhH4v5R21Bp
cA4XVx15wqSw4WfFTUQEsJ5jCweEsvu78+7jWN1Khq34mniBhP8VH4X+09/TIRWDNdjV+HbxfMTF
iGAgfBhFrIyIUjO9hg+F6dgvV73mUwpDCbwOOd+TuxLdiCB5eDEnZlKlTPyAhPnh/FMEE0Q3hZEo
fqE+ZwGb8R3MLTwUMVWkBURKJjdFDCDemq+CLbJSjNjg/FkqitkS0r0QuR4iSUe8EIbtQsXMLzxY
xDTjAESaAS7JaK7+BrmYeSLfQHyD+AV9iUqfFguElx/hyBOv73QhRXJMIEyeknVMmhH+RtgYzYgk
+YuU+nu3BZ4g4qIB9bfCeYd/4e8MNSAJrrBlfv1dc7QRryakxrwCdbmPN6S4ZhEqA6jCjRCq7AxP
IJyU8NmpeD1h9FRhByXi5YQrEus+f2frygRpSzjJCFG2CF8RiWSslzCfxdKP5uL/L3M2Y8pCIJWI
NBf/BhmZ4Y/J/J+YW3xcbiLT0NiRfsKjLuHKc7b+G7SMm/bWrUGnMuuBr2fkFcvBNjEEEYPKZGjU
jO060HnkMB/YEBgWOFDy6e6/8idQIe4w6MzFOKB3JTJ9ohuuLT8V+BN6CG6U8J/B70rEGwnqNzfu
/8fHo9B+/sTqBJcIV3ue1o+4y+KO8fr4ej5ES0vbJX9jQ8x/cfliVREf5u+Oi6f2Z0MF5XyOn6f4
lbAGMbDQ9YZ/jxXKfShclP6Gkjcu9kBR918ATSyFQE6EDT8M7wVtP+/vsY3CcVVMWCKM0OH9LRqA
r81aH1kzWAyCu88y0uFCKuaRsDIVvhtyuNiJW5zj8fT/VXKdbL3MePb5Zo2tsZh4ZJp5sG+OvZdB
pddwy3i65yjAUSV4hAvXcMUMFW8jhxHeXZltAHUyJRiq4tMI69A5rqd8QNqT7d9ixEcVbyoGYcFU
YATxPEbx5mLN03mk4hXFY8QRpmKJ01lkVKF8J2eMq+Isz3WX3F+xb5So32LWJXGpEGW2uNP+fSax
npdrmmMPviSHnVQ7ybCSdsLXau7hj/Y3OcWkEUNB/Fl/x7hdPbk/LIQB0s1AcyHt/j1Fjp/Ftg66
NYpEvsL/KbG9w4QwFJ//vhW+O4y1NdCHSHkTxlni84kEHznEQhWHRUZivp6u4hrF90Ju585w3RDG
WQrlkNAulhGxHFEBCYAUbgh3jo/L8+VLDK8+LL8Vblh0m3vRP6iYzg9Iwprl5++by4B5Iq7t7mtM
DRZbV9j+LFzFFp9l7ogpM3f6LV28PZ2do2Lj6kh1IwwD6QBh14ebrLipOjdTbCsoeMSdFvfyb+UT
68XMlz9foSHMjhj/LcZtC9YWEXeksFo8GQji4d15K2Evg48u1i8ZPjSEP/PmYs6Kwdesp6DGOafx
/9+4NZyDUsKjhZ3By3uE0On2zx1uPf5D3w8rxa+8nDj06vAS8IVt0CM8pXAbkKHH9vSA9oD2G8d8
ixxvbWaPFDBWz1IWo76OGyu3cSFFLubohdimqyXoX35qB29GUs/JmK2UhSvB3dhN0KN8kKBo7uPa
WcH6zxA2W6ozBVIMYBZUoWK3hfNUhNHoF5ogVEbuE9DzBIuA6hJXgMJJ8V78iHLsEtcvMIzU0iG8
u/XMng/n4hN9b9UfF6o1rYeHjSix/zeCe78VpRtA48DS2omxyK9xUlymYRe5kYR1TsEOydlijd/N
uDUvPSi0hW3TAyR1aWSWCoLpzC9IXZF0ND80EB6EpuC1CkcWt0hS4CE0Bv2twU8ScFajehtv+q+G
gr9DWxV5Jt8genv5a/PaSu1VQmeEtlx9hmqLwfSwmudeNtjX4qJAFsai6WaYwVOBVIYjDdDZFplY
LW2xNshpDC37OwOrjGgJLZFybNRQumrgWt1au+L+DJ4yvEXea2EKLXEJZDtZm8/RMSgMr/zE/cAP
6WFxfEn4AcxoZLIsYJIYIRiSNrR3zZQllPUOyRa2DsJvn8aLbWAgCFatc87HW3ixxK9O+h7Td9Ra
BaHL4kVGwAUmGnNmcepw3nytJXmtRs5Qnntr0qMlEl9cy6+a4S+WNlfEMjjZDwKoHGS5utfrq/TW
/irfZCLYTGUWKI82+nDt7qg/cLMsCOoTqgr+xCFZgg6qIwRuPUN1ynV8joo9jY+EsFCwXHpq+FZz
Crs7qtdhr/g68mP1VR+Blr2Z/NNx1MVnKoQc0C3IBFGvXQag6i5wSzVuBse5ovrKv2fIrsGp4jv0
ZBJu+1A713xI3MsqqCYsU09v1pCrOyBZeNhEiQkuwsImLhcXSu1QswUc2wF8HuQYtgdiEAyrCpR8
UNLUT/zvDdSjuH7Xq6j5hSnA5m1EPo6obKFlu2lbV/sp9TUOxe1BCYR6CYvmhAnl4F6j/CziPSUJ
hnTCNbFPrxK2MPQEoMd0mOS60F9odKeHOXIG3vD+MXQ0keFmmVDW8XAuIWNA2aVrPdnl4xsgTttP
7QY3rXrV0u1YFl8Q2yKrkbCPMbVQyted5MqtG5OzoBErUL1r3Rm42XjtDJVMDTfrf+iJPfBGhwQU
o7aFzHSiSQ/pQLjt0HXBwwUl2ljS8LlxPivW04vjoSU/dgfokZDTOL4q+PpT36CAmJB/8FK0EdMH
tE27X3adox+JJW62kVV25E7j6odhNW2+jmIh5wNWROFgLYSyF8S4hPUBTrqkNkJHTP4yhk9AyBzC
OGYo/mthWCmNKdBx8yhPXzbvxDUMuSif4vs/IJzqq2333MZ3jajqdzAmfG4MB/SVWCm42JVHHk50
JOkINJZ/QMIBOEu1SbNREcdSnHGgiUjkYs9Si9V8/3s4SNEvbAQCAMe/Q7tPKxnGZ2JHR60LQGUL
dff0tI+nlySrH1refeX9xm/wCQ4HkxwE0Fj7TsOYqzugFVokzqIhG4RX4V35rpIPrKic8TALQvP2
3Pz4evePxPBEXyWzmd3c/41kruYVLJnSuvP58/6Q0HaLU0ixjbMQJRve/MqDjlnHdyBGaHBB7Lql
gZXGkyBViQ29o5ODHgimSozXQ5006DnDWfVWp6BiuXpIx/Xv01vUrdOmJAmh3SlqMjZ0Ey8HxEwg
vR1wsozdb51h+6gkEY3Ny8PlJCr3/14GHOCS0jeCE3Qn0dmcjnNIA/P0DLMgPoA4R7zcA1A0tWlN
RzWpicVgNaxA+BOl9g+A7hyOYqRkbFdhfMizrzJd0YW9/YDYNb3pvZrV/J2kHDXz0pMJyVj2Qf41
j1CGmTh7mPSIUkf+Er3N7R3XsZqCyocbQ8QKBN30JPEhSg7scEDEZ4F2W50uerZZvdQb38aakRfH
+t99zn5iQJANq3hJIhD/ni8v3JAfgfw2hG3BsQRDZnOteLt7GayKHV1zSaCL+eY0UKY8mhMc3nj5
m0zeuFwBseZvEoqEhjoZRL0rpmXiEEw2s/jxQ+6sYC+TEbQE/H8gxwF5pc7Vt4gtLtUOYrJGhx3j
EDJVe7s7tu9TYptIC/H9u+pfgJi6T/MKbwDTgT0BJcAgIqsQfY85UD8swBhXGo5N04Emqs4p/X11
x8vk+Yn4zgjHdxoJizvhS2h22opRZR+k4dyBy9AAMT5bTgHjewvJAgFmVKI/eGu4vrIP8id7cezT
CCO+sJ5fp+llha0Rgipn6k2mK75osVDC8px+Rc+yvAbkhfSczwmDYKtPdn3pKA+Rcly+kRjgZSfs
kFIW7OSWyUsFWaO0nCAawsLw5ohnndf6YcK8Qcl3pasLQ81aqe+qGtCXoS89Lx2pDe4guptU2MDA
4M2mNVrTZCkeYjcepo2E5jOEz2y+/A7Fxr4Q/FEBoY4IopflVkdrEoX3s85q1W2Vt3hpGTpNZMgJ
h4ReTbyUNhrD7XiPls/lDX3esuggGvrcCyPMfuq72xOTtYzqDbeczYGmEZYmV3D7PLORp4cVGZyR
DbeTkBk/e1j0UkHCU8D8oHXptbuwk9nxluXN+CwRXry1vMpsmWubaL3Iv3vSHuCAIfi26gsEWMVj
fU4sM4DwiqDBUn+mUL7e9znYfUGnW+XO2BKzpT0Vdo1oy5odMC8J8JqQ8G+PVufnV8xazxq4Byj8
VoikP7PMJCNr0FI+LT6lCc+Z5+BAxEOzwTOANNUC38zQcmnrfp/AEcCkj6OLuNf156o8sIyjXXYu
IK3uCkkZ7dfa+iVt7htYYsKnFEYBTp047Eo2eRzwSfvwE+cSspMGqi92ltoGAJtfdMV7qMQzGCeO
RhVGLPSYa5qpXjxepQ/Ge2RBWpGsbcc27LzOzGscC4x1QhVOKldpMz4KsNCXx3CM6NA3NvEXrPTY
knwwOxa0g1y8VR2lFrWSYgabK7EpBfJ3JCRzwW4IMeNq1o2923DAmNzHFlbCkH3QdP6JvbK4ybBP
jXWKwyqnzMnvFuFPXyDqPxyQ1kP5UzY95MzIGujVTevmbUUTiUVLpAT+KHuWb4zeS+iX1CzAkvEa
BrTUXLrPBhpXTGi9iR/ukXKkmq18EXvDhyDVxIFj9pMgtzy142WIsU4RRKAhDrvSbd5o57F2dtpW
NLs4McRixeLlVJzXsSxZTR+8+wcwLeSY9EQsmj0yV3YpggYVC4RlyMYKka+GKoNaeH5tH7bpprb+
ImqatGOhVAXDFs5KYLuoN7FUomZQoc1qPWwU4xTjeUPcHLz4HNMoL9e2rEYxeBSlEL0MHAeW9TJ8
BZW8HKyP/tt4iytPt8Ftmf1XuvK7jFYEGeCQQ2CIG+FjpLVkASAjY6WywtBMD+/Db9qg7k0Vp5Sx
Z26xGTlG34PjhOp39nSz2fL4zySJjLMghZMnbe/FGR8KkwcNH2zZr5OtkYQvu7Wn1/F+Xje/T9gW
SIp+ZTOYLCO2lMmnOqfjg+0KHZU9arL+3HfW8Pms13QV5tcILws3+8goCICz4i4o3quVEOJDndrP
aRokUOYx1hUqEYoN5H7w/YlPZEF49KL5E8pfcAdoEMLQLaSwhEiDBeU5ueb5ZvqSkVy8xZa2xjvf
PBgojgiLcCZyRuzipoD01C4GO4awUuuxSJGWaoWOG+smkRDEOlVasKm1jwOMa+Eebx5IF1gEVNIc
tt6v1jWsXkejsZSz/cY+0QclGWsif498FGQOVlbhEg8TBK01nEq8F83Raa7aEvN68xerIqwqgDgE
IZVdQs6WH3C7QcGRUIh8SxZ2E4ticJqc618VF/LUIC2jg/rBBYuMJ0o3h0b9898vbzqu8n9zGP7C
GCMmAgbSJsFpH2zMN4A1tIqazZ/z1bhMd6b0BZFATOCZ2NAnkCU7O3+sP1LgG2cGo2ZNY+7p0Fp0
4q1k+R+6CReEBbDZssLpMr4FAEUhGz9CW/Ga7ZchRv5i3+5mrEx4GiwLOEucktYTrCvO6GF6pn1J
33aPnHqmk4PXHRgCQnR0OY1fkFmD9JwGZe6gedAuCUdpWjqYZRzKzxGZq9A+GF61f+2SEA4dPOnm
89Uu230HUZhcFmFJiTs1UrIfeLt7wRZqvuL9wvDxRcK/ogOQA0zAuD8569EpTYOOTlG6RpE6g8E4
QVCBRncd7PI8LHzIRFAqwk7muKx864frhNV/2fiTa35yRmD+2TSficR+vqmrNhUKGZBkAXqRzXDL
Z24jL3MUnv3l5cUfjelH6XtWXRYR92yVTjvaKRlFNLIZD6OVCTM7eFXyJ3aNi2GrGV5pA5Ic4W6i
KhdxsY8vpIsoPb57chszGz8clQC1D9q57RemCT3lnCfCxxhNhDMYKG0CaQenXikhuxTU0V+ci6YP
coloJgElWoNbXEyi7eI1ohNP/TZxRRuD+H1UKEfC4V0z8GQienBHUsLklowP6YJKOSkdkzJYth6f
+Zd2yM6Pj2myeFQVjcQbHIBtoHyy892d5GR89f9gJSkbzZnD2MeciKgaPRjHraHb8HJaI5DY/Mjx
gH6EGVbuIJpHMYfAb274xbRFUqLCF75VH9WO0oFFNo+OUoIlBT5j1lNahQrEjwWQyFrZ45zBIlp/
muie4BNyMEiGF2srjHV6QbOP3GvTM9Uzo160+mNfUGCyg/y1vtQUrz3nTBs6CiycuUr6LnZE6LXf
4bhk5TJfmieFZscF0afQfsFrfDm9oAHb5eQI65+9lnsVHlGurl7uGKNI9jbk4PnDzYX2rYzOY9xq
hzR2HupakTf3vXDVICb75ffJsUH2o1jWOx98BF5oPPN74Y1PF/5kTNrdOboaITIY5qUBFRp88Do/
k3ezgunbkieEYgAaJ4duPM85E8frGK0MsSTxbtih6RYcNDyycFQCvai/C2e2KkTs2hUPfWxdoX1g
1ZdZq/ZmomBkR4mPcywhMNShQ5goOKsjo3aejNIqWPHVd8jHaDZGm1ssWARkXkGBV7cmLpSwM+Ae
zY84MUH8jsPmHySQ5yfnHKhWiz3+DIiZcHjVrY74CkCtL4gUBDvm2H1MVrt+fECQB5kRFHfk/hXq
xJFDIV+EKxvEWK/Djthj+UcQ7BtqfLH4cODBePpIawEYaJ0eo5pu3OKEkXumhZ1O1Qd+grFalYSq
djDlHa9RspYTe/Pzt8QquwUbioL6CpmaD/GTjxF/dvQdXf2QAeR5INmTCJxpXLgf/+6nX1ZXdAhn
dBTkOmIxGi1OECczHhDGoJQQCrUd/idzyWOJx3Eo2Q+BITqwPsbsCA5kmxlnBqx05jcKTuZOOEOh
zLRR/Bj5D5GCS33XEsSyRyqVsfJOywJGp6XarZv7epBTG3LqelfPxwk3TciHj6Uo/pfxb68swTaj
H4Rp/Kdiz4nxf4+kaSJyDrjoqBw5jFOcpbiR1U/7HnA8lpAsRl/CetS05/FqZu6vr/izl97N9gTP
ve+RtmxwGYFtVI9hs1jDroEMJfvIxABzLASAqJTO1FBkcNn1heVAp3bQ6dVdNYwwU2h8vihJWmlf
4NoFD48awpsPezwKnRPB0v1KtV/fzy8Vo9rEyVt3fiqd4VC1Qo/XryPFGnpKjdiwo8pWOI9Vv/GR
/B2MGZfxzZTWEhID4JXeenJE1p15UFzntd/bFT737QfaTRo+/4BpWrv0C31dpQ7C5DuZT5Ap9FNS
Y8hsKphwJ+8SurLBm+8Ni6q49CNlK/ehZLp4WRfZjgUrWnf+3qB5nv6o0XKy4MEg6SrZrSFGUB4p
mwGZCSivi63MHrZ9G2TffGCXs4Fpy5QbLgbENlivk+s0+x/24wod1p+WD+tj7rY/HJhZiHRglQAL
Wih0f4wHBAafAAEmB3nKUk5zsCQdADb+NehdbVw61a5fNZ4CfLQbNvFhhKrFuq67zCixaKlWB1t3
31j+6yQOQGz9jrkyBTnakVWKahe5F7RK2BcYGv3o4jTd/MNupK+ccXl3x+UBiFBdSsRevBMX7Ayb
wZOcV0AuDRIKId1dpui9w25Thv8RdV5LqitJFP2hIQJvXqtKHgSSQJgXAhojvAfB189KiDNzdZru
CwJkqrIyd+7cmVxzr0QYPswRLneOk8PFb9G+Bq8c20GnYdJ5ZoXsSI+IrWnRLJhxNEQpBtoUVWXo
tt2DFdmyvqGTwsunDw/t0i8JHWqto/PiS4e0h0RvwsXyIfmx3DsvqPj4qr1NDf6f2YLQdzaEZjun
Ke0kDHIr2wg+9HCD1wB1VtOEd3AfXPXub4uqn7M6OtsOehB83s3NBpRCUPxKg3eNMwbFAfW4Mtxr
59Lf1BenHqsCPKb50bkhSQR7IliPDg+XEI/PK1sVpOFFBvQx3Oy6BAVrm9IGujYMKX/Fkp3s7cuF
NFqtdqfxCmYjtIWqodhpXEMOSYOso+YXHeCfDE+QUukzOEFzh7ZF9EVo+S1DtHOqDvwbtZecFNO6
bFN/URsTo0THCa4yBIGkMV5J0asNRkW7YEQTECU5kqSvrRA5PnehoZ19H9SsKqwLioGouZu8aJsD
MffoY1nLe7tx8DPhQrRgAerbnEv6hp1ig7cmp7N/za1LAuIHrDoNNzYltG+VoHtBOTp1NqRUfGjB
cxgL7IIoADR2Ok2dKXXLiA0wTPr+ByWc9Zs7T1Z1N4TbvngTZ9qnITUdzPH9AJgPwoM6cSkDKnV2
CUHpxl5tHVb+YnyiI3eL+iGH4nXKl/UJRclXH+23GkChh7NDZpoatjX8PcfGubdICAI3AIVRaFDS
1P1ubJYA8qKiZrjB2QQ0xpXbL/lCzoymfPqy04YeQ2TF0JkMM/QQdg5DCd8KDPHNvMyssttCmZya
GxgzNxcN9kqfoGVLrb9LRRHg0pZyyw6fd3i7JeqLM5oN98udLf4PTQTsh18kGQwAdXT2UkqXDYCL
J9DbKG6CCfY2EJPMrfdICnCDzS2gc4j7+UMdxt9nf1djbhY6o4iL1Q/B+d17YxO7XDYqpesuvf8E
04KYdaB7IYC86FKt0QO1nyGDkGLzS6c5gmNUsZqsH/W3/Rn8Z118tVrNa/bEnNdNSzd0k8emQeRe
QwBmafr9bDQard9XyODoe4BDi7L+pnMeFlgwdMHaOTv4RtXcoCkfIEAdQsOfSxsaYRYwq1uivEl4
BK4HOYfec23ZNilwlJXbOe1DH9aTDn/3NnCdtw7WQRl+zCNifhkhVK1J7Fh4dGxvtpItjx8ykr8f
yUr+tryN6Gr420P2mjobauEc+bNENrFk5+YUPtu5OYSnMEfqrunnRvqH0jGTR7TslPy2qSrgj4bC
0TdXU+qicNF5EeIRk/KZ71QoX98U6tl78D/y+ZI7f83WLl9I9870FFfse79oIXxsVXU9Jc4j/1bV
gEFkFVGBtpEG53HLtodyAMwFAq6WBWtZmtMSQ5PFNdTfaZZslgsAPjJ0NzXpNn1gBVUyBKrwGbgM
9otreG0ThxDLPJEw0tkxenFD8LpQLPr4uUfFJD1KbntngzK8D+0VoJek3inens1BullU3Mr8U3Po
yAlMrnFBuM85qz08UsbAkGpSfYfxRnAAx686LLr1eTnYGUBpjc6Pwu/h54pa6d4BHoe2DoNUs7Ly
vrd315hKaEwQ3hLUMBGUaIyFJilgPlCV/SNACuOSdtsspOd0O8vf6m2jum0/zLC3fCKGAjVRt9h6
S/RsuFZU1GlJ0NJ5kTs69elVquWHdFDw6tToNrizGgHJXBK6dZ6f1+ybmuMFWesICGxASndwTk7R
EdH7Z0IzEOnSbHd31rzfRaTJfkQb1eWvbqbn3SfsIqHFSU78Ess4lOT01JFnP4b6R1Ply6WHIoWq
3GOwNgUB4nvbPmq5XP4N/2Q20YFao3Cgl4gu6TWXmfnM5T5wRvLCjim43KseGAZbXXHqch9ybr7s
Rs6FoSD3h37Qal615jgHChyG7YHo/W8D/kYWXYayDO2XRTG5+bE4nnT0O7dpDfAd6hCM2Y/MdUBs
SfkhMllGRjvt7iw08xnrvzkg80Ca4N3N5+9py5S9WGBZ9AiHLDiiDpgGf6IDj2CaRghcEzDpvdf8
sramzouJ95uvdw/q2wybH597lMvGx96V+bHvdYTQ9US199mWv67eIbxD2KCxMYwIocNMO81Ordvk
sdmpQMqodO9/1Ul1chxBayi7+PzFCPScsmkKhCs0+kmx/Vev8CdkiaK+pULGk2shJuBnG8CTK3mA
dCFwEc0tp1iBpnPsy6UavXVwUp35Tc/RMVHroGZ3u/M5PXyWGXeWZCjXuV9x+/2b7nokf763da+G
FMubNiEyd446PXzGJuHkGWNLcZmascyiO1sH0fptQvssmzpU1oIzhaS6D9+m4bdWBafhPy3WqH5u
XVNxe2Urw5Ss2ntIom+DB2eXaNaes1cug8e/RNekEVy72Z+QJyrmaLa2DCmUadAt2M+RSPCIATDS
Ta86/hlrHjsI0itPBhbuKNscA+iADtKjzSNV9PbL0J9arnCHig6l6hBV6tHDakaECTRjhdWCjYRj
ZGW93MiGTB8WGf1Q0vlirzfBIaYJSQ3qIIrzs2wwtWomowL/TUufbbuW0P06LdNeYj2DrANy/azo
XcpXE4ad4QrD+deNbtZ7pIcYsKOVrGfkK6LHiuq5Nk+xzqLvjoEtovest6Pz6OGnAGz1cI1sdACe
Ug1dGmUHZVrE6OcGeWCToh9KP2JHrDlp709yfbjvs0PH7jNdDVpWA/pnUyN+CVUBTg+S94ix7PHa
4EGAm4razgu/2P1QKSqS/2Wo16jFDEm4g4DERfRf1HuxgfzjHVo0K6ABJG8wJ2fbvQyKEFI0baQO
IBL7oNwECiGZbVBfCXN3s7erV3Pe+4RB9L8YgS5sMHzprf9GzP2pMgbjApmq3fhaV6W0OTrGYZH7
1q+DH6BDaoEZbKC5v0xWsIoVjZA5VXq0mye5RDJkzWnY/FFq6AvwDCANeQTGC8MISK73a3azRJup
EWagKnG1X4mzR1o5Iypmmn81R/6y0TjBTdF1ZryZH9wLi9ATv0jvAg6MhsAHVYtLIlD1wgFfFJCo
6dXbxYSuOHQ6anU2J8X+uklAudivgB3o60PDop2+oOGLMBOyjXm7UNTxk9oqpBMQrEHkGOcXfMcn
9CuiPksU3LnDln+ywtQNYe9rvShB68BHLOKLlL1SzD16qYKVoSrEESJacaFsgfW0MpwShXUpZ0OU
X5ghIAjkS1Lob5URPEHknGmDAtdlVphzly8OGi2mFpcXTe7T32l0G51G1eT2lw2RwWOcLcqL4/w9
nvbvw4wuVvm8v4saw3P3mpQH9SVlhlCHoB2VZ9vRDmajewshUpHECa99eFTwxsqaK2yLQ3LuM7RZ
TzYu7Xg2WhaYQ4iBXu29GmSMbsk7wPbq074W/tvpojNYG4o25iNavEAtO82oSMTxLlYJUjo7sF+k
auiM2FyCsReuVoMRANqLfSvNP2S1S/rF3Mm6h0kZrt6xxxxNK2USY53qCYlrGsOQ2qQrWMuGFrWZ
7JZc4QeeOCXOk8ffFCcA/ghSVutZ+e5cYPgQm2d6R1l9ATFJtDz19GbeDededG45rCKz4xaeNVos
hTS7QU10ywVmTDClKkfk1xlRajslO45ypD5Cxanaxb9iC8k11BkQMqCuipIa+9Vypq1Bi8KIo9Mo
9C6V9nFWOMBQoPjQzunKiLcJiABNe/Ue0T6jT34UDbYl0xcUniLWDIcdqbxXwWwawfoofQj+DmAs
m8PyRQ+MHVLtLTFD+/GDmbpT9DDT5+AsGVUPM2pQd/XK9Fnbte/WhqIxEhJWYdkYXMHEaEpRUX0E
sWFzokICKToq05Q0A4t7R1i3XXxF2BZB5lt4Xpx7ENtGcAxpOkwgWJKEFYRkJDZQMTUUNfOG0h+A
9ZvS2v5ntDs6tdHLqdCZbkMqsxGhMWahNP1o6Ud877/oJrHzCqPzApcE/14aSzyhf0/pVrYnf25N
vTKECFwxYIIXNM3HhL/eA1Kr+DlV2GDV2SNuBK35DUldCovbiJ8j6QKyRyCUe0jclufnM6h30pBe
jg1acqL01UFSi8pVarBy8mZPcH9dDhDHQ7kIvfYcthl5316GWCkQPCWzeBYwNMjGUry3AqKAdY8b
WeifobapQ3rGe8Am06WZ2spZwW8BGaMsSuxRM2SpyeQj0toMivNX0mCIk8MAzLE2tEAebfqUTbcB
rYFMK8tT0rrAwEMBC310MnZZ9FkSyGNSb0gZwjDgk5BK4V+0m5c79xGqKTQOpoyby44oNioaut4B
NT3gHJU7KMWiQorGyXq1m0rPlTvNeoGcAIgI8yFn1OCJWFgRunbT8gHD+uJ9xUyf0kaPesc71dh7
57O4ZfpJSUAGxEur52JErT+8LmqMCYNw1/7gBFOeW5zkJckkPTL7QxZuQt6JOmjkjnNE0f+g0zHz
q7S6DOsI6km1ABURqyKyzao22gTX5I0+D9m4nDpfMF6FYvqNVYBhBHqXWXD5aRvHJ0zeyEeSK0Tc
DbeNG8JzR9zpKpYcUVdidNJTF2tPHOnT6x1R7BOyJw9TmUKZHFfPsxM1YrWwEdC6KL7FrxAhqslt
yfjPhxSWzjYxjlj3QLiBEHKnFBe7JX+bogzV2/iVBjWI+t7GAGMPaR7yph1a+qYPIHORktm3GM93
CO/tOj5TEb5YE7KPaRJypWcFgwIKAhmlNp1BDgZn7zar2VWEubmwUEkHB39rV5mmt/FjXCPZI/qJ
NGK896DdHWJaB0Lv7NZhX1hTH/IdXVM++HXFAYqZmgK6hPQzFQaFLnaqx1qBodwe9c56xDSawvca
7nx6BS43Fll9XLOrLneqE8TFqFS+UNJx7d2Lye3oZ68QkqhXBOZ0DpWXbT0ti/UmRQ4qrY6mI9Tr
5LPtMnXdU3UNT7R2oAAHjE6qAhV/nPrbGIjnZr9GiIoh1mPwH3oA985uY+PdrJA9Z2WzH3XkhOMr
9381YEfQ2HdwJmgNW8vmEJT6SP0emqP609Ck8yIalXkNNLPcZ3QN8/Q6qA/JfF8IOIZl3MbFg3QF
swRvvqxOi/XoHIFkP5cFM503wQwHj61NDewjaaTk9Db9YzoFQlZYfHSU/HxEToFxjGQZ9235FByT
ykcUz6ek1MnZDyqDCy9SrUCQxCp9FnlkIBOocbXcqV8hKqh8nC1f7Zq/nz2orMfaw5wkufLVGS7X
JqBdz2UFugTipU3DtWqdSCaUm1BhkIZDqAx2yvlDGIw+tnfE4y9K48xGbnFC5LOxC41lbcmiQpYH
CVGS1UDZhbf1oHk3sCeDYS8Uog9/NwyE1hw4fPT+A/slabUrK4uUDUaMlPa74fJdwu/BUQT9pVdP
mdZBFhB+7RRAZUI1hLLa9xzK3Ofba0mAGswi7DtiwaOqota1n0iaRPAmRDrRGFNJAwIC5IuDbsym
BICMP45JelyR7aIoWQ6jnjQmlUkBhVgu/Yrf717DagxaED2RYFF/U7tlUY3eJdEQF8fZkCYleUw9
e02dRhVyhycFZ4am7iGL5XrMNLTaJWs9bmE6N/joAFp0k93MRQ2QycaQQq0PqgfpZ9KLJB4oeiYc
raCNKKkQAOEXhf3LZ1RsH8NWlfY6NEVStAcNszl+w4sQGVcYwG1+HNZJevQ/3FwKeAcozAyga9D0
j7SetBFQt/lreAbvRaTqjF8/gahF3u65rA+p88TdjCqDZkA58/KEkaN6GKyeUmRRCXtBUqCnT7pb
Ib1AFxoLYafKGNmR+7hO29+HHPidEjvkgkiKVFwofkK27GACMYRwDvaj6eB+8aoOjNopLex0TiNr
rC5Md/RKKUPGQFSd12qC2zOBvQh1e0jKi7w8ot7Uap82NkMa4IsB3K7RxZIu2nR0UBTEQTWb1xa0
bumWkpOFXDLgYEqWHxIyPYTym0UvoHJGCorccbfFYNbMowwNMqjVs1b3vaoyFFOkSYppBtRwmDzn
u2Wdix83YtwOuu9JK8uXRWOcPezt4A3fD23QIcvAZXmdE6mwCKvW/Dqu0Ckss+GVkxC6ORe/McyR
cuZzTzEBMxyGMWiQe5pcBruIDnpu5aDWS1zpK64H6lG07MXxsKW8gzKPDmKySbyLtvDvNz7fktPT
dRdVhjgdBEiVORTkQkxXhNF6RhbaoTHZ8O3CRX4npDiQ4JpD8CHRAMUzqxnS4DAN0JGB6bFm9MaX
OSm695wR9tMrx8Cz+LVG5Y+Ghx6BeWU9qhGgx3+I7VEFw51fF6jx1+Wzxq/6kBnlPVxkLiVdly4z
9qVmASALjhlE8I99wQJNiRX02r3S/tuh71GfQjrCwzJInrnbdXgbUnjRuHosw0S9ACCUxxFDvUj5
ojdJnwjqsErjqbWZHxsWbappOg+RLocQ5xdvLlAtX2FXFw2YdNDIgYacv2NacQh/dm2mcwFM+2qd
/h5jtAmb/asvuRyaJK8hZTTNoVea5R8LXyh3cuoTC6vd4nmzp6N9SFnv2tlM1Xa2lU5TXg28ktUx
M+/+6WaOgBwr5uI+aCaf8IX2FtqV3VfDvWQGJiI6omQUkDIjT4uTVD8ZKpWLc1wj8r2A7aTFmR33
8ZN+7jgDU/tMOzLd2MOCRphIZYvt4o1PPWaF3NXtcjqnvCDmf6ZVtQteKZUsDO/GQ9UjvFtSGwid
7eIPHs6KipUCPiLt+KiagrCyfASYQiRwatISGwOzm5+GEBpoGYFrgnvEu1pJNazDzBd3a4vd6teQ
NCSp08mXVRethPTQL5tHm8YEDwJi7CUpV3KTxTJCeu5GxK91FYSmh/jeCbEvOiHQoEGXyZ8QfiCE
3xBmTo0CYlLC1IcQy/c/vfUcT2yzeoDjwzGnfqx/7R3XBt+I9lEh4WinMM+TqbNLW7T4rvRO89ZC
1PWk8fq2w4jgFIHeeSw6kIIeK7yWE2Xo4TrYuQ3it6A6uPdenTcOicFne3fqS1yniMbbbRqYJCe4
xKRMsFFck+F+0Fo8EAIbr2HJwXqBUENlyobiDK4OF/QyBHG3624WtKKn3xqUJrlf6CCpTGaEoQ4+
OcHsw37vFvGixs8IMrG7w8fIXFrZGmy5x2h3y+1b7y66u6cE/z98t4/pE/rAQ+AEiJT3WXVUHLHS
VWUaM0//YC1C9URiWlKrCDNz1ZP6+DWCwMByCkRx7bASojbfPBuYj8gBY9xftPKD5SuEuuPygYbb
X2XJQGTkQ6wl58zz5B0HJG2Qer9SbUTMe4jrDpl4YDtm7xluUkanXI0ReK+QlUC+8JBSRU5kzwmv
PqNqZ00CyX9KhPhMT9D4zasoYiagQyTYGNS4eAh1Om8wYvIaJkeIS5Pex6kvuM/RbcVgQF2vTMvM
ssJ+oZjTJiDo09l+R4uWdqWPr3KY0Xcm+XSrk3oEQjVHB6o0OrPslkhe6xHzB1eH/rCfZDp4KXcV
RAFVK6OrOajA9zP1UFGwSE9gzeDNAgn3uwXF330umdlYlaC/VjFupeqjCgZWd9F96IyWzR59dqaV
FmBSDbB7Dt3XAsXr5yo+6Zi3yXZweHvfWytPniQCgOvngY0Iuh/HTryMl5mJ4+Vy48ROr4dJcpyL
UXEc93qx8+eMl+z0CYHgnYLGYsWxx9H0NyouWDEfK8fQ73O887n0Fi6pOFcA6KCA3Ymc57w7mXf7
kwkN1NRkIspapGDUaFR1RpPOSBDEMhgiL4AvWB3Ju3zsCa/wiZNOS0nNpoCMEJ3MG2iZPVCaAHVq
yXsY9BvyIL7sB2YL+bTLswJKXVT3proVc+7yTah2qVFg0gASUUj6bT/Ya+KzIEEUEtL34oG+/04F
Ow5LYOxRRaUvHbx0tDbRKkU6llqcszcZdeoOnL7RS9cUN6yhgs5BXjWjzuhpJFXUSOqIHbAPJutq
WMe7JZtyR4voQO6oHKac4ZWUFzLEnDu/nXqHNYFjJJ6LuCoHNUqhl7CrZMTkvECOeMzNpKgnnZcl
5y4ZB/l94qfsTybzKgVYrd9Zc2+ADsCnueEylOZzeYLhsLX78zluIKNCuByfgIFS92Jurcc/RgfP
8RpvjB1JO5CN4l39Lg9erv7kiad7cvLAkxEj8Jlc2JuVciVGDbX1OPEKR58SE6vRQ3Mdo0XDRMga
dqjqHdLsQ3FqXOkgDTaQJiF+f0+PUkE94vKnwdUeRZHLpD3rJOPmbNWgogcnMwsRwA4XW3VVgzA8
Kz8csISbAcknlx1XR73KrDdUQzdT/H8SBIvopagskU/zVySWo4CULx9IHUuFkusXtaqLOnD02dSt
ALSXwyo7FOpxBg8OJAp4i5sGAWKdXinJPLLY+d90UkbU4uaCG7iRgQloKOvZ6xXf5UYR6XqNqHJM
oGUhgfVF/0kJtKHNwt01sC6HNzMejul8a2AdW3X2yOKjCkGM2BzJFoyH1s287Hbvr4f8h+NstNMb
LiU3tOy1SMMScOmn5kWHnBJ0FrP5JsUc566YnPyrw7Tv8V+87tThv1D2b3jjX9zSznDYpkCgDZNa
Dcf0HFM8McaRUm2e5whSjmzMIVT8LZeYDpeT7az9tNqQkix5nr3G7Vxbw6HiVOQMx03ed1ahP0PH
To9DKuLMN9sB4Z+PGNDIyAyywG84t36TdWnXJ0tisSefFI754OFwObQG43G7bVnc6LNqk0hpX1WI
mVlW+V5aJuqTNyxxlONcO1VeBYFw2u2xNVVWyC9ONww5puWyHQISyJfOGCWEz2/kYUhd0F0rs4oq
WpFSlMGBJBHeiyXjpWVWq42BK7LixQh+mQIlt1dJghfCKh4FEcUAgwzf+aUWi0XE3jYgT7Ali00B
JGOGsR4ZaCYaDr92/UV0IEVrM4nl9yS3ZX6M0ocO5JkUADU8WVsdLSKOgUG+cpPV1lrR44uxu+6G
7VBn6A2JKlIQrAaM7FXir5KVu4qMDOWjThIowJAO3IjG5YetC/ZjtTBc/IiloLrHDh7WW3ewh2J2
+nMeG+ww6mCDxdpOJlgPcpk06bEx3rcOHgQGAjsx5weDgaFm8Vd8AudxN8xqdJeZIbKRL5Znvy+8
NNYvaOqUk3vrNCX5crE4y61m9kGoeOEdSG74ylwm/iFOgs23mHL+DYgWC1Y9DC1EQ0kZ8hFcqAeJ
x4Z88YTD5SnDaUmW+9mWRKuYO0lGihGdEHuTWfyuAv9sJGcJTwBL2vg+EnVyIE29SOEeGbSiqftp
8tVNHWQT8BDfZzAQZXKccvW50GAIZrZ3ZwxaAmI9C2eQJcbtzK3aIDdFQ4wSNPwPMiU5tO8E4EfJ
3eG9xDMKilMUZIM1YOhJ8Z0PBT85SvwkWqQBeVLZFikV2fC8FjfuKK9GLEPRYgFpL1xEgCB12I2V
O73jIy4t/1htuAFPycnOpn5VVsqpg8kn0TY5xLLMATqBeU0oV/kuCRu3oDoFrg07CEOARsaKezqH
0sLCMbl735sLIV2WT1Kd3Eq5nPKDCec7MZMB6yQ3Vm6zLIgVFbDaTWThGeV2B8aPPC+vTiBRsyyt
3XdKBhXIDBBSkt4kwz+GpYeFp++xmsS9+OuClJTdb5EZlAMSEsOagy1xKHK/35pVFF4506Y7ISyQ
U09ZJ2RZ6Ez4KhndaQSeq2ZM8gRHiirbgGccGMJ6EaV1q+KlkF7tYMGl55JamGXssS70pUJzsXop
ZnlmcbPonIy012AwKKtwDUOhYvGRF4r3yGYnwArPgU+8AD7dYBz4m5qF37vz6BzLIwYQG9X7I6k/
Hpf0R7cxpO0wDMUmIfhmsH2+VfPH2MTcCmchVimcAfCJbUoiPZuFCdoMzA0OhMJSGFmYocUCbb5e
Dd2PBlrbdWuRFmxmVh26HOsVq2jT2jqgGSoZ+Jw0Q9X3GX0y7pJVAc015SYzvkVCQqWpubKuEcRA
7CA6Ov4Te0IQgunb+gBsc+aliwzR95kdcmsAwVyBRA/GwxA1PNga7CmW9ELDrEpKES20/NlgxqmN
ISyznl2RkoPaj4bLDNbnqSuv5BarCTgI+VtDB0CoG/T5pUEPS0O9O6QQrBUBExmahpDvPqfNE+Vh
R47tTnkHxHfkbOVCgHurBXMXwvqb/m6QuSZXWAl092E7ekwGuj0xEIWKA5xLYv8M2YB+xA6CmeTx
c0NfTAQURC3jZt0sWltCWEDN2T5ZJwxAJDZANi44dD34qEQgCOrwB/r0cgyt74t0duH3lksOEEoi
WrZ1CLUBWRS6TXz9BNljaq3tghE7IpuQOKky44clQdwjlFoVaogyvz6whH6EEY6yLSnAn89Wh3sk
jrAQM6Bc+GK+RRcCdInvpELfFuMlnyyP8smEanxw52k6o6+zxRwZyfn+qBv06uJSSam7zKeiXsfV
VSMozFEtte4AuKA/uHY/rhFOfK6WwDbuwVlCsnHjAp4fz5107rJnt84c8ujM1SnTLI2oIRbyyQZX
vlvU2IKfAzcayXXGIlQJhcWMiOUih9CmIMVhTn4tWdWRZ0n7s0J44Gw2tJOkebIyKozYl9OL0jRK
mfXYFoyTLGCsVlgiJkDEajBHr5dlqku2gCshW6stj9hRHDLafMrQoZps0fACXLpIPLIpDPb9YOUy
1/0kcRNXmgrnzmtejqvhimkjBgUHZDgOZ1iDmc80dma+v1U+hVfhbHzyxPWZDcfjqRp/0DfovMgw
3k5mC+4GZaOQ3BZXgslCSE0TZYkGn0eJWJtsZwfqKomxNaXMss5sWmW3lK8tatjUEDI8ftjX6aOd
rBrWIlBOXyaPBTV4qvCtYujQqsQkovwALyscSMCIezuYffQFron4YMy8M87kne2K7ziFv2HfzFNf
LdTjwPjalD19mSBCLxJWSAHyFHxiQyApMVKfNkCqO6lxUSVumUN2IWKMz66Dk/nhRlM+q+JeU83C
nsR7UCjlbd+Yoj8cD+PMEB3AAQQq3DkgSwF1CyYnVJAvk0f+VkiO8sV0NBSejBhSTr+q/m6wJWB/
qg3qe3cr1w8YLRQdmFa06Z9T2GB3siYvG2syetl3clQAcUkz+Z3qlROuCKUARoMhJYp7/AlBV+z7
WVfvuMmyUW765bDtoH9vHDpAjNeD9aBg0U9LeItTsxvQK9OSYyt8Lw6UmIzr0xyTsZCB/z18YqS9
+jtbclmpdboZetbinZJhbsPfV6Q9j7C2zB/x83D4x653VbN6Ve8Pj5V/mElYQkKtRGP1eyUyHjOI
FDLR4P516PsCI+xC+unL+GOOvfDL8Mycgy/zTX6gfPEv0w+HlB0YMMRUHjM9IjDEaSPhSRDIBm1A
lmAmT/lL9PrFz+IlTbqACnbnbJhhsn3dKzBkYvOGnXuszPItQiOTbxTfgS+UlVo4PTeky/Aj8CfK
OBu4D01nMmE4iDWhSI9DtSnA+L4bepp+DejVCSxx/BKShBInpLibIBjO73xgB9tQFGzOhLMAHuN5
OR9h6wm1Uzy+SQOXRMzBnHOnFZSeRhLzyhnK9nVUn/iMH1xb+iTj1m7cR1yzs+7UDBGJGdbHd78y
qSZXBOx1JbqM6t13N5uXnKJ3XUvdRGHW7Nf77Kp3bTCzCE1A2PNhjvMt/wQg4LeEDRnzmskHdvXd
VslgkAxWq2gVkYtmxYQH4wofUpb0jTl3JD6UVY2/efa3JQdZq2k6yfPyyP8QxpJo1bJeU8LqCibB
UvuNYljMWYfJD/K6eNISEIOxfX/Ls80AbMmW5bncFpYlDEyz68o3wc38rvgDV94j7wTB0i/v4Yk3
S/FRDR1MMvKFCLVQOJcy0+7MtFJ05bHmIGzJkCZvR/QlTs6LigwxRChxkCoiIwSvjSo152ec9pQO
0lOW/YasJRmzf7nHJuVW0X6ZJut+IcKRJiAUidVMzQgfh0eUFinkdl52xa/5F4pGL/0qdDg5ZyHL
Sdxw1YO7HjSWzYAzxP2GUs1KSxYJW7pCw1UuRlzRuHAGtsGXESffKszRcypE0msqPLrvczhjwqLj
5n7QqywiWShioXe+CdI2tjr7CobS+YYbUtPPeBtsg0ePBjB4U7IBIeuiTRhKpCnzFiuxtuIl5kyu
1BAvN46Hze9sVzSKUdthSx+DqSsBet3UTbPfwsoc5/yfhyHSmAghsubKtoWreZl9lfLQziN/x/yC
S6pbTKcbLTiF0I6nzN8yca4JTQ++86FkhnXV7vWWPewys5LJumZ5h14qtl6sH4aKw4PmSOz+oWSH
uiIMEffoBwD+qNxik4QqKDRvIXyDlDNXZA3JdZZuvn4vuS3WG5Rf/yjXFyuNi9d9MCgelLbk3+8B
fviBEWLnhEB+0FyjExO+5IphqxQ5NoGfhPkqOOaN5QXpFxswylpbP2soplfYvbJaCFGW0/hazsbX
lF8MSRCd+5C4ZCW5W1x92WBJKAGxX21ZKnE3OVk5WjlhOY+yd2Q4VFuqCdXGqTHmEOBIKXpJWS4r
TjaTJ0r+Dr3UEmBFw0HG3W7xiGKm/Uynfxe6PGjq1Gr+rS3FSOLF/ji/wvvFIAc7f+efMWfEXqkE
W7KV0NikkB8pzQf3DwPGDRKTLJDmE8IpvUwghUK+gMBNU4Z0SvePvvDhyULhw9Hpm9hYImKouvi5
ucl6YtPlK2UTs/z1GPEcEXLR+FP8FvOIh4R3fIVWJp4l0Lgrj+ILyo/giuJMvzVFrhA6BWWUz5E9
SL8y8OYtJSjeg4hVvDlx8gR7lGjz++GEjVegjRcHJ1zhCy12H/oXdTExJSjBTkIAlKhYcADZ6Gj/
/UAhDuPhr+my9nOZkQnF9zP4/OLeCkqAC8NW6/3e0uC0fpcC+ASITuBXgRIzjzVI6MVCU5bjF29Z
POOHEpu8wOncejib0YJuKSGoBLeaNxLise09CgdxzJ92/kehsCcIhvjLcqo4niDPci1kEnLPvv9k
Nd4wboW2v4E/LlCpjFYqb3AnhI/O/3X/P353HRnDv+03I4TdLXNMZgkFWC4kGq8S5qCq3IycBQ/s
pS9L73cx7877fVw0IbnDVOYR12CZz5kwlAWQt2XFlem0/k6ndrvlEHyFQ4BDJy5wCoLgcCKjuiM3
tsnji1KBUYkY++ezy8uydfGxZecXMJKASXIt/4nryc2WKzH52pWL7va7guET/UdgYREo7wEnfYIz
KEkB/mGHPiDG3blcuYlcQMEnZNS8qdjIvwNPwhogH7/Jo0BBIDS/W/677XstI0bWTgYQ5LAyNQYk
bhhKe2clVVoyqiR83lusnfZvsAkAfHSorWZXWkixx5ZXJUJOJJ59q4K36cqgAgkGLACIWUSzksab
ZpjKtkcDiWIrCf+iJGFVTlzGz505UpPRynsW0KgIJz8Enr8BV179Jtcb+mvOvYMFIW4xOl7cHvGh
bmrnSjZmubZgfLglTN6vlKPC3xkDS7w1ubxySySglJH9huYsafJf7Iii5DeSAtfyP99btw5lb/lm
WnNzVX/zEYIZ7xRHj7HDv5aYDNQv5XaiBYfRKOtXKscp1gdAzUBFZC/hw79TOQ5ZW4QITijItvyr
46qyRMlGUyGWE9lorMNjndWtFt/d+9fDF3uNRffX/jYRO07Sio8iH8TVKBkuSIkRKvGG5LPE0ZMy
DXIwPQGsqnpHTcwl/o0T+xTKH8i0haKRW9dCZafvLZ9YmENy79aC24DBDa2fim9aZSTNHgEtqFOH
VMJaSl2JDrxWjPvrFXtnFzrBfOc0rKp3Dlr0/qU5o0tXCvsT9s8udcAW7CGXlJdX7iG0L0zf8ZpB
4K8HLasVl3GdOOonV4Uw4RtFkf/Q+PgbYoeCVesgByBeknGm7QPFpWtqUdcduueaulf1Lt+F/2UX
9J980UaPP87NPhO07Gl06NDPjdVJYggKQi2+3Dm0n/6bhUhKrVC8Io77O7ohIh9q9upVeVLiJkrO
7TvSh2vinZb19PlWr+QcA3HWNt7FbLwc+ertJUTvaLB+qab7bJq3uoxBdCzxUVGWIi7dUI+DmjO4
xwutIeSFnh7pCwe4DHWyAptMOnEii2pg4Yoh3jFV4EviBUFDA9mhMEditz8GiRi5KvXzojk9PDiC
JaA+5cBA/d8K/htJOB9kPXZohkj+Q2K7h7kZeW0/JDTriadU5Xxldd9pIIoPY0fCR/FnZJOgSRyF
rZHgQoQid9Y/92FrS+h0TY6GYcKg2WGmxVgTghCYHBCYFC+qFlwf6g7QPymFWZNAnnY5GirGDAEl
R6o3HkbqkKSGQwrlxAMWXwI2WbifoXQiu9BX9OvuykviGD1MEY9TfAbIVCWaz/mwypp/J080L/Cz
cbdv7RezFbPcPnhZeGqTkM/CBq5IDW9DvlDe/TYh8BvRxpu4g/JXSGvFZDf5BJ6MQ6wHM0g2Uuf8
EDdJnPRDW9E6oRbs51ogkewUVx+bBjvmg8L60xS6gpXJxP+ApUM098WLQEyHaFMK0DbRJhI/LLOz
RH4D1LLooYzBPGaB6VwcbHsPDiie4R8YEGnleo+4D9IvpqNJyRelpfjiLSEl3Mtmv3j2blSt0xHQ
piXYttvstc50p4fpo1t/h9m+h2I7k9UcgzVS6/vZcbgbNNtE1vhoFQRUIhhuGyKW/pMOdeQ+0SCh
jVNLOGU7aR5vcurb94YKizOgBQ06P51KZ1uy3r3HeL+qJ/vVG20QB00dbnHDJYuELDZuIN1IHygo
qCItidSpXRy1IvESs/AOdLJPxZld9yUWokkwzFpb/Fy5x09L7lT5j87TDFmKu7/3C+kpBzKE3Dn7
Agx8t05tGp6FWSgDRibJzx2lcvwbcJwWxfZaX+OyatoCOaNF023Sa1aCO0rk+M18c7+BZncbMf++
EzWbVN2qW3YhVrtnVOS3E2mYIIpE/yXqTJtT1bY1/IcOVSAg8JVesW9jvlAxMYhIIyAiv/4+M+uc
upWdtdPH4GTOMd7xNj7WTbgi/L2iTuXe/q+luYgjsA590KyE6yMW7uKshJEKZ4OFJQ5IXr0t48tX
9Dq/zgnYJ+55OMzMY1TmkXDbv67TrUgF1aJasLp5sKIzEobkNy9xGNmJxmd27J0jANMndzY3af+3
QMXyTFHQCc3i/+p90eiIF/F/9lZPXpmuviDV8E/JB/3KZzlB4G5x6VK8EjTPv0LhHyj1RSEvMKL/
bifANaJZADQJxNIVd7h1bDl6SOiSnAzGFvvJOd9rp9HJ0AIL2zDsl3Ck8ORl/ooStoAeyrjomzfx
B53vCCo4eZCYQ7EubJ1pc0mqhOhT71PxfIhawwEH4Jn7awPFFij+dqA7FjvxDOLBsRGKgzFDLNDZ
AgAS2/bf1sifnKK0EqibKBFF+8NthUPY34u4qVObcoopchGs16CejLaWn1RaQCvgZ/zZqw01FXIz
bjXJrnfiFBcqK6F9xdaVV9E/1mhJhLO6UPyJW/5M5SgAuEsKOPYip4dlbqzZbD3971+xpulhOANR
9tAB0RR9iDUuemWo7hsIZzBfaJj/Sc9k15o+J7fwxavow8tTs+J0ZUUQ8LVkTa1B8ZG3aSGqHKT2
hHMssfjnMo6PtWOeWTnMbsTcgQXO0KMG7yfp/iyW899ZtEQZ8oe8iyEdVn4U/docGi+Du9oXbQEz
w0g0JLiFYcHMmGwi+gjmbH8dxygSRaF4nVICp1BbNsEXZRwo7tdiuhcwgoBNGIcIkFj8HDhcwtGT
FzG3x00d0RCloqgg/+AbDEdELSmefyhc/GBglcv/PiduITFUIX2BexLRv/MjAG8Q/xqwXrQg4kX0
N4nLjUwF+u/+FBkH4iYXSMh/gZmQkyCaCiRCvIzAH0g+EleYq/fcqlxLgdzogBz4SrhI4v56XHFL
iKNXnLD/kESBHora8+7qoR6J/7PCjuLYgHJHPdpkgG80LnwRwkUB4YqC9OZmn1j40IWLYzWfC/Tm
fyik+N4Hi1U0Gaxnna1SgJ2CK/D1xQ3BQxNAk6gTbuTzOfc1ZN6A8eff/iKe4X8o1JgdpNmOwjaz
u7m4AGLR5PzB4o8WXy6gKvERk1H9mFcyO+fi/ccST4K/3UuZF7gTwOVbwVPjBD4e4cPDQpidmK9R
lpBIP72FeB9OxA7bbhjhfv2BTTxB7Fulv9fFLSzeoyVlWPhzYKIvGoLtdPq1OHkCH2GvUaYmdzag
OgcOG7TuyK74sSSl8JZ4ff+9cBax5aM4ok4gqBEBJ1RQvz6IiZ/MR4GgQCEA5hF1ViSNIMunZjIB
TO7ACFOcEBHpbUSVUR/giXqUDT33ovjtAulH0z8RuH+6EvCaCgAlnvbYHvGDVKfYiLIk3yHF+vuM
+BcKKJuZmAS83YJf+mYMgX0YQB3uu4jFQul3QE8jcZFQ1TDCxswIexJu8j+QQyTdvEH9BAyiBgL7
qYG6H6540VzD+c+7HDXXuKwbnAJGL4zBdLxygoeFxuthw/ql8JvihIL9dOEo9fGBkTW07HuUYyLl
tVAue9KtnIfu6AaufTaO2DCOc/SQpAY7qPPUDNHW+oXXPliCGik7eKTv3wEUGJh0HKo0iL/37wSY
Ol9o5boZ72mbny9i3BwIxukwHSZXApyq/QC5B23CKHxVzvsXe1rpvhxmz8Q3qV7uu1LDJSfhIJqp
uCytnk5qufhYk5R4RWTXBqXuD0mgsu9ybj4ku8eSdETVMkGnhoL+RZ+uL9P7t5F/8Ej7Z5Q0+3H7
mV2hQKI4Ga80hO0Elo32uvJVmKe4+mxf33nC1G3EwYp5MDzM49CmGF1/yQ/0XlQ0Fj9qGONTG1P0
IEx6ElZlj0/v5UB2uDckpM5ZuC7czvdzaxDK7fDAjBq1Qbrq2oWZ04ql6raECAn9h0mtcDxn2KFE
KZFqpadcGXHCZ7ZvZ2tjoIVZl8hIoIlbfq1NailqWvjXGyL4gBfiU3wy8HQ+t8f2XB+Ti3YyOKb/
0GixYYmUFlEBYNxD+IzqsbKChqJHmo+X0txcWmuGvEtr3k2HoJ2O/rRyCck6olu8clwrx5uffN78
HiJZPIkn5t/Lv9YzFVCGJ7oHMZkR4UeNP6JzS+bJPJ2bEzGeFN/TR30k+s0hGiJUtXMlYgVlUzV8
Bnivo6Ikz9gXIBm0dIqKZMpoKjLRmfz5VEhUH9Iin2PDFF2X0ka8XJfNvPCFeD/DDr+bmJCoyRcg
bh1rKDE2Fqp3NFp+5yah4edwZ96e6NBfDp9HKmEuTJw98LohyKKY1wF2VX/bBUekJ9J+CoJt7ny+
iW6EXtxEqUUuxN44GafmqG1gh67kxXM6Rl8AH2c9HNN1c3nwMpzLyxWc42Il9vu2EqR/tJibwfQx
LY+Uox69F+rItb5x7frICA/LfGPEjJr092CEuLSn74cHAKuWEp92evkaO+g/40mJYTtUOGbVp4z+
3cKLzq7O0iYtNiy7WEHs/JMoUVG6V/OkaIHGHmi5FxnZdUe8OIIjWqn8sz3fUQk4fRyNJ+pvS4B2
7yYj93ooanvAVoMutnVN/MANDosj92hOFK2tA0n+Uv9urBniNmtm/WiYs3jqDjbzfWfAnhQQ+Vc3
CjU8BzGCDSmcNj3RTAaYulJ6xTFG7QKPsbUx1+KIKqYtEdfebSDaD494BoGFsi5nL9h6WGUUfgqP
TwuKfCJPhjc2518X071sKMj8jRhRCnrdjDMOAeGKyZDoSAfmdvIEijhr+ErIN5trxJ/DmyRryqcL
1lzH6pjdCI1SE1y44h9iGi/VWZZ4SFe/iB5uceAsoXYhV54wObyI6s7F1zB1lXlCfVBNso/4aIbj
MI5qY5F+UHkqyJTsrPfJP0prCBKgkmO7JYihZJ+gNb7i04wERtmb8jZ9eurBDGGqSNMh8WuC0ZR5
o+85Zw2aiNno5epb+bOu/DdysTOk68e/BF5uo6tPfHu8YXDeasdxHGl/QobsjM15hRgYjQBWa5Pr
6AtRybzFK9ZXFW8sMTCjbXwEwhdh9PvCIW9Z4tkEsIcwQrsU20JyH+tihUQgno/mcKnJ0sGIPEAn
M7U4Bo17GJYZYNVbCEzbEo5XRdtnpN8kG2IqZx2e8pm43lDExQt7kBjH4VN1KdtowMvmGmIL1KnR
fQrJMnPzbb4sQfAYBBkrQLz7CiUVQaP3sP7EAUl5UfOInAcoKYW+NVCCaPDSLCwDyCQcRbm8yeuj
1hdLLO3wLoF1Hv5ikurIs5LQtWyn77GHbcB5EeVZ0Pf7pYzYrHBM+Wziku7iJKjBLwKsvNm8odaf
KYX2oB5NBOOmFsToHk8Vxb7crvK+8Dn2ihCP21yY0442+GfczvIoRDB0/8i6hjWOAKSHMM7CwwSd
qDk8c9BeteIOfEpmWMh2CcytHl8mdYflcv9W5/tALsOFXqdHFYxITTUwYVQZB1NHYZrljmRKosbh
Dq5eh3cyNVfEpNu96bBBr4ZjfEo4O87qGSnRZ+yja38C2Drjn5RR0MWIMfujzS9HfkstwvwWQBXW
+n506qKaWT76kWN6kQ7xDxVmiQCpJ2rCbSXHJJ3zFcqEkePNf0CuM0VKPuDNon0NO2VnoQjSdMEh
ru8+tsI3NNO5+3x77GLKcQRIc6dLDjPPikac+8fH2JHBynqnzKI3dgMUD+EoI58T0bYAdGqkYHhh
IFh3dQWkA6lIvbO+47ddrUiSwLwaE05cEX67o7bUA4tfRMu8SVZvF/dT4aRgsvksiDsP+k0SPPeQ
OlYJjlbec3FfMS3xRoSwWGRiwQPajKfKEnfHUNmYs6t/x+x3Zhw7ap7L+0s/Fkt5ftt2x2Qfr/QI
U1pntBqfunOxLD/1Y88OdUyrGUXRMkVCdVvRuFYrA3IBoxRBdUpQ0cytB0CIr0aJ0N5X5z4mgZnE
DSeWbLATngOeNk1z+SAHdkXuBPX7fjhqWDPssm4+Kv2am1X/rBUHULMMrOdKKzble7pJAc30pZhY
SQCTQDiP9KRX06IO8utUQTXW+Vxc3njorsqTjl+v7DYXtK8kg++f2AiN3WbzXBiUqxsFszFEY0B2
N7sDCmYSc3Wrn6Ky61UHDFDa9Xc8Tw7ZF6KXz+yzQqYp46nNpRJnyFlHcSQiXCQGhO6t8IedxhFi
AuFVP9rXPXfQvNU79obiRNGi4xCFNh3XgjFOTOTEmHZLajzn7Ec+xcoI7a8aNfNyPcySr+yAReRt
m/e7/IkNhssvvdUExnAtOPLasD6fk+kVn5KH3Z7LvZ7TMKlMjbjGPyoguwYLRI+jm3Uy3T5UN6CO
VBpv3E+dByFX3+xy1tsfsWp1v/24zqUdGznOWyMba4KztrgJGzVEVeV9PrYiw7puH9IUTJByn/22
VQ+j0V6S5xZ36RSpz53mD+8+huszvNQAELzy8EaLr7vjRMgrn2fkX4XlIChf6S+ouPGnttA28UKO
jBUGcudizheWy8cWsal3nVsIDSsQOAB4aCxDZCAC0320jAmVyEifaw9gTwUBOrru20LFi1d3UmTX
R1KrkcS/NxwR4wW/KYGxflSYb2xf2EPJqCdFMKnB6tdXiVsnoUwgxNNvCaXHLf3j+csuWZ5xLZsX
UzCseX4W7oZIe5+ygx5bjZhK1XBMI6vDgyGqX1HM8HUICdB+vp2WXfLmvNFk/eWE6bvXGivx2yRJ
MUJ2THA63ilWJdSNpQQQwynJ4oADNdPW6vct3hDJPl5ApkyJ50DFyciP+4f4iF1/UlY1pfWGHBMJ
MlnORB/eGeJtLhiTw1WhvR3Sx8LrXFs8YeNywPGNpKJhlRFAD8W8ayP5qGMZ7qlLkuyzc8t8Fqs2
smYgwDJZi50Efgvb602ITDED/BleQi2LkTMdAGWO9YPgcLxJGidhdCgLATRtAZeU547v+H3CvmVv
ojUVRDW8snREkpbh3S/Po3ViSZG8bWKm4PCmwOmwH57LiGgJlkyIdggITxhzf3FuA0B8InjaJ8+t
poXXbmnBaciCV1TWQUcWuyYiRNSbi0CVx5mwABHioVJFSRaNATOuyRaHQ4JFkLFx6NVWTbbyjO+5
YWZGOd1N2nKmM+xoVyPcevmuhnnehD9iuHmGDEv+xWyzdaXZ+w2l+S1jBAxlj6yXB7hcHBIAQwrM
jmeCrxtUnGdtCRdpTOvzzXMMsNN7FkYjUHrHsxtsYQYqOYY1OS2ciakjgrZXhSsi1zCDqXqbXvve
brvtfcs+USzZa6mkps85uwK9APm50TDRcCXS8Vgh82oakyT4z3BKeLmJELjeHzN4p8qn2u/8FuKo
cH6r0GqhDqb+F+NAMT7/9yr8jsSL7J1RTzKrGoN7qm7+N3BAGLulMF4/9qJLSUBIMmdI/fyScEhe
biBH/Lct97ftfalDj/ibFzISLAD1OOg8xSVUDE8sHPUJJxwH4vX//x3+LLUEQwo2C+lYmChPGXrQ
CT3mcMnmw7E7ZmRLiedUF1pBq5lq42gwX05fna5IQ6Wz9CEpTPQan263eNKh4xsIv8PQ5zXet/ry
2ovNe/JgOJ37ifL5eI+cd46z6/0+NeggKzaMd7G7GzB+jf29U13tM7un8BthEOXRuN9UDRhKYUIh
lWn2mdGVvpKNw7rj7JJgC+DAUVczXer8wrRmzU81VJexmJJI3pMV9HoxNdYg6nEYCjsYY3CfJ/ln
YDKlOeXuuh5/5r8wcZln9V/mMplUi1tkHGiMsTsAYlcPA6S1EX7nKcaLS5xf1/nppc7036u8HH1D
7Tb7bdp6CHUePxVyT7SiRaaFzXVjETj2Jovm3N+wXKEcxaRiyLZ4LPUAXZQJ5Eo1QBzfWRJZCkpr
eXKD65ahlG7XKG+1+0wlKmMAKst+SNyoMJDE5zTsOPEwGYWxxC8li9o2F5oexiRUZysdmEQOE6DI
97TW3YQ6F1CdEw/Je+I8tlsJW1H1fH2A2sTYRQ5BB93tQTvlNjCfTfsGAknXBOGRK6C6V/zOgHd7
V+MS0Kgd0hUWtOkPNsM49U7j5fs7myFDD9QjgRjdEquuX3yAwnzfnhtqTPbU6M1VAyofK5jpUnU6
A+KXb4YxXAJ1ra6VdbyFEcMxH1YP/z/qaPzK2iZvd7k0MSznTgv69LIbwVluZfrJa5LhxUL6geLU
8CNjJ8OOm1qI3SrBKiAuvyQ2avZklJUMxBcNkvL9nexL9k34BMwEWrciWQZFyFmCxEEpOMdgBJG6
vsnndMkPelrcvvHLofhlxHBbYl7SXJoLFXgeXLeZ9wqoJe9baq4tCnr+WsLU8jU3DyVbu1xmUbPh
GJnWOwbkvgVuS7gyY0Ws3dlAmkA+4OYU/9YYMHMifFhIW0+PTc90cvM+iDRT0+ET89fhCup3KPj4
weJ4etq5hy3dWj6Y03jdeGMPi+55Nr2m1Knk0j8caStMBlRq99odX52R8InBfybqflrcC47FlnPj
KB1z7in3Ac1VtMnmocO+CBjFcEdFoKgOCmPsvzWiCHbFFqsp7DRHb1sjxGD5uljH6of8dbmdqeDI
tV/jx3R3iD96UDV/FoWA5bplhyGieaE+Ywt9XXS8MohELRfNQXjzkan2+m2ZAzEx36QLCvgwXTQb
DI2GHQkYNHG2zjaJTw0beUQTknzRwip+OxHEj4q61oAVAtXA+9OkNAdYT4DOVx89K+F9fdhhIsa5
hsXScXEUTLY2kjZY2V2kRKyL9JP/m5wzPM3HxPSGIyCGGhqYhSL5ZxqUgfXQjniJoIrf0X42QeE3
2Lr8ORMoR/be+CQtpI2F3doQlcGDdfDYX7c9yFh8qs4GuFB/rHFrWJqzBtD2Afh5dS0PY2gcIy6s
U6C55FM/N3MJBPL99QqsqGKn52Ob2xHIDlKRFdRIkinzFiqT3huGh/HUOiZTENUdOAUYv0ZjI5Zd
u1OELdRzgV0u0eT0hW4tTWMobBq8poLMF6FxKd/cIF7NKHZsGx/ZAmHxEq6KsmRXAobacmB33yAn
z8P4FyMJFTnpXJ7mER/igbCWDFhfsdcl3ij2WuxM4JSA5uBU9/nA9qD2B6JNGcoVtvFj0HX/0IBx
3DIaqVGTiWPQ6pynRLyfZ3afRe+r1G5g1Bg0IAj7zn7rDwxfRoOtA0n/JJVH2FvHz9lxaOOHwElv
yk5leI2IKAuL0i/KGVXxPXNVZlKH1vFuYfepYTfA9AEv3sxBUf7GAa5xCUcf4+vUCQuZ67q6CC+Q
S3x877JT+s3+SMkzPtO83y5VP40E3T/22EFP1z0xaQWODhqhWIhI/Nz07zf6lqlKmrnwmlEYfAHA
E6xm7cjCGevBg4QU4rPnj6V289tNtXm50lqoVkAih3B4C8+8BtZtiZqeuBrn/RT/dYwtGg/3sfrh
vLHrwKfxGZgfiFtUaJeARnBy2bk+1N9m96Q/IJ8dYN3CyUHBv1HQTd8zSLWL9Oe+weAM+wZiFmgQ
aCLui2aG+Q9ONillDiQUuArwCq4eOzpbezH2LTTxg18OfmdEMg8HCMPm2r06MA5h/9C0nvHVf+Wa
Q8z2aEbv8Cb1Gq5n5+RUh/lUHwUyP6+z8VTRnLfuvWfKoaUMga+iunIS8K2FHBaNb1Zzs57c4kVL
sBP6DSopnh6miuQWPKdK7lGONTMZOtLVq4hISAIDDqJGYJCPByFnRg68OzoYhnMvFv/Rn88yG6t9
u7sfDXjsZwN6PhQbbrRvi6EwvJyoipg1wDbmYoz0Fc6V6EGp0UJrk2VeLdsVKoPjddud2RWeXWgY
gAt17A6RhHno+rpkFFxm+JFw5uJJRWEUPP4YJTegU44JMR6zAVv5VznjokmbMGWYzLviNbE3wSUI
vldHaMsLpk3N98P9bpFnYE0JgUcIbZmAQ2QW/AFBIaJfc6EGnRjPMUwSozKmw3xtL0z4WcyBsaCx
xFKaDQWsPQCFccu54A/S1EwQ4ff8UrEbCoZLLDQIPqYrYiqe8UnBrBLUPyG/zi/40GzFIJn3HZII
9xRUxH5+Ym4L2+q/xSTI20JjHra3FgMWXS0gSOEC23AGlut2awF6zl4bgVQ0mzzsd8XpiTshezin
GhuLfEjCSnN43/x9H14H61v/KBfVfV9Le/zDfl6vL5G/QKyFHNJrK5MnY8OddZthlyMtbyukHtvr
B9ZZqu4NI5ujjS9ovjSqj9/Hl4ZPnxzqpV3tOFGZZnvS0xkxqAJHO9S7+LebgC2ROTtreGqmnPDw
sVRkamf1EysmrCYOJC58iqlDPstp6BmxY4TTQNY11tZcWVtfL66EamvQ4t94vTJVEn5x6lW8m3Re
A4lhrizyPdBIrDsPgPzKyzVXefrQVLJuEu/S+RDkEynAU24W//Tn6zLdxMTdxu59kQYFIxMmTiCi
buwj/wjvV58TQccPZGQRHfuaZeZRGeGTHQ8Bjo12fHg1dq0wCMKITO2ANWkZ+PwyZR9MuSv9HN4e
7ShgYIo3vZs9XR1A6ZOV+WTTUvxk5F9J4wsU5Swgr2F2x7BCJXc1hw4E0SJ132UwGhwKepgCVkBq
bLPumAbsmGYpD/oSExgEq80FqY043hMay0D5ipOYC/gfVyCXRGoPRFAItJ7KTLfcNlQwfZ9pXMkb
ZRcIsEahJc/vr6Df6rNhVqyozjjrSDbhz0Mm88N78i+OOW3r3X7SqIHwlTrE7mi/eCAdUqzi8jVJ
OaJoimFlhY/P94IYPPxdreBJ6Yp1C5VCKd4ASRoIo2YDYA5N64FjF3Ay9yerEmVm43FUdnh4qeCn
WLef6btTSFncFrWtg7DXvgrPGEiBahCXYDjDf4mrimKP1opAGEW3n5zNvbZmJNGzErc1uAcSiukD
z9v0F1N+gPcBwz8+fRoRsVfCCLitTcBzpF7fOMPwU3v2akorRtQDUJU2xoUbK3ortjH4pLb7wHLo
52E5oNFWFdKyXhmSxrYhuzWxxQY3LNCZfBGD+vp0P+F51TqvwT5zGpCxmNhGbOszHHWdM7Vdcdtw
10z6GTd7hJup9ZFuyCV5yGE5CkrIFcJgnIpUn+V4UjCqukGAX8VYtl5yD4fyQ8XhABsOoe4+lR0K
1W53+6Gki4NhU9yc7jfDL7Z12JU7Zj8MbNjITFtMVbuz+fNkBPjx79bK787je9g8P1IUWPtXZY+2
AwyZ8OUPQTmCkAxW5IovLWbSV+zj9Cr2tyL1U2Z3/M1gno2Ag4aFGBob9j12zpnTH1n6usdIhfAW
jb7CWVXH+qxNn4fXFxPfYZMq3HElZEA2cskpr1Mel+gs4hXtL441y+zlMe0VnrQi8JMRhOQZxsRc
Z42vQHpNXDK9g/dalwKefbw4TgR0eIAxCQGJLH0BkgBLAWIE8usga0v1pDzDYfu4faSinG/mcIpq
+Swp7En5a010XNjeyC0KAb25WU1a8esos6mpu2wpX/Iwz9yupYk44yOZsgPB7MhO7TwDUULpQjAj
IxGiHaIaBaLghbRBb3pF6WCEpbTLhKgPco6IPVI+wI38x5G2HjymABp31ZUsDAVaMn6eEP61tQkm
yR3R8TASMMb7rLbCvFkVp4FI9zetG4UXm903a1rG6JE0ROoFblbu7nShANZgqIUgJOp8EPMlwEqh
O+BnWo2VMAlxNgORYv8oCJOb1BzOFcCL056A6rCqvN3c/KicgIKwUGqAI3MYZ5jN8kfm6+pFaEk1
3Rdf1VeNe3oaco+kv3hy8FMbgIqxQ1LoO0qvuNZ623vFg6DNRqdTYWSBJIaHWODvBtz1WuYrZiMy
OQFtuiOJhYEjsGL1OZANQ63sWGgWVdszGCwhXia+RjoZ0PhWyjbhT5rulXv0AG9msma63Gu5UwF/
Zh956t7pmhlt22U3HXfE98DHwIBsxv2JmdkBCZErbLvTj2ZH0ZT7tN0UcJDzSDcqruHL8g22Xleb
Kfux5vAlxKBRA1ZO+fS0WXxUwHcaqlYYKc2S5EfSQ8n+K48Zaovx9CB2N4o8eEMT/s/JyN3/RAGk
TZPSayeF7rEjphuLwQUmnrpvfqndRwEB7jl9eVAmutWbiofAT8zZRgf5ThJ5v4VscWP4uKmZtPrq
rFrJ2ID9pqNgqOcy2zbFCj1pin3DePOcJuEYtyWH3fHJ+AHXNygav9WHUFwLjUSKf8UoTJcgmjwf
+COlZ9Jn+llzxPlqAmDMSgBXJrFtRZnOrLR39K9hv8Wtj+f19IWT9WwEF3H9WHabdpGvmolygCYz
e+6UuRlV027P00UXcrsQnD6J54/D9adcqKQUilyTyaPx2albOEBv0iB9QkYkBQsm/JayN048LXYs
Ft47Icu7El0J4uLm0Byw0ytgWm4eh/IeMnICucfiu6cCw2XRvQ9+72IJr5lOIhPM7dZb+kQ70VFc
pB4p29feNnZAvIdxHrzWBpmbw4cwN2MRKQBacFaZuPpGOmNwM5rnx7TAtPknk88GNvp23U/TyrOk
4NHaarKU4wAN1Y0ZNfYLswd2not2LoxsCoII4ENDhaEmRHBILjPX102X5RJCHWtmRxAjJHbmDfUO
+Gr8YWTTGtdawgWRUUCywCoSpyvz25iL7CNwKaeRJiaToknz/VopG+gw3OOTZKKvbwedjsYMJM1/
anDIxzP4OzfY5oDc7df4QwE5IJ01bPmLkNv5bzNQ2CaIzmnYoUhHsSaZ3xTzpgnqeyC73UKadoux
/4BL6VBprQBwiZ54Ow2FFxT8lNI3DW6CWaIHbI39EZRhpm/6deOnSAw7r0bUDH/Jf9ISm6FGqCAM
qZG/kIJXLFzErptsZRFruUT0QVRgA4Q2l07XtbA25fj2aLPeu2pRgJEwBJHJZdsOX9UCc8sv016c
8KrBMaa2PahUDjYJixMONYLQgj3J1nrb38x8n3zmKQwcII/RpI/sEzY1fKOgWgnFI1YOiaNR7gEY
wtgCD8cfodlZ04UxxfhBcbzZEx0Zdn72CWiM8QqXn+HZBA6z9p3vHs0ahzbIWk68eBwt6mjOKYal
nM6PICxEcoxyneLdMNUiUjS2VXD3Rna7YaKPK4UW5RyoS5KF2IQZAZE2dKUrRtrCYjHIc3avvcPC
YTMlichgKk2fLgs3vzenCt0C0Ylstcd7EMprK2ywQVEuz20Peeaj/zS+uHqcBctCdrKV5pcTBg+T
eDl46hT/1eG3VzjW8V5/Sj444Dhx26nSuZorDytWIJv6FzSHO83c5j0T3/aq3SOr+zGT1q8ZHcDh
ARd/9XJJGUxX6UoCQMwm5ewxkbmIT8oVtobxNwZycL+tT+PTmEt7bfvGGRvtH3VHQnkcO8VDTJjB
ZEAIK0TejEJAhvbAQtKGWrbRnbwP3jxhYBeCgF6P11B+pS9yfDuIqLgJvZzs5sbU3nBTWMmxI/+M
3ZrKB8cHXPhyFAoSlhhDaMwNyJTzIoQ7zGPiTrtHxe+7968HaOXtbdKZzpgEvgXe5O/rF6cQR4Zx
GDjFM/8BOZtTI2qB/omdDeXj/cLTRZeM8CHADsu9jXySCUe3Jb7jFK4PfnccKjePfbWBVPAzrrfW
6vZZz7sLBWnwnuU8xy7LJYH3DJO6ckmlerpUKqRjneTwdbyznwtbVsJrn6QLSbjg4Wv1cj/KL4pm
QwwwnkiVxxEm18YSlA6ovqkCvIDfFpmo/ro5q0AlTLMkm60cReG2jKTZ81hhRB9Ox6F0YgGB/rCw
eMQDNpfp4D6OOF4udbCegK0be7X6km1HZ/l8I8vKHtGo7/n++sKirQN8R9YdShfCl6NsqS3gnksO
UhWGVTje6pDDL+OOSeQI9gXK2+VdBElN+wOoNRFzHOg1NxqMiT1FCo+ihangki70SQkjfd9P9bLc
9B8p9r1c6m/mv5/VB8KE9JjABgNa+bC+bzumqshLTAdwssbre1o9HUy1jfpD36KxKufq7jX96Jf9
C/JJ5R444fQVQ9Z6e8PgPby+vPcYeipQFD612arc6g75Ur3Ors9hgsMYdK+X8940oSqig6t9Cvcb
e/hJf1LJ4MFb2SPpdTTvePgMD2fagpg0Au/HIhBqWGkLZdWd6NZsKB8ODUYG89laMKa10tloXb/F
m69ygVwU5amHEyJSqo98U59STznCAxifis5/dfOxtsg+CQEyKnADC3SSCRT9nqCbhPSt/XHMKcuJ
tCkT9Cqu4JNRkDE6Q2ijcwwx3Jjk1UzRl8ZtWZITTSNezmEFjLXttd12kkPIDgir26i+hO/dFBNH
j2LjtRm6QNnRgzBBAkkY3cMxEFb4HJy55oA+t4N/XXVvf54Ku1DtS0aCploBLSzcO5JgKccm9xXo
wvg2Md/wQJMvrjnTv29O7hSj04aaB21n9lXXk4aSlrFM5uPc2AYdGxpDUN9QvRI0Sg7eHNhvzzV4
8DX+W2DSUIHg0KKsCZQtS4JjXNman9iSnG7QQb+eUxrH5MBXMzhmSE1beWQUTGBdSbsh6m7aS/Zp
nq13RIFDsPMa5r4cZVvi8/KlFur7EVDXX9h560hBRoWpqOv3x30zPoskxWMfSMH4m7lKz/WCQqVH
cjzlKIcZALLBHgua1h4eKx1eF9vzvIZW+IhgvRuMkExaArfwlOmwuZHsZXoS+SQPEga5g9TMrhhD
OZWnIeygfhgfs62+ekXwnI76hDiN5wkGkUCMlEibcD965vdjd2NkBGNRNR1jWII7xvh/uxUYE39Q
fw/zFd2gvCwpdSA0lysyns1sVj03iJweIGYpWo0U/tfTvx1HqmuAlsPSIx8F4YaPJ+sqGU9KShP2
gL2UXPTSf2sTvExdZsjleXQlZ9wdC18bOBE8ZthPkBhr/vhIM3D0VNvAHNOgcc+QQSQf7n/3DFLH
RbF6v+1S0BGiv62n6wE8HW3k3VkmNKnHGsnh5soVYacffA4p0NnXh7pADlHaJ9RYVu69yxNm3XCo
s1nCpItaaaWcnrYrfFwzE69Y9WIcuk19n9AMdNnkCiMQhNMeS9M3tLs7aI/dTlEnjbbtb0MoOwjs
4Hjgw/20OSmMisHIQ/4hpAArmtb+1jgzhZxdePfRMCKIEfQMc1JHfJU2SWG7tvARDFv4qbRwXiEo
wpW9YQ7xcHNwkdEsVznJ2VoWDL3XD0qV2H50XHPnDnlPQWdordFISXMEZJht02bniC63DX79Pdjm
jsgBqgSGb0vjudDZoB+eHvbbZbfrdsWMe4v7rFdcMkzx1MdRe2w4kOC0YmqlQTK4GUfDeTCXL+uY
/6a/QAjZw69OlRDZwEqYDvy9slvi3Z9CTHMeQnR630G+tq2ry0xJAt1eNFjenuOZuas468hzNUQW
Kuw3A0tK0Ccjs2c3AsxjT+UMNhzJ8hLs3rwhA01JL40P8fS5yLGMZkT9qTeO6L1xI+ntB+odphZn
wNYHFBxUkR7kt5HhgWctrhAzrrsXqrnAQPUHAW4cmmwbOuQb2JXwwrq3jcxLdVJ8Ib4MTp4HpHsQ
cR3S0O9j8twxzqQ89/Gv7l0gKeQz1NtwdhasjIyej1UCKj+hJui+ZPQNXYBWZss9iNkXRdgzMiYW
VtHwB9kMsHwvnLbyVULPp4w51uu3HaKLQdy83//z7KDwwTOMkvSLnY5mFCq2NeXtxBGv2BPy32IP
DxtWPxNIXprJl4wfBt8Ddt0ehAZN2HeIVxZodTgiT8OOMqUWQzN+/NNxWc9fMlnAx4WQewKhQSE4
7YzZUiqkR7CycYhKbOHrc7kk88vF4iMXPhgJVVNvbwQ+nc//cPNdOt2lHqwyZ/dfiB1NMJRNF++D
zhVN5DzD3fDnp3DWKHS27wh7Rmwaq/nzeNu/orXwY0SlEf784CfIAUy9y4vwqgPi92Xn80NohFEJ
/znknFN7STfMRwpfj1SiI9fPP44zJ1X78MaUFARLwXGAlnD6P8LOa8ltJVvTr9LR1wcx8GZizlyQ
8PSu3A2iLAASJEAAhOHTz5fqODHaJYUU1VtdUhmSYCJzrX/9hhSaRpuXKNbQlQ6kN2Psr0EouE6q
+xy/8iG6bgHRiibMT9GR7r93kwUhEK8F2e8w6Cs3/aQdKjNXBrhQ78vhK1lBogwHKMP75j5N6d1k
jpg9PGuz9ClMyRy8Q+gjfmd5Qls8wam7vb9oluXxW8wV8khm1/6du/ADMwMXc+Mq8+rUHQNC21wJ
zzcfdthW5xa9Edo1Oz/kj0AuxAOcJvmDvbk/pTNZ8ro1s4/eQm8RnxW/tn32CwjelhlzeOFu1nt6
GnNjwAkEbiNi6ciWi1EiGb64HVMO4AHwQaI2FKtE3CShNqLv8Nll4CbUB03fwReinsti/rCx8oDb
RpIRrKM7aRRuiZj3oVtyeh+OB+pcQkbhezFAPMmEcDXt+kgsdBJK8kwG6Zs2b80q21bHyBnB/CkA
J4PjmwQ19cCo81Kit3V6T4MqYSIlY1JYvaCqgUb5fgrMYTOgSMAPCr5g6urPIy4UcFtBhpYGymlt
xhGQGKTHY/r1Q6/gXglaeORQQbxI0jJR74hWObrfro/DM0PKEVKXcCMQXJ8+Bu9dYeZLQSE+hBCt
iSHswgKb2XDV+UZOf3z50PmuhSitCV0Kw6m5HCAGTymOofkKf4qnJ+G6INhC2FWW04j7SsyWhPxP
GCVAeXD3DISAQn8YPzF6EvjofxTPYhp05nQQkvtkD1TOZ3A+oLZNAMNmgpVOwsN9eXzMp9jACiNY
Fa76+/rzc5tOhIj+xWHyLgwyhSkAM0LclYXJo1CpHaP/ccMTAeHiyQpyk7kZoD0VRLyJO61lYLFg
vMBUmcjtaT9TZ5dNCm2PqvfqHZ05+bB452HScCBOljv2chCGRsK8Aa0OBrnNo/Bk450OQZImcKNh
AH5Y7geXyrtzwKpLLapcca1mVLoWeMjHUuxTCuouoa5+PpnvDFbVBuN70ZQJQjWaHNqwB5TyERP8
2WUmf2RvLbNibkXwS67oLPGv7w2I3cpYKAGz1iCZARWseoR0w7J8zp8vL/W2WUPUflIOw+clVt/G
t/azx0upVtnTHAixFg4djPXYGGvvPE/C+1L6/K+6tjTTqSC3FDdfpf85AFFz1kDFvT9eX4hLQPMu
IjfOT3OCrAo7wgGaeVo4PHInakhjKBA40smKBtz2oKKrHDqKe5ynSO6ZJoXFnKiuHNqksUvHiUZw
sWdBy4icmpbfr524x/Ll3f4adhDNILuUUODIv93X963eQYI5cupx5qHHiplKPFyiEb/EHoPWA3GJ
G450oHAUGYK8keFpsAYWDMAfCNGtsnBTQJz4OE7VrTBb4bTv5U37fIF2gDqFyS6GGgwhSR2Ixewl
ltC9QnzARQlnEsI2XpoNp7oNceayZ8tKJfIB8yUzPQ3xog2TaQovXxiLCDYvsNy4NT6ooGlUK4yB
mBISxn5lBvUqqUweYgVvPGQGobxEj4ChOsROZh5oyd+5BkSZ5dwz98mlm/avBQg0M2WV+F4oQrhY
o5Lp08+jNCX3q3VBDLgo3f2NOsjkqBV8ecosNu7tiLbt6tZQ0Ln65IS+4QOpTFX2njQ8ndxGrPQJ
iDbStc/xkD1RMDX9BNAOdOv2dPnKvihXHJqEcSJjK1TglT9Hot6kRL94Z9rhO2ls3LlUhGYTOQEZ
zntzJz1Iq/MDpNUO3WfjNtmCHLg5YwUw1K0xL2DixW3lwsZJXOYMfQ/hYKojihaUaQjmEpW+d1zV
xGLB55wqbwy9Vx2C2Cw8IQXXdjpMzbC2OX6HsKcY8ZIHBkk7QnUZqeSEbGV784DD/bg5vVFxax/y
C3zjCRyQ4pAslX4Cr4Ndn9YmXwEwHOh1MpEePWDNL+uBhF9QPU+xJ1XlAKQathIw6gWeBgpRHg5h
NRXwut/C+SNAbmmR+TmyJnlAfWI8Qnu015C3Tp8SewSlLzkwJvycjKkoh8uuWmmPrCR6QepHpsEy
JJgHtIKczSkqhjfmlvaa1d8c+sVlf32QdtclL4YlxRLV3lnYounPH4onOn4Y2f6deLwkrimvyuca
KH3PMH5znOVEgtGOgGlUh2TVfqriOJCeQdLAZAg7616qF/QlKxWVH7MmsGtY/wDrz9ChM1hHa8Yd
zD9K+jGaPwYAtxVRPoHug2Jon32FqIfZjsA/Qg6f4wsxzwt1pqN3PruvY+4aYP+Ed4KruO2CIArN
RmCd1Yx/4AeFujTLsjBd8f5cnAeIwemusufWc7LNAYU1RqMu7QnoCUxtBCOrGeeTTJ+huzdo59oz
cy3l2am4ya15+1zMRQ2jPOkwwXYyFXJMpc9qYrqMaOLIvAk+JXYPy/u7bU3b907jxAJi15jki7DM
MWZrmpobG3YSaCTsdiuUCU1dQIZ+ttZQxBFp3+ggYvudokoVwdMz8jWGZWNGzhAm9qS7by5VUPoV
p3jpNbubwisdUQD7FgxHLcaVrcxdqfFPAHmZsjgymomTsH7ItmBxNoutmMqrhoGv7vXDzOhJOyGL
LLjcPQMf6HtY0AGe5uZ1cWd/WFCY1bTtupcLkipeD6HaTjMmah36zofuFfaMZCAApdl2qfVP1FnW
FGjucgk0thZQiulNn4P5GZuBWhkTLlL30kC2wvE4r9mC6N8YImAvjtibEfH8Udvcl4oYok9EOuB9
o3/ogAXbm98ulS/DIKaP+KXa+/e//tf//T/vw/9OP8t1WYxpefnX5XZel/mlbf7734qj/ftf1X/+
Pfr473/btqUpqi3bti6bmmppmsrX318R6aXi2//r1DSJdLeVfi2ZkXrhz5CpzQnvO0olZqCFajBV
uL8YTP2cemHr7DamFTgOCe3DQgFNNNwR3OA8AVNlz0AidMaF4eZBCSjpD42ogxnds6HumjRkDyLM
rKUO1m/UgieLdw4OGK9OPr0jJS30V/O4VjsovNqu0R/Tan49Bp2+ShHFplHa73Vrnpbbc/esSyGb
gDHOLWdfjfOxiwowpn5vN6u2CsyeCUGUmF4LUU7Bc5V2MLw2kUaXzYEqra3ksUkWNe8iTY0TXCTQ
nohFYVphgtuHNteSpVEIF5YrrX+FIJZ0IRRarqW7JwLfsTXuDnfdg4cunxbG+bXVlhDC0iokWA3k
k8gu7t70grlo1OjhLXdJURtxJWFYiJXDEORV3JTh/TSrs1g6Bcd7TCaZw7CPJQ1rHGQens3RlzmS
T16ZutrJ7fUotWL1/GQN8ZVKlCQSoqiuDJ6hNsdaGhp9dIUeUHiDEhbIwQ2S3ya3CFKW3IQZlsCc
MPqsccIScm8RQTPWlEDhkuC6oqFU9k84OQD75b6hoSkOSi0cynkD8e3kGoarwEpBcPB+01zKd8jc
Ol48o38FiCBazfaa3M86z7qFf1mjmvJ9jeqm7sh86LppaoYpvv7zGr3fhsv5XPTrKzTCexsfbZjz
1RlGzsYZtJVuIR7vFNQcPZX38bW5aGwaqu/oIrkm39gdc/jhoDMTvN4xo2zprjuIixhbK5WfaUjm
MI5IKWu5gLVTHAYjw8OggdZaMhnlPj3bxUxT1zoChLJDWHGF93p+MTom5TmK1eroMG5TvMThqBuc
1NdUiADnKyz2cpHCtEmHM8Gj+YguDvYSEpexua1P6s0/wQ0ZSdnM6/ohxULKTDzFtMg+U1ETWuC8
uQ5fj2FJrRdx2TPcvRPITPzbJYXAe9ECuzpv+jMh1l+OjIxqGHnHcPDjCaX25anQ4x55WsusgTBi
E9JeCqjZ5K/J+NmayOmOOLNkmF5llDU6PaG+vBBFdyHNarwqwKGM7C6Np2eOm0ML7+5xIxF/CscM
cZGknSBBoRDl84Q1QWhdPVISXh8MByuDs9fDxlSoNIEmlO7laMERPCp+rm2tU+1JCgDT4drrcyPf
qRfwR57zqQHFuFbL4UZLZeXTPy8kQ/6+jgzHNHXZdgzNMXRdEV//aR05J1npimq8Hy7OxF0M7ov9
CmLuFfRetbtYrIg1xfmsx83Mn1ze6sfgU6dOA/EA91/Oe9d7ZSQ/urzRonMlfI4AgA0CWEru8+TP
z1VRf3mybMyao8m2ZTm2bv3YuH96snJuWGpZGf3BXtx9FAx20Lrp9u5j4Qh6cdznYQIZqpsjO1kP
8PCcqPT0gNm6l27lmO1wfRWcawxdFqctdjqxMisQqcO9yjBToqRFjxZaT1BrJg195SN+NwFC54lC
yosdVR4hk1OBGtr7S6gxwrJRNjsLogti0PgZMZ+BtEa4gTMalBTMyki3fVCfaoIpwbKO2x4J36vw
emGmBcANHLKTH4G6o8I7+/JsqjbTmPkW6KNMiYgDyqp/KxZO9OfLqP6ydfy4io5jOJZuKsaPq/zT
VbycSlO3Nac7mJs2qve3hQ5bZE9ZLC0Feir7RsDUul1ae4XsLeokJuz35788Ccf4vvB4Frqsseos
xXEc1fnnwuua+zk5loU9ayuaiDp97GvUVS2acHyzGqiluhkY+uGI7FTRcdyAYaWUL1kD/mQzndGp
umt1mDQlFDA78ZseKpo2huwk6NmHuaKwt9fZ7CzoaBpmnMNrZcAkzBmXX5R5mzO9sV7GzHT7gnP7
tj2fvKRMfSuJWgvOH/1Fkb7JSu1LgOGZ8XA/1fNBoQ2qE0/qzosqw+mWImPwjukyueXTWl6fm4f0
zOJjQ1LwHhgQ6Zy8zIAQAad7QDNNyp2TzW9n17FV2m6emmg+IFTJUIKzSl1XWRmd9ZRwrnTSflzr
Nrz2eShe8aUzvXF4rROMRsh1a49aeLukDI0NhHScO8PzHZKDU7CjnEqoVPnq0m5PDO4qzPGc68I6
DkElHRc14v+Mjb1qN2khR1274Fe44x1X12x0j/Dr9OJRrloqqWqRkd0mn8OeLFKeunEdvUymvslx
MjK3WYn73x1ep/qS2BhHcHZeyue7rsXSFf8Q9Ursns3G2BvwJu46F2hem699hjFpew6qyoyrc7cV
b9iZXV2GT3+s3vvkobQIPAEjSRItyDGXPiMxLi/RaeTV5sm+MI+Mvg5JgQrThI9emtMbFKyxR6MO
rFJuq2KbMATIt1IXq7RO1+ur+KwH5QEMPhsMZYA9yq11IRK6oD49wsahdi4c2rTx7OYdfcG6v2xU
5yVFM6DleZiOTmzlEH5NGti89RWwvvOw67Ot+Bfbbl8qZyZe2nAMlaI6DCKBGOmtVDAVbZmnS0MP
FZnfZjjksWSYdapw7SYm8Itq0cveLo99OUCS6yK5fFFU6kpqxYxceKeAV3L8vCuYM0KZsy8vrZmF
xiWd34FEzjVpNWjv7QKfPJiLxtmMWrvH0A0taaPMnGsTm+rgsRW4LXWYpCIHTfwxlR8Sim9lPEeJ
imdJrUGx4sf1PKwtTludQLzxhjDdmcoaYRNnpuaSBfppAdkfsffgv4abSDa+LLWdj3Uem5kcnMt0
WQ/3RYEq/Qax8spou8StwaChGCHJGKjRh2sftCY9l1HfCXwGzcCnkcxqFb03Nv43UuN0lWxzq2a1
3Tw7qz+z7uL2rYmsIh7k0/LaNX55BEwU4A3zTPlEsXEuAqkbQQfehutIs6f+5ajkUPzdlqXIqmmZ
4n/Gt5oL6fxxHBI2zvbqHteEgL+iiA676Lg3p9WqXN4WN7weaTADZdbtDGSDNs6VGDLPhkdUUgje
DTAj7qPoht2Xubv5OWZZ6XJEAK8yatC8JnRC+Fa+ttJmNsETfSwCES/P2fo4z+J0XcVy2OylCBKA
j1PWwgmvD8P+HonvSh/0RX5n2p2vhsD28WSgKd3VG6KaZsO7EPQSuGZynJwf7KUTnpY34IbxsQ0u
sRExui0WdthE+K6EV6+BmU5INZ8579kH9LTl7fW8BU8ZH7LnfGmsko0d5QGJqTH+M6s+aAItrEN7
R5xpdFwTX+rJT8dQf5dAcuhkkEVwh3KLvVFYaaF8UDDD0DYAj8cHc96+SQuoKNR6HERra+lsoYrF
Ocmo2MZHWCus+rUNMoCrDUaPTcBIfoPSzme7Q9Ukw+Gz184UXydiKchfDqAN+fJOWt4Dpl+QXYjG
Lre8SczSy8BcLSfJCp77RvK0kLEY43Nr1c555jHUqlmyIQXTF6EYAb0a4KcS3ARDLIJ0k08GJH4D
lYTumVgsjvOTT+B0oEZdiJJLeJdiG4pFCmPHNjbn2KHeYUOVs4TZprbA6sov/SsWbs1KvEFFbGI1
DxdtR2YkkxphaIatGX5/myNMDmi/OEfZvFAxQsNf3j9H+JR5Rwyt2ni5xiIcFhFpKvPUb4Mz/J8y
qoI2yJaK94qf4kqCbASpMGg9yb2vpfnHDXPUZ2vPjMM+5G+nx2HFYH7yIgY9RCN8Vrt+UUfXpeOP
QfdZf1YH4zkLij0Q52mLRMTP4SGtpd1x37zeHhjgjIIzXp3BRZ13bOXui+sacKzZn5/xAAS2Yq6d
f+jz4aASAqPgVgmFrGGYf/1LO6T/rmPXbVVXNUWxVc3SvxUTQ3+7Xi55f2jJkUHvuTw/KE8QJZLp
NWSkHV325x/GRsgaNyxVxmaMjPB+vfkDHc88xz5mctrbvMv6k+2Xa2VRL8eZtermSEGXf+3edIEg
/ANhoOq2DMtSbEM2bOdHifZTCdbJvVHU7Y1tmwpTYLBkBANY6rEZAyVbT/my4i9FpMdqTDqUjko5
X8r8Q4GgusL6vOBPojnVGD8WKMj4GP/4U3xZ/NwlSn/8BuZUoXBzRcMXiAk5+iEviQDUiQnQAsJn
PawugjoEda9CIqzxhzpFN2xXgTMC4WdWeH3Y4pye039MgRd8k3vMikb8NQsYvcLI8ISYK4BeqMXD
lxLDB+C3xPI7Bq7+ea7xsPdYC6ovkUtQ4X+GHdqZL/FnZPCNqk9//z+enPHlsw+lCPvc8BZis+X/
pehURFH5j+suumZbN20uumxZ8jdkp7tKpq0Xcr8uGHtZKLUNe1i8nEe3sF4tuLAjHOfuSPciUf5M
wHbrZzmPL8Q5n7BjPR1oFVL3SEfbs1VpbciZLubyPfKIW0PdKarAEdC8AGuAMYvxxBmUJGEsn/FD
l3EmafMbSNhFgk1p7bSB0hNc9FSfCfLdGxgvNMX7DR3QaXbLPzo6KrOiVFPeNKYxVvelIHXLVwrp
tvBkdb+Ds8Re1Ad5P7sozxeQ0SucyBpW0PI27GyOfqoCc57c9vf7G4N7u/QzqH6nwMGrpfOxR8tw
GyGr5oZvwkQ2cG9xj9UyP/swu6FlVT0AyqYso3F8r4/vBvVEt5d1duu9rb6C1xR8wzFoSm12Qs9u
egWipyzCTiJppnUW3u/xtVjlMGLMQMY9+rxx+gWUSlwW4E06eBnMGNnLZA1jkZJGGCzZTBlvy17e
gmj2SUDpiKuXlQe3zldx5NFmWr7sKOHUBAotzHAp2/QlblXpU19lM/uW4UJ/nGbMFO0pPk956poq
lchUQfcKw54+wtdeCaNvyKnF8O1HkPj9U+BJnW8zRIU6ykCsccVCKEE9p3cbErPQ5DWC9zuDhq0w
LW1nPOlCnQ3pp9auLqfgrE7Pmqf9IBs7EP6ZWsI7yfeqclC6SNXCvsR3KLzi6YzLCrZIWaiAFRBC
0Xo3J0y44p8m0DHNvhQOWISpvgEz5/gXcFP9pYbRLUVVafR1zaLJs7/tlOfCuJeGXaaHp5VgIEBD
6JiQfk4m2yjwvGn4I62rn339ZYf+3eOqBrM8w9TAVQ1F7OA/7Xi1er62SnvPDrjyMUFdXT40t1sh
+Z1GkzXqPiu+dSKDDi8tDC5hM00gK2xmf94ANPM3L/8fT+Pby7f7m6To+Tk94MeMJmCC5OXFJroH
XKpmqsyyJEzvEU0RypcAQTUhrJCjGfMyql5hbhp9XMnCU+EQYlSHvX1oM8sWLvGzL3gnP0xPqXjc
AYcL8TO4KnsvFSayR0bP43O+eHthkMwoiWjYl+sXTtIMpO8T8QjwsFC3+iIZ8GkhU0mO0w+UE8Kg
k5Sc0u8nD4Ly8wEN4Dh9OcWESWwuBxJVyTKrif8iRB1bVEVjtvnAs1v1DM2b8IEFTneNcT0uiMIw
H4sn6Dwl1tMBOfETTEvleHF0t6bQsPHYlAN7IoUg6xv+W+Yj7wzwNVpdA9RF6Nb1uI0U3DiQQz7C
XQTsW+kxt80cJQYDNUhwiKeJMbaj/X6Yk3kB+AfhylgKRhYCMbiVnSuShvYDnqi4zR3ugTkX2U/J
7jrX35+fmSQFoO3rggxBtCk4al7nqBt8HPSQ9iqcJSLplZwRl1IjCzmrPSvAnFOk2OBDG2YxRj11
sLw81JMvi5zZGfF/7hC/n/E4DlTMjxH7u6CG02f0AlhUaxsRdaLPYfZgvxLY1AMa5ntbVFXunrJn
6+ECsaxxEqW5eFeC7cAQMfG34N4/zLBb7xkPaBxvU/cAiz0WyTkFkpsdnmdBPd3Uk00DlS7xdmf3
C3rOF/SqaREY7ubrwAAYW9fS/cKXJkq8rypAtsPn+z+v+1/rI936x7IXYMxPd5+UJUmtlIm011bn
peaWmj9k82KnoGpLcZ3D9WO67R5vB3bvbvJGATrDh0IJujiR3dvTfbqkmpNsUots+JXI8bZ2WMN7
P01rYKric6QogbPFVGDz5yeumb9Udjxzm4NaNzi2VV7EP5953SuppOdFdpj5+pQQys0HuZWCuSSi
Xi5Rtv+Rt8GsswvTyRZ/+sOW9w5yj0FcKV22h35v4vDdWPFNP+CB3SYPdx9nIcYfk+gTi8I9pA7e
0+3eD1haP5JIyiAiO/eR6O/JdguHDuoG+CfW94IBLcIvScHknBFMYmYCvGHQjXhKi+t0m0KCeTbx
16zePq/v69qzpstsEi7nzK4x398OU2heU50gX7QPQuvMn0E68QFZhVmOTwT09J04cTA5DhUSIGCE
BSO62snAjJdROilD0zbEmuHQhVjEzog6qpHqOT/CE7BSTBd6ZK7TBYWe37HZPBheN6EdIV4BN9qb
P64aX3fnwndrCIXPd+ZjROxNv6DSuTUrcpecJ0hkjvEZvysZ6kiyslfPaDehxE/L3e60G4lkJbYm
Stz9C1vXxy48+2duvi8ussOOJy43s073SbBkerbB2dNsCqWPu/QZJQi6keVxEu64DQSL5YwBNS51
bGCYQPghCeLECzKGvYb4VZFMg2x1V7PHPnDDhA8zY+K6G/JEOL/9a2h6ygfOTgE2118fIs1TxDk2
4WnygD6VCPEpNx2ppiJ2Uvpx2zUoNIB7/N1XwZhHPOhbz/Q3gtLxl6X7t5X7/ai59rbVDNxzRQRJ
u9zeSMd5OpKdd/EKoiRzzENxDqofMeCiHtatMLuH56jAydpFlIRyZwpZ8nCjL5SNEHmKvVT+ggQD
uP5SD//z7vq2L/RKa3XGyN0lDi14MTMuG5maC5ExIgINOLsGQk0UmE6clGD+aO7JbWS6zDB3Pvpz
JD+TObjt5DTLxYKIFFhSMBLnabgKJnOb22uletEK+bFHchX322PQuJPTPBAe2+K2e4fX672+Chv8
s68+7ja8FyFLYoMZ7vQwuvHu4wYz7IPvEjEeNbQsbzLdSHPxTt/+MmJQzV8viEH/aGqKrTiWZYmv
/7RR3h1FPZUWb5qzQ/N5NSfqSE07RSXYTau5XE0XVCyfV+wfU7x3LWhVbIsKx4z+3DUTdVYc0sc/
ryPT+s1TMjWHIY1l2HQu34ByNSvuidwdswP1JDahjv8i0otffPN1VU4/Y2/d8b500/VpARoYcEWD
NR7056n/tl9FE4CH5fKH2Gq5466dueEGvsSCPO6vJrTcns1rDDf29M9PWvtlYRmGbNOLcyVNmQm7
eFE/Xcc0G65SMlpEzHW7BDQuzV27/rQBjG+oce9bjKHz/HFUThxEL3K1vLd4ZlzfE7yljeIWaDD4
23GRgJWN+I9r2eSdjkepi4kjvwEp34+P1TENdW1ZlEtaAIu2c5T0v6wG55d28durENXkT6/iOPTl
7a41w75ArYhxIHWH6kr6XHoiUAgfDKzSPCQ7+tKZd8pEw6wnxRaXgY4NDAifZhj9DNMjXE6bB2um
Y3Y08XGDqt3xQfaareOXCwjVtojxcU/LMwpS6i1c22OcIWG+LQzbv6kRjJL0xexhsafB9TKFr6Hq
XkeNxO5NQ7+5KIEJJ4xevN7LiOZzfLwMsDNogt2ucd+VzZniD9VZGoAYWQBxmScm8B6iCDE7n45Y
2NuQ/fzcryC6fDjzkyCQBkr1lwtqiv76H/23uKCqqti6aiuWYnxbFq15rKQ6heRmGdvydIxU5+xf
pEN95LEx+DbPWFK+lkxx2np1vRiws/pJ3UT30/yG5CtRfIZ/gdmM8YUJ1Yj0rNAvbJmE1ST44B2h
z2A9ON4GZEmPSklBfHGLxhWfJa09YVZxo3w+HYWnX9XN8pGAxHRpwDwY38/8RuAB91oSk/KaZJib
JpFUOHEzQrTOn68c/XqylZvNLdmr7czGRzWT29lN7UPrmM+UTn2Wy3TXXca/wBb2L6Oyb1ft2zJU
paRwmsZJD7OnpyuViPhYrRa0byJiABnddA9Ta/IGPxXpKWGzFNfSdvXivuyjiPSMLaYBguk6TNaT
ydIT1aoofodpS1Erql5bRHF4sMa/HILUIZpykB6DL1K9R3TXWUxSWNhP/lLb2b/0YoahKJqiq4qj
WrJif9vYRtYIM0q5Q5LwZLfWssF/MAVrTMynEd+Kky9JwV1bXphSSIsalBEJIcHm18V46V9S3Ijp
6WvEbMXNZYQDzymqbWVeodNqobFAAXOQdKK3oeFx+dmhRHo+vo7FumG860x6E44WupcGgKC3Pszx
sekIrcNhG/sLp4AvE194k+8AciZ2f+YLxFBNW2HBJueH0j4cm/nA4BvHEQUqOs4Zl1yBFe9sWoaB
o+J23atm+BZEphoNhsO0sAskZVUw+i9wGE573+mQcDTUOsRgEPpjhpcc8nfeBCYmagaEglXTM+cY
p7X0lxvxNxuboug2W7PlmKpsfrv0vVmVrN0EDhtInvRY3oOqeNLTQ61t2uRBalZ/Pg5+sAi+3fc/
P54l9oWfNtJbXkhVavNWt1gmqhsHbJjdDaweTZHzxuu//61z+M09oyiGoVuAwRrH0LfK5srYs7zJ
WAYmxRnChuIVzQMuDH9+Xb875hTFBL/lnHNUpun/fF33a1nVddHjz+PA+5GT5Zhd4qG6LWw8wxGc
wTBbmFX1OdRqpF8AozoxBIbfpcjCnwYxtPYod0GeUb7m0j0exx5PGcp7x57pNkFBZ8uenHTGD/kN
YuvkXsDXKquHMwIM6aT5+Ulyj8e/VK7qLxWHuDF/elXfei5ZKeyO2T1zBb2cZHYWa8L/EAOoyig8
TT/cSCTRNs2V3EhgEXiLQzq+moKJiohc0ma5ms8vWCrq5XV2HZFd25go154j98uywurNLtIdt1XA
Uvvz+6GI6/3LOrNUE6RJ0QTA+8/3o8l1PW2SoZhzvtgGlJCBepS5j+kNd0qnWvMuV0Qv2KebGDf8
+cE167drznIM1TBMirXvp1t9deyiNPp+T/x6JAdyfP26zG9f6ZLHE+GPqN3A5uVYxbpIDVQi6OWg
JglBDmxgsT6un7AAC+qo3auemGrJuKoagGUASPC+TX4qi1q/j+GeA0FlpKBmUR/3sfg94itHKODk
1SeBSj50A2KTMKNrmXGJ/2xMvo78KjMQT+HIj47x8M4RzN+dVfXjgQ2SnmUPbwzN1ebjsvLbFfHR
wYV4v57WETe3+fFVBrnXaCVPEVGvIs5LpA2LcQKg/js237GIPlL4T3wO8u8RMMAUADmaEN6J9O/T
ZxqfeXr5Zx3i4EVFL37c4Hc6gerbTwNEGzH56/A88qGxEh97/yojh0Hi+803d+LXK/xiFH8eXgq8
OCQ8QTfDjRJwzMe0y1NCYUrbbMUllHHoqaOa7hr3P14nrKG5/FVFd7+eX7i0UCvlmBgD/KMD5V1c
G/FX6tGYfxJ/HWMKjrmKQfKP8Qvvi04GXko4QvFIPAEfliD9YLADz/NOZCGOVwGURDpww2v8lAuo
uxUvs+JvzmF8F6G4eOGTZafFTgDKL14t/6c/XTBmoN7hAug4kmpf1GdclGtkMNIUMxndV7xuK1BB
oQLVfZGjIz5DLU2CCHr2cGSAIjFgTpY3UCfCVxg53iLsf8kUwTCYnxcJzWBsfFRkPIdCO9eECNwz
FqOyE0vrPwtNLFDxoiUmQNiYENhhelqUIbMXCYfikXBMiYng+AQJ4ddkgbH/68jmly5a7EU/3VPf
ap9U1ushYQec13k1td7V6kM+x0e2PQXzHkn1uvaGnR7Zn22+UTHQIKuQxDzYAmrnDeopzCusLk1z
ZdhX5htfY/aCFdGfb3zn97vO/7/vv52mpqXUfdZ34r4f4+RF/nFri7jRYyQ+xNTuP8tI3PTi4xiJ
9dV8tdz8WZSGVzIewUJZIWA64YWwFbECxXahkjoovQvvYsO/Qln7n+/EwJC1JG4bhftNpAzhLIGC
RygnLf5/ZFpsU+HziRWIEEYZBw1bGErc6QGE2QYpYrHDG196f74aym/LOlt1oJZpoHY/MIefznot
q/Mk65pifjHUCUQdR23dut0IvtR4XEgYD/YW3FLuLROXkxvKh5KR0DjTigCThOaY+pXa/WVv/t1z
YlcWp5ptKKbxra23VVkx70N9nOtEsmDMgMFrRiN6JUrjPmyUc7L880UQv+/7OcQppKtwdE3T/LFi
froG8qBeL/esS+clyZjtRlZ3XfuWnd/+/Ci/vdQ/P8y3skql58jSpDzO5eLzeAJiB6qQjIfuKq+0
M+awyW2Sq9hSSAxvkxqi9UZqt7r2WIyMuyByi77nz0/ptxeauhKwQmfE/Z3VJ9eZrqm9Vsy78TGt
XxNUkWRC9DqqSv1VS8I/Pxpkxd9caI131dQNGglZ/1aApb0y5rf0BDzckx0hDMaTRQ7jypVjYzWi
jH0B3ZQQkNmuSI/dnggNBP0EdQXwxeMIV8xAtE5813E3zBAREjoN7IqkkA2R8QwdFvOGBW7imxOK
W5HjOYC7ChmhPW8nawSIeEfSWonoxCBawy15XnqPjyYuN0JzJxLDsPabyW8Scy3wzd1hR67yLvPi
5Y+Jw+vuI8wmsUhMu0UCrTkITxy6l+kSmBlfmQOdF4ogD9rc1nEb5uIC57xNZre4eyZKyf0rCKb8
bvlqcIEVU9MUFvC3Muqq3Iqk0e0UWPAGsp2+ilkWgdWaDwEEsE+k4JVT7DR94KYtV4JL9omeBrky
njaI4VfI29ESi7h2cWm3l0kQ3CdR5O+ZgEW+77/4aKK30f5lUU4WfL5f+Su+kfGXzxXdR9s16GAU
7aMgCLwQwkscx3gEPc+D+efnfM2VjpBRR1Ew5+ud94wt0UhX6/E+S6DsgfeMlz19rdBtHw5cX+sh
5b3AYtY9xGoYCsB381FMhaTUmIgXt3jb71dvbyRFCjXnAzanM2hrXNwPkWWI1Ug/AxuveOcmhy5Y
Hppo+Tr9f4SdV3Pi2BZGfxFVZMErSWScjf1C2bSNyDn++ruWNF13pqdrujAmSTpHJ+y8v/34TXbf
D/CpK39Y2L8TwXN4SQlpQZwM/qUwjW5BMN2XU0+A48/ubo3gcV95OGKvBgeqna2126v2+Q9t5n+3
d/PEgKdzecLbgniv/Y1oZQ4FIhAnmcnzZbBATCy2tx+rVm04KhJhVKS8fakaxRgfvUGHJKYbpl6c
FMsedi7AZh7WhxCLEx6j5rkGalV2iC5+JZF4OKqAuFF+OSAlMIZgUzz8ieX8brkGBBITSAPXIcn7
n1J/8ZS+HY6b5bILzPNk2V8Qz7mA/Zamtf+eld9NCnGSqHlZdMp/EZvbZFcun2/XRfeQIQ2ugO4D
bFexFOaP/dlk9ofpiHWVX3mI5tN8JpPJlssZJaO/TUc2cy2u8pnU+U4CTvJUGYsEwKK1OUWj580s
kG3EalC3A0CLdR2siANTFjWXFKyh8siVVHPCawoh+AMBLtRJk1jRLDBIBOaRvJhpBGjEhFK/Rp/n
AlHDNWzYW2DEbyTqNHfrkDQK/rIUm9zWCGTARQKiEMkNGyqcXqqELRRuGGoBoqtEX4ATBQeBl7Lr
Jsk4RHXkp439ph2AesRJ6+qRwmZA4YAgFTX+MCO/sTNnUPPYKeli2lX7z0Eq7abZ2fW6Oz8lmtSh
ge31HWkdYf9AMjDSU4nIqlGYQ5FSE8jWgwZo7ojv1BN5vzTBuCT8STXEx7K3DG+oKFbEU6RX5UF8
wgumhE3UPqgVs/7pO41Mriw+Gu6QxY8Dy5UasrRANg6QkC8E9hIm8N/3mv/Tvbp//7Yg0oXJYZ7a
IGaqmhgShsFYDQagahBSqLVRHu9A0k1uc0ExwABFRBFRGTBAAgwQElUifJbDOG7rUiewkbubNsqt
P3VYGwhd+tca/tv0/CIZ79fny+gWFc9P4FU3dqipZLrF5f9STdVWdlKsyM6/VWBVhE/jQ6PYS8eq
MQrxePSsYksRYf4rOZd6sy7iTpgOzyrDFPRAH551F10+jGH8KMc98im6JbDa+SHW5NRmIvTcRAaP
WggGqN+ZRVW9zkOyYYzPolyuZO5XezLA2hRsQu+b9het67fyhD9ErSU41bzxp1U3eaesvur6zRZt
31WnRk3oXdzANUQW7vYSVYB0FMIOWrlxohVMiOpLJP04dC/MtssDr1rknf5gX2me1uLYP9pYgLlq
9F+6vUNGobEsIVb0iACrNk/rHM2A/ki+9CQ2QLfI07DBDctl0fKOtCdQeGvgb/l4v1DePLFO0Onc
2O9m4J2yf4rhvK+vfQbch1djO/lcf6SJ/KC2BCN0AO6cEMQCd7VqsSYjajEYiejRmByAfeLjrkuy
ljvTX/xvUKMxjsY6qojvKM1CscY7B9DPlIygv7bmULjCHQ77Te7P9dtoFK/KzXER6uG59NsjrG6M
iW1Pify08ypS8z6NRz/Uo7QGaAPwbBuyqjtIuECQ0wZbKf1ts7vunNO9kEMWkxNKrPNm1wURlpGy
J4sW8MYO6rR/I+agGObGiZnH7yZ9O3D+njPUSU/pNhfipxK98iTvatfdvtA3O8oIs4j4lRHbdHFA
UlYKoaWdg+9ypPd1pnPaklid2Avigzm5530kE1uiU7vuYjSw0Wz7+p0aGAvqQr01XC+58SRul87u
6wxqfK8/zVNOicYmRsVBXnATrILCGGK6oV2X6wlMsLgtNg4PO7xkKSTrc9KnPh97z8XuwZQXgn2x
Uu2BV3AleqgPBpfQpeQ7w1snDFQEGnUInt6iFRBHv+p6EfvugneLTfrBgCu6nL2AE2Iv2C1xA/ja
v710ydTqVTcfcq/C8lHbipPt26obDNjC+TAYjN5XXIZsVW6iyJFcjKRuqYLKe3J7DmuZGKl0+wgN
cO0xvBqMfHBLWojsRt6eSzBshetLHKQXfrTn9GKGsQ4qFK6/NSlJSlbdq2oKoxW1TmWiqLTqXcZp
SJDp4cwWI7Cgh6OEenBFCVSceg5B0ypFUdIudG/GlbTlkUoAoECb+nBeatZNLJFSTuia5kHfSI64
MnJ8lwMX3cs44qrYD+mG184NYlsXoFhss3aqGbWOEOuoNXo+8onklwxALtJxMAJ2fH9onKhXkQ5T
zdUw1dxBqHfjHTHkEn3CsWlcgp5qjp5lAEf6AOkfHt4SpnBsU1sL0xKw4rCgUt3zUrCK4rPfJo9U
gwTdDiYoCpQbg7yllctbqrH83BJMXuC7baeAMcPoDl8LreRToaUjaxbmQH8kbBlDF8Yu4lVRogDq
7JEB3As4dMEnLVioVR1qcJCzcow/p34IN+hFZ2HSEGeExX4Urjtb3hl/kmvlWkQ+LT8LvImIWfbO
vaNyM7kvS5v5vT2ffnqfxWcQ4RM2yNGHt2sIHgmx1b46KifuzMchVwGhrXkAvQIzUao523GQpx44
lKzGcMFwFyIi/s6Y56LulXGewVJ3Q2D4BqVeNtx+F1i7zp38cf4dM03mByb7jtWYJUjKDq527Hup
Jnj6tOZU2/FYoOpMXqlB4MVZWy4DFuN7lol2LdsAKScyXQ4ez1F1h57tgrGPByaNW3p0+omYbMv/
vYpP2TbFOv/6ZOfwnvvFX33Vyo0YsPzWtu3y9QQPdyTgwd+5wW7sTrUZOXipp4BwGmPRSczrtmdb
LNeBF/XAiMG5hsAWboYRQkQsFPzVojeXCBnF3m5o16MWwoXL3enc05BTxyfejTDAOwM7pm8BuJHj
lnksvv80zbvME8N+PDRchTXylO4zk5647ABF441lHtOcs3Nxa119dwDYUzZ7ihtyYryUM2vjJ7xA
kAbvx//pcAPsupJUPgR10QnxS5dGgSrS3D0fmqDiOO9ePNnZEmjSDroQr2JMaiByT7BhGWxbdgvl
5woQzZ8PCVX0BEsKLeRE2N0dnLUN48m3UwNYIEbKATXEuUQeTptC+AGp5kEGLWmW8vs0q6F0L/3Z
EviouV1GETwiRzxKnkv30myoJusWvufhkk6JeMIMjMmHH/CS5zJX/CteoHg/6acekXz+T209anSf
GmRIrCi1rUwHig7hV0sEGVJ94DkJc1dG6I3gvNFdjopKp8EK7wFQ3/O6Jeeo7NxIfx3DBV/iVGij
Mswph3JrHr+OZP+/UgCJCkvTd+BXqCCC5VbnxqStTmFl7sQxkH9CDKfasZ/RKTrFp10z+4PyO40N
XoHZZ76Wf8qibegRUBIH+wsqRK1ASJ8kAXJBWpgmeikOpJEELVeLRFJCyPxCz4qEjYJOmSIByOe0
sfrSQK8rwAepca3Um0eAxECsHpmnK7WaRrqxBURHxSDX3hPQtcTXsuZ1C27zop9uXOr7p3NXDSjf
2P/lRYia2Qaw23gp1i0Qh8PpnQpFjEiMkZlSuTdM0lPM0ROAiPHrAEhcHMxb5fsMyVMzAnOjfsB3
PjVfewT5X8R2jQbzrq6R0mDfXXxv6hkcS7mQBGuut8CGnbiU1uSAXXELTWg20WbiXLCWaSY7MLc3
DC01MylbopG8QOaLpvVNM3jGLfMOiuOzv29Q73RSaUQv93Jc6fDtFTSia0wPwtXHitIpfTXAbYvE
OGq0H8JDD/Sa5g6vyn5wba0IPQ7wT+XJdyMuYBLOXlMvtjvtkmvTusXF1kdNMkPwV+kK8jlqqFr6
LVgH3fJzhtLYSX/8bYMDyZ4lHq4j1/K4UePQPrX3jcu976fhpnN5GDW5Dxx8fOKOcbvFDgFhy0CP
fqS89uuExDTQQxmRpP3j2J5453egbQGaRFbsU4HGXI02eGrboJk6+Vruvfwc3wqnHxuLb1VJ8nc4
goQ4Oj5h8qjD0760J+S8eU7Qu/ArRuUWJSHsFLdYfgbPmmHwuhkWhNNzaq+HXo3baXttPRlTfgmY
nMSP6HXth78eG8n1PYp8YI6zn5f77CO9xjFZ/vAXp9ohorjM0Jb2jXTrnwPvPXlu0mKW2F66kjRj
p5MOGhrLOL45IH5rJ/Q27hkuR845/el6ObWnJPjbdX1/wfMk3DRvAAIXW1RfYhYo95F6udyXn1fN
bK4+bW2Hnk3CcjPNGamXSTzs57v92+X+0A6enaX9W/7pC187zUs38Bx2KPTDgdKSbCsb05JRY9cs
AHfRAf89LHUJ9e1TmxVQyuauEzxMcYUeOsQntbBqPFMhGcqz65D6Pu2BG9TPQ5yKdzsKy/uDQKj5
u3I/eQ/cWxHbxzTkKr0csbx9qpRzxAEzyaEJpqL2vrDUWmMk2YZbUj7TPWp+onogS+rtVoxMeO7o
C/YabjtgLiOMJbJTmtwG3kK0EJ6UiiavmAMwYSsIq8SZq7a9z9VU0RDrw/w78uBz8X3XUOWHFxJj
AyPZwYbkUgrjB8oH4GGDPcH44AWl+1F4aM3rW1Aa5mGeMdD3GhOBvh7wU+f6BvYc06031mk2Ae5E
ikIpufPYC7dvpF7cNm7LgPF32pwHpr4J2Pmmvsa5e2iW+6l+Qvj1Z+PXBgoJHuBgTcMiW5O6dbvO
FANTHt8DFAgqtInZQL4GSHpic9p1dtifDoG1rGjMSZ+xc3fN6JMcs03yPVeogd+Yb53fnHSXmq+e
mW9d3/I/dlx2GvrKt50NU8anmDgkznGnek7hcop0dciGJV5+G1KekWp487r/Fw0fpEa+JlN7+3TF
QRkgh8vWAeJ7xha2ZwlLPlj0cLiYcoT456GMm3AVbuLHHN/ilnN29E+sXdsnUpbbOhMyoIP/Vs/g
3zZ1EP5T892akm1pbGg4SfAty6C8hiEG7njjCBIKk0QU3PCnT+G3S64L8ENj9Z1hMRL18E0pNXrm
pk09Q9Lf7anb2D7nK/Goko1Sd/FQS2KMGgcotsbBCeECpzvAczELLqhkNqtlGCoZ+oXyMuwoR9UY
ClfJqemkc1B88O5xzynGWxh3sKU2otEHe7JmyozvrLEilzhTA1+CmAyfWiDJvce8blz1AawS8B+R
c9TAE208UYhPDcQzLDuxkKaqqcJVrBP6vqrnG0btybnx+hKnf0VbicLODpsVl2wp6yT3qPaqlWKK
Wp5kk2qRWfdL7Vxjyj0TTPnlApjTKVJBmrkGhaUcjkkzaATcn3fuPMt6HUt5RUKFXF2l2heYMKxw
VzbpTQzShAk//Vy0k15iWd0RKFF8usZrFzgcl67bo8TzwNkQKCbUM120xnO4tJNjrm/Rp6tfvgZ0
x6vv8k8AUtZiTvrM1oZ7bsF/FrezwP6BdYFS1HW1XRvTpxVoARVLI6QRYKwQWAYovNAmYTUg19XI
lYTEg138Djkfzjkzegg4xDiMcjtLxAQp96xSjaYGv5ArrMMdCSbeHLrfEzc8dZsTeYagDhY3oDj5
Rh4RK8XgJcyswIYCAvfFgZTzZ8Lr+Mx7ujouvyvtIO+8+9/HlFRc+dI5ZpExi31GXGQEHO/iUzJi
OxakYqdU2ZlUbj09ZmoXlpdgNxi2KPlyrwklGAQA9yWWk8SQ5QLJjQ8kjcZWCs0oeS1Ly/6Oland
b44orZiMTkDKcXwySzKxe6pGxFaePpmuGHm8pld30ZVo0UX3UwHQpmaO84idmkfLUDVQCL9+r2Jr
aKK6ULoaLf2If04lXsV58urCv2oowmq/D917a/aazy24A+u/vrk0J1TAUgo/fMoBteLLrKRALrFD
85qqlP7iehDcJshdiN0JEc6+eUBMJDnF19EPl36AhKD1XKIVgbxgtplp0QbnJCKwr6OhxCzPPCtS
J9/vPjCsE9XzU8TGZQCmTkxHnVaLBCtI/BT4YpGQRS1HKlDdcAN1NbhJ2gm2APfiXbMfodtQmwao
JFCVQuP6kalNm+AbNd326jC+FhqXbq5BdYpR6FY+kGA+ARppdpf/9vUAdUjXqaxePz5QWI+TjTHz
Me9vWoVGmVW0ZXgZzE4yKnaB3AK/iR+nz0uHDgFNndR9BCEwJoc360LGuYJSQyo/ArrWyPAlWEvQ
008i1tuAa0I81+HpE+oa35o73tuctIGvc94kCG7kROYcrSpC8Rbq5WdFIeVcZXgZcqpcpQYapMMN
YYo77yAJxpshKDcT7uEG2w8LoeJ9Eq3mDExb8n6ufRzjnupmCBTmbTFTcZ/tvs1RV8CV5eyHMpLi
HavnLemcv1FuiCsi/ZeJrcqQxC4PNHV9FV6JvDo35w1yqIDpWKLVgZhMQhpK1JualMun3N70je26
1ZOAutT7vCUGKq0rRitZlntZQroWEB6Yb8xOR6BhGNQHuNQQuF7hqGLHFCg9tQK9nX1k2mcoxuVh
3gLsjrVpINmpr/OK1rulhoVydWRJB1FeGJTUu7RJXUvqpEblijdgjHoFoVglpbqmLpAgQvP+cYVx
1uXec/aN7VBBymUcCwbD69hYIxl9gGgQ8D7xO10bFxY/epwRg8TzodLhRJ22yjDppP1ksqR7Ukcf
ySuier52KFD0k/j+SUwS/SF5OpO+n0LJC5xq97ONIuM7A2IlWwOeuAbeFuOcp2O2y9SCVYAqYrtJ
C9fxHEleQSNZHoWQJATYwJnLetG7PLgfai9KGk7PLRb9KbDEYKvAepqyyrx1+r7yzbyV5pIF+8h9
5qjMwlLCPgOUh6fMPuQClOaZfQBta5Ck/XC1+UjUpCmNXdoIUXCLqH/A4lGu0AQjCveq7piJ8g9t
nRgEPzFdsuh24ZlyElKgeGapd836Vp8/1JewqkSasj9LagOBFPLhiAWMiXzS3toFd47T+lNyOo8J
SVdP8pmMEF7+ZHpld+vuhfO99933mvoz6XiU3TTyVq+67HqcrXLLf4tPY3mA6sVoeDrTdu+qs6MZ
KG4cr0bFtEbCUqWbnp9rL7teM3k6SR7qw5BRyXQRbs1uQ4JMJEr3IbEeHSy82HyD1pYoxcTGqRUF
nQEbara3xk4pn7k+aJ7GcoeNdTXcYXzDVnjgJbHWcjB6iFa2CPBSjkqhzJQ5NoO90/hI/19ppdCa
fs6Qhg9VkCuRhBUQEp3Y9buPNVpve9oCAecWD6DEyfFVP0SWCSP09kQbUB84oheiICNEo/A+u+iT
9es7l9et7TQiWXwAEcOQ2ExCK4ndjRWMXSxVqeYcOtKw+TOO71hJRGmMaYtHGEeLkgSNnwDsAymG
VlMLvaW6YHFvigIr/6q6aipxc2chKQVCcy7QMbt/uZdE21VFOsU4aTmKT0yhVbBdY9Gr1Df75GdN
Jp43xabgjbkO3dGrb6Dc2HcQtCGrMFE9pBUOpfd9JBv7iPjPILpRl62oj3TGD4pky27AmaKQpEDl
YTggqmXEJ80vBAujN004WQ3P9eSWkUIwTxA0TUXqVssvj0UohflILOwXe4ShducsW6mepqjiOCA6
V9mwwNJdd+s7BsdeIoeOOF7F3rtdoa0kPCp/J1+HzzPpkkeXfhzsXKYDa2xg7HFU/1Ejes2/KSVr
CNgP5QuTVnqQjgUa5OMfDHPrwh5CNUPxcb3ExkfmdcktwjHjiUhU4NsDuCBvE6xNO4yNCr9rNpNL
09spMFiSAd+7ntzSycZ1P0pGHOCfBAPUHEfN3edBGtDKSM9QRihIgUK+YH02CgBMN6mB9+iUOB5h
0MtyoSDcY110TtBD6TQzRZUNShVh2nJcsJFyg4tXVOQdQ6YxZEaGM2XIQm2x1pyefql+eP/ZFoYe
1oT2Q7YTk67qOe+6Mxxehr7JKw3AKxtp4AFUNKO2fDVdk7NmOEKrSKLWxXHp6vHzr0TUwQTSMUbE
aYg3IKuZZI6nTXP2LRu5ZqjOiv0FsQXu/K7Zwcl20hPWRO1jKKfbPjFBuZA0+sZLAS7kcnVcA8oX
Ge4OMWNGr+PgPQMYweZjS5W8JmWFo3WNDEIAkfuHzqVzeo3Ac6sWPo/n+vIeoGfTB1H0Xmbkb+0q
SBjfBLhOx+tyYzm4gtsGsgEp8AeivKcfVrY6As72ckR7VpjfoCuQYVVoFBpZJEuN34iAQCVtQxLM
UC2UrEcUQTp0xIl8IDFx/UVv5r0dta5GVWKh8uh1y9YNA9C0sb2fPmT7+NeQlg+1C/juZEZtm9Pg
fgIszIHaUHhK6lu8IvrVrqGuxyTyAhfFU4QbDJRi3DkaffA9QbsX0PEdloE19gJqtShQYTRogKMW
+9xwuAY4LfG7UHQi18q0vGYW3US/rxEdOXxAqy4DUOcbHOzqJlnsRTqTtKLj71qC06W9SaagF4JH
N9NKv1OVgjKiPctmJg5d3L/6ifVPaewqEo6hklO6P3QD4ibwPHBgHj/rBrOUvqn1t/4bOceot+HM
Yph61FSm4SqNn8U0EbM7PC/AHZwPL40hThHcKAY8qGHZIZwnvcMYv4l5Ivr1aBeHgA6gHN4+4zsS
v7G/FevTzzP+sSIOb7yDqFvqABoZbFc3fdy+vmxvosTtyNiMrnHM1NXyoFGVQldEsiaydR0pGkwM
rpgT8WAgRIkeThlnByDN7S665ccNfjYCsbjegqvxLTenw+2AC+t6n+oYC6SXDgc2ICwDQ3KCR+aw
dL9ppQalcN3XOJFHCZkNAvC/2VPSM80v8x5YVSglnfydqskOS+ekpxKXI7a3iEJxaU7bK2AN1AyX
APC5MdUDy1Rs4Ro+SrHeByw1KRiaoJSIRwiFCMxp9o0y5OVFRc6fYs/Hk5kTC+z/s/oSqX5Rn/Kf
Wql+BqOliERfjrex5ESqIMdQrYEYxH1afvma6DUjNBN4P165RqLrJ9ZlmCCcXxqeJ1YZ9onxRIVG
nq/lOWEWJZJGZLs/I7lkHdJwGVMRrDe6UVU/lTEHfHtpV+SuEzRiqnCQJF5qFSgUAJktthhJFS/t
WhtGMaDH6p06EOw/lny4p+QrBX23Cepk5e4333p38McgNWj7kXI6wJcOgJWahdXKE0190dDGiB3p
AdQoVpFpTdIYl+IuRj3LNEAB5R1YbUVWqAsuj9fQSAtDTsjaSY727ETjzdUMcCtxcBISowUj2YAb
9nWO9Xl+uRkawzIifjX7nT/XFkus1KOQRmgVWwdNljAoGBtlVI3HqhUXsImV2idMFDmO10ao0ULP
JcQFY0WMObxwk1WJyk02MKvblWyEmkETyZPgPIiCVM01PiOkQxf2iP1QevedQR6GYkAK7j0m+Q7Y
xwzxFtCMcDe0GaNKpAZEvXxkxolhhS3HBQwJk3QlvnEpgcZvd3TUyoylA2w0Lus21FktaUzcwdCW
+He3pOdJWDTXmGPmiBhOpQHSK06IiHFLr4iAwaDDMScqpo+AUTyi3i8auSYol0yG86bjOFfboN8T
QtlZ8z5TS0z0xmClQNKTUGiEoh1IyBpvsYZ87yrJYkuGJBmwv7Kx7CC2KVcD4WfMA6+JB7lF0pa3
q4Vp8rGv4wSAvuIpkAGQiNQCcbJK8Q0iIaaYpmIuIh/JUW/I0BAjO4LWohdrB7hJhVnmE3p7qlWm
lBifyGmacSHjORdD86IcQttLBqg8Lo9T41xjx6BcXzI4blnGrOzrR47/LubyED6DsXnZL7aX/VPX
18TE4lBqAfbzgQWIU/1b1/QoJJDLU4FZiuOinAnZlLOdbmfGjp1GnhybCojKzv4+X7/2Uq9HGrLR
QAipEgsa6o2zhK7GRmVWsqvac7UHuancQtP4vV2xQ3GAX5Fz9x9OULwlsAEiGLRKZMu5SZwwab6v
BJvyqxsIc6H8D1u18xW7+w3QkvDLA/1SjkOVLE7A7MdGPrM+NA7dmpkO+VlQDy1yes2QY5E8ler3
Y6UmH9oCcPGR+5fo7GjmJBomdpI1thkN/BI5f5VKKtuqjiqiijOojplWfVZb3yFwqWPotks03UL9
DgB5ZDI8sbgFCeiDXGbC7JNXzD/FBPFJRymEm6PSj6o/iUi/qS+HI5xFuof0zaaATirHOIvaFjXg
JVqVDEtm4CfZlqIkeO6Qeg7z1uVgEVAQ8a/+jzU1bJQePXtVBZm9JrxBa0vqA+XpcT30JiTbsjl5
BqrLe2KOIMHdgfMe1THgbIhLEfDiemkieBdACLx0jAkog+dIfACYP+GsN8Pmuif6YPKK0LaLo25O
/DeqJBGUVKPPIP7gooElgtuLFE39GCxTa5jcqbn69Hb4rOR9n+G3G3erhKyNbx7CdWRpOyYLq82Q
gR7jz3wF7yIEtgS9wKQ19DhMpz5OL7A0FSIs8VmiFbJDdTr5UYpbVWmGlzKzIBuxYNIsjGSeT9+y
yDixEmaooO/R2UenKhmVWEtsRWC8IAMQDq9ti5gJTXjxA6PBmfGRDJypR0aIxYJosdmXAWUR/43J
8MuQ0Om32TtFpWMdJF9TF5uGox/O3SEeD1/luXooXENlZPsydjcMfni0OTjRkl3Irk+TbAMqIBaw
Ltp3k2LNAlVJcIzS+DX2XZRFdKnS+PSt8u/9JVawOaEQGAdnmD/By/lWv1Cbi/qJlQDNkstzFY0v
6rlTJKU5JH0fAgBWv3yqrqkgJuYYsOtjxU/d2LHDoMBG1ZejNqQupHbv0lMNc2zdinvUNn/VA5vc
W/FpecDVGlA99PWAwJDYs5cU5zPVWS5v4rNyH/pHUxlCwwOD1jmhf83RwpLlM4rdz0uM1pcuBA2j
hGJdbO/nXRyD01tvK+ueAhf0BUT/w6CsYgMBM7h1hrGG4C3CafRG+5BjpNPVKMyhC/hlalqjMF1d
NcR4PiOvDNFaDdUOZsROgk2JZA1qc8xXN0NfZev/D2lPgtCUwBWBJx/b72sbCVf5QNFbkiijVjtR
fjmQ52PssOxRfwuSD6IHIhA0FPqpVCSPTgKTE24rx5VI+ygo2yMwr+DAu0ccuihte5y8xi3tv+bY
3pPHMiRWSV0OuHaM+yACdra4jSyEwEGd/Rdmf/zDScDT/hlu7octU+Gro+n/fQ+fYY0iOLg9V0zW
sq7zU98TxWwW+Dz1zpBMR6Mak7S1SJrdfxoZAqRrjcxiJWsp2jG/CQWUBUAonvK1BRsFAsL6BDi6
8K4+nSwr+YEXks77zoifKQt+C3itevOFcicx1Uuswnpa3FE+bvyMqchOaMHWdMFHmcWsH31ozchi
AXKdJ5RTkjtBvGUhfV4+9WpYrfkLtQJhVC5aYjJVak6NLYFoCxIxklmSZepLlcXLV5Gt4vWhmOdx
SlbEZqJ2alVXLFFUNJQZpw2q95LkOefwMMjV9pSCRoXnOx8q5pmnVa0Yq+o6e3LIrGl6o08n+lFs
p+vGul0J7C6GN8ROAyOIi+T6pr+r1pN0S+0sjCn6q3NU04MpcyMaARAi2I3UyyNzQYHS0xUpPRlh
mMasrYGT0HXpKS7nyUeSX2DgucJR8ouLfP/tmvWOQPNhDWG1gA5KPvDRxsTKGZRwaR1xfi/38YRL
gVwx2UdZfsDU3x5gwxz2/8e5kVrUrg3M6nJ1LO9Eo6kYlVDp9NZO3vSy6JbTNlyCiqkSodeR9hsn
2MtOQNc3kO1bcpuY9LaYlCV9LM7Ypir1TCzSuH0LFKli4fLOIhna/tKNBaD5kOEtbMuYMYlzaXCk
6DHWQMoFwa/KXI4V9pCLrYSbD5vUCV0cpkLc0C68ZBFq29eIyI/3RyAvqY5Ksn62duY93mvi3qZP
hNctEWw2LzYZtOUQ8gdj8qh0veivMYImiz1Z8A6aYk6yXxxvnRfz1uZl9KhcpH9T9Y6dg3VxP8RE
N9BUKYk30MKgFx9Gn8WYC4S6FR/nXdRbfAIjCP+ytWouh9e78RbBp3yp5Nm+mPneRw1lJgt3uY0M
c9GU6iPhhfBEfIiEcXydsO7JRBSFlLaIbGtildPy18xidtNUa7STxEIFNfo07GNTtwRL+cPwslMB
LXcJ4nJY6BmGFvTmOCYU9C64DFBbi4RvzdcWZRkwo21jDxU/NNfqP8e3dyehSqQXjAXY2NRrDZmB
VMb93Pdy0LjDwMCISbM8PHVTJns8maFSpjojytL8pdST5GfDy9Bgfqk8WR1PargZSOWN5X95cOAo
P9Uytosl3y4w/LGLp/C9JJzSdakTQzehEQR8Oteijwh/jQj1uxfXkYsxjB628crYtpRfFJH2LI3i
QN9l4r9M4tMMmCu8GyynfB1LtTWi01wWhqFpZMCiWbPOZ6E+gztrp6B6rDKs5gEjMXxFwsTUIlP3
m8Wn//Eh/DDY7NBR7iv3R63RnSVy5uAnYxAtEvLmkitwW0BRd4HTap36q3oOZPHEKZlk1s3fZg+F
ti7z+R2bhw3CLjgTEItrobkfAGJRyzEm69qhn+PkEtKnVpsS6OHZ2haIC9EDrUWr8zWN6xVpNtWK
2lkEVSJqMfpSwJpIJerc1wuU22Bsc4QhbbnOurYdILvhRbNwI9BQBN8SbEvIf9Ci5j37/UaIo2sz
34rHD3HLHbPHTj97oFD2UzlcPLihs41V38244L9iGwIcdMQpQ5zFGEsIilG2x1oR76DSV8SBGtUT
lQc3dGzkIZjkbw89DzabxWAc1LfoX7IW0vs+yWNEg5TVa/xOZEAFPSdflqgUmGmfqBEgeSMxE6qY
BQvkQAX5Fbe+qGee9ZPppd68gwYSppvUaUwjAx/C/CdjeQEFdI7R3KG1HOOMcdyF6Y5II3x+pWhB
fNa1ucZSTR3gNOD7msZ2eCP9P6tnOzMqGlEbzXk49A69WXuKHuKZs/qhtwmz+snruzD7GWsnvdiq
dqlu8HCqqCQqC/8pe2CIGcVrYsObcc5kZOPcmzdWnDQdXDuoNL4hhqxnEDS6zjMlbDhNrQdsu3DT
m12qacAASA2epqqL7TPVC1f5yhlX3rq7Klanm9pUmNMlwWDzlxS1II/9zRclArb1+6gNODcnf0ft
xeR79VW23uV1cX9CrKOuJFmwk2VvhIF6Vkud6poWABNPbZ5XX6la+rVGdAA4ZdX94j6d6rA6r6kO
pS+jc49iPmlsx/P6KTupknA7r0bn5nYNrnrlMhvb4pZ4YyquN+aPjErmMwIYc1GoHbKd9ZJyPhVA
W0kiambTFY46FKvNa4UyObvlJ63szlaUoATAth5x9cGSstjzDve4IZe3WF3CM0la2rRTd9PB4mvS
ONOp+0LpZXVqZu6y896WIlfVE1j3d9NNPdovq9PTj2NlcukuX4v1ZWeNorgmMyffT3U11CM8xz7p
VDfVNWaA8PQOCTIbvA651ulM/Ge+T2B7H5RBlCfMMN3zjCLGvjFO1ASa25unxGI538XRo53MXZLU
45F81yn20bz6NhWF+T6iPIZ7ykt06QoCuzkPV2JPp6+KVmhoCPRdY04V78tdc3AynOhnXAXEvPaD
FldDDdAPgF+4WQLmIJy+Jvk8mozWHdDkq+AhrjkiDmGNlYdsH/c7FzYtiYHo5MC/ybWy15p3703Z
rslCnuR35iUdgRIIqK5cnVJXim6SGsKopekmhIc3QBtTDbUXR81CiHBKdPnO6wU/tk0ynjr5BwdA
739RJwu3n7kzYSDDdRgw8K6xbQFuEBC7YZsOWtbrEy5Ah/ZNGvP+U13nK6Z2DH7gLEW9ZFRTXY/N
3dH1PtCKl6BuQxyyb4JD+7bvQCv1qB9pXH/3jO7x7JhfZZaVEVxkQ88qZT4GdzPMa8eObvhFL2Kj
DPTJl1sUOGueP8UbpqfB3WRw7OCkCu4SaxwHhzMKQsRX8cJgY4/6QBMfO5yy0nY3o95BrKyb4sC1
UNctH7FikVf8gCmPdkdU8KCjmFd4s+gdzefCzsHUoM8Lf3RskiCGnu9HUsISRCTHJckm24MuVDPv
a89keZfEEcQD+3NaWZMzRpsMr65jrT5p+oaLJde6vDnWiWJ5Zbme3twpSSbbmnXhUanG5DU+5unK
mWt8N0RFA5NObMGEjQb4x1BFdPL6pxzt32E+AKydSefzlCIBROGfOeWgJ2VzqXkh1Vng4SRJCxI6
RRzCkH7pzdOf/53B/ltckb+1lv8FVySf317K5fmRfG0g/1IZgchXldscWPf1e+76ctq0y7vHw/Zx
H4ClSwGnSxF//YXAtdvztBD+d2d+B9ZWKmTLQRFEGlAdfrnza2qTpsJWLurOz9lqeQv+cOoZ/KH/
buR3+e+lAhAOwOUVC6XSLxgO2/UytUxNg2k3PWuuqBm0qh83HwvUr2zztHvZMdr/3d7vkDAojpjO
ArtUBoVHCIG/QQScy9nrYjbZRN3dbpihtDyWj/SqUvzTRP4OieDvzfwCrnjdrqb7WRDMu1GpWBll
JtX0/k9VeH9zJ7ksmD6gO5SYoFz2n3cy3+yL03R5QRM5VPx0WL49XIPPPZv4v0fsN5getMPiB86v
lCn+irKxvOZn0SmTATFw18wEIAWSUZnL1oJTvbQ9/gHB4d/lZwqFHH8U3sgDL138FahkV1rfJodc
NO9SRqx2Xt1d58Paft3Z5ye1IHWqAZZVOhSq52hDuefB8lTPXEECKtaz1D48Fi6VHPjTm83oD736
3QiAV1gELBP4lHwMif23NXPbH5al/RW8ruXx8zh6OZCglrsvzMarP6GA/obW5BjjLAVIhGgMfsFq
ys5L08kqV54LihWRkJI7g9bHRjh8Av0Vzf6ARFX4d3OAMFLmhD1eCJjfX5ublmb703k/BVoRN1r1
HWSfqLqv7gki4T8Quu/DXKWzaJ1qQ34Czv4pvBtTBbEKAD+BDkDtUOoZkNwSVcCo3kWQ03P/4xJS
oqwCoNCmeq3AYjUS/veCjCGy/omZQb9LxUKaOingJP9KmC7HSfp8vGRuz7vakKBr6gz2t5VC43RH
9OylMwHJN6gvKndvXYy4xxZlgb6e90D3Nv9AujL/3uTAooE/VKQLFFIp/kJLstfiZbtKL6NnKi20
z4zammyiaZUQU1Sm8qxGnvkfUNMy0v9/3jpNUpoG0KOiVR9+IZe78+2QX95y16d9FFVnUbpSTJHu
uDp3igrDWao7pshOn36nzpM/cIO44tYvTQN5VBb7iGFPp3+hN6vTrVC+RevoudjDFvs9eRDEN1Xf
Y8/8Srew0xvui2BtAPi0WmzOa8Qx/PfMA8D77/sHw4ZeyCtgSb/Q1RM043gZrS5P6XdDJbLvuogF
eNGtp3FO+24MUINx1aCcTHODDVagSyqe6hfEMkj99tr2XnxKI4UTCxsAklUqDKIr4RDBRqDfyMjd
SXh70CqgRq+9Y9IuVgNMFXoJceslvnWdtsSghORBPxQpXmjMDslZsalx2gwalx+JwZLIC+y5BCOg
x1PYsUh4a2JrtQ9aoW4FjF2aycyn1COlecP4ijWKvY9Z/dY7DzYUciGeFRFugTqvCKeL5Yicp3Bm
yOsMLcEE+ULtDzPw7zJFQOxDntMs9wIzEfwiFRSiwiy/Lc1BfGcsHUOftzix5/xsfpB+bTyYuCuQ
kQg20OppCIDe+DVimsnhpCRjmdeJqq9WKz1eTz3f2IrxG5DOi7Dco0jy7OuI8KcRdYEHZEXS0f45
iZ3QKr9/NuiS4jlYACh7gKXAQXRItYIaOakZ1cHVk+XvJ6LoMDtgVzRhAQNJo4zXTA9OkWcc18IR
paFjXoCgLer5V3FDNZuIf2Ds+hnJ9g+jWvo3QGY5U2BjZ/IFCpZT7vefzDy7KV4nuRNlJlzXRJ/0
s+T5rcPG5Bo2gNcrFasXABcsTIQ3p70gRr1YnY0nQeVC8NW6mmsuBuveuopLtkDJIiobXfGxvc76
1PWpBu+jR6rZj9dHBgDQy0rUX2yr4KreF92wWaLnXrLjXFQ91sCuquMHvlKhJ1vJYDJkAc4q+U5w
h5Y8GBHUsa8UmvkqWfpbnKOsurdVj7KMz4de+nWCBqB7J2ptaqXqEbTBXSPfy8VIB/PXQqtUx3QC
EoAFS3Y19gkEct9JgeN3rmmS21Ju8O413Wh/PEb3EJLG96La7OEsmVYG7y+UYHjoRN37x3vLyFSG
nR/nCqVQ7pvV+0ntAnRa1J08EBYVwDGry+YQbINw8jiv3XrziMJw9RuDsqruZui3sz/WDPtducJM
wKYolYJStoiq8M/5W85yhVFmNc8+zYkqpzTAgWCdcpYqa61t/fiCl6r0fiFIDryKw/gqnB6EYzh6
AORoMEdAXNTS34dj9TLI0u3xMoWOTQ0w8Ayfg2U1Q8GlhymZ1uEpV5328SBtMVTMa9sPEFtTqeqS
Inyw4GPlZITY5P0cBsTA1Se7SmpW3Y2D4TnXW+SbhSEevBRQfTCNQmUdVQvb5v6TTn4e8OFQ7H1S
K+OFm1apOVw53gbz18nLsdynKkN7mQWhmgpd0Q/MuOVcdbmqrT9m6f5pVMkHtUlmkKWo1ap+AQMN
dFnqzgD1vaVs/Z2FtIqVHeW+osqpgCVugRni+j/Czqupra3Zor9IVcrhdSsLBAYkg3lRAbZyztKv
v2OsdXw/H47LLgobUNphhe7Zc86+y466g9dTH8JZ9vumn50/bk6dI9WJ6bWdfppta7Spz9LMYl1N
n5qkPPQo3X55r9Cmq7fCRBIz+lraRszJ/gejtvxcOtYK5bsCvQ2YqCz+WYwNM7QAoLfltkbDH7qS
7r5dWAq62H3u3kfHJIWH/aVVekg16USXrs2/liYPqcJLcfR46s0mNYBxJMY0/ezkJ8n4NXNtbTuw
j1PLH4MDPfnaAyiBg6f0Ld0EM5Rpjl9O95svaTrZjxqpNoc0fWAS0Vs1B50Km51Vd4YDpizoV+bU
dkbRf/m8uTwNVg+TD6CsWYa7Vzt8OdbP3VwWmmntkMHvPhn8OB+ak3Rtuq2uN4/7+gV5HvWAcr3Y
2pWTyphGYKV6elfbZasleHGwRmnhsJr+Jf4v/zfmwAG/hNFiMVPJlyv5T3vufLc+Z1e51ZnM24VY
rg3uE9TrrPua4Mv9x6TjRbmAf7Ge5resJTlVvsoC2vo2U5PEoCxVFr2Y+fpdxoNGmRZd/Vk2s0zg
Cy1o56fatp79UPRg5cp/BY51Y1gE9oMgt+vzrDH/y5pcNp75d7zz79M2//ol6p+XL/NUNjv3tPeN
CeskNl+IgWEbKiWGiF39YrkFJRpiZ+guj/IoMezmhM5oqoX4rcQrOpx0VMLuusvaPrA3pZrOG4Fk
CRpdalrGAO9vRa7kuplPgxVHqRRIEngJpAqwdvuKzpurf3x0AD36+OUA4f0N8vgNCuGpF4vlbKZY
LuVClvbLqW+4ToPxOnXprTKO9G4eMsGocdzWB+PWErnG5rmyes5CFZi+VpbNzb49zd2Mt5e/xBp0
pv3dLSin6ZKDdW2h9BkNKR3H00GlzMhzV1zVde6xZCS5yoq+9WWruBaR5FIVYdGlhzvGpmRbxtuL
teMS7h7UPDTjBuS28mHsJHTmlRWLku0QKs+QceN4lQodmVlyCbXYk2PoX9RBwytDSDmgojPrQhnl
tjtuZfRIwODrZkvlJ9A6qOnF+pBMUIpIgfECJTdQPibWzsJ4l/WCHOAKb9fRo3JTsbH6RcMoIh/M
ChehyORLrT/5AZb9LEVaZsxQ3KcWXEhysGYMg1AqUOSwvreCQgwTplDN1C1diO554mNYOqJ7sVYR
eE8/hAQF9QTgnMjGtCf2bINtJvyHDjyZJy9YrleuQ+shYKbjgYJPGKXUjJSuX6H7Xgi8LFFb2pJo
oH7QyiTeDt/12IjVbBiyhGyVvpYXs1uLa84u1wMoBXAkDe78bQ7FOl0/osdcN9bosK3zG2cuIUvQ
SpdFoUQpGYFTJ8Nn5zCAX1EX21NAsWgjphoDYhDnxuCaCDKLjF+/Za+J4CFoIzKlYt3VawuT5W8z
qvibRklMqUquTC+RXKmSKX0C9gbTVeU0XY3PPYzFaDm8qMv8QOLZOu6qQUWPVpQlwxHImN0IQOuk
tbvJLiCdGQ/LshIrF3MnQhYPD8/45z6KhqutKvdXdZfmyVBG5ha3SIk38vzn7dXX1P0WDkOFSHpN
YCX9xzgajsPD6kGFfiSsqMJfvSqUVkkrpQUeREuiBYFm49QnuMDD5/guLVFmimJgJTiR0WQBVCeJ
BRznSH7VEMlpGnnI1nqX8J5HdCSUzyKh0crepbEdHpDvqEBK410iu2R7k/8WPDWiacQevnesgsdq
ePitLxV7HWhVVsRTX9V1SYxRwTzhqpIHorlFgGvmcOofmk7hyou0zi0LhRMbDXddgk6xmmWILWs4
ENTxyYXxIZ9TCrBMjyPLAksBBE0rjJGYqx1eugOntZaGXiR9RALJDh0yP7FMjF4z77YR1BVJahDJ
J2fPlaztnwJZpYY6+asElcvXIuYER1hN0V0wNlTATjDYd12Cm5i+Rs5c5jA4vVkfLm0Mh3T4dqc6
dCJcXugFWq9uc9pzbRs7HqDw7roIo9i1LJCDGW/lvr50wRftIxbnPaVIztYY0OdhghiIWDThuoOb
DIXdO+K9SH2Vkx9vvpr7LXUbCA18v8eSsPQEelvwzDfEXldsPCQ7jJoXDT6C8YqLZnizPp45ZBhs
q76fT2SBo6Ye/8fDBwapbFZXlHW9gifSoCX3acTq8pPU5DIoc4Hu3WirkNJlCMV80PsPRAAJON/Z
MHLzLD3mhJHntx5K3qCTRp3EmmWDFAuOJRQCWp7rvwHhAKJBIEYVEuVcEqGibNSsKgMXBh+mkIpK
nrx8jHh7Vl61sArFgiYuUKqsOsvEwYDy4wJuwfqlSDrdgOriW0pQkPITK9WKtqL4acexaZlwLLLS
ysvxS3JL+eNaL78IEuxJWClCI7lY1catM2vxnK+44814fNdbPhowCSNMOSnFGpSrWxfqxAer2nnq
w6FqZKShrTE5b/AaeJ/2rVpNCetDAUsSrJWzaXfUsKTEy4Kke/mDGhUbiIaA1tUsSFoEC+Ujd5sy
tURKY2MGryUmNxvcBK2Q8f3Fap6r2jrFukx+Ql88yk67VnZa9R1Z8wQHNjd6emkoaB2v8r3Qxk94
8e4aKRhigcvytvXxLTfTinv6Hb8vCmpTinTB7zAUUNkLPI2/ZPM0iv5N4JLLZnK0Us+WixHG+iWA
OmTzh9XmsDn3hDMQGHQNKyJx/9jYDV1NBEUMKqLBpqajEsF17ZQAhwLrQUBkfRskFQMM3PT/1DJV
pQHRSniST/Vp+pfMNrQa5hXtOd1Mb/FH1dNC2rnSKaYzmUxPSdf2Fr+LCRZ0PqqAIx/cTP1//CXP
3EDkAGXnp/kqrrUr3o8MsLM8ojfJd0aP+1v0I/44aE4eXQ9SH2VI/BOIcjJ+oiqEZ1cQhbh+Dh6W
sHwucOTD63e44aF84B3TQz/SP2qTpxrFg9C41sPxnfTMEx3SGCO6wpZPyCZ4Axl2Cr/g17FQY68R
9WpRjqKMjEVLBz0MPJVoeJHilXBB8yWjO2zyfGBy58X3hXwO3ndYu164eoo9lBdI3st2jrVSkuLS
a/HnX3UJWW2qlwupPPAWh2EIOrnD68/LyvXHUqbDbzIe05yRVh46pZYwGImUVu8nGzKEyw9vbnSW
9RMu3FbvWTxBl2DHyeDhFJxbS5jPey7oEjV7yo9RNcaDj1KduGd5lN6IbOfAqzzCn6aGynWUu/nh
yzaDgYMsk9y420mkZUDxfvSEwhrXd9zepjDD44B80ehx2UYl5C1Rj/GqL4b4nfcmiybDO/nzjvlX
cT1PJQ5ufWIduf9cJBQYPu6pa1LoVdE/xWd4qWO44EVVpTFvhyZR3kfPwJHtVdKJkXdwMkHC9Ib7
qBuWH6r3rQ9O2/a8gOOJCaSMTa8wspovugut3vgw7YQ9B7+57Qv8of2SjurnuFmK6HqvddDlKPiM
+LGDB8bZhPnpdPVtU9wg3+eKAEuxnuqoMFyLuF77eg403GPvbySJFh9cHea83M3WT3Uu80naHnNT
6F7OI4iaaBnBG/jRSAOBSQgYBxh78hhHOEYcyVGSeMutk2WncNC1p/zq8Z4bjrMBSk3fCy8w9FbY
xMKyxjWcN+XieMplQxpeatC/Rx8VDww77ZB3zb87jZ3v0l2lwoq704/9kcA2+D8THnXY9GvGZFBU
dacYkxCpkpWJboqfhfVuiOZWLUKLHIVUwJ3S37SS2wUanv9CsUSYXcS566caRHpsAVa0aHr8OUpc
xHz90PSTTHu15DHBcKuegQd6Ojizsiko/Qt/Dfl3FMH4F0m3css8sgmog7y8w4vplBlWqatYBkq0
Em333QON18GjfI12Amd4i4vbVLcIBVRvPfXaqAkJWIg0HowilOW6/UbG2KJxpqukVLDl6+opj7xi
Wj+SsNg7yu163LInleFBTt18e4LRdODa0ufXnM6ww5ZjEDgRdm8Qq9PC6F7ROuqEBx/PNffDQjPV
lUtuBOIzCuDjRDWT5Ahti6M1RcMBALKe98Lf9kMNKKXmje9U7+saYGMzYyUMSvifCgVCchwqOus3
CYD+HVn28Mingc4AuFF8i7GJ/08xieSIZeDxGlPT8JWD4ZdhoTwmhj++a+bCj8L04RwiY8/rHQ4r
xlz6feCu0pnelQiWEMXfzu9sCnapXb/KMda4Q4ZwiTau3GV+CGGST10RyVUQul/r0oA5Gwo9XkPP
xHPjPCCGKi13FE5Inr3zixfvn4aEJqjmJUAdRdLuKAMlApX5iEzk+jhonA6Io0x31fvvyGa8ojki
xld/INGBCsf1g2e/reFZouOH8adHKqJl3cfKg6HZEQKfYZa0KEMt4/zoo1EiuNlXS8wWj2f+nKfO
IZHVwNMjRlvyqmnPfCj1P8IBheZ2aFzpeRlR7m6nd5qNDu518NSei5iTuhSQaLMYnEyNf/3yBuYx
6zK1H7eKwb5JBrnkcOiZiGz48rIxBFULlHhEkieVFV5z6Nl/LRJ1+Q1NTh6+dxl+p3eAS+DgWjKI
jIMdPGFQg/CC923am7bUbio0gbGubHfyPZ1Nlnyu99phKXUcYreDTVqpfm/xnqMB+uLwgFrKYGSY
vHmm2jdELmgcXdHSYXV7HMbZFC15XB98r9SDA0q91ZTDdAx5oMUPlUW+NzZpODUcdFnpEMsD5VFG
8uM8m8G9b+ZoBnzhJyxkh1w2YvMlSwBNzutHKniB5ZuuLe/OZB/OLe0tvBDOqDQzVddZp7102khD
D/eLwRTHJyuP5G5vfPopqsn0UVV/lyZDOz9qJxK5zTLHTYUq/WjsIYs95NMKTAIqFdV3ILQ4KJwB
BzTT2gBHARJY40NNWYHdfWxn66b2WcRJdFph/TfpNakS9TpABmiOFiRQHD7t94Cd+N4/YvXyjysB
hOPX/LuI3CSU1kTnXPYsZGruCzOUzEBqmy1DKkFlZHJrNitPrPA9Msik0QljSTgzLTAxEP4o9nO9
RYFc4S+Rffp3iGShUikWc6V0hYY6Bv6/BPbZRfa4XY1TJwJ7YRxl9FdqwiJVAjrqetVV7QGB4chT
ngMFoZVt+Uv+W6kuY16OuErw8/sIUHgCirjiqk3YEtkQb82H1VCKlK3xIlnXL4yVPVbEcHhZDqQD
UuiHg20jlQNsQdDN2+JdyK68GGRD7fKdtWAfEs2zQiwAGl5ImiSxTsBeb2R5pGZbhb8wNDK/w86L
YMdwSyCWwNX492U6FWalefZwuvRGpWl1nS4kqRyU8tzDMr9spHYzTA3K9cLufZAdPJTzb5dC58/3
KaBpn7F7kLYsbRELWcqpn8pxs+tmVD6Xp7kvtEd4zN0Uq1DnEKyNOG+K9hVqCJPqvIY7Nx2tN/Ty
HN9/ZE/Jx7h2LlWL8PPXLfyJE4qS1c2P0zXB0WP8fPgYD7P3RfJscufO+FBL9VK1+evxdXn3kevS
DSUZ7SG9sNlR59ykEyj8LICz2um5vKdH9GWULD+m3fI1+fO55gMr6D8nCyWjUmBA5qkh//tiD2bF
5XY8nZx7u84Ci2+kTNzdFj25x+0dWSCIlV1kMM94Je4F2gueG8bLpD9mBpWnVaERg2ridRIbLhFA
9+MRhzzREmNtZYF0hMGNfQqHmBHTCyOnS6LPb/jZA6DSIpPIlc/gZx2iTN9FmgOHlJF5wCA3KT9a
wTDvt21AYOMyu0U8JZtCFq5b9UJWa6MEgXcmfF90q3SbuhHIAt8KuHS2iTMGgS+nlybkvVB/Yk4S
tfIANiCkY4TABNI8IvOg/ErcTEBt9GwidAkB9oUA3CTPf02ySL0uSfFCQmVyHGJ3InmTBHMaI3Hd
BlD7k+WKpTmRroG9ap1hGtYuQXVuNvhEY4+FThZgpMBZmJccb4tVlYNR+bffVV0v5KlkbgBXVSXW
Dn06dQIUZm4YmBYZKIq9j59YiruTDjcPJPYA0+hyxoHdZpcDwsvp2zTsw663tkF1o4h0B0HVoOxW
yGTcBSAl6IWkhjBP9Y+2T9E8VlGFTlmGB0JhMRA2NPfv1BPwvMTyzYhiOTRS9EmZ5j541HWnc9Z8
n2gjXB2u58jTlSSOiEs0bEv1jY5FenFBGlcNrA34UHQRnEawS5myb6yPlS+LwXz09RNotrISnZYH
QW1iqF/qWw4pUy9QO65/t0csTGdIKirnTykCd62XXGezXDEcwVuTaU3/bjZC7Il+5hFkDDuQyuuj
GmWCPqSV5BHCyzyjb07xnOdEF22diAYfSq9pmi5j539f56G797G+fTNy8cvIaV893mW6mycZJMsQ
zVmMkMy8hacTyNAKBVp/Xh3KFmf/uzjk6VKYo191Kfup7jDKTjaXc3p/oop5RJQlsp/OM3YcRpnY
RhWAYLyo5junr4WgwdoxJMnTkCKGb7a18PWeeZ8FWacWCdmvDtaz4QPLXB6OkvKj01OW7UqM8kSk
bYwY3Ru9Aqj9AjipnmVLNpZlw1cAg6IGzcwCxcv4dYlm/K9o3O/K1zAy/v8KfFoec+wSqQIEDXJ9
Z9+o/mX0HeSZi/7nS537/QeVaLGWy9MUsvKJILcbVI6bxSx16ZeWMFxuXrLl6rmGENgWkJta8zZT
vXurVx6ePyAo3NKO8eH74vnPh/Ab+iyhSf5/h/CJHpgfFNeLWeFw6olY6U27/QJdXFkbkaRWq5Um
hB6CiR0xwJ8/+zeszH9/9mc25HhdHCzy52s/3629Ujd+6Y5XCV5M3ZfXNkSPb/PnH/Ob8tNzlhbO
d2XafKZqN1//fAy5/9IDOYZCmdbikHAgSH4a7cd1ZrqdF6iySTCT7GetxRqW0mDUYASt9u+2spon
4DJvNVOxZJlvjNb4j65Izxe1GT0gFEUtiS3/fIj530HDRTr/0rIwV84Xip9Co31mdxyczukrpNtC
8rL5mq4iunzcJJdikkq2uVpqkJQ3t5nk1O/t8rRYPb73Zt3mPMHp7Ft12+kUjvcTHcS3cHQauerb
8WGc7Oi6mU6Gl5unh78wLkvetf+sH78c7qeAN7fMHE77NVd0ay24ozvPuJ3DhYdoHL1+soM67J/s
nZJ/rbRUe9tuJbD9LsE5CyhpErC3JQ3D1gAitB54GgVPuitrvbmjW4d+D6bO+nPYbIGEu/+BPoxV
Nw0ehGsiD5/Iy8zXC8jf/nZryoHC+p+TLcE2gIxHkB9g/V+i+0sml0sfU4HyUWLYuPlaedb9d9QC
gQZvw3PMYANUkTBDzC7b3A1HpZqOY3vU5IdxFXxRYC7UzIgdRM7tEeX14h2EMk+d9YsXSmgt21wM
Jcro47bHJxM6L6i5tT9inxeJNNfvRutW7C3/mt4YqhjICKxeCd1AJWl6ZrMiGmH1Y7mPZkP2Bqq0
Kq35i7WU0vfJsy2MRFsxUAgtBCc8Y9/Qliw254sw4p5bbchl6GUoV2ntiHTEYS/DAShtibO70JbL
U4h0AMM9NzFrK+h16pwkTAmdlMV3NSCyjDnA3S3UHCNaL9QrDiuB13A0Ol2LPuvvEBFm7K5g0VLq
Zw9i62bca/xosnQkOZXY65fz3Or09GPNTHdu69V/ZlfX7wNuJ81VFKnqbzDDwVxDX+SpDYIW3HZ9
lAFIqBAwEGIXURRas3xIR7CfgDY0OHPsOYhF99zaYQZSrOol4cdoOC3Nx5J4KrhLWv48P05gb/Cy
kHyDRMpGJQVkZ7XKbupcgPqawRRJ4Nx7ZxwwDkQVqGmAr2CzrGA6EGg9v6UUsr0t3Bf7YkA6r2Yf
DoxCbWdomIR3cnOWzJLUDboolHmR3JH6XqKshrJN8zttFtIhaNz9WP0g+iRmwjTk2Mp+I+un7QM9
GDjE66PNA6zAqm6mChvM4/YtK+kLYiyX083Dol4AEZg3Ds0TCIGMag+VZRbvOfy1Yw3B+oOFHLHs
6W0Fm+RDKBWqcPUcURVCvtg3asdG+ZURGG5k4XmHpaLV5VH90cjDngw5aDdg8v018a9ruc6L+p8Q
Pt8oPvenCTV5IxSBiULj8EiNPsAS8hw0rdT7RGaCjh47nu0Y0wnc91nCstFcQiaEQIeUDENO8bXA
r2nonDf7IV9BRyIHRP47EDcKdSPE8wPq+fY4mEvnQDk1GYjh7foro4uK7+52kyVQXN5p0xPRK+N1
ar4ZHs01Yc+XwYvEja74bGugMOmJGaUAYv1JCDjDa30GES1a9iKlJjAyvVV34KVCTGKJgmJ8YgRV
3fZlyDi0fwLeYkOutLqcminMQd8ieOxEwHbPcW93FQJq5ouRrbiZs6JExC8ubqJxrkO3GfqzyOkW
CO72BFTue/oSQr+hZwg25wlHHE3ziGD5XhMRLLPNbiHpTOtmSsrNd21dKfL0DyCIdDd2P0YKh7Mg
ls5GLnpcEjOySWvcrQmAr3H/Xj9q7RyjbV+2Iv9SvY18PSCqvhnEyhwwvIiKEGueNwKValSwOAo2
4foZysXjQTZ/wahYX7a0LNQkzORXTFmhTjCiS+0FHCgyvdrmi5/lYR/4SRTXN/fRJSgQcNTl8c/R
BA3Hf7c/A7BUMpm0dPxP4cT4ki+M6FJ+7Q/OrACjU21XL9AftcACWavQs/t1PMBYFFluMjvXyptq
vnp+ys9qveJbun6tdSvQgarnxuW6RMFd5bmvr7nbXpLtYfI1L6GkqVR/jGuj+hIVYlJqvHbZ/C7V
l26j105+LG+ud6ygyajUek7BTts8gG5/yxRvQESzyS7VxdA/jxnItnZl7n4caiOCLRaMWm6YW9TW
SZo28tXBDVqhp223Vfn2MNsnh6S1KyXpSu2CP+qfL1bQ9v1ne4fTmC2lIRTSnvrfQMkoPVtf86fS
pV9IahWuyD1luyT3jmaW7uxZdqtabtUpfztm3mgqc8UkZJ7UM8P6+jHThTP93FpWW6dksU9KtfGq
sR21DsnsfZYsi631x2GUXHNJ7i/YTmgo/qcj/kS9Hc+Qbk2PxPPCGteP4oKusXt0LNZc4Yo1ji03
OHN9jBGGkkb2HXeqchtCrcwuAVzlMCWmO+4uDHlrTzL+pEcsm+groRAxsA0s/ny5ESX9bmz+cr0/
jc3BJpPOnS9rpCIURmN9E22A7Qfd7uQh2b900IW1Xni6dAxGjHfmtyOLtOttbQK1gL0fkGTRLVb3
1KRd093hB5yVbqGapQioasA9g38lq21Eoy9APKohAgGjHnxvPfcF/ilm6c0+vkt1XYmWrM2Kfay+
WNnzST5tRhWo0tWC7PBhiCojzS+yXXhLbu/R7RjDOtb2OdcTGwzqMwHGMk5rFXriV6vW7Fm21pJm
n6nG9ZvK8UobMgqviKuZCYaI7N+S0Uzpt6lQuVypVNJZtSWfAvf57Fq45mcMHUPLaK25vkVFIJpn
5JXeQs+YpOrWyQW+vB3TduUpUwEylMwQ+V5p0AEpi8JXPjEGvRbU+QuiJ59JXZ4qvBVve2tbE5Cd
KUcTCwW2VBmbOGI+6Na0vzdqguxVt9SEzObWRVMT2UhuUnhjYYlyCuM6mraJBgklwa4KHi2HAwGZ
WIyojFXkdWvAus6eFr3hrW9cmxsYqJuXbd1/LZvkOtrF5V/svRA9D33P6BoYm2mwL1LUybD4yxoV
qFFStYzGGBRp14AVtqzwdvtbnERWLaZwsP92C7PiBf+d/P+7g59A7M0shdpkmr/0ly+Fbf1r9763
kSpqILrs5NFc3k2TzqiGMrZW+P79L5P3N43Jkd9mc+hRATQKmc/C7HVqvVwPllu41yQiop5+i5ua
70mgkJZo+mI/HIMnEdQLLcV1cj50rk9WYi48cw/0qccVhrc/DLWuBHRCS0Bt9QOOlQu4e7PbVJ+y
5UuahcrgI82Us6kS0QQuRZbRjUcn0PhSfZl95oygc0z/CiG1tZc5vOAddSr91tZE5Yt6+BSeQQ2F
kAM3lHBn3ah/3juYYQkBQjBXMawQmIqNuuTa+u1WP8FehPmpqs75HTtO/uVq/24X/+ViVz5hVMdJ
Lrs6LyfX/qVz+LpozTr5UwInvLlYJ1iknL/9+eOyvwMFUStlc8h/CyS7nzbCcblUGGdTuUv/9FDB
sC2ZvXXvd0kbq6If+Z6q3tnt+pI831WrDw8kD7O/bGth7Hwe2SXlu0iq1Rh8Ot3KdFs5bRZsDJfm
bChGvyXxxbkD2nmKbFUEwVEHHcXc2BzRttzYvpLZybAV1TETOP0QKJfVawpyIC3LsOPJssVXqSfQ
aysAaJjUsM/UrgMDnpr0tX65HW8TDJ6I/g7t85uRsWPKZo2uFRI0x9AxlP39DWbIpH8HFP56+k78
X2CGfXZxLOe3+38wFU6fugrT6Ay72MTaCRbT8Ti9ClimS7lxyydFAoo40+lJbYC5r5mkglQt9/J8
K4FVhGkvtZVTjGWUUPyrKJexsS1vjMaXbxan6X0yHNwfh7OeZWr7oHgp3BPJI9gFRfilLqB+Esp1
ZZzWTzAxdeTQh0MQ+8+js6DW8U+j4xOIWbhWRmB8rDwqbuAWvmxI5QqBSn6Cpj1qab8bfbChr9UJ
VNmLisjNiQ7OTHg727kZWA43zclwtoUO/eBo8uN0J5MI5ZLz18l3kXljfkmyOqTs/oK/Zwu/v9kl
UKVCulCufNbS5Bez83mUOQBJEu10d3XRGptICQsVbT3mhhxpn2lXz3D7vfGCPv+soQyLbcN5YtTk
Rk3PdultUiBlOvqvPLUiwL07PBUs92r2Zcmitog30HLLdom+dJhYx+B36H7uH2P1TyAi0EEh5qtn
iSDJrJ01ZpK84h8k4YjDYSEHrqJlathcKSn5txhmWf8og6qYizrGpENcGvkPKECmqLM2yS5IzK0F
ntRX/VKjjsAMPZIOkInVRXSioaMju1g1q0/XJZ35rdWn9YyIEGirSzwImOE7YQ38PY3UsrULO79J
sYd/adTR4LERwEEhFs42Vr1oSmaaOvoeazUc69CsOs+sGfDs6Ll2rusjaE0jTahifghMHKLo6Wua
SoZWW5jvpELhHUMlM0WniAapGqX+eYrgvPHbOfL/o+pzWSdXTKd3Y2w4eowByqWL+dMu3T7R34Jq
IFVsYoLe4GG1baxPCVZbOfxHSOC+nu8XlWqqtX4YfS1QzeP303MeOczTYFpdvsywLuhNvg6WU0Wb
qE83mXZhWkUGSQumQ3Xb262q6Uw3c73bTaqZQ3V3B5yHnL2EH0e1su6WGltu8iY5389vj70CgM+h
OrhWL4tW+VrNb79k58kGeSjk0eJN/m17OxlOoW/vkPXsa7NdQmJYrsIrHoOakVOuq6O3VLo2StUP
i3ppXr2AZyKKmj1giDPJJ3tQ77fprJoZJdMva3SYjJiH9aWa/XYFfhzXrqubbalWZnejQc3kdla6
LQyq2O+vrs0SuXB3Rt/1a22zS2a4peWTSaV+yqFJyX4tYTd+IdVdH5Nje9OtzBtblJcwlyBND7Mz
KB6AuOebbG9zqG3TtUm5doCztqmettXNoJamuUipOu4N3rLzWnZ4/BhA85liB1ZbpOuzSm2TvTmc
kjkAHqHqpX5OJzimFkcEtOhEEfZOk2ypPsXNrFDjCpzKt6lMNUUJ53mGIpiy0qCG1HeFa9+5dmry
6vPtAf+/fv7Leljc14rnZmmWFO7KI+zMkgHen5dk05twdQb19VtqcQMEdR7UaZRV/ihvapNealkd
F+6mo+p5VD3SfW8xXHbGm+r8Wodlsh7V0uNqalObZ/H1TBgjme4hW8ttkt24Nl4kI4COL/NlvcS4
ySfH7na449FrNbuoTvH/3ye4gR2H6dvL+4Lh1R0Xa5djM7tP9sPDoFa8ITLv77+Vr7XTMUHte31E
rItd1f4xt6kKH3wvj2sbsibw53KVc5i9XBe1PXn2hS4Nx5V99CBlwLoAgi3Uc5svpW8wevGvSzJX
RMoob5twfkv7Gs5T+Ra6EwS9ENy+TH/gA8doOmcSvPygKaG3XdNC0mFVXW6S9RW3OybL8vBe3tSX
sxrmbBcankOzPjdH3+g+X/g2KCPurfKS9Y/VgSOqFm/G5xqa+MKivn3NfkxK7XS+Pr1Wr9fqmRbA
6fY893A81AqnhP4uXMxM+X5fvAUT2r/s7kvnZPR0ntbhhqBVJ94cPRXLySZfHVQYXwly9fE12Q7p
hMa9gSFZOdWW5dpkxlD7S2SWo1T225Xlf7HZp9iwMr/OVud0XoaTwjG3FQVbQqMuybtmiZ24zN+k
Vgtcy58Q5Tf/c2Nja2N7gTIh6T3aL1sIcMUe0Gwx2HSwViubrIAwiqQiG4I4lhaGDhuPJDITADzV
nm3xtDAaNlc70E3PbWg7hI0KsYHITjjUtdpe7O5M1urF2Wdg3IDyGDTe4+h3zzRzTzk8VkgNrBao
z5LaBpz/YwyQIrVAwZgiTmRmkKymVZIUGBjYW7wL70vYWnRXiDbjbmNTDxaSLkY9akHtHh1Mtt+P
2GyzDdlMGOhCE+EMG5WB2s+rVm5KrY95tduyGVUM/cyxzK5PfJNbvQj1W1vzbgCJUVXatmcclNmN
uRQSuxtK+sHNeMxmM3qPVII5amwjiHAX6dDDz61iX75Kincs9qNdmlFFAX62LPpVcgRWWZCxp6Ga
TAgeozjw3LJn0wR1tpfLzIr7T77H8RIu6bo37TKsa+RKN254uAHyV9VAZFDYd5gyWReSxyd8OnsH
EHk5dQZ9bQiVLGYyiQdqsJPrjZ79o1iK6kfxVVwP9Z4TrgoNjmhhZzixA2teUxokX2xrflwi6xeM
L6EzO9ENbkmGaRMq6Ruh7SWP4LhLry1zR1uZRcNPh88Z+NgkAeASBQHsXweZ0KZ1ICmVQgW+DRnF
NwmTmMK0Tl+mjE47v0upkbgq40FgecuBpp+FB/Dm46Qr7Q3ipAzeltClBIoQLt0QJYApv5+IHsav
x/4SRFtaKFauT3DVkSorAdeVk/OWB+m1np8AkVMMhQOgzhqAmUsVI3HuKQ8U62nIWNnXydD67Oi5
0FMU6l2P37neqj57DpSt0N4DWBvS4Om9IkEQsqDKqVNrwQHY3GP3Lv7xMw/2vcnoiUwdn5vhHJC+
k3nK9eA27SBsWUlUFmz+X+wP+oxpGviwPOQ+0LRYEXVUQ0OD1AW6xJf+LyZ05uwGe6JEJjU6tVs5
tASo9ELkKd+sHPg8YQixUCeHf9S8279Y6jx1SsDtEBs2XDGbY09oB28nZAlIokAHbqwYKaDfGFDA
O2a2E4FBoz0hAhuGio960QUAZF0X6LglrWuMzYgXyPvqwM7DMTAbI3DmpBm97RzN2oXbxkxuoY90
QAzkbqvPdUwHydkBJZrUTHVzk0awbzT3UMq/WUDhs1p8/PA6Ga6HNTY0x/HUxdwU3xSHEyqsJoTb
3uyR1gBcTRA3rp3JYSXkSxDOwt3y8DZ1Ro+T3zq+ZdtxG1cDgclNOFEVczrUGtoW+ZcvChcWaNZN
MRKLNJZdCJwDFdyLRcnpYTs0cz52XHrlHIvbZOEhs2hHMMeioqJuW3Dgl0CeIPNaJ1/Z6KCvcMG3
Qyu0FVjtKa6e/SdlEQoMaClRyFbj2lWBYuiAi+O53Hddo4/Xs0ZHzgBHuxf5/E2DVC9o/Mq1CYSt
jNNBqFfurz9+MumdQL4QGh+qdu41z3HJdQk7rhPaHBSJ47h6c+VW1N25sx6Rx+UzAVatu4TafhDh
eIfS9qepa/rg2mTqFBNS6fouIZPm5kTjPurZT2pBZaG4JGVZygp0U7yS7AqnybiMQKtbg2/s736U
W4ajv0zrMiVgbr5Iyz4kKgLCUiKIojo6z2Cx7zRyMrk1R22Yk69IsgfMwheyLuaTn3R8ifwOJ/lP
FZEnJ+3awag0yNHtuI4blkfiOLfPp2M8WlTQXZQBJKsmssDcpUMVkb3ajNCEzOzwFFj1sdWAHVjM
w0f3rvux0iYy7oT2hnv2EE6GboZB+SajALiMQ/WAPCwyaXVSLhjOPpR6yCazzc1QZRRlcb7VXdoo
yGDFfNK2AKc74YUMV8rr4nmZDrMpc81sCRBUWP7JC+2fvGh28Us2jB2a9j1rgbJ98YrRXOrpwJSe
3FPhDubLboPqVOFl4wwmwdWrKYoY5yLZ2xruCEsJF1Wx6KVz/YgL26lDIcS1xC+DARtqCKp6Lifu
ngwST16wvvxwqC84ey+HYPQ/W0EYQeoe5Ye4AHsVuL+vftzyw+PgCtXxNhxq6gLHdw771dZ6dvLw
ELmyrMJ5j40P5jbzaOEeNw4mgwdi9yzfbP8hHyS2IyR7cCvRCe1nxdQd/vhhOKnx1wap5551sxje
2nHtebiaC3BwgZlwklWmCOgYxaEneqYRAkuH8j8KU+4H95zZybRg6DsJDsMzlgdi0g51p5Axqm/I
NEetCFTSnKM5tY+gGIo8XwYM0RL6eM7Oj5TpMs1SBjl1XGJcVFYtcomgiZfKBEeH6/uTi+yKUOR5
3lHvNPMAs+FVi7yfZRxudHt8m2poBU3fxuDTLI7sAsU3z3NMOMLj0uHBelLlrpYUPuJa6IV1qLOt
ohT0GrE10MgLEykslnipDGakxOoffdzgzNfmevIrPIZ1hbW+3Demj0tJmajQYck211VTEQ/J9VIL
YDtZG3GpyJgyDeOSd2TACceuQ/cOEmZg2AMZQdR52kVDNIsFJywKVgOcl9j+E2pv70+PWeqX6itd
fnyN80hBrcOTIOF2gX5Qcp4Qj/fKO8H9BtgT4HSCasbAM8H/eAZVJhQYBPIytLZtjoPo1DzF7h9i
hKKEcZiNwA5KoXud7wwVlEdiZ5if/wqs6kbnopCtb6hNBYmTRAzkSSij5HAo5TkP5fuWP2BZEE6o
DKz05feYnFik0pEldgFSgWh/3ClBjZEC7Uj4YMWuhXvX3rjqckF65c7qLls/PlU47NCSL7QxGzQv
nJpNUsycTpDnoN6QsZCjICUZNfFKWLyMn4lza4PbwuMEhrQJlF0gLYmGXsRFxCV2kxpBrk692rTb
iMc1WDpJ5IQK7aK1Qkpl5yg3clkuvp3mK/sMTCGhueONviyYfbQX5DbloFqhuVHfuhvHAPC2py2C
7kgeUeXNSKCAi6J9w054/oMWBG5lsUXfApb7XN3m7/lA4ih+gE1gLB/YMPRuiDgh0dpriUrO+YYe
GCSN1I7e9zd+XqprQ9zZF/+d383vpncbDj3us1YLY23PPlOxd7OnY/wvxm/YIb/Q1jVeMRsoSSez
Xx/n9qPcHt9fEY0wurhhQTHw6s0SKwXqCrIJZ5tFiTDvwt7gZotxx632OE5pp+yOAJkouABCN1SG
4bQtAcnGG++OomrYdUu5uYCwq5aPbmsvy1uQJrckNyXn7fUjaKAVqGeYeriX8BLKaw9xH8i/Gp2E
RAAT9MhYqbTTYTK7XKPDl/HUPELDdA1WmT+DUwbs5nk6H8P64ce5E+Qf1tiBFBhxOYROZ0YcjclU
MDnGithn5NE8eq8d/JEGpReIwLsCAKNuRAA8ssSHw/+VxK7rRorS4pwk1vvybSl2y5vZCZ2wjKNk
w3v4pQ7qn+ZZXY2RCCC/ObLt+ByhXh2YABIYl6Tudz7DzPt4U/wiMQCaVp9PZlL6r3fcY7LCo9jY
JE/2qdO4eI8znKafEqOsG3DIIDwEsPp/ijvs+CJzYPosqB4zrhnh+1bqLtr4jO8NdfPIMD3DUp9n
8a6KHQKP9cwbFekgWm5zBXG9s3odPUk8ANkGHpbdSxzAlQtw+7Uz/epEnTFtnUX5ngpLZ8WifR4a
TCnMNHXxK0p7d4dq/DUqCGU7Rt2HSc9yuHvxorpmKYkw3bUihjbzBf4ZK0FUMeivtnyz9L6i27g1
oIj7w/3qe2pZtNWxH5unLJ9O9lxsscSYGq7bm7tcY0ePxz0iQSpz9yPE4BQmWPoZVxBAY+9cY9Fi
s2CPROI1ANRlGxAC3jg9mHBKMMA16jDm0i6tbCMPQjp3a19wCWSPEgurWZCLJpFINxX4xzbodQci
ZKWlrvmmc5HwgrRZiiwKJ+gxVIZvHIc7WryQI37zzvHVsvZsF0JXNOl+gEGMplEz8wqawD02w7Fn
T7jflBm39C0cyZGkG+2WPj2MTdZA+ZLr99Td8t3LxEh/ovNh5ooRoYDXdkHfcycAA5QDKNUZY/Av
a9m2bWZGsCzzvKegGIpA3mvO+9qe1r+YOIyaK/IZDmTXqLxl25fvLm2s8sFOzJ+9M6DhWitFrQpd
WG6vQ7h4Vzr4rtjJsnAG7fdk70BVuSV07uPWAK89/sIYQD5Nmz3KO1eC9lITWXJoFGNo7yoORE0e
WKaomELlhlkO+WKmTi2V8qKbikPK7ytIjWN1+kYnHgZaifXefTUW3fYwKtZ8X27IgU8tO4uEnNgk
+9LyM0wizDNTzTNblMM7lijNOZ3NJpdeX1fzeLVsrj5ivciTbqYRenQn3cF3yln8iepg52CSjDOT
pF1VLrbmKa8TVzNvx+pFTZQ7iQlqVEYxQvpO0Ryf5ie6blAW7Weay0s18+qMkBHKh7JGOgRKCzop
IxqkNgUAqAfUlSaeQmg/GUuuAH7QhMUkjXM2n0Yy9LajkC1MKclV5ky2PmN079vL7/5kwpKtX76O
WkZEGsO5c9hHbE8aojOY4WdMbVMtUzk7W8dUjvkgBEOIViGNXeJ5YoIjoGICub6t4FlhymRE5syT
XM5uwJbHL4Z8scXl9UnAyV4eqCnf1y9OKFwnMmAWW+bX/pvxf0w/ICXfZJ5G7HvCNQa1uKyEyPHY
E6M490qNCudzuoPwwBlvHo49fZVFhVTauVdS1w3nOIMItm1D8FXQUVuOccGdKLplSnij2YKo9QMI
fmj+ZMcoY5h1mKZxwjiBMZ9i0GRo7uUQcnDGZdQqZfnDTmWUB1B0Fzq5oX2W1m92kHSOaDBnzTzq
yJ0xUVdupVyHBJdfXRdO3E+3Gu+tgxMi0qtxlxsixgBaRESzs2sBzwiN8YwX3ZbcHvUZGISn/KS7
RM6ZG2wFSzIcaDinuM0YyDhgsUY11sr3XJKzvTAM/Z01hMW62hwsUYa7rrl7cUF4hmucFObCKz0k
XEFckGxF6tYdFrfe+NmjcYkTuZm+uwQZQMUqLcJmrvrEVqYA3eLscgxtgCgsbfXVsMBJuUXCoTum
u9qpAcuAK+TPAkR+Ep2vUNtVPUFOlXWthJqPfRVC94yxnib4LRCNZ1j9Rbr8ffWYr/8fYee1pLi2
dOsnUgQII7idUxJWCG90Q0BVYQTCSEIIPf35EvYfu0/vju5greoyGJlpRo4cOVIEH+jNeY6MB8H6
6VQihg+S/+QiPmokGUMfuyWJRaTF/cfhcT2LlygG9pjaMrDJiDKQK3TTeEi4fVSPNz8WL9HJdcQD
Twq8yQP8CKiQReYDJQVm0kxR1ggRRQuqRDYYyEohnoYAiLKyZgkliW/5GnS13PO7jSXjaI1DaD4S
0ZOMEvlKM9++3KgLtZEMC+kbx+1os2UIrV206PLIExneopf6v4pNcU0UHbd8sgwkGUAUWtJTVm7s
YWHJAInbh4UkT2SMycKVj+RzIgCRfEfcwsYjfzNmhcVnX2JcKYS0errCykmcUOOeiQuKjD2BIfJ3
AThkpIT9k1pOecHniWID3y2d31Ak3r3dJz+kq+AbeW2tBdSSb0QakO2qbDn4UYtoXOaPXD7qMuR6
iqWD7BXCN9bZaUQbKFGZTEWkxfJxb8sJ+XTBQHVf8vx4UCD4Qt352ShkP9tneBHc2ZuqTOYbFgvY
uoE1uGCWJ6uwSBLufUhhq2Xi3yByEa40GXI4qhoFqnL88QvJApYUhIB3qj9Fn8i+iAj+3YHuzYi+
JTbIvkVoIwuHAEpORbBkTI6Iyyf6RCb7Mj6rtV/sOJGp9CUs0L3L6iKfF3XWvni6rN8nc+yv29LA
+Six5lKuj6A3eZZgvI+2Qg4YKHhA7lpikj0I42Q7F3WlaYuFjGgrpfxSGN06ind8F4jyJVD4UJ/C
AyTtC24Lh+6TXTeys1HCe3E4jERZX+T6yr2gj56cNe/OGQi6lLsVLSXEEtQhM0Pa3smWLCuUDFS5
OWynuFc0uw/a1Zl2Tl2suJzILS2cpxjv4xBi2tkgHedodFLdAGJghzxCu0/bOnHI+bjk3CAlhKQW
Svrwto7APBmeTUSaz3ZhILuQ/JZQTfKQOEwCoYt3DmJeKlhDEiv8S70dhubC5ovRnaRlipW0MhLf
BFH6v40l7jhvWmRqJIUjWRChs7BdpLWxZLIeb7cKyZ9IqHX+IVlDUzXxwSttsUQncSOJAqHB8NaD
78fMxZOMSgi3Ih/6+b/J+6zHvBuf8nHWk3eUh6SNsHDgUEBDPfF6gIupkjMyOg3pqcwXAU38lV5P
cIwCoKQPc0h/P8FPlqF4Co4Rgq0+58Vz5PiN73dpPp9RtZB/87aeWP1xBPzA3Qg1jhviLiopPThx
vq3IIb2v84VT43pzEvLRQg/Riy3RcsQjqZCA2+I19BvDtYYuCCSuiYX/Ln956wP/VyH2X/XLbwK6
6Hw2m0ejHM7uTmpHFNs+tVFWKQ5thSv1lE2VqC0G4Aq/aVXVeAnqbSfSmf70Kxm2MvVF3xLDW5xV
vzlDGqPpAaQedkPFaq9DNWvv7R3m8d0Dre6aCGwf/zDVxthfZGz/cxI0UWiWqvS8wSSQv/+iAmzm
x2PtUaKVBdF7vzoSdlsCl/1YWNGGMD5jUWQLIwpLOt1TASXJsjspeIGIj9a+x/NGNRy/5LXCngpl
+2KbK0HWAsQAgLLhQcB9/B+w9WpOhIAQFhaAx0LPBpf2hSGTYEyYUsGAcV9c9yru4btG3l/24IxG
0mJ+huXdruZX+EjhIxpezRfzMGgIUBoliHCjgMnaF7TIGPGZ8Hzl5XpUeatx79774EcWgWH4DdeA
hdoHG/KZPFMSwJIp/nRUF5Oyd97rzeCVYRlhHJA+02HZFtxLHMiRnygMkwc85Nsp8PYf69SPVl3w
o3A24vUArhUB6RstFFNhCSu2lH5JDVuCcBTnBcLYUzfh0l67tW3kPMfCJ5ZtC6pFcpJcC5szgTqR
yLIxY2hLpaWQ4A8mnSTRyBSSVqWV2/e5FW2Z0FtDJlL8I3VGMSuCJIYluSjxk8RRUmccEjXJniGO
nhKCv0OzTrUvLSU/KQTRIp9bmGbKP58FRRaxk3sJ3t7NzMNk+24bd24hQpOFSSwuhYkWN02SZm/r
tuY7oVgC3gv4J9g+DiCYoKDqfKn5kpbo1Wyhrq5tFGSXpaTBxKFDYgr5tai5hak9QhpFhZaRKrQt
1X1vIp6qTfIt4pr4touEzpUwQuplBfwzHmCy3iwv31aalNIaE8Fqn0hEEjLyQnF0/KhKhPeSEm4p
APxPVP3WjH8YIRkLgnmlv6oINiBWboTGR2ilt3kO+EacJoSVFfm4bL5S0PiJA+UFUtzb6ByhFQ8u
v77BKwoX2PjeE8fL50m1o4g/Mox7344cjLOoK+JaSNgAs03X/BH2WUBwis/3rdfcZHhMiNOSPMQ0
7A382AY/GyQG8d21G3HUUlMpwaeIYDJCRKHYpFRH5MvSkVwmeTIDVJ9o084hpISSnwJGXPJ7kWfQ
fVdeC8sLF2ZESpB51SDqzJGsiEYj/wYdL8pt0etIamu9u6zSoUSUNXKTYiNSYj7KdxU7/RZiGp6F
Of1JQki89mHpJTFDOct7vzt7JuhArBse9Nm8sfDj4MKoEXJRwkB5VQOiWphTeYjQ5hPFNt+KfOYW
XP2R0FvO8vifnutHjlfskTnuy7vzOlgbBWLrjtRGzuXYRcHz8yllEkPl8oK6VYKPhrAjgFNBO2Cb
h7qCIv5P3SzWYBnQVG7Buk35I5QfURrFBFJScAVpCeddpderkBePyRXYVnEuTjJskLmMqOJDx/Em
Oqg8BH1INWFEE914lEvRCjBSaA7xBDsOoVaYtgCkQMKAcC4YFj89Qc48UwiRHJL6w/N9EuTrfgmi
R6hPibwkUqRdNEeY78RYWKIwqWoRShMmgaHKiBL/dGTYIEuEInJgrCV0BxM3QfkhHQmKkuMykbPU
RSKDDgWy5o2gpDbx6t5mIeBHEJR0l31XUtKlix9ARqQqb6361qSnrbzd+03tDK8yKZ+Ukz/SyYt6
ys9C9nlSyCcIKXQbpW/ZgHzak0bBUvMotZC1TU3TFgPEJ0ckJT5XlLOC765gPX7uf1IsYlkjGPg+
NIH80g1c4Ks49L0A7Z+fuL5gXpP4nj7JS/NLylYlnpDgViZawdUX2okyWaKIPRPtfU2DDApHJiEm
lHKZZTmQF4Qvgin5QUItud4SgopG4T2lmFhiKfOhkwhI36kDgcE8yzu9lwXhHhBIUXv84ZHeRS00
4JZIWQz/eTXulLJA8Zu3KvlIcqQ6heCbEmcTBAyNOWkOIYmlc7HcbzkeOWqhmB9cG6lzxfn4vdUK
qJWco6QVyOqhJ5EqMxFFGR3SzXIXP3uLYFzZVd49DmjkKSjxbRv2FvQIigPHyS5ycMonse8Teq2Y
i0fffiW3O2J6yxuc3GwWt1I2LHnI24LCaTYs0FZQn8DXsyeGZGcPgPnqCfa9gIJLtCk2OsZQ+hGX
emabIty3GICbzr53bqc6HTeI42D1ZOK5Jq1RBE2n4T/EjH8uJPgFYYmI+heElcRFGMUprarESUpw
1Ee1AN5i+xa1h9RdlFoCYcLO9U1UCdMllBpEAyNDxpLoU2QP+UTpT/eye7qpI7GjMZNNqGpfv2KY
XOFjJPDHKRDN2r9cbCp/FHz/ci6/lfOFVrK/Vyu0+XxqIShwVOvJeeRujtmKferddccgTcfKaTj1
1Q8bxrjRh2h2Lip3boPGsoJDSH5ydmHrH6VipgDVvwDZd7XRL5c5PFbTzDAvxaxnKS9qF1Uk40h4
yco6marbUk+EoBZB61DcThkoyK41PW7tv0cFjT8qV+u4etCikV4hv1c8Jtazvq/fKe9FCqY9ynsT
5efbKapq9UJ6rvxtpb1X0VUXiib1pyBDhtsuVLYGYhxP6uicfTy3CuUftBfc51i3k9f2uLrutNMZ
V79PZz206nYYOXheDe/UF6gCJ02v77RjfVB6dPixyq6Rt05lbeWIAKJEV56asLQ5ZErtzq37QuT4
FBHHV/cfd6EiMc//3oX/nv1v1YL7+7V2P5uHYkZfpGpNoWGP46nRlMrakj7tyl/1s4pXtcV99tj/
kH9oBhmAXYdUvp/5OrKC5giZcemg8qqq1XVz36UNTXNF++m/36d3W8S/Helvvc5ux9uF0XwrZmVx
RW6G/fhgx/RVutvPut1AytocJ8mgbA6SmlpfnWpw2lQeOsw09ezUCTRiaSiVsh9trpzG9vpTxdqr
2oEVpunUbd97za3GKkXBdZvkleCKlhHOF5L2jHl8WT3QBVR0WqcX1/RS+Kbhcl+Ll53d9Jr33PeM
qz4EjbKTLC7I6Q21b7oVOEju3GNqZP+4GH++bQ2a6ZlUpdPk5rdQ9nwxrOJ0pNhJZjPt8fDJoMOD
4z3eNs0ShfHZoLYTVCyJG0hmugx0LzvZNuCWqGWWUP8f/o3mn+f0L4clwesvc7qcnG7NpJbIYUkG
DdUhqJRpAoRmaxwewGtHOiESi3GEwrt+zMslNyfiMQRW6CaAkxbu0yn7layzomcRxxLZw8SdRbIx
5ERkHyWxX97e3+D1caUB6YUJen+rCWQTrU9puEyaUeLHC4YpH4ZXgt530ExMIt0ERSBx5FqVKBGi
UG4uRwWm5UGTDwjrAk5UysEktyNpUMnwFMBBgRGftCnGGShW+bPgRkogcc2CqLyq20YAyrWzxvY1
nxtsmQKyBJjsvyU1IBYc+EADVyQzC0cI02iRUD0DDz9090cDmMHfJiKyABgKKPyANZM0rOS2cvjN
CptxChCVqPAF6pZkixgemrB1HxtHEXBVJvRIxL/n85C/vDKbrvDsOu+u5MSgNE1fVQcfOuzv09f8
U69COkD+d8jKfvDL2Ljs6+ewLF2ZYsiFC9e6gZmKtJWR61zypDhfHuL/U0X2UiE2l7YmktkRMYvo
bhpYGco9jd8x117uNFlUpDL0UxIIJv9/Yj7punl5JyCQ2eOljb2MvIaY651fk4AnXduESAyn/VWv
h1Q/iSEroUPUrci4enffuhDCS9eXBOMaUf9LxoL/39m5T9hV20rq7UpnvS5fRO0v4V+jU8IWh6QJ
NroSQQqzGS7EPlBqFsB7hKSSG5ETkLBOvpeCYxN4Lp4AgpME3AhDIGSeiL/ltyIDBzUJlfZqh4HI
jcNu5NaepFYF099GcY7pCWrcN2cgIYgEICmALG3d/XQkbw8FQAXKm9I8UJTOn/V/IhXeAftRUP+n
h2XZE1++i5O15GWg/3fDj6MrXeQ5kqFwBcj2336womkVFgkVIUKV3JbeAPId1YWQKRLsCQ59K9cg
DCEH+CpchBy1RFHwtUQZF85SJHXSlx15GnjTXAiLKyLiF/zg38ek9cfN75ch+Rs6Sq739T57ZPns
0V16l2lQ2IlaH3Wtn1Pja5f7l8T29pCxqrBNnVCs5aAXm1KqNimrWo8aEfcnV6XhELt2Utm+EYgS
6floORszU7PTcma2ibWoQTrp+nYSVRShVEnNrA3AV+0Oo6uvjT2n3m2Pzppr+Q8k++di/KZJ12OT
1r/1twvML1OuUkru60oTK4AKhZs9DPXGx5+4l1PkV3IbKA8r4KyTQQ4JZALPojZaT0br8VlLd0b9
/SxNWSEq6JCcatSeG9PeevP3O/DnTf2XI/xtH7s+HudsbRT5rGyq0PBfTim3EzbvOmTsM56Lv517
MgaAkKpulPGPLPfLWesS9cMbJiy+IhOJX/pVrfZDupZ21urVoVbNq/byk51MGO9dcw05e0q8ZuFE
39Xqbp20b4NBhqt0rK267pa9zYvIldZjnRktQeXc/3GOf7LUsH45x982xcbxmqTXWp4DME9UzScO
IPN6/XlSgrxvB+XpNu2IrcxLW+pgQkdTMhgEd3VZHRXEBdxGa1ztlGNtJEDHUmcI+VzsaO66LOvb
ePDKdMneWJGN+5EOe7NYmz3ddcKx1l3phjp5qNHfT+jdufF/kNgvJ/TbSn6oXrKsGr/b1EgIJEoB
4YCEPBZLX9l9RP6KFwuyxY/Dt7BxzcF5K7TFjf1UElLNUdKXPF2TbfPaJ/OGgUc71PO/Hy290v4E
cX853N9m+atqpudb9SWzPLaX5a8K24udU3zycJaYGxVBFk+P19bzSEvU6fYEejzZ4ZMkAG7PYa2f
fpcN2gRFqhoNalUdGq2MjAA5f4ZoLba96VGNcaJpPVPwgJpSTK8pdG1ceyV0t5dWSiceq1cqdFYa
PIE4es+VIn9VGRWmqlT36uUQcTR73OzR/Qfv7+bgsijM9mtVWKpRUeQfCBhUNJvCGqpSgt1jmLAG
oTDUlSV+mRnKHhj5HG8i16+1MQZb0MD1YBtOvHiGqjzep/YwxbbgpfqMmi8antbB+oZnuutl9+LE
elJq70hEaRpDH+jaO3l1Hp2S4aeFs1ZWzR0Yu9XqhGqH/lFPf+CcprSenVzEbGxVxkmydVC7tm1f
nSV19zEjuceaYT/p+DQx25O6YZdnJoWQ9mRvr8d7+5t2voP50mt+eY8BDbjXowdMp/Lr2j92kXL4
3gkZtV0s6fbydJrMkWKt3ApnupxPDhzhurd5lQZm4abctFePpTatrrKGzS+v0v5WnRNVbPba2jw6
fO60n6rWuFgcMFQdWnqY6wVB5cHhYtx2i1WSqbIm1ux3z86kpCaRPeiu7v1+N1T6HOSedvJY9Qd4
Ya1VSpdbVdsNMhir/rNThXjUt3I7VnUITqm5Mjpr3RhgvGjP1wGeyc59LizqtWEHDBU6IkU1l0Pk
rJ+bl2NUdOGSDFn22t28tcFqYIM3y2Tvj6ya3ru7e1nN7qFbUuaRXTLLO43toaZmBUW8TfiQfN1P
9as2r1m9a0SNat9I+uSiEueSuKt+hgfxC7/ki6qUvIZ648N2ezd6qH+EkH/eRZv4iJfwBGkSkfz/
wC4MG1mzuK6xfOm+nBqpkne/7dbjJ0QYK6hJrP8kVSJ5KHCUnbRurrX4eHB8+gQKsgKkQ9qKnFbs
XqDmAcoX59lgDcM9h5SFwIX4594Au5Tal0AYJ+mJIv8K/7Sm47bgGDFqESzx+IcnQ02Wtf9d9v57
nr+t44V5jaz7qSzWNhJ13aiciZF9U0pFCRqSEih+kXWKqPSIMkOULFU7H0mOW1QYolNh5cOZTyqg
sKWD7cJaXhi3D70quB1U/vbIqKHJomHvPzKg1h+5jl9u1W8r962a5fv9Nc1nV0ecH5c0M/QOGoOg
qVvue8FyeZy/tF12PSItt6OGY3PY6ZSVz451s9fBsqR9cPk0WFbJwtBOO2ETvkOM5Iu9QpFTaKuh
Gyqh/xr2GuObeqxVZR7jaa8nL2o9R73vf2Gcaqle/WPjWeuX0/qNsUvXVvJMwmYxM3rx8tyvh21y
u92TCs86gsmISBoFUkpMF7qx583J16vnaEl76bLNClpvBe6p51tXltarImc7GsFU6tG8mMyrtA1v
jAiTrirwG5uA5HjXW9qx2xtRM67Pyx5IFweEu+EslxU12u0mpmpPdodWDyGbWj6dDPtGtYRakQZf
h6G3bNBpvduzJna0KemX4WCbH6mK37t8gQ4WNZLSOYdNrmtvU8UnK0TA8OqV2ZDiqUsjp5PaNlMn
hi+rcMReL3bJoI8IkrEyucQktqseYVxz+k15rd9mMZrXWEhBFI8B7NnyZrdfCvHARYdee3ILJhc9
wogWRaT9/T0vtZbk0XSU25IRX5Ifj8iOe0GV5ug+2bddU/l+ot29whUBXTex9cE+KmM8btjjq26s
cK0++Awa27PUMiS3xPX19j0S6vn7+l43dDHvc1sOak4BE34AKGSAPtAyqugHEFA1ehTh5aiDp+PZ
ePuMnqDlEtCnvZ/sGk6oI0s9Fb81e+1RO/dphtK3udLuYbWuk8BvcWz8n+hp4EbKDvu2x2XrFO3p
QbPyGl985oCapwqf+nypxktn5IYZzIOAduXrVmYve7057z9/tXrLJtt8uU+rbFVZ8peXpqKniJ2n
rgHVSF2j2eR+zmni8OzRSry3uQ1mWu+eKsOwQSepGs3lVBvO9w43golu4LYcekyHiR6w92hTTeze
gQuCTS7vWZ70Ru2Jac/2R3uTB8RcoiloOI9Qf5Ohteff9QS9SptkiZ7lju7umh1cGp6a5hE3jbXg
grGN+gDsi7XzfjIqH3s32/RKox7ShFdnMiGEJF8bu4lD2ZuMrwaoW4NKlw9w0bxqcRRLbIUAqaq2
zE1GPAoZ7U8TD4zSvmMOSfd2hq7z4B7FJF2YQySDGeowGW5N1fDEIVpw1+MjBtO37uyA3dhOxmPT
fqj7dtTuOk6/6TmrtdIMxfZ1ce0hHmHSzsvcx6qJOzFDkGFRU43Zg9pOTq7XbmtEF7nmk+yV7lbb
E1bO7/lt2VuWXtwESizeEw4sPS5t/LK6km2NclYnY5vQrMNDwTplB1Zpky+ZjY7BouV8KwawNGbZ
6pspf9GRP+kxk2KbjsgPbnq1Ne/ZRHEvsIE27NG36dWwp7YUHR8YAW6vaU9KvR3JDHteR1gSx+3E
wUgHeUnZvpm4paRxG0Hr3DoM6VRBsULZOdpP6dQ9yUJI7ZN/n5i9m7z36BbaHELodJ39cDDbJb2L
x6I5it35oU9Kd0eVvBrpbj7vzvRF73rf+cO52SMN6LJnzONv5nGo5nADzCkVasbVMlKXg/NwemUW
PRwtyPOrUhAddFzBoKvWGbWJP6FAS6rLnb6qzQEVy0U/1fdD3+y5BPQVn9piTd6g3e5uDuONqXTs
7S4tdt1uOndmj8nG2m1Mu4vRZWHwwW3GJkzZqqEG3duoO7C6DhaYvfYMlcxNbbo7w56MRtiOX91s
MCupNFccwg73GbsyRC+AC5E9n2hnVUNJvhngVc4kOXBl8BJ5MoCYDcwToHc4LeBtTNWsaE4y2dVb
y/34yq5UPtoALbu6C4ITK2eldxzt1dicDscRW52/ZW3i8VBsaIGb6FMXZD1DP/2y/TDVT4Iv1/Px
32Yc2M0+OeIS167uLL2CBUQUQvTyVhfwKrVSbodV1Wtw7z3X9V+EBVivS2/kRGXD7cWdhiyYym+A
EnXnqq29+ikWna0fPCMge5AMTH1MVFCdGSV200S5QZzxoy460/ykE40IKf7e3kdbz8tsj9XYXy4L
F1OPtG3q++ZRwor1Dp70wgv/5gfH8/1OY5irabnd6WSUev00Bzlvjfh1myQcPE49YcWpH9p3nYyO
DOVCPUbW4hic3S2yaiYMI6G1nh/PZOPzflMxw5FSYm8DAuaLmfQvd69ESTjuYVHLfPnnR8sgm+Un
ovTI80lKO4zcxS3I5rLVumQPdw+/zVrdY357LGIshzcxJXhd2mdN1+lYzcMEAhsz1CljPPTW4xHN
NH9GDGnBQbgFVe52KBMT3xwL+xvWrCDZmKi0XgHOtIm+rfaxLrPGX0fTaVZic9qWD736pnnuW+z8
UaKA4enNPxteSdP3dMPcPzW0edPW3T6Bb9oMwu5r2m1zSKPvy1PdIkY+ZDQbYOBn3MQo6NQ16wib
FHtj4izvdAMilOUMHgobFkJt1njMcCZvJiEO7fvN+R7BtanuoTfZje5MkFbl2aJ+lgUilLRFqO/O
PMKihhXndtZLPo0olUrZl+I2ByXHP7ud8b6lOuzCr9v3Eypk7zGACf8q+lY9qBoLTqu6djL7Xvi3
6vcl7+UEAWQU76NyihrxNi3luY5Y5ru8pKQfiRubEFcY0mac2xUttyoMN83dsOo02OSsCVsdt/pi
dE8192WhkEt21J7gRnJq08aGrIu6M24j9uw8buMJmtpLw1+mDNzjnhHGNVqP2DqX8PlrS5/J1CRO
TGch7HCsSY2FmK03aj2Z6dQLFIMG/t9S1fMSupBng5Us2WvZms86WxqTeN/iYNY1GYJ9in36Hi5U
FblCBMkvVZhcjqua7+fLZRixbL/wEuJPcCwbFkBuVtMns2fO+JrZpe4VUdF1TpNVHZwjXhh3gni1
vUzE2bequeo7fnPvTo8Oep5xadUZX9n8CK37hrz+pVgejO1dbQVOuH7kbJnZ04M9riyOzlFN6wzL
uwoE0zQnEYMlCHgSWLlVEpdJkQGMDafpHGxzFWljvCeN6PrF1J9OD4gJS+qnWu/fqp6BmQHIArOh
BYJ5HR/U9LCELcAsnWboQ1OvX+oV2XBmF96Cog8a69gXGDASZOrY9kseyJ3DJcNacgJrGezRO2Ut
31DrefmipmebThELd+oHaZ+l5bRbep67pdvA1b2SjD2S+jtCPhS0HGrfDB2f9OvH4gd1QJHRdKcV
bEW7BUbIa8LjIYvbwq8cgGAE4HaNVMipXzWc++YwrFOGcmqvY3ePXTRrksIG5F60KS5JdqWnjbTr
KGZfbhrb1MZUdDS/z4tHy0RSo0pzmlysW2U5p/PqMXYLQ0+PLFh7B4GVn6uDf9U19gp7/dQuFWFY
XWlo/uPsZ00ejv2emeBUeskPC3vRI+F3YjawirNaksg1w97eiZ6rhJpkYlfGABg7GhZAHFOD3imW
GZYNLxNBaDENTFTXyrcWtSuv5UrpbEq1LTQdl8m2OOSC8QSOZLhhebNgEoVqCiZ12CrWdtzGMroz
rHiPLyz8Xqpctw8HDUFBbcS1OwY+t4+jq46qXPXygvXj2ZHXRiebqomccqN1/zmsBamCtoV0GuHt
hXOfwrksZxg4A8ko756Lm5402oNoiGiGPK5q3/2Hr58wHtaIXFU16S7CwWBTBPBapp7x9QsacXCh
qmLXUOdBQ+WWbX7VCaDU8eYdoCqO7bpNYUJycaGTDovM4sIyTpns+uExHuyoBegf1PuZpWOnz95P
u5arKGF36zHQpKSKH8ibWD2nprqpZ39Tmz2nAA7TdS6FrqFOidVqSLHxT9O7KCNWTrM76D58FJBB
jEJ6x+L62O5K7e7dpZtDQ9E38cIVqIzy864S9/Fvy5/9YkDlQ8v0U6c2ui6/wmSQ586wqfcq37bq
9qK/KrmqGB31BTyfqBAHumDRB6gMKrPGtoTL+wDbsE0+6Eb+BUPTi6K/asOlDqD+dVG0FKXq6pEv
qrepSfqKvqovpzCQchH0GhA4KKlMPOijaUMVO46BXoJ7u1m3q8iqQtXUCVb0ugrK1McfmHhW38GQ
qwUtx7k0vjYhSPM+eU02acJFumwadJnAzZRgmmb076KdO7FT3krX+hTapUufDLQZqkw1QscY/xz8
tPcjCnpK9FDEzyK3i4Ss7+AFO2qi3mkiPvmKn/bDPmVqwccmiYOGucHe4FaaC+42Dnp066YWXx2H
DCsWAGVgZa3TQY5Zj7L4g1nRmZPCdGhSynsS4rm/f+jhUY/HYA7fDVh7cX5T2VeFdjSanYzlxz3b
ndYFewYZUg1sXpKL/wpL6vrASc5dpNQSq/5qdTxxL+4mJu/5nAAIvIgGvYOkq8EVasAfsWDi6cd/
X86VLYG0axy7w3NvWOclQpImrYOuz+vzpsi5rxenagyjzUunLCms3AQ1lizMcB6hPb71ACPL3O0V
k9OWPa09p4WxtqpOj37JtGxh3T583wtNH+vMhuMud+s1dW/ok8VejZwmz90kar3WTu01IBZYPvXl
oueovlWy/ba+e8QmAhKq3aBi+ze3rHKgYhBEG8/ya19sWBsMEw2UtvJBsmtVW3gmxvhcszWWW4fX
5HjUBk9k/TN1bXkCtOwHSezGTY8gC8fGzH40eF2+TL9qpp6zeHbnV4dE2W5/RS+CddShan9Xri76
3rd8pDEIcQd2MqOTvj3pKxVF7AXlQDGQoN0lEmjSXH6Vtf/gjtER5lcb9StyuOb8YIduY5WQ4tQs
SdoqO/sugT8swF0i7roO3cOkWKxt6lUf+K8f9+wUzcKemj+ylxS9W+bun3R1emPTe8uvzsoKOc3Z
9nz2B8T3JUdgGljN5V65T7wbsYUsVqM7jsvbUU0ue7+3PA5YNnTC2ku2v8zqqnDogG3AlEwBFPED
nOBTCi1MF6nAZ60m/nODPdC30HXCVid5h++v1si6aLpgIoo6CRsW0OUrtN10UrqrcXM8Dn3g3p34
l/HCpv5z+mHHUQdiWH2bTLPJNvAqMsz8F/AwGk0N2jh4HfDDYQjHYQq0UhU3oKP9EpaXTpLLFz5L
KB84WzQ+bVZ1mJNUTa/C8b83iU6zpKweaih1D0K7vE1Lqkry2BpVy7QSaTxVpaxF3YuuoHWf3S4q
tA0o05stxMvaaCnuRmfKHuwXqpK5vuh2was7cciw62hVbnpeObl0HqoHTfTZveaTgTHCMZA6QygG
YrAhWrz23o9/0PQQ92J3PHkkOp6NWMUnF6w0/cmeRk7sHM66IK4PVW34fVzgySxwDKvLMmEQyGna
iSAL9hdb6ih8xofTIXjgV3doqOM4QEfMRaXGPVLUwwOAprU+cEB3QrcKg8HlgcRx5XfjzrAYqE7i
3fX21Nu+jmzMIExg6ksH26bLJWxsqtTzJXNwccEKfaJpIwDbnVeIenEimR2c2+xoN+1vLBWQkwpF
RiQS+FZ7C0KCz5A8wzYhMNgTe3FgbOgMUwvgPWytkv5q8fxKnbNa+C55o6MODkNApbl2zJfD/HPr
a1x0zNYDJ8jOMdQVvL9p48ZOeYcEgjpItdMl58AWEarCm22MVpeYVrr66SuMjenNQYnYXWgj1csY
hMtjgN9mSxaQuUUI+v1s70jCq4ff7RdkMUYLhD39gUaeJOrZm05/mqH9fUP7jHeqyodP4vfMvVz8
p4Ziw5WzosoVJHX8vQ7atrhtT2WtdjdNEmhzgnDoEl0/VQ92EjZFKBUgvzQH8lwIvVNrCrXvR2P/
OdjeJlYPam+MlEe5twaUn722f4xIjQUlC0m0Z1Uzd9i0whJbOHVqcdqBRci/mqaOl2Wrs7x0AtOZ
nhySb1rQJiOWsdJkXU2de13dE0SKpzYRdGgX7XHU+jE73IBTZ1HCO5MOpYp+q5lGdTNMuzTApenP
FAA1/lpnOmOvJXfWsIfPYav/WDbZiFWjrL72/T3Bbb9Ox1ZJruU8rgyrx+wYjDmMKqqN4bDKnjsE
0G+D89B1p9YAPWJf8kYPu1/yE5uNk+7t53nJpy/mYV6dlsc/1gAZCdg9xGNT3U+k847OGwt3iCCG
ryEC3UUjbseRs3oc1aCsVxkayypYZfpzKOvz2ftZsyJrlCq5Sgt6pxBa1uwjOqhDfxpgp6GsL8Z8
Db8hiUcNdIqzafTDnQRTCJKlX1FKDGC/5FpWbkTExO/PsWvqM2MVEvOhA9+dQtbzaEyP+tjH53TE
Bl5z+/2n1WmQ08sAld3V8BarxXleGeFwq5/DMrJ3jFlt9AJmTTf6WG6ce1+UIzrVsl1QeEKJUdle
XDZPW28GL9rAqu4Gdg7GuaxJ6SIgAVetzqB4v9D4694brfKIGmM6bKwYOlPmFOy7N320puOf6vew
HOCNer4OHna6Wz0Iz7LNPe5ktWViN3P/2PSjfp3dlPborw6AtKHhclM7NOcR2sOaz4QE16Cgfuin
ZadGN7OpVGmqitm3VA8RoNi10egWOsFijGMqNYWh9qeSbQdjr37yxRXESNsJn6Dj5bALH7Bi0Oza
VAbOH84habNRc0FqvJyNly/k+qInXXSe2LvOnwcXHk4EeZLUX5aZEyG5QlVBHsxu+RORnr3qOhMT
4omGuzoQgvyR2VsC0rjRDii6mPjCA52Hd2Kw6fQy6Ww9/zANAmnxJ4tTpk64Co2JpTQDZltAR5FZ
U+m3FemoTiSvs8KNMLLXFVRzNllWAg7Ke0VZkU4fgwulOhBbtCjWl+/t0ykRat0Fg0BDHPm9TVSf
2WQNoH4rPXZ06P52EBwHS0QKmV2rfhN7CzASTFWBwnLJlHhYglmdObgkdaHiDPgaKFBCVFa2Jpjh
TlgUDoO0s32wUkzLvc4e47qesdZ1/FXWvXRL+kCuzh5lv2I6ZSAGrlBZbSF32MblUl4DNszxZcsG
b6nWT7bYK7jp6Ytt5blJxl6wHy9pFwNcIu7OO9sysdSa0HyQlvQPgh28VMqOoaspKXJyFyengN1z
rZS0Sq/oJ2ysg5cTPbYX1E8dOh1VcvYZnEaw643d2v8j6cyWVMWyMPxERAAiwi0bxHme0htC0xQZ
FARk8Onr26eiOzoq+tTJVNjDWv+0flM8ukKVwad0tPIbYWm9Fyp7TM8exAqPQsuF6+/1ZhXitkp+
4kJxbUV8/GYeu7tBIhRDFOoQwYEUuSm2o6bbjzqnzMSLyN2dttuid3tSExcuV8wTXAiJ1zS6WD7f
SCfiAaaRRoEYYida01dyfvKTS9GF8JDcsjHtyH5crpVEqHsj51JefXyNYdLGvwdYaDxSg8aadvfl
6AliRWFXzvJqeGdrEknxlqYuNAmxNZY44eVZZ4H3kSiP8lr2l4fkfqjwPC9iARqNFTIiygrJOMKU
4vDz3k0m5ohioamoEggY5wa8BQXcBAC09F2eLP/8plEV5+lpunaRqIA5vxlZ4W1HgMC2ay201a3+
Mb3ksUxU/8AllIFz8AJAoELsysJi8rRBFQAQRwHc+zgB0JY50tcvm6RBIxf8jtObSU2eVlGa7v44
nBX2CSsq+rcAQoeoXv0H+5fSucn8jZ8gWj3RA+JnirlG79vXhLv51tnuty9iYjN+vg3W1s+ot3oz
l7sef2P3MY++CIbSv8jtHH30HhJ+TWdL1heb/eEaqAK81BLeMR64Xn/+NU4EOBy74Sz/ip9n6QZO
w/BrDITOjE6RUVqvZWbPafP08W9wI0j4j4tnZ3Lnv8mHWHmmI/v53O/rQ8JXH15Pce48u2qdelQY
htMlYlJMFq/WhVWqUfz19osB8m2Hy8qDkzyDoLNiXPJS9NHoLa1PFeTZ5LlVr5E7AEllGKhT+eCX
8DGINCwwodp9Ls7TNvS+p1w2UUbiaCtYXlSGzqGcru+vv3Xg0UI1khmjFwQxOXA9z+jPv0ATyeon
2P7Yfo7qXVzIyl6I/t+zP9o/Y+cSwng7ISrASkzq9QWFxeWnGz4u/YK/K3EA6yN+4gt9N2KNy0+1
uGjz6Ddfowfk68Iom8ylZaUsbvrGEhVmGZoeLE0DJ54n1vr+mD8M+Z1axkS5ittT/uLEpYaNz52j
KiIXr1A008JweJiNFxwRqyh47B0b12bnRMxhH+PwTc69xpWoSL54jDrwi9gbMDVKgYR6OJYiyo+z
VyaFEzVOXwQGcZIIZ/gRtq9xykzstUWfOjhz2beql5G5SPLPOD2YTt0fEiUgrf4UFZQDPcaayV9z
OJrbNxDqy/lF48HsntDpE+9NRwaHKlbB6C2f7ReqvccotH21ruVoebaLc6eexwMuCZx03h3v2de9
ZZqXilGf9zOs/ybFgMVRLBCbOC1IR/GPzMGN7fAuc3DwBuLLySWPp9TTtwd3maaKg8vm9ZmH14aS
sOcrPTnKTBKNGTJBc7GG74M2RhEBf9GbUXLI3hkQ+3U6GEQHX5nQpvakGP4+gvoajbrxZRYvXs4x
ymj7+5NFPvnnLcPDP+WjGSfTkRYUb1EtgLUSp9pzsrqx4XA4bD74C2hX+Cjw3tuC0BvAIHnU1K0Y
jbadU+zvzfQWiBuC1PUBQYUB78a/Ci42D4e34A+j6vIgSeHh39PfXUEoZKsm76+Ogdbnf+0esNtZ
arLk2RqBHmqk6A8fSGXdkpre/YAHB4drH/0hKHMbXP4VzB/yH7JbrZwD5lLSAz68Bviz2F3brX1N
GdLrpksEcecPPcZDNLaIbBrMz1r2qHmPm6IlTt52d7tGkjNtKWIya5znBAqLLAqPO9DwwhgKK4HP
es7LyrV67qZ1QDt34JoSuuxFHsC07XSEGUvYQPWu5bpeIa18MOCz4t3kTzr8p9YKbm4r3YbpxFyD
/b7+lG0NNn0AyviuqI0Im7lT2RANMvxCFl6Dzs2uA8h4lZROJAPfGLZ5QKt+qA4E4KzlHEqy9nPn
HTgXfYYccxKKrSB8ANUOjvhQRK6U6li6JwFBTUA7HpErusrk8gN8qYnqAtTz/8a3YZIYHB8fSnoq
J1b5v3Nquc4Bv2ThKOiIHnPLdmoJsmVsA4QfjjI3HOpqVjbM78py9j+5o3mLPUItFlD2kidku7io
urOg+4r3B5lyyb12skhPeYL+1cxxMnD0kx9a+SWA4rSVpcS32aaDUZrvzKc/sOdhf9j00S6ULLXq
7SganzRYmdUlV2j82mW/twmthbpOJKPo1cMvOQxec1eBcCKEBwnM8VZO/euNb3bPQWn7vgYerdf0
vk3X8YQ77RoO38dHNoOEnc4lpal6JlOTo0PlVg8Q8nZozb9bgifw6a3x8Qm5QaBfTQwIOErdQ4we
APL2cBulk+1oKvlSZAXp+n+eedpbHqz9VIpbEme93vJktiGjtaX0l2uO9piJsKPoIehK5Q0Alo3e
lm3CrXqKZ2vcmwvxmX3GF8EWPEhVK5TLnVXFP5UIbyTN/+Hn6PNvKg7lhK77GpPPzOefzxkVidL6
DDpjruWTpxN10mZ6oGSWNDcN78DRTtSqfThLfvV74iwLBQRG1if06RupUzBfCxizVFh48odU6vRb
bIlg3MECjJ9UyFJQtuwWwQQ2itLXhMYD1cuo8RdAQ7LBhsZ6Yq28a3hJ6LbPeIQOfJrp4/dTiLxC
OUHiF4Ul3dWOmRkadabmfELkbbE5LgWlc8/N5P7NoBpLnzvq7UUerLBTNf4Sp7fBHq5M2ppWpG69
BVPEjm8uBscqoeGNt08Gy+eyAJXelRTfc0vHcdWhlZ4drYDh5G9X/VvSxr0JfD7jNHNjV6rO26s2
yhhKHzn17To3gKNKtwjAmtc2VBhkEIKzXf/hvdAGD049GkN5SjGPI7VGnVnDfL8JqN4+m32pzj9Q
R/L9mf6bRCS3by8flP48sk7M+0wN0BBFcymmBBMxhUjCLvzrpwI/OXyBBS8EPN2Ec5uApZRJJDTu
htRUhdm010yf1Yan/nT+HSfF0FA9a4/LLBftyTT4bUZB+1VenhYCe4v9PfsOw5d3oqZ+31GSmKP2
l+3NEoReOTOahv//8HbMOxqhFi5OR2rI30QpJPXTT+dgUq44rFep9WoW5whbHjSVRrX/Vyx3fQme
eb0K3B8OiCUServsbOF4/JALBf/+AT0GhJCrA++fak5VS2hDrRy9VvTfQ47exleOhnz2/JTvlRNa
Mu35VDq4F+VsETjl7oMoAwLM6x6eov/8KAUDIzPSoB6u9p0zOLrtvPjS57hGh2oNrgZcuaHPONGK
96Fl4M4ThwfzRV4Hoka6cxn6GX+z46SrE27uYJFWlWOecsxB9zrYJs+h0riRuoh7ExUnbr4MnIct
nrVIN1V6jNAq03PBzzXuY6M1e51dFaSxsIpx/M38gtE6n8j9GA/pY9NPyncMv1F5QeWTbWnm889g
XHArcn+70Ay7Ryleo9XPz3vMEYqKRXRSbHSBqfB8evLUqUJnZeQOSAylpsfS8p/kidWCrsf7Cz/8
kGKENnL2nTjH1/TPRM8+dSqv9qIddXAAorNambfaCf/qWHS3WJqbPXTGhXPZPsG/0tGiVqgNCKFd
cyRACdbCBEbnlQf9Idt4mUwNr9jCknLBn9DYA//Df9INjMet82uAt7hjDhUiwZze5IgiOBGEIQBp
b8BTcf2xy3dPkRfbP9kfhmcGZ7xFvQWbDIG7EFEUtS+XIwuLP8YUeg2CDRSo6++Mmm8cD9mdk9KZ
z2VcNS2KiqgMmahcWpHT/D3lKVbMtN+PN6elZbD0brk8f4f97T/GgffAt6ls/zxvkMTGZBHyNa9L
zjGJK9fQDNa58yveDqvs5/YSKa3cEZJ3dbBHbE0yLVfNBRytZ+GleqO7bZ2r9XEfhadwdoA6JYhs
7WGESnbYtLALoqJhFN38OtAdBDM7GvMNXgNYpBnpu0rnZDtKU2dRrjDo506PsUS/9J9LPNnnPdMn
kJ6Ns6FVkongecESXukEd5YyBdj2/pQN4IEpECUwF/it4I9n9T1i4VPB5xS/UQg/VXioyZzZh+m+
/zQ6MZqHGnUD+Ru/xngDSDSWHPVyvhs6r+mxPFXOiqYe9PDr7DYVJ4VLAFkk/I2c2iJ5CGQ2qwQ4
kf5vDW6wq3Znk/aZGWbNd/6SyE+0gEKfl04n6QhZXVNjOt/M5aVaXjU1xm8QHjI246MEWfR6RLdo
lMv8+s29vzYWMXbA3Lfj9YO3vArrUdhbMIkpR/G401eEnvSW+e8BePnc+AyKah9OMzgWH+esXvJd
CwJUXfECUCefYk6406nm2BxwdnHubXs9r6OLrewls1fn5zF0/F84j6/8/AF9rITGOYRcgD53eOZH
uJ/JVPuZusOE2EcLMdf9JvttBRv3ivcwXtO6OgQrLoOzTQATyZWSCev9coPGDw8JJEvv5XfZVI4J
huIeDjnUNgArNdfZe/7Y7naluIKdHeTZGFTsO/2AaJaFcx0OSvyTw50uxmMulf1yF58AKJxNsNq8
LFoWmInVDlRiWM5L3kW5YJe2u7PMa0WFRVmhdxSsUlZV/MDlFOri62LD0uWhjoAjRSxyQkI3RZsg
GTTGfOG8+Ai2dM6xnH0FhoHda+ZK4YwEGHhybINkcaLKIEhk+kwcuIVlD7gR6h4vEfeDnBJMUZYt
4AMP8pdLbClH49Nzvy413S/alkOieAmqzBaCLnVO5+tg2htd9f0VkgDs4d6SYc5NhwqqlVVk0Hq9
JQdOTbW1siNX+6EPvQUBR2Sdie2W9qxzEtV9TfYRJhIfx/B7m7fOxH47YjsKaKhDA9HUDcLLkAlb
93C4rmWfSwn9mN+kDJLvBfjLzLSrJWFeq6PsWA4AvBUChywI+xcqBekn4voCm2bMmugkQ0Gx1dr7
8kntyAyrU/ea8qDQehvrgSRp7Xr60gB3oEzCdplz/xhkcZkoIGAXUBGDMjBklE+CArehtqtaf90c
Ofjz9RaJlvx7KIVPUg+EMA2ixfkcpNiyAhH9gPyske5uqULnJ/XOWcwDhR4r5FIHQsVg9sAljaiv
W+enQeieggTIVpYZFfLFxLGlPc6mfwe96Jz1rVkfgrn2S93Yo0caAT227mv1NYSpbBES7ejSoISQ
cyysSJTIpeVdcEXXZvNrBO9fx+3FuRFrzvjh/jELzkYNtUx5O2hM5nYCLm+zy8aUDJAKpN/AXpB1
RdpSnxeF2HrU52MxJ69w388pUMh3C+c7mo5Er4XVkU144DGQy/KsaDT4jJj2/Svzxp6HBHipcHvo
dIFEOw44jy7rIsvmsHNQwzwPSHgQQN5bF+d6D1/aJkAgNYw2yKvsjyTVHYsSUEhi61C/4HhsFcm6
eUb61PaAyJLDR2iECNIsSN07OiqpLgfmCUYRaVFAelisYKYHHz6QPr+ZheA9T8OHeECEpd66wGDk
f6ZaPYrj6SMTtzVCNSC8sgRU6HNP48Ch9b49pzEUkPvCybCNsnHLlJtmXrAfaWHdyH14csG/EocV
zEK5f4kJZB6gGylufH44AChfqms6OTeO7tZRf4BT2eQiti8/cAyexM5ywh3NHfmOCCowEojWlyVH
tp3ssx6ygNgWEx1trkfDVIHyjCbWMZ68E/rKYi0W0cqTnnd92fN/Zk9M3MA37eWSkIbCflnXEM0o
CkFskC6dFpPBxRxOmFN3WWi2wDlkQBl+sdG16jm88QmA4sgBcCtqETCyA+qMhYIU5enu67eU3ESY
m7aNY5AF7wE6aWRoAvdXLISA/WGhevJAPzPvCb5+eiOlwMkbegUUdT5DuUfWBqUfJq6UpSle7B1A
dbkJOP91zLVPjznujD5pXJ3iHG7x4ea10xauxODpVIft45K80dGMWoKEUQRQJaA7IUJHm1jsMUg/
jfrXrYNJYWxqpvd4L2UIFzclzFR8t9o4J/AIZ2jnml/UkLGnGbCDJXsQfJqrNRI1xa3t9Z7DJgGW
ZtwHyjP4gaUE6IdDTugxAlhos+i8s4fDeeCfr7sQjfFxx6kLvRPMUbBSl+2eiVdYk5B2AmuT4hcU
ihwTnJqBANPOglnb46TTl7Fy7cJTQtNBeAC9CRucEA0qdjOcVPr+SY5K7EXqXTk8FYcLOannVrwq
6oUWwnsT9/R1QpQ+7TSyF1016/O6d10yTgGY6LzqYcbVZHq23AqfPwC2KucW6A8cENjcInjb6yho
r/bmEy/6+rKB2nsRfejpPc8mr7G3ejHkE4mW3jiVSkmeDQfZ6FNidvPazwJwvchGtSIg857csE7j
q7EbrtPHjDaCz8D+fq6hTO3+RCNLiPEvpJLyRQaDYWQl7vvBqQrcWq9bc/clmMWhMi0Gw+cH86F4
TFPGudKO7jTsQ+q4TIcGoW7KTCUngHFZnxGftUQzwKmXchDdNg8uYlrUbTaH1qYsF+YNPg8OxZ6u
KAcAFmVJUfYXmUkp3JIMk2ui/xpFaOZomOTd7T+IAC72CmHSELxOBF32UtwPFNHby3WPD/zlRxSW
LLrIY4C2Lba7x/DRHF5A5iAsTpq5DQZXqViKbIeYnFmpOz/IjF401c73OcoLcaGtTFYmg0Ij5wgW
81sAbwDb+ymaMzx14YYgpmhc8N94EnNmg45Uvt9f/9iouXwiOXT/J/g1nF+kaIycrfzjjw3t6vci
+OMQaZKvf4BOY90Hqf+4wK6BZ69JV6Cd9pzZQPytniKAoAPoo3QhATLagxs5vcfPmC/y7tGB8QWI
DkBW/nBt2Lg/faWYa9qeRLB41ML7padAnT8kSZw/zxjoSOlPdXE+c9b+07VgPSUjBs5OEqBFQH3L
vzCXc4m1kP9Bj7lUKEjGUqCZCVo+8gogxwYbDiKXlmkWYSySErifRY/oh8kW8unhtfMJ4Uzx4nhs
14lAynXkxQIODjQx3tiCB9Cbz/xF8JuNZ4ixyuHKFvRZq5Uze4+9Y8ib4CF4xBP5m2hv3fqIM7z2
SAXvUyf4Z0PIzLd8/NhB8QEzSYMVwnedwWLwq7Pd7rkP3KH0UYF+SroAV4vXQ50om+ohlhxJXepA
0XIBMS8ja7yxT8w1YKQwbI7Y+EDiray3QzqpxNuMf7tl/+xJNRqNx8GjUeTOSF2Sz+aDvT/+2zEf
RrqQ5G/kAPwntsVte8YD5QwogvXztIFXeyKuuA9+P29xrsflphe5OxQ2El3dRdNl0ZsNTgAboFVI
jCD4pDckolVA68Xzm6WxS0r6Yxoe+YmDH+qgh8P4U+oRbnrxvOpMccWgEnvbEEe5SBdmD55Ddybb
yH2mVC9k+likiEw10uFQfByaNcPnIHx82sMvDTmhKM0Gzc6gmkaEP1zL/f/8ME9Jog6SsANwaOFh
TX6jm9VzkwQp8Zx/klW4ZqHCz0APxG79RpQ1ro4MIxlKvRYwQ3CokVxsgYzPCI2Om9Um6nyqm3zK
jIqtz8NU2GEUfY/y2v/Og/c4btwA3oPZAvQ9MdSvGzGxQWFatvOKlqDOtve0N33jwwU0e9yNwlu9
oEsw1IlImXxCso/tYBXY6AvapbkkgdjtkY/+E4oPPrJVdYmhPhu3sBfcqb+QJfni0n6dC+LC06wV
1lYdQ3eQmZZzdLnoJbuXWOk7bW06cgS0+3Ppi/3g7cCV8Hu7ZTij/4vpFTLnaPxiLvqmDsyGxtX+
xtWy1Adjj38wCvfH/E3BVVryVM7vbKcPZKLzk2Q/DltPgf0AldVHwSxAX5W69pRy8vWD8je8SkGL
ejfXCfi0BAzBYeXcLPM7fhSugi5gQJQCwGQAN+CdoIYfu7R2ygMakmu10pwKyIIIQmulbKybQaqv
6qjaEE11t8m4q3ldNhq1l4tohvpcrj+yUYV+p98qHRZ0OErUZbVbQoWXc2TmYFWDkXSDW/cOdA91
B7RoyUzkg4phSBlqPzcWKaWR6twSkK7AvRVD5FFUxe9Jtc1Jpc4Yi6xdOX9YOqw9azCDbt9IWSpT
K448afSV7iL5uXjfOyfnLBJ25nE2bmK6u8F1F50RksTOn1ShBPLMlIrRRYfnfMFbSsWvfSlpJeYc
+V8Ap3ECCcuiR8Y+TEQ1YvpJxmzfkVpxgpfcGnjj8WmIL7nCOFSi4YDgrXWbjUIJ2YUJWEslEVaO
ELJaoskTrE/1SnSp6ewq3TKy0+jW85OWLcGN5ya4xctr3bZ23hvafKQTVPxFM1SYuOM8Q2w/2MPe
/Mcm04QNzdwRDuHsDFuzrHcI/0KRNgsdWHuC47G5UOswNNgLz+VeYZwQvOy+Nn3T8kgGaUUPtcIQ
nBPHgoHIfFx8J1rjWdk4F4npo8ZcS7XIac57Lrnv1oMpWCoM+n0L7viZBs1iUu1HqKVpBNbsWgy3
gN4Ms+l2gSZ63aTlovVK4gpVB6ZrAooROhctHV1gGdHIpJNWpfwYFypqWXleIt2d7AeHkPJEDP72
VjXFjtcmU/UYPH628gSDyBLvIyG0mmd5+oCA82gKE0Hnlqyf6dwAFnazY6AKY7D7cGGXHyaWTSXQ
Oh8+vTHwF22lk+xb1M9wUKMa6AOOZmONQ48vSYTSjEOVFCgSp+IRWQas6vIwp8FeDDsUCwwuRuhO
os64kdcrfy7NGX26ydua/qHbTl60CiN7dYOUYCW5z77/EqGLN/5zpM8yX+Numv7dE0W8/jIQLb7T
usiEftwmiN+aXQOvvYU/NKbZAM8lSUlgXTSyBJZPb/GcFkhx1qmPAa9nOFvo75Q/TIWyy6b6gpYI
dQxoPk2sPklMLrXzmeVmO0+UJTVOJAw1eifkPQfTw/nnZPm2ertvjzWQgJQMbJBXMIxe5JBhAE0g
lXF058Uc59aGtlQ5flHMuPSo+dD4+obtGRyh+IxQw6mOSZrGMo2X+fvI6PLgPSsDWkM2a47j7VDt
3hZjvN083QR85UxQgtmYg1+6F39WEXWQPXxhBMn7+yzcPpnq8Rm9E7clM4CxF4oYxDgB9xnD2VuR
EQYdCotRxc2NyTyUfOaYC/v59V4fPytnXFHtFhiFAveRjc1kYV4AW2g/u3oV1XdLFW3j9yM//iyf
1u6zoqoLA8QM6ONhRZwy2gWEm3LerL7A1hwDt4woADTiUoKEn4T06XDSB2sxlnbiv8tKvBrmLOCM
IwNJdSy89YqfwK9/abb5C/XeQt+Ak603rI1Jn2nZzLU6fQqvwy+HpQxho0YZJuqGuKSV2c0+LaC0
S8dJj5p0M4PSlpTD2uN6N+LR095Wlc/YeH36sN3nUqncSNLnFjIbUc4oMw1UAKIZRVeEEEV5evRI
Y0FZ5jwT8aT0j+eIRl61pydzlWD/wDW0Tak5pjHrAI0zbAQUsy/1h77hyW0PGWN6z6VRbGm4ibDE
rCRKjLRojNgEsALVwqzSYYBVNODM3T0ML0+GyfXla60TQ5kip6iG38EpRkSu4GXxY8rtdJGTgIBV
lkuTLftPNJOl276xKfqbhIAYXw4ljScZFxtXHkD911jBouuQsjUluqvZk6obVlUn0MxByajvaWm5
ZUEnuXrloxehR1QDyJmWjTY2tbGic/18Xtt3/vDVYIsAQHe0fB5XkyJYpoBstBW6GxbM6JKuvQ7q
IxgPdLkd9D4O/LT2HmcGHC6+Np4D1zKGNdhiASDrcsvqaPlS85q/CWTpDRsd+ILjGNwl1MBdzy0R
Gfq+btZB3zcfP1XjxbnIbjlKc23VpbsOrnyAgmqNZMlIXSCmx/usQycZLtmj7Y4j9E1oA+1gn9LB
/RL3igdnH5LPAKveuRHKfpozeikdTSR5DXxVIrD5Jk/3C8C0pXdWbbczZV5PNiHnAklIOWxAPNTi
rhs7oJvuu+wopXjlYXmtKdHeI/sNo+Im2aFpvSelIwqz+kehpsvcQbYJyX/7ujVzpkD3+MSYYofr
dW910JsZ04THh9fslHA8EmEwfV9vI7z/85Ou+Vx17cz4y2CMaNI9TqT+KkdYcO02j2pCgdwb2vWq
SbBRfX9jDjD8I/pFQzz+k8RQzfq5oAqgLG/cCpCJwxxRPMmB3EzHxwySrjt3ZFNYG0Q771EzqcGY
ZtYUXTg7FYkGi43QcjZTie+LiJQXFgbn/dONeq14rLV9CAKSiH5MYS102MBJN6s7pxznPHsZviis
zYCunL9/VTd8vshl9ivvfanPUi7hXKSTDKt6I0zpBH8gQj9+VN++deMmkhsiOGaGMBgv0PqfWTIz
qfVKdDftpZtqt88xPxubx/h7QmFnMfpVHYEvDFadb2tS4Ezxzhi7QGhTsGia8bFCVvfvE6lBjsDM
tWE6uDF2GLt66Lr2zEThbp1yB3SCi03ZEgADhT9nEXdkIFmTmHZ52c7IprRIrSeP8PrQsEu818TX
3St67lNCuBxTpsYD1uWip3tcA3g4Syc8UAqVjI6R9nN9nc6yBU21NlPvb6zRy2BdjxsqpIO6eNb0
+w6CLLAd+1SvakYpzBuqvQOAKhZ6D3Fpb4qHzjV+UmhV/TtmLgBcIC5kDgFUm58ROHX+Wj5wtRmu
seBBsBBb3/IoW5+kYBJnok6+PQ/a+J2O+rPeUbGGueZ8T/VvJZmu6A+s6o5ThOsC2oUbzJJPqLl/
fBW9zfpBSD4PDGj1LzZEQmMVS/uCBXlvOHEivrpXwyAuicO5Wz6IDVbY0BksollyVm/RnH9FOZLB
1I7epByLj8dHtJelT4FpME+t50BiLdU1JMIwMpETaifNbW03Cyd6/nLhd9t60WPgXuKhL8XGwjAk
2MS+OgmRAT6TYUTybiwYU0kpWAKKEK8cCuV7LbJEpOA2Md6iiR4JkjaeDD5gflE+JzSgS0cxMdqo
OQuiUJSnUBkv59Eo4AWRhEE4zwd7a12sMEq+Nz3a4jHwJNqbQ42egAJYuWaLUvGyQwABN/7uyBlI
JEdBTAEK6c7TaBepKma9Ke9uqN71eGTjzv2pKZiWKQFTfN5szeSF9XPaXbW/bmQxQ3imbNVLDBzz
Qi/KY99Qg3xzpyL/7xjd+1AYpktUJo3yOliXk/7tdQpAKmF1Z9iHEEYdC21qkuaxTwJBTtOVHqSZ
a2SSbZ8tlMo+mocYI5BIxLsPoc0BxuPM/Q4mFZBs7JpkRu+qq9o/BtmMVWLdK7jCzcdHnv5NdgXw
UDZmLdhYEjTnSTFFPtVPaM8osl+R+25d9Kb93kHPKX+1ldlg4qHZOtgESlc+4Lj92qvn6hRRreQf
ERXcuqZb8zgDUur4qMCYKELzaVGDZHnRd2RZ2PSkxqk/LWOfcqpcUMN9GRjwRnNYClBZ8FDuHYjS
kYpIXSfzL/0wt+nxdc3YfTYe32PQ96BVqtx9T9KVyrr9QcTjmbr4xCD0w+dfTrpGJrpzr/J0jnt8
TA+aYM/oxBtJE3YhdBlIDQgzngPbDlByLuJS4r3Fruv5Nc2MpxLWaXJKQ+lUK2JoEbMTU/4QFeRc
n1kQr4FQVskx5Of1hDl//JkVpIm0wUiwnnNH+U1LtMrNur+qhn0WCNoyj/PeY/V9IPZBsVS2tUeF
KocoUIEQU4/TSCXu8DFC2hP8lcwozX0L3Qvspyig/Mh/iPdROuJpv5E+r4PGRawDOAWmiln3GY+T
zwZL/bP3U3O6DYYtoE0kKhXoi9f1FAhYtFLwC3CzmhGSiQHn+59x/576zXbQIWGqG59P/yGqge7V
TxBF2aXXP31lBcrTxoMK+I1kXht1dIYWIhRl2SIS1T09HAKwWv1diGGXtoJmiSlRiPdJ6Nqh9Vlq
WM7d3u3j2cNKEcqVyaew7yDrq/rGetYNF9FAjYAHbXi+SHcPfaEwoJO1oLgaDRbN9E9/imGsWCEZ
6lB9UMqUeJQR2+Og3cOhf1rAaAzYYfFLVUjd375EeS0IdCwm6tXc2Eu0ODWNeORaASlWzRq3OwbI
2evck9oxbclVqUDfn7JkxG5tUU0dEwt8SRvbXCAPVJwXm7EpVcOGpF6htjNAnCb0FOZFod1ByjzX
zuGcr2/e5eoipgmaZJcvE4ZuMDKYwKnl98F1EP1RtrwRItzpW6SfUe7RNOGOqMfZJNnb1R0Ym7Yb
NVJ6LXjPG623f86r10QNNi1+IKCfu9lsn5BElTBdzHwquZbTAdMdSsOpStHvjXVl/O1/nRrStz9/
QVfZxrg+PhmIOEDGPLXYrZ25z2BJXgLbV4/6NrtwOAcxlbMX7pXn6mEtHoEIWz+L/Lz51bUjl+Tr
Un4mby0Rya0XcYf5wZGJZHCHK0txVJDx9/Jl3qCMc9VlksU8/peih6RjwEply34RHoJqY0fkriW3
PhZK8xuxWNWelwO8kOYbTgIeb3Ul0TsenOvrg3rsjFjH3ifnahttqEy/NNm3joolBp3tEQ84x0de
HEHRQUnjoYJ3IEE+2KNNXqqgc9zUZxx7DZYQYxGt8YEjVUUXkfh2IFRANDLKeg5EJcafxEAqOEzY
QfY4+mltr6u80BC2OtbCoSxnSMeBm1a8EPyVSIr6qr28/PKRQIk2f6lj0/JhLvSVte2DvYA/Dfus
lnGe8UCyNeHuBO6oJB7R3luXqHTbe52tisAbpJ5WiNe14BSnFcxmMUG55RZbhtLeoscEgwDf6Pna
6MHocc1mfdw7EWSpBWy+Cen82+Pmj+LJJ5hSjkn6GIxRRDt2AyxirMGftdrwxAGum8b5Q73gG5qz
0itxNJcz6BYkRU68wNkLELj1EQS3nXN8KsNa4OMGY3fAv5fDOWWLzF0B/gLnSV1QZFRKxLBzPuO0
yuZ8eh6dn73EjNlgISEzn9WlN0G1jU0rmnWFB4DEAIXcB9tC6bFsgR04F1owU0oO1gNYeTD7nXH7
VF5FKO2B76esZpX3txmOd9mkwPvunOfRpnp48zNLTSbAlgJNCuqLFNkayjvX1l3MRwo+HaCCwQh1
GAUQgQSmX+QuCJ808P91y9XxdV+tBt4Kq+OGQg3wP1wnicuvaEkNYIx4KWWF8/nzchowKsmdn0lp
I82FgAkIp7/WKb7uZlOgLFDGbXLCbwIMI8HhnX3Ebwm5wpUG+eVt2H9O9Nr/2p7+I7VYIScwt8GK
vIF0+k6GvxtKIAYU/kEGeNjgxQQ/wR8wijN5Bo5X349hNyw443bHhZ9zmWBaUGc4QURyqhMQCtIS
kxUD8F7gE65883Xqro7Wx1mxQrCezzAJyx8q1uvoilHgrQKZc9/jTHGs0US5L4yH+x9J57WlqLaF
4SdyDBUQvCVKMmD2hlGGAkUFxYA+fX+z+uzTvXd3VZlYrDXnn6Zi/VCRB6jn+u85kMFFZno3ViHS
36VxtjCqVY558EE/4eJB9HJngwHOv1kzjwmeGABBnx9OCznBCoO/9ssKONUmzjTy2+lXZ8SQAkAb
PlYtgs1EFp1W4xK2lbONYrfXEz84d+UXFSD3sq21sVN9KVFzc/YNX9vnG0EAgK/HZvWSVHU0Q7nV
TN+ZtWVXAKiFjP0vf70Kpd8K99hGQhnzRNon4prmgaLhTqqlq35Ia0n5cN/OI2psnWnk50GBN5lL
nrDAr7K6YWUir8DOverHY93aqeR6UzxLglEPsN9ASsRieTMWyGtnjuedQ4/8tUbIS34r4sLilqS2
0GszEhLtkjuesxsn/tlFx6My4cxsGfyGpg3s9ogHq2Z93WHuHZ9Z3dpw13+4vaejDCEtzcPRWnpR
/rWICzhxWFttUE7n/lOs4PE/Xk8jc/fqzNusjQKV2PNuqyqmF94oVpDHqB9mSBE+7LkhBURrh77V
7bso6bQBN3E9R8SEh8LkOAUk2zxaWNZa+kCwQHdEQ4AXHRP1RvQT19UKIxvzFRRLXKQAcFDf38+w
dvSGwHkNzOfMsX/5Rd+Fdwqz3xnsuEG+ToTQS9SmlmFp+qhFLpDuQqtMBZHcVIyFRgbk6LNJ9hzm
c87hUJs9ICrNPVBj9jSDdtvOFKJScUbbyDMx/VjPHudbdL/RqhFNVL7BV3K/1kiMG9GOty377lKk
oRk+jvcT3Fv2G+kkq/4oBy/eEtwnZw7wq0mX/Tq8Mv9eANfnhfkrg0/Y8PY/3CDsR3H7i/alv8a3
gtn6I5btgZpaQAM58f5kszUILK4ooflXm2FoqIXttzktQXvfvTjQNDt98MhgFYSOZTbIJ4P8yvBW
D8NJvcQk4xDChiR+eE6cYY5x6BXzqn6ZE0OBBN6iU854LZS4NCYrwnNFLGYgV+ZLBEjLR0rWGxFe
4eIvK4nwPBoaNNDozxbKA0IN1LttwZcgXnT5RQRhN9IyPrfvI2ZCg9UifWqWoSh4WpSD6Vwd3lS/
u/1MIZDQhZxJ06G55e0hOvv6FHEqrA9V7GmknkJKzA9GSPa7EkO9+Xk7b0+8xE24ffgURMgTcFk6
jO6r7d2BfAL0gFeEcwzykuwBdslNB2Zt8JK0FWQVJjLJ006d11jn+oZZhK+p6tyChocYf+LH+DGm
E1iXiPlhX75R42esVJ8atN9FIcxfzLKMmEn505EIniykYzZze7NpTQ2PCCYHDcbsdHR0cmFraD1c
/tIgJLh6sHTGDRZRv5/kPe9ZRdjS90+ONvwthVXN6+mkDo2E45hRPOSx4cIiVb3igxQ9fQPnQfoa
lwfNhpv9EmqAKZ9Bsy4YwQNQmp+TPvTN1ymLTYpotlJtlQ2QmXDP9WG+yDoApWutrjPi9idt62tX
vkqgDdPrMIeKoZLs5Nl99iViiP9HwMun8YMc49UxyQbn2RHFzOwsuf1HoIgsORLW95uPP+LNQilH
Lsj79+zL+MUnyjoYcGZSk7f43Z39r3ueSd9gqgskqw//6cgYXToGUEM2fTQBYNFkYH7/ROJnFA9m
5Y9mOlkqo81i8cbxBajFJtG4SGYAypWdOiEG1GpgpRwD1gDYzyrD1wlZVt8W9RpMMn/95DNJSf3m
bvZBWdBXkcgFErN+Qhvro3fQJlsTlzwl66w/aCc3RmR6tCYkmw2PWz1S4w7GRlpSgx6mWmlIaT4T
oDCN4LLWXh1ix6f4Z8QeefZi86gI+FvnwwcyJXRUH8aL0vGan6jNPXrCBmVPLeKYrdwjjEHuV5yX
3GmLNwDI1yVRGKbhCuvn/FYHsUr2/Zb9iIHZcSG2WSjsTejBWBrWM1wgq+EH4GA6LhcY1usZ61vu
ErzhYe+ghT0L/gpkDwGnK5kXsO4zYRX/GEU52B7MZrjaZ7v0Cg5KQGYCBcwZncwgn7R8tqOW/Rnc
Y4ZH2djizJ8bEex5ko3Xp8HPlChDBGl3d5WPGzQDKPI5+owJgFIxzIZU0IyP4eKKnUObqh7ytQaJ
o8oEwPq3+MHuPsIukoJuYvZHu/mRxp51BBCEu6rN1EkUTisaqbfG0JAW4fTdYRuJLrf0A/UUiiDx
1rRmCuTRulzWuB1bJpdfGVPDhmL9KX6vaOOxtcT1L66E+E1sBFkOHmSqQbMG7PfaaRRgtMDPu9u0
SP19Bi9ed/yCCJOFQzjl4G19iU15uU2P4ektTPGEAbKt8bCb40L1iNvI734v/vYGKP5O0RNNnsW3
HbEBIaC+AergRW8zOW8FI1L2bfLhyjD9mtIdzvp4NrmWJefT4MQ+hwiiIiaWHJd5NS9G4D2hPhZU
/MI7ArvDY3UlAZ5kEaxhSBV15L+Y93SW0d/V+qXOt6dHt35wWgiD8n8cX2iQN8WwbGJEysighiUg
JgvArbrA0RWCJNAt69afwGhq8/OCzoPKVgsgeekG9ODWc7o3Jz+8DG5SOy0mH32WI0rQgwvjpShF
Dg/ruP/Oz8VYLe3sFmTX+OhqiFV9VG8GWE5nm1JpsIAzIllagQqTcDgXNl0vR92jWLS3/KD6hNF+
USvpE06oiiwzr79WQxAH3s6jcHi978e8CyTfthCYYmNjl2CvOt2Zg9pl2SPDAyRiJ6P6J8HJ6jPJ
AzoO7PQ8Juku9YqQKR7qT71QkGrRm9YEtlkKmQvVoiiJJedj5qlOEYmNHaaPE3hM9OS6RnfCORiA
mWQDfdjpzdpgKvUox7kJYcNUVpBrPZLKje0+hFF5H450sAPcSV/rzf+HNVlvttoN2eN4fcjDyore
lXEjesPEA06UOPswwwYvEHBkebeynotR7aJMHvXky3yZu23U7p2jvHarJux0F1WJEOm4zMjWs5vd
jWgaDmydQAmrdbM7K0gNTrc+/QD00aIGGFoo6qLb2Pc1ugAS8NvQ2qxBbIDIDa4S4wN8m1v3i9X/
ApWEgiPs6qSLG7QaHDfkAsUcgtfcK0gMhREtWQZEVmCFgn/H7bAnvYiwNXIFSHsPU8ZdAQZytlHs
3eMz7GgARMe7fwMNEvvdC4lGPr88ztF0gT0n3133vAww1S9H4y8V1tdH66IiVlUHNQark9kzyF6g
Sca2/8L74FFidAHCCLlMKG/vLxduBKSKt5RhtPmOaek7HdzNXdpLt/2c19ehcne0DrLI1uSIjfhD
pXU/J0YXLsK6hDzeU3erZ8wyyzQf3I+TETwHJIALioC+Rn+2/+6ByMiEO9QJJhH8YSBRrdzOZxAK
Fbvx2ykGMEakVGEsQrPIaOZu2FL8ZqlTG3KAcTMAnG2NMWl7uua/Ga4V3HkrTKP9PgMDvMSEmn1j
nPi5tf2G8TS3QWt63ZNquNRqpwjR5L22RnT/WMALNDXF22wQUjKwlZRU8tx4VO+ezlhgtDkK0DgT
HLp0N6fu/EmOEtXBm9A6q37513KgHd2sco09HZbG/JlVBZWPsDy3kAMZ91H95OKSQUKkEO4FSgBM
1QQYdoAlkNbkQzIg4MrI6mAHnfCV/Ga/fyjNa6973GXwXEw5f3g5scu0Zsx4DOmovqGeKBSMbetF
wf304RHae6wgQDIIkJApFoF6MFRp0mjWwJw6lceLLV8D/R31yjmyu/5PQ3Rkz14X84wdBLAPkWEB
IeC+b3Ooi2th+UjqzqnV0oJrx3o+7VPpPy4xLPiFmb7DJpuf3PScFE0AvdHpYGVBXNTZ9Mbasvdz
m8Dx6BgKAXTiaysEZeFP7BwFE5wAdBh3SepKZbc6fPh4h59fRDsWyBpkjnnaaQwPLmOWhZXuuz4N
GOEtNhoT9H/YB4j1uvqKyANb5n1KSj6VWpt67eNsP5TV4w9Bn5lM4nXuKzam38tvs4JrypLLMCY+
ElWYi/6/Ndq44A0pUq1adz5cUT49ZobPmAC7NnzofSfFeQRTQNdHlAEvZrxsLG98KOIU+Qaj9hDr
QTFN9YTXKbAaMkZcj0EzbWZdsReBd4G4pdQWhqfv8HBGNwdd/ghxODK6t4QVvOkK2sMwtmMfs47v
MhnvEyAEBNURNxC0NIgEf3h69aShozvaNcO4th1kb+geEU8jEUEO4WAETVKkxTM+ybbzWVzAvs8U
g9X+mYz850Ec0kgTZxJV/R6+RozaFWPPcFt7Bds+wgOnnHfC07TgPw4sRxP0sjfG3dNHkOQdJ0yS
BUHq+Vf+ei2gSbU8wfsRe+l7Y9OqzCgCT+t4Sw7C4PzT3YkeCp2bdRqdRq0q8GfHg4GVYFi7F8zI
/mdUr9UZ6qf2vocWPreqAbM4PnCcex0fAu+8RScwfATo7Bg6Onnv1GlDU43C20bdgTI2X7Q2ZYQn
r/c37fMRHA5kFCWJR8/v81RGhLkvrpY6yl5ug5JRtzI2lyXWx+Xo9RU6GpbuFWAWSdfl5fRs1Fv9
H+YQigUPZR3wK6+Z5vE06hhuwkjj/onYG0KUQCq9Q8Hg0hjNboK4y84gQ6MZn15jHhTRcO0qErut
Q7XswmzwEXvAcFY5B00nDTdlNd2YnmkDnCsaK73wEiIL1bFhJ5e5f3RuWGrRi/mJd9pW6M2qbTJW
Z96yCQCSCEDomWunttstV3C4yiQNu0tUOmmIuygiQLCInnVwM7wL2QG4alddRn851wV78YKaXqMQ
d2USU29KfpFkJ7J5LZfpoIN/TCT1J5/FKuYTnYMpdp+TLdI+hu4AME6P5vsw00MwGPTcOdbRATf0
23BE/9qzuhBINvsArZZCVQ3TJhpX0ZyqkrN2SSQpnfAxYR+5peN26R4e2wJ20k6bICkl1rMijtR+
bF9hS2X9HA0HNZxmq9lhpmApZbkjAXoVXAiynG5ekQ+E86XLBe1i8B2FwEz6SR+zW9QJtMn4Zp8h
PeWRdXXAPeIfmEcrIlpLnRJE4R5yAUdR7aEOIHy1bdckyWIhiw8IOXmeOPF9BVSOlD+hqbgzt5Ch
EJUDVNyvECUzixWlloRWqtw5J9Jpi3lCJNHN0iAeSBOztrKH6aDAByVh/6MOAIobjXHuIYXBfcj7
uU3gghajTZfYFjGS364eTqY04MxEFwyr9zUhCW/oXtmYac2Zo3GxfMmcnz3bkiKGvJNIiemK6N3t
LGklFyylAk2jzj4Y76BlCbCpWYk2fF+tQ6KzurFZvy38p9ncuEYHxOecTluZPwIIdkIj5N4Ur3sL
Gd0+Af/j1gE2MPjN93tjzH6HalA5Y4b7HjzdinrEUQQB9TVjO4eOMVJXjVOM7wuJso+e+ExzOwKr
9GqbxbnrzppEd9Sj112TnAXOA0NwsiUc2O3YW5Kr4cslGsw/sEkQCJU5As52lszRQPs6RgW7a+N7
/JtxmJnG+JD09mB6dGhsUI35PjlcxaTYkPbD54/uWnA8c1SNt7PZzEzMmy0JXhGEJZVSmzZZdx6Z
ueNzOXHxuUz8eOmxo/goZ1PraI21SbS+8SjGGFDe1p2dc4nMsQYAXnoojQsyi1FHtrZHQAsKG48b
+bp9wLRY7GL6aOfdXuwO6Vp20gk4/ZZpDm+HKwb8Q5DUZvNMrrYGLUtqb51zj0DMn90TBniHahhz
s+X7x7nnycEegP73bNyV/BZ7S123ejdA7tQdH72SV94B66YhJU3pMxzhfCeot+8d2czIgv/L8ojJ
mObgIPbYiomtu1l+Pk3u2xZlC5fiBTrMcu523GzyfIOUNwOQcjboF8QMWFo95Ja6oNf5DDJE+CE1
BlcSNRGz2m822053hT8BUab1Q9DOZIjz+y/tZol/DMbBGBIo/oTiAMM+MvyGam/YocIm6WcRLUHa
EUwzhu2Pe6AqmVGFd1um73ERFI+i3r8JGpfKb1iiW5BY/no91H5+FOttt2Saz42kL1oQClAjMDAD
MSQqavWp4jK0wpa+e5MmzLvHEN/HZYIiCGk7e1Z/VQ7jar2tN1u6CS5Rx+DoNX6UCLmyhV4Imb45
ImIahRifEdp1w66MARo5SOTKuiOF9ihPjkOocZ+nQsV4ZA7EuwY8QCmGa5NxOBZboVosEbLUBGG2
qV2OECV3dlYOdZQLpXVVwd7KMoKVKucthF4EcX065I9HWBFQRFMVI8md9GwGnq/ZocQrkP9VIAfO
I9rEIn5CZnOu5MVMw62U268jxU7SdxLv+TSvF6/HGW+ddbu2z79PFSCgmrCIEFGyi5vfk7/ERlPb
mvdRrGW7Y+sGimUC02t3jVTPXtLXkqRtMgSWIymKsCavFeu7ILZPIRko+AbHSJ+Tzbp4rjEJH+NL
LDJiFMAQL0saDuhw4r7kHZ9G1DhQqy8M9GY7Zf/GREfDeeI8prToQNZcwyc9r91et6yzLEv4zP4M
GxX2djHvWOWGOQCZqSF7lH/f4hlxMDYkrTfKgYol7BtlScFlAhyJX11bw2ttb677Lu5g48BTzikL
fZdWg2r/kMDV0pVSdP19rlNmP0vEELvUU5cbmMaXjShUQqTOEtjZYTgZruKK7dKfPTnhkUdjiXTq
zIWgNLD+voccScIrNUuog3vfTtjK2NIQ6MDQsP8Td7ZHJMTU1xYqGibpwDuQ84kg0ywmHJZOvmJw
mcO94D/668Jw/k7fGSbBCdGSVM4cvBJ1fIarhahLrgDilp4cY2HwsokYkVrDh+CnjXc4ZEFu3/AX
cVDLTUBvW6tutz3hfhBTrBB0qMPrBKrlM8dXEdZzaluPBD2grdl39o3w02PBFFP2RQXiqS/hl74F
s2wJqubQ+dJDbth2WPrpUA0ghp+ODizk0XjGvYu9LQYcj4TJ8utmQVoBWbAxwf9wxxj2X7XxxI1o
qydkWY/oTgY8ieh2FnbBlDmGMA+b2gDLAOQhP6yy7WPoNH1RqdudAbkmowJfvwUyQ3osn7ZLckj6
u8XlfONzP0FqvsLDI4RlluuAwZUaoGA5GWQOPvnwuho32mnZQ1HNB2pIuvhstiWBl2GsVv5wKFwI
zibY7YyNYjg+PEZbHTeDzGu7dyWsmANZUa3nL0HtCOWcE/ktwqUA1f0lh0ATYOgV6HZ0JkZqwaCf
3y9xyZLoWzvYa1blD8zLZwEomFB3WPjEZhkWUU4DLkZwHEiVRVALaPbJ/wh8HOP73hD6+yPVV+PK
383Bthl+E90WLba8TZtHo71FUUYVRjXHAOvhPcKgzR6FtArSz9NA6pCHIGIZ0k6zP1GPMM6IUBAB
ln1SzqmzvJMk9A9y94i14SLFFBFxMPlZwJnDK5znLscIjbJ0DKnNVGNed+6mPoo1GXSI82b04lQZ
cQtzxBUbvkY8hFRdGBdM6oDT9EZ/2TCTrpyna3ZFcNWpDJ2l6aAaD8/T04gZtWZLai8HLh4P1i1+
cep1yMMxj4m8udHWT/gWxgiwfIa9tbyOjpx4fahRP6FFebten/skpdxE2XCjqNqNOZVqbj/77abu
zT4QBpNkByUz2+vHoGIsrZxz5217/aIvYp2McUcfekRkqL5KYfIdvqzUxd9GkTluTykOKWHn/YRP
wgbz0q0SAocS3Dly06K7YSwvkocLKSl8XAUprRd6fNluLoyNygJhO4i5d8VHJy2oumZEx/a+lN6A
Xfupc4yMzvZfCzggyapnXZw39+yFDH6oJCPueuJi/7oKswd1IpYbm2OJD4ev829qSgmrlotkbmMF
cOSHNQiA/qYEpQ7b2IN5EFRMw5r3YKL2AKVCeP0tZI83giixpvuUHQqxNA2ONDYHiCTVvlbOeZl5
98F1SZeUfPaZv0tdvlTbFN62zulSuxjs7N2LiPlL1PGMKSFvywaW/e683fbOGF3AXH44g9yX81nd
KQuIGO7tclxNBKmirTeJeFtL2C9eRj1eUl5ZPZLtiVmM5L87AUUzBsaHg2jiG5AJd148nHx4JLMO
304FwaBgqO57P0M8Xjgp7U8fdQNHHo9DeoiZPlGuOLIg7tiWrKddpkTusTrauy+P+OFb1ik8Xptu
xwAPMhkwwGQqZdhB1/cY6Ww6qG7xHYHOt5HzLt7smW2rF3Dj90cFpNErOib8e9IadX/vUb2Qm68/
hZ85++i1Z1WE2ltfIU+17jNxENJJgZijNovFs/e2SPTmouZds4d6FMuhwaSe4RlVFUcjs6ZaU7hd
N53co+OPsoNqoMQZPR3p715Ms8qGRDuMGCcCok9sQr04JnD0Pw2r5BUx0tehlmW7dNI1x5fVs0aA
LNCVL5d0kIg21l68GZsNF+Bo0Gf6FMLZ3EMAV/PfSQhSQw4pDRHBu7gDB4S0vAnMJDANKoOvtcyY
CUVxcuCziPubTKp6bpOviSKY78VAhrxWMprh4xCYs/CAyCzke1KtjdghMZ3AX3X8dlIJnh22XOGo
Fujfh4vwSh+C9XUqeZkzPBQkmM5bY7KBwPgOJ9Rz8+fyHGt495adl5M6J4+8Eq+XME56D68gnu9y
wLQq2HJ10p8KpdsDz+NDRmG7qPyNpE+fZn3updGbUCROTN1ckKV34hWHONTYXoW9hOKc3NDCQJH+
3TbEko1gvRE7NLZL2U+w+pOsgs4699QhKeVcVwWOro/UFnpY8dUhrXWoMPnwuDSYx2DtkcInMjCn
sMnfZPKMzaQpRFQmj7QgW2JMvBO9pXeKjHkdKLAiPB1n9InvLZeGQzS/DfAWPpAHr7rsl/vu8IMt
yamhaeGExjkiR5ghkD/4td+cIXIQbz4S8PlUjEVnj1/WKdaYcN1NrideQMfX7DLc5zHckbZvRWqi
jGuoFTjYxeRil/aFn+vbPAUhS+MT4AUsBa94v2/GiBEoORhVVGAcgn1l86SbfQvpfWVmidUhrePF
rNzvdE/mGLe8KAt6w3LLvO+Zwizs/sCYn1fPQN3cHOZi09cgJxkxBIJcTzYOHO3arqAGSblrpMwH
+YOXNQKqeGYuXN3XvsMOppBEdh3poT5QHYljf3BEIrh2sfRv38TSPqYPKnX6JIqgcSdCZj6UrKIr
CUry7Ucg1/tUILbb0PhFh8kRRJ+Qro8BKf8S80RCkuTxf6Myaa1S7zRWA+z9CLj40SG5RXC8HK+a
q7m0ahRAyE04yng2G4DTJj/aKQMIdW5C9gbyk2T8OqJSIm6+3KJs98jwKEeD1J/xfiZaSAEsj6CE
gCPHCZULH+SM+/noUPw4YmdE6exhaCI5B0hhSwfr5VP5Gko/DmPqUEcOP4sxHP2heKrvg+74IFgX
B5OEEDeUW9RaN14Tz0sgt/9XCYe2GqjAsQBGsTg0tyIw2LAfEeMMsoHdGddmcPa7wQfZRG8jh0kV
qdwR/MOZdYbTfjugk9JHq9Z2S4PImC2Kk0BuqRlNA1W4Qd0mA3XyqbEm/SucnQFJYKncI1+U3Ypi
ELqWNiq+zeUFU1VSCCRlnACH7MZkMpEubzPvgCPoZY3vDJhP6aAPBqiKStoVpy2h+zLLnqKEkxn0
Z86JK30BJeaRkxkYBNX+AImufBpICZfXZeFdPMO+b/tOGlWDLOYTNOyeXb8oQUhKejH4FA8sgF7P
V9f0aoZ/Xd63IBvUMLn93VIiUSZ9/9RppUeTwxvgVx1fJgRjBmf36RGAR/JPD3lF5QoRXbEJEX/O
Zw0Fam6/7sslbWBFdh83VoslAPxxdGjhuXJgak5GH4IQbjsSoKmhlDcCRh99bcUlcmJAUIwP+gQG
XQwfEW77BQIJjoqzD1BBSQmy/nQYgvlw9/u+/fsLXYXt8Dg6w8K+UV1wSkLsY+bs+3bu1YM7oC77
cweZAKqvQdUnrEaZ1jzen+hilfsnxQKJyP2SFBiSnZh92Z5gG3m4/cG+MybIZa8Aa9HBUZFI90zB
K8jkCAEDBLPf9pjcTs9hy99fsfcSu2G9+a7GVb0HawrhvKtQEZMR80Pr/7cB3GfA6CFAuYMWcUw5
tEg9QuCHPcZa9YLzTBbatmVeZ6KssC/Ji6Bq2eol/agdK1HfhYJmibwo15iAQEypx6cKMBQe54n4
skuuJsZscHJpL24kOe/ZnmPiU3VJ36P4ssgy4AT9WPEjQuVBPA/AK96lPaoExgswMdIEY205LBeq
QZYdjdIWYgT9EW8p9TiL+y4aSHmz2qh2DHY+KBazF8hzsPuhDomYLqZxmojQiiGXyLYGkmCrTSV5
vRw8WCgpwx8isN6XS/YK+3D7gz5G5oQ0LrJc675Dojf87nuO5PdAwo1FOMFctLnuQwD+SS/YivEj
OJ+kDxT9t0oaF+0yF5oYD8Y067YcrtRHvJ1Bb8Py/H2txLyAfmdHoCG9KATOD3sTi7/lzMBg2VQV
In06rhpQkbGJyHsT7QP7+594gwOCy/xddRjXFpDOdfaZeVKj/mBsFglmDRs/H5O7kO1EXgtv3gJq
Z73olEQyQJFaiuF4TUQ4Ju1NgDUb+aKQfGDKZ3gCmcbMC7MksxeziY8vgIEYJ24ytIy8IrbrvRYh
wxuQsuhsLxwc2GEDbQk6YFDVS8MjNnAcTPRMmkvrCvfNpvj/laHowPdLARfDlSNDkVwoeidhCBiR
LNEZoAO2JPXl5M7dgDroWgHMU9mlBrKHEGSDMp/1JWuNfYpVVjJoSrgp/iRI+ROs+MQ2dnIvG9G2
smjlYcg4CEFPWD4ArfLe5Q1vJdmRLYGuiXkiryVVG/8BZ8GmuwFAeSOG6lHLSm0oibn8/Emkkgr4
tljs5RQka9LcIpQiCqfhoirAH8eww7ZP3tyXSTPcxX9aN9mnhCUQ8EEu7AvFElWxd5ohEmNGu+xV
7O+e724WJBTzFeRxPWae6nwzV1d+/q+/a/x6yN4lnx0HzJnhknyOZ2wdK/T4iI3+7iO5/58/irtV
LYZdoUamxMVa47fM7WxUx7NtX0aTvfHBM/eG0gegmkiz/ujkr7aKnS6eQ9x+vFb2GyYW4GCzDO7c
B7eUYU2whoc6wj5uQ6RigFuQHLJCcv+4aNyz35C8JbuwnGVnGth0TG8L20OCCZ8gJvq2QxNlaZEc
d/yFQsctUiSc02xgL/cTpIwMWHWmPXhDjRmQPu+JAQ0ylpmkFERU2OCOiTAtNAHtgLj99gfqJQPE
A4mITrPTGPLx727W4XU+9HV9Pnzmxo9Kuo3FQmKM+WfHNkT62SM6aSI8A8cmraQTdewMqMl6TN/z
q52v+gaZ/gAvHMfM31ofwyMKDcq1IXcLPH1ccvJzF3A6bXX2dOvq8r8txKwcVW1HFHXdX3mjymDE
SKKGyy49ARUZVxJNFS4XyCuCp3pCIT2TTzUu0MTzXt+L+8vaNPY3tx8VHWMat7tBx6XKPhIuu307
V83ZEHnfQ3Hub/Aprb8RtjTHWJzX1bqejJhqbYc8p2S/wUbRgbDdse0zq6a/4hzY5XuVtY48hW9h
jS+uY57NrngQjuMuJVl/hTYGHSF1IG6kVwRV+0t71rWMX4WR9Qod1GovoYKCK0syX2tXvTh2RPAH
Skbt+eZXPvtYFOnDu39nQnqH9iIwMJxxwfFo/S1fI+j9dtwr9E2i8zALHqQUmwu305e7DxeWC4ym
IlVJWLML9PaP6BG1dtqqFxwTIcbb2AX5ayQQZAjKglKoKoshaRoo1vqoMUVEyLaFFaixqccWHRrI
YEubRs3kwAdBJAOqEetw5GDquB+H8gxPMrsDH+1tKLdT6tEkso7k+VpyoLGzZBO3YMhEJwIDZsPr
2Bjsx6BS+foVXWRRpRN5qfWPjqz8pzXqeQ9EkpQaxOJVDGwUnTGfMgcyvCwIgsk1b3HKorKjLpnB
aOPc/O1jnySThLeTc1JIfwpQiQ2d0CrzvD+GeriFvePYdWOpLYEyN+hBzuMe08X/D6fdUET6ccx0
7H1ogTesh4Rg56Y9iZUVYblbMtrYPwozpCcmoHyFIFgSkM2VPQiDgOFuQAyZH61V1zAzywGMsAa2
Da0/GPx8mDL446DUsGDGEgotthhoKiwNEK4B4wmGNz+YD2jGmGw6gfoOZDRym94Pda9oWG7lIY0F
GWC82b2IlIzRpUMMpuwS3yUC8NslUCi+gU+MsGQ86lr9yfPwSt17cbPMhZQ4Pwbt9qCjOagAcjyy
pcfN+OyJHJSWhyhVLknTilm778VliOl2OKJGp1R9YL/o+rvE5fwOKbsAc+ntK1shl5B+/SZDJm2R
pWJiXj0XWuZVxENzkwCpp6PUa42KpMjj68OhU9ZXBXdxbrMKUSoJo0mdz6LnaYHgS+YUKAFGv5y+
nou7RvTjbTkolz1YXXysy2r6jnM4SHIQgTJg/FGq0SLJzKfNK+I8oqBse6KCr7hVBPT4WFQUU6kF
dY7qfocNXduBOfspT80hwzfInogsxZJGQ0Sf8qIAUXuTp2GxwktybFH0Mt37PENNSn8uYCFFRDnq
Tfi+I7UMnv5pVyrUrvdCW/Q0v7ovDx0T/J1uqD+yBWdUH1XrmzxDY9LBsk+kHco4RIsT7lx2vACH
KfHJHe983mAbvBR+vjfozJUo36MA40e4WWCQoCxeNoAlGOxmw43LWaLjBllVs5QZnO1BcQm6uHGs
Nit/raBsrPyiGXyGXGyYD9RwCXfK5nLlLoX/kiT7rP7bj/JZs8PldvtFNNqbfDFUAuBoJqGXX679
ZcEHQIIzFvFpBt7Ee/eNDYZLEQwz84LgG8Ojbu96CEz1KQbwjLj0x06fnqNscbdp5zrB6zP8j2al
MX6DGsVwsyO7UuJMK/9Cgiki8oNQQSLtEWhX8lpL66tRPB8D8OMivsxRJh0P/NYFZ0C1PaALY8c/
UPe88I3De5rpHpdtD18e/RmZ0Mv70qBBVYRfkbbtsSSLrEuFsm7guw9f9rdXeF9CkBRzjWpirsIx
G/syfgyyQzomVhkSiBwdyrgjhC6zbv5qQubaieP7OEkMGyY8dytMLnNmlqJ7KOeP5U0sa7imX5Rt
zRaVAHNfHUxXFGoM9vxrIQUnp1vI3Y58TaBX17XjMGTgApAOldAYAN1e0CSI+oc7Bpz+xFhgFDTN
kq6csoVwkhBU3Nz1/1gwCszRq23egF198pGAi9Ef3EWrjwdzgBg5zQbpFS64oKvVunOqXIQxlIbq
uFnywPVc5mE+wtawYV5qAFoRt4ZSDNLQviiHpafPJq8tLr4U5rkZkKTB1SK1UWKKtHKAHuM2T8fd
kq67nBAoP1dEFYSIDqnil9Gz6BIxaB8QSBZWCsMDoTV7JwhNsTiXkwY7DQDJLUBkVRMzULlQMNKv
d+4eZF5JlAFlXtdljh9uKPYGWhb6lg2eajUfoOLp0oNpVgGjyqVO0q/zTuBcHgSWXccatwqZzDQZ
vYmyy9GiTjDRXpikysLm5ECnNTDWCrUkiFuibC7PSab7GQwy/OjgtMVGOdI3eYscLLz0SJn64N6r
tmLrN/eJYfDsELunNM775iOl6xOWZR59hA0Ebd3Z4fC+gUe2PYIbH52AUL0HQ7xp/FYM/f3GSHQa
iebTjn7dIV1DJpjW4KwPS6ms2+px9CvAEtAbgi8hx9zKOS1Pd7O6m0070OdlxXhLhKCDFsbpmsim
u3vpAl9fi4Anu5N1wUWpJooHqU5AC1Ru94yV0+rSZ5xd8taz3LkxX6RLPN5POnpyAueDTseC+8mG
rbsPPP2yVwv+B1TFbk9fVS7wkB8v9j1HaFkMpd0W/FmNuxNBGxdS8ZwoFb5/xSsbYI+/J+1XyIQH
rSSKRqc/LToYqdC4y6b8snsUcNiw6YRqR508VsqIuXejNp4wPQJwR1vXNxGDMxogs4vf+wqYoNk1
fc4u974ii/cNPqR4dLR4/9DF5tZqcbIWPcRWtK9gleXiimm4nOHXPt0HxPTTPbJ1nz9DHun59fUn
QOwnqNHABu+Lo+I34tuqmGe+EzFwRdDqPFZMVupDSPztfdUKUfqNy90PWugx+USwIZ0CXkCXwMtL
yLjz7IOKTRzljFzDR4/mXY0fEiSBQPYzeWK4H9EIF6dpu211wM4FSskjLLI20nxt/4e8PsO+n9lt
RoEw4XT19huP3AWvT9YCvAWRbtzy5vVia2DgUenjLWSonJ+HLY/BIq/F+eqkuy8CB6/nctDaz1Ea
lmty69pmE3e4HJ5OcJx1n5wn1+DuMdFn3PIl0iEPSsNUt8UIy7XXmp0MB7mhDAH6gDRjpSDqDdal
bc4bL8jNu3f1WuNJapUO68vr9wb6qEv6g0XzJXDzCUToFE+eSOsBh7BQTVk9KO9Bki00rD+ZBdfp
MkOLWX5uyxbo/Qv0jfvkr9E6cai+275GyCsY8U9m2J/FIzoSR81zcSSLKSL3uxOmj6Cd/fZpYYof
LQ34QywnOfJfu/KUu8zTXV4X/a//QFeNqthUGJPFBfnVvLddztSPex5+bNWVAQDqDn0qd6MSveH+
0Pd56qxyMu86QCAquM4lbp0srUOjr+MN0elqnh4hbChnoSIBGC3NwTdglpDxzK5yUJ87PVPEdg0u
z5IIh5whpOsCR8rmfigJ0CAcyy3fbsZ8Cx1DonV5u9eue9Lsc1csCNWNWRAEfzjpUH+bZ7bD1P7H
0nk2qYptYfgXUYVK0K+wyYggxv5i2drmDAb89fdZZ27NqTNTPZ2UHdZ61xuse2BScPwuhndot0qL
LGNgYk1xVZs9LF3e9FP/gndLbn8ILgtPf3rX35d6iLxHBh78z7Z/QTezxYqqOPQvgQ3NrXaKfddv
h6zPJqju3jvBvvGOIO+nhwoZZ2MUFT2AnAZVKrDlFicw4Iq/wx/eKNbCvZCpcgD8u758fMjkv7eq
muLgGzFQySuAQVrlU9CBfcr7pwjh/Jpup1Y3Qpqvsba+/36uvml7BwOHG+xrnsn9V+OSR2knH0ZR
WE2NKrngeQI5KLj6l8JI6j4XYv9Z4rmjp7sQyagOzOyasVacIMmjkNi524fSVydcEgZHYk99HAwY
CnLaav1O8GGiJ6EU3w1CDc4WWz30fkNsdYR3B+QXTlUGexClIE5qaIGAtWowecpmg1SqakYTEhmD
ywQtdgBxInJ54mbQiRfl191lcxkovjytf6vT0+TlnbK2rwXV6Kq6XeeIVpLJT4m3tM+KD6u87Wz0
5Kw6H+cBMr0uQ7g0aGCjZeiGXS90438J04aRwhxn9hMvxb/O8h8I7zkd4pN3VtUauxsnY6zJXPTL
V+P5c0jO2lg33C6dj73e2f5xXo1sDpbUpbAmXPzr9Y4RenfjRTK7b2KZXnsX/BXawa41OPVcvva4
h+xIJYKrnvpMzMrfrnWqg1WLkebO0x5Od4W/TzT/2nhZ9ZttQN7GFQ7tZDEz431Oerm+87aUhqSE
H8Lv5MDUyWtSLa6iHcyLuAZW9bCHd+7RGJNbT1cHfPpUB0e2YQuFc1bSqEmRxIQOPLgjVncP5Mh4
SXIk4amGZzapu5egPPok5AFC/4FqcgBN6jcysQdCVpl+vShTYGpn6G5YWpBToB0L/Z8SqSPMR4H2
MSB2hkd3ZTkIwB9G8DekBKJsezl5kGUhp93J3cTZ9G9Ii8n4/49pC21u8tCgDLkAcwwawP6QXEKp
gil+7Bu5oVYXZ2n4hMbRReI7nRAKSKz4WwWAdEGQXbLHvv8ejeuA4wDBnZ0jpAjZZu8Eg2nyjiPY
6Yy+OCZRxwV7/6hKXmw8lqetO7i4BVdi4DH32w44AuIspdkMol+oMoB9/EpAed4D4sRMRILMAkIy
IB4BFSBEDExQpawTNFuSSFZ5nma9+DY8zrGGw8VkjoFihdcCpxebcAFRZkCirs2zw6oUl+Xhe3QY
7sLDEMMWTkNE5lQ/lmOQ90YKCVM1h+G9mo85YzMJtrcxrgnYqrdbdsztLsa/bmW42InNb1mrE9so
3jseV2d0GW4rdcyv22Q/v470w5A3ST+7T/6MMj3NDExT3ykWI5OlrlgmiJbObgdTK6CvGOFJxKZ+
qOOoV8D4DqoUZmBgQVIDRFD6jJE9pDUyJmnXL9APnyrzDmEGpdMMJCBr3uUksYNmp0ykg5l5xtbM
3THCm2kBGX37daO4jTlq5M69ZFjdOvwOe3efaxQAaZZCTJx/cG6taYLJ7fr36QfmNcqMt0SV+Xz2
8jyqUnNzRnJDnbahGuuuesF91CYYz+Zysm9gBds14qWJ5d8kOie6RxjzbcTod/5Wc9N9p9v5OW9j
EPCBS+tAn2vTDapbVo0eQySGl8zwdXVELZXrvFu7EIN3k8cm36tJKTe9ai1n5z3fhU+YkDfnu6xG
fP6ejbjUUz3F4h4ZGcTUSW+ygIvntdMmMsdWFyzDhBAe7KimnXhLffJx9beszTAkB6Pf8vt9pUKs
DNBP4GUYNs6jX9Z94DzVmuhqbH6cpbwWyD0Jr39pGJPsxCj6qGfX2suWYDIeRBDLsYNDeGEmcQwf
y3svqs7+7RTVXVlP9hI+1S5AGbZzRCVexq7raUXmtbzHKULyFMYlsyhVJHZKjWoOZsC4Mga2S8GG
/D4sPoBgIORZfxKiDLwFaBp5DYpJieZzb4Xrg8uIne0XZ9lbedQ/IXc6C89z47MfswVPnst2/rpx
3JvDSWmHbkampWZBKTk5cyo0L3bji1uESTMMWVtfd39EQxim+yjN5rswO0FjuabTvFVgMlF7U2oX
Kl9eOe46EGJhWBo9qgrh9eM5P8577tN0c22ymrbIy5QIxgM79VEYnxJuDPT+rGl4xDB+n5gt15+x
VUU1IMtFLY8dJzZM78RKNniuvKjO0Sk/44YTFE6N52b30fzaC+bG1clakywjivPGqsUoC0sW986Y
JNwvSCDohj2ScnHCwEYwjWXDmiY1VDZuv9zDi+iz5/oKoZNYjBBOzGePyQdrGFjo6y5vHxasLMOY
CPW206B3JQ/WPeFwvH+Vp0f6FT4f3EnF1X7cB0+93LXD+HCCcBdzCpUE473c3dnJzA05odE+b7Ho
93u22446Ue1hakHJVVYV0pJzpfHm0S5oPitUigH8qpiybO40GeC1iiBlbT99eP+yLFkcAbYM0G+d
1ILixHAzIkRbKEe4ptCDFaypc275lr/lh7Y8dgQvE92YqoOySfRfOoGwGHMqQJiFYNQLGhZCuuJC
sZmjt7I9fCt0Na6dScFou1+ItO8ZDzDS/ceEmTSMpBZgl7e8rp+ja47XwVAMRUhuHqMPj2jV2O3n
qEIJsTosdf8anSMJr7pHz7RR1ejrddn0vUkTYU86PI+O+QI7To5AEgXDXdhmA57Cq/oXyak7Jc5l
LHwz7+ULqCY9xUbdq/IQgE3ycCnVJ1zcFB3xIT5B57B+j/7Vvw+sBEMLeelUusk7REZM4gYb5dN/
8GwfLpVm+CoO1PiYNiCDRq4JI6f3xqChQePNHtNUeeJefjpxnFnOlOMn/cSm9/A4PLkCOOniy/Lj
tTjluPD5lugfPf4OryVnsqvRV4CZ0SkhL+deLraDRhx8n9yFoCIkT5y8Nod+ncWQlt9qiS0eZhIU
T1ylfB5dzp8WYQdB90PuJNXrAbzzHScFm0ZqwmeKoAaaNCR1tx1Ng+k2/3hVasFMe0Jj6/3cPI3i
j17exY6Mn/Td3KNGHYZzSq/Ra/JY9lDrLAa6j9Vr1HV4Lx+87tu4HaIJpw2Sdw/5oC/mF9jtoRTn
8qe+gyLrFEKZ2fMPKJ9/igmd9ThweYCXbDG7cay/GQfw3tjBMbqdKTTfio6BY0lXD64jXCH4/FOo
ETGpBZ2N0OrYu1+CHZX0XyLQwAQPQ5IRrcmck42ekXr4i8bq45nxKQPQZQ32KC6pxxKpOrEVdSVo
5M26gpnDwTBctv1jxe1rx7o/nwKfrQDT4+JNOzthHVGUqF4uz7+NS3F4JMYRMtNcx8CKNxxr4vFl
/AYBs4BYg3fS8FKfObUBEQRTy9mTmQnbP2X7iT2PePic3d+WyPDhkbqk2+9ds88nYlM76jpL3tfj
7BTfiqtfu4+hrPO22OiIoQBzhuBFObSucnMJ19c3QmlhKRhv/ZprbEyaSfAITjG7zF1wydeoifJ6
YsbH2vt2XWzRl43fCR5y9vMcKbjjODbC8o6Si/NoseDrCPClJg+NpNw0yaG4uXETURjQUVpddmhv
C3uw7S9fhfS+F7QLO+wfFGf7E6ZSnVpk5fpH5Nb+U3XLqUlD6FroJJ3gqWg5WIhV+pzdvDsdfP/M
eBoWZQ+RMNUpnH8hkw4f4dFt/TSn5epAlVbvXH5d7RvS9O6QW/CE6akmy+UrM8Q55fBx8ImmUwt7
60nrHVveXWhfJ2SJz4THp09LA9W6Q04um6W/VR+yr64s/fRM0IvTHqDCYY/oPssxQ20+RplX+bE9
EXn6csGiadj4ZdEzXbrXi+GUxm/5HmDLfXDGWAk7rfFRIW6PX0FGabnMthBhefrZxYsL+k85J2IB
QcZs+DaGFPujG8ZE4fIyWpselEfYO4zCaKFY7wWgxFV58R1EhOBg7ksrAetiZ6BOaNRiFr+G7Iv6
jxp7UMRbFWIcYHPWhVY4phLhcO/6Y04mvF2MX8SNPnS/kOjazH1lWE6Q48QkhNLmjfck04XZpN2f
PNAu5UBQn8HlguMNDIgnwmfiEPawpN3q+nH2v5f7zxndzBC+xx0uxveDohp1TA7Dbe+H1wGSSkEC
CEfYbHBBn5wbmBNQbZ9IWNztLcaMQzoY6WRsyzMtb/vE1OTFqVfFEnbCxzUqWPdJCjGkG4mC2nK4
1p9Rw95ySQQOJzexvdeb8OV3P4PZNttDX7wsoJ/vcgW9h9yY73UO54ODFZDp7H3sMTJtrCbuhV3W
PWfytQPYIqg2GiA23EOdB5TDt/OCi41TNqMvg4ghILYrRxYgAdho19MTgZmQUT8xjjY4eQfHtre5
dznMK0Cp2JtT3mx3Cvv8bP7IGME1BNGCXnGGsImgH64xNF53PeicmgpDGqSgLPlpa2NIpHnPrd+g
RbJcbZhVfii3REZNkI2v/rjE/GGucYddfm7u5h3WmG+5nbwV1XN8ecBW/wWx3kMaS6xucc5nqb5r
MTl/HZ0QQ6INyMdaEMX2xyPNqXZ6eagnJcZpNNNVlJXcnaBCfpHI4wQgtJT+s24PCSb3OnMEMvnT
SQQauz1dYV/bIkBh1Wh6GmoHZ7Nph1A3dz+3ceMAvFG+9kshW79fzjIO5ZbqzVkPNtsTzwPoPQc8
8PA2PjOuVzgrr58tjxhynj+sUPG4KC/90piSE27iUgAozBXcsdxYLo2sixWtWn6XVBWHj5q3KEON
lxO3xqX+ewk2bMLy4JDejdUydY7HjmQnxJRfY6AQBpe3GJ2DN/7+xFl1lnMtprGJuyG/e70FIgSX
ARxkh2t5WHFPB+teRFwmUKBzgUjEq8BMeUv6pmdwtxW7gpLT2WjRZv2Z09M7AKPvooF6usbX5Y0M
3tmQffjTMpx/+VUbgDBtXlyKo1rWLt0U+AKHWZeiqYbu7WaxG/IyGFpqeNQUVstbd/JiMsEalXjh
rcIZ6YhKi0n+GlP3m7cuAKVjMu4mExPJCaOvlx2xs4uDe54esCwBdIswZ2mUrC/gAroAEHda7Xly
nRbgX+AG7gRPJhjPO4TT/PtOneeZ6/0lYreT/XwI3g6eHCzgHSyR4oCjTPWHeyKCDSD5Px2lFvF3
z9ayuipuRH6Crnu8E05rfv81Gr7Qsp3yZbk3wOSf8s45UbEQQIewLHeMUNfUl+NlNuahNj4WcF/s
mJE0NNcB01IqwTrrWNSMHPRcc0lBpeW2GZ+dIG2nANT8fOHMGS9OtU/+ejuTBcCdu+tMn8ArCZSW
p1v0oAlj2S7Pt/679cEY9ORUtKeHH6JZrBhAbxfcTF49Ton5ZbzwrMzIniEvIYGZC+vrRJ2F+YFv
5mCMWBB5LOkjQCPJtYGVkPbC5IBK2pqhJo6PYAyfCUmmR3UsyaCnruR3mdXEdeBFsrYj+MjkORAZ
QSAgpQV56fHXG+993aHWaihwX15WWtMd7OJCJvhPDybEC9dtkcPflxBM3hO0Lg68JAzs7sGCqTbs
yIv/3ruH+SPX/zFImcTkTPwYeLf8R4pRCkEaLOBBH1ol+YB6wMSzobn/q2G5pZC0h6yRSF6oInfm
9/FD0lTQ/PZgEAaHAp/y9m+XPVFYiVGp74/1zu+lTpgGiyFuuk51Q6fnXMbP5AtEpU7jk5tYQTWR
kbXMn6EQTQhxXBSwe9oPR2klc1jC4zvlfrJdzu7CmBdmMNmGNUU0AqLskXfSe2Gm2MM9eXLY0CXY
a77HMJnZzz/P8Yc1j35vS7CyjfoQng90SHP2C5UDLIgIEpHeuKMb1krhs8BUof/C6g9b16Xwan4R
cSPUhnTHnPs766w6/JYy4GlQG2Etx4iXcZBsL6YnMhwXSTNylB/hRokEXMJjTChz/wSZndWD4Rmw
P8zuwhwweGnrJFg5TNPTJoZD3s1MNYPsWOEQrvEdIHXArnpyxrGk97/CPb0F58FmvYa30C3upL2Z
DpOHCdRIBhLagJE+U/j+ffNh4n+JYMoESNcm3eAG5RoZVW4F3QATvX2GXVkoIcu4/cZv0+Fn8Efo
hEKWgVFQPHLAAhv+qTwhwmSeMY5ykMHAS/MnP7iBnnPIn7ARneeyvZEXey94G9GCLd/LRUxIcrjt
udB7Gng7jxGzCpi7AxQBq+1yF+0QfxV4diMaZBJ4EGMTzKwM6NuiFOAYPQTtDNY9y25U+zW/Zxvr
NWg9X37yQ1k/jL9eqy5/MbTrFpig4QYVQFecQWC8YZTOJ1+wdIZjtURiAZFRfDF2cyEKH6GGi0oL
6reE1KDlGdZTdORo3pl99rUhH2ZTubfkCdE/w+JD6M72EFax20Fe2PO6OYP6Y9AFXo22BY4ZW1jQ
jxD8FB3Tsb8P2rQIGF4f6ajuqlO8IM5is7niakZ4QyPjUdEyR8mDOz3z0/9Sb2ObWan2qpkZgw9z
PXqU2jP7OOp6V868U3JE5R0EwZxmEf+JDtaOotK8MaeYL+Y4x94lWldm/GYX2dmd8XK7nRw/kTBM
9LHQDuDM+30p7fyZMJl6hFpAf8N+ArI+1MDLSOK8Por7A9bYK32k7VgH5IRmZcPJgJvYji1OG5nh
oYnINP+KddaLfwirzBYsR62UhQj3BNI7dCfJS9Eo8bT0iZEQTxYQAuu1rvePQu1SqH3xCPmBmPAL
cB/bsx90//w8iGMQ+OB4o+7nJSJS69sJnEIFfI1NK85kySOXkNad779+mZ23eDWMjzni2OsRBngf
CJ+g3BGBYjW91NaBC1QIpbqHiSwSWP4EwXSB08YUgJsj8Pc6Hp1BwHmLGTUz8fEBKzO47uEOSi+U
+r9ogNxFJcT2MLl3R3Qgf8MEh0O4ktgw7gosnxMuNfi6EL8HsA1HWopz0rQ97Gb2nDiZcD94BNaU
6VTAdIqZULVQl7FGCuzBky6RMiqk6QCJ2w4YQrrbTc0brGcaibegRpAahaJCMBysE+QhkVbaq+sZ
xkh0wxY4hpqHGq4VoiEUFxN8eSYmUUUNLEdJsNXKClzyH0WH0/VShUIBYiQI4Q/G30rIunCNU6IW
iKHEdBr2mzHRoY929hApQWyLdoOlh5IUXnHMaBcLZE04bCVbupeVNcZ4m/KHLp9/myPBFyCCVyF/
zX76o3oqfjS/dYlQNcQuUPVW+AUis3zk/NJdbJSIoCGTnPuwOCADxAt+cCq3WPtizqMIbg6eMH+/
v50Esoh/jA/IVv6YJfpDtMIa7Jj8HCxQujDp+ABSwR3Zsg/Pbs7AKvhPgIiOU9w4TghjhU9HqPCw
zltt2LyXwfmN1aIxrxOUIYPOtBPa06oYneG+MxEMSChNMH8F40N7aVOdELglPhcHdSsRBa70I7S8
p2QVwwy7Ly2Zkovg5aUWfVGlXaJDdBrhKYa2npE4rD+IpiJ3sBSh2EJ4J1hMFLNyHHP6xXKGnVKN
GgBSR7cQMp+IdMSm8YvWDW6iwVW+RcYJS4Ub/hPhiZWeh83E2CBKcTEr2SMDdA9dOc7+QW82Z5GW
nfutEIjbX8TnoUjye0LFzO786ndcjI9xM+6hLhm3x/C8q+E+3GOJIcJs8PyMkaMccLTh11WnfwsX
oaV6hHltgzZR3n/HPzScxBFAT2Trct8l0ISvw9+zx9tz24tZ9ldB1GNb73yO2OE5uP9BI/qT+xcz
nmAhzCdURH1RWP52QQywiQDJ6J8USzUXH+P7eDSwNlYM6w6LyaGJkkNYuPcffYycqU2184owNIdE
KSoaeXGwf6Fr4M1OPs6Sp8IQXf1yqgwHcCaNPvc2JyCWURDmoYRxxA2g9MJ4yF4pJHbPWt5822dY
+uGh49ik4AZ52BBY+efmWTnOJH3MiVij3+TeP/5UQfWh3EIe9I9Y/yhFniRap23YUHScs45/ytsT
G4brAu9QOfR6kFmFHQI/x4MN4jMT4FB9KBmsVGrLTaGvV50A9GFxBZYNzr4Ml3p0Kaewzl4BtQG4
gMWYZV6TSOsKJgYeFpPHjmuDeuHH2IRPYjMHoE8tatf7dGI6M45HLgChGMJCH/Vn0r/IrWsreurB
tjzhobk2cST85xfBKfKGQtyOmfCy+2f/WMVLG4VswlzAjNs7RfbU7MzshUbqEdwC4VHYHGJ3sAeN
Tpkel8J5BGXFm4RbXzTiQoluvDs2Tx3VyDt89p7D9/AbGeRB4DTAtuhMUQYnuGLIgPHDBbD94UgY
cQD/VX8PEBSQFXYGtlAEtg16KXwZoMOYVrN/LE9wPoicuvTfYS9i4OFqc3w95/Q4C5T/qryCppTN
tAEfq3mX9ARQ7lqWzIp4Aw8OMUPIbkBNxFlRRv68WIorVFq/wuenFZXzjoUFAFli0wlw5NKAcKTv
fcFlmSH43entX1ca90BacXXHvaPLlAy3EKpkAH4GmWCib1BSBuIAmtXgSDfEx8LjgFg2sCRNbRiw
urH12w75fn6rf0jAycFTgJn9N43Gk8RmBj8LrwMFQWSLjOXCwoww401oBR++8UN5t8EfDY206ITw
3mTFiSjWRthpNewIkjC3SeOdM9EEtWFfM+oVenq/P+sr4nwxwqOnJQtE0VQOcZkbGdkdPGTzIrOH
d2HLs8bjr+PVK+FHCc+pUx5S5FCiMJVx1CEVTuoHTupDHaK3u+YyoZDANah/WT3dHuaph/TlTxKE
m+gqRSLaC5H0IKXoha9VUpQYlCizr0fsi3k7ZBjB2KGck8/4wuo9gzPi2tHCLctlBmKKLRZw3l4B
lCo3m36zYM57DZJAF7em6+aZFdTNCxeVgfzGl5x4bryoIZvC07I4hKXWvvQZElheUTLbRciGwJ6+
M5gvu7+E01ZRFdGfZzGvnBrdu8IfNlWbCl5m52lO4gJSO4BbvqDlXZXMssHjCPFwd31t3XX1jMqC
ex1gzZetxJVJlzev2Opp9U+DX9E55lrGKRMscmoOOfKJo3Ha5RSHHEbeQZ6SnuEsl0A0ehg7KQJ9
yYQlhdaGnxPM+ZbAELgF5ZoqyjkDt3+fIVcCJSklaHu06nmMxNwpI6tum3cGtIuVbiH/0C2FbeSv
hp9olUw0H19cnr+GnKoLz8lmitKS13JPOiM9635YavSu6ls+Zu0CBZN/ni0wYvYbrHowOrFUV9lD
TFLQyY8r8UM7os/pkQ35QcbuPZyxVA4sBhR1IuCyI7IPoaBIw62e06J8OFMbXBnM3G2r2/Az6UyY
hvlMt3EeJfjNvYAJG3xS4IG5Nsl+INvx6r9H8Mcx0u64j+Wt4qsZ5dOUML6gsx20Hriq2cWZThuK
m/8JdCgjH77zAx+xRZPtstvkrV44imWvje5rtvownhzdlky0g5r5+z3FrgcZvhDWshgCB/PUlMWA
+WovuUMCmnccAzHYdikLvB13ZhfIh2/BYni9cOGsocVfmKih2n6RWwXCztTR0YLFQOtXwM+1Mxyx
QnxcYhi2mwwvGX7eWXz+MYe6pK75DpxoLjMMSwYCQRPavOzp5a9m5hc34caA7gStad2QbQVEBSJI
kBDMtwddju7IhyIt15N2+O2D8Lud0eftfiHytbw2pGj4e3NthJMjiDkHO/hJV7x8a/aJmApLUS21
DpbsR0cdia6Di5ZWMSl6CLtHrbLdx5EdhEI0ZbU6UNLowQlGIIgLaAKNNHfOG8QRDCTspWtwVNDO
4cW9Dkj+44x7Yo4M6Fb/PUC1wce2bKSDtzn1Iew5gO4qPMQbVsnczI2sNkBLoFVVUzElp0POzeia
XOlDhEHPaXeKrpNjxm8vH7mh7k84FZiSbbousyowDPApXAtBYWMvyED6v25WFmvOpqJxgM3WHMgh
XzJBpzTg3QGvPKXVBsHoUuSEIkrsBselAWOfE0akj6ayxqIx0Pz1kWvgjHWAhztNO1qsb9NH+OBo
Hv0/+HjV+ae6wD3KDA5L5i9zYxA8sdm4rlYWnGbsrxSGUdjyZAbkHgJyO4HZr3xrZLs5NBHfGZKi
NYjEr2Pr/eUBHI/pKyYTiNXNhJwpSfAveloENujeUMxR0b04U9AbRJiTHF1sCsjjONMfIWmCwu/N
IMg+ne1UWjucJLmSt15XcTbABmPoUnSgoHSgPzF0ZdID1O7Z/Cya1HdqzDj6AL0tm87GebJLADFP
WZrn3IN2wOAzWITy8yZT8T28q0tCaKZqDz47pkEWHfaf6XV+FuE+7Zy8V3xDBT7UI71sl1/cSSjy
kXnLsOzPhpC44+bLW3Rwf1jh2e6CoeKBU7ATrG5eN61jvLii7oAZF+RPv/F7f5+fOoC6Tst1AJB9
IBSC8YcdQlNYfTKjwVzQv+HmT5BfcJrZKUttXYPictuyQLAWsIPt75Ura9fvcPdw9o/W564P/se5
DgMwfE+hMTJ0ZuT3RCqMpFP4WQcXzJFrJkGThq+zsud7/4HRAfAy5LqYiy3GzMOlolh4xWQXiRPJ
vxN3/v7l3g9u/cvPswTwBTEdx+9IfAeOq7vfi80JHJbPcpc8Mi2+wxwI9/kcPJA6fR+svkNLrY5p
e9AMONwY2zO1hY3QgVH36v8D7y4/V27VhBlG8vlB8RxSyjFs/PcDaOy0SEhZlBsVg3z25O3HpuIv
WwR0oIzeso3tiOW9//3kvfSFsA6g8JeSlrLDHHSLxu3SGcX7JT3h07U8vLcrwdCpNI1MAJ9ONFOF
63lzrzwP3ixZ3oI3XEh2Ypf3RE8+/ePsyVD2wEJ7+g0Fq/tlzyrWCvPF8VmRXCCz+rOKIcfcYRBc
11/+V9SaiGPaNbqPPhY30yEhCNdyKyDJ8kLALJP6KRcGaEi++6taLpTPvWKM02VeWvetEDYHF8AQ
sgINVUQEc7TbYH4LdRIOJTNLhYl791d3uASa6B/1yoaDS4qrjCNrj9Sr1OaLhGu7J+8YO0C47h2m
ndwrtyUMLO9IwelUg7NPKueRY47J0oUL8QTdtApNDtbZYDDyewlUNAYnS3p6p4O6ebHcHbw7KN2I
i4SZwtbfrC2IKsNWvjZ+OmX75zbbAcTwiwxqv51tp9bXYfYKZk/OL3c8RyJxZkdEABt7hvgN2YrM
/Q7uftoGUnWSvhxntAdStgm8YZMeTTGMHv7iUiiYAHpPd7JeYP4ow4wFt1o1xY2bOpYMhqDho8HH
UDvokny7N4nUSbGnnHS7fgluQqFa/ltfO2/vP6EHjE8Z0b4yXOcqBRem7uhQvIAU66RqPHwFmSA0
sg0k4G9+oUCGjsEcmfsBcg2XRYHijnEdo3i+4aW/gHTNP7i8Dx+14v5i9YqJiPQmXY9H36FD+LkV
La9m6AIx3k2e6K1uaRK6LDKzuKdMWzW15s4K6Qv4ytEuOP+KLpwZf0i4l9xyFLKiaGcCYvEtnjyK
pzN7KJSSotStYaunrRlNGyRC4X9Crkj11RR3Z3Fk5Ry74jeBV130Z4E44doZPqavq7r8osbAx0AM
DsvzP/MoPM8EEXxBN5x7p5gJM+QFl1zRh6eNF/7eDZiHzDtvJaerBsuQKS0HP/Nr+V8MHjUK0U/W
jLrAztS92Smzg5tQBdlrsIjwh9FSU3VyKWK1aCfY1Ky9gykOpeBBMyOu/sIifxTjFom4Ji6XU2vE
jdSO2gwJKCmF2UVZpmwQ4qIFpbz+59QXUJNXfnvNFD/Z4XH3CA9i7/f4FdH/l2jvYc7MIOum7znh
x/lrCs8ck5QXhV3l2/KZeA5csbjQP4HmDvMAXi2zkPoGpaOZCQUZwYi2bGXYyLJcWXeb5+w520cf
nNJx9yViy21mZgFzD6Bsdp19rx5TXnAX9qQgsK2g8ltF5ZveLREnLeTm/ouXxQ2dYI/2JvuP2xdP
pxbmLmQatYJj+gIIK49vB8D2/S6PDKkHZrHLTKB0z447kyqHHBAK0eOGL+BOfbiiVm/YJZIvhR2k
MbCQ0aa7yW7ywhdy9nG77XQxgL6poSAnrjzlFAG0WzGthOe1s/xneoOL0uPYF4rQdtX76yZkojIm
B3QBqFbfPgHBpfSgEMdhXZM4B8P6uIa4ykLY5rAOOF6om7qeQaVDu8jkmIfdkcp+3mGYSToPnR4I
lkx5LvHnL6YK+sD8037s4jLZDTnxfASbgbGCeC5UC9g9qmD5H6n8aMOok5IJsByHbIfC6wMaSt+Q
GllyhWho4nUBAcPDD5Tam4h7F9xU5ktsH6nZWgPm7z/SDxWKOcduL1L4egbe/0amJ9+KuCtH/y15
kefBK6CVgK3oxkWPH3z0x95UfjvtxyhvG0muR/7jV5EMh6WFbIG4f6WQbmHeaCBqRAjg3jxhEvcK
eWHVjA6z9hwoVXqXO7kF/yUsNv9d3J28O4SLjcUS74/oVpjR8umml0raFBIev1e8Z5dN6rkFU15k
OXb6HdzUlTZSoYqcvYB2vuBDeKEnLc7DWGbCvJ5Qznlan1QOp3cCfgGzbf9iytkpFlibSJ/yQIo5
2+YoLoQJBPE/8kLYm2tOzXZSB7XLYyIma4oT56qmvy6NkiWmz+CEmFCnu760FTJtSOfQksbYIj9R
Z73caeq6pRQZHd7d1qApRCjfxN3+BRkKcxfRgFp3vwkkHoXBpDsHakoBPba025v1xKzF8uKFK5A8
IgEZjnwzk3KgTaMsBDy8spkjcIlDfUeqk1F94IxNftRc4KsTJKsncSFzbxoEtvcXzFMP2tGygURI
n9bxoH2XBiQbmJNZvWQlbhrOl7uCD596y9iVU+oC/2vB830qgyowz1uxzVbnAdcxlxslrpVO9cGU
BRC/U92HIyCxJLDP4QEhyJlr/kTeenBxdgH8Ptgymx1nYY+AJHPHJXZl4nGh+aoF1JBtUsDC3/1j
r8k9/Z6iX4FDSTPCvrzflXSScLCX2K9xky3cQtMcOPljpgQANUii66DhbIbbC03zQ7mbZmPp4sdV
dEGrwby/4VFVsxUxAMoCaDyP94XgpcegM7RGrQxSftTB4ELMgdMpq1R34nl3UCkvpRK6BeNYpyXt
uBCAjhXFqTFc8Avy/G7xsjV5fJQW3zL44CywkPeMK9SZf/qwPYEgKOCR9qIXU6flW1lY0QkRkz57
GnTgdaJTXRuRnYl3OCX42Ob26lvoYbxu9CFCB+gDw2kQMGWMMMb7NeD4vEIDGy9MXsAm/qmHdMiF
T6ogGnd+9BXCNwY5gh5y24+ppofn5PwLtYjC+eK6me7fqfyqtRRyIEGM1D7xNd2SLx/t/60ljjdW
mNApX57NxcOOrrgXWGXUZ3G54ZRB3nX0aR6p/5/pF8xhOcUBjxLMDnqFsLBjNsbTIYnHCK2k8+Gt
ogIGaKMgREDkji8eAwqhL9IRXvDEYLV0PWtIN7g25635car5ao15JdMgDgpChjCO4b8qDj6imskw
iluiIgbZf0Ea2WNLwV0ru809859IIyEoJBe2WdelXAvk5ERdObKVoJb0HJi1Pfj0F27XMAk1IJfH
CpUyU9msisl6AlYF1GUCcAfK84FSgdvFLwluzopiqSvGahj+DbvDw7j3CZCQbFnDXBi02rdxzYvD
dQEIu+hh2zHTR1e/411wRm0Hht+dEbb2jzIs0BFukGhFptxaMt1s8k72RLORtLIFN+RIj5pXcth8
i17f/OG+va4uIV8VtbE+JJkP7oJ4ueEbS/kEF+kSdDOiyA6BShKrL/jSIVhfgitrddyh3glecNmk
aDtT2kFMIzrZN4je+QzYmt/y38u6/h76FDfl9Z8CbBdDS8gXvPNGZg07N3hbuN4RReIWV+/lc6NM
Elg5lK2kmeNxMri/FR57ZS/95NLL0crkNG59yh//NBZgVSM/50ArKJP9l1IYwU3u3pNSkYci6i/y
YOJeysm3OaSdUkbzjxR7s+V/M4htSNR3cpi/cUP9rGbiznTKZdKJhRXEuv1US3d9wQR7I1N9bk5y
7ime8ksCe+6/wGkJniA6U4KXmtxmsz561d6qGzNdEauaPZ47YieDoQwKbfyPgaRuiTVnNvahnJT5
yjm8ccTTJMQtKj/xo6AgHZwnL8a3RGXleCczBCHChbON97PjfBGp7lKW2zk5pO2A5o05lu7+9HDX
eWDi9FJQIkTtbhSSjQVd5J9nRvGRCLTf0R5aiYEdUI/1B4PAQ4BqAsfU/glYWBrrzmDS/hHd6uDU
4kP6EA8tsJ6YpZ3wfvK4twMoRZA61JEpDTY7CqEFvIafJ1+zp2/nHdvCtr4hOJBbVMyLsJr9H1Hn
taS4sm3RLyICj3gV8gYhIewLUXjv/defMel9456O0927q6CQlLlymWnYJST25xb/K9G5IYm487Ds
kBlHe50XuvVUBT3bbg6a0CunFSQBv6yPnbWc830WlhWofMWC5OCoBcYNh62TF9LzNj4wJU4oWtwY
alDcq56HrlcDFpkyJbDYyZ/Aiql7GVhdFpedrZDYXlWJi7U2ylkYJ6EoC0QAWiXk+u3VZVgLq01M
/SmKzwbXjsrHGwXko1MHq4JQWYiNHUpAswKsvqKP4S9D334dvg7K0f7jg92A+SKVpLcOMoWQweW8
kxNCa1uv+MNIPLzaxKmCBCIn7UzIefNHAw7+zZs3wZSf0OJvf/Awod07vbqbWUDVs4UrXQmEnwb0
Dsh/HTewPAcqS7H+K423wLSvrQJ4HXiJSh+b/lLzlQKTCWrv5UN7a0vHmw4u74Msu/OH6/C8x1Eo
MRBi8L41p/lIHVpwloD9qQ0ZvoXzY+vq3ntH2oxGhozNWNpUqFDZY6qpOqAxmhDcU/8WnmlHUahW
AWvWERhh3WqAVXRX/eFcJgp8J5MVYKFrYKVYXkXNvBnRZIirbRBaara3hhjbBTf235Mpxclm1+25
C9knE9r0WLWq7eeoSoP+A3OZdPYSlubUv9SAyo++7Bq5RjzBOJz66zWKslc2EBI4N+KLBDJBxrF4
qtmT8eIA5mdIVT66U280rSJoXMbI3oe+/50SltrZYEpStQrsO4y8Xyb4wfPMcW4sDhTa7n4FLA5U
RPcavdfWA6IhEiDrzhWRmR0ckw2qNqusTiyeQWmX+gvYKBJUNFIRrtEElN9QnHJygA/TJh9TsB6+
/x6B7GB91VBNhuyyLCPWRBDxONClLbi1Jv7iDYEIlT9Uom/0CTuD+3LALPnJBDzXs5mkcYJ+A4/V
Cyg0asHBDzxaFtyqn8DUg6d88QyQOdBraLMBvYubHYMr5s5zOMZo/ONgExURJqEF8nfIvtZ1bvQx
1H3ATyFx4xczR7HwJ2OD3gYvo3dRQfvIHzrD4eMPuRBmWYhA/aY4pejVRqOrc8+dcn87P3YKIMdK
NIXazeE1J2ej+j5n4EM1NH34cNUg/tIq2nqtT36YIUBD1v+Kdh1j1gxAXa+zhjtAZNOGUHMbut9g
DYmj4lbSbds8Z2Kf0XOnPmodnItzZrkXAkQb3HVYtESRQ7k6uuR/FF1baFR/hZTRrf2mG+S2N/QF
vtgUP/l1pVqtJ834G+wwukooF6H2XvskJjEzBn+S7HwcTjb59u/bekxMDInYVSg7QUVawQSp2CT/
N2wbZ0UgKH9YtFZqJlLBAGDVkV3lp41JKgdYfFQIDvA2vtRDI6NJGYSjAPkixMrgSIJBFklZSSpd
CS7RpLuDq8NzwwNARKj+1y64gBL72z++OGNkcjNf+a3z8nULbnmNpOEYvOaQ6p6pCCyf6aQt7upi
xzQOgegE1j3VAvO0BbeBjo1Furv1SjA443P6Yib77NH4e/fWYOMzyLKtN2gJ8CAqLmj6P3saqMKS
ZK5zp+mGYj1wF6fbCnq1Op/x1lUxceSZMB1PkTZ3XzkFwyZfZ9sMogsJ8aVz6FT+CFxjnjKPHY54
dpqvWs3g5G/boncWrSekfbgTCby7oEc275zTKzeGmTL5H605KQcQ9BSJOIOcJR+M/i1cc1JO2uAp
Jq3EHANJW1Y6Kr+AHYtmZQFMBKwQcFe22FZ5TDOpBuWllJAlYsxmwDudWcy2hyyBv02vJGEW8jbB
DkYLqjCtvU1VPwCiCtQcPUtKIkgq1iVa5Uj7zm4+kyDvbBBvS6wU1s+T1iOGHz0a/KTvJLo2yvju
rgc49jrYP1Foad0HTbIp+0W7jpFgiS7IytWf9QSaL6UTEndMrhuutAPgGnIVpRigBVIGjIOdTbK2
ix7utUeXGNYYvbxjDKxpi4PEFLxB+zui7feC+wwpppga4xp6BIiSpXcOdEpTuvwgxb7oYWlkIt1D
Qb7f9AA61UycgIp3mgI9Dgu1FtGRe6vF1NvQhcXY2D0yOZ8+nk5zdMbU3drH/Fy+B7xBl3XsvWG9
j8vTwmjVLU9patC4f3Hu7F2afzYPgFOARl3BSfsxrXhyK0jwiDHC/Say40tDxCQ+/wGD3HhMp9HE
UrLOWdBX5xQl6IMOjMfaYQLKfMeuFlvGNq3NJ7jlIcb8HV28a8nZTQ3Q2J31O6h0ns/0MCjxvdjE
wXRYaQpXz2ojjqtCfiKlmT8LoL9EHLviChLgV8mIv8c1gQAul1hNryl6AZAEOKsWH5Q0qxZMPG+F
k/B4ZTHq5W48363GYk/3c3W2oAixVBl4u0i+OJ8B8AgIex+re+AIhl/AEJd5hxBsNfRzXq10bvQk
OVnEW1mAveEBobjyEpePaNV+D7+gNSXCuSTvNXrIYD5Hx9mGSRvGXo6F9mgYo/2x9TfLJ4Ji5+EH
wUoMfjkQrxuTsWCDX4e/q7XGIAz4LBIvZh0+2QyAVKcyPPwd2uSl6xyZpho9j/Rl43jcWn1bgMVg
5ML+YdS4n5UmAAx3bbYMmm77XLDFDfBDxKfQIZwVA5L7cnpY1selbn8Ck4BEIx5KsUUo8Eqi5gSU
ElQaVHIJxqrjEum9MsYBYCN43isyRT5aisiVNCvpSNGcA996QCblGK2RoLH5QNhPc1V0i6lZNOV8
mNBhtvS6UbhmksRxL3xGPWN5KImUHoSOxUcrRLm5u/Z5WgEQG2Yl2y3taHAJTZ/0qBEZLbZMBbHp
UJ8QSK7b6AI9cRKmdYlTGI6bpB8NmtT/iWuCtCuPX2nJX9N3F9alb/WR9JK+4jgx+lUbpwDsOmeF
5HCgjY8UH99NluidiUX2boqm6cOZE5UYHQDCBRpPhgwhRbWiKBeAYEe36dbtGzZwx1CAgEJ08VbT
r5Qii23Y52bx1zTC1EIgS9Ji+n4cRC1qInrVlG4buw4U16uyAudPgiDhDMrk2WYfNOZkVwVShpD7
QF7EP21wLhtcQuhozBMYzVl8B4WQR5PSKeSACsOQUmA4rJj9Q3gCR4HjKdWSA84ORZ0TCfvWhVU0
ALCOtBQYVwA7Li04dQ/DNIUS5aXp/EYur3deR/JuDSFV+IBaPFTwqoBb09Dz1CX9sTa4JTWWLVOB
FqxvUJ+0Z02ez5xL5V3Q93bgRtD2lyo68qsuAJxM2AXDhlkDt0YIojlW4C2vO6ec02yE9wd7xCe5
AYpdkxpBQdMsowUjgxhFpcvYmhIZh276DMJfLLfuuqeBA61SsYHUN321+nwcYWpPIsm01bjXJ9EI
gtvFxTAUSZn0syQPhBi6tReXEFJn1pmVgEOD3O5VJL9Qp1KmUzGAsJU3Qa9W8hO92wt7JAPUMUOI
6DjcgpXtTva0b1fIx1xJuLcRCPZKUvCuM5DcJfzkGQL/lceF0IjPlJrwVMlEAXJ86BXZ+8iIV/0t
TdEa9TYlJ11guhhE1OE+AhPmbpjDk0syOk8BUng0NN4OqR85NgcGyMrqx153VhBCh0XQfH0jRqQ0
QHWZq+Wm8AJwCD/g+t1i6oW+S/pJ+/MlvWnqSroFMpyWsbwBBCFGVTNusvVLhP3mrAKeHdQ4vteH
Nml0cSkAPgCkfj9Nl5R3Py1SHNxaSRwDY4nOUS0JUWOCYZNuBpMF3RuWPFeBsQHCUmA578P3jOt+
LMFxogWFuBxoTlL4YRW5rgl/Lwc7cJjXfDuq943+O58guFlGA33iGoGkdJvDbWffaQ654CfzRobn
FAGQA54cmNXAuuaXP4TvPn2MZQPUwQJUB/k596gypEhMD33h7c9RASuEp3OMtDsM2itIddFCUTGu
xwfLo0zIZ0Na1axmPUdXsqaUoopakt3NtlErio4FVf5xqAYvNDqmhQ80Fff5ExSILCg5xq2Ntwul
iXn1L23ERL/RBFSybmIjmYC/FmcAnfpIdcEYAAhaU1LLOgIIORLP8Wbgldx9MP4W5lxePTixxVjo
Ih+BWrfisbNh5C/R3I2bmb4zTTL0SIQCoOZuhOi1Iq54CfBHSnaQPYjekqN3j8kZ74KDKim9OpmW
eIlsHk0TzRVmIeSPBs1PGykbprLOZy7oVr3TbOOUtKYeRsq2gkQQpOrFJ35lD9RiNq0DoNj+3f+C
iKUMQhxizuH1AILOIsDchPnjhjLtiyInbfzlna1A9oTymM6rso1QbFpdNKdfMlJMX3BWQzAdzxPT
7ZQ+LeqNuzlz6f260mivjxiSIZdMm5WCcOsgjr3HHAb7NPgw0HfAQe+BIMuFQd71wutKtOkBTrli
vekCNjk6Ad5uzLwET+OagOv1kP7HNO3dfSb1P6CtYN8QlfLX6Ml+o32Hy7oCWkZQENlMcYnuKJtu
2lzTrV/HZOCKwHC8BracUF1JS1KO9ozNmVCf5zsYLzhOLZ/+JKDnVJE4HmtO4t3Ck35s8ixQ4BWe
9z6vDStDfMF55IK2U9hC8dhgFaIDhYMSKLEwuux8RKw/0JwIWdbROmNKlSQWCUp/zhJZfnjS6jg1
icuKGOyVSbrKNlk1UEIH/Jc3kvB0hZsDq0fvcGC1CPPHCIrCvxVrBSOIaguPO6GJymfkhUccSpCb
ZH3qT2nEsXLtprkKdxl29MQDteDYd0jl4mK/vGXHDvyriVttoTav2/ZF3l9kmU2mO0fjDMMh5L6j
XZsPFSi6UYJTCaCbXXGe3IINbyyN3AbzlIapW5N/UZwV5p96+4pcfZG+3z8p5ZzRsQRgUTePZCmg
RDaOx2DEAVtzHSkNg19voDYrEx8U7vgB7ZiOEaBvvKr4lH4JxCfiNDwX/f9B/Qw+mEyYaAQa1MCg
EYbWRzH80H/TLiT74EkSvcEH6wPS0Dz1ifOkRjSkSJs+8PbRv6PDSbx4kXcNx8Ci//0QycsrIdnn
8pp3CiYJ2JgpICcnPn3g14NzTvHfLyQbxeF1vmoTX64EoELXIHAaqR6BBPhKTp2w97HHBlFzlz3a
m6NV7j9Zen+v7OysSOP7pfzdfaERji4zchhqiJfJKdGjIOtDilma10f/SjQ+/dFE8VgwBOx+ZShT
mn209tc+ZzXLEOV1bsj33+rBB221wget6VSJ1jsPJ4z9vLrE4LpEB8+7+9hu5w+4W2+1NERFQhOT
AkfNY1UZFedr1UGTuE1WpRZCc8at0IormY9x/dT60O/07i8HPHxK3DknhwD0J1BvWqrlfp21jlXE
1y+gD9CtRcW4MJhOYz12WaolHFBXmmY7SbazNm/cSpyRZpbE7zlG+a1/5fk7YJuE4QO/R5w4EjlQ
HYEsiN/hObgsENZUY3ILKqyHUPsvzCIonGfmouNDroFlsLN3CIOKWYivEPH23r3CiIDJER/spkPE
FZgeRivhqOaM952VVwMNX2b5cgeiGztj39FyoH5BK/SIH6Y0YOlKcIr8W5NoNrNMp1+ipFg+RZtT
xZWFgEJaNSjAVDlh1pbNmOR8maINXIB1G/cYAnnHq6JhZ36e0DgWgLWuLDEXrhhEIWsSJB4LU29E
idfWQUXG8Is1DY9Pj+MHJwj/ggUBm4CtQPWBnGOsklXxlK+1HN5Z1QPdVz4I0xbiyXOO5qLX8E7B
uav/lla4/JFIwxUokNb+/RfhuIT6/Js6F9OLC9OmpMId5Z7Vsdv4jPFCJpSXPCwxHIXtNWLVdI7P
Ti7nq5uZkNg/3Nxf+PC6xGLg/PXeOUaCFQ4DMbywH6TlzLnB2O3L8MMyOhw18SWGruBeYkRW+TdZ
AWC/aYnjgrS+u07gieGcYnEChCh9IeDaxOec41IGDZy1wWl87aJyeoak2zsE/GIPEPiJmUwohhVa
1wq0/1T0pcFdZotOGzx4bbYykVa/gzoneOsxkLA9MeTN838nOXdFDzRDmpVWBuCQDP/UTMuvFELw
+YEUhVi+M3Z/c5zDJvnZcUk2gz4SzwTCGG4sOYhpBhmciWRsZHrMJMycdZvDLkFRhh3EMcAisOsY
z+r3KdraLb1KGtsiCOkaforbLbFhOEdtIoy38RS+dAnj6RRLP/7M47GW+Rhdfn4ntNJ7Y02sO1zh
cEzpNkSnWauMZpZugD3GELXYGvLlcDj++dkqLrMstBlIX79WwvOlzhtP8bgVm4vP/bs/XAACYDDV
VmwZgEPMC7ZOjpMy217MRq1Yrp1vl2cBF8rl5gmzIb7OW/Ly//+V56hk536S56LAcuU7+/cz2Nu7
IM9yuHIsLeIBP9vP/rOttbN/jwk7Q+IEHwZnBbvmkVgoJjg5i/z3BPnJU+dLPqJvd/I819qRP8Iq
4GG6axIafYW/69HmvCtutPRB2LDyA/p9ECVe8u35fWpsePzk/z78Qi/6758bbb115uNCzatZL4tZ
RoeND50nMRfwwTr4d1tKv0/Gg55yU3TvRCZcW2wEWD3YoGNzAmeKMMigRo5xLC1MLn7UpDfacjkL
aEp4/L0X8ZiIqSvdW/dkx8BGZCX66ydeybVzG5K9kx+8A6keLhsOTgA3YgBRO5rCFAs+fZ60VpHW
Eg5047HSCcT4y78VIicXEkYtC+2apy9Z8ju/6wWcL+whFswwofnuxE48/LU5DIpYC+29IpkzzZMx
+LN4HCcEJhlTNjmsX5yb4wYJeI1TQB5jYPgmPQAq1Nmi7AtIR3naZz5C4661Qo//DHWjyQlxCajO
YcKtglPczEAuDybRBcouvAiGAXGRDlVn1fvSN2HKHhvMatwbZNF2JdtPi50Km1iI4VenYdcyI6+t
zKtXibcwLvxvWrXO+HwgNEj4p3fs1V+oCvJDmE7lBdtc9Va9cucFE6Z3DSfPlL4l6DD4uBUmP+R7
xCXYvJ3dAm6oU/xT2FsFxqjBz76CRCiNgdSF9yltz/qoVLIlXvhG3c58TuW8WPH0TA+I4S+Uhhsj
P8fmcHEcyGM5r9qftqhgCEBbk3wSYUbrPIN7UIvB0roz6Kby4IAeDYNsGJIHAxl+BBptoNl0ZkpZ
iPa0UzSppB/Qot1AUUDewmZUnGo41/yDkT2Kp7F2ElmLtiyKv7ayJREDZYRAjUqWCq2GeTOVMw+O
yKKHaaTKS7WOoHHixVAkVa+RS7D+2PaKM58WVZN2GV6QECJbowgIFOMl+x4U/o7eITK6mNhCJ5am
zt0zOuwEX7dhnfB32CcFjMnxzEpWvf1AfozGaMdEGf4iGt243nNO8C0ZTpYwNA+tA8oCF8xdTjEG
8PvkkN4yJH38R7tBNgIvMV1zzQfvi2UHFwVl9Y7zndsMX+1Ldsl2mD01wrPzxIijBl1Shwm5ljdZ
Xm4cntuObsb4AS9VjFXd63lIQ8T7wCXoy5tEp7mWuQ4YDeoFRkLtnaSbkFxNmdnLpGISK++pum/y
8DffgzGQMT6TV3/w7oAe6+zSYxce6ODYRXzc2ltnrBdUKuhtK5z7O+yTKFUp9Dbt2vDMng1eS7Ww
i4GGUxtg2y/x6RtJlWyV5FWS9vQain9C3uPygqRy+9QvDTdtHFI3f5CxkueQtkGzW0l0eqjBB2Xq
Q0vk6tBpFUpEcF3eiuIB3Bo4j5R2nhaFmFywtFkBLBZWkE4ZragCh5vyKgKSfYNiSVxD/BL5JDSQ
pw3ESds3Nht5rH1fO2cI5syB4Thd2c1lCEir3j+3rxc4E9wt91Nk08UWYMsb86f8i0ttrGV3nMU1
+4KOM2RFCAd8Q6NtWKX2FRvRRnvlNtsF4JSVjJi9eE/hqCO7kBmQJ1lCHtjW52DSYQhBaRt8Q3BO
wF855Ue7l7/liFlkrmszfIGh0VWht5TOGiJizpkRTRDYf1Hk+lCjhH7QoUIiY8KJJZU52NOEw1X3
ZBWOlZTIg7pK3J2SaF2QnZeYxBWGB/uDjPKfY4J2Fq3ln6dNmTgq/eVioNbJbQlJOZWcIo/GZiZL
+TqG5iteOd3Zo49MMNdWasVHhMKYsFAOIA0JSbwqXoFHw5Bvc9jgBdupd0RL930HQ7Modiw/933X
d5EFttyOS/bjcwD/O7fk9abKXyfhgvjKrOY6KLD9VvZj4efTW2tcZlzakTOcZE8JK5CFOIkIZ2oh
4KGNBp+SN1nPKsm7uU+aeYSF6YsJe9F+oJn4bO24MYyIvyGLn4Tz12rBaBb7NzKjTUhao8J3Fx/R
1+Zfj86JmuRg5z4Z2gamNXJZrovfiCPPTiIUPAfBPlM1bsDM2rpyJ0vyMcfj13yGcP9VOxYBMRxA
fB7otN/pdZe6q6//Ck5sOoJorVt0v11gKPV4Mq7XzDXLz6WpWJphwUytWWArICmAuCkISCJmWk+b
oDqa3fvsOgNhie7A/e5+k/uwf6O/mGIXGZOCR59eESwg0KPup3fu3mLY0twbD60UhP5PsQQimhn0
5ghvs9aO/08ctkl4HzwH6ERwgsAFxxHB6GAMYb8oTSCX7Pyb8xpBNIFqwfZ6jErtun/VAwDkhreA
95lfvbt3D6GiO5fWYjFjI3ArNiYYPmCbbgbnhrpaYW3XBvbgwo+0cZ9j4mhtGdIALf+tNdlKQWPf
wHxVfouyA4telQor+Ylsyc18uVNFQhw8aPc8iBswV4GdmnQM2yULUrR8V3FLzT421TudStb/SYcG
DZ1S/qXOfTEhnkOkXp7zn0+S0AYMPVZ1M5aeAB1duWegCOHKfHUFULTqrv4aiXq+Y0gr3W9ynKH+
EB0jSX1cnTP9fnBwzbwRASn6YaYK0K+2ERr33TLVDedH+AwnHeQtMf+ST8V1QH7mXKcHCpbTYkeX
fwSkZgIoi7jW8BB9qd1ARV2IyQ4cBq5+gwo54eFPaAFIqX3pNTjkllhsiW/cSB5Lefzx6Td/m/6m
v90IXXwdrpbMKSr52kdDqZpyHKyYxXZLyRtBk7jkl7Nv5wSnFdMPbAy440tWEX3IHkJK0X1IU5fm
VjVlxPXFCWCCSMOvY5LSbyWrIifArRCPqZcLITx8kPtDt2fAjEI3oh0eudATAgJht3kNK9l2+qGt
z8L6jOrzSX4Oa1m5UyVeaFmekwtT0kFxgSc4guzig4ZYKrL1wQ8tVCSqIyXVgjp267Q8yWwCbKGI
CNmMOGCusnkahupobHOsImjTcKhwdBj0atfzJ229N9089nkbgQZ6tcozr/4qQ8mADu2wNMRMF5nw
biPRtG3rCxzG9lz7Be9mQ55g3BHO4RojSoXPOITb6IFbqQY8DFp84cIhGHbOpRCOYW00sedzMF4n
LE3XEehGW93/n+QUMEX7O7+Q3XW+XcDSWKBqXAswdMVobT4P6fxReeusxA6MoE0aFmzxBWS+wDm6
jyax+tJaCHBXIv0qHzuK3bJAK5NZnBAQOM9lpaXbRhuVE0MNDWrukAIYW0odnIeUUpkbit+0q+9U
O5WeZr2FHfWUKqXTBOZ6D24Oo/b4CZT8Bh0JNC8uFSZt3L1JBKYyKbL16xa+164rCRhkQPl3NCrQ
SN39rDLfph7klpMjA1ZbpG4izx8sfrja8ovEik63fRLKtjq6ho0JNqb36S5eWyX2OZk62U8x1kVg
csoRu7YSd4JQBQD/K7kevZEPBtJMzUMUUfDX9o1op3OYBIgpIXMQSqtFNgOJy2h588N/lMBNV7kA
kZakRCkONPYizkxoZdgAbdIIAAiQcc3yDKcGTK5nG1+vkDY94r9+ATjLiubX8ga/4kGdjgJHi5cb
P8AzZtY7ZdjOdJw7rulCA45q48r4yyn4DaAW8hP5jkO8ooEBDud3xNMrovWBhIe1BcOPtA0ObgOy
xfanLeWAV1uF+ji2aC0wv7j8hORih2QbAXLXtuVHXujDFSRsJuVU3WV5m8YsUBJqKmREktVY41Dg
eOO5r/iEHTuoD/bw9XedHi04Plgno9R0o6j9V43+HsBR0FxFdgR8PWScCLFG5x2cQfns6cVp4sSC
FE1UMlf8gNkW9iZC+mikfHB0kls9wlNIMqk3ouStTg9U2S27j32GRBMwKdw/ySChfeeqXLec5Cee
n2HVDqaSNRqBrBEOYmRQFtw3zG+sxxGezILgl0yJDxjzkQvKDHdrfRaHYDr91+GQvolmJdJQ11ty
PJGgIOpx4C2B3pAPf83FbVTsvqnTDq0cKBb6PO4D02o1zhlmDqRz+vKYNIbDMI4TsgdORHW86Aok
9BYcoBMgLyA0LgEICgcD5tj6ILgpHXiGfZ8VMQCwc/gh3dXUGcA92QMWoX2ZeDOEwzJDcjjumgFv
GdQfTOLfF0RXW+PapFE+EEID6aIy8UDWd3c67bJmKmAdjsibXWRWr3hAnIhkRkI+kNV7YKjB8k16
X+ZbV+tDrQZT2CE4Ebrq8Ie32JcUHEQPqORAfgIIfpkvqPCGLQVR4GxYQEjUByx1V+K6yAxAKcbv
5OPqkk7hbnAKG/kEJPvWvYX6JTCGVHCBsMQPb5JxroMjf1PiIzHUmBsCRhK1fnGRs7OONaI+kaCI
+51jNFtIIzLKDh4NImaF1r867ELgfn8OtkBs9lE1BR/t1BFP0eqDUkMiBOB1HR2HRRcILahVxVyK
Cy8UyOFOM6qSPMHnombtUmwAlJYgie46WuVmnRa9ErYbA3GL+bc1BwXgqGtAJOa1IlPr6/qvcFhs
76M+c3i73kPvTLxpauF5ijynyhgkx1o8acI3LyRutcjifgXSL/9AdWLrIyrFW1ohwmMAOEx8EU52
f2ihtq7u2DgWtY5HehXznJei8cXuAHur6ZBGPeq1UV/i+MOQpQniWcWxzrmpWmx06UBBdlT8NX85
OjwkcR8FzJCMGyuDlaQBgzr2BrOd9RzQNBOriUs0Cqt9epn06cZDTfsty0FqqtFyybp/zUelZsrZ
CeJYVe/pHMllcJo/6ESpTT6ldX7ukuASvfj9N9UsheSe49sOm3VUj7BbQd7qN9EqtpDmo34aAo98
9al/o2dCfo7CD5GVZhUfQ4cgLT5t2CahGt6c9R5slROYOalqga4uhwxdGXx8e8wr7fvgHpaIYRwq
9LjY+ipGToSINwOIg426ahd1G4v8lzxMQmm1dtkXdowMoicd3p07AV1HIVnOKxR60uTlBszKDxhL
nHtngGcLUhdRXed0ImlYKuRiPtawVxwRAG5NtKpJSGbEwaizVylZ4EhTv7ejZFv6ZpSS3ipFVshF
1orXzzat07A8vzOqJkJx/mH4xTmQMOV10Z4jpVZzlMZBqM47SGtSdGSDvGNX0n+q2uGkmWemNtha
h2v6cw/euUIR4DAVxIxt2z2Nt11sacM6ohWdKOghcGHaHD5Nmx5H3cdtjCS9bUu/2hLLVOIsXaPV
R/DD4KNjNLtAzJ04ytGBLFMjLC822HHXrX9+OaMRaT5/tXsIiypD+MCJhx7MXZaTLoXTixynjzhB
txhwEvA2lejNVngQEjSjfFF3ErZH5CE8NTq2IU1IbpHR2cSdmSJ1wW7Az6mhlAlReAZ2VP0ZetF8
qk1rRQKywVv36+mZMN+hrn+2XnBk0N9ASQ6BSpOqk3dpdeRHEAFGdi6cT5yJDPolzCaWw52gAcaE
LjkgkQeKIxji2O9ROb6P6j2CBuAIaA5WPGFemL3VqIH1vWoDCls2dR62UAF0xDjTuQFpwzl00ZEE
eyO0DWpxanJ1AXSAi3kMjKzWecCfP0LAgZYBtLIKpGodb/m1cSZtXoXl1JdjUkfEl60Dpu87gloe
kipWfHB4nD7CJSkrv1ph7zRC/3iJjkX/H5mjIaEyoYFIZMBtYQM96VGxgHVAxIwdvZRSoWATqLyA
ahA04+UWMYGl6Utf6JJWKEIIFnTo5GOrw2sb1zqNkdEWnRbSAEfZBITOr0mr6II9bKvcLxD7CLrE
uYY5nR6dR4+ZPgk7M4V+c6jkuwrugg4eb07NEtS6teRIyUWa0E+hvLXmonKfiWyQ9QT+v0PSo+72
nzS7kGE5QkfBiQ4+5TB+Enj7kG3Ma+9jwnSH4YBqeRe6E0+S84lj7K1zLSWVNxE6aML2R/mIY0ms
YIPT6MpzlHqQ0HLk3agtIzo8FpIfxKK3HpdeHF81ALFL4ftRmY2F3CjA8a9SPfEo1px1IBgBN6Jy
hNcKUuj8FAktrOhpzn/VbhtcJkKriCvUUZipdQx7Q1PKoh7i0Bm8QdkimAc49gDTjhrAK5pLydWA
ul6Bv+YjA56VyE7BlwxKwf946OnzN0k8bFls6/E6eGBL5FwXddCQaO7qnuyDb+8P1XcbPQheREEi
7Jz0SfTUSEg8cWLhJIiOdgkFTLsFgNPaF481z3nRxEX56Wz6sFwA1dMvetmAO531UBJ1/tcn0vQo
Lbxzp+ZswgvqYlgl097ceFfAEruwwfDKL2yYKIO+wAf2lL1cHVZvEAmlaIf5dlPR3K0gJlqLViHo
GsbHKl0e6bPz7u40rwxo/oB9UVZ3wwOxERZ7tYjhEaUy9rSPfnM21qxCsz5JtZU4KwH/A1hjK//Q
PiDo0ED7LKuskDZlNOghfCBoZHdfB3cfUfZVhDw85qd2GXwUscX8oiv6YdDfgEDcFKb3PSyUdDLK
MJduWFFvZri4r7KSf1KmJCcPNGYpK/tQFHb9Nd0JGhCKFx/7CL6i/OFnnKPdhXOPSpkbicircwbn
CVzBoXFKn2LlXdCxBRqFjgYoI6YQNsyhvBpXusDQZAUPdQ5C3A/JOmuQRAOxbnjMVkDtTC5Z+dzB
kxmjJ6tec95IPZIQPQIQX43WHRWSqn1veDXkQVnzVXSQnMYa4QBUzO3CiUO78nAN2Gmm8bKaa6va
+0AeIFrt3CtAqot9QwZh1XrCdERpolt49u/Ux4ZV3nSetZhhfu3eLh1/HaADR3K1ILvPVr1znNJc
t5q0jOrzLw3DfJIXR2/2/xvpUcN/emT6z8G6W8jeMOFhgo41xd2llfAV17xH3ICMyVEHcuDYpVJs
3Wnm+Y456LiTaEYVIFfOGfXUhlxATVraWpwHd+Yu8sCsgiZkWsf0Bm4ipdvNYX35qik0w7u0co0W
aeBW/e/aqeb0wrZUCoU2Z3K1+0mkwXG1Odz24aYY3ukp0+ETpJyz7cihj1p/e+JII7XBMXSzJITW
HsykICgd09rehdeqY3Cx5xjCVVjnIXBXfWzD14i3qQl0/UWWgsbpqLp173c6QQjvlbx8wmRl9P5a
zCB6t5j7v+U4bw6uYPKJ1J8F1RKgBtSrf/kYGRFVdK2t+Z/K5bV1hrfS5lPgcf+nDp0+FpomB4IK
ah5UcaUUKaboEa0xJ8KaYOVDIs+eJtnHxKrOGyDlK3HpiuOOifHqzVzwYHt0D+kNttxZhwp/FaMo
S4enytUwrkacB1vXCXb25cWrp2N7RRlFisb9sR+jTasSy23j4A9mgwFcEAT2Nh0YHn+loHM3B3Ra
0egZVSnPlGTyQd4mU1NiS80srX+VHPUpSH80sY4E9OUGITLwEW6J4wZ1W3qonU3vPL0PmGiNpJOp
dhpAhA9HUkd9+4mzXQ6IvK3sX0EIdID0RjkiHX8NivCq4/3e6ZeGQN3ifRcN+5tVER8Ds0Z3Y6Aq
GD2HnTsjkXo5g7P3zlZRhcoX37S/y8ssoD42gw7qHKKbpaZJYbFyt4OGfWDV0PSPZmUfu4dJXs9Z
wd+2aQfMQ13b9RN6eUy4VqyvyVw5qoEoEu9qPwH8wJU+8wjLpK/KcT8d7KGHhb9afEU1o5JNnD2E
ZtPm/p0AK5UwApkkJKNIJPXvNh5DV3vdfqL+tVcbA04J+hhw5mdfj06/umFvy/jgIYD5K1XHNidM
MY152DDwjr7IX8BKP8zjVImwDtHYnE6dqaAPPuNqhnqozSb0XyWTCxbAfoI2QCHbKtv3JKdSnibk
saQtuAVx6q9kZg3YJICIQLWkwPZY0oSkAqZHWYWUC5yTdOJDgcOcgxxHAluQKpDprYssRmP0Q55R
B8FQQXUyPngCqz1BcH0JjvCuLPQVoND1Kgm8NatGMuXSEo4ANUgoCzYBsblPlSZzuf6aq/IOwN0R
ub16D04IrmJs6VqF8RCeoR4zO6bpmrMkdzwadXi0vjOiR/7rQmjQX/fVWnsbJoMbcnf3Fh/hurE9
g126dkqDxsQqTUvhKT6ympEL4Su8yx5x2Fu8T44MB08p+q/8G9qPlFBavs2w3IMGwmwXyFCJQ1QI
mEYoUCToAAWSN3r0Lf6DHorpLzZY1mk0QkRro7sysTSfQmQZ8QAXXRN3gEAwAiDQaTc9NvSvo/Lq
DKhVjrSngGYFEY0q2MlYMuMPbMGgd6vJ84ok1ht/tpukCGYNBLhKUsiw/tDGoEdU9u4786ej0jI8
yalcEAGg6Yaejom7CNKQQYVXHPwjeM9HmzXDR1/wAwgEKAOO+Breo92m+4jQB6l3ayQfwvcXySTv
IiQgJb40qB3KvXd0ZJpD1MxKxKpi99mSfhwfxmZMx4wJl/QY4KBK+n1Ej2AYphObLi0N725ILktR
/sG699dYYGNxiGtcoBL9R8blowG14G7SPaI+0wzDRdgLcxd4R6cIsQDuE43AF/pIXyTrnKvZZviM
+BeiNoblZp2H4zMRxqA+povA8maRt2nX03gC0cgeGW9BCFYcwWsNdMu/7DhQWoZbo8/TQN3bJIvY
gIqMJz8wIgvwxId90yl5zoR2Xv3RI14tpcwomWa1djTd0wCY3xkEqclTgP4izwMmEmSUqYo6RCO7
akrV4JsLql+IwgK7TOKlze4WPGCNv4d8wy1UscKkwCq2/0lGCsoPN8xdru3zu4UT7MEBYLxy+Bsi
H4h2LdXwOt1NC1n/JYHDTH/5f/J2/l3E3afFoWQJpDR3RkP9GvNBuhNCU4JTyxRo4rJNRr/3a7N/
UUQIuivjTMY+U5q55WWRWpEnFxR/nTI16vbEEQ2Jua1fS4CGMVmacN0H3g8AFhPxfyg2cEk/PCz3
iAKETqQGy9IUEFbUoXTOp78foo4LG35IR5/SQjUBtz9BfE5NRGa+dLbLHYTHOCqOCOowJiaPoTlh
z36bir5DwPFJIFCz8JGCYSShpbVz9tW5mdIU8ZOYv9ZNrgiAzMUEsvkCLC36T8kBHPOhrwVokwFW
TNcphNbMc1nD8t3dzX5dEozIBUC7EG1FlRB10PDS/31qSj+eHA1GsaMsa58fsnJLbxWTHTvx2Qev
9shurcR/hsL9/MNi0KlRN3SqoSjwHw7fnN7Iyc2Yx9qZWyXaVTvsBGZ/cY6HeqZ+DIcZoz0/04sY
UPFCau+wGTbBQSpuUijw+xS8hr4qYJJhFRh7g29D7rJuvpdvCnpuZ8XccFKvky+R8ZDugt34lDb4
+w2kMdzpBgwmWq4GwDrBK0mcQ+4Z6n1C9TTwHa75c4nsVDNyJ45fpw+lvfViUE38BhtJn43V6IV9
rt8nJ9Wx6vpjIcCZCjNPbtLIaNqfZ6Y8XBB9oczXrfEbRMN4Ana2+Hdpnzur0Mkzt9Hm4DVtaZ/w
roiwohjD+U5olZ9gmiK8wg9E5e79Z0Z3Rg+7BZASA2DKypfg4dVWe6RukoDZ7UHUIQwr86vgO3+K
6UtbCShXlcVMtG4MtT4s+fHdZ00PGRQjS8aSH49jMPoxnu0cQm+vmenP3KGvBj4CLLc2w4qI8mbg
hVNCbch1AMphqJPdQyLb2lLn/H8sndeS4ugShJ+ICLy5lTcIkBBON0SLBoRvvHn6/ZLZ6Dhnd3sY
QL8pk5WVlT1pr3h12SBKBn66HUJ2dai6GxzOXa9/G6hiBp3b74hVmKUnFxTQgbbkwxc5C2hUOe1B
FUDSA9cWYtjfvL7RIcGi/YG+DjrMaCIJXvT0fCvnYRnRFm+o0V3YCwZSKe0t6nRZqqOdOVZhGAOI
k2oA2yKuixev4tT/fF2MdaIsqrG40AgFxlkG9hD8rWLYWkCwcmnyeYcry5gB6Oxy4l9Agh5LTiYV
/bTUYx0KE4vC/ECWfLnE7SF01EMl1lhCxKJE0CslBN24F5brubwNz1mJw7iJBSfu4ca1PKgVmzBH
cQIpjAppY4eSI3Ar6/sByZ7/jPddWpyq6ODuqINgR+GclTHSj7V9WxOa/FnV6ALCwd3GR0SYlkoO
S/FIRrsx2sJxiWhkLFpw/f/xgfbUWpWI1xm78UVWZMRUDUBanZVHGRwjgh5b2d545NvH2T3ZhCkw
IEeZzgWyhe1UtM8bQ7V/CSPI0xkA8une/CsNGsYfwBsxHBrqqrThXHHOJ6UuXw6j+Fxkg5BOuwyW
8p+9xxDXCFH7Wuam72eabnBIZOZowOBkZLDoiWPv8ffN1jbEAio7/aMKdBtXNBnRtjALquPmmSBo
ub9CpCNRVOZZFZCfWcw8o4j/NDEZ5Kuq2JaZonLpnokqfD10e4WnTLRQqn4/arRebqs4/DAOf9HH
G3KonL0Z/8IHvNv0Ga6VWnEdufU8ITxKvqoOy5rmHm4YPmTtwdnNK+wkPTIv74OC6NJt2O562UiS
Y0gsxbQM+0Ilcuce6SPTk1mkqIr7wCKpWEPr9LlFvIeMGe01lMerI7i/a0JkKvse9B8IGrDQIBrl
oLUbp0KD20x2qWMq4ipQII5bIw0KzSrxYpHwXRODnu3qdNvbpIrre5IL/mmM2t4fAlEUXN7GsGHW
wag1ZnQAwVn/UKDydppTeuqJX8ClkWWkUEjyxoRd5mhfuzMKfAiCkTXQDY+gArisux2vyRYY3mfX
os7RajNpyq/TwVNxS/HTQqjLrDBe8TGefcxWA3mnu2//AHqf0HZ6dwzCoL9JyVyQggcLpP+a1p9H
/khISv4pJb3T0RyIayVCZNiGmGUPqMTOPZFcWccef+0VLBTHOfnblm/8Cz/dJ4Qau32lg2ZN+wFi
uSHxk5g7YQNYL8VqUHchzilsCdpIwwYRHVXO/SoO/2RXBm0QId05LhwhnirJ66QxPaFh7YnlUP0X
hhj1keivzQFRnHEkJZyzqWlOM49TsaIi1XynFW2vxs5X/PtwpeWLKzrZdNQRKlTHoRUHw60H7Aw8
F62C6+CFdSm80cZBxFG9GGq22NnvaOflf2lGmzwsIloOzQNfCwBzjR7jlXGD5UUp3o9J0pA+fID1
MXUyrA22NmXse383/BttR3i5F61wNA37JB1/baOU7GwHyiGhBMTzTq+PYh2B15uL1if+xGcnaRp5
lDNAKX9/mVIiEYp4hNZ7PJ0Hin1+Y1TAm5DkjSNt+YojaKrAOMPcpGFgCiMX8gnDgYWXfpxiwIpy
2/4xFqIs3/AR827ysHKYXmTqhLzfASMNwxKn92S2VLiB248Ph6uBXcMVi9+u2wMhgOYnGmYgd/Zz
yJZUG/IpK1t2pxGXClZm298ssdGm616dRYsgrGkNSCCU0zISA0dFfEXCuTYAKOF5Eqednobb0I5j
Z+W2xFMlyqIHEgqbxO4hctW+RSWNvehH1jv+lv0gwhEoEfagNzzZ/lDWV94k/jU+M5t2hnWODF1i
FUIGOd4rowRwBlMFPv/AZAmuPIN2dnOaI9zSbjwlXyYWsnw0j1WgSkn1mCi0/ZrfOzyMCqe8RCMN
0eE+bbvzmEBgIaqeSot844w0QhQOuICePJkscl43W7wp+D1H9Mrz7xoKLfWg1YBMh6ppSsVi7eUt
xjZ8uVDMR1D+UepfcOH1YB4Dad4Zp0RFjmS/HByvNDE+Abm5QjAx4URJCcyPx+GafrHXdArn1ncn
3PXl0s8hZLNFT+5AOZ5Gmd9PAHNggfil0WBguEnfZ9VpFlLTGn1jPzhvasfwPKf9qs3X2KHmoiVr
EH2dNmb7QNhxvzo32uK+K/mjpkwVRw8/NU2q+seoe5sWRYrvMRRIDcfVrCjQKLvz0RaCHSkTt8Ni
+g6hD12V3VIEPqjyKsLPVEXmZnxlvCEO5BNVo3p0sterjjc+dkn0RX0+Un0u/Dlj1N7U3VXPKNEi
Tmsy7ei1GYVjysfYjc4Q9XO3gExkNSjwd6lHP6hNUZCp4nVqQ70VcLN4rsgtdWjMtiLCNwApO+r7
sJB77a0BS0/pO7XOtc0hzVFamFyGnA6nudokFTrCkYHwyl1yZImDF0EJ7dg7xp65DOhCtJP9knBU
6P3vjkG3O7Nr9K7pHPW5AJFLMjQ0o/uojiH5ccsK45zW0ELZzTSp4RkiSnwxR7O30wua3rPfMPkr
LmM+1yYSI2XnodnY9gWPc4UO7GjEbA91vxrKLKR8v2NSFCVrwkjs+Bre8xprRwXCGKEwe0FwSlJW
qif+FMyl8Aj3Ov7G2Tka+L1vGEg2wC9x5rwjU5Gl5Yk0IpZ1dvA1fFsSRqBjDdeejX707MwHHDxv
hje8909OGwVQ3hUNGmP1oKYyfDHP1mIu27AzQOedsRPDoeQzLw1GJjDSdAZJiUA9CPjV8lmSYotH
+x+N5ObwEuhjkaThzS6x3TYGrQgmTMVu8hJ+vNJsnkjad/w0sVxEOG/sbIcTpfspusYblIrJohLF
hftDxcs+UxgXWqYGmHsMvOA8iGXVEkmlg9wvymgbpxfhRWGA4CO7mhbEAaqwjLJEr+aPWeTEK9bN
/LuYTF1fEi/PioARc67Uk0toeQ0DMInuDBWTk79JX1QtrLeEqSwW/21s+jfUWW44KcQHURXbI8Gn
1FGggIhoV4QaKHdeKMw61QQkjEreHgnlNza6W7gxjDWblEozjK2m88OivJ0XIOIF9fLq8M5IL5XF
T35978x6P8ERasXHXjNdt/AQ2UrbznVw4N4g9AWMLgQFkR90dY0BCPmCLKqcVrsI0fBFed4zVYIt
uQDFVQt3SJ33px02ne+fM+MaIW7NwmCnkOIa/vwEI6ZZs9sSqHlOSv5muIoZ4DkmYSQp+RInGqQg
4RPi7NMEB6rR5/9HwRTBA0QJkDBgBh4lOg0uvjA6LRB1hyPl9Ji+aDFvs+w8SdUAcYWMMeh9FgQ/
VeabiBB1oyrH6WYWTQnJmPaatdY4GOq2NMsT5/Jr8bjL3hGlVfQ8m+4fuKHDgxI5HA3E2FS6xYGi
5sDSkMILqyGnl3Lhm5vBbCHN8Gw7n/E9RU7zqiwFzdZ5yKXsuMBOQ96eD4gRfBAXk2SiyviFutvO
rkHNR8DZP5BohmcnuF55M6nq1LjI7CGQ3SU5DOoOQprOjWhjH1QZe3zUKHSUHJrhzqrUGaplbhyd
w8aMTPftVvx3cqfEMELsg6ov03cmf0iUrsZj5Zu0tBNAc3otk4GVFlCcEmJvVbBYZS4/G2tT1NRN
pbg55ModGeqK9hrqiiagEmUJXFS/TcNvtmUzKkuKaG2DyZDMjPkzKegWNrQklW3vIdOOJbklxVyk
RxkGXbNlPqqAy9Zj/BlfWPoRc60Lr4YcVJOZ6RzBAO1VkHFOMmNsPCypCXmXMbHbmEfxytq0oacD
tXFuzE6/UDIt823PrNMPpgunZGHUvueNLwseVvL3LnpPnFDULp7e6k2PEWFZhPI6D/sdw3N0h8xd
9/j275BnR0WOU8NkURQ40INHnnZvBtg8OyiQMIVZirR2HDIxkEcbE1SC61KSbdthOcF/sOwhdWrr
2znBDDbOMo2fEuBAtM9ju/5M+AbZFWt+H1Si+7DcRqYOAsRwVGGm+4vmFnYX+aUG0+HtA40GJ17K
mNYAUmOAhVBW7qJDV52g1S67HVxkKSWD93uYtLEEz5rXGhSjee+cn65mA8lRat/Xiv4EfX0s8WHx
RjOLTUdQ6uEycf7N1N0jpfmb24TrYxaoVaFg393iTmz7x2Rs98UESYRIRWEcVvgXqFQJHxoxF0Eh
NKfEaPyWe+h3/N4n67aB8HQQDO8TbpzjcUnQMo0Y1ImgGmYLgY+7ydhEyngOqUG4wgfczDVErNHw
7FzMcz9oOwHi0cEBB/KKUN5aiwFpa0a19FCXWKDwgAgu29rmK5BRPDXHhEt+RvwJVX05LlSouTTe
cYc340sui6A1EHnm1cDA/q75dhsk+uroK/owAznvkOQaMyL445IzjhuEb4fjBVNlr5FF8VGHgSgH
gsoB9aj72egmzVkS5PYKt2BoJLoy1ajTPSE5VXKkZKP+tqIrAjF00PEY/dU7NgRJfaByk4AEGAXi
3xc+7zK+1iTMpUvDGkMWXIxV91gzK91qVMFM6tGT7rizF/8jRogXwNOxyM9Jy69x/8elcDOxzswa
R5vKiKvAwrvVQzVx7A4Hx4R7rRmaBAOfKUXzcnDZwF9ux4DtB8PJMgJlm95zwBw64B+0AbRQR1LS
IGUZGH0YROVrRDCCow8QsYm7ACXipoAPSWxSDmIW8I0SjyVxvZu4/swp9aco9dvX1cupx+T+fJ1x
xecirX/eaBUQqTvvVTSmBNALgU5EKKwHexTaepC/mV4WASQyPreP7KnUadvmZ1b7Y0N02jEMOsml
wUo9bqs4FuXvDPkP8s0A3cMecB9e1luJa8HhgR8DuXB85qqs87AcW/BNtiZym7Qv1oMmak3T8c2B
4tNBgzVG9Ic+dYbouNx6Alxyij7twQNxzC62QYmXpgk4RaDWUmPFHLBDNhEqJL5AISnzee2w1ich
Y475FHaqQddev0lyG0VjUU9IbyIi/YiR1V6ICsSU5AGACzTSQKnaIA+h/qySed8hM7Yc6tLqMiIn
IW5GaIGT4e8Hms1H8m0y5OKvSy0FRVGsxOx3NeYvRVFqLPzEYZ2RdhhXV7yWHYUR/A6wrvTJYMzE
m4E2ZOGnwPsZUOrkRP3qH1YT2VSfzYlBIImfFjOGUOzuT/8odBDcg4476jwG30FuBAkLiIIW3wdt
RtjPNE0DykGgNogtbJ6c96X4sjETlwxRfrtu2Bjc7qIgdQSD2Tr9WjdTI+HcpdOb7gl6FBExoA4T
twyO85Pp6NHY41uDn8cEtazZIHHoOLxt+BJbH1EXhF145TyzHOAod52o43k8hhAkQF5sWEligU4L
9bRgeSsZRK8oFKbFCRZoN2V9Kt9lJR15B+L0ikb9h56ONurNiQnj0oxNPNttwN/6l6PGivCsjkMa
xdGJWF5vHNH14qbIM1tTTtjOyJKFgU6C9cvmO32D787HPMf0YCtUffjZdVzhDeigHY9rvgoIW1TL
3iZ356XhR45DRRCEKHGsiIv6WoBQkgO77tFg5gEfjqywNLskjeC7xIM3w+hDGhWHjLSth5CXTWHA
oEBo0/nFhqjXc+NV7b6/Az+u21K4Uluo+taElrVVsLvbER1aTkYUATko9GE/5MqR7iTVF2JjTjkH
v0NJgZMvq0GQvMaFhYU/hTPLN3Dwj2fPisIoP8FNpWuMjAqUsotegPvxjAknHy5+BZYGo3F96uiw
R+jxTwaJr7ZUCiSFlfZrVnpEN4CCKZz0jp6z33bF/KYWB8RunWEduhieVJXgwtEHQQYHT3SNnv2z
IIMLNrZPaRNpc6JKCxBWbe1iVLw8MAlYi7nqGWrmhYLSdxxamylN0MJuO0JKSujDRkDBe8cAlDNc
vgYU9pE6t3wmwg2HVDm39NU1zZR/PKhoUHdCnJo7kBooxXeTwuKWRMpRSJA1IPeRFw5jKpYbk7j7
Fvgdmtv6tFoxdghM/2hdhtQgIv+6pMXV5Y0p2adZ7gsuFU5aQJFwUqAHPoKHZBUTqCs8KT8OD5NF
xLNWDEF+EyRJt0fub5h1j1FJE4NagSP8dJkwYDJ7ed8COeAy+E6Gbwrx91bo5M4y+aBTTuRg2nvD
9myD5WDTkomU5N3jpG2tRx37urWaTIm0H9BB21YdeKdEf9HD24zoO3TZkDkGDgvGaqUOhUPwbwkJ
dcIU5gWXHkMrO5lMCLqMCk2ANJohrqRmsxTJA4cSFeaE/QRrevn72SlR5ZXpPc0e2IfjABDRH98/
9MjgwYYsoleaZT6eg4oW4woIGAlmv2O0YuGT/X4tV/OBivwa05owpQ75I8MVcfpj5dI0iS7ddVIN
hHqTQQZhizElYay8Tj4VxsEeCULAs3FlwLTAAkBO2eg3lV4PARMA2mUS8Ip3U0Rx36fq5Lt2zzCg
572AGLmuVkgMsqII5mQlI5XIBvCN2zUZjnqwwQUhuHDpbbgBiZ/mVGcxfHdz/FqIhBhGgISPSVSP
uffUpCDNcjIAfuhHwd/zan5ft33f7gJrsDCqfEJuwG5bY8413Bqb/RRBHBUOaokwfZqG63IU1ngN
yh/pOkb8acitBJ3hHdEsskJv6FHeeXE94Nnjga041B+EY07esmNT8IKDQuGSg8yrC1X45cRIuDGH
FO/UhS0T8Ak3GPoNpbV7dBzSmBoqjve+3jGi7OJ2GS6G1aAXnAsfcqPRNhFBQj6S47QBq93RkYh5
uoNggkfjiDnrOfc3Zx9FjRf9PVfb4s6GkoBNMwz7B/GKfR8I0ccIpHCz2Sh6VGtQlFX+WAKN+Xnu
0Ffn5D5Hd3nxsLPZlboVZHlr+htj+3kiCwWGnQ0ISRFggK8FwHNyfCgrwerTeWC1DCFhqsxhok6A
XGxtlwgCrgffpcPHYVfFsblxSj2OaobXTurGwKck4iZd8g+TdCTxeaLQp1NSnS3QNS1UJgzeAw6W
x+WpuyBpG2O5ABDiiDksRasf8VwqGbOsEURn4ly6lzEHGLWIKpb2MSbw0CKp+ZYiyJyTNzNYAReN
V8MHkaS8TqXI4LXsAi4aQZiXh8rF1kIlzMCA6mt0EROuoWz2pCu64Hno1qBoD8ZCoSVZGl2jC9WF
OoVPH5sIkHAE2xjliY4eO5FCDRkkH4/aFowu+sPB9xeQ9rHA6KaALNdNDjUok8E6OMCn6dVlc1X6
SsUowHbgb1ahxSKS5PaRqKA/eEFjKyPFObUNY+oQknDmETYpzOhlca5vIbqzFLw4dGinc02IAJuI
IVoZDQwA9cRpbG8T+4BjMrg4fVaxnAAQiiwifR/cokj9GHknuwl7H0dOxoLBDGKVOC/JwGd39kNs
ADF2DMIMXzaA10NUxGRhPMwQ3RAoZ/sQxhxdcjwdbU7IUg5D0pVw1xOkbHTBDF3QGT+j0WkqBJ7i
t1pHDDbNiTijwsIz6azgjxzC1DVWfeDiEPCLionDqZ5EAH+fcI2X1amyE8ES5UbOwD86ib9MBt2u
4agiUPIsgHZE7Meo5EQpW2+hAkqjOBcncW1jhHnGuzpA9HwhNbqBewdrow9Jw6FloXDktfs+FSN3
E/G3ujgljr09AFUyJzN+8+CtmJIKJY6LkIC1w+NJqN3zb7vgONzR98iB52Yi7abKv8IXfGaDsxOF
DFQABkbJEnVcXRrPHGmcD2SV6Dd0cI9Mj9bp4+zzp4FS2CGZvc1EnRizvfUzJ2d30eCgpi6Y2iJA
C0VmwkTzMFQoNhgRCkaK6B561drO+T5YCcwHx4jIU7cCbm6KDApTW7i5DmumSEFWL2crlj47wJGl
4kHzjeKEa6T4PccapO7SnvAHCOGwSQA75sVFptcCFyTBDExbN9uemVCwWLYfuwubk653vD7LxO8w
DVGEceFLiLvB+VDr3WBJCYm4x4Kly4cxVfsC8dfbTvMyXUgq3sphcTCxqj61E4hvI0qiI+ysZDTU
Ee7aP9ocTBRR4gt3C3EwC1lsNASjlMALLgXWy00eE6LFUZ6BwONjMh9TxYlKuRN4YASliD85L7bJ
HCOcHTbLz2E2cLg4TBxKVva7Qxhgny+jV1LsxCxygDcxZ4LYeE7g9prI0uOYaKoR1Vglc1zKFeNF
8tRnrTl9X1GlYIlx35hLpiBdTBsyKIui9Okg6m4Jp2QmJRMq0NJI4PihKILaCN7vjkQDl390iBKt
wNU9xOk5eLr9KkUNNYgjIaCbU+EnQ/KKSxchoo2bMmHNcQQxOODJLAR8IM7FGSOQ+UuIqBVzcCWK
dbkXyC1gkX2D8/9nTHx8RsTETKgyiA/6rMiQN+mzl7gNridrRJyCJ3Cw8zprIhWQP8h5SxlKBtdI
HLDqPrExip9RnwSCGJvD0VZMCoWLncKUCHjk/SDSYIHw1CgBKcbgoGpmEBth4TmY8ZeydC6nnlCP
w0SASPH94iOYktcQ0OLJOADYUB6d+4C8GR+glD9XCZb4RHcC1YsaZ1JTK8NxjBYwiDlOiACC/8cQ
TwnuHAOKz9eLcmTEDHhy5Sg1ueVAEQFOpoBaiezTi2gORwppGZ2oFsurmKPGwigow0mkFPqJnBMf
qwVbZuPBX6VUG40pFxIKKjFkcCH9pwQNU0YyYCVYcOUGfWfq+Fva0tHyXCtfisDtruFvieUmPAn2
Q8UrIIArmAkWVpMMglvDNXBKNMKmEG0Ki5KjHdhJWymWbQ69wGBWOFTO5OrwvhtXvdLQEdy3iMRU
ztts2NFL+K6dnkqdrCG+c94lfknnA78xyUVpwp+tjeyWipgL96H4pU+ClBrJF9oNRMitBxw+nTdx
mIh5yULVltjgC7KhgmxXPCluiNTyPso5TJa1EtBFdQQMZBxVKb2HFnFCidlpWGmShyH2Z/BAhF1P
YlK8CPDiLo8GHZJf/RHxVy3uO986kehXQtYIAXXRtjjLZcegt/ls0ba2dLuDF29CItNFkIUZsG4Z
J4MFFOkBn4HVanYHmBQuOJmRyylb3rzFcjFxSxnCtdSKy9BPcVsix8LcpzxI58GLFxMGMAeC8gQu
k04G6D5kkCLgIvsX1LCsf06tjQw2dgA2zSDPSZ3QYsv7UTvgmbWyrZDzGWXSP1MJl2btTzdrefmZ
Q/dGvOhGA4xEAslqs/NPjcOXoVGgQRtcGORWSb+luMpZDTSTvrSQ5u0b0soB32v94gU57tEahhF8
mF1CC0eNv4+EhaU24AtynHz2No1QAZm7ULVV1yW/YrvmJmAA1TlXB9CKVxA04+jc02cRSGAJLqZp
ITAclw2L/BkJBxjV4lym3NwpUQWYD43Bg9UvxT68NZFSNOUGEtkNMU8xtpssQYQk9aMeB1KEaNKG
l4MgEPyJLWDlkmPpo216NonXUeogO9LH4wDrqhlzulGK6ecZgbsiT4F+tEZFUNc6PDFNaBZJCKEe
cjJJQuxMHY9ZmnefIenQdRkhSLiDEcCqRMp3IjBUj3yHe4WX5WtzZKcATpkICkKOEH7jvCHelXAI
lMjCTehPcRsUt6EFkiPejAQL59LI6KLEQwi5Q5Sk5eBpuVwV1HaRIMMMUHUeUvKlBsx/MAmPINbi
AapuxJuJfoYIDnN0+Ogaz+2j7uqwO3wv0gJy1TDp531EDikbIuNBgupZB9rOjuwIBuWgnidhKzKi
6SFgZBVJ6zmSsXXyPO370PYy4k2i5nVGVmkiDPS0wY8i4qZYY7qMGBOsmIOwrS/LE3vQjDOArwyb
oOz4VRg3cp6d3clFCRWLrdSDH+f5yZJLxl1LSPiTSu5HLK4jWT7ekBAGU8d/y/0hSyYfhO+dvmPM
8JduiIXB3ub57v/mAM4SXEG3xaZTpONMipHZDMScU8LBzkf9pPhCOUTPDmCmSCYOXu00AiLid6Tu
XGvCvLsFogDsyGmCk8I+TOEZQs8nuacxHOv3mkC9QpJLrWCgvdXg3LIaffRTNrSxgQ6LHdBGmJlB
TqSHak4sGblIf8sTRD+xuiCkDD8eXUdnEvgX+k1K73JwUQq7h2zbx7bZIrKhSfBNzaToovakLw0f
9/I9U0AA6QHOqLrSIOB/THfOtuPxe/Rz4yu5COrWafqLNocY7BZqD20vj/CF0pMghkbIxkdk4TBr
KuQq6EYtuxPCGJseHQ1UukcSE9RwpceEmaoQnBgoim6g7dQQncGR7Mxam9lMCUEe9Z8Red5gsAD2
lealFLTIX5XfTAncGc6N0tESqtagxCOrz4m2KsxmYSFfRahT6WE5oW1N+BzBqbv4D9DfbjaNOULd
7aM9P5vtlcR23+PneNO2aO2+098wh8PVe69qIMMFev0fmjR2vQdwwM/Rr01f0PreRh2OxKJAiKf3
1+30i/Q8Lg07DPLS9AOEd19OBR6MVLXfcLokXMXE5R7tjCgUpjQKNa0H006ZkOnXjQ9wWC0Wz40H
oLVbfL2dWx/cPJpq/P3cQl7vll+ZFWBs2Ns/u1z8bh90DpV+novtz5v4kFopyYPgnPcX0lERk9qZ
TcUmEpdiDbFQk/AoC1CHHVHkm3WNGj3fDXvPYMm2VwfHpGfbEp3hkGrOCHQ5kSnUONCmk+ButeIL
QeS/dpyrNSG85kcDMB9SXiHYPiIkSCf52mViuInPB9nBKolFyQZ2bNy+TJhCcsBG+GzfSJReO0hP
I5qf3AMSqQB40oBkPzmpOtcEBACCyG614SAhgQvpmD/6yuBKhFtiWnhhTJP+jZq1u+Fz9PMID3TY
cUFvk+RrcKkn0nL9Ve4WYIp9FMRDm0/w8U80bZ6R9UHkxOYuBI/8BGfPJg4+R0C76nmR/AxUF/3r
xq5NVHmYk9MkTWIWXUGRJZV5JGLi4tJTLgB4LG5ZQmBATF9GJV9TOo28DPfRD6ceRGIKcE3ap1VO
WA1//gzKj0rKJJKh+o24Qbux8GqO5wvd+QrOiPAWXnBlstfUrPiPGZOn325lNV8ce+WpygiN+O7c
aR6czOCmMGFxFKy81W/hUpTeUqJ8GyvKQB6JlYfbouAl0/9NKENuL1yLXuyZeJLFV8MEiLNrj0Y/
P6owq6S8qt80R6kPRcBTNCUNDUo4TNhao6gBlTA/Uo/+MzfOxb25R3tv3+DyUEmmfHphmo54CBtm
+xXLee+aayBm/UB7xl0jOiQ7tFaYVgauFPtjDoi4Ur3qPmHGI/UpphJ6zGDgSdwNHUpbGkBUy1S3
dAeGRIfyjHRBNL5QncKvWeGKbYR2iEQ0wqKL3saiDJF27Rb3gNDk7+McjnbRxCAMKmnDOwNCYlHJ
hUBk/8ny0vREFKpaU5kWWTItdkAGkVoBlk/iyAh209heDcAXhNBQHCXEGL+pqbzo+LixcaAjGQGW
fv9wWObfcYv5RIzIgGf1hFOieWsqE6yZmL3jClEvLmKN0ClTf2USOcXXtbPnRRSJqbl2rHNe0N29
jbRg+m8qLN8lcI4uf77mzec2y2awemT8nDNRh5jDwLwO1pC/MbtDT9jCtNEM1hXFaZFb1lab4yi1
f/3IaPA3BRmpT40BQq7GFTyoXwqhg15HFv2gbQZ9HETG1aDOZBNUyB5O4TfRg7lRLwW9qbqN4Y0X
nhlJ0qDqqShMvSBMIO43+hBKr19z2WQcw51eZf09ikz+y1EvfwORIKQcTYl60QH9P1EfFkp3zAv4
auLP0m+EV61JrSbLiKoa/PAxOgZ72uNV4dJ3e8B1U7O4GHhCjCC0cq0oZuJdcP3QvFHG1GX4o/Of
Tns2kP/xzppa8uuxkCva9VXekRYEBS3CByBL6k7K+iPfMj1rzO3FFYxFCG+7UjVUORjwCAUCj934
d7C1APoIcjnTUqaCQB9HS1rvXG7gvFRGp68YUHGO/D2Nb9AYlwmoUA3FEjE5BQTpSfTTIiqrf2/y
2suUGXdCzW17+byFyjp0xLiI4zaph5xNKYFqnbRSDjNU4Myych3EMYmB4PdbOcx7PlkRKDIqWG8J
F8LbJzrcz4CdGHWgego8+iugyhU2MRqoBZKgNSqN07HlvVyl1BUrbjXNoWQeqog87ewXctyksRVD
LcFEKuhZ0qnsRQ5TExEr64sF0OJriXiMxJQJsIEUHrX0MXloQLPeHHvWonzh7bEcF3Z3biL1QzmP
LR1bVTVzQatCpJ2FIXrssPrS7CBfbTn0BTzdFxExzdMJ6COx6cuo8eoZEklE3TVKohovqpJffh+9
Rxj5OvE0F/pbQyI28ohN56JpM+9HJ0mBOnF/uII1o4IKk+M43BLU+T4BqSChDhtIAk6oC0aJweA9
NBeWaLKYG6pVK9IjTQlXt+gvuvYPQ09hFEVe8hsyf7U6sEjE+hI1oeIVeSHAxRnfqO4Hmaa7Wzvy
f2T15Z86gmkw+YHXEIyFTU1ZS/JSbVobCAhPwT16kBMC1lFCdunFdx/fdi/K95SKyEZQ2WJ4MW1D
VpY/ifs96q/TfrqxO5MXrGOeQEpWPqhTxmHRSavgSitGTbCLehOZK+DfHAreqhyBzeq2IB/CTlQc
C1wPOsGVlO9NmZWofUCGJhorjGDQzSB6ko0VwGGE88azayaIZsc523MmtaIyBA1EB6RHapcslwbM
6F/2gNheW0X6eXGAnErif4eOroQVrpgWRKMXUTitLFkGzR/4CQCafIO/qDkltGn+UqxnpWiuSDeJ
php9CRNtM4QhBVkPHL1sEi6AESs9ofDElV15ATsFBK486/tLkAeQMMo/FAojn/xUfdKRMnD+2qNL
Is2o+xAQhWJ7FcawQ4aalZQwiJi2g3S8DrepMoGPVaMqxCVXyI9Cs92ZErHuZztyAIDXnIUlzE2v
zE84KKZValFWDb9j5H9OrlpgBJ7KwaMIQ94vj3XuMZAgoVerRPabbX50ZcjEn0zcanN7uSYrTiPb
pYELJOSoG+t9xC9WL9fF2iCLgwF1mlHh16Oz5iBjV5HxQvEhLnn0Q++nBSEyFAFc+g8gDVyAcPwZ
1nglA2g5//vuk8YcnIJaPwv0NbHcZLyiiPBviyr8WyY+bFYNYz1mBNqC99SUnDexNf+GsL/TQp4X
oWfu3hPJvQtknZMtsjNKX8FZ/gBBRKpL3P0GQ8wQuiHJwlXrYKIhzz4AOZ/o96HyiklT+36qfmbk
ooIvt7lCv/Ihrp455bmaje4w9Zl3dkjWaIco9DrYB2+7ePcebFSekr5cSSzUQPhi3hdr+v6a9c40
a44fjIB4MRSAib29J5x5Ztac2pgL4c80IhGFor0LeV/jgxBERWamGFTbLFNNU0QBV4KsjeaVmm+R
VeS4qhWUKSfWe0W+Sa/dE0A6V3WSmLcJFcs6RUSwhN3LxYaOPYXZhVXqSSd6D/J4HnVuBokipoEY
w05lD9WPzpAU1aJ6eXX84itX0AE50/bIskmHtMKfct66AotuAzkVKk59J6MzoU1LMgP2Eh0wiBPm
OnxQlZP2l8gUHGLn0iBmOkIkPnwlV/gVw0E/aVWdY1tGHTvtVQNuVFohNAJk6RW/u0RTZlAiSd9j
AKtBxWGMioaiXNIazrkZNN8GIVvZfK/WCanZpcBBaDYe3lxjlhShgUyBMKGVSbys3nisqIxWug7I
FUDSE8ngXxH4or3Of5Pi3lKtgMAHRjugFt/y1MEOJwPUmWmuNFVm6L4wUYK5ElTI8o5iBSoZ8L7Y
w49VHq9ZR2HvHDGzgYnPqdI3l98X4Gs33vFX3//idyTmuR00Ax6b3uops1Mg/GD2cBhNdAfFKsnA
En2jz4JITG3ncRh7ea0L+JsjUkSJu/9MaqhhP5NnItHRPMe0aM0BNsCchE9h6fqdyTtatziwp0Dz
CApZzOqA+u0SnOKr0xwq8uGnEaICENSXz6TjbLd8d4H/agg7B2+c+IcDoRZNRUtI91qP7gZCGs+i
kX35wb7HlKbQ7aaiTVygEiwtgp0JQOQdV1SmpezbAWorgduZaKqQ4d3g2vKVwFMUfJ1i+ajSZBP2
b0O1/7Ucdf5J0+DEeWhgCVEq9z7pDeha9lZzM3aKHsATlJBt4YNgGBvdGqeWwbS/cp3qmm4H28H1
B+oH6/1gWu/0q4AHfE/ury5dhVysXtbSeVcYIGjGxywk69E6kjRLCR0PZaQX6ZL4Zeju9NQJTFks
bNjWraBnG7On04rcC97YWKx96C3kT4DIdmm0XS3ItCdroPAOya2y2Q7wG7YH+JZp1NbrbKOxcF/u
rVL+aPNwgF1V/LbgngdjeHV6dQybq+qqw6NpRIFU8La/m2RDp6ODHhmXj7pMWvOeEAf2JWZfr0lh
OhR5AETcU/QoG8jA+Mv5TGhKe3DJSzZMlJn4KTf6j72qf3xb17NVtz5xLfuzd1jbxZ5u3+gWNKto
qm4hxiJ7Mvu4G7S93M5oTspf9ms1ROdq0Scpjdduu1v1iwnAS4qbc0tXAPA2Kf4u2o3IvlHvB/1I
wLrX3bmzJL1kHoF788DXWczBafFKmmmZhjvwAlTqAHA6do0SgpZ+CXIwgFsjg03BIqfUneow6SCt
o1YyKHG2TujecyuUbvvLPwZKEC65qMwNFeZ9ZfXNO73UTBDYserICMFdHy2xx3ayPEUsygRRDALV
wX5CseKCSC66epuo7SM5HTbAjEGmqcOD2lTszZK4kZ1MkOcf0OSEZA7m94lJSDGRTQOReEaqMcPt
btdq4HdPqPP4QyTPCbbyXHwL4so+ymKr009GYX+vEqQhgKQW7UOj6D2dA0Em4wsQxxuc23axj67Q
zCrG7W1XRjsofiRx8aUF599PzqZPTe9JdOJUekVe9e90XdLhYFwqZvrYYZRSABgkKAYHzsCLgTYb
Orhw1SvQF3pinfeOjp+OwWpzsuuwoxrEKNQGJlK9wjT3buAqgGiAOtbpzy4K90Dyaj7j6oEAr57y
BMJImPYBtSGbuw1ynotDXrFx9jCnGYvseLFSIoR/cXsNcpOcUXugumwFV8YlHUA4i33qn/lsXCIR
h96ibVZQ/SIBa1kFyS6sYpgmamejIkEedP0aAKnPnFl/xG2O3vrbtysLhL/vMUWtUWjGUZNrRGiM
jVrbFAvo2+aoNMiBkBrrN5nVeTeIMtpRZ9jOXvwaE5hpyNCbBLAyRJUTa1c1c8TGEIXxoHmqBwLP
hAYBhEhAIvpmwBu2GodOT/CJFIAId1kAvx6W7UEN70h3OMOoSMs7rO1iDjYIGgPtHFyhTNZw4M8e
U2WqdfezaMZPyFNMHWvTNq4JUR2D0E3Iu7S21LvH3beePZwVU9IIxwX6w7+JmQ4UAX0Byw1asJMP
lJDZzsnmp070xNPAGaYBntAOaU1EOuruZvygoC1F5k/3wSCyso0LQB/hwLOVz8YNOONlNKoEb78Z
RY3y0awOL7u9M0d3xDiVqsSnxDZjwlzAd4MD61yTD3o8M17gJqB4MGfWbg2x4nl3O6FgK+8kDu7F
PwIJk4MnqBk0TMUBk01S/mT33Qn0f2pF7wPAu+PvTZRHdu9uhTb7hlevg0bQXmluJjenvr51oRQz
d6vf2NAOqCz6WsWtM4peOc/aqD4BKE9ThKDH+3VUBM09sx/sYsV83TXYMW3uOUNLIGJaH29vPaEu
b4z5g0F4HPYO9hPhJ+DXBra7gKRWAXTkJYSFPoU92ovmkHdQzZyBGtYopcMaoGV5sqS+eacMSq3+
m1jUujeuyAc96d2IZLrLxBtj8KFsQ4KlDC761/7+wueBF2LG66M2seHwMdDcmkPcAGlSetKaKvVB
jo5vTOZMhfEfuYzMfsOu4wup8+5L1iHoMCGtgeb5h3rNWzIdt24H5VjMK/8NylIg7rZONOnx5m+n
p0BIViZ9k359SaJctf9+X10mhWzJnZrBFmqIshFv/x9JZ7alKLcE4SdyLRUFvWUURcXZ8sZVWoo4
gQNOT99f2KvP6e6/ukoR9s6dGRkZMW5yIR/cRG6YsmCF8/sBRqC3Z8xrUKdIVZ49g6bak/Q6XaAg
h/WDd9i8QPpFHOsQ7Gc7UlEkOzhiSUjWaxF64vC02e1oZ/JFBXX4Y5/AjIi1L7SzP71l6zh7yn8m
29uv4ePoxrMc+uUpmp0RyYTY0b6EHwS2XsAkliMnDZjSLiGRIgGdIR4Rd6tZQb673lnx9DbmgZYC
kMZEHVjRwvR0xIRAW+3nm1asPjNOaM7lkfDdCwpvyj0ui8NC0MyJEmLvPlGRHl0b9mO1g6B+knXO
V0IOha/7JVj+WcNrGQBbMPH/AM+HB5U2H6376o2QU0Ar7EhP9zBRM+ZGW1mKZmiP0AsZbgSFc0nw
RR8rXdxxdDjYyQLZ2bYWDSeDaLsypfh/FtJaWG9m8Fme7h0O2gyVsvhyhA0Dp1VKKGgFcVrffOgk
uOtsThxtljqU5xa0o0344vV4Tw5pBt05iKDfyzuhEabd1xItGYit/IQ6SdSV6SBnfh8QRVy5/bpJ
tqUMmsFwgVCPyODYds+Y2PsGKTr0DPwBhqV1UzbQBD/o6FcN2hbTUr/O16zC+Rxp6qsSlmnMw63P
IXWBo0k7CLKGJCrsSoi6PSbE6WpgTs5rDf7eqCYp14GHls4WXX3QOU2bTJvjhmYED1vJLQuBOHVu
7WrvPSTbklZqhvxJyX9S5k4haeC1CovKBiQXXDhlNo+fEQ6FwRgmcHhzUxnc7+Sl6Et4Dz4oaIwo
UDf9hXQXKjVPpAiuMKgkLwPmthhbMwscAE4s+KTZFSKFRjyDLrQdhQ3s1J5UWzMfSd5+RXuVtBPq
UDwr/DgJ0fKTthWi7vM1SA/eW4BtutGMTyOB3FoynPmIcF0gSjK0wZkonBnQw8FQoT5ivJcDTecc
ZPw5hBT6sMqcL85YeRLyIEjyXqiBiPFf99YV/m62dbcf+BmhKAS9SL/UWXt8Bylv66tHfjGoL5b+
jRVmBRVnwsxm9xq0GLt3ei9aRSjlECtrbD1oCq50wuqoI1odcbNY504Mccl099vC301zr941cqcJ
5mY59S76xo6BRNWePtZ18ug2Zpd+9dtmyj1j364vZkf7d8c42MlnwtR5oO5uBOV+7qFeYznMeCOy
SMt1VhtZ3RpfiVnwIaSg/m3xoL4/wdwl3swu7qv97l+v9vLuWItibXUv8+P2eURCsEa2SiD1CgYc
2ZWwleKUaf160Lz6ddTDfo12ef3wmoOPJLUkj3Oe7nucF95dIsq8NJELqUiizZEhEZrliBzWh/XE
fgOF2zGDhj9Z/PGabSeLnycfGYz6xzkP326zve+ZBp+pcmiZ9/bDe7v3WR4CEJb6NRCBNa1yowg0
YW1ykv3dwzcWAVtQJdbi7uc+JhaTx3XVpu7SHNcTzpG+Y50kbD9hCBSp3TvaQOxHIISo6lmt5VSq
wqRB/AKcR8J3T1IzFclKALf8Ym9e9iaXkwuqvEYseykqgb7jDp4PrnuyYZAyrsGWhTTY+6/hxIEj
ve/vbM4L4j4kuNabcwFPYPSeH31ZOKRDlZFV78ThcZuWp5wpAWcwzGuEIrHMQNyXjQQbufPEURgB
AR9PXOCzd+/ENLO8ajHIiHKgJjVZQIAK5+/W0eAXErRdGlKdGt0NeVmQhdMBavSKslSYiCfPNqYu
qKxjpMGczJ1U10TAgP3+W5lnvwhU4aLCASnlFiB8/729TBsDdd/KxJvbtNiiBn7mppb6p98rtxa8
HcCAXUQ0HrHKv6ioalf4SlslVgIFZMqVDE6TS4DvD7XJiiOUTfHqwK+Fywex8kkBY8346RHVs3/r
qQr8b+0LfeYXsM2TRYjqYFyl/Bf8Csg8RJDv0TV5YJUFgxzW1gE1bkrKJ/UPzXA6G53Ue5Jh6AxB
nNo7t5rendlRxoPPtuoyUnvuaAKZ4mRXnkQvFqWZkubQhqyIC6dvQcLi4ja7JoM0GvtqopKC9clX
eBydy8mB86LpUSN/HaxMAleTtnYjwn0KDhMio4G4XyqmdMbekROHPu0mG6nU8A36NmS5Kf4s9vWd
SFJB4Q/mYj24uUZwidQNEMXhyIEH4qNuKoRxnUZibXBzucEchNCi5MCUqdBmJ+908PO7uAsq1E58
ncTp+97ooIGCcTw+vmqazeGJi9Terdn0O52i5hGsqNppaCO2assYqmBgPUogHqpLQhnFZ4bFLoLC
ROdjFd1Qmex9UPy4uDf/5jPt4n6w3HvwtaUvoU7EMPkMZB78CwGeQJlzL0ndyFfuduGj4d6AJ6Gu
9uxJH/flpGHhPtc0Yi/uxf3pRfsqTkbOJTz2YJcY3J6rV6fhj7xCWKPP82OFS++0StyRGq3v1nNG
i5E24667Y1ZQ+8FF0uocMADsEEtd2AxO3hbkf6RFu9OAs58790k2uganb+NW49sjh/YgA6qTt19n
6Nygr9tgJrUeFO4FfZksLM+NtkHgSv4a6ADopQx1fIPj4Bpc21XGalFXCOhC3lpNrgr9Z6fOS+bB
nlHoo6frwEstqvpvv+I0gyxsIFzDgcOnk8dJAwopOMsmBTZl6gmdyoesUb3/ywsCIUfSA8lHs3+A
c3dA71R/ikVXxUvc6knBshLJ31VzHa9OFtRb+Q+SMkQbVv4F3NTo7PvVC0demX2nvYIhgA/m6y2o
lIm7QH00YSCHwYshXazYgLP0l7wFLOl6i3rxEIQGjDLcJvvZYImKa71XDtOoWJe6J/jX28aotEiu
rhWY8wp3b9cqM7mfRS/HCpiJ0lqzK8MQhKLeM0t2orQOwgweKHVQvyX27oRXBlWRUMcGIZvuCId1
Gnl4oIUxdA2mCBN7pZ7jGPqh0eaE9l4D1hAJ2BQ7l/4NOseNO1NAiE26eefcSoPKsN5DyRiAhnZ6
r45JmexwuCuDj+xKGS6KCM70Dg49BPlEhav3mZRVviGOgjoAGUYSJ7n4UrWD277wNmY6cNDsv8Gr
DnQoUoRoIY9AdgNdCaqL99BynxACDjS8GcwmsZMCoyyl6Q67021rwBIsr1KfZRs2esmoMYS1GT47
WzECpgwfdSxOsfqyv3Tz3707W/MAyc2UYUDJYAsHBcCPphGuEIsAeVeYWlNAgR1B8xiUhnuMFdVk
kl9rFkCtUZmnJKy2KQsUP1fopjEwR10AuLgiYuBCyt9a1H6wpEClAgGp/wE9ATc7/0BOvqLZov7H
CWT8GNS6O1BwxOj3zqVTdNiNO/vQZwQ8yDeooXeLzg6ROTWUKzFaAXvnXHNPs0qcQUII8vUzx//q
gb/Tbvzto9OC4pZLvf8YHn6P6L0gDgRDBwPpF/i3euP5uqB/ApJR5xBs3dGiP+457j5/ZQh2NBTV
BxUHdJXJ0vrTOsCFq7Qqq4wsMG2zOWY5niTBHqoXlHD5K42zbtpuzg4DwhWa0KvDxvwhatsIpWn3
HboAjYDpEGwCqjnK36P/AB31kdPKOzCCHjQuvQ+T3WA/RNpy+O5blBLS3arGVYMxj3MH4NA9z4Cz
4E9r6srD5GG/GoK5DYcXNF1Q4nbrQ8pbfGLFOFbklw8m27bh1sb7FXF7Ap4ZXJ4O0sbrYHaHJp+F
b3/mFdHT3U+RHYELc7aXo1o/nz59eW8aAwSRTyBqOe+bdM0YoBJNNPrdA43qJpzYlzYUUu55oulz
Jp140EmrdCaTq8amC7A+15F4cy2UjZOqJpV/jtNl31wrKkqg9uGVFqSKdy95yGzjxUAnMcqnhp19
giQ8RLX+fnr1QCloAdtrMkT70U5IZxl/RI9qA+84vrjrZ0z0TzmqYtJcO40+A765NI1Lk2PHRGhl
WoVdvM4J5AEHTTWc6ajiZfsSnM45NhCf4qdTHgoBk8CmYpMuoYanGT9iGoibngEU2eNKp0g4miQ1
XhAZNZDxcma6aLDhAjKf40wQRPjFPOO6aJPx59/Y/HIuEXe419t3ym7FQ7WDYJ6gXPFbdV/BMzSq
gdO++L3DX6Xh9H69I3IXH0QVqpCKMkwj7N8eW2HUM/uiy/K0vN7dac88PvrRpr/Zh8mUueKuUeoj
yvDQwPTLOdvgoOm48OvdRzsNlzCp5tbbISEvDAeFOH5HDfj29ne9A8BHUPXhWCUo93hLtmn04vz1
Px5/9BxExgNnyGOHSb/h+GZohwEHeLZMCKhDMmbNf7OHBHA6AcRGc8+JIFkRBkKh84CCxOwW3fY7
os+MvlAkqxyxf7z22etl4BG0XftPRG9qc/SJIu8HVjknhl9CJJKEHkLr8NSlcaC6onADZpKHm2WJ
Lj5zo/YmSsJPQGFIj4ghmZ8fhPJ+GKyYzd7+R3fDVK2St0CMr62KKq2c6F4I70aKm9yAuh4cAfoZ
42ohcWqs4m586kpRdAOEPNSJNmYek7UF0SQaBtwM9Y/79PBxoQY9BhPgsOLtL27A20ZrlacBlJQG
o2zICSueihS7oi+kltQ9XMkHXb0kTROO9xy8oP+L447uK4NBBliwrLYWcK6ph9U9wmUwGGqDE1tI
79brWCIDD+fIHVnCTeO2x9m8xhZUXYrgH2GA7+Xm/uBrK1aDtVL1rWna1eor9KiQbFF7q8iBYAxJ
V/PQjVDoDOrmQ56sTlq9kP4UU0YRjkfe79NUAeKyNW4CQ1hzGSb0L2Bg+XnTcnJoGtO4OboQK8gq
0cgiiHDrO0i9bRQaWUO0avr9FX8H3CYIru+wPgMb39EuMyHAKQiTDRk9IuNjBTAERUsZi5vNcGZH
tjNi/Iks9DW0JkSEc0vObIUvNBOVHS2/BCLug81NxoOiobY5iI17Tey8VYuJKKBIHgiopBQSQnQI
3ETiojEX1qc+rd7UavHIuJhkgLgvIVCAl/7MKB8oIDjZuEnwJ3WXRMWkaaJDFh8EstSNVeY58Vw2
WNq515b+RdYB1BoEGmLJi6d9pdfFYAxTAqT+mN+QqyM4+Ri9TJpwKkFhWGikhtkevKs0yzEnUfo+
t/lcGYKQDPERVHDuwyn2lYy3UI7ZK0Y4LouUfByWLic4MJcqiQYIYQpHGGCB7puC581nyxGkpJr1
20NZiPmy0VccGl6Xw7xyC20xCWt9PPvlGW3EvUsMG7XrgfzkvrhGd9mi6o5oruAN0DZolsh14Yzg
vuJBHAv0MMN4U/f2kCPwylyewYcYsBmqYchTj68UN8GxQ5eQrYvbHlOGCTgywYbdT3uaM023nEgz
5Pnwv6Fuo0YGKrMlxaXgm1Uf+Tn6nGUsRgBzVCvweGTmXnJ8+hMgTrwnDwuwvjHNWWfVNtMEjAXB
N2iLZlMHoaf3SX+bAyAqb0lu2wsp6snpqtTPq7ZFZ98GRhJjrmhbDJrEJd+CaWmEqI+IdaW0BsRs
kPjI5gTiH6tMyNw23XnpB8FBRnvm5DNdgyASJMWOrNn+KrGkkEXaooMCJ1XCDn+o1WF/DrQA9yS6
IHLk4FlJH6Roa76n4UDiTID45swuDARJyDZa3RJJ+Mt+u5jWCL9s95T+/Eq5G65MOL4/4tUtEIpg
oTAL0qtf2aKAsEO5rV3b8vE7bldwVocVcVnQvQ/EijqXGK4SHWDFjVVpRjiA+FuffWY1HvgFycue
4fSe7sOzpP/FVkT+jSLFcEpvWiXtJaHeNzjiGd/Njf6dZortF9NsMKf9lMBMdw8fes8NuFfH8Wss
SsEH4oVm/J8Hknozwbh7x5BciB+1syYCxODCmmZEFbYyGxNOwiHzpGGvzUKeFKMsLmKKN/vy8+RZ
dT+cfdAdtyQh9LzgwSCm8HZpabIgH1DbVPEkzullr77sQoIuC6zTeHb3YBWWkzUBYdNKMB/8Dcjx
UcNB8GN+jgFs62vTcpNj21ifpkeegGv9vXlGdXpyxVf45sT0dslXv44HLUmuUwOyKVhCiZaKzEqn
U7fTBSviFm1ZiCQiVE4oUZz9VbPTmD4IOCgeN3svA1XMItiNKEeob/07i8MtJjVvP7/Hh1O7mNaT
4NBrHpm8p6/oF5hCkErXPMoTGnI0UlD7D2ioWWBbR1QjvTffqUXzDsyJDPYkyY7+UAhTVCooTxYm
uigcFOUA0IuSppt+J26znuUzC6R6oA/DhLKIeaYGM8rjWwneL3UY/ULArDO1jyIU2+mKggksLt94
+/txfa0qCGcfpgnSnv58VhguQY+R84Q2J3RkmNIIqjDtQtfx0FrhID/T6bvRsb1WW2NGxrjEU+O4
2q329Awh2ofvP/5o7OwI4xRqvc16w0HMsQOyD7BzBJ08s273rKfH6AhdpEYHEqVNDjQIdUQZ0pMN
R+HOt4cREx/I8IJnNNzjqulUhnAHGE3+4YwpdY1BZKcsRR1d2IemZMvMI8mjpQSeouO6wcm3W51b
sQLdgUoMSMatbiDLtdJOikUasYjePwMxqNPJgQAFVNPGgqbuNPyK1yOn/FE8/s8OzwMY52dqftI9
jcOJMqBBA8n5LWB2wQATF1U4JP0qZqs5aYIhRjQg2hlQIbxRVapznyndFyN88fqruOPDkWH0ktF0
IEwarYw/cfLwIJjbwunAAFrv28NgxuUgRub9RByYGnDEI4WoTUJkDTTAZ+rgZUvOGLfkfWhTILlJ
ptjvq6e0748pFDbf5EDba1GYeD5rnloU5a/yA4OtcG1L4Azv6QL2cN8CZrgSCYx5Nk2Re3pgu/Te
5lHaA3RcoyDlJli3UWl7jz3KMeJlS4ZOWk/ivAvlQYARqb8R3gcBKlDIIWar5G5ns6z1hm0CxVsw
aIZGWz1GjtE/dUotk3FPlKSGF3lBx1aI7KJ/6EM7H+RyUCDGY/U7zDD+vRv2p7HJWnuF7b8LfyLa
NzZ7Jew5RRZHBTqmTa+QbtHQtcIKYtsQ1nHcZJ60Oa4QHPlXHKqQRPnD5wzCFbSWlgCpN0cXYSKk
AWyEddLzisMkwKfm7if7zXFTMBlWx1IMRaarX2pB9oZzvud+5uPSvEqIFnmbEXUwP/JMcjctvdWX
MMqTXXIcisv5/jLowRzgiGuDP4kE9NTxJr3Pb0RsdnwCrkDxC89dBNOn5Vbbz+13yJ6jRkzpBc9M
+sQZ84gLEuj/YxP63WLhfFKm01hNom89eXQqtt8OJEc6MpTs3fICMADNVX3FabZQRUIvnakuIgDs
S/BzxvLeQTpDEXGMtR+RstgiTYahp4GvXo2pYEBqZEx/1edRbJG61Cf8L4N+IXMFYIJmqhPdbFfb
5bY5wLd28G4b2DfLT/S8vv+UkFNuELNLPHGtiB3+qE0MSSUJ+vLxAA987g1khAIK7zFEAI2oNecY
JCFun5jf+oDfK6dTLyVBxBfrJ6xjIDFRMHunbglskxIkJGyReipDBwPuUaQC76r+rMZCRy2MnlLS
sho1rem+ho2I6djxsaPGzCFs9B/eKVTIU95/c8mrllHe2ewQOqHwDjVTvFbG2+T/nI5ds59ibZXz
1LqHCD1uM8rmOzK+L9PPl/kajHoSsKa+e/D2QRgjmbe8MGhUoYoEo5uhQIuBfa8UWEE+3fVurjNi
IKfCHNShSv/nFMpQ5RRV+1a33L/NqbWxmKdMNIIP08yvodF9DaE+/dJNWu7sz0Dmw1cqb9kQn1t3
uqLQjDSbhGVWC1v6QKjmO74BCeN8U/rWH0oz6IwoPgvoBmUEi04p0My42dN4vkYXYRoJ1U7IyWkI
MzpH+tdK22DccvOgVY25MO11Id7igZKMg8rj8xSuCc16QfBw7RcyIe0WwaLQOGhC6t2ZMuMEGHIZ
qxOXDNH1wWAnK5tXus70KmLapJNG/GDUXXNe1R94UEkX47UZ3uk94TAlr/y0j2AYSAjhqxaQa1xn
JKOqNymRMN4C45ng19HT33ShKTYkmueCG8D0Ij5PrSGVIOeSOgb/PbwuLkNzwJf4dbqnmEzLR0QT
VdDrEOnv1t25Dl/B3ZnQmwsaWP1IwRPkK8j8c3v06jJWaTOAK1CiapOnaqRGuarx/bYUO+S7I0VR
6dJXQAKQF0Exvl1qV/1e1b0DUffU6qsEaXSj+fGiHSpY/9y6/Qi+wnPkR8s9p06nE8/jgARJS0Jl
r8yeFvC1uddqbsHFgakGwwGQTPcwmQypJEnz6UyGYx3MKrnVd0anuPAoOoXYqXyEGiase+mrwlui
ZYY+fgieRJu/ZoOg6V7peWM//UfxDJT1PxbqGadeiYOM3ehx7ubbGlUhxzh4lcbFgp+eF39opMpC
Xe1mHM7WtFqP4O+HUDg8zV7eEfIFdAS6J9S4vM8ajDkNAzRNlH0gJcEComwU/eHQRmiKOOyqDlei
IeRkyBKD+9ZQkkPbMuZfUXSCwQUJS/xSsjfqkSrk4yqtPtkLiROvCH+AbUV+9TW+JN5zhitAibIO
Pb09h22GGByigw2nlnDO6ODRrJTGfupUGrturSfzIeV+L1+ieP9f7EWo1FuoonwQ47+c8SZnh+in
ZyjCbA39Uu/uAF9NQIY+nwACbT5tF3YKWRUJrKppLeYvYNKlUPm+GiRKkgu9HTno98DIbGockg8e
rJ4wUx+SzMR3wx6kfjo6d5naokmigbBnK0HUNtX/mdH6P8YkRe+pshcdMx+36MnbApBCV5Z9wYv+
kwpG/8mxCJ5zGDBs3v2/4/VhsJ1l1lGNQ8ws+UUuK562anBhMf/JzCSu2I9hUp27UOPo/Y4hqvAj
b2/1Edvj60avJkiTL4obC8/pS0IJ1kPdHcEEoj2JRVQMZI1DaU/upREQ1fRcPqR9TjkemSrKdGUw
DiXVeI0JLdvnsTgkMtpQC7niWv59rG5qoy1ARzdSH175rPC2E27Qb8QGelYr99+9GlNQ+gVJiS34
pTuIKKcpFUEEqw/zPwjiMNFX4cQ8ebfAgECs/xJuxC/ineiMbF9eYbwZcyNRwuKMg3zTXOF5n77s
YrJHC2OluEma7kEznd0uLACFWAGI2C0RHjcaRRXBmqUC4nHY6G8yTKaYbHEpnfnFk6WwPo34e8WF
d+Up0brtQid95FwWljzaRWNJfIB3s8xYfV82hcZZBeMyyzO4H+Ccn8HvKzO8iXiv4lv2wqiGrGW1
qqSd0AVxX9Zg6sqYPYBdpqchXPTdg9VepokKnaSErkrRfeMEd1p8uMCMQwYzlJHsfjAhhP4szF8Y
/QakaenXXBNQCbNjAMEXhml3jrwZ1tGtMu6MSXBxjS4dY/a/BIi+Ua+Fiya3SUt1iKKGcM6K85oq
1ddpDx4bwrnu0MmKlhzNZ88CfGuZBPufp+sV1N2n8McA9y38O9Ph11Yt3Cg2Ce+hBqArztCulj7n
Y6sMJrt4QTOnJQ5DBx6aHJ5DaNlwVT6kFncSCh2SZrg58Xzx3j44mebFL11jxfNMCNX63Lrkofg9
CMphLUyXnfvFxUI04zyvd80ooUFINb7HHbKI7tM350mZdLziVX3SCioGzq+2jnzxUhA1XLrlvWti
W+CdNnCzP2RRGQgpXPkP03B1BuU4Cy695ye4s5tbn4gNQdtzPzotdv5pQnMfCbhJmYR2dCIWy00S
zFf4L9fL0XLHQPJFMIwa48+wHBOfJyBVKxGCadjvUh9IEJ8gJOAAics/mIj/HL5D2DsfztfswIUR
I76rW+cGp8Gjs4wvEzEmV2eWfn12ccro3zIylrSeHk5wjLzbBkcrvcUm5yMnk+LA4A2RZHGCsfZl
9cHkcBqbx182TBsusoXuaXORbOTqOaxEok8IFQQwTBjhapJMas2ziTsW0RUYHAiEFZS0GcSgpdRh
MyQDJlrSxMm61xRdiVOXe0K20gMr42lB2lul+IknHFVMF3YqZbtYQB9gNk2FdQ2FScspXR3O1v3s
2jJjslrBvoJ9hpvoTk/Vi0BqiV1f5DcIG5GgZk2Tf1WmRtm67glofxHVAsQQNJBHxS7rUNh0AVS/
uBFe9h3d1SpyBYIjUYyBM8/dwkLYPb+djP+8uBzsDP4foCqytu1d1trlLqxSgA8uhkbm3b4xwSdV
BoTzbgPzVyfS+eej9PXNLir7zcXVqzgkrfCwqFCXrUqAgwFrVM41Nz5sy2AY8geUdlwHBvghNwQk
hJfJUmWK5KdOofjHhYpKzb/id0uKdoD2Jm77ueSk3F5zzyYiFi0atEv5oGQNksh62flqv61hoIOS
3Wbz/KH5x5vS6GPQAGonxhFSMQGvh5vM9kd6PqDT1l5CQKwREtY/5yGck+8rSSfTBBeHtd2XvZU4
IxV28qeF7E32clguQNFKP8FbD06xd98Af4s7hyAbHwYMpqw77tSl+yYbpbPnbvYkxwH0MvAU774i
jWZpqU8sF0TAdyx4AcrjTRXfUu6n0qxD8Fmx6HSlKya4yKo1tBF+buQy8pp6dbhry7g505gMZyPD
a7Y5vrbO+EvGdF2WkTUhJwL+e58pco60qLw9pA3S2E9bbQBCFx3JTlJzy39kkMTppfOw7AJ8jjcS
beQOHa1JOIBh/HJ2U0OLpAZlTauGJcd/scec2w+Xe7Dj3WoZ3XX11TCbG4tbZsd0AOgdzhHT07d+
nBo4BgQJ3tzoPviU8rh95ZgH3ymxF3gmEcn7yxHh6ogXEyYNkM9YYhxiW3hvxL9e4e5JhG8ujBSf
NmViPwu8Uwo/Davr0uJbJIXX331PzktG8F4ft+XC5i3efzs0vPce1wYwsNInr3jMWGQPpjEtL4k+
Ae2Ms12ib/r0n/OaLqDydNNxGj85h8LmAC4Mvb6nn1IDUsEHh7A+aC4YUwEMY1CiNIETfGLe5+5c
1vVah3KwfvGrfeiBV7tY1wp+1BqwfqIzZMl1wfjWnLaZuW4ODuGt4DB4Mv7SzSBCkjhANhtc+Tl0
st/ebV2i/bA44sMzSaI02pEY0649eferTXex1BXp0RxdocdwvqPTgGgKOgwZ05CkN3XbrLjP6rRU
8/V3fAEgs2cxPUke0QsgDz3jk/sCRQaYZ+IML9rEM2rw2j0aOgedLCeSvItvvLyH6XIfGcd5Ad6/
vB3D5Be3NHn/qcsrdY6zPTkh0fCbxB6EGjqIJSTqHl40DFfKwjRRoYyX7aK0BXlJB3pwxjzCLzer
wSlMlvUHoPiEk9p0WTj1xYdRSC7Mvsx30yPOFNA1u40CO5f2xXDehkNvBB9aw0kgDgEVQnGtskhq
c6gtGNKQX/Qq7UOp/WhQUcElexcONzifVt72Ddi3ikkXD/izzW4NPL5uaB5H+hgWOv+74W54qQK2
Jz9Vv96+RY9pgzyBbOHj1SEO2eryM0HoPMOeOb+EpSD9eUaX+AHeZtq74SHGIyVKas5ybrWxhInO
vevHqWb277718irbqo/Si3uf1pjZnkPDXM7znukngMautV3iS5K5ZQ10n2I2EGylO7g9LaKqi0PD
s7/rNI92gxUZVehmn3Em6X2mWYyfhMlSs71s/PFMLDpMH0tZRPwTp9HJh8ezW0JgBQRxRrM/Jj4/
/RvKBEd790vX+virPcZSh5YXnunuUWBR8fqfbTo+hNz+tw/HJ5w93ezbJZ5Z3Rt/xeArMPuYOPsm
P3eH2nCc3twk4hVSKlEWx8spLVi3tzmrmoXGX5//kQrWcLH+vB220G3eGBU+UXzEN5VOHWi67J2U
nWJXLOfTMxbNpndkfY6Ikx3YQ3Rfzs6d4omBmOBDld9EAHbvMPeVdxJG82D6KlbVifBGr8xxY0YM
mv2YLj9vMa2949yhMbu3SZfzDl1EYkGTHueTorp+9B5YydhL0BC31q/1d/AkkgexpzSZYTQG+l3r
W4ukoAbd/zbZg8s+63dU6qo4F0eRtYdszZa2eBIFuErvS54B0he82vUBv2+xOglZsfUB27I8P0Eu
AUH7rmCCwK6XVe2Ee35h+4X5lLWa0dbo8j3wgFmxyz4/0bCjx5n99cK0ATS7Uh2Ya1xY/Nj2Lw6y
opTQXnSJSvswz03nSX3KSyMOf/il04mo9RmvSIbuPfoS9A0kpyuDq1q7tH476e/LvUfZ7+G34JH3
ajwnaoU9uCIipEPlRn1qTHk9VYfy82H2UxZkDIHLkFPlnUYaz1EOlHyb0mg4gWg0CWl2aQ2JLLCQ
Im8EGvtRGS3bgcSno4qdGcX1tNq+q9WD5e0gpy2oUllmt7BDfUy26L/lNE7MQRkO/7zYHqPT9KRe
ITIfbkUXD/P++0W7BumPHh1yMFPxV8FWsyscsCVuQmXCYRo+1uixLOo7jA1o2ez3Lm4+XSPMhdXu
MZGoDY241sMUqWt6plf5uczAkJPVn4XgTD3O955hRnvn8QxqQ1NWDzgO0DcE5jVJYFFzmLpXVOv3
EXA3NHM8EAZGX1VXjXyQKAc6bHYNxP+BXNPpnjyvTguy1pWqSWOANzFqHvrcORCDqEDLCY6+g3IA
ejtnIv0c1fFWE9dNvme3LQoYc9p97m2LqgleWlbipg0sJmAMI5vylsGaW2yFP5cHNKWiz/rh73Hv
Qv0RtTUEIruUhOxGEANkpzAsvXkGj/gPshhtNXHkZFhgYFqKOtla1gU8CoT55E4ADjecW8AjJ6wp
Caen3wNMaa2HnF8PtzQCN5HKwBVPZ2tda1vz9zQdfjAQ4t3FHR9v7NnZrmKH4cukDnhzFr04VyCj
0xV3dsQm5myijEmbws2p2gyiU8NergnTWdRczMCAVivWD4EKPLk6UGtFhtGyv4AYw2gtQxbHgKei
ZYZ4CKRDZHK5rmO45zVskCGG764oJVyobEvS0qe/MUCyj24haoNQrT/RK7rckO+/ifwMjqIRJz4y
BbxKcQwFaDDCu3OeFLzsA6Aa1SgcOqg138MnxxAczhTP5VijJjcPpzrqfIidzoqDscN0JcUq6edP
BRAEInulSqOmBjlweugx68wIBk+nLgXF1am9Uk/gNGQo2q+s1T8X5HOjZkGm01NfQE8WFTBQizei
Y8Eurs9PvUY7j4/xPcIudL2LX1Ve0k+HmkRmFpCL0n5bBub2zdifaPW0p0R0EOgvWKzZFwX0HOr9
XvwI1tHqCVTY0Fw9/CNB+HzbHKfS+IBUyngXL4HLRFWvz5vrnHH8D6hU1ZXPXaXQJCjP7PB7IKf/
/vXKmTgwdw5/vvzKsn2HfOEcpvvQWN+26dEuL73PnblEDUrSCL1GnzmhRtxQGvTU7SxCat3B/hpW
ByWScb60PtedF5R7DqNypxzgAfN2rMLO9+617jwg/D/d17qcB0vacFTRt+GSsVfLTc/BkaoeriIT
qZfupRS/0JMk73i6h4ZzfnWqJyARRoCW7YvZwVoluEpNBAkFwzHWSR0fMOfVJFDWrsTLZt79WIhH
8MJzQmq1LRqleUQBFuMvbVg+wxHert24cVp6OxiJdungN7rZKaBfjLNht0NTxWloj1K+c04j5I7g
L7jCEBop9R9156KEt4yQerDX0YkL6oFqMwBGO3bvHCHn3ZzRwHrSNpPlCuMVqxQmLKZiuDJhyIS/
kdC+Grzw0P1rtri2Z6NXYl+46dWH2plMq6jfTB/rp3wEGbUdPCrRvWl3PoY3rY+ybWPfyrbsmcu8
OnjT5SbC7A3nXvOy3yUBnQ6+1Cb6T3m+SaFRbeN1dXxHjuPoBE9ldVkj+Kly38LZ8feBUJ/I99q0
QLLbpmLFeAij5UmOdfyFZsOQTI+6ArCU/vgSEcqhMGI48Xgz01gDnbXGl1bWIlwRncuB2b3ODZQQ
UhuJSaA1Moha037OX4MmEoR4d8U2veK7N7ICyIdBd4z8LlU4piGwRqK6/SdVpjukzHebCbEyolXS
D3sH2n5S2WVUCgor1Z35R27Vu3xp9zwdKWLQcEGnLi2F6yfrsUsz6eHMzP5je5vvb9E7ZepwfUdz
ZbTfXr1qX+l9o+9hKChd1gtbCiYtrb13m4hq9MV3QC1wjhq3z1I/y9sAzk9Cs1xIfTa/+c94vaZ5
4qTb6su7NDsfYGiKBLRFWOi0hLMQRGoEBowmPYSYKsLBgqQhQSXT29bklGbO1kZN5OUbERBnH1PT
+VzDcmiu8o2osswfgMIQJDi1+x+iCWrQFxeRbuo8eCagNGM1X4iFAT3ubhd5tVKY0O0UkmxwaptY
nWjImI3LZyMWL3GD+VBWAml+AP2oeFv5DWwJt1Vqz9McGIbuDWg//ZwxVIP6qgSGB0WAKZ6kSw+k
habaGcRX0ClzqddZI/7MlpDVGBIcgjreUvnII+SB9vO9bzJdxUwNrpc8Qabkd25O/U7DhhqtDlOC
dV5Q6E1LwLRbq2+sNa6TDE+/y0/IQCvZSrP/3IpqUSXW7FyjkJYj8i9EMDKu/GEb6yplXdNO6MnQ
TW2gtWr18wiX0LdznycQDK92sq1cWhWC0vx08paW3DARZzpNk16m+NAcXYgKW6U68z1fVyTcE0Au
V+U5Up3R0yDROcEwqPSx9rzTV7jiS+xU6dfry2I1aSuyepk/5mg/kHpYnKJOgQvR/acZgb0A/NPu
ztHbyeefn0pM65s8pbCrvV1AL9ypxEj5/Rl2Y2JFnx/ccdGcKtvN8R+ib062arrLnhoGyx41HI6a
o4kE5JhSZ4WpEUI+0SF/Io74FLhtrM3zbinMne1oj99bbo9g/WAUxiCYdpOEqTvbWmcyqnYawzzY
eTjpnfmBZjzBfg0+e7W1syfc5vY+c+SY7jVh0mBzCWgEYAAaF6sdQ0ZXA9/gs/HKSweDYTG7pFGJ
Qt3k2D70l7162JRz6/TSOQdMclZC7Kn86wQrszbOZqd+6uZBOjJbNGzDa49a0evVnQmWd4qa0JLc
0k9rO3iihHeenLn+qUmzu+EMBqPBe1bDLBCDOHVW2GiH2Y1NAAqK6yZXmq2w12vneBdjCPq2P6aT
b2q9PxgNnUOfUJ1jsZY7OA8urps3pAuE8pbOdcNP5t0n90UDDdvRla7xtljtMnzumvGhYZdQaNzX
7N3ir+EghgAS0sknR3QMRJVApJo7pedSsAwusiRdelIqNMJBg1HxksgUTimaQoC//l/ib+fMMAfr
fQ6NAJ5LSsi7tDp/Sb+VzfbdwT4wh1p+Msd0thj/Rc2WEdfjotXZ0d0Ziv8wKPTS1V510WE4+jdD
7/4/xRkDK6AB5LgG3AF0/6YM1c9lfTb9wzW6o2BBZYG2Wwty36hDxHv+I+m8lhRXgiD6RUSA8K/I
WxDCvxAwM3jvhPj6PcnG3N274zBSd3VVVmYWDydOyy/XfBXyOpkupYAGo4SeFqsSsgVGfx7eZkZa
4SWJuZKlFf8Y6hjgPXTMRe5wIgJ5VnG+BgW6gJajF3EgbLPZqHdf6lP2X/amfwkWcMyNiYHN5CGu
VjlNL8ydakbb5WqT6jLeHMQojLBfwzvDBxKqhVgnfEfDCdli7x7SYJFJz2TWo1LEiLhxzuC+Dwl5
yJxBt7jYTAcMOK/u4W6WeywRTqsJW6YBZllhvT5ou8eFFwR2MPy/EtrQIutoruRlSbOOWFizniFn
eXfbLXh6RMUuazw4O3N2KS01AxPFz89j0sze7N4Hqa57yH2WLVgfAi2x6eQi2EKFSeihAItqcxL+
46j18fI6Wo9vP/GDrd3bKVMBNOa2+B63CUui2i2na3q/XbhCORuMhMOs5NyRCpVOMk8wRKQzWrfa
1EZ1ZCdXjwmcWGq0LdbiIVUiglSMYZMtCHEeO/o+nttweHprkhfoOrQro9/98koKw47hYimyPJck
9bRunN+m1aahZM+H8r4vz9hAv09oPhCH2DMUDDuLYZ/Lu4SY0lqnuz9FAUKZ3ZyyNNgRvQap+Tk6
jzXdVQNQSwNIREumIK87R4QYfvUbTkq/LKdt3WWEXX/nfhi+a+u6af5cg1mT17D5+9umW4oBGA1W
YnDcZg4tlKZExqQGozZPCEddJGjZO6kON2HhP9L5+GidZsdsQySgslybzb9WePDqo8+MzgYEz5WZ
RAuN5bzAsNqQSIr7tItL1gWp6RUZOduqrygrUxG9q7m9kpx5C5uJkOpezKBwrn7ZQjddItTFLyqj
fYdIROzdyLyQsfDB9BNEAa4ndskvQtrCjoHHKnkwQXfFu/YIIyzMmzkPRWUg0OGI0gcy7ZyJhPD5
eKFH5+DVnBPyjAqVHJJqNujWMkLGCSK2W5urfJmOfonlHm7BTD4uWTucG1iIZFE7sArNGG31t7i8
bpifSiu6mxNfmN7sbtkl26zAlYZ1+4dQ6fu6DCvf0Kk7dr9UXw6EhwlS2FuhAjSngZfWmJrwn8ZN
yeJowo+KcPGSqt02e5S85UoFfbWb2ZMK3D/gAtfGVRkjssWcntAGz4vXgPaki7yV5hAsF+eyIaVp
cZBCXQW6ZV8iZKFXl6HoCs44Cu9oVn95NPxggITJvarBSmvPxYT8RdcXewo6g3RYUORSPaqVhp3n
B5ucBhokmO54BaFdTWC94D8x79GHoCtDw26/rFc71xFNpRduqPQ9fp/D69+N3lyyJ3Ym0LxWu58q
GNLONOhi1ojb1hwM0D0MLj6kPvKs5A7SCcvrBqbTnMgg4RFdT3YbLDVp/7w1SY+CCtfIp30dvWgC
Y4/wXMEkXZEs8QDyJz/5nwnADjxiSubKtzxs0rGnWryuRSQ9/GqEfMO9JldsQ7benDXSv/W4qn0E
4yOY4Di+wLg99+UsULYPvxXr5l+TKhgAeeORXvraQ8YBV5FsGxczWHsjQUZliGEFAuwjxNZioRag
yHSl9hcsOfJCyCcpGGxet1R9F+b0kOeCO8sGFLNzSlOsSMgzTxGZFHxbAosGlVPfZFfse8nyocMp
V5Fkle1rfnrsLne7egZ5eg/QqUNPgFYgx+I63AEcd+zHz8PZRNU1hSRwyA8+E/Rs6XjzpGLMYY9F
2z/j1i+3cZnTtY9DeJ3JtcMGfKYaxdTZMl5ea8riYiOhM/6I5RSLiKROJDYmV0TMG6eyPA61xppL
ZFOz82xDWT4uYchMXx/eeT5s4x+3m+DYDuQwqwVtYIXZgcofvgQrWZSTA9Q6eYRS/IADlH6eC1AH
COD9Nqf3EZ9I0JE2+AxcUBgnHuzCPcvSxmfTwnPIMB+D0wVzNVTdkB7IYAMaMSRS8yWN5+gTN6hp
+vvpZ3FLGkwSps3d6HwWLax6Qo1NBzNHavuxr/4T3np1dTxqlHlQQ8JbdnYg5yDs5ntGoIBLvzev
MNrQcTjHbm1JunOHO7h1FBA90jzOxQJF7yVu+22LTxp9gyz4BzF++8JNhMRttxIRRAmTvyRKPpnQ
ltmsHEPuZm3OdwRH+UWTrJRIpl5/Z6fmySy65bQ8ukTRcVByK2YLki5su60vNVj55z4B8s7qMYiT
35k+NJwDjQb63zr8vGoCRCw2AW862EctWMt4Qphq3+xW58kFJg9L8eY1Z53D6m3eCcFCe+krPTB2
8d8t87K4+60fgqO1/f3Y+bxjHmEpF9YQOLPTDm794caDcsZs6wdODozYtgCJrLsvG4yTXVq1vBty
s7KV+/QYospHE+VPbhPqrWdGiis9LMKcS8cgafTojMAWOPNptDenz0h+NtC06IYtaLEQA4L1b2GV
0imAhfW2tz2p41udfGOVDat6d1pt92G4Gzyhn2El98lUlQyXQ4CFMX7FdQ7Es/0rmnBDMo3mNOOk
2ZmcB2vIuvOk6d+5GycCNqOJYxlAK3c5/G0dzneWlU5TzQptJJ/plZmw2nDzxc1qgvtgwkAuBdrr
bpc7kmvcu4+ZrsUw0xxVRp/lpM12aaBcDL9nYoB2LOedvMDXzukPITg8Dw4vCp9Otnawn4WyYSlt
Un3EI7ZMb4gl/dsODLDIDcQ+1iOu4g1WjbIPlpT9DOs7iot5cnDfO2LGjbnDRvybs0g5WFOejbbY
hcOvwnT6KuL5xfgtGttg6+Ysn7e5W5TSivlICp9Xr2no5IukYhzC9GXh4uQI6zfMpK9PyZ5+oTRj
SmVNZirT5HW2H92iVgoQD0bc7G5HwjmqJFVQnjmd9bYJibhmWBilQotWYVZm3DVe76Sj5EabzvDS
AWul78R5HFRhd7/csl6y1oIkXSfvh2auCKz2sEInDB7St1UMKsEib9Oqu9GH5keu1jmHWlrtf4Ct
Pcj7Aa1CAASrOvwwinnM2PCfJqUQPejg2X3T86pXA8NgudGUK++GjR8wF3uD30K/HdSiFhkCv0LK
TSKDlt/wMA5g9Pt1eXil1ek8KflaOkxC54MAypqHS0tDVY0r5e4PcUHMSooy9Rf9lG9MLovqquAo
aHnPiFdWL2jy1YPtoNZBnrUjY2H0QBmnBWidfPIUFSh4sqpn/IXpPA72LarMknXNyuE6Ywz4yTVI
41EhhUqMuLTfAEL2w+pg+oFdhbNeis5hvWqdw+uyaVWmJYtd8InNnScIO5+otagR7Jj1OS8X8xly
q6zoFGOeZHyZVYZUfsyff5DJa4Q36u4m64oECk7pJza8s8WCJkJycPAW9kRVVug7rsTG3nxRgGNq
r7HlQ4ImL5FLyd0lSqRF1qIhxCzy+l8lFmvoFg+LDcqp+t8rzvBh4OdYJ8op0wLQhlTGWl3M4QP3
hDUfukL/QfgWEcVwSkx5bzlKbOdhntHVDVseqzoqoidp59okkjp1VldOd6RK/n/AJZ9ynJ3CHrnF
TO7uNNiRZG3iwE4XDVqeXAlqA9PL9DbYkHSKvC3jJbjzMf8Cblg7yklLJPc5Uw207MXDFJMRCQB5
d9uT7UoZEyf5T4iDz6onJS3hU9/2n7wKRovzh63iVygElIlqtAAFGBPv2xYT6fFhljyniV4M4iAr
vMPV4YuUef1NTL5PXYHpP0GWFJb4wY0aouJAVJI2feoZnkO6sxKbbZ1JNVFnCrp2IgGENL5uFW7d
kgpNPEQhnUh8XCHsbUAQ8Q8l51EL6H8HvcSWlnG1UJ3CpEERhk2+pAEoKjn5Q5WvQkv+VTjMOCp3
JVRiBjaJGx0EooIAIkUQ1cpti3NTV06J944rdzAvQ72PM/MWYj5c1YYtcqEredCToCreKJXuNSxF
dewerXf3yAuitYVGrpkdIlBGF2yLn1fHThAS2RUXXJdBXlqiXArCB55li/BiRiyGUIAJaZSvAd6V
bsHvYcNY5aU/UES8HIKaJ+0UlgR0Huh+fJmLdRwIxbOHLwjtSgTUr80K6c4S59WckVJqSmyTdYL9
od8kVVRX8gPkqKd/gsgBpzOR/OE07IIIeSaAC2+Il3ix091U+4Hu0ISZAlJn6BbU0WDpQ5P8NH0B
gaPAyxvG0Nh60wqClITDpgjUUvJd8CW+9AxMa8WvX/IS8YARRfWOuncdPpO99/mKtzTcXSqNG+4J
VK9piVr+4FIeq9ZjCa1e7id+Y0+1QKoPFNDuXYbFsryk9rp3W97bPXfZ+Eklfrk1asfr9BTscVFp
OcM30Xd53DmNsBU+hmXI2hVzF5zce/gh6PncFhJf4Az/6tX9e3gEoTpQY5nDOcy4TlAOH/jfE0Bu
w5KVEgBWq8MfNSEUYc5tZnBoMxfga88xEzmynXseb2CMjVlJKHLm/ed37Dc7gGd6cpzThahPudaS
ZrZ7m1j+MU9gpOe4zQbi2ImBgYYf7LwIAAp0BPlOe9RyngODRATDGGq/XVADN7sNb1zEzBizYokL
AF+X4WV2YntK4I+NpX2Jjxj/hvIKOwUNDz4F+eiO/7fGPOjqCfHjbe/nsHIeqx/sS+m1H1a052kK
wBCx9oOmu0mwUYmwnwkui5e971WCwjKcQzL/uY1ui9sVKoK1hoLKSdeCrsF14tkF+amhsnVAw1bl
TpB0XEwMAIsY984wlNXGfg1BYLAe5DcJF7drxwwgOS3wlPd9yuCh2AYN0rE5ngv2Azs/CSrsmt+n
nSBnPVJQ6ghZPWJwC2UOEpv7JzmAgZHKDzQPZkSaK9MuuQVsfeIvhoXK3/4TdqCCIDiTdeEN1xq8
G2QMcbOV4mGpMIbej/mRhR6/gBRCpUea28PkQVZiiwTfhGnEA/FJAHS2NX/GJJYfbMROTL92IzcJ
TI/hZ/P+LkXh0KmkNQ5Z1Pt0bBhEihFD8vMK8A2AzBj80LThrfTKvTuE0AaV9MdtwuV0cR3A+CjH
NgZ+bgc6CDY1ODa+0dOI/LVGLZxOk8XeWQwzUrSnv+4daRG3Xd7WFfmAEquyA213zlVkafR37E0g
iQA59jCp/N3Aijydcy9AlwNZhI5BgSwPzikM4GaVmJ3G0tc4GcM7WoDOqeEBQ3ASzfvER6AhbjHI
7gbY5ADGQi4AZExoZwAK4/44Q1bXFlNmsC6ldNmjlyuH2y4rQNEQy8DfAxYt7UjjZoRIM2kiyIw5
SSlbsv/k2GPyx28pUhR+VACwhTRzgkz1BEKy0OQBOrFrl1mWmb8biAu/HLF0c/h2G5CUj0KYLPY1
m6ictmIjJTFnjGRhAi7qQc5k1nMbHYAgnwY27bwl9t+uQ/KgLHxtpS0b7Dbdjys+rI/kzHEwh9/u
NX+VoR9cA+UpSDYeWsSQ/+cI1wTTpbaPeQ6dRjB7/ii3nSffE12HLvmnSmx68i27TVq0t/bOnhil
bIcdxKp7M5m2iBa4WDS++BEEOpKwc6ZZPgVShcOw1NtagNtKt6gA0RRyNjX6BLOBsHiP8W5hSljx
G18XRyF+PB0XZqBy4gJ88g7K/Scj5CKvTnJyy7blzqiytqqDw9stN+FiTKiAjbrDmBFOvFLDbyB8
O5nXcXNnVYiRAW7OclCaM6mV7TAMgBat0c0apZz0Puk7N5WgyP2nICIQtOx3r3AbzDEvz8puycuR
yemaIpk8gOGTEAnSrfYuLpGi0dcn+wrYfANc8855uyHV9fL0MW1GV078G6d89fdCMWwfl+Vku3xM
Yal4o5ag4Ss8lXmSg2cCoxJr9xmdCDh2ngE26wKgErrB3V42CnkCEdY7CcDZU2nk0cIjkNZK1dz2
FMuIYUCEaK1p4oIRP01vZHDSkSTQs2JW8s3hdZP77rs56SsVZHzhb9WDrNODr4SDHMxdfa2XOASo
wO3Tu1NekvjzcbLro+PUsAqMoqNXMu8Ex14VAsSobD39hHxZ6dzBHIH8F6bc3/fc7IDpGdO1V3XW
0GWTq2Q/xag2kqoRThPo2hykChNDVB2c5MHG3/jHmjM52zVc0GA1maOKL3edX6uWnMfAquSH8GzM
LSTo+ICYtaCR6qy7uz/S9l4pqsH8ztmtJXKZxrARg7et2VPCeescgfex+kY8il1lwpGueCr4Afya
VdZ5/LFa9laTvhRLhFWclVw6VVw/0tZfRYYblYcuN+r4aRlrMwSAA4iwLzhleAZhBQF+C+HuwbzP
4wAi2CH5wI590f9xxO8fXyNMV2mL0ntGIdxBj2agXqBsBb4h/VY8bLsY6LwX9VUDohnE9jA4nBGo
d4rsrNzgwW1/zZp/JTCM9Hm3guN0A9Jnmx/OfhaOZ2ATx/FhpgxvPjY1YgnzYGpwoc0574k5pZQY
XACIAZWuOjAIofwrxog4MXTewyOLxTx2v2UMpruk15uhNgfneY2lwqIYCum/ByNaoLW0dbAYSQvv
azPAzPyngd8Ujo+oruCaaUVB6ZFQSZBNw6F+dXaNTlC1GyS3EFttsx1cf9/upkN5RHTpFmF6XZJz
dJr++2RS2GgU2I6+JnhB7x5WyX5A7akqdsDUa3CpOiZy3GOnPW32ruNShP181oi3I2PGEvAJdyXo
JFcy3I/DDL7sRqZN1FfaxJH9tvHJqRPK8PyAYGInizX/1GI/EGgVsoAcmPAokRgblLTov0GFIIqN
DWzuLz4mpGHSA/1aacpErs4+K5b7rjEuloe1uUlvEEOBDv7K411aCx9/D9dY7rM7Jfqbzt8mMDxl
SJf4UlDT0GQiXM77m78GMegJ4i1B85zRNNAIaOPAFQL2PMDbuwIiGMQmsb4AgGF/FcFxVUbwxNpn
uQcXOFEx4Dn/nU/uZ/L+2Y+OR2h6O0252pH3SCTeClVRAyPVkKJUgzx6cGzTxR+9R8de62erwbSl
GAopLnS5UwmmT0weqzidVFKYzNB6z9HcGFXg35ZQWDbCxvfxRLhtEnXn4xcmgfpzSGveO+ZdH08d
eqTLE/p0aJo09Nzb35r1oYuhDNFQo3XIQlje8BgsExfzMeDNPXwGh+jhaIYH1IqwjQ9f+ubEXMC5
ww/9PZnPnivDrc0as0YMwwiUvHuHHoAHRL73Sl0Ic1QFVbO8wu19IZ7TyUczxnKdx5WJ+mQtaH2q
P9pdjHJhLdbiWvzp5sF+tR7xgNA0acndVyV8hhhncw/mwzz9IKLeLuYFZCJRNDlTLsinCf4EcLjt
3XuzMxpt4cmu1HfFVUpkqioQLxAOjEuCtWol9N2wOVVX6m6+nAkvvP6TryaM5pnAxGLysr2DOD1o
BLXVOZkNrqaPGzDjiywARzPJjk5g3v366jEyeHgy6rtTRv3IoCzSugZg0BRmHj34D8y822o9yMHZ
4FPAd50mCZW9ZVoas8r4HjWHtbpPpnlJh4lNR5Ua+RAECfl0MvTMFGH4cYwtu7UKUDN0ggV+W6vH
akNWjLorgjvjAupAwM0w52xkFTcyIA6/yOhTA6bv3RGnH+duGDHki9C99/56UPxsRi/kUKXVfvpO
rtNPfLChRfNu1kezPAH+6TFzEswtOSR4+gnlhXRL5t2tct51G91WtjU6sP95i5B3t7AOC8z/8ujg
bbzz4Ok//SJ79e9dGAzJqX/sHbw2UEgz2FCECYfZIl91b7PGsrVltB5ZoagRpIgOWZmnHqOKdn2w
ucCtcY9N9K87R9yCHady20gOEyEY7QGzDxiCMGz2qNmeS7r2y+t4/nQEVVBzbWLZKdyXPAOR9kZW
S8hthRihdalOpsMa1Qa6GhwbOFPhXayotphSlXpeqoh0tLKMemXeJ+tUHJ83+R+vzvRoL3vp7++n
dw7L/Yb9v6nNS8b8mmNdxSPjEgBIuMPmfnWaVLN3d1Si03v2RjWwyjWH47sLUjAtU0JznwmUZJy/
LHibI7dpqdl7BX7NVqAvS3x8DqBeNXBWocnq/d3wqss2HEs0976NdRCJESOYNA/9bUG5KUb3NjRL
DbqdkBnVrd9UCA3Z2IilB0AS15mBDssg50zBAWHSYn0sBJ2URwaV+5fGJHthOAejaif8xRASv2zZ
dNwQ7qqXQ/k+OFmwR6nSY6zspbbtlqbPFbOYNBe5ncH1o7ukLEXCXiOYcEKIMKWzq50JPYCiFVuT
WF20eIk39pYEhmlHg2sTU6rdJKcQsuUjJMtteGeag6WNAzV4JhsOyMO9CmImj8zbI4GtJUbymD6J
GMeCzq+GW0FjOYiWc/XK8LJUamJCEbxA9eh2uLf4RauDdCOFSDCdvk3kIpKP+LR+f05eNJ62OsgE
IP1DeX9T0CHB20Inw+3V5VtT1bZYZSdR7eezqk20c9t/HLrOiTYmyc1t9uKuW0akwmnTpxpLp5v+
doCT1R0HI2pdG4DvsbpKJFA41Ea9wml06yC/ApzHPz+k0dNrlCTlgWBiursP94qqxUGR4awnedYc
DT/x2Xr0czZfdfEgXRSGinQgwNPFqwyDxbG3782Rm0Dz4bsfWitU9FX3PlFvZgtETPk4ubdRpF9y
S9NK551ElnYJmo/eYpEI9DODKdYLBpV+Hl2g/EjC87IT3kDC/6d2hQAGBbnlgiKXAMffCI/m3pgL
aEuqEez6G28xlBnVA77w4kYbCxS2iBLFNlgcZYuvVe3vRiz5Qg3LOObSDFf1xVfPlgckoMJt5T2G
xvI0VNHDxrBlFQZiXw/sVhczvPHVws5xPEYRiLydCb+y6sP1jDfEd+yEq6Ib9rIXi6PVGKtnxnaK
L2sqpB0F740H3QWUuMyspHqFS1L3a8mx5lZI639P8AvYTkLdwM7El934hfvuVXrQ/7AOgW3NrEyD
VqPmopHzcehn8EeSsNotAgFtFDh+KSpEvBX3izoNLlZ3D3Yu85g1b6YSzH9OZKk7Ggx0scr4FIri
jU3PWLZlrc6C4cAjFk8yrbAiN/1Wl9yWVc2CIVdbXDpBivy17RaOAAN+j9aXraK+ZBFmYHEBJ0Eo
cx4u8LZZHy0Ide+/cggmZKvI2fcK65AszmTXsh+o+T9RkpOhPJGtXewjdBaupwVbCF4aAc6v5hbn
h7CTCFGGZa9e/XJES+zvmbX/hDxV7EX+e7CJ75T04Ah/hqcyCiJZ9+IaPK83NCzePShczAzlsXwh
DMsErbkB/ocb+8CgW3qgF8T5G3pEM6Y8IoCcvfpnJxP6XMYRs+4mCXwKkm48klFggTuUYcVwrKwd
BWUxVMTsmnOCnG3uJkBsGhKnZowEIFBFuPS/HGaYdkbwueiRVbjNMNc+WU7MgXjYgCNxhtjLFAGK
9diC815Cut6NqcNGo7oVQucHo25qRDgYdflG+vJyLEgl+BvFtOEJcygSQiYhMma0xpzHCcMdsaiU
vl4xl7GFFAaefprJY30sErFNwlj2FjF7ZW/yBdkYoMgnm2oFjGG0su8jOx1QVp9i4AEfnoVJ5ywo
gq0q92ewhrIE4IlWXpciBDyeI3WRiZ+c4WdwUC0rzDyLp4WBj09SXJjUG7I6ggP6ZvYVLydMYwut
TB6QJMGr71/ludy6dUifgJ+72yQ/Wlv84yeaNCig+H8t3iAqbyEAA6qL0KfdCzmrW5/mYU69rSJW
Zx8gBAZA0E42PqeVc00fFMtmk6PIltuybAZgVXBZP7yIMIYY4jBWjeFgbUj9gNPYBQXMp7mCMyMP
4KbMkBCBgpdwQj71IGUAKDPXotfm526i3IHVPL2mBUpPRcby5HTvqy1Rowp0W8nmD6bh4Y8XSUFe
G+Odx+QmMGWs5gAEteeoJukroe2wOKWLNN8Hlx+1F1TyAA0pq9vYjAjOhsMEIR0h9dbxfaa1YlnJ
cDsE3aJAYxcLFHgXn9kEfCS9HHIKfey7r35SgpI4wOBOhKQa6m/4IzgNjdjo54314UpG+5Z9gcE1
hA5zoSdOf6+OS2KrQ0IT4N1j00lbfbNPThcyxXr6CZLNou7Wg6e1ScYf5lMLUIWgb9cXOyGVH4Yi
reh67kLBDrLGho5lkpfe3IzY9IkpBOlEJhyKwbDsBarnjtZQza8dHmUd22JmNQUfbH8nMV/uncAN
DsArOVLBV3hXdA3HJ1id8DjIcsDB8BVRwL387TC8IuDy0m1Ts5VV4R0Clco7WFnpEdAICJE8zDMf
sWebEWsHFlwKhWFY8sXdz1bqU4kIuoc65pmKh8xP1S2xPMDZjre6L6GBHsgLN2Rh9BLOJFpaq5AV
390dPDg7RbyAsPUX04eoylhkI4BGweHZfUNjaRISlCOx/kUnkSsKmI4Vn6wZ+2hus6Jkoc2aZIFO
Hg6SNmIHjlKqLkhhul3N0yrMmCTnhDskmyUILTKzNCTJUksFMQa/jHDZbQQkWDH5mz6tWq1g78kX
o9/XeFX0ONDb6ZvAY8EJ3UGCz9iSmOxPZmvoaLpLlKaL2+Da19QJWExFEL8QmeLmr5lMlwlVawva
VAXCl7dZ203u1DE04gO+L/GOriVdG/Y3p6Knn7GqDG9APXPsrJ9OnqIhAfkrn4I6DekbxEZ3u3yD
cdEvzLl2V3DMpYzIkG6uO7ky2jbya/Y6Oa1TeLf44T5Y2ICfxOtMg/uiqWlmNBQpllOk3+YwwtIh
6mkp7DEOu3Jo0bk4Aj9xAFszBrySrDOzfQj42j+4CctJ5Nj06VGiQ+/6VcnJGUxhv6ZPTQQ6/MnB
TPiiRk4U9LqKoO1N3nB/NNqP8EsYt2h2ZvginjtLB9M8XCoxRZBbDvoSyjbCOGOg1FfDAKf9v//V
ac2MtDWctPj9ameUrtj3kPGAhbgb6gLW6Uli9s+vbrFdtSYj8vy6/zuKrQu2YtSc8HsN22EBjVpI
56CfI3HD99Fjou0qT/Fn4f6ThkMAjifonSD+7jqQqXMEN71GUv3lH6xfMNPPFOw4qv/WB6070pnO
59Ip9/nryB0YhNCMn0FIfTW3yZOx/R+Uyk4Vws6HkAjMV3p6Rr/WL0VMT3vZo/vO5FGJl7Xk7hUb
p2F4V+DAcgdix3tnf3ms94pNW5kIClvRbfNEJIbvqFLyzoBM0YHGyDBTXwu2AEe3cad+ucVGeMGD
ensSosrmtssek9aLLM8ANcatcE1bPnz6G0hHOVpj6sxHgQD7k9YgBfb9WZtbtZ3BK8TX6Sciuu79
0sV8Iw6G1E+7hjyP+EnODXS+JpchlhKM14CWc7sANAL5Ei3y3r3FRB4AtxOLkPHBEEMsMwfpt2+B
StmGcyY7wduPPoCYMOoF807NxZBGH0AdLgJg+VuI9zUeMFt577xTpZ1Pu7BMB3nwIVyc2HCM7uLr
oMkn+nT46dPHY7wC9aYA5+ovP/vlSuewD78/XuWeFngrQtAS4zcPS70znH+4H/QXTzRbSvALgLKQ
UF3FGaXT2OqvHQF16DTUCxjrBVdiDqes/rRe786hHX32iNfp2Nu3YXl5+3uRSezt25vL/yD8l1a5
/0qvXCtyajpej06FKqwEMzkPxeYBrz+BG4ohtkMhQFuEwh3cjhcAjnvq0O8hVeZGOnzbuZDENcY3
l1aPBlhokMXwAFWX0pXu6eVv390FvCXvSVp7NpX/bWZ7UVxnJMFjJfzHbE3XA2bROxZVquwZyyJU
sbtDKCDtA3eRk7neAFjjN5l99HAptCp/raX6JSKBvOIcvMUA7P159D9QOoLm4vkLq4LaKKDxy9nN
88PCpZ+yRn+EfP05aFIXIUB/+lHD2UP2+uDgcRzIow5RijLrEzXRrn/2G9gT4kpWX50HlRWuGNOy
0/ppu2/77Nd+sDbYLY7+BuCY4UwCqY8+SAkW+pzdUYlhHU0GqeAbWrNvTesNu8V5VVwxq5iqTj9O
N3lPcwcMkXy+sGjaAbjU3Xn2PjJPjDKLqnNowAjJfWXsl77h3BZtd9O/R4BDT4zuYegh52dyW8Nq
QJq9eQifWgiqxmKTXH3gK+jPuXWPaBlSYSLfkK17w+PGhdkq5cy82hgMt/osgp3JMO15J/OqHQ+4
nRopSTaJaGMIAmhXpxu3aemuIClYhaRh6v9jC4z0QsHeWIpwQzMrw9SSFsL3/jLv5JW+3BtdsXO2
OnYPaZYFNj72GJDSaIOWraR+73j013GJDwHIsDx/mW50G+XWMDlaYk9yaUQF3Hd5ESPC45ferrQf
+MYlf4CddNbq4KUlOw8WioBxxpljwnH2cTCiAlSOsUEejvSMp/5yzlgUqikK1uWRGomCkUZphZpe
jKoX+eWBnyvu+OsbVo0UKWG2gUkZC8jEmyEUzSAUcZVAYy2yH0pK80gjnIBDV7ZONfyxsSw+AcNp
hsvefwc1+WyAU3f4ASDMgUopO6GoOXXwQEF+x+rSylDBC1WWGpHA7mSkaBWIRLu+0ssPhbD+Blh/
9rQqxC96qDbysDOjhqaDyy7IGeVFKBh+hm+XRbSeAFRAI4jO1rXXgqx+66vb8maZISXEzUCQdJ1K
cpxb5QmWCtZ0bU7Bpvd+ow14nfPD3DGB+a+Yrec+Ys7v9Gl8u5Zg/qVUe0fQ5jW7syEPezqVcNm5
uM0zINvDhbCBpQNvzodApssYsvoJeGprUrnF9OpI4GrJNeQMbNmMDRYVRqwUDEjBkO9QoJ/2PGX0
BhqZu13ywKHA0M3bTwklwHZJawR6zc8ccS5YL/Oo8+8QlI8jH+QXU9Qpxd+Iu5pYoNWSRnIPC5IK
coX0qDbk6jCkqlSdUre+DQ0GJJQJxwHeVTT+hQCZgZa1+n+UNYTQg03KgUrH4uzXsPDjYgRoIOkL
gCWen0QqWidXG/0l7erRh/Y03JsYAYZvJDQ9KVRoZD+96rRxJFuF40W00hqiHcwSEfGSHjJPx84K
vN+6sHCv2r3x982ZY/tEHzQPsFS1ZVoKVSpodnYDVVFM7WYkd+vGp/ukgXIRLffg9YIhPnerqA1d
Bpox1FQ/JEqP/l6Sts4a7sWg2IJ5Rd0p4XaTWlS09Jo50ziuY/Ic/R8/3pZLE6JypqNr6ncd3wrA
GXUl154sGEmo8ni5lF6a0anJkpoN59ID9KXuOjQwldaccGokXM/upL2aZFnAFpISfeuR2SIloAgW
nX6ftEiTcOzhTwXVtbTaF0BsMmjJ3udxScbOMnpuctuPyRZ5uGyXNSRd6OV1VHHmTPFBTHhCf1hA
8IcHhYKRJ2QgmgrQ5gYFOJSpVRk40ZFjS9XSQOt3NA+6BFhoVnCbDFGreP4IcTdcfoSVNoSrF6U2
MCcZv17km3nlGt/OFeH3a0jKjQCJuD93K1zlN6PZv+MWMbOgKueb/BKjpQfb5OLjq87wQLrK8MT+
s65EhqOONc+M/vzaoz/dGcJ7Jhw8RzPKZeZ0fy+SDAXwDbQZRvembmm5VST+XCqNUWLG6MGXscEJ
wqz2EP4X2Eh8OVwwuwL0BRMZzyJAHdHnmUgxWdAGo504fZrG1y6DagPNmm6VvDPlLNa2X5g1DVDJ
q2o/DIoVwrWFJO9aDHeWDEww3TzVUbsBgnoR1xpU7XdMChkxN8M7F70/q9E5o2nAko+30gq+WMtF
42prAZpaFhPebdJ5H5z2gwWVDytoDJqsprrXxnVvY9aGTe+JCZ0em4tT4h/LpkbYdd4DRtfZaAO4
/CgmRtALaYnHuwHw3KhY4cGw+GDMUDafxGGk+QXT+xgBh7cxM6BYqUr+NWN98N/elWFEvPWWVe0/
mKB2hMMDA4nz1NSUgDrni3VNNWnuzotqcrsaC4HcVWc3/QAB2OuQ+fT4XEq1gGVhda0BFW+WVmX8
ZkpIc925MHFAvo6VJegGP3niFTCcooVgnJFUocwVzybzjbEsJZ/jYbCPtxiom56HO0u1ijbIjWt9
GZSe5gujNL85Qd2PgOTNQaZFwnsdUXGE3dnTvboDtI0YlW9tEP2XQ1d/BtmgSum7k9sIq5GBR4WN
YwGNg4+Ddsam9Vlzq6Be3GPaas3sSnrmnsR33OLgTFuYJkABn/HTZUiwDDclPaoRAutN1wCfsXfM
67IemIs7OVVZq42sBP8AZoVecWXvFv35Artm9KZMRzydzNuu8/l99x5T8NUqVdA5JOoRBsnQzfkf
YwvQmu0gGloUsDiNELn1UfRf0xoX1t+PyxgVmxAdmMLovnG9BIUY35udBqootL/i8WyX5f6uBqeo
jnrtSmVEfXWmE3ykk1CKjL4kcfq5c/ja2bX+JkbwO3h2tkskfkyfbsIE7cHvXFIVwEwa3uljVaZI
7igFS9EduwS+/2YeadLqN5LrUtXE71eTK+osqDCqOlpB1IkcPvSGxMFHagfBUI/3md7Br6jZrmNg
sx2CdPxKdCBKjDR3FVqq3+BtBCd/3ZcjBVtHeNjFvy8UsBVj6wALHAZwh4iR91EFVgqx88UdoAWL
m4nCJteEpq/hVhlJmiHWpqJtxc2MZi1pK31xWCCErAm82znaEerZQ2Tgdo0pgHNzdOFLUEmfTGwH
CkQUDW8451fA4P/7jl+RF8/Z/IERF/2RbHVOkby/LxM6ZNMWCDpnt5FOZI4j+w71ji4wam8gIA3I
qGrprvvxNtlitlJzmUjCKWsDz56YW3K1r4A7WrIbWsqVbhlA4BQJFJjPdn6l+/hhCkH3utr5+Cau
kyO+GsQ7RnCOcNNI306IiIm7zSUHjqLjrE9E7N35RqDmuEp7kAS33GegLQTdKu8FvRVJBe2BV9QI
MAsYFSlrEMIvFw79MEf/xhdIZPQxdfU3USnMgxL9/PhZJwe4cbFEDdYqEf33GVS7zUqnvQYRwMvi
+w6fVLo2pClgbKp9ZR1mdQrJJmzyBwZeHs4TQSKlnkXliXv7EPT1q0+kUUg2tcrg0aX/tcX/e6PU
dnoU6dJJPn5X8rw90CmD98OXtmT1cJWEaJbDL21L2VD1mxGxBqiORYpD/Q7tnEcRy0caANA12htU
BRgakTFBUZ0B4OyCl6i0d0pGZsiiIihIaBtOJl4rTSbVMzvSp4e5EINFKTGiBXs7OPoRfTIOak0N
Wz1sBvgNVOfAhrSAGlcN+irbETdBbGFWQB1hCDDP79lrY0tEU5m3ZIoQDgd+ID6Ttte3oDapdVB+
Hh3a9zbl1pFy4UH9cTMLH9sBSqt5Z5iovutMdx1QbCgtXAXKbAT9ylvJ52MDCUNukXqX8RWr0LJJ
4B+K7Qpjl3T7H0vntaWotoXhJ3IMFRW8JWcEzDcOQykGTIjp6fc37X36jN5V1ZYBVphr/kkOIFeK
NakO2wHIIz/lNEI6HTbavXUsfZDthqmAaNYe9Ex6wT7whfDf0q0/gkthfvhDcFpCK5mO7ViBzvPh
BPKAMzpomqesv11MQfembwsy1JnesUqbt/QUh2ycqUpaqBAU4BggKshKaNDBOe1M7kfBEh9/5O4Y
x5nQPdsuiQ+qvxyN6s0bFUJ87enLUZVwVKYFgap0nzfojY84+jVQSlGbcf86bmeCFNeAboNmjKMb
PQChftYIAajZxQ1KkGTo4E/Y37g1ebSxVIpIKsMWSxawhSwrLHYU4ZjgK3ThC6eJy9WBIpjeHWup
18v+0ZWUgbx+tYKjhw68Pzi07V3ep7WFl+igz/ZnN14U0C9cXEb0d/gZbkLgqkmxh5PBx5CzFiG/
HJNbDr7bfXiVR2w6zyjPOIqz5XO8o/JzdI7LcHLCli+Hw+aa+DYcMK6/JwnV6EGZr4eZeNfiJCxG
phjb450vMnpuioOZ5kPPet6e9Pk/EQ4R/8VWld3Z0PHVFCP3wd9ERWzf9UVp/xQZFA/CBtcE9F3Y
PMEbkjOWmemTrSd6B4/VHiMGv7CzvwFw4GDyVxpl1KImSK7J7a0TtJOT+wc0a3xXiJAIuFXpGdcR
YbYptoxkMx19yqWzfXOUyfCeXObqSgqNBhdyJZbHR7+nWZ9Rd4UDb2M1vEUYGpcWkYpuBYObQqOc
V9G7jXqzxNC6nH/+HrTQKFbBZ4izaQWwJrmTlBtNvTPD89OrOdRNGtiTqBl5s5CQcdXEsCdT4xu3
yeBqNJPPBvUXXHdH/DD7y/aGVPRqtrDVaLLGIMaBsWRnujUZcYrM0V4TSdJN6W/sP5IKgEvkZ93L
NTgiJpGe/A1BG8aGXV9EjmhZWq6mJ2APMVmH3z6BPCNKnUYkkuwl0SeA7cz9mWAw4ay5PrHG9HhA
a7vbvGgnnsbhzPpNV/BWYgUxjvQ/6+vdPn90RgFedDVHYauc4tqHO570e3itLtaJ9GKmpH9GH8ir
NHl6CW8AGeTH5KUe3HNI57O+E4Zo4EjForUBepNreT9qgZ3jqSlmzvSGTnrc34pK9IVCeFAPaZDI
inG0WS9b0dk6Tg9BAe3JzDnmsyL9oPU8/y1VLGdGzIjfbeDNDpBMQtKtWDEuszdBnHBzCng7TbgJ
yNQ7YPt93PYbW3Hu98GRIULa/j0qUo7jNqf3u2Mst/5t9ojp4AqPEi+FoAgKV7665JyjnV4gq5uo
AkfL2WyJkCzGhpQewHI/UB3FgIzO6gaCdBdt5bLNHZg2oMMdsqaNGnb6NiYWDMEPiDeXbo5NVUao
TsXJosshI+zOIThpiZZ0MESR1kMrUixaGSDIcCyeoq29xsQHHIdMA/Qa4wFzKRxMynC988iBMif3
cZNNgwbLCeq9xjUm2QIuvdPy34RFOF8fG0EPwMyazEJcTIflcJHw7XFohWu5eXY/xfeRcyZvd+Kg
E2ixxk5k+SBTB1Cj5wrfYQTRwREA8DjzR/f5Jx892CUWWPQ6Mf/GpfwD0QBZMdqhdJuhHZMHzv6m
OLUtkgTLaXrh3cKR9SdC6K3B9XzpVdEZkja3Ffq9AP/s8csbwXXHtVO84kLYJTGZjTAz4geG6dbZ
Zy8bIcVwXdjhOR012lw3z4rdX+apCh9oevDoTgBg43lPIfAJILZCmdSYwixG6NZGqGR0nw6ur7Ik
irmpPerwrv160AsU5AAU4Zb61+Vkx27o8x4hI9B/E/o+vS7hVkk/7JI/8ZcpYUIqVp0XAZSLOyJl
xJ4i9iuHS4WG/yOOZ2+LXhasMj1mLSYHYqyKEkQ+XBclwPqQ0TkzGxzh0iczkIv10SfcwfDFrshL
bQ/jt/9NWdQRQsX0Pc1+diRyzZHcDuAcDu5YOV8kD0Gsk/GJXDdnuPCykP9JCDY/QzLCEj5QjUwz
F96gb+wczIkzqMcDtCc6wg+i9/pwZwDKf9gE0pA3A2d2gb9JGgZzkc9J90gqmZYlC1cbZIlJ06Eb
5+TE3XFUoXdquJrtUylArUUf0rNcWBC5JjKKKwwU4ZnTCctxB6Fgo6TgLKAMpPKoXQjGd7h7OcoZ
GDee65M8PWd/NlPqSvES2Qjnv0HbyHS3lIpsw7uxsCCvVMC7sYj7j5PNBooAHffOwnxS8kBscejt
PyPuMx10gLgq1xjOAtuKfUahn6iO0TZeTKY7k49u6Mc7KnjImqeH3QGjPZs9uIFns4aJSl0/FN32
F83NPX6PO/xmR3RDTHwplMoN1K1hBV8Yo4zhHfNbOpvYqdBcZLFkIdeUbOe97Bdt0geGum3nynLd
iER+05liPTRWCYKiIjpkEjcSTpS0ohpkLIjBd8P4KzHM9zIlRigUa5sebhL4S0+krynqGUyoB+h3
ZCn7tzai7wKwuvqa3US60CHO5GY/0ovd6ppwiw+YsvAxnbsW1tCP+oN6pUIgxqWjJWYuQmSEVss1
oocLQvEYaZP8TuN1wQ8psBMELyLMlP6gdMp/nMKY5p6Z91yQpnS/7rjA3awJ1JM0ljGuBMcCdLdG
4GHDpvlETErzGo7NDVZlz66Gz/iAn5m5myFRP7i1p9mxTP6X137qWOE+l1Dn67DLCrgmHA83YG5Z
O1wuq3A/kI/9CRfrU09X2n7BnFqs4e7AomKdaTioV9kCbyHMMzHxLWGCUWn/LIVv4fJMWVy4B7fF
zULWD8vKYm+Em+1KD13uKm670jZ/pqC8jHW3CU+3b24CFJqoInXO/1cz6OeAXvTb5nQTjCquYsXG
o89aNfgZuKPVtRVzXi/3WTEQ1WIvfZhmbw5sPSYsrj1veRc5NF3wsyMtwEhReFMHMtCliBSGLX/G
+JFZEbwUeaUWGWFQG4uNaCJUjsvi8KCadH3GZ4ZgvKfjyNHP2blNpnnYXWOLJpRhOhcwa45MH0mn
ooKB4DIWDtiXplZnS/B38qFDNYeUY3WWXUzOTEkPoPdirebQUX4dUUH2RRdJ2QOh4xMt/pCgxpXf
eILEXuE7ZO3sFgCxooGaqOISVK66XsNuxrSNUe9qGTFg0g5W5cQnaVLee3bjwIxhBoXzg1Suh/3J
jpRDdAvMADSk1r+5MrzhNcBes/1IdBUfAYMGmJRLTAPE0ZbPAk4NCPlCMN+mT3hbtiEVoCUhc69t
dC/0Ged9OgHSyUR7Kr6O+IhS9+Mp+WjBknjy+9A/hZkZdHnFu93a0EvBQ/bmHlGP4DokgBKmBW51
MXuknq/uUGiueHq1IWZDmHjofIHlU4NPTWuvg4ORCL56FxO3LLX1v+vRhWqfqXQxTn/bDaZdqN8x
C7bhf68ON/084kRwOlpgybscVt+sMTiN8MY5oWF86fce0w6Hsebk87SZgH6BzOcafVZyOmgYr0kx
f3T0Jmk+fzyUL79wVI7mYm+f3rQrzEMqJPljwxTuGpCrIBPOdmv4QEd4Dfv8r72CWt/mhHdKD3OA
Y6KzOAW8icf2vjtDgerzBxrE/6v84Dd4EY6B3b8vpV/eGo0aPtJzo0930jm1PbbuB5wq+40pAI53
264fd+yYNMmbtx882f1F9Of8oWuUBD81+vrFkuo3gqTmyZpmuSfOj4vMQDK2JsZ0QJJQGAIwWiF7
V9ur7D7F99/64T/1wd+QCHaCxRem5h0Ig9WVjEgTceZnGSUhDJao16W89ERmw5IgbO+DGx+y3aCR
frFsZFsUbwSRPYbUSjhFwlz9+jWW1wLHo0TJOHsuu8j6C1dqbYpd9wJZxl0EN6pKdYkQCoLHApYn
DG0MoZps9ytl9Jx//97OEdR2z5C3aq+NFTZ2CVLUCmIJJDI/sQzdZpitHL1ztnxb1AO12SHGYY2X
PBvHdQzk6T/9BwsbNWNzSt1ZepchNRzAVl/O4LV3Ym0UYFWs88/Y63bkIeCjLKjX5YNeBGF4/jVW
xmA9T+uQdThBfq2O/Vgq48vTOLnCjOqCVXJgzd9v9MV3oP4H1F8oBGhP9EN68vsX2JzvUWFx8DYo
fk4WDleMCmW0CJ5IkpKSa9EOSmpMbAzKGZuPnMiDBzCp7OVs2FJZ3RLlzcZUsW0IJ6A/eGJpVVIU
0Jeog1R46wKenZ1jIpJLUVRiL7ZiEqJh2YoUCQvQAFJrJt2d7QmOsjwprzXk73md1LwNHCogSQv7
tpjjuQcshwCSvXx8B3SEy0uxfgPZ4tTr0O14Qj0jaR36xRfTLFBLbvB5qfh7TkBLCloecBzIJvJl
76KGjrHgBUrcDRWfYxZsuuPwBohasmuI0UYF4s2N6WKEI1xkBZLqmYNLabeQLcMFYaeF7A9E1zgb
L9BlUHIbm7R7h6pTel8Ky1RMF4sWlInVKesmsjI5L9UrnLNGNbLun3R08EIA1Z7wJLo6VEMNftkW
osJt8I6b4W6GeYRG85wDstGenhlGFHfWF6iG6vQgusyoRopHrFmOcG1n1yweKEd3JqvHHvG3igBA
mk9g002d4Squ9s2nXuFBTwVOYYQ1PQ6+wHnk5mnGEwaFnAh3HugqN9ichHR84sqj9ob6uofjgPrK
VGZ4l0jrE0Hki4Gytx+jCmw3Z9ZwupBKvEdT31S2ZRfFgsszfzp89icZCxwkz8s+dt9rSDWdtdax
cGQN+6XVXpMH0FuX5IyVHFLw9WlOd0+99bEe2x6+2HcPGxKKssrqJbshxypYZNPnlpOwIvSGl4n/
W6jlYMJJH5/dl7nIOZVftwqHqmdpfaZ7ErlkDTkShov0gnSH9Dw+UaaLj/xJv28JvHDJUIhk6BRL
yed5MAy6xPN9ncYIU+sj7RSOjrDSO3kZqpxoFzYDC4tYQq4HHL8Ga0JWort1dsn2mSvS8eLZ20N1
RGfFU6PmRmUlu5msBTzLKT6GyAUI7d4boTTJJCawDOvpwu3klS3c/EWIVIb3NN6Htb1WLXLejD2X
iYE76RJxuCbaMMzeJKqKwLyHt4qkzUxI+HV3zjnoIOjSzC4hKm3CNTDqt8LlBGiH6DhzER7I4eBB
C7fHN6pF/g14VtYyb0b7wKRqzzqzFpVR1pkpWZO2UYya2OqZcK/vpa5EWMqcJ62slXW83p44D0yV
jLWCRzIkD22zi64wz65ElmhDJW7PeOYLy3rpZD0uWNcqVj2TX46bG1HqFiuJiry7f6jKSRWUUJTO
UNo2Qa3oTwh/Tj1bNG1yU1a/Hx0g9V356V0lYoWTklhxYRxMxek+aYZle4sqe++0Ykk2yQiQuQZ7
Pqo2vLv7CHfimARD6+42Z2Kev4/+2If25OZ1+H4fPSRiqJ/J5gMKZZPwK0a3JCfFEup3XpEyU1TG
hwaTew9eLQzBNJIo7wEk9f4ve4qMxp2YiT1W4ozbgas+IAjvFwl0I9UeQzqeugvtLsASGUhPNjkP
mMzdz/njY5tBCCKmYkRYgeHuQJ/toX1I6nTvYuO7Ih86vMXA0zGtTGpIzDAKo28L25g2XM7pkrFN
LFjHuGX/AJZKr1PQPQBAQo18yXw7geD18Gh+boTPSQY7r37KLyNBk28RXbvkmndXpaUGCgFUwIvW
2114Ctw7TNZdBTqMSSC808fNGhuEmyNBbwtvQR6TMtnhyEeINCj5MeDZwWXFW0Ns40STQAdWCb8e
hEYQdLzjPtapI8LgxZ0a9RisurYU4j3BYw0Q+YirYFa/dDbx5gC55xs+K5pv85LxBMCjwPBLoGoi
WCCAc5Jbfmuw9xMQCCrK7T5ubsXgnkcCAH9NKekJAgGEpWHIRZi/zeQTybMJpivBfYX5h5UKBiYN
0E5JVa0IZOvSxbwZJzgkRougzRYfqmOVLgGNwKwS7XYwGS2c6KNvwAmeldDbpQWr3h/5QKtdSljc
ziKRbAUkS4sS3ixEgndQ8Ps3h8vEKPgXnMdNEtvwHZFCklzGqOCuNbBj5SSDdbIMS0mCumEjTlQ2
8ZJHq5iKaWE9qvkZ7QW/FSgs2PhTy62QoD8ejmedMBaJjJL0s7crn28x4HJi/M3xAhjO8xwPd+lE
HsKg6Bl7nVkEJ1OqMCwU/+6YP99X0rLYESopzQuN9KXnhP6Eqc36MSGAGaOBFCmgY7rRVnaw0T4L
UJ6RGcaakg0vhufxDzQ/ivzv4jDLJE+wNLKvvFgG14FbwIn5ZmTyuoQ7OQS3cXF3+pEUNo7StE3k
c0VyryAIWxywg4LkO0jJLZ35djAhImPdOCwN0Gmb5U5y8oaStCcZV8gpSZvi7vGC5PsBid8MghJ5
Y2cT+zyOHfPVgtOXmPxcsdX/WD3ixaGdmAu/bbWGxPuaOxc2QGFAb95DF5GfFDMEuM51qE5hNdSQ
Omjpm+9QiBQ7F3g6muNJT8wABM8mrBRRkSUdGB4IHebaWGWRYRgwkMTvXIaCwO6SQsfeb6wSgeoJ
hkabJqi/mCbSStLvG2QQ/Okwj29+0l4yeyTWMGFUvgiSdlvmSlgqcxwEV+fBqspINIh3QUUudsXv
v7nZfTsB9N4gawghXRtPj9nAa01lngKlwzyZt+CZ9IznEIoJ3J0lyH/w4T33jKFE+b2c4y/A8MTy
Qg47V2UoWZJnkx6/aAwg1vAGC+OR8zVvrmZJ+kICgnn+SzKoU64in8a3YXG8veZSuCSl+3Jq3BWM
r6Y3mafIZ50K+26jWJdk6Jl4iTdW7VFndLVrWbJyWe56WChC5ECo1wrAHC4+P6JOiXhnDB4ZQFVE
yv0eKIHVjrY473zFksU0rJ0hCWe4FvHWWbgYMvTfBHm5u+wfN/zW7lSXxAVPpRpQoi47fEUbLFOy
J0gKuYGsccQKDLrZleadpASyWS/sHfs7zoPmYSUbIqG4xmly5mtyizGOuQdftsiGflo93C6luMw0
thS3Ik8WTUj8d2f/aBgnlBWTHYdIeM0euw4HIjbEET4zzDtFb12tBbx2D5oG9GymSz9+TIA+FuaO
JZSqhS2cmfkM2CBpmNgls6hLxO4O2mnDaOH0wN/QtvWKE6Z51/TXn8J2cE0e+bPA8VFPekYXzftv
3VXd0q2z9vKW3SoISI9hfyp2D4T+dUXMkz5R7OBKLT5TtfFT0cKbc8fjp30CUqdnckOnerNeaBLS
E3QeiVZpo6vGiXmKvTQBHJhJhJ2C073od0TKsohFOyHChI/R6qOYRsOdFkOYc0TR0NiAz+Mfu6zk
TYvzNWSbm0BOkzORgl3gPQVS1tW76YvxYcrAuaEV/ZplxawkO5Spq7AjkGnhKUz+s+RnsmqKv2c/
29Obe7s7n4BFlhvWIond3Ftd+DvdEBswb+++O8Z9c5i1reuMzRZ9BrHtNUauj72usW44+wtCjl5p
vT4/nuB9fXHfFPToQU3u1+tg9ig4GBjOYqhdWWPvAWgaBdfgir0AUc9PdzFbDMo/kveqSKIWWxwP
4QGJHomoE1YxyGPS8yi4dFj4OsLhkw6JUMwUFhUWD9nZS2y4jWTVwGLGEntXdmbfEwNd+lwdY/VI
CARghpTGfaVmEtXd9IoH5U2fs3cvRGnXTNYd84UPIqlNStb2agi7YJcUt5S3iVSlFYT8Uh80PXyC
CIlEmEf5ijqcv3Qyu1AUgh0taLnioUDzhzKYn9NZ1IIj3RMt++iYZQu7W2jc+AUc6CV3AlJwUSM6
+T6BwZpWCZxz6JrGNVsC3kBpJvkKUirYNZpEvDQnk9JrU6O/yKyB7LxUjGUDz40KEN3HaB5HH7R7
emoGD3O6EQf9DSCtu9kgl+pzjN2O7nRApN9ZeaJhFe417xD2IETlK2/8Y77oWjZNNEd4IKBQrYif
7gOmoHKlfysxpT8AZC+OeQLan7OusbzSK0BeUgHgyKmSNQEaMcAc+s8GIN3e45losLqMC7Q/cBKE
b92xe+SmCSzbdRSHnOn0k7ScN4dZgAjkWBbUYyxfsLPnyWdXg1M6sMzI4m1bIw1mayySd6SLZyOn
Vdqx2/bjbFU0RsdioLXnEEhXbf2RJLr2+klTJgSX7ANDfqaN6O2/UM/WazkQfanYqc4HbZxEY+pn
R7Uk0lbq57v7CCTxmpYMWVJ0fu5WSzV24Q60mggRPTtip5sROxmsD3edJtCCYY+IcI3GOZw4C3Ow
RrjrEODIqHn7zXUL7Zg0bWj9WzfsGXhwL7luCQCkBQ2OGnIUn/ELyLNcJPIlw+LsY/GEzuoaQE+3
OF/p1PNZY/zN0Ic+uH7ogK3dAM0wC/jT8kUHym3sHx16ax3IKF6X8EE0uACX8Jk2W6SbwFjgfxhb
CdnbMLBBEb4wTo/SjNj9UgNSZYjaEtMmOhBGgNU9XBTJl5ZDveFC0dho/LgJ9UkK3WkAcwoAFvaN
2DrJPWkgFW3RfstzPBHpDT9tGqYyl9mwo+lY3IqkSY+iIk/hEqlJME5zDFFbBt0badzjJgRbA1+j
HkTk6ZwuZvK0mxAZUMqL22qwg7uFleOWLoRwTeQbAB9au3vcXMUbURXDKwILij8MN8STyH03aJCr
MzHnPf96vLxV5EyNLr8lLhDVpDujz7kjlseokBzYGNl6i5i+DwaQOOPNID8I8aYAWugPIOaP6HsK
ZLET74+9/cE6gEmeo7XIPxOk70LE4dqmUECK9CpMENGnXExsIQadcL8WcR/+Qxkubtx6fB3AexdT
+RpIhzYYMG6ebnDwQqABnYUACKBFa2LlzKabS6u1YT7mp+zMlGnq2orm1R0sEmgQQ3tupHGN0HGw
2OwRjAjbH7wRYZNQ8un2+JIjf9Dp7AE4+fHPd6wJ3R8lOU2OhmgU3ZnqP+LlNW5ChBHhtCBNjLUQ
z+Dp7CX4IW9IPDQFSwTJp7VPd+mqz/ofYgghtCPkC6/jA4tBEZeeWNu98NkSqfgl3A05zvu9HCz4
aXDWB0PiNLvTHTUGxOWY6/QtSo81s5FCGsaF/kcPoERx6DgcZ391MNt+hEc6xToFtfzWMco47GZH
B3DK6ZhMz2xv8I33oODBU4A+Bj3aEUoIYBxak6JFC6ZsKfwHQyxRGOxzF881Ix8hrsJWLgfmS2kE
PrmE0h3859uGUJU1XEBX6Bmw7HMulGI8x5ZvAPiiSBZThC09ez1glH0IEACuNvI+d6UJgL3FLAxa
PvbDJpZhNb74BrYRZNKdRowdoEHmWH6al3Yn0CZf4OAeMKbIblAUPMCdMr9mv2nRsAWuc7jg8Zl4
iZaP6PSfjW4rfbX0yWP7NjDVo9gTdSqdpAKsSeAkFLMkQ/IfUCvu11JuMC1IoK7SNAiLlOemLYab
QDpi/X95Ph8RIA/tzMzvTLCbkkCXYDMeQ9jTNxdg1W07wM+InQZIVJqpiufmD+fHrUQdikSPJYKP
Jrhtm61DOr4Cf83Cpbg60EtxVF/s87oMfJG/TkJGz6yFT/fTYnMRuwY0HTyMgUeH0/lD+QNBZ2Gy
BoKoiROuCwGSViBD10em6vqA2LgQYAxogouZuS92eDhGgCCKsgNnCG6ZtEP9EfoPuZ9sfXEYC1UJ
PsoI1xaWBguaCRqE5WUowa1CcRHxyFnX4ZQg4gDUQWzUd3g2h61O1C9L2rk5uLxIR3y5w7/7m5oG
fKeav3c6T8OE831oHvDzuOD6loa1waTNWRGvkUS7AOm5vDu0bOZIll2/DwsACy/D2A+RiGChouIF
lhqkKBigc12E6qo+ZmVgOImlqSTywMnVQalYvytWTTq39ErxmwbDZnjBCMQtDMtMbhckaiY4Gyrq
eFnEt37XqCkWhEIHJ891x6z6VpPlbUs5QRd3K8UYq3hAWsqUV+cPDO8XNWf0tSnghAX/O54JHe1r
Jw3dBpOUb8RUH7sSs1oSzIgjUEjrAkIsu4BUeFR6LMYGFNaeJa400NJwVGf/YTVvYFu4wTbUxMUl
I7MG468DG0UvrsGvEJ4edLYlZttG+vEFvtSSzzLmiRsuwxX7MABFCJ7CfiVzKhDeL1uDi+zFBfDD
K9DqsM8MNGhxXFqiONRZ8Qfj00LRXEE1cBYZgqsEa/eXDpB2GEEWvkmIRN/T2H9WKhT4lsUOQM1X
YU3aGNQV2kSQrI8Y3v2zJlxkUBspukH6iRaMoIzYQv2hxx5dEWBg2NBcCT0UiA2lDkYNhc8XzVVh
saMf2EUOaZOJiTYcMOyrWYAZaGXs1915M8mj01y8No4H++yf0jO0QJtdRyRYIrW6U5nSfj+hDbxD
IwIesZt4pllV0ps8o9IGP9lN2271YNSTYQzQzBogWi0NSiWw+dl65dCgvtGNZB1Apf305J4s1H3U
GOaCfgHN8XEB+YTGfkWPnxj7YZuVpWUh+6vBHsD/i6BlXWx/FLcpe44D8cpsmhqNPl/dAmlDDYSN
QAldht30oBn0tWv7RiEuLKKWI24xF9a8ByUxZiN4yVwQb4GAKVTcP+W903XANpzKg7VA693BlM9G
uXcciBvpy2RjEj2VlEtdXMDgZrIvMB2v1MOiQJNV9oTsbD+7bRDGvVG/6ScKTIKv7DZXhHJ7uVxM
ZaOM493wPhbLNNUB8qIk15IGvX/eHCCNuEnWU6gzhNLeiXjtR5XdzG/mMeTT2MVWlb1NEsFfV30A
RAm8I8U+TvvYjoncfz+ovGp4G8pVusYFPUZsVfvOEp+ZG5XCx1yKY3jf6U3lSj7H+IzzU7zL3tSS
EhJAp16HLvNiDRRfEWKlwd5my3oIkMafUaGPXuxrbC4sUelYlg88u5hpHOCgqf+6JKJukbn9MkQi
oMD57cQa4mZlsKNGctt0gtF7I4o+YpPgIa9VZpdJB3ZNKE90Y3ccNcKdmA1QPwE6o0mFSwMPqpfh
y7sSHrYY+wp5mOMLC1HKhMeXv8+02MPQEYdfIUBzfGou2FpwKODqME/g+OyTw5yxm7sbo4G7jcYW
AYkZiIrdUCR4bNUUhelFuD24nYJr5VDqKIFq0JwllCAwxQ9fjlrGbMTeQPWkH4jAEd3jZfi28By7
hcA0GL2azXVI134wUZ1J+PT7dF0YNkimoZAJPUny8iaTo6cRQQTJrStABuP16d/M3hD8WM6TWt7y
f7vw7IkB38ulkk0D2SZkw164M1FGwjDCs9K43HU3n51Yh3F1zDurUbgj+DhcPpw3HCLnQUQFJJiV
kcpq+iQfU9oJbHxpCkHgsyLi4O+D44eD4iQoRhqMjXrbIgKOsM9LvEAAv24l5xA7UFvo9uKw97B7
1m51RzVAkY2GgOq7a5ZBd3hR9f2kaNkP9ojaRrbXFliQBIzBi1WJheecGnjswuVh+6LGx47j105o
/Fp9mYaoF8B5EXzgR2D+CrLoaxNFdIkNc0w0sPS3K8vclqay9BkDbhuGFEcA8XRhD4CTPyYpzmpj
dXeB0MIHol3i9d2zR2RteMPPVZxVDyPq9R88KDbTUOQNCBLBYdRFWcJhYHb4O0QVhYqE/qJb5LJ5
z6RtTTspLfe9Rb7OxfgDkdHojl8MdaGrbXM+32zp25TcChciCuF1+tx+oxUa8r4wtZGupq4kYzg3
Y+ZKhKCg5uTCneDkvRhBA4klZ5DoVFh47hWYTRybJNrD+ZO23MqeT0kD2i9J5kxBenxsmNdUb3vK
4mZS21lttSTj7wA2HzMUYxVooTE9DVY9o/TnZcxuT+l14kwtxULN5GXxcU5AlAM+1XdSRXCRaRIR
9IkpA77eHvs9rgi/vBrjsn3bLd43VjqIsk4b6CH+lSMaKazb2grGJK1tMKyRA+Dds71TokKRpuX5
Ar8Q+XHACcztBWnfDGj4AjpYNvuyaQJ/mN2pwlY/vCbvQPQvUR91DPwXIAl8xqYJPX17jlYUfw3p
ZdOx/fWf/oYgF9Lhej/0Ie0ccUIT8ct+S2q938Fp7AGREsEUgWKLuQincE68kUSszbmOGDqgKN3h
GL9bVtZD4cGirOnCouHBU/wjc/p0aMSnvVTNiTDMq+1iLpwjhIl0cE3STx/TGxyeU3gndE5UWOLi
I9rOD50PHOOtgkbUyeswgv6ZW5y8vQjZeImPTyysWE086AXKAzCsoPsth9e3Lf08mmT8ZsdGWyLW
jM/1Gw/Lk0c78bvuJgecrpoOKWlraFQkXZ7CbiJ6Wmz0k7e9X2LlhiP9tOdwkkZzqjHPSUB72mRw
ErHGhb3rx5cQhUhePtKo4OzGpz543Rbv7feHMGVeiyAqjtFcBcgm2+eaN/PylZb+wXjwRLQywiRU
Y9NjicRXG70Ica7xUvH7+YFxymmOHKK7qeYP+7GW9DViobGtLLcqoDmIw83D9CnpRQ8kakDQpdXk
QkNjWsxbuLwcx1rUm5Mb2gadI591qxztxZw47S2GlJct04UcDo/fve4wBS28i1tjscQT8X8+3mO9
H8NjIlOIPFEaokh8iC/Ib7zi9W135jhVEhfp1bAS3WZqnnYIeLANwtuj4bYeELa+myfr0KiLJYf5
zdXwulZDrHnn6C39DkYegx2bvF1CdwNsG13olpOhhxCuomdxs58UNP5i+fjZJDbnrIoHzOIRW09v
fZHV2ZXfhKlqq3RYLV7om2hvvUddXOhfYG+0elG5LUJtxEthbJAjsI7u60/Kp+ESI5xKuRxIrqAa
cXkJBnCrwjigLs57qTZfzJW8oPVK73mtRbhLbZ+YobynnY9BaicXDnJYga8YWaEKoT9Wfw1ceIzf
VCROa1qNz4QQMN9EXSXeADtb9URXhu3AKPRT2GYU3k8+fVePQFeLJKGil0aQmAlUVnQx5qTaMruF
IYMtEmswNb87Hb+oD8NlykItaAp1PonPHX/6HgJlznf0SoJoSgea58RMRG969MfADsCKJ6I1I0Zi
Ly6IH4OnZaJRns9llaj0n+TS9XYB2MiRFYKGPagu54k5JRPbi2Dtnp3gITPmUAkBJJRYvxemhW9c
VadsJk3OmX6+xfFA/9PDJS5gHIRc+KWUBMGSos8Ht+ZWyWamQteVz8bBBRgZ/wtXW0pyrNsRQjFr
q8E7haJXulgQSUvS3vKDpnEeVCnpYJLRfTbVyZNuntEaAsf4oDBsf19gG/ykzJ6Ppyr3EUdvJGxN
H4IiPEEJy2Zoa3NNLF5LcUTj9F+YrDVkrWNqYHBpiN2jFCRmvRii92xC7xhzw3n8bvxdP22SEGXz
fq5V3j9ec2E/L7zjVr2Z7QL+5JvA7KlC5I7XgKjDxC+3rB/065DWMXtkZDGq2k43P5Ob3EKl9TIb
NMspWlmDpgw3NWdliNApM42f7Jbju43fjsN77c2baUd+ncVOlIoijWS53orTuKAhVBnPtTBR2ylf
nvscSXdf9zltsuRAjpZw+uu0CM8IYMU5zW87fc73vsIe3bhbWsRnfdg3joAdIBQZI1KDLv7kgIhK
cnQILyz8vC5P3s2/ScNdsHGl7ZSVkwlWs5VdOSjyyizl0zcecSJU1OYC0xAWZEpy9seX52y47Ui0
bUiwoZ76TWcPe43dhN1VKK+sGezoQv/s6mJ22QigpZ7CXipK8ftaHGZ/ZFkl562hsSwuKN3EyYje
pGHQHTNgrNFIWPq56wYAQCdvKkEFMMC2bmwwaOlTxD4HbNopUzPgqM2vWTh7bKknaF3QrHApCTeS
vvRPm77P5kmVrubsDrw0k5C4GionVK98zzSn/7QwpmYkoM3LAnl8DhiYTCqAwEPuXe1XdMUGFHiU
P7I0CHG347D2kEa458PXJ5Mru982WSPE1p8cGqp25A3hButq7AA4FO/sragOXpyXi788p6vQ3xCI
lhGoS/s+pyzY5n3kkrw7Drum8iIoWJy6xlKQMacIKsAPL+IT81Bp3MpVi6KEAOXIJhZapNDTcTpW
6Y/V7H0lZ3sLEUXtb9I0xaJBGm9Cd76bU554vvKkQWjbbPqqHo2pEnlwgCUSB+9gTBkTRPg5cb5O
kUeDoyUXPepYCbMsCI5f3oFmQOQzcQzjf9MowMtJdxEMGpEZreCg0BjQp/P5ffAkVkWozciBzY1Y
Koo3UeriVM2LSDtjznPizv3mfRUej7NbYY9AAeBhd+cK7izV09RMt6YRoPb9xaonq1c0nCfRfEqr
yhXfHwO/JJYjOLJX3cbGUMprOjxlDKFaqCXzVXP0irv8040SBQezIbwnDx8JzK7aTnQzVDT6J3sY
RTC6geORrn/d7JzcHG8/AgmEH6BzQmVxzS443fIdcilBhAd3y0GTcXRgmwp0MeGfoOgIfF863tpz
LM6mFr9LNWgzJikNgwwmT4LLrM1NIG7DiHVatPAdCCj3UNLpHNDDUM/gLmTrIw1J3uhEpH0a9Y/d
j1HS+4kdXcMxrdiIF4Or8RoAOIWQJ7JrXqWveM+Vwmht4ff106A/vS0hBh0G7AhiGKGYK9bnhYMl
BrApk0zN2d2GbA+pKu1d7nVFGHgw3dCb3KZUUOwGdLS4poQwc/noWpkRY5BrzkaTIYWLHQeLN5tb
zzIs7mIMKMZWKRaTU2kncgIgFUlAjYA7xiCnk4wTpcW6Awc++C0+F2tMS28TBH1gXLGNYKeM2Ftd
jt1NWsIlRmOYVdNK01H/Su4U38oY4lpylsKdEnJXwr2N5uRKYGcWRWJNF4DSBGytGDR62cPPuOUy
jjip8LaYCyCnEzprvE3s/lJO1DI+bHI+vcJmA/Z4Dly4TcBqud6R3Q16Bo0ITx/aKxZqsFLhMkRz
IfaXMb4ZiM2nDH4mETkTQgwXHzkXKEmGZDQfUsZDR1nhpJduclyA+Pc0ZXL3GXc3h1cLrlwbXgnX
CmkBXpZ9hgsozlhWZT4V1920Sa0E16ZPGKC1NLyG/vQSMf+kr2jbw6ESdizw3gYMsZfTGz88tuhx
yi2L7JVtRjKtMebDoY8lBddRvD13pMP3E5YDhhRfyyWhfg2iVXTnbTO78JygMmEt5KaePH4uDoPy
kWyvEctVoqT5iWkpAVgWdN2RJxpiA8hTBaZmpa5t7nANjZgHkTdktn2gwBgy58RdhBGnGVx8qi+T
VdQM2KNgi1DIcMNkgZZDbW1FkSJL3tTEZZBJRfklKwnjTlk3aaQ2LfgDER52tncbDbnZHDW4HYK8
nb2WLa4DBSfCIQMMmX6UPFpMCblbskwxvP5j6cyWFUWiKPpFRIgjvjIjo4iivhjXCXGeBb++17E6
qqvae0WEJDPPtPc+AqVnzvymLiPBsHgb0RCB+iHuSfxgj6OY9gv2VPRDAFfEpX4btvwMDdWvaTOP
ECjlCuzMY5YgmeTZWYwBmn/ZKjm2BRIulJAYlAudaQEeUYTHMeWPFGdib87Ygz566Ec0RUNuZqnq
OIPAJnnoWbYb3QxOuMwEDncceYTmZ/MyADVfSF+rucolkPqRJ7MMuZGpzXS7GTwQihk8FXm4qhmy
DbBsOD3ZZqBfDrLZVsgWtGdg5fLMuQ08TE8Ni39ACdoeOxAXhxANDkYNqiC7jBk80EnA06Vqi9fK
rTKvJ5gmYnYy97Y8Yh6FYJk+zG0eEzMDmCvLihk5RSaVnVfEUx6AuNLUCUjGOUGaZp5NNbljUTbe
KMYX6HF+oEi8YCvem638xYwt3GUIqkvAPcwSjJBMbr4WPBPflpJySnn7ZGWMawQej+eR8igFnMiX
Indr65uexdMRTFDatzbcpTwZ/CBOtEgAfHCWPOUpVabtgdMBDQLIh+tLHC/1YltGSHcO3Bfve44O
Yj/g2veAZ8BP+DoLjeu0F2ByU93J5UOCrgAOurJ1sYAyxkDgeD5poEcsGBmnuOfHt7H0IGamWKKx
8nCOcaanR7xzrwS1xq5TA7piIp6dNWmvNcVnrC67e8akASiWgeSKs9c4i7HcxFtcB3gt0F8152Me
OSiGy3wT9uHbBBPWtznZVjTTfMIQHAu8g6Y1Z+X2MTAUCo3VSqc4xJ3L5xjNLOV/NjOIJyh5iYsj
i03lDhyAHrmUJhl4xHgArLFuRGNlKhwgoiY75k8YKuzZpj/PUiqPNMNyePwA1loBUeuA4fSgjTBd
vQyo2yWahib2TnIUmCceEHAzbs22U8XyYpJDIS7r/2t2yv4iipmhaDs9HIZrLpqjndWVeIGeyHu2
ETYMkZlnOr6J46aARBsDgc88zcu2+EMxBOfrjt8q6QUKHOLgk/gwfqomvCC6oNZT6hXWU5qM3Czc
/woBr3orVg9zivQX55qIIyQhw21LSqSyNRhj5YTO7ViJLv6iaLF22ExFc6AizSjpGsmHSC7jKd4/
uRYtVAnDcLXJmxARifaS4n6RGSuiw+SyfUCG9LQQtqMWdYl1CXc0wvRiIsmDIbmAX+DUdjQSHMRU
R1Mb00Vk+gYkdTXeYPCJL4Bd9SU5ce/r6N58SYMEZS0RF8M1RlckpBszUYqkQXZBTUh2x3cmNYRa
SRlRuvyu76RyqtUDxjaMQ7ZDUkSrLggw0tfEQL1RPeyG3EEgnQO7WDEuMFfOyE8PpE/sZ4BGBnIL
El4R+eR0p4FuMSKFThRxNQvAzLTlomSqWiMBL2yhPIB7WETvsLDHN5riDZ+QV2U8KWKxj4te2pa6
D9XrvzELZNvbwa+2EPSlmCd8jTWLLz7bTBx8/jjDjlYmmNt4OiG1d7YVHY0RCyIxRNm/I6om0D0a
FLs1usRL5asJf3CHu4CrTjKx6Y7W9OYzSbBJXoA8siTvMI8+k7KaHv4kdLhF2mAx0CYHMHLs7fQp
L3XJ2kkGARw4e82NiHjPZgEULPFYBAbIY4CKzFhWmbTSFegJmeCkPIh8LAHMhSS2hoiNNL9BlmgK
bzLr4N/DLDQhAoLsJJ4mrmlbTwxDZYvMzmMYP5HRwta9CU5TUtQsl8aANgMsVXxfYkdwfKfBORaQ
WQtswKot1gfY7AlU/8VZVuiake0zrqxUAigBZ8te3xG2l7lRfn0XuC1Auo6AG2+QDhK2zYrtgmX/
IZauiK+w2OxFlb55ICWFUdQnvxXD9xRobnE8OlCQtb6gG0gAZ+Ab0pgr3Qfs2zuzF12tVRkm1YDu
CLyUcToZFHGSSg9rQLOr5OBB0qDgDehheBo/2DTB22MN5FrTFJI9o8iBJLPM3yQ4DVPPoVTO29im
eQhmiQbAujrnOOO6xAj5h/ln/HFOBT0p2kZNVx6SgnR10yN3/SG/iELR1NMTikknjxI83xIDdzXF
6KHfy4gglUFCC9kgVpIvCaQpUOQVHgJCXj8Yr5goLB/5FEIpyS7dYAynb8PLnmDDFcQ2iDWM1L7a
NermmlOZwHCAzKEgLllWtE/dL7K++g9pTZ6+ZFAeAu7AOAuApLAcAoVZAk1FEKbS0vxifMYlHklM
iuJNp5lWCXj5mGkD8ucd952hHQcFlhVokFOnFyYIebyNoQiPZZX7GO9sTt4FO1sfzA0Wce55evay
4gMz5E4+z1X1Y8xw78wM7HJ4JPkkHjztogkTWiQuH3TUwTNCt4qtrx6wxRO1SMMjtvP5Elk4MriO
KJKxupgdV+y+gDOFRXD1RNvuf0MmSfV3dhAqxW3QA9PeNVNgmaK5jtMAnt6BFcFryg9YtxfuRg/H
5ozxkkxvmNmbysU7K8nYoyziZZon5ndPiL2zJZkv/R03xaDpVQZJubPK3L3NZWQOKPlReQBnOZkj
fEXgAmaHJ/7L4LMpTd8jFr35cjgxyNQfMQCa/oUTqOg6ve0WmxqHdezjumU/gdxzFf4lJWPGN9i4
xyQuvbu3m1UZ+FaXObwwf3j1yu9HKoB3zUylLYmsua53Cvd2vEhwQuxe6nnxfJktPOwwnizAX/wL
oJ7GbvQA2BqS+kBHanoeKfg+aRdE59XqgdeXzjANJ8RxvILVh7hlLvc2a+rnXhBR0lSAzJy3BD9P
DNK3UjkbE9S4UUURIbw9nBUE43xkVDZLccgWuIA/t4wumKiX6my5ST1TDAVBhK4ndcF2olhXtsEv
FBkcsXEboowOiwate0g3yBtw5NV/5osEJo1+gEIP3poFXEL3gchiEobvhHzg7cxHGyeR2hSpxbP5
BmivsmU1KC9R+YsuyDSKgjaNy1DrJApgV0qvrtfxCx0VBYCJXP9BWnUCo2a+4MvByYAScQhPG8YR
KggkKklYXhzBjcv0Y62Do3dO4S0sxhf81B/DJy/nCxxvxkY/jdlVMuzKBKcff9Q4hLRzAT/JrJk1
EjC/5h0lNxOS6H3bG2r67A1Lc0RBdu9IdRiVQ0yu4BwRQBB66d4vjOqPfP/6ksCzo7Us2eIhEtXZ
0a1Ht9mXTvUN87UujBe95vvOxVPC/QSlAfCdZRuaPDA1u+PsbkY7Brm74mX0tJRQ0JYVcLTp1dpc
rX74Kix1vt8q4yayXwwIM9g73/UCz2qqDvvjwmuTfY3744etAIoJTtNrLVDL4EklIOlbcJk/godX
rMbHeOZvH+pJB36ATPKPNCCwFCwlTmEYfrPXkGywxEVTqV2S+bkb/VI/0rCQnPFtKEbzstlr+p6I
V8a4k/asDljv7JnXCL5CQmP3yJqzLlMWdSU0G2gePn1Ovmx6DdAANeqwFHvIhe2sLqyctFBAFCMB
2/TbkGSoJo5oBPDEVF6M7vKLydjpWk4jb+sdNU2tafUF2NaFzFxAT6U60Fy2l9TSf53LgA2iTvKK
IVdfoYVfjc4GD8w/QZTcUdKFLToG19EFMYHGrPk0TshYUFavXeT23Mb8C39eyaTRjKARaSoqvYEA
QHJAEZNBjKX3XifDUXUovFGvQS2QnfNpn4N+fJoc6bYqimNoCuNRIj6Wd9Ytgfl4PYjtGqXri99b
18j6PfUOXsBTb4HiflLd2I0BJfQ6Ro88Izzdl3sO6QAZlqN62WRVNoDJKFwJ9wvUZogKyyWGzO0x
NFV4H6jgEUC4oMR1x/WinZWNkDvKCy3QIb2JctT79GilVIyExbFvvNivH+Ylga8MLG9ype7w8mC0
LqbFGjozUIIOwJba1O7mw6sp5SbnSMEFnnanNFtUhp0tohtgx1e0BBad6+7qOXn+yUNFr2Py3aoD
XkPT7a76TolOjoryTkGLtF+CDeUaadNwnPQphofqoM1+ABOU5ne3u3k8wfbkN+/aKkkFIn0L1LpH
CYFCg116LMkRHHfklC5BA5rpEFx0DQwFZevhcXLegnKYVyThB6C54Zu35l30zGEgdkJ1+Bw87PN2
wWQYLej+A6yF0tLqCEZZ9hporVELNgj19BaVoQgjP+6aZ/iZziJRgB1juvgLS0M108QaRB6bLVFN
giRlDCWkyzsn5xDu7F4EcQT/kW0J6tJO986UjiHSO4cxBCLsmOzALRdbaD79hVe+THD9DUrfRIyD
ffxg5mt6P/9sLoWRfXE+6spQSTJ18tfmMKjHDzTJw5tzHTWJ94d9v8n64JnPOy6iW1f7yMSGkjBU
Ll4PEdAXFSBSkfPyZrd8VTE6eZv0LFgkEtH2B9OHb+B9UZ4wvkHL7Oen+Q3VVAq87jU+jrBf9tGG
8hIVmyJknwR4/nY7FszLtJfi0hlP7N4eoypktiVggy6+LTlNeIHQjlru3tQgtB2cnQnhobEpB6/x
cXSOKTNiH764BY46v7onTtNPGfcvTLKPfmMT6RnqvHA+oPjhb9j92izH2tloC3FT6enarGIBtPXL
ZjfaHzB3n82JERZCH6FmDz/qNm4t1fw8gl4EBuAx7quG8jCqq/upjL2q32FrJLuVtqmp4+DWs+mn
VUBnVHiJu+Rwts54vhkAgL+K6jux3PByMs8YtiHRIIiJMpLqk/LCEW5Su69riu4EeRSxiM+IHymE
8iNBIeFfPXza6oiK6TfuBSoVAaCOOdRwePh7qjSXfwx1cHPufihL/dfYzTmOSxvhHJSzpQvey79J
32+wShrli8Jm7zb2QQM2qN5fqfYhbU250NffDiDrzmxPKh5m4Qr7pm0AG/He60ckD7jjdvIDeBBo
RI6SYzehK1ZkRIJAGR6a+okeWag2+N8Uj2ERdAodHi2RXKH3YbTYeGskSWA4FWOxzrt4gd9B2LE8
zB/jz/hCQMn1c7x/H+0B/mJetezsJxtiBr+mVdZhiUuDGXk5l+HiwtW9QhhNj3H3YPHhBxd2MD6Q
99wH4CwLDh2+ZRNlXzpEQJ4hOIYJ94iwRaTr9qxZzesbJEF2s5CkxhppbkmGQ0rV30u8TbN/N8/Z
7Q9G6wRnet2zOwEQFgrSvj1FDICylpQGRcGErTdG54RiZ2Uro9N271FZuvbZwR/ICVDqLycgEgL6
PeYAiuj2x7XURhmw2ZQePRwpFgCs/SPGvZvqio3N/dQEV8ApqNepRPzAHFYIjZI/APMh2AxUZv6h
DMBtDFBn4ctE+vPIc6WaPKgdBFy61JfVEaXHP8W9km4olp9hM+qvqaCdgdG+Z11pWzXueYq070j7
JmJd6QRUBsDwoWJPth+3a13Nb7IDL/sQICz940mtHkbIoghEUkG+i4afeutPZJtu69sVCBrYTlrg
IaoiXAABjy+MYtQCEwPw9Ndv54YnuXwsT7ik2KseMguXKyVnDHcRo4EObnQs6PKtFtF/wm7QVBW5
RW+32Y8/JJ6Szt7qRgWbHq3lgyIH7hC0LxZYhuWC9iRA2ZdHMKkN40V5NhF9YcRayUyIqe2sUY5B
+XEGLI+GRcnHF0GX/bAmXIffT3/ycR/2nvPI0RvFV1tjYHuU7qDJJ2e6GxXSPxyNSih7iI4SzA93
lV4DXd1j5VHVehlg2iU31A77eN4d0Dfq6knxmpQ1gQ0+ZC9n5hGycYXk+m/4mMWmOuOULrx+1ET3
zis0603/nRHEa+HD7mOoYqp7gRjKxh8eRUF52BHbIVvUZ3yk2HABF2qwI58lD83er+Qd/86k726q
0RFxmB6hUA9SD3sZxGwwh1iY2efv6QHd0BWidnaub9C0UBIP+rqyKlxUfKwTrQONIj2fkMeV3AAN
xVB1lsx75dFY5oOs+YdqbS975AT9xIrZjeiK77e6M5J6RDtUnPegLMhpssjg6holQcOcAi1gK7Rq
HbBxJHGGvmR8eoBoigh3Ma3Imtzm3Dlx3sK8LmHgB9BnGYsXCu/K9En1tiwR+9aGN4sEUItqwGPS
n8qeVVov5w29ceGwTPc2/josb3IyGxi4GBMFKuBnoxLMCuc1PVHdI1MvRFMEorCR4uU3wpeTko8k
uun5B0t1HxvhXF+XRJoYJeIIopTKPdJQjC3EzQ5+HbbISHzSs9mCibuYvKJ3Al4sfXq7ZLdgrxd5
/HtAvkb6aBKLxGQqtEEHYjHFPaemTZ6pBqe0Yz+TBsUnboiYbk+eNybRbCNqZZ/07ICXkWVfE7AF
vXMBuHFB7y/h4cnymCIwPME0SR1rR9aYrL4w/JVIhvGbQxaX7VZKTJX7ghc9Oswvm+NIkjvCor6E
cNIrvRhqcP5yzvpeVkt2UTx1EddMsZHES7BgN8gk2bdxOSBCGrzdCpJ8Z3mO8SGu5ERIqrgd/zo6
DAHhDJp0CW9xhy0i+garQhvS6Wm8jPt6l24UBM5KCuzNZ04jHHqNy8E9ruEZkIJuLa8jvsS6x3ec
+QGRGETeBsfB1S8HLRpkby4HIlahVy4ItI9xMVTz93KRQKHF3uzsimUGaZ91ZLdnsGhJbI9P4eID
PZ9YYcmqGxRzmJjre34l5URI+EWbYARNfviGIIre0/A0uAlM78RVHOaNTZeZvbcPgw7uUAsfTOH8
xD5Oh5kg7HpsXE2re8QozuTUkJGAaxkR2NQfXai/ZVaM+wzgt6d/3paE6UBojXP+mbXCZnabIhK5
RfJTRVDoEnwH+0nhdZ/G2cWOPvXTtOlB2XyQ1z2C/dbixhRWCFzQtMXx34HqXAHQuCUM41akmTdF
r9lAEb4yjszHTNXsPsIgJG9GT5Wd5QR39mOcWAdVziMeAT280rhkqPo9vIjNZd64QV02esuXw4Ri
VoU1tOzn01DyEzuB0LlRPDKkaoJKBv/gGHl9/z0Cc/F3Lp3m094BIE9KKp/LyxyhWPeGPO1aRBGY
m8srpS41uKRdo8mGOnt7l0hUG/BzhzuWIG4dQ1eMWxSqXh8JBitanSAUTdajZTymect5k23njkvv
7O6wk2yQzsJuwPl56fXqQwbc4u3HSmOzatkrdXiHruWUd/D0/a6J+X2enAcKRmY1aI5KtucdJSr0
cRsx4ipBaTwH+wXQVcmtCT+rgB95dw/GEQqvsTmF3aQMRVOkb0kf+C7ee3tWqzb+J74tzqUnygkL
8/TLWn4JlUXRn4SGzBOyHO8c13WJHEBOIpPh4130I74kNkUYArGJ5WOMjyWKHuh65C288D0+r7p8
hGrevBgvEKXMTNjDeCIa/upzVG++iNLTA8V6bITCvxRCMP23NvJ/kZO42osJrQbItxAIaCxWorHN
i8l7tpvUAJKe2/f39EMHL/c27rMjmWX8ILZqqsXpLW1POjsHq0F+2y1dNVD0wqdrIokQsluRlIVE
eKN0n1nDumdXdjEYLhZBfxMcbWPShRq7Bl3cnGjshCI60LB2s5qcQeOvaYj0gvSWaJLmRiIPKvQH
DZyBCvGAI/vT/foD14FEbZtc8h8diP8ulflA3YjEUbZPrtkd7ah1p3Cei/FLDdtItaN71NQrGmY/
rUNlIkVyPBmd2r6DagfnBYgCztKHDhyFX7JzH/FFLyhXiPjwzr5tTgO149XhHpN+5Zbv2Sl9Zh0W
+6R+BW3Fevzdvc/kEh3Iy6Z0Zj1EjwkCEawJAPKDFp2IaWfSm7a3iwE9ELZl2qDkfjRjdr5fKYvl
taMiLn30Tuk7AMu+bk8u6fHp1hPS999WcMOcS2uLaRd3/UqzjppIFrX6cO6Rrc3mc+rntPFrufjs
yMb0dWmBzmB1QD5XJiOAfWy9DGCQinX2gNPix4KKtOfLMOYxL8M5TUmpLVxSQeaUURXMhYc/ndMr
xegODunbK2kgIa9rruyLgXqb0mxDo8JAQmd7BnRIteuN4qA+N1Gn80GZg68jnuBMbeNqx1TrqCPO
UZ/or97BJRL1Depoq9vkmJ0z+PpqoG15pDceLlHTGa6PR8aYKXLMQJA3rcW2u6Wx5REt/IgoJJA2
HnVIzHkGXfTCi9farBkyeHln2Wpi+AEyrjAZ2AhKIDUqEoyVCKUUlidVZAq6B1HK8U9h/+yVHzKd
2JWL+/bvPkoNC5MompXJpzknf2s6y/iXMCNbK0CgvdnvETB2mRVw/lF5QYtFT4vxk0Xch96af9ke
KDdyEtwWtlr8L7y8WS8txwRCV9xn9t3kMr6FROkEO9ZR0yWYbZEKfsbF3mhrZg/Gor1P8LOkPUgH
/rPdoJUOsdmDP9LDgnT6IVJW1D+zYxaSd6ZaocTqtET/7obPa+JxKHevak0Ww5d1oSpNko38Mloe
zFxIVgeX2PSMZCp0ILo0tYF5L8JuM9udjOrlLNDlfti4rL075cw+pb7VSzO+YBuHbwKlbM9nd9bh
4p+/0Y7H//XunJkGQjiSiC6wBk5WRYHBvjZx824Ht7gmV81rXiJa3aIC0doHu8LZV/6iNhSUB/p4
0m7Zsa/PgVYb0yZaULW+v8RVy+hds4tm7MhCAjrkaaszzq09AvXjt+DzNTGG9mPLpDv7QJ96phb2
e967/wdOvqYb7ZO+tRQ+UakkBNjdzcVRcKX7u0kJl+Y0V+O7osjaQlMHSPwi/MBApqyxmJeTB1eA
ENgctCkQ3xVtEp7EWF+g6Yv5k2wTLZAE7QkSHNjkYs5Z+KpjwP/5VT0oJkDsBar+nL6nnJaPfEDp
3zikM6Ige24ZvAm0nNd8AchTepjwb4fUP/R4PMmODsaUdyntFhNe8ib/3oF3E2kCkwDKfkM71tpR
Pf59ggP59GfAL8paTsGH77DC2TB/5/r9Xk53RPTf4Sfqxh+y6BxIq12VmF+g7sdALory0u9a5Ciu
bsKJ+Y/vpJ+E/EtEBygTTlctr5/Tw5b//f+2x0U1SWXJh1ojroDPcJxcSq33m8ZhW5G8AHmMBArx
6Ptm8h8YWHq18EKw4Y22X9fhcdqYV8kVIU7o9X3rczceJH2J5+LqqvffRiNa/L254YZRLNX1c1bF
b7hsDYPAr4obae1w2KfQm6G6Rs4UZhjc3Jb5pAMJiquQ05/mXTpsyBmTL84vTV8ARDstr00K4k09
q0oaaYPMLHVhAsefxgfnu0gETRUQjySpkiPdKtffURV3zDIv8z7dW5rpKaepS1Sd6QuMUkhSzToZ
jVAd+pV2vF7WD2oguJS3VfqA9dafNlWBm99DUHDv0HITnlkbjmc3UtbdqIMuOzGl9DZ++Jp1yZWs
0dO/1KlTcsFyPKGwx5/kku9ChfYTe4pxt1z+cGA3BcbvKll/3fM6swUHa9Yu3IUPaKI0Cxt3Zrfl
fvzdm6gNQzBN9mNpsSH1vA/aCe2UTFn0yvlU2kr2dKEBBOv1khdtS255a3bLKzr4hVp6y7+0XKEj
Q2cmN9H3UChMbrS/pbMl/XA1WF9a1DcVT6ho4GVN+iAjQ/DvXBptPmGFkY+CyuNDr07kJtbItBod
tOBMiAfoLKLjStRekiaOlKBdm3cYrTM1UWzcaq8DjP6bNHv2zlH4C4kWVzyoXl4jqtMdjjCEiBpW
LAn3+XPVRJNBwHHSF/pFPVLaZImLhCbYgS1+B/ZQkCbGEdcKkgKyQ8QcBHxEKEh6qeSdSgslrlzN
b+GFKEhClb3tIbYG3tc6xsRJx/gSomYFo4dao3NC5oNSl9iFL6aFYD0k54XOWigqYUqkJbyiWEUp
TyI54+0+8X1Pv3rcYXwaIzWWn8aKtUj4KUQSgGwyZXPIWImWHEJUyaxD+ORDB/BLfB2BDiEa/yAt
VFBg2ZlK9PbFmcQpFBwPAe5hjk+IyyPfKUVxVE2DjqVGd18jYd1KqcO4b3TBcG3pknAnuyqi5F0T
6qZGBE03CSicZHNDzVvgruOlmnFKbMpIZlSQzRPiBM/85IjcldAWpE7o0cSKIh9SdyIrJy+lXlsK
GKFAlIcYVXJyxIR8HPSEDB2h9XEE8Isaq0IgK7+QM8s4SQAvDidUA85WiUFPlfSEsBx6VVS0OzwU
XGFEtCSDjANABZGcuU/Aw1eIeF3B5yS7QjmbqJ3ma+RmGCTMPl5BtsxS+SJS7ajeIfCGW0446Yor
j4lFYqctOn4gjQm6+SKpvv/CbcInVJgIS1HWM088MP5QTVSsJjQNmx/GlX8Amk797M0QSxxxzzXg
riJ3xlDxcLXkmZMcevtPwj6CDcZ+ESgMS8qVQUphGHzJp0tZs+DJa4ScipH0IoWnrvBMU7pcpDLs
5YbsqcfU4SbfxJpgv1C14igZYs7KryU5wAOg7tlMNhvmbLipdH4SVHQz6VlJ4VCBA8An0eyVv0++
6+1yBiqfzIi7/Mipf4U6gqTjsp6VwMC6v3nVIDikA2+SUHKPNl0P4SEu9uy/rw4iF3Vyv/sNBKd7
OtXTa94jR8xN0CCEP1+Y9GnbI/iVCsHdZ5yokZ/zrnf3qz2X02VPz+W3be9JYQUoozQEuRPcy7WV
IVQU54u44wd0gXsldjsQ9YOC4W05SP4UqHVxLqZxJgVn+RWaWRErmNQin+k99NXCls+WoUTh/tUl
d5ipYBeAkkUoXaZkH+xWSB0IuSdbxDRbXwDp8mX/Rohr4Cq+vEkEu7BPqtmay+JZ2A+7juuY78PV
jG4r1cEMG1KQ9Qhc28gQU1PgNuvk63RH++0d0gFTfpWUfX0BLAEPBoLY6tAPvw7xMWxq1HEcucDG
S4q6pymHg3D3JMpdnabt0uSkJxxwljvEsPi24pT8d4YNQjIMtBtQbAgR66e+3/K6TpA6c7izLkIv
pLjPJt/Bw+vpjxnnYBA4erekS8Wc6+FHRutADVxGEXiHQ4+EVkjK4orI5tVVwSR8nf22EctrnrzL
Bb1m30iZ1AkPjxkU1HFrzpXfCMJvK6RIRcpDpraMZJu+Ca2QkakGC8i3YHu83UQlPtcy/Ha78GjC
UUE81yr7RGH4Y5Im2R0lWaLM95PXtEvRj3R7d9TmaP4ekJDm/eO2MmpszOoUnAIY7Nx6x2qPvkNU
mQY8CWroL3s3ediHQHVU6ANDhlOdq8PvcL/tcnR7xGNo63wk4oA5h664ftgzXJKchefUiNU5Mkjx
flt4XPbXaY9U5sR+e9zWMXmHp17HdGp9Ggwjg/YdKn0yD1eX68R1Am9WmI8W6KXTVNkwaAxMxM/y
Po+BN3kMIA4Okh/haSkTFsaClAT5uqhO2uzbX9Yg84xEM+K1pfnvkb5mPM42iQspOMqugdwny0IQ
Mnf3hUZ+8qpQpOlbmWCQAIY4itFLUwwOaJueRUbWW7Bq2G3YvLEVRgpswfU0L5Nj/O7Mo/qJECom
RixeQlZEeHDsXWhgYhRAkcQU26hr+oSxEvZXpiAuJ2ua8NHpYnw1Bn8i0ox6zLT+UU8YCkwykGl8
UYg9mA9L5wbsTtRmnxF5XND8b/e69JC0ygH2pyn5IzBmYr8PAmRCGY3IkT3e85ozD+Mo2UsynPIS
a41SJntsSjprZ3oLoHvxzgb6ivUgKyXxoESatCLiSGwGzudBp0D54NdHKp3fPN3HHA7glXQNSGGx
RcShJJXF3ngvoNRLbLAUbgF2iRyr4OVS8Ni8EstIiIi5I4ufZd4LbcSjfRl6cjj56YzSmZjLox1z
+ffRNf78fq7Ds/lE6pSkJMYua6OXBwpeZCLj+JEefMECkpC3lyqpjgbtP1GFNA/unM6VT7JuC4fo
nHgdlGNt7ZIQDsYXOBr4Lpt9xukOAChb01DqZhAbwrA9AOxNbPNACrA2QB3BNqpI/iBGSWZ5Z8RL
Kd+KQ3UZXEHLy62ypHlcZ5wDcp7ke3Un+5Jw4iIA7MlXM9vgiNRc3NQOHxN//vuqsAuajtog+1DP
EsCYqIAeGYpfe0r07yxJmAl+TFwZkESSuv84AHuoPeuppwM0lKBZast7bPWG60MqUbZ9UvuoJfSt
NthE4w+uJFEIiz9o0MZMz0tjA/IN/CEob0wiOMDxmGbIelOHf/VEAu4KsS1JIsMd8PnEQodOeCFj
gMRGSVcj3aKRmiEqcEaZoJFnGEhyeLsUaQX0ylC4ogVQkQQNdIuC4BIghGDlSFVoI14RdL7oMAUY
Jz5ur1YbAQv05bgyiqr9ccMDWkW/IrAFtpP9mJYZqKzf2CATBajLSSw6bbTjjpWXnvOy32CuHuYN
zbdv9E9qCm1CByvy26VZMdwlYrKpFOlLEnqSp7oZoDGfCFD9oQ+4kV6fhxCXkmeZ2ikL7o7LkV5z
D09BhDxkq2FvIEvKEsSGrTD0XYTyKRTFM9TGgXLmb0OUmCz0NnsGzcksaeWB0TBAhlt5lIuO9uCP
QeZH6y8gwENxacSADqK/FiJxr0AEi2geEkQWwx3xq48nvY5QDTQq5w/ddM0uDNG14hFBgR3vLfRg
HDYRxQNqtcXMWQB9aOREV2U0TDTaTxVIAsprbIozOluji7mjgGmP5ZtRFqN67f/VoFcKA610xFRa
YI/YjniLQ7qgle3oKP22kUIS6RTd4lSwFqUHtQ7jdtCy5FpsNNN1epCjK8jtRjo3QLt2gw566ITx
0QDUyiygk9XLRC3Mkh/f1uz8N6u2GnrqyrBEf4mJc5+cPCaJBbnAChi3mbxCMJyTigII1eMy44w9
Rxki+RdYNKJbWfziFlhlxpn7Q+v4pwxnGuPeGqCf4kS1aOHfJ7/riehEFqAsZTEti2xmoZo1+52V
huxl9gj48uZUFPSk092MKwpmaFRd9cAKRGo/mOkRLy2uBcUS2+JIvuTi8ThFY6Y1sOg1dZ70HAOh
FufPYRSgsCB3hYQX+eugsmbS4AjFqZ7DSeW8gIS+hgzJPso1mq1xgXwB923x5Xw+ZyD4aY9w1e8t
vp/L0g2Utfg9tyEXSU89LuHgfcxZf7j/YxTUgVxm5LwtLUY3JXI03YlOiNnI3WjxcfIle4Jc/e6P
GsuKegzrUYufHxNgAyUK6em2MxaF2RuWXmuowhOOmzH92rRRkC/ct2G15t/0me8u3hEv+2m2AEBc
7Cds+bxH0gBYRAnn2X5UzoXGR+eo1TN2ORrpb2PhrjYEcAlrszfuQQUl8cG2JLUEiVQEGE1Qkqaq
m6bwbrC8SFp7nbR5xkHGdwZfjJ3BWhDFmqjM7vWyrZOr7ALbJ2PBvntzKOUhB+5COCqHokpO8eDK
upaYCEx4tFl4Ho6/l3ke4vFEGMQN7iX85uAeDb5CIgXMLgLWkGrYZl837NE9frFFFPOjeT/rS5RH
sZ5YRLM5rueXQcsVm0apw1UiEDeUDdmy7zF2XIrCoTBLKE7Do5yfoNlBuf0Rrkp27S/IX5Da+LCE
XMvakmKTDdAiDN9vlF7FxtABmT2diFhimJBRTLlI9h5E59niAsfDkuwDH1CDP4EPB8lkk7K938zr
thnnM2Nk6HilORNVcfa0Kxo0Raxy8HdZ87P7Sl5eZ9LI6Fl3cY5s3w0USKkRWfQuKtiCjlEuPvsq
gb0Cse1tT+9Bc4s6LfawSMGgeMJdeVCnhViXrhojEfLHaaS9exeEKJuWHsApA9g7hQ5OSszaZTBL
SFsSXdi30phDaICWlEgXgmCmWtHMsbxUXR7tpUjAk/elxC7yJwd97W/PtGAFvU59mRQ91jB6ElUi
M/PZvglYoyepdUnOg63EdNdgf942pHrprAsMyV4Ppb2rlraZrwbFfMrxHK5CEgQxjoH5Utc+U31O
YQPBL+vrMV5RFoOIV2wq+DAqGWAYc6BXfPR9ALy6nEUIuiBnuUkw3CCH8THTDaNGz1V2U4sJrzsG
yoDsD7RBCNj/RUBUMHKkzilXMRGdVelOw3m8m8rMBlLf10FpS9/ujMx8DBQ95jvMu2dCFYS4J9Ae
yb7AUsDv8T8UDhTQVwjtTOd4TAx2a/XjG9nCjRNhEyoBqQJcYa4wIeVFy4bL2Ha4I1j0UCohO3w5
WpSFyf0asCspe0kVBPimH5IUx0GFBYWfA9Cdm4aG4SDZMp34UEeRPUDl4csp74G0AyfEgq2vzUsV
+k3NjAm/iUYGAvo++CVQhbu4n/XWFRKVexo691B1+5CncL5Ps90ZaJYGAyjabxbGbqxyZl/JaN0J
+I+yPbhPHr7RBgMjbtEOqBMKEEX0RmKCBeANb+79LBkzT0FEbkeqxVj7U3MOwVAowVBfDm1IPZ9h
DZsEV3yKFNJo8Ic+H1yZsenC/6vHUBoAJvihEOVASy/TNFmlIKJh7m08GyasOWqCbx5C3RKmMd1E
XNwqQ3/ZgXFY7X0EAXwh5h6FMQjDsDmfwOiFZUiOb3Abd6Rsn1/jfdx6QhpLrJSxjgWt1WFr++bl
IAWxJRuWqORD5oZ2DbuMK4iXuM2bN0gHydhcCELKj/tckjNiVwVkPJaYhbapDvtm6iSbu2p08F9/
tVwSXQlV6wTs5ouqAeNgygxq0SyZbfRFuo5Skm3Pze7Blfbme3LG+gtIWEH5TFh3TIxdQhGOgmdv
ZwmShoqn9IAv3Rd1L9jJ9icSHoG+wpG70U+yhcsQieCjNR5j78ZPA7NXTf72Psq2xlh8DVH4RZ+Y
siOG5xh9tz2Qg4VTbbt9Pb8e3N6wuxj0hnec0HwlaZLCaWaX6U94C+nV6ItQLhjW4GP3QsDgfNi+
Wk8q5f3wQpNL20JsGO40KCWWOz7+fySd17aiWreFn8jWUAxwS86CmG9suswJjIhPX9+w2n/Orr2r
VhlgMucYffSA/Drs2uKCJpYF0NSx53afDr4ZuAZa5GXfCd3es2GwrvnpaVjYIc4JzAueTmFbGc88
p+tzK2a/nwCGLYQ0+wL4HH9Ljrc0FWTgQIebYlrHpyt+ASkNEiEhLnkp/Tj/Rz+tZmXbmejxpEfv
irrnz+1gYXrmkL3bBxpx/pr9R5vapvf/E7rhwzmYghQxTfZ1KE5iXK0mB5ehm4oQH8tgAxztNBps
oED54nedpu3+XwqbRYt0m6n+yUzTtwlQ8Xfn7CLnBdiGljIdSF/muz5uomnPVJMNQFG6SVFd8mXu
gkt2/Ta4SHjiq0mOQyfRcZig3y5tpV/98cVb/U5pns/QD5qlqbNpA2yV3kaMWifRgI8FLoS8KlZ7
MDlZdkINEAAXXYVs/AgnCSvpU6h300YizF/fGADWwXN5tK1r0xZa1N6iPQf7VTUBEdkDBb7U/OcK
LsGEY1QAR2Pzt4ta3AxXvhXPiJjio0FCLDUxONoN1g2P3AE/8LalpJ/BcfVFyeUhcuXUhxSjzTiM
nkbK3+BF3SfWN2YnhBGDLSh1BMc88xF4xG4T2oFYb3w04xZ8csWm0V2pkYzZcWLAzxDSjA4iESL/
6TsScLcIFJ4qNlQEciKebPbZftFN+T7ikWgXq7Ty0mVDHo11TijO++7wPGmgmHsYLV/jWEIC5KYu
l/U8AYkIfw4LwKc+H5eGjzEPTpbgDZkawta9ZRfvngoUzvyLkojBIMvGUz0lLsmnuyPegK/XdWMf
7/890TsgoT2zwwaU8I8HDel+wn0GvCwnIkXeAMuD+QLxaumGfzBAAantrIqAttdcYafPhB8m1MX8
UruAlU217d0vfWc4KOEXJvumnQL08fz6A+IxXDeNODGNiCRZl2VopO184QkalT6cCdGzE1oIcRNG
NgNRXcjyCZ7JtfdScZmdce4bvkDW0LyIFLmZqICtn4522AzJaAC+WAG7BMATpCbUDLzE3oE+so8K
0KlI0BZCwdsqI1xb5rL/0pA7bHPtH4uhGfqDNHVdXAHTNh+BGrU0nrR+YN8UhXIsaEC9J8yKlZR8
hET4MX88MqJXTm0zIamU0gtjGJo629zbwYgmQFRtpB79wKEV2ppDIEw7x4Gwa1FdxSDtXMoHZYnO
bnXGYkTqx705h2+wgJNAZVibuPfReuGDoGSLUTt+v4hyhhTbscawbKG1UlLTtMrL8W8uNRt2K113
P5QyqsS5BBE3XyHuJcI64pkmyJPKfAPNJ7qHLC+kSQO+iJAD3U3b2LQwqk0IHwLT8ncvoZSJhkrY
ajvUU2SDUrofIcMRN1Dm4hDwlUfi61eFjY4TjsPeRLh0B6R6WKcBZMAWQFgppMHhcbhouur0Omzh
i4eU7QyRnmcQscZA5SpARzpOaLqxKla9ll+UyOClWjwAOUHWwK2l6zJNx32X83s6jZ+IFWnuB9Dz
GJ3woDJHaJGojeV1D3rfhRYeYj7Z2iJjWDg3q0VoPDIuNTmz/O8hvLIBB+iwO1T8Pwki19nwBBjs
mfUMCMDt+n+pHEKMjWhXYAbCpjEXaxkNyN54GL09nXDu7kze6D4RWblMe4aMl2SSIS3FG2AwPs0v
O7/IGI+z2E4hozjfIS9y0wyp5/rzMn0NVOcGqrXYHmcnHsakSpqUEtLgiAnp9kIFyOcTPNDlfWOp
A/1iwzbAI0qdIHp/ON7UsV1T1ioFuBrhmkApi3YJ+EgAQpngDXlSbDkEkXey/GDAgI+AboGR9YcD
zp8nMx7M71fgJ8xTjlxVIYqADl5GN1Grf6wVOx9eEZ+fLQkk17cj3ohT6kUaJZqTEDMSaAsI3lnF
TBxXc/kUsAmo1zBLwh95+2JmOqYytMdjRtF0Bv5FTONzmaZm486ap4iOVgyT6aUFY8m3Z3lNk0cB
f6UjHFzB6BxxbZGxqhhYC/WnRzGyAn6luVrMdgEfV1gvWrrPUejK+QAsCmWWg+Evbc8EJYZ2Csik
UZyDbLoyHqV1xOQxJNiHOwMFV8BOpwigDDI6/cKwrTGgeSTP9X3dtlUNX5La7PfeBkzoM5rI/k+O
SrndJ9ujpjgfMkpD73KhimMPNzhYRVpDBcdqGwgDh6fpleCcQ93mnjbttvUOFZSAUgiv2jyEYlfz
872ZOyCQ7FjVoIAVlSnxM1fJvGoaHCk4OKSiDFap1vur3uqIoB9yD1UXBvHzNmTzNp/B+s4LR5IQ
cayBPh7q/qFNut8+7iZdRvmzBQZs4nAzn0M/lb3Tv8U+KxQrIm6sNUXgl7+AFUboxjZ3vP5R5czL
oIVyaI2BsH3Onqh8NQRsl5x3jO4YF++DanWHoIez8nGEwz8eZllOBU0zwCFsnUdYkEYP70i+wW1F
6GjGOmFV7VYU/fM7jgdKoGT8iob4ZrezSyWWaw4s66CBShlKwgceP6P7FYktXDSDqf3mBXUAq5T+
dSPT9i0ppiWJ4lcXwby5NQMzbzOvIg3wYtUGHIo0JxgwrpGaNFLMsH44G8z3Hq7nhSOrcns3WbZk
LuDsEvZpC3pOtezWUsKQio6cy8ZYA9i3M31imflM54pJLS3iYB6Mfr18YC0JJ0jByRH20tEXhbsF
1e1tLShTlxCHxRSNnprV0+e52qf4XmAeA4mZ4kwW5CaN6DcoiGQvYthLlcZuT/Mp4qhCsw8B7Er7
+eTp34AoEyukxLSJS/W3KKVpXMVsuveo2vYgJyU7DJhuY6GmcdrA+Enq7YV8Bp1jU/hs8JR+frSW
Jh9rqjqwjcgOJh5HjiiBOWjKaIfOUUuSeitb9KoKNASs1Kz/vHec7/B75a6hqIdNKP5xcuK5VKQs
VF4Hb4uz2Za/2J5jyfDpS94mvmtIQVSxnpxJUDFqwZ/BJ0x8lstntndrF/vWCHYNHH3IfR+2SYfS
wId8jqMMZ+D0xWsV3mKJ/9u45crecIMdcpvg8VNNuvyliRh3owmMMee6GSZAKYaN5kixWmSR0srd
+QpC4qcloOVk3csnCafMTWIa+T5bqoXwkTVchOsM6yRAOpMFsqdWwpu7OxmNviDWHrqJuyWtxXqs
oklZ4wvFmA8/5EyhmWSNW/izj8fc9tUcgISahDeLb2imrMwkw93ee0kRzbC3T4y/v8Xw4ELZ3wxS
/iTZe+CciaTHYxdBz/Lf162c02MF254/fs6usEJtta/n8dlvTiGIXoiXo1m39RYcRR0erOrdkAXf
XDWsC8wZcetpKoZ/IHf2JEoOkLYniaqf4L1qXn0VTTmt5VUfHkn4PFo1c2//2oNAmt2xVPy4u1OC
CMkJO2sgCEeDg4mbWWmd75P73f0wn+nk2jm9L/xqqTX7O6yJsxM86cLb94I2iQC34HC2PzcW9+LN
P1YwQFUhw4L4NJkQEtHRg4M+uQDw3e0HKNwXLu7BA0P7GiDFxKZnVwN/IFjs7Ou4HEewYxcujN2x
BllV19zXGNWf82wZexIs3+Z+CHdvtyynHEBqHgLY3JhsL83Htnn3e+SPnaeNOZGseyD72nGrm1VP
i5Z1asD8SuqWeXgZTbD3ndmdlNl1VIfdpDW4upCaMIy114d+a/KJtZV+MA8N9wyV7YhmDtbPE37/
KeyAG3SsbdOPp9rXniuxglkx82AFs58BoOBh8EhWxxdjUJ7EFmSpVduY8dZ7zjjO0MbHvR/ZxG0l
zJWn2cVOhHNvqvLblVc9zPUbJylM5o03Zz/SdeOTfFmeRgPu0rgedAiFhdFBPzevghiHUSwC2sXf
VDxhiq7TwVNx3EdzQu4n8N6yssOqtElq1it2zWvHqlYv3dkTDE2tXHkFdTK5V2ll4GW9a5rnrjnu
UVuQuHAM6wtOSUqoDosq6s7bQU0EE6aey4ahoWYjyE742d6mNyJPx35qsKSNC/YHxTcYwEZvgUMF
bYjyxJ0bZVQYi5vBdI8wt2DORsbDHECjK9HOBdUi3N4wkWUJ+JmKjC4P9BkwUwbd8GWSarSkrmwb
5i297+O7cfbU0ik047hpUQANs51mYB7IDwe3t5G8YSrk3ZUyFPk6kDV5yWjZ7L3i6dXouvzwDcBz
kwLuCeYK7JUXi9Rjc9ZzFee+7NTGhw51S1jt+You27s+nEW/hTbNBn3nhQLGP7p7XnYwku6INYnR
4Sw7Bd8AeLuv9Zt35wvYgP24yxDh4rPyet4H7ctQj58MP1p/eMa8t8crmH9ltRyZuylOy4ncwfDt
izZogJVBSuqUffAfFjpGphQYH9GaGGRgfEmzsJ2BwbRhye1anpMosD3WtYFLpTeFYNp2QyswjeuZ
SZ1rOGzc87nDgJjJub1kXPEOXJqeZG8E+CViweYlNhOacrzo8xULvg8oEEMZII66P2HYRxfpGpvo
7zYluoVhhTm6mwEjDXDTDiFOi1yfyzyNBFoGmAwrBVVRAeulASXmE9eIDxO6/WqjgZ4KiIYbl00f
uRFswf/b/PB5MTz8ZGiZ7zZ9ZDQLvD2O2qOuY+Zhtnezl9iLx00k9jD7MT5wGpWJ7o1odPol+0qX
JaFJDWh9W/H0PLrbvAtFL0cYd463LUgNAi3hMoktkZN7eyzmTU/3a0ToW5R8WYZBO9gxPVH/1Jek
n+26+iGYHDlI2ePtVgFELK2sMVzYwihEpDhbr4sQRyBSlyvjWZB3dEOdeIRSWMBkSD29Yx5HO+eA
LPaBIo/zinOn42MCC7fxGHfBU3m716RiJLdDTt5YY9ZrIPaHx42ZUMs7UOO83aNdrzoVZTdFDF+R
MQ1PrsuTwRfe/pz8a04S3a+M/XxHasme2ptTqkFJuMbPeTzGnhzBo5j3c+Aog22Gz88rFH9ASi6F
tHg2aDS4IcgwRXkv7VBJNdA98OPEt2Cp6KlyFcn8eHD5HsRYoOPMer5mi1Yu4/Uzcl4y3t/FlLgX
hQSSrMd4L5D6wb4yKUJ+4Y0bTsO7Oxo9UqAolKsUxyxXmo7Caziq0Z6P1xy3KE3Lv3fTOOAsu/dV
PGXFcxWnXpOyEbuB8a7Gf4rz2VGI+G4gb6Rh7IuH7Hq8sInxAaj54VMXMx0AWNAfGxOep0gm6zT0
hh+BFGCWDxoD3CTDkjoo2Ja9ilfV7G/Oy+jrjER5TNxgvwPnCi45HoMBjTU0mJj89yzqWo+rEZJq
8IDfquMVtetXq3JzjbFkDT52I9h7t2HbaZBmc7b/xxZ9WiSMXG/EzNAt6RV3Pc+lzMaGld83i/62
CrdcdxK+0G+yqtaA6I/SxgVegraeb7s9aFYQd9uDb7oOz+5l8k1v9loziZkfc3Qd/3ODcXJ1X8Dk
Ov6XC/ts1h43J2b5UkxlWxIYriamVw2rnN/6JU4VNbFWxntEsAiPFDNsCiweZWLsWCOid8Wuk4vu
wchyOSDE5DZjwVpwcymDMho/MZNlLayPZtaBhru5bjCSYjVsd/mZ9Cuxon1BXWY2Iz9981jYHj8s
6MjR9qD/ViR4eYtkW0x0K9vLC/LflGjWlg+aZ+t1WFNzjeVz6GkXXnA4Bu3N+Bt7ORqta8x63W4t
2tQyztcZ9v8+N+sYY+bJ3bK8kSfTPHaI/OEpLFecv1mgnSFMCbn0Id6Y42xLf1plKqchiFCwIEIl
l9KPfVK4+ziGG2OmOkwL+9ZcHBeZwoSqTzkY/uzj+APWrd0HQxE5WiNnJfo/rz76Mczmfq0CpPzT
GFdcKwTipgs2pRA1+XgUrZRfAgahpXlaYF84a+Klju2nrHBmppTDBC3YHZzTqWN5VinjBSUI4VWv
aXBuIOKgSk9MCJFQ4cwvfyy2SBfjLjoANBPzBtrSDDN7DEUrDq/gMmijnyvRbD7ooWWYJ3PMDuO1
Dg3qI9aJNGPVPsEowQNEEVWTd6mScFwE+BEx2IlhmgoSjArUowAQJEmSI7uBhhMsYg6dnQv4Djhz
R+8kBBvpx1lGTG+E6PoBxcBBr6RRLJJLTbPxst/TAg9r4AncrxAREDeguBzr9BRkd8pt2ONNLxbz
R3YIRAMYC2nYw/+hfK+sYtno7wZdInD51pjwM336To9QypYKh2NP5mn2EQyHLjUgp+Hsn8Y14t1D
Auef9gEjWvFQV4I2r45+5LFV/5ihyVtjpdr8TUYVszN9t4zOz8ZwBRcbqGvFXI4QJXqCJ2gG+QOY
EmO/d1heccNto+el/MG1kpQGdBG8Rdw1qSU9qnkavbn+h7iqZaLFlXvwcJ0en5ILPX0wg4iQ1wMZ
OyyPa4pz02sM84mPw1Csdi0WMkAhTFqfKWjDIDCVq0xniE1eYknWgmUxFNTgChqvLQ2i1cChnjoR
4Ohl89p8pJhvAt2KoFKnHUhnRmjBzwoie9UmF/dxIe1AQBomsAPUU6AteHFJNANdYy62gdwbkEPZ
GznksPN1ps57wegX9Khb8QEstDm9/t4XrJSai7nU3epun6iNp+KSNl91l4pd2cQWj2sCDWv7llyw
VGJtyNZ/jO5/mO6P9tE3X+ic/NRyaC4p/sKeX3kLQAcxsm1gGN3Jfw+FGL9iIG0pc3gAJrPLzvr4
tntr5pb8O0w+W2Mr5Qy6rNia+K5k420ETcEkR8N4QLcU3PYrQ6NKeVl6g/KbasI6zhWv/Bi0jM+4
FWpeIzCTTnAf38fGNxCeFaWTsFtm0K7sycfcHQxaTIr06GhQr8FYqZwb6Tg9MzIg/9RIFrzAnDH9
glC0mHSoeODhkCaGEyQJT2TBLWhvMj2l33W3HXrXbUWD68kJT0KN3bW5KcWAhYfZ0Lx2PXY6LFrX
bG/sd/BCJPSHsESqBZxvNXPN/IS6QUIF2hPyd8h/EpaXfQRSag+w5yHwRcXbwCSO6O/ET/6cgvyc
t+M8MQ/WVoJNLYBt2W46uFnQUMu2xHUiNM8625yV+ILSM+ucDVRb5A8ccu+Sm9c5TMrEgLIDl4ZS
MaXMs0dMDkxbEulGFLECIu4xbED0y3kgWYnCgvJyjlsyabIx36X27mKrJKF4SxrtT23MGEWav0w8
Sa9rkmTVgYgVKFCmRpSyHTdhrgh6FCWN4OETe2UFEKmWgWSa1lYQyGH4s8Q6u+Su5VuPnTTb5sFI
nCLkjN5uAcUAnDgMtzknC9Z8260YNrXkE0qRxrA6ZFS0XkN54JeTkWecJhwrcqyBf65xV5cazKpX
jdkpP1k4QPIFOlwr+aKUTrzzg0SMeJmQJztjzjaZUKTPbBCDGff6iD8PKaYJ/kYehDBOcD5dySqU
0q82Xqt1x1h7nKJZfrFuzjLIsX5gv+Q45EZ7ndGH4eqo5oRt+Lwl0IPNxZtxkcSl5WJxtO+s4J2d
vWO4OBiN7c7swSo8pRJnWjloIq0/SFSRsM1sWCJMpzfM5xh2zyJIQ6QRjnK+xYFrdHGeWc6Br8qa
+hWqFcuKgtXNSSnLtxz7LwICxbIft2Nxnefy8oOsLY5+SkZvmx/ZRTJKwYrNHh0nd54vIojJlt8e
U23yocuYAoN6aD8SmFUOB8qbkD+SRbQWzEbnzoD9gQaSuCrVDJCIJbS5WWV9zcrZJ7uWpUyFEWby
2rmk8oyxOMmQ5BEB0UI4O2WLRR/FXsti7+Nk2oN+FXdxrmb2HF5h7O+s8Trbb8Q9FPD8BZ6NfIpP
jo39Gns1Qx9SxvMD+rDDw7hmq/EavqCkcvpTwwgc3uH3wcWf2FndRS7EbuSOx7z1hzNcO/9+RnB3
7FpXrx+gXHBK3QmIltMUiquYnSlM/VHYntNPtAK6Hgo6LQCkcE5XUo7A+Dg7DbwMKbp5Ycbojbwm
EsVtkmEhJrHXR1DYmKZSaYglK1MGgQdFS9028Y+wieXOiAZiANa0/hOmwBcFHKyZ2EsoQixWHG94
vitOn5/fRsRv1pz6cnT2H9t2ZTAn/gYTxm9/jEo1/DaF2PANXxvMksGOEAoxf7d05j/U5+D+5ikT
gYpoWJln/MxucMdmTohzyUoNcRDBZQJgPdEwnDzhSIrAn8siLm/yqyCeYq+NwJsLgLn9YdmSj8pJ
rtjDByM99vf80DUPc4wFmbh2meX8SGtoY1H8Mzz1LxvQLvF5FIpHL1St8+yavhLVYpjwY6CB1ucy
Ce9A3z5kN+bdTGb5Wgwn3jDjJYUEM0NyKHHvOGN/itU0Mvqb+4qFxIRtHz/atqDRfmGLwcdgXC9o
MQZ+DDpwwRTTOXAaZg+gyrFG3PuBHltPzriw+qfNfdU6wnlf+AumZwnDP4xFHGOD2auYiQz4rz0y
Yb+J62TJ2EGf4E0Bp9yk5qP4eA0OnoMxggBs3Fu4SKDbNSwxPD86TnE3IRLh1YyfYM3V5PSXKSEm
ICtgOgTt5VBHZZouAhzYvthJUnmsMOYqAjGoaFq3wQnZ9hwdusxjGJ4d8RyoNzJb2Zs7Fo/BbZUh
DsQrwxZPN0/iQ9nk2MdnuF4fCHlGzSLMAMGWMEeM4dyAkCwcogwcwANeFdNr5NSM64RD0PU3+75/
CLA3uKA34iJ8wg1ULe4I004u+nCIjbWhLYH6GehCHOP6U8szv2VVYAodi4prh/0z7s/dQNxS4Ypr
Ac4m6dPvT8mdtxhD88kF3aehFPtZYaiw1mGrcxRfI6qfpkW55pDT1Ap+STMf9GgUiVIPudYp+Tof
/gfbKaZkw/qcN6H2cqWc5/1Pdo95OdeYe8HLgIuPyY3WGcOpuVXQ5sG3Cjy8xERbI9xV9jCxw+Pq
yZkvBCk2dSJPTeyRTWrJ+GeYTg/J3rSPPTOIXg4JqvZSoIe9rT056TJ8l31s+kjF0waypbIF8BGE
+gGfMUNGwKKRmaMzZvsjIkMCbJy43+NWDgcp3Lmu0csgVbvpDnNvfDUWwRzNuHzjaYs8O5o/pF1E
dppi8E8+LRHicsTiPkUZVhnQlTkT286MVNddZNgzDPZyixMXYzCXKheSkBlr8rnA2UUxeQE64Ow8
4ZRI2eBk5jiEFoTG2r0Omx1i6DUENyQyWQ36EtoX6vRj7ohnPWuUMS5tDU5FwqZazI79pnebn7IP
h+PTXEEH4/vBAXEYwbLEdkyl1dUhY1GBa7HqGK6JB96AbWrzh58RFSEeRzUMiVauYkZLog3WW0oA
CHrZqnnLJWd14cqU4ykbq9zYZwqF4ICZ/S8tgxikDU0oM1+4M0XFbw/weH+Sv9S0sCaBo4mlGwX1
Y4zbbcqjd/Bug3KNFkO+AOuHtlMsDmSyBZRJVaWODe4dLcUh7Hl9h660ti9fbwwxj6MauZX7bBvK
qiIke0SoMUumdK/xPrjl7YZp3klFpf48292w6D/6ba9w5Ji8uvliQuFwd+/ze6xMQKpUipFHbr5S
DCtt6j0BsfibLcI6K98soQqnd/NGjvqeDHkwJYX7fnCoFLYmzzqzGC8kGJYnAwdmsw261fe56KvG
H11OyRCG2AqeC4Bil2eFxwTQUp6AM8gFdk6E8gJOMMeBXc8H9qo8gbVujqgizGRpUwuSCE0RTl1u
6G4nCJj4BFA7IZFThxpVdBoupsnsEZ3SFp0JgHtSRXWkea1oZKoAmyuQET41r5fnDGCf8ZFMK6+X
mtuL44k3WB0Cf5nbg0X8IehORYV14qEiyzIgHTOrQBgEzDHhH24vD1MfWlvEyDYoRM+S454+kYwx
Dn2pC2D5/IZYxKgJN5NBlkYXWQVt8sdoxAKM3ShMoXDR4E2PHLBltFsqWzpkDEmEQLIHar/9EoWY
gTUx/GplZTQNpxWlDavvZIDBkbfEEBmGymF7CT+85LrKmqngiebMSMGHze2vzxh73zW5bfwAZQqN
sWp4eoQWmiTDp4NgfbAHbJ4yVWerjAUH4Z5YnTXsT7zQ2gk+bpZHPBvPt3w1/DzYNsJmKpDMaXVZ
aYPvjt5LsCs2tzrkPQX52hFcNKT1SigpATuZd5+cs5dzzUzWFqnOrM2cQvdOB0VF+ok/bmesj/d2
KwKaVlh9aDMwC4VrAqwJmRhDehqebJutBXGtpODdu2KJioOQlT3Ioz8h+ac8bUUft+xJzxUVJGQf
bVbspX83WxD4mZyzlE9/ijHqLRcTdYxgzVmQ2k7+K6SWHKDIzN8u4abRFxHDyOMm56UrT8roKAKS
ZcsyTd0lmzidFWvVfKKPlV3QAATS0JL3/APiQT4Ra9qp0aE3Z4CskN2sLjweC6s5ddYjEJowVglS
BU/+EHFdms22QX8WJE2Cthl4nfFIZejtVcj4Vf8AsIyRrhwsbEDjePwIpBC9eeCwdGi6CfClmU2B
9l7e2tIjZaCZgL00WdSgAtKuefiufsyHLHm9Nw1/CqZHsBy5y4R84oI5YGYGGhjgWs8nBmK70c7w
ZMinpDOke69dgaRC4ZuwieNe+KMrY77CcpT/f89Ka8/v2VgTjCixKXlBSNh8qT1H2B4y9hZNHgjO
uOPcghr2IeWGoS84UOdgZeBsKPg4qS9AUBjcM1WG+4Av6PqI/TX2ZeYUNxyZLH4iHb+2udUDoREE
o2C+XxLLiKmhxFDNJTkFYUKfDBTHLzEAtE9YtnFwz4WrLiNhKYxFJDa3phKCegtvPIMWLg/uc9aG
c4Knwu5phMwqwJGtxuzKig6vjF1dNP+YX/iCJHXFCgVkJo41FzBk6mDYw6fRiI7ReCfByBCwobib
tzY3JmZXCswv1GFoRZP3qjGAkz5qJHeEjrAtkfc10TW8XD2ktvyG8p/opyh8VQp1EDkpVPgfX2PI
cSGl6WfFOBzcSsQZeiJab6mEVXgunNAe9RD+4ysdx9D/AZy7nwdHL38FRE7QHNTB2ILnw5ALuPhu
MCaatLB7lmx75EIj9kua6QznQxAEbcCkIue5dWn9fkePwwDid0pQabBwlwtqF7yVaPzxC2Xz9IrS
usftyS/mHEuGcL+xMhawSC6ouCgBFxX/Inq7q3VBRvkaUIqDrsFSykdvl76cAHeWoBxEa54cwRPk
N2igiKvtpIx7aL/RdXpop+gqGQcZRA9LD0o8OH/pmPVYg9ALWP8vumgSkkgJkQBjeancTBouNAvr
O9I8eNEUUhGj/rP3ZEMiof7lS170l1MHDqGf+v2h6/JT6SS10XYwhtl+M2XdUg2NAYzM8inTYe4C
SkU7xOpS6EMUdaNZadT+YfrAmrtgL6JYgvZDDrq5FoIgPNVf6IF8Qtk3FVAHaqVxL+c5pcbCoZks
OG2gAbm5PVw1lAvuzS+WcRsrTqPCxLWTq6DDtKze+BXcaSY5aysSgp1rzy5Jpya/enQFz++QnLi4
hG9m2h0ILFazMoDcdIRxR7tYMTxPYHQANGDJF96neMlIHklhX1ang/NpOq+be4O1M/gC0OCzZL6o
XmNKQX3YHZzdxoxHpXc0iFDn/DzhjLFqMJKGTHxMP2+vhQnoEGyR0NHm3S7/9AjKGd4mBQnoJLbi
atpyW/Onc8SGFd/qT9oalD37yFMc6uve8NtOC7yjG4PHnkn6kWOYF2c/9VqER9L7VsHiwQXErrPf
y1GYYFn87QYNXPjD88VXyQf6osXf7YLe0aQNPB+dO+RiMmGQ727wXWoR2agYFI2vcUXaxWUDy6nm
wT85u7G+j1TJeKlpDR42MZFkgu7coiMtE+D7q0i+7MlN1HTYV+6YnXbgxesEFAAQnhjYDfbUsGJH
9IT0AStcvePPV2rDFgwPzf4oxgXdD4YGSYlZRHZ7WfSxCmP7jnXWg8MObzLCmtGTaMhrfCgMzbw4
BlVgXSH9nv1atx/4sFXOi32y3162oCle7UaVF2wLgwv0y2HZMvi7cH2+tAgEpohpjNV17/7zbR7A
ri8ZrI/73mgyX+2m37e5I74JFzdkakf6cvvdHXYxCL+zzCkhkt3HfLgU0kDhR7cxgPzLAk/gsbDF
XUhPYZyQQ4/q4v+Bk7Tw7BCtVa/ZkQqtG12O4QEuebjAzsk+ugXHAuauGJayP5InXhNjrsF1YiKd
XE92u9OvV+dT2iMI02weE263hoPNFXA2uv6B5GAitVsuaq/JJn4Tg6C9iFZebU9/27u+MoEh8WG7
eN+MXGrlI8ZpjEJwDHTyc1BAOCq9V9712tiqPj0lwpe9Kq0r3rP27sXUdlQ+2FlkELcYyEz2HkO1
O5duGzuHOWbwN8wkmvblmeiYcJJ8uT5d/Ccozo4nuftyQGlrdKg0Ni1sTuyrrTmU02xpWljcbM07
e3uYdMeRWqSXsxM97fcTdWXLeVLsP6cNxP8mUl+782Ezq0H3Hmjw8bl5g75QGg0pzTom1UYLm+gJ
12LCdkxZUeHZ32Zst34QcaDA7cyYZkfV3pkqSTnFRBEArfBLe3GwdZ71wl5UwaGI3m0XZtGj4els
NYWHXUWVvqb7rvFObv2Dw8h6v8HPxzystMJWeqzovqb8fU7ppd87/4lYtShwREx6m7JrHfkGC6OL
sonoiZP3IJlId2d3WMfgONvvuDXVbhbG6pdF3PnQE/y9nEMDYTEnUQffrco6Dwpm7o/w+nEeVBgY
TPOkk3Zzs7/f4QWMzWvAabw5bcJJzaB1d184U1DEH6xnx+pQ3kJfqtARN836awmLoFBtIH8mope2
r+45nzjRd+auF7foaCrvDThU+7BKwBeL/P2yXt/o1PzDl78ONDwZSVQAFsFJ6UDoedt5v8xbJ2zF
r9K+kS9ZBb28Dqq63zhEi55Z/sHWaYK5wns8uTVO4qpRPLyFvmzEF//dcaLLkCtULPDeX32oJOk4
WGh3jrdLw6xhbrSck3W7GnT0rYniwS4qHMhYoL9BzvxCMGO80cBZ8GVjgYJ9g4oyoEDtrAGfX2Cs
ICKurDeS2xP8E/hWeE5AbUEevWC+wb1Cyfx0RezcoS7+LgXmFewWuJ9jgQOTkTRz5nNMnFGP4pVR
NA7NJCCMdv2eEAkWya7PWMHhI/N5ZN2JLdOCvy2fiFkw7RRWzW4rhFPByXelnD1Z8vO/GcoykTvw
CjvwHUE4OHLoLpgqy/egdhD8g3OKSZTwALWkzUGFA7R8VWFMHO3WpIQ9eB01cIY6xuoM6xLOfcHq
GQxR4cLRSNmeIhyhqGUbPk5R/LwOdoKnVPqYgKD0fH6xOE9v3sMT0yvVX5i3sBFJObiPFwxm1lJr
0AGyBfAX5a/O5A/4ZJSaJ36XcFL5iD+MmHCEHq/QTjQGOjd7HynZPsL62u5ZpjY4js6bXX7dvLCZ
XekNY5cf57C16gkdwB1/XUZSDa5/w1d+13mX77DC9yHKdCnc43rSmPGDfGP3isEAHrXySNKQ4sfe
h2dLKV+HIPI0oNSnOpMSKcRkrsH1DiiI2JS8dtjyuOsj1ndcZmXwSh8lM629d5mxCCyodeklxSzG
/MbNUdvrrtphgNR3JSOUPS9zzeCzhE9wgu0WuEaqmQvAATVYz9RCPLeXtFZ0cnOO6uDmnGXjUkd3
3qf2+ZN9eCuNQnFu66BpE+BgLaZVVCZ1VBOhUbbc7xkITHFE+s26DZTpHuME1a2cv1/WEivgB4bD
Hcf4xXoak7YhBgcYrnDofiAvnccUuP4BnlUH+PUPUAd3B6rNLk46oNJSJwM5ItzWf9Uerq3xi4eE
fQqXdFj+BqO+F0MFLHGtycVHRicpHCjcpIbbmUu+NziV5n3BQFM2uq+9e/qntYoMy7wnp5QGzP7a
bXhpg5vfci7DTlDiQukw2qK+gR224MjCXbeLZcNBSGu9GgV7t99xd8MLvjAYRvA9omjWZpz3MS/R
H+IpeyK8l4lNNeH+VIZvI/0T3xt0GssNKNaQjoBgbxyLW22wU0wXLKYFZnsjHYIoJQhg4mopaN4O
8Jc11AkIPK4TYhPsxRA11g5fGM1CJ6QOPnAMvB5yPgy8SJhwkDf9Lo4I6G3sbCh72YIgL0HapWeg
TW5BcbzaR/sJlwmNZhlc4YlIJU6DDW8WBSLDJBYJu4ujgO/9GnuZ+zHIsR5RsqTpZR4UouuFCSEr
LYcQbjXWwnC5ZgIt8uuICUdIlU//LYiRzJQKxtakZyN6ZX4uQBJo50RwG2He8DRg28EOdOjTW5dR
GcMGg7CQwYWEGbZikBXXjHS6Kx4PW4aMt/SoWQSMmLwLO+wlH7WidmTyFEweOQ9Kf1Stm8vXUOic
dmPbwRfE58brrsms74Sou7YUp7JEz32leeBes5hr7uPNxwHhZdXE6Vz8jst6Rl248A4MfzD0ER+s
NrombkN7rcYL7xSdGNEZ6E3w8oFH14jf9ocehOufKCxVbDXthCeQ64SPxchbC51erBHw+59xwRll
R5OZveQ+jBgLc7AY1VSW9QwxF9AVPMGrIVPDL2YiRy9hisZ/B3I32R9PTs5hynXAV6INbp8kMjDO
lyA03LrMymLuE/otxL0SrQ3KD6I05t/tWTIboRZj42Y7XzOAw7g1HJucs3I74e3JTrodH8FUe2AH
HZD34SfsN8HFAchcnVa8dFar1ZB9ApNXmvjpeEym0c5hcTATtOgJOaKZ7HIKEfUrx4OMr2U+u0X8
K8QaIexIZ++AUrEkxJ1PwtH5HeHIyyBJ5IA9UKwFGHM4/YU8WmNpvIBMgWOgaoGUZB6HLIAWq1Va
sRfzQL416De8hLXg5aBfrFXepLL5FDjYAIvz4szifnDHT3fzgJUjrrbTK8MUfmF2hvgAUonk1UMX
N1vJaSLvzKFmo2yQ+I0xh8oXBT66M8C4eczghZflL48bMGemqHlkDFa5K2CLhSv0Chg5gPh1oCJv
pJ/HlPBEracADb5AA0J1fSgCsElY4oQoApYcrXHJ29/Dc4W9obqmkrzzkSi4n5bXpBC/ekoNqDe2
Hnxjmz4xtL4q1pCn1UHtH99ZXf3dvH80nddy4twShZ+IKhGFblGWABFMvKGMjUVOQhLw9OdbzH9q
ajwzHkxQ2Lt7pX49UsSIjEaqerURL2R1i5KAVnpDdlVcIO6dgETzq06rxjiL3HsjhfbfTfvCTUpg
WWVemC6FKVX8ZUZ32kRS9rUy6CZ5eB3QoXBpBVbgdQ2fJvPG0LHwBWgIotRHohYTooxI5NrJYovG
DJkAeYAzuohzNZZnJ6A15F8aiJgH215zUSdC8qagyQGwHHDnxblU7R0uK/pHhw3WCptco1QIlDSO
taDTrgBMONN/l5g6ay4AznF9jCmZNpUjz8V9h0GS3KzRW03m4jIavqKP4Z5q8Jg9cPCCS4XeHqSp
omH1T6IcvFr/o+Xjarv3rpM/RK/+scdnvtNcUSNRDIFJUItVXXoIcUV19LgX1QVAnpZEH5A/dM6o
VC8OwsU8qC44+A1LvDPfWr0pS+pflCYgdZK7iTNm1Knyi/IhOwOZVfR5RHSAtLE9MDrnHkPLEQ9i
o9utLhlK4+1nNZBhqMgMcHL2hidJlxbdvnODooCbIzl1YJH1R4pIqPQOhqFjy2T0rUgmxSmQsiyq
NraCqShcq5Ng8oQjYWg5oNvTQW3CHbRnJYeLDwUKyfi/dSCN+Zr5MIMj/2ljrIMIYSlgV3LuHhEQ
Q3BWlpSxRIYMVZFKtGajsGMxGquehHP8MOtO/FmdHPnL5/wUJhG2J51VAS8q4KbxL1gH0lZOJPG7
jiauShrF+UP6tjb4pGCIFwyNil0WZ4u1ATQSiPwze0zLyJylo65kBm58YkZ4VtR/9Q9IDojOfcuK
EUx52XHJyiosWGKHJwZJ0fOsbkCpzORxSfnFMCocldsFhZwuOVg85zBjFRM2y8VPlIYQrgNN0Wkc
IfSMgodvsIXB+A2ncmLpp3SgeGnJx1fLK08mKZwugSpzNYS91pGRw0QqnkMTcS2muPD2YSkUZsrN
CyooYr3k/LHKwPlqCjerGlIAWIeXFsLpJZAPEM10yUZcA5Nm4ZMc4UMb15j8zFEcW8ShtoaZG3MC
dMCWyyVRCsAj/OLoMomSd6PbRS+mAbccAH4EDPj0feq3/BZkit4LHRQTirmWKTrQI6/QZRMXy4FO
pYkaqz4Y/jHflOsDToQF1KIROzJA9zYtnAbjMd47LrhzWDAnQuI3i+su1Ep8ZFDSw5PoQYfsM0WR
wbvbgcHnACXgQxDDg9uV0y2KRQeR5RcY2skkj0R5iDmWQeewzTrTHDw5OrUJAUxLNJlPFT5GW2ev
zXidSM2wXRBQLyN9QlJOBIQrwgUNKJpeJn6ikNOlJIrFTmcwO/5hxSqt6/WXONv4n8Bb/MkeafHO
Q4tUHeDbZIwsMll+OovSWRZd4ZMsJv7lnUfqKoYBrRwklBD7OedQM3QbQ51ktCtSniT6PFUgzMNS
KhMy3oTZ65D8iw9hFfriAIdbrswLKpF3ovMuOeuDIJi2/+/4HEluL7xVr8r/ig2IC6f8e2jsFBwT
inGHfbgO4fTyRX5JmKJ7TfF8XI5cj2hpKx5342eO8FTflRSm6p1GXHmMUSYDft4YsgfyzycJ8nqP
Zqcy5mMbfjwvOPNz7j30O3p2HUkMbo6yaTT9RTrColu6jy40HKdZa1IaKPxfulWi7JWxr+JApJsu
V46pMnCenKCEhD38l8TPR8q71/xRTjiWpU4Ms+mgGENAx3OXnG2NgeL+0rOIroDKxSKNmEVaEkL8
UgLrmkGi8HpkpBJoiBVh6gBGQIgNBrc8utrU0WYICiccmNE81aDZCf5esK001tSq6t0fdh/JHbUb
g+7sl0K+XkCMg37f/j4Gk6cPj4Wi3+bO4yUosQCbuVlO586f8zuPj2GzjpP7v2KkMjYi1FIMg2r4
b3ju2pYbG2+jaPj5cr3mmKuomsZ06cOpzj6nAxVyPdlNW73C061TH7OGk5TDudRqpeWFHU9VnBZC
t56Tn43+M8TwhRQUuhNJrwOQwmniNP+AUJ4zgmU4LG41LFfQaNvSHm4R5HEplPaUxa+kZxivQJrB
Udwaq9oKPACnKDKJ/adwAJZ2Ki13i6xpNznxWhCDC1hB7E0UdmdKpQerf5MSCpHo0kDBWbHH4ypq
VT8fVL8b3h0W+ZX6Kb0eUXGWawTHJpJ0hlV9yo0HoAOMeJ+RyrPazW8S080obvsNxVlBDvxl7RSZ
cyyDGlRO75RsmanlcVpM1AsYVt/2MYiMq7O7OsUGkhuVz29jna/3RVh/9NrLG5nvxjD9vk0ZIVG6
J+IouHCbLJA/pXuuOU3Cxa5ujVu0RqJLA7qZlKyb/Tp5dyO4dZsEuuYVr1Gn3btR0ptNmhqc81zM
KHtwbm6ZXvJgxWcVKjzSZ96rmJFQeLVoQ66elcXA0MbGzJzKbYFe6LKz9z+rASjgkeKDDn94gZAi
GH2ywZdomO6Z9HAiQppUSzBqOAw7tYt3RfFE28OtcNhUv96opg6d0FqjmyLkANSbFCVwSjLan50M
1G/xHBGwa47qo4ZjThS5QR+kP5BSVYiFZr4r2RWt3/qV+sLUpFe7sB8407dTptVcp33sXjdi1jI+
MOxN08/ndc1XHB47/s3ZdbtGWPtqfA0q9P28AiBYZWJ9p8QEP+m+8IbRvy1KxJHpYDfY97/zMCNm
BFgDcFcSJmuBcSJNHr0sQbmK4NYGSD7h4/Zyet1yfATSrfwxGRWbFo1f9e+b7jcw/2rejYAvRdRd
us+/l1N1CZs7gj+AbTl4lhC3RjjDoEpIpYZvQgfgbzcQKG1w7eoghyBKx39gQVf70XswbHNMBw3f
/Vy+vvC2HjqYPOwFFrLLILXrLne9+w2YmBagf2/b+Kn7u2452JW2//OIfowBn75zsToDY2BS5/3Q
T9qPF++Op3iDtMA4v6fHoOY9Meltd7bhkQnU8BqXjnvxcBgyctTP6NRYvoKqnznCWro/NeYy2r6R
cGDdn5EPyWJc8e1Tu/H1PGM0b48DnU5GN6eRlF7XReRkJLy8v103nLtb+4F+sJujw+Yw4Sqo7u2Q
qDiqrZAgB1Ab4p/wUm8Gg27mnEJ02VNm1DKWoEsyTMeMjn3ApEHp8Fa5FuiXa78mz1f+NJeN5NA1
e61OPicEMap1+t9PevDSE3zRAQjmOjiSgXyMV12DXiGFqRtJlFasw8sEMRB5IYTMHoic5P/ucdrj
7dWFk8Bm3TuDEljkZ3DwB8T0+T/+EW/wjnSVmc/APYGw34hSQA5+3pHVe9p1lpX5Zde5Ak49/pq+
JoU2h8ZPpdf00a8SrghzVPW5giAqPNO3hgK/2vNLmO+4WqR2fiJE+O5/1zoRcqoNv6u2rq4FzsP7
1PCK7zf9vZLmGCbpV6e38MFhCrkgBRwcR33oWcrhRcfHpY3erttZLFApAzVVeW38iXI4ftnum2Gp
baolvxVM7MeoDoxzpeNGMM5gVP/u8vkW1Sl5h8RBHga3r9a83vTcmqdMR/YjgAanH/X7OB2APjhF
/oILiam6B8AtYdJon+CaX96xM3tHpDoT4P2ebZMH68iPpJHEJSnqczAjuIVPxyTYPWM3SWom0EMS
Pd3FhIf+NLl7majzyYynNJ+kEb6T9TZphw1NTjv4El0quB45GCqAU2QGTeI0lHffCPfrbDEYbcjT
2Wx8XuxAZU+Cq7Mh8TsWb85osgRLbIo4wK0gV7RDTWW6GsT/MFma2x+Sd6RwfGbrkQHPaHMort6e
NzdTllHb2TyC68x/xI06i5jbdsjibjlZ2TFppPb29o9gJnKwqymhXXuQOfKVRqx6Zv/Uw1pO2Alh
Nfw5gI/xduwrZyevd3b+Z73KPCOZ5XMlcHfpj2buKoFOcFtexX9+ExgFfe0ioz+D2e0GzHK+c021
kz08NzfLAtRHF9h5uh2hjgK24puo0Qk4xeXgz366ZHyislelNnQQ7VFhAGeyQtqAP6mHkwFNCsZ6
TJ26nFzDQXafOidQ+UZw5l2Qddnps1ZRi8XO8C8as0zlg0lQIOByZwOCU3CeKp3HFuLWZVkedbum
3+bCSWE00Iv66Kuy8AaQ1qawcSNJs8BmZFvD5kBKbp21k07AnpSMt+QiEzDW7tgLpiqTbNZH7W7X
OmMEQYDIgLKjCxj4tlOMTLRUUWt9XdoFapsbZKCMbxgdWAYHRxqp1uyIasEAX2cPD+xbSIfF0EiR
DXQazHS+ONdR+QXyNkaQhDfyL2KxJcmCKLox6WLoCJ4QhEJzFPJa+CibrgjthpVuYC9yT7cISDky
tA0Tmyc13tUwwHUG3BFh+UPbS5OPSBzVDqI6sI69i6RpeMf0gFARVkU6eAhM1zYXIgg8qTCM9crm
bKnWVZgB9zlGQ9RNM+o/RWuk3i/FksQ7Fkoxqb/UyOjBHgAeZmMpDire3aPlcJH1dOKUjujpISki
KDl3NVGJUgSj1gSkaI80Rokh+AgRSW0/+O4YwmhCXw5IiC99SH3GR2BaB8V8MKTnBRDGm5vHlYEY
ojvDY2nZghaVEAcAW2ISoNmCwXDwG5khwNMd0S0TvvFu8Rc6EDpgNEowGBgB6P3/GlAbOnVTBqkM
i5+Many9TmhlkMnN+Wk1zLA2NkeYm/gjOKFR6fZO/UOg8p4+Q/2jsiv24d0h6qLzS6Aguytl4plI
Dklj3x4mQKSk9KooGLFwPR0sZnI2XbstjKa0vAnN0mcWB/iHJlrJS7edk/nTeXfBOD75I5lrRG8+
DYGmi2XBwOE3hrx11StCQzMl3CV5d08vboN+7ujMt4NTZ/+lpA7kf2GDEwtbj2j498hkkzqSIznb
np6me+eYswLnLxhjjcFlvSNC71c9mdNDbyTdPueMD09jizSBOp+GZS2IlcwuPhHhr6xz9LGNaTYi
s6vP8I5o0x58qTknXEgyIlbEDblGtO2Xf2O8VhzpGnGT1HsJ52Y+T0fXcHkcNP5kJnwx9UQ2Mvrl
Zqe1RHXGv4AlWz3GFklGC9jyTu5eQ20tQ4juFMxMxMkNmwurNmqMan04OKcAc4DBCuqD4WnW6jcY
8VKtdFr9nGwHy2mNUBiTJN6nmWF+DdYMNH+Wg3ekjyMDUPfoQ+LhrOLbKY9zKaS+UqcJBXiZfUR4
GHzX1advOQ00EGUHpA0pjoae5wygtULr4ZiL1YhZMpvWiNcjupSfCOrP6Li5AEn2mwvknkCEI5IK
6sS80IlX0OxTGDE8b7bT/X/8DEbm36JIhx/NKC5uayDFIoEQqXf19U3dQVEZ78YGvP42qqGVhznr
n12A+5Onf4iIM5yKv6A0DToR6+biFGJi8zGlMQh6tDvZGcGB8+YUcyRzaBzDIdMgug0m3zklKqvk
gSgS5T0ZioUoNsrYgSBuefvRNqixGLEIJoBIsQ07ePWd83AciMNpz7KkaVub7/zEVsKuAVtg+ekv
gQtE1MKCifKDJvnXe1LlEsDgcSG+WRAhtRgFOXqjkIT6gJbACkWDJUPRDsd8NkN2OjCBMD5t+pmm
c4taN3mNLi6gElbeT/etnk8gQyXm/g7K6AVEWHgyoJid2xTdnU+S6j83DB2nphmrtdfKBqAG2oF2
Ke23e2A9zx+LXW/48tPpwzvF78FfFZba/DJxCaF5reIXwF6IJexj+Io1Y+v+k0fI+LhnBE5dw+YY
b3tcS1mv953A+W1yfcoceQluoAsaAg06QCKvg80XyFvDiHTd4Wd0uUC5GmN8aAUmwPEfavu7I6+Q
+PQyyGL+jwgoj/b21wwltATkG18SZHQOex/kE0OQ2TyjgrOEbIRVlt1NrLv4aHDQo4vxzf/jVbhW
XcSdQxJ3IUQEj2kz/aO1oIPhX4RMsdS9aLlLmwUB0OOrhxQTdIqA/wsZqQy0Qd8yRj5vF+M3qAWM
8ZSwGoTn+F2I3kF6n7Si3ejUB9lAYflFcCJq+5CgUjwomkKwc1l8Sv/s3UGSeWZBvUjdhXxdcKUf
8esk4Cio57+VJCJUEpQA7eQSN2Iz2fXl6xVYwwRgEDisn4hCARdf/OP2l0FF+jGCILsxND/I0Qtf
MeeVMyVRNPPXEKV81xMeErWGR0yqXCk9rq/VhssHYIJdqcvpi9Fx/eXuAwyC1Sxzb0ytjleTJnx7
kDMsPSEVqrcPywi+B3RVprQzx+PSSZFPpC7OVVIc27JrzQz3yP2I+3jPx82HBfcdN4eMOi28G351
nfdaF/IoiwEgG4lPdyB1myigFDRgN9rnfv3ngIIp7d2QPe2D27uXZqPnLTQMP2VS3+ObuVStc2St
gnYtaG09aK/qQoqjc7j3t5MWBAnT/FyuA6o43uB8550gVvauuahckB+578UBeTi28JQ52OH5kbTd
W+7dTATlWHlT0iaZl4cyzHAQ1qUjUpxb7HzMVw61mlsghPMXXfLYytwzYycOXoZa2qIKjg9rRFp3
CMur25qs9pGBCIeqGeS55E8kfTim8Wwf0Zw1vNqrc/vOLcICcwLvgHqIEX24t8wrp0RUtDrtfXhs
kIxAgNdqeOFwp30G9K2Gte/Td/FztDrnnzrhfPa+8lN79Q5/z4ef7WdP3i34JnJWluoTeRt1qBoE
cK3msrxgTWcmCgFB8LzjY9t9HNxyhR2YYVpo1Ku44pEZyPzJcpouaiyggiXc7hHWdfqNSAv6+tYt
G+6ebKMMnwMtuEUJVNrplgjlI4mjyAl6B4bgdPLB3b9U7Cpb/WLP1n9j0avatxMaSRL0+aAqRvZD
akuGrL/Dp3MnLTtq4stlCPrdqSQPRjswPtZhPuCTNFyAz3rnPb58N/xalIOf4uu2/O3gk1Fen7/H
Te5uE0kn2CeJbN8NJmN1j92P60/21GzMVhUWLEa0c1jimzgaeYpjd8tkdjR3NnrLJomE74pd4gYf
FNwZd7daCZ+stYRJgeqRTYYEZ79psK0O9ynVIUDrizwPiDrEn7Vz8GZA28WByMggFi9a9Szev8+3
n62usdxT/Szfi5TUKuQzW5uT2OjDa9k8YAXT3Ucm0BqsuIPJs0Dj55Km4oP6cWj9g7webfY/5RlL
MnSf3GquQb+1LJPT4ITOAF0FQsVrZw/lEb3iPRyKX91IUfR7npf74FR27x6G9xbymwP1bT3ZXns3
YII7YWh3tDztfqvZoxa4cb8Q3LaHQKgtM3d5f3m8dRO7d6VTB6O6RCZS2YazJam0EqeGg7Kwzjra
TKxq/NjB1gB7gRYQ9Vb0ViALyEqYZwCeU2FVo30dMseVLhBgzmJidd6/hxR8uB2JE/mxxm8reQPP
3bduM/WLcD8/e9Y+MVm3bg4DVxj/YPaOP7iczPnle8t47H6LiZKcGcIhWbsr+ELKd6958Bomxvl7
HrTQ87HeMu0WjUD14fzWfy+PbWeV9bmmGDePE+NiXwn1SYp+e+sWlJTE9Rlsrq3hSXzLZ+tjSCzW
JO7VpntD3vGVu9VWsN31eQS/krJvHDTdLMri/bKG7BX7OcKAW4g0uXNuOLfq5M1UVzjD0rUKxNgr
9+/AVXPokb9VMiy98E638W+1+KrskJHalIWV4PGTuU+r82AqnkEcR6uzPUxwWzG+/OE+kVMHJFVU
LS8/xAckfusTeAk3+fgBZkzub8W+kQr4gHz1d6z7G2PyGBuEWCiVL2l2n19MKibz2zuPSey9kHNB
0gW1cN5/d5uIMtkGM/JBa/Z5cBqV0/OXLFvraidZC6a/cs6eoPo3WgPtmXgLydU4EwhRw6ZW+2vD
V7VQrNunNnvSvm6/E/RlECQqMMC1QbwV0WcwxPNqdd4HuCqRblnUWoq0K1AiNDvTZ1INL8G+1a1/
/VLiDo2Z4vdb/eriIcU7t1qLbYgOpyQfkLu0Nclo3FLuKyjglulBIl8uToYA7qsmFr824tDmBAzM
tpNfmDvF6SsH9oABrRXtv+6EmuKrI+h2yjRXuotdB84GG8tw199vHXYCHgFkf8NpRKDqpdPgfmKr
xf5AUF/vDIkA9J/su+yaMDdY++6dC4NT74T8vIY5F0q1w8ZaDt85uUCNXh3CZbhjsDZZE+XQ8FtA
upRQ1HSdXpiQoakxX5sUg+joSymMZdXfh88f1klWiW8pHBqk8+Hw8JnFbFNrwZHL693wD1Pa1P7+
94Va9esZ1rsF4WkPQOFO2cuXTUTOJcw0B32S+Vmn5hYhwXYvAnAxAHtmTtqnlVQoQHJXxCCpJcik
b4DlQXUAXh0ccRGPqfdXROOjVrgR2iCGXTSG9aOBjznb2CoihPS8qH0XvzVL86RUMfEpqD/Y0ihn
hoojUdPZQkwgTjF3d33uOxo+UU5yo1jeZ2oVe1hOhfBwiXT27920/2mtRi2SeqYcRKUhijrHro6E
gawHQobl34QQqPO0EpBAuJYcCzJUX72SaU7N7hk7XtJbzoljj6lL2yZtEkWHa5E79C8FApYQW8g7
iR0ruKNBSJl4eXEfLPwNv82Bv1NZPynJan5ryfoUYqiPtt0S8vKN8QxHzIFUUBn4UaTwNnb0h08H
dqPG+6iymKku6qXum9Tis0dOLnccknQCXdGDu1RK5GUz3wLX82F4m2jEsmYuoI9Pl80dsxkPbsGk
V7c2WcOciR4zvo9I9yLxzWrZWaT+nt6WlmLVcrji0j+xjDKwP3Ebspww/oIOtvQrHdM7Eb1YJIe4
GDzGZ4dS16VwLf3atOzfB//YRTjjboP4GbUdWEBti7oQmIFc4Dtknehh4S4NzCsmBfFHwBTWKW85
i7w58GuihRr2DcGFTDkJrCqHhQvBhTGmMmYyeTbCcotjHt+z+6kgMxYWLUsYf5zqeu9VZ/nEnFUZ
Nvle34AMOCCRXPsvl2ZIpLkafUg2XYiIhuQe1cDJkSKtvUOsuHRdVRUZhtbX8deaWru4O5R1Bv4G
ijyJWAAYPvQg6gQ7mPMkeP+BNEQO82gAh2bSXqbT9iT920LyPlC1iPJThd72taoRdMnMX+h2yu/R
E8mAjp9ua2XEGK6ofnka396LCkdjLG4Ywwr8nw90Sla3bYv7zlkKZKxSkg3bJo4uoAGGhgmsAszA
LhwTbBq/WTo+QSW0ixJNrRhku2WRpPZH3QPWhbhXfjbsJhBLYUqjlEGyIZOgLVLalSLayMD9fD3T
iVMdeufetVf5eOx2Hv9CSawwKf4+5ufJ5zoyf1bfUeSGOvMyRHTURzALF1uju24EhQ8+SZsNdURZ
41Z4YdS+PJW00FtkkHcQ7dRG4M2jjE4LzuebbbyD7Ho8/iMvlHQvsAPyUyTcleYUuFOPBCYDULv7
18+bUhuH/oeveryGh2kYlAxPvCa/ke8JsddzkP3Ls/RXZBnmyMCpK8UW8K2JnJVUt/3+YpXQ3uvh
xYbMl0j44r9XFGSgJ5E43HDwDfHrDhnxQt9Y85pMs5G03BqWnq8UA8u+QpIcJC6FKtzB+sDnAe44
kHFQF21eNQUfPTjkd/ARgF/2sLhUe34LvquNbqFOrkabjwaU4wq/IW4TTEY0GCimfu0jsM8OHjPQ
7akUwgp7TO0JssWP7Nui4tLR/icPR+fVbSOgabsVr+XuZic6Y2RwFa/t1sMLdvMmgNkLxYuuRMO/
/+hvMvUBUX2uTLYl5BPIcnRfIYVZayjQ19FrAuAZeJhB+WDwn1zXQA47bkGTuXanvsUuf+0WyK7o
Z3C2K09MMIJueH3VUiJNRBtzsDmW2EPqDPXCshBpnItwTAGG0kdi9eE3FIZ9HO893Fc+E5b4Hskd
6HslLFHgF3d2xh2+ltCg6aXBnURYSo6Vfw1NnlRPqZZaagjduiskIFouPBIBEAK7zAV2RWn8m4hp
8SfDUOFQxFxYo4O/m2g6I/1FDE+Co0cGqkmFlIbWgh6OIfcSR+E9dBTm/RSD8sn/0NdLD1HyRzqF
0fGe2fwUc2O3HhOFJyfG8IlyI0Ij+Ac3pu6TObiMSxTVcxEr4zDvEAkW430Yasw44880W3AKRv+6
7/j5mcmiMbxKYEbmzcbCc7qpW6HXZcwuGCajFk+04QrQIFKdYbgn+zPaeLJ10HVJbjZgKrJPTC39
uzPaeszHnUnrdeIRG1jBxgApARkmz4A0e9/6zDzmf1HOVfjI8EaMlLlMeJc3dNeQVIRIqHDRIb7q
jwaaCjDYB8CtznKPnAgcnRLRvSGaNFSGWocZW3BVPKueVwSUDowe8XWzNeyRp+XaZeCujot0JCDP
WtnBaT9jjdhpGJ+DIkvyI6pLFRtaNueO99GysS2MiPkZaGgFP605kvp5GFMbuJWk3nIKYr1ebxkb
4JpceGsGwQd8YVSS4gjm+y+pZJ5sCew1VLEs73wWZHJIHbcD7cArXxctGiclI/DKutpUhjzpJpRy
M5f6SCm3XI3AyOhiaR47S16AyLGegvSI+sNmpx31N1AUAEjW9FfTi+Szzdya7s45Cfu8PY8jPAXr
niOx06tpI8ba+UAphqlq0nTAysG6tE3At2HHR26IBBKgrtGLf3/v3hSRr1KtsEr/BlMJUSQc4y/M
/B5LniRNUc2/M0BLd7J+S9rENoRq8SPEQ3DsOBRGrfjJeioWaY86zyVvUMaIqBGMDQKvogjUFkp0
C5UEAluyjmkFF3OjDwy+GRCJRrmkl3/ZcyROQE5go5jxKYhRQaRDnXMSKuDvlZvCPy49ygmF3ug6
AnrwvzgRCWer/hknTcAOJkSuEm4EriFCcDSFURPc9GNIVPj98RXjjNhRmZAXyOOOHuIvUD6WGt11
VB/AgEw4ZXBKcP5gghQm/125vDR211jTk3gEE9qun0lKPJDuircVYYXFrnwGODw6cCi8Na1Xzdgk
OOfgNmO1XSd0cDUokPvgHRaDapeaLMj9LXGFJV8Z/LleSyrXoy7TYAbkzrrA1mJZeHnKEy2QKOso
GJ0dQi4tx7qkpLkinRjIECEnbcW/ddfC17lcJi9UjVq794sms0u0yKpWk0oPwob/gzLw9XcViksD
bZaeDSmzy8tXfs4hl7tawUakgvPJ6AbdFip7kAbyYkDfKJjILGHxXfkv5pxdw9pfj5+SxutJL3hl
/oteDqaHMhI2hfpc95IKyyuzNLZf/9Xu1E7ccyJc1tIj7vqVRHxc8Xk9mpFAt+KOXECEjkeguoxM
e5pnT1ou/RLz9KSpPOKJV5/xnBt3bkMD7Tm7WvfcBYaaH8NiThaEflo6VMSiABlwT0AAkoDxHoBH
MQXyzKrnVfECWnEfKnZe+S1XhOxAb4oNGEsrwEY9q7C/l1zmqUcJNtBOr+Jm78u3SBSfgzy7+2t1
EZFLYN7GG9XmKw3mFxb8uEbP9UVXQimQBVU4c36+OVCJV0tBvPFewelQ/fjKsKU+cLJZ6twgFcgy
2IDkQP6seN+EimG1UklF+SC5juwm0fe37JTtzvf35AGRgUwOhhADHExJxL8t/BSUGHV70o/O+Mgb
kL7HSIbzMym7Ko4+kWu8uNYVFLpg/qpyOfksnWeambyX+8irKd5L0n9wiHy2aRbT+IWddk3Utt3s
KsaGYU6cWl0RJqBrJalBE6a0gqoPdCrUIP5DYGv+kRj/OzUD1IjOlFoIApxYx7Uj3BkWgn4iLOIT
aoTKv0FGyLWH/4Q0qwVbHi0XZnucutpD06F2Zm197LrIHtizAyUPaHFg9xzu2TI/pimg/N1QBQiJ
oppnAGzCV9aKGEVirAwtFoDhQX+Sc8ncYe7HunOmOVG/o7UCPzJBMGpnhJO0OBrcUFizAfL4RUNI
oFGTgKUP9EJblvPr6H2OIAFgpreKyu8t8410n34aSO8QCEFruM/xM8QFwZJHbkDNXWuGUN3hq37B
WTD6iftY+w47z1JojRKP3tycYhKk1NRNpR3qX2F271rJw7HGdHPEnQrLKTR6gF5RnQ7tOa5jgqPA
r3gZ9Yq8DC+CvBGB3vxfHfh2rl/lVKLP8jsNGkwt1tpi0s8oqFXdjgFBevjT1nL3nolMetjVf9Ut
Yy+AfiIrrkfGw5aKZ/NZ6KkG2Pif+GEQRUEOxlQFMf0xo691wqoGBHTmN5k+nQ3/dY43/whZQ0Ma
6CC/nUS9Xxo8MKbrOOt3hZ5U/Smk79PRKtWICAVjXatwerTi6eQU4Wuqg1Vlmaxzkp6oUiWVLWg4
2OuZ76w6VZpbLQuS2f6/xm2I1NayiPDaA9jiv/6rQLlXDOB6CcWVxKcJHFIA/yuLmTLBpqv6VLpv
KAQM7iVdt8AMPVbomo62wTr0gNWGz0ZFe/5szecuxYH6UQExWiH1EOYTOh+YYNcZ/QxkVqjIm0/i
nHLmtA8VCe0+O5Ca5Ab3JRvV0VurQLrYNMBr5idwRP4dMDX5hMsR4dTgSFUpqlVo6fipvJFlR9+9
/JP+cjD/tIOsGHhddNtREerIZ2xwO3e045VZFpiYpB1KmgNpYMXHgWlws2g4jsp5kFfnGj66VWJP
ND652dUZpspkQyU1j3lPJq2IHgmLz26rfDZy5Gxjcos+YzyZ1bQGIuFSbXo5qaPDd4J7hTTgDZvs
uHzzU97y7T08qMwXopZg1+5Ym2wG6vv7QHJRTQg0MUAAUarsdL+e7PuvoLNk+7Mlx2HY3hDoR0qH
Gd8LDC839FymW5BacqOni087+8FNOSeY2K3gOPbQXE8pChAv9NrRfc9Bs7ioneos68HtgxTTBG8R
mHvFNGNxpAGFU2husIdSOna3F7egZm12Zi+v/yCEFFvpadZGPdk5zIthFcBicl4aD3KtjsP76Lbq
PIbHzXvcGppdRt488UeScLOGScPyTTDQkVUdvwgxAFeC50WoHidnvuKPpeVt8hgD0ebFqTPg+YTC
CaOFVwmtgbnIY3NhKvl9gqBgxBjCwXaDEYl9LY8zYmwV2I1EJixjC8lLmvCV6EtiCIAFEO+QQerc
7Ysnt23D2wbnvhmZbeRGb+YG1xkh8IQ4qnlmREJQWIaFf42qk8fwOrwljfga1TdtHJ3Bfajf92U+
zpJWQNhRlI0vD3s1y7dEeLVnenDRa/FnNn6nhHYdXXYz067F5+VNJhKiwAjFwYDZJpiczB/CmSoD
Yltm2YGDu4VQSR2x0/ocjORJVn1+sZgBlFyQDEBd+EiZHz0juBMM/ui9e/vA8jUo4eHWGbGMvpBD
55NZgM1SHx+jNk/zIhJxcEbPWhlwvCfGGh02xuZyDfoyroTSXmDaZDpMGdcHeP7/Hc4KTv1JHtzi
fY/NfwO4AlO7IMLcXKTjhlQfQDwzZZTza4JxOuGUc0XxsBQfK9D5gLoktDCqyn1tLkhj2m74A2nR
+Djh/FC1bEUUfhAbJOXom2QGFCSj845eA8MRqRFpssN2LXRJAwjyNfmg2OKRiGBBR1WAsgABS0a2
BSYVNFCNPu0C+zbhG5T7tEXabkj94NeFxV3j0dTwfX0dgjreovVIqz++NHZnvpvQzTnTX4RRgEmS
BiBALj8Axx9htKSQ6i0O976ADnYRdhjziwN8fdomb79pt662NVbNuKciff4CgMOc5OzOxPZUgi12
H+YT2lnO652YbKoem14cEKfAiNwI0UMGTMya7Yba3t/8vVa4dxIYsCxiSqd0Ik5gYfUN3GeLw2S3
acAXnzrK9MFAvr7W3CtKB7JWmI+YMt2mc1jyDXasXnXdLKgaSmioNvXFhceMy0N881/wZlzAk9fB
z1M7nwDY388dNjhu1gbfL6nmgYXQ/yZkOhl4LOIbeDP/e+uYD/0fRNdrkjF1cd1cX5b8JZ9cxy+O
yPqmCKah0WsG5oyQUWPzmlgzHl5O8t45uY/1jQtMAaSBNTtj4hmXQK+XJSFVlVnZuwxfkysPuwx5
+Jhs0TCn5KFtoh1RKUS3wy90VOwoJxd9V9kzmUR5iYBooibj8S5Rk5aJ2jChkvIyJmpo5k9UVWk4
OTHREX6QYsjkz1dvCwtYbs7JKXpNyl5GMZHGSv+zSORk0KRQKFqnhK0eJD0DGMp6+Sbz64E2CWUk
nunwAdhpRI6DTwA5+1FBFdAkDpQtb/MYswH1LVoyGE7/EgkOpz0LTi7HJ3hg1zN6VnzVTE2j9+pX
ZiYPPVF+mUGR8FA+/3ZeDF49CE0fPi7Wn6Wv75+oHB8JP2oGZd9kChbTL8GiTyhJSPtyzbgk4Kpc
Xr1ydPXyJSoKjIlIyYGy6g5jZQL+x19NDzzu+HMKTryfA2mtVH3hif+rOjzbKXgDlx0nrftgj4ar
cuBjp7xE/KIpPNr3xRGu/DDaVuglk1VjmLzIsqAnRkPZfz1+rqV/GV13TmNa29nPB1OCwzt0aBHd
bui9qXGhzZZZf2Us03j5vHE/ZNPyGOxQEtNwt50XHWbbuRZRFft21rmyv7V/Dia4C7ugEewb3dUh
tMC3md769pqvuEjjNnpMPJ0P+0EeDiVYpXcna2rn1tIvhmqHB8tusqYewh0CPYLmG4tbiwqi1zCC
CwQJxNeD5hRw3z5tLCoyM/XzW78Fwod7laYtjVv0A77VIAqW/PPodBtcTtEJ3aLRx9pUMYNj4dfv
GOFo8aZwcEQRvjq013n/Et3HR+BPitYcOJToC/IrsGGAFNltpPATWN4psg1kLibX+End9yNkNtTr
rwi5+GzyitJIAz+hOrfu7ftRc24az0SKmBNTdJyRK9nvaqe4z1st5wy+hriBOY8RmbTSDVK+3Sv0
1JR4lELk5GGrU2l4IK8189Cl5CgwuhmFJVqVAMrzTlV5/DXnNREi/rlKm8K9xJhTy7RnJoDf0bt6
7+6VGD8Wh/w62JPtSKEmrrY8+ycDtyUSowjlX0DcDVknHvUVbtjgHqJPVCBIDRpwG2aUDmiWEFqc
7Wo3+27YRmoXvwcAFvhotNHP8eE6aD1Gt+n+y6KVM2rRgRnux+V21blcB2cgpQxCY4VBiazaXm1o
3hGrwObmKB4cpbtU0ZDs4VBoc5mgjSGUtnpgdnJoIZhNenluforGDf6DB58cqfmb0o4Sl71keh3I
R6Xhjftuao3noG13jqldABKPIWVTRCt9blWcutX+4+hYgEZol4Z1DtgpPnZb3yu/jX7zEEA/lQWr
2BuH2jtgXES+pAdDiFNGBnI5rof9pI3aYw1//wIoODfsA8ibZ85XLHHZiO5oCkCQpNPsmVQMB93S
JebPfWnfgJT2TmvVNVvkoqRrnOFbAFEPovnxU5jfrVPMECyarG51XCdMFj3yDUs6A3TiE/gd1U3q
1E5IdRsPr0n1G8JLk3hNxFVW6b6rjmE6sO63OtguVeZtKlC9RPUx3jO9iGzupmYAAC7OzTkO1cRM
mk9vXlu57wbTENA4F8RcgXk0zP+RdGbLimJLGH4iI1QQ8JYZFFHE8cYQt+KEIojT0/eX1VFx+lRX
73KAxVqZf/4Df183q4DVmSc/ZLlM8BUwDig2LCkVrhuKLAlRBfDvErSiWB+eSGSvXShaTovp4Dk4
bfWr+4D8MS5eSYND88u692G5rnNK3i7oSwM0A5GgzQA7Og+FbIFjBRkJ9FhMTR8WatULbiQVjkkM
+PNM/zd2wldNCfBEmwChvtyWC6sLewPVzjd0k3RhAKmfAdW+Zcwqtj92iteU44ZOnuO4lbQhHH+X
BYSIcqXNJSIYniuwBkITW4U8yRzR762IHCOFVIPIyhjrNrm6faf0N27rglBKMPG396RQqT1NMT+0
SgYGRaDpR5yVov57fPvMN+M+S2kCjBDqi36RsvXTFd2GSAujJvwwskJVFH4dNnb3Fp/ezgeOFAk1
IJPHMijAbFhweGM6LRzW2PKwShnDbyCm6MqohgadNl62meR1D48x2CQGbo89ko/ntPZ0LP2OISXA
AztfmTQwL1lfV828s4R81MzhDx6OT09hJri43V0sM+Epb+C2V7lHBuTxrx1+j1Y935AtfcWHin79
4sM66WzM4kb/ow946IM3vdvkMVl36enp8d/ma5ru2g0lU8YmZYRdyoGGOSU3FZ6N28L8HXdyV4Na
Lp5oRMbTEKGS0sIf7mBKUIvFqvUlz2K7uPesDV58IEIQW9DnoXDZY0lzRNCBjsO7EztM4lN8Sdnl
EJJpv9Fn1LIbH+7sl73VPgb3s/9tXICzjydMBZnXi/URXqKdbYX3FevDLYb0eagwkdkHt0S7Wrx8
H1hu2I/Uf1AYXICxamQfpIVENaE4cevliQ62MrVdpQ82un/ctrkVczYC+urahEt2h/sk4Ou2XUBm
405Le6ybLGbt63DIPcwSE0K4gdYXiS402npcrsllmwyVSSesiV5vx68KadqxbT7DC/MNu8fmjx/F
vtOCYK87i3x8BQtxrlgCaWY/kgC1Fip4DMvsnfjMt8DkIL4wUvtnLgLOIYAG4k7gWZX4GuhDMoY2
hCpCkx9D1xPqd28MU+dJxexqNIiMHwgLzbncgz4MsGMZkiD8ogDTXU6Anq+wyNZteM4MUof4oVqf
VN99AhBxEJrxmdk5aDRTqIxDLaPR6q1gjrQTwUwhtXrH6XnR5wh/2i1/c7Mjxc4hhE8+yc9vX8x+
9sA/Cl+4a8TwUw9UhAUl3GgAhoDi5ZHkCQbSldlicxes4Wz43wnN7ps9CpSW8+c37AIuw0DgxJKn
6se+x1hJ0pvvkxPSkpurzriFK+IlKexYvX7e2DVH2jXeGPb5aamzzvDU8QvdvYCjtKa5r+s7Qarb
11B6+F9Vmi2YCFtOm6vI6GlsEJIZgYZzCTTSi/so4OmN21/hSr3nr++0PX/FN3A7osfbgf5xNj6d
J8Ko47QlTFVY6kNlY1LtvIZFUs/P4zLgdGMnhpzEyMYIqUkH7wTPgBMUGyF7tKaCyAlwJGIG9Z+v
BHMRKhEongnENLZ0oogwlaFFj+7NjFuc1qVzoOctPVSWNIY91FJ7HC1JYZLxS+fviC1nzRS5a1dp
f/CRxoL+bISuq9e496jwqid61A5g24caLmVnOCUwmn8gsjo7rv51dVq+PIKn+bK1i39ebSbfSQVg
rTmXEeeWXCEeYWx5OTjgfKasN5ZjPuKYAmfhBXBKQO5Bf9pIBhRm6W+zzfaPwc4LhI9CIGDGV4UG
b9cBf7tDLywGB4iroeZAI3WJqdi4dy7kH557GazaC2iMsN5yUgG66zxRXGPbdSh237gAbNjh6UL9
07ozOBvmDSrEa1iPAPoMrO/b64gwxCF8ou7PbDjp4fYjqkQcdchPAQTD1mCdTx6MKR4CZjeh30bQ
ROYkqC7W6FJzpGvxK+6b6WVP/BLAdeG3wLtqX2Ds9kTnKxB6qzFMyveatW6c7rpDYFTOWdgfdOdF
Aqo1ua/vkJC6bvvslHg/wOM8uT86Su+F1ukYNIaD6pg+MbiH+YCiDB4lWKdrTKDTlkFODlMBOidW
Bk8GPmB+EMWwGJhiqMlKPjrUFBtqRz/+DOHK1px0rLbjtMsUWrG790Ef+415PrgxmzxblBYvIEnq
HBoronKdZYsQC4ZPWPugl/4eNrlVJGdUixxdjG7hIL/7zi2+GeYVweqLE7Xfdm69UGtkpo6vG10s
/fL6YVU/mNLmEdaSQ4P9wvMBQ5ie3QFdJU71jlzdeUxonCEZD3hmb++/Z9uscYjgdIaejv5ocWrs
B4Geqtm09srGwmUTM7BpCXSqjXov6lcFbIZpr+LSgtTb29HTjeBWuPctTzLALmgHzs2j69j4ms1m
2utxUo0LABOocgq9wcfpLU4hMfSMPXH8hFZSgkYgzIP15uhH/w2DGAV1y9Owr4CdGtdwxn9BK+q6
jz/OyB5kEJzPIM4wLFUHJxvUDndLhLJ5WttIsgf0+WS8IzLOAyY1o56FGvIY1wxyOTGsi+G8jwjK
ya2l4fvhbedw6J8geubO4xX0T36fi40s8zt+qm4veq/AC/PhLWvc/qQkAhziPex2rniYw+MucWyO
N8PfqLyNO+fwEtwDxcF+NGn9/bXs+7Q/0ksHeguW4q5gdmK+9QjAWTdwCnn3/oh4TKu170fn0Sso
h1HrCe3xf5HB3ZE4stP2BV58caqOxRveaHDIEdsro9yrUC+5Ru1dK9x2PqEW15A7gf4eXTMntWZb
preAmpZJ/nncbJ8pc+5RfwdSHL/PIYsueUHQs45Tddyc7e6b7qfHo36SxwRR7dEwWxDmMF3dK1xR
1oOv3t0vEZ49xb8yJPshJoVOHHZKh4uK6+0D52IoLtBo85Bl+WBcB3WVAxzHMtg+lHGH3txwN4sr
tMqLZLyUi2Jm2IbNcT2WE3nxNMd54IzCGWVPzPxfplX/jwdkCoPvV+ZqL+dUulcGSTkVzGQzfr+i
e2+srXT4OpD/2UGFaMKHe7Mz8RoxT2GPLYR0mdwU6hqzAElGt3PCth+DC8Hwlzm5XuUr0DvuFVMl
Kh/Qwks9LblR6ujzFhvkWrPZkWgJC77mqOB2ZXkRfILL+sxRCr/QyT/p8Rz/EEghWorKqVbNqhe6
LIaAhhjXt88ugT9cS/fFGOBn42z9XtxEX7b52n8FiicUehpmK9xj9rNP1mK4AZQAiwo5XQXukrX3
by9uHkKn2lYoTQ1c34D5kSVfrBL4SrT/Z+YL8CrxSDvUbPOd1RlLNnVQPdxPHout9oFMj9zEUQvT
LXioenq7YULzYgJ+PwbgQeBsg/e8Wn0vdr3/YQPLQGB7B/Ebb0Z0WVYJdO4Wk/uM2F+wL25G1K6t
CvOc/W3dU82q7/xol57TTgn5DcD0t3qgD7jhQt0FgMh4g57fna1pYTEnvWQNHk+AqLH+xkAs5ogt
z07NdeMelC1c+3Cnx5+rzySMUg4DJB2mKM41D0eDjrD+8fRzrpx8tBRXpCqYDVvPGZTWL2M13MKo
kKFQvewusXOkWGhODYesCFR4Ti3v9UqprWCzdzGAnX0HT3YJ1twNAQ6TB8gY0LQjzLm6ky8OKODZ
7hHeIbXT9wyXG4vkZntenkD1jrYSVfBtcb1zHjHbXUh90jUXqMwHR1iAEJZI97lMQOSSS0IJTSEM
JmhesR9oiPQApKEbbXt9v1jAfZ+RuZy0Gy+HTmp2RH3TDLZdQmoJlX1jn/SzaDPyH+3p3/QFOTI+
M6HrWAjdaAhTRjfUKHpUQXBbtPftK/zXvqmQlY2cSAFfM3J8oIH7jkTFPxg8QUfL/QuHYdMbl7VG
6Amcpu7LNxpofp/d+f13Yt02nJ56et4MtC7X7JwqDAt4+K4d6zkA1e3d8kHVX1HqGOx2uvPIw/5j
0bkuv8Cvz2aU86b9+ZnZjTbu9hbHVlqUFh4hLc7xwlMa2hE63lpzezg5XE0KGoN7Pd38ghtMbPpr
TQhLUECG1zEPIk4nNNF4EJvRCZ6cYqkMYG/pQJUhn+TDaF/+QU6rGvZNt1wx7/IUIZ00got/ZJP6
B7natzg2tlQxAKAZR8I9TDfvIHtAPyflEkHA9xdm4C7XV1hgdJsyjusCl+jTo7S6MiF8zItriIwC
4Opkrp8vhp9VoCEmZPMpvjSHfROEE8yvZ2edtB7BvJAuu6tTXA4eAusvqyF0V/QQWcq1QiH3P2GE
RnYMWnwy0yOOBPuCVEozoZ5HQ29eZhhLJKmKqwF/pGPDYm6INWL/5p1gcd8ot4EUCUatZEKIJY9V
F8530ru5yGZlYPji44F6aCHNxZYGK11DwaXmgD4Q3qCZ5ScrYiyt0Zghk7FyUFl41r3hnQAEnkWT
e7SBZOMVBdgB7ZuLSx2wAj+CYw7oB+nJSC/RMQAN83U3X7NTcbfWeY6Ka03LvIyWmJmbZeHeNp4m
fXBGOFQImEv30wcKhoZcrgBznfSxz81nZuhMX+M1BxrMww+pDnptuU+uzy0GYbSTjy40uCAFFmA7
/phjfB/2z8XF0p1OZe1VdOXiD3HO2o1DU7xXV5rdTXXrscvJscOfSQauAYQpNRgfsXbwnotbx0o2
Gx9Xay494/P0sn7MkClBOwl6laWd7Ff4+VpjTCaQApzNPRFbr4WevMwPd8Vq9a193wnuHmQoKrkw
A3Zz3O+8a52hmv+xMH9BGhQqlL/sttKslFH9/oEXkI2RyQsbC+86RzZMhrYMn68QX80+SgzoW5sx
N7zk+3LjOX3uESXbjXGnAVJsCxMQpuLPLNYpS+1nRrTPN8W+PPmCqAhpdjq+kAL4G1hTQLCIf13b
wMzTjOWPnwPOf1A8Jtg1cpf0h30fs5OTCUVEI/gb7MGcOcR2B0LTcINhLzITTtQ0y2DVLTfrCCXI
3Ywz0Xx+I0QZ+uhjooYvx7n/mcr4Kv+/67ruSNeA9AEgX5oZRhhBuUjYwNq0oPFmnoHbxlmWJMHV
HG7ikQf7MGBO8zOrjb1vWeOqMHfnr7nwaOE1xqwv7z3dkC/QFp7nFMxJxwn3Q0nYVhkbk8Pgjc9t
L1FXiAR7UZJ8jblhU+eCrWChkZslhy10FkSsj65750l1Gv7xg/rJqcV9Qqyn+No1k7mb2iAL9VXU
glhCDUuKQ9wdfJUBdgdzQy3g9vAvI3ihw4vV2uqYtOqOZm/c2+DkXXi/l99yTpGe9EZ9HIo0e98f
PQdVRrFymRUQYS8hdsPex8/XgoYJXwPCq0Olfr8z13oACTH6RumAfxJbN6uCMp6hjXjDERvGNIhE
DF9lZALwwrgn67vKkK3BSrktNnOQN0+d/KDQEzQrFiUWzycEuQIcHFogHBB2QHZLKIBmHbGDwQxB
qNx2YD0IT/gCZ04SAZGuRPWMORprlqSVO3IY7MjMjBlOiAeOcAeBb2CdQuZjQsMW5XQWrBSYB6yz
xAg+fGAhVciiyEjGdTpmgi0zHi9UhPiv4zY8Nmz2N8q6vuXJv3/He2cx5D8C65A1hlD87S4WJ0sZ
9UZ7NcWRnxbdKwddsKL0/6udnOOCbyFExeuU3EDmEKD+PqIQ4Kro419mRsBY88N3OrHbtSP2Sue9
lxg/yFhodWbAhXfcqLnajN46A2XQGzBIvE+KCSCDZJD0GPY9PDCJDtO1K48Q1EZXGRCDAGXjQbYC
VREvLiOYLpqGPrQM1bkM8FsgMJkYZaFJcRGkwHLgg9EJD4oQDtg/fYgwQBjXCbeEEd3wyOcUDklK
6COgGNRGCnhhKYFAch2NFS9opUJbhmnJnXzPhPEBLPEnP5D9iG7UYULJlE+uPKNjDMQxgVgKqxGG
JE+pkHiy90j2U/mJf9xOIFEWmCyxTMZu8sYd9gzca9iF5dc/yrV8ZrYOyLuwgeSDs8eUU6ZifHjG
0kcr4KbnlFdkqHHh+JA5i0Eeq2ogd+u5kOgZUtmB3/ljIVMLPHfynj5DjA6HqvXEoHtXLcyqdOh/
e/L3hRBOfb5ZycMiK/If4+bf4np4nYxHiUsC05tHHIY3T5uKdwPcbXb2fE09lnBsZEKiNtIOmjlG
HQ8bRN9ik8etSjwMfpaGmzW5ZI5ufVedRIfhLiEtCfxrb/xvte75LWTunKY7kWtPUKXcE5IGkbuD
SgrDGSqza2Imhe0T5kE7iNVipyX/a8cPbK1W4n6EUEE8YTr8Et+jHgn0GgY8+CxDLfiamCcUtuN8
kEaU5kpUIaFYYuNKLVIOuC9i6w8/JYJxiPyjQGkCPQEviGZYDzf8HXlxiMfqgO4FdLhL7yhKCyXs
Ljthnh5Hzn2Y4/qFC/6kwHRJBXkatmNJJvmFOdkPqq0N2cysHhdDxyy9O1bF6+0H4TNQRjqXrOL1
NjEqNH73sDtrBvBu6Vdf+5Wbby56BPC/AyfxOInH492CwMAgkENwk6rBjwKIShQi9obZU+9uQxl4
ZUeXJBCNmnqGgZOZcTF77GmZ+JRz+Yeq+Y+odXRZDWhKetRMOqFGqEqCRO6PCBYScUkfizhAWIz8
GOIFznvdIZ5zJnfT2+33hWdgeH41V4B8Ji+rW+3gnL1XGvgN0CFfp3HfmGN9XVA7j4uGf9I1Ec2x
WGa93RdnD7v90BjiHocb3Ze4HCkbLlwWdixgDDreHV5VlDbmLg9UrJz8cqBhh6vpTpW9Bq+sRRUg
J9KL4JlAKHuPmbIoiQ2Bu0IpE7LR3JkkVCs48NAIoEdM4JeEBr5iWNezfcoyajkAXVDIhKj8iqs4
pn/n5LhOO5kQp4qwOppGY1PU612HDBnwoyvDnXjzIOPEPC8vACAoEWi+mO0D1GHLi6wEydgJxtbz
ZHfnNzI/hbRYjKB7UcF/CqvNWBFdS01OV5FEFc6WwtaUXR4muPlO2P2A5uRE05MTFlpftxOW2+Zk
tiJgIZyccEAf/ZzZI/jiuMZEGwjl6bQmRSrmTd+TyWTIfTrvJbWpYl23XdfAbG5r8H0N84jdiPiK
oM3HUKy2hyWKfBNO1Bu0aTHGt45L/3LKOe5QW82tJAX4eRDnkZ718Xo8C2Rq4Aao8MS9UStdxsfE
2N22LwKrV/L0j+tVO1DW6hTY2VO8y7DbMSsmpcF7CX6FmVufpXeK2JM+CJp5s9JEqQXzis+Ox8nT
IWDAOvP8gSqGT/ZWr2nMdvBLMI6M+lKIsMBZLd0xO4zVmr9pE9n6whxJHMyNq6NECicHBaL2zx6+
GUr4wAWPO/HG09BPQcnNPqZ3oZEc8OB57GOzX9JJ1KCXtIPjgirEZ25kvKz+zf7x0vXu5isA4WaO
JEqx7ssHLmkdHuKN243bQbG8Dd6rjcteG59wduArsg0oSO0OBY0Qtx0qJ348k+Oow/5RBLKH1OSy
HK3nATeEYvh+emp8Y8hknVAHhr8JbSLfpM3DrwaMbG7Zv62dZ1t3NpTMP8pBlLYM1EOYOtP/D0+N
wSINwbNjNslx9Z2TTjEgLSjUyAZRENsRIWV/yAtB7k8i5XNWehUM4ug6IekiFm/u8+wYgQCoIzw+
hx/idpCknrFjquzuRF0b638E29qhDwJTz70n6kt4pjLTVcPnsBiB1WL8J607s33mio5UunME0KJj
fbmksEc6Z54Iw+Uoky2KQQ08c308R8bvtZO3teQA9YzVB4VDExpO0caDvmcr8YfZiMqDRManaayP
VG5+Eyocn0y2dKuoICFYfUxRHjYfHA6AWjNFbw26ow/zp/prnQ73r93T43L5ym1l19+BL4d4E6Mj
bC80VtkUR98+3gPgGwgnNDunwmjMF0EkD9tgcpp11/8uCmps2BGAz9AuBNHu/rMvEeMs1HeTP0Hk
Xjt4xt9ZJmbAqmZXqJM40oTBHvPb0t58MMyBZ+F0YJ2hH+BVKgDIubJk3tGHt8yuvcYiBatlioS1
0ImFC4snlDERRi7CBIAS8DbUsGVw/mMGx/zJ7O2O6W/XxZmF6KkhZi4M3XftiRH10DRO9JgWVgxh
iuQZYFEhpBWG3bgc9DBJ0LBTpuCwYnc5QYQ9L5e9KTDKm0E/MocGoxY7ki4e058jrGEQnuiB++uy
ZpLHq9NDmc8dpjDekz4ZZIF23P4T3ztxhBRp4wVNKMyzGG4olYLC8X4aYzCPgPHJxtG2DdeAGTp9
g1DdB39vNAV+CJbwg6iKYtOeQN3WDsXohupPnfA9YfMXTAuYfo9JLCxGeZ/BAODCHwPy2twc7uhE
xh8s2A26eBlbLhXICe/5UX5cw4OGeCFKV4YEiHBr7kPX5moAzFfYRhpZ6xmee877QA23WbSTbgSU
9lldFsBqjY76H82/CmPDKzLNafkldku9FeRKsDkD8rUojzBJg1WJ+zxKTBiK8dGOMbpGDYLnOEUa
QCtOIdb8HRJ8BgghQkYishiXwY9BctEXfvySh8isfX149DCkt/gUYwUiF17Pp3kvVuImlL/QzUWm
r40ePkykEYyNscF9XmkjvNAT+JWad8WPr0QUaiQ3rzFJwUHawStPXt4Xey4kJNafhE7UKLw05z74
epAnMPxqoTGpb4GW8DB94lpUEk8cubv296CGosFRQ3EUOnPgzFvIDgqn5LeYcNbOddgurfak73PB
+v4GbjZCdxVCxo23Jlnk6AHoBj9gcNBN2hP/c3f11QPuof/BvQQ4lIwCkc33sI9ZdiNsG8Tj+BdL
XPCGZPkmfE8+Y0l7x55s/fZFjDxuBZdYVhDI7Q9bgQcjH+x7Hv4VMBH4849tAgwGkgvDwYaNBaHa
GX0Pjwo5JyhROcJxppDB+v900q8jYa2I+9fN3MBQgM2cqv41bLZaeE2hd2EkfAs2k+ZwpmFi3WPr
gAy+wIHkNmbEILRs3V0zL9+hiZgrFLhskopNp2FmuAhirAlgxSi063Kmbf5I8XuDXxDUBhvi+Ydz
ho1zBlsBFiawpPQdiP1+yLHBCc053XJeiz5QBxRtlRcDsNgMpREAgp+dp7lTwws0tkgNHJa6KBFQ
LRIFqExVPH0uW5EJgGwztDyvus59wmOD9l3KEGlj3h6AIB2XtCokKI9u6Sl5DtsHfdcYSAE6FExw
AYVU2EQgj5Rf8oOystXc0n262V216qTNSJ137MugT7sh5Ht+mDg7fkONJtzKjv/ERxJm4ZdiS2Rz
P//0Me8zcG0fCOs6JdfeoXuOmOIPmKWKzhRFKA0LBFXhxmUw/0cKAzT3uFLgxXHNFMwYoN560pmN
PYhNl+Cms9O83Y7HSdu4xzlJDEpEue20/3oOxQalps7Q3AiqrLVhZrtpyTV9+S//tCfWkKHcnUmg
UAn8J/QCflz+HxaKCG4ZFJY1ql4tqBF1Od8xtwFowJOYypPXS3oJDRk6IursVRHxNzOaOxqr4Dh9
7JkNu7mwIIINQKY6rnw1aK/UoGV10f/2mPUSXkqvhwxpQY1fycQDHgTiwjRTrTOFJNJkXMJqfDky
aeDPmK94jM9+izxEeoSHGB7n65ShCWsEAe7PBoYbXKIykzbxZP1z+8Vbbi7NUs+j1D5ZYDIOraqr
LKRpHZ9o8nYPAJxnCI0kPAXt3WKHJ/GJ5lhcK2RnEAsHkU5dRl/m6F2MmMS+DXLbZEn/sd/nwDoG
GaoGYMXJuy7A/jxy6BwqncYdUvRfaT40nI5VqravewmwwyXXm9mLxlMlSDAnb/BmNE9UTWnnX4zA
2Q/a3tINpHOFQgId+Obqi1ZWOHeiQTwKIuUmzEKceajxq7RI5BnguS1GZXDhiFrOsdlis5YdGAkS
Zgtij8VujCE+4LmYTWh40otKRdSUPfc6Pv5p7H368ppyWG8K5pCq99kxqcapTngcRghzQQtFtctU
xFmvwUwBVHelk6SwPLDREGYFqMFjK4x1rNJgoYsxPuLXubKak8Ei1mhi1sAvsbHnrorai2auj9yH
8927zzHnO0D2KtFV3QLIDjeIcV+rs6vRySI6xNWKcmPYHBTYeyG78l0Ap3Qt+LUIajKEpHwuwQxo
z1khHiI2M8Z4yhxcI8jvavL3vyND5YkfKBEQOQeTbMiNEE2vyzqsqR9dRL3LVnxMq+EdNzLadwaJ
IaglbjzhddifEnDgSrxPhcsFtlAhX/KMoepZZv2cipKBUJIWwAfDBxMMVaAOkWf/7xRMgekE6V0g
Dx8M1QVIuHhSNiqDLNJws1hC+K+5OoKS5E5nwPR0JgAegNQPp6eez+iV7cNvZtfpI5IxBugakEd3
BhS4FNGskrHbRoIoAtaSqi7X3Xojr8RnFkeE3P6jUiOGWw5OPjDCTAowSY/F9BILWS6IwBVgZYJl
CBTJHmVCiCADwDI4VK2/wZqtXjAgLjAqcs4TbqhcJh5OWveKrrbyjT+2EXSCx7iVtJy+A8TdZSiI
aOlpq3SsYDGMBjAoaUefIL6SNxjE/UHraabfcgjrya446D9sl+kGd+bpd0SwSAu6HIUeoec1qYtQ
S64cTRvztVUsLDApCFBkdLrQBL5oGizjZ58vhEGa02b6WIXYVLcLCyVQOP3igsg9W+l2N+lCrXAq
vMTHaoPXA7NSY9RK5VJIOErPdFM5OzCggbePvP78P6jTtVwNmHDNAkOpJ4OOdYZ6igvGaGK8X8CY
c4beGLg9YYRDVrX9pgZAssfVXXataP5HPCjJh8TxLKNMNAACmUKACdYRPyV2HYLphF0bMRGCo6t3
+EP4GiDhEBchuWksbPnBO4CROKBJbOHbfzL9xWpN9CQMTvmCuXuJyxk+Z4y1IcrxFEKJSfW/hrEz
6Bx2wg/cSgDUoAYjHIVELWx55vkwTVKFJFhJoScuFW9fXRHFKrfc8PCjHW6YXEuvxEbJSjp7py1l
gTGhcoYqrXmtuBj9aHGEwdqbbtbMVNzLvDWVneVyeABA4XMgx/a8G9EryTdaR0wygSdxaRAUtudX
MbwdzKyTZ6rDHfKpXYEV2qLilqkPoKbMmu7wc2jUUOVlihsFYKBH20XHzVjQgZ3Hrz4U3TtTLwnb
EGzyZr+m8GwS0fCJH0Y5Ba5Fr4K1AtMo9kUIUD8b/98+SkiIsAi42zxG+DLMcVWCjksjHCxrpzhw
mEEW7IZwbmhiRAIIr1Zhe5WyqGO/4hYb1QeCI7EyAbx/2XfRWUYdcn1VCbuQXxTFR24nROIjm6GE
f2UCp2N/IGAq7PxZHzrIP7A0ybDWRUO4nLzZwtTFycY7FlYS0uKkm0hjiTC0QSYI23IlTH12NhDp
OFsupQC8s2TmNkWPhdXiEEL1F3NPlSH3a9WGdzo2vEzQODcJGCSxq0Liwt4JsjjfgqeP/8is62JV
cKrYCUDnc7PeK8hCulucEGmLIYcfx+gsQJu/jlgyXvi4x7Ex0cfH0SW9p30ggXnfQK+mAtXN1YGB
eOtBQ3JjDkb70MBnbBGM27KnzlbcYzCkKexR/eJ5YjLmCWiqxsqkIVEA7oDzz46dcemu5meRKPCU
vc0Q92ywnxn0JGxMCcRisTV8/YNP8211nLPfs74pcj2AWKKyAIdWAuswCqe/64OYloQtaO5M/LBP
YgPklbNpYevb8l+OYdslNc9w/xf8gXMMHvHdnmF4Q6ykc5leMK/Zc5ivL12aJQFotQWABwZBuSsJ
Xhi0YR9uwBwAcBwAOAP8lJlhX6xFL9rBXxqTbMv5qo+AQ4e/5GR5/VCseHoeFCuvmm/i51xzXxj/
EjOKfdEp++GP+yWAfEzb6Z+W5wG27rvr1mDrH1ajd/oZIawDgNmexkb8JJVR230OeYqRL7AwALI7
OjHVO27VHXXQF9yKAwWb+PvJ7NPVxY3L1E2JnuHLUsSh/z00YJg6X1tdajuDrWrL1aeVwIP45nSc
2ygfEycAxWXwAdXrIi8Izv7H6sZi5U9RRsxnBTFqS/tu93EGWt2Hj8of78BqL15S1wQjttCvYRAQ
bkvB/mzN7c9fCO5BkMzb+hkdw+n04XaHXXaDf2ZDI04DfsGqcDkU3jYIueglDVflvHTRwU1FgEdc
OUvk8PXFTQPHclotuCX2dEbyrTMV6eEmIa3+4T9XD79H4rrc+xZdWB6XbBji2nwAAvU/H+scEu0J
z+dwxUfea2cn98L5ykf2n+8AmR/9KFbtbLNHWL9C8RpoCf7VA7zDp1Cynygsv4OpODF9fUI7ZmV0
ewfUOmEVFVM162YbRhIVA0hqFD4l5gTIQjOs3/E5ePhgcrzBm184QvviaPScaf7DvZwxYDqyI+EF
Dzts//S0ARIMOUtwxrTguFlbSXglOHZFUuyFxU2/GeR3HjtI4Cv6zNp/4dc2+qw2UPu4CMTQ8lao
z3m0avSEpMq514mWwVzkKS0jPjHtuDYQu6kcDWM/OLxIe8EBoSDA9+HWf3e7S2cD+Qet7N3Flx2m
IXwFPAkdvzzvviZxy2TbNFnuHnoqJ6VxdGsYXWb/7+8M9aDEGvGLJ8TN88Nw1eA2DYER8YpXBB3c
Akxl0sXz+ey/7bedI7zFDomAF1BIUVfZnVDbMdd4owbhLFuK5zWLiohNwGLJii2GLajhh7svJ35P
3n3EEgmnDjxWYObhik/eK83jDCEpdLGDwaUUq/1iJ8kGvRCxcT+s45fHq9bBSB1iCNELq5N1f6HR
1ZbFuHmZ7F93Uhdq+PUDFkxztyuoPn+wtxoNeGeIHGB1IvJFd+8lkMumcTsvB4JX5zxoKVPWVkmy
+7CNWxhBBR9v+0hXzild9VABmQUzDII1tngBAzzXOITNrv70up4ivdUkfaa0mp99OGhtgKfSsgyM
ol9eeICrxeMy2MjedF5PugoWWocWUk2bnwwrmPKk0FhczeFweCXYEBPS3B46xNGOxD6eXOS+IEIn
e7YxzK9is66AtSU+u7UChaErnhHAGj4ThNOzth/+fibPTHcAykb0L1RUw8QsDU2sD8dyNCCHEmAC
zOL6J34pWAAAaGBRSWmA22PPfVuDD1kCoCGzlu0L0hFpbwqASCFPAgme+aNydjAU1E2ldmgl7p3w
NKdr+CEawrZKZtUuTFghUmCfl67Z9ysbq4cguFA1XO0s48DbyoluUDxCPfdOhxvZ57D8f+05EGe+
GBRgZL9V7w+R7jWSZUJXSrQOF77/sXt3740P9/R2kS/WDP4emIDDjVn8pt2+3TpxDt30YftuA/J0
3FPN4yJMxMZWySuRvHExkMvj3CXuj9vwL/v26d3W7AoX5wCVj7BaysJyfeIhJBcT1PSGHdE3Q797
OOjjv8ndH7yt6x1u9cC/ziaDTmB/6rCHxdKa8ll4/oPNevCBBmA+uEzElaaD1uC+QBez7MRLvM3b
FmpSN61pL9IosqXOyG3uzDJCsXq242y9XIILLfED3ES4D0GPEj3Zl+7U4macN2SbQkOaiHPLxbTP
qM2iAbkD3cF0Mj8O52SbrqNO6tKo4sa34ls4YuOEw3Z0Ga1rM5W7oSk0/AHTakJLea9ocMooil/u
UvMiOjKI4kyQmbaLYyat5A5HKCZh+H8a3vIyx97dVedQxU3cAivXqKy/J3ulhXkNVYxLo8gaCPaV
Epw8qAUX4BAGkAIL8JKT7EPTJ7XXclnLhWPebQM1CPEdiatLv0OlQtUK8A9gxIQ3SY5ZQsOUYUEA
V9MCYKPKQkm3YT0vxetDyIDJxg5SI3TdALYIkTqbMAXtSjAtjUhbQCeG6+aB3DhQkr0ny7NJXBOW
SBK4OdEb+5vPnKkYjqE9widpw4GEUbsPehS60NbXUVpbQQsDSTfAZr2ZRzF5g2K0BHlxRJ0Mwjcv
tjwXrXLyobWHIArGgVPoOnZdQZ/W6woU02QCQjRvi3R1OGMb3GoUmsEqcLOT+IpoiMKZ6P8yhtvr
YhRjwMkiEW+6KILvEwRBa5QYf8R58uPiojloi+HHkcRDhCiAv4cIxDiCNwS5I8C1VVgBIaZpxl/S
p/40YbRxReElrettX7A3cWeqCj5YVo5dqF7ChoCxhQgF6hYsFsS16lzcWuQO8WdPf0+IlTUG/974
LUAmxEN7Wu3kk4FTLcR6bmPzVtKooV0RQw8xa8L3jlr33vsXBIpQ1cT5EZ0Up7YkEy4jyJdrrFES
BsGoSuZsqcAXaXp0SRvTAiKSmDIsy768BtMNhwafzyKtkkiJakd7uMxP+HzEY3DDWFtK5eS9gfEN
lm4mlOUKpNPmMkcRD3D9v5CT+YDMeeM1iO1mz8Ml/LmMLw2dh8sX4M5jed5xMT4F43aw85LTrJeA
fnDx4yfuqfK68G32KAM4fd4mnm8u8xtaL57byE3F547PmaSkSeYHwWeY0Ew0/JyR/yMWeidpep/B
JvHTRDg4zAvHgRhxEaYIbZTv4cVlLBAGYdTwb5KED1RbiEZAzpbPHU8PV0OuVBAAQjrc2QdXJ+Qz
6LK1L8FbNhTPkBXgwqJhldQ9HA8UGuQiod1ON7awKAQjejsqU5rlUp8CbmmIV/HjfnI8BtAFgOb+
uX+aT9agChwFB3T66djRnVLMnPxH05ltKYp1W/iJHEMaRW7pQbBBbG8cYYfYIrb49PUtc9TJk39V
RUaYCpu915prNt8Rw4UvDqBXV9i2DeS7OsM1t45mJCZrci37fR5SpDFX9qJb4LBG2SsX3HTZvKQw
YDlIoRPwYHcTxld9WXAZDLEcyBcUpH8VU96dMzsQvkk8jgxLoIDzodiymJBoFvuopHbsDv7kPZwg
LKGgZqwHuFikixeVgnVV5RnC+WnKPYGfQAbUwAszduV3aTMs4lktB3L5JKe1w0Wc0cvSBYN77ddQ
ik79b8DtWb3O9K8f9JxFb8k55gvl8yWMIK2bqeMCmRPvWoiERx8JBHEdd8BY/nqYMmmHeThdG6qO
HzoLDONlmTgDPa++fvfehV2U3VcbtCdtnbylEEIfcP7s9hCnf6ZrqI+H+2UAJ5TPXxMXe4TIy+mM
ZHZPf8zB5EIEY+CG2mnpS5d453niTdIBn7yPZh8NHpj37iNiwAU3RbiEPBZ9MBb0QwrUWugtG+yT
2F7Y7D9glG/4t/TJUHVAMQWNbGOnYD0Ygp1cMgauuCoZDOXrpN2oPEambczctN4XdTb7OBV0l4jL
x9HRKP0oUZ3HtlYkqJ7QzKMdQaixT/SRy5TEJqg1kMcp8Ymy0glcItllRKWk2TZ3dmg/GAc24Wk4
Go0NUlmS6Y1tbrd4WjTn0IKx45ZpblP4BpSRO2ZZlPK4i7KKZwlUimMP80BqjdEHe4LsbbWRYUyp
x2gleanxoUvj+iXRyoAIxsgL/Iwxl4bGcL4793eUETtanfVIXGPON3eEZYwTCTDJl9EVHiIqW403
yliGLkZl/7O/G7BZnsYQUImiYEgkUz0lgeY734Ap7d58ywk82zU3lC8MpYgPeq4EtGJqlz1zy7zT
Vl9+6QbslV0CBKAZSWtVeV3OjSacwS833fOqETt9+bDEVLhfpMJPAeKA0ga+F/YTQoEEAEORLNGo
u1HhPKdGWHJ0/AzGxZCPSQzh75gbyoxAHksR3Yd7ynwMCNH9s5+8pim77iLhx3CKZSd4IyI9g8He
Ig7gKlz1+/fxamWwAzNKDWez/RWw2pngsO15dz/7nZ8hpthYXkPGaCL7nC00Z7HQvJnQpznQYEez
nbN94idJAZKdgz38b9CW9WWwWHC0zU7xTaBsSwPH5eHkJPh0heLU6JVN+LtByC7IVm7QNOOV+sDt
GuPBH8pzdl+oCJiiEHHHuC5tz8mP7p8xcobPJKQeSLeURGLCim+q8/g66ZZCaYmL6tE/KFh/c4Di
1sbZxt6ExrYLxUcMDOCfA8z56k9/zlj7QLX1oPYzNmKri10eegDuNEUpF5+AmaFke8EgB0IDSbQ9
dvFTOBGQT605E28rRByyXFoWw3SxpJVH8eNQAZUjmQhfJ+ztEzM4ATYQJLZj/dEqk8St+jP+WN9x
+5474m9358legpSPlg4sxTpcc857WdrgSOEolNLBgBpRObMPLp5SX1SBlfUXki8tP+VMGnEX7FB8
B+Efc9Nk5kxBA8mEiqxvYNLAXeZOi6W+pAK/G4MbxBtvPxADPYUjilk/+LX4jS0jxpIzvlayt05Y
G4BfvIBH9caBupglzNUxZwTk+7mKMJMQ7oG0KuC/XztpTsDqogRQTUZHCxOsj7krmGlIHA2vhS0x
9oughizde9QdGuGQIrXAnwRnc5xiWdyoVzPW54Jk7g14znCzkWwzxubE5H6yBZT7EhdLbiDZxZjc
AYmLkxgaHTZ31hs1vhGs2DbNWYOjNitZyVRdxFgwCC/jD+/nChVrYTBaw8OTeRpmf057cCmhNcJf
+TqoDD5Pryr9Atb92kw01NMW6ajfFKYSTMfzWCqbIxWbfpHp25a3TFnzW+SUc/xnKrgsc+OIEOTs
PORzZX1TbG4fU+IS0+zEcZkSrBrfIC380Lb5XzPu9b67t2PBaDpZnXY4QA2y6YRbLfVJkmXaSOwM
VbquUyL181wKj5DaeOn4/VaQhR2RLkMOJChtcesxs8JDjCUL8rumSL9boS/UHNiifBv1e7eVdSmp
CEGxip6oCyC+hx7PWxYy2+6rH7KtLpRvW1SLVFDQiO2MTSpR+UxeiCEbpyXvaIuE/OGtU4kfoBAz
mQScrcGyFS/j6uk1CXVhGtUkuJ1L+yAq14ZjyMS0JxvHM1l1JkDDKZLzWZHCc4FnFB4G8OTc7LNi
/X8UaEdnX3Y0qMpSdafYB4+ykLzdAOnrtad32C7ht/DNKZS6+3qa+9yrbkq3IpUfmweIOHtwAlv5
RySWY990D1corGjxGN1SqMMGvMH8cdVT7/317yf3juXXuYcg5nELOp8wP0RnvavlE1i/RGmwGyld
4eqqEFnvz2wJnAJPNJyfhE93FBoeMaPpnnVB7zF++Y2ju8SaEgEqrmFgUB8yfSv7DqEDcAjufhuH
3ZurBnr37OFA4yyV3huLPEIpL6qP0cmVM9UzdzVzEBUg4wheVmLENy688XtEju5LST4X/4Yia09Y
MUS1gfm3Lrtb9tbCS8vTkJvO+K7N+fL1GxUGTM1xO/c8Uh9oh+ly3n/FV/T/j+gLrkpGD/TqPCjn
lK0M9KWgLbrl4PVwq72/UM+Oee2/YibOhVthDAodHDfVJYtsVbvLErXPvccQozHVujyTcBIHaZ40
B2qoEIoTbxvAMX77428fQGBMbfqv2eQ0y2++zJ7w14Oetqdwq4nWiYhNoXqyh5vgBJp8cDEDAQ+l
/fdHcLOE0vaaKyOjcpnhYRFce1TuBrkRX29RhffeXSRnZt4rVJa30d69SCSGfdQtOxtTKos8Kwu3
9aWHvTINaNF04cfCkgZ+wWioMWt5T9zT5roWLeG/7Plk9d/9wviWIfEVZsSuI8Of2oY7h1PP05rU
NsImbJ89fdgZitdtC3lC4dzaHmQLHtkw07o8RkqNaTlHKU3UQ7EOlXuijFk3gPTIIgZfQBrEyXM+
BXVhN9jU2MColWez115U5i16A3Y2UD+PigKyMCeFQnkgGARtE4I+mVVMxFZXXED3b4smlQYFDzO2
K/jZKAJkBt8SSkwCAQw6GlXAa8Z5R63CRvoLILAPD5c9pJiw/1KNlRxSOoEch6wd4Sva+RN/UXVH
KJfs7EyoJwAWhsXWjwLN89pbBaPPyYqqo8nR7N0+tkdeGqrJDcIv8rBJx9FwgmhVgalwFSYHNees
EXvLQ1acghIOV3/WHragQ5HY4prIRG9QfCaB8ZNFPpf2h4GPq4wYR1E5DwApOpOFMaMfyDLCbTlJ
7uzF7AU6BGQTEq9IKH67mZNhXWVnz3GaYdvWnKcMy45tO+x/mIhdU+BHWpDnOPysxCCpsIqXkz23
B0+Fipmj7bj6NO6tFHkGzO1VA3SDG5R813Rb3IYl6pJZArmyxUxM7JMWJo+BU85XpqU3KMf26DdV
ziZ4DC/wFNZFzhP2HIJiYCwZrhABGZgL2ihvFQelwyQPrj1QH8wPPELIpELhPH+7C/ANYd1HnVcI
WcXPKMawMsOxg6qlHTV3aN2Ks0N+/JNG7P1xVXb7BPuLm1XQwclySfIU2NBJknfPW3i3P05ZaT9h
VL0jcRtXvGR1xEcsM1APWhnkbC6p0Jep0Zh833GRCR8EykOOgxb+xgq3zW4OtNBFSdQsxw2DxQl5
xSs7/AOhoTR3z1SJ4WRZbwbXMEqaIY5XXKW+jn8XckdHoVaiKq6RcuB0KUeFp4hGUEPepUxFZqHt
KTvRKhq8CspBaqGoCUY6YrlS7IG7coGd/rWDuSeDTo8LA6q1KCUhhZewSri0PAM8O4NWerQ/0Gc4
Zh5472BVcbbbG6ZyavgtKTdbR6sdFw0ZRTU1TjbkC3dyhNfa12JCBVVmPbg3IMo/IUlD3jojfF8K
7H68WtN1p3AG1SEowSYkEG1+annTTzT16wqC0lplwMYa2n8dg0jkeqY8EA4ZMuLsvFl2xtXhWi6x
cWrypSW8qOUzW7fYv+DSzHUPKrVru6j4Uj7eCm858D6pAYpoe4RQ3XbWOr5RjFgetLM9nXvKbfIg
5Py9Jsbukupissbkq/kAwS82B9ZNlczxG9jD0fU03SvN6fp+8WrFer/9kvTNLQesE792HIF8zLKb
spv89GH0e+iwUBe9k8yETU95eEZxwlFrqW9rC0KkWM2xgHyz9mLmcRQTUF4jNYJHdbUJNbCRAsQd
dB/Rm0nxbdLrNS4kd78mB2xr5K8DA7T6FexrQg9C/+64pDArf8rHsQHTAyZZQ8C6AAPS3rz8M4la
svTam1du/fA/J6dNUgcT26OOqxu9Qk59gc1eR4BL6raEqhMdQo7gocOoCLslrAXIXTxl1MDt4YF9
2uD50UqGMcP36oN4uWPtdsHODGGQ3ANcuNQ63LMaRzBj1vUO/Nfk4X5QCDgVRFIZfn+cQyUVNkZk
PGR5sGBfDCF+AT65FIYU9goz3a+/4GwJsN44OgX8SRAUSobo3CXR+IAqz9mPf5lfvy2v4kkSrjE5
TuS727gnlS7tPCU2dp5CltRT/MU3UDEDcwMZqjupFEfD0q6vsl5/tubswx1IMOyL9rVD1qRPZW7m
iHQR+T7x6OIkbTzlpDtgsM6/nWJw9XKmlW/olg2wCusmTIqmMm49rtbm9tqLMn8JzdNuhRu4nXwb
ADpV+TtdfY48+ycDPPaGPT4UF0xGHO/yEne+u7X4qpag7opF3YaTswlet77zuL1kuuWfZ9vTtAFW
1xmE6BJZuHthUGlxX/MWfADCon7zilYF25X7v8TUnWuDnxlW1hCDYUd8e+0I+7X+O0UOopnUNm2a
YFYBrydgOMLX0hial6ATLrlM9lbYPSnWPT4cvo8w4EUgKsoxbEMU67Xh3cpucnqKA7KXhfkw3SKI
lTL8KFS1u31dsD8fnA4m1Hh+tuc4WkBCDEXJijKQvvZJSYFN8BNSRCjiE+Aomyf9iADu4nw2ur38
ctSfsjyFXMHx3LQfqpyLEtEpSQ1X9O8T2nLE9DjxydNPrQfEutU3wKxIFKz2H9jhh9LQE8tj4y5o
mdZV2GFfg7xrwuDh4FQndQ+IIAFckEkAldGerdppoOOFldJD2suL4n965qRL2G6evmKdDXnMh4j3
ZFu2Lne/AbHTWdVfeEDyfgUByFNpAfsIYn+y3XSrQ0MYbCveIi2+1GbWT6IUt3x2skG4bMjtD0sc
qOYGKklQa4NtpmQkNATZp44FpLEeKzPlKjL3dXytx5B94ZNaX67Y0OfbrYFm8veG9xSxVjh4vq2Q
14AT4/Yz5LwgCI9BPwPVs9L1B2ZBY+z7bMTpGq2Utf+7WGjT7ppkrrdnc2uah4P3AB0rRYTdAkRn
qudS2rMtTdnWjhiHc3XccFtOQ7moqPwA5q9Rn0d5T7mvPSmmL0B1wCIcufHCg7fIyYWulBM0jzKQ
vQq0XXOyN9xUmi7GPpxCz4aVPlb0WFXQatpkscjHZ0HlnFHhN5Af69/+vL6gmlVJTgUmuHsrVAyu
ynKQYUUogufQb875Xw3NLEsQfFqYWLnV7/hUwrimZ8sBhEE+wSsAAwYBuoyyzqRPHSFXiokh8zV/
uZF7dSM0sOVjPs2nl0O9CaSKZLmJ7ZxTPjBLrxHzZ2ebp5ZnFg16ugLeWmIv4TZfcIpykgY/Tnl3
9siY9r1z8IA5WbQ99WurHcfc+wfsmM4L4z6s8tWpMTbK/l2L6EUIPalH12a/Q+JrkdwhU1zcEsLl
3s2DU901984t/XFC7xbqMBPlqFQLd+bYRvnLQQfXLyZsUDxD0F9Bbpfl4Fsl+k7pYO0DckOddlYh
jEf6ddswMap5/zXV4eKGlW0Vfj9Tg80YgGPS/oYvZKJnV4cmobQF4X3RXkPFz77OQoB07ixae3nI
pJbkia4Je0FOg3uiVQtic1ZYBKf0WHWXW74UQTHDrpxiiXqaxglHoOZA8DBmkMnTbYzkXec96IKC
7wMmwxEjx4HDZsYWKkuCi4zP5oCpArM3lho0As4btlxGRn0v669gaGJKgzuuht2agxQYhG0IjRgF
/gKnwZvPi8ieRUjTdfsJthX04QR1IJWXOIOJU5iKKPYRvkIvgfSd5mmyz0jg62NY0ag9JlRaGbRh
YGCKjXoOQvh1eCHS4BctQCABFpCdiSev0y9L6jUIt5JmcO8VwfvvEXomNKtOhIeU0Gz5hyg+aheb
Vwn66ESdyJyZFKYVo8Pbn9DXyjBRMf7kxkVv/0UVTD0nzL39APM193122CQxIoSoD2aEn6zYTmHf
GXEi1+5+8CBpCjIaI/i4io+9Nz5jEimh8R38eyqEeLHtf7qLF1iJujv2uGecMfeJpJCQzovMpgxP
qOdx2iBrNipjsH2sjMTZTTz6P57QfNETIYmQucfeb9C5kNFK0rWwH2XUQ+4OgYCdYYLxF7R67Xe1
4I+xCJq2g7HHCgwJ3YW7aiA/lA1XLJO/DDvPUNGoMv3DYD+A0LfD8cw+YLXZe8RisPGIceuUTNwJ
cLRMMUmnM+LhjEkLEwFPiJVZ6TTQGwh4WVk4BPfpfylZZpN6COrWdeqdxxkz28fkOdNniNv+jf/V
hyob3Aw0p+2wNg1hzsoEBto1Dz+e0YnXYktM2bSZWdBjZkVXAmPqifjxC+/5MaOa+t6c9oL5U9Ls
VbnjFLsKeUorPNi02hLy4JAowcvmmNcy79BhNmMq2rFLmkVDcRhgAwzzq8u0ILls7lywf75Jb2ik
0iUN7smLuAcRLnDGU0sbaG/PcroQDfTotpILZI6LtY4hxTcmuuacdk3Fio2h4setRWF/h7nP+LQT
G+72AlNe8kIABh+WVtmWiVU/ux/iDApRToE9dW/4uqFlIKxjjKZrrUMQN/r4xybsLFAtrRtW2iVQ
bjIhFROCQGJaCTmKISp0ghT0v4UECs5k65DPIhFUjVHCgo3xv3Q4irYZz/asjuAGJLIS8DzAEhN7
BkKAFiyiih6eFiRArC6sVIZa9POb4X77WjvyJDxR3f4xsJzNnGB3hqHV7lIybza4lnrPnYitMHgZ
PBGGLAw6f+eUtdZe0vwDQwU113ecV4lXE3O0DCmI2PkpN7yn94yb8Z/rQlFgLN2GoVlB+evjLzrc
exARl/23cyCHHQYwwCVlUz3GQenJ1FhBs06aAmNN+SmMKo5bjkz6uQbi2C9RC3xApWlhWKBC+8RA
thpUo2PLYeT7WJUvrxiLJF4PKbVgYNLUH1bqgUNvW2xvmO8JdoJBNTXrAYCXLZLLp3grhgE/LJq5
r03+jsWIpEmDywHGGJzJiWJn3sxxgudq6HThIFxxncQbViWbjbEF3BRM3rXukVRKPL5djr4YPQLd
dsJRXYKsMnRw4b2Ob2AJLzI4+aTiP45TBFtE0dMk4o7JdT1uIuoR/bHUOXQyfvhLjgKuQhJwmjcn
5AfrE1wQ8CQvmNkgTepY6rYcLY8DnFjg2YF+sXliUQc9XNoZUFgqF7ZixpVSV8oxJK/JG0/3/WJ4
6eu61UJamlHRmjYVLV7F4JjQrAS3eNuwOBb46GZsNHafy0HrDmhO4GkwLEYMwCAEAGwASjHKkanL
cVgMvQR6xBQePMwAoe+ylbBwL/ivyRAkA66NuPSQGZCBUF1RudC244ECPEHtR2n/4oplBReTN/ZZ
3cbPrbKiHlc5CfYb5pcwpenGYfjtEyl0JwuHvICWxQbpMDugneGQYw7FBWZ2KqceYiX70OfB1FYV
XlDMM6nQcKtgNkaylhao24uzWshHNvhhmXF3Zwtm2KhLENNwgvja1Jhid5EPjxyD120+vAP0L3jE
74nWXUnM1XvC/j8QdQ4j5WGLHRWUEi/8iMiz9Tdnwz+hZIQ6gPucRglAPNczbZJu9Gbm3GBysoy+
bEm+MisJp8VRNdqje/zMwOOH727hMRnXwiG0SU6ZGrMMpmnssrm32bSHjNJ0CjN0OzXCmoxWm9n4
Vuf2k08rRz/eyCLfWr234rTR/LD6geAQtXgNooJoKrj2xKR0G3TfYZ/pCeikt5I707BR62M3IZlI
BU/4FVdECerxCEHyB6W7BbP3B/HTkWZ8fg87QW+O1aD/Rkwcl8GHHjDNF69uMe7M24PtwPJbvsV1
TFMr/tqGXztMUO7e4OHq65oDwO5A4T30ING1Kv7rNClCoAXvutaSb+/mFOE5hgwbX/5MhJtWw6+9
lj9nwAw1DzHA/WVTPw2ESngMkUxgCxZi0oBT94uNnnlX7ezZH/GFsnWnhf0MdhV8aMM9TPUN44kT
NAwZGGIfGuoQjin9W1RA2AfcL8i9xBdByt3Dik1/Wmzbc33QcToZP421DV0c3eBjxXGAHi9puJcV
Mo+46l5xYZtSL4+1pIIBAI9yYTKehWGE0U3LLYEod4edlhymzZGOj0KNGmcEndga8Jd1b1gNwZdq
29/p5+uwveNR+HIPhQc4Mv5cAyC1Gk/Z3EIxshwgBAtasOzPktNwGVF0yVSlza+bEz9cw4dLqQJw
2O/4xqtPdFh+gDpUE9gKDG6zz/AVxees6u0R9hFMeuldsXZCoEUr5X+G9SCPAcy9xrYTA51wShr2
ZWeWOFHW3u9V8szwlegMYqIMYT3POv0OZFJtd6Loth8EraiWUtjPgQT8lf5lXAfnvo7EDZbsrd+i
oR0WnmSAGPMTbayUz+hRKYnaCDa0OQzTpODvXRVOhUlDt3j8gl9kroI1AVTsFyRx/+0YETkFCA2d
xu4Z45MQfrATMWxMUvCOwhGJXxLi2oqerEL5ARr8Xh1/di8XvYh7YwExsdFN69DDOhKz/+TmrPEe
cFFgkvoYz3t/lQ3hAcI8yqZAs+f8wCSejz9JbuOgwMfHzdY3WH/Y8SR52OSXTq9EQ4IdlAU15sym
ucjkAK9ddtaDx9bHJW1hpSGeJ+LZ4II+YOJUwwzOqSb6uCunt+kbz8T9Ih/dp8Z8j4C/07t3SWRl
6Gxi23dEfpA8hvBMYWgAF1VDNcY9z7uFTefmNbNDkK+xXOZ77wH/Z7kt7Era9PMDK4LOseztrT8c
Pi7WJ+LoYInncGQlJIs9o/Q08eUBajkCwewZdYnxEjjVuM1abvbLYDBQIvE5QX/594X3rtM0m4mR
6NYV1eHdyeMKbtHdLUIzMcf4HxTMJfi0GFoEl+AzzJ/w0tqOSlRKJ9QZIG1aaiCIpdh6zoFPD3u7
DJrhIzKSGzjfkIlWEYLJ7R1WX559XODP3L7N23x0KOhRHTyDNjEyZiguMNGY1DpXR8fZP7iP8Z4K
bkD6UHjwb3gJSv3dNZgG539G//inRkv233fUIFSMWD2Sc0wn75dJwVyARUsrYRfzfaDY9/gDGbrX
GM7b6NsHYoIiucAHFge/4POq3MByXMBSB5dI9mNjgOzIqacSfazga6NgxfUl29ePBYvkhBGvFjHt
zEFeHAOhJ+sVbwo8ZPqNxcMtUL3CUzg7EkN8j/ep8s9JozHcpzIoFg43KcgF8cDj3pylZCYfu2xZ
63Yfi44FgCoXsnco7PvDLXva5NHDwQx++nbvVhKiXDviG9IGojxZ6lqL3ntnrrCs8Us/ewUEXB5P
B6tOysSDuIGKUgo66wo62QOnDlIXzFgJDzAHfYWBBqZ1S7vyHvPKo8BfMpsHp0bgrW2MTQOSBTzu
kw+r6EzkzlYvPLWLqLt79CoIQygTOK5Vxpocp4h5UCpiagmnpls6nXEbGLYz7M7MYHheIjMYudNp
6b6BKQkgoxS9tHgIFdglyAnNa7Scf1ZaABDEM4zwXBxTYA3iRsAjB0cGhQYzLPYCvwE6zfEf5AeH
tcZLXZl2MpqzjUUr+eAuruFUq88hnQTnLcid2TPT7XYQE88BBI6NETUMfnoou6C9QRR15OCUHDmA
lVe8Pa3K7k8g+knlcPtGZvKkYHn6iE7wFucUtQix8ucEmrBRe3fehNpfBnevCC+srN1RtcSgpSEy
IYNt9O9GShRk/+jhmskx/kYcokPxwK09MTDqcfPezqmHnEf1FEyP5DeMbIQFiIJ4ithnREjXRC5S
zB9t65g1hk1PznS1r49uyIDlpOzwSOKk44rpmPyTGRfpiMzvETJ2Mdby5b8kdXcPIwef5B8CCqyL
Lh33PVCmAkOvMxbZVBrgpaQrhiKf5E8cQU6FykoIILUgyno6Hik5pXgTlBAjwoNjYHMlQ35eW/zE
JA6Vag6R5xia03IutTY2P9ixcEfxG1oGX1+eIQzFI3QMaL9pdmB68alEenydPb3LRIxveA6UCFVT
+Ee/4Qjl/xCp3RNmFKeAQYKLq+bG4BvQ9TiGfwxFCMW422U3C+u1ODnJXyOGWHtkMp/fX//BRh/Z
+RlDnBYyDDlj8swcHkgG0GdLK9/8fcdX70XqV8u+hxIbUPUuaQPbpLb3dStkQu0AZgG7VOWfkYVA
meew9KH2k5hmgqGjxHQBsRzYZqRYEdSN1QvZYkio9lEzULu3pvMa6nEVaa4e3wfPcB/wltx3bGIZ
3fA//L7jK33DornGBIvvIiDNiL6TqveZyDuSP1f4Lo1loXuN6B2qzlncZKKaqPamU8fyHWWPOiJT
UTxJ8to9jBDi8YeypuSX5L5dBwqbDIEe3juUr2toXt5hxYqDTIm8Hc0SSi+iFHw4/ivOU5LkakYV
khGfY5l7oRQgvbzXhiM0b2R3Ist+f+CZSCwk7FSEuR37jgjigcySaTn2G7KhX1fQB3uSIfYmLY07
y6atdnUkNie3s6ooF9vedXCSZLs7niiRuIo1Z08HHd3D8qlm8bqyR8MAiUJ3OBqNrt7Ddt2DfD8f
mJ23bcU+crSGy8pkTkOcT1wQpECHJMMjaXFKSsH0hkXlnQUOqYjGHLkhHntiOkVurxhEkyPK2BhT
XNSVEW5seAOARPZxjYakMhL8mJqja/SID6OKW2YFBkFtBPUNV4MXzR88utDfEnkMc6jcL4LGGTWO
pZCVZ1SU1G2Y/IyQHCo3zBL29uJHIpCmCBtYQDnBdr0zAlstOIIi3HGjkDiR6wIjLEYRQ9olFNV0
OhdcGDGOnUpMl9bl+2ifLv17QltOUCum4Vja8QWs8UCwEVrzKEsg8pdOC+cGX2JcGbMSS3ZeMPb3
j0O5EkrwZJzCiFDMHdpcKmmOl76gbyYuQIKgYS8SCtses+/JdSdx76f4jenAA/lJwcQLg29QXb4N
bYMQfuRXBhMOOz7xB8VT7x8uLdswd4YB5L83JMpxQc+uFPXSp3Py0uPIL24F7BJ2HX7chgzmnskD
xfKB32CYuEneGDQhQedbz9RCYnsnCkXZGaXwe3FkU7035514zZWnLHhFN+dlFxSElSvF6NPh9KGq
pshiCfESnEhYIRDGQEX2Tb84XakZvTtF05H944qrjrjtiSZr3kGW2fSW/RcBh/I6coRN2dDpplRP
ComO+LQBr1tj3KnZwA4ICUWPKNs/zyCubExBZ9UEDRV1e42n2NORc6Yxxt2POplpBsrRu0donbNu
8745rah6qGF//n9M3aYQ0XgzJFY577CB7JPKCj0b/a0rz8mhK2GPD4Resmc+KVQ+/NAatf8/48Qv
d13sDyXNnuMCgEQEJPIcQJ/jVF1PcXtNU3AQCO7SXiMGlkZWhqcLUAqwaxklC5QvT5o0ZULawqea
jRgBVu1QEeEmZEEMHu1qKxAJYIX5+MN/JNI9NND3SzihqPWQJyK3OjpwusSrqMckzn2GTEGhVGns
YJi6cH7y63dtYcFY6MhQ0tsaB66cBeKrpmCK+KX2VTAXk5smp6cQ+OQ75Frxp6wDFLCWOmI8ZY7e
4LCEOyEdX0r4Rw+cmBDpxqjg3z6eJOkKeitwPcACMwTgaZYfH/vsAr+poNkdGOJYEtsHcZIEV/oG
sFo4T1msXA/5LVaKHY4lJdpTT3DPBoPB2xvIl7mFUnSKAcjcX2K0E0kLd3cwL6NgH2LSVvP+NXq4
5rrFISalppj5XcNlX5YhIwLQ1WwFQk+gLMFDwnWytLUA3c2IzJdITKOakQ5NGHX8UL5m9D+gG8Jt
xeWakG18pnbkeQl3XT6pYEDCamF2yHMpjGeWCyaVRC7BZTyMCEOiIQcg+vpIWGfCqpBrreN1KuuL
ByVuLDSgWxAFvv5kVi9P29cvUdM67NSGC0O2PNBO4J3sf9MObRqvENEYRvSkmMVUPEl3VuyHCyMP
0u2HbPBwcD/lXr4ddfbaSasxOPSaXoEtJN73PEXt9fztxXFn9J6dqa6pwX/VwsO9TOTpxKIcG0R5
l3TzIWugPx3whtgq7DV+y1KtQJZiO5A3Dqwi+8cypm3P9lOdh1CscmV3EbMfsZURRz35b4H2OsCF
Z5+v81zQL3DS/Dt8aCc5MGR7ATeRJ1iF7CQGIOSRTh+BnCOt3n5KcfdbLfLSJq68Dbc9F6saLHDY
6kg85LfEKBa/e6O6sI7+dP63gNvNPA3ZmzDVFfwpZNok/C2RCBIeLHEDKouWfZMjBf8GjgtxEGj0
RJtlprBAhNTODwnz58axIha+TKeoAVnzMpOWVwY3AGaW6GXlN4URrvZpUMN8+sTLKGdUKIaqZVaD
Sn2d9q4iEL7jN8xxKyd3WkZ4/GNxeriMCz/O809HJ4ZdEx6SjEkOA4kU/v+FxVrl60k0svwuYyzu
IC6XEM7pyplR7dsuhjKTAjLSDkqzzCBmjFKCksbp6OnBCG7G0TFL/rX19YkAPkS3fmmPFMocpOSS
e27/22iunk3fR4fvluzlmGFUOJpG/FPZ9Xp8paQCRDx92VLVTQ/4U1Djoa9GncANGYgRysHGssul
BHI27GV2EIDGQmqAhsIUGKMA7DDE5aKTInys0cxKUHwLLrsZSxI8PxYcyFl9ix8A+lKqpuQ2/TDs
mV4V1+E1mj3tZ7MBcmmJA8F3sKkcjV1LIFeHv/xtYcqj46z7hWpnZPA9iM1q4P3CQDKkfQ1MChc4
vbKlf8DVqFrCcgXrF7uSAJg/aaRIzrpXsQ+njeI/G72tdEpQb8RrtyX56BRL50islmEmTKU2uXjl
SI6OX18RiXDKpEzq5wsoCJZsfWLHCwtugycRwDwjbCoiEAu/M2AjgT1CycN3PJOQtoGDB0EdgDJO
VFBQMsIHZISRWwD1ByofpuSgvyU8EH5q3JqSAUF19IGGTvFjEzZhh2Sd+n38gi4MJSCq61I+8bgQ
FcLQlIXFzBIyJCcRgjNg39qVIWavE6mTxoygQGxAWsLOZLHbjydWE4VH/hQqF0A9LPSsCRO6UWS7
02XwsKZvzzUFXDrHsXsN5/esxW3ATcK97elOQNk4sIZizmT28fyZJDO7V5RWseQP3lk9KqPrvBPA
LfaWRHv92MXTZffzdks2pdGz5ZNGiKw6dybdhI5eoB33jO7Mq6CD8BkeDHoNQck19DEsjtkCNJnb
LecsaFikL60X3crF/f4dYNt5p+iwOPfLbTGqV8dRRTbttjmtxk/yaXiY4YXRgALTKPYYg8pInR5H
Qd09SakOLIikDNIsIKQnNh+ijWI7mciapP/HqiUXb7tE2ggk+rQKDSZrPLMF7NYXvfROWaN0BRIb
NaPvDBJu8UdGw5p4ByhXXgnqua7W6gINqvjL3XZ7YMYy3A+WQ239pAdkUveckGxEUoz6BxNYnXyp
8HZXOHYZNANjBiO9WbHf7p1Wj/OFvBlAfVDr3XKmF5Y6K7gqjJGBgSZ7PB4hwZmSEmMS8QDYB9L7
TfXs2/vCvdcRtS4FaD4mLczXH7TPecRg8ekUhDWZqxbNQmP6DTECRJ4WGlDvgEWXw4oHcg0JFhw8
0IdK/7gTg8A2fE4YOb4ZGnNzIOgXkqPGCzHTtQsaw+N6RhSGKOJCJFjOR8Wk7bb6zLV5a1Cs1LTO
gW32ukNDVVBs1BZpEiLOqLGBcpjRwmoYQfXCM/PETltBD2h4BB6g1Tx3P16T+Ss8c6jN8ZI6EtM1
Zl9cllnRvRJuzAaTgIlU3QvHWo5fUaYOIDvmCeqcR/dJmBU581tlitiHg2uxb9ifqT6vyMV7WyqG
fwgHBveDo2/wXg1ILJqRD9P08geRfzgouVj7XLVAZ38riX/pvUsXHRuxcAZTH2z8Pr6enhW79baP
UM9pGLE7mT+hI31ciMadBWIXRuGvWT6p1vfoVtuqT2QFH5YctjuPYwXL7e7mE8we4MqMWjcHfU6D
TpOkaInckJiOG9lbvfuu2WsNlHC5ZbHyF2gZcp8YDSB/w233QocC7ZDGY0f+B4YvsYYREIrxI+qT
1+AWsVMlefzBKP2ewpI5T/DzbPVhB07KvUvUB5SOP8jeFSAThJp4ySAQESgeDuj4/A+2q8v0Su8k
wUCEDOP/WYZfntpR8WfEWl872R/EZ+LlxeRzGZopoSUA0u0DLWR7U5pOm2RB5HNgjjcfdOuE8Czl
LnFvOqGCVSP40dGvUC+SLrg+Zdxf6O7DWmSJjX5Bm9Cx24rfwpuWkTmQpqQf46MTQm59oICBhp3s
nxG5SimDzbcMYj/T9G3ghwXZDsYKo16IS/3Vp+1qTr3lmd6m2FCfuoPOSNVsc7bAxBT5yqiL2amt
plxUossIijmORp3V3lp28a/qkuLmnxmYI6Tp2Oy9WqzFTK2hsRewGV7kEQzbzJjIZF2/Ixw34xxu
7t/9r4qx8n+PyWrrdua09kxi3FOX1LReFbPcCwoSHFspZWGClPaB9rRiY0SmhveW4pjekWLlGCkp
tKu1TtDrY46ajYGgOTqwJ3BwDe5/n2nuPghIe+L1VLumd2tD/zpO+FM1KolLuQyOKeJrJvlHh1FO
q7tERcHraSMlRI32hlWPCyY7CrBCKU4Q/L+8xube4zw8OG8YQwmXkhF6q2vMir82DihEqrGQHv+x
dGZLimJbGH4iI2QSuGUenGe5IZxSUFERBPHpz7erT3RHVXVlZ6Ype1hr/ZNpVZn9+TOPpgcS0ZFA
zlajnoM8h5c2TE7ZzogtVGKsR0YDthuLQphVMnbFrZvbbCjvnzOQ4HQKgwJi2SC8b0DNVmD2Y+0k
k6PE1Id7PrNMhU1nVTQrAa+6P68iZYm68tdalBpXMfO5R2npEnWfvH3sYH1uoiug48mw71vOtXqb
j3+mOIE4hzrcsrFtPXJgsfO+XHZJb/ECxvjE11XJIJh5C69RsylK9OXtkNIbIqDhMUy+pvUxGKwK
LYdxrqDDHX/LHB3kz2oYUPBTbFWMgjI35fLm+8te7UukW3wcsw2eV4/7qjr8dhyZP2XelA7OwS+K
pj8JgQoHowHrnp+n57VQL2tfv7gaDntU+UxdSaR+oUjDmgLaL5X2+TfS1gOOUUAlkPHtAwLqC7KI
XWPDfnqcPwS7WDL74NxF7R9PSpftlGwVMmP2OB5rjKVxpCEtEYLhyyYa8po5VKkqDk772xfI0yVQ
ZQX6r3C+lZCfoHTyOFFtNYsugSxfgYmv36yvaq0y6/YuMVoC/CE19gqS1YNxwcj8Vzk1/9ZBfz+g
0KUdoVrFgA1vGq5SSJ2EpYIIcgAVqHdn78KG2dzum9MbTjB4JjrXEx96cmRVMSa6wruP++3NWQY3
B6c9fIM0Z4DiCE0Kt1lICDphEdXsviMTYgPJVbi3i+iwmXn4psJekX72+Il+i59CJnK17nBc4XvP
mnDwV64fNAHtHGPkf/k80P64qCGBcUy8ZVRsGDtQBICX6Ph9wBmCpoJ2kT4CdiXmNAQSsMLw8kVm
grLX0gCUNqi1X1hr2wrBgSeDmdNZXVU4Ii7ViQz0+AfjjDwFEFBGKesO0zGa6crTMpdHzkrrfna/
tHUk27ewV84wWcGTb4Crdv5H80t66sSgmcQlfawvqujG6JLjaoBW8rI3MDBif2Q+br+sUfcyb/eQ
Mlp4ljPsDb9LrJZuwrT1XGPUmLSjDqbYa/kpEYpLH1uocPciSYPNf588I0h4xlqSyXJq0M+xbR+2
uoPRLF+x4kQx6baMw1Knz218aplMzL+b3MVifMQmJ8/O4Vtnx/6oORHFWMEaZvL1RPojIZq8BOq6
Gaq2vqE6jzA2XTyc6+mODKgG6jxh6pY5gihXldQa/9BJL1AsNEpIntZlAEm549rlJUcGmx2Q2SaA
zMQe8hI8ht8jOcdThQRtRDCHAXZuaPhV9zWVgg6FCCkpgYSHVs+uznl8P8HC06GoTzR+cAA33owR
5Q65ievHEINN+DyjCzBSG3CCzngAcPCCzH1ExljGzveyR6Z0xy6aHOQFDGsPjRu0PkuHEULS8KHH
H+3PkTYdIRQn4hBo7kt9B/oSXHFTPBgOML+64AOzj+DUwB5HG6Qy9sJyitxG6z2tTy39y7+TQedL
jH8UKSVURBwLOl/bFQcZDSWp7CtqHyaqcoWHMc0vlTfkWG6uy9PvcHDKUaU4nC4DPzvJmE+zC8QF
rCLw+/jUhAOaDIBqNBFOA9jMh7Fm4xCtAv5cUj/jXwYS90ajx30nTTg3P51zU0fmCaKm/UpuPKoq
gF9BXKQa31lqCcP3YlN79VBHGWoOq6ghVpPI44gLb24ubvv+rN4+199Y3ZnuIy4p/yiYKAyMWTPk
eaERi2knxpe54WfM+fAYCC8Y1B4/BN5LwTu+x+myT0SVZcLfD+oDTIcJJysGBkcYoI40LzE3nNZk
xRKuEJDyG7Rr9c+EIFrTsJdjJhSMwX/EDwgnuN64xuWTu4qDDQeiGC0K1RS6HoWhGlbNTj6S5u/g
saHGkWI96EZ53CZXDHf7PK14sPsKr+IBF4F13fW2ojt7UUpB/9WDHHHRC477imsz3SED+mGm4LRT
M3nsu222fiJBdtWT6WJCQ2F1O18HkaC2Y2606aOcIljxsMzRclo5Y4GcXszKQfmLmbZpsNUkYKfl
Gx8YbY7yhLsUghyBlIQqATemw2pH5NX7cFmZRBEAHPqXo0CpqmERmsmXt2pYgc5g3wenJXXedBED
G40Br1UoFPTgmdDUJrek4aqnghZRQxnB5M6A1paRpsXBYsIYTz3evJeC23NKlQQbCKr9EGopC0ti
VkO/2lVW3dgXWgk8oY1A6o8/Eq6uEK/vgfKNGxCWb0w9IyGjgsfznnW4Li+pcZnGO4/axXu9Fd1r
gEWGKKPTUYOXk2Bg4S5Sn15TIdSyuHlkjjOKo8aBGouBNWTPvn2HBYZxlXC3TH5YGpgwvz4E/nG4
0FVGLFFB504m8zMqd/TuxKFB9c9H+AbnwmdlUvIYmuXjJLJZEza6ckv+GehTqam+OBx+U2kRaw5M
2A+VZRwPfHwNGid5nLjoOYgAAHHnwwwq4EgSLMKcbYmtxRTpK6+ZOe22WaqribzmIcON0JkVUSJH
n2qIWXr5w0PYJHT+eFlzqQ+SApEgNyiWTFusw/4Y38RbTQ/Y64l3YwVY+ZyrhIlrfzThQIWDOcIV
hcdweCAxORRzCJMTTkWMn61qTrRVcNBgjn+YQJd2Akc5uYaQRPGaaOfwTaC/EsCMNozQJcHDF+JV
NAm8ESbtPoCO0M8d7vysqhS2Beyw/h63BKpT2ySg4uEaEEgU+yXzirnNyFUPKbGuISVbTP+pcD10
9hYpKF4EsbFa4/xQh7hlccHGcMtM1hXss+0ItmX8QaNEqbLmYPlNhJgfXiqWE5CLKdzXnz0eV2U0
0Q7wItEzxJjrMAoQFlvdn+zDsMP2ipnhlSJrWuz1LWtTCCh5DE4xhtWMr2eBsQCsk3+5FRyVGKVM
qA0MAlksFh7a3C+zrSv0D+ZYD+4FXgifhcZ9rXNNbx9YEoiVxncRiAPSEVNQ/gZ/CY8HqA+ZMLtV
vEl5kIywDRVlGgcgGqM13xpWPtEY1VrQqOtQXX/NwGOKAqztFfsR34vwB4jPgZFgqbHWh1ebcFAW
gBR2PuYs7yMr5SOMp+C5T4TXAujBklmAajgdDvvMlwZgWOaGiA0hxeHkejLsws0bB7mdAJCkuyMS
+Y6PDWcSEk6R74ROZyXGalLPIeNGstI1tVxexrKra24Gb0v2QaLooOw7sxY2Gnv1W47qF/oqc/8T
Oe2YGHDQY9e+bzU8Fso9FHphnr2N9crv60JZqi9UZHvd5N2HaPMaDVKsPO7ZHOnc21P04OPmpS13
WEUTcj4YZdhVUoPp4AEPc4+RbOuUfzLzLNwetBNY7nyQYu94haO7ZvXwONT1/dQMzWNCUjtyC6fH
sfz4Zx/xZF5Jm44I4xPNiCfnU7DgQtlL0xUeCDEFsLRj7PQSJtuwr6TD8pB44vRJtZjRj8afH0PG
RB9x5PCQHIU9hEPH2rn1hXCEKobjAIWWDVPVQyc92gqLH7pSzMX+8WHJ9+KRMSHu7Ng7QGWFDS3I
9OyF3LC3lMbspgEOuwey2H3kIDjb/6DGU9MhvYbSWbCaOBjKzkLT9eMFJQklweEdJuI8zDgct+0t
YA7dQKnzRu+t2BsjHLuEqpUrJllqAaxngBFVzFTZ0IfbPeJVpiuubkGS9eC4/jblatmtFOLAEJZK
riBfiyS45IvSITtRdnzxO0RMe4kn8s06UA32R0zoxwn+QluxvXBJo2iL8bkoz6S9MeO8YjUnwtce
8PPrMPlSC9oTwFIhzhPJNcsDP3lps3bFymGZmZxkzWIi/IqzCi/hYpzQNSWmxSFb7kmpVxxpiceH
42xZDKl7WvOW0EMRsY2/TA+TM/slDAs5Rr9HYREEDYkSR0xBGZiVKOnuO7iuXLQgEu9drtt9+gtF
qLm5ZLjXYFajXyM2yOFMU0yeAF+bM6Y50uYL9SO04L0Auq5LXhvcYCYnfXcQ6daz4kd4rnX8H2A7
X5diJ3z/2Rvjc8Zlg5jTI05llrqxEkJbGsxQsePYJogCvDcZ5nRiRJKzn8T1yFZjAD2GJqp6YNri
ukur4e0Wpa9j28AzUJt/mfcbpvLBLO7m8SzHrnIEssDsX0gxRtSEVHwxjRUm3gvsToEh/k6nlxNz
OE5g4QjHmpG24Nd/cCpiIZp4kUqAv5aXUGizmrbvI733Fq8+Z4RZyeVtj4hjp/mrnq60fHjaATuG
BiIPplpMjcKWo6b+HlKk+KeGmhkxJh5d5fmf7pyEQeTVHOBa3LGEnolOCcBxTorC4j4pvzYJBibS
De5+3c3PiLsh7r7nXGmm5t7vw0ZDc9OmY+Q7PBN6PFPIZDmF0XSxgkNK45hcT9p7xEXskUk5RtrD
95iikl5zCyOBmQuG/fjAYIQ1uFqW9nvyNpiUcBhS9bWiZtLGejXNPidKtbmxI0l0g9rxF/UO/buL
WlwRi1TnwFc2y9vKP/cXR2UGWSpMOfasls4EKhAHLTRRJbkeNOZoGgDd/VBsVYBULHydm+m/BX5s
Rvu87/GH3XCDSNvD+gAxMPYAYk07Kj5aIUwSsmKFnoXSG6P/EzYipd887BP2Q9gHkGONOXjJhcs4
Nce6nUf//CuI7hIOFAmN9VelzfJ4wxnrQGbAMHxD5bpLroS8w/rOOLuyIw3s90SBp3u0sDmwYrf5
3YZfbnM2xqtyEmZnnFkQNTW6ZrU/GqkEAD1JsGG4zsRAcfEQCLfYonMgC1duf/kifw0K+i1mYpak
M3HQjTr8NmCEAAWSpcnSaVdLLqoMcaCVMXy0e/PztbLT3C/6JERwdSFHEGoECM2wSn5BQbTVjWvu
5fU0cMjv8n5SSIvsrxMuf1TYQkl9CYy/PIBWzxQOyyzZFiYIIuKEfQ9/xYSW49I6HwQOVNqw5cE4
uUlfHh45zxUDRggIiwIXAEBKkczmUevTyD2jItBIBxV49I/YW2rIW/KaCK/FecMKYazh8vHxe8rU
g3EJLVEyiBBNILbmpfH0rG0czwRdKz5JU1Ghsklxygmx+RmceqguJh6mlHAd5mYF6TCFBYp5R8jc
BgC2mlX+BCNNcyPgUDrnCh8GCuop8XKYVqINIfTMfS0FSnJ4Lw5bJw4EL0rkN2ERlY+z6Wu4HSCV
+nYebeDPe118Rxg6gszvxQEpisMlXh2vIeldfED8Pzzk95A/PcJW8qk9RJLDc01cxl9v8c+qjrr/
T/V/Xr6vGY97/MJEhY4O4QyEO1xGZYEPcNnccbgXSarxKHCADGOEYR78hZJ3Htcgz3MAMPFVC/C1
w3hE/GdqB14sjigKMX7jmhKOJ6lhTyhbeaocASNqeibJgh6C2gRbuBEOnx52iHxWXLmO17OFiwnV
lTCYTCaYnC3n4Vy3zzzyASKH8zlcLkfYPApuKHwIZn2USlzSPF4K3QuIJLMRwew5orLF14KMlxcb
bAsjBox+MIE+AcKjz76Fq/jZWqHEDNEahOpC8h9BXQDsU0wjjybIVp9D0eJAxM9UBfRGNyS03gJi
bETsTFayesHCydu0zsbSxLed3Dro0dmfuS9amAB8BQZ6LMsE+v9jIcwuxIT8oMTvhSBKvBYiK5Wb
mUqGgd+D8h+jQ06qn0EH/BTUKls+M7xinM8QUPAsPdXy/ZDqEK0acDxf9eVVI+mAPvaOlh5bvo3o
SKtZBqf3xHCUHhKqhY0LmBOzXEXqgPA+c/7iNTwWC2XPZWZdD3Ped0hZsefl9ll4F/xYhh4dCys3
xunGow6aWy7xegReitSbm09n9j5AXojzRIcDVbrq+b0j04ChOjM1mi2OpQuTSYBNFqLT3xeIIruV
wJXz1f1qq30PKkTfLVQHfcdRZUZJ1+bhaJHBSLIAmjyxw4R18vvu1W+WfuKhgy+2jQ3n92rAy9A5
C5n64LISmP63cH7QeLsKWg9O2MO8sIeKZr0Kv+rR2th9JFguuYSCmW4WAWT101xI6l0BVZO16jWM
w7kBT2DJgBav7j++9W5fAr3W4/ELmvAeylQ9k+m3bUyX7C6uYL0lnbV4R3YxZZbqKFjWsznRJ5C+
13npd5x1IukQ9w554F6L8Jw3s+sjyO1BGkCLgWALd5jix9I5KjKNmqsdScE8Z0QJZ/74tUsYrdyR
y32vH6hwT00szVzZCH5u2ove+8sU8UT54V1QIBmvd92wDU30ItDVSrah3UN75yujWxUVr9nQxEuB
EYOdLmu+M8Zo/d0jrrwNoUugRw4THyC7JrX76lRIBYjqaRlkUIwsWlgHn/j0apaGvS5dY/Tmx1ST
q30V5AJx1+H1vG9nZgDEhmFm9XchKYMiS3iqHmhEnmR3vkMyw+mcEPFAUxMV3qUQeb0imH5O48ik
WVhSbHm4ljZlfKVB5T7w/q4U+G2b4d6OJCweGHLY8Cxa6zqq4joNbnBWT4ClveUzJm3oPgh6BmOe
hlv1yYzwg99vSVfYwG8ZiBbI8E0MFiYQKv9xPtOd2lJRL68plwdaa5i+wacf0KrIKI4oc2u0Xf+A
DYwoKqAlpmpflGH2ExUhgj2cmGvncT0gfLm799ovQeKefz8GoTm9uygsaUEPRFyHvuY+H5Pe3T3i
WUDzcVkbDaJhWfW0iY4SW456+Sqro+6zz0Jcs3L65LTEuIVj7mU1KF93SETgIkFmw6tfDb7+j8Tw
m4fXvm14Cqzcp8jOCIp1yfhQGB1/nWvt9umf270qRwpQIIxw3ZERjz38WhmKnEAeNKCUEZrlLE8X
uDWNwbwYxVzqA9fP5WffcDkiRxF2EyaLt0Q7vqFeIQQjElKFbCAm4jSFjxBaWGvy+C+E09m9RQvB
wixk711t+6nb5ztVxI1AMrpu7jVGhUV16FfDKzEmxZ9URZfqUP6pHayWp+z2KgnIIsjBoOGrXhqv
V5pOzdFyf9CQQD2ocYt8LnX2tlHm9u25Zs3J5J4inrrVtX9V7l6/P5NMLABYKpQs0puBTIoO/Tt+
pEl98555qDFRkxbio9du+q1fboFf/RODL7lsHOONGC+bVtwLenocrCoJs/PL6v0JtfSoZbr77dF7
yGO1HUqX40//klrGxLhAKpZDVatgyPXg14PI5L42CCUCKpqOsYWs1UPt0ff4CgyC5Yl2nz95Qvds
zUS37G0H/dWPq6mFO65lHuJwmste6xuVNYtrkGlMQhrm/Z+A/9Db6EPhkC2benfPjvkLQTd+t+o7
LsrFnR4rf+FaoYwb9JNvphs9sPF5Kk+yJmhrgJMvRyX5JB+vRUpm3a4RsZul6pkl13jLi8UxigIE
fJP2ClhjAOnOaWjjiMNhUixKek5WG2E+lvPKEFMw4ewX+rnNUDeqhuMUqM42tjsRRUuQMtfinOai
nlKU4xMzsDKg4nKMunGtFZDG1BWzYkLSAOSo8imxqZ16x8EfPwg0hq2G4wSnNeWdXWKx3oG5Z5TJ
SW/OFFiUnzBkYAdAVCj9tEPE8hBtDlmapDQNpW7+uXBzXHZG7ivcyTLpl93hR7khwUoE+smU4EWB
3H79rgl69KQjfn9fgMVgwenDFoNujmpQ1bIJzAFq/GwNztpJOLjJgX77wXLsT2+9UEXHjwagCNMM
uyi4X3IovzlGvvNXf1k+Vr8ifGvR78PZAmKV2tdqnL3jN2Qv0+HXX7Z5xCy63tNtRS/y0V0daNSW
If8N3Aszjre10e9/9xbFDAlroAKeUvikRphMPdLRRz/8om77S93ChDfA8zwqdG0XfaU6JfzOK27G
dnmfv+p9c/vL7Ra1TTW+Sd7tsU+hdajWj2jwR3B/Bi3R17hWBTUcvW9kkHXMhNk0PB0yuG+O6QZu
NmYm+rgHUJjmU3Dpc/H0VPggUMRSLvsP2jzJVetJzwbF4gusJM2HnHWLqFjw0rl6gvsIOLAJge3S
q08tQ21FxydtnqiqhPXhhYB3JO0Oknk16h0TYcjG/AUb2sLHAKpGxWSb4MhUnM53DhbB84ZYINm/
1EZHhMz/FVeI/1mZmJDTQXx52eQfb3pI3AoTNd0MHHdjjsrXTOEIh4o6vEx3e9LIRX/eoaKH0LXa
DW9DZDSltzEka1oqVJl2xlE6CPzeHgVNjfJOpPm8+Vo+bvglPtnRlqM0Hyf0AqH/BSsEPIZzBFGX
usRBdIb2l9L77nxhIiNNMBnH0n3Od3gafDVreC/tzcCiepWczb9ASb04U8pO2btzHMif7Dc8cx7x
ULzgqLYDSIEkOHBj22jM/nltCbmRvxHRyhteWUsN2Q9x4iHY78wlGUyz9QNYSnDPo9KD2hhMv1Z+
hrN7ZErpDPt4WCS7bHzvB3w6ODLDLtWrGZCSwB48OEN1W+q7R+i0w6EFShP6OoN/RrFJRWNs2LtN
BwJnoArqQ0/fyJKTMqXU7Wk/pHOSQbkRStjCrc1FeLFG5yZFw40y8v0vDJNSg8z/jednChQfI7Tz
EyD9QSb5VPJ/9m6MZ9pwBxW3LZ2GtO3xlM9iMKFgprN1KHqoKGR+bWcExIVOrCwGK/xxj+tLhrsE
skFOE4T89DYvTkJOG/kP7B0rTKJEmQIyS2S7hcIsmexkZ6sQuZyje9VXwFyC600bxq0ST4SfMR1D
AOeJtSH6y2XB6USZJQQCL0KFLJmZuSUvuavYLwwwnna9kVhahieEy5eeRcn12nzxrUQsZ4OcYYTA
iAGHPpreqbBFuNo1GXiaraRDU9m2uv8YcMHaX91uEW4vhiysRvPuD8RCndeDPk4NgIIPGunw9g5f
z2lJ/OrzvW05KgbPZRpcWSJlaCxeAJQqxhLM3XpTVQ9emvcaxBpUGWLN7l4hrwdVJF0D1ikBBL/d
NQ/z6wFKXAVBSJnK/fiM+S22c0PXwg+byazjzfX6fBTigztsUspm5nAANqOLPrzcDtcq5rDNR9Ad
6Ky6q6+aaxWRPQKOFQDYj10KHluMTGiiTtnf6s1fg93ABQ82mLquSZZ7tpPNNW0f1Soc1DDvfLgw
HRn3dPdXWqqqdb+/IYY3X1sh4hKKCnE8Nu4PmENwaQi0lkvpM+65cs/iDeeA4AW+Edy8mS/OGqBt
F7qHKaQQiAIQb1m/vzs2edAERSqT7JlcccZiQ6MJegerGwb1E773zeepwv4hS4snB/CXLUhS/Wr+
HXAZXc3d6SPof/PE7AYy6YA3iybtU3vGxfsws8MrWFBcsq/3gQ4BNw3yR8TfZVv64Uv0gtdlmWTx
0BZy5fF2Q8Wl+bPpyPC1ml668VuKJBUZCMGX3lmeTq8MPKHoW/2jOMDQgi8fAX/6e62JzPogNH5Z
xWlFD8OwZiAkm5DzJ9dgfDt2yypMrWyejWme/wYTsTbAFDomYzQWFwWCurAL7pNHgQAEWQgDmiVo
qMjLBdXAGOJqT5u3fbwZfoqzGmTbJxAininYWVvKfO4dvBGE2fxgBtzDYnhKiQ0XGlcjETjw1wYI
GlIH4Gr3gAt9x7aFEWlOjjMiZC9vHWPUQ4Zy8XsLSns8qUU0AMOleR5ow2Z5Y//TVevM0MR8qAIi
+ySf8WNKvfUF/tlLOJKSwAAVUrpR3SP8/INvZWVcYLDz0QsjdBz2ghtiuhgx8RKkkQsaYvE/d1vl
SpjU1SYthMY+LFaiv6d/X8ITxlTfnojAV8Inog8dG1PQe7AtlSXsCDEBh3qGNt4VaWxMV8iHAEMT
U3QQQ6bZneTfNA9ycaMCv0jgao8qpCNh1jv5jG4zTLHYIDdGJPfahmlhvLzMiPj+QgHVHGCksqTP
DOEOV0dTA15WHugxTm/ZhCu+2SyfF2Rt14+lx4xATwRMhL370jCHzyQsztxkOap7pNP69DI5xdpU
+TgXyZJGtf3hrJ1Amj8XkuDFl62HUAfrjc7GmIIhBjOTG2yBLqG1S6M6lBGsTYW4AKdXbARW4+uc
ior5/bGg4UHg84Wx6F+JH3jxiOxuGUHwoFS/9OCf6Spvzx2atzXY3LwKHYSn9iAZZwP7BfxpqepK
4kKSD9pHCMXxkgjHqINf1heNoyOTSvSm7XEUzBIIr9Qg8MAGNZwfzbO1Q+7B++uaMz6jkB2j8/a3
016jwZ5l0Ebo8fH8tw001VCZPERZdxI6jHl+83Kkx2hfoUelPpFsyK/6LiF5BJB11mWx+DYj3jmn
ubp4NWlTOE+WPH8cYcPVDnX0BXzXB20HnBSYxQdEk9Xcm77fQA0yqajfCYhmRh1JRY4VDg/X/XuW
7ss3lCB4gxr0DPfxtYPP4eLw4Yvz4drZkMD1g4R9cwwVQsjfjH2CqVKwMILVgB5axWjHqV5RD/KY
834OB8/o8wLQp49Nx3d7cWNswmrjTX3Y8uHKeB/1ORowtKF6pFz9phf0teT2m1fvRd54chXrUCWu
Y9V0ZDmoGAzRtdP/0F6ATSNXKAJDQM3VuP6XMwWrWL075mVeO5DftCfzOONl0Vmm6B2YcPxMS33Z
l95QTWB563C2Gkglv+n3HeQ6IWQSJw53sR7o1+SJ2FsPDS7y50Rk8FwwryNkVm6cWOxHlmwJQt1w
4FBsaD2o/HbtkZOBfU+9z9JIp6HWLzQyzDsHPlz+u+xgsCvEKGSCFOPR1hh1tphXUo2GFnfaZldS
3fhYqh8SUkNFIKdLgcfiFhjbQXWbCSaU5j/Dnr61fGuUIWdDsTiUz+/N+Tv3j8aCVLNwxwocomDS
R+QxNu5wOKVyHeojdEjYIVCDbsYurqeuYQ2P+gqMyTaWQggvZHW88ZyqV8MKDwdJuK5Ownm+OgM/
Nlgk+/p4jjXOZCmKOywP4/+Ea70798AL+0x7CHVxt7uc0MRtdzeZjkxlInrv+4zjkO5psbCA+bys
zXXdVq4Eh9q6hEP/FZyb2PJ5DyBsY7s1rzdfyxfF2vPoD0WI5ctyN8Ifl7TCPuykKd7lcG4wIewh
idlJEULvQfB2p0sZJ7UPYtQ7y56oJeMPCqJJtfZDxKnCigOX7oe06IwKaL/53f4dU4IkYPWl0Vdg
/H1NZHAUqEzpQ0XKAdFbAwJhGacLUPofW4LmYJQI7YFjJAX1GVBGOpMZwyn8HZjdP/zsQaKIajNr
rp24P5cmMUcsE3sAyysRo2hDPsTlUO3O+SzJy04CRIS9QrvbvBEXMcUiiwWkByay4Y8wRTtA4xSC
Vr4iYO0LTLm6BTTJzClYoDT69hWQCPmPX2EuIug4RsdIaiTSXtRbIJgyF+jXqCeui5M6N+zXkRTD
NYt4nflYM83iy6EKTiaS+qdX5N6iz870rudZGZtLJhyz1s7vFvB5fBqMnbtKAWFdS2smNAVMyKyT
SPmBlvEKvQRnsHqIQzvvstxR4Va8RdhGb3lrD53w9fs6MA+tD8wx/h64CuZGYa3JVbFns+4wIyju
P8um7VYhfSnAFBwLXqreCK8y4ZIIvk9awnb7BtcIInvMshhHhTdbb2HUwIBngqBYAdpNYCm/q+3V
eL/7oMCrXdddcHDF5gK4fv3XC5mgO2Ms+Ifu8OjjZQB2CaPkGYVzf+ry6a6J6HswcfdBBA2NWYml
zhlJPg/Yyb/INWRIbl9ni3fSLiAq27NPcFKmfxdvcXUXYLHSFDkUoUa4jnBlt3atWG3DCABa5z8u
C3Kgeoh5Y4RCgrsPO3USXNpqqsnjkgTCqJ+HchFDMVCvQfEHW4y4yDSG4cHVgez5MlbxhLR/l7ma
SFmiQecXJ8tb4MUfNyM41oN/BLfGtATsYRJBN0nobw9UfnjtwwAdTlolmuCgKIh44MylwbylN2HN
S/gzPCdsD5byI59L6QSdAU0yS4741llnsw5Zf2RCUXFxx7zQvvCPTLiR2DeCmwDTCGQVlsHx3lgw
NyA5aa/lFRTSM6CeO7/t4DLKus33utJL3K2fE54d0RJKA2aIc1q1mlOAogDTnlEd/B5Bps9yhHyE
kdGvzH2f2phjokfPqcmcZaC17lzI3EFvfo3jc3rp80FLQUvlgvPs3VGRL3pUNhSPyAoAmQFBciA1
IcCCyFYsMkaocFm9R+ZUf7RneGvBOq9xEWMWPyPXyCdfswctSYRJAbLSPoi0nk6YD97eICHFvFBm
TzgXsImY+agYAbwhJuofDFTxLnUH6qx82yV3z2D97MIn4RGQ68LnrB0Jb9iIwglhOkrdM877jyeI
0Lk2lsZUbbBMjPSUStzMyLZRm0BLEfqTeVGpzuOyY55/3/ZcZuz/pjooJ+bMoFo/Q3LdOVRcftta
F478Tw0O8eCwfToC5NHn51fgWjvSmVpsAIT6nZ5/zpgFKllllQ8aRo1+AFBBXgzQ0kEztTcFw2A0
wf9Uzrflvh2OaQ1bZ2dsU6uY7qO+tbgs2PuLPvG+YBwXm/QJ0H13TEs5M4Ay2Fs7IV4vqJmdByBj
ud5l8/zkDryIusruTO+vv/lsuhSvacg+OgQ55+99czO3xe0+EqmbwYIiJbXli7V+Bp3PEcePMHwd
2aEKvQtYicOossUFiwSnxxnwDmECxox0a1bpRWORCPqoPNTQ/KDhXv/ZY/3r1LNocHgnIokKgIug
nUPUsIdTDwho9Zoxu559Ddx0Hk9/9eD8OhG3fGvgH1p2SnVtpW9HxbbFxfPiCWrTQY/3xsVprz6t
HdG/IrFlKCHZa53inlwrFMIDuFxuRfuCQeH5euNG02eFLHKEERtgoiEgK2UQM+O8RcYFJxPqF4C3
i+P31r6vAVOntfPVZ6mwjs5pC9kdKHfmQts4X9KR5tTuLLmevZx8ZrrHOQ1kjC8rUqn477FqOXkh
9/pADMn2DuMEbozitE/g49/wtYRR+KY6dwjgFgMLDusft9yIclxI3f7lCoJAgJwSWlbQT2w5SATW
Lsw84RCMD2UCLOcuM+9rzXO/H/ruLkL3unicg98oIlYWfoSPLFTA7fcJhOEnxKGc0x7cPWKm5vrG
UCBz1w6TLFxW7r2hNCs4YHhf6NGM8JNbm4/XTe5xdrhDu4ZkQduKUDMA4MRhw3RyVIGuHiyFiXIa
WvfSr2j1bOk7NJy2h/zN/elAhj3h6EYrR0MPJ+6Ui0R0oanFEAqfsT54lP2MC9P5TVsmMs5Ma9zT
rVnDzqviWbcR7kRsQMVZYFESAOdh54C7ylj4l8Durq2/mTBq6f7FR2nLZvfYZjgAIu9f36cwt+0t
VYZShtrXezwmtRkhKlGwsAX0oIcUGR0j1WVYzXSHSYM1fzYBux+nHcHn5YJE6VqtChdBwJ3sMYm/
yi0hYlXgfdZLkTtBQB9dqJvkAUMA3CMxBq7WdKQyBKOtCNmYfuHuowIKDvxfbzh9tWJ/a1/BPKmi
hmJ+ZElTBrwSWypL2pJ7jstwBpFBHq1va2qovz6eu9AETgzgk5xChQ1qixedQiWvNpLsyjdkbAiZ
kOySlsNLsX/vaPJdIp52MSOVxBoT+fAU7UADAgegZlrwBRDfi+NRREYwmlxWM4V3AQQcplJuoSFL
4JsAD58SZVjNVBxTqbBwRSb+arAWvbNg7zD+EZYTUM8FycipRIw9/E3ufcJ4uabAbK98G7w9LAhh
B77ny0MJFScUVCL8xqWC7ERhnouv/1T8Scfb2O+j9tKO28Fn9Y8YmiTwDtl1wq3lnPv+tI586ww5
YXmAv/AYki6LQam3RPGKvv0wUQAdSK+gyiH1Ikx34aQdYz8Or/NnTagcoTmEBaMoe44FOMbhNSD/
w2mmEyouYjLZL+ytJfNRk2EETfnPyd1eiclJwU9WcZXgB3FzJzAdFQ/clJtbQP4ulJVSsJ+es8lr
x6QIo1Th/ZgzS4GGuZp45hZStph5JI9dfXr+BAG87zIdE3VWdhpN1BXzLQe2UweCLlzyl78NSZto
lIIeaia3muOuagPIMvx8gCK4b4F5YqFN8fzUnRbtwRbSCH2r4B/KI1Cn+3YtU2BoR0xQ18ISXqi7
+CClwWc8qbGXd9QBFKeUOxilEKHQcIRvYxaLuIthJwqCB7bDZMmyHvMx5c9XD9AT1X4/Emy8t4zG
CVHmqwpakDREShBIUJvQCwCMIYACDUI5ItAnhj1jZqXTElu+J8w1D+eRCWkMHqiP2IKTpoFYRTrB
mQ0CSDBhFnCDi3GDF5S7/ZeHXQ5+MuItFa66UCSTHNKaEAQxtyhYRqkPUgyF+0k/zXvwL5BIs9LC
/3Uec6L9P7AMsFnYNp/+/zIVKK8ihQHM7B8RC2o00bJMb1hgE35P+KJI0HDApWugSFEgvudskYfD
rPnnsamdNJ1Snt+C7bZ3E/YGRKSFlOOiVKcS4n0b8AjuadR4GdbYOR2wmCGJsctzzh3xj3UPdTwu
3WdnF3/Qciq2gcm0BMXkh/NG8Cu/Qt8usl9xfIUJOaolh7ZaX6z/R9KZLSmKRGH4iYxwV24z2UEU
EZW6MSwtFhfcQMGnny97YmK6a6arbIUk85z//AtsNY6wgcg2/24rHg/OcoQB2W+zgCvep5RV/38G
Mx0N1/5OfE3L/diF5uxjUSYLgHU+ODLJH2a5fKlYoJAZ02NYE6bzxFobc6yDRw3gtV3j02JyUD2o
/LXVUc31vRL+V1cw83x4x1olL3sa1G6b6b4bYpilj5QPN/pB7S7Srmd76y1nGSXt1zwZd5Il02Ku
xMeyVj+S2btleo8jeBsXg1KhdC+t/s1kiUOauQ/uhQweBLpPbXd813derLllkHC+T2ltMVxLtJ4F
+gvHYlozJhozt1G9NCyV25AmuXtImIwYmxvVqOkPt0nQ9UHG+PteXXFUrOMGhxL5RCcFisyTJrrA
Qyp9ZBfY0e5uFPOcTXruFsfgkxv70mDnRs+f43JmjQF39XJ2i9yTprsBFRht0qUVG4hNGzzfBPax
x0VtJngL4HxVGq7L1aED8TyYoBd//XLHRhjlob1m1nuSEb4EH11iNBgeG4qsir0HWPWEpSes/Fl0
8lo/YHzU2m4Ml1DgjqeO8FduBJAOSOocxMBJyh+xlJpK9D6FnUW6mwjkDw9KvbKxkF175SzN9OOQ
VgWvEXmMOgub3Opyu/4m3gmR2Ej0DijTIWjQJFsf2fZc0Jy7ALYphsqOojTRxtpHwmXL2YexhHjZ
mpPS6dALo7DSWSXTE90oOvGbUQ717Bdd2i8dHZLV1wbjcYgaQO/WLgBDfs4A4kJa6hEY8gPFifKE
TM96ynU2j5Pj8UgZi39hDrsnzm06AqX0xBggMLpC8vmuJh/nw3sYgG/xwrCSzjZrG5Z47dph84cv
Oy25pCGNge6WwT7q6ChRVL43DtwAyDRl+jigHQ2xt1QOT4ThSNdORw6lQHyP77IP7lmXAoz0lmRy
j1ybpjl4mBF3at3rmjT/aXgysDuS1T5wm5+gxt0twg/pLPEwAbhj6/6DICqyAzwe7qCCCnszMJh8
mfTW1f65z79GneuBNCorKsB/vnqUi6kXTFz3ZsY4ldAcr9sr1Hta0dtai+Dld+zcOl5mNpeL9YyD
g1ErfPy8CXkwo/sshOGqjWTNVHiVW5PBYqTvgCoRT9N5euGYco6NWq8bv3vedlv9WSwGSvNL0dtz
wRa0sb2bPRizCDgmP5cFqBrF6nWZH3/mhYfZcnzFNpuT/hn9Dih9fjhfyFSAczC8kArEzgWtJzw5
lYlSdfcSHvQXMdwtHmebpheJqKBTp10mzZbbgVjqn8Kcdn89/RmjnMsMlfjGd60B2YGoQOc5FxG7
vETP/3eKziC0v5VFCloIwBpFIerMQXGUjdPH6sYAcY/g+bJpoondozyq3A5YU/DzdvpwkNl0t9s5
7G52QeZp9FTkq0rSOjtQXhTPhiQKrJ4nDiYYyF+e0F13Y/HbY4pN9ianOGepMht580q/ZNTgYrBR
I/PVgGZJIliSOcwgaHqkyGH+xPu+UPnJn5oeqDQgW9Hp9gcrlL28KzhY0EcnOpzjGYUlXUaJRSDA
hMDwCSjqjF8lDPKnDm7jymktAygVLOtPxEpJP4LeeoAWgcaE8QYaLWdpOpBbKS5mF8eb9ASwdmfe
n5LePkA2dJ3Dd++YV8EnODP8pgOZ/kMmcDYwfwoKRYggoqeI/Bey/+bPqPEYEmITRBMAM45KD/YL
1O9P/KnB8Y0aBqHR2zz+GOBdrZYe6sqY49+4Caa04cBWBlDEvkIyHcOf4m5bzJ0PJ/Xd1cBe0nr9
Mnp6xT3xHlPVmCQo4uZ3FvMGBT1WB7myGj9BVQSSduaUHYOtDmTTuutBVOE6QybFhfqcMh3FiTE7
n+3BoTe1gLoJIcnsPtW3dx1R3NVglA/jbwXXfuf89TFB+fjTFSE4evdNeIqNJl3cSnmYHvEoIZtg
ubzCcGc5o9nkaIMLCU1cQXJ0e/DIPmhP7fQ5I0hKL6BKbuial8R7D8TR631kOKmdYauD6o8wX+HU
7LAO9V9WwjvqNlT36IB/PzxY49LoKa3bm/JIzxeMBilTanV4zxRmysKvUOviP2EgMfgs77+wBC5e
1jFzlbhOZBAWPRlMa3N5tZw/6BVkIHbhoy5hvYGKWObq99ekOun4R45f5X8E1MZTarMFc5il6o0f
G6joOl6KzvJMW0nHt4KUirZH7RYck1wCsrfBZY/j5Wgkj8dhcGwHDlwLOub5G9aeYsU/E+jXLyro
zxnviS+1Ht4G2OTD4L1KGCuqy26TA2QXyP2892IGl+UjV0sknA19BL8oKjjFPw5GuUMUYS/haip1
BtsVB/iQM05Fbx3BOz+hCtOY6fM5jvIrzfxtfN4GFBQQyebXubp3KoR/KXSo50Y6NYo9RVwxyw2+
hCenH7GuE3G/VGmXak6UVlAYUTrZg6GeRlQpOLvAAoZUGnXtrrjqGWnKOPe2bF8UANAb3yXN3ouW
n+5R9Uo8EFgXPVTCn8f5w/5/MdzBHvWrcG8dPbqjqgNvkEp6My6di8XnUOyHj4tNgyjpQSo9fFb6
5WShuwKxZOYywy3k7Bb7XmZ4+GSAEw5d3tVKE6OBHFDAtywdra8/HY1gtG0Nid1H1sn3EBrEM8zk
R5E42c7r3QJ47sUXSB/EbBdqoqiBheEFD9Pisqm/c1iYavsGjACSOBUM2jB+pmbG8TqA7VczwxS7
3Lx07JddMyXVWyyDcM2wH60k4PphDoggf6KFaLdd8uNr84F9aaUj03421nU0IzctzA0IWJnJd1Hf
tJEblqoW6Pjrjk2D8vZnW76wO0kr3GrJ1EzzNT16NpyiXY8z3y6nBllVuh2ym6E5mG9VXeztluHr
w+KbuNEOMQRYVYwl7Apy3gLh3V9hgmNh+qVhrfaS0fRp1e9AhcAReM71nze8IXQaYj+1S6UGvkqD
HdaJ+aEfu8VpqTAZHVhqFTQ/2EYf67dVgL8W8kvjcsf+Q37xe/3iwyG0FJ+otzXBKZcwoMvma+SZ
+Sj0sarewNQHbqJNMIsNekZpxJRuGFjzBYgg07fcSKp1QEN3FXivY66C8p7JqHJDvvBgL+n7IS4t
LBat93TJqqCUGDTQaXAiHsjYrcLA2M1hMPVCy0+IBYi/M2ggieHvGpOJa3nGFVk5uf8jZk9ux3cr
oHgrc8XvR4efBIUKzgKZyIcmPGySV67703tYXTkYgJWe+uaJk+ztD0LtKtiP5H64i5uz89E7jITw
3Q3aoexAxbheMXbsMU9JITJpWC+KQS59w70YuOyqWaymcuTVB5dGsvEti1Cu2fKQWVbSr6XvW5u/
v6mSGlh8NLzBV5qVXHBwNf5VYTuxP9mQUGVsdMKv9EkAjiiVeoyA2cbYLDDtZvxpuwkl22Pg+/si
UcBjVw/6A78Lasg/8GdFsUoa4/uQwWmyDSjklHVW5PaxtI3rBfsCU2wchvX9U2BmaWzucNADaV9i
e2hffuIr9f9XPtf73XaS7iP0F5HrBtkCW8dh5BsKsrNl6FEFeWEY9yjfDaZ+zOlypr+6Qd9A5Qgg
MnevemD4jy0REo4/3gbx3u4sotjlkrIQJYwz3+BVky8OxYDBX66tEcQy2gWR+lHfV0GYPky35IV5
vrzqClUb+piWW0OxgFW+GMwsI6j7erLpM2JsuLtX9tnZOIHQQ9vd8MvIm9O0K3+S5vi7qjGckaet
AmyQZy7USUR87QQFrvkzwo1lQSza6qVMh0BTe8szXBflFQm5vjb7zBd6+vAARn5itI5Pc1AMRKB1
f265dV+2/uuIVL+d4QnK/JSnR4fvSfvFqERnz9kCFC/xHL2KYLrtcmqCeWdvRF7U/3cR59wMFqoP
jCny7nyQEgY9WA9cY6HFm01SrKDV5ZK0SyZc7MvzU5iuCQXa9l1cBmUvOXL7Im6FsLo4R8SWSK4O
aoKl21jqFNDVsGm9/YeoeZWpqq4ShhEj1YFkWUmPSlmPGksmmmW0vpoLQw3MFo3RoiU17lP93zp6
4HA7i856X9Aj+siGPc4+Ln2HcKQvDE8RSE4TmxOAvojeyZbSVYuDZ5ij5/j+yGNm6nfJNuYnC+Ul
e/klHFWRdnzw0T1LWRg18148U2Hk4D/qKwN9th+XvvDB/4ZheJi+pd+4vnHq2vSYsVvKjsO2e3vo
e/ce7Nm5VBPJv00Q82g9+jqaCcwYULml1SAM7rixCEYNLUTiaNHtmIOeO4DmNyZXFe426DzCEHH5
znb2YbwCBWZurIhi2C/DRuK4HwW8d/jxPuTHHXevgjMmGbARWCduiyDZ8EBdF9PtCKSQpYPDpzbj
LhsfSHvaDHr+QgW+8xq+CDLJocp8QU4LIQOfVAUHkFDwJwafqQ/B0hf8lcBpHsNI8hnVF4t2cSDN
VDFHQ3opGnzVrzHVhHgFYxQ2VjZbEi5Yx6ToLIQhh9wJDF6pYr4IfVbLczxEgiAOf5InSLrRcxbR
K3LLDaJZKBfrjtNS3U9NDRwM3hfBifp1VpyNK/8t+4uDtbMtojDIGNpObgtrEG7IRFyO0ThyrcaL
JTy3S/03vYulKoWBeEHxMSOSTkHc+1ksrPHiSmQ06Nnf8Dj1/7CD7NMCMuWyv6DVVvejFHRdKC4E
EPyeMQxj2EVF9U92NSYWGUwrg7zqooEpyV7kq/cQi9opxYc4kS/xJaCU8Yk2699WeJy+3M0Qxrxl
cO8PyQd7kInKpL35b5hwZ9Nv4EvkKKBZxl92xaAK9khVtvi6qh31nc1QaE5P/mU9xox5BMl8Q+YP
63HMAOYBs0NYbOOcV8gVqF3Y80ZPTF1v+V1C48U21u8wthfQOxRBvRTGuMObbZ6/b1n4Yx8f5ctO
QqbYXNZAfz8T2Y0ywO1lO2CnK2LqX1bWP6CxVTI1rpqK1xw6kAi/PB99pnADeLx5P+SxroF1dQ35
dF/PkmvmfQGP2qhz1fexjHlHKlGl9fKfgsYPvjfdO4AY4w+HCbwm3WJ7D8GJwBj23zVIUVLzByxw
N+sJ9+kGJQEVubW/6W5hniPIAUOxMzpHoiv090c8wWrkBa2I2U7EEV1sRx+tqNIpyjkh33Zhfjgq
wg6dOWpxDy4R0EBXH+17HLyvVcPR82Xa3s1xyUVcpZ1d6CxV6j/0bmRB/9FkqbRV5YbAYH0IPKOP
lofDN2BdVVD1nOH8taVQCKBGI74HT2Q8sixtsTk7Qg0dR9yy/GyrqgHjXSB48WCABFPKeiH5mGBG
Nl/AklX82f5iCRN4YixeOkKJcfQCxGzkqJWbpGWUN+gseMCxDLx5IDnnVc8l5wXpcpFZm95IaEye
FdVA0YcZhZ4fOoPATsp4cPrS3dPNuqPmw+YVxdetJUTj+zIRX+GtP/rKAWeDfN8wBNUnNHJdvcDT
EKEHUWmyCdxyGZAcLK4j5061n6nrGEV7SGkuwQCkdAS3N9vH/gswkz5+1Sb8NSi/Jgx/Qhduwji4
/EUulcQk5Yw6fY2GoaqZjAfS4DjHZOQ8d+GmUZ9S6BOUcuNvgB1k2Rd7X5IH4sqhP1Xj2ahb0UvY
Zwy9b8tng/WUVLhTZoY4AZayh9hOBQkP6B8/q/NdwUC5y2VuCfWgy+dIoD8ArzKw5IPat/WOisl2
7C/XzNbOp/AMz/5+wboxU9jcBw2D7IHeVY15bunx+zN8sMRkgB3WumtBvxpgOGkBwiThGUTMaj6Y
pG4hgZBl1hgekMpuSJeglPA9Zz1cHl8ukwPCEUXtTrDqEM1hvfu7eSDZyKWZkeFNo89KcmcmEqjq
hWPygHhQeu/jKcMzeHl/2k1mwIYZOEc0WtkcC73MxW7iAyYYcv/c6nDy8SVY96AryTNdB9GEfLQN
42SC2ZVFAvIQ+hw1WoFJwIBvQr3EIxR+RBalURXDIglx56WLA9jh3QP435CvjaLsyjvmFUFviJbE
a8XzvkeV8U6HPf4AXaevCawpZwjjopbTL+QfhCLkrlP7XCcerIQunk8YIymLCFBGPVuCEtGt08ax
Pxk/OZplY346aN6oI3MiwaFv4jrVU8GeCkB73hNkk+pHaMiYtCi+1XWN0QZUlNu8phyOMDdBHwJg
/1ozQUUkl/KJvyBzRQoKxZyF4fe6JmGefgXcDOoPHgl2efDe5ki84arCVyLr7ArTomEKJNcdk1gZ
Lit/zDBCUVihQHlVGU8LGxdTEsiPk8JiWWTJp7fvog0Bg2VLYp20lkebyayIHsueOB39SHhPl0N7
YqpRAqSq/slleJBbHzHoiEEyDq6/dOTvA3nUScevAdJveADqvMd1hcIdKlt6BA2h2vlFLgAG/3h6
DDPumgu7qmNPyEZ6GjkieKhdH5nBrED5dNnfwdEIzxAvdFheC5RyMpqJEda/UbcPhgFWvJNhxqNz
ku1TLfhxAIi/THP14ExVQFMZRzeeJahIb6MLY11v/oj/K0V9PIHHYhC25DlVQWmqYHI3oxf1RGLs
Y7X7CixPcuAtMxz+QmatFyMZ9EcAhubjZYPDf7YUoYIJhh11h07/bSp04oP5MyiC+qyw6LfdCwQR
midoygYhh6raZsIIJQtVnLG6zf7+VBUK82Sz5Hy0VDhygnKW16VFsBbOsCOWLx7HSwdtCkRjOV5c
iEPCK78ryA92BL/DI3oD2aCYpWSPUB1/8dvbMKtF3KzsTyB0U2EC1IfrNXYr5pz8CUDW378cP/jH
hiEpM9QY1uJzvnpBnxTTxXNzw6ie01wpaF4mUs6uBf1UiXw54696vtxBBRkfYPE8qT2bE/VNQRAb
mlH8qjDiwVPRvIvr6l8LS4Wqfg4a4sPh6kH87UFIfDlD0/0gJWWiiGc5dNqLG91jxgMY1TAbKGXz
scC4PiKPd8uOU3tFxE5oH8ct7ESIclzicMTO2F8SMlGZaJi5+xpCOhYGQqMTWc/+cPmamvwA28LI
xfchLw6f0r5VwXlA2h0wxjns3/TugICr3Ztxd+cIXJfpgzoZYjRy4kka/ty88SnE1reYv7xL46Jq
3Zxu5rcFtOF9XEdW1bE/BQ8tGAV0/jEnjeaEI7p9+zLj7IZQnXL1z10xwVYCq3Bim8CVijkLFnns
pF5dv7/vDE3GxJ/ovNiL655FvZufnqB5m7vgCPAyNY41uzGUTh6II/BIzCBhwDLnZLwtaIy0vxs+
HKgYRQVRYejvahdQg/G9aDnDax0CKS6lVz7setAlhsnYGGd/2pioBt6InYABhvNNuaYge/kUXgkC
pmBs7svWqV/QUB10lOe3h9CZgNsiuhjN7HUigKvXJ/HUveM1fQw5XR4GhDa95hLgck7re1cnwVTS
0fAQIndJCxP6H3ntKGUnFuXgpkcoC6mvN72G1Cx2K6udW5taTwyJh7XdcQCNGBiWxVrTOyP46SEi
5MniCpos7ye9pum0Boz0PqJt/KpxH2/42LBZ9M8mo2FrRfNH3o4omR7QBgBlCUjVX0RXosMpz/9d
Ty5iDzrQa2TeGJRuKTlBGXRl5H5AAhdX7SPDX1An3I1Z3DSmTzGIx4zcThzhKStHDj5u9rCOObIl
WmiWYS+ZIJC4oj75+mVuZ5pJLpfKRYperBKqi0xe3n7uwcADpNXHY6vQYL9MhrDN5BhIqGC89c+m
REkrbl8nW98rqw3Z8NbonWnhOM6++FYQzQLd4QL0ocjPCmMeKMcSRZLkaJtw0HAv2LE5mAc9f5IL
rVnUyLmnT34JBze2OcLApryoxmT7a0JeAF0HLiafmMlCiMf92MANogPgN54pxumQg8biJF8z/p4/
OVo6LnMdzmXGPxqz/TlvjMEvCmoIU1Or8q8vps0qsJ5CQfEXJGbTUziXMcfwfGiNLaQFDGKXNcx6
eSwP757POaJnQb81dj9M9v/WKrEowyl/FKFjppBR1cq6SXjAuTwFDv2Q3sJSRmlGtSpDLjX4PO9N
+RaXqgz4weCIVDLxC3jPxH4C/oNbNKgpVIyWobbYpbflV6/f+rximMj4BCCeCCMq3v/n6Bh1pf9e
g6Me0774NedBixEd8STKQveUwINi5HYKb0AEOoIZXHsnFo+EbVMqlt6dE75B7b+EHRiM9TrpQjit
gmx2uG4f26+LmnEVvFb7utCvCRqSeQQjOgRE5r0ZI4eR6hMLzY8cG9QJjf/yHlVwwQaYbUW7LnFG
+e5S6qX2cMn+ctK4qlOQkf+XIT7kWeAs0/OdRqwT8LZSGNScUprDtcKViRLiI78XDkF8WsVkgfcD
4JIBtTl3HwXHWma+piHhTbXSLPQhMrFlz7t29XfHd+E27wKicyUQmWAnTAF12EHcIyJTH1DXd82R
q7ETgdvEnynxiDvs3e/L11vgOu/CBZ5u2Cw6Ijqx/iGdx9pXjuIYcxzIZfpOPXxPDiWFrcE4ZE7O
/eiwZjv+Sdl/opSopHsZiwDxLLcCU5CHglYUIPjALOrY6UInNDosbm4qRSGUBOquVkIPwxdKGX1K
6kX8bKN1xx/w0KkKKAJRYC5DpJsLKxlKEXuXg1YZCm4CMNN61y4lugFuE5JtCIfaLLDrrK0u3goD
HTK3evAgaatQFigd2KM1OG/hUcC8cT3iGcX1dQ/kzckMQ/okr94aktNgi4SBIcZVCXMJ+xAY1xGG
Do0E4OihY+94wSgIHjSCDsq8A5F94p/fIaNa48UYD/UVy5ZCGb78OeY8m+B2DYqF2rJCGsXOPSzm
CE44IeelvH3ScJJ8KKL/7SjCrEqx4lnIKGZ/YCFTphZ7UFPL08PIrhQUBLcCrABgel87mdTWHN9c
HdbTV4TTYPA2aInqwuSVb+wGuaEigaaV1x/EyHe+iopacDuwB+1dgmzAhIO5qQEzqeG33pq8joBV
A0RAq/5ASw5UKf0C8JchylPBb1lEaXdiH9/7nFlgbrV4wrY6m1TUYMXXeCk2VicEmEvOFdjC1d/0
ljtzA9l0rRS5PImShpo3o8jmmOduidKZ4AFA+pnab7ubgSwWCWg7J8a/fwI3pnPX9EuMi+vUi4e0
s6gM6Y8thSoVOp5k1KOgtCC/freyVFZQJ5xuZZCL91l3YYAYuwMmsNObCPoqIfI8jyTQuUJQhgdt
//f8hZqXR0v0Ile+bQeP+ETs6ApVyj0FqBElonnx2L70/AqgC42zaQ3/czFPewTFrXF7cXw3IDJJ
T8aUrDjN8jmBezn0X4os/DR4X0p7TH3m+91a+AXX8yH3zC2ClwMACkzLBAoIdjBhkkDrTsa4tpws
J2rGuLzBMp2+ITljWw8UNpGZY3Rmo7Az+0DvY/gHuQHkcK/uIP9pDEIIMWT25PBZ5SmY8qeAfpLN
5mYwp/4pFz9MNz2kEUosZWOdwvfsTGHsDUg+vuva9qUjHvOI0RWVzcOZUFKCGAsgqA06xxO+Sk+B
mHWhPIE4VcD8QDV/VqeIUjuYBIdXsijTM8poLhwEi0539qqtaWY803GmlynxUiDgpEcO0fyI8Uj2
6TGwEQBDahCBbcCq0jsGGoLUI8pgTnF8YplrjahXkKoiusmYsYznNzhq4vbxnhC5L8CoAVOD51oB
Y5s38w50NhqaImAONb6Bgqy4O8mdORNDCyNPh+oiqXjIjcqquSaMDBYPumfd50YZ72B/anTjeXEC
labFC23yNV0SEqmVsMbw7CYKnEk+PggTHFoQBWYe+1ZnqpHl1Nto2bmX4BleAHWaw+xpJiTxMg7q
6rkNv0mt2E9lfbZVWqZGwr0/M2umMM9kwSM2AvEAGX45RtKkk92i1kFtjE7LN6CTUiMFBO7R+Bfr
E2JP3TYijAe8/kKvnFnjf9ga8Iovej+WMZqAUj1LI4BjwVhffPd8O28FEj1iSearj1Kk15sDdyaz
TmSBQpslZGkKLsQl3oxcg0nH+HdKI7bzWNwKd8eVYfGXk/KBNeNu8fc3kco3R3+p0cCWqQEX43N8
Mnm20OcxFGE4812fR/woHHP/hrMCgHTIA9mK+41fIPxQlo7Wj9yim1kkWFAd8J/7uxv8/ZqbMLlb
cNdXy6dhJcOtWvI9Ywx5lKqSUynT0+NEH+ZmqjnAtWyw7BvH0P6C6erY+HNOyWB3YJLAnkBP2lkw
bIXRFism0zhTBu4xJXYlQtXEK0VIgcOZl/vhcAkgW8nRkZhX3qO8JpGM6DayiCMOJtA7ht3U0RUQ
glJ7YIMpnYnNpHLqYq/v1VdrCxUGZ3M12P2n5ZpV+FLiHGHStsy7UGSUdKr0EdWINZDLnApYtdf2
RP9nihLa5C+BgqWpB/5wR0ak2ccacbVowSI0iLvCgxrYWlNOsRzAQ7GFJpif6dgnSHCanlPult8R
9LSsMKnOOTEmEE1mzRCAzY4QNSItBSe0w6iB1nHbv34z2ko6IOp9VFOt/bi7UBWK6I3i+my059Xo
ndw0M78tXwqU/YS9M2ofi+DmtjBb2kSVecnvXpR2yB4mf/vKIaprNOWXcPL66TBcef6pD/nQzG7r
dzcF0h8vdzunxRh3DfQf5l1F7JA4UMzL1oI1kLFbTYYR9xpiGgZn44Uif3z7XtW61dl7zqYj4nlQ
J9mKvHfP3aL/C+ngab0vAcXJrQarPCc0ffhHsROo6ugSBBwQ34/BKgQ3mn+OUODVVsL+0mejZsAJ
4UdA64q0gi/6dz2mb7npLbFXHTBs8sRR6fCdfi/dBx8HOCPB+WFToHumKJM3PY5omx+/KNP4NCRh
0aLq91nFYwhjuDLzLgHMoFIwnuC/mh99fNjs2CQ5DtAk3pUVxeiuEPdFRqoRZ5I6JjgVVYvCa6UR
DZUVn+x9v6Doo+QOoe+XEBN3qEpTpQajMPQ/5vs7Ux8Y1ctu/nnMQHSBlYdPEP9dJV/bN+e3X8HG
ZJuCts7f+gVtGC+fBI28nOJrDlykHfB+TCLFGS8nBqMw9k41QPhZHFTK/IJ5OxZsiu5+mwH871aL
A8Wu+IA4sPnwil3nbfgvTfjJXR2HOFeu2RmN3OsSvbCEf7clHQre+Z3YLYoUte+/5eG1m7HPPjnc
Wp8yhfOHSfI9cOlFXTZmycFWWsfbLx5ZaNakQnpnrVcjlNLTXkdMnLMaBpK6HDExZr5/OFR3cvYm
LC/xJQL5T02IUL8EjYKeITlyOmw4LXyDsoftiTKKezZPh7SF18NLA7caKjIB87dToEa87fyvyZgU
GRXE2fOKdY5cejvmuFHnivFZ3ZcovM3xhfNgf10MzfPU5k+CfTD16GApyvRo4uBfNME8ilOP8Sq5
5TcYA+yVcj+2GbdxqA9my+XljOke/ClhLfy3gYA7gCmx80p258YKgMV3c+1nEzAtjy9coLjPPP25
3L3FXs1yJnKxnNyYe5W/nN5DJCiss+sqYBCJYxUxCqBYqnKnNrNpeNjuqE6hAb9WzJ5slpyiS7Br
Ur6l2s2s+zw2E44+gZZEOykGRPMwh0xaK2OUz8pO0Df7FOXV9r3OjlcEQMxKagYOEz34jqlhFzif
DkU8ikFMOI2YZ9ZykHbctzXG9LfUfwuvgSJzv0rzQ8zmG4J/TzhZaDkj6AAPMgNHfZF3jAT+hxyO
lhCEr/odvo5/JUzPqDWKrxvT5ceiDHIsS3sEdOuvct5tcIPgZ7qrUtMPu9WSU0zMM8ZBkGxxtmxg
wjfY7Uxh411gSVm9pbrcIqhmMHC8vXrw/dd2UzHK1wxuiTjHJ2WlgaIBU1Xns8D7hTIqD2V0QrdF
KUFBzaiDFis6T0UEPybg8O1vkzcm6ujczdd38YbKv1BZiDunbH2sgzqyV5vfiWC2k1MLiXMDx1fA
5+LtzipIctTV6mUREyVIrjJs5BhBfZ42zy/zQC4FhJd/kxvcNyTzR7WhiBG8x551BRu/ypiGD6rC
pmC7kWz/6ZkARcWRenndhxWd6H+fFwMPbrXbsHsn7MY2phNWNJLsbmNO04AJTyYlpzOlTseScQXb
HH6ztoiuJsWLT2+ohs+vVaFsDp4uOWlVfLfOqOsquX+zDiAnzUtWq0hEwb5rJPH1oWNxh7ffHl2e
Wo/FnHD1X45FGlQ0eWxxm8xfkOQpZfrakC5XYooMsNOe5SdqHTc7GqpxmKfUUQMZROTeqwohdCsr
zplB7a7CBlhSStogLiEBw0Syg6Q/kAlgdMUojO0qZGkU0oe8zHtQoDqXY/plDMgZkShPw+E2cF2o
TYr8jYkgvT4Xk5NHppc4/J6MumfQ8segqjTyY+s9lhW41WWiThSFUTGwdlIZfFPFAoD81Pwoo2O6
dI4MO+1TSEAt4iO77nttxNJ+eaBs9Po2rdg/+pyb23zYs8mr5WfyEr9k4tI5LFLu0GseRbwNBgt4
Y3CJLj/NiGj6S+MU/MYHwsain5v4hm2wjC+go/P9lk0r5WKXQ6lPPQzmAPyOLEVXAgvSCWxSGpnS
ccSxcRRiKEhkDfbURgWIicvbii4zr1f6bzyJsQdhHIYdYNq1IXjfl41FqjdgA5fk9vvAbEEqLvvz
D9zkBu++opvnFvVx1RSQBIfsNMB7oZpndDz++u32uocBw5SG/wSMoQDipnwOuEmgYmjIUD6D3EOE
Ek/0Osob/Qmmq7CKF7oihQ59j/wUgDkiYJRjmI5rYoYXNtSa2v2EVFAgvKgslHCatV/U3Ekm7QpG
5BQQQzZjsLwHZ+7dBS6xU84cz5bR/9umndHXH8GmZc/xZtvT4meK284Sy9CASU50FvDsFHTBS0Cq
Hwm361eUB5FMvQ5SerMPVLGADvxT6V1XTcuGyFEVuc4eqyvBRXnZ6wk14qPl//YcGFw/LpC9Rnx6
bulUfj2zZOfk8cZBULydenlZ0P9k1ox4iXb2+zNWIrDfciB+Zue9yggcWk/FBx+hqR9fF+ObUT+9
aWf7Ku0GuOJhfXpxrq1PnWXR+rhbKKpqepHFlE+yq4Jh6ahhgR3CK4wY12oJMPsQWp3MtFUaRimo
FkzOehOVN87oTrlM2UQWKaOgYR2c5/BJd0NHBWjFcANzNzfG49mt8p5n6w414/cJm2zEkmUa6J2Z
RE/NaPjbBbyN2UYbtEA7tpCWCl4OfzsEKOa4jKTRdyb3k/b/EQfNwd54W5XMKqmE8/cl21bKSQWi
RbbUUETIXcDmoQMZ2trltcAPNP+qrD8gKtJpUaLA+CdAi20xXUOSf9j/6mEK3K6nxlL0fA+jgAv4
cLKPuEOPsAtKTPayK13a8EEaNcAelKHkuvjXw9DGujR2ODqoBvXFvzBr6EjQ/s9c1AnkYPvMp03M
I9hZW52DiyP+fHCDitIEHK+LVMEsYzt26WaU31fACe5GOdsuxgE0jQF8PNB5NitK6jGwyRjYD+ym
BFZ7wYyA449ZK7t9oWsLxePUf5DVz6DN2mHdFeFtE6a8kxvIAE/C0U7LkBtrQ1uHsf/TYqOCbbnY
rtchLCt2OnYICK0ImmaeR1/FBsg2bzFoCLEDVCh39QlD8t1UofCwkaEqARPAja0MLJRXEMwHrKhy
Ha3fj76e0p2wFwC68iaxwFJTWIxDRKbmsw25NITlVEh6sPKc4U2mq8QDQrCc0v9mRHrYaHqNLg8M
wQ3IaUivElj53nWNPOtcEjuGb1GIHcRFsvv6U+M0kmvMfaoT3dSNH4aYP3QxmOecdZZ3uiTmew65
CuQbjQ4zJaZzvvbfDtI/QesM7X755N509sYuKf95Ht7mTUVjyRdo7gpRGxJFagpYvd7sTYHK4Hwc
Kuicy86H/+Hl6N5caJIo03KHv5wtCXK/+YMdE5OF3uqpr98JAxGkUyiIJszNuRBoUtTOcA707QOQ
Uh9ag8NbYwBdMT1eara+PQdEuqwwtgMGt/GoriLsi53rbAnLfN6X5QJ9qBJQIHJgJAngqIlzMPNI
ouTb5g451SeBdfkVI2Bnmvy1H/G3vGEXhe4EcyeSZLafcMSbOXctwMfRQqlgnvqpEGvkViy1I0ya
GMQY4Cn6j6UzW1JVa7bwExFhj97STEBAEFEpboyiVMS+R336/aVrx45z/t2sqrJgNpkjR+PunXFv
tOyE0PdphE8GVuL+2G24m5xRbaF7usdAbuOc7B5mYHurHTEI4WfdcmX5O5lbwLjIiw1tuqm8J/bM
30iWE+6QMOKMmc7jDRt2mg7AW41buJl4KXTKMKN5/0ai3H+wd+44+KnnrxQ/TTpxAXoPbpSUxubr
KiDBQnAq8bXDzMYD/3OUQuxAYBtvocDn/EjEGJoFuGu1B1DuEwA8f+FviVx9WA4TikhPacbO3+Pf
jbMi5aoEhV7v8hSrMcpzeGX6KN6s/7CjoUQ+Gx4x0kptYuxHoq1KkhvepUCfTfbn1r1Y8QoqW+rt
/zyRRScJkd/txNuo1KudLBSLUVzloCMjD4FxJYnBpOjoxRtx8W26R6t7j+qEl54w3Wvqat/2oNp5
l/Bms6hLeBglKmTFMO3Pz4/iM55DyMhy3S0YHoFso5L1cogXok1tjMOQtIGSXypVLy/C0gyWoo24
JBX7NhQ6eS5yRoCKi4EIjZkaOxs/eFqVNK+SKEyPTZ641495LFDr5nM6QWfF4y8G6glpGWqoOhJ0
h4MgIzO741ju5BVO1lIKqK9zU/isjHyX8Fb5ATrAAVGpzKkhxkOAt3EXkVMVpoZk3Ogn2VBqt9rj
V/QinhmRAhpqDbVpTWIQ7M4PA7dbtH0hzHq/+OqaezC/8qaBTE7bIW5nJ3vZhtjAtTs/0koKDZ6e
ii5LWEhaTSUNiVOazw7TGsqr6RjfTUNvUqfU9gAMf3e08A2/BviOyDMsfzOl0gSX0K8mt3bYnXAo
Re0hYvAbf30jgqlxhE6y96gawKMYg1lVQWEEFHMWsV+T8fMWpIrayqeYwOPE2VkTZKQ+WiyCax7m
EjSLpAxYQmS0ogBF9drESd0Kd/OMI/zBAK7791iH6uEoK9MDIl6xEoCsksna2N88pjO/vLymGyHy
rW2mCYYkUME2PpnJ6rowPS98ophNcUh4b42k/TFiltY0efqrl662LfevE7NmPdJbcZfCxQWM7W1k
EjcMCYi9yqDyPbrk0DS7ltdBOGiHjGPgbHBf9CgZtcDiVbJG+ZE80DczIThVU+qPNd0JsrMfTLmR
csxOXAo+Yng5La3PH+dGXroftkzrZEa4Dy+Lw/B/VsXPAXNGPpT38RSGIWe3xkLTSz4ifgbHPIJL
4tLSwWC1Qx9CdRvQX9cWLcLBw5dq5cHRq/9FUHyImcH0qWfF80NQIQhwkpeBjDl6bYD1npRfMuWM
mjyj60YMVRZjFgC8jY3NowjlUyI9Sishnb5pf/hmdHglfzH0aZm5VhR53s5aiN7vwRFArx6le0UY
zs7GX8g4UfAtmSMxY8MUUFt25PUd4LlLDTgwFKajJyd1bhzaHv9QqLyDWR+s1oFZXH+Kl1XDKbbv
aTfgAmLfzi7F94rl9thSYHLaLpDDU2pnW3ZvaeS1nbHvfFC1KpsyHQhxXlb8NA2DHINDXwbQkqem
uzm/2/mBBFF28jnlTsKek//SbVmEBODTACzDXIb/R6/Nql/tzort6fRJx5PjYGtxLsNzSnSF4K+Z
MvPHy+A7On5IMhRvyPkL4F0y/hqOUC4wFmFodiOhwexIpsrZG2Qo9uX2a/op9/U53rkqPU4KbX6c
bFUNhMCPTqND6N0N52EF+vDH1vIg9jwuDRRuI0bo07PIl4hj340jANp8j+kFFTYPE4sDq8VNtLWT
GnTE7Fiw3inExA4k9bheeIvDl0EW08Yk62cxRvY5GL2pms1eJdlied/JZTPhtM/WT4sBz7szPnph
zyQGZmdSd3IWcfroMVIr/o53yhcQA1LJ788dh+cI4DMhdObHvThNQyvwz/wpeJddXLrwSWFGhVCF
XwFXNoJ7cOsBHxb10hOJOtZBDBmHN6ONRM+BdFjOskzlB5fFtRtfpviJpl8dVf7uKqz4JvsgJHej
7333GBWwcY95cVwGVc79wsmS94f4paOezJV+4zU3BNoWUwyyeu9qabrDz435sk05SQnDJHTJXs9C
DJtyDoj0Ep5Mtg60wh55UYjGpC+L9n9qU9mLYa1nGEChUGtbUR9B7G6UZaK39Dx8JVKsIKA8lMlM
NGrrVoNGHK2aMfMRO2F+AfuBy4sT6IiLBOAgg08+H82RHBdy1VEnMZC2ogF4dMT59pp7sWgFHK/w
equiyg9TgjmNdvAlIxZSq7GqXlBRFdYAZFYvzPUZGHtdF8vPz3rvgN2bXWZOFmw3yFRCiYT0MUMY
zaPvVsbmiddI6T5jVhNj5bc5uypEy+BvwoX9quF4TOPxYzjLwjZvh1QKSqVC+xnP5I4K+06IGVPL
7rCXWxIskZOD8XUbe2Fr2aCHBY5nGM4AZ5RnACZyfkJOgR9p4UWmSKU7XY3mBDQcejX99bozWmq4
evKdLz2i+2hUx/fQraEeWifSgIrBT4vW3PVr+R1kXAuFVWfu+mXbfe8ZToAN7EpFkG97p+rKa5ck
X9JMdy0k/o2edf4TympGBNUngwyD9yHfqi2uKWEF4n2wYXl0jb7OL5hVycEYl5Px7IDYGo9hliCD
NI6AlOWlcLL9+CrFeJEvxtaHHBd8/fnyDIIoNw3ggNuMIci8dfOuqInx8HpIlurb3OzzB2MobBho
IaywXufHlH+YIfFEQV0Z1XXW1UhZ0vCYTb7vu2OzgugxmXlzLDEiLqenGv/hxJ5jDw/+6xwQ3qC6
xsHACC5Y0nSY0js2Lhy/K4EFJfUn8W5Z115RUuLG8XFTMkzCC1lBhGI3OlZy65nEa4WPX/0hcmUO
zDTbcOJRVkacDThJtIahBOug4KWYTJtHNhzv4EEH47ZcF7k/ivp85yK/5MoVT6I7/smOaIq40vgq
7GMU/jWjFx63LBf4BV2FShpi4ZGNWrqqptZOUQlfTCJGpP7KBngh8b+U3nwiakEsBGWnf+bHqMnf
AfxM5Z9xgGFLEz21kAQqINRjaTWhMR7yT8F6MC5h2mOILhvrxAdCSiIjAlq2b9oOpcg3EAK3Rjxh
TlQTmu15BdGNVAPvNYkrUCF/iLjhGGWsKY3DaVS/2MBNCJHGK6CBIVNOY3auEGyJe9EUl9NfWn3K
RgAiUaLtT+Z6+UBRlOOBEtFp9i1P8vIyjaXRsvprnDsNTskwbLwpWVUFDmxsFFrem4EpyRbRhFFe
uZGjbxl3fRJc5ogd4CXJOXdAIThdSjxdyanViCYa0oTesJRqkzyWcCDjMJNi4pYWDfubnkGpsmML
lQn2JHJvZnSFLHG+L+e6UFZofdqKWLD3lAaGZPUZm1eMlkKE8pTofJwFtbu/9VrEUZ8QXI+yDRk+
yPWp6hC2zzpmF1yBRbUxqMtxSxaZOWgUYPr3nU0pO4o7d+uHUoGvoE45Zm+uE3YgQQbM4x0iQnla
6W5Mit5PZbxXEW3RbY19O8UFBJuLmXB78pryFOFCE3+Z2g4jeq40lA+Xtf84Xc9srrAz5iXl7DBf
hNbss/5KuyMThhJPgHeOLRE07psnoSDRzi3Sy5QoK3Fc5D1LW895IHnpuow4r8Hl958pDD+U0gli
CR2SEdE+5de7Ta4HT6llp++Tick11kQXrg1VJUIDOs2opilCpaRMwqYlLsgIVJJFsNpwpHjPJhfm
bephLZfgjbO33y/jLruHbZFyJoinWFraLWrIEj6x2FTR0HCH02Ck4rQiAZvU/TnNHMXlypnj2t6b
oOKkMCYs1qhpvMncbbDVSjrygV0RnASGQAWwG6bl2DO64c1asWvpTu+C9jOCMDo/CxqmFEmXLMrV
vsDLlNdSAToZ9GOre8FXvybMM+H4YQfhN6aLnV9JXMCmpujHhZUW3xGrGdjo7zEIA7GHFFUCucCs
qNCSSO2Jd9JeLWbFi/OBrZZm2Uv5A+rxXsut8NgjClVMQxlV4m2QWXpAX8FDNWCSFHiUVXaJ3gqv
P44cjqEOsd3C1ZMHH341DPFtCIiM9Y1sQMxJZJSRplcCjT6WdOJ7vkpKlY/iAJeZ9ts8skvwrcjD
jIXBh5IJuVZal623gMh12Jiw1WUD7UZvu9j50edsgdJgaWUgRIYzxYbHryAL+yYMr82Uw6APnIy1
CDA6Xs7xV8Oucc5NdBTj9vluw1EkrpLbSR/eCJ3gfJN0hF7NA3q697l0EQn+DgSVIk37eygGs0P4
FKC/GjGQ8G8YRgbtMUJM4mk4Z4AOnJMpkYT80rHIc7oY/sN9DxC/VZpofXvigc9UFP6RpSVdhogA
DAgqLdN5/HW5R17wadjIVHQ8W77JqjKb+ea47G2M+dV+JbFoyGCGQ8yRkbbW4VPZA4qJ4e8uG9k0
Ls8hYs1fffb7/B3tbROmwhqcc03FMQsgUogjBAKk4SGX5j75JM7XayxxAoYrz9/f4FEyzUa0lf8F
o172wxewClnSXjK3UUEGv49g9HIuR/U7hHs0sps3TuEyrq2Fpq5kWet2OV31SuKVQPKMa59bRtpw
3vlfz3xpJv6RW6vEicQ4zuNEXC4JWtywI7/E+p9YXP75j0k1TVal8zdnUyHWgbccjJjV2o6zsbzj
pIlBxiFk5IyidN7twlix45duILfCu/2PES02vo+/0nM8CSiLm6M/Wld+FOX8wWTodsmwhkeImKro
xUo4L4s65/2Dr1TjzcYgUSIWROcwLo0OVw8i8MeYfY4BWtK3SLvgm3JsRZxinreINRPs5qc0kCg6
yS6E7RTvj+738jvtrFOPe7YISyrPfRpShErix4NrhnhZ9vwKmCnBRMHFmFauxex2NciKI56iczdj
xyN33CxuI3FQo4d17N8RtBsYTL+/04raNx4y6cVFeZRs5o7N+M8EVDZZcQkfezPh8H/kaIebFb9b
0ZqmpKzyg7emh5rfU8k7poBI053fBDl6Fl7RoWq5OEwl65+BnXzkOWO/fJhi4RgkJ9PQfmNCDuN2
KEl2e8UJancdEHCzqpGExjGRCDtqpqf7/vESGZHGSAUZwCdpWkiCcVi8gXGlrZAi1k42NxO/VNyh
LL3HjHYw4FnKcStF+A1ornJ2W+fOMkGTSWaHSOCCNj4QGdpJBIpNNDxdSTOQr0krl66CTjyMinQb
OclNxfAUaPtkVG6wdJLoxMJPeCqsOeC2HXscSnDDm99AkcA5eK+aEWXEQlEYZeHB5tjl+Fp53Ote
os2A6kQmeQvmgZdgjEeJxptr80fMFfylWrX6zoukJ7gGddOAjOKuGIZYlBtmOaLeOCqU99QaIZep
Ao4c08yGMr8BLFt17T90fjWNMv7SnZ8Xn5ASsuAKwR0F6W0QdIcBF2FJ0T86hbeVGA4vPOqsCgcp
IyZUqz/Mo4fz4Xld5yzzLXrBeLOd3yyoJCx9pLfpzn38Nq3aOZEaiRSdU4BjIHZ2AYxo8tNGZ5g6
bGxa7c88STqGwaLCIgyTVIrdYE/WCuZQwqO5RTb/Zr73HdiZMq7pQe2BOKBB8B/tRbR7sVjZ94ID
1eikgp38z5AMqA53UzF73RRHlxGJKc4F0GBaHWSJOIkid2E2+2mNW8pmHioIBGxhfGejvskkhpkr
cdUHK/gZcN6j1z2PqvQ8OwSQIe4oInvT3kJpL7qhKnou/LoCLnFWzaa9gPdWV2er73WbAMgeKAwG
h+cNTUbVHV1eY/RHcDEbSE45qhyYATD9w8eKdPtnyz6qAYSv9/jJ1fKMyj0pW/iuTqm/oi3DbpYM
HcrRYxZALhjo3LhHdcSLRptGQxuw6D/mZQFb+H1TebEVYizvvUmBhGF6yQ/SixtWfs3gg/fRrD+M
pNFq43mi07wNu8aOC23hdq/DsyYDjL75ict1NQMI1Gi7SMt8D/dts/8mld3tD3CVQ+sYEdTyN2uF
3JIMJqCQIBiRuxVlH9RZ8liJXfLGMItQAUaLpMR3nIYaTeC5HqIK0u1lg/v3pSlGLeJnmKNYYBqA
w22w39rYf8mF/6KNeAJ8Ia4hk0Bh2qNRiOSVlH1hOOv3wPjhfWNzJAUgjkeXX/YDvvu46SwkMpl2
rBD0Wp/TbhdR3ljTA6VNljE9LLOYPl10iyRfj5qHkj3PiZiift3pFsFrb3irfZNaGr9zEouzs8DC
C2RYTa9nt7E9MH18qdsevL/bx+K3QyuJvRf7m90COJjsSXMFnKdVoRzomY9xsZ0gg/2w+9hd8Myj
iP2Lwb6z6bl68EFqsyUeHbSMD6EuPaVhHN4N0iOogtLmHUypos+HpgsnUfusWC5NY0td31WtC5/7
BXPBpFC6Wm8ZX3HeUwSt2yg6/dm4jFxebOYvxv0wwynY3INe48e6nOlHmSHlGLRzT0g0DxaVOd80
kBast/rU8XWQ14gXcSMHZ+dA2UkdyT31jPdW9O4TxzMBo26ZEU1uelitYNAY3C8gXmb+ZCJA2Lig
TBAojUiTecEFV03LiwCxV9LwYUTKtOZiX6iTrSh9Lc9qyw9naNo3kghwhiUl9eHrYjPDGNh7TsOg
XSmcPcfMvfhuuFrSD26k4t38fSVz24cEgMqlRGjHlj9KPUkXk9OJAkmLG26P0h5/pDyjnMcZ3vdD
Kl1azAPHByXUYMRO5YYF+gPF5OT3DA8KqZ7PK9NJ5PpvgvjqCfKGWSMC6m2bu5tdU3nRiAg6/myx
qOl0ZKj4kPTbFzXq9Uz9ymWCrooNZCnu0Cgr17RuND6Xldw2mJMix6bd2LZAUZLbqBvcDEkIpsYX
4hLNzVaBCir/I3FytGy/cu11g4KBX8nh+/Svc+ktgPoACZGfDkJ9Qt8D5y5AIyEq3SXMHp05KqK7
cSckVIruEQx8ObCW7ZTxy7rXYHZdMx1ZXlzICZPeHBHX2PV3a9bnOSB9HU/VesXHiEL/qjKLbhOW
K1G7R5mM+qBAVPrD0Fou33wn+DRX5+2+jeVmNUYuxD7RI0CZ3YhJTNRoO+DU2xQ02+wWaAmsEGji
wEAORce3vCG/xYDx2qKkJyTTnKGZrl0NGyC0PnM01D7gmFgZxctlmzktLUX05qkM+AbMo7FjcuBa
7MfCUEVZajJiyhB7RO9Rj8OVVQ9f9uTO1pAreRBgSow7gpzN5MvEYLlGkgS155gLQacGMGFIwp27
858TUFNm2TZf4/YSEv/M99OaLflwIgtftAgvuYdi1yGxIbQuTKm7PkuZ/ujosfHDnZBPsHzEKOmr
Q9FSEJnH8CNe8vwUUifHTEfDUM6lbAamVsKE4DsRcIDp74L3HuYWCncXOpjmye+GGpEfj1Plk2m1
fAWhm2jhujBuYDfw4btQuUyI8kPc6ACF8vzugeUUF2A+zuGbkIc5BDiJkSoOtjZcE2MQXzm+yEoY
uPRMoKAfq1kZmaZmTFLOoeXygXw5niN6OMY9BYcz5A5IFA0x+vABbbc57CVbi0sIPW8G/Vn+Yqpx
5nMM7PRKof5ypdk5u/3Agbg4xwKHuMPEOaxInuPAbF5sNjeb3aEuogATYwN0JcMzJQyoyzHILRgA
bFindaWJZCfRngp+fCZ6mIraU+nJwWxDCpNUsAGNpSVaH3Y8PUJS3jEVt/mqKMw7KIqZdVGEY2CG
YNB4+SqqDxa/4D7I0FQL6bpjA6KYMgoH6kjfy79Eeiv8f8MBQAnDO6T2zMR5Jiq9w0OI+Ty6C2Q+
+uqKOsgre/ltb83kD4LiPoMcru/GKN7/ENmF8WFohv6LeThdM44XP5wq4A/n4AXggj3EhlfBtKYv
5Ygxy/aeZLaAV1MuMHNpOeVVbS8eMKrfe3Fn4qgOoMRQZdE1fDJAj/dhV6gER5puqEscSaQB/4lZ
4xmGpFm1nPzWZ/TYWbf6Jsttv7zQbIEIfYz9BCQC88AcJHxPFRdvBm73M2n9giGYlzHW0bo+vIwP
9h1OMFg3R9YhdFqaQ3yzdwPz22aHoYe9uffXWsa9NvOTB80RMN3Tpba3pY8/qvvktYQkcEerD/jE
7IL5jOlV40PHSP6NvnFRATZpM04ytpPn3GhK87mI4fzSJNEdpjUHS/XhckPGPmcRkZrQ4y015AID
O0BpDQBEsfYiMcDc4RPopFHLLvqyAKLPt8kBlipdzlHt6oZi8z3zTRc+k7HNYWqNZyfQZU6z2ma9
VEZNl9NnftHhnVKdZOFnER2Y9rassJnJNWh4tJBXljpSeWrH5O6vKEcAdPZcUE2DrgJrZEfoIE1Q
jPDNGuPlq0IghJTejeEQ8AT4Rld2KhxmxruM/nOi3LnjaKA6eIbNOxa9Y5JUMDfqBAd72iXK8ZbH
oIDL1qocflQHrsNa50L8HRi9dWvW+JUKhWGVtXP+gBVkNwr4+lht+oZKQVuPKHT5Hb0B+YWwu7np
koSumSx4NgOjOQXc9iH716UZupl3JjpgdJepoK+rCzQAIlxIIaCDwUhoAPkcmSQ4q4G1zNntWdJ+
QDMId7zqfOfjwEviQscmLdHRv23QC8GGbW+TqQ6e8fvznAl9Vs+1WUybBEzC+KcaGt7c+cEEoAQ+
zWBMNdQAjTqdw7Q9sBmcYp0GqtuEhifE0U4wRLLUyThw9PA15orV7QX8cQPaIhzYB1mS0vX3wbQ7
lmbqZ/uEuRE9teBc+scCuKb6eeGoepWjmKGJgzUklzWvN2mP/nYlYZAupR7n61kpQoNJBLPyM2Io
ftf2HHZjDZqRagcoDaz9wejk7EBEq4SxLT9IXDnpk3lu8YGzB3HVivcq87469F4yxAScWC0IxTz+
RDTNSQsteWkA/1FWCXYOqRenSpa4lXhtYr4YnTIE/s17v5rRg3gqVfRsYVrD3R82VrCh8GLkLGJe
P9y2gBN2GJC7+tVJwVaMDaRe7DcxfRzwruQM2NxNfAr4jWmUFYzwp8ts3IqxTJtOhjbn98DsWaje
4t1UiDGAJoyfqRnk9G30jN7s4Lb7BiU9w7lKCCPsGu4gigvmmvSgPU+7AWK4wDwlhEXhU++tnHJ2
0YI+DLvygNXFmPoNO3azt7rWTBSbPugaHyNO4jPr5feJRlunPbADDPHYcZ3aSxcdq80a0MxdaZ41
duItjDhFolMiN0bmv+I2BwADE/kkzJlpxJRIeHwOdHhiQ0FiL8DFbdUwcdmA1LGkBgrD9obIS74H
sOrNGTTxjMAXN3mQq8m/e7B3eFTah/+l+WBw0DD3cSH+/sw12BX8hcO6l4lYOtwjNN1seU5MLze1
wbA99CnAhMwi2NuS1AExcuP+B+9+k32Abofj/c5RAjlCV0UlA5Pm/ABO0CMk5SkDJiznbMgKPKV6
tHNbNoxep9O1xCKu23MWM2oZSu38yQw70WwWDeNiFyRdoOaka0vHvvFHcKsFS2kGHhYb9t6AC3FD
g1RIFbr/Y6brJOL5J8gfy3H2GwBAOkBdMAjOMe2M1/RfHMZpY7W3btOTeeCIgOADIZ3FAz8+qEyO
77Tt71smMAn/Xlh9t46Rgho6iHltdGsDU4gSPGdKuI/HH+aIg00xSDo/XR2YDxuxX7zzDL6Ex+sd
xlz/O8HgOAhXHZSyWwJz2Cc/H9Ysg1o47z/DOr2bWPg5jL+S9DRmjG3SeymurQAqpj7EsI8Uj1i4
WCnjgsrl2AUeAijGpSIteI0rkLzkjzywwIhpvfeTFDARSlfUGypvGyV30DyogDwhgs4MR9BC/iME
k3RwtSB6pIpjL7BbAVmtKwNWFMkFEmuY0xXIMcLmZgKYsPdVBB+RykEjug1nFQNW2t2jG+KPAYye
uOUqQsvAvBkIUgAdraMyeCvcsoiB5kaiVBFSG+UK+o5Ac5ivspjCCiUkxCKeu9w/1Ku0KH95foXE
zE5gtNZbrjx4MfeYUZQUyvgJhhE3kvSMgH0yhef2LqzQaqMkm9EIUNcQ7W0urCTWpys5rXnimLtt
dSOuM8aeHFOHJ/3ELe/ON9aOW52pLMdgHrYcqqmOXagbQHHfSkQzSmnnQeDiQMUDOJVbsx7xE8px
ciMHGSgq9aASONz5zEQAWjcqgYJP0OYMXTuXFo9IYcPD5pX24EivppRkrayS5mhFPpBGQZd0to5A
Y5fMcVQjBNCBXQJFgCERF/z22yYO9/RiX3LHt2qEr+65teF3QsQnAgPQ/LI8ExYpPrmk2Uk9eTKd
j/NWhkdGGNAfgGUWAfOkb3GXqVjhUgucgGwMlfWnVsav8fKoqdkBbd2g7yaIQcHpymrTX2LeD/1T
+krmeTnHdl5cmOk0C9pDiJ8BOXtJf5l4OkFPdCsGrH9qclQV66VL7W8RqYKnLtIUFOeiVGT4RoUl
n4FHnOjsbLjFzvE3MI5usuJZk2/WGXI7nIY0smDPB/iKoItXbgTNvLP8Hd00kNv//NysH81BW8NC
RRNOALWUIFurzRM1xQJ6Y3LYs3omzPOZlNDUm3kjzAbpzIK7DRAE04BOUzIc0dvvKbU5g3jujOTs
p5R78p1KU9N8Aq9V8aV9gPx81y5qSEHc/fYCgYp571BRMv6wz98Pw819nUBuPI1TDyMfYN6kmQeD
UBv/NBDWoGVDfcJv98GxLrPnpVM+4VdSU/JOHBk+MwvH2ZjxwI891EAvR9CmKR8eKt7VgKJXt695
qx4F6ClLku2EJ7mJ1J1Ek5dLncuFZu9RlZpX/1YDXzuMKrh+mLBROHNOcLrU6mX+3HBGR65r7tdk
WaUNYPF5cJ/Z1xFemiIt62QPmgXzBsl4AhhMwiSkFPP0CJtXf/BmFzRqU6fe8lkyzM/NZ1EOu5KK
IuQOTz96adm1uLpZdHa32N5JGIJsTVGUU7uUHT6ZPWh7b2rVI3JC7+k+CyCdtwZSz5z+Zp7C6xNC
b825zNLkUZ65rTHc4nepShMy3u3tdEHgqfqgdMgPwe0IDkELot7oiIfAiUj44XWgdBTyqC6fmIQM
ey3VvTqLnbN7hVRGD9isN2cftXa89x1hIox9OlPefveDD8rJfPD+cQfq7JwFlCeUiVgb1Hb74R/5
G8rgy5A33QAt0sY1iTF9xrV6Kz5q4555bFuvj8LXq6h0Y/uY8KfIsGSGpD5Ps1+al838yTByO+yB
+RoVvfSyxL2fi7+tOjur0BvwwLFXN2/JtefdyfvoJ/tDdK+zc3/5uf7UF3+7U/yU3sm5IF2+2p1V
8UZlat8JnuzQxrRfMX/o8IaxDCcbh8jkDWK5IOClCg8DHwz3iJSmhz/UpD8rGzb/9Clj/uY0MPtE
DmujXakaz6QB4a30L33/xvAW538vP/fsFo5/Z+hIWNNzPl+tbu1f9pNbazwwtrGkBUHRzt5jeKTs
9pUn82CwMMhu9yDnCCDwJeSyjtiIhKS4QqLW6AAOtCXcCBqDTs6Agvsa9H0Zc6Yl8Lxoh5Gcc1br
85rde/WkuQgBT88YzwD8bqFX5nLKfI/F1PN0zoYv3kefIPwCyqG1/qeD+fJ/IBNQmoTT4N+Dp0X7
B7g08/Hpw+FOuJohtP1zGvV/uXxp36mrEgZ/72XcAOynTsBZU65AIRifelblw73gXcLAF45sgRUc
dKfiqN4XmHMdm/Xx6ofYuHdevFhn8Bi+kfdfbsvjsiqVfpchdB/07ozwZODQ7PINBkbz4Wh/eeu6
PGrRjpBdt10W543TGLAsFh/z8bIOd2aQzuYHNlrYv8y2tzNm3Sju9EyDy4nhVHhp//R7mNbdPF7/
nW6CIw+PvW1wO8Xva5HplKMax4M6wzhDa0yOhQtZZ0wLH3LcZd1JhapDUjBa0IbvgGAophGs6zaa
mncB3/gHrTBz6iVsKzpJARKKZ3RU/Rlg6GMGPtIybuvnHwOHnAQX1JozRExmSP4nTfDHpkwlAlRo
nC1Ua07jqpipI7Ehp2Mt/OLTmxqAawqCCgNIBiK0IcVjTDvIbBmUZFpApI8S3M5YqbAMMbei8ZeC
g0Q2CXLo3+A9UOPQF0FgSqk7Vxw7fwuKgsGJl9h8qlJOHW8fKTxZzWNBdca5RcbUHdrU4RLwQrsq
CpmR1DOFjx1w6YD68jP3jk+O2r7XOk1b0IsF2N1EdIn51uogJuc0HzBjkLaEY5oj/mGdsSzgHDWb
XGb0S0QxntW+F3Xvxru2aQMa0wKK3yN/9Wm/LW1OptWoZM3wm0abI3kVcMedlhnt/CPkkg8kDmaH
Eaz0POz/HtUhB6Bq6jR71PV0VOlr0p0LuXQLM4cvis6TO2pN405pe7v4FwpiFi2JwtA9JHydoUXU
W3eB/EOJ7AhhHoGQgpfuxtsJ3+7E9f8ehWBzDA42tHvM/C8Xzv/HlIe0wW3HOJcUXBfIDh8wiefD
YRjJYBLwuItginO92aCtjIvTiLETureFs1mgew+upa/vglqckd33waogf4oKzKel7SX1Ob634Sbi
JIV8ZcDoRiI6rzAvUK4IiTrVEkLLzEhhPyazHP1CcdjKmT6INPjkfxpqS/ZMaWHSvgZzzbImSoL0
hfPGrDN7eocEvtPG2lI3So4ShMCoPTmRZMrSHArBuDabE8Drde0vF+YJ4jfObWA1iFC+oD89JWv7
r3E2L2hDnK3geG8zZHM9NEQ2uiEJGxkYFwMhjFjgm2TvIYzWuYzAIKGYDUHVukobeD2TnpViRnrr
GqtaoyiO8QOwYPRsWXm2wHWL0kuqv7Dk44Uyk4bxnTYhRGdapPPheyEI+z0cr/3lwKVUDE+/MLRw
3SSV4hcnG/BcYzmbwfRtXCmv7wgTMBgav0VROF5+5VMy0KdgYugPpaW5pw3NI7pFHBaIzaWOyySY
ShRI9wCVEMg4leQAvY1ClsxG5YugMuZh4akXzQg7icEN5yWrniWGtF/gCUl2x1mbEIeSjpGmzwNQ
K6JL0lWgHbffzjm+HpgPwyM17y9aY8YLEGEQAIB+PkWKRH4i0b7sOb5tgcpkJ4S3vBDe73u6hbYI
fziFf+sVKnzQ7ZOSALSsJMQLNuM+Ov27cUgpB1nhG+uTjFxirpWGTTFdkQZLjkmXrd4E16NPbEh2
JxX8AVZA208POI/Q7RVIJFK0PGrgP6ZFDcFeWkVKMZDkpF0wi3s73s4FEFmzVYBwVNL/SVJCCQT0
SJzeku+iUiLn+FUAPSLI58lOZ/VDz5d10WJbFbzjBLBixXoY/A3YlKx6aXQE9lg01ekUVMA2Aq/d
cvgJjKUAZVaDm3EsVsAbErzBi2iwzRee8xfb0GFwsha8GgaIXeVNiFkR7V/SD6jE2hbyy0jgB/RW
v4x49qR/gQMSZvelCTKdkekniw0R2VjW5NumN6TzXlidMyikiJIEWQx33Mh2dRk9UN5W4W3EVK8f
frx2h9tEnXXn1IEYxkESccUKtspBCSjYxYFLbdQbHzPNofDt2qRb73EZ/pm+FQLu6YWBxkE9V2Rz
4DoQONjd3Cr/vZxr006Eg82xT2SOAjhCvyiuw7wvYOW+DOVYkWYiK0Saqw1Pr2t6Hg0NEMxLhQT3
VQYRJV5y9T3aKP4YNuFnF89vwu7tYDVIHLg+K4BYShih4lBdEIpNi0SrXiFHZakAwHDxe5CK+H2S
yjZW92H8/6/35aw/fvnzsJMA2jqG4FUil2jkENxV7URY0C0jWGHHqLuwIB4xLOTbtN8WNThoHF1Q
gHG0MQI38ASIo0CneKUvNw8ZRQ8yKPYr+iHPuUInHAF5YBGa7Il+oUBRediNQiozMBiQDABWxWvK
LjakUorsu58QYO6wFR/CRM1b6z2jodDvTiiKqO3TncPDozcGAmPD8t1Q43yrLn5lejCgLEALHQ3U
91BEA+jDrkNhRTEPaxY5yccigTGvRpzeIVf7lQ4Moo9cQaTohec058HdUa5rJNm+kLWPWjROwGsd
uCoJ16ZbDunPoDIidVDPmCnFEF7YlL65Zjd9RnFAHw7rrMXQdAubgSFO7+LSz22Nvw2ewmixeUWn
8bdS012PEGDuf3YMvT6aMeTbxne41Jm71pKgiLC/ZlrBh5MWjQvd8255BGTqQOvqG5IAYTtzEB7W
V/R4mW23QJDGTHmI0qcXwj9nNMfxyPneMiKZhBEETJsG7cZ2gioGCO5ETtwBbC1X6Hv6J6AAMjzb
UJvowVL22Xdc0DXIn+Jwv3HtEW6+xVEifRIYvmpinWMgZR+wG7+CThgMuM5wM22X1IqMGTNG8n0n
ZIPSfX0SnE6AmLzouuTTvEPasotZXJJCqtV2wSbUDMf50CxGnABCsE2rHpOyI6MEYBLYWVayeo0B
eIheLyLQZ2PVBUbl3UDw55hZpVJoyeIGWY2UzKmlyEiTZMBe3MwX7tHVOE4FWmGqcbVQ6FmXELND
66ZunJDoOB7M7LlabZ0T9yVxWhxJurkb3j0YRAwfWw72xC4+Z6gGKYVUx5H8akD00cu9u9jbDmsH
hqnbH15+y+S9HkS9sRrszVOP/NR9vFjvkt3ok20DjKpTLdCCQ3ESowE2hLMPL+4m+Px0xleLbFqn
MyzdQdQgIO/g4SXndtFoInkaAIy0pG7NCbFx9oqbe4TDrHkO6EKJxD3SHOnER/acB+SRvdXD5Rnp
tbmRjHH8KSdtnjvjEpRv/7F0Zk2qYksU/kVECA7AK/MgzlP5QqhlIeDAICD++vvt0zdORPfpaksR
9t6ZudbKlQr/xmDSjmAVHNVt+e1vqDLjVvQ/oRrAtMNCtIWAK2HoyNfmaSSEpsyqQEYp9qwPczex
Ov5raEpOVrLV0dmRCrcv3JWBbe2/bcXlKzZTf42FmJC1b/yTzlCoxH4K38HpaNtED0L4kPgoQ8pl
jhyqYbLUzbephD+aNSTj/Hgfj4AIsDtEJUyohylDSL1T54Oe/PpN65GtWt6Hagb3lkX6N/QVV4K3
mjG107mDJlaW7Ke7AZ22d1EgZp4O2Fy4E1ex06VkUyYzt10LCqLjff0JX25vfxw8KGHJRZmB+2r4
OH7Wb75shAIDxpamUYrOIaWCT881SXfiXwX+g0sLzhc0zbK/hEhGBryl1YUv956+WUw0EbFjgbtS
8rEuyHcx1wDmDoHu0c+DWn/RelUo8/3FlOiviyGYlQSs21ACRgYUYOWlS4A9Xm4g9GMKLHoBhJFY
RBDmZUoLcTShV4a2IMLiv5Iz0QpFvssmt95EzwEA+eVDdNc5XeCBGNVkCkoJSZmFJtUbI6EU0QoY
m5/jkSfYT9d928QZhZUhEdw0fivhnWU8l1+88yfkMHQT92diYWjk19QYeVCjrHsCxnMtmvu12lAG
Fnq5yIVD5NdBB1LZ2LTG8T4DUyR4ZPRc4cPOvdFSQaD1cC9ipcje3WHigKmzP8EdxfBbE2CVmbaW
ymuGTiW6z16z97ScaX+6mU+Zkuk3TopWsqbSkEPdVLe32csvpz1WTVzh/OU3/H1f7Ix8gQ+PM6SB
lNcjgp49Wb0JNstkqabuvpiGxB2yCzdzcQYwchfdam+9txVC5HH0DYTTGm5g5piTmZNmtkbpYKrz
1tmNcd9+BoWr+g9UB8zlwmuhtCaWPaSxDlDNxuw75LMsvJss4cAAOW4OnN664Wmguw8fjbGtLr+B
Ho3mqf9huonop0z4I7tvMMagcYT99WVzhqKwxPMFE2OqAmsPjqqxTkyudH64IfwJ8GzZ/qD15U/H
c66dxMd/gVvU8NnkrJZuZvMb5wkPj9RAtJVnPA2Bs2XWZegxmpPFlYjJQHsqWThmtg01PrZhA/TV
UIcQLmBB2HazJBKCqPhVak1Q1NraXk4jIPHVy4R0g7Up0ZABtZBgWTGfwn01F5KxeROATfwGbF7M
7f+aV1piAV6wFudA3p+C3ukduE1jX7o1w5t3Y87zO2/YmlcQcApnTveaAh46io0hsaTf9r7mO2Fu
TZXJDSqBCEjHzAVHIA+sslclpTES8ce/+7RAq4GFDTkc0tUSnySd78yHubSMcUtE409tT/im0Ih0
iA2N3cehJdHcjOd3X8x4RBhtHRoEODXKixGfIDYuoDO/KKpaRFC8DWCwJSq0jp8eQsVZU6yRWsK5
A67zf0v3aWGh6cSL3J2w5RW6wgtbWzNQAm2j6P6oiXk5t6rjIMl4jgIMvqQRJNOitu67bNdhb0kN
gZHw10lsCHgAOmsz51yHkPddJL/WeaOh9oZKqOwTT2TAMUFHKfKQnPXMlNgOz6l/S0TYJG0HrAWJ
t4ytC3IYY8EzMK8aS5aEhwAzPTFI7/o2Ljk5IJpFjuZ/r4WdY1/tc9IzPlmMSE7/+65f6yyCCZ54
Bnrpn7VoCRNrl9EslyvHFNmPqDg+QvGIPoa/UL0BCYttKtMpIN5MYpV3rN+HtQD9wNAKZb1xQoXP
Xz/cHYGX8WtMoaOGpHuMT4853Rm0CabEiEGWlig6aSX9gmnwliN+SVhkTsCFqZAB6XgefJJLpZfa
rSesXMkMwEZGbAARu0QJx4BEHgIbBa0SZKItZsViZ8vZwzoMHpHMQSoafEs4FFQpaEGovW4OQIjR
uUkQ+28Wm845Q2ThAgqMrAG/zYvQGVU4JMPDscTEDbpg2nr6Y5DLvy/+cDq2n2y+/Lf9Cd5BMlV8
bTOeDVejISVYvKnC+Hcg0Smjz6ggM7aBl0eP6BvKofE4yh5lx7J0eQhBAUpTb4cMTQ/qbdfZzbZA
8FDN++gV9FGB6o4zgUP96YzD2sWxIUxCzKhXudf61eaxSrxiQyYyGyMkaqetL3uCD40X7/2EGvQn
j9RZsh0jH3/u42kVDhajhUQyoQTCkogSxlzgYmdsc5cwQvhq3BJqTTxGJgeE+kyMiblbhBmocuP8
T+dEsHtwUOksNsKZgBE0VsSDVFj0HLJTkEL05i9rk9WbmiKxgQaDtWX4HWKR3KX4RA1K0LaG1jm1
Lz+iORiZLyf/WmKHK7bo1+rtHdoWHlvNHRBAQAX0A0zOJ4g3pt1AgAJMvziXLjGVC5iYV7qFLyfM
d7j+U8VAOC4NQJOjls4yK/VodyOuITDh+klY+wjBHeGn40EjjOLXMvI2SrWBNRVLdnMVRY7wwiHM
C2gjF1oV9+dCPkBhCeS5w3wD4xKx8cAY8ehiZW1ZifwSQw641GlNxFF5AdgSf+h7Wh4vrXEWC5zK
kSOKQphrV1hjpNT0Z4oTWIAObOnrdSMwypaVFtyMKc/NEcthhLeKsGQRRxp1jLCkvTAc6Z/ShOpx
FLCZfNJpbjRVCgTTvyNBtNBxszt2LFkQRLj3wTdRRNGGtAlqHUZU7KSS1OD2y+fQ/a7yiq8tm8yZ
660cvzRxkKOfIrBQ+lAiD+bMs3qQS/ZzZX3bv8OUZGTCSUbD2LJxySs9ZC/umHUl1tPTUfcT2tbw
Z8dvnkns+LSS0LHTNJ6ISHOEemFOJzMVq2z9Sn7O9aUMbkjEJAe+N92zVomigVMg+NcrFtwR/onT
Kg7SSLWx2jROGCke6JIkgXNw6HHI67nbcIY264+HfbOBbhEIhiIUjtwMwESc5D+kjLS8sjmo9jjg
nRsrqoxGrJ6KZ1TyLqgYHO0n5gETdFtHM5nSa1TOaEaBYsPjcYZgzWzlzKShPmfJf0zNUWeaX3h3
kqHLubaHoO8SWsqSw2zCQFmaKAh0HHCsvDYc/Lz3t9wc0jrP+XwL9FpIYnqi/Hx4rrcqmeGcf8B5
NZygLEfzzpx1o+cIHhkK9ZgAsiEVqe3YLAOr2wodyIfZY3b9MXO4r1HnjfcDVjlauskMArq0ASVS
ux8TWdPClAhuEn9VsIUDZ2hnk7HV6zJm7D/353KY0yYS0wghmmr1ZNp/3UmTO1//8QgThP96Nxs2
65TFkh5agGM1hk5zXndfikl6eeNRen0WfpxbRTfrylWmw2c16z4CTfu6NBpoiS+dq4GVfJejdu6o
ahR/gy6ePijF7uETO4WPp3033awpSAiYncFkVrOifiRHu22GsTOoofM6wWTpCPmTzX2ym+AIWv3G
d6+K/awNmonzaKdZanWPYCL7Uvlz/5UVQ2coRzkrpZl8s8eN2z3txLuDVvfhaOK8SSMUJrqHYNay
iKX9sT5+N7RW3UemnBCOoJxCBGp9RNkxhNS0vmzcMbFPHduNdtAor+T516rvXr7i3Zwu9ycD/1Uw
5G1Wwas2T/slAwVJc8gcmrmor+BLCr8aJfCVfkyT+nc9drIBc2YoJbi3t2Le2Q/tkKkruQ/VJiiQ
9EtzFD53cjDdvb89Dfcx452zQ25PR65dOMoey9SOg+q+rYfB16rqzTHWTKXE6Vg9vOXFcHyVaXgo
Qevv9P7nH066apmPqVeeA7tTAr1cTl6zgezWymZY+V8FhOIeB7Lk3PX5W3Leid28UfV+DgMUSa1f
ML+Wlue/L+IoFq6hIC2+4e2M8RnH6ssVzrX4xaNFcrfIsKwhvn7YXQi88RAWluVxzGBvzLBVuFqz
xkXRDNbrX2nzW9o7Ou89irh5tRmTvBkObCjSFnIvDKScJZLh7doD/KYBlxSDfuoQeWt1kCaemCQh
ssoa6gut6vzA7AjkWCBZEVYw4dAIhR8zH4oGewUI7YENhZz0AqYFMpbnByBjAsTiDicKGsLMka2f
uz6tYOFc+CHRIC68gaK5IyDp7MJZ7KUMbjHyABcQGnEipj7pQG2V9WtRGuBv8LIP1udmIaK44Rlm
LvFBg520nMLhKdJBBsgKD9Bwa9BrQld0ZMLCUIfc+/Ck06NylsMhP9tp2zDCask3Ys8VmT94Iz2x
natc+6NQjazckeFiiG2TNaKE2QCPY4C0AEyMcCLC/ULQHM+NcEoC1OSVzp5gtEIXZZ0VsxDOKTm6
8/3rQwYP9ox5EP8TlJDeMMlcYUnwrcwL0BtoUYnQkyNI0KXkbKdjNyOtfMx2PFk8+9fLwZFaAvk8
JHAZCJCJm08RDkN7rH7uPyD84ob/Y3FQndio+54b0aAGvjTCjAp5EDoSgCs249AB6hfZ/mgJELqO
kNEehMIaufacbn2R5ffLHU3EYJ+2aLm4oJog0YcFjC360/SBfQXwSlD5IFecQwMeaaYJj8Qix1dG
RPwv9DA3itD8OPDhkH0ArJTApXmAcKQdT+fTnwucuTLEUiH8DLhHeEDjJ8RQdDZElgP27qDPEzha
4r4OYqz1ajFGgyYt9xND2u7vhhhzCHIj7UabizuaT38UbPBjr3gYtKZNxzOGTtI0S24rL3F0xSqc
LEzI2LQ14rgFIkVXOeMKbeAZbBPF6U8lgejW5ix72vHa3feLBcqO0Zj2AsTtTNZ+PpDhygwKMcsX
qAGwJzBE61RCXOjnYtWSZwwyGodxzwdbpTCEetzww1Fntg2IavzDGhDBG/kzpqed8T5ziDBxBAaw
/Vr46QBrqxSmQj6TLlF4EnXpYn7LJgIwbrohdKiVTBoEMmpLvFSkoHT62FUFcUMUbLavMTOEXEDn
u/P/kGag5odL7fuBiRYCHR2RvkOxYJYPKMFP9FhK7/C5vmeO9J0WcxCkjSqZlWSRBSJ4tnG2oW6s
7KrnlC0daHt+TO/RCFyhtD/o5wFNUUvQyZaeB7I/1n0Iu5H5LBE0P4KYtmFj2JrH7D5NtfD+Mzm1
ld2ssp86jY4NPaQ02jxv1DBqa5apJ1FCn8aYB595jyJ2R8lSkdYyAzetIUIB3a8TRynI8J/ybAC3
aKg3+zn5lZoDioCOetkYqh7l4p+OH1UhiswUvbU6pMpWacUQQ95eN5So9Gw0zm8WdSikDYS4iRP+
4qcjD82RMFKiTSz6IkBIwxdnJwN+2BNf2J8hklEEG8Cs/hkdKOQ2D6k2xNgPqQc1KgVrFNFXhxba
7MSwlGIaQWGckZcD+f9bEEetRzmG/NUBiq4f9N6cKeOODm1HZNzaov6w33KFKsxfpCTA9rRRjP3t
b3EVA+G/MXgbyw6oEUE9u1QW+Q+iTnHObDYMjm8AXhM/D7K58tloHQqs5r54lA7JifINkPXk8xRz
4PLUuDQMyEZBv+Gd9rYBhv+696DXD4+w20aOaYBFNXtBsqPYY8w1cz18vXdZ498mO736KTTq/ObS
fywpBZOR53o5J5HQWbU487ar93dd1NakCInVX9zrbQUHcpUgRB++stNGm4T0tpy306HTDgtbboIn
/8VuK2f1cPmmXNK8pAjvrRsTes3bGC9ameky70NaUhA7bbqCpPKzDadjuho/anNU7kaIOw7SOo4y
OJF1e3ntRAcjPQbUPfSK4AkVFRzBcTTGl+vuSYzy6o16d9Dw3bNG1N+CU4BdzQQqMlk2Md19Ub1D
drxDOIGeZwPN0l7eVvj+GczeP6PoXUSFHtXjkFEzdKBARTR/9DUzCEW2EAu2jTuhaR8ARkUlKJ+B
VIdWT1Ztf37H0w8/f/ukF2WzEg0ywgBLpYSfcIwg7VqKxdXNzjlyH+EF9G8M4oueyzdSIQSGjPkS
jU7QRkRF2Mds3wcHXbTgHCmXYnIoGxWJUKHAdVA0wMoKTRFBlSaP5XCNBtG0vg5rE95YQLUemk96
i8+kbRk0ly6gB7jb8YwIDRPLVkfkjIkAhcV+tRHVE13RUrgRCTJL3xEctBDAiq7Pds/BsB5qiNt4
ABz8mntoIB5aK9u8pwVA4GFMBcFxwghjWoNAjkpeVc/mj8I8w7OuBGEqOi2G3pjTEHJuAPMpWBTY
AdiOisks134GMztiJ5A2UOwticA8BfIKwK9gpyomfkz5DM6nCyLI7EMUb3eD4D8oQBGGUo1NroCy
t5uC39O9dse6ZEz76xIpAksHwkSoUEWniuohwf1aOsNj7TOmjfMoXvYm8xFQ5bAej+c5RQVYhCe+
y/iico50MmDxawwON5yTsuxIjISaZD7AEuan5KXExrdCtEfB9XMWfVnCrmAYg0H6G6oUxi+IwMJw
LRaRMHH575Z/kMew3YFLaNOlbAAKAQWg5Ot3FXoput3EZ9zRhgHfU6ijh8pG5k20GUn4CJzJOkRD
0VkP5+f3BmXvfLgnVmGeaOZXIBhDPQsjNgVQaz7PWZmguELtQGIB0kUn0ZFYhe6MbOdYn2DxgwFY
awRrZfQnNnLzZX4nZy/ePxMjSk67Q3zF4IPTWRWdlkjnZ3xZ6MtPWDKCAtbTuiC7XF80ZrqK0Cpy
j5S1RkFJQKCuFUYiI8bkoVLD1wxDUAzh4frfBiOjEyo64h/Ja7NDbeeQaBFC48U/iQ4XplxHQscK
fiy80+a0ByCTfFMDGEKpIRr7Uq+fDWu+zj2lqXXype8Tv9yMm10AdtIVQiZLfz+pk1iSZ3ol2Bc4
sZscZ4rpdAiBMaTCMg83MgwJbnMdsUHMjrnJ/B5MOMfamZvFmY5t8v66GSA9phOVZHpeVuApqfeg
QsfkZlZ0GHYNTG7dkQ4sjov7OrUp+3CbEdQ2fJNM9WZPRHeDThqawmie8ZDp7YQk7Ca6xRJ8NNFX
E/7gs4RHBC0J/8KDHDqsYUhNB32N0F7QIwM/oQQoSGqx19Do0SzHOmNhCJKT00JiyaFPzEtWzGNZ
Ixe17ggz8iuPCnYW8yAWPcfxZjCBhNZO59HX5HqGFtnB02FjgqI5LLq7R1JLmUne/PEJKWK/AhX4
ypi1LpEoZmuQBEKXzV4X2DwP4JuKRg4ZjHXTnkmaMXUT/zlil5ntr+hw4t2E44d4V1yy8Xg3tRNr
v2rZZ0634q/EjmY3dsb0aZyo6RFL0WoqFhC3X9wq0g+UFsIx178M/jl4cPvOZLECz0rRj8UqB6NI
v0rXR5EGtr+iq4JtQB9YhIImZF+z/5HRSIfJ0z2OnfP946BVp5/C6orpRvtpgDEj2LzVzYnBUODO
WU/tegRSJZ6CMByoORoOkyPgUuV05odCS0xAO4o0nl45kVlzAp3PlQ8bj85KIUqpAMQR32YjtJxo
I4+6A5jElZ/9DR0aZJsf7GCSVkxoZQ6JoFqGD8wz7tEKZTfDq1GIkY8iJ+6u7zUkKDHWPKoo6ce0
CiMZC0la+ADRgwbALJwDFZT4Pnd/wlU/PMUkUoE04eB64HXggXw1skThalsnWOMgVr+/Scgc0E3A
QZV+uLG9Am51DXMSMtcHlkWZX1J0G0Kbip59P81pBofMkqVpMsVJx5VGEWm1IrGWi3b3EOM+PfWD
uGfSMQmHb4tc8UNeqyH5N0bfA30y9AFRiJBJ9zfvAwOpBn4xsBSOr9ihbOHicrFoIQJtbJFVR46F
WYOlOt3EQRE8lqw5HZW4CMjkVWi3E1vXlgyfTY8oJe7NTILM/VrFyBuCgeVuub33vxzbYc02u77P
q8HPVT/hwAfBDHdtNpdGwOetLQ+w+vn+0UTHLI3orhaGDlqIzjThBunmc08DIPyqJ81aj/4Hd7w/
a1ddoLaPCem4LJkFGTeSHeN+nlgv3G0zq58v9no0vZ0y6InGTB5OM1Uz3/4uF9ecdPJJHCYW42yz
6OeXR02TQWpebgzZoI0UMIwOWHN03dV23Jvfy6GCHyo+zoOB07+P80TMR0QazJI4olfCdO0BCkdO
yTXApn0Z0+ommo3z5D8x+r4VPieZZKIrerFAqGgCeZ+g/lTRtKFB7ScL3PPEw2HTYW0FGMrXyWfd
zWs0trn5pMU9G/tK4r8LZI+p+XQG1+w2lWMnhZYaC/FPwa1k7AVgYLwrfkWoHVAzsQOJ5dL643wO
rxqxIanN339ehXBp9NUFoyBLbcTaGQ2K7nfKsdZdKaKQEZz7aLwHWRRfi12LnpWz2B97fFLCbrU/
G4SQpLD8WEV2W0dZu1BncmsNZ9k8F5GOh6/bKsfJljqZEwWrOUDnG3kDQl7n/tv6H5/BuZAl55xZ
Js5nL5jjpOTd+lPqEaCRCZ4bNBwtUYVEGWC6izbcqfo4uQ6n4ubjt0Su7uTeI3EIiq1mjIceuOd3
vNWQv66J1fuCsZJuvChGPp4MZZDVVrtIbr52XwyiEUfsaylJm3c342zmCNYwSKiRVgH0vTcfeaFK
c1C+8eXVG9+1PnBetrYduMlOxpTEbKdAatPnOr8+q5BDW4FRBfntS1//GHhcU0RjssJuP5fB6GNp
uze6gdZqloRc+WbQ5iRQ8XZPigeeTpsBfQu39TAEg7bfIQdSvEgjkYESElV2b+wtrgWlb7pNIESE
rtbUQ0weSZep3zho4HN/MkefTX54SB9oo9zWnYJnsUFcwDGNgkJnXeA1eJLh4TlOnZ1u1bQPC7YN
YS/ZGWGDP6S+QpP5hJF7CI4LEJxMKJJWE1QP4sJiawIlNGZbPrhETgIsqWdfL6fhoV7yDaff6QAf
bOFYBKdJWoFWWBzutP1x6PDlj/IeNJozB1gZmciYPrbbhTcPUAz9U8gfd6K37OlTDNFkyKrEy5mi
0HQFDJKg2pnQCnrdNw4kQQpBgwfUhwghvKgkc4PzNjg71ScXpoM6gBCYE87fMy370x2eAx2MM0el
J5ShVA7/QWLU2BQNfGXBZg656eKMfYvJWMFVIAxsSOP+q0Mal+hEbqZwRRaT0DrKaHUKrQSdZj03
980XamADMGvx+ARbBElRoAmvXfS9riLKaRJIcyUIShGwhZkOSREhcS6MDcjczCucvzukfzX2AYK4
IAx4gTQ4qQlagGuCXyQ7eJto3KXrKOWypReCFXxMHDqLVvRCBSm2zs/w6SWcBKaumviD0K3cORMI
VdkazIduf4jX2aybak67UqwbXaibxm/mQ4Ss0wGwDdpSfwhk9KfNx0Q1vzxI28f0S8d/Y/SH1KfH
xZV2ndVPYeHdcp87CqwH3XO0SKK0QHbyQRSxR3HTmish92uph6AVuGtitADRlPrU3KBOMN3i9LYv
E3qxeWa7FE1Ui3Zp6FAa8nrIMjNeywxRZNqT9XUrqjM+vQRlauy31TrZdP7BGUKDYRFqVGxskJo7
tyncz6X8e5wavCwbxvmBfPKc0tlnyDSTgr19GB9es5aHA9AgaBiWS4lIjOGBDCGyki24FjGu3A5D
ei3OtasLGgZNz/I2p9eITfa6QrTzy74GPrxk5ZGNQsAJsfxL0GE8FG36dV9cLiZfbSAkNRobSzz2
Dj+RHS2KZzz16Oq88piiyYWAf8M9jEk6ZcxcstH8dip2A6f2aQ1wFUdIWCAJx7Yc5IgwIOJJe864
rNI9oQKFvxigtIIVmyZe99cHCmUbQA3Gd07rD3a6Q+kz2n2nk4/18UUv0x4/g+sIRZabzTF8Ji3q
mLSb/xanr615WaCEOFJBkVWYIgjHRgHLgjVDi5FBBjG+8AAGI9ajGJDWMu7L7JHl3f0Jah9oVlXs
MofOLO8ZpuY7LMI2/GTsRk6RTnQdo0cGdqlBflObnIUocaBc79zrl3wuHPixd9+MKuOA/RIjLmjS
QsiXPC0SFfRdMeqfl60fsCrq3D6e3p/04vYff7BNVFPXguRuv7iyuei3VjdJGn57q+cTZQeABdyx
vMKDfd840voqTYBeR1cCn31H6VJGN0fQg2J0El4XvtAv/auqXQ3kM48guq+Qaik+yiCDBPPMGe/v
82qdooikDeWzf3JG0MlhSYS9BaiPTQMwXC3hWkjb3XE0mCN9CL7LluUGjfsO5Nnbm/iVJ6j1q3jd
nJPemCLqGbsXLmIuZECXN+6LiANcjBWRAkEZojYzv+hAejQVTFFDFfFBsPRCi/hkeO5JKJHIuNRl
G8Adhw1HH1kyb4AXpLAQ0JFESILeRaXycMuI5cVxRzoo3MwFPXlZkHPB+C4K4cPXOMzE5DRI/AXq
I6ulV7gyf+gsWxA+uQtk8tDumsUIVMbehVgHCGlNhmhVcK7XqLBw8/IfO2IhaCAU2XQi3LoY8cYs
EhopSF1W940QJo4hL0ibjJ1MwSRx/oIqcFKKnJqpJAbq1gdoq8mxAbTKQ1nUxCnw36UooMQQMffM
jWb9IB9EgfSABuGAvVDn0q207AOqkulzevcLtIi9S4o042BH/qIh4ZGFyGzw06rIyDhrUfPd1tSz
+AehYGFUkdmH2qztjMHq7Yznyd/Y0jcgLLP0+AlHdrrqcMyVLaVysPKqLpoJvO0uP44YAEPQJfwI
KQuTddm+tH+5A4QeOIiEJIfOWei9r6KgYhML+oJZEOjpGKRECJQJlXT1Ix6FUIbwFvqeIfC29QgQ
ZX1Zi+jvCFQ3831WbZgCnGBV1lfhFTJCCXEqkT65aoj1EDo96qrSbi06XLzn4j0dXtIZOlaSCUZg
/t2n8LODo2bHK8187ItIPCCELgZNkubvJ+oYbmZ4WQiOapXw7hkKGCHdzAI4JXR0+PpiyPTcMoYt
WFbcggmmbD1jHnOZ0YZ1KFnKTJ/q+FyPZuqmJ877yGQ8LM+iypWCNc1q3GhIi2f0cpgP4dzch8V8
NriLgg/IjIkjdHcJUy3I0s041KD9thID3R7TrQabcVKsIWMlqHUQI9xtjb0hRzevMre9lXkPq7cC
eTuwPoj4Jg6qKZysp4pTT0tEOsnmthpy4nIG82nMNkJqNLCA3N3auSA2ZA7b9uW3burkgOVQmUyv
EF/9HhX4mpmF//QHQXv5AJLDvpo7DT0KhcTfG9ei2i4Osn+L3hk04Qshz1yyxouMwa3xw0jXg3MW
9F4+Z6h2yFAZ7uQturm6L5zKb8squl+ra8EHf66pc7eHdsZ8bIk2O3SoXMCbQY+xzb316PdkB26Z
TrMcgkde+E1sIDJGnvf00UEJD2H70QdcSIPPzXG0fS+ScOzJ034WB89F64sD8TWbBFqgHtQDRvgA
lWxvR53C4YCl9nbxOzqBkH/91MOTm2YSpIc3k7gyKTHtTcPR7n55rzmTZ2C5YOrVQihsyYNM5dRw
HmwGkKeZj+eerx4Gu4ZBZfYtyIKRh+zXvAWV+Y3es9JB8ykFVaBeRzdMU/rNc1kEyvRR0ObA7Lj8
8JlVwXt19yCIm3UcjhnHYGTeyEkW350U6H8Zz/ZmtLPMPk0MVoIDrdy6VRSwRCbrS8mB26CEpLRf
cnoHQ++zfIYiW4qN+wkbl9f0zdkwU6YQJ9hYlb4cVcvnsj2+jxOveJkKgTX/kZH4ch4+DxoEFBUL
w569anmDJCZmsgrPauLfqaRpAGbE0ZUJ4oyUmmBKA6Z33qZWTX3EPFKmyFhVVCS+cn5vn8svpo/M
Ee4t6Y+CfzG0tfMzMSdUxrQ3oh1YvubPKB56HQjNi6ZiS140QBOrwar0MreGKOdqDjqcueQWpma/
PB2b/GTFqBlYybPklHZ8THe0LgsEbRyCNyEYoWytS5Gvd1vKS+WKl6R8rhb6HmaMLunXUYqtBnce
4ESEzAwyxbzm+ABJ+/j6aPt971/9j0bz4m2qZPRKM14SwfQN6H0LHTjY3lmmh+zSoZ0wbocywHhq
cu3BGKa0TROQ5yOAFvYzEQ5qy0igaTbNcqPl1kNlQqE5SUzAd+3E8mVUAms6NnrUpAwOJ3MqDAn1
1oBOp87l4kfX2+V24V2b44RSgHFrOWUjv87LMcmfgIobLEbtFGM3OqOWVBC7c28TxrFYg6id+E3p
ACjn4aA2SJz495YFTR1Nqob2mdgvhvFasD4KStNDvBtOeev372dDqdxhNtWu+c1+pvOxdCqftJ2K
MY4OyjmcQgg+f2mde99cis/WH31t3pn/XyOYE4lQ7tUu6AGeFJw8NxAtVTOEfGb5CSfWnQyJAesz
dSv1SIdAlcYP9IVT0Kazjx4ITCik914UhLpdhOo2940L4kIEWFEekW+RgUGNGuhRSB/JTio6L/It
ekmPJgj0l+cNtc/IgPpPF3ssSqYkaELQCdcIvbCKPcKlcXoi8xJCZiFyAuVtoeTInEcd9oTJlYSL
LGWLAx8yx9iiUHMWmnHBUZR8gCZbu/LSSMGVV7XHK3JwdyGyyzHFNAUQUJhmIRJAgGktBr5CmI8d
BFCqeecEY1aXLeE3LgSziwW4PGk2XgjI6kSRfK28wZNoPsINARUhyQgJ+Yx9bes2uc6Ej5QQK+b4
5+rkeUNi/ZY47+SusBIKXziJVHvMez1iKC6LouYi6cUXaS9gi5ZpAUKylWMtRnEsagBRN0x+AKxQ
Z2l+ta/OH5JfSmb8C8LrxIodhhVY+4+pXBrrBnUXlHD41e62GjAhcTMMHpue5GRXnSgCKL8660cx
gs5qfBGJMEmwgbrst1u5FW7IyFrGhKQY097s9JpKEX5RI+TMzG7wGJHZ8gv6lxzj7QL5hgnaW+Sy
41AGzbBf1sNhpCuehs4t+kt5XNadLm7zs31HHCfHN6Wr+wzwZDB6X8e2a3PzAFzC3sfOwn0xQurF
4Ew+o/eBPqwxihuFxhSmYaEiMn40RjiTKm4Vpvk+nJzaadeTx1h8J20+mScMGeCarNFcZloGaZg0
/a4mjddlBoPS6WLULJCnPBoNcQwGMU230tAfMG3kPcPI4+FSRpwlcN/tP+RMT51hiHKt0qBfGfoq
7HoSpHF7NkvpapDePBskrszEnueiogPIpzG7SbxqfAQB1ksXgmlED8vIT8RaRdOCTdSHu0F7rvfZ
C4rhWbvZm6MfyIbEvHMG+e8diV5hYTcQyVPpoGfbYjMp/nTS08qsqXWAHjVL+jrQ/I9yhlCgUY53
3dMmjiLNxsqiGjJcxbgLkiAPR0UIjvVAAdNM+aceQjAMJB//j2mji7UwcGbFTJbWOBZ3U51UdAgd
SZLq9zKTq9uRA+yUYdaRWVeshTrJy0mzaTRSwni8uFfuN3VuD8pWRfK4rTGNIYh1jyO8V5iiQRPy
lCLvSNolOx1DWiYMZX95eMxqs4S4SctZETA5k4n0NwTk5S/wwDiQniHrViGFx5VnaMaMGSFfmsfo
M3d1ZRV/44I6fZ93xg11s1dbrHcIrukLOOrwXT6apX4aw8MzyfSoRy3Ca/cJSJAA7/pMgkb9CmSy
rZ9GFia/94+FOUrfmACjDdIQzX1KQbPT/riFqIQzFayF+yZauxsmfdE6U0GZWBiIxciMZA+nLaBM
L/dkDtVTWVIQ9BXN4kbDObJMGrRohlI62nHEiEc64FFpYpH0ZZN/UEsOF/Ksy+yPTtpN9aTPPrKd
jd3RomXmq2p/B2bz02DA+5k/5SDTzInqa4nVInhHuq76cWMAv/S/9dgc95bK7DGSvj4YKE4TIUCj
ZUl0VM2HIVrKYt1EhMgXJCr8VjDonfiQM91gV5O97r62wlFRzMeTMN2onPW9gT+0X+Pf/7WxpJzm
dFnE9r03sZLrtOsAtehtLs1iq0DYLGM+g+NBL3ycm6fbyG6pmVntMcKoKjc6zTuARbVXPt37Ji1R
9tkqUgLQsNqXmOl+kqeEa0Vo0SAF6mUetPvK634mqXXfqw//vs/RNjwDBA2DdTzxX6oPVMMeLytr
//PonRdxhOsvp/Y7iWg7WQlBcb7RGYkJNp0K51SdMbgU+Y9VlK6q6WjJHEUUKCltb+AcNDrKB11z
kxksMw/u5stzJVunqY97MUdFx1QT744LzdBqfxJy8nj1vGbIYY3HvJ4zF53N//PAU+ARfOEHFEtM
ue+sVg3rfNq+wowMcoeY4kbzyTR52894plQ4Y6y5uZ/ZZMDRYjHiV99kYggT/d9G/wjHnxkiRtbM
17m9bVwryntQM6XbHzOksKbz+oYLk4qmH32tYr4XMJsKdCO+mx0Y/uw2suKn9SDTH4DuSVbvvf9H
0pk1KYtkYfgXGcGO3rJvoqLldmOoVQoqqIAi/vp+8uuYmeia6qpSIck8593OnxI8J1+aODcYViEj
WgOd9jW3dkZ08z8XC3RL2S5Hw0mVfNZXJVJ6+1r5uuwYmLrqrKR50KOK05dgGo0OwfQ7PDGHp2w/
/oohaarosiA7oG04PnN2F5ur/lmXDF8nNNdkSDIjp0SuU4HENEUV+4Hrb8bFDE1EYJb4UOv3kmNd
yn/vP5yXQYm/EF+FmREihuCjgGpCh4+MIbo2qRyidi4tIhGYtX4vPHIEbsC4td/FzSFnbNrbe5C8
M7D0zY1UjEf0Ckrwl6CDuprualt3utnyeVJAiYCxZIc1eoGMBS3mLlPWPB2ZU4q3dnOGqM6nwoKg
dNSFIvJOlpLRARua4hU9c6Gm1LSwXh4ABQMr/sg4R+xBrCmj+M4ewzDPDicfWcN6eLm6EFL5+B5L
s3qdh19Steh9VKybMLHGYPkqoprJLQT/wIwA3Ksc9rvpfYwBRgvhPLhaugNBBZVBqJarrwTQ/fQV
xfO94o/t/RzlTvMnB2U0Qr8FTfxa7ma38Lrs9FjbfrGZBKZs1YC/w7Bl4BDCLrqnm+Q8/fagZtmT
ic7rr6/MtfldtY15fpK3cpa3lgYVQY0BgAMlqUQt7orK/f5oK2YAfy7+t7LbTctxzFRAhESzLnqD
IUwe2NqB9Hzy6Dur1MPW30cM8qZK3bTw1FAUe+OoYjX750lzFLbh48c2jgNTHOswesRbKnF/6Jiu
09GSayuVMJbtWXHNDn96cCayhKYNQB0QEzEvLcOT3llMDP6OebiC55wHrAJC2vLALMhQOmiJFvCN
Ha3zA1MYT5uP29PG67kYYF91tJiXMKh3qKbnLfy4vO4lxPrD9FcZ56E5uRrWfeC2CaQ3q4ZH1JQT
9LxmolFcL1iQNOADW314323fBjcUH0yXaZg97fUglJbipK0+q7tD9/vJw0E9zeOP4T3SnrooLV8g
X+r+jEEDok2NWsN77vyutWW6iOT6W779TkteRG094tc5vu8gAC1OtKqIrua4eOfsSopkDVA06umo
nbwJBNT9lufxYyaI5civd/TWoZ+jLdTvuFy/WqqzA1ZduHNfO5tv3x6JqvOck4M1HhozFbH+DnX8
G47ZVaB/s89UK2avf/KrR/K9b4j0fgzGpAdJhPjbsMAXcyLivAf/fAgfdxSV0BXD4DptAH/ignyN
l/1lZJ/KvBa8HVKsZ+oF3Zk7RLIeo/aut8X49po2UMt4p6juQ/aju/vM2bBloc1w3rfxizxqp6Ve
7hDkWc0fIkrs/tI7GEj27ver+Tnx1SA5s5YQj/mTUZ3bIXvINWBRajO9SMTi5MbXhy88LBK2ImvD
FguziS3kQX8+cpiiOnJGqtV9s8pMXnFTf6yZffdacJuXp+HDfBKZykId2XeswtMPsiuKTz74wyuH
1nDnSMgeOTkxw99gx9CUJWfDktFlME0KqLmP9OSKCierQrkOUe4SfLtgtz9/UXq6GK3xZwxt5rG3
Sb2oNwqB1049LeDRyATZWVrNYHdYCBdJEloWqrfBMf+VvWbfueYE1J5SRIuUSBxxR20slgGEIyLk
CybGMUoIMpcJhNEXTHwtV+rUQBlj66Ea6hsBx3z463l4XhaHm/8YVz9Pkjz++kC9OGA+FcbWnWmx
UkZ0oxD3zu2nByvLZ7fxYCrQzOrvFZsbGgJzKmNCo7zKLr4OAAdCAIep29+NQWx7tc6T3V83a+id
PQVbduvNGwf3YWd34tAGzhK2S4BZF6qNUchYRch7fwXLWItQUzs3G8/88pcTwH8C8bxQaZv4u8Gr
vNsPDQgpgcxkt0FF/GescvQRsu/xnt5uDrEQvIIL9t4uqPz8z0gvqGGt+0EgHB1bg86T3wUN4nzs
IlBxbQjyS1E5v+6RlAE2g101e8k9p/rkS7zX18N5fwKT2+981KHzRRsOjtgS0NNhyPaV6S4B9tPt
H+6NnWcrckif2RDhLfU50evhJ2Hm1xTaID7jeN9FKN2yIlCWeOomF5K7vnQFyl4E6zXw1jYWDoyo
wdBvwdVyyk/h7mZuk9e7Kn/pGnwSA6QbrgPhJtu2ypTAEk7xjgiyCGSH+cI4BRQGRoBSAXKA0SPs
FSMA5ZB8UhB/diXG+OqM1QXolIJeTIn6oQTHgPhxLwGggIBKL9aecYmMrff72HBPmypQI2yM8XNy
wy9xC5qwzoDRvnv5BIKWjKIO/7vz9CinnXf6AOCIjFhKrtNiMRhLnuRU0dCrmVPSLS4ZfT3K1UiP
ZDujIILdEWTokbPWM/BMEXpcOtcpVG9jHTcfvFc9n1DY9DCi0FG0yx4/6lSJr8yjZwTiL0tQ4Joo
lRf3VY9tgeXE0SrseSjehQvvCgTKGX8ywNoGIcFgXhnKTHT6pMM4nyniOjgdXTvAovwOzCngWzOB
TGMCi7bSYnnZzi6RyRiNX6o5CEJpqb6t2nBHGNYwvXE4hbslYj9UENlnzq3Xk3Z6R6lLeEJGs6dh
4Q7q6ZnV3QgDEcASq4CfQ6+tgtNcNtUGjSQzFQN+mm6v2iDknr5S3WMhSEiTSTnDAQASdINevvye
Y95AuzCW/Mknp+8XHtpY7rhKxCogWtxU02FEcAXWScyvFeSyoI+l5e1XW3b7OxsjWg3Yg0x2hPpU
95QlX6XnuN8rrrR8ZoP1NVC9FwG80AopL4gfFOINzJdQrqQXCzwT712sTCAppAJiCtqa8AL7inwS
7QDZBek3eaFt5gVa7LdCs1WDwLkMyyvsCw8F/czvVrz6zsfoz//dGif+PKQusYC2cP+TvQbCwbNH
sIJd//MzJj0+ToJ/UMYsr9nOxw20gADaC3/vcw/+zF+sQ55W5E1RmQ6jHSSj7BUZk2f4zWaZTy+w
GLxP8sV45tky16onVHZRPi0y81gnGDxeLlkYEZkcM2K2WsInLiEyoKSPcibxMDWA8RG/6kaYZLYo
/4TATqDaNxIhYGYeSFSUHyib1CRjYrCm8kVg6yI5BzOqGIoGG/CxZS0AG6XUwz7wmCNVKSOGb6Iu
nz7LwHimrC96qG5kjwY8T/XkC9WCO7eQGBsTcsjoWMgQ+9STUpkMhw5GtPeiftud4t9U9odbSATg
hwd2Y+5+NJif1kX232NCsxUa26HTtd5oGLwUn4uAcFwXwl7h8ap4ucddtFow+Ndw0EbXW1B9OTiL
/RXM8SJPe1iEkvy+I2FZb1hExUeNzeYpczFpYc/rAUiqe73Cb7zct+aOJkU6mpR7fGc8ukSCLr9S
WhOnxyvDjohPZVrDIroPYxmItEYxTQxpQ7ZqRgZ070BeoTEr4qs5r/WkfjPpx7qdHR1CcZgRWkt+
HmmS6Mwkj3nKKmwh21QeDwaT6rovtRlVACgK2m7j6xpAKzd0UtH97le8eOsNcif/cOyxdB6Y6xGW
fT3WbcmrvrTF/8gt/djrGoqEtT3/CvyVQMXNUMx3/MQdQ/4uJHBVBzSHb1Az9EQYWYSdHTzRooHt
g3wJoDE6j3f3jfIcl/3840pN8N1hi39RFWJmcXfHEgiToBVYv8ofjgSfcBqwpBLo5uCjstPdQOY7
ViUDRvBYxOWB8q6J5V+VYg+zFwfhAB2TlW8/9E5Xb3C68BDcvFHls7spHvsmkzwA0QkwYhePzoSf
+JgfJMTAQCOczNjBy/g4rYJ+akgxoEa5C/B2G0krsw+jz/3E1ciTK7TsiKlpqzqrGGP3uWtOvpII
mOSDgJh5Cow2nry5ElYro7OZs4MuTI3NFZA3S481fPstAL7WTXqb9qe+dP81bDRPwN0OTZC8+qyg
WcdEV/08x0JUVkQ60AxWzadg2P83p26xWlekPP/TAqclitUjo7Hh5r2zImacq/E1hhIzLXBLYeEn
WWfW7sQZzyZOmftJ6Bd/6vnIG3D/Lw6+DwqKMhZ1FGXepQufbTza5D+QuPLDknCVbhgofD9V/AXZ
f3uSDys1oJqhBER0IAZR4TkjhEP3DNNBHghN+ty5D1QvTJDSYomKo/BVtD7MZ8H4TfcoUgFV/XAt
XQkO1/7eCPCzRkf06N3ysYAkmJgw1O8DJuGhZ4TIHYGZ70HOLICn+zqHw94vcfhbOmfva6ZMH0Ov
p3lDpJtdqHkhc5iKRdk4YTQBIx3KH2YlEFXQkZobtzHyuuFbaCrwVuFQJkl1aKvTEx11GTMYdxCb
v9B4R6ZXjaFeEWmx1z02OkkDjDEkfxrFEocUzk5Kkg4h8Y/pmFV22rmE3uphcxg4V1KB0MxyAVFm
nC2mk41pKtFqST5dVhPJv8P0Nh4W3htFKpqDP1ANvj+FzHMoULtV8QhYs6COIW0OZ71J+qgjmbCH
fn11ujk1Q8lTFunuI2hMF40mtX7VeAaPddBNoNBCcIN+F395Sw5s/NBrkQog1aMMPeP8Idlxyh7I
hGBOD+MeM9Qi33/6Fepu4C9wesDCJy6X0qXWp4K/N0fpxC4gJ/fI5B2OX9s7QjEOrY8zmrDPEffQ
8Fskag6jnnnnqL6wzSNzQR3jyg5VWYWTBUhhIM6NOQpJkRbHCX7CvaOuEcOxsmZcH2Z5XIah6E75
gCrus38rliAnhtELx3RUoTTiDVp45CHtYWTcQnLzDScl3ezHEWOWl+yzWqS+CPKitoCqi+6ulH1g
Hhl155icYFrUIWpAaVMi97/LoZw7Um/dl+9B1NN+ah7TWXbb3awOX6mxfHgH7HhIl7jsmUE3lzNd
nhbtn3o4Op8tQJ7qHPMhwHla3M/fkf9mDDCejXNc6261kDAB8x5FtNitoXiuHcWQnPvzT6p/pc/+
fAMZCfEaPJuLZVZMSWtIG6YRPJRoO0vF75fsxlih5cKpCqD5r0cya/W2i9pmcLryPtzaBSMs8OVo
yIbVJ7GdFhZlBJZNRnCu+fY5VzkepDKqqd7IrkJhl33e/gdWhvr4TYi6b3B4tcFLDsHn329Lqpgz
m4qDYz+SSUVOW57PevneAUVjwQ4KbZGfYzyspuK8mX7Gg3YLykesXMNHH7fYtJDC7kegqGwUyGj+
HcasIW74UPcew0CAgIqvVT77Bi0iH/P2ij6oJBvOXq9tQu6l/LJbYmQwKKBDG9pD08G8x3muYUaQ
aDid8ho+Gw8zVDNwgeja3D0TE7Hb12pyzcfdPW4YwNcE+J7oN9X1DqEt62JnXQv7vqdbzWmBKp+F
Dpr0JWaLHTJnyKnLEnqd+FNga0qb4QIzn7M74/z2KmoZSvaRPzi7NbR73gQFZRNVBqqTB5QCjT0N
tf2pndHA0zrM/W6zpFPBV8wjQhDZdnen4z2vgGVBmUGb4U7sk/OY5e7s7NH/eU9iHIE5Oop8Bkvg
r7foLcVYmd9i8ozBjSOFfVNgPoQLO6/D0CXZO0LvFzIgl/kDMjoX8RPCySwSHkZ4J9EfKOzjPecB
zx76UkRYgO6gIRoHOmwrteKQxvQzyek9f9ltCC1AlPC0TVrkDELP/xJYr7ivPdztuMzAAk45l5sf
mDOnTFwX0DjvFhZg8Etl+7zYLQdmIofi/JZsRh1wiM0Q07tX7uGE+UpV+jl2JwPA+vdJ5fylAzyL
BGc4phETwXymp2EZQcJ9I0Lr4t0eUTlDo+k+klxBu7090CEEEBsEZdGZrRBGoxoyPVwbH69F/EL+
GYLG4Sk3Qtn4p0WD8uXhxd2Ih2faua/cBls03Pf8NSQa5orZjoyWA31RwvSWglhkd5cwKCKfF9Eg
HbnagvniqBE2wqArmF2kWsuP/XAJutBJnyVNirEVLV5KZoI6QnMYlIzFExMmeYfIlJwQBRYDby+2
AierjwtGDaGj0e0PHT4FbqQTnLX9ppTA2SMmJm7+DPNAXd6nkldTsJMb5B+lDppWzrghq8YnnQpJ
1MebkOeCQAurgfOcUiHwXoQCmHHhJGJByEJio/1nUClTn639LkbBwV/hsrGa+NxQ00rYIxUramff
zjik151DhQaCuC+QuQ3cjFC1OX4pQstoUNaPJZljtpbILvmaiKEHLtxozpa8Q3X75hfZ1+07bCfz
OEPEsB4X6WErmBnQ6fEGKxjciS568OjrI49s/sTfbs4OGcQkBlyi80SpQnjqWNqNyY2a7zw5NZw/
VGjswwD4viNiWwQx+YTohgNz3tk7re2zU67MKZ0CaN1jSWE9JGGo9p98QAuxiWccpaOQFjLllqpJ
3EhSM2FzI+NYnb6IWBm3ztV/W8nmxtsovbNdoUPOGio93VIf9mtN/OrGsDpIQhfuICKRA/Os10bD
RM6qA1DzB93ygoQ7FH7o/UrGJYvYNBLCEFxPnmtucuN0pISERyZvweFbl/SKDtPRmuDtwtUnNytp
XYJvENa8qGNvdlW63cvqXi6C5q7FGeqPsu9t3dwTkEN6LOWyfI54EUyEeCcqksSRS3BUNHAo0O6N
dw3f3ClYcP3r5gx/o4FghRDWgwJtciVsyUVO0yAmH46l1lbRplTiiwFibh5uUaW8U82TTy9H9/Ps
Or011m43GXQ/Mmq2NeQG/gDb9IfCXEJQP7MuvRFjOcn3I/doaPdapv37WsNDshsXrasOQVCdKlN5
hrIWpbUBliIDu529K2PBKlvJHg5HnwvvBFOHrB4VH8253aV1SNc/0+ev0w7N+jl9e19yJnuiPrfF
CSiRioPBso56JDLdzX+RNrOLz/Cy+l0k5udRCoh9iYPUCks7mwiv1Cw9xQGL2XqMYabacccGCkHw
sNtZm3Zz+YdlYM0ffzUa7gK1cXTJisV9qq0bxdqN0FyQh9PuJY8P5l9DqEc2kZ47wANnQweXoEBf
F8As6JM7gHmdfhguXqejiGIjHMZAiW7lokaC+I2qnzwahAKTQpDHaInPqUtAt2PJ60iPG0WjSLfv
zigqphKivPPUjHbH4frGAO/d5OXpKPpgy6eKd53ubp7eW/RXheKMZgbG5D3rqQWQJXHu1DdCCjuc
w8ZSNV8hqcDmXWOiTboj0LaJhET11ZmCzfXs1Kj3dGIulM0j7uEzkf6TB0D7T9gSXDRwGXMxcA2p
KbUogQmfaLRN1ZO23pP+YaABSoF+ffRrmnW6gUoKBeWXCjAFnQahx6bkXawf0ghFZCBv5x2x4Mmj
fW0uB5WUqVuMoYTtg3Xn1fFjJU2VUJro7CZfthf0HntoZY//OR35Smb0AtZrppz009ve9G+p4OA3
5+kNgc1SnRGLx+Tyq72CIvJei/JXwxGlR8oarQnXtMo6xTFP3DiNiCiocTawnrQbq9ozW9pg5xNX
N7/7MjpLefzeMi75keq2EVAM7RFEpoo3tCJ0e6C9EP0gsPO7hxw7bMJu/h6/JkiwvfumzpqE7TDH
WKsrLio4Tu4eDRG9qfMWCU1cZwTNyIHY2clTS0xfQnxHiSnil4JhfPWEJHIwHWwuCEBXDUHqjb2r
feUR6Jp1p9gmqqnidV9vm3Fr37s/OOlLCXkXYsBplV0y5PS7tYyMD/NQ7Vzotm5BS+adEsltgn7B
+MxHM7EM5Bn0uTRhNdTUyuxtM7VzypD1fZ7q0Xl6SU2ePGlMK18DjJzHZVgq1oACRHOhwnrVTvjH
Gd1hb7/o+Pft6YHwZxi+XnZtOsrxsgdTBQJwIS5h+NdPkul6j5busnwjH+jABb4zad5tpFB6Mk5C
aW1zW7xIWrKqmqvz2LnKnM9oOPpWZ8Rjx4R2qt0jShG1SmuXQwtnYS2whvPI582+aduZyIjvC6l3
6fNv+eJpBnwBO4+8b92eOrIwoU7PrB4T6+In3tVhsRAL7a5j2Xb1SH0un+EXEwq8uSAEzdrimiAr
ThkyGLa9GIlZJugeWvS0E1KlkTHKPgSScSxz98mZHrVuTdwkSZloPojNvDWe3P+7yaMZJDVcC9Ou
pfVtP5ixpzwIOjwz/6faPwzrPFWjpgmuQnq76z0WrACZuTHAKk3u8nneJ/RNpsNP8PhXy5fz73t8
3Z5aSIYlIgx4r2M+5LSWceECnbtSF4tszqfTHM98fvsi+RIsHQ76aWcmaIz475UbbekHwD3mA4uh
DUjRecqFz6tE+MTIaR3lSMhyUX2u5nkhn4ppHpTTXkOe1YfdhC1tjUpVBMZ1CW9/ovuj8Zkz/cSw
v/BpECko++zQcA9iYNSAdAHRg4kyD+UeryfSVKq5HIt6l/HyV2JlDbujBcdfRIjcIL7dnct1ZQJK
wXSx3WfcSRhm7DbCnIUqPvgeiASjQohEwlpBLpwcoy1Eej7yXjPomqCd1Ir9RcmHBlK8CkgNP+bc
5vJKDe4RXMWelJFfIU7vfwhNuTpfHDBvdA2eubOJ36BVdM20+KGMrg8FthdU/y1QpqOniEPRIa5g
v18Oohx1QBVO7AkY5y66Z6C6otkFgaJCwc7AdeTBG41xSNAg872KnJLZDd1eHZhuNmZYbuuoILsY
ydFj2MUYhdcZa9hxo5Jf/MeJP83OjE3c3JnjhtukJmdwONlNWHkMPpo+Wb6X9AOqaQ9+2O2rnftR
QsP54DgLss+BtyGRep9PUL+ibhgTQBPgWpMPFByYeUlFPSBPYzDR46CRYdLicUhIxoqGx2IU5mas
Yev3d/MBCBIeL4I+hShxJTY3MdOODpu5lhpu8fJntxkBmwzESDGtiNUyZKf22+tCPmjodDEdMNdN
ZnZreMbshSlFqBPloGWI3+G7oOXvl6AQBug67SYN9rgmEv5JkYVJ4WfEbZDIkyywTbUuh2G9fGId
E7atlgDKCisOo4NWwkSPwZyV8gcs50EJ7IHRviqWNazXa/RYDiAQxgEq50x84Ef81eJvnV0QXagW
4OKAoZEvUlDRkx/lq9d6HWg9tqzHy4ZlG80b6p/dhF4SHrqPZIJENfQBzCGmZ7jHuZFJKAoI7p3v
9goElibK2vC5QqjeMcy5QtaGK9J9f6OfC6Ek/XgHymeX3oW0q2Y1SDBmDgmgswzTGlV2szJS5PjT
uxmdqtlTsV/zOtOSywg5+el3SS+lLMclgN6bDGy+uFrB7Yd5hvnfZdwA+Fio8G0o0Nx/QVx+J/H4
MHRuB9AD3Jl3mzIa+dWyXDIzCpYWnfWsspFEWXM62legTiFnAV2WpGx7j/F10vqqmAQFNltHvAsG
t7Y27Q8iOl+YFtAzgH8SdoRe9ESDTQ7Llw04YnAS+RR3cp7ZxHX3ZmQPyprr9t54tHG5C0IWDcEo
ORLiByUSUJ78K29aRjlDkFb2C0M11nzX6O37NxCdqwbDAcZA54rnLoIACnA3YgTd+a99s4S4pDsI
b79nAKvjc3ldPl2E20QiZ5yWoHCvcCQFMowvaAHutuD5Qv2Jinry+V+eIcwpFKzWMhZJBthQEALX
JAMhr7N6tPdvdOyDsLbfM0RHrDUMD3zEgMfMlfCAvKKbfZmpP/8CNS1MbGQSGHuh14Oy2n8SQkhI
zAKt+FKA2i2R8PLa8BuOwBHYbmL00EI5boYl2hPYMEEVwQH77xBfDLUaB0Hztjhnjo/gC0NXLzQg
NPb7ucaIJlclNR3bAVDEHTrqkdyX6ClQJ4mMtXswTEEp1OmA+GTnvT11Nl0an/QS3SmO9NnXrqFd
yZv2u5VO2GR/ArG67004HZsjN3o+6eBY7/T+vhCxjOYGKbLCjYqWh5BJtKpCRhsoOxvJE5jeB4WT
SGZSIqDq78MC2qRN4OVHU8FwfsA8jZTvY83ImBDM3/Afo4MqYtwQw8wKbt138sSmHkQP2uDp2V+l
vWW4fAqiRcIPzNZkYPdT8P0sO6wZt02aPkIn8jSZu4RAjUwgIRAnL0RsI2IobOkvABzAK4DjgBME
46dEZ14INRDrcnIJtVn8gVTrIzIF1/0OQwECSobkTPKkcRE62kvTWYrfZlfBhiVcRz3rFykgx8nH
e3u6GBU+9AluYGiifyd3gQeJye88sbsZXKZXJ9f9AREJwDY2RR5HtOzwMDh4OdEm3jaOf+dYZqbw
d1eA95oYoAtKgmL+Avb/RTRgLcc9okFXisp9nTxCsj3Y1siHMEh/2RIfwagqyAnvnfRL5JxgRNt/
KT3AaXDYJCKQAW2jbUAj5R4msmQtiILhuo3gPhU7/gV9Zoyt0Fpx82hfJ2WKfxlrquLX+H4J6+Gj
MnXqwLh3HhHOgqs/cimtjubVUsfqWEfTfgIXeF8i5vBycswb3HxbxZdm319GNzCwG3UYWjWeMeIK
Y5Xe7jsvVv+cx0JEIpAgwxWpPcvc18nUykQyqkMo14FwpIuvWssKi5d0erwRcZK0I3bpyaGYLcBU
F8bmw2RFPuMNmxHAC4+h6BsPhSWGWYJrHs7YzETIyznD3IPMP/dK2+RU+wRTg6EwAoEGWGPIOJPI
wMsvocjvGM1F6maOov9tfwAlZ4OthO8YoeTxQf5+Jts6dS//wM8a5sszevxwACwDjGvVrOBkykQM
YqCm7i29Tj/LNBo5P8ak88wxNmRlne+puvxStTEDvFksaIGHIuQZyOcHBIZLFd929mUFd3BHwIyr
70omJHra3kGqgG0ywwmAzhpCDIbPVmeFLUlIL5CLMckNSVtanKgE0UujO9uhkzcdCj0u09ejm9YJ
GnENXHXAnNUxTx4OakHvHhDIiYJhm4cqg6K+4BkzyHwwnK068HY0SzcP9qhK8jfmvrdz2ALBQ1E2
KTdlOTeCKOjQwpxhpj/H71EYxPlPWhHKIWOXPvBQiA2XfZR1JMY79MTWkZa7OuMp1RjPAEZE94b/
kz3P3BIwa0WFM0+TK7EXkHUUSYgj1/dwBEeGK0GwbhV7UQgytTj/kCs+pSYYIIpHSX7xSeP7rAzs
JJjJP3btPRL0J88lAUSgpOiguKYAfJAVIxxqvODh5tWVdZ89CdUn2xzllnuH1Dx7DX3hXlHFR2Ug
Br83wFwGBdJJIayaxjEuTXVpKjXHi5y+h7+XgX9Zy0iBbKJeP3OoxXrT1vhORsaE3NpcdTXCoQIs
vg8RxZW/wg5VF37tj/ttZ19oBEHHYMFVAxEddsXj+OFpNjIIi341wjFB7G75RCoZtUDMOfT7c9Gz
exY8/+c9Y73oz4QiZ/28IuRQk3pSfMY5AOTV0aW5BmR3c5Hx4we4Sq4+FNh30P1U87fuE9/zD7IU
2iCK6R/05yLd5h1eppKL3niMIrgRw1cuC84utvM9IVGc8kVapi/IJtJv0H4LqBl2CIEvblKItVif
9R7SWlpTpBg/Mp8c4nIGzMZsdJQX2XN6R2KjxLerfzNWbR7dZq2vMfyS7GHykNXQyG61Zg0GSBkU
BMmvwKy8s1pa7abnfaF93Mrzz7oFdX6zXeOeTfTHTAfRRTL7seILsnSTo6y7O/qCiIwN3lBXhx1I
OCxCOSI5IHlEnOTpBSInbX43tN1vnCL7cjE4VSltHQF9zm1b4/EkZS8besVRSlBH3hc3V1nlW0wu
oJTyvvxF8MxN5WCugIaGzCik5mAyAzwXvjZp1cX3FbIx+D/egqo5xWoQMOUXSuHns1ueoScnSgDc
3P2eK1F01Wnzhk9xWsUn60CmUQdwzJ16//x6NJh51koBbeV72S4VZNAq0bjMYH0vz+BgcDQ1xhyy
xLLb/gmJ11titINAUgYzOXrgXcKg8ZoKmBiw73t64C6l9V/ialDYFP4XtrI1A7IWm3daeEOkhB6J
tuOL20xKD9SttlR0S9gDoo/bgIeypTmbPaJEFHGuQI1QzWEAqu0fsNI3Eq+zrQWGlweKJ7v/KmIL
QOaSSmJIBlinGbXpUE1ySkjinM5OHnMFuSug4z3VVznRO+sVgE1trj27mxkKN+nFvWJvpg7gABlR
jyh+lSg4pS9JN7utJdN+RYOg9pbQjJuXdRlrqcG8DGOszAaBPNeIuR2ivH1F8pxc300O7879gHYi
VJsoMYYdccyGpx2vN4iNsebDpzmCw8hDY0wZ4UOw3Jc1Bd6OzfNzlCdNxOr6/uZoiRwYfD4/zHx5
4hzkOBK7JGbqQNuSArD4HTi/7C20AoJaYY5LTZ8VkYyGombAUXYLm5L5rPyO4PZrb/eHNNFqYt35
ztWJoMf1395/RQYDsJBcjkX5tv5QmdIMOdfaWiJaOZmTc8qOwGggTMXEK4C43sgzHs4kpKDp0P8Q
cuLK6yKFEWMipIIKD2gUYedgDvkmr9GR8/9OlwUPd3eqERvMSLciqyJPnqRU5ItiL5E/9v1lMDKT
d8p0wLQKKXqehFO9I95Zct8LMd7xOsOS2SPudO7gkbVPezpDMkLoqcilYPbRtppX+EseCLmIxyKo
KPfaA/OPiFeFYZ7r+J3BETq8c/wRrPxne0R22HsipGxJf3cNlGAmgJwnJyMi3TCGru6oU4jMIYbo
Pak3PI8zxE8B31DwxID9chohpjG82/QTGqpgk8mloKbgo4JHC2Hoaw/ctq4TGpvBBJ7uTBQhcrkU
U3CyY821znBMBRmJn/16MICUKCQ4okaDR1OIF7umspcv1giCH/D6jBa6cTQSG1CkKgOE0jYsshKm
FXzHDPggbJqUrIzVuM40qrdbuJtVMN4llYoqjtbZIznvuZX3pcjj0CENEUsDaQCtpdexGtNvr0ix
4xoS+EOgmvbH8oo0tFwgKKRA3cQcL0SmYINZkaJ0uYUihxq7Q2/FYkzH1yP3kNtGeMiNIIg6FBkX
n6BhvhtdjpCXOfUCqRsrQmFdU8cRrfrck3Djs7xQSsQ59uh282T+DHEmIXgOxUfva+lnyhzYmTl/
ICk9cl5lRKawKaOJ1VK8E2X86CyFD5WPeYJ2PzwhiZnw5RPDvR7SU7xVqM+Cp42QXLYVvBMeyMsQ
RA8RB5JqfPtUy1wcYm1C5BOCN1X5acz2FJC6p+YOaj/jRONHJ5DzI9xV6TSY35LhuIRx/CGLjBO2
QxiAVNh5RTHWLASLOnlA0hOBtXSiuuYApl+jciTR6Aja8E/lT6BuZE4GnDuTz2TomsndvbMUBFBM
i8pVFn+H4DzMXwyhEH0U7j1MToBZb3Z5EhJIBJT+rvFnoSxFwOL+ibaLx7Bc8uiTbUpwTAKRnV0z
XrxKZLgRxiDwtPKwlcQIvU69vTz9KF4ksi8Nhnx9cJ1R8/E5l4zTrXHJGCxYcn4gMM7OFycciUwi
RkOQkgBOljSFdpjmYm4jDgE+4d1lRJioqHNnAk98H0Og2YkBZzlIiRAhsUn3yuxLAOyOfgEqihBA
8cn+2L8DpCseIRoZlkBLUKyqs5uWPyKKJSPDWBof7hkmZkRIDqgzteGCyBLxLjSLJXuZwjgHb6SR
CvUtuhUEx/RhglGNC88RkzplTLLI2iiuROsZPljHiGhoo0QruijsVQnGo500RJdDwjIuIe0IkmmD
SHj9KCSXOmxlhBbE9LS9CH7K/+lUmVHFfiyEyqIxafz+ZwSM+cJmP6AjWi95SEm1BNQkUxtrZ4PC
8rAQU0M+9BrEk1jrky27aKCsJWezMy5iLDtwviPIaF/HTi3+9I7URo+UZzGu8vpz6E8lAtBDGSx4
ZfewXb647CKRSpwC9QLri21sIRBck+yPpyv6WDxF4UTkGoo+RsihpEiMXSNM7bQ89TwOIr4YuIRR
b6ABbFPsRP+MKeu38yuyLSr794Uy4f8WSOQJCa9U4W4PpkUmPV57rglaUes2PnOODCYPCkGR23gQ
HN+WppKICJfepmVu4QKpYqpOtl8mIX7DbyBnxxW486JkFGbjMwBSPRzIBXkkQ38scjxZjOywK4nB
FGIKCmPcbGnqy9EKobq7uNshefMTEc04chBVGHTZRcATyGrj+YpJBbMm7CGOOf8Q6gAO6fVgLPfV
23lsRl7lZIxzn9M6fLAq8YjBsQ5S4uB7j/gttGjWkUFqbzcjFfwOeZNAhes+s0XIWPwECPw8xnqD
gLEXER4KKqNRwHOdiVv5j6PzWlIcy9bwEykCJCFzi5BDeE/eEJhCDmQQcjx9f7uj58zM6emqykyk
vdf6rXi6UNmCqVkrFjZw2xnWd7L1f5MTb9VVtk6fSZfxKZD2R+7YP0TPGJN4MKIJbc4OV/rp5Wob
CEQXNAcQiLXUr4G1Db9dCbgYfsMaugZdOFyKvElvlyUDzpSSY1pvyEy1y0B1m5PMgcFVNs9uJQQb
IT1MtEvZj32E642VEulTXwk/oJDkQj5ZyFMmTKCxLd4oXPjQZgZECYHrdsWjwImvEFz94k0cifQO
5GM/rwaupuAD/UDhoTXz9enonECRmCmjZIcPMmegDGepr8+PFWWWZDPyhYZTHfS2sUYbcl82tctC
M4a8RQggWc2OUoozkirAVCefIyrAMDByYtQkLLaEriPNSHYINEiAGeKlj5ZDPkqMObhyI9HEGy2R
lp165kXd+kdhECc1CeC2xOucUD6LFdimZYNvM5yHKNA0fJec2p7oCaNXrPEz8acq7P+g2Khigdy7
o7kQfxi/PcZ7Qku5TsWGyHYtPwidXbdC/2lu5BbYpTjWwN2NVVZ8i8mifMDxWNX27QOoeo1rwjyr
Qb38AJrj7bWFl733MLwDxTOMBws5wEsEBfrBtJ54hnduT98INqq4VpNq/vOq9YWOu87+LnpeC2hk
k3RGX76P5tAuWQDpgrtDC6S1+OnzeyOq4ruLZxAmtlhq+VNqDHa6SAnYoq+dkcj3nn+9L+cDH4nB
s9XQxcgaAFzhyVvchmzcwvSQn1qnJrHjFRxlCB+0s9G1PCVXc/0lr+nygILjKTB8UrEOjPyA8mxP
pIqwWWjLCko73oFZSj5uQ19Z49E/kDdDHpCIetq9dyQuQWUhcZDW5HXH9oh1hqonzR+55GVs3v/I
3KKTCQsxa/SUPx9NLzU7cxFhxOlBPrsossDBIxT/kxq6R3fKuRDZ/P04I7nnZI6MYgClc5mMLqSJ
5tbyD7yPI5hYDt7F3KJ9MMCiDhrKQIdtR8xgApa4tVROwR+OEcx9cQqEm1PoBAj1yRtj2fUhfFko
MhHrIXoDLOjGI2+YtSPdlUGCyZ3bAE698DZvu3aXpwBYnUMBb6zoLeTiW/6jd2xHg+0QDE1ENGPR
Ht9bJAMoUPha2c7GY2m9Ynvjd7p4H5odkbyDhGn8rxBVigCB+XFsyKEXB/xvstzcbfX0gx6CFSZQ
kMyNsa/zMMCQ8NHGUFkxB7C4xfGFMy+xKlB7RP69qAWgiItAOD55UZa8ExKdDm2LAHn/rewpkkT+
jsq3CmnEwHLrJkw60rbh/SrHyyUyIoQ9gqwXfCrTgHuZdQRZUCbTcAfz5Fp1D5Y0F5UdolE049td
6WvUJDZ5C5DZnD98537Fr6V0Q5RWz9UpDCW3NII9ZKofRgdxAh/CyQN7VLiQn2JoPjGwMFGAovOw
i2zByIEbA1HB7ECiI99+cdskDjEa6vh8rVdg0YB41BtCY6Ivqn0WZScEUHqNrwZkPak49v75sqaG
6B1c0D7YMVSG1mzGIWTyVP27z64ElrLK9uP90Po9RZrOx43sl8sd+7LR7FnbLXuw9fJ+NgPU/Si0
W6SsleSF8Nt+xiKrSaQfxgQ/foFkv5Qy81MhhTHjo+BAIvdDpTRRmb4RYxGdgcJ1PCUKiqxvTtnZ
Xsy5HBl8RPWuO5jrM+YlayY+HnknHQb+z5o+1wn63NIOOgBhAiOH2xw8LrOopaxFMKI+baCx4Rt1
nrcKyXXkEHeGMo48iwUCgv/LNs5I9Thz9TliUyoiL2PlIE/U2bSF8oDVsvZC2sILm8FEWMlVvnMk
XUfuh4MleSbPGt7kgdJb9n8boQDmXtU4+kmnomqsWv04DXnMLHXb4pWYE4mTjQcPgWSONhnb3ZGs
F1vlHMI0ch+uu2nLmjwXD6a01tfxSjuNrMtJBkqqH8WmW0SeuH2UxTfgZI73L37o05gdW6TD8EZR
EFqx1gqhBgttDH7+QeJIHY4YIXld0MhMkZnMucMRbmincobuQRVRhjDuJE0iSF+op9JPFs2TzwS7
7gyStKJ2j83Lh046/+xmEUEVi4ytBSqvicE/zkm4uyx5DhwUBP73+YLIWl/QPKGa0BC0zUK3xPLP
MsdJykuOzUaMCdyMAQvK7ku2XoH1H6GF+Yf+jg8D0cGMciNkQkR8HfvTe3ZGD0CuHTAN9305iSE6
Jl/BItOE81v3d3pWp6OXy9XQ2KiahD1xIVxsQjyT7vhmUIKTn+nL544A1Bz1xti8sYvvv55pZzQZ
l9xBhAojWztdPFQKwObijCLBg7CJy194vazfC7TEHKKL4RI2r1tdOE6fubDPS1CKxHVtMr88NLP3
AgW5AzrCYqwC58tTFjHKWA/sndq0fxIPsGJM4Fw2nrHHSTUbEL9ADQMv1lyMs/1CDzDd8msE5d4F
Ea5CpIEM3QZ5otJigJcY3dd3gpc3K3H5iGzxft/RRN7YXE8z6Q8xIOg7uBur3jLh9QQZc1gakVYh
Pynvg60O8BcJIah8lhXRT5Dvh8wM+on5Z8GZEnz4wMCHuc/c6GlyJuOoRZqCZcuJWD7obx5gLe1t
fHGGO9x+7vHhwlY4BVei2sJkL8FXx/d/NpmfLkjp8qBlpjlGboYOD3Ayv4K8ZNQIXEEO7rQ6G2tw
JToutv1m9LigvIL8HIyHvOYL86E/TLIexkGLvTDBID+OmQt2OCQiznsqYp/qGjdDqKK9+wwnGdCS
2EoTeuF5BSB2IM9ISDiFiz+Rh0iiwjyVx/GsPkMbk527+gbaWceUysJ9k0LRhvMhYWsDc7VO0JXF
QXFWQZ1IDfvrluJLCpcXm/Vc94dnvhr8vtpmhPbxrCRutn+W2wFhPtrmx/lx+zXeZUOOmIQfQwcJ
9ZK/hiF8X/xl64rQkRqZ3fuMrFNFLOB//1eNclNztxSrT+WztFbkYIi9F6A5H7r5U3bjyBogYasC
lVbOtXkuj4gV8Uux63ry9EM7Mk/YPp1/vPps5nbC98NEykbdTZvC7htvoJK0irl83DY233X47zJ0
uPvMzSBhw3txyGGIXMjcpfDRTEtEpyIjIfyQYXhov4lvSuG+rQ6dHIlZnZX/i1u7kwL+F1JsCLWp
UHWzHQNgjSbhiLy2H8AKoaNkjsI7CfeFAgwJGDSLWfq5VZ9h8P/OipjtQ4jjDwG5mCrEzmByM3YO
QSIw1rQ+cwTQT/qxZ9pEKF0M/n9znaDgkqALZWEsUsC5NBoqBnZyEp3vRHkwwbX0LH14pznyOy/f
EyIBI8bt/eR9BauAb7Ijm5iJvZi6oIdPCYPGe8ZAyCBfiT1zCrPI3L3a1ZNzdG2QSpl/XK3Xbrop
Dzgkd5DgF1Zw8matakae2jzETEwiFZIfphkPrf/I0Wlt/k5RwPFoDtGHg7866pnM9Xh8V88b0Jpt
jCmvRlrCrDMrbgNarFNbBiVfJDAOP84TlpOr1o/lJ1AltAjnB1jHk2QQsNajQvZGc7qsITMXGhtP
LwZCZkb4bK5pi4R6LElLFRlPTKZehFeaTYvBn4G3RnajZDYX72TEAAwhDnhGKJsTXX8woSqBWWrC
eybi/VPUlmnwoqmXN6cn4KJw+tRuiOmOtgluLH1aYtr6EujXH0AwEcy8JEtDbEg4E6IXPE8rmf1T
XuazkvxGSnbLO3QhBz/3yA8/ACRYzqKIvi18XHCtTzuW4eeAb58LTHHfp447FSE2fqYmBAVrAIs+
xGQ5VIIeDObOBU1F8Rsj0PgVCe8+aKT2nYEHkqAJDmB6GrkAmPIFkInh8wFrAVAuaizNnQb5nVEU
dplz8jnIP9Bu4+W1kH/ZEXosYjpQar0mReEN2DNJTaTyHBbC0wPqjci0m/2PnRawiH55xZASPUhg
HEucKZBTIXMv8mtgq4fQG4H3hrjULH54XTHp90Q9/hAmwa/SmcwR4UVnQJvBwP//q9dckFWlXwwo
6QaUeOLRMdDVYiEmNAvtkQgoNfkDYh8n1ofpM2QllWxSSaITYLGKuaCaK0RvGROZh55vKFvlpB4T
w/ULZC6Ckv/jB89ZS8pXPUE1KaZ/ApHdjEaVObnKXuxWMbWzDDEcQJQ0BJiRpvxYBWQs4F/1ykWH
+/Q1a6eDv9wrPZS1HFdQEazd2qRk5T0lO14IHeZ9mhEEMsyWvOSk9YKQE+EAIc0eCXL18kdbfYYt
5ePA+KNT4GKdgze/7bwHryW75F6sdG/k0ea+eCE4FWEVHSDgcbAdLBkumDEWHzKdY55xTA6xxVY5
RYPcgL1R9Ae1P1wndJH4/HyxujBqtJPuyu0KyABFbZNQH/51x15dfP4X+jbT6qQtB3So5kh6AfYD
hSE3oHDIRab2S7aD0u8fyfEjmnZhlJfZVsM2whhPWrzqgkUc3oYYcvyEPAoOIOXQPXVwdACuwwvA
pdgNThm60F0JrUjG28pw+VkC63XFso6wu3Q7PoifbFVrxftSXoy4dp/LDq9V+k9b6ZsXVkW6gpvj
m5XCJaELoZFI2QcYupDGPM5+vjJwLyF+hwHqOIOFlAufBpO1jL38vUneDg2YL/bnA8GP6yH72Yii
zw9dmE7J+z+nHWRw7leDj63tzEVDGM+Ef+VMYbN8A8GCWuRQTXUcYqhwQN5g7cDnOgSmk71ohK+m
cDJSoL7c7G5uO/lhal76zO4GfMWxawmPif4RMKTSSEG7JgsunxVCP9g0lIZ//YgQAeYIMNQP10Lj
wDCI613fKtvXl6CS//cq5ZTsX3v0KaDtURJo4bgiFsqXVkbuybzQSzkguWyJ92ulcCJvSqdcJnDw
F6JclQLp7VhH3gy262pCAFRS9AdaTq3aB0AJhmdFnRJdcj30AIF7qodyM4Nrz32CfdR6GQ5PaBPb
ntEYsolkf1B6q+3GRjkzsFpCTWAkpXah2JDWiVkFuWA0rhOctcg6KGgmzK5/lpH/Qe7ztUQipjlN
e/9zrnO7IVNAYwT64hYabGVjQomdAftFaw39T+GiVaba9VV63+1lRU7bUVn0Z3l3lNjN1N1no9go
3RCbM3QjtbCMs+qzHr63RD7Fy4w42m7Rktgjj/n3hFmTlLwdyWbKgPqqbQ/sAtZl4OCaoMgGgGGU
Qq4vNs57M1WAoejA9Um3Q5drBti9TECKv1/wRvGBHh8xb0v+Q4X3fOBBdaoOf1CMxRN3DolBKKnO
IsmwOxj3ZKEtGUERLsy0Hacjb3h3+95Yf9rWwvMYo1pvgaRFZuM1Mif1w0T6rS4rcxz13MtPygYX
Rs1W0J+Kp7Tna0OqSijAtr7nPNLzLMCwCxzWeKCgLCfz7y2eh/P2LGu2u7gwNYE+DZkY05mq2Lz3
LChIpiO4X3P9Qh03IrZdiNcs9eGr09E9m40kR/BUeAgNw7r82CDYe6FSf2fC7jkQSU3g/AKE4cKG
7wbdfJHGExIMt0xBT0hg1ye491JpNYC/ggZRduqiOuoTEc2PoznafWZ15chIXJDJ1ycaUpFMRRD4
LL2Ga0QWA6OE6q3ySAJ+OaU+ocRVzQ9vwEMEptjRl7/7m2xx5O7PCjMM4VPmxVeps95qYEUsPjDh
jc1Y2630aCwyprkEZyPKlwG0G79ZDQiqx6L5nrZITh+0MW5KEh4IJiUQB9c3mT9QAcYimWc9+b0s
NptC8t9HbYOGnqt2BK7RE0i8VPFgrfGqrM0H4Um4mW3VHZ4wZ/6kuUaASR7k2IFHFOGS/Od2wi77
4dN0hkvJgRhXVgMXKR2UV2+JVDQZM9FO71ef+2jH256sBwxV0dgL0eJy6dhmNA6z4KSMtzlJqayJ
Q74UwVehSBSlcbgQmWdgzB8YdpHxzHbLxDHgAvEwMXh6JKCQolFtqmsIAQcyU2+GJqzj8KSnTn0g
QZkUdfgTkjbgOkHtvj5TqOh0wv5DZ2lpywtl6Bh7QryRwNsgsm8h3Uv/KGRBPAAfZqA0+gvBiGpr
lMyGEOs1n3gMTc0P1MJWZH19VZgUR1uNE7DaMi0wZ0MCso/2PIAK6rvQre+hi/EJ7gW/1exLOBvA
H1+QMEmju2NBRW8TXM4rLuL7BUwC5AYeagLwhvEQJJDb9WDSv9v4aHaqOReMgcZIVCoCtRUeWDPR
0dlDukMMhhCw/ZI1giuTUUHgI8cLtErIR/BZ/+QJKY/wGJgnaUwFFQKoILbENdgwF9W0mLVzhEzw
5IN5GEjLlrI0ixC0DzQeOs2JxIRD5DAUJD3Dy/fe2LW620ROu8pn8SnaRAcy1hCf+7iFwPNYZct/
GoVVn6CO3Z6UnfPQazvC5vwfIaHSJmYmog1loFm1EpSpmxJKdAnMfFLud9Qr0s19zBBq2DzajU/l
wGcua5gW9SPfKKJzxsNiUojO9Tb0tXI2mHPBF+N06ONB1/8XaX+DXFkMFb9KJhp++KGToHjh+CYA
+WO9VD9BoE3MJEaq79XwkNOgjPki6Ej+vbcsX762PBssDTVhgdNjAzgw5R3Hpc2SVMx4zCHmp91u
w3RhSe9VDkGKJlMYXWISc0xOltyAmL245GrAzgH9L7t7+ub29jVCGheGcLiK/oSKXpj0H5zAzytk
m1yJQXL/mTsZhnPkNcVE2ChQCp4Y5+IxwTcaxNA0oeXDZdrki3k/udwvInFRJXf3tch77llzptWL
LxwFfPSU8K73doh0t6bnXUNZzHTPocYweqfq22VXzPHxgmC8+ezC6ZuHAzcDn8Fvwov1gQSTzrrE
a5TR7DnHlzuFYcjxdnJ7XznVsNWQ7PRaDugx4cVMXckQUAmRURv4lZMEnEyhAJZyEE5bDplpsSCt
Ot746spP4yfs3OZJENFGK6B0Xkik3i3xPL2N3RNwgpqTZpdtu8oaYXtANidRaMk5sOfJGOeBuVJW
zd1cisgqPn/qzfm6cxQbw8s6Mf4KY5o2k+gzfSNyi8nDRZNAtQcXpRAxtG6Y2swEOr6Oj31hCMMG
OySn/cscjqLkLFEXWy5GERj2HzGbpMrNJOwQd/VfYojhWDrycvKcDqPbKydBJlwNL7dL5RDw3e8H
9kt/ZNj02+jUaWBbyiQvQICY9amxf080GOL8mjyoGpcub8yeTpX6FVe1SgdfTIIeX8a5UGbtQIR/
oAOgoQ6Zxu8rQntqHRM84TADT6TVxDqb+ws551UeBUBYSBuRi5K9hEsxnCh4W4feSJ5Qso580DyR
OHJQSSKEhAF/57VCU8pThTviS/9TuSbpDwsSSetEKpnSJMc4jdGaR6+aJDQgmiJokZ1g+cVW+bIU
5OtPQYeTFJHrQfdb4I+vYktIF3HEfUE6gGlD5InVOP3SWNaQLWfzHVcZZSufhzmyu3qq9Fuu6+EA
gAVfp+7w/YFsKZ+dhHv/s24u1y7aqMhB0O1xPwsj+A8myBu83IqpFtkiL0jRuBTwRn1gooMknbQX
UylQRBo6yYknjaeLhwiZdEeQsq9ScTO0GamhwJX/Z5lNqi5UmppDT1XFMZOwotr6pqCsJsVki7oX
xJR63Y8NEs1DJHyPRr2k2u0deVnuvVtvmHtfJEqU68Ye2cel1bCVDg4o0N+dx4IJBzKJ95c4qLGg
aIRhp/MUcxURfLccQhCUMSk8aJJh5o02qDzh9dBdMkKQtgL8CrCKHTWZtneDT4TtUEMQrnlS6WT9
pGQ4IFJro00IEfdjFGU0unChG87X+9wGyUqiClgmheS9UYZ25NTMYsTMQ8lJf7XTbaIn2yonC6bP
eIaJWX8qz/RxPgM/QAh2aJBpRpHZ/37Q9vl4fvq7VXN5h+jbyTfIQQXiA4ECHa3Z03R8YmKCW83o
TGAOD6cyZmYy40Dn4U1Qp9x01NGJNQAmfdsRcC3mZHCuhI8kvzdvYRNjtn1taCoghZHQZ/wKP+vV
7oXpmIol9yztm2nCP8JB/MNe2KzJ7xni+Y5XBckknHk3QnfVCC0XSb8Y9fqFWnoKdsQ4nr0IaBS5
8MPr6LvimJ2T9iWU7zzRUrfos0OaBUMOmjnQDrsy6HCKLOst9Phc6bqvVTqhxVsqfH/bgTmh0vce
kf/KVP4knaNYNcikkfmCnNF/zaIRO5EhajW5yd/rkReyp/NXtZDtcsGeN681yoNPEkEVPztVd0Np
Gm5EefTozk9bujgPdkVqhTZ4m61ep3OU7DeiD3pzkUX2j/DwLVMLb166IL9LR0lhVraB6xIxT7FK
ardQkOTjBx98HEQOkJAUcuPT/m7Sy3FCZoX8m78POEUSeSajC6Pc+pYmllA3vmaozpA1bDKTeEiB
Ntfkjf18ufu7JNtR59B33GlewkQTMtykmKeQM/Pr3MQtVOpdAnWjwAXLQf4Tux2lJFzZCGLPQ1oJ
Jr3LzMHA3jjEW43LzJO4AYTmLTXJySqROAzdVLgmjJeLjK19vn/2+7JodC9GOH+vP2MEGkgJGMad
XNpyCmUi2+ON9VSackchuNIIeksz8oWQZ/H1vxfzVHNMcH3ATe6dOS/3cRhOxZjaE6Z9viw5/8b6
lQ6Mm3I1lv1qtIhBJSKAUqymWFMbpDLbzxvu7BfNL6D9QOCx+8MUDW+WoGAt3LpeZWRMMhvNievt
2RVFuwZIc+siS0a0jX4ac7ZBXfUSna0MAveiYi6Der2+3keTp6fvg8YkwvBsSHN5sKgwOcGtmbd3
PX1XPsEI198LZ+yHODMSTYwJG5yG1RBBQnyQHkDd8k07yq2TZdORSgKQwy6MJ1g1nDfZDHWQp3Rp
XynSaBQqMcYDfRpVe1X/A0PvwxnlGYyBEfnut/g30YZ20bsat3Lr58Zah7lA6hq346+0AR9QcwIy
cTgGwlUiP9U9pkiEW0FbOG26kOT9CLtMsfkBJvCtkIeEToKOssLvoZkHNrVURLilBpZhmq3LjVnN
++8hBWM0A0VE13C4k7Z5pjO+zrbJex9/7x+6clGIg47mm7d61pDxFU9d37TXL0oJNusSDxTGuXA9
Umb9728Ub5IV1+zggtRCuKXY0PgDB1NliZrd4xP0Sgj0ozwfrN8Eb3gt+oO76tLeuxjMUYISdPOa
5prznTEPCjy3gpYJ7XJOK2/oIUmEXP2uSPEjw4p3iMpvXjCw589dm7KkQKkehDPktaq4Kcf6y2ra
QJJnQ2IrvR+RICJi1VxhpiKNGi4brO3Zwu8DfP9lSy30RkMRUiSf/81/m/4c/yv/NXQ8f2cIRhGS
iPFXjQCPUUx+T6pkG/JaZjOmP52JZ0O4lg4pdGJM4C0aEZG5NWWS/obOaDYEX3vZwI0c4vGGPxfG
7sDOBxRvXTaTSgjZmh0tJg11Fy9wuwkiclQGKwTK3oWZ7o2ACaUbc4mrtdRgmnis2IdeOyghR74J
P46Qe5JnsDZaYYOFq/5NwoW2P83ZMISeAjvMiY8CQ8asAEwHpyenTwtM/gZA/FqL+UTS2YUY7WJB
b20kTwbPfuiyp0lt8FEfLREkQO3Zv66m8VKZESak/ZYZ6wiTO4LMshCpfSro/13HnIb5ke2G3uv3
545Fzni7+p0DVOJo47AJ+YgZtso15qb0ewNDJgW+hionAwBUXMg5qsGcAxgHW0WmNrFnSmWn1/r5
o8CHRRgs8cMQ5A/g0y9eWVgXiPspjXxj7YGz2OMgbop1jfZ1NL1ETgLxyuY7J4m2JKFOrOcbftHv
PljQJU+eeUUSybanec+vUb/9i9zwOBIOm3qMpIoQcWu45PZS0KFduKPVO0Fh6IVVOwI+8LhGDvmB
gdyhEAYp6FqYj5rZ6wGGGXfjQSdyhrvM40MhRw29ybHz5DMFuqnCzDnAhAqH6jASQUR1/o3dgKSl
xZBtrUCzRdeVp5GpR+7+GYI9HKMtq/dJRcYTPQ2TfsGDWRMz3zkSbOIi5trbo0OZlQ/mAUIyGysC
GmdumRIRXRwM0rw/jvq1Rgv0UOgFNHzCcKqHuhWVKbchMa74oNsNhpsaofuNeewnEgnmRb9pV8oa
/rutx8NecKcffoad/XqSa1Hj5Y8mQ2uqOYnsRz0qBd2FRTt87AJ35/AQPUfVlYnNeKqvTUvW6Ubp
hS+agekdkWsO2En49BwrM09ucs/6WUjRL3xJ2E/xB0P28cPOXusf+kakcKjw8oWoa6fLyROV0Ckh
aNCiohNceMuLB2PEEZLzZTqKjCo3ZyPklxmT0RFtUvAu9iG5v4rHb6mYu7BeVqypyr4kch1JP/o6
CArlRmxm+sVjhVWO90Um6vPjM3/IhxFOfEzZP5RCpcm3SOeNM8Rvx8KyycEH+bKYbjm1d82NGqPu
iOl6T8iR0bk9DpzCD6ccNsaKXCFEKvIFNctZaibpcMbYdqeBpMRad+XGA3+LyWhHjY+GBlnKyx4N
7Hgu1c4Qabk3XH6d9WQdT3QI2Flc2LlJt9ONFXmocKyMth/dB4f7cgL04+bULirRPtLnTgMiM0zX
dX7FKE+PJT9splumujqc1uoE2jTiGsknekGw6HNQcbwWQHQjX209XfU+ADaXfle9D+UcJgZb1hFx
DOFAp8vNoFgC7B41CAE7IMD/8j9ayv+wCDTci39QGRA6KFcMfq4umBJ5pZQLVbJT4vsH5Ii8AZs5
IX2wdYPx9/ZtnDhFadxzJShQNTx5ZCyUZD9xosRj8hBVQs3WnzsI8XA14OQEkBzSgeXHy3xoEe8P
k+ipiKP2KmBnNo6J7OAil53B7VOOt6lToCIL+IfQ6ssLQsFRk4U6AcsaUUkQF2b/SF/B0KDc5Ngp
KHHRDZLjnq0NipA5Fzpe/oqyr1W2Y/cyIa/kTUUr4whQgUwcDGkOz2v00IAkMXHiFaON3pZx89Lx
JJGxgjcChR/rzm/EjGCVRDmVLvvUizCXHF28vE/eczm/EuWfdrZSIVQTMCPYs/FA+gO/5moz3U6O
cNj5PxpoVPRc/2NaSr2gLB1YiBoSUa1t12tjSsLhbMugwh3tXEAzXfRDggU/VS7V5gG0ejA0A/lM
BiOpW90yTWxpNP3lk2FhJ9pfCnJjf0mIRj3dnPnoUsSjN3MjccLyxK9gSr7vU3E5a7wXKlGgxugy
HbR+Rn/IaBG95yXQWditi2+QlDb/paKdFf6tn0rmTmdFwxqcBvDtDPPhtBqe3qRG20OElPQgkrkV
iQ0OzANw5Zgk549s9wxDpBWkZAeAe+mrNzkXSXoO4+dXufXcvdWKY5IEZUR1X2eUbCRiJKR9hmYz
XLFp/Ag/ammQsHgCeS3/L1VaQA3yDcrHmJQKdaID/hCJ2k9ZMl0kthONZZE6XgKGerK/Fti5emfk
1l+XyhRJ9iv0Buj1SM18QC4CTDNIoAas7Bx5l+mmqsWYml3A+CTOGDwJbPLMDhq/I2oIEs1Nm6QB
n2EbUIENBj9eim4M1YX1+thV6XxpR1kAeb6xyOXXzO9OFU/mxy9Jdju8TgkQ7XcR39CMANnCIE8o
txPd6rga+rH0wQWNJ5zEJYh0Qoz5c2FVOWIjyfrgEX+j1yM6oPCS1xL0hp9aQTPgAXmOvOVHgYaE
1/kX/A9IfoOoIKZxRAadByJJmVYvxBfJLaSpZTRAxeOa5Ckhz2JKj8ZwRB9e/Tnf7dhqH+ydkOHk
pXKPgDkhfBDeWU6KCuEXesobyg0k+8i77BAnJVuA+FxqdUEy7Kq8y8a11gl+QbLMJH5VfpaNDrFG
6I5c5wtmWJFStzfpVUMkgSo29KJuZhKjRnTGUeonH1Jgm9+GVw48M7sE4ZxnSUNZvzcaP4qdImen
FhEjH4U3vQouK7Ne8Tb9bqQZO8rRWPG7EiSLrptknG1WHUfvE1am8LXgqzdvnyUBpXDWQepF7Zhy
am4NzK0zHTn5Rn2Y7f0NToOOmcH0rFHEgB6guHbc5TE4EXUSVh49q5RcxS2Bwjo9K25KNyuflEYG
RxlN31whHqYoFRC31cZp+ghH8FfoBAx27ePFnL0wJFsSUmFEOjTiNdsQlT6opeyXn1XBmYXx/HMu
gHzZA3K5Hn8VdOgGkN7r+Gogo5Rdjy8Ggv6anJz2HzWhDXRkYJz5tAFGmMBIZyOCIDmSNAKKuK+E
kGanCw/sAI8joGNcEt3Y0buurw2eoOFeugSob+LfiR9GRzDl5kezL3k0ZecOVtENutaEqUlIDprE
7TrONi8GzTo5DGvkemxb+SbZfnNKxv7C1jfOwj1abtXvpPouFcOpMqI4gdxHq5S8YucFy676crtO
1OUnWTbmOY6m3INMX23upHvOUOJYlriNyVoBNV5LVCtt+aXcLharyYWyGgAa7iHSCAAn6RKGH9sq
tE1sczrJWmcn28IFJgCaGG0XPwRwffYrL2Ijub8986ah3aNc7FNMU3Wrq+LE07RxcjfO4Z436kIg
Cw1R659H5EGObuXnla7o0obJglvlLvYIfcHNwF8gLtQDIDEFwlnw18aYEXrs6la3xnDE54dgnx8I
RgOSUsiUmTIpU6iMpPs8PGQb9TIu1iIxX7G7uVnMiCwRh7T3O7SPeFcsIt1qdyHkiBZobTBAV3Kx
FffcYJX/ojrM/jqgRqrXMLsjOIKRJGFtXw1gde3XPD6OFNvgZ3gsaaftM0+Nl2z+JQZUtLNz7t3B
sU+Xjba4MA1muygmf+w5JCqLuCplovPYke4xkKbpShLpTshWsaH240I/jQizsslQQuWHt9SEaWZN
2gusYPVbKFO9Q+8D7ewZJakSaD9WOs8suskSJUaFrnD6JimUm8dlikgGV52IGCY9plUGJC1z4FmM
+KZSeIZ+0eVebNBr83T7l4cM37OHRkWqZaHym/P2mXisju9TNUEvD6yaQszZ6eyNh/D5w99yJ2Yk
edkaIhhBmojqCEh9bB9cCFjZh9h5rQcJGXdtXnPqvQh+yFHfzsFw0tuATjQ4LXCPxcvNbzSokmFk
/99XwrOy7wpLAWZHIIBOdvq/LV6CtlKLMckNr1u3yfd0DqKAGw5sesHZOwDisVwwDJPu7BQDPB01
5iRslO/FqL1n0qmTPU2baT6p26U66Rk9EjafFKtmxGuZLogLWn6ZDxvChuLgi9if7V9p7m8SwFPk
DKZl7JjkOdlxsnQz+MG2Of+wJJPpHMg0qrXJJMnBqhdNMW2lzUXyavZllFmtZn1jB1KP2qXMamPh
JVBENpdOKSH+4oY8C5SHr7UZeXFmJf2eLHMqVVm9V4xCrPqVD1Kkz/sHn2ZFPAa7ThV8YPGIrhnH
J3p+SmIDEIogOnit3ih26yCkRp1wZ2RWoPRnFAmltiCFkflBCczL5LOVvoFw9WENGdfn4Sjoug1F
a0eJ0+B/VTrrUnLT+aG+fWDsbzfjfStuMufh0WgZAdxiaPXZLJwnCEMG4yjelerKoERRXkL0M63w
hR5FNo0JWWl8RCh3QS7kBU0uskLMQWjcOow2K2HXx0sMvomB0u/PWP7JvYnHDYEvz25DHnyLoUuk
DAKZ6xuuZmo+SFs1psDPPiso6QVHDhW6jK5StPmslOPg+r4qLyu9gsqnHsobtPu+eduBhVX/IK0U
DyIqoBWD1A/JaxEvFf5rVW/CfjLYc8shym5umcCXjQdPAj9CEjxLN16DHSOLxtT0OZoIAALxfLLi
enyt/CvLJ6x0ABggxsy+P338jwAPAEQwbRRYJxX7V08P7+53QimMxAF3gzzXH01jpz98zLCNY1ng
YD1pWkSR4lfxSGdye/Efyb4d50ekZM+gKeYf9Gd7KQj1M5ScOn9fbG3OkqmSTJPqpGUSXiSCYIT7
TQSy7pzO8x1fUzEe0JCSUwjgsZBiUf6hGGMKxr+2SyYMoSJwhDtg7i993pF/RMtyUan8NYM+yMil
hby7nFENjLsbO0z5p66gCv529XzH3/SISiBKEpiCNC3ulh3rIrEiwngqrg7CPhpyD8cRKYg0ayAX
KG1Sx5aERP8v2AdxBEUL3ozAPGwTNUUMyx12qvh2PrO/DH3frdnuoBlLi49ReEX0YtLA/XdBzDcZ
e+UYav2Nzx56DukzstPkrB54DJ3alVmgab0ZP6PplsCo1x8flDr2pub5uVYZIZm8Epuyn0deO8Fj
wvKaiBKfOXkktJuCdPLPSkTco4myUlAT1il5P/UAXCXR61lY5fbLe4YsiOisSJvQdOYU++3L7ZGN
j9egNeP1CMxlPr+NguV8TlwMXhFUcWC8fBYCwHtKE1HJ/HVHHcUVHpuRlbO98W5vmd6z8fPtZPaU
xCHIKeQ8lt2sY/AO60oWCSZaCEZ7em3NGyHvpZWMazQS2m0wtuhytrnk2Z0g95yW4ec/ks5sWVUk
C8NPRIQ4obcks4CION4Q6lacUAQV8Onry1NR3VXddfZ2ADJzrX/9g+G98SMWjy3XXHMheMPnGBDR
jsgfEXxG2kT/7oBxrqurLNHrzvR5d14dd4CFo123utFj1wKD3LytD8yG4BdxhezZ6SFmbN4wSYKS
3JlVIfp9pxBPGqERWY7kiZEJzXSZ70JO2XOa1TpZzWWDt5Ni9OjCSE770oLh779vvtj3bbCa4Ouz
gZKHx1R6wcMBNQQDswE/fT5cYfMMZ/ev87tAmnI5XbC0Th34Xqp5WT0a+66ZlxJSyOyF44/PLDvf
45wUjtGa2J1UDPK4uGK9KRoq01oUD/+K7QWLMPzA+2LVPdgVYcBfgRHN5y0YvEWG+BMNPnXf2H+n
8eUB4Go36nFY41ysHJ7q4opFiYqKi2/fs7tVdBthvcQTRlYcckK4NS8icGbXLgIFFxYP9FYc7u/G
Fb4VUX5ZDksEJ8DotuguAKlyQwWPjrCSB2UsgC6f0x9c+QZLKNjOzHDemqNMmUq6NWDxA16n4D2Y
86t3q12+U/SKqQKuS5oDJ7XLk5JbCr0fD5BmECw30jC3yDvRCGg3x7OOvZYQQOv9gVYK4agLSetW
Ot3MKB9Rt0MCEv4QFNzXC1F/zrdinti6VeoM0rVyDRqeDVkFNvWhgXmD9R1crbMm95w+OsDGfvII
8sj1twBxBfPQ+2hzpuzMnHfPYSD6njSXadPDMIU5Dlm1Yf6IK1rh/L7vc2PUCbUvB6D2PSJB+rq5
gnCVaobl3He1nG3n9loMi0V5DyRxk/wdeEkjFDHkayEKpgTOkYrO2QVX1Em6NgjuQ7YaZfI8TvVR
5tDl0IVhDJlGNAQjK2Ef2/affuZxbyB6329J8lFO0p+QVoYfrR12Sqagsm7maMILC+MxNtH5ZXue
Wpablls2wwiLRLjDLpgCiD+1wpJED6yWLdflIqF4T9JNIjMBuFFyM6Px5xXTyEJ5F8jNFsKxZIhS
vSNot6jWE1qEDPdC8Fda+qRxVNxwppctPFfwQwGjt/xGH6pevjNmgHdgCBJar9g582p4SrJ9/yac
c+hzJw+yIVpfJT2ONs57IyKblXiZXw11T4GAY8V9pq4GT+cOfMthyATmPqeNmNEYvITbc/IZcl0O
bPJ4wNlIxvCvU7jiKHCkOPs3eQX8f/lmzK+vEoeR/oyZeZ8z+zjyQxNWX0d3+dRWAorJZzbVCcRs
CQZzTZIE7wL+J28kLwR/0/YcNqhht8ATAa/3FGO+tA3vmaXL56Z4A6fm++nTK3YQP8ArjiTpYlmM
+GFMivjNG1wU+WNVwFbJt5En4Uv0vlYNzrIt+s7lfLqYLCTIcPIl7/+yjz2c5oBQnuIrHZMKSXjI
zbHVX/6wIhbT22SPDxE0NOBYSmAO3za8Hirekrxjd4SNoeUm8oMN9qgkg3jMcSrvcM/AyUy6evE+
jCP3QSGFDZbmcDBD2wcrRcHARfOSPSYEPBwevB+L9XK24mmT7O9GdzHNiAr3Kf2jHDNSKCyTZHQR
+wRdkXsc1V4WyJfIF6ACYXzzepMPh8yRk8TOPJfjWj5OL0nCohao9O1g/dSn3F9EqnmtRyiPIYGi
rPxwR5p/XNDMrqMD8bNR+3doN22tayFKFAUyJoY/FysmTmPI3bhtEwi0kHv4u2Qw8PputQCPZeU8
g1zs3e8+YUVSxtZyvENpQydZmMfU4N8xD6B2mbr5ghvk8MuQmghbdlkw/B4vkrD4eRb6etx9omzn
GZL4fgYpH8kKQuEvDzFe/5c64YscY1hiIOCrfbrcX5wtA6u9hijlOpfyW5dXcadg1vIVpzAN/r2v
y4N8Zg1lW5XYFlIVmZurzO5gpBxlocMq72Ndpz/2KgQRp4nbKeanJYQIgPXe2HjsH+y7RymoZAu7
yM2Yx1c+91x5Sq8k7RsuMrGzHvMhAiph+McsPfysenx2fgi+v7z3PE6cqchyWg+/lBXoCI6z3FA0
EMBkzhvh24EJiu2bAK8CHQ0f5yI6JZIQquePnF6k+nOzGzIn0ceaQfNZQyXPglaFFLMAfB8pT0Hd
Kl43vH9nJAx/zlH6hHTWoDB5mmecMrRlkU+yzkR7TT6bnH/f/TgPDKBoLu9akg9ehnpJgE24Fj/w
ik0O89/pbyrFofUaEA1MXprosKAG27PB/Ed9rb7OEIMrt0OBREgnOPct6HySMShyi1jyHT7LLRNX
vR1EgG7t09cuU/DZMmVWRbCHSNg0uOuyGjyjsObp5VnFk4aaF3H+RN+nrN5mBZ9RyuKvloKAW1TY
OILrslZj9mWXIwk8yYw67moFrG+FJvb+ekGk4PQzv2A0SjUIe0kntFSOmtgAuIRMhrTJrsC38xt3
CLSdA6VSzzkOZw4QrQpNHit01BcUnb2o90dWwgIK6+SM++nslM0dtmeGUjI/irr3T1JcU3Ga/75B
dQ9+0K//cLv4B7gQlbF9+wE0UxahiGsVRCCurI8RYQwoW2QotXxZyHHY3L309frqLzH4pAwi4fS5
p8H40/rGHHs6LXPh7KJF3BZ2QXk73sxmlz2ICqmPGBPzSWtdCGHSjleK3v/rPc3DxyJfy3z5Yeg1
YbltEQ+DZTxzWGqTqjLexNc9bTkK6PmPeDd0nsQe5lM0yrMJliHSeEfBo8X0NBKdYIsvyBKkeG4n
c5LOjZNW63+D6Jka1FqcPvTnzpUOveeiGNTOkg30gGKNYhRJL1QsfHmyiyv/gUbWmP0N6UuX4wuy
r5dzOjmhaXf/6ujH2E+GfSkf0lbf6AcHHtxNmvhiG/FY44fQCBSjokC/wcDWV2dAYSJSxhMwkVRx
H2R2kvr5cJjrxtfU6GJTD1RC9BQw3B5pOD0pwPVmjBiLQU+wcl1rrAfUqhQC7NxsnXU4/Sx4FL/8
uOtiLMLW+DKT+/xq4efhyB0350QviBt40YRjQqyIxB1Ql1DD6Hd6bpW9kpaMTV/O4eCXsH+xcjrY
NxX8LhUmqdCqPq3sDyWATM/jLOSYBdjzsKEAToONie/gNL4dXaqJjKwuSNBcfLpCSSSCsclPW9Ux
g7VZweTsSEDw5THRvZkQel/HitBOvkXOpss0E8plsJZ+Bj3pcSMjkoaa0TQT3L+Tly6TlYM0KOAl
HC4QlbweD+KZOfkWJiTXBN8i2J4It+DIG5BcGdm3lT4NOsSDjjp2j+gVklSmaxoRjh4Ub119avU5
gTMMPRLOBFlPJHLLu+i1bWF5tX7Bg8D6JsHXBmYY8wtQmUDVZlSI7Lkl3oqb7z5uJtwGWTCp+xc7
BSAPDzb/5YqH7pRsjRznBTfmwOByUYMZyfNmcnsgZoJPO9fMJ2FmbIHQ948fRO2uHHZhjGQwZ4Bx
hIEzrQEtbubsb84e3Sqnu+ok6Ut3j+AAcolyZtUcMGz5qLAox+bZLHGpXuxYbkE8hAyIsI0mGoz5
GSzdF9AFcmSgZS5aq0NyYDTfW2VnviWu1EmmJ9JMk/L5hRY/M2PqMY5Ui2ejX7NFjJJ4YPobDoGT
eJi7d5gjBVorTIcwjqmIK4E/AA0yN4eYR0DkbS2SWs7UNm/71Tfzfty5WeqHO9GYo/tmmC3Z8cuz
pfS2ELGwfP1rRtYNWY1hczl5LkHgmGBL/jX0V54uapkLpjM4XTBl1NPdOoBmTbUrq+iHxfH3FEd0
u4Uq7JiiGcY9E+2p/P7SVi61A5K7LqF1p+PvGZgwct1QHTLgixUT7O2LMirDDM1IqLDxLsWGm7TA
Doy88wp/ItSbHLsFrk21anUUKQWmzMKa5SUSKUXNfrqiT7UJi8se444h75BsHvAxhmF3tgriqlcc
foGUXc0wDn37sP/Xa6KAiDDi6E8I+qCIDdTcLR1+LTjKEXGFrFWCJCjy/Y/VnWoLBd7CwJMbKY9B
z+1HdD/QxmJ2FSwMeUPKbx1uDqJYKHExLNpnXEnvqqsVf1dHnlH3nCLwAWxSEH72gq+HWg0ygtH/
CLNZ7i4ctEtO+wjzfPtjtYrVufiIVXtQMI1feCep7uG9CJSGKAgJrR/1v7NeOkH99XlPlbHBvtiL
Oxw8HavaXNTjB6eZzB+MI/VlfemPqkjrLFRcvWoY2ouMDkxDE3s20i812b9Dl2qLmnUky9YJEgw9
IQ9+P9pNkR/d9e0Nk68fAhpljmHwb46XbPwB2enYxsiufmI7xXLr37qIGx0LjJsgvWek6j5jxW7y
wASpC0Nl7vvv5QiDCcP7J+/S9DkhtMRhcEJ7uzJk1DjwRuRdmj0pDkZrsoSLDAkEFiohhOQeH9EM
sVww8M9e2/HAG3bnj+7uB49NsK/IEjxRV2Q1uYB1NblceM7N9knSrBjKLYDRj1946ainIXPh4IS+
vlnRlIAouhXFe368z5N918TJh8SwobfF/KXHQoXYVcxl55Io4qiJyqrXJe6WG+2uh7Wx+s3I5VGF
7okm8GhjsT80WnL68nmrZ1O6INASsKnuau69Njv0RS01B7E2WJKOrN1vuYMBiA0m9V2JpG+om531
jbyIWWddYQiFF9Hd8hvqfAzhkTjJ0KDqjfeRhj0nH4clQG3MWQVSYvTnyuJtppfFUAILtaHy8QZ2
TSJT5WFdaHXZm7UFomHysipzQID3zdFmDTlnUJLasL5ChvrruGesJSs9th8Dr91AgVFyd/QJyhXT
KVqfAcMSceT0jQrzgvcbdD23JnJ3HFZG/oSE7t71b5fUEgv8gEefdZ2ZOPHWQZdxjNPdSa04vdzP
sFr2F2Q9mA6mmLvQ2MZpVCAspM622Z5uaKJtW8fH8zUv+UI2FkYk+kk13D0sl6AJ/nAu/afIW2fh
9g32flfuXVZftMvpwJ9izGGyqQH7Ot89HZuLUxMRf4ywwDuNKEMh8O+ON5jbsXfhMzeWRPGtJSs0
6ZtlS6F2xGgOK05NaI15gdMGU42JgHOMgSMo7ylDaT/FfspX4XwkLlG3unxjagUF39rFxWyPzArw
mAKog815JBy3R8log4DCERGcAvkCWDeNyIZQyGPgJFjIr49YvYcujxghshYupIvinxTrUbijAnTm
95HZ6nNzox9spgnSw+NlHCrD7AmcN3BYm7Wa/tGduWnaaDWin7eS9fADrZse5kko7U/xUbq8xRyF
q5HByY3/5vcZpcd6LuZ34ZwDZ0J6OPioscCxVRqg4KTiFyd/c0vADydnvb+ay/dCfKkXcMq2zmeF
xwhuKlRQ4mFTm27nJ8WFVDkyuzgaCYarILLfBWFePRESjg3sdLw2unc3CZLqnUw6Gb80B9vD7xpE
Q/LFBUEpgxkjJyZsqjCZ2U0WzNxvYl6vTt1cJxkdhNY41SsnUwVRCJU+O6EI1MlQ8jcMeld3nhR5
XoYV7hOTXW/BYgNPJdb7gQkGaXoE7QFVSu9YnCTUzQj3uwgWFScHVKU/rg4ocQXDyBg/LSe3vCvu
5RvW688swg/ebMwu9HB8Iumn4OpiNCtO78VwderoAMFslmNjJjywSH6Mq2s86P6AmTuTy1nn8j2N
BQjw7xQuhPO3fD+sN1M/8ZS2r19cm0pTwzbNlGaws/txjvqWeVthLFsP/SuR948/WbPgDjgKJo8D
rVE06wLJfU0w6RlbEBy4nn4CJvUcHH+JmcAWRCZFA50kFJNSbifp0GOpntpCTKOkk7xwyJIwCSiC
B3pgTac070kSTGsYKhTI1wgF7Q9TycIF4AiYneHH8bbu6/Kqo1vs5XHGyqDclrQsDiVRYrdBIF8H
j8Qh24GFXASO1KTdPxZKBLt4PihiNeOyvBfzAqFisaUr4Kp/9jOGKMtKA29/HAojR4gLx/FtaZWd
PY2/nzzyyDkcIhU+B8xb9xLPV4zum3+oypJXsrtORafKBT+b5Ec14h0MUAov4DTCtJKBS+kKKAtz
n4+Zb4pYsX/YjI2JGF3WMrvn/MCnTAk+69UQTzPpG3YV9K83gN3rKuobnzX8xtQlr6lnv09QvmzI
1fRYdyecZ2TQmMTK285biJAmZeNdHY93I+XhIcYbWLyaXsmOTQo81SleoAhEOFhfjsNDyco0F+HL
9TdfigMGIocM3uLNvwILXE0U2O1bB4F/HM+6XLbWCTLujIuGoBvSFXYejDOFnAf80Q6qglF4IXKZ
Qb940fXC8c1CmGn0wG8Qoz7mcEPrh3ST9mrdmJ50ekAigb60hHgiVG2y8eqRM+waCtxXGO47QOTf
w+SH8EdwOh8Mqs6zfHT4Psw7M6ufWUO/PZsDGDoQifnrjZxfVDWd+WrzkJ5M7CUvjw6HKjI7Qj6U
BSDwHqhoJjBPQAooIa0Eh/X/S8MGYAHaD6wdBJxU2No8XwNea3Kqi0uhhnKys7mPjYi4nPkhAlfD
q4u0Mh8vKAKtWGoMU5iu6tkaxg3THf3TNSHUslmNoxnJQD5jEDpnTLD105NdFqo+M5+HncapCbV9
PmeC57Bl2bALZMaX2YAb3CIUHWfxYK/C1cREMuA5V6pTCLzkUXw3Gpt/suTG1PqcXwmRiIWfhHje
sAtr2Q69hezoZY6AkoyjU4fHkdOODSMTixBe8JR41JlPUysOmR/5oe/xNKGZt8OQVnx44DquUuuY
/h07LgWkKsKRteg4ciVkzGIRsvOXt9vIpACTFFiEuNMZMxx8oZenz4RvlVlEXeoMv7r4XsBZwXjz
HFyPDHUYBNpn7xuU4pn0vBW0WiBJQpSlUVc6hQFWLkWIzkbmObTzudc6tTO7itPprIcMyfkwi93/
OQ8gFBXA0OaFMzd5LqdTTUAHL25qV8qlmhVxsxwOpbDyeUBSvKZJgA6ermZ7WJKxTeOCGH4mpzkn
BUcHweY6N+5+ZJA0Cpm7XgN+Re6SyHP5tF2nG/8x4MMiDQ2rQKPCdA/JIrUW3mJ5Yp4JNfKr9aoj
x/HKUnb/P8/P+Cpn5+4gTpldpmwl7rAwTzfrJJ5T5aV7zW7HMVSE5a55/f0qS+u49860eZhvtr7u
baGSqFgdenI805FGZgQiftUAzt1I393jvnWJ+CUS4thlBkzX5L+rnD6192efljP0/FluadgLTPpK
kK7L3dlhslOiBMT0/b0bPtgq1CD0FHBAxMgqidb2+GHn0eAcaJwXijnwCpYwrlI4QFrnOPur3Cop
K92DDo+5jwViSHFd6pdkYK9YhLVRMhG+xo2Zf+1+Zj+HKIH0Hl8LfduNKLG/IWhNJwxhsxVcgiWL
/pJTDPA2w19IRULRfonQuePEzg0fs9RxFFAgVLkFFiw1jJNuZo9heYw0LlHlKO+98pzcPl718d69
TTog/Vi/cu4Y/JOkagQwRTim1hhKxhXPqzZ5aLhG0HBghcZmTIuAwOGJKGzM5aecHn7Yc7tfPXxt
iBjcwLhZjabNqBDtaJ9eaLwSrTsrmRPis4aVVfMuiZCbV5e4l87T5xTD/FT3xsuwkLE32t1YkVgJ
+PX70Kn6GVquNyYcb4RZ77f/HO15paKH6hPXf1P5fsTmrpu9+3xgv+sF87cf3jBncwSCiQlL3Vpw
ynK8C7rE7Z11IfcTvAxM8+K2kLFnaJLe6153o1Dh9xnQc41CuCo9cWbSoX/j+au2To8bfjrLej+7
6ca64PAeT2SE614bAe3jK8mZgScLNRabDGSyhIBv/I/QPIrxOdiNfyaJB8SA02WMoFy99z0lImuT
9MNO0LFelct2neq/pcIkhBt+I++5wlWund8wD35ZQzZOVGdvhJOioz9ZFcUxt+agj83NVEYmlR8d
z4iTWK8wvBn7DLJbHn1qfOF5Z4/aqnlaytUkyxhni4fgzJrzPWc/ktYVcAUaSvwIOoTrYf0LmNda
52byqQADdHhG5D70vHY5Bp1CjD+tb3PAuTuACgNr9BWtg85waCAzuY5j1Egde/CdqI8Eo/pNN4a9
RCyHNus1XipKyP9nLMC6VILWEH0pvkG8B8eGbamgRRhPCCJzjbE0KLq9fTwcCLdhyKw/xg7UZ2ZB
cA2dc09HQIzJD2gpPF5cR8SYq/WFWoM+GOyBBtOHpQgTtkyuJTI7bIKo0ClPiATQKY1mfU3/oxQz
GNXyAH1OvBNyG9SJr32lWSUnkJLMqKAXc1DY3CLX4ESzPdGAYlSDKo3YC3N7c0CwjDeJ6qK6Gg0Z
n/OlMhlxeZ3z0xq4ucbj0IFp7/6wvGWDg01hMDoBgrdMAXyLWI+9nr34u1jUU7bY2Tg5Oc+olCWK
58yySswUwxOm303u+sonT5R27wrNV4c/Rjih9/TxkILRo3/WjNF3DLtiCIoS0BoloKWyaQ60aQAy
kgAWQSJBiYoxUORi0ghJn1mLDQiO3eTU3PRJkcFVdDUUU5TLjKjc/Hhk0sAUjPnM1XLjg9b3VlDT
jaF+ARa7nW2sXbeL13yhYNirOziiYeSRK36nDdDE4GxhM7dGc+lg66dYw/lD90lRLDmzB51phhBN
Pz/N3mhCBCOmjdg//rFWbuvFDzESOuyx+4WuCHMuF21mjwis/DGmFKPzdozDvFC72NPSluP+Cpqs
96S38S9kPqRtmt+mA1EP18Gx18TRWEPuRy3iN32rZAdj6zoPJ6/MZu0hVmK/ImgSqQDcwFbfvHi4
gEDW4Xf5JR5DkPGoK5rEi2AeuimsOOkGFmXo+moMd39nq8e7Yr3wfNsH+EvnVbE6st+WTyPCyIfu
kC5CHL69LdoXuBH7y/HCUC5loEiTqzASG+BIahyv0v3Bipnv92IMIfX+M/kYaDqQkZeG72NiiHQC
IxUwmkufdaF71BmXjcRtxuz3irl7JZdiijoSJU92Yay1Zwh8BlEaLdbtCanbxwZs5YQkOOxs76uf
XlOf0RYjBsGh1pJtDEHkekHY29VZd1S7+3M1veYBc2mupwqiBoPBbHeAdz3kA2z6qC6Nz3OC8OlA
j/ABjS6/II+StdFxu9guoriaE+sOQX6Jm8BD8tUK8GiGt7T3FNJ6EqylyTiq/j6IuPXz02W6ZL0u
GKA3OlZ811ECMYCpojoCCirnv4ml6pYxaabwSM72qZ/S403gBbE/YQ2z7ntBMM3Bu+WYc/A0ngvC
r6TVedC1B/qyl/zlewjPEUXPZD6ffVZ/wxiFrZ8eUYNsmbSMWgD2f2gEnAKUXC8R9ImZIwq4z9Xq
GVieXbYgl0y1FAa6Vz2i7MSfc3B17hXpMF5BZYCEVM+ufn/a0tOJ+3CdcSBRj1Wx+tnZl2IEtQlV
1M27Ewg14CQ0O33zOXIHUFqQ1FZrJFslRV6Wi4+BE/RGRfmGfSduZyjibp6Gc1VpdYGCxoyqzx23
rdbFB+TH7B74g7LdapV/6f99KrM34MqgZT02wwJBltN4ry4lbgcbtD7DCHU26lOWE+Q3bZquUXAA
dyFSFurmiQXnOFp1VENTIW4c63p+S73hE18E1MeMNzP0G+RBHuHIS/STNKv+Pu3hXWQUYxbju7+O
2F4yzeQijd5ivKNfwqh7cwbuoufFMiEdOki4xPHRc1kUjHeAaRJJePzMaIyFaxfOCp9KbIOwbBId
CQmzEidotNHQDxX9l4rO1xx+wFIZgjKvKCaksBNmLxic9q/m8cEPdCwQy2Oxh1AJqJR8MFF0joOw
+3eInzDjJO3leDxoYgX0t8Is7cBqXyGUQV2FMcDimAVj8fa60yi1MHfAJkXEx8yX/B7/12JV9gb7
iSB64ijJ272+zrWNU8JoN7/zCkqu06cVoMAW2tO0AfCA+xk+MqA9P9yx2UaF8/VKTMLNTuVdacFb
d0CmUBn/3otc9bMUq7JxitzpHuOSk9UzpVg9Vtz4cgwN0uDoGRrt0C8VHtpv0qBw755v+hHyX/SF
uNmd1zXo5OtqD0AEYS7SPhta7ZdQ1OA9sJ8rC2aO6Mp2sPBaZ3ZifDlLY9CTObgIWzbYF7hnbvdp
tcTns+l+He2+Hn42zQN8bJJKihnznqSq3SYPEMQj57OYiDH3YcSkfa0ES+XtaGBtpy8PsE1q3NKH
KDDIQbZ3vs/w1ERuoRUrrQM4zMjUN823AGHDHcymCGwOzH/fhpL04EbUQGonhJq1BDjutiO8aLC1
AdkZKfZVSzGPI7xd/s7lXNKW6tkNOQk0Nr0Kkj7MxSwDXRxP+BjZNk4NhidvRhT5wHih8rtYiJRY
1n3jDFTSEVyrByIODHaQHXwlkUJ32ZHeI6vVzFfmMYp/47pLSOLV5H16ZLTJHWvUx/tz+uaZU5u4
9+N8HWyZMMeSysm47cvoQp8yGiOMAGQMGk3FQi9OwMrnJe4WeMvCV0adHGBCXOlhYzNg/gbC/PjM
mzZ4Ky3kOYI/pr9CyqLj8rxZ9EwBVuj8FW/j7zTrODSTI84Tb1E+DADHdJ19PHLfwWy/+objI83A
WVhTF8frUN5kVrfnUvGc4AnKGnaWYdRm9NV9i30+dabufUNeZvTU0bIG9zDVW7b/X4Yl9YGB0RAV
DxGMNgYnbWb1EQmV4goZr5Ezxtr8joCfjEffQf8Dng+b2Eb7xsxmzDHyokWjesQzYZzCVGRC72J7
SICXqBfwQ2SySC4ghBx8PIDISGDsrIFCXC8IWbmvMEz2XxxwttIF8KVDkr00RkAFiCdulBFIqBlB
cwC+Wi/R9MKFbQjvyjCAvy3RU1cOYGNmI0YmTAUbcvZvDBj09izWj67RALDg9zIe6cQY/3RKUyaI
ADql81MNhqvb6YOyleaKWbMc+SaBcV+DOYD5wfqCyQFt4VQe78dTIa6eSCcL5ocAC/PL9ASp3wg4
J7fPt7VVANUbZj9tM+vfe3pSztGnZqI3cC+3vym6G86GN0ZAWFehKv08zH+4vVxMaRRHA/N6Y74w
gG7NDE9cR9aTchtbNS8X9vDjdHGRTXHJMJGrc1gox4PfvYvVa62Jcd8blt7v4kbKrh0Q8/ty34rf
63iRe5lJVg6Z5H8ETdv1OKDmHEH9R7Lx0vW48xet6nWfh5tjAGzRH6DfBgvgeSx0FgCB86964rfW
DTczndSBXILkn6vJMuCeQTiHqYaeImLmBz1d33a9YDqYuHEvjP0VYsqR5FWC7Nim9/Dm9f70Us1Z
Zsx/iwVuwn/ifBGbl7Zn5QzW7TgI32aG6Bvvm1Z/jXa/q1Pk9qBjV234/blVPekNJmUVNyJVtmd8
F279GCzlqs6UjndGrPU1XipJT+b7Apb4Ju61YLPJxvpLQXzD3lK+jx8y72E/dBYD5mQfbjli2tkP
Px2NFDKMqrnnjCNTgZ0Nu8DxF1cHWXTDxTobRwsK5FC4lN4cltN/W1KStN+g87TgLqANKAc2uyJ0
SCyteSkMWBrpYMqKYRYihxxPu7eKJbvKU2XAAD7CcrbOxit5gFAJDUuSyyTnEYGlHNX/I+68dQxP
uOTM5J+C0T+sMykQkpue7eIj9j8VrJlY7u2IRPdqSLIm7AsUMs1kin6PcTNmxwOSqKLqOmml1oEn
6/50mL3CFkVznS+SUS3jAly2/y0JHoWXZbyXpEM0+5fgk6qTTx3ICNPepMOI1nNJQqAUnDPFR8R3
tfiXmekmzIo4HPmukoF0lVzECYurvFptwNweG6/i622x/TRSgBJqNDlEpqhyLiivKBHj8dmCBQU2
ew0V+qxhb+7GVJkunD4uOzMeOCQNNUDmweH/OUyyITI80OtaFKLs/ew2XexL7BqOK7+Dcg+WJk0N
2jz+MKRuph4etmKdxWP9FmcQ5fE0eIyQ8ROGRTtMpY3vwAf/vdKHyILHsawTu39FxQKjebWra8jU
OJeO0zws8FUUJ3ZTN7cxkjKVnE/CR+n2wxcnEupWIyNfD8eLqSZjkggfSlIjHspWDJu76fHCfGyU
y7oAHfAFOdORCZ585hjDdyk5NB/6zTjTO3embwTCcJ1g1aYbCfLyWG2xM79Oz+waMIJLZmX9UEPs
+diNM8CAFyLasEO3raby43LGnQf2aJOLfw8vkDDwK/SBL7sfGxF5mvKN+bPLEYQpPCpxzBWU8gIG
3Ddo64Z8/jKOBE7Jiy5pdyNMsYlgUg36kBrfaJLojKeZSxsFvEz1DlRtORlBvB9xSmSTGrtnvYXr
x4O/T+CJBtsms3vyPFWJm7T2OIfxjETblkRaff2TBKIfs+isMRi4QPBBxEOFMDIOsu6p1vaDUfmA
j5nJPU0+JWnjyQsUAYWbDBcojrbvu97pidfdGpYug3H0izeVP7guWyudPimYmZKTUnqfXwYxtrW1
UZBwmWFmiq5ovP0JalYcQjHTgX8eE25uaKnZ1dxGbNj0fYkIlg82cFftzgAPw+8Ok2caPJ/2N+VN
CYhEe7NTcrPfWgiYHnrIpvojH5R2NOoyQ3JZeSRjWJJ0o7ObgpOhYbLSofs5yDR3PDqRNMgchnJo
5T3KgQI2OvD3hxGaUE+h31+/lwj/bFoGORboIyiIfg+7f4lTvEc4832kZOrsfV1dWixaxRiwB8co
ycnp8DwophaeSfPo9KJ+hPEwQldCgg+U9/wHmEJsRuvL3/3uMLPAS85i9rqXoDSTt7OzY44/H+Fh
AZ69edN+b0Blf7pXegKNA365znzhqUMw/ZlmnOakYwxyY3PfbcBbgvpFlM0/l/8XA1G+Kx6Bti6A
XOibWgu+XbrySbQB6oNRcoKcQy0i4RIDdsR41odIgVcSCP7wMCyNjU7fAOeS0p8T6zEdN9Nq6PwK
sfqW1q0nVj55PfqDdzkhrgjlWKA+1OqSZIGBTVDlnWLshemvUAJci+nWANKLm7ci5B7dg6gPCrNt
0JM5Ciy/kpmbtv8rY6WBpit8+RIbyYJswtEE56LtW3g/c3NJ+LjWAQpMlzatlB0OQTkoB0ZNQ0Jm
XK3LUyOyrvH0YT4hJzdWozkfAF4mQMUQRDX0H6cVv9jytKyG9Mi4OlHYpObH6rXO+dRlLoilBPhG
ZQzsH0EHQPPFqYuxCSmwtQ7QMX4sx3cszfeaZBDiZ1dTdJz3AzO/WXg6tHsaq4ulvtjFGsQXCx6M
WpENg7Tf/jysXlBZK8GRLmvV7nqlbZGS0Xzp0ZiyR189KYDDu7nj+2v26suscPkrLdW+yorP3PDU
eGezFGJzjn1fpXZ4g7bwBjg0OBjI7zKIOPA8RjsVCxJ6ma70K/nCN0HpFrGOTU94s8nAYGwvJ4D1
BAflzBAlI/CNvtIWNHO8dEg3t1mZonbmDAx54IbhbY8xbNzZduyPt0wFc4ly690diJ2/OOpOXwcZ
KmHqkFWXBW2upk+c0vZCCBs67+nMLj04lg0803GUYv9xF0vHqRg68/Az4kIdGt2DsQsUQbP1FB6U
FJZra61yzN+mvidmXY4EouFFNaFQ57cs2Ds7hgbLDcACS9HPXVN4JaP+0t6ZPIhbWD5c0dF884OA
6s0+k4shVUHh6n3ahM5JS/6QlwcX669ytGjmeO/gzFzy9NeNWWmMZZ5uyOBTOMsmGoDPUcwaJTGu
yx43gDpsMoMrgIZbz6P37r1jMvmtrJcLHS7p+Nkf/78FFzK03ODu49cKFKn7EegYSYc8jJuwCHF8
0SAXGKvDoZc7B9XW3T0SjTg+RGwWJnN8mNd+47EZCQat98WpneDHODFmT8cAxGb+xqigF9jmTjin
7tio9rN5uGMaFmX+F9W3YTObnZo7OsXTZ3XyQmFGrAYjLvbyxOTPTd2czz97fBvt2QvLAbizjM5N
hVGYZ4K4QGirSA3ThHwPBomFLOrhZMDqPeuL8B76fjvl2venZugIelKUTcZcMC6E5wCjAdbGQnvp
Igz93PfNHZMX7jmXteV2IELzZnghir8uQ7P/SDqzLkWRNAz/Is+RHW/ZQdx3bzhqKps7KOCv7yeq
z8z0VFdllilCxBfverUXN4d1Baeq/Njl+jxROaa5SD3YbX7RZ8ASSlGJS+vAjrxAuG/0eIANEEKI
qOYIctjx51Nm7g2G4i/foi4yOk0Y3c0lCteBQryhSqyuj6BtyYtMBIBbjO0xQy589TBgUR3zIdXs
HgypETI8lC6thSb8jBbcmX961tyw0TM3kzFNYhYNRKyTmm3QgS1Uf/MQQj/2Qqu4hZxFmL+djU4x
tQXgxZpWLt3ozXG+4Ilw86WNGuW30BY9FkuX+JmnxZ14CZCloc2CSNrE+HtZFBDPLnkuuz9ETr6L
NkFbDu3oFa6CAOzv6SQAUK604KrbO6qJEJk8LfuPj5LD7Gytwn6ESMh5UlnlQY0imnpWwcB5HG/I
W9EF9IOocw7RKvjpfKY1rK3F2Zp+oquL9D8LrLjYxO7XtcEiokVhz5oNep8P3MnTZxXhEzInd4tP
drW4TUiK5pycw8pYru37+t+8+/t4G9Ma8zA1VrRyeagHPo1SNrfw1X7f0VkP4KBp6IGQOkTubtrO
+N7Dwg6uvhYicnfNAXRF/vI/BvAo1nt7WNGDBZAL3H3a3pdIfHUOq/pbqLs1yn8WfJqQzdC88vDW
eN9V7tT+hYcdCRwIBZXJVSakOzBzluBldUhcfiXzfzcEPf/O/kmfY2s1rAy0IsUKQ79mX+4r5O4u
R0HCx+myvA2nBXIaj+1tTBRkHy8dUYvw+xoz+dK4+wcieiCg5i/NhYU1+sHgYrzs+7icXmVf+u0H
6L8dKFPByt0lFfILXriJlccwfxNNPlHqo0bcm1C5Sy482uBChxR6QsB6lW2676S7/K/+zOExtWbV
Pi7Ve/nkZM6o3y9XKoJqHo4YQlX24D7f/bAkBZIgcnKhonrNFEIPtbWCQ4PgQZoDegx5Z2sJ9sJP
imk2bMHTiCJeZoK2QktgzssajjS64ajjo8mPrKEoge62w4qQjP+VRjeqn/nAuo09ezwpT/2wi4h1
jDUZg4Pl+5q/G6s8i8+rg2664DTcljNiK6ZmrAHF7xJc34Ju4WCEZTgdTdmzVYoAD4CsbMPdn1+y
xHHNjeigsolZgTlf2BGr0Nd1iaofu58tMqscbMZDfVySxAnNQWhKhcKEpDSNzkK08MCprNW36TiZ
uCwuZchOeXPe5KGMZWwsh80AwKdhwmV37cYDTAIfRqtN+hYPNeRTDkFsOBaDLOq5DFnGRCaX7bqv
X+uOcHKyWnZXZVc9d+mbD5g743tg/MO8jicSuthHcivhw6cwseqPzR54MpHWk64K60PPb3j7xBRJ
xH3aXSybQaLw6Oo5txdJG3dnXGLdfWEqBaA2yepYQntIdcwPzsyc+Rrs2zJBsfEQhP2jI5jJ2hll
oG9hziD19Tksl6C754PowVKVc5oPa2OoPTBEwsVTZRg+YnMCxvVixrJsIQzmQ+x7UKBMd2m36ZtH
xguZuh/A0R/h9se7NPrcyXL2x9UUaosr0Lrdh/iupTkg4cSSs8MdJl95QA3Lup1PO/gncWe/dtF9
3NMsZCjK4wzlnuinq7HVt8U1eBNxSLEY77unD8cGJyFBVBM7qcT8ZKV6SU7tgWmKXz2VXYaYgQEW
4l6jSZx/MVHvvv4GT3JjnI8KzXQN6ue04lf3ZBwTQuSOD0xWIDVvVAyw1QqNmPT+0CzzgBp+ipRE
CZugzY9ColMd8z6IxGJ3cZv4qbOm+tcDE4gYNE2F8yPTKWM9VDDBJWhDn3cfbYPCYQJVQHmzi3SL
ZrHP39p58QY+izpKZnsgRLzCvtLQSvSSraRyUwIjiU7mZMULXhdxms/jHQxd8qZhrbi7H3B2RR/K
ndcR7CdCkCqXeafv9fmx30gG6FC9oMGwr/2Qj4eNtPjZ/lvzVMU2fG5JngRkA+StVgHrV6/CmsBX
lcnkbXAaUjorOfVmJNKx3MRGuemlo+c6FrJIRFTZ+IPIP59jBGPEcnH8ov4xnNqV9OEt9TeNow+s
K1GvIW/P5bP7kf3IF1kfftKr963nfH823rRciFsy0RjfOBY+qGOq8NWf3mXwRWDnoDtWClKVCYQI
34ib33hFKEBJRgQQ97fwP3xNDKizREfygBh9B1Lj8JDnJNDy5vhVk4z61TY3w0Ke0a2iEgP4KvdX
fQiuVrvg2R//Di8nPi5CbacZuZoaGy7CsJj6N55wOh1aDlCKKOblvMOx16CEZJmC3WOOgYwZjHaA
9zqdHkMikMvOaz58e3y/DysOyx8U1W6qzXuUWkzYnPm5Tf+NbiDN5ju+hYhcCpTJf5RlFjRtlmbu
q/OIIXwVMYe0DvaLK9JxOwDQFrFcs2GXG86rvFe52jb0EJOTBjgxvzOZdVR9k7uzGVSx4ODg1Qa4
eNYSr6e0+/Y+LFIeOAa8gtLa9LD5XhhMgNGp3GRhSUc1UX5O+6MKLWaCgoqpZHSgwzeCYIQN9Gs1
9ej0AusEsrg8uA/1LapKb7EYIGF4BMqCHyzVXG0urE12DVleLAx50v9TKOxQS6+9+SWNFIMI/beh
bj9VBNWNGxGqkdzdKvo15ME7GQE+HRHzG8WHsWtONQk5dKy9vUEXgE72WxBCdBc8wO4ADz6xnqpH
nhK/wwm1I0bgK35WMNAeebnIdN/Ea9mYELEyfqS4Sx0Gm6r0HifibdlZelef38iKoJvclHklj39y
2G98XXEQujW7HH9YY/+wz/A5BfIdkyxVOTaNe2RiqfmwqR3oMTgOnAw/sjKBwuBqCj/5ziCwJVjj
WijCr0c40kfrM0LqvXBAqP+ULC08gv8yHesg0eDHlMxjPk3PKZ6D7xz3DRlvk2KW0juU2Cm5WrlX
8liHLMrUT7R+q1gKJds7Y5l7n2Exeje2grnG+u3STedLU33cn2fPfcOyxxzL/p4Mu8S+jjoUbxyH
Fk+wMx6f7XeunFvmmTmi7Jy/MBdSYjJojHO9r0cmLsSBk436bLPEEe+MKWDDqLSMibY0VxXlc9oi
33S6Y8QI3tIjTfMcFDiI9DEUurrHgcuKV5110ZxZysgFnOzchq+A4AZntkjFgVR0gW4nuWt4dw/O
kuyd5A/gsY9odF346bE8oljRljXvtJnxDPBGe7R1UVff33dEG3OG7WNvlPf9+dupT5Cy3icioGZY
9MDXvJaq1sXvr5sjgV4qf8/CbWbfXRYbS6IbaOJze39mixq4RId5rB/MbHzWdr17X20D5bfXXMiC
N0Cd+tPmUpMDYoTZslyrIyWsQOHkzHsgqsfprQT55D0aPs+I9WoqKFePaT79gJYoPtR4f/tafpBY
cpRVqykDOrLkB1JQFDyq14oEXk9l2ogItSEMon95rUmwpXZjQc5fkF4+0SDnwukUNqDDhsCpd72w
wT686IaFfxsaQo4jeW3Mkdkuf34DUovYi6hFEImf8PJ9fPDyYTp8jCtI+TGJ/6MfsYw5SQwoJ0R8
BffVAC8t0YMg3UTgTg3yHSUG2CG7itEjb4kf+7slfwFl2RvTWveziIsGKEz+CiV8g/IOxjmG9l02
WQLGN96HWODcBMI3TndGwT/Ev1QuMYdXkv1mPDYt/mbEaJvUmUm7G8VyfjImnmYP6NX8UZesVyiB
VnnoQ31lG+wlnV9QnzK/5WPoBwV/lcjMg/kn9szllbDTQG/dvbJnmRxnLr91EfxG132Z74r9U8yq
xUw/cpqOSmLyLRIvM4K4rC4eaAw22qzzWGQIfpcLjhzUs2GEQLdC7H6y1KjJrgoMTdimkBxl43RK
aN3c4EOT2W/RK7IdXsfZmAOrPjFGZh7Li27CIgNnDSP+JAUyMAnD43rde/ZrRPL6RhJKijkFQOve
NonguVl2Zx+RZMaj2cyeT1f+6090EZ85VKIfNkoGNiEdYo7A3iPOh/d1ze4FUCJ6UnMO5MLWRdQn
QlLCz4HIEJsa5IWri5pcYOs3q7Ygb1RMBAOOMbC5G47O8BNszsQgY5tL3bmBBfB1pk/AyUfGXBsz
bnDsAQzodvpSpcwM38+SorPRx2P/4/BDFfrHGaPLEWZxFg/V62Jl/UOX2WLW5besORIg/DBm9J5K
iJlIVbAec4KgHO6Us8oAXoyBCNFn8h8oWzDIzPPPDFLuyYQpkKeiGh6HUyyoGrwq/Oy6Q15bWK7o
KB22/C5E9lB1blv2lS17DCfzgZsXbhpXHrowt6Z1ZHnd6Jw3cV44BGl63YmjTcBVAZpU/1JfujEL
ibAu9c+MMWZZk73p7ysrnBKRqERluDnx8iu6Vr/HhFV1qLOuo9sgTGIJiblEeqZSiwFH8QsM2plr
u5wJrD0f3TcGeCVjSqwuictGvaEu7qRuvenOE1bBaRIYLhUMJA3Q4Eb0JmxZSZ5BTmAD2oknLdHo
AkvKSYgvhDd+4iriWd3QFhS9CJ2oLGKgB4stw6iw/BF4wYoqwjq+x8dI2I1ERXTqJk5vLAgx/prh
Ayrqs+IvCURSlwCEkoCgBLouMJXyBZy//PlpPp90bojLlJgvKZD+UU2CM2LZs4/Hdml4SINYBESi
gEjo2vb9beutRWoSnFEKYUy8jV1PPvvXLNuCu6M3jelPtX9LKa6XxN+A5i/hsfY/6rVb5+ftM0Ke
IElgsYaJk57VKVEQR3EbVmRb+fXQ5BIR+EL6bh+VY6CKREmCCb+BxvIUYPDF3NzD8sgTjJvQwZ+O
MQp6g8ptm2pXLu5ICBT4alIO6DcVPzqZEi5skU1jI2QJPwr3PiMMSQi98XWC8w7aTdiMv97eQ7Km
OD9Hjhph2YV1gcwnDdTLqRPEHIomQSO2okDNBnMcpFzR8tweuVx4TzGMMsNbxzslIOJfBTFIeEMx
ITBjBO5EwsmVj1aUHqI1o7idmwlvckXpA6+EEVLoSfD+oqPwQ2+/5VY78tZcMitV2xPuX/B3yDMO
zViy4POe+Adroicgpdz5+XjEOeYTBgK/Q4wM9xcRauT5eImfTRHC2OJyvSKJd/5ZEcZIeghPqLA5
CyeyaECWcJUZHjbY+E5L6scV1dJ88jbKgy8b+Z43RE1cyI04CaeNdwKJtEHEqXlSz92K+lXRNXGf
GmwjhrWedcA4JAtaLcZ+neu7Bhw2rIm+ToM9DYfOa06QibXVXbQRXAD6dOYDK5uqSDlZmUu3O0gx
UZukfzG6OzK/PecmsM7CIQkoxxzhMYVhJBJf8H/7Na8so2G+rMA7kOM6NyGXyEKq1/k5UAL/K8Tk
qWWFEasUHPL0LKrbIT1BnkAh0EFwZXmf7s09sp1CvfZ4G9zYDm+74j/EQ0SIai2DO46BZiFt8JKI
B5YoHyJ9DI8D0KLnvo9faxprEScpKGmeMV7UXSFmFUvXCipbccipiaivIgRl+cLKLETXJF4n3lyw
h4DHrJwU1TFaryBucTeL+5xbd8Jd/P9lMHk48FpudevU8mfEtjAGuBRv+6CihDtRKMVqTu03qXbi
kRf3INGHND2reJLJTvW//KURLLx75/bTPBL6cSkLnzJLnsI1PYrnRDxZv+DDdeGoD+hKyYhLDLo0
PyN1RTqlLvA72iqhdZIHwyiWcBQDDIF0Zbhvpx+NuM9F/kFojDdS5F837w1CCYX99jQXumRC/0GT
kH7wat5ZD2ntnX+2bH4oLJYVKmkIckL0VIjap89Q3iet6/v3ZHSuUP8Lq/Hzu1Z3mLAappQbHNam
/w2gh/NRXQ3xPKIMgXlW+TbN7/P7b3XCNoiDzNfpS7/a2Q1ioZ2fMtQVDQibEPamvf0Nz7YUP38h
ukDacTiFIFFNjEnfOLyNRU0qMVekJdJhOjjkWEQrCJ3N07Q3nGnczRPAthBQcamJzTguElY3tH2W
L4JDgFH8RUoFHaWg1gNeShoNYMNIvXh5ZLFugofpFWfw9MWvtT+oNvYZySGobFJk1JeZ/gDIf44A
93tL9Bj5EJT52/i4a04Qy/Eg1gfOH8A76d+zYvUDw3MVXnKXoUkA/Qx6MakX8yu0ST5ZFNHNU4NS
P6LdVkEf6MUdDxC+IvRm5+hPANG+N/cWPwbWlGTijBRj+5lNzL9zResxldkb1BTpbM6YAeGeM3Fb
zBrFyTPYrhqftGbClUTME2IL7o1VOPlOMcfxUKaIORz+0KN7tWSBY7UprYl5GOGvJa+N+yjjsRfV
6FT/jCc0ZgHksnW/Zh90eLdgT1UUEqVqf+QKsETgqe4DcIxIeUK+zyGi4PbN0OrNoADfjfU8ybNG
ihDR0krO4cTVZKhsjiYqigw2rtYhPQXw2fu79I+Lpv43VKasjqDIbx5S9La7wRQRS2VfUD6tP/aI
yq6MFV1DetACQ4s3cKQvVAicEDMg+SfQgRxyVOsigGrPuBfUuBu/LOmDxktBScPnbvLaL8UqgQmy
N2ZlIl4oIfkL5jtxUNcgwcpn1Mr6nzNSk9t+8l2Ige6DBcdGFOodl8JGDq3PnmTu5qRQ1Jb3mQ08
WYQVowkcmmeCrIj1MCnSZIdJs0hEBbHysJyxGwt+Pae5k1pndsyHiEzNzzwyLDzI6jEZD8DUa1sV
sjbivVnTuV8iIXapVk+RP44Om6MIohi2S6cEV2PG6Bp0EDSGs1F7R371i4guE9FSIiRpeYWfRqPD
p4il9EjWEnONZDWE3fOZ82F/ZUfxbmyJaCtb9GmvJ3uRiH6o/5JowGlK+Cq+HmRsgtYtPTxznACV
i7k0fh3IHPHTIVoX3M3nz34wrKfPv3RoZG5T0owodhO2mjp4i5vwB7LaOVfFJWJBsURCiVdzT94J
rc69FkOKLQRGUbbg0pSEwHi/jUSQFvFen31KC0FpH5vSqVb/JhTipXwcjyi730NUInMucOGRsbVh
vicAhek/4xloA2gtgh5yvimZSsPjzQWDj2QWPN49HwLq7vePwAT8It5z2i4qm12eZ6cHbk7qmHgp
yHJBjP0CdOQ4GD8MkaTbTZATkV5BKAR2xwLbI0PEhOZlISW6c3satcWM8szIYHDFlLASWV56R2cw
uwQaGPK7mKj4IObmmhB8Hp9Z4SS7F3/8YuAz+mLq8q8IckXis/8a5aL7Qzmi4t/gPS8mZHdDp6NN
opr4TBviCZnpKQlYPeIcwq6IAU2fP9QioGFnXT0B5pkTNAvUGmLEJiqgJophnUyyeePcx7Lmpt2w
/cw/GKX0uc4BDH4ARpvU2iiTZzu4xMF18ZXRc5JwQGnQCmhfpSVTBdLcqSdECi/QPOTdv9B8kotA
YKV26gGkERNk2jTS9cP+CUjuCU7ZeSCWLuztU/NaBkA4eDqR70NwxF/Ufwdmz+vEIbJGzCVfXuqp
LhdPadmicnze/7LB5vtZGbTRLXvveUlj2s083IsAJKvrzX40fYExDxS/6oVqPXpzWqWV/bFS+9SK
aQNapd9f9v2en39nCSlsK8Vgk9wYczoqNHSE3xAVusGXGJ/L5+s2BR3UjjllT0lshAmSHsEZfIf9
3lntUVFhadibUGPPv0dGfv6HMIkKyJa78nZ+ZcywyOpYk1ly8MMSN+cVZOjVbz7oq9dw3xDUJ6ZF
1o1ZR5fYvu7ZJJ7zZCN2/VxRytp5Z9eL9o+F14WqlxlmATvoQpLXVyBOu/W29zqqnevH3hbMikzH
Xwcpsf/FE66woNxHyxtrRCUE4+VZ3lXS8IWgi1QSEX5OEYQ4xT5yHxnjhuCHdIkJbwuLkP7hJ8sR
ET2W2PrMBBbmWobtBUyb48vjjBmh4vnhyI7AtoPx77ZGZ5dF/P08HdK5KGCx0odXg+rvzgaZEbaO
mwcvJ4NOhuvKowUiJ+rSRsvOmZXRzpm/A8QlPF9CWWP1ZvCeq+hJisHqD5OZ9Ihn2EajAw78efrB
qFhVove4tbMD4CbNc5vWNa1ku0MSg2jKL0zBRxEKfyEY5vLsMHR5/dRllPQf8SbH0gBAH5O/o1uP
+E2eNtuU8zD5Vzw9oIYTAjby16yWZpWDbAkLkBlfj+d8RRnz98g4Zlpzgt6s0wZsGrYGRhDm0Crw
DY90lMAva9EfLlbmMBp38Q64AbxY6uzKQc801eOBLff8N63wPngy4NUCiu8WPCRUOmsGpah2fUBk
ZDMlsIkrjV9khmyel41Ltv0tc0XZuSUACgllUfO0plKHhF84fiS/BcHgrWm0vNgHxcWNbxcsINcZ
1UUUEfD3eSqTAHE4VkfXQ+YXQcY4pi6fZMIDkxkyJZVuj+FnrOa0F4Mn8LM5kKOPcpXzpSi3k+0t
ofp1fkcQZulm0MStmxQrnao7leBGzGVLrJ+E3PEPLEDbUnbUrcylV9d3DRD8JyRxEBJPBpIPyjKV
PwccpErFefIHOCX4FGXAvXjAfbgD4jffs2c/kKG9aMbNyJ4TbBaG09zp1dxvVFXOuCOfB32wQgVW
SKPbkrWNHi5o2q9G99UT7YKuYPIF3EkmDeuAgvXWorhA8YuDvL1no7Y3lS44Z20hn6r9z8s9JRRq
YKYCVTZSvi2TfQJwyOMfa4YD24RX5slzcXN89DR3F5q4g0CBmuGH11Zw9FgO4t6oBfDhE8JrFmj7
6u1Eu0PG1S1iTY7MamtOrgf8pr7qER4zTNyHEv5wOymcgF5kA8/qxzQVGhjp7cHrQBml0xSa1I7h
bJQfo72gtq49F7rHTF2Yk1vlvi98C/fAoLOh1GDLkB4+ILEt0QmibtOdGv9GKCNdBu5eFxgk02KJ
l+F9CYIxSGggMW8Ni2OIfPQH/YG31+iKbPjtfS8S+RjwXig/CSK1f9rwvn67KNjMlyOjEDP8XHX7
tf8WzqToY/rqK1SgIRpH66BmV2V8vZBV+Xou8ToVB7xyMvazcxMQsXeQZ5LimKMaG9P2cfezLxJu
fAh5+MMJwlGGmYRDSn8oz9W56apjUH0etzcrBI9uHip7xucWOx3LKE9u4xXjclkEePCIYMfgYJBK
QzcW8Qp35LXkdoYdvC6ghqNvdsT8ai6EGMUN5ANoK8WHvOGu+mgZYpfitsA7gWXYGEl7qEX0VdSI
wYoM1e3uoNKukl4nMjLg26RE4mc6331zpHhOBvpnMFZCTiEuvQ33kwlWMqpoLnDaGDi54Ph3hZsA
j0W7vIKuulkperbBSGN9Ln12oI9g5ORt39shJf+m9gOhixaBVc7MWJy7wvctpA21emCAsG8zYIIf
2VuqnbfuS3fuZpRtGx8GbvnVEEP4vdTPsMfqBH7jkh+xbG8bmrtCPQIJry50eJ+Mkyb60BNfHJsV
lKH07cLifQh8pypYYO1CS126TKgMorotP2j1DtuFwtQqn9Wz4TGvc2w/pxSicL68IWJCyho9XdJQ
Zl/J537lDs3ukFr/HGoEIrG1WY8TMCIbqTIsleHrzNJIse/TqY+MO8c32qUm+vajbtIn2g0mF5Wr
cDCxtf0ItLSr3c/HibRo3sFd8yL1SsmT++2PulMethGFU5yzeGnknbEoJPTdFE3VGI1sTf8dLjqW
kTvLFaqH1wsSag4JeqXnJWT9hqCDYCZgOK7B6Un8oGGn9lso/wqzTaecb9m8YpYBJikXvT3L/QsS
FQ6dxbBypRlvFhvaYARJuWtBM5k9sg1l2r8pAMalTze5FJkLEFUPTtHOV3kvfJxg9Yo1xlhe/uU0
U9g7iz61HC7b61iVKwtRHPjEpPJAPQRSAYwCYZgEzZRY+RE7A/AsAcQkDFMGhwPNEFH54c0Fm5eX
xpxTD6CqNk73FeZisn0KDDlCrI3Jgg6K91D+7NQEa6FdH0GA2bD6wD4TfBU2216gTsmvszbvm8si
8etYmnmYya6TUI4h02pd/fTEVgqPu5MQz945fLd3B40K4HYT0uG3MUg3JI2YNAmO6Y4acF7vKBAd
PSbKx7lNsihdFGdBu67MOXqZ0WuTjTg0CjEfkerD97wJSxJfyEcYt4cBHyLqGYCYv+f4PtYJX4DF
578Swy8sF6dIgnI5MHNwPPAu+HBQnh6kC/+noeppaXhY3pZ9x2QhRelU4GZagwUBV76Aaj5WVG5J
44BC0iyh4jeQiRGmxpPJETOJ7hRG1mELogYOd4+qaTumL9uuV09yQYiuj9f62HC0pbLs7/NjQaPo
9VwdTZcKMxtcPVl2tUMl+93m/f39xt0k9fHjiC2jPzmJnlxuSynKxvly4OtbmYmLVQnJ70SiGlvI
JzwK8YYivKjljBM9V1SW8iK464noKEmtW7xXpQfmgBuB1CSh6LyvMjgQ/qVwqbH2HlNSMMhAU4MA
JFEk9L9HNxrcyQuYDULCxpshcST3VbE3KYmYoRIb7ODrqo05h+Ey0T1t+keDIhwUHZJN1gBqD8mm
0TRnQk+N03eNsiXOcUUVoeIPZg37OvASw32xfPO5cAd9oLacgX66sTy0Do6IUwsmy1NKxd8I4COb
0FDJFXvEMlnwZFdwV27Kfyr8ee5WhPo+7HT2Hd4XYChj1jlOwreZwkQOIRNm5D22AcmCHMaGzwXN
DtztRLrenRdEwnsI2ERytfCM/I7gyjg3XphYgMJTcn4fo3qTzrLJF8V/s7sHdMyhskTv52/6hCuJ
JO5aWCDgHIh6CwwmW072VGfmcz16xi98+pd+hL7y1IHNcr0icV89TA7L9/jl0lwqEGEWZab9hqBu
nlFjRcb+hKId+DVsAHHK8MyUni85OCUL+SRUVLdQjOLpiDRe3zypp2TycxUbMMYfOIgX+x4nOf/n
vv7y3RsDXm0fqtBEfaBbMTkoLiU47bgXXv3ZH2ymfUBgjbLxNYES8FELX+mYFU0KqBnLvwNFIP4z
uq+RhN197ZzSwHVzSjNI0yHVOeWyNra1y5rInfohmdoMX2RZHgyff5dPreGUIas96hfdCKRfUP3G
7QVrPEXgp/btDWZmMyTE1n0NJskr1L8LjFf1Y41NWBEZA8g1KNTI5nrpUU1YqlOyGJHaYzfJUWL0
7QGJlHhysGB+kKhq1m/EVq+Bl7NFQKjmQ7kcSSEC6l83JrnAK14jmacaU4S4/YgueKFe2KP/qfVj
g+882pqzwWRwah0DOE9h9nC014gW1iuqGWfYrIeD01r7jXMy//j2PgCeZcgpqQUO4YP0qCkJV4EB
ayLrbHR2NU+i5NIdBFV536luu7jjJwESEIszKDKuqNcoO9E+4FTea5bTUECMrwdas6zWFDWMr8ti
iodc8eoFDRpROs5CJhNly5q7eJwVAUvcZnmkHOlCw9ILdMEFsingCtXoszYvjav7ovCEgunDb0vK
OZTkAS4F3GSTQ4QB2IQvjgIT+sswzIblOh33Jtm0I2W2775DzIuPSAkGzDIFob++uc9NW1y4CaMU
sRyCe79OuVishzzN6xez+1wRPbW3McW76IGcPlUwHzcdV5dn/MxArhNyaqvOfXQWh1imoywk754I
LV59zJHWhLeA3GFx4l38JrL/JBMEw/CcJSb3WHEGO5OfrEQRwMltnM8lzZWYYtdfUqNNOx3LNBBy
bvfTsZAOjUVAwAe8vw4QpXArbnNoTpQ7zh3QqllBXxJmwnrmPoaDuIUXevjlHkyK3JBhvpeGt9nd
A9Db14Eemn9JrMeff1ZFQjJDM0YzzZaLYnXBLsxpnA1nIMRAGbfuGo/0JTWpmHI5tKloyVMH5wjy
G7ZUuFvKS6kkGRF9pXE0BSUDkFgq2JDZnUfJn0kuOcDWYIhAwVU28MGW5GievL7R2fVPnRDl1MsI
hxRrGpkF0E6gc0y24idjq38fTbrL8hkut9+Q47dOABp8Bv5j2rwgLeDaqE+Za/gfURXV7mGTOCee
nEke062EB8MgGPwsjZsdj9jLezn9PwpHmT2nvX+Mtxm3YhAdzNEw/FiUj7xAb5y3okAROPM7+fXj
jw+6DOFHIxsZiWh+yAV+0dXMffUOjX1BjMsn4El/9DwDS4YaanMVuU/qmiGFnED8EA4zOvpQAxn1
NP8uiTSHc5CzU7KUP+F9I4IvUFQhLscl5/dokr0HX4r2yA7jYwprqjkNl0Cs4zvoPWkodH8C8GFE
ElcOe991kwlfDs+wUKZuTSdfAQKyL2dKUH2FDS4JccfDHPv68tUjQsAnMhrjHBmudF8CH91GVO8c
qZJsIIQegPig2i5VD8DQFS+8k262UlGDFDUcF1GudUP++UFhuW6db9iA+71W/8oRIZh656T17r+w
S8iuayNwsV/fbUCDYQ2M/TdxgWw4tTF+5dl8M0BgoloFUgzBP7ECpph3UiRx3RQlWnufbgiYwLKD
fac5ddI5fTNt2QWRVAt5C+M2bI/cNl+0EfzzQR0JtwS5vtD0hcvVux9NEr4dnLoyCn1EaQtcPh39
b6x+3bQ4qqH6x2pMNiuZn/g+S/u61vwKy8STFOBvQAJMBHaOv/MHK9xze2N6JzyKr/g8dPJ41V2+
qocDF/iaPE6RI896Pr6NEH2shJ0TNJTtVAomPFQ8lXPINcAkACVOyQB7JBxI/gv5Qwa4CufmJuEA
IPNAgh7wOLbFkaC+VYflYZaGQD1IdHuz1kW7Q/W7HHdhTY0a/xwTqjlPEGKkVGeO32ykCO7NLfOr
6mloV5WLciG2dktuZNjFL07TJKyA64i/kFEMuSqn0BnCZ8Cu0k6832zzcRjWaD7meM2xwFzIk88W
85gy02Z8gmilORqNsnV3Arl08tBcsDSUMWcWDgVraZaHvfsY7bTAirJ1wQJ2wqLFynIjFXahchDS
ndf2BZXuP7Y0jQKR+GkIlYTbmrjTrwi7ELzas7NfJw5ZdDwia+mtU84JNKDJSzPmM6zB+f+xaHd1
dD0iuZGndTDAMpL6yR8JEcjtzJATA+HfnAaGpQ8z2lAs4KOJOILcA2IrCNydO8EpEsy7IGcgL2av
COD1i/sT2rv+e/9pXr3s8xVKTFVtN86HRnCH0X0uXi1Rz4xv9KzcVu3xtuJgy6ljg7EVBQA6Ij5C
VIQ24r8aQowfwEeKAlPJXf/mU0Ktgw/yyJ1GF2Eh2fVnyloHtgiOK3DbDdW2YvLrBaTQg/iWqPr5
XYzJ4uwjuxVKDwbMJKR5tkHYVomzjp4NuT7fRe+AmEJzoD/JCCkGXtKzmELJfSjsZ04QFTIVXhjt
Ry1wEfXG47EB3yZa6FFFoI/MPmBlCFxNxQa2TCSHBxcXXaZjdmWJ0TRm+c/NVk+DUY9QF1uWLj92
9IJPnq10gFcMbG8s9Wk7cTj7CowcgTr8O+hmzq7Sd+oBNYRPsZD31sqM10F5C+YljaEJyhcmZvSR
MO2V2yPtuLU30tfJgG6ZgjdYbKlioLlm+Gw8AhvOmWSJTG9qysi4uEOAEeiNbpIIztzrvm7yRxgJ
6DcuaBgv8sKRnrzGLWGyq3JWUgA61kSLl1P30eVT0xBL1xnub6K9Cb+DRpvF5lZfILra0i7t5ml4
re27jMutZ9/QSYpLyFgk4e1RUSfbhIQk/WEf7wS+SPc3Rk5MbhGOQ5TwhL8TBr9RcCJyZMqH6sd9
oYQRcGgPxWjDfHgTi1Jv3XKJeQgY3+DElo8lPghWBN0hQONnw7wFz/11dHPs8eY6FCB03/nC7BPS
gwOWojqqwEQcNO/I2QnJAYS3K3LAPz3yoAZgdwrn9EAnDvK5Tl9LwMF3ESbPUXrfQW6gQ8YDMdjj
7UVJ2w42JrP1oF7hU+oZXrqCKi9b3LLjOTXUkLgS+5JH3665BnrRAWzEb/bQdRFOB4rE/ko/Aibn
h0vIk/DIimkCcIMw+ZuDFHowEugwiVWaS2C0kyy+dWwkm3TaAsxz2OUdu/rCoNl5xgEQ8BlBL3cF
ltPe4QkSermv44J79tCCqvGjSqPqaTWhervZTfxbl18fO4CqrqWe+4l5rw1HlBuB474WvR+XV3+q
n2iqRNj+ZQAjb46ZS1kjxleJktK8N9o2vE9Wu+bUoNeNhagev4TcLgZEHnOouOPZB8VmruegXkeo
13l0RGrVF5cFIucQOkqm+WLn3onqc8xToYOP4uFCy2f+ptk1wrTwrLxnGeT5XJXXwP5g0PLpS2TQ
LwTs5yFDZ/gLcaO8iIzEyHtCvV93Ll9hQuoL+ToXlIuiyjFhWOjl+9tb/L50/9F0XkuKa0sQ/SIi
QPhXeYMEwsMLgWkkvLdff1cy9xyi5/Qw3UJm7zJZWVkZpGjKniH9MSdKJrRNpfmXft26l3frKLwn
nzIYMR0YIA6YwvV21uOXN02PPx/cE87g47zXHBPQx8i7xU+CpThAP0QmjZbYm7kvBYc+1QuGBJAv
f2Cy9rdqLOUiWb60JNCLoDIHIntd9jko76y961+H+zkTwazH3qVAR05oMOpDnQUfVQARbuW0N60L
lUIkKCs2YcCdR3DmRf6GGvc2wTlBg+RGT/EH7FN6mNu0FFZBiMPigoh7P91bp+hFH7BXbpeoSrFq
ctsgV6qat49Zm5KOQAZ4v5jHdnKqPVLeYyu/Ei+Cv7qN9BV+0kr8SRsDpAkiiMPHo/WclFD9DK9Q
Wb2vkeQvaw8MQuvdXTrD5cxnKl1GUamRMlJ4h24ZLcpne0uFfbAbHAiO6UGrt/LezYi+bB3GfuEI
CAWLM//U/AN3eKl2skGreAJeZgTNgcYByCCcP34WlENo1jRdQBsaLf+WSxDCh7vDsSEOd3JqNCp4
X+/9wakby/3X2iaNNljXdvilJkT/ZBaXVSmmvAZjLtxNT+m1d+LOrQ2E5MbGGcDZLfhNn2sVLa7k
vykfUhRDT+XwDsEsMU10Yp4KGPd6JcKJ4yzwHmzlDxKyPiKq/2GJCGjV2q8S+o8eWDutFcT/Z/pu
7OsaSDVu1CC5i8f/lL8xiLIzpzm9YqNqrRJACJxN7PVJTIclsRnZ9N05EqG9BIpqaQTfj0UnAf0M
gunJfWCxwIfWCTDQjC5Lj0pFMwRzBWWkyQE1l7r/GtfarPKcGS9HyqomImQzgHoqMTn9CeicufR3
ohOUu6QPZdq6uXqQDTTlERF/OOeoAjWVuL88nZ3iKkxj7bh/253Pr1ZcJNv3X6SIwjPOkj29hjJk
vN0vfEx6SK8wCK1NLL7gxevfI+IUdNejOxOYzuJNYdmbnti1tyUNGNWT84Un7wtWr3Yh1ECGyi0D
Iho8ElEIdx5+rd7lHEmLDD0kFCw0T4JzQt3Q7IiPR2mVWu+2DTXAPwwaBZNiMNs6Ivp58YEQTAlX
RvuNSzhAzEk++LGr6EQVuudRhj9xcuIXxP78ijlCFjcsoNmgbmFYayKsQn7ceWrQZ+nuo9eEgkpA
VFHs1InESt0N2+I3juHq0KtMqwhw09nPGDRr8RxhUhWXIM11jyADmPPCuMIuloPuG2wA/UMHkvHy
maR9aJRaucHMYqYfViOkAFrEFdBu+g0Sa2zL1cnXsJ+RSfVpX4oEMFMNqrRLKXviOCI42P3N0BeP
YOC6z5Di/Zh+DCjLavB8Q3UiuyxOmHDM8NbkSUC/ZXwPkdW54V5H7xqdadHtD67DFuAL4cWZfWKm
eJFKeBUPOz1NK882QchjxxoPASjgiWhIefRlKAPaeVVpUEJ16Z6Y74v6Q4r8oarcJ3fz7pPTMTQd
TpKnsyOOI1IjhWt2G9R9yC/O6FOVzMozYrN0nh9kXB9760U1Z2wsqajdHfJ2UHskLftwI5R7d0hW
mc5Xiqq0C8PUO8CjJQxlmlW0izdx5hXbRRp5gZTHu86tBVGCOiWoFxyrcgsp2OezWwjv3RmaLUc7
z9pA1eGdagqtCvtp3j0PKenSgljGsFyXFBx29OaEd3Z/hqJSt5LNC8/Bdudn4Gs2jqvs4eE5cep9
pBTvr1+lQsGDMejjvNWZVUpBs9hETJWiKBOsIX0Aw20CBqHRG7UfVminonpRT5vVqOw9w30Ez/tK
UvIgfjDr09cSC7fpIxQCykg4UQ7pCrtR1mdD12NjmSc4IiSTP/Y2wafxw7hNehCf68q4Gp761TXO
h+CBSi5LL0fVBJCn4B6byd7o0xtGzzOdYAUXMghxJ1ndc1DfAWY2p8S5nPf1tiBuRnWQWu2NEyYY
+xDaDTAORmn4bY6ABz41HxnP87t9Zc70qNzFCjc6ORMZX39Mp2E6nLupQsd6NZwCVEsPl2CW/r5E
itH77+kxBDTE51aW9CB+1/s5ahVf34BajNQUYzeo2nAbC1fkWnxjieeGzMKA8s2pzSbiyRKsX4en
gNoa/UwACZ1XhX4Tr7yuQIgbc/tpRiyt3/S1msfkO3xThW/4d+/Ufv694RD1dksWiFOn7RTvvqGG
38kR1YQe7dRL3u5m7zozJM0Cek9RYKf7eZ8QF8zGd6mf7JNsZtY5BzAzZvduaMKC2dhvtEs7nyoA
laQlkg71oveC3llIsy8V0PK3fSIibeWUObDiBmKQ/rPQKYNYF0bbBGNB+QDWS6n/evfqKfFQf9bD
JXzGXG8hVg8mhASSVBTUcY/668ulurUdXh0l+YofU1oZyl5xeWjlJY+IiLco9tDssQlqvWdYj1kv
D3Mkv2O07wQimC7KlwUYrmdyd2AnhtjBscUA9ZHopzkBMgyYDy1xzS5KjeR0kmOCI0V2f4MlLTL1
MTBCJPZsaW3C8U6ZKgVu/oaVQ3YI75e9/1lB03pCOgHBh5kLfwquGFN3iWGSmyjKHlITCSBou4BX
GMmqHucIzZmSRHnYl1ZxeXY+dKSgR0/Un3lGp0Nfn1/uNr8m+RY4ILRgBwWbBB2yLL0MQAuFw1I4
wNuK1AYgNDpQiDhYda6gMdkNnj46fwT0hEpUFbYwnLdMjRMbkXO3ugS44d7dcQgkTtvk11GBzmUY
cuSYm1gQSQPQDQYNfuvl0VlA/ZUyJ30E9O6ob4EBQDogXdD0KTA2i/l7hxjw6o5nvPqnOi05zQdZ
B81z9l2ZNOTZglUAU6F9BAymSXyIYMzyaQKVior9h9gviAYdyhZEqYLVqdisNV/452mppzn6g+t8
EAuZnziYKsnUOvJnG9jYV6wHIg6GC5PjV2u/egZNfYzP+CCeUejkKcHAYuOiEeDuY6rjRwuVC8nJ
M4G5wvQw7xzvejub3NN8+VlPPVA7ZAkqPvOTeip4UdZCvoR6FiUrDZur0nt18W9+I0GT3z/Gh/Z3
8FpRrnizBeaFsI5uw9O7J9nLzP061qw7YlBMg/2lDs1BwaasS6IH+lGj1LkNGR9ACwEsIY5+Amsg
6Uo2/IGCUd2srsqrnGFwXUZYsJi6MGIb3e3JYoqOZ0THgbEodM7e8a8Yvcyb/50Q4iLV6sMTXV3Q
xkd/kQAbyUhoT7RNexXkGGhX6FzjG570bTXcQ+cUVNeklmW0K67D+xzhXpIfRPdiOqZLg230jbdh
Zp8i5o57DQi/RDS9E+11g9LGfmu4e8NT/bKRHAhSIOpDOGTMERjybX6nVDOUKhlfsB/oqwBBdoQQ
bd1z+0mv1dRwvi7x/t27u0DvBzNPizhptzl8gH4BFtchIwH+Q6uY/ZXpX1zDlOYLRYDBGfn+7wAh
PVLaIX1NbqM3wly87MELdYrnkoYVOHjWCs/HpdNbCeW0PSNUPSLp1fCOpBEPk6ncKwTtEJXY2EPq
OplNtnCK6sE2ffHLpeUrbEwBt2jho5C2zoaXNQ8CmaFsfhme+1jhwPCO42xUpuuzc1vkkIWdDJKZ
zdySY9XeQSNCI/TqvGj0Q1CsxxhN807pNcr9ZKLMUqZAqs9cbnAcqrObZlIrvJpc4JnFStpjn1is
GglTsDNmVq941hF1dEQhGvx5iVZrqslXj0pqbiJHlTQR6rr+0/7gPXV2bj3NEQFhot0CwfHW04bK
Yk+z7gvO7csB9qbRBgzYLVrV8ct5OWPYgTa+yL67F+fjsT6YOlMNNHamGtDOt1IT4oPeU1p8vT0T
gl6MsNdLGjWq+urUUXX5nTjppaMq8NXah1vnGe/solnxe1SSnIH+0JgViQ4dIClVINTkV0acI9FJ
cRAcP7y4YqXMIqAskFNacvk62bg9/g+RyyVNtQqh3r9bZUc/o59iHmcAq9SuAp0U1oY7fzsoE6G/
AJXgbA4GAC7cyJUq0S+fza+JHHSrXvwGc9oZ5sOGb3K7XyatrsyDpxUag5I7ucNkTT9nRX2QoyUW
pMZ+98DZg4zZUwiBEBXXw0k9/A71Bo9/gsgN04bmJStR191EHMTRBEF8qH2XAOqV9bJbTAnotCYJ
92TN/ePuEUjHxKzcM9AecJWSU7TryCqc+ig9O0ceeA0vDWGThhmthqPzZfbPkJmSyBzTU0o00a5n
dql98g8jTS1hvClWLnNf/oyHlvFdZjc7hYkeE/Ad443qHd6xj54udqMOBU9zcYij2X+UITkRRHeN
KHd0tzCFrAnWH406BR9pbYfR8FqPfJ3ZUFs0+1fI2XMbN+51cOppws7ODvW8WdQOtlU3j2WwdfyQ
f+XfJTm1Wu9ZPTNe0h46jSqJzyPggdTtId3NNg8EhRv98NVjPTnhYD4f9FDe1CLzmalE40TZjIfw
V3fmGHdhk3fSDnN1KYGxo4ecpgd7mAo2MkjRxiU+/a0c2jewsDaqCNYkh/tgjN9W544iVMhDsUK0
kuaIJ7FueqtoeDDjaLUzHyj2HD1OvueH3wHzE/wGRAlNCPqwj79r0igeKiNceH3MHmOWMDQ1hwmp
1h5PsA1roydCL1rgBjIzu07Vmm9NWBI137DB2p0ZUh40tI8103dQAtnSPA2xUR+tj+0YbkscmZHj
c48izIx5MG18Cf6ECJXmK5RnXV10BQ0YXoO9l8e3qBrkXrnzPlqofy3gaMY0Tk+v3mxxyU2DCVa3
3qPdcC+dk32wUXrj+eVVm+ej/QeiQ0uoSDrSFNpbK+BC9y05oNw7LdhKvHtwmQ7LVt4695iOfpSP
vD0SS6/+wR4UfY7XZg5MxCII8bo+uMvHN3DXJZheeFvdxQKhrMtQ3jvkkeOUJcPGOnRyKAdgjHnE
GHOnHr6HwrMYCMOuDrYEVoxAE5sq7z6HHxRc6uvahv1ntJA6dNlkrSdYKngWV6GVjC116asJmq0L
24fz9th5MinohFkDiAopGxsNNmgrHvOAnQ09/8epEWFivnGSaOTYCE4TAcxfH+qGSyxIJEhb29em
cYZoq+NMmEjmdMjsN9YSRY7JJJmfbB0Tu+Zyn0GcWM6QfroFTBEfULN0X3SPtCrDOQrXrQk9GByG
MUDseSAQq9mvOe/OCrE4Bv346UwT2mR1ZYcePRi2VJKY2LDaRm/v1T6nb++CANQd/Bm762/DXfvM
zCljsX4ztwe1NK094m5H94x7CcHUHKFHpqbYK0wTQBS67Dh9KVjNt76Bi5FhZ8s1HAxor4ev4krp
umVdXhXTmAN0yhjJg27WvBrOe8iyqbscchWBmKynU4nI0SG4QCmShdmzOzDHdhTDAqNuPxymqd/r
Fc3wwJyRu3dMtQ6LsI22qaQZpVeG6lvocHs9QkaP+8MTM4HxmkGz81rggZud3lrv0crvKILD9mHO
HyMUk7zS1oxYuDb7+GWh5GnRIyw+w835hNX2gxR16IeZ9mLRRNDLjiI7dmNk4aOCJLJpVLzae+iM
KAAU/G0Lejo7790Br83NYR4wZ6PZkuACFgtcMizzKbKNiBtHhQgNERaamwd3nPHDKYZ1E+49dIZz
UHK/brO9D7bBviUBaAi2TsPb9yukIvAzEgO4ZZz3uUscuRp8qZ5a+Z+u6BbJHvHukFim1ZgSodTb
NN0kxwCQOsw7xfU5+DjI7wRTl1aB99GVBqAMLyMhHCyqx4y8QpC5G+70dsqb+EikrFgYRITex8YN
7yHNg+YRKtNMFzZGb6aEaEGLEDR4egha8fxnWIgS1Dea3w9okDVToAdyPFB/adY8iNbftDY26Io/
oDJJVZmj4eACGEhBPT6vgf9U5QQ7fIelqqSZj5FmhGobaLoPDyVxsMdr31/56Sq1X+2y+ewMcTS9
nnTPLNtiIb0cbsZK4VM4KXmobpqoYdkMgVsbLIqtE1ZM/mMD2TbDUHqhQQxQoi+L1ratT8mSi8II
7FxukCL/NSpwBhyczs1PMQx4QZYgitlF7AmNA89phV/SDsOpmfcpRo6BVYZ/R5/jPThPr9NLD9MG
Q+7pQSqw50Uik8yCZWg+vQFhCkVirWY6GckT6xZimcj3o0eoK6Zn6UcHVqAwQ0ydaglWASLWIxgA
4Nt7h2K/s/fhrKP2pgeER8e35ThaefQH2crNzz1CGyfirlycs102hzjKlB1yh3XFtQ96IRJzdQ9/
N6/wgduu1oc0zmB4WQgAyvIDZSOsNeuJMfhT5lrXU7Tu3QdPx3L8HlEEpmiDaeLE5vMz/jTBHOBA
FZ0a7NskmZyHVIQOASKLcFRJBe8Qd7PgzgN5SNGHR+6i84mcKd7XRGt/MLCcCVHT15q1xYprdUoM
NNnE5OBkhChy2Q10LdSY3lafFON7UVS1amQltCWbb4SOmVpNcFtAuYTqiF34NXvn1qLq40xoslab
9YbcBNvdD7peR5k6n6RMnW+pCOZYe12+AsdkcHR6tcUW0byJgjgYdCQdzbTq3Zl4s9OShmNLO8ey
6njKb3MaUEBylccfrD8NDIXv4iyXbwr7WtNPrCYu0J7PYYWyNIFAaRL94AP+mXRtMRTuFT0TEjtP
oh7uLe1j+DYE+14BmhOI51ZcuUeDhYtxJA6Se16TLTi1bh4/fEL1ZBs3EqI/8taCDSsvPlYgVeYA
CXYjaSquIvwSiRMX6vyyZ4W9rnKODblzPShRTFgU+rlX75cCwjEyC50u0n1IeGrFy+Q3Az7UWq1W
a/opSad1MWwfRWe6MkWde6xV3a51y4pD+FK3t9Yp6V/WPsYK5UjJMUMKHZWOs6Q4DWZ2EHBUg9Oi
lijrUGgpSwTN/JdBsLycg/aYtyO43cePiI+K8z9F9se4MCl0st3vc6jZO98JyQzWM+Pg5E44RNJo
It9jvPeayPA0kjyuBlsPXRcC2zId5Bfn7hoeNDLDIxFOj7RD/Tho7q5bdhG9Shh8YjfJhgtLSKcz
b9u/tzZdin6tJwxFOhUZipPkyD3c6bmCPu/XNyxPtFpYki+HJvvw5ZCGfZwPpLJz8BqW3VuSRRvf
cKp8V2GhLkQGvvZPSZVBNJmvH0W4ifyaNY+CdImlPYP+qQb+Kg4p0pROnXrVLgWP8EWMXkxQASIP
fFlPtwpXVx6KMNasdpTr6PHsaS2ZERnKff1rz0fG0xxvqLpAr6KZlnZZ5gMPqX87VJLoFPu6NZR9
kBOP6S+RHx+gdno2L0HBuwXXX/JikMldSmaITN7PiiMCCxpyBY3xPx3oiVYzlnQgZdYby1kxhOyj
ouizSZJ8d8T2ObSqKZM2fwnyHPg2uCan1StAcNSF/KLkkhTz4rInKsTTeh2dG5EPiYar1YS+XaQU
WlgAGyw6xmgtMT4XjXa3GGnWIJFRhWBVP65XMWJBtffpjC5ScZvdoknM8hwcSWJni8GAFH3wjunI
YVot9o6pm7+LvXaZz0SUqJxNr3+XcjXpJcSeHrsVVyDsLaiHhgv8esBXHpD1+4Zl72JnAYO54cmV
E8bkUuCQLgCQI2UoVQOgVXmHsQxM3dl4WVxHLIaBz1hg4d2yIppkyYFJ56EeNZCptWBdAKnu4CVh
bRFhRdRAf62mGLbzUAY1YWdGBPJ6zayqjWaYWfDRFCaZO0RGfPJPftVu+h+v4EsTAB156+7eXYEC
QAvIcVY7ikEYGI2VqHaY5dJp0JuirIOlNLmNtLxmIGcFJCyvtgHYk7eo2JGZoMBtM1yAd7VYT84t
1Kc+OTbs3mC3riK1/lzWGI70CiuUJ9pXxERnMaoQYQGFoV75QZoDV5UF/ybDq3jPccUrLbVmienK
7hTYH/2Lp50xE+0DYfNMtHZz6K5kk7CuPxZlCcibx1YRuu7b5S17OBwSjhNtY7sCkrYNefIxpn38
tXiMMpxbD61WXFq85k+sDiExqwMrpBRX9ur6i8dlWHJCz57iB+WvTbsOgFK3q0EV87knI1Mzf8NK
ox6fNyybq6FQPGEsewWpkFEr3bp980F4Vmt1KvyyYiVZBWxsLdFXw1nplx9s4hsNDHlcSZhK/O/W
0uGhI3G8ZkvHwZR5yoUVj1Ie5q5BzOIXGXPD+wCOPOCiR7sxD1mvuytrUbU5uvxDZq/XPauVhEnP
j6KICSNXe6xjlduyFHoGdx6m7j3BLcZheR9vW8WUvm7vxU3XVzasxXTlwSiJi0k2ms1JT81il/Fr
zh0dY/vbOUQN5z4p9x+oHm8BAcgrnXrrPqG5wVyVuT8Fv7yiTYI7cFrcEMMCiwCBKhDmZL1ZF6jQ
Rv2A8tenQ9wHOd2NZpfFuTC9HDaE3cSKMUsus9U0xUpjbTWmBpd/d2uMhWvw9XSHWvxPV7G7liHz
Xy5Oqa2b8wrzAHp38Aq1A3STnq4W4LZ1h2lfQ+6kGFY8cpj03EL59kGAT1cX+iRab5RhbKbReGBv
7hXeBMtyHxDMI70RE7CeW7RJpTUPPjKyH26h3WyXxhkkQKc0BuchsSA2QoFMJYkppeK+iz7K1304
r/U+2AeU1b1NouQBmSSPZl1vH4yHQz86Bq471k/ATQsr6ZGPeayLB4fxaVWw/VZ8pPXk5MDs3nHG
h+hJ8OtV6Iz7xHcuteCf1sIM36Qs5Xbx4KF586qHGVhpyacyfUR4RsICUiI5u/88HeVpgreMpnw6
4pwy+/G7ZI2wQzEeVfbbNoBbAeatZfhytq3ScjOvtpEBYCviRzP/bR+gJAbbpnmIKJinDHVmAUAN
hwSERkQVyCE9cF4gtBa+rWZ/29TzeAp5X95Pknhn+w0VGtPBzIumP7yP38tHiDIzY8BzTBBk7KjQ
AmcSlopsDPWAadmklXXjqqVu5jxQ063gMAsROuNAuSjx4jlA3pGjIIOkdVgxwpmZEI3pi20iNKHa
eQAeH0ZVYcotJCTTp73rgpu7H0YOsVMuziHaVuzTiN64GCEQhLZDDAww3A9kI0T2ofP7j6iM4t2o
MrPswj/j2W/QDFNDbz1+YiUWmIP9oFlJjjQ3EjjxD8zbopQCVouxZsMGWTtzZX8evTeI65FWIXAs
fJbwRUE3TfFk8PIQdYXVgeXs+d29R2EDi/EPBV1FURyjd9Qkon67tH5yF7RjT2zSiy/Lob/DQjaH
GKJoHI9R0vWOAfeLbXTlJii+kN0iUY2pMHO/9clEG2gjEmj5wFLWt7daEYwxk7yA9TQWQEZvQHH0
oTcMYZ91mUEJs0lB4JaZNmT2jwhPg+ShMhsGuP5OCdlqnAznjrUScC3/IjsugGXmUDCxFGkqltMJ
6ZJhtrHb9Xe9pEL0dN/umy6Gu63N1OzJIzTbeT9LmkgRz/N+oVcaF4l4xiCLOsyGEeYsKL0UZgli
Z+IgHgyYUUjoydHZsNa1dDkf0q7xOJ4u6j7EanNxkzIQ6hhwih/SxGrHJ4BFOyWyXst9AGeuM5fY
OaVOhNC1V0DAREG5MFJFv+AsIGvJgH52/YV71NYVrwBQFMVD/yU2Ukown88nSiglc09XlXtz2bhR
xe60nIRZAqs0ZRhrMmnBvW+LozhyFBUYvlCW3no9HKL5adGQpkcu+JM5gJaUgQhhwUNwmJcRY8xY
dw3SwHVPuQAnANorsKbsOKYZZMjAL6FCkdIlg3k93Heh/YK2vmyBdwBkbFa7o54C8a4V1lDYa1BE
+yDHq9yfWhrnvzepHYr/3GGKCnMrCGPIkjVuhPRZg9FBgEifNuThpMMKy4CthOGue4ybJRclKxZg
po2sBIMkYQD5IDgsZk5JW+9fPWO93uHpVwKh2QqOgmKlHzyVPzJsng0wCEHjP3xc2TGJs+4U65VE
i0fAllrJ66c+6DAoBSI+L5S6lYjdAJ9AzP1SoHBIDocmXDLUmndt0V/EaFlchNyGoClVY74UwsC0
5a+V2dJhhOvQz9c85bRFcosf7/knFKKs90NsXhIOiaeIx3aKvv0A8dBfPEpIbg0oeRITA4r9g/5Z
pHa6Al/k3OsEJxfQ5AwxvgQ86AfwbJgKcFkolCj1fukDPqsRMmkG5lnFuSXwEoNjv+HJi33HXAzO
E9v97nxS3Gr7RaViLDNBEkE9hkawFozkuRoCi1FtkZvz2niwvi1UycCnY1FuHKjQfmBx6AMi5svJ
pCEJEUh82zUH7Q/MpYdB3rLoDeEwzMXuV8rq3pdigsHj51kR6pOSwh63LyPZQ4pyxQVIL2aV7+jh
UVSiEGd21QOmn28hn/QJbwBZzAhs18n8KX4a3aq9KnQei3pAGEUGTlL9qiOn6owq/UpwIsCjYZa2
WAp9bu2BykI1LSHeAKePfk2V8lTEoGWYfHXQZOGGkF8/NgwN+L5oXJShcdMvICHwG+VxNdPCaww/
Y3g/bZgQooftvDdK+x3jZVYw3zAHuHTrioQfCoZ3fzOAjMzMI0rxAhrgN+Q3aArGBAzXYfBZu+7N
lkVIJK6QI+bP0Yb6pYLAg7FqUWOxd+5dweLUdhb72Dghi+HWO/UJJPICY08mzQl5OdRG1N+pPjyx
QGUUCpkd9lcHby3YKPQjrLI9s162VHUECSDc+rNQH0oZDEg5U3JpJCcaO7n3lHLQu9vMVZIskS3g
fs7WfcptukWYOAmbYuW4Y+XVd0LUSjsjcyz5nQMKVwSB7FQFhsflC5hg+UGTNlLo2Gz5q63HlnNa
pD6QhPiS4fjQ5IiogWbuQNBVDjlpaZA8wgJmq9XxOl6rlUwShpIQblGNmxSBRy8BaWboME6R0dw9
pHLXCrx32GNePtAEGsvhwOqtVTgjYejx3xo5VZVc1/phrAAGJPKpb61Tqxf2LH5UksA/SMKTGcfr
cvH6Uew73FYb1AKTBFGB/7nNQG9p/iHfd9Y59DQsT2ZvQbT4udRnQIBicoq+3GD+5/hWmspB89F7
bqZCGTnAXy2T4244FNEGG2Mfg7VYZ4YvKB4ogK0o6Cm0Gg5xBiWiGyWlzL4tBBhRlECsTN4ZH/0P
XPw9We6JEh4yfsHsPEAQK3+9RnBgi4Ig5gp0gYAFxyfwcWZxX7hN9t2OhvhIlV/1hNPVUBGeR1g4
vDg1htloeRCKOwrQ9Sp6hzVM3iG+NKeQTQn652vB2DnASqklVtv6QRnD8YNQmz/+ZX0Ph2STkpiG
UuCyKQdSzlYxUCVLsgw+JjI8/NrHi4ZRNEzXPK0y3e54QIiwIVOtGZ8MqbVp0eNUgaRYTkEF9ywa
wYEqy80HCeMxWE5KwM/mqGRNMAocAI8mficj0JDFLLBNG9B0On9/v0GdHXBGKDDLzjNsjWim0BE7
zD5w8GpaslT1auiVMxkk1j85zGkArXMxKQ4lRSe0rF6KiJm8ClcPnIavwWYrzNlbEe4cOA+Xx5IS
HKeXUkpV6ATO8WjksxWycltZoyyWlP+p6LrGDaQKarTY9zi41X8FaVFmMvY1QYefMH9I5Z+UBS+j
FvbmyQ+s1pgrh5ppj/WTRivVIUkk7XE0jGOeOxE3gRohdHvNWuS1jRUJMkUdd4yyzStSnRp/661Y
3/CBE9LP1CcZ12cRBlJGRaNG/jz8jSuhxuRboTUoE9oyOoA6WcJQE8vH5foxweuYC1WA/4sCMcLx
bbEdbEFEtY9+5qnnMIIKjLcG+i0wljktYegL8AcIYNHI4z5tIQY3R/nLg3rOkBtWJ84QdJrKNNjs
85QFLbAzZSXZZHR0QGDlCI/GY8Ilj/U5ZJvpbm+5281Ans0dUk0e8uT0zNZr7s2KQxMqU9wxdcA1
1Sd7GPnrzJUx4SBsK+EB3IvUp3jRdl1SSEOZ54+mMfwFwqC2ev6UMLaUkanliLUwGJyJgNDbIbCE
meGpPDZg+RIAhut1HeRWG4oL0D5tJNpWunNDtpiwCz0uoh72vF6y8ArzZJ3o3W8/FjxAGFEFmw/u
gY9TjpEhZGcSpvNYH7+DaX0KsdAD2VqKKwk8eLyyoJhAbiUGXDAIaAPH0mX2etgX1WL0uNYZEe6e
n/jdxHLQkCHRmiEW4Ew2HIagxlvjQHR2Kpk+fBaiPbzx3JAX5TbzcYqNwb/5I/5EL34VoSeWxI8u
k2K6uBM/eyVQFBv8q7wSG6HqbvMUDtFuQWqEmRnzdNKUJVk0bTbY57N8+VpfeVxDQ+YSweTa0TeF
z04uEY8UeTTWXk7v0+/A8LZm9hkFCP5OICrEntXf3XqM/8Rc+oKoub50/SKgZbAP1r7WbfbxyS7G
kGibD1lhasGxaL4CEDOJzRUsTqcLdwMXK0Bf0VwEC5p6rRx2FhPe4LyyjvMAa8fIKDs9mLMBnCbR
I2R4CU11Q21qzpRCLpgkWgI+yztBSCFuQWZQtYhtSvBMugHmyCKilSGmiEVgefVIQXgYfoXeBVBm
3KHhnyJqBv/MEJgVe54k7OM1WwakAPowOqw41SaEhxFhc5Pq5gadZeDcHwWKPLCEBjLpIdE0w3DC
GgWsU0TcoJAK/bRJoYXHaThX8Eam45AkrnLmUqNaeAPB26aAuHkgpYoi6763KdjPAd8ZixkgfuZ/
aXKykceR/IS3HzxRdb84zdfE4MnQf4u6Om0TjBoN7izDzwIkEDFqLdZLexaVkD6nwQxeG51hFfoB
Eeb84u/Q013W0WE8mhT0D1dvvaHdwLnG23SWcB5on1MurEBj2sez7mP0rphP+GJWoXWg/MnUNjDw
HlI4R3SsqOQq7Hn0aiW0yxjcbQ/Kg4MoVBTNrjBCaHTK5zQiMfAEIjSjG16oFFgVpiqs6FNAWeNk
VQjbHHQoKGzWzdLBpyfsGWWpd+zNMldD62dvb8NYD6im9OduIHzugRvpodbMWDRyMsRxaW0L6V0i
5DdE/2uysqeaoRoUEpqTmRBTk+BArWoxJhi1RFpEyFNMBC4aaGgySNbKpoyxPGRhtezPkOce0FDh
ULi70BRgMZR6hvVEeHZxeTqXunPjb3hNWoch2CJVSPeyTuCrrrm/TofCIGOFRiPv7BDoKbxj6gtf
JQgxwseb/C4dDw61NliitZaBfeHkc3ThCgnd3m4+zEevqoUe/TmatdSMWqOlgDLdG5FGpGtquGcE
/yT4a6Hfob/QEkH+2lH3G/2HkDqalPKktReWI3pGzH43+HFSux6k1Oa0HlcJJOpW9+8PUWiy+1ss
7cdut6MkmPhhm0CxfwDeM7hoqOonA9o/Vr7YL2iCphuv1D36BuUQv5QcI6KJ/U+WTdnAS2xHwoKb
rXeVF7+RVX6yGm5u3fomV3gNnTotfdeo4Nxp+riPxE3pq7X/OHkGbtDtZGj7mctWnVGqzKl5OjTZ
BYxz1EQmBs1QgH0gSkRF5hGU1uLY3IcoKxLzUNqwVJdBlZ+Sp7oZxd+utGv0QlGayIAQWPeEPTsL
ai+jOqyzTwO3GqXI1supyjkacQnLZNJKqH2r3ENLIuhFegg+riohJ6rLMNY9gy5lyNz6EFWAfjWi
5Rd9IBPZd8llecUxMmkmQwLqezJ91cIr0efpWi3Gvp3QV4GnjPKm2eX21WMKJWOUw2qEx3t6ma5X
83D3+Nv14H1pXFXj5d2k4TvygBgIxFDmNy/jmU+nU2u0vPJ5A67Goc8ZnUgE14jWCA29likOfnLo
QQsciEdgkOPwXP/ZxvMAWhU4hNgE9jmeRYdOsc88TMpbyr/4spmnZMIQ/MftQlfQQl8v+djw5mtj
xmXZ87OaUnP4PFSiKHGJ17P3394AH/tzbwqkier8lGCIwMgHCaFMjrgk14O43wjh5hvVbJFMD8GM
kvWT3XMkXmKGIfwiwkw+FLJ+iScLnQ64qObOqflrcCJqbCkyzlT+VVACQeIXCfF2VqvFOC84A/AW
lDi1TM/rmg5ryREUwuy+HnkDHoV8kKgDLGZwx97l5qX9HNQgb965mn9F4d4DI4mfJWRE2ra3a4sx
uKWWmDu4PbJOeUWlV/AP87S3cddr5RpEIUQ30Auwy2uGVcDKuPAj8C9SSEqQhwC0SdcQerJBw4SO
0TLr6l4pClZtd+YQcumfMrcnLicVSsAanLAAnyINYMQ9fkQUQ2TSgwmyJoAMiUgOhDh7Mi4oJwqJ
Mk6ImRVuSkxL3A1hCYQlN/0ec/h0ov5aAd8qU2TEzU0M/FovVcC9MyPgxpjMg9jdjghQyB5hmEBg
ieJxDEo+Z+LImlLLv5dSmE+oPxlbjueu8/tkL8Wk4IrmaBPuFi1i1qoZoaKMm7zhLN/tbIGojFCj
jO1NQzUYiatf5ieH+mEhOjroNpB8smJ2RiASZuaBAHfUakRQIozl5znQzYmJcPk+flBIi34xhxI9
UM/V2V7ZPRvGhkNG9A0dFo5e2u6I79BEJHOhvBvgrlMxyXvIvFlA1mDwY1fMkzmqlgB+rCiHnY1k
wvzQOZtagc2Y3xcJpnGC8qD3SJGYPLFHjFErnv+CbtB2pbRyMePpwzmZrtsO+n9dTDK1TwjW7IAJ
bA6OThKnHcHvn1lDjKcjCdD6hq3J0oGqW7IYtqV3ZKkAZxI4KJORtgHkTjSLYKIPoeIgAISEYxVU
7YI9EhexTqcys8LQ8fsgkJT135hSdFds7BifXrLm3Ju7UxHSY2+H+VwpE+3FKZNoWvm86glD0qRg
2t5gwgi8AKmo0ALD2ZKcJEyG9IlWCbFhB3otkkja/aqMlhVnRTu7CV3rH2EHohV7G9INuRlDVMYc
SKQVk7ZUqSGh64akNSlFjFon43klEtfoYSjH9CrQ+vmmJv0MNevj1kT6DkzWZYINGqPFgF5uv9Fn
MAYqgnSs0UVziHHUMSK1KLcDTOF5ChZdJ36/325DT2ijylwippBaNcotqN/Tt+j8c7JXRHRp+kC9
FJUNUWT+UN2TCoc6W1D26OQ2ky5mRBp/ATBvOA+Ji5hLidmcyYr9bkxr0hp1ft9PWlCyruYeKvn2
F5+uez4poWWFCa1ty7+/p98lhuDWTs7mZKRyOHOvsX7K55lBCFdUUp3wgb88d8hvrX9O78HbRb4v
ePwjmmjwM/U5jJ41NRtYAIHgdEXECo5pMBTfWy66o+v8f6+LqA9vXKFWnwjhyDglYHJhbVle7/on
lo+W0QuqF+RV0DnRDK7eHW4PNnEg6vtefBesFXTIcBs+/5SMGf7P1qrgk8NPEHdVJWkR0mDx0tEC
IxcSPr9CWC3eJa2+5ED/cjkxjQi1wWJF4Qc0IiXK3EaS2SRjdYwgJpNkjEFXJFhKRMj6lW0pdSff
IpVRMk8s7lQBIFZ6W/kNL/AlGVwVXKhJqA7O0KIf7FDqMLQKKqvEKVfpw8caljE7L+E4foQb85U+
quNGVRuBSKRbyr+HglIpZ8M2geTDEQUaK2NFId4SEPUD60DbKaJlnDtBPbkKEyrJIOVx2Dz06Nvr
/7F0XkuKY80WfiIihIdbeQknIfwNAYUH4Y3E08+36Ik6/5nurioQMntnLpcIfTjGhsOSK0Qo1xsL
OrvRsWrhxzLEh8r901DdKR+PVoAO12fDYKNiyc4thKCagqEF1bZbq39biw6EPeLXKZvDcDFkF+iW
rSH7Kfs1YAqn+MUNwkfcJEyWZQash6kMDHI8pjJ0HAYr/9gcASV8bYCt+QBzawNUwKrLrAVXuhuJ
VUU/C2QQUTBT5iekAAogA1JAo0NqYRlC9sMqLf5RMIbWeuHdDc5og03uhi1kdLdBENjt+EJkxFAW
s+SIx/2614BFdKTXlzlk2ycahIUeDBYJCDZzXoyUbRASg69/b5lBDNRxxVwZQ1LoVe7sNK9NlTsg
kJwVeo2vJ0cvuk16gX9/Bhiio58jLNiIL9PVRqv4T6dwCOpStYpM5CPDhovc1peSwZ7ta3Bvfxy6
WrYzfbrrD10GU+HiSPzRhAwRTS6qCvyc9w2RJQRl7lbywcrIJlgpGLsJqw7Z8O+3wWPoSZNktQJs
ROn2AgOhyYdH0lJKZRhJIy0my+JWoFwA3MAUY/8jRFM0xj/+r5h8uZ3AZSSqgFvkLLSlGM7DQ5ux
GbA+jfjl7Iiq9uqoshBznQP8RJx5fPxokk9BuhB1LBoyc6ElJxIflJMdkX56EnQ+98SQ6X5omssK
/T3XfnMOdtGZ030KmsllJP4IqRpDE0x31kMnOei5S52M3pI1FQpSsrGmeYruwSHi5ikxChSFJOMd
/FOEKprfnWSTSkzSW3zA+gTJXor/qTzqcPsNT1f+4xy7OtGE2JoPLIOpo7j6g2IJCK7Hx85nKllp
9yOx26bxu4BfMvDKfyeeRTz/bvGvjt6BqDS3FEpGkbm6t0SmFnzxXjCjeglhG/rrzeGuFNRBIDlP
n9xKT5g0fYv7ANarhE4NYSd+TPk5n0Ha50FYZHaDtY7PxCmFLJvd21ieNjMoNOdmygWlS3AYEDGX
7XnQEFBQIbWEzIGvrqi0ShRd3FgSauu06hj0SJoxg9JZHykQwS/QmfFw/2o9SnfMlQMIL1RfZ5YA
gqj5FzZpleJPxuB+cbhRFjhhl3/SvvByVZk87HbEGHD9o+WE1LwUp4AvolTEC/sEmJssLJSZgmWF
6LEfsIxrhUt/MBhLnNZ15JA/F4fQmSQRpLt1AS5dRPI9RHCM/L6uz4R3nj2CUkKU8nDGzEUAKpJV
gabq9xZDGIZu2zM9S5YtyZ1O2JDYU9hJKJqf64qWM1AO8a6n+NkZChKDIaH8//04x8f2g8ED00/q
ygMGrf17O87Tz7llca4oUxhoyX7eXZAuDknLbqOPzPYUs4lZ11CdA7coGa+FcOc/EBkWmKN8I4C6
GiprJQ3S4EgbWfZwF1NGFUOhulDASGZVjSd8Yp7Ypp0vBfoJK9xlSCnycQoIzBRqdo894IpaC9nO
GvRZejcJ4QteM4SzlKZRbZn+K8XukAM3XKLL/4kAaeZIulTrxFsa/JTqijcTtvFb/lhi4eX6UBRw
7O2wxj4VGoNncRhRho6B9ylGPVYX3EY6qXQVdwBPtS3cX2y/XGxqDPYIiV8pBrgrfhefkoF3+Lhj
Xmj6dqbCxDkGGhfR1R/zttRCJeWsqNFEH/L3LWwhkqvr4r07lRavr83+VzmgPJaqkQx1bHZyiajw
+qXnp4gsOf7qT/UoWKAmpTilUFXvuiD/81dMdammgozyhfqLtfLQ8ROMLRTZVpgOHHiDgg0zhtSg
LaPGFUk6P8SOrfW3xODGhGKPb9Mvsf5SEgAHb/j7kDcxbIwA7baHJ2A43P/xMOiNsW+6Q85vsnUJ
eTmg+F+9xgKIBRUK1a0GN41of04v7H1i30D6YzDUsnm1WwJ+RzFmSQ5gBdg4aiL6algtbDZ0kVVG
Qa0lHlBFwKMk4QAXhhO6IjYP2XA92AAmg5Qjq270q1E1AEpllOlUu8Rryclfn9AP4DJFcUyNgJUN
wzKQwa9B/inldVUNPweSxidzqrHrUxldWgV3JX6H8ikezdek1NDwHyz+CZVTtMPLCsNSTGqdyuwT
vkL2HWLZY9EOpRmQIqojsxSOSszWocfD5862wBru3hFkPvz6FDmStesQjVMPhIpzUGrH8UOC5O6o
f7hBQApNnhQeGKtML8OnaKDrcV5Xh1zS+uqL+BwxF9KKJkNXSSzl1FO6UWzcJwwo8cuD75XZmCIX
IZMPWOeoLIMz9uvzTLxiakA/1hxjVkxyyPadV542DOGhLYVy3pZUoe0XubfksjfL0ELFoNTZIeRu
dBGcwqNsR6V4PquhWJPKkcoPl9N5fepgZ1EysUcBnMggcUV33MnW3/XNrbiG1MKMmeVTFaaXq4q9
9fXCJ28GtT5HzqYtrWiGpmnO/caWuPeZcN0/R9UCM5E0HWZnN50zqb1Hr9BvVAnXlh3/Zn06ZZvk
0IqlOogckuiKqlIVmxEyiDx1CsmZ5NQvW+Ml3FlvKhgKKchKUHw4GGqAZ2BQoGSTOj1TUPNmVddg
Q88triR+mlUxKSY3pxTXk5xQ+bhB0Kn13jqqLR6k+zA3KG4mypg9EBF8WhnUZ53LaNvlO0ibOtwf
GK6ppiTiLpiMkyGyhFCLq8sgO3QlJabYWtnLUgYh01c614U6STU7aO3jK4i8DAg42MdRuUOupVWN
XzTtLANO2VlkdPrzXtOjT6cXLbMCK6B9N4qYg+3e2rf2fpD+uu0iCytNjquFEkr9sEZJEDUVG9+B
ctn2Gt2zd0xeyw1XbYNTksWUPcIAAmRF58ql5Eupc2GTiAHtpfp5Mkf30jvjayvZTaa4f/CgoxE3
BlU+TI2sxCod+ZMmXl2/1s7KGHMiUFQD56Mwp+fFepOdvtQB7VkgQf+LQwxq/nlYCBAhFAuo5ZlR
y2pMDS+4h1WQHjH4JIDyLW3PMg8Uo4LbHFyWVcSAEhLykMAjcaOLXym4UlJh5aNy1PogEvdHxXYm
dMqD3pJKZKIKDyG2OxoZHqXpnx51/GSUxjl3pnhtqfE+Vgxn+2O/je4/RvxjsqDkJhZwPOZIn1hB
1EdoBfv3X9HB2k8gWWWp1RE18TqocVGbpNVI2q8DOwxwlTa7O9udDEtXwmaYGAFaw2qrnVRb868i
8dmqFv+rIWhV2Fzu1oa1HGBMW6leE74afcOP01JHWSej1pTgQHYOrY8iBbeooxF4qF8DRlM5wy3X
kmWLz6gGk4awy07GiqDVHPRK2BWkLO0IBvUfpaqeRmV7nVVEemh58WDsZJd3ahBqkiM+xlq1OT7V
T3ftYRRHevvfQs25EZP+00C2xVYVWuKweHl0x3WIpx3bym3MqGs+Ec6USGd3pXZFiuB/NLEu379j
q8XSlfM3as65J0MSMyopmu885rJ1aLyhvj/iMkFw/mo4dOVgmNqdOXPclSqbfq03fy9xsJxtbSNq
wed9biPuLhatn+iOc4YFyObLpHLQJcWNo49GzQerqvqvHqkLR2iF+0Yfi8X0y90lXRVJgu2Cu1+S
ZunwWyCteHipDGF8UyoCBKsTFWJDYCRVrgIxPhSsV4Z/CFz759LDu9Ydcpf8Cjpx6l3dRv8MU/wC
YkTuULQnlBwCUfXB6HL1QAEd8Fyw6K+yiG4KyvafGEQXAV4ySd3kn/yOE6U7i5JLX4/e25MNTh4p
+TRU62ldl41RlabuJwlF1bWS6hDAqFKvCujmEDVD8q+tKoPDYJfl57hhePaEBwh6EM346+l1t+tL
dzRRNxSipTZPv56PYUhuAaCL/hHnKJn71H0qlbqL6YelUVU/Ze2QpQ6uXcWxYGTBBHx694olS8CL
VDYqWCToXwF/cNuDW3Nd97+SY/WPR4fu1OOri6UPxPPL17+W/GAVo8u4zLkTRsKDzi0q2Y9uFnBt
/UXPkB4QnYknMr2bc0MEJwD4X58vsKAS7vuHqMCNChZAJ6WBdcYPExDWIbRBYEKHVguXvV5MJ0kL
jK4hi6Z5mVB8g6PtfGKG7DKl86k/N+sbQZO7Pk5h9+SX0eaXgcHU7ryCx6oQ5gBsZD4GJayV3L8u
ij5XzDJlOKRHsZMw7sDHmO1f1yfvjolk5zExIL70Lj3NH9iF+ACia+c+RHmaSX5KuoqQLO6tVr3A
oHmHB0WTpXF5UubC+B6/7QMZuuNS67P6tE81XHQZoXzDypIaZTes5EiKv8wE5qfva17waPLvD5ia
6Yso43dwYjoDKWCMUQQqwsprH8cb7SZXk7ntYPUUEUf/cIsyZ/d1rjTbHWPcZMgJ3SXE4dX5rh7o
ndhkC6Ai6SajRsIr7O2GxbezxVEenm+MkjFKMq3bNU2noAYt989L5uG8zfDxDA27ub4kKMLeBC/2
73TL8J+M4r60t3aJNZIHGTHfvceqSKYW9oglYWdQpa03TFPT+ry5ZWv47gsDRjJw11bjbREWj6GV
zIc+DV/YT9oVlAbtZ6sO+pi6T6k0OI9EHNpYSofaS1S+HlqLfXRgeg8jiUC2UY2VWndcnc0fBA7B
TUYQkqdcDiUPe3tT6+jwAeuGH2aTeUpAGGrzP3uVB07H1F1M63QUB3O6DRjBhbJzOqy1FiClQMWV
gEdowUmy2Ic+S7IEuLUlxLt6RUbdMZKZoyC7jmaQeDnrfbAIW6qcGHRws7P+MyTD1TqumSHVZzYp
8dv9rOjUosbq6DGHkWMtd0/Q7sDPGulYswYZdDTUanhELl+3SSGsJIXRW/j4pkpgqXmbhyVQPUDz
RvK8m4/JaVOYnQkCQ8KYeoWD30geBBrWgLfo/kZlhltaT6QX7o6sMVzvCXmRcXX2pthCPNYqDL9x
pUfIFQ9u9LW2fIgbZJ0IXkLEUfIWPGYzMbXdaZAlS5Qni/CGsSYBrAOQ8ujTNtw9wxz2g+fm1i6G
TZSpe01zIHz1xagY/mxzROji2i9X49UNqIqzpjJhfc1NotT4oHsQ8AYuQbZgaArSeMhL00cyifAJ
9kEdiIkZIttft72Hhk/5H1lwJJgxDzr42G+GJjBcr9twG/79bZ+dn414cZu+BkVLTj/HQnr07hPg
EuLauS6I1uXumULNaE8Zp9icU4+wauAYi8Rq0FHIclizNmPOkYK/XDGzT+I397CwMERTDgBUX9/L
4orttSP0ETF55nhtsVT/M8F9/sQka+si5INS8qu2nNwWHlmTSFIqHfGyYlDm8ktkD/Pev6xO3anW
rowfI/yQYIcFB+/baIZaMSaJCaAQSSzg8Dj8rnsFMRPWVuhAOW0KnSIZZ4+J0St6pR4WYVQEH6au
bAdV4rEawZEPRq56uOu/2tmIJKmdr6XvAtd1IR3JOv/Ymg8UOIy4W/sj1cmvz0o4xOud2x9pigSH
vp0USx82ZMqMHzABm7slL/DVLrnMT6NA/bSvXXJyrSa2w6Y3503KVgkxySM491Eeu7je/QK8Ch/e
rGFV5E+b/UA/i9cHK2Xl99xmThVbYz2cA71aUHaSD+ftk//CjdkgrYf1m60487Lul0T1zlPD4MjL
kLEWqt3lrOCkvIaV9icpExlwsZETbV0fxoIRDp2z847f5AhQ+fkHR/kUleUBKrnIMVGlr9+zJ0WD
0aqMpT27rpEhdciWiCot2aMpJYYs6R8U9gxZkN2wjSEnINYX1/6jtVuTvNIugCqX0bne/G9Ub3+T
K33ljn66HMlrJz9dne/S/VFO1afYnwe17gs9LIVqV7IrdN+ttCcEKutCs/iHWSFoTjfNSLvMmW++
xvDYrZwGFHxN1pwtDUzOQeqbhenJU+l17BWwAtb6GTai6QeKoRDkSzU/0CZo1vWpaI3XuNQo9svs
9bw65RmwNB0HpiwLLIEi+GWVZjlNcDXCzLSFubj4tW7aKg8ujqyWAtLLRDo0UckZ3XLA8pjgKwT/
+PXm1IxEG1rZtBg8wg8OK/KEhLFXe7jb8CQLNmC6wKjR2VFhXb1s333uW+VHr3B27xPJ+WrOJ6Yo
7kqwHxfAUZDaIfAWZ1SNRNAUBlUkzFfvNm4QQiMbqOr34rQc3XxC1EJdn+aAY+g9/1JkZXQ8Lwb1
SJHW3rVxD/S/VOU7T1ehgeNIXVUNdnpVaNVQ18lzyvAmkqEkIxmuJpndY1QZEuYC0MZzynZa65yC
xoyJIHztu3jvZDKTgdugFb+2BTozEqTcpMsGOrAU4lGJMZL2X9AVFRQi5qF9nhwpqTTWiCJ6AQh+
/kvHNefuQhrIHPIKNvzKsU/WLKjTCGj/T016gqMSs5lBv1iOilGp/1O8Vb6gF8exWpJiUOlgpgOj
iU/t64Sm2/0Aq3Dk4PPJqf3+w4PwgizIcR2qSq9eTVAaDPxbN2s4aaL8IYSVrV0HraAPw98i05Se
6uIb3UdodBl/Ze/apW7TT7EIMqUEliHeBfLxndqKWvn+AQjsIQQ5BNxg/SL87DKvme820WBWnYlU
yHcnOMVzNG4cU4lMWx1tk1PwLxtMPN+7A6qqx0Ywxx2XfL33OQRqgKigNW+Qgsb7xByrkuQon1Hc
8WgKYHna8xhCxi2rTablOLVr2Nx+8675WIjengRZnIb16YupXLwc1yRs9uCUgHxqGGmq00LbAJga
VqPCqtHfDWmCuFKUJzxu/o61484wBRJk6JuqQZHn5DxBX2fAYDwYXX4cZX9vt9jLesUAzd1+nLbI
2nuYH/WVtdmh3aSH+Lu7WJN9SRV5dB5+rV+c3lrH8XuacovPrQr2u+5lrJcv4jzpl3FDF1Z0+h5O
X+wLRCxZ3IkNw/kmvx9gllgr5wZLxzlZCjf/uKzoOspt82jtMcis591aPx2DeQElYqZGqKLsNep2
4pvI2UMDuqL1pMexSCGD5QR6q0Y38EXgunWTyZBnmvstiww6yiPuG+/G2PIlCMb0BD6S+/wqpxVI
/bsYrt5uZZNBhOycBamhmk9xC3JEDjmceIaQiPh+C+EBUyXdoiN10N7umm1yd5qgr9rDfXCICQSY
3IKiaYqu+gW3M2n5RGALABd6XnT0kgKJoDvUKz43ErzjyKDYrCXNTtlDWGf+VVDWqTqL1lcEftPI
8eBGScpFP8ZALCeisFfWtHwumfmHOCjwHOJQFIHBrDazvFAmChuxuA2aTDEaYsO1b6U0S+Y1vIbq
+YE0tZpyUlmSBa0W2tefr+BkpUtpUdUsCbP9v9ZtBmpPhf5uSZeAImdP27rokRWHthGXLPF3PWLh
BpZXwww8Qn1w7ygtRtyDcFVB7Wxd/ESR/5X8V4MGFZdeS7bxil8BzyJL9hoS4ei+kgtRWmopURJc
KC1KwG5qMIecy0HZGb67F77D14haHQhef8uTXUvcvwRWZXZrIXJAhO2S/QmGNOW5fVxxGU996c8U
6KVNfFHi53PSGn46euAyvdlvr771AN+dUMIoRAc9ASU/HMC9WheX0BsKeWU4gUdQ1tLLC77WmdBZ
WrE2IXy+tGhotVmQQsE/HPgT21ofS3UAMvzDiNWBKlzgCgFb8P+5znHcjsFU1Ka++BU15R/rOTm1
2Z0m9SSbVBkGbYKlaprUhaUbkrKZHEeVuPg37zQTvsmKdwgY6YglOw8xeUMSg66y6B+C20acqtzZ
LxIRZbZj8mF44/+LJha/LlgJUAaaX/2u7uvZUrysUi8+m3nVLACwvqGS5x29oDyj5/b7wqra7MlY
Vu+d8Uy/nCYutkOw7Yqt1fshk3VTibC1BH0sDs86B7wgzm/DKv+97QZ/KrE3/aPGdRDYNd4slaIt
WcbbBtsz9vK4wsitA77vBzBCw/r+XV/WfDaf5SHtJe/wpdsZKdCq5PHL2kXg0BWbcD+x4b6gCc6E
JcB5N6EJCn4FY/5+Mx8W/PNEaLWW8kJLDIFiHji/ihLhgvGsqPYQWFQfvGFrEBHkfcqPdFzq+jkg
AjP4zCfTMeziqhg0uayHdoWKvZN7JGYB+N1aBraOUv/+MfnJnZcyNNlq5UIsUl5XcZNANWzcBiqG
orv1rwgRKrjqz6g9H+2MJ/3Vu7GwXAZn6sacZ9igviNLakillNSnJ0xpIHyd09BYfsYYQg/QfQeY
m0NcQriLVwETG8Tflqb+XrNQGDapUoZv/j7czY4JBuQtukcWSWAPNOSRQeeNYhw96+//jGVDDopt
UpvbRtUDnSZaBtHi+jO+M5H1YuEzJIEJiTa/j0tUmJFyKnm+dvF9fWWMCVZD3gEsmfE39ofc1wRs
gWoRhLlcoMz7Ldm15T0zi5jpO7cerroWnCsE6M1ttCige9umuZ+U2s0RghVw3ARygd5vT2BzOVR/
pTbmjPIELyRTlEtufbNd0U77Eohl/O89Ih8c6RnJr+euynzEt7CokkI9GDNxXhz4asbznsHkvVRD
ClAULY7BPDH+EAdPcmKgd4vSn4gBhubZ5IcpVoX19MTTMNqIy72QpC//0z4sEMPMPdLZuXPE02jt
eswTTGioA4hashbhD9C83RhpzBgEGkKO2V6j/jKZzdHEnlP3DhzkPkrpSfS59qtLZNiFsMQedg2h
hvtE8M5OPlixw5VLOLvWkyN7z94xpDHq/42AA6vROk4YH1mSTPQaJjm36ce6jXZR4W833UXzOEXY
3av+XdvHG2tDjdKMypTQCfIFdpSS5WQ+nK+NGSUqnvAxG/oF8Av7IvvieEtZSHosiyqVBkbVzkQu
Vk3u/LaLjHFh/gAJbvtFIXltKPLOwWNz//vEYNQrNnl5+IU57tqgYi83s4afJbiTx02MVx5o1GdQ
Bk4F8ObhY3xbEjMQseMAT7dxxVFeUvxlDJKCTWH8NyRFc4D5pMZUgmg7LnmFpPliyomJlTazV7BH
Hn8vc4pqvebsyNwExhda1dyahlvqsfK0Ugd9nKZedtAsxLO/LjHpnRSa+SCrm7eP1WBKG+MmptX+
ddm4QjrZFR76rjHdd5gxu3635tN5dK9q4FbDvGTWMa5QU3Zrq1LABAxSxBlVtOsak+uoDq/TBRD4
wulWw+tiOyj1yrMoh42oWm9mHHyZTGzuwcCCT9nM4iJWABat3o2ZVLe/vPf6e1Opo8t/KFV7IsSJ
aQETEKP5JHOO3CeZU8JbW/YMxqoM8qBCONrde/Qq/on/Fju1ca1V4SDZ0bJhY/ldX2OSJz3evEP2
YHK0y+uSX/KvpENQS5BmWhk/wcQJXgGHZ5hsBTxbJiZMViKhCKFinwTLgtDeOeEJh9BUEFmKjqMA
gSCXG0qlNvl/bDJIRR2k+2VqFwvNt9QKT7Dg1xj+NzyH9/BMLVHyYoM9vOw840uy77EYsdEKM5en
Wk8BZbVjLA9OYzwfN8Az75ba68oYDFbd0azC2PFD3PDLa9YUUiGH7+H7ZtbGD3bujLh7q1hR7Bbi
bLHTDGeFQGVJMpa18S6kph7Cp3b2oP1jlG2a1XrtXFlgGQI73tL1UPKSjQEm2KtPc/Ba6xWytn9k
PQVqadVWhzHvAn0IwceP8YwGpyFLcodoroAOjqIJSrGr4AlswpQJ4nwotNavMcUqhHqsd9kmhJfJ
uE+YKRxhJAxSffVePPxuCJyIvGHv0gwM1Garm8brraBPPS/1KT08QeB89WgdqNE+SAe5bFySAjJC
RUpgfnxhz4cjYQt8u/mHbT0H171EhBe2WUY5ncSlwfVfEVqe6cZ4goZi/puS2XCDUCFy39KfKyEG
kYDjX70GR8g/+uSRcQKbwWUMyksEEh0OetKUw0QLMyS8oQWO+SH77QipRDotEnrCzNDDk0eVoPNg
8i7x0u5tiYkqfIO4SOAOLKybs9RCCUrsJrSin7lldOWHdsw9zRvso1J7Oz1zcCUO+xAr9BMcCEzl
M85h1+iQMF8z/yJ5gQ4XUFQw8wta5hwrQCvtURAianpywTW5joAtXytqmuBURPlC+QgFO5HQ6M6t
9uoVmfJ7DQ1+BPNQV06Fs1MDNy4C8HArhp/kAxevwMLyL7nt4vJiMLdHHN90+20SWwiE2QUXQmUZ
V4Y4l/qeqc8pxWsz1CznyvKX4gWaMu8+uP+kwadG6df6MiGKP96tCaWCVFX4hmq5TQPCh8vVfy2b
tMjcQ1zFqp7RzoXZctiKr5e2IPRLWKfhapSDLAu5JQjpxIyOH7XIFVs/lpzdiIaAH1d6J/PMz4PU
TDgF04XD6CscFC7yru4iCaF7I5vlgJXhtVSfQRWsilh+AqJbIkFDvQ2CHnzYyMYGhbbEPXB+ovbU
OFAaACLZiQSsjCMF4keHBn/Hn6tI9qgbWrcxgaZE/EkCq4aTjzfmoeH1eDNxMreWYJddB7mInKOo
axktCwxzU0gMWkl0iuha1AM1LP9F+dF6+JwPOk+bSk7E15PCo/8yR9SM9LUy8jXtkr4FF0WTpIo/
EXnKAe9JrEHHwckcr05eDeiEZ1EXQXVZc6WUUlqDQEZOXJx+jVdRNCHvprfXtWfNW+tssMlxsgmG
ZYXZ8kDwkTd0FDxDLBhUW2eUUCQcDpHirnjAia1YswHRGw2ppH6h/TxCrngi1ABHC6qQZy+j00Lw
dXT5KwwNkU/eaSZbh/KJtc9+L1byaxdpa+wbFSLcVpitUybZl8Y82MApWijp1Xju0Ee5tWUDkyCD
FehbeFwKPJQ8tA3UxXSW/mvJJYOCRSbQaj1dyZ8VxSKeUMQ5dwHnT+ztyZOwCL8nN4kIu+q01kdN
xE/clPOjFADkUJuVr4xXXMT8KEsYDdZPSU31x3VeshBRS6+B9mB/eGV0OFvuXdAXQBFod9ZDMo0+
PmiFYnMqnRUn0BxySnCBfuBCOf3KeSRCBxKNNZDsNk6U2O3Hzx+LBg1MVBwl6iC0NfkYwTibgcQX
uxgFXQstD3vEa450ujDd9hBM86TUDiSyCMFh7V436lzibY8dABDVGF+HOSpEbtUciGTTJfeubuFy
6Ca/f1IXECeb4UJHgXmHBlc0coNAVLYGyn5MGr4v9WWyc2qI/bnibHvDMn9ptB6seYpIBU/P2zng
N8HcNA4F6lzFQEsriV5TPDnxxQw/wevHQAa+JxC8xMS53IZ5CQ8LRuHAmzAMcdSM66GgaH4BigIS
UJ0zA4S4wjHymMwy8Lkx1yeAsMBnxXYOzgG2AQvVZIZ2Bo3zJfm2ObvhBzH+doucwhplIHEUd2eO
/e/plD1Sbz3RSyR9UVTCoyi6I8d6pSEOxMUCdODj1jBtWI8Grr6DewwrTslZDlQt1/DaQGBCTL3c
wuwz+TBZrtB5O3deSS46xuJ05AC7YUFRhEHuFjo5NMAZUk6/W0atUw4vgQHwv6WJYLbczxxYgs4t
tS2oCgCLqL4hfDGquQpfbLRoSMjIIC4cbRgPEsohryZdTvyk8j6Ft6QMI9N5DklsH97XJ+qAChtk
geuFqIEFog5pV2odYpqHmlzZLH4d6NrrkWX3BUxy5Aml8uB2pnlTjHQBUIz80iGSoSp3uZT5LBqa
pXFm6QeNSdkyX0BD9uWGYIwHKx+j01kw3pbH/8AU2ZBKuvR2C0x1gvYHHGOuK2wwf6DTo4jZJpgX
cETg/6XYorHZw629na5/QUkHNr+L0YkZfsg/ddGI01gzLpoXgZxeQj1jYcPAHIdYjdqLhHWdQk2y
XRp1aIGTY+Dgp1fazXh9tnJgbPY94P7VzmGp+4UNshz+Hn5qg3wM4SqcGYS/OYClcJ5l0wD5Vx4d
uTqbbRcs+26XGDjVJXw0z803+S70xXPzGdyYbvswO73y5Ez6cyWshdt+FpSRGCkqg2A5MA5NScF1
EZMzt+0eieG4u/c/mF8UfTiyOVWzLcAO0oGLU5mBCWdRA/3cg1i1m4N3XBI5sBko7KY5A1OYAH8X
i+w2d9uAj6DqT37JjX8M4H7/ASzYDcTsc6LZSHgDGvmgF8fThYVzIQKCmNV2FQzlw1BxoAxyTMmP
49BgK1P7tWkmZ0Icd4PTACkC+L2MCUysYhL4DNVyqDncCGycOoNqTnY+fHVe66MzkOvogDLvMkRv
D8V79YMvtY23nR1wK9kzl458iMkI6Yh781L/HO3NvdlncYc+Dpib41RbnEY7vhOxcjRnc09S96J5
iR8xwxRT69ElwN4yGHhyD85Rvkj7x6/ZKY0a4d4/r5oAghaRr1/7EH0RjAQ0hfxYhasTlRwGkoQv
WOpg69+D5c3qg3L2JJhHZwQAhgYRN8el+wyqbhbwjLhp/DDl5kV6v0HPzgz15mRO+lLR/eBNiw4R
V7/sPmrmRWaOKoAsasRH9zmYe4/Rk/DYz+LdlrJjcPSCzqRqtxjjwtyXtvEhabDIZg+81phdCGxM
W/U2IfnjLZn5gzpiy9HS6OBI8TLCljtpgp4i7TXGjdb2RtF4cd+/vqq6hukL34y61kxp886uDJDC
vFJvTmYaWozWA3xbJboCK4saunLBntEtD/Z3SsCnC/J+ncBIVZN301QoG005EF18ZBL7PbUujH1/
Dkqgx0xpeluXrZkl+axsz4GPETI+k9NfbW08zGeEbsW5D7atK2fl2E0XRXxETL1GRxUWXcOiTagT
BYmjooecRnkLVItiL8pmrWnXBynCL4Mb/GBXecbBxH46OngGmLQpm6lRdKB4mhHrCLtURDjdEjCo
gJ6G+CcmHJwxBiiqk0cfFQpBSXQExNBGJUrqL0SgJPGUNpSwb618L+JoKRDmrYbLrPB8bl4i9IuM
vGKD2hArQEO7YFhqmxWXNp4BMlWHMQdbUIhIBuFseJ5R51Opf1jREsVyMCePionWQuA1sPXDYtFh
AgPjTDTQ5D6UXJ9+cZgmpeV7/QZ3ZW+FWozFGT7d+Qw8n3vm4+wXMpPceC6Jw9v2DRiyD3Fcd8BS
bBw17zW6w7IZIUYXqmMGVMKyYrPlxuO9+VSErHM+8MRPkah6OzPmb1YCIkOSVWjYD2bYdY9RGkFy
k1MRvIJmWPC2qzkqq8WnfUbVXh01/HOICoUIBxrXkoKr4tqS0isyxu91aZlRPj4Jn1XwQ7PAKVfD
s3PYgOAt5q2ccWl4Fp70V1crHx9t3hvQmgaQ1FIJfhoqgVN+G+ExeuAYTu7vAYRLGiCPLkOvfUaz
fs3P4h7sCWBugOUCvFlARaS0EQit2HFU17MzYz6TMjQitThRjwzemL2WJEH0FBn3pMQ/9irjV3Ke
sU8tgW6iw5oqmDK8GNV2LrU7uamNzsfaI8zGa1tz/E0MrUohSDeZm0re37WK1DMMmnFSIvbwo5uo
XfdmF/kUdG1QTJ3j8NhP+8/BGyNlVJ9U0f62yTnfmke/aF6TZ682CrDHpl5grk8tzSQd3DUW8kDW
2Laj+ecNuw5mh3zFOiUMDesQJbENb1Yps5RZuD8yCr1hvw4IZRBVCL8DE1wY7psRdsp5A5HrgqH0
3x5KozvKCGXJf9ybXbduZXPvFUG8nCpxGtZpXAr2jHFsENLt8J41oqyDbXjqbcMnJX146CG3jssc
9zd4MYmhlpn5uuw/1q9OwWAo2jGzsnGRmJNTks7OWFCS8rLsl8callb2PzgusWTE+fphvZPGiLVw
729b87BGqImZBfimyK8DnuMSBm/QumJqlUayYdWJ986dJTPdll8iNBoBEBczR/uITuxyrPnHL5sB
3NeR3LkF2FFUNydmaeA8keb5M9mSrOIcsUL/7TZPsib25Gw0uzsGqT288jLt3Ky9w0y3zJyznb8Y
cb4P9zGZGHeKk9T8Lt8tcDSNXRsfknnU4HlrMfwtM2+dovngJHSagL70MzgzoB5Gp6hJSt5oHr7Z
KvKR4aR+0U5JKG+6DOTG33Va8UHbjN2yKxt2gBrsr5mtXrMnSs7efnZI6mj+1hzPgZlvB5cZmhzM
dxxsca98iPBoHDxSQfi/0sc6P9A2mZVpsW6WGA7DWsgFRz6IO502hyfAe/1VfhAvA8hBT+7d9O89
21EuLutUhDNE18wUeNiU6BfUfxkilC+r3DHKGGAMdtcDEhNIjCAJZ3LVvG5ef0TjnRzvsvcMEKU3
gzgYOBw1+5WnbTAE3i84c3uHMLQH6AjphkiV+5D0DmB79232exjWwuXROZKkxkjdO5Bgy6iYn3XV
/3iPozm4A4T0mq3D33xkdLjo1RY31DolDoSnIo94SmKET3GGz5tsk2i/QiK1Z0ooy+/XeQ0KG3Ig
ViLYzgzDXhFx+XSQyty7C8FZOa2cT1Thl6obTRfAvCb8fGyU2pTLQm6UnrmlrxgiRcIYbI73xIeA
zNrTFL87WnmME0HF/bSfXRQ9domXpH2ne2ufWmN1wE+LOVNv5LZAOIMr7nmRf3qfCrBExd1HhA+c
0F9eaZOpiK+gl1fAHnGy/NJmWEWDqcJf7tRh06Nvv7sJR9ONKvZY48rCmNPq8GTXoQ3wsl+o/EMD
vy5Q5xGyg7IfAQs1Lm1yAlDJqio4Am2hJ7dLPsbMROU8Nkz2PYS5iqZF88PrZMNkk7p0b3zUn/X6
xie9BGwGtCJv6IhyWPmTlo1h2dKxyT6HdQ7SmL7MGSN+484H5NV4olpSSj7u/Q6KjmZNY+H2CAEZ
a68oI+aNYg97uYcR1clFaW5kqCSfv7Kn/8JsoO1GIQYcGjRIt0TVZxbjRtKc5X/1mcGPva1zbhee
bjrZevXhnNn0dqFpPSlB+rtNhmiJYZBOZUq0+235yZNm07AON85kncQVZiED7gP1om882skGBnlv
Q817aQG3NCeoVeEOBncd52NYpPzmvGjNCNHx99yAwWeQJ0PWe8e52cVue/sx+cuj58eF9iIno4VZ
qcg1OSsnIPVNBT8/7TSX+cywIvvRNL3ukMbbJOtwvBshezbXux4rPEu9knJItzF6d+QUI61vTxMg
UHfGy64gMKvHvDRKAHpanVLuhaf1E+KxsiIPgLWXCYSzHKAfcTK6aUIWWO+vvJg13A7UXUshyCRA
1koZIOcmQx7HChTBpjelo0WbiYpPrWqRk6iAkRFBL2w2pBXwi96FAIhyyDNDB+5w3WROkQJ9ym85
i383bdd02ly76OGSisBLoJrkYHN3+0bvl1HYkBzToS1jA9rSY6YkN9G9VDzN3ZEqCFEzlYyDIxoC
Es1Lr+HNOkVKHIAG/offE+Ez2fKdXcQfIJYhieb8tCI5FDvYw7ihkSPurDz5jePq9ZczpoVJfj7B
gIvMp65pQx1MPS+6lslo1bBGpRAZ4Uhpcfg/BiztRNPzc/ID4+PZwRCfyeZQ6DDP+8uqm4We5FnK
9Kj++oMj2iZ5lWTn6ahuFomNKbi3l1yCQz95I/hoPjz9koZXIPHx2fFqoXJkSwSWN7wSAyXgHumC
Tu4tXvbqZiPWAWUDqcArYdpkhAXlBDvDLWYaLi3TfLoPL0fn/ST+++DuGWmDaBl0xqkCqiaEQgz/
Y+m8llPXgiD6RVQZRHxVDoBAJMMLZTAGIYTIQV9/V3NuuU7yMSBt7T2hp6cHG7zdWuMMCsisGuGP
qZsxbZmOIwowmx0TRhuu3rBnRNvFefPyS/8YXydV/ySPlG+tfHFwT2w2mHpX69207pv32TRmeKvh
3j6OKNJ5N7x9sagyy1s/jfePj9CQfbyklYfnrXXX8OzzRNoUOdySoJFZzFpekdQNmecbH2JdJMOz
kw7KR94mSM0FT92w4+3wQXRB+AyhsIkSBRNM+50E1YsrUVHpxyTRb6gBvRUjlRQfVGfJBisy2yRS
xlK6yZ8SIfIfK1LNEOELt+htw7ztbIdbSjd2NlnOmedKdJUSWB3sDByH0c/w+SbXydH912RWIKjB
Cpvj1RcPiNmstJ7trL39Mr1BQSi2d4/uHYWsZZD3toQTCG7Q/OtTuLdRQHyz16wm7332rl7T6pBC
HuZH9xwa9slt+Y9B7ryIZkEKmDLSZELJyqDmXtqMiwrUDqa+ckVCbKVxgpgSIld9shkbIgo9YF1F
iTdzsGbF0S7AfIImSdVKtCHNSEfMCFgJVRPOacuzftCuhO07G2wQfpkjoSENFWk6SdmMMe/vbzqe
JTH1tCXCaqD3InEqDbyjB4nv3AMEYl6oQzU8gixALWRNOO/wvYP6IJ08ooyEjyAGSeQsKfrKit9/
nfg6zUkZv8iFNWlFQvzqwaE1HAWBW7f+p4Y7PUtNxLzDNnnTlV/aF2arCIZQu3xpriLaiDAMJfn0
eGdD7BCAshzqvHOk1aeP4r+ETX+nD3r73uTjEt6n/c5ZgGGQboph0ntb9mIhUZQXZI86aMeXt+yh
lhC+XI0PuMFMwfZMl0MxqZbYgW96m7AvD/UWxW9rRUZsQxpB2OABE0SVEoxLB4D/jUDy4mouOuZz
qs+GQ8LbwZkBnXnQxkgR2lVb/JU3IPDjcoWfCioGp4beuKOtAmkhQBTJDjSHLTPO0eJX36FkIxrU
yjXpQYaOvS0dbqYnIyNQ0L20FEGTeXoCLEgWyQ81FkbSq9JsqIWsQ0jFe1oPaxBYvmWrgIvGAl6g
kgEemInHex1YuBbLr04TdAFYs29bPGtJQ9oWG8YCigeDQTXTgpyjthUNa66M9kEnXg4pt3cNhqTV
+Kx6SMLfr8RLr85IHebQwmQfpEkThMggewY1+Zq2YDpNjW4Li7R1mP+MXsFNyYaDMo5LpyyzltMw
D++9Y3wavQvLWF17GhPd8POQ2c78CFOy/au3xQDAc4Bpjl/SyiRcubpmjK7BePeil092GEQp49yI
6HdWYeFeOU/HuETkrjlnFnVCh4Tf6Z9mRNT8sWrQIAADijbHIPPIBGZ5bxnwZa8BqxHKAQbBpKWg
xx8vOAm7HqY69RluBciFuPtcTVHMx/lU83YOObCIctBlKRZLGKawR2f+tw6QS/ZLaz8N8HUybLgt
LkUDUEc6tMJX75HsWm5rCnuMtvu2X3WYbwxJ7AKoTgkP8bPqzy56BrtIHPLSOSZ3WOVNl/ATdrh+
qkrDArmnGl4lQVcPH93UB5uCGMESMcze2fp1uuHS6JoIBduSttQc9mmypD+24ZKA1Zw6OJlhVwm/
5ka30a3aWfT0CitB9+eIKYIN4lH/YXwzMw/VyvK253OJ49XNWoAw3hCeS3KhT/9kemPcxhDchPyT
1KVDE8g+vnpfE89jeq4x/ep2Qk3aUtwsltwzMKhc6hYZJZurEOF/det0EKuESdjpvqZHrNKdCB0G
3ZVFosoApAElMdgxfvIaaAxt1SEt5z2lH8QUSTbRjRZAKW28ujKyt/Gr+/45Y6YM98yQp5ybL5JG
A3WK/eAB7if0oQN2KDddBY2ooviS0ZPMNKhIXtTWo78jxv7sP3m9mJhbP/Nbbh3WGirxISBGUBIW
kEAzgYpPMeVQWGY2ceEdXIMPOIcdd4cX+Pqh55jBVO8pC+1kThpevWIo07HC9uGx6W6+Wpf4+pkA
/RHlMFdVdB9pfSf/GOxiCThWqElsbuZaf5NWopO0rE0SrFYrd2viSckXN+MmylBnD4cdtVgdqVBq
Ylp/a27WHuFddyybhcgJVnaV4SYLixaMCL9nj8n1z/KAqENez0QRmorOqAF8VVzHR5Jk83NVX+55
T9hxLqzdqJzh7F20IDmNsFgdLo925HnVuv1cuyaR24IRcg1XQY98BPvS4dYZMKcz3n4qskDAiiHp
hZVPAs5m74VzJkUUvUVsJ2ATp2mforZd3ZKU1geZV2c+MZJYpxln+jQ7UMNg1HK/PjhFx5U8aDO4
+BKsTL3j7A732N6k1iFKuT4pYmXW2lmrPFPjpN5pP1AFE4BUlEtQvD84p+BpsDtpy3y78wbKjFdb
bFr1Nkqz8Dr/Cmiastct6xRxceMLF2buVk/GzOtatx6imN16cOE/L36DvNVGA5MWSGs7McAhK2Yz
SHuNfup56zUzZwdb72Zu6mA2qbf1EKfnEhMCbrXVnBjjRSOf48Yve3ELVgswJgVeHafDZuBlNLyY
1aRp71fEW8mWN0it2YO6V6vHNapRzPTqcITo4oEXc7ZP/lpwVGq1+KKbK6jHqhSe/N3q5B+j0uOE
xAUgWP8wS7muk18paRB7UEnFloqmpJU+rrjUyWmWTurzdLIMdm6FXcDjfMwe/iPqJJWt+VjxnQE1
gBfQDLsQugpxtP/wAW24Q9QhHTUXNeGugXN9t1CNRM1TN69GrKXb7F78ZnDzOw4ioh0n0VZ9wYN6
+LnHByTtgOjPQSLAzSedlrlztXF28ZLDAitOqmgenLdWv9N/RESKVkIH1aCSFL3SB+9np1f9K7vR
oFwgi7nSuR1rXyZY+4HhLUf1GDIjy6TpAw/yYyVNJe1fpfeOjd62WxuZ+7+jT9La6gnA2nZBaWgl
olpIWYeWqix4kaZp5FrOhM5/gnI5RaR6uB+34lZcC8VaXfZoo7iixE4nQLcTq4ok3fYbMlM18hAE
dH2JUhhVvl1n4JLUqSGNcX509Doo93jcipdj07cRsJl1GVeZRx7t5sgPUN8ozQ2bhfQOFETYsHRN
qMCVwwZqC/URPC9GmZEjPoAJ8w1BOn+gQ/dC4tVcImBbR+34QPR8JkpPnWxx7SFvEGLEWPPdKGVY
7wVV0m2POpBUah9sz9xi1/AQg+U8n9w4A2yaoEFK0MAx573cE6XtAk7ZIlPgyfG+jVU5K/icqn9+
4cdJgLCRWCRC/h1WgidOYEOfIaIQur5lcIvIApxk50pIF1IbVzPWgvCa6mrHZxfWKQYQ7KWOVqox
A1PAdt29K9/JJ2c2U4P03D73Co8t7ty9L0YBENSnfo2FvLJyTwog5BIHmFr8UOGlTofNhj5tRAAT
P+IjAVbuIdHKWvBE+of1dWNEu6qZkwstqR1fGQ5ziJ6DFxYCUYi3Oor9kulX6R9y+hZyTvhYlCLI
JqwiJGMZPjAh+1WF2Klt7egrUQ56ifkYanDnxcltzHTDDGPLh49RGVR51FRK7RadlcQ5Pp02Tslx
LCCVvPmEw8k0ukVSw+88cPK6sSoO4Jpc+3yqhQBvag3GcKJL90pDIqlL1V00fMN+BOfk0d2dzHtf
YcYtiK+9I1kYfBYyfrWddmi0exEuUcdg9INXociKGBSWmKRgyvRC3OSRD7z2c85b3XqMr/2r+Yk0
nAPofu6fw9dvOT4hOeu2p8d5lc2q0lNABIgPYmdzEJWpHdzxEt2yNnQfVGWko/7Amb77xDawcBaN
7u675X+R5ZnnsP1zDp/9ql8gS/wIv0alh3oaxOxviqSUVcnAt9QZn0lBnwkRZRp99UoSM8h7CIiw
lCYUeLv0lwFRKx+dsZiPLr0d0MpgdZAqwKM+Di5j1gkvW/orQIoH+y+eUlAmkEfQ2cn8e3Kjx8Pd
r4HDw8eo4ZM7Owcy8/okJ5d90GqBo9xuHrN2txnsKMlWg11XU+OVm5AO9K9Wa3YenmHJjPLw2qtG
HfD40j/FWThAk5t/FBMFHys569WLUi17fGhE7wn1UxLwMPeMfmWyNDcFhwanQ+mT8nLQIjEqu+Cs
4d1DdTofvi54dWJw74J08cs8xXnYIuurcn8K04EHFBYfZ3EzLMJj3FixepieKKbUwfEoUJ6EUsC5
uhF9sib0YkTbMHuh/ixwqj/YOnUbeANN6AEmAm8v41xYvYY5bZFUA6ZQjUdJCDgm16Qf6dVROOLE
YhMiw88X1CviQiDzeXPgqGXDLCyZVzuWHDvfMKnygZtg0DnsHFIq9D14HNjt1AJ2eRKUrZ7eYyQA
4Mg5ykPQBBKlKmmniM0JK+dTP7aLsFhg2XCoO9757ah4Ydh8CqHZiZdm7Munx8MMW/w6Ur+iso3u
NqFPP/j+LvyWiQHSORQ9rDBXFKmXnmLKw/wyOA6EA7TcalfQABuOSMvwga2UOB7GpX0Lin47fCxp
nVDzBO13PFyMHLfxstYvPFEbtIX3poTvauH4FOgLU6m1qZOClBvMSWnyy1aFcVH0pY1RJ/euAXKB
rmDJpa29BEIBTcLRLtRDAmSmpqwrVAEd3yppIuptZPc1K0vSBBE53hgtPKd9+ARxnW/K2xQrq99M
ZyUvOzFjbulREOMfDvcsaXwIWozOkKoe/R2SzOPrPuV1f411nZsjsXLc7yep65X734/V2XGB3U0n
Bj185LSa1UTi3eKylIhHPMc/9RgKI8yzzyTB9A/tvoZZ65Xxaf2kJaXm0aNy6l66bYhNTHJth1rQ
hrsMxRXoIuhIParafXqvIIvKoONmTu40N0V4iRv+ARpAFuZD8DK8aTHMCFOPxPD0+Xl52IiKYU7m
Kphu7/KQ/WKzjzMCYMTskTFAWx2sZEKxrT1oz9sDlNof/nZDIMHQd0XYkJgYrsz3QMIn2aZJnrQ1
L1+Kh0hheVGAfitP5fMrasvB4VkK/v3wGwWhTNbLemwF5FYpE/LjW1IcjtLSVshMEMbR0lxTRObB
Mx3ipijt1eELE0BdfBjlx5sqSk1KjLhhFKcVCx9XwDz814p6DAGlg3f12rQYdBBMb/RJvI1+y2mP
CYFwSWvce6R/VAlcpUn+/q0DczdtorTf2uBr0LQpnxOsSygbdXdkEVACRrgGla3RxAHpfllww2gi
YDEUpZDs4JX7YpKwpBxECdzKQ28duWVKNZl1JIQ++TWUBaqJOtma1Gbeg2Y3h1EEhhVf3UavZDqU
Qt0qsdeV8dl3VxB3iUp3M35+/nX+3gbN0YW4TNrJj89ckuX3nk34e+rf+ugJIIS3939qNEOoyUtS
t0j2KMX/yI9IWfY2hfj+yYQrntQHaS93kArYczgJq15OG6a85kF1PP15+nk5T/jTffWSq/whJIO8
6Kbv2xSkELGrDLcDKnP7foHgXme4/5EzhdlPcYVedghSjz/NsgXgh66wyLqv8MF0b2JR/6tqSo3h
EcLYB8sHGKRYoCxFX62h/qabpUN+xOIMryzIa/jg3Zkd/zZ5u8vfctSGKei+rBsfeXdrdxNKua5q
cLYd/nqj7Kr/QtaeB9G0lz7Vip8fxPQEAcCuIQ+qUrxRaUI9KxJfV/tbBVIcFox/01ZHVr/z4ZFO
LpYDe+tTnOtDHBOmuYzxkHy9ESiB4M9LGHSP+LQ075SO7U32TBOd6iuaDNKNVqGPRgR0qWMhdioo
r9grfHlrqafPne5gAJbzYCcpb1QS0SJL+peW6vQlbBMm8pH5Ue4gNWBDfzIQSqGuMrw1ZENuTGP9
SEv4yI/a8JrpeHWyqKz7aPB9lvhbEgPsLJZeJeuZYnw0FqZNSXCDnXra+nfwVY1e//cuKE6TjlUB
bnH8zmV6hErOn+IR8tEXLoP2Gv52d7W4SbxYcUjbyjD1qjXnfUDlEmBYwXWF0jlKFSZXJqF9rjfW
ztArNRhgTZk861Ku+ggIzWAQsOWeNuORx42wQTeTtrOmG0sl/42qjABioOP+j54DnYqIS3AKrFs/
VTlTJU/KYjBiaMOevrv3QCMGwIyphFXhvgP5mZU6hbG+QOenXRkCK5Oy6nNuzmADpoYJxXByxukx
XXMOWN8PX1IyNiIab2Fx9Oez4IXKqQBM4i6cHsW2fzzkH2nN0TYEjgavDywNvi+9CtL6kV6AGkZp
qYDaxw/ltHpCBhJ+hcy/rlU6jnRp/e38nZ8OijGwd0wFz2sBD2DsWEnAAcLZAvSb80a3bh8Wo1sZ
aHg5Ss30ByEqAANYol4HMZMH0iwcNaMvMCrkNqwKYyPPLnV31kpSblpNsExCdzqsLQWVT+/kZuBw
IkSAo/BFVuOSJimNmUGDSLHusugrKg4UFq6EprDPGF4uaFpCrnWKSi+3QHRBHbY0PRPMwhQAWX4q
jxgIvWq4eOgv5wolxei6BGpazV0MVsqvM8EcQbESYxdH4RF8gpxCEXH2I0gQpGTCYXBV+D29zvD/
gUOkPZ/k7zkBxYW4R9sSNaTUObqfITif/yNPrKpi5UAUcHNQ9oB3JYr+JI2E8kRmePz4LHlXKRfj
2FfghU4O1rN3GS0BKpwO8bvRHQ7KgU8nUnOf5BuSOU/DeKX4YREnGTcgnBasitfxf2RaqOMeQTIF
e7FwH9ztRndCfBiV/h6nA3ORYMcTneGFsUiHuBdc7c5W9emfo9V9l8SPB5IOBUYV5a8klqjX4Irl
E/GMH0Oid/pXeSKCjGGeEP7JWS1B/F5+4REMgD4EDz4MmGoOLGJtN5Jvz3qAJT08MP9lFTx2VogF
09ocwa8JJt3mjyiQWtUd2wb24yebUjkk5mS0wObJgeYEHMlyQPKs2EHjSJbjrXfxT9HXnIm1fDHr
EDunuS1Yv48rbnaFcJNLEV8ofaaq6J4Kn/SFe9YKPwbCNdmYfP7BZkeST3xKEru49I0oNT/oJ08t
o0iySB5+IMu4Ndl7LnY0QYcI14ZjP4AdsCJcHxValu3m39CT9EGSrPegwxAZxQ3gJABdsJwOkWLt
Tl+bP2ObSeuRUhqbpWCJXgjhK9GXnc6s0lvnpDEpZb743OT4aKvtMCpLdvDZGo/LQMfqymULiWZC
i6ARxbqPSHjDC7TkKAtEKsZmY6fuR+BoxFctujbYEXzQRgGX0kMCA1YGvAjci2AqJRbr8KiEWmw3
FW3biAAQ8GHHbqwkmx05GKkPK0kd57O/lJWpt16htjhJV2vMrB0wSTawkDJOe7gli0lDVoufKX0K
rm4pLJSaZj48AJg2rYy9rXfSB/ILpJWRPSRAHL679wTwcRkkpBsFi+W269RoufbcFxwJMEhhhKcu
VEfZWIUXCzBTcqvV0MOn+SUCf/5gbjyZgQxwg+QMxGi9mc26tzaDIxwzqZrfFP5gcpbMvqbCTYSf
slPq1iXoQBWm+O2Kr4i4JvAU5XgqDoDl+wF1zqLfosiPdDYJ6Jf1ufoWN8JO5AFWrJJotV9M0uGd
ApwKtTxhtlB4Z2jCqDGDdAbQQTIaHam4ps4Lq8QJHj44UsTB4LzcpLvfAYFBrTqMWmTVzkkV63/R
O385g/dlTas9uMzqiGfPs14HAIHUChSFDTeTX5DEMd2zUIDWL+v6DXpXXVQXN1hSO0bTPMLj3+l/
2hS+dek3ei96GehmuDrXNUQYfnBJiNIFhw3qc2wAHDvI0qQLoJG3maGeT/uLrujV/tAjDQakTe7U
+8cn/ytuOLsZFK/d7DXcggP0Gdp7pPy67LYmW5CXeYuuTGPBYIlzx7yiV4QiGGGqET7d1qK12PKD
BN79jarpGecq7UEmyycZuwITQUJyml0kvsVHGP2CviICOLowsvHd3k3L8IsSCPEg84gQdFrXx2V/
i0VhBhUZCtlx6T97rchg+FF8z8xiwXqWFM5AsZsBt8XZecH7RuUToFTUl4rTSfjCe6sBg0r03zJm
OgkIGYQyjrFyWBlwCgj2fXIgA9OJ/QfgwRywx0JuABz8SkI+xelkcIUyoY8WLE+WQjslE+jp5pSG
eleinW+rN2bH0EsL5xF8Xrg2c4642wsEwfpAGVY2oYqyDLinI5eLoZHfOeBB5BEzXlasZZngVbKv
blFtfosuEeGhUic7oTIB/gzG0Re4qUPc+rzF+IylFlH16azOxJvY9B25ITsPlKHO171fVYwKz3NI
AjeRm9ENy8GVGAc5YB1/WW2FndX+yf9nExtsJN01+CmPgZfpWglglV4dIu8WZhh0rrePLeGQ8wE6
UJoZovvhPvhF+PjictHN5QM2cvjtT4AFo0H5l/wljW+cSV3/l7WiSERYDT3miZgm5TA28QsMWFYX
hRBWHRuGy8PpqeSD+QVOInKADA5fQ3BrBSYmoM2Q0IdbVA3sxcKz6shF4kCFN7BvTpHBMjLPij3l
q1jzz/jIlapGBOpBeQrwSQxLwh5Pnt/VZPsS2FJi+PBTQYbYQhSZG+wpbKVOct1Bgh8DL6RfV0BR
C4zh5ScgacKFOxQ5HuEdZTYh9AfSkRs+rAt2xS7J4IRk+BwMuAkiQ1XelsCDSlbQlIF+qDrj/DSg
GQyPsqFKaB0ADxhF/E7jwIeuRIAjuEKIE6yJ4O5pTTvmiRrjw6bn4oFgNKMDng7bV6V2CeNIMUPI
JPX3M+gt0tK4YUlkKAhII4qKGNvFg3BQjAdaJDwV6A4jxR2cohHkFUHduE+YL8RRJb4EOg32GYtJ
JP3BMD9ub2yAlbEwzh26K1VtFeV4+x7bmDBGy8VmYcOK8j9WCKZWF8lWwpLxH8Gi9wJvPOv/AeUo
HJK/s8nBhuohayGQuAPscqGdRFM0vghPISaI6KCpJJJ2inogWjyiBWFgBHODa0BTBB+pMEZ2QVFj
Cg2XWiiAcUmJEgcSM16GGiT4OMfhRpiTkQ8xvJyDCIqqpKfN3mGDCg7c+tokAs94d4Z4XII2/LP8
R3AcM0SFzMFJg9RhwPzdUSisD+RIxGplIt35g2DoXGEj3AzpQ9mpw+g4glfw8ed1jlAQjOFxrLQL
d7Y3aNG3xNhZtjHEVkBPlcG3kwbGeNvjxiwKWOCjEOaoBVLjsySjR554C7vKQKCCnm1yRhV2I21C
GQLljORJhEjUMtEiZYmYJShaGCfaV3Vl29so9siI/HTIFbzL5+hygwQ8GUwJpsPL/HpCtMoFHSms
xSQoserwBrk1hkgXveDAYkptni2FXkItoN87OmdQtNBpU3uq9MSlWFIgT1YNgGzPfj0pUYr6iI75
D7RmAHWAEZlmHlyYcWMZA7U7XiMJatGLmuw9tBbQ0JjlKwR/0aSSuuque3G/kid+xDHozpQmFL3f
aDKph7Xivr3htJipgR2FNWfa9BD0VBMJcy3prdLARvFWJFmndltppCHXsrmHEd0TMIROHEupAded
scwvVhIO80Ez3Il2/oFq7B6tiCIkIrrPQdmGwpJz9rrsEFkVNufGO5XYnwZiOnWqbhgkt7dSwNfk
Z8RHeoPDSvx1xzgRhrC43+1QAsQCZyH8wMgAzyzdJcNJrhgWqtHcCz1biHJWNQIA6gidosi3S/cV
wWCfdzPVwstTmbLcdKr5Lfu3QEKGW6THWlq1lY9uTHQNJeWLlAzn7cWsDzgyrrBfDXQ5dUkYwWXR
2uF6dAmaJkOtxtmNNX9GaWMHu5lFVE4eo+bnyIk+YbivK1C3spDaTxrhJ8hPMGTfFZTM7GZYo8DT
cFcovXDw9Z7GujIqWbm+VJi5W2s5PAUtpNCu5n0qYLr6XXUVKLa9G21SLffdhxYHMv+dkU9LGfiA
PA/Yik2gWOW9RZVQ3WiFlbUNqlaKq/kCj01x/jgXmWGlK3rCVTysYuIx5sqjWWlQI1Ti6wDejoEe
Z/3DGGQaIhGwNvS0oEVoqrS65F8X1qrqrtTVtfXhs3V3DPuk+6y0n1PZtDI4gn0kyuI7fLgspYoM
SjRqL66uwgfB8nS2hA/9IwwxarPW+Uef/xqT8AK+h/u5oAAiZtZUDBFlWYbf8KlTHuwjzutfCjmG
wTLau6/oTIkBLiVpF/zLuEKNekIYDP9CoKn2Nf1noeFTOWz49x6tJ5n1Ih6ouedFy6/MarQppGDm
vVv8+m1voHPiweKym7ft+t+1CZeNLYKNp/rwjSxxjKc5sZiUSsN8clkpTDjNdl9mlU3fbySEl7/X
V1hrWEtahbxTfH8GpzamZTmQF4ZbUmMe6uZJa7QCvKJudy7ER8DE8mTODRlBiEZkS9CyAqrE3a/f
L3A/eriQUbpar6VVLolXO/3LDH7HF/6yn/c+jJUM2z6kkHTaUW6CDZupvNUzurs1BU7LgLHld0q3
DL4K69g2c9i8IXNYe9VVDsup5ebOs7Cen5eDB0DOfTrnySOu/dQp/eY07faoeQ2eiwpB3e8W6lhd
LYW5cxkUyWt8Gex/b+NLoKYf6gffzLRhC5You3Xoe3g0nCtqSam1r9NXuEMSdH2fPiGkJ4fBYQA1
aH0voge4F1N3gTd3tsGQM7Knc6/Z6bcp0rxpdfMeO/sUHMftP9X4705l3aCzhFI7zlhuNetnP9vk
Ejynle+v6W2cQ016QbBUEUdpJzG9O8gmVXhbKucW/cqaK+L4dve/vAJKQ9UcnOgt6CBBRCtyeA3y
QSNElhWUtb+d0xri1L8BmOlSbjCaTgPrAJunSwgZ7Xg5MtDKwpdDjUY29W/JIfyuonV6oVX3i8be
FeJQ9FTFBVqmxuIQEctBrK9AkQANAB5HtlYYALtk69+n99KhZGozQisUdIWhCQ165tl0N79p12Io
/e9BHd5eOqEP22tdJVLT/G3/thIc2W22HLxmu9FBlc0b/L90eBxRlT9SHD2HhQmT9ElP8PvTt04X
BTaFZEnhyeSpgbMzJbu5CAtxDn15RbLEjFdACAiAAoXkeBN4QV36PgTsw/0HnM/QjPlprrmdn7fb
GWZj8P7DzzIWc/5JUx2hCqzKt9mCPtzf9cmj+C6NE/e7RVsF4kQcWUgrZIwj+ip6VChCMq/9tCu6
35sRsWe45N+GVsxAmQe16Mcfb1ql0V494/z1RosFKHIaGN58Lm4/T8WD5D87gR0D4SMY0kQNomHS
ETDKuygNt/ljO17G24HxJyyzShGD0UIiLkrkC7EvQPlJITkD6ug4UQQ3r8EZXULDYwKkGmNgDISn
KVe6HT8YpQcBzztSozh3m9TjYCCblWkNAEjIv/Lm2qhgXwCdM0EXKJunRv2o5QzIa/9UkqnHjCP2
0U1y4CHV7bKvAYkd6wVX6TgjY50057DZKEZF5AN++xdKJ9nQNqiNG85+pl6K3ezLMDeXGRiGBT0J
24P1EaWKaGYjfpAwTHIVaEfppkkoV8PMCKHiggo6IBRSqYZB2cuDCbYdWEwF/dMIw/nchHLdpZ2j
6wGLDWZedw2gBTmc4JbMris/Qcv1FIw5c0dDRtVlTKvbJvH4H8pExdBZtNtWjYAuwNw7Lf80Onu7
EYVudpWqE1SnsT5igNdh12PxCEgEXV5NCCogkWRENOBBByaR4Hg41S7q105JlfgywLqQTm7R+9r2
qA9GuYrGBCgYpqXH+bZvlA4gkk4yoAY4MzTC9SDAAoII8OhA1GrQSDZfjtvBsbTTyQUTTUEfoBtU
fnidFF62oMnAAHUiiI6VvQqCy33GWGvauXf2tkOyT/uOZ6WmLsGxASx/9+Ryml0iiRqBPh5JpwfK
GbhFg+daUrzY9o7RfnVD0XMAZtZPJ42Ts+caH4zf/LRo15zX6LUj17jyrrAV0LwfgOHglmxD7FXl
yWA3ePcWnYdXROBwI0C6oH6VhLnT/eVYFHWeO52Lp5GhHgc4CYruANR5iFEJEaHoHUa7zNrHxfCU
WVBYcLpxDUmKhWDXnUV8uCSphqUDr6U1uYUAjYqPU2pbeLNP8gsRBIezjYDV7ZSs619Fm3hKOYp4
oQRF0MhEIBAyDkLONqjC+TwN8Ff2c9KKsD3OeQgp5DCH9wKjJsvNCrU/inIBcVKHfDH1BfhS3afz
H5Acq0nFXe3uA5YaEFyFX0rOUKkhP/T/oSRAJ9zFMsz/5UtllzfCITFvTVyDAy2KWV8B4dK7wQtV
C//B3S6MqAjPV3OPG6ZuIAAGhtX17R0ABgSg56xZpwo5m2iE/mv26wOTexwVQ7WzlF/mZfRcdNrm
A65IlTV547yYiYi9xy1iF+01iOnNbs+zIfCF0C/KPYPL6oDKB7DQDBJnAPGr8vNqWdf5YdZE6mDP
Kdm7J6CQLz4vdS6jO/ig8pvmoDY/0kmb9ngbUHBwXDZmi2LLim21qBN9gLS2zYJ2lwqLD70mIozY
UYvEMBjAqjemZxXuLqbpdsKdEkooXqQ1ZnRgPZmGPoKHzipURS3/BAzb4c0/rGq/kJ3AZ4T9tKxG
D+zvQey5KAmKtr1l9+Q/AZRW9UETN0zFX0g2jJ4B89/hloto8SnTkVVho4DjE6C/npFwZWzegei1
RQ94eJL2qP73sx6gJr+Do7EAoVjue+BDgiHmwqYQNfOPkWYiOETRDjVKRsnSNXbw6dAzNxDY2K2y
Kw+GD56nh7G2J/RH0HoOrs8svu7lewmQkCYAU3TDEDWHJfz77YK+INmP+snNgS5ODvajBBxhST/A
Hrak0yfII67rWNBy64OaYdZ/L+S0EDNpWG70wXUuM4bLj5ZBOhQhIlEVlr7WYIdqVE+9grN6eHhI
sk9EK6O7amBjPsADpZFWAutXZisnXqA+QYEDGEuBKGgdho8/wMp+bzOhgsBMAIUQYYmioximc6Qt
2ruDi6gwhAm0OlEHvEb0RCB7knDAJyougEBACaW31NNg8fG08Jops4Mh72VTWC5hykQcQMqf8sqq
xnA9ninVAj6T0zGholR++g9It0eYUzwWRUoy96Z9mMnJpNZ9Tv8itB1BWoavHiCND1Xcf+Z0CvWB
5/SLvW+YvcVYRVG4qd5gnSgSWSh1WHDGyeRVExEkQsvXFhgbXxNmIbxavhLCmNeM8ggh1o4E9jMf
XpV5BgfANxA8YrJ+ylPpvyJ3Rh8roUsn3A8Wt+DxUDpibuQMKVbLzo1FgGcLuyQ6oC6fIiVwWCci
e4BTmoKrKG9RNk2L+/gLltFKVDncERe34aBgLjGaMrpOutCF79wDrlBlF/FmsOsRxvdKJbzKWWvN
GlH8BCl9TmToQavohOQ84nIm+5iKDcOPYYeQhswU9d+9lt/etDA2ROluw++QmD/gNeIoYAZwybuB
klngsQW5wAm+pAFFK4sO88NcI1xRpEDRjBlqzLHV4CItfmEu6vC6aEsEpkAX7P8JtL5Y/UsW6hbk
/U4ssm3T6fyiGYnA3KwyR5vi1LROmw492wX5OFI0MBc2R9SIt3E2Qg2N+TM1HzGK2YVJjue4ObsN
73H/whcKon8VL53fgxNUB/RXAyntoxFlpzENJEi31SSIj44cQlsf0YV9E0GFpdVCxeoL4QDkolKB
Kgj8VkmC4yqCEcZ4+4cGcLiDUvz4vkgvpvytXaw7iIlm8kpmGy1MyuIPr/HplFZzRwUuS9sveaj0
XCBSYEtyEOk+UPU8QqAbIWL6kiWP263T4/U1NcilF8w3nR3td++aAJ8T21DXLsJnck1gbUKvuoxB
Tfj16KKWo44IoQcXVaoUiDet2y/sfzbRpkPq+OkvALuEwT0iKsk2Z45wGbxJ0m4Dg61C8NOg7tOI
SLe9YAGqgjw+E3c2/+TAOwiDadRmB4m5Jjr4D4xxBWgJXTiJQtNC1bBfc2CVLs2aF7TbW2jvoMvb
iKXi+4T6Bbk6ndKyCogTGrExgr8qXfTHNwI6GkAlKElnVnrBKPOg9gvBNmz2UDp3bztbnVcoD9sC
KpfTGp0lNbL0L+fZXzTD6zTtMznuaUPoLswmMsTV7xy5leMYOJgJqyegIIpqWiKV0zRQtW6JXfqA
t8QyVLsddzlVFHbCFebgBa0VpVhHqDw1TyCPfFibdNw7qU2ffiKiigYJ589z2karaEwy2mQCwR+I
vrelaytNttATW+av8JYbXarCRlP6WfAIGvpKeb60F+r3OiDyktLBf3JpIgXYF8tsPMaXml9UJEM4
zxfihHNPsHuLgygbIMOLR+XJyuk9ZuPxFaTNJc1CiusdqwO84VV6pCbBR+9B2ZeGu1xh3dBMRJXa
SLK6rdAfEOA9b4+N/qcx1OgfZ2qp+Neite44BAUH2BEMOJyNEXyg0fXETiTe4T3OUNHIP/CQJhqH
+/6V6VTI1D4sFouiqvWEv1F1nvPB5W2rPr5xv7M/ySdtpyjUxFfmk6ybw8/QYKo0hJl9ary0tU9w
qt1ayNBhF0EoRu16PK+/W87MPKj2/Lb73aV2A6NZBqslgsudj6Bd6laBPqMm1VjGzEwkZIMgB0e5
ARzFwJq9c6UQOa8zE8U9fu/QaJgcII4E9DRjjC9gU/W3uf8lUjv9Fsh9Tw1yhflbTcMB0ka4AdcA
3Dth3lYXhP9c8O4Khhax3LbkLMCFLrTZEXC/F+8+6cXgHFXn1/A9pI1g2JZaWLLr8b3fCk4NgYDF
ad3kYtaH7nbakuR3DeWp9f3PgMjNbses0PzYBqiD6nm3tsnpQTNi+X3pNsMKlCzqAgB9VeLg6hiJ
YvwBLHYvi1Ka0Ug6kq+/HFwNE83SQrQHUWb8D/gfSi3o3Ylrw9Quu7W5MFQNTBkha0JbCNAgAwCc
TOxjYvN2ygxj97LnAtA7f4bN4fWPadj051/sM2w8NXqCvf501pyCJkUH72v67G9BMSurw/oyr8xI
OV4kCyq3s0ZlPcgWdwLCFztYic1ZFA61ORTDGso+vbrziE/uFcoLHpnUAwZnz/iiTljurdreSXtE
RxB3SoQ0B6QdTZKuSt0TR4DG45CIk2E71ErePd7Ey1FrQ7OUTXuBocKZ/bCKHcrW7Ofo3stD/VxO
0EpVhCouNfLK9MAhqs8BQbYT8Sf+McRS0SJooGhTJkRE+Fckz4ZTI/tS59NybJCFAcKp5DBu04p0
nTd/U4Lpui3k4PgnLmF1sfSv7nPA2KRZCj9GebhiJRVDMu82awakwpQzFBcpEdLhxqsSYqaOwWlT
319pkkBBZMBSQH/hwebgXOZGL2kTliBCRNa+nVwo8NTnn2YeSivEOZQOQXRI3RJvNmAkAfn/vzBN
xSxVNI6zS0T9Yw1rZOmuZ9RDYL9RRiZgUTlF8TRRkHCAhOZTM0lIyMdjDRFVAgY7CAtJ44BMEkkh
LTfj8Zh8m1PhBx2Sbj4HloFCVn1TJUOCFXKQgqKP8GVaMXhs43hMrUiBzw5nRLhIIs/Fw/2hDz0h
YvQoBsEj5/NUTyaKpqItnsKHDMWWMla0hjgEeQrzkkTpNcyRT/mb/4y4YF4tfACzZaXDMkqSYL0J
koSixX80ndlW6toWRb+I1hQpX0NCCBDq+sUGKJWiILoFv/72Hu653rO32wKSlbVmOcaYgyM7gNSZ
xg978u1VEhUXDGTNQNhbtzsLdosntoP85CPIWt1JqfeN1s22n/xbiQ+m9wNyhXWFPFWBPmXX40kq
ljzYCo8hRx/Zfz2TEbLudomICzG6p5VYym0sr229vtRRca2jp/gVoQKBuiKI0ks4PW2ATrTRoMak
l9OfWTmFIkcn7bu51ibvEaIQ3Cg+CCxKm9IyLwkcCoQyZV+KOj8Z6Or4Ct7gc0wkABmwQKWu8iuq
AyH6oTEli8HuBC6E9LkLQzGEB0fz7gWQE5dsUcgE6JzazASHDfCZ4wPmizRlXQiBhoKKBlJE289q
oA/bn7PmIYyaBMcftW1+aon7uQav9OUEWO5BHx2onXEbtAl5OV+R/waLWetl8tKatSCgd7vsWw5l
QKWGC+NiwAc9Tu0ymlQcawAh5ckVftl7uRp7kYSClp3XQdJNv5wyA3cweB2U2gMuBTyHyByBrNhS
mOGWvzxEWyAkOB4eFE3HMuwK6+6PHHj62HSygYGQLpbaH40efX9xr3ywB3Lkw/clAYBW4x4gjz7X
n9IfxJWbQlJoR6asEEUytwi/+cRZpX7kOtsmK3fY8ORntddXOg5ZI5Iv5KIyeI87WF2YlW8oAVAa
cLnjEytz3Pw5Vx5E91RIkk1/akWdB863n/uB0eD3uXWWvUjcwE1QmSkl8Du9IHfi+9Q/38Y58lDe
yffyz0ICxXNN9bY9RQrhq8H1ce+9HqeIM549lcxIbD1rq5GrG1yhjmIqS1iD/Rh+HNXfNcWJQIgt
d9+Lp+igtDO08wUkdYHcan1/9j1as2Clmxgl6opNv0OwFUznGbo9I9cdOgDCA/C0zA4/MFEMRZU5
AFkAMd+REPTsV3vz9rzcvDKEIV9HpYf/GPIYvo0AOiPcbm33wiUAz+8g484M9H/LU4ayhb9HVAni
2zdUOsa//cHH2mfCp0Ch/yLgtNSX+f3fcF4JPuDiOprgnCwf2ktgtc4Tfw6aANy/alwm3raXi+0V
iF19RgOmXU3nvm4TcTSm1aMOy8s6Xp26aRR9JoqcChiPIlSSCBMQ66oEzQ4/cAO8PWw2+fllZ/wR
MczEmeo3NC78zjijjD/R+eww7mYdt5nQjoIb0t6M7KG+io5ShhUnhJP+ChLd4rdPM5qj1YrqkQPL
mxF0SljG0VNtOecTa9Eoxtbb/k41rgTrabkWM/Cm0xkPh0N0/Q9ovWy4LOac77iM/gYJ6UaN1v1P
WJsveRAItcr7Z62g9XOv82kMavGVC4wilHHpOte8J+Vsz4kw/+zRqN0z7WHnTPwFa4OSB4jOwoGV
/wpYTtafsRG5JuvQZBWv0Txfn7eDGKBhHAfeP/PbUaBvjJudpc9g36uAdeehdZbvjJFjBRnrNmTK
KVe/LDfhE9gImM/bOPjeFE2eZjRkRsxwWGuyLFxPpzZustTRZkMmpFoUK/ARDfsb1KaQKGZOq8Mz
mA+J3C5Lv2k0fMDNWnPorBnkpRFZZOpTrYjkPB99fn2JQhBOutdrTzuI0CFSQOPgI6IGl2H1h5AK
alu4VD1nz4bIJPI4UWoeDsfLZdMH5Ma3MST3Qc2APLrEaFoibuu1ntCjuAUv/ZefWtgPXeho7vhb
MfYMbwgFbPsx/WOgxrndnq7/sdicWGIM7GpjZKs1tRNrVYhGFdadfiDEuO6iDjGLAd75uIJSCFRZ
oCGia1TSAIbC/6EUtmZp2u3WR8kID32a8neXYj6lGEU14EIFMzSJEAUJZzT/0/poQCUPE994JTiK
sCZaSH2JaY8gmy4Of5d5pAGU8B6mVHQLlnyAGQPUKmZLLwXWNkniOMZwlQR88P+pdHOR+3w6CAaQ
kV8xTnY6dDjfxEv0f5oAl3LplP1TCeP4Hd2YGtshnpYCWDYOx72hS+apvmW24m3kdix6TtGAYWQh
pmk5LrWu6UGIvYD15Zj9CaCCKQEbqDU8Dx5Cpx3FGFGSrjiO2lGtwznYh41hc7zs1GpDxyYwp1rE
e2Z0eD5WnqTiGKjRAnodDNbgR/lZ2GD9RoNX5DqngxjDjHvFyHIj7Q4GZjMU9NDntbGb7bgdD7hd
jgfaXMMhjHwyKgYbjpHaYoIJ1kbdL3eV1JoTUtfrHoFTlweXDIKYUzhgGmznIgM0gyp/Rf9/I1gl
3DHgr/mcoZMcIsv+7el8iiV24SQA8E2MVNQ5JoyInEnBX1LMgDl9p0dkQtV/6GZFzWFtw2o1GsMa
k4mXmo4DL62tbiM3908zP1Xia47i5n2ROhF4PkZClpDpHDPBZtyU2YBeei2bX8xdnmhLcYneJBfK
OmNNkejMN5jXi8oIAyEBfw7wiV+NH/Lq5Okx+ps+ky9QW/5oBffNiHeXyYL/DxIAs9k+YptFrCju
m9COhddrIfR26Bw6d5bK1d9omj2jO0Y8J5+9nD4S5v3Qrcz19z2NvlScQvaQ/wawXfyCllD3xZ2y
JzkPtJUMZXzElJJp2a3x7wQgcsz02USrBMEc3XUPFoJh4VstwztuxwSh4KwrIOiNWgC7jS23ftLm
IWolu7Cr9kU0MADAROR9g1Js+KwwBRCx3wFAhvrjjlMoOKTS3L2cERuC+AAHvGFUJoTKq3KH3i32
v8CoowdVzwgttJjMFwwR1r1pr0e8w7sCuooHHE9WlLUlLH8FLnaKnIZbpDtgL9IihXu/x6IyWTVb
pp96BiAuEEoOiPhYGiNr7AGBvjddrfUGXhHtqRrHHHI8kLATK0Kix/vv41exrOueKLc8zVNQJpiS
E91rgqUa+lRNQyrD0gdCoCJsPeNXQWVkSXliKyMofpGOAaEfRVVSNVaruxL3eQHhIouKcooPi9yh
2hkAGLZWvm1qr3rebo41h42nCgMmztAZgicf0ipISKBjfYQrlBMW6b6zqAO1xBxKMvRB08sAsc4j
gkapWdYsfoiAP9YIs4ysi50cP2d8LNS2QqxKvZ30jsWIeB778XZs8CdIwOUyNjPItt5sDkj9O+WS
gR3zG67EOVzn+P4z6bh4PGJRGJn0PgUY2jbxEQsBs4wNIgV4HLkJvEMuiF3R6xlAOHkCBhsfDppj
jMSDo9EZRct3jHnok9/xeZiLKWfc4FVelq+tR/oC8eeluWMNf91phpY8yfX91T8G27mOz3HtzD/A
ER4Cxyf578NVi5DJCau2y2Ca0AEWtOqxytSCB0RJAByYcMcAheyLtwArMkb6kC8z/dypeGr8OwX9
mQEnDrLPtzBUW2floEL5MqnUJsQGz7j79zE/gjjRDwA8ZPV+mSZF+YUhA2nxN3j6JWr7iJkaw4iP
zC8oM5k5e+IE5ijByHqnKO2cjD0uvxpWQPM9115O4VMARO2Z+g71VxjeQIARV6F9fotfGGdhkbwP
11usG0q5UQX8IC+EsqNjuxg7mb3N+FxHRImlN1IwRjgx8UVy1y57LLzjgqkW0b/4o3mmuu1yODcB
UXoQD9cU0n6dSS48RKvejNJgWkQeQ95g0oX3AOiuJ0qR2ZjjAx6GHn8ufGDICDfFP3WDhorGrujC
sFboaw6tLP9HDD0E+9l7xGO7tW7uEOx5c7hx6AQy15UIPYQArWIqnKstEyagjHmF+WDpdEGFSQ2f
hDLy0Hjup9g5FyyrEVvmEfjWyUfEmw+bNFIJms8Qzo6Aeu4f6o06c9npA4S6X2QZ7YfuFDuMTqOM
SR2aMpLTTtQZL4eOUFIg2+kfRabzyKBzFpbTGEEksamYIcD3tnXekRvKeJgMIcBT3SWgrkT+zB2i
7bj/QHF13iHq0DKAx/XgPPKGD4g4PREZ5rNdCCkPNVNfm5uWT5tlAgyYYaswYOaH8cKXKVMhBwzj
pE1R6Th1YBu+p5s8a+qAE2W1TwuETXkcgFaysZwX6phumCoD5d+ZdnFpnJkqQIjx2Hsp99yFFSjt
n/Z8xKEyto4N1biAZA5R82YuHcMReMJsX77C+Wbmih/evsctWw4GgTJMgBKgucliaKI03myQ/GYX
/gYVpunQTQrAZ/KUKR//MHdVEHcGYuVkIW3AlFm/zbNn0BKDjJIHlLvdCYxPYa9z5rhIZsl4nLll
fsVzYpIEMCpy47Eft3XKogBdM3XvYZaIdZjz/cshcUU4nlxw9jbcjpuWW4iNytUlk9iZTdXwxdjw
tZciR/29drcFnD03Kb8Ub/rgdl9e+DrCcH0GAjvuRl2Gl8khnnCFfR5hY5hDTJ1JR8MPfqmcLZ/v
lx2NWmZ+doxMckM5FpX3ZNTWG8eDX3FWyzB79pzsZjTukHdFtag2rpHLkAIRAvILpDAnzlBzg4kj
4eJasBncq1N+GoSQlNO5es7pcMOLfTOUC8EqrLOrpX3gi5qKu4lwsAdfAk5Qv3RLDSwkz2/j8lJV
D85z1wTL19ilR1hrdAYd6OKlq/7E7g+b0RyyMQ1JSnboStjRxLjzAbbFTu8XTIbMzNPfJ1TBud1d
3B6nDD2CCJ/fo8rz1xjhDM0QDvRDUZux100wD2hGEHc8eH0dUFzuSqG0SwogFK+pG31dG03hfNe9
3r9aTx9DaGBx0HrfoEdN9KfOCTQ1S0YjtLYYkRemVRo84BRx8QuEAc1wmMVKO0sMtVjmW60cpGKF
UQP8DlOcdpc8pF5fqLeQgnzKAEu8md3lLFprye5AUw/xPBiMhGJc254oyd4vl0WsLmhBcA7URhZJ
KDsUy+G9/MYFcoNWQOV87On9bJMeOldAbHoEkHO06DttLMmA1bAwZTxDIra1BrXHp6ufKy9+ul6r
NlBGtYjgyHenokr12fKnyy8+1zgjq26VwphvWmo12xrooblMK9msnIGRKZlXq+5nZr+QQJphNa3q
OB333k1HeUNSudV14fvUrgj2DFR4KWTKbF5mxVfvzVjXWhxXz+VAMrwHwe4YaAb8uPVJK5kEbbwG
edWzL5NPXmEe3qMi6os9Kgs12shK09/oOGep/N0DkLgfBjKrsfBK+N54YP3cqfY7e4OA/o8gg3QD
N2DqYJjyW9+je3BAPiDdJmVkq5wO/LWppsouu7L/xay+mAoFhDUGsdlyKCJ6xeHsMhVC8KtoR5cQ
qM7D70d/lgrIA8jPX1KDE4+QEoYGlMkzHG6u8wGGWhVe6Ge7gnj0dD2dqzBcNEf1jUpcOOr1FpEo
VZkx6TvMoJDBJh1VJaFCNnWDE09Nb/qNmTD9pP3ziU4Jf90nypbRF3Y7+zf6l5/qGAFwkLiDrvDk
mziEARRYZdrCCqdkw1D5gnqM5+kZQ4wPITKh+Y0r0DDjcWrNHrt1wPZyj0kDPpI2mdCTsrB37nvJ
mJ/4fa0qtCmSklrleD+S9K9FG0eU+5BUAiT5wVMNYvLaMl84h4/IQlkiL6cADylwUYbtWUd8GBbo
S/7LVCB4Eh6EYDpFySGcRx2MKBpEzOYkGc3Xm50xdTBMtVGc0dtmo8HFTR/X2trmGLvr9DM+JbG9
UtFa+gsftRfmUPGwnLm1i77iPEMbnd+AYdSyUuwZv0NnHz9R3sHA9o1VsmKRTv8b04r7TI/1Y/3c
LTBm2flbhek78ecRw66T0V9ueUGMP/8my/VtabwS/GHPkd3GuznGVe/u1vZCnAmECukkRHpbf7yj
9jU/kQV/Ia7NXq9kJQaqf7XOkhsZ18bqSR7D4XhoHHxoZlVBqxG7KN9i/EY8bG6+4oaaBBYL3wNE
KkeiTZ5aNEgpvYnfRGgMrnlWeactY2qCdUZjSWEzCAp7ej4UgdhT3yGloBUMOIpLo59YM6Mx0xib
hpG+0VGw7rSop2Erq7Phr1phWkcOfB/kX3+AzQvosYFIxR+eFnQdvEkJ5BjIN1XSKijTfa3oFKCS
h2iLTQNtAoIJZBDmmHz8o+ic7YtCQuH0g2nh/b4CuaycPpgH64Lj8B85fss5J06ELgeHISfMta4t
O+T/YFtRNgP1hzAsjLqcfX+xPWSF92ZZ1v8j8dN2D6is7YHT4Ma4FZT1wpGIHiBX4Dc8EHq8Lnoc
xEkU1RZ4FVshI+yfBtlck2UTZyn4Ol3gXj7BXI2BD9H/FKsnbc0fRY05dXaEGreLbklmGMhQHsEv
YMkrKaQfezSTB8moOF3xljJLnLQuedFEVhQGkiAL3mShLm8V3p0uzpofCsHimwRaAPfhvxWUiIV8
xzyyoaXNLToB9bjxSn/1UixaSrncBzymFkTfOcN8eM4m8vYsICrHC29Eqho8ttHIDNpnamqJ7+fm
dHmkgN2dODEyYWBNMRR+RIO2BANNekPwtlnIsZ1l3ZK+xKaQIlY+C1uH5JRzOkks8zsvqQKdDViz
cH8CHLLdx9FoV7t1VglBSDJCIJ2aRwaJIF6xN5ZQeSElN1aRHapT7ZG2WjK/UajgU0tFWH7aX7W1
+0xP4J8o+guf3ibCNHAe5AFks4UwSCimHhg3pXzhV/gZZcsCoweiJoNYnS71TcjxAa9H++znjCEK
q0OpT0i7Y5DLDIi/RB9tZ3Dv4I2reQpWua9lzw1lUPnKM8dzQ0QJSukFZfhf9BIFsLSoJaIYQpkc
c2CegiIIwRxTFKldaxKfiV796Fd4K4PGlxcfIJb/5dKczIh0BM4q8QfggbZj1t+3vnEP4jysdO/c
vsD33hpHcD38OBsRPcVQISgpp6Ca2HXPQGkkHT6kZcB+BdC4DgzZNv61gft0Cs3C5hfVhFbYaoSt
lG4yDEvIQW0gO9CcHpD4KDXPy+8MuXvmRXc1FJa3AzbnETiR/KFvFK2+2rAYkcG+AjYqQlW6oSUr
LOut8w+EulyvfWc7kIl649RcEyHWEuDyWakb1fLvcN8pg4+4gNR1Z+chitwgsiqwJQJIYphnCAwd
CnZPvAWQxbVKcdR7aJFm7cr+IachYPeC9THSWqFTMdk28pC+Zq0Ur3wMiDhn2Ax76K6fAU9uwO4X
nMv86YE2U5kqrWfvdYrMqW01Ts69V38BDAikwFgJE40Wo4ce00MMp9Wtr9RF6KJs/f/OKfaBH+Co
efQ4E6jTYaB9Aa95H624DGqBdy2U50T5C0+oJLIzNkob5pVYW1r34naHwR0m5EwvzxPlUK+mDCrh
4juaste2uEA8MM2Z/KwwXNuzJPBrFhveKtcXae8hEWXCcCqT7LIbuOJ1shziFZIzGwgQXFZA8/2N
sr9aINlZE+19Bvj0mkSxAxnm8NoOte4n0JiqUnZM7Uvp5wmc21yHEKr1XfljfVfAtVFapUtSoBNf
jh7m1ABBEmtifJQ8OhBfVdOAS6TpBok6GPTKtXYcETzauLS3aGSj/lIxug4q/5jCBfSCetnoCxSM
1PL77dJ8WdRHCI4rw9RBUr4TEbM514dIHisynR+TKIoTfh575qPFAat5koxeMUhAuhRiqQ6yKJ6w
H1zJHpD3KAOCkFmMVtkeyCAb/LIrzWv50PjmHyw4ZSafYLm9z+tIzzmLb1bNeja/iM2UseSS/bDv
EJPP2A86PjNoaYziSrkMz7UKpxB6LzVWZZFmsyrwIXSErFIrrinK5o3yoUAG5YLUfzJF8N8xXdY5
PVPC4GXUBu0gChcilV8h3kl+ekiLWXoyNKKxFoEAYJN9Uf8Z38GXS5z5rQ4bCOuaqDG8540w2BRt
iyCDI97gAcFsIzGfihGmMZ2Fnyd4O2eeUJnfoNSpWA0t/G+GK5B2wG0YvZPchj6peoll39UH7aDd
4YWiTsA4eZOW9fqL4AIcgUcBujPHxXZaClFaYlqhL6vRtXuC3QprFw38XbJf6ne/8BhrMHH6bWxH
m43A4CTccRVvnXXicGQMbQJYpQmVU4OGOwraj21J5d+Z+Hbm23FqK6yJGOn9QNL5LqM2SLzEKsLU
PCViJyUvgp6DevuVpK3QnhwDOvDW6IHyAfkNA6mDrwLq9Lp0hSOh2zTuQpqLBGVoxWDWYU4S8Ky6
Kwvg6WJ2IdfCNuZg96m4XwbKJrnTbUpfIWXT8bGS+78fKKxq5dxtkykU4aglZkgLNbCEVA92yEVH
XTLzyf78z4SIAYQgzkfDnS5WltE9766RPz0g5RitVgZk2eIBZoGok32ntw4GdRaXPiUvLRf1/isa
rwR4k2x0rd4RrL4oo0wZk6/c25B4NcJalBCgoGr50UZkkkOFlMmPfUOVAeY/4mcNb4BFSzT1Sdom
ZRkZ3l1o4ty/Z+8MlKZoXr+HQawupYOYk0+aRu47hctOR5smNCwfel8fAd3KbDcPSHRfRbTAkZcs
pNkj1X9ldRCuibopq7LrLVarR17Sd56l9SQx0zKMkkNFvKN6LyE7ZzV7sEQZ6Wz2rx7W68kgRiaN
9zDBd8O5OskrYJru3Xi4MndrhaQO4DAMKcHtIo84pkuw0NPLyWLbhqdekWdv9K/7vIcibx4IotEY
YtXyrfWYeWFwf2w38I2RqvB5BsPpWO/U823j0lmwNY195GgbPrbCGZnEgns0tHM+idkHHRJsHM8Q
xSqeqiHzZ38fdSnEWMpplxivy4o7NsKH4a52lQisMYuAsfC23cWC2IjnE6Ytcl3K5OEhejtGuV1z
Cyv7kRbvB0Sl9/BU6pQX70BXKMG8RwUsR1CBAbfmSdzLE6LnDkPEifCeRplI8yywy3Ge80rNgopQ
bV2MchNtu86Fpka19j4lXwCGhdqBbRqhPRTIpFKYVenrrSKx7Bh3sh+WvzK/12Z+kJKGPgC0jR9R
mNKESpCWkmQA52ioE91SEyMEK7e0I6BLSVzuj4sgg76fR+Ufi6APfiQ6EDdO/KPXEJPMt9k3Hk7C
ZC7Fm9CnaswfkBQIJSs/ozUOsLNja40jxA9Y4yrBBYGzAtJMLyC75ZhiPBJ2a70Ol2QdF2gf4+Ds
911r7HYi63awRdRvCmrRHqDJq83q+S2kyWwUQX+Xii7/07kSYJfANfoKFAkgENe2quM1Ab30nyjJ
7CbaZl1CnsOQT3r2sKw8gKj0QQSvdayhWwJheAyIbcuKehLP9UL4vnpNPsd3wggozyr3BRWzrsRQ
OQJwnd2nUQfIOrS0/d3MH5yi54Z4Pfg4LIOSVILtbN+C0SSIA76HpUF+i6DM+TkGU/f01rTHr7hz
XHHTQ/e0hu7+GVRsGtJ0IZMERCyH2m3GLtZd+Lzc/1oz81MdBm4gYI4FfyJfUplcE/jeaFhvW07X
qfIKMhMBdZW0t5giRkDbjp4DDGL6NKxZln5a6D72VRdkhXid+4K0adPeH5ode35qO2o/MEmuEghu
Evg1JczDs1MsoTyyyargG6pG8EfMI5huimqxjSsaBQwEvdEqO1AHecjqJCXmfnxElFbW79F37Nc+
GY9JH8W48hqf6x+R/SJGV9Tos9AXsWhjd0T5S6Kvc52RGVnP4ZMKC7QQQzLBXA9McbPl8xsKuZrT
oI9Bffyi7jhfMiLbO6kQS8AhAOKw5O6/QJO4ES0FqFgpzfctyS3uX7Od+Qv3EbCC8EFP97rnbp4S
mT+lQvDySlFRD7XGdavPC11UKvlgxbJ64T+22p79xBRKdCyfYJLf0SsF3vn+3mWm/F3AHbPL7Zeu
EYrNz+2Xn6Lz7Hf9D8hBdkKWlQa1rQotqwzHQiglmArhEHpeFhp/CINg2nCHUyYX3jtO3CvlyAr7
1khQ2K4bTRq/m0fLnq/hUEnnDDr/sW0H/uDdNUtOAKbKfobF1QOag/UBUN3T5eo/3JUUiiIUiR5h
cFlesH4wa7VeeNzMo6VWtQ0bJ+pYTNCZ1RdsQgoflHfY0t16a0JCNHmZ/NbSEGmiQ8jpHCX1cDZ5
KVN+tMWiU3jpN5q1O9Bw2oaZPNFXUA2jtDXs9xu3IGRCMpfRHHVJkqkWQXPHlXQpzXTTtFVtTNI0
EVhUE+iNGmAKCLyF4DynPTm18j3r1s/1BwJLSonrHyg84/PsAmp0Xc2swCNmV0iFFSdrjnuYvBeU
dE+01PPJic57KTEN4SkjhgYo2y9ghwB0+q4CO2kOHOnV0/zmC9p6DS0oTMV71yrcuFXYQOzL3cQC
p4PdofwDNWlLB9dOyjX/R73Zh/xIfXlbQ6SAAS/+nYd8Ey+BMH0F7w3qw6iVDpiMw5QYjvolmTOX
rjOPAFFNsaFE3lQFToGoya+gSm/YCY4FRmFlkBoTvAyE6F7SArhLNd7/wPQwFLJRqCPs2Yak2fe7
14yq4vf9F0eDee+qu1rbzZRi2XugmPEPo3SFvzdI4q+0HmtCbSKAXwveGVrJVduQE3B1j+OnnDqL
LtT0mOzHl7PipqVNOskFpHP5CrAs/gkvYkfaUE2q0LQo4trDehdauRneW6ph3xjjHy3IGdUf20C/
VE8UU38KXmq1iBoPWE536p4OF9jA8Xj5gAnhjzyDiy7drGBL99M2mciETf+n9bIZ2gHmAXDKtCuk
x88BLXA7qs9EZd+0Jz7SzzpjezAZPY7eGFJk6+RchRJQc8DbIJP+aEY6ziH6U4kR92oJoJLwM3AM
kGdjzxAXVDmeLejCdtI8oNRgG5QCuiuC3pCaTgbSQ/UE/2MChjwgfhVw5TmDom5H21GVASLaM6WT
3zjqm3K8G2AzgV6ROQ0KqOZ9JoW1m6JGNorvMG251SjT1pN4ajHsqcnjDovpU1p8C8qLt31w626J
4NJcuh8hmfcvKKFrgwDHoLy5Lv+iX+IheOLfjSdc98sNg8ET/Q3zn8FpWWavLkvdw+QJ0d0dLN1j
Uk1zi68NyhDfUbW/W16Ayud/gsLwsfM7/xv8xdfm31fwjz272BMXDEvDGwS1Ubm/Hf3uuY+iKrPN
U3qj8K7urCjUh7au5RsGYZl5YwwzZGvQES8m59Y7AJEOxTtoHzTMkPY4ACQuNv9Nipu33iezH+nO
MBG0wOMrovLwCJDiofFBb/wQnRmFXKS5/Byh8zSlR986Tw8p9MbuCVjla4Xt3jykhU61vfmOjqS8
lTZyeysqFocHJBaLZXX2YDvH7+xqL+9r/P36TgNmfGj+Owf/UhBw9ePL5wuXMqfNRCgmHeO9ex4j
VoVOxEfrueG5/ENJ442VL8foUfwiVlI91UoE3zewlKX5YzU45Jnm7cRs/v+GEOVvfDiFOYaMPHXy
TKaBOLGDDLVQUoG6PxIKBDSwrpgqADW/fdtDuyvRKNsTu+87ueEuyQ2ZBVcK8njJ1r8hYz/6n80L
83EoG9SLEMT3qJt+wwugK1Q4wSaBwj5jtzGu+DjakZ+EtNuOAH5PtU9MW2m0Bams/0NlgEIEg15y
jdvgqw7Jq3s5hr+bE9zo5DD65mB0TuC4sLwEDqPH2RMJ0egwgoO6fkbXg0Q0zwDN/eDE7AmIsFBA
To0iQWJpxKAzumeH4LMiextiUrXzN7iE+1GJNcPl5+dKjeZfv3rPG3QAlof1U/ttMIOI3f4bkWps
awj4/ox/00rzMjjM3yD1QfZMrvVi+DQ/N6qNSvpOnfYJ/SST/gnqNRcnK5zCZ8r5jwFd0UE21OKn
vmZndAH9g6f6a9FoICfiNNvCMLa8p6N7vF3HSEbCiPtTNZFtwmH7mRVTrCbVNMf9UT0DPoUuJ9/N
0mvrLI9NjlOt1FhWZp9JLi0N/261K6dWjgkCnKhXlmu7T6Jc6srkRr/Bdvo+YyLg4orECq0MhgKc
uRYqgDyN8jq/OY3eX1Rl+kM/FqL8+LmnBMKrlSsSAUwEmpwoUv12UNRENXwNXxweCnq/hMMomLQq
7Ruo8MHHCjkCXCgZJwILhe6BEPwU5JaI6JxnnGYoao/r6k+wSx6750ZpkNGJ911gVrjH1Xla/A2O
RCIAVyY76gP9Lyvkn62npDQohg+MNvgOmQ2E9kgNoDhj+wBKt1rKIqqnXKSziUraW/BSiS4NTn94
bLValJPai4S+jUwUGzL17mzigGNxL8VeBjUBFt6a4K4WJNuvVvSQ+SOjLqJz1poQm1RDRgMqU3jM
ThqLUerfaq0wBP3BBfCtHXzF72pADk4BkSoT5vpGtdkU/sqfsxnjFkVsGBmDSD8DLQFP8kvgI9WW
UzX7oiegghniaQAVvuuTSprvq6SmQysg36dcmS1eE+k3BOMmJ37jX105tUt0qO274lH6Z2TS3oL+
Fjj3d/3Ep094vwkzKGYgSMSpAXerE68TsUMN3iFRZ+dUB1lI7Q+LP1KqDrJ0UumUE7FBXLiy4vAH
MK8vXvJt4EPZxefGLi51ikmuvYM5DikZqJ2tB3ni3RyQs9/Ayc1i4MSt+FYAS/mwxo+oC2N11KwW
o/reO0LOta5vEcvhG6gWNk+9s7q64WGuesCh5587pKVg7rIo1eHz4qO9XR6S5/SjXey+4y67B46s
NSw12GhxrXz0jC3KdLthGlljF3NugY8adC1P1cKemo0kK2SeOkorxMa4433E0Z5NPqPv+pl1duTI
N6W/XUI7pfbZQqqSVfEeTyj24inADk4akEPYGWl3tKIHSAiIsIuv9NQ6LtRchvFIIfyD276Q6alh
TG2NAP1rZFFfJrkkKFokxOwEMWlrkmsrPnhuqHdeHpWiS8uUS3nCCl9/B1vlXn7m1MDCIvBRM/Nb
8VKkWJQysOXHOJQ90nNlFPIOCRNFsWAPdFWuyJbY7jtOVMYromdjtiDT+wrPt8xnl2i7VO7Ps+UG
eRLnVebIlbUKCeVRzx66e5zN3+YbFwwA3Z4cSzl6SNGUox9EB6NVIG19a/xD7oDZPMlzU80VZhyZ
iXpg3NhfIY77i06XO/1GTT4fVxaoECe3vrvONJMAiBrZbfmHaBidz/Bz+YH6INNZ0HjZDrYDR5ge
+MqV2X5uomsIQzfJdSswmr1QaLLNW/OMCqH//TQ9S6hpI26wn97in+ZndGg/j5ETgGb/icajN2zF
9xZ7Qh7iW//MVX2FmJlHZqR6xh67LT/9gYOMqFf/fXYFfINO5LWXg9F86/91CwtMGS/5vKRwvLjx
ZpVIXckfFAkqYPd+VubOPw1i2s0XwL8N+wjNgg7sk7CKROSuXWX2mSVnZsUQ3Qos5URXux/cWSku
xH/MYf3KFApKzQ9kkWyBaXl87o/1c4mJrxUadIoPMqi5fcKf5o+oGB47mVjiPjiMKsiotFXvg0uN
9MNjqLzcHz2xuzigx+Q+Osh24deO3BI2fv3wQoWPM8MxoWJKWa+ghO6Vc8U7bhw7wyFgN+woTqov
2ICaMKCgAvILrBV7Gzv4RjBgiwJOcyufliIMuJg8Jt4KjuXzly1wOiARdfClpAG16zhP7Whf30UP
pJ27aAskT+hgpQPggNwgfAHhd6gdW4+9TH8yzOFD3lbqXpR7INx+6pgiTovG8BATJDYqUaGD2Gfj
yAU8L1F+iK5ISmh7c3XwiRjme6X3lw75v0ztADxN8hA/dh/i0+y0zrX2yAyc2Cv2yr/DbUdxhTzK
Ctf1TxFbceL0+HLIwPY0mh5a2yAPrfxq3xWy8B6VWo/My4u/8euf4ZYoVyjRMSTDoUwSllAve4qG
TeCZ+BC7vW8hFROKKWZHfkUUiikRxmAXPJdB8+VGInswDbUd6qBPYEJ36X3fXRqPPUSpOl8I2XQQ
NmU1ym1WmqW2YfxD2MwH581VKrOYGm7a20eaPegyYRSvRHI6OQ+qbi43Q7cP21mlT7Gn+RoukMCM
bUXYqSjy8zcawA40Am13iUrpZAKqkrfAL+FCZ/S4CbUC3XcJLPRTBlPaJQqmQ9aPD202SbOSaoZJ
7+7vzUhN7NmpfdkwOYkN6HbPJKOwbZSHL5TUk1GcgJoKYkCMySNQjk8CGgrNFNtW1toWCzpl1I1x
5jKv8ISWsiqdaojv+m3cd90u4CL/a6ZXRwDE+RmX1rWhGDZ96U9YnNbMpg+HgCiVqjbtX+jUf5nE
7r0WAECf2jWIe3gcdESYssUPUSXMADc4KBSl7/iq8uDRGYJ7KlH025DwJpfYn/FPlhSZxgTV/PP1
D/n9v+nf9LraDZnuyM/3qAg9122CMVQT9mcFdObDr+o8cAsY+5uDFkF888xYMDCIiHtLQUbmu/E1
NQF1oJJU+jKJPEUMy7/8HC8bU419YDAdGEHKHnA+7LKZvyIQLr2Y42xTVUoXzpbuGTI9ClKTul7i
+k82etDUF7UgcEd7tM4O6Hkge4jlOEYPzBJH7JmBcXpiMUlIg9tsjwfeQKYPjotwvUaMmOsu7JLQ
snVStfsgNdfPMUVSf4AcTnAaWaKybqWb5ynjfSWa2TPOSvCEBCbX/zWchC5RnGdClTV+/uOd+B7P
xh2yAgUlsgFdCcECPmIbaxpWDShuVcOqJbVN4RgwPx5qTIp7aGAJb0GhWYlRxzt2FJEpNekUnhI1
yU7YabsrNDF+YoY/R/96p/oDWmmIoUQf88MBCMMfQ7pUi/ldWA22HueVndMzN8hq3uOZKyUFc7zh
rn5M2SdUESjcI4SeNeZ5ilar7Tkb1Xh3V1bGGnPWOiHKWHELM6FDrKzBGVdkG4hsjqaY4QRHif+y
M4POJh20rO/iEgsBKfPkAB1ZSDCJYExwVnj0UZ6JpblJV0zngHru6GOujlKBBtyW3ucfg0ddwIfI
Brpv/w+J4QJD2DzPuI1ExYO19aGA5t8giKaCItv/akB+s9NC5Q2HAuzIDm8iDot+GD0gb4Q+KzeK
yj6z90RObJEfiOnQ09enZhbVlrDB4mxZ4N6YnFVrwIzQGUDSTVAWwjMp17Vy3KxvRicNjVT0al0M
zy71GvoqAw+M9B1Y2D0dG/97T44T8p2fTW74OfnZlPrX2REjgRnVVpRZkMVi9WFznYoopFJLuTCk
rc4xOihkPtUF1eL1J/U84bjr3prmlMcAwcJ02z8w4xt9NG4727JZuRV0FS0jKF5Yh/1bjEL94nF1
GJLXnhEQgF217Y/qrMuRhCTtpkKpOIlGvEbgT+S7niYLtseWEtXoYpOjd1Rkf0xKaC87FP7lpVED
zQiTsa+xfAnBvPyZ4xw13n89w+JiWFI6O9xPc/VdXMQBWef9YVvWif/JzVqWdAW4gyUjZp3NbNhh
6mErJAXe8HOaeyETLCbmE9rZIXDISusMZ7ZdHD+3hmEjnLQOuIcDMi0MoCCi/Zy8QXgNWkxxb11a
vyQwJw5J/SvYvR7S9yyB2dzwkMIDbTHkGY50SYqTUp0KKkVPyH2FWTk+TT7JwRkglkfiFPL0nBrT
Lhhu+uRszmTUVeHZ/jj/iOBuKjxXc080WorAbhjAh7h1qovTNhVY1RtHYrVS5AQkUvQb//SZ6jP4
QwQNbRTGSiCz8g1f+zlEVw3ziP1B++uNZ422GjCQTwQvjtlMPchtb3GPzhftNQilDZRiWFL90CEt
Jz9QPGQM7eulv/BIIDB96x76gHjSt1x4rv+Nxx12fYeYQfio/RO4tWAZBbVTOdm/4psq5JCo0L2l
789O6qj0wE0UirWKJZ5cjbk9hfk+fuyUUeEKKqPSC8p2q8fBBUAM0oSV0cmC+xW51cFD7wLRCOfd
eRpUL1QGbC/as9vG/xDkoi7lKFydzJFSCYaLAuvCYTCUp6jSgAQc4+SmfPmuZCF34I7/txpWCv5t
rHDuOvKEvza7TrXfaTap7OKvKxCwd/23E4QO+lGtXEJmtoMWf6lth1DIPmu3FRSU4W2VI+jkBz7G
/KP1kebman9B3q4TVaYPwXWxnR3rb2GhMd5mdWmbTdX0Z/0etCPA3Ja1rcAWsmaBnLs/Sq/rV5oQ
r5UQmY0wIwTcXQlTS2nE43tlK6iXcIoe++gI7/iHLVjGjdQt2uhYwWCthVdD5ou+WgQCtCk7CEJp
XTT/dnZ0BPZyEtU5VOo4tV7XWjCDhnUPm3FjOv0V35NdIzCp+TyYvuq5e98RFdPPJGvuFYLfuZ3Q
Ki58AAYBW0cZmCZh7BaDQk/3gPFodASn9xaB4KYCwslSfwWqz681VgJ8U0tUt6XnY0JJ2vbFNetB
yvgFwMxoZdtptEGYSBtJyIHWxplmwyWIHkGiIzAnGKSvE4SdqAeZgzJzD13bAeyLJ1ChKB7aUOE0
DP4F0DTSRZrUB8l6zVK8Qu6liQpJReIIHkcMrrGpJRugeIsUbjy1H9rWrt5IeCy2jvKAWAesOc6N
pP8CylavJHrhDq3F84OFWjB/AZ6K1SNLBNQT4+qz1T/dCcGkNnTEDFQeDs1V+lu23xg8wXRo3kAZ
V92iHnCFJt8CDyWkYtHFu3HtrwP+JGbChBtxdFcrIYiMLG0ScuiUz1zDymAFcgsYh/+nbSEz0I1p
MoII413kTLgf4S42CoAKdWOHegL3H9wlxjmsJ6/sKwbD0OxDMqETLYFf0ddojq9pM1JrwNHc9npY
fSDXkG9r02kFtQ2bskdSkjHNVVs3UN/pUTKQDkPi832MlrRmM3Ke2hDXyU/yx2Q85J1DKQzfE4Z+
g4Xzkaq94mD6yks1ss0Wv0JSPRCufFMspbk++JrCWeUqGYvOARKHIFYv871HiDKQ4tEzpswpoMaO
mvvK24aFzQ3TveM3fGFpKNzCa4/YgOg0852vHqseLHlOSUpxE0o2jTIa+vZDt7hY+PPgiogwywFF
PTqKdO9s/1m45eJ9bcqhEZ+iFklx9id4YqoH7uwIOsg8rxSZ3bdgfVIBAo8zMMnNNBPSGd6RshvF
OKqBjHWlwiMUnH1AyQQsxQIYDjh04y0vBppF5N8eyi7gnhbupwF3UQ8GOQC1inFtuETMYEl6iH9q
9JmOkLVUX/p96plcWtB6+Q3IBTcvfS7wKcjHzk2HBUVZ0HQUYgjuzBe2tDP7RenvilDE5OF/PJ3X
kuJaEkW/SBEyCMSrPMJ780JgCuElEMh9/aykb0x03Onp6q4CpKNzMnduE9CPiZZE3p3UuSDeC5n7
ynIUNq0VUajB3No/4OcAdcpPaf2Q0L7vU+ezLjt2ECxHQhu5/ZM9zfCUp+CXHyNr+gxtQXChszNk
lUvzxoCLSmALEYnLcREWA8KPHk4Css3ITBOXKdA8rAIjn79/8rAIcLbf1LwriVSgBMkEr/OBcXkD
Ar8Bxw55nl6UvAARQgwf9ocUG6i/ENF1x4zwfgAecKVLI8cRTtuJ2RoXScbTgiJIVVIDBhSREi6Q
Q6IO6f5aUGl7KaQYbFPOCWp7nsmO86uCuiR/d0PpZRc/iaOUOTyCgnFJBZgBQH2Bt1RAJZBEW+mB
APO68ury+nLnRKSn29GWSeTPOQRjUH7JXFpOCWV+g2xmBKNgQrFpsY6of+z+b+cObG0MO2AJeUMe
DyFBHPizlDTY0fNV8Rt8MY7e+ttQxuEQ1XqOAwQuy0I+vcDBgjAJiUpqLBHLCYfrTLSJYHzlkEAb
UBvThmmVwccSxOztxotzB9tNWnSqvIVAphL1A07CdiogwI+ggwRByEl4P9MEyC/Z32RRsfwF+/31
f6yhB4YN9BcQys+oKeRhE4NGgZkEXvmQCrJ4dOO9qEc5Hexu3+93bD84bHsNAsU4jMQ4TehcaFlE
OgDneD7jWfo37+RafVwMqzayJB2NEuzbp8Sni2APFzItveZEL0iMQoevMM2GTsU+8jM0js7IDqWf
RC9Pqpr4vgnrkANAPJXEBReDdVHCQQKYNZ/8CVYRSYsQBNjtZRdBDyHsADhRbOkocqSZkOZTKF8x
V0M8zpFHylv/N7PgL+FJLanqYQ1lf6RLwQse7jl4pLDAn42jA0/cf9X/a34fikziH7sbnI5jKGf4
jkflw6v6T4xjsdibf6YzuRbANKrDaSmt6L9bIdRM8SrcSzyWRER/8JSQRk9824VmJsTRf7/kT8IK
bS05nOQfcekoaNOp3DmuKn/+J9OYdXhZUnV+2SUcj/I3cDfkN/7AXEsipuWXxrWXy4GBHA+ttG70
WBG1IUS0H40O8pncB8pjT9ohGUFRFVA1c0mHMkKXX3JO01jJrXxOf1fl90LS9PI1Ojuh7v9eHVCC
S09dUO//Y2HJn+VbZfjOB6fnlR9DqKAjsDaWiPC8bgwS5J3J8kpAQYQDJj7DFKnw5QRj+VfaitGH
oCSfLg4SGIsxo8RUEGUkH4FVMPn7hH8iLv2QgdYctSbiVK3IXJbVFs9bA+naQSaEA93NwxjavuWK
QSE2dXT3TPd5HRzuJ/+cgpk60v/r9HKQn/F8QEglXmttIRpSP03+rSUwmTncsjGfh5sm0txsLpjC
P3qQjIeZVnDd5frLXZZb+I9OJP+Kz83Soj7/NZxypUQKZRAvKlCXXHf5mhxfRLV7fzwHcm3kARRq
HZ+bXdwX4Pd4B0VjnLTgyOhwr+QW8LlpBaZy2Mv3cWVxBZFrQY/ClfzDy5knSO7fhMqLy+7LxZGn
SYLl5MSUiAyeI74C0MMP4AY5vAfeEV0FPD3+V3Cdn7qCz56hkpBPx4PAJ/33/2RFijRCrsOMF0cr
wEvjVS73gqvD1Rf7E7lxUqkIQR1TjV/wOMblvJ//Mz15B3IRJ4wDhBD938uC//H9UujLGmnz86TG
wCOyS5yVEGEufFEopD9Er8X/xZ1TSiP+w/oOFI9/I55yfGa+IJ+aeub3A/lrCFyyVGTZsViohvh7
frhc0oTfWQbsR7ww/nbWqPnTFvwWLX/Ft9CjARFS4kzg0PNR8qXcNanaHryofDC5pEAPezAo7vsr
EOopUzeqblkj8hRzWf8tJe7O79qxDcJvEcazGINICSb12TOUlObUE6anGIZBtBs3pxoEZlHGXuAj
/WwT4Wq2nBtexhx7DdIxHiujTwLh78tNdKJoyviBcknkov0unnMQDDTzy3EG/fPfPxVnv/hHGsVI
lGvLCcqHFRiUq+2cfxxPB3ED/1ncQDFMkU/MZ2fIXYcTmDGUlHj1inJVlAZM4wlhH4nVjRC3qE9a
QQtuSYvOqvI1x4g04kMkP1wyyc0gnklnlHBof5n3v0VCJjww+SW8CFHASiJ4KyhgLDz4EbmnRcLh
EXUwTEBpqb5uBhXHh8zjy498EcDyLx5davZ1RZRKKxDiZzy771TfxEVNCvoCTa5wJsVWTyOiReLN
Hx0pqyATuklnO9QqujX5sgX76wWLTPzgRKZMyQCTcTuUHywfS0LZaz4YBJTxc9FoQ6Es/GplBtZQ
6Qsf8x81MaNgEV6DVPgTE91pTqWOpjl4kN7e6ltAi+S9SPzb7wJQhcQdo089QrKLr8z1oYjv5Hvk
7kHa4dYbm3IC27FbjNq7evAUg+Pz0kQC3+IGHlrc0SahofAvYeupo+seNkKDL6Td9Cp/B9Lw4F5z
xwMTS2XheG5ncosTwj/+YWjiLQoCIlm/svfJgXr1NRxdhWhNbyj6KY5D8FDDr90roRIwQVZfbzsm
6IjeTqfhAzPELV4wbdFqxt0SrsJlYAX9jB3spxZjT5FdVAj0d+pfDdq8vqiZtnG+8p9QeaXbe6Gs
k/G00OPlLBKyuJjCc1TOWJfQd3LOFMEY5L/W4Mpz+q+AYJ/si8Fa2c2XxIJwSl42sl9LtPS3Tz8q
mYUS+HvjwYbuyRUhA0746rSQQn/EHwhFkWjTZIMi9tURV1OeFq5tCodS79RIbUjxIdRGLCGFDwiL
0cUX9YmrQdu5LmVPUxyZIuQ85nAfn0s6sUvHZDEB3dBPqXwD9G5urLwW33+B/AJ/ir20NSDElCNS
NiQptCZyo1JPXkbudcaSPA8Kvw7grAsEI456JY9jg25OCl5ZtZJjIqTdmPfNWMPFwlC8z0BnWCr0
hGzAfCX+8XFkdXy6JseuziqhrWPPYsfHMxXTXrjvkpHNWON3ojw49AhU4aIKUMcp9CvEMu63FLAw
FuhCNreII4nPTwsi1QYbotDxVU/EjcP2UrZIwswWRsjgXzI1e435k0CSX7EXbdf1ErI6CQe1rexF
dCgOrk3OtBfFV9MREQDnpJxk5C7iwyynLIyVF3WnXDf2Vz7JC1H9iz0+Z9AkNlJN2dI6CEokfY8l
yb7WdNXhM1RRKIiZQ5u7JVVMTvZQy8OrDJeExgykhryPFgbJdWzro09sy9dlG827QlkEDCS0gjQK
vke48vqIWwI0ZnrqcPTEF6QipdKc6MAH3Kllzg9RYDvGrC5SnLH5TcY3vNcv6EhaxJBIiAoBNyig
Z+0lxoUyXzb9nNEo2AiHCoqX4kW5+QhTwj0+nefIxB3+08kmZi+zO6TIybANlBu9xQfccmQONDjA
qIYBzK9DS8AkngtAVU4Qkkug8+oM9elA5lfF0ThuEiBqh8nK2VVIahoghujV4yzzUtyYBP0sNedM
wYnhehJtZ6Ruz+rwsPzC/Hs4z2mJ+7QY0RoBTmdyevSavneI+4AHoPo5O/voe3hAylBPrcS7gyY7
xqRUvSce/DDP3HTxvbPptk3beofJSgmskIwxHQOCXuYX7vw83v48XnCGwVAJlmOG1iUebe1reB63
R1uPqIJ7UM4tmL5kAgCxmfiWzjER/2HeGGzGWJHDHA/ef2SETSX8qggbIW5RE6i4TKT1yVGiBLRR
tdwyW3/iy47RD05B7TUvjpylPy8BIL7LdK5ySTr6/j7XH3bUWHGeOc8g2189i1c2R9cIBysw1V46
rrrvIJ+Li80fGCy2MobfBKPevz520X10+e3+R5pEwe+pX3TP0EnxCboNn5scpvGwd8MDoVyUhuSO
6Srue6V3jsdlPdRXTfs8aB4STv1ZFgdJm951O2iQ8rSdmrViv+nsCM9sHO9wCZOzXSuj79byVFij
SIDheuIUS0Ib3gONT2QdzvXmqXY08fIon6cPX3bqyjYqPPQbh0yJPhJDJsFmr3HAv1o+DJzAP4bd
1sYKHI0dMAWqRHirlXN79SFnXm/h89MrYU3FlI6dJ1V3Mnz17NfZ5Wco56atvsNP4b4Bgt+dphVo
1VCFGcCoikm5ebhShJreC2V5r6777f6DFs4E1m1grYbn2eJt+slZ3i2OCMaYygKKQz3SoL/FvtrV
+ulgO9QZaReuUoW6tiRXuRNbjpDv1JffbDnx1rvcbeMAZZ82J2EkjFEkLJlkfGauLZcp5PsRPVTO
535KTyZy9EM5ucizYLW8R9JL0Rk+bL1wiu+aQC2aMHGtvluzp+V/CaPDlhHTyn5ROJ8lMdmpKpTY
V+GAarNzAfoEyd+Tq4Y13ZjIkmROQlL3VogHKLoICMsnBcv+oJyMrFlMDsd1MDm7zWqFiiW3KIxG
BzlkypZ9SBCZfu1yrA3YZyos62BJE+2mo7vWwLIw6irsN+0cjSUfSCrWfSev3ZjyTLXbr6CRd5h+
vLt3ig8OjwtlKRdZPeDR4pi1nfJJYMwub2Mopu/l8zKsRvj+at5VdZx4re3eelBiCkCZMcJe1GlH
koeHr+acnxpfgxoTF2We0bvF8yakCzbC8K/JOGt2r7wzGeLpNKNIdkFqIKJCsiWoyovaC2zO1PD2
HjeG9SSH6agG7BWmx+bEcC/v4h/OmJQjWcPQtGVEyXFHpErdclPusxRe6tDot9tIZLPeY9R4+Jbi
fsnTGt4d9/sMm4Oj1bIdfKqKpXNPnHGx/O6rbmx27tEzG2nzRO2Zpvv5+zY6CYkEll2F74ZdQWIt
yc9x30GJeqtBNc1IzdMBSYZ3hiX9e9mZVnaYbgzd16pIz/33LfgWfhy7tydqhnkCrzAqetnbVcY7
aOG6nQ6cJ8WB5dTWdBu7D/hSlMMcdRjsUgA0bUt3vcT0ku2wuvba2AJ8HZ2jFN7Le5V6BVYay3x/
ZpyM3SHGoOo07qBH3l0O314reHwdlou6Vo/x1yFJb1TA3FudJ1iCRHKnn67KbfoTXTciCb9Agpyy
aEC3VRo3mjMM2KC/0llsjxaz59sMrrF/j7apd2OWiIHMZ7wrhozKwJM+qJu2bL7sHvbAs3n7BuTq
4T1qLC+uUtg3tFkNu0ZDuU+/eO2VXDKQ/NM9s6/vBb1Dvckf048xu0KyibTdk3XYfUL/iF6j965s
duPOTPc2r91VR+49aw/apC09l5gbXcMSwUbG/LaXJtIrfBkUEXipu/rq1jyolX8efCXqdMBu87pi
uEfuDttS85B+erUW3Mpu63XIXv3q3Um2/abeeza71rDR2kM3zz8T9aA9vPhBeLfhWGTatAdqThfw
iRrPIa/KnpeZh+Y2yjLAw/ZUbw/zZPTkiNdtvpE2RRubwVkZmePG3Xn1ZIt5BO9Tel2aQJaP17j6
EFmrBWZ6eLbcGFY7MpSD2pbclA3KGciuz4qLl9ta1mLk6heae2XWadR9DVWQNrZeyKYqa3cnCMcx
xh+DZ/kyzxqHur00H6nfmD5RtLb7V3VtwONMD2kmqq64cWg/Ly5NCC7lz5kK4leMbnxAxs9ztZNB
ot066teraD/ujKlowi/jBBJDp55YM6RC4GcDukiYNYTt7uFdL1tQoogjGzVGGQNhzEcJbJGO/o8N
i0pLeswSTaZEJQjKIgr899pwJUDPDClygD87nQkAONbCeCVGnKBC95oCC0/ncMQ45A2PwUmgo4KI
cHljmIOx4r8B9xTFSnT3xAQuQkODAj+UGaZkpHHcLBjbiX2tqDxEc4RMkL7V8lwkWNMxxrs4I6c4
BnGo2xiLDxgvxL6LOxnDkrWwzWRsNz2FwOiL7pghfsUQGtKUJ6xf8eCB9T8VE0HR6+BrJBML/4OJ
pSSbyBvkM4h6R0hrW5kmysuJjKOxosnttZEuySkv3egj/69z5fA1ovrEQ4WrD199L64MfQFFvfNE
pVm2OHbt5irjEj+9EiTibkvQlMqzt7iHg3zwPX4mKUjV4ou05eI8sHlf1FrYhpVy9U34TSQXtf26
CClSrjQUN5eKobKv49QpX3YMS7/ppPMYGJ4VSolIm8YdjDmJbdN0VErOa5Bp2EKxGza4F0BY/NB9
BdLR13jmlxQw+G/0Pjw8LyfN7avpPZgSwnnFQHGY9u4EIfJ35M30zbOdVLym+z5scXzh+9K2HdPj
oFtHBv22Wzf/qwZ8heAmRJaoca4dJBTN4HsaXnPbfbYDc4XZEJqiZs/AKAHLHT4PT+Dy9URx3q1g
RnRNof3G3oeoytWFIQzkm7v9tZwSwtGJhJvtZ6Ldem1zch5hYFNDI37bt8mbjfFFZi1wUr9u2UYD
pV2+J0KpUjyoTVafhPTRmd52fVuas+2cssatNu0LPfJl8uLOrLC3YZO0j0rv0wrU7vwzafqYqVNl
VjTgGN/47ZlJVwDGrjmtS/D6AkeHW83rXvs3MmKO5iwJE7qCS4dr1IAc9WCIckKMY79YTz02hM8G
tWo8PfefZdCs3IRaM8TUTIUOkAupxWJgcUOWY+LUA4MEg7JexmfH/C4CgXceu+YtbAQ6tAqkPsVe
W99XF+Yx7GqH8gDV4/wJjC8RWecsbJo2kgq8COidTcDjOfMKOKCAYp/og5hq1u7dG7ZV/UiF7PsW
LqAoE9rDJg8I/CD7Mi2bDuWyQilp2Np665WcRURoITRsOdwSpO+NUzoqJt85/imM7BnMvR7uZxvV
q9tgi5jW2Rv+m1PKN8KsAdBHIR0oqwp/hScb4CIFdfAbXtkIzdStu/bw9ocp8DFv2Qo00obtE0MM
q1M4PpQDxqgEyWI1wcsyeAYGglLQeDExPN7nHF7FfmuElWo7rWvgxMKusHHqo3+AKOKdoJVOzkHr
4papXTAc/Wt1zle31XCbk/rqGUqnbHnXfrvTGh0zKi/8kMg8QlIltNcvexg8n/01dj59k8lrtyS9
7s/5Eo1FU7MMq/3j5aldiL4oqP0HFTfoYQB3FgZf4eXLJ+/GZ1ZCICJksQuZ2KlHwdYE6JLQ08bN
zfqMeD62n+/31IJa4j5hdTjvlI7T18qhMm9SMCC11e0GcqoHu0jOHYjdF4VG5haoj+7Lux48ju/a
005mRRgm5yyxwENt6+nbfp0gAkZsPCQKGaFpdkB8emz22qWHb4wl9Xg8egFpEXlxHnCS1kGlsRfr
3+AK5R88+5AuGi8XmkWz28Tf3PlixAFJ5OXouovfoOXExzyDDBxV9mN49oybDeUFd0+N68bDUbHL
f4F9g8byiSB9ztZWAg3Z3KQYovEVJWbYgtosyX/1LO9toR362lTxtwyCErfxsBuVe4XkO26w8uX5
gAOuDDU/Jwal94Zgg6TmOquilIxEjeStmidpsKV9nMDLJzc8C8q9NjN1u8aB4mBtClQ4515z3oZZ
8xHf3SY05IbNvWssq7DLwu+2Pu4WhXe/NETxyeX32IS7UdPyI9pCC3TWf5B8NbYYPzPRhlKmbt5t
hvTnD8hLc1FKtGuvZTjJpIC5fXvhl5rPp/m46DR6jW4jpw7CmhljRqBm+Kote1iG2JCCuabIFAnJ
tTjbEsb3hxbnBtkZKA1NbfZdpQiWxjclAHa/vOw/HUAD+3Cwb7UEA9BL+1vaKsuIacMU9B8l1DPs
3TqXmaAlhfhPkiIdfeaN3u5O7sUWj4yKWt9pP1mUGuCVEW2/zloZV+/QGGuw2dGtOZYhwSza2ymY
w2ajG3pjXJdgdAT5Uluampdy3KF0IHh+9EIkVpAbHLV30IS/PocSHQGFQUvUJe77qC62QVbb7855
XR7Fc08dXpt2ymnJ/TqU+GaixPoEzdJvb8waDeev7gJyDcCXjUiFuhmweAlkeddk3jslXtZqeFU7
QcTYGIj4Pm2uGnGQDp6IWiDtsPju4YVD+dszmxzwg1IP7ggisnFhuGW/mJ4p3Xi22s6z9tKB+Vej
hZzkOzLP8Hnjiftrvigeyo3jiHSvpyIw42qQ0T3dTozUbo9eUw3tDGYSyi28ThK3BYbztM+Jw0hJ
xQGSf54McRR3qc0vQ7b8v+/xOkmpJ94VlUMG7tu5ZSHFL/4f7HtRo3fdfPrGnKqBfuM60FthtY3O
zwCMuyWZszzkJgil6WkYi6d9DngWptDk5409Ox4owAUZMMZrtDpnunAWNOK2c2RQW5KcCDfI1dbn
OZ9uWuxznM8U+z5/DI8ZEfJhAQKKxgpB18d9LeJJOauRGemTZ6A/qZy09cVtLHmPgzi1WT+irfUg
7lwxSC1sPeYIodPu81mnierWmR3t1u9d7eirMyNghQEAfgiDQcO/xnB2vjB5cIekEwHbIG/Spbt4
2/yVldgDs9ilO5VJ/q2XfPEttbYUHSwTX3nf7K0wwAEtcGnitrAXZZ15cXy4VKYX/JwvSxT6H3/b
h0Y45vNv4lvU2MRv/wUtz38BVl55hoJv4tZYP2ieBqvEfiGQTeBUIFiAZGCHnCYPjtJW9LG8q+6P
ccLkI4rc/1qi2dhOjtgUXx0VkECOUa43F9AG1ALE+oPJ51Om84XpxS/2T2aItsJ8pt+o2QWaihvp
wEuEVfxJEfoaVizOuQkyN52qyxvFHNvkSXHD7hGqB/SyvfBIBLCHL7ZqwduVt3P1UGe0/uZf9uS/
b2cLmZsdA9YDqkb7UwKXNeCclhS4L7wLrhteZIIgTi4N04IuP+Ynz5P6N6aMh6rpt/64dWk/9snn
EW0XMpgAIa+wSrqvrnKEiPmwxwBtX7udbD6mU2NguqVj5Ba+6LPrKji1R4ssxMdlfu5QDoILErt5
Q50P1oN1x8tn81mziJUHflklaLg+FM6eUQMEV2virehHRrVdNCSwkhkriVRP4Hjm1rNhjnfURLxs
PhkkZWiD5z5turhfpCcZ4ryhv26MyjlbDqdcHjVtWs/1dvjcUXRyYp10l7WqIKB3Lqy+g2ahtf+0
6J8HlajSjVm9gFtmdaVRUPdh0T2J9ToVdnPwWGKNf3WepV84F4JQ8eKizq3BRwkTVUC0nzOqVg1Y
C3J+QZYpMnVew46XC0pyNFr0SM4jcY/KcXylanWeJicQVfx4ehmW7PryBOB3z6ZzG2LC6gO9iNe6
xT2GZzI8TZt7jL6vfQJzSW6/uci3U0df3iDsCot4ev274z+qcJzCqIKgghzmjhrBfucOSrd9B3Dr
NhYrJhVyjf2ZbRqn5wiZAoQP/m0jMCVzUhjMuQtnnP9BkJwg7T++altnpGqrbYlOFuJUAaMYSXkv
o93qdY2m0GxOZ1w+RPXNT5uiekTbi5PBrm2nsz4v3yZJVEzmhJlvBdeZhkRipRnOpvL29Yc6tcO7
hTeVaEHa+8DvSAd0Aaty5d7e9uIchNc/WFGqTcWN28uFfyhq2mIw/PaNJYUW9YSLTEyD1418zex8
0aXq/QWtDAUBd2HRzjH3cWE3zacvSrwT1v7M/+aqhR38xX0j5yo+zvzqXSPJLJDHckrNFTW60/Ac
Tc9fWtKwrbCzotOCEkVQDA5BPYA+FuJn8Xv4ci9doC1f1yfgHsqisKv4YM+d9tBEblT/HgNl2EKa
5X0ouaS3VIJBdnwB4dQPl4GnUKtQTkdQKIkEzKAVMKompF4VvoI/q0QBwBDvA89bNJGpmCZ0JnFA
v38W4+/4DxcS9Q5v7Udb+7t8XJ4WZdBU4IsQKAfhkk5AzvuRPivWmXgiVV+H7q1zfjNjKdI+bH/J
+jqso7J0iw9GxefJmzQTCdq6EbITOzi/B06IP47nvRcDPEEiQHPJsdLdAQ/bQRtQKTGysdfm6TLr
bWGV9U1mDrfZA0wy40EEZMP1Y0YgBJjTi6E5fToFI8p4QgoE/mf39PLcM1u9qgvFsLa8FBqTW4KW
/j3vpEnUGyVSWm4bmq+3+3bEXZk21WWfY8OTp4fGmbP47pSMUHHGci0UyQV0xYTH1fYaq1KP1pyx
uzdG95i7HC0nCbVoGRNg06bQUjbUF79/mwAICvFYd2/USKfiG91rb31Z40yScDHqRbRrsjRwqxcR
X86oqewRELDncQVbmAPkBhwp3TeMd2u1BgXDW+duq4eSw54CoEfbSF3zcL8dWtpDJMOQaZNjxtOo
ywb0k29kU4rd1S3fEoo9xfFPFLgi9nb1srWe6m2KE8/KbWDwUKD3k12nBY8P6JQkkFMKjWtEI5pa
3jmqdf9j9cATvpC12cychJzry2q+U06qbr9GhpiYTKv9+28L4S1URspI1NSE02qeKSFkPIRAxJdA
HyRhmwjnGX2iZCyMtwP65zKYr5nRAipxXhED7F2H8GU6TJigJoB9opWE9KuZETBVcvWCB/i9+0k9
6GiT4YyRI2NKJmvvM5sFrX3aCppIN0h4xz2HhxiqRAMC+gMvMxkBX4EfnAs+Ag7OHIf3qUlmnVRW
VCtE1ev4QGHwYH9q7wySBc/kHBQdpmqY0XxnAxE1hlyC4GiMtm9kIKfp7kKJaABoURZGn5vd2L/g
7juAyWwJwQ1G4pMQ3y5l1LSQ6AWTQBTqyvji5nRg3pdmgAKnaAdeNpqzJKSOom0x4FeyHYm30NdG
x/dcmOOAarc6mLTWbaoYfUVWG99Mid+Xw+dDstQ5yi7+y1U7cGNyADg+/KAzgiK5NiLDAq10k9kn
n6x5CgydFi5BfmC5g+9oqof5+OMMzqF5Emf4GD8S7inC+RMMhMqlOKVw65zOm2RIGAPP7SCG5LBg
DdIAJO++Aq5ptz57ix0/wJQH/go4RG6vX0pffOFTy8XxIJ9Mn+NpI2MnBVgKrk1+aiFhLcNTwXo4
HrvbeGh8vQXCzvbsWFl+sjflSl+ZTjdEvL+oj6uKwkIIsCzIkTyHIBmXLmKfL8RPWcFNWptnBxMA
8n29seU0UaLapcACIsydAnjf6POJVJC4O8gj5JR6ujr5xAhWKw68lfmIcgzKHNoBKvV0XM+Nmxfp
ClvP2X5MT999c7L1bstyBNxldnNfjR6LNmYaBZsifWS5LoOd4JafBUVL6wYTpsSNwb7gQYXS8bln
XpvIlF2W5/eP8xVUInYKDnwsPIQciabFLgqbphedHGG2H1gUl+hBDzXbdoqcG5vD+haXthucyCRG
mWOdvk9vk9R2/7oy3Bq/2R4K6F6MP6bu+UK0TGByCvXbTDxmMWR4ohygOJu9US0wEXMbCHtMJ3iG
y2LVu3OWjs8DdjLLPqMC8AcNcIWXG5hwVMRsC76mL+SS6xqu5SwLZpCu5NG0m0qgEBks1CsoBORZ
UFK3YIgXAQzmqsDJpFlEpcyPsd942B2NE2v2EUT5FUcM1UgUPaijZg/HVCIDAX+HV9cv5kLqu4yZ
Yc+eU/K9avuxoTTA8cN+5vBxi0X6jTaQPjuzV59D3f/0wAJzFzsASoqnV9TEohtn/vy9IC0XorYF
ELV6nYTYfBtshtUAuQHvGBCsCbkwSoAmuCGGO9y8IOsLbtXF/WBvLNPpfXoHQUynvAtCLYRdWSvQ
xxAOTzlsb502IMOo8IzKb9tvfM+wzsZx4I76WmApBIUTyqvvGAwCEbDuppnbZjDYtDemlErtrp/E
zh6PZCoRPqMLiGUPO0ibAIXs/i/MUOjE4pLK+hQ5nzrnDkAWtNgOoQw4xZzVhLsT7wbNJtMSfuzP
l1qIH/BM/yZld7KX9aXZ/MuZ6Fr5KL+leHf9CdPCP2iEaF9/jCBwLScdstY2D7KVtT1TJQkox1Q+
eIxTMgaayOQNFW5QToyt/YQw9eH3/ChaUPxjmBQ6CcYD6CWLR7Q9UUtePExsMEwJ1RpnfZZOdYXz
YRWO3/FLprl3P+XuD7M/NXGK0m7IdRV6Usgwup/uhcsnTE2sb7ptmxu7YZZ0n7LjTWRl3t2c1QFs
mx9rNLUqDiDOB1klQgKRFhgz031jfiBuDWp02d3P3tn0qLY257XK7vyG22TtGK5kE2DKnHe/Ld1k
ojAIyoMt5jMfb2jwfF0PCpCk6gJEwo+Eq0tNSQMCenHn6xTZTgp3wv6AAQHc8W72sm6gXrivKwdZ
wkgd6iiMUJqWckKiCluEAXCqOxfT+Wt0GmtoREOJISn+9tfDPtkIb5sc98JhRI2xDs7FkOeEIheV
eA3mf/qSc7A/Z3Iw+EWpjh4rkJiWV3593oTC45vLBFuGxAl9d/e6n8R/7XeXWrG1daBlA6iKp/2X
NACGCBx93Hq8UiFv0N45OoMDkQry5c4r2uNtGoe32OYiuYXibZTVuwMMnbaDNnVGg/gqXs1u4bGL
fgPRVbTXocjMv2NcStaKPXxFOnuLR2szSrgzgXDtN+xlOzoHGpHNbPjYCJdM5fH/qYZjIeRi4qWg
GAKuFsV2lrDSSrDUKfNUWpUW1hh8Fq42vF738ZdhT3prozeaQKcZXWJPncKhPCLLpQqHnwib6+32
4tFn4VW9q91e4GOgJM52f7k7BrRHN/GLC9ibDmuKJT22fLV3G+FcZ6cLxuv9nr2bcpC0BXykBUZN
iFiTZno8eBy1O/GPVjjN8ORsOs39zY22FuOs24r+HzCSwvUZ5KR7cXTfmsEvf+ni34YMTGMwAwdc
CClfQGfg3lbzFhVfg0GYcapIo6DApHTIJCmiVLwBBhiDNnX1t2NR36YYsmFVHT1VLx9nw0b4RYfi
NGBRAkCdjvUaoB7tmtJ53DiDid/w5nU/atXOJXOxT4/FpU+DR2DwwQEhqs6uIkt69x6Y8aqNQtpg
0Pu06ZA58Cs/HsUj6yAxZdApKwqq1gMXydZY3CNzhpB95sSrp8IlE989ztuCKtxdptmELYc0QYoZ
zWmuqtpnmFZ1ovAVjsNPAEZMI+3hnOH+o7vUpweqSXAhDU6uBxGFosZ4MEGkpk9kTCjzOICy2jlP
8BsD5YG9ggJAhCStKF5vD0kHcEj0hTfoZA1h1fEa1gApVrcaxVevQZYEb1CDfaQFlxH1N+uScuiW
ciPi1VRFHvJHvpkMy8T/5MZDtTSYZ6D9xU0FPwH7ht2N7mQpRW5HCbWOOTOP2tNZZBHACA326bLL
3ZWv9YakzV+QEm36717aY/h8Mqf4iDZXA22x+zjmfPoOaDmlMnoBjuibFOnVs8NBhWUAyp1xdzx9
MFS9kglMxdll7ObTXOxaO9HFZVLHvfwpRXuUMAG227ATmcIjr3fmT8arrXjIGJFhYrKO2icNhP5i
UwDO3WNRud+WTabWPlnSPlO7u+2wAh/Tx6/O4LrzBuSHJUy8CemTyBg8NGkVflsLCfWUKzCQcMmE
aI0yDdS5Mbrvr6TL5N6oGGV+T9n0qgTug7s+Z2gz4cMwTV+yrBnlKtGOWNykN1ijZeZugqHuMrqM
LDQtlj6DBNKVSVQAsxqkky1UubCgzKzYCUzvC6sMKzYb5kqeOkzlybcHbrC/ZCsR4imE6kdhS9AV
UkdJ2JKGuN/XcNdgRDNBWBhjbqiBucATh+THDjK7POzZzZsEynWFKBgaddTriXz0Qg3M0DfDux8K
nFj/Gi23B7n04nwVFLEFaNPa86IfsnaKU/d0j7T+xzEWHwjXfpRvbqtIA21y87E3v0++0ERoMo7G
4mGQU8mHkrDa692taPJQrBtNp4Zbg3fW/uG+RTp3p8GJ1vAQ2MgMPi661DXLpg02d/MF6QGz4SZR
W8qY4qRdvXs/pDt5wKBUearJJWNN2wWzdv8WUWGN2d2HHHqwezolcEm8++KR7z1nlbeBzkioH+S+
v2bbqTK7Ql5h3xKvQpaXBHnnPcs7WdNXbL8aoBa4jY0Q4jlK6qWQkAD2/b8RpzXO7ZcWZGH2d2N2
t0LlcMHDcKG+HOWN78S9mhZqp1G4Oh5Z6OGst39/u7oW4ZTC3ML7sl0gWEwLqv4uvYMYkuXAMFT4
qxYuWe2wDECVT1l4jFMPLA6QNcAMYIFAsF69ecgqhtDRymTLsCmN8wa/l3FgUkzlQEmNSJz8KmeD
RpCrMGIFl2GnPZjJ4X1nkO3DpKYU3K36CN3aYX+Iw4Vn9ob954xrhz0Q7tH3U4MGNr0Lu1R1DATl
LV9/YNRv9V7XfY0niP392s+T9raV8TrKUKRqzgDN8oMstO9cZJMcTp69E2VkZfOoEhloROu3B5MM
8cRkQtk8wRHWfTN2/aOWh/h/g7bRswfj6OFK9LBwxXF1WI/045elSZQQ2X302+OpM4BD3xO/3zKk
+kCE/ECeI2hR7GE/cUc+wZh8X3aM0JdP43nKGDXe++6W4yVzF5jKm5fL5ijsYszxbAQxKNvoc/g2
ZXWZoNfNUoeV0lc4Lv0Xz6J7abFFOPrgsW+RjuQgUHxg5p8fKYDt1ipbCJr4pk4TGddGheiN7d+b
ak8IyMVkqNgg+ZTKdDiIi2f/o+msltxIgij6RYoQw2szqkGsF4U0Ymb6+j1Xjo1Ze23PiKqrsxIu
kIieaFGDNSPcMcvv8iPKhVvD7Tymz2hl3sHyUDfrkyTvq+Y2LZJizGaiQ5XC3U6K4/RNsaTDbLhE
s9B8cj97jWJ0Mb7sCFILjnsUT9YHB7TDeEzJHSe1ULZRz3R2gLa5CZNXj2w0vJPwVaKkMVx9RfE7
oqzwBJHgNJISNMPSFW8dRf0GpmRsn6hhFJL3FQD+5MN2+5hov4b08JvWdBLi6/7y5vV2ETb5KcCF
tYBCXbHd3LvlvfXiROIRT7C/TW6UV90A87DvVtCpoRfXbQbNR175kArTiXKKZoPmjxvWe/MMz20d
7R5tzDB+a6EbMKnQKLsA/E6O0OgAZosWMNsR9tEbRqZe8oW1zmNt1pKHXUU+bU16vtRSXLuf9oxW
C6IcfrLv7BA0fqZJGbPp9qP/6I/3XNLnnHVdAGWWdJwBZs+gYQOqbZcpY0P4ympNoPQcaP+p2+NQ
bnUneB9uECDFYhdqwOnpV8E77yF8VKSR/ni5xZSeEHHbu5iTB4DlVQx0kKMmOXjNo924eeNrRC7v
hhjAeUETzMxGBmgdz8tqHcLFx6OBhWaCh/taUC4bbQaay1Hb62TwQhv0Y7Asulq/+cnOQHVNO/E5
x8+RDvUFnmMNNZUvbKFdcHlaSYyTQi1puuMLGoAyE6L22rwVI6zGYDemsJ1gTcB4gszWwcnHrLKj
ubGRDwGIZV1rCWvIYqgDLR7hekikYeoffqEi/kwgIJwY94kzRg0ICI1FQOKTboxjI26QeW0p83DV
5gWr9ASNA7NEFFJ/BeGuaY0rlJ08BksfBsz6ajj8hYj2ns9m7NhfOAMzy802tCQ2gxY+sjBcj3My
eyAjUDI+8Yzni5xZ4gOe9x3EkON+ma3Al2UN2UwWGgYwHy3tn6SCTJ582WphV0wqaq9ZflAlwf3G
dQtkkA17rmWmlG8u1j9iYi2OA7FLmVHxyVhn6CK8MwQ1aC+ItsD+2lFVQQHp6FE8oMWjQKRStzLE
RrXASSYBd7a8eyj+eN1ZczrTc4kUiOAbnJbSTHvst9bIO79ilEFpKFxAENE90UW5fOiNEGKgoTpd
Sml+Fk6AEz9MK7agrZyRgBK7D0aruYAKIJ6AaF1PpCPsz7AQg8BM96EfFwOI8cO3E7Mrbix6omVm
DIuyEUO49Z9Ug94RSCUa++IBc0t/GDOMt90rUR1ZFp09lKDjMWcKMYYimSSFrpJdDmJ8NRL6OEw7
Piac6QR9SYTuUKKlvoKKM4733Ziow1NTkzFUgrkjvvE+1Z8b/BoeIG7LnmsYox6B1QXC4zJWGyfI
Un1Z9UJbaVHui/UJ7S7XOaT2wI3qmhXlbIOKF6e5ew9yOjkiSeoysWc9v4tXAwN7hCY+dpw8XCmI
sq9Oy3+iAb+XZVXQ7zU4KYFZuWqXtTqP5TGa7K07Mz9OiKaJ4hCQsi/I6Y1x6rNMf+u05GyAcP0T
xPiY1hAxUwvnMhBe8hVrdNZI3QH/2fs8i3QdKww7306BaWPn6ayg2Dj9OXlAv9IBExafI5HdWeWY
t0jOTXxujtf+A8CzUepso8vaLHjvZLNkhFQxPgyWMRcDrIhuJNR7mgAUrfrsoT5902rOaUNfZz+f
d0YpUFU3scTRKjPWI1AyXAlPgdgxUF6MBMxaDmqOEPgcXApeteBNnvYe46NZq8iePaK2o6T0GsEP
QYBsbV1n99k6eQ8uvcv42S3QBBvd5w0AhGc6J42Qm+CO8VnJu8WwSOAsX9iuxfjrc5qFRYhaImDh
VTubjLYEbbiv7/AFom1GrBkcskN2JapwusIB0y5BdPIP780Z5jHYHHYucRcoVo5dWjoeI0OJVo/B
57qY8Q71gf6QeyVHCBGMn4ofBgmfdssIJYb4dZIf3ou2xzp5BcRX9IhpbUDh3jOeujm19pniq0a2
LT/FUnhDdByjjxBHWiCm+aXXhYaFgsxC/Y/Kyjh7WlTqeXD3eONsgiOFF2YgDIThgj3cVj4h1YEG
ROZd7AinW1p+A1iZ9Mc8hKijA8ZZ3Lwldzu7UKQvC1kxpF9C/Zh/WTj6N4iFU5TRkcBTp9h+mWcM
2Oow+0rWZHQIVmFp9p2dei06toSPhr2efebX2QsKTo1R9Hn5zb75O7jBeIIXlVyZMSKMhNQlSh6z
MpMrOpqP0YcZd8Q4baB4uL90QHq32mWiCZ3gHvhuTFStSvYM1tOVz1/qfvFl3Ba8wQsC9BSC8KPQ
YTJR3UcH/GO+/u57q1yxzuAG5hVE2wCizg6LcsMuFnyEBOwvCL0RSwWnaHvyNx93NUZa+wQfGIGS
v/qwwe0BgwpA6Wg3BCTxnVb/EOluZC3eBLRlAliPkVPeCu585xCtAKguV91b9Fw+mZ4N9/0z4NRd
el+uaAgGmy5TO7s+f+MLC8rigZsntwjDszeF+9uOaq7N6O9smBe/QFPjjeT8266iU47zhZiiUkV6
wSv9ixjh72dpGhVR/G+36w5Qa7NsMBd7Yw2/Hz8Xl87Bag4YKOJVbt6wKyPFnZ6xGsVPEIQ7yldF
h2oWCD0VLyh0QgrfJBenmJeWPAN7IYHX9jnukDPLL24N2rh3S6m2JDUFhI0pZ5Mw9UHP94WdFNGy
zcAdtTh6t5w+gEHZkEjiItMnADQ6PFXz6iuXqtD2VqQg4suvUucxRmUg5OwqJ3JCrH9aTVdIB0DI
d+T2XvbYIs08eBw45LKcabSvgFdzfpEilDhZLy5zBLKIA/8yQ0dYzzuTLM+mzamD3vPFLiV3Ryqz
EsGQZ+4drU9aC7AR0ULndJEswplirmiuU1JG3KMefWn5TXgnCKhWhmeOH9o3qK2Cg3clGQ3DwSuE
UjitGZ9AueyQDh2nJe1Bskj81XZ0vaU4pM/A4cN0ERSA2iH9Pf4FUtm4AXzQB1aBhKsMJNBEWu50
4aEUak3+pSvED/rxV3x/+ROPAAwBQu+fGrLG1rxPHvRqo4OpE55ynsxHR6ztI3gdc+z9O+ho9FJd
APvhsEl+iT8+obSAzV370NbTS6NPhy2IQWQOZTCq1PGjS5K9rU1725Uro9AKgN04faWXpp8H3mz+
hGZIrpFIMfuSFvk6w9gLW9Y81LWMiZzDGFT5h8I0s9DOAYkj53PpmFKPSL8mRLlaDUJaXJ7ZwSvk
YWCLvrJadFJAbP+A5zQRacstwWadZvTYUDcZci25grSxHyj4gjYETwDUJ2QmxpSa74dzr4M7JdJ0
HXOZIW/X8ToBY0GMa8hqzy6DMkpW60U7x/LMqYlNutdhamcu6TA9ZJrsPHidf6qp4cOcf9O1S918
C+Z1UChSGj7xzzU+xmbQ55M9mKqFQD8kvMIwjuGaVIaR1Nu789PgMHsZDb+S8jcwTwXUWVHERTjc
pToTx2vJEmkN1rH8CV4oZ2G18uGk4PmlrbCke8mCXFkGaIRG1btiqdHq0x8DayQdIbqCnvRs5gip
bJF55YcLPupbDJaMaib584ch6T8QzF7ZBVX0dsoy4YIt9rXIT8do7QBn2kbzZVYxnFv+71alcx/x
nZ9mSCNMyKIbQ+XRZTIyelZ9oXa0cX6WY/jLaRNX5T2HFjAXQYmFn1A78HoAS+UVOo63NLdjAIrk
0LnhulBdGN51pbgCJjKFZc7UiaGJ1UJ58sbWlkIHAYREIxlaVniaZWcTRSSgoSgf0rAahl6n10ZU
kEHzsnM1iXtvexSYjFWNjj2K0rsRGTaafwoGukwk+JLxQtUop1wn/4vj7iymVOZ9JciAdW/GpD8j
tpCjqJohMUYi5LVAbIMZkDK9NEU+daFi+8ukQvpqwTGgyeiDzHpYF4LlaDoqAUy8RG/7bYN9ALIx
atKjtiOX4Y4mTVQ7B3fxN6DXN/F4EiWXF76z2BsgRlbE+Sj38yhi+OxDvgjsKIUqiFpg9bdCM1L9
9k9/Z+VJZD15/rLjuOKT2t2d9x8Fdjl4cOMSU+dDsGoxe2nu0cE/m53A9OZ9mEW/i/fpH37ZsULF
c3jqa5hW4JIlM0VYxRVY9QHtKt7dSWMmiO/S4+gy8AxnSpcPTGUlIiJDFJIwSgOOZ5x/O4zxXtDl
n8x04KArPyaprhCzKcAIi5rua47NLRe2RkwAHIIDus9rAznKjHk7kBCARBJX5r3/vvcIX3RYAaxr
XnA091BdGsilbwGfSIur3x96Hv0OWeIADyygNik1dTlU6o5ANB84cQWKI2gTSVGiQN7tkssMVKDL
BBpgOTU4eZqkSwrmcbZaACo/uPURHyCc+LR0D8yqRD8uaWAtk1dVjgRrjTITKFX8WwEm9VnZDDNm
782nFyyDUtBF7TN4G1qYAhGylzPlm5BAyzKRiU2AQCKKtTwDNb2ck7/ev9mqhmIbijxqEhZX31lT
tlEqyytMpyGVlfPm7cmGRqZ1UluTLIn+JOGuppUWfUC6A42rIf6Pmtaq10TAAy1ILqamaNL+qFOa
l+2S9Wjf59wBvjG1GapN0AJQsgg1jIxM2qaSuyBhHWOzpX/6p+9Qs5sRRFJG2XkXuKVh2IEbUcvx
2BZqkVVqqau3QTHuC/kcW4tyyu/Y5LXgtBf0KMeZOY7hgoqy3b90wUZ/wspq2T8qPPKTK9QM6OOR
Bf9vZ7f79/BRwW4gIdOiU72lAKcTpy/KCub4fMifSgQGonxUGoUtM2+0N3HlQMlCTxJJAaQR+KFG
volXvbWD/HKo8nqFwJ+wduDU+QVGaJxUTQdL2T8b16CBGpSSWAYs5VaVVWKZhOrydcDWaLfyFlWz
BOzw3ppJXSiXbM7G6HI0Hzgw5dDjdLVGtssrbVBV/zmoyytoZecqBL6eSicV69vOoccOZTdI0WIt
jZ9QCj3siJgt9YIbJFtAQmiJ0E39TgHL/Ukdr0E31xEgBSQ0ucrWoqp94Ovr49hAEMQcmWpVqRAd
kRkZyZA+85bEpvbLxjjPNRTQl7IapWI3nk2ywYpX9HSYJtpn+gQQiuwaYho6ASBvkHO8HQmn/jA7
SOlhXCFpL/ImCqJhJSlnzxaHy4TiaajTs8/Nq+SCpOknIBvShfmXZoDf4nnKJEBvZ9V+UI8oZYnD
uUV6hQPqkD3DIaPUgxX13ZQDxD6NqS/RjMtRq99a2DfIPLpoIyMnSEFXnWxpPyjjkmLZ2ozlZ/rG
iKBOdsPNDJYF4DN6cIJBPnTF1I+lx8Uq4VH2MIdjHNC69IOqlhu5bg70otm/p9oxoNAdksIhqWOm
rGiYOJxetMzUQkAyCoEoQoSddx36FuS6OnRos9TpBq3ZKmpk6ZRZoKgonc1Byj5SVNiN150d22jv
5L/v0ySURqWutEROfpF4TB5OfKVRYd7cSijZbIlhquQk2KNlzd3NjuDpAuLFSDJSPJooIudO4gj5
NVtwIekRBQUFG8ksUaERgojwYwlO6UiWIPisSrTj2FZc7/4DRyiSSYtJml//fDEkE6YtRtNOSakA
Jlfrg/y7LjeqyOzCombhJBm6Il2uFamxdFJ4EfWlWBL1qo963+phSU8OhjWfUYm3dKEpxPkeNRe/
eKR0QJlX0BSgD/PIlVQLeYEJAlkYAckpsQzqQqoZ2MJPYSx3hX33YUNpe9lXXgbXCa4bF18q8hOz
np9sUtqTBOGB2MjPmwumCQX6kkpCiwEtGTqT6mrpWcczbQS/m5OMcza0eJszGfN2u74NhigyDHAy
mEPRHdTqaFdy3/7yeM5dXRF00y0+DbelOmcimeaSQeQimT7+TVypf77b9Y35IRwaNBSg5MEUmNYP
Vo35NuNlRgelbmFIO3ebviPd8deHUZvQla1Pj+nH/sKhiapZPdt3a7Th/V2ffb9aVvzP0buPKIK+
0f3J59pP4MShavKeAQM6uQA24GExMAmeg1XUGL+w+j4ttn+MApJXu0RFjk2bVV/cmYMBYX6CxrRX
dfMKtfzI2YSdUb/QL6DSOmDuXQH5TKuqxSySyN2kJTCiXQzs5QCSAZziyTkO1piJfpdFv4lEKf18
WOdb0y8xRqM3Gz7w2kLBp8GlthveZbFOnAYaM3fCOhoIdK2KzgbNvrNz5qfe1mc5iT8H99JvhV0i
Lc5ORaNbsPeDK9MIM+fQmIM+Sw4NGlOnGAQXrZCqNdJY8ZMyaC+Yb5pMJY7982jlbeH4MgftHMaw
1vingkULalM37+pylBq4VR8ryfNqrnB7ibd9Br2lg9UKaoKkHOHTomdMJ/7pwvOHh45IxM0yyncT
FzUgN40e4HtjU0ZJJdp+zQklV9kq2e3WYgO4E+ntrwtloky61NnTUF4ArgSl2kKBJ9lYTLq3IRyT
W/TX6J2PyJ9EF/+cHRwgq2dQrd+a+cKuovBi53TvO0xRTiGM3/GuUx88ECI5TxvLe8NkBGtWh3cb
+SpcwNIjW9Pf47grx8VVOnr4DOzQSjg8XYCNiEa1fJj/QA3M/XRy7l6Gu1IEXz8dvUCFJmeQZwwt
q/azYb3xGEhAZdxNtETAzJj73n1RAyXMGPDgH1ouP1NDL6KQnvugPGGzbwGf3APISjwxchnf46KB
d1arve8jgbwxChO7zoTpjCWOVQoel/j+lSDHjiSgvCx9/fI3rQNmh5y1WUPxLo0uHzbSFwAh17zk
No/SIrhEk3P2RDZq35lch48tQF8IuO3aMbxsoxJFdMXcPdwXnAWmuttoTZfoSPMnOXGa3ZHqbJrr
U/vN+MnYI0tyHL1uhJxStwlwoFYLsVArUcvv0fjg8ferEVWTj4Mzrlty3zSnhu/gjl/6w3kHeyCu
rbietOK7jSIIQmpS/7zb5F78DpAEXIlkoa9AS+pJM5GRI+M1zBy/YOSCA0zh87KW1bJJR867Jff6
oSWlF9qgXFaIbxaFxMuR4hmzT7MM8DepZO/ghTCYnhFjP/ZrI/4GNLL813DjX9kDIPPiCv5l62nU
aOyteqlfvgVF8Ca166xQgOSBtHWhYZ4/kP0P5oU5D9mKtT8sH9aGrkpSLjjfrQe8uQ9ynve42Vmr
V2c7sQ9EyE20v85at2lxMr4Sa8FOMlk4gWHni5kups7VT7otZsey920fCHclpzzxXgJrgtj8YLVV
MoXUw3LxApMP90NVJXX8u9E2aQMuqAA9FTGwc5wiFbNENo3+onv5O9U9RtCVF7Clu3O6u9vW4HYZ
/p1BwpQiWIP1yt/+mK7Au70f8+aqv68UMTU+Xo1DK96jcLHunQlifoXrXLJQfKl9/UmHy3A/hrfh
99Hj+SdFktFr6K96E6eOYhWeAKsIeUOyVTrtuDLcvMbLmiR1EJpLSTuUswacre309B48rvBa3T03
QsM6FNPGaV6v5uzF98G+tzpVoidsrmLDf16dFjRsydGdT+1my4AJePmrn7MtnYP9cvB137WwvH2D
XZAjwROXm7+KK/UZ+AzGAAD1+A1oPiuv7EZ8tWE07HQrme3eEgl+CipqatueJLcIofDr2tzg/niz
uFcfJrAPKc2lAhDA44loMECQ2vWvyMSyTLSKtv7wqdRr3JVUGYnXhpP/i8gC+n7jcrKXopf7+GNR
EYTzJN61MQc3uqCIF1wA8rSn9DLlL81mdJCgmCBSwS3BXVMHdVboSZ2lEj/gPaJzZTd6q+hCKwJG
LhB3KCYbs/TxYXkRyzcWuTqHLxyFVTTQ3hu6C3Yb/73SFHRj95uVfga/A1wDQFPGf2Dka6AG613f
pRySnt15GaXFjgz6Ku39rDmH7KiWNHl6eFv4X9rOFBDcXF755LxnCE2i8XKpWhXyNg4F4P4W0jr0
uVttaTo2OR8ZQLtl0ofRqvdTGrVhrSAG2ivTengZX6TzHjBf3erZYICMFgUSjozKB/wd3+u9ea+F
rUuIoTbxlCsHVafgnj08sj9JAyFXG6TPk4/BNMy8zv5SIz1Ek6RpNMC91wL+796BzXySbdN8DUs0
oceHIT7I3rYPmwhTYdjSfJVM6iI5sBwQWBu8A6nJoajjKhxJ6XIiJIXf7ICUjmDoMJMgLNP6abpV
/sTV5iZoQFi7YZVYdUp2mVIeMwcPkJ9zNe8g+JhFN4IbshGtbNM9w+CcVghxYm2ecFIsdwq9qlXt
VDvnZaFHk/3y90kqHLtQStut6YoBGAICI9WBMF/P4BQu2cu9Ju+Che5tBjY8uHeK8SbchJhQov40
LR9th9R/B1aZoT4doJe9b/n3mv1i3jaGUHW4gR/Af4zSni0LeLVhCV7FMcVyXExgWJ+mByXgaD2R
UV/d+B+bdULNZb66B+fklFHleiTX7Buvhs3wGHx75wzc06IMaCurh7fOdVxbPDqlxTvunRz9XD28
u/A6jSkNI/dJQubv4EQ9nGqyiVBULKFWiR/7sNpZRUW/MJW2Z+4OmhzMCHpZm1SqG7vux/k4teCE
CWrTebtN5+Wf0nteCB7d6w1wpP5ajqafaB2Wo4dfhj2DxHt3Hda9vX1w7sAkC5guOtXw+VaKYYu6
0qR7VkR4/G7u3/b1mzXSMurPIa6ZNfxbwfbT4T5vPPjddwYMoxHQwmiygq9Mc1OkJFigra2xxxUN
IE8N7bMMhjqFnYrEJfkSqppT6A3BfnyNt1lxcO2hpoA/rLvPdsmhsx4XJVUgK4xrDJ0k+YTl8AA8
dNe5LjZQ/2joeOC9OJSRPjNhL0hHhaOhW1tAyil7KwSwBmWPb2blECkmCAwadRycChOUHp/Km77t
duC9jExNqY7X69FGzOi4gt+Gn7L3DqOGaLdvBjfcZzd4k0VnAvVUn1ANa1RXaNSlRXp1DbhiBdNA
zUn6nGdDBJefS7NGQPqnKXlb1vJpQmE+Nn9lD9oiVgNDZJw+rCrzOMItUuncxeK5Ae5jTWGO0aI2
zWjg0gmh/dF+evmCJswHJ9n1dN8nC/gYiNgNnqQLb2Q8wR8zFcI6vmTCOdnnIOVsb4qIkHUOms5h
9Oh+bTHT2G2yieddMo+SvMyozdDoZdHSVOD9pz0uvdSrXXKJzCsfCaDfGlQNNCe/Lm/CZdCEENqP
oNo0BuQgBGP3jlTJKGjvsIKImp1BFEzMm/dgkc2pYY9SWkSyn2qZNEPad94tiCyg0qQwHKG8GKnQ
3aaeITAQyqMm06+JgQ38AAEU8ezo9k6JJCAzAaMCDQQe6fQE8hK6lkPlzx2N2j0u2D8pHHVnuVJh
jyOFD/mTo38HSPMA9qQzqjbt4GwPIm6oEX3cr02UdaHCeDCRNZD4GHRjCz9iGBI5bLOzCbRQ+xv3
9Bdtyb2rxmId1zH6lu7Zvcbr4NjbLwrpcus22xXYGV4L+zb1JfG5M+e3QGS1y2DvwrfDOhAiOhaC
g0n7RUv/RjsfTX/vm75TOfcUHNooEH6E1d9GzbiahTWjHqMCByK1n31T7tEZ7fFhwVtNV+1ycOmr
sY0WC3rvNQMh/En7ARhMbY1M3fCrEx7hbjX03n0GCBMTsx0ckxdMcWo+z5TB3qaJmiETRJ8dIozb
5heXKWB5mg67kiXoZKAMb8wtIHfzYbjBB/88R1GHAAb+GrRGwglDy8NmzccNCBauxzdW3MMbh9kG
vKct9dDR9XBwMR6cpk2nkF4BphArdG9TrKBA9O49Y+C6GaUOd8+JXbwCJPvMgOCezbnGNVhpmrew
cETwzpi0P+Fr9uIV1tkhKSPBKO/Tq3kMnu2PL2O+uoeiA7AakLt394Qlw9XER3x6hsQG1XrJNcJT
b0Lo4r3EVGoYysDsO7pNRmEcWxso5BvYggl1HJpCCJgce+WBHMfRRLAVY84uRd7FFiP26jbDdxvK
pnNK4LMT4lbg3Rl1oZnyoTYendktE6pQ8mqi3ta+JQcHzKqiL3UeY7O0mW+048YNREZQfTwkt4LJ
Gh2hNG+RSh3UqpZ0P4BIzwrMmlpnOOjzdQ9hGyhae7dGFpM+PMRpcNLu7TpnhrGjKmfDbL8AX7+2
ebVd8oyvGVD/B61o6NLzCvj4fdwquPsXF49Ed7an11QwruikrliFF0o+dEhAo6KkstyiMcdVKKU1
nysBWsbfCDNdcJ4jOTCUXsyz0BdAtuDA6k3acoyBnMZul9bM5GvcR1enOj6jQKV3XKf76W6r1mr2
fPFcJbzfL3a47jXmKNH0mjb+i3GLG2mNilMPtm8sN0go+iAZfLp3dG3YxowHV4520ZZvr12Q0xoI
6xxCYmCeNfPG2Sh0Kyn+lVBWw4+EKSY2OPUU2CFE0G9axlexnlfzbHo0bA4VNxP88G0x++xrYgEz
8HY3lhuHBVs550VvGixRZlklK46YHkhmBACLIMRB23GDAwZQqc6VRB+AtWDYbi+5Hs659/H4GzJb
YWlxsmrwDhWjIrTB2srEpaNV/1t1B4eo/KfwVnELqg8J9Te0I0dMugjYd/Pu7pwAyxZZUjeNGp7p
9tZrOtxYjH9AVfbDviIXhhRMSLhxf97q5oWxBnwEZgj526A5XmA4QKORRhdJn6sYjRdCrQ1upO4v
0DdHKgqD+3xnvkaVdp3W/9X7G2BIxYwrX6wdddDBxf768nTdRVXFuqWOUuurZpIIH3g6lPKJAVRp
UuWV/YJPu//XJqXPQOtR5K3upzcTLGc2u6hVh5FBQH+WYTV9YOfVBlngoO/EVHpcA2lQD6o0efiB
Quf1gWl3sz90YE/0ub44Ccswt5bEYKNQ5cAAHMEHRuAtklR5WHz9WaIu5imQOPNu/Bv9ZUj40s2i
bDktJgyBmunB/MtBi9PJBZ6DjP0CEU0aJVQylVgZD+41C46r1DY9D/8YzzKRV1J8zDKrY7ItGHZx
088rI/jzYJC9sGJ4HAdbAqxiqUV3+WYzQ0VCIAyZ/HHaAhZBXsGOXg5SLsigc6xpuKNVpkXr4A3E
ldJwzXHwK864rNhjmR8I3QrIdXBdNYabvg/r923Q5GLkkAFUB7dVy8+0fV2mQvMyOvHCY9dB7R9D
468Sr/yJ83DINuktYPouzQAAdonxJ533Ru8OwoeQB92E8s9lmNoE60sbPpcxkXaEvKzKcHNwCFvT
F3OrTJyQwQtQDuA4KRqdKZuX4ztqUEJOlHQEBLuz2e54JtuUs2LEODrzbApFRiVMwr3AoIShxCU7
qviorYFjBZMhGBvKQFzsC8B4huCM4TX1Jt4Pv4FOclRxkXEkS0ZEwEcjzBjgnkVn70/tF8OVjwGD
mbfTjNc+1S7+NcJpWLEa+A9bnqT67DM2JwPfs3ejDLxD4QHxrR6dGZkVOLJMc1xfDM21aTgGsga8
DnHZGpFnoHVANpLnoOCMGUPyt5U4L8bvYAlduBGmHSAoP4LkgC0eFk1Or0jsWDO4hsyPOOeyg24f
k1nrh1foHBf07tIXB9qviah8eEnyyInVOVjLJadczCTTRjjH2XLIxwWLw62jE6vs4TUfRYh1a7q0
T1Z06plPMYm3i5b9M+3aI/S7cjhAl30Wc54tyZ7J135ohpYFbiHe9qC0kxYkwLDaNSC1HCvE0lXi
mQES3mRxo6kZ7JzOlU3rYpdhPLm5KF0MSS8ZqRGgKeFQoZGLIeTBbngZ9fwf3KJpAzH8gk9U32DP
PJsX9u6m3jwyQGWdn1bPtlFfMwZEEAYp8AWhcEIBjvO/Br4NBKY/FzitiTQ4Ez6UT1pqoa+BDvFj
3fzCOEW4Vziq7jY5BIcxM2wzT++m7XY1SGHa2mv6tdywybabP10Cb9nBS2vtEAi1e0Qr4zKh3ZQV
sv302L8gFQWr0B7AVkjJqEEiuxTHhIS3yfbecOuqnVEyqYxrqOfXueZT0FUlc6oSDQOo5cZaKnWc
k2nyRuQUoggJulvLxtShxFeRUQbTJSZdi4YJsX3Bh2cMVJlpDWS2RbFexePqTqvkipx6heKcnRc9
EUqg+nJb0CwoVvJrvxEgRjGa6jSDusXoPdu6nGQEoJ3DW1Fb+QOrZGdRbbDrDSOwO/e3Ya6G0tYB
TJBxBwYoverdnzhbrm6Hzq2cLFXrSwhT85quRiLjGUiOcG2iSoJh4s6GJttpQZ1ngJL/GirErZjA
4XQ16eK44evrKyqXzcavKO++rQq7H2wr0f/YnVxBn4C9emJItGl/MRxGSgZkluaLVfdit7wj4e9q
PormJ1ujWBHTh5J/EUjY93CLaDNYsKaLsTXS/2BZkA1b1YCDak+ckchBVI4xoexRug+EweJj58zo
dcdw6wCaZSF9naODH0t3wxjtEn9n0F1hYAS5a9PO6Kx3htl7WWx+eh7uqEcshruXUbgBq6P2NWw8
cXcZ/rxdzefK4Om+Tp4CazQ0JUQfnjHfkwmlBpeYzzF6dLqlAbAAsJ0QnxfEQp6HRPNqdlaWSSpO
n+7HjymDAAQ++Ija3LFyNw4CsoaUmMmyBuK8AyJBkdkIEBuhnUwkJwaLQXYkgNM0ZPrJIgH/ODIy
ZfREZhof/NRgwsqAiXEfeFM4U9CdYJePkzP3ERER5I49OJg+bUF5zvyU5e+hIv4fzWk7GiwWfGKz
zukpxf2VTQMrHZHk2jZLbUo4NW6CFkscTfcx+FBSkGCJGH2Gr+G5L7usPxdi78E62sqyAH9or7J9
jSngGjwJFc5/pTWKROan+/IPTtCrO+cA1WE+qp0aKnSNKdJyOHBDrqMrYnpAkeYhp1YYmMgqnblZ
lDPpOo0GSKtR29edpsODRmujPruaJmdIGTClYWWchi1jFlOglNHycgduV/He5geeNh7VjnOZlhww
cBpT+gz7Iz3y3y+6drzcvn3wAVfuUsrvkr322tNO0FFTxILESPGfulj7FVzcQVuWIiDOfn82Ro6y
ibs4/H3PNji7naC3RSis7YJjX5sJiAEfFLpQ52Of8K5J+NdyDkATk7ggt2UryRdRhB2q6nzqYf2v
7BSyssPHUNIYqXvzQLf1EsFCtPk8TeNjRdspoi1YTtaI78XoNH+3tx6tdJS3EIwhhBwpfbdxhsDi
oJG25hwS+S1sjOQ/3krr0rwiiZccShs/T5VGxHPayihocMwtKehovEjaT+JhnFT8BqSL84+YCEF8
dvP0HUmJUhZ7p9DytjqWUB9BQ7KWAu0RNfCXgoMMYutzDKJMdIyXPyGbrcvRCfUHP78s5NWWuj8u
YUZZHILB43RT1oA+p1FN2G2uv4nrAtRYXDyGrj5JL3/KOVx+QRfkB7t011PsgJXOIJ3bX7wOEua/
lAUTpJcIgOJbq1uiT7EfrHobe/bpS7IAWkOXZyBQglZp4niSAycQnBsAsgcAxeQ7gIjk6lEE3kK6
7PprKwcfnmwTsGPIETCOB3gLQkhnA7FoAjUP04ewRcpdT1s4UjWtXBABAPYTpsnk3+liC8PNBMIS
mB1dgwgZQuNKqq8EfO0cerx98ED4KgAo2bOTQIw7M0QD2pNAzg6AHBAMip5A8s/+o3/In5HArBWg
nD6Ckf46PWCFLUhag4F0c+lsvBXJuTA0OruEbgVEeANvxvAG/keZyfTH3s6hF/mXth5VZQKfJLuw
4Wz4NfuuOUP2HdC//N7lwWBafA47TDQ4Xsa/eTzTeJdKw+cVEz+NaLLtvTqtKwRlHuZoZXICIydl
pwUGFFxYop99JFmTkzxgHXMwEIX37t7d5SMkKYVy2x+oY6dWY2A/bQmET7hLr/26kd4clrb5Ayyl
O07xN+DzwR8Ndjx1HrBPRwEQRKwMjD+w7sTVqoPcDEOMo9ux7UHdGhBleugnq0FCNQmaip5ajoyv
Tj2OS5gUpODRTznZoNIS2m7rHKEfECNdXBLNUoihxhGxCUEhVhmQPKAaqCigYUZc1WUEPGTMEASj
ad3FjfrnUvSzATr2lRVA/86oU3a/FVP5I6zCP2yGsMZ9BOpoicgIc7j3iwHnb7ubL87h3UOVMier
n5+9YoemH+1wT1bxO0jsylZM/gHZfkI7mrTqfwor5gKOuXopS88Z4f3p/8qB83yR4959NEYDg/KP
1AXGSMDNxQ2ginPFYoBjAg7HPN/gYIqhWfGOAPks/o5hgQwNL2V8w2nw5aSyb1CZtttmimCbI5qY
KpX5qpLCeWb2cefLXplgQ0qNfMCVBrs0fcBVmu1ghAVSJNltT2gsDMwCrkKaMhEbROnZThG+TCI3
MtSozDlJcaoK8BJxqHJ402JhkbUAwROD6gVg/XfrMhBhgvVFQW+SaB8Q5+XuYY9cwK7sXJ3pzJM5
aP8B32meUG8Qn8ctcK2y+KTXsaU/GJL4Lvc0RxCn65DEB+CbOSHeFscPKCrnQ9P9BRideVtb8B3x
xagKkTAhLjhEFXA6ALMQdR6Pq4zZUhl1MhllSCITViYoXLN/LHBBzDB02cSt9gk6Ce+kkMB/Abbb
JS3mABcc6G2A+jB88GRAEXk5olZOQZTnX9hwzYzPMPstgQolLF4jGvCmzcRQ5uejNoRD245YMJT3
2fzC0gXEaJOyjp1CBUThjJazkzbMd65Emxkf9+rZcPFGW2BmWwnYVRH8XALVghp4D3KQ0MiOJ6Eg
QfiNCYvO6A2Kdsq5bKcY5x24Tkj9ADRcaGftxsDCcOoz/iCt8bbkSkU2TeBW2+FX4dnt6cWZtkfq
Mo8iMwhMziGE1PC/MegMfuBLBKIWj6K/P47aIz7FNA7cxOfCOrMLjn4Cc7FO47FmHEJXY1TsjEGQ
fYBgAU9yaGRZOtI5UGkLGdnF27qgk4dwbMRBHX/Z9D8z9jHANfIq4kOCdSxnmpqUZavXgfwBKZr9
EA9x1+G8B6RW4+sVDOOHfYw+UMKeYKQ5bhJfVc3vijD6taNIineR7isSr2HMjoTS9jvgSgLnxpc+
PRTPvJGzwBrpiT+MvhchRvmrR1F+t8iQQWTjgArID9C9mBZAdLMwJFcFI0cfQ/UqpzRXl6GYFwhy
T3DRPq+jOKRPR1sHEF9sXX5A5bFqhbPQhB5Qa9OZEdBp73D6ciyoqKDWSfOqtfBz3wE5fKLpGIPI
fnokzcARdU6C6H7Bust/i58AtnzR7qOGlKkpdwyO2CoFCz9AHUNCY+GyUcifyKXbrAqxCyEZVVz4
ayEsYRElVJxmw/9YOq8txbEkin4RawkPr/ISkhDC88ICEu+tgK/vfaiempmurspMQLq6N+K4sAkp
wg7HjRSOTrOLyh7NP3JjanCfexB/bb68c/F8VdxIb0D7wG0M10p8n3eA7lG2kFHcafmr1QoDBJi7
j0PMt1f6AYeRRgrfcO99yCa8RLhY2AcMJJGsIQfRIbUOvgWk3LgeJaObMKCX6iErkFQTj2xw/AO/
WoPWx9r1WAr8NYJhkgcQF/M7HHucG5bqLJAXqac7f7obskkWmbuLFjSaUy5kD3bxtYdyGbYWCuvI
ACxsx7xQECuOrTV1ziyHnXfGj03EmNSY6sNwZvJG9GSXEzoBBIHSqFWxCUP507ksF1c7ZWKXfu4i
irY9ugLOhkwPiw6OX4FDSra/zNocXZOfe6eFTt0nx1VVGlbHDm+dy2APns46+XCxRFA0uep8tIc9
IFex8/dXoHzG4QFfwLoklAA/LZpGxrEikl73b+yOvXbJYq4qTwxbVS/lWdBZIfSmpyKC5iZeKvEi
Mz1nrC6JTAzKjzuwUEdm+o7NreS7B1Kju6tOwf37wSOdP4gSLmrc7r2R5841SIwNgWAkjA+jqs39
xMiggacchhqZt2C9ZSxaLW3UaCmoLsaByEHEioq1iEfCtrvq61qEYHIEauIwGqM4b4n34ZIwnNhn
6c3nlPxX6xi2qS33eKBcUvwlA9VGr50I2TTVIB82a9jsV+tEKn+d/BqKfnGvHakv2fs6P2kGtAtP
IIPL/PLw0EZzTpXLQDyQRg0fkxkA3xJlFyZc1JejkjNXnFaPhxY/8bbz9ZlpghZXg7CU2XgOml6h
QziOS5fKlAtXyZ9MwWGK4fgYGC4PIBG59ps2og8o/XYOCUXc10nAncTBIPEHLqSvYnw5p7s0UEgR
UOhx034FPxSK2bWgj6dmtEinES0uuNPN7A6aPFjEPDh4PRidUCP/GvTRbsUCCuRSkS+gP6V75qeO
XyEPkvS7b9eOJz12Ck+aqwUnQ9CjM01+GwiaQaGu7JOqmcqExVbtc2uADvnuMWqdm8qJZHJ0CWOU
m4Umwu2hqQKH+dGNCUeiE5oRDwOlKQks6dhh5WJVSs7BjLZkteqGyZingwdlSIpJ4uhsSjOzB9SN
EZ0DV49LO3caIR05Dy1CU7oDDog6TyPvkj/lD3WSqaeQ6uLdAY1clJmr+O5UUOyLldUkSG4E5zCL
kTc+pOT5WrsMDjSqjL4Kw89t5D7ksgAkjRFNUVi9qB8/xC1+IL4Z2viioGzGPCVgtlyElwu3om0R
ui+mc8xoi4ADPCDW3YCGeuwkqKX5NO2YoxC/DeAnV4VINJbE0/VS1P1AcUs4b5KXKH1gd0g/rIOL
neIP1P3qAr1x6bz7n4b57Z8ml861/YjHHlcIUM+utsjDKJpAjfIOkZneRfaKPZGnWo9H2VfC7Vy9
E7cKavqOQ2esU54rSm6rXXXAvokq5Opr2qg8FIxSTFRfCI1BS410nHm15qEFoG1p2OWLy6HQWZTn
UCcLNNvJdiT/Duz3qXVDzqRKGTAJnYa0Q0hmoUqWsN2XbOcTYosST19xETgZcKrqpGN17y0CFKN6
n0lUvDUK5X0PeMhaEGF9CYxVk6275N01u3sTac44lrcDHHSHJhYkGzsKTi3Uw+jVgbK10Q/Wdp1D
+QeWixA+g+1ypMS44LDRyMtW5cCbzD/4o3QIxYM639DRAWoTKWwLWFPqzODGeZ1bhmfApekRQq8A
u2WrGEFNxh80SJvhaMORY38hBV540u8Olnu++Ynt/k3RemOEIudFryFR1PTvyIHMvOjWHmwJRz8G
6tHLph4osOkhMCETZYT2ue1ObI50Hl390NrEmMjERIWjakIyeopfGqk767+EZbmBlr9IiTOJiV12
CaRhJrgS+8gt4awtBqoKMEaJ/yk5+E3DGp5TyDkOLs0QVnkwpYBmwbDXU11J/M25KkflA39glfOf
aM42o9NJVHf+OAl/kel7pmUBIOlGPNw7kSFy5OcSkKOugtp508ZyiLce9ojDQTUPXKIrLx2fZTTi
hCCUlmHiiEjode0WnCtpJaPJiF2LILnemcwDjmESC2AlZIQ8w0sU/TlWNrnLf6gU7ffQiNlAms7D
hPYx6Z7+OUE17MVqMhBx+RB5B4/DcCUGSJrDWX/m6FlfpDU2xBIoWsJMep0fPL7aL4Z1UERYgv4Y
hDGhYYJmohpm8GzZU7ek6UIlP3EKRJwNL2zWVP5RynBlzDfs2ewlbDzvjvG3aDJIW3VFj9qOkabd
95BZkqaK3HPMGxILxfwlqnZ2A4Quj1YDZHhjY6TnI6OJp6iuss2oOGQ7vg053Gl9rhaXjpXycUaA
D96RDEtF+10cevG1d3eXkhpBJ4RP88td43dWU6ZIfscI+fPgEDu+ZYO/DVp4TkKDcpxKJ0SfY3jE
RbSeIYnjvq7vZMCqMUAzbsF7auY1FpzASuiGgHKVCIENq4feffPDXrQHUrq2RxhFz8ODhUstriHh
kFsVoil+MBQAEPh6I8GTrL4HNSxpuiGU0qdbiQjRLkWliFzJpDjbgXmph4UraFEJsnp/VfcBpkeF
B4v0yBY3B1pi9+/VuKBXr8eiEjtPtUQSPogzbcDi6aa/Y42VrRr5aZHcyk9jvG3Fki84GFbjlI26
N9eoUWwvBX54nWtOMgDuXF1HGYKLbo24cUX5aBlWqdN7PSaawlwwAxs73O+Zv7mqMlVtnFK3DQBV
dzwFb6sc720ndJSUf0rNfv+6ZgoijjI9wuxhmI9l7iYAveq2A9DnfxVNM8t6VSqenZ3phSBs+AYt
Dn7so6s9muEZnNO0iOozKbOWPRbH1AN2Wh9BmwBbyNvJvIUoG7jp3yhv1J/du3uFWdckRnhszNlY
n0LSO/aoaV7sZr8GAgr4YJpF1NoXtNhFj9ETvMi0CxzE9MbDOro7o2nnOCuF5OnjQy+bRvKvtOfx
JsMRHiS+CrfBRjo0r1G0XGInlf+OnM1fpyPjICcj7enQW/IU8EmCNEUizVViHmvxaxooshGxhkPU
3BKIqVETx9MwD9RYBhC3BF4lgGYJvDatd3y0K3NQ1dzcUOFIYwWqlQdSfJUowWbdY/dCZQIQwtHk
5LZJTaqHX2UkyBPY0quFdBeoTuhLfGth16DqeGCHINFDSAC+JgpN5X09WnXtncCONB6yEKkG1fzt
h98AVyVy0sZiQuPN9JuiabQ1hRjtCRhaAyzaQJlz+Oks+kxA5OQDsQMZyG1kqYi5h2IXlcnI2amR
wViI7+R5Lv4p7rRnqH8jTgn8A+CKA90/tEpd1KwfBMFFj1le7efo6ZLXcHSudo7cXqri3MVncOdx
QG0qbVuhr+mvCIut0h+jj9G43u0641PYInX1mHTp5ayVr1f/aTBk7732PhGSSp8wuqLzQuvTlyhQ
rGsDMNG+WeU+kZnMb0u4RTgiEDZT5EjZKAgkZV4myRik6chGWaUFtYitYJ4Nt/yB8LruNcmJuPZ0
cVCdQSghhPTObejQNQgTEyGsYx/a0FpETmJEBprBDxg+GRBv3AFkTqyInga/IPqO3jQPngEXcgrI
JQ/nDei/saDma8h/nCBmpWwnZpx6T9X6g4lqPBRlSn9k/jceJLnwcON1SqEIuik8mqxUF+QDYT67
BWUVobce2C+cUJ6UAIePW+tcM++zw9+l1xyBRenwawzmd6s+vDK16sr+0eRnPQEDPqEhwq7WOfJc
cebW+WK2D7c6FC01pUr4nRwbW1Bsg0pd9Zl6GHVS2m9RFBpWFThdzSvlL3fsHqm1Gi7Z1eTh5Tox
ciiWSBIeVlSSQYghdPXv1OkXnBrAu7y27TJON0vgN5kLGMd4HDo8vfx6+Q0sKwW2mL31fPBSvy1P
RMcLjYt5Z2flnaVVbM6ojFIEbyjrQs33raxN/qvySbb8TfRwX/glK4SjAdYwSIQV3HoxGLkR3oId
I5KLhFyQBcu1Ii0KVhiIPzDJkaYKIqDimID2ll3mJyMtWB4ZvlyMhLTfHXAHJH+/aX2l1onlIhWd
cgABMAj0sO68D+rFVmly9tXGVJICVqBvyrnHu8rphDYvNnoY1PDDbal55FcgqindqCb2gwqF5aDW
KXS1N2q01IuP8KAeu0UVHHHa8cvRJb2lSrPSJfuSsQhiVONCiZQgQh+dyAvxTO5qB727AajFXZ2V
XulXdCmiQqd9g8KPhRArokJdDscnPlNWnvfB/z6/jBV6J6xNx1IlLCx2aRFifIvEZ+03ePfHzEDP
ncAnN1ZllxTrfHZN1v4civVr3wgJotyEPqPwYg05verw6eVeHhOn0yL1anK3nhlxM5ji5WzMkbRf
6MZqVtOd3ydijQ9EY8EYtzH9Msr9SyphYXZpgVZx8rexB0VVHK64iLU5sWKalPdD/P3otQ8EGgI/
eDRhVYc+TBD9bSAaUaPHLoMh7ivnHBDZbpMP6Z75t49Neouza01bB+eaPgi8zSHy0PyzWc5egP1v
q9FF67JlSy3yw4tec0KnYbglWjrtC+go0rX1jLDjEAJzD4AcaHA21iuoRieQdxY3b3IzFJpTQlBA
Q/L1pr6cIRrwXkGCI/F/mTf9QurwCrVV0q7wrKF99kFEjnQmh+hKHJLUOaeo4pUX21lufWlH7gwq
uzqN/oDhf86FdkJNY9V8Ik0IyGMGxODRcZ6rF40HtTPNSI0qutBVemCOrouZIPkPPN/6L4WS1qxL
umYp8/ZfQT7b+kWbS84yUrS5aKa9b/CnZQBHF/zmZoUoViUFlOSkaedkclSS568SGrRI+mj6Nw5t
kFTrvRDY9qGVwhqALZQlX6XlL5OhX+srnYPg2wDxFh3Uk+e5HACEHrx1WyEiVHoNBJRj4vhLawav
2AQetOhkW60aP4AsTlqC178O5NcHUCTi+j7S5muhT3pX1CmNMbUQSBNqG9SSqSjW3H8OEbgCiwQI
blGnMH8VmfBrp9qMLpp+jZGDsOlqBBUZU2hjRHa0jVASqxBjgADtl3hpEXE1eilNhSuWuI6I4EQH
QU5Y/5qXS9QkL+w9HrT0tMkwSy8NWCyd2GfMmZssluSZChLpTV7RffaAEqxTM96eVqHL7qEtXWSh
iuWi+wCMICmkihPvAFL1IALunHBqGBAYVYrym1tg6wEVFRhqQIoAdup21ynoi4SbRTmjw8N9Usek
S14Z3eTzYyL+uKH/+oGi5+Q5OyY1gt4N6z5gr2AjIIGIchKsCu9vrwmzuCVEmc8ucFVTh9QZyeg+
9X5uf/hNRBD+PRywlU22JPq32V/f9i94zVEYgOSIvSKsG6WqDmsggbXzxruq45E+DA3rv+2Ki/nr
Ygnh/i0isgUZ7HgDS6Y+Byxl7gHbxTnexw0mHbjzCW0eBlUyw2h/yQd4EwI1Xgw9dvbNeO0TyWm/
o0fvksKP0o0yadC+9stD4MZ3ETlXcc7MJzhllHx1SputIASLwqia4MyrO6ouCrxZwEkM3PA5qJSG
BEije0H25F77EEjuvgM5J+1exQaQIB5DJ2us9BOCv+r2roI+Y4d9izmJjalbOfjrmGG86JLWLTw1
1+yUXrMzvwq/dqDu1l35r4sAhFQOeNE5P3UYKLjiZ07X1aR6FyRD7653ouYbFY5CGDnnhZYqF0Fy
tVO3Ojx38j4O4yPp+xtSRLvHDhF7tV/TQjodcH2bzMnJHbNPRbbzXXrMdmmVSMc9Pb52//DGeM1e
0d0n1dGhd+hNPQ6r1ZWFO/XqozUWosGHQXuk8Wb77JA+AvHf7xeVC3/HmcIqcdnJz5nBz6e48TYI
njX9l2R64s50oSbnDuZzKpUD0PuFd/egpdq2bt1nH/BprmaF0qfBHwMqBHXXGBCbKkWxLPF1CgeK
oUvaIIxK76REqOQFSItMmh9D/kw+s5J1uNuN1ccpQ2f28tkufR4FtnRqbKMfVnORRpkZELp7Gzsg
UONMf+atezg64eIwzjUO1HaFKkusDHsuVQNsK1TssV9PiOrliW4E07/TcDf0snRH7jWRy+Yiq+K3
2klskxrBoq70tdfFqkXGX8Xeg6aml1Y5mfYwPmMNch5MvmBDa4zrAFDoibGuKRhQ6gUidanWfLjs
TZdGuQths8T5TR4K5nJeWTFwryK5d8d4Spuxo7hiFh8zSFgGLJKrcwAQulsPKuUnjSKwZ1XoZ/Qi
00vXsAT5NZ2AV/mcLG3it5xtzVxnN3B09c3TDrfdKiNq5bgH48s4c5RFgwLErrJnfe1pCJFFSv7R
q2bzPYwo4gE6Lkr7aOsY0E570OEPdcuGwuOzmswXKrPTOj3sLXrZ8zMDeoE2r1Bow3ROBeUxYAhl
qFhtmicQv6xdHhGPWkBY+HQbUTEpWPMqXaoGukJsI6xJK3/8OZ7dh/N0hWlIw0zkKvsNAI624BPS
Agv4PN3Hey9N07tN3velajJGnbcGsphS5eJsjWmCMT46HgInmq1aAORLo8ckxl5CgndbDBgIe639
Is476WuwICzjPaCOpbcgjw4FeiEeC31gNBPjGNHZ7Dzgn+6a8hmdC9XFAvD2ARKoxZSqv6RF64eM
06HDAZlkNBgDAMhCkhUcwwYkPApIyaCuAXDzxxyWjw5qYiklc8ogQpWjD517A+o5vPbZXoMSITbF
jHXYAKm983WLPf50cFvQIpau0Qfybi3K1mJPyGqDFXUZojAvMM7XAJX8q/01nc0cy3AtGKqCQaWx
WLIFZ4qBudqLG27qK+pru9ROT8C22DSXhYTrnIIQ53a6YI+iH1STdO5dGcoyfIUMCUVJNaMJI8PL
6VxQlxHKVWlxOTf0UbRKmrFYGoF9F8MN+fz4upEv5wtAA7ZEXvZzpX8t1ZjH9Cx4R5wCZT4ebxLJ
9GlI++IxJ2bf53lCZ7HlzfBJ7+pueEL38TWuDj/9g3tn4ZJ6y4aT/3ZxkfV7iyjWrcVjKa83loMe
M/0GFfdNAp5bXTGjfpvKU1CsY+M94Pbe31nglKXKnMcQWhkVf+avp/0N32Gl+wrvdrED1keHSAuL
hEiaNEZsUlOK2UBriikXlzXTcoHEo230dDG6bxKEZqQb1lFafH8VY9WrUssaTPdl4NmJZMJteqcZ
JSVu/6vxCVZIc6fWASDimIzbE4gvUDkViVIDI/sGOztIMuviA7QxhhW1SN2iNyaguxiiDu92/n5s
8+gQrWeDJ/js2t2jjQ7D6pIpYT5Y58xwDwn35tfxRpD5V8RuVWYZkv7Hqrc+LtoA2IHEgeoPr65h
Jxaq5f4MtiixmKuw/QOz6E3NTYspd3g1qNETbBwlU4qjCKA04QcU+q/wSWdCPbN4h944qoZASycT
vWA03OLTbJjb3jqViQMf2htr8bT7BhdhgyVd3KnYl9//mFs1dJjieufh9VL0/ws2iIiB7lXK93Dj
MPGk33+mb96cg+zUMzmI3McfWLYTLAMWrQKRCs7LX6LkuRCXLipCuZDccRb3j5u6zDaZlKR44WgQ
Ro3FY4AEsHejK4YRMlE3SeF85k7tMl5Gqqhm+J6hjQTzJRaczuRDY2WScwAqs+0xfRRHIQ/0FvNe
MivjRmSb4NmJSN0/zdSTQympHyFmA7a25lqdKnnlFXgeBhw7nSkSCbblDgW6z9MEZ10Dc4bB5vNi
hMZNARHvH7mC7oVdAAtdwcZBte0e+hjsXBIicOf4edHaN9ByFa+ociH77tyxO83VMzoHjwZwIBKT
ayBN9NcickLb5fBG9TR185TLzxVbDHM7Agvf2QLCF2ycCLv4heiMoPwRAHPTQqsJ6gLhmXBzh+WY
mPiSm5qZ6xbdkUjFyS9GzxVqLIKiaW5IwhMN+881T6lJFhJ/RcGzXKZN5CqFwYtMxZu1perWvvP1
asy9Jjl/cXcvThXogqeLV3uvuCe/uWv9aWvnN5d4YIEzKhs8oyi0dYeqGv57Zy+lyHC+joZ5FFYf
+4EPrkzoqJMkyh7lbgknYYkx0lOBC7SRmE8EduFzrftCGZtA2yBgX/Szl6y6LHt1iEQyoGpLKh8K
FCAIVXuq/v5FZwHXN02S9E9MlNM/vwpp39Fd0sBDhbg3Wx2iKKppp+ZN0acaZDEhTEmq+HsM5/T3
tWlSQuNoM3oB/Re6hhjqpLChFH/OcH7RjxP2C1/9JIMbK8wCO4AIdDNYLuhPcfVbnmva1OXqhsRE
oaJgB2kQoEwLhjFGPxLiAPINNICzGm6Sf/21FIxdpTMY3Vdf+gs4/NxqfReoNAz61jtYevvBhqQJ
mfQudvlNWyvQ+2EfggJDtnhNyDjbdyyIhadVmZAkFf+o9xv5+oilJi7k1BNSilIX6tJUhjAN308R
7fZgjt32KI4p9jcADJv2PWZDpMAHQkDutoAqBZGGL7O5JIgT8IgQjEXKAdHvXb9khvBQPnw3rzgC
w5LLaZn1AFioMgDQpjkxPkAx7msuwwP7yglfDXYlB7MsC6ooDxM6kZUmzyCminjBtVOc8wZIG3fJ
NnpBbU14dwIrwXjpPYS79tpcwx9SjjSHT0AA1pquQlXmaZhl6pd4XbBEZIN9qtPgzCCutflcIyBp
u42leL9jFq/9Y3IHu1BO9KzhFbpPJ262Dxu73v6ENa43S9qZxkWGVLoML3fzlaLqH9i6JiNI8Olk
m2h50XR/yDZUVzq5ElDP6CIKahYl3wEiNPuS1HWniSTqJbhs6VZVPjLDgXEVizqt8zbZz+rtbVLr
1Nvr5BJhNsBNpuVb8bSAKx0j1Bu4RPmqgCRqQAonnCPtm1LItzPZkl72psfYg+KoXLbyVaNzi254
YuwB0hVmtnCifbuSNxqhcLS3e4JuvUVSCLZFVpPtF3hKi3vaTqCbX/aplOwLwxYmxuCMnFa06BO7
koscjxXENZ/wARnaMEaw+7W/DKNjdEktpKH5E23YLhJtTfufqS2tMLDqGrISS/CKA9hV0akoysi7
wzNGPUcxAtMvkSDTX9q3bn2ea0CqS/tp2BgApE1DLJFxWFqzLmWBdaE0XCEzsqQB0HJm/Ip37l+9
HkoKoTVY7czrbzYdd6oIX4fRwaXq/wGuWtJHc3uQzw8UlzcSmAsEglodk93fFMCCy+6B9YXnhlXp
IO0q+EeFlRPvgnY1J3H3W4QincMt+bhkUG//MKXG5EssiPdaqJDYBPfwZjPNBylXzih6mV1KHEXQ
CgbROi+iO1GmyJJH9Cyojb7nxoCE9UwNxH7LQMHmfEvr8mCjcy5D6ksoNcIfgTi3k0JG2P3b/xat
zULt7LYOZsB0BoGidW7JozcNn4nItm32WU0BaHLnlD7oenm8gBXgXNEKY25nl7VuySED4f9a6II/
NjkZeEuiNJPAA/6T55fuLYDaKjFpQBNdx16Unq3bsGHXouPObv7fRqmdF2xQ1TNJUOSSGEDpVqHV
FDz54nKhOI6bslTdTenTpaRBfFnj98s2URhkEA8RodsX0j3iC10MZWy9z5C2SHjBQkWFjvU3hW3V
WeZVVJzNGWOPE/AihM3wQL0ivM9wmcHJipUVswLeCXzopcZ47UmKTiqKD/QAQLJ2ylhrXHgc0WNs
8R0wMQkp9LeFbNflNyKT+VFM5iUBcktnClMticnSS7eUSwb0jtwLuiiMJaLu1O1d9zg6z1FpFD1W
Kl0/LvUuR+QYHnu6tksLuheizYBAaFk5/5ERow80ld5qcqRQzE8J4MZOgrvWSZm3QJg7aYMZWbBf
KioFVGZvfGdoSDh94B+AlDlN2SXRtujMRqlKHsLVdvpMxepQxWCI0LwyK6RCuTJ0xWu0Ff0kyvyj
AJsH38tkOniL+IiCWjfyR42jmiFohofvyKeGK6M4xaRh3by+znLiZdH0QG484UB5v8Ha4z0FdJ8+
Gj1OGihiH5BAkX7l1pVGixmy8HvlhIA2Hf8MuEKjdPHL2RoiUtg1W3vOcQdhriqGm2GkdGhv7g43
F/KkTsmA0c3JA1DpBDvyAWP/2uWTLFiONi+rBMGetjOc+GFS96T06VrEC1G2so14XJxmLD6NiBjs
IA7m0PokhfVgCgb7Wxo53VBWQ1Rdy8Cj8jeHemMPIBJXviFC9JsOzdyWPPs6+v4PqPcJmDoh2L5N
QgfkzzKlFFx1pwmEKLTnIbyxYSGKJB2IvAaLG0stJ2XaLqGgfa+wZhXtwwAXBxRi/QRH9xxXgEck
N5E6jCKHi9lkOXoVardv8qBjol/G2NknRcVlcPPL2WTXFNeRCbz/JSh4M3tSad2caoeicljDINEk
TQznvauhQoXl13usySRS7OnQHNZM6MlSk6+vT2jxn+zu1ClXezNQ0AdD5F4h+srzmrYYAIKRpjvU
R2ThV0gTPruIiyiFWpUu5Rz13IaQjS2W7omgH/HuetX3AebhtPOv9gu9g2u032GxCoPA65S65Zj6
Mytnxh8Pu7uPpnxVSCgPYwnqzpPwluTN+W6WJ3IKfyhPufrn0eljn98uPbXPqiDbb2NOCU0BNf5e
IA/WhAN10qsNBfwpstpYoO/O64O51sh5Xxu14AUyEQwX0BI6gZCdU1jCjbsz6zkhU3Zz1zkMqSpe
iwt5K6xYg24oPhj0z9BxN39atmu9aXQaVgLwzwZ49aUFRtEITCBrk3UYkByWnwgerAXbZWVcSvVo
HInGK7PkgbkwMA9Pw2rWTNgGSIhdrvHH8ZPSdcjQn1P37oFEkuBIubpG0tYzXUj7YojEzWQnq+Qm
roxmXSukXSfT8NsC4n3bVJsuu4PbA4uGi4zJhnWUKOwhitetQ/mFInW87V9+67pN8KwGNmbe1zPZ
k28gATGm1jpwkyxqDqUZ/kvcKyxhEZhyp2NKmGD2CTQKnc0bVQY/g90rY755GwvYyLZWn9ax6+MX
H8WcweDWbUQJqHYRqcSNFLI/yABPjsiFGr0Kx0K64P7d3Vr3ye3l3pUnREqhZWsVOF7knfzEos54
aTQBN4P8MSKTuQaVKnKBCgMFuSTreNor/RVmUOot7le5aV8uzgZBPXpdL91MLS76bWdVs3UfeUHV
Mvh2DT/ilv4Z4/LaZGiEMoybTpUxZ+xl/LuEeBW6lrL3WMFKdRoMlr66VYRPSh7mC0oEVB6BhzZd
rFFAVHSILK81yVYis154d3L73INSiz52bbHt0duQrTaAlmtYRDbCG6/oYisgv2hhyLULmmHhan3A
5w5Z2brKXH5Mbw3Cc+ohk+wP1ia532yeVaNs8ZtiWFmQK8TshUPHIBek4Vb7VfK+iBwxyHp6dfoA
GGtmFX4oPnkLgtzKziM7kklPdj0dA2pUZfRS0QGEDBC0HjoKl9mRfUF+VgvLKd2zUorIigy+s2Kc
M9B9r5gpUk1QwjHKwWnSxTmvyQPVQfUKMkdg+Zo8DxqEPYCVVUP402Lmlmm94lKLBh5v3gNpIM2N
9W23Bp1OI8GnDX/80cjrFuqGcRPs03/N7szkW1tXF2/ADUyvxOUoOh8EjQ0qlTy4bp1HYkxN8qeS
Jkdx/cYVze08YpLFySH3KybPxSUOBVHCLQz3fLDDEtWEfeo05g8qEqQTyE39XbgJmxX7/sVjWB6D
FJfNIk8vsTWbCUfnw9r5N/OKRyEPmDg/qRBtRYwlBqwZiRjLG7hc2Zkql4VTgL2dKTiflgGAzBQL
oMnX2npN1osX0aVmeXmZdEstppILVDi2uZLSW1zejL9GbWo1/P24OCuv+MHXtuDPK9FfL+5aUmZ4
oX+hCTKrRErRfYtqrY0uAG27hPKiNDo+nF1WX+3TJ8Nge5zWHNnXoLQ1b8n96H6i6tcyopy7Da40
GwO6ZJwuECKmAblBXPHXboSPHjwQ3z5DFL7YZ++INmGbiZlYVd3G4PAnodN9gGXavaVb/xEV2rUO
PSmSSnopQOiCWQelMfctKSao8NmtnLHVBIW+YXdCr/wCvf7yFRD6owPnn7uDhqWAJdqAgOjRHA2i
6kjYVIYBg2ufBw1UAF+mPaEn937iCER/qjVoxNUqimtDNlJ26RlUbTB+m62D7QiK3p3kzia9mm15
InX8gw4BNKLO5aBcE5LIXQQ/pU0AcXvM0AfxjgZOY1Qha5CIcp4/i8wg4BPCRSmM6bDsZgebPSl+
4L2yO9m7v3mZWSUV6/InCUUwd90Jm576LXqoyd1p4IJRgLRJp+EB/5ps2RUABuSeyC81HPkU7SCN
Cuan/1MZ0nPvGI5IoDcPJt0KjduNHvMWnO+YrN72Pmu6uBepomaSlR6dCvJRBm6Rmk9LxzaO3ekF
9obh6estYObHjdbNe/SvAm8Aq/CkhJKjBF6bn4/UoOrvO/eYGSj+pUsOL+08HOpKfbYsv3MkDf9a
bm3AC2nkT7MKEX9rLfz+BUEUz23FbQgAugBfIy60D/7J+U6KPHp9XoumB0jS8zg3yWnrgIuBfZIZ
5uddgYw81czlK0UNvJBjbObOl0S/1tVlfGdhdcrKA8AvJM0lGwzKLHAwZVMWmafcs80NXPVyso2o
WjNrCmbkzuY41fEeo4QqePdg+7fxUZWCCI55JbYuaIGNv6aWhTzf2tdxrcWzWUZ9Fp8mbFAMse8f
OlNCBNoEGHT74G7w3zj7pGE7hOf2ljHxSFRz4hDhz+b9796+dFaG/40PDt9mtG6x0WrQYfFN8bH9
GRIx174BnQyfNY+kuNLwhBmZKQ3uLrwTHtVwDZP4vjfyc+bents7XmMXFvulOuX+8nQKn3+wnxdz
QxghRLRh39LmlDRUFJWlIwKYyrJRs85vEiHh8hCqD3clUjTNZ+58+udJc5h7TcA/fmGi0COEPLFT
9MstvkZeyKpPWgWnHHlXDw3HQs7O+DbrGmMHDU9dRpzHUrrTZHeq1PNHp/eMKeiptIlb8M+hYrjp
oTpXpEvl1hvIlJaPrrzo07tg3yC96mE9O3fUz+eO4IXq8G5N0VTembLFprN69D7sKAaUZcXi00B9
Tld6rmpAKBlyrlUt3JCwLEFBhadq1CLWZuCOMK/xFVeY6n+DFRktEGx2qJseNYfs6meWsx+hFOP5
175EKCiTxJVkfzfnCKHgUJ14UrQZut3bG862tW4d/fcDBprRl0fnHH45UPxHG/nNU1vkK+WbcrXm
X/vSu0z5gULWII7oO5bZA0R9mcK8bS2DRx3Uj+GFGGsKQ0YZetRi5BAIZMM1KVKSuhMSCfdCCtQe
EeJyDliQIQW9b5gchAicr1H/1NmEnKDcJ3cTH4eQIvQ9lufQCZQTqlOLHqjGMwF+iXo3QUXtzD7k
psCiNcC6Yd7sKyxAw+w3g43Zr35IeyIUHeUgaQUIel54kNn9+hAawi4Hg3e74QCDExjFqXQ8/QR9
4cxBnudFC0m+yUQBR6ENwkCi3FtOexWIqydHX5eQt1rSyYfPOVBulqV1Z/nGAc6Gz/COtw9DwFup
Wnc+Erp+YkAYArEkxzdWRQhi51EHe6cWhR/82efhvSm+Gms6GdjHJV39Yhh5CY7BdRfIXsRBhbwg
e/FcbDGbyBinsERarV2Foxvdoz/7WUJ/JITIR3FBd1YXezwbyE1ZDJXhqe+HfWhCSBgSI5APS1F9
tG5TThH1E1fOC+SZTLqHTIVYZXvHqFditdZm0gmjq8mOQAd0iX4tuihhltv9HfIwMlNcKwFpyS4t
rXasYaQw6G80FIpxe5BkWWX1whiSbSj4pugHcHC6hUWxBNu8z05YpPObopFipCLU2My7TAKlvrPT
ouo/BfYR2OiJRbfcnnLSvNwLvQS/4knJOv3xfPHcgz7nKxenbfvMYKsToTTAExPy4eMjflzQq/gV
TcPG7BUgE5h8C4RcXQ2/FpKu2XxyBJeswoI/GuA+5T+a/4Tl04T2d9B1itN7Z0Z7QQHOYi52uEsS
OdIWSJ+AhpplAJsZ9umof+giw+6EsRdAx6W8/EzqLY3eqoxR/lrLdWyMvzxLnO44njAevbTlqVeI
+T/5z8v+M880dLENGUBGPpKvEcC3y1bGadWmoMW4R8B38LfyuypcFUIxm4VkgpKKl/sHr9tliezb
rFbl0rSYHxxsIfnwmiICcqX7kQhQD6+E+EUGhwp4lhX75/wEpEA4BCDPXOKfTp7QnMkkz8CsY0xK
aI24PcSAUU39LAMH9GSjrx0XMeow4g5wpT0R3j+oUljYHATiG3F8duQasQf/pJox0bG/C74OzxZl
CxcUCxCmsbEaklJ7IdSGxnNB67kFlpj+lXITcYV14ZME235dPemynKXFjG2GwUOApKTWuDgeI9lx
2EA7f51uwf7yngjNZGh17jcSg2/7WTANJP12yRtgD9kRqzd8cm1avDd5QgxrXiAkHr2cINS1f3iB
AB/S50wxYJnJEYz5yabYCprk9FPekCdJ+C4jbneMPpApopT5Z//b3g5ywHN6WB52lHijmA1WQskK
u3Tzl8LA1snuIas+DxIzzi/DrZfnjI1vKYxp7ZWTxh8lJdjfL1UCOzrX1pZztu93UeMZmJG8nQdo
LqHd2y455ZbLAVK1WSe06RL/gAegOz+0pwIltW/jY0JpV0+nP+ZlAppMc82ysv3DEtrw7w9mcE0r
sXGO3X1Xy+gXO9ryBy1N6Zrik9WAKmo3CinmpErDY843uVla4hQi2ybwnCFFGl17Nbq4bSo9Pjj6
JZzIfjliqAQDoSTJmbdLszwzyBsjk5KrgpNj8IUVYYIX04Ww8nCi3z1gXdbU2SsAWyb8H/9A0Aet
gjH2PT8vGUXYBSvYIoDqauZBEfD21ipnTc4pJhd6wDKEEkMTXNjzoP4MIp7vi2205rKERcIxKIDd
Gs6CxX1R2Jv8l0C6jfklrlffU7xwDN0oQQO2yYfH31zQIOtvThvW6LdmVyf76LAqtYsd+QBRyh8r
zpNOFlV5/10hDKy7uUeHausR8pJ8/yOkQP/wEUwy2Nf28yJ+0ujRe28jAs/55xpQIyy+7DuteM2+
j3dEsCGifyGsb3R3g/IGeNJz54zKiN/zdVjLzeyAZgjVgiYDTXuNAJVMirhsDsJg3Yst8k1qKRDA
G1BrXKybAQA74qJ1yBCIPnMBzfPa2obS4YnpLhESFNd6D3Aj6h6vlH7B7NHZZekyrfBO9pxL/HmG
m8Fh7C7O2RjdHfzHH7QgiUAlBKe6f+AmRRN7laJVmJlEc7RnFq1ULjfETQwEc1jbnH346V1WOhgl
MUv9zZ7j9GxRSXSxHo/1xTzwABZOVguuOaC1s+chEZgEemLxuDxzi3TFSmCk5yoI25G1sXpZm69u
NEF4/FGld2pt5pQU3jS6+QZXnOv6zog659R7KM79WzWLHxQWzGtAXt0uhm+GE5jSeuHtuwDxAS12
/qPpvJYTV7cg/ESqAol4qywBQuRwQ5mcESLz9OdrZp9yTbI9GNCvFXp19zow2L1wZVFC0q7A3oPs
tQuqXh1+O1Re2j72pTv7kXWzK/0dX4LR1WWvEqbfeJAmvL4WRt7hEZYzgSiScwkn2HlA0Heqc0hw
Uy5ByBmHnA9/tsFu1dZ3BLuwUwcGpYmlgCV0NLIJ9Be9Q0DCbxsgTnovLCzFtblAmsIAH1FEZyn9
HNtJnKqLLR0eqU5cakJYLq6r8awNiFlpQzfxd813dzta7QJ2g5DSDTRj6mvtJhWF4DjuOMpAEbd1
k35dGuB9mkVPFEZvRu9aeTbvqwI6E0q0AKwGQavGrJ1aknvo5T/XhwhHYv20dwe8ken4z39zg8TM
tD+L+vRKP7OuT7O1CZOYiwLnYuu8IZMxkbIt1HKDWVgfXNmBEMxMh4UI+AGWpyduE5s7ZgHwt0FP
3OKHpQd98rOssR2HY0Vx0/20r+NZ+O7kGdwQ1qsG34Q/A7N3BHwaf9plpjqokUDV4FngS79pSspq
LoFhCBdm/9P+hYrnh1tDkN4uyBv7OfSGqs3mlW+ShU/GiskNUy0YwrSwF147QKtwf+6hDBnrubHa
BB9oOnLA6UPCeoAjeGWYuxjSu3Ql/t1eseHMIwluBtmcBbQNc3KD7Ns1kSF8ZGRvTgBSD4HVNVPg
v4p7nDk8wLtq1/oacKBJVKpk8dpotqy4BQtojzUxzpPn5OE8anXZAXMEzq24l5eznZf6b2QGTqH3
T467a1LZQJDYYk4J62nmn8PT+BymsOrPIVdRKCEW/n0dOCt8cmPvi/yF1gu5iJ8haWvV/QvPp1/5
e3FWktLwHWXpu3+FsZFky7rpntNsuZ0U4BJnqWz4sAawEcsU/0B9oMrYj6jiX9JX/9bHgih69O+J
9Vfz9+E7qW2D6yvI4ndyju+dWSXYxxbL6J8Yvs9G1gAXCeTvl3ZBItqBaV/oN++Bad/pdFuZeg4c
TK7AV0X812fzc7xv3NEPl2l3gbvsP+hYhkvnIegPk/AdrpEvuzfAWUI08I9DJXOwlzj7Iah35DO4
NsGLBRvKIe2OQXYOQODc7l612KHAvzLSH+1wJ6Pwh0AXMvpq0VcEKVNJyCNsBsEXDlk4De5YLJEz
2Cu8PeigMfMHcFWTte7OJqr0UFwJ4q86xQ7zJDqf8AW77s6ZqkCfOeE2A55LhLvC84PEyByrLWr6
nBHe/0HcjHbDjGqQl+tIRh7sDoEoRTJh4gBS7kqJppyqNWhqDJgRfdnq+WqEf6cofqKGGxy93gan
d5EWZwnN05owXw9ZSyaPvNNIMmY5ymHOFyfML55YymEkQOyLAqvgZOwtwu2Vgs6MaGakVhyNVlG/
yPPE/mIOZ0dzPUA+FgnzlGpY80ve9tNw2HR8T3skv4ePn4pKB7corP+VuK01vAOYpRgrtDH6/wng
INN1cy4ql9gLP2z7HNAFMrQZXWmyNKrEYR3IONjSfwLlSBoGo+wpd3l4m7wIGBsZFx+738H6FRop
vZ+u81/JZxxz+pm6lPGlb5IESf5iosL1nchKEygKRx22ZdDV3SF4wWGbQf5kWkWA7Oy7t2Y+PEWy
twK3AojzswQTO/yxyo5wEVDaHbYs+JbraZ/pYS+yRMawQ2IKKZ8JtTCrkWQUoVCrrBT7R9IJKfy1
nFH2kzTXvT8GpH+8GkDU8lBTQDMMPyPoXDJtC1Ubw9QaU/paUR1lhbTYUjYUENdS9uG3XELqNfIY
OZJwy11l50OdK8ISjuTO7JM6Atcopt7Bl9bmAG0JqAFh2TY1aP2k3V2kEHoJ9vAAZ79RrK4bpqJm
xElQCMV1CB1ZC4sH5qAJZw6nADSSBzxN7jTUK627eLj5kFcigBzUPJTrX43LTUvGUFfv+2EQLAKY
dRb7ohnjJXD+pta0pBExrN1g273BlIIjpyH1M2dSh2HuGbLWoV/whbPfu4KY3/Jq4CGYG8dsjIOX
rXE8M0PQ5RiTvuTQFz0VcedEP94Kaj2zvYvKrZJ7WWSeMahwpqtdiTvheXDMFxWYtkfuOibZ3pMF
cUxfrTMC+neDkuvduGK2YDjXwZfqrYjVCbUzumh6U6XSEnC1BWIl1ZeYPagsnQ0kkC3ac90x+i7B
tS9s4FmGlBKa1A/PgXwsLgZJFh0PY2mmSUxqMUdRf7G4ABUH7O/5OiPxDhlrpgxMNmllsUn3Z8+k
g4YBzMhWdGQF0Q/2xx3Ub0hhDPQxiH0CjJEz4i5FqsKgRwMq31lAhPTRwLFC8HEgeWROMCyyGQUq
9ANo9scb8KmFJV/nFuEOAUNC6yEyN8556IEPpOXtcHQcQpZ1gPWBrF0jwGEe4AdwUn4Zsrmox4dU
NsTwgjnkvS0e5y+6OT27C5og/uxymrGx0ebeISZONGNDgJ8xVDHF82KE75FUbvTP2EgrnL14MVC9
GOs4A+Sgbrg02PGL3zPCarFeIK+5eOIsO/BEJUZVXrBSa/lqXBvXOaUlP65Gf9dmTypGihChnNKI
uRE29aWGGT7ZyyVfiTWrvQK4Shg0GxGY6SBvIW6VYZ6WY7z/Lim/EwJmo4KNLhXQgAdiZVJQhvUJ
TZQ6jNLBn/DNlmPL5Xvfa9+A9jgUK1BfXGRZ99wRcfqMvLUHdhRj6Ahg5mCQxEbzmEjSwzKvaQ9g
c7pEJ0y53BoMNQuY3PvrZYOYvQ5Au7wh6069j2Ga0+Qmg2dABPyEvXtAijwx48+dcHiGqZQH7rGT
D3rrJcpMQq2i5AfE6wTuqxOyPsY9I+K4zBrMtwZaHXLowS4FCcDckjhkRbeQ31OzW472QQWuUlSc
0J+XUWbVJ1gj0+9H1Yz9tjX6EHRiG8IcbI4RowImMij7Y7r199haHIb1ntxtK7hIsDDn5eX97UTI
6DeS8pW5jW0tZKORUQrfwqUF0BJg7N25w2XK3IdEp6QyQq/WCGhH9J1ZHIfijy3RRbidJT9hgrlZ
4i8QntFIHFPT8Y8TKEdLBhXRnbJXkDD7iMgKxIBCdB2rqqLYK6UFKn9SbwX9OZalEg1ofwKU6RuW
O1YMlxvnojuD1O2flPMlus+ygMGFKoQbqP6CFrZRslfnUSU6oJ0Q3WhDR38f7QZU7JtVPhKxPZ+j
aJiXohxfRqjrlGpEIK/crUVnfGg9uv/Rvndb5WwDoYnAAWZ0uZLx5YSogZXCzM82V6/m6Bfn14Eo
iQ/WpO5iIn14XeEeSpHwCEzMOWQVE15bUmDo2egx6OcREJINkJhAZyUi/dYw9kGg4bhmbatBFOIh
WEzvUzmT01rS2PzMS2QtphpEvsDQGUAyZCG0QFsQRXOsp+xXC2CBpoeQCBiGARUb2c8RX0gXzdFi
lTf6aPEENNx+4XIG24Udo5QzOBwI21pNOOd3KOnXqJky0O9DhBKReCfDxCeqfWxb6Ski5vtFuwVK
SfgM+nxZcs4VrZXD/575ESS+HUvIHJqs3JYpJeOfwR9EiqONddIKnICsQbm03trJJPdwMW16iwVP
wHDk3AirCV87Sh57QskOiNiPYFUx8qdI2rZBCD02LlbJx1w42TCMhKVfGTdTXlvNa8H5TFmveLJg
G1wDWmhAkCu+MMcmiFz3Gx2JlikNAW3fdcvnTdxg9lEpKC9wjUNpnJn2Fs0eM0UIAJvWyQFzROi9
xB/wS17VBj1tRQALH6UQ3OgwuRq7sI+xAqDqnOYdLVaOwq/UuWNM84pLwQNGZqs4zpqPtbkGSAXe
gdUIdwi6lpz8UMaKkZyjFei8xxX4nl8sFfq34Z3nkp4BikFz4SKS2VBd/S4xzD/e+MzfdHZi04kl
85nUqRq4ZpcBlAooDPQ1ZJQNmfrHF4OPx1yi7FlTQHR0J1C9nHSx2ETn9ZfSQzYDT75odciE0MLi
eqfEZBn9HXO6Wfg4O3Tsm4jVOVqB9pPNYCggq3q2BrRAX1h4xjZuHJtmvRfQJ8oU8Okp4PD63VFZ
eaIgpCboaKvgcTjC78kcq7uNJskjGsH+jLftOrmOYSN+wjvoZ6y5Yrjyxa1lJGvREWjwJZhPAcy5
GTcxXD7aseUnZcQ+fADHAVfem88oZzhT9J9NaeWIBRdwEt43wX/wZm/2+OUwieW4p11pAbXVmnED
BVYXgMHnf3SOmFE8AkBT0F7fanCR8XYPtcF715lB2clkaVmbCAZa/ZZwz992NpLq8RADrYM4EFmA
hW5n8Youi1Kvwmqtm28Mad3R4vTMHm9EUA2ew+ffmRnobvnAKAPEhYog+9ssi+sXcFnF3i3LcQkP
Iiwjaizm2PWL6xqFGsvPqBuLcbXzpeB7RPhBmBpOsuEruTXj3gv7yBKr3R/RxikxQFVqFOBR+8Xn
/M+guqEA3vWTMo0Gl49/a/3UjASKVYVr+vsGN55ubIDqIur1DNHlqcBd5md9nBXymd0utOamV50T
OmKcjDy2jZ9a+3a7tjpP5jtomMQqVS7oiqT6g7QDQPsO8RfHzZO5V7pFZSa2oarlCtwZGoW6wzd4
qPaEKsAGXlBhblIZWdBYRPuktriSD/6+0wnDFfHUr5SNxKCg1C71RpO/o0dR0BpQHf2d+i/X6JRj
y3m0zabKNSA1n7Hvb7kTzxyZLhEZ5YjPFHKOgIKhi4wFYF7jPsxUn1h8caoNANkMbS63MRP5HT4E
0LQ5lvMnZAmD0cD07LdzzIkLBPXHwIfAygATswpIzjLavGGUSpjl9a2qHjz0Karpa8jQANFzi+G9
gz8mOZtRwNaRGaThDgZONR4YEaxBZ4lUKxhjVhEYrJavkZzP7OKDR35KqGYlEFah3LuwFzCjpOhA
r0RfiSfjnQz4nK/YbOPNJl1SolrEQ2dL/t36vE7Aa19zj9MoPLeo/6gDuLVYt0L1fWGOJbOVC3z9
bTJK06jd0roKdnfbc7p09JMcdsxWaHySumcW/RUFKotS83YxypgKJE86ijBbscLInXVnrCGkBGT7
jvdorA3qithsvEZULfiFseiq1u1UsbBgN4GVGj4N2rJz8S653erXkwOEBn+6PFA21dmQYyaXUb6n
EpGX6TbYzZcvdk+4Wwq5a1jsIX6ET4GYje+gLveGhbiutb1moMXeauAa4QBe0F8YZm5IaNP48NGk
whueF+h17bWRiuiO4+M2MNCIA/XRPrLIrfMcy/wIJ452mf0CIFkEGDccrNnTZ4OQYMlCWfcJhznt
wIuG1Pp9d5ZOG+GzEyIC8pfMVekAzQFWH7Z7ZOEAdo8PSisHAIPNes244yUsxqXx7tQou2Vq4LoD
1KUHwHKeex69oz6xC8eouvvgFEx3bNA2oLjADN7ZrQaeA41zXw/fgONlIgyMzyj36xE4c8vQ5pHm
9BL/WNyNTiWkBbj7HEHWwLycBmNiZhhSduySI+VIgXexTEGpnXxmB6cC75SgJEGiHe/b1aq9wsWI
mxoWusuyyEZ+cQsTeTqQ05oAkheEuE7AuBVBl2hwFdDwasAuUbwL5ay8onf+41tqdiqpRmvr282F
Gh5KILcyvEdIoevjd1Ts493iQIDvn9GAW5i9gak2CT+IcP8q8ZU0AOzvy+RM0R01SQct11Vlqhv+
XfsOjU+jMf1CpPbz5fw6RQ/8IlL2Kg62DohwnpDOMe3g/w47cZ3we4VgXQvzjhneW4fe2h2OJenl
oY/ODTPDA/q9LdAk1Av6P+funNznKg9KkOS0vO3M8sGyW8RI4ro243NkhMUPUP9lOGu91u9mJf43
1jK9KXR/Rkb1iaSDe558BX2HyA28FBypxE+Aldl6YlegN38TQr+qQYqHem3EQJ2QW66p1tJtfFZO
tLWOhrFMc8DcgXfZ6jTP3/ZjZ4/IxX5yxazn6UE0rrcgkGhGH75QgfM+mSc21rj8XmJQYNGrIsBv
vV/25hrUlw/ONLtZD/4LM4lS8kH/FrpWm/si0izTsq+NdTli5zPD9lh9R4XVOJzUm7ftc17owGto
XGwITEw+3A0GN5SbbxepFRYcGNAysbYvjWI0fNmNbbPRibWm+k7ZQmHu5g1vm0DZOweDj1vgfgbg
gGSXSof5aDZLi3JQWcjqM0t4nfQJbfCptbAZ/G+6mM8TEhqWfOmstIy+BLLBy77Nq9ESHQuyN2Lz
Ph2ugbk4Meo95XhR6lpLApMVFVMrIgJ0MlboPd1yj0HD+LzYRtuouDDa8OHEbqMeozfjckf1sNBp
fFETPOwXmWaaw2Lb9mFzsqi6PwaLmMsRp87yRQbNrCV7c9mZe37Q9dSYkZE+Tt2PV0KPP26gvoBx
8W/jgXrpOgfq3b56heDpg7Fq6S1VJTjUEQRiR9NK741PR/JqsOctLLGMjjb80AbkpbwWO0puLkIt
gIBprjft2/w8IB7VPJ5BISZaXDwUXMNOjevDyrAlrKT4zBy8xVAvgCvmFzAVYtUcP4iNY+z+3nE9
2CUKJAD2QNjjdHQewHFZ0MCBhJTVvYF8zv4+QYacRQ6SLMYmjFBxW0dMO+ptZFBKpE+33oY7yIu2
+NEbt84WZOgY5+BGk956AYOW7I4xeYXVCVnkBh3p09RmR3cJzgc7DWXRrCyv83mfzkeYWaqagn/j
i0u1Ykcu5hDbSREG48cz1yY7WJlJNXOM2JjR1OJd14BMV+AiffAvqesx8UMoxcdoHz2RYMk95bJm
qCQl5efDjSi/R1ovhC2g+/N8a1uN05Q1Py5FIq3Uzp4CNWEUkDdpyHtv/+PcmHhXsHQoYRkiW5Q2
TRs7PPnWFj+Bp0W1IEoSxW54DcoUkaB+VF9lrzDR/gAKYpoQLCVGLJO37zS4eUPWRswyKFk1l1TN
QZN4BWrEmN8Ck5HFlYRA/ejS6vOM3sjI1Dvco/aWHpR5bhtilvysoQVMMfN+j9lxo/+F0wnPnAuF
zUivUeq8wVFxetKZk9KNOT6OZYRDGdwWmVrjD7Xtj3HszO3dB+OaW/zYEAeWJI7N6LusDG5cuI19
EgKVn53npB4eGCI4HYPlZRWol+5uvWVWFs2m3DMCJyCZDD+kN9xXMGgxAyIzpFnnyaGntGCQybLH
WbI9sK8Qy/R2Yc6i1nBzttecyzMCXTnD7nqHrQId2+4AVSDjAv04BariArDZEemI2FLwfn3uEy2z
A7fpxWxgIfNv3KVsWfZNbBzjzfpU8s/jd7uC6VUkFxyZWvHMq33RljOwESo3jXFVN9Ra3J28cz/M
f700iMggMMGxybLq05XDmmNfswl3YS1rAEr4715tuN3bLh1Lv+w/YAI1riL6DL8R0T+S38fj4uA3
AhywXzyZOoXv3p5hxMGF+WmuPq39YjvGCERoQm8P0FUHOw2p0KJnmJMsYKLKnfrVosHkcP6zaJZj
PzV9+WlPK7EGIRqTciaZieM4gdxKJS/4BiCKS5H5br7+6phcVWmPj9zMOIMOa789nNyxftj4ea9+
nFbj0wfRZAZAdszjKj6fbNK6trcxWbMA4ftInli3EPdCTRSv4Ru+Brs4h1nHxmTAJ7iz5OSLd8Dj
jFk5LjVV+zo87+zD34Gs8uJs5lGOV0rWl2jw0mdHDmzSYwPcJ6otdzR6p6AWnYJsXouuvMst5udI
zSh9uwe4ZdxGA96eygQZl7612n3Stf3aWHZlHwZ4raX3onOhOAGs8diCwpCafX3CNmQQcuWNah/b
P/kPugOrse2xUXDKY+E7SFXMyJOVd48WHFyKft44tQcKOBi/MAaGPEv1v5s+6FUhASJuhLVEYcAN
VycZbekDBB2pJ4cs8Vt1Lae+Jpu82trnZbR2EXqZoNRTCz/SX0ZMuaqtdBZarTPsjXO4g6xmRsVu
Fp7DEhQkiiNJfHg0f1H10txbsKIcpjffUtWgK1wZfxtR02m9ClEp2s9fkz1gNV9hCKWBGaBZMblz
spvMNbpW8sVz+OEXO5o1yfSLoVKTx0DtIK+Qxax/gb9cdkrLTZAWO+e1hrYF3L02ARtMSMEshMC0
OFxV3E0LKgKUDAFGdScVjZtdjDQShlPVfJerVmGUEoDuBYFGt4Xo3JjpwZL3BpJTuij0zo1zuJ0j
ArQ2dimzXy88jvMwC3eBHDzYRSi+wz08BGBGTBh0CtQuyvvyENTw74Rt4NdojmopvAuxNDyOAhOK
EJwwZWzIZf91VJwH9U27GI2H/6bqlsnvGXISXRP8GoYWAIAUr/RHAuxF/VPvDFsAgQ8Gi6J54vbB
Sgq8EZhAE9ZZpWPADaHXwtD89pMnG5y1LtuY1qwLRh+mAY1o1iVAl50TAEyn7MzwgyadbG8tRrJ8
2O5QE4XH8EGPJ2YFlB8odFhj6NcV3EzzSy5O2Ts2yny3gFbhN3X8chbwRPKGiRNwFcdemf4dMA0l
aoBv0FvobOvjgEWOUpBIfWq6gWHAxiBo8IN4A1T3ayE1I1eoRMyG3EWhrYmPjipHEaeDDLI+67u5
Dmj5OawfdrwIeqV9LDtgBWABq1TnBKEUmB0XjUktbQZiRO4LUE14L0CtDSGxsm8CiQVNZWEaAzZh
vb+nywvLf1tkNj9QQaDDSucyY3G9nj7m8jwMxIuROg2NcVdiyv+z0RVtgTad/8M9+EvA2LYkRIxZ
xBJDXrQW94nvDO+ZyZNspsC1+3IRqEFiKjVpMPqfLz6Uj79ZfNv4T4C6B3f+29+NkLkRFWFymvAM
L+ELar3lZ350bGy8nPWoL+8QlwEerviVIQexZ6tSpzgGFM6c6xum9wsU+sAr2TVFLIWQjaVg0c3k
UKYlrwCU0asDTEAfsQnvyzfmoSODbrItzzzIGZMi8v5R5eVcV4fwiU4E1vINshA6P4SrmDSVenrv
NtpQ0n73EAK8vXoe3OewR0r0mGQhrLC8PaY73PYfu2LaE3hcNHC5Ms6XSmTCiJYTUHMvA6qZFCUJ
byTyvVatncNSXlDShN39QhOAardGaISywYgDlkWvOn8vKw4vsDyC1P6gt6NqgxE152bG/gU7HMbd
N9eroV/8iDxCZKiC/11gZT1zOFLl0aHult7u/uZudg72Wkn9TlqDu0l0Bcng9BfIjubE7G+48buQ
Agzob0+HofO9Yue4xngo/9xDioo0XXxRN4bMu52sW6KJRitT7gBdBka3vvWB2/H34a4ErcP72TE3
zJMYUj/t71dmpuObax+aN0L5mBf3TTBJLE6PswYx6om32C6DK4xBtoerbz/3NkE+2nWMxPwBb6Cm
HjvPnsmZGMzfa+1T3YZP94UPcvbpqVGGfi8eF+U1yZj3snYHiXsN3DzzijBOURrW7eO5gcZxUwtQ
Ru5KaW0WlrlJnXfRy2h6DDi5PXzQ+RTmozMLqjr1g8GW3cQEpJ0izUO5zlwAxuF10N142WQKVM0x
GYKVMCbGxognUie3YKnLmoCnvUHFGmL81WEAzuuoLc+848uq86HIYNbaAwMIj/Mn4GVXbZ0ihUlO
kN0jeasF8kzUKLnfLu8qhI0D4QV6VchvB25Z+ZGj8BETlj1zNlRibKh++mixerX5dNQ8iJfDM1kx
OjA4x4Uzv5UT6mSYJE5KECAMNLUMw5xUAK01AqKYZpxOZCGMS8+Agp5xJvGXqYW8MJVweYq+SQRf
gdMD9a5g+eyIUOQ7AjskJRkU+0aiZFLlrOOmQxbFkb9xplY31MiSLZ/xobn5PRRrBxG/KBQKrufr
cGKFJhF5NOrnp8hi+AgVjT9I3UBsSjxd6H87XkXdCVKvyey3ALwDwFnGq1OeRBn5XaGzROjM8T9W
6KSa+WU+PUEorVByFyYGz7xFd/iI5oQXQJWhkM2bsxLHTjN9dxftomKMJhk4mXLjzQJe7aHiclGQ
9s0Io4Zycm4c+UBUtIn4aEIcRMPwrJLbNq2chV26bkx/0kXKU6KoCrMC/AVybMoLxm1tsqGwvdHx
wBCk47EaFXzSciDXI7O0iwP+yG4XzbyUV0DaHfFPHogPvgG3wyt9d4vJE8rRpJyslLdZmhxR7ULt
ioyEK15PfltEiOs8BPx2XLZwkxaYbyTPhpK3WJUYcpPI3yH5g8zCaFKfZ7akXwjsXAYrU4SzU6YS
cE1hHELux/RLy9DgHKD3JG1wefQw+h1yrXKQkqc+zVSvU6Qboyuj1mPzQPhT02BxSAjQkVaxt1L9
SdwIDcoF1Q8qGnQaVTiazPe0GBi6NaP7i7dZP+IrALB2JNwohtm9MP02DfsUSu/GT8Iim3aO86JU
J3bh4oqfkkoADUxlOFTig5qJO6PMmd0MVGjlI/IJG3QxI6bMpTwSj/yX/5V2NfT8530+i5GXoeaX
z6KWGVgMLJURt3wX9UadgkI5mrAA+XJON6rXw8skkijDKvEyFPn3C/ltjaSC9R3/1XB+SmDuPgjM
0hXLax88WfWCFLa/1RRoW/8gBQULfpAIfJpumam6ZP183uwfxs4gDa8KjVmh2VOBCxVE6EKH/e/t
1Gf+c4ikbW5QcAIccXEo2/Sub525Vlpo4aDWU0heQAvCByxJHuXHGaMvwlpiI2YLyY+tcqJpqlbO
gDmx0ONeadNNOMFKXxjJ6iiHR4aOmTXmlxevp86dSq5FIaL6vuQeGx8M1xVQFmJKnbmJKm6tT5Xm
bTDtNFNu0rAMp4iFw3AqqwkcnO5siXSbIkcm6TBpmKDjiJ7Q2/CZbF6JShMePqqkBGgyAMU2vMgJ
bG+PG7gqdgnRdzu0Wpfxl5p+x2eqzoJnwRdEQkHp0nqMFVsQY4+f8XGtz4mFV2GOxGalCqxYmQxU
gxP65pfLjkLY3lhUmT6TJagMmJ3BKNPBE4nuF9ao3mdQtQvtT/tLzIIZNC573w7zyNbNR+vc7YJj
8KHinLjRX63YRvtvHTwvQ3UPCeI40nvGKfi3JPH3vbxA9BBkkRRqwaB8sncDOSRno4JhE3pEyr5T
DbF8csRklIBA2c25FmjzKxC7ohLvvFP8oIg34I8B9yIam4tb/whAVCSXg2K/4167Muui6BjRKfCR
0ZpnvayHjo67UEUlD9zARtR/BWoAwTUIaXRg+DgjXOXO0AukH+EQa2vFjmIbwIu/VxASU+WLno2H
Rqt2pkupky7r3hm1w4HKFsNKeIxWomqeSIsIREX8cVRMCNtkQOj5vR/2C3neCl5j5q9v2MRUbECq
gKrszGB33YtyryayX4mD+JgUMCQ4zrt5KOPDKiVOlc6zDu17B91Idft+XuW5ksj4Sk7yU4pi//Mv
tdHFHUc0fIX0M6n1IVjTSwDlg5AzEqiQ6UtpKdWSaTVgmEfymiF7lQjbldT4F6MYBOpvyn4aKP3Y
6jhFpUZ3FtVeTnZhVyk+dKkdvbhaRoK1P/p1ZZHn6NwzYUjTGsZFqBbQq9VsyzC16qPKwq4Jt6Xm
ZbhjlQGhFHe0oM38wA1GXvPvsvQiNtfk7b6MUkmwZp8CzxkZHTi1TVSsiFjZjWB5sQg9EJ/k6VLE
eZB3mXfjxHWGh0FzSmzH3J/5BqEVSn5CnjxxPYKs5gM9OAUyrkGUom0i2B0cCnGaV+Lbz5Nh7xep
//Vmp/bK714AQGB34lD5jp/x9gPJeObTOfOqCShn3GfwM5+fBjoNV4sbqwJZRgWZUvRxRPv7e2Q5
HDHx5sH2y1MYRQFzUx/SKU+FLPmGlEnAV6R+BOBW4ITYXp2hLDCMclvYQPiifJTiVtRfBSNIgYjw
h2XKEW48W/0oRv8EAijRBepEkgOpnFtlikMpyKYHeZ9VYXt48OYQPMeOlJVAZe4NqqKGNS12HojA
V5uBGDEMeP/R3KiNCZoIHNC9IGanTpLxB4UL39WpTKQCsAN2wPyxXyGZNS/n5iYoMFSnk00gfqMe
eN8TE33LgIFU70LLXLL53WqYOIkiJq2BIj79CmtVMMeglYVfoOKC9zMEUQCa7mNHF5qTxyakRrFu
zjPdxYSbslckMNLhgtkgJLi0ZpuYJrTB0xyWm6fBa08vD5K6zeLKhJIA1OELGqTEqbamOKozEKY7
RYYPLxKnnLAG/qSSgxbWPsKx2cV902N7mXx4RHGhnMGoa2CFD1STGo7XQD1f9u7l8XoOWA4fQoj9
zXxcYi9KdcGrkeUNBbtbeXr+lE2RH8eX981oQ7EY2N1o37sGgL8ktri9ohrlHOBSQRmGUNfd824T
oISZk/twGsA0++/E+/UbTSNzL3Lv4r4hvkoelhj99OA9UeRQjffReY1Gk+yPJWa8lasilzPHiI4B
HOwYOdItB0842/JwL7cW6v8TmcMBz2OixycnkwM86scvehNcWrUlV4aKcD7F18xvjhgOqhyAGToj
x6vQwdFrA02bsTdHi8q2uYAGLYCp6klBQpzWL8t9JERmevvGG1DjHWY3B1kANyNHWJwkASs5U0kp
L/CppYWok88R77ZgpMWFSIIihEGNZ8GpsXYdwgK6hv0I9OTF7SzTn0pfMVBJljTMvm/ytBxWqASJ
dLjyIwh+UovAygKiqKUqLlWl3BzGm78TQfhVBW4SO4wBHj3BAXb2gxv5wOHAwll+5WjsVBLJDqqG
64Bo+Gy8o5xQqhCVXf3BwSuHgqIEfs6WFHU8rzNqijtuWPLjvARHX2Xb0YUI1tUeJQU3iD5MEU2M
i7SBQz8ZJj2lgTGUoQ0tCidPuOYdxGzGrVGnABFCaiQqgo1uZUJmxX158G6IFvPk6rFMmuRK56HD
KHiEcsvTXiYLcT9KYyyBPj7Ly+BKblwDsF7ruS8E17f3HmZMquSNlkMBRXHMb3h3iM1cxDoIP00m
dNjg++veqf1u7fxNb+MfWyz/ZiYwY3PbDACwam9bcL1hTbAXRSYHL8AxXIcIOOcqf8V/YN+1nA89
bP6BeN00OkzFmMaFBNPbwuyheeFQ3lzsQ3/knGogps1JSBr1HihquF2Xp9UBjR4qJV1a9mTYKYRc
7LTTC+auNRRfTkS5exu8wXjhEFUolrGF8FoVkKO5ttu/CW8r4hsNY3BlNcOMFI35CzkDIc640pT2
xsK/VimaA1v1FpfB6qlvoAdCZ3UisSMI2vT3w8/4keP+AXyT4RaCg9v4sDSNVtUY1U+Q9r24N3Oc
kL8dARNvqB8oYAh+8CxJGcXg5b8/Hi7d2rBeDxhng+psG1X8ocNjXMri/eoDbSa3jbiINwimrUZs
BCUmeSxmP4xNo3/m7pwDQzBbOeMleh1cT93Lm05kVmsCiALh0Ox4994DihlcLCCeBpYFmnRx85Ko
DyGbT37ji/axd27fmAZZNkATf6n83TpFnNKiE7u+y2PM8GYnd9OdBWdI7b6GQ9sjfox35nNQ5ap1
+3r2XmbnDI9OhFYgdV/TLJg6PgvC4/udVYbMMthJ2+/7ssJjq+z62KyOs603Y5U3+yEBspplHGWH
13jTwblys6LnV8+t6pfwxqQMbh+TRNGBuDGvQPfiHLycSodBsYunVUzoHlWXJRgvkycT1EHO1opW
fTkDC4NxCPWAIf9huEtYeXB/ONX2ts9ksQJ7/+uYGXQMzq93BRSxeFX28R2zZ+F9dCxSvGZm24hH
cMaMtJdFn5X1GSvqhC8WF1yU5I1NOKG1T3weiXWEzQMdNeuVGXb3WAgRVZuMpKpNLdYqEO+Jlz8e
6o5jrIob5VXFhX8Jp5Ao9h8cTpGr3UwlHPa3dEHSMIipqFeui1AJtIXlRv3MHvmogiZMELEaXioC
JRHIlwBClSVyyyVxpUH/UXGLyXZe7JYTK+Gf/8SYJqPBkAROawOpTnELUSYAi2IcTVajyFgCcyVA
fURf+qhFAjH4HyVkNGKGlhMQEBZh0eAkDNco0Vq1SQWOHvOepBIxTogKE5AwIQYsvp+8MV4XAs9P
Sbfuc45RaE+zM+pQ2mCQIaapDGxY6bjzPi00/ujmVd9rOKvqiSIHQICFph1g8gPJGh4hI99EgIAq
tC+4bDKbUA3REGh1N+4StPcU+9zTPO8VmZZn+Q9p10wOg3/66iIdquy+oJNqVZqGwzCFhloNJiwA
ZLJp9H46ZogrEqdLkyIjT7WtMrZF2UDFgZMdUeXnlowL4eJcowl4U/GsZI0vAB9YjMyHrke9qCx5
VLPAuFO3ipjALdLdadMLHEQOvyAdBlPIDgWwLRSK+CCS8ph8I66u2lyldKIl5HiTkK7qgRUXY7yv
/APgLdtU50hAiOYvRBQ1qtcyCZhE2y+kN67i0ko+tAubFsZceM3/DNWqCZJWujUuTGN/cPpcHpKc
2ggsgTvqYJgVcG4AF7CMFMOwwtewALhoiTAbbCP2UcI5g8cSQMyAmKW3aK5IhHyAIPD1v7yL3DRz
4ChfwWrO3VLlBtGQXyAHXdwKkMC50YDqXNKp/Fp+yrWfaKZKFJWTvKCIqwOsoTaq9g+Qgj3IwVNZ
y35CThEQPG4jJUQrglh0LBkmwUFkzQABkak8A6YvW3B14mnJoxHpix8D0T1mrgLd8x0/gOMeCznx
6b0UmvjvJwqRFOI4ozRSOUrfCAZop1jvkYTV3RaxO/kwVTdhkUiWrk1WXSjWzS3LgZT/S9y4wCl0
SEyMUJcS8QRCCucE4+ToSFotUCPVRhHBLkU40tACRVRTRNEGmypxAb3a1O4Ctv6epXZ/qV9QESPD
SK1pfHoZVtj0L70dzvVtQSd6iSeQBlVhGlyDX1FvqLoSQEUByr2oEgoVFHRxGWpdWOKW4yOCPoA/
H71znFNlYGVKFWG6Re8RXaNrkwattJg97O3VQVz7QklYJMdLGHVqcdsCe7CmYI2cHVXs+LgutAtt
s1/qz8LbguV30M5R3HEHlFi+t2H6ztqbXqX9QInDIr+JWkHkBUx2Gnj6LYBSkqvB0/8GdNag6BiY
N/ku3FmIhy6nHJAULeuupT4lUVX9TwVV6BXaYOdo7F9F92Q5p5tntKR+e2DmXoUmfKA2M6YH3DQf
ELW8wuJYdc1ZXG8ZUwRLhYXVmQECInzEyfty8B+P8AYNjdTAM/wT5sc/MUa0wAXurVrzNM5u6zwL
XhYayQISTLZc2Pd95wZeQpz1jIIHvgrhG9e8cu7w6cvLAZbGRqL/JuWR8Vz+fBnRKifDMux0qIKo
IiCGdr4tqoUjxK2ZU0F3t0T1gr3FxoXDyTpPmER5ACPgjWbZq4S3XrFlupi3PfpfjN/LXNo+ZpGs
EKkHh3TP/DCHglrBKfIbW9PbojpgmEW7v+GJw1w2CDF4eQY3nJE4yPpfXw97pvBdhy32iU6LKpzg
Z+vWK831g08stL+hyoH0Nf3HSDhRZLDiSs/imp4mz+TonfzK/NS749FWmt9RPFVGjy1mUHw6NNHw
GO5j9JhvIKveQjPZBrf/iwUhQuz779/C2GWhgQvODtM5k5dYawww+8Syrnn/2y333G+jLU7wwaiw
KK/vfxReVmsDEFCFO2F6u0StqrZVlVlv+WGih9nRxzHZV/aJzQAfMRUdBkvSxuz7ygn2JAClAcs/
poSyaXsqzxEMQym5+hFGrnTfkdZ9pNyAaJWQLDkpaIdmJsYQJO4ZL5iwR+JhyrNSo2xqHaZch/h2
tU+d8vwRnDoGQt6tbTzZQKb6otoo/Y+mM1tOHVuC6BcRwSx41SwQSAhhGV4IJMvMg5nh63slJzp8
+/RtHxuEtHftqqzMrAlezXi2eylIAxZOuM3Q4XRm0R32igummnISMWUcBrl0KkmU4nXB7kC+GEVQ
AnPIFXi3gboCzaQM/AYts5GO/Gul66xcO5ELs+sNi4xugUv9Ajmllu59A+0oPKwPLxvLdoxwICgd
zeWwO4a5EzzdASAGF/Fyvl3N/cOuBmc4ICIZ2VQJ5vrpF2YMcliDhYGlFuTFgcyXxbHr1735BAIQ
P9A/IOQQZWwJRxTKWk80YHGrdM8B4H/2w+8DhuCY4mDshqvbAItr/UzHGgwCt3RdLG66JjRbfsBL
zFnAlaYVTTaXroe0AO9hIVjSjsBo9y+MqdeYnAidMacBUMKnJQDiwDS+mYH05U629qp8Qv/ea06X
VJzAiGeYTWo9vH1an8BKvf2g1YhewJk22dC6nP+gbMckor5x1uWnITjfJ/QkscRoPcOziPRNcrMp
7Bn7kG8h5CpTEIiZv2ltL0FV0e9gCvi14gSsQ1kBCn/m2xHgmROCkD0H2JpqAm+PBloHIBUSYird
KLliIBiYjmxeWWyyZkz2o7p0Pani4s+RgXCqe9Q8njqRhnJ15eIHtRqnyLH8dcknaxJVUf4RXtRB
qDRRrVNaQUH7faP/qeYkXuvZCbBsWKfj0LXqOLm6hNInxjTHL/GWROgD3qgVNzrmCBPr2bFO2bKG
mP6jSR4iq/Z/+hf/cHQxgoCcPxpcHB5bGiWBZ3pmDHyRHO9g8UmiFPBDJOHApKCjR6HJUaCh0OqW
veCvXLlSiQUwssotZhOe0UlaOQwu6kPzfDaD+6nhXkgYKgj8d+ABiMUaHPxvf2d3FoyihUnwYDwJ
zojfI40R+OLiRM2DHbYcdgYGJMiDZxwrdntpVQdQiiDrWx4PGPBM0gpdIOMnYdVAD+dA7antsB20
g8beLMnPverDLJtxWWKnI8t1DF+fYNbET9ro6WVXZYkxb+OLIVHkJPOYZHod3Q4ONilU2kfw3dvD
f3Z87scmhdTQg91W0fS1/a3cXswXNKtfkGvj5tWM8L15Bu8OXFUMU+zLLYZgZ9h3mmQr9Jq/V4MM
eLuavH/nF+SdRm0gClXzwQzVw+/rZ0dnGRxtE4SdCJ3K6Nr725h/xZqUY2Mun3j/JH8bm3XMB23J
SxujKGHK9CFJWdhKy945kwCvQx4DKEIZLMk1rSQ6ny6pda5tpxxNLiTi51ScAwsuLiXxwYKcW0O2
XNZxD87Il+55Z0N2Vx7MngnvBTo9XYElOeen64QyFZNa6HNSaX3XbgTEK2oQzkPqpqePwon3opTC
jiY4jXH4hYNCL4IdvAQvhB2DV4HeTs0NeT/jbaF+OEgr9RFrDnwsoXFB8FHA00DKTk+h/xyC5Mql
Eal3LFE2pr1iCW3QAJBqY9G1jaeC35THq8mDPQLzdk6/p9/2uDpuoVzZkLVURq/wvGh1QAR2Sft7
9QV3oVOcFjtsCejsIOrCdqTCZAi6CBZ3sUCbd/IhT9CIZxC3l1GhqZBg8ZAm03JNOyRseK88yLiE
OihF31uYWFFgLnuJ6tO98w7ezOo6TsTHeffB/W1ec9gYiVcmdTjgBxjZrCZTE0MZKM5JWK5T9HGq
0NcGasRWgDYC/3it0d0qNCDsDigXrL2dYeJKbXsl08ciuTvIneYCHYkskIFlqEa5QUjeiwKcd/P7
R566/5bDuIYfq32lgc2hR/qt/wT3E+I3KdZBTPeDmogkezmB04BETQGbT80HVFp/gCmoGpqrTJD7
ryf3nPaFCmMCPQpNdqgKGaF4yC8psyOaSzzYFhXKNWCIAnC6SyLvhUeSv7b5gcI4OsVaj1y0FBdm
HZkF42GsKHoyuR6T8th0icx6QJVR7CIcnONX/libJFF4BLBvXOTNiPvkVf4xNQZ0ovQb7unQAMbL
aoLZk18V9J3PUDilKDxiaVXZPC0HagTtkN5k2PVqhPrTl2wlBFMhBQHNI0AS5ntFAJmORgS6kOnW
84osw8Lh2UHDRu3tQc95h4YLDronULJW1Cj/REk9/Hf2No2q+SiBd+kug1xbuF6xT6D4oFlFl0cT
p2pRjlB/cEYyFe9Dx+LlDJAOZrfOVj8P5lG2ogATI5B2a065kgQI+nhhgcDQQMGlVGkz/QWvPKGs
++ETBIBeuj5xwMMT6faP4K8kAi9jEhVxzDR6usgQwIo1vRTfhEZwkeBHkyCUogi8wE4o6lF3gvfR
3M+MAb4LL3vl15xz72zekxVa/Sea/VdogKQ52F9kbVlX+FZvMdGQJ9QMDGINCU//Jk+T4l5l7IEm
BSNIBzRfeHBycgh4CLoogy1n4ky3QYeJM39O/5cRaP22+2ayhKrs+o3KHLdEqHXwNjPmM+PAK0+g
KzVbrzqmgt55FAgmGruReJZvPylq+F8mDaacm1g14Wqzy05kQD+nPmfLjRSX4DjVcmfR54Rp9rr9
hvuRNYP4ykrYhxST9kUziuoB88s+DkXGrry+ZM0Cc2gZ4kJEPeWvwwMAnSB1agmmH6KogGUD1rNm
ccafRvUy4LqFfSpqIWAmfs/9t6dhcwUeXhRo7xG3p2k/4tOZO1LMwxpiEXqZ5eWBOZlVFFRd4lC5
oPxzwkYXX5kdBaDTfQc02qCTwdWy1zcLzdIaUyNqsM1vY0BBWJupC/CK52unSfMRvRo19qf/Tr2a
gTg94Se685QJcAG3plNhE+EqdAMB4wtD1AO2IPQ8H1Mo/bCQ6XoGf0/6YGJZztc0DJbemx7pSfVU
Jy04196jygxMlyQKZITBArg6QUT4Nma1Hpg1X3v7OWzSYUcDww8xMwBU/TrqvZ2Vf2M8rzrybzbh
ww2nTo8DAL92S34zclip8SQY9pmFU2T18ClU9oz9369WgMxwXHkgy2Ofjau+fk1mnjgnBb/YJ457
vAEDFyyeacixyayKBd635d499xYVb391Kl6L9bxPtz9HSu7md4MHHVzCS8jUqwPLXK6aaOSkKGGa
2hmHhra7qNr7mNh0MFnwFXSsjZ6DvfXTo9UaeiFN5FB01YsrS1WNKWPVgk7RMKaxwUop5K9Wo00I
UaQ4flfUJqG5M2aCzXSB1oVc0cOiI0OxgpOlecQD60rfoWsb00t/btWIhj6eCoMNgi2UK5bmDT7y
MbYQqkv1T21wiXbO5B/G8LLDKW9Yj2oeb2gM9fTgV+sy4Xv5LRbua7rJucRVBhbQZinV0wsJy+Zr
96UrMyY1xix2xsx3YD7bZqGpmBT0+mYDejdT7TgLgcUXd0PGyt+rtdXG8+BhQyzUfLwaFbB+U49S
oytO5uSIkkHC1oNlUPOWmiGDusZ9R2hEawA45uF7FZwZt11x9Vn/sg66NWR/fOYVe15yCbIyZLEM
rcP/glVRtylzn5NmthldS4klsDXCMMOv5xgd41eOvwS389K/4A5yn75jgWot5txssSgmLlMnIZWj
YuBQ/3AhtoMuPQcyzxXFAiTnj0vwwcUdeO88g5arkbkUqhpSduXooR77qA5fgPp6PutcnhO4XEzR
TVmV9IIjCUDGUE8Mydno9LSqPoU6PaOqrwEbWNXzaUjzB7r4Jw5GGNxvvB8WMQtLdwojeJOhdJvh
keW5Yeakzq8Cko7vhczOm+ITurYWNYf1MwGYwGKl6Z4TnItxgX75Zwvbi8HkNd5RO+CDNKgEm1K3
EUuT/h2sYIWlUlW764RRzhElNXvGg3iIua/mdHaHFQwwnzYlfB8tSb+PMASUxh4wuu0AUySHhuQz
gj46gDjQebvmgtNTqHGv4WGKzTcwHmojWih7/xrDkcUuDHNS/ltnlazSkRgFmjhcx6JzBlr8/0jD
VoDg7NM9eOjAe5NAuvTrDTwgxrcSUVCDhyEY8uBeOH1hhlJLbuwtFtH7WSvfUd8sZ8LSl5MK4yxw
lkzYAaIG6/HSJUw5DZkrwfAU7iIRpuYsagO0kVhfy3LlCjY3Ho/0LPX8tPjOCG+ONAArPfzNtKh1
9ImA2J3wSJbeKtta1CviM1LeAFy/+waxpG3dBgeGCB9n1+g63rOCzgGCEfADcDiGIdESpQCQuQGX
dfZBpxQ/nnhUerShCSg4UDJf4uIWXc4Z/Zi+VNDB89ObvH2ext5p2FWelFGIDLb+OuBPT+nodHGs
f0K8ZtIVkuLlUN+ng/Pi5tNlrXLXu9RpOMCCAnAEw8huWjOULFLanY5slePLZLD9q6evdxc0nwjf
Ww4hiPMe7CNqviuqOFmh0kBya9R0CWbhg6p3dVfhzay4G3xhzgBEGhdlhPWk4j4bfJuNrz1Tcc+8
t7pE54DuGnW45CgHF8ovw4NxKRmseGg6o2pDbrJaEBXuAU+PAx/bJkbBcp6Kh69vb8tVRFU6Xvc+
N50Vsvfr6Oq48LRboL4bMb47kq+MMV4FVa/qPbhZrx546qw5+3xKmHRXm49+CM9os7ER/dVnJlnh
NrFGQWS+sLLHvrdh9vmGOIZ6F9jwPy2XAQN4EjgnOm9LvwGC06Ksr+Ngon2j3ohGVle4GNSzwSxK
N5iPRNdAul7yaMnz6w5+HzUbu6j+C8CKxhheuroJ/24DxJokVb0mTGjQ/wIQ6um56tdR3Cqe0VJB
B7iEDTj7oEq02kdA9oPLZNchk1+dbHQKNCam6xIwhRrxWKOIZENozAjxD5DDwEUC9D+nm1UJaFjh
zuYgW1ldLIqbJ95wcJtAFu4Nih+SoWUTQsHrFrymlyn8gxcIeaP9SWsQVdBNtveo4KA4E1dBRVLe
QGqVJffoz1z/mZuW/MNgSVWP4v6C9NesxtUEa2jDC8JWVgVD9bdr5uSSRdtUB1qoO20dmgCyjbzQ
U5zdHgzpeQ9rFAVO481VIC0aPuY+XnmH3r3VgxIG4o7clrHfCamcCAJ7cKM1/0DGgE7DnOUYvtGL
nBchliiiKNSyO+waf70dQmxZ4kjKDrRelWCP/p4k7wQn+dRXmkd15C1xNKVvSL9EnN6j9Ft4x3Hi
fL3o7mJ4AiXBxmeD/KvL/TtnxhArNr4HFKLfJdWaqgAt4dSQXLLaPco2zwyHw8UtmIYmOCTM8rqV
EzzKspWQa37Y3XWYnQikcj4TcILItKAmVqy/5mPTW4GxRx9RvAjAHigS8QbDfLE8iJ+EYs0CZMD6
kc4SXZLTFOt9VvU/EqCCuFi1ogpD/+5h/qtf0QrvQj7U5mK2oIdPMTQl5rqDYIosrfni4h6qEtHq
FS9GGIeY7Y3BmuTkgdvKh7/JTaIdRD6M7oviARbwMogL+XUqFPKjtHhIYhFXrOnaqqIWj/WQ1ePG
y2aVUuVyp4pdNg8NR++xF/hA2FBfKVGdTvUTmBxoVMi8eqEXLESG4b5zb2hu7EvkHH8TfT6K3a2Z
ah2S7oByCaUUixo6cNCZ6pG2qdLuOSUxVkkgBxOiMD+n1qr6o/RM3SN8ObAc6JQwrYEAeRU6fnzp
ZoAXJnLI5hGqLsOHW1N9hWZr6h99twgWEKRSfXU3VokCoAoAec5FhYdmSbMY0hpAoq8vtcuWnNR7
7OOTpyhP6kRR0F77TfrJPPS+OtGq/Vkf5PLw7lBzcY9KUNicQh+KOS4nfEIpCZEXCCeiKUyIsBNx
nP1n3r0ghjVflM5Qc9grvNoLsuuaKgEX1EPfS4jG+M3SwmMZ9gvwiibDRtt2aZYVS/+DAixiIY6Z
SZkI0ivhx2JGU179MihLtoBdAvE144AQcyKP4C/040QGwX5dbZMYlhwtQGzWr7gu8V15rPNiyO/M
hIdAVPtQ8OgJgNRcAAM5Tw7E0lytURFaQaXZQfxJ2wE9tBa2+ph6DDAJVMOvHVBt/jPRvwTqsyG0
3D9DT/EAAFP3OGIdWX67eoXN9A9kq4rXQ/dbVIN/lGwsMkP8V6q4OEmKr7YIIyR57/ZHOb1idwGt
fFbLJmIu1dKME0409SsL+qX/Opdy+5RaDvQPKh4VNcXHE5aRlHRTEBLqJBWuVN3CNGItaYSE1Pmo
RLmn3BnQA+7YGh5PT17/xBZfoT8AoRPEeM/+AcNKnXQx/yRj+txAQhBAkYqQabBKOSSAgHZcKfeW
RqQaJDUzgINe5DrQzumbNKPmPlfkIPSpiQUKUaAqvI7IGfwaN2Dpv7hPx+HaPwcz2hu0WvRmOQ8G
Esa+9wZ4BFuCsXWHogWK+yH3cwVaOnTM+6JqgYf0RdfP9WQN98SR1+Ig3sQzOjrv8C9hjli6iw7j
LeiletNimGkbCMX7JyH/JxVgBzqkgXyTPaj5ndq7/0KUhx5kRzYG6Q2+IhykhM0idQ910xJPSy3i
mJirnuvqS4QoXCZZmIXhoJVBXUK9X5BEo7mCZ3DK8pRWORGD/hRyPGJ1Xm0TNO5ZhTOXA/ZnWa4n
IsPXDA4COAPYmLJ9W3RC2OrsYkNL3Tg51010ZtDWdIez4bbPN4IHC79fXfa2dXfNNT6tHfadfvWr
zfxf2HbeKgc02zgGw6bwlSdFzS9weka0Za4k/f5rkuqoUMPjD4bP7LqyznuHBjDIAmdrY1RnZGyr
fyTIUzbsTeaRrb1jzT0iVvgBiL0cwna138Ug8mg/KqLr4o55hv/OYYqdSpPRlVfkXtKED/5mtxKg
yqvzczpQ1EV557fB+89ZMTmcM3eTkSo8pq8piihyhS6uLtauwX3hQVSCKnAOPI+OK+YL2tgQL93f
h2rOAA+RIwIAmHgkw1LpXNlMGcESYvXV5AgH/InbaLZWGY1hECIawR/ZbT0GISJaQqyRlxDYXc1M
nPY3esLRg3Tiuum1oMHjzwzwg5SPdGeTIeVJGOGGlOHuA+CD6CNH7VdpoQNGXBlPAMPLJrmRhuec
wYvHWK3fOsogvD3dtbzDpb8ujY4LzX9OMCf1qdWkzopXY5F7UOvUOS4IQuhKiov9+qaPfgxFiwdZ
HjSQMzdNj71NUl1SFlB6j7cYR304Hjf4gIbX+X7R8j09MHwpn+PY8LeLw9WLmgY+t8SS66TjF70J
LAq7Hd73ZlHD8Fq8J2jwHKlSIsynJDxbEizKOBb+O9+PYBFbd8aZBZXvF/1wFJl/mIn0/wZMHoUM
dBnte/x/qI3g5zwzaMA8QHryIOscV59hyPR9gC59WmOiwbxRvEuoquxAxzHdBDBrZMhlgbisvJN2
kryQmnEL5V42vNPloKPBHzwouB8MdU2ZusSY2ef45mFWPhYXjPX1uY0l93tdgnOzr68rWm5Phh+Z
u7GRpQl7Wlp67h6G4Ssc30KM/WIIpfiG4xdud37A/pCx0eTw6AfoX3GZKTIXrKM1yLYZcDhylmiM
NG1kyoPzBxPAeGpGe+MZKEdilNcGX7wGof8T73LEGNCtlOysacqO56iNn6N6dAELQcIGzXeFafpq
bwv2/jr/dqI5dma/K/CXO2OgfuHuAwEGf2f7zOQCMLQVxSqgisesJq9CvPlXIBEno20Poy2yD7oI
AIP0g3qHX5TZ4YE+ZHT5Zs+DO7LdKl+CzFsJ6zsGcG7+YCHOXj/4y6AyQXTjZdwkzhSLTuCBiQg3
l2Bw+7P/CmiGpHLLUJLpyuI2RbFlwtRlOC/PY1jHHexkdeAEiIPAHKElLsQ7xAv9wDjSneKJEs13
brffXtwSeZBR478/TEWOIjICthUZbp9gcs+aU8XHzdxGWkOKwwrjCUcbRkywmvvb0SlCs7LY86R5
KBfrNRE/7Uiu24atZWsGB/4J/cbR1m8yrpVM71KCFnDuMEWoPIPwjKrla6KjX4wmPP1WQBWq7U44
9T8mSIzJeJ0dKvcV5yRnVFbL1QvVF4PR0ntQoWk/9+YMyXkwbwC/SQo9xuD+U6eTRXG2qKlU+QLO
/jel9GHf6H/gMx7UrM3wLJKRs05fmJYEqF6O4YE5jNAlxuLGKTFe5Ya1DOrpGZ4wiUIdBmP9ynfk
OnmxeH3RwbsLNI4IZERSkt0ouQQ8LNwNyGbXPQOaxipAJT5q4aTlqmrH66QWvDAxY2L0Gc8V94aV
KhaqGIY8o1fydYdzf2ZuzPr3gaKv85kKQWHcjbYLDC8gE9RB5SDshc0OA73bzACvItD2MHGlzmTy
dKXfSOvDStgeVhMjeOA8Ne7tbUCrw5tphH9Bq/eASn1h1uP9C2/mD/IKQnXyrjcbj9joNHn4h0nF
xlYHW1raspveYXQadfwLKRRoTaeK877lH7UNzpOVA8Y2wRFosGSc7apsTS/ZChMjXGjrwzM4sgTo
QNJJN374cGu2CGYwA2OEtHx7hZ5W6E/nwHLeNjq0LXyAgf1xlMIkHq90pxUzd+eYdVq9Ox2AfJv/
9dtnq5ECW/ZhzN561SFjt2G+PEDi4Hb/XosX7vzA4SAdzxiG7KMu/6WkkTb5PQ5TxJKnb8xo6qM3
bzI+YAGOZ03UrUGVrfdW6Sqto42CANKrj7Z4xHGYYD3DSPSjuV4ggLg87CaTR2Y32maDBhDkbP11
PWGn2xk8cOKrDuELdJx20h5uPFyPNs4SVra7mwFnRVu8sLizpsz62snyav40sCD/kl8O+MKAnlLO
4KMfjFNwj5ND89z6vQJUWzezG9J4xc53g+1cK2UZZaA56WYAcCcfuhOUBnETv2e0nJNzDj2DRhSA
HCHYHQz8jmMg/07ATtvDH5xVD72TB9pt/2LCZ3BKQJrb9eoZjAdxkueJzKgYO+R/5h69MZwCCM5b
07/sju4radGmB2b1qh13TeVNfOWluuHFbyLFmOBQ0AhuoMlc9MprcoQPunzmyQFYmZFz9MzH3QAr
bODWNounClwsJ+n1GCZVC7UvwZsKjrPxZt/6+OoguMJkuMsEXvPcAPA6gvNhGDSsUvhOnlOGDxky
U7COL6vd8FDB0rkF4qnbr6/98FbzcInhOd1wx0Ks9OjfKuGWAXNc3dnZ/x55ELhnWS2/iWHK5ncH
hM78UYSsXzSTEPksO84Sev7cvkBMBJxAQQn5ePg4hqvxkpGIm/F+pkJuTb8M4nCHaa+7nEPtBR5w
Z6NZzWp//qM06jNSD0YIxWYbiLrsTGEZIgZo+Nv+M5jTW/bJpszj6GKlOrhgGiAeuWyczyzfu9/A
X4hYWG7GDHlfaqg9ieqGfVh3DuM11IEcwGsVyzQSsRh7D3qQBu9t+9ex4UNlm+J5Q6lGwR3l0Dw5
KzxysCDKqS80AgUbG6uj31EJtvSr4PamPfc2afPrlhwTA+XinxfNcoDog90C0Tx6lGsUew/w5/0n
39chsx9te1zWfnLNVTZTO85DkgxwAShLHABr80HPFaiCDwPqIecbFQpBCgv1HkbttpVuqfW3s/OY
TJEmIP02kB+hYSRpwM8aLiVem6j+7Bs3AnxmDh3DxMgLoob/GkDbgJDNvEqqybxudby8xu8yrQz4
aD2A38Kt0QaRgIgBZ4+nBYGtW7N4nNHzzQgutb3RqtjtGCH3B7yRCj7lbmJWHd9gEl1/1lQPBHPm
ahJZ0cr1jf4jeQ2hZctOzGJe2z18fopXqh2mfC6UlaguBocDGpQsW2op0hqqun81b5eHsgukTZiB
XSIK4XjliwSnDfBIesfXgLdjFv1H2nODiMPNEKBkEI4+XlN5t0+tAhqqGvAJOPl273h6q2SsmHfy
JCFHFG8vAGuUjzKXugdvezVlTFe8BFqFOfL9cuRB2WQgQRNRgv4tUhy0uqLjQUHAAIBmBR1yHC6h
+YvaS10YNjmEudsce5xFw25xCsQ7v+NI2iTtS49fH1laJL9N8eua+HdBKXCuhK5H7wKB/UnH/W6v
F/uvNlbHT1fqwx3GKLsAKnZPURmcnSldcLk6I2yzFs1e7fvNnLsWp98b/8dVLGz89bkfJyhH4r6D
CPNx4hp/LdisSsH8hKt3DavcCKm3pYZ8sMZYOvuR3B7UM1GmkXPjRVzueB2QN3lhYYtBAio4QWwN
UXeg9syuY1g75FR2e0Ft2+59RwAeog7VMgXgdNvXnWcNKoVRDitD2QaXpluK5VP/hIZC31d2C3ln
oQf2tPWWXdfw1cBhm/l7mIDsPbgOvLQSnOaHmS/wLCcFZrGBlLsU+QgiD/LxyvMBeTCSN5kSwJDW
r/OB9hw6F94bkwDAGVXhQEZAYzp+Pu22WQ4ih2m3S5S48UwBF+4guEGQX5hUw+IF8mHG4UAXKG66
RsNu2fW3gfwLsK5q0X1AMGrzEbiF+vHjJNVv0FUSSeEfmVzJH/PAMeOjOSg4VJsU1DmBWU2NH3pc
xT/UlHvppBibs1C+buaAuwg+gbESY90A8krMy10WeQsuqYC+ZEeck0rjnINiwa3k+oWpCp9hmCFb
w6WdJrwGwSxI3cf8QbWHVRITCHAfiEpKcOQfAlJhMcjv7J9cW6wR5fkqaUrcP3BOIlmUOEwqLCoN
8k6J6WUTJDFIymhAsAFaUJLDyj5CoPNKJRhcpnYKaYh6lXoLWYty1jKucPH/fpf3ABhSQaDaDN1g
LEAcyHoVqYajRfOpbQCX9G4q52DvMh4lLB5TBmKGw/EvxqR9eviQliStnbbpDotpT0lbAKhTHSEb
p94GWoSkIfcVppOjFgBUgbJiU+NI7SFAjF/HTNUhP8ByCqcRqNSTyRAVaZ3ZMRe7MlPzmfEYDAlB
FUVbGlWVOaU1jlMK/J4WXl3PHozP4ohmTu2kNreNtJlSLIPMICExjEy0BoLlmmPEbJnIWDVPSswa
AmP19OtRY7QNjNHpCwKLixf1tzxetugkpXyMMTbmzgEVAV/vzWw61ORRfzJljhaDqJzLVGSRRGtE
W1f2TmUQmvDoOzhqDWtcZtXtYjh/oMUIy0AMrIQbK17aCZYkkA6UQbA9OJHECbpLL2dOPNwPpR+T
YIpjLVrZbEvBS9KfcALq5AGWA2yTxJqGiFROupHTB4rOFiW3uhgUjiwXxg0CKAOTdz4VvAIRMQNf
EQ/bvCwBNuXS2cnakC0nFr29bZoJZG4pqRPKeG0ZOYdx+nvzKVfDYsYEW+sy9ubj6XDjDCFqYDOj
Bbyn+ffwWhL+QUGx6ZrQ6X/irXp3Ji3VR/wMQ2vPGbZxMGexAsNFYcC2Q7bEwqTUFWTAK/F9rwCO
puLirkLfJR3g7mK7wOPdBtRPHN+q9CCUukkhwzLGcUypl9DCcuhBw9NMOCCJZE0hKf2INm0SZrTh
vYPv0DWeaD4SEtWCqYQ+LnX0TPAR+Chb4HISHvLZIYU7TY8Xyp76F9yNmvnwBDYCIa3JM9Ycwgk2
GbhSgWgg0QAbqI08AN4H1ICl1bCGY9gDMBazgi2gJvbXsSg0EywB4AyIfmmcPDHoe1izFOY8uR3I
vI5kRWUYfQh/0yp8St49AachOvo8AjaqN4UZ07CmbB/GAXHTxHyQNaBjTTTrGULmYnEyIb0wJFDn
Bo8ZzQ5e8jzQRPkaPv8RrnM0mjAGAcow3egUuPRogKoDkokEWF8g6RTgiXeSnLVlYfCt8EW6QzuD
M+MHYxzi/cdV4tovr704kfcK9kUmugy67ZxZ+jDIGxNB4ccA/uaq34WahgoXpkubFaFg0wVYaQxa
A5YyaBLfmeiJEY7j+GnF2AFwdz/II5EEeyFUeXaHpLhwkKvwurWeeIJMbtHkr3q4COMWcJvCQcEu
2IA/M81tBuo9q0rrn1zNOo7i9DzoLKETNUNweGHCGRb1ba6y6oZs/OwvnALZmtNaj3I+CAH4NlH+
LVUEh53AryWSvjI+mMNF3WSyzIKxE/ze2Scop0gZnDQoGDRCX0xWA9uBKO9vaMN8ZCmd1LuVaR77
CaIPKxVnJi7tzdixONER1yf5ZLWpY8Vn4EWhq4l6tANvIFKlYZiwBmUQRKgCg9cd4gBmj9E7XeXs
BbbQ2arwZonBfxAPrnk3AZZXPGqHLHn/xREh2wcoZ+w7kHsurSxjjDt23CQFHFdE0oDYgK8H3Kwl
ByiURy5XucebY52bIa/XFR8kC7mjLeyVtWamoRPrkmSbBL1zKB8l6Hwwqzjg6IoEXD9H+Or7AhOZ
yQsiIxLk24DXCLnRVk/1+2D70FYDXD3MSZsBUPcPRbah/qrYBIr3ogITqkNAgCtOwsP5t0Mk52Aq
HtDx9qExkK767bWh5BYcKppnoL/h1bXMFATx+kJbKMHXaQI1a9WvQ5BE/cz4CBB2ol7DTz4GhR7p
/ASDLk808Qf8jmfCrenAw1l0XJ1vIdYEBcxgmuffdHP29G+53aCPNY/3g7fvYIEFPDz3BUN2XY1p
3LEaWG/wbIlrDKYTr5rJMBZHNCfzI94YJt45uHxMkwoBSTBkzGy3J8aZsgIDMpLDFB/lBNtVeY/E
i+DcZgYoM95A3mq7BAVgYRvSEKwuXk2DF8tSSj7hrMqrkgD5jhl+xkTxhDLPS5OEcJMksJmtJKXQ
CUh6ID4ESYvDmmFFHOU2EX6PjRlrg420HHBwFnwAjNM4m6dZljCWO/w4e1F3zd1O6HG0SOgpcp02
Am8RfKqtUjb/SueaFL7qaeWwwj0sERMes9yCzo40kKvhMu2OGj0m5+HCR8QiuNL14TikgSmdom4R
4Yx89WICMidekjlT+QXxmeLi3OfndRq3IbOoVozcL21p2bhg5uwGcLXrN5OHqr2MV6RDTxvkWLkT
AtaUvcoor0Djqw1TEzcZgIODCRtTSZHDHFZeFpaXObw6zKjOPB6rogyh6gpZtkYgrbsdiIqsMvNh
Eqg1KsIgbYBzxyvswZJPJsucc0TGRqzXqRKgh9vwnhgbQA4fQCQNvWrDhmfQBjKsRiKUI9ofYxZI
61EiSPkLXOwC0wqcU+nvYrNT8/7IKtcsmtVv0wYHJnNg1CYYsCw0Ic2P6kFxhdsvXWZJ40ZRSyQH
ncxyVDrgYUK3iV/EiAMVnXoSV5IPfQ+fCK+dNgN+yWBWA7aqwyXGFnKi4z0xlUHrx6plx20/m+42
oe4hhT0O2N7MYyH6sSaqcVXicHQknFAfG9FVLlcMSLoqUOg+oNxSw1gchzpSez1j+omcjeTFOnsQ
RyfXbF2ub2pIflzT+C01y7cecY7Ps2X6Y/1BwpGUWKINMWC0KuX9TMKrKOi9fhI2vNIZWGiZCneF
V3UnqA+YvSTkG7yBNk/iOUNYvL0VHupnk5SPoKOUlt1CQJM1RcNOk5j5A2Qbgqi2toU/AskyPDOh
AhwBRK1wMf71hyHsYE06oHGxKKCZqAAQx0JxmC3FbZVCHYSMMoDo8aaVNJ3iWKllr1RJE3m7wzpM
eMoMwi1RgtUhL7861kt0EhFk8WRUGVAHDJR4NtSyFBNgl2kSqYZUmWu4bAD07h8/QUYBWLD5HDDS
+esMEhfiXxGCUN2jhaQRHlz2v36PeqwijzyDIGEbcxmQV2jB6kgpMj6Gdp5KNjYWx5Syc5Yf9kbO
0JqMIcbijT1F30FaDfQYJEw+ckiixky7G4+tuvt0IKe3sAKDuFtyQq4svY8J2dxjryqW59R+d1ey
6ipyhSAhcyJjPfnx9M7OGi6I7WuX3A8zeZ6Z+JPY9S8WOIYgtcApE/tEeaWQJpFpQAXX4qcJzdcn
XQaSQPreExQiJ6M31aO0a5TJpjdE+DBkCdw5OL87ZqhASc0aiRfB1FH+xhliJY2yc2n/jrd2XVKW
CwHxE4/umD7wCQhlRHzHGY59/2s0GhI1Yr5HDEx0t6hkHjQQOqHc9WpVxglBTeKXaBOlulD53+Jg
EdLkpceQvmJo5a58mk99+p/qp7NKrILoDm3+6mTNMQN3Z9rRckfD3ZEW+L88XH/KJk6ZqPALPqIX
ezpiLWjTXkGa01cpyTnDOv7X81d5yyPHiosO4ppB1GjcafCLqgjizsCxTx7K8VSW5JaO2JsTZ7HZ
26wMDkCOYWTaHy4m5TXMA8EYL0iA5O8k4qwZL9OmUMBRZBRj/0S+ZMKdwGhzyoSaKvw2Ws8D5Btv
ajKO7SH9K4CVvUephC3p8uVtsQ8pt1v7UqLpwy3pMunmq2/BgHWkGp3eimyiXGVcJoKiEllIG7rN
uLEynz9/CZSUmS4K8lpKIx6TxLqnXsvJbhK2bKoPi9NkVuGjUkTIGfaE8lNHxc1s0YY4Mo2DkRag
FLwEBJPo+FtFh2tg2o0hrga/rIcPjD/mnoiBJFY81HtPyUoh02X8ZUlo1EUT3KgTv2Ff4yCJuyMF
CtX6j2llQjotrzysaXQQo1ioF3u6Qr1WD802vJQX8+7s5jf+LuDyzG5EZen8BXV3aS0mux4212pq
7eGo7BIsFPAZxJQbx6J5yCKChaRjEyATsQtU69EB3hiz5KEkrKwU6Q2XpXxCOxD2H59BKA194TKu
0+9ak9G0IUlktHjhmPABd/yJ4xNDR4VDkM+YHoiB3PdYI58UTTPowJtEAhGyQolIVVhxUpeeGL7+
Kw+Wr9tOuPHfcA1horKWllIpknD4+IB9t6MGVcJ4uietFf8coJsRk2bz+y/M2iblHYx9Jp9LeSUq
j/bIn03mjtWSWCjUH+xdGN4/Pz8b6wfHFJopHEUoYOrMQq2vUUdMUZq40BOaKWlCX5BNEhfT4aL3
O2oOO9Dfe4snmwfKQ900dja6i4FayCpkSV69x5Kw3IyVjsGIo+gJC7Wwq1fKrZ1Ap6tPHEDpo0Tn
bkIDwn9RBt8A9NgiMZQYWvUd0G5lEXSE/TIomRvSGc1yNK5LbNOAOo98R+4UAjUjHHB1GkBII83k
ta9QlTeLm10EORBuHCVLL6lwAuG++zJXujcZYo+lRY5jgOBQD7hs10/Krop3SHrZYqjnxvKt6cNm
fl9oWb+OgyGgspEMEYxyOB2QpMtSj2CbNltO5vbfpGZTaZDiCSLgUo/ImJlC8n0BE2wBYjPWnUWE
9VeIN0FQAKzRL7AOZPs8w6jRoiTahhrxQ940oSP1w3xR+PXmZii0gHfttRxFSdmsp7PjYhbEZidS
ysNBo4lt22Fz1KG015aS9kdD5DSdmMM+9mQ+iTWUWyaKhOSkBmLAIO8Kjky8Qm9wIjsr+F7uotDy
+PRdFaVeCPjjoQ21iJ2gWcqDYK3k1enjynmtiqvzA9WPBwt64Mx/uoQqDlWCwImeNFgQIxUSaTJI
QxJeQdoY/dk0u4vuQuMI5tjTyYidSqKGT3ekYlTOiwI9CY45lCtWxBZXC8GbBu6Re+eKHqL7LbRV
SSu1S9ToXUKPxs1Fx9jNNjgekmAwY8yhw+hVbTmZ8cuH5I1uwMo4oFNZnD4WnZ4w/yYHF3nOsGMy
shGS/KfoKWi5IQ1Djg95TtWVuPdekpeAfMKZ0rtpznJEYk7MSACbZg5NfrjLY1Df44KG0WXxwBNG
yb9MBtM0CWFNzBEnMRWa9Jg7m9YFhBoczdFAyTsAWxPLTykvDSj+DW+ZNjzYQCgXZ42iis9hl4e3
TLbJPcyXvRywmH7pWOg4Ra2ZYCE+/sy3/TJAnT9AIWc/9ZqMU8RzAOXnnwh9J0XNOWPEJ2heGkS8
ECRcWDA8Nr0S8Q9ibYMTiCDAsEM+N20WK4nyJMARAeYxMUUOg4w2ZgPd8L+ssEvEHX0CFEfIbb08
KQXBAjdiURkdFy7sXwKe+v5Vh6LoavKEVYVEg8HD+qp2EGWoE0MLi3h76icRQnT2+cviCBZup7qR
JytDGUb5wSp5ipIOhx9QhNuMvwyEYxq8BismjTMSEjgwbqrYECs3xrszLsVXVHlRBFueQEjUo5ZV
Ok6FJC7KuY/Y++57XoycCvdfgJCWmg20SdQ7mg8k32mZyy+FoDz5s6VLUkhPoEeztSCMP238dxJW
pg04cOGpyL5Y9HHM7eg10rQ62TaLKg3iwDD7o76eiPA1wZmAgp9WAtwup2viaxHlNMX2fs6NajEv
ambwaJqWLLV0LJ84zPote2x/Y3bFbKtNcOtVfMOc3V3u2iy9+yWyWBX6QGS9Jm/jLdBzo++gywCT
Ee26BQLydL/znKvsAKmscoR8bKwwm+JhVGAjjisF4J4iPcTX+38sndl2stoShZ/IMURQ8ZYeREVs
440jdijYAIqIT7+/yr9Pzu4To8Baq2rWbMAhUa6wT+zf5nkpWRrcxsw+XtiPDV8MC31uwtriY3Bv
6cJ1KEDUzKxzzqLF628X5XAAX5cKiDvZ4GCI7cb+CMCFKw8fj6kEOl1gPBpenyuiOI4oBGl5YmoG
hkDOZi0JO6yGN8FFXI4O8m6gRR4ThOPgPZNRz5WJKEYacSSQGTgQ+7L8q63LWfJkTCfF7dPkmkjM
bgKwygeIL4Yfxf7cjaQdjYRuMDXlIdZ48MKxjRoPOJRGkO7qzRoLbTPYgk+Y1OcZm4Rm9DfIJisH
OiDeQxx+Q9wUOccYn4LZcaxSXi4yTg3YsGLzTV+XUd3F7Kfg8oi5N8nV6TfmWZcaaGCkfStn4Y8e
OJdRXjU8bJ8Ad6igjbKMGoO8uDnNJvMKytkre7RUTsqJm15aBYZWIuHHq0oIX7jHs2A7PkyzgdlH
gwZeDAa59eSMfFr1WiAyGm2rNxNRN/cIuLvPyfPwf22pPCatBRmpBJaLnPS2TpHqmrereT6V5Iaj
BDzzaYF6yC/h1pbmbV1XRonwuHY/cRKi7LsPX0aDcdcZceu5oeBQ8UFntuLgdDyW9yEOcsWa4Up7
giBWmaqcGu3112xNB24OJNPjN3YBNDi4xUnzTP/SoJoRwoc+7UODeo5FBiCjfry7Vo+e+VJMMEbI
W4M4WWjY9MASVI0a9RnlJbufdEqiAKkp6WB5wRecMxnfMrSg20bWQwACNQ061od1X6GZ3c4h/2sj
9eyAv3TEJ40db4yq1dgCTy0G4wG02i9TX35dqyHr7408FJk9pc6KGz7+F9UxMt5takzaDRG1Q2Hh
tyAucDuUZodOdN3xynGfdsrLcQNpAf8CArTfo2xxgYkOgw0qWUKdGuTAvo7KOaLp4cWu8/hNyUNq
nxyb22Uy3DX2x0o4L4oxDGXO5TdanQvrJq/Mi26eeUhQhiFH2o5uy05jd3X3TlieuZnAY0NKwRnw
v9AIeQJO4I4n6snpw6NAO20e410RTyhCABOcfAbcJs84S6e/IIb9RVMHj1xSEFgw4sh1HIDQ/hm7
IbENu3gwRPR8tOTQ/kFT8jveDI09Ith3zaZ4kxhQmTgZ/ro3QvvnHDUIljT6R+YjUa8OWgPO9mr/
RSY6IB7hjxi5UTmAb7Txc6BzNn9xuGsToBf3DnttvurAFbxNqso4gkKu/Lk6pDjlVLut4WZE9CMr
rnqbIztvmdWxRyMPIMnJTqFZG0WCMtl8TAsG1vjmmlntZUyb/4z0abfo5YZqn+8/z/7+dZ3Z790R
GqBOASsprjIaaQDALs782jHnt5zjgI7xbWnSJN68TXO3G2aBEjPRO95TLGWsbyj8RDxlcHLpIw4b
JsgT+7CJYDFNlw+vtKDzrG/smH5bZYbnwA4Ytrw12j9m3zgIbSxoi1d7+ZbwVNkAGYfHsuW1I4KN
2G+dEY6OyPcY1M8F3cVCcOvDQK0c6r98aYB+Pu+m25uAJRoOYjmY7j7TIJapNoGItGSiGeTGl0nB
HNxgdVPB0dtstEb/RE2Fv2bUHSEVNx8PQDIehWayeqF8peCFhbhdj1vTR7jCjZvhDX6qoHBW2Ozh
O/6ubFTEuhgy+75K7WgcY1I6GBKqYvV7ttSbFCu2sprrbAK7Ll4NUC/mbPd31cf42Fdg8wHbUmv4
95kPo74lxx+HbMFwHgtnhGWEQF9zDigo9oB+D8pL7ujFuLEdz4XmQIswe0z9PMfhhpUa38xmEiFA
xg90hbvF80eGxOK8BiCl/WVNI3Q7DmQDjI79MVdUKjOTNBJGTRyh9PoTXkQwcKAdCMg0YpgYIKcy
1J3K2dbFABlU3U/0kDpMUIXJx6fqaK7QCYCV/w0xby1KHkcQmvcNXRZZNNTuJeeJgYQrZuPr443V
tVS8U0fF8d9M7kwPz3YIGiCISPmD6ke2AraEbWOqLef1tFFVIoqcnlPrMMIrA0Nka60qRNxJ2t0Y
gkQ6oa7jhssYiOt4n817HL+waISpoexTv+N2popqJUs8oR5L2Pvs4CdYgjxkykSnYQ4bd0l4puuN
Rhs8I43bEfBeHBUu4Lv4uOam77TP5noz55Mej8+ume4wnNVmnGbfE4E9N3vFkUjl1l8ct3cnag7l
mUKCMSDmlXB0B4oNbH4x2v+4KRmNwO7mlTOeiwtm5BgLX3/ayw6z+7iG0MYVeMJmEaKcFrThYWJm
H5wvG1ZZYcEqpYrBzjSq3cmoDePwAGvvWhhYIy0r5JvrYrkmtFFKkdYE/hUwSOth+Sqsda4MLVa1
xJ8kY7rFnMWK8Acwxj1nbLD+2MeA/LgCasskRN2w7uFoN3B4EI7Vz0p1aVPZ/tjlbRgj5ayRKp9C
Sna2yeZPPduZrmmEMP4i8ZRHmA0ImE2iVxACcJTw4ImyBFOFoXz7CFvvQ7E68JYF8/f9BrjM4FHh
FzJ8pspnVPIYxXELfItqkG3ZZH+8eUhZgUMAwpaTbLjrBbpLwjElOV/i3ZP6w/5ZuJddLSKTCCyp
nZvpgNtvbLSrMaFcA/rgme+w2/deo1YdSmEEp3sVYpXDXCHnzrdGodrHKHOlv0QQgmlOewaOcpS9
dydVH5GoO+LMrTRCbUylXZ++ezkmdlxaiuzcK7m4befhU32hpaR93lFcuDEHLKZRr2gzSuK1Pno2
5pAn1YGUxT37OrircY1uVGSycBDoZGw2GPjR+vIcQpByBNfkLI4xvydl1UMfdkTXAfEZCpsJE5G7
SKI58LLC8qe8+GG80vc0/NaGRWOW1jUERqIcnxDLNaeOt+rpiHy/OTSYLb5SAmY2NAcrhgQl5o6A
kXN2ssHXYt55WcTJZs4wloeOAFNa1oHBSlqqUWYs+xj8WVLnU3SjLz36dcGmRm1n7v/4KXveMSII
UCb8jFo3yLC45slEE/k3+2eumEjonZ5Zx4whxhsazBGQNKsOcQhmrBPOY6q3jYp9ljnJaZvetBxn
Hkm8f9PD42KeD6DVsoUsr0A2J/iMpTFkJbWch7dFkUlA5tUfcl4dOglWvL6Kh/56fUMhXM43A4GF
5NOmCnU9DyLyLiifAVm+WMm1sPPixdYPomYPhB3C0+qS3+usVWfkK158vft6SmX2AcYX01hO0BxJ
1t0nBLy0lvUN2Tfn4vVmrkct74WBQ4zSnLntBHagO3ppJj1KCeNcfVmHYcMTDQGwsRXSemfLh92O
G5Z6at7X6cVYkiorVPUlwjoYLSIHSojVtr53Ogt2egiu16HwKP3Jl2XF+K9rQtVRp0rgur0fkfxT
AwFBcWM4o1GUv9En+s4u/RltygTevurAlIPB6i81eicelScHLYXIsEWVfvyOH2ulMeHjgmK1aRTS
lSwIBAwbtg0gsZI/FUtxldjsfNQ8wmkQqRMN6GBX/asthERCfgpnDmzQv/2GNNNOMHIwHN7DH9lL
W3xmIkMPcQQBkSMDQtrja4+W31ltDrl4clGrPnvl8Dbe3J/Wpusxo6CL4UBmv5g4E3qsYY6jRoPs
0GN3hMdNCy7VnTLcpyvQX/yxWu6vSUpoYnln7LdW+AwUPhQDmgajvoyBM59rtqL5TrV4dRwUaMLn
Yvf7D+raWO+X+15zEzvYIrI9Gi7EYD4v/qMhNKKrtYpiSHmjdE5KQ39RIPkxcBH7+1Znfcce0nR2
MnoUeXgbWQk2MBWlThcsh4kyPX+X0RoudUOfpQ0DmN98tybzDwFkpGxUP5GIvvYuzQi4Gb79UfvA
OF3sTOB0KWhXrz8TzBjiv2BI7GQqa+U20RGn/0VpYodxuO1OBEuTXxjY4k41Hpcm3O/MSQ2IIAO3
pnMTNAOpE78CPUvgIXTwFs9JoK9z4+deYIrJm1amTHh685iKOrMp6XqhHSomuWgBwam2yBVmDyew
9TWBreKAkljXxfNpnmZt/nGMf4e6/DP5+NhuMyGUAwDiJ8xP9pjbg208RPShlhEFj2VsMK09lsP1
alrexbkvCl7Gu25e7msBfxsSvdsYi/eUXATN7N5dvZhfcRntlrCAGh6tH+nWhMdHXcyAaOtEdNN3
IzDP9myKiff0jkHJKSiccQ3F5gHA4eugrPgy3ehqsVpliHBldKQr4kOyfoZNx1DFNATSHcme+2Qj
grGFmCHJ72lEI8/Q7GnZ9taoNdN+Lelf96uu7cdnNjiYUTxcmMuRsUfe0wrWB1XXxbQ76+LMIdQh
CjzqK/7nlwJ2QLaglWDZ/YX+cRb4+ra2Q3OxyJxFx8jjgas1q8d31Xfbn+HP+wTrr8vEAgyFTR2E
rF4LXIbqygUvKJeFbwcLbQcS/QvxQELIMapf6cY5/pua9a2HM+a5Urb04MDMsLCAhTuGacoTo3sL
u3gbP+fCxJ3FDggsKSY2z8SqSMB6bfUEQHOm1HXvIKUsKZcD6oJdIGyHXxiAXlDyuCW0RHtVCSoo
2hhLmqVGWmbxccRVWsal0A58ePc+fSzevDzHffxQbfPBePMSwdwKUGm5Hk4lATcgyIOOl0j2wMc6
gxFj1GAOptdltQYI6V6t5grxAdJi44VoBbXCausTCAqve/SGDgn1MLE7PUyu1BtqzvBN34nlfWMo
sHtSQuH9dodZlD5WN8W+mdwvfh8V9KRLqvGHQAsQhiqx2oX3IjYUmsjLbKNALYOs8L/tgP/3F1rP
vqfB8+OomO0ycoRmnVg0gBmkvmeUtVx0mcjOrkPlY3+mDX5A8LevNr8hBx5TLEyRNYwlnk7lcKNa
2OHyJK6bNXPS2/zsfUfNUJnybgcLFmx3U2GhCui/3E5y/vjwvVBb8AWdP1XzuYZ9xCcs9gVO/UYB
/d9S7TpssYxKNyeQAHlQj8MPEgHIJ+ZFo/bqWhFGOFGmCSjUF6voD66D0Ch4sK/j90lMljP/vuwG
4ioseqJL1HJ5RNhY+N3wNcbCKZJZWnvYhpnUxpiu7Z2DNnKoARn2XV+PLxMMgbynl1gUbtgB9by3
+3LxsV1cZrWX49bT9ujdHBypRpn1hiqA28rfV2oveK8MEJg8ifU2FCRG09A5w3Oc4pUkqauMZqmL
QsVNf7vuwx9gPSwJFvk/Y6CoH10XekJI9ZUqkb3NaNHaITCd5RzpC/YcoqQlLBoB/LTntoPtSJuy
M4YUQFeTvlMG4SiEF/cR1vhuNXm5Vxtz4tndTSb0GSYx6wTWDzAfEiXV1vzlOkpkrCqZXU57n8wx
RJYEPxBSmVECiYFos5gdnQkjHtmwjkoGYEy8YR8dVPjcwF380bV0e2vfR2KqdA0eDr7Ihyfk8J6R
Ynj1xqhL36uNUdLzr7tiiI2QUtUIlnnC1f3YK+lLgc2hGSqIt5Fwj3CY3PCUBcQpsgfNJPekrUAx
YFTEKq2w7yrt1YeYRGyep889UFqJuMxHGk1Z8eEaMvKGBOcCKi4AvrYkOH7H1U8JYv9mEcLxMuUU
aAxzRTkuvEpqhAlQrrg2Co1bNkOJXUzAOHGOVEfpCSkgD3zepbD+4fRZ5o9hm7Av5IKvK73/ezmY
Mp3FwYkAEjub99bbKzygEONtnLu6Bg0yVX++owznGBdgrnNUPCNu+5i2uYShBr+/V+9yN8fPOVrx
cPz7+57iOoGcbpCNMU1BfYVqbIh79/VElUPt28Zy26jE4sq5HxuPAHNOJG5QGiyKwhq/ezzlcAfs
YswgijnaD1UQA5jzTH391flHlbMSxxYXeLXbUH+wCCDTiFkG33FhBMhsveRVjRoFS/3LokQ4jdof
+v7D3hWMld6h4nQrE+Bx3VsclCgfne0angd+uKmLIIs+sQVEVuC1N5O4eGxfn4XZX/cCKcbQZwef
UBxJsVRpRDYSiCJDVC0aqOi0YUyjoOjsrluTByDGWkX3aisDUBqtbz6QXaAsGSkzpH5BPdVGBWnw
H+dy6m34hXgfBf1QlCQvR5mc2WV4dI3lYYkJEl9iH1aznjRGlIQU/Q1Txf0KMySrjSSwRdW2lBJJ
DMvkS/BVyb2SQlOmstlvJ8h+5Z9K67MnKFe8ISkJUQbSgwLEUqNTvMsCkR/tgOUGjJVdmXRTiDtp
2JkWpwZBZ2PeQ/mwvSnHddwHaDl8/R7wZc/M6UPQ58R59A2vB2x7yCpjmkrpeqUdSzHm2fxdPOZF
A4cGEAMuoFT6BxHTQ58T8pPImkSmcATp41iiqBVXBqp2GmJG7+TVrFwHPw65r6IsqkdXa77DX1R0
KZUrXxe4QPyBtvv/H2RoWPrpPJ2XIVdkmf0q6xfikbMpQ94XACsmbUiYGEB8ZgkjIofX+0e92v4g
Ib8tOFrJ7+bbsji5W/TuO5YELC+awY4GtoOdNR8TKxYIFiJBKsbnn3eYI0rKnRb4phHaBkUL1SXz
AzHzoYESFw6hGwxYwMLJvZ5h0TB3IO0px28Mt5Tj5+02sdw9YbOQE4PLTpfGDwas8z5c+L2gkIGE
RQtekKAwdCgbBJZldOlmdjmR4lvm8jXcDmF2bL4AieAi4in+dUSLRRuKEwkSM9yzxKJN+kxedwlZ
iA0Sbzwxkc4cjh5SB1SoBHJWkNzL/toGVEbOiQpzO0Yei9X0wG88jiS+ZHPNxbeO8viMmVyLVV+v
2NvZ2XukfIoZeWGDe1ma2wku4+xXY9HJbBsNAp0hBHjMaeBT0J+TNIq5zGPxWBA38pPOgBT/eYsg
dSpsRGsrzUYfFNRxNxTjlsuw4vLzYIIUsHSpO8zB5LGsT8lvd6a5mfHaqyiWh/Kcr0dipT7/Qs/L
nyaq77HkSQ7sF13djq35/ZcToOJ2wG79jRPCBsCduqZSmg9mB+ilKg+XB9nKIbd02YkblamOJAls
ww5puUAm/BvRyHy6ASRk2hICp+q7+ejbKSZFKxLTH+hXtHmR2igYYcZf3OplURJf3A/eSzA/9TmZ
ewXP8CuCw5IjhF5hzGNR01Y1w2WLH4NvDcW7HF53RMGwH93NJ0Mm5ibbIW4E3UT+365x5MF5gr8q
dz6wyswNtdz4RZ37lzE/ACO0QTuF9PcBS2DjiVUuAAbLYDFAtsL6Jq8RF+fXSmthb7Wlg2OMAMWe
JNk7+OTNHoA84VCmu9zQ1kxUdcgtxYfbhVeXLukQEUFpwZ3lJE/yvNXnyVWYqSsWoc2JB7FSkCG6
bSyRqYSEIoBlEeISkBAUCI2TzdMxQ4hQKO4aqVYYNDHKZznBXXQjP1vER8ioe1CoWOSikHT3Efaw
Es+FMKEz20fRsdzBoHAxUREVE5W0DMpy2LfQz/64cNBTfJ/om7GsrLkaMpoEXwbA4mkKhmuAemvt
jObABn8cNBP1BnNZsgIe8A6Vcdt3aQ22k/b6B4QdE57thL6JHojWcLBQR4hKmGBhoPRZ8Zwz9CoW
FxsceVfOSoK8RXQDbR7+Ey04GgvoGZQmtkoyn7LrrqqNsC5gmrErbAQDplTCcG7Eom7L+PmfwsIX
Nj3/81He+Ww+nJ8E80BczmCxiKMNUKu9eZqAxEukx+wTAihmwshw5njxa8iCPmwXo81ORGlCnxOh
wvdEAQF9YEVy3gJyzlNMgB17tWL0gIeQKOJUoDuswEk6uH2MumsBZeA9yM6H7x5cX9KKGWByA7dQ
vKAnoLNeyDYFsMH1dRRmGue5AojXtmWL/6dDhEODWfRRWLmM0swHtTSd2hNitjhch6F8UL5XsCif
uEN8U1ek067cN6U3+M0xEl7kaKMFbz420LeAzHOwBSBIQfVpqgkl5fXqCDosciyd8akU63Zgziqv
Jp/NFK9ZOwwB/vYxMhWYylYM8sqGC+7aY2YG3bKGoRzabUuIWRGElU5Ngca4C0o2xPGLf5dZLS+i
QKTtcSroBs7J5g8yIjGUmsesb3nw0OlO4KCPuFsxTHE2a4ykmJlD60Sx40eKi+JHuKfwgwXxEUml
FCh95/tClgmbYgKeo3JyMB3ycS+R6105EWxdrhp3D5yLP49/sRmgRcQqpgQ/aFtbFkG4EkaUjFvk
0IUe+if78gqZPukWa8RwjT+zMgg48qTB7h3rFqh3/KxREtiIr5BnwfiAM06/bU51U7enM0+Edquo
tfz5Temk67nY/PYmzwuzKg1qjtDYGTZCUctPQm3C+3YEOVkBQODtPqEi/kBN/1VFwkPDNND+Opa+
dThNvQBjekO132N67gZNVm3ZPUbj4iabGzXQ1cP/nlRzkeJhcJpNvYPneTPz6i22/GBwxV2iNL0Z
b7RvyasR02XasIdbHNLKmAsGMn1SXcgVP1tigVchuqxvXP8gmNmvINjC8n9zJ/vTBCQMJ0geR5e1
pkJ7WKXIHClszKNwFXhycCD5FcXJn7BQ5FqJeQV0W9IHyuPGKesEJlgN7saet4XifTKDtkab3jqN
O2JgHFzWv1+IDSFvX7Jfeqvr9GzUk8T8eXaMMtrpRz0jmexuNePPXNnCy5g/3QYfNuNeku672zE5
GGowtEgvwA8LMHpGRgeKhBjrd3kKxZNv4EBtWmfcluUGt88eVW6LlG9DUkMedokTw/i2OlTwLG4r
3caCdrhcw4Is/lLaYJ1SVGYUsKceJCF+guoUBxoO4rcj1SyFSDWGxOk+kNKwY6ZQlvitqBG7lEui
5S79S8yMwcU5loXK25JmRGjEQp/bl16ChZIthx4VO1sTQKXtwxb2cyGyJO4AAx+hSAC6Cj+ZYAih
MnKKifJDcBIp59kAdxMMOrG9/FP/sab/UcVF/Ml2bVLt2OwrMnilEjBCah/biESVwliXaKkXTGYW
AzDl3NmNGL2LJBdJD//bzpDk2K6IRJGz0bXlqxQODb6EOzIoOsKvFAWM8Enl+cBgzwPp1/1eTXDA
e/XA5ZInxTkXVMXpjC/n2jILhNa00BPSFzt2d9UcpchjOqgtRP/dQebcMy9DxWIsEGMM6GEL6tTL
0kfc6WZjUZogPZcKPtCmTbDd3Gm4cAhJfSgF+uha4dTKbJFtBG+il9Oze/YJQrWDrQpaAycNsBqG
JsUNYvaCZxZ0L6iB9IeQr6FjU8uybGmWiWJ2zn2rgX69YYFbqgth8n76BvBAVgULXKiZKrGV9f5f
+w7fDmFsxTcKz6vP1YVlhJUcbBtOFIoySBZyHO5h13KKntn/70RZcQ4EiFMCUKkc0E3nicaQWohi
3ICYcU/EpissEUjkcXJEVcDdkfqWZ2VCwfs3//TF/F6kpzasA9RcvJ6ckBwMTCtE3ZQB28O4W8U8
Tk+ntUhPpFD7bEvL87h2tvBguvYKtlYonF5++l88xZ/l94O5ugAWpf1glztxaSC7qrTZSUcCuyS9
M/H3ERNlLWKHYD5yg9YszTYLkXGOSQkTrSIQD/gz8Z49HFUOYBZjbG7JL4yhRWIGf9Z+PQoLoaa7
OTU1XfKK55fKyaFTEtoZJ7jvH4UdJ/JkjcUBrdrhAKEukAHd3L8jR6W5H/Lk/yAYCAS7ngF2Luxz
LETUPkQN2b5wr5fTW/B7vmy2NSHp8UbZ3zgwwKJHxeiNG4stbqBC3hLmarbE2GWI4dXaYTzt8GZi
yPyo00RP3efsRS0VP6BTmcfVh4iL6AiFx00gryC2lZq+/etI6G/Dfp7gUbYdypbPMSJ5aKCTzi8M
LzlQfjgyBNc6n1acb4K1it8hRIan1QW2GNvm9HQ4eOaY8wVlRMiuyWkc7nn7//QO0JphfR21+Xec
gxcBIcsK1l5yTXFWo2ok4hVEBoaxHGcUJDyXooehKKIoWZNhZ3WnAHlCLeOZQE0Hni2q0AjfGY8s
+B9Fkhx9lSiaCOUKqILPMWEpu78NSYwopFEbPm2Bq5iUOgwSjwaj1u80ckUSQhUcIeuT1WKzRwHG
lzwFNqvI/MRPlffSmSFVIPFpli47E3lz+4hOAYdNgnNtUul8Fbtoclhh10IXyW2WDlsexmbqaOUC
qq9cc0qw6o+NjswFmKZYzOzhUjeXQ2udjEeOY4i6kPNtJx4kskz0w/HLA6RZ4mgPgz60f72ZB4aM
dy8o2YUiCJ4Nl5K7wc2GAk4xbPD4/NN1idr+Y18cnIIo5SJUfgaVc+WDWV7mzJhDeL1stqIrk/AJ
57zr2uzrsMB4CVdUmUBoZtU1qUG6Y/2g98LMLXdbq7tFl/Hy8hVt1OE1VCGHvjwEsDimdmjg/jTq
8yuNr4iF5BXT1QA1MNciCSNZRB3CBsIPNmU3TADELA+W9v7OtEAunuK2J3gg8qGoM/fdUdlF2kWs
OQk0Q1qsl1UOhvrFBmEmH7LjwVO5YPIZ7fs23eMLLSscO7QL4YW+rA7FvQDDHT5kBCRICr2KhMZN
oOBUt1g8a1sm//FejfMV9LRWMWtpI/q6KxQbwugukVrRbL4JpVp39R+4+gV2QWnnV7171+ua4UpJ
ClaxeevO970s74QWiXy8ie+KySjcSwxs1lCOjnTFOcPJYN/ERyliDh84vnL+iedb1CrH8jrCUO9M
lwL/Bsyh6+oaDoQoKwDQ0uimJGZPsxpluGU++hrfEulpi5fFOGivd8MIn8iQccQP7f7VA/QbfO03
2iEZQ2jrO1pmIMh6TamXHBZaiIFX7j17viC5D+BfMwVdJt/uCe2oj68sdvjYeV0mL91mv3pt8o+p
t+bYDn38BkajMbu8WB85s/NFG1IWrQom+jc4rbPG+BzBq/PjTKE9MT4IKd5OMoEN+MTxq6YTuQw7
fefVwhpKrbzsYSXgvuHzYU2X/OPTrI3nl5fbsq/ESce5HFtmp2tWDPvxA9fc1u85n6Fta1Lkc6hX
bm+PG/XQxveHSOFM/Y3HIZe3C1sxFxLhtiUOQ2eSXjXofnAvKg44KIYUFCmbS0MUnZMuKTjmE2AS
sYn5YiLTcwEYAU4mg+FgR4BdnmKFfjbh3FtPAPOXfT67HMSMz+uzuc7GGzQMUN3wlCZcasAzpYfP
yovILKE0vYXp7ypj59m8b8PuSI6y35vVlG5KcFyGdBQwHgss69E2pnXbONUDp3RVmAhn5hTckrNx
IlkDiyxGpCYEnydLhPFdikYNU3mW+E/OwsmXSWVeOxQ8HszCFyP6uDdnaHa1+q3wVbN/29/2iKOu
hyYhk/MetmpruYf8rF+GYuMM4nJe6eBS71nKZ4XdQWyul9GyMEREswnCZGvQDsywp7DvF08v2xrj
lNS0mGGsTDBazBW2ZgdwYziT+pnF4mzXP+k4hMRyrq2MJGHzzS88QJviNuA8CvWi/6TaKYdtMmrZ
VKhkSzoEhlPFFTiaARWSanZRh6FjRsc72QNCdKetUc41RI3mape42/ZLCf1xX8s6bIcJzzmHFgfe
Z3o89vsGIV8iCDr/ovMuLaoiZnGIYEsvxktrazX6uOFdk52W6WbV2BXMcRuGISzj5/5CMg0/Or8t
y6ddUaszoRt1cakD1v2M37TV1elxuvCK2GbB6vDZQw7dqNiaB7Vn91U7E7lY379tiRHR4v5Botk0
6u/CIsiBku3Pjf7SBaDBrg2oVw2f49ENL/nvK1DEjKc/gz0Gsn7IgKbwkHsM77cJJKMWDUrq3bY2
2mfsYUuvNv8CPIrcvQPT2615cXEqT49bc4Y9YeE9E9hs6qwcjJLPBKpkY45Svz9Zf0qrj1umMt89
x82S55q+iC8wj6+ESCyeiy/2oiLbUQdel+xGKUJUGN/hU5ASPsIGUj7g1AaGA7GM1aivG/Wiutp3
0ZE144RpDD1P+9QJCM/9Z1Vo3pbgcVu7P/s6TAQG5DA+dZNldw170+o0YG0hFcIhoj9M84kCN7Jv
ZU8D4h83XbPrkz5apvCqhvxaEX2ISdKnzfXrJ2GfXgIIO3WaDm3GdZIlfq3bldAHWygvuU/f/SNb
stni0JmIejCdJbVdLBKeMMzyA8YjPdZzkYeImXML17Iv9WvtK0BgbEpo9TGHhYj8PH6QHWripMqP
prMr3v6LB55HZWEr1FIcqyQ6QN1dKDuB3+lAwHy6E/4K0N1xsHVlvnLmlHjoYWpV9JMrBSGqPv0K
O7GuPUIO23Gx6H8t9eE9ayKl8prvXvBOUqcqFiWsK94aBiU76I3Qn9s4EdqKxzbXZOOtNmvDcOG3
ko/KhnOb/lm1Dj7LnAXI50jsV2GXA6fJIkXzMNVMBmFTj8qH/7qva2YPXVLWPrlHp9sg8cIgk0QT
nUlAlZgftqYKK6sCBz+P9wPexDSrGvXER6fL2AoAMwPqWDB2SUzI2Z3MfnVARcdt3WYIxW9DufnV
PD72U+5NGxMqFFJQDe1H13psLtMKB6HG/eLV28MuUDc++hS/Kvq9PMD8LmW0kUMJtzIKd/GN6ImP
R4ZHL/Z4nDAP+0mtAO0Kx5+2A8i+ZCzFwXYCMZdTT8kXT7gjwzcsqdzZYvq1tWYKWjYGX1b9gOrh
lpV1maX04ugSOvZ5mnNGsG+RZfscZu+o1O37GVD+wQMH8A5DGHZk4/L3qjZOZikm3BVj5PpuJHsi
73krDSlBLz26MlOvmAA8NYwWLzpT4k8BD2UgSuJtEn2+bkGcIuFILevWsjLrDqAxTW2O5ir7Segm
X2ZGzgz7BTERQcOclaP8e3wtak5hi/dpDlL3w8Xkvo8z5uSJWboPVmUekNKDoAmvxGGHC5oZ4645
fnydYs4s31KXHLY9G2zkV3/5Kqy2u5UzBTFzXhFP347ZB2FeXTedh8cs/kbsmjg3QjZY3YhXZudx
K3b9uz+IxNYTm3o2TOMZ3dtm5d8uloa88hktXq7mlRzLKjL6xuNou5vmYjzG42AlQHEk64k5FhmJ
lw1D3bftO5tv5SKjec8nNxZHL/FwmMhoJIToyNT1ClgK1R70EGnTZdgmazmSAIc4JjTiuPW7fYNE
U2QKQB7MgyLaxtpZMZ4Vjd2jHH1PnxMg4uncIzWelwxTDsxfMoZzctTCVae0VcRNXfeNQ4Y4QjVv
UpGnwfUL1Nc1vyPKpRcIU+kOumb+9qeXST1UCnO7PsOiHpgL3ch/oUh/3ZwKuxzSP/eFjM804KXY
uEECuUjqF1Ns0ZEiOH1dnJhplavEFRB6zUJluO1CgLzOZBcbykQAb0jIvLIxs/GwJhS8jbAAEPBc
mkZfswsGfF4W3+IrHSTUSmioyd3meCFegtkeowVvU//eEADCKnDOTF506xF3GUwzqLfVkqZJLUZK
6X2a8eU6W1stvPwQsHXRSTEUbEU9GucxGACqszl0QJFBolop/BYP+NuiR4kFs8ZpP57wqiUROG+S
TzwGhN9x+4bGtetkHsgRbSplurkfbF72pzSoagSzuJMcRMseJ4Ss//OJ4OnDZZLeDzgNoaT/2cWQ
h9Hp6BC6+JuSXftlHc+4PQq58JYOYQOLOiXqcCf/iAGgwa2brzyCzNV+9ENmvqlwGOrQzZYwFGwo
+1oL7BERKgZL/Df4hcMC0hLPZJtTglKP3Q2g5pZZ6uoK6R/u/rHWQ4IF8d43JvMvdSzXxIWJ+XDi
lAKVRgcztrvmnyfljtOQzQAJ4Bdi2tcCi8mHEZQiVpkZCKAL9Q4jDaPYgLyTX7LlQeHhjbc1e9yL
6hBd4+LFzMrRfnd6jxQ6c9u1tlAhVYNZR+dIL6d4IBQxZcZcOYN6mU6Bw7L5nnyohEH7mCwrOIqC
OLF/zmh+OMdoO2TOX1b2YItyoCFJDYosKYp84qk4iVZuu2Bm8yRAa4HWSCZ8/m6zGVQmLpbUvktK
gPW6cUlKy97OIDphE3uwquBmkH2EjZ8Iy/srrhA/ym7Px53xG0nv/OGKgOYTFBN9GR0cdf/BL93V
Ijdluu8i6XLXX8LJjfUFpjKiff7TpI9HJ/LK4W6URvJIFagJa/MkTtxd3qIxo7WZVRiAGh02nvDD
fmO8z16zSgH0nEsP02GA6+txShMfp5gNXKzHEK7mZTU4XF32ULxvp6+RBkTIJnGGGG+c7d6OwgtX
W/aS0RARNlIA6hloERV+eRD2vT6zkzLo60HD5mVwbmLj87E1xhRGRTk/fUUt+AJjrC9didki6/zq
EhGerStsJF4jrIDhb3hDHcbBFervJd5soJvU3MoBTjHD4mlkin97ObtnB3HGmxgi1epjQEOTTrtt
ljl6x+2u0xkV4xsGcWPW9usGWKVkYfV7Kw5af32Oavvah9v0tJ+A9FB27a1ubgb7+8B9P/0KCRrs
JYD1KH+7j5fzIByyYyRES0AHTONOhvX8torfTMyH+QTk1FTC5y+16itUWSR/BrHEOz2H95GYJBQn
5NgenfE6I7BPTKYt5eu8bk5rPehg5W/e4vzrnC9WyU36OtpJp9K7mBnyj294iwdA1xSZ6aF3apY6
QStILQ8ZbAg41+xa14O6vkZ8Qw9TapDAsRY8iBnHCrrtXzDTid74eYKhC/wqzpQbsf7UgwfODHqw
7QT1MvexZIXujOE643suR88d7LWGoeTWpQ5nJA+Qi4MofuLjB2zTfQqcAOnh9vuC2oDuFFIU72ap
PO3sl0f1bOrTlJxIpwWFrPS16ePUUJYqxntflMZ2AYt0OD3NaAaAWK0ccXjMcxe32g5IA3O9/2g6
s2VFsSUMP5ERgANyyzw4oDjfEI4oiBMq6tOfL3f1ieruqq5d5VZgrZX55z/wTIw4l6xRiqaJOgjI
6kXGnTg989x5GKskVztMWNYc8/QAUqz4Gb5ry4t1IHix63IxUEdNXxt+g35O3Imc0B98iezDxI4h
DewnjKNWd9WEX3iFDKMElj8awdsxd4UIXD52vuSadj2NUh/96oinFD/lYOQn04szJeYxTOBqae4y
HOC/QuCCeYhG/Uj42oz+mzZuez4wJQR3c4Ya4uV3xjrstt1IPgqsGsIm8BDFoZon/YpqVxdj0B3s
eEqrlTDcrj4W1lynmlDJ0/AYPi1HJlCQcVl7bTubXyNt3BrsRol1deuh2u+6N97JFHxsZEdRf+Vy
sBwxJP7sEE9y0olmBXm1vehO1YTwzKmYzMLeZiRj921elPty5j9cfyhBI6gVkQ+TAVRgxd/6slpt
+PuLyM8t37eSqQV39Gkl6dOkdLGwIACLF/C86LVXxuoNxQdtpswjZSIZJkw7Z6MFL+9kMyEKdfs5
cSmkxScLKCMSP39anwYnyBQXNhToelS35pk8CczOo9rhOjb8pgkzw1zUjKPRBTq8uyvyAQlCK9df
ggH9EfwQHkcCOJkcGc/Atg0/iqC5Jowkx9MnhEZA8mgqe+QhimzKAZy1CswENJkVp6xTqOMORLH7
uPRRTF5DddJhDCJCsJwV0MVZn4wz94W/5UqGTlQ3NpyEWjyhVSyCr4Mm7C2586S5kWpfHYDm2H5o
L22hrPPOZZUhnOiENEGEVxlsofWhudCQ0uQx0QMiu7+G4pop7yYNDRrBv48Mxl1OJ7DP2egS/KbE
HuRuohwdFSMKIBouzgPxtjnJ+HszadqUJIL4TxhiU2NMhG2NBmQjwcVjct41jREdnKQTFeWR+CWk
HigcV5hZozJ0XWYXrZhDf4xvtczy4BKCFkBO1FDlgTAazolJE+lhMsfCbpKQUbqqThvHEk773Vuo
R2I5IiC+QPuFI69R7v9MrRC5CtD6G6meMX3g3oKPPE8OQK5M1wBvbKAvsX26YvKB2V4nxmWz5VHc
wHchpgTYiwaog02NJb4h3uXhXdC/dknWoFZpzsUMZ4+4kgoCtIfYwLLf/Ou57rVD+ZLiNH/06R4N
JuwQd2FbbYkIx7Haas0M1F+MDuu+qF6GZ2b3a24Fcbfb1uFjl+tG8g2fkIYpXt2WLlOuyklXbZHf
s6Jk+QsvTaQV3HIJBYLjseX4wEWL8RruFjw6N4hcK24WPgDwxMiUCd6LhcJRr3FSAtwFGCdcgtOa
R4mJ+IQbKpQrHf99JpgHBDM/vJoZCwd0u24ei+6dp0zWg9g6bCAsZGZ8vUY3xNJdH10gR5CrclTh
ngG4zl7/ZJgn9IDT+FUSHfXcnREB9k/43DiblsOIHtOfog9PB66LtyyODKTI2BKj4FWGegjegFS9
KF3wAGSgHX9S5A+VzIFAAhkY+RnT7vcm49aLkRZkZIbA3Rku09CFr9EDVA0yBgX8jYoe43Yeu4t7
XEyuXBZKPap/Os2cXloyNFC4DLtr4SNcV5PNMafKvHBvM+cRIdaXweo9QGHtLj0d7yKo+8+Z7vEV
rBimmwmcuvEeTFAEKLgpIf0Dh/hrshBwjRuUCLQM5fRnAhvIrEaHbkOYFsylMayZZeZIxrZqKvvn
DZX5Y/il5KeqACriomNuDalnQhDeOPXBO/WvdQPBPULxH4yR5ogPOiwTme2Gan9gfQW109xX6Q5O
MdJYXEuYtppnnOKbFsz48rG42/XHvfE6agj4j1x2Jjl0j2toCBOsWqLPedlKPj2xQrd66gDlagkL
RweMlMVoqOsfe8LJLRnlgzD+MUBgdHmsF+0dnJipgkcTfVJOMethRlxM69xDONKprQadWD1KacOe
IiI8AulA+muuWVoooo9LqJRFdNZDIIof3htUVhsddzgBX6q2XXlPGgJWrnPv13XQnF+BCP4/CiDQ
EdhGLOlLsbvPUdCxXyng7b7SMocUtRf86/gFy23DK3hlly3jDIZF4eyvunCzTHqy8yvUKJpWeW1e
KdrxnB+Wl3CT6dams/5+7M7sE4hReT19A0Q8PMAoCC3kK/TTCRnS7CYEabEIWNw4NnqEdAc8tF8r
vkF+RR336bo0p5AeU51Ugo9ff4n0uVxMvPDVDVZweaTewjeuoDQUIsUjbwp9fCVvRnfz5edk886Y
VvJ4hgppMz9IWc+3i1ycDy0MClnJr/XqJayocd0QByT++fBDWgEx0QSCpHjOrM1nt7mPfj7ETaZ6
GCZ9Rk9TIpAZ2NYv63kgOfrr6kerM2TC8VC9KyKUGYGu4+daPSjPcKkwR6wWZLmOIf3BsYMWqjOG
Zp/ZbRX4+CPB4y8/q868axu+iYrNc7VQ6bgRMcwzKrxQJlSEUvvPEU0tiYlHimk7OWdALmeLoAv9
6iaPjwV50X0odHEFpawewTm6DRVNkmUQ6fBpMKiCu4avaGpmNxM2fZQC9piD5/qu2V0zP/tVi8ne
iTOaik3dU1RtYBkGUTZHS/FxUeIh9LDrTfIrPMXkndyHz9EVm+aMMvDsvG52cmEQgGggt5Wo5dNb
9cM1EEXa6Kfmg9rAzJZNqwG9/YMBsPI21288gBjFzhCKnU2F/XV0azjL1tVcf3sP85uUNpkbl1HS
YCZDBot17KOEghr3YFgDSWV3bNG/WMq4M+0wPfC6znH6ItXOvm6iSBo/MlsZRZufLSkb0KpP+D+g
FKSooUckH+SlOirLE/44MTvWbd+a4071YbZUUR+SVkqZ8ri71SsCF5vf9ZBiK+ESl1yfJCkFNsqG
o8fV9f3WpqCB4zp07k5r/uxfVRNlR+EayyMCPBg+7X0BA3PBhBvurIkxbKqbh/Mqmbbo87kPUfKw
DsdR5tIdJofz9OSC8h2K4Re1npnc+lqUsFwhmNAhm41z+IO2cICtn9/dYntk+nGzSjLfbFBUQOQw
S5ToQ6lMXqufLure10Z5Mj0N82kVNXqoJYg1eliP3GnuNDJ/QKfIgWva33E9+ryc+xd0PuB364eV
92YVI9/v+C7MJfdBDk9nWjn3GQk/XuUfV8aSHWtApHRyXn3944ggbrZ3Ls6KC3hbXd1P/56UmnUJ
T1iQjK7Eh52jEo4Rs2w61sziihYX932hSdZ6OglYS5xVmubFkEfkBLHaYzclngcSSrjOdmx6QWmX
yQ+VGfcnrIYd//gwX0ezycmxrwNEJ+G0OcvNe5cmnIZW23xhLEuic4PId74hAjeCry1j1nS+zHvX
jbu1Nt8dl3XB9yt2j8G3p/Nozk4nGwyuVbpGaIRV3GXosL4B4UHcTL0jAwIq1d3lYht3S7NfE1Ze
Kj93jk755k85J179brU0+82vK/uKR8vuRgVCIOzFrievuFwaEBF+LouijNUOvLYv5Av5HxRwlzHP
zBGIb6BfSJ+nUdJ66voOdH8zy6bdZO4Qf3vGoZqwyI5RCWppvcB2Ua21orrBtzY7mlOSY+/UwwZo
0ZRHVF1noJCzj2HVk7PfdVOxSFadG7xQjjizyM3fuuO+TvaZPDG7i7ELM1X/QmI4w9rk5HYZXLNN
obZ7WkR85Ww7uAMC9DKaTRBQzKtNO65lDvWaF0MDCl9tfmqR6QN6n43ebZQWw6zpsEJaGHnh4LLm
Tp+evoIYac2GdflRGjr3xlrDstes33ezrnytGzQ7C61ppS2ELRk+h4/RedClgzOf2AAiyTP+bt8X
Vh1H+gPP/88BR/ARe15jVOOTd+Cl23erc7Thm4yN2eBHAwnpA3j1n1h9rWI5YL5XTQhZdlV7PG6U
kaY+47bASBlDenCP0brc1QCky6Nf76bQ+VC8KBHXYvTkPl3sBp7/sn+y37hEVQVdcsO/UZtTA9s4
Nv3gRjeNYGv38OMOZGdIVE0UC0w1q8WW3GJ+MMrrk0LwMit6+0ML/RewiggQ37WtqXZ2dNo//9gx
f7+h0YiN675kFWoh++jr7C5TXBmz8ct1brM24pSH26vqyIDFhkGQoxWkISgPhguoGTvDms2UuOpf
/6Lbp6PNoJQvePMMz5AGc+KiafW+LedShEafbMGeyJGe0TMaU5ZgIEDO82eMJrAxY5VipURuJQM+
4T3ScbyE3gW3YX9dzBH9ZoiZXvBeL+3oaT6+NuA5o8/9v6wdTBSgjtA1QbSCrds77QZNIARTw/uZ
Iw7yBVStqw0dPwP0BiI+NDUfW2dq8gxQELr2ttObN70uLiUcMbtlM1xi3LaFU1LW0PPiDEZa6nPZ
hc3WTdRQeKTaEAIHXGxNbPMbN6ezpKD8wjeBPEU8Jf7p709vn29A9G9enlryIYHwhIwcYSr2MYHM
KbPTHW+DJDkA1Zc4K5z6MSOfLfpwJHZp1/suuI3KAjeqIeaQPjxGZ2IAUehVQOXHsUxr2J5PGC7R
KYrjJW/53vE9iHYourSvC79cpgS/g3PleRXqvA6/nf6S4Wc3bC/eD/ui2aJcl+yULrJ4fIum2Qss
I6vtj2rO7D7dJFALlgfQMjt2hT1BSVBKFl0HD5LQUQs17kH9CxodjumHzzz6+fCLx+bMDX3oAb/1
06dZSzD+EQIjenkgREre0UVllxhhXCRffNqN5F5DB71lXlNA0wsvcreU1OFI9GoFuOO9xfWGhurr
3FWv5alNCz4KZ/P915ezunH+g8DA9IHMEm1UE1sR4IMS9NuVo7EekwqDJBB8UJ4uwtSJRmLV4Biw
ro7W/dAqQScaIMOM0B31S/CaC0IGmyJF3lRcQC3yXTloNkJsd1WAhDeFOmZlCnVCl2F7Y/GZCIiA
BIw3z0S9NBeAeTR1YyEV/tzodbT69xn7Zdv58uPnNhevAxYGZIEwz/8iTGkdgAEfj9Gqc7grfpfE
NjstnZWiBOmzd02Tx2ncwJD+Ne4W8wx6H5qYCpW8pUDBK/w2njBm+ujdj9aMiDijd9pkXdfguWVU
zQjYPr6dCx4N1l1H/Wb/4rZmVblvPK0Iw4LVu+du9EiItcfkvblRLbMLw0MtYKPFCEbIZ20Z+3tN
jSLqws7EOI2eBiZk5eKCaygNnHq4pc4jFbqMo33cX+63OEzz4Hbf3n5BRZoW/UaZ9y6z19c9f1fG
ZccGUWo9NpBjHqjInJ18BuDU7CafS3TnVj/8vMqc91f8034Yz/GXSSFkSyko2H4oK+vooyKT+snc
49JgvlmE7a//rsYn7XD8OhpK3Dy810kObpJCLDREif9pMyX1oHSoo2sVvnO/bm/U+sU+My3q5NRY
NRAwd/Ec46acnV8K1NO0rp0CslrWcI8fFLK8wptQ+Id1ysbXe6A/et0SorlqHg9le9PVh79ypzTt
hzIpXqOH4nVIJi3jjxZ8YTKc17+Pc37jfNPtKyVovUqhcPfLhnd9BUrSqv5kzCVEAAVjh2e/3dKs
hzb8kVXW6aCypiaM2xVYer65vZEKCxg+0DBMaQTeTwsUok6r5dUYXxqLbUOZpr1jy/tCNLyEzxYd
m2yy1eBq0CVTmVFIYdvRPc5UltsFKcS9xIvptC2KzaM5zD9b5YOM6e2rrdUbl/aX+yn6CIye1/DT
6mf9LhKs47b9HV/fk0eOw4tMraqPpz4ZlR2HJ+PwJpIwL4Nz0e/YNfCSdT957VuSNYImpHLLAL/e
tldz5mZgWqDQAE5xPq4Cyp1pm6L4a4UMgA+Fqz2hGPlk/1zn7dpsNvwvpK6XfWAS8rQ6jEyOmA+c
IYeuqOxehZV8NLcirtV+7H/0AR8rzJ1DKp0FY+DPdNpFaSFBhEw7zdTB72akfC1ytqvC73xJHeWh
S25fpOL+Me91IPcEyqiFoDCEqFJbF2rpIh+l8FIUhvpaGx8/934NFd38iRyz87ULkCqCgp1PI9CA
Vc7Uy5eePpGyWHUrNrMluX5bnd861+ZoZCxHdpc9rQI7VQYoksdEKnKDIHAh69wd93QwnsDtPB+Z
gqWC2053nwZfYfpudenP4TmNm3EzUAYdpx28zFp1Kv9N6gLcECsdMyri1Ukz9FjOMaOa6QPqyeaI
wQS4tDdqmrPWqLaqkD0iSgdC9yU7RWyKsbPwR0Yw0u1zn0PxY/lkXiY5NAqAK5yny9HzJteaCg45
EOwNkY635jerXdhdzXkNw+TJyNFGXDG9umvkgmeCBTw4FEJloOniW6n7Q3L2RjtGcJWzaOl2qTPk
x9by5A8BEar9EBi3vDoqXjiWQZgbsK2+fdqGysDAyjjryXU8MnkyvnF9Cgrzg7NOTTt3dP5mDLax
y9/oDKtw9gWNIZwNqhe6uAGxnjsF3SKYdWXledTm1CVbMuXg1mcvnda1BeUiaBk2/hYFLBK91+Fo
e1OeNSFp8sz1M4gWKqBOlNC5sIMiiU/qCD8NfL7tJo7K+YCWcZ7dnIhnVL+Zo9c8OSQIov13bclT
Dc9VWj0jSMluLCiRVETuz9pCy6LNFS7SydW58hZMrDNTlEPJd+INUzzTA73o71tuWE/WXTFrC5uO
Ra19UHNej54U2LzlNq2wbVi5QzfMfKWOWBZW21pTFJdBw5sCs8MsoZ1lF2NEQRbmpV/SP14kfpfQ
UlrfKgTHF8noaQzoeQyYgTDTJP3stWo5J5Qap/Fp8A0/7qoaNFy6PrzyS9rVtkUASywRtLh44JAw
uLvTQyOmWaU9vJ7tWQUblatD6VJZp+R5ZcF74aCIKVm+vdx/D2DaRYmy4crJo5v36X7zPQ9jGUXo
NVfoO81JhWlPyxmuFpeg3xwuuFNHK6LagLVpr2B2neBFvX3i0GMdJTHCegb+kxtZQxN9C8pLGcC6
nD1tLKVuvcsEC7CnbWvM9jkxmWk1luIXyox+nO54ACdbmITZTltkgRLkmzbWdGcAibWTMPLBp+Pm
7EaQVo5OI7g/TXFeYJeiB4W04hSBWOQZBODZc0jEYXh2DuAeeLyw2jiuPdjqJRXvXzYY3qNb0PUf
ta1OtMM6YcZqvzbH/bl/AHSwPt4g7AnSI5ooFqAdCv7yNbWf3ah5DDvknlNjcvJCRUGdJmx80lNv
8VDpY26FGUYLEY/iiRNGo/8Gz18VaBQ6mbcOlcnXrAoZWp29XUf2F6fDxdhc+oIf8Vjd/ESZ89W9
D8TCL2QX+wxZgUl7i39uE+WOAoeXukxG6DpP4tUtFvK8lnTJy3Qr0k1Mbd9WLQ57H7OAIDitjmTu
dUAQLZBeCe3+Y5pIkocnDxG9CFq0ceC2nID2gbHGn+v0rzfEGID6GhzP8cpeC2cY4HdqaDQsjN+p
vED8e6uTn+PTVwOiQ/EC0QN86poGKI+5bw/i59eW8QcPmZTUWI6NNTQkS0i7DEkA36mGYOamZD6J
lcq8PfrJqMycmAxECNDb5wDFtLUuVf7QQPqFHhSDzz/I9AdKTauKaqCbLEGOB5lV70JcPbIJoLMY
fX+Qb2juOswWU0enIY4fBA1FVwatPCIZmNAdX6GtKcLSlaCq3Tve6U0ZHNVT5iGUbyck14YPA6J0
+HREcQqOOY67vZatJcCCXO2WYcI1ojWaI9HMrKl0oEfkbsgFnPgdEvx09ar92AAsIkRljBvLhw0A
NJkGFcENFnSOGkHwmwPse+0IlhBpVOLojIk7nHvkcUIGwq2a6cnXPnZCbWng1YKDTZ+eEYFHy+4S
BwE2fcjE6al2AZ9NLmN3CEFppvHYI+ZtuddJhdpSjNMpTcIcExrh2YuoBftd2PjmHA/9pNcd/sIt
wh9yaDh2tqLnZa77Q757Xxj92u0a5nn9duYxd21HDw2TPyYEkXbsEhU0dMB4Wx1WVTntLHNX9BZA
zVGAssRr9FvDWDziYtaVm8Xh9DhqxDeritvTtYMXx59o4r444TgDPweJiMQISGCY6qNFY+hNY1pC
c8BIG5mXKAm6tF6MKLC612lL20783W738ryI2b5u9ZZZbGB8QgrIfC7hErjZtAl45YI2GOjkQ3UD
4cQe77cQgpvAAr9x2kPBNBmiq0G5ijQ03saS83RyxiTlIB0QR/fC+sZx2/scxMcFhQxK8KiK9Anc
EUSY4YAoGHk5wZJzJPxMq1OZyWBkLzqkJWoW9Dg4VD19WlawbsB3rtSDlTNsgfGO91+ELPj7ZjFO
SDjLwMwEq8usEgcX7KBMPEGU3gdEs0E6AtDPNe7wID8o2Ew/0ewfYBvunlMZ7yKj4Zk8h69hAp0o
rIN6WCWPPogdpzwP4bQRg9oBl4V1dPOu7o2jV/E/U4BON3OP4cW70Syal32R5GhgrvZgwBZLYlGb
6vImkpIlFl1+I8Aex5musZx6s3GLnSfaXbbALjaokspwIja8GX/JSgAXwAvMLQMAJVatLu7368ug
DcXCaXtLECRrWtj56miGg5xhOZjMmScLVGDgjWW1s5ub+g+oSbUw69ty/ql9PiQdBfssJe/QcaZd
36p6YrxCI+w45zXisHx2O1DS81Rf/Hg+59Efvh3IlU6be8XClU9h3zk04eVM6gkWSH25gA++m+Ly
sYjqkI+yBnyCVAkPBKY9NxkNMlITRsnIXCYqw86KcSOzRHF8YJniXY+c3SEt1NtiXxs0Q1o18wkv
4Dz7ulWPq8EZprnp8En0m8R+0VE1sepXEeGKBwTIEEsazAvIs+mwjl9/mmkUza3oBsp3+Jo7zhCr
gx/Qy4xgZjCqsKlDuYa8eR7Fx1quxF/SSCwJODHuY8TexfG8Z4XPVchoGOZXOKfFPmOjdCT+cHLF
t7YMkAdwPsAblSldtfva4B2SnEe/irsQOmskdyfyH194AiHFNyG/8k2FSPU119MvcxmLphO5CNft
vT6x7NH9vvsCyZHGBghgPrAI0ublU+QNZ7JCqa8DsgDCKZObDu5TnU2HsWI/TWD2v6x0ezKC8zVi
08rnZT1vnO136nga1laEERVv55oTe6UbPIFFD/WfKKIKkdLc9zeyDhzmmalEHe3ZPWKQnYrYU9gN
n2rMGdjBmumEFh1TVZk1XEYd3m7LZTGvCX6T2FLl6+pYxLjtUVWFNIkAK4ZdEz6WWs3Uymr/uWn8
0S3T3R2NKesFVkAhsq/b4QvmdDyHCmahL/AjowiX3WSO9IIdE/pjjZNwUwlbWHYJ4fGNPJuWWF2d
ckd2/sH1411AwdhXjbUnYkV5r1DCwT7ZVH4Ot2R55d8y6JoK89AGkeRX/ApJbYNC2yL2KShGk0nL
6eeA/Iuygqs2LPyA8XFOOOHVes9L2GJYhaqDbbVwuKVgmkyigG9pLUD98T+bpE8v14DrnjT+sTqO
EVTe+5N2tNHWupvOmv4m+9rAaVaBfVwkueQqcsPP+ENIXMd5hl4+my/fqMyNksGreabjntzufL7x
5RL1eFQ6w8va4RyHupNcrNpUlzOC241P/GMOwMnCjGZaXYP0Bl0e4SxsaYY56HftonYN747SspzC
408+rJvotILUoV5JNX4/oxQrDfZujGVPMEowRiZAmqVJIF0JjVLEOiB4nRnEr9fsR6b0aVY93LPW
e1fO24Yki/BiAfmngc7qz2lUX+iGoFKIJYywVLwjBjDMS3EwzJLDo59Y32TapaIgRuahOB8voU1g
Nhb9EoioJB/rD//lFErwwhEQEXcX0e9To7LGM/d6uODtWenm+ep2BsepUdM0AGznDmaDU65b0wIx
qnkYaACtJLNHNJrCC/tsFxfN7MJgNltFkCoBtWIJWlYOfiIRzYPamj3cq0M9gVzLreaq7hyb87YN
gDVL9/Cshm19+nl6EUwe88i5cqCndr9UDTChaHW7loGPLMhhW+xVP4tfN9Dz3tsG78sfhFFXM/yY
IerA65TM9lUbthdYxT7FSwAGG50ynXsb9CO1/qhstBZNXN9sppp+2PzIsmsIe41p3jBzG/ao3Mye
y4XGPhcedb+Lth0LPHBVSVFabd7DyeSET7FDDMgfWbWyHohUxLEIUgFo4Zfm/4sTsRoYvV13YEz4
vviw1pjS6MPGULvFItfGlpW2RPPAUL8WMKBi0ancDzN631YfqOAOlL7Ey79wfmp0aveP/QclVzvU
7S/FR3TDhROYKqBurZwmcRiVc8m89ktFtkbfzluXfPJifZygJoPX9LbLgdAHwTuL8acHnaXZg/WB
Jpm4peg8RHeyutbBHdE4+WulFVB4ZvDteVb79fi6hW7dK/zHya7GpL+wf7xDshfx0Kc2BX86jS53
P0doRPeHrYRK5YobgdjAKLC0DFhdnbAJ6TH9SyuXYPOWxaPPnxVxjAttof9h7qLCtdcRLwmppMKJ
f8IUHpgACYMLGOk9bIbPvZfJgBdnE4iLu1EdZTBhgTwe7h97i6cO/xT8ZlrOFZGxVDfJa/qGHd1v
zsVA6rchrA6JBrQYs8M0AsIGYBYfOHOY+Qub9Y7fMNtShA42xWPwCTFlT0U9JjNHCcRUhOEA560w
abhXTrD/YAjychHHYxNqEALHSgk4pCSwOR2mye/LOcesgSNldaOPH7y7lAm6xlFX2QqpnwwHyqCY
ADzQO5x2Bn/eGqwbGN4B9XLAZVIorddMiuIXlV1AoB8aujSZP6kKP1wqkfXkNp91bFjenHMVGXrb
a4bzeD7OwK7NL6jcdvFyWJHvnq2DamOme8hXXzNzRxGPogidKApPiMwU2B9HC04F0eDP4ZEkKFSH
3PhH8O76v16DFKWOtaHOYO/BfOoRYErAXAE4M5iI/S3bgKetwM3Rg0tWbuG04FbBtMK8llARrveK
Q3zJwG0OBYROBDkUN4SjgjxC6a3iWMedniMsRYR/p702ViIlLhdi+MD+w57EAOYyrPAHa/bGJGmv
OSE43ZnmglxFME2poFJKsCVhWalVYaToT9fYeRSBRmsxgArt3nuMBfGiYSEyl8BZhT6XEYg5kQqf
HzzjMlkicg7HcebW9msqXUXTP/OBaq9lXSZ5jKAEy4Xa0ntXTNeEU6thpwTyl2s4r7W356DjnQOZ
LmRksnG1euq2mJ0DvlyxifdSXkdzHkklvuTs8Ih6JynfTbWvIUdb2NieYwlfubBImpEmNJ/chRLE
lVo2Sbk+FSZp69VeXHYakk2Ahd3ikkI7ZJDWkwSgv0fEGLNQsTvg2scQs/w9IXYSCZIRvqmuRLhN
QbhcogjH5Ffc2Bik8HZkO345n/9W3t3B7SMCjwE5fbiGf/TUm2n/7dknpBRwlnwd8AyCuVmFN/se
dcbqsmux8/sdJ7UuaPuV3nR6GYlG50unUJv+Dq4eaxtSnuGK7ZHQ6GAGEqpwnd16EgXc4IjsLG+b
NoMxuIq6NRZbEdw4xL8dZiIu4cagC7iAcRXSWzwUw+agIGZLnTchfU02cOpIzSuxEXskQnT6bbiJ
9pE/1xhPivBjjnEGEWhFtTfDnw8Tk7Hm9oUDzM/bZiAHXI6Mbybni+QTk2m9UTeoESV4wMAhQnoE
uO3Yv0109BJC63TlyMbdSOXvyi4BSRTzVnYOSikUMWIwhyCFmIc+A5u+BAoxze9nZKdBcPOfCX5Q
d+eSNH2ddJb9A7e7Lm48HDMQrfeyYcIfJMHrL/N2IwusXJ3CYL/9cXH+8t+m+oCU85D3A+XcQu6A
Ogqi3l7bja8tmDnW+LEZl/1g0vb1aMh8E8jj7rH4cxN/tmCvQQ2iQe3GODsRMk7/2DPCmJJOLLUJ
RPA3r3HFRyEq80xOpXj5otWX/wdQpeKEMNoPWk3ztB8TAbU1nSQBHGZxdjfFYjpoH+hKwTK+Yqpv
Lhveco4rNGM4sQ9hyBicn6kZA2/g9Eq4wC3rN0uKzy7ZNewcvXqBJYjZDGFc/TBnhltRaPYT40vZ
VYoJ5IDzuJzQ3AA7iidrOQEMtX8OXsixQs/AsN8ahHBpwsf4MyjtywirY3poXNFngs0eR2e8S/MW
EjsT1LQxseCs/2Yo994WXWh3KBxwExDFM8kZXSMm8K/2dSg9rJrb7bjy75suNbh9Xr3H9+TmJRcH
qdlU85X5hdnzuDNoxuW8cfLE4xF9Ln6VnXElzGp8YWClIVNG24c6/eW/5qeh4j/6X/9pIRKjYcBN
ga1DdPX41DZDHENwnLXzk8V5ATKp+Zr5Gt6hw3xWxLx4xeLpdX0ab/fOQW3iippo89vUr4fT1zzH
N7iKaNd+Fl0lshS7aeEfK+YbzwG0IpxnNXPdcqH5LpwB4jgKYJtmNARmPtNUFQvNxxiKfQPbC1gl
FttODAyEhTZmTaq1Ncc8Fdc9gZnEs358eRY3G3ECqgYd9lSeJny2Mm+P/QFCzT0FMkRUvBBBgMXH
7MqCRrFU4aLYiSWwAJlIbp43uASZhJilOwINMeXbZf1cqHvivPPhub0pBMAAVX3wvwgaA9S0PugV
K5vMOvMIoEZyKE2ziO2lXOBcOg9vCcv1Fm/EEE0G5H8ptRQNOGwJYCiZZBluboh1bfaEmFtPyNpQ
mmQwMG0Sx7WruGfIOJOfs67hfwCaMf06RiltDEAWTmZ45OC/8gXkx4oXT1THASWEqWc3HcWlT6U9
poYFSkzBb3IOMVQ+cfL99z+wAvxuNA3JMpgo0xeqKXjlmPTlb/ch2VUpva7/2aDJs5p/1N9/6b5M
6yCa0JLPicctUcaJizpuB9PW8LgGk+MtdlwGrmdHowu+T6oJ/trL+XmGrxa4wJstDr9CSWoWn5Fs
r8UN2WQhVZJLKEh1r7eHwcHkWWb3NQU72vIs2ekTftaXEQKJPjV6X9JGpDQ47tp0kHi3T7gPH7Rq
Z3YTqkC8em78+rpS4f5MXrPWoRij72ucxdU1G7/talauUXQOs0EO0YbcNwUEj6NCPFBlVP/km4jt
Z+/tynRDvtdHuiZ04Rrn9YZG9O/8PpobYns2L9BziVP+TUTVJNab97BDrbqS4Yeocz69VSeUcv/v
bF5dJrdJAxEQSrAwDQFs9QjHTubsGgoeZcYFXOruph2B4FVjqnlhxrXCkwgaqKU4AWh4SYEde95J
MH40iZwUQjNp5bjEPObA3w4DhrPVSvCBuPipK2aS2LtwhDOKE+ticCNYSoB2PtGOsFmBOWEWyCAH
V48lo2VKsQ9HKAoGTQq+28N+k72g4HcyEJNZMZXtTGfYzSkHLup1zWhUjnjKw+EGhwb3NX55db/u
y50BS/uxhVkXSBPW7RpiXXmcE4GmYDrTEmks6O3FnD7CUHUGeNy1HZAQPqu9r2u4sTA/J5n3Joqj
OegsH6yQFvJbDolWy1b4B71GI4DtBb76cju5c4cs2vBYxDIFKNGHy1FNHWLvb2hVx/r4DVZ9h8Ot
b4ZjrDVkPIC+dBhg9feYQ/ymS2J3gYlNHSjRB1k40RWUmfN9s0VEt7brdBwJfQBExW9CMLVnab96
GHeabwZZT0HXuIQWhDKn3E6h/EG9a5bUhG7xcwcdpGew6hQOsPDAsPqGxpPJCa7rTA3Twf1nc+d0
OTAu1j05O1XsT6eDpSMgDDOJMT+LCue4Pg5Asj4OvFxQsmJBKRsmU3bzKqBjF43yyX+AvZ0kmbNZ
43AhwejHdT4DmRJMDhtqpiwtrH7wPVd1KMGD0AHZrLHkE+npzVeSNmDoCRTtZdOMlKSpMTDA7od9
qg3kuvzmOGo8/PNcg5v1NOfzMiAzGaYq+w3o6/AEzVWLZCQ5lV3sZ3k98Gst7oLdwULDCgNni21n
wb/8qvhPXvQdVosW/LDWENAT+dGI0UTLBgfCEmV/6rCnGuN71I6NQBCW66acSypFHuR0sL/trQfD
fkhEUQZ1SFeZPP1opFWXtJD2EHNH4m2Yps8eMNQsJu6LGRsO/B+XyEQ8tZDy0yI7m41Uwegiipl4
JSscr/UIVRfsbJvZem6N6BrTftd7ELVlpaN/wo0uwjo8H1xesONhWosCaAg33N2g/SBz6kyRzx+W
4GXMtp7xKarQJZv38OY+L/3VE4UrPNAIK8Zu/I7vraQhTU2JhMELkJ54CjPL3P5tRLqgiiUE0xzM
uSCUI3HCxbdglD/u15VblwC218GKomaCknaiUkzKkQcPDdtNmuQbB6LGqQnINJetn3w8+mQZ4Xzm
L/FiIJSG+A9Y/XTN/yPpzJYV1ZYo+kVECIjCKz2oiIjti6FuBexBQfDrz1h14j7cqjq7UYSVmTNn
M7Ca+JnQhH7QRVC5dPLCdjWPAP6lEgMv6xTzCmWLzeYv4BNbsZW8iAQKnNbHLyf2XrIjAhPGEW3V
ntosTq0rRu1HUWI/o8zB5WI6aQuTqTJLtLUYnK8+nayZ7pZQ50jWeVDIEXYJV+Vqs9XPGjz04/bA
QLliGZdM9bChhT5uJ59YjBslJJGGlG3VVceHgCgIyPJcKQyBoVsjEkD4sII3p43S+0T01aKPJwaE
7vk3Elz6IZAfy7AbPjTXYGAWd+uxRC4fY/+JBxwzMc+XWc1l8wLnnk+DTwuDazr1yp4yIVBiEKEJ
Lcktlo78g38IhACa4knTYHPCfERiSe6e4M/8i2NJtbEgAqJKYdbHSSnBKU44WznmCWfBozj12dcC
bVjI/ko2t05QQ2VYpMVV/Dg2IadpzZmWhTB97Gb6Ya9qXVklcJhBOBDDAy8bjTSv3WQBVTjlpGYz
NaMR2fJulFPXN3+wY9H1OuwPkbjn3A94DRRQ+xRlXsBJqaxSBLQhurClKJVpnESzxUIIY6lm9NZY
mSARmhOQKu44uFF+yrYTEUTQUe845v9gXbIT5PEF0QaCjyQnjpkWraiszcipljWUuvMbvbotcjpT
d3IdmJMX4jvBIhAPqRt4JzKkhtsjXQRf4jaBy5GeZOFt2uOYSujDOHsVatdaNhgwWfOKo+FVW82a
Wta6ZJwbjXXF5YAqts4S1a2jOuIBHeI86SADisUl+rGiElf8GmYzN32GEDST3oa3EtO2YHefwGvq
QY2oEHHch+MvU7BkMlie2pX4GMXWD4NmtHn+ifcu565UpG8WqI35WvXwdO4Hrwcokd5gAyCvSIEy
SFkwWZ39LxlJU+UyQtPCZ6kgGQx6TFPSwx/EpHqx+CPNFK/rdsQeWZUp4LVkVju8nk9tgm+rymoE
IjNJLTCfhxfupCfOQ4i9xKFfH/smvNxIdj7JYsONfY3F0sJwwh6boh+VhGJxftHG7ytSPiEO6G+L
JBgrB9aBr40KgNKMPZYUPyHwH6NnXCXRg2ryb71Cd7r65Jb3S459wYOFwEt3lGYz0KSGIGJmQSbH
+uEmfWXOu+OSlUCRNo+mMGaSyNtCLXYNb66OsMJUD2wt74BnHTsrNrW0NNcqYJS77cVyzLj6LAvs
H97JD6d6m/uNRtZ3nw/Q0lknCl4XpOoq2tdjY4hx2Ga3znACKdN6zIxHCrPHlRk7FXkr+ztTC2NP
ja8Mo5983pGbXmHrK3TCux82q/PByj9DPx8Go0qlAkBlqawFe/UYfjAbPfwVhqrHOeeMuZSKq4Z0
6fmSehqfPG4CMQV/RqenRH92IoYRedCo9IBGU24LHnzhDV0JGWhGnvSFEx6vnM/qPmEbYKu+fkYn
Xvi/9I7/PKcwULMYLi4uNmokxIkbpzVpkjyu8vHnfS4+7RbkwuvFQUQ2wAgtFK/lH2UEjNpr93zY
umSzBRvTGNL+pNfWxJiIKm/j+YoZUBDsNv1NjeulyWGAwzqVimdLcK0483bm9h71rFwdo6H92nWd
fMul/A+zUwtze/3Q7AAQqmuspswRcPvjS84DAX75GINHOkfQioc7TYKk23AEtv+qT3qg/HF4b6ft
37Qd/0QeXGF+h/agMyfTMmmm+hKYy3pzv1397xKOLFsRTtrraDjSlzz8V8Urb+IfIDSXsy7SnxaV
8Sn7Q+HWcAcqYdwDch5zpzQOzwMAANKoDOuAMoDEJ2G2yRwMiPXag5xW1lyCL8UQGxZxFBqluXA2
G7jgcVu7CddaI1QDsutK2q4EKRtXYwkeW4TTp3c8JgFRtnM0lVScA4fDkL48jqUFfhjUdRy73xPK
6ZfJFhbkhTQUkx8Fhh+/7avPng0XJUxs3JaGAg7zjpqOxfM/kP8y1sgvJCD82ENFD7xWQhOm35Gm
WEy9mJFfQui/HRYgq4I6vf6CjkG6EVEP8I/FLqh8eOXdvsENEldUWqtNCDcH1AzB6Pl9tyed1RfK
IDYWP7dI3oAeiGgjpGksNpAx32LD7J9BeMUL7cGgY6ky77B+H39smZf2Ep1RiTZOIZ/cQUXIjRRi
VKfgiXHMOF3XjZQh1rf6rHtvdts5/e9IurNnHMu8kS5gwQXTnyb7Hhw1YGFTma6IEEIpY+6NehyR
45S9eGrZMhPu1HLcRcUdpGaX08pyCOzQ1qDaSZD1r4kg9QlE/Yy8I+lbzSveaHfQB9FUH1lHcfIA
7kHt9S6d+UNlj4ojAjuPjJlokjmvgJSM+4iBC/87lLOA7RxCpnAC5sH1di5/Pm/eY47DDRJFc6Ba
eeQ5ZKomImOWAsLEIVYQjHs7rxwQ62cGYgkJAsWbMhMAWIfMWLByivUsOGQj2k8+ceGtnm/geNNJ
mF005TM4sGkh3kpMu/QrPZP6D/Im2p6+8B17IEHhatGR4DCm0ZSZQuxectDyoYFSDMzseebBGdAL
grzvmr305f/ub5D+tDMi5THa/YK2z0BXRMDI/Fgmj8Keioh5yMCC4kfGR9815rjM8QDC+jG7M/jj
s/s3BBLWPbDAP1l8aLjxPw7Hl3/UANwnD7isYwKe2evWJCKwFyG5nf7hKxGXisHG5kinv4M5yQJK
5FbzYUCLwwRQOP7+9Ejabu6G99m3rEXk/aIi5I1lRkSb6RXsdqYiIU3gc/mI2hUKfRakwrMx7lcQ
Cwzb9ytL7IXHziLEYuoEl+Ph7PdsnYHzUx5eqzrvpvxsxGLOYL1xTvgTOYGQgvYyTuc3sCbt1xbP
a2WGxpbV2Xs0Gggvg9J0h76bSEnyWO3+TgraFPTz+ZzPVfVF5siDDtYEGUqE0uPjA4Bmsn3i2Gt9
TNMIsrA0GnRvUNiNdQET3DTLnv386zBGhp/u6CRIWdXAgkhbS3D8WBvL1lyhwHUpL/hSxmzQ7RpH
0WhT9LmBeXLyBPNA+zLas2v9WUMvqs7DWY+QQrwViZ2CKYHAmwgsmcEL3uHxSEPCHZpeR7WXPE/o
gq2p4UpTQk9cJgFS91R7soYO+fTx8xjG3ei2+BtJNFS0ZwQ4cXyo44edMlUA3Yqu8zHn7J2i7G1t
5BI7bIetZpz5Bt45eO1ZB0B1ZDGdKF5JcJ/h4l344BxECSDVF7g31NUZEvl/AxYJJJBKp3gX4ICX
4zMyEv0rr7H9I2IRTiG7XRMlNwMD5KkNjdEJbJ+4zrswZ6Tnzf9FDNjtChCQTpUp/2Z/T+8J3D0q
nEsdQktrFWKXTm29hk8Aux2+rhuHPpxEJxRMb/Q1roNgRhgR83W8gRcSP/6HjRtrJOYjsaan1b6O
tttLLHZC61Zy1ePQzHCH4pofNWzCGB+xxEH+yqp6WPoi4wRdqVjssEJ/slqyBlhhsTBtgnzzLy1I
tb4YgJtbg20zY7hwwGGq1WfASi1ye5yvk7gUDlFJ7+L1cJPKzAGQM7uwkte5iyE6kPhxxeycD5aB
j5kom8Q6Yw+Ez6fLvWprQ/MBB2jKPTB1KfOMj6zcmLczlgLa6u5c1rvM+tEKqhhUA6L0yfPrQy1k
RftsfVnzu1NabNm9cvlwGYQoi4v29jnhRxQnXhA8OLiS2NIxDZBA+vOBVTIc/LArZ+TEQrZjnqQP
YCt3YB5SeWJSFnoypTN3FRjHRFgEeQ8HQsswLGYSLjtHCfIAWFNOPQYrhb1PKl5UXKJu84DYy8ki
rABAYXG9yrlQcEh45laymHfFxAs1lERs2Ae8UilKvL5NbAjcH+P8r6d1DNY76WX5WK7qNZQUJGtO
RVP7b65HKYghDBmiOViyhfflz/1SEKfErRKMbJhrxWuOa1bJwGIipSKnA+laILwfBzIT7IHrwq0f
sDRJkmKbBMxSA4gumgy+jPlFj0uPrh58toSurC+7wprejrjY8mDJhycjJ71FiWtDQ0dmqcKJPElA
xIBRVliL037q8xv5IvyBS4XhlyXtcS1kbvr5jL6gz/yaw+XAtAskuIK/mtACylYsFkiAAaOO+V8e
iW1l3zl0nF8o6zgjwGGY/cRmxnpL/vcCFPCLvJUxG0wJOWCZwCoGU1fEiYkI3HxjEAJLkc88GWAm
LpwPHFDqTUeonNi+jOu10TqrX0jIIpUawJNILlOakURWvd2Q8cS6c9SRb+eEiFf7uBX5r9aGFUmb
/XZWm4qVRPBdf84KPvIkBt6GLLfFzd+u7rTZ1Md/1mVEK+esuIeQqkizsxy5NRcbGS6PjFJEPVva
cvFPiC149IMRgPq/LS9W8kcBoxNGMQ+jO3942jBkH7D7hkyLFhuP68ff8DYeZ3Lc6N5Ec7NSDNR2
LwaRx91kSex4V9m+D/y46kinoZWsBF/saYvskJJlPG2I8VscCUqcjflWKpEjtWIXAD/rsgJA+UWw
P9mF9FwVDuDGwWceKumJFR1WdpYm2MLyrPiOrh9Pe8TKO4RA/IHhVb6dgeQqr9ntfpK9Kx34wM86
TD1qHdGsVfAyYYzf7Jyn8TcBL5aW76+l4PFOLh13+rv2k9NObFcaMkKAU4FZQPBz+AOELTKvG5yF
Ar8ZurjHGw5r++5MH96bYNIRmHSzqwapKSYe8bAcHa98vMpaPn/t6uFYkVHADtVtVQewZJpi2DoP
IoQQH2wUxYVmDdRHuy9PVIzvgROYlm4uLorcoCYgRGXRR0v0GBj54/suW2PV09khnbLFv5mFZCXB
b7vwLuC1s4lk3BQ7X44opoBsAm+tMmwV9ME/AlH3glVjjYez8Y/W12xudtxxuOMUfluRv1rYcRFU
jlITboI4CzoXX/S5sQ2HqSz4oPEYnkFLL6Fegt4aVhhQ19N06Fgfy82Xmxk6rMGdPZivOL6OgNUA
A1TmG/RRmsxY0H4ZtAL+PGb3SHfaG7NBuQf1jvlyXLejf1/WxR7RAhcxy5Euayz3vJJ0A5WP9/Rb
cQAEl4PO2D4GkfX5ea1ZYvkSNy+L+2w4W/Gd0FB63Knx9wg2TKAjqnCEFbKF/B/YfKKsCvei2a8J
mgET5bHCk0cJvDEt2ciBVy/eLSJRc7D+lYLFZdCT/9Hz4r8wPOf00p4Cyx5P28JkVEdvCoG7MTcq
Mjvy2+iohXTB+NrgyTTaGDhM9Pk1t6u76N/2im3BkYMfPJpje4cGvYOAjIPB6Wt2T7u/s84sHa3u
YC3qP8jFdawr5qKOszV2ndZlJtn36dmgVzbnDcbdeB/gAYYfHuwBbf6y6dobyGDvcAKDbSo2PsBD
jIvmGwydKMJvz8LHQCgWvkxbbhvw3+QgtwQs9AwPLaV5O8TWxVxrUx16mNCGsyPKOYiBDcmtVDd/
Kgv6gJDefEa7duNIvcW500eehcO6154uTm90xmMDolgfR4ewmu0/0Y60hMLKxPwyECJ0lZsCTUcC
N7O0frq1afe7o9HB4aEJBuRAWvijedXd+fzvcjpfwu8KcdZwcw3w9UQ8DdaUUWqgtQQ/WEjP6LKB
P7djHNTEAI9ndQX6tefcELrTiSyAVcQJDyd7M7X/7PePwc6rAi3zWlvKbWGgPMC8KHknwOYEc9NV
PK/OM8NvQ1imUKfBFymwYKIyveJgYKkH4ZhPxsrVorw/8X2nBaP1FeTl+5hhaXP9E2athrfJI+5K
AB026EhYZuHCYVHBzRBhTFCZz3RszJqK6J9eaavwwqkgRKuBXU0SXrMMxdpBEMS14SEErdSsU4Ve
DXiOsmqpVB5BKAj4MPFYIo0IRBOUkldWkcbiIvdgHySIIFdss0BHPQJ0vybNMH0dXVz7Tw5NxT4c
BiieaIRp9Vgx5zpGH863ceiV05TInDoZNtZh6Dbz3yho/eBEq3I6kXlm4hx1SpXF8CAYHL9UBCMc
367nAPFG1qI/CmEwO078qsxj9LqFY7DxLk7oiJLrtkBkb+eyeZDg2QEVMS2khD2xtFhikHYe4Vvy
L59uyKBB49akdz8tPeK60ykj2Vqf8JXSVAVDFbO4QU/lXsP0ucAH6SKqu4tj6isVTO9iAI4wnIp1
ZzPebj/xNGASFfwsuBnBN46dXclgkj+ciLpdY/dkb74uR4IxYWJnNd3+S954vE1U5cSuEurJ2teM
SSF92BO3yR3qAhZUTnJSe1ZcORu1Y+fLskmI0BUVwVS8SzkESbwByqZjgfd3diHqO/YQRzi0Op2b
p0MADa32GLo0PHKCNSLxpbA6VAXWwe6lY+N6BeFgZtbW20/gVvFhR5QXGg7sHTeMwhHOU3wk5gNC
GItXKJgEFpuEGWMs9uKWbSqPseIDy5OmSrT5WK6yJnyG4gOl4GCEBzon7pQeiIbVPBG74MPG7ECP
mvaaFHHHbvTgof5j8tLxN2XE+KD8hLeDTlZL5GxDp9UesrAgkpyBH4jgvmjpWIjLYB3JA5NtWD/W
BXMiBOrXdfLFZOOkCd8HEL1YlnFxMv6O2PhCCM9HR4520fGJykUTgtuCiL37Xt1fQTMoaMnmAKsV
x+tqZzAe2HRHCLUHIhOQ34hjmnsU3n591TYUyCiKCkx/W3n03tti/Oi7hdUvKHT9P+jpDVumwXjI
/tSqhkRxdxvKSZtcLX4ohIFIGS5/w80H2rVhgY/j8uYXX6tkxK9Vw+SpxIZFuLwZyVVxA+VrggB8
Rl3jgwaDh9KtYxbG9MIWnnXCi9LL4ALyi0OPhdH+samsWE8xw7RYYB6914H2PyXpuU3uQwdO8pdt
OIsWevpMdwQXc4JOK3cRq8c/vDCkBWVoBhy+uYi664meje7rR9KMGtHiiBPr7cGYAZHhMIOMaP5k
Ol3e792M0ZFtrukYPUd8eqwQQK2AONC/cNcKfqLW47v/HX8oj65sbuwETms+xy7sCuzLyquFNMfh
Tm98eTk0J3JCP7rzd42g+v/IoHnYR8PSLjN8i5/uCbzQayv3/z7BrEhIgj51w3aan0IHEN/5vaII
bX+psSpfsPi8my7wxpSdAjOvFH2ETqu5pH2mW4btgN6H9xh8hIfXSVVJJuxL7GL+7R+gAwZJoYtU
TSbnJwfhQ/VP2dPy6tbrD8ZwGR8h8boFJYZlPMmxIxr6BHnXiYV9a2rCArpld/3i1pGwqgSAQA0j
7hLkBHxO5Cb4u53rDYcWgBofgvOF7dbOaxKAa3gtTzHK0RbJG3xEOgiz/VoQXYwzDtX1+B7gVb1c
4dfibKLrH/if1aURvfw4XxIR0lmrGn4IE6ZV0XYKWJ/UQVpUUWt4mAPqyaY9k/2D31a8E7ESyX2R
mN7xKYHfOUOoSALhVTjKMHx5oZDtuzh5OYBFykHY2N7ID0G3OVRG6J3/+ZyfHyeUt4hPIYmX5syC
mWYSK3F0zBAFQMV//LKyM+UYcPdr7UClfIE7PWbNRD0hSY8jI4xKDXjUeSXweeRJjkh67vN9vk6A
gFuCSn5hAuTbFz/8jaToFWJulCMY91EfRJuymzPDKG6Z8sRlArrK8Ggyn1Mgf3DzfTMHVWFL60j0
sFZubTMfGJiUaftHfcN6m+iMWY54nnmdSXYO0Y5CfaKwMtT+xV5AkgiGo+MugqKskbnAk4BPoDPd
wcAaQWrKZmLD93kgXdiJe0zISuF+8xhkDOViBQS/EcEYb9J8Z8wCeAt+BHmKXBPGinQK17Rm6GPP
TNYCHm4pOWWM43A04EutAtDDeAdEWo14Fpwidmj5ImhNgDaCpE8jv8pICsHdRSj9onrc4+yKtPD1
ihQQ+TvcEhSGELIOsHEYyhE0HVmNMJJbODYyq6+BuWn1NCphnbB7xl9XXq9VoskRTjyRMBvmM4G0
rGJhdNS/TorHIlZ3mPfpXDGSn3umO4Xug7/4mpOK9TVy0n9l9GbNkTfNSr82m007XY4mr9oTcac5
kIRJYeZPRCMCHmwNs1M8gbC+NGcCOjDeKgQ2smOhq1S4OJ847U5T8Fpo19D7NVHs2FkifbVx/MWi
nH/tNPfnwvgFW98Dn+VYsgTQQ3kwZXOqn8m2himnYRtJ+Yc0ZW3vOjCgKdUhURMss6eXwjt8FCuD
ukCwzBXiK32OAtqSAM5wKqYPLMNsGZqhz7a6mNFBFPBZH+53QnklW+nrdqRqAz8LZIOTM2VT0P6B
I7keW3WSKP+nMhR38zDtsAImiAlNbzV/Tb+satMpewjMt2E/iZBhTilqoGCjp7cj5N3xI/cwcbRR
tL7Nu/oPkxQEhcb+ega6bmQADQRvuEc3bJMg4A9wzcaNwkovJd7Lw5Xo7y4S9+97kuTTE7aAGiv4
3G5WlFyAFiejvW/TblGeyKn+THvovSCyfa0WXtjAaeUF1S1tiN5xn7IAUOvj5+UVmGOlqrebatvL
O+pP0XyxrVAnvWb0+oopCfI4NhBYRchn1WC1U4+vb1/w9TnYdxmZqIM52IxGebr4WaDBVe+hA32u
hRCWHjgnzZxCRan6eSrPsjg5mTK/Nk4p0rb7zhkPWVm89cUb/3yScZ43N9fcAsqW9cKRE2GdHhSK
bfyCzsVkHeaqFO43eYJ2nSbUo9+IhZuUPkeSZUd73ffZbZ71aMZAwfjocdZUsq9aUcbzdxRre7Ty
lZgm23DFtwBJwDliZNn3x5hAzIV1ROZqG5r4zrWixWcSant4IAzpI1LMELDx0NJk0DE5J8iRsLS8
ZBBgd+kJVRgHL/IpMP+Pec6wHPh7H2YGOOQUQzrGVc/Q3Q4POM6czKFtL2aAEheoxmiPWZ6yF4XI
wC35xD3yBfNLoJ025AunUhy4y8GpJJDcEpQBlp7gtOFU61t0gDDVWBXKYuGFhIJRF/9AMDxBKzFr
SHNumVBsDwpiiaVg9+VcSqwMqAL+bRfo9xCvWQ4Z4NaaZoAmckdeYAC5+/De9rJgIJI1WB2FTOTq
gZuSwBBVtu762BXa7WIm4LTZe/tewE9VYetohSs9fQG4XDwcJwlQ/l4dXfIp0AQ6Cy9QqGh8mBfR
2VEo0zvcfjXg1nvbfYAPdCgT0E8lP8Kw8bS+9yOmHb4RaD+JDoZNS/Qa0bn0CCPc9DQLULWLB0Jg
All5DyQePuY7NCK2FvUeBM/Me3+s3tl6sWmREz68UvoTRIQ+Gi3xcGufuFaj1048LNymA9XRdwFu
Xr1pgekz5xb6FkiWbK1m2FoO704n24QXQcB+OFcj+PSCz3Ctd/MfEAE5nz/3hk5i+rg5smY323aL
xY62wPlv0x/XDHppY1gXlNs6po7v+J3SHnPemwpO/2jvICAhgu0R3AECQKhJBxxA7YS1zPP4htRw
dz+TAbqU2UJRLDh2gE+vLXSN0wxyuXCa40umFz/SqVJcQ+7Jy9P7AGW44BMPJ/wOvJdBEAaP1xwj
PLgGn0DhXjjWLKdhNX9knyfu1Hj9UXXFuq3VHcBpJlRdYmKqAfGdRkhCG7w91Xr8c55/Zbwwer4F
+1p7jq5F4jzLBulOBXka8Z7Jb7wfL/4+ozlBfHrHLcaCYzWoZpnBx2L9hpw1GV5/tEGxfAlhgblV
h8q9hRYtdB4iQ95wzGNpe+PfeUOHs6kQKvbS0kVQlkbDEMQzjzarBoPPfw5jpU0wIcb1onODGr2h
ins7P2YZ95juEIcJbEc3AHZC5tjr3/7GQWEKQPUSrVYob6DQLflq0CFq8G2vhRf/bfgIu9bw03Rz
/lZ4X4MVtBLV3FcDDqcWDhCkJajFpHSKUCuaZlLGmQg5obciTg530tJTkSD2ng4d4xP3FlwMvRGE
uwkuI4DrD1dCBeJXOL9ZKs0qZeFexRTv70JdVfqMdJ7u9GPx2EMH0y2A8uHVYTuACofGqDHZcGnT
DEW1aRDEbhs9t/Sxysp29qzj3AJE/OcTo8FJprJKS+i3IimESkeBdSYjtqFbgKXRWoZUe0nZrrf2
tkfiC1+E4zfDtS0f2cgLp2fpiGsVG10q/oXJtEC995v9Bp4GdEKWEInfFsBK+uSPVo7o5cRQvDhw
YPUtlgF0A7f0gwcrkza/nM6VLljHJL5OIMVlvPVDbzLd6mIrzCZqKchUBzfHKfP8Zv8J31c0LBhE
G/84FC/3+QIQtg93h8vTiZGHssL2+OoTyQBtkBM0E5NySvpSgRk2LiHCL2OaZAJM+Yf5AB7NNVZD
LdQNtHiYcRvc4E8/1XQXuQjbavCLPi0oCIXMXzS+7DGvJ5UEv1G8ZASo/FZmcejW/gVdntttP/P7
Daokx2/vDAmMQ3ns3uhzUT1atRrSwS51wUl4pRXs8vQZvQKkS6lcEUEXwB8hJ0INZRraMTkVPDsv
uKckhNVlnOmjohzVSQ8+2CfoSc5r01vmhndLNc35/qzm7xFDbukv8BzXly2HC0IQ3X5wb5ROG+SC
p9G+PVn6lyYlslPw+OVNaW/rxSDyDNAijZv4oWAFPcJx+IpyCxrfy3ZhfjHh8lwW4I/veapi9m8P
NaJ6b8ip/HJbYqhuRMPOJpXxdp1hnn3gNqCC4ZIO4iCrfl+l+7N+s+6oK2P2VD/w4jIA4v+F18z7
4XEo5imZT/FuF5XfO8ohbv7F+L0Bx+jNDYhwDzvD38zXWwa6HFHtnz4cK42vB8aQiJAmqEgtIBWp
FduoC4ULEuaOMBmBhVzaMVWDVSrCcaWIB82M+fixktH+ocUe6Zgb4GIBNELizgTE+LneFQ4jIwMu
wPlXUMIHY1Ub0crs34pZ9K3f/klAibLCngnLXFoxRtyMXqI4GLyYbtLBZkKlmJnhkNSiEGvUu1l5
jEiBPrpOmc3u8yocjF8jfYyBtFgrf3Aij/rzbwxdFbF891dd5i3obu7u/vAnkxSfsMvPD4tE/1V5
9wUMP8T5ZrEvkf33nK4VfEi2fVc26zbPzZOVzKKcAa9JI7I1h6y8k8CT8T0pRjx9AIY/f4edZ8qu
ZdWsDvrF7h5J02AHHN6936rGHeHnPbATrhZS6TBE8JBg2SDIl8TSIUMGYFRdouaelpwO9hrdfO/c
3R15/d7rYfsHo5P4G3U9vFnyLswVnv9n0g+5qsBCIdWU9jjbdkK9UOWO3gWA0kaq4ebK3B0RcNUH
iMJogmEd/qqpH1vElIRDu/exBE0VhRPYtBTcyHPI03aqdDYOx4NIxtvs6Q4y80ayWYnR7+oHvAss
uVXjCyl9m6rA8/e7rOGB4nqCmxgsdpB6ffTwdmCXet/zy1GYL270Fqk0GnHJWeMb7s4jgkVjfXQX
fRHPhVwyWv78K8oyi8Qoctt6NSAdhvPbq+642YxH5NFEfRz+TaBYZNMcGruv0z2dm3Cto7P8Lq7Q
Afj2lx/Aku5pdv9q80Mlttlc8DLM65E88LoegDzNEigwi+RwyDHVuErm8ytePlgrLxteLKcvj202
A8VhKmWXuRU7a55x5hYyLrkErHswzObMwjV2XqSAMhBbpAQJgTiAbxseIsUuEjyUJ3I7qvH1PRuj
kvhfdHR9OCLyI6Rj6mPc1DNf39Mz9/sMTzNA82+5gIGq0AFixrN9zeltK52l+0x9BFOZ/vPArduY
UxZgvLxdFk6bnjm9wzDi8jExQmFFwa5cYrb6WMG7JP2p4FOEu9ntM+gGcb1o33PxMrXVrp7m7qfy
uN+xxP/57Hw94P3vwKoqz62uFrKmkscBxRjE8xkXZyhZ1UZa3yOtthTdllnmBg+k3+JbyhD2Zosl
hnMBEODzjfGiZJIpWSRfR0oz7fMCQ8EL21dvu9z3lBkjYQ1DngWFalXBE6qxbvf3WDhzINYjg+uE
uHel/mxy98rFnUII+H4hn+NEJdrma/YN/DwQDVAocAbLcG8pcMf0NhrqEd4X8jX87vbvdS+zWTeT
w6XYl/2Az5jBoMPV5EVUDeQo1fwM3PbnfMnAefvXVGLvgFYOvdR0MEcs1x1FF4Pur7bwIUpvSZk7
7LVkzdXXnF+F0+JzggB//NHcd2PWf92/vCZ2a/TedEvIkL62Mh6scEQGJwwUXL+8QnNeIe3kW7X7
7oVMyMpulxgsx99RZzaz19PT15mA24d8AmO2atIEHPcZRGgBD8/p+28HC33CMPGHUJmphMyvofdI
hgMe8c/ygzTHmLcEL7LfxRYCNce1xvmH34JGeEgzv3MRZk6esAY/YZHhMNtj98Fajt0bR/cK1ryL
Aszn9oZB+eVQDxks7kD0tAml1x7AbBHDLK4QR4n1vp5uq/wgguxocy/LfFV/QQWJP79mo5vTB+3w
qzD7u4ykDaRmHjGwabR3h7/5d8XMJ9FM/8706CvK79PBJXv8RH+FkBeDzfh+dQ7c/hAlAH+7I7ux
K4egEfVIdtP+31ACZBs2k/e98iFyIjIsgm4K8aXB3mCPImcqKM4wc8+vZesM9+yX1aEtscJlRKCV
5D0PYcfAX6pGvT9WMt3bYZcZedYAEp5fcTLFN7oB/INx4iqgRwooEGcLHvzBH4vdHvZTRXpJcv8S
SafqrPwQtba76CJPFPdFPzVg+riSxfhDkd+HQQADErN4nGKcz/qF+vu8UEjMMc85hilASTYhiKxL
l9e/7Od2N7e6BEo/ISBO94ad88J4aEeVX1Z7DkEWtP1peZ8aExBQqJWgAeR8AK4RKg6avt0Bg5Nj
ad86u9WtsjHfhCcr3kPxPqW1KBAyePd4B6GPtLOd9fvbbaW3s4XpbnfnvvfEvtxS14rw6fiQ3Bp9
TWp0ycCPX2L5sqSxEb8mrXf9ezjiEmFAyKKICzXJmAoR3dOx9KbcybWIDjgO3n6ds/QhAhT/C7wM
IpzeTZbJLJp5n8+0QAHBWhhs9YEjJA6oqEN69Mx4YXrnXeVx59xmxqYF9kdr2zfn2uYH7tYPMx7m
9ec4WNAv9FZKz+4ddWanOu5TkJ7iHru7/zRQc2Er1gcBgl3HYib+neRJ3+UJy8YqFl3Ni32Em23d
xu/++nOEXtZdrG1pdKDZrOp5633NbKVuKrfs8Oj4q7EfsLrZ62Z9Z4NIivs4FfZ2gbK60BPJbkau
Bc5/DN9fqAG2xnJ30j+clxDn1pRsearycGg2IGDaFDBxUR+W9gf8wfqu0PG+Wq9mr8VK9GsOkt1p
+CcNnUbyc9yLYHyhZoXp8jvecv8NnTAPGxifWAl8VvUrKNb1FCt26QEfwe8IN4eEYUyEx/efdC4u
nOyWd02xLDrwn12EWT99nvH3zH0eFGhCO99Av49tlY1H+RCnfAQcTVjuSPsYQ2y4cLYJf3HNu2Om
8DQ/n/EHqLcR1JJuKoH7bXdxfzNcqOcyvmDHu2Rk7dMBim0BJyOECpKYOWrfzpDxs4AksoK9IjT4
rHlRFFs4eWC59PFq9DhYAo8D8NowoNfOQmEzhxVhNC6gMH3Y2BnOhleOj5g+7U+1kPFSzqhKXO0z
5ptEOMxUhjxk2m0f5FwOCUUVoYnPMVWg7+sUyUmZKjdX9n5RNTS/m4cPd2OdpXlS4pFuLm5+G7bO
G/eQLf4FMIFsmqNehJ9zDzaWW6xIZLUVXyeASoQsYPvYzK68GayvzQJcfQ2vwiyOmlUAB3K3KfiM
tQn9LjsDn4X2dcIJ17JPZ2uOyBZ4h8jTszJX0qIYsXUHqvlUPDHdVPbeoHqwzUh+x91DtTZkNHC5
vsHv/LGkr5k71bYbGbGUfosUB32RqeR8rzPWFY9Jf/VAxS0vjWVx1A8vLIHttxhXKI9OD5YFgQaK
x4j/GtpZ8GA1B0423aWD+5g3kjFf9anBkxK3MOu6oIWikyGa9ACI/0QUQGnhGHr5+VRdsRyFJkDY
aHVWuXR0pMMQxTk8EZMoghGu1LP6aVZ0glBnD5lzYP7ZcQQf77VFyAJpDUJ9uFS4jW+Qp26L+6GN
Fai54XdmpIQBEFkLwnPvuUruYPxUcFX2H4tlzZf4DXQgc6hjz7jGB2XJTwLOsnkcXjP2KJRTdfYd
gyLFH/zgzXqOZ5ZO1d/AD39iT/he10dnHL10Gzs3P+TQLtzZxZvNZyHUk/0tiRDKgPR/TSmAdubM
fpsRDyR+PeD+IkEc5OAAmIrf7nw+P4sr750bbPKCRjVno/lrYfvL5WR0wSkZGx5kzrr1V7bjGRrQ
3ug2w/YuH7L44Y2cCzIgL+FiITt72GAIQPd1yjur6VC4lJAUNw+oBKGxXIScyzNxeuCWPvkjjI6/
/kfSeS2pzixL+ImIwJtbdcsLITOS0NwQDCC89zz9+op11tk79m9mMOouk5mVtYmbR2cFHtV3vOlb
m3bRQvP1vNk24qnbdPqyU8z+zmynCL17mnniAhD0bHJ3EM0ilD0oJA1l7sspZB0zfnnRUKLP82U3
OMH9jgkBK/D84X7K2NW9p8aaKejxmM5E1ZN53O9hL1j/Q+Nxvap4axG00cekFNcgzm8n9vsqRwOL
RpZJ7b/cx8/u7aRLC5tiHHkHDlVXgFbTz6v3H/AdMjz+M6HZVkhmPGBjlEI8E4oKewl4dpTch20h
x6wMZOZpejJEqTf47YKn92VaQ76MlSnf6gHCru6zhUEpjQ0d6/FOATCOn+v0tuU9elwmwNEie4Xo
/7KJeOmEp2kI6j3lDLRwFhQTyNDs3/nluBawFwJVCjuhQsRtejWMcSlhLyI+FO6G8ICbslMHp0QH
dwpLcnewRwtxvjiBqaaskygDduuaN+VdD4a69VSW8kB13MHPytf4hqXZ7WNk/zlBqnfjQ7FgdJiz
ba4N781ORNipu12gCBCpmPj0PYOwk+NIi+hGsFDQdRI4DZNxlSWA66OHPJmY+9GshyGd0UL8Suyc
1nWAmqO4vZGVdjzcjhMOysvmteXbw8SMFY7iJ/heMSHjlcw9nKDJy5IvfInlHi83ZSlQOD2YDM0x
STUx2R3IMUGO/8YelgsezJ0UKT9PpzujF+H9dro+AjgSwSdvk6svHsK0zMs2eESbOG4whwZS7MCM
8k4VPwhzfjVYOjvlLLydijePImVIWjFewwzmgO/u2lCcfWfZNyo1YfFOdp47SrfcmCkAR/kbpdMz
3+PbWKeVV/Pkwt5dPlnKGIFzs1O8C4PQ5Lj3nWxrOeMGKCn2aHCRZvlCT6pwwjC2LKxsTbMHp3p/
0gpAVDj7vRtiLllnlybPSDnXwvG2M1WdkV2bEg+QqD1jP/ZwQ0MK9N1AyQ5VeGLqi7vh8NJya3Ua
V/M622fjylEtCGPFdxnG1RFT5hSWmC+ze3AxTq74C+YeHxY9vzqf7ebBWV59+XtLTCxlSxDGzqnm
DvKPi3mFg/BFHRCqgUV5PM+YWoWo86ZQJXK6IdGQUpMtIXJlTgbelKa65Xws7hZxknjjcAaQ1oHW
xMcTr3Gw81uNWig+ECb7f96xDGtIH4ti27cLIpSXefHacnAmdtS84XI1DouvTfI8B7KoOfVDOP5Y
cJ3QpN149YMHe9NmaOw7bNS1azXrv+Caf3w1B6M3tBB2OngrRYyr5CNLiMbk9ocLCATz8Nevv9V4
uFwrfPE6o6FmQdP4d58Mx49ZLpZs/FpMzYwHv7U3+pLD8KriDsywFXqjjwMwe7AZfhn/HkHReSmk
VXXvCPlFjL5YJ93NsApoQcfgin1GqCBbFdiKdGAP5/HopdwxoFCNi1HTATjSLZgZsbgG63uYg2gz
fB55NhP4XNSyanck/l+VQ0ldM9Z63iFNyGnISObZ3mJa/8mAjvE5cTNevxxG8QuHjuSsSF2u/G44
V860B4KuPC7zjtihpm9I84vqYlnpUeScmJ3hct/gc3EJTbt/XlxV8RIxH9KD1HvYalkSS4xXKFfo
nS5n9Aaj9MJF73nE1Uf4YMwQD2s5pVV8dLSTof0EVGItkTZPoWKgl6u/HnsNxgEM1ZtOV06P4y2s
jwifO0TMFzgMRV2743IUmjo8u1jEePiY8pZIewcTckKQqvNZe5MxvUEoG0vwIIAnLLcRfGWA1JwI
wDVNezT88JXP0VJhmxwYlHQzwp6pFAoOHsH3ITDH+bdp+/3+L97JWygfo9E1PMrZlcGKelwogMfy
KV4Ny67ZwJiZN8XsKFXKB3UrexWRJwkhJJ4LCDbFkYVVEwcGBpDCNg0swcPs4GXdPTYJZYmzgYE6
vXxdLcLm0Q4nM9QI5vrqhOb+yLAsM7msfkA0MWSxffPnBgWdXszGWwnhS11NWjgu7aJr2Ks9Fscm
c6tlENj4dkLGHN76qxU2QwKHs8uWI5wjQJgJBCkO6+HNLIEmkGBPLBQYMPgW/MMLn8bRHwxlQ7ns
5mQ+AvkkjJVKV6bjv2r8uPw52SpDpVsGtV8TKTwfVHEQ2A5GKmPIzWMqSU03Cd+zXcAouQkDND9M
CUE2UUvD+QQNL5jxwjYbGhX3cbGIdj6ZITftYPUHk2w+8nDlezTPCF6yTh7CrHgl7uP4yprEO9Mr
KY1hlja4sLEEl7Nd5rruYTA/75tSbvgEhOFvKxgNx9rHua/C/0Y5eC+JYYPvU/MQlRCUV86eGNWz
C8yVo6iFjOvDAh6TraJIMHchx8PR7SG/wuM7y08UOKnjdOluZfRT9JV+z/DvS15P3yl1HMfzsFX1
6B/yt41TW+woJeeNg4gSVXFD09i50w/6KNpJXNXT1xPTb4a5wwia4ZnYUcl2IlSrADT85zmi9rjZ
BOW4487loqPH2RjVSTl5ax7Hbwc7EYcTTKJ8/83jle0PacdZwKvnTyPFDo1MQNjOx5P4Y1k9yxr6
u/Fc8/GpBPkwR99JTWohHgv3TIl7Rd8k++EFSDeKBSdpTEK4xojJ7HiE53Q9qubHYi7lnAwCjvV8
k8V8/u1bncbs2T386LE+OvMWVU3qKRWIKzCDxHkRsleAG6zZSdGhCtQUg0dj6PdWxrwVYbG4TPHU
c/AvJ0Lsf15VUUAzRqyF3aysqCCZUCPHsf+J5vKROpq5ParDasIDwUPUyTwOHaVu77fAFrlvPNBH
cIB55yF5LGUvRfiaUvo/yeVpNe9R5KDZcvTF0kO2DHtD/23nfuVjzpm3KLi/iYQ3+OZk8U9QP1w4
dWJSBdWbEVYHLUMOw9LiTLL+jUTGoi9qTcffUSC2jI7mqDmVA9nsncslwqyHGRWv2Ma1KuxaUwY8
YKYdBQTeoB7zmBNSpWKonm/AHNhSGVBqm0BhfcyleZLXYq4oMJTPMgMn5bE7nDPNM/NzMS0YMjiN
1wR7KjyUClSoVKfc9uY49PTV8U/483BH7ua4t9TjfM+cmRQMRGCzx10mHoa3cPrCrTzsMp6gYv/u
5fCA7DdBEs8vHDh5CiHPK0CviHsUpSj2QcwEKiOCYeKC4OslhdJyVOVXaAdeDij/d6zzu8OFRYjG
ZyHEcZbEqMHmJenEuIPwQC3v+EPV7R2yyuvlHlp/xY5G6h8oCvRSK+qrNrfobSGCfsURTU6o1jPP
DDo25XGjbkfdwF5wibcqCmyTcl7Wb0mY59DF/q10mC5qItlyS05SdciWuFI2Q76Ct8OXwH0IS1Cp
kjacYfhfBk5ZmmnWchDzAYca4SR27Etc9KNnSTBLUGEp+N3EWHQ14YJSJ+65DrP/tqyxCNvjwLQx
QsFdBJraQ1ttJQQ7BCWua2OtQ4UUhlOPgBCvCy7KIaHIDWw7gQ2OIoNbU3J5HO59TCeaPaZI+j0O
E8uHHT/mXSsWcJaUTHRhksbWcg7k2Ir8WYRqELg0WBTTfLYlXRBYgJnd3SXtHJfiWIIxPRKGXK0B
aihj99svZLWKLLgZaE42aFxgHwAtvA9TzEni/o1a4NYJ0K1ovd5DUoVIoB8Fg1SoosW1jxl2ya8o
C3ZcO98rCfXmbFXZRkBm5KzLppPYBybz2XihPCZzYtxfPBziLjZPJ+JLf4h692aYdp9ejcjU4ePx
g5QgeS7+PP6bif+X9VT54y6HWWu5Zp+a4cTelsU8xrpPaNZHYomimS1pxFRVKx2/WacYAkZjZWM7
8KBrNQJRDB1+8e4mnyniRJZehtgtLThv9YY5Z204eWSIHZHxW1cWF+jaI9LeAd+Bbu7wuPHJY5Uk
4o8mQI0GKgVz1GhyAfqB5oiFZBIgWry8FVt/Ucnjjc7w1hrxMfO90GY3gBPDZXgRzSOqOCHLr4z1
WYZhlN/bkrFuM1TbCAnEWoWGzfiBgcLO+HlEv6foaVvJWUdmAJ8LKMHMOXfRjeziVOGXTZWBchSh
icf5IEr5Ppa/WzApAqfEc66GvauCoG6FpuNhHph6PDKyHjeNz7iK6XdODCWzDoUeg7gs/vgU9nY3
mCU35zvBsOfdLmk9R1f10yjkqPNPWWKHHyP9yvTkwXOcvktcdEX5IBmBYR4E6Y0KiYBLxT+V68nA
MUvdAblkMqf+l94oPXeOx1dA1+6x7JMmLyMtsD3V4P2WKtzeTf4FHNZ54gw+Z6CvYAP+UIyX+eKp
w3vGYW2cKz9/J9d6dpyo+R7PPt040pnC3mGku7ZoZap3g//ejk6/tGGMVmuGhUxOgWLmP+tE8bwX
5L6gC9KIsahmvuOMODKDJiDIwcwew04mZnw9Owh6D83OloBYlaXbERdXZkZp9vkLVqPMWydjjo09
ZcHGmELoTM9EcwbRjGMRM/FDOzftstOa5hG+1aB05dg3pXBbjup/a+0dYnAlYXMIVPhzdOJgEzLY
fZO/MkHsDYcW159PFpQeQBcV+V3H6T7tOp8PUh5YoCn+jhUrHdXngpKGVWoQbjULKSJ4jrjhX/IS
LIDtVziVMa8bYaf6iDktMP02KHJNc0q6f+z/VY/4djXO+KvJIHqTKvn0m8p6iJ5NcfkWu/1Jit2+
uJDVbAlWz/mZ425RGbChqlez38hkkLBRONKDx3hK/qHG2lKqZZ3pLVmieucbftjkbmJbNa/9zHG9
ZSbxbvbV+o+VGfNrAap21LQZFHJLUl3J0WBSl2gcyi/lJgMMmEE/BTpJeaRxo6QKfF7oiFoRCdwd
aMqd+KQBl2p3jDBwJ8+JEtX306x1N5F9S1z2Opzp6PoO7mId0/2jsEIWRdwgX3yqPuXNqWJMOyD8
WSXDckylppQk1ZIcTRYmiAz/NuOVGqLyGVKAIoilneqGr6i2Jn419w7tYNyFr1XNtr1ltRRG5Rw5
TIooHsCdK0DqF/t6W23D+8gdORHU9GTJ0XDiFHaBD5Js7B7FWM/klFIhDXSVNv+eOD93bUCqpTXv
MwKu7v7OftPNkxVY88BoCBgYIngzvEfgRvb1DPbEuuUzDAvPtDHk4BCpgSJrdO/UlJffR7imATyj
nNCfISFQAAJOGL/uBpWkHglNxzklDx5HDZhpheZcdrtyJdiZyqvs6BLrPn+v74gf3XZOtQGpyEU/
vV1vA0WDr5RCb79iEaNI6G4v3snk5pxbEXgqgeGtL96BXXg9fikvyD5W7APZDhi+hnC1suiY1bVT
jiUjVFlz4CyZ57mY6rq3NoL1TlumwKY1D4INMV4F4gvjCEI8geZgq5ZI1d6anbhr5H0QYjgU0PIz
97am+6IvO+c0bzWyR21L13q9MHGnmuOPatD59fRLQXPcWTFoTBjPbOjWSq2mL3W3ruMNAiYAS+jV
VbXa42d4LWdtd3Zk8yd648aew4+LFWscGNiaRMzJ4hMD0O9CcoP/MvIBD7k8GnZ7BAe6jFh7tXFw
fF0ZMbU6wN8mU0wIZNXROgpm1uFkEq57w/M7Qs0tEz9LRl4I4h0plEWPCHaMPwwDBwBMgo4z/kx5
2ftBzcntN3KWzTH79MuStWvVM7DuxkLPODL1uEUizb/wZOCpvLMS70oPuDJqJcHh9rvzKNWfJyLp
d3c4lf0oZuH0xOzgcDXcfthPoO5HvX0FeYM4q2BcNgv6hQGgJwOc6IRxybtrZh0An7dMb6YcxrQZ
TBsg27I6/HlDLfi5WYBoD4wDef7Xh0QYHvXBagxvYbtp8KibbLsPrm2I1PfKhrDFGNEKv6JNtj6w
ibnPrgF8o/mykUJ5uwHN7HFAJG/snBv/nk3KnfZr02MbNsrveSwLRuBxc6dnensUMX3eBEcA9oI5
TDhT4A9nA7DDbLtZ103oHBAfa1+DGTJfTEM07ScWjPJq9WAKcMs9aqn+2LtR4AAxkxunnCAMa2jC
FeXa/ufYVqeG21CXg9kjDMXYpl523tGtfRwxb6QzwEHyvkkGffWhHmYavGmfcBwb1l9+D5MX74Fl
wvPOLmoeNfUj4Dxahcv0KjY4mON0mRbgoBy3AZqEGo1UI1q2b6p/ddQnL7tYON3ZTzY67dNTCGg0
5ejw0h++J3xkm7pBXIyenTnF5SmqbdzaIFwx0lU22yR/3iuZvWE20+JCHffh594j5kERzyCVvtlU
nUthAtu0h4O122ODUoMD8xky12RM0uWWCl9mAI39AG37BNuAqMNMx4oBA6k6J6zQ4q8/R91rD5nb
1JvRy2j9JcybLXoQh9D+wA38JLPzAnQw+xr0DywMmff1+4nMHO3LsIt4CTWYP+h4NZPKG33MUS24
j72v0/eAKo3yx1q3jYQBKWP5kmIeI9U1ZX09/RaO9BQ07oZZ8MsFabYvZvHCRCf9vihvAXkRHhsi
URW3xSf7vdTL6UITsg2JIwIzyeUkkXA5UZgpm3m0RWujFujIWHw1YcJtQ3l+hElj1KBPcQ0xCklm
vow1LikLasaEt43gVO1ajky+A0RRTTI2DL8m+limdEYQrwG2Hdi4n5F/i8Bttvo7jpc3zbjlDWdf
KU3vTLBjQSaDqR8DkTWTD0Y3Z3pXU0cdMR9jTRr60pwdA985DnHzPtMSWbg/vKBkZe6N8vQ8dBME
ukFQhnQwb8PLQqq2C7CKfUZqbDdLFP0yhshzBqu0cUFzZRvbgnkevr0yoENjFtCmo4AcZ55RIYUk
8mD5xjQkQ3uHYkErhS0rpspIaEd71jq7rcROZPTnZ29yQsSnnefFn0ufD5Ng87hIPtiXIAwCOn5Y
yEWBiOUrcRPRyvdUQXWpcZtIIkuWA7pG8sF4h80ViX2HEPQjhueovPG/OGYckkX3xEdGdbzhGfeS
3R+uskVEG0ikEg3is6hSz1T2QnbVfQ/ScrhA8cHnxuqAy0vfLAMTJ4eOgBVY+O6ShYmhadzYyK4t
9m8ZAa59TGdpqq+GejgLI7BLzpuilFnCE6ukNtALvgrE0LRPsCAQKH0FLvTFuJa6wjqBoIVxLOb4
Q6oaDx9dnvgsSpL+ky9G9mIn8MsRTwi08EslUvt4CphnY1cKRlZ2ezrw2OwhANBGsy4K6JoPpkzl
AUdmYH7Hnpb8xQrN/i/N6Zz9i/gr6ViF7Mx6WqBZK+K64/e0QymZ0cJLAw4IJ+tL4tiZnqOwwbgU
UAfBSBAEagq1hNyj+YUMBFFwIVPQSGHwRUEIl9DT2z8AtlaaP8oYC76MRDwZld4URKdiRCV1pLt5
sDGLJbQctqAET7lQLnjptQBH5xYWOO3kzSGu0U/l+xog3GTFICu1QDQVhA3GUD8+bolNtcXRVTYb
VvSUqIDYSxkj+Ce1ymA6XW1K+wAyBbI3GYDSqEyxDo0VeYDrwqTN/T7DJ+TJwXweU5aabFED4S1t
dC9Segl3DBZPuZ2C1b3ZRZpDt0Ap+G2m8CxN088jd4C+BNmkgKRYdfxrAXP7wbjAcXhuFLvOHNjq
bkLnY8IoiKf3iGHods59rafbeTlpCf7BiAMMWTUoJVtHaQqeXkO6hweG9m7YFn4w3WDce5qhsXnz
gycKcRJsq2thxzGgbcb87HkDVmO/GSNgM2YybUZUb9Q0LbtYrQEaDglcQfiqbiZ1yoyxpa6IiQHy
ZpHMFMmRf4BxFujUTJB+LywomcYRIAP+7cmL68Uaq8MfxVDGZeRGKTrHWhDzjpUCGhD03uawKsCo
gYb/rTiJMd9V7JimqLUKJHBqmkIgCbYYA/2GeAmEHtC3abArYLGFAjIiA2A5SwHoUsdTYS0WOgCX
iFh5XviAUNgYOpVdvytb89IdVCksc9EzdsWDYdOLcpg4JqyhJX2zkKWJI9S35UeXqplw32P+qQom
DBGzsLJ+zzbQiElK4gdjzL0Qvx1XAi2a+K6MNUdEPMX/8ezuf4J5OULvT81CKNOLUd4EYvKc3SKl
XiAeCUE4PzORYrwTejxHeVCxwezkt+diwFuAO4Aici5iYD5BrNPjKAUvdeb7P1YS4bOP3Cwo8I+G
o9P5sohh3EJVTnbKpNXn93tUczfbM0MMKxED24mAC3isEGxJU7TgkNQm9Tko49ECLFrsMwaIMUY1
sHdRIXtZKyTFNE5jeqWylHV5rFgCWYzYALi2axS2hOjYZSJpsfOhMorm2LQjVldHJMxXQWZjXsCv
KbHgp4IygNNmazcwEpZ6JYZplOgcG0OPjc4AB3CtuEyPowgGhNFYvvaCehxGJDjVbSwUB5vhFYn4
J6mpF9mVieRbIUNiSFrxwviBS+KbJFSQQlw3OvhGIgBNQ/Z73O0fbEjxT2EPJJNlFGeBvBWZPyGX
krUKnrERnImhu7fJKUBgjx02AJ8J4i3hau/T2t3ZzUSnPGSjltuM84uVE0A98t1ZnP6IF/J852di
ZKVCbAkZVUZE4VW66mh5OKZtMxVgbwpwThkB3GHxjt5dzFt7wy0hZ7dSh6rYXFkSgOl/CHT/PfZZ
3TkA6cTLkQPfbkaM6CW2AJdkFuDbZWBSafFNXRym2Is7lrAghegv0C32g9nA7LpFSSzbACJxojA4
oycRN5kWs/AZqbz7882fxvC5A4JGs+2SueHdWYrmunc8MXYk5AX2uAPGDjXFGJgsKNPFyByHit/J
BNbh72HMx4ek0hJrPetngXGZaZtnF69aeJWbYgkyu2XnBEdGX7cWnKqZy7fFaHUouFCrTk3J+CIe
nOxxiSIgNCKjI4Kc2EtNk94HnJh7gd8r6IVJMQxZgKXOi5DfyqH6N0OHpRNEibvmI8vF6ERvAIMV
v4F0O0ZeRHJivwJKkYzd89wNNi0AhguYX9oRA/ouzhwTzdi/C4BZTkOYgtswRa3CjUU789ZTokcA
vUbONpI+oB97lRxcQtZSaiLS9U9OcR4zjTZCO8D/U9YTaczvA5mBJ9tbV5QqYD/cQEXOOc22xhKf
VdVocbxIP6o0DgwuH3mCb/h74A+eG6EdZgIhHE0ep3NzMWC9oHby18lAAABSgtuZOonhzaaD4hRF
0ooIe7YY04f5AsIiJddKsJHaD4iSZSoM+RG6Bxx0k7xM28g5Z4IIIAs2hGO9gYE9dQjVZ6ZAddT6
nbHwEpLPvvgPw2XajC54ym0Cqp96ExNIMuRZcDpI9V4M+MafFI6SgSy/7f7H+5VitMNxEKo5BBbT
nCFwTRYdojrYJAADRQYqKwqCjIcIl1wgTC7I0rJ4j73Zo/R/lAQiktUedvIJo/PAiBAa066ElCnI
Z5RQpBwrMvZNSXZV+AvwFDxoMOEQXyMfcz5OIb0xIlzqom0Bwc/U18lgUkbVw4G+/6VNVPskYXZk
EQphegIuVkBbKKUFPKEJkIp/aM3iOUnt5Tn0wcA3LJOD2fLP5ify4bbQkTjqi2qJOROi016IT9VB
8ZaZ04UmpTYCHPyKZEi6fI41ZrUsO2E/hGLzwWJAdfrghd/0e3KcHp7U1yEp64g2uQ7M+0T9crHP
FrkdM4UgKKChbDH7SLBbQYPLVDhIP+P+PAQCd1EgTMcnM8VBU2yggDg56HIWMMqgICace2emr38S
9nBFeOJC2CNtI54MIVqazrJhgL9QnU1GdqNjFOT9NTsrqKy93t+SKR5HPLI3mHghDuedkHWwXm+7
SzvaunbB0XH/2KAFI8ENt1E3EiaXP7RTK8o8TGgSOl0EORir2YbltjSO6TMmr2dI2jlbHAXIEMo4
TxCrPQPPYSi4rTRrs6QO0Gr8tHgb9A1FMjDt1UpFkmgccEItjw0hNZFEiGHRJi2t6sAqdke9g47K
OghMQa2g/MWf7gVAhOyOo4+hpyg4LSTg0druaxoJF7ObVWqRAB9iOfZz/BVjvb6b4K48Wi9psJjh
H//+MaoPoD/6QwUdDQl7zA/+Nv6bgc3AwYklNHpCGbHsQ/AhLWWvyNDAtVkyhMaGk/Y9au3UKFEj
hHuriq9FhRIgI1jKyZ+kslkWRW4SLfpRix6bx67PQ2Yq6Vy7LiufOiaduF3CDX79s6dbLI+zfgF7
NYj4GnV2/4GgyAlM5nUlO1Xp6SmCGkYBWs8B5xrjWoe3HM2A5MSMuoLpUDNaunD+tOvyKdjh8Olx
yhk4lqRDX8MwoMbR1sDQLkE/rKKHZweHHG8hMubALqgv6ZlU5fjHjfIdPS2xExPkAZY3TQUJX7Hz
oWm/xh1juApwl+7NBhh0Gb0U/uhWdvSziaya8pLMmBHx7XcZYQPSYhc6Z7o73gfczSf7rgmU/sZd
9xUD/7Zwu7sxsK5SmdAs1KJdbil6PiQJU28XhiFiQ59qtKHYG0cbVBDS4YRm2ObYBTSR0CiDX1F8
SImgKPrjuPODeM+KkQf5Q2h15Etom17WMD+azvwrf2zzyn1Owd4noT2gGaEO5jQnLKp5zTqwH6cZ
G/cg9yG1odhXRj4fzMHewOFgcqBQIFVIJVKezHC36Z6GTbZJgejZrYsV8NWVV32ogqIk2cKFOAr8
Whh50u5T8MAYGRIaJVBgfunaStHSyUE7geA/hl5W3vmyKCrXsooIl67m+OjSPioc2JmPIFcuo8Ao
7LesrS+jT1zwTdOOIjVI23/EIVFyPAGoiaJQLhS0nrJfHN8LZX8Vz/38ghJr3LcZo+2Ao6+iMWwg
t4/kTLy90N1AZKHD9/hagyctAtVT38r4CAhI4w9JTvXKA4UHCia4grqFVqBBPj27M+ggo+iL5JsA
CDtnCG6CR0/ypXY5YxuxZGwoTx1H8knwcxZc+zZEsIry8mdeHYaigfD1+Fl9pboizHJSaW8qBzYc
eJuYAdeBdOvNG9mpPgq8uOG+ExzmkKX8ogiWnrMX1H/P5gUCMkZLgecANqE89i59N9jrFeWd7NeR
QvKkJ0o0cZAXa+j/3sHIqTLZPMKqHcY3AbImPzQYQhbKCPAX9mATjrGcnqvH0sxr7OUbjWuWH1cQ
D/MluvKN2U7yI+i6fgmXzIK9i3+r2XQM86efHl5GdVjEHvLQpdV6ALUaFeLYPmtcnuA76nWWvv2r
+1IpcHDzLyXYryCzgGnDHebrCJ7OfUQQy4nxgv6rtym0eiJiYhfjlURdijcOLKFx/ovhD77/mzyM
Ug6o4AKGz5dwsfpkZSIxsQ/khDUua/eb4mnHyPx5jX/1YR2YOJBvhs6OqHfVgiwyxqMDsGDFEUMx
9D4pfy3bXxEpMOj8zp/mkB9IT9SMS40yOxn7L47YEZ0sbkU41NdDFDZG5hHe2inwFl0NuQN2/AxT
4xVQvn0g39IzEdaI+GLYjxleQw/P42GTL24dBALIYG6ZQUlFscLq2d+nuo1Xbo6cOIbOJKhAE/I5
5R/wkhhKcNYRNRhr2UyxQWdTXfTGBYW56byf+VeTozA7aTz7VgGiFlCBXqBjUfgA5PpIXBHAIaFt
o3OmNmYfAWgFew6ebBa7ahh6koLML4Un8BHAFfSfsehLkHuglTD0W91mN82qjRtS7RyltTGYT9AZ
qkH0hHvtTzSNKCgCLfK9z1BBnVT3C320iy9DZKNe12/2jXqThnLzu9aVhJLYz+8IwBvWL84UH/+a
yHwe44OjS9kIZFb+QhS3xRp5Ox0OmMRkUL43Y+kUKZ7NnrQhF1r3R43IwAqHdpBBRlIy8FVDmqJN
eQFxLGentg8RBF6T99fGVFaqNxmCaFpnS6WbmLkq0hGnFHCLJmSpBzfdcxs9FoVSqy+tzVY7y7R1
tA4cQz4eqyWhxFJqU7B44P09B2nHTWfUjZc8Y7XJoKa32Zm1vnnLjunjaa4oy63X4qLWZ2Y+NU4N
dd1gJgwrkbftdaASLKTZr3NwTr37XHo1QYW+ayIsOltwpaYoDTJnjsXAXVYHPrB4MFfoZ+66bKe2
1IWM5m5E5TTF6ZIlb21+CL9y/J+aa+TCGZUAvJDw0C8ujAEcg0ggaeLjhIVbOANuNRk2VC9bxPQV
8jl4Y5FK7dErKqL6hQh2j1ZnP7u39OYIfvQK2yCqVyMDBTpL64hgbbEA9v0Bs8UyjcYUIA4sz26n
X1RxleBVobKnM++4LRAwSbY3ZR5Qg5EVKJ8YK6Cg+pg8W3gYHM8MsCfU8fgTD35JEoGihnzOL6KA
7n5xEuQS2J4sKFVgBoGN6qgGRR2dEZpWwy0OZlqDe5Ig+WKI9eKQJXafd2Ckdjif3+l4uBUX4a2P
qEsvjLvlhP+LxkiT6uWusCxmGAcCmraKP1eXXY4B4GSP7C6CQQx49j9khdWAH34H2cs+xfR51R1u
i/m/M4EAUs4lYVabl0JhcDkq+NuTzfVwNt5tsVkxkrBnipU0IiWkceLNp0yO4GHkwwKH7fCEDvYE
/gSyxVcHmWt0jmZ0t7jAPRvfAj4cb8BncgW96uyNKse82fu7T9OhWxCGy6d9vbm4pXBmu3Q35KL9
SPQOddCgFiOHdHSnttFu0KZ02BeImhcwEFUtXGnvBdPKqZ4eEp7JaaDuN3MarghHusl2LThhY3k3
t1BHDCMedF1PunOa3SZd/acLSJuk95POUIwUu57e9VmWdMo3YDjIIYlAtE4ZCx1uJjHTKK4synCi
Tgi+GCYd+pvbXppCKiccUOl+sYEGmqNtqo4AYxWZ3gvfGvkDat/Lyaa2pOylgQK6k6+usWR8AkS4
lzdkpI0Xk+buLAIdqUa4VilLanTs0+xKJ+uR8ptsnNsysenVEd/Rj01pTzBGUR9WYQRmRxir2nDN
JtsTukxDKlHc7RJ3M/oBhKegp4lPEozgCwDhM1qdW24EizdhnPFWYXf2Zg1rJOPeZiybdrXgkksN
wkxN9ciAz3nfwxQgwyO0fFTHtuujnhzu/hOwiy9EAE/B90HUuopKTjYY0M8DjgC1Xi3iBpVSMXvP
aTHEf5gddFFH6v4O29v6zoudNs27AjOguTs4C2mtpO8AbSvQFAtRl8WnYfoZhpLR8PC0Huq29zEE
ehislFX90v35/N0Xawao378/NEgso2mJUyCo3OJqzeRX8zig8zAwbLor8Dam8wSow08eSAiBJYaj
QyzkvUUbghu2ilp/oOjb63TnXZRIF9MGcg0BOqTF4low1lCloCbo4ogoAY3i+2DNYAOLpjtzE6F3
2MhmvA7G38c49MkhDIaqGtFYbJ+M5FQINeUgTCJGQL5gMxH1fiOKPdKL2+dRsP6Q94xyA4iEtrED
WBf3NlJd0OgFINczahJTASugpqDSpgpj6IfxD6Pk+N1nQViGzUBUoTgPeh4TFNW5YPAU+YeHFx21
gGCCggQi0guvCA8QnFHtYFRr24TMpSk83cWXj+I2HJc3hetjQDHKOQKyS9ewEtn0k4eGHbmu7JZs
/Ix+6GxtVO7IB7MMYQaF/S9vqorH/kXTQMFr9Ye5hk5GOW+VN5bPAtLzMRyYIT9/emMGK8AT0bCY
kxH6K+cwRPJK39GivcQvx/rFUUX2EEstSXsgpjeUKs3QmYtaJ+MHMTen4QUsibtLbtHNpibz66Ev
v1UBhZsm7+ht6Bi0hMpxkTpXn3G34eaHlSBq7F89SpX5BKstgJk3SZDSkdUViIxEJjBJKnI0ZNX+
h0dB7Y83EjXQ28v9geOf/fnVowRGVLNPmupL5F0QaVOK09Q3P/5FkdTxXcz8+Mi2Lyybdw2NFRBS
XxtBTo25CRfN7Hgokvffq2yh+K8Yo6LayCe+ekfnVdJCuXNUNOu0/ofox4e52k0FLgc++E1j5ng1
CrlBk4VSTYgSSR8tj8uDuN3mGpmSGBPxx7NdDEYRv3trlhK8gHQBW3DERR/aX3GM4A0uuQqzzKm5
jtMO4d6JU7wKqlX/MIZss84krOsfX6nnBVHRwVJDHRz6dWaLnPgliW212Kkc1TWQBHcGfmfLv02p
VfuRMys2uKzO+GNPhGaArQ+HiSPnH0VugzPB7z561Z409+ERPIuD2pInHtnD7pE9j9GgeuEylATR
TjRjfEaPfKfmE1Mvj1p6Ubm2aFfrKSCQqaQlvXvNIUUeNB0iKLkyXWd6d0HGg4gp1sJWJuN7MAQ0
ZrSqW85erLoOu7xArekBOM2UCXlvTd3TN30SOAIg0VavS+8y7c5Kuzmiri8pbGBaUU1t1CcaBKjo
5disnOkGYAxvcKarq5WHsCSSL2M3RPIlY5e8Q4ihvJ5oCm4kj1WZXUfQfwH6+8CG20G+woNn2Inm
m/XhnNhtiEjJGupnPL/J933BRw+ZP1g9gkbyGrsLEWwwETWfb/DEpZXt6Dndh0gYBIAF2R9M4HTk
ESvoTMIVAluGnegC9237bqCGu9Nf2QDQJud+yvgtQGfGt0zzv2G9Xg/hb9PGcxCnbrZUWtCfVXWx
6fZBrRpqDtOzRdl+HjEyQZGIMISHx3OiReURL4FNZSIAmAaYjLEEXMIBK+MrM83kQVinbsHdYFCr
gSyO8jgF1klhgdO0a/Fj/OEiogyaM3TwxdSdW+z5957B8VkyO8wfVkzzsQWFng9+4hW/hAF0bjc5
dqnomcvgiTEV2L2BJk+l8bHIkdSi92JEUTNxVPqk74rcXcdEjRfk2oldwG0og0bU2U1SwpvuIsWg
BdoQJ0/UwQEbEAKaMShlVKScuVymRBnsdvNBwDh8SGkf/bcLggxzwEDM50iwz4uN5tOuln0ZKEqX
IwISyZJBF5eOnPDRT2Sp21pfFlWFQClFrna0Pgsaq82Cuv0fSWe2raayheEncgwFEb2l6BUVsVl6
w7BFsUfB5unzTZOc5GQnLpdA1azZ/I0UglWfOqRH6Qe70Gexx4XbZPH78SVKEvQXoAuTrCQvOVAu
S0nYnrA1cEYKbts615UcXlJ8oRcyB8buGCMmpIrUil41LBfWjjUsiEJOOW/CInkTr0OfWYIfb7jO
w9njKjdTAIwlN/llhYq4ornXgHssIpEP0dCzriBxSVR/cHr5zmjGcd++OwbtJK4ylqMrzUE2OwTc
Cd4IRkAE7YwPAfpSCIwUJRpi9GHYmgmggcH3jANIDmlk9RioswCaexdKC9cQ/9o1ye5Bmiv4Rzt9
WBsZkGLKpYjwLHfolHQ2DLo40bS4KF28FqkzESqyrs5xttkDzKfDwHV2CC5TbWEQq0sWL+vM/Vgb
KlCa7y3nynAeCoxMPsnuiSMyGzcJ9uyOKXXG9LdxLzAxONroLAGRPHk1TgkGlvuQuSUlqUxSGd3y
FEk3w4ncRQJPAk5CDnX+mnQMh4MfnI1/4zku+wyehVMHp0YaDR8uYFqydUv2jlgCbvjBGphGbrQC
MTNwB+i/ciT/dcHk7oAJQHZ2eE0cs6/jDehlOwlDATn/mGhcJ4d0l07Xgkn/lVMKXDQJryJ3ZR7F
dQKgBwhPv4CSkFdGf3+8DGsthF3l20T81yLq2gD/QRPsuA8GjaIYBzV7w6eTG7HZ8UEmWLyBX5uk
dLehccA8sATiJCSF0UhaKzM4rUs1mbBaQOFNmYDI8lMxrQ2aA1yOb+9Is7lZYFZAJ+wA4Icnf0Jq
AH5LzNf42e9PWPuSy8nLmNBM+iz4pVSsDMe4l7RKKHkEQciHmiSUDJMlRTbBnY/Q8+gK0/0lC2XO
yCx97XlEfR4H1dWGOzHl9GHgRbjmrNxsrnB1ie4xpcBux1LzbRInr0f/kG3HeIp9w+ibGSbqxUfw
Qc2nvR1CP0O+O2JaS0Jus5g3G1YBv0hQNsJT2uSEZzYcAZclwLIGlU1Yfvj0QXC84pV8DryuuCmS
izRc2sz04jbycKkzYppAIDYi/vHjdKxWKFkHQ6P+Rx2WF/rT0taU9pbMkDbTE6FZCC88KdrT1nQn
YZQD8UJRm3Gj/rM5r7DcCj5bYT+lW+cKiEXehZW30fooILLrdgfatBKXuaTp5ktbCDaqI6thY+/i
kHflsfHhN10WrIG+QOUirR6XjkDnhUfCM5a1mbCNWe+gT7gKknhBwbOM9x7NZjqwXFfHQjTaFp4M
i1bcB7vs0C6nZrRwXVHRh2oL0Y0nJkvnBX4TUpFskv9Pj4WmKIrjpMvdJ/SxUmTNCC6BJO9XPUBA
4+8TamBFOJVYwOPmrhJJogWmB5HNNcFXBguzFHiNvCMvEzASO8LFo3gxWEQRjDa/P1nKlZMwRvKZ
5Vc0MC2bH2xv0gc6tr5sQHmMf3WP3/hD948PawSpevh7D1SQTUee/RRzJtpd9rq7wp7szo2TuyG3
j7sAi6wkPOy9u28EbWhZ/bbT5kvli2Xzyt6XE02WG3xr2dHcUv5IOiQB5RFyiLEMJFnlUg0YXQDh
Gd188FstQHEz4uFB0LVhfU6nBi1nWZrseWIYt4sXXNgN06ksTSF9EGqAKX3plMlBz3IiJLI65Ke8
qZy50p6momBkx34RnDhQEZCjS4nmpEQCtUo4nlhS8lUgFfBmZ9oijSYKUjnMliF/putIrH6xYWi4
s4YAJkN02tRY1Xw4LiFhEXH7NjBMgLwk8hIQC0QaRslhIpcVx0iCspy5YmKM3CcQUJIogu1iUgOw
E/ARQH+Hxjq7/d7NvQ2fC6ibA+dDYrPcMSItHANut3y7C/eMby13Rj4e5wafRO7DSQkLXg4YvrHc
+nu3ra4zwJf2w+d9yQ34vOQRv7+gS28bwT56dNv91OmwoQDVcz9/9uwma+R3W1l+fHMd2Tungcr7
3msMW86ZQ6sZXZ07GqVC2fuoh3MKSqexfrsQt9gYxx3t/19EkMggp1mK4aYJDf3FxkypyMSIU0NC
7Rbsh0UvH1e2/GvDZfeJ1Kg4tvy2Yp1NVh79S1Cg6X7sX8YfR4LPy7kEx77+1yokXn1UHrSjO9o0
D0cSXZNfT/vS2wd0e9miyNOrjRBbZT8mO66InI0xh6YwapU1Pv3jR2GXTuk8bS2sDbRQlr8c5+xP
+SmfWNu1PfmczN7KsO7dHeRZuAH1sOnVw+6bwNOMIXNxdNUV052FtJ7lqi4av0G09zAyY6sO0BDH
kJ0hBxfrruDvw3DjPblQB3nWcs/tZK0v3KZyCUVyB+Sf5L4+ia8FpFXGCM6Ug5J//iK/ygX//5Ry
p7X491wSyR9bRFSJqftA4uzTLZVkquxdw85Wht3p7VlW+0huiMxdnuQqGxlYsAQ3bHz8fn6Pk2SE
WCwmkw+SGBahlzomsVBj1O0Yw9LSSE66KRhNAxBq0AlOkWzLzL2wijKyFbSDbTnOujCsQ5YuKAx7
IwcBT4cJDPGKnc5mZfHyi2/CiM4IZIHqw2Z/7/FdbAnVWl9yYh0hdZZgwW2gDOQSH47E/btz6n3C
B0+wHkKkBrw2rX5HQRpr4SXQEJK8BBW6sChfr1Fzm34cHpGOvaKmVguUXldkHTy+acv7uu1YAMJv
3W7TuGeaDcarxiy94xw9wWkDumLUDRZ3NeD2i+qtGCohdLtacVL8mhwZ/RDp5vCaBWvadm3CAWGA
I4uhBhwH1HL444SQIQEHCRc6WBwXPvuNO4+w+ULzInR2F5HeVK/v5HPvfjCIo3/17rj44+UJXpCi
tAj+dfDtypz57dcEEiua423G3t42dYfbJ3gLmdiDP6NlxqgDd0gZjh/woRbndAHQZqG4oGVOzu86
zpFHx/C17c1F8Xa4VzdQwr7JAfRCYn9Vemj7Mc/n5i0G3BkwzAsEJbQza7zoce9V2+MQQf3SRlPW
3LOrG6JbVpTsnuOzdwo4PpFCsgoeETX8X7PuIHX8qsM+R9ohs6sqevgdWGZgSMgO1jxotF/4UmJa
J3cIhKTPLGSiOtV34lMgH+yTBFcwIExzGqp9cFlkcTqTDFmoV7etLK0EnYc6i49Xgz2z4puU5Cy8
04RECW4cofNC3euS8eccKTtjOP3qIpgN5cRtYowDe4jmEWu33d+0SEE2iPTCkZ9OUSoxbTBau5uX
hGJzIeGZia1pPxvu5g2XBXsc+8sdtNKRfIAzRa7moOMv0u+3Xt1nNncc5Ei/wDakrEY/RJJ8AnMe
pU4bqyjnQmwQBYz64umeCwlPDcxrWZ7uVeZo0WdXV0+ANQTO89davLAeyLyolnCjbVlLCLVK8y+d
fAeokTFFp7m0uTaDxyovbSSxKJviNOWz6VXEiNBO/k+Wdrnm8uni6wk8k960tVTtJ22nQHPZqiEV
PPQTas7v8OpX4Lb7ubozvEwvNggsPiyGUjLyKwh+3vfomjhwW7XkFFQnqo69ZmVscqw8gmz65nj7
q+Z772Vab86xlAyCLoQZp6V7UsUrNrEKhUnSfeF+7iHUOyLo4GXGLDn6pEOOFWRhe53Sa4W/0RtL
TnK0FgUSC/MPC29h6hPljKSJZNRvanqRllra4jcgUUPYXL9GDNHtOmjNsrd7xDIbIiVIVTBkKsfB
4uUKbxylpAYsQP7xpipuXmvAGYxkE2OSA1hSp2aoqnI4x6985Pzzl+LgYNUec2PfnZpP9Gf/zlN8
rxvWXz7+Q9q5Ui9ahrikPP1iTCKKYnA/H4tj6oMERJ33fMmVn3kNZDx4WbYCT2Gbql/DxbRf0C9L
Nz8MN82OLYYc9Mf+NJmzN5n80ZLHSQaEoTxhfcjOanFXL37cbLCyXg0IkUjtMQ6n01C6v7cURF2b
2Ozuqoh2lCeT9YfGkd5FqY++It01K38M0vTPaDmtCGvWW1wrnByBx3SpFWqTAfr6oJLbLd4hZ8Br
us9o7pG1kUs8mJqzC0VZCadY/Tkg+8jmHdORZtfRkcXGsBIbud3uXIMP5TKJ4l/YsowSK4bBPi0m
Xk4yJlJjd96LJBJsB1uWdSzpU71k8wIrpPa45HYd/Xt7g34vr/raJH2XBhC7C1Z5HmhakUZkLgmJ
ESkLIRm8ZPOTPtFL5GUGjg04oaH36+TqM4J93MXrZjF9SY32nJCd/j+xDleUnZkdA7tZtZ4EAJB1
zE9DEAfSEmYz1WwNBUXnsL7E7PGqpd4ENVfIrnfg/GaIQjR/L4FqJ0L9dJ45G5PXyk/8znynAzlw
E76qZtOqushKy9xf3OKCagFpMSJFXWN+aNDE+ezdq89z0OhGWK8TiA6Va70mhDTV9D65T7phdKzv
+kES14reDUq96wy6uMEwW734lG+BQcRM0CZ1me5VMZRGJtUHdR1D4oA0qTCm1kyfwcueyccrY+TR
0tRTDKAAbiKwOvsxoOZvw3XmGAu8BowpBwCpXbphFMv0VpIDBDTmd12qsvISokDtb4gaL5JLHYvf
KWuurR6rM9ZcDOtN57GCJ/vB+Jtb02l0GUryYTvDHUIdU7YTOqqcgHb1nWEeU3DqIIF+hjmwRCjy
rhrPwOiV8V59JiUi8z1OtuDetiMOdwT9gIyCVsK4y7KfPGAMiz/0a0KpnJsj2mgZ60EDYLLP7Rz6
WK+jE4sr2Y1IwkkPknhKygKEIicv+uRqh2AlLSUUAwlitR6qdwXQg6iEgDx2F6sLUFl9Nl4hYXwZ
1xBEddrT1esb7v/wlQpwC7qDmUgxUpdOSD3EDFlTkUj5r64/68YSbKzVjslZJcGTkQcuaKTVGFFf
l5JonkV5/x007EWUjTpWpINJWKS4HX4FdXSFS0WKYW2e87N12IGIOFLSEFLeYS41lQtKeUJVqG/o
+cXoHXTsozhHfLOw9I0nR1mLLUEFUbxk39G7u2QInxEEc2ENsYI5yGFkI93Hz2pCHGWJcuLedfas
2olCwatrBvkWDYstfUJCAYINtgnRWukb+uVvwl5+tVifouWPtXT5sYx10TuN70tNIaa8KvvH7h4D
Ou4V+psMlQ42nmYX+77oyExvcMTXIF7pFWektQCc0V193mr1hEimQ0WFYkUWIiq/NH5JgA4O8rBJ
nYlxbGA6XzxVkfCifMCI7gPSILhH40E5YrawXLweuPk0UPbGd48jpdN0mmen5ZWGC9gNemn0cigt
FsVwEdXWAC4+pKqN1kS6E2g+yKHEXct9RDBQXOU0RHA1qO8wrNLUQO+xQqEnIDkcnqDbvbkKcs97
pHHMWEGt3xbzS1K1OHcbfgOTRxYS9Is9+QS8PgY1GAu9u3AYMgyryEBjMtCjiTHSeYGcMD5EVsMK
9N4BVgIDI8GfTWnatykhouoPT8Wil/VrLA/3yTLE5LsrC5enQlJKIfv8o7BzORyY9pepteGgjg2u
hybAB79cMi3iASAwvxMQ6J506dBjI2B35nsYFjevvWquiknOyUf0QjqdSaxV7ANDtK0AMQCzChvT
wspF8OMUfwHB+LzmpjSfMPSehE9wCAIpmRR1tOvcG2ODV3djyDwEagDJV+4YGW7S6G9LWVEDYNCs
hbCaX/YDLMnyEICp60EPoTVX2gZKibqHjMBT0MsQOjMbRKZGOs9XKPMYCKm64eDpofUz4pGh7rrD
hGcJQGAq/KCbdRgLMgtG9Q7xr0dwqg90LFlAK7xoF4dP3bu/PPNtoWhJb+46Xi5fmwnohCVU3T5/
bml0GTUMJbhkGoqF2W1cHKA+h2es2ahmtGB/pSKsV9cUZ4OglIacMjew460VieayX57V/IYGcidA
9/kPwu0cTeRrr/wO3+AXZbhwsUpY6eh73OCH4Iowm9zilNH75Lr5MsFjLNaijLyrR6/ZBiOOEN7L
LmtMlGCtDtFWse8ugg1Hu4jovQjegjMODYxdVlOJDB3Qg2o3B1jqfgj9EMuJe0zsptms+6RMRUeO
ZlI7HJwLlflUxR9nP6xs8h606BCeO1nTDmyGq2NQfaO77hl63+RtVGlEGpnOd9Sm7uMg9ptI1Tug
GWt+GnT6WGo03Nsq276qyrod47ZdPAE0nDGzjDMoh/kUBAQTbkGEFXUndLjIHPRmvqxF33gNy1Vs
1+rzeg5GHAqMbKozTbGbzQGJlxzlMn27wcMi4lMwMeW2j+CTofCi1chPqDncXa2LBMcxwZ2A+TcT
cAqrr3+f1LfHt3/MCENXj7+HN5VSR9jj9PbzUmRfPgg9xaBhvZNX/9XG+cLmCBph+/W2m2FHV9mI
1gYiEZduy9PCDhu1g4y+k4YEO7JC65no9uJ8UG61wbfcXAVyBeMCuJb1+74SFnofFR2X0gxJvxF2
HKZ/MX3T2ms2wvVvG2uUZxnKO1bDlUS7xmxca2NNpq8GxKGahTEu3YovUuT957Cpan+4lnB21VLx
Fcg4w8VZho82b6pj9y52ewsT67dRllmtXQEt/W0X32Tx6mtinHJCA2Gjn1XDcLiUqZa5g8znoHrb
H2eQz/c5dUtr17EaZ8WZ96a2LxDP11T7zlvmQ21XVYqK3MCHWhlH9VDVpt7uNhVOEfMa8c87DZtt
1TYp719E4lqC4UQ9Kh0d10znfFen+lBjOkYz08389pQaNiYghl8o43TRjx5MLWOF6QvkVqrXhnpt
A4jlN/ukKe3YLW8uJldjbBhWOYAlwGW4vLUQv0BewgjwfWLtg5FIyonGy3JbGN5QDn5uYLCOi8rV
dT+3Rafusb1HvPzk3r3j4nLjOVjf1XlLWCfY8/w6yChgsiBelOUNK0eQMniREWTQ6Xjyy6gHesja
W6YHqxrlXZF2PVARUl8xD3yCQohARCUZ+eA9H1DJkZ/o/k6EGexEpwGT37xMYbGcXokHzHDHDH0F
0YGBMr7p1JJ7RUHi1jvWnSrNbbGJ28H8UVn92sPFrhyG7jVJmjewItoMSau3f67/KJkfNmXuGm+m
4EQ0hAnQMD/+ca8455Bm6MBv67/7/v4+enpfgwvy0i5wc4B+zFzAmzDIEjVVhrt9kHSj/gwFYIqK
E+NJ9cCnezevdgwqxeASmfOLPWvE/NsTYtbTH3Hk6TO5f+jzrdo2/829pm/DBuYM32qbLWZntMkg
YtPm4KZnTs1hkXIWf/8YowwhbYKHKrrsxrO1rZUwONJgBOWxnXs1vgd2Ni4q19YZU71MOPDHqKY6
tN7UjfM7x4nd3jY69vqz4YgBFoY8hQ4Koo0V1Xs5aYFx7E5qHlh7CwVEIcsByQYPMNEZqYKCg4O2
bv3NmaI1mfsDJpw7W+Q9a2x2N7ACrtjjdYQAq1riCKbeC0BCHAykTsArQa9Mvjou7Hxlbcfsqe4W
d94YJXR+L4WxJmLVXA6wpTNvh6K20m5AmKhhhb2xLoA7OVu42IB5/BOwM6thWlvvhFcdXrqCNKre
vfRFDCxAgwCRXMN3WzuZMuDZArY7egha8r0QmOjf4MtheuI3i+hQKQ65DEVDhYIEOj9UXdDHZu27
nU+NlGPxMnUEdgG46BWAX0C6rCbUhVosh7CE73bFUZ6ZXliNTjzSExPP0Dw6MnkAr0ufX7rqKVmU
umVq9zi4yFNLB72iovxeqZFITqVtaZCjisA8pd09ueMv59GK1y4+FR7kxmZESUejoEPyg8WSZewd
Ym0Wo82BXEpFJ/fhpBGIRHYKhXWHw4qiIRp0uoOiB7KY6qHWsK4vpLWYPasPDm393yyovkLZnRzT
+i4+AuigW5+UMypWQFZkPwwa7oNP8u4fMBkUXOFj/LGBkfJs4rTpzBohYhePHs4WmNCDwYICfXrb
ew1vXzuv+5jCzmqRkYPJwQujaWGgcAjqJjC/066erG91EJDM2PckNa6RcbgZl/nl5BoCiyodzgJa
d5+ThfdBqtN6KAmUuIRVFIgij2K91x+a5IWGY2AoyWz2JOulHwhtEtianI1BJuoutB1pLcp5l1mX
hHEX4X41uCVjcdvdtjft0kfNAvGWlzsDxQeC8j5+kTd1zs6sz/bOzrLDUyt9dyVVIX+CJg8EKx3M
rCo0naEHIPC++KLxPdRoN9Dj1K92auN3WHNw//WOEwLsqYJww+dhq4M7rJz3KrN0/0HXHXyqIq5n
EHsRejjSycaOxa1KZ3VzLzmlEc2z9DhruI/labNqTwe3AefOlkDRUqNmtjl7N7m84T4ZHaNtk4RT
PK+BNYIVLMWXEHBDs8Eew7fyLbzdcr5ufNhjummBB2UrjYQnPR6/omqz59lab8zH9e7KpMcqebiO
xDZ/IHs6UDqwoBgYNBkpaJeh5t13zEU5yU+YtyOcKF1AmTyYbAW0lbyXAxJBvvayWXTWePUp0610
56HuC27HYoRv9xa/gaFWWsT55j16mvbsXorN5gPpexGXxh56+CUJ04KW/e3YBwiOraBJ6IY/JWfZ
aZAOR2379eSeP31CJLxiWHUU0mQadx46Po+am9qtyg/+p1P0vrObmyfVwR3nnHUN61mzTyKxNx61
a8Ra84EHG8mmKP5T5NwnYsVyjb+cZhaKL+z0BUczoFSe4SlqB9vbDCIgZASybtW7Q3l8DT08x0dN
kzhe0ro+DLPKNzhH224LHGIZdbA2gM5oG2eogM15+6JGMFb3OIOL5MX12jtO6OYT1T/ZFovK/ycw
/HbYudF9i0MlhRbZI+dA7j7pQ6GsglxIFl8641vlbvWPLaS/PaUGVzb+ik0sC681PzT7PKncu55W
W5RdKr+VOwLljLCSWZ/M36G+7hSmpQ2GN5SZGauOq3L6voReC+k9t6ETYECBQlxDKcS06sPR8H51
+dv2EHvQD5hD2GR0+js4B6jr96+h+4e7dXzF57zPDRAZE7MOXzBX2D3pruG07DJ3vBxdLqwKBFYj
KvHXANrweYx07816NQmr/AT+4XME38FKvEkDjPr4/QQxS3aqGlcOhXyWikF2Rg4FnouLdEbQ0N/+
8+qn82o1ejfUNaIazUllKUm/N5vU6dZBoqOT2gBu2YxAWxsU6o2H96KMRFH6BVFJBhr2mOvZ2/Ur
T+QkCFeM+jZIYiac+CTImIypzl4ZYevdfZB39GsF6UmJ3whIerZeQZ/5OgOMynIva/6JhmCT2/O5
9kZbkvDxdnydEBwqvzjGT78zQmHGZic3EULCpJ2Uk+ttIlCMKUMhOvfHZ4j6QTNzWjWMhcyot4ZJ
qWU2MjNU/wBwWI8dnpF9OeASaAUtEVN5HgaHyQvb0cqvV/7Zq91ntT7Fto/7xSHEY40dGeqzvY2F
6nFbHNw0KFZkJsoYDXHkQSphx30Xy5j58ZO8bAJkOkgPk7cyYuMGCfm0e9AsRGGJ7+tfOvbN/8xB
aV9N5zbTLmqb8ivjGjiNnHN0zWD93xmD2MgXG5V7gqjNev1aOGmhcqN0cTqqtYgTrPDUPlVEKd1/
4twCTZdAM9Mp6PJmkOY8I77iTTfC4p1xid7jP8u7XL3x8ejpswvKR+KsvG8xECojcactRfyGDEmE
bGpGSFl8oETL2277MmkbvdrSqFAEqj7qtpsVJqD6XM4/YKO0OGWUaMyZTQPKldwF9wiQqO3cOkZP
3yMZInOYi2LFHn5r3HAazlsKaDLaHNFF3bkP6+i4yZIWgFfTrzMtx87YrXePoLKImf6nCxwFoC7j
Sq+cnTy60I4RYNvj863fzb52CTIX9JwAzg72VWY6ZM+FupjqePBCdJAPIExzGH5Fv97DCsdqz9Ka
2j+kzDaZVut2y8Vwa958+A8NyaWvcrQ1iaHsrLdaM9YAJP3/J/vPFs4nZYc9n8+GawDeQ+i+uBAL
KnO/FD0Onj1U46cFxbVFOkYwpDKgvH9KEmWRqPO7fAn9UkmQS9dcvMND8MCsinfja2rA2QXSjgID
gDzExoJG/HvxVs6xNgUujGVi6eVpbWll23tcPaVDRkTkp/z/lXjMQm6scnfcoJ6RmSGv4nVv3gE2
c8v+/15DSSz3vNthIupRzy6psuSzwQClo2DMQiKCPf1n99ltzoUpq82zyGBOyaSy1+rtZ+1K1YOU
3BPO7RevCOyhoyq88anB7lmzeQ8+K3BtelIxegs9VgQXPQdC2QfNBXcfaj8ydUgSven1CHmixa1E
nqMRosjsodbEPuTnyBOV0jnmLlBK5QnITeQV/x8LXOH/XyqP7APX8jAmIRHia1u8nCsxAaNZQh5T
IplneJz8IBEhYcpXSQpOpoua5MtmO3/5HDN59z5yOXOUkuSzCh5tDk6MC5ithw2vAdgMbA+MUloY
1Db8j2UOSh4KKfA2FoY84P8fT76tLCT5m9LlEz94Y8GTymXI5/8qhEZodPFucK34Lsja/Nxq5fc3
JQiCkiEqoAriwjMcQhPgB68XKBnQ7CdyH6I7aXHBgM9g+u2sIYurx20WoQFeDBVQwCsUoIxBaAQx
0Gak/QbrynAbjOcR5urV1p03QHvcfftQrYRGPew7FHgA7K4WqgnsloYDynTe7/HdJY/l/s5mD7vC
5rfJeSncf1JEvhWoOcHJwWxAp5oKmOIAKQB+/FjIfXB9Ih3RF1twrkKesYXeCT2+TgRAjlDDFcEv
ZxnMILF3HG8tquZg6ZAfU6P1GiqJcCUAdIMWYVWhhIZ8YQCkcLQdgh2f9SzPClzwYIR7MgmknFHn
QEyWdQSI12GqD6jLB6jn79DCjAEXyRwXzFE83QBrNMnS/sA/hYj5pIC0mCHSJuyjh4fXElULnB+6
p5OvKM4YRAy6osfB96oAFtHKQnT+ZLHPpXKcc8+fglHKAJPFAJJESZhpFXhBnkPVpFWIL4KfTwCx
JjGzP8eZwV+nKQZUUoQkeDxYGM1N+5aD5YiZpCF+ib/AJJzfgzkkailPYfAlE3pcinlcwkNFXGrP
LoHEQxUDRqRuWtmXsImge9PexI0BuWkLaCeDex4EJMX0bwnTQmZZeXjEQhRstwF/WKbjJR2TKKGt
S1tzkfgaDWBmq3R3M3Iz+X+0Gzdw7EFWxsxcGD7HyaTpfwLzrQp+JkwJbTBNzMTxYWBkpY4ykWf+
70+uQx18OoZMgAD41m91g08GMnDv382wONKRHfMBwLORrFxYstXRaQnpDU0OUFXE0u6OW0gz+aYY
CnPhZmt4pt+MAK6s8Orm6jc+7FuquuPfY4gMQ7KnP1vOkPvKfDovoLu7Gg+wA69A2Ig4ZTHqdz94
ubJJxFmiccSIGMO+vdNAxZe0zKVDc8HeBWDBD4T1bHIKpn3g5zXWUZOChb1OT5H58eDB3bmBOfuN
mAQsKSizBpifdJHS6gMY5d2Cmk6vizK2Qz0LNIB24N9xOk2BvqjCBVFW5dw8hvZwb2m+OTWYVpyX
u5PVervris1Szketx2A4Kih8KrRwaT7VYnr/TYUr91uCn/MtrNm36ZrRgXBNI3bWnHN0oBPJPJVW
YovUnsxiVPgiBo4ePNX3GKjd8a/l5zycVtWfHP949pgGNqy97tJCqn97Tb9NK1eq5qdXwN5AnmbL
jKBQj9R9erV9eNoHB2AvzuflmjewHjkduG395hdvkjtmrNAUd98tQmGdbgitf1efMTQIGw8LU0m/
VqIyCnUA40vcuTFWodMZ3LkVXv0S7YEOMQl4udn68OAxIV1bHO1m93u3eDrJhkkxaEZMpgErxjzK
EjXlqOQoQJxknv4hi3nGENf7mv16g/BE+79lgLnnA2clThxESlkkPlP29iizfUhDO/rlQBkAR4LH
5ZZy2Jkc0UjLUobVaxKaOgR5OTraVtn7PHlSHtUxfpyT1Fx/p09aMlaJMJCQib/OMicPDvuPyqPx
Qhl9nmfqk4jmL0yBPexYwQ9KoGmvQAbA/61X6rPvtpEKfbB63afqNIJvIyhQTxyj93nr03gxvzTn
9IMqAcBsP+Ufmp+GwyqQDhexnX3ALvn1okDdyygRLMiIzRDoAe+EzpE+wP4RUC4dVksQQNpNdYmH
9+ViUA1pQTNtknayXoEdAhoncKruHwx3wXqnIwa+c5RXII2iH4x0w0Yk41AWm38h/u1HmotyKAtz
TjjcYyxOs3a6VwNNuQyANXXw38HqFZHtzkheyHdHI89U6xlHuKPEVMpQnR1Da4gMfQTIaHj2ep26
JwZAMCfZwUss3486lZOpRkdvlAr5z3uxc9S2hYTneYJ4JTXyXlprpKiW0Ud8BkWWo8ZDq8Lh6dW7
y6nzI2X2ZrQzaIo8/TcYLt6I3oG4ZRAviar1FTqz7f4d/wVuJM+KfQIhApZ0eUIRy6neQtPKNl+0
ByCPwpFA9USPUCylA3FoOlhnJmQfDPeVwawcOYjyiyLENcj7+XJ2QSsCOSF296XrsdXmo7OqVoDD
TA5BUGiIVDCe7cA35QGyYADtY6YgpCAhXnvfkRdIZkjBi506qi4ic+ON1j3YOO8+xhHAK2M6bbUx
5+CBR8QXH4dQ8mO8b+jyrb0RoxR038VZPcAy/aqOhArpu1ozOZjo7LHRpGVdE2+gHTsfNIiIlZdW
q1AABcBF0k4YBBGtfRsGUbeqBYY9BUh4EKhnbSwo1WzV5VYmT8VHEjIWFUWAYgxiRJcJ2H+BpuJ9
xI5j7A06HD85DiF4LeQVBLW5yMmSgxx7M/SfepRlM0l4UJKSM1OgIRhkcs4z/uZzupCbscIDkpJQ
dvSVI44NevzlRlOwjKiQtlva0Y9XuMYgxpKrYf+zDKHXcNQoWBp9pLiiHphAIM+iGEEuBSNk6TjD
Onk8nTzyRaFsJD4eACRUEAVATOPAQqHE3cZKAaDP4j2s19FdSGGLcW4xl4u1zOLYTIgODmsMHEfd
2vIhRB2fubsHFjoDtIZS50OOnA4DetliGkBZLgS7mnzJI/kETv80nZMpQv1ARQMo7YvsKO1KRoi2
5dX50F+ktSjUF+pQoAT1TAS9C27IJgWPNNvtX76gSpgB7/AILXA1e+HQ1A4fgxLD2iWb70J/uCAv
uVLTgbBawDzF0g4tit7sQadHxNDDyWVBcrBBqWQjdBKea/897cNO4mTmHySdgS9ATL6EryTEB+RT
Wa/ek6aB90Bjfo4HMKq/5AvOZYerT9NiEgUi8raqqCa9F0o43BYB8+BLMXFmD9cjnobJwe7Ms4T7
s9ncuziGT5sjsgxf3MNMiNPmqE7HwXp1vBTJJHpPdv+7ALgPWJCtlLmfFU+5WQ1vOKdyutOr5u0Q
Zc+9Vh6X1dRgighSCpRJF6qLnzSgwyL/uREYxFkYBoW9L8EJaDgEE3NsrRF3GhZzU5Hz5+DWwMea
tm4I6iezmq1xfWHYf4Lzef7AHi/Of/NA4tnhgBEhnhhOCOdcnJAa8m2szV8Ov0gQmpFgXsv+nsMR
IM2p7TPU8++jjnXuR5ExAIquk2aB9LQ28rABy9QGiwVQEw1qJQhfy2C8Z18zy6z3zhTbXBbNh7q6
3IFz70sHRWVyUMsAjHxQlNLjlko5kmUK3ccgXhlAFqkFDLCio/O+e8Gg9uQ07l1mJx+Ner6NXVX/
GkjFJeJM63fM0ehsL/4aSQGqIb2Nex/uACJ//uG/KymwKXQeUMju9reyEes5fmjjOYDukW4CeNvO
urpDXnBmVOmdYXox3W7hVw3m4E2gcxLcyo4sqaNNpnpTRZR25LkjeUFXnAkjaJdKmZRgKHDRzYaB
gwHYVwkmipXWFHUSSaQ1iLI9PcY1gkXGqcvMRpUCWEuSjNQc4UQ4Rv8RXb6BGGyYoEDPWsknP0E1
GMB/QvNt9DpWNlpEmrMa12n32nu1AM/TDGUiIah0VgtsiVzB9JkysGAYirKD6kpxMAX5fL8rBqzr
0okiHjS3fhgt6ibqw/cFPaIyMujpm762ZMz7YckBnBSTtT6MfSjT1STnODJooHlQ/KeocLfRZNtn
lJVvxwBk0fn6vSPxEgHLGZp4rzW3vhP3ZtRV9Nq8Uau3RiSHWtsBt+uTCiVobi7DOWqsbWSCwuOD
dlUXP+PHmKzkZCoER3JIDAwjvoy9NCaA6twYNt39ISIfWYbfxQQuDaBZAoukkOg8zUhuVjtCnuJz
S1V4oUnPsW06GZP44D4Ri5LRAQqW74EAkWXkQMtCxZhIi2rAsjeD58yjpEQV5KR4GHkta037/Btn
VM0yq6vbnwS9x4C/F4XLNn8VNiYwOAAZ0pY3EhhaHCtwT6Fzg9U83hzhlXGWYHgM7wOe5R0KCDM+
H0Q96QzZvIKxaBMhKI0YCLmcpg2IKOdKJLlgnXLYv8PC+TB1UmhnIgPeqw/TMckIamtXTwTGpO3b
IXF8WrNrb9a0fvrIAapzvR6sMNpdv9oFGsydw3z+WvOefXWBoWk5W6hp9Gmagcd8xvB+MrIJyUdm
cYYnHIt8+6HxJd/hJOFTw4EkCQbOfob65j/8TXwYXDhCiCyCPI10OwJkL8EDlFEXNF9XgWGZLN9L
lrmkNE1rxynFG6MhIJrnotDAEyHTAFt44NDWyCipwwsbSN2aY7prk2Qqp1eQ7+khfYBQ1WzmzJyJ
ocKlZ2/9MJecH7KN8DtBPWjviOfZfI5BTJdmh5A3/c1nNJVSEtCQVSeXj/MoboOPQOCYTogzd2br
NnqiB6+B0aej5NPu2MeZtVE2IoqV+ll44fUCpikATjvNduQgOdXo77MhDIe/GFZVcJTekghbFHXA
NYHQCbUGKw6VIM4pfRr6hdBOEfac2tC76k4EmK87RXoyQwm3znpmMs4KXkqpzY727YkSKBIXLFzo
DR4fGLbthDYiNBUg6oglcPQ592SyOwCYlUL1sKbeeP1j6cyWVNWyNfxERCiiwC3NBAEbRFDzxnCl
KYq9iN3T1zfcderEqoq9c6UCkznH+Mff1G7Gh1JmQIEhLkJOoS0X/rfurt8nCjUYeWW2OWe734qO
WZ/RiY4qQB3mm3SpnntcUA+1lB8k1QbwrevwQphM3pkcLTCQ4UDHTXr1q4/JMG7Ur4kHBrsXEmUL
zJX+GggEKCJfLcoxdv/BBz418uBvr08VxYHalIAmekylZwPpLVe8zSh3Yklogwv7nvF1O1hV8pDp
oHEiEyEhTHUpCll7cWd6dNpscFJ+bNE5kT272WcXtqxS/kapTKnaeGSszSd6vuaAqIbiDyGNR3AW
4DC7MOXD8g2U0daQccLbRCLOrFbHhQ8FOvtVlqVgwVQHYVXi0XUKLsy7+UY09+TacK+f9JTdYlfD
4Z3Sjhkupk6ZnBjyAUaIBggA1T/CuaK6hur93UfOa9HoLr7j3m14RlTg5H6te/5xTNZs13Lx35Aj
UQAGDlQvpxl4yz7IJ3Q8RsxfKjXbxtcEk5VxcCGfhoyXWXcGGEEg5tgEz3CLoXtuKT1jmTrrcAd6
wTMTYSxCaovHgsvrCg4GMMwCbJttNOZ6OUzYv5CNLYfrTp9zpZBUuPmdZAZkyuiU3v5dnUnSHBCR
fIQjLeRpnUGlC/sbFfTnNIFaHmZdje9267ngHEdJOuc5OsRxy0Ls/WPKKA1k2yIWBRUeqMtAVOsU
ucy5kN5tnjNB2u0na5w1kWpQzn32Ji5n+7eVLNwUj+sUzQZQPRfHG0D/yyYSURpiepKZwsXvnVH+
0cFX8CakS2kcQos/WfE0FMO2xExnZ4Y9gIRPbLkchkKTSRlNzxFUxUjyDmzOjT8HHpgB6g0rBMtk
Br4zCnd26FWnaHO2tkIOzJrH33vAw6jlWPjDkojJnKqizjvqMBCB4Vg79RpfpPV9525Duvd3n+t/
+Tkm0EuMjEicme6YlSgCpIDGLWmuSSX/pnY812fvEIFEKTJSQuwurjOUWC23s0NFbL7E14PCX8iT
0XHxSHMK2pqjhS6quv9s0+c/XgQeDv95p7FR4QipKapykneUj7wdkTROPDdnG3Pe5c+nqB5+eFSw
tVsO0nmdwQbH3zaEL7ganlr+p42TF1kHQspZgHkDyqL7EEDAl+NZFIoAUDQW7CX0Y/kLYyWgMJzI
YCPh1sMzFQc+I7ysKMr0X1xeDhnrETLAoT1oErsLbfF329zcRVKtIJp7vYMCTecsFdT0UNCiw5/0
e/Pr1I5WBrG9QixFlnFmh7l0qAkghdQXT/8k0Fzm7QHclOFnQMNX/QCB6H4FaYoNcEQmJts1FuOn
9Arldd6VN/NFs8RTWn2RI+AmJ7IbSCdkizE4t7mmWooEIE2aEUgR0A78WzN57iQ6zSL0I9DQ3DhM
cJhOHv3fF5JS93ZTiCmUttJsUHYqiJdLtpN4ydJkrmC4rMDFhxZHG8GOYH2yEa9u1KoLm7kSHxNd
mC7yKLYhbpVD/Kvkm7JpgAldpLhsUVI8Z6JRElD3PsQACn6R+J1h3Yxutps8p6jYszMEzkNO4F89
K0ea15pR8/65BMvh1G7AF5FhHGlCKy6U06TWffwcwudoRbx9WXtiC71a3HCEWPUUyaIWWBJRdfkS
9tIWaNYel57OXgR+4fqXFSiKK3nOVKgKlBiFJAa42mz0LV/PBT44FE3sl3j38Wi+rDVi9mq0z/qA
n4dTPfgRrmI5EUKjRtKxcy6gcLvCyekNln8imVvTecKrqehbzhxsz1kpwkOyRs8ZjFcO0tKDyp9m
7DucdLxcAM39qMY0YimYD7SNUzyu/hkI66XGkiMOf1aocL+JD5lL/GPfa9zLEhty0nPO5qskMZIW
FuyAsZNg7znO22rP7xpfungvAdyNZh2D4RxQ5Q0XJaZSjZCPb131IlBp9vsZkqCAWQCzImwYE4zC
OSiD5LLl3yaLFa4cMH43HDY+c+Ek0XLO1yOmxMGfBJXc+I3wxI/5ZLxMHMftseLldRd8PsysWPxG
OJxwJrWGcnISv0VXi0kVRx4amTVHJcxe9OjYzeFH7bG8eIw6vQd3KeMXcMQBnmTLf2yu3gnVjrDB
nxiS8UePB3kKzf6a12fDJJTaBVXAV0nnaQto/sD9WFFxkpLuHBkzBDab1BiiP52C1bN18/bgdBQd
fyGLDU3e9dXDF6xJZpbXX2xW3B1yYC942g5OwXj2ELvFLKQiDzFiOVF38T21PkbfXAaoRU/l4ear
4Cs9EZGuWVHRDqCOU7kPTjCSqpyNbo4R2ZF8Zmyjgg0/RuON5bhsYn4iiH32PeuRDWaCPyKjPlOU
0bHwabg/rmVpiZZ6De7D+bKJAGV8En9ZBYT5bSyTvySGEIDrG7Ht4VwWezy5OxSTXH/9pkbdYuXj
VW67j7+tojxhirP8E3HA/On/bNcdpY0IiSzadzfW06Ydidb6Rrgb0xpkQO+QocadEPjdaK8MmpE2
nRCvzkWRhGH800k39cVHx3a5yTyC70dQSV8vbiGHuigzlqszFhjswbJm5NDPdmpDnVrUpVNQSnXH
AlXPMqHeyxgcM8XNxpMTQwOS539gURh1oenpagFxHbREHH2/jlwyMAzRwYjXRGjigkdDRo2ctAPm
mcSWSWp4ylJBeTBde08IjH+U2hSxa3DPNRDMJcA1TLbFLFm8vhTQbkDzdOJM5RXh9d1gmdzzxWOX
/pkqc82ijjJssZgEOXWU0gNmaZXzK49ZRl4hclLW50YIdzodDP0QxbdFgB0EQRyIkN7aY1kzcmNu
CnYVoS0JKhR3ZwTsNJQ9Z+enDKEHSm8j/baIqzA7kFL6iWNnoCWnR8pNe6ANa1nqffHlAzncMv4b
XOyxKDrgLZpao+Dc4IQNs99tRY+O221jh6oH1g8P6IFDo1cAO5VbEN3pcEFt1o2SmcBWwaJOVlAk
WpTdK1gHLDfeS95G9wn7Lch6/7g4j0VPd5J2xuvXiN5rMPgRI7Qf0/mRDbPVQpu/zHVEf94qquG5
iDGw6Lx4VG8kdtu9z/5rs1jZSBtK9nG23C2sZvi+x4eyn9WMxC7h8ymDvQ5uiGSz1QGQyInKjKnN
UqMwpeaRynfvlTefCwzeGQqGE6bTPhxHqfak1cj2HL0MW26BLaf1VV0ZXqvP6qFhsOLn3wSPzjaU
H333V/vH9xiTsAJ0EKZUlPxl5jPiuoZ18fdoKd5u+3fOW6Xf3CMObaxU3f0AV30WKLhKblWH5a6s
NkVpCCQJNsevyUWSuzkeqfU8jCxleAcZ6Fjkl5arM78Gm6LIGB69hzg5AWyyUL0QCBO5mGc6jekd
+m9BWoBVlJq8QPbhZykY7vHPRxn/+Ai3AZZYxtiqyxT+2E/2/aocgI8wNxbLrad3npK9fFVHtmsq
902Ud4AKSEyhJP3cxLIoocCiWAcKwYWvS2gww+xDbHhGS2FS3+06gC30wjAKToSAp5xmLfJ7f4kv
h60jPExzyNiDEXInmHHZYOMf36ejCAFyr1wFAK+cGeI8Rw/KtodjOPajX/8/RiBkhLqgXLxqwlzx
SaoA3KLUAcCmocMIlveFop0OIwa3FLlQnNJT4305s7ZfhymGKeLFA2rNnlvLC9GlEF2HeJbAIgCn
4RolRoAX93t84Xwi6UoSksGRf/Wk0X0HMe0JUxo8KTdQIbhHQBgg03ZyrqDc0gTe6YifEdPO6xGJ
E2g/ViV091TehA0OYa2T3tmPM7F884ETSQuojv5YfGsF7t1AEuadcG4QlEVWBBQMlcB0Py0a4LbL
dieS8wGBm9glwJRk/u3ahPdQ0UYYEs8eTETBVyKOAggA6RbYFYOnozdkL0tuGyCGnJ2Rg9QBUOAU
f3LWA/8hkTzz3lDa8zYzFBR3X3ETd2OuYZleV4jKkGJ9jZJeCTjqz889wVcby+7NRt4QJqm89dhS
kafNtZMgC8FziqfSPjRnI+RwjMMGD29OEwycQpIhDqPs+rlGbACUcgn8rPwQj3Xbw18OLEdzsjjG
Oq5Fy9wC3SP006MflyVy8KVj3nQX5MgCtkFsz2zyrBJYwzuZq8hjAigWP8YBc4E0LlGGsd/jyYzV
hggVNecx/ZEunG0VabTyuENQQS478V7hRBeDpm52dF7qY/Dwv18a3CbMDDqTV9BxJdZw9fXuOgXY
+HzlaYzsHO+wxReCvRlWAkISehe3HIpDBpjm88OMsQmOHdV2eiuGjYD/lCi0Ks16S8Jw3rPVYwCm
WI/fyaOAjcU8Fo+w35eEH9ceTvq8WgQWLt6JK7G32LxxygwXR8Ra1PmygNtDKG7BZymBeag/ru7k
T8g1Drx/lzxXaCE9LChdwD+XdUVyM7EWXgd7/RN5KDcG7fxyoBYS1meJkHmkiWVvwvlgDbGEht3H
YxmfTrHQSFN8BSGary0QIUgG7Ax+0KaKdwP5JRGbFptsqXDQ54DiNaHF2jNNCYj5mTHQJ8E4d3nU
Atyhu2cjFRMv4eKw+4bYYYHOh5QOuGEuGG+D3eE6m2X8CwgSornDfghfb1wFiZWOObE3bbwHFN23
Ky9o0B0E4GGM/obDA98mZbjCySc7JvJThqnoHuO4CDcQRYYn6TZARGl/Gf2x7xDWAl9Ivi/8ngtt
hmx8PWZ5gKpp6PHAhbLPRuWyRZ+GFH+M57y0vebFEW8hjvk21s87hD6KdjampqX0dRfW7xLnZmp2
PoCBGss5R7fgtzquuXVnZZ+9ANZduiO7D+ICkKcfXEsc0v8m/TqYTpaLl9MbT74MRN5l1j69kR6D
FEWsDT+w3Um/yjr/GERn2JFJMQ2DIaN9Y5x3d0BpXxBdkRwDJ0AagkxzmWAYxnenGvnut48hl8iJ
xGDvTdNCjt3wgHOzgMR0/bxFBRakyXygTDXi9mNkgxA9dOlsnbqPgasEfcl+2uYP/BfZaCjoxIdm
zi3DxrIv5vd0STG+M5xYWHiYTGP36XRkK/aU42pAEeJ5bNK8FlF2BS7ZsLFTocPCLwcSVESTIJXi
ev9v/c2wceHakQa/ONMM6R57mFTKqIjxFmCyOMhAHf0EKhfGwRI4xcT3r0++FkbBK7PIsiM2GICv
Q4QB/spSeQWuxu7HIWjN5DedwGtxu2TV9A7O6JapfwPvruJww2oEXglWvS2RKNj7+ODR0bOfSXoP
2O3CfDurNnsj0X/FTaiCDC6PgIRkElNvYLc2oNSGGtP/uSPWLeKMQyIfMtIYLmOsrXkmHsYL4utS
oUhXpo7jydFXZGtxHI/HtF8yziapgCehjeY7ysSrT659mLcoF0KXURsxtGC3WO5xUuIWd3MEkQpB
jI8mtSMtF8PZ3i+MQ5jV0NoZpPOkdTwQ6DPklPwHPj/rZTOGSK4H998GETduNA2Q9TH1evHtxOCD
Mj6k93Mjdmjx3rpKX1Fc/fbom3crSQt4f1HMAdzHsRqIAP2YfuGt996/ulPDp3R5IXmMvWKt44nE
nHRBiZyFTHo3JF6Loy1efVqMW/98fikDVs2qFR2SOSnPKQb6UC7pT2sv6EZsm7z3ePV64SBeppAf
sYZiUy7wV2B2CiopTaR5cRiTiEVo3AXhddDNbDa65Dn7SPXI2Uy2FqTJcgwMgWrNySLaJ+hsFPxi
R9xAd7xjCJ73WPD0DlnKb38sOIlvDhucmQoPUujEN87blIiUdDAwUKNiQIbtgvTEAiDviQQJMbNl
gbIlSo68fBRnN0QZTr93KrVEK6LRDTha1yE3AedeRqEChJ7685/79EfNTacw6XVJsuXXf8aFRMrE
b1xFqv58O639+JNBuNqIPPrxR0RkQMYHdR5XLrZM8Xwp4zZ5SOsWAgeH0iKkZRA+5fsf6tI9mB9g
rA88NOGiNdBjGJV0LDiFd1E6YYlCV1EMYsTk8H+lO1miXoMuxb+s/wngd5dtIOatFYiF6zYhClCF
cIARqrCy5jmQPMwINYjPaNr5+z8yWhCPqutwgKZlrSFP345bDY9LKgcM6sjTYRqzgv+Tw6oAUeU8
EHe90aP/Q8ngenPpxASPF0qCcI7yx2QIFQW+ZQCncrr3nckYEuWiQz2J3S0TNIBZrFKkzAEhanzT
8QpgW2qrLFsOAbe+FLJ6TDShr/GABW902co8r6jfLpZVMq6Sw2dBL05Hj6HqJlwXJdo3j5moPFR5
7OL/OMcFsD/CDZcihQl60poIdaF4R/c5P8mYfM3BGNB8UN/mi0Bj43Nxj6WnjRmYY1OtUiAAqew0
j0IJF4gC6gX3Jh/6VHrQsm8U+jLtlGbMxDJXPChXhnIP/gatY+RAn5UVJ50yLxf+IuJAtg95D9nW
8dpkw5IsLkmdZsogLTpbG2USIeWAHyk5W3gIxIOT7nEM+7yz7QVeE0pTVieAqoCTAl5vx4ciH4d/
gUhjXNQ3x+PS2uMu5ViLltHtjjetJbjOumy7G3AU/Pxh3joWLuVYQJNVJKT0JdNZQN03o+BXIawM
4cV0BzPgy30A+2F8+4fGa8wEz2hTzFLmcAoBsAiH1swDnzd15SMiD3cjSgB7uin4eLbBvUex5fsX
8RPZddENivF+vQxaHuw1zeLIZ9gB0bCavAmdBpjGYyp9oWwDX+twTEMLWbE5edK3bCOp55mk05Gq
5pldIZHZI6iVUEdeAQWX9IjU88Uxpkw90Nl3nRIfOM6FuL1gz8RTiDxvcnuewZUCv8o3GIwwdhDQ
y6nb/iGohbpT4kbkbvbgD24vZv5C3PoMNo279q4hExAmjxKRIwXv16OF6RUrX1Se7tCY897SY7gU
byBD+PZz7PPV09OvGJECswRvbhUR7ZdJ983VzZj30hO96LnKxdANxr8anCLbJf22AX1c+NzBdI2B
tUxEUtDHMCMcfPX07ld3OdoOZ1tKzECqFMi1kooS46/evNmjboroWgr+jMgU1KIHSi1KmiVFYTAW
gm83Zw7jCfYqC7r9hofjJ61fCVcvx9z0G+bG4RO5Ak0ONT0mIz+oug/0CK1JPDcAqjGiwz9uymk7
WMtq6FC+fQpeJikiSa0Flrj1f/ZDJJcxOA4G6z6R3iuCa3hOGPXULEmVsU3yOo1o8mgb+1Kg8nKT
QQMyS6kVTLoTcuL8oDUXMqqk/ArNK91ACAJrDuk3sIfDe/fJSYT7PTwpYboMRp0Y/5AfbGcZo3Y7
npjfzY8rK+Cn59izY8S4bpiDbs4Qllm3UPmTDru78OpQpg560t9JatJN0XGYznYqU9jLLxXVy1tG
/7+qogUvjBUBDegCreSQ4iG9gcHF8UKnT71qUN3cWRYEL8KQY+rHUxWmGVuyy40mb2vcPXm/N1+6
Yi3glMrI2E29opBQHiaYYIHwxF4+xhIW01+fHuAg4Ncb7LEA42uZYGxJ8SW8IVHdfXO/MIi/+vub
U85aBHQwgUZ3D92C3ip/MRKRtBSoCgxi0m9s7ZeIhCU7d+8z5sG4oT8cG9lstgJC2aQecD5GD6JX
RIO1hGV0XGGv+vp9SgFiTNwUT6HtO4Afffpjbn4RU31MX+CQoV7UWa05T41kJioCyikFEM0RdaID
5tx2kyWBq+wclJT8EC5J3m7Gszp1uMrDXFLCvvgP5m8bWYlStw5+3iubr3ESK7R4QPXFaeWuugx9
vSq8T6jsqKGhrRVHXgRgimm6xnUKr2jO5pdD5EZEfQaJes7ZHHvg7pwh/E+OxHSA7aBHv00JI1tD
6cXGkE6IMwSrgrNT1BEQY0ZmFEcMcCMWk/uP2/gPfDDi+4LP6p9noLwH3DSY7r2Eq28vcDFnQsFC
xx7RpbZ/oppT3vymCE1eXvDTOYBhNhyNtBpvuH6kXdFCE6DMQUm1l9rGF+BnhM8rfZWDgspBxn7P
mHQWDOU8jMEzGMbM2m06AcrTjRsBtUl3SEexqWeoB3Cbg9gHkxBwqlLZ5tV4HfRAV9+a2EllhnVh
nfx6gA9Fpg/NxQVzdt+IjwW85c98iVe+nYBt4njF9Gm2bXMG9S8l3q9VglF/U7vWOdrqygLeqwJq
ruUlgGx+LG4fZXb9Q8frjpqoM+oNHkRMwXsZfubWwBjQ3BZt9lZJWQDH3hliiAtkZB8TirHyzjTb
m/22nuxd1/kOUiui9gVq1CX7NHORF38eAx1PJgTs3QlaA3CxT7S7+72RDqN0VN/65fi6XuqQjkID
g7KD12n5mqms8Wen6m34mn0gpJ2jcvAxgvYJ7Vz/ETG4QwTZO0FQih4zK7kg4y7qPvr2fQeagrY4
0OPsg7auOmW4z7AIAZ3Vr8H7oapcq4Ibi2enzEe/Pof2I6w4Q3VFiERbC3dgoUS8JfCk959Qi/VJ
lePecGSYqOMWgOudMWj3tfFtcDbCJ9vHzyW3kyZ6gWaMj1uljWuuqOlb6m66nRONcSdtjZ+QGl7B
seyfbkH508L6u1KNru6Eoz39zjWwYBLGNVv16plAF9fd3k7tbWVWAWoG/P9OunpQnlj+A51T4332
QUmCoO6jqaj+7lj36v4ZA0GgUcNhbs0M4mqE7WfYqQKmE7rbmtn0vANuiN1zrRZk7r3lfC7KfAdd
Xb1nDY1KXoNJPn0MpJgdLi7vwAh7uo9J4g15M9+Vu+99sGN7uftLiJF+TSz4CzkpP+La6DeQG4iw
w9UN9/5jPBRQBNIAkNQnLj4Z35RfeRydG0bje80zbOzB/NtPD5ONFiMUr9PvDSocKnWmtvjNqHbj
Ltm1k9fIqPFZcHtpNb3vvM+cf9T2bNW9O5WFjct2yqMyOOn64jKnhT1fix/Kzq5Fd/RmItDM4Cmt
/N8euY+X4v4mMbszQTX7mLGkwKWwu062wBB8aVxkiq2J7Kk1heTfG1m6yxhWG3emvHnsZrd+B7qd
axadp399qg9eusz2Qsoys0CDHpHNke9SA2XjRTWsqdkblXkK3dsYnRCanHIG42fNe3Rh9TgXlge6
hqv/1DwslioYjzYPofy9HPxP1/tsQ7vrYVDX3fs7ALodEoLn6PTDc7vt6USeaD0ilJRdt0l66sIA
cnEbHGcyV5phuYDQSti3lrpqXvXwehiD6G7D9SAL5G3AcBAmHds85owmd9tjOICHxFN3LzipYu8q
xoteefX4K0tkQzf/ZPvbg79jdvmAxeidodPX3rkjIsvOyzuBJJbe9qqqKjq0oqXhtmH2Nv7nI5OG
t0fAn1+uPjjQ7dz7FPB01/KxkzGK4wREYTfZhdW4mnYO6lgrIEO9Ch+4xuyjCmPjtmcc/ApTWXxe
w+ux3wFte3XZK50zxKr1waDnEDMHCtrxA6FH0AMTrX7CfMlqcdr/zu4dbbHzZLAZaJg6orO8X3yr
f/h3fGLM4tkM6GZHmAdsCnifLv0KBwd8eqrQylrzw7A1v34U6o4qhBbQfnktuK0GIEFluyUinaur
Hf325oTFjoW/oF+TmKB7NyQhPVXd1aWnHie/hQBc944MUCwYCwH/pNMKe3awJ/iqnJ/toGEiNLpR
233UCW3gvt+m8vbOVkgwU9P1Wwe1zG6n4Iw2tDCg/3jkKb/9crpnKFWr3m/rrcwPG49uhpcuuXPh
rg4fn77NJbejN14Tb6UZatcElqZKM1zuVbsKCT1s7sHlGJx2syer9aUuhnq1gOJ8veeTNdvVw31b
7V/Bvozsc2S11fMZXrDd9I+Tn3/Ht1dibexun849m54EURN7h7Yorcnexs9tJAplnD2d/cB6On+7
gJEMrTo2ywPVV3ge1AzemSe7UmR/SIfxfcpnAc4YPjEDpmcT3xpQJH/VjLmTKanZzhgyK9lLhPh+
gPAuHDlghZ8InBgE/lvFpMA3WRfAbzeF8D8EzcqfayBUZgBgxK1snJhB4vw2i/FCYrs//pCV69hQ
1ukASNjMZXB2Yfx5G+Z2MYT4AYsWecsWjeqQYBg4FlRoiw+xhwuIhNSPj7RLFtc74WvyQtIFaQNM
zmYzIZqQO2As+IM4eFgovs0759j53x9BZfqYeGJMtUbdEPsjuXtTdfT/lYi6J92jM0E2zPyHhmIk
o1Wm5xm6oiljocPfZmP8u0Cb2UCftHzMXxG/x/ScZMkcqFmg+hBOOuwGC7Kv3AsMG1x6ab3FPXdz
SDMixQXPbRpuhJYDuDI5YdM9xjNo+cGM+GfGrKMrNADRXlzpEimPV9BdoqEU40E9D16T4O+FuBxp
wxiHJJAimHRtfm74X04g/3zyXvw9L84v+cXSiEMapfgEV9vh7jbGLNNMbEwsGXTtZ7zPy4ko9+jH
+NeCEQCGe8zlyrvPuheXpG8uLC0QXq8OBA8tNxBhB/Aujqj3ewDDb8yqFZxcay2S50mZls6/bsxU
0ZkiIe1OTjhaeg1sqAtc41myBUOBsSXtWQT1NXI3sQQyC2UGcCX5+4NmVg727jJEckvqOjqVEFSU
axAsP5j8aZP+34y/yf/tR8ROUfopwXmo/ulq5x7A5T5kSM+Q3TMX6bo1Ab8Aj8BtP95k5xE3E87I
7/jvFUJ5sX34J6DtzBdQDgKZSMmVobgMAXaKmNcGyRtIIFAA/wTJyQBn+kPuFZZLR00H9ZYhESaM
wInLBTPHtsOwvFjXs2dIvxzmHCRgH7c/C+mnuxttlkfaNVFtft8acSJP02KbxPOXAsxpqPGZaUPV
JZdCjtQL8oR4re8HxXr5Ryv/H+635fVqQXz5uEM/h3IN7HyeWT7N1xGJBORaGL4iECFNuwNxdeFS
54vUZX0nMigFJmYqx5AVbM1l9vWUjdyAtrRh9mIHhJPBLgyvVJ2ZRPjAHwwJTZn39iHmlAzh9AN0
ZypyrsBnqJw9/qQnuhB4kjERF3YjGZyehcQWwmLBoGW8+fpDCwI8HzwL3DCcXfzDfdrzfWF7NNE6
XUdlKdMwAQfO/xAMkcIxod2ba85gil3lFH8dNViDMkLMEeUSvu0DxHQjzWmzIV6DEeZwlOpCnCre
E64GCe+Ge4PLO3352/moVlT1BwWlDffeBY6SlWOPbdymxQFXjN9pEgsOHDGWQQmgYuAwc0wXR89C
EDGQrCsIJYuWsYdIzhYPWTE+s0BRvaT7f3BjNqD6PvydBMASuKY14j67MElC2JdWzULdtfCUXMzj
AxEiF++TgauagGn6oEib+DyF6l0+4ItAUh0SrCCcnQwCCm0Sc0naupBZ1W04DERt5zts5KwXwjGS
DiNVUWtJljJUD6HnMObe0CDpE4jnjnYFi9oIFQyaai0g7BuhmqAEPAfxd5pXfdCho28dhw04/d0r
W87xH4vmSlvlAJV1x9gn7xSEpp0y8IL2MipNhlbqnbEeae6CA3ZYmDq+sLO8YzbIsNFbPOB8tdEF
mgdPnJAsHFgWK8bZ+RkbOHBERL5htBIcXcI5Z0igyPKADhBv/S9RoWlxzzDFZtgqhO/qTz+zRGjg
ZVp0nS1xT2FwbThHbOv+9AkX9XyHj71aXtVJU4d7oF/V2QiuWD4j5DR986S22MosQ+vYvz3CTxnS
sFDP1wYgjLV0j+ew7mG6GbU6fWty7YR0IGXGH9orqN7B7dk3z658noUxe3BntvMOuEPLc2TTbjwU
bCAcg+G+HoYVBG8t6fQ7Iw2ZXA9DiekyKcf1A0cOOzwXr6SX6jFd68n//O2z+8OXjrA3rPunAl+f
rImq6X6CeLkzLslypeTdZfXsGFOutbB0Hd/fAMLbtMNf2mX4UBdGSlVe/UFE2ab0XnSmLyQuRvgI
TDKvrNnjz/h3R8N4hZHi8r35f+i5+9GS1gmb24fijj9yimAK4vbglF9jSFFL+Ajzne2aZdBLaRnU
FSv3HWqYlZAgWoA5LU9osHtm7w5TS5n3fBXm9Dx/3AhAg9seH2fEYYpRDhAtzh9OA/jFroQh9kBs
g9ls6vheeWuYi7yYu1/6kHRjorDfdIWCDvFMc0A9oXgDiL1gy0OI2fqg+hSke9Gl/6we7FwSngNI
AeTKkScJa50xJ3CQhsdRhF0c/nxYpbBnKvh/lMmOVOxDNHkYM3tf7jeOJnHmUsH/QVYoLYektgyx
pFC3qj84U7Epw9YUO0BlIUXFwAGlj2MtRF0LrA/kCRUddokUUX8EbqGwIauXHLWMTVb7Ti2XcZ52
Fxumcb6wG4n+XPx1a8oO9FOjhRzzDAlFgusK8yAuoFPAJzA9HeCKuUB+R9qS1jOZQoJjIj4CwmSM
JrIriS3Tw83uBMGFX8AEdsXAQ3g+srfSUPnJ7x4UfIQwsXIDkFJsLjZ8M3Y2ggQypCkmBwMfLdPI
MG0N0zUzLOA+hj59UERvzgqDJldsNQcIrPiMcAb/6krZPcHtuUukc2NzAYkkQ4u6gHZoB8zWmZ/m
TFBCICvzQnqADIoEl8Tg2EPESrRWDdQVgg/rznW6yj84r7LprovulMl33ibtksyeA8kCbAREZF5Q
6VIHUkWwdDykf5+vDoIXsEEPdcrBq3R4nDeeN1yv20Rm35IPHhdcwBpACnyWRDq2t+M/mJBRNL6e
3F/ESgtii2/83hALi/TDOJDiDTCOShZflBkdC0yXfX8h8D4oWSYHOhcdrOM7mM0ma/ruhgXNCCYE
/oo5OcSxr12C434zF0ifpDJQbA5X0onhMmbLCUBGL330K+nSyomWbZfOYYxf6YOGc91D3lJYg3Kz
NFWzVcsJOxAcBT6Ds/fBaxPJm39aX7BX2jI8GjzU09V7Hoo/6nu2W+o4rML6tC2MEp4GBTpCjQrD
nqLVv8+O+aEbVA+l49zFkiZRlxYMs7rkrOAktEGSwTNuwb4XaHukOJyZbegVv3l2oy6jgrz47Uf/
1Vbsr5Jb9g6RzTEZ4JzhkIU1gysHD8KN7pPoPpDiElIIU1LwUGRga63xZQJKtUGdLVTd7MBHANOp
ajjzK5juX726MKQ3adfrTNcxdNqWlGOAw6hUxGUTpHnjmbCA/HcLOUwYCxeQj8IPhZHNGVgXaRWL
WeqqOy897Kv0+0kiPpbikeWwZpBXrqB0LP+2BI7yo3xDCyhZCku9xR+saNgeUfQSdooUD6nNBAVY
T8rTnScA6M/91b+hWEGy/+UJ294TPdGdeub+CpZgaQs7ITgA+XQb9p/T6ypLw7v8NV/+7JCU0AvM
S9B1glK3f03YAiryrnish/bATM3oTq+LvQZyNyg9R2Wj6wXco4LA7krHPKuPhRg2cYbL46Ujvu78
JxJrOz/M7vjcaqAFfVpJHezpGTZgA2mZL4loBh06j9hW9bj6uQBl2oIp3VIQlrJxTog3GPeIITUJ
7VLRso+6twmFojVfzqEeuyWrX2bHac9f89Ihl55B9QoyyhbI/KwX7PSVlPtHD1xqDTSNeCnEFkrx
8NgshbzFLe9yOsDQ8kTQBTubmcl+h9EmVL2Md4hjwyeWhMfl2eANYU5nOF6dF0yBYIqzZL5KKily
sWFeuq0tRA1KPsOBDoT6D1kZJHDGEJDuoJ81aqxPG1KlmTnxIuQWMwb51VvG2/GD8n3Od2KX/8Lx
vs/bTvw0bzFlMQVhAi7LkPIzongynTbop0bfTyurc8LxnMyaSujMwW90/U6tdhkxifFl8Iw6v9eu
uoOxTWw4y6EeIt87YVljqbrP+T39zEFkkvLudE3/gVtgTN4IlQvpFdHzDb2+NTcjbdxLn0kPZkh0
WG1DygAEbqfoCGUjplxIrngzxvW/nimxJxX1BdsDrnDuk0yPsO5rad24WgqMmrApPAL5iQaqd3gu
g5LPwTAhbfePq87oXJyR9IOBTChnjB3IF/WvmZVX95FYA501CXsIpOQACG6OmuAAFO4ecg3mL9Lq
okq0jG+wL9iWjmKuzgQLCTIk3i4lohinmIPtcFGOGWnCsnlE74PCA1yPD3m0T5r+Kb8Deg8/UFIj
jq1tCFLKu3AY9Zi4nopDWM4BwE5hOdlmF5BACqoF9UsvtSIBtiz1ANEMtynuN0CsOeQSGna04FfN
b62qfDuhGtuvH4Eeb+6EOkD47o7PcDi5ZLcJykkHpHx4GpopI7Dtx70P3luo5ma0TZvkqijhAcK0
rMr5QDxZw/OLgtfdMk3EkyHczneTOuqOT34bU20MTKL2/J1p40txiKyJzAfOVf/K88KB1ICvZCg9
7g176ZK/w+OkviI1R0vANqe75EAV1kBNnuj95wxi6AqjmIFV3Pt4wIy7LJgL2VpFlV+ILiFyGFsR
QsQGRnilxOwByF7Xl4E1sBMaPDvpjj6Na2Ocexg2/d20p5qECjIEfmdt1E6ZkKc4LDMTSKB2+fMc
EluTECuCsopzKGYQwq5PAdcZHabd0QEc5iBfOrXDQ8Rf6fTf0BBjVji+suPeEAsgGG6olEMCnkPz
6Ta9iA3FPKsX5wtfR+BiwwguEMkxp0ogNPTSD4YyttuQTv/x7TJYYqDePqjKCllLtqIEaFMc84Qf
fX7hySWWoYm0bHlzrsAVp6AD8GeqU2jw9VhSFYZ0qztSFJ3b8l7jc9zrOCVOQDMmAM7BUnq/bXJe
QQHQO267HezGQIeWEtgR+uMadwao3ZZHobsbHaKmj1zNjK6Dfdnf5z3W4xLXstExure8dryvwFZ8
jCKrRi3DLrvBDuoSCAjvOFZp74B13fV4Ww86GGOAPRTNxw7lzZk0iT7TBdjh7Yu64xT69FlrFPu8
RcsBMEAtmS3USFG9Bqf4bEFn+O9Ofh49Z8tr0LoGKL56V1+s+kb40DChzekC/sfSmS0rqmRh+ImI
UByAW5JZcZ5vDC0VVFQEUfTp+1v7dFSc6updliJkrlzDPwTfqRW9x1zD9SLzlq/pfZZMKhgGsC7w
72h6VDzUMwwwMhCsiaJTkbRQD4ciw7+nPJ5TYxGqaFBDV/wds9wjJ7gOGxwp3mUM+xDxiq46U2KO
0vEbR+YXYb+Ic7/Rgz9Pjp4MKbHn1HMeIC6ktAmkEOTE7qYhDDshsQvOT6I4tVw+hzEGwfaIa5TY
i5PAJg5mUcjEBqQVW4MeAS/7BhzPJLr88Tq0PvZnT5qLRaz23/Gbz7MjSOUhXBuf3ep0ezo6VI09
QuFHKTsby/aeoAgCf5pv3sebl49L4RA1gsaSQ8vhMORI/AJ3BYg0Rv/+eHH1HnSYK6iKMhATFCab
7tur/6ELAdgu8fiHEa+GcqcutZMPRB6R+YjK4QEJJZeJM7WMOYFSRPU6fx2B3WfRjcBgCSsURqv8
4iLG3Lw5X+3u89juYC/32SaFssdd4QQW9otAi6iU9OV1yiEnPRrJOkRC0gIR2WO4ij2Jz8fwLt/A
GNEl4wUk/RF/kk8HypAfhTHV6ImgNh9B/HhRHnZRN+8uCTjlEMuE/fuIpXiviP8+lzfIY54zCm70
QWFoIe2xvyNUcz9qjvycI7LXoDtgOc1RsiwjRGcWlauf6n7potoZMwMRUcntcturCELyZBCiOs3x
vxikCItSJsHvlcXhmIMaWhUuK1jLwE332ssC5YMeWsi9s3MBCpxtzt47Cfk6PvTWPZ/N7dTh893A
WjBm8fk5q2GUbQoFE4knh4GT0+il3Er+orGXJ1twh5iy59A2WF8sJXZe4aeAz+RR8PuRFcOf5J/y
DszSIN1g2pJugLoccz/fCI5TX+o9vlZ7f6VXhBaqc58LZDENX843am+otlFvApZGWQlKd9g6Ii09
g+IMichciVoas/E2tUni4PvTxU4sjbW+vDpxcgohyhdqatgGQ5rPHrx8eWUWdXtwnwLKj4yUE7su
eKJNlZJZk4bwAllxlqMdBP3Gv+NntHDpsj5DSFN2mxvFq+QVfZTXlq/xk3dn7u5zx5AGxaGNMCLk
SHRUQRZzjbpjrr79DhlVPs5Yf20e9Dnnk6olrDYSfWRDrJAPnmb+/UhlznaQPBkReBqFrZA1V8sG
22f+JU4wwGITcnOl2UPont0OfAdutFxXJv5v0CmAbuHhgOIKN9LXBy9CB6Do0qlWohcrGlYslqjm
x78FYHZ2UxFrI8IDa+M6NfH5oU2w4bcW0kwUYub+jaBOMmTv0nojE1PI8StZAcImKNQnfDjVdLsk
8m34GgQitGonwo147C2+qXa4zM8EsXL0HtwOnxA0gQtrWRkHLIT21EpTQU4iNUfRyQEuj++vAD1U
M/x5aOlt/wmwTGpRsh737pegAhRrnBtHCLvQX6cn1t4TKh18Hvo8LdLh1H3Frzl5JE+L0TKJaK62
TByvSLo+CNbkxlv8zMSLUtiKOu3unPwZjjcIfwIOj/q7BJ9FUZJ4PJN9l8YejuhEmRix+mHi0Sl3
mszLJ8lUvrCecPGmSpZCBiGbBrAD9x71fmYEg5SqGoVB/LtaI21mjfJYIjfPlQiuL6kS+JVvMM4j
uG1SEMU8YkK095qLDNKRgIjmDH9N3tcm9BN9moTWNkV7Rvq/nTz41FZYQ86VW8c96DVYQCRZfDma
MgHHijyp4WeYcZcYAHh4OLFerJCAKMuH1QaQaGvXu13DLqfIEdCdxO/CyWevvggBir1hGpsDDJ7k
doGY1cCRQwjxyyktrYC9SRQmXva0kRj9siu4C8ZoO+ATaDxawvMdPpfNNZmZLYDEyi1mTHBF4Csc
xrRDZBkIS8HETg284X9uQYDd2zSmRUaoUk9Xuh+/zKO3AmAmmxUQ8EHcemQgLaatLmNwwv2b3/Rh
cmbkYyiw5CICj4jyHC2yOHW6IWk9Erdo1FHNWD7M+kUJY/ef6OSSLEHyn5gAFQ2suAmv6g1Ngq6s
PNE5zovjdq+NphMHipMiHnhgCbTWFOPC93H1h+Cy2Zw8IeYnwhewR8d3MBqJcFvALg12yvf9yY3+
F7NEMJ3UwqziKJi7Nj9PvYk9Qm+VrjQILTCqkTv6dwQpeWfeNwCijEgnMo5op/xwHgDPvZ2nDJ7j
ikaOICU502A+wDQRFVu/EaIo9jf4giYMCpCLGk/RCIVItl4y/EM1gnFHBUZaRpLqsHgEMO+mHwXO
7vAHcp9S+tXq95UuJZpnDIJ4LdpMapKiAuxP3qitPsJBRP9PulQBi5Yg0WR+0yRcNBmMwl3qg8LV
rrTRrrM+gzDIDTT3Qd6jBTOn+SVoLHh3UBOVtE4hPpYBnSZqVrCPAKnozEQLrMcEOhyZS7Y0fz1j
ZTNruURvshq+FhGc2H0wQpDaAH+egsMuMkUkaPfPa/guiDUwKrPiJQpfLvU3cHoUYS3Y4J5A6eCx
nHD9vnuMNEbS5yoYy4JK1SwEvhyBVjJSZIUDlgo6o3H64DrH43wuTViuBpkecvU/+RE5M2kDUpfv
aZrB/5sOBv1lcwM5bMAtp6uiGPvn8byDrN1apDkP0tnl/MTEj6AAswYDqEFtOG46WQ8gnfBTgEKF
CmSJiXn9S9yB2he8S2QJRQ/Ed06a7NAfb4bGGr96+Zk5kNUHPCfdgZz3dETnFCYSyu0CTKDxSOcg
GCAfl9noomNFsiYOCO0gi0WNDe1E5kJm5nAnPU7jyp46nLvuoLtC+J0SjJHSZ4kDnLBiWPh8DN3Q
uRJUc7pYs2glxAX0upmzIoiLEMb27r1utj8CawL+Fqk28WSVvpJCaUGCNFRdQNoQaONh00HgEZ9y
aiexY8f8/DxYCZqvUmDJQAwS++f8F6lqJoDgm2MBTQfuPp8K44kRpsMFCNnmF8kapZ/1XCvalr0F
sPGv66XrDXCQHfNI59H79ge3G5NBupavGC4NmQP8GFofyEA9/IuD0UA4YQT6N6HigOIMJekmG/h7
3FSyMQvh0IPjYHtZy95rNuQbBShWBgnPtexmOUlk4p9oDvMp1/3C2mdhImgSD4Bs8IcfJLM5zCOU
5/7GuEeZU7L1SdRZJGNA8xSK/MLrN1XXG65/fzclLnfIIjAoBAEfgKJihArvqmew3RVhGL07mQaw
qE/vOWvlPBzTCZSPrxVERB6DFu3M1NkJNrRBGoi8HBkxqWSBJAtAVOZw3QB4+8Kto/7oC7GAYECf
iRhFesSkxyMIipgjC5kZJDcwFyzkCY4VNA5OUNnQ0jOUFczy+bd2GfsLqFFiGcNb4pxru+mX0Cez
d+aUwiYL4F0RzcAw0E6GJxGQsiD+zNFEpgC4kr4VUFYltDHR3cG9PYCJqpRoH5GjwwqS+eCJJIuB
AA142rzYKKJvR8IBKPJw0kbgf9EjECcyBAqBcSBzpd89mK+gmBkYlDyO79mBkM5sYQQscHJWMryU
2/n/u/pfw8tV5hD0NAhgmXvfRY6ThiS8/rtHV4ed2ZurK0IzwOL9aYEsmos+smLQ8BX6mcihSlAb
o1xJpx6o7tx1Kb5htA2IlFenu2dnEC19WvFBAY5W6xKoia7oVoo8V9+cLgEg7JivMIj/a5mj+0Qs
vvkflZhEUGPY+45LOvC3QuZOMIItnAFEqBeUdiRyC1uFAerdjXYu4BOfUf+7N5lc9iIBT8Xs3+2H
zrE6oDyLWJE0K5iKg2HHHYOeyWKF86LQwQ4GVALF9S8Lt/givy6icAcZnLIae1wxQZukmqcrXHIi
BSr3viiGMYtZtuDjCKJmelckACZUB6NfYXHHvTbWUq1xWOBOx2W4du5OfLyUAFSIIJsNzRKYucht
jU9selpdaqAHMuaQipblKWnSgyKE3I9B74eou6B3KtycMjp0RYOBV4BAZi6C6ftqwQX3gXoCpwxN
4DA6IJm14aOQmyiQvlQX0Zz0p1K7DMGC3TS6Dk/ZUUbslITCRM76mOa8bYSUVxxd4MYdF+KwaK3/
UCJPUDZHtIl24rrvg73nKzblFojcIMe3nCk9sNckPZwxPhAhtg2swz7cNSppDiAWL0+fi9kNRM39
4/wYfnXR4ViMtaA9Lpx6ZWDnF+E64UMUwvecrwtfxhrpL85LK1Rk4ON7fAoyFzUzSFIrOMuw2SA7
KhDCweGT2AG9eyCJcLnRFD6JrjCjtnonwvFZV47MjsoYYMiMHs/h7fztORvTF+Yb7s3BhuQZAIEo
CdRPhwP5wB2WARMrqGra89MJaRD5hMgMoutobnJ8CuMQIQzwtYhRwcGDPARRgztjuB/K8zUy8gTG
HF1ENjpvhx7y0xD1NCgKaOSBw16tPFTlxKGdMyL1nbEi0Wi5l6CAvMT45gv66g8fPyXK0Y0ASGDC
YGqWwLw50lkGY7ZfJAeKQiNXkCD1iWTX5/zk4SKjQVGAGzGIii96WxEJPvz6k1Dun7CEEeCBtkC/
Q6ojmtScux8HeXiSyMQG0LWEobHllCJb6j33EK+AKHRj0AQtnpfjcGiNzw4BAr+z2wgKKvvOMBQw
MM7QeO6CLEJabrRtOP9ET0r2425KPTZeGLNecII+Iskn6YdDUsV0ZpX1Fw+B3PT0L5QLkOaEO0wP
GjOOxjH0nlJYZD2L8SxHKf0Lk+QF4WkmrdNpOST/OL+ZsPpGLNqIbcDRI0QQ4bd/sR3p+4i5rfsl
qoEksbIuZXopsLg1KdZOB9sVcQjAJis8ZpcQJkRHDf6AVC0gPaV1VRynjKVQqKAMR1FqkGF5CQLr
SZ+VVo5tbZ5NJ3frcekdDRf5vyW1Qhu6ti3cwtirwOelnhnWeB6qdihGMFtv2fj3PPOPeTJMICK6
U5CocSHuUw2QOeX7yT//zQGYDdaXYD5l0CZ5ppACFgueBM/CQ4whltmYjJ7Jc0iv0CrAHHcFsumA
9ipzMh5k/wdEA9wXpAG+DL2ILRIhBlZTLqk4pTvdGpmkdL16p+aMjPAd2TGgAtHFENyyxdoNJVvW
D9LPPjO7PoEmIakOkwiUVQjpC+UEuMOkNKjrIf/f/gd4UQ1EdnEHxH+K3vaUsfpc4IfIQIDAe5tU
NQ983Kku8FZmuZxHwr4DdyED5TkXSUagTxjUIAtDvSZebLu1e1/015eJabe+hODPv/5IO46Epstp
DVGWRSHVXKbyDlAPp+O8GFwzWmbH8ox3YG6KhYKDnbu5exxhqWRPampsdCZhQLdDOvyekFP6EIii
uYNGHKNGfOtECfUaQgAlaeMGXjj6BSTUR2YXd5nlLERKDaOcAFQ6P9oCvxIaNEkjSRyZsIzx/6GK
RL3EoFk6JsQyVndA/BoTIqcUpi7iyhCJJyNDjW59n6PCcpFcA4sXIKnEMwQoSVkj1XEn5R/Tm2Nn
Qxz4+rET62oYtoDlTS5DEI/7TYySAoAzOIQBfAJpcVT2b7g4dCeHg2T7jEiXYwiWZLB5uOI+9dI5
+fgiXgEpJjcU2vZr/J7QDBGFnCmnDnTDGJnWocOQnXNxCihjPmVBHsaM066QJCHjACRoj0lTDdZm
3N2BActm7QhsVzjLpmjj0uqHBwJrkcLDHx8gbPfIoN+Fw1juotMN2kL7o8gaN6hdoCjTApB+LkKt
nLT0QAYw7aQmb2y281XcLtDtI9WUUg4IBUWWrC6kZ4QYA/lyTgloDhG4+JvtyW0o5ShR0NRo454C
eIMAHiL4Tk+3NyaFPKC5B6yEkMhYbbuS1FCwE19plJiqXUoBKMJvd7AKvDTtJ6dFfB3kN7XhSz+C
M6dtSdaljYtFl9S4a3fZPOf+6J/pJDH0VQeR9JG/5BxkZkm3rmHaBluy4QyMHcMWAKc3hIcE2iXS
kB1QEXxvEp4/IbeKVOAeM4B/oGUJ9gOHF9QZ3uo7xDOHKZcnRHOGhU4WkCavWydpBrjwjE58C9Jk
Y5350miRoJba1QitabIqUusMgR5+uyzapPaDNbpSGBdSSYI5QxyFQmtKxqdPDmM0jegUDGi98EVR
oQLPM+O2Oy9hP58C+rkob/rUI7L1keTqkHd/iLi0h0gLBi93KTA26GYM2oFWTKZTwRQzKo6gTIt0
OF8WW5GXh3AaR0WuRF8HbRL0peHFgxahzuvF+gmenSNc0tTnZKU7efHLQOvzf63gR0Hfz5DlFxPo
7firrpyWgsSjWBcmMl36E9JeINQISV1qqHsCFLqJJu3MBJLXXy+7jn80RyFMeB+IscgwA2ltxnxb
kl8AGUGvl6L2L3TDi3qTr0FTf/vvyQvcAOcleq8uhTiaFE8H5QRaKm8bDyAOJTImqmr4u6kkD2T6
tBU/YEE5ZzjqRPgDBhuCLaaHdiAt3Sy+HBXJU+FzVt5dtAAlmWtT79+GX35Hh4ZJke+veRLTKRk9
5GDxufFteqfS0zMiybRIEG6ztURPEoYF/Zje2+FwIAYYToesgmyX+kXwukj4lOgHA/aSmkcwGQKE
lk5qr505nIlUR5RGtyFC79LGP/E1/rILnYhG8kPMGhFP7Um2BHvkuixfkiRG6Hww64Ns9HQ4yV37
U9JBucUQKRt4/trowO3g2j4K2wr3P1HuC7BAAWhCcnwTZUAJHqfIPfJO1E4czhVq9Qd0v8gemsPF
C5BHC9dL7uaJwiYbm7QcWdWMxOz7RrQ/0w99HOcdI6SJMttfZdGdcviy1MkTg0g2BWEpPhz+1NDP
iDgiGKBJz0M6vSKveetRqSv6RDRohOjMlh0sO5AK6bg6CvkES/21zyIgMmAlrPV4/CSjjnViDOs1
6NG7/oOazUn9L24XZSoqARk3JfvDDdp+j1cRjlYftiSBjU6TSGptrBWF32C/Qcxgxe0aTyHOCUqC
9InbIRgWDlNyQsDB9xCaz2rFFgIyI2qvsiJJjbQxWTBrgAqK5ht7lgGGAM9oYSIvAMOYSBIZKnf1
GXj1CvEXwpi/JoIuGx5n+FSiD9U5R+k0mtIhQ6kJK8jBaES7EI00eNGg3f+NRAzjpgwx8bupxmh0
u6uRnKVyqT1gmGioEjNY3xFusKCzA5gk0b9j9+B3XJ8qC6UQcBhEVx69RvvH4biVxhw7aNS4e6xt
4c1yekhSTGMYIbkYjBoyY2zwXtUDD/ywzYIzjKx6warh9JjS7aKhpDhxleklqkMbmZ4534llzKY+
0bSR1LP2yELhX/RZQID92cbityV2BSS2lHJcikyOaLk5dNG48f54rHn3fws6fFNSGxSDggVJKoVE
BMgEH/BGRqafo7kBPTGiqnJ3BfuMt/JhSaH1yX3kCxNVWL2XPxwgt4maDTkIp98XNf+SNmRzgoZj
BY5drSO+x1SqcABi0BLc3X2w231pGblL+pZLUlwCiTu90H/cfRgw0HagCkAocRGIugYSAcNh+Ats
7wklH7VgaIgu9RZrrnI3NB2GpA+3OSkEve62i+oBIpVxL1lwol9GDcVxSwDR7nyzAdBvEQvIkDB4
dsn8iNMZZX8nJBIfkhMfJQ7fNb6fpu8gYET5hb5RvuPs46V0VBYNQIIoQPVhuyFF0krt/caToLDQ
Y4Fr6z50Nrm0GCAFj5OnrARXKMISiGfCSA/g+aruDmSDoahKO/Yv1Oz7Id5ovCHM4GbTuctRsMvD
uLT31Xw2jOE82aunu6L8+1NsiiFQWfb+Fgw3b2djTPmKzNZvCi2FBcxy9uSBS/h5zy3224Co6U4I
UZnmmcftmonITAxXgI5wY3JYiA+HCHnWFvPBFpoULBnboTHAEqPRW/C61aIZomVAy+0Bm5t9/hYd
fDQhsTfftzyvHb2YkD7jT0pWd7VwFcBQXFebZlvhYYBcfk2XIHr1za8rhvPqMgMAf+IuZ/b+M0C3
NfqisKsavNpaPQYQmBvqXHrb8Qfgmv2z7DsFf13xgi7ltV3tykU7Slv9NsGIllH4AdT0HOgKs/IE
hAbQ1Xbhlb/g0kJFyu10g4+yXirrI4sF1o33w55pi1/bHcCoadDByR2cW0iDnCodPgzaoAkOl/Z9
Ra+dY5N0z9EyHkJbjxKORRmP/Fafj3MznPo8z/XjnRnOeX7JAK4vuLGX4Ksq4Dlhq3X4fXqtYXpf
f+pNVXjv1TfqaN6qchtRDsBoXGkjQAPGivfXI6PpyM3RhhfQ0E+jV/340PKJAMjjM/+4lyqC3v9x
OiBm7K+r3913wt3TULk9fSmEcBwpA1IIxo4H+LOMb9Q7RF4Lt4GzuNZueCT3EXHZpQIjB/3waUmH
+Q5mEi5J7Uq/hPV2WJshOcjN0fT+3QwvvA03E09d9V41h60hgzDNQbf9i+1tDgoMXV0apXTU3Neb
50ZT4glkpl5dirD2WD5pOlmRKK/MlL8zZeBlWXb3F3R9vpn191V+rq7KSfcWNfsvxmSATMO3hbVy
8PuBuoM3Y+fbSC/2Hfup9a9MYlEkJc6N36vq4/D35+8wDbMwM0P+jzXlGo05r4VoXuJn0G/4r3P/
DJWvHdE7urjnPePWu1ebpxqUVv+11i8xq89gPPHRw7PWZ8RrhB388hIyf+q7ceVarSMSHw2VvVyj
cAzAWlkXfAlksC7b4EIo+rK9G8iPkQ6rpsfS7GB/hkK6C0go3mTh9ssS9lnbtWOUwePumv4Z3QWT
q3OM4ZtA/hs8H4Mm0znywXMKveKE4QgFA2fDZvMcWMLsx0aoUuLhVHtnU7HeP05raGDrS1OKfVnw
SFumT7zJgPjymFrbzSNz9Mwt0lG70pAUiTpnomhVD1Ef+L3ishxcPlG3tXrWw49g7cwbpYYBBseR
aU8LEbmf4bc749xpfPo/LeXYBvgIQ1I9r3HOsK+/RduBqUGm0fm1UHIxwsLJ25PGY5El7icyb71r
qm6XSEt7WhFpAXMP+KZQsv51mo708bZjnZX9cc+ThspTdztu1sv0PHk8wZE9uz0rccvm+GYqlmmn
wEXNYlObodGZWOxMfJtTxuEwwjydpfKPmx0nXaRb2E/CSqCXK1+E4SaSSAi5U5X1tjWnJxdBln0W
RVED1Pe94z7zQd5xX2ZAFMMQeqKrF/wjr5GGvwtUxvrAfxfvx3jTfo2IVZBWLWHycF3bzftfRyjI
tGOsmUmTQmekTko8Ja8iMWUUEzCKuX6OpGikJfeJOYGo2vqobiuUYk2mQDrtxB/nCUbSKP6gi+3v
Gy0fXjCNWju8m3Z4fdqY5ha97ZbOtj7VkeHD9PlnU6o25vm6hGoJ7ByjALdlBgyYt76uPnD8/AvT
ZKf9mpRM6He3HYy9v29tE/BzB7/0dj/HpQdmYlI4/Rt0nxzQqLY07S471P/AUgiMLjmzdZxH5ZZ0
xVmLxLpxJg2X0hR1V4qUcZcR4/r1Mu1k6zjf1CNTK/cf+/ona/qeZwAxEgoaoQVHX8fCZxUl7x2j
kq03gpCNshSyNwaCyk13cryK8bP58BL7jmfSG0Yk9Ej7DY7EnoX85buHK6RJp9jprs2LfQytrZrY
hjvq6ysd/3h7jdD5HblJnLIEeC4iVHVNTtVsea8W3Bm1A5acBrnur/+6xW1ya6QFkTRCAF6ETqk2
9QxTTOloXcN+K1dPhzTotmq1/E46I8EThc/8RLMJXiidzDEe8cAChYW1q1K3SsBqI5XudIvwZTio
6DIL1Gt0TPyOjz4X+L51n+QqAWixbpJTv9wWNYB91aIHYzUmWH/y+da6wNquKu00iZ7L9DNrkV5Q
ybTaAxQ3MBi7ke9bhqu/BuBa0ATMfdTor69Bs6Mss7ar3x5XXcNNwT1AQFn/XqTTB0zm5qCoQGdS
bzDIBP9GP7GJYRGuw6F5jfWJXJFNsOyGi9vWJWntxhoJRnNEfwH0yVMomuehINMKwL1vmrisA2bH
4EWmltFn7Qv6hrGX0GM6R4TexXVw96IzxwNA0PVlqV3V8BiNSPEDgIvmBc3s+gNMgV3xI9kvvO2O
A8iV/VV7za8HdhipIgiO9heaEgyDVQvggeH8KPXc7+ntxJzYehtHBO95PyyeX/Up1A+SVQslmLIV
ZtQP9cU3EDg8Xboqp3JQ1vpWkJ9rTEJI0qc5Db6kn42LHKzSdVj4p7fee+YOrwVCbl5AVLU+4ZUJ
WgqPgiM4BNUhJJcG30KAV9jUa1gWAUCa5nPpuzeY9VxVWS90IFHuqybJ1z5Box0wfAbChcD/Sbu4
gPoL4Bgi/FwCJrIdkW3j+Hb2Z7vTezKYLrbw2VOa7bmTAs2x67ukUG3VWHCofm06aDV555OS3OLd
ngxtJqc0+oqoCg/pSJWHAB0V2I8q0Zq1ZhWP9OUxxjLREUjIIw08ZeBrT/N8nGqbFggw2xpyTPlM
HLzS/tT2kNzE7hKw6Z7RnRiTD0GzM8PtmPwL3gXYj9IGL7s3enenyO39fcSR/tKdN902I3iTxxWe
QVO+QQr42W26tb3Xj3rHsTTVVdVv/rKCfH2lq/Z1jGCYBJuiv3qtpF5GPmvdEV+8cp8MBZvD/Aa7
UCaNpzPQyX2AKv4veOCmbbadcDbDJoJeKUGTkHJ84cO+fFG/iEDi4LYG6FereyECHTT2G+7r4RYo
DdsvNozu1jTEB9ZpfdF9jtgIbn5d2JYIUkfn0QDfxSbu1o8PTWhiyPVQ0JCpEv/+mbOtkxnzvK2w
hn5Xah8R56WJy46nAQ7dpQi+FlIp+vFBSomMRa6qPCY1jfVZa2I6XfJuxTUzG4/lqzzRJNkjeQkq
YfS2fxOxd1qXur2GKXBhFmcGcyqsvFanb1MBEeLYQRECfiAtBIByzC1ek0GBpjtkP1QyCGqYu8f/
fhFAFWSGiIetNrRN+FC/LsjvfNA2g+vP0whEV3Iq5wHWmnynecMHCoNv6OtAqGy3KmZbFPvDazLC
+pUhL1AWnDrxPAWc7GoAG7WQDV0ATxpdcxCm84J4bhIITtl1cJqyKeAl0dr70FNgBxr9mqLj0ppm
qrXWkJPHq1xbPYOast/Pzr13NevidGF/SDxZ5l1O26+L1F83vn5V0ejp6fCZChj7mbvba3wBgDy9
+LeSkq+VRCfQub8JKkHFHBZRVS9+lGFPl9+1JGQ75qAM4MaD5fsR2IyRMRJ5dnqoP7sxKLzCe9z8
vAhIMzP0ZNwPvo6DqrlOQ92UlO1nhEi8/cL7efO2YvJGqwm3tm82xyRlZ3vz/bkbK0WR1i677KKW
g1tAYiexWbl0n940poH9fHFeCd497L/lpDtj716UvOoWzepwuLnPYtJJ8nYQ/WbG7Lm7KV2DrfmT
EPG+ebe7NNWvXZu8iYJuSAFTRneQTPRPv44O28dwz3eSja5bNRRvsShWFvWefdtO9UbcYLHYOQon
dkG1tc0c7dwnR2eYbf+KcYPNPPslfqMLBV2je4OAASDVqGnZDXLw7ZTzRtzWgEgublK2PLfOFqr4
x0FruxEyj810ZGYiAybe8IymesOKwcriDXeN6tMb8HVYWn7rhPfYDbj8v2XHt9pe2/SL3xDoSefm
tEUdg8KL6ubrFq4Gj63tgk7tG9WB8LLtmVWIPPTTKZtOd8rOthFfSEhVoA72zv8iuMXYl3Hg1urJ
gA3Y7I2+5+vUYO4DxgaUGHGaKbXPEXGJoWf+jliTeGx6QMAVmFomkLnapT+h54hu1rjXnFIMez+T
L0ZZ0wDopnkk8iTQ2nSRVup6iV5aWH2dLnXRhYz5QoGzXvzuqhM+ufT636PsGWH+DqHS6Yl9AY9M
kjh/rmnNGKM/FXp6xh1QFdQBsTAd6RzmNsoBJ44vgUKazB7urL+R2QZyWOjhowo0d7vOppchOLjG
B68Tq6G2XYTRNf9YLAksmJ4eG2G/k2LKBx6jnvzrHppUFIEJoAHJD7aHHdZ75n4hjqb+O8cMEF9F
ri9321VYNvHycfTEqVXZdu8M2N3OL25QpXcQSEniiz57s2we7BIjfJ1DXmmSwTtJ6eL1ph/BNv4C
63Z8lG7JlY+b/uu5L+/eU6Nx1Ensq9Hvhl/cBB7B5Hys7cyZNZf82NVKfIx/vWZwq1X1CcoOlEK7
vo2fCs2YTdVmb6kXyfnHRfkg5HACitjmBIC+ZJvv8Q++CYkADOfDSx92NlUZVV5nk2HcQm2LsCIM
Jc9EltZ/NVQbwTDLuTW97su5v5mCTrSGSoihEA0Q3re//D2XW8L36MTfSw9llDa80zjPo9lNYreX
jG9zA32G9RnGocNmH//poHDJqfdU4RnbxY4CSn/ByeiJINRDlbn3C9I8qOLZdlEiDhsU6z2cMzRB
iKO91x5yOMyOVjBr9TX8Vbsz3cXQ8QsvxL1OGN1abN44sYAUTs/4QWKg7FivyKh7j5uwUc4dIVUM
t35u/Pss4Ji/XGwjn81w+4MLrr6xhY6Taujexfscr5ungpR3q+3nl4+/ksFNWQFD0m+OpJg8XOZ2
Uns8549YlCZK6JgvKG5h97ZPsLg4yrdmNVG/OEmt+JZX57d8JAqeqQ9r6+LhFw04l+kQj2h55uSe
dfazM1D4b/RQW01MgpmEmFTqHkESoCpj6PzrNCncCE+baosGYOsSVlpUwPraTpPmCBHw1zUQOAWH
61tV/0bmHY2ZL5jULXk1EFUNTJXLFpggCI6B2qJfsQc+6JO82z5q4TlGuOk0e7oJQItiOjPPqmBg
JVV+HWrAzX6knY6lk5RtKeo75GC3TadUjyeXm14VEi4G0AS01nDD0Sa3Fomwfbw0Vc784R7m6Dow
0wsyhrnf2n/LnrsM0ShP7LMW6Oee9UMuBjJ30/tumcPoazN8lb3O06+QOasA+SlKHWym9wkKH/pn
Zr7DO4g67iOTiE5sOhnHVhUabtXt57dQ+1CudINtUGLYNPvWWH81Fx36d7feVx/UDfWkROiik9q7
wyKatHiggNTj45t3cdiM2b4uB8ltYnbdWzXWux3nSi8a+Ev6r9lwH0+iAcmThVbM9xXTOU/3pnXo
3IKWMa30QV6OOpdpO5l8m9SLLcbnGYxf7Bn9zMQLa9ICJS3eTMaLhqARNK3p/TdkBJmpNYicR9jO
PIhSejHeruAlwIV7clDDRXM7pwR5G5PB9A0lpo7bbi8K9JI63ttF3sEqvK9XUG99plDDlG5Fzcxp
J4wMwC5Ii8Zl2EPl5uRW714Obpp/e4YideSmXVoZhCLGJ26nMWsimPVJ3G436BrzO4Y4z1cTg9OB
2TyazMOaTnE7kvZs3TMCpLZmDVLW4QU+A+6Jxd01WpTIt+v80xhZz3/vBGNSrKguN6fIpu8PPVka
yDqGZ998xrH2U+jvmNYQxKw1Nq3d19M7k8vgjZkHBirNUdalvWiw3J7r22WC+1x71i6Di9HjWPNK
XMB/LodTZmAA2AgpXzk269PlnmJ055ttt/2KPs8ZRWmDkqmwsVR6RXmKed2QMM3HVzrsbOqeSr3b
3rd1hpyW3n0irelvP72ydL8tzlQ9cVMeoQNGRZzQxaxMOwFBbUXpAAqY1endirBvUXMBfL5j/YBG
w2/UMoiYXgGV7RX9vsMakqgVF/RmPj3tMn3RU7oPzWY/bfrdJiq0jc7EBJryOXvZbsD9NIegLurC
OxNKb2GFKBGfDvzingW10aPufrzlaobu8i6pAZYtBtlhS5GrDq4HptVABNFqg9tDy44pNz3c6KPb
bRqnnFq2tqEQBYVNvkx/temYw+SmIJ8iXev/Tutv2wWjTZQ/EO/bYHRezkibV17p/KIXuj/Cmqlm
l6DFsOoMOMsjFZca4nu6G4NL7utAj9tPUdQj/kL1Gd8hcNFZa5MjIbYFe6GUaT+Cq4xUNIpsetH+
hzo2o1f7Hj05N9AIzLxvosL7eki4tOminvmfr/pG3Q0N+9/owDBtbd4Ef3eHR8FDP457aA2joNlQ
MiUpCdkIDN29sx1vaB+rFXPMev0h6ah+DsA16KrBA6l4lyEgmTocFWvECPSxtGbFhZpCeAZguMCi
nxrMoITnc9L6Y40pFhmKcAdqwYVRfX5UtsID7EAz6PbtAwQ93RNcYuQ7zqcwLXPphn1pWZDDJN5V
MvRDSdU/ZUhMA4DSHPidHsytWk27cDeg64lLEIAqgyJevclqmf8gDbMsDTspFShZ8OzQfnplUDKS
JJH/BpcPcg3IdeTKGqU44Ei7Yo/Ig4xiYLgznmbYd3qMLpNt5Q/yBaYDILVV0bspascHKcUV0T3C
clcL/o6xG32C1J5snVewRUbuaLXCFk4RT/pfidsGtIHSQIRSbIF8iz2RiRTqhLOmabcR2fYmXabz
P7vVCyefFnNIf3Kdt/mnivjftMPbQ1Ib4kb0BqDlcyxWFaenBTzLNl+oZpLhRqM+7As3XYzoPKOj
RprB8Zg6TT7megSveTy/XV3jPfkxl/+fNfxke9B+gvm5xYl73dRLroZTHFhn+38knVmzosoShX+R
EQ4o+koxIyiiOLwYKhvneQD89f2lHR3n3nv67gGLqqzMlSvX8sTzBPwOhZK4/PM7toXBfX1ATh5A
9nJA2HjgKeMdw9EQaN8TlhEOgaJ0NlreTJ+5NCsphVn+UofgBeX2syq2jvTLzsOIktCPtlnHXjUm
/jUBBQINqiHajIAhUyuBNRevvfN4Jaw60EyGgrDnhHOHLoTQUCtbj6/wQ1fPLLJwOS7P8Dt05XhX
dnIXmBBkiqxSGzTpL6kdtsfaBnYb/p8KFnAyoUk+f28kOz2tnubeu4t7iH1jIuNM4CDaspiMqEBj
QrtgCQAwgN9CdQKKB3oXvaFs/sIKgJ7z0OxtzfhrR6QhSM11TTi80z71zXx6qowpqlf+JHFJyyF3
4B0OZSWBXym1B03R2kKumiMDMH/n8Krss38yD+aOP11Th1LXaRiXnfpQaMREVeblC8S8jSa4601x
QR5ZFZ3mNpIqpPwujRgIOpdV13jxERDq5xu4bNiJf12P3sON2QXxP5nWbgoNcVU1jHZIpv5WmJHQ
DqYRe1+jzq/8/pxIXotv4AP8PUpg8h79+R0q/1mVKwjUH0emRYU/zdgCouaHpVuDZS9K8ARdGHpl
pa4gSEbR9Ugh8msfOSXm1FlcCq+OsUs7rG5fRTLW/huNkEmqDCpWXh1sXFRYHQjkb6FMzy8/Hkqk
Ji7sUbinwrIysUOX2FIJ8+rn8rIEPWQIoVgL9cEi2rEFod0Dqi//BEZ/BwjbcatCH4U+BAeutuga
h2jyMDBOYihlM9z/wWvh8dmWMmcAVXOpztMcmWvMcJOHYt4UNwuGAN2r9+0EXblsaIErka5O92f0
4fepbjz2hFDaHDTLoe/AeQEA1Nw2Vq5qK6QgEZpgyCsQm9hzplXTCyaykyZzPh8oMJwk4OioC92B
CS7QG14BBSpsmQmS2dmFfuUYa3cc5+7wXY3zQ5gSHpDHpU99+IkBm05f9eyLBW01hlmHAS/hXEfh
uFBMyyQnq4ARtR336XJvNwqwJUnpz0DoyOsBjE01FykThE9WB1d+cRNmO0zStrHDFt5oJPgkEPsf
E0ri7DNn7YVfZojHqMiY7IGPuQvgM+yB/vUUKXx6Y7CUzLJgMQqh4lXeEDOSj+VHwl4Z+YizGPSQ
kI2GrwBsiEMHm3AyRzIHRfoulwPDr3AdgLwx4qUDUQvPngz4QRGDpZ/8Cm84TXCBz/3pbgQ3l7lm
m7ZsAJGU1Z+soJM14V5Bc+jBEaCcY/4GpFTOOq8bioJCWSG5J8wKO8mFic8nciWwy6BKJ8ylCJOG
wUeAbNg+V4ubpnKY44H//HNNjaJ704ThvAvQuOenMzx44RM0uOnl6eEWCSQJAwqDaZQP1kda1S5T
nQfk3HLCwd329S50gokLR/Nne9U1kLAR9R46FZxCRG/FRNBFyqTqt7rqFvk4EctUJi03mdQCrPkg
pcPDQez5CcLIkGOTgFeZxRIPVzUpgQLB7ZjO3DE9KB9fp/VjPeGIm3vIt/H8kUZRjyk16Gs1oHDh
WSL+B7kh4QHkVJc+YkzsYo8EC+m2OQ++QtgUe2ETxhCGxB+sBS4xurU3wkZerHHUjmq2tNDvFl3h
B3wL9PuZ/izWyZPDyUYSPXTBlTXYiB1GD2IUc5IDFBc2Mrqah4i5Eiaprj+VHjTduHAnSFMxoMK5
sNpEcsWx5yNNYIetmjSI6dAgIC0qKFjIHZh9B+y26Gmnwq1sfmlaABXS4wvlVaZPKEgTMr8JF8sK
0vmD+wXa4GXEP8a0pLuDcg97XKhaUNxwvQJtoeUawsjBYk7dFpgLhFjVACEjyoIHFFMywJ5tpma6
V9wvJCFKW0jrjpCEq/C4YbMnHfzrXIB/XgixAfuD1dmznBe6qIPRCFxCTZHUM+5DNu0jhNrjyoyK
zJTRRNna2VuFcLHtNZUJacjg7uPiwvva2rn/iGlDwOWvZex1ehbXNbaDPAOnNcORnOkAkPpFy11r
FpejKR8jzYR/AwdPjIyE5otjF3kbNBFS4LOSL4Egs00InkmLCRxWYj9I7kgnYNH5V5JR3hSjQgTm
W80QN1Ff/xM3WcYcLh8Eb5VkryXBP0QTCZ69BMCJ2KFJRDij8bCEHHe1BDLDH4XcLWNmimWE7pXg
zc64p4DVO+iCmO9GirfTcOBxYTF6CUVciasCivmoRya00czmAMXvIWjplFsV3cGnWdgd9KUc1LXd
W4AIOXdvV6YBEAKCzsc0NCcWMkhpPyAlkym0Tjy8m2YPu7NgbbDxYColQdNdmrAgagFq7/Fv+PGn
09RzZ7JS5I0dmHHII6JVx3oWzBGXTlRz6vZqwi6AQgdjD9fVDr2mmG/6NTnMnQeJJ1zsAzhMUJIK
lTKvkYiuA4frZzgI49yF2shuhQ3zNCoa/nh68bUhDFJ2E3xi2Jwpdw8bvvcXnUaEBsH98cvMhEss
/e4eRi0ZUx+7X7CeNzewdhklkxGvtjiFvckdzAzNeL5X7j5xHRD3efLnGo8eF1PkSAWQ5zrNnjfY
7w4zb1B74XGOokl7ot6I0xEnEiJ5Ojtz2KAdwaDuLKQMyLgT4nJ+pcKcNmFf0shuiSjpAy/sEO3Z
GK8qI7AbJuzvroLkvdOEsPiAdwGIYwFe24UzODTVugfT60DiUeNYC+N7fDEH3dUC/mWl0NRUVOHr
sMscGr/8iN8Fx2RRLZ4wuhEoYhFSN/9KrYWDSMyDySwvDkDMJeJmE8yYlIIKvV2bx4RjyiC/aQ52
an0wB/wUiyuqJoVEwCtO0fOkzFo9V/bgZNJ3Rut1sF60ZiGenKM7zgbtHdJLTgZVDahP+FkD8CN2
5KgzvEIhL3eGNwba+aNlXf8bUwM8wFXHMmfBACZDGzQ133wrKqmKZh2vgaMHWinG4HUfbgTHkmg2
mz1T++M9wUIRLgR1G48pGu6hrEsPgF5ypCAzmVsSh9Nw8FQDxO+NXjQe2LPW5orgD/SeRc9uToSS
yYQmmxgz0tMmtM2Au5hpTCZTMqbNnlYt+QqQKC5NNhic2TAHB9vbOp5RM2jFHVd3DGCItPDRBoUD
DlUah6vbrVtbpGvuNm+sj9BceoBZ0XHgrjAa+JmFUI6WzmDtUYPaUPa3lkxbFl11TmcfmmXOogfi
wC+FtsfCB2DktzZ+qgstWiJphJqlpV2A/mveZQNhmltwTAWYYnzVISsSps01vWEI1HPxYmARbL9d
ssMZ938ZF7TLutqiMez2glqNxAYbhCV7yH6fwqoBAkWXGoY5+w0hLdYf6NB9HGQPNCZHMi1MaSx0
bpCRQ1WmmFJeTOj8ioZA09IaClX9vDnlluMb1zSrdKsxF6/FQS46F927Jf/1wD6CWI3PeenQhZ4W
XxMvbzpkBu98DxOC84eTMkGUBv0h6rTJI8otFgHBc40iKPsVmZn6Gm3Sks7RnY4us6iTGgABlBO6
9DSV6eX3ijGpTc9Mjp0FAZ5c/7nEjY/GPln6RLw2KNDf0tJZVsai8XZ0QxrmhZD8sCFgT/Qbc0Rf
a2N43rqkHdgZaYND267PChLfKmjpJpwQzbrqLijdUrMYrXl6TBjtFWO9Il8AORUnSJQGZ71Be9Da
EAB6btaqeVBGp7RR5D4sjnQd+SxYtx9QjcAcnpWtULvqm0x+8S6Q79his4TmQrNuLCWuHhbampQf
gxRmTilHSiMptwqxUJK4ra3TkNPxRuOXS1pTsLK0sBXJdY9mTieqRtx1s9nxaWsgcrClgiN9L+NK
x1zc26AdLdmOp7FAGGeTruK9oitKm49d3ETAVR0ghW2R7KncG6phbZL/2kvJUtLs6g2WO7PaG3SW
Ogny8c8ZWOMbBUijRYK2abSNfhNy5JtqBB9zwbf48qvkHSVJEjjZb/pTh0yIp3KHjtOtDlO+03Pq
JjvenfAal9GL/I/G8NUESnsbXJdfAWXeSC8M8vYHNdO3AR17N4FMTjLxUDVgbFm2UhJcTQaUf9qA
vNIzSl96RuZwCt06oJUq5JVAA3mQOb2MfPeGHIy+nra3CdpdSx8+X0bGJnqK5XjPq0D61VVkTxMc
E7B/qHE9nf5IGn7kk9q4K3ODJRIUd28HZFmp9AyT7fu0iCtvWf4z5S7ZmdlkZHQtQY+XjtLIETo+
m9xj420AizuGCLqlQHnUlKwy3VJjnzGfqPX1P1y3SyMvC+9g5XsyN5gaLQZKgveVpjOpBDvoduuj
W4YOBUJPjasSodY2OSuGUO3K3y2KIOmUSz6uxQOgz2tSM4Zvb7WfTRBXg2nI7nwsvmAV1AZo+TaO
zvdI3s+nBc6qQMKyxvxhwxR9K6wpZr1N2FwNilK1iPBXx3bIZuFZ/DpXDQNNrm4KdIdNJ4Nu8G+g
skkYQ2SwBQ2Pe06r0y/j1cpl/oSYlpbqYe2Y7XjXDHD6B/38IXzz3Yr5l5wULnqMSPlImMJLCHUk
/s39LmjekVifWk4jleSyMMXR/pRO9UW90S9mN2gyir03j3oACWNucrknScS3Cur8LqIQf5p6aZ05
DCnsb+bXEadtdEht2C/OFR4R5a3LPwniRmR45K7Pn7oj1Xur4fCGhv3rkEnsgnEBEUWa5MDdMQaG
ozh9b2XkCZxBQM+SNAWu0EvmQtvGS3rqN9HCRP7nL044yFc78o/o4iI1pPXhwlNsMHXhpsT9N9kD
8VSlL5sLGFFUcBfczoo1BZj6MjmrtLuj4Rnj1esKPVUGASqSreQ95D/4pdRPAW3xlLF3mY5l7pfR
iUyKiBmMF/jaTpB1Ig7MmroI1Dbx+QIeHdYM5V3Rp5NfwC+ljXsUMWipgXYIDF1YptZEqiXxCUzE
VYhSRrSuGa7HO1Wd7uJvQA3DQZIxadIsnRzwDEVcb1E3odGCOFOIbYD56rE7qMjN584WTysSHxwy
WwKKvFg01WZUSHNOD/6te4kgO1f+3epRCuEmRaZP6pp8oIRwjQbGiJ7aXZ1xFthRSlhHWGx75Ff9
NtyFJfQzZEmjqGGt9kPmpLoEF+pRnTFHmWEfPkh3r9bhYRwe9mYPcnw3WzGQ1w0f2BM4LTgO4Ynd
yUjxJ/IbObIaV6E9xiietIzy7hFqGzSt4WUQwbSruEQxHWVwgRLZj/ibRHn3hSKSq93M58Ugpn8W
yyn+Ciu8NaIHVtgmZRosuT4aep5+MZGeQfGj2aNxCwD7dh8VSimVjWYCE0AHVdUpNSgeFY171RfW
XqvyIM1EXEPZB1iILgCurg5QdS2ZmYzIZFyn9o7+L8BDAFa/3RRZvX/FRsZfEdg7G1pUNCs7c4Zc
VB8gIX+LQYDFFioHjQSyLsJDJnwugI+msS8MEbFgIY2mqFAw+SkF58toLIZ7p1a3ejwVpY/KNdI2
fXw8ex00WpIAup35XGObUxnfxQ1q3HmTLF/wK/1dgFE4dg3sXUI0HBWQdKmW9JW/O/tXRufRQXTh
/6DPBjODfu1sgv/QbF7yOlZEKzm9byrZHH8g0WXjBLSzF/vEdanAeg4TdAoXUN6qUkzyn9h6wQGa
cWenLv2XgH6U6wBvCbZcJxg1zAp0nCN+BFT2O1IqnRfKwJLcIaQhd5nikEOFE56gocxcBdkNpjJJ
Hwkqw/VsOsTVLYBTbjd0jZl6wYKA2ldkqPjADO4OO5nWBjWtqU0DBHs6j6IEAcL/wEEU/R/2wxYa
50OnPteliGcEl7XbkrMBQiX5QTMoqjp11RDyRWvM/UZxJ4ZwMI1QNqOCY6alBspTGyOd4CFmj+Kw
jRHf3BreUSWY7qKjN52zj8TsozO7Ma/iHHYyWsPAmcslQGoydfn/xa8BEIxTLpoGLeY6EKKU4gtJ
X3olaPmuj8BSMRJBNefN9EuZ72k4oCLkfHRj80XCiK/10TDGEWOYMi6aPuGvl/bVYoyzzpi3KPaw
ohfVIr7/4SKBaGSKFUM5R9aJCVOGZBkWJCVAxxxOCOLOVxWDXJ0bRJ8PQRRAiYZZC1MJYG7xjJ/C
vIDQxlGqe5t2z8QQ6a8RYVUoE5XMT/Ezum+bqlBy4rYHxPqyP/ysgl/33HKxC7SCKpAEuK57Hgr0
DmwMo9WhhXg4oVDR3QiAP26zc6on8TEOmotAlBOzDPVWNhobhDms4ahLgx4LkZYDJsmosgskQDNZ
5nUJ6wgIxm8sRmSensIRbRYsNQLk56fXtumhOzJo+rNZt7QqtWsSNtsDFob8GfSt5uBHr/P8CDVK
CoObl9DrmaG18Vy2pE0zWA8WFA7cgvx4sAKx241oPoOEAUsDQJ441SL6kjV1BrbKwfKPxxBFQNpt
KKkIbxbVaW4PnTEwNNnDvZ101xPxgsYnhtlEKIFIDbSDF1N437zLuDg9lC5C9Pu3gRA28hJXGFEF
kpoA9pq5V7uG2ji4upJ7OL6EP2DyvxNQqzVFIF6Egpi1BXpLJmraiEav6cg4BQ5gqdUEeAVAFNmW
mM9KhU47nxsJxT9cAYI8TxSQwy0ibdeMKVG9LyNsc9F1AT0S3nqrRUWcUlJ3/MXtbQ3KPjqEGoU2
YLfIZggLd0lznh8sZSf+gpxgyscj8ZEyh3nHOtkig/3FFCTCagmFdj/4QlVO3ALkFRs8kkeOzrRV
gCSTPwJcHTG1AeR5928pG4boSUXD1fWXiy/Da6QuXXN1BWJOTiFZbibIM0qfD3h7ChwW8Z00+w2V
h1UU/ualgjRTd8DqgFUiBwYri1vDrGVcNgLz3LvqirwKSPQ3iVF6pxrLuZuyEA1Jp1EQENgHTcr9
n5grn88VAf+0OzEBxrd22oxmtqYW47vaY/Ux6DoVG5CRdEHXkTPAF+PRhycNA5K96x7+YkCcWY+p
LtKqK0wHJWkJm9/liuanc4TQrQ8DqA0s9teelQMON8N4msNG/bncAlS8Caf815fjD5qS86/c7tuu
Qd1H3HVAWqkV9nOkAJEBU58YdEhkEtUJbbN5q6IR1nrYu6PLTfY2nTJHDujBd4rPtytSDnoebQtO
q/ehNbAdOxzgY//6REcWeyiwN8goLZgnD6p8gmVdbUYaHAwdhx8HQeKLzNJuPO8AIWb/I854SIug
HYBh8Fh6HB/uqP2F/3E0LWe4SyAkA46MdohPKAdEaj55ZxNA2AABODT1YmQDyGbJkdZ0eQ5W/ah8
Gaf2rsbSXzq1jc72i8kRiz6DwsJA4O5igADNBjOYMZ/G7b5NpbRb44TJ+b+xt69rQhk/nCxQFFHw
3gG86yH3bM1lBFprINCAmlXlkb8BkSLvivYlQeFGujgESJLdzxjdxRzD9PHO/m0wKGXgsEM1Xdsj
GTXL0EmSa2TAB+bxRcGSg5CLnqnM6sYywI/UBWjM0eDIwCSk9bkGFiDoUIfBaSZpzYJ0YVdfMC5+
Z0wmk1Qk3URC3n8W3GiRQxX5pc27fkhmyGEFeraeLPw1tsGWEGLCFXuGFwKeFXEb0wquBh2qGGU9
44Hc7Yzw6cAA5xF4I2r70rZnDHAAJ3z3x22+dXOdbPjCjDOANPH9sUBy5U6OJMpd1oVLvUDVIw0w
814zp7hg4DBAsS0/hRkQg/hxg13CdWHsnNOBfbtMSJPr/9QTwkWjP5jtagx2a04lMB6UBJS3TNi9
4V1dF+O1+C+n9RGpeIzAEnScGp0PAg8fta4W9rcvYKDZNgrNTpGCIO6CeQthty7BPhO5oOaan0w+
DoBJC4VTAhoApM2CM5QteldWt+8AG1MkzVsKQDRx07pzJoGkScEwCtIvFCtgPXdekTHxexwXvFTY
wXleywIcHXLgxR97g1DlMCsetRHZ8BPCjIRKiLI9I3w78Hd3UOUa9OTXmgi1cPvxjpFtkFpU5NR6
Gaahcm9jTjupmgZWydAeJJPSQUb4I/P35E/B7cn2NyXnomUjkZyGhqU707dNWwxje2o1hPx41wx3
SM+O+wO8/02RRlM8QWaXtI/4gWsHP5EmX0iMyxDkEF2nDtlbUk3JxCens4Fyi3/e4FCCjgKFCe8U
U12uXeR/IMU1AhzKQiyXmF8mO3ixqSiUbgswZGmgUecFLnnwXHx/UP57w7mQ2vc1BnNs0sfAoBUY
+0MDtuyIkgKaNPOJzDiTVzNtHaTfjYxFAyVEVG68XXBC3nvFzNwibYpcx8I+ukJx5MilDdJKKik+
MqMXuewCRrHxwyS9HwdQncXMw0Ww2c0z5Ael2UgbSgB5u4oGR3/8NBYcyLO0J1nWYiqT8F/wA/AN
L/sO2cY0oh1U+Jvhfs1bU4xjRyxWltGvAVDxX3YdUI9eYY+OGg0/FHOvCqcCap29sFvypEO+CbIO
OQfB7R/OiM0WRPSMj6cb8c536d/OArTn7j7qNhMaZwTKJCGL2cHjA+Sgea3fg+Ll9Lm6+z7aCegz
Ayo+cQwnxuDR+LsGwqTxJ5hALgUrWoro+/UyYE6jS82gyKpQ1aCjmePyEwC6TGEhcaYvBjybujCk
eEIyyIIPz/7jsxZBfX35e94xDH6JImTSYEcuKNsoJJHaRSf+ByDg/Yuyuky/8LdlE6rHRQZs4AjV
b1BMYNmb2e4P360z5S64VNeY0PJuKfrXdHHJ8E4qvd+US40t+4Jf/GYG6VT6mIy9FZIwsT6UsiWB
nITzzosyiQoczrN7Cultaxze/LyWk1swtsyb+F5tkeukHyNf8G5YNLSlK/mo0YBE8L7Nl7YSOUlI
J6C76n3I6qXOQCWv5fNkK7H2Q6/EQsCvTuH1YUbijgPfrTRQQF7dRtGJSP9S89tdzUnoX7EIooFI
GSKT+eQI8m6ZAkR9zJzWJn1M9qDc0ZChH0M2kghtBp0qMY4B3MLt8GHQ4Vm2yCh57wcERXsYHXZo
gFmOt+zvlQMhBb8TH21kkk7pz9HMc1GXIzu5u9KaC16bmALKEqyG7p1NloQIhKztt8aoP86BnwUI
Y3/UtvYhDBZrHiWAFDBV7hkXL1YpSIzU+1Ert5C9pLM8hRFCdTDdrZ0N5EBMGuGVqYSCZBTn7oee
IC1/ciQ55egC/ab76UPzxFcFw3fUncNNGeMSMhYtgtWZtBVUWlKihz3bYrWWUqf3PLhBaA/S0lfR
cSOpTI66IdZepQPnEsqRxa0cYcr4QO4OgLw+CogyhHHsMyYtCmDj9ne0wTf5yVR0gulwiaPbIj1A
KzEREEL6B0MXmH8+CBUhM/lpOjsYKAKTUBmw3hFL/HcMdYRJNdtCW2WOWbpkULjLS7s/7wIsyA1O
c/ZBfoUe7cZaXd8GsjaE7NXJwoVLvoAegpu1x+hA+BFKufzCiLgsgM+UXkTOZSySWco4rP9Ifjzp
55TTcSuwpbOJLhTw5oS3mevAQYZwq2JEz6aJYiNsEa+dR9KGzXsg9CSRqDl4MIIjd9UHuvvAObNI
hCJ+W06c55OZ5C7pyRNOCKIs3ye41ISW4Y6QCmuEDSSVHXoOkYj+TGnFIlFnNBxDHe1AVEC5KRB+
gmA1HDZGQ2GLsc2DRHPRxuDsONI78ouB7wxboz8Y3568KkFTaGdwtwQvATSRQIkzcCm+m1oPgaiK
Utbp0zen189fk8XR7QVrGorkENw0byQ6thdk8LgckJ6xJUjSVIYjCe42RRAJL0GOJQubKC4MuTRQ
ZYHtGOynARPAg7EHZ58xKrhiazskI4cfOdRrJDNX6oeOlTImSCMxNIkV5NDl5ODfHM4C9wg5gGEy
ZMz4PLk99A3mD+gv0jSjz+cuyeNOcnfH4EYIkNKpf7tP95ukciJZLPGqgLBYEVZZhC0pm8nFUija
ZR3/NL4GkK+wiRrxhTAWeZWcH7NjkcuYRxvXIXr42xxhW8zVcGtDiDN7HIxMuJn0qxWkK2u+Ej8w
JXpL2fFK2UbfFlm7H0AjBDh5i2gnc89LW5gPCrBk0hUg4NQ8kBZYkGnBKBEdLycGBokpZAuDrAGM
B9RdD7c1m43IhJsI/9QQnCbzuUG3hVKDRNiDI8b0y8vWQpp1M2bJ4Uw4Mmi4NxllFCaVBhCLABT3
EmqvossTEL+FNMEEBo+HWMqqley8H42Ke3iGRg1Vgo/VI+J98XENVQltRqhh/IFjGvtisko5AvNN
9J34qOQKsUQeJv+ov/n9+J5K93cWbPPCP4UyFlufsi80rnp7XBqDBt3hZiwaG6ApEJ3C36gpl8gO
i20aIKRgT2qt2oDMXFwTCag0rhEPUhNcPyHTlDgJoiK35pgK2jPRkJVmkPD3LKKMhhSOIGYk1DKr
85+lU6OhBU44OQqYUYebNsngQrBgLkWCr4htojoEaYweA59q1UrlgBHfSRL5aEg4BxqsKA4ZPX35
WvgQaMwCazrV8BQQmwkvMrsk7Ep6HlyabXpeXKjbpwrSRiJyv4sWM6NjmzERlaa6l4hh26RAljLR
UE2j2qeKn0nTFfytq/PDgJck4SosDSkucXY4s4vZl2YVo1zRRBCHGkpqOgtKusRCpHoHQCAkTGg7
088jS63TrqfdD7wYJGAmPFGcoLkzKaFjMxSLqj/iOrx6JlYGmhX2DGCdzmJ22eELXEE7uIUJHmuQ
BsmNW7zfJWkOA35Y0DHVx40GdNewaPVSVZG9+sjkGHOn9CU5qiPmxW+g4xBwD8dHjgPFPcNV45QD
QTtaRmhkWkaoysLRyjLxIg20L6GSNiT8pMYeVlmCcq7AJEx8l1ujORadb8ymCbspd+Z2iFiNSDKS
LqiUflbcmH/mMWTwb4pqYULQzlNoLkzYobnZHHWscHYYz2hdYKbFNVZDhJQBPgjjecqwLrAEXB/6
A2pAisIrSe+/xmkW67L2qA8V3qRpXwiJkqVhheCgRAnb57thJJA+CJgt8252gjS6MW0mjoUUtoq5
Rd5uOwOV4PLnlfEyCaJ4991gYTy8poJfiUULD8ivFNGn9I3x3tmMKllG25X+BMk7ER21K5IIkmJy
D1Bk9bWeHgNMjrSZ+vSL2JpEzx5st3i/hl4Ush7cEpUHpDkVNUPuxwTpXjRkyKibgh2lgUqovHMC
fRTBNKHKZjkMUZt5QuviQCBk3UWHrWVFALIHA4nSFgphFDWuC7ucw6vKIZWtUL0ubYVSrhFqBHXA
POgYhL+ey9lJZAqXZIZa7UEMqiHztPUP8Lg3zOCBzM19KIYK4wGaeYQSMUsAp0WvNwHe5aJRMKON
w9QRSUmuT2AMU8I6EQ2U+xaTG+B7QdqHuLNRrNHtrbGXP+bFW2CBbujrhiFXPNfImfGjhjuwKagy
4jAv9szAqaDDev+ah7P7xZHWzxGYaNYjOd1PaTEBD5HaxIAFMVI9oOz0hPcwmS5SU886EEAhPwAf
UdpDVkexbnOkCLE2dPPIXDCt8M/9tnP7emRwCDJ+LbLZK/KhN7+Uej65hRBuLxzmGwwdYZ+Chrv6
wIUm9VW+Ml128EFJ8PaxZrJ8Ih0JteHuQpzYLYz+YF286WNCsI9BhyvAWmovIyOPuM/2SJ+D6s2p
QN9JdBu94Fj/TA9rtmyAC1fA8i8Apn5NsIAS2BoSJXaossvouj1IqiWfyrXR9QLHJtUHWyT6mPei
bABloUg6bDmTMMyWJrbAb6mBuDIA+wjBjB0hzsatnXFPQ5HNbz6vLs4a3P8YZr34QePgiSeM4Ass
OV1+SfRMFDxJa0NI4vPKPoDOWrClKXgooq4QRRLiNhaaGimMTl/CoBbzSSH4P6wV9wG3cp2EGCsh
4DrICwwz9ioTU4LSQFT+7+KialqQy7e40+4ttUzu0iPSgDkdcC5ifdusx9+j/ZSuYEGGpCJct4C1
bW0WwZUVjqmZ9fpBLWHQ1/WFyAZWRazdedvo4vUGu6+NgA8w7Uw3nwnUZ0TFzyaPJrDCi3/qQWfa
lM1LuwSmW0ZDZ8dQlgixhFCwIKkxcd8d1Z1Ln5b0XkTtoMuyu59+/Ua7O6Mh0Ta3OZWZhJwmN9AO
1Lbl1DrisBwIYOor6yV329mEvxASGeKrdbeg1LmC71EutNo/bUviPLxTtu1wMzo6HWQ8jorpVEYT
CAlQ8FhdkEAHpS6aes0FH5/xcSrBnvd0M6CwAPXM6A4tTQG1xVmXh7B77zHNCvVYEUHoz3K/UryA
jAMfO8sdzaysB0ZEO7dNm9DUZvsm/HqkKdhHHz7kVnIB158gpt5n3v7vgNmSMaylWzlCjPKrhwPy
EhcBKE5Kz7pV2t1JV3qOXEQwflyZGcY1uczvJo6WNzwpCMbQKMOX+LYJDrUdvOiRCXZSUmNzmBCy
IPXqMlGg+xHC9G6KQNkgjd3cRxW0aW814E0LpH8fDq2Ifc9o/WsntgoA8AQDEo9eD7H9wCQDhTjX
z90VaUtTGsE9r8k1SGUCa9iY1lJyawoj3yQ25oWx42TCnq7zEox+hSBgxGyD8GtXiRSV5zUXGNEJ
JMIEoyTbIQ+KDsxjD+o2jToG61my6aFpv2g2ESANdO/+LnenphzEOcVmgSXD3KI25GVtp9C+leKe
Jpbys4AFnn4jCU2oZSZcCHKyES0hMtWbyhot9OtLBjLtSU5AyWj8ExQgS1sfdCOFiO5A/3zSZPd4
UTQwpLa8U3AD8AlOKVddzhgIHqro7pqKqguIIcd2nV7B7LwC80xd9KhPmE/It4obCpm94ZyCr8Oh
YXRnQDs6Xz0MEbxzAx7gyXwR+njcuRpKnYLO5uYKdMFAxhRnEIccedqL2xRQE7cNseXmXEFVLg6C
xwTrMLS/wWAAAQ6IbIY0bYhsXKBFOu1xIlEavkmx4/s46h9WiAbmbJrIaXqGQR7G3XkKcx8LCIsx
GOaQlrw76i1WAoJLwiVLwcZ9J5pNJmfKjztROYTREHZB3OrRlicnroFEAbMVU/r7UVdJBXhc1/pg
/Rw4KMpA8yKD+IdGIiRRKgCRQcRkOebyTETV8GEZvFAWTB1qJAVdGqsirkQj26XTQPCTuvDQp+ij
Y3Zw0l/KGKayUoCYglrXnZQmCFLijGhvLSatEs9eDHgZfA8jXNMDfSr0NSnNiSMiRJdnvXki5QvI
6Aowk9wXDRCjt3IwEoiE45BP2Lv15GEJDMp7Bph4r2NEc0j4kPqV3Ia+fzuhP+rNBsw8IzlCVfgd
xnEbMaZCjBbk0fZlH5VhydWhulsNR4cGL2AFkiXOMg6AK0iw6JczZEqvDhkOxhrk/N6RAgj4UAVr
AecE3NWiE8x53hmOaCpzX0qatYT2Cj8cYoLq7/luwS6S06Q1RCmp+xRPBmYYCVRAG+YPSL1tBHoF
DCM+SWceBVppRyQfjgMtef8VUUQyKtNx0h7mHoXk7hSJ2CP05C4BoHKTrny07DrlgighAI+IjJar
rXN6GwgMzNG3Q1uQ9FjVbkZ9ycwTwBkSiR+0VEFhpAI70vvaY1syzIFRKkPERlkhwqPBtnHQJWUq
Qnj4klbKnMLDLPIXTF2aXvKcxZpXCWvKVcQYJBem+5aaEm9p9PP3wwSkWMKGVU+mTNxYSHQZ7tVt
G8Eddh1Lima84rY8InQLuJ7HZ7Ki+kJoZRAl1DlCKIyve1qM5OjCHYW1HMeXPwRVExfQhjcGhmC1
fXqoksPXHPHUYZ8K7EgzMSeH7zv9v5p6rUd71UfPru8rFyd1ukmCKu/8mI++hCBpzk5jKt4gZcOA
BukwH5Z8yg1AMEKK3ATccvHRphTpGA/SNMIfovWmqaM+qQgzSNMLcABTjzEd0dUBDm+Z9t5Cxsq0
jcEvkcrEeCVNEbxh4oliiaYFLYIGOhIs7RNku9YXPqBMnGiBVKAWMafPPQuMQCfkZWOCzebZhcH/
B4KU4uLp46Zt2C5CncLdJSZgRNDBfoYIAaAZIAXFujWnZkiot7xaENpNa2FSHdBe0aJMEv83LU1i
q7gjIssrZSNL/hHcJaZdQKOpa1WjF1uWP+ODIr8y5d1a3YE20Bet30kI4jsK1rXkV/l0J2l3CfsZ
Zohx0K1ePxWMR7Fr9muyOA+VU/D60kGsWW6iacZCSnd/dj2zvWZdhhaocNsmRKNrQEYHtl9jZ6Lk
Ou9MSCql5E5g4pq0N94DUimmUunnBXSirX57MQdZ+M6BypTF9OfdnCqFWp94NyRCUBGB2Ys7tUyV
cTh5taeQv7c0LhMIQBW5E6fXbVmVeAVsYKsAHWt9aSNxZKBG1ElC08Z8+zICDiagJCAvb5MwzlAU
7Je3KdeGWzwVhbGWPLZAXiTZxGa2V/ReJ+5rIilLuJsg0iaOXaC03WCymp9WILfctsJv4jE5O5Bt
TKL/MBdYoQGhw7a4ysWYibTIBhzgeuN03qfiHm8iew0il9CusjATMiQN7GFlxsO9MWVgJlSgbBiJ
I5obU0pnqYTZ0kywG6gpkcgu5zvzrzXS4SNSjIEPEHCZVDQ6E2F5ZTlMZi5WQMQXVjzk8uBgAklQ
btEOVNWIn076CQVwpecTJjTaw3vQGb0DuAEJ139L/H2BJylSpSx+W9KgDFOgOhZyOXubDb+/Emf5
65irSHRbsrP0aXMZPJMrinIRJ2hhY73XGNmJMckT7ZKeKe4h4c3bf2Gcb0cz8ZIhc61RAPK1OQ+C
YQW5kplLf4NH/rBsuIPxnqzLStv0oUGpgITYjH1RkUV1N8P6nHvVzhlxALUi+kbGFWydHcSfrOHt
p3I7bqMKt1s2wgp5jb1agTuGQE2zJtoswOlc2VAGBKc8iDZy1iDsMcI0yLhFaUb9cXE25tf1zuEE
IKXDXlBnG+xBPip19y9QE3mILgJ4UQfPFoQYqSZYFzJ7KkbIM1TNOEjLTUKABcKTJhxuQiTQvG/Z
rRyqxTvlWHXD9LiCL20EYMhU9W5JWAEgCA99YkxvTF92xPw3H5ZQ6d7QoWf8kINZjdrcOw0CQHZ3
QQDlsmR/nv93D7hRMFBx6D9nghZyfvxfJcWYomQbjO65HXYRPV751ZlgF2RbBPqDx5MIktyac42R
BqqlTgBtv/hwbIvfvGTGNAmy1DCUxbSS0kBl3Gi/V9i16ACpTB/rJht/bwaQpJly3INe7xyXCruE
xyxUVeoWmcH70OeQ0a5Pr/+ddA62OFK5mWDVkLqfBqlwTJtFjxnKPTt8NJ3GsHVt8xmengV5RR1E
Tpu1pwnViuptvzHcMdWeVbAkr+a22lSflGOFJ5K00bFIhGns0Hg9Md8CuCyDWkQzICL+VejHUnrS
O9hJf7NOytayQMZcszVO+TjkrT8iZR36svVF8YCTkeJspoj77BppNzwc1IRoS9E4Kv8m9TGMInxn
+hqOuvw+YzMqjTLwnE4fT6SJDP3uqav/aIQT/UWEFNFlPE7lRSJTaLk4Yotb2icl6UarCS6Jcrof
NbSMlQ8UQsqAw1CpW6z2rn+ZQVaA1/uxAN1nJMCMrHDEJNtjAoiMdkfQw1aR909xzuP8HcLrlFxl
wMxLlaNbWVgsC/jUHVflNgDN62XGdBUROIPKAUwKnZjWZM3jVgbDZAjxblX+iYGiAzqkouSFoeZA
Gj5ME8lchv1wWG+gIC6IhRjbgZQvrfTNd/4j6by2FMWiMPxErEUWbslizlXeuMoKgKhkRJ5+vtOz
umemp9qyEE7Y599/wDYLkdDL73wmjShemhNIAAB4ybfIhO9KHKhV+kGseUgZriJa9n2ltmEsb4qa
Azx2Z6BDH3cYNSLOqHZZGt8RyGxF3mYgTTWaon66oKqFpdigKQZw5TYQzwr29BR9UohNJi9l8DdR
C/VbqD9Rw0BFhhNwY91gXCFIkabkCGx49OXg9r8F3jcYl5BdfD/3hQvDBYfBID2I/awNbtMxMMOg
9+DNODahM67qv/k1BiJLsw5lWIyCe8LV8MHx2VrALOZ7atWxJ9FA4fHwrPb6GP0eRRJt98lMw/Qp
qCq8msN6/3juILU6ORa+u9G7YQH89AcP8zYs4Lks8HQ+Pxwu545wYIAcX9dhs7h7r8FRnHFf0cfv
jlaIGmj4wBV5NLap6qm4fqFsAsuaROUcy2Uiy9228R/KxljpBqy2dwxzhtuO/zNegcHg4iyjQiRV
2RPzqXqJJ+P0Tbptux1v00q0T/2nL+I/hbDBkPCHaNWA+GXD6+Hau2ZUUh44k1GExBmQGwUqIIXS
PU5KtA8sm5qbEU2Z+U/6xKqyZpMyJP85mdEiJsEILbDlnl4fT8d4QWrGnzeCO4xgE6a0kIFP0Iyt
8g/IFa0L8f7ACT7ZEUsOwGXATMRERBYdOxv6Os/X2tI8xx8P//2BjjCNldJtdiLKWYGzSrn3CIjf
DRlbYrQwYVU+jnjywrAy9V8W68bdH89PqjQ+HAokl6OfyJ5HvADeAO+ON+bfmYeiyGwQEJGoM6tI
JmJmKPy0nHHP1zN6/P/0OjlHl+/LSRcdf8gB41aVwvIqyazKfdAZ3vt+bPu1TkPzeW3as6b6BgRw
FMvpzuDars077OWtCTMCDx07aKGc4EF1yvJQfoeFDlSCTDmtwgkWnSv997Z7wfypQ1w01CHK0Vte
ObYlr0ipwtsKQyQTKt6m6LwbhGPgeVJnJrGWYRxSyN6AkU0dYuP4VkkK83rMDlcJGLBx6BeQBcyI
dn75DusDridYtuO1EkOQIMRicZN+KcBou+L8f9LxBpq9rE2+AkBUoK2T0p4f+Q5b301KEtkJhYyq
djYgLOlXxsuX+0B9fnR9UKl+iaHxZPGyg6SnMJ5kC/NC3mw+e03iRD9Ut6BdJHRKqlgfvWJECTt6
Rv79nkycSU/ZjzFYdgFHZAxJw0Yd50MeqtgCcE4Zpu/S4xJexrRllalxzfGTAku5WVkGfRk0eiS/
5ziNjmqQUWha8Uv2jGHKkKE6XrFo0Iu+4J4WPSdrRhZoEsUMNsXIBCyBq/JUWmxQIvZKSjdJBFpB
8LjRho131KRD5+lXBfO/zsv6pcTmJTdorUJqqI2k7XjYOa3zRoCx5C5mkdzNzFl5rpn6LACqfz8L
ixZAMCEZAvug1vciDY+YWGPJQHizgo5S84QGwY7845rYJPIZFjKv0vtnpWqSFAzj/VB9Ej2msV0z
sMWJiHsoSCgdn6KYFq91/5v3y7+MD+o+VnrlYy5t70ul5MX6qbBY+3iARjKV0rgn/5zbLSw0VaxF
UPrJdF1YlF3W9Fc7S0C4S/qNneQa6kx8NthbzAP+qunX42vxeAW35iCV8xR3aj/fNXbw7pb/nGLt
fDbe14UVp2MoPoXkwqjhexmF9YFnUOIi5+USzkuwnXr81tI4Lqv5M4ueg2+XAWnc11INGLkDwwz9
WzIFomACXZnXyRRn2X9U9BR2qcsAIWTegIDII8Wqfq6r/u4++KrFwzBvn8C+8OGo1akKMuTOhKMi
v5hh5iIdh2SK+uLmS/d1ac+rcS5H/Ey6bhY6M1GNPE04otRDtCEQSS+1YS+O8JdCVPP5iu99Meu7
lX6SIwmzL/+l+a8WFEvLvc4M79jMaMpHbqDRmjKM8MkrI0Ywq9Eoggl3E5wY6sM9jfNJbOTru4b9
nvBjzW6flh2MaWTjiih7msoQP2TtLr99Ki90Zk5nLjL9UCjbul/pdnAZcOrYqzLNY/0xGz7MZ/jA
08/2W6zt7rPnc2M0u/a+bzjKpHHNgVybSapvX9g3l5fcL/LwmX2WQOt5fhwrX02jy/FphnaDanPa
WV6Z+d3TS2v//fJLXI1BUIafi/xhvkOWtgtLvfZa9sZcaTxTXSQ4sGOPj4c4MPpkmZfbbsQBLe6Z
lUQi6+zgspc9v2uc4y8bw45SZKO0t7KFWkJO656+FuCNXrmGHdK1rH5aA/+i1q/U0MQ3tvV1LEUe
KIoxYFSEL1r8bhDuWskmwUe04Qj1wo8R2V5MQwSrLNUhxkDF+px9fcQYxsXH33r8PnUaJt6iqjkk
a5zllB914CDLDsbucJAtODbo/LMAvRwGx8zfnbROfQhZCQW0bwrZCmV2kwU/FDtlfbY7NNre5Aeh
1A3BrnAi/1QnQZl+D93Ujh6YHr1lH7UOzVObUw6W/jDmTwh8ZCV1vp/2rLDweJTCYcIox7XBbexf
LBl7khRp4LEx4cPkmsKtaYhwhWTAQVx2oBXbekS2gDRLnH70ahTAjWtD8kKQF2tb4VH6mblv0PC/
vg5emmufWZirIwUCRTWibkn3aTNxXvJoX3vx6NcPr8FaH+MtyR9lMhV2LBNYsY1fk6evPOL3fFDD
1AzUAO8SrDskTO3omZAPgOgLNr49vQ1eVq6M2KaIujX4kTtfZT/vEhHKl3Zz0POv55au1r4licYt
e4/d9tmda3vemLDok/exFPa6JrXqu/hotWDQZmKDfmCAQ+lBnkg7VVndbqyD2MIsW7fKUTpZ8/Hl
sxnezrcyEJu57OmwPcxiumMnurBbsU/ZgrrUkn+O+7GBq1Fg4LVJKu8rYs2T0t+6/Ho3p5Z9np1c
0PyXmbqVla0+U+7LRNlC8ZfEZriwLpssWeOnVd3Pb+mrNYOc89zHPZ8ayffI+o4jwMtvuNmD07D4
/q/8ZWkoRaHRLhREkoIp/ZBZOnLWDbHYpnGDQ/0KZ7VyA7LjFXxqrrfwGpBQqHgWzBioNj1vCTrE
GrroN0biNq37Qlm7y1QXi6oOdQe5OAsiaHO3EgIZQE3IEhoCQeySfPvOiSaNqjUFRDs61edwFtlY
2uDUG2TG46/BQ9nA+1pQWN2GqXVid1NYv+jtKk6z4mm1Cz7hPxEEP9ec9QuZNVX8l/OD2GIBALcG
7/nwVK/gbv0LzRoOdyAvld3TuyO7BTiijCQxKwAHpUsNol4F1HvIoEK06AFX8Y9nRn2GK9SC9Zbf
fBhEYvo1jSnkbht2MA419O5Bouga7hX38kHRyJspWAMjY+UHPzzDfe06dlAqyYB6jrwRczZSD5Iq
gjdXxZED3vRDjMJqxa2FfV+gJ+R8wdbKD1RPz5DjVJRCQhAuOKpnYcoyIiltIceakcIQZ8/nyfAO
ogVXqOwC7O+wKUh8L8UzI4HsrJMqwBOjkDJPokhN/TSmRnisKBCeYYpvG7sZYvHQIldnhEF7QDkj
uqXaX4+bLJNywuSzSCKbZ/DL3VQIpjWI0eIe8zO6HR8KnR6DBy4zEoRhYYDrzSZiMMhsfRPgw8bX
Qz0UFAqDchvXRL+aJj8WCybmFn+WmOYpHAia2MPin5qqCMQoCgYK7LuQFuunHI98xtWlcdUr+aTX
9/V1umw58yM4/SzmJgjoZXXHJ0TQX4o1JT6OD+LedCv2ioKRvFAOXJRsiS9ykuBKqZaIUKCoEQUr
0QyQUknHczlLDBmWxsI6JfuWsAnpnOFMIQSNzsLyZAbbge6cJUZIyDB7BE/greHchmJh2dz+TfYz
xAYkA+ypOkOuDUvAo2qVgM4TvbV/e/la9lpsSKZWYPB4uSaVh3jj2FHjB8PVZR7FGTXyg2Mu7kPe
JERQhl2irz/I27vQbPUU/x6JUxGDNQGdBDxgQURJrLqGGPw3wNuFyZSVg3+0RFt3TEtw5lgYuOpV
PbiTjoM3J5ywIAJXjWmxYjj5XE42ybqkrzcgmat0N/t87d97w1XA/PSgWRefcALwcHv6D+Sno1Ni
FyvuN4EO4k/jArXFmSOYxyAdz5rPyFUW1UqN+MmsFlQ7/87QoDDWdgLcxaAT2ksprObIAfdND5rm
Zrpr/PUgh6p3mdUbRpnq8CS5+3Qa+UQoR7FkUr5MHNszFquMJul6wPnbdpufe8SpTHX4rdDt0fyK
sEHiyTnwusyhYUlAhvFlH+8EkjgtO+RUQqfC1doQi0ri9HikGxY7Ksn36bIkqyFzOCUkP9XFeRC5
dNQql9/5D97wJDMyRHCREKOKccYDCrAVGLkbeARUXMCrjUa/41r9PhQvZ+7M2TpkrOP2/BeqyNIK
uEdpggyb28g8k+HGiE8wZ4gkLrRerlOdWwGXqM6Vr3prH3GuMoP31ExD2WMoue8pw3Z0bpGM5oXX
iVvh9kte9hKXf49eu35hwHnk0vJPcevonkWNeN+ed2WyJABdETO9EEsNPJKaGcjXePORockrNXFN
4qvvfYlILrVZPdMIT7/RYVW/zayI7JHX9M6X1AsHe3ku7rzOydkDAIbCK4aQSrKEqxMri4ARkpON
q2ssYbW21uc9/BUsn5iG/ZI3rLeM8lQM8weee/PHp/1kAP67t9wqM+DJa0flq7ddvv99cRDcM2/V
h/tqhFuGuJPfrOns95yiZMCk9reMu6m6Mn+k35ryGotk8mxAey2v6cPiEdyK8GZ5BknlzUZlPqab
N27ONqWq29+jRxvJGCLubVZtYtUp+EiFQHEI5PFw9RSHZ+fOZ08CxlQ+LaSV1YW16djjWa093ldm
a+pilSYaFJ6pXK7Ge6wGw5Hw+tyePtalM7y+zHuggAWJcJUunyfvmcGA61TWcChids66jxNqsqlf
X0P580jocfVfDbeYD6NQ3VQ44NKt6PNIbz76v8/k4eKYe6s4qO7zLuxIxCKBBIsMWE2d2xBRE4bL
e3VM4X4ZFbvdw9dseoUvSJbOE+rMtCDm5o6c13+XvSvnDy7kyOfR8pN6gz+K/N6sPZWD67cqL1Vd
7BI2gDdm2NgunO8+m7toQ8o1B3tfLiIpiR/5HtDvp8BqRXISfSq8i/QlugnBQBn5/r3oqJpo3HdJ
APmAreHi/ZS6hxpERS9WvNnL9/JWV6e5Gg3DEuBSQNYKjvdK3CpelmOnJmFE1b2j7P6nwT5qCBGX
Q7CgFv/l1fGIfVL7PXBkfax72CW2a6vLnsD4LLzdKFGL/C9rllnhXdpfspq4rE8AhHz0Jp+bURJC
KP7MVcHnfEYGwH4+EVx7MlUO1anmUgjNcVnYaJI/i+AHBi3GIW7VuHUxTwIjAZfGX+xBBxUQSmfC
IvmFN/ArRJJAu8WcfgTQNVIN6CzZjtqSdfpUH3AeeSE5o46BIx5xcBWQS+dxXkbb9FenMUm1fxOs
3Rc/dChr6jM0rWjJcY/36KNgxFiFT92zraNNJ7mYJVwiFIMNQD7oJ5S7T9iQqDMfJ3ozNrRKnCTp
Gzl9swIiTUofnhHNFNaRtdCDnZ4wVVzNxK3GSbH7QfpRcjFuh3tLxh9pwv693GElw4QwsjBhkS5m
tBnweJAFOemn8D/UUI6Fupg4UTDrFK9md2g+hTwzgc6C44Wg3w2KN0tNetZokKs7D0hZWWeaKTXH
tGnj3zQ3n3iotd/rSbnABv/veQeUfaC/9qz3ykj8+h5M4C3hPQxpqq2nAFJJKEmBBrWHYxo7g5Pa
h1sKQp2ZTlMhgXt6peasrLhgXXYvmLWjFP8aX6RQIL3AbthpHCtHUadEI40q7KiBYIcrq2tchBOg
5NLL/JtXwbpz96TLURDl7n3FVO7eAnNrKNfZD/1LOVdwdY/KXXPYgrZlZ6o8UPcNSSc4GLvpZCHV
Yan58iIvQ0qGLx27Ny9BpdcJ03SNvSwwdA6nF5lEqgeRZ73QHNrw/P0e7Pe+NoR9E5F8RHmdrT9c
HVTvfInz6FrhHA9bkjhyhF5XU8e51rvhNcunkq6Q8ls7AC12DD6Kcy1k9/a9slG59gLe/krpHmU8
ZydQ3V64Iy1KfKZQRmLwQ1raN0lT/+J1epv4BvLKuMIVcTNmB1k6p1h2HkBrToJFURrlQBDI94Lq
sK931aI74GLPC3NfMXHW3b8St9um7gMP/q8HWYF4EzrvBS03Jo+b0sG5IF6DlcdRrCOW5Chz2P2A
vPcq8cz2Xk9/kSsRMT+pjwnPfmXMK3cvoHLeO6OkD6bciGD/Rqs+nDgVIE07VSIoq2YPoUr10mSB
r3rT+NjhCxpZdQ8Ghg3Nqfvzh6i1YoNbbYxw/oRGSglyQkBAmMGdGe+gHrSbuuhhwGV4mHFz+nkU
MYGnTHiIavUvDIldhdyA3ftw32Y/ySf2sEVP+QO7zN0xz2h/eDULARUcBxFLcm/3GQCliV+H37M5
YzzisvUKMTbKJ2oQ2lKitSeshB47ureTNSKlX/CfOuSAcEAeQWjX4Gf6r2FgpR9Y7wBff3GQwW/8
7zFVv9/fJ/YAg2O288/CF1rpl7U62ROYr5MDKNr3Dd+bNZ6/VDnH58z+YkR7NVIshRLRM3CLmNfH
z1PmftsMcTyTs1eMsz3tjWyd0aYpw7pdlzeoUO2FlRut//ahe29kY0CUF3xw/QlPg3ILwOEBHxGt
oV/1fh5qVZgvuEEH5TSAPyTv0N5a3Ge3+s06b89z5Hu2Rh+kFl/MYs5cr1+8n68J/l8+X0xe/p0y
nqMglkTSlkyLIZIu/1TVd/gX4QVDfP98Bv4x/2o02ROQYNiDWOWKSTTBDO3Y+YotuBlS4pcJjtfE
Md7mN1AWhQCipw/KhJ2znxfhYpTiMwFLE0dEEfZBBknko/hC5znpneslfGmxjtpLCc99fiBObgoy
IrutZ3PkEIk3gjCKAho3OjyoM+cZJLWzOufbykndYJ9sVtNHRFbUnXWg+Pp4zsdA6HzV43nF6lV5
1wYqlvM+Xto5ehvdr7nYF3lD8H6OH4nlYsLFRyA0gapPxFzaYOTu/fPcz1k73r4BD/jhnrG1hT7I
bIup56eUtN6ZWS5jptKIb1tNaDa+oRNlS/qIZNW5nT9+mObssiF0k5xEogdEBqMaTtguU/FpP4bg
bSAUML5JzRDkIsFXk93q+GS9Mo9nbqNKCCOgGlwgrLSGFXHw/3IbqQ9xdHES8gdf7gzr0HA3kDyN
PzE0NrSLbC5XYS7gHc3zi0rBt3ezyxeEOfgwrAmiL9p+f2jfj6OJ4LRDpdTXWHQWTvVVEPX5/IGw
j1vn4Ik0imLbc3oITJBU/p9BIBTGyRvr8up8JWLoI9uem61wE0DQRJomy+uDR/MW/m9nwmf5tWd9
BFHk4dNbC5pYMI611T/ahSBs7H42R8j6PJydMAQcBOuGaGAa18DFsBohdRlrbaouj1JUvnbHF/ag
NHtRsSeOYIxqe4DyjHeKVGYLBypfsIZeWMp8lN8T57bv/I+Z4Qk5MKytI731DsfL0TvPIEWmhxd9
Kogt0Px92v6o1mvxMI6wKH7uHxOcbec0/ti6HXnTCqETuUQwRbB4pLk/5VV/Kng95K0s4AegS9jR
O7+JY0i7hdHxdOEWa+AiAimHilJihsyZA6RGCkH9MBT6xEfjS/hUmdfXTsATdGc9urOcRELzUHt6
CRlJjheBNl8JKwjdv54tha2NKfVejNMrjk05BYQrZhcu7vS8O2rII3R+hCjJ9r5X3cx2VT4zWVaG
sHx4s/36OS+vU6+77IzU05KwJuPCl2wQUHYuPeVEMJXMa7pvsRx4XpD2uhUGYYAJ2oIcKPNLA+3y
zkbmyH/l/Fh7sux3NmPfkScOCC6dFYuOee3GNDxjDqoehFrTI1mOBct2M3zD56f3HH5uv3F71Ctn
KE1Xc/lDHt+b2ELTLe7eWLKBe6gYdA3pOtXnJAs1pEdQP9b5qYjkkP11YWNyLqbQxBm+PfncB+dJ
MKl8JV8NeD2dr+1aUR2CoyB0XTYDH/bhsn2/GIaHfYYUEBHqyx2vMr1doCmSCEGiV6OTPp394/z+
VSKJ8ykNV8VVecmv3YA7h/mvRDsd67VnsO93z89RdRoQE7b01L3E5dQImhBHrMeBg2FUCR/9YnFf
DTP1s411TNmtteRrmAO6SpTucGG4r8n7BJPnxMukvCZxFRcxHW0H2B2tDu+cRHn0zHDKNILb/vaj
szjl5LXikrIhK5DVmY2bnKurjq/E9U2l6jx3E9DYWFoiIXjOTISPlVtPG6dflyxhjfMILSEc8NOA
xx0oJ64+0MPBY8GMmeXClOXm9dciHE5Y/friwu5c+C3or+aa7SRqDsTaiUXKHz2SNdZmLPSHyZfW
uT3R1vcPPSRh9O8S2iuJXxiLx6xbEWwrkt1f8CkjDja33+IqeeYpW6WsUbAPb6B9MjAF9WPh/pUL
g7kFeuRa18ybwN8WNfk/omE6fcF6ITuP3aZbWvHTu+3bqX29rcwXWUZJmIXW1AJQWlQHLnqnRI2r
ePIXa+q5cXg+LOPkSU7ruepb3OzcV8UHcfqTvq6vhC76z1k2x+O+8lSoe8TT+i3L/FqGSZlT10Jy
mBsbGJ/TcpYSnnFZZwslcVKvnkk+3Ulmq+Rv0XVeqJbt7WRJbtVJ3G77un/83oJhpkX9uiVsdviQ
vltut7j3GklLz5/6E1KE5TByFmPUkernVq7EjmC6md9HdTSGtv8IM8unt3O/eBZC9EUbPa/laUJB
yMmJg8yWLqJfR48w3bWR4U/ci9fT6gKWW9TRc0ayzZq7dOgZhggMQmPRIFwanW95OmBBgvLWyTIc
+F3a3BvLobahFs+DErLw9e7dAhHzMe5X5h9GIAAEU6i0kwSUmzF8TK7DWrCRFykBzdUx2S6MQLo4
WekG1UKbYa2rUodSQKReKzbe2fuf2w+2lez8t9qjsNBjImqHQFK86q8nYfzG4RU1W8zmwfgpEFJS
5a0Ln2ZKhIJYmCdtOEx1MCFPt4Vg5F3AdEkOdsXqjnGDUAyhuUrZOkSbMYqXLgd8J5/6rM6Ih2cs
6f/eDCbinxvDHcMSFfoZefKoK2uW8fgAR4tj6QbK92bGC9gkNgxFLPWQNSZBAyeJ5jUCfueLymuK
OCKGOvhPNOelceah3/wTV4CPDlxXJOgzxBQTxKPX8xlhae+pqUtorvrws+Ud8zOi1S/LxPsUigfB
nv9c0i8GllBiC6ksD+jU++lSi1UIIYCxArGwnE87FN7bEe/98cEtFGvky/34ODMPhV3uxKEG4AiK
gyrSGjQbmNnMcAI+zvgilE2YiFwhlfKuDQ9gRCGltXAf5yguw+pDgvrPC2axmG1mm1jw1vJARoJJ
r3j4rbmX8FZ5ZdxMMT6EasvWx1bek4oI2MNuC//KZaPkfQyhHxK0auC+UF3IHKSFCJNHKId9YCIE
jU2SQ4cVnt4rdcG5e3mcHYdghoMN/jU1BihyaNKaOECrYrx18bD24Bf9UCqgsKn8NtB2gvh7rPyj
ipYMU/uEZyxFdjSujhSq/BL7KN4ximczHmcLbhzJsYj1hN4I4GEl1DSJp3wCgfrKWgqkubDGp7EH
qRKCY8M/gvAlSJ5s+BqaRfcLskDJWMGtgta+GGx3PnUOKQzPoc1fSWtb5KU+Q0hCoSjcGFHYtoF3
u39/PzinIgiwfGpTfhC4AXwp8QPrQNkZqLgL/72RaR3CS8dRdfqg70zKN0GOxKP6b2hHSROwrbE8
5F90Tl4zvBvrXsSry6RDDTO04xz532OUbN6a+zi82m32OiivHZ5N6qz/0IRv0M39wbZcigidnyIo
cI9MH+0Tnyk4a4X/o6zhiMFWb4Murmru9AdVEpxQc5OyKrKH4HY7fXz9K/mAQEAUvuo5SN1OjntP
+yhxutWxWCm9cX2EoMGK/+Q273bIeAwyTehMhBqwNeMHvu0G92hlLYSKmJShl4Bli2UD0R/QUgWL
+Bai1iWMk2KMuXXDpuMvYkRfGPUsRZHPOc4bcPtbcs+51z+bH0EAthnnjHI4WN4f1Va0Wy6FSwZT
dwhN0oLhC/KaN/MNZharINpsERlD303osSH3i2FBTQnv+2ACrlskQby93rd4k/avPCrxg/V/8Q7S
Jf6w7slYmDtyYpwu0EKcMTGLfMybgO4/ayy8ovX81HmPub6iTYUBpLozeeYB3J5vkQGVLnVIlEbI
6Y9mW80PAq3q6dWAnmefBVmwdEcIrSKDOtlfViJTir6wtCn2yl/9pX9cVsU8/TIeIeFkaZJye7+W
wOIkSuWft5nsfSE/sk4jLYo8wFcBJualwP9RWifC0Qf/j9/b7zuyp12U7Ew4Y58vFCyvCAsaHNhw
iEGreoVRtoR+yNwUBPsCUaArmg9WoB2/ape5D0QvZsRjFxHtULiq5dzjGntATwFC93WKADqZhZeC
dekYL9B2yUFMfkSvhEqANAc6rP32Fg3Lx4/vl19VEn7Sk8h+AJ9fU+34En0uBRJlRMfJHAXZhTMC
s9OsTm0xH26ewRP+FBaxNvKXCQHWYWYE9krUjpyBYBTCZbh/wj5c2J0rcZqpvwdtfltPggtg/E6m
IEMDvcocbW6OIMXuk2pedxoomPRUaq8k7wnyYJRElti9nlPtGyltAfYb1t8TOhR3kh3SKVJsZAlP
WJdudqVopv5BRYnFjxomS7EaGmt9W2Ect9ZKQDWhcugIltynhxblC/Z5P3dIm5wynsCtEJGFmlbe
mIfLIUmD/M866OdxLWGGA30BehVEzoB4l3HHAniqTt0sPSgcItcV6AsTQMF9+c5Ld/97obHmAARi
mUK7GdIqJxK68iiIMKuS5rZHcMR9o84Ma87tpekMqbMUcbfYJL+vkHi06GFtoAjhGUIfFrb6j702
lOCOaRYmGHsU/CDHoDlgJW+SfMm79jbwWoNll3rugYeF6AXc4Br9kApQx36HukNYvSLY8qBxYFKB
Jx/N4avE1meupfWb1u9ZNGelP7ovKBUOIqO4HtxuJ/eowVGeb+gHms/FBRdvrNnbKR3B5z0sbwuZ
zl4fN/UnAkjlF7KU4IDhEwzW6RMrQvdynkZPOTI/fJqqBxf8/rk5xM16Se8rg1cJNzPdmt/QQXMr
JLywQN2J6BiLwcdeD+LLjH76bfm67YnGfbRL1YgldMGPqTx+trCAVI5qNz8HaWNb6ohOpDP6Jtn2
DffdiGU9rPnb0StzCEABOiNL/TK1qY5M+Qn3CRh+OurenVHJMRi6x6WaWc3vROYxIA15Ly5gMO/n
umEhq6Y2pVN/6K2rhXfw2IX5tt9rwXMqBujTz7/KeQ1AoDg3XBm1sCXCiZQLpgwrNYcSBgnx8NYm
TeP7O7xgi4BZKITzmujSb45ql3qepe4rboCq7VOXEnytuiOpU9/jz+QV1zfvPpljJw49fYRHZ9BG
e5aHxtrfyWrrN5Kyk/GguHyMxWJSRSX5xkDdNKBIu4Wem0n+C/X7qsP9e2fU8dhFbQ4om2K3z9H8
/Qaw5MjRpp7KLgdGHUhE61ysef3+5aAHYoQLN2claTW0vgWdjMqTK1xxdMGFGy9iS4nxQziOAUO/
h0uzvEjz3kZj2HLQBiqCIi7rBMOv9QWbcLocPpmZs9vipR4mfZS+IpX8Vg5bKz7bo/Khyhr0PHop
yuHD/t2BdIwuJke1fYXyPSqDq0K7d8QYoXMhR7X0oVLge6i+YXHNzVib+Do5LP6rCpl2FzXa0HeA
30Q4ndmfcz3sb+AfZajfNugizC3WkRFMw8wjZq88oF0eFjAfQuMY9yZi2hDn3tF7dEtNYSScKyug
BngU2JBFLSbvJf4bnL+YotWqahaqPe235gl2NxXd+Cu3NOf7X3BayKZt59GtySB+osBAXB3RCdm3
30TyYL1u1NOEMyokDcMHXwNkUIslQdaVEmNFXkAc40vFGN01jNxnOuVq1cxpV6nniYrsmkRrkDKL
YDhrSsqU3VVgC4Z9gQrqTla97k+GoDF46A4mGil5MBBSjZDp1Sfxv3bSBQTgtShegSVva86uxjIz
pjWNOYzBzSV1IpcJMK/UnvVX/mTsoT/vr7e86gSv3pWuikN0KTQ7UMYVeTgFJ0AGPHyBX3zu+6AF
fxza2esNZA4koNW7ac6JIapX/e6N8NwpRqrIpz4fDA6ktAOgcnFyQ6+Yx8aqvcQWgk7Ql7/E8ojF
ze6RDEfmHWB3Aggpej6DcHo3R+enZ43vN3m3fg/zh0FLj8V/8vOUHMb+Ucvp61QYNmAMYX43CmhX
0s5LOqCP48R5ceyEr9c5BakY1iLrArGGwLy/wHsWC/I/1wNYPM9zMpgEHJBAiKGHTjTi5nYAY6H5
l5yUXTqfsHYp3vChttu3aBUD0oZQ5IE3+SAqIUy209XAk2ZYfQW97t7Z9LVgyt1rtFkF/0VyR8ml
nZLCgL3up9J13F/vmXceVC/v6VTTnHwxil3sKLI8ftaRumFfftw+HnqgarS2cSt4eBPFu/c4llac
OqgMUMdE1ux5NAfc4mKJireNBzJXD4O1vBOOXuM05yZEWBc+yX3ExEl+B0N+p+fBBPMx2l6MQeAu
iWruBgqwtq4HONxGGTzG45BO7fyn6/wni8uf031z2NU170SN1rWVR/B0UqwGWELspozjccUfbi9P
W9wnToV6ToLiF0r+4BAAvE9iWQ3yYTqWkWm6e/4HAcye43fi5IebEFq40A9VzR8fs8nE5YbEPTUl
uH7DrSZGqDyiMMChjob0Au2L0SBCV/RFW/pv3Zu0y4lAOzXnqfja6Og7Xlq9ZjUmrPiWA+yOQZbM
0PTTT9dBtcvNvB2jYq5+L7WX10ukatCzh2zas029d8LV29XKw+3lJ3pk6x5/EIhy9/4Gy+skdtJT
gsSFJBJB63eiIYu7C07W5bYZT7c2uHNIO97vUyk0QS2R33JvHhqFLKhCsph0AZnzLPq5q80mkO3y
WcpELbadQDaUYlrTNVXc3t5LE0eBLPeMFAQihddRDSFGSF11ZWzmxn33LP7o7Y/2TpEXDL/uHdyP
GB5/kzJIq4fUEXN6h7+DnSK+KDo82WlzWVR4o5izqlpIl7WKiMsq9/prpjZ+6xPAuKyoAN3168PO
YyV1DRAfWwAgKmmsOdJ1JImTWCqhZRJQ3TdutUghf8Idf3KkcmHtZlgkTvMLu60Wvs965YhmhT0h
ZMO5m7HNlLaHOU9+ytIxKZHiTqvf6WPTE7Ra6279+YgVXunt+5+pNisWQDuG7dy1aXq9Y3eSX2h7
YJBx0og/tI7dzXvp3us2m/Dcbn7zEoiNuptT+nwlP6U4ErAW1He/BBQGLSXANsNz3m0owC2XnXVx
CdTpiCLkGclKYNBy5hmEVu7vi8ppwW5PTYFRa4c04jBs1iZNUGVD22vEnr5GIvCnnZVShEl2INvV
nlPFZCPpIgx5Ugc4miSTiH8PHDxgjTTSqtNd3NsSoFFBWv+PpPNaUhxZwvATESEQcrfyBu/hRtE0
jSSEkUfw9PvVbOzZmT270xipVJX5u8QD8bkdVWmVMGQxBRKm7nfDBBFPyiCJt41jQ8xsVzMOrCma
jK9q39qtYVgJclF5Ltem98VsuGuufffDGiMjgiT5ejLM9sNb2BGQQ9VxO6DnbUXx7H8WKoX3IkEo
lxzTmrM+WwzGXpG5bOv5H1aIjifyTwUnlNc9o+TeFjO0KwwiLxtcTDmNbjerjKd0c7JYTl79+/qt
En4qBTkGd7vNaro+BiYAWQTPM7ozLPpIlmC7mRtbnopzcZ8O4+ipuzVjdzf7nuBC8MIZKptxMVfz
SbaI4eC7zMlarzBmPX2ClZNBzBrDeD3XphWw/tAeb2ocfwniSgkNC+iXOoB+hxUch8aIpgyRhuwr
r3DUBdzaOOijjZjFDaL9DDraufG0jMEEK6CcsV3TtDESZAC9OMuVxRt/BO8qM4hytBmhzDbCpvgt
qYHeoytDQ3UPTJCLy20ZX5RVNl2V0wJ9L1K2MHFu6xcVvwacHSOHI28Xv0UXTRj8MP6V9EDh5i+Q
NQ/B8L4LLP21+6n9rPO+RdTGXlzO5d13V5CdiO5ZRxxrUfm1HQoaxEUM387acPBxxM44eQBUU+3V
jjTP65CwSx5f/cADolUL9eEOHhiy2A4t9iC2QbQ87Zca0UxX9xVEhOoPUsiX5u/dmHbpfzSXYTcx
SGHrGlSk8iJqrb5ymFmMvoPjkpKbkS6PEawx+jaUTE7vhQg9Ebhik8RF/trXYdQcOJUOu2hd/cUr
ISKlleSxsxCELE5vIm3fzqE7TBX0F2RDdFpAtcQNRmlGSDfCeI604TJmOHTtAwJ+8iDlMN0U9Oym
duho01ebzXPNLjReqAxnxcH1tgJerOZ8tT/arERg+6Fhx9xmT5vJfYTl0oWzejQT/W4biG2tbsDI
VnbtwSJfI/C9UqZCpvnXLay7RATO90hZpYlgLCD0CTInSMnDgWLL7o79AiNsOqAbHS6+z0ksWfcB
SrCZToLvwNZHDsYXYc/FOJ0rHqWGrok6pjgMSpt6sIinFW1OYBRLGGOq3XQwHdbO+EuK3ITmo3Pz
GWNpwOruFBShXYD448xUNsTcr5s/PfpMuJn0W/cZRcP77r6rgK2mfM11KBoUoSO3dK3736CeL+9/
zH62mPwBfNYfx7JXuYafXCXNosEGdSSwuXKMbTZwRyoZI6CpFjp0WqLoE1S6raZ26lvVjpwcBkau
MqYHT9jQ4Z+yCUdJgWZv/dwRy1QGsezUhwlmwMfHrTAe0Z0UCKBJYLW4zGTtMuMqGkMoIrm4PLH9
iIHWRDj3Yl4UPtBiIsKq/fcceya48wA/gR/JAZMOyNKgsVSL8KFO8diRM9NbuB/gKTl2nRFibeFc
3xYgUPkcY94zRyWNupuR3Fv60/H59fnLycJH92Tfev+WBt2W8F2pAIas9VOJRebrNcVKS/3qRPCo
qmy12/UmH1JMzccvnhD9QS3H9CAXfSSB7YQh4kWUER4Zc82YcfJKuqdrQdZHkvEzBiZgZ5DC25VL
JZR7k9uOGa7O4+jE82ovZhl3lueQZviyLfV8953BcpK3OBfGB50vNEKAbO/1+Zv5nteEMFfZMr3X
2yyhG3CRP8miI2Mk/Yqp6iHd9uRLiBixF9nCkXdjiVPCRy7xnvMO5uuwR9ZAvgEeR7hEREYk3U/P
bsB+5TIcbgqSiP/uHclPUpiWj4HVJQEK47Rwx3WUzRlixcrS+NnlyGdcCblcFI8T6weUkR8x7HrP
zvH5/D/0iUl4rHbbQq6fwxWA16DlW/trwgdnIxI6fBwr2NgYs7KtiDLE2eoRtcnLg7mvUV3jGbAa
LJOIbDRcp3+a6n5V1/iy5wfFM5QgXFATpUB9XzRQ970Sr7k4Y410acbVl6hdLXU1DHjWaMagBVbS
Hv35kj0aTDMsTlv+wGdyM9hHBZhaEK/zOT/OWepKsyHGgoaoFh5x0ZQc1BDBoL77Fva5X8+LzYPI
cvbPXwzwa0JJl8aGD/0l/PFtRoepW12MA6QrPznyIgzKqhM9dtNotGLJQ6xw3RBio3rdJ25EEvLE
nkLAEhfPwc28LZRLIW8bvvZkEtjIOJo9Emq0HkAnZrIf0atN7e8aFnrEE0yPYM4eKfwbCVs/FsSP
Pk3pfYDu3zYT5xLUQwP0itjHsOBMnr/DtY6JE6CxBhWJUBzeFKJuAZqk5XgqksvHN9gxzcFrOTAh
HXFc0t9MmRNBKO7bat5+e8bYnHsNtO8gZ57QuWLz2eKhvCIu5GeZZFlbazbRMD6TTKyba2bME5C9
8AtGSxvB1Uo0ov7uf8SZRGAWilWSzx/lEs8gjeWbuRINTktiF8gDnEMDAeDwssHSH51ThrpiKMUc
my5pwK+MoY6dnu01KlN3tOKMPl5exN8xQgKqH0wIFPGNcISMpLPguXxYHRLCCLmjHM4tPIp8OW49
ETRHclVDi+3+khJDRZYFsLuXnnRs/2Yhu3hLtNx5IH7Dw5isryiSVmQkrYFI1llJXhg57ZHGIloR
peJdtCPJmJAyyOaXrdMDoQu95Hp9bVFlkKgqUqPF+NFnxsf5GG5lXUNsPORlKL7GYDZ7e6RMYHX/
y9e44BFb3Vk5zOAQJzROUXrSvvuXskrwVOFloHaWEYDY+2R/xFQtnr66TUGUoIzOfMo1YDXO5VmM
eh1laEAyNkKQfxZQYI6eMDRsDDhP57nNoxkgdBzsxD0gRBO0+3pbtoZLaNwl3ZbwfGsWPO9z1VdL
kRUgiYx3ksDFDaSU5SUYvggpQvZFAhko4ocBsa/8JnLhyQ1FR0VhLYIRiiU0GiI4zDAhojPmvtgW
9k/hankzBYCwVsEQAosagSC/NBLhyX1hFOS/I2OgESGDhpU/A6sVGSqMpoIxHxg+/0yIPB48Xc1+
6BuDn0v/ROQjl8gIuPAnPJ+5lxjL0fk1N8T02xRs/vqiA3DAFMYVMaQXlW/Ah8EVOT7jB1HPOKam
EFH3LUQnJFdlKRt1NCf85NZOwZx0XGlm3zGbZqmNbWamUwfgISekmMX9b3rd+rZd1sDISDlI8Etd
XHlAVrqVS1taXvZuvcLMZ2r/9L2Q+qRDCgsKHnnuBX8J+p+Vn9mfPe7fZotBbAxlmycTnrGHzrKF
JATssZfDPvy+GZwC6YW5i77f9pubfaEGJexTIt+lMre5whOpbLTdlisSYipBpoPCCpgZRpN52mt+
EvUNC7VjtgxwN+trgE6bW6xQAfIEmYmyHVY/sW5KKN9DxbDefF6TJMtkfmHNE6z279tcaYz5DPOl
fEwJWxDSJQDyNa1Sz7daa28CNt0vhkTIWsVX6cjmIeTwG7jfF6F+Yx+XQ+tIMU9EszSQlq9hP3DS
0biRSEkPJRRRRKgTgCEmZr8x4Sm4DpDbJy6zs/FuwHCJ6yemW3P9V2ux87FeMZ/ad2HPHw2s4sRc
S6GXYnwdGuzP+Som5VEcb4Xpg3RBtJpFywQOoCSsDrdwVDqYmkDdgCyg6cheRnrNLCh0Zq8QHjRD
9V3xmOXTWtvUVL6qQ+LMcvdUCJpz5A2JJhrH6qtB6vHmuvmt4l3r6CIH1KXpgtyz1QdM/yaEPrfp
XfyZUEAModjNRC6oYlN9ig3e2UknbEwyrMSFE15wxYLUl5/8MYh+R0dZkrlstKkj3Nlsrp/oTZRI
RpAdC327e8UIBnbli/wYBlotbbKn/ZAN3d/OLNqLI2Yfx4ew9S8x2CaicfG+LQDzYAI+9x0ieGQd
P5+TV7PQnVdMCJosEYnHc6d0wXvPo89GIkzGEB/kACr06XzYpaIsEnskNqoquSiLIfDu2FOCMgLB
F9+AObHNEGkAkCbZnDHnklcaRznI1H87DGGhMCaAL2tCElCHQVFwfTC0c4PoBht0F8HIZ6acVAQy
zjn9G8k/CpgJElqaFokDlKw14X5eknv7TyIGNMCPefefJ4NtZtnxh0CnGNGNxSa+VLDIvrimTEFY
iLjJqc+URQbS5xVaT0ylT16QaUlfajCKw72zAJoiTHNoWRj6rsqAzZM1ybMwRIYvpgVUnkAd6/MV
roI6iQv0ZKXe+Xs5sGlMyOXFXGmJqBrTZmkg5iCtEmKw5PzFjckjV4wC/HZxIP/cvz8GDtj3ClPQ
s5vcmBRpbRtrDUtoLe9bsWc1s2XOPuHrezz+QGsIOIzUz1pzO5S9VIEj1pAJwnsILygMPYn+DDX/
rCpCnB3pFL2itFs2jM7Qy7U03MIckum+b81dRSytpeAXmP7TBL5J1R0R78yQqXghYqd0BdXdcCGo
M7uIOawB2ukvaT46InhrLkLCjgA/mnAqv5SgOL3yI9sDEGxxInhAwXevztKhZCWwHmj8dfuxwNQ4
hXgFPmDYEwcHQ0jrdT00xx3eIbfEqAZMhTz6sR9jx5nAmw4+EK9FqEbPU1mC7esRr9VRcGRzjhmS
QD4M3J1mZy14elYtCcNmDRyKN3fCrmJ4tOKkBzEREPshYYX3rb5SjnyVXHfZ7UYzZkdxDUCsEVBI
QT67b3DIowtgY0/sjpz7C7OSZ02geyIUKg+zH2JglvqSSbcpmsOHg8iFqX+v3eMnWz1W9ay7lCr6
0k+GKZ390emCJzKNDIuJCWID+1JCqpOFeyhrs2icW0PUAPkGTHamb0brD6b/Lq2EAB8kbgQgH7Sx
kw+cDNePbD2r4BZPUW2y6M3mrMzSs7rRJxISmNbNOVp+AFv0dYv7GklY+A35L2PR6O00LkEc0bSg
oMZz99wR1hndzsMKGEfB9s68D/t2TveG9bkYYLA4lrD8oDwR9u/EA115/sMB0/ndLXCKMh078V8/
+Y9MM41QiurHVlcFKl2f3KF5e33wmVW0srUWvcj3w9qBOooi++Fwue44mTb1dfwlOlmbj5lQJdvF
fOh3kcFITgTviO1Z2Qj88ml7c95kD/ONtwmu5T8Qec62dXYKpLG9Gi9+W7ReO7Rr8/3g9NzJy2Kn
LUtbFfAXfnfzi8IoRwGXeb+vgAwKv6UOv6/AaR0aswDJ4Bw1m52cAC4TR9gF+Gq9WW7BeAOS4KUk
RHmHgx+SSN/9rRgobWYYRrBKPI+E8cjht3GeC9l90xYxhRh9Mfpn1N7odi4cLZwWsaXZz6GLqldu
eIJGM2rGqdKhGvqXNFYiXGZS6QQvxwJiA+qPQcr2GxUWs4IO+u5cI2Zm1O9ViJ7TAMlTciYtSpxB
NYExSLUoyzl9JXNJmUhNNWDz4bhhpoxHTtPdhsoEiPh9Tp7lUui7QWQ3wCiWvpsz3xyA5HSKd7Qo
VjG2nouTWy83yNF5lqfBQrO81u2uzMvQye1jTuPic/kzsNwCNXKxYjvowJJdliygKyaPJZKE8wbS
KTM/U6S564Mt9Ovn6Yk5vkKWxoGE6Awl02E67wJ3+m9CUQSQcBFTke4nWjMqZJsC9XphEHWU74RA
SM9DVHlQssLcM1o+ObY3r/OFc5LaWPxCGSSOW/IWSdFYczY/p+z/g4n+NZc00O/EZFIEByQFxD7i
ndDVNEc+DZ3WhSofeU155RcysXwmSzCPw7rsXh9SrqaHIdoznE1MS48u5DtQZcIo75hhLwaBwzSz
Ubj39xozAJgVTh4UqSvEGFzmPMN6NHY2KXoRyd6IFKdsCXcSpHbMdHuCeJpoYH2YJMuJare32T9m
AYjizPai+P3Y5/cDF2TzxS9HeiTgLVG6aBob6/WIdjmsggkipq7K+zSmh44IlGZzT64HIDBopnp3
4oZ2izxC5R70phmI6LHVX3dm9Fw5Bc2nTQWNI+phYElvC8aHi3nsSAdw7xGApL2CTmBTuZuq/Zt5
TIXeD6zBahXEiwScv57Wvbn58hr6DVuIGlT+3+fyRSjh3Fq3MSe6AD/wmNiaZVgrCGakxiitp2KQ
S6AA5YqVcd+cTg+HjWW90Tp3A32Q+6V5Qg5NZWbeMXxBM3pcX2Ouv22CrVgFQHLAnJi9rJ174KLX
q9MQy1CMFusTQnTDtEL32hUjHsz3cidfCHVFeUJ5TV0TYVeuz7DSDMmSheOLM8/bAMJxUwCb+WaS
uep9qv79a5rC9/QFn7eHM3lZ2m3eDy12BrjT2AqCezsb7tmNEVnzo/AOiePOn0e0iSQW8ogTu0d0
jYvVJABWnp2G9ivcyEP01QB+jpCO4kvAsYUAldtRs7uIvwzxhsxCqxbPC5PfdI8bH58gWKcurzDn
+TS5i5r5hx4bXpo7qTz5TKinxYN3OsMwwtoiNrV36cQHKhlaO2mGjJINCAU0O8DipPPMn1PipaD5
zXY5Z+EeGKs1ILrZnJ61CHsaG8+ATxiDJZk8rBuX2E2gJhMWNnF+WSYD8462w29iawVSwXvLvq7y
W/33NecPfz7VDiJGGAXthwc35R+k07L0l6Rj2TVGUIqMyG6d0zQO55vHMthoeCJ8FN90Jfbdlrbn
9M00Eo4PQi0xfnIF8PV1tnD0bcopWPrsBi7Rmpgle4+syOwQon4RBeISj+RFu6AKuv0h46FdJNqD
ZvB6QXkPQ8x2QeVE2UQ1+vxLyUOxiBGzGjZ7S8xnuTICiopCQVHGgFD113kfoIkmkvuzpcWhMbUB
1cNru89QxBL/4OLSTqzZrKndHyPckqjgMgeQfxXCZMWk9pJkiiWC3o1e0qV+9C+gc7owybI2UdOK
UAcFBxm2eroySsokt9ZWPaT8vHlYPAtRUl8u8dO+UNGVQwdR73UQYCstEOn+m/lS2zJeWFK1O0eo
5sCsQR5npI5SqWHIENG11EwXwBaeLJ4HMY9Z+gRyNkEv/M9QciP1xMzOzBGUeOKUOQeZ/aAkv3ON
az+iCVgB76IEI2cS1oUBqNhLwBMHvbe81ABYNSEkztUQE8ViTqVCKKZIpoee+PdHvVfmoqtzc1CZ
BTv0g2I0LtbUme3mn8CVHhwr0RONJdUt+b2gLKGyIWR3wuQxbMa8Fm1Pi1h1nZ4ovfEbN/1m/ZrD
bDjPmUiJ5lNcr+WZXf7N5IBuavQerrz5upguDXvIvAYmvQlXsn8VYyw+oDscIWgv/z9Hb3//pL1A
I6IFpUVhfRRLXvPuiaFZ7cum1CdlmbfrreNxS8qymPAYVqY1qckIpj1FMLh+zEm7Rd7Z3G1knp/F
+3d/vCHMFIEzx1dg7mmOqHYV6zez9owCYLhx8KcHDw/2aQWQ6v9y9sL9sYk6XJptQWAnDTiHAdO8
VDFlcs3kmQdRJcR0soinNOCGaChJGvkCDVCsgyUmMH8E3D3xCxKJAXBUiXwsfPT/sk1+hj8/W7Ac
8iDJQsXF3XBkHq+QCyMHDMCkoeZXPD7t/Kfd6CBeWBi56MQpJAdjR2gCRyD4DFFZMGtmWqyAOiBR
gGFEW8t8cbVbIGVE44YAD5VsixsqpochS4BO/c3navcq0Ba+DzEzbrRX+T6I2wBelJvNma6Si0Hx
w+SZYfQGGOHrI73O1oBKH+YycDnK3BpF/UyiYEAZAhSTLgms2AK1M+QiEWBUN21ZRIuRC9ELK1hx
2xAJmxIM12cvHz+RvnrtYQGQANxn6Uyfg5QnJDe1/ng2XGsBeUSnmoEotyVzIbi8L5plQOF3gJyg
viBVIhybLZxL8lq856MoOTRWT4T2J9DCfFGspM58bbSwWn2CrLMI2+qsQibcDIX7YGcgkDvGbjw0
nTwoFzeNWCTDi38l9/m18tSRfmGg9da6/zTXeK4tqe01/P7UFtTTnCBzPK3qursWILBQjW4Kp11T
eyBkA7dj6yaTn40cW22z+KLtYCfRTPw8KUZq80lmSmMXZ5VjMfO+dE2cmWzRqp9XfkdFyLgB1a4b
uDDv00UMZ2gMuyA+Z8ypg6jp+NxDx/JPOiwHEpEkGJ45HLOPp3FckYEAXPIK70NLIW5k0cDbnXG9
mh+3s9Jr7zdnbfZq7PcRfwpKXp4o3C5sFykqFwO36qH7igaQ0OjoMdeJiN8XPK8N97fqkSnynBO+
KuKD0H6elWGUjBxWClje55zM2SEUkgiQ9i5VxtnVBKWMUTtNkH2w18skiyIGVENtobxp/VgYuJrt
/uYgRaG6lDh9z9h5JvjA2gi/fiTDK7vpxJjAVFA7+ekWmA94j/ZXPtKy8CoECcDSfF2JEQBo2UVk
Sj/rIISbFUdPvI9xccF1rYmLogB5nClK+YzPXwrJ5jNTb373JLnJ+zwjGssUMBxFUe8MUX888b1a
PVJXml/evPT63mtLr1IWI3h+3f3SJMVR0iCybwZEX1Aipx+3GE2UdYUtGW8aJnA/R99hwli+OfYI
oC7hbB3aMqwaMLclXaxTHB6pS0Dwy+n4Hvg4AoSX0CP5qqeF/cHLynO8goc3hy4SJSBefLtEiFXc
DBxgkB/o3zB7PPz3KvPbr1Xv0oV8KJG40/n+DA4KH2BTUpG+DAtpQ23fOqv8+Wh2B5OY2g+CTzNT
RNHi15vES5ibJugD6U+aDtlzpLBa92w3h3vmPY93chm+zvBhVQt99/kpf+pdmfsy/ofEfk6GxJvC
dXc4M1p4lg+WwflgrZFfZpioML+HHMX6tTLM5hdBHQ6vWX0eJewKg6j7HazTBb5VFS1IZWMInt9h
wq/qcvS2k5m6fPzcY5Er8PrpZIvL85gZmIjasamcZQ7aRUeoa2/zybKnTczHJMZxNhusH2JeRXwy
5nj3aI6FPwbCkS8jOuNqcrvgUb083YdXA6E6STYZqQFFFaU6UIcX++lemSF4QKHR7YeR5n9m+IO5
MY8dcA9n8ds6o6NwjE0NDnoHbHS6nUhGRszqtD5haKNZHY6WCOta7u+IqI2xpxIynZybIy7qsV1E
MSU96BuGPNotYh0QQgCPeX1lPnfJRl4izgqaSD3e6ATcdtZNRuFjNoLNdrR1g/llxfNnzgkc815h
zchAMsxATJveTWkuJiRjKG3HU5IuanMACGm3ITwbP5eIB6htF4iCe2OHFFsmzusE21uE5abHYegw
cBA3F9tv/g8vZGcjWFFQvLNaxTZJoRE9lUWNCmKGP4eOu6I7YBea5UgfsVj/dZ1PDDenFHq8j/va
9YfmQMmTn9nfQ2mPP5O8JxXksNtSpJXzIbFE3iNAtdNQSqEXq1zjFKOM0UhTRSHYTmuGp66/1+SS
HzhpRpgrWvd2TVOXGVkreVEK644CUF7aGH7hAijrNwjlBpDp3ONDccUfgtMWQRR6a1Ef2fTv8hF9
cghn98C7mDvNie97D2XrNpMVnFg4OLeDQB0DuJEV9/KkxCtMA7yO3N+vxVnxIp5HgzonBGAyiPdf
ogvWPSk4Q5siQ0N3iMNdqNA6p8RfEZe24eWLaqmeyWB+ez9P4mwItNpOhtcBi3O0gciGqH0WCyRX
LHBPXiLxIHCwxyqgihWayyQNmsnHlZdxcI/+CHucYd3sWbP73HnvMnSlhW622/esAjmaye4dtKSz
y1lp/WXBbfZiVNhbcTgm1YMWwhGQSIWwnVRoVLs9nZ4I0H3iODI47Y8lxjFkBrljvFHibgcvhrd3
tUhgKikiWbD2LeKcnsJpgooWqNpWXMwBt5Wa+T0hktP+ROX8IZIA+XtNntLL/uIQ/IXiaHH799ZY
WpMIRGoTk4vIz9IwvOtWBryP8QliGZz17tcjpNb0QX/Mvbo5lzdEBAUHoYPfL2JBW9IR7lrpLpkQ
dM5Q1we+Nu4jSS7O4HIZrV6RZusUyLqDxpkak1ijanvjgCoY1HoPc5gLJsAMghvFk0aroY3oFP+p
z0Xp+ho6sKRDnakV3nttLNTVB4mh1/1pY5HOtSndwZGil/5m8gEEABxlbcZQQ8oug08beTE1OU7n
lynfzRsyaET05Jj9SBzzGo4eQoJ+Cgf5aUpr3MPaj6eJ7oySC5jamKc1i2SSI1Ht8CFa9zGtn6tk
O2TQCCdoVM3v864DJbQSwt56r0P6/ca226RuE5K5RB8du8r0EeSLx++Y1AuJhPlh0OIaAZLl7W3O
mwCZug92+7FuO80zQmOX2+Rn/uEB82PzNkO6QlRheBRQDRoyuJQlUANr0Kl2CiwFT0oZ6Id2AvJL
+70sajMlYq/xOJLcguESotaIf2j3ppgM3sEXm8PoIB6vZL4l0PokZldlLkc69QKl7INBL7TAY2af
YsEgkcoIs01Fl3ZziClE3rTkiowWYNrIqbppdpBzzG39Id8TyCf/Ab/+8MgCrGdwW89l9jt2NU/m
LyVM/QFJcKSvUkjXE3a+1WBmrGQe9HPMxt+zsRhBNmeqz2C5JSbPVMLCk9CcvJiR9WZuwJ2q6f9A
CzIAtIXYS48c0kcJKZVDbew1Tjkx0MZSTjhtQlgNUAJhWQuKckhInhJwex6e/mmj4Bje/eGud2Sv
PmYoMbkX7hsuEhH+mO0qc0j8JnHthdzWCHgIKh4U/sddwEtMvkz0mKrB2JaXt6f34nSCcud7iV5Q
8oZA7VvaV5yGYnxdckDM4apoN1zJXt+mHUeErUfvjRJ2VjZ5HKhrnTYQmf58RjLof/rrNyRL2mow
HyOwm46QDmJs4wZyhrQhB+mFI5ykFH/kkyuZ/w6nYyLWmlWamDlBYrUrx7OG6caDaXMP63g+eAC/
B2m7Gr/mo9dc+zhDxcXLwpjq5jvPCJClKkLa83HRARtfUq3toTRFG5WTpnE3v0OynB2UXI8RPK/T
qVFGAFrsfOkcNT+Bl4fPnnAZZDo3ZEdPEr5s8a2kjdybBk0ZBPuemar1OVv3nhaSKOgpp7f7o89a
nwKfGZocPEeV1n9GtUhZibjzH1FPdfMhDdh+vSfSSgsgn+Cp2CcmA7Y4mK5tfVadZFcIYQO7BHv0
BC+RcLoRZiNxLq5IK+YyJXOm+uAmLI+FCKKj2utMhDbJ5RGw4xEyS3eB1e75k3emgftk9wlI/0Pt
gFsKIqHgcofDkNYDqZnkShkMGXU2/Kz92HT4Qkc2V+v2Ix0qtjsdGbyl4c7HqYPoRQhDh4o5/h0f
ilm/GwIRpdbk/kOsWZbaA3SEQL6/HDbGlLFzGABr9mqs2piKJ1mAYI7/n4zMbKPOuUBBtkSi5SlO
QSdF8mDw2VQr9nHZ6bfdioZs+QrIvAzbcxqSeRW+MRnOmp8yeLulnU97VDcMYxN+J6RGYFXRffVE
cfTznL3YVjS0+Yb18Ib+Hxnh1FwjW77KzsvN5x90wOyTIKkURaQrQ0ceZeaJvKxvM48/9utMtU+L
Hq/wO+FTA37K6wjwqLt5eWyP0e2+xFRdele74h7ghLvNacb3Q6zft5DLWfzFOIoZkmnf4F/GaBCZ
sAU///zTcavv9VXxx7vqq0xUsGyiqD7aeh1zXR+Tlt6UA0Y/F6Kcyl361A3X7CneDoVefX77qMfq
c32m5+499COilRlabzx/oFeo987aYoiTVBPeKdA0WE7aEJqEh2Ym1xSzJh0w/i3SAB9ogERQUiSZ
R2KFOCzsCazKevCcQFEgucDiB7zU0fQgMIutMsrO9wnTOIn/pWcFFSDdYSozsPYQe8XmuVDZYkWu
gJP84CcEhMaxQLbKtSG78Wk3m2IxQGdHIY/qavPZSapZzwBYv9YjQ3i4yL5O30eE6BYz8MOHAkrW
oIsnxXMHj8JL3u9uene7TKTu3ORJPXB4R7kia8GvDgnFSUVgnvVSXDfdAMAtyKCJq9W3DOrbuqAH
p6nQPCSw3d1t2aB+b42X6t5X9TFy8Rr8u/vQTulIYhgCEfoBbjZAHVlpDpetowOo+0nNldVc6k/6
Or2KWm2JXRHtQd+Ikwf5T5is2S4HC2HAmZagSYiGHmb43mcuok+msUWDY3Xiz45mRuaM+hWAHfIF
VbJUVh/DPwybNpGV9xgHoYFEOpJvDKcgkbKxQR8VeaayosuiF43wwC6Y80HLtKyRpFCTs8f/iyGO
by4a26GjeIOfOPhgiFc9JVJIohCzWK79k0T8aVtTLqaLPSqP59RuwNoI2LtPX8w2aHWSfgRix7gw
FX1Eq0yB85SeXJXwQ9fdUtdIYAuU8uqEgVgv95Nt7gf60oZ0Z9CghOg7xL1Ksn0wrYswfRdxSNX6
JTOBNBrkTfkMaOBf58fYSwrc87hNHyDPY7fp6Olw4IwwR/ldE0bFRP1Yo5tfSp487w70Yzm5mY/w
Tr5vZn/tPv7glvP7h4WzwXp7sGXho3L1qVb5WJwez0ijrRq7Cco0tGMogR7nuqTIpnz0htoEUR3A
mTQUU6aZMDIg6pqQasWv1xkBhQ3OYTLBU1qcP1X2eRDZ7FG/yza2uAaDo8ZrBNrgVH/99HXsmfMZ
DXUPOtiYd+VSsp4TeuWntFC7H+kVjUaJLWdmtRAxG2TIvRjRavJYFFtwns94hlPl7sqU46vRJZ9C
MeidU6BhodSAUYziHsRdIgRkaM1T3KJ/9YjAeLP32/c0gW315i2TVhBW0XdJlENuXroSaVvvYPi1
n3NSxO+PaUWIDk0TDMY/52JGwHc+oTme26rXtNaBJIxB5dyyyVAjn7YOb4qFMTPnfqfEILW2+vJp
+kAXcLxqt0Xxl6xDhFEPpI6I46hSGx7aufz2Ac+RZqECHGXo58OssIVTNvcqbfHoZo91+ZlUN7xq
y7KZlWf0E4M7PdZNDAYfkLNmZTv6dc0IOxE3GF9vl3w2fmOjG7Pjbx4ssYUh/7kR6Vb50KvHHYow
FGuA5gjQ6ViNgftWI23uRi5JU72rzFkIBfGiDauNuuoKp3/PJ7o07V/z6DEK5eQHfGUMGT/6e0hT
ll0Xh638YeiGo/0aHEhe81m0WSDoKiagjvyKavU35fa7QEDY2BId4P15GN9EqxyD0dBBN9lu8PgZ
fDFqzO6DlYIeG1AA5MpYDYXnDn6gL08i4nJIDNREwWHcw8C70pln+YYMO3csso1C+6tN5OrEQaQE
j/tUdBkFYc6E3469dLx496shqJ2Kyu2xuiM9eUwqwsNYOx40GofezSGmMBGKRAR3JO9+UcNHTRZ2
hM8R4+GjO+vu3vMuEpZfz2WeTpAYS8byrqz99nasMkY3TfIOavMlYyMljO/tGcRBSraBYP9vAL3k
3OhZEwtEF70y2i3KE8ZXL+nYlvq+JQq2dIhZ/96drApzUG7j8FylhkXsnmQECR7Gr5N03rua6tKs
71Zld4ifJynFoI80dM5XS6eooecEib+Fd2447X7Ip7WxXVNBKskc2VpZ27HIGGgXTbWIKX4yznpE
tuMlUnsRmPvTD0/1fWLQ8WlCdI4EpRyJqNry6Ro9faNV8miuwQPrNeKzG1Xf+ok08fsXKz6f+wmf
pM1xZ8QEuy9jDlIyab9OaZAEhjvBMv4IkU6T/XjfLl4iZbgjaPEVvM9riC2uSxszWlYbz7YamyZh
+2cd0YwH8C65wEy77qTuX8Q+QvWRPfueUqRgm2xJNqFiydCvEs68KteIvDWm2PdXpFhqbvXTEh/p
w79D4BHOms6+QwRPsAi7geS/Cdp+UL/pHi7ELnbu1Vn2hmoETkJ7MkPhHn8iaaPdd0kVYrwlgDgx
zBfHbJbCTeonSC7jPdUVrzh9T9jtfJ+BTB9Z9P7JsRhOm94ex/NEXcn3tQZYJkOFjPPtG/kN1Whl
GRjI/HGBmnP1fUVjeUITRk2Gg+o5cIzTDV3ox8UX2DN5ztZdtluIIFTxoqxBils4KNpCvfReyknG
hoYBCl873mriWiswL8VL7PsJtLZY9gUeH4ZqshyKu2OB54wgQsgZSghXT21p8loQrA81Uo1p8dd3
FM/wO8fW3tN7HxEG03lX6JWJ06BRIutDNYUNkwii/zg6syVFuSUKPxERKIpwywwOIE6lN4RaFiAi
CILI0/dHR5zzd3V3danA3jtz5RpmO0JTlw9yhULsiDLEFYMwqVSprUdhvGj1wxC4no0NlhKVwhQ8
ilxWjDF0nqQhpygjba3TKpvIQuK5YKjFlvi9qlD0Pk6WWv8haYKvPo7zumRMsCDBtY3xF3Olhw/s
c0pWS8zjN8gy0H/BGYbTNYBu7MwEB/zxxw5CN6fC7J9t/hHEuEfAr8a9G1eCwVZ/A8MaR0BC3TGF
E/5o5/F4x84eeOB7zoMi0s7crx43kprC2OzBa83ztGOQZ4hGfNcG+4EzpHLZbCa6BzEV7J+jpsNB
RbF2r0E5hdNBu4rRyY/dgvSMgUl2ntHEhxByfpOZ9QpKBhd0oVSPFqEDp0T7gwmbDt5IVNeDoQ22
A3SgM1psOs9fihyuDL4dHduL4EJgzFLwm8Md1Q66aiSliD3X0W22NWYYtG1bDorVHed2bk9mMNn8
PNY1gfD3Ro++i2cZRm88Tsg7JlpL/95RwPPgDSFtpJtl3riZEGnw+8Q5RtRehSNzHItPpxKcV2/A
+WUHwkJ3SjiKuE5Gtwws8g0vhL+erZVsLd1tZhWxT/AtQD48l570dV1tHTV2ogjHWYYqRViAynyp
1J6KOcFbpQiZwg5+ER92wPPoc/yq65e8fGIBgaXkEI3Bdi1lc1JnEtDr1IyPKAqxgXvrMjZtRMrU
34VI7dJIlf78T03mFfv0yrkqPrFtcEc4Gb6NKPX7kTX65d1nrMmu9uq7K+G0g71OoHYbSqimCRuU
2R+goSpb9JVR/71VPFcBl2esWNwFMbGzEGngZcnuEK2fEzYTNDuwh3HlcCRsYWp90vyxXjlzHiTw
lAvE8WK+nH2ZgZgy/IvEmUi76uu9mtWQWFSfiolLrStH8wbSduVLW4FOE7R24vYzs+VZlsT15w6I
Zoe53SKRMOKd/WQ8ltpUoDyp/AJZzbVpV1dAkCFNzUTbhnyKE1wndztwFCyGXDKItB4iou/Z3LCo
g/g0lMYz/GqLHaDDKT7djQZGEF7A+MwlU5fda2w2iSNN7Q8HhJ40c8SHWPU9oyNlG6DaYzkprDCD
TZNRqEX6FSJc/iM87OBw3xOiVfHTEB3VzFKALT7TX2JkJnt2ZHjiuIoXlCKg3myU1zobtmP1affJ
ko4uhQht1Iu6mw+LWWu9l1F+9Ws111xravlWGMZ3Mnq8L77VcxrHBY6vodbOb7eJMUTMnzc4dELt
xoFI8XNmsrkjG+PgBjKQ+reSnhZbRE4rynD4cwy3vguWq8ME2cp1yqjywNEo3Aip2N3GhfVGqkOh
vnu9fa5rFLjCy46MW9N5UhMMVJtKtYoJhJyLGumd9qj1LdjyWpJt3NfazRTSqDUyaigyEowTdWwK
kzPySTzZMsmiIMXEYH7nxggTJijNLfMoVVNv2yOcsHGhLTDTSz0V0BY2i6lCXEQ+NeSE0waxbkwc
gWASeWJx7mC4GfIHzk2mmJBczIj7km1xqP3OFpO337RLWdCyHf8aDwf4fneTh0KZGPyD5PdDpWG8
JRb+4ga1stWmptqxPSIRPwTXV3z94oiF5aTW/EAQBYA/cGOWkMXq3TYKlCAymLGS6lGaN/szW4Sq
KaPmLusVXpiMwZx+RVMt6ZU5o8zSxir2dj0mIChqFk8qW3hGi2JyLU2gpxlxdHaQC/Z1Sjmso86+
QbeCC6VNne0Wbwg/HM9MAbZjlVqd9j6EIQrN4hYFNAZgHust2M02N2td7HQe5E33MosTJs+pV9Pu
3G2iMTEd5JIitp130BC4MVwEcG2zL80CvGX+nZm9csxoSySnEbTbG5MW48Fah3mK9S0fAbDskAFZ
RxPzZadwsub+h1+5/Ik1sNRgpSmNy0otzUaAUSYoLHkdvyCUgpyMZBUZzTJWzWaXl9bWL8GFT12y
Yli+e51YhVtEdoPZdgnTGBeTJbeODBH6S9I0AkY9L9w4tBrmwO6CJ2YOPA5uu1dby/dPBCTxgMOd
jCHi6dl4eWprF7NqYHoIZ2a/aM6Qfiu3+x5UZFuDPaMo2U8ad+wQJQNW8/k0xFwxPZvJNv3EyxRI
uGuNOgM9pcuiDwdPJv7QrKYu8X/bKNtvobsybuSBFkbEiLBVkoVnbd3BcKA9oP0GUT+GW7k1wxBx
baxtlWMH0UefznhwlcISzMmHr6LRXM3WvP/CgCvG3ZSp1LsgexqdbDIdUYwxETlaj0+yflfdaWNT
eMk2nDFCaAk2xsMfUgPMeMP57xv3A80brq7x89MwwDWmPsYRep/caUYIiJkxHmG3z6eWTBw801SR
Cyc+eSGMPeaw/O6GSL6s9slYnNiGk3eR+UW2jz/Lfjh6OBtieAaCclRGVtUbbNJfKiz6cSi5l+7w
uVVvLBiYuoq7sYrs0GDVk4JBraHagDndmz1Tt77eM2FBGCpOceUqBctMmwvGlNVWJIuWknPdFOy7
PKc1qg10s2Mjqd2PiGlsWGMnxCozR4v2N2eoQumewz3FC8PpZt6LloeyHP3JrmXYxDoQ4sWYajEm
1YoTxohTR+lAL+ib9H77QW1DCoHZA7Xit+XWpDOBiS7jQ8JO8cdeg48Rl2kSHZI0/Dw5J20FXzHS
SJlETlE5r0TJuqO36e2it/MHp9/iwcItCdojIW2k1XhIlg6e7/CYv7ZV2A9fRAl0t+odxDysWLHH
ZgdTp8vE7w69A8OZnZaj50PWzRM2BIEbVwbY78QuJC9j1pXreF22T9x5n0H520lGv3itpnNm/S9P
5tmgwwAi9QGBplN7NMf+no11NjYn+Dxt0rV0mWLMzgCzUclWMO9A+ZLxxpsHryOMC6HTtYIARnMc
Pw+daBSQRA9TjNCtAvVjZJV+rZpTGd0yoJZWUzH0zJzHe4GRJVkcG7A6vJxD8YbKGXsoOz0A+Mkz
Iwvx2nkm9hf2dxzAy65a/c6+LhqsRfFhS5wD3+Ws5oNScBvv3wkZAKIuchzTrzIIb/2ks0aKB6Qx
BqSRsc9ZfrulhDPrGPulzFcv0SyQ8vW9tmMcEVt/RpYRiOdAVXgq3gy1JLCH+TyO5FvZ2uCSsxx9
A0oDizvyGQ6eKJitmiNa60+QSC4Eyj7Mfz4poTG/j7kCmPeqfbVe4aP+GIqwkY7DfhSoGPM5Cj24
2RMlNxyPd6K1DjyK8Fg/CNTMx4bbHQE4M2UgnmMZgfExePjMMFBtVUOMHGnVxGwMFav1+TXiznsB
iXAYf1iZylF8Wu0XLbKr4riCF1g2I8wVukOCufxjg2B3MjHf31OLrwsDkcfn/GDdgKULQLekYrBR
0d+N9+ppdErZY+elw9ScgAIIuV/8TILOezIqmpgSk1AGzD3Bdww4B1+GKWwUgDTmrG9b9AcnV9Hs
sDQotXzJ3p6ecltErzrFd3xO9SElFmN4IKx74eBPkbGAOJ0het6DuDFu7xEH13g8H4EYLlgT1cvM
ZX3bXi75EsuRfGmnzJCb1eezxDt+Rg2VrUaXoTjgpdb8xxomApkdoQ3A/hgXJlqTu7Yd/p+UBgl6
mKMoscOdoYz8FpyX0J3kLWyrgucaa4dAsB/Od1DiT0DHWDJDVieKUJakDWutknUi5aD1xRSFVrkk
gZSYMJdmSjiWN0ywhGM99XPmItPDI8HIZsNMsSP8FdsE0o3gLhNHIW3gyeHT5UGcg1JX7eiiwSqY
0BGVl5MmgV2BbY9h3aSw9eSfR08uQPc1FVUbN/bsr++MWjJeLZ78pn7Q5e5QMQPi3q5oNZtuQ6Wc
6NqRZtGcPW8FSGTvRYxjMisGcszwm1cNeds2ViEdGvhCOOLB975gJ9URwsXvWicdz3HT0lJcuMjO
m9p5648WWWdQvuLbtkheWFuXUEYsSq9PYU3goh3BEQF1QQM/gwjljpPLnNIJ7nqOjxP87+tLvo5j
4gPYnwgMHgXECT1wsJO1jOJ2DxQB0z42H8PDyFxYtFbIXGN98cUYYveYv2E/uVOGdHg4oPAtzNlA
YWiwtWegONWEmxR2dJA8bnZ2tyf045nbr3I85ELYSVCqKH7uFvNsWtUR2hzYmnBkPEyEYEJGTjdX
IRJxqejkczeGJguqxbbT+bOHPaYc+YDl+r3wIyIMmkFnhBc6MF6I5gZWHcbmFY3KIctWUNIpitNb
jE9FsWiYwmCtxJ1++69iccdMS8GzwZO66+u+mnYLEfxO+BojCfORo/R01CmQGERa7DfbXwGdjzDb
KgnzKXqhGaQsodm/kc7yDI6e3j135emiZq9KqxnBTu67DtOnr6Zusi8YN3K/pTr81h6tgxx5xcx5
jI6Dy2fa4jlJ1yT7WA6RStQpugxRui2DJ2Xc04TpKC6Y7IYq4mr6VDi4wVdbcXPwbGErm6CKMxAM
rDDZeVOYgaNCB0HBpEAm2MeRVrSDW0bJmAfOgiXpX0PxYUBS3T7x+afdzG1cXhiwNmwViGKw/YXL
C+Au6Z/jhxEqnGJC9aAiMET7huWlKCw6DgkfJMjI6GQgzWJGKMCSM2UGyR/91TqUp0iesNFRmNCZ
rO/2MgIfGhXGBFccamVEpjeRP2bH+NoluwvmXRjeoDv/z4fkh3Ky1lh6U46yK1EY11D4yHFjtsGw
zigSRvkwC+iG7uiQ0qGdBL7FomdisBWX+G81VoyrnTK8WR4QiMHZrTw0sZPvsiVP50am28p3PC9s
QiKQQGI9pjgN2QnlsKj1sCMF9/uLzQ/6BEZRf8L+k9ojKAei5nN5DWzBzHQpmBrbMWnIRs9CKw2O
cAn7ONkEwIhg7ELfjAyao5SAwcSjlwFVgUdeYMjiSJE+gmBP14qUGi8iMicLi7iV77Et7TczDWxI
ebQxLwLwP9ASr9UV7ayARYMwvE0ucbpLrALXIqO4xSZ7QARSgARLe29mDsEaimJwDFMhJ/9DZtiR
p1h/PwmvkPkAlAE57MWhwhrxBbWL/9yAsOQ7rqZy5Ko/NtiG09QHQpjveN+sVnx8zM77Xh9/paP8
5i2u5yx/9WGKI038fXHAgINANCS3zky+ANAatmTT5WTTr6LfqYl/ErN/nssZCnKw+J59x8LzSaxZ
cOhYHdYAzAi4ZPw3Q+DH4vmBtDsFasGrEerV1GJfIsWL35r3MzZRzU9yFh4G7l3t69phEX6ereXB
Dkp9Bj0jw/d5MqY5fNrNxJzS5jGw/nYUo7awyxUbzj8c3SrRYSrBNJ+d2NzwvfxLlUh7j7dgst9r
OfJmZDeBQvGdMAV20IMnvjT4Ur2MjyWyVCzoXXBl8N1V7WLw5VhwPpxJazXHP+SnbKKXw99TYB6k
1didngBkXCJZ5tkytiFXeEXQqDbTfq4JVkcTOIlMUKjvB941y7ViVsYWUmmR3yzKsD01W1LecIzy
H3tohb74k8MAw315C1dFe8HGZkbP1tvju8I//8LOaVwUuDvQWATdM4G4cng5+CVp/LzOqGrrs8AV
1SW/+jSBfbSpL+q2BfWpIcQwPeTfJbvigiXStvfH69ef4Ee2aNZrTO2IgHImf3QB92F+Sd0DYu0y
cM5W+BY6ka2sJ2sRGjRbpqMuZrN9RsEWQMUor7KCkxq2oz110/zLh4SvvUajGB2ZsGVLzv1l6SsQ
phGXB90iW91dtGNzefW0M39M3ch8ySOY+bmbHpMlgMJyvEbg1F/BF2PSl35Gfo4yG4tcMexJyuqt
8h6+nubkhGEEfLHWFrwXz75sYbrKl2CgscU4sT3moh0flKcX5c5oI/n9zwtO8nVcWVBf5ZO8w4V2
XNpI2h7NkavyK4f3XbJuLq9LjqntE0tMBkuMVmOfjPE5y+JaAfmy35m4w8O75ubM7EOYgegcVoOp
cqmfv1ZtPRnQwK9KT4sR9OU7Ae7m54rjmzuxBJsCYFFfe7QNGK5v+mbHvh0vcON6YZIId3li5ZnF
Px9vZuZ0JZP1AGgPKf5pQv5mxFhTA5C8Zn1QvjNFg8kxGMY08PNhXpVrCQvr+JgeiVCcV2TA3CBW
QN1mLjzbZgescQgl4bumw4Dnfhr0BPQw8+drga4BfPa7yDb0XOvGVagcfkTY0Qb6mqUA6jDEPDCT
h+4PI0oI0k1GtD2TYfwkbnDTYIww/emXA6sG93HkSLKV1obwgCmnZUHiNH55Gi5vcUH+DPD+xI4e
0iMcpfmdyPqB2CrDEgFlljCCGplEEvLi7KmXlu+AtxU8PQQr/ow3VAxv/tT4HZUgB2nEQgNVMvLW
A4JfkwKqQ1zHYyPAAwMuHC+EqpJLUdqwyfDvNKOpmeC//nZHy+e62lFrHoDDv/ggOFXs3IVQAQ0V
5swMH+vPb/5bURZg5o3zaWQDbjPVagKBqPLRst6SobhBqIHNCVn1OCA7+L34o1vlFUBxP++VrNov
bL0hVyn6e09goOJAJaIyQCPBWFijEuvNv7g3psfiAh4OKb57hHE1xxO3mVifL0gcooKBxH5Hyt4e
hV8GFRESHoe5wZTkXqS9Y8h45bJaVx7pKLqy4rkFvb/boyXctNXvEF7zWJMfCQBBQBgOlJXRnXM8
W1aAeVhp4b73MxgbsRzHPOuvReZCxQ8QuvZh6qbb9g+lBX7IZ54J0cpgDYnWI4SNaN7h6Wo42wTF
XNhWCL7t8eXBgG7D48DN+eR6hIGqYqgJMOFyRAosniAQUzHCwlyD3LS3WaJe42KiKitICY7CwpfM
9i9ZVZwD1bkI6iCFU5qauFmRthuIFswGq8KXDygr05sMuxsiZjGa1PA+p5kHQTbgAU1/ec50Gmu3
ghANvKFRm038Ix5fA7UI+UltfN23nR9+SfxEayqs3gR8rCdcK8LOi1WMVylYM6SNmaGuO3Br+4vI
6bWAl2MmJxizcHHbMPqZZc5wIGbOAEBvpT1TqlUd4G+1+x4GA5IavxqmqD8Jdf8TlotBczn6y37H
C96LAR8Ni6PPfx7HBMvMz8Cjqm7oPbzPItvyzEBug/Ljghg89+2ewFynuMB10qfr8U9lKrILmYwW
U7JXcviwKfFT+J+QvxqGb/mm233h0EKkrS8VXroK9Svjff0uODI1Fd4JfI1xAN3Yjr5rgqia/e8A
+RN1MEP0dAqbAYEFoXGsABZEUxrxCEdhJrYDw5BxM0dRu08oFaEUv513qMY6pgYTiFa/1AfkgSIc
+vu8zSSGbcSqt/ki+qm3EqgI1tofJEUcCbD0B9d68cC06zg1Bk3S6/gU8VOBp/l1BFj+I5eAkfQ8
9ZPFy5mwKVzEC31hCSED2KU0aAI5U5h13W8wzKYCWimYOuv7SWbjtaolAczvJeOu7oFjsqb+vcOa
2Em6U0nBZ4EZ5ztFLVPduAFI2ISPe1fN9/I90Sbzypvt29WbuKHfIiF8waStfG0x/4VTCCMM4lel
b+BiXkr7dezMa7x+OvmiW3f6lBNphz2sXvyo5hAsr5eQDmmsPeiVK1mv9Xae36h1Z+FkW5k8YNvZ
+c4cQk9j+0Fgpz3kDTBnUBYf1FGNQUt2KJ3OgyoFsxgTRoslVsI+0FRT1UUXTjk2+WG2I5GQnrQ6
VDjhQFGNXdqVoHBri2abWIs+fElzgTIU0dwum2fzbgOUxx9QrV9oBYABCsTSmGA2N0KIMGmGzpbN
81NxSvzEV4LqQC2dfvSU+pGhB5HV6rwAMh9Z9H/preWZYY6Ak7lW+oCC4JkgDenpfZBpW91+XtvY
XuLVPxpr1mT/uAqJXYct9Ffu7Iq0qgIPBMhYRIdA+wPKEIcf9RisL43P7bVrdp0bYa/gF51eYM09
EHJULAGR5xBTS5yRtHj/Kn/vX/Cz6jj4vUY0L7eeAd5BuEgl2atYPFjqgYimULJED/kS4h35DxRN
8bJ5CtR/B6EbDA4WMzjdAz7tQWlDMLx0E3gNdr2k40fVzhJSBh9Zlcv9W27jsFhlTrWhlAeSRlqu
5kMQFeoSPBjGZnt5+MX6s3pv37wkZSHOFxRapNaC536R+/y/EcnPewM4QAUP8PAakTlFzxZjvgBG
9R++BVxB1dLrQNYEGBCQKVsjWG2A0KSh3N3+Gp0e7livIbR43Dr4UPCgmAcyIjEIIcoB5GOPdiFl
pO4UgzsvsmNcvjZtIJ4VtCIcW2QxGI9F/dIjwG62GAnZz9utsLpNT4qrhvEa4+k54XTaYyt6qGYh
fLIWXvPpFrbzsreSI2KpHxHqsBXt8bbfjqiYTdDG3CmDnAJThBM/5OOlzeK9EDZv1K9MVY3HpmFO
dCRzSdFf+zy8Y4dL5hJuFMALrKHXBIRHi7z8PFkzuIZc2xnSQr2Iw/3gWpOG+fD5Ed328YsS2AJl
73SU54AxzAfmHyK5WHFzeV+EjwmCo9GcDhNoUl0A3zTlMI2YEHK+kQ5vRzgXP7gJl2bHVr0DfXRf
IS83NrP5dP66SQSSIdxCUjb9IXYPdsIvQzlalN5o9pieMN8FQlT+EknDN80fMMnU4q1U7DfBLNWm
1nShsAcd7vyB83S4I6Z8qzaf2/Tw8tTEJF1xjz6q1uS/mdU5OcrLZeF9cUfWpwuVPsD5b2ZskB01
7w7pmmiz4Qatix046Ahp6KleTue927pZyJg5e5C1mK+7oX/l0Yq9u58zmEA95bVuggvvBmbIrbjV
y9J6uzigP7cAYPNm9xyELNN5On+03mjxsRl7KXSkqiW9PMYDtPvlho9dtMaHltGJTeYwQzja3cpJ
5CKTi97RLVZJMMEPMOFZgT5uEnLsqTDYFRLjdDQuSxAG+Vgz+Q8fbG4HiB+MlrMvc08L8+ZhzZXW
FGXbIld+XiGcHopxPZ4TCHaOa+T2OckZiLc3jTnRIQusBHMLzwgwWA6yZX+o7WZFQOTYrG2qRh2U
wSbN7QBeRlv1H8EDay52ClBzan7ZYuoVs/qKqBtp8yXYimqTwZZOkCubmeREnZF5Q3qq286FcOTA
UiZnpF4y5NpmDtqhQf6TbPCNAA4BAgd4QI/KHBCg431INkwJSIRjE+xobYL7UflDHGR+EZ9FwRD3
FS+KHxEPp7mKP4VAPpC4GznR4O/SHrqDdGDy8dyUm4mJgYmr+tgpDiltj4A55XJ0wYSaSemQD9fO
H0Y84MFICKX5rDdAzYtlupRWxfV+eFwmx2w58KvZ2ypi2IoVwwWian4SPmNhC/h2w6a2ZGjiBMZB
BG/nPUMroFUjCQjjTILWVaFLkpp2yHcjxCO71plhI5Gun0YREiZ83zCQ6+YjB98HPd6JgWrerWKN
Mgso9LdeTxnRvB1mfnee/r24nB2KzK4BlD6YITtfOsnOGWd29lgR3jJB4o+rSwhgqLDlAEFteB5I
4w0/prDpGTE+/cycQkXVCi/1gEPulmq9t81Z+qn3gIbcawIOFiLl8d+XPUDGcVBnwsP0T9UnOwyc
ZT/u3AlQV4V1mlYK0EjL1FQ6h8cbhAh0i1xN+MsgE5xUzN2mJkJRd+rkkhevppuHW7pvt1l1Fa7g
hkhJt4FJygUe/DjjkN4DC1SHKU1pkbY8CIbhpmg5QcfMbz6M5xWA4CHlXEsaDp37Tw8/7JpcM9WM
ZaM6YjDDBcw5MzrgzDXb6JTtA0ogR8iSg6FRdDjg8+ex4o2Ui3vkyfg+LxM8l22IxPKp+BtdcXc5
x87LU/Zs4oQVI4R8WOLtu3oH0EFJIraVpXQF68d8O1+1FgrCsQdxG8EqVHSql/0TO3wktNsSSyQQ
BNoc7e6POf49+JcgGRRMdu69bsIKJpCLQk/H/cTpts1gzMKGHnPIgunBHoWZSkZzbsemZDzdpzs2
oTG8N5PbY9PPZ2FhAyP0i5aAwgf3kTV5p34HTWOobQhXSPDjnWhOhqM7ZY1xSklvMrCZ7KxaH8tD
t3UETuxijRk3yQVrduNnkJ0zea4S89DYRYjxtgGaCwSEn5RNHfn3DgodMNbCUThu3XcgGTEVHEQd
SR9AzKdxQ9Ku09wawk0MxphGEZxJ7PuqsJnPGOkC0J7GSVg2Vs9eq6EfsDh91/URAo8JqOaOP1Ru
KK8p/njiomOlYOoeLcTsoubuJA3yAoat5KQfB3xlYH44SE1ggQ61i3CZHWYXRmrxOj1xHlDEQyG5
En7MHMogMXBX36IhENrnyCwvrPfwvYFukLP5ZZ4KS5t9a4DqmTVQD5IjWQA/0KxdR2AOwNG/wgWf
+s5QaFHYHcf7kXaTvBuLy4I/sqS444f8Nw0vdixuEMZAIWIrQuXOwAXJCDw3nvtMTzbsld1hRK0J
UtBwQn95pjiD0xMVUX16bKLjbCWtZjuF5IgFoqlw5EEzPylGvLy2WPRpJHcX/FBnNM/tEt4DjHWz
IDlFy0/yH2XSths+2P33yyf6Uze5bD2OPcKw3hpDFMhsXNct+JbEf8UuOx72ZKAEXMM9oxWgeDBn
LlIhDf7cMJZkUE9ipx5sb89xkJpgc75okf3NB6sY21M1smqV4+iQyYZI7auXFyHkPGFcaAmreP1h
ZLvOPDlAsE5r4L9sqC/o3Wb6oPeq3ff+bY6p9j8o4Z4h9Ttd/27sqF61R7FKrUW7yZm4TZfDxt1j
vhwQls7OyWxLI2WcIMshhpUZJ3plVUu2ij3hRJO4jXog2aouB8M/ZMo/HeJGEytlkiPZM1u+DoYJ
Et7OHwsEOxTMhyHf1BQSxYvJnff5KX4mv/3QQfM3k17nryZnQoBoMVyqRlhCGO0vZENg98nMaB93
GosHjh6nGgEFQ4rp4MrDYM772MzLW5gbkSG6KrtbT81U6Fdlk6ziX5DSOgCG+SwoDj0YPGx3LIUL
VLI3DsLb0Y4pSJxqnH53SOSIbGhXd3QLWuuXFn3+gaFrEK+nzv1HnT83MS5n01VsXkQd4wrKGcAy
iEEK7xQygMWgb/U6i7tJu6j8p3/ftAcSK+C2VBs4MzyB7tvBT98oxhoTwXoh+9livO1AQNAxcwtB
+WNttkJdQDEPvamZrBRe/WHM5hMeioEoSaxKTt2fe2/V6i/tAUpJ0Ik6KkaaH5DJahlbMbYJzOe1
wTs7YSYhrdIddT2qUSddRosEyJJWLVpMAjUsdsVAXB8KRQrH43DOrCZ6O+HwTbnFyALtCa4dz3NL
qoS6ym/pUgxKU8IO5EX5+guEY52H5EKCx1hUigWWwuRjk7u125kFKXXQ8FiwKBDwt6FyWL6HVaeL
RNszerDL8AMR7u3h1IfH+tjZfQgQt6I3yk1QEf43Sl2ismj/Knji8Bu8kY1xhsyQ7/rcM84maeGL
X/y7NO6VJbyshiwaAknzxfdplVjRoc1/4v93Gr+N9FbsIoML/WhvyvE/Rw3GGhNpDg4e5Ze+jInJ
fVpD0G6+u2/uG5oBQzXhLUKfcF52aRGKEJs+ylicwiKbMmP99J8s/wlBvljxy3skJCZmXMtuPQ4U
t3cYvDKqxcGck1uV9CyUDATV8NEEFgpGLCZHFSnbQYvFwmibXPM1PVRmj0JpOfZr4/MjdMS76Emi
Kym2MmQJ6QiBmFfdL0TDGCSrztHsLTN7Rl0KssmnqDa005JDqTPHyPB3tiJpgS2HhkU0o9z8sNxT
HfuomDFgSOWlByRA/r4WOJk8UdPiP9XpzAx4RAZeHx0psbgPTLp4Xobtd+xKYXWQg+Qn4vlf0sSQ
KkunylpcwQ1q1oD9kM1gueJ6WFDCKOhUcdKgpWHCr+xJ2fkM7/NrM6/L/v/A+4WhNF6M2iOAiAY/
jpMPmTypGgZ8rH1ynoX95e3MGKHAvTQPk994yYDOJNyFswdtEc8pKQyckY1Vzpl4gUPwkK2e84kf
OZ9jNNvPqDjvvDJjtzVHl/YhwbymtqxtqlgtdT6I5ZmOcXN48+RU0AHQ6L8DplMge+WdXL5sX+zx
zPAeBm/8ju3clCIZsqDBnHzZ6r1HqiIzeH7M8ALPALUBU1sdDjTlO70uTwlnIoMEB/6neh6IVhc2
PavBDEL8w+UBb0BigQKCiX8+e+oMbhVeKsb7Aq+B6wlNWB8WS+d1Hp8RtSRYjFnfjfGRym5oQujW
KXbY4zCtS/hY6BE4xnL92kJXjCCfjXk3RLppyUDenFkXCimUmYmBCRtlx/A4jXfTRcpXUDMGVGjY
V654vDpg372u+B92L9Qt2vD64pFpDVd/OP0Z1Q/3G5M9BFAcZSlO/rJfu+0+DyptpKNpZuDAbB2d
Z7EFV+UHExDGbZ55I708x3gz8i20pXTu2eB+yJd8RwMQep9L+5ZHYlh6mVfoMjNXCwkzzFfQLV6S
Nhzavw9xcQobANbH16wp5PXPnuE3m/RnD0LBxehZHFRyLkz5HXVfCbB7mjrvDf6P4IzaiMYLNy8M
WIYjYXg95kuc0JDb9PhGszZ8qoGiMrAkMUVyh4/Oyc5tpb3YwGdgdsvln08PI3rM3M75rkyH7czH
6PkVK6CRMAdwAj/Hk0JXYPMx7jBL3lESsaLviK2MT0hrFLJs0NBRifCSysLWkDsQSzrbM/Ef2Y85
GwxYgbwALQA9OoFysavBCsX7EJsRG/DeX2iqfoNXvUU0Tg4wnFw3tGsrULT2z15owSh8OgtbtT+M
/uC6SFx+eTPRrpAsBAcepECEff1eFNDDtVP2tnLBhdv2uGK7CiXvgRRXMqYHbhRlSOOnHhy/0nC3
aijok2CgJCfW9mW7qNbtgLdktiZaje4MWwDFjLZAR3xrtdsoPNiVeYDfBGVaC5oJH2J0uTMLggBE
KzZmUM1WpVX9f+ozVT/WpiOesPBW6K7F/GPuu5z+bnijMGZYqcf2ojIH32wz+T/BZNurjMWiVFbq
+YY0AGSf5p8lPHAKtWV2Xi4pFFk3rsDF7zz2iAoPEYjzDi9lMP7nZrLNPJAxT1GVucMb4k2+WCVw
QVlu+fAmt90BIPJjDlRAAC8eDvl4u9NiICjX28uAUIzGF9C9ZRi5AYTvg7ZoSWrmU4OiN3xBjbLy
2Gi0P8TDX61aemNt1VDw1Va7Q2kB5F0tMd5DbIaeHDydqYFHyYxc6fzansljI86igA+4cXZMRmoK
hK83WjKTgmWgn2GyDJj5Cu3UPSSv5GDSOMzM2NwKBwnLzFtm84BfDzLS4h/aQ3pXBluldrjaV5cC
DCamEWKiZvee2Rf2riVxYZW1+mrYDGxOO1hOoDEj4FSC0o/dRL+w1KDfs0K2EoUQC4R2tpzcpmPT
+oCC63RqoezKGHNqN25n16xmDvCMRoF9sujsLlxWDFC18OsH9CSkXGwwvrzdnofbzLw2VvOzEFXE
PhDi1N/muajmZepPsb/G0PhjQtUhZxXbEg0/RkmHU0U1YdwFW8G1DO7VgCxERxxgXjwpRkpX+TTa
gZ9MnWLDd4CrM4Cw+AOBBg5cc3qRCM/E2QHOCHVqb5zw7RwbqiZ7mIdYlsRqIFdJro9i48iilUa3
oZ7UQ3ZlLWQZor/U+UipBxcDrmE8WVVYUAy/efrcABgpMJ+SdCvJZEMS1Dx2om2iWCmaWrZvuE/i
ECYP57vQb1RtIK0NvY7sDXlJW3DIeZ14Yv+jipoUWWm6vjDJgJ/B8oD1MTPbxzKHSd+6uX5jSYFw
Qn2f3zI09nbSGzfU+Qv9eHd6M1uG29rexlpHIFvCuNe+vw5hihUdVp3Yd7r+yYK1/OP7sKTHHNqX
03P7CvH8on8ejDr5Y4Lrh4Xb07igV7qzA30wvKa690+Ix5eS0bL1a1OKvimlm+9Lc9iP2rblDIwZ
7sdron7gdat67gDsw5ORHDbx7eVUbU/PgSMuWSfEuIspNk2nUeOxhS8uI0KpofL8I+m8llRHsij6
RUQAAgSvmUp5CRlAwAuBKbwVCAFf3ytvR09M9NypW0VJac7ZZxs53IG0ikfMJ+rL7iEjwsSDkccY
sWs1VjCcP6NBMWxZtGFoxt54qMsVTRSJbg81BFsTA6Qqco5pGm9CfQHjCG0cyPkQWg9XR0vYUGLt
68aAwsmSPfHIzkH3TRIPvrSVLrMYTepP2LLAfZ94wkVtSklwXjH/6DM1vokA9fpFTB9L/LJaQ8Bn
vfQH2q303693yX4LwIgBxg84Cw2H14T/n16JC63TUNOjpw0cS2JXLFPcMXpScBqwbgUgodPDEcN+
EfOyjPZw+uLH1fn3eW78hPn1xeK9X+y3B+0f77OC4cyV3wesm+dJe+7dxJwwwI9FV3d42XMsxFpY
Nlsol7AzJmXxSSD6fIX1lhrpGdNIM6+o9P60bTMVBzl3tN08luPe+ViNht/x+TymWylj5ZiwS/HM
PpgIwEvaxdB0YoWyVXfgFgMBBOxvpA7iJd+Z/+uJ5ZgljroMiFkHFIAsqjGSxEHch4DfEzssyCfl
OceVyawJE5zAjNOUKj/sa2GeVcCN+cjZYoCjRr9y4sWnQDVYmMjW+1yTHUQE5GOV9u1sg7LBKEKG
M/B9A9MgfhZ6LSbDycWrW1bNP3HcRhvnKADTogivMDEE/kNJx1sbUYIOFVEzZ5zvEBYt+e4YhYbr
cmANyhBCFtwgWOXy4uiirInjmXgReqbDvmmH6RIpjwbRzgNO316YfvW85wyljl/B6niphU2zMB/E
7eSB1S89DCZ89inpTZtDM3th1FcYGV8vb94p+egxnXyt7sUivBdmjItQz4IloYswk9sPcJ+Ox4PA
934AMu3muuGvMIlCDei+VshujsWRyNR39N0MsEz9R71mWEKpXMenptRoavIa3oe7tOSvp9W4JThv
bw6GOl63gAg/7yWg8j30Kk12OMwcqKAYA8V3r75YUHjusLdGmN7i4wZ73GToPELa3llSxfSWnTEX
BPqXzsnqa3YeYjbnq9vUmlqFVDsJvMwowEDOfrBpKSjPnsx6YLiJpqno1Hg4NP+Q/GYv/BoxncS/
L2snx6KDhxRNDkw9bI+22K+QiPrOkbJFH5dmt2SASuNJfFhn+toOxtC4gMmg5YAWj5gncpjz4LnL
9XCkseJoAMxzYWplNKYdFFUNlSB5oPQl+3R92Tnf6enpMii3WgWcO9WSOSGkkBvKeOBcJ+a8me+I
dofuSbOXw7M8xu01AfJYpjxIE9uF8MXgvJKJaz+m+6JOKuawoMCqVM1pb9idNyZ96u0/8sV90D9n
oID9u8pIWd0mJjQ4l4Mu+btNa3JKKnQZF3r0W/LODqjtn5ZJwQetDM00sbK5QfXC/GBo/u1R3gDR
P3HXfE3a6/3y8bWPfe2v03XIlrbNAZ47LHXWLImmyNe7KTJaPDBRoKz3GO195Ynp8CBd2P+aMKBy
rxWTJIMlykByDaFfuhbtEfTJ55redvCyD4O9ZpXCR79BWT1aBmGrlWbT36ietBYsPbbAdWmsB1hH
BHA4jU/I2lskkEpxib6Xzvfv0FeNi8DAHvIAgQO8aJzh1Js+pq2+X+fXwD/xAEpHZfD1UbqYq+PD
KnPaAIYV1OkDqadnd+KoBZB5v51q7HnndvxOCrdLu+81XEwK3mvjFrWGXYA9lj3lwvAWM2f1mC8u
nI93ZY78sy+Tzxrnv731oQ3JkD/RX7an33lz+fN0hi3zkXd+x/s/G4C0vlKtjhhzAd33AbKGzsQA
Q7k6+DSQR4BjPYg9hLfvcof51wPnOsbl4/2UKUr9sd6bkpTOPy6a7WVJTOlsELbjTnSatP1f2J+8
GcnBS9Y81G4MCRgyk83hULwC3LRGvxtZzMGH7v4uWnu7NNxOFe27zrWDdIX/LFBdILrjvABf2K94
R+cVlF0yjlELcq7g492vxc5AImqzCfqhGfc3v94IT5SW9h/6dxzeAEXeFjTx/ba3j0EwAENb9wIy
dvPjdGbvgrJokJXuriGMFIzITCFCbZ428DDuO+ML1Bsao4EN75fG9cAgg/PtINq0xGGXqTn4O8K2
2MC3DK0Qm2bFV7bgzlFPvW0G5xwInObYNblHQ1UOYymDT0/5dLd48S3q8/DU8VnBY4ZpuJ2V8Zfi
dgORddveMlvGhYKUXEVuezyHZdiRC3/+ZaJiDX+o+jDaotuhC7ZWMO/1B2DIoau0+QmUEvjkyMTr
G9FSotP5CNzbylwTllkDyGL+SHnFqop1/Y+/7FIqwxJmzk8Ows5jbKqR3+ZDrL709TPKK9r4/snl
FC697hMP8js+pAPUHF6lTIoDCoi9ulThV9VLprlydPujCm+s7sPRDfmgs1+okl6x+GOuhQaADoZS
8qXv7xYfBzSHHwjd1annWlmo/6HkDn9PLWc1vlETbOGXhWL22c7atuHPisaYwc1jehbx8maPP5yh
mBYSAlG1wqa57OC5CIVyIZ11Y7JmL6OEQAb5d7S05pfuPO4hTpLs8zc3DoJ1Orx9lWSwVZinecP3
ZnjxKZ/PmLd3eKscuUB3PWqc4SMbDgRDUI0eU6wDl/ybC3//RoyYbnJIuemNUFz26V4oUMzAKFY9
Gd33qsNL7e7V/Fo7u+CK2QqgSIN7ka4OfADQDJzAbeJYNMP6/39ASHeY2ZNunfNJZjRNoPPMnaHA
yTuMVv9G8Xu7U+lSYFWTHr5lTHH3oOLwKnQ/08SzOQQRclgSga2HvfO2MynB39Vml6cQT7B42up0
r8ndCrqMgV/WDqyXRUx9x+8Z9ZY/qyk/HONZd+dQuo32NnsVqV8HnONCdYkzlx4TErklOhMq7hHs
gsoZYR/LAr1baEEu6uKuoCJIj5E8PZSpDrIbGREO81TUGfAFzxfffSTZtGMBb6jiPeCZnZVBQnjs
5RCUTJ0wPdRqLHvVP4Cb0CgM5zrjbz5/j1C0rTrL64apDvaahhg2Csx4yVkARs2hnoBvX71zI6hu
4bcD1OtwiDQwZ2IHMWYE3NJr8a5HDA3JJLumey10E/53iejDHZptmoZvrBsqp+29tboLdTQtNlQI
GPkiy9Yojd9gRUyDEdXu+HJQVdW+wkdh2EJgIbQMsDEIPtjrXiGiyxf+8R/1+EA8d1lDx55XZcAK
A8Hqo3HAd4SinDbvp3NW24pymhpc62Z98Hzn7Tu7ETUg+BDrAtU6YR8664NXY1gIXPWLAAfRAC3W
pvEPTm1W2ecg+Wvw1Ro3EXVSQPkLlSaOg+GyQzJ6zovPf2XOAmgtjJFkoF2exV9QghkjNROcdpk5
FcAYvYl8RqPVx2vpVhVuA9OTMZ2bz8R0hKgdW4wZSnM+nw7FePAgaW55xRfHY/TxFKsBgNUnb412
JjbVbg+/n6MYDlbDFvQkCOFXWxsRPy2smpry/knOHxuB8t87ry/J0Fzhv64n192b16wZMgBx4tIc
tALdq9bj0fXKAQYDvOXaAqiDukD5KAFEe9V+J10swnFfa5ckktxluxfB03ZJraDL/ni4zZwM1W+G
eNVezlljEPpkglIfUxBh9zzwb7dRk7Kqm9baYHvBxYxyzmrnbx9zGfuDtzXAMNbI2mXvji1raEre
QnvTbznz0htymukTRaM1eHZfwS7p5HBsYIAUHbWhEzQdsEUm/WWL40bAj0GeokEjdHWHsLR0ogk1
4TSa2/dZi7n+ksoYvClCV/zOcQ6D9v6zuJc6cj6YNrcsihOTPfwLSuLuex/vDOZrneZcsJy6b71+
W1C6dLC5vh8g/oApjgCr9Yv6dxRT4FWzHahaU5EVbNsslif292/hwIM42igcJEN7ukxz2rKn13A6
fwqNj/31R57Hyr/T203uND36AMVS+V+axfiiRruOyJp3FoYZn4t1tU64phPvXdC+069wbtLpM68o
d8IJY7/vyphz3pQOVwqnA4f239HOjIyTh2lz8RGed1FDgAbnAfZ2XbKxJfnYOIhRR/rnom+IR61B
DHgfGmXgzPV2YfLHn+/5UBRCXFe4144zztkny1p5f/or2DaEnGBi0Cj/gZsr0+UXy3D3p/DK2GRI
0GwHFJN5BEeCpgfVVHSyPatmv/Tghb+tEgVlTNgcvkQC3MKuIOfCAxklsxlXNX8mwEBH+tgDFcuc
VroLw4tXnOSfJsaxIR01CxOeqecBo5JCDl7tMelh4sJvo696VPDgHoHnCCWkD2PzgZ/NKWfVK0lj
GhvSx1o0aBUeR3DmeUemAHy39cErCEZbohiW6j0fTLCMgVoqq9VZbqU7VmqQxjsZo+MSO49Pn/3D
goSXdYRQtxGZp08LjHX5TJhzEmRnZV6ZQ5IQB24cOQLYF5zjrAPTXUGFUdlfN/4bsb446r5bpPfD
USPOuD94/lwz/DXUuhx+qxF3HxBucV4CBv79Hfj1gJDaXjMv1DlWCR9hZVj86ngn7G2PsUEBPdlQ
/qwK4xDPfbEWzWlR2c8wOesv4qbZW6PRg0wSjrjeiCbmOQN55JRiTYyG2dnysiRU/lYbXcYDzog4
nrGs9LbgzIpGwmt7xdMCrXaoh2FAQFvIPKp6fQVcV3pNMabrhqv6z8vWH5/O14mX2A0r4SScgrom
G5LaA37NMaVnS84jdFrOmiL0IjszWAZFbdMTz+LPkobRHe9mfRF6IMVHhCITaCbh4yL5jn5LKeX8
6bNaz1xbaaJ4B//CAbcak1Uiu0XZn4J1e13GYLrScg1vksuLFYeNyPhyrnfJunht+2LWtnx3a6Ec
OolNd9aNwhs+DYMTmw4BmjW+WK7+yxaxwY9Q/VTsutZnmMY1e7I19r9kNpRjzImCK+ZbzQKvpN8f
9kySyAi46azbg9dcV2cZZixV7E5jj9rQY7WwVOPzTwCqsIqcT1qI2cCXIqPe1pQhqh8yldiY1LU+
0z/+Jw9M6R0TV0PFgnzhVaqUf/X9WQgNoGcwPzKz5ARYlazZlXcRJgwgdGzNLR1BBGDLmVLNjsFL
5u1gu8slC/wwmvk9l6NlN3IgNmvnE5pBOAi8k3vAcgZ+ozApPKDK4iPDMGaxt/5CfpcRk3ZmRhSK
TN+oXY+2+LsGCTN2EJpSGXNqyojzqb1ZCxj2zF9n/NaEo3NkD1mzrG/DEc6Ik/adaBpu9YCnlHH3
CrWsvVnIDsV8dcigQYCM+yxL5TisVs9uK0849ZSi1GNvz1glXmtke9mBRyRfGe8WioRj+LFyLRJZ
JpNy2pdBqvAAZi4hZmOihzkhtgw9chIpxRiHbtQUxC22pBKJGI06cggWyaoeOdwAC2v03gvORzw6
Mj6U91plyZ4TKitYojxWyoM09rtLFS5CJRbTPvLcBDEM0wJpncQkIHTGlT+QtXyX5zmiJrKzSy07
IdfLRYxNllJk2DQzQ+C4i7VNAxKirMDKb1bcPoj4xTlkqN0Uf6kXu6Mdjt20f0Olsk0n0+voQO9n
7b2bnbslVXIwx/tCPJfP+CtY9fpnbIiGjp7QMeO9fMQU0xc21kHM6aDfYl5nxHvZK5h7bvVHylH0
ldEFxBTEOfgkR6cKZN4UPdd/jYlL3/Yy0oTKv/cfH88/WCWqJMlvu9S/a52m0LUyovPw9c+uYzIx
Qdsxr2pqE7F4LF3rsXLd2EfCvNSPR1soW1gD7+Q9Xn4cud0GFxPzKoM066bk7o+6fM0ipmQ/2b7B
uxqzbMksj8vUd1FYC2ODiAMatSV58zrECWmmnt/yrGSef1dnZ0HrrDaDo5DbRYxqJN2ybYqfz6pe
3wviK+1YvshltoHtnyLdnCM37xelQ6jxbO9vL7b/jiu8dt9z/2C7/RhRwxFypwC55HhJSdMNoqjv
zOf1Es769GcHVpD3g3G9ED6mdG5QiWlQ4aBEJlGE2cg4boa+ZQXtOUltpmVuauESNEOiBu32SW6D
Tny5qwn5bNNFNG2T5PwvxMl1z2iBfJ2M61dDF31aziEzSGXcGsvLMHU3D17+FPsv8XUmmNLiHSfz
ktkg6O5OnhJlOlRnkMSHQAWFmYZYEWtHNrD+7VLqPaHT0HkrM2bP4jwpoKqifYwYGunJamMCCBtj
ygS21RcF2hwabDtUPDo+UwrNGnSd8Zr3mX59lG8yPZBawpXCstUjaRwAGKPirlC81dKXaS1uxdnZ
lo7/irFznjFHfG8H+MfNWl+h2DybBzWh+CQpKT2uRBt1XePSC5gPco6jzV5Oo+4afN8e4tfh2sch
IgOHIUxUq6YM2ulnjQjFdd2LJSnoY05zpG7BoQC1Ul89XPi4o5Y1t7rWhtChIPiC9ke0/lFQyZQ/
So9yGkSk/c0jq3EVE5OHJ1FuLStV/4aNHd+EvvIW02wqvLovS3iB9gSfbFZlTwVIqHXS2bTJfVbJ
yaHpkMTnf0d5ngL34HL75U2RB9Vlxxp2hDHN5Lo2PFK6edFbFHp5Oc+/2IQSwXjCpAqJBwdNqGg6
ycdtHMXZcSeVtIKbHo+A3IzsKFqkJtyJTTpICKitiGrrsZsXKYw5hhtzbeIovxOm/3s1nQwgqcs2
qB8LNN3uyUzH5kjgeyzdgbXpKWB6RWiV9wVh++mJRDlikpHsgOX04CI2pqZgAITdEy734ulPjnIz
8FI66ilpNw6cqnlXEILF8tk+tpOGbaXXKCUngIUyrbcvC5sY9xGkRCM2XbZnE/bJX8OqSSBrr1oP
4fvdyU/NGumMfmIvuVuYOTAgCos3oG/m9ClaOhbD515FQjAlos4fdER8S3y5T3ntiidGQD1fcQpB
eLzZFR8EMZbsibs/vuR+w39lxDZvABfdSQQQW8ITVIuFelkfXbWTWMOeasbdXthXt1Ut9ghoYJSL
CtUKsWyfvwfvj4aFUW+QH4/Mk/e44E8Gu5QgFaSuEs0WYWlfSwLz4jzs+4qpR9EcOo6OSgRDR003
ugZFy1EkGID9QHsYM1skBFz/f3/ngMEGm4Niajb+/PEQwkQNnHhsjLUzo+afSZd04FhQQq1fVC4s
EhTEzLKldCetlyTjLM9xHIXeFblHMm7tvLOSWNA0ufaa1vKGy7V8bNDtMXdik+75fNhFVkQLXJdn
AkQwLfeuqo9VFajJIx+bE/D08GERk20Ip1D7LF4ES7RvFvZC/18HVZACrIoJLltnETX1NkE5EfNv
F54qq94OXK6Ux4yssb80JQpx/p20wGmsyYYTY95rivFzSGL9pJVXviHS76rpPjkd1zppm0sSrzud
Ktcu8jEONjHqSimJl3BTQ3Si0jLzFiDCGmJaU91rmTa6slWj+0VwuyWGuAsCAZ0jq1YpQ/2uVZ9k
fhg2kgvb7bjztoDz7hZLavbEjzETJyJa3G0jcce/cadAdzMtxbL0x09GEsKc+BUIwOwHO0WdNnXY
17Z0s6/Vmc54zGTr3bgubskCbXh8FOPt3XH9nk102nvyCIvwFJ4Fezsme4+r9Rugq4337teazfrD
6+SlzOgqBPcTijEq0ydln+TeM/EPsFNi1aWvklt/GPplTF2c0VEkRlSEWMITDX2NyIbD5crXmwR3
JwXq8bV8ztYvrubAX84xytH36kL9J4sWvYsM1UxR+foqLtZ/ZvanZ1kFRz7l5pFSIm3v//+5rLCu
7ygIAhlTbZO2RI17OEJTJxzdl0kFzGrYz3ly/RWXoYwbrGT4fz51OW0TVRiDyYIaYnwX/G6NcUGN
X1ua/cS9+ZkvY/ga+Iy627Qx4j7kSKs5DJvuuM2VZWAKTfN4n8SqlbgsBVZ4/mD1op61VBx++Pz8
6WFYY9D9q8XmPt7mfbo6hIc3bpffSSzjQ4IIVBYFmXbObNa0uMpyoufHMlzflZdxc9oJRoFn3pV/
56EdbE5dAuORwgry8Ch6OHdCp55l4awluethOUlKzg3J6gR7py7PuTh2dMY3LqmhugZYz9G5tERG
3/6hg30+qHPFOlQlGY8pP4Ip7Jm6hsBy00rr4CvSCge4ghxYniEBKNimU6VgtJ22ZkHN3SpP58gw
RFVst/mJhEbufADOG00sZ7+OA9oMCA7ir22xiqxeYovrOuc0aSxUEK4VNGWtNFR6E1NuqSPSI/6h
MnlycUpCHMbxEfalgOEyAKHlBKtGBiWr1X7L3M03m4ea4qDpRyQoM7OPsQyqQVCnZ6+m8QJAWkKN
VT4X72YwQqg14E+/rn7rOAP24LotP7F/GW5T6nSuz4GY1j7XyhN2KFwrG0eAMOV5+x27Nx2zw3PJ
Aslifss+guhkN9xsAHCnx4scvkbzvhM9uXVLig/qn4o8SOoH/STKdcPuK85vVPLkDeU76k6qTtI4
upT+MZBdvLxYY31G5l8Px1+U1BBkFcmHd2fLJcvdwEy/bFnBexawpdggqJkZUIvfGD8KOr7N2emr
SUCFwpE3/3ir6DiCKePDwvDSbc7Rq0nvsPOYDj5HVPSkdm5T3sGEQvdIZOyLLz+P4Hm87Fuw0ZUq
tj6rB+c3FQUEJRbbzWPkSQkw222WzVBSufx7W37U4X7v8wGJ0Glx+UZ3K8VA9/URLr7tgwRHAGl2
k/tfY8bSfTtSfRQL9wW8pI8Wv8kP2ewKKpHotjTFpM8b7orDirMSOa3VtGJzWcor67PpltHJauqN
dpdb4mt2YquOKR1NTvYGkZncOQ9r0lfWdozrJWJl0Ku2WP4mMKZyoifrgFOun3XmWnp92FzPPgFE
GQjNae23JNghV611kGa6EK/0RU5oXbw/TheZ50MZmAwzOFMfriT7vm0PISUylQxN7E+uLuoE5xgw
/rZ3vOuWV9qAnKxFXkLawxqA3JU2DMNkkHyDrv/yvxDu6VSRgXfRZ+PCQ5UMCTHSaWOD9ILSmiw6
F2VS1CTUI0WLXDRs06uCvuK31kjJDV8SZq/evim/ITNwj3tAgTDSWPzAD/BwihDXh5gouTwpRWPT
cDtOl/LYhNTiaT+DHsllu7gkQxTDib9zfKYi6aEO551Rtfc5MDUXSUeBYCxJl8Qw0D+Pz/P936PA
J3qOW7WHWIZx2THUvVpdlBVpmWxh/2037GdQB7fhO+3YD7hwSAKmT6+R4gk9wTJs+Iv67u+vHN//
Llhi+G8iTwbYIggk6vLon3IuhrtoQhtFE30dE7hQBQdU1Hf/NP2CTzvnFFrcMUWAjrO5STMGwxhq
6Lxd3BrWq21XKNCRKVM/lAJgagdr9h6ED/tQiV6w94luGsO9w6RDPBIg6fyIl34TnkGyZwpnG9BQ
dvYDf0AYKbvETNtTbC3cemHv1uX8sO4TKYndQR+FOf4VYYN+6su8A/zReizY2idQTqv0yaGaGx1L
s/zuILJQ68AtGhYVZ3J68pwrD9kCJmHVsBnQ76l6SPigmODzD+S8IeLO3o1MB7TmMiNHkiQuYkAZ
NKVn/0OlyfePGlrZbi0hwvRzWpdd0uEkc864Qm/MJYFe559zaFr85zTEsqKzIFCWlmCJm875IJ8w
mClnaczg+vh4Z6LSnj29YgFA+s7AoyYnCLy9zWX68dvr92Tg10OYA12nsy5ezFSB0qAbs+Zuzi/4
uJ2kM3pjY6utuVHr27CbsjPdZTdZKDIc8xnLVN4JWUWuGYIaQBbW2dFltDxx+dIz8tqvO1n+Iwqd
nT0zYIXZgrwW1xX83Kf9Y7+WcntbDZLxDhqkakQxg3F9EPTiu8T3AWUj3pUSk3qm1VR7OtbJ6wst
r6KsbQUfkCJe7zXt20uoo24fGjUsftrQGtj6p0VDErM/DLvvmI6cVe1iEcdHwfFEb2fQ2xFQI64t
3QSL8b+dZYxO2z5gJYcYJ7z6RcaysR1wiFcMo9yje3broTbSeZOq+g05zjBPaHE/PUlGPpLe2rF/
qoGxPEMRpmM2EVjjBv/GL7Ix8QKF9olZS0bDj8YCQ7+ETe/hJ8kpXrPaMQhhjgqF48zqQJiBBLbp
bxjOk7alduB6+NddU8wxnApN8x6z1B+jbLJQeAncN+lCDcI9n+J9IqSv5qwkTIhs2rskwYpYOW5B
q2JJbshTWX5senv8FUr/p/rTo9uKIKA2Zu2iA7CFK5pcVLQ5hhw/OANbM3NTBW1cuCACM32e4eLS
w7tgoakce2wB4l2EWIoWJ+xgq1r5V1IOX5imqWOGewdJQQd5GZ2Q3FY+lRKd6A+OJa3/OW5Pj/ET
J4sqrCFgmWSXCBYWHLOmc9l+KSq/RJMBrE8W6/4filEHEs22hKuCCwc0AshRyKsggGUnKsG7cEBt
euFj2p0zkTuQXjM0SmKQvlNIDC/Cs1gV+PMs4S6S+9Vf73WsUadlwXYoIYRET2DLjGKxt6bz4ZDr
OseLdRiIpg6T/Q7rGfx2PIe/iWYckaO0s97q4bVU32aVMtFkeG5d42pDssKLyOXPsjfFoq1BaxA3
kWOKRkob1Jvi2ARIylZgL8/31t2F+iBNVMEUWu7RJ0iXmCJ+DF45z9ExXuSGzzUZHJKSCLcOR95L
6pxCmrPpSXu/wioy0jYmXNDbx0aGzmf1C+Bd2TdMqHrJwi0VRicE8dUuB9fbufVZt02xbPlG9EUt
sfAOUYu6xCtYM7o9ANbniIKD5FDlsLF7ds/us+IvFvc7UNMxBElT3Hwf3RvoqC6qG2kkex/vytwE
nO/y7agEG4Akum7Gyts+TI4hDksADZ1s4GGmPx6ku+TG3MXGE0l0sktxU20SORs2ny5orhB9Or0h
/SvVLyc5TLd6uN1xCRBj+PR4/eXkwKHbRO892c3QJ9rf0W9CQiCbiYxEIzzyqZZamndh4XcIIzYt
A6SWEgiDO2lQ1WPIp2BF5exH7m3vTMOAmaV6wDSiAiLXBtjiZ7+oHilXnB2XNkZq8yvoHb/olt18
sAli4O711z0YjtCsiMhyS0DmK2liN2JEfwzzFmB6hm2KdAecc8aLpTsxX1iWoPhboAtpYxeljdm0
vnT2kod8wB3ofTOTXX0CncaSjMiDt9LH7RMVAcWJy0/mGxB2J0qOS/FeksbuoIJwFjFZ7YqiZ40R
VggT0DV00KsKDkMwujUrzjrQouIk5UDaHA94KnsV1/YvfSvObyJPF4Cs2CrNbxb7CrD+MHpaf7cU
9g7kEP18dsO7w3lr4j3JcFpdyfrSyrWux6PLx4ui4fWlMfI/bGL61W1pLZCNzYmgf3gncGujQW18
PTFQVv3ZYtTmUioptRqzLzy7swnr8+xyrtBWc3x9MKHyGtr4x+rij9XizmiOCHBYNXhsH+YDX44N
RRaKY4btlPgvaYQkWt0mx9EA0ZpoJWcHQj6UzW17ashmSE7CkdmRfXYGo68Yo+YF53gm2mlmgfnY
NfxB4UDFzSeigLj/nf13ppmpO2exWUNQdbhrnTbusDZWFiA4X1PUxI5w6nYxCdblS01UMYaVrPo6
fSo4bZa+S3SV98WjiJtp0gIZowHilsDpzNpaAcAb421IJvBE7Al2jaoEB2OEQ0DHTy2PAdneQV3g
molLGu60fP5dTqqCa1rTBrDfL6ElcTHd87FlQ6SyUD0NPNkD9+k+uTvZMGbSmukFw2XusY/xwdlA
lebvgocfT1b6DNgL0NsSFpB8Y3hC/BXYtPKfATGULOjekGt1wxDfWUMdAVH6ZM3hIqfS5rfjE1Lv
DkIgdnyfepk5yvHQf/uVxd//khzcU11Wh44xBBq0YSC+Sa7VYeuYlWVdTDdrccirAjsjHEWbIEIc
Pjwxdqhiw6Jz5reqMPt4As+frJz0ieGHX/pLfDlrgAqSS90qrbbfd/5/5vQsPCe8HNwjpmzwKvPr
9KHDpE4rvNvamHKN8V+T+2zgvGKCZpzKxWEq7A4PZPfu3EPR2LngNRSYOxvFKeGsFQcT3nTrL/zt
ZNcXR/9KQA7yMFYJ9rUpxxU9GT+WgHS8aTATQIJGkB3X0mvCT8LDqGtBZoDdV6V7JESHkooWTA/B
rT3wgAVVyry9bb+d9/iq0GUwffIhOp8nT8ZimUGJtJ93Z4+CmksugpLJ3NH+MdN7BQsb2dbaBC/B
f1Gd0cr/IAZ1mAvqWcth+LABGc/ObdXyukhv4uAbbJ7KHD4VIZN4jDUcviNrtel/qRZM4NT0qgy2
DYvDoeEd43vKOe4gUufkh6dhpgOnFOtXgA0Rb+pfzLxjeE+kWW3Vzk5DNklMdin3iaFhP2CcttUO
GkdrUFPovz/kgYlvvmdAaB3nD7tjMyQmqy4/D+FZZzQq6gG9WeuS2eF7lwQr3a/IkgBrPnLQCbp8
/QfcZ8dJdk/PJg/47rPtNl+/xhKKL6I4QnX8CVuczK5e6r9h5XfZj8AOZxpS49+XpK2/H46LV9YS
RRztY0sZetoEPg9R8eqxBZthRXp9e3VMHzbybFaxSdYryO8zxPrAPuTXMQkJ5LwgIp8s9YtmD2ir
NGS1XwGkop7LxRZGWZUdgktTIoeuHKNAfhagCOYJP4pHA95Y3+lF6QeLcXGxcULrF/cIKADTMmAW
/S/wc6mncEgf5ClkzM2D717h6dEmrWuqYw/xEvNpFhDDGmCjuMOpxvDokWjJKyJ9KAN8M/3G9jfH
r52TRnPSYOdxw0CE63LvXVPA0M/fidLDTAa4JDHU03U3zRsY8fxi45lLVxmcONLwteJae22umyfW
tOqVYqT8iS82caVWzZ9g/QWmRLPcdI0/nVHdCLueXrn74J7d9Q3KFriH7W1XbHC2c5thz71m3cnH
aRdVcKL7to4q7EYtZzFs0Uv9cIiiFvGqAiT4fhdPiiVNs7NotUDhox8mfd+QjGDqd/saE9ppNTag
RWTSEwLGKcWQHcyWY03wpTnCcVZ6teICD77IHbtQxfUlS06urOmGIJsVzSedN5Ke0/rldFhEBwpY
db2SniNYuGVGK1fjlY7ZA7btiF/5bkl72n4qis7+8LNthndgU6NLgpbYrXpfIq0rTmQ+mAUMhfBx
1lUvfzBuEwgAt6ZDnKm2zHosXP6HIV5QyiDDQv0w5cNqIDxFH3xySEzQQkbiIOTYRDramewRcsLk
Qv+IEZFzseCft+RYX76v6CuCI3BZw9OmilgIaAC6B7bRI2u4WDasBoUTo1f4MBBFxRfM+edTrUPF
gVRkL4CobXA+6b5UN93HeN4DZC3ke0apTll1SeqQ/d0tEUbrtqzD/QJ3ggqJUvtpM4ZJm8GsVMgg
dC/pcJPnF3gga0609xeDVWw3/hbWg6POgOj5G5E3glxslxgK/DPg6dO88sGosGuOKfoFHM6wsLzK
9GRzK+Kxh3lUx/nCp/0wfaDn1dhGBxyafWlj+Ev6892/eXobEskVTnW5U2PV07K55sbXNbcj00TT
gVAPxn53egTCsTDOXlfXpMHV4RqXHWeAcWQZkQqq7A0+dPTBBsehPs/1Rnoxih04vBwLmITqobdl
XzWGF66rrzPIW3kzG5jKqGUr6cM0pb0c440rgAORcljcUChgBZTxkAImJgUQGxZNUVvEhpiXCVoK
fs5Ttex6cvWa/jnhADFt9MBWiYMCx+OoQ83y9AfEZkDpxU8MZwmmt1RwTX6q0wj3jQy8meuU9jp4
pdovr+0SZfZkCyTgMiaJ6/ijOsf0TjPdmtTD9/g+pu1eKK7MdryHXjsla/jsPPFn7eyoAdnZJg+y
+Py1gZYicuPY/GdfF9l8EusyZAuB3chzdjJQgUIEqsNP/CRIQ4FX+Av54OHSSHINEET7V+WHNYHP
xPst94fosOHShGaha0gsIYy7TrwdRIfRJTnNLvBkFlf3HP1H0pktq6plafiJjFAawVv6ThqxXTeG
PSqKDQry9Oeb+0RVRWZk5dl7LYU5x/jbS6Z4Fw03DVGZALAbaUm8Lv5HDd0gzPLysRllHSAyeaPX
nTyrYxiox6aoJ+ucGIKETPMPM9k3I1sD0BP73E3CuPGkT3dglx5/BJLPv8EMxov9bugNUb4bDUw2
fQPI0OnOFXzcKcWOSbYR2qkiVFg2BNB2sp9YU6Lb6hFwmS7e3nGI5agVVl3SHobOh1ej2R/fYcXU
+ds2i4spAVmJ87tL6p2WyMvRruFHZ9lzsaC3Tt+9nDwGpRqjbY+pwdJ5PjSDhtrv7JuNsJiLVan0
RJsqsDWXObcGx7J1ccmbRh4KR3ZbE3tvqFyqwHz8KqS8kN+aDfnGaRpq15Q4Gn106tsTUt3wE4KA
vRcEdlIL9cz59u9/QxqhVGwQZn97J8ALwgv0lvOILgiMkXHhSsyBU0LNvpEIxiNTgH0TuOzhnenm
aI0GZJ9ARv5Dpt2AlyyRmP0nA0vdcrwbI/6rEXEttYcGfq5nfaJEnLcHysQEjnGaFfaa06YekCxE
EhyFeSOP48hj02/HmO5MAvgtbTJc3Z33/GkculhKpB3hcUx4zxxzqQPEyrfG53Exa2LNL0x3+wur
zYLG4uk15WR/slgV/mjOcNGjDpB4QJrDcUvl5Hpyq7ewT3pCsejo76tZytsmsyCSdsSe4k4+HIa7
Ny3d3LbuzSf6crjjWTGb4DxXE2x+eE8K/zTfzzqTvohRBvLh30H+7+PhzRBt1AxcccFbRrn4lLek
mvLEDpfr5DV/O6+wn/84435M/c9wHYM+c9RxO6GjsGgl48ETyQIsLcZ5KRYcNT1b9o8celA4ICKZ
yFt8TBtiZs2ePzBpswevFkcBkzmrRpltkJnJ9PiNmOKvFthVSjDrhGDOQ0dAk/WbKlHJYQX6J+DO
Al7qbK1jhgu0vcN8EPDJECNSZ9dkbZIF7aup5mNddbrxaUUeJsAnUavvgM0q/Hicy2NWVoiJy4we
dS6nxvzpTG6cWeXsMf4emEDp54nAwvznlkeamjYbnQCEVg4yxEn04oJjOL9H/axcDv84/iBrrxuO
GEs/izeh42lPi4yHlCZLr/83yL8DS0bCwEM3rxGGJ/xzGOWmg7xediPULq0L7HPy+7SxoMjeV4RV
gfwM5ioZFk9L5hjzRpO6EF60Ew01YIGfqO+wk8/06Oy+tgqJnlk1hpDH7Ye0nLyUk98GF/RlBO2D
zyzp0IRuFgz4HWoVCxxRUJXfuvWYyQURAONIpA+4EAHNuK/jhwsgqrKgkosrsljk4EkMCYo+Pkf2
EIRn94rvE74cqSYp6qnKM3HyNwL5Jwh13MvRInSyKRBJdmYUh6s3utgCaPXLqcGbC4Dj6dxomlXZ
T6QnH8KoUgjuwdWqcnbZcqYgdKE8d8qB8Fz8wAZYaGizl+MT9GhBL5Ns9lT+enGuloty0b9H98Ur
lMmMeWLNIoLRYK0xFf9tqQHWM8zJYlJ4cUGsJ0zT6YMnlBHFnfXmBMkxwFEiOmY54il+c0JS5ubx
rhIDKBYuwDfApj9tLIgW8pkRTeoL3H6AIZ1Ntq8LNmz3kZHfQ0PzWuK4P1zuYEa8K8kdneI9WLXA
Fq+ZFCKHy4rFI8TpHWjEejGQiNBUlhtWQnJi8ZywBDIZnt3z7OSe/EGwEFk8X+8J0nDKeiDaAxdY
kOB8k+mEYFZLpS4GlO2Fg5+pyT4xW6yZn/nz4JI+C21aHCp7ONYQkixAUynJdmRRKa6mz0p8Hmz0
aT/+7qSx6hMdzhDvK6AMHNiErKHYhDXbFmRTLLg2KpOSdbp+y4fY8HRM6TwmIbgEOFl/8prdfIAP
EhrZN52zT9DJ3R6s1geuAUbTw2kpz1suKBOA3+I/+y10khiPpO1fUwywIbckNx85OyxFL+e7W88q
EK+Znmwa4+nhc2PnOZm1/aHzGU8Rt7QLGhBf5vJfy/fc/o+Dhwzs7Q5dk8KO8UearvmlWcZ8el3K
GaxMSkCQvgcfBp+dtsmwFynIoOPH+JlQsSoRXMIhul3DL2TXOqzyKodZEJmPFoM/oc7133eMEKdP
TcOB7G0Em+fCuqvOhpAEDIzkYUVdIDlX3l9TX343vG28mrV3nY3wGCmcm7jZqO410MXf3GpcJ5V7
Fd+xObs5BRfMGVSCDgvL5BShUfzj9WMWyYQA1XEvem+5YUXu69CW08uBsegHQzvaDNwH00EXyBlm
zq+NuvfpaVRHHMAP3sAla94XflYG3BwrcdLyksJVUjCQti4NsYt6zOLp4CDlJz1ltxmT8li3VJvz
iDWTXWbkawdBpD3GAvEDWePcZinD7Zk+RJrxyZHTM7awRfv15VVxcYcYhBoTpGWweiLH1Chz/yca
PCXS2SkPHOqgGi8O1sX7Xz838+pldlvwZD5ro9oyw0JS+Oerf4Hj4n0Czbxg3jaVKhh8vfJAaeoN
c7eIRTRYvwiYApSw1n7lfo0dMCyDKtByTTjQiVnCJkf+5p9N3cf8KYZ+VgC7/mO2N1AFC1ABiTGl
qBJsUrS2RKIKpiVXZ+0Rg+zIp/udN6q27vCzd4yJK8ReTJkz0XtuPGZ3WnrZ+kobLIIkCU9Ea4HO
HzvUnZArfpcqf30Qw4sposqf3iccpGpKpEFU8P+DAZxIEwAll0pul7BwMFct4KxnQfosf/BbJ+uE
4Qmz+zv9wTdV/OV0ylvDkEmUA+vnx+hxaGgQ2V1l+GH8E+HcHKtXK34SP3Sd6RyEOhAbqa7MG2tW
LF5ufsZrKtHgShhgY32mrftim5IBq7CjW93qHSiuFKzHdYQqDswCVzUGWwE3mxUMMB5tyb3vyJm3
WMbzaiVWddW6zqkg4Z///AvT/1K2KBqlHnPO4iNOJB5sPsmPsc8ervic5IF79h+2iGTC3fxbiomp
tQHOvd5UQ7iO4NJhUXRpX9lqmBeIFQyPTPngizzAYAbTi5ej4Q0y3VP9h7ka/bGNBgyuTK3duHf8
RdW+nD/3ZGRQYcPBk76JUYeO+Y5pHuB/5VPw+NBH8Mur5JRwA3K2YJ1X48dWR0gNrMYv7mGFVAnG
vi0VkUrGyz4RGdmqCbwkcSJhDbHqULXfuz6Fnl6fxHDjsSXxZNpm50glLvtrknA/ftg3t4U9fDu9
GZ7oSHFaO0dcSKQrBW0GVymDy7j+5yMegxoZG1Cwz+6adnMQFXi4SEr05DqlAYrnrcxOS1qmgbsx
UyvLwjuR45LgYkC9vP14v/AEMUjK5HSd1JtrCrHl8C6Bbwq4jGc4Yo11apcHy8cZdfySawXLwZ8+
H8wVLmpmBL4lKF51hpROiqSIL8Njcl3TPhzcX+Zg3savMZtB+7fe9SHgQ/n4GJnPaZ9n6sSMd5o2
y2Ly2OiOuJWKg7Z6ACW4qPbiDt4br8sAzd5nj4UMyTYv/3vbs74jlniCiSdP/3u8RvK43F4xnBAo
/E0ufNALQsYjdcbPyMt5OIE3sVYzIX09imRZe1TzvNOI7SCIMS42KhEFakyH1PDjty+Ch4SnDvCQ
xhUh23jOao95IfmlNZ3EnDNbmdMBRx36Npyq809U4qi7AaSIMQF7NNIInhooGvQ8jQcZ93ngZbHJ
vwpkqtgR18DFlkxh0MXe29qIA6TaMvygW3Ue2CXzIhx0/OaILmNKe+kSgIQsoM2HuONhZmyxXtVx
wyNDlgFAhxhk3g55WDBFID7BKNi0TGiAPQx1yAuM4zNUwR2YZaYoAD+5KHp6hrlYUuQAu3iw6IOg
XIAOf4AsnWBRUFm8nMaUfRKO6Tm5R6f4Y7L0DdLe/nVHX4PkZ8/TGRfZ48BWdsr5cgBUEZNy2PUs
GttXxOiZWKFRi/xQaDJOT3TwjPWsZFRCUwHqRfKpsK8ydJsFyajR1z0SNOF+7CUs8s1oCdPAtRGT
aJ99D8SzTej64EIgTR1qEgwvYQPxhzPUB4Ee/xZQ2tiuBZDNssIagUiKPacHyJGz2PMs9nj+Yds7
qwyelFLX8S9/kKF1Pb6cJ7/vFcIIV6EhxmIYaZrFePAuf+9kMH+mZaAgkgdOjTWLAwpBl2qN/PJA
Gkx4su4zzZd9CMWAtPAlId9Y/gqQG6Ii/T9+J3TLgnkTPvAzBFIypFr+Bhx45ZC8za+bR0THSxNe
czTDKv77+/J2fC3vstnlYBzNsj1ymFU+zPZHFsoeivie0WeJhPjKALTrwAsfTJqCAWmSp09WWM60
Yp/3ZfzNLnO+iI8AlXC9q6aswgLfM4k4gLAGXGKVRfGLqCW6ENt3NVVLXoJLw7d+eHgY5mqXO8VC
U4v26AKHCIUCOcMPyam0NrXogrHxH+cvD21iDZLB8g0FkWg7KWgC6p+zuyRwg+yOEOwVnUfmeVL6
fbfnlT7aOvu0ANvZgu753R5ihiKMTgAzZPuMoVqBy37EwPKo0EjBdPbjBhAvJ4sp6qWPOcr77t1f
g6ixsEdDkmLwtGOffcM8NQXB/BcOxkD1tRRs9x+0XvjX+S+jLjX9hL0UUoYQHBfOzOhFnUziPMJD
Wk6TwUwYqjWcF8TLjaUQlo3TvwiqBCnvE4DralcruER4PBFPqf4NAp29EuKTUANv0WZX6EJBZjy9
C7Bzk9z2tFHdGBM8DJ5WPX7MRmm16E3V1V12hhRm+nJW+eWk4Z8jJ88hzIycloke9Vcia1PoSTY6
qrwhpPUzgR7YfN2rs9F51EWWJp/HCc8BE+pEzFdwoCA89GaR3cyPxU+vWXlNiwrUYZBzloXFGDWt
3bPeC5as4yO6T78WVzqfDDILnwysP/YUlrrDe6FZWnR9GbJfjGWfPExAzORBso8h58D+qy5VyeQH
yEa8ZI58RO8v2A2Ijym/JUcaa8fIm1URsQw2BI4g4OyC5wpB9JcaWYsJ1esjcpoLAha41Rsg48YR
wdL4AI2NetP3Qn/YeiyoKV5ptPk9OtDgrUjANmucezP9ajY5TM67cX4MOA+6VkwBp/C6bz8rlmQ1
Y//4mCcUWp/JiBNzbbQ0vJ1t+W5JazoNAbwxQ5D2ROOle+sTapJwgVxQcjL189Oeki98MbmWzxdV
cCa4uwZ0bVwqGxpX+id84uQpJxIqAKINo0LDCmxIvFqUYYR8OqMDxyUz/NlWaPi5WXQXWYIENtrZ
SDHAcEh8+VA8t8EM/uTPmxfzYvHjsNXgozC4+0RrM649eA6EHIlEn53ifHxOTpZE9Lw14Mfbf5Iy
Q12RbC+I/UtRozLZcPUXk1escacoxtm9Hka2ALoH8y+GIN5mC97jTagb5PUouszQzBI1geSAVYxl
9urTDgAFzJoF9eURIUn688tbA/6RDd1OlKSKUJYwlE6FNetCevEaNPjve2AsnigTJX5vTznQcvKE
3BJUaLccutTMe2fmDZnsf4Fv6UBtxnLt9jBp4SHmdO1WD57HakOMVnW3n/E9/TG1E6y1hA4rp78N
gUDnWHEL0koa72K+dpp1P9wcJVQ4l2LNv2PehQMYwybXMgQo8nDCKCdfxRql2r7XkFECiXTb3ZLL
3yccQS0dABQY58bdn26g3f4JrR1hqnlvf9tyX/FkjnzO455P+wuLAo8k8fhrJ+WuA5ajuheQVNu9
7WU/Zrli63FggJhs1JTh3a84txF6jFbnRHCZa64nLqkzH/TPrZdS/IQ5g5YC8gXK0ixpcnef+Qv9
I8OJfY++sB8sdZy9nCaddVq+YhwlXBj6BPxv/HP33LrRaK82xotsmrTjetHIvlReLtcXIP0QyKY9
krlhPplC43Z+nkqONpecm7/Oz7XQUe3qmOeX3idlOQo+KZJGFNsg42KZZ2HYMUOQ6ce0g1fvmz0m
5+WHt83qA6jfUIyIi/9HhpwhfmU02WjcaUCbMTAnoJD8bqVdT65OQS4TDz5SzTbmp60b4w3GFaMf
H/c9MZuIj4FA1oxcYHK74vhyUFc/BBlJ7TRcpaBpHLM2Gaj50H57pJVQzgqO6nwHho6CaqYeJNYj
zGE/eLMakPfJnQFNYH/DbyhRQ8LldssxT3Bk8vfQ+ARWjoD4nQj3yc0RkqfRCm8gzL3ML3NDufkQ
PVV+JvxDr2h+Zr9ivv7Hzj7nL8Dta9JD6b9e/qJXUP+h229nlUM6RuWe/y5EbLpDf8cq6bFHjU85
xKI1GAvYjQ3BavIHuoHemE5HFjWdd3YYyoe2MisAFRYqpEiyOfIylatRhiP/Tm4OrMbr73Fotv8a
KnSwXTJmj0OvQmfHec0Yj0sIRYI2F7AJT7/Zy4lVrC0NE2CNBrnK27kEufncojRu+CTq8Rfe5WL/
Qnklr+5u3AC7W4yIkFjsbiiOSpSaqJsZnrlAOovt/GesziKBQ8C94uwWWtLoFK0utq2g02CwQ6dB
BcWMJlRuQ47ru7cS4sonO6t726H+n2I5hl4GzU+0FX+uj/QsGzFrkLccrufQxxAeP3DmYsyBka+G
CAOLUAKZgIn9zvh6Gb5tdESmmqhLUuOyxlZ3RIHrWcG8n72WNR+JOvNouJ0Mj31TzR/W8ZVV+f3w
+GtC3J0wZ+QaxLQGLHGwLS6zJWXa/gMBZMThoU6Dt1UIuE9Dd1Da7y3HYb3sT972OyypdzT4KGEk
qXJls+UcgdIA+OD7yS5smfbuREDpS8wGPFCtLUq1FKdfISYYIFkCtIL99pFtB8g21OxpwRvPYMSc
Ho1l4ELf7fmP1MjwSpmuy8PL4Qs+RVliQm4xEx3PWENqPElUXBRufXyCAwOn+z2/DFYNm5LufPnv
vMKdslszJUjhM7+PL4fLv0ZYzqce0iQl5s7lLKkWD82+bb9atF6H0kQhaxb95cu479oVrx2Wo+IA
jzxKoV5OPM4H3CDI4d/TD8u2/1EnFOUycFxCyQEOAOZjdrUHMnwrCkh0YUJtJBgoYcIkMzgHSwRc
4u36G3IZlO7mGTU+vk0mtR7wRRufV02CCIwFj6uXlYfdS1u0NOIaPfE2iwfUbN3WHh358BHiDHxF
uEsFAatRStbg+gDoQz2KPYhtekhF1xrBxZ2vG7mAxoB5hGmfXLwjUee+PEVilynEfFbG8Kj/tSj5
4VaX59UtKWYSx3csESNY41KxTxzcbAL9PzLWGXLC4aQmsoTfRaCNAjh9OafNYHlJZXiRW9BNOylS
c5I4ATNhvy9mo1Ga6vSHqPdQl7UuOnYIsib8bO8HVOhfdwgM4zJ/oJ0rZy9XspjbQZEeAXvPCh3z
fQZSD8bDNY1I+x1JHNoXjz0Watcpgg9eVAZkQGSvGEtgC1AtQL1570w1Ia9NH24oZ4mHnjY/wfN4
2jxfHKlXqssukYb2HttFH8FWIrl1YUlHKVDpK1i7r+hjD/JqTlbQb04wYV47Xfr9OU1QqTQKbX8T
COvoPWW0oJhj+d787A+nthaNIuF+AJxDUNsguAnlxPYAIPZ9C5J5hIdVOKPZsthBBjnHHg4kE4Gk
bZqZF7J33mFmQKuVCXYVDLD4yP+ZNHJazReNcYQdO2qrxsD8yaaCXqkJ5n1NeMuyu5vngwNeOJoX
eQKY2Q2dhc0brbDGRbS4slsZmbzHfIQykiJop+g58rQiqF629rjDb3j3WjeOIXZx0fzzTiHsZVMu
sDgcRuZk0r7NyVSxFcgjiwgIbzo92+RenIlid9d9ix68JkTeaKJReOoeV4XxKmG5kOrrxvs1ZuSL
FnKWuopPJL2PbQ1vv4xI+IFl7AyET1DE2cqDCzo8M3j85bhvTCCv6J/TToH3nxdhvKrnwpI2Gguw
0gzeyXUZZBg9lh/bwn1lCCcbTY9oyIVBOw+zcZeElmViZiNHIAL8RYV4nd6mePvA/XDEmS9cYLmE
vpqL3/MGvmXlw8WsCD8F2kHdy5mKrIxMgPElxe1oLff7z9oww3nPw2r8RQ6RChFN2OPmSXutm3EH
FJJQURwGeCiEp5MvNwzHmmEt5x5OdomePz4T+MozSDRG8zAzg81m1fDeIHIBtlfws6ACmx1/xle4
MTazSqAkunFanXZcrE9jBu1BhgaGiXjjiZ+OMEnXQjEceiansI2fASMePn0vxLpbg69SsWl/Mdiu
jZm62YiBunl7X9VpkFrGM2EiB8jK9oCLO6FzP0JMZqg/+Mf7Qtg+ZHxhccy9kc5DixfBAgbAI48y
xOPWN5GMYU17WHPJZf9GLI1k6GLOhW/63EU3wDF4cez3eMg0lxKjW2nuFtE6vxsLAkW0yuYiMBt0
8vYCRTyvOmFT0wfpMMiMA/xeFy2MMR0xKJO9NxNefSGm0MEdUNREejI0WC5OuhsRo75cPQw+ZXZp
D/VZxa+QlW6Ww8rSZjohP2SUog/xoKr8Iu5gzkzQB342kLOPceOD4cWzc/LIjCM/NiRzrEsC1I6k
HsDj6CgHkI2zu7fJc8+j6XNy5Pd/bCp0nvt6rpOzJtJO3UFoHLQYurJnLBjXYs/0FAk7Jj8W7BnZ
GA08KrEIInWi5aFBS41Im4QUZg2COcrtBe0h/2pgRXRs48vylqwXmFjjexwTzIAaLg9iBjzsqKPx
gvdkxdO/iYuJzdySZ1l/YmUCmjJm4i0kq4GNP6dxl06iMd8gSSkB4ammxZde+MzzxhxX+Qc8CXmq
MV+yqfhjMi32+7uJ8ZteSz0bcH4BPhD7+/FH+5IH5T47YsZ9SmhyPDxTeNjRzyHCBc01BjpfzwZN
QP7441w3my0ze5ITJhHVSIrvuDp5SAMPyI6/VZgc3wvOrrNueMdnrlxZVY58WZxvhMA1GQ+5lhco
E+k+cpYvJwuzehzHGETP04VCk3HQ9RHSt2aElxdVIGNzMKtyLAE8D5Vl2tGDqAKbLIeYBBXhryW1
8zKPYn1n8+O8UOCZDCAtMWB0DlUVITwTsnfI85lR6DK0DNcmBMaLDVePxDli4xLlhxcTrJxmI98z
JV5ccAQb9TRvoIgsWwi9VprWxoGqCAI8/qVNwZX6z4b0GIqsIFt4ypvEtEVEGowM2ZVEK02McwRk
/xwxMkUBwYEk2Cq8pNgG4sggTadH4zhVKBSCQxxv7+GaMsq2sZCiU6joMeEaxCbI9rNJh/g8nRcS
90g0lyJQeU1qzvj+2+NBp2lFzUScTF+mFiAuUSATRVwGneqQGzF6OT9ExzFG9+JGGK0/RJLsCMjm
RS3a1yyIBcRvNRJ/DNWiANgnSwVl3o82Hwf2iPHwbWjssfvbtHkhSUXFc+nMIn4dIXeSjpyKNX4C
kg48umoofniFME/o4U/mF/3HJyJMddNwqQsbo7hJMdPZYJ49jHI6MIdBUSlLRfadtBv27BN6wbj+
GcrJSoW+dTC5iiYralkkxEPw4Gj+iddF4VIeAQk+HH5Y1sj/4VetrCfyx6sQXmdnUsXg+nHTF2HH
EfAyv13yw/uxI32PY1ilhXRDgYqlghbQ+x5w+eUEOZahPLmOv/gAQ0pwamJde6R2lqFgO5iZoXkF
GQSWML6iiZg0wHGrNYjlzaC2HokvQcE6ZH9JhqDZZUPrh3E4VYkhIiZhQdnn6gzz7n1RI7cLmtCc
Im8Jk+6L/EyKMnsmBFkkClNUSPMDans0E0V89m/LO+HHvXkfRTKvmbQv8KLH3/l9AgrdI3oDJc15
ym316xFIC0s0IM8FMVxYOkQhHn+2TGuDBnYJZo2MDxG1TWkIHIpp6ZSpZ2xKJh1oF0cnc4qSDWBa
6gVWo1iNa0RE/pXI5s5Ob+YVGr8MlRyHDhROAvfS+DxWxI8x6MPfuR9nBekyNC/4AJy4nKPMIGr9
etDTgchnfYQw4f1Q8dw70gODklSv9nD1QArRcvzPFUQXDxsEJHI0e3uMODk5pc4/mYcgMzFm+agU
2dsY0c146OlII09cR0LRiWstbIgQiGjMykFSGPIYHWfPUJ4yIS5/P1P5+5h5fMUhyusIUMLPSnww
e+E/1S0K2bSGbuZt8hG31MxBUbPiO+f5ERoFsSAKMuSK3vYOMpXe7uZC4PhvOFHZX28IY5wgT9zh
nZlVwkPVpFeR+CJMNDAodhls3NobspF+zV62ufqIDoA3vjb3xBjy7u6hiDhblLy9wK3559lrgliJ
kLSbgNyQyofnFCfAX4UlFIJUgZb2g+uUzlij28Ieo7gQjaKaiIOiQijZsXz5HwQvUvjGfSUWb+ln
jfiF4L/xegr1VJx2k7e14DkwVR+oZC8Erdgfxpp1vZgeXi8x64mPU6IaRQ2qVMQI1GhJkd2t/+aX
+HSjQuVl7OVkzkX4py8QlXs3MLWPwUkxCNi8F1iB7TNgF3EKWBx+rvD76G6P4/RHAi1/VoA9kL/4
xVKGCAQSprLX42r+nEvmDfBl3lE3DdWz1M2jal5gWpoQiyKmHDgg1BSPsXha+n2z5gE7vo9ve48u
x17BbKIjFMEtJ0yruEnTPj8B/6XL+Bhxf2vjG5wK2ub4tuWTf9jUYuA3A1or0bBBNto9PJuXbBhj
NWuX53ljD81mpjoaQZnAeyJP/j3/8MxinbIRZghhF5Aaz8RGgN1CzPAkCac3pq0XYB1s0oG5H7Md
8TMIllf7e8QMWah2XvC1tWOSIvdlbiRR0gYeraHOP96ZL4SVTl2V7i1sMQvgVMemWaLA49A0OZpR
T4RnrCyTgXuZ94mbmWPPAwdmmsecJ/aSvIfe6+qAcZM1QugmwhNU7vwb3qCpPgBgwr7D7nIcmFUk
mEstYy/OXnxUdCbr4uclGapNGWp705YhY1sVThBh5/rt603f++y6G38EyBjTaPRG08NJW26Enote
Ik+J1RUrFnhzsmYcGKBC97gdZoNM6Jsg6BYFTwGGIktjmulntN4SKxkkt43kXmjrRCB4AjY6LxDs
FC6aOb+wSTz8YAmH0mRcRDrmapSwqxkWCtRNqGJvPrflB+VghT6KJxxGGl7B/bLc2N0KEZetZIoL
hMLASysYOQZ9wUMUgOoj/gLeEh43JUR3iDtHQZHvUrpG3Ai65npWoHfAtAdPraGG6HlS8NzUhIIB
FOEfRIvlDcfHzX0jWd3xexTw9Z1xEXCJBxnj12fL/+G8uNL8iBkrZ2wfK9BEJzqk+2g8IeNwKPCC
lIlwLvUnXTqcKX8yvb/ucCa551gmZNcnUF522pfVWw4U874vX1ZZ2PLytqkRYTLKlA4g0yjvRsFg
34vKQ2UplL4IOMruBZegCfkihqyyYYVPvphS4JOwJXf761ZeQXe77CpCIYBkIDjtulWuooxn/0yf
oT5BWOUpXB1EZVy8Qlgmb1zBz+3gCAPER/tAgyaU3hATaOfQqlSm2gJzV+B2EXbtcPEDDceEkvGU
UantDx3WEBAI5xW9iNe8BTS8EPOJSwJe7wBYrpMtZLyn0oJmO9BQgRvqrcHe7pR+L+ljp9uVvoID
pEQqGepPYz7nKgxvTAMjTnXhe744N7CrfoLgJKQrmGmtcQly5mUxGWJo41M2l+U5fOTX7Jvf96fw
k5EZrXL9P6zG7aJq80KSv2x3H9Z4YlKjoSv9oUhGZo1GLZmXbq0YrKPnXEvb1Wmr+Tekh8KQA9SH
lr6X6hNBHEi0eXzcW9bgT9gOQqqsSYVr8256iwfLdllHCurMp3v64y4e0C7aE229FDG6rfVgQpy8
/BN5u9iQ+nAVAzRj9kdUCNS0kCB9BY8Kv0Qfkv1sj0gnpxlttEPfKBRJo/iNpB8AKQNB7HZn0Nhz
9FiyFCh/AGoorfuAIW1S+DV5NcvvkqWjsfrYhOBygUra/Xty53lO3wO3aiwkRRIUcnzr++e58nIq
BOMP2gPrFYDvIC9lU8IrxfYz6s8LxUZ+L/1xeL1/Xvv0eBXv8sCwHrsBq8gIHE/tq0YNBEzj6YKN
go2rQ9YKh4imjPtuSvbbHdUP5hAlvD48aUtwFRPTDCXj2wZvKhAilSwXyyGBvNoakISIAmIHOHHP
eacY+vYNZnHAVhOqI/N++NIV4b+9Llm3QAG3LQTr6+v/NALcKZhnnzA1ZIoAP2sLTOqUaOllaJbZ
YwzLsqgR/79xLvK9og7mHJmdEuRhnCKfkaWeLfA5UMnnFhUVGR663SVF9LjYZ1asE1IDysH5Ffkb
uZAG6R3lhtAZqyi/9rXL1+L/wIb4haAQXohUsFjnQKDY/u42ynOk1+g2IOrinJNtiaOAOopE8zX/
ZX2X9Izza8EZ74cgfTBmv6xZvIOK6boMSvg51R7wWAQI6ennpMLu5XSMhIwc/JWarRCETG3O10FB
39NsjrPwsfsFz5tFsTLhCsYAsB/UnWtpdncrQoJgq4QwtybJAIS+4SxAYEZEBHcbrzik8/g1u7Ix
84zGLZeMYIeF/Bl0Dl8IyV+Bzlt0h8r+5N94yKkzbVFRIgE7YCjSdOtRU7zkDjZ6yEoDI/cmRJSu
NLxGfiH7AwpFUo1vi8iPPm3NckzU7hBxVoe97Ad0eUpHN1tPCu7ln4O8jao2nZTWkTnY0O3wCLoN
3ip0HzyaiQzxMRqPkMrzJnNyVQnXvyJtH/zJfJK8Nsf+yH9ThwPRgjALcIGKWwTR+H506iLWHi1a
bhusc8QQ0vKlWf1lsfmNsARKy3OKY+Ihmn+8Dqvy4XKQV19cL+knoOPG7s5WhVU5GCWKq5QW4LYC
5vc2am5MWES0XYA9Y/EubvGFeE1+8UQwAZ+6kOosRij/YSg8+Ql7DnmFkVzGwoflbbhV0MVa7xSB
4XpZehBAFnls5eRN/gBCUsQ7Y+QUrGvX5Z26hqh3bBAaPLhsnx5D42/SrYqxHnOVgq0bvEt3d7BC
eXqSLLG8IesC/6Dy0xdzq7QA6oQnBWRAamdB5qKLYZjpRU3WnqwPJz0ov01gBEvu6olyMICXXi/5
ONWzye3QiQ8UIwISZ54pCIN3SOjDklzDo4Y2ucyglnxwJ8x1lNquj8JhxLeECCD6BWtXcz7ZA0sh
Pt+e06acmw4t6bT0GIRqtFSM//MK8Q/5uvuO+/OWnNEvdeu03QF9DVBj80zitIDypr6dEqEWjePD
QrXhidCUhqB5LUQvyQmciGIEgESLfsjskQwwjVFJdI3fb0fYO14+QvHz3RpEbS5HEtgLS+Lyg76y
sAnNnuO+DIa2cvc+P0g0NS3HkE8ok3uccHXWzsDr9/iGMd52KbA8ZSD4OC8hzYMcH1GLbUWA1gOq
mq3Ptr9QQjQNLEsduUcdiodM2fKNOa2ji+hRve+hmTeGq+TBD0GKzrHbdbuGM/km/mhu13Q0r5IS
kV1B43Vjn+7WcCM7kFUftE+ElLYWlRSLxv32xreneWGZKkxaQ643m5MbH4508a4xFpyvqTqwzCwD
MJusTR8OViz2NLzTRfZxVEsA5ppdN2YD/lIzl4gkmQplN7BeC6rn8++fANzn+CHHPzVQYcB7Hs/U
TxmrqEAhgp4uAphhzBlz5uvkq8XPNdgwKHToXM+pBjDWTNe0l1OuJ6hc+WLfOpEacTnAJyHV5+Al
Z1J7efcIaEwQMwhd8Lesbw7ARDk00QTfeHgVPmc97MjZad0hYqAOmTKq4N8UY4c9ZG5kzKB8xhlO
sT1hamSDwky9Ym9644DNkQnaktAHgd5NZnj6gCy8eFGGg7+zjwgNCx5fq3XakBBDmGOwphF+ct+I
UQvdxeTiAkm80Pr2qOd905RYx9XqngkuvpoOnR8svI4PlCQ+WEVvkDXJkKQEVNpr1nmhKexBDiP7
7olDQ7a7oJ2QHZ99ETZemalJo0QsW21I+ARzZU8FjelP67/u0P4pXilcMJcAjx0eD9gsNgr+h6Wk
Fx2RsQZCLNiOb3kn8aYK/eCQZRDTBVsUSoaY5Z8oZaH4E88w/OMeMv2NFeGGfveUNsuvzfiP4Uuz
MYyQrSMkqZBpufhL1hM0sSpqEKRL6Bm4ZJnOIx4yxgzsDnyFgDifZCSOWmcwIfk/GCETRvC3KsIm
wQbjsxWCcb8O7NecXFjipopivvfq8Qd/hzanDMQRNOvRXsn5KWnGrHFG2Tl9rmQZx7Tql+amjPFz
n+0qz36Yklmbn1MaBBFZlh6EHTQN5qD5YIYmD5klrspI2XZjuFU8/PX46nw4EAQZXNgsLfzbBsUm
UTP2K76llb9OiGpB5s0QHTDdktwkxJkbeLrxd1Z8Lf7BWnDt/e0lQ72P28gd8khRTs4pizU/QXAl
DKza5ry6/sfSeS2rim5R+ImsMmG4JWdBFNAby6UimBUV9en7m7u6uup09+m9gvCHOcccASaAW4aY
NWgOErIzgx/8gwAfWKZ4QbnjSuNiPMEXB+C0j5SozV/fAz/CUBnFqcQfieMSc6ft0DnsILsByA0x
nyJMjXcEKQCjxjaGkPERSBhujCYjVKi4LVD2nkXV+1EPycPrJgiCoKXf1ZV3MB5wE29ipLUAKaAP
1psNwd2Q+u+Lzxzro/Z3uzI4HsinohyUIu6xOyc4X3T/IGp94TxWJqTVW3CdPEivsgCojsvrVetl
35Fx330g3UMKBE36O+5owBuED8g/HkhT+t63ZmJZ7uTL4TnV2gupH/y8jAXsv1Fo3wHYBTroxi/S
c87EY2jDrIvn6JKyieMdK0D6Rkab6GhP8NvhbQ3epmAaakUrgQ5gF7fZe10UnkPEvncb+9W8ow/t
8058YftTdNUjBIZv/ci52BRdDskOkvBj2o69lnn9Yxl39HMmdlG3TZUg5PmDLYesdIcbWU4NhmCB
woyZ5F6vRFnaYx5+ikUNNKQSMAY/E9GJVlGCMZL1+n9Qchz8EORU2dQMAcDKh1rYt88brKYmXRvH
VSLcfiG9EHjNXx/kwT5xZMHq4FaFHsj35A8pTK336Get41kDHr5Da4APNz9OOM9BvLLbTjQ3au9h
VKXWJTEUicrfi5sSaYBLoQcQEPJ4oIMKSVOZfwAHmlmdYBZB2cNwfrigTAuRpExpWCAOisYQUqyO
KhvNBwgUgFGbXU6xLB4OcAzgRg/wfy+ZTFEjh1em/9ujwaQY4lIF/lvlI2442mJovn8vd7S8xcMt
dD4IPV/GM0SxV/SytCKinIZ64n7WgNnMGofc62M/vgM8QmRg6smODd0jvEkUL4wxiJ1j0Q/gmyOx
tAA7yUOm/9ZWGHGsEb/b1109L5mhiotWZ97M7uYbk7KXzdBu0zIiYVS+tf38aGX1rA/bBgLApthi
ITdb4hXp4UTH7bDXxY6hCgcupa37dLoGjFF8MeC8UCTgvoTYtGvH7RUDxpVHn/EMyqDlvbEiZNo/
Lk5Gl7TXDqvL+NHIw389mws2O2VF0Ivbm/4MomELBTKwKKT4J7y9SutSQyNZW3C/kLq2Pfs4GAnh
JSgtjpY9L6L8kyMZXgTvqJ2Jfu6QjgPs+mmoWth1wwkwu7OL3bOQ4cyYdGRo9r06+S1l18GawhNs
jLMkYm6CXfmAqFGRpKEypZAnWX12zio4tj3A1IOarUUdfgjwi8CURhKaDVZDD8PDkSfWPUe4aVdz
heXUIPtM2DkHOAlYg6GvE34PBi9zpusaFJz0w5n0DvtYnWJQBh8iQbvyD/IljB1XDe0S780BNFyk
nsM5lD37hFOPBRcyGaevvzs9HRqS6f5v9NBGYWs79mGFghzX5kHybLUBR7AYBXeAt9CIM94gsPXG
r9rOoDKD7dyNGpOmH1VLo1026NjUyu6iqYepY53c3kXrMPXG95ozdnqlw2MPQkOr/D3CbFQ0JOjh
VMDd1oaxVRpdWJw0gSYduMqI0wH+ozWcr+lwA8oNUGSyFNn5W4jx8UnYRdVUwjU/eo1LyDtrG0Mx
MhlPqul71nePnAGzFYuLkgCWJmpu546g6hN0WxqV/S2GPQb3H6sYQCmnT29cGadoHx7TM2BGNel9
1OPmhgnHebICOVWw0Bzbr1ShwubI0dMrI94BVw/Mf+M7G0Oq6QRMu2u/h6SgAVKrfYat2nt3NQHm
0CDCEf+hqxMGbwmEgxXSMb0bNuoBk+cgvo/oYKIBFt/glZRp6ZnvyJe8QJLEmL/KqgSwFLSqXNIt
uLUztCriLUqv7VF5wKNv2RcHYge3t1H6dcE/ULDCKcYr4ORfnEHR8hJuJ0YDGHQb/wyc4yfP6AP/
BOeA+IyhJMg35A8QoP0fq0JtDXSSAvE9eVpc4JMSZJzTyrp+jQf8KeQA7n1KBo1XB8zwftrTf2Pw
veXBdqIHeDH5OCYpuUzMJk+/skdWtabg9jDQpK15GU+S9L4Rbd8UY8kJaXfkkRKIpRNodLexOfB7
uL8Aq+lnA7ZQeCNSYBW33eGESB795+GPjsFJP34DDtLOxZdNP+gv0RhCCOjGQDEgHo+X0yOOD53T
BfeucwoOVk+fySrF7ARPmL6yeJH7BdhNLcQFyVAQAS2wG34Mny5RyGpDPXSEuDRSxzC5EaoIysor
/RFi9LFWgPTws/ieK1jw+ynceKiYlAsW3wemrY25Xb7XRpxIwJQNvtrw4bn10LKpaTkbgYOb3o9I
9VGOrKK3voHZzqDpsni5U0/AjvhNMicTniDHOFFRvIvHD04mgz39OYVKYz2inPmfBbXoPumN0Ws8
0zcl0Za74Kd9GUUT2qDoDU1oH5/BMzMI6w2/8Rx17CMlAvjomO8EXEpUa8cB0MrJrYBWTAH3nbXc
CtoDWV7us1aTK3bVaTMDc3yfXUAB1rdV7Kmva7HMPARXSONrlgBGmHsTQn+LTr2bEReECRzEgSEq
KYpc2gpRxumU9aBBtDb2WM33J3rnvA9MeTHBSti0DypC7NbIe4sEr6twIlbm1LINRjdN+jHh0b+2
LXdkdmsBX78uaHYw3DQaPpTMRF70NbddGfwjpPFzcJHQKD9XU2X7XnC6KfhygPJVfHBT/2bjiGmT
ICFMoZA7uZS2XbA0HAehrn4nPYXcEZTgXHFEEL9087zcx6cnozwFa1aZG32soSXODjQv0wIgYQlr
m8IClchnqhgKlnwl3lW4jM8ZXa4WZ4t8n9kQpGFeJgyYmZxKxAQLKGo/UXfC+sZBoGUNU+iy1jF/
4j+x+Gjo49gP9BLEsaz0vjE235MHT5bVcDSIwzYfi8PiaL+TIUbv8NWPTKgUgPkvhYnoQxc9i0uo
v6OaJLqKlKsjWb9EYqqYiWMqa8I1wiaBRYyiJYKBvWb8h1Wt1oNR7nGIGc7d2u0bPiUgnb2mhQdC
8FfwwEC44bCKYqSNDId98kTJziyG6bX/Cz9/FTqym9vBuzj9pJCFfullvWH4jkfgaKaYfbdtKAJc
7F76YUpzA/GVVzi5BaQVeDTN+QBbkjbdoFUT1Hj7e3vH4ILvXEhtgfMmBNe+mq1ULsHaQPyviu/g
9mvzAw9ch+eIM4wqDCLjC7tvJ/uEn10fnjc0txauax29CzJyt0BooYYzbgIwK92+0zgrox/udXCa
BfERW0Q7jtcYjwgyuoZPgIzmKAERmWJuw7U1O2j7sHQYnTG9UhVzTN0Gr+WNZEtqun7xwWkURQ6U
pL7c8vjNigahbWx/kw9dN6IUvR22rZv/gfFSiH5FAZH84WCDrcpkHNHAIcUQHR5jSvsH2um0o5rS
dPvwRtGYfA04DGTP4kY5XRy5LsxnCKWZUA6zY6MSnL3hL9dOo9/9ynhGX3jp+PEgPOLl783HVB7j
CLH0ysYNyu3msiwroyQerpz8vDEMEcI2sQCSiwQVTgdhX30E4yZoHRME87F+grSZZ1umO3sm/5AR
skOC6MG5v1Hs8iQIf4Owfi29DzRJ4sRplVuU3t4dTakowH/Tm7dyBrMVt+s7/O3aeK3SdJsA2b29
Se1MUO51xjClBG/RFft1JChLYNBaPzLf38dEbx5YCThVaDdG/oMZU/s7fix0wE7KjRjQjYGo4E44
BXn26PFytojXCZmrb6XMWlDKqqOUVPo+Y6GbLca5Nb6TPU61M8X/KJTTjSfL05Y2te+NQtG/K5aP
dyppSx8bgFmVz4fX36Rj1flmqB3WHSrL7EhU481AmYy4XrFw3xWBEEC9yZwHKjoGHNo9rjkdjmJ1
g5KMH/kCpOzbbTQgA+ubbtFbwxL5gwm+u/4JzbiZvCq1P6ucg41cb4rrShuspvZLjxOPqD4aSDlj
ueZZoXv9g1XnlK4IkFb+PJjLyDlxNDo3m+vh6tBnR53116lMQQcGtqHwTieDCe8SoPK2u+yw3kAP
qV/N6Gmfg7JgPmwiOOVs59REJAF5X4PXsWAUQWOZvIk0GlALtAOadoDhH4GCLXFSiFZYg2KAi93y
KhBsDlXoO+Cr9hMiRalUarQMTPV/5jUc4d1IgYXttjEmLZYZJTlC2igmkjqt13s+IJZea8Wtt89g
23MAC3GE/ZnDStuKsvLrYKLGBMPIyL/EaAohIyMKCie4OnoNJcC+Mdf9RlgC0ARhdqj+xMXv/K/0
68eVN+Y+f3CPkg4MHImxETurgjvyXPN3VFxlcMZjH+gMbgcmdBqyKO1XahsOPr472QwuMuMUCRBO
l+JtgejTpMFFxwAfGjayjb/tBCUlFfQ5ZfZ1ctKH1cK5O3b3+VkXSx6vjXwBiT7Fd1Ps7aPXA9Dd
e991x8RN0OQsbtlCpb8423MCrtrWyd2RQPH3GnOu8+IsEsXaVvSBlaLG2VFLZifpi7irGJgCxwGL
oovpW5fZBKcJiVSgI7obI2+ftdcYl9Oa7jnIxzjcPRFsIEoEYaM4BNzbyq92gGTxxU/m2AXKXrFi
UMUlmCVaKF9plBuqK0D1aDUtl+07vJDLXs2OV+3xd/UbrNddmIkMUkrSIobbs8IJpLh7CpDZi0IA
fFUrLjTLL3vEVFDifDHCA4dESsIsiSkNT5SWDEUpAAoLny9xFGhHnGCYsVLXRY/5J8A1FakPPopc
KP/YNWLaJJSSPux8vx1NxyZkAV59H48/pHRrem5YIj5cJDQ4wBL6Gafqtie3ET/t3MFjYCyeFYLY
IYrsAecT6iC0mS7yhEMA1Zpzxn15KBZoMR/kzXHSsB02uKZj6hlj3DQVa2po8f4PnVEKurOniups
4xqyBdoaaBjOhyn81aYOwYos+uEzNfs5R7zhlX+TdAj1xcEhwx15FP2JqIfxVra/xhMwNr5TgD5M
vlbb04QIuJ827uqC6FgY6RXw7HyVnEKKjVh8dl72UO0Xd6prGaIQY/LNYoXiortmlmAIY2kIMQ2w
DeF1Pir27I0Yg68YuQzGVHrP5+EwLsPXbfKx6qSfdb0nLkoOkx0ma3e7weG0Jg5MekXEBUz2MEdf
IZE5T0YZzjg2GxVA7WmxRTvpF1D2Pb1hDilEX5ktK/ApPnSFK7T7vGernHNj45pItBAgJprGk9XG
lJyXJ5A39SROhFg4RhezWtaYmssjY2CHPRzuqVE3HNGt8xODJyYzLbi3Y3yVLpsku3K+cPegtZoz
JxsvFIS8ezV4BdDMMMDgY9PrggEgOEjLC4OVtIEWdMTn6A4Oxb22PWedWQfDqBjG0L/FQ0l126ZY
grtNhrJS70LxSc9TEkvjI0XX5JasFtS4gm121MtsmO8LFh7Ia8QDhcLEMysuwWp6BKEzG3dgvcKG
SZiF/xpCnEWDqG/9VLO7mPbBhvK6tAVC1i5xy3zg33yb4sOqMTzHW0VT+jhD4gmor/7Y2feE+oM0
nO0bcYZivqx++p6RXcQZyILkqGJsZL4rvX1h3n7FLvm4GWX3pPt3Bp9HnAQgME667tXuTU7+QZuX
YsyMWB+izF4t9UzkfKKPOjPR4zQWOyPMyT0AN8b9Yyox4FcAIIDIYUTfjkEq4Wo32sgHPSLIMwZx
tVrmCqQG0E3agznybpPMJJDh/Le8T86wkUTxhJhADxqLN3KHjaJuUQu8Mf8DxeRPr6wBXGz7ymjI
4IjlioFs9gTMknO9SUcW9ntRfJ0wmqfPQTluKPnTOZIO2tPbxWWDOs6smR8hqNAT2CB4OHwshrmy
MzG6Bu36C63NboHDhEV7xJL9Y2k5h21fa5XGaSEFFwB92odFFfVJNWu7I7c7fbZILcCqh2qVERza
/HLBhUNZhHDcQWnndKd1BsM0Out9Ct4Vbw5VvYw5W+BmH+5H1jjy6G1ddJB3cg4jV7w4T0LFS19a
GJ0WlPsbQ4J0RFUaKbS0iPX/SUzRLqnvZU30wCh/GhjheCXV0j4qvTGGVJXuSjExlloEsaIe4yWH
xeovuFmn+VEd8lcM0NxhxT3U7GF/7BMjtI9aBeIe+TWVtLQLoEKLr8JFkWULD7uBXcIvTnbGjDva
ZJxFUGQbB6S3uZ+O6FDhldlXALLFXqe7TxkPgmLiWsvC4KOJd6b5tU4OY869d4gOTjduTeqf3Aec
o6c3WmLaEKE+aQMsqaO9tNrfoeaNbdSeTMVmbGaga3Da/hRWJftpzyj8QtDIWDs89S8oY21922bf
OR7068FYob/SLn/noQEWWPw4DqFCNlwc8F8v3o8LsSs8PGP0p2AT+Iu/OX2viisJs3ShFmNCdXSG
sRJDKIxarj+c7uFvMcrEB0Kr5n3GDPiVaE+s4mkjJaGDbwN0ZpRzUNNJODQWCMkAwEBzHeFw4dP/
xA2Gw4eqgT0POVkklLMaFzGuLjkAKvOpEWdg4uKGFUJj3cyvgRVx8E8Uj5K+E8h4q6ty+OE9gDDx
/lQhJFZLQNvr39ME0VMx7fDuVp9VOEx+EygvGA3RLTReLyphRMxF2fjWh6gtYBlpGCtQInVB5FUl
gQiNscWAX6PO2t4PXAlWoHbBupoTiLoBs6nkAD3lZx0G+ihCR8c6bOz6r/GeyyeKTGF/EFyEnIRh
Msw1wsBr6mqV6pIBILZEFUfKP6DWvGc3DYenngUfMwSAuq1bRLfcTcz8EG5Itw0uZFZaL8RxmDoY
C/cZjZ05fxiHDLg2P/oP++mJpPwXwO9Wa6g21OA/avI32WR0BBxgN/eJuZYxMrAOMNeYxXjZiE7x
aR3icxdbqhEjuw8gGnM1zH5xokFY+o8QChFO5MtMDyzGWqzlb0FVZVA/8ItbuDaiakuFHbE9YnMj
0B9GCzo+oVATKkpdTKmNlhS8f8x3EL7tSVIRoyjiUPUT0IBsrCfA1RvAFOJMS2ax4qbFguLCr5ij
j61nWHott6Sq4qaAnI0j5cOEAdensHzxi8K5RBzNDJEKYWyOIFg7VBe8MR5nxRPFQRWeOyp13qJ7
gEVqPDn4mOxOKbYaplj2weMnwbmBloED4HEiYyhIJ1hltWdfH1v33uKwbPlH9ixuFsy+8Ve1iC3V
RxvxsZeShXWDtUFr0g89Pe/kZzUds3gflsvaDo13vH6vyXhGkREVXFcFiiqSTb3AJA1uGZA4paeX
Y0SxQSLUXo9TsT+mkmC8vFydsSCtnbG1qKopIh3GzeJLgDhd4icvvLWHNW9Qf4h32RNNMqJVKFCg
c0YF417s+cd6r6ciict6ASFehguwsHqqbgHMAPg0bduYkMGFgzFiUuwwgRafGNXfKdO3ulsRbEl8
aNHYW1IqBWvil2clnrCmYSyoGtkewavqs4AWREhzXR2YQIqcmdrWyVHGiogsT70ClF6FyfPQqCYL
OACxrRHgS6Do2Jhxazv0FuZCA3JgsJ1QA61DxCWcmJ79NFuooDgCNM976jmDO0QxJ3flYa1ZmfEN
i2TIYHFH2EOMdxcrexHOE2KZKD80Ro2Ef88f82Q+MvkkVJXUuTj2kTFzcccRuVqI3+WXOhhz8WJD
7vdRwQdBCP+KAp6soWX+dCYhuBEqIgMzeURP1UBcJBi7fHjepQ+pyeAj3slnsJNYOAtH1fuZOfGt
enyzElIRiy05mltsZdCzYOyceEiGuY1ZqOa5YgwjIzXoQD/mB78ILSTA3pRrQMG2t7yakDCgSdyo
QX/qFhzg6TYw4Xh/2wu+f7NTNtDJJh8b0xWjkF9oTUnFcM878kycD+AH/w2LbhVufDSd3pFiY1vm
VHic9U3DH2sIZK4BKZJRbaLGEaDF9+uOnvn7COXIBt69nw2P6iY6WruNb6EEC0W09UPE0p3AJjfW
Nbf+hDSWOf/Aa+ERJu7aMKyBrxJk/AZpqCcMGDtH6y3aN11aDEbq+ABcGM68si3c3a962bFMJCdL
0RJY7iRl8c/NBOkkIW1ICNHoMzc0EhRR/J0FNSRn2hasLaGkg7/vfjS/Y/GaFgzHKEq8XyBjwoOJ
vQgDlD7ac+u1fBCchwUAOQ5aQtv+RYMHw9WRzN7YLs6sdgLndLunBvlp1hgNUrnHFBjEwwOFYUJT
qglysy0b+KMvgSg8XjMfmklHT4SFNOexm5DZwS5YFcww2KXk+K3Ps69+jzq4wjUTncqtbSyDIKds
UmMyfN1uRUQo1Y1r6yngXt/Nc+K4Y5sswYe7BnNgRsOx58LD66zHKTvnSIXttq3UE41mT90GQdA3
zI659MSYSOX/TZILh7tdxslZTyBESnt8v1vxMGIJPoKibqvxSrML7tKiIT02rHZ9+AArvUymjFMY
ihsfj7tLme6GWhVBKJOLqTN90lgAFqE1IJyBERfb9ksWCNdcTMGP0auE2p23e3TqTjJeYC5hJa5B
V98hGpxhDi7Axn5xMZTKTkiz44HeXCYFDZQSwKlo72wM+Pn15Inc4ghG2ySjsQ0FCsA3rI5zBAM6
OOTLcZvEZcNyHO441mUOBHvjNTNCBcoMKR8tSnLznves0zoazKwsI4F3jcyTqF4y57Ytkw449oqW
LlHInKnHlhoZLB2XZ7dtoElw8Z08XJTeMHbgZ6BdP+Mf9xrCE609WhXuKEhJ2GYz336reZDiCgU9
tLDdDyI6BXz5nxz37nDqjqhBoDolBXVlHG/bEJSRPgOVYYEdtA288SlHaPJyBRhjFBN6fAXCfOgw
E+hsueFQEM5eiLWs7ZiyubjM239MS7meFwWrlqz4DdNf/SY97G/HrXCPGI+M0RARMQMYTW3cWh4o
CjDInPkAd6pz1abWk+1CvZAMME+gITb2osV/t4ig7wSu/XpYhXisMkfQv5YNeZzHA4XgV/juHN3l
SEOpyvUSQ1fi0wiF+bweqpNXuGyM/G2mLy3dJ6O2WiR6PPa3HtNcLda9tM1pzhrVXGm2lDO/Hjli
OmMrthbv4z3HRmMVFkcuHzks4CTzkRPIkUynSjI4vYRR/1jRkwLfR5EQxF7b8pBzBmybGxsi5qCY
E0xNGGpUJ8XXUiZXSZejekmO0VArzbN7Ryj4SEebjlsBfx3+CKQ35vMkQSnQOHPm0BTrAkDCtJq2
dNaL93WRHdtg4cnxqdk3/Nu+6pw+lNfCHcQ2QyaqL0hQp/1PQ40yIIVx4gYgSTqVFkJiyZmXbE7i
LVUvveQvDg+ONvBR1y1KN5FzzQiH1kILiSeyAbEIgyV5DnhIn/f4upcfnv7pYp3QZhvr25HmBaul
J1WPzoJI7JPBG+IgzNSQ25vLM60xQUISXdgfGiIvQcZNZwqi2jESitIuoGIYY1OCojo/ATq7Zs10
gSelLg/I/xYQaTRJRMQVg4sN5w5wSRy2fc9mpTcTtLYonZPHDj6ujXyX+hgmXoiKF5QQZpkXEOiI
sNnT5X60C92W8gf0R2YRS7tghUFb5vrk6txyBUJPfWDwygVQ6RrhqOw4HhZFGnNVtqAEiuKDZoPr
KnMXgbttE5YQQ1oSxsopiEtL2ZL97IA+v3eJJIfix9PY8ZbrhfN7QunH8dEgmBtp/Y1vPJh2iyKM
SKBl56BxiRIgjBeM6/JhcDmHth0RA/rQ3H9Bp3urG/2IEVAd/qDBl6tIqDW2pNfjCmDgsuI9ywUE
V+L/tFduVJCFbIF+3GavkJFBCDpJ14oexwBSPUzSrWP0gNXLjLVzU7cFv/tc495tIstAaW/Hd8oH
QrETsmlMKrRqhkaZS0CUur71e2ib6TPDcXrWY0cdRMlcUEqeIQuAGvHmNWoqFwM4xLPMxpj5yXTY
gt0On82tsxfZam+kz6Sa8IhYRdu0ieFBnDQWNiLv4Yf/2/a6vFTOxoalFnt5XoUUuyybOGbLcuTG
pzlm23GCUSEyfQq6zMoGQEhxlYOYczVSORH/R3lV8MJJMYpshCpk3OUjvHL/XhNGVZC3Dj26UrlL
KW+nGP9BOZp9zMFXDtie+l7gEcHpQNqhMxSeKB4EqA1FrMgjvqiUJ/jdkY40cYuLZadYFQQ9k3GZ
KSuwKOCwoYXZtkuTRSMwok1PyKnDRETtb/o8TQodbXqAqAIJK7Ioidbk0tol513C/l2J1cBC40Ex
mnO5t+4EbXuIdY4aWUR9bx5ydFLMsKCx3e0hCHH27n7pqNPdyt/IaUv+sYtaQePuxSUiJkWJInDC
NVZajw07xqCHXX81EpxxodFPHBElluEQzg3OtrzLc8i7gYSbV5zHJY3m0qUiqXQM9RKWOLxAaPy/
CIf5dtjHdK/F2UC6UA6LlbNxaKRoz6h1OMXamW3rW/Y/OgTWbxfP3wP3TKrn9zWvdgB5p2sOLWXX
1pnKh4YVWd0ec1czyvyLrU7P1vQOvkap8GZeQ795nENpNMYPjyA3DFHb2qZMT94YDSALhXCzzcnb
Pf6mDBiif8rxC72rQSVOva6FfqXtbtluF/nqmb3PhiecVZ06Nd90pe96IUxJg2BzfQ7wx3K0D3Mb
7ahBCnfmG+FrFi7aJrHosBmRgXvD6YDcYtnH3xkI7oQmyIgsLj3H2hgqFjeh6vv0RBo3GU0H73Jk
0zE56u2sXrKPy/RHd3atNZ4aIYd9lznGGhShnq0XBiDRlLGySVEMj3fMwm5TNBY33jRHExbXqmYs
IM1ZjnWct7TdjqZ3FjnTo0vOscExwJmJPzmWEJ0EtwfeoxhmcPaPzd6uT3+GsH5DRnK157ed+txL
1A7Po/WlWHyp3elWHA9QypORjWMCjePqj6Vg4F1XYgvMTbz+YRinTt6z5WV2Dyk0c0i6MT8HSJdA
0QTbLXUFIswpheacw+BCSjGxdG1ceNrJhpdDGQAWOLcLhjfUeuo2ZaejfmuM5cpdHqfm0ZMClpOM
g9QMAMTMwEvje/ZLhEcz5IyTVo13RQ/LXWa49Do2Z18eNMbkcFCXZIdh2sRx/eLbt2j3OLpCeCTM
WM6RZDf+Flv8QETVGaTyu7OZAyiGaq5QOWDH8DvSyDbelkIiAN8Ngnq6hHzheV2cbr0D02hkYP4o
GcihELpUfbaCX2TDE+AOYSwe+gSPQ1dedAGysOCgMmm0vCkwbhjRvu6pljLOyDCk9H1w1MKW1EXg
s6Zg4m7uc2uycG0QBz1YLqnd0lS3C7DiesYVzPQYi8DZjUFJT4pCMaqgItBR2TLnk1+Uf9EpgQ9k
15N7jufI3d5KJDyRyoM8NCRH6DP55NCUqKv462t5cNRAEChA3C51wipfMxDjKSTz9ct3uSfkJ/BO
voIaxqC9YM1QtLdQ6lhhzMbAmD7kMiSZ1bCT/dIewOMGW0oKiLOYBlHND3xlCn0SL+KDwoiHtp0V
CX8PrqOa9LvUwYxLFfgfMCc83DM03sV85fERMDehE3mwWGJONmoyiPweTQzF/yK759CyzuBqhD8Y
Z2NyVT2gDz0uOPlYkkTKfF6sSsRlga0X8t6DPGU36fHQj1koCRV3bCe0lZ+pb4X0LQPCSanCxK3n
MC9sOm1vO6qpFHQNm94Fu5bOUerMHMtUKjBPs6+clPJrIpKi3TYCcNqAAVBq/+sHoTx71Fqay2ge
B5DhPEMicBjTzC/6YRG/snjbWSBJL4pnXy22qNBYuFKaHnYFPQ6nlhbeHXqYjMtvHX6duVZ82Zmc
VgWjRNYr5b+uONw88nlfKmKMEZnuDjcLErY46RCkqdVQnnSNJesbEWfZVDXh63SWB2zebSHUQbYT
TPFCxCbnwcu24Yv+dr8iNFgMcoEb41lJaIJG4v0phVzhhvtJbZ9I+nFvIQcJjwDdZwEq8sLSs87i
5MBlgNsuYX6GuOqwn2t1KXv9qv4tD05Lb1DXHeJO8uLqx+RCff1RrJIMldhaFi5YeDzQEqMeCruu
lgdVmgbljMOB4pToet4S5lQd6jiF8+AzB91eU/cjd3CHBekvKuQd/5Ya94264BAKWdtyo5l8mH+/
rXjGQMIw6GYT2oMk4RretCyDFj95Hg2sDcjckJUeM65r/zUJJsCjr3ljCgQJhESdrnaw9wed26S1
V6dR5cOE0PCd1otE5lT8Dz8yJHoShIcfO3eNy5oKnD9DdwidKMLTkAqH90hyHmFl2KeITTB8OSh1
Ufpb0DLQnkzEK8mAVNMfOYu+SctO56Hq/Dmkliz4JduSQaD+RAHvI1cGD5M48YQVWVxpkr6AkRrl
O830h1qT2ZcNDSz2UKJv9/ydFicf8n1ueKFB4Tv5CsylN62wAYUQnZJ+NO0QXA1xOCuw0fFR094X
qV/wT0m+XgyJ0svfENg+JmZLXkqyUzye/XuprhcAcVdang85dcwu7TBOs9TlagWx4cEZ1uefrzoU
kTUI348aC3sTdT6QI17EoVKTqa8b+g7xZyTmCscpTogJL5xAMhSzA1QY6HCwsRETKNzJeDYvb0vJ
q2yHsx5E0MOJcSSJheqryO9Fq+P3xfNISVAuw4jVSuHFU31hNxuNXluZaoMHd+jT8Ysxjjd3heUD
vwnxZ62I8jVVErrn6yF7wcMwW5+Qw701eTgjRmYNN9TJz+FGcK+DZ91UenQNZ5xYoeerZArLcYPn
fAnR3UaREB8s2yOfCvXDnv84lm1PwtA/dM+mVSWYNJE1SA+38ua3GhMeWS12k31Vtws4YQF+ErcH
mwSsaNnjqZXGG626+qKW+UIfKYb6dg8E/OXfMNrCQ5Zz99jWqSxPu8euZqFwF6GGcmkVi5hyjoaX
F8/FjK+UVRA0QR0PeRIOFYxO4J8qSeiZ5fU0fwkVfljWdMSSnsp35tAeQY4up26Y2MMIZuPHcm3v
7Em/KLMAqZm5bJm8q8o/NyPOUJ4YPkW8IZ1ltLzD0QJg0+ckCS80uUKL1VT/UEq+tHqU9cqQ4/jH
0PkGwZc+zJWbPubjMe8uWrhDFsoV8POAbyiMINDSIVocPgygXlxTkcJlj20GRztAshZEoo/PyDE/
2iaQ+yYI9vYyUDjc3aG6hEtNAUIDKIhxyt0BMhfogK7KDEC+N8lB5q/sGZQJhokDk81B+/U62/dY
/WG/qLEn3rlwM24bPn4QtNS/INdrw/ta7aWHQBgKaPwPYMAf+Ms3kti2njkxL/one/zd5yjSSY9k
rtS4Ss/oo9yOe9CRx1aD9fSh6AU0XgTsQo2A4i6TfOkeksYJH2vgKv+HLSacaqgkxWb1cHvLKwNH
IldzMhVmg5oKjUKEqiUhMecHwzeA1NIH4LxNR4Dw+slm2I2I7eM+T5wdlOfYsO03rnYhUzVf383n
Dvgs55P60HQ7zJEpxus99LOOps3nBRZSDBy0MCRthYOPTS8nIlWoxTfjqA7vDLDWvfTgIUYBKYUH
npMvuZzUFP97g+dAh98CvkVxzyOLPSViY++xWKZOPUgRQMmZfHCvRcL2WzZdAzAD5PgH4UldfLgE
Tin2ufBmoh1tRak7RAe4M+DrKQMGKh16Jjn5uRg1/3miIOZ2fWjzF/wvYP2XDSbM2gBVEtstGJuO
/qYMIQBPCOzxO/j8kNMY2c/KLM5n48h9J9CBl5Z+Ki0735sWMCluOwzT8CmjmkHCBWhAzWM/lpAG
tfXwzoH3/XjrNQIf7HEXCwSGPEn4UbSe/gJR1007LZGAqMRJhmul4A7fz7LWTWPAKbfXhzuLNvOl
+dZrQfPRP5k+8YKqxdi5paq7p/hhgfx0of4g35Ztq2m8BTUC3Oc/JWBf/BQXX9cohuPCiZCegr7Z
QP9h1M35c1jKlqfusL0WB3vtCuuTlQ/VzGyhL6BA/kC8i+/cFvVDzTtOGlNzarwOnqOnUJFRAJDM
e9qO1W5B7RNcjTQuqaq9/lLuGAAA0PKDAXZO3aitw1+6dqUcD7m4rPJr0IS3zVDjP+rs6atNFRAw
DqH05/ugQcdGzUtZPWMMahEWI4dog1yQs5NIldsPvOXKkq0q5g2kS8IBOnvUXQCCmIjCI6QOsrYU
+AqtE45l/JQ/7hCw1xf9C2JORDeUyDI8AGnoOKM4WNIxdJmNqfkDDgQSAMxYFGP5Zoihj6HkD/h5
Xbl37uQCKWzsky+lyxWXQpRfXMEDHbcrlDkbhl3+IjzYKPBGahv3/k22WE3CO1Y6IuBjzjenIB0w
2U32HL72kE2gc/R2VaL4UB87LPihi/cJH0WsBfOhGqQpnbsNtMG/9PKc580qnm+Lgi9CA4KHlMML
j0EvgJn9IB/bImtYvCD78y1nD/UzZrlBILfPJuWKzdMNBlYQIMRBw6w9fLi5QaLhcL2i4EhQGNrp
cDZiHGXHks6iauxNHEygJlbmawu/DUK3CHxkFpM8gYXWi6uzAJOBKzZijvTke9FLpelyaAZL6S09
O3kGSYfxOz5KV7peg7AbxpYahwh4EtVRnLbDmGoehM6iIfgEc9aRZyuY4t38oZruC94OmNg/nzz8
76Gv+oaL22Lh3RRty94XrGOUJYjOXdz4+Q3ibfqU2QsfYzDtzDFzeen4n0IP+0nWDnZWGoaUuMtx
arLVEbiDNcqNTP16zBjI7fBhAFEMOnF0wlwivNkNfAZK7s3T3YCfMu9bM5cCST5TQ1/PWsiI60NR
QyuF25QV6z8cluh/rySPnVUy18Eirzp/CvyJmrjxbPuBFelxxunNhcywgiaWKSrNh/OLDa4Gl/6x
OFixvAVxofuPpDPrUhTbgvAvci0nEF9BkHlG0BeXQ6o44ACo+Ov7O9W3h1vVlWkqHPYQO3bE2pz/
9fwvZD6YwCY2Tu5SsjdjjM/k3VLUuxS4yJGiDkwM5PZDdRHeGrydw/64Bbo5W2w6oDK3m6qTobpC
bPDBifhwGRWcIQCvKbpMNva0DTrvzCdaoETQZn9s+COMNBGjFpT4l+YzvNaZicTWxQ66nxqoFlhJ
JRtn2fA31V0nQiK6LCpCzUcs24cGC9enqFH6FGNsyYpMUlRC3z53hB4AREF4ADOmVNuT9ryoAQTs
4DvzhMBlBCJ9tvkQZAvnSNFD3HrqwjGb86FodGdsZWx+GwpHUcbS8NpD3q9OjGEHELxSqImy8S0e
8S9UhMeG1Y9b6tt0XBpGhMTh2xsgSPTqe0CEjgVrnvFFz1kQZMHwKKpei/xjLMHubdxD7A6OoVUX
NT21GNywlDwJb47nUGkYFzOgMwWDaJ2IxofJIZ3xfHFV5scBwi+v2RMyETBecdkQSekuZ7zPE+0F
hTmGhy4PE8gwQwtXy8TzKCYd5Cq+iwRKwbshWolgRI1iZzrLviQNriSnnC1Jpp7WICCg0wNQnA2g
NTMfuqYws/9FrQk6xRPR/wPPotmAPN1mWqy2nV+qJ5b+tGC1xiwdzwu+GVAV6ZpJcUcwyHkIbuMZ
FB2m8B5Al0INzl/J9g+i5LaJV4rGvjLPGgZlg5t+Cljr3P8hqvx3Wmvh0No99KpPowqvOihLSFUC
Z+aQMo3n5A8dW6tD1opO+vPGdrEB9q7nzUnjAPbQ4FHZMepmCGS4UAlCSA4k1Bst+NENLVDGeU1d
q/5NoCnwYIx8fk0ftzsjvgGtPLj9zXuLWLWmWwvQLA4fJt/O8T6GJNlh4LobOEaWv1RdNCDVKmkA
wH/kVQzYVcB0Xd39wwV3pF8aUd4ynRt4ifZjBOY0BqUu2i0OnAXuh39LoQpoWUUcyG6tTh3/459k
FnHH+tpqvPAG1KceSBKTHYpMVdMY/iLOIx6VaH8+6yOdWaeLmVEOxWWZwRjdfADcRJdA+zrTdWAp
jU+qCkVMX88+CecCBIbO0xDs07uLP9DcUq1aVS32YFzGTcCgb2olK7XEAPy9cHmR0WqOrsqwsObh
GCFFCGZ9NZR0SoVR5PoINHazTQec6aoA07EV1H3NsGLgyt1vPpcTQeV3T9CLdjqdMCNZAsI8tix4
1matWtYPeJMAhZowy5eI/37UIQlGtHbjnGaKMeKGztMWEw/yvcce2/+YF+xxumeHphdUVUz0vosN
xuW6BvRyjZI12CQuJrOHFXwZ6mNqSpnwZM7eABhizWXYTxpW9d6gE0DnJCb3x5xK7wQElDT+hvsm
Oh5UfJBhcldP/ymwf+r/RLDy0AQZzl4WMjt0lk4RMVdOZrwbbh2IpmeUsfgayHiiZEKumq8HnKf8
mc04BTzXPOmY7DAHwz2BuCrmQjqzDpuA/8q4R7wnXb8JiWVC5CTFplNHcI8JBcaVrjtOUNMFksHE
cZn5I5CQihgKGwcYyTQzUeoJWtx87uY51T8cgsY7O5DuiPficVp+ZuCyn4BT6+Z4bTOuoH63RXZ7
5uYBDaAnoYY8w2ifup6Bt71JQMFq53CglNTnfd4Eb00zafmixZCcTJEEmsiJ5Kzf+ZhMKIX67YpR
CssvwjnVkNkf5bjDu9GmlUZYAFKbBM1syJkncXJxi0Gr0j71kn/xTgQ8CsCYggid9mxi0Tc/8Ycw
T4ATg3kIg+kKwK+RqeFpvl4G6rEI6oLgabRMqhuGqkUL8IeOa8i+qKLam4xZp7mvJ/Dx2TFZkmFt
OBjsMZPzTGYHF4tk2fBqIP4/Vhr98W5J8KYUFkhSwjGurfO8Ykk5FXuJ5K4MA5DfU7V9Wiba/w5l
WIvdg+UXAOoBvgQGa/hLFzpCzsXx7eyjQPBJJ0AghJ6hFdOv8KBK+pJLnJgHEDZt0cWkBFtfkk2W
deESuvOSamho6HqjkwDQLH7SDLOdG7k8/ELSO9MuRXK1D4DPxaxH4IA0xJAMdIEulYTnX/3NzBz6
9F3X+Z5046DVQ7HL/qChQ3Wi3usZC2oaxLvE8LxlOyjIuEB0biXEKt6LT4tPIWokPBv+HKndPy0n
6W84GIjLLYhTNkMbbpmoBE3mJMu8NkJCkv4GaGVqiL7nRhHahdQgCWQcQuFZ9Y+MwWZRSRk7hXyK
/imSLIexcXEJJoZ1IpjMJ2JUkrsvRsHsUFEDaRzJ5TF1B1EOIm+Cqsg+NABi3nze3NS/fJjgRPLQ
0KHzwSoAOPtwuJeik7molLU4LAPdsdKklbIqxL9vTLxBhh1uNS/HiIB47eGsfjXIb9gt6IsTJf6Q
kZ1mw4YTpcZhBmRCsTBI+gVHXU7mYG3im53+6jol7wL/6m6fN6LzJ5yHjahNTF37CdNZrGbmzYIH
S+JyOYLLx2o3aDtTiIi7ZjrFEwZGcOeBJcmC/e0j6sAp75hixMS776JOI1pxJPH688bFWswa07dR
DL6F+OdyYw6yzoKxbZOSCyLRhKJgGNUs990d3vUovRmkoSWIwQ/eeG3L6FLg47n7hbgRM39GpMNz
qCFIQsHVCMBx4R+IfXeB4zAk2QD0/Xbf4pTeD/K8t2PmN2ZCh9sHRY/+YmnnyNU+MptDfW66Z9iG
y8bQtJckI1aCXsy8UUinNRaCTJhpYmzR2qyLRBLV8ozY1oONGkorIbd6RsaBQTX96NSKEvQdtAqW
Cs+03QneDyDQyTvPOZzZ9M9frlsV+fTjaYYydE8TfjqvgxDh9ulueIorNfoHSvACuRTNyYCrlWeM
NSuILQ51fqLc4NByX6i0RlG+pFVLNHB67jrcXLp58g5DoeuM6TZcFLPP03W3/LPj15Zku6oOGQ7g
If6RV0utIeKOA8EJgS6vUYhxAWxdhHfXfYHv8IOgAZDm0PMqEIln8Yf/iSO2WPwCCDwTgpOQUbgk
xBlSNKu7DXJn7ZUlKotjhW4s+DZPvjNJI3jD9AiGT6knrrSSUPVpPGxclUDnORPMCHOfnJGo10+L
nAMLXslBrVDO2L21OanfEFk5DgWlx2WcR8mI3j1FjABOZAcnbpJzS3REtVQdCnwUzRDW7EYEdh77
RFveLJUzSEYH+sbzkePP+D7kSkLvRjGsQC8pELUqhSgLELB4fEpz8grECIV1O51fCLBTMIRE6SVO
Cp2vti8hhmrgMyBx32JR2wvWkSxYGQatVGovgWVsvhJWm78OEPjQJR4/t6Qo6ekxydB111eRk9zx
bGx13o6hOqPVmyXEwnUMA5d0TzorngyQQ+Sv4534WpfpJaG/F5Id7M6AEBNxg6HOzwaO0DQCzaZI
HKzm+CG4MhZ16FypDB+Xt9TVUU2e/0u1pHU8+xixsHdnE+D3cDuhdbGQOs1c1HGAGaIhj0tlMv1I
TIyUczmFjf9SdyI9MP8L+VfL8t4TT+AZF0Q01v4yp8688xyJ1zTJlrpGuCZ5gXT9e83Rv4hHCT1f
rzBVJMcdEobCN4v0yMiS0qLGzwZxOTB9LdMR2M45+T5p9Y/C8eml8/h7hMaSL/nSjJb3AChBCk10
G76EuDGNT8TvxhwxsGbKMJir3E8HSgSRTMzLYAzUumjHYchZkeDdFt5t45HlFyDAw/kFuuDJINJv
PY/arDyAAArAGCAVMFCZG9sBx/Em8UgZK6lYcfvZYFVXx7iAFTymdCCYtQQ3+7pEV4TvZHclUm56
h0k6FBnR+ulOclodZxRoKKA6M08Mmo2bflTPwZftB90KKsHBfJ9mbB8S52i++tvDdc5HABQvplgO
aUyPgZ6YntRCJGc/sASOgvhDSokRB4FBsvBgbIMU70mxPDLmfuwrcc9Ror7WbgJZS1nPZWUOr4oO
OWkPZbVRIRlplRi8aTHFZTFkCs/K+7r1QtZYDz9GqREM9WD1guVE9AWcWjyZh9L/zpCrN0o9HcP/
hI9x2/ZcpyJas5yFbALr9AYRkQo0rf16UeDxSwbDtAr3R/Int5JM4xQ/YxU8tW3AkFRS74daH694
JFG8PKkOue9ldRhAoa59tn6QYQTm9TPWnbiy6mVCESuvCE5XkNKzBehUPyl5HXGzJ3gOYAjQ8XtK
5yuVitrAHDSnaI2I1+818/5t/iGhRUDzpDQ+TxAE6cC0AoEFKfP/uYqAjDNve2RFxz2yjCbuTXeQ
8KakM1qv0D14mt972jPrbibBAJwYZ0l79iBSwzN8TAmb4AuVsdhXCDX1odzXX7azFqS1IfuTQwlN
0jXbpmdGqRPkPMcgO6BsrBKw2KZBGBQ1w14W6wFH2b52BZBCmU/RGIWvD1zDxUYTBdzQvt3miCVB
IG15SYzBWthSI/WIPLWGL1qLEs0XyJy/Pg99MUp/V8RXaxaBPnhbQVZjpEkFioIeo3JNYsezrz1F
EeEU8HeDL/1Zd9QCyQXw4OhMac3l+XsmEgMaDlhOqTWTcJWbODDaWpWYZKwf2hdZid2ZZU38Thi8
GYIR1L6Mjr9ZV0PYqWcumFpI6uVwQ5BXPfoFUqITLvFalBCzHwMyi7Wi2w93KwEOPOh2PgjOqUqp
rVbjG/tH64XRyy8OAOgXivWhd2T8UXfaumR4wuJco+hssDCRBm1643N5ZM7OfLKbn5jrdBpNUId+
wYSS37ltaAAMWqyb9qaxx7OUugwQAgCVIushyPntmMXQhYNSJhWP/4AObMjZgo0vAfIiBoJgCqIK
vM3x/Frws+46n+cY3zg1mxub6It+Nb9dbSwqeBn6PLZdmAWEe2f6prX8Rx0QLj1RGYhh0V48HwDO
QsuEuEG9XM4ispL9sb4+oj3mQVlrBzb0WQSiET2x9cnqZLSQp/p1FJeHY/xZNGHQ2wovnnVPDdLv
2UjPyZdddq1k44tf/2APak8tnTjQu7SA/d0DdAhni15BiejET7022nar1MYLOQ2VD6Bdx2yyYadD
VQUG6jXo8SNytaJeZJIuLRWEEwjDUGUJ3jkOpswgF32e6YWyElERg9Jp0J14fEuf8QaL0ersLQIm
cZc6M/qNedpVCLcO2qQLr2gPr+O8z8oqGP6mnhPDVt4xJhSxUMY7qqxVJeB9XMzYY9cnuz6dm3i4
4KD1ePqo1kNMYUZQ7dCdBX+dQG8a6HTsMDhprvXM74l2QfSVjAwKKKO8lng/nN9WUkcYCXAyb6hx
aJ+xUYyj4jrkPXcS428Z5zUBUCHwXbkEt2p3h20iDH+g2NEJg5aDvcDoje4E5cesmBTnVMat/pgQ
oHmBqzvEdArRKkpCNsE/zEhVdrV71l0RXP7xrOdSoNxN0hcXCBsKrEfrU3BzGmTn0tHu1hMyu9Ku
/5kxGJ4EYGjyhFr8WjSczTciTqyEHA797f3oQpUQ6wDMP/B9SkAnTquDzcC2Fz4+utgpwL+nNsu1
tr9j944plrrnRRSdQeYv6I12kPBIJFn5cm4X70FhvX5sP8g7SDYCmhWSmowupB6JGY4O3z0KFB0C
DVytUWEEH19yX8Rgm0Ol1lkaK1hNS1xXjXMJOczGAfmudV9gvWop3VlUNvuo+tObgF8BkDPAipTW
YOnswE8QBB/wiVUVlayC0s2pr76evbjb5g81b6fx7oTRXT9nvv0xW3RVMcaxhWO1KElQUhwtP5wT
g8UJVSIEqzlvzaIyv83Q4W/FlEPZvmRQYDpb76stl74MNUwIxCQHQQoADEs2OjIshU7tamNbA1kO
yJf4ilh1fGXZjOmOwG4EwULQzhf7DgtLSYUT0Bh3mATXFfeCPC5qx3JWeQc6QRvBFl/0ktMZ5Wy5
3cNKZrZ9doAScoG3irkMEum8+GTJxi/3Kvp6D2+yx6nanmbIyzjsTzGUOc9R3mHxH/UKZtP/1HiQ
iGYX0aF+RW25x49g6d8ok6EPtWT7DXFQzMp8vBogpFS5/ZjpSAdzig+B7An88JPHd4WTcOp2jP8n
ER4GXs8UKmRT64zvITuttiJ2OUfhxbiEd8aEfevo/fw3u1SfbZ2PjIvHVht7G6gRVtYlOlkncClP
OARfdQkniIo2nObGwYATz7Zyxpu3G0OO1z4OGMlrNwgmwXMhm4/FmKuDfC/ds/vw0Yibv0Tve95M
Vz1/jdLSz5+shHLaZF8GPw8gC43ICeJrii9Hk/19i8RBuE5O8Xk1CLstwo+MrhugP3fsn9wrilAf
l6ZmHYy8q/nyhmYPzf6WJgrHGnQEtxPUPj/bIYMC3v85O/qlI+WM7L6FRMBLeJqPB7lWv0tSgPRQ
J/tLXhWK/V3e8pP1y3t8CiyE3VHwsS9xfzMNEFAmAmwqqNbAdbyQUIS+ogYgMxNmPXo1mT/+iKz9
GOseZq9BDf1xMQgfHtqoFpTv8+K66WYyy0eYET/+hqCRx/SByzIMccVs4sv+HL/w9ynx00MTARXX
FvlUT0m6Jc5YXz5XVOJXjFCJ9cOK8xOil+EiA5KV4chGvBNUnPFsdGbrbOSi2MaiOjKwcNDGW1lv
XK6ojcOxjXgoa0hujaDfZgIXPcF0vVUVfGYeNEY/uyvqFB9qC/NjclA+xk9wyF7KhGMyiJDV8vyv
eWEU6nzx7W4tjC5xsXlw4VkMY3mrDBuKtR92rep3J0ejgL1W746VeYks9AWZtDs6Nq1zN2R40mJY
3jrDvDEq+vPKfxpTd2iDqfTtU3rSy1AupAML5Hgw54MlWcm5gcB+/xibb0fs4f1xnRA1bIueN579
8opNoaxmBt7EHfxqWDEI9bil89tO/IpLAwNjMXRejDgmzGmpfbAimAZ1PNaRw5+P88ZDi+nJgn1H
CseVSU4eYEhtOnROq1EIew4hJ+/jUWnFR9LXx7oHo+yFAKuSITkdPXV0bK0PlhY3vNYxpGaBqbER
rsN/GkFk54oLuJSwmkp9z3+aBB2+POc5VIovbIrD+nDdX/e1jCALhfB5eY9++dlFlvnwuQq7Rwmr
xB1VPkbarEQCII44hJvXqpl/hly7r94vhpjW4EWLLF7cESkJyxPc2mFENLuDHMgF1rXsxIaEXFEX
0ekR/FgTtm45QYGdb7Lb0xkHD7ZI9i+KOTTHj+rppE25kmAiu1t6sjvn4Yyt95zxDFoQ7osbK7NC
BMcE1GF55DZ6s0mKmP2ui37LQU8d7alqT9k3u6VPSNkfdcCC4N9r8com85EYtfziX3xBLsh5bstd
GYhaEKZxL8IYxQao7pwq4h0Tv/eycdnyjF+Cftwm42JcfDdr/xy/ESw5b1rvt30s0EVcjawPsCLz
WFTc8J5EBLa0xtiE4Fxqfbyj90LvoO98UPlcm0K978HJeHttKp9mqHnk95z83uUIcKNyi7fneoNA
yTjuWZ8cSxCDiRtaPJWF+SZKGN9la9ONIcvgiDXPszOx8IC3Omecn1mEkH2eQ+O0UuIueodfd4Ac
cY+v+WcLiw8w69lUwAPrkfY3nVeFiHhDTmo5Wc28M0tf0ZDZctjiY8F5KMSKJEvIjtcO+835M692
3xD6mdUJsI71vJeHL4b/YbgmipJhjDwPj6TL9rBdrb5o6n7/TowRpjxFx4Bry9G4Ob/wC77eC5qd
lK6zYfwM2HZgnwQ1afj11sgmQC+5BOxjo0wqoSqAN0c0DZDihoA9pELokzA+6TWDedWP2QH2Lla3
PbO4vgc3PlsDIf4ihdzB/FW0xINxjlpCRjS/BKMlTthzcKDv4psxaZ4/iap/BFCqF9n77aQEFwtq
fiW6bag2ew4llkTuxKU4HniDrETTlvmqoZQo5nImS+PhnGNIMdkomDqEGBu9M//h1jIv1yyHq+OC
duyH6snuE/HcyT5KjH8981cQUgDI2N5FXTRoXRI0pj39GavPI1bNPd6PqO4W2Myytt1zsZKCs5v0
0ndGNA0qr0vuRovBQp+i/hqOtpKhrCRCqeLUEJ2ZpbP7P9pNdvcNmf3BktBd7AZVmRC0ZesM5Y+R
9Qi/6KmtnZo5DgvSVovewy0cuyf0KTDHeVqwDn2WVAB5tjisziXzFnWMV2EXm6yyyMAuHQIrqAua
bXQkWtaRQh6ANu0pW04zTWnWCoc+Mjqjo5LKQTyyWEHZZ7YyStCZafjcjv12y55Km49jjtElwTcS
Gox98hRbcgSZXJqh+o7kKfuIiHN8kDwezvkL/jmkM1MKxz4rxiSpIQsLvP40nCbTANjW7kcUrL10
sr8WvX0/vuTSiGA4dVuzYTGDfQCvs3vmI2UbxRsgNzNZdjFczXiyfMINQctgc42oq2A90Sx+QwUF
qll/M0QZ4aXSClJkTxnf3WYvVhlp3kjWpxn/bg/t4RdAg+jwopj1QDH4E1mlJGmLD3H1YksIKxBG
AaoGG2yR3hvEwmEuUein3+AX3MLzYpJ9Y8LXieWT3WnT86aO5DxyZXlOqu05b5In0v+fP2V52oJj
djvsl6AB/BYQ80eHCUeISb8CJTBlwHqZXTCaxAqXdduvx8OGDQlOxeL5rIMP/QMXvQ4uS5x0+fKy
+HqwYbJH3hw6tlc5cbOHc4kG+SB6+22IMC7uyRgrh/ypT4eWvBZrfRBOl0P/DR8HEd9xPCrePIhH
/+hX3jXqb4cONvLeNJR2yIJspuY1FTYhrHTGT+MGj+qzfQbvxeBwImNkQgImU2ZSfk0kvSxembxF
JyqEmV9lA9JhlUzMO5LQyNFEDVbBuL8VDb8+MWr4418YfyT1tg46l6ux5icr/hQ9qmNAR2I3Ll/R
I1OfheU1Og/D/JQpzjWWd0jAXWioPLDk84bHEOcf8QrXWFrAQTLlQkbScYF3BbLDQZsn60DSueh1
Ki04PSgcQRhGDxtcKWNGeV/0iIz+z/3kyrYsUBIOx4cmHcMEdDtcQKDsJnQoGc71tpLfnWt69H+0
VEWrzEbGUTyuvfRFduYty4j1kvmn7tg7Jj8PQYU2kbd8BdYk6jR+5HVwXl1XDMmukZRKqRz1s89Y
vaDKNdqVKABNd8+4856H2+FH/4rMMmL++JvRNqDnFlbxfXl2pL9PMuVkEPeh4MTv1WWJctL+FK93
6wJB7jq9L8viGaKzFY1sObiH0/BERzkKj8nYP7M4+Qnwp96jn/VXbtq4puBNSlCEeJDQ59r1Xsou
u+bvl0FducJmYYU5ea/WOXJ9PH5l0kfgSOEck/y4kObHnoIatUmXNqDOCMs16cf/mM+gyVr7lVbL
6RZ/i0XtiTDPOeDRFz0O62arNpf4yK9CEG0VnQikxNyWJ5uQYMsfConzX1Vc91IBkbdoF6foRJAK
zpTud5rbBHimjX4UytEtPi/P4SXqvNYvF8e4t7t6dcAikFWjQfeM+ofb4lrcwMVa+x1UYa+Qs2/Q
xVNAXgT0mxjmAOJYFvDwcHGPX8tX2GXPuI8K39Tqx+f9eflGmXVXbyALVsvupVbFExodlikHhbHE
4odtq6BpYdXRFwfqtW+j8qgS7RWYOVjH31QYxT+S3YShln9JxnG9uVBB2Vz5hk/43n0eGrj++mYq
/pPhi3kG+KZ7rrcSsFncpHX0EEbWL/Vkf1cNzXCzqlbHloa0FbFBqGkS7e21d7ZOy6ulOJjFE8W3
Fyyb+nNu2D2+B9Azn/rkrhKht9/sSa9Ekt0PoalT/FFQ9fNmRecjLS/J0K3gVaJE71+wTI+4MaNl
lyCbEtb2eocktNk3pnaPqBSP7d9fLxxjTQsWZx13Ervf1R+f+bZRDsphxM5Ga+Ltgo6U0/whWbmE
wiuqiey36dlMpojnROgjP6HO68MjvW/WTpuykg/D9JEx4/fH6C7Ci4swSN+jPMUeCJF44rbWe3Fd
gcS8CtzXvGc+SKq/V9TlP+92KPMhyDKkaEqRRNnK2KCI0nGOSj3B3JKKEcINBIs2JaNYNVx1XvOy
Yd75YoGxWtGWLdqU56yXIsTsn0ibYLnR0KFsK1pU3cZ5lzeFZE6CSfF2mcE2U/W1AxGifPAUY2rJ
/NIV2fhuUiecw+NLa4ImJLiMIXAfqF3Wm++IatiU/m0fMNV47aoPs8+xdzkMTxq3Zz0/L2/m+XBO
3tBngCv/1tTKjMPCS631VyO02BqPh7RC7vy1RRR30GAEcS+YYP/YujhIm1vCaszrPCOIHH8zFOJh
UODeNPqx1jVDF7WHBATysNIMeOY9BomeDRv1fdcwRrgo4rdgCpA6JLQZOZN3raZXVNQOJSVCA7Kh
T2Pwd++JrQdY5dLfuJ1zWHhU1/AZ9nwB2YKVjQ/Eer6x1Pk31koIF45k/hx7H4UaARoCy6IIhcD7
QCN1iXwbf/yVDemnjeCHATjtTnGD6SxLOydt9NPq/R1UnuLlq0KLQK6GjlCSNP5+j2fou0iVq/wE
xt57zijtWlo7ZMYmGuC+wgh7MEMX84qm2A1DW+11msknjf/ygtizk6XouYTSXpVaPZzJrQp3Awdz
qNZPugEUu5/a66nJVBktjos4O13hsk9VdCvhIPzIGtfZCTwYeUpKSn7LUH3Z4+ogCBpPoj7CldsX
OmJ/V3ZjcPSZYLc7k5h69LXzYyZR67KnBBiP2imPBJftqH3ZgBur5/bfzf2qMq6Y3Fs0g3mtBoNI
reWP8iOEfBZbWIvh/Wx/GQADv28SJJfHO+nw3rw2HAlp8YrQxRwt7oU8Uk9b3s/xqb4P+gApjY0s
GvY+AxDUIDqVz/5mUku+A247DBSNRKu02hmPBSD4/X1HO/g4TE8a5REksttDPS67HctFeESxEdp4
dE3n1Tn6/X1QhO8KGav3Hiz5v9Z8rF72dAXJ9bvQa6yygmfyih7ZyRv6Vw8PnPknRfgSySL6MrNO
6vBGV3BKj+Y9QPE0F8KQZ2/sX23RVN0SnKg9Mu0oHFmICPpr4+Ne/elKDn4Y1qLMm1SbH46+Y/Tj
7l69FE9Iv6h8ygvnE3XzxkAmeid5z90nHCZYsM4RM8SRYApI1ehY+3pHF30wnAyxEnaqpM4GkdAM
u2MENcKmWQ560WPxnePgnmF6yExfKT7W0MVdBbXJ2hdV9x1Q4Wcew5O5Nu9pFeOxYmIy0KBK31vi
77TNKI39X6QEnJhhrX8KbgWVyyMmRXlI4dhf/DynYFpf1NAAQUJw0wwG7GqAFNY9qKL3H4AF27RY
fvgvjwtKuPqxuPPIKKL+ZH+UXsNnXPp0tFBYBDw49sco0t1cyV5eAgqZgt5n+QRSFk6fLe5aWDzT
PffdOuQxZ1/CJqRBF8LlNwNlWnwOp+VYP26I7ykChfnNuUHTRLg2PLooVFF11QBhlU3XWNFqvrwm
Iqxqw/yRdXnpX8we/ic9p7JFzVuj9xxRGrA+cEZB5pSW/hX/MyUeR8wWLpv6MI6vf0Q7jCB6BnIa
h5uDWmSA5jibExQW5z8aYOsc051sB2h/Il4bK8Yreq/O+gltpSqabIYuDmIwDytEL6VwYrVYBImn
Jh0HoF679+KZvhcXrK3pHu8cOhaa4mN6XCqcFw6hW20qv9k87Jbk8fAGdmWOZx9Pcr4O/qlmi3HT
0S7nd7eKqgxaa2uhFUebjptCNPWA05wy42yHcviNj97tbxyul2tD8qGaOvw3erchEcX7Rm3RLK6L
s7BQu8Km2zXQdXdHppjh5e/o0L46Ch2H7JZ/nTfdXoMKkdpM+ajfbTt/mMqyccrlLWwWx/QUvzdg
UCy0ZydWbQVjVohUfanlpGVpjOaPfL0/wypdG/eo9R5UVKHwl8wblmzxIu9FHZJe6wB3FOtpYCIW
tF47b4Kbh0UcfkFCgadBW+eMLe6JfvSN7dIwmOiUfA4MPLsCn1yvJOqxl4e4GQYMpdvjGFT6dyF6
1749TWv7Hl+cmlR5/IdUduZ79Y4mOEaUS/SsVyzQu5fwmdTWFeBaiSE2M21wqNXAN6AQBf35tJgW
VxQJbsHTPMYyaPAtBQ+4imj4ZGpUrfiHzjWQ5yfSNVVjMrEat9u8wms5n+Sj7QdDaMkiobw9gOcq
eiZVNNwCdTu9guHGnbmc4h0ZCsav9IPIK6plkMSv9ks4QTkYqqe4EEaNcd6fwtumSsHozuHPUMzR
AusXoO7iHCt6fw7JfSfEovGxSXCXyW7J27ujtf1zRjjL/7yPeGTmp/kl/rpCTLRHhkcLzrxQiSqH
0rnEV4wJiLdP/W4gEYfW03Tx9iaW0MvtGadQ4PNjaGGvEPDAuOpvav4P2/qflLoOEVkFVcmjwaDU
bxnwKMQ4WjSvb+7ZeDfkzdBW5jjEuYM/rgAEouSaTdIyLs2bfWG3hAJdyNNyhXf14rMYuJ953xn9
rZGfHxfsmid0RZtvdooonRg2AKAAnWpv87v9cdBaAAD2hzNOhnBaCgh9AB1YebrIzaeIy+LNV5r7
B/QhdFUxF35CTcRuJBy50MXi5+K6fNptJmslAqTnVd/5ulWg8BUyTRbQtv41EE+j+Hr51+yZPznD
YP8JJcmbeUWJKdjEH1osqvWilha+RhPwyIMidME/eeXZ05h5h/uz4ZxyS7AyQWSJ//eQexOyMwx1
gx/ozmhDU04//vsTxrTtpkmVxYt72QaUMEIkkpiNCIaMKxtFOTthp/2aSPaeP+HLvYvp7l2qr6H6
TvuU5KsLc6OByzDi75Nde7P7SjIentzQJwLP3JLr39v97ttVxw5zMkjXfBY2nLx+9g6xbsGlhq4O
eGgFeG1+sCE/xlgIm4+Q6DzvbDxC3ipC1O7a/vF5Syw43+kw6+aPbICf+lkchkTM+VFsjV5Js2/C
SzzUpsDT1f4Zn4tJDrh/j0+psJDsoZqN9CEFCT6TFUK3r0aX3O4yG+RrVDWROHsbvYDKahSgRU4J
WCJ7ekWiuXErtiwvIZVhFaHlyzy5XTzcxq/iFvASLq5GVx3XPmwGj1IASdfSGS8+fpUOMbSkRcPk
PahsGliViatxm/dYdT8BpTooagfjqF2UemWcrRLP+ZdrXOLSqeNP9ra+rrx8W0eToHYKBnntDRfC
7WHgTrBXlr2OqdXXvTMUe+Dm881eEcebOzY8SCxQjOfoMS9uy3fU0gzS7OVQSJzS+e6/6WmJgrj3
9cvdsTjuGFEsJgZG1yzPCVv0ii7mserbDbL/LG+W8YthsxCbH7vI/DHRIBoddyB+AuwF87dwWg6f
K9LHUyN00F3CMFl2/vjvm54hgfjD+T0hNsyvLqQWJg+gnqX6SK+WtJAWPRapFB+3sSXdzWfzjIbZ
kAYeRCzpvJtPtWQ3ERwAWoUangpB7o+GjJ5OYMK4eQDyx2P/Yyj7jp+1A4hlbrS6b4ElwePoDVkT
NjqHmos9JSZPdxe4KqOYq3OS+4cZ3XN2ReNRLqYCV/bgSvbjO5Ogp9XfPvNjjgxtiCRIhDeRhoLt
Xo55MGv0nEewOGGa7KEOUah/2NUfzIcDlaxHtTouXohf9pIjaWJPMVSmT7ztJiweyjMZp4bleXtd
oHPnfPKHPUkfvJ/pDC4Vhn0MaLej/ZHub0s75zy2cggkB/wORTQvZ3QGs+v87GWyu+ZgLCS7zU9/
PQu/U/RdT36fHQRG3VWupH2mjoj6hmwyZ4zsC27ftmdMQ0wm5wNzGkwFxCwGfc8t4yswDuoPJD7N
F9fjJ9JolY/i1qJCUWI5PpLujxbC2EtoAsHHAXHGVpvoBnS0RLXKeAjhc4zjOucGf3togtW19hi6
DuhanqA863xCBOgYtvCzMTXF9okY9R9JZ9akKLKG4V9EhAIi3sqOgIDidmO4lCIKLiiIv36e7Ikz
caZ7urpKETK/fFe8UBW1sefZllVGdTn4FuHHLJbDUMTOkg8Ny5GzXRMfnSLwQrYsxYP4F1O8c4JU
iZ8LTtjKoY3uUXc6LwD3BUYIA/8CWugFvUO3hHZL1eDhl2Y2Sr9YjgmGPW2nDaPsgxxYYnYzeOnJ
63BfPBeDWLfu08EUgj1odrxNZq7guWSmiuvpEJZ+eQtal8ZZC5xiGEuubmyj0VrAqwQGcQGnGgMW
vEwowfsRb05VsOzmCy2+isCUr6Eg0ea9wDeRaX47fWBdWeXhgvINo/Uk8ZHX+FvjFvMkAca85pdJ
j86V4WlEwoJKY0lrAvbym9UrrY8PtgMU0b62qOI8/vD/j6kGCSgduuhLlHXns5oSLY6Av0s/Ph5d
nAVD8wrYJJmEhDvfFe/wuZBoc+Yyz4eA94XfUSfRRKOFDvdzn93EEaUE9YTwgVjmRxyVoI4o40Df
98nq7DYF/yEgmp1TXvK1n8mH3b7bbVEHfKPn8R6Du8bnlTwhEoGO2iqDKp5+6KBCBW19zbfJI2k/
J49AN5ildVdbNjRP3Ekuf8VcG+cx7f0NJhooK4TY4j4yRnQdTUv/S+ACrbgzbceVehyHslhabhzL
dqjvwPCW/Oc6LaMXukDg1ZVq9RJYIzBt4iAZhP/0FWrSSrxnsrsEmluyVHdek4KDOh2NeOIsArzk
MIVbKmH4ou5LQ93/EDagO0Icio2XYiiUmJO/Dvn2TEXXGQYQ2491DlkDyNVb+vI/LkSu/QxEsDMZ
lHzqb3KkWw8afCIzoHRPNJM0sC/e5MLffdVAAcRJ6+Zeiff/BhRHYCK90L/A4d15OJCenmoN3WpK
pdJM4haRGTpEs+MWsnBAU4DuKPaDPz0z9qkn8Bjn4r6mymWsnVpkm7IzDPg2M7pZ0Cw/rXYhrc4p
NwGfDPVmdi+SsGQWnHpIQKaTCnC0psePk004iCS6u9pUWrZRsX7Pq7jH09c6o/3zj8ypzdsjayMl
DD9o2cza3SdsZtS3zehDW8vc4lp6ZdfX9tQlwqX+P2nLPihTFbcLwizIkxouSEleFcBpJW/obuVW
OWsNjg9xFXeOboFqEYlzZ5AU7WjbSUftoOSW6dCuI+rJUNmSRpHoVAwqseaiCfllDMVuB+h1TUEV
laAfvES74ey7+XIaL4jBx9uPiPMRq5pNuTFbzuw9/c7Ihqfg5hd8GVCreAi9WKalO0pfXs6Gc/qt
vjQI6/Ftel/kcUEpWp7c/Eukwi3tGJJugRTDR/HQXCelNXCRStP/NzC3/j378NxCdaIhQLRIyDw1
CWGFMBeulOI9erqnqO5ToDi3WNfRK2Z4b0yqgdaFf3OoHlr/vN7i6bdQ+KNJM2+8F21pud+YRdzu
etk9KabNkj8PZX48r3myRafDBgfXAR8W3d0mbMJL1Hg/74GNtHHOtmKPmEwFMvgNBgdkD9GQE7Tm
Pidl1MyVoAITz1ef7LN5Ur33Pt7T3/wpjjXj4Uo9VUcu7UA2L7jRFy8GMjBlTh21+dl1JDBDP85a
WpF6IWMx/L4QK/ZAdg78yefUIpSomHNG2FaWRFYHn331B3UHs/fKasB/9dCt3oBywNi7JqLGYMlY
2yQVQPgQYH/OUWWYQBIXCwAIOXik/V0/A3Pg3LgC1pg+hL84bWCAPlAsj79X9s7OHKa2dOk+0tyh
ZgWkRqyGKeelWeOQWB6gyJyXGlkc4z6cGnDnNmQEpjRi+pzcF+/5nQInysUETLrB+T8FnP6tytM3
zrNq9T6MjsrxCiAKTEagCsv2iC/UErgROpslZYzAnx1LaHELs99C9yH2WuEk2aawc+zIjKUAzqTE
gAy+BT7I3wRI/VaGkAbRYqXbXwJkMGSBmJGWjyisNyZ8hV+M0J9SRk1dFKk1KH6p6ymMPkoJSuD4
5piVE/Zicr2yfF7ElGaq42pzPQCVDTi9f4Dn4IEYuCA/KEo79xn6qOwF5EcCt903G8BUfT9kpt+I
L9qwqDJTZuX0BZpBVD0Cswa8RuZDVGtRTI34UqHgYH1HOIf1ekk7CTTnj+Oe7lWy2T4FkCmXJu5b
VJugyFpnYOTRAfKcFUIDXz588A8i9tGNEloDN8GaqRCWi6CtZnf/h/99ky1GjQV6mfNaJl9vjWkW
JZ3YMB8GqEQOxMhEDvhImvX+Mi92rYScbwwArZFG+6cwPqxVij8RAzGkwr6/oudBpp7lbl6gQMW3
r9JiAnTKbxmVD/xKm779vqOtOAmCxFMDzS2KcKFYlKsXKbX7Pnio2+fun5z992QYlZ48Bbu5hBeq
MS9etyYKOO37uduZwr8CFMTzSX6Y3dojTt3AXNbD6iPooRcaMbuC8CnPehFGwpWcAFC4BWqsQYIN
g74HXt+C8w1R1zyHNrm6hO9fOFfe6ZK42PqKIh86exCrhT+cUz0TUamtpw+nMyXvbZwzXlhtsz3b
zGI2eKTbp3kb91FEEwGDjzxBaVuT3Da/UD6BlkdORrP6hBpghU81B2nhuj2RdVEzGtAjaaI4TXoB
B+SUuWEuh1IsBQRWpoO/jtq7Mjg73WrIIqjTpJJPOrO/ZwCNWq8L0Cr9O7hdTD7By/Ez5wjGrfnj
I2myklCNbcYbc9qDlOWL0uOHQkMTfkw5n2LBA4EVlPbAJ3rkaV/s4Wwb6omyYrIin4GWYdT4nVMz
IHU0c93IQWgMvkX48Ak0XVJVydGZGcW9QF5yEtwQKDkfzG4Bapv5vw8aIKOdfmbXw4tPhn0SHIXS
B3+ISpAypGm1u8c39zKv6Xisg+KkzV/7z18ZvtAS0BPhs1/FFybnwq0WAvCFHP4mA2HQeCbviWjp
HvoXS7VuoC1nh2CQOwo44DirXW9xw5bZFr1jEY2cvrX1Pg7HALPzKgvVgdBqLSiUp86D8mITZI82
ieeUY0yy9ZXgG6inYl4FwNR0U/QXaBW41Ap520R+hLxBdG24o7CcIpGLvv59/jY4k3iXmGZ2G1MC
2yGVdcHDo9MAZKx2WUKnKBYnl8U7EIVEFRuIfHphU4DcwzTVJ6OVLpIQn0Bw9lRXmaGecKDZnde8
B1giu3qi+aOpdmKtTbeJFqElTM8xH/tj94JP2f1CLnQs7qz51eZYLdKqmKdoog76pmTT28cbu7pF
DMeLhmYELovJfGhuyff4eH169SAeox4qpFucrx/8FBqluM3uxwddnp8d52r7GbFtOkjomLASkaDA
9YNm4zNc84ygyxE174U30j2ps7WBPVgxWy8B3KLqaQCOR2+Gw1HQ84X+3iKDlemD2BCkk2bln50W
hdgFUJN9yMqpk4Xuw7E8WN4zWiWPBVKidqaCAz0TlMs/7txPrE76U4pRSS+7Rv1AbN9DEzgi5nVO
nutHUrjA2igv4PBLmy3wjfXOIDAroz/O5RGZPYK+25j1nmaYDI0F50eEkJ99S3/ZcKrY1apcQP7/
Avn0hAGVEFoWQbsntyGb6XaRFPM8fl3Gm8k1KgBn4P+e/nWCrMd4O1uKW5hSQSwqlDwM07PPUahc
aj73NvqAqcIj8imPZhCTFWyAR1KCp9i8o49h0915pZQV1dTuiuBF0PKNzYa9AOSGqAH97EvW5fja
tajUGhCG6+6S2q/5ixLgK/Ye7D5FaeRHtmK+z3OnJzUW7OoPzJQl+Lv7Ll6LEsbCwINGb7k1AFWU
Yu4iDK83+nufHt2pt7RCUUWFzLTccaqm75okfEziN0qg8B4yur2oVSrRTD6n4GyIeYq5ONU0XhHr
qHCkCZbdWOUWSalM3emrV6QhvES2FgJaMFRuV42jYxfEDMMhTgnKDVx4KHZHekKiYYCs7BeXp3tU
LlATIHb4+Zf5rvwndX44kgtgQnOHAvJLdov7YIL+2a/pne5caoCJMwaFNhjLApoSXZEOLzsQvZ44
ksg+ZbyWhvrrtejIf0uFWgdxTcMSy2jvIxu3fwxR5MqFtBJxQsw9ZXURwG0wQjdTUhF5aAN9dY3p
mKWpWeGs84Em+R0Z9LkZ5YXucx2Mb4iYgsMiwmWf/Fx7eMjjeldGD6+HH5MOXc7pHyitmgPMcHoG
wgU25wz5CFCWgSvBUNscrRmt0jbA0GTdAqwTMa5aWq5R1qBdZkb0QRx3NC+Bz5fzkZ/zTYQfg7sY
KPfDs6q6Kv4dKofy+QBcs6FNmA2KhekWvnn06wlmBR6gOuWM6ctQPJ9TbuVpR+E1rbWmKJPrZj37
PdFZYBXQLsBvo7AvbNjyVJRlPgn1ZJ6yiSCaIuxzezzZIrOefp2wQAyp+uWMXWYtpCUFFR4VXbXI
vBMOO64+6TNb97CLFlA7VTIwdLNGbQosIY6agB5Vcp8rFofPdT9UQK+5gSi8Y7ZP39NuA/MOOPoL
FVDa7UTJthzJ0Wn/oR3daxFqsf5hC4d7gnXnQUnJIsV+VcSYhVblnGIiFxR3fgYV3nK5iZj1WqS6
I5cWtkTiXVI1p7tXsdiWfNidd6PQ+0XwRjn/zC9xAzsos+5TV+3qS4IjgkfAGhqcozKSDhVPeRVd
1o9d7yAfkKS9Ivb2RGXnHLKadDvUg7RIoZ9KOdQD8pOaRfoWAT9kqeFgbmmKKp1z0o/6pCbH6rwM
hOAZwUtcTnEEdxOApHG9pz7Qzz1MA+I9GLV3nrUWxxykSHeXuzmUvI//m7INcGS9YTp2M249jCuy
D2twuu9u3t1uFuVxhD4qahbS5ut/99f516JmOdInn6DYvaCcVBwrnNMJnB9Ak6LVNa9/svfza1b/
M+s/n55D4SmzFJWC5IcilfZROZmqPUq4p9iPkJ8b5CWhZ0G15/fZlCPdlhjAKPUBhiTWPBzGtPEE
Tww0M8BaetI/kx3do8R+nCGQr94ggsQ0FH4oHK5dcXsAnY4bxgScAQRIKOzDA+PDCiLZqtVMkBV4
jb31GzyUbdiHiUCqEqjJ3eQRZn1kCiH5ZIJD1KHkQvWf0b/Hb8IJVLBWxIkb6LZRmJk0EJsjFkOm
uueOw6wDbiEy9s7zmlF6Xu1G+KCpDFZdYjYtDmfs1GjFJ7n1YQnAyheWhHt8PfgZHhNRFoSdsEsf
h2GgbapVL+lOP7o6v/bg0G6KAFyR+iV2YbgtUPXa/QX3f2KVCyg2oCKHMvAnYZOh5I3m+IEHImFz
bon01XZPIzRtQ80fifp+4ZRMBcUGwASpa8/dpjLg/MCjlw2Ej1kXMTL6zPnoKAU3jwuG8hnY8zzl
jGcW4cgcxjWa0o6zSpFxdBJPLdrtPLxlxDuHxAkLkhG2ggYOS+MOe0G6DASxn93JQBsG2DeH0FrE
SwSVeWWibJeYgFAX1ZMtSQ1QUYiIyJyc5kJAyG9oAs04hQHx2rrfhx2UCgtZrjK0OLO11H08xm/g
65Sqau669tAjM1lnLKqnvYCF8qSungxdiEwdFktu+sbKYZd/yYdJ95bVNsSp2eOUW/ilh6J3kycq
ktgHATM0tIaPjaCwho7kvEmxp858yuPEvFBlQxRl4HdEDUBLI2NSgQQfi+2KxESLE9bbf00+WJQU
pz/RzNIbWjf7kz0p3L6ZoBlxPzo7CiqCMvg5lwxV6XLrYSE1iKkzORSdxQHpe6JihJ7inycZHQ3q
lAR6fWDYYnYPagRgtFnxOCmA2bd0Jjn6RCP0uPIouvdEpyAAJRutaPLOeajLw2fO/uNSoY074jvf
+gzDiAl/m5HoaOPhu0WMtyZrNkoLBGUGTxwkOh17oB8ttkfE5noIhrYcuNcEKisZur1w60tT5H57
UhvTZ7w9vIH0XqGYPMigTf+tkVRn8s2J0+LuIZ6ttb+n1ntQPai7NB7PALFSFXClXFBwF+TwmQDX
STkvUt6A3UEunKdI5skjIYeJ+jum75WOMPzLAIlLyJmNEikcGKOjKuof+xABope0WVAe5NAMivbh
Pod9RB1PBwgy5tyCveHMg0Frc5/OOKOX05r7m3YykjbxB4cqxCQHQrMLZWuLyxnzLvzp1xFbdz4R
Ayhc6r4Tk1r6s3OL7h4fqiEQudICOwMNwYOLroBF7oX/447eiXoyesI5dzgyUFvp/FwkWFDb1ymJ
GGFuDhC/ck2MC+FjQsmBcdnvT28h0cXBCJzsEdLDin4EjxU6uBL+ioQ/LAzvjKxVV5xgIOt8Ol0B
sQaTym4sBUkuOvMqIdd1tl3isUCXC54mI90e0Dh7MX5gs+L2/tdamNQoemB+4SXiN9WtmqvNoPdn
94wyY//MAy2+eU3MQM+M+9A+Zxr6nmE+vZn8TFu8HoF/vwm6/XD1ZcZE2ZPtgfG1chuCypUIgFMM
gdvBMieX5JPp8MSMFHQeYRiba5OSV4CTCQ3Oz+rxGsk4xf2JgwmCuCWukr5sAvcoOo7uRCr0WRH1
CXylT4wg40YHOn1lbczpnCZrLWLJC2/Ol874fjSKLhmtzi6FAeRivl3V43twRp7cpiqddfKSNXEi
PgCZeDzyrCiGzZCi8QtWVfLfkFB3E7Ro7+xSsNj1lrcMV6/VC6oN0wgThzqpNsWm+tumZ+Mcbtdn
LgSNniIldDWaPry7W2UQ5Zz9kGwt33+oxWhGi3A4xYgbu1MftSwhTLPhWpldic3epniRIeMmhGL/
+BTBmafqniJfHIyyzzDfj3t7pMvYWTj2HrfB78TjD50Dk4Szqkzb6AYsCHYFXfJQxw/xEyGBmUiu
E1jmXgZn8uRctb7CsbBu+qxsfx+0AEghRsvRmwMMPeV/CKiRUm+eV4PzEFmrLHaD+LL4kgrB6p9/
+dMWzB8RFxYVZaL+0Zg9Wmrhc/eIqYN3t6hQe8sXF/JGe3K3e/5QVut41Oq4wLdx0PaX2ellMwjj
aD7KQn7bQbVr1gNug1OsdNJ4nDr/y/iEOSO7caiDF8eEP21JPoCnRvDeOWCk2MQyGS/5RA+btbKC
05lLyHd9pjId+dEjHE2rtfbXzOq/ZnJhkmqWfcaPZl6sH3GDZkzZN0sles0aVCrvuEz6SNSQL7GU
z2UWsy3ibvxC2Cue0dBV/fd8NLm6QAUOffFhmwlaTdgGbzONw/F1sg1y5NYcv3IPPMjbQg73Mqxp
LiTcNW2Ab6W0Dnu7/Mjh7laC4Y07hNff4ONDjbGnfI3XRmgfBaF0nfX/QGrQZry9dzx0vwET4QRQ
8in8Kw944Sr4IlwXM9MQWq2ccbN1S2HVpXR3u2wZ6H/Q5KzNggVjbMNZKMTFGmiAQAJIuevhOmoy
3XqBWLDRORqRmrrzHE8welH/qkwA6O0a/oYQguQdDFbM6DHuYZvyOxYiJgqIGHXZg9cDGIiunJAx
VEbveOBdVttJk1B/nonWTfJOM8XLY80xW45EdTxChgYx7pMBOXAb/ru+5CQAu1J5JDFlHSn0xKiy
JHwYd7DuA4s/kzbrhdOeBXMSdhkogBgYCOHyySbE+4djxc/Xd3+IO2c0L0WmZe5tkzqFA1sNnmYu
MgnaboxwHFnS1gdjZsz5533JdE4qyqECSmZpFu6jbaan26w/u63wysnpdnNB8rz9+62lIw8vMLjM
tMcXrr7zPaQdqpeHMC/if0A8Kx57mATYWgVAmmv0sUGjGfeuJKn9Q6ZBs8Gk8f2M+dV3rW6uCx7+
3wosACUfLWpfsHnWDSyETYbaj5lADCccIxncOMMmCjVxpIWMVpoIgTC2G9zgS2Yk0PEX8gAA6s0X
FizjruIRVodY/gwxvqDeewtJL9y/giw2GC4ua3TAj+RxNz4ckFXx5y1BkjTQoGpPy24MRNEOEDXX
DHH76yyDYXB7LATLDsM3gu0OFSmtNMRhIrvVxvqIih0TkOKTO7JkfOKW8+sCuarC2TjPLXSpP3Dk
yuDJ1ePCFqDyCrNxhg+Pz4MKgSYbZPKeC4XjhFBaXsr7bMAnS74U3qb5qs5KtuclfxHNJRxkkXFI
JL5sPEyfKwSuFJPhuXrOB1hZW4fJy6RpxP4DXjHl9TBsFi0eFlGRd/duC4lNFBf0DBkl7sJRjC/F
6Ogav3ujhKFsO70tKvdCxiRoqUEl4nqQFrs3Bu8q0tyf05zH+aI2NZuUBTbbR2JorODPmH1V7K10
ES4fbO1nuLfHnEAStGwSYOx7xxdNb8yYmKHjN2qrl6kRQvKEIOt8cTp6I/EWhmfFr/bgxfYbVo8T
GIK8kY8xCqVlkbEOsP6LyXjWXxHwMZrCSq00lvoNlMJlx/rygxwQKgfkmIY6u5MRRVTC4Xd6LGgF
sAfHEqiGBYv7fzOa6VlHysKMgAXZ/3rS7IHwhuiU80kPVQMoMYa4Xj6g/CD5xZOEgmM5pFjXvnra
0yRA70buNqvf02hO8orfU5V3D9A3jjbtSknuQL8C7cxxeNcBXAEqBhjfHy4DOdQa87y4pB8HVOME
I93SeSD8731TY+X5LG4eazCRWPcJT9Y27ZbIroNh0KzPi/fqLcw7z+ieXtLRTKjnMT06dZCnctBA
Tt8sIUUaZNgtTW2a7y5BuxomP6iGT9Dj9CRxlUfJIFRnjT9CJMxBJlGSFpSbkdHgA8enfyYK7Gbl
/tmTomo5iLqYJGAUGCRTrJ5BtXhYPUr0UNKE2s0cfsY4J7BVjLzcqY1zArEFeT5a8/geBuZlX63I
oN5uehvsDhiQkDFNyc0R/oE8/q10pnJslinWoux90MIWe7We/fCaICoAKxjMf/T5caJeC+Art/4B
EyAnF2i30iyDb9JPtOkoQ0FBYUNvKfCVPJGQqVXLfFlEcHohw9pGiXR2kgmIAaM0Zr2HcIEKn3I5
aU+jGXlBXXpB4MlTGMEALr/x89SdaD+GBfHh8i4p/wI4xEuAzx3fFbgLEoAhcQkYHvQM98R5x0JZ
Rvd9tcF6dDmytTFBKH/tXF/iPICfalLQ2g1cVZOwEPGYowijVlu4LHOAS87F/ujwncEWFytJxljz
wGV8KPoUoFdH0kpwq+SeubrDjeMNeDMOYL6Y89pBUfEZzKEIETJT4Vcjp5Rp0MMEsWRBhEDE68AC
i5UCJ9exCI+mgcmVBZwpb8qVyWvjSxLljxV03CergTGH5A+85wTwHIdZPcKFDnH2PnHyr4inwaZN
oTo2rO2SbVbJqBh7HumEw6TdALvej9cjX1PH+p4IDaY+Xz1SgKqudERhsXQq0sua6s3cgsb5cEZr
MngVolOEsD+n17hh65phKeChklljQVZrrP1gl1gPj+38eRyeMMhtzw6gaw7HDLpBXwkyJuCJ0uBg
x/+XWCQ/xnM1QqPOc3lfQfnx7oaIiM6WDLpyIX+OdVUZfzxA66Dj/sDN8Bv32K02OLBTef/eUBeD
fwk2hhpI9g4upEhI4iAhVOm9tOLw0cNbSuKCGO3vKLDkPXAuCzmrO48v2zbnaH1yB8O+HDjUYlDe
lUfxfiLYIqxKbfI6/NZfoaCf1csvkr5t+k7quAnff0D0yIli9op6yeeFI3uvpzXjA99TDqC2Oat3
M0bjVbf6sc7yQvWQMByATmX2O/Sh9C5RMd8OxtzCX2S12D+JlGHRY6+b45TiDmAG7u0JTFx+p2pa
ziHf5oMV9leIqTdn0Ov+O80bUb6yh6P+qmaRiQmHTAeYbYmhgex4ZmcmujMT3ftho/1B+exdd1CS
8SPR+Pa4S68Gej0OYb8QQuSd5hCjs7toplMyroWyuBxQ6qqMy+q+gvGpYJKz0RqTG8cY7LT/aPIt
YghqF98JDa4hOTXwe8XmwnGeKBYkWNBw6NsHye/0PD5SCITbjsCO7Qxt4ZoO1eCzUgi7iX7dmEwT
1HkQbS/hAilwg3KuwLmHS58ZYtPs38t8P0yVZT9Vkh4zUKowJa65W3KmGiYP/lmyHf6i8/was6as
1OWW6pDtHi6JjpYhkRdNKq7JVzzl2h6+nOkk1wyhRiSoC9r5brL4cOb6LtqjJhmiow/KA28olwfZ
iskKV+5Zk7glGR4ICGAoGBiVKj6v/Gt8/+68KRABrNWE5aosFOBzDVYc44JIBwklEoGl3B+X/+ym
uKl4u4PfmKf8QYrlv3/KTIreCwhqeaUdBugvNiq67m3A10gJa4ayJuXggq/0OuMVdylYFFq//O+d
tKqhrRqartmWcZORbUmc1RJ9c9RMh/syfa9u4XChLHD6uoPZddFOLnPNVsI3h9n7nr9xUKYDsu6G
oOmwdsZ2Jk/fJ15CGwzW/5ycgZzeXZ20BNJgli3aOoWNGvnpCIkalXzzIXdZMb6CVFUbEHZfheDA
/9GyHrLXgLzgQDjI2AvxCJI4OMdRi5apOT12DUcGVEMw3bjsje9SYh2k08QbJk90JWBbD2e7G8XE
oGBx0Gc1pwrUuTzf4dnr0ASXEjU64x+hKp+lgDWTMySV9z502EfUlCtWLkli2SY8ZVUsL/peu1di
OdJHRreUQ/YJ5FksGaF0KGYPXLTXZUm5zuFDLnXCnIqrbVNN31MoaiarDpwEj/zpvsCLd44UgvUY
d6oVj6IeMTZ+424/DL5MBkzvHNMbwsC9Pg4pWnJy5OMM5RjROQ3NiBF7sCixmm7azkCQAhZyHvNy
5Q0bGNeSK/qNf7M+8UvoW6Xwc/iwoBK+ta4Igj5WQ5bklsP8ARXri5y0XMw/1wZndh9lxgpqn6/F
8HO8rHmUccuw7LnMiVc6d8d3vk7UmJT0t9/+eM4x6vMWNtKhl/aWLKeoKRHmrlkuNf7DhVi4TR0P
W1OslyAhUPeBtNEOUDJAdvjt8ww9JTwMAMtUR7mm5uaLLH8ElLzJtCajQN5/KVT8F0lEPsnshvkH
Mj039JuBQIiHrb+4P8YvkjDJ6UCTgbuqsV67DqFpa5/jkd+kDTBXf6xSBeVRBOxgvsFz52JMtR/j
/gkvVXg3n96Zm5HHAalJE8mF3Xpw028LkTCIGtvwkl1AI0Gixx93pB/pM0KW2ahtqLBU41pGbe0+
57pNsJQlXKOvs6GgSaLJ13si+sAlxUhG0OFwSrw8tO7NbedUTKhgDhyREUzGhCTxhIgILNiUgwQ7
gOjCE0f6imIngkYtdGgOJyG4vxsU0i2EOXMkagYVxiAsIvSLMqcchYK0Xp6naG+4tXZ0P9whzUbm
wNSsGxJOoZ8vVWNLn+u/AYDzCN9t6JEuEl2gosA8ySDADYHlEC4FsQ24l5CJQ0raStJBt2o2+7xu
A83KCMxZiJ//63hIJq2WMjlpBlw/OyyL402IfKesoh9XBpq/mkIy+HRZE81P3HFRbdnu7N70C2p2
N/vkYqnTN4Shz5oNfNdzH5rxcRXAKdA17jDUKOy41itrAVmHyBxeFNfcrJs1QjmAR4albfN8EGM0
5DISzW1s+ubiYrNGy6xADIUGGjCwvosoYiLCr5eC2vK43fhiLPUYMJmSkByaPCQuYW1zpDILfGGO
tvxlAuR922/7dJ0PUFEgsBuTTepLK4XUCb5ZDeM08kVkFcBTN3mh8wBJTr7cRaguzDPuXuq/YJQM
2RFIBckEfoHeGSsBL/BFDcJ9LspzEHXTEdHRvFzMh+KPuUsIDTS6hba44TnIzRr28Y1sCrVoDcuK
ieO+q7UxqssvgRywz5a2e47F38XDY9F7xDnXZU20FG8wa5NyMO4LzwZxYkhmSO7ly/ixDs8AH6Vs
Z0foj4gaNPSENpOxOzubPzz8Bb6Kf9DeE+nFanGZnfkGlNnSmkXk01ojyXZrvEy8A/0VGtCFKOHs
EXfZs67+cP9Go74g1wcJGyB7WIU1qXkEWQL0DLgmX5NqNJqjpMn/e5RouPnjQiKbw8O2pbCGbiZA
i4f5vVpAhUjRhJJ+PLBUT4lwHLb27mKSrzij3nnW2khdrB7nQTqNB35J3PsViTRbt3VgZLJxoCx3
ATHMDDWwQPhzDaEPGatxrEOPk01CUNQf5yWChcSd0EGLNFQlAPADPPaIDpGX4gZoDTwB9ZRC7hnL
sLDff3h0j5UhvMnGUvd+rBkA6Q8eedqyb34H18Rw2UBofMcv5ksGHyYLSeCWBXchWw6iOVg7sJWG
FeMMQyWbN9LnrnTwoQocH0Gw3KNIjOgs8jRK2cLhxBrJp2MCGWTNDJqWJBXci94NlQYo8o8uUrrJ
SQgKByT6f1KyJiw8t+alh09JhBaOxkOut8kntLVoQjYQD8F8C+cXkDOBNn+ML/wkFa7c6bySWlpR
iZyHkAoWax36gNxi9YdAHavWVTOHkwGCmAnK28ZrSXorUe/EZ4GSnO2XU72MHAP0kwMV4XfYvunz
ugBig4bj+0aSQhw4Qa28RFqwOWXNBmcS9ZZnC5jfWrLVIo2GcIOj1RziIYL6ZZzJBLKfIYLEDv85
t92CauBZSycCN+ERWs3m3MKnNxnFEp1ZNfwTW5zutma+IKOKT5wBx1YsDlNIwNnX0o/qEGcomYxi
YPIdEFhnquZanE6ZQ0zC5nxuSf75kZ/xsmRK/Iw87tP/gpqvPyUFxgK9TtmaOpiie/xBw8K6wa0/
MBscTJffGB1hfqyOnzQ/SCQ0kkFm9e1zYRDskFNWmn0ZaBkb2djRvSJa+6s4+PDvI5jv0EamLP4S
f+UHHKonsn+POG12FsqBBRLVNrksHiZsMQ6SEFd9sdlC1CPomuHF2fUWOXctcspjD6U0OM6/G4Zh
22BtmmAT4PYrLdn4mXd/9XQ3g8bYTN6ORkSiuqcD/sMS+p0QS/DGLeD1xxsCWi0CQP0zkKaKFhqO
P5ECXBV06cC24AcUrpj78mn1MGMB53vCAPFhQWZD/O1GFR/39k8KWuQYFK6nCsokbpdYtr/o4oil
Se/m6d8yrcJti8KfZnE+5iDOD7NcDBQjZy0h2NMa0homsaLgEmjMob1FYdJLquAVFGvd6axm1phy
0iZqKoTTWJ42H6ptmPZ+PM83gpZENtIrfHwNHsyHKGTprPfpaw1Yun8z4NV/T6IgXF48IrdAFLe2
RIvvKJRDLIhOg8RH5cTeUZP/crXFatIz1UDykb+NcLCbF1Y1dpgvT+URF0DKtrg1iz82chxWPIKk
YFHuCJxE9jOCRgyRpctP8hSx8vC8jHNY4otQhztdUFJU6VTM1rpTjhNUKNBU2PZIfmklg+dVr40K
ska3ZLRwBeojYDnudA5BrIsDDC8vs/VqbOvIkHEWvccvgE0gSB/wlayKi8n0ZgwijmYabdasViDJ
SEIIFDFfJ23W94HSJo17TiTSZVRzKT5oshyGgESseiBUVuNKForo/dkSekr8VDzBF+Nl7ZiqCC0V
OZo/RwPs4UjDz2b6g8sgUvMZAMmhr1HHO2HNflHglWn0ZnKwbs2/3+TuFAQVjNfsbwkKIGprwUR5
DpFTrbcUdJvNeJlp4uQhgFIu2/Ic9qPaRhCZfq3l+Op/kqdx2Lqs+JTvPCxBJpNTRNLCGNhFkMsH
UFs07FdEG5TzkZfVThVjKSEnujsHcNQPf4uzhKksy1A3HxbD84j+RCahrdfvG2VLvPbLLcNneLbY
abh8/RArXvB2b3a9Ge6/46CYoAvnXWrrwn4/xnVSJt99VRuvJZ4tIQMER05ITVj07D6HnQYZOBMk
wQBp6XCaBd15MDb9PzdIHoOb+bSZg+gwYp0cbz0o2XWxrCa9KZptXyxAIwAA0vpyAk7bcQSlH45A
kO6HK40E5fGJa5CPDe0KZgzmf+ZWPkjrYyM2NsGf6tqol+/Cug0tms6md2txGiH7rRYHtI+xCHlf
7i5Ey9UiRFFkehV/gvLDe9IbHx/sMK21oGnNRbOPYZvFFRM7GDPuIWTKWB7IiYfvZq+DG5CgDzBn
80GUBLur/z/VwWdMmiIuMC4m8TUkwXN2pmAepnZFkiQu38K8TQs7hnj0o28yAtBEBw8uJqI1WgdM
3h4ZgukxYj0eon/gZXD8RD3ChLRrmF5FjGjJWHgCg1693K2JMiJ8zIixsGNcmIDVxvkPozuQxfOv
DLkNa4mbZIhigloh4v55Go96PIoG1mADdm3/PaZ3Z2T9Io3xSuevI5HiiP6kKCI7mxxBT+s2FoOi
RtSVHmGIHHwsACmOW32kTyyKYCgXk/6T8dAhkNKE7V4PLJST/G99GJ3HB8wafiwZmnd2fv6XJxNx
k1GZsJnEhPCAvSbSrnKFGBgMzeBq0pCJeAzwQednsjHnyU41L564l2DlOaAo1gU5QuElVPicKgvY
BuCxY90A1uKchg6K+Tf/j6T7Wk4kC4IA+kVE4M1rN04gJDyCF0II7737+j09G7Gxs6PZEai5t0xW
ZlbzFc7zVcBF2Xt8tbTvmZTg1nl9HoQOxut2A6E6h1+rR8iA7JhzmJ5W6jCygBbVI0O2h8KvEMjc
KBw65age5JTnOr6+3fd/RV2BaiVTXHDMy5RlzX0zTWl7r6+lqGexn5PjL+gWZnm0PUDVrYUPKf1b
rma7VVsnlP6kyg+uH+NaTpEihuFh0aZcxLe+aA1zxO4tIfCoJ6YHxBviivxBzQ5dW+glUiR1l5Lt
kRLFPFHcshYNDRzdBRH65S9NEnWHsTZuTWIlko9WMtyXlwS3at9S+VkF9X6e5jcrvUxmYpoV2xN0
ZgiG1NyD9GRZyn5dUDpiHz/JUixb2VX7MtwmyBASTJjVF9VVYXK2Z8T3+MqpFBflfxkdzBNsy5HQ
yIyJEOlHBlgU+3S5hsuqg5vfHVvCO8sgtCNG16iL2w/P2geGf1b8MQMtWr9UG5fenXRFUehjVWyX
GL/cO7HJmFQsHRxmd+Uhy5FLY9HLPoJvyzpQeYLDVzq8VUzU95uQnwuIMVszma5x6y2/nb1NuAut
pi6vlKCkQahjkO5owyKevS2aS1PdY/HSj3biFTRm0eT6qaHda3j5cgWnEPUVse0HjNw1Y3beJuvy
N/VJogwLKWfKq+r9M1mKjsL4Q3MQLhW2EKxdOUHUmMSNP39s2qROH/20letGili2wa7KEaczjsoO
9d62No0ebqp8Z/f67B7Li5IL/Z3x7LC8gkJpZkKCPtq9hLEw2b1Wn9XHbFe1DyCSCnHMDoVS2iPn
a/Ku6oad5ANzxWsvatsoAT4y0OqCNPjtxlsuHpXgl8iMoPqoHELe1aW15I7F5kNNVrF9cBUaRyjh
hOfMtx5rwi3d3fNU6hh65+KkfCI8H20tRuAmyFcMCqoeXoKKT5PYdPlR6EzphGkmIu88o8vqdiTi
58nab14dMXdmOKAoOdZ6gygjDo2FqqDke66UbhuXdPSS9oGIE9sWt2yzoESP/pW596HY+dIXVjbU
twU73e4h/ZXF44z7pNdeLByISErHSiZNkLy08u7IjuOGtXXSA+8jT221uXVk7UIwxT7CEkL0fboW
1z9kOTwPf/tAGsOzJojIdUziF+Ufiwxb+yI62epYPdC3PYMEGsBMS9dOkfiqXuhs/fImnEh/qMnX
m8ryUX0rQnq3+nG2baQYUD8kIWjHzADlheKohkJf2ocymvCXmT6/x05j4xB2nQfGbtoxuq7qOBcm
v7INkj6EqnxUK4eP3k63ExrqaFvZbKAKMLuUwsxRLLrMtR74l8yTW0Dj10SZw6rYQPRWJ9v5hjx6
M5El6bqi7gOXZVydYaK5/YmWavyt1XkeB856L6pm9ohby54uu3xQ7TRAcoy9ZIMhDvzDTC+FegvC
5UaJazGOtGP3R2DksLPb4udVKdClFcd1uElgjDPeVzPDMwpGun1QK8cYPpFgBc9JrO0kRhshDqU3
ITjWeetBo25vyL2YtqqB0HqSku6fxWXIQOjJ4H/RUvwjsQOWxl/GBP66hs7ehuK7fIn+vPT8EBl2
vcLXjmSNP/O6eAjSjehS3eOBHfSTa/HuGfaOxZ8ojFM/1VNp14Digmb2VjnVxNAyF0WGGob3KpU8
tV5U6V4JRDalLej9GuR2Qfddpt2rEcM5c9/jLoOwYHMR587F8dvdeJcL5c1ovQnzQjP/2GGhNBFd
5tGyjR9X/GtctBZYAIiVc10+TD8+bGzanEhxa5xmixow5VsvXsb7fARz1+NXuyvY2C4AICttWsJj
oT3Ch2e35bv4QE71ROdaxNgZNw0lzmx/n46LHORSxqbJ9qsSM56mevFEV6VTmAJyDNd8GERt+zd8
ND5UbfyYXN8O4GBTuiCmSQIezaWyDDdfE1siKtkmV30N8zcAPNpgQmf9CN9Dq0OAAdy8eKJei6w4
SqeG/wN0yuE/XhFFFfQq/cTgPklyD0qrAEJ1jk8IFq06+NqW1j1bNj92cwgH5g/Qhlbac7IFtP0k
mu0WgnGP7ZLHYskyaoobMBHyWydVdVQUF8q7Gg/u70R1U5kkynggo3f5bslurPp0lCKU8yXsbn5v
WraINgayE4J3/aSvbhGE158XkX4Au85S3rAsHo82X+PWlv4ABAoMocBk8wrHpI271AWatAH3uL0Z
F7EzTNyb1IV9rym86ri/Ml2y42BRm0RnDeKBQg1AtRMx8pvKRkoYWbJ6mUDcMx9QKClRdbaZjH+Z
tJYK5fzcGsbHL8ICkoLZdf3BOvbMa+qhcDQey9rG4/g+yxZ0sDwNCThr747BnVYvfoZCMG4xtAtt
TK6B2sLNiIVbeK9r1aNauuvb2SPS4VCPrMh+JKCN1xvY3hPFUg2dZcmAWDHn6mVyUISbBeT6lBBI
FqWaDLrrywIaPiaYhmpoa4im9UW5vicuvhf7vRWZs93EVsBlvw6lyxzX+RslKnyxf5meWesG0ffP
34opB0FGaT02kYb/SwjCnnxV1f/chcIjwFhlj5hzLWpYmPreenuJHF98UeWTFXHnQdDf9xEytN0n
g8LHJgn0t+lHfi/U0aGsT4iF506qiJaVTITbkcnqINbkwlsdh15GGmD7x1rJjPYxwVGCK8c4DOrj
wnRlcgpXozPl8WDvu0T849Ej0OwaJZ3MlCFGPo6t/SK96Ma+gUy9q2bQ0A1Iy4VoQdKAYqF42pff
9W1x/5GqvoW7KCBAOD/qLGAdJdhYCSElyM+I7X5W1XTv2DlV8EWK6s2BuYjP+1qJcs+ylvdAp9pQ
EpQVO7ATbiiXDVfQwoKo2lKgedr2Nm1xFOVASl/R1bC3mZUyi5nPd33T45hVoRnPBbOhj+oYYH4d
lXzbzqK2aO0ab7Gh/x7y/A/nUWcljQF3xPVYlxF8xaqZhuwCu4aFvK0nfZbJzSaK9HBRi6vJ7M11
y00V0VTXxRNQdtkpfCWbJu2lRHVfPKsjf/IhnMZ7XnxBNnqtQvMw8Arbim3F2WzIYgf2qg3sqb1H
L5E2ijtAi1SKGj46S6nqrsSHsvgeWscZ2S8Z7868zfHX1EVQETbI1zTDaKZMDspC79eqVijjndQ2
tfcHKyjtg3l0weeBLVC/ivIdVUArPhPDWub/y46Y7Va9lb6QBrcMyxqxbF88NQrtfHM1ug8OtUtj
6Xj6/yoLIMTGJoJY6TWMlQx6Kg4oBwhLzVWxl9II7d2PcFD8nEru5CWkEP3xCNXyO/h38VBJqJwK
fBZGG2CtxJAXHWXScrZ0GuRcxygw+qNlh63Zuu6/EgOsrwTjFxvIV+39J6cHcy8oYzUC1tJhDiqe
q4LQys5hJnTxb3UC0vDH7WDO+31oQK4l54vDIn2UedLQy1G/DfZlT7tgEUzcfTn2jtSh/WWhjPe2
LO8nh3DyLq/m/05A3etfnHL6NPmIWxbcv7gZeYJ3YAyvStXraF3cF/uX+kpLHsGDxpfWDHDfch08
OGPMQfYY7IXT4gSFoaZyLp50vw3L/ZifSVHbkFMRFRztWWspaoSPEuvIPZ8/kVflvqCVWSVC+TAV
xMrgezz0G43BrgE1uWkS3AJVPFFFqOi1c8rnuP22YfQ9mfCl/FTBiM1j85ptefRC94wEY5fKVZCv
eOiByhatjKHMjGpV0x4lrUwwYrPktqDbpGv9Y1SOWvlCAsxzpAYi5CbH9CpIVHez3OTQW2TDXYVK
4FyOq+o2tdTkYrkreeHhO46augTZOhcfNs50I9OHaDoDq0N2POJQncvbz6sCJYqLh06hGHnbFEiv
MsL6qn7+zqjb1EHpII4ZU5xILGntYNnPRiOvnhwrG0fLn2RYP5/M8hLGWg/8N3ioiR33j2CUCGJf
5f5dG4VW7gHFK1F79UDhj4T4nf1fzDRq3TDd+cj7vL9Xo5jGyhxLbVkExKR926iwuZXipXHlx0aw
iEX/si5L+YSoi6NSjzqTHw6tvih6iHl2CSSKCrCOj6rKV8wuTlyFOLxWaRuvozFgiAg1iWAPFVSP
ZCKQZB98209yNhiSHrl9k4mh5KkepsmGhXnASJ/EjUhn3ztDNyf4m//mD4N3cTr+ein8m2OiJ0TR
l05OiAVB12+TvEb3EzKwrsSNgaIJeQ5mJGyXM5+72rYT+4oONClWlY3YQl3zsSj2IiSr86iuvdwj
mlXnPsywejDfri0ZoRxNULUzLPTNfV493iTB2ec7vfvYN9/5tiJM3EqbEcpqPqSHDQnRyMr9VOFC
HXQOFKj76Ne+7TxmYtfZa/KwkcZ2hlNJVar6bGaqtxm60rPGcyfXxWQozoGt2i19SIYV27XI9Dk3
DupOueKYnZ8SC1fSuzpGvhLvFFtadPqo10/pTKHCdjMt8dxebd9Fg1gkdQuOCslkyMXQnd88w9F0
3L6Ni1fNOwptKeO8JRjgi3jS4+Qwga2JZIwS0nRYT6yW0p5mRTyH+Hs7H96cebV64G6koNNPVXMs
5zPMnlYMpg81Ho2ZQYxrRSOdLKcGmUkU9Krr7xS/j1RZzdk81aXt5hvrqiXDHzqLH7fFhKCcQOOg
oasvK1AWrVe2UNzeP3LNnQLJZ3CpTFYO076YQJjfo33u/rk69FBxoapipmVdRQbCae62lKygBstk
mzkr26OaLlVnc95Z1TDfdj0chChVG5Ec2ouqB1g0mQeX1+C70Sao0dzJ9PO1HZlDKUIG4j616Nhv
I0rd4cT/DPq2s3dIKen5b4vXAQ9e2RP2JymE9u95oBZwKJjQKZbBoSefe6tR/nWeigWxATORLVwK
OPAyx7Wo6pvCvbSq/XOqiBqYNyjgpFESZxe1XcNXFuvK6C7SK6URZo1yvzLtpSTDNPgbJVC7Eo88
eNcmtcRLj/CaL1+rr2Z2ekMjKkY/t1VycOoxpeswn6LM2fVWPQpDE7lqpq3QMENmFBW9pSMzmHc+
OHfW31KmRX2cx59KAtZCAWfPuLRjxlSEf3ydwpFLUbn/PErJEstDTclTbD8Fu8qxvh2oCWsH9fvz
4zXLceKo3TnBSkzmiJGceTXf6xi1drNkNKNunGl7H6fosX4UtFHnfdQVJiaHxq4H2tbCf29GXv4F
I3tX8v2M6TObkUQymjHWhOhb38ijep/BuHz2d0ImJUAlO1yW0bSC+Ne1OFJgsG5ahTn4+6K1FhOd
aRQElyoFjvYB0wzphXYV/8obGSwa6aFKpHT7OmUj+6md5SJrv7A3KZJcFDlj3NiNKrYjcmZwekvh
PmGzf34V1tqb24A4y8qbU7apGvnIdj0VII+1YVZfpoEHKcKKRevitkb14OUAIlNZLWn+BhvD1Hqi
ezU0jRYvRk06ZBGRM9ZeSTmHUrItLn08v5NSgMnvn0oqbgpKzGabHF0dWcRa0mAzpbZKO7PLxqut
xJGza2tRa1y5d9blvKnEsb6TTFZf7OqgldIQ+AhFI2Ab5HXG7Qgpe/PMkUl4VCnHy1e5r/ZmFnGn
/b3yL3uUEsVjGbqsAsrayhW9KnQEw9JPX4m1JTxPdfmOssppxjqquTb9mB+ywR3vEyNbJnqHJ2NZ
lom8eltWdUbIX7p2+T21X6UDivWYn9ZOfUh+c+sbjadp5BgHSYXvMD6PFr5Rw2yqBWsHn/UFGxZT
4tazw0xVzeJkdXal+G9U3i4MFj4uw3xxhyQ9SHRjmdJt5DpEouztNGUMpq/aI4VXWNqs199bUrxT
8UKM8SwljdMNrIE46XKsd36Fu314EMPjEeUWi/D1vbx8PY7BQe/Na0HAfYSvNZeZjwMncNvnfIDL
cipdeVuBjZBjiYZtl8+fg5IwXTldi+tNI3Uo5ZMhtlamlVqGiHSbcZA21dTVO2bFHDL90r7AMGv/
r/NceZR5Bt4tVPNgciX+3dtEmH3WNoC32qmya2SLz/adZFRzVULfvEnIO5UMmk+mYsGfnXiv9Pci
Fh54YlnkGDFcWXwEuw+IOwt9Gsdta6XnfxjoUbkh5JaP9ttQ5Rp4vurLu0GTV+x8cfH4N6EZUppa
yJFrHitnQ7RxV6Y3yVkz9osYr4SJFqcG2y870j5iKp3aM5pELFkK4sxYiJdmv16+sX17BasmOx4M
JAAw2juFKtZjLVPa69F3QWqUakVS8hV7xXyVQ3omZINL45ixqI/N2EdmniqdXDSAaHfRTczJPjKt
hcEI2+FL2UqusXCAo8T5TL1K2LisEk1Wn/17afERzSRzHzibyagqiFc3P1m604iLtLUBRwFj5m/G
CWxIAScimypzwGLGEuozaaQBR4C8CR7CFiJkN9Cwh43q+W24c8EyYZzf3LCYYVPDUaeJqoZOZLGU
TxTAcmokZfPrLF9OWPrsZgFpTPcQYfeXsscV+b+jZ329ypdyofH6WTV98U2A3GenVfIm+PmgmhYz
6vtCCTm6lv/efuW/n/Pc++OR/MQhXb6rT9g2k3FQaiX9kR4mKVYG+bShBmf1omNaXXAf+NMwuh2b
MNM4O+BlW6paMUH09LMf3LH27A2aLAwypvdWshxRatxfuup48WQEZkP81Jvmy8h/4aST/XKYb5vP
xbXknyBFA2v/5Cu4gy7+0bwPZI2JyAsxnqveTo3TtvxIhc9DM3WzXyVc5Kqrd/PN9YlwIZcrH/Cr
vp8IVt/54vr7Wr0N9wNUz7q+dJsMHxs2xuPifrLo6SKycuLBGE3onGaLMUTlZTnO7nOi8cWQ4+Nz
wvQvXWnvVoUwVZyJTB+v5qW8nt+e5Viq8ho+kHYHUvpidtYR3pUKEhSRqI7Z2tZetrvUEo1rbEFg
+quS50YVwSPpIyol/Dy9w2yrJkMT4eJ2zNYWafZdxWwsynYqLqDfqYJ03R7Pryr9H1mZsj7mTa2/
VQLPOgCtHjVkSgiz0KHkn2mb+24n8nphHe6RAJAk3kV46OFVOxbKqYlnYArayTeRVuLDPZi5k3kX
fb2xx1KeHYAYr57vV87TKoWpdqz0NgN5QTaeH7lJIh9kPg3FXu/Scvpv3HZZ2fKmYFAhjYuLmbf/
lKZPz+D0DwG4VBJd1nBW7v7muOjyHpIi9OZPj2TfeVedyFLyO0NAhOZZ5mRgZ8EFx2le6GX8IMLA
nvtRpscSq8zN/KPrXlKh3KeLakpUqCG23jLUGfdtedF+9W3o5Tx5RCJJNzIfy55qWQ3PiMV2IVXt
1wVQeYROg6LyjeXHa84SUOaU1RopNq5oQyPwuLY4Won4UA+jBhpS4/RFPEmnZfs5bj2sMY46KnYp
fK+Ya1UOk5tRDJMTZh8LhZ0BbdTjwVqHBQETQTjEsUGnvDYIcwePCf6EGrfzLGOQEAXl/PouZzpn
uK4ZfmOqxs4C3ErJr31oIa+g2kvDw6J29qswjX9FCBHrfkUKVGf26jn5v4aPUh0v4bZUrn6BRnwh
bm3LJLfx2gvBGqLcBQlElk6VaIUobLR0LF/sKd9UZocw83mpvCnDVpVIcZbvXusLOIzAJWfXElWn
wELDExHjqsRSxPLe+NysI/0v577mj7xTsumna9lKdmT7AwRrMRMbODkcSyc2AkIq374MlqnNs+ny
wUDE4FSiLefhnE2+s60dh4J6spnNAInf9aMOcAoEpe3EUDd77b0Jz8fF80C9Ai6BzujwjGm+LjTD
ifKrH5Ugh1UY1elQhAOVHcgTkaeBWhQevmzaTn0m9bwDfdVjFb5YBMijtxpKXeJPY1GOLDn5T5bX
3+f6UeFczw+TTexVEjucmHk2aE+eWL3d0Xl4HF6oVCrPMtsS8OXL2mAuduPKtesxf55MJrKvQAhC
2w+Rex+16JncvlLlJGbZufjU/3byxvD7smXdyNGzl/1kCNBN7YexyQfiNkii+sAqtDjP8J/23k7K
8r2FWFcsdKPBLOIenSvWkkHMpnqoEU1+Ln7HDd88reraaSjM2f/Zolp3HuMJayBL7tcZ/y4ytTfq
072U1lkyYL9U9WVWdXq9xwQmGw31n0GS3DEdbT0yoUO2zAyPEbCw/0lWVLipSykGNkL5PA5Nvdc/
RLC8tXQ4aIUbFhKF+vnDsq65MWQuYat6HK6KlPSTQUdCnGRo57JTVBeCgpWjMXbmFkawgLaJ3n7v
cGyksy7yQtTq7iv39jEeJuv6xnXlLdyQiMRswlPArNE+7YKsbKP90SbahVmiBCW0JRJL4lUBoCGQ
QV9UMRHasbCv61G/+X9UaKqxXLBA1YtUmp5XXJGsuy9gYwMUIvTN+uX3NFaN66FrZ+k2iYlwc5ny
NmOBzZp5h+rDYAAEcssF70jzgHhbXJh3QwhD64Mo+eK1558JdC3WAfcXFsUITEOgINxxSDbtFY9e
kwBZYwEfe56LaJ7jOcZnzmh8XEl9xmdr5e/n0SgxXnp8xSNWl6niW1DWoRWMvTKR5nZho1wt27Cw
FMya1j3kBuM+zM1+8yXMQ9wmkZzHf/O/6UKYfocvfjqev3KFTgQUjS9PUsGjFhtFjzNkwButCj20
xsNda31pjVPDIxfY+GicrBUy05w36kbT8G3ZzfkG+h/GX97/1Z+cP9bnosN38HW7uQvBUmXGszgR
OIuFRFBgOmty83uhts42snburqykAEZo4AvF67oIUdLMb9nQ9E7Du/Vt72j5bUqpZkgIJIk2AbLc
nWS+/dypP09WQ9DmjvwB3U62H/N9c9y/fGEz3kxnTyGNlNdfWIg1BvTBxofJia6pZyxKd7GL1Jre
ZXzkkwQo3X/8zxv+k1qhiT9PIsxME8gFfyfbLnDd+CARvL0i9VUejk4Rdw6MpdxbZ9jMFXKAqpwd
UWZchwmsvia8xeA4pS0yyfsRWcf78NS7/ZrVr+YZgbb7SkcytvMlRC87zBYIL6uA95lHK9u9KJzQ
fKYJ7cTk0TrMY+SYP6CIlQrELW34tsn5zW9GFidE/wGRBwXEZrQRWs981H1pP7e3IDZJefXKrv3a
FRkFTlN/77/U4PptoZkoPbr8KphOIw+EkvUXT+GTxayNfOwEDDpiPyjiLN+a2vJcXXaxmtKzPrXi
w8I72E/W3x5PrHNrrDvr7rqj0aO88pOZtjWBnWhz1wH3498r2wbzXhwlkV7tkqvf2tfBCX+3l+w9
u5HxRrL3aIDLVy1/7zoptP2w6dlyqudmfd2L+snIm/qmXKOaptchrjd1bz45Jx6b2+69+x5gxO0z
3+dOuue1UpMIiDGnawhT58lliFz3zVUBGNy/tZZWMUV8luskMVi1+UB83juZiZe49NL9ws9+FyW7
aJDrLJOE9pOjROQX0C9MXo2ttVAqIYNH/PvV1/F7Ofj/PYHQoCCewG52FmcglZNbLHgNL7HgYQ6o
3IOUQ1BUGdEQBXqT5lHy/rRF4QaC9stxqo+F83UTTPameeam/Zg1jtnhY/SExMZ/77g0gPWxTx+/
x36Ekgc28wZ06BPyPqSgUSwXkdKWNPRsh3upffDuJn+v04edBtn+uZlm9wPx6V8HuV5WrDamk6MM
iFxec0nisLYuttBLd+OdNN01YdnxFOb/1tqNSCEkuafOgX5q0V1prJT7vIssFmkQxBVXDZVA5Mv5
p+4yjnjbVMXwi22of8MfsN5SEbM9JaL9g0+SrLC6PpT137WT5Asw240Oz8AWmUdU7rg4GdgPwGZy
GF3zQUp2R/EBwKYjPN04/TCLAaRnvuqIXmY2RLxG8V72d7PQbRfTv3YkYVMuSoEZXwwS4sFYK0Ey
hbdzTwZSvLjGNDFt+hPJCeu7VeifhL9r3mzUiy2n4TJr3JfOSJ7gxUVRbl0RqtMUGSXPt48ALcN8
YqP51dw+wv2znMSylwwvFpvAw08tVTsZ00KHFyTptHJBrO+2AEeiATwK5zsSsabEonnByG3gq5by
zO7fmc/HLHONHshKn8x1d4aFHvcdJtvBUsw5qqeuEzFk2X/8PJrbyWqGDzHuviwvrnfVRtUTxniQ
mby764QlXE+97ey2CGMDV+DVe1rE/PuSS0qLqn2DnZWDOdlq3ZsraA8ExYN99M4RzrsbiRQQVXJE
NYC+y13MDiG+Drx3+OqNGYM4t8l+HO6w6W1moM2NpdS3UeIeYrpHf6DPigaOierrdz21LqdF/l6/
jd4DQM+ctVZ59XuAwDUL0fl391cAHnRDkcql+V0M+uswZ37tS0ZinCJJFY6taNXJNPH7BilFPD9y
MF76I0MC1QRfL4H6l4MUAXfy88HpxY4BdphHs7vY52UOimqvf85MERHkZsmeaHlryZkKnakHIyor
M7PzpHSGsmUbN/Ka6PyXJh/GPdPTb0NIlPN2/b71PPsjcECUUiCoPM3cHsEOvOY/5AOM6VvJb886
Fb99R5/7a3j6OWeC9Xyvme28prFRuuNj9W3O0efqG8Wbrx6Xp/7tK3f4d1yXIevpgzRHBzyXuSXF
k/Vntoh6fDQ9vtJmZl0sHr4uv5G76Ku7492Cd0vlsQxTNIqdBKvRfo5dxA9R331ODXiS4CF3kU2y
0uo8Uyv555kJ5eH7NlTSnVOhjJgkQhXelE54kXPTtWUhEiBuJUysI7oKozajROPtfxk+kyuZ95zy
wYNIubsZLggpAM/vSNm9XoVenQAxSYk3Gv+seOkYI00P4+BCFaWjBntNc79ooudRfmA2lv1SeucJ
CpGit+FBoUb9Zls2WaW7yA3JPsy/mFQZKhIUbBkOfv/+bHkPnZlFNVvb/CpPDo+iImGJcfyS2cMC
Z2Rjv4/bLiDJP8O3X8W7jw0f7aCAZ1+Kh1s8wLrsKdGuad1mSTTSeJDhhoJ3QK8wSxERDrysaJEn
GiCxXxZh1THTXesNMHGn7114nOb71qEI9vfvm2orM3B/TOXvk9XIrPYwW2M6z1YIauGqpcu7qJJH
y1SpMHl2xmYuj9Gttcbi6jughrIOypRdkRYHC2nzDo7wXm38KVTeqQVZcKv5/HtRCEGuCqSCHzlX
d3dWZhNZcxEAxTWa1mZ/YcCPkkxra9fk0vC2CvsPMVNMMAfxj+yNk/5vIO2EJ41yz6FDnkYGMNPT
P+yrTmtySmP6miZGh0c0A4FPvIbA68Xs/S8vdY0rtlj2zo7QAXo8wiB9a4FEhDGBcJ6owKmywNAe
r6phcPDKw8clSPJrAklQywD8oEXKsVMoePtRzuPoqkYqvNJ6uh9eEVA3LL0ABuWfTfXJ5nRnvxr5
DwSvXwBTNPO/agfYmjnMs3NpZ+qUAHTPtgJ0VcG1Qwu5LBpQ121hLa2qGT5K49bP+zNu+l/P9u9s
hgt/iagKjs/9S+HGtdNMQEhwDoUo6+IqqR/qvqxb1kj97GpO4mvOgqLBDHTAvC5qNDgQu1v5UEEt
QTo68VxRpIlqzl2YS4XvVPS9siROgHIXZaTCFhgP8+Mfol3Uj0b1JBaZmnie/roPV/Pc9CD6TC9Y
R6a4yhHN4d/GaWXgtypuWYb6FuYXyeDB6xKB7671KaUypetHEp2Sodkb3ly6kpbsi9duXPeSrDHF
2OYreXPxc/XUfynb+TKlKi7MYV3dxsr3Kzb4orltW2I1z3cTbbK7xMiFBmTDK89zMuRddMFzvH+k
d8H0L5mIFkg+gQnIIrqjZXExpuflxJ2bp/8W2Ff1TH9RCHzBgo9WiqCeX0JeKdE9msX8Aj739D83
XlXN8fexf6OHHJHc3Lr08MMzBPPXS8CXRjcrJgdwdbDEjY5KbyyKkOIvyi/z1V+R2Ns1GKDy76y6
FshVvNPCrzd6dYSUCulywpDMh/IKMkfsqMg45so4ZhUuDVTUNIbwMCxcWMYZfT+G32V0D2BBo6pU
eIHMOCScLACs4mXeTs8glTd5DV6sDZfFh2LpHeY40vyTMj/Gctr1HZyGz1HaXflZIc1Gv+aQgmPF
dy9BUfUMcpFfvy+t/lY/B8KtQdLHLQUOX4RdIDbJahzEIy+PpxJmallM/9TM9GXJhRuMs/zDsmkj
Rkbi7Wc6yKpfmHUkQmo8Jh46slU+SJuKIwmg8yhkjYSQMKEzmYgai8+h99X/4Fge2CwfK3mt9DjU
aBW6rzbbgKaubfpu8qeyPjv7nTK3DgrTxLq49mpsU/7ZNxEL0dJrDeLmsYSw955lyCtKlMOQM2Dj
zvtx/Ln5Zwj/+NxgEh9rF0DzxX+tqxa+2G1ootJd/i45IfBtbx7sUMy1Nk0JrsCUl7PIs+95ZH6p
sYZ++kx/XKhalPJ1rWAbpOux2r7FtrSanRyiNcb3BsOViZf92QYVlkmlWodTrYW+23TU8hFWZQfq
C+/Z8FtVpFfJBdJEtu5BcefEh0L7+eZpSZ91pK88NM+tBfoP+Wfl2UQJXIGWbEyQ1Pu5QnDm6fGX
NzyXaSUbvGQP5DMPzmmZ/z/IOikBAJPdZDtZjDeX7X37GkkgLb8YwJS2P6kpX0DzlEo2qvx0BEWa
GITAv9uPQsMiK+uI9ELrUOfKn4/zNx2HMYpapTn+WbpwFrSMB3HcC2RhTal/U145GzzXGFwsow3g
iX+fdNxMzDQeCVREyQXW+eZ1HV33xFuC3l/b9ORfL9hZtO5dh+HKpEabQrDQSIgWADLl6ziUNvLT
d7y0n7sY619lbyZn2hDybVHf6pPWg2OfspxjzSiSXcH6bd2SuX/c6WRHy3WYjVE4oEKsNAYQ29MP
mwjX+4XSN5FdtGrfj+aHlom1oGKGMwHioPt+Dv3s2uU3xlIOThluWXAj5iRCxVgsevnXPsxOHwaV
07UvKue0DolQN7ceNLd12pvK++u4DNOgmkywiyCQYI80xmStWOgkyAH6MTxKKfhTySVUeBaP7hut
vcu+RAMncxXEncvfiRJiGJvzI3spAZVEh+7aeLvPoIcHiAngK8kD72Gv+dY6W0Xv8EUnPspPXoZ1
k+csL7Oq4VHruDtM7phRAzf22VsNXXCmZANkSChbi6spiuHobtIRUStVZOvR3CTLpeOMO2ZPgkc1
SQxXnQMCPofpyraXaUoegDUOoOHTSjC1DwdZC1IyH1N2eZNMd/x7JuKmzFdFoIA37BH4Ux7FILVT
AdDy0MrTfhbh4hYP786U9/717jF+eQU+T7EwPth5EwpFM1JHSpWojtCDRguuoPLXv3+ijz9MR8En
NnUu3SzBiXBXEbaJXJs0cxCbizMsrbTcApD6RZXS+OfCIEbPC619X5OF/zB7lIUTfqL5cr5sZlY9
2r95HN0ru+aGw8z1641COLI2WKLp5tAM55HPxO9J3dzKCEoyUaKRT0fj2PhfAZrWIJiXVI70i4vg
hvgXVTY6/NVIkTMexn41QQuBS+scn7p0urdrIkxNkr30TA/2veklYN/CcWs8vU8WIx1DopXvjP/w
9VkiLpr3ebIjNyU7sYqL9DbNqDsVVp/s55yVzhNJaD1Yzrf9t4CgL4e1y4ImIDvzN77v64sqVi5J
u5Dwy18rBHnvoC89Q6jvw9uL+wAGT6X14DJByOGo8aNOPPWLDRCHRl2dvV6WnopsBgH0rwvOvfe/
o044GUK8OJJsyBdJtMEYqJ0dn4fSA57ms9EFMHuD8zlkeacA8CADD3yWJzSXTVjQpvYS9ix+hZaW
ju5/YOkO6VmLJ7nSX7fJ5NcgJFq4/mhBgiq+nSPJtrz7Gp07xl2X2a5SVqeZo5U2X4+Gy35pZKKV
ibVnczW/d7fduArj9/2nbLo3H4AjVZatvBbX4zN087+nr8IAVgHje/7JfifmtlZ3fe+bb3UY+pko
H8FxSp3sOUTbwlF6SYmiDowCF+9hVGNmVE+0FAjyuB9xE22reX7pujZTX3n2jiNqjvsoO/DXkJYs
PRlRrPJtFldBnX7S9cw9jQ0lkNRQjkzW5xZo1ZiZT5a9N2hPuKxf2+8GfD7Rs/eoRUztNkyQT91s
fKCJtlYf3jkSPqiG5/dGbDi3La9jDyL/kP1faiotsx/4tG008j9zqR6TSzc7eTfjrYzNrgd2UwZd
GwKi4+z5u2074Zvpvf2c3RuCRkrJ0FrVb/1HKzctNDOdzI8eufH+yLbsxpu5mHEGHovay3R0wHoY
hWxa+AAz1F/teMukI6YzVt/io4gI8hYapG3knoBPNJcJb2r9f9lnMzj/pBtCy2i7CN/JMk+qHXDs
nxOXRa3CaGTmsfrOzBKNxZ+tzVElmOiv2LrUrfT9iTWupUsnYsbua0jkKUwgIT0v2Bw63P/p4RXN
0/sQBC29iiPxNqhWA8u1qJ7mA+YSADuzrftH9vfRf7wCILYDLQDuR2KYPxaetJrZHqlVMvoNTCDx
fVcWgvOxvF2xoVMjRZ4Nd6Rwkz1POxfNDrxkbsgJxKxtchhkflLVQy83yP2tbUX4e3N1Oyp5Us1r
tICn8MNHENbb2CKwAets0M7X8+1HLfez6guHbhjG2gVDRGcgXh4b29a1t+qYC7SSVAJK3Mk7Fo5b
9pXByzPXyuJcBmNb6NmHZb3ZSaTLKwutYG7b0D9P6DW/+frNHJEHlp1OKLnyKbKZPQecaRCP7iid
2u2oKDwn6kAWkjDvwYdvnsKwY2iLqCHqrl8A+7qhuQF+E4D60XuMVrVUNVPV7yZOFV2hAXgSgw2P
brDrGU43T7IsQfihKIJnfTxXvM1Qmy0+JRo+9oef9d/nzzRYTLkUyhHbPxfIg25IcpKAV3V400gD
50NEJt7kVbTFC5Ulrat+Mha896EQlUUY7MT/4aKQJhCPTfY8LxQ6Ptn2umFnwyrc/7rLl11oCcIo
8ztOFvMDPca2D0G564f6x951Fv/kXvvxYr6pWPmPpTNbUlXLougXGSECoq/SI42K/Ythk6KigoJ0
X19jn1tRURU36p4m04S915prrjEVh3e6EH0XhRYd23uZLviTi/lnwaHDU4Sg3HzEylOPeCLu7oNe
8FDVyIAYj0SpxSNzPykLmDgg48VJyv+pIxmV8HvYLr0bBZ4j7D48t6Rd48bCqTUD2ffaUTIMIK/Q
3gAhSSZj2n2ac9rPl/6ggeISwLeJo5NWiDP0o3fHFh0bcYTjigWNLSTPqXb9rgfbPFSvtynVxnNB
+SKFyuV5At/uNNf0IpbPVtJfHYOkKJbttrC8g4OAcBKPoGRSCwp3b6KnFH4Yv8+j0UT7o5Vr7jot
CMim8Yfde2g0fdTRm1FdZd4cJpb4+8biQ22uCMx8yFgD+MKaxYN/vS+2hDlshS+Ktu3cXOmvuKMh
339mJSUwfyMw6g3dw4gPcy798YjIbHLQQPYFvY+RHyKt7P5jXf93kFFpZyfxkPyxn1cBr01gy2Jk
bkSXpdzNlIaKvomLtAxTsAjr8fobiviM+4Uwd0K5ru1l4BIcNeXvKhHmSEtgNRHCNY6pKIREEOOQ
dg74EvkCyr/kXMcDMKAnuaF862P3eTu9FcbMTUHEKsBPNpiu6OwArfiJAhCgQxygk3PPMzOmXj/Q
7xJFMz+cRdbXDc6qQppLsb2RmF4ustmQQVOnUwEMdt28tzpcFIw80pxdFGKxe7smUI/DbXOl4gQ4
sgdXM6W8o9T2f8tqIWaMMvkQxLby8SiUGwEBsUsyRAiURKUMkku+fi1pTfnJNAtqb2riERjzjFCI
G1Xm7U/bAe669tjN0Lm9OBFRIQeL8b8+78sTsa+uyom3j1uBM7+e00zw1yebFmWDlVyMVmxo/+tS
stOByHohTgEY5k3lTuBl6uJyx/mJ6MaqrXIChi7pLD9iJuZsrxlnU8Z87TSiEOEAoBYTCc/3Xbv8
gnM5Z1uEAbNYarVR2aw+nsA88mOZ/y6vXbdWzhWfLZVSeaRvOWyTC6/H6JxWSKSkxUXFORFAj+9a
uhLHO6eMOxRGLpINoZVGiX9bv1yN2ICCQDUR5zHivd1o6GOXgnAgsLshdo7v6nXJj6Iyq4QMwcSl
t0cD+Mxumv67AInxu6NAUBM9xebQZ0mcDKz81QhfnTztB78FaWPz/pFPBq35w7etCdltyIcDN+A+
wwKI4KaBhbpZn7MS1cYwHhNvLq0/EVcNdbb/PvV3n3OPzScSyP0cBn7/XJ/pOnzmw1saMGkBDSn5
k/c8x/jLUv+76WxZZ6gjIGDfa+VVXhtVGp1XG76j7wadesxOHjYYD0eVm09H0c8YksLzhuTQP+OY
+uvezmND/C9DBD2Z89jcNkNupSC3S49/4B2nRXxfRQ3NgNX3VnC2CbtovAHbywQosWac2GR0WI9T
t+BXjwUF9LGWUKPRiFoeMp7qGtDtD7pV50HqJWmgT7KrpNNIkaznYUWER5bMFaNwRxHhD2swbRG2
OOSJsYPNAecunshJ7oyDjI01kfl1CEgj8QkLwO+Y2yD/Cd1hVch7gQXgEgwGxMsW0HrfZFC+/HSZ
0TAlwOwJQt5nDi5eUFoAteyeYeqgBGFNDUNFxIbirlTwKGXHdE1VStWAvgfO82fSNPJl7GH9xcka
KmaQxGPEjw+wYUbSP3VChVJj2gP6x/rAhP0FXhn2DrlxOYA4PV00pys4nBmzjUV/+1i0uKJQZro4
ueKa4oOy1wwfuPUyMSvgPcRyQbeF/YPn40fteaE44ajkKv0Qg5fPqc0TsYSMUfOOyr1/nXN6+zFg
FXWPERCy4Svqjsgq3DOcKoiBmJeaPYc9J6cEQoU5Oko9yb00wFeGhasNM+EQnAY980BguPkJYe0D
7spghOukntyFS+5Jh/dvtIUUMHRJloRhieKwIUZvyloi+xeafcDMyi4Hy+WDDQcAeGXj6SkbPm+P
6XrA9CJ+rkSvgI8X6ASDAOpbgA+AVF4ieHWG/2YlzQXpI18P/NblvIvIKNxQeK3GjkSnQVoOD9Nh
n4QcP/xRnDtfAlZqv+8nerGFs+01a4KWyOB6Eg9VsMCUgyoZAz6uSd8gpf2YTMulFnMS9PccevSl
FL2fDdt78W2JLs9wYrhiI5VrmhN1Qk+b7wdU0VNeWv+7yjY9ilSnng9hpfOLml35r2+i9Pn+IdYp
GzqmEOmhdjW4ygfMdYfFgwQsRFwbhhMbmhURfSM8bi2Rc8MQja8LoLICVO4LaYptNDYvQ9nlr384
qZ9vKkzffV4+TGsYafuQ+p4mXLL9OCSv0ulvHlhh2KZxasypaUQOzj4xYjJQ5o/rPahYIR8u70Gz
SAm1QVqFd/Sc9ywW550PDEPw+17iHHghS6gI/HM0WNC2U/RIbLK/5/3N23tFpKytHxQbw2ljVwRY
DEg44xU1P6AIK8KAMieLWjtZgOm4QJZy3wGGdOzoWMvZLpajBEyHdL6ZhYshiIzLTHy5LnZjlww8
AEH1hsV/gl9pZkkngMpk9cnvwGU1JxaXXKz3ij7stlIhYbDdZdcnAWEaMxdozqn1WhYu1FIXdrP3
2TwC8vXAtVPXEIQ3duKxXdkpmXDDQCxPq7z65LfY7WSeGJd64vwmF4E1ewSaK0iovIs4Myr/RZQT
c9p957JmTwD7PXwvtUgiV4ruTYR0O5wQ/WvL0sA45tUVv2O4ZmcaPSCufGaywre37qL2JObPf+9V
f9/MiPA8f46JM9h/tywoF7QirJjSa1UmcyzKIxk4YidEE94RHtGGp5M67Dzesm7+gsmKM4oKXGXH
k65yQ/LSCeEO8YpSjVkd0uCFVpTrNm90zhC4PezblioDBR5MZJQX6aMo0pLOE900Oq4edrDoA0ai
E3s32HRMkHfd3307nPJ+LTk2RtH3+ghhtxZLtnidx4mgNSBa0qLzFELox3tldttoHjODYov2C9Sh
PSW7DE/jYQbvL6Lge6q6RGUkXRMK34hFDv7bnw0MQoZI2EMlwchFO8e+/TI7Ew17uSMD3UIqBMrR
7Q7egcPeLyd0zfWn6bNysunIThkIxx5UqdIEYDobLdSo9IkvZAMNxyGEd7yfUal/iLwju8oYwZaC
XRml7oNDqoassqp5zuTwPWWIz94ZsWlTYoIS62fdyNJj1shF97MUiwEDh0wa4a027doAQAQK/hVz
Fliym5xk4Fkixqk9qbtqd+MvefLGcEmRc9VbsgzqK1OxekiwlP9w+jjEU5hI4hr86iNLnnGKcY5A
pLXUACP9Y63OEfYD8XKI0J+H38W8NDiksNxRSW6fYR4eyArFj27fI1FG2z/UdgWYLkeGsuhNQabT
K59pjpPTIKTghuZJ2II7DghMNaTZ/ynt0GAJDCJChzUClb352zQPxbH5XKWbwUJgCnOytsRmiWqA
2qUk5norpiiSfNiQVKb48MitxZpKWJ/iAYxcPJasUhhYjzgbfrAq4R6yz/sICBVwinVpFRvq3tko
TML7YmCnm77DeWQLwiBDRnN0ZqvUJ1RwrZL5U7Hbl65VEhPVmFINSQVu/Hc7EI4uCWGZ1AWiWOds
2/Fh/HxeTJ4AnLUeOARR7aWbcpuRRNJ3ErLbkc0TR41e12pLBaueazv3kVXe29GK84LcSayI8w8i
HnLulXE273GC8Z/1myM3PD6IIxdDQ0Hkq9H9lJ74oaChRcgB9ao70TtT/VF5oXjdThT87QzP3t9n
pW7yKFkMV8kahiljRyoL/obbn8rrvRzT3pDUMSUbkkL2LCLbyR0AjPPZl0tyHqByeP1pG7/n2u4z
5QKc1RuhjSwICUaohX+sgQRMTgisW4QytoNXxFbtyOQ5oapYOWkE8rXHM0PMHh8IEdr+bV7ZaE/c
ZrPyDAkUfyDeflaR93wqiA/jcxVrJ9nHjYQ1kgIFExo3La7T5EiBwDzwhKREgSNqE1oKm+ELPCaE
bnqMR2qo+CIx+9OxnW4LJl3lMb/CA8+2IKhXPUpV3HBrhKGexxd0I1QMKTcziLlbSZfkNFyUAfE+
+za+EY9Bdih4zfY0mOxA2/ilB3CuhjXG2gzxZVC5jly3lj1yD5evI0i1ii8IxuoOlxMAeH7uqEIT
NhypJn8nmf9bYmcjm727ye1t9H3y5+avr40k7w2NMQw4IQ+ab7CThKzuZXQHcyAyunSakPf67vv4
0PVkJnlyiA7Q2S1ydbOqgtZvB4ZJX9Y+rcwvWQZi7CybKbqOnyKU5MJvwu+gmlIwbYrEEo2JHetl
9t0+OIUxmkCQC/rxYaCP94xiOwqiofVge/uwkHeUi+Q/7BMLY3q2QZa/EwzI5gOWJDFpQHcvToUw
yVb/MIJPXkaAFQxmjh0U2q8vHuynO/AYKJrt/OFjVp18HPTNYdib1uCAsYDMOTuZAseHlTL/rIur
glZCaId/8L7uECBKNuVogaXx7+Ngp6FHWMSPmLxiluHK68JP4b4qEqETfcQxiQOPoMZYUORAJUsm
y0xk97Bzo3I8oiZwjhc7BHiPaSFw5ofZc38iHHlVnVuG41Hjl24alvgGeOz+0RK826wi6xKo10Jb
9hf4eikPVHbdHq5yJdFjqmE9RTBi1E9eA5L6gCeZ3Yh0kR8mX25892W2ocpAT40v7zmaEzFcf2Tz
cK7QXcVcFQbdZkGX1Pel62jb+8zC74KcasQAAboeO7zBc4VGoRXWAeAebMflxH22JvKURrhizpIS
VQvEwm21kHCrAavDYcLeN2tVQxoT8HBgpA4mOXSozufXy1TmaZgeactxoNb6HD1XUEFXBz4HUUYg
9MdS/PRZumVrJeX4hK9iI4TW+uvEKlQ0Zr0SCA0DLSC2tEC5QcETfwHV3fiCGY276GZPV5l3vwkO
WMzAhJrIxmvDb5tfRlR2PEg3JBkaIyC6YhEg8Vkfvx7f3DTvo4j3g9vCIsVhL05CnbUzh2a8OkoE
Irw9qop7fFgwOKBxKXcZ7jrQbmADWty2h+PUKDzhyDK72eEPS0+ykZetzaFlmCVrWWxHk6vH0vqi
hOMMRtm+3Vg1XL8pSx6ktvV8IsZ4mWBDQwjmvLww235vsd3P0FeBu4Pjbyf9uWIz0+vOCR50/cna
Cf+SDLoF17RwC+WQgAnUfjgKi1gDbGpgJiGBGB/iDnhTkg0Tx2A3Du6u5PU8eKa2+sdimfOvGeMu
p4e6AzJkivhmLk0Ayh78E1/zZ1PS4RyfCTl/fZpLuIzEu7+WsgeaJk59Fqr4uFj1WD3/RRLxtT0M
bExktZQ65hBevO+WxpHaOCwBmsfSGP3GzVnZA3jasaMDItLElMTmxLpjWxYzHmSaMF/2zljvSGaG
1opli9/lCYYFHLCG/2pGf/70G/afyXGu6TEZF/ViMuxVFiSKI+/UD9IGv5l766ipZpJMnrP74n4I
ZVhPUGWj15qKwyr9yijZraCgFz83uFR8rN2Osht7OhMtnDRetmCPQ/X7eOBSM2MZRFlleskeEl94
P4BUs0iwzRJbmZNlmDhQNVhensunnw2MxPhScEZ7kANMa1QX4KwuROPw2unH4QZnGhIeNAgm+Ly9
u4PJK0upQ7em1ZMP8x0OVWhiQx0wFZdPvkJO8AYYi/Cuc1TB3Rku/g1vkrik+kceaPg+isxY/zh6
yVSeKXuRkPRmfXEnz5juuNykawEl/k3GOzR8/pRb0EQytcM/XZKMhn+AO8YJ/gvaUbXl8ux7KGpy
NBILPjiflzJswfRPoz7LzSH09MQuHRBeTL9s9rsIQ7oZ47MIU2YTgY8QmhdZsGHntyadJ4q+JRu4
EHjzJbghLO0W9ArvGfYwiS1vpucCBsPGMm2p/yS2KDuJlenD4h4JUMiXOwIeOQ4njeQ0IoGuOR4X
r6TTZS7PcZlAh71NFYLMUzDbWCMACNHkoTmiwtbO69QPD38KGWbSFjgOo2IdnJJJhJ4h+yM8wT74
cJuIcXazWDN6Ab6AgmFw5JJPmrJ1Tlp52LgfG+os4CyNYbHd+Qw8nHHIht8KV3M9EzYjq1kDp3Xy
zYhLMbPolTomDAwO5mSEWqwiF8ffUawRe2+fzwVTMrcA99OYdQyNoQ+jEvejGWwmDzxGQkXYD77L
FzhD9iYJMc6OvEU0C94Y0nXqDJg28zVgj81sFZBhSZXmFPNWMKnv8w/Ugvv0Ddelt1AXqskCKmMw
tw+KPmWVZvr5G85IfZwA5Zs0eoa/HCxz8N2kQDo3EM7tA1q/n8h6wik4O1w0BmzaBOqsm9J7N9Ms
yFajWfEwEEyazZtvj2XwN25J/uzX/oYQz4DoRKuG9ZSa1R64dFLyXiZ+8rkY4AzDokwXjRm71OWT
5gyOlaI/d9hUWDUhmVm9MK4gywXIV75sLpW/p3wMpQmrZzoldU1MZsOfNYyUuGXS4bHryfVMsOXz
lPyBHJKFsZzMSQbe+DbQIrB74/nGE6yAfkMAowYc2pSiuIhLn9NEAMAG4cDW4v5eJrJOhYr/YC3+
aRQgdSQLlR8mSWPg39vf97iaX/sh8+wf//p2/pGN+IgAKMBWQeUDwmR89hXZ3mk48FTLUOYk3e80
K3GofeFD30UVwPl3HsxLeGDMRMGnsDLuPQ1OlbqY3PgcS1b3GUPa0kILsZH0Fnir3/EjxkbyYdaE
+z8GJCRW1Ro0UXYTmRyDeC592b87z6V2ro8juxDvX2LmeBSm7OsChSV1dMZMGo6gbBUhgFGsm43L
ccxjhxEkDmBuQLlxeTtL1FAqVa64l5HyWigBDDtGwlFpdRHiQBf1pjJtzzMABkIdky6KP0FC+JkV
mURddN8I4dB9RW+TmHCYMdx4BmGB69G8wS8/4nNgVZCaKoHT04dr+gMX8ybwjcA+lgRmnA4Mbg8w
EdorCzgzgqoVYI4J1SEAxCR8+N8zBYC85AbVaOmR1aBgwvPjB8VsVAWDQRGCPl85FRGqp1qM67NM
f7LgVCEVAnAHh7VDW38FScAesW3L0/v+xjZl4ymz4ayeYZegmGX5ubaGxh9LuADSCAkiefUWp+AI
2HUJVUci7D39Y8dmuBst3w7DuUH8Ibz+55KPwcyHskMmKbb5J+cvYQZPsxUUMQH7xs4E3XeOJZre
WRHUeCYw3/XwTKDAXS9mqLvkiXfHj/tyMWWwh8y5VIQHCLvR3buxC56bVTshAzbAnDZhtg+jtg0P
P1pUKkbh2HZUP/MggognnQgZhQLqeWmZeoRi1erfZpXMMjMByOw9Q7x/GC386GqTzL/xN+I4pTzE
2zb54iJMzCm9XoLZv7S4Bjn4RxDomCZzA69TLkO0cmsMuQU8+xWjA10yogQFguDZ3o/yFqqFyc7Q
3VSnqsWlUHTwQMi0sN6qKXHRnzkWv+7rmB6bMxafxCZU0xCXARZB5oFwAWAHOXcG5HuuAXYNuRve
q3ozgIy9QwAR9TwXnaugjd8mR4UB42NaLUS43XPOiJ/mqUC3wJyaUV+SMIil8o8vdj386INOF956
rM49A5lLdL8rrbLynq6BqZkme9npr/p/d8jK9P934FXGsIjL2hyp9qenEwNCZgXD8y1e+HDAMazp
XapzHrNVIk0h3P5WB1dlkhNRR2DdGTuv1ijjOxi7Pe/zeGT9bM05MIyacTNwZBDEdOyHX0OxcfGC
dOGDe3n9AOO4TsrhD1Dnx/kgFqDw7VAYGFbtuUUGtFq0eXhfV3w2Oj3DtY2loBBTp1dh4PssZnTP
k5QBLx7YY9fBMyXjsnV/uIfeJnvv8K9w4iD2vr02d3B5KhaeMGSlNZB8vrEIVVqYSM1une7GMC5m
2jX3yhXJ9HOVsdOSmdKugIg1e7kczCruZqa3Y1pDxov+rDl9N3Cu0chKr3+pxKJ96tJ5MxiktijI
MeF18Yfg87fMPz9+R04035ebO5Uno6p5/AUI8iK4FdGPMDMLgT+9yF67leaDuJ1VEG38N/5Zc2Q0
0xdrXlzPmDuYHidudkZWRKxDX0XBY5OonbWX1CesTjDH4b1C98GTxy3AB4005LCc7HKQqls4yxh9
XzqLmBtyTMKExXDiY7bjAXBONp+F71ZIfhJwWEPZFq7215jKlvSbmm0D3lK2uSnx2ulhAE6WUt6j
aoEJlUYPhyrPQDxnN/27fq6Fhgf/HCoUegw+OMlko/Tf4qkAFhLTjhCLI0go1ITAjmdEuHPToqxi
pN2WVu4HqcMuvDFm63AO5Z+SelZfO6vyYQuPeflezuj4de/AnaG3cEgz124ZZnBadeRKW9Dj7DE2
mRNWXMTZd+0w8+QVZHh6817Gqr6of+W+k60O7ZmdKaqc+GEyz07PPWERRqttp5e+/bq+3feyOHZU
+vpg3s4x55E1tLj94TzlLQ2Qn6j3+diQvvhehiFw8FVrfJl2ZDO2Cm3WntkI4UrSYoI27S5m6m8/
TazqmJ0tukR9Wlp4PLCk0cOyRkepCoQEdSRiAkagEjUYIpIhsSTPBPce8dbysj4h7BLsgC+FbVQe
lO1tycq1fghfG2RLqkYjPaPggAn4+AXpRUSOfKLO5Fy+Y7Lr/eXT4RtAUXcaGVhTcI9rRAeNJvkK
wQiJFI8vCfEuphYFg0crxv8cXRIW6hU2M6ed5jAI6Lfu1vMvO8XMuVqLAbCPoukxBhtJAgDCChyO
ajwFK+1PYtORmY2X4QtAI3T+fXUew2UcBEDe6XdRoV8gm+wqZIhGp7kBz2x9lpBKmA/hCYJykllQ
rYFhV3ddPtLQm31M/1cZPDrwekZWYvubxVy6eSbk2Ye3QdZbizUuoaYzjoLBDhadRVyK1hhgql6f
clx4PBTvFQ6/g0L+uOK/x7r2Msr1QDHVudC6xcef0bcS0cw8FzA2Ol3Qu94v3FqrIf/yafLcibRx
NtsKBHHVwOkzDElxae0vi1PS+en3hR2PvB1595tCC9ImCk5AeF0O8WDzr1ciXvctPKKwNqFZuKy1
W5xiIioOyhtgdfYiYKxzrCmnf5gZj8YcPGJ7Eu4eOJ8YC3skRvVZy2/mKqPoIkJoXiIuU9ETNWNg
ZyE7GfmNY2Jg8bdNCxHUdQCm0Dd6OK5PmGSWNTe5Vf4RSsFi+BPGEeA4en58eHdGFoCZNjwVIQ10
wEsM1pxNaAxzaI04jEhbd7qgFWhGHwYz0VraUYh/grGEWYvDg0eD5Ps/+sgS4DxzNKA1IG5BVO9L
Xjv8R3TxX6PykRtgOOOh602bWTHF+j7gqGDtDK/zn1j9R9QcuzjmHKgTMEgBCc3II9AzR/xuum+b
4S8ZJoKy2fO/SNNR7XVG7g9aCjPAw5A5snnjDMm9kByZ9+lh3c5PQCeXatZfIUMvO3ecQzLv6xfy
72CCz4uNoInjmXXYwqESf7DE1gZaqqdengJn1aZjOpbXX84C+okbtyC9mQ7x7Q74SbGMBy/iy82Z
MJ9jZ3/12JJpi83SHayHOg6BiKV0aU9RAhnkA9XwOTlBJPuat63Q0ZKvuNsrBifzz+oTsGGMFIK3
nn0g9LPCxq1p12z+Rp0/tg7rxw4pgSJylS1Rhqgg+Fn2COYSmycg8iyRQ4C/L1vmk5CJNnUOFSsQ
LVIB+jxjfMeaAeDTZt13OYLZZWBNZP491Mu/r4eOStkLysHj5Gnw7+DCroSmG/T9tDCqNQozjRm9
xM3ODTqVh87EBdMxstInkle4OFjRuOGELE48hy8d41aA/IJSUE9HOI3LUP4rooEPAmmfRe+VNosB
4AY4GY1xpos1gjRmbIa7EUO3RGxu8PS+AQVFQ9mIMl/w46BkofthIj+j7TaGAbOClUatnmOVRF9c
zb4wcKSwFLx1o7M3faN6GwfoOkzA+P2jaddMkM2x7FNOxLsvsttn94EFwgeged1RHpvDzQv/gHB9
qrxgUxHhPNpw/fCc1j20UMbufvXBAlFINonBNjLvHS7YA7gfKVE7xu0TTBRxX3hZBbjyCyRjwI2m
oPjgUtdvjOGw4AeVifxEZrqwa3w2KDCF8+Nx0ix+YP/Om5FO+swhhKvIKHI2DFmdWaeTizLF5kX0
W4hnM4YzHo99gALiHeYr5DQeFqDOMeuyyYPDOJZ3wnlMcwL42mONwLxH7FZwLtanF35D3qGZYKyA
DWgRgMd6vc5w8pwZcdAskYIg+H732X3kftjjNTFAlfqlsXisJgNm2hVulc8G+sQuOTECk15+Sy89
nuTbavt02bR0gHDi9TFEUkFidg7Ly8mkH74hD3fRcPXeYu7MzDlILefTIaZqy9cJQYixGND/Oqf2
Yp/MyHv0SlMJ1ixXbrP9MDqC/cLcJJ+xpc+sfifxAiCEM4TwHgGVZ8Svya4FYxV8GWzM7SofeY3z
00SToioZmbktUsqu5ZyTklc5pe4Zne7bJmCJ2S3ImSksDT183nj97SgC3/Gg/pHMFyRXDr6YCTb2
KnJbHsHhSyrS0xxah+13jYaJI/3LsXkTmS8Ypu+n/kIj04Uv+jhgjEF01mTXLESyAKZeMTlm6WSn
sBnCEmRPmIxfp/vpwSq6xjbptFU9/gWB0zcrQZ+JxwgadG+Yq7gCiW6SUH9ZhCsBK2hGe4X06H1M
OloyOQqgeD/z7WfXB84PYbIR9B0ZPGBPl0EeQwme/+zfAnQJvQ+FMdEhCgoeTmuiONQLJ+wopNJ0
ChPIm/vjVbJpr5yak4dQvb+33QSlCCvo4bSpkPFCeVmI6LruQnvgDUCdQwV08O2y/DCr4KiRvYRj
4XX6iqN9YKtRZ/1AfPBemGJG9SfPUFjQHhMUyMsXcCxTXyqzIA3x7ApxmhvKO4RcnwJLIoBtohpl
Psp3TBYHR1GKKz2Y3wJphhX0CPGcWMRi47Etp+PJpHi9BcnIek3FudFuUDqTWHVhwvnVwZO+jlbC
5NNfmiErZvudVFgyrc+RB4etxpcKy5evAwDf620ysvsc5TNeBeLEIKDw+qoWygQQvdz/8ZNCW3wJ
dhHVEhNxLBqp94gP7HhglTTe0XijKJNsXwf3KWurNz4NAWpOTRQnd4wkIBsszcKYsUVwCp4+s8/c
/NRNQFgiEj3cwf6+wTzywKw1siWjc8pNFuAkm0m3CaIYH4mAI7J7m3OKX+AoYOyzUTgRdq1yhmQV
IjGMPNWXHPxGyZ4ptt8twRTSFXPdAv0znssHIk7JaEGKenEx0ZyGEWu3LMGn81PjMpIM1B6mgkxj
Mcl5P3gEFANxsxFgR+paqIUv+7kpKFPsbNVDr1vwSwWAEGiYiRmOgCqW+ggFqndjTPwCOdGLJOMg
FBtmoAipLNDpDEaZf9NTsHSMbCrixQdeR6ntMVH9B3zUX+eKkoX/7NGsee4P9i/82RVZLL0tlaFI
VxkQb6hXTNrQa2y6zjAljeHgCm1igExQzOu9YgJbZK0JfQxDCrUFY3UL9jjpNZlgTOq8LkCAIHGD
lhu5D0sVILQkYHFzQoKGAyBhMXQ55gAgfSEjyZCWtajye/FhzpcqBvcqiMaHRdMyB5bqi4y/Zvne
PS3sjMwhgCyhgNHXCwgVgjwEMVZvKyHwapZmjXgGMoeLgrG631L9Qze9z5dEtr70PUrUTHasCr/k
5jXPOVsMCo/xtiIeknJmyJ9uPACBsRydu+gnN8KTlsr6ABRlAPst81j/9YeS3Yuaba+xRnOccuSy
cP6zkUv+EQbPG+dDC0ir5n+ZjAyFKWHHnqKZuw83XYvP6uXc2ZCCBo7/xGbHVzRGwDgHJOSYwhJL
8kHhiFiFnkByEUqF3HkzqDaINRD5r+FhgWEGNBFPsbZ9LWpEcRHqWNigSdhDfi/Vc3FFJjfQLm47
7rIIuTcNOpDrpcsje+AJGseK9wpZUeZE+xypuviLfmsujHTR45EYUY6y5OEwgDURyje3gG1OMe7E
AEgbaKZb7Da41MUUEeY/e0N1DMKR8QcmMvly0N/UTCu80ggt7E5lVoFKIW4G7haLUQd3DvVy67zt
YYiRRGeTlVaHHtFtfL6Y0mdBulcIVRSKolsfy2X9saQluljnIoNuuqk6rWKuNgnHQmt+3Rx6B0qe
BhWDR+g9awOkoDyqIsGkZty8blxa620P2jw/McSVGFsTLoOv9dr0pqi7aJhPiKmcX9TSTEKdnKWV
nw7UF5EUld15SxP+42tn0XdyDoV1CEAMqlKf0yeEATuGe4zSxsRM4E7J28DLE6AbKW4//lHQdGLT
Hakkd9qIdvcAiveOxMHRgkq9Uf4UNnSIswQPta2MzuCVXPHqq/5zNt4qlLX+IUGKhqJK9rib+310
C9r0ZpsyC0bnIFQ6ys8tEwTyluxyzKvx9VuIr6+5eqqm8qLYVYgwocIsgPPI+AiQImtr+PdL7m1E
5Jf5cW+OZqvzn7AzkxB7M3KWx7g1rj1NP/Dtzw/L9+kegE2f8rW9S5YY9M/Q6EZC+FaZbmMioYrz
FGZ1+FNei2FDfFQLVOYAwRdVjatU9TUYC1wAklEHYwwuh3m6UDmrriLjiHmzRX//ZDYV8zGXKDIj
Hb0W30CGEkKSpEEDyw07DEnU4kWktcHMw1Exq4+iiIKGMT8EwoHCm4UfAFqhHJFqfzzY9YJqXP9i
ceKx4dYsKXS8UcGaPdFxGTiB9DSCTuHlhopP6fh5GqOPRRXRNVZ6ZbBGSjSd9k8fzpm3o6tmzFnH
fPBanDJFA/XmfhM7WzOSrBLm6QxR0+NzKb57mfuCIJPFDe1G3QL8Tml40LLdlphqegpoEGr8MdfJ
CeEIjr8HHd3nm1WtQtN7J3huvKfpUYu0mFNSjgaBCEcR07ECn+FwdScUgWViLMkblRxkVK63GERT
0vSv2ViHksSaoc6vBijwsoeaPgpKX2iTDOAXOfdzeuWqlPly+mbBk11GDFFtbXE7DS43I2j121j4
wh54vIbT5FxEN8GKq09EUuO3ZQVnRyrUC/cmF1GfoMkHTUHPkHepkbJGgb/ZWA9XJCHPfiypoA/x
sjNxn8o7XE0rbGbYR/bpGavuwWAe+JiIQb+8vDIcsxsPm8x/5o3wRk50E/zwvqdbamsokTkL3exC
YHNDs9kiLv1cxf9UOjIJ6/drdmiLl1Us8YP8xrZC/3B9RWxL8/KPo8fA0BIyVQB8ke8imGlD1WrY
x2ern9u5XmSULh00jOGEyoZGmoVdJicMPiBQoAnVQBNv/kVkuMTfQNRtGYaep5lFdUwnNP5THLRu
2GkfMCRADPgCewyvbFZEB3wGcxKlbQQ0FmI07ALBHQ8re8tOnpplQJY2XCEAJfEzLNy0QQIa0K2M
JmgCCDftFBuUi92Reoaz25QXivGzBDfv6x02GPmueNgxCyDL+mOv43gmiIq9AIv97ZvXITHQEeJt
5S/J/L6l+NBoGc8NIwkn/dfhEdOznXqVWef5uOCC3QyjYhvTVCM7c/6soIpQb3JbkUQ7qUjWTGKW
stBnPzhWbg6rCgRcgiJuKWIsjWjWOkY/uyP5FdjPsQYbmKXfNq4av+Khqjf5iuRjwRR2vIHVxxk8
viKYHVn1QcJ+LQECuvWZFiv8egrraif5jwB1wmL/MfwmbBkEN1pWVl3EzKB/ev8LE+FdCho7I6le
saAwiL+L7DSuogdrveN1yQC6G040Nt5nECHmrJCJ/OvDEZNsa1d4Dmky8tSCv79hUytgqk3DDku4
z1OKmGnmC3asee7pfTzUOI+NJfna33KEEiHGTj/pdT03jaSg/udhvtwZoAJspJcdEFN2o0tKgDrz
7GMCQQc/xEqs2V/cIsQcEcWaHmvSZUhrdfhlOvoY7EjtQs0nAjDdzGK1iIvdyJF+sSgEuDptQlH1
8kxPgEuld615KGoLy/YWKMb0N2sk9+NmvspE94As+rHUFJnq56Sn36k4cbfjewoYc3MGCAjpCLUV
FLVX0+KS4eVyC8Eb39ce1jArm4ujtbJoZnGOMFkUpFMRHEvAPSTkm4kpGAOIOIaU+RhNhOf8wR8o
E5COX++Gfyv3Ur5T9PHSACuD018kwtw44VvzOUumDVcAx449QuBx787PlgDFfhk+x93pYVCjMXiR
NoxgnqRHvRwylxz1hAzE5yZBNb9ZDwjvJETztWOz90XZ2DhaOJpldv4v8Lcxvrsq6tzeVnMk5v5u
u9YYdRWLfFcubwCH0Hf3icN+Jycvu8359rUmvs2BH2n/rhjK9e6+TiHbYNcWQhz7ImjyFQGK7xUC
DtkL3aW09o+ILFgjnRJfIthEd7hLD1++sKopsmhtFquihy+599NgT6py/Fsrc8X7Lp/GYYZPYMAE
7e95tyrnPQWoNZh9RUWNECdv6tXdY3b/JTYsNQHiKQYbEvo4fIkp8zuqqVZpH79ii+BrMXFFU2CX
Qi+nN4vei2+7YNY8CvDUndkBB72eTktXomygtvjg3hGmJwbGDXbn255OcMwd9kY//5cjguyLKzDH
BCZ+uJmJXdxCaaAjWPAjlyyGF+/S/KIksg5MoBM1icUOYxd/pnDhDdpEQc+9cku4eDjuP6uBlr4Z
pnOWRg8mg2GVHPMZKAyHh7w+cd2M3a+N0ZDIPBLFeYVsGYGZEJEpw5lsxHjijqz0Y87YZ9MGzyHW
AEYSVmO1V2x82DUq/4sfLcCFwo4nFI16olZOjf98UwVDB8a4m3GQgxBFp2Zl5HFzmkwfOnnISp+D
WDSidfaeTF74LYLike9V9v6aK5tCfJ4M8ufId9b/SDqzJVWxbQ0/kREKCHIrfWuvqTdE2iQgtqB0
T1/fXHVxdpxdu6pWpsKcY/wtqZ8A91wqhA5fwGmAS7BkTm/uw8p8TnpYKuCsp30D0qHMFKJ1gXCN
2kXJn4DM8Dzpcw56zsdJbyI4pbqgmr0OQCFf8SlIS1DSSJvRZAfsIDTNNAUtpAgOlYuN36lym+OD
g6dBtUS8aVlYnfi5U/tx6aP3DMbjQ2f9QAjuR/xvgHFKYSQBzA3S1CSWANoH/LkDSkekuOdjuLCz
C9ojzu0OyTRNLUAJuvklGgT+A9QPdK/yFygf6OKV0fVS+UD7ztvllsWkK/Q/Y+pqJlZGB6C0pKcW
+Fq85hiOSQpAqTfinzXy3+t6MCMTyZfn8vS6RtaVOEdC7m30P0RLUAHadGjrmJV0wiTrsKEO/KBz
s8IIxMML2Yzw5/UZFAaFBKFLvVEthzdHRtPKw8aFuUSm0d5Ro+mJDyaZHDJA6pwFdrhtBWBLatFW
ZRyFsRIfpxIVxKVd52X4U1kSFpXXpdpNaEAFV+DDvx8J56HdQJwqEphUdOO4SRyIRtIMcQojZ5iz
sEsckiNKZ9SlqiP0a9yHkew687EFtsLAJoSS2kzGsPJvviLH7HF4lEatTic2XzsBDhGSKiLsEYOy
CIriaYVfAnmPuir/MCAWpUdkxZ/EzPymrsTj71JmnS0kQh+Y1EGEtyrnu31wv7MdoQFjl0APSH+4
oNiuaBSAk+wx1WBInLyxQMFeHMtIWk1Yar9FeEeewX2no0q/Yjvh+BYVvAa4LRVNMlyIHr4QP7E8
iv4+zpjpuXMmh/tfe6KWfJ6FGgmS2y/q1QMKgMFtj4kdrgJKYp0vB4xsItZzxAm3y1aYjs2Jo4wh
n/lwBfGDVdnFYTqxlSPGm+DpPk6IhF8k4AAZRxV1uy+2IdC+EOSejY2nEbz/cZFc2IsIVe0S0wf/
crZM+uiMZieq5olq3CRsnuwRT1wJ9QvOpYJJDbPzbZ1EbE/oaRbd323+gQl39M5GukvmBQ8dgoM/
sAGAIRi8P/aMDyWy2w6HNjbwwdADAR5zN4n0OUKE+t8U1JWxaftlCtG3TD7eqzFhrRsMKgIFhQRl
BkPtqrAP6dMU3h0JzOlBIDezz7ZfQMPnSBbZSsPXzSxSa4xenOUfkSrDY4gyD5lwBeFOcxKlKpt6
OXBkXzYsLHl99IA+IeUNvF4Gmr1Z4g/jiRj5PDLYWL/QEIjp4he3G7MGUdMIUsvf8rcLhxUCelMV
zJgow2EuMr7k9fKscNi3wAI8EKJEvqHTD33HhDPYbw9vGzjv5+u1EGxcHWjDJaYXVB0AoncEGpf3
7PsxMH7jdW5KC9/INWpgj1EjnHHZ0BUDt54Eo0u9yQ6T+OrjrZZFmSI7u5Pu73u1WjCzvVqC8yz9
T6wKfPPBlU/ORgRxQP7aWJydkitj8GJCJZPdUlwJ2S0XGKwegnR8oJIpM4A05vBEpQQPB/kjzmD9
TIySA8+5HiDnVt+VVBvpaXy578e9kan2AMZB5Gb1qd1H0rHrTe4oOFQfeuZuahzTOa9dKwzl1KeX
F3g/THgQHS1Ul4NZj++LsKDdfTbUbf4y5rM1MTlm+jMm0syu2ZsBGbfMo2nlaiOno/fdVVDeZ37p
Dxwd+Qe3y82HI9+w/sJuSqvhiZ2ASZpD0YeAGnHIQvgDiCNu95OfYYYMGLx9ZJA/uHxd+isTaXzi
mIDYiNPwa+rOwC+Xt2VCHNaIf0L2kUQutWVyznbkxygzErN+W4cEMwbfdvscRJU0RR/itcs3Vx1t
H8vB5gnM0sHZjJn6zJaWbG6zdbZjpqIqSTUlxH5/v/sc8Iy1BW9NKHemMpfGRjM2xpqtrvuFdoCj
Z7lZ37jK8ZWcx4ijtKg5kSDwLxqtxdNgyw4qkKE9djjMcBC/j2xhxZHoctHC0QTcj4JpgCWdS67C
U2Cn6wlO7yHZX5gQzFvEhfTaMDj7Eys/pjuuDtrFUyylF5JbjJ5/lOcbb2lpDFlajrAPX14Z1sX9
g8sTEfVSWRJGjsKkWMG1M94TMEFW0gbdxW2D35Z4k3dOhlC36tEucMFfnvsajp5GGlz7IvJNvnos
bQ/NVHGOt0hmkJkI3gSh1AtGzQXex22ncDtE1ZHZ5j67UR55J3QGqIMpJK5GFrmlPnad5/YWvl8g
nqwaq6cF7zGMWeTfbouTj6lq1avwz3RsXSnoLU2oimOxG9g0Nwo3SsK9fuXhEuJlfldtn9vYAH2G
UuuOSB/KHNp3Q1pMetYJHzUeL2H2RWqTm1JI4sWGIDSCPdb3c7u9uUPzGgMp9TCapElcOZ5WeHBz
8pzYdqvZ0GWi+IjATJltLXwH7yM7wP5u417wgJgA/S/aVbhLXU5q55dZL4LkLyCa+Vmi2nnzuuJg
IBKC80vCl65ZQ5IMbgGyoQF10YNpeax31xVItENkrqH9NiuGHZ2PlNROYwczBy5w0d4iwTK15vCq
N3s8pluFUpjf1/LzC2TAv3qATgXhR7Jc7ZIzkP0G0Y2vksN4rpZ3+saI91iDloKaImdzsjUdHuDd
mXmpzAbpCUF02DeUYGQ9Q05wVIXjQ2fTOos/pd0qP3fC5xqBq+mc6wavF53gTAmrwTbb9bQHTf9t
7jzyGRTKqdAdDRNxFhDcwwQISSlGw3+R/B9WW87uLmwPomKQfUJefSihk3AQA1xoqxyn8YtZjmQL
iCoy2x619RnZjcw1iIFnasHmLOU4dz67z/FxfCEs/npTiE/naisM45xt6IxAxcLJbOB8ONC37IZs
hFyUJF1kMegh2Wxe1Qh0GUCes+WYbEeoLeffSGSRE8aPmZCnaqVBFhBM0CLyJ9x+e7cyU/IoBnGa
aBQUzpC6Qy6LawCiM1XNdDMxCbx3+DSn9aV1RsZJ8dKNtP6e1NlniwAFfuHrUOV06R1SKV3yYVq+
8bgBjOAH6Q79erTWyFLFX0qdDvW43jfqj9/N50xTw7c1m/gKt19Q1lUzybNxrFUPuS3pBs8aooiq
tc040DAD7MivsSQkWgHx0RmcRQUT2LvM3f7IJmzUfG++UeUIhXPDxOXekZgi2n70JlFyEqF8R3iL
GiHvrnWz1TOiK9HQ3EIzXjOhYyV0LPHSxZeHdNMh0bPG/AW8HB766+Q1vVLkNhKSjeA2A1rmg6af
i1ByPoDEzA/8iHTOM4BCE303Ddz2Lx3WFgJ2md/FLueFi+lGJrr8jfK72vQeamp0GyDn9foh4PQH
4au/rG3NoQ+vpER9IdY+kjXadfRIj8P3slrKAbroClVu6fEvZPIkmeW32g5m4xUlosunT9WfyK9F
M32iOPrrHtPg+ds05nhVwEfKCMLfwU2zRl5G18192UMA4Lvh+ocAgxEa/Av6+5gqaQJYoVaEmmJ0
5aps2HNH4rcLi+XQ53wjpxw2J8BuUizvrhY8VndnHI9iOWJq0pB8fdAazSrUQPVf+ff8uf419vcs
4KQw95ADQ9DFn10dtG4TJaZGOcG0Rj8/wsUW8Rjw/RPRJnlOu6h+hNyXYZTHabIexeND8wOixWyD
7J4Ubf6g7FjJaMruHppIhRYtxUtMtmijMCiJiG8BkShed9bHi1IoGUW73PVPszoQnHg4bylRBE2X
PLpOalPflH9aBJaHcJImJhTEk5+rIGRRF3t8LIjhaaMavCzm5IrgqDkTzpbJE00qzouv1YZU3fFG
6UZlSj/q7GU1+9rItsIE9CZZgqx7Y6dbPGuapSFHI1BlmXEPBuKSfVn6Aq+ro4O0Pk/cr86EiFPy
VkHKj2VAMR2o6dNCkR5hNRa0hk1ADe86iVQ8yynY41OYLEjrSFZ4k5n6gAyN7772e7/niFxpregs
U1XrS2nvfhJyuyfsGMHgQiSj4n0gTeujFsvxONYMBgGDfiksEJ9g6JUAsbPJSpkuBwZC+s8spRNb
5xmQbWyhGO4AAEKC72lyql2lobWQ/gPFu/M+shbBDKcWwnE4fQL56DuruRpUyHtTmaWexJ8sap35
15iIrP3SzTczHoXpMg95+ybMLy1pIW9TBy6bhKjwF2i+HX2prHfC3COEo3ay6qkznr2RdOsCilVX
YwpueqMBaMMuYvNgfvj7VmqoLUscaqgchz/ckt0p4chavALQmg2NiYqpnNOQTIft8IQLSDTh5HSs
P/3+M+dd4Czh21PM2jqB21i33acMFNlU1wVmznN2hMHImL80Q0nN19+Y9vTWKp9b/cBj9iBhw6ER
S8FLrq4Y0+cIl8gsRY87R+N6+yUi6Lf9S0ASgSR4RgAPWReXpPmQb9FSHzv/xBR0hTjwmLZvTr4T
V4DuI42dgCJ+PXJVYzJvhzNGQSs9TLxuXwd4Uua1m5wfjE+bwtdwYcCJbyULAModW7LDGJnFRA2E
fBXnry2deBcdRIjRy1Lm6QWhpp5y7NJQG1db1SewD55/YtYGoZ8enx7vYL8c4RVE5cydwXuieCVW
bZxJxSbLput7O81WiffCZ3tf11sIVKPmOK8orbxRbigz10R1ZxaJmyOM+1G8QTywWOCmG0z2m0R2
R0+bNKFeYUcxse6h25AOHXEVBCHcd1VmM8ikqM0fLlAnuokFiJBPqlWFw3JybOPx73uuPzCi3lck
0KFavG0Q2DJaQN+i1BRbwl6Nda+NRI8sU191HOzJPVDJs+hEHy/7gu4h1WB6Q0kP5G68fAY1VxFf
UkNPBGJcLJ5L4Gri8uQ1J6zzPT4Kq3ghmwc7eJbsBfwyfoVEXAWDwozGLwG1yMz2WiKrESLuwWFo
PwmtIouQxq37GkWmUF/1Vr0gVhQ912Ct4+/qltjWRyus4TezwVywUDf3AOXyE+Fn4zKn3WcTl1Ti
PlKPxHQyyhIqdXXGXFqcyCx6Ip1txFbyIDMAJqEL34zHgBumynhUkETyIru2WA2IizRjdfXa3jEu
vj1IRlT9GJYY/F3EXu8j8B0fPUkpOOJmjQCfKyDZAw57/LzzAp2ABVL0QCoM/ChsOwxTXq1D+mIh
AoyQsbQhzCjRTHyZ43dX5JcJHj2kNVgLmV2dZsf3iV3HbG+cmCbuUjcF+QdC/r90vvGum34/3pMg
4wp7AhwQs65ZsIV6WDrBG/i1sym2rMpkybKR4xLNZqNDRL8YkDMV5mvZuQUpYSyZiMxQ16z0id1i
cHTKY4ZUIn7qQjsfDFiQpr1G+FAOl/KwiTvLBcTDbDkeOcyRX8CKgxrenua3meYbAkaTfRnkmtV8
zCGaI36QGV6qbmymC96oEiSFaWs9QIrC1XLOqIRjT1umoXao2U+w4DoqHxi96XEy016cbh0R1CG+
g8dy7DDcu5wt/LFhume9dzSNMy2GofvRF8pM4wUGml7UVi3Ctoc/bG2ac9tWP9wsGf1fuQeCkYcg
qLxjAJNvmifFB409Zc7i+w2hjqL2klJSfRwGdzYu6fhxOi8/s/4Of96sjSof6pPHRZmxaxgtUZHg
Oa2Fhtohf8PpLYn055TsmQJi6+HDM8Rd+KEl1WQRHkT6AZQhJ/CeMRxFLgAySqkZIeSjRXkzx7GK
0YGPnLGtf/kZatfbrN+Vx9QZek+kMM6zoV8d/SuqjgiXwoEeXMYOqv44ePIoV0zC96DQErO/Gpzr
Y+v5890TnPURU/KxYixuEdG+VqlfPjyGP+vpP0yiGOvS0ckuNAQAj9yAjsW3U9wsXXFvskWbzaa5
4E75Vz2MbunrCGPZ7F8xheZ2BFyAs/G/Fn7XLrDDEIBAyJRH/D+gZ+JTzqb+led23Sy1o5iWcRg4
BcJLPvkdBYh4EwOwS9gB2uwdigZI6ml3n8rAiNVRx2OlLOdeL9I7wZykGc/dZJUr1ggz5RDVMnMt
EQIE5jAxeDmOW7wKBx69N7EkS16LZq9S/xhRBAgvIRyE6eJFw1Mq6txUxRT3bTg5w2/cf247ksow
aK5hvqPX9rpEnI0FGik/aQj+6CAvaVMEDGPNgtvKDDppXkJlkc2Y1ah9mBaKxXfMU2aUu5fLnxxi
9UUcFTYeeQdLxnLa2Js/bfbuhH0TRfnmARmqn4ckKDHVYiUxCUGecNSsSCP3SWRjGuNJj+7h8AcI
9gvP2hu3vw/P3M0Fyxp9zRKXGpQ3A2yczlmMBPtKowYq4FgtXXZ84hxAoU/tbzUH5GWnrblvOaJZ
oSniqQDl85VQNegm1JHD8l6Ym1ssL3oW2SdsNKRngr/J5UcVSZpgmwSMTejMsYb/1OEBlMLVgTy9
e0SlJWRQTP4dmaQ5D02SLpsj4HMghrNhiB1owfl8I3SgIWMFsStH88PR1ykIIWShWRDcm3Lh2UpZ
GJkMnJGg7CbnCSzhxX7cbnoFNztUd4b8h2ZY3CREy+9QSwsnhcE2Tcs9HWvYXrLDNRo+fTCWCoKD
sRV0d+BO2CPfCCdpS//r3LstW78xg8q/WEfmqDzMqMtpiJ75/D1+H1sMCZ3d/7Gh51j54GpSzL4D
WAQZEh3MBkOE5hd7lZmCCdT9bInlfMUtAWs5glADCbegblEr7erLc9Udh0cSh/i5y8ttIS7nTvQp
wlEe6FkI0GEZktCPq8eHz7WJRyCCD6owLSEy7n/UxZVb9ery7QIGpEa5AD7VtndwlTsj2vDE0UJk
j/TDs4MClD8B6FlA/0xpLFK2MnuQOE35aXg/kwfgyxEabkvb1kvNV0AxMQrwZBTEzX1nFR5L7IHI
HrkCrg4yLO1roSGGvwClRyWwgulqZ+IeA/RAqouEkAnXeltccnZto4i+btKVIkwPiiit/Ro10blS
nNqIQ/MZt3uAfcsuKd38lMZn0XgZ6tUrdA4i+cmKIBO7ptyVpGGuaRsvjOgBtvM50AyM0hWpO/Ri
i0hMkAfgHXH1l4FromLu5/oabXWtGuoOh0lhyK2YQPhkVRsWw4Q0IToofIYNsglgXsltMTAcK7fS
cPeh5VWApPnCtxlBDvwZP0mEGOfN8s2Uopkj4h80A+oItTLjAJEXfD6EBEPeafvBWl4jBC7+uOXR
pIwA8CWzzoQHRmilOPkLUViR0YiFRKT3+tPLa82EbJKaGgUHAyRLFoaBNWk8hAsJruD+QrQPzSDW
1hpvxEsY+54LObydr2fVb8OccTVhO6PGY/5GnvqOe9bSn+u8mK56Y7Tl5OgtziAHIX4ZlXiATe1t
yER6hhOXuoDdCBh5FgT06Z16MtGSgz7TfhQf/ydOS1TvSHrHGb3QU34XzOYnhYcEaQ5bFXY21CNB
jUz5+LYIrkXePPJGmPjxPw13+MKizHlbNRl0CbM8hKT7x28f47HhbUVRfG6mLbAfFqI1rCh6Gs4v
3jvEKz2KDQmh3nPHMyYkVxkgOvjkRpBIjGW4Cm3GQ0JhkCR6uCxWKkg7euA1GvsjMgiD6Muom0mr
5pSBjhEh+/s5gGXuKpjG/pD/YDm4j4gcJV5CYHoeuYDTgqV1L3m1EUtBwkz0sfA6UZeMI4IlLCLY
gaiaAvKiw2hYskxe2ZBieAGQTKw3oEmcl/siAnsnkIunA33Gy2J7i9NDslc9qoAZc9bEWPojv4Mr
I4rwvo79m/9hPhdxcAKVTQirZIDzkOe+GBD5m0NlMI1uYQePFcjnFnKLGwSxFt1r5O1s5CNwi4sW
jgXDK3eSN1ow3N1/Gnvs34nKiTFlYkej7I/f6ekUfhUN4jxyNIPlJI+EEZk5DzKZg4OQRMQb3x8R
cfYRxfT4/7QdwocIUTqP4NsaD6d2QW/jyLiDZImA8+uRCRHgrn64+aUHByAKlj+O9A/7eoEa6UCF
DUCo1RukHbGCVRsP3kaGduNuTOg+agx81KCpsEtvnKTY/MQ2+emw6VkPAvd6F5Q+Qy+4YIJkHQs7
BowdqAbjEoVy/3f1UCF2G03r+WeNDBmke40lJ19+5t1hvBtYQnqonBooVUz9PnsXK3NFEt7usRsS
In2cePryNtN2Q4T/unFFKMpjHlBuSPC6LyN0eeO+VQqhi77O5JHFksyY1e2HK9ACIo8LvOStXfsl
w6wDhspZkwFkAAzcWHhi8g5IxyKy9l/PXsl2qrJ3auSm0V4MmCHt35F+1Hbp4bMrGdBNWDYGmXQS
vkGCy9kTBEAHOoUfmTEdXvo1JiXt54AumPCSAKRs4tODipSu9IpgeGli2nPq8Op9LYkzuT81SECQ
nRIwh/3CaE+IgNEHV4eefXBHI1/rFhi52VJjBJfopRwhmBwfnwsKdxGLP3YD1lhwVTABPjPYXPzn
0wrwp3W/Fz6r+yI/1IFOnIH7NfeUJZsVCaLWcN4LdXkC0d5Oq01JII3XbO9Iw+JiPNU5CGnf4GgW
HzHto4WfC3dzH/Cx05AYg51D1fKdjHdyUK6+i9e82j7Ixh+juRZ5ZrGG6Pr33Vuic3iyrRZjYPNy
/qBg+tm64x3yygnAzMhNtm/c0I+zHGJzzYUDX1gBaEqzEMI2TJH8JyjlAgAZ/HhXOc8o99mqY2bu
bwRoulfmJVmU9RQ5LKEFtrAFEIEMWJof+Gk/ZHjfRDnVC+cdxDWG/yPf+Aev0PYdvzxt9vDIkUOi
7yf7HqhXpAOA+1eejLdJ2DaYKaDLiErCSDDLsWdxFhL3u1I1BzAH3R1bUPOFEQQNBIh48R0Isr74
mexei+vNIhCTyfxjDJE3RcpG5RQ9P5cowc0nsbe0NHF380Y1powsxz5wCQ1Z0iHOccBAYLOT62i7
Z6BXlxE3DsQFheEk1tBQlQLuc2Eg0IN4Rp5+Vn5vdmYCLRWH10xjXg+e0zOZS2SZuzLpwujHUKUI
n2W1hpRO9985vdQrYSSi+HR29bAfzbaHwS6hqOgH91/qJKgsQjDhEmvTgZicOtBiMs0Caof89+/Q
kuCTOZxawFsRrZKdnv4TKJ+o7IJnsENDSEkNuAyPXYZlKlTIRwO8muudOcHzhvZrNl7yLgJBgnzh
nadOj+SdTRWxkgBlNwTuT1+yu/5hUDdpcWZrW1HNgFGkXKOHttsjoBKfDAzCItsCeVG40oAqvdlC
pN9uQw8XRcgMOaQPlV+Hegr99PHqWbPsCQBa83lDjZyGVtfDdmgWUbS8oHgIBIZaOHAIt6AIST4W
eeL3nwcYXX3sd9+oXQm7gE2WwKIOIE8IedGPrbhphiZHqUsXG95EQw+qzShQKEx8b+nF6E9jyP1o
NCNbSz590IxXEdyFif6FQCkeXQunCF3ZNxLEmHwIvfzFn2GB99CZJVRbk3gSS9FwwZB1+yFS0YQK
JxbYAmHa1M7AwzmrPlwZcTnO7K/F40LgAEpyAHkua0YjeV38pX/X1Bowb/0NlwyRYyB/zehAh0D0
bjT/WSzBuGQKH/sMV+5eGP25ksgRTH2AcSDsm5DlCV8+6jK7QLDsAkf3x4L0ZXmZ2dUGbH5DEKj9
8TWH4dog3hxG7IQE/noc7ovGBV0dzXv+k/RBU1BGz4Ns8kTjhSV75QGxhRvW7zbqpYuaDc8BCN5b
5V7yc/j74TFfPDc6tOiM1zoVZ1N7FP81m46Poh2gYETaUKpyR33IFg3asBK0BSgIfpUPcLCOdYTw
GAmRVRbR1fm50SbZ/zy3mSfcM5R6kaco0zn53qnW56efNQsR5dph/E4sKi3M7c3pINY1U4okxqmC
DDH5nxOer2stZNsFlLK0eCNfWakOVr5IshpLqBgV4zNrCTM9Kgo+dvfKoz9kaukXgkDjItUzG2zm
DjOyey60z/QIpYLYmw+HkhEbrcz7tyJuS7aF00ZCaDU0AHJUUgk0smHSwgI0WlG260iXLxJ2mCAs
LBXpbFN2baJ67Bq5OnlIXDLq9gk+MCMpkjT81uFm3LT0R7EbGI2dc1OgCH4SuW4m7hIcH5/jipxR
T8GH6JE9Zl9mDcEAPF6/5Tlxur8iVqhwMUDWPcXMtjkEB6DBQHgZne8GgXXwcqXzeDkRVYEAUXUA
3sSUEyJOst6XxMsjGAFe+RJO5g4rIe0Tr4oopnV7KDMeN8G8rQDr42yr4rh0KFEb++laXqjm/9j4
cC46oBR2aovIBSJRs1gooVlqKaEGnkKbwBjnAGQIrGLDtPSOPkdlDkZm36CK+H1Bn4zkXGkWLKwj
O3uNqHBis8CEIYnp3casCeeLXE1yVFoAeI/7kIILhjhbAU7WYybKtbKSo8k6JWqxXUhnDS09fb4A
atjY3REKZt2nv3nWzeWomYN1QFm/rCyuzOtuHMP2aVZlZjGZFsXUwaXwsvZvTtKoJeRh98SLupf3
+dhBnTCm+JzjXzSdvkXmB0cFsaC07bI/Czy8Ww3NKkQc9r8qjB41s9ylC2SzNmcv6LFmj+OSe5Kd
1z5iI/sbLii3BG3ntYKnNJjaeDztZ3Qzpd+3r2OoBeQl/Il5fwFdEtxGQD/9ggoxxCqsEE1ATK4r
WFwAIDBhhzHYm2w50MnhKUGUJTM+lUeCefiitWU3Z/IWCqmHxS4P7GfCM1//vj+gghehKgTeYbyD
jXESj3fHHmPhYIrU7BnZHX+02tust/wx7a6wxmR6oAPDKgmo69zBxxlHkeKDUOg2E1SxuPvfiJeq
izGOl4hFxZggwWDRO78DOxrOee4ma2VNr+2HxamPtEd8nRjJd/rEHsitvG2p94tHgKTyzXygmUTU
Hk1CLH14OwHFyBKazNlnmdyizH5ijUD645H1jjpplseMfFzvaSz9vfFk0i5poSXDb/DwGoCln+rB
CEg4g6Wua18CEYRk4/14/AGlkoHPDwyzTm4/wDZxvbIjE88pkR0s2boDk7P45s5wNjgwpX9Bvrll
RJaLRN6jRXpLpAt04feKySEGHkkgpBY38kDSqY5qjf6N8baZ6SrRG6I0rvM62NNIfnJ6t0S+EXOy
kSoj5nGswNv2UAQcxTs6sRnKLUhkopWz3ePI/4lvn+ykN9ep3zv9EivHhvNbmBrzg3wU3cBHzjjl
GuQRWV+ZycRG/FS5foXg+W6V+U9+UJJdHJygVjZjgkPS2YvB8U0/y6UyJo4syjWVwlFxEx0L/zb7
BHfcSMp8okCVZuaYfzwak2sAGIty35h8zeai66JAlGWdguT6yFf9vvA2RKN4CLXIWGvBO+5EFFTt
Mpwo88omytplgDKVkJUHaj54OL+0sZi/SGZpAJA4vzY6Eh0c/mhZ5mzDaGqIo5QCeJ1iQhnklMSA
DcC0yOB8+FQxUR6I0v9GpKPKAMTvOjD+/xuJH4EV0rB/IsgJ0pEIxL6jkOP3DMgSAQy0SgJk+cqe
Z9Xe3Z33hXrQ+YTFVNCM1LQaTFevNsSkWmz6XRVJjCTsvXgsn1TstlTkgBIiJ4EfFG98Dur1dJGL
02YUd/y2RSmEh19zCuVspYRBgPRg6HJ0Wpp1QwWTb9EvbbI4u3O+y9HHfyoWmBWzqwOlxrTTokGz
E1PG5sk1MGaPeoG+0uyxYhHRTXGzbW4mFZpzJvoY0en8Zc+QTCBZZh1x7qEyY2iw2oA3V4VVd3KP
EkzPG3MaM/wRPzTxAJ6hEvxvOCezaUekqY+ALtZICn2yuY2W192X/CHwNZ7sFDRjCwvgsLGgrdqS
f2vfze8aV438O1yTXyCy6737xHmQWr/Ca+7dGV3fUbKvdzcZK+uRfGKsrxm0cgUfBcE/hbfEezBj
KZJQpiOhOZT/HimpIVGj9eQgJ6LmcqfAKOfA9RgId6RiHLPaRgyiUApYBlQX8I/zYNN5RLEvru5Q
oxCHf7VOfNZbMNQB6yZzPb8pr9NPU7IjTDVSPe7W426lJeIwv2Eu30tz3queeV92J/yAF/693JRY
p6nkFUZn/qKcmHzj6YG//tkNOhZZU1tiAJxLc5BVDg6jJGl/YP4ODncMVmSvrJAdMu4QemoTSkf6
+N3ssP6IqBdkujMdkYDsQGZ7T045flRUfjPdSubpZmw1cyb92e33YyWE7d7cavWrCFhhThgVJlaj
VLkkWlIRlm8XslkI3gpzj9JjNgavYUiB5SZa87bgWvJREE5V8mn4sKJPjYugE5gx0PgqMUSUTWuO
1h1Coh4HteKPTtewc1AAHhWENhNr8EFnej1I/wLn75I1ETFkiPTcx0afV7R3NYvxSpuV0rT/Gf7l
y3/Sb3ZfksxA7GikF37z/ZA7gtTB+kfFMVBx/vkimHM8T2IGrIRsbqOFyKNEb69tP79FbagE7516
3IrrCTHQOt41Pix74CcB7W4XqkGRHHKpbahiQwj35rvj4QL4506FWE3dtAuJcuiefgVlfezHIlxf
21M+lq4gymg5WN0Zbk15C4aIzlU3iQ4dn8ktP7yDhmKI52xgamd53YEUm/n26wOM4vzX1oQkFCTp
UQTjt7OJhcBONa5k9/ar8XkQCDZ1z7lFyTBTDgbS6QaItprXSJW/Jjy1OVgTvcYDyo/Dz28godTn
QtIIuCtfTfHFEXM/4WTh9A0GQV5O+eE43fQ5f+V7NUg9QWs4EXkOMMUwAhGWDhH2OQhv0f34cM4K
ikaG2qsF4ss0oZtQ7A0EQG+qnIlw2azMSBoTNk2KT24RWQr6OVMwPWlzaiSIjpD9T8z10YFnUUmy
yeDiMCO3DergfiVsNSqmhFeI248nCNHTYiIw0cX3yFfCpzvA5nPk00/igZitBjYuRsBMEqXgZ+Bj
Buccf1tP7BZx/kNSz4ecpbD7uIFQjqKZAyRGgMfnAHKODyuxBma1qqDejs/909M4ifIV1KZ1h3jk
Ix4eRns+1PUEm5gSyJdNaiANtyFPYHe+ME+IvDakDs3ByIlBmWa7wYZFd3i6MyH9CdHvzb0uqNtg
bGL2Xn1nd6Hxp3iTnz6lg0a2NOekg/5ZKqOZMcfevZHZhDDAEJ/CHYgEErFG9OBGwSftPbE8FxZL
/JssLI7b8XK4qn3qoMLnWvAtN6xlH/IBWAI+E5yV8nb8J6EJhqTn2Oe64X7iIPtBU4Xk8fo3nEHZ
KKcihMnZSfvPk7On2LyxlaoEcCUC5vSES4GXAycfnYOcPNISpXhKdGzGIeDkLJRoMHK27OSsx1f7
ZXeX4WbyCzRmJO44ermaBtP6uU+ZpT87FM2cnRqKc3LbV1wB5VIKX/S/DEwlRmZNsshn29jQ6rV1
c+FvcGg0yC3NzhmESezTizVGKjL2xz66zHXKfNPEJPj5IoecbA7us5JiVxyJ5V+nCy46hB3XD3DI
YC00MhA2TNTB4WajRA0zVEedBU3Rs3RCEJe8Ruh1/YZD2vkEfSwRglr76moQFWuqhYg2S8fEFInP
gnYWOh8KL/fy+SB6gk4D71ksSpv24Xb7PpY1wGggj8fT7Jf3n+E8jxTOvJ107mGIgC+6vSruhxT5
EBO+6mnWSTUfgci/5HLSODoEDsMorlsdo0Rz6VRDQjjocnmTTkvBi8cQtngQy3GbX3++WDCJ1ON2
IhMFPIHDkK57hemZuRCpGBf4qWaY/2Xc+pEX8wnaWm/i9aCXhrpFj2PoRj7FYLxk2r5DUrQOHG+7
QBUVk20BLUac5HX+JB8B356ZhNxc07XMreN9ghyum8i+sJXpwzMBVDosOtQi3PDNDCn6wGZxGpxU
8kH5AwgoRdIoiZhqfCH6qidaZdGfiJBvCdh7Uy0hrrbqj3t1jmeK1FoFgch1rToCaxKeaI1N0VU7
rP4MALD3lHvZqQhDxj4mEdIsETgoG+MTBU0IUPIpJewD4JzwMdfs10po8z4sIylppqWnBw3hygKK
SK3CIZF3jT8PlcbQU2gIDseSp7e0DoNf6ZvELRknrWe0ZOPZP3Y9s035FAsuaAdzEVc5m8ZtYNy/
5mAJUg5e6tcBYm8MO2VI3rzEm0Kyl/0mghuzILfRGTBfFu/IY5dwZyKlxMe7yjdynJxRFAIZG4g2
KCpSpt7gVLPQpodHbaeUsNAjpAgkpQC1rsPWJnh6xkdN4IRLWDH/6GTVIofFKAjuNDR4KhLvexnA
zXMYSGs0XUhtSJQTmI4e51Q4if2p3Gmo/CoTZZ84CUX+ncPalM1kspETnxZKr8fZmdll8PHhc+ap
/wQ00a2Pj3L4QmcdQW+8NVPWmWug+2PczKURdidlJLR1BiILCA7wEaJb0BUuWyJaWWsRA1LcYctB
v3tBpnLbotyWeGIQOIyxiQ7i4cdURDevzPO54TfPVhPES0b9T3fXYIDFKDgAdjNUXjG0bryc81uM
HAGu+2ZClUjzzwjd2gtwi4W/NqFOunl5pJGKyToUFRCq2zLOTB0GcTBn/7skG5lEbWKpERyvRe0R
JLkLQYmDAoks/4+Mlrd1mde808fPQwJV9q+jzrD6cJEcmuLINYTljNWQFxo4sjGlNRxPC9AqRtdZ
SwwbYT3bPE6c1xxvzaUNSHDYPf8j6cyWlcWWLfxERCA24C19J4K968awBVQUEUR5+vrmX7HP2RFV
ezUumpmZI0ezuSEa49w+aOyK44a/jPHwIFxwv7NdOFj0/wQ3yeT6n6+Qmd3miGNFimsEQ/+dLBrI
ogaJmDHtO1sbRA+RRIHA8+Qj6MoTPCIYTKVVXcJgMWBIthtuJ1I+JzXIn9G3YC1uAS+qsjg2GtN5
gIRxeOMqyurX/uoPc4GxU/zxGbjBnv85WMNKIa8zYO3BfNDy6CI2Nd4bKeFMJtFAgvogZBX7Ickp
rJhI6aDA7WBxdgmoEQwfv14hOOJpM58Jn3FaWJrfDzHkDb4LrObAv9S79WuENcSosl5HNnfpZLDl
kdiZdaB4Qnkisu0aGil73WgMSDfJLt0XPBSYRRkMk+seWlYfOCRmauiS4+CknX7birJCL7Vtt8r8
uXlvoZNDNB6FyjcqXe0EAu3LfWMMkwbvVEqmUHzBhJQ5eQrjwEVlM0PObOGze+JUGMz5O1XjjeT/
H1ReBbtQWAWEo9MIVjPlt7J2JlT2YdRs+xPsH8wMW58B6CgI+fTFAkud/f9k3xCDdnCaOodLdL2I
frUNoSaAMCcCZ/hhRMSNJ8+iWzz5OZr5m3bOLuTj72y4pSUoUO1ivOVXAfTq4ewMTZ8JrgNg4KnZ
Qt6Fj82E5zD+N6gkeLEHpvoHE3WhVkxtguXTJ9kBZYL+WH8Mti2EduBKQqvUFx9BBCaIt4xCIzNn
UL2eExUDlCcab1z9jQEomCVPWybjkBELMjN+AZDXqhWg33jCH8YYBzdYQFM/M4+HfrlSkzy8rhCO
cKQanVtOWQUIuSbbL4p8Zg5MmafAKYMh4AmRmZhlXi1uCBupwlHFIzLyoINNudEFftu0xi7e0I66
FgAzimtfdoBqmILrdWZnG1YaZiWBa/AlQUNLgdO/x7Nl9YDNUbR7w+N3A6GeE71w2Gwxm82+s86R
j/kCDA82zy0c8bGEraKwYha4F/DLi63u3foISv6XKN0NNAeSQPK9+jJvF/ZICtsFbKFgatIRMN4x
Y2KhhUfIEA008sriQsgAjVvcn2Nr8gNYQJYCEMqQr0AdGRipD47b9Oxd32QAbreccjJLzJJ1KqUb
lhdxEyehuKDDYDI+AFTdwJPJrp7xLXx+j8CZ+5p/MSCOYM0PE1AWxFJqFgYJpVUFXWPvQGTxjepw
N8AX+m5oyx7vF8Bk+EUQicD55j8nHOpUwfzM3t9+mRJIQR0MCK5KF0dui/M9cC5ifrDszwroSCxp
3tSgNyPYH60hx7cAyCjlD4MXcv6AOnCUZpzy3zUDMcxZYENNCyH21RDrNOuJT3LyTNCBw8xraAnd
3K25JrxH2/HmDcsgJkncQdT2zymrcCCU6zRa05sBE9lF8QCFnSxzU/V/Nnb3YNoFKwntopJBJz56
L/ryCI6gKxetriJ2YbkGfwzg65/zTYdZABu1PJHYM/OyWgN92xnNGBSZZ0rWPcCtPr6UULNonTK9
MFAD68voQ1ku10e2+edRIIfC4pGiy1H99sKXiWrkYwlO6mG8Rcu1t8ZDXWXzKzvv4/gP5umO3vKD
/zCjPS821umbhkKtLHqcCown1DwQdm0OBmDBYYn6sdh2dNMK2hkxgzCblzV/OZRWqW9/je3DWOLb
zO4b9WFh5gtAdtZWwq3kukJ6zL3rXUhSFaYfqOpIP7Ex+4yLE7hNtIMqspunWEe/ALIVs5gCCkPE
+PpSApFGRLLAcYH3SSRmeWz0JaBPCfGuvrAdYICEzDU0wv9hvP2NpInh+YfSt7+Vax0sm1NSwkUK
+IhxkZgmFO1PUr+Fhe1F+DsP2WDBYKaz5OTu44onUp6k5HPhYIVMCJ1kuQSTIpXBERjHjWUaTwAp
ysKD1Iy/Vn66nQi6snJykiQ7c4A3uDTZpR/JJ/pv50iKAukvQwdzl58Itrvh21HZMs5ND48tiVMa
Hzi00LOhSbGmYNBAXJTAaIhf7jVk3y6Mw9jTIkAcMf+iT0IpTewCmpypPGPamZdLvE8Fox8GzMd6
uEO2siijuY8sdZD5MFUoARjDFKqu9dqwV/Aq/XLFkw0FLHxfGdI2PsIY+iKLsfIFVjqcywTnGfMM
uSwEmKSLnvQKKFztmnCOocfCjp+KpHSJcpP7AE7ASAp8joii4VAlhlbGuT+n3PeTH8/Uc4qM2/sd
JfKxRQRWbqKjXLTJSgSoyGQh4rGWYZAg4QONac1WKFZZjoAWcj9YkzsXboXICgIAgIr0C2QIQLmx
W3QR6yXQqqeJ/+kJl99jx6MPCQ/EZNH4uzt+KgivLdDB+/632V9G1iDiMYatVN68x/5z2cP6Jo4O
iropNDnsMZttg4QTFMOJZ1ZMD2trZOhCk8PB4w4ZDiIMuumBfYWfNbvOyCwy0jUeiyQ9NfocOaDH
4O4Jo9gifm2vVoPDBaRLjQd/ZKnhPo1xwPbLmQYudjfYIRIGh2x4BJYiwUjFuZ+gi6flzjurWo19
fj2sAwwPEHR9go8+E/QkKRmTdc9awx/H5Kmg1P7pvg+2j/ga0NocOa0VvFbXBf7ZVyFg4Udjp2Wt
gINwGECTRRQZrIV15gpb4q+OMUSlW80CN5l/rMICu8dP+DNO+GWwMsUB+TTE80MxEKSb8xGySxl/
c7wDvLd14m44SEUcqYfb0sDHeO53YVe9xAkCUBmUCEu8SNDsvrx8Et+DkSIWOdQmml9K1msv4j6E
5SaRTzD0MZDxACiM7MOuCvKRj9OZwSzCyvu+wHsAFnOLhwlzWRaDcewxStxoiKYhA8BMlC9qZUp3
kWWzIxFVjI0Ne0FMlAmcQMJW272YP46FjykEwFbLBlXdYAUlO7fDzx3HpPc5w3lvSq5BdKnJAxb7
l5++Ymyj/LGzgSlirNj9XLAj621qnE1a2KI7ZzzdbHC24Jcam+Bx/G6BHlrdCN5Cpqu8AzfZ0afz
BpbYbzZuYsBZcqUBOBab7GRM3N7T7ffYPgZmIEeu3v6LYuYBQZZ5d3E2mBTcNiLa9JEkIjXzxyTF
B0U2cy481d51MyjMtCmcvpx3upCmDHnAXwAlnubymuAxjh4eB/mr8wwub/KDsfQCOMKjiI9z959c
705vM0e9gHj2jRo8qyBPeAQdmfhS7y1KDR+7RNphwRcQOuGr+1l1K5S1yWANQ5cZ6m2+YmArX8FX
Yo0CWXYBNK9LCVr2mu3nvuDX458jXJiaYOCO3rxbOUJ9Hqng90/7zguKq0Y3P2W+xPwHE/FxhEQl
34Wa44HM9qenMK04nNzTCM+mbtthtwGFVTBfx9gmAfsTfQtQfHja8g6Uve+gUWvNPbopM0dbpk0a
DNypC/AheJfBgvftClLXJ0bMNRnvS1AeYo/2H+8nNmA3uCCI+0EVMEuMvjFEgBgPTgzRCcrbEo36
RsUwNsmKwQsZlr6zKUWMM4wj9ptfvBYakedlKydh/0kr/oES9TRSqgqkTBguC4B3aVtNuAFfDuKd
9Tiyu8E67TfHJo34wAhWOZ0uO5zd12ZF0OUeRHVNp4NHgKA/8d5n4lniGUby+eRla1DxtukWKcdy
fL7SxtM1MsnZ0JyzoNLMDrMqoJqFzAPx8FG3MLPiPvCMFQw2xYGBiUSKeOOzasNq1ky19ZddYW5X
A72nYbRAdnWA4unUep+/awAqPoSA23MeVCuhWhEThuAbRmt4hLgBQNL7YC8mJXdctWzE7ay1dtNy
BVHeqH3hdsJUTZ2UPbFsHieSs6txlg0GH0fOrfoPkRNeNyDrXO/dwLmjJ3MVSKpDGK6g6s2BtFbY
oEOimHmAAWpf9uCj0yvIm5JMxyZWWY6gZ1xiWAkijxTlh0E9dxTdfKYPGEoSwzWQZnlDLLPlHMSA
7bn5goCLl/H3MnYGdhVhvDYZJlRILh13xIFjDoR3dQmcJuUCukIFK8J/so3C8eW1xo7bueo68nJk
IeCgT6xY4Jzyb5/EC8MqfxHw/mHv9bKxigCwSJ5ctOssXzR4jWImcoFKXM5IoaCcTyjO4mvhQRN/
BY+8oPL1EMa04AyT36IJd9Mf+zrUflT7NYcKkJ+QqrNjXGIeRlv4O/UTwVGYNxAFeZw0I/eYI2Gq
mHBRBxT+TRa1R7QWpHSQs+IiKVTmxdD40KoE11VjqxZkU0USDpfyhwhMhoTHAa9LeiyoOn4XwOSB
5AI6s34u4au2I2OYb9nH7uJiwqIeOYqGIBwJHvvb3wSHXhmhLdITCyxE8VXklayihAct68ydmQ7N
L+tG6guNVWlq50FtF92yXxivWbX4m2isyt7i5dUSkDyO/ef+zQNgE79OB5t86eXxm2Sht9NxRyTd
QB8RoPRFvRU1UOvsHBInWQiLd/LyP0BHKP0pmNSQlHV9ZaoMFhugP2rIC7tWLMGg6bzNHklyD72a
9gWqwnzn4m1MGBm2Wm6J2rpbZDgROXxfuRj4GEVbL90e6hv+wAsm3JhmfTYi2WOz4QSDUmbgQVFT
nJz+nE9N7JWNNU6iQBwk+8K5ufXieuoa5wa2FqGrVy58stxtAVSB8QIMaM8vn/ESbQYLURi0wOaw
J/tAT9W8SEiXcmUgaLGuk+dvUpVYzeE18QG35ZucGkBkMjC6sHFaJ2UOjBAH+UDEePPe573D0M3g
tpxUxOl4kcFk5xqiaW+dF3MRiVlvZOdwWj3KND/xOsXnOKm8GjPh9AzYBI3phDapmjYJFNR+zcyl
P5M7fswQT4YuQCYosOZ9A20PYjEQmF3BkAgbdGAhcoqee43j9EYmNqtUIgxMnrwbDkx9nDpwMPrL
2KJu2v33NAz4Au7jWePdcohQcx4nftcrgf+EA/2shMD2ZeAC55QEzxc0ctCzBcPKukHEiuhbh4hT
6dtqXf+y5uZqAiqE8rY+gIPzTwxkv/GqZLAYGoXz/oOXLK17nO6c77g8WBxkK9W/Q0vPgmLR+bsp
DIsljKe5gjtBbew+BpjdqzafXwfbBX4QpFgLNu7X/MMQz2OUxrn3xhPDEwBGkAfF7OaO9g/0fAjZ
wGehjtAG3W3ur1DUY34uNHecnWtGbmOKU/OC5bo+OmMQZSiLblax2quNZl4KO0NdWqHdZPcc0wLE
L/sx6e9v9vvAFV/wx/+JjJ8nbrysWNgMKQa+zEQp9/TZGTuNGwmWyGLsin0NjArpzLBL+ZZdVlZU
q9eaQOwt5oj46veMNdZY51FI/OvI6CE9+PdBifbCFgKKDaxylkeDaQ9JKhJqp1wNVaO8iGUNfk8I
y8fxnnnDrGGpg9s0gp6IhyyCYmap9V5x9xRS8PUd4bw7j4XTtDYXY4s/AWm60GTjQEzhxF09kEKA
RVBc5toNsQqEypvjbYT2lt/CuAwfaXpNfBLc+hHsD1MoBBQT87Y4YRea+QQvWM/FY68mzDl8Q2AD
5GAtCJXh6wJKoSvdAFWuBXmio++XHMM3/MLO5zLd9DsMKbPcpVhCn7+u3TWagGX5h+oH2isPjZqI
1KNG1HacrGjCqcGa2L0a7CCfbg9BE3pWUgejHrEVT0sK7uw1pZDMj3/W9/X2Q8k/Y4Lpk2gzkU5D
CFlg/60gi43eesDInEHr+5PmYLmBwJnTCPnO20LY4LS66TJ+oERsLYwqm0q0l1O6SiJtsJj6dHoG
V5X418JXe5MXTEAgu8apUE6Ay1CXOiOlsWKVBJYhWT/kCorZL1fYWz3DJ96bgL+cNTn8LdkCwn6s
hSGjsA1E009tA2ekWGJFdMXHqoyUDRvP8URavjeIaPGAGrBdjD5+jSNwZQEwdwz30AVaVL1mT2XX
UJx5se/TIlmA8UyAURy4SbtF1XdHqjVWoXDwlhRJYS1kawxexpqGPWacnW6WyhYCD/eQM5rsK5cN
sP30b5B9aX/RXMII4H+YA0tNWqcfYC59GoYwYVt4L2/znP4Bv/Ik/KJOL9fZtIDhSoEied7LbJxd
sXf+AhNh5ALbFcGjqSHDhVPGOkUsPZ5GDCmMVzm1WpBuHh6YYBB3EGRCvFtS8OAnQUvCe4lJFLay
QbNI+Fa0Y0+lnXbuaJ5d+O4JrB5me2A6Ug45OkAlxpHGN8RsfA0YYdGQfU38NP4weuS3nscTZXpk
cPgbzwoL+P78ORTnB8mGoFJOnqS+2AZjghLfJowrAFlX24NucjsrW+7fPeBcZtmiLdgDMFQZtNfs
HK8aCyGBXBFx/0BTOGDtDSiFsmWPQ5vxmLWg9tBtSCoaJjcP7Xl3uc5gmxbbeEyl+qIUwaGD1PAf
MVPQ8SEPsAyvkxymVc6C++1WPPPKlZ/6/ueTx2/KrO/2UsOcgZOg0oL4PQht5RmSFqO7jcKa4m4d
b1982gw2Btu+M5yNMWxlcJg+7Sd99n3JUYGwlsNzmdpNMK91V5v1t7x/D2ebe4Sh0btvNfbM+ARc
J/OvBaxmUOOGxpn8FUuD0ki3YJxlTtuxENtgCwJWQNgU0ZxLlLboMm9h4ekH8DD7/ffiviw4GUWz
wy7KVDnOGwd3l3/p1Z31nmPINoOBxRgUUhnAmTiiSEVj1r7qtMhslZfl/OnEa0KBsXy9u83iu0KC
E2Evh+hH8ho62RD+CM+gCbrrQ/ZAuk6ORWYhtiv0OdwoD7pGAukqzqkce9mN6AN5FjFWBfEehetM
fwX+cyE8Igk2muDuMSa8BMKoTyQp1+unh9xx/vjGw24FDEhIoMw3jdD/gyFanCMV6g/xCJglgCcq
Fu49I+QBh97pDa8o0QNiUm2eyRnihwhpUuOpP7Coqw75+sZK9zsdAIL02VcBUcFNgfAihla/9Yo4
NXtbLBo4+54H/Ag7nMCulnYojndXoZFhyEGsiQmwwqxczK0o1eOb8Q/SuilmegvVzqO9/vqpJ4A9
Sc9KS7QprLMUgHeanMIZxLfzI7fT822CpIWNxFY5vWl+JTBorp35rs2aKRMmWhuuQfa3iFecnMBR
IH1KyGlsNXnAivCx7qs2oG5hUzuJIULo8zdYCNMqTac0AWA2gRFKeyZAInsNkuD04UJwNnKoZk9Q
cMLLXLoP1m/DqATcY2eHeTNPgiNBvFOOlEss+7Y7dzvu63Oh/ME/SYWVJ1nnHXF6X4swQf853TuZ
yV3Ut8iYQZOulO3jY57N2c+YteWl4N9XMGuWx8EHFsfnQNZ6MJyNgBK+f5CgxitgBZGxzgl8EBQR
NtTWfr0XQ8vfaL1FETah/+opVvE15Ik8MrxpZrRO4SJUopE08cmHQ0jZCq7uA7zyZUPCwC5HfxGu
tsOkWgklh/+JN5cTyodErxOuCcUDTGvNAefkdNHibKV3Byx/ES9BCSISb19Zcx6FVrfUJVeaNaKP
sUmonhoj2T54L1md8YUie0FEAIaiVmcucdlCVf6F4vWYLNd1dBempRbw6gYRZ8/SgP82YHbWcDHn
GIB9ZRPtwpO7O32NqDSWkMJwh1bRYa/9wvuHhgVRY4OpVkSyH6644/yDxknTAXhTzbF7nVC5I+DA
g0+KhYWUrQweLlZsnGHvQ/9UAsci0eHSEA2HvbP1he3N8Nbzt4T4iaH58jKPJWMW7ytbXBaVjU26
FXRSKb4me7oQVgi8zuH8cZ73DB+W8FpAWJGW8XL6qdk/XbG2vk8esOrHCbFQyHpAL5Ag/uy32TDq
CQYH5Eb+LmPH96gTSEN1sBaWMWD81oXXDixVoBPYw2jRE6nz2FVmmTCWjJYJnZsJ9Yv4u/gdipZY
LCqOPP10VyPvs8a1B5b4mTeI8nE/c9cwHbmZMD25XjzVEYQYYPustHmgJDCL7c05fljbdHrcmPdI
8j+OOIOACpCcPCwOTINmcIFIyCk5xzkkUBu6HIPdOYT3yU7TnlGjiBFhTkO6LCA/sj4l68jZRyQt
VJmbQ3S22AlH7YGnUAf+5LTvO69/vmUbWUw5LE8DzjnoYLoPh8yPH8EaCzgfIhplHvQ7ktiOdky+
dfDBVlE2X4tfrMKGGLJWvOp7tHtbtuY2YzdTdWafIcXX+lphx7DnNOWI2Ff6sccvkXnAYUy7Nz6A
qPpnEtL4JJ1OHT1y/bjHvA1goxjmuDtO5M7YGsag5EEZGvEQpcIEFrBYIjqQFHnXWXsAb+n5NLoZ
a6x2hDcfQhquIwi1PuPLOkO8hzcvPnznJX5MeCTxz6VhwayEyAymrMcvCtWxZ4TnAnFqiplSjrr2
3PcVrNojrJ0tLNMdeVEtsajkbYu92RkaOAL+PmWzxzn34wNCWGCuCEoI1swI0MYhFhxSDiI9ujyn
yF/1WNNnNDu82opds/9+bzvHAu5/w+raoiiFGbVloA9+h0HwwZcdy3YDk4XPhN4MeqEC9kVrbbRh
uxivMr91RU50maLmKFY4YBPW9S+gEIcTUHhUZlyzz4zVs66tP0s4foGGioixGx2CKcjgY/PCpjXG
RZ7pYI3bmiVKUCY0yj4h1ce3r3KO8CDaqFR45U/56rZ/vwyRsQVZFWExqYUg+N0FNBLx/XOd+VEX
wcYBF8L2EHQNrJwn8/KIoLhY4sR5saP+rd4SGS6w4uDy9EzwJpQ3fKoS5MXSgB7vZzIKaCTGkEgA
k1kq/QtXGHvj+HcQRvKwNIdeaRIxglUvq2Qb5OEn3L5xlSTCUXF6c80YkR8F89xSPd7nyc56WvU2
taFMd8SWTPO45Q7hZYPrPZqGfzmgeBiyjsBjid2FGkOndAaIrjlzmNI8zC/C3+JqdYiy+UQDx+yI
YnVfK0hY3ht2Ykbh6BvSVg6gyv8N1u9wiGAZuiRBoHh1YobPTIybi8JDK5nUPLjJ15GxQkTRM0c4
gr2Y/HN3tMpdvJz9dAUxjN3YEQ4zS1IC3e7ESmZLThAWNXdj3pGlu3jhYFDTj3GZ+UjJ3f0S1bXj
98prSsIEE1hDmmfG38gfT0kBcioTP+9Jw02Bi+vugvd8gNkHX1Xb5mTnABHhtgjAgT7yR5bJwyNw
kXvFfGQQUfoltCODiYq9/rE79qajyQfNOZvF9vRh5BpZBG5ehHUyPRuXFYf4uFmls/r/mG1fOATg
u2Ewj1mkh/wY5PWEkUfPZ83+tSJK6AaRSKgxiUOK5ETVMYxxBK2cHLiVBj8VCRysONh8ZCb75DtB
7HosKgZo9hP1gvSyKYEExAq3C/zVz/88Qe7GipUz/y+CP9jtgcxkp28oTQHIgn4AjwnQGjOtj7ki
wHAG4GoT7MF/aPCdH1//WPSApGYMfpBLuRB7nn9/dGEbM69JSssDuDS4mzbzS5DPvvZnofmyRSo7
a//TRaSPk/DJn9zZD6ymEcKaiGOtlO8CRLXS/XMlYDOoiasyHA3tZ9TMagQpABWIOtB4uj+DNRSU
Pdhx+knGxOHq9DxBHq9jmHroiIg6WWHn4L5A2p1qo00eXopVPdI9/EU6kUPLdVaxOyy3aaAsSWJj
WUUAVvJhZSf7q9ZdMUhgII5FGcounBCFHnrnsP8A7CbIiUk9PVCw+yexB21OT5ywj6m5UpwT9HoD
wpArDL2GLOuAlvf7EwJRs+Ug7lHaH2C6GbTst8VfvNWckSPknQ3El1HSA4vscDDf7C6FiPuxd/vb
4crL8sH/iN5YBLcTf5u514BEQxphjGptXFaJTFFJGRVs7uesM1enU2txoxCSaKyRMSdEm6FilT8Q
aTtkAfKmXBSnI2vPUjcZBBkn39dH5Z+59453QnEex/HipmL2UaxBKMANZBq5PgfbkvXLXPZvOscr
Z1eCBS4zBqRqwW+DHRe0+gpjIg8xs3YhJMgSqlDVOtPTQZt8hMKIpyVXauDiyss+IR3rGq70Isez
WUlwHoyTqpMOyg8HEBzwaAjD8AviDn2f0fyzdmXHKhq6TRaTFmqcyNb2D6jJQq4yRjbVUZxgLf/M
1+KmsBgtwTcYi1ITphespx7kQVvw6O3dcgjSvLgd5Cghcy+nPUIBzaoPJNG99Yy3qmPKNg7ZtTRB
e0jZP/zu+NOshuYpCIgSxgCXbABWvZrRw8qEi9UEGJ09Jl8YjqA669eBbHCk6kSYrAteX+fHYvLB
s4L92Zz8Xw1pvFcRJ/zzfzvzyogEmW5sS5AEBlFewtzhmffy0USW9boxH7RMjOhPT+tZ/J706T0V
K73aUBCxNqp/PuEGg7cw+dl1ZnUzh4rNKqWY9kDmSrsP04Jhg0L9IabMpMfXbkQ9WfJijBpTtvp0
SKi6wALgYD4/KO2ND9nArN04i+HvcgwccxQjSIG/evGHZSkdSoc8CatMpGl7QfnI6DBx2LGzBw9+
X5hHV1hDjGeig34xgjEDQrCejHAYfoOUwSIRliSXnd1s/9G8Ib/MsZIwSMlyS4gYRxh+EAzZ3Ir/
YKTBPUoE7EflxyHopwO5StbaL5nrX5Z4smiqCGng3qM4MrOXDn9GgptOR6fXNNB944KmmkrDk9aZ
f6xV533KbJakU5YsHnEtOs8aBYBIDBgsGPk1BPA1pAOPZmrcUBxgzFkP2hyhoRiTVJP0gCUWJR4b
y178PAzFY2YR8gRFGXM2U5xOO0TFHegyVR0gABUVcZNwUE+MsyUr95G7G1tX5hxSLFlJ01/9hPdO
h75gct25uMF0mGP/+z+1njQgYh6nj5qbn517rbdPRGr16q3Oc/DK7aM2q1F4Zc1DgBB0k4HZQxKG
LGtL4nEr61ckEgzWA68vok0yjrMBDM+vV42sEfl91h26u7bd1SZ4Glks7J5Qz55THvM6KWdt2L+8
YhBD3Ntf0xJDeoC8lP2vElbRTzEpwkNMbC6DY0jL/Vu8vR5ShQxZBTtZIQjiyrMafs8Fh+SGL5Xq
Q+sTjptDJ8PPvaCv4BUI2alQNJs5JcuiHbPJp9cZpx6Uagjw7PW5yJSOgfu+iQhdvC3pNPv79+lG
EBEfzKno6bjJIvaL2Z3PCdSrn2hrHl4J+05PniZoC/EJQKabK+bfSCBQGTNalkeYQyzUfXZvHP9s
XLWxcSJvhQTbtcA9XjYtxaGY/t5GfrWVIAQooAmisWaaWnQWLgkD2tbSL+LMLd6MMrL5PX/Oe5wz
oaU5KQ9+O+/BHLIg0f2V5gVPWBhVK8x1aAzRHeho2S/EPZJQ8aMCw3t6oVWHhvPXwl15CN0hUjME
VAq3TrH6rgpcYm5oCNsktSX8vuukwiNLULoEPQBkhv+m02N0kjeK3YPmkIFN4lqqsBEGA9/ikGE1
rjx7HsbiPRbMsK/xnd1521PeYigRBD7JJn/WhAOv1XcbnDWE323KicCXi2hiFCS43NHdcPGoLf73
eNtfCXC4Cs5PtRGIX30RYDENEj39NQHcYcdOrGf8tcUfQ9roI0xEzRqL7GtzsPp1BkYrKjdcmtdU
0QZg97q4rWRflHMVK4zbYRi3hyLuX0iTsgl6NxMARRjk5VJlo0ByVzXBcvN2xB5tgr8MN35szrGV
iphczZPiu3O254ONqNmSqQm5FFNt0Fg0ncYJt71VfvrMWM3S+xpfRyPfEKGRPwZO7/7Y/HL6UyTE
YuXz1/OlnQU4ahQsDNbIarjU0SeIAXc5ThH3ZC5PGQMSv19RXbyKcEbb8WTFRwU/43EyU4MF2Xyz
dFvP5LBPfQeSASThWYSngumWTnIDOq6dIM7l6Ilx9XVfnmL2OMHZY2EKwrpD1tdlEBbHp535Ixo8
Vb8z7zCXlgCZQ9GOCvem/RXNGMHkZoXbRKOLDiqLheMVjBubiNEZXGesD3tr2mWeU2g6RC4h55il
+PER4/S1B/izMOIK9V+9MV2LvwTf7mcPIh5SYWhLfQTnoWCA7AzCEqQtoiaiJGfNupwwPKl0fjQD
PNkVLe/lhNiAbTlnBDqwvoeNBiiwjfETuUDEhAGu9hJBHGBiwPe/wEVKYEf5X01JAOZBk8eeaaNs
0DWi27k6mKEHhFMCIQz+sQm4QvA5mckBinGRev0cZMkfgb8LTFKwEQte3wHjtE+r46vi4RZ+qQ1M
xerfWY/2wXxZJe31FCprf0q7g3w5OjVQZdktswawiSVkKQA8yPXEnNBtDjcciQI5YS6zV8QqAoEK
gg1IN+On8O6i77HKcLhh1MgE2X2PFAkl2BR7ePc3RzlnnwTZRYa2o5oVCjZRZPeC+4K0L7qG2pIB
w2esMfcl9ntOSjwfcfVL8iWexo9T6DN76P3JB+BKYmYeJ8AEUGW5aGANb1ZbwrsJoFqQzXHgRNSA
9RaPUDq9Enuf+TRbFxbuSWVefmbvki8Y/Fi+4eSPSo3xU0e1myIb7sDu5AAajIXBmzbpj4U4fjzF
IeokZo0TlKqHh6zmBtS7wvkCWBJAFJ8UWGFXFOxYzo1mb5quQz7nRuHTSAbV6Z8tCnxxSKQmblmg
s+w8jRE2PZHGxpWOEBNwQFhYR+JyNH6+GhFs2BDKTaSufYHOdeTcQnTVQ1gOdp6jlHtixlI9Sapq
VgGOeBQzHSDQ7M0HTukJ0huP4RL3Xu6fkM7SlqXz+4TMa9p3zgGvXEOctgf2INwq6JQHm866M833
W/1CFBJ68dTG7YgOnHBqUfGQPzvSsYUE/bVFQ4ywOMDp3ATxbtb97SCi0Qvh0d1mHxjkjFSOyqKZ
Eyj+MegjyexbL8zu0ah/sOuXr0RSVOd6iVjUI1OW12Q3gwcLwVbw2gG1UDMS8kXa8rJy0uM1yegC
dGV9t15xb7lbSyOIL5i5+NibE+cy5QEAvxsSSCCS9nIwCjPHNB54pSiFc+82N1uqrMZhigY3UReY
DK2bA67EQQfIyAxkVKB1uyMbcMhHRlOaGUvyMzLNH21SQpmnB/o5I+63n65bxjKVIIaMxBNKM1NO
d6RGOFCsLHSDTrmUbGXyItEH06VmCudMohGFsJSI4kNKI6n3AN198WLiqp2G6UQQVE5fIESeQgGx
8EVc25+bT7Hq472Kdj3hzQQbZmTmS6Im7F6YwVxFTAT0MXbWHVYFKRvBnE4TI0TkSXBN/M8hhlmj
uKxFYMkjd/QrSxRvTBWIW5cWzYE5hO5UMAmwhWMjCO6pS3q7+noYO0GRwXs6aoQ2UKUNrTECwTQd
FmDKOfCybzaqUEydKMzYJoE60B+OPThdCtQOdMQx6CPhZYwQRKDxuhDAhyOC1c+EGOR6QTsx8jBa
qSCDjOlaffb4N//G+kWxHZEB2rlnTf8COa6fxnd+roV2lCwMTliwWNIgdqQxCCNIDZAHE0NdhgQF
F0GCd35zPmDQ5YyWnfnsSKAI70SKzybTwW0D5+HvYY39X6jZigvVFbqRcSck6Bvdo2yfk15EirCe
njl4wdxVOmX7ybHXHgnAEBeLzcUoHMzblHUb/xpqlDm2iqVqKbSB1+hrtcCPdXIzqdjYU95ifD9z
Vhslpy63vUUtMLbW4YiYHw1mwXA1QCpUReyrbEYivIVfNioynylGLBXJd7w7gxkVEGfxhOaSJnW/
ZBdgjfkzAVXh66PIOgougQg8Gbi4FlRBFlUsNTbQsIb+YyZi3kiCwRMiVgAfUfuGr9PdKids06EG
8k4a/tffshhmgeT+FnJA06GwsiYvEAvtGUMpcPwIjixnvMFR0WfPtRBLiI+JSReaa7tDBaIYjTEU
Au+WEjGINOvSwrstgsHkdRkkLbldbNgRVgLtbEQuAaHOfkVwueQOpy07xo9Ipi4ZFuEOX4HCSekD
5FRm37jGUM1M1xLjjuhjEM7iB/AiGrHd33nX2VTKwAH5pbY5EtuQri6EU38AdKVTFwc7GkdLwqiF
CRi+PDt9HYcgCng/fpPNl69QmZNNu8DXC4EaLdIyhbCBgMjq8bftWlhMgg1EkzInynnRAJC0eJSW
qJe/i4bGxoEVHvfw/c/iGwb1Otsx5omwSVo8r/6YYNeKBcVX0GSA94EFwMeKaIiPz3uJAdFjTuXF
LBncc7RM9xWr5BfO68phbNYIuYjJLTccXIdxLB/uk5crufkqhWELJAqjBbB0HNxg60OnUHXtaeG7
+1CtB8Bbz8KT/A2kCBzC6cuWHb010ur1DkR5obJugRclAv6uy81UyKm4B9q203vrv/dBxXGfl/fn
wgoHi+fW8km41HC8sUh4zPqpjx89ROGnPAMNYMxPS7Ji9bTyZV7ev+ecc/dzrs54+C4LCAU9Cz17
Qbuv2NVZiKxZe5L4s/9xwRKCxShycCkgKzovRin8t9ktfbYqLgoYw/Ym+YMsMdr3tzfmUnITqUf7
VNjK5Iy9kYbsFfYj5I8sShfPxUDR+xfF/C4LbqjJ2ztk+hknD4BsxN2mIEbiJLKAtArY/4lapph9
Ck0lYKi7nWCTwhcl3HFnjLnywos3GR2aKa4nvQki8WlNuDre6PFtp6dbCSomn6PCh26F1a7XXw4C
dPoDVxO+BUaPDajNL3x71awamX0oExi8zYa0EgssgqHnxDjaslKHyiz5frEFvrd4+xCKIzL4nEuH
pJ3PEqcWSDPnIcNtUkAOkC73WTsdEIg+rWeXzP9MgOZn0D/p0jEx7uF4Vlmsfqs7xKnWTLcaRsIN
1O3Gr/qGxvWlQ3XJVPA1zhyeEogF6VxaPCZIF94crBMo+g2Sf1yak9ZFS2N9L1kkggLFDoCNN6VN
bCvhGE+l6dP6kuLe4yS4CZixNid3RhmZ13N6naDFQAQVdqAMfIb4HQ9YyV35g3WZ+MhXIFNYcHYV
VDTJEwlmd19e/9iCmVcXk3qID/gXgSSDwjEc/1xMKLjMHGw8nDdcOHKTyjOK/oVrQtmrzffI/GzH
pw8AAs15tMN35FTEX4hgDbzoDAdxs16yL7aqw38cndeSo+iyhZ+ICBkQ6FZ4K+TNDSFXIG8QSOjp
+8uOMzF7TndXlwp+k7lyGRH8AeVgKR5TX5PEdhw2i9725UItql0VB2kOldrtbZtFxlBC8RQn4wjo
hJJJBZt9kfFIcV7BzpnaJzdBokCRsKv3Wl5n8XY/e6yGib0rStY5ecBgisJDASKxpKZhvDe8++Jy
fNwjMbCY2OXm4cr5zqQT1hUvHgBqRT00eS4Mhu6eHt0ifQhODOH8BJDPW/wSk8IVy8VMaYtppFl6
5GpNX062xkDaw277dri4dMrYrOa4d/E8SvHP1ZCj1xbA4cNiCqSx4zaPeUNxeoZEOOABGUvoLjyd
CjaF6nSijnPZfGHroSlKVHx4RIzUX2VjuvU1S56gu+uwZh7F0CZGHD8zOHwf/hqG6m3agGnIFEoP
8vSRQJgO5dVqK0E8L2md9rDZ9jQpPYfsPAVrEwbmQNGCIfBfWPra2kEmNmCf+HmwOPoAFaeQunXx
PbxHqgMWIYzGd9DZc4FzloBvQzhZzfDAEuLSQuPjQqWGvv8e1H8SD3KfffsYVnJrszlBo+/OewZT
GW7KZSTknhJ0RmLIumkOH4IDgqfImUFwFoQdyOKbCuVB539SdXvdHmk2pqIzUVlj2Mb0c47Kmp2b
cxdh3GIrewC7SJ/QiXUAh/uE7QHdgHWjZpvexv2g4mCzH/MfWcjnVMEkGEXAps+IFPP215xeXOoH
nPWwkkq59i9AVKoDS0kbwRQfkjryf2DzcJ+T1jbb4jFOo59JFWQrK4OCm62VhfXoOQW5W3S/DOkp
6uDooCJCKJuqFko+rLU7JRYSGlbmN3Q4jLAZQVNzLY4uaqnKemx3tU2pvWS1o6jx6bAx1uwB1VyX
HTym0gt0CzTKtKf/e9vXk3aYgbzV896zh3cgKYAC683QaF9ZKUrcDpA5ehI82yE0KTEJY2539rRg
oTq/+SNoDGAZshcBPpmVMEjMENqp4StQYABtuEi856SwNxy/g+9gSlLNTKfbASiyX4f/rjClR2P+
tC9Mv44e9GqxeU/PqMSuPmIqrDOxCmRyerNZwrQBjxmOao7YPMEylcq3y7T+io98x5Fn6OoRY4bo
YSHhgALGomOSN8on56GYYc4+0mHxw59dIU6Iro2XEDIffB04M/srSvwLysTGQsgJG5SufdyP3/Yp
WTXOBmExYASaP/Fn39Kk2u15D5QAUyZlLJ+x57SKwSsGKH9/2aIPt8DRjgHd4YNeKV/Qm+fMlogT
VxfUd6C++uoRcx1B6SHCkpOduwRk2OyMrnhw6gI1nwbo589TAFGHJ7mSsBe77QqZ4izfrJ5xqoAn
NMu+2Bcv5FU+0QVcnRc8BI2x8ds8rQk2j2ncv0ziKWP4xL/whwpZH988qGsXjJ24v5j4BPg40js7
6krHTwd+UYPSbgMj8sy4kK/gG/HVCGrL2WNoCH2Y94mqUXI+MI7Go6Wc/uKC/gpxGEoKlDMcFhKw
GaIuoDX9El2rI8ZDK4ggjsOfAHBmWlxlHEwioDuhCYHcZeux0DBFedBxMH7gF8zThHVJ2w1Of0Pu
/2PiLtN6uoVQDWk+kSe4AfRthv4/nB3PoMeMgxeXGagrzx8XEZ8WziQR5Ox2/AOm8pwn6EFes0tc
LZjPYsgP9eFnVVsGVHcPYxt0fx5z5PHdec06nFk5JMU+IRYYA3IEVtvXrH1Q/L4YIlGTZ5k5gwsV
QTth1oREhIk+GpJDBl4o3hzWi3mXahnk7h0aGCIwJJhYzjSuv0OF/5nhqHgqGNY7s/pJhn8ChEZO
EiUhEonlDg/bxC+R9WdkzMuolUgidbl0mJ7CZ7dk6X6FGhHzPFmk0n5O+SR58CXDG/3vMSgcPC+O
X6wbU9zoHd5SL6SL8TBj5OnoUwBenIV4SpT2InCEtoGGSk9pR8AZxU397B5KTAE5gHQaPtLgE3Aa
Xhj7B8j85gKzOBuJqezRIGkrRvYeFxjWR5hqiV3TEx1YyfPrm+O+zXqCma3ZNaQyORsFHVLSFt3N
IRvf4s64ZxNHeCXnotqCPZmP+LQ+QkrscbznnJpCN7iMGK51VySLnumwxFeSdTf9cECDniSvIN8J
s+I0RkNuUwbz8HZEQNkkFW17SU3hvWacHhLVsIXXCC5LQ8GcGJVNNnnYDWY6LCcNlh2cT8icGMf0
TD7gG6AKJl0nrUOMzMuDtrjGr4WMk1qWsdXRES05rQT/NMZsLtBeSGrgl1gZYrNETQNbOeBpeU90
PG+3TEX92k/PCkG8yMF1zgyOk67NxCjG2uo0K2yMMMrlFeAW72imGEKpxO4mBgGQQMNdaZUldRoe
QyvJs2nTZLigVQHKKWzT6K0gsOxwXsAq5rFV5XjjfiLw+0DTsn0xiQSZOSVEoHMJf215QTKGaxxl
hHqJyAXQMbhmMqeQmog2mpfNhbW+HFAd37acptyNrUGXqz3+eIBp5QoLkCHZAM4KL/24O96tSqKt
zh37PLR32Nd/MFfNR8SZsLRgAgaIFxkpp0X8Xd23bz6NC1/26r8DouzJRDK8rouZjSs7/OjmsNyB
F88gtKiCq8GoA4kJE1Y2NXm1Z3r+PMpgliou3aYHp7cEf3ig0gXOYyFnnrI5+txJNqxe6OjCt0Vd
R/POjcnKZtWyO/UBgy0dO830PQNtYObKWcmjsr6jOw8cdDBUABeA6cMyQIAb9XmfhG156hZqqYkc
ftePu2Zy3BHwbGJoCSD8omABPM+SGV4muFXwxAc8M48g5MFnwZUA2A6dfgZz6HC2FoS0ka8aH+M0
QY/gfWv7szhPbECpHKRa5Sh7bSGrcq4p/mnWG9NKEij63In6WGiJqAEgKpnwyS5hm7kzEKvi6psj
rZr1wRldfC742e9AHHLFdBacKCbN5x4qk90O2u4Lut01apY1R2qPOHfd4rbGDImPCwwv3LUHizWA
2P2f0itK7ucQIdui9AW8ZHAdUau2IbxwwzQo5B7oJlwqPIBlPjZ+oF8ctAxMAmGjR+KZxXvEDMig
dEYm7YIrwn0E/XWrv5HKKE+9M7c4yRiDSwffD647nR9PLnXEkMQkSGkOE+A02BnWdyt3lmx4gN+c
0dPDwwKh9g4sOecxg/F4pBhZYQvCrqNuE7Lsqh/87AU/dywEdVJMQJ3Ylee43uYzaK1mQgbM19wL
K4Fp/P45wbwTrUgNP5FhO3OAzGm7PPBBesV4wBxr9opx50H1OGq5Kx+DPdTX4S2m2uS8RGmhRzAY
5fmn37ibav4p/qaoN4oZRGcGR/QBDWr9Nr6250QmwLj4EkJWwfWAG9V2vr7GsOviIzNDww2LhUmS
Dl7YzEpkT/0hYrHe6OvQNyKxq7AV0RYq4z18m1JmCkwXyoA0ECDkG+Yu/fFvcbFe/HAykTgmP6s1
6ztXXg5X3vADveHToBl2nydfOBM6th7agBj7LzOcx/TFC00NnWyU4+ZMe2FrS61t4cBrEY0+hiAC
tSh+RI9pFpyWP0d1c+Tl4o4NtmOBaD5H5fjD/OLF9KKHBhxyzBNcHaPDpLXpMgapmoEhheZnrBKc
ABlr/IRlk7nnl7lsxsA0djtC1M1bTWv/svtsUKO9p/oyZ5rgVYQNqBRA5nN02TUENKCzg9HG6roD
potCDMH3RA8/a0HrMetDUx8qsJqwkaOei8EyeVnm9py0B8ZKSU7WM8jQ/H2S7E9EGtPf4ID6dPkL
dPAasggHRoyryg9sbad4TU4gHgk6qbHg6Zo5RKmVFn3GHd7jhe17plE2zP3fyT4zn8kSA/u9lokn
uFsetjClxjiFAb/CI416wTO5rD5zwD2++pr08CAhQ4bQxDlm9vuOuaS1AqECBXNbY0o5hxJcIHcQ
C+uy55PFFAY/ponCVuiMwMrTz9/9aH7+rmPe+du61HSyBZ492OGLhAiEiTa6zQlWYnFI0XHBhGL8
U63+/hlqMAphoRnudYyNDBXwUPkQtyAmpVc7hPh0WVOSQDMC2juGBRwDbisXtQrGKWPJLuulvwVm
gfaZLg4d9IAyWbeaUS8WBlbNj9z1zqG+rJILs9rOujvNmTPtHzfKfa4vaBTVQijsJyh53cGNkNM3
nKH+CkrCTEZrsvZvTvOlhBSHsh7PrRWcfGOGD+gD5ANiDoc4wLgH3eWGSyTh7jZucSy9sJgpkHTF
ZVLf/6Gx3PQcmi7BXrDqwIS/A65R2X024+AxubKOe+QI/FJt8oLf9pzQo+ISDPdncaTeqEj3PVmt
RLeQRcO5Pg+zpD99ikWkWAi0zKPXJUZIDW6pcIkWc2WCyRPb10VMZNVg+viZMPfMJ7p/xDktwXuA
/xLzDffxp7lk7ZFfXcfvQ2vRYorQ3hkue5A/QyjPDHChoEUX1+9jtPkoIBSkcPBkrmtiWqFKPmUu
dbIk6et1Yob+dm54zJQExmAMW85UGILaYM9fg6YNItVCX5VbaJOcTF0L97drIANe3FVh0RlSHrD+
EwKjcMLrIUSFEQFbkS6v2qjuHGqF0xC4R7cEYeMPU1LAnwsng9hzNyMhV8h1w3ee90Y60QT8jQdl
mlutgYBtUEcFCMcwmWNXS7ugHHDE8NW8wzB8E9mht60T9K9uinPpvutz5cKyQo7084wVXmUg3B/I
Q35RwUZBssEuJbTQfM7Lv/MT72hyIEHVAWD1fR96AMfbOfkxfuMzmuVfJ2Dn+VnwGRNjQPrecYSp
u1O5NQbjx7BD1Ad+ogGBJw1peu8Upl+AY56Pd2E1viJyhYfBXkNOwMidHdg1q7On6taHcQkC5v4k
TzDxv0x/MDlW3wk2/HXpVmvw9M7sGeTQh8mEqKcdOMLTn3+9kG00uGDx8UN4KbNQWTFYxvG22Kl2
pzBVmEK61Tt5nHQwiTocq3yWPMzmQwiJDJVpbuhz/Ncu3/4mbCCEQpH45VJmeBLT1QrUuIDsA22e
jcWPUTgVmyaBzfb0fkPsEpdlQO1xBQdHhc4RsMZPX+aVyI//cMYM+sh3GJMmHdriqPCPyJ6APZxP
oI6M0Um1sxgqKlSCGirk096HugJk+EBYg7262UlgLDKd+NqgS0oE4OjkO9rK3qKhMXFvMyNhS4CF
Eqo609O5CASreY33L1Aky4KVeKHCIpFWNgGMEvaEwv/lyXnzdfYPt5ycJydqSCnbGBIztuc7ODJJ
Z9icdiBnnEhBY44OUqyMVECR8PbfOphDjfpkne/+6lm+rGfFum99gj2EIhY0KjFSz6BWokqFKLuW
8uUOD4lMdzZtBRL6JLuD00H6WIyz59fpf1oT1C9qNqZAyRN+FEcnzxJeM4OSmvEKxsZO4WVdUxd5
qBaoO+hu0iBjtxcoMTGo3XVtX9MKYjROodwicGh3KuWGwpjJB+9CzlaMT0kxfiT3VJvxUl0Ctxyg
e+gKDo048EoboAedqUY1Jb6+V2slcMmXlhDAn8fhvpzPiOjgyY3aEcZ5Npap9m9ixOUfy/pt/fV4
8HAFL1RaDedGkd6EBuKM2kMFVZ66zZhJkS43EhUpitH6O4huYYnMrsROqOEyhIDgUovTIpndWcvK
0657333gC/GhJgKLs844zkBdF9IekUaxeA8WYD4TziKmFFgiiDeJtpJGHeCQFsxgA3cHd5wUm7Xu
6FzIJ7/nvqbMKZx8aJhkcSwNl6OqsZt1lbxgxQTiYnPyrwn854dP+kqAtB82i88mgZXkdGHy4VMC
1a+E7FnvjBGJeCqGN99DvmyFRTBpz/6oX7UB9CJqKH7S5RsjuEid9wdnmgr5rh34mxdTJTmN0JAR
XsEWqkGaUUq9D1ZN58EfFg0RcYuJwbufQKg0C6zw+QjsXqBZlTECDPFslMVEpkx+SzTSUb17QS2J
fiv4wlDX6NeZwz/30NrsRZdZ3Tf+bW4BVJ2BPnxE13kH0vdvgOadQgJnHbqAsjBvSy4rLGN+Np2g
jEtviXBXgN09EXDhYFhGjGz99GQNscH6D/xDks9iIAnYbpR025KFcQ3fKw2CbzlvL7+p4pFfE8FJ
QG/7CnMKz8oWocPaAPRIZWZ/Z3j8cX5kK+bOM4SSNWAsR1yNjTADUcKZgODjENgFJoD+GVBWC++l
WWjwAdQYurVHCOMK+9ECkrIe5bROb/wrZMlJKXoM39E7grMrvsY43A6uG2xajfgzGoFCgIQCZNtc
YjxOfac7pXsSkFVk8W2rFRT+3fulPQa0/otS7Jp0K3MLyvv/oOSwDSBcLD8apZZK7g3fAW4Gwdi8
btx+EwKvifTYzBbA4b7LeA9V9YP08oocL1SSoGnii68MLkRZlC5f41OWj3rAqydIJGgqsFiAjs46
/AQGHhI4gRkxbhQtvkeJf0U16GSk/13nGRPOyw5H3rRL3Nx7IVFqV7+K7lbEZX1Hema2ZbxplRsq
/RM/lOLhb2yvHxDvW/FzpJHJIqntBxiId/SoPSRUGka5ypBWwQEZpi7Aw8DaFc6DA4pXvUbplba9
PqPaD2cVsZLWkp/EaYuMmXqPgHo0RVXcUNFv7/OtAoutD/5/meCm+oCgyX0xy8PX8BeCevGAhy3K
b85pMg/wxGJYi46aQDAEx09X87oLsCy4Cd4bn0rCXwL0pb7xCSQHxKCcIa42xPsQ2ws+kgTroCPs
ADfglMovq7MSfz0VP543Xa2YwMlE13qjFeMqr2bn8MHc+McxV2ZmG7KN3YlhtI8fU/QCFAxt6zFs
YyjAsOA77MDipdd+Hh1dtY5oUbEopPrwuUwZZxP6OiWzN+I7A4d6KmcyMCPCRlwwJG6i69Ff+WPj
UM34Y5A8EJBifKJZZFQRMGcTXUfTdhliWsFYU1RlwPcMScI2DnztLX+0mJwlyOiVVjjE1vy450R3
Mgz20DUwDXcfa+gy5rK/bOYVmSxwWxgZW73DEX0INwobCEqjyexfeoPftoCo0gWCghVOYumE/7zc
/afKq2zZLySM2Bc/N1JSUQ1AEVHFWlaQ/9wYzDHHnZGuJgp3fwd2bZLj2w7pI01CdDeIY10DSAUt
HbVTcMOnRAj/8jjICWB38r+ukaKj52fO5qKJ/Q22/QkzzLE6V2ek+XF6XxN+28rtb8Qq8LjKh5hM
RL+Opb8sTVhfkD+jfNFOUSURX9uQ2v2HmnxVEbyOXIemsrbamJX+4IdSekJsgIwFvwhyEYfX+uMS
v3RjY/ZYGowkAObjLroKB8vPFNl7qN3l+Xfp0bk8EVhBtog7awrkkJ3AtiD5MLiQZ2FAa9Cprfuo
ceYaQYQDNYGhUdLQ4msDuGQ1DCsQMDj/XZrfEC5eVkHRjV1kiDXq1ZXC8sNZdNy2XDY4nJ8e9St7
hBqXg5oqbo7JX9y4l6j6o8Iqptm6wH0/tyswlwkl5dfCu8a7QD+Y0r5iAo1PMxAwbvlAsiLWvVHD
lhvyTlsUndTMwG4FBktcLA42FEPAszbHPrtw8Vjem0F1tfWJgkEe797rJeXiNruScMpyhN50NjPN
FX4KSPT29HA+C2UPYDQhwdy8O4TbHiAitXhua1qtBvpHa8TIhj7EGNW0qxe3AneT9s1edikdDzlL
mc6SW+CBnIGXhB6ctoJzvGUue4GYxBIlcCgUs7sQzU21uW+wQ6Z086j0PqBx9eoSfxYn90n8H/xu
GKb8faDaik9hxU6Fhlcu+r6IONAyhAUdkVStGhunLxXCkHaEHpytoHn38cMvppKW8NCY4vZpRqAW
GM57BJMFQIawXV5Vxui7Q6wMgoEj3xQ8gzA83H0gqdxYpVp4m4hDTdDBifu8MWI2Dhc0qin6KxIQ
b4P7x0fq7FXzL7vjxm3A6cj8Db9R/ooC82oNw3HGstMyaSCEwLCfX9IiRR0DJNOYl2UGg5a00f5E
G7bFgJELFYpRNubBXzSLl8QcTf7NYdSxaUV5sOg7GESrwIMUHeN9n+pYpD7f+Dy5oXTRLJaBFCM3
NGs65w55lrhh8/Mszvmk7IkXuFVh2oMCDjshIzBclEjgWrSdbQzCQyownjqHAfa2bh1TvPP/cHX3
mf0BzfFav4Mqw7lpwBZU4CoKafK018BA/qo5ShE3IwDDhMgEHan4T0p6y8HX5UG9mbn3Yo73EfZJ
TFyYc9EygSWE5Jnd15X7xinq/+EVG3/38ZUh+/zZk3u/j+8mxkHOje2LN5Ok//YansKgKSCZlptb
iqwPiZlQP51XaR8NE1JpMe3vRLPF0y7MbltydZF1aORAP8z2y6ZwEsJ7yfm5LSgomF7b+AQgW39O
ehTzGNzDqphhxCZpKdDSGZITXsLG0NLOGKAh7X4Y6py8tmRDILLi7n/OP1C1PwuaGuqMD35T1hzN
jkiEEB8AQXisv/9GL0ZA+CXQBWsU+i8qLDJnL8vvsLfWI3V8ih+HzqIkOoDIbVkObKkJL+NkS/Rv
tWjz8PfV9jYDnSBq4sxUBrQ8zKcwnBEYi0YdoTgdEsMmaCqIEZk3ZeOP9xD8ngn8U8ROWdLawj+p
kXN9ByqAq/0K2jL1jTTypUQOzFkAd+4MSfAGzFt5V2Be8pJmvYXig/dN+lPNF4boRmYS3wSrOA5L
dvtAO5wRbgyF/ClyLDAntpga/xAEfn25i2X8DLkhRieHApNq/wtEGpPIZt8dtIZIZ5DhsYMIr8cb
/M6K4omN35NPfEUO0KKzhz5rZyB4EYyCteZU67vLfv0tvl4ekxuG1HVac0Btc+ZpwOvJff4EqyMq
cKQ43DexDPaJ5GZLI1wopnS8VwQff1mAdzh/D+fed4DImksVo7OKsHVu2dGHnrwVLAmEHPYHr8mT
quh44NbZ8runiQF34Etn+g7P5KijzoZ3bVItXWHcMGyedGDgRCpNhB7VwBmvYRudPMd+WroQ7Z/2
u3bOI4j3WKR2qElrvIfhx1CfHmmSJ+0wSxlIkjTDaCqk1sWuhhk42wgV6DpH/4c1JFK4rm30THWW
BWKfyYHU3t4QMwi6K/WSmOegxw50pwYO9hkPGx+7PFstfoDMuQ3LEWlTnGKTM0U+fo4wPajeaqu/
aKM0RoLNdzQzJF+Nz2/3YVyOruvf027rgVoEb1wdJs5va+A6fB6RNsEFtOUj8tE+yYn9ApqDb7WE
DgBldHcfwAZqWtYcGWzRyfCPeMx/neP8t6MLuxAaB95Cka847cmbM6YFOESxzQXJQUmirc4s3mvQ
ZlKY7nQQotfwXBF2YB1bm4bea6kzeI9Ad7kRuQzBRGrAAyj1uLsxbouOi2x2/ZM255XWQy0kCQ/W
86h1yMO2A94Ci/2oyyeLsFP6u3iXBA3chYnDwyw2N4j4N4Z/TAQBOmUiemSGznkAHQ8uGiSvs9+b
vAqzGRaLmpsdfSECDCpDdtpAqyx2i7B8qbKQC9Ii1XIbPqhegmx7HtId4TCoIhMuJGToOLnCGMgK
qhSGjnnUdg3mSRDkMCYBKdhA/sPj9upfEgJRw9akHzMYMqFDwTGgrlmUi2bbgpTVtUuEg3zpO75R
Nc5EClVS6f6pSCbIRgOECfrzp98nh7WYNzSyXxf8pmxBAZBZ6Hn73DYIDOMvCAmkPYQLt8P7gLAL
L547WK9SWg1FjVcwpBOG0Q/zLy14k5hL9oin/X2mX+FeBMyrGFy34XNzqwftJSAiGqf3uj7Mrwl7
kex5SoiLXHVEy9UD5MxzNtL/K/wTZNQlHIeOPiK4d6qjKVydRhUS+FjCfhWvy84ZvvC9wgsVThyy
lFidsnLp14/DzxZa7ZZ5Nw1DCT2v0gctPH3x56OZI9k1eKVdERhDvOPCO80ed/LQP0F3xykOUPdb
fuTiaVsIOoMvDrM9tzeiM77Om//woGpu882DZwz1ZWy4OTcwxSLhckkRiZelMdJ2v6WUj9+wB/12
9l2ss/jNuqe0xquIqwIv39R4Uvmi7oh+QwLku8tngmc5LDun9h/+50PyLnXEAAygRYZv7w/9rBjv
dtzLsju8krvCdyf+VWPe1IetA74WFCT5OMiD8dPDbhCw+jlpvJICHBic5Giy6Ycl8FLAcYP6yWKf
1j490Rdl98mHdDVUP/zM7xUYZHQhYwqwAlf5T5SDjUMnw+uGywLmERA9QlSX0NkxwE9OMlYIHGUh
XWURwQtrbXmpBpWHINmSCtZCrIMk9E+lp+dyynC1IfNogvp5W5Gqh7JLAxx/tOzF7hciNSggoUML
9E9jQQv/xJ3pHcBaw+TkOHC7dvfQP2DPBzSFUB/JeHf6CfInTfgdmgJwh7K6zb4s1hELCMkV+M9t
xqDYoe0MYT6DKLd25HuOiSM2V2S1LJhDAl1RrOCs3R29gVn6wXt89vlqPgdfSsNOQJRT2rgar1+O
Hml+e6VMSyhI/4ceI84GZsUcQPFrxJi7F77HBNR38GKMXkE1fA0WuP/AoSv3zSQV9hsFycvsiKT6
w0ipQfRYeWSgjWBU4MgEx4nqCeNCsxXhTc0AUh09os5IRkHcq3i2gAoL8nY5MKYC/nkFKo5930PP
gyWKWwdPldIG0ez8eRFs0Dw/UEG1DzgG+ngkgsydQpLUfeSLMVDZgsyvoIcbzEtEFo4GMgV3KAuv
QxiUJoc1WDw0R2QryrTrt0Z9HsDFvTJoBUmXaSvpeUyheYAQNiyw2frQAntGfQnhxLpDSL2Nbus3
skOAQ2STIcLy+Vdc4cORzvQT1HrS1SxIMBHDPcyNymEbgo+ZEYctgl8UzNyI1rpwhWkci8G22PYj
aIE58AIwvonhPp40XVekjPI0FiJEZsRLBw+VxoMoLJxJgLbGVJYfyTCWxXMc3g2oLnBnEkmNUMMb
q0omvT+LSa2HVaP3xCopPifdIeOhreKcpie/Rat+dOoFwEhMsAlOVpc19lyUOUibnKuXr+vBTkj0
X1/B6uie3HzQy1AdFzOCYcFpIAIRHgD3DossKSuPlrpQw42747xwsjBSiUqoMNJHv7EVrSvutO6f
Ya4Edz3ZDYvujtMsnFLYNVguM4rig0V0g+cNbpy4+RHRfRMpiIY9zKwaNQkhdQkRxcJu48Ut9oX9
WN9wa9BwwSg3AFfOEXcLmjAFBKWDznxwIe6DwCRw7ML77E9Y4xNqyb+/ySlQVnATXLi+IRgbZyQN
xKJNmDWCQTLX2ml3ejHNY/RFLtYelMv2CEqbuoQDkCAcF9Yi9Ghf2Tfj107veXfmwYxf6cmj85QZ
yAgDGlYhPKwhhEo2AbEqPlanVrPA5SE9xb+9ElHal1sc0cLWFN4KRLHFKZQtjr4FAgGL0v1RyZ7W
J8CGygOFiHLOgqg9+e21aUucWgf8YyCKmeorvNrA5Ro+wxw9UU7DP+IXUJigZYohYfd1NmBtXcdf
JqzY5qRvBHYbLFQxkjWAKzl5591Ja90ZP3CNojTE56nBIb1mGHdO0Lc6d+B6YSG1HC7u0dH/mQWq
n8qqUU45Rx9XOsz1YQJJfjfgquIxsHOfjBKRVTUUyLqnb5/MZW67rh8yxn4wlomO836bARMTY+S/
nE7fFWg9XSOFHrogsjLgt1Fpch/8HUMtbGavSe0z+gvyzXvZmzHsRQy/5CrHfoBGnabZldWfb/Qd
Q3m+LsP2khErvGeo6rBeIwmpkCGOyGlrR4PbzitmWADGq9r67kVu3wUF3xFl4Qee/ZLP93j5S0Bs
ruxct5jD06+VGDsQkDJ9Ps2cUoC8lJ9//1MQ9U97AegXQXJtIleo8AMmgeB8yu4XPfkdg4uyP+kl
TLVgqwq7Hput7bqidFVQkZyQa7NtDpr3m76j/pCCYYdbL5DQy2eOwIyUMU99qBb7lgB15JI698Fc
UDcdRgKNvTG/UGajG9oy7c9MfRUew+qHo+Rj+EBUFQOqJ2LX80o7hOeczdZBZzz5QFSW+TAa9zuc
EyaPCUS/9SWS8wBkd6BsG1QteNzv3yD82azvQYPd0/+BQj3Dl0WpYF38fHNOTvuM+SGSn6X4P9Fb
YPGIE1x62aY7iksDf7c2wbdwIIBR8FfBT7GLBQcjpX0v6SSMKXBYLSydJYUQhU/IuMShar/HStLz
BafFgiE9AospZNnU3mWobB+rhu1/8vu7Fk2Z4nEuJtAd8B3uO4Z7p4EBYLygPd8T9YW5NAaUKh0c
0yoDVITX65wDmmCuMY5MEe+AspSgvTivYPALq8CTvLMjBc2aasI+Bi/OSLRpeO/iTgmcjGTvuCYQ
wNeHzHwZCuFj6RkpBJjhkaCE4wxTTl586081z8GPohqWr9uefj52xdVQEqsEutzZXMc8XfgLJ/fa
NhUBkaN6+J50yXSFk4S5J7CNBdXKYVw/ZllTcwfFcHthEEGy1PqORLD21nnS4fP/vPMBwBHB1ZyX
/Hh6V124N1kP9Tdkljq9oQW+UrCVuJL2+GgZ8w7KRMI33BqoMQv6hJS9PS054dgqS/k+Bx4xr6Mu
0/Vq/rTFcArsUbrTC/UeGBVWx2dCmFEwTp7xPSCUVrBFjhsaIUJ13pHgLwb37NGuJ4XJwEkPJUVM
IUSOqF6rP6z+BGYsCS+CyzxQ7YcPKIrB8/QsOCQMH2ioNVSDs8c6A1NA/WoesUmAO4AajmIcf9V7
UvvMxdWGOvH/WA5HVfJYMUFhG+EDY9FRuvrkfMWjB7eZPyPO5/mGKTcj6tzDc7uhqiwQkH+XGeY8
VZLNobQww35u+MwcEpBPYP2TQNHlObESsAPOw5rvoi3X900GhTjQeSHlTOfoEjfWflgsT4rVByLV
0aM4T2B6XsHRVvuM7Ae1QaeeAU2mmWKXMn23K6jb95BKvsHNGgyMOeLVze/pm42GIBguOSZUF+t7
wWF3ojwtukeOqQyciShLGGAUfbCBAL3Ib4aH63FFIAcbd/DAxQ+lWBjTx4JUshJLJOdD5YgeYPAN
mBUyz8X8TLTW8GnDArXBy75sql1r8hvfFtiOlQ+o0hWtMZR1pAg+tujnmYJ9LoNfJr5Suggru42Z
Lg4A5J2glKHDouf3jil3BdnN8BAZB4tEvpuQsPwjptPU1k9GgICgQLm7LonLkFYRFuvBaw5N1MW5
l1C3TCMvCbU4nSX08uXgFvb2aK4Li9QoiJq5S2Qh3Bz2JGQUrxuCtBAIRw2qN1YLmYmNMlVbwNzj
RCLUsASNhNSE4rqyCuKDX662BbwpB4wmztjflYMeG8glato7HkioX1Y4V/bxOu+GrdkJlg6uaBzy
102R9pFGabgllgRSyKGmT7+r71BjbAMVxP4R30FbaNOxiDEIlkgucgq4ThSGYAcmbcmOxGX/ur0s
BYvqOnPqTQa2t0gZAErkHiA2oz/R8tnH5Jq8pzT/XG0uAzKofDkLq5wdQ4YXKNavYScBUcd7Az5H
JqN1Ib0gT1HH4HxbaOa63aamywdftOSct8+AaBo0yZziX66Xk8sv28oSoAlMCtiPJL91a4SHgNRI
W+lCrza4EyQAwAGaoQaNz4UqTJ2LxkghzUdH2/AKAGNJH8dGgwE9TDBuflyi2TQfM992GsnwBU04
Ei45ad/NFpsgzp0vXZWTwRUCO3BQHD/p0o84ym2gHfxXilERgiJ/Apa7/oVyCN69VfZqgqD8pTCI
r3dCLjTi3oya586k1oPufQb9oNii+6eqIanWApaCv0RbEb3n91T0dI33Is+XETjamwdGgcjmoa1+
xywZFeKkQyFOfxQUB4E2fakdoKshNKd7BGTh9n3ZjyWoef30z82gwMjPza82zY6muwYIW2azcZ88
xqdTXiwNB6ej/2So1o4+o2fj36hR9Pmb0q5IH7Bq9UGO9qCe050WMzR6dKGPGW5OKBEeLpALvF0k
FwJ3ACX7+wckVni0eEyUPv5b0FrFKAgay5nuj7m7o3FWdpfdpQG4iGka/am8eyUVF15hBD/MNyXU
f89KAFF5GPephLtAAAw6QUhAB4EpGSydxjyOYV294MwTLW0VuHfYEhJVIMwALoL/jmleZnbWWLLZ
c3HEwWSNjB30OPT+5BNwWP8geuleTkhoWo7a4TEwMBc2u4youBjfk9NOZVLGJXGoB9sLKZWMUCfs
1w6+lecuAX5PeOVQMMYqtZdh3dLO/E7CXRPUDMmrwQ1t90anqESyUsmwkPF22zrOKe2ZS48gM2gT
yvWKH7o/aKiIKeaQ2WqD97KhlfBAm/3+vk9lDyDXjPMtCxX9rGb9hhqVlacA6NpdiBQMhmgxaAf3
LNRT2+k11vVu5eQTEjT5jfqQEt4WbCYCoBh7/RC7dQf8A1Gnw+stzZoMdcPJwdXwJ2s7AN5PLoyp
PiHxzaFeiHFuoUPuE26hy79zyMyzcvI7qOBkORzQ1uI4qbb6FHTvvMUGDNwQrBn1CR9XsH/iXKDv
gm/zkdgb7BBGGRCi+hZ/JuuLZhi5LrzBzt3izwM3MfVv24B9aAjF1wcOJQuwk3BWKVM83emO94XL
eCHMl+XkNSq+JhTsC9Zf/IOHOnuYTF9qAuQw6kDGea3Bi6gUqEIPARMZEHWpM4FemAjwiwy4mQ8w
XNmfGElSlDNz3SG4vxIdx0YcZyguvvPf32nem3ZWlDN92g3draI6BCIm4fE3x0nHwk4krS28LW5j
2hCqjifZXt05vUnUDe/xHaolHrAJvASn8QfnlBYfQ5IeOqHeiPseGsSYqYm6MLbYBAxxxUdleZ8Q
RzZ8olkph/k+C9WIzXXafPwsRB1J2aW5htOix/3+QV+Bk32LWwlnKkce7wkjYq6+GT/adXVctViR
+ztK/T+s44nkxTUZtUYTHn3yI9HfH4ewQYdFqMSfqLfMJpews3oufyNkEqPOsLUCl9XHpKIOu4Dz
1HpEXxIf5dZcjUZ0tI3RmYyy9gh9lU96KbaKEG0JSquDzkSZ0cNZl/ll3vGUkfKPpDNbUhSLougX
GaGCgq+AyjxP+mKoKYIzDqB8fS+qI6q7q7oyTYXLvefss4f1bH2mY4xKh+k7gXNgQqAlY0fABAye
KfS5TdJ5A5SDD/AjfMx5zD/63Tr1hDcxRBQXMup5H0YHzCj/mO2K/8JhyAYtUa2sxkadiysG+cbE
PSdk58Yb+xiTIe+9XQyEwLDuFnza8BTI+5I07epAKnGEaZhxJcL5VAxXINzrV3/3V2fzuJ6gIC1D
6TGfrr5IyW/60XxbtKbZBcnKZD5zkKEiEASeMjY+R2hNQQLrfzu0RsbURVJFsAZz5enuTESd6EIR
Myc5Q3TJhu3LpgEeintxMra5/WU88nGEtnk835D06Or/eBAQfckWn3d/Tdsdbp3hOzmGs1w05V3t
3QJmZzwjw3AA7e8ZQJUxn4cmrOM2h59DVC/mw/EHIezQJkeH+Is2e3lCgeBq3SwFZjwDE4Ok7GkK
xW9/PEhrPJcsYTXyxhm25zFEqaPfL76xJTtnr8Rattx+yMUpQ/A1fLsQ2VxcoGuTmoRY6z5olxrq
6r/dWwA9KhrABJvu5f00ImfRg9iXSiYGFsuLWcOpmyUk+i6EpMGP5RRMVhCK886uaDlr9xp9sK19
sVDu0QyrY3lROa/kDW7yCF7+2G4z2W1yiYXbpKJ3s/q4ESme4XjJh0vA1eMqeTN0CAnefFMC8iIb
l3UUML207l6XILZBGx1+rVNvQoJi9LW4H2YhxRqeehwq2YbHb2g3zsn4cUm+KwBxNF4PZky9CuiB
cwe+Oy5Q4lzwqFAY5d+WVYwcmDH6x0dYJBlwf5031KU1TI+FCafG/ywwS8HQAwOJgcFjN7+4s/l3
dyt6lw+DaECWDcNmZxLhhYrxzcUkr3R7wr0Ax7CekHj6u4YbEy4OHnqPHeRgZ0Z6Q5PR77h1D3is
jxlZrExAAkL/rPGSAdIQzKwMUaUbzXasrWYFHp17xK50KqRDG1wV88WsF0X3EN26pLNwFh8P4czG
HeUiAlHMfrJTMDIG1hTHkVbr0rcjQcJp3ddWhjgOLg7d2X06iCbhuqOrp5a6eh2R9Jz+AciaNfBo
Ufan+B7S3UBk996LmUfXgwMS2mD77YpB5YrFdwHve1vRyWzUNw/fMWTnxwEHeAbKEIGaTJt/WhoI
0ZN0uSvE8ieTGe8GpP7hzdUFA1e/2TJEih5a3uSbUGajfASMdS0xgg7rCas3VPshujyMz4qfJ+o/
dGRVcvVRnIH9jlFhlunTnXrHGI86qOqR5NEEQffeBJdkksoYCdzCsR4gMePsm7qcflXBzoui57GF
R/GC4beS8FBNXhkRgiRudWvcV8INE0zOczGcBO3+Y/x25eFuUSTekib/Glfyhkc4sQKFSdF4jbwi
mBZQ9P4dUWUwybE+Pa2u20fyDO4WJ/ONkLyNR1mf96SJD6UyZOTy8OFshtyKyQXmkRbqnICU0fDj
1sU56hXlsj6KNmYX4UWst97EB/Sk8BLmvwXZ1JT0FjBWuWa4RmmBl53kI+iza1c0G5s/M+uNboeS
mvHSp3gGGBX4gJ6V+/XAg98EmQ/0Lsf4Fq56pUnRbT/6Yw6CzjiDD0FxAJmyitkS2LGwyvanbmuf
QPJxAIY0ThUXfOeP3TlGGqljdG2Po1vaoJgngA1/QcbnvBBRNvE5/jr99H0CArkaRcwvf9Y0f5iv
6IvaiNEBYwDuIxOB3dTC8M6hLsQrblXvKHG4VzJ5bXfElZvwblXbTzbedSbqMTzNOEAWm0M5v0aS
fS0o2oc7qEHBKJT6sDAo1Hm1uvQzAtcnAiOy5yVDjtf+HD+S8f4yF9cS1NnJYrDCE0/WWRN3Ro/3
v7F1gpuPyx57KuOFNoOkVKUD7CMqOK9MqIKHpqP/w3QD1jG+vNR+o+jBKqgzgdfG2EE/RyUlQ7e6
xVjv0rnsIG/M9jVb9YTSIPlQY8OpKODTzhdt+oJCRCl6gU9wDGTc4894SWGCA59is+29wFBKSB5b
Cp43CwL9TOb+tvQPZG+1x7ZnVZ9winviCg2DxafdE6KvVy5hSRAa8NMxfD4C/PI9thwc6Y8wbkMK
zezTak2mapCgei3ohNHxFxTn6kzCcjEMRRclHTy/htiZzRLyTUxAz5DAS74QbO6F/QbmIb3dl+v0
siFirM1hCJWDqa9TCCR6f43znHOOETKcTJW+hCSjE0JDMTj5w5R5nA25DcHCEYXh+Ym3gLC6Zvf5
mI0QfmR6tjbBtVxQot5mihhMsY3zT9GvwFHWezgD4l9Ifw4m1tUcWZK3WeO2Yw+XJdl4i/fiSprh
HcpmZU6spy3435P1zzADswe61dcWXmHvzg35gTndNYVhg195AeZXp0CwVfjCf+1JSdHq153kv1cy
xFz+YXD4ws4b5x8A201yy/HEc88ZDJyvf94BSOeCVZvgQYdrVuNbiX025Q5bzhFZMR/suv13PkAT
KOOb8dXRRdGnn7jw4py8xi1nBVh0/sz56ewM9j29pmIBLwyvoJ8JrM9G9vXHEJV5QIpqO+qTYXS+
tO5nX7JZU1rgeAxdpdIq72N2XGI2qg7grw5vsaSwjb/ScXCEoDjQYPi8rCo72RUUxxmWBfhAzJ1q
2xYiFLTgWDzzbt8vTYMe7aKciwm4Np3vQx3TmfY25sftNZ36YHZQrM8ISdqA8PDkkZ3ItR+sj8ab
VtMdpnLwxNP9mNXLS0SHt2vVdDrvWjDjKhgD71wWIs5jj54XyDgHrZ4xBojCpOlkn9NmBxeLgLFy
IWHuLW8nuUR7WIWy2cTn7SftjCEG9pP86ZUxFaPd2HUA9Z9PvQcKHFiT1cDeJGyrRUfTLyMB6+zR
fhzSkyHXWgGgZExTebite/FK+RYpYsVYBGwnDOdh+EqEHTcqRSo1AelO1jgWDcnF/iuo7Mo+zIg1
eB2ErA6+dofb7+kPyX7MB4XnbsHNhIcC4vvHCBqxyasQvItPmnh0DGAh+8ApGFRA3Dv37E5oZHxD
m1wW93XP6oSpUqd817R4MeFjQMWjm05gQjAmr1OhUliwH1DrCuZsPzoYy316LP+HgXpZaszeN6jY
+RoM5/PH/hw9HdkZO79Q8L4emG74GfazCnFNNledYmS+ArnB8WZXJt0fBPI9N3n9MF7O0fmRH7Fh
vlPpRyLuoQsmkIVC0e8MufjG0p5+ehLBwrFn4dkUwpkL5c0VAHLjK9YXOLGB8H933W4WPnbA/S5s
FYtGtrdyIZSMA5HtltmHTmg3KQPq2WO41GaEXisWO0ibDgtkShnVCuDKeoqJ9Sbh64fuw6TWcKcQ
P4fhNPkFkORYsV00+qsLhE7dfgMHO+CjZVMcBTKYjZuYyyzYckGBw7UpbZr5Km04VFBujdcofo7p
Y6y80qo4w0A9p9eiLliVvK1os3oF3z6UtN/BO6yWRs5lDdWRg97GAzFmDjSzN+sul9c8egwjEpEs
vbg+vIIurrc8RJSIpf3IX+7bn+xHUK+Yq3Hg+QCzw/RtEKZ43PLwa5CKkFrwInesvfFKBNcRdydL
KOpFC5SU8efZSuzlqymLNpksMEdb8RQzLVsw83XB6mDPoCfBmArhyEU9Fh2JpgQzcRly+A7TcGBD
JHwsmy0sEwyk3cnf2xGKC9onbgZv6uZBenrEs+wcwA9/e2Jy+xvwyTXc9S7ehLRqjNAwBZhclV4w
4JBYlqMQoVF+XZSe8EGg1Z4h2M/U+KAs0rt7WuHQnqCjKQN5rmIqfaK7vSUPGGnciazej5lIMhVl
DOq3IxWgAWRu2ilXtCYsf+APZtbHnmvEJwBugQBxo3akFQPSAB2RBpTHdcxfsrAQtw8zCuYLg+hN
LnFfqEKqCOYLn+/Vb16TmHsPZ8Thhl6gQ/11ZD3JFej2l3N1434ijvPnFhfKigNcNMuxkufVFOax
8rvOoVQdx0te62n+SC1Kh2G/Z/tU1dw4eAa3AMvDiKsw5oyfrqeFEDEubbNR+qDl/NjgBgG79ob5
w/ZGCcEgYpSzAFoLbIFX4oJhbpwStnhkaT8T2fpQcmwJRwoAU+47UcIN85aUMRKCdvtPWzzLL6tB
LlBrwPGhKaSBpgS20c5sb38cn39sGLPoF6JYu2ncy4/Tw9MjqoUJ1eP/9kqQREB8B6Rw/QFhTv5e
8mKEuIZuulUBGPmbfsHzGyQK5aI84M8KQ4MW+HQAPOJ7YdmWB8q30wF0CFwKRID3OwVMSdpMxf2N
JhqXmlkDExMz9h2lJve6W5W88p/s4osZ4Lh12Oxaj6f9AZGW1XfgJc4e5HqzeGKmpEwzXGy69eRA
fziB/E1fdAPoReuozA7Eq5QwLj+KdMDTjXStF00kBD6acAaD+WyqtBjNzAgDfChHjBWhS6KOwZP7
ryFoCTB5hQkc6Bg8faYBIN7cFOwxPqrwWyDcqZB7Y9tL0Ah0THRWKBNxd6nUxRNeHCafHGhk3P2b
1yAqOUMboaTpVCiD0+2T+Qnh5rs3q5xUGGyPWNdEXlCiYYJ8GJ41JKKMJ+BHEgQlZNQlWF1OZGVA
oCxoLpYDnJvMZQ8SqSQXlanROGGaOz6gBADvZHiL39pOsNBDswC2EAUvCTq0N77ByELuKrJqERoT
Pt+wg+BlQs1nyDiAvIAjoILtcj0xGij7XDyoolHH368rgUvC9an+kWAm2xNgCLM3GFxcLpr2pp/2
4GoG5W09vtJSizaZ0D+22f5ycwtmVA+i2rvbXVUExRT661FNsCQ3BYQP2A9z4xP+24C1ox4ppCE4
ERraLygmh50Ix0banlf0PTLtQ1OcQsEZ5rUNHsHjZ0OrWAw02FsxFB4HD2/0hs90M0ePjjtTncLG
XZ2tX0od6A7i6+KNhoGN99cfAZO9sBfVByUkdvUcFp+C/JcSivMRlxamDO89gS2URGBfPnJO983m
+uVIdoScDbpdMhFOxfCT1dlMn0Q0mIWUDULO9SYjcbY3aZPdCUjNK53Z0grRH8A6j9oewpwP04hB
Uy5jtArzDeXPhcyNYT4z5XAavPOrR0O/ECLsBGDAUfmzK1x8TjmrwY8BlgTA0swY5QjeAybOfQU7
dIDSlvRr5jE876Ce3YJz3oDk/Owy+exQmwAjct5DzRbiwQrBAiR39vd1vw98s2Hxtkd/jUOevCO7
pT6jdmK4umAVdf7D/GT90Mqu44Zj6Oxxd9gB2oDZxmgFL50s4PwSjVdgeuDyJG2dKWAekehzKkCk
POKwNMCRLuJfpMNi7sbtnCjsU7P9JwQcsbucUr8N+pfaP+OxQ4HA/b1vhQjrC5ormc67s+4u9XbH
07rtcrYb2J5unxgr/CERlpNzevI363pLfdDfHpmwhXMyXlI9BNeD7ENNGxqIeHJo7V0+XVPSzv6E
Pwi82RQvKLR/ux9V8CtlLA2zkvJr0eR3Z7QX1zMeMB68f8Zp+pQxHWxvjG8JNsKU+pfDck0m/rk4
uw/vZPDGJv7RvYOXSHHpnPBPffG6FXzzyseuptVQRvuwmkgRuhhfu4/IufXRCvgjglJWHhNNpw9+
nIZCJCcjo99js4FeJ1eoID71Ksf62D2lwz202uRDhcAi+6JHZPY0V2lRSWbwOJyOTIypbWnxVs1K
iOoftJAylSOGrPklLcMLDMDWvmOVg/b1spTW3ZwTFj/gNdnfNLHcRWPi/FaIZ3Dena2+sAaldUNm
CW/hjygY6IQp6+OxpxNGuPDef71Xn5qevPafHHzTu4JfXrBsa+E4737hbP8qjtnVg2ULqMqJOPsr
D5wZMtna51DEmqk44+FqfYHctEeMR3GA0BrRBJoJ1BjHSMzAvtE2XNZXHD3EZGYJNluzgWKey/j0
iTdu4gf0fimdWtMdQsyI2DnjkUCiGfbYSeXjBHAA96X5bQEqKKiAGtjqKcIhTKEcVcfeEYwlGlOi
P7PRcgiWOPZGwSW8mSj/d5uM5xQpBWTCgDvdwSpYMu7DBo6L0P3xv04H6Q+O2rXoPEGxPqZI1lS7
mODAhznFEGlLvWuWfOppiNwlu+4E/5wJ0XvFt1Y7CT5iIFl3cxJ9zAFxv82a49+92G0KxT44Re9M
4h45bTJDtQZRon8mOLYQt7cufc0Uio+ARKJAbOudt89oyBUnGNlCDmtcw6tFGSBZ48PURChNsmSB
pcuutF/BOUFgJuWvIh+iwE/PymK5I8TQIcTNhfMEmoDNWwamoN48QW+dvrke2CxNCq9+c6RyNTq9
0yuQleFy41KlHqO7Pg0wQwBrKA2o0Avib/XOekbi/ONcnTOJzUSf6ziTQ+67OBxS5FrWyQ1PMI6B
fowpASBW21ch5fftya+8zf4afzHHOPpYs6J8rlJk0dFoX6WPHDKax0yjz7loHODGBJW0AX7q34Ka
fx4JyhfioBDVjs2n0dg8SKiYjlbtzha9AJVZuiavKpMcHmPj/kweNZ0JFszsp0OhMvDxZg8nHswR
hu6QrA+oQEHoXtvOxxpkcSMXuHNkko3eLgEWcNvIWSC4sPU4XN9oYPpI1vn/YQUM4bA4ws2499XF
Gb+nRZ5MqKc6ViQJLCPwAjiTD+Ox4M453901uXitI/vc52XnHUk54/oiMMQ/4x5dlnfoOVxZrTFq
7PMAReYTlMBH8+z0yejIPD1QFFzJb9Sm9eLtcMVZg0/mC2P4nHDeDbpGw3ov+nQHcEN48rjRfawH
MMSAc6tfAORxWmxW26f98E/7rwF0Balb0nT4CnqpwNgVHZgAX4+9uPM6ohWBUTbhOSO8KhR8qsLP
DqdgYQWRuzjZD+N+qGrlm5HYTvkJ4R3GI0eUTuO7nCFSBNlAyc8OXLxzQHMyNq8mvIxTdD9I7tvq
4TJoPH2h88g5Ej7mD8uA4vrjIPihlK5SalZ4hZe4jCdQmAW24ns0CR7pyxizNYNbaJBM4U3OcWV0
cNVab9ZVMViIwYDzbhC8qCfkNekfAB7xBr7CPQPacp45u8UYhROP+wajfobH5sup1tf5LIaJz0GL
izs4JNNLlG1YjstRU/bqgeCK1JzpjIPOnYI0vu5EYh6ph5PvHo4hrAzidhQm0PYGnO8XovoerwEM
2chblUcKzTidlQwrFBDGq+Ih9gkyFrRfr39D7tClOz2GfGzzuftS05wzumRezL1rMnOgGdO+MSOW
iTndP/pn5/D1ZzbE0O8Kj3K7/Cntqgu6EC2COlrx/EJLYZMexGyRoz92NAzPwtt+k8ACFQME7WDa
7RJYVIjA+Pc4HaF+ZxLM101v+oQVjtwdg6iSvM4hNpvU8ycOSXilyPe6FScTUzEaib5h21fhNaHL
vict3kIXX8jKGBiS45b6dDeLm72wgvpX7ay7Nflr4N67L3aN4yKh9wCxFv76f/nd6lxcgCUYwXPH
d7fDMMSsP0CeFr/9e3bfYY/r00keM85zKZrtO0g4wODeIETrkz09tgvztFigVUcs0EXUBZRwCeWP
LYHXHdcVoiyYZSebu9us5C/vXIj5wGlpwNDQn8sPkxr+DvAdgdTD6Il6cCmysXsNpAUL5p0PdE6e
x/KjMPepgocx6T87Fds1adAjZjOogzAkMGij7eXJjGmph8m0ANP6MpsSvG7PTSl7W4gN7ngrhi9r
Wu4OPxUeOz4WJzB1EVF7YnrEo2aCPc8re6U/Js8CAU+Q42gCOCNC0i+AIrc0rPeFVNypZAArb9ha
OrR5JaDZyaZeYQ4gEArGSd/iQQq9pTTxH/aq1Tv9FjVD26NxtuGH2ZzMOmRpUHf8FJhLpEefafd6
w2Y2wDnkHA+Cd9EaIsmTV49MdgcTi11AiczOejtwhgz+6DNpu0ar6Al4Og1ZP5ByHgdg1NGKRcgv
KJqbbVVsDuAiWDO9l5vot2cgsLrgTfpMhxmkCfrUDoJUz4lh62H2gIQQ9nLYD2wBETBxr12KUgnZ
1CQaB0+bjr7Jb5hpijG5pVgiBRMgC56llMgsIZZ5DzlFTn+65+MlCzy6B/fDz4Eo9+yLMcITkaij
2+d+ABnAmkLKy6VOmCyTWsVVbXfNYWwzFk0eCUA3T0sTDzwmSvsHgPNW8r77DSdSt5fAuYaYKUFD
xqYZ8sYOzi1s/XJ9tRhKLwT7xwwRB7W9I9IE8MB3Hux0tDRi8vQ7TQSbh1AUXXGuh1+ZwObZf2Qi
sXAOiuG/sId+HFyzJtYZnjRK46UAhl4fHh54M6rBkw8awgjZmTLu/VmEye5v8SD/IfAX57Ps5QDH
OhOamy5uMcWOTji5YZSEhA4sVV4O+23X+oQ3+54N0EIj8vCHznB7tMRkYgNm4B0yAmtZDbcbDP0A
H749QAtuZV9dMEwUP1vIA4kYPoLao/Uvg8f61FObqAau8ZXKBQaOW9JSc062xQR7FwE8Tdgft8Jq
mJ04gXtjuw8l1S+8EyggoseuvWcwQoXRnZeT1aZ3inHHbPOEEwS12fhSJC9F6w4+yuhfP/nY21Hn
MQ223sYrrUOUc+aQhqAzLgRxHiNUmeaYcQt5Mhg4V+7TuxiMXf3JamregzrA2x9rZ+pNtLHUH6i+
YJR/sd5lvBSIy2nRbif2d4+kIDvu6VdX45yBfYxB6mwF34ydAfcC5BGkVKnQqoN/dT0W1A86s8ta
xlRMsnYd+naGnBnC8PwWU4DuhNU4aKmoTvYN+WkxwKmsjgiaRSKCkNzH5sRDFWDjAue+oDlhau1A
3Q5JLHCQ9FIbsjOm37RZXta3hN2UGabb4RJNYiqbbmOLFqOtde/xJkTMqzx2hC9A7Jcx4VW7x/jC
c8NfFs1uMSYUfZhLZo/rpeK+A7X5hZhdsX/RIeyJ0UKN17SaxJ5WVJy1VzIgx5jpY59NCN4H6yI4
9YyMJW+GCgxjIahnz+VVO9svxtSNjZ+aW6djl7G1yVjyHEPS8coCSeNs/QUgeCGVoPTYQzooqrg2
jvuP3SdxYPzEFyIWMz45LsYgz+ELC81hgGGCKqAd/Ojymif/m09h8WJIAwOgZ9L2u0GvfahVWtmT
Ly7VP6z+rZHPcUeuh7igcj8ytaZqA+Olr+VxIfieBh9LFEgqU2+j3zwyJSEGvNYkR6Tg1BS50Teg
XtaHaRWClrIV4Hi854eCGU2NWXiibDvSHEukkD7B0iElEExiC1qjE1+5rcLGO1sX7+gYM/cSnS10
5owAvvE7fucVJnj4mF/0e4oo+OKPE5peXlrEnREZIpZkencYpbN0A0fllWFVCPmQAxUGJ8rCoE5f
SQtb9BG9lvVBojC8h+jt3jGoNhrvlWDDsSF3gE/G5Hg92BEOtDw675gojj+qMhvmTMGpt6OkAYWC
w/Km7DmGMPXHZpudnJP/Wr/cfnqOWtOF1upe/lrnG4/TxrsxmduAbVLemlABlnJEqBwMj8ahKvFp
7T8FfTqz/2d6wlOI5RZVzJaQeuC8AF7vX2yNjY9hkTfCQwF87R7WCWR39rsN53ypIkyA2oAkPJzk
53Cwv2/Bc5iqePIPUKhhi/LLiEBvflVJk90yKFFc/F6lAXKHK+Ub6oqUjfb1crjCifDvawhhkyFB
qJECNBaGJcHxMJzX6QzugNdrDu4kI4HygvFyXHO0DrS+4edpl/xjPrVkJLBjh1JvsybXMuZ+YKmU
g4AwuaPQYmuybjZDmdXTvPLYQUvayiFzdpxBYiZjhhAh3EJMcMPy6AloMUg/qxLjpvcOj5UeKWt3
ECNAE+PvHvaoDyQcn1YA37/ijD1BrwlteWy58GtSacOevPu1R9rXA6thjgBVkt+AXDHMRcYSjmLJ
hR2OmxPDC2hPOK15Utamj5iV3Sv9TjGOtn0sL5NbdvveGwlUlv7whbESh3QfFJyP3sveukjIhypd
JbIGcQMWgCXGvP3OX2L+MXMHvrxMQAfs8cWPh6xVdHkOwC8KTrNiRAxH+NYQqgL78PLWBEP77Ary
twcqrCto4He7h716pxW8F9HE4eqp5vklxn3qivsGpRc1PDMRuL+0eiMU4doXSA1E8qtE6nAnIg3H
mnGgFvRnCO04eTQyIEOsgH/q1XCjgR9FT0VdzbN2n81bzf3ZLkjwggChL9pzEx0RLCSeNh0Snarq
zZIsziAiDc8FD92yYeguk9I5T6rpnsj/IdkKLFm9KEssGKObqp90lYxavu2tFH/Ufi1DguLvgsU0
Qhit/senvm0Aff4kI4InPsdv1jDN6KcE6OR2FvLyFOmTTrKDYUmMVnOwhLmz60Pm6eOXjvPWWKSG
g8zLoQWnk1ICfkhWAIISt3EsoKMG19TK02Dj4h5qp+La+uZWq2KdKPhcW8K0uWdwZCdTg9LUcpwm
Xjg59SsdPZ1dkVa7vz8cFTY7MRv4GuxaWjAS80qMsMCTK8SKzBXmuJyQ9U38NlDSXcmlqMapkmxT
bIX0v1YPqLTpqbFj1HTeDqMnOldNDyqyNzAdjQCpicg+qcjRyEJDGqrTGSMX5Sr+XS30uVjC0UJ9
FFQR0BtipiwonbTgdAiIvf0xkuo/H+MCNwiiKOkvvAVDCcK6nVfAmOqp1NCP8CBgqRqCXY7gauSW
EGn51/7NCRzsYU1HYq6grsdzb3FPjJjoLBD3ORc5Z8hxVhAyO3yrRKocMg/Mm+ibULXgJ4AlSzPW
WvxftVn+th0exnSzlhSBE4DhMSP3KY7laolRzm3+bxDJeTOQqSMZtH3REyDyoONgxqNSAhBXNDXX
iBxN3qeCYSxcS8XjrtB79hN5xOI/3to5pdZQQF2rFGPp4O/3mH++9pFS8vPCCIaRgASShc2LWgGQ
gJQx9sUvUL29vTte2x2uh/Xd/EGxUy+nZVV5Ak6pzhepOYRXIDbKZUF7tsqQenzJePcNANC3aoOp
/RC1aenJEE5YAvBcaDFu+hfx2kYvHeG7/GPK2OJ0I/2NT2qA7QXmjCHpfLQIJMpuNHoFnuk6ktWX
tSHFvNFrgBeEhGilakjv3zcjBesFQjChyKhpkxgg1r0ebra4nZbv4994lHT08TBnuQB0h5gd3UnL
e2IS3xgz0Wf2WlNiDYSsubF8fjNVPOdjJi6bH4rlNxglqD49yZ2yeE7Tw0c/qscB7R3+NsULXd8/
6UPv7g0TZ9i3OqQskGGrDO9aID+tgP4SDrbCwqdnlohp1cauFP91zzkCgKc2XTMNUpuc54GhoDZG
+dRp3sSOOWni+mxV8x+rR8EfTeg04DvOqyPwOx5MQ2aiuEdgsFt6x02IROcx/27Ux24wb4+m7E9p
uNAnPSdLzGuM2MDV6MKIKTjicqFeVT77CvIHa2OGJAZDusNRuSadYnAADns12u+8fJV6pRij3UlW
+NFAkPiiHefxtI2p+zyswTBZUzwQSchrjzmGxcbV6awpwlGFC43PqDpCiA5BuqVj4rxTGgYfYNlz
vNaR/aqzciH7Q6iaeqk9m0VINDzdK2NnwzCQXimhYQxPfolTnFDTywbDk4b2Jnyj9yZBrONLb0Sn
oZRNxidN1sgi4dfM7Vi2Uz76MtxoIhdMZGS5gJPtnbRY2gFdZfj6fKhnm8XBeAyVQ7kIGYpa4fJK
KBaXCi2aKjMgqHxkKaDy0vyEizozUnTH65ZFo0wwYWJSx8pu0Yqc7aHRCMYJ3h02eNLqhAb5zEV4
AwVrA3YL0k7IuTy78QK1yFAV1bWjCUpKMiwiD32CBSVbsmU5Z93RnIFOG0xrsLgH8UtZABAtcJOK
3wbOM6Sws811bIS1hb0zmze7a9Nvp2xinKuWk8tLDwNUfEfhSinCrqHMZi+GxcNvWEnc1sdQo24F
57geuCLc1mDXi2y5lU8vFrhAL8wkEOB1D63Fi4msjv5ic9UxIlMno/mNz6l+LYj41E89T6BfOgfu
/nsXjsmKU9qNLs2XoQS2xG1Ausudt/orfPE2hrHsr6TCqOarHKDlq6x0I+x+2kydze9Y8Cr+3p4q
maIYBswE6jMWAut4d1ZD3qbFfR36S4CZ7IDvwUGJq7nBzdVCIaS5j19r/hQDQu9isMfTkJ9yQSWA
uX84eyl+/1NPC76EvwzP8xAt6Xhl4Iq44w6dVWo8fuJXDxX/dVIO4TsDg4HjZh32k/lyGVdmGFb4
0bFAQhkEQPudWKeY1QSVyZW8Hqa42AF5QjNZY/WTjCwc9ec3kgejuyNuB1kTlyhNCffpzbbuwvKK
ZQA+4sfFE67QRBvdjRvBr7w/1k7lfJUBTpyLb/8hQ+p0kRsYN5BRg3etYwt8EbQpfCAcevEi2yF0
tTz+PCCZTYGghL8v5hl4Y7y2GHvjRYNFDy06Mn5c8Wlq4MqVsjEB+eW4u7zwWPwxuHqHv5GJtYC8
fIy1W8yAezxj+fXz8Rl31oc+ySHJaJhNfqOwO5XeaAhDA+u6MyYsGBkj/pjHsEvQz5P3s+AuNFha
WjtpF19YYBr9BAzqBautM2CbnDTDGKiNwujOF3tF3x6dH0k7fvcFg1OGoMCyxu06KspiY0oZWR/L
m7XMnnObMqw1YB3/lFIpAGN0PWEWgzckt2IZ18vznIUwW0DXQfjCetrYZ3t6XvhQjfmBAuRRrrPq
4yQVwsu02mYu+2S6c3aSVYvEjw1pfpdUPOrqOZP3aj5MUHre0H+uf1uuJIgx2joe6ukWNEDWhvPd
Ju0/IAGAbE4vbc065KF6OWXE40ZGRSsSrwTGHcfiQXwvKqC/G/7zeE2l6ysZM+oThAD/P4kZEXb1
/BB6DHcG6Uk7/e0EzVh8MzTl0JzV+HGmwOMRDA+Hjb0vd0u2So7zpF4ynk8qZbeG39M3jL3/moQD
DkGS2DjIB95wZwN/UYZAi1m/Bw62Cf/qGuw7tsPJ4k6b2rdUCN0Rqt5N7i4/Gx+GeKTH4Lj8mJKd
bY4ald26xiIKlSRL7PJHAcRTjyXasFalnuJE5BZfMGznE2tEAbTDv/E7wZ1UwFHqjkaz8cWeO4GR
9XQw/w0i6T1v/pAjyWiwu0adjTVqqQsctGo7wJ1Jrb9oyhiVS3RzuFdBHkOV7dYKfEt2IFkLv5YB
lNVp6xo/yF2tUMGJoBV0IxNGZ/ynW+SeV1FwKetRo6wf/MArlpHDgrKZPuW6pZwGmU+vdKF8lrdK
CjSCbtYkF+/jlkAMrW4Fw2Wel76DGVpusenm+V/NCPjvoWm5c7R24Mvu0Ss0K5cUB5d8TFZ/aoqr
Hxs+mz6GjVhSY/7z90eeVGD9QiuAGHdTigBhyt9f23Nrbmrxh4Otimb9xTVvdKRZI/WPDm3JSNhK
h2CVANA4+33m6zVHEo4xb+vD1ErEyWS84LY9vd1DYACqXhl6Wh+AxrdWIkGW6D0uWJ3An79q0KiO
ewywx/PX0a60x4FWZgqZPHUuVLfrn/tZzixkV/SuKa6GNcZaLETHa+wNGs8cfteM3Wexftva5qH2
nR/oq4LJUN6qDI1TanUdwLsgVeTLh2IwWpQOuRUIoWALwUAXtWOfp0zQL9yRK/V6EvCWPopZ3A79
s33MTb2g/KI3PDFVi8De+oYPb8ev8i+PZUd+23URnQ7FBtIjbqToO3lM0dj3Jjn0WPhiKE1nTs54
vSzKNb4+eOJxSIYXhz7KlPXtw00epk4bgm0XbjYltwNkyP9jpKj1P+yYcafYZnDqUObbCdpqdbI1
4SltHlo01HsDY6p8P+IeRk2SYNOCjTO3M8CNRLliOwRmz63DxCMo3oeCS5xecvIM2LSaJdhkxLK4
YOahBoHOsO0VRVGgB5b4Uixdd/HzoSMNqML8uRuRywPkVqh/wa1/+zeTN4BduMJWuMWMeX5HIqPM
zWic8aJjSQn0SDVJp8GVZDVSb+HPiB7L4pNt5gFGNipfFAhGoJsY5D0UdaxwvdD0KehGNpmp89et
znCGSX3xTqKZNoi5TrJ1xY1mqNTP5VCJxoo5N91xpWzJGFPLeTAlF3bzH2Hn1qQq0nXrv/LGe72N
LSgqX+xvX2SSgIAoheDhxtBy4fmE4oFfv5+s97vo7t3RKyp6xepaVYqQOXPOMccco6kqUfDi159S
zXaSZA38FFJVFkfE1XvvrwVThroU3zise+42N37O23E8e0WbmUVRnIatX02eMr8MYYcCdZ2wO9ch
MpdaFtMkuVIsYa2qkj0Gr2HwXi63KHUzMokcDe24y9U/n9UsDpawyZp0YBFsgZi6Toojt8zX43lM
ULEcQA9E6WXPJLhb6wa/2J9tZGchlCFVVKpZ8OTu3Nb0Vl7coSBQSkWTThpFTTeW3Kbjr4TyXCqY
FFT5lZhYXmTPrbmHVNESITPJbvMapqs/8u0qABXQJWcpp62Dk/rtq6KjD2yA3eJ0FgRJgbVnepWM
8jGeEcMYzdgezRAyFXrUaRyJo/iqV6RDx/Cbq+gJCYkwY4zcGxlxpN5KobsWqbgnFL5NkA5sxGRQ
GRNcSYpj5cZNA1PE+D5i2lP3nOUz5+NF0WS0Q8eO87WIup4KiiLJ3wbJqs02SGXHz5a3hVgybndw
TJHF+PLJlHaG3rKvdZZe2cAIqj/QXnAXD4Xdk8Ntpo/vPLwgYxXXxSxu5fGs05IzQ+FEFLCCBx9R
yKaID6M4q0bnL1ZyWmxclgqTDUesqiaN+ZEPsb+hHVSCpsQBRT+RhNDZc9f2z5qhzzRIEniNhd0v
uFlBcEWeahY1BpNGwrMLCBFbBU9ALhjDTCaz69K6SVUjjIHyQRx/+lwoyAg+GsiUJ61ZFbKFAKUc
mpBADSqruafZacjzc7PrV6w3E0LotXyjTIalFnf7RhRisLQ5wZ5izuM7Y6YNfe7r5Zgb7+UwfXnh
5003poiQwTEpaH4VZw8H2GNW0PRAeIvfZjZ7QzABi9EnAaKpB4fQ3AzvzKP82n5kcL87t3HM3OWx
wyjWbjS7xvoVl1mzJ94sqZdY90r5hIv0n5BxVq0sI8YtlylYveAe70Xqs+Sf2dM7dL0T4ZOJ3L2y
8Tk9cCaAlG2ZikacCaElkxlw6yJbvzqTAk0zlPR00NZHiB5IVHhhmVx5c0WHmdC59y7MT+hdgsar
eD8HBQ+XR0WsOs8zk+1m1dxKWzJm5cQAZPA92TaMbILo41ZfK3YBM7Mp/Lc1CBe94ENhYIHOiejd
QvyheDxh7e1aMop4bhQkYjmrIr16QdrOYkKfQH9wG8OiZDOSKgi4vOCsWA+70RJP3wYLgip4pJge
ZbRCT/b3z5zsIxxcgiWCigzPPQb+Jyz0B9KQEePbECGOks+fbhy4xoVvgsCLHgP6brJhaIRgo7uZ
SFwRUYJTWrxQ7blyDFWThBhcWPg3yELfpK16vjAuS1GjxyGVvNK5XHyHT4sFDla6cBGxdV6HBTeM
FtlHc241EYlNdmFs/yd7WHPIoXMUc4YZUG05eWY882aZFsmF/IR7X3Y495jYVfpaOZRYWVmLbB2D
zcOQl+ZnVmzZ5FDFBQdkE/dSSKg4YupzQT7aztrsAW/c9zLj0C2DVAepnn6iYJdvXq4gZuuTA0Vk
wvE9yClFUVrGNMVJXn4heS1MeKGj4iI21MHjxvgELc8XVJpJ7+xfVgA9TNBXqO0hjjDFmc47o4/u
368K9zmL3MaeISz8tEb307T53IiKxNExDZlqqbuUtg6s1nb/cun/XBFM1+fVvSJvdFVmD94itkSK
91mfye3Fh7uDntbnGz3kB2atu7VhrL5GbaFw9As4PjKCbBtrZ3EFIegIFtMnjRvBQuzaxFT4YJxt
qKgH8eEpIRtx5nDMsTcAiM+QDmjBZKlPXqdNXTiUuo0+0H3VBXssEMUFp3zpybIrHHZYAM++fwPD
JJ7RAlUa9G7NQMhuK37HQB+E7XkTBZbLODEOj4M1j4NFSBB6VtzIV7jmHW7h3S+0FwMm5SKEEAA6
oQ1aE9P0/QQjHNYXP9sFHs/zcPDJEZISd4z8QBx0FWjjjMEHXSrE5xqI8AvdXCVg5sv32WFekpQj
itDCs8RkdHc2tJT06XmgghI7k/8x4N8xV/dx71ssBCOoBnmnVLQrkILgbNrj+aVu35PoWYro0pcy
0BAviisiSUhbWHrYvYqiYC/LZles0RxOA4mLPWyWer78ULKPdLxU0fdr9O0hEfMIf1lfwAP1l/Le
UigoxaP9V09kzTGRXbK5FWeddyzuDteIeGikRgyLe51ocgfTJ4Oq5GyCIKrYx52pGXEy6pOaphuH
EkoI4q1eLeB8ZQdxcCR52yoSMTQ15FVwNsSmS7zFFRv69zTmQJe+c/N9IlUcfb4JIrUkmG1In87B
w0uJ/uTW3+g4wxphr1Ay6EiWPw1SwRyk2Fij6S+ObJzNJAdiDLuYuZEP69S0OM9RnehzdnFpW8Lc
VUBtpMYObhUaOyAAEB3HNHuCuFWKGfkFgZ37SwdHz68gsutAtkWYVGP0VPNAvFOA7a6YPkof3enW
MG8JRBzWYEZ5cmoKXO5zA6fpu/pP3TkIQZFpl9HDmR4xchFMbXnOBbkn+izjyyRcNz0AK4p7t+82
ZN91AacgxJx5jRqpMlD9of7tw7JLiQJoTocJgT5qoSf3+YE8OQ0FYHYvrDFHg5ANVfEoc2oOfRcO
T3cNrVbWaek8pkxZBYQUra9OTn8PtxuZnpzTNxl9lnEeK4ZsSXuXxiBA1vPTL0lCaSiLgHwvi2G6
RRGpLzq2No9ov+9Dbd2htHj5bjsgoBdn9BkyqW2zCtAdiiZY7QEdi+9S1UdnF+HbOxu1hxMWShTF
RHef2oKsY8ON070hLL8lJ4K/1lQ/LpBk+DVEaHSVGgPyNQ4e0N+slMuZQvIz9og3aCPx96766vXJ
QxQ0dW9C/W54UZnfxjB+EyJc7Nnzycs52X3Lgn3DvvikHLgqPZE1XkgkoREXd6qqYqH2VEmHg6Rk
QSeeWQ0PY1HoKrPkyqAMCwoDLMUN7CFhe3XK77yt+yp0YS7CHe4AYNz5INxGJcpoSPuhm0ihpkXI
MRFDE2gnEHEDONyrx2oBLAj8DDHgZcNyuijU8WQ7CSuLb1KKYmozbzlzl95OnpDEpO85BSHalRQ1
FzV15qAl7azuD+tovh+9VJdVMc27uHALIPDpAByE0tEUA+SPptO7Agcpo12tBnMgAZawGnC85C3S
AhzGcy4NSwUaXiwtzTQfDA/+cLx3KVoHTghLj0V9nPKjdCR59d5WTm9LOiYrzYoZ4rbxRePfhI3x
RotAT7t/xPz85JLgPwP6+wlPgoZun7lWkTOITAtluokrZb3TZg+LvxbL34rc8ao5WHUA70He9KAZ
InRjthxCZfqeWI5DbVj4dLAYNibL0z4XLxki0SSmJhnTJXygmQUwAaeRFu2a0ofSVh5pmKzR12c4
kOHYlzSgL2FizSO8B5AT4bTMtffM6oZdGBNPGbAluDj+Fi6WHx2Z3CdFU9e/RbXaONQsPzVzmp6T
wDg7kKk+/mtVXGV6VjEVxjvOJEnBWYZM3PBc0TLK4cNry12oyYwfagO6sOvkV24FClV4q5JWpD2d
AqXVxIbQBHf+iEFW0V4VSQgtWnMVp4yLqW2/N5/y2Oi5ndwsQBETgRfB2ILeN8n6ooN/pibHDwH7
HMePu1jGi+84ZiMI6k0aZ1uhSwjls8nyAUJr5l2smhkA3xisewAqLvN1sRlSRz4z64Yi0rwgG+Ii
GmG4PmdOYonpgHGQa3+IcvgKKSJI4TwdnlEwnV58cjxbF/HbkwhKmeqnvlgFwb0tg2eS1fkLnY5l
PTeFz0DLrUcGpNO4AlsuET4gsdG+ZKBzSPO14xHiHpE7h6zBSNwK/HPeEDRd1w4sr9dQpu0Vx3Vr
RoNtT0l7zPy0lUl06SnZPLR7FxHyjh6nyeIbuTJnQVOaO/yapLxtmjScdULkWfMSfpBJNelm38p7
UpvGpgMVhKr3yKmaUoTu+hPOdEUiq4GkBDt621kbutXA1N2aNPNXkvCUpoO57T6Gw4GOsCmGDj8Z
L6M3cO5PzGdOdxgAMI3wkpeP/l0+crmPU593+EDLo7QRlJ7R3VHXJQuJ6FcS9rZdGSALDMmIJOmM
zA6SydSvZCTa/4ZS30nO3zkJNd+w1/RiQQ2gG2FD/fhazmYezXGFQ1qPa0dVnJSnCteAYgkxK8x5
7/Z3T8xiilEC6c0RigKeN6ETrOQ+jpclhzI65zzFr/RJvQwQt8/QtqX/K32Nb0RGoLzRyFa0Lngr
tVyEPtuTzj0ITY7CsDj+aDBWwkm3GGYt4oJeSziggT4cDg90XMdz17gIXFrmA6LSQCOGGyDDBAiw
dPFaQdabn54PAX+9Ibw+Z24WejNYguP/FIY/T1CnnfS7WUXrT5LT8e3P5xp2BdZUtsiNlCS+MfPT
ziq4jZZxZYrlkU2hqWOf0B7RMMcwE64EWJqfpsuWImfjnJpOGORQJfXvXvnF/tdR7shLBQzGkjsp
TfbLCWiT+QxiC/QIAhFRSpdg1H10vIIZGsKpdHSsnT61kwtEmxAZ771/7HnbfnWGGgCPQG69hMMo
4zlXY0m4T9atKzdLFUg/MZ0AUmZkAVNnaH7EUftbcecpn1i3M6+dRt7s43wcdYMOBZ6g0fswZJLB
X7MuipSFu7xpHR9PeXc+UXsaRXUQNfVgnPNyK071bqCymxtEctSGUYpeIw10sbg5ugbcbMle6Sh8
2V90cyOm86J9YYAhsC9mujQUiIEY6sSkqeQy3Ag7eGbzRATYA9giUyAECPIx7C/q0bIps1tKtl00
SSt4ahlSP0SmeHZexopLp1QDDJGLKT1uh6K0cifx+wcNwEe+FPHuSWpLSslRAClW0ybCecdywcn1
wGHt7uKPtGhAY7bKodihWepcn4LzkEUEqYjzFE0PTd3YTdb4qzNP5utyIrx+J8lH44WUI8gro1rG
GgNyhuE0oC9I+wASjMvkZjbkta596Oz1FNjR9u2opc/cwfy+bJ4c+gTB+QkMPu8dfFg/aFoIrYJL
4seUAAZHzNkx8aaaWBBEx4UmLTFiB8YDp2HHMbrYDJ4O/nta2/DjMTEdh0B2qd5TdDrDsKMThEap
8tMHefO11UdpY7DLAcSP0556gcpXg/VFgU7jItr2Oqd+G8h0ZVX9CkY0oyQr9uYPtFB/Mf2ycZCz
oXDgyLryKLixDHr+6iEpxhmU1COdHlj4luiAbKNexud7jIn98GKhgdF2+Gp80QPfq4VD23qXIAlI
D3TvHuY32WbuU1Sg0fQlr1WMVgHZD/3cN95y2GMJ2rJVPN+OeG6M8Hb1DdrFHf2MTNnM27D+uI1v
vpzpA3uQJ4ytVvoiW6F9JreMYVzyKcMuSBnXzg6tLi9oOpRdJyfuBvHsgTniZJ/zKLyS1Gmq/7LN
IzAqoKwl4lYzoyPKN79xOYH0cnADUWEVDYmpxIWNFsH11xl8mJC/H2gEZSFBFp8Xl+mMokAZmVoL
Dc2vqyxAHtILkdf+hQffHYgSaHnvU05cl7yRnYMMtYgipnvrb2kIeTXI5JMd4bB5XhQYIl6eZllc
N9Ry61+esnMRQVwPGCW1AJBRPyOLfaUaR9ZQgV6cTC6AERCA8k0+hcy3+JATVtIHaNGYcJGly0B1
vmvp7aJvgd3VFyeiiBYp8MVGRarMZ9IUIOMaccjbeq6l63AoFhST/MMzWS7VZjxjQ741WIRiVRBD
Al1A4FxM28JDoeypR3Q2I2heY84q4EA2OVStw4KKf/9wn7VadjCZRxdtVAfmcPL9mn2PqCupHZeX
UfzSOXjAKjs4pAJp1s0bDHl/36OJzTfFZ4gYwujwEqPugGoFLUliiylwvF9eeYNrQ6m4TJApYKJY
cJMB5Tj2IGx4cfMpiNrRZAPHSEwIIa1gpp/GA0g5Jd7zrFwAgCLx11AAps4JsUNyRkmWQ7rCHZCZ
tfRTHUTD6SV/OoNFMNcugtMBrt+szv2Y+S3yW0kGbE2nEAZ4nY66+brJgWU0eQh6j+sllS7gLUAY
IbKmHqJ+J9yi+gRkvaws1ZI0PwIHxCdMOMsT2l2woVrudM5Lcj77kmJnR4xsmnLZduPXEMixANjP
CqoUzgRkKqltq50CMw9RK1mve3S/2gNkF1MmRlkgIaL88jhAtJMllGVxq7iKZWb+dFR+sCeIQCKh
zUJAhVnDVXD51ITspJbKQGQ+4kbl/hpCAA6R1B4wPhPyqCs4X2K/EUClPXDd+0GCpoI/3ivWORPj
MbUPB0+oC3DdFakgtRGp2azkcwObmAjTIid4wsUzZnnYGpdEN83hQVGD4j7xu5zWPm0iAl/7Rlgq
zgcF6pGEVgn3KuHeiOAHa5iBm2cBOReBMOdTD0kM2LyBJeMuUgGSwzzdDdMLWHNSTVjySxbIEmRx
L1hAygzZwAn1Ac/QEgNkuDBtVDaURwYcZD3u0KFW8y7X6+n6mtH7DZIKHnHTgfr9Ym5HU/TWDX4d
aTVsJqcG+wCA6OnM4aGSFST4m0EQo+M5P5CS0BsUWvv2Mh8f/PmczGEw3/jD4S0hqrZzpNpdCBCX
wdgQQ/7lTP7SaAT2AntHZvJyBrmHdIJZksBCMH/EreNWh/5HWfXktsMID5pc87U03C7+tN5/qoYb
+4NTo5Ow3E9M9fOStJShL0CUookLa+/74ebtnzx+MQ9D2HQJmXGYcKrwyJB01Pw7mA78QfWI47Ge
isC2w0NTwd20PD4fMVlBbYAcDOHmOXTHkAdI7mBLrE0+lC1oD/eKFWbuzJHT6Iw5iRFVJo+zuTS4
N0BqTKL3sKFSt5KR9Asl9s5rHLSMx5b3uZKwGGZ62I+B9hiGQnOzC/RyfiaL60QDy8enLrZbMagd
JFAg0ZeAh49lTPaBjNpzEdCli+UVCKahJKd9cmCovpzHTW8uDXYo4m4vTOk1MFsPtG9jAgFdmkBV
EqFaWRO3rY0uoA5D36f2nNKgRuTojnE9BCGMU29fq1Y0riimBvMByeBFUZd4UCppT48cnahCq1ie
RncE80FBqct6dwe9Q+e0EDPw0i8d+aHERmTRGS0WnZZ+GDoEQxJTeARiUdBFfh3F3KZXfMJiV8yb
kHTXRn/N7AydvRYe8ex33TC4U7BRRRLsgHQyxAS24j2QAZqDfEifAmL95NTm6JYF7bJj8s78HaGe
Cr3bX59ftERpmxENCRZAuxB46VW9dvo6Nf9WNyhlGWAXkWi5VvJm8lfaL8gTt/icxWEIOt8Bw9Wh
h8EKREkZBuMjPpfyBk2SJwIfaLng5QNZHCUlCarChoYvjtP1pilo1RfA5UE9ryhar0w1UG55N9QD
ZGZkKYfuEIR7HdYpgkQMELrIddAGb5JKBiARIqDlwC/GRqERxjcVFTply9eQ2umn7U/ANrgimZAM
bTHv6FJdXSm40jsNHXW8A+JuZsu9kq9JIskJY0VefPvWPcrZkj6JokmFhIRitFDpbgcUZcol3hos
sQC+NJ3AT89e4VisyqtD4iL3GoODJgtVkgyUQir56Sbsg7qNFaPzuUuiVNrG3qVac7d5LRn8NJk0
rL1m1o1LTbaKbutGj0r56Zu0gvvnJ2TC+ze3McgewMEFCBEVlEUkBJyitAB/0UTovZfvIV6AXhUV
UpxuQQAjbh4BKw6E2eyVLg8j2s4oJcL+g1pELmhyJ0/Oa80emJ+v0jb6h7OM29xh5zD7jHfI8XKy
sH5oatxSvczQzZ1Th+uTJuZ/sauWZJkvKB0axjp9Z8s634slIIEG+aoVp02sAAZTPZLikSBcQYrZ
Kf9B/7lwnQHxSYhtHFuBv2GDerqSBcOw/anT8QbgN3Ow1do1iFc/lIkKQkuvGPaWcItPX8PHuiFc
JhYFRQEE7t6yxfg52Ar0HSPk0S+6fARADy6Jnbf1s9M30eJOsrJKs2aU1TXXFHDq8gDaXwkTpHOU
A7ixRxXL/Rf5Rw/YnAl8+vvsPJ/KlfY8AwsOj4YhdkOxq7pIwlpUNcx2Fn4pAxrGWHywSNiwDY0B
PQf0gim4ecQbl0K000YHnHXuA8XKiJYBWLzOac6l8CKdWeo6iDKQ26XUy8UVbAYa1IGiQN76kkWZ
0VqH3KUT3pLnQnHJWc4+LGU7BO/8rNCWvp/pYd784DYEoQHxwLdd6vCRoz3WSu8KOX9wC5SeDsi/
SJT7sQiALU3YgbOugcrpfH5Dw7Mh5vXWoeimSihs/scBHBzusHxg8lKTYeF4M5cJkM2Y6Ekj4tNb
zgs9RkNGwaS9c9HTG/fhaeoDCQjIHmNlCLEnacYkWPz4tPutZzlNudoS/a6MHzzgj71iRrlPLj5W
Eg+3yMCqCUaepDHDdMhPbta+8557+WYP2U4VFsRAuZt1ziLoXH3yGRrPGhlKnFcycIBd2zm6GPq6
xqegNSELwCfSZ1ipdrej+RUmlTg/OIqPM1POyRWIvx+vo8IPR72kPKAyeGMbqjsza0Sv2XWMNwIE
6oKFihIZ7VspcvBkSP1X1SNnT5XqDYFOgueXnxY+vtrhoM07/IAXQ6S1KEOBVh3XcqmWNK2q5Eh2
TJJRBhpDX8dvRHtOLvMlPfaUnvZNttmD8UpwlM5esqYID7hn6zNCtx8ZNHZkWqWUfAQCg9ab05gV
6TGgi+Z3YZ1B36BvC3+G7Zd0cK2k3H1+MKVCdN6xqEsQ7t6t8nwf/RDsBoN3NGdCmBQob4T5AVdo
AIjDikMZORM9YfqTWB8DnXk/Mv6nC1sb3aniOOh9IcsIaUTsQ9JmLrX8RUgwHXqFMdUSUcSkU4Dg
vrNmY509BtyAnLb5JAIfABAov+gyARlQJTsJGW946MkpqLNcm1+opQ9h8tqATXcYdhsFI5qVOGyI
1fTN6pjqbmsjomRKcOAIIa3dajBnkipx2oiVrt2p7HlqGmAv+y7Dq6AB0aCNZwVdJLd/BPV/xSjf
oDwjmjcBS1L7WHSpvSHvtRx0J8ZtNd8hSI0OCY4hVLSfHN+MCPIyUkAaVECca8TwAY97kWjsHuxq
aJ1Zvn3eChB03x9AFG3Z4GI9ipUmhm+jT96oWBH7Ex0/ImCLcSMXxx9WDBRBiaAZpuw0UqNzwy0d
ox+CNKONMiCZI0SemcsiBXzD5TzPbuJzd+fIK9FPlYiydt8hkPyhwQ8gp6NpjmfSekG/AS84MLvx
SQqhCywFFERp6V7dIcCIUcK3Zt/VmgGsEzw8GkFOCLZ9gsGgBUsSsiyBBA9fqvcSUA53YQV+UeA4
q2tsuaaroREQOi45abIcThn/2vIJZUjn6rkBELmj9VCAnnJxOxPj5U4pBm833zKvdL8yznKYJHTM
U//9pr+zgIV8cJhjPzg0DnF/I7BR7KC9sCEc6CMYglrpvJgemFqcll26bJ/iJLgIHnNbfebdcMXg
XdPXT5Kkd/VRTWl/k4sxzo7YFuAmQy2uflirxU2urAho5IGMxkdVdxeSEAjysl1LUtgGX2Yt5/sx
wW2H7AaoOUoNA3e1Y/qDZWaL0nQGXfjM/LU6shhoxGz5nKfb+nMA2KNJAiHNbeuJGisFPFfvEcub
CrjmoPG1jClDIH2qp4ZfgYCZbFgXMcER+orOurjynAUkP6hFfBFZ1dr2QzxCeR7uHLzl5zaXTo6X
5j0w0PrXEOc90NBWKbj/DFnk5Ohd1JPm88HQZSmxr6Z63Juqogan/7ovbbHqSGYaNDn84f/qM9qk
+0DufLEh/nNo8EvHiJvN2H/iAFRouh7BKmwx/NsVrkWUZayHCWuiLfcZrAs5OOuSWcxHy5oY4b1E
Q//dmDHfVUOFwX6Jhe41JwdOYN2sBCBseBv56cNBrAiyDsDf7mu+oY0yn5bRwxmw6fUAPTWbYwmm
lRgEYoQZtam+HrIn1blCI6QpTcKuWRo9BuY2q3WYFEXxRKGFzgZTbI9cQdt5ZmkKTKA1KabMt3fA
dDtXCcM7bQljnUM0GRADuyqEB8pq8V+oUm8DMiUSTayuRZ6zpO8QAbE9gBxey6p/YIRh9Np/1Uzi
Tw5It08oniuqS8qIieaf0PtJe34AXzuF1kjCjPiJ7THQYP60hr9NrUKK3fvex51nykz7ZTkfdkP6
ys6eaU9NtK5NsZ3xOHjuqIhyP2ircEfyBA4uEq415pssjINexMjMwHb/qTU2vv6VHsRe9Nn7i12f
jnRDHdHJds1AZwnUsqwjdBSjo03pCbC5Cecwen+qO4QhUg4yJGHpFSNm+YVd7UPtLt7hS2uMIUFp
oZ2K4kTltuj2ZnHXI99BsQpQZr3ew+h0cYYNW+y/61aVi+XxJLemw0vqg5C2HrccwQo2V4+e4EJq
7PJB4XVjOOiC4q2NvhA20o7z2OXJxfJ8+Jf0EYEFEDPfnwDOd1NOH/Si9cGkMzkL0i15IYAkSamn
6YLHrLlKijVtH7q8DGhM2Y7QgDkDsJkxyWf7V00NYR8Mn2Mwo8EUx5LF4Mlx3Rw9t4rWZishOiAU
M728OIDoVup71thzHpRPdj1Fs02Zy2S0u/tiyHkwbXu9OcBEi/7S6Z7fY11Rw4NvYou+Yr5kfPIx
EaUSQXNENUzBFtrvnGH1NdYI7QlWjCn7dR8woeUPd6wCpPGAYR9TOpZJkvcGNI9uPReyQD0zY5bi
Dd0jqDfNcHEObq3hbRGuNzt3cxzYWPBuCB47WHTkyuQRmelAcsFUll4fro6mDA50D/w28d/lI6zw
mt1oVJTuCbS3njqTX0KCfLghAPrK2DnzuUNX+UAVMkl8KAxA33OAEKQSprn5FdIygY2NM4y8nPy7
wB0ISgiLTe78+Zt2+1jPn5fOp+PodpCG44HwksrXSYTcML0tqImIGHcfhndIsjYwl72H28n3Lwpn
MqzzmAewnLa7ktdA8fXqnewR6u5WVJ7lE+8ehBe7dO/DCsIVSlwVk+JM55HJtca6SUuFq8MXWT3+
Qy3Pju5tTiHCBqRt6L8+cCM19a7jVRiEeWXlMJkKvYA/gfOPWc0MAakdWWBXC42cVteHYxDVN7C4
L1en2A8S4jYJ3S/bQagDV1+xWV3RuxPV/Yu2d97UofRCP4lgHYAycPEjCqO7f6XahElKiRmWLmCK
Drg5VHckmMrog/kd4vOYlIjFr0VGDwV1J6YHd5ObX1GnQSKjYrU6yjzS6tTiSQMDH9BngtaNLklg
6jUsaBHry0RPXK2AEKAcP4bokNb4dlkjyqgCAhdZ5ZmJU0QlBp0JMolmA7CjHT5JQFHM+1lNFRqY
Vp8L9znf9am6stc/sAV8Tjh+KNm1nd4FIj03wbNemoNO+33dPUtGmZ9PBc+Pkszup8m6aLUxggqL
BMLX9i047+kyaSikR29KnxgG8uqgGgj/E5C4CwGxkwygw+clLCRI7BSIyqcv4r9c4KSswUvekpEH
amnazJTQleVREGtKEeS5mod/hjOWdL400wityN4KNypM7fdub8JOtNVt4YKIfqCH/ersGWWTRdUT
0ErEBhTD9LMtSglM87o1ZCcqsrNOzXU1Em51FEqxVr9oHEU/b0yEmuTOHkg8TtOaeWyudg4FHR9o
RuG5SalvGtF6nWLOcKJ9XfDgoLBsOTudT8jOBUitfyAadIp4i9TasXEv1AO8BSAt/LrXQm44ykj5
5CkFXYibJ0YdnW2o+aVX0cBBDLLrgY4kbMLtnIKVe9VxaA2AGGN//O0vFy0A745rwqyqQUh7urNy
WQN3CfsOi48u1cvxTqaYTEoQeQVljF7EmdJyCtN7WDkd+Cp1fxtXLYkGDpqFUfe0FdHrMny5zYbb
KX0j6JL1v5g0gVcOWQ4OK97Y9HVOGiPsdyiQm1DG3zLejGiHvsZtFwo31DwakEd+qg+H+7iMtZ69
1u5nj4tJc+qNrl0xag3UpObAxEYDIwBweq4MOOJjElGaoS5fMirsj1MvbUjf+KMTDiH/CvrowhxG
isFoinKapyuKlHp+cX2NVbOoFhRiGm7ofDUN1hsOotjryn//63//3//z/f6vza8L6jifzeX8r3OF
9NXu/Lj/978N89//uv7n2/31f/+71+tadqdr92yradiG3TY7/Pv38mt33uif/l/l/tnonFvNXWaR
be6HjQkdlOtHLGHO4SAV/+7drN+8XffPb7cvn03rcGzsMk3A2cSfQg+N9wYoZD+pZOxUA8co9bhN
JOBuOfqbELgKbTP6Se6BNkq74ypphMhxMB5mh5VnTC7ZmxU7PGQI7+zm2MkP8Yj7Pvld2v4MCyrm
+bxHwHQj6PlWZy9kxLb4eogSfrbldVIASiY21CJFH4DqRXbcJtZ3ZWCodtRxwVzpFrW36KeQZMwX
TG9uJcZR2PM1XW0b3pnCUT2MalWralzGVnakJMAAhKjaJBDgSD5pfkGkR4pmwXR/A2cuemb73zxI
s6Wf1D89yd6fb+3pcm9tqtbtPUbF1CsR6m8iJ2P+fNGGGH9IM42h9l/S3/14e+RbTQ8tQiwRzlFv
fiuOEZ1UPLxpAHvX6IiKXxvNPv0d/RslBq4NH4EaXufJ80G8AqfL0u/Kdv+4Qi+OGbAtlp1nlwEn
96DOztE10Cs8us/wAQ+0yy3uqjvWyod+y9v1DQ8hBt/CQ6nXf/ioIHr2BlmWDWpXbYwPYRGPa+/s
X/kH/V/p9/onb8Gb/M9XuAmwMOUXcVHwPoyUIMm38SzVdhhA7l8VGmm8iKVu07uL95a36Te/oTZr
/xqU5O/uaXqfVhAZEFfod7km2/vwOPV/8Ly+rQBjpv/5nuVZ/DsWKsQWy3vhr3jp1z+jFaavmVxn
iNZ2v+IEpSIZd9QHc3WijurQlUDwd3bEisXDcloB8CFX1upbfUShf/6k5YAiw9bjV59onmI94Rkz
q3/z9TfrUUc9XPgs/Ytv9PUv//NutIy/WTG9pm1aPcNotdsd+88rZlP3HpvGu7XnNH84HZzBtSJi
iXIgmDkJ5kcakYnMIdZvLhah3t6lwJcbD45eDDEcusabbhqWwRxLjPw8mLbYIrRiRsyUM3KkqUNA
g5IzphK/ufLmP195V//7H6KWUT0/G+NmvccWmxwxFe/o3jxsMjgkvQ1r5bzaaa8P36JwZn1BX2ZY
8lfFEWNgjH72EM5bQXVH60Q/qAvYt77hSOLzZLaQOymz/BePQz/c3932jo5xf92of7jt3fafL35r
tR6H8/u8y5zBgLLKpSmHaNoPmKMr+IYYGuII1fPCnDNushBilUxIQsBoDb5mkzbm5k8JJxblkjTJ
aeDTSz9LDll9KFMlwqCmufvP97z7u8v+S+jubT52d2cQXy6s65J1iUkukeEVvIjV2qHw3G/jJbHx
W1h/3r3TnK3pX1ft/vVn97cdY26p0tebGzvu/u5X6WMAwZ7deTiQOZXemSDSFtbrltdkJKQJA++o
sFBkbKFih+nd0eXPrfdukJ53+1W49Yw+24M9pIUA//kDW393Vv3xOf0loL63m0Nlv2+HjHOHAEjR
39RCoFQNetTiDUhG1xFqK6AL2M921FTDi7Tlwu0gPyl/MTjvjSY6tfh+EyRhTdVBJ215wPFMnvdJ
MzKm5Jz6ymdBhCWzxv98/fbfPjDD7NjtZq9rdjt/2SSX6nbqPivjPb5OMZdxn/Rr0dSHSX6MjtG2
jwDrz5/6s6H/61GF4HzzIejr+n7ffxqikzU9vUHOU/yFiQuInRKGH35FRN3wzOx5hXVt29HxGzHU
X8+w9Nl0PzG49oiyGHi2iJgcnB7Pl0/9Lj7EWyNoEkVLZiItr8XXlSePMAo/paPrnkhYIfyq3/nj
/fNNaenN9f9tPqtF0Ot2Wy3D/Mvmszr2Z3fZn1pAXLW7n12x/Xg5KNA/EKsEYy87tFe15CUVEJLq
hQ11qd/JdxvZBTpqql5LWR3nsAguNJ5hnAATPSW8nBZg4+DASEP/n6/353r+cr1du2X2TMOyes3u
z+f5Q6Tb73q3Vn0m0j1cTGaRbsUIG/udp489c9zlRG2xV066YYj5p64sSkS6frcVWn+zlP50FXqr
/OEqDtW9vras9nt8RrSq5V+8XXD3DF/v89rX0XfHUawPY3361jzdmi4VU4fMap89zXV+QbSkA8dp
+QkrTrff3KW/2apdu9vsGKzzptn763lwu78fn8Ou+x73PJyu+50AngNeSgt8jFBSxflar1l9rtve
PTJUl2FSfX3b36yuv39af7gOfeL+4T4dzXejNhbVO8tRb6abr1aoWdhKb/8bHF2KOKIzdGdQPKrY
37y7Yf9NCvin26CT/T+8/b3ROLXux857rJM0vZMX/4+wM+1OG2qy9S9iLY0gfQUNSAzGGNvYX1jY
CQIxi0ni199ni+7bedPpZDl2bBDS0dEZqnbt2jVAbfOpQpIZH7xPbaAL2oruE7bE4IzMKpVW8gTd
MyQWWco5foOH630aHF8hymiowm/eP2P5aUHggOfmc+PFSokVQLWm5N8mAaayOFCLh6xJI63S5jPV
MCmwnGw4twxJlSbXXwe2iYzPCPE6oDJopHqvySMDBuWsCf9R1ZEtRJv5GRmTQ/fKAoJkTXyk0qiX
7Nnb3VDLB1qG7OX3ECN9eulfiLD7Mcm9kZueiGka0YoMpkSrj3WYwKEjmbYVm+keofDlUAbdNtlK
NJzFR8sRIvORmTY+7bhMy1RL0QoWYrRK7tiNsh9nNIQ96htrsb9bmKk/oFha38WOvfHB5XBPkovW
uEvkDy7RHoaz9jEaRBD772Pd++Nc/GWM2f/5kI17ZlUeI/7VJjQIZkQVxGZ6eaNuZHDtL0fweSpK
sRNJoFzdYZL/gAI0JD2DEjwUlKd0RbIfb8do2qVGONsGFOuiwu+A+TKhdHVgvcGZj9vX9BIdg9Gu
7ZCcY6fL8T6x0LLrG/3tKaBQYWR3hiZuetE2w/ldzAeEP5Dgaa8+cmLYpLSl6w8Eu4lOgur183bw
906wfu8Ez7Balun7brPlOobV/G0Zvx3PLevor7dD9z7KcFSMfedwTd2CwJs5WJubYG1RoA3JtCu6
CS07uW8W+dC4tSSKaWxey+vrfk9088raBOTBwkL+LZqU18/cRjRtnXdXrck/mmwaejL/ay3/5cn9
1uj9pSi91qxRTqCwpY3ubNDoakOW9aRJ4RKsZ/Q7KUGw9bCJYi3EqALpRpcK5+xCqQ0doULzlUIS
0QyJVJa4vn6/MgBQQuU1AqfUHG9ihundZiqD7EzBWoeKd/z+XGdhaDJ6cVG/vOMUCJBzUTQKWT31
sVJU+LPEBzcoZIJDLnZMVeJLXkypsB9FskKGN8m6SIb3Z7HBu2qtg/3nxWjZ17+t4UdmYys9JA1U
n6nCoGWigL2MWEfRt1L+dgpe2uFlspqgf4J1MeQ8MAGf8omV5pMmzme10GdkWDbj9dB/Qk6FxQMf
JafGW+OJW+T2WO8pwk7slDQihw9qB+D8K46n0Y0n99sijMXtnvu6wfXQpc7McEULPU7q0Cwurz8e
Jqw6RienysdQN7BLOIuWpfpp8IMq09yj7kPf8pnrA/t4yhODTj7QIqIaTd4kcAG48F2lLi0zFuob
aljQT03+56Y4y0E3x2UoJE8rUsRfVoivarEExF92tG5qaSRG8FSChPEHCro0ql5eeRmFas5mLXSG
/z4jRdDoI4cafDz4hP7Vg9ELzJTaTG88cWcoK/EkXGLHtHZFs/QwPE5OKUs9rkO/IF7NiR6dTEP1
cKgASn8brPIO/ayxi8IjBqUWd+0ClwVL+0SdrdZsuazGwIEr0e4rZrJ+URcVLFa6nrqEE00o9PAj
62bI6V77BcNyO9TQ5CQcrQlC6iAts9BN0pNioKjn1JceY2DLKXRrFFrUUHp8qRE6QPPE5AHYEXeg
P21YGWqX/62noJ5b8XmLyUIUCmY6L1GRarSXlC+y3YP6nDwbWqRDDgnyhFMdQ7XhkGy5bFz0NQfQ
mVGa065+FGrrjhZr9+MumSZ6ZBrFmotqk4YDQ4g5vRxtJmeGkgbUY1DotpoVrQUio4p7g7lY9Clp
tat7TjeqJ6quvW+4G80BfVs8Yg0Xn3l74MHx/7LjP2VD9SHVdtI9BRk1iDSl+Ty7cxO4x8BR52g6
VafQERvqsGo718vaq7VjV6TjEfF+PP8NJxBChNHAb7XxwEfM7wYyH6mqJ9FQ3Y4GHb2aAPBdQp6i
NHKVJFtFEBzOOHBLwuGNons5fW13YRNRsu/lu3UMbtbbDiR44RdR/oY6rDlGV8AgpSK6LrSBW9/a
eYXMIG8MOiNkRpt5sdiyF1MkZWDhmPGLG+fzO1VTHtvzZmGyaWuHlwsjJ2WGwg24EW4bnk0rLHru
MH+fRYeuPFcEo6IsdiZOQGHC0OL7gI9TdC1ARYFSm3e9Ln8WJAzv1q1whgowKiexPnB2eVOnPYNg
8TU4551mAlilD+vVM6K5coPX8VW1RoZyrqipjkIgpcVBtkpMamCx1c/rF+U8EMlChQj0ygWn2idl
iDIyhhAaqpgwJreoV60IBRp++rGDgSQ9Bws/+v4Gks0fi22C29LCZyCfmvecqBlRj4Dj/NgG8/Ke
9n31aPNbBpP3LYPqiKr8PdT7vnzz1OZaMp0eX/LZ1PcVvX9f+HGhZAWfC6yTfK7etzm4TIuFzDHv
qcIMlyXGk1wO7bj5rSdoxlssJh5RfQX91NXkI+prhgpFbcq5AG+IZdA8NR/hgbnetlML28OJ0O8K
DuMyRFH7Cc18DP4a3GMw6HbZ/Rk4ZjqjFvK233rWe/fUxN678/0YDRohd75PUwGIAgkJxTBOVskF
SZblMB/rehXNeowlbEa6hUfA9QX/EtnE7UGcgIdyfzPI3Ngm1xr0tF7uuCE24vh2cMSWRRyN5+8l
zQnVG7nWqXaRLc7sx5twE5NmjRt37IJFRbCqAhvjs/Fq0Y4LbXJDMv5kyPJylGMCC7dUw/YJOVv8
DRL9hGo46InH01WzoAsn8svP+G7VUJjZLrqA1ebgZqgT0jB0Dt/MIKMr9IguUca3LNh7eBg7/Lb/
rwmUJUWIjkN/38/pfoOOOTEP1ckYgCo7V6M1lArg+ndGKl06XsVld0b1GmHCWSqvVRa1yeQzGTmq
3oMGiB8fCdxvg/PzfsRl56f+kYtUkaocacRskw3FqCp6QLPXmQjczWLrBYkBZo3mk+aY4KVZJDD4
robV0AJGPD5ENvBV+TeSFeWwRBZAGtQGT2v3Br+HLS2ucI9Y1ljSZvgbLa4j/8P81BV1LkEUavqK
csf12bv32H89RS2grccR8EK7NxyAG46AvAt9q/1ufOw//tc9KEwlIKQx0O2v6FpNI3VoPiTYBPAs
j4akUjoU3h14JN1KXoZQL8FhBSL6UPdg2p26MFz85NTzkO3glqbOJ3V+Y1mWAp0ZSIMlmL3Q4z24
wON/QdDHrknKl/4WOCRk33664fjl/ZOqpNAr/Qt9o+8Kpw70q/im3BBncdFaa0SNiIJeAG+n7hEm
DiquVMulAtnglhLhmOtKLkihEJxGdP6u4mwhABzUELDVTEDHX1fvBG/PkfdKiW8a8fhCKD+6kC2B
5j9c0rqFIB/fjzdzihnpgYFKdZfJMvlvQIuKN9RbEWpUAHHpVaqSMXnUPgGDak3Fw5UZQUkQ+PcU
Z4YZaYXUkMeStSPMPSoSLRPYb3AEEuW2cxaE8GtbSxafcAQdq0/ZQYufPtiCEbpRiREu82THNilo
LU/UjwBuHwafltbwDouj7Ot9RVd0BAWOarhNG3FtA7OHPgA4qMjC5eTBowpP46lRTvZdAywapgHT
nej+jUJq+WcRUzaeGW9EjU/hqDPiKQqKbMGH/OG2X7EzaOBp6qwTIph3JrfWuktkvDycWkGzLtNR
I71YZIlfj/RzbxufgPsL6hzdY5MpbLBZ5F1C+PEufCwoTrRHnwgxhdDmlWWXqc5ldDHhnBrN+lmj
ndp8tQ08lm2WS/ajnNJNR3YprfEGP9eRyxOQPSpbwcK4g/mjMIoXIrZSn1gTj1XpEG6ZGhlpckg/
pRl7x2Mpl9/9uCS70dROYRq9NgaaXIdw79cRPu40NsMi3sMUfSyTx9GexsA8DShQMC+HvuwFGrpK
jlPjRa4/K03ATkZ8/EzvuyhQcM/04YF9vWSn1xr0sDIOb0dWe5MzlG8baixsICOxJaYV6MMxKcZa
3c2699nw2HgVizACK1p2qWvFBpx9nHiYbroZMv9Jvkmpgq6l+EjirQwdrYVrHmTr2Y1LTCC25niF
ggXLS9+Y7jlKBpC2UwXXtKcIsmC5Rgs4PbGRmTxKxcFWSfOp5OGsKD4njMOBPMKLwj6yRMYTAN73
BYsrJXvGf/aeiJ6z/LtAZzltO/WvbDj5UHdlYR5shkfWK9W0OvCu7kDGxD3Ub7e+FV0A8vfBjt2x
2bXDEuANEdtwP6JCF0Nhyahq0gd1X9RbFgI2nU1YUeIbsgnf+ql9NVflG/rs9EOvUT8ruE3Uj8vu
MaEEUrAd6Xo75QyfaNgdlK9FUz5kIZyoWnlMeEcDGSuG152IAhz1lm3xSNUQQUpLjAg16JYsu2dS
fPR4TG5lO/LjBl8uBTv0jrZ8K2rErYWfnjjWAYNFVDlgmvYottFT9cHiWbeq5lvBEQtNQJPLBs9O
ioVjRKf+BpPi0tfM0CBhzI40H5gZwFUmfGpGk8m+wWV5yJpGWyCn5tMqKdPWQM9L+5EslnyRL4wX
aaoAUA22bLf7Gp498hOwljnuP1c0Vzfq0rvn+DDYYGFoR9GyzBIbUa5doeFP80Urv9+9C/vTiq0v
1uLEncgkocwiMljaCewf/0TnrT/QEUAwHcO1LcdRVPI/wS1/bRabojyXr/AriYRJYxTK3wyh0D7M
0d0EAOMC0Ze0MkoSEucflUHW3UyyMW/gpd1UYv5E6KyNu0Fy9xjy29txvqQKabKlLB+IPdRNstko
NYJI0ohc6qoRnuYnqiLP3SKwFnrzzfeSyylaXtLjYYh8KYIiCxvxkgbmOR4sNWhHO9w1Z7Emh8FD
EJ2G3az4CAjBUPOmTuMFZWFrm87KzsZCgNVBOpigOPrNCDH/XHcUvmtgHtyU6zocDsvOtr98Q1zI
ezHjXXuOvu9cSfXb/un2km2ifIu9cIA9PQ/7Zft7A/dgb/3ECzADA7ZlmoHNRUg4UN+AhDnx4cn4
/BEM36GpQPGLQi7z0ZiFmx0G/pK4eyP0KIcW3TvHPsIRHnm5V9BpFVbwvlfnUBScbTD7Zhk6gRKQ
gz+b5n7HJsP+Roo+am+XPpldJPCTlkZRS1bTNSVbyvnqR4tuZTO4JKTcMrgTP13e2+vRjBwUbHOE
NahALYDwjtiIPln187GJWOFuzOvb0Wa8/qE5SPo+pVDnO0xPwEWm+Yo0XpaXj3CGZIDbQQcexi41
CqmYOjyQttxuShe0cyVTjfy9AwIZyXgZwDpnz6qY0lWQdgLivfsutNhtj/rS79Rma0QZdSNO7X33
dojhdWF53EfHHgxpyd/bH+7IHpFPgpU1C32ScvtSgPk7Lmj+IQpPlNEhFkWYRyP/P4d8Y3Y87Zqb
ZtXfUmL+3rF7h0PYIHnSLDoQmsg5vcGr8/fB3y9r//O6v001u5ztiuXOvcEXUXQPlnPihIxwTII7
toRIF7Oo+iDHrVvgd/rD9WAPBF/itsia19cZR1dW/RpbiFrXdTxom1ZDK8y6QE4UgR5SYwjAQBAN
wRg8IJlcApqFxYGrySY61+HJw1RWq/nS/JTxQxgCQxxkBUhkKpREiI6wIuA/ylmkM9psYyoeprLs
sHWxnoz0GlGS74DajV7AesIEFHGCPBqZwthPmE3s/8vUQqzlSsWjIl5jeljs7nodumrNysDixRpV
p+g8tU+gv8BEQH7w4OQ4HQh9baJdZPbsrhUqjH9mWSQ/ELNVZt86XP20txDawQi+UP2q3XwZWvf6
tybRU9lswhi0gMuKyd9kyeB+RnKYZWKsEjkXs9oIqeOpUfksw62FJ2e9PGKw2tdlaMkHk7mgxHfn
WzuNjAT51hSbndZeGg6RXFldbT8VE0euyZbNG70HdkVxmLSvPVAD7X1yRIzIXuiYir/9uGQrtgL5
eXlKtLF3iC1I9JAHz509/XiIlz+psVkb3o9gPeR7rFf4FjgLS+pU3eBFTv4+lM3Wn6aQaZim5yjM
3XIVLfgl7rVsrHd2w7rcJtrHCobEg90tN4AwFy6NiAoKUBVTWdV6VeND5rg8wMdxjS5Um0kRZe+z
V7+bvT18QwP+h/Wp81ZgYbPYhdq0oYrqLKEoUNZes7kKzJGD2ZwIAzoD58i1v3ZXP33+MoCBKGHw
VfH/ldfl+Av2uXabPzQ6AIDgRzXttl/0VvHui2cLaHQfr6kBD6ikD7twoaxJ+YxFyk5ejuXIy2+U
ESP4Zs/6JgtJ3qKBb7gCM2ANZLT7+I3iukBO6um3VkIey5KypC7yc8SM8Q9bySy8EZO91fFZCj4J
cKinCjKSjcDDhft3uPb38A2sQzhHpuMTw+GJ1eGdXx5Y65DvWv6yoPIr00pwqR3dhtcRrLHIZj3h
i6m1DvW3JtmGySaHhOg3tK8SiEzrlJdoVgl9y36qJzW7cMXp68fYXidHlOaw+XEx4BXiC+lLzC5e
YNtkygnkuHwcugbF6uMj0v1wzTbvTU6sR1RjcLhU9689F1bQ+/GdpdS1mPGERUmDF7AeGJCyebIC
IIwPmGyso5rzas9xKhRFpCM9GMSD4DdsmEOAAN1cd1vfnWL6556i55qhiiqKWaHf5fHIy5FxL1+p
ieNFpUjO6HaEylEupLPlvFXvJi8Yb5ssUrnZWsWYCZ/Zl56gHGHEJrD3ZMTJadfqyDKKMlFt+K3e
9WkRoNwEfs0SvEEO9YPWtmQW2EAG1G/GnsGDpyhjiASd4ACR1Wpnv1t+2Kx+Ot2es2th3ocixOmI
W/qAJSiNzjopZOv+ocYKtIAF988xZv6BIuaZltdsWUaz2WrVluYvQ+xwvufHS2ZX/dv96VaSFxXx
fE9AwvBGfx5gft7ivy9D1h9ICP9xxd9WoWy5K41raVb9EwIxxIkq+xJcIbkc4ZK32qUf5WZne44z
1PZPVElmL7tPEMlt2mV7Z0+lX55RIgvNh1v/cH7alLG/n1/26d9bKU7fbzHI/2jkb6Qmxzg7RlXR
LWe7QzsbTtIww8wKsl2EnXFw/mFmWPb/QUr4H5P+N+6IMfM3+9XSLpnrWnr34XqhzRXgh2VVaJCG
ypt8D+2egmp0mLZzfWvXXcMTXrJMPVY081sBHK3ELqWeAjJ3bQyQNVNuxZcwNgEKLaERqQdfW8wA
I0KyUzskmObrLFr1a/AwAWppC1UQJ7RJeVGmtJYZSnyOvkrKUBuDZkcIjxsh54ujseUy4rmYLAj1
St7bfTUn+rT4pkB/7KyarQIJ9a39VtiHB3VYXAG55hW/CR6hqThzAqBhzNAuAQmbd61hrXBJ/OHO
Uq/X71hjvIedsJ/OKD+9DZsdmxYpUEYQSRE6hQoVgmk95YkoFLU9dI4UmQFLidH/RARQtTHj1dxJ
AVdE3rhUBHibzzYxIQWhHSwd2CL8XEJ1h/NxSwVBCYqCOJLC+f1eiQBH9WagN31r16TE5eKy7FD6
jOgQlhK4WY0hJvYTv24ouar9lirPwFvYbcK9MKL0i2JKNP4R/FMkt1ooYFYHhauF4oK6PUUJBQhh
nMcHVgtWFnKiJW4qsE47uEA6tVzRKu3nCs0qkN0iba/oU0M7uS10M+K1KNSuPtK3/+I8k3f3CQuO
UHS8owtzEEWdQo1VO52UmpGyXO1oMyKMDT32SBIWAKEuClBMB2iwLjmhBqxOS8SULDfYdGKPQTWg
C2VDUjebEXz+bg70t+wRWR2Nbt1fgpxnA0UgFTNT9E4xPELghOaIp/NurljwoEpLsoewZqDYUFRU
ZMQHKVv312Ai6ZFdOK/+pkr1VNQdMpeYZjxTOgtzVm/VDahPQqcMdF6PBw/y2cfafiZANxto3tVg
aR+TWr/RHYoDTu9TPSGNIAUEa6wuVTBZEWcFFOlOxpzu5PFTvSrkFaaRLC6TIqkHbDDRRreL2ats
LI3eC0/8EZVU0FhBQ4Xl6xBjvFoIg9aaoC7njrkr3a35VEFl2nFJjwA0w1nYKk2r4Bjpso/2q0GM
NMagxuzDXTDwCrRnifPrs/joC/ib1+SEiD6g0OWBx6CoqYaFxtoRSB2JNcTiDgC+4ltck4Ivgr7w
dxVVIG7NA2SG4aVkY2Lo6iOxKx6x8MIiqJ6NKXY7rFlQ3PeG/mX4vFQpBdYSlwFUr3vPYmQKEOV2
siGZVhoiPBpGustQu3HHTEY2TWrqqnHmizqEsttde6ItHvFVLa0C9S38HqZkfzY3yKBQH/pcU8PA
4SqyEUSzlPzs+cN8Us9eUvqD2pDmi8doFdgufN4bNMgySjSA9fDkoQmTn71qqKkVOSuFzQn0OKy4
SXfXg49AQhMJLJ1417dpvBVzPxp0VJIDK2BMOhTVvfJ4NfvMp/rWGKT0dOmTlsjz1N23mPHI9KXo
KD9GHrFw1jq0OZDIfNLKBbdsrsVKyx/APWOCiu5ak2iwvkSlfzRETVl6XaeIbrsRsop7gk59QKaM
zCrqG5Nn2l6eB/CGWoMTLlIWzVCrAo/FrkJDBH6TESLkRXI+ufUkW7d66xUheug60OWNkO09654n
bnQcW1QTtusowyydQT+A2DZuRWtq0p5Ht+EuMAa7yH03u2bXJk9iFyh7QlkTci23ZVtbjQifWJ+4
Dteeg9Ero/LyAZma7UTGopw4oYCKbwsdfhiO2lKaWLF1ZJnPQEFkeznUNFttVAqdb0fkcvXWne+V
2zlF1tMpQveNnBhocCjkBw3yFdNLQIIUGuMrxGHbZtW5XcLvAuVWbO4WRaG2UxvQqnnsSmxtH27y
dDv93hTtFkqPxmgVV4BP7ea5M960E5NUXxRiu41wSUGwJVTp8TZOKGkXe5eQpCMz71BHbBYU57aR
t+P8a3UOKrvtDtcxdeA6AWCOS8Jk8DMbjPP3ahXfViObvMnGz2v7J/Xi0JkcLa/RdRnlxty/fu/N
yNvOj+YLZ3NG2b5j5HHxnpvhxRr2vX7u9jY4Pk64TkZ23PBf3uU8kxr2AYL2dJ6N4m9wcTbTdgXC
+y1NyXun3SKB6NK5L26oXKKNVz21SMB7mpjw3JVkdE5Xk7D17D8D3RPKJWV/ceojmUnVbBhx6fDy
w38jg41EPAC7F+z4tnPteNFxZATzzq2PkB842THBRL316fNTYKKEAqaHHh5TBRITRkrrtkM2mxq7
yd2LrgVJZ73NlzMp7wPIieanpTDvx+bdsNuH3jqnbFTngroOYhNldCWrYLppkzOHIgs6ZTHEgtmo
fN8EWYi8wTG89pqIw6FQ9nEgSXTdvjUom1UiRougKv/Go5PdyUZX+AWSh6GWiUninmd3NsMPdLY6
tbIwJLr2+RpICDeP3Qk6EgUCLr5FHmqj9XQ3eu4PXIftl2d0mn7gjclZQD8O5RrkREYzqtAg2IGq
U0DO/hnyJLpapDfkCA0lZN/1P27ffodh1TDCW94eV6NVRjR62+cPcieDewkSuGsFkEOCSxGgKY5u
+LEIrkCp7+TaDuJ3bCrA+Ocl+pFAxDxUzQXUcYyPZfBzcord/p3Ca1tRoOC2wusZQ+7fBVTYje69
40+PmhrtSRbaZGRG7leO5ESDInNfzqtDqgy6FpRYy5G7f4/sYTNgrlDtDPs+iC7jJWoQ53NYhVbn
MLkHUOhW0LuslIrbt5jiruc2ee3Pq+cs3BwC8q27p8HT7dWmVBdveu2vfKqktusIhaxxTs57Bl3s
CJPTPrPfnNmFqAHfuY2a6JoFxvfsxaYYRXsL8FqFZFFOZyQkOlG+jLJzUAC8ZkH1bWTBnboo32Qs
nCISE8oOcR8KNcUf+Xw5dsreLcgQHGtTmoDN8I1QFOqx5MJ50xmFTjoM0ytsEqoE7FEqvCcV2cb9
9oWE9eCC13sGWg0uh0HjpIQIYo2DtvMD7BuwVbmWbshFhpdgN//w47bJpGqQRR8YfcG7cB46I0KN
0fWt4tf9D5NphHkYyJjvXDZoIl5DcX32/TaMllvkXSgqU1Rt+7ns+IPGoPl0CmZdb9mG3wM7orNE
pGUupPuekkBKLPJlT1YydjDh5vAY5PPNPNzNQ6QorQjQuFI5gw/ziLgCcLPULY2gFR+pK95uwbqg
Us79jSATjSvBwefZR3MFtn1G45R2GhGhpg3EieNI0dEjsS6T/8HIguurAkWktQStn/ugHJrET4kC
EtHSMXfQan189r2nyMWenKrTk74VdVSk8srx/FWjldsaAtiE1xjWhM5I1lXx7HSlV9eg4nsDq3k3
WH4qKQCxqGQJYAdUEFwQHVeQy4kIvwYKZ5XDC1fIOYMVnJ7gn4QWIlUK0wo313EXsCYdS0FRopwl
7VRLdQ4doxiAYoCAE9B5jhCIauCRqKWNVgYbk4KKCqQqZ2QWzbrKHDPxauTzPCCuM56U+E1lj7qL
3ZIAdL35/VyF+88NCtk2e+MhWqfKLWKCRfc6DZBdkvROMNR3YdIbXtU2SeiL711khA6ED5MjV8jH
ugLrPPZE8gmJdot68tg/YWrE5HEIFVLQmhA5GCv+2KeQUlYWlgeic1gD8Q0jlk1CvKcG4TcF0wnX
LEwCpgrQKYancO2ePAMFRhUeVQdZ9cMTmcN7VycLbIa+EZzjM2QfgdACTh9fBpH9A/ibgGmhcJvP
LXjPmhwog1zDZhfCNsViDnwSwbV3DRoFshXSe1xFqXdVD5IAWJPoAvpUEeeUZrA4p65ldK36DHoN
uDZtsOLDI+G0PcG5OkBvnQd89GkXk74B90AJjqigdnevjKNPjvqpD+toRcV1akZ7uo3MwSYUks5N
Bg4FMxicIghoAihG2qgJXKLH1D2M9ws2jfitK9IUbUMYIEHLsb4rh7ILd37nNSYRxTD5Vgh409dA
2xHKVA/pTg2GPNnv0GREjbn18sEJ6ArAGZBpGYNxAmK1RkI4xXohkRogVImYNXflvyD7FrgXlVnI
4qTgQA1fS59L0JXQCf2mxE3VfQG72n49sjf1sphawrMo4bZnpysURhWmwZccCuW6NCKhauv3+vAa
Y1MbKkxSXUPtePxsyBhHhQEJZ9ntos4IExFdZonfIzRPFqy84M1Uvp8wPrmfWL1T+UcHfsrKPWL3
K+axGVAMqtscEuXtoa3ObQuTF1FI58eqxuR2PnU8tW6IfRTxdaDoCBV1yH9UzZwdXalOpBtx64Sz
PCaepltjeAYGIQKCjboByBQqLkD0BM4gj+scCSukGAotf9wgHcvtlx/CEhUlUcfKT1HeJQ+N97xX
k09mC92n8EkhlaCD3WpcdxK+if6vcUyAayXMXrp67DeGuaaApoMYglqBxOMTgCILWVZx69WG3XII
l0DsjfkW9QNWIMVMiOzXz5xnDV8Il3CiU1LQlFJ1fPkaLN1N36ifxpHBRMFl4PMi2uEtqp0NIZjd
U1qNj71AoKZGjQ7gYeE0ylfi56cgLrmb3G7A2xqMj771+8JmuS9JGuG+CW11E+QznKJDD+UMugcd
ULeu34TgM97+kUXltP6coPA/UN1vYgCZu67srGmVkyX4BBETgJ8cUq+o3lnVvgC5XNJTuqWXaBRP
6sMZnEAeBIJo6M5exVfSCKziw7ewYd2Jxhc92Nc9PTBoQD+eq/gGumekSDR48QNT6kYTa8zfH9za
VbyNmx0PRxDYaeC9yntUSA6fcJkoMwmghXfoXTnGQFHbcIPPxwEgBBv69IG9KJepBj0SAJkH8MIh
CQ70DPBDJ4RTLThEVC/+0un0ur6FIuiLPCdS3vkIuAws/ioU4x8H87X5+nBlxUp7ZHMIzhB8IJbY
FVfr2hNyKBq7w3RThwrO2C4UkJoNimmV4g/rBoRZKBlfs9KDEye0Sl7tGVhG6JbQCJHAJZwkfGQD
ZLZDKkGyVw0bLSFyMd7E7HTZFe1Ae6F2UYQSCGa0nRcSNSMtlJrZyxCxcvF+hzZBBCGmCu4JKVWY
RFwDhaHOCl327mMBmw6GosGsamEvaN5ponjh5evCnsFGw8x7MJIEbgr6fGRRiXaknVYBjAfzTJwq
8ZP4f1pTkJih2lDFGzvCHsJ0IrJVQ5719iC2pDi2e+b0Pt4OMhIP9+gAKPhMOVFuzalDLTBB2dvr
eA7bsh0XBD+V4SVSs9L7tSpw5smDm3xiEznCJ3UhGStbzCHxuubliEfbooAPu72QZG32UFzZ3h/s
qDo0821SDp3wkawZ81m3J1Piii0gs0Kk8pPQ3OTyfYVQBb5MMWaWGiJL8OnkuRehJf5d139d9bN+
Ru27jrBiYdKzriLv9meGEILOuSM6LMR604Of3rcmYqPLbhIt7wrHTdcU6UsmmXbEgs3o7wED+w8R
Ayg5LccjWNfy3d9jddltV97LknwzFQi6JlZ475/GZd++SpWaEs0zGLfHALuvwECeLxYtiieicLKg
dOayTVGbZyzebbRAvOj57y2rw7q/xTJ+bZn9W4Lz6XyebSv/qEw4qUGjT/jdmMLx8VLlv5VwDY7I
iVzReMWrHs7iBjkbUTSGYfOOONe8IZLdJXgfUuwCpd64H6K+jj1OPdM6iv7xQfG95x9/b/Sf0/fq
tHIEV1re73SP/JAfGsZ6vX19u0an8BJS1UFKCyimbYdKf/FAisi+QaZkN8m6m5FDBGIzyil7FrqI
Cp4TaKeHTj6lwPlz6z0PxnFMcU0M9QklcaHozBGMh3FHsRJY/xTMBNbCnSKzmWOKsQqf4quL4CbP
AzYOTJw7/gBHU/1NBDiYdXgykhT6l2zD/xpKRJ5s1/CbqM64Tddo/hYKOpvXyy7LGpT+2H9km5cj
cnw36iSRzx+fWAJhP5U9vwjO147ZMzDiIW4/r+23ajM/5YEJK+fivByeckh4Pl1EYYmW274uB/vy
Pct6mf+53ASVS+HzfOQCCK0Qh992NyUb1vEfk8JUmOzXoVfficdk8HyepVmLJfwSXby5pZ+fjtlh
WO3ebjgBjVfT7fpXkCpwg8s+gnS5PsfGceBvgmarW1qUTrzGN9LEUVa6bf6VoO38qT30qNu0HM/2
zN81JdaelTmXwrInUyXv4d+2o+AJ2dIsdJzhz+bHOr40AC5Ac87tthfEs+63ZCW6y9SrvjOlj6Pe
RWmQbhedQsTt4Yoh1rX/V7f9TtRQ6NEzHBeqk+0b1u9ryXm3O7ayVu4Pz1bfXYXrxk/EiYL7enrd
vjTQkW2uB5fcby/98d9nnSky02/P6z8urP775XmtMv9srirHGx6LaEUEqNVtzZKVHbVOqM8nyzzZ
QqTPIhtX/xiuin9YVq3/Y9Y7dtM0m27TNn6TWqnM3b5sEB1+RaOr02oTDg4Ok82P7dgDFs5H2+HV
are0dtno2LlRYzqr8xHtpwOVZ26dCLj6M7rFUslsY7K+xwhMbCmZsqOgW5lcJ/c+qZGt9rqgagxJ
3R+UuaVaQNszEiW+LWF9HA8j42JLfPSGUh7K17b3VUxIPSPok+4OTySo/aA426oKnpYfX1/XWeQj
8oL6nxGi7TtHuN8ldSLrnub5JTQQGa3CignYLrK43ETEvRCNPO5714CYxfRz+eNGWYrBjSOOA1Sg
KfAGdEhchup1cO9Zlkl2kzTqbYEW4zZEDOoUVVRpfaIjJKXrvF1WKML60deqnajWfUKFOXKWPeQ2
qJl1ekZetplOBz3UjH90F1QPQ6U6eJVeO/m8p/g8vq9Y97xeZ1H8fElfm9EcfAk4i6Rmc9k5ex2X
Yo3t4vy1HFd+7DZYA4vrGMJdI6U8PBimF1x9ar6GLJgF2eykKx3eSHo+jdCCwDYL01nVGxrIxS9J
JwTUhbHcyXdgVen+Y9lb9vYwVCI0k2FiPm/3yKlmUfcFEThQ3yqwyPVsOx446pCaW40MB5jdCNZi
KxwlJQVveNCt98nZbAN6TMZjv7PqeFd+nLvxOEMgW2X2IpRlmenrN9X92bZnm7hnxQPSPhlFX60I
meFZkLUx2+C0RhYY9qZ9p54okP17+IHqFXWQVyuU6qJ5auzQ39+hEf/sDGeFKJHZjopG/oTskmeE
+6hhSFcjkom25C2YNd4vl/EtzE9Uc+0dSIkvKLvmV+/VbLgvAy89LGOrUxlPKHVe2GtWg9vc6hTm
yFm4GcMS6fV9O0Agdh/2EKKjyEcP28IF44KTS3T/EjcusT17Mi5j6VnfjijWxjYmXmfW3Lc/y+Tr
wM1tqN3bPvIckx2ooRscly9mtbiUCX7Ad9m/J7sPa9VpofD2cb12GI8t0uq61byae6QFT4tTcAfr
VXx/2y1GVrN9JQV+RQ5797YLzP4W0BdlttFuhLwLOdhl4jTb5RYFMS/NPyBoGnNy7Y3wNJwtDhNi
gPf2vX+dDD5FWj4wszBDWINX4LmJj5TPxmj/nAWNTgOLqdGZBSDqM9K/Gh3jwx1SX7f6wMquS1K2
sBVb+3cg097PI15gsoJe1G9Riye0OzfKvaKkfAeeVFbbgcFEERs8EwxZb2p7CDLdpTShNLzthHS/
9n5yvneKN6DwBK254Wok1N6KKMIa7SfU6poYEaehtFl3D5EesM8KVj+ubwJcYf8qOQFS7Ry4rwOP
l3o5Zqe1IE7RoJj5smcgB7DBZqA2UkK9zAQ1eZjBFLzucIhFQt4pOcGed1PzzeoreQRHgeBQIBDV
BhTKfsyms2n51qhN2O3oMtlPmBzXObXJGtbz9hy2ZkikF98ZxETCcOsLt3AmWHdQAY6tdNmpJ9Fj
76JqXHIogmvgWBMTTauhi17EHAj/PrSavR32PXASpHCJSasE2LPqE6gOGU0G6b5cjB7g7xUdwHJj
tcPTBODWZjobWY/MkH1we1mbSISWsXHu3H3USv19x2QIU9MAINSFC22HN2gp5+9GurID03gyN2kr
m27KuY+h425fTtfYonPyHoHgNjdoRTPqlXlwtm+BkjlVvxYNUow19Y1+HgCqKV9u9GFMw60+dg48
Ch4GVXU4ykOGYcOjM4LTDwBo4khkSdDE++vi79vnn3VNvP+/fdVkq1+2z+N5c3Q20jXpLe3O9LMl
zVlk9iLSaigEF59DJFYZVB0KIHT/wSAy/T/mBPxycRkVv1zcc8++f5vNykl5ASm4pFdqcYASiWUh
X11+M8AAHjSh50958xBMHFxgfLlTmLs89Nmy0/hmt0GPrqw6DSDdZdDqxV+sh7FFAeILo7IYF7BG
2anMgepOd46zpEHhk6F7IKbA3vp8eFNibE3aqfNxoNziFTrBg+gj2q6irgK0ldNb8vMq6DndoQDP
1hkgUc6eLgax6ACCPB6JYGo33FISxVyOE+25EHVG6sgPJojS2JV3Jk9ep72hggqepattFsr7yefK
DVL8Vz6ujy+9BXSXTy0kTJD1g2As55T8EF4TXfjxPjWNKdHDHAfmJ1PFQbztMnJAoRU0EASovDrx
RBGpgpwlKKcamyjSHRFoBsn7+0ADavrNUIMZ2vJ9/AQI67YNd+8/H7Zhra/eycq3ACDklqfXoEoh
GBHVl3njPp0D6m4NMZd4xERSySOf/j/KzrMpka1t27+IKkLTNF/J2YSifqHUUXLO/Pr3OLrnrme2
e9dYbzE6ikCn1Wtd4QyICmzeNk/oO4/u0WiqEQids6XV29apWk14UDzEvpVL9dg8V7acymw5KPPX
FGvL0+lteTt/Mepa9TIdZvgrU1xzVCilZuVJNcWKu6ksYBNHHaLqIz4VCB8Ub+g+dsfPs/YJx9dz
u59iIZrdZbgpCoDRTvXL54GJoT4hY1u9Lu5yNPivGP3Oo9LiEWO7UXWGyy8hTzVVZYS8zj7HD6le
HldUVNavlQDJz9uoEuF1g8TvryXlsPzrTAXmxnnQf29ijXYsK8A3qwcvUY7/MvSGTuUUjsZ5dryH
ImL32M5s6lsEKO/p018H+z3otkWd7Y5vChDqAt41+5w9Lrr8ZdgMKy8Yr6W+Rsj23wYdGsv3ee7n
WeX5V44eXJpRsaoM6W3ty4+nPqV6opeLqrdRezjYEP7cpTGj3OLuht78K+2NbqHOGoN3Eg4aE6oX
UJ0rWBedu4fbY/1C3PUYvG9f5yigvq8/p6/z1/3nBauXKbPzK5o2JQhWiHRUtJkJ0NQd3g+rEeKn
VPIoKqxwESiwzs3pQ6TbZ3oROBDt0d56uLDNBQLKGhOObnACWz8GjWMXjx4ckShX4aE7+xqiCrVC
xKu16u7TKO0xMECtUASr4BM/rI7g1Wr1nF1qRh/VaIViFVEa12a0inF3ae/xPh9SIEJDXl+SXXtU
OWBgGQJeIHLDYYKFA4MwLnYZR0t4ccrBvwRYpcLuAHAI3eeFSb7uWpKlX4FZGpK8kxq+NxxCgGXa
w/yRvt3d1s5jI8BAVeu2RQU/o+7x1fO74JQXK6kK565bpGu+GShg3B3RQh7Y1pgM0j9It0bfU7dv
N2bm241ZDGar/PKCxJadB4udCX7e2xRADjiofC2oWptjkkKR80gLj7FNsUrIY0HiwFfwvKDqR0mU
eZG+AWKTSyA/gAIpl+YBvigHmHpK4I6XG2r1NN27QFAoCso8yNIOta15aBfjPo3Q5CJgglTnykS0
An5Mbf3xx9T6hxkp8w3WGw53q+sxS5XpCUetExWbC4ZphBGb8uR+dA+OnFB9RqhWZLYYleYP6P59
QtFijJda4+qj0RDO5y/pSgRZkxuIFACTgJ/kGYE0/33mjEsWfyyT+/XilB+ut2fkCrkod3TKH+YT
aDJC/DKjShRWJk/WucdNox/MuU/lwqay+tpXavef98xWOHZgtcAN+K7BbhrHDGCUpKvGVMQvFNKi
16i+q+Kw4a9P5aqGjvCuIJeN+oePM7fky6yzr770OmHppYyXFZy0Q6WH5wGq8Tn8mUgmntoXpvMh
zIXhbR48IzKci0pudbPPlsBMQ99Lj7up58MTU3Rnhy48TgqzxjFbKcxrqUIj+5UF3TEDbgfLb3xb
iJq7txzh9rV2OnQiQuv6ZGfQHm7Ku+BlBDVpVCvQFyoio0QmkqdPuOun6N6Oq9GlBIQLANhTxIpB
HlB8NiHddk7Va2UGymTWJCe+zWKZEmF+UGEfctsKTkYs0eMuqfD9edYJv9C6UaWHjGtXfk8hjITt
XxtzrBo+C3pcm8xmKpdzpfiMxv5sV7pEtEar2wnM8ympxTvyCygKH0URAi07V049DPYqmaCMOn/e
i7KuXcnJ9Q0KyZ2Ccq6jV8q5gux/Y/gEEmTWPt4cXvv3i/Lt7WBwgJ+8FMa0y5auICPGzE4n8tcd
cJgrml27/ujX5GXf23Ftio1wV8kHpdOvFYlgnx4ygq3bz3nrnKuzFmBvV+3c344Y4eSrT6OCJYgq
9IdyHY/o+/uJ6x6wl+ht/Sson9HrH6C8D15mejulWHeXrl6bp6iSPZcKtUwnz3GcqhxgVROTbv+z
Dg6AKfJQIQSZsaDfHD6uhGczkWYLYDuxzuSuAjJrEJTm7fn59bS8CQmXAdGA/0AGtYsbK/KNuTJC
4FhSXyov+K2BzVKWNgiypQj+/ukRvAcN/gv4p9IOU5xCBWzVlaYh2WOTqsSvQusMkeJtj3+a7Ccl
PEK65NtXVMKA8gA2n9YutBwAN++r8140Fh6SpzdeigXB8609yVL2+cAILq/y1Vm6N44qs0t7t76B
+kzS+auAH8TtGLO//haRXBTadg0IjgDUcVCoAqTZYujAYCrW12esJsrjyyO7MSEqjZAGDykNZev4
e0CQp10KIQtruhWNUIyA8dt8oEZt+RvvRh6LUgUWaKuKE3VYGtzf3n/isF1+HFG3mC0650wjgkBJ
UFPDyrDc+gJqdXd3xy35hPGU8uJpFkrwuJjBiJs917hFd1H5QjJyl/mg8FM+VvQOwqqydgKJSUyG
rA/lM+o5zzTBKjjrKGKLzQ4GGyBfK0G9Umk8lhsPDciYpX6zxMwI/jDksp/IXB8Z5AsuKJ0a0ghl
UTmr5rAstsMbDwIdfqKNF5CJaKR/nEHCXVlbyYNe6vXmzap007z/2FUgtVYvFLYBGu0q2yrLMY96
tQ468OOWBbdTbfGO3iPpEhZ8u8pLVBpwl3ANAPfo0v716wfB3Pz3muP3FfNbzW92zF3Oh/V48Uik
zPRyxVFj0VhnSovqpVdoRG9pogcqVJ9piK9IhvfkTW5aKypknAHyag6UqPzSKbamSAScmpA0ytte
5u3INPHr3J185OiwQPnKfO6xvXy9tOeYZNFyqacqP1Xuwx+OJfut1TLPF8ej6DBZPB4MxwHzk8bs
7pe/wLK2i7XhE3jW+qrFVDbItfON5cOaKK0+vL22pw8wp7qLbup+9ji8HUJ65BLdTfqpu6B27GUb
xIJQMCtbbGJXNQOcBST/VH3bOnaXr0RvWn8ps41J2ehhSP97/UN+mf1PplCQDSjMRpmwkAu/RTbr
+Sa/O0+y186EdaAI+WG7by4Cqk3YcKxO1SVyTYXboWSeRXcSMjUV4GJs91CdOxca3vtsM0odW9ch
yUXhfn5pIy+z6V2Pm8qe9BwQ2qyVX0fNU/qVT7ogl80ylztvbhfj5U1+WhsePlJh/XAIGqnwHv5v
AeGqTXk4H6TQLZ3hCDF9LS4nrRAQ36a/299nR3eH/KUegNMPwnZ6d78H/By2L+NusIBYQKW3iFHP
tpuFXT0lBsut96XjESenJSEjwoKH93Az7bBT02MZxnEKTcRo984SuEs3r3mqUQAzJ/l0KT1sD2ni
U4LhjWPo9MvosTjOl2dhnhsNiR24ven3KR3S/PPuMtieCY5mb0HwlS7cLyanyjFfCtf9YL+pHahG
BdS0rqVsLkPBYshxrqeV4iZXvZ6YjilKFXC15vh6J/B6COqCnivi0rFchcxbuHmlLotOqkBTvzfK
30NWmgSn8go+r62e+o4Ac3jLtZsVa7ClxyQ0S6REt+gqUwjNAyY8Ykw5GuSXtzsoJmggFUqbc5mL
ccCikf9Iiq679vD8MJ2hO7K5X05Y7NaV84x1/fyWWtb51EM63T5gZnNIPwTDTbOwrB7C1AczcnY7
KnMU7DRHUFjUj2NWWLAj+8N9fvN0KL4v9wusvzI4CBClVHn/FSbvtbTZVAoEGNmPHd12yAtjQp1x
KVNMl65Q9k7L+rkwrawKr1tQ4tgVnu4mG3zMAPyX1keOJ0hV9tPb5am6v0al8eHm72l4JvyPmgtk
2v+7J74FvcFiNSpOZ/tTXzpPKgdMR1RTCmqvmBZptAnaQV6QqYC0DQEUFmP2tclgSjqwu1MfWEx7
rrEmvBfVnhuI3VOWIjNQeSoHPkFMH3XzCvg++FU7Egj1hDF753Wnx1n1eBOWs9XD3RJsA3ysrnh5
04xVfdQyyYjoDyS64ipWIUoAkmxcvbTlJ8/B0Ymom4AVG7fW/LaFfyl/UhhmuiIm7fhkdiH8Qeml
FemKKsEss6h0CIvwIQBBxQ+Bjr4HQZc3nxfnZ+lOLRCZmfA8yVNE7KWpoBSA+PyE0sn/dGm+tbKC
XXa4HUfrU18AlTCrhL4laSdCb6/4kSYKlnmQ5kudL3kFU86+bgwgjClOyfvOfVEmvof7h107JyAL
clOclAIl1EkhlKqPL9rqh6H1X3zAfwytb8vi8TQvXBbDDdxfiUCMGqEt4qCD+u5Lsk1MSwHPI9FF
GAxwmFcBawm4Tcbg/iVVO78oXyKIyqqU34M6lJxb0nrGho9kJJ0eD4ynJZiY5FwsaxsKMgl5X37x
jlEoyWKBlJjwjgtFdbXnVv1NM0RHiBEFNEVO3+VQSj2KIBOoAQ97GsenQjoCmN8hGoEFxqFyfhYB
5SYDzI8pG3ugz1RpRqXl++llBDwkx5facgKdNidCnM0zH6puERfBUUjNpRIxnoROTKuO4NQLWS9E
7gOgKuFmo3fJ6hJahAwJukpxDnJABUWIiTkUJ+ZF3FG/g/jN/MyQ9CG8TVnueT0GOzby/b9f4/9A
jPx5hb+rcY/m88kwM2dBHY8r6acswP9pebes0X3LEO9nf2gqR/9CrUWoo6fz6RyK7ij1fte5j1aX
Q3G9nQ37T881XGO7bXJbjPvoKNX63e7z646+DPnTOxboFf7a7tb6tVoX48gbjGObdNPqpDnlx+rL
YNADMEHZrQpE4lp9Iygkfe/BQCj3yl+9x8oPEaJ36p9N6QI7HkRhkEtHKBhjwvPPWuckdx3O8rs9
UTQT4zBbOq8rJ5w2t7tSFmXbYfnvVyX7rwoOmytGQRgU0rHSiBPLHwWCy/gaTTencNVZbzHVSjMl
HCc4DLKsZJ63o1y5MKUNSacyW3iCBpKeTMpXLJtO80Npvd2WJzMs4yFRn7E4Gn9tU8XK9PjTuDHS
+n5CivTpo1wa0nZU+Da1HYeFy2gdFY79FCWTTOXwNcvejdKYma6jt1QGJ8/a7CuFjScGibPGeI0B
Fgi3m+KqfyQnp1uyq6Jtfhrgu6uDKFqswQTJHQo1tGwp0hwq1/fgNoDB0RiVDt0Jll0v2/ZnajXY
LpsXjMJO5eOivYaSPSLqI+cMMqXythpmOtHmGZbUVaO7+wBrkVF1eq1S97iMqttNORrW64uAdtmo
HOCE24hwnCv3DhRWUZh5yUE8oFH2eM3T3DmBlaKpREuhfDiWt5CMN5VdCjK6NoQ/XO907r9LV5E3
R5guFuI7548rHk220Xl8uGgeIC90/qwThHQ9WYROtDIJpd3F8q0TAraymEPbDpNe6mHdWT2Rc8Ig
4SVwOIFDqvUbw0F7ifIv+nb429GFkYXn8q/iO2RVRIJFTTq9qz2rYq+/D+8mIBljiVgJyQIC/JyY
HGxlSrAsxSHYvAQQsCEXTwkhN2CP1x2wAmjORwosx29yv/36zVGF0+s23GrhJg5EPoRcJm4X4+b5
A8NEiLYxnXL7vPnyI20foQUNTAF+4eIJvqcY0QRq6QfJifWoxZemW7OnzRcKyKy0rlpu/MTznAFf
evEwOsUHa2xsw8OQ5iyyNUatcg6BaHNyjJCm6AQeeEtCYqYESjSPmjCsT1pcMjMlXp9ghYKs5UVz
1PAUWaZDxcZikKr8bv/AU+y6xyFp1H0CgCFTUmAsG/F4kibZvKP/k3xNWZZpTnWWsj2O3Amn2yU2
w7hI1/MP7p6Bnvsgb/cUs0Vdih0zAnFFqWZhUKcaCvZMQcv6ob7SUHFHb4bCo3hhV6dDK4lVdJ2K
Hv2+/oC9SnEy/Sq+nvXr49CaUuAi3qC5VE20yFI1eLoUdJGTxGvVAJSFX37qB/RSmrdg7SFD8+ng
aYGUgEgViy32vdiIHhPEvApAYpATsD2Y+eoCmD6YY6QFz9jeogeFMsWW+2PXgiNrcAv+vBCjlYFy
/zLIEN9NkNFegTVpFBCwWAFe3iX7u5ji8wpAnRcYH0OUPQPX9qBF68eCmdXji+8UNk1tnrvPkrWH
vfwAy8+WFm33iQWc7VDIBgXOK3i9hABR/2oiZLtXphu2UuCIF7iv2oMbdxZtsqLndI8XpSorcP2J
1CUelDRLper6gB6Mso374udKf5AUoa6VOF7MTtwd/7D5DarPA3pPxUB0uRM7CA+yKZKyP15inBBj
DXdMQLf7tPzwRCP7Ub3AJPQobBo2iprb7No8lwQifs8h7enGPEoCFBqLO5RNRYeLfUeD5zasRkRX
DIbLvYfkdkS+G9N4GQrNVKfQnA0Eykf3XqD0iMvpi7a1oLdrBD13C7eLFKfc/fRk48UJyXnTKDKw
w2oRKRzlJRUfcaCY2bAdtuE1NJ5KQ4wYYQnAB5zahPQQgZRjoU6ZE/4LTTaOBVNnxBNtrKZ9POSx
tkVucYlM84my7uCK9m34K3OvOs3hBd6b8V8W4HDqyf/l4qZ/KbiVRs5pS1QJ9pmdyynP82vX3ua4
j9zPBEpvnLsNKhJVri8esQeW5RbKYSmQ7L6Minh8FxvrZwezwiuO1tGA2iG/c+MCj/d28K78n6Ob
cH8XgmkTXjXTXwwbm/VG9/6kiroSPcDl+MpSuBYNY8KW6ywgWZ0elfXVjS2RBRtt6C4eG/yHPA4s
X3tB1/aVXjhyYe3xuGR0LqlZeetEABkEFgIeYaypc264WMNzNiQew0STU7SkGe2g1FAmSeMWlesj
bj21HThtseUn4mnJZcCnQS9xcq/3Adyw04vSvF6hYc3Tzeee8VGvqOXtRdg3rpqETbp0QdF02iLO
lEgJKc6lpFPgs3S0ElJC/jdQe4RSUB4DnlxPU6u4z8Unh2LQEXQKm9N9SWA6WlBop6n4tOdF8GiL
PVWFFIFSJmoGQxsEO1RpPr9LKoHMxxAZV0Hg5hgqGVMHAfzNGAGHX0CCHGwQf/F304zwl0Jt2VtI
vnBg121w5u0jrFO2zdDixSNM9KaDZXvUWTZ2MYzfN2Mf2/GjRvUZzp1KivPZRTpz7lP+3gsxnFLC
25C9T2AvJEL2LgfOAt66k4HTiSNq/wLPqSUjhZu475iT4MHfmA9d/SRgOOLMVKdNlkaXKxeqebye
ZO+OyPummMiYsnyv92Cxke1OBk7det8hwUUHN5ltZFYh07dlbfDFrhcm2UwxbI+7OZmRfiMVIBSZ
N7L+vRr2GAaxYD36tuCViT/e12yv2BgNuFNYDefPHl+8MjFxbll6LhyBx4eeL2ImKzJUV2+PrcgD
USMgJ9sa+CPXRrRBACGhYqsWRthSJZisEz2rgMoFN00nLE9aEYMEpS/O/QiytgMJFEnqadJUEpvM
EB63NIA8MjDLdjxDcKGu9/N2pscla8fzBiPCdDNfXSIaxbhHqH7zIbqDvk0z4VicW7PO7/kKErD0
BCkL6ebmo3i9CwDtp5uO/y03zLYxHpi57tsOQsSvGMAOeseQA8P7yL97CyhA4ACVbuHAT17n+PaT
mO0QxIgFWfDAVQ9Gnou2Qj7OsY6zWg+OCs+kjCiWclZ2LrpftHB/M8OYhplbKBdB5hyyeacHN4Nw
GvMnu9SXGDFid6REcMdwm8v3moDWUCxP+qaPYjdhhSAxX5915IaooCt6R/IE7BMoHDFNw7POneAD
iSAukCdpQ80vEdLlY/MwMvyzYB8hNMrS08q4AQIEC3TUdIE4IAy+QzXRXcjehuw0U0J3/46TH9Pj
cQfF6Yqm2KjFE21uWVTEEgMC+CHvdsAzzBBA/ji52hE4T4y6Xqbte+jHMVf4d/7WUx+OWYpxAEOn
s243s83VFEiWeuWOgd2zPj7F7oWyggghSauWF+zHZ1rbeawdDACok+rCxIRvgg7/syd0iaRA+Iuh
1VdVWrm5ITUjyT8Ci5QVXuXK0um38OoBRdzEyCjkbWFiU22Fdn5tCZRS8QgAEiDVjhRgv6wxJT9B
WuFaFLu5S9lhO2kqtY7i4auXZcRvApwS5eJj64jgrRdLPyYpM7va9MtXeeG86O57bl3OQd31GvuE
f15X9y2vqW/wQKi4QD31o71YUni5hOibwqSx8EXd5wNwGFfu3PJlMnwnHewE4NlcMYYKb46xRPKs
w5X+CG6gNd2NUaRl98+t/J0nZ9Y80iu78fURZn+ocKNOkAGINeqvOM+IQzNqwgO0aLU6Lh/EE6VZ
J3cHbZ0NTJrTJw7kLoOHgfyohFTEOWJPHb8LNhzhauzOYG0FyYV9cqMpGO+qXy868bniHLJfnhRR
aYf4ynO87MbGneE6ONNkHBVsxTduOpOsODfZTnC57xQiphAFoTnCMUHVaS5l5/RsFKTU9oRTP2Zf
iwydDHg4L/TyyYsu72rTyWIggSnWXXKJmOwIjpyzjIy8X7238q/SmCad3bPCWcklT/YZiWpgFb83
5NUp3KFZDT4ynuE4LyTQ7JQiiJK7PLBkJwzTqKPxfP7uLK3KMcCR3ympp4728slb1YHmzcoLmSNJ
wbnYbKQLHPAhzdAzZHDPsgR0ayZKB0V8R6GcTvvjBtRf9wRe18nQG3wBGmsJTECHF5r0LnFB/EhX
rYNHLKf4ivBRQu92Fe4G8XfSyP1uyTGPeUZyd7pvvuzE+HUvPC8Utl93lKdRFq+miYgQ33yV8Jwl
sCZ4Jg7uhdWEw0xQzVo57ircaArhuqlJppHzb80+Y24ifxDmyEMWwdMUCKtkPhdud7xDvJ/huO9D
wq8xfPt7YQIg3/c6Twzy+7+6hN3GP+oS++XlOJxH2Wy/MAOd0TlBe7g5PM1wS5480ddCXhlAQEHx
n3T52i7WVq/hrAG+utA4vqfLo8HqKV3FDAmaT3tRLM9vcHEMwtqOmysog4eg8EPTCFnm4BGe0Pkj
h7XVsjK8CwvlbX8L7v0pZPnZdg502zrzz9Ng/7L5Yidml8YKUEVpjJBDUA4j3DCWQH4f8r3lW1DK
tbPYrWEmC5gC0YvynqYVuzwuZxZtpDOKjxc4LZdqcTgtX6mH7Kv5azmNM/S2ij9klkMBjr9vnYpv
26cJDvLZSrF1GNUvx3pAxX3TS28rKB3PT40Mdnfv+UllNPjhtP9X4yCdzuQDnMkClIa/1f8Wq1l2
P51F6BNG1GP390Xcq/O9XVBZTB4Lw94uUyqsvmhCTTI/VR4L/yrsoff556a/XfBrehuG19UJ/8iP
pPCEWK4ZLEu9CQu+QbEjCWlEg1IKTFktCI0WFa3LtriA3FhEVpxFKjwajlHuaO31w6KC8kGFpr7l
aeMuwWjH5qRlaG1opIcfCzqRyRZ9VaKTQdhM9QzRibxUhWD17AUEYolriArqBj1a/7DUE9RcAb/w
vjj8aM8esxi8szCimGJqMKkjL6QU4KRbLH/uSRPUJSWEjq18SGJYzJOEIuqM6lPUZwxUWOSZ+Jir
qxJRWYidVV2L1PQXyZsIUZyY82e/ZzznBhalZ4yPaDZpTK7e61amfnv8mQi4Fsif4evD2ZeFTT2E
UoGJ3gaABkp6BGa4wcWqekxOFN6o1mDHCcSXxtiJ21/RBPHT1v9E9I0a019mfWeIiGe0b5F1A6mn
UUbcFSQZzTfvipUJFiXrepoehb0Ke2qKzNsLU+lU0RNFQqgrq5A/qixowV0awB/5Pm4dGsNe6lb9
AahosMGdzIjm76G3/9AnyOX+Y9r5xyi0XPrHtHPcj2fb9TFQddb43c5J8EqhjRkhToThfb/uqRni
exnryhmmao4uztxha8JMyQ2NwSuxmwmd8RrjYz64vJDyvQdrHMwNl+Ogun1aIjpFKrZvwPXYM/pi
7d+2PyUjZVZHQvg6LceR9yd5wafQSHqabeWFf0eMBLxDRpRryKg1RmSBBHpF23PUOpNTr+K2ni1T
W3w2s+aVfn5gxyvT2Nj3+7QDu7u7gsFVoXZM8QoJnjF/npGcXLj1zOOBntznUdXM8TW+Fb4Tm+hF
9RDvOv2BoJ8yFIRsJiD2bKyFiWotQaqLNnHY/aZS7Ba7ARGJq/ClpgK1weYCQ8h43GZjSWmZ1Yxy
WmsaAmc/jEhBhiqx4mMzBq3mD5pAaymFFXQNSnb4LFVV7wV1qm1a7hCdsUMLLUuIaBHDqugD5gqS
KN4dCzRKUI+K+epT9Gxtg2mUQxFlX7GilO+PUyAhs6+khHEym+STVKh+HcEl9WOF5N/9swMftEXm
ZHOzds2kLpXuYdqupnKik5t8B39hxWzK+usTyZ99CUAEClUFhHWRC2GYJ/05iCFJm86mHXWr3wv2
hv9VuXB//r4KxEidbz2WHItAvpCGO50D7/LPm2A5zJ+mo9ScSLlaQRl0caXVsq1cOLWQoa79oHou
jZ/2YZu1Kpi+0rxYoxl0uf/7XoT/AqtG9HiKkCGzWVjlUf4bvuCcyaSWw9l52dmg2QD8oXiDc+lb
4TnH6vuS70Dvu0s/0rrlsYDmvHhdPdKTWr+v37lj1oPhy3hTnX1mp5X9++QxVMvDmR5Y1/apClp7
C7x62sq2o31pcXPsnh/DdjBID7bcHTPaR6V1VB2tK8WX8aq8RNr1kQmsBS2n8VPP7d+Rzj+PM+aF
/jHlTE/Bab29wJA7Eitcx70TamrbBTrAGVbb82s6+Jwc7o442xXDTe00rKxW/7+rfpShKQrbOpPL
5Ao0gr5Neqnh+DDdjMeFTn4+LQ+HiNjMASqc7lJhJdy3wvymnQVxmUUGaHE4l8L869+vdCZd/K92
8B+Lf+bbHiy3x9Q0NUuf+wGqpc6jtl3sBdHj+SgiHgqKhi/nXZd8ywLJ4m/JCHVWxTtQB6lH0N6b
IRbEOhYX6TZpRbklXIz7NbFSpN0H+jC8fELbJlZqzWdiSdqkuJmruQ4i31hbMXcv20fyFnKCL2sE
w8ZWZUMTE9dslKSYXIdNptl351Gmy9YUhAr8Dnj6WhkUavBQmX6XNxukwVEFJrFXtTzdzTNbpuMH
VB/udwVqWKYR1vGnsDeOuy+2V+gwsZzAY4EBBBzCAj9CIYJpym4gWw15wQlKP65aGapvVNip/U87
lNCprdkaUo501svUDm85oqcCXypNis8bQjay4UUbDalVZflx3Hqcxx0t22suakqfEFLRtFOW1H6V
GrSjRkDpBcwuSlyuOnvWoyItYJaPZN0DLIHmqYsB6wSauhvKYpMne1bsEqoxlsyu2ExrGWOZ7YDz
RpGVvVBBJwmVpfYGCaWIyXOHWpPKTFA1jESCgYGE/gy6mwmiSeF75ZdJycFyPsu2xeqQgp7iKXa5
kvaXY8ovtVIcW/+z2zIktCiX/H/6sgFnZ8TCuO03OWMU/lH4sdW3bGYqJxbM7KP17VELAbIuqyzV
YYeDNewCK6TatIcvi3y2ATXBdOQ6aqlhUcGieu+q0F52h6gv2d2wfZHrLykvJqPThTVxtABOb/vQ
D7F1OHqygO9Apt3WWT4XWWmsU144pYRyfKjS7IVfiQhLIpmt8JMn350gk4lPf9hDXD0W57E+ySdS
II1V2ZMuUNwB278UOcnZxngGanTatcUjGEeL9wOxxJqFvwj/eIXOimL3VIfj0CUk7B3Vc1S/w77V
N+Nl6yvZuBSBJ5X1pMOHmiZx7YiAmgpY/AG2BroTwDABEDkK38zm3Gx4MGpjYQxuRp2jXWKJ8diK
LJRYagBfSZNEzROLCFZN9w1LoRbALJQTg/CTvp2UTpBY8cOW1OtSTxQ/Xs+Uzo9EQyjhcAAW6y2v
JwXUQjfop95QWamebm3EWCayGTOKt3WKi0WG5gf8FoMbaxHWp+KyEruYgV1twc6a6Jb9yfXcdXMF
mgeWK+Ooa98Y/kr1wtsmerG9uYQrgzeThmNbDwCjNa1RMlKnuft0Ft49GW5r2apA8LG2rdgUDu6s
pavPnQThNvABBuredGhNvpDSwDmVGr3KwHFPJ+4z82oEmfj9LnODrZNlV/u4lLEZlfQce+pqmYqt
4u6rsxB9OOrqhCeKmyEhxo2cDOodN6GV/uutkcwqlj9zFKZ7tKF43j7AKu4WOmsjGlYb39ha4VwQ
MCf1ZNMqi5dh3xaYV5S/9LSd87ytkcm5vKwbU8SHkus6oUZuKVTbDfRh4+iXi5jD9m6PFSvMq06I
1CxlcoaQijlcDQvjNtrMtZIykKW/edtxpLq6KvCUWqglWiIyG7NQZBlIQ9C4AMdV9znri5n67b60
+8hRIcrcyfi0Vm99hs4JlRntVKwqWqOzUjdrsqSfKC9Z+JxRx0IIManCmcc5jA8fZHwfRYR+sKf7
iLFgVJlUT8zWlnA0MtUU8azx8pm6kGG0vvVGxLqZFer5luDwpekV6VauqgcfTTRqcVk0XDQzS1Kw
3U0W3UY4aM8WM9l2/BXeaO2C2hKp2RkD9wD4Yh4XpgANJn3G5m/HL61EhTIekfDzL9TMidh3nR0C
h+5lwHaynXNvgyeb8bZSfSsYqJbfjPApp5IMSh8vtgLgbIjTsJfHu1NzjEGU/njT3pH/05VN7YiC
lMnionZC79J9z1RVqLmiNjm+V51qDdxSu4udFUbKfTlEGa1pj/q7zvK+2Bo3Qs7DhsrZpC/nVb88
98TvTEetfGvZQ8i3H6eitSswc1eYRA8LSB3dRTwW7Vb7C5IyrLN/D4QScZN/RN7/LIJ8Z9DNDrvw
tBoeT6wCl1g4277XKbYystVktAO2gSjALNNOiM+CSvi0SUITmGbTuJM+0moyqfePW+5pUvFcmZYU
IQTVW4ApRg8RIQBmrngVaaUSEIpkqxglFCAY6820pxCQrqpPoGuT07tZpxbETuxJDOTMSTvVubu+
fD+alca5KdHAezLfeS87cK3Lx5VyipYW1ZOH5XcL4949/m+91r7JgS4s4nv0KGmQWxK9YmOGmpZz
snOvDQ2fZlYoDVxXzrRYvC9MJK1KOxaoNb8tmsev1OsFqyM+Iy592wdb06KxUnJtjd9S3QVASkZl
zYRtihri9cXV2DzQcidVh0+E/sjgCEMQitQNb2f7kb4i6Z11CEIm1/P9oUTIpq2pi7AzZcAE60r6
90FSTP+XbcmfwfK3xGi0PheKudVUtwwwCyAWhp8XvFPFGdkeM+azKkbKpDnAME/mhIQSzxm5FW8I
JhCAQSegQxFaPbuEQq4Pl6gsIUjJFzJ09CkIuQEJETaJdErwScC9jMGNpAweDTFRS+d9/hShSi9S
yujqAu7Kt+OkwGcawLgbxvB+lJFZ4cFwxGc1FxC/5GbiGH/CRhBsj3fLuCeJQ8dH5O5Vj3RbNIrd
nH915w3OOKZdHL9lKPn5SZilupAho/+x/bDkZUfWyMlgj0ovgTX/kn3P3+RLJzKI5HA5L0Rxiubl
azMqIbOW4XtuQMwHufBIEdH4LAF6FVTip5wvDiIJrTELrMHNQ/K9BlfE5it48Wkv+jCdYLgyfn3Y
QqTDzv21bjvymVhhJdmj2H85mJ3eYbd+OMHbfXKCTcRz/c6Ey2+QnZtzEmR6LtsvuwZJ9URPTj2t
fVPS1fH+oAuDEA/bN4Zh633LmDZc7OoGVDy9v20tWk+CDo6cHgwUqqX/Q0sr5AlhjkgJt6Xupp5p
g6K+gxzK+9TvpWXyTJPqLcuRnr9sixjj2WRKP9iGvN77s8fDTnHzYQ6K1AKrzpaFdAFdH6C5R2XT
KXVn7UbBYxcL7UUt4fA/s0TSKbHNZGvRg7XFJORmRcOKJZbnfa0rs0uux+yqn36xxnZswwS158KR
O5vsiAGvrSxOTItmFRj/R4oOsG0jTOhZf13FY6umZdluPHZbRCGx8XqCZznHnVinpqThLbvZ9HDG
i72s7vL0TXdyyQOqLdixc/n3QG1TeWGtYrmai1bh9QULz+yxDd64mCd45pZuerzXZqAaeVKzI1i2
AZw0fUccrWfd86dTu06hSYnYxc7RZ/k4iVE9IxNi4vOIedZIyXrlHhcB0R1Ti4iTu1FrQorDd3yr
fkesceYLaoVD9KpbJ/ftrgPJ4TJXc82KnEsPyC0mvTdPqR1xr5YwBvfCZyzvJaeZEf1V5Gp7Olyg
LXN7JK4a+NlxMmkJPbqmxNfsyQxCaAPdVPYh9eR6lHTXs30tjOm/cj5sLAKcOpXs1rmrHqWLVYY0
PIcM9L6frUIWiZcid864KlvbQn4I1M3G9lWwvRrax7vEc3tdh6NNKFAECIfqcXdZJ0EtxoUJAYgs
1R/iPsIukJUQEVBxesJBzE9N1C0tYsaRLfujyV+c/sFVj6uO8RI0IZ4EJmOdL9sD0NZx5aEoSOis
Tq7Lu3G6k5luN/4cg1eqrj/G7yiDxgsEhtzot23amSaYOS26jA98XIwQWMyMyjXfc4nj/24e4AxW
LDF8pthAodfPBpCJRmBthw4R0X/6btwx07b9Z2VSaKDhfryP/UNc/198JV4zIXmjD9JSGnhuwlzd
d8wGNiKDe2qitgqE9/EylmH3YVrP3WZuPW1YNIC127UWaFe0N1VAeoXS/sW5PElVPQLTlAzAwFV7
QuVg1S7C+QdlBFTy7wtwPvipWvUNg75NHfKbYfrgAuzZh7nlmbrwo3vkd1FznPo43RfR+7812WXw
yCpkKcGyhCuXz9kS1tso3YKrTg1dqYQ9CwlMMxRiZeNozasVtO7C3lOxtTMTk/M0ngy0FBzW/NY9
xlUm+VFwLWPFc7kr6sLIq5IPNUQmddSKYPU0RsgEDXxljmpVhvxyWN/0tk2XMU1qlG5YvFkYsaJP
0Bgvhuva+sHPVDddfJ5zg1mU02SevTvQmo3r9+Y59qidO+fvpncpIHxOu1YLBPcNm+7SCqjfOW5F
uMKS4sGn5GYUajZqUVdCAsXSgi9iov0dg7pimfN57ENm8T2ZoJtIkEkWIpA+sUfCByZOgM5Tgtcm
8Wzle5OVTrid2aezWZxb9pjH2GXOKA3iynTgm7BmjCc89z5ptfgGN0jnxoqBGasraeppR/zq/jtb
jeowIarMwx2yStZ9pOS7CcglSfNmZJzOWQnyMJlDt43Ti1K6ySqH9iDBLDM6jCMF9ZXhl9cjmBmZ
btI4+sSsb4DDgATSSeREex1ojPBaJP8VoGLgMNH6ZLqGuhdZlsQhs6lJbYIfKK012XCXhh26RGsd
Bhzvlge3xw7dn+HDVXYPfCKp2O5GEffLO+3BmDA0B6y7i3F4WgGZplgwy/KsewmQAHAtM6Vq4ZT1
evbxnMW83f2SBidYN+7tgT2ID41FiaedVkAodJxApJvNBgboYxDOzpvzZwtqttwMxBylfg0Zp8Vn
cxhUgOZMyvNqsQ6Z36RS0wIPnEmb4z28W2912nKTUc9diKqAJgA3gLu2uxIDHTqb9mRwuTeid3d+
w7l50xHmBtOh74vRFaQJfE4s+l7s50ginPYSCXixEkbr6r570NZB4o1wJM7+ZpRURn5IGMJ/kXq+
JZXfOETRYfs7qYxxinXmFxK+KfPDIWCBv1paypRkvwVPmEVXC1SaVtxb2QfEh7l1Hack9QZmduSM
X1ycRwv4TyyPnXl1UoPNOq/jIcrBi9p2PZgMxMwzETJQ6ZT9lAbFLYF/p8pRkIGwBEUq+NYyuOQv
s1SxWLhIyd6fHq7n9uhcPUF3Z5BvXyEUJ5Tb8mzfTYGI+wmwkPnv0wpGIh0E6bAIgeafXbLF4jgv
5K45HWVj+iGTeViXEaOdl8ZseLpRLRNxvqrK1wBWysq8aucrrui0lxk0niFxoa7egORV4XcoMlBc
PvRUG+H8RA5+qKe7+4dVvZRM4FEToHA8q4EoWFB+nrUO9VwlQs61YWafJ0fRinBHt9eH4mAWC11Y
/Dhx2Nv2urF4JoDC+heU1mOSepuIpz+Q2zCaNm6zUFLgMUTPU30Mw1QDJLwsmtFzgWKSj1Q9oOcq
/zUNaiVdsYBDhSYeIkwoYhGcPrII9Fy7K6wanMY2D9NXKbDj+t+X6My/ZIQRVoAj9n8X5xth/xil
0sswG9rHtym/qYIgPdYiJMMSMIigdiv7NjjSdVTbhSvIlBGH6oqs8dqClsX/CC3MZJnS/NkpyEko
1eGG7+MGB7o9ifNdcIpVaoxiOZbvv/MpvEyMUGO8ICBS644GoOvGAd0MChgsX30D2SwBKg6grjpW
NCdAt+0x4VQ7cC3yM/zup7nOWwz3QplDeXU8+xb6ppTj5C/LZXZWS+ZJAy3nSiNL+RLo24Kb/vsp
/8+Y6I8T/i0mmhaP53CezV8661FlTGoZlpYAGJb3E0iDAB6RrPj79gAkcX/9awL4vy1mvk1rmVU4
pE2dPvWNdqUq+DBO1UWWWpfrgld0ifB9l5KF8v1Ji0esuraRorBxb8I/fE+WvrmfM++htwoCT7UZ
0hKwlyy8JiGiHE1DzK7BLHLiqc1yAeBxYOFF3GWccSZCydAJXHW5RuSh6ERa8RVyeaXaZPJFXRRy
+JQpU7aC1spEw0hUbRqyNcS1CGX/4VRlPfl/OVXfpTlmq9x2WzxlvBtsRiVmmxZa6BzsgFNR6chT
bXHKibA0cDqzQ2QRJ74T6CAewIpy0rAT7SCWZyR4RQKhfkSn0GeTRRdKJT3XcT+kbgJMi3DTYGtE
cLJjpO9RxHr2B+v63iWOb++T811SDYkL43FVwwjXzD/CZq8R1CyDMLEw4SRgDlND63wJ7sPk8fjl
705NPndmmXfmWd+jkcIspGFMQvm3Nfb3s/sf4iA08LO5qJjmERbC7wPxcBxn08v/R9mZNSmOLFH6
F2HGLvQaEdoQQmgBlHrBkmQRiB2EgF8/X+S9Y9O32qzbxqqru7IrE0mhCF+Ou59za55GKPaylOiC
wWNUuh/vtaJtBsYGcc2PVu207wKyXu16B4qxC/hsNB3WG8oWTcveklcQfR2ZoeYGe59GyDvwDGsC
pBtzP1BxyELtrD3sMMTrF3iWzN+J9e4LmlvMPrKSpHyvsKeOcyrAfhvinUl/3KqhGRfURWlMHBPf
BP3xvSlqX094a/Y7mO92yWL8bEBXJLtxnwYTgp6pBu5gyqLKq2fjr041bQmvfZaX5PyinbKM7tOW
f4xOyTk6R0WFxN0FJbL3S76nXW44qab3l7xP78E92EYp30o7O+CCuitNAKiLCH2ISxfJYVZljWk3
gdroRrXmmB2zxuz0luYU4q2C/7ST+seIirgxhBELJBbKSf1ruk3KsAxv06bf9J8B4vK36JEPSrwL
Qyn2K7iGuq3jHramBwRmhgP3mBT5YbqfDuJ+XDYFjxq3vsxU8+A1/g3I/1vI9b9bovMHRFu+e1Xn
0zuc40/35z47fC2+jk+rd53D3RE26SeCU3vWDvv3sBfsyrxtBAdj1D3N3tFnMPvn7dn6W0snt9KF
paNDQw/9Haa+1b+0lywundv93NkN/MHpDTsIymtQmHQ+6957aWzpjLjTGVm9nA9dL/3Hzv+UN/uf
7+BvxgcE2+w0jQ6s821ipT94gR67fr/o3A+f0QEqN6hWC7dnRNCv9O/yvFD/fK2/EfUMWhDbw9LT
NHuG0WPo/3+ftnw+70ejuL4nj8+49Ry+npNdNRCGOWls54s+LEvgsMW/UKEYf1Af0ThDDGpyUYLA
Dl/8dhX+ZY0v/cOxee0ed/PMCw26g7MkWM5QgaWSbUElepUvyAaWXrA0hH+H+qoFu7MFgXAyYWBT
TOIuZzvUeg499yj8kwcfga64pJiOwo6tUrqjhgwRBuDzvDmNxYV6ivAo4NxOjoLa6UE1JRyTN3UX
HRHA7yPuIvCDrsVgTA55dgh/FD9tG8ThgPAieqnD6GUH4VPV1h2macyMO+nIn7U9+Yp/rE5g8v32
x94JRTt1D4rUs4C4vT8M+dCclnJwcgwLzxrMAq6aznRX9A9dYjLk+n3vKNyzSA/C9uGp74gMCLmk
aXF5FFkLqexChU3Z0syrYh3mBncXndXMRRFyFeQfHkH5O2V5tvge1dCW9Txlr4bQhtUi4HE23293
6K629l6TkEHH4E5p1VKzjN/5y92JM8KA8LwiGTn78EUIB/g2ustjsBR3CccG/Flow8qG8HoiChLY
CwPvIVKa9HPTzX25egGHBF4OJSxvBZ49lRPNcNctN8xbqCOwxNI+Sgd+Z5t+F0H3wFG2GLfZ8Sq7
yntJm89/CMx2VzT0HyYEbpYzEPI1/NqLxBqO+0wwej/2S3y504WEGt65Ku8uJhTh5NNy5uPEr8VY
TFBUfIiRO9QM4RdLDkdDKx4NxNBU2VX4biVgVaU5ecQ30T/YF/CTys33AD3KGH4GVgeeVZBEJZKf
LUjJQExPMqigtRaWCwEbb7YNq9s4aQvXmq6g4Wc5O8OfQsG29h51hhCBf4vx9K2K+CXyQhYws3G9
tQPxmki2vLa9mJligeM6QV25EM7akNbw4nwCCwfGfVnrs7TZog2WoxGMR+OhQDriIgPekLWxXOms
oQ0/2tYq6IhhhXLAdLywCvGKravtoHKrFVCtoBpGbxk81d16qhbcclDauwHM8G3ZHs4CKOgku54t
+1T2W76tm5rOAv6UuQb7FWpKAsKxeihDzAI/umjqTYj2LQgNoETzKyuclQpS101HJFmEti+shezM
zUNa7hQmywmb8yDHzhcU+Eex8d2sFr/+ez/+Hmm22yGUrV90tPJqW8Eb0u6P9aREf+BB9r6WUbnw
C0ZAjK7jstgDl6kuBTW5/ryKf/cUO1pYU2vK3T2s4UEmUbasxawt76wJjaHIuqMw7IU+1JsSuEPS
LWWobXKRBxfeb0zA8O7+s0nt/m+c/Xfj9kdjfrcx6O+6V4wb5ViZtYPso5bBAR7+WXBRnNYYcXeQ
Q9b+I5Ype+bo/eiJGW8+ECMo8OFKucJHmPwbecUf5Hn/vbF+q4u9b2J+/yR1ed9urcZrsdvNYaBA
wOJrZ12dQlEqiZ8iPQ/3zGbAsSipEfo3bChHVRg+rS3De1DY2+AVnZbz4U8z0QAGfOGa7bSyrvMC
SQlVvAiZ4NdPmXtpil1I9/y/JTD/mzH939sfdFpgF/1+p/NHitp8vz+nbmtRzH8pCoYtbPbs6VVk
II+zYuBvz3QRpZPbuBh248bo3ZT//GL7+gL/Lyv4+w38EaQU18tzZ9xYP5gF9WZ6C1XG57j7Daso
xVeFkPKL3uPp4Gs3XDDN1P8arBrWZznwPt2g2bJveto0QRND7NR7vlULPZG/oLmZEf/BlNZn3cu8
WO9l46sSzN8P3qpsWS6dimm12sdab6iGuPnb7Int5FszIP/zA/7BbfL3B/wjJz0V11bzUTSKuX6x
beepqoBNioFggP1NJ1UdN5qi5W8jwF9xfSP0u0CPAHxz/ZKlKnJQaHhZXtOdqtgS1b/c3h+R2X9v
z+hB2NZtQvDT0ZHbX6OGVmG8X812Md/OQClfqAUjvEOj7e27yI9LeK7/7ST/byT23wsOIExHYqkF
18sfL/xxrp/9x7VVzC/KgIxB40zIkpP+IRjH0WlDG9uzoZz8rRuAEZ6pFxasjCL/+hm0mIHUgy9Q
x4IyvO397I1AxCWGPVchBlIDenbJZQ8OzdPXUhr/AjD89r78bbv+5e7/eJvdxvHW23Y/xbzv6Gmw
Mwomt8mFFGhv39Cne8we3xeTxiBz9M/b6Fdx6K8X1lo8fbPZMvvMRDGp9kdMWW0Xg/p9aHcR5iHo
IeIwBPvoOUnT2HN+LDF6XOUQx7dJVPQv0fvvZ//Ttf/YIx3juX0stlzbh4A1oEAkPyrPwyu6PnuF
AnnsDHaw3BLMeLiZJgotJp5RrI7/fxmNFiRqIcbUb2seqn6/9wu4/XWz7rqnXft57cFUqvBBiM54
sTNx5Hg65bHdf3nu3uBP4/TH9bp/ZA3NS7G7P6pLb3q3jiIoJm84lIaDjyyyymm05C5KdyLcuXmO
79zLiMqChJuKFvXBWVV+ZxJhzSHjPn4X6bOw0AHrAvUYYIBwTloz5MShecb10tmjjv521qOE9/ma
9fU7HkK7P343JgyAEGs2XEhvo83NGaLMlexs1zcJ0mvZ5V1cTOQCCpiW7UMYHq3gbeXZ1VIdRp68
iorHjCpgdhQ0oBNlI2+zuMrPE0fZvWqqZj/wVeW6UEBXEIbf1GpFFZmo6LBGAKxabi5TuP6DFfy7
d8AYPmYE7WZMToGKjHo8vBpjhoROnp7zc3CeQhgpwyaUZk0L6ZyLl/mHDM4b2mOxLHLGKgaDgVqe
+QQ4r858lriEHZyb6J7lsr/OF8MGPNHnKIXNM+3zVHmR1jLqj2cdoQL7YkOdZsZ7O+3qTdjeIOyk
/KgWLvyWm1XkZ9kuJgy82wVJxqz3sd93sfO3tJytjxFq3FrdfXhFEAV1dvtTymp6CONBjac5SxQI
nsycPoMGsgWlXNOjtPk4TtysocgvIIhFJ6e90UTZIQ31u2GhHkuU1GSvKa8QoIj2VTEOfBATdIBi
wtStSJXJaOhhlIdoGazj3kcVt+RDOVOmYOB5EPgGkLTI2tJe6m+RsbNt8EkODUbC3ALj/vBZUHSI
/WzUkokyJ/VSk+eiyvK0usnOFPGCqamvetLrq/bW+sgyrdWXMUTnxh66mwFBYjTEpYy+WkB+4MQE
mjUSB0Dr/Mk6HC1oho2efbmMa9WAs7ytvrsQM/eXx0IkWNkp8gqTSp23zpfugrx743fyyB/yu3MQ
iNogCrBTNMVfrce0sJJW0IH4WtYhiFPNDFJ3NO3aFj/5dduc0O/4Gr5KUbG6CZU7ORwTn8rROSOT
0OI9A2QL7PEg+4J6Wiuuox/yYGhtYlnomBd+mUFYNkw2tbuaFV4WwPxGLjvzV6a3j5LWVSQlygob
SMoIZ09iv2bzM30r3YNEXKsLUhUyOvNE68GqTPsin8i3i747HtWTJ+niyIF/fIyCjnyTUSSr6qwi
Piu5RYxE0RR6kW5hnZyI2IwzEeFgbK1QdGl678xgOP8gxpX3/YiIqIuIHHJAFCKa6F6Jf5tM7rRb
gz/9qLZN/UG/3x4Y/SaUaX/Yps718FgYxaAz7QZ+9lKwZ6Zb0XoQ/74Dr9AKD05zbyHgxBdpOWQo
mbDzCflZxYQwzZSyPMt7w22dPJEulGffpWk3dJBxP/oIElpmZWndq0OWEWWHWJYoDPcTDr6f7vn2
5VVo/uysIAQnswGY1TOvPXLogdb4Ci4ADReiHIr8gplC+A6vTnh0Q6xTX77H7+BaivTjxwJVFMgl
hC6vM2Mo7PwyyopKZmDlOBSR7Uf80RRhcLTSS0IB8K7SG5tOvH5BTRLBz5LzLGqC5WnKw8LA/hSx
h4JmW6K/dBb2sr+TJxW2lmd569J2cJaHBMuNMpvKySZK0YyjyvX9T5hl/SENqT3X87ZWrM/x2lmo
+B7slTGH2E//zBF6dLixCUy8+AQjN4bDC+H3xtyhGMZiQekYHn7yNub1J8io4GDWI8WOgGnvAGDx
eaiVu4H5VSg3CNoyXNbBlVtiyG2YnuHdwMs0BITgu6elF8Y7S4gg89oKsh5O/0DG2dyTNL/l8Tsz
MhjrryJ9r3cwpX+90t4ovQNo0NFgxU6fvNcT3jLMEZUycWEyDDu+V2htl8Xe6hmYnKeouNpLpHZX
nt84p444H4AxgqbMG8jEpOwe7yNihyiMhV14XpFdQu/TFEjd2Q1hPtwOvJWgEWiEOR51QHxA9RKn
Ct+ojaAdNsiIfZI23iShkudh54qBvX43uPxLeCVE+9msma92F2svO+L044MMGZAj2mzrOG7XgENw
YkJpBayyPHUEy2385EHYnO5Efh6HLZEez3KvEK1pfJRX2E58w3qKeM2eWh4UkCd+gzdpythj+6aF
DLQApeajx/Nd5Ow9zPJgCeqxTD0zXt/cn5+vPegEmRoBsbcPz8ADXTV5WHOaIiZ6wZDJYW+vuysu
UgxEmnImgsyAsv/rDbMnBGv4O1jSM6KD8i0yxZkIw/Q5j1kh8KkCns/QfiUEMVCumlbpmOOXWEyI
q9RHO788v/ZZvWW6AK2lVE7r9DrsWovh1s0yxqIVKFYenHics4xv3Hho+ksKpLKkVcpfVUx4Jm4t
qmU0sCpR7uXKULW4P+CQx2E2z3xB9wH2O+Gb5qsIRm0ChsBQhpphCma9/7j9ANxwGwfggWlnDgkt
Lnm1dZ+jF/gHkQa4XJ4FaCxmwCCV9GE4WrkNFfkqCGrnwKN4TtwaxxySY5wvC+m1OOlnFgCL4AFv
mJyYF4cGKUAtg9Syg4DXQajxGqOQ/QNj3gZOWGAGnoyho5JWB8IRaNN244cK8tRrSKEDsbRQsU5f
4pSdch3m260ITUwQpkIQJzq0IQrnJ8YUpY8GA0PL/DEiMDrxO9N42nqpFW37/OaFzXpKkX9NXUTb
9tLPAvYYciMczznXKt38Ol6aPpcEh+MdBS81a7VEoGw73VlaCnLAt3fm24jH7+vNprd4f3p4kMLp
/l5MdodXu8+Wb2QoFPztvTsYLcVyucyakm00g2jiOI/84JYGKvAX647w9aHXYCBHOVwuMQwxkn2O
J2y7e7fDrryFdp4XaNGJLHvaW/YfRw4w+Fsb5kM2A8TsALVlF17PSUZRa+IOtnizSmDzNaiSIycV
pr0lUhoW7TIcar1+bWsZPAn8DJMzo7utZ71kRkeKWkW9L+C2tv0W9XxThhvXVOZJEnVEBQqiIqrm
rs9A6aqWbUNq9kX9BLeMVbjZPe27Cd1AxKOoHajfl94xgYiNZAapuRZ/qTmdONAPODObBLXDQUcL
HMrighHGQgVYbz+KKMOgiRSBj2QBRVSiT5uXw/LEn9jxzgEbonaIjDOu7KPp0VE4Eh8JRR4y7mnd
EGxsmAcsGnaIvr6O6CR+kIdUzjD5PVaxB/dHcHYVRAKbHVR7PDHB9Wp1tmYosR64MPYyfI8LaR8m
etEzpOB97ka/KfY6NhpydU7P+cikOixbcGylx6082M2u9nvx1lnrvdlxU2JzK0TYJlBXC2QV8oIr
Z5bCWIOrHmCT/SDyYnNoqWU47bdqdcQqevsJij3+LdiwXwPcMCYuf4/vInzhk2hQQhVTRSd5m775
tmkFqs+vjemhpMnLf0cZmGSrQrnl84P/1lEucmF+V+ZvSwXvmLelhXayjp0V6IXIvD1ANfLD0sUD
zCIh6mUDpdQrxuHYy2X13ZSLWl3H0JvwUwBLBm/QhsoYVounKBIv7nr4VluflAPsJah+ElFJ+5mk
6RGo9hpgpJf6Fc9gycSWVnRPs+ILC4nu7l1uDtPViirhjC1ltkR2pLAkVL51g9oyftrkqVaODg5p
0X+8qh/Hk3a6I66/uXGMWdiTlKDz0SBU4NSEWfCkTPD4QuxClnTZtuQKKdE6wqJRNmmT/7AeeTUL
+dHUcMMw0D8BsPtUOXHNLa2dkB0Xorm2TO8Odto8Ippx4AhB1sI/H1GykUX8aAH+27F3nGKflqFd
jv8TJMxeE590ANbEyH9NWG5Gio9MT2QnWHAEEwRsskrS/Xp6jXlf1LEXEh3kt7vRyq30936Qityi
XOF1aRzrkY4qo+YMLj4IcgElHmS0p883ct1hIr/G30OmiiL+F0cMJRvQFWDvBkXgUh/MZj4bWG5y
VIk25Xz6HUUzlX1saKp5s4EhXvqPFJdqC9OMPWohcDJQMYHKEWVWYXQoxpyesi17Nyo2OUf2IMuj
XkPOUgfNXfZFVxAakK0S8NzYHRji3Yb15NPu4xyMne8M/RykA1+4cDRmnjXgxf7YJJg7vplDDRWN
9vrLd5CTUBXy44X5E2lhTJTyXfDAs0oS97P3B/Fms1PP9UV2sYz2/aM2W7VaIFqekVlq+9hJsSX3
je/7m66bJFrT7T3n2K16Exxn5A5p30OK+iITc7KpKDX4lZx1GrZZiYGBUT941xaDhIbIEWoNL0na
3ErzQa6Y7WYsWFMeKbaQnLYQ3FDdHR1VabpvyNR4cIiOJRuFIMzb0Q9HAHB8ybRI0nDHDqPJiifq
IZyrThTMPjiHUhzQnZs1exj6E8ITP+/ZYtiVoZeiEkEgEOzG+if6EZK7dAXrx2MPMVfoqRqu0Fmk
ydZ9qiHFRBsKbaHO09QODTvUGWswu7UUtvJ8xesy6YUu13t4t04eC3+NP4rQPMu4L3RxyYmw8y43
lJ1dNtc9dGX0CiP04FySoBUeO4DTCKNs2uHBPqjj2ga4sf0A07bHyGfYY+9E9EtuvqQWGHDi8Aok
YT0WYoj0itCE31Mp5WhEAclCIcdChZskD91H34dU1I2gzxBqdvmZYakRXmZvUYLayuXJTjus3VMB
cDwhCFcRJTqXLHHgDw9uy0JCCYKcYPjJt1ISLPkHtITdLYNYm5Jjg4CRjJjIcqW7dxHbJO9Q76Ub
QTy7OkgXSSu8ZgZpe3h8CY48QTpmNAF6Ju2stIfoE/AfZAtBsYuzOVjT8+TlJBRxmvNkWPhDCCBk
UtJsEaALbfTt6YCddwoaasjRI58uBNofhSASiba2dIdtkVRUuKxWsJXv0ffpqaadM7d1e8nkZCX4
hOs8GnKd4bg3HMuzfQ931GO6foJ/0Dp90zGFNORVMrdRTkolz5QnOSbRfZjdFBurwwKqVkhbaLRp
EyNwXTVrnwkJ4UmMyR0F7AgKUAv8LQius+1HttGGLedZRvqTZb0Kt+XKjUV9v0X6q4ZXCH4pqz22
6CTypGWX5XX959fsIPWvVQ9GUEHxKFnRqMpaIeg+3kRNd3NwiAx4r28hpy1rSsHwPX8EG958rZEH
FrHhbZ5rnplknebeTXKJkOF5kdSftiz7NtmpiJUnGmX5oy60EvzfD3EPB9onLGFL2Nns6Ls84ybC
7O5HszcbHidlx2Xg2ZyjMs7rMenGfZYpKBYJDF23iW5Vw0Eriija9W9w9C+iYOZjaJBGpONQmx0e
A2ANIUhSgG9FZLzHxsEDL1zQEvRai6OY7rLhRbbnJW64LVimV9DkYWmFUfWc5267w441NtvDr+kY
EtkrRUlgFfcSsGvYrdZjdhLTm2CdauQUdWZ5CvRmK5cDKzKhokU3R5z19gYxifbOpqFcxKXGYmQ+
lQP93+iLmVQKhNOi7TIVO9te6FHhwF0cenE2SdvfbPqxC5yxfyo9fz93N+jj4R3eUm+T+wd4jkjL
TsmEdGHrPV1i3FtY8IGhTmlejRFPJMONtMKWluJdbLDbMXLvNaYdqR/cxxXbtk/xsM27WDbmixnh
VlASuDadWZYvO2hr6sD7FwfM88EaACHA8KDV1RTXpLQp/W7t1XW5VZwjHdNg35scEjeJDN5602Xr
A1ABDqL6tuZ3aSUonLMgAwBUEbF7rk97c1iz4JvGS6dDSe0uyDW0FdBfm6RJ2HpcLu19ftT+/Zpy
MYfnIrYr9BeuFEwj12+BlIkb0vVtj9dNNdJ5v4HqO8IYHedEwy/L514TVpfr4qNntH/yoNcNXQ6w
CVlZcP7OSO4rEXEs3k5Wtdg9+FwisJxqQ/bqgBW+bupjw8/LEIswDjLzfZ3AELHdRsDTmG7+RmfH
jZ8GL+cOUoHEIKJ45F3Ew5iqljqU8cLZP5EX5T2ZYlk7oJa2VyTr9WkhTcITcrWcELBDvMFH3zjT
+WMVpjHlePM+XscxShlOVYMdAJxNnuJGdFWE6S0xZffEuIFJI0JJfEPMc+bjNK7ZR3qURFqnE+98
mXqU4r7S1jLmD5Pn8RcvJTxsWmGqw/EHPWh7Pr6uaVxAmW7NgMd2uNZ/lcZPLt4YrxcMShQzMvp3
iy4IaIB1PH9AcJ1OY4Gilw2iK3Z5D3joRSnoouyw7ImdWx2HpoClr0Mrvul0ab23nlvnfKI/OaeP
jbg3687ycgc0cyXWufdsFqF0Edu+86oMcUU5EGj4zrKDbB/p9BazvSkuJ/kg9SHTJqZOui0J3FML
gvG9PM4XVueLhDzwZzOFue5MOfNbNlYl4Iv3CXXy3zoCwbcd+PrIAT0AiLbF4qLRVVEOxIaqpobj
MVdYT9OlfkBGeHYBhbJP4usgIztwkhZONJ3KgY9JvWhIVrsWU2mz0MH/VfJhZ36DDqHXD+NLtAkF
g2F+mdxPQ4puYZeorUnbARksgAqBRIEU/RLojdXkfcbrztgBhvPS+HKXdtpAXZvID3uZ67RLZz86
4IXmnIIICqM2VpQvK9AbwmYDn5HGpWyvfhildmKMhrMuezKGUiwmq75Lz4tjAHTn6zAeWYyuOB5o
FZX0aw0QpyGmhoxPLj0mTy2vN44nACe7oBWDxlw+/DV4I407YFC8Rgm8QAaRc37s0PacJvuUwN/j
HpaXDqUjZzHSsT+PfXkAflIj0PlMAdJTldZZmlvgLiCqyQUqpELUZBJ9+op0ImMg8E0nBzGpXnD0
kH/Lcbw8WnfI6tKXcD7j9aR0Yi89ggZQ4U0Xs9ReQxjeNKz6odbEfCPaMHpod4n5xXI8AnQMLShV
n4ovd4cKH6eBQLLSSMkadEC3FnzEDRQLvDZuT2LdY9D1Jj8nd+KAUBWJWN988yNgNHnScdAGdyGH
t9MPz6xfaUpNIl73QdQ44Q+tAvthnogX8p60K6uqxMQaNQpyg9r7Hnc244ZWYxNdWn2+7oX6GvfP
gknegbhXtL4eGWu6W/RYbNuj1sLqBS/IF0SVjSCPAlqjvLCDmzI7e09r9PWUtCClP8dntA12wIQf
AgpTcY4bso2+Wcs2xp+LZY67ZzvWvVI9smBwOEPwQrxdafE/MSXM68hah8flxUbN+uocg3QfgoxZ
521yld67UinQ4/TutPxib1drunBOwSM8qSvWpkgMv6N6o3IfXHZWiV4Z4ijJqTU5j3cDRSNxD7sl
Om3iR/6Df8MHMNVBW1bjQOmeDLY8WcH+C8VQo0quQic/GrrKSM347sfIuKmcxmX+DEADfG31dVsT
XyJAuc9nNVK0qIYmnLqbxiEqQiph3MHMr8Q4ktyB6yAJw8kkawVSDXR1a0H6gy644RJZanwdnTth
wOfysi/q7azexOAGUTYF73Br/ycrmc0eqqYSAlKU5Q3sma76meh2BNnLNpJsEJEeBSdC8ff0CoCa
BuBLu/knrPVP9J08/4zw408Ok8hLt0GvTwCg0KM3iPJfwxRVPW0QEhEafXjFuo3hkNZW2ST1MbHh
LDY3jQInE/qIBdn1TXftoRyiWzy6BAN4L/1MGZkGAUFwjfNfcJtTtfcyfE6WkfoCdf/mebogSNfv
nvKYByzCddsNiyrm8Cr68ujSzlyIB28fKDZuToTHOeEezBuOjSBiqFcvyOtA7588rEkrb3qJ35sB
SurcuYFdusKahI9xSlrc3isnfvrrGu1qOu00BOYtawQkW4XSN3zxdjCoEL30hy9gd6wjrkHgWbcv
cSTA+fJgcL3HN49M+SyqzVsuAnP72+9lojbLPe/k9uDstwBQqa6NrAcppzF8570GOxc8kU8p1J5a
blrS9XyPlk0MD1FUKbZa2PmhsVgiqOHyhqOxG3PKICfVBzculfZ7aFhipz3dn/3ylvmLwBKU4Rn2
kH5mvvvxawhsFCKpZx7F5HiQDln74EubrC360J+xmCNRO5qWpP6boi8JIOXwQu5p06x2OtEo3psO
H85rvbemx5/x9cjUTf+GRuruKO87Dn4Dtm0jgKt4q+ZPSadGZyBp2rPO6fT4Nb3Ic0gI7xgNQaZj
Tk7rUjVd2v7q5P6UzR4G8mExN0VBSXQrjOOIcegfVBIorRVMsZJRFDDrie/X5msOeU1fFPHxaH8Q
2OUjhkm7Jfdr4qvD2a5xv7XrJqSRdFrTE+ibs6k15kmeVlWo0Z12t5saVapTIzm802yOlE4X2Xha
ApPF49OYGXCI0d72V313TUN1hlRAtYYvUkvgXSVSbqLZUTUQqknYBF+rREVib3v4ClBdTDbmukmB
kBDTvTxwXu/LtOzLBWq3evF/dnLkvLP55Ke92q53Tus5Y2ryNTTHZwpCIe99MOQFnqm7x7vG+PRw
mzTtf2S485fXIdBBzDC8qi7CKEUnf0U7Sd14R/AVbz8Z5bCte966bXoN46dr0Lin4taZJqoD9H3d
efzy6/P3u6vShWHF68adl4+32647uO6e0wX84xHXOxzhApoCYyHZmfDBC6MlmfMiRgBsSZf7CXal
uQBZ3R+JPYG1wbOwayJ/kU2C21vYrgG0WtAGtzn/DcO7AZ6SZWHtgCQE2mtknXeaDwpPR0e8O51i
5I2Q8i7Oddbt2u8CeOWJwi/NPW/5sU2KIFFlPbNsEKistg53jqUA+9PIz3VGDwBGSQYDJ1hqkKXl
ej0/5c73Eg+IRobsNCWxY95VbP4J5SL9aFgZDjsYrJWebLsHPZvV0zw0Euyqy2gDxfpKVoBqo5L8
R9SU0xnrHGFTCQAGsH70wuoI8j6A0cnpF7gMnvaFSBJ9bSeeuPfzsgeREc52G/8JZEfHAP2kOnTH
UO7GOfb4oIBGchsRbwhw26hr92iPqIaXrkSXu6UCoLQ2i0aG/vwNPiFHu1rQ6mjDChw2BkWjOKYr
mzQtsz22kQBWLtmZk59e0LQRjkYJ+ujNEVoYUXGvPJiNEEKf0L7QVaZ1raVpmQQL0oRicTQZqNNy
cBHxTi+Pt8BIHPDd0G+K1ty+5hebIicqsTePfotD33p1cFyL4YWY6Pqt4yJoM9FrtYCZXgS4RJHY
yism89WxSAQoyO01KE6t8O54V8L8pysmEBk7FmHRaDRn9GJC421/z7/i1h7eYmKam1WB+xFMMsM/
HpFUMKUyDQO4tC8efpsoNAvaTkZ0VuIcmmt0yQHzVWvhNMTgih/kRJlEc7MHldum17tbg4X1+Tkt
ADg18WPHO8jOl9uk2EmQ/kakVRpfJrG7cdLVrWeLBvfZomPPOsTub8e/drxabJpLvo14HV98Wlf+
EYPDC3mIiDSRBgIswEBU9BLvQHQ0jnGS1bwWnYmhdNZ4cs0m0usU3BnKXICJdZgwRjFcNsechSxo
/Dqaj2+HTGau6DAX/Q17IeyM0nNEqP7xyy7VTb4g9MQRBdSlz1T+iZ4eAyLAj4C/TbH9md25kBa1
YMehKtreyvTjfkSfXvG0sNN7bUF15INcpvGjibKdPE4xGr91376eKRwQpYLJhbvhWTfoXSUFwT3V
8jtqpxw0/NeHrp2thrmN+T3vdunBEzd6PMRn/hLldNKLfz5N62f9qmx8H5e8yjc3ocN+zuLos5mP
FifC0K8vJD9Rz16E1gh+INGHnoZQ/yjrs92QN9oB17AJCKD/epiRYTzEvLIn67TKn4UoCf6Hpt3s
85Zt7oH8ZHpfN1qW1+6qdcOq9pYp9ywzm/3GfRUFFcqOTm621v4k0jI6hOQTd7nujSlc3jvCPA0X
FRI6BQwsPpuxdL0QB00zEplbluk6G3lBjk3URWZSVZESldBi42NYmMxkZt+gSjKAjYTkhwcnsEB5
mnq7KQeb4w789th0d/X3bhxcfkBrX3DOmfPmQbWSyw/QgWxVOvW3u8Fq+xCr67xcqGgDPqmVqEua
72t/s7dA6vsxOGHS1knjKwdC3NqMt5yImQGO+AsgV2JZQ9JN5tZzeK1pLMULs4PNlHaxCFgMYiSy
/RpF2wMDG5DvpGfKp2Re1mm+9mJPVzfThnhx2CrdDocFEAcIlQdieR3vJ7Qz6C4PxrPol3rOyctX
Dbyge9Dub6H2qhHTOEEKIJrenH51EgswKE08MGCcpGEVqtUf6trjdapPPrsZ7eP/Q9J5LSmuBEH0
i4jACnjtlrcIDy8KPAiPQJiv31OzcSPuuhkGWt3VVVmZWTwgHk//tDyg3vCOlHgkbSkdwq9Z71pt
SAGo0UiQVH+fq1odScVz+DPPMUSwlIS28lJE5LNT5Z7PLKMbN4gCDX2/Bu9bj7q/2tGfRviBdYvu
UR2r7ryrnsIcEbKeWVRxbiIbBfxO6qN6PwieJllYaYLKZGPy0XvFeobzNmUeG6MdYJWrrumzahas
zO0iCZd8CIybFFCW/CVXrQtrdPiA1u2VZCZUDxAeYHXCnOKma6bdgsT1g5dex9sDTUyqVd0YZHTm
v1MKNLRE/qJujrLl4PUEo/XrNLVUvdQLgz0nmdMzXmC3p3Yn3QweH7V9BWmm6djSxbLALj42INJA
9kLXhPHRMtuAHtdlRgZYgzuAeOBjqAUE7OGkG71NC6nIcYC6bQfTT+VzPP/NFvnbwW4GAu+WIAxx
OaYlu7esO3cMVK8Gm5jh2sRxv+sbGMGDQ8IaI7NjaDhTBdQOXpu+gqqV+jAt52Cj7Eb0X4+oNvIb
fM3npCyfxfHh65UqZtD6+2bKKHl1A7qFe3EzD+YFlN551/S2vEt8PZqQfg8D5gZ0zdtocJsDtcAX
AF4f3MBGaxU3JbDDzoSv6vrPxQgSGiVKU2HrxzuzvxxJ8520IXG+zKLlNW80AfKPUCSe6Dy+6tFE
LUFWfGv1zldw3puhTzvPxZGv07HX+9FJQz9/sgnXueHW7rS5FWMOobI0wnZhXVt2RxrgHbTC5Af5
sL1flGG3QWud2rLLibIqg6d5/1pV/7zIUjqZJ/tDZYqgg6uVRGOaP63fNemk7xquLSU7iBLEoLza
1ylUyQP8Fl6o3UgshR8q22s6NW3VROrXWlcGU/o4b0Zn1r72C0LKrXARgFP2kYZ8dVlxjq9NEzc9
3cWmEp/BRm4Vy2K5S8DPXYh+J8sADsC0omHlnaB10LedGp3t7s57nILBFtTypcZCRiMuA6ow5y/7
cuuo9uiOtPTk0uMzW2+WPAugyy0Wzb25YOwjjJPN42OB2qd7qzKDFatGPLVM7X/8r4bxkb9Xxc00
fhxfnkd252vLNG4zQ2eWu3UMXcOq4Z0eYV3i2buiC0xWEbnOB5XZTrbI3ho90zO7mE4VUBjA6BeG
S9DiV+hfCxC0yp7inAmzlJ1YzapzDYON8u2UjITHNQbrgKr1/UaPttfQj5+2undtWfldT6Bcfhk8
c7cBUJ4qP6kao/hUs6vqNdMq9tasmeTx7PKzwt2ZlOY8dWb7PoM5KLJqagL+w0Lo8EA6lse1bR1C
YdU85kqjX2Hkep2jnAXlnPELCzyfnvGrB+FM5Ra7PspR6pj0wPRhsqazeUo/UR3oMLOuNYs+Pz0y
l56nWzquu65504sHWjhounxDep2Ybp7mEYjiW9pCcfy1QRsNepsQDDYXnTUdd7Bb6Q8fc/CJfMYL
14gC0ila19Zr915V3Z5L8wwu8lgmXL9orvBgu2N/ANuytRZkcyB9kjAEEgoFOlqMDKB4e8tZoa/g
8lGA7E8A7NKfUGnFRjg0+NDl4Q9CnvrVFKw5Sreqis89fENVFWBfuKwxbawc/qV+9Vw/reZ6q5s/
Ox4NOPV6UK1rQfhfbjqQPmHPv5pUnblFJGkm1t+SE5D8h6H80tGzz9byjcCP4a43dOWr4vvF9q08
5kSfEV4M0vvLTmn05FbHHZ3Xo+23SghozQZP7Q72TnrTWxcJ70E6h+YugZuNh5Q58u8XgoqOb4tF
/CD/MRTzTJCVM0vppUi38bTrhJUxEODTMviTNsxVj5sQImzVHOlbNCDMU1LPRu1FTMmprivYqSGq
vAlOZSW7ZuSz0jTzF5qEeHbhDfNrrH22Cx8m9s/0/mgTVe3Je0ZqpW93HRee7xuuaRZA1qk7iKFE
XRilJG1FfV2m8F5np3HbmWUB0jD6nqn/Hu4V7bEXBBQWEKG4xbA3i8iMyrmuUigEUJ8EzjHpROCu
obetWXoc+KgAaMKkg6czcKHcVBL6bYFbDa60sE47kASSa9qCK/pRX9NZQfjoT8LQhz088oXfLnSk
1xj4bDxOQcofznnwNDT719d413JBRaNZ3m/BuW2PeamHA9rt0F7kboDJKRmZyX0y+DgxY6LCEkL7
lvXLkg/LWhsfGqhqZq/Qool4tgejnX4NHwqiAG3E9L3cFnxrF8ompg4F/aaTJAMtZW4vI1IooshW
GjQPHbh0oOT4FLzS1Y4vPz3jBPmja9J06c9pn4vVjxHZOxY3ak3HmuN3nqxZiBt+Rg91wvsSXy3P
qJCx3Qf+qPA+FSvu2IP0RS2h9aztdBLwc4PHdFPxiQ+lK702vT5dDT7gDPwmv6uUimPr+g9ai4sG
bd73+svVZ+gOYbNqHlZPpxY9dZVjzF19JGwAjASX3OS2gj295RA6HX6CCouucuJ4xM/gprd+0Yir
mpRClINEV6aO9+keD/bpYOT7X1MRvz8OB+JhXdJqsEfE9ogu84IWtT+gzlHdGe1cq0V5CXxhEhYq
XL0nfHY7SlDijp4RAWePRdXM1BF0ltCtctd/h/zyAweCrAQV2/U7gb4PuUwuzt874TqqaTqAFRaA
z2OXG/qmI2PC3dt/EDS/ewsxpM0bOHdtv9ZUrEwOA1ItYKODTdecx7grP1jtodOZH+ehud8G1xe9
Cp48r/rUBsbifvuq+diLBemIRZtbnRZPC+vKWWgthDlQd+mUSqw7LxtwcCaDC50/IAbnlI5+Ebuo
tUfgeb6ZFRNPfX0lZTjq7TWhPX/ogafVlS+7G/kkTnpxl7RJ3b4x1zyQCJ4lXN1dLJnQGt+Ik2yw
uP0lEHPqi2C9m8BpQD49bwjGh9P78FRCF2KsVwcCnpUDuDD87k7YR/PeqA1oUQEV7M7m/Wydxz8b
xPZnzQES3/3la+SVECeZAtOXfp29LL055hrgHdaVo/RZBb/Bc1bDn6nFOTg93FfTLu3bw51+khdF
SN2tEkdIszga7wn8/PuyNqv1DlxeVN3Wq0M4lmcvNI3O0sVtR2hWL92AzQZ3Zu+BoTeReA8b+15t
37sxqWyvm/Mv0pc9jaV3+GTY3xsqho9FhfX7qnbaJgiMIOnwsmF6RWd7ZcPiQA647I6DnX1rStvM
HIy0JZPvztOJ5ZP97dR6e3EGA9KlBX4MvB/aaQyd4DPCM5P3OPhsBtBid6pJ2O6hfha9hW9xeEcu
Uh1Xz6zqKrx7meJmIX5o9y/clGa1bQIGyS3rxlisWlpvTYl600rCiMkgGG8RXfd56nJHYlEFP4R3
k56QQXPW27MtRRrDBeC4dTTcT8YhEIOBbE5xTNaR6vQIQy3dTV76kFl1w3zzxtfHGhFl3BXiPpSN
9HjUbEHYXkRa3NokW37dzOakhYMHlf/dejW9/KNpl3B+Br7Fvc/7b5mYRAltGIZDm0E/qpisBwhq
Bi5MHqrQbLPOUcNXZtv06l5W5E0HGtqvnVAvOaBX02ptY6gFz4jEY/1tK9iIW26PFBdoeA/WGvoQ
0eTJMcut7bZ10cTZ2gwSb3ozj1twjrPz2PdL5MQP+0bVh56gg30Lqe9cLKGp9hwvu8C9lZay8Gx+
JqzGRY3i7t6mLXF76V89vFJwrDonswWL6EFFZiegS4AD9BVts3OOjar/7kyM+d2CSZWHTZwDli0S
vw5+JQ3rRIMHxI7wNB2fwiO9mscUNx+KJGLuQ9cWXIh6zTehv+MnghtFBXMuGGNF14Ce703vEhb+
pt916/fRt49qG8Tox50wZwnncrAP4kNJCYT/XceL9+6ISHrTH/g7XFoXXbtqRsCgYmHrVqjFO5SC
wXwqogMbvAVIH/aozQaB4jAh6pFr3DMz6zfxIA/Y6R0SbNBrwx3xIvv0QNCR49Hojan4U5NMarF3
X49oRu3PzRW/Q+I818CXm+6i3bpUfOVW0gRU31ZR0X7uklXMJtI4fUwgGsekdATaiF0VW8YKTSqC
GP1M/a2QIiAwvoWfCJ3O1aMK/Cp+z6lpjFzyPFrhdc5p6mrfytQr1D71wu+m2Blbt11a+/mFMPIZ
ocgJalTIN74X06Tpvp+jBMIoG/4XybtEDQlIO6JkYY35SVmAhC5DIz+A07Vok1F9VySz2t2aaRNO
I4d60NoMziJnymuedfVmj4eadBRHCxrRYLBdB1XcIQLcHCiqHxrK3x12IPkOKqe4atIG4D4D61D7
xew4jOPSgbdzhPRBnjWbtOZYfmdqx2Wyy9QFvFFyvdvOXtRBGrejwbZtbutqNOPCs7gzHhBVeC+v
gaT+LfwLnNWBLnPIlDU8E+JKajXSydNnQuqla/ZocUyqV1IH9rahirMmNyDvtOCkWND0Pwm2bkwg
eXAHjWl3QBDe4Sw4vzhbsxKaUFevY4hdL0LnfTB6tPV3SB00uqTcVOwPt0WbJKgJJ6ZLXxoUiK4i
QX+aHAMuQes93veSfAqxMOiM3iy8OWe2dhRNg8IfmyfB/scXyqdc0N7xlfKDoY+L00+dDprdLdyt
LNP10q6YJClds9mHLgXhrxvQKRJoBAiZhjoQ/pvo80dFL3ZsoLTx1iSdwKEPu56a02L8qnpA3gZ8
Q66bj1MnS/jEMMDMTgxN1YZ+w61ZowM7LSypPishwMiAHPOhKAfaMzdN399+R8MfZVJIYmib7h8f
iCtO3GCjWtPcN1Wnz2GmmIJ9F1cc2FwUI+IwggcjU2gV7FMh9e1sIWe9M5skl4Xm4ueFaDbq9xiC
fKnm0Ec+ZguG5JtV2rJVHnMfdpkeT88xNNWdy5d5tHrP8Rubbf7Lh+fxe9smtIAaT1ocUHatS3mW
c262bJdLxMwnLgWYZjQvrTL8lRA9BIWKgm0ZXXyD9E01J0XC9oLhxvM5wyWh8TI/rekm78159tPG
YnlZc82ykv8BJ2NUgQP8nqTPK58UAJBMrWsWSynC1l1Mct8szri9VxXo2VDtG1RFVnF3eH8suvgQ
A2SzPmh3SgYz8QxaqmALLpAIlDUepMhq7KSEYI2mgVFYrGQKfHIAjjltbrQV7O2Y7EkheeiSxbRo
H07OLsju9LMCKhGGafpEYwS2hP0ciyLl15binUtXaOtcnZCa8bfgzZ3C2kpEsbxx+ncO/Kz4ir8N
VBjolkInXI9L+7gIpjUvJxXWQFhkCIMBaNPXvEEyHAhBrq7iY5OoRWoJjLNYtLanC4noN4zJQWEp
onMA+H/9AXVZyuc8Sf4nBW9QX4I32MYVWcSbdfojt0qvG1SXCDO+oixcQwyMcLw6bdronPQr2J4T
TgmVkEkRbN7MoBMBxZj73scsSyaM7l9+3sthT6930BhO3nfc5bSQbGio0RB5QVjOzAXlga7GHY2k
eHvT/o6sb1GlcisjKhWXtkX0QDTRedo29LkoMEbp+u0eEhIO8IQ2dlXvpz40rPYGbiVo7NvuGroG
Mq64kx5zMAGNlNmnEfEwwaWcCEux4A5bmabbvof8z2J0I4RHSkEJBEJh23MFjWA+ZbiD8MkGR9P3
d29e8Zywl9ff/hTBYJ0x6yjfvBPoGDvyQKr5JuU7LishzgNgDGTNVdffaUZZHnXnQq8ntDAqo+o9
QKA68TFgbwaoP7b8vLeqXjAYPOLhI7DCQC/qQGd+hc7iGNeAsGzajZsm8GtcAirg+ZCo3hjtQ5l6
MNrzrSFJuZT1PrjTZwEtZT3a0W9WiAAAzWhyoeLJ0o/QO2S3vhcNJByFfjlPWK2Isw4BsSxzyN1p
P8JFXkP47GgQfIjoA0g9+tobSfFIvu+iSyXOgsH9dib8dk6oDVGpNNtJG9QbjzsQpC25T1RgE0O1
jp7LzOJ0OsUrAWTYPv6wdn7rE7O+zQ+pg/c6BweaV6w9CQKU2p05pnydZpy76pe1JTwxIG9sTltD
kvNui6xRHs01QEiAfsat/RXRf/nvlhh4n6zfE6pPyylmlrUAgOOKf7laxhM/xrNswGVlgZ8A6By5
jTAgT/+WSRQR1W1UO0MNrQmFpqHGnI0nyfjBHpzozEjZ392UOMioU1ejQmB3pLy9loIh0h3wG4al
Lw3xmZIMmAG5L/J3awwSC6vWwJIHH62c/BY2sd10Scwi/9Qx49aYeq7l70leOq4Vfk+yVchJSaz+
Sm5J9BjYoHcGQVMapuSuW/ij7HdiBRfUqSnrVvG0ERiAX/RS4hsMSavVq+WExFzy7Hr0oOn/6POA
p+KDsPupSsL+qvNJp63p17KZUylNr2GrtIuRkK5efVHKijPQPgIgGmDj4m7X5+W6y6bS64KWDHWf
6JlpIonGDkGhqL89OplVKHbQsziI8MGiuSm8WMOJ7L3Gv++jWhy1TW7enaGwfKRanI7rJdLN2o77
NEgvjutXQ5eoyeQktQ/5brml4OgUKp9Wmm4J+tSLRFwAlwiVB+wQZNM3rrfK0+REfTNEME6uCywt
gymXPd+IzVcOHAsxhGFcNhwHoecm8yP5mDxE8ijyfdRffxkKAyTNh22+uIymL6vp3xe0WfssCvwG
uiI7KhHpUA4LWjYPekfCq6GGCvbhC/xaGyN6LVNIitIgYSeRLt4AsPPweI0b0IyNlg1RS6IGjwY7
ZXXhKvWm8zm936WILLuZ7sAvrLT/5GxMF02qF7Myec2fzD3bwDTDdPtAo+mW4Xe6appPv1r4d/Op
Vn8MViiHuUlj6QfxodKn0wQjNXOde4ELqmH2PgrxEP+cJ/0Kf85spwDZfdyB6w5er/cINi1r8l31
mJqoT8uu5jc/nR+0pSabI+3uo0bf7rdpLN7Njw6lNjzP4tixINQuWzHTlqyQBNyPfxHOT04faUf/
MOf/t8mmV2oVNqch76RaU+wX6ndch9gptUm/31uFjm8hbY9pjTq7pmq2dPtrFgh9OyGEEcRELCkU
TPrGUIfWBwMmHkTb6FnFD+xUs3Y502H7+4FQaO8pwp5SPYUPybjqt1uvqFbHrsRe8nboPpeqt6vQ
ooXSsqH5jLP7x+2Lws2GwvhHhjRCWblHkJm0mhHnlqo6cEKmUCsxDAP8a5rCF251TWPWtd4NfhC1
EMVebYlho9UhLTqaVw2H5cnCz6THfYVbc/bLAWQHnBhou3qb81tv+mwqoRjQm0Z9g4qW7ucEcHGY
wct8g22kcE6PJRbwNdoi5iF8gA6g5+3z2u2dKu5zqMYTL2mYCY0ZitD2ivA5hUAKkWLSjla9fh95
QNtd8sE3BTpjb7hMnoTr15gW7gd+Bpx2eT9/LV4bVg/r24MU9o4fpYOJG2rQMnnwvq/RcZSZRc3e
wLYWahjUbLpItD5/zMvt5MJG+eZBg8lWLrQeafDfL330rXxOgwoarKbJ2lcHXIoabzIrdOB+XtxQ
XRYhPTE1obZoPPBcO0+7+gYnlF09qtNq/0zaokH7TPor3J0mTXNF44+dXZj13qZLPsXZ+Xsjw47X
7rd5rDx9RXhMnSa/6YERDWnbN7igEWybezoplGRX8zapCGubPeTZx01F34LuAlkggV6JJh9CCua0
0GPJB1GpQ8kZnjl7myZpYkOtVi1KZ+jJ1qSy6R0cByk/fV68Ova6bj3+6BubnOC60zT4mzt3CC8U
5pxIKpH5Z1vEX8JcFrpsBR01WBYP1DndIDd126oPVda8EMQnT9RTUGMAuRAeUSjAvCA8lXgQ2ngM
oAhljAzNevYr337W3rKi7O5qPhf+bBfpIhPZsNn4jK2w18vCureBR8KGY/6COq0K9JwnKBO2SLoJ
pzB9KZ6R6O/JFGhiGx7Dlr85Dz/vwNZlD3qtmDF7qtokmtIfJmnObBiPYTJsBHijS7eY/Fc+ovw1
FGWjx5v68Tm9/hOvZofgOdwpnhKLkUDlvG5xY6QtaR7ANzj5dD5M4iCM/as2SojN581Oii+2cYKY
74rYdGnD9RjaGcRQ0ijnrksMGzbG2yfFkyN2sAim7Gv+pXDeYrhYsNJnBhBh49Iip3xdKEme4aNw
nyHcTKeI6wd66lRje8hA3GqcvuuOUwj3OBu2LSwYhvDbdq7wSHcLzhdHlcfBWO+nSQ759OYsBcNR
NvCbwc61kYR8F7yKj3fvt210mAKLCDv4GSA+wL6CNYLAO/8ujn+fC80DPOEUMmSKNAv6L8elY3oM
kx2WsEnF45BmrNOGYMtoX6kFqy07+pmv/jWF1/Ez6xdgp/1qr3mHt5ZFZredXxdkZ85nevmR9DIE
iiubyjuIpqyNesW33iOkg3skmUQmrbOOnl/YT1R7h3YA0bixc4x62oUvBbtAuEq7DzKZui5iLiZ2
tnNIT4PcfDndQDjIpJLRlEYYRDHBgiWbam7p5968b9u8Vfx625Sr+8w1RhZCq6SVyC+vBU4RxzFm
Y35050NglLWdz4Uk0ZgMxSfoTxBsOLvFZ3ryjmNKSqh7GTQ15mHxrL8WLY/v9hy391YVwjXED8Kx
Cu7jD/+QD/EwgO9qvNHZo8r5K0KhOP/wmm9DqzjAXr78KK6zuuDRNViwwgW+SrYPRnw/m+8LVB7n
a3W2NNuvFtt9B7OnXyxOvWKRS6flbbCcnY/ZuTr5RcgcXufL0zbG89eiopoLaB/iwdE8UWkvIgTG
uJK4c1rlMDLyGUk4ssUT7/PqJ3hD8I5ERsJTh1ELr3lKIsHMU1wLSEqiUw+5EY+1YcP5QI8JAT9Z
UtTgugBHZ8KFJtYoYvD0/0msUPwhJLdfDoRkPCEq+t1TWIY8ew3oexQO0KSw7EhYgd0iSh4zWEHx
cdxWlcJCF8qKquXyJ1wRtnyfoBoetAdn9JAmF1tE35QXe02JN01OJYLyQn+WOQYuligPIBr+aLT9
ZWLEjE1nreQYRaQ907uB0pyZ6kJyRIQLoQPN/GGvsS4QlyXe7bBvyM3Kbzi2JGwNUXDSDJ9OK6Td
DxNNFdqkERR/vEHdbYZw5ZCBOgs6CLp3IblMqVW6qykSTURKlZ67vgH+QDzoIuj9MXxdLAm63AXk
CUfdE0WBJ8v55SRwkKDoI4lec3k7Q6QZNmKlJ/YyNqH1ICRBgCr2St0XFj+ZDPJyINxrXJomueuL
pkUbewhzusdJj9LwpOsxHw62N7On+FDDZTQd19444gPniDSXXJfADqyLQ1ANiTw0wCcoU7p+USLd
wVMCRG0DFNCiaqw68G6gDQrmMCXbRSALamlRPKsWRbvr6qrS4GiNhnVhB607sSlZcd0RRVB7xTbv
QHuV84iiWU4ZK+Gh6cFuhlnlrZJH8B3xB68d8+S4S3BqV3skMjxEyU8E6ZbaBHQHorYkv4AKtLG3
f4BZDaMadkBBKqu9/sH3+rcqq4zhB7tx/FhBZehiXlMAsNw+doUrn+cJpkLp9Azf7WCevJzd3CMp
g7IL9Aa53IXYilR+ijOAqFfuY0YamS5ElxGiN7sB5Blag5RsO+B8UNNiWsUy1bkxp09SdNoEfBU7
MWckS5ddi8jfuIFYC5z1+mkBcADMJGwlj94Qg4OIqT5oBjnIoDwfj33bhpov8hhODZQ53hxb+c/T
iZX88d13KzWlN3+wgUbSu/Wn/N65PxMqKS40yDP3+kNIO60unL3LAA1bBVkGYAlF+ZD6QnRA8EbP
JLZQ+xJRtbHnQDED062DCkEHSccBZX1yHw0BMxI72sWiPzbpyqQAW8vUvcBIEK7mPQB+i3hn7FYc
w3LZn3JNk665Q2xYuquoxhXNKAWnD42f9LCLMJQwE1H/5k3a586pifHPfj5YM9YxoHEC/HLTFfMd
rL/lGN5eChwNveFuUxjKD+SMjZsRao4pN8gB0GEaCO+XB4eU+v2z7v2lydTs8Vi6ipRvOgh4oLxN
8AZjUhUmAb0mwCZr9Oj7A5wCcgSedLnNtewqrlnhXiPkn84/4RyLET6g+Gzw119dT7HaH3K8eYa7
/rwQf2jRduHD01v1QNEn+B/1k0cNxu+rz6Y6+kMuVZuWzBmjkjthSuid/f4TcR+b3ouaSA+9IdIE
fDak1dRmfAWAIG+XU0rDVqAjZvYYbF5Mn84LGJUETBQHihlPZE9DxpjjwEAf/cCNUhbsYHYQ6Qa8
IlyBTALqrYIEnkiDNvkul0gtRMTX/Kr53Bj/THKoOpMZedoplZI0OjEwTIw3HlIfirhDavSOI6/X
GVJKQTv9+OccRkZ1b+KSXOoH9mXF3qr5VnwD5F9Y4Spf9tQM+trCsqh/WlaPKg4Yf/GHHS5m0DRK
ix43bGvnoEknwbA8VgDXRu84Ouun26asuygDPi92fObEAsCQPhoQroM5WkjN95kQR77CtS07FDa5
zYzGJ6UA3lBPUvvLuKSabEQwH+2hXQ4TDK4Zg+UYyTFL2kd3sYesoepD6lkDIjebVVppfNEuoqBw
nZ+mhiQ/97wi9YYfl3HX8sBqfdSZUDKKKPmyXsPMI1e3eOcwOTvD1YrF+YKv+LxRiCpWWP/YtEho
bIXw52iX4WsI/oYhJt2KD1F0RvdUrFYFbxxUlzRlmQdoTRopAgrP8WAMe6tN7acc/lr7kJRU+DjD
Cj3eonM6RIWgONC/JxTis+69X9h7YZpwvRNHuVP4VKoniTA+VYwk2cMbDGvbcLWDs2GVLDqxcuM8
1X4sH/nmIpwL+oTmxNt0F/3NORLNDo1wrkyUhuylhmDWYpvmiXi2L2Zqy53LFs/FUyzC0KCruGrJ
Ps8sEUSMC4UnrUaiMULwZOjly1rMzd5NQ+VIUVSqBirXMyJGQpEEI740oJ8HMZ/rGunNHrIxdSJ3
Rn4zhxiVeBvbLgogxSHSVq85rFA2VXBcXA4/ARGt1d/0eo3oZk36uJlQygUe/kb3MHTamixZ3jpM
0L1cQl3KIasdZ8OdoAe6+rDKr+4ptpC3PAY2XwEpubAbKUH5QlF+E3ZaOYaHhAzghOIwYwXEaq2z
mHe2NRN/ohbdm53IFeUnHXWtC2ByCCceyYjneZm7geLb//Z4nq8n21vDkPkyQ6OrY/jcFP99ZZck
BiIKxL3D84QC12NaSQOhz/XhzRZQ0nxDGQM5h+zcbH3OnSdOZqve7GWy7/cTPvNOLfd6SEYvnOQr
q4hZ4tPv4cjUhrcm3l0ANOAbZ/2dsfRQ85xeZdxjhgpnVBfTyjycfc04ZyDzjMYdXJM3TI9KLfrA
EJkxIFLfxqxFXNOjhuXfh7Tg9uxolslHmzvCkRs3itmPje3XRvpQ0EL4g37eU8hWVw+jxGbIB59y
MPqx0FzELPCzWOx+dp3hVWDGXMQq9H9Xuln4LJ578QVTgJZeQEXLArqTed2B6rvXIR7nYLhnq1id
wYUbzJAMWg0n/OiXSbuWf24quJBdqkHEHJ/tZIK2tGsdGKB8cYG2Wt/+0cnhnmyE7t6+mlTWE6Iq
Y+YLfaZELBmI9wwama7Bih8Vla3UfZTqX8yrmabKUEryE1p1JLXIz6d4yJmtIMF9syqhFv8y6n9P
THuG/HEXnGaIuP0zaoOkQrETDXdz9jgHr+iqHGruUa0OoybNZlUHmB5VeJb45/LdAiW+0tIjPTV8
o43JrBg1NZbc8XgvicyZ3P05pSn+Mx83lAZgCoKTdhxuhsQ2xK/KAxFYcnGBA9IeqyvaKZQtbWrj
G948mkxVZJvLL34dkqn1Lh6V0l4fFk3n0bROYR5mcA/xXUFqKVxdhmjNz0hbq1xrrAAxkjSCpCsb
jUmwbiBcOywQbHLXSG6g5bLBKomwqZXwBoQ6hi/X86bAVBoFWSCww4tOCs52lHz48qn9kAsv2+Br
U8Uth/jje5zZvrfEjavl7hnSs/zDanYjDqyLYOM5IVojaZF4lBjj5fAaDV/pEjdFuBGvPqELqLLX
e/qOp+y7n5Bv4pL7ta1Vj+ivXyQwfAURAakTYieGxHCW+jAJZo/gQbTKTCQRuscGq33ZoUA+tCoE
FD3V/NCAFsRYToBJNGLwarDOBNQoJzhPfqTIZgdJuV1jEQqreMPN6Dhg+B8zowmnS+j9e6tEKajO
EgQJtqSoUq55hfVZPc0uDPiU4THHCAZyy/w+RxAf6LnidYMpZGNwtz5Qlmsh/3/aWe7v4EMNvqV5
bA9f6oOoVjXoxP36kLRH31zXIdjA6Hjhc99fI9p++5j5wMmBaI92qtWgE4NCnl4nfwcKv/dIdz48
NfHnvQbrC7VDFJH9VK0ppKcSZ0ge7QPAR+G9g9ls/Qh5hjqrrWyAbYtk6oVWTKx9xMnuLuUwlVh9
TDt96bULToTgQn0vog88ZwiE6Kpgl/tDpDzNcbJEyKpO6z+cga7a2cpGwFMvNKSF9VxFUyo2iCrT
KLr19r1p1EjMObiFZvPbd71kd1M+R1e4Tw3usdcCLTpDeZZdVSu8PwpjJO5EfNQrqeX6ryEvtEH/
WahRRlRV8I2JvPT8xCnj3fJge3h7Naq6mK/0d9pnUtrAj4896CH+1l2THr/ccRdKg80LwsPFlyDt
xAGp+nOFeoLK235p7IceCJlepPDC0izgkFDUz9J1ybpDFqNv1/LGUelJViitw4xjVVHBdpek4xtk
YumQgetQ6pjBbs8r7mumgWQ5OZ8pZfH/ZBGXwCewknTi9HHfEJmfN69b9lBgYlpSUWRTQhMcvm9J
dQSJy3r8kYdDXHkjeOFaiyC7cTxJ05pcfbLhQUWJk8Q+sZyUOoUAIDHKUz3mSUDtzV2yL66ze4or
Z/pycrMPxcLmX0FsR/yA5Be+0uToAxnjbDrsMM5IJksAwngqG4KmW3in9DfVpO81R2eu7p7hOc26
3nA9U5CAg8HDkzCItdxJRdD9IlpBSGJ74bFUloOHAekTmTcTQUAwKMfA6BGUW0+zMqDRk4B0kXv2
ULnyxQCPX8pv8IEbXU/aJsJ4F28bAC/lHTZiIZiNcZL9yGe3GwhiqTl/9JGTgs10IBqZ2RZCyOFk
VSOA0a9BLD0gs9NYKRroFXixPzrwgjpFWkGQI3mkmgQ/nDZWkaAAQ8EOE4Aje/xL6O8AqFHd9ikK
pIPFU85GlFm2xHDk4jw7+9ZL5tDrCacIYpOjxRiXDKgFbU0fMK9sc9H3T0K+7/FJHxO5eApSxmzM
A2i+aYmcnYOFsVw3WDYNqc/xbLrUTAAC1rS94nEY5HWvGF6L2I7yl1OpdgvDnD4EeQNIi3LAmEcY
EQka5sVsTZbLD2NEOOTdE+teUZJ6bxr9Xu+iiquaPBUgq/dIPED2ElB+Qvg1TMdmynNb2ndebcm2
ogp+Od8NpTCWIlywIEKZR8OvfiNTdPpZSBJagpm2YsVLiW4KnzFGuACqu077jOFqITm9eGkaa1J3
+Uns3CkYPdK1XthRzidtMPnMWfFlLcw7BYDthBNgAbYD9xz+KCJYq8jcaeUUb3XoKhpWEsw9D5Ce
czJLiF6XJLHBI6WPfF0IKgVk4yOAk/DV3+zPHuxRolnG86BemRNzpmZn3lY3migJyJa8ENVDNnyj
6PTD8Dhskdt01ISx2QczZJDaxPmucdooFXARqISBpyj7AmlggxPtoIeAg2FKu6i/ObxoF501TYu/
VgT+spSKzfHywPXGDehgzds/03Ej/Ys2nBQ6a6R/Xa06nHsSV+IlvZZMzW9YAbDhMDTuby4T+lYU
R1zhjf+EdsiS6lnhhNBpFFcxvGleqddlWoNL64NPlNslP4PGEFMSw3oyaRYWdyK7gPuQgnLweDgF
NYp/Sb5v6liswDgpiy7uh+jmWCHqrJeU1wKMRFIQfIn+9g97OlaVV5pMGj51y1/vsobekqTeUf1k
3rBJuW41i5qPyJfYlSTfm2ZQQqarArTNYHiMwcZA5mpkJp8BYtmJ1AfhzKcbDiBgoba9ck/3HWd2
U9ZTi2EA5TnAUL/vWKoIVW9Th8PS20WyDf6RdGZLqmJLGH4iImSGW5lxwLm0bgytXQWICDIJPP35
6HPTHR2xu3aJi1yZ/5SJ9T2Zaz+36E6qLzV3v6PJ9paqN00Y+QADByf3FU+45+osbXOAkuge7LSL
tnkxG/B1cLwO0X1FFzAVgZFo5ql/kThHBep2Imn0wz+ASLDp72bD12Rc+Gk7usVu/jt5sqlPJuDh
qbpMcyBnNeXv7/+Wc0JciAFZuVjBJ7BpdZ8aUrieX2ODf5MzvoMgaT0Wk34deB0YjzxegQcA+jR4
/YoeOAFzk+qwu5m5Ccz4O9NoWvhKSLjZsc/46ysPiAaXmSR4i6bw2niwDvl0d3Pcks03WDHUGlQX
QZ44OQCaFcttj9iU+Skorpog9V+p3S+Z6OCBeO1bfk3ag2nmbHhDzNrRqvkZ79+bDsP0t+gzwR3n
YtT9UAM98ohcAsZQFaXRFMm2MPc116plYILH9a5Y0q1dk2YLAOrbKAv3+HTQKkxECvVsgdhmejQA
5aZEqSX3n+/GgPN02s98Q3GaN08idUjAACQPSB7syIHgPdY5YoyMzsUJrwtnveS2cbXg9xdDPW8a
kNp0vU38UGs4pQFfOX1t3GmriS4sfoozxYTxfuLSaHpyBxRyZJvRf/2mdgnipbLnACEobLhcn8TD
A09M4/DkAk1j6wpbTVH77QAbbBFE836diKzCUupvSXLr1eFtOsPzR13UlmwnVl5ZT2pg8J+8Lrfg
YuJt6me+7L9XwrrxHy9fp83NV6JoifeK7H/NiruoULAiLF+RYeuEOPSLdFvIi0KzHvtYWxv8+0d0
J11D4jWu5mX+h2qrW18l33d+zMMxUE6flZiitdun+NuF1K2RMt7yXXGbZg+u2NdGFglCQNxg5ak/
Das6kxvF2RHoSTLGYGzAG1zCX7n3Po6V93KnHegdLn+cv/bLhYFU/oBHyQZPWRtUW1WAWIbL+v09
LT2SQlJDQ2OdMuKNKGRZ/W6RdbOs9n0yL9jiK03g0VThDVtbgv04aThdFShL2I2pBP3iiVScmqPB
tJLNJttFeMi95z3+JrgB5oMkSh2jNwlKCFafO8FTtzobq27PRXK1K/FIF9NS76imlujFkGUolDkM
Ih/1O9saKCEqXpqJ0UWlYK4zT52sBohUeqDaEsAuDYnPWDJk4CMZ2TSp2Jmn0Rmivrju+iLMkKNE
BvrMxC+Y7o1pUY2+7ogT5aEYISsfIma4oXLfpyfqBhkSSnrafWQgk2P7Ykl8KX82yviQtI8X0R1C
YZHROkIkzMdDzfJ5jVDLdbqgdVYXklMQn2lGhGeu2UozGTg1EqKm/m4q44TZDfPP4OtAOHzPTDCr
mQMttTC8D7xBOUnn0F0H47nY0V6+ykMZ3AM14wlL1sd5vldpsZ4Njjy4iuCQ7MYiF0wpXN1G8Fvt
O59aQ+M6mUdp6lwY+frbCJTgswHSGuhb6SaZTE+JQOk3F9fPXOtD5SIFbHPkOemLGuGKunvcCQbl
1gL/RP+ZxnMTH7r277UYPWNfOr9VhFnAtOV17NxHAH2WQGPy8YhqZlczqQD00akwLyc0sL8SBYDk
CNawX7nGaeaMtGAa+PVC2NXcmZnf7hh24maXm19ac585HbTHgK8UFaq8fNlTLs3EKpsOcQLPR1gN
VH3CWzfvNc8Cj8DTAQWx3mgTK+3Y/Mhn0F084ersv7YdX+yLsDt0ThbLiafDBC3OKq3UQdHFf3X+
NdQproCbD8gDGjJauMacBEFKGNWrX0I59jp/dFh1i4w1pY07Yi4nIpFXVHCqDVEULUnWfLuz8Mmu
+b/PtD7YXBQjIDZbbj5ofSoiej7sj4s+jOoj4j9ZnOC1mMeVOj3dF2KTfT//qe3eea6bKbWKfJRr
2NGTIJhiOpZ5mCbgy1WcRDCln4r21b7Huw4mOuoTEuJxoXeb+Nu0Kr510Z3Ot0jgn7jPslXBhx3J
lk0a8kCmLPJqEQcy1hVaxvyoUfGKPyFi7SvLQRIM9LD/NTbEDFI+qWyB5Y7KcUABQLosBuddjLqa
AZ8ZHSXVvDqx3Nbudr33kN1uqwrYJewiGvDRo/KnFvBUUS3Y2S+vnbYf0aenKbE6x6T/RuJRzP42
pf9VCyTpYPnnqNH86axkJRbWPD2YPHiEDzbfPFdZtgHMq2QfvKbSJ2FVBSaKJGVcqK+A0YPn/EHy
z4XyLPwsW9ef4J2EH6ZZwZaxtSWedEQq0X4Cgy+QRibDtuHGslt/q8v3NGq9wIJg11jx0urI2IiP
7WCDwjj1C2Mz1t57BleHNgAtg1R4iQmc8o50esYaA3mQ1CtNPoydZ4IgDy5Rxk3sEWattlb3OKa3
gupQnuoxgODWpy+Na65ZlkaQUXvx394kq/nXkj6gy1Yp0UCi12Q+IVttfk0RbGJCSlat/zwaSpSz
OTvISodGU1CtXsCAw++M6hqVtNnYZewvnsgPSy9BvoI2Aha6+IPTb0+0gVLsysr9YU6pFyQgkPhB
JhpmACumNVmTzNUtRTe5zm3CD4j51QXWD5UwLchiRSgerTjNFKyk4+Y68wSq2nP+Hv02/Gzj2Vzu
AhS46EaWRes2BECzWQ13kxa0XIYRn4ePLGI+XrenZkMzs6Jf7FA9UBTTaSpE/fC88Gy/el+6cdlW
KCMsY9n8XcnDiBfVJG5G/BCOjF8nzixIu7Lp/dwvD61pCcQs0VcwFv3p7Kex9Q3eTsoqzJmlR+VF
x5PAX8gmiq8YAYuBKIPcY8Mup5tmatU8Hh/xroNn+tXLeuEt2Z1o55nzJKsELcFeR2TM1StzN4td
daJtVZ/Ln/TD4Ra/QmQ8qPiuy/qbPv+r5FOwyd7XQjNC/PeTeAgcrw5I1Wc7hGZx0RdxWEYvdKkO
ZVAZV2XNYlFsjkh32QDy9NFQpGtCgOx27yeEfSYb4sTO0l+5kReaMH/t5Yf7yVitHINjpx9uAmCN
xTBa3ea9ml1GX8BbYtceWRjvI80sIfPquaeuqO7jwJ3dkv1g9aywvnpXL1+LqDpwRpFe95OlASbC
mfv6aR++/vM8zAz+9IdkoxUnS2uOeeu+0pPeBlc1NPSLKK/NA4tfgimWYJFIv+/Eis01Dj22mi8K
93rOiTEFL4tQl0ghmnsE62hULqluKz0YGOLfnniJwnBb3nHZT1biJv5KT08JhUAV2O2JF0mQKMyC
ryMPXdTO7K+3yWEkfd4Svx7uS/VKiKMFsU8p2gKbSH4O3T69xQ/r3iEELr4eK7lYtncZRIPKxFo4
bowSl+ZStN9hbQ3HKUQt+cEI5mpcmD404+g2qU33Syr59B0NWD6tZkotHna9TD1aqpXPfWF8M0gl
ncPuJEtZZpEQzNYcUnLfSsMflyU7sAuHI05LAlWEcaoOnwdVsrlmMaDxBKTc++SkbHkMO8OfGMWA
bZX9qLY9Zx5P+blZSPscPQCtx7pnRTfzQbucnWjYouLYpJCRaZj7JGctGnTa4Nhh/H3dAGIcM0+w
itV02Vw3neiAnD8IhfntWAjA84IV7J03aWfTajRkouw4Ckb0JBWH2+3YlI4Sbzn+U3a6jdKZ1CPV
El5WjXqCRfBGgwURIA70g2d9IFz+eqNmFDkB6SW5UD4N1BOzpm2sCL9akHiL6ZeL4ddwjNJTno5w
wMnKW5oROnN18q+UdU00wPrgAvmqrKcP3jPfJMv/V1+wIwOZyDUwLh9Ag03N8eOKSVgIXoXc2gOZ
rPC18LcHAqfkZX7jCyBHjKywnCVq5n7EOtZPwevp+nF434wwJ+L29v4eF0insm+SibXbrLeYvvPM
kyAyyuUgnOS3oyEKW6SjM4V+HkqiSyQHxo1cIwIppcBczzBWf0kHJbandxAaPvZrynbFUsHUKxcl
8thV7o1kJGkn4Ci4bryo+DY4/xT3ICHoCS2YtiZAlJgLKOM95RJbofiPzlx8eCnTMN/CgA8lBWGy
1K/ERac3LoS1ibmNlgS5AsoIH1XDoWIP4koD6Pp5HOLFdKvJDbfwNCNfe6dnAcsrUA9kkdPzS6tZ
OMmuxKWkzRk4KF5PL94K68Jr9vQy02PF08HuJ7OmDahh0c8smPvT3buxGSJJu6csDnu3YXHRFgN7
gN8w4KyA9+l+osTNhMmvfXyujQh3W8TcKKlMYkPhpoVl2P1CXcF2V864zkmNl3fjZ6kE5WIEGl8X
D69qNzxhmPZZt+0NlykgiUYfp+aikTcGdZg+BKb2pGDSMYPEmVDD189sS6bximubujhNykwpbrZ4
4m9D/o6ujyyWleoM58EmUWDf/MYubgC24aaWtkH9O2VTccqGhzN9im4jTOpGRgCWiFCGj9m3gbQM
PfE/Zi+fKxExAGw/ChK0M8DuEgtj98o2o0M/ganzRPNfddfQ7x3R7RhzU1/xl+hfb+96AZeRe6bW
OARHUW0Qiv6Lnz5TLUZgdds79UH3GIRRMuukuhFMZngG0SUfGzIBRcsUh3wwLm9Pno/YZlKKS8Um
EGGNlNkvaKn8F4CnTic0z1f390nQj08YudhLd9Vk0qbLMP5gxFTiTv8poUafCBB346KvWc4guI9x
TfAe16nMOPLv+pxzU9WQd5LVL2MaBS6K9ymXPFN4zgXqUL+Y5c7nv0sKYaw185pJIcUgZBA4ldgf
+KE3I5bK2OhViAcRfMYzD3AVaQ8n1863gAEf5x0WL+99GyH2gBQUh2fryExVTGJ+xqn9b+D444JU
xKBJmC3s9Omn+bRikZ3pjgyKprAitdykJgAzisoV4UWvgDeYiCjJEUzq/StnX6hsS1MgWYGLjSQv
L7lMrzbTjau8FyC27lV1X5dsy94rXMREGQ7Hx+Hzl48WgPaIiCC3VcWpX16M9ASQxR/G+eyIRnbU
wocx73jrw2dMa0g4HqLSqgMBE1l/SNvTWxMchaYbE/DvOw4ExBldJHdWw7ZaGuWlvB2keXz44Gct
wt5nzhj9dMuWqvS5afJVnjkVSWcww8xGphMfp3ws0IT+XsOn5nyV25erV/jhw/4RZRm3WvP5fTNr
tpHYudfyyG+nKPYo++rb+yjMEzC9Ei03Jo3eMokioBHBfqtvhqOpEd9tM5azl4kDfO8DxKOkmybk
gyPierShjChPy8lvX8x6+3GOj/1XTbz5lBlZ7gVWhR3HoCCvjMMXxUy5K+Uoj26NJBeNQOkLt2Rw
HvQdjhUHj2quTpDDNL8esWEAmoK7yeClzXwWyV589QF2YkTA8eXTgm1WX9RXRBBEEZIJVC0k2TYO
AB77dv1UwOG71nqHicss8dRxWOg5KqSbbOW4QjhEjEHoxImIU93U779U50fCFW7xJQEUV+SO0syH
GrdgpByuS4NWa/Snr2zeMa9xuM5DqBA5W9wYMZh/ybycxh1acXgUJlt4yO9fxemZS8bgm7C+WTip
hleaGPA/pNsKJ5U7ZO6VGFY9dvRya8J2/7uexMWLXWwc0+yb8fLfhLFrvrB6LDpHAxTEPr3cIJf0
kj81fKIBvDS3/KBE6VI3reIFKKfuAONbtvXten6d3m728Zw7A8EEDzh8uDPyASetFh90Afo22RSa
IRrDmXujRlNRLOn8cRuSF8jK/9cNJGdB6/a6JbMnm20JgfQi9nX4YZxXB0r5xJvklv4t3HpK9Mfh
4idS/lbxRno7IE4r/cfuSUQEHy9zSE72ruKUT1KeHkCpZwW0z3QQBFB3YV5A5mbAUcRNYCo6zy7C
6ZH56kCI1eJj58S+nsdw+Mc90fjEuJf3mOsE7KQEOQjT7ebFyR883qsGlTag+dsZr9vq5X5M8JFU
9iqToTpxGpaQVFNLJ2t+PtE1CttSjmZzMH1Nd0EJ6sE20AkzfCFpNUhIWCZBwc7oPwYa7ZuCq2yr
ytZeLCC2P8WvOa6L0deORPWQ+uhXLvYskDwCMRo3rBe4YV+BzrfagKExZnEo3IaWxE0O19LS8E2T
AmUSMmsZZPRYJfEPhqeeOcTFrrDYY2Sn1j1fo0ejCZFs6vfhzYZG+g14CZcYZk+iqf33sdLdKxLW
8apg0DLncYCyePSTc79vIdDp8tzZX7Vkc/PLfUhz+adH9dPzMlxdbBjE3O6xIcf0cH/TsaFGXl5w
VePH62ExsZAkEeOQsoL41huo4TFogagEW0SOOe60ec6YwRd+kiU7A/RucS1w1bBNdkKJcBdDIoAn
lcBD8fJ1kskNuvqHHPTLrkk1u7I5nFsr92gdGAimZVv+FKIzhIQrus2C3eiqddJRmfT3dAW0v3wu
pB8Rb/f66hYCap3XrogIDJtAZ+SdMJEjeMzbM632nIzAQMFzU07MB1G4e+MgellulRzyaLxdUpxV
6i7/TUORflVhyojUdX3GbjVHLMY8DQVJRaIcqcv8FN+f6PR+FA9tYYwAeKcxVnFVzaqfcZlTJn6S
WydsantCnZQ/M6KpftWB/nMNoX2tz0XctmcUTnxi9LWxQ9/jdRRAc1VRf8i+VOYALT980qW+oLnn
E+krBgCd7tgbKhv11UKxq2JjXENyBnTSJeaqxw/UzqTpDSAME+EE5oy+KFvW6HsJ9ZiXhoVbOne0
uVMIXjI6OviWBHNNizu91IrzqXwTtQZSC8SVi4a483nOnMLkQZyxJ3i0SM4smesQhPWZkevWae6z
cPqn/1m+Dx2JdKgrQFXt2U++jJcUnN2VEzYcaUV2D5sL2EktQqVJXnaZVz0V8d265ahKKAGl+eP4
dxmiNBgA99nxMFdok7SZi6pvyZCEpf3h5WQ5PRJ2vea109rd2sfKPs8CqvXji+0OF7D5WMdi9ChJ
1AwpYXKIsmqTONt/AptvrJLm+htO1BO2HXdDe7uzMX4pexdhO+TEPP947Tfw8wXZJMGbiW4/oXbc
hyd+UHvZH3PlJezJ4fyvUrBB4zexZ3tzRULUrzZfcmWT+tnSSVhXtstapNBMWaQ6/eXjR7AY07gQ
nyxx7He16b2DgQDJAKffogbbb5ciVDPdlIiax5VqxlVPHOZ5QRrPXN5WmJrEuXl8pUFHIMNGz32p
PbzAjJmfX/6j5bdBbS38k8VjwfIqDkS/lD7QMi/RUkvnqUTNF7s1eswGgCyzu9FEnyYCAcEzIYCu
uJAJ0oKBAoohW3vCuJMEdt/inlOvFqa62Rn55HW6e+fUWDJ9X89tw0BV9qcXWyKyjdr/M1VPBoD7
ZiHC7wCR3im+TtaTeBbevKfCtFKjANzC8aOFraP+EDeIQX0MGO8pXAk6B+2mobn0SG3mGyfz8L/U
aon7oLvEjB7x95T5i1OJAVV0UeqzOcaLF1wAHHR/cufg+ER6HhIzekRhNIGt3M2AH9RS+wUvO1vN
fvmtpbB0jQ2fJRH4gVxAO4aoiAGYK9rLS4rWhODzy1PhPsBGCMff6ynKxXENVI5UvLtswqRMMbzQ
Ka8LUOSOvaZrs5/XYEKbaSPnx6OUzmmQipPkvXdM0/eU5xkj7ujedsrui3grS75gTmix0iJshLli
uy0/NwIVa6nCJa5QmmmJtyK9xEEsw/1M17wwfzBHVm5bO6Po1cuaZQLkNOdBbadEFGOdfBcTpNnd
4zhA8vLY178oUNGA0QpMv4kmLGUWS0p2TAdRzQdylieaoDuAs33+EO1JJJ3eNCAJ5yGEsbYwryFp
OGEFoMga2IBtjP8eXouYCLUHd0VsKyH0jxLoyIt6WE4jYtkM+cD2xFO/Pa7p5531uNzWEBPmLTuK
C2ykQb68jH/AzvN4Gynec/lCZ1LWtvb3/Nf/uwY/0aOwsXB5M8VWIJdrlXzY4L0eJrO3ym7Bj8X6
u/1sSTooBvWduEnvBeEC6p5EIOUm4BN26HfjcGDD81xWuOS0je6UPgJP4aRkyFhHMUxjb90NTllu
JBCaP/rvKxw9xinqZm2zZavMEX3iI9xgxm1ORjtdHbWt5JGCIVTfC9czP/+D63SV/77gQgVeeHxY
yA3X7r1CP9T7fGW8suHHGz5cYQqGRR1nMQtPQIHmsJEumHJAQcYv+PP2MOmepWDWBUjl5jrhTXQO
rBNH14gAgy5hmPf/HhGCoN/n1X2vdj/FRg6HiOp1DWaBwQCBpGgWpJAXbE5G4D1EIgpPfidb0u1u
z0IO0YK6Rq8GL2cJ/vumLgEw7yU7E3o0fRK52XKY/0OYhFp8JOIAkavKzuUEmFQ/j+T8Dm8b6XQW
TLVrrN1351XhDK1W+L4MqGxG602giwtZyiaoA/1dUgTXoPy4o+G+7lxJr+4xMRqPiaqljxSTaKN3
P622pHMxH6F5HPILkuAMTQJ66gr/fBfFDv3680Y7zxP8jdE89ASmtlYWQEiQARWhfi2hMsM2RUrP
YoDRn3FIXQOZHeYysmpXOa3s56Dh/faEzatwY7ugMl2Mdb7PfxqrGQn+dE2+Iqq4uCEpQJW2jyww
t3LIm21ERTqv8j+NK6AVXK2xRmyCOvJIiS6HVv2XEaZp/15fEFam9TvRr4U3rSMq7zAccE21MKVK
VA6XUxyQdyuG9EFREWSbdGOca24ImgJaROgVNRT/5D/OXHnTzukG+3N1ijfj3xVLIIh0iAo5PxD2
0zsidFjull5qz8gnrFbdSkKcJ5OwWRF/gY/YL1xSZVb5PglnX1nEjh80ecZXGRZRSlhi5g5fMqgy
yF7mUogD3dYcNp0syE9Y64G5MTfPlbFjH9qDEAjcI+SRHYnAaemPWCCZkqyXTpSEWLil5JaZXRsA
pO5TWbxgGHVsxWuRcG+3d3iqRIy5MvrkcODGJSvwDSaDtmOdceUrjtbCrbgdAYxYkS/tRcTsHi+l
ffInbuUtlyDOCqdyhO8uRBj8XFQ+9259QbjsS7xVyFEP0uVZW9JFqCx9pwXVl75WLsqmLOwOMAeY
fKktWRAh/atJL4EF1a1ZJEVKlC31b5WFtogRhGMfTt580yvX5Zpxk80+yyv6ozyYnc1tvfyvzUGj
LZMWSZzWIfEV2LDRGZajwxBFZKEQqAExGzCVRAt7iVNHjZdDkCVO4Vbb+Nxs26j6VhbKolllURyV
q9lC+sr3r20VKstuLd7yi1XtAG1DIRxv9WE8VRC+Z+NcavM+t3lk2QEGelM9Q+nM8wSPQ01HQz/M
H7fhLAGL/iSnlDbMtK5LJo+VvgNhKOmepY0A5JUduSFiOqZfaUOx2ZMUQlf9+tKBITbw7Urw/Hrc
k3vHf6N16MJxi/sdjfvIueKsufzK844wysKe2UJIwZTc9F9+SHbtUjsbEcQYLNbJICN+9VxodjXJ
KQ7yWgqmNRx4OwPNNdxk0aw116RPM7ePm4raSyT0lG9h3Gao02mIT8Uhpbwl68eaRE5cIQ3u9cGW
rYd/FNDCExPnVavy19w8fq+8Y0fh39MTCD1X/5lLMXiexf3znP69zuV55hlH4NnyfD3OPG0FPlz/
JRSGn+yU4laMT+IenS8DjgrS1c6rc/dT8r89z29/vOj/ivuA4pCoyVVylJj0cXqRkq5+ph3Z8f75
G+9fyhSml0bDPSZX7C4geVyYl3QKensBNt3br+dR3+gB85pqSyyEzRcxy5HVaAhZwUGDusxuQvQ6
aH/SG9UGe2HY6lDDQBXbaVNR6pTsY4cdq1eEhtTH0qCffe1R6iEawyqHWEghRwG5xwG2SgmbpXpm
4JskB4b3Cj5/bKngtfp7BOkpPg3b5/mFU3O2U+qpc1KAQ8u5xNe9KxD6X+0PcVVTAkkcPTz18v4y
bZVcDUirB3fcf2k7QpDaZIDkUR6hCM73s4UAvNzp7Hp+eGaQUkwGv71PP4KSAVAdkO65mSE5XUg7
AZr6da7OTL8SJfGnrZfpi4rh52qoCoFIFih1Wils5RXwOHXIztJRZ4t3vTasUXf0FLcJMkLvQwtF
XzvMr7lDd6fkhN3ALhmmc26YijzC+baTgZMoYZb3Ge2aY8I3ScEyX0vBTe9G7gv8QrX/b4YUv542
SpI/M1KeYK3vRN5cHRQHnnBpiKNubZ6OefXbGTZmUnaEhwNvzRhm5WCNCI7IHQUxKazXlnTxDJqO
yO0AlzfP07Dko9bQicyHD8DQ203MhdDbnbptO/R+Uabc36R68HK4T546WL4IUM7AAvQhbN8AasAo
Lc1H9bS5ibIgS2xBWwheHTA/iE7/duugtaXzE1tuvcyvDGRtUIPbOM36k9pswSAsD+6GQZkyMjqM
KK09/sHlL2UCQJLvmtLZoxTqXCJ3Y4sQXdNwqiFsi2Aw5p/SN6HafxvSrgiLRI/jsC7++DxW+R12
TfkiZb2NY8KDQd+AdF3+OcwJ2e2yBcNZ+g1IyvEdEl8UrfTjxCqbLbc9wvHeA48k4KW7s/HmEdUf
f7wnSPbZ47J61osrjAkMz2c1+vGWBXFoFTo4GFzehLr7rBRG/wHnsOMvmfwEVDakYGxuGMARUUwC
EX1d2aY0i5qSieChh2gnZ9A9q7wAXGDy32ota5Gs99NJsw0jDSfpCjwd/GYrLFSvoOvc5x5BS52E
0AFiu04iwkdYkepM9er6k6EGP8hbQqeGTY/4bAHxYzWLWedXzESJTyIJH9Dsf9hido1PM5Lfq/mb
OqBvU91/nDLu8cHPSUdFP8Fg4A1TvgwSwby5qOsHZxKC/Yi0oddWphLBARN/kqbrrllLoksZr0W2
Qa/lap9wxC/ibO6NBG5IDjaCdtXvB77ugD0L0547sFemurKZo+JKYwelkcY4cqc70fMF82a+BEx4
vZxhtpbsMixbuyXvckf6J6QNucK9nc++jCsRrPNMWJTHh0MON8pVKiYXQh69+1N/bHYlmhYjMEE8
Vn3hCzBzvso6IaxhBNcOVq77rf2l8vKfhc5+IlwB7YlK/7pMvkAFrZRUf79DQuN90rWcuAy1k05+
nLNuKPNezXqmOyAyIK3020Te7fnWYPBU0Sm6INeW0zMLJt3YJBtxS4yIV0jyb9reMuqRNhn/lEBg
cJfc978CMirb8xbaaesp7TwXvE7xdFg/rhuQdktYQx/BtiMLOb4K2j4gMtHhKjX/3qqlAEerqCgI
mP7rLDrjnqZZXXTI24Sn1w/BW/7Rj8IjpOmvcvBOsfTybg8YNi3JMQqXnUmTMCixjc7nvEZd6biM
7x3DO3o65lvSdz3Gw93sJ2G8A+eXLQVaqzrR3/J9ZbXzxl/9scuZzyWZ2LzUbK+Y/zKwMGKq0wBU
6XN4mBTAa9ujBoVNGeba0xpEuxrAn60ZsCxTFZUYqOPcPpDralG+1Ffc/N4s0A7Xg7JRAuOfttEu
kO2QavK9Ssh+AtcH8Wa4Q7N9b3DhXSRiXmzgYOSTmBaHzYDUfhL7gTPRQ7D2CJo4xZPriqeazhH6
BMtgbNX/qt6uJVus5q+/OBh3Op7AC0CzdNAqRNMjUbKiLaz0bUMnyUAcqN8qNwo2crZDmVAG/NMW
d48/JSLEbduFHeCYg5CT8bNapKu2A2yHWbGhYIQ1pyenmvOsMIr4b2X+EAA5x6lSFb81G6wBrA8M
SYOjeQoL3OCvuIxVPwvRffswccfrBp0hQbZfpj4x6JzF4iiiH025rvm/v9uSqhFDQhgAfxWKvZ9x
Gy+b8EU/VDrMGme+EvOGTm9uSNYTcZqAAZbabIOLTa2wJ6wax/weQ1wCj9OTey8UWKtnkBbi6R55
hQZbFKYUnPcyefGPZw6ZwlIB5Uf3JGJGq1u8MUAHqdQnagmez/eyXcbWDZ8OJCrDn7lRNw+wnbWO
QuGYHDX6WV8IqmMe0VmCKU3xmfRdkgtoj7R3z37cKSMt8dIvsC6mXiJYcW9c9IArkCmC+1PfyLpz
Xddfxu59rxeP38dRvTx+nysqHIgLTdK3WbiICSRalolG2H5oug8lOwU0WyAZ7g0VoM4ldHGs7no6
Q4h0ikSM5JCjRSDpU4fF4SVCZKvtzC6omfGpABzueVXs0NqY3SrVv1/Fjluq0MNSsxou8KdkVUfF
dEVmcCC+iBEsQk11Nw+6LXFFkRJH7Gs3eIZoATdmtgIplzkdod5+jCV0J7kgpwiGAhmUEIcy3kya
8hrYH6XZ0WCKYRgkSiq1NclpgHETP9NXfECFlYYej9IoQy7fofnqq1uG5iCZx8V22l7RcSufJZe5
9fMDK0Ty19GYc/CVSJitsDsIo9+n1rCf+a9flSC/PjQ3hTut3WwDKSUhV9iKNIGq+2k9RgRolu4u
hA1bK4metD9uD/gC3wKTIheL9GAgg3Fe6mJcx0fKi6oELfeh5GYAUBwTWB4I34cn4bp3zJvRIMe6
6UclGFjIstVzTydzkMmISHrv4aGV2SahPoSzwh8zbwr+I1Txcydw/mhyXuGxUz6LM84wyc4k1I78
t3rsYr5E2wwUemFK+6/BvwPlW8k9oHRPWJCZ8eDAFOwEaDyUNZdP47zWBgKV5cz0bq919m+2ZP55
OdQ9ZUlSdLO9ghPjAlgxhyT203n88n1+UF1E+qU2WF9MvINTw8T+tjO7/G2I1PuJEZ5Vdg+mAl0j
GVatL3SJQQoCcbQzyev5kZ1FvMykBg6QpXUbiXSx2BpWZYAa6Pn5QrNRh/1n2v41hSFOQYl9ZPpX
HEDoSaE9pHkiU9RICxLxWBjf2BBnO7M96LNFdd2hd4DnlPbt/XXs6YC0daWR1wX+wCnkXANTORfp
yVKcMmF1ypq/RpbnRrpFfQTOhXaWDrHllsQigBkGO4KkzpPYudbrsrHp8FHbzAjL4oXykAEg2xtg
6yEuyH/+bugidzqetsoTnev5eWNq5GcE6GvZEuZ/tO8XIvvHtmDo19Yg0sDmvGXbYZ9vYmx6Bwi1
CSR1JcIBLdJzFTjF567ploobt6EGoipbXCeX6z/E+HjRqZQgPtJBX8nGmmaDqhLCHdBZ8L48uff7
kHVttL5yt3s3/ifgdWdBmvePjmklWg2qk2WmOhIw60HYPKxYt3nmM7/riaPRWGRGYGi9+L9UF6Iu
q90eAmGKnGFx1uxPRmAhE4jmfXeB2GGpYM0gXwd9O4/rUbj1Fw3+I2zeOxliBPkU+gsKC4880EDs
3v7T8DLFfS7bIXp89jqaIil8v60G9Rd8gx4Mf/XpfySd2ZKiWhaGn4gIJkVumUEE5+mGSC0HwAFE
mZ6+P07HieqorM5MFTZ7r/Wvf3hHPafDX6U63IkkDzT4U4pkNRhKJjYpUYjNFknqQwH9av5kQdsC
5VMKqq2Ag1rF0N//qCYWxiW39GVLrMuP8/Lv827bh/094iH+UfLYwsfvAqDiYq8ufrkncqr/NjS1
cDaPtWyJ0oJtU9l/Jz5ffXvn97Tafe1kpCdCLWwd9luM2f0CQy6LfoHt1BD+PUtiSkjhySeG0Abf
EbbPvPsPXixoP7UtkfCLhytOJd285U4LNzAEj3pBOMT8gI61xA9TLWyegTnZWUv29R8T1IgF+zoj
mK7sZKag3cWqu0OkKwK+MAoddq+JyWnGyfXZ4poxvrnPf9JMb4xkmShxh3FWcxbCiV3tII9BY2K9
5tMRWDo+xvTIqqG17otdflbGXLDtmxEi++59kXUB/vWT0n25lKdDNl81ZRvAyCdKVrcbHxzoBGRJ
BCV5yd6IdCg8kaeXoWRid+Dd3wIFwl9mKtT6b3pOHF13ORUZoBeMhTHY9+AscQuYIOA/hkMDw3EE
DdQkGtOmu6V/nFTZckwDbgHK3O7DKY1OQl731F+EdEGG9gGeSyJl4RyMn0dF9CTGc3/PldYY79Nt
YlyjYompAF9WGG52fvawH5um3iq3IMkXAih4yeABgfCE7QgEf1dc8rje5HtBCfqjSoFGE97Q9C5L
Rk4hJqLO75xS449we0yWj1PzchKmGn389F/cDSzbUkAawS9+jrZUX+YoGlvqOk84vomrMuUXCQvr
gQY9WqhrTolBs6Oo7gT2AQDbzVaQWsvb31nUfAY6q0k/v4se8z6yX/e1zYxW86Uufgh2CVtP3f5I
rITxp00JO+JdldQU85SSHJzbpBDalZYsLNLwllIQ/SyA5WfvKMLuhUvYA+4eUu4BDByHt9rv4i9C
J/K68M2TpsoydZv5UHCa1N1KBEGiOVPfdlCTXb5Rh5WxH3g0wNyp3y4zmVE2M4xKRfhIm/k6qcA9
qtMVs7Yw4fSNrQHnd5EbjTxttIEbw3gCpjtJSIQGFm8v/cZPccoU8julY6uxoOX6sLt7FSqdVXXG
DJRR7oTJ05yPSjnm99tupX7c8mcHv9x8N656endhLtv1KJJ3r5Z63FfE/WumZVaqBe8iGD8I7nvk
zu8zFRzsnLn/4nD7K45TME3Fv6VOrUY4xnajWCQyAZ5gacrh49IkVrerczuPxydWHwWJl+xy6+mU
YpgwAZK9H7y7xKxS57Eh/oFYY4e6qE8DkehtEqts2Jr6PJG9Dx+OyYEWc5DAYx9p3osoF8pyIVBy
llwoUqqUhw8FeJ7738cxWehkG8eE1VGFOTncMJQJEPTesBG7O1zbeTntG0JXDc7s5w81EPFAvx2v
86BKpWrj7bwuFGV5/IM11pndJMC7fvCk9lqKO0ImY+BUmt8vkGDOXOq7EBnRbcdOFqmxjvs4C4OJ
ttFv8z1sJ8h7uNEOSQKTEzA1+RXkAiwhswNY4MQO3RFyB/v3x4ITDpgAhQED8ZcnwsvC9/MxS+gr
yiM28e82TKvpSJ3LS7Vwk4SZ6m+WfIBsELtTq7a5o92jz9dVHoguktsMFkKOJyTkitVTdfMsGG/k
SNz/JEshKp2Sjbm7eKbHaxk0UJsnhkgfNbLxRClSM503Fl1gVXlZJMNLL2dU/eUPF5MfYTBI/zt0
B6vbK9aPqDWYmQeM3KvwM7S6P1/ZvALGIDgjXACAHRxDTbYlNa72GkNXaVc//yWKXUAmlVAU8eDN
eujo0etP3tOg5yOzU+fsG1/yEYGMC20tzvXPtHj5EpFfQAoRV+XIEmeq/+W8YW5U+dCopO2XtF82
FpRlRaAzWdYtCsfRJH72Xr6tz4LHiv2nHxpigUgGu/RjcnyNL2lsuUUQH7Cr7pMG5BRg/oFKChY7
4VEgKQgrkJh8hVWWuz3Yzx7Q+dowQ1rU9u0R8h7kGzzeNaVGxUyEuXysMJicfYLf+ivG2gt/JoKu
BDc599eM6Rn1xstpzcPHBDVqAs4gVpTQrXknRjPV5jiXV5lXSQEDaBXhyisERXy0/0XQqE4TvM5P
DphTz0ljKbT2B1qPkWqRivXJpuVJzsz7piCpU3R70hggNVCzgNRA3e5cHoAKyHOJITlbhJ2hsPMw
zYc4rcwbj0MYLFU0qEaoV8COUkvCAKZBigv5gsKIgx4iRH789LF0bSgPNc6Q3qzIvPW1rfZH/iL2
XpeKE5nIjBSQDnLJi7rdyk+56MJ1+vWzvrQwvkuAhGF5MoMGSoNd9F9GoWSpn+kL+tgATRj12OPA
mE4o1dZEAl5TkKuwjeVIWOvADQx6Pk3wgKVV7mv6RYod64bE6z1vJg9LBGgYlbMqidTbjOei+qB4
aUsv85PELn4mJM8cIUdHUXfDtZ+qurM+wM2Mmtqgy2KiTArBeyXMx7afBiGYNDJl1dWfyxGDrMar
GxBRUz5NoGD9x1GUmYv4d19cyKUzsvTwh3HtgcrxfnyONiCUSTQaYc3kV7s2gzNutYL//EY0M1OK
jWbHnRlSIkGbdehkSvxMYzWfEXCQvFnKtq7Yyj3CJUAecnHe9pQ1MNL/DcID6kn94A1BVhpT8A2k
EtQuaCOyAGuSuEG96j+nRMIduGazNzAm0zcMOWyK9OfHgRVYXRlASHbnqsdBbgekLU025ZW4pjQa
9SDdhnYa3IGHiFu+YdEecHwivYvj7WYpPgE/GKBTAeyeSOn2MPS/h68A0cdmtoH93pDwBCENFF7T
UJrUzzjvZ9SIkObZTDdZ2DM3GduQ4dYMPjdoJKlHXbSOxtRiroGV+3v3RXpk3SFo/tgkbRhmcvgh
hEhZlgkZ3DRJ8wmUtjFyP7oseBnWMwtKAg/xiDO0GIyGav5uJkcZKV6DTYGFpk59zrtXVAXysX0u
SU2ghXmd25EJbC+KtlSvuklUfv9UQJPK4SH0hntFoFFF2wQyMiTSUBf+aNI+odCb/d/4vFPG1gSU
EjrYywYDxk5GN76UNj/7xlhuNz5cdLvh8IEzKs8BENOZ+g8H3qHe238g9bbHEdFDsJFpQUwRGe3I
hHwE+lY5si+Y0nI0U54utlKAWzTHnm6qOMPsSWIJRVTO7KHKYryqSouBDDmnYapaj5NG3FRm1bKf
pVR2BrSf2hbo+WmVAW+a6RsXnA4NyiAJVe/Re6/NAO1GndlIFrJcuAz9sv7ORYYOPK44LjwISDr0
mSehrZj4r6fltleVzeo8rux0LZnPdbtN/6XrXz8fHRm3N/MRGjDQcLddldEzGmOUjUQGbTWXFCIy
oHAbfyh2S6sPSF0uH8fielMxJ/WeoQ595D+omgYOp2lqMCMpraaNEINK2WIoBmejH/d1bInNtE9s
PovysCpetpsj4X0joZjCCKTe5DJWtr55Ai/le01xteUDDjDhezAhntm2qomjsnTYQBmzA/PV0VIv
aVZlqB8r6uqx+g+whNYhxes/tX/5kuMza60mlHH9w6RMIsftTwie1ISqmX8p/odq86/ibHUq7LjG
qzfxeQ5kEqYhPbhJUsEQtn5U5TolW2fRdN7mqnZqi23aTgHrlQVVNKbWxNq9gp/DSAZEtYDn9q90
ht16GIDJU/htAGi3OZAk1ETIA+q+Z1pTGd0nSOm6JlZCk2WCYLkcaN9NGyWK+V12hs78kIZWeJtA
zgn8hWzDjixY1VqakcKTLGlFytU4el3owbnlQkSOEEF0nyXj4RRUw/5TPXLksO927iye6dcFZUXq
SMAdziKQ20bbrEDU5n1wZ+5tqC3Pp4MT4Ox+Hbnm103hq55QTtEMiqehtdK2L7iV65t5M381+kdy
WQGZWrgtI+8ByWNaRANxoafdQlKPDS91FXyox7QhSw4ZS8Vz3M8ZZWHpAVmRLezw8N7We0W9uyLy
ayFbf3+K+fgTjphGSQuWc4HCCzsHBzZX7j5NCRgbG0b+nB5T6PQQHO73FZRQbKBa/OHeLXSbMfRC
/nhIu1+HMbeytVp1ixHkw09w1OkdfVUnCGAAd5LrKAF25BQ1vvhn5SYY/+gE2IMFEu4VReEVgFxW
S6xY0ILHZ+vqRs6f9chihiwdduROXQcZdDf4/+tsZBP9Qen3bK1+cvoAzL55qhB3pIsbTUiM7oeY
2mZwbgEpb+Hn1OvG/TEMTK3uyEhMlR2MQPDhGY3c9+WN7sNQlnRVleCracRmJCYeAij6m3RQiBye
jMTwlIHNPYEMTyUGdQ2zU/A8BmnQwD8r9F0oCIYp/um9qKE3Cqd3oCX+U0MXbD7w/AG6//RWp9kX
FY5XEwqpp+FuUJjfB3r94A5bA957oAQc0sYkN8u5PJg18FIVBsvF5ktNMlgagY0p8GPu9qtzOG8h
MHfqYbRHUSKigAcS/8s5ACbol7BADwDe4RwxlhsBMyOKBpKdSdNmietXDTJzhwtOzUBvByoKC6fG
EZKpEc3oEgHb5Ydapwlv+DGC6E8sV13/UFLTAP9RCIQwX9wBxL7bgX4Bo6WWTlYAoCWORecyFN5z
9ilq0xY6Ru7wnIkCrEmc3cj/8pDUuIzuOWgI9iNHUVyrqikI0IlgI6TqBYrtj3HpLeY0ehN+giUn
vB3Rb4n+iyjERYZ5de8XoELbFwT8MoIq8qLfikHpIZWxi2LbuhItm3kZ/jtMEEH36XewsyS/mIgt
kCQbIg0hMHyQi14smX8LigX3xnnkloi3wHgm3Lzb29cOv9Pk57S4G9WSU4FSRUQD4pmNTYp9Lxya
OQmt8CsESLwzHzbGTJj3jTYbp45cBLLiZYMC0NTTVQZB5xO9NPN1/Gx08BSe/ffhXbsEbg8NA9Vo
KtvqroklLpSd8thgd4Q8TVlriMDeUP37ICcdCZKkAYeJPQ7OUttaMFYav1jycXz4P45q2GpNWNtB
IjtD3wzojxYA+A1ZaKUJXFg/LQHYzh52Z0bpDUzCefe1MtWVvvNLMs+Hptv0MTbC/Qu2twH5qrx5
GPzDjmOcy8Rxnv3dwhL3V7P3abV0xmsYEAjuMOkdVJHNnOGeyGBKOXcxR/hDdOuPGRYwCcY2PKJX
NQXw4XgHAcSvwGdqqCAkg6SJkggq/OoBz48NW4XBzUOmEsGHnMhBPyYNziaJajXsyIOjUBdH7dfZ
2HpQhika5dtSS3cQW0AM4rw1YdtAM7++kEPhW2d9owl8FBvAfyPGk7W6bheg7wnoGgZ6N7ZEGGIi
ED+TQk7L/ZNYOera3m/2z6F24LW9n6/S8QKKlOHIzEZG/Tfki+A31Axh8MTF6rC7zvpRO96ksDzj
KSCvf7Q6UckMnrYScjejcDPrna63W8hk67ccf+PHI24eNnx/YAe4g/gvTnw4/ozgu8ZoT88F4t1h
VNdRua2ftcd0dihsNLvFn22qvh2Uppg32tiZBurlzn2h+mP40yYu3vlj3ETQG06FIlCYKuN8Af+2
CMoZ++XLqQUr2WIn3ENyZiw/eHbgBjp/MGSESA6X+yHOGrip+xtFdm8q/43HeBAbZHO0FnBeYAJq
x1InH8hlNBtBJ12joNJYLRhZwIqk4+28gaUED7E7CDA+8NQgk0QLchQtUHzQij3iskfhOJCovEGT
A/v4B+eeZQv2fSt8rZm92YNPCSiOYgkwFLiOExrAPM4dquwD/Fey4lQH+miCROa+DBXVgeI9prg6
TWqQJkZp1JXArju66XonQL5waNOEJfP+fCYsFdgZpG9uOKN0RF9TFO7knGGoxDpvQ12DXpVRIGzG
sbCg8lF+p+q3Z0oCgDteU+J0wunh6XDu8NIBjTPZOrFastOFSoAfHiJLYfa+2yrDZWgM6hja2HMm
b5AzNsuK1yJS5PhCZUpxsWjJHOF5A3C2wEu7GL19wO7b24AGusuYZkKMj34u6nCCdkx2nufxF4nE
LFse0rXBAAwJLCPc+5YEaYnHH7NHM8cumPv9mtvCcPaASiDTgLKgoJwtr5TbEL1vXH3JZZOa6rZ8
qKcf2Zbe3m/GBrjWUbPJNvQGyLIngodkUwSboz4BhongkQ8OBwV7RqB94FV9ViV+4iVukOMBKxTr
GWfKMIOdTeYTYmQvnDBQXlqaXraXGYpTjbUHv4gTn74Rf9aBqzL64KRlvyqooyj+rFablQuVcWvl
0iGv3jg89YFC42W9YrGxOegJQioAkiSvxhtewqmtaey68KXRBjFMD0PsPk0f/viCH6/G0AzS8tcf
P/yUwS27DEZMmH14VFUq2lHwqFiYRD+U6NDvzq+/BCXymuLvUUQtcZHFtKKrAOVbIBsRQpJ98UNY
jyOYqg5Qwzy6LwGfFTPsIJ6Aw2keUBEjcQoKYqpADlBcMcHZwzxCM0tgsgrPmpgyB6oaEq6oe63f
0Pk4eWlTrV0VfkH9iiuUafjv6/uUJSfN6sWHcg/tp9lvJRPSDOzWzNMvstVZedizagZDXXo+POIZ
4cJ8YbawQADKQpZXr6uGcfFoacwZG8NN+brjxKHX0QApp6+czCY0ZPdTSTIBbTiqlvXYz17+WIEW
gkPZCl7JDqGupniyalEFkbQ1VpGtDZZUkvFtnJuxFOwxNqCbIfhF2SEae/N4TX90bUw64Onl89+s
O5KSkOC87JO6dpYD2nzEtknU4fwB9ozzwmSg2N9X2egIgyNv1hrkBWxTKXjbAJWii37SqxlkmJe7
o4ziamK/4sqtTKYW4DjrL1EeoykrlTetgLC433+EG0MlGAM9IpijWGdbC2RcHY75ERsTzb4RctJO
3xuMeQk+wpzhbX4lw4qFyn+NrvlA+Aen9MmwmsiOsus9aDKKpzkYzBKVMPKyLwbhmVVdeqJTSOBB
O6KsGAezEZxSjkfZ+eYmBx59HQZ6MPYp9i7y9pazWO10Mv0cpKGURU6aX8aCl+nIUPG4yq1fS2Nv
s8oxRcFjCwOaPBAg3HlPuLYt3A/QuSqUHWmyZ1zxrPwOhyc2nT1EtnnlJ52j81mNPwifGcq1+ehK
dtVhB6oofl30ogxJcV0C1mPXuc0jQq9Q2D0twz5z0zEytP8mDjnxE6O9stHWw4CYVo5FDPustUa4
LUTQmxipihxm6ANtlhMyG/OOrtCECdDNghv8YY7THOpDBg91x9LbyavaxNq9sXBsDg/MZKEu2lWY
qNBUGfbcHg4TaiPDbQWWj8UT1FQ2mOkn3amGSx4tqZLdrvPAxXiG5nCTu8xF1uAOvjsWjiVx9vvj
02GHUmHWnPqUkSN9x+oSthOCgL1G8BnjJ7ADJevcyGEaYANXW0z/AL4kMJzKBqG9IuYYGZDisRHw
eeKH3Am0iw0M5WqZHJkIBOWQFcwMx0pIsaCmZkaHagIvmspWRVeKxbfdmNvJ7GN1hYkTBLUAKX1Y
JOfG1uuGOfdCs6ZTcUEITrsHj+LPF2A9JEPF8fHQ6w63y/xr7D42NCzHdkPVmuv2pd35a1oO5B6d
dSpiCfH3d95bSu3m0jBGadf/X5x6EYv298sFsME27yAaNnr6RB4Sj+CT5dBg17AFA4q6gT81POrt
f6bmy24+10bBhRGAYYTQ6GlCoJt/0S5cPh6dpGQmVr3j2TebTWUiviMWhUV5mPdv28U6DpIZzDB+
qfvGfh3vLBz4lwiFCDBb0vxDB8qnPf58nxoTWE4EjGBW1r61YuajhrPGkdP3YR5yrG6WMHL1HQqz
/LiOs8w44YOHIOW0xokJ/b7rQkMfXKD4u49HqqODkpEJa2ewPG19pa1YPxSEFqMCUFFpX25pEuYU
8OZpPaLr4CR8b5KR6Sf/MOAcpm8WSkEOVgrsGkM1nAsvjB8ROZFKx+Heeuu2J3sKBiMkQA6hCW9T
362VMBYMDkKiKRChUwzY0m49NuPHHBuw+7yxO3M/K23xOERZ77Gifg1SJY+3Xbp4jN5mS2kJu06G
qma//njmbIw3A2ZO+BP9/XFMHHihdQibG9oCWpRdH7CXqfYu3P3O2bXmqXPZ23UwISusrzv2B4xk
rfCxJcfJGD0s7EttuJDUZoO1JzZj+PZIKGL0pa6w2L7Ntp7CgURJTcrgQAVkCxuUX+DjzGQ5FVTr
gNLhZWzGHkyZMInDUDXm1WHOPjRTY7r1NwYS+fW2xSu5sznK+G8dv901v5Hr5wyJA1/QwJzf+T6u
YeD9w+zRh+iKD8O6xmXb8MeMG2zSGoS39RrPejAEzP6ok0r+Hse4xY72+3bPPTVLtFq8Yt1Osa9i
JIGqFm4A30t0XqdiOUHF81ipHVFdesg/Biyu+rNo8fvwIaiglMMs2a8iGueQoZ/ZXXJeqcNAku76
9FVNXL3rOb5Kxhdqtn3Hqrizb8uJK3c2pcyM12Ri/w/urM4J+Qyow734vRTtzhbOcDuT1QeN3rFH
A4mADV+R4fpIZwyW9u2wmbAfTdNdZi7+afNmev3SFuKdY1yhwJtFbTNNWICbWAz5cMjeA0egk7hb
BP6c8JA4jhHDcXlHghWvta/BJJVkAM4ZrioSV1jBnJfmGDbp8O7HnctXkKJEW8BQcf58WR2cMJOH
5U4rgFYQQ/Q8rD84mQ4e4t/1USdvaEhfsgebbZyvQMcNVNZgzQxutiO/OkHqvv52DBnj6wL6O/Ej
M21/RJctVw59BfozZ1AYfoEQlzdvPDHvXy4NNll9xS1ffMV5ua2ujD1KFDkOHIcFt1P0Be8WbzGB
DTJTgOxdHLU5cVXMEoHFYOjBK3VRiEOdXz3xoRn8ewcCJQiIf2r+ioN4pcaLqAORN3KUD+68QuTW
HOwI6ChinPJj4gsLV3pYhuBF/oRELByOShND2tI9xriiNMeyt3WZ2Q62RezwGPDxCH2sJLjP+1j4
hw4KH/O9CGCOMfCQ95RflSx0pnADcLKrtrexpZ/yIxjufDBRHTRqQGGwttmFgQoQgqcLWKmZ80Ec
fl+5z1ke3K2BWAthGmdo+M13GHoMK6QCsrpZPBzlZ5723B+F1FO6AiLJbHbD1lec5x+DUN4ggyqk
hoF4FUlxQNAFKQjXZGiVa21fUHli5nAWTSyw4EjD1tEBgfA7GaI30ohpCOZiw+l3VljV6iAAqEkv
zYhGtpm1wXq4uwzLoByNGCXA9ukhdLowzprOIuS1q8Lu+iZlAd2jbE6uJdxOycuZE7B3nIjqUDgL
bzato4Ry5UK0Zb4ZgG6M/Zc0JmHBVRgNNgStAf9jcFGCsqq5TwWRwXakTqlDQfA4oig6bxgOJT4d
e8itr9lB6hO62zVVZ8w1LWRbB3mPaxx0OSE4i8g7/MlTmF3udy1e+3eMX7uMXnM+3pY9e4Z4fbNb
wX4gx3zG1Y8QEs61Vbaua7eufKL2etz2IdYQVrCfIbdl+4eBpjs43L0DEEp10/oc79LHuy2hSO2/
voQ9WK2Yyp4gHM4vmFojm3avZ0bLsvwYOC/oEaMCn05EMOPE96lEhbeHnnBcOAkBhMOKYYG/KD6l
xnn8vIF0nsO4YFVTbJKHgIHThfCy5NCQHjMhl6SDp4JKVXP0M2TiDwYkN6cMtB0EdhxSe1oPCw8+
AAcYg3AxQbAdps8H+NBPQ1wxNWc+Q1ApiCQg2xM8Q5/JsaAGhnZMYGCZH845tGKdfccAaAFIL+pw
Fvw3VjjK0OJMdLfG6m0P3Eyn1zpdelRwS4A0PgVwfs7IQmR7xljIlk73UxqC1PAbbmhsTDg8A53j
zDypZ4rmFrMXDi3m4yhYBe7MCxU7mBIYUd5ltmki3Ybi8ZvX2/vYyCFwvrBfoDv7G2QOqOKHzEwK
Sd7h7b6kIeLZkhacUj/nLjCeuW/yJpDvkf5EKDBLHDznPOoHWDSmftIlqqKbPTmMpm+3acDKacwZ
4SzHK2FL6uGJKccc06gG86LLGB91PCUlmHb1bvwdjn6Wo8PyzWJt10S4lL8oDMrofrPE1hoHFpls
5Rbv1QNbuUz98KEKA/EDQcUCb3IB/ccsykqwS1urQU8yG1zpO8RqTsavjDENFpJE334hteJo6uSb
FosI/F65MwYrz4GKaiy587lNzmd27tj/F/jMpDa+snFT4mWVe9nQvv1mmK3ws0gv9CU0VxoqKaww
g4Wfy2BJM4DaP4I5bg3itSpX+bgpF/Sy5p8duPQ0TchEnMn55QEa1jvCEzE95qHyRqi+vN5rVGN9
wow3ipfKTJlSQdB1P9n5UBHENHAfiNSPP5tmVwMVx1ydAqvYdTF4W0b9jNJW48FQ5xiRpuSfm/Ic
V1Udw/BCMhHgOz7mQmYB73fwpBVQQt4dwqogLKUznosNFe3coaLQucmGwMUbsAnwW3YxYDHuKp1Y
DXpO5fjcqPPJGDKVhKNBZy0Bj/As50QNS4wFXLguH9sV/ylLDSdFPBHiJ6eHsQTI91CHsyk9N8Dr
ODeyK4BVmpQqLpveywHIaC4jbTiA+CAI+duXh+LH5UxC16JtjN3A1gS3koJBcT65T9GadBgZ8Dgq
nTX+ecIFcgpt1odYuvBx7aNGINqPopjgKSx6TEZEV4SrCrvXTMBLoSBamnvKow5iGkzmldOb9u0f
I0eR1AaAADWGkvw2wvt28rEOxm8/Ctprb+5wFS0GC0fhaIJTTNohzUmDpbfgJIdUCRBBF8eILa0Y
wNXbG7TABZpqVgkEIGa8+891fObRe3HwwJt7miMIQzcw+X/JuY3EUP1Yf9DHI9BQZlMCo0rkmQn8
yL+i2zznIo++Q/KLt+ogYA1W/v4jeK8a2YSflJ4/b7OEUumPsH5t/B8Vx1DpGEXAQQ21O5RDut/P
AkrGjExcI4EM6W7HmzYzdMWAkw+rS6q939fYjrQwhZkOdLKZZCZ/zS7DX0zwmECp7Y3WGEGCpnmz
yi4BP7l5uMznHBNHVBN1qdWdmqkMp0uewoaHk3lzTCYKJnLFdCUTC+tipSfgJUal5SERZmwZmM14
ZjJaxikhdcSpipUOqbwQKs3fP3RG5p0dfssA8NvDQzWSczY2dkQmAYx+YP5WAfwf8We+Px4dbZTK
lrZIOLOzsEQYgqeN8rCJvBLPYP3AVaCGEF5vbrtt/on4ady9gfrJUJprthPRHYPVMtE2ul0x/Nvb
Jthuqhw6ehDFv11/tLEP97m7OdDBBsXlOMIWbvG4MCSDG1S4cCCgM1uDHbp+mBLQfp0udAZLPO5u
jT+hx2bdTU3oIFOPH5c1YK6fB+eZO8aFQSLOiEhBYDpMUXf34LGA3YR693ZOYzDfxyKNrxMNUM9+
ZDZEnwv34Gesfh70PUa3zep5s9ifqVxSq6CldqULUX7z70GzAJ7YeRjyXeCc4L8B3YZgH2SEBS4s
ZmpBz3R/HmQYcQGd+f0kOqXaSbAxfjbGsEpj4NM6qBkzBKOMOA5sgRp6Gh9QHMXIbS4bDzwNdSdf
1cUyTRwl9TYBtzJDEzO8E5lxcTfLMVrB8UW3JkzGdU+0pBu+skuYQzo4nyFa+jUHn2YWMrEQJBZl
pAVKceXkhLUZYOP5tIponA+Kwy/4R4LNmEfb91nf9FP7CJSr0sda8S+LaplB0iP4jUtQS17N1oiC
pXZhcj4QPxE34mjxvIsk4+U392tDYFDcl3QQBhCFWQd74MjGWZxJHtZa393QaQ+lBdsayxqDG4ZB
FvrvCQZhJGPQuHW/xSiaWMuvZGM/vgTbf7YuQGF0+dCRtjBZF0/zIh/GOkgA/y+TWYa/tAD0Gg8G
E6hv1+8LTXoNfEVQFTOcBaEqAAvGrrFINbARpWF5iLPTErOerODrp6lH7LR4dNsS385RqBhf0Tlp
OyplsspPQ+Mvva0CASkjjAukBjDP1q0yMG0QDYGP4k7CHb0yk/dy1tyXIkScoJEvlDiuyzhWN0vs
WkmoUzFlMqDGMv1hqDBA949+lvrMA2Ea/DBcBDmldZ5PrDEfjJiYxckH0eD68FaViDaBoOaMuJHB
pIBtn5dfD7Y0omKd7yfEmggbOD5I0pj3kcaj24pkQ4SSSHw9TzLg8ZsBbjgSfYwWkDRyKmIa9gXk
Ezb90NRPCGMeW+G5pYGJd5wb9/EUai3LCvV/Yhy49y9jdwNqvtnCBs3jfdouLzU3z5prA4FGeHrt
Ul61A18XJVP+f1DaSW5YPOBCAR1eAC8TgS4QblhtvgIf7IzdD6dtGQZxzrVg50/OvzCLJhRroW2/
w4e84If+Uzt+liAOw3+AFNCNVePw9jFMYiA7sokiJFJpkJ2ztPk2m+iHs2CCHnD/TXP1MpEWe6ZZ
GBCNEZ925i6a7BFOBVdyYIXw350N4QSDDcAa/s63MM92WBjBZuXpRBqcgTO+iXlBHjgPO1IRme8d
ejuivO+MQxRt5GnwgkFhwLtl5c8XqQVPJAi4ukMG3vnLyWy4u9dfjTUbMxUmyGN0RF1tRJPpykut
x8ULbDMUNmE4MPwjuzC9FRsqhSOlY2q6QHQHQj2CQJyahq3NuAjrw9+AzQ+ODPbuvnUP77VNyuQ/
dblovCvvJfN4g+FOyjzexpBNF/JbwgPTXrhXoLF1ah4YDPNysDOe0ItzK4GvZxxcMSbxRgkOHCDs
Kth4cTuwPTYe3tMKcC1iuScGV28FlpBaCwVchjAgf/o0tux0vO6XK2P+sRcl+4A+vjGmABGr6I+j
cQjM+4s2v5hLa5HTC/I+/ZjZNGCM6W5ebNkrCBvGFWf4kTH9L7hrSMD9gFRwBstG9Ipgv5TrP97K
FVrbwzxE+O1RZ9gNbaP9WpJ1G6yuwnrgAopWhL1JHCKtDqB6cVcG/w0yqha3L/8jWIvAPvAEK0wv
tFkY8eo3a6rMp4EM1wceVmQGXjOQDOBGbhqD23QAMrZru/TpgcPAvsnWAZEZDpAQf2waitkqmpyj
vyJYvfgB1Or1wfOCqOUBse2/jxGsCnNRZPbD9MzItgUNmNywAbcjrslKFFl1D8bDcsgzyvslr9tr
qfgHijFfoY6AAt4ZK5xpp55HmuxkoxgzyZkRK/XyP7RN+P88jed0uri2m/8yO22Q758T8lFWqeOZ
m6j0zSAQLOitmfnv2hCK/OFemtPtdkS4HRQ4awR6hKpq4lO5YwPwMN9OoOCtUzqBB3QNe8LNDZMz
Kuqv6bw3D/l8Qur1mqaIkElphgTu+pjx9gRnCvaNETRZUkPObWFtPc9jnZIaGcFFCmwotPCnF/pi
YjAD14M/82GvvMWQlNsiAzcIM9asNzTGqRlIf0PYzXa7t5BUwYp82aPz09gP0MRMY8muM6RHYI1m
LlHMGdfO8Lha90VawEmmnJfAJbiqOsuzN9G2IrgnapERGuVPiT0uUH5i09tBwqbtpBpippCu2Zi+
QQi/ZZhhhIfDMAE5DAyt53mDwg2njQG0XLEK7lgoZyRrD+nCvwk5z4J/ZZXjTQoDc2Vy9Uo/evHx
UmgxqGaeVHvm9F8VbLkyaJ+48sMFX3iwyzb2REfKSZm5DewQ6W/YWJI5EKkMMKx/moXwFON2rvBi
xZIyuZBk1S7RufcjY3dorL+vuVrw6h6eYx9Tmf8rJfNh8sj9qEj8xligXDGvm4cdRWGYeKFrs0Ku
WT48r+TAMT7wVjDImn8bj+JyReW8Kp2/6l9k6+5BG5Iq8Y10b2EBOQXh7Ps8GKmFTF2GLUzBmWkg
SdrRX+0GVzLI1RMGxGRmurvd7j1G3OJCnolu5ia3Vosk4rX+R9iZLavOJFn6VcryurFmEIPauvoi
IjSgCYSQQNxg7K0tZhCz4On7C/Kms7qsyvJPs2NnYItQhIf7WsuXD2ze+y7EhniWuJbFTM+8ExPM
iUR1poP7qg8deSkikrM7rhOoRdN65cFbXdROrD4f2bjgXKO8jU8vHVe9n9xTpu7SewQGiN8B74Wk
3r/DUVqN8ZajjgzVzPuGVgAAE1Cd6m2j/xbuDt76Ibz9KIlVRmTDzQgNJZMjoVcarh/HRZycGerM
XqGqJLjCWonIS6RbMCOt55yCOXs9I9awY5OI8NslRDMfQkB7cfRZ/5i/iU0G4+/q0Q3n/kjfHmDz
LNHqLfRUQow8xABZ4A7D17APbm5izZdXmeVFCVYZpvLPxMbd8CW/v+iMH+we7NXZHS4M1idsB83p
dbITbI6Aybyz/BbQsk/75Qp/Wgqu4QAGZoOPIRABl/FsA6Tfpbshr4H/kXO3v7OPJdOkEixGDrG+
V/Z2yf6+M/oPqw4mGg2fefsVdBLoctaPKUVvsUPBPnCJaY2WE1ltqDSt/ad7Ha0Us1dzTcXFHykj
b+CmtyH3/YGzz81o5ZuJjICpzXHicYcw8LWLPdS87+TWxl/l1oxgjvfGNIc3d7RDATuuN5pJBq3m
SGmc8zAn5vNc5AEHXBS/5+VBeia8ge3xc/Hu5fqNtkXF+EoWgpfWX+G/P8JXJaQrzaJcxMVHGPbz
I/ggrs5wzGacRs9om6+4vR4qx57YmRE1os5RveDyZ4MWz3HPCOL68nkLxaFj/OdLJGkK+Wjp53C5
SFiaBe7yyLIfDPZ+zpFUZy9Z+HTr8b7cSFt9WOlOsOnQahMv4f6OevvBFAruOndHblFuRBpF1HOM
APe4BMeu31W3b+DYWK4nowdLhAOQJDVgVfWg5m5J+vC2xaGc5ZtIWif+HkNIpZud8fDjIiEiWxEN
LbtJhMyV713RcmHYq8eInVrRpadvVSvQKlu0fpa+/7lks/akiHm3kqm5WMyHJ3fcm0KjWrkV8Ynu
243JDhhCf6GVcbRjkgQpAhJKkRI9bipKsSdxI25yKjOP00RkiSyGTSfcwcJfrCdtaau5ejsqZpT6
SVa1SEgBrGDWjXP+qSdZUwJhz4pLw1/R40iaylREay2Z2KOvNethW5hCMQgYkTJhZTBxE8+K8o5j
BfwpFb6U+Sp13cZYGm6kM96WM7Po8hqnGFZ6/FhZSq/yolsQeU9H5jWsckRYdklSyl1K8GWwdY9c
m0uB+dfWekgo4AM8Nya6kITsac50CaRkqV4esPQJpW66Wbg939NMV1BZLD7nJklIGYPb3LL0vHBW
lfSkM35h8Uuq4medkb50u2QYKDvtZmKwNzlhlPUQ7J+SrH54Hq/WBZW5VU2ig0XtG/A5ooFmhN3w
2CgSutcIiGKvlPTfDpQKNtdEtT75m//wsEMeFu499CTattxjc8UxRX3suk+HM/kmj+ElKaWTiy2N
NkR2SyDKx590Owzg8iPe+lkRc/Hiia8ysQC+8vogJP8uac5ICcom+xxu3UubSu9ed28rxivFGTNF
yTp4kIY1v1kZCZoqJTnVhjZQ12XrUzb5RVmlZaybGrCJNOn5k4zF84l1aC9QXPMxapuRv+d+zDN4
pKg80yGycuwqOMEGXgttkbIpY7/h6qQVb2g+aKQTJmG6WUZn2MCic4eTu/vj1jrI5JmmrxHp3Sqv
dJF9CdAIvFyZ0IKH3eBxvGKbC75Zg0e4yhQdVa9SyfNgrXmR5A1kB17ClcNhO9p3fBoIIczDIpOY
Hdk1TZvHuk5WpKgykMRN6hhVFE28R2a9KI6XS26th6sS99srK94/blEpvqaeIUcXzjXQpImYd0Y+
/fj2TvLoABPd8fVsG3wphaWTcM1xyZ1gNmH7ajo59CJlGa78yds/OXHmb4I51PUzMJllqCkbhtws
TAFNZ3jzO51OAe75hPRrAEQTa7KO6QiSobPNSPf/tBj8igR0SQLl0QH+qiwGI9BdZKp9E2JnYLWw
KAhupqI5Z6qvWI5Fs2UBxLwuDn9l+Z4UPQjAJd0aaJ5Of+XmoYr4zYWC/YRMXHc5AXJBuDsgw37u
I0wBnRblsam40/l+BAXw+jiNeM/6rtJpssu4PYnkgXkq8zlGU/2A4uQQFlv7/kcAqonna+lhyBdq
qE0V3eL8U7x+qj+u9Vbas8/jyAnaQ8L8PWNud5RybHf1cGe55HOoQOET7ybbBuUVFI4971kZLpek
GW++Quxmu52FhVZ8+yn3I3JszG393sIt+rm7HTXU+2KVVai71YirDSflztiDignjR4flJNajcG8C
SnjuZ31YvSFOXeMGkYTGwJ5ttYCkKNXQyawwspMJZewkbjeFSyklTpZ3mNym6dKnF27G6jD+iU0i
3FZls9i+F0UtzKQsD2eLtIWwmNvxkiM4jCqPp3cjSQSLGo4EAt0TLbtUghpj8oBe08cYblOVdICS
CCT+mVSom/Oi7SYua+awGFg75vx2R8t0fhoyt/LnOdak92tih2fmh9YjjmZCp1NB2vbLs5XcfO4J
cVjYszrTFpN4TLe4ueytDoNNsrio9W55zKjZ6JEV7ahgiBJv4GyR+DONT2djDyJx0qauUAC0vtKp
cTa/BzDy1wfmAczjfqBJg+euRxiyuTcqT/SeA/Hm5L7AI8nRMnp0KTL7em4Ro5C03OaWAfGx2fGy
kMu9a5R2O1vMUQZrcpLT0iNLXEGjVGscVo3yfONHoYVuU6y8+adQdhjd4EFO45TmMKslEWejD5Bz
eMjsTSw/cKnr7nrt0fLQFChRJ8TWhXcIsstFF3UJYr2fEvS3fKZJWcZM1vFDpjoJhgSqua681VP5
WVcpsAeX8LG6jJtqxUo81dKpVchFypq3xkWxjA60IFIC9MdEYSLyiiRQ+1oStd10QM3JZeF5/hzb
/HaMJID0ox7pyLhleO6cIPOCPwjeeogTX7G8osFSb0xH0B/srup5Y57b+xwtF1kv7C3Mi2o7e44w
s7/N4MJbGfdQEmItJetz+sbZihEZhNVHePHXtPjusJz7PN1WA3P1CvSW0WogMzSTHriH13d/cFbv
mzwCxDBBHP1/5TaxT2adSBG1EOvINOQTBpWXIQAFlt8o07C1yA9gIG+b2WyCP39m1lXfi3/UDN0U
giPPEcRzKXqvZBUBTkSyrR7jPTOlZLyd+HBAYtVdudwTi7nyuTTGbuwva3Ly4u0nNPjLeE6YXF/F
SCkdfOO4y5ChBiZyL59x5YskuTuraA2cAvbCZANJxsIWZf5G+V3fTMXAHTuOH9ZVPHITsYA+dlLF
b6dQpNsHa3Ubkj2myVatFVeUz098ZfuoJvkX7KQ+tvWX1W6MyIlty4uobSQVN3sZz/eUlbshcgK2
GUqI9gQ8wgeov/xwopCkoBWl5dF3Cb/sjtiPzyAmaxZXuPJKCrJzNZy2JgE6AQ4wtpUzgkPGZkhV
HzcCBoXT6aufzeqWtE4BlVBSAfY884tb0N5QXh2vhcvpapsjbSuIIam2b/UOkZSUwAlFFjTBiL23
atv6axMJrXTgE3t0gqXeMWABySp5PxhVTEZVqBBlJz/B5ozXTA50i+3MTVLqsMEIiapHBYnBxsT3
D0FYb0UY6tbwhhsTmqV3G5LTMDhJMvSA5r9ZgGc5oT3lLLixHmj9VHU9myvKKXIeSUFhcf5itZ1l
DBvrq/2MyJEkCXafHFGCV4wypTW8IoKwfdj7DrYlv70XMgouSBvQ8A94ecRZDRmJXf1moRZK0Klt
IwZ8Hvh5BASITumHTRkqaj3UMlNSPPgUghWeNwQhnIDVMt7T8MewnCGX8masNYGPru/PX5YiV9JX
0CNjO2VnxIQjTu0T9PaIrT9BFAZl6NKPG4P7fJtVwKZISNzCn5NCDbwwM1giHeJQPvF6u2iNhB6U
TflBPuXuvES5PjutssnEMfsun3a20a+ed889+xJzeg/seThgLFSlnXRkldsIgdilAz7mjneZfFtD
JBmg2osRU4sky3Qam/zQvgjnmK+mLE1XZDq0uW4ZrTS0l7y5TmBSf2JdUDbFHeZWAqdojNb3dyQ9
PS5giqyVDlCofBnIJlhBVtSJSwggkJcCYIWF7zTsh7WhI4OWTbWGC+sEYbtsymbGFJkAN55nEG5X
rPIfl4XFer1nhMo26qC3NtLNKMARJ95GmO6hCxs8FXO/TFG8UaaojclNs+ypDAgHhDBEto7Rqm/S
Bh7XH1SwsmacUC0STHbjEv4q0Vc+fYBwjI7WHMhtAhtGkvt74vRw8EBKO8VxVhTcsG7CIgA07Gfk
qhuZ9RMyZN3w+7nTYvwoSdzXitdIisOl9PsZZQyvK/tDFQObaSiJtnASe6Q3PjpTrj6rwnhAzZHv
hB8mFyosUYjxBTZr4jz52XTlD9ZEtJYi/n4wBF324rCfAL3+bloqw9JLf+ZO6yk7XHR0irPPijDM
3hSpYhnO/fXM15HE5V2GS7pPuDbuymfOJYcZDL7IlApf0YJmDW7Bq+pMaWZH7bW2KWmTx+jUtICB
I6I55f4qkSUb+HTTeGapARiaoOllo8OA7QokeJHzI1EwHB2ZBLWnN3wIUz6DYILOcae4kKiR3bG/
TkL68BgZbB8g81a7DbXLRe+GxHoNN4lekwfVd//BSTZWsvRBXmmYmdJi+lyt7lnTRgcCPfFFAFek
W55+Z+QPYP0vPGV5XXEvzeqD5NEyjoC3n5zGKJO2WKAQChoJz9rihuwEO9OpN3o6LDOP9GIyDcu+
eV0FTCcPHkmprprjGNdZ3XYtTr+d4s38qIs1n78t20byiKIVIKrxQMgs9s1pByk5FzbdJ8wXQzKu
jkRapinuMPyRJlFR9iYF8Dk0+kIX4WIQMvdNH74QqfATu2N+sdjyozpiQRp71jK8N2KkF9JetCP1
Rt3oGKNbhJvmE91BCJjvOIjbL/UAejp2gSIEvicISnVYOVCngxO6XN/NG/bcNidhT8VJauuTaY1c
YMiSStddE/5UsmMclTgn9C4ST909dALkLmWXvBUpdwdxdQLceeaKfIn+WtPNL7FJG+rRFAX14Mkd
4GGkEcPnjmDXp28LKKDiDpKDBT6VV+q4ONv/1DROaWyPtuZx0UrgKr7xA3WnMgaSdn7v6L/bgEWe
memDuUdSzzE9ohAA+7htyI+RCF2d18izHkE+e8rgtxPhGCsBG/gDaBy7FabsiZMoIZUbOerdtvWu
FK1CTKzyoFOPNjbmV++NL5pYzgYbmh+f1E9wgVz/t7sL5ALyByRBtcwt+smJ2KwQlQ+1r3EcLrWF
35qxrpbElS/ZeJX06oXXu1h7ehfRdVI2FKxuY6izWiyWXrZnciWzo/WqURzIp/4FrZD9Jzc8NTeh
5o0/IYDZ6j7pbQUCp5rLQa4L0O0NUyQk/13s5WwHQ9P627KKqKaeeGBjRc4P2f1RycWMEGUokHPC
jwEHJsWHv5FSeXeHHiosHDH3342mTU6ZWscTTEIH6tWgFRQOnLgtRUWDOL5FOMg3mJdUi70hJkZD
4MYu8GXf02GCXUlvSl96RW+sMZxMmg2mcbkT5/KSmsPd/0ELYwOl/zEdVkvVkLeX5OLVs7GvCTru
458eQMuELu+8WMcIrj6q/RxeadUTTMy6ONMq+YjpI7whkvpZNDC1kBtQE0RPDwzyL4wAMjbyZp2/
QajthTTkiekrnQ4nx7Ca9Ya/vz2tL6tKOn1IXq2Kdj44bve2+zkfJ6gTja3/hxunMDFC83CaB2dp
4Q7d+TkhvWPOs5bRst28kx7jpZuNzuGzpT0wB4QXQcfkEUF1POqo3VegTpskYatKJ7uBjTh4QmP/
A58wq9m0DfXXjf5oZMGdd+j0LdT1r3mPlFv2kutV7JHdjcZvExDvdQmv5fKVHDjI81PLuwN5Cnji
9tW9W0vc7JzlZbh7I5bqiUM2u79Jl3C+wsQmHwetM5140jmggFOzK7o0b1bhicB0KktCO3gW4Br6
AkDv1yWmUyKGCxhISmhdzVsALNZ2PKusXIeN5RyzAWgVw5YyJR2N0YRKnWvOEceuZ1iEQ+E0VNme
SViWnYj24xxgE7kRCNjpCq+ae3T42j0yNlJOzRG+koScBQQRMAJQ4fJRbnkelWQS8dHvj1r2YuuP
FnNcref+mypu7/YFpqVLHtl62veBY3Rx+BeMpeRaBUToJ8io0DzYVy6Kc8lfdZ6UmM2oO/WXEiPt
WP+wC/vDf0+yGFJOp8GbuFTFFjXmuIhjmB6mLr9+2sbwVNHMTI2AJMXTmA7ECGVbBUVg6QUCWS8T
dPCV01CmoUgxqY7hs3bhiWN+hS1Z4/qDR4nxw0GTJkxOdpxx4643ckOeNr+8wXZaSUbqojmmXUhR
Qq04D9Gck29Z3HNaSd9vkxFkFBA3fqf7y0VdzbMbBbBbbP7IZR64ZoPNFAPJVHXxcD42EVXqHDV7
HwEkmwyskf2zXWrCZHt1uA+XDDfdEz03FlYtFxO+dlMPH5p7S9YP3+jh/LcVm7ab4qDIXlOHymlj
L0BroHMCOtsxwQ+iisGzXrsarR5PB9+kBnaCbbKU/bRa1W2P5rWb3X+BfvSa4wbSNPSHjFJsiwvq
8t9jNd21sKSvX5RwXX+2Hd6B1WjwpO/ho6ZbSDv62lGliAHDoQwiAhIL2ljBlpjXs36Pn+gDmbSE
s2vLrsWpKWjO2PA1RnRbieladGcIuZcZalyhJ6TvcMBCinFOJ3ukxUeHY6dwkqQORcmHFrGFDPBo
RHefbjKTISliSpZS4//h4mHbpBv5b415LXpbcaXpBD9PVClITvp2jSRErnHqWKeIK3Bzw5X2dhwF
jznnlVkLKGIVQ1HMsMbIBAT4at2wDhHHA7mqHO/pmAn6xvzNzE7nt24imLGYgMpcbfneZs++GPfT
2RaDRZpaZ0iG90DQO/o7Tqi6+c3b3BBaV9JI+Z0TjiTLEbce3Gw4q86+AVdEv1aAGYi3a4UDyv+P
fdiEpMP/dJL6lDecswwO7XO1pjNI4mB+G5Kz0CraFt3sdVMt0FHYuzculHneout2uEJadhqoE+wQ
Khr7g3sLqmjIi9r70BKpv/S5pfCz0gHtqZtPnhYgexvIGfesTqZ3RG2hy+AzDZha2sU+GR4VL2SC
T+kxwbyJGummSOxW2zGzsnIzzu8WXBobgl6Yit9nXmPD0g8FfVmyP/jCJ5Ezce+tdlwndCDZ9HPf
9Ygu1E70yV+Ugds5mhGjYHQDis1TgH6E0aA9BRlK3AsRLSJBZjqCgdaCcJjPaJ+xLFiWr7Qg4fAc
/nT0YM6P0Om9X8SPWUkx2plmcfzwG4wQkzRC9McxanioZYDCRJFzHoiRFxClQWqSTFHkkoHHHOIz
vDkSELhbCgpXIxJEvb7aDmwaQXTRDUZ0cHWgJb1C+JlLEPFnqK/+1H2Sw1wqYheg8H5WxDuQUhQd
D3H8Qacy8KGt8YwWA6100bW7hczLIW1K1iPIgbStJGAhEmpSAPfADwKxXYDnEEZ0+rX7Axug7gTn
fzt4Y5I7RD7Bfj6vgpAyq4DL0dC+LmWh3zXISsbDVJQXfEOl/PrXAI7bTEEAgKVerFhzkd0etsv6
AEPeKGXIgSg46baG/8d5wVbsHWRaQCzy7JYfpsNFBTgK21ruUm4G8BVUoB7r0rtJ7xN62BnRCVd7
nVDbp+mDZyTmIqBB/Qq5DRTx0DbLpOmdkyItpUwF+tYgjovyBgiFzt4BzC4XPWCycLckhPvR5yJe
o5RxQcAY7UBTpKpgdDk52wu+A5qHxHatoHnYDsmTu/pHS2BIJl1GkYg13jBFBAmON9rN6mHgQJoY
WLOnB6j5QELIRD/u6Iuc9dF8NbG0QdcAcEUySx8i/b8rkEQ2eo6//ZAPJ12PLN66RAvgIJJ37kR2
lxRhPWxB2lA4g4l4qFIlgBRJvaSs1nyLD1DhSq/vaXtpxBV9IHqkJ4D6D6HCC79C4Bn6bv3HXOkr
gm0NvvigCO0Zlx0DmWnHtkoJoxbDsAysK8YHjFhVBSkpApPKK8GDBkxXKQc+Bf/f+hcvUy7JU0yW
rNIlcKOTswitOIDPJd8SaUqbI5Ap2A6Y98YNKpRFFBJMvsmA+1UY9n8XyqcM8mmVgP+A5JLZzrnH
iXtwSnkHeu6z29kG7My4O9R4h34HJzDqgxMfRy7XL/Aqtync615F1sfLn7CbkLnxWcMVZ1L0sgAY
Uu6GxeHfYQDkRb05WoqkdHeuB5gRkWT3kGahcWDZFTsdsERfqtJHfOphhoC3AvRsEHQXs1kj1O/4
PLRKjhKMdR4guQv4RRTVEZ9p0alJLzj5OsYeyJ5ydN6RlzIGE1KOB7LayFiwMhEfr7/YUjsEs9vv
jNl3t4DVQ+VEoZFzOFuOQ4y7ZjPN4F3LHGkKmI5O3s6BJjifKItVlEtZYDOntSBUSCvm8I3H598Z
H69P+sA9554HLbvxcIqmgR+mbPUY0kxoxvw8OneDVTu4s6FyfDFMB4MT9emrwBjlFrGbbZqP++HM
uMsZ3hca6XurFaI4mIy9KIoSChd6h7cMPucWF7dVKN6g72myHRCRcEaLq+5h06igUobd4tWA84Sl
i2CsZ/nSXRm2F13jKEKarvVXbV2mypgIRfyrs9so9RIEcygmNPt6Jjp7S0iYN0UZ25LXnlwl/P1K
xifCA69Z8NmgY5pFy3zkNQhoyHe53DiUmvU1aNxnNi8CPMstfa0zc4vkZHF7WJwll2DkDwhfuPiy
W7o4wAjvPXwNuybpb+LHj74oGY7Dodr/aDkH1NmVRt/lKmsEa60rPHFHaR3JAfLHxJWGoMsUCC43
SR3cshmcN3G/mC/bE3K6Y1FP2jpxhtFxXb/6vapsw8EHTv4+ZGoxoEhGfHJcQgVydE+/A+6NL08v
V6gVQ2ZN2NeMe1+WBD29Ka1UJi+SX/Abv58Qtsttgt/pbQbKFTKdwGH/xNDqxEDYnpVERch8DHYe
7iYRAg9QDqXZPZ2IioPuXUTkYF4199tn8t8cFBP5jILy0EcGIhVdhFVHUXScrlDykTG/CZnAJhk5
OAdXezXChQByUpLzDks2DKATDDAiOf0UTUShzlP89SWnx1pppLpklcFGWsPTPCM9/qg5R1Lgu1gw
IicpCbs/XbqvsS38AF5BL+knQVPCQREXRAa64LcrmmKHpfZbfJIJqPZHZBqQWTCNcAHTCg5reI1f
U4TNFS1tICo9sLr5JqB+KIk/+CBJhKw6WwCM3kw0jM7XQ0JGbDuxi1RR39V3GaFSubYo5f0XnDxe
iheFEI5ph+HRJfxS1TTogbFBxGhKgTVkfcE/w3kLrEe9IfczeDI4aFjyTC3scLq1RqOfLzemcZ85
jI2GkrUvtR6qXsPeAYxp9PDFWAo0Rkzu0Jjn8a0v2RIrNBJ85G2uwkmR+4HpwEylBVK62+9m/PD+
2X/Kdr649ye1AoJ+bnP36ixn9/iOD67QBkNbuUKIemaMC4O0HkXvHpOrfS52tRasL5yrewDfOZGI
kOgTFy4o0UzbmGGW4tGVOtmPkQNpnUtgrMn1t1giesSdGw1j4kVgJFwjyT4Hs0jLfiJPlkWn8L8y
hKY4YaAO/NKyYMJwSmowP+44bHkGotKmjb8fjWbDyAg8LdtLTxjtggfVMknPNtbbSoc9womBR61u
DyCP8lCA5J5BzCMFXR2OWkC0AY0RSNkfqBkH4BiNbIxsA4qWSAJVzCfK5EDQIZHSmrhoBdWD/Efz
MKWWNRBbxic3EO3fwLnZDgnbOl/B1EK/eq0Tf0Eaut+CyxIZAn7FBC0gcqo0XBtR2xzY1AD5UDEE
d7QkR/YAlXBS6i+zijxoFctCjHkbBgx+dYa1P8G3JSBFlauOxTk7IYKI2xHkqncbw8VzyrnzWin0
EZnljqaUEqMENDVfbdBsdtGFCEohfI1uCSe3lgjwcwv9TUoqCuak5mtAe/I5V2nO+ODcSFlhkyT3
K154PReNp1OSs2KOtMMYoSOeNsQGllUgonwvNCmi9JLdkyhgbe1Gvos3IJxnycg7Egzwt/Kw8x/+
ZZM/4Hqx6O8TFD87albIeC54YAQv4vthHWFHee+XfBwWHnvZFVy8ew2hpOMWylcNlyIu4VvGmzCG
WvdagJwpqUPM5T33B05oc/QgeHxKLLgQ5AbZIqyWIEcN8YhAgJzprlJTGvVhQ2jxFHONlHOz8RU2
MRdE8iZ1kbFvugq6PMS7iDZ0IKv1CxMDw1pghtMG3G1N4bI15A7d3dIMTUjnZ3j26MyDVQcUt+pf
6PDNuFc2rSUdujQUOKBcethAAxcdTUV33sx5kqC78xZ9zyYriQDoibw0IFuVBi6d4uEypgMpS4Gf
fhM9htzV3BNo0+AeJcw+MiYyyrmVPp2EIVuQf85Lq7jjDR21mPfzL5igQe5GcdfjdbJ58Eb7w4gS
GxXaLev6e6mg4viKLYvC+IhCs95LihctBW8EgBZXNERcXYUB+/VTFJDDSFpe/L87BgRFakoLGXDN
ctFPToevm8YJ79MnI8K0YQYsdTxYaHXd9iYLPr2DLZ2knaXDH5IQxJwA1BnGjR9CBYJC9WtQYoLT
YPM0fDERIX0PI1zkIq0jAVrd2s07gdccU1yw2Q/c0rTd/DD5oviMM/PKBu2Mjng1aDOIBnaM5N80
2WIgpXCmbAe1vaU54AqQ0LVwNaS8yUioySYlYDIalDXRgGsK0niGgJLTVhRtMudjmWFS2NX8GdMD
eOUQvICQ7EqG2s9DyplYSkTZSPVIF/EQCPKgu0dCCIxLPUZCu8NaBK7qrAkB8BA1QCYEnLlYoGOo
1T6a90dm8mFUKD82wEkL/Ch4PqFrCv/louxgjwORNzyt2luGda5FWH65VYiZ2i49METgq5Cnj7jT
pAxCJhFyM9bsd7Zltp3otRRp4LerDzs9pmXYTLZnjER9IDdISVzxMNqqdrBsK/PgXQ7BChagDruH
DNNMEtnyAZfEFvVR0l6+Tie1iIvdX7yJIQC0QMvJ1myIWeY3sJByWjmJVGO8iV9XB7dM54BtlXfA
9oCuBtrraJLrvLRgiLJQFW9m2Dahx1htUzEbbm1/x/0ZDE5/WITPTZBpMXYH5NTeQjLhmd6Wn6Aa
N7lp71O72XF+7hunaa0Z3gI7tNWd/I2E8ptGQxp/LCZuKVTXCBMJH8cZ2eUuBdvjLoTjdS9vwZ+/
4jv9ajurIIP1Wep2SdZDbQwtiQ6dwNUR16ZPq0BnqFvXDimV5k66pqtLX+hm6NNw7XNU6chatTEl
Qaz1liSmvHmEbJ/xQ77jbUnCjLCK1iumMkvQvHZE2cXySdSLJDl03kkMi2iFwdabJGbYqJ348EB7
sFQ4Ca7tpQTWp1CtPF3AbwwojhqKQ3csbpgmJSs9n/VbQnUrUexCE18ECfuvb6LLGWHPV2bN1UMM
F9sf9CgP+L+GW/XT04usr01Qy1pjxsqsBXU7ro4AhuvRyQHqbDMuAVcg//RHJc3rG8O1ZdcnF8Yn
Jzz9laX+S2LgM/CiJGHXPxNE4WoDoNChHrLYQVb0JnEj1wnEcwG5JRLkSp8JMrkLxpFbzT0e1cBP
7zWS7wOE/7NH8VyH5h+5WdtN9r9J+wccROue7mxNgFbYLCSOcJJ6iKBODslu+gS1gnjKl8wo5vs4
b48ZvklioQ4LrZWsTFJZ1kNcyHrtrb2DYkE3RZDpr6SSjF9MEqDukt9CuQ52oQ8geRWKIq4Nbjhb
V+cvK/18BGI0upr++Lemw7EPA2oQ9Bp8LgQmLw6Xas6S53UdZ7a04b7z8VJdZ5o4mF5H06X6W2Ld
eEWcv4i+xSqtMyG64Dww5Yl+ISc6T5GXAVt4+Mep5JCWN//GA/mbYVfUcxj4fxpTEEvRvFunjLMu
qQ4UK8FIyPiE4N83/1IMybDxtQgDKEkiqAFaUBK90gdkZidBUj65un8n16GAIlWrVquD65FasQkO
TienAORejjxubCtvdGm2kvw6MeiG5RvqexxxWnBjMteO0mAMY7uWhtbUrZYPXS8Tar5DBMCH7aZi
vsKbHkmAdl6KFtrQnaoLPEoackSK4fXY08+IdSRruaKHAalxI6X0YClABEjJobX65coIot43wVRB
gFSWb8UeKApYPiIsDPBpepieIWYHMnNhwlxa9cXq3AIYiJobhf6fq2VR9iqWFtVqSvIU3Ox34Qjs
tjT9DYoWBVQaEALUqacwfggKleabF4C5qNuB8mPrNjivYFbUBaRyBMXCbw1rVHMS0WR/CPLFEI/h
/QlBQNjeqxTFP7kwRoyBRSMJ8A/XGMypKNTJ2cV77si4fGjf+jI+IE0Id6jKGxISktxKa1sT9Lr1
yTrfiIsEdo9lc7talsmfelqli6R4XpvcVUiQDAt5CTo18+EwpvUocVgNGqRKVHnf28zuBouvvJHj
0vtmbfQ0wxVQvS8tF9hIV9iQQNcNEkitRUl1Wg8agXZXg52IAJ5w/+urFqriArz4GW2wwxY8Kr0o
zE+cHi17pGfvPACI++pOEwWy0S6TKfaj5uw2M+Gkxoc5nqgzLt4fGUyYMAKU1nc2zDO6O6cYvqU/
3oSt8fKPFqiwrNg1FYTLwCK2wKHQcxTcxAWnIyar+BgdTZbqQ0Nqz8Hrccbw9jFe7ihc0SnBSqv1
bBCdwqZLmOrTfPIghKw64Xq49O/yEGu0FHNUSVFN9MwoFho4ld5HzEnT9O4uvoHEI+2+EKxoSSWM
kUMWyGHk/CU3S50wCJRp2Y0E/QZQq01xEZgk6zkbe0BhfLa/pQbVMPkenQhrQsqFbuYxO4ACek2i
oNf2H//2P//P//6t/9f67zw+H97r8+nfTo/j+Lw93W///g+j9Y9/q/7528Pi3//R6/Y6reag2RsM
+gOj2+y3mvz572pCxsPfbv2Pdv059FoV5v1sX4z3hlpC1kcZNELdag7ECOO6YT+aGMPfivLHGLHp
q4ukC2RVCZnqZifK4FB/Ty6sq/3fPF33P3u6Vr9ldvu9XnfQMv716U6bV693NzbdtNFE1XMIfCY8
rRahbVgMvMTkyYPyuf9AyeAHAkFEWyvonPZBbNIEqtkBiyMFNnnkmNJGd/HJCDviv37Ijn6I/28J
O0anz2LynN3/8JCXxtZ8n4885BntDtNRYvyC6F4bzkf2z0Oz0H+T5nBsJKcywLSTvq+WTC82qDJ2
4ul//SxG+z99lv6g1eo1zV6zrf/8/3mdvcaj6hmfvpHqREXr5QA2RtemPT0oqC0MNIyp9fS2xC7H
QvcPCq1VIaDkuqfqHpIVALv0FXLQdvRfP9p/vkyG0Rt0ut1+u983//XRLq/q8BjcOkaqMtoaFhv5
iHtUTtjq8r/pxp7oMjxfjpYCBBurOrT7mC9rUSUVjK6Z/7sX1x70Bv9huVptc2AOBmbHaJtmr9vs
/eszvdfX3bHZNzczf02msbqunT1OlOiu8Dj9jEFWDlX8/DVbyZ1hnN5heunEjQcwEtMPtOEPgn3x
IQ9fywducehNDtbe39AS5rxplEBbQob/Ap56AoEwu09LjrXuD0abVjV27k5VL9FK3hAl/MeApI0E
asNiaD/ZAUwgZ7NazNCtqKtMPIGeqi3futxG+sDMtg0Tg4GQfEYUkDwX5KyI6PBQwvhbvaDzfDJa
Lp6TpZEHw9X6FeRmAKeohKe7ObmyZJIH6BhDJBVhlosJbSNF7Npt8gRNeYsac4QEUODQKVznpEgL
JjBjKMM/ePio51GmEywIHYsOk2VYmIr2cy1m4ufXiJOQ8WrY7QqwYU5f3nMOnUGpxqxMtHhwMOhv
dIH0ok+aU8F/1Qoah9ZReBA6hWoUsOMb5ScTEgbM3UHIjcqnoXbhxTWhyXDNxE+swaqGBOX+sHdl
4Da+YYehOTcktvri7l+YChjV2MtgZdvGMs+7WbrLAbgBB0w0quPmBFaKCZya4dMqmI3NuHcM1snF
XnLHmK7h9ey1SIMpxXG8frGOxT6jTOuLfs86vACm/L4GAUmRDxN4vPaEOUWbl6xzI8LbnClkTzoW
dlCFG43DN7HQnXF5h+Z0/WO6ndEpeOGxyLuth3gIOY3Z0W8ykwCfMf9CD13anFHQkVGhebo7A/8y
rlemU/nLaR8zfUhPPf9hPWWEYc5jaznOB15oADLOjcJFg/4Hho1pI2MGZmRnbM3m5vjhMoOvi/as
xsiI9orK+r+EnVeT21iyhH8RIwgPvMIbes9+QdB0AyBoYEiCwK+/H3RfNJqNUezsamZHarhz6lRV
ZmXKJLBMi/887hOYB/w7Knmk7pqhpVfuoyGlcGPCSe0gCqa2TtZhHmIh1/d8WpS9Su009/7/7KgW
W/R7+f3LB0KYzvBwTz0ltQc7ZPwF0li0+PBlwxYyW0DfUTVb7nmfNKUq2jJPm/FmdSzBK4fEoMBR
hzCB31GPYfUDNRB9tNMleGa/OLAf+xqInjZ9wtctsUhpiLo4z/uXgXnRnBsFGnzUy8Wu/V4HBCFV
Du2V1s9Bdn3O1Q/ApGOaHTsIuJiqdwyhAv5ogdb3ih49bZIJA05u/nOGZbrtb1PZyd4QO5ySIhDp
DfomsEop3Kgi+J0Zth+9TBw6cLBtnzCULDrPSlC5Co4tGNQrIKNDzyBRVPaZzeb1Pm7JYbZgN2HU
yXZG0ACchsbYwH9CduVO76c2/ARZ+N7CsxiOje2VEenJe9S5MWRB+cuQINTBBxwZ0zrU+OCJW4xj
SvI3+syw/KzBtFr381vIwVJM5tzpjc4JXCy2QmLL0WuKjgphlmef9hKA19kA9whbcl+kT4tupo4b
KIUdc2SL10G2EM10YGlFRZRZ1aZXkhxMHp4WYY3NCUhsE+lHIpc372xhxH9dbZqu+NNU6DaS6HY+
rqJmP7CuLv6W/KwcKy/SNNobhAaIF1TLbEO7iK6VWZ8gOJ0wshtna2RJEqcA1warnF0JJMtXE1yN
OTLag154G83cMrGe1FwRB2ACgwbVez9fPPBvVhhlQlcR7udlxUoTwwKdQ3khJba0fJd2dgHXdeXx
fY3LIooysZW42dSwJWazJwnJWj8kKE8eTjZJgLR0iMaJK0/6fhjF6vTJ1A/9YkRrcG531B+4EjZC
WxqezmhI2g+MfuCL40cQPMdPanRH7pGXAT/HYHKr6XsXdgoNmwgAd1we97gNwk/40kCuYdghY6HR
3XeM6cXrlp+LOefDNz/QKKn9adUy50FGVKErGKGlzz+8HESRiSp4IyGjCZH2E6je4wfXUjT01q+Q
PzmHl2wnUeMkk4FfUw2ga4l8FXKcg0UyRrr89AyHe2OSOYpvuMjlWUnE8nefI/afS7hIjnjJ9cx0
bMLcfqGVE4AIlx5GYi4H9tArghK98GYMW3BR8oE/8+e2Y80gTRPgb41jDtIVqwZlhGP9zeh/FHvS
CInv1DxC3mFvMzgxQanZk+zMRwVxWf8i/TWTxH8yp8OohNUifZBMGO+B3lP5D48un7zuRkNeAqcC
fyDzc8ZX+HNUBKL9HvGjUNilD2jr28dSnouhbDXfD6Q/EcV1b/NHKKGKyFbCTKNDi9Cg6d66BScg
jK9p4ynHByaF1ynPBI9ZgtKbcji+USbn7aNSw72xjmftj2a2YYOKpbCncas7H3uTL+SrDeeVmWKo
7jpaKFg1nF9fko8yJLRoKJaXKSJi0JNqlN7J/r+SKM0ces7NV/PN6sdJs6avF0BddcQNoRAf7WMz
lmGyuOX8crpCVEJ1b4uEYliun34FQZavhiKuI4N/OgLlUAehy30YiC4OHiZv5hoki7vIFypGupdN
mB1CCHksehnzwtN80q/k0nyE2uqNpj6N2renYA2iWaq+rOrgoo07eDM1Jp/W4+qjYXgZ7GTN1+/z
1xRdsfTY4FQ/GiA0nz5Ncc9BbFD9cZwisjeGpKyiOJIhJ84jIuKZjXOY7qfbiEZB/ktP4UFnAoiP
citxbyP0+BcvW4NcRTP8JJ+NxRBd2yVLNNImqW0sJFb0x/3McOJyRAcfG/R8CVLMeX4gOj2mpYv5
bYiEOdxgNSC1SEbf8lKdXtHBJwwtM0Skze4Ie4wFS4GBUPCsg37H+MXL1X5FvcFkOEANmEMTv9SJ
OOPQ5XF0TGOeUYZ2TfRcPiy+aPkd76/2k2478v/qLBkLtPVMBQY0CU9vEjFJj4bTzqBnVsd31A35
GeWJVgn+FunPBUUEZKkTU4QKDNjHhPn+zbTaeVHBnunfY4XGz5nr1CfEMqHHldjZOEgTwnPiuSBe
qpiZ++JySM6lwd8za1rVdJKjioW0JYs9XUmvom4+/JgYQsnY7lr1XruHZD7oFEFw1RH0/vVw6sd7
8xylV7fYillIpAooceJ6LWYT2mpP80EqQuFLU6IIE3ifDTpNpkCE5jWwI5EFK3sqL7FbpmvFUv8g
2WKjbs6y5yoxHpvfDdAJgsxICH8ww3CMo4THN0d/DcedNeJWpKE7TH+br9zo50KszFdDnOY2zyAj
bdOwb69RQFtc6fXzssoTr3r4cPHgvkc1FDkMqrL1Cdkos+DbsbmHjLoIJ1Z/zKnA1vVKhA59kag7
0+nVkUdNEIQiH21HTF+uXyT9vjoTZyxrOhjey7uuEAM1E7+BaN9aJN8k9+8RUs/OZyQiJ8m1/KI3
GYhhSvX9d8S5Jsy7wfPFuUa2pM3ViSM5us2EsKCt4spBevSKrbEgOkJHZuuvryhb7dHrRE3V4fRP
z++39VwVq/pQzRDTCE4QDFzoNlBN5uL07lf+B+cizlMOv+Ic/0jwcKhTTvcpr1oMPqQF++6G1br5
pjQAIHdKbJIQgSRb6OwbDEQWD7Za9P4ky/Bk+4gX3Bp6taUemg+qh2R/9haaipcuypVAcd2aD8RM
YC0F9yOdE4fHmPW2JukSZVfye6Iyptabhu2MKTU/fNm//iNKtQMnnTH4KZKpsx4wB0FNG15NsakZ
i9fN/KyaJ2VC7hvoZwOetXn7evuokAXDvTaRA3pWVP4FOiSG1zG792Iq9uVeIx3DDW0BPV3lm6Bx
Gq/YoqhA5uskNDRTQtYM4iazC351JKmwYm43kLb5GpelCdtNhXDEe+AZ9h0XyBQ7+/TpiV2vCfHM
smShcew1fQ1XMJWoXBMIsPadnQTOIZYG+7dwUPNGXPsZFbp5w+WDhR20K+37CkDJ3Hff6Wmjj/dx
GjsPstHlRzTMkzgt/KefeVX0NrcxZYux1sYJlMzxBzbrZco70CYVEjoUM0QSR/JOxAjawT/pMQkS
sIrFMxygSD2CevvBY16a1PZw//0+XpZ6SDdH/Fj9LrJLhEPZrwlDN9iLAo1YWKUHlWOQRSzywPi6
BSI20nxcClq3OjB7IKzLZX8lfdcLj+ejeyR9CZ6wqN1vBR1qJ2YpQa1/IdXswMxDXn8YVP4wkM3v
67HAyHohJHxIPv24iBRmhb7ZH6g4LoUodxpP2mINA1GXwTk0hSzOHuYsbvz6uuOYa+FwBI8+WRPp
9ABrOk8P8BFZnPRA0N1uG89uXrfVtrWlubBsFne7WagbBn6Lzi1u7nBDHeMU7grQlwO88dBTw9jr
G900JN0Er3j5om5X52IvrpXtw4tpuFEA0iYlUsqexrVV+/4DqxUIPR0418NlQ8A1Js3+dcLZlVD9
I6BoJhbm6b5NezPrkxoQdWjs89TJt7DIxkQkegRo6CcEpyurngGow935oAlqPgyXGXfwCnqeAEF9
648zx6Rophv4Ez/JPjQopKYKD5IGMI2jdRnoZgoZl+wXEiBEXKaJNhLHM0OhmMSZLc16mtpUnE7p
GmGxuSyQ0KEVoOOIyPZOIw20/HkooVMQfTYwrjlB+tf+wy/JPjuh9piuuRuoMIHkxD00ktu6DxXV
z9HhmyjQHVeQTGDdyL4YpQoaPza9Uu/tYV5OTXEPL2GOLqifcI5kTBU62CPDRg4E5w0fWPPAAyzZ
7TmQLM2dQJ4l9Sa70rybfLdnltPWANhlU+85qa4/EKEb2WF3wUYbHESKntmbdhuKuQqaobhUFBP6
EVteI9AhfYlkCJJlSkvKKwBoHoQDhnoNe08OtXPM4uNBRU8cQ31fgOit8JF9gQi+ULRsozcJJZP8
pfuGHDd0JVpSOH6DfumOOq5cY6QDi9HKT3zwtVZ2h3kox7OsG+fPhTQlkRrR0aYIb4/1Fu8WtLYX
RGRef9x3ZGLG/JVvPToY3yo/G+zb4gv3qb7au3aA1lYT0S7Ab/EZnmenX5/Mxx4FGg4/hj7Iw83O
MMxeAdbk7iPQd0NbNx8zLbz4zQgQ47N5BRnzN5nJotXJkm9Wiez3+RLFC9o0lMLSqlVtjfJhXHmP
qQrPukdU9JPiyZwArKVZz7y50/kYVXOSvxGTQA7XWhWT97he3ifq6WUP3WxF7NJ38ZSH42/oKMKY
6AEOXj6MduojYgJwZqCP5XHvQj1kFd+gArID1hfnxYpROcEeIySD+jz7R53guEGdKvrN9LH/0Gh+
nNVdHZRYcpGUmEQjeOD6NF2IJzx5SQxI6RSnwHw+G+nLF5UuXU1IW0wOy5EWSOde2OLu8XeyWRJ6
v/VJX+sjHs/nEGFkckqtcROhOQYwhdQn5PeK3UFDw87gHvLyegbwYF+Nq3lvkyz7+laklfNi8syv
vugtc1q573k/oY9HmwVfqVjcF+Q/3xcH6133sSwH9gFDWL8EZc9nItpoq1xxbitWw6E6dGyN10xy
5JHqvg8IOvY+cC3DN9lK6Q1WdUqxXburfHQgiQPZjvCshYMfemagJBu85D4mIx3ZVDwy62EXa0bR
pv30SW6TiqVwGQAc13E/Ul7BwTFyp40uIR9+fLee41/jIHQEoEGLqH3CmRrdnXJ50P1uw3UQhvek
kGQ3xf1PCivu+o3mhZXMeo29u1ONB6t8W52GX8aoW+p0t2i3I22R6fA8Bdh4z00HLS/dSl85xnWk
ob3hZI1puwAm2q8VdTJc1PRT2rByafs0NOqVoOf6FdbhM+aLoIPwM+y1cqwrUcknY5zms6ENZmhe
v2B/DIJ4AqoM8/rncZYOye7z3fookqikzZIvOeW08KT+WldPntDdEb12Lnr6WqSxnC+l3IPk+/0e
ixxPmCXfppj45afnpBkpMMseMzoKoWI9D8VBPkGarYLhLg8+G9TFA2ZUpgzMIJBNRxQfOejcjT0Y
s2Z7pjcc3H5zwPTV6WrqZh1sBevEkZ6MjDFWkJ6Oqdz1B1o1oida7LRy72s/+CDuahabilMXaUEM
0FrSZJYqT5t7/TGxelnvUwOVgTrSI8W713Y1eywoXHGyr6FnYcZD35ldBwWwGOuLB4SzxL9SyslO
73iRgNH1TQw6apPPVArSUS+IbN2Z9ga+oMMF8ULcMgETXMiwU5EexbFGlIauISV+Sj+rpIdHY5BG
1sDXe/k6hpISi/GDCzEyoVuiY6H4mRYn8pXTgy9aHrHznj2OUuZBu/RoWNOleLs9/WUunI0zTex2
W30/PYE+SdsTyJnGPA5od+9bi+5ROgOXT+fGXqF3R9cZ0R14MyNh1ne8GAqnoYLRuvOrnwolRh5n
GzouFYhMOmrhPEqzGldKnVLVujBa0bHJOY0Qb1i30D8YM/DopPUe9Qrzzn2cen5n7m2JIhAKCRdi
b7O6M8t591hU6RetpqUMFkoISB2VkyYhLgP+ERdp7hzABcbPrwF6CRQLMwTiKVlop2/KXesKP8YP
8yr5Sfp+LNUnbkzm62kaZ2nJTBv9fzycm3sEIQg/5qdbuYNZgcjfcARe06uFaWPhq+vFgolQop2d
HlMyMdhRB+kbPPG+5vaUAmzBVL+QOk5F8Egoq6R44It3T9nX/v/j5In7XAOfwoq4HRvCuAs19r8h
H+FPcPEXvGIYoiyK4i9E6p/wyjC9ZC+1EtJtAXww6qJ8XJ7UZT26hnU0+AtWKPyJFXIxYzgUVcAv
QxkOhT+wnCzV71ft8ky3wgmuD6TaxxdYyFbD+2BByWaML+CsTk0Gdv7LY/4JAP55Ze2fj1lJRmdc
1SbdVjvhZDCDuSeP7Stnau5VM/us82N9JPz85bJ/Yn1/XrYHt37D+jq9ud406Z1u6aEkJNcHsiWq
XUIHF+4zCA6EAcN6f7mu+D++qtF/2aEhiiqomfTP68ZKpb8+1zbdvkLVq0SbmryeQ7Na11jtwqPF
v4tsjubjoZ6JUU/2unysvzx7Dxb+jrn2z/77PfyBuapCNbxpGvdwHeU+RlKrm9+NMgiJX/dlPhZC
kUoWZ4hYJ3+6hMn0vy8v/a+19vvl+3//26sv6rod3qVPuh34twmuH/3ompn7cdh2/biwSJgNpFAJ
aTUFg8VjVIS3M5OUupsHhV+O4UcFHNfwN4YRzuTkKMYs/8s9Cv9refx+j3/sh8+nqtPkwqpsQmyL
QsOV/AQnD21TrlRAhv9+I792178+iDKURUBUw9B/LZrf3kh5fUrKSynTrf7VGWY1Y/BuUtL5sBuO
9Rn5+20FpbDl6O3AKv9y8f8B4xrCbxfvX8VvFxevrzYWDS7eztWvZj5coKvRrbQTo8AkADudGL0Z
fMnn4flzINT+5erDfy1GXRgOZUXSZF2VNE36A9nu2uTaCHIurDt3Clf6Z+Dfg84E+3Ewijs9A0il
tvhDLxoTsI2ADfedjoOAZrnmPm2W7sZwNfsegA8j4KG4GIKBg+HFY2IozIHs0WlADwQeMb+9tb5o
uLvqnMYzvwciI8nvHcCUMYevcAlHtmpwDhU2wx1dp/o+BROg/8k0GsV0PbqNBPJcdJMWkOg4Yp8V
Q1YynVE3ccUjein+xYtSMKnH8eV8XcJ+wEX4y1qR/vW5/vm+5D84J907rhvjyvvqhwQz1N0vs7d9
nd3mqnM5438TwoX0sTgTRtjMWUz42Xtk6jfw/kcM/Pjr+fIVDKmMr2PRj53//priv4I5Nycaqjgc
Goqkq7/+/W9rqRqIjVLEhbCmQMw2T9p27mNxd8txLpvxWSM1mt0N+838HO95XI+YsMLt3JUvHKN5
6mrZ327IUP52S3/s5KTt7kLRckvV7iOYd2QeECUArCYFooNLVv4j9f1cYr9+rkjTxilthPX7HKNh
shserstqhW/J4rEWf+IbMgnMz1uPubipOjeNzY+y+NgYJBgbncL1fnbbsFZYlsAlbTkZHtqIq0CF
GCw7/yovAH5I95eD/agdKefhXPyhZTs8NJt4LIZtxO/axXenAS4FUtnVKU7rPbZsnGtoCBYaetUu
23D1bwhowX1VT54zHYcGX3KbgdOADO+ueN5jJyV2/pue7EFXXG1weCqApLqVHVBBXD1HyS1sDkoy
IfdVQ9Rbbhtyp6Sxk4keZpFxvOwe8wKANjZvWoSN0j24jhRbZ6xBRhajjp7427jdcrjoAI8BKncF
GkTFsTsCNJ2haWAcWIc9IQ5wefT6yQ6PDZZOwWPSbAj36KstXhOEnqYqlWJqPsC4mNChiYZfU0Km
b8JsqTFD4hAE7iaXZ4rnB8QH4Lzd3CDBTaoMUsYTEbACGbgOPeKBq5jHX9IWrv7mcc+vQz9scJld
dD+vTfggkoz8opvCWTjjokTy25HLVbY6P7/AeqvRdaaGIlCi7OjzY2mp3mUmbzRfYUIPtBf8j1mL
EOESZFM947zjdSzGOjGnYiZZRCCnhO5KihjSX1oi5PCduy+mL1sPLebR9UuHSqLN+hoKkrANjfGS
Ozb1E+zhQRBex+jUUkkj8GTDavZ319HuwUSGvAC9maAIZyFH8IY20gP54mRC/ue7UiDPP0hSgZTi
wIoNxScqPXDdmT4VwTPgwmIgRrmLHApWs9dp/8/v4Oaw38yvi4vRCaIiyjh1caFCQIg2PDAbywAn
CgWHOL+idYS1sF8QV+zuzvLDLtv+ZnTfG2Xjjz/roaSPX49V2awLt55cAymIx5r7to+e4X78GFCT
GEx/GtEAHAxxWaTCIOZO9HM7jaclwul4XMDXg4WAeC7un2jpIgQx+rp9qcEzoHmFyzWOYgnuFdcl
S9V6jD9BhfclNrPtw2omnV2MuhPU/xr1m+UNriGNN7Sjqc0mHXJcZW4N9lAA77sOMug4bMPYiccU
b1eQhiHyoiBqYJXSCQ64h35WT98rPXGtgwAOnW/KR84dAKupGPsqWuDJvFlLNnCgiJwJAGooOwv6
ptYbpl/iJYR78x0AyZFUGksR+/rPTKeDoVCH2Q//SncD9vo69TSWVOeuMJT3mJE6ZIzktf65sTAN
dlSEDV8hxAfwcSo+jKzdJXRRWt79uB48DFdmnBxmFMJJZcR4cbFGCxeWehNAjERwQgmYUEQGmwl6
8jeLTgsMTYZmqDwByp3a4U9Hr+XlxbhbtnndbDYwe/yz62wi9vRu89CjBq+R3q2Nh4lpLlxHHdMW
Ak7FChgixinOEFh+cIJMAOF+UzEiTYEVm91ugPo5oqkUbVPDTSJCv3UUZ3KBJUNq4XdmsP4+o2Hr
8Je0E9GSJE4hy1Vbr7B1julSCK+9I4mICTbYFPxXPuOPqLjQAg33MstDdUbQlNgV/Obb+IJt1X4L
/DkmRDzGqZV56QRfz160fYSGkQNm5pSrtzW0l7S5PuinG2EL4+eCJA9NdzpFKaM1+DzBP2iRO8DB
uHcaKDGNYJxRBuGXgaJqC5oIPQY+XQc7AWs80BpAA3uwnKbT99aItBMEBDgjkq9D55D811pisktC
YNrTkb28sqLpswZI2vkqLQLGnfqxpmyxAU/fgQ7CVnt49E2dCmwiGx2RclkyuhgSm4uZMK2WTzDm
C58PEgJaHL9SIP63svNFaSkMutB+4b4bL54bbsFNIWGFT1kVPNYdPxeQ2E54PZ0LRht9zC1pN1mN
xhh0RrPvDfqDjYSwwE4HbgXCVoFsX36uGxra4tTAUmTy/FlrSMzZuL/BJteJNAQZmSlGfunlLCCx
WW/rWC/koS9SOEaKx+bhGkjtuNrE3AvRPWKoZL6N90XAO1wy0skbvC8RN/MkMjqIzRIHl/W8muua
ct6Rg5631vitS9YF/iMT0AB/PAmWznVDn3SuOTS+ndk38viQY8zTLVDoJDqaldICZtbSeXp0Ca03
WtTwg2bEUIpZaX7Z3gunZ2zT25zhlj6Lw/yQ+2I4ACwi4i/A9qSJYHc+ukTLx2InotkjjJjIYn3F
ACr3meTfWCk4QIfJlzKfXF3OL7QJMMWxgNfo2ZCsBsiE6t7xYi/QU8fD7jkNbhusLti+t8nFrd0P
EQPqFVSv1EUKyky8O/JoUdQSFFsHv2uXbhl1kGADMfv5HJCzB+wXtx0teUQQWTw05xGGxbR3Cqbn
z65TeXZxpYkyr/xAtvqDkfg9KaZPHLZ7GmQRvKOL/XLxWN99LGmSoV6IVgqGbYuYrceoa0ixEzUh
JAxH6alm0Ej6Q+jmYE4UCb9aXzURsJmIGLdqxEEM4gj1L1awhsnj+OIRsPIpAwJo6dn1HCYBzaMh
dC0NVroYEpCvAW2nqcp/aaV5eeIKtDxpWjolElYvt4uS0eXXifFcCtvrNlvX1gkCegl6NTlBkfMh
nKDepAf05+nNow7SjT72e8q7txYQY6MeknrxCl+I08Dq8ZPxx0tAO8VAn8JDH9/3eRjvcw9pfn8w
hwPNOwFugksEGeLt0DbtZf2fFp5FpNg2meP0A7amo62ujIOSDGUBEMamAxClxrjaXN9/c0Jyo0mY
cxYTRflwygJTMsXrckvBDgOpiPUtfH2Lfdc2bA8vh5xUO8newx9M80VFy6qlgPlA+Sp2aZBPEvrH
U2nZhsYU/onD8e13UWlpnLtCbUmcV180DO4I8FmDL6bPM49hZIaeFuh/eQPk2gceG1jymqAOGHvI
2UfqVOb3W891Yt1/SqiiE/T7UPRRzYtb+TBfaJT1AU4bc4h9lUCYP+kEgjifRz0/px9erUEp3CEb
N2u+seIEhwouh5yZMV+ZxyDVKmbEWI2y87+NA+Ry17CKWTZv1+VaDrIVgYfuIcnIx98W2/hcwzHo
TK5Nhwvm2hsoEwAQlkjiYVjY3xtbi1Ewvjg5ySl3VF58RuBXqQTjFVyBJ+H55qnnz5sGoGq9sIk2
kLLBtBaCxLrIen/DEn8XOgtkLXx+qsOXXSzTysHYU2kj+FwnoZ/tEKbJj0xs1mKzof3fedcTu563
0TESJDrfWOM6AO4E+WJ2780dR5AnXFJwb9+PPGtMiqQ+/UtGScGekHvyvm/r5mNRn93A8lNcumH8
PbEY9T8AvOgb8SQys+N05vMp51rycUSgXE7FdRkKp77uvaHkpLipLXME9SOSvT02QfyK+iNHKWpo
mk/XkqNZGK1qFFlRbqIQvqBTKkS7njpWzJikg69saWa6SwRfu44+6FUwu0L75Q7LTWQfPsIiaJFH
QlvtGhw7mBCw0sZMySF6WmPPYfA5s1nhU4AflfkYyiLPCBXNT5cEJg/TRsKmZglR5e/JA6x2p64E
L8Y4IPFumBQkzttqA4SHADZYYXS+5uxN+zZPwqeJdxSJ+hT7N/8RgDf0vkxPhj57wkltM6vOr4bH
+GUvPQSiaJZ2DlC77kwJ7kDPXyFBHWF5FjYYOAzGmqPuAZljeQtx5jmwCpJLNDQVkvXrDMDbVxkn
LMcFrJTb/MoY0LxZ/GKS5bnHlii/3oyo0Z+b5j1zABdkWgHwaHgC64HaKK8ktp9+N7m7MhS4z/FF
MO9iGECiUwAUJGsVlnjBcdFFd4abIaVXxLkw8/E+h+j9ZRzE6XBMnofQaweRE+U64ne6JzukmOGT
xXDqEmaLHoQw0jWKkpRmhOhUvH/dZqxmxRIDIf+ACDOziadvbknhhUo73kv+lwghEUzOhqyJEHVA
7IpuuDoBDLY2tBwwlJRUx1MspPDoYq/R2LE7WCpklQ8r56fh0zYqecMzI7xvFLZzY4n7rKeVE9Nu
q628g8G2+PDVECIxenMTlIQMB/9RA8oy1m0fkE9y1guvM5SRRGzMlJ47kmEQy4b2JXYzxRTYZMRp
vufAUYhSXG9KNWCRHJB5YieckaOzTZyLiy/4pIX8c5ZG/E6jr1MUN3NiaoIBaQ6nsgMHxnpIbpw7
d74cX/bpt8BG8yES7r9oQ3Rpakim+rxlWb/WNIZ2EaNLAaTEr2TSV4Uk7gHxnPcI3G5J0TdGpkFn
nUaHCsJEYX6/w8Kc3c3Z6GE/gCt9VL9ExcluvfXnAHztva40+9SfptpY4XySZ5In8OOaWYX4WcMR
z5BB0HeVyD/NePmcC8DXyASaKpxh4nA4+Lo1WwggcuMNGacle+7F10pcy3p/HMS+v5/m93BWgVGO
Ibi5wxnjqgfyHco56x2SB+lPUA7D2mNdyH3ASyFq5tZUYyyud4KVV28CCC0hthSE+TeKO9cIxBpq
1TWCUs5uQ7M9UJwLGqBQK0P0wQ5X0K2ooHaElxOVO6BC5+ksRgInzcuFevlGVH72CQGfdC3IUOiB
dfniYEbHbTJYVNQoF0ufVZEK0WXgypIDBU+bXEoHMUci5TGHF7AXqY35Aox7BDo2ecDxpKLwN0RO
S2wwmZlsiQa0hqki9FG3xdH3AxON2jOxFJ4VlUQ7nWq1SayhubTXTR3vvXEzbd0kKCIslMlr2EoD
U9gye1LVSw1+SXj7qqJ4qu8cY64u86DDdnlCJpB/JaH+8lWajI44bVf0PuzoVtgt4KrqFZVVCmSU
jNTeppiyYmpmQw0sT4078FImQIKZxi2bOQMU3nVCOBPFXhHwMnS4zS3Gpl3uJf0YAUQiH+wYIkua
g4O+YdRzOoGNr4ajbJbs34uYjT5myJ5hyKgffRAXH1TgZ0pPjRfHVetCvHiDB1fOp/Gqk4iRykY5
0QolF9K97kR3Pd58mH6h5D1oiMht0OxF/wuslGQXbqLU2fl38t3x0OPrtF1nWBaMbsK4F8bl+XL/
3rqp5rcK49rmZQ3Y/eIAe1jVOKP8GDLLSspCHrZVaTJ0ZvmcwZF4HZHEarFrH7erfiQPDsjXkHYG
LrTA2z0N4NAcP1T+jmgOZvHiPTcI7615rryfcnlbArWv14MAVALyZHZ+v6ZM/rX8dXx/s5EjOkxY
jbcQoyuYyY+7jfxxSYV9HQ1xgMZrsfPxKlcHTkx1xIzwhrkeEFvGM4aX8ZVSmvL/46WXCL6LGlsw
W+6IPgAp759EVYnd8UY6iAhNeRbd3NfM4MRqyU7Q0zPsXnbg5RwlCNxvF5otiJE8ypfNiplSfatt
cmYgZbfw85Xqkk6Z+ZS6Y87s74OSf1rY6EI46gRdJ2jkjF4y3rCEcTMI7mFBuRvDa1PdFjSdYUeX
QQPCBBpIAfThpUgVOgjBZlks6uJi7iGp0jDPreEUqBt2kwpPRJ7XW5S4Z8NQZDDq5pVkNrPLpX/c
6jF6Pw65Sma3akkDkbLoRrdnVA8hsL8nj3g/pBVrPuptl37Ht136gb5bUKk1pMSItbo0vtOonMrH
bMlQZVlHN+hMA795Ta4KRkkKSRbAdH7qAJDVh6995krq1y9Czur0CQ8/a6Sq1gyK2k/rAjnMuUDg
UOmqJ6C1F8JKiN7LSkegRrHCJEAb2JQq9tdwdwsO2aq17xvRLbE3QjHnhCMi5z3lRJhDs4IVEqBV
DM8HBGOMZ6ZN/8jLV+SxczWaXH3RpRkAUQgejsths4RiPccZFlif8QWGTjQyO0ZacFcTIZsyTGbN
1ePIoEFXujLeAkRs6HvEa4pjMG2GrXyoGb+cb8roRzTxJTAh1QRqRD+hgVZxDWjl2kLrvUqnSH30
TSv4ueA4PuGEQeYlc86Fi3OJLjovXMbP2gfZAWeA+BA/QPHfi1fmpNAuD/dFIcFZUQ7vmw8+l5Ml
Q8/2qy58Xhla9tS3dXtaw9UnWZV7yBiIAnI6Q09EuWPzGgmNXU3iYzmLT0P46pldZraxwVouPl7n
ahGSKOEmBP5IfZzZylmtrWqukrVR1HvijBI6VDaq4gyuIUbVMAxehvf4RKDqD92HKoca0PPrxaDS
Vw6ES8mPrJv3wjhXcV+XdQdX986LbbZWpnp5bmkX7OjxN0S/qw6UXkgKjrXbkUWcmlEaIUA+CMVd
nDCadcsWELDyF7mI9vOe11UosgK7xJIUGyf7Dg94LdQF67aHUyczMYSk8c3JWpe6pxLnSJ3ks5g6
n2Gnbiu/8VoOr+IY+zPesM68DISgLrqwPyABVVZ2ShjLpdwY2MTgAZhOGlxItx72ANoXZBsgMUgQ
8qRQrfc31kmgMKkndm6S2bzYN4Pu0Mb2D9g3Xwj+3b+Hi2FYHmSvQCEykGh/Le87JiCZJSkHM308
GL0qr9Id2BlCbhNZq4Rh9kt493R8gC5+cdh2N1sEo2JWeJH8DX77n2iSJGuaPFRUQQa8+Sf41wmN
nqWxPFxzTwT62+E5epAJ004zIJ3R3dpS24wfJ5xDsHie1jum+i0YqbE7kDHktiHc3KgxO8jZTnuM
qZkfbieh5WK/Xm6vQ/PfAJPUw+P/QEoBmCRFEJgUlhRR1v6Az9+PW3x5Sx0AzQmyR7LB6ynK/A5f
4dt3FxqTJ6bKyiL2YdBLXu4NQgpXOqg2tAnvsoDCtM5R79t/9sJZmP33ven/wrX7e+Mt6rKsqJqq
/YFkDt5KKXT9vak0MGnIVi6uMTfGxjLr0mB67WZpKGI/HX54f33b8kk/H9aYo7Pu+8mrJNR6cMUS
nfpQY8gBKWu006iEnvjQmAU8GcoPHF/jULIGY4zPBuEiqUhtOtBNbbujynl1JtbSj5zP434aGxmp
DwZVIFK5IzTjnU4/PHdzDLSjrHKSwhfoe4iRWKGJf/GE/+PsPHcUx9q1fURIzth/nQ02xmT4g4gm
mWwMHP2+Vs2nb3ro2lXS1iv1O90z1U5rPesJd0gwFqx6lzmW7foY0/iVFFo9kg0E7+tjmCs/vzBV
LK6/Pua/L8z8GGXuXtbldH+9pH4tNLLXYDqAz3xlPoH+Cz3mhmQ5m8JnZJAZGO+xnTedCn3S0ZbM
mfPX3QvJ7pfiqJQsALSulLMgfy+7X25T+e02BaTjj6Gm+ajJl6PJd1UX25lUuYzYXs6W1DGrdSDc
oJNTZNsAmsGWDjHIT//A6Y1kHy4BlvvzK5O/Xf9/vLKP/bq1ykddKnllZn8/YxCJuQLKCLJv0bem
b0pPD34uLsk/X1YRQ9KfvtTHtqufck26lJLUzwfGLoTnuFZQvl8yKpUpaaexHOS0a+Ltg96CJwcn
6n0LjhBlflPiJOrrPcSwfr4n7TvgwB/bzRSD3z8+y3OzqUpNr6T+ZXBkFEi3I33SEjn2VP/p57Qr
Iil4Nc70baQGLc2F2rz1b+NdE7qOrzcL+Aw5fYgixqd+oLk38gyQmg4BXdvQhihclKaOk0v70TJ+
eZvm50c0VOQFTFVVNA3og/YFB/njzk83+THd7AytP9CJ9x7SVM3RZPKOejsjiOaImo0mFCFAT23U
q4GfJZZJo3iXlpx1DjwG+qBqt+Yd51bdbwvLb7sG8c0ZglkAWToWZhUKw0ggTGyNNXVCV0h7nDMH
bSCo3tkydECjX/voRx044TxEmS23wpu+vxRCAbeXS9Lgko8uf/5kfy2jzwf/wHodXueDfJV5cDR0
bbTqIeQ6CX2NKHh32mQgwodERfcLD9Hlb8gr7RN59SXW8a+Ewme0eewfm/PjofDWES7TvOY9dwdi
3vdwJ9OA6gv49HKyv8KCgLBh0yRfvdrt3aAagZB/klNK7xa26LAO+k61d7q1X4Adyufx8XV/hgwK
RlMMzZA/jg9j+3ifNPOlISbS9B89DQ7x1osojtt5MAzwk5ViXgwpd2UPrPDnLwO06WOHf1xd+YjF
JUIhx5P05u1A24hS/5Kl/raTJMcFGiygWTTnNZlPJgw2T/ZcRQe+x8Cm59+yHjKAvd5Vtuc9+0lD
Uu2s6ETOL4xB9HCjO2/asM4lobakPeN0VqedGwSxOULYyB3SnBO4zBt6o+CPCyvYtRDkpIESWPCe
YsR8mDO1Zsjwhl3A9shseRliXd2utQsgvq8QXjbmwmaoEuDjQz/jmEQ4Zml2llUdaVpYxV8qnll2
a/z8xv6XF2bWVQFdklXrYy2bIOz2hwMvTPiM4q6hMaLQmz1auSxn3ZMYiyEQ0t94r3B9XwkrAxe4
wi838f2a+fcmPlCMt3qhFOcLN4FIaZJOeoI2R6MTSlan7YG/bvWFIPCO8b79i/aN8olD+mfB/Hvp
j+Uq1cvitt1IYrm6o/piojjUiF568HttM7ahm8RjTEkRw+0eA7ST2O8/P/tf6dZ/b4BI+t/4r92K
wlTEs9PYnRT2SFqL3vjkerbnNfv9sCc9fSh28pNutv3kPCaaPu8OvzlV0V4sVRZrYQuDkbiNUf1u
F2FZGrSOGDYXBCLEC8dm6TDddHCVRB6JcOzSpNDbWRf8YVdo3+Fh+iUtBFXDFN0g18RzfgnAGiKc
CLTGb3imbz+4pdRNZH0ky1I/cpFTNX1IlnTU+lLgIqqX3Jzexu20pzD36EwgZ46iVlaPiJ7mL2lQ
XbzPP3OAr/f9x6U/Uo/3peCuHlwavfAErJ5zoy/pREyBgg64kt6ePR4wARjGzN+BZNPAf7dOI8sJ
OjZqR7AqUFe02pUQ5RqA9JAmIyRB7YmLNjWrFF2ytVDBzP0lx8/Pa+ULVft575bEsUvpAMhSFa/1
jxM3L581Q9W3Wn/kgkmYjIQONHqRL/ymNo5ss2Vye7VNOr0KTVMAj/6KXmu7ffeYZr1cgfkDyR7Q
dWGEgSatEMjDHqTiM6+FmefPd2v8nR/IfMR/7/YDsiafZdmSX4WG7ISwNbuPmlJrO+Rgbhxy716G
bHYlu49GI47OdJfy+WPOhxiU4pBwGVz5Du9GO95DflbtRUdMLlHo9Pk0VNgxEMYWzrDI+xNKm78c
8ZrIuv5+01RnssRJppofq6SUqlp5Ok7VPkN6gJhYGSaM1Z0JiHIo8Yz7gYpMNK8XnZJOtJkv5GwY
e+iTYtNZoCD3Ro7O6XLECRnan1+r/F3EsmRV483yCyH7v4vAMuRcyg1DJWAgz+Pkk1efKaEd1BsI
AXbLEEnt5W8Ha/27rOOPi37CNfVXnr/3LL4+PbGHUM9cCFkigM7gU0CowcOF8gmPBbcfWk4MCoVH
Ctxe9CyMAD2B5wKqHBgoZpcb32CzY/OCYdI2sOAK074AivBAU3uDSgfzOH0MmmjToZT0l3AwcCEB
UdbUe5emND8kpJuAuX6JC+p3cQHYJWlLHdynrooV8cfeItEtzgeTvUXmQOLSZm6Tqpzp9qQQCr2p
HveGjBzaOxTdVcac9qWLBCJG2z9/XuXblaebUh0MtWpan62M82Of36flQRzIoJjSnh2t2oE99FDV
w3ixmf2WUCpiKf+11Hm8umnIuiYpHxmAZBanqbr9Wk9CIXySpMqKq0pRQBdi0GhgBQE06pen/HY9
/XHRjxOfVORali9d5SnZWBxmpBt3lA9Jk+5sHChZy1/2jSae4+M5gWgbcl1TlbohfSFs//jApX6Y
1tSHon5l7fS/AGPhZg16hvGaj1PvZsSh/24CDmlBuEeVhMH9zWdaHMGHLJEDz53HZBc+B9cBMvk0
ilrbsWJ3u0DNldYvN/u12v66WUPTTd00FZMo9N/V+J7edvruWqr9Tawf0/rFrS+Y65ORhqaLRGx3
H7zSC1owM72TZ+9jAtJ1g7WT/YRpldsV6KkudHj3uWkcz3H+jusAxvBpXP1WUn8XjWQJ0DtrVdIQ
wPs4kqT3Q7qr06PaJ0ZeBoQjD7Y2SAja+LHQFcOpfei+Or/sEvmbXfKfy36cLZVi5CdLPUHZ9EuQ
SMmlASUcemIAORSO0/SX6PBXw4KsgeuZqmLV4RaZkjjr/lg822m+eylbHhMV768UbBpxDr1cOuw8
429X+yY9+s/VxNP/cbXr6XnQDIWrvdPmfl15RzftyBMNPOMp6q9/e7jvQg7HnOAtQNswrK+U6Y/L
3W8b5WXkVxVNIIL1+I1AztEHhUBInqYVW6BwsMZCJN6DlAi49za/QLcc/xwS5G/35x938ZETvvfX
7fF6uah9qZHDugVYcm/mTIAFrAYaDaxKAKK5/xtn7LsK4D9P/3HUV4+iPF/rXBeL3RmjRAe360AP
Xx6TxXSfwdUHTGB5YDGAg2iQwWHrMOKTV0/kQ5gSoqX085v4yn7/2vx/vImPxaZW18ow6meV7hg6
NgDLpIYUPNsaLRPsD1tlYxdNXskFKB4u164MuRquP1PnYP/wXsvjgCk+0WpEvXTcBT/fm/zt0vzj
3j6WZl4o70d+4G2N1Hgz9fNsM3wImhf0SNtCqLpfhRukVX++6lfZ/vlGBLnH1BXFrOv6xzc619RX
NTXZEEKY/+HS5HjAaQwx6QOV0kNbaKaltKQHKJHMLZTCQWv9sid/vYWPj2IdLbPcGdzC3ZdxFHif
3IsMIAKs7RGSdN7V6dNpEDI8NAVcNGVPw5P381v4Ntb++RY+3n35ehzyQuMWnrhnMzZyRj6NW8dY
AjAn4ZymFB+/5UXfPreiUHEoBkw/q/5xUe2ZK+fD46D08yIokYM/2NgabJtXjGba0rItU2na+zKo
ZfhRoS5xsf8PD62QD5iS0O6sGx9h4Xy57cxqT3oiBcjJBaD3ZXuPqa2GpgbCMABY7hkEaYP+bMYO
sXo/X1//Jt2WFUYirDxV0+mS/DcWq8pjp9Sst0p3fzCgv8+8HITPMZqc/XTyED4uFGED/s8MrlEq
u2nUUdrC2PREIdl52p09yTDsLAE1xr3CK7sYaEyhZDSQkaZidLrIUrs/3/R3TcL/3PRHerXd7WuP
/CJxKiOyNRiZ2QgQOA2eUYJcTRSB2bAxXO2YcYy7II5OpF3CX60rKtiQaf7y5/v5az4njs8/X+JH
zfLY1O6n3ZPcSxjHVYU7ei/qAv6NMC25H07Qci8CLeZ2QKPH9hBHljeAd6bDm5Ca9W3PQveXDPTb
dJB2F9GEzwpn+OO7Ts1KtazcUlhXzSbJ/qRn7N10m/VWFl+NMQC4V96S0wHpv/MWAe5dyMOisu7k
J6xa7n1k+dfdA8U0oOAl7gW/LPzvin3Rj/v/N/jxDfODVjy1g6703SS5Li8UnkVr4m+c9EuPOZ0r
sx64SXuFmtcQRQwPnC9iDtyko/aFm1MQT1Fs93AM7KIGyUctf7nDr1f0GZU1iXRIVQxDlz+7OLXK
2t6P76fSP7sjN7nGyeTd80Hw4RiZLB64TzqNaRONpaAr8vmfl5Qi4u1PF/84EurKvjptVS6u0DVL
Ej/yi4vd6QBEjWNcmjwk4kM3U38JB39NbsVK1hSZBpIsmtzSx7LZl0e9euYPpV8JNxnhP4FnR/Z0
60iBi45yFKwuqt3ex+0Y/OjhZhMeh/gxs8ub2S9r+Cu5/usd/HEzH0ukrtxPdUkvFY5FTQQiO2+d
bD/tdQD6IncFM+ooOyu1tUAVa9/zxmWv5XSx3b0J6QTr8dsRKZ79r9tRiZO6xFjIMD+S8ppcvaav
faWwy7HusP255kB92bONNvC2Cmch+meXrtrv0tz+pWL6mpP9dfG6RFekbiEu/Vm/b55Ked/vVEVM
YW+dHPGEOpb0NdW7+2itYnXS3zzCO5qAEoDS08BS3FpqJu/lG7IL9m30GpjCS2utkSDr2HzRSmvI
AJgMt0p2flG6RZInW2DnW5JS9LXeVbytGvcX6Bnhf1q6m1llRgpiQIarX/wNDTcoPzdPaKTc3AsQ
VyQqulcUehHkfU+uoPARL+7DrkMmBFbc6KnYeleObjBaOciwVA5/3jBffaG/XhCVi0rTtU66/1FS
WrVpfttYbJirrwXvEQd5fbRR7VE5gzYYG50aMsQbOs3+cXykHTO8QHudgFdGhaoDBrM2Aw/zODW3
7cbVqeb3xDSBvx37v/Ujvs1ytD/u8+PAv+dn1dwx4eoLJQxENQFOufchrlzxPpqmeuMWMf3cASQr
w+cvfPnvI9of1/4IKqfza/8wX1xbTasBqq1CdnGKKBkw8gDr33Ye3xA5KmPV6T6SDbGf5qkiRHv3
WKGcfvli31ZEugIOQ+yoOsoWH6lH7XTdVFVBfGUMUAoBOF/3ondToc02PrROvnJyl/X453XytQ4+
1wl9T8wAmOzSTv4MKlJ+2+v7jdI/Ibhl4ADwYO5ycVgveomT7UULileoo4KXe7rqSGiidA5GcHkF
Zz2Qh6bsw+PYbJwCGS2MezIm6kp6h2GFsw4qMcdYxSlmDsbgBpYagVctQjvysfHfZ2+DscywQrfk
5TgsNj2YWrbkajETYMzowE8gr4SoMTQt4KhL1QBh6DyA64LGd8I7arU7/4RTa4XSs3t8BY8Tlg0P
1PjSNcpNuAS+x+/uzy9L/q57Juu6pRqGLOuq+tmu2+nmWVVVTWYfSJDf7hBl0xv3DhwagLfVx9nr
DrQeZdRndFQ81fQXQuWuKyNOQdQGoTJ1D645OC5p3izLR3oAtRdRzRnjMyiXmmMNd4ADeelJfvYZ
9KigcoN9H+7ZKaqZfr6qt44y7tyQiu5pHW02iMF7RNr2Hr/W7q1cs9/PuNSdC4pmF0hJVvJCkgJ3
8a1n4iG48R5gUG4hzesDfLCjWyw270wG93l2rxsk1htvRaT1lDRm3d8bDRXdYNMvh2Zn2sKYp77a
IbW3lPGbamrv+EoHmGz85twv/cvWl9E0GwMykxhhWsAZ29O6AxN8V3Q2MLAwU6zBkYDF0n5Wv2Qn
X4XBX+sYbRJAYZxFmvRxGsmlesovrwdfRnHk9DHa3RtXVP1BI1E6bp03auhg5N8QAcd8NUjkkMyP
y2eP7wYmP9wsVNSmxjAQEY+trdTJzX21X+Nj8wVAtYAGAeNNBdnj6ruolF09MBe1TcL49wWgS3Vp
EV87xc3FBL517ACabtTGvEVwfnm6vf/iqyCLuPT5rIYiK7JqaJpqfdUDf3RwNlvzVUr6U+5XmaDl
PeD0aS7sBUw6PMShf170X3Hn42oKNbhq8Cuwj89O6v25m04LYyP39e4OrvQx3s92mOnUFtXAXN9a
z1iPoa3TrUSnvLlv3Po78moEFa9DpY1Awb6/X237cBWX25WQpYTiGeyhhNSgWG2DbXKYc75aHWTl
G6eRnIGOOtJzfa6nC0THZqf2ewacpYMda+/cqWLOgmzfRS691i7nlyECXEAM5+e+UP5CUuyNkU3z
jQJ/VO8B+9bP9m2ot9XoiB7Vz6/lu54tykOUybKhYqTymYHsn2f1dj5e5T4I7ZE/2Y3Sc3eXRtEK
jtHwuka0jrYM3khC7Sz3LeSmlNYyzF7NX1Kh73JUpW4pHPF1RZTO2n/PjefxPD2Y+7vMhEggQ1j1
tPXrUG78CDYOp3jj5ovaPfAQZoNa48wwIV9h5qh0fslQ5e/G2xR+qoZGkIExylf8/GNlnq4PKz8U
vJRNlFReUg9TQPaMfC17ugYDjtr0CO+4yaU1OUf/TB/MfRMIQijHWoPMfqN5SjBKJGckecQVB5wG
PDqODoIi6pvAxqCZQS2Rah2lJortPJH4t+75FPagCwMzejdJQmtfI4YOKsdRjvi8o7AUTu5KTKmU
3mKoZ8KdTxtND/6shXdVt9ZeNxoOmratAHFdDMORSQHkvHG8Pr5Ss8dg5qjkfZByYVz0u9DH8fE1
5mGotwdXnyiNbwckd2QZhgDzD8iuOaIdh3gD8/ULMpdqiIVm1ay1oUlkVoSyYM8AsoK2HWp95TAb
uC4Z4clmwgzhNAvPSRdPPPLm2m+rpf7dcE8xFRElKeLINj4yrpp6Mu+1WiHWCwQzCHP+zYl67+Eb
qMHcQmkEl9xtc2vXgW7irAaDF+EKxBZwD+fjAbKCz4iHGwZFkiyMJpZL/qTp7tdGP1we8Ooo5wdH
j+ruoxYUt1aVDUyqFSC6NtyP8JzuoMmjiIMDjGAy4TMK9kAYUUApCNbGyV1fV8ck91GyQwvgy2jE
NpOETswsScgyrs7guECoBaUT9+VcBv780QV+hkbOCCcCWzl58BzePj+RHLu9J5qE3hNIxWWSlhm5
fnjhNe8pnEb3ETxViklcCuhyJcLzYXnla2BGuQuWYisJp+cRv6H2r2zhoXZ2wQjfUI3kX6KrwgUR
cWgMdMQrsdK9PzwE7YQrFa4OGIjJjTHwLJtBXuYOKpq6+IWc+abnEwdk1+KHkHwrWTl1+xyDBbFw
eLTVUdJ8psJm7mRPJjdnIjMx38JqTnqoBAmthnta4r/hXhf5cG8nvhpPJpUWlLbuNkdvH9W/AQcT
i1JpwLDe4wa3Pq6yTF+iyBJa3bIxqHZO890NMTAUz8VdZNYG7AmQAEwzbeia0I0Q49+/IRbz3m8v
ZwRdWqyUhL8dj/UE1RF+/8/7KxinnQk1j50DaxQiDa3q295Op0E9XqrjbG3i3nzjQxbczgi4Cg3T
ZtMp4cra4kXVx5VNVdYECXVynC5ABQ8LFCKns4bRb+v0XTYKq6G5BHlRG2ISarMM1tOWlttLSyyg
bOvDYj1i7p5lz3aW7f1ssEdU9mxn5bwbXgQEBq+OAHHdZYVtqRUJNzmSFtZbNhBfJOuecCQ3bGFE
g/mo743vCG22kPXjZ5Ewmbawm23ikHI7OwOxxNFFlBrJtjOZoziMHO051O92zzz5EQLhUmt5gPNf
ooj4MMCWA2/Bm3TJYYQqaYKV5dUXdpEjPDoiWXFvUoiQDBWk815IaKBOMHeobE0LEAXe0Wg6WJSM
+UDJwGWz7oSphjbYjNM58sa3/jTqoXWwKvsWLOXG5u5Q023sFEcJ0mWj33w1RhPIOQC2L/QDB80Q
s85D/xCwXnFxDjP92bjDa2Cbt1FyYTWLfcBWTdVFAkBs3/SJww0Gpni3VQmX6tMLjnAykgimvTqc
R3h+7yF/cGOuv8HGkH+zXSEJ0QzujWC8MezYXpV172lPx9hinSEN2vbi4bS9huJ6BO0CWu5jaOw8
QnSZh1obw4PaABRd6Q5hUBBt4nj4BmI33hfOsKC5gTAOFBzPgw4aRDVvpUHXJfV22ocmrt14d7yc
ANnaWbFjG2JS6Y/rV9sb3htDDKeHQx2iXQyACiDqlGIT1veUV9pbdToiKkFGpj+4KxzRfeNBTxe7
d/DLvS0sGl+c5Yk44OWNMwQwF6wMaKJuZ1qPOXvAEF7ZNwFl9Nvu8A5O/X2mwtFX56fV1o7QYqiH
0RNl+K8zDUUOeMnpG9gm/QJe56YbobVvaDbAWQufFtjSmEyYwvKsTrfHjtL0TKclnacWo1eOQpjT
LgsKkDvrseWOAOTSMTykEUCLhw1Re+sdBWKDGiHb+My2Vg+sCV2anGS4YFcHJaQUqHtuPL6MYuZ9
ZdSKx3cdXzUzoqEESDdQelASYFTTgReEWPixzAe7UIITXBhofKvzabsn04dimWK+Yk/oOYOtPPsT
5jYThEpT6JEOecBdsScGN/M6x5Hm+eBXk7QXTV3RPQe7+fYndnQOkS6IOlHVl5snakzFwzNwzlSM
j6CHqS8eXxnwjOLpp250dOeErFeWjNKIP0GIw253wLTb526VWH7i085QHBxNEUDxk/l9ee2mNdNO
64o9v7eRack7o6ffrN8JxR4nwWQOfvmwqA/fc8ZvEfxceHX2u26DXkGtjdEzWQ37F+FUqlQBZkMr
zE4L3CjmaAhhQP1Kyo1jCCc2M5gk6NELjkRPdScvD/XofE5UYrPJO/ErRGoO4RGTR5Eh1bk8mhSE
zvQRi4tkIEdPyPiin6NDtjvuPIyABWoQP1yU3RAPQZBnbjzttNpS3WwN230zkEdyjqQrDwyT+1UV
O70g+6MKJQL2145PqbcoxnWssO/u6nkC+5AbTieHfi62j5bCoqlcb2hHe6+nx/CVBeZ835xfWhru
9OyInB0XPa9CiIbKQ9JclQ6kmpSWPeQt6Te+Mfnao1lzApzVb+7YClqb5hlt410raAto3TP8J60o
O8oA10GRYejnBhU0E1YW9n2OYsbilbYPyOi+X/bw2Xh2ghU1hJCN4mefIbdxlR2+9Y67fjiabAfI
AKAkBB85jneaX+sbNnIBwXjGsLJRpF20PGSne8LimfZWwcktYavaNuwx+jGJFmIZ3wA+gaf0Giso
E/S5n5uYmjfGjL7CIXsjXuyGvKtV5x0EQzjND7uNA8BwCJ0A3P12hBn5rqVd3fEdPuC4dCkEZzOz
ideQvX4NcTx+oRb8CBrHFn/ldepKZIFikweg/u1Az2IohpwCfhwvMA+sOZTy8MRbYjIBO4woW+og
mFV3Pik6E1VCIdiXkjkbWPxPxqJgi0k5/8zrgf8EVYdQxsaLXjuXXvnGZ4wm7GsAPe5MWOSjkRwB
dqsBmqfYr5PdkMoOEvDQYeSjQuXyYaiGDz7hRltPiIHY39i7RRmoIbvWbOcN9mZ0QlofBp1HKCIP
iMT60MYbNwIKnry7IkF5tKMOHaEHwYe9FPU4Mt3RtM9wah71pBM6FIduhBnggS0HBjhNJ8fehItF
UTVmsdhQGj3WTPSeC5xOntBwWtUGILXeG89/9ggvN1KOjcmjo7w0QaJIFMXzF50Q/r5i46A3TC7X
EvyEkok6DBQBn+S4wugmR3oiKPo1xBpo/2bXdtqr320Ge894fsuIaWJ/U5qgT1E52IhK8PwnhXdL
eulEZ/sX9qE3mURHn58ifT6RWGovtrPYhRCptjVUL1T+M/TEbO60JIurIL4W6GFzTNrX9DEunUHe
GjFg8Ad6uxwC1yUjaTZHr/WInpzYzKke+nxe+9Wf51YznVSDkz3NkysiCrJ9yuC9nTJhp/RK3u6z
R5AinKSTZNv8AjAiNIYgTkqT/npDsWyaFUgkk3bHU0dGA6av5XZmMuAAV0pCY8Lxs+/tnt7cQlPn
iBHVl3upx8qTniiWOU69r3XbrLJaLo6SLSIMRUWRueBgY5XmTs9wJolIxQcvDK91kVAS2Ugg8F55
2HMZ7nv0tfC1Z1A4jPQZnO6d4NCsTeSDW42CoM3RSfhtR6lBCLNGlm0oDZnwQAVx9uenrFPgmLFS
eqcaVh/sFPpVzjRsy5nlLM6h0cPKw05qMik1YGPwiju/Y0SApdB3aEtdXDfejdj2kWO39WEv/39r
V+GQeZNkPzEd5sEZl6onr83stPflh8Q0joC4cek72ovLIqho+I8Q4UJIzm+z0HB25DyMKFH3SUH3
FpRxbdhD+CIXqiR20e8s7thzopxSCCsSa0rP1N1WHqOB/kr3htM0jl9psDLxrp9S4tYwNVj1iomy
Ovo9XhEiOfZtrCfsXNTh+cSkJ/z5ndSrkP2aI073gt4Lp3Q7uuy8iM2/DTUPzaooeHa2aO7b8eHt
jBedWmcftNttghggqoh7pxaTyO3UEMkhVmW9eXA7nfrV6fT2g2s0f7pF5/3lb4NWBx5uSOOF6eQy
m5C75IBSkOGeM3cK9MkQaqW4iLIBnq4sqdEaJuW0Yg9xAHLudbttRp1eb+77cGheDR5R7IoI852N
H+wdPmlAfnecjeO4Q/7CgcmXIPWI0utyT1w6OT3hYsJLq5AJs5+oRB0YPPU56HzzZfs+u/mJMwak
4E6vaHRsfA3St7PtBcMVl+hsHaIztM8XBwt+JaVT3JDKsFlwAJDeuCh5MsgCV58fKXxFzLpP4ZEH
q/OclbrSof7gmtoOsKZG68EYYYj7yDyv/ex0pDF5LZmhTYo5sxpe3Cb7RZGhzSvmmspCDYIyd9vD
MQ1SWyn5D2nsu0MP/jHz+Jb+FNpDaJb4LeFkq5R2W0PBp/O1EFiD1zauw01l3DFiGjmISXnx1Ytf
fmsTene7o0rcLotTYyAbe2W8b3tcuEO8tJFde4YLzCS5ogUs4ThzwApS2ey7/cJtqetapjem9uy2
dRsoO/TvyR6GNzrSHISFD3M5JKBdgxzAbxo2Gv1NCDPbQV+2toIuAa35IdwnT5dxS23EhQYbW220
5NlsfJzxKVHVg4lUBOf18IWrGtomFppqDjBfEOv2mvby+mWfGcEDSwc+vTzhzXDFxVEUYy+4egRm
LML6OR19G62eYiVYOSkploiL1wKhJWr8w5A2z24O25e/iJl0owwQV8Gb0d7dnRtbeDru1LyAvQ8w
43zz46Hmoipitre8pHh4mPE9aN12qEga5H+ZJtm3FN+mdem+nTolcNXUtrF1cEGsxo2T2zCHctIw
FBeqxaHFD78bY8DMx06F+w5N4OvgEalxgTWlf5tRKE8TsksIs/BNGA8geSp5ad3vIWgp9vqFicaw
NGJNtYtd0+DA2KEPw6qfugTfnTsdR1d04gT6iVBBLraip5WLLKtLmUUyE+Sm1yMW1DrsdQqSFSft
qz0MXmgq2DrMGrSFS3+h3uy75h8hRLsLYPbPbA+YiKkDHjcosQqhKnANzg51MF+h3Y0Br4t5YAa4
aVS13y/3vfE3KC2Rx5ev0bYWyvlY3mf/9NbMZ6OH7tEcvyWR0xD2CHHPeNpTatHpOFOkZoE25Eo/
eRstKeWukQ9wTHp60qN7caFknyAHYz9ZeLzMh0cm9Bi83KpwVClioLqDjHwI4ckXWMS9WzvgP3He
s7Knhd2Rcg9uaKtgzGS4dO0KqX3Pk+MxGML5v93Ca+E+1kNiACpbCNLl4mra1atwNSASVKpDn/Yd
ba+uXosrNBWQ8qOJfe6VL7bhwyO9OyGC40qv7kxWghsjFxRAt86Mfn9bnmF6OwPbjjwNCwtW2Gx/
TvO7JwYu7TJSCiE3tajJIVID+PVcmUZjGX2zr/wFR3SgUGSGJr1t4BsyUYYvupTgOi4mGj2RaP/p
QlPoiGqqhSeyGEDuvM2VltIdsOYWAxmo/AJvIfLWegXNzutL7qysJQ/u6836ELRQu5T8mhxZ+G+U
9q1bpn3mFdYKihNUoOxR4k/ezLYwL48IfVyT7jrM9rIz7WTP1S6DKKSSSTKmontCSxPNETrt08IO
lTk+92wWZRiii1DUmvdqvCFLumhhzjzuSXPzItkhQIhrEIrei+kNaMwBpiLLdegHYiQxuIXrzd6r
RXg5CO8QcmTuRIx6SzxhduI39IiyxrpqhuwNTEabyAySj5heGW44eJvPR/Q++SSvig+XCa92Uw/2
NfSgQkRvEIzLGyU9NoVWKx0XRo2PqLQ1eWYY2Q2NSiors7CXu0B3MQSGnzhALhHHNwxTTQotnGk3
7r6OeI49Xb3bvD3ZY5gjYxV6dWkAJkgGNKd8z5qtjhmS0aOii/eM0Xydvf0R/rhfbB20hbl+XDky
AoPv5Y1iUvbej6iGz84N1zUcSrrTztYN1Ye33GMbJvKzAw1BxAuF6POenhldaecBJNy+XtxH2RMO
teIlHvEfneV1upBvv3YN0UK4qvwxJe8LG9sihLRUR+al1Xxiikv+6NzWLwdlFSRcEbrQffIjpCBe
Nqp9g8MIGi0ta0ISXaDKOagOT1ABeLm9w7q41Hlr5zOsSOyLRBf1RnuQav9yIXHUMTFBVIPNZ498
6mplzUPj36FwySkQjTC8ZhoCOjV33TQdSACiu38hSlPJ052ipKXvHVZ2tk9f83VGjbypcdvL08O/
aq1d8kaTCLHR+dpAlEn1VdSTFC+02qjuHJIM0jALMTM73e4r6hf+xlsbZw9LEtgrq9ByKf12K5Qu
0P4bNtiCh4a4m67DmLiL5dG0eXXw8Gg0EENemt56J+geoYSrGMMj80rlnXVZXDSBiy2itqs1yTNG
qM2pw3IiURfgF8Ia6pQ22+WoMb4FKrFXGFOvd8H+3bmwBN8I66LFJ1JxqaV1ltfFzZsKAUz94Ov3
xln3rnRGadDiylLSZBSNv8vBHYyMBuOQYICdCm3U3GebZ5wYtFPLRhPSANMF8vlNvKzFqh2yDiyw
QQPaAyNyFQxwvOvJRw0IQAyNH2Y/xIdigcvMAI7jlUGDxlbuN1omR/OgpHy+Uj47VMzd7rG/vjrw
d0dHm8gsgwUdtbF5qzs1BsBtHpEu2lBvzGqGDYCvIIFga7uw52fmFnHgUcFGxu4YRZ9DsLbYM1Nn
QFWzaSfNgRot9fFgiWwaokbBGZiOY9Z5YgrQeu/gXKrBDa2kISFEGK7QF17vuQt311+qyEzSrb6f
eGqcb0AHM9+1uqIVrduHEVO2NSJZTus+Q4AYTWVkDQ+eg7QuKR8QFx0f2hriKYghbO0W5lKGPdNh
RxNmJtjk0fxVkzu2mH5dQnHJ7tQpzUWyQw2KTdU5gHy+P7s7zQ65Bm5sNv5jLBbWNXpHQbnjIQ99
0uGHl5k5JFK04RgKOQmRb9+hIjOhJTvNtUUHvMnmSw87OyWdv6xH/pmSl4HFq6+GLHWakBXt3spw
ByXNf+yjDfrnaZ2qVxT2T6fqk9wcbbotX6xQOnDUGnR4Nv6BnjVCsOW2gYSj2uyJdnCKzV/74U4n
tJWuLiwrQTFmVRD1M4lXHNYf4RrRJrJ/l1+y0xAvcOPlZs+T/yAWsBaSjd0QynFAWLfd0D15g8va
Ct1muJmgjyXaWRkLphVjuE6JJxykWhxY6Aa2FcBpvZPsZesXk0dv3824RGWH2rybWW18tDGsrttq
jdatXQ0b3RYZLH14yT/bDew8WF3j+IHRWoSpZMEaxe6EPIyclSr4fxg7s6VVsS1KPxERgrS30rf2
7Q1hj6KCoog8fX3kVeWujLMr4kSeHX+nAmutOcccDRVoto3Qwn38IDg94nF/dADXHgTcdfi30AI7
Eidx3WEzylhhGyajfMjx0xw6qxW8lhWG3qzfahCDhyzOFhfIQhO1AC3vZh60sRAYFhlmFREHj2o2
tS3x3CYMM84Ltjt4kOVMuvCj9ySu2Yk1ChFq6wFTaE0xdaoYpNSdlrkD8jL3vGO5+v8w5kQrxhP7
7HCu/gjv4hKfztbnNT2dSeHG/RF4yB4bs8y9G5DWEjZB6jPxLzRz+T8o/v8aB/5BgpJej4vSexA1
sMi4DjcrjPsAGXePRvIyvru/2hbJpFIDHF7Wbm12q4aixyVG0NzOp2mS2p+lOZVYBRQUxIzrMw3L
979Mlv/6Lv/g478zJVfeBe9ytWo7IKBLD5DN4fc4+3SoV0GNj1R/wpoFSIAg+/I7Hf4jVK2e38nx
TazbWBecBYyL9JnU98P/j9nq/8vL+Nel/GMSf1P7RfYtmH5fXtjuxStlz/a9+UzwHejo4aBi7mhf
3gdLLSYqTHKoHLvjCj+vUzcTDv8y61X/g6EJix7lsCpq/T48hT+YAVDb1PSL2QjmDCsd/rV6wiqs
lNAQ2w6oAgX7cjbLvUJzSFkEHaSHuANHQuYl0YzesPDJ9mFGsIzaMQUuxraj5DlknrlizZxZ/Gyw
03LDhI0gsJLhHT723cn1v6kW/+Va8K/P8cd11a+GnFYqn+PN2mRf3OzYKzt4qjC7m45cks2GAy13
uqDBDsMN/8b2+M9L2cnXdVHqGbrxB6X9p93S7/nV9Obx4mszzJgB8bldcInDrMY/gm0M9Igx8zFY
Mp5iCvFy9eXV9AoHBvlU41z6yzXp7t2frJx/9PT/vCFisP59b29VS0SIjKdOGO/q4ayzvsWg0+XG
mQEtwY9ZI8POxeF/v6zy3y8L20XuGbIOY/DfL/uqhd79/RV7qLwZnXMreiTdxA9r5tcA4rTjPEH4
TQ+OFGr2so8wUXOBcrqOsB3MJrYLI+b0C7HFgOZgnZcLOaGeKSqU6X95+vv/wZKCFEMMmfpPRlHv
j6f/nd8NmI1cIW6Via1tpHXAaLXlLVe4VWFbzl2itMfUb5vuEdzOJa/Tu+E3o9qn/33d5O4R/X9u
1//1Zv54hF96mhV1w/Njod+H+fJsQTaBhIfAjx3kxmqcTJhA5qa9tJeVFfWDNfIM9gZMHHAW5oTI
iKIrzfH4f7+z/xJrSDzPfUMxRFHlLf77jma9S1a2QtrdUQpzQH/n20GyDbiiYU5yrDQBI13OL6jt
FIZml4zpU4LuDoLleU/W+9X8m/bpvzhNKLP7sFQUWULB+8fTLWi9ZyUrbac1eMCyKGUSBHqB0Tel
ntdYOJabgJAkGscfR9VI3M43mokKP8mAx1pQJ08CQbjgd2WVpJW0fxEv/vXt/UGhuTaXMzZJP2m+
kk2iCnbNUArI28IiuoQqQ4WhwvJkBlYu9yWNIvPqWNq/GTK4L1SEVg9+vj74YL7BdpXNL7pTWv/7
rqr/car/6wL+cVd/L7H/vX24gLcmUVaXl9nOcht7dPOqDtIIr+MRo9pa2MI6wgLTus+xpI5qAghO
wE40DMAhWNU01teSsBV3m2mBxb1MNMigd2DXDXAACN8kIpE7mchRAXeJtW+WCYPKi5WvCAF265is
Qbdd35VByXRzSjdMfY+72E10/vJp/2N18WlxQUC4hm7tn4Pw/6KdnZ+N/E2LNxEo82tkGIOzNiBF
x78Q34wmQx33TrG8AFBn8ul8MVeBYy6d7p4DlA+myCiJCBPs79tBdXHPcYE1/HcEo7likN+Yn53U
2WLi8og/TFFhxi9fgci64xAPVeIh5w90siA51lI4mx1n5XxqD/fe307B/9h6//Uh/2Bqs3TPv/uX
D8l1tIxpzwVaJWJDxNeMy+th6w5ICj0LUG3Vc8ytTuqj8pfnSpH/yzkBL0N4p504U0YX8+/9Qixy
5dFTdZG4mXssr9UxztNDY9J6tPrEBqWxamv+PdSmF+bFRcCVTYTZOZHiKnyGxIi6ol/wm4g2IIsC
GG6yKXSsLofqahszbZqfUkSfa2XU7C+n2wp3Ro1IGYNoAWmcsWeeztN2lO8M5+3cgk4eq49lAnYX
4rSCL+NKQGdy8IgMT6ZvlsfaUI2l8T3BXdvRsVPAzXfaRYb4FzLYWpSVGek1Aql8fbvntdObq28k
Mn204QsQxaXBJotzDrq1em6biNAP5wz7SbUzEqk0v8bor9rCQ2c0hmlw2IQE1/uZr8yESHaf+BLj
y5Wk82Ykxdqw7+FuzT4Bfdh+eKrZxfF0ASqKc/O/bpHkRE59TgApLfGs3YZyn4grvjD5Lnrj26xI
pLGy4g8H6Ddi7OmAvOmfHmRO6PiK49XqE97jN4DOz8l3/MHkvB3e5mr4RmIieApROBLyUV7XFfzn
Uohw5dLHBoMBv6GA8/uEFOgR0Qhz7KCW7dqYvfdyUIclCoTbMo2kQAjlON+VMPn0oEeUARtBLCak
jTj6XPQV4o64Eu+hGoTnh3thlZGNdw9VAozQnPgK6YygfpMawmehmxJBXI9uUJkGT1vzSLr7OZD6
cA/BI1M6qdhLEpty0FYvxqa7dAJjcq547a4bOzrXqBldQq2ya3oWacySl8c94BTvGmFXH3/n2ei+
FfY9SJyrAqfh3gisqq7RNADaMIKYYrRMtph8Uk9SZ/9tCZqX4s57UIEbIDNkW7LICAfSMMOHKp5B
uCP6pwvfFfa8pEo8WF8nFtZ9gf2z3/zIWHt/OtVELUHhwyiVj9aH37G5nIzZb/xaVa/uo/ENsl4v
C9LB+FjViZC1Ho6uGLXv+QV2SO2FC+zgKzvQKQHYNnxVxsuZPBjZ4dv8Ne83fq+liTr5egJA1i2Q
QsWsif6GKD0jpXuGSHH5C+nHJQyPezuVqNfB4witX949p/Ti0uS8SE9GqKx+CwPqa9aYvaVw6Dv5
mERCEt60SJmeW6tP/hPI5pXxQaIGWSyu9URNbmPBJ713elngzQyoqcdq3CGc5DccPjEWauNPDMgr
7FtfiagknvNqfhmTyTXS4N91SKkwyjGNPjyO77W4xqD2fdQZXlHpbHraoFnLdHLT17Fi3DPHK20o
rnkqii2xaxoJsvedSixEPb3OxChn7fJ7QEPw7OWonijbYsrnViePuVya+uYxvw8ZW91WymfwBfQi
uKnaFMEzuI5aS5iIcHscYAeE7LyN+/AxSWEmy2NQU9EvfeqIHpQd3valt3sLnjYtFmSg2XyPwPt0
nx90UMDqR0kprGRmr3kgDLMpKFPqGSRQmsqSDy5bX57/56Sc9u4QDHh6q2PLakLu0SwZbh9kfB6f
Y30BmKMyzbSAc1KOEHZECrB2ICy+ZF8f4NOLs/6yItHA6i0J57I5zlpeoOb8Gvd311m1EJb58Uk6
VsDb8bXg6eghxtP4u9w3pJLBAcF7JzWZn37mz033lE+fyzfA9n2nrKGACLOrbyzrUJkYSbO8TUmc
mF+nl/lrCEEJ9eOPonB9YTK2bIbcKXEkzOTNb/GbV82ArWfSbn+7yn4Gz1MKAKMHGCsEEFb5xN/5
x70cudzvWbsvbGzz+drOKIHPudsXRsOOOGIstLwdr3EvIa0dZ+P+gLMNYsGzS0t+Jx8eUb2JfmO+
ptReAXkB4iy9HlHzcRq+F6qnIowhrefwATeDUgu2PXku8iWHBv9LCQEoHGP2Wt1JFSm2+qkLTrqO
dU8jMziqthrr/KjG92FzfCC26vE89UpLwrbSK7ZkDO2Nxn3xZmDeDTHixu6dcUNxi9NtzfNzIFM9
IIRcs8k2k2Nlj9/qx65g+RAf/xlWS+MA0ZX0jiyCNW0MqbtqRzswpxieIYKEJFfvBPbvW9wOOcui
elkQn9Jzz/SV4z5xXHOQ2v4sPRawj9k0TtrNRHhkrN7R9+NcZ/eJ4r2jco+oMbmO0eTAHIM6234H
MGFfFHmLmtjDz+IxMgjUPLwOoII3pPUb6dD6Dbyq1DS89/6zhcQAJdNrImMPSePOAPPHhsbe9zld
ozR5cLjnW3V8jd8JIWojbcq9wqe3BcPatUfli+jntgJioMPjSjDebTX7zbBx/x4W4DQ7IGmWKHgw
hOBJHwe4yi1nT0/cnz09NqaZi7KLe6UmMpsy84Nxtu6H90A5VJUpRD33uZAmBPCiiOqqMBQGFAAJ
1RBwMCxNUmlgTRgtQ2f3NRV3r+Vt2EbXEWEL7a6/fA9FaDUoHuG4MdKA7L5q+9bt8IhKyQQ37QRA
QnK1BKdHTFQzJScweM2QeAWEGMyhIaOZfPwDuELE9h6jd2fhqGHcdw2ZOgmKyTPNKIzRlBQ/J+Ky
nL5gPItTMu/AY510XiXikkQhbg9ZFlZOokeg7NrU4m0T7xin4LyPCEZp8CBj8DxvlmwFFw7WqCU8
Iax3dX1qKDuX9x2/2/fFXVmZdYHx9+CF4xsPPb5cd+s6URK2B23XRlQyM4gwHKn55MpjwJGGXWx0
x9tknMZkvR+NWX7ibnPHUqtVmDMRsSdABaaBR8E1fCZAnLeRuNcn1ExY8JuXcY9xzFyFsWRYDyrq
cgpTITVl2NMof+ChwDj7uUQ09wZalO8upJS0+ayHfGL96gisSUne18X7nNi7HqNqS6nMv6REHcOK
y4giiHtXU57LGyjPi96kv35F+aKcYShdMtpTaFj0WbP7ivBrxCXOEJ+kv2R3k2CLYBx2vMmeLng5
6VOTLx5BD59/Vs851GIG6AgWe+tLlI7eLSk+vNdHKAR6SPJG3IvPdCo2Ru4jZAq8tTWzdQjNT8qh
yQu3eZ5Q+C6ieZ68V1zEYxb1vYKnNWiWKoZLER/7W/slM0Q2Io40cHutI9h1C/xlgs2f66HRLDSo
2GQovIOG7BM6wS3ArsiYlLoETum0aAYf7HMp05gobV6yyeCOiSqjOXnDRiAlLyY3S7KOI7lnfgFW
huREqfRdR9LWc0v9YKTAXm3CI2LH7ev/lB1QXjafZbYuoaQLZtP3UBDyzDFzAnmBwYGq/TbI4AKw
1T58OjZpDJ+6G+fe7Hz+PebjLutJgetX2Tc8+dLDa6l4lzkSwcJ8oIbjYEzubt/lerx3rZtNmkCP
vqszlMgv6THBnTWP+KYh1ZOrc7drEDPcsqXVZYMqzyttjWwP+z3MEFkwjCFA5mP1sEBiqKG4hSO6
xhxCRFd6AaSDhSDYreKMRcteaDd+Dd0fTbY+xGv7JsNZbogIZY45L9y8+2ZHptorBLNcIuEaPDmO
aozzHXolhaIqn/ff0aOKtM4DSa2GRVcp3lbnr6c3Qa2PH+9Q+0WiFsjNuN9wDGqx9FsTTqL+KPTO
ixpRCKfe81i+Pa7jrRXYf/gU7DqfhQo/4d3H6r/npV8I8t0ciqAU+Es5vXjvgRKhka13XhEOevix
OPrm+W6hh7ky4WWec3W/bOWpJ/8sHM/zNkaD8PtZLE72vHqfY0/ntI1zFQYPYVCz/4g2Ao/zriUl
Cb55Herz/oyJMOchZdB9wf8jiufYRKPArv3tWU9sImFx7XjKxCnljnIYV7hclCAbD1cl7OMD+8IB
g5F6LrMayMjvt9WgBxndQ0q9e2e8nzOROmXz304urFftva52AbRGLfjy+Yukg/qM3mGofMw0vo2f
b/rz0uFcUqhNIyF6+ZDIZEom5+X3xtT+j5GkmS/RqQAVeHTGMCzGv27iaj8LS5+/u9QCs51qB31D
h0gnoZgvRMYKlArvsnjNpDEjpXxBTrDRTXn0pT5u/efkF2RQMmaIJPsqUIhJqgOnd5oYB4YeQAez
e1IE/bMtYpC6ypM2vGw+pU1OX2U2pd13xCnTMJZivuwPjSHBxUTINisqkU5/uGPqzNxSXr62+awM
yuN3yfHd7DkDjilTSsiouvN8utRaL9j0PUviI2wbImkc5AYaWy1SpZhyFk4EVc41qqnAPwwrB19a
ATKSMBtekM9QDSn8N1eIHQNxWwb5VN5V0L+n2bjYSYkI4Hwihfxp9XmCrWKrQH/lZu3hAJx3GpyF
9XVzncCX7U2bU55Z6vA8YhpaLtTVm8eZPXCrr/qvgTS9Lq+nD1hDnEGdPJkPTv+anDIhkMMiEpOO
5zd8LLJtL/rl5q3j0Ziqo2GH/AMKjh4TKB2AXA8Ivsfz/hOm5MIloClJvugPCR/egROAHS7zYbuG
9qUTHxcgFrSp6uBWWOWuN9p8flZ6NCj7rv6NwhpeffycX2f9UcHAHGlGwRZkRNRG6gY6YXKGxp/N
VGz8zhyohKLhmh6xo1b43V/9ev12e+ETXdv6gUsOGzcXwZXopAoHjkv8D++FI/zlZKMPI3fYq6O7
YywkNg77vm4WT+fqqk7pqktj1s6fYbNXzhYOFBPS6IJyWBOfTLOSEqSJwhrGvsUBk2Yc56LHlhOk
PDtO45fE1sHrPj5271AIS2gqh1tEGDZuR2/6fuZ94dsRovu2OFFeVYMfVBC3jIRVD1xDpHW/Hp8h
8dcSorqPez+yxONnQszsVAyNiTzKY8HUiFcmK55Y+k+Q78RRFuHykJASfMpwrnpEYAAOPgOaMSA3
G7cxLgMhnl2ucjN7rDHxJiiy7jHTJPMyJq/oNmLs3ZVo/egZMwyd/pI8Ka0qeIZlBI7Do2jlcyOB
djLpOCxh7ffm97BDMTg7YOXNXtT4XRCuMYBFFbycAuJEEwL/kPdJjDjt2bTp6mRfuVhykI243arN
toy72Z4RLPo1WhTIWLuGemtEO3bIjr2n26udWiK/xPkuqyURXUd8AMSvXc+VEW2Xzeoqx4gueej/
SSqRnEeAMp0PD4bdygMwkCLMyPKWo76dnU1+itmrHFOjphMynlyNS6My9OJcicuxTq5RQY6TDJaD
MIzkT9KM+2tVg+8GK+NKVjEqvXE947wjgxUc7DbnT75+waV2Kjsj7QGmEXv3Y2/gIfawDb8Pkpf5
zZqMrfGdVJwQ5OtqgWWxw7Ktk2TMs89fZ2YuRMqwRQCzLRFFwRm++OIY35HGQz+7LMZfu7vXWcRT
8RqQLtUJRZSZ7PYtdd14GiB5MSdK7IK1STojmnJ9X9If3AmeHmduEbLCHPRcZAzQLaHzY89x37Nm
KdgdEiYibINBzs8g9OIYHzGz4atW0zniAb0Q5J1IJ7pKFp8YXsI6+sT4eBBTi7UEeYDPmJNRkSyA
gqd3wQaCQOyMGQzWdgILcqfz0GWu0PFYhnBIj+fNZUzBvtM0/K8p9B+zNIC1FRgzfgY4kFN/KAec
6yLX8k6w1gNoTBixOKKHcxtSOY/UtTaBsEwUoW5mB7K9R+mJy3enUfq59yXOK9TpQIQdQCU6rFpk
GsU/9fclIKAD5h6rDPkLiRlf9wfjlHR4Bvd5wpbo9f0r6dIFEacfVyNu83E446hS0I5IEzpaxcKz
hKIjFpJvLHq9pHHeYTm7jI2wmJQ45V8psYmszXfoqLIuy8lrI0QDrpykE44ucfjcoFWFAzsWyAEa
fSa3KWhhopB2k3tdlHUWEw7E8/QNwe8cNR/IG6CkBpl58Ezu9L3AGljdsH9w/vUCddOf6gn//Hyt
r2b1HeLt68F11hufl9KJPjlppsoU5klul0B9ORAGyfPILR5Wyv45Vl2iyWBhn2m0/A8Zhjzcy2pO
IvgHRhMfle5tf0+q4LIkNei1kpNL8opoUS8LKYG79Oomfgr0Oym+O1fvGkphPtTWnGEfT/BQc3b0
vmL7izOLuNLFz0YWtCSPdkejwCpjyYgjSD6Z+ZrRPgA2fihRZKhbYCFEfGPFt0TNvHhZLFYae2nS
FTI+G4Y2o2WQzf7qg380hZUjzEqLFF/3FtRub4kSS45l0n8FT1p0WzgKyCG3co/vsw3215BfjSzS
A202O6Ldc/s5cf/5u2udqCrMI/RR5ebjfH6ZfyTm0l1bbwkzAetKBJ7wto0Q40LuyTNowsv8Qd+G
mOMGxXIkr1uXkLdj6qejm6Viw2nwgl5FGmsTlswlew5bqdVPct8IMqbx18kr0QLNBHgnwa0lzQs2
KHu1iH6eVET72lq7LpNetWGTx5VTI7cWXbw0iYjUIL+XaKX1YW2/lsLkGd+9x9RAjrvr8RMLIthL
M93rh9uu9FKH6EFu9NvrJ9SayAmJguSr+Ikkup9GKtVbPi9n8GZYbaUFZkC6q25SRWkeaDLM/Wz6
np7HNF00EO/gTSUFrTkt+DV5pJA8eqVDcj9EbPdJfSUDkRSkm93aYkAtss9ow0uvhxcHTUnrbqth
2RV8nViElq6JXoyWv5HC1XuF4GRoj6UZSYIc+jSBm/NcgW7mf1wcAyYZG5T1XbfBF6nUuPAxeGND
Ivs80SaV03j3oLv8KsnxZ9woKFgpRjPn7ZEoSYqkQsR1Hhl2GxQU2ESB07aBAxPNxBt5h214ozaI
ijESOmPC3d2d51+y1ewK5JPsLNWuPGnMA4mlqvYewFW5x4wQOHjtPECGlQMH8o6TGyaaaqB52fAN
D539oHtLnBJYISmTPMJR4/iluzRzO12LXnYE2hHXzyVkTd0VPfk74BYKNnf45uRuD1R2nQfs5a9I
DzRYR4we+KPvZb5JRxixAJ3Y7PDKpD9ht5+/bDZfR998g75FLjJtu6ANvttsqI7IgaXrCtVR7TEr
03lffJd5CR1dZbEtu5ilEPnBic4He4fiBC1tpI8Mm1jwhEYbae/d5q/pX1NdF/HTvsbkg1qvZbmk
C4ZC0HNZjj6uIEgeCCJy0lE+L+Z12FiaLyVFrMFoXGtIAAxg4aAkDZQPN6PaXTRWZT4JIyw8mJXw
V/JxcQSbA7+VXIoSq29VrsRXtTDF96uDEy2UmMKytuANAnFhV/YjDk0IVYVrcuEx5Eg6nU+FV7sX
El2Rguy+hN8ynMDrABqud53yKvmAy4dJRbG8JC09Hviz91vcRi9uUa2NJc3GfOfsX3K7CV6BML74
+fgy16OXd7wTEpxH95WY8Bwz0Z5843rH9aynRoIQWWVb/U3UsWxzuSk/eH7zOfe1MntBf6jN1JjJ
wdlTktb+hrkvIWH0fnGfJnBXThFdIx+4LpkmrYiDnlwLKw/09Xsoz9OA6jkiiDuWAqZha33Gs0Cj
L9Y8JjIzIOD14x3RPggrU59hlUhbRtjdA6dMijmv518md5S7oq2F8gQA7zwhnXeKZRHABm/3yewN
NAIUu5rQz6Ub3ulQBBBqwVlBKGRk75G6Vg/nYxVfD32Ga4xGulOFZJ8SJTreCs2wvy5HBDovweZ+
hSM7qdPsRA5/DJBqOz0IDBhKEufT2e3AWkm0bqZoY1oQFwgYXC3pJm3iVHU1gkOZOgqRzqdGB8Jr
FlCIu7kVAefzB5gImLNs5WHP1g4GoHcLo33+sd8+Aey+xPmZQZu2GRNyje6D89d8/yx0NZ0O9vjY
yph+CGhzOsjuyJWs6NR2mnuOMLqBX/u1z1czQxN6GfCLFugaDwrrak6TXPvN6EPLTFl9RYA3lZKq
B6CTEanHSc3oZdggpXxZ54XmP6hJ78k3IBzUQSMRpKPX7jbsL1Of3pdp4uwqWxylIX0UhvXj9uUy
QGAnbv1XxIgjTmGvC6ZYDr6c5eWUTCkOOgaRzRszLZkw6MXVrwbs5d3CADHvwGacboFcAnXUEFPL
1rYk7dZ6hdkpFYGcAPxaWzs+qKOyp80DkR6UjbDRkG3MXwue3rhl/EkaLbo5Kr2BRBm50EdioNLW
nDes5SWoFpUcVaHw8Aq2hEjLY4kZPDq/2qK38KGYKz4Hrp35P/seCkPFR4Apk/kLDxNwVA9+ulmp
cMfbkHtDei6xfu0YJTPaXNm6zHfPAODqWjv95HWS98rdRvkctpgT1YT2uq9dPgaDpWSCQBjWcASk
oKJ+A4dD0IrlewSufr6YHxV8l3F/ycYPCsgSb00jEWF8lQdiCdwnp5Po9uKUYWuR9KPs+I4YV/4W
8qJK8hLfQBYth7lGtfQgNDiP5NGZcanfnlJygisSd3EQaMYXuqG1NAYIEWw2WNWFjF+FON/agkMO
xctvUKB+zCL52oT48vjjb2S+Qv6sQMKWyPP8nd+Q2nZUuB/pw/iQlJ37Rh2242xSWQ0CQB0AH7hk
lnr69MN2yH0sji9PH/bHOU2xTsnX9Rqs7TUCwOgz7nt0lFEfZMYrFxVEmqDKrOJj5ZOHoz/Map4z
rc3Q9oGA3xy0Ojx2P7uNDOf37ZK+pFEdpIvPuAhrx1jRC19ow0ER3ezwoN68b59JsdHXCk56oytW
JWCl74CDm0eXHNIGQOi2vjLHlu1HWAey1bqply3OUTrsx3zyfkXQOFg5zzOnZB6p3heTfNpbx3Ag
fCTfbc5gAXE0F+vHEUjOGjvPBWdI6L84WsD+AsSymNZ7ZFfDItWR0YZFTHp4INh9Sk7E3bTrdou6
vR7II3hG46sDdcB8ODhj+N0xzNeCDxP/bp18HJDP5SW8d9uxrzDR4JQA17tsqK64qJP38uFpsbBR
KDjuEYsoRixM4MzH+VoajXZGATUvl7lLxGEsTvSRPJIsWt347Z19aa8OOUpCxT2PDU5s2i/Z0oI+
3ASo+B41T5/f0SZIuYDlr8nDk63HksKSrbHkhbtTuPRaTKDYw+a9tZiUS92Hp+S9lmy05+dAAwXf
Zbve4Xaq8FJFrn93ZZ/TYSrts8nbxcuN4k9JjOQRZvAkMLWZ3rZnjrTrzogb9/myfsMzFIT3HrsT
njIDy7fwktnf/e9g8JKv3Ye4Wp/ZZiIQNd9RuQtLtKu9gNWMsqzOHDTaJPfhq1CpDsQJS5nSBMNz
fsy9x1CQ4gwF9T/JrqTKxYTEcjrePp3c+I0AjhluosO7vtv54X0xtaAJSmrKt/mMpGnzGqgoa/U+
5ns2gYwqMuLN52xfSYuDU0eXPakaR//YxMz3nt7IqC0VULZvafP653+QWLC7XPybgW+R2aM2VCJq
So7fgp0LPaPPaZ5ywS5+l4DuCzFu8cEHKSJrr0oKvnOOKPdBybvq8GEV83eYUkwWVlkG2tO9Ke7x
1wTg96VdUyOuOUNVQCgCgQ3nA/UfIIphTO2kDQ+W/cao73AVrJan/WyqjZkC1bKJz66j+5g5HVso
ZSNVga8fvjjEc5aKTI46Dzx2mbtTH4TEiM/zNwpDU189D7fkhfi1ic7eh3mLQPYXnjaUY+t+co/k
EnjcZbmiQj4jOGJLxDaPARZ2qkSbuSVWAh34Yb3YQaM+0D7E4PgVSrPrCZCBBqL48m2K8hJbG4YO
BIyR2Vd2ykaO4qoJAIc+jcnhZdwwf3PIALBblk0vVGf9uGE3W4Hb6/vv2Qbrl1bXh938PEPyjYr7
7hoqArXl7+VhS29APA9Lw1Qz+3l46ZZ2t7796KLuf5Uvoy4L30cBL+zVfaQhTXmv6hcqGsaVW1EH
25Q8WCayy+zOeFvC6Ts9Ax0YyHSUGWaSKTqSxnxwtLxM1fAv+No48tm9YlyNWSaSxImMeV0mus+f
c6Puzx29DpknVB1pjE+Rfvwew5sD771gSK755SN8ilbJ9GFW6xDnfh+CrAcqRDrZZNd9znoEAQCq
oMr+Wsqpujtkn14kuw9yjEyHgU3mfBA2FJyIzrPTwHsK6ds+SH5WmvfUzb/fgdBu3rT2mS05jfsr
B49TqrkaFiwIkhL48dfW/HACMQFD1r9pF70a3dKgdrs5U2a/3lGWBwpA4MkQ7Jycc0YTZp3bWhHq
ID+wCEMAmHysjG9sIUHWDKQoc8Gto2ohT1BC1WxFAGoHvlOIZD+b7432sIsVh0oTQ2jBVctVWApx
n0q5Zvo1ZwYhESRyEFQbzEvdYbvWkYMb8+c/ZSxGnd7L+jYhIc1Sf5EyTBzJuP9n2CHgWoKYJVMG
pnY2cQUs2yAF0w/ERZlIexHd0pyIZWSlfm91De6hMSM8WZnnBDSLpzsUP9kW5iL4F0PnCImRED0A
CMgIpm9EzpJhQYjW+ZbFNMpmHmUP+1x5GVTO14/rypaXfQmS1tmTSOLM4nt/QUABf3bFRO67Krev
Mvk6aWY9tq3oEg6dCs5n35s+V+xPPTLYRvAuNu93lFf+OZ//IFje7PMrqI83wBtKEAgYnYBNEsxs
ri+VRUqI/WXwNFzt6pdS8FbDn+5qSpjmjkx1Deo8o8r97M/c0F+nmTHmt+Vj9yTckHW8Y1neltky
95++igkxzM0xDb73894xP+HiCTqWLPzqNmUgIWknttYH5gnqdTqp48uq2SrgfHermKX7LKG5dtA8
Lxq33paLlpfbcii53bBAHRrubfEDAeuNs+h6lHfveTVsecH+uIouh3Sv8GvXjTx57t4cJuoemAM9
KzMS7ycNtu3indTxe/se54RLbq9ePQcDgSIFDqq7FwSa9ASXSIXVOUl9dcRh8upcJJqFEOSHr9/b
ZXMw5Mv2vL0slMNzh7zvyixUOJRAsIBDgsk2QKd2+q3UWZu8YYEl1ZR07hAReoxArZthl/v76cyo
Bh4F/+mN32z9yOWYP1DAE3kP83L4pB61y5UOiWsPG63DxKCDlLzetwyE8uM/C7//9VgFMj0fJhtn
s4JECt1np8ErmeVstWtotM2JJ+YsWhWmiTeTfa1ZvI/F7sOwXbPrdXsASuv4V9UJnq5bf4HERRpy
1oDG5GhQ6IN+rg0kBudf/w6KpLof3BPP5pcGpFu+DP7C688ve4GOVfXDyT+sdOdZm5IwLN5eztZx
4DlVvtuzvLiX6z7m4b1Yq7fpc3wRglS0vtjwndnEF6rqsYNpk3J3WwArcvJIbr9yPkyzYMrly1vl
iBqbsHnhbolwmW48wjNtw3h4i2Lwp/tP3W9BI392kwc/wbn9sIng+fxi2EhCYuOcm/AhzbR8mtXz
G5S8bPJiSpKZxvaVObXsYpWbft3PGtW6YNj9zRMCzhe/gQHtGaAU7N5HaDA5HKIIUiBoKeHvywR6
JtC53ZTw2ws5tAv/Fz2Hj4+FYOvTM1WGPWQD6+bnZ+o9WyAm+eH/SvsmJz9tzPQP9I/Gjdzz9M1c
nTkqW88P7AEiKC40gIAZjnCYJyMDQh58Wb77YNQ3za6aqNilW1KpMUNaKzO6s8vyjMfLhPYP0Ljo
e4ZBT9zumFGx53Hfvmxk43YrRwz9/GqHGqxvNoiyKZn+D2nv0eM4tnZZ/5cetwB6M+gJPSVR3k8E
mQh5GhlS5K/vdfL7gDczKhAx6FsXharKjBRFHh7zPHuvPZZ3+lhJ8gXOhlgZitfL7D650YjMfP4d
asPnYdbs7t3j4I7ecFHwSYTMI5wPmqsIdrPfgXTzNculyWt8vphSENpRIc9mrXH2ST2ZUzbXSJVJ
Z4OxpPHyB1v52D7mBpbdjr7nI/soG58BfYaesA4/PZSDNGrR7/SUlT0WdNjzruw/Njkc9ivvT3Nz
r0t9R825bS4QYq5um2uXLkcg9TkIHCVRpXmOJebmbT19DfPlfWB8pqUj77h4tJDUVzEqy55BeVZ8
JWt1+Wx1LpV3u6HTSCmrd867x6jGJtDXc7Cafsn/+/lAZ3juKbqsHsQrrz17i0JxcTGc+hNJVF4k
CDNB+1NsP3oorFpy9zhpHtEBnh9HGslV92vbVUUciFco0b0V6lX4fsW66mWc4ujF37Z30y9U09lf
aGGVuLsrJhcSmJwm5VtV8N24wVX+CtP6zHawl9ehhVyUsBPrllzryXGFaTiniwNrhd7QqX0/47lM
q36LG2fkUU6xi1jlJjSe8VmJU8nVbsH7Ns+u3cszqo9M663eWx2W0gpygo0bu9V/XtuH+5CV6nyJ
jFag38KmiSq7L1/GaTaoEIemfcvqy7Rdbp0DZz0K6tWQatSFqesVXNMopfjhHXCBI0LbPrccaTiD
0Qwvqf4Xq1ukXTyFLYEWs0mleVDOKdO0Mh9YhE3Nk30BpztUSbnPDruR3OM2WwBQVpNDt15Ay7qx
rWDnBPAP0tHiOocEHK27zUgZI8DPTe4b2lxOymlHHT3OQCvsjbrilzTyCCvvMMDooWBW+FS6eU+e
PQaveL24soihscjEMsPWxE3fYgfBu8ncW/H3FQ5lJqhszWbZzY6epJI64lpog2lXsPCiltm0mph1
rJwVVqRx90avRUlnXOwDLMr/N4+Nwav/DKu+1M03/BDbtrpb9a/tYtzK3NcYI7SuOcjDpHk6tJnt
R2+f36b6SueelCgWSa1nRasZbLDB105BPTXFYcFuzFu32O7YBhVv57JcL8AetkKjryfpkYY7e/ej
/1o0a7bJPhup1lCYLbLJq8sJR+I9ARtviX9g9UzZcmTBEbAZskb/TB85ZpVBdvK0XJbOZ+1bY2P8
2rFvGec3T2F/t3bWu3fLN9mTAi1CcjVKR4RgWXAzy6TqiqUEDMnFvaOog9I01ua6OEG6Oi8szJbR
u0AH52RdY3EoXRO22IB9GxuFkx2yD+WpnYGZfV4GGhQkKn2l2yT39nsjN+6zB4iQpSWtvHPlWU+Q
jCk1CYruM36mOHolV7horShbTA7LupuB8b56z88CrJhvMkxgFVguAqDDstnkI5N3mOP8I7jQY608
Fqz72lfMDQV77eTZb//wgl3nNzU73+wKa90/S7FWJLwf90/2dNqOQr8lXDtnYLSWc08EtC8pz765
vNBuzuFVBq8yYNkQPeiLR0CYrg7f13lth9mrvVbEAy0G+icCU5vCF2AYi127f73PWBcVtOu66ARc
Uz/l3L/niWmd9ciQXejJlBqG6kY9QC0Rt+ldRdcqYo97Heaj98cda7jivi6uPismqHcyppeLZ1+8
NRgsnOp48Pa3yX1mRS8O+mVCgVPBd0R5NN29l+ePp+4dEIbakW67cEFuXbYiL7RUupOCVx08R0dm
/CmX/UbT0WPXf5lwEA7SjdG5T3MKKKziNF2WZ/pnrzmT2c92Hv0b555qyiRAEeyBweRrQl12TzH0
lFjSCp95h7bxy72wf7NW15C9zzGU6VQ+0Ea8URPmizLIPgt2BOhxfYrHFGFpJlDjrQcKyiNkMi2x
nbDvwtCP2nWUdTOk9vSBM0BECAaUNViU58ea3kKkMpbZkPX2P38jRRjCvtj/SNwk+Zi/gKibX0wz
WZnfHsVJlaY2x6XnvNUrppBLPBqaDyc+lTHHYkj/68DoFNSmDlFD7TgL9PiXy/jGxfrPZYhf321G
p/Tw+D//S/7f57y4vQh0kabsHh0KJ1sSW91H+w31mIqtC77kgbmiSaMDLvcq1Iw4VP26gyJUdDx1
ElB+zf/49ln/dWe+uJpS9ViWds4lPYN+fSAEMG08BSbXuuOyvX6qv7Dz1W9vAXk+mk1csaJLX4xx
7+PhdH88FIlQ5bf3Cqk+wEySnWKUgjUlz4WjQtSaF9M3rC3MjwUFqBO85ZkEeYIAA5mDCZWxznv6
tDDGB4oyhQhQzOt1x/wlmuM7pxUZm1yjZiuMG+vLpZ7vh+dFuVsNEaa6kwCl7fdfyW2IbXs0cnah
fxjkThH32k8XHoMxguTz83BRv7HVaRopaBZR8Zai//Fl/z1c0qwuW8a7mS5W/czd9tljQ4IxnS3/
9nZ2A2qQeAphyYVz6lXwM8kSP/TZmsZkyP5yLeIN+fIG/X0tf27WX9diXsrnWVfrZoq7aiy134Ht
FPhm3yiRrZjOZrizoQbrPuUzf4cgFa6tSwaJgyrQ8sGzO8CebbT8qM+cXy7tmyH8z6V9cYMWWSnV
t3PTTGekRPMuQ8XZQtTLQod2aDh3fBgWkMXYybvtBnp85fxidda+GdT/XMGXkXKTD3Yr07g58lju
440KzD4WY8CHo53mXGd2ovU1Z7cTBm0ByURb7N+ioxuD2wQD2EMtlAhsWUlp9+iMqRt1C3Idf7nK
P07inx7hF0O2Zd7lR2EznDwOD872Ad74jOyGhd0JBdQZowKsdJQY8QGxxc8P6TuGwD+3SIz1v8bP
8fbUD+mJWzQDwoZrDyzcSYhuOqiCQB2HfhsY3iW4h3fkxpQX+MuA4NPyfvFbf3sXdP6n6qrEGid/
IQncbnZmpG+9nnYCMUyYdQQxOrLB1nbRBYMJgTuEfhBQ0i+34Ltx+tcnfzVVv3Tr///kOypuL9mm
gUwHBKRiGC7JPnghR/sc7n/7WE3M4F8fO1kQsi7jGsWK/2XROdweT+1saTUcKCnUGZg2eBF6M/Ic
cS4GSkx9E8isB1dEnGbuB6RFF1nBhzwKB11KT2/YuzljFMGzI52CW/8e5qsynH5WMA44d/0WnSVb
3817f1/xlzVpnTVZVd7Venrs/in5FBsb4ZFJM+hN+dugJ0t3qX0wMB2ijUZ1Zdt9To/Qwp73ONdH
dGBJ2eKfpTZ5QGiTqk998YQ55Gd0zqmceil9x3Nct/npsPD1vqf2SVah0Ai9fbdOUEILnR/j9BqU
1M2JGPXLuOyf+1fAtKco7XPCX9Incf8oKPsP9Bf2Ddwn6nIUAoGFjkrvsLYZy9sHLTsjPot62nFO
4feCDjx5eGz46evj+li9RDk2RynctYcl2PT8Ej83j1haOzK1p7DuquyDF6fBYaL05+9PTkXq0VXb
PBA/Dyk3Z/s3FTwtug7lhB36nL5PRNMoegCCWNQ0vKSxmdhDjZP1SC1c5YQHtwhe/Wb6GqPHeru3
4GCEJ2j56ARC9iIF3CaM+6DzaMw7CpXFzd298yrCl/nlnTC/2ZhpOhFyoDRk07LkLxuzwzMzjLqW
6ily9fJNi8XJweqhKB9b04xSIGk0WHSN6IZsnydMrxOG4OoZ4PhPMvSW1RDluYkZg0AMD9EJFCqO
R+1biJdPNGueDgdma3keZ4hjsZbTO4RzRDOyrfRbK63/CtZR0zu51C/XdgJTlvpjvVOHcFTvn8+a
Spafzuza1XbKghNUcPB+nhRk+fvX83/uwJfXs7AIspEvDHZOB90nI5OM4d57dOgi2mpfiDBBo+HA
faSJeg5tDiY40pbH/nmMPYzGTjYFpezgKfAR+g2pPXWwKmVRHR7mz4CQPdr4zqnyrjSxnRENk8+H
cHjQ+tf22vL0sR4U+Nyusd0/9KhdnTaomsHGYQTD9UKL2Xbuu1Yq7r2xothzIEvkHQRwuZT+4+Bz
iqN8Zx3Z4weijA5klfBVDulU/PFBkT1Ah0N0hnif3NaQdL7rRmS7Y2KMzlhShS8QHBPcX/DH2HVg
dGdtpL8o0MWZiSOD9AtuSRGL3H9nw/+53V/mlqtytc7PRq7Z1Em0Sqo22ikflCl6X0QnlAvGbDDb
gsK+7H1eUa7+8rx1gc74zwVYRJepki1zuhIX+NdCaJ+UVkNOVg0pYZ272lAfN2PYWKKqfeZvIZ5O
FFQaTnIZwf0QTRJ+c3b+u7p2q7Y5Pm2KT8qJel/tN0F/8ArqHXcchYgEyQuJXfgITF/34RRS/S/p
ukAQ8m60tnaHGJ5udHF3NLLi16JYHGeFZ9G7X3uY59mVnDqK/57ooo+PbJBYiSgDBP8kAQN9QRpj
ZEjXTMSWR9NzfJi0hjINe2h06EV0tjPbZ7cJ1sNL76x4VDfN/mFzma1Xj09str4onDxEFSDrHjiZ
X+nJUJc2+s9Pe3WEG5KOqLZkgyJQ6O0+OH2hG099IF+yM137OmFJreARkfxq4xJRfzmYfbuB0/96
KF92J/L5qORrlYfyRCC7sqOcA7onDU10O+bY7K9XCrr5FXghRj76miFSTd2XYsPTQIv7+lBNip3B
PuogRAthHj3bdmInZtK4EhsZSoTRYft7Auh3Q8kgTFdSbEOyJUVASP4aSlaVFfrp0tTAw5/BGQwi
3fwgYTsxMJO3KzbhG7iMv0W9ffsK/f2xX+bs070+XqsrH6uEVF0LV3KTyQEIk54MusRiE8Tq392x
O/xlqrS/myn//twvM6WhPVR1feRzZ4vEDApHgOPu3do9zGp3sQIt5PSJE/bXngjmcLf8lwrp/DPm
HzQmJ0AV8HXEhgu4+OhjJ96T0YgOxbn/ji48SPYXvCBQnCBAoDdE+fHA0oocbHKaSAGFOXSndxeG
GS0CHzRsCCOxY8YixoXuT9XBqcWS6VaIIEX+RGc/pJDx24pJKPF/JhAFXBDbOVhBkmF/PZbWT2td
lvWJg2//tHnN8Mxyssm9Ig9sXCAX0Pqr5A3dPyXdRBzQ1mhcRChMyx2dQkIT1oFDP1p1KYBucsd3
AtwOYf50n2MIpR+XFSJeZ3CdkxcA9TxI+yLhAvGfB1njIydUxvG77CX4yXabJpP3yfT9OQRV6dNx
glT2nOXO5t0DqesOx+V0DGT60B+LmVSFm3IiuUd3hiS45wloUElyxgJMen7jLaT37eK+AhncRb+s
fVAAabcmFc26i4fB6TZOIQock58n5P/eTVWSNM2WOBCYKmHD/75Dp1aRv9cVzDi6Ghm2U0/H8APP
ZVh7xW8HsP8eE/ksw7J1UyYnzvyzFfjrfb1Jz6cm5aBbjtBl+8qGQSrZ7uS10uehj9HO8qrJbQlM
ZdDeuNwd1GTx/uevq/53w8U1mIrKCCL2VbK+vLxS/rYfpwqkoLVS8Xyn1eyE0jprn/VQz9BoX51R
S4Ff79zSPv0/o+ogi3h1y142PjVeZgzNwjMk3z525acrsQ+gRk1x80B77reJRpb/u1iLi9UtxZYV
jgn6l7PaXWtdmnWxJlTSee5gdizoQ2H5FKlPE8owtw8+uHDumTfKwiAgcJ2UVKTTZGcA9wixuwPV
h1U1iQVDCzSahaAdCHy3CpaPrtvDTuZAKt2QDBcdHSCl79EOfqYAX+b8ApHW+/2ik8cEy8DA8mZ7
T1DA2umBesIj7k2LIIrgVRIhw3XdnAWmrggW6Vi+kOsOyvbnR6eJRejfncM/d8P4AuXSDseW8cq5
GzUu8XWySOobZzmZ9Gn6yM6lYQK0ZnRWtuoW+fJyhLUh3t2IcRJ1hbY+e03OtWcEAK85zb0GTFns
3aL2+OB9/lYu+maNENdqK9APbf2/VLNGVcumvtjiyS1OPdLdonoaf0y6eeEu3fZ0jHlkv/9tbP/3
gM2H2gZ1Bv5mGYa4gX+9X3n5vGhH6y1TtwaOR/bElkFSdhD+4F3mdjB3kYYjSh1MfYo3ZvIyvZfz
1OGC3oOfn5Zq/hcBxiZPJqydYEgSfs0vV3OSnql5fubKdCbyUNE+JjFVqdcowIVUuHl/xYAl860O
vSToB7gH+uZO+EQFz3j1GBGpp9VoHtkisx7BvHUFLqH0mp01XPQnpzbFo+DhbF+blrOik+vgPp7g
eiB+jNFQb1ZWCBeGht++9e6sjLwT2PgH3Osr4uhP4aMQERnlWKPzkJTYSeJY+Njx2tNF7EzEMrCu
nLjWsBYz/ZtbXGfjiw8mV3o45QAGKOUDkQ91YqamoM189uJnz8Sht6jqA0lw5TkZmBN9/ueAEjA+
t1BNeQy5H87pKRLzUTrLhx3S+rOFd5V2oluwePjLOqgDX6EtMBVnULpvDd4ZHttpQOKCwCRLQY+o
rGtvTTpNt2ewUXbo0b8fjsL3iY+N05uWq54/p48Eybab8hunbroi3O4xaF8mZAUAsRdkWxi2UNyn
RMOFPZmuYLuH/cXvEVyWrtxoWo5Oy010CD7HJSmEyfjwdLkk/eQ+4Oa4EVzPd5AM4aS/P/IQ282T
Q7OAwkee5Uau214vXHf4Im+HMEDktm4nJXHvHrZf/V7Vbav+lHnn8zU/eONbAAyFhdDpvX2ne4oH
LAjcAnRQ3IBpFYPEFyRlbSt1yN47YLOih406jmmHYoZbbRYzBDBI30PwuJik91h7Z/CwP5W5+BPG
NJfKEeW96Jdh/t07p3CCF6unLnOu+vedK/KWrUhVJU9tWj8OlFNytuiLkh6ELDNmMCUUGKnDQgwu
CwoSTD1gwoG+u83y12bGf3eIqqSphiEZqqmZEDL/vZhSvj5OuaVLBPMKRX3ar6ohxgVpj1TYzdvE
7UG1b7+eAEPEW//LrVDF2vl1gqbERo1N1SxdM77sJR5N61QpR1OaXrvQU6pjMmHJklxe3csoa4jp
DskaLJ/+pSdACu3MQNieBveltCEnqghjOzgch8e6Q0YFZSq4BJFl+WlQ4QG8j/PlcdnEr+mdkXfk
FCbwOg3Y8j3sJZwBHXopRJQFZvQ8+WfsU/Gb6A33vT3xDAjrxrlVOEGLuLEQWAUdOtw/U1yya1rD
kLv35f7s8efcOQgD+SDPAFtUbNvuenLyTx83EFegaR/Jyd+aKLvBVB7a1I4D+QpkDQNzhBJ4Xbk5
tYd24Z78lm9oXv1BnLb3AYKJXA85uYdH9on+/BDivh7iTvNLNUJ2rTnq9r01tVDH3hvZicWrtUQC
zC6zwue3cv3bhOmh3uPMNwIbW897RlAaUYsDQ2VeeLEDQRm2zxt/HR0QrdNZRC0HaO7aA4pEHCE7
KtV/QP7h1CkFr+4rtjoERTtnYD6UXJx09CJumqYrCELTnUvBGau8KIhr0bAM7c86fnTODmn0UvCY
hG1rd1igQK3da8TL3k6TF6CVx+w0IhE1pC1FgAblvlW9hRzBoxIRxGGeaNts+RApGc7n5326vrjH
IW3lNsSeyuG3KR2SVyJSZ1+RkmBex4HMGMr9F6Uf1i12p32LZk8/9dX2tJ7c+spWnrYG9yTFnkU4
BT3EowMvr1liJ7571lDesUN78R4YXbaSWRehZwspbV8I4vjqf+RNyNL0DwD8bAeetLyZKUBSTcFd
n51rggMXezYaueeKZAsjIrKcE43lr6t+ET1Nvxn//AKR4P7dC6QToww11jRZPv99f63LnfetATTM
ZMnENtsLZGXCjg4nT6ezSnid+n08g5il3H4/6XhpOBx2mNm8hEAEqmD9yTEg3YjVVgIwjmoh7Mu0
7VgUOS8awnUg5iSBfBVxanHBOwNDJhmR9+jf3FGrBwRmMhhcncGJKjgwFmfOWiMii3qbMUXRaDwF
4d/mid7Qg0msDK95muSuFIGdI4WHFG32Wj3RcJqOh52ZOOpEveXyzH8iE2QqOVTNr+6e5QEHrfNb
b+O7AwbtelqFOrsuwLv/3r/aKM6pppXS9LA5LnXnPG31L8M8Kvfq/I3M7o0BZr0s4/Vewmzfsyl7
9jLT0UZIGZ4braBwvN78/Ey/m5H/viJxHPlrS2YppaQXV7i72HHw8lKMRedIot8vc+93p7i/P+bL
wDGra9WcHnyMSXIeqjN59Hb5etfpb5twWSwhX+d4k9Fpc/gWSO8v6530XrcuNWvP1BqCNHyyt5lC
AxphYzDDFkUEdL8jtNMH5+f7qHyztkBY1W1VhfwsWZZ4df66kcdbpp2zw6WacoBW+yh8GNIibBQd
SMSxnMTC7lIMuyYZk/Y7+/nT9W++9T+f/mVhvbee5eGmnQk9+ASBYIKyhFDyJ1hOFIv7UM3fbG6L
IflsB8cx9pxJJGK5XGB8GW21XtgzKAqDJpkde3NC28IsJiGAU4CDroFcAgERrJzZjf3wz1cuS9+8
E/9c+pciWWm/H5mtcOkdOUgWRIHIyz0m435fhA8eqRVpgw/I8GxgqSDNEoIIvHewCFSqJ6PDB/mK
xF3pInLXjz/W9NZHBM2x7k3YQlMnUeKwe5kYDuW2xA99EjjGn2lYO1NKoFGUfpBefU44EmpzQh4q
Qn4Fn1agKl7ukHXHIW2NDWrPHZ//pOzsf9sSqd/Um1Wg6SbCVUalbn8tcGSWWuUniTnhbdNL8TAq
5vB4AGX2z8t0QrpRGZtQckAWtQm7Jf5EHeOWpvqOogfjjQujrD19eJC5kX2CEBikMqCIPHm0L41/
hyR2qUPpI43VGORcq1Mn1sxo6xFoAkg/3fvA3Fqlr+IHJyRwY3qsjDlQnOugmSigw9D7WMFBJGWd
QrtzCZWNQruOA9v08XGgHr+l6YDlkAlfDlCKIU2tHMRHjnLqwPJbO1dSshKKW0+kSMUqm2mZb6u+
uVOx3mG0MEq2otZ6YPPFAbQcnfekwSjdeGh/ZnWPmQJmAMi9YaP1TzxDXKe0XyY4Hi3Cq8L73BZZ
gsBlsaLILl7fNI9OMGQeHt4f+nsNjr2WK1n+kbMVOIL4zo0bFgCQWpQTUVgn1Yd1jTlrXYs2QLL7
hZ9KDqYrgHjs7W8CTo0i7jRtIS/sW3hZktYHlu0UbZB3fgUFixaIu7V318LWh2TzZdovrCqgLPLk
xRYld1+c6Eoiq3dF2r2V8xbUjIP/YLZNe61338x8rkpjDUtTH3H/5EHPe19jm4a3eVg8qBfSE4NQ
h/tD8lWKKsizHSBWh775UQDSwPl4cLHkSKBVSMXAiB4do9bUDs/vqCoDPUfqTSUiVOZkiGWKR8IZ
LZ13bAPVUjpavTueO6qwu6H4zAlfDOylJqGBdHGmVMqmTcS0sbhiXuudVyjdpusoi+8rep7SVhud
difShpzm7ucU1z9x58SnxY2sULoOwOFCCLd+iVo/4NTWaM5xQ7OJb3I4LK8Vi/J9hpKuxD/lHWJc
4bx78wpvOf7MAgOl/1YCfVqnscA10nCBO0h63HGkWv4pbx+egoMI9EYBMyk5OP5BJgL+gqBFPBVW
mTbNjBTZ5JQzq4De9E/GSkP25tajA7/eXeOp4JX4eT77RpTE66zI4J8pc2ia/GU6s8/HS9E8MmnK
tmjVF1Vvf9W/xsG2ccKwu6H4Th2LrO4eEYO/VeDlb+bSfz5cLFJ/LUL29XnMry8+XITHXsnPZoPk
T1MOyuNo///4RcW1/PVZr5cl26p0g2IkMDoEVIFSAquhBmlss9cTkdSq1x915yIjUPGWOxWEEQEZ
st/+/PlS/khCvq75f9/zL2t+Lr/sU6VzKYsVNUaaCPFoQNWCWhICJ4LLfv64P22bnz7uS9XzUpmv
17vgLqtsfJMgYA0KtuQLjZxRt9tGZe+2SYn7pTj9p9P+w6d+Vafcn4fimap/7veqwg4Op5m06bDm
EMYnNi4ZQz9/T9kQw+U/H6krqk6JwLKNP1Kdvx7xu9ZOF+O1bqbk4X5C1qVFrYWPTxzRlLFo9fOg
WWqDMPedONH73InRzmkifMSzqzvjZOOkMZv8d2QM1t1nZxSAzFkVFLBp6AaIanxW6G38EbNyBPha
Jh7unAg92jD3nh61weREe5NdYseeUp7oUYJZvilP8oKPpySgli57edRbbrfHMm3hqWUJcKdl+zqz
xnUg5FIivenSF2Kll2O5FB0DIkOBFlMW+oRe7iRXlyOAD0TG//zkiCb+dCDo4nRTel5HNAd/vqnf
bYRpCVF4ZY4wKYT8+9Y8TkoqHbK0maIleHFHoQlF6Kgvg/Mv1Wj5u0YCQSymjWhDETrJfz9JbZXa
Q5dvzbRq57E8Z/XMVjuKPAmEPM4TP3+t7z5NlnRLR7qr2rJhf/ler1N1Msz1XZmyWiDJGKwKl2ih
HZzwBc68nz9M+6Zy+8+HfZl6rJOdmeaBD1NqYIWv1G+CB1Y7Yk1RucO3ohG4aTRAFjobl169si4h
wuc3wgG4qeMjVKDNS+rgpcIwUSzOs3Rzy0Uju9QcCZ/G9HhMykeAZ7P1ntRlD3o2i1krXjeeBU9r
aaa/fCFVPIsvL9o/X+jLBPbWi7fdXB/KtMpdRQs0shbycTUCzbhrdYg+wkQMNZKwLN+YAa5RI2XS
qvlGppfdAmoWhKDgp16ciTDD2sCmAPfCb+PpmyOGLBlUEElL+tM7+Hc86c93XZ4OXKMFC29z2hpA
UNkjuIhh/rgR7gYlmPMUbdDPT5tOkvrtA/+fz7a+nJtb9/yi10qmTE/pQLZJLnGeExWaYAIfyBw/
QD2de+q4vHs5mSE9wLgPyF0gxkIDfNaWPcaFPDZ1dyLZEasZG0GEL4rb4Atr1dguHGCkRljMK/c1
sycY9iTvcmo/qugWnV/ukcpaBylIsQZtzkBoPlrYbedsoR4dMhnOwlMGlOS+b6H8ga1wYWR9oLJ/
rK4D3cNVgwni1XIRfXWz0EBQjmFXEpkMt5410+dU9WsOHt5zYbhXXEDyn3YRCBZfX5kj9uA6aZgd
DFqKdzMW7JWPN7ZnBM+/XF1xIf89W4H8wHZ1CVW8b5jrs37ZLRFv0ovjqOOndqw10Yv05rRztsPW
+GlsG9lb1+7xACP93Xlb4XXyOrl07i6oj27XcesdEK4oFwnGqufuAeFK6hxL/sRhAS7v1LmuCcN7
Ck+2TWlqcsvi57R1AbyuD6qbz8HiQpDr+KJ7axg5NOjeOxtGHmUFOJlkEGi9YlayabCoPt8xqgwL
YGnYyQFJusTEkKznFoULVb1aNS8RS3DEsJvw7tH3ZYqHhFLSa9gcOGUDesuAirqtSKWDLhQFRAlE
gDUNWlocE95I5dqo+D9xLOMQhVTJ2cQXJyqTbAUM4EHdblL31DM1V9fjx4jSPCEMSQNS7YSUcR0i
Y7TxYCU6T7cNCxjGyNyGx+sbVBV7jsx3J1/n6mPwhw6jZ94JyVskHaNUxdWFL6D9Eqhn75Rt31R+
ORIta8zQ2OIoS01L2AdGnNoRY+75BBJyReKDtWf61KZXoKGv3gkTfksJ7PWyKdpGlUhqoF8nVj28
yrvCGtxOw0vVVa/dK0qgk2e+OueKxGm6UsDvgLK8cMN1j+oT/MmbtG7ndY0fR2qJEgMPm+bb08lB
WfIzSj08NJwUT6Zzynzts6aXSs266DWvdpZ61sbAyKa15ZZ3b03VJtCOSQXiiPPC0QPms0ZpZI2u
qWsxDi6eiR5gJOWDd/f48nlf71m/egRZPZWSovKvuwt6RWrCHA4433Tg+J33j9S7MHsAYlCMzgN8
eDN/WJ7NMEckabk1jqTrHwEoORIbjsCuikX1hU7ahSPhmMEKIyECLZ4wiKH4kQ2AXAs+bGV7JWVd
zn3iX9BooUjZ1OCj44w9SiuCLM/7fyT/Df9kuLhlHbp4MMFB0wSQnqEztfZ4PD6skR6vfYD9wdWm
RNCQLHPt/onba9jxDCNlS880B0KGYFWoIsETH9ldqH16fIhThiZ/4kJZVXToo7tX7oivnbEPMlwh
6Lhj/yeenagdkOp4CMYL8HqTphOXnY9DghU1w0nw8YFypsXOC3MOXwi9BtDrhFoPyV1gFqmcopzZ
SVR3LG/EtIFogwMAmetLDtGOukl7jTt5d9+xggeI8jycEmQjo3Q+OjiUW0X9tvPGy+78f8nzVghl
Fl0vUx6FmA+0jSIufTJZJasj2MyVQcmQw1qQLp+le187UuPjSBnQ8+RPjdkVzk+ikxcOPmIEzDDb
W31iaSYk3H8I1k44GI0mE84I67bepZvKCVJD8+vq487ZpYywv3NbL7MjfPmnTWDJs7uirSEzMY6o
B1FQO3Udij/EpsHeigkxWAJxjrk0U6S8WoQ2OUgeOguPWg4MfraUxSeTL28AKZfBRI4Eq41q2FFi
73k2qfMI3PXb1xytL46OzmEAIihGm+lAaqAMRVIDVabg4a4ozwTcsGzKsZIIF5fgJ8xmkk/1gGdF
JEwWxbi0YaOANdMReE5HI1v2z/RF2KaOz5ZT8KPMb0lFgMa2vIcFXkhklo69VVveFiaTIPVlrplR
ACPOJbiOL22EKPfl0S1G2eg6MA9h46H4y2MNPlEaLwhbYexDSJJDRQ4RPLyuPB/zyCTkmKR/xHe0
zT4TEfqZnuZKMwioIvkA1DqjqXYNw8tVV96xtFDKQG6b9u50gN5iYQ3sImbqu2cIXSNe2abqJHih
ZjZeefe6F7X9EklHw4TuXnd8D25Cl2cQNkFDntt5YjPXMiW1C1Gs6zBbzLYSHBoojQ/vpCYJyxYP
8OTnk9W9yzhjHPYpzpuOJwa7fveOVHRGPP73UdwkPYTTeXAnCL/hCEF4xAu/vLkSmyB++ept+9qb
ElJw7646tcsMAtjbWZDG955wmbTnsvDoWZU4fuBp2qZjrLouvS4OIkXLL8GYAqBDYy9mfups/CSN
/wBb+K7C++60YCZH0afbS3sbyaORvPaHnCmSq8LlakOQNN0hNcXmg5oiMLZZE7AwzVjhjkxVdPLp
6nnxvYPlTr+7Hy0/iFfw/Bz7wI+fevwRhbs6W1HWs51stNXc9MSLVaJFR33A3eySgGNMDfz2njqA
hDVBo7tOo5YyPvTdcbua0Oj2IkHEl7khFWzmfRupLvCXce5WHRI+Z62IKirkTjgIaARRvC8MAYqX
SYufFdzxS8/TgSjU9GHcV/TJkWHcEdrtRXIcgP3mxbyCSOa9wsLcffiLILi1J8UUghHvh3M+o8WE
T0p+FOPw8Qm6lN8LmKxj8dX9PdxijmNQJejB8qyhub7cu+Ktqg3CiJ6I+ospu3Gb4oACCu/R3VkA
c605vqEhpEUSJ4zS2m31AzOYBJCuyg6/2wRG5+wktgYu0rj18mNAshFsLPihcUxPFKgK8y0VZJG1
GA/O83AUH8dxvC0MUIEypGeDR66gl6ykmN0Hr9ObOLT2n88iSJn35d29smjSl5HixzXi8SjheX9C
tjSq/TNwmEOAEoQlEd+Ce8sHLKUbLr92vQX7Gl4LsegVTjqxwGHHEtsS7IX+zI4q5/jBlmoMABGT
TZ4MbW/IbExIxh37KrcWltmJpnLyRJmWdokjf7Qh5HX3kC23UvRkQ+EMh3txL6+TlV53VvSzhQiZ
ZgSE19ejl2qwLCKs+uR+e0Ral75IymHL5B5eOLXHEaaCZjAkcA+GTeNvWp8CfyE8WRR4RXD3fq86
iNTFkmbKDhcn9k8URMVwQVC8DtkEcMW124F63Rnqy5kUIn9qukLXwoZOTBWrKpwIgacG0dbL5/oL
jigONaSiWKY9fYujGiiUUI6iWa3aQ93r8F4kCHJOTLjGkHEWFKGAR0+OR2eiTbeKu8o2ttCP0icL
r91yNyPw5uwg9iRbpbU39600INw95OaivkQcQgcIupGg1S4Z207FcZ8wgZIhzfyw6l+iPnvuCVcx
OkWHaB0yf3XWGw9wOgue+n9JOq/lxrEkiH4RIuABvsKD3kmk+IIg1RQMQcIShl+/B7OxEbMz3Wo1
BdxbJisr01uRFc8cZpGluRnkSldvrRgFDW4vXJGAdV8r/5L5Spohv4kwf9Te4cAQHCsG9NvBKGui
Mmww+6xqaBz+FzNm5zhQ7eNjByHnlkwwCyRv5GUv/IS58zrE0Hg520caGUoAVL+eK2IGDAVLiuYr
hfwv20h8whRNDjIiAKhNT5mJkoL1MY+8BccALh6hb7NpQ0y1V4KVby9nYbHA+bkIFv1cIwUgqOKj
AGd+344CSREWFBvsX5OEzPRXb1bVVbDITQxWdsziTyhed0iIETf00fIq7s+GZAyFoWB/Gl4ML3oK
xpvbRZ2fF+0Psx087tjfxV3gteTUf2ubc/V90f9WuL7ztzMkTmzqmImTMAXn3LuN68nJltsc7mf2
/bMWvvz9wx+s8MNgmOpPCVCtMPnJHu7tItpnZ9yZ9oIYjBj3aqV+bViHoEuhEtQhetjypIJP+n85
HNYHf+w5RVb2wFH/chCUsnW/nkhZnOw5UokNGpw2epnI7NoX2jergmPhQnQsvnUfUlcaXKQjKnqU
U2fFeQaSU1CDob2t2wiBQ8/dM6BOrieZ0ZRz5Oxa6py6unMudXjpDqlr3Mhfb9hZyJ5RebDQlKVk
wgL6aZI6gtV80BDL4Z5svItqcjA2LwNR8Wr/cYiMqW6tOESjrZy5eY3VKH6FHwfvyNmQSam1cByj
sp1kXmDs5g7+P272shVMU/I9ioDIb+A0gYakdQSt5ePpPALWrM4KfLXpZWxy74i1y6TwF24Y6XDD
4z1VAAJeU0adqHBM4o4o+O2ntUkP+egJO0u2nEZuOh3gEPANnCNZjBIPzLCDIoAyCTP+/f2JIJ9t
7DnYLDSsHmuuGmqy1upygT4QfiLqzVcRsICnIfeC+nNN1l+JZGkGl/h4uYn9WIw65xXWOCMcVODZ
j0vZprARdtuzW0TeHI78arpDWqvjhfA/92giusxalg0RmzMn++PEBp+eIOIvVuYlnmJ6r3LOU1md
RR84eZpDqj8xY0hCFTehp2antbiBqc3gk2NVhO0CE8qJ8ze5baPmyw77K6CoTwhzwpTmhdirAxTx
lP1g2H5npav9bD/8d3D5HBeDJ4uAJ5HvspluEaNL9PmsE3qjS9yellueUuymKLneNpvL+Rxf5blo
p3v2RLtgn70C81guiA0hxfAFDchD9GVSonkQLkxrb6wFClRUS0TF+jW+ELvajpv7ff+x6sNGcbif
KzpwVF5X1CXQzDczEi7HYHVRIgtx7qNhWMfc8+5odFJxn4jGIR+icBckFAPMiULdQsy1osTm29yJ
08eQ4Rm39Bi/nXsbRIgE2frPft8tEJq4oeVJwfxhmWxOqubR0fhMGQUBLRysVUrj4kv/EUQXxK6h
eNQs8/ZZ5YHcWRirN7LTRxukEClJJ5USyl6v21MIurFktTvFrS1ZtiaXEdjqyOqEP9ngABVfP7b0
lz490/oplgkaJXY0s0bsoMr185/qVU97mc4Q/osOiCg1yJ24suAp40ZV91rtaf7s6dblFv0oonNN
LKAA/FjzWnfkZRdPY7XrrFxA5S1jzN75gqnIsV/MYSy1s9YNGDYSfVGM6cI6N5Gu+GsUm00GhNHM
2bx8rY3cRRCSDnihNNYWJGiSLDE0j61Awadn5+TRZTlfOYLdG+gqqIm4ZcPmA5wr66vdIXqBvPAC
AeQrXCULEKBy/I6nA++FyR8DmEcY187HXFtZs9RWfv92peIUzf6pYWG4fRT0EMtKQHd6IoPhpnKK
cf5gYWJZF9+Nt93WCx3Z1aBnnxEFNSQGxTC1Z5WHLM7WZFQ94S3S09r2W6TLkYmxjNpao9GXHk3r
c534nBt3HLErgo6OtIknHDpHGqkTMZK8TORYzjdXc3XH/Y9LF3qbc/S1OG9W4bQ1UgcPPgsCmFsS
6444ygC68Grud7tFtawKYU7F1r+8CzIhiAHv8UPQDlwD2pxpGjex0jOHipRP9QGU4MdAK/2lBH22
NhLCA9u1Ubot31uTGYBdRmxfpdjVgNDxd9xR7AunuPH84srxaVC0IqBA72DRjvE8/w7jjtOsskLl
Zg979gozT+5W/zUaT58/e8cNaiDE0Jg3dngMuZuFX8F+6oBT+DzVV2la5YG939PsBK7xxV4exkC0
14gzfTiOoNwWQFXHk4I/3VGk0yqhA7jXthX/r8qhsAAK28BnxcRvarjmLM1iW3CkSMblAgG0XcnC
BiwCakXKimxBDlijAoKAIZ/thheNR75N5/3DUWTiIVKtZBS4WHzxFxo2RLcfxK2Pww0+AnaOTL+f
K1ha1AWVvdGvkoWkfkB8v6DZgYjY7BbjQgCX/b0Z2FAVvlMY+aJhUUBpvyiTMRrCqBN49Kt5b54M
KSBVnuMjWqobcpMmoVaJhrQ6fVjEkzevdQW3OXeqHdlK+f386zJHQabX2GaMiX5aBxwCYG3AViff
NLCx5W3WLehr8ogptfPADYyFIbJ0XEw9snjlPfVfH7b7b2kyB3HDDxKrV2SGkkCBMxDPy8ObNXhS
NYwRCGT0LLUH9iqLx4KFovFkEGmw4DOwhvvibxBhHR6LHZ51AGl5/w2TE472pF44GF5xf22avU5j
fu6v6ucLfEvWjjAvZKooeKLCvimRdLMqRuSaA9cT23oZxDHbRP+62Cp55p8wDoZqxaDgcU06O1Hv
Cq3QNcJf6uGrH796OCq6VcFsQZeYfdaY+Fg6frzxVWdzdk3R001ZBldK1SoFpHW5sl7ql/S1frEH
65bvWHfdCL2jECpv0JGFArEdsVDYq4h5s4MuTb6x6r1UkQMCnCC5VYPf74uZXW/byh3zBaMWtMwR
1QQkoPD/7fEC2KQvN98CKT4WPY594F0scxaYRbFxPZ337t4/FsIpzuYxmt5o4DdOIYU0qeKlMhcR
+lE58SZP/FaDyOHMzOBTUFxne0nAE+rpG/VufO8TqACS1zVhlJ9Uujh4HGIC5Jja6XAFHeyZT2t3
7a2hUBd2Cnq8ZhA/Py7u81BN6ZL5Kbp0n8DiHQckzVNS+yT6Y5z7eMfCZ40CuYQ0pcDGwqjDlVcT
MtDhea0fy4FrpNJ3fbKvDiZHZ2JkHlvIkasYqiCP/4SDxh9784tVQTfXnk26nkRv3UT5SzTB/nTa
Ompu/Xgpim2HLyaAZLE+9x/GDqARCqR+wXvAiH2PFzzQzqUZitie1S0uTixgmTBrR80de0ctSi8Z
vR5t9uz1gzKIG8eIxErzClC3ivxO/S2iU18r1ogqb1fg3YtkvwziOWMAwSzBiq9siEoHmWQ3GUvl
rRsvii+UxR9rRB/pQ0xL+wFVZoU0DxgF6ag0Jw7qVy2hZNOyhmBuy+1HtDyRgLfN3r6ZBRVdGmsC
2Mbh/III5eiik41QuyvEDi1knXu5g4hdiTFT4XzExbNkTtP6TYt8t/swD3k7V7NjTM2PrwyKe/0O
ZalXjF7kvqP9wIov9ZU/4elo1xqtVQgoFQSSN9s3tauKFg85x8h6/OxfOFqVjqbSyjuPaeV/Xl7f
NUJWiDVtHufuscX3r/CoyP+l4XNTvp3WVUNiH9v/dwndZWi8h/wYvTExqZm9oBwr2gKzki+JTp4W
D+lZCx/iJUiOUf6Mf7ND4earAiYMcNJWXPfgz5TJxNQ36/zx038nqLDxLVUcbmcE7n+VHf0N4RNv
JDBcbLhaBhXMs24jc4I+HDL/UflCPY9Wz6vol37HpvknFKI51ixrHZ7PDmPop1dds5/PAoUDhA30
tzWMeFBrM4T2Vuro1mHyC84JhWz/DOgloLffJfwGrESYt0tloYsL42ts/QzJ2aD6a5FVQ0sGvjsw
/AxkFvl9ADkN1XVhn9jtGb4lgfX99dJD6Ow9Qvm7GPh5o/4l3aGM8Hu2uYcqRwOpUR0mDjKvcBSR
JIT+lTCYQ7+afRoWvLitjafAYvxM4yx+A0Y6OWQWI6mKSv9jcOiOYjmoLhVTL33Op/6UdhckWDar
exQCEbTjh+dFLBvNmh0HsEfE0KAlucUl3hm39IJUNx/XL5lhps7nB/Dijb6Gp106HE8oQCnf1jPE
MO3HBaMqbULz90yaxzvAVvMHIll6GsBVEK1QxGQpfxpAr6exLaMUfDOif8oCLPX3DY+qsd/Q6IDZ
iId2jCAHHrGYEjy+BRZ6eEiEceLHlrHue4XABY8W8GhO5DHvBPrtSAhCdsFTEN4Ft+zsNx1p7JVH
atR8Qf84nMRQu0AEiVdKICi2qXt176c8YNKpjuUCymU+fhN4FIJDskb/pg0VdbzIwVA7yiSEWfnN
9gGFnzSLjEHjo+1Q/OGwhhvVJdmMkx2L7jTIwS3IlfhdYlgdAN7xYsyJcMfIQPeiHwN5QvY5Ct+A
b0CKGI5Ev8dcVQ44DvQ/ZMEFJQHuBUc2E/Wd+ccrAnAE9MnXUrAXOViMXmPkUO1SCV+Ojvg9yGK+
FVicWD8f/oic9TnfdpuRRqS08cEEUaYEoccrzR8DwgdUfAF4NcN16Sfz3kj+w0jh3A9L5fexH3Pn
A5puyEHCFg5VyGs7jFvwxdEtIU7S2sBtfGbI9is4QSMXCnZPpP7Y6OdpK/n9Q/6MvOS7uOs7kqOG
aUh3m7UeJ1MO1c1InAF187lt5fewe4aIQ9fFotUsep1a4vTQriKVzwySt4U/nbh6y0uashnlK1qA
raNv6zIYZ3Y2SfArpzeqTRQljC0ZB/NX9xajBoZ4Aq3VomQq+oM0so47zbgGKJTRmF3Hlx5rN8UC
B8LS6HWlTGXo0BDjd5JX/jRfg4gpUHVuGTHfMYR90lmzd4Fviz75IGRnKo4G0ViglWaND+7Mo0uf
q4LFlBpDSFg1io1B1oAMt7pk9U36OJQBknBDW0WlH6HPqJxZgl0a09PBbr4QLNN7rIaG4yx2uVQG
JlyWuOVDpROvFGXJ2oWlaixFgesY0BXf4tQS9uUGELgy3QoDMtWwH2t8dI4PV4DSNQtbPJKadHKO
QJENRGPxZCK26gJxxXKwvK05bn4+Llj0wZteRkunXODjuKL3OmTMQwDX0i8Yo/nHaQDoMJfkbUrf
omW6WuxiZoESBgjYpVvSbugjgWMBB4ByI1T9smKU9KYaC6ci4VqSLOmikHPIaL5oOPEB+nmv9G+A
Ho1zNLnakZ0QR2x/OhzKKr/X7BZPdvrdIEfZmck0BEd5N4Alfuzh3C9Esi57fYzeFLvdthQGYcbj
Bqyc0urMTkNAIN8M2SOtreRfTVzlnCLZwJWfdwfQZzr9BI2R5gaV+eV0i/cXg+nuT0KxwR3YRvkH
cUIK9BcVv/ab44NxQtFe3LQLykawwl2KXGLl5uKvysrM9rMWtxAUlgSTeA0H/HukC1hpHjcVR2Lx
EK/a1JPw/2R8P7l5jC/vg/PD02Voj+EhWgx4K0HqHXmf7CQy1ND3jN2X1N6YkeDDVPnRPAnN9ZuO
i1ESI/Yl4jBcRYb6jeFyGSJ0HnAabYwJ/UakmTVhi9fUboiuBnKLksd5qqe21Ga2AFPNx6gLO2pa
A6LDdmQhRABkk/EywVUG3WGfsVz79ihPcRyjy+W9etgDZTAaGNc6UJFNfM8JiSueXLuRob8Bx0FX
Zj9w8+6t+lb55RZMzvhsX8aXItso3Qr/3lwr/S5PPGEiiMpAYS2Up4nSAAJFCbLgAknLT5CugAI0
16AQInOzc/8Ke+zGhX8oVyT46jDmQxy0GuYINg9K2Ktb3UDKg7m2Pbv0qCHvIgAH583ePksboY47
A/qgxDsRv78jlhIoJ3o1nS8bOp9QP1ZoUc7+GhV+FISWtXqn/a5mdn4YcFRHRqSD7D6bK62L/2C6
16gPLrlgtedH8HbThBplOmR/KV9ZMqhi8QbdWxphjRprI/7DcuvF+hyeUkT/dJGuU97pVUpdShnx
OiIcfWrP0S755ZZRP2S4lLnAQ8Lo4Le1YPxSYtdiv7iCEHkfO5yVACKAvIudyIGhCYWZ4sYqu2vt
EvVpxnFQSgV35ilUc2y6RQfIXosHfppYIIyuyq9dqS5fx1yyxL8BZ5WQvEilVlzVqRylFRoafrtf
91+a5hNn6PWYqIJjwzYZ182dFyNcdRwjysb/GPOo3Ndq+Gr8V+WUKdBjfMfUEybKHBhBkr97YZnB
CLmU9uebJS7Rw32MgRCcZzyhOIH4A8mWDBvn7yMBtKYr+dBoaCATQrBbeyIGBV8IkodKUkU72eFI
CwSUynlRxszLqQgIiDbFnlalhmvEvAyWA/K08gYm0leDffo0Tao+7nvGINpidRFrX1YowWkZCVOm
lfS1eBZO5Gs4W1xEMCS8NzKLS6n/eztoU7Rzpl+Yt2kwkObodXVmmGZzOffLzXDTndkOT3kKDXND
VoOf04FuSHuFAllgbAOdqJSXvc9qIksl9ZYWsQWhYPyA2orkv/1RcCN/OPGxhpCmWNnnf/FX04c0
qID2tBQl2wzLmIlB2EwDLc7l9Kgav18Tbu2pwLdllMGW/Ah8JK4CNdur2mg4KjDrRN+mmRczzLg4
nZ9bxKX/uHSjn/L/DEvdYZbOnZdEm3crX7tTglTXb9rTLwUweBLhR9wmh9lNktmTEfB6hazM9Ozc
/j6/Y2pColHi5Que2Hv5S+QyQ/o54j050b69icsf1j0t1iKleQ118Hl+xO67xfeK+oKdiOqU1L6m
hpK+ivpVC0hl4UDdrJUFZh/vzG0Xmqe/fB5b9EW6Z3MUWQ/xgcVZufjAxeI79i7Cm2uIan/ACkdY
OQuMxFbRDg8PBi4rAIJ2UmFDEd7Tv5UzJIjn4gNwxZtgp0VeAnUdBkb8MkcgnC0q+tnJg/4ZBS3P
bVdmtuQDqX72pob7QgChSZgdqeTJ4kSN/ms4PFdGRLmpkdHBRAA7YB4csGhRIgfrvv6S/KKyJgXm
tkUPvDwRvobTS1i8YOT77SE7tv2iaZcswGuqTaOtNChkuehiy7sCLl0ofsdUaOg2ryg4M3S1bFxM
T2/eQuIaDXKiDkNjdR+TEOlodurTj1/Ubd0N1BdHsU3kvnbGFsVb59XaEYJGYFkvl2/Dl4nMFFc4
fslnFhjm3bG7ZfhDMinMkQlK9u/GBdDkJJvYL+FYzBvnZ6tdPBtf7cQXfGDsRXcDjxR3mgCFN4S5
9a2o2N3kZZMfEs7ZY0LVcg8JXWBKdjzOCU0VQdppXps2wYQ3SPugp5Mg1rHEW9sMjqB0rqA/Kcy5
GR0tUpKMXR5heIbSH0MG8Y3v3bBrF4r89Xj49aElaknhiwkOdcdnoryp8xSteL4w+sataY9NsNP7
9U3xEP698rKJUMAdsHgi6HBB7SJcxyda9ev0xdKIVQtHlmZYdkHglaWqgnw/lbwbmZ5ACwST0DHn
FbAhvSp20lLbNxeFCmLz6miw4G2d5L62NMOueydlXmOZwhw59YLO2fSHZh9TLTL9nP0xJhm7VWGz
RCxmvwM2f7f8iSOM9aA6kGwBeV/EjO8GOIxtMHfle0OWRFjkxpt4DisOHSlDvaOnYQpuaiyQpqc9
hATGEnaMNB5dFJN7oBySle5mP5Q12rkw0Wt36FjVnYG7RoZLLvX0uCbSN99sxcx6O1mB6WRYbwG0
w7N9bv599y7cGo9Orl+Bx7nsm9I401WQt+fwKC/PPc7vb8SfD0/DTmR2htwnuFETmisCrkhzRmPy
rV7LZbJ6XIt1sXsBZNpo5RuH+vcB9BmQ3Uqv9dpJUa5DvYjy8Mjpxqbbls6i+8TFlN6LoiRd8uGd
hDr1PMBPQVz9kIdPF2oOpqWYRawpqqG8AUqGwDK2sSrd/qdbYKHqUNbHNiVUl3ri6CuYAnduXAy2
NCyjSZqXWDBD5PyXaxFx7vZtwKtih5zxpuI972+Vsav677kCwnnTCbInRrkUq4feWL4z55OcTMVJ
9UAsji8BpfQSB47PjQJI4OrQL6LcQXmEFbsAPSqy/ylbUg/j99bX0gB0jDUlvwmLY0179Zjc5Jg0
lPoCI5365YLMcHv6I1rcD+xhoGxAqBJlSxutavmZS/b8H0w7XgwECsWa47BXLPO9AK+h/I422VqV
nRMTQOHFul8WJPu8pHMPnj+zbOpGFFbAA6A7SQfodV4Rk4kK59JyXarq1JsJf9d2/qxWk/VQuW5f
vg4VkgQcz/zhbwBgGqcmZjYJ7DdLQ/J7J9oUyVUi1NJHTg42g34WqJDeLJ16zWwlNoj+/4urlZGG
8oEKKMLm+kavEImTUZDCOtVs9ZIAN8+At2nm6ogAnPTBozwcBasm/DdwTtv3N8VRFe1n+vwNIRcM
KfGeQDQk+/3rcxyxxmIkAe+sn7+1OeqfZea+umAQgir1Is3HO0FSrdcuKoP3oea+AI4d+/c5Hhef
twKfBZTQUS7YMdVBDJBa2zT98llf4DZUDnYSAGxixg7PxaRk2DRb/SZk/hiy19X8iwevXg+rGryb
Q+ChCL+a+eOvuNSLgM33qLZb+/NFL06/TWEoO2WFTwFaTspVZDs12fNYQe9qWH73Mcgx0f1KDDsT
sZ/ny0Yvq9YNisqaV84OKORn14diCXOJ8ZkMixRTKg1Q68/4VptJUb84quwLnjQWSqaVZpTm54rs
dzN822a+9K388f4fqctvRbMQSwEqO7pdv4vW2K2ov4j/c4gTVAkUK+IekAsET2Z4mYYjx6Zl9+75
GSwFVrjmGbXXLz/sM7au9sXnLUgftiYhfh+KzVpI3SabD7N7w3YBhqKL7oKxGLut39JKpyr4Smq7
qByVP/zXH5XSayirV2pOW3nU8HH4Z+ZnTQc1Sql4Q7nymuK3hbaC3SrkHDa30eVtfaX3iz+tqRzx
D9Aj7xeDfH9nASBymsJ6HbDm0OzhJ9WB/OE1gZedo3Gjvxb6GKJdKBbbjwdpgVNoScdxdFH132Bm
5JGawHV1Lw45bvKRthjxBMpI77MB2wP9cVjYE3Ca5GHckXhBsqWqVypZpiOnOIL804qYjJcrLbHx
9Oss5cOIzHr+a3JO9964vuhr0qAJ8/4LDJWj/B4P5be4wTjaQ6APd66lHCDlwODmp6O0N/znD9Fi
5uunLLbNYETa33p4gurUcWhg6aaGnD9RstsJMLq8IV7KnvZDEcRzLVWmbVMfGcEZBqse5xoDM9JM
FLzV0p7JkAqwnDTtBw4Ne5LNY/E6FJhxLxjWaG0ovOeiGLxix+S0wRTYUDFr0cOaKX/lxyuhOczs
GLugYuLff2IfXDCh2Cl8WpMJ+YcshvYI+6O9S0sGL6Cc1B74sdTABPRGzHB2Fg4iIoVTbPiKhDP2
u8T/eQncpXjxoTo9DespHtt3UBdHeQ8QDj49PVZG8N/1/mPa9Q5FeuNB82DlsD2D/K4/QwPsCMEB
fM+2KoO1a7VtNnR2T0CIXQqSBNlcx9feTiMfcwte3+uBenrnAyp0yp4NTwWDHSxXLHO0W/zZzsnq
dZdFt2IdZAzeXIf4gaatA9ER+GpczFQXxrc+W9MjQ0RvGqsX3aZbvqDJKXNRPUb9jaqD5tBk8Hul
mZF+J0wExksStIBZBMdCO8ZwHf+DRia+t2MstL0JdOinyhx1rbRd8l/Kbw+UT6XTyysGR/kWx5w6
ZHCdOOlWWn3MJfA1O6BoeYyLElQxI3rBVnez+iLjXi3+5NCOoGZwtu5Ty9/zHKx4qUL1uY7UNM9D
RVzEOT72+ZfXmrnP8Ay02EY0ZN8ToZ77GieJ3QBL3Qj0OnxEdJM782ZciVeSPFeDZiGAm9Y4gDpq
7sA3/9Dt3GUswfAfMZfg1wPfuL3qG/M3wnVRcastr6FXv3NooyLXJ+QlfdAKQxEE81QSoeFEZxOi
7RfihrLpmRnSzxGVdj83Ba97HkSFeYW8VM/t94MFqQjp3CkO4mUx+yGaJByqe7YbsLWLt/jXYM3h
Zmxns1PU+RjPsEv/GSfCATrFzXY2zqtFHNnFqcRio/0ujID0pv7jHr6X4mOvUqE/XZOmlF76dXrq
mNwS5TtXYsv7AwQpONqSIfYsshgHROF0Ikx6j5ejSduaXVwT/cdLL7i5GYJPx3sWBzQQgcWTjYfM
L6K7QPfloV/z3sMBwp5C2OcntILHctVyn55M7Z+uOxkdQvRqm2WCmHBuv6Jt9tngURIdKGrLFnQ6
eHb4W8aZO7B0Tb75BJhezXJf4hxLk7OleoDsQVtrZIGO1/Q5BR5j8IjNH1AgAqrnUjlW8VYQg1z2
cxG54uEEXiPAEK0XpYT9jgqF8+11N6olTEj7bfbdDWH+XCRJiH1RDff70D0DgmrzWVLZPDW3CUfW
VdjiZ13chD/03cI8A3lN5gZjgBkNs/P8Gdj84GmEOJabS9xSwYfeky4WD+NdAw/8UpAV3qtyEfiC
u5BP1Q8bIyABlokJyxAOCARCQUNEWrKN2k93gnlMijBnPwmU6bF6w4cgjYGyILNOhPr40ACHBT2B
QFH5+JWVg1AdYtDZ/JbRjfd28XCVW664SFwODJ4S6p8wMtdt4nD363+M7h9z6VeF4P/+KtMflcEv
HHn2gshBo5NkgUx5q+EFBvW5DuXNi6LRkEM+Ose4hfuj41+6UJajGGgYA8/hRerJKtddKVkgWKYo
3+ibMkt59YcKP72Q3Ru6SYbHmf3u55gakp7H2hlef/roGauWyk3gUZDmpjZeGC84KMXQnTlHWzAp
IPkcw2NGKFwpNouYlGvnSA+GF2LhCyyFxMqRG1jszucNz6kh8nnyzNKNmwjjg5EdiIdBw7F4Cz41
SRYdHv8euitiO8PKSLEeRrfnhJJs1T0MHPA5ifEt34lmkW5pB8INV+dkLtF0xHDOYPskhRSFnxlA
N5to8ryGXgr1HZkI63kkawx3vIaUb/2cGM6jDnA2MoStvugXmoL7s/s2yINfmKhh3NQ7swZOL+QL
R5bmbPGpusM8pev9bLZiBEIkHdhorg4s0T/rvYx2ZD0plc2kxQfl54zRsLZ53YvsWEWT0kMFdzJD
rttm9Exi42RXGfHNK6iUsAz4uI8jDqBxO69NkCiPltls5sPf8x/OerN7OgvqC0nj1R2fiE/MbHrU
Evp3u25/6l9V9efRrX640koynREY/5yseaJIkygACGBNpKgNgpjD/g2wpy165qjQ2gBSdJmxAJ9d
D6moa/QDY5eX05b+S3Ifw5wmU0h6wBSL/U/l6eN7Ry0qUODqe4I1zkNV7kEwe/xrGoiv35m0qoQr
y41PiGSxjxVqRsL3iQXEEeMF5WJdVUdaAkrJtvJKGzZKtDcZZenoZbzCyuBy7quSQiB83uAks0W1
zK/g5LMV9oU6Cs+/vK9Tc4jNADtIOOatp0JMNQPpOrtHawFzdBTr/4zZVGo8hEMN/1YiQluMYKor
9j/VurtBwmhPzNZUF+hPMMLECNJvxrwsb4D92IVmTX6hzBm6ySm4ac8U3NlncldMI4+alEIqIYcC
UrOBhdXRx88eTiuwiuA15pp5j3mJ/5gcw5WMBZfCg/CCucBCkO4i9hgJvBeaFJfZUPfyVG1XIN4N
ioRVMIsRb+TdwHMzm42FTxwUt4yOpreHX3maXjKvYULHlFt2Xj/ATRBhZl6OG3Fukyo71pdxnpTc
SoJHYTVHRPc59/pjiUY1K06d0x8mflzv8L6GS6ev5cqNOm8sw8fLzqUwae5YcQ4FxLymXj30v76z
sL19z24FyQSxSRV2FTsDn1B+HIZy18VO8lp2+V5Kl72G17gBywFFH8UVRd9AYt/8qs/yM1CYkxsB
wxseBKQFLoRmXoGoPhtwX7DkpNpxo54M+kX/teTVleVRZHwpA1js+JcW8wwQqgmF2+AwmX2Z4K6x
k+YHEXKIOE8mng7yEY1XJuiVYXz8cs2akJdYnTDnjcAF4bkXkh/B3KFUyE4dCpCIu9MKSI5WhVSQ
JgUmsHrSk4En1LfgvhjwgRzI6J+z9gs/QWCv9ErufIAJCr9KOs0i9s2pf53R/IGtPVAN3QvGn43L
yh+1rOlnT1vrF3BCxrm5F5cdQzf2o7x6b6o25QXP9fGvoyRXN5z74o8diN6pcIiG86i63Z941LR1
zPz4gO9k+55eZGoEL5NBHKg7kG/yHVWOFq8EDVqcw6dB1Xx0MOoEV03Fdbd+8wEIgGBfxaYFm+Pw
0Aix8k8rmLBbGUrPAIth3Pzg7kS/EcxbJ1q/cAE9zGIU6tQzvQelS562DpNZejvFIAMghi/dseWt
jAPWjwitFJ6CgcFsEq7EZC6VmeoSWszN47HERCw9CEck3EY+tGBJ1/6UcF/Uc0Qg43wxgGCyPnk6
lr+z1OGVdNXRvIiFqwkhK8DFYxc9A9rzzAhV9DOoIOq5+bpzedvXBl6WWNrPx65Ivf5GTfAYf/ny
9A83sQq0jNkMAnHJUrx12ZaGuwNiaWz2AeX/DgM9G1o7K05nSs0Guz466WxFM7Z7BdzqrAALKwhO
EnRKSEFO+RuheUMdxWWWjACSgYQ6EB+XR/Emhb7WDyR+zDNrVSLzR9A4rLy/u89peCxfZsjyEPsy
JOSCp2wGzz1DUThrMBdRNSvt4nl4Unl5wJ0seQ4wxXf5cqFVmtXnd0FwuuxmsK8sADtSgbDgCC9t
x+6G8Cula36m9pfVjrCDXUz2i/0M+QuMi7BLqW3AXelfjFvlUlFAR2zy2AvKwScw4Oz2Pvubbcgl
oH2pz/3fAx9gmk4WQM0wOvRmKJ9pImi/sm05xD7eM0gj0M+O8xYiQq05UnNpNlN9duyZyWprZcDI
lOu+ejJxqf0umafybTb6pbLCW466Iq2d59Gc+VVKdV798JK4RSnwBMuth7zywAiS+FSjiqCqdvJc
FP86Ol3+Lv+9Ha459h/4AaeEo+0jmSoDyjd4lMoOxYLGQRRu/2j92V49Zt+CP9CgnZTjc7RM7L63
jeTmvtmvC5EIgZikTrmNOyQDRXnLfw6gg5cU//qnp3KGNiV0PSQaiLwusBy/9PCixRivO7+VV/lE
if7lUSjczdY1+OckP3DQcZPSAODn3D2qoHzcj1BjJYOQ7KSrEoIx4zD+Tr5+MuYLqhFFYbJMWEOt
o6ZhbNgtM+Z9vJJvdkNf2LxQ/pw+bn4dZoeSFIKgNCJKHs8cNwXDa9OjJLlSvkuYPxHBxPKqQAC7
vMqQwcmgBka8rL5mj02aLzBJL2jpip3eH1RyqFH9llT/fy9A6nae7SOZCZDDXLWV54AQzEhrYUnt
96nRIMZd7sMIPZoQRmNHoMqzUwMxTJs/WA1m4rPLSWCM4wsnTz3ts1fZrHrRNoFl1OvoxFYLub5a
DJh11+uRofKtHvjIlIPr8v7o7wrhB5VTmO8E48+8ucn9ErBOZtfZopkYARE4aV3EQOV/HJ3XjqNY
EIafCAkw8dZk5+x23yDb3Q0GgwkmmKefj9FKI+2qZ9sm1Kn6U91bdjUibMGTtMlP9SXRZoniobJM
8KRD2BkvNOC4mvSDzoky8gg/wpXKFO4leVsbvhxe0wun5UNdjvgf4V3nbhQnoGZ2ZZFkeUj3Kbax
o7FLJecVu0A6yeOnVPwXg3e8oIJHd4xN5dvq3nvJdBQzoPa+Ue6gb3BZLAnKguOQmZl9g13w0MBm
UeZpcKJUaDqLr36jd/Nc3LTFgd9PYZexOHQnA2dUulHh8BIiYWrwh3iliiGTzKws14y7+YtW8Onq
E4+dJXRJKpJzea9OvBcx+P2sex13/FcCozhvL9vPJEg0zCxsSffJRxxfTDTw+l9fbRj3VcTTzito
vxVx2pB4fJbYom5SqnbhtmrQCjggZ0nxLYhu3s8eD7cnEys56cKfkh7aDmUXJ6iBLf5HT3+eQm0X
lD2p+jOSXTrU3uczl81bUf0IbAmOacxkj3eXQpaCPyG2y/YviWW4xBeQc9Wz+NetJgeCRR4twjdX
Io1ieM3rx5Xj7QE+PtFtFdJB56QzPRVmnjqX618iK8Zpr7XJ30cwnEmzS/T55+nmqFEWMhPx5CKB
fqTajmzJqSZuqlGuStXPeP1bh+2ZAoB4uRQ/UGXal4xGtevP5hCQM2914eAVxJVFEkdKfTOwPXVz
5U20bbF9h06Iy1RDnfhfZMT7HJ1wKCT6KHGpbjBAcEb78nd0iQnOYcxzn1CZRIIdvOJUnT5QF3k1
FVBHXbsNEx4LZmaaK0+3EIc7WPJNTo7P/EdbfjzkOjAbZMc4ahB7uv03c2igbXnklolYtTUImHHD
Fb/Re3qdX1GtUvvhjv/k1pGoWIGcBzalXPp5S9yQ8RMd0yVNyZSYeMXP9olTWQtc3NL881uw1yt2
FVtbVyeOZBphmLfVACfPZDuAc2MLT22MDjCTzHuwglbvqbN6815Cj4roTbEuF7OU7i78GkAICb82
g8f1fSc2EGMcFrsywqfOtUJIdXoJK9OlvoCC1MOXzBOprGA+y1+DNW6VJ8KksMqF7yGgsMUrCdn5
oG1jrPSGwOiCycOtK1hVNDb5HuBRvb0+LALwy51xRaTTcHVI+BNOSmS9Y68f9czwbYueHlhByom+
0e1vSAH5TvGw+MguRDSC7BekDgdIw9ZVdAX1FgFQV+xMXKA35ajN6r/6ih78K1lDOLyOCDh+shVr
yeacsJz1Q+xElTUyZDF981h5K8WfdK6kjf/9A/C3pcVMDYxaI2BI2whTORxigdJPXgd6Mz9l2yt/
Dlb510fMEk7EZnRW5KpO8ZmHLA1zpRviDPm1CPEiKL6ImlHFtQ3iwKVkEbY2Ob+ODbJ53ckUDiH3
oaEuhWr3TAKk2imNGPEt0S57Bvw0eFE9R19SfuOAI2QC82DNxJMuR10P2Ye/A/OhCmjvyB9PKoK3
yNzpxLnbSzucgNNyh2RGhZsii5w7g50qwv6incdCgInj9aatRo7uJuOSDKxhOG48phpOM0kJuNIa
8X5XhbDhtdm5CXUBu8n2cXz1qz50nmwUTv0i9wTgTnnaBC9hrZcntvPqyAd3rWrHeJpGjsRu0Idy
kgYo7GYTxU7Xem8NV+N/R1r1fhyNkLL88s1fcSGy+fl51szAYIcy1x3yZ6n/pcoiWUWxrdnJGqXt
D0OQvpFx/ER+0V2AunvW9To6l4j5Q0ptsBIS23E8if251v2sn6tb8Scm1ld2i28Aqs+iKq1YdTNg
H3oPPixnerKQRiKmot8+wZWxdrld5ohCDSA7CJtdtQOcfS+gCE1699Yqquvn4XwWKkdfyvM97TC+
Y2CdTzBqZTZt/iuz3n8P6L7Yws9Vc/4ZoEZ2/teUNngjX+eWwYJzqIJf2FxJAX34lMlQAI+VH9+P
ZJFcRzbp6WaK0xd3XnfWG6FoJC8+/VZDR2dK4534IVgpwwZGjl0VaPxZ+3zGodzAN01QjUzVmZSS
nHPNVH6tpTETsdpsDHXxup94OBS/YuzW+LLrjYR9DdLNNYW9mc2A90JlLeGQH1mHOALiAviZypgh
vo37kATcYq7g51YggDVPnzNQr/5Hw4LjoPtsuPtZeESfrllZ6zKyNww7D1+duDrx26QqoHC+g0xU
qiuIHshRThtABBpj8gWoX8dMKDKAuxBNJWsXhjl9HcfT6M/iSqADveq1K39NyEop7diw8xeySnZA
Ge0caQuTVQvoMPiiNkZ3ijoiYT/H4OI83wtgVGPckQtmK/s14MoZuXAyb+p1a86jNhB/FGQCRvfF
Ne+YJJOFtu91GhenfFrVZ42QgmPzPXxPCG0WzyLNEE88sUnnBIXE21K31XunGOsQOzyhF/Xm1VjI
Up57mlUwk/w5E6RlUbvG4o0DbQuPyWb3tEWB4Jrb7ONOJ7MS41+1bdoZ1LJZnfKYhQpXntQavIpv
+XDKfDaslDCYoIxcDYolX0ecfhP/PvGwgIz8YqjTgK6nj3jVPqyksp7ogFQ4oo8WYJaPQAzf/itD
SibPmsgDLoJMDW8PGUR2/sIQ9pu/PGKQ9NQh7l8FO03sahnPwI2YKrozC8ALsvEOJoqowdVqX9hy
uZg8ObTbs7RjI3cPBLTRWKd+mJxEloebs6iZqVvp+6HYr/sk8QvW14OfAyB9jZTG9wiUoaMKHSjk
Xp09FhKyzM+mM0fNMWGlOlf5sx+5tYAJwfweiVi6bDz9nf1CnPBHRW3/uAMS7zv6pAXs+7Y4a6h4
CJ/6zsj1IROJnHtmsbdTY06bXNhclDF7KSchPXcKQJrDR4DTVqEONNP93EZV0lqZ59gzTKfeqKIf
4tjBHrnNkBZmu+d7rRXOhwOvY9O688RKEfvs25ZJN8KcPVhFe8P3mSAJyFP20CP2gdWOQJIyFwh0
8geCQusR1n7z0x7zI04mljw+gtG9nC+izPugQO1uAiKnX2kyh3oTbfBLIZqVzaqTbvEvqFs3fhi6
LOEgr9AHI950pXtnnjGeBAqPzWADatH/5mQwsBL7ccN6FMez9hebx7tzYvpdY5rtJ/QuMTmwrrSk
1Wj20Gpx7HeCZezwjTAAJN/pFy1hdE/Yncnx28GJuRFpUvI4pS3BpigYVbkqrjIh83Z5ZkeChoab
h9LnOTf/Egc9rjJvicMCXh9dJbG8le/ccMNALoAO0TUklgFHO9RFcr5gbbMcjlbKR7FVwy9hYMnH
DIyUbe8tRBgyY7C5G62FMdk/sXj33lCenzeWDYDZR3AkiZNhM1kqlZfeIQ0BEUcI+AgZiOIQTIHK
RBk18JUTT39j9XrE0sowKAu7muGYfRbWWM3JEwGOJJJ7DRlSfQ6oEwpOUNTmynpkaZePSwLWWWL3
Qvg1ZeOjsOXWi6hsMpfV9ZHFERUX80/safSOhxG8BPdl+uc1MldhvOtAyQtktjjaWV+PA7ZhKRxO
nsxNW6sOlwPgPxgqFJd6UsWAQ/glL0jJjZ9/tXQiwFdmlCblOKZXSiZrdBiGeUIX/kyXsXFos6BD
Eo8ftmWZh5cd87X4pIX7PE7IyrNfRHF96eBv+xRuJjohxJ3iRzg2LsRB1VeVx98xFWwl9I+C4jxu
SUBgnE8v0ngk/eBMAmLCyk02Xcq0ZSObG9S/9CpghFnrCFGerkmm8F6T1sVz++H1ounvwWJJ9XJM
IoU0m7a+Ogun/AQlIm9oj0jOQUdM5FyWjGoq+ZJIVkn0ECNDNIvgnDj96EuIfeAZm2Wn/C7m3nsz
iqxDVE4IxIwZ7qCsHuNxJKSxSPGQShHVcKYi1q8pEgYkZYUXPndRvkt/6ZPMXfklQl6cJ+MoDU4T
YAnHibh7r9v3VNo9juDWDTUnsivTVrfqLKSimLOWDE4k1AivmV3pWct0Y6SOrJ0zVLaKpfzpbNDJ
yEZeZidzwQsjf+tMXbR1sPxwx+f3PUb9tshgwTcowLBYYRgUt+JnPfLMT7+qD8jPYnzeaz4RWkR8
o8EU4wquwIXJC8gwjjTTa5aMUi6y3/oX/+Nr+Xzvu5gXBrFb9g5YB/t837Q1wExRuT0aX7QBpIcN
LpqY7GlhLe7ti0H+lDx7GYFK/nC3h2vqzNmHdFMA24p4b8F6bHmykrG74DyDDZYQBXfu501KH/M+
Q9ucHkSRNjGfEhnO567p00SaI2DTaXqg63dhFTw5yxU3PIMvtphVXj7g1kCyiunElVVEEIrBx9xO
eos0aMVXYBgjqzR2Buk0kFT8JNgM05BOYU3K+VMa4dnQuH3UXQYkSEgGox7rdo8hyjSPlvFB11On
ViV+qemqSQR70DepMSM0M/oyf1UKdXODcUeLAAwEl9SqlqKTFMBI9YoWdY1tDPKbdZXcsqeXVuRv
TbPq8lIXwqznyCZ06TlTUvBN9ePFKMFjg5Bhc9U98SoRIoCsPbmZR95lWpPiEVSZB/obtofJKgrQ
kMTEXdj500fOUJU0YQ5Yy+thw2Vppq/hug5dPf5qe7BZd5S+vhdUg0TEiTvTf8WCgd+Gd4h7v/4x
s/3I/3OwJME5LL/KhRRZ/YqDVLtDM5Wm9/6D2XuWN33F8Ub789kyr4Q+fQf00NsbwlO3NumWBAf6
/lFdutYb4iDi2Iv9AW0mm3wR0pDTcyvuA3P/yI4bqCxQgCHgAf3PvLAEvbRfCfY6nAqP+RtRI0LC
pTo6vdbCwJpgDX3lPH86gAKThy/6yTG6mXY/eJ3ogu6kEE5gUmzSDt23FFCF45cjPKyWFaCGn+wq
AWW+B2gIC3nvQd7Yz/LylUu4kHYCAYqbDG5kqtJpgYbv+pUylx9u26O8pXhLkY8QKEKtzCThd9oa
2D6st681ePUk2r9MdI4E53Uw69g8MFFKbqhvjYbxmHP0zmip88Ig0vjBVpz7DKORuZD7EVlGSqOi
d4JCQLPkvVb5xG4XTHgplgjAiMbDJw5fBDx7yg9YKdW9TJSLh+ZinvQzJZyHkYrvObNDUt5VWyx8
QXOl34gEMV5kBse5QHjdxyspt51bF1zHWfmjxY5Se4J2FqDaX2tdP5N1GXOWxiipnlh7FvKLp9vJ
f4mFrdB7M0P7E2o1NpEnWm2U35/GIkqCU0U/DvVqIEHqPGxHBxhmr9w1fpJqL7LTPHUf5bbJR1Zi
BGdQIWk7ugLASGDKFy4hZFxY16LtOAQMm0e4bpJFkf0K6teQ+H0Kz2cLzIgMujP0iogzckgX0IJv
YQmu+bikX09YOfijaf5L0np5G20ElEdpD3ZRzvRuSjuDrxRijm+HgOYBAMS8Vs3fVJmXG0qOyW6Z
dtM/T/13/UAv7TRs7cmIrq/qHXB1cc0117gJF5PZHEJ4Wb9puuBfYLNN0UP+9eLU0m0lv2T058Oa
giahHpER/YUMXr5JQk03fSBR6HzEiLLug9MPljaxPvLfcALvTnKngn942M9sRQ8m7bPybj4tYa6j
BITVBcg23fxXHNCMK6gMnEZdAnX2G/RmNSMBye97WsGqt7TPIt1rpZd1bnyc/AwoKSR+boLKnxKk
BhEoKJzyD4q+XHS68hI+XSRAZU3rPtvQXKbgNiYlkqUEJjQyuljr6ZfUNRuGUqa+s+oQylVor4K0
bbgJgwX7rWS1beYbAxuBaqwerDhABwfpr4/vdhDRznHna0QGzvN1D42/p0EF/ELNEVuTM5sgnyGd
xZP1QLXXMm7s4IPBiz5Q2dot0ghp5eSRPRG13Ddpgw19C/TDMnTp+nMmLeWBlAIioMZeCGqfvtlz
hfYNGI3X9Vs8qcMG6qiXN7VuYTkaWbhpuTQUKGWu7696a6LzI/nKtHPzdDqgAi8/d5eaAr7RfiZn
NZviLpQPqIPBq+UvRlCwwhLfzy68mJxjAd0NKYFCaE8M2pRp6hE4W81ReJPVWvgoL/SnN4nZlOp0
OLSsZFQX2A0oD/GO3ZJHA3dHjTPblw1HCL0XmgXTbTWHoFmJa9/R31o0qu8b3rSYgwgCirBLvMNY
0avPQkzYQOGSLDRBMH43Qqc9vPcqcrgRkrdReuKQ6tHpAMjClmjszEodEXvLCxswMRgfAxnMVJ93
hCwgqi29hKULv/USDCCiPcJXbUtovWJfhMOgq2tdrbcS9mkIY4NDgCbNl0lb80LQMc3XxebFHMEp
EmI5CVuoDyQGVgdUBxs5OESuXoWb/h6vDROgadr83dfvcCu3H2Ic2LaFVEgBESN7pIeSwGfMbwOD
ZHVRF3x+EXI+G0IOeIB/1LMOsKAVC9VE7mtHuiX0p6rdAHEqEG7JqhgWWrJJ4atoAmhsMJ+wSvCY
zh6zyOlVjyYFNRctJL9uzDd6uDLU1A8TRfMikGmGrD/qlnwMLfFC3RHpmmuLqwgZg7mRj8MaAJa9
6+OHntx4MNmNPmaQ6K7wK2cXpC68Ns1nzvyJjO6NKgtAcBTirGRx3otExgUfGRHwZIUlUZ6swr6Y
/hb1vNWnamuDI6Q1qauvzYhcJD4gdIJKlT6XQ0nBHoqrDzkYzxfnWyHsmXqFpfoNbGjEeGTQUyHC
bObVvTJOehsIrQOuFlnAMSaFtKbuTjXg8rnQHpjSmFuYNF6soY6+UBc9RVzarPMFal1zmcJFgjpc
2laxhVculVy6Wv5sCFYNAGmwNEyQvZdr2IM5XmXccxTGhTi2YvnO3PagpSu+aSTb+szwkRgm1ntb
XNEIwT5mtxAxPwYv7huktHQYvrot+ET1nQXoFlOyrf9/zZdtbnTGzscxzWx5Jd+Q7Z0mSzpteQNR
PiwVAAAvdaU9PdjnrLnaHhkdMnSZzWFBca/PXdDqdtEsXnaHT2Z6fI5rc2iWR47Zf18LDBQfUpdA
+0Yk7xHQrkuz6C7YyoqK/PjLzs9jteWm8vWYTbBGMMwRgOfQNoY3kla/tXu/VQg8TDxpT9rU5MAZ
hPFLR+h6zJ0IPlS39Pn7jA4Dqh4ENnTD3Rsx1D3Z9OsYiTgKjzHHqA8M7zH7bKIDsFz7p8yNXXQr
qCUb7LGZg6zvsRE3adAcQlohWqYDiaaJpy/aL1KgVXJ1ZjJtlvc8FlvImGqrX2I//kO8+EvAROzR
ch4SbySRfuq1+HCNVf71xsHovq3JbEJCYpAyaGC8C6inhlN4b0QDLNRxkqW+jn9o4IoFJQqLZ8B5
+LmpG7QF5lRZPn8NVwUJmk1OrZeeHy6ihgujKlTNspkxusC8WvEmWXSWrY2xAbjhcQKcNIebSjPM
m+UJ93oukCpyZuHP9Q2BWM+eXy9iKB1YI/My2eSNhXAdSeASIT5v0Ff9M05IHdErbrpunfwPFnyj
LBCiIznuFjk74G+otH5f7msxYBH4erm4l0EZ3EIlwAndFHvr5pPRcmqHR2U7uT8vyPCem2hFe3YX
GOwPTGLRDpxfWEdn/cskj9V5/UXI5iesELUMUI/Ulq44uF9rIJTQeX+1l5xcku2whPp3dbrqb2ML
iN8jqdsbXvVFDkQCFLUIl69zum6ihbYjh7mcg4aERxJWV4YGvOnHDuEcKUcMwS8PN14Kvr7+eFAx
K+PMIs+/UUO1zTdya6MeKOfYHujDoM+FoDyL41RTb4CvsAOYGEceKB9t2aZ/6qmHzSrxAbKQpFS7
aktneK60zShAwuyzTo0lOql9ycg1LGhFJCITzuoF3AXoqgzQjpgn7CHlnhP26SrLxDNKB4BowicD
QFHc7Kv4rlJPiHzsKsgEp1DIBEgDoXN+nJJFve4O/ODzFzgXHReynNGjbqO4IezAjpcYgNit+l0d
ZBImTvFS+qrnSIbF22SD02xCEMd8wl7AnigK6Lsv+QgqAoGbBwK55B6cwbucCsWIuOUoWQmG2A4O
0qieIyO1n9/8aD0PkS1NrKgOcHDgij7qSIHsHgAWttrqbjVP8wVwBfj3pJyVgmbvMwXXcBKMhcmi
PJQ/Dc2eNDO9J0M5swz87saYi95AYCpS6DFDDoxuJc+IhfHK+dAineIpb+/0d8mM2o2g4gF05jyu
CZlOOEVfUEeoq5sZapnDG7GinfpEIYRHlOqPURafYg7UgHScnDD+aKydyRKxA95mJXPUQ/nZ4bWl
6SLXB3LS1ylU7FmoDpgmalbK8tkOqNhWQmORF1V2tq4uJFQqaJJNr2uxok8/QRa0wBbiGVtiZrcj
pD0uVOpX0VoNXiQr7YV5TJ6YgMkBAXm6YYC+kl5C0EIQ3pjFmINAdXLqcrdVOGu/iZNTBAbXDQ3v
JJ1xKEYXzu/qiOgcnSJBt5lHLE8yM1ycTOB5qGr3COyUW+zw2jKasc8N+ZZ6j79BGT/1Cg/54hNv
1G0I1EQLysBDOrdfLcEb84klLAAlQanLDSC6OeuPYh5k7vM0ONSWkdWeGvMz7VXn8t03UPwQeZqb
X0nmy/3ot8UfR9QN78e9OQibzyiOXZRz5iG2Kxj+pNhMilWIBArnsOHp6Dd3Mpbt4LkYGi8OMDhg
3YjuLyXQowDhAqexsWbyZtzuAp0HAFkbysA5og6ViEceeuRSW9kFSkSFRQKx/AfOTVPrpD8TXrnd
+7vtLsptTJr46e7okqGBBpglixhGMv0CYVPPI0R6NGmgGtTZhLHuNJ7Ehl/t9E0+e++KcsRSmZmU
W82OK2McGntsrmsNYei0u7x+s2Tx+pF9ZaUv9HDHJIoL6hyjqccUU3+1p5IllAYLkQVkIX/yujwg
/uPfrO6XVsgzT29Pv4hcow9CXasHG/EHlOa/vJkfZT3gaRMDzHEmXgaBeqOThsuuNUwO+Ec9aZlX
GxVzGmlxfyEkkgERNONds6TGC/+kelnmjgxhE/JCSZd61rvKX7iUINQbm+tGZtAEQwFgNM2oT5J4
JI1/MlKjZiTmN3zyoVx1LCc5n3lc20Cx1ghTDXjmAaNB22m9AhJafXEGUHdu9g9mf/STmOGd7v5c
JU5L1yu4SOpA2044CqBdfhlDiUdhAgtpJEipcCUQ1SsUwmTWZx6n9gVyxHz6wx8dZucaZ3MGkLDX
b7oz2TZrzks8BvoKqd+582tYK9PSvWYtf73PA1ZfixvGCMwTeJeuBtq8vxBEGy3qV/8b1RbDoKXu
Xl84syG8yTuBe5gsOP2WT0/bavKB1Rg4iHk/SOc9gFeJoUU0n0LjAZZNC/Ohkgavcd+Z8vv4hsnG
KH/hjiUUxhXtF6KSMbMppmenEBAQYv7f8vq6ic0G2CwrZ8OTxW9bToZmo1AC9qAzhPKAhiyrtysF
zea5bc7thMbXihFHusI6IdKisV9UpJEKwpG97HY4/jA2sesXquyx6nrCt7w3axkYBVEjBulJPmon
icQe/FOkAYKBcfpI3nhIVJscZoyU1M5OGAB3eMq8yGfqqX97ikbpghvnOAlRvzD6SxZJGD0lFWl0
uOqjuVA7yeQ0wQdeoYIFezzXAxNDitrLUs2lNgr+PAHkom33AxALzvwJEol+Zk9wTuu4P/m17pt1
TUcI7jFz5QXDafG08l09k/fboNfjauo/44U8ZOf0baHze1qwDpgaCCEcC5js83Y/yUUKUl6x4ULB
x9N2pQXOFuj4l2gEy4ruLbVrMsamxIIoOwg3cTHaQW7mT7EioP2mXozPlCyBQPExn31unFjRvStm
KJrC/2hJ5/fwR8/Rv6VESxz+Z23JAN+REFw7Jpd6n/LOLpL740rzGjq1U2NAYWlBNHEIHXrY2JMf
LAMHe9rK6MUEO/zjJZM/Fp23wYHe4XJmGIhstGJPeCOyDklfCXh23itquW9WdnJEhk0Gra/beNM9
jVCMgAEVVhAP8uyxbi8m8hDSydGoQwl7/dfrNj6XVC2i3+i3325T7hvD/UijWp//v+rVBhQLf51B
4gsQ5SLh4p79V7U+DFdzR8wqiAnUJC2pY29kfAXBZHf7ax0Z/z2mlwYV9qzadjfA91U5UzC0kdhx
BnorHAJrTJqckMJRkKfPdxHYmk0SV1S5b8AnkByCLtfS3fyR+3UJZgCIzBv4DBCBEs2Bn7vFvJkE
j5xWU5jXzIM+ZnX+h3T+qj1oFoUWnHyc+vs517UkzG3iMaAzUgHhF+uM7M5V0zvhn3IsAnM92bNI
8e0+rnROk3WLIkog6McRNbKHm6PpIk4pgpbvfNdJC3UfK+OKy/4DalQdlHTGmy+tCcXQCK39Rgs3
Hm17bRUvCE4rWLu0w6sxWMmy+OaMEon8tZ/yVDxq6GkPxV6+aL+gJFAu3ZHUlNH9zdKBb/nUjh1l
uHkW2MaAwVwDHBhAlKA0ILxxbKQtIZ7IRTBE+oA0FyLuCOaceUqczU1O5jEjTwRdSlng3DPokXic
apIZMOFM+5/qRzW9LA00eQbJA6c34TgYiMedkRJkvp2mWMEr8TMiD07N+G68Nll7xbtliu5k3834
Fnjq0+ukDHS6teL7jeGJrzGOoBYNMzGC3D0kSn7F2lliN5gLOQVpCyqWbVPVShhxDn0b6RwqxoW4
M0mQon14XNpt4sir6Eoib3Xs74R9ERA4bKI9cwIr15etXXrGQvuFFRvG/Txh5oiOeeOuFMS6aNbD
LziBBKuGDiBGLKrwritXiJ2ckMHDUi238aENuCxu54hMWZvOAUQFF7JMI2iUAzmTgsG3s1g54aXh
Ct8iIrm8nfeZm0227QUwUFm2Eyvn8jjpsuMkm1elM6a2NWDkEbQ+WmCSB1AOU+gFtoXj2oEzrJY0
deJO3qbvBTg+c4uEG+iSfbdBf484QFBJfhYlpgbAnc8il91yLiLxPJGS98r3z/jW4N0haU6IFiJL
hbCL8nufXPexJoc+wuASgSpLOWfSTkQEVCwEda2Zi8fkqzHG1LwxVj5zMuYxZDykd3LIlzXpU9Kh
+yXwJHHL4wfwbYItB36UTPox6YG9RS1pM4wzZA1WFR26w6PLGxDNdRT3wvJVLeJqTUoQsTwKb1ne
fEFANvU9fdqTmvXkSEAeTkvFIYDOSHEgY4wd+bpnGNTiTK2XVf4dlX9StSSAIQtHVXmODxr3GmFN
KWazcUdXDSAIVi8t2retPzbm4xYZVku7q32+UziBB0op/iWZfehSgEwppYm6Y9eLdsQPjUWj6YDV
PpS/pTgsP4ybmZ9hrS+Dd/EdPraizheEtprpqVtmCHvMWXor2uCleCkE4Qdz4jTFzawpHsOhvKyL
cwfxHbsPwHjDy+/mwmDIZJ4A4I79rPZpSCP6e04wPCz4NcnIXoo3SBnzJ16Q1MOk5/e9N2pwrkx6
bx8WupUC2DSVIEfEi5NxURFWAe5WhzfIa4ncbCycs0PDzoGE9zQ9v1S3/bhvvi+SDeYvmu2PxVYd
9hsoFx2NF+YQYIiDqXu6GHQiuctEXK2wfA49FEwBoqt4DdIaOyc/nUsqq977CEhQmkF2h4FL2017
TLpF8S2OqsgMpShkeTRHvhTdswt0GpAUYRpkxIKF0yreZXaRyIsSsVVKJifpAXtz4o3GqndzTaGJ
Ubnqdq3fc/bKwtQyjMkEA0iHmMUcvEC9I4UOZrYWy7K0fKKXle1YvjyMW2uuEmwhT7226On0kk0j
etAQ5PvxCUyIaRaka9WCDHde230XHEVCrZHxRC5vDvFxIp+Q5X8mvdWt7AHNg1QaSOvLvnl8oPE1
dQFOqNc7hfBP+kAQIiAmJO4xJUEKJOBzRvAGl9fc+Lhh4/XgLKMGfi+3XvI5qpr7QQ97o5Nm7YPZ
IBSwxHwWxqbVvU5SGQwChtr4aFLwI7TPNTY7UZv2pZ9NvgecRPFZrlo70U9Shb94HD/BQiPyimM8
Ekakkfm1KpGQf6GkH0e5T5D4XSBNPKaf5zG79RsftLKxma6aWwKuBuKIJpi0zOTaXdN2N9R+qbrc
ZM6rJL/GJFIKcxJSZ3j1aYrjyYoncm1OWDJvP9hH54WUQczfyb74v8Gxur/0KR/i9d4MCATn7NQT
iQq1P+G4theVgGBnpd2P7DFZ1t/pZ9Fg6Z0o56JQ3fCz6Nmr82RWxcfalI7Cdh72KxdBl5DAlt96
gIUB9gDfAypR9TfPZ5nopuxBiTaUqTeo3MC+HM8hHDAq1z1pX42VUMyw1OtzxNM9uV2Dn6rQlWe0
fgNHDixYSJgnMXeodpfZ4LGbEKB6gmi/II17hj83/9hic1Bwd8EKyccP0WnnKshydLYKLqdoh4VT
hHMP0JM8n+cGuiJcCt7wXSFXccnWIJvilF6I5/rhkLql8DdsiIl4g5xO8aHemEDrs7xSkYAaVr8R
No9DveD59rALeyAvQ+2yrxG6YQoCVi2bQ7LrMheyHZEhQw8yV2GKbI1E6RNGEToy4a//w6JKMMUD
h+zPc6lLezWouK5WQ+Iaxx6j0DbB0Qd2sjRnDBVAshjOQSeZLwuI3OnrmnF1EPhB7JQBgz7xupqb
np4/VJQXeWLM2AzO6CCJtQDazsiYdSCRkve4YxAYxiA/CE220tkh9lLKP8IbjweBM26M+EipeYZd
qn6M2Wv98V8SjwjuRUZPRztTX3A1xqtCOhhr/URKtzGXXTmIUC+yCMYWv/QZdVA8R4rfLyHbUksL
UrK9wJOGX121klmxAj0DZs0x85SI+56yL++h3EXfDKKWbLPHPNyxynoRHdRuMXKeCdg+MCoSi3il
pSzznuZLxrd2WnjgMDGLLG4krVs8FdQkJIC6xwmbe0iMYqfFGceeCQLdqTk++lICHH6HZXNT/GbB
naT20KHH04QkHux+/LjQkCrYzJLW6TjaYVNcqM4n2qTXnkn3bdhhRpAaAQ+PtcgKp2/eLDZnr9Gd
TvGapgpGGT4Y+e2Gl8HIOoRisrlg2wVv2UNgErLRuiLC1JFdej1egdehf3l0GdjTqt9xsiHxzcpy
K2p5eHBjiB+b2RpnBLOZwypQZlM0+3coFhSLS2kzfngQsbn5PZIXTkud99kOfyEF14EBqA88BAm4
71wmK3DWrcHwyz2n1Idpcw5h3rawo9D3dtyPro5IWT6ocQWrrcKpRKYQsonN8IV4Ll+wlFz4IQFJ
5KAa7vRPlrwjAoGR+jsGyX309nNh/mhbxhndIi6FEQ97J07wrbxSyE8mdCxQ/0eWcbpVvKPf9ZWg
al6eiC/YgxMHDwITSSwR2UCkEnLMbpGM3HSLWAwpmWdsGHqDWe5G2HJHPlS7UO/yVmQ95RdPOMwp
Iw9LGccdTwRo5hhvprUP1EScyEyJbH1bAv9eRw3IrD6/YQ6p0tPmT9ozFGFPZkkX+ccLMBx0wCJL
CyYuuFZquj0qqw27XMJf2VwxxaL98TFTojJQXaQmq/BY3/grOL2ejrLScOjx21lDhE4KGQpoxY5k
igCZgLBNoI/WvFQD6lMSDWbwtzx38pKthAj9CT5/g2HZgtd9DaqLFTrXwf4F3OMPQhAwjPCQTfEN
/uPsvHYcV9ft+ioH+9qEmYNh+4KiqByrFG8IVWJSYE5P78E+sF1bq9AFG6vRe22s7iIl/vzD9805
JviEHcFBmDYJH9HHNF5km8I2Srj6o7jCGxp65Qtdltyfm7PW6W8SLgDIAwmmnxNv2ZLABGCFDT6u
9En39ZRtHksHN8Ecns7wBdUcIT7YBaklwIYJ+Cbk18onEj8mgbwYx0d5HC3giaSPg09ZXfmiGY4k
F9Un01QNV3LSYJulhBotGiYpb6bvbtFE4+ms2UuSTXORN2rxZeQjmksLZLpt5YbRikP47YV5qBrc
N8Q0RuN8yhHR+Kxn1J6JvLNRDNNvv87QmitQm7ivMQqVkJqp5+LK++yug6+cfLSR4F3QlozTF8Tj
8kHd3rUBhXjhII9SxjlU0GkZMLEqnyozDolaoaNi6qGdpa1pvEODuK8E1vgZPxqOGsUg11i3zDnZ
sURX1U81Lq8WRmT5TJYAzbSbv6B8U5y6G9EbzECIemiqcYpKB/UiOrXTe+8BGuIZJzfUm6MSorVQ
jvlpqYF7Yso+kLeCfSUDKdl3OQ0eRoL2Jb4/WCXwAiDOQqVDo69E3tdXkDjkZHNeMoCtF43pgslP
maGJ9wb6MkJFtLrjFzyE9ScdgTstfqpsxhpyk7+64UPs1Zq0B1SXHm1EnSd3+vIp/o+F/mV2OAQZ
WrirpzS/6a1RitjRKKU/En5Un+JGWOkd6D3Md2szGbJ94eAPnKpvO0Ft2KZflsK2jYnn4couMKyW
5hytsOuwr4xweqYWMLHayWPSy+Kn3pj3ntZ4vFMVIMlj/T1ZUkjjE3tLM8BnJKaYJUaIbzHxojr7
13/81//539+b/+Z/Ptb/Gc78H/fytn6E9yL/H/+SlH/9xz8zm79lEvf52+8XiMp+/6f/S2BWYaTf
7/LuMQQAd5thtlFP1dR/NSlfI8fbJJ+wiP5+UeWHUG9J/HbRPkj620Ul2btKjUzyNaNGYG2ZGMS8
zCkdkD11KCZMH4DTE7Q7l8S9rtoVh6kz7Kq1mix4VkhSUE2jBDTIuqQ8ckzfwuKX70X+Mcv62y32
39u3W/TMR6dZDbcIS+a+wlVrAV6hEnnQJzwPCP4vCkaA9wCnAbu5mD2J3YykFFkYZfTot7v5LTm6
T7X+djdloUpFk6Xy7johuQ8zdQgCJOJVpX4rIdzegL9WS+em2hw6j9JU2oOB1FfU1RoK4Y7SUc2V
1n9/itIPIfCSJBuyYkiSZonaU1j6NTbye9dqUt+C48TnPUaEpunrmsbpWX0Hy1C+3FZCQxscRmzY
93jn7eGXe/hp+H6/h6cMdePR1UpjcA+Ejd+mJZYUediQZTHAmbrW58Atsds3k1+u2gd1Pwedf7/q
U9B5UOS3UntwVT+k9jnApp0D0xCdkr21PAidXy730+tCWLluKKJpGar09PT9VJGa0hOlXdRnXY5V
del9iCR54MtgOYUS+ssFf3w/ZVk3TVHRDMmQnz5flKWRoAuCuCuBAEBq311fa59IrmpNIR3TmjBQ
2YaTLyZtsSgoX9KerKhsYYKdpPCOUyrZta8tJTfAOZab08upbWv8y7fS38TzQ/h+k/3w/PZOhF4r
XaXWl3a3vfiFSPEzo7AH2GiPacntvpAfI4KlPAGPZG3MtdMvl//plfx2eeUpzN0yK6mtb1w+tZZX
mhDLbuwvckr6hYvxQFiwyb2fEQWgRRTmv1z7pwEhK6Ii6YoiiaL1NGmHDysQ0yLho7ecZNpLDbSm
HGCQZee/ZeFb/nK9nybD79fr//u3r7qLVNG6SVwvOwKgNrQhGnptGUB328MCYJFDiuX+cs0fv19F
MTQurJqq9vR4BcMSszC5S7tccxucxKBiXQOp5iB8VXa75JK/mMogfjF+GfvSz5/1/1xXf3quUqBb
uqg/pJ044u0mz0THAtTHIoAhdZKzCX8y+WU9/HER7qdR05QNU+e3f/9+E7nTuoJveBeaA9oD1xX+
fKgAM/hY/VSO7pQi7i8XVX7+oP/3ok8vudDp1f0qRdIOAOkW0QTE3j7R8OpAcRqwgd4m4O+FLea4
2UF0RXa6xWjH+XQc0CwRoYZiZK5/e6l/fOqqoVq6LIqSJT+tKXfdTPTwqos7a0WjAHaO8U4/4nYx
XGOpqJiLh0wrnKrFN6TXfx9xSj+inicUXilZ0nRDt+TntyowbkEnSFwb9u1AxiRiAKKPSU+N1t6U
oFQiFUEfLwKXkGVHJi9GmXkT3aG2w4FIfZNnxSLiKMk/6YQe+dx7e6w2f79HvR8Jf7vHpzdRTSJL
Vft7zJw+rrob312kstyLPLx/hGMgEMQ4wPiaAfAbEFcLsRrQMGdrxKZn4sEGpQOSAko9GomFPyVr
y8mG1ogy8Mhag8qkjZoMUccvvAmFqREGA/52i+Agdo1TtKN0fwPdf6oPGJwAtv/2+MWfBqUqy/1K
p2umbj0tdYGaJGWTliIKEcTRg9ueLuv94UYWZzS33mdrVKoC0S8uCmLJcwRO59dLtkL1SicuUIYI
PvX6FX9QU6/pISHUrNGuP+a6NoBI0FA5yAdInokSosEWtMjIcM3CKnwJ7rN2zZ+S1ybVcHKrrli8
Qef0PG3qqhSMsz2HPINRyXGQzfz9UztVt22qIDDsJWS9IQQNFq1xiJ30cAn77pEt4aEBB0w9TMBU
Q4nEAaZ198YwOqnfNyWaEjRvVOnRvcw4Jda9uD1c3TcAfiM40UT0UteCMntz7+jw0tsvg974aQOl
aoquqTrzrCg+vXDXJJCjujU7Bj05huNjtJh99HF8Z5rU85QsS/zJC4qto35orX17sfcGzsK9Oii1
jtYMAewEnTJqhHDgL8LFyF4Oi8UO2kHl2+tRNSzsYevQ1x6q9unU0zqi4SZYfDk4whA21b98HOmn
+UNT2LrIomzqqtX/928rVV13UtSCLdhhSErjsSqOE5Ms5sgNd6YxPkUEN+Eazsf0Rid/fzV/mj2+
X/n5i7RS65qUAXvCpQQ4Z3rr63BUxTQEnn+/kvTT9vP7pZ6Wi+ihyelD50Ni3aDid+NwOTai3gPb
TRm8o79fzvhpt/H9ck8LhRh2ddQ8+GSKMaEwBfDA33Kyp6OnXpQjxxDdRFNg+7SV5kU5FS8pgnPu
5eR/USygCI48vNUceSd0y7uxpT2cGm7yoe60rUQN2B9q0ZTRgnWTpoiJqoLlp5mEi0pCf+oIu+Kr
zDa8ppqwvFrDu+4Ip0AACjlIzl0zspoRMWt3PENsVElY2cJz2GqNneHXouowfrykwTD4ZfH89RE8
7U5is47FoOU76V5ot6/qB/GT7aoZcEynIPD3ByD/fVBr4tOWRK6VNhUqVupwKTN5kwCNUhgzOjHI
pBYNyaxzq1kAHAxgzxzx4kCcZ1sW59kv9/HT4qMxEizDNCRdN5/u43YNykKXmZzxWjiUYTj4QGpw
dRJQ73NkwVtMm9bSWKgTqMerxwpdaLoiqW6WLGCE/DIs+1H3vBJ+v5mnPXBXeJGVVdyMPkJakK3R
E9RHnXi2X97rHzdnmmEo7ElME+v/04Xkrk3Tx6PgU1vITNOc3yrnMR3Fg+gCGTKY/fbJZKVf5Z4/
m87RS5dklZ2o9DyXpPcmUrpU3NWbfTs1bA+flmNZTMv3eTvY36HG4Pcn15mGEUZy+7aVByt67VCS
P7s+4zTDaopplh3dQEQ6A/0UNqJDM3R8Pisu2SHvEe2OSf7FhtPwhyiojslEHjTzszZfpeer81j0
IaoEfYTDRzilCvO+WqhfJD/a4IbyYecGrxQ6jykVaSenoGvH2/srAIm9Nz23LA+rXthgi4uz99W3
BvMJrX6mC3lQgRkYAoKcnoGwEftM8I10t99ew2mK/8Pablmvu5E9z+fYqpKeTskER4lddk5t7826
1LdBOrFGDxxVwX30mM+v1yldWVpNEK/tE8ITGBJzZGuQ1k+evatGQY++4VQ0zl/kMfUIDqXOy7ie
fTQR6AKbo6lgf8UvuODrwVjdUphOxzQf+N8vLAmpPKRRiNzWlucUIicJVb6pifp1qeO7tHfxOruo
R/VIgZ3Nc+X4Fl2qQfkKQ+CGv80+mRaizwFVxVWfJLzcJdMXNEREydrGCa/X28cvb6n803xNrUDT
dEvTLE1/Kl3pTXuX74Yv7sSde144ij1LD5gi7NnxtjSOWMhsdAMzefHRzmZjgmAHKZopVvrgNb2k
SFYWkmvYKE2IIrNj+yMfY1H7yJw9poDRYrWiD9NvtvqTwnbrLwxW/3i+/tTX8WByGzX2SiY3/tW3
t958Yq8QcJ/PwcDdNpvR5FU6TLbEw9HafB8JA51q77j/21c2mWVoH/qeA+o+pxBHqSNVjoGNfyxt
D2huAGt8mSuptU8RFfidOktX0yVjYTmNbB5daStry5nt90afKOyPQbDmtnvez8bjl2L0shFHG2cq
DXbBbDAd30fjTXdC2n/YV+7NXhCytlpcJxbfwXmlzd/co2HvDWczKN++ZvqwexE3MxSYLzf7GGb2
bCOsa/tD325e0lVgj2m8U35kGfz7c1T6l/wfk8C3x/i0Fba0oBCuhdDtahR6+3LIJ1st0ukZ5fvx
LNkrG6vrSzjBEWDP2yNld/vUOpfd4Ku2N+k4PPz9djgFPd2PRYlPkhRT0USJzbn6NPv7gq63RXPN
cH3K2HMIJfZcXysOUXC5axgVAZB4NLolMDa3+k27GaO6ew3RaVit/t6m7wFF+siExZEyYXUbtUlf
Kpbmq7XTu02ML8LAZdL/Gfg7/Q+8FXAQpV3TxOP6kAGB9xHsgs8rZTDv+1SJLpXa8SfxFWuEfKbz
JoPZ1bDmuFlXuYJe7yw1GfPz82xZyrBAKpP2B6r4iDxzpUoxwhBO10fggnHHVzYJ/AoCK7LY3rcn
ZctMIj+7VT50vLw3dJAyAdc+5Eozq5GrQsQ1h0V11JMZP5QdCM2aIN8aQDvlhI8hgx3GzBEjPQv8
XRbimDfZ5xcSx1pg9DLaa7KUK8z0YhJNVUaWRVfXvIFONjeWhs7BaCaqTtIiEWxZxiGsxQARMZXK
SHKtt0B8bTB7PkBgN6i/onzXlepUCSJiQV4K4cE0uOqifdlTy0Uk4vlEjOb3Iv2qwFaLsbWVonyZ
m9dxaLG36i6WQalWKkHMtQsTlY9Afjr7Mx89kyl+CPrLHWlt51ezqshGErJTAX2z4tYHs+TEG6JX
rLLpTUXuJr6bGnJukywu9Or0PqQECm+D17Zq3E4/3h69f4gvoxbeHxkF6jwZFnpli/grXRE5RVFU
4D7QNJHTBiPhzr7CuBaDVF5fteXNSDZGtake5ST053jXFBRHXR7Z14gjBZ2xClugUZ083xzFFSXy
2yiWw5EMGOn+mJfpfc71F4WGvSM5SylKN/wN5tYohkVGIK/nj0scOaKMcrZAJl8btK4mUglykHnS
RD/jcRtcUpPDsbXWqDpWsTnUrtu/v3DS8wbnz/tm0Hxn0yFp2p8t6LejTJH4ViPfZFySqj6Rq3Ss
FxraNKN/Y5ReJmbGOwkcVwXFRFO01QNJbGCgQ69Qm5fGxqdjEYMCNRTrl92v8eNUYHHAkqk1WKL4
tMJEknjPurBNN0JZ0on0bocyrekJampDyz2dKSpKbBR8SmRiNeAYK6qT1DqlvE9XoUNsAPsItk/B
EBPFSYFDCmPuzZ/kCD9ySHCGImw1C3En+Wxaln2avHxhRtsbv3aNdrTxOGx7xJWuJPSOCSHfsNXu
JUlEj72AdEEwXJmAoBjLhZyDc+3VM43MOANKaECja6q1ZToSBC9flOF9n5Vy6VlMCjCV8gcLPp3e
uJXAzILjgU5Va62DDyiPdY61tBx5+tJNWbR405X4XRDNN81EccExGfl8Wsm/LAX/2IL+GQrfvu+n
pSD2b7V0q8V040fJJAHPkGDq0AV2QrXpGFyzuTM8usYtyVWIruT6IfzS4vf/jxEpizrlT0WSZVV7
uo1Uz/XckLJ0Y/DSpt2ZmXpoyZmjEthupHB+mKTVFgtgPrzRty6P957fql7HPo0Zqb5P/Pbd12r3
l9t6Pnn3345MGZy6kamLpvo0GnlYVVF4N0ZjuAsC0D3mHRG6NyhQKtxxFYkRdoisAZ4O7iRDxArI
K6JhkRcJDXWFbHFMZzz9MG45tRb54O/397yO/+ftKaphypplydLT+cFKyjhVFG5P12dqtxHqVevv
GumXw9mfM8H37cLzZWSW72/TRZ2297hIuQwQCcMci1SpFCashmgkYS/prZPB9AeM6yGLD63BIyXB
AUNg9J6nv5zMJP15B9rfi8Lm01RNQ5E5K/77veiJV3I+q3kiYCuRGUHDgjgawA63GQkW9ew3HyY6
9Bsa/6TXwLuBreGocHPIepSGpukmODkimq7OXXCjq5uSR0/8AGtmjFN7gBcVVSiCDgHpD5oljJMU
Q/kD0P3QPLANlVDy9rbTDC44BxQKngdmaSi/ogQJYmgkQ8SV7EbSaqiTuA331xzCY7wBOaqHYICL
N7WaJAeoipEw64yNRSueUC6sQb0Ca8G/E4QMRJfjChI2cg35BVkXbFtF+GcEl2AYrKgGn8RJtI+2
BIQhT8bD0XuLDDAUcMGgkpAyiRcemiOa3RwvOwHoDi4yC7omWhyuzS1jYsEqwwqJLQOXA0wmARGG
0ypDvxz75CcRQeb3kTfp680a9W5niuSwo5j3CJhgucKmFAykbK6GIy90UKCxwYLGxkpmmrYhuyW5
eb1UmJgVJ9vk0kBpRgh/gmiItxQvYEIGDVKgmi/nl4WEnukPm0pV1ExLNizVMKyn2tK1uD26WGKk
GAUkiBGe0kgdWAHzMqc7thCQASC8wWIfQJJi+ITwf0JwlgOJ/1Q6NZBGHT6lq/LVJUOVajaeBaHH
anYVpPMFh+IHRezrkh9YAw5mBxU4XCgJkLwOOwUwk8PKwKke7buKahApKMMLOgNlLULu730GRwxb
WmcnMExoytSuUsxqtH+17fOA9lckO+qgeswATHuQ9E2CsVJtAoQIl1yvoOCt4wOk06yZCFovNPFD
UIBDvETG3oM7jipHG8oYfjnQhn2EGhjFHVNXsIP0jstDtJwwGfb/fsL4he2+RqTmKOQl3QfaCQMH
rJIHKdF9l19piJztweNE7AQVrO5MnrSv6IN0aYDEl6XNQ+fU/PLC/+mJPc89qmzRetAlepLG08LA
6y4EmfwgKqAdNAQ6I/7B1TnPhCmUnimSOhIBIMFm69s45dtC9dO/PUnP6rT1aiJLoDOWMdZJYPD1
2EzmKiJEwAowopDvX8cy3kEPrBoa4BHCSD9ySrgqr96rPy8QxWKOHVCB5xdsJhVuquT66qRoRoXR
M+XiVT/UD2r74esL4/Xvs/s/+oX9XKeaEi1KWbL452muK9rGCHQvTTeJ9aZaZMZVp9TAlh3hA3nM
MwziULHDBr1PjmiNZejv1//xBTJVS6Zbpoiy/jztB95VyzTyF+6wQNE2wY2qHytZfFHN09+v9HQA
NA3mdFM1RFU3DZZbzXh6V6Uqlz21qNHjRdvEOLcMxCg75GC47+R26PW0Q7HLBv7a+6lRUqLYbOQX
HQL432/kqR76zxt5Kr4agmbFQh7g4iNy3VyZyuJWzFWLvIYqJPYJDfcsRjuoTvi99r6uDfAlFFXe
pRMXArFbkJ1gbBVLhfAYZS5LNbnwyi/P5d83Jf/7HhWLr8tSTUt9ei6WkuRXxboF5BUTFZm+GtXA
l2eysU/kU3YH8/nL+q/9uCnXZUtGEWCpEn3df19074nyyG9ynGyut1Mnf16Dq5M1L0ayMB6LTJzp
3ry2XqpiWupY7HeV/GYa6yobgrZTbpN1WW8K6Q0AfYt3wLNFWlrjO26ox8lT4S6Okjl8vwI7pUqr
J/rKPDDF5BVPfIz18NavVAPBsGQjo1w/mqkiXhL5ck0o4gBmWce1wxmK9zPEZW06KOs8jWiPqZGM
fVR31sYPph4RjrGrkpekTpr6CxFPToHZgJjRp3pe5YGsuAXGaDpyKDHZtT8wjDhXbUR4E+ZOkrkI
Ma0x1H1eHxMRmvSDM77rW8PHOURHypHISRMXLAxaMyUbsS3JO5hsI44brCVYiJICEPTovrbqteGR
0AfNBntvgMdN694EuSdNpsRToO3AeFBDGHCRCLOdIWpcMfuIUqjIBoHOnO975ME0iJgF+S45UWAp
H8RwPzEeRFBfen5MXKzCeJgnLrfmyTOdPw+OmdYh6lq0g7gp63EbEAM2inUHFwLbG74gxJD8Rx9i
qy0CtlVAAdjx2JBJR3+BM9R8AOPW8YcRJdsQSmxXB4Mlnn0W5UdvqSunkM34Yxj7LkznazFWsMVc
xzmntXgiMGHL84xeJxppA+ABHsM/K+O1xGU5wOxp4OXBHUF2HDLOD2VeNz2SKGIHxBTcTqRsigGr
CpHiD8lV8/6wonHMWeP2Ng6MEQ7SjvRxsN3tCMaegZ2IfYvpyI9RZ4FORW/OqX/q83YUkxi5MO5u
jN0sZqZ90x2RnSOyA4y/d6ci5RZWEV8uY6xgCYTJB8KK+jgMfm2QATNhT0n+JcHy6rClIqgNH3lv
4K8DRyPjRZsVRKOprtRN4EDcO/jFY4EYJM6r4QJprYqOFrMsv9OBCqePYG6R4dUQcDx4VOtbuQy1
ESEAHown3IyQ2bQRgZes78QemcIuKt85QkqwAMm4gjJZjLOMajp+Ktj1mCR0hgzVoUHGwkR5OOzh
YPzf643qWL8F6CFj7zn6aeY0NiUbDrABIKBZaewZgGxJiORCEOO7BUEk5/Kl+0w0J8QOp5NUhTgi
gppXDwLQvARfgZjznbzGxDvKPeowoCcwVsI0c33KpnssXyHeTMgmsCGI7eU5Uw2uiJ10MuCscBWI
SCImjb40aKuEg/BQgMqiObVJ/FZPtCasWBjekOzihMpIdnB9wsyB7BlTWeiD4BR4qKUDrvFhYNBx
W8IpxNWje7FIBwWQmLsgsbGSdTp/cWbwOz4ycp8xphG0SxBoOZPCcWXNpcTlB0qLTplJIEqrmYoW
2ejzR6RmDL6ufkxqYwr+lp0ztwssA17g3SLnqU//AjHpheNiZRwps6GHzqFYDwyHnS71f0qacBCB
jeMIwBCIdotiGDyTObLoI9iGq8VLyFabns+9z8TCp0Q9clDOW6AN7CJx+lyIMyo21P6bM3fHAOKn
4EZtzCHhYvfzlb0fkEsi2tJRUduPNwxU6pLiGprlksMoYSaH+xzL85e58zbhG+4A69S+wVtmswiN
gp5JPga7qb+apL5UEkkXC56SaEGgn7LhlJfwU/BV0eAQXf3oEyNEBmIJuG8alkxeyyzb1crFSHF2
xCuvm3v4qPJsZHZbWV+U5IIk4HcqEjAAuuXzlnjHcnhi1w+9bMxuttSHwA00jmsBgWvaWL5tfDaT
Ejr8qOasSZ4vnoEEK68AbugjE/d/X/Wfth86Z2ckpqqusrwhe9OMp1U/iEuxaO73ZBPvtaN1vMEX
qxZGNsD8dt3zLIpPvkmxdDOYsO7fr638tMv6du3nzqd4a9Vaim/JpnpXXjDGxy2RrD2SSwoIraL4
R1wOXEWGIM0ucsrwbxNTULu3BoTDJK5nN69f4K4zxMLKfcTJwIBSyEYecvZ9K5AJGBwM7DvCqIjX
5W8ij3/0E/98dYZiWqZB3V77o7r5VhvopJsmdkKdbPpluDUcnMXgKNHQUwHhQ9Ccv8HyBueG7OvU
5Mse9cXamo5iuEOYTL5krAfmxKdlxVpWrspVgTgsHmE1JSHNJNVEGUfiLzsaua/bPJ0quF1dE1V0
HOjFn7ZQYafI7bWk2ptU5Fyw2Cs1MiAB/T7lP4GiQQevP6sfIwWscNO+FwVSJqA1JapyqYK/QBp5
7LkJnhsPEqUKT1gtKNYOHwBN/98HiIFsTJJFRTE55j41R+7eLTPvlszgRIwlLhJx7XvLtnFCCx/U
Ug0mOiwCn0r2IOuWZvwiY0fx7ZLtCtg7srzvNBWGZev2ATLUbU1gXji8es4+fIWevC+HWwlS+Zx6
dZ9JhPj9l4/wR0X8/HXrsmnpSBDZPT5Lr7LkSsuiY4xnygfdP9PYKBVLe0MdvPXcewCitZ5HIk4E
AAaAIJUjqt6/f41/Huk/7kGlYiQZuowq6ekwFaeWiDBPTDZ1b3edPjKXYmq7IHwH1rRJ/kZPMse2
J19Zzuc3aQqiI6UhjassBanab5BMNhTyqAQkIo/6B4AniVNlOyWgpJRcot5j+SDeca3PTKbf4DOx
3BiHMyNqR3cR9mi3L8lDoP4i0Rg6lGugz/k7RR11QrQDnmfQ+dZ7nr/6xEr5g4JJ9zf9tSSJP1TQ
DCYciZqIwoH6zxv97Y0V761gCSI5fvlXTBJiz5XKPqJTvjcA3imDR7CQcXG+3k/Xk7knZY3yl74n
dfCxKdb6tDjiAgtes4kxYwOO1xp76NWJjv1+ay9/UowTP5OX4qV4JSFlWSUYVgfsW/MzsAUfVyxi
AdN22Si3WLtNu/kIaJNfio/gJMAH4ZFwOfFyPVUfxI/QnLmv7ofmLXm9vopfEm6360dzxM2hTv09
qYEcAxsS2tdiNBGLOQIAcy8cGPrsvOPEZcv+WJbdgA2pSe0ELE46wC2APw2GRgzcG2ryJP0KQMwg
CMDVS7+os+upvjDP1Xv2fsvYe/dh3ixGtGKDxm7QAFD4x1v1mGHq2/vbYtK85mwfMeJgSwONfJLe
vVGxSlb5TpmFn9VbA8GgN93Y1/d8W24qIlmio/klYlqG/QM/ceUtkLyXU/V8n1P+b1b+F/vk7J25
RtyCC3mP/JH+xbdN8nNX0Ryyk1N7gbYCl0IxJymkO0Qc75LVx86IqKcAwoKa4oNS1cBY98WdERT3
Hu+xufpfdJTDF+jz4dH4vL1ju/RZd/mYGO0gd3S2AWv1M36PZuGJ15E1mCWYii+x6zuP+BBi0gYh
dsLPYvP4qIGVwWGT7Q4K177YVFCxwCTZ9Sr/4GeimUlP4mv9evuotgFlJPKzeenYvvszLJ1MQthb
sPXWxAvCZX8MiYN+oRKZfapztJVTbITvMMXwbhsn/a3YRZ/hG9sG9Vx+pZfgxEFL/0SWWW8THHsX
qB2U8YQDY/X6LmKPDQdgVCzSeW3sXH++zwJYILSKd+3EU6W6E20wbJlc8EzEy20V0btPD9FnOQWz
cOk7RCVNIqeT6YixF6QUh34j2VBfC0/9crsv0MRSTLr03w9fAkBqto1s0wh7gf7O/z01i+s4OIMU
hXjwjqUN4XfBJ8Kl25tW7cc2epc/TbYd+oJlJ9CG3Ttoo08YOm/Xz3oa9+QOqN7ezj9opKAFtroU
1sWITd/uMWvcaE5Uotvs7oseFVaiV+0O4Y5jJLmIW4YIBep4BqcFzB2wzh1tnm07hO6zBo6anwUe
X7/8DpgIkleGV/KhvCVv/q44tPVA/CjeNNGWcGvtfER4GFGOAaNwee3PaO2esZsDADuiOmXov+hn
gzTCfkRL2DPg2cCZ/8rBYPC2MlZfOXarqa1gtzuxN2A6uJ6gzu+6P68HOedsG0RILdTeQwC/EBRs
44WkjFmz8jLXhO5LtscasuFBOgbv9w9IKvqXQjpKa3N5vl7twwQIZYNtnt+2XJFvt3+tvmgjRkfx
szzXjJRzJvWDxKB2QP+cii9RcTyRiYzc0L/c0QDLqlO9ZYXdvXGL1lv0YtBRpxk3gn9XvkeH5E07
3ObZmMNT1sdg9Swd6jArZj6+UxIJjGO8rZd82hhNAfKSE8VI9cNCxnBOj822JlbrI1VsMtVXCiJ4
86MawwZx/Slc7KnUGxN5JB/yR8L9M0D4bH2CMkc4j7MmIjS42ZzxoEZQ19Vcg9CvZX9oQG3FeoRv
IRhidU96/uK2IeaNywqkk9oByBGoNJEt4bC+2SYF708aC/KrsOPfr2/xZ/YmLct34iCuHEOoduGr
OvoQKRh9PJ0P2hGYr15R1hB3HRrcgu290qZoKRvgfL1AiOW64HZGUXoIFMebQJb3mMTKciQhWkAg
HjmqQl8MvjW57Q6YWtZGOiOECBSdQzLZGyykBPJo9hLIw7gewu4FW6x1TlyS1rXsX+S9v88vIkNl
lwJOYDp+qffSO6wUXlIGaXlOWRB24ez+QcueOZNJIGMDrw4gpLMI9D1ly5bmxluTD4w3/LoRsspk
yhLFQOS9QdhGkURn9hEAdvR03Lh07tLA44DV9eUCUF+M4ZrQKokwCZI+B83BO1HEp0rAL0aOXnPm
7gsxZC2Zf1hL1oOjOiwgm9IJT+CKY1azy1PfwuRQyCNqcbUOeMoY2+84RCu+f2QJ/bNGu1S/cpj2
3toXWtiGPhBOPgFI25h5F786D6X3cdsIqfBFP9peK4ubH5k4/PsewST00QEx2JlLAgigP5Jzyqz2
qDgvIs5nav11j0VHBCvyDX5AXBgmZ5rT2Seg92ZXv8kk0aWrbKmgd8suOe82LzniQOxYMZoWO2Ky
BnB7Koi5Mwdg1VM2BTcypAeM0/CUoWpk8ni/b/yjyUqCF/srU86kP6hkkgiU8RasqjooZl+cN3Cu
lfakGUxWbIY4TDdiL7NP0W6VAzZRvRyPO8Wxeq+m8ZqwAJIbqHyT8IC9mjMpPiVwd0HhsnYBnL0v
O4sgzUR3QiZL4GKXRwA3ijBaCCCX5MKPtM4c83hxeL1oA6CJJw0ReA7HbtgAyI3Z139y9sRwxhFX
dcHfEv7IckX1gS+AL+n2Ii5N+KkVa0w/FV3ai7FSFykxH1jHkYVfmGUs9iCX7MSuBxIcv5gfKG0J
cPnh/1gz7wsxc05ls5+zsneYJNRFqLDAnqR719ENolbzFW7jKQljZ4WrQPa5hIfbwZjri+ATxsnk
sbd8C/94R75Vv5AL7HxyO8ggftvkSHqijWqGXddnv2TtuaXRfc9Lnh7b1QNt742UO7Ry2kQBkXFu
KFQBsDmWL+0h6csX/KVyzcJf7MgBPAoXhq12bjGh9SEp15fuUAx1V1tUB/1kLChroLGEgMMv8Sjs
glX+CUtkA/lLdYETUl1J2d4Ri8Pw5L0hNhOFA1tIHHeMtmTMhW5Fb+jHGl2ktggAkcCbyDbmoO+o
FFFA6VfuN4pNNEakz2wjz0gxmlP2OQCgmaZjKiTj6+ZPpJByIbAJ01wJBwKAsYEs85dWzT8UdRyD
DeoIJk0aBVfjs60xjoSrl8RpshHP+Gc74PRMw8zRIEMSQE2s/Q3AonXo2+2uov8KOxDGJLJYjIUH
DpP3t/aj66lFDvDcK23XBuakwyvF/ouN1I0mF9/CIdr9/VQkiz+UHzgHyCLdF1OWrefTQCEnchRK
0mNzJbYIUARwZ/Y5siNSxVpqM1IZkYhBkLc8G2jlJ3U/g5RhOHeEYcdzTxzXFFcRSWMWVnqMSIL+
lN0uXn8y7MAnMQWG46gYkZHMTjy2EMKM0uskob6MvoT4AyAk4MaASkSQtqaPxwRkgcIOEs4YbzNc
MsztJBomY1VH7DsSoJxpHBnJ8lml/obEwdYaELRdClTkXGrUyW1XR4ugBZSiDCsgD9ZE3usc227T
hzLt4MvmbtX3SB2OB1noqhTPY4djO/ywwMMORN7puBOcAhEpXflkaELiaanqOVROQ+QCPjxNR9Km
2mNKKI3eTKtsJgdLrzpoJANceR9q2Bs3CbJ28hX5x2Yvk72RjZGLVJrLlE78KDOb8UniFd34kgZ6
jnqAGi6+a8LnpiKNB6qqAmXNjYHyp7OGjYQgbSYK0zKek58KAYjPJxgOzGC1A0E01P0R8eAs82Rh
UpzPYZ1QYCcUh9gyUtIAOd8HEfK/nQlVgjRFkxIkl9jItZuZQ5MWhEkrZhjD6Un6JMUG07U66BQ3
zkdwsarKySkNMD1wIvtEVZAfTEQAhlPenPwPNUE2HBlIrEyxgQv1RAPkTyYNFhro/4uw89ptXM3a
9K0M5pwAczgVoyRbtmw5nhCOzDnz6udhncyuaqMK/feP3o3qsiyGb603csi/TJaziv/Azn4SLxls
8xb3LtSh/MvS9p9VtjSmSS9joTqv5oMJdp/Aw3dks1T1gya96GYwGA/pYsepRsUvmnO+sb8/P7r6
A5BkmKKkiUhRROnX4/WfT5Auk6gJtUlPpbhXZcWtiXYslIt6qMqKsoGHMjUIbOZ4Xe7WNLsadRyH
A72ZPNPNGPtyQQ6L9S4PMYlkHOjza4WABPADT4w90Fed8JabdBmDIovSyo53bOJHETXqhkZtasus
p8JDiGgyJSUOlXrGWMHNJGnHigD7SMruhkgAO8eeRrSAUueQ9eal5aYezHPXGDttsJwFRaJcqVc5
7ycJhLvQJj+R5VduB3lTcEb6vqroic7Z6K32H8iMZOm/M5q/8Nff3p5/4K9hloSNnPP2bAgx7Q5S
eF2Tn4aaRHBpPw1Jl76rSSt1FoNIz4D4NoUeXhx23Y73SDKB0LBMrCB4iU2yvhWQPWcZbs+gaTlD
ThD8PrRgEcjG9sdfwocJVp+w6+P8QSBEeosd7cBmLdxTBYAKVuMpZ8DhO7njFX4g/okZa6qhzhx9
chY6kghWQkzsiaVLkqCeBTm64sjlE7f9IcsPxNFZHyGDeribcRV/rwSaQA1+EqNSk5jEAseUQnwo
zQmGu86HDNKQPKLZn8pAzq5zNrqeV9JOnBiVfc0i/tlOGq/WfTYn6ioQWRXoiHNCoByTKB7YzNjj
VVXhc0pQ+ZCSROQPNPX1SFOcEqgd1Wxb+ZZlUK9t08mBnCXG1fhLJgGpgdeRmrMKR+BW/ArCwCbW
wlBFTovI+hlYBiJQ/5J47/C2jciXY4X11cEj/yXsNjkRI4rJsm34DbvFFgxNnTQXgLpyolHwO5A4
A0RyT15W99jvhYo+SyQdD1DCJJBmx7i3mcURVVnE6NaE0HiZFEzhldm8GdrNrFI9Z28XGtESS0VB
pbeztoQ4uYS6JQCei4vKm7HIeh44cjnniV4j1Ruk7VY+Sx/dY3ea76Un9lUYWc4rkfxV2Ds/mZyW
SFgu6SH2OzgrRsSJZignokAkMj1ZCQR4lSfC8qnVsTJnsjwZDjb1suHYZDcWsiCSehEwIQ4anJSS
DuYMHL7qjjwosp+0mNhRu+R9T6MVp//bxIwJGnF57fQtx6ajdoPal9sKO0gHHOoW33hSycvFaTPb
3K01yXsLbKoLZkUOJRpuTowaZokIGBmHjbfWRxJp1PQuCX0poRfWCYkJQr827VXjkJtXy2YsZ0Yb
8/uFybOJX0KTisBY9Swq2cSWm7XV7BmGeEKdnLVsdy28rAq2YVxCROvS8JKRlEJEd0wfIAuT2VGH
VhZBnTZektQM1tT4ZKSak7ttFr4kT3b+bLKGJaszJ0Bq/IoSyabxUx+y/7OTGNZzKc+sIhUFMgr0
NUsZCVQTFKTRC0FphnDL70J81aKiEJ5a402r3tLouyYrzyCDdxAyd3tTiel9B8YhUWYtH8WFTrGx
9sLNJTN8hERajjh7OtIqZwmikDIABblvRpZpSt4FDJpiSM6s0uDJ1N/eT+O1qBDlGG9tP4TAtzT4
zOyVI7MdsJt+U2POsaTHvDHRcpkC8S2EnQmknnZ8kQPSLs0qdivPX5ruFw0j77IPNVq+uISD8myt
RBugxBrfDbTwFmCcsZ47tsWEOPKEAGOJVzCsjxHNnwOGX4lEVJMGipJKx0NXOvVte1MUj13zEDeD
bxWozMG1OlOD2d9L4XnUApXZi+8C3rwVb7OGwb9Ocp8rIdXTLlwBpmk5Q+QYp/eqqNwQcp4XiP0s
LGBrc4N5tRtnXxUlAM2IV06d3opi/6rJjN/paJvGSBdkfunSnnzek151x5QYvEkw3IImvjjxzfKp
y2Z30Xn+lVMW9sj9Y2dZaleixqi7ytlL1So+ZhoYrjHGd2lJflbv5itcm73NMRCRBnmLQca6R2El
67nLKJgwY3DReSw5Bgd3ObUV+1T9ruchRyR514BHXSHtyyGy14tASLS0JIfBOGasjdr6gZpk1C3W
EjTrFon95jlpeqLkFUfVy2DWWDJ0tmMVOr5w8zbgPyB+ulmR9nUUii9qEgzLpYcUWtFepPNdRUZz
IjLJpzGzIV2RMupIDQ6c/AzIo9Yti/LOQNOy+TTGmkzq8r6QUOwAtKnlJWksZJNAOtFlylyYD32h
HJD+GAXGUSKfiSGmRhWO1SKuABNpULV4XnuBdN3irKuJN4E/8X61jDddY9vIX/OKkB4OoW59G5mr
jRGpYnQVZbWTdbnfSIyW+B3E3HwvFfQlkMvlQqb2OFBIRwIuKoEIyCJmglJ4TzXh6kap6o0YY3R2
7pROmOWXVSQGG1llRkKeiURZ0VXS2owuXIjOOHlfJZXX5YoYkKu6TRoCzpJloJAiVl1o9QpEbI1I
9u7O218ipymPcX7K+tFrYLhJqGiH6VDExwSpV5n0xJBJdgKJ38babVuD1BYZyYrsSLyH7Mik1D6i
OHhxRouVg1fZGhqOMDwZk8EzV9HEQaPoIjsND3v+gsgIoCV2+6k8amDGfSN70BlpfRGZr1bilbI5
GErTi5dznX/wpColjM7CoQMIZOjULxM9hIAyAa7QAJhy7DCZ6JI4gTJHtxcijxHUGjJBtjhTeIXL
rSeZHP0ujVcxUY7i7VRTXAS3TT/oriA0Vr4XPzOGEuSjiFLgEi9YlflDwGs1CpjnrWKLWuoDkZ7a
dRXdIecUr1LFp9pbLRB8Mnjs6AqpXqitVkhSlNmNHe3cuhJxG6PLrTlk3ij6ZCFb4r5bjpNF9Ljd
ZgF9baDx43WFnoC8W5PWAIfBaADUIPhN2qAaqkHGB1qnsO4wbhoO/cYkIhIPT+O2RoitadOITQw7
HiEyBDZ9iStjugb8FbYeWVI5UTCYgkf1ucF2YNpYF8GOKPVAIwR6dVrfKJuEClgIZHgxZXTCOKaY
MHYPABAmr6DZY/3Am0Hds2Ugqd6NBf4hFidHtHYK0a20VjB2afTkejCxdHeQwYsmF0gTWEV/A1ge
rmOUDtAGxNp+lqeMYsryvWf0IVUUXOA15mFC0YEg9DBrwTZnoZw6VKLbFl5CwCQmI4S9FDgjR+DK
kXVLmGDsrePDMpJS3tJHym4abQ8dBzvvM6497DEEACgYRibqo8hrz72xtvGeAcIiIELfixqG749e
P/Ca5Hky4T9sTbfTVwo+dMmW37MX41uXAWGNs/AGbHhLQi+Xs8J6nvI8bHiv/jxdtuA7HZXJhssJ
2Z7VUaKDFLkvTU9MFFxWC/fMjhoemoX5cuj85uMRdsatwh8AQcGKGvskQpMImb9iM4cBWr/Tjt3P
OQGjFVvWcUkSAOveR3RdmtwZDry5YbmSCld/nzNYMsTpwfIs34Be98tW+McdVqgAHEhSSDf3BwRw
m1+M8Q7JvT88VK/WOw4nbnKi28FZhSfzESEUozIGPURGop30vFJ3BIzGMFpQL5GfXNTenzm/4619
PeGaIETJbXSgI/SsYmuEcTZg7ki1mMe+aL/injJoFOVSi6DILpWWfF+k403xqwEeS23ElvbM2k4O
ox6Ey7GUr6kpH4hoOfAHwT/X+/ICbAx+w5TQ47hj9kXYBrmErZhVnhbwYlN8b6mdGucB5ZP2GLtg
JMxq/DfbWIOnBVw0d8zKTd7Lr/6h+QTPaeiaYqKj14J7nbqYGTrB1ijQrRDIMH3acbtlbuoPPbln
eBFFe86JXOX39jpAptjpETfpO6iuuXf5v+0fv7ljWT+ExVMUuGkXvpPUYkbqEJJhgCXbIsEXu/8o
NBYSHZCahx7tOa8YnpR38RU2lFh1jufkTbkAIAMFk9LKTUFSEWK5D+ORFxdQVfUx01TKpsm9mNoT
jOACd+xyz/OM8wynol0y2472pv4vwbxtgchGFRQd96DDFQCe5E9iY6ZPh/CdXvNItaBwGvaB16AA
fEvCCuPCffTZJG4645pgKrERmkeWF1NlzZnI49u6tWJvixJ2QDrUnxh0xFfRN5DGfsjXyifqJ75D
iLPxhaNEPK332ZuBsgoWm1pOSDwzWFglWdHBMgc3ehSCmTV6xtSya75ZIggWZQwXPukJ2joLt1c3
Cq0C7Fy2l54iPh48Ctj3oCNgNjzBbAB67XAbki65YZeX8a3FgcklAFN+5VGUrgHcKXGTJB+LE9Qp
4mpTDfJoT0fZZvHABE24vSe+i0/4QdHG4RRfaHLAR/6RfnKFwhkTvoPmEqBX4xt26TvFzIEO1WJ0
pYk5kLWtm8J64Rf2qsfsuMBZrjv1sb0Xv1CqxgC5DD0S1D6E+0KiSce0Dx05f6bgS+RAPC9fuLHF
L2j48hPN7bi1FjCLILaPP7u3BtZia43ZZY/Jm3aha2LxiQwtNJ9erx6bN5Vw5LtQFR4703eFeZd3
KG/PlnpZx+QeBpGLnqdTilGbjijgCAu1Cl46L6MEknQsToGEy5kjkbO527G6lgjYckB22BGwZagR
stgqTLBc7/XF0uwBXd7XwphYY1Sz58jtTX+jDicHFnJ7JnKPASExHVZcnuaKblr21A1ajmxCTnbZ
u3EffvMXt58Gydj0VSKt5RF+yJ6WYlvkS8rWxl3oC8/Z0XrPPzQEM2y2mBEBAeg7fWStF9+GbpPF
QoBVvVe/oHRo3/meud9afoXP8dLcQT2CrUGHssshL7rPb3iIYorCyfikCAhLx6u8xZHvqDFl4IWn
fUJewhdO8DJWYw4TNgLTnjh4apsY/23x5sVA084dn5eFpf8MH/lBj8smALAnlzzTU01+C48PZwPl
83BDIpVkaF5M/D/OSN01lmWT16CL7hKtqcgtXdFau6PqTXvImdSQF4EiSoTD2jN99eZGPXFRBvmA
hBvdCPgJ91i4lSnsGAepxAAAEc/Kns6+V054OH2SVG+2F4tlh6XbvdGvQQETvwjz58TsEDuYrVqN
g4RpyAEtFkFj0HSuWJ92bBSzvJ0Oql3dwZ3rrzHTrwyNjtJwhzqEdOCX8LHAD+HyZ7l0KNF6Rr3B
J1eOv5JYZHEvN58L4zSlRsDqxCHH0EIOtQ1oesiMwArExRvc9ku8JPckTxgU+Fq2+bZ8DW/VI5cf
TrnjohEvwbEY7eKPBa23Sew7hJ1d33Oxm1eAg5k2nh55MPVitCKQo0uSLdKybdnns5n72uLVvR1y
K5xM5oTowClHAGEnk+movJlBjPqRC8/8B/UClYc4sHrrn7uDuKk2E5J4ctB6B/cPii2B0uGGDcyv
Ji+0vP4hf10fCHniJBnhSyS7eio/ureWHRZZtuzA90ssKbKNf5WfW/F1P4evPDWQecy2BW+geAtp
4Cij0Zib7MOFCbx+6R/Vm+oZe5eKX3zXE9CyfC0n+aX/VlYb0q1EEkX5BuU1n+bRuu2+zVNxz5RY
fPLmZvxLIcooscgPwuxIBVjMC7k60EoQ2SQBT8sW9N1WW8K3CTzntk942AdIfxqQ2BD7Lf2+p3hc
/uiswEAZCXZO6y8nsLDra18VvHx12aBHkfIlb2l9pQqKmOmfs8BrCOYCigqvrSxYCfNdn6x8Pybn
pXviMzHGMKWxeNZwoRaaWSRgm2+qai/zwlxGydyXjoBdDBaMZOJeoXSzoETaqehu4TAjpgapkVN8
lrXbEcjO3a0z/PpC5je09EYedRCKRb3blYFnieS05G5ebkIO0jq/L/ZatBFmBJn39J+avmzsY84E
6snUqzjgyGQW77eRNuBL5vPzNa2vnLBbAnwH6EsKcMDrD2omzXxyzbEmSQrVZBsgPzq99RC3dKYe
BxFjgy/zbWa0Z9OEdQ810l/y1ZusrUhjI2OsLek7Uz10+a2y451oQTsyxIl75q+O8WHajasvdhy+
WzMTByconGRtgucRRHGwF+lASR9SGWYfuMtc9jYhL3dwiNfPXtGCRSBnEKBkhm93L7PkXemG99DB
lAtGHTgo/fRkyENnHEsSNmm+AZA8oKhhn85ZB88tqd8Y3CiOZ3Lpmde8Ag4W7UwA/sDWwkqDeD3e
s0AAvKA8l6UrFhQgdjAKOq8HHJiZS53SPPOaczLqCqyrQffD6Iqi9828PXGc+4kSNKaX8qFTsDCf
c5kANoxu9J0KDKtM0LeDcG2tN3DNJkFghcfpPzaAA/s8+5de9Rd/+D/qRZ3wwE2drKBS/r//578W
XDW2EtWwRtSL0LkMSGToAZaQ+jaAJPFyGdVv1HQYO6TlyqqDtjtm5LEjy56u1+awFI8jhd21V1PI
HNrIEZavcHK2PX/xZ+ucgLBv4oQAw0tfBRmDPXf1eiVPN7wyUpqWmhs1vw2V4xj6A/Xs2VWv4xt0
ZOm6qr9i4SanDByOffzQxKv6BYzEEO/qem9qp0R4TJCp0qajori6mYllYbmNjqGMtYpY0WvxrTBh
15+T5mjplJsF2nBS8byjhzSdNvbJ8EFFSUZDd0d25XokFRedBfA2odY94D42CCruWlAWbswbdgZL
DirwURedsZiepu61mPdl45argywjpNKv3kQywLlYOAp8qRj/1tOY7oGKWB/DJ117rYbbTHkohxuz
9ZfOQTShFL/W1NHrTaZGR1jcieb1zgOiCEkd0/c1vQ14aN/lyk1R3XaYNo/j4odqQAw4e3aZ7+XQ
L7THVr7mZzP0jpI/QbqqcFOBTO9vf+6nGyIqiEGso/umhli4wXgxw4qar7RH1O0p7InooOHOY2gs
lYsm7Xv9nhM5zW95I47aacwfeSeF+RUxZVEOE+fp3T77qACBto2JQXNEdMKrCv/6F86EkLGABHaD
Sg13jvbTcCqv8Qrr73SolJIjwdLXpD3yRhvWu7YES77HDUgTcLv4rXys2nuNdtbssdXuK+Ngpf+w
uv1PEPTGqxMJJhKHqytQfH8ItcscTnU0xOpsUnTJWW4sJ72/6liuqDqakrNAC6R5b8xvQvnVKIMP
HNAm10J225dvy/I5RS9/J/zUX4L2P59E04Lqk0w+GDkVvz+J2Tj2hT4X1TnNHqxZvBNp2+o0g4GH
cwsWJDKPOVj/kiHkS3SPBA58gytVlHvD2Id67kuk2IDR6ngcCQ859OyysrBcC7CpobjQ/4TLlv+B
bj6r43Jo4Jvx5UHycBcZQBYZiq9FOk4aEiWwGG0Qj9VESNacIZ061usHOmd4AAgpmTIjRqsYqFQx
vvP8zcw/BBZ7q0cZCkuAC5scsFp5TECqLFHeh4+V+bxMkCYFnD9djRalfNIxrys/2zY6Qz71beT0
8Pr58iJXz2X9IIDbTdeA+7n6XmF7j2jspKCwmsDcLawcEwVaKRKv6ZRp+ZVaMbYCIFjiwxjlrjlR
z7CVVzyoaQ/WQ4YOc+hC/EpMS6RIRUOdPPTwA2H1qW7nJvUbyTFHO66O/WOm8LXCCBHGABYx3nUV
NvYMpVCF4w08RdL3afNCjrKrZEw2BQBA9pFUqiPDn3Yb2C0+M4DxwQlOiPEQGcpFR32QTRbOQg4k
MRgstGuDtVd0OtMULOsaqjHweGk2X2TewDkyglCdMOqhLI7XS8+EF5nvhcn43r0UrMfhpvMYTjUb
9NDgIkuZmaGnCfm7XnE8LBkFzCHmVrjjMIESEMBO55hNWM9C4GDAgaYHrCT/nFjWCjgO2FXFk1YS
0aFl/W1Go1iL3U/LUGaE4QFzpy/lpcNuRudTiM2+JU+ptpSrsKcoNt1bwMVae2vGLxmnuZUshxYx
tVY9d2bhvEQQYj3BL/TVtXNBN0a801j12vhG6qpgKe+WZt0bWemtm4wpzqisP5UV45Z4miTpujB4
XwG7agWNyMiQIAoGVAh63dwqvJjRHJErKarvGTFJpCYR7ARDeGmgkVaJ8Lhe2LcVIDQ9hWWBrnKB
rGzVDGc5fhZRZktev6GtEfpWs3kQDYZgorzGWSTz5V7K3WKxvmUM7Zt4JVkQmehg0FQosTinBhMB
QTxCXwi7qWgBG54SxNrDHnYE+YBVvVTaxQQ7ps3NPFdQHSmBPzApOk+BErLQnkZgeDJ13BpOowQd
teJ9pX9bZAr0luDyjZJCGdOFRU6MTU6VzmDKxJXITZBmOG8M9vOpAgDtgTAgCDfKvtqGIWpl628V
YeGIjK0EHYj3ViIcwMg3FL1ScghfrPxYzVsBExznZ1JTUINMtJ198SNXK1eY1qeCbbtf3yKRIwNR
SYgGfqNapKdNRLB9J7F0JXcz9XiXjT7rAFdwPLTVbRl+YuATeUj6kDBiXkx1cjc1KwcZmM58zmOg
cpUvRm8B5NMFJUeKXxCPHGpwRaHlh96C5kFu6LrNiSclhk2NVsfyxKI+5Wl3UdcmkDS823SIW44I
BAXALsS1t7FCxfKUcq/I/Ld61HgzN3O4slupl3i5kaO7xnrnQSmhZoDJNPK8eBEo8bzfHvXt70gj
qhv47QwemmLLkyhRWKMRpFSv0BrIQPzAKnhMwv0hyDbf1ptJJWgLGMTd/ffjQfrxeEDgIOGWNgyR
uNjfj4dxlvtuNLGSTfSRSecYka6OuL49yeMVDT7qsO+VvWS+hJ8m4J4Q9KxndBj0e733yv5pKE51
fmNaV3lxo0Q0QDUIpO8T/Wmu8JQG1Rxs3F5mI44dWz8hQEp2jeKabBHAg1HD+XMoJoSSNgofwnxK
RJhP6+Is+V2a7LvSo/FDVWBPMWDbyFDJ8pE1VxxhcSAF3OyeqJRmCcTiaAi0Ix0tapuRB8wHjvvE
Sxe/Y5KoHQFM8HYaDi03nkKdzlOv3ZfkaglBO18W6pii5EXk6THqqwptdf2SddelfhL1g5QgCaOz
NKBCtcyOKmXzbXzQ63/ERig/yNpMMuVIctLVLefqD9MUZrA5kea2OuPpYGNfTusxrDwiOAAoeLVv
shGaTplzO1sKuFNA7V7zR5M99wlvnU5v1OBRojfyIgGgUjyKHsb6Tp9ue+Uok1O++D0ZJidwFLac
v99D2jZB/DFh8Nmx0jFcyJambr/bfzRFy7KQSGZWfHZfPyALFfBw2Ot61KJT2vnEUXG2auY+lR0Z
0oo7mzNH96hSgt9Dia6TVxWMJ1aSm9CTKAjFWc6LyNrRDsaYjGMZHBI1K88EM2OK45LFb8TD5vQU
tbBtKm6reMCUQvyNzzR5aj8Qof0r+lfaHoS//ZZ/ZArodZvNK6PFOenv5PqrwYpe7+f1LooOcfmd
0vJM2eCxu4EJJW6k0G6y7PrvX7T603TJN412jA4AvGnWpu76zzc9Q07rucosB8aPKaDatOGM3Sio
G7t5pP9iEO31hUlLJyMHXwCZOgs+9Q1tQ6FbXrWfBAN0Boc8kPBD3jmw1RGAPDiE6aTMhZODTLuj
hIpWKzJuQJgc/K4lBqWOyQrRNtk8HiPAQpFX6ZfCgZ7ckGAJNyatpmOHt2ekNdtpjwpwM1WY5/Sw
Xlu3wj13BT8cvxI6EhA1xGVKeA1ExV+4ol+aeM1u2tPkffpmg2qxPeiuvN3zjvwmg2r6SuS3wwFj
yzj4mFws/hF0HlgBmisBO9iKVTA0KVtNENQ/KUa2CUdOeyQCsW/jBi0nRnxtJJsDZdQWbETSmnhv
vA7ohhlOTwqLG57fa9xP7H4LYQiUG9toL8E96RZ8DR87aH9qCbID+D26dRCFEREXYC1gM+QpWt3q
KH2AeaKYAQPMP/hsIdZ2+gIowm5o6YPWCTiNjcjvNXcGG0QGTyI9Ny/NnmgVB95Bz2zGaK2na3hU
CGbIfg24LDDeUbIAr8Jns0hL0F8n/TKBI4BYga0jjaADijYeqrsg4ZAj0DTYPiaYd/hHQG0sZLnH
n+musgvb4crXQzlb7DTM8zflIz4KdObVXn22wqfQfIjSB5SYsGMSj2HhQgzKOeJyu86J37VX3jXv
IgGwV+aL+NLgIIAVKvcMdSb6YUQmQOOwL6gb0EHhUd84CafGIr+fr9TDzKJjI1gdXvmVphQRTMBQ
ivcgy/wWuxfwLgprwQZaXr5UEEi8K6ihimvlrHw3hZ1D3j6iT20+sHBI3/UbHG3D1kBaAFYFwHdk
tbIPCocYEBII/Ke0cSKoFAcSzBsz+jgsmyRoTwrnLFoIAIPbpLhKGpYFujx3aMtLkIb5IlSelLqI
HHkSohcxJiHK6T5nf/bl5wx3FNlRIFGrLXQemTYm/lQsdTCXCIupKOyvOOMxTbK+A0OOOEm59TAX
VpSteuz32hWBDfPT8qnfrI/J7fKRPsIvDdzWMKIZUUF82y668opAOfNgTS6rM+FZlbBBn7KMPnBf
f7UNDcM78r4zKFlyLhiSNTsSALhoQoZKcNF5rSC2v/6nlNLwRaDlPemDDcs4v/EGTZE84BK4rU3K
2xyJ3lDieWUQN9eaeOduWAIfn8pCQhkiyA+Y4kdewnBF/Gx+qnH79xfdT+iRKaJKRyZLSpxi/nGi
SEyd5VzE1Xn5Lu5wWJkwzrzI8EOtfq/jGQ8Uy2uB18lzYNvaRCNFu28Y66r6OZ2vw9ZnxwcrWNQA
THOeAuACfAnh2z8+6A9C0N8+6B+HQjyoo1WJIV4Rin1rmruUKBjr52SqsOKk0k1lpGepahEZ8HJb
4WFy642+6hUNYVjeaOpBpLU2hdg12KTlUELjwnPaV+JrvujBZNE8jNBFbQmKJN1TBv0WyHP9+y8h
/aAJNgkSkHVxK1X6n3yeMTatOLU4VWoHMolDhY0PDSRH6XlA5oZckiYJ2MGd9A81v/aDtdeUFGz4
ukgYINjJ7+eZrK3JLAkZZyq78rqLmz1Urlg6xXzNCwAYzJSPOPLBe2HjNl3R6NeTr+e3fX9vGK+1
/J5Iz0Z2QQBXFy70JDEaunAI23NTeAIzzzWqT1P1YRaSzDZ4uSQHQsgE49iaxzl3mzrQl6uqClbT
jZNDlN3IJO6kx1II/v4dy+r2q/w5PkjEgZGLZWl0Sf1xp7Sqssa1JJRnBHGusstOq7PYUWAEsU3S
wE51yXZ1BJk+c0g06Z3z3M9epSNJtscSa27zmp2V4wUJ/6W6w9flMCGd2o2qFG76q+qU3uo+sh/b
2LFkbM0nu3fcWa7itbdEA7a3yeoDHSTEmUMY+UpgQAiqXyUuvuQgHaUARsDpbE4y6um3DhXan49Z
gC8/PBR35gEOES4YdxpmthxvM8bK2+pNvO4e8Yjc1Xv9sCmCtroCRIWAPu27dYfIwWBuvmJIxWRV
7/SdCz1o0zj9iE51p9gP4hXK8r3psdN68XG6LFfp3XBl+TDj1K7vWtc4UxnoVU4amB4RZqfcJc2G
WtyekzZ384PoQD9BfOyGm9Ev3dYuHGpqH5ARrg/tQQ4YfA/ZfXID1W0GetB4/H+PMXRHL4CjuCQH
8Z9R8rpISJ9hJIgkT3f4AajwpIDQ7c8aKdnGW4bfhbf5vJODAOO1vwS8Rifirh3qam/yB6wiuyFA
sEi1nArB+hTdkIhH56V1+89A/J/GUEnF+m9sGfyG8Qect7a9rocdr0bkydC3OHR5KdSlp8JniY7I
dYyAKXYGPrEDcwDYD8dOxCl0r12XdxJRECAeJFyAwGj2YvzjXaL8+ET/5+P9gfsjxJcizeLjQckh
b+4zjxSlAiEFtkNOUDBs0pILz7K8MPWlha3GaUgmI5gfocIBc1qibg9jP7uKcog4mrZ4WWe5IChA
1IA++e/P5U8+KALr/v/X+cdEvSjjmCRLWp1HpAXdVdtc4m6PYl7KrxoYPJ3gOlcm+rgiNtArDGI0
4UxsoikYn6DgapKsO5fMICAESbTrxkaiKVABhtNwdNH0SAox1zu8Ff3kZj3H7D8SVX86gGRKolQF
PGJ7l/7+Bm3DsBDUvCspBbnbMu/21YJVGJ3qEkA8bjvt378w7af7T9YMmhhEiB1iXH//gdo0ajK7
XnlGoY2mdrbQxgPw8dLNEiq4UQLVkA9jcZvGePZrNXHyqXDl4WXc1BQGMziBHQnaLAy5Cpt91l0p
iGxLRsGW3QBwWVJRyagXS1zuOhLZ0oUpmiABqaOCCK9v36DZQcwEqS0tCjInOBGCB7r3iNdU8bVO
HuR+yZRVEEmxJY4juRZ4HJbqaevvE4W7hb1TG2/kOoj599+/nx+vB/I5WSGA0KKh8Pevp1zDcRGI
5jlXpATkX9kWjk1Ip/xQR/Ryx3sRvu7vP/En5ECmgITaSVE0iZP+/SdGfVObdJeVZ4WsEuM5rHnS
ZmgrA5nI/u8/6qfcIUsh+hDnkgJUpP75dOdrUw1NXZ67g/bRCm+zcUeemcBgRRScgU8DuOKu1l6Y
VPkYjfiPm++nHZwSB93USEWRJCI2f/9dLcVci6Lpi7MUa7g5yC/UDGrnwbOTJ+iNeTpZ8Usjt+cO
Fn2RP6lPXguO/9XW6n/MLj95uSwNooeoSaZUqgB+/yxdukRr1vFZBCmGL+dMoeA784vsC5dP7UtI
huegYf2qBY3QuH+8aKUfLrulWXBNIkFGOnGxv/94vVtWHf1ycZ7qz0W75Ju32kIgkcMo5T3OzDJm
Qm49UqJOq6g958Vp7nNanC8DrTxy5xhWd/n77aH8MONYmKN02VTxZ3Kb/P6Z8jyMZ62IijO3Rj6J
DwNcAU+eWURvZMmjf3dm2fR782Y0Plo40dqbIyz88nOd9kh+4Q+4a5VIdRWxvioReFa1jIY8A8ir
HU1Gjtint4IE8vtGL8EBfuDvv4C8XbM/hjQL3k7kzja4ybQ/5lEE5/NKDFPOJCwezPPcuRnbXefi
mOp0uAfc+821cAovyZV1rW2tzJgW2SgxLbLKW37MvPH3j/TjddZNqEQoReDBP+dGM9ZqLezlfHu8
ucVHstdryPwsPsXR5wKZLE3mtTKgkiZ+IV993gbsQ8ZHZG5Owpzg6L9/IPOHE97aHj8+Ecnn0Gy/
X2RlltTFmud8i3dqI/bd+1xzwWYMGWFFkABi13aECDBDacreEwi1r8HiC7DDm4VL2KwZ7NeI69Bc
2BEGJNluS7bhK60KZABP4vFojl+dmrGqC6bcq8XrGMxIRf63N+HFLbh2b4iOyE0W/LKaQ9M5v6uu
7Rv2d/5kH8gUnaPGKzYLvvR9at5VVJXvyzn7pkPoI689ZFTgTUKP74cjWlAcEUmB6hGgBJVI13iM
UJA8aeEfbzB5e///foeRzk5RAP8yFUPX/jgf4nyV5GZNuJxD7Olp7+hgHFJkeJvRaFr341aZdtYM
HA/mxRpPU3+nkS6WiBeZFIWxrYIqftTD8NbUMr7XLzaooMWyMEHV/f1CS9J2Jf/8rJLCrgKPLSr/
E0i9ZgpmnH7JzmrHwqIf47F/jQmEEgFtBlJOo7y4Kz8lI73ONZz4MWK7GENew+0pVKI96BB3UKvJ
gvyXaLJEOPVwayW9pcPCH09GuyCy0oARaxPKBeClt78iwiwhxaf02ZuEoBCCSAhG8Ai9fmWIqPAw
FKrsfkkF7FN/TZTTbGK95EfyskaSdpnlGOOB5K0x+rEUl8Ssya+LFQdqqXlD6s+YOUYJP5Ac3obJ
q/4hRLE9ALFvL8sRO5eZvQ1L+5AYMwROdIzJaUrG+/rAVBcjFVwxqy6QUlyUODNv1RViSCWASWHY
rkX8c9FNmeDOXM6E0KM8JBfVZKyVF9VXregqX9Bzye0+5YMLCEej6IQrDmIOM8eKcgOhXdtej6Hs
VrEcLNhK5RxpGSF67dVGB8I8LHFxq5vTP4ptf5iEkQgoXOYtflyW9D/OVgoMOvixMTvPN0mgkIK3
a7Ap7/hVeWQHCu4+c4J1bmfQGOIY3gufqNHn8a4+pcRSdLfbuiW+d08pWMZn9Q4n134ZW2eM3f6L
cPjxxqQdVhIVap0UXf3jIRJnLY/7vM3PlX5slGMOE5fg+l+QslXGflaekznapcbTVIFuImX++4Mh
/+8bUBIJ91asbebWgC9+fwNaVh0v0qxmiPGuunk84ilPAMxqooZYmP8fYee1pTgSpOF32evlHBBG
cLE3UsriqYIyN5yyMngvePr9ftjd6aF7u4ahGiOkVGa4jPgjQmmBJfLkz2XCII2oZT3OT++7UvdU
bYAmZktBnG1HBuE+WoEgnTd+2BD8wUaiALfN1hAEioWMuZuc7X5RLWE54HdSUQfqMzYXUdJo7+Y4
UWpEW0jgxva2WhtDSWhbJagg5PyTZIT1+v3vM1X53SBgLNSYuAYtqrR9+PdMnYqD3apMrXy4ofY3
zRgE3Li0/NqWAiokPJVBLB7bzekP6LPrpudOcKlDHcUjWk12KPcm8WU3Pe/m6S4fYiGm5Hai7wcU
LGpVo4SWG2d3Vu4madHZUsiBEHB14W2m50HBlrOyH9g5QLFZ3axJfanXrDA/nN1qa2xToMmy1ngf
14/p4jDZpEkwu2Zh2SRpL8nUTNcbmgTAnT/l7P/BBKjUCfjU6xY9Zqz6vTfUXsxrzWxW5LQ8ecgS
sIWrfgNUdEadXGpq7wnUALGhc8tUO83FpVs7t3fWEdjsi0XavN2a/URiWra7+a1Th69WLbO8Vrl8
Jyqy/LJIl7VpOqSEZlruYX1IOdUal8FyFdVbj3v7e818tXYj9RZZb1pBVvSWbEwrKUlKlcmhtv5h
yZt/0KsUyKyoRXZTmMM7qq/Y511zadulAUkux1aQNAn7tonVzJYABJ3lR2vVbaLHwN6210Oc43tK
0A7AeZIMfqDKL56ciiFAmRxG5/WAeBT1nS8tukc558l6GlAHJy7Mtt8CV0AMJt480zChgwgPKQMb
1/CYpabxYD1uw9KIorS0zhrvyaKyAwsAjLcefqT9j2KoTCPiZtto1wzmbwtCQ1RCJX9yGSQL8ClK
PCEZ+pS22cfPKUxVmPmI3OWfVu/3LSqzRB12Na9kyqy7Tdx0u5w3SXKus1jg/vadTfURx7JXqW8x
p0hvpopDsogo2L8+0EChmpD3Q4ET4lAlz2qMTvvUnzf8H5FzjTvbu1WuNun5bSEuQKpViIL/W1bM
z7sUbYianAYbnNByimbO+3vFISkSd+bS9N93zuPF+fqi14/7lfACyKDz1XKfys6413uLvwE34/5c
OMMlXsLMpM7DzE/xW3deaE64dCeEfDyOPTvfnz8JOpH8LyxxP/r7nUO91pqtaflUC54jLB5n5j0W
DHznvOdm1IyOzlfJHQ0GuC+cr9Ho62vmdpZOsHILh5vgz9fXiKJX7iA1I/AupuR+TY2+KJw3hktK
sTMZfj4k5rtlhrz+zIOpi7+R5+fnJ5WI3PbBaX9OtoZ/9cGEzmxuYobfQ37tDMepc3aGhx8U4b2c
/e2mpSh/CUdvwdnYp+LETdsO3apYL4BO7sZ5xVesFy757m7FGSEKAsq+ObFlvDcCfg7jkSOXO/n7
OtTuJNNvI5JJ+8uI8tqlutxsWAbQS86rYSB9iv45aun4Lir6eFo6g4KBZs5g7X0Nnl62Gsz3eDw+
OBPb6a+cZyaYt4n5YWz3VstvY7vju1p5m10ue8Y276w7ZCn161R4i2ySItuf1Gwov/59Ln683p1I
PDZ2y9VBq7OjeCPYabc5oBogJWw/mnRwBPX/9TNG4k7h/3aPd06R6m69OK+2XFPz/65ppqonjxEA
+yu5033awX8KuRSGppa00SSxySGCAeMShg9O3sHTJ0D0+el73aEDd7cwr/oF1acMlGY7BTq8BWkB
C/Gey27Z5etXyhjRovMZpwESgLauTi0mWZAH7kn3vU801Vk6HUSs6XRoy9ih0G2wiF4u7gvgAqfT
dD72ztPL0iHyy/PliUJQzgu1A4lc8CXsCqls3bfC48Nexa24Lz3Op16TBJh9tACBBUpcwG5xZr6/
D84DBfd74lZC9Dw0ur+vcEsU8zehc6eHL81jqWQtoai2puedjFMEpl4+r5yzS4tO3f4ECK7zqVfM
3QSIwZXxQA9cZ7mCYH0seUfdSQfOIPERoUOetmM9dAZL5+lpYwYwzdwJPki9csjJcXvwTNmJt24M
k1yX+cJaSfDCOTPzPXc/J8OH77/f7P/D2o2qVaNzGHvoO2Ezr5UAztmQFompDgXKHDJvvMf++xei
8uI4g0fKKfFp4QwGVDDw3kg/c7fOAxEF//ubRUmdz8TM3UnVmUw+P4c/OeIbd7uC/yH9f8Z3J3rq
i2xbzGYsxqTsEq533h83tBx+HJF876C5mGZF5TRTC28ZvQL7da/yf/BCahrz+kaevUsKL31reMxd
xDXC/JsMLXQYZRLN9wP31Bv/KMax2f5IR/8M/U4yVfatafkyZWoVPUxGYixKYMFkJFg6zxCTmA4r
iXdiLP9VjZa5Aee17lvXg5/1Wz3EuYWhnoxP4p95vviFjxDWsfCp93wxGGP0jBb5iWl1GhFiNhLx
gvRnsjRNI1TlCw5CZgO2u/45Ti7eSw/me2kFYKVdmJJM5kif0FnY6TWcJ3iS7irOE1O5dV7423sp
vMK7noWML4gZrifPh5c6TfzyZvmlYNxbun+n1eqfGfOfCb0TvYd8uzknsgbICgUHVGt5CfqP6jc0
NiOTsXC3YO+5W6BXdcLAC4wYQkfbAJfT8mjq41aAg4SODynD5ScNl7QmUCGl2PLpK7jMzd/H27pz
Jv9Gu3die3cuH47WgvGS5W9epTGR0sFNfIticSub3H8kXRnOo4ARH+gQPSrOo2TOzBl+fyJqnt/f
6Zjtkj/Xm/E3+Po6tiVPvkZvZ4dKnQHG15WYSXcOeLpgaNwx0nIhUh/DrjN/DBhL5tsQtv2mxJ/z
MF5gzC3dn2RK688827IbwB/qTToU/dtcaNVWWQN3ODIFXSG9sYcyMRzOrvgThfMO597u8/2CgHVH
Xx8BFVGckUxPcXP/nRCD83izUXcYfGfvlRKqWD+oPMpE+JDpSw+tATGO9+6Y+DKS6PY3d8ZvY3ia
MDSTkZlhyZwQofbg8/MH2+PPDP7Pfd7JzsZhlVwKWuIG5Nxum84lpHboXKUqwQv9nZTqfyb9fy51
JwbTzaWUl8HFBCgfwNhSRWJt/V04r7bTpjSwuZqIK7WnZp7fUxMMOg0H3SvOnDtPlHF4etK8ibWZ
ICYMFJ/706T8NFR9/4uxaF0Wx0VW2pN14ladnZd3st7JE7KiYihrwiN1LY+iLe2KKfPvzj10VzE4
dF6RbWwqoV9p5yb1cz/xUnATU0NVb7qbg5o3FFLzzqbintnDIcd6UyRWlQegwBGVatzEpTWPW6Yh
29bduwD0HJxIeP8SQ6dnhxpv0Z7XJUPCqT/1flJWVM2XbfC77fB/63TvVFin1casXkXm17qVBxIT
3ZOr/ueN7sk9+ltDzKNb6V/6YDo6O0/fUQjNyyNK1LlUzzR1A3yQT3be3tiMG5Cj0a9IRuZfnJ7u
Ll6bKknrOsPRP/r2w847Pic96isGydvloxYcfV2P8iz+nis/17mYFYA/6ydsZCjseD0lOMaH9TMx
3z5gbT7deJw8nn7RTysioZjjmTB3+2wNdRFrSMhmsjeFT+5OcNg6VlALCl+jVEMZfXX004hk2WBK
9Xqq8MdUIffqfR1xRFlR2ZK5P7kU343yaB5RGotnwakLP3nL3uiw6B88bPiIS/CksOFDwfh3fHZg
yFjb38CghwgSyqFeH0dOqsflecmluHRsP5zjep8aWfxo51U+5tGZC+qEu+91Z49GWHbmTLt+T5do
v9lNI4p9dk6uJmpvDt6Sbyn64ckSPnjTV80cfb26twW5fWf3iYkwXE00Veu48oEzsuC8z6MGmYh0
B6Ro/YlURH/6Omc2NNTLh2ZnzQ7cSyMWjynSlcpxI6jF5CCbBjdKE4744jcCzPfJhbODyYvxq/Nd
Y3g0SU9j1ARa8bZzYko1Ck2U7obSd371Q5NW+JtJhX+PHH3xKcvOeXQFXe+EkQQ3cnwttigr3who
4sC5GsGxo2/OcKrNWWpxM7j4U5DntVgzByCZUZ08bS/WEQmMvW7F12PfIUPKBzTgg9PgUpTc8k9c
xn7OB4eJDj17SQim8PEY1f0sLDnHSEIAuKtPt4QLMoDUMD8Jk7DqV8zcp4K2WfLpZtI9e80Y9JVH
F6wgCQkFjqj57dGoiTNdOhdDFi6IKkC0Dv2ZOcpy+dxU4KV9VOaq5JHTxYtccd7XqH+giyWhYF75
4MytXMw20r+r3p5/db5mDH7MA2bP/YDcosC6nw+2UWEKLrd9nAbEz6IkLMyiN+vp86q/6NHYLVpH
9jO3zxHFdX4KM2VGqbjzrHWp+Nb3NLhd9DYlBZfRPW+jLUM9cnZ+9zgbUbqfTxrf1EHHY0MIL6p9
V/xjp2D+z542cmUXZxezQ8qETnzsaIYY5mfzex9Vqd3NZM8HYPmiaVxlwus+2WD+ZkT7KW7f9inn
y5QsB9NY7y0m7xQ0J/q2YrA7+QRkkUcpupijzIznKaiYtZ9+ACAER5e6+kvjBpLWHAS6d4lOQbUD
VJqD6qwGrU/9VXxGqFOp17fbS9N6qrZpohCuhrQvGm+CTUBmfXAJLyFF1AxZu2YXkNHSJ10Yd82w
+s521quEhCDMITgEm+FqCAzX01g42K+Gu2BGISydqBImsXTG7UiA2DwubcpGeroIAVIMrNxIkdCC
l39JY/R3wZFIW3fxOoulcMiA4XkKqPdEvJQHvkiAX1yO++JSlN7zdkHGe2rgUjdxzDnNLL60V2y9
+SLOhrN4E1B3YQhan+vrupeQ5Meg5AG29iklj3bT2Nm6BLo3akYQCuKM1ZABQfQZJ8jNsj+LmS9O
QdJ5IA14aSeehq9juATzCRSK29Z4KqFU5pwlOrBlWzKLzCMZLEAdObrSpliOqbc1bbrOLqCDlLf2
QSnqSK6hicy8ajv3K+H2gTNzfqlhG9Qide8iNoLBnOOFpZzxGcc/cezTrntpa4o5ktFkujKvdeu6
8eZk5hXh4jpW5gwSr3kaO2adTrFjqBqKhqSBcdPXOa+2RVW0pIWF18gA2QJJDOSSny662XDRPYat
XtZNDRl2Zt3ehi2Phg0hDRhc211FO3N0CfN1D36ruzM7KlYcfKLWHm33OjsD5BH7chbRJRqnwsmc
fEowBmUfXKO/6eBmwGwogY/MBqvI8vWglBMa8KpwvZVHXBxFDswo2Hj0+UHD5BE1OlzKYPp5kPgt
QzY9Crrap4KrY/llHrSLMXTixQzBdPHPICIZk5H5cvGEj6SoiUclM48CBpwHxKNJHogZeQRv+vMg
R/umAWfzQZkD7qx4G1MNQMMbcEgeCV4m477IVeXchcuZQ7JSMYvKhiSCUNed+XO8meAn0VZNTKG6
20TL4xT3MUvC7Zju3JyJ5pUBeYteidk4M7qdsfwTV6HwvwcknRofNWNzlRozN4Oe8cGbqScTpW7I
amXktlm0S52qIwuC3pQuDQrRPVs/9bhDsJtUmfZO5mD2ju6+zKqUfSobwpeJJ+ImpMA4QIvG5TAF
6alzkjvvcnbPjijgg0G3DrDhQ5plxBuPxFwv918pGoPqpYwQi6TH1tcAFm29L/duCyfLi+pZV2MG
oIJfcT8K1mDBZrXi2gF36G09vd5Ee8/GcXWdA+61zP1TxIY9FFUHQb8Ct8QUAzUenLFqSbVCX1oB
0SwsJcwt6EOX3XhYvFEaDOduZhZcbWeYNdr6sREp8fvcpfIbvpIEhxZZhyH1RwyFrKIKK2cHJ2Zm
5gYfJGlAvxmjmUUbQ5Dao9ABdVCo5KXaIuaAabsOFsxvyRyemjAeTOqRPMftr96Bx3KNk/Od+Lsw
B1K79AjNMRrSEiA9lpSphpTcmam7eJ9IpcR8poMwZjI3+tZL3CG5zO4pXAc5K9f0hQAWN5QigYtb
wQWwMM09uzM+W7K9WgY0H4bKKS7ZXgatF1GYoNilDgka/sKfGeos8BdEMPdy7O6HNM7l4ieGV+Ic
jBhKpJWNN23vXa0DhdscVv1Kf0e30Zm3QakHXWlwdAmzqglZRRe3J/wxqVacI+uXqDCU+Cd6MpV4
nxhi+1dbl7RPOPnoZwCeM/hVo9kGaXzdAPTSYeazHQigNR3nAFEJmlChuFqjXvkJOGauwQrnogBv
C1fqm7lXA/uch1e+jmiMzfbDgrdbwdGzDGBMH4grdqJsr8vVKqshPaa9qduAf+AKrqmRAp6EK8VT
VxnC2XOP3AvX8iklRSt36pWEp7AUlVgjXZ9tDfRI8UaXJiHBjNe09ORTMN9GNE0384CF5izbLt/g
NaW8J/fTMnOeeiRIBkoZGxI8Q4pXhzPcq2RD+AXrYLMaBOjis7+I6FuOm4esUahUj6qbh3tQ3GXT
8Glw6u76ZNFAz/A6Zz618+D0pJnT/C1xu9CQimOBQxu6dUO/jT6VjryZT4GOMPdI/2Fuy53jZDbQ
uas6zlS9OtwIUj2QK1n0T3IREpBNYNhi2fFNBasAecT7fVuyqeU22CAm3dqAlitIk6bh74AAorvw
qWfPjLF6SFTdPyVc+URUMB9rDXMv1ikpdsmPFgH9Z2B7xBwidMWJqTiFhwYTA0FFgSQEJf52tzVK
YopbjhIqRkoJlYLCq0kAoEBaMJTYuOVRHCDOXIwOf4Gw3nsD8QKj5lKUC+NO6LblzTqMm3R2rn1s
U2GbZVyweBmkt4YQFigmyiLElIpj+vke0qK0MQxlQ7IsLqLdNsMcaUxhOC/zif0wvyRghCtoa8+t
gY51z08WdJDHa2QOtGtmiINtl5UaiqoyLpcZfa5XJeYkD6j5A2XC/2ghKAM5SA0RNFyKRGAdWTcy
GqOGmT7UDFgMbxYAzHbpJ8WNUJKRLbukOoU/0YbkwHNzmHn+vA+oONCU1QPmoGN75PeZRZS5jajJ
1JfG1EBCkmiFkCJQVC1E9kLhWkNKU0ONlk8YFTnIRLGWu37qQd2+ZKomDSkTkoeAc+DCAlDEDE+R
FoV+9/xe5yaXAaqt0xCGQm/uGZq/QMPrwDJpWArqUD7pddEBDyj5VwElXx5r0DpZDSzCCfqUrqUo
p7/rUCCBZZd0IAPis+7WQs0eeDx0w5YdE3tBHAyUQmpLq9ERJ6KlLQsMWt0vQWQ7ZpA5gxb2aEXL
J8uM8yFHOEIBD3EZlgraUvx3jsbcMcVn2lo7Ua6k5syndy733mIukCRINc3VdRxcDa9gu4x3sIaM
oqwga4cMDqqSIPAjkjZA63BPulMqSzBj0tOiTToDXee65pe63Ds0IE3Y/ECueIvIhi1s94OSBMhg
KmXFO8wvO9hEdkDrCA5H4/CgLpdZT2iNxLeS2DuY+oQRg4DiBBRMwyybRVJvMt5OPrUrmYzdy8Hf
oQoXEdM03EStuIQRRAyIRWKBfd0MmV5Xk2I1oJ4pioIOMOw9iH+RxC2j0sYe3T9UDLViMRaAXmH6
TzEcW+JejJny85QyUSVGq2nQOGoYpBWeKaaJCIcUR/jwIoMNA6SEwbEBVssGxF945y6Vb3idYTrJ
4mXX4y+wcquGVEgM2JJjY3trgQ8sXsGZIFsMM51LDCmRqAXAROQu5L/SfYN7M5jE8ZLtgeQNLUVY
igJxAaG4ssYpmUoEu4B8jiwdrIKwx1CAEE/+EZbaoumJ4WPf09JDe6w49admFuxDsScVD10b01nn
ZL4ZFcl/LhsidgWwLFJKzLtwYUSO3yPFThixF3dFVK953WDhk+MVTZXYxrDJCo+o/RqfpGzbKRfB
NatGLj7JScx6sjC1f2HuGQXJMew1tAmqhhfmLvWb5hLuujkCvIplAnZRMw3RUSQ2wkw0JaQmkjOg
7p5TCuT/O8OUdqDR617o28w2Qptcdo5QW4vrIogYfwOqkFSH5ph3UM7cJwWjvSSqQym1hwaihoxG
DFeZSrQ5QRSCiYVNye/ESEWloeRFGRitzDCmNuuj/Q2N1mFIag6xiRCD5B72lYvCQwBvOd8ZY0Tq
9GpS+ZLQlF4xLzkyuYb9QV3nYB1IZyO7yMWC4CXwsRX28BcNWTwLTZ8HepSQteuu9LMkM7lTaEvI
xtlPKGMJE+EM9UUcxTfuUI+WFshEmmBxlgp/0dJwu/QvDySbHKR1JFfeplAX5HfjaRG4OPvMeGg7
gQNZfi9iJYF2C0zGM/16WQrGylFUz/UuE6SroyuBNUYq5SFS+a1s7G+yckydyaK4IYx7xr7FRBvD
TgHlU2Hv5DGLtHRiNoQGBEtKOYt9Zn/D3o9lO4a2ZGFILT+fgpT4Py64FMjvhlhoFMBGV1tim4Vt
Qap4jENIzC+U+kwoiC12FS4nP99bYyicEKQIPUSnRHk1mEZHtwoXaNfsE3ThvNrFa3O/fmBb3Ke/
23WjPIfBa/inLdi5GuoIbanlhdD2X3oNW5SxaLe6ZuNMtJHNeMU08aYkmKcVfGZlOZpcHFJ4snAB
smOiJDcRDO1bKKIFE0zRd+xJIeKN9mvXnYZsI8l07RJJdgZRU+5Y6BfVDNcOocF1yYPQTbDnW8MC
lOKUtSftYUhChFKWaGftGuhA0GsYa6C9oR3Qb4vzLNCn2u9oFSSAM/YdkuzpqBXs0Wlyr9uQvRzt
0z72mjl0sgE7WUSXPi0Qlpto6iw+qRcSVaXLMFBm/qHdwN4g0cDHvY6FLMu5OWpFrUHiY11A9yn3
RVm8/oxR7qGtFcynK586GxQIPja0z1VFoP9sRM/e+bBdq590xM2SHZIsdFSsdiyvdZ3BA44JIFXs
2uQkWV6dSCChWSGcNt01a8hGgSOvXq1HiuAglnBiIKzl4DgOJLBw/U3KeL+qftmTW5BGKhJgjlwq
ucn4zNJ64oiZdRMiiRhpCAHqtOK2QlAGiEKv5GWIqZPJRxhtg9Xjlnsj506bE1ayhFWFXY4Y3cYV
OE0zKIECeJBf3gIcBcJWwCTqRCAWcaL56QB8v0tHApyQOEDx+Fn4QeTqk/eWAqXc5arbgnbAhMNP
UrPatZ/ZtZ/gHHER3PMi/5fmBmcmnmT5WOtt8QtbZahSwYYt/N4MKniOFVgmDWMaW29FVGXq1jAJ
TjV/M8yYNGKWMSVSx3jtNDlsOHExcAO4uMYWS3iBWC7cHJKZTR6Gkr9FHNDMNVhBMJS8DxOW2fIh
alO7GnAnhAfSEaOCirHefFTzqwgxmn0gFHHaIPNXj2VEA8UiYjbEfewLF68SSyhDlyq4wBWaV0Zr
Bogtpm2PC5ZeBjhncU6iPTNNqZxLPHP0IsVmWVRYmYWljhmaa88GU2Qnmb6Jzgi1MhNZYeFIYcWs
ZMvkrttZl7yIm/uDMyLO0KS0wDD1kXQp79gd4C10yaMPllGK4wotgR0yRRzIapD70WbxcNLjX7bk
+cbGuGo27BEEJN4xuheg13SHwo1wrkkyYqk6EiRrfN3y+x1wxxPUgFhrEMfSWDjzqW8JgRVv2mTz
WnofMofsIZ0y4mkpomIPgqcVJ4WIy+YYxdQg3w6eO3zcCgrg6gdbIJc/AhHhQHzNGdIP05lGifMI
JjDxIguB5vMWQ5/Z3UiMEVYQKRG0cBvxkmDLlK0sGwZohxKSzLiIcYP+FFXI1JTr7fYsECWVGNFE
HvJNCcim2eGKo/sMQfKoTkz+gia7eI0MCpL6keksxYQZa5LnBltRHFhscfm0c+zRvGDEdhK6kupC
9Zki2HI8KhNzWuoz944IrJXamskrxyK3LTxU0pkn9h3Y8RAhLYP4MY2FUB/SkjI8V1f9C2YZPb54
kA7XTolMUApNszEpYwPgQmB7lPSnV2dE0peTTPHFtHtzkeWBbXbh5kkzJEdCy9QHUzZVU4x3Sp3z
XjbIbYvKZqEn1yLVX3DgVQdyDeg9f3GLbcIFZ9mFlZeSX+pQ8hcYHp4LGTM05tPPdKhH+Uxe6X0a
yMiRb2HPv5LH06t3jX4+L3ZUG23a8rXVepSeDurRLpxjoYAS4EZ0v/MYHwgeJz3obYn/RvYKNfT2
wXq4YEu7e8AhhWW+wEiQUwpAOsJ+Hm8DKqdoSlForAZWEdOGTYRiYDDgNLxV+ycMrv1nnNw/0VcF
7D/eRtky2f3Xf1T+c7sp0n11Q5S8TZU5YASZ9whsQtADoWDIM3NGQJnMO6EdZxSAPXsCf+uDQbgC
Rr++QGa9ja/AmLLzBqTyCl5cOA9rd/z29fS2Db4/AVqA0vr+/sbH9iPc9afx34F1S1SJ3KYHQudb
XKByOSsIK+eVgrYIbUJ+BGaRAgCA4GbCQ4/idnYuYb0jw2KJbX7oylCiyjHbS3YOviz+tFfAjdQb
xxjTllyGjHYZxAj62m+kfUm5AjMDiQvTiUXklKGklFsEen3jpCKI9VI0IKtUvgT8e+wzEzxVCQsr
Us3xcOnV3yEQDUEc/hJab92haZaby3Gzqx+Js7K21CO+PgSmWjg3YOQNTgVAYuMAE/76GOBOFTT4
6HzInfs0dwajozP6EOgwfli6YCCvSL7vIVhEgBGgZHIPPM0PgAjrDhl+gwFVSYC0WpVqnYIc/6bK
de1cqhcWxYP3+Lhs6qu70wsAcG+/DW11gKXuJ9Wb3DIQL3zGFLUEhkfpCsuhswLN2EoryszSnMPd
HVzSs3a4pVFf7HABQP6U5vJnuPg/Y7XuoDvLbNaiKCMcdMOdtWcwz7PiuwBBhUZGNoOuFhJJUB2w
dznS/YNp7jgvH08DCql4ibMAn7RwAZ5oQjMjRPLwEMJMn0BOAB99wjtkjvMl//ydSv4Mz/3lBu4w
ORllJ4/FERbawAkBnZmplERnl2c7TkO6IuCz/Pr7FX+csjtozqm2zKbnKlcUPrbkAK2naqFckgKh
3xBMzBOtU0y/4hByA9wknGXqIndGJQ+Z0wSr9AAkCzlzdmYmBrG1MOPxA26u4OEBZ5g7HH5+0izb
+WQS/z58y/4jZOWXGbvD68yXadnOSpCnICqKER14brxLH5PFp3C4EZpCqAkhCU5eqS9DQXiAKfYz
QsjbgwImkPowG8poXLFL0pb/gvko61nhyxXhXZnyMsu0/T4PGpgF2v/gu3WnjzKs5MdtdE7gx7fe
PsYYGhIDwd2J68Kpe0lXR+BY5UFMxU26igC2cGjMuB6uiLGcF7KlFzgo5GOUE0DxK+oh8hrnB0aW
4lhyBmCBX8dBZTc2+zffIrEY4Ca0o0DsVlFP8owqlnFCI867ygyYB6ew/qKdskytGiaQdhiYnp0m
6I8dc0bYyVHYZXWN6k1xD2B4sEuRnW4Tl9wqAoKYXUXar9HXlqiR1KJiOTR4JE4BUISdFFdD/yqs
BfYmLghtHdDfOf5Mu1vFcXP0qhRpkc2C/5MzndqwVMt8fo9fyCuEAyGqVPJsKZjfNUvhu4UBIoND
vkgZG7IUqDEX0j2Wa8GeoT6VeTLHapANQdFVFM/h+u7vRFcRUvM3Wf4Lzd0hOdPqdHq0pvAMhdoq
2CQkNncvNLh26Vfd8PZsDi5mDua5+CnJ0ar/EZz4y6Xv1Mh5e7QqlgTECchP3ZCORvlT8NyfkzO4
xAqAusnk5E7WhnyP9mSGtKJar8sLSha7E7CYYJAFRETFgFPcXCF4wjICVyzB1LA1+03CBqQsSkIm
3mNylZVfqT9K+B1ufOhSCE7nY9B5gqoJMjhPDQf6nfNRyR18DT6uOS2DwcdHZ/DEf4PBE/VHeDzJ
OTuY+ssQOLYegy20Xu+18MdC2pVg1dmBxicwJuDfFZDLL3U6oIAkaXygCr8+PmTjfKAQO08PmPpQ
yAOyhfsVVHLpfg9JdSHJFPgpKge8IXddd0p+ezKsOo0e5ZXdz89cUGo6ozg6cGsmt+hZ3UhE8TuJ
Kkn8nQdQ/3M4+dx4OpSvJnsf5Dz/K/Y1/MGGsrR8v1FWjeQ50p5IprsH4NVLi0XSOq21vEDg2ADd
tmkf8uE1DbJCbuAdPo0lJrmi7Fa3blqdv9M3ub0/DOPOEp1RUnKZbFe1YM0ghGATXOAKqQO9dwOo
nd1nbZq0s6/FJzZhkqvUvmTXX2VjJixOCixFvog6slQYFhlsAnkskak4UdkI2r68G/pERp88CcKX
3GAhirDLyyV/hQJRgtg0jRXZSNXbrNCVia1wAQXh0EY6FjjJKuyA2FTKS0f8T3E7vHV4KuXGltsT
BxtylwzQMG/P8SziW2TXJNctXkL8XHXi4FTtuW44M8ZbIQKqKOjZm0fap9ANB8/Dor0GLSF9Uhj6
LACRE55AYXs6cCN76FWHp4htg8nJiLBwB59ILql7kt1Cdpx8kDjXaBEbEfyqiv9Q8OgqYcUR2mLn
bJqFVzri3asyn2DKiF9XrnEQ8nQcbfjxfeErXfgnJHSDCA/QUfZ4uHWR9/nVV3sKtVE5IZmFGyy7
c9B7FNhxM+QFcER2h0RqkeoE72BASXe5MMr4vmgSABhw5TXZyOnOp94LqovBKWgp4EHhwZQFUZw8
+ClnyP4j9vwXPrgzOq3yZrZoFRCgwJMy4NZgFYVwrPbl+xHiEa3izNE+2rqx02P2tc0EG4jflSdh
DbJ7gAdJb2vDIJ9XhitenidFsKyIoI1T70q71djiK3PgCDaF6B4+Kc0Ebhw25BTwQNus0I82ekab
Vxux+3eOowrKv3HHKtdiVRtVcrArSqJt1jQjv2z+atVpXlzSfWVAlH0MRjIox8sO+Mm4BCZUr4Sc
LMcW0NOkt+1sO0ce6WALPlmPRU/v0s9Wv3iUDxGgFKCpTTeJFRAhdEAqsjkOVOPCoXgcLjI9N90Z
yKRmNAOjdGnTnrFPheHBqrvo0gezXbRJUgwpZ8q/zWjBsQWR0PxhFleort+239ecYuGVKHfilKmD
RoU4G7a/PWu4mCmLcgxO3w3GvO3MH1coi2gXXNo4QPfRiUptTepzqE7r8vM0bsZ7sIP7aP6ZAbvS
cx8J/6dXNg6y/EXvsdc4Yo9biZLMIA8zQI/WRO9un+l4HVv39RsbKridJX/JOKfOJUjX7ejb+yxs
cGX92vZ13ds1677GcxuD5JSezXgb6ZlxBn3DCCY6u67HWa+vdcXbGHRsI05GW/Df19uwvOs3tzHp
981Yf3XcsZMwima86HHVzu0TvdfIrDmgyJXzPR2tj+v+dkGuHp2aZlX6Dk/HQIw6dl/Q3WXnjCMQ
NGeFZmzk2WRtUHZhAnCSyF9cCQ9Bem5bugLI3mgxzuKEJRfaUbjRUn8Kpn2UjPiHASejfWfW03M6
pFwpaNFjpwkOs/x2HODbZaGTkFrDVBbad5JROtBxi16DMth0dRtmHJ8/lvpZLxmt+b7VL/VnPb26
vUtGOl5X0+f6Ru8yqLrUp2judMgf0bTOsOYzGvRYMb2/IPU1WZIJX7R4lOPnghsXT+gpZJt4ZM9n
Fvimc7wHX9x41es9aBYA5TxW4OHo5BlgLw7KoUUJwXrcwBGU9Btg/VOvcaSnWbh5oPkC/RS7S6r1
Lcn5CBUtyOP8dVmE1YcVpui5nfXn3Tmdzrq1Xbv1yUp07Yg4XED6O2Jz9oSqYAK31GHUUsrDmw7U
dw5sqyIBs7g2Bk3rzbvr7qEtSlhGm5BmRgQkbXh3Fkv+iz5sHwhqSDwH7sybTtFOhqtupb3pVsBf
zuJdIIIGQ98Rz90QrAfhPmOJgGQ4jRoRUBMghXpQFzzahut3Mf6CskVFO+2XehtYewMyUkcnwRrf
t4I0etgECZpR0a5AK/D6FDYX/Ys3AB5f11To9JO78tg7dA/hvLtrr8C5tfrCENymIw0aXv2x4W3R
nlZwg9hTqqmz9JvRPtwTjL1wI4dAwgMXOGu/7girqNUtx1lv2altqVT9v4u98k7D80gLC6jxuvz6
BqR6R4DWvD8dpH3dD0iXYdrfdNOHC3fJ1DF/vJ0OCvKnerormuFy+T0iUAPR32a06mbM3IY6dVSa
92gJw02sPOx6nytuQfElPSKN3JGwTfNuGlxeGleU5TY6MI01dmEaFndBxZSMuyn1L8+A5yHfGfwt
7k7CGwHrqEZ8Oy4LbxLu9CaJIkkk2VUew7yU4pz3k6FYVovOk08u7Sp21flLmFTJey3+2j8OaPnN
daExAO3IU7j3yFP0dZNuxWNGGqynHwgPIGaGuEzpSYhaRfCryArhbLUcWWirVWBfTF2LZw2n1Jcu
WkLYogJRaTJMwLdmMUmApP2xaGsUEaLgysviUiILcK1Em8SZbl9X33R1fl1d+qJ4lLgGRA8SQqSu
cdFNgKVPBwnjyYb7sGa0vQZXENvhlpRTfqBDFlAhmo+HpImGiviQnJDaxIjxtxgodrRr2wT1qL0p
nk36h/btsQsb0K1FpsDt0pVQE1Hz0sHRL1+X/TTU8oNia+exQut5vOzO4VhOGe5CUbZkzQINXOd3
G3TnorvqVtFUx04jps9qAjn/WwidhhpVAyrWqUVftHrE7iQJJZksO5QH1H0fO1JKUldrTgx6m0gi
67Kn1ETap1ZRVzo57fOEvMXqogLWA40vpiVK1wPdDRQ6u+r/lpcE8ycRu77VdB78C9FVyb8SwYua
2b3Yr6uADllDyX7m9aoTJe8F9KZ1BXcmBskCXH9EAbdhBmihwSiO7WNbf3XWnb/qrDrTPq2OaCyF
6T4dSEppTctjraoIW7RAVV9RP8SCltT6ScvIAmjG0qfigiY5HjehL/bWemBf+5q22RNIJSZOT2yz
kI0K6yX5Lz7Tb0C4ymKPFBU4hMKUcQQ6oUH9aifriwTEtq3PeTfrr7undh21IbLWDYusjh0ZSZKz
mmT6HN7uUqJQt3Npg+H7n7mUSL7JFqla1n6sk9jYIuLH44OssRvf5v1Vl/5kWGENapsPFl1MMBgc
BD0ml6ZQi6p/r/B84CBenYymlTcdSv+u/dNo+7J5Q3dyj010m1CasgmhGS1Zqy9l1/C4tRSrXHNE
shUakUyhq1YklwpZJFFmdxIiqhIDsqmOSr0gA4Nhi9rEAuJSaRPpEnGlJEPRxoQmgJv39Z5P4Vd9
x4gBs9tgeLT8rWHeo6FWvPNPA0Gw+UWuZtHFqPY4f8epdZW4Il7dOVaIXwVKFM+i1kgzK7sTMAzT
IGmt6V9daXwXiONpPIkqqwRCT+5QaGWi7lJW02gN2qJm1l4lAGHeKQ3t2AZ+tYsqBHLoNEbgbRcR
wQddenjYvu6DDQ5eIj0C71ap2JL3MqwX8I9RhbC4LiF9KTaBlcY1cxnZXp3NI444GEhakXYzL3ql
h33VlAD6A7HjBgEgWarhS6/+778I7nZWN1rilCmUmJN1S/8X7hH1SxWK+L8JO7PlxLWlWz+RItRL
3Er0PTa4uyFsl416EOr19OdL2Ov8u7wrVoXLNmUEElNz5sxm5BiyjLMQTIbcb2uUrOUzyE+5RCTT
1/lMAQdnjKqt4Bik+Nw99iNtzjCCsUeXa9KBILX3clHyffwVTkw0LcVcQFVoTNHL4v7WW9kw5BFs
cXuxlEwjWgPgjsZBkXsvn0F2ApNOJnF7ZeU6fBnD5qHeirkT/1E2gRyTFz2KEQhwUvrbZ5fpLw77
7fNwHjlO5soZy4+9khUhdkWcGOmWEcppmmjEnm3kUu8bcomNEWtVLgaYwPwg9lXWIUibXyUrUBwY
d6asQWNyTIjrAoJkac39YqnNT1uZAAYDc/0glMEH0BaAJDgseQ4rXCLj5upA2sQZrlNyu1OwnLgF
MkzEOC2nEd8JDNUMvUZy8DLoAlQBqMnXdRU+Jl+nR/UN1xo4vICMSjYIdaFss5W6ACgMcFV+A4Za
XFYnF8NDwZWZSNy/SqZx9H40nxx1OkBDAuzLhVyrw72VaanylgEvjubKdoANk/Vc8SY6qCrhpq53
AjqQSwHPNA/m7E/sSg1HXFbdIt4ggbc9PfJX8IW3RKtcocx1myryedxseBMc3/O4nADYnF4nPM/v
9PYtf2029S4AkAqA57aAzkBzzxyPJHumv1rILXZjZCL6eb40BO2/jGcVn6GfG5OGxcOATeTvckfk
dzhT3mRJyWN2nnnD4urn3ae4mv/3JatXnNT7kbL4ZG2rmwFx+n1JXm9HKAf53xVLULBEG9aJWAU5
XpxWc6iD7R0ciO35m/z/n++KIwXrJcciOP0gDm6zdTji/s264dn//zfwDENsFwQpsr5lSd2/ZLLI
BujurZH2cLcI8gb3Z81h8nyayBEye8RiyEZxtxr3I+RYmdryHqSublspEqivclw5TZ4hpccbBfGI
IYTEEZ2lmS4rWMyiC3Q5XjlgNG0s0G1x/Mdzld1DvrOPespuReS/AjqGkwvPFWuEkuq6phGGBSQP
U56EfRHnm4XElyw6XgSD3+2B/Om+q9eLOPdKRgl3UVII//iaxRsUiDcXUvxOYyrPyJoWswFEBEoL
WtRY1fH8/vtuy+WnrHix9Bw36r7klQBHcfPEKN23lHorvoz4OWIHCGMYFhkYGTS5qnjeLmT9ygq2
Runk8sEePOfzLe7DQjWG4ZNXpxMy2OQyoBk1aPtLZqQpsUIYW95IbDTe50JuevQoLhRo2AnY99mJ
fcm4ubiyQcpHy1cSFxWw44tduNJ0ZArsed5s5R6IjyDO0f1O3x4xfEdirZJSj0zPC+BjfZg+AufH
gXQgiUfdlyV8nskEwp+SgyxS4KdtPitmwkkvS9V6MiHo4z/B1BxnyB08Va8XzJn4WsZk8BYCpTUm
PbvnfcWxGufdSw9ERjbkeFaAUwPizJ5RgEuB/RQO1PuqPC+NuzHAcEG+D8Y6BnK+yDAxYq2AY2t+
Svfv9O4ky+9oBV7lM54dN8Y8WVtgp63bFns/QcWpgqnFtlvMquWZpaGM4i2SLLKhCvJeUKB0tHHQ
/XrMsRQ2+S5QNqRVIFhbrH5Z+3JvxXWQdYs9YD/r19aIpeiMnmWXb0AHyrNIFWMtZLHc7jW7g3zJ
/+6+mYyR2KZgXS3lXGfGNMFq8slfQO+R5cdgyCQSo3QfThlIeYwzA/k8rzzPgnW+zNlQDCj1uD0a
xd+1MRcwrVi9M8+k2L27/ZMrdka3dSntBXcXmRQbq/X/frI6xYG4/7xf7W2HZjUyrdmCHkySwbLr
yL4jJ2c8uUXfg1mzOK6r0pONQJyZ87gGIAm/LUR6EMhBnP6fcaMSCV8PrffMEzE34sCIwUEeiLGr
XvD2b1cq15Guyik2js0HiyVubckyCiftgxjnmAkmZp3Bv3v8V/ZemfL/+Bdi2mQRWHgb9vA26yYn
Xn43efc7eU8pyAdqxrfNlKsUGy3xgtyfaC2TxgZpLNtNMJUvwOIwCL2dZvpetaTL4jaIcmfd2X9G
Sx7eh+8f+8XNRwFwceYTyVM3T2vYejkRqjgz8lMsFNgaccrFt5XfEj6JHx5txO0MUesigWDPlIMY
7csoAr/fYNxv80+G837zjttoE2ysSZp74t6Q7vS/xJ6LC4E/3yIvHjIS/fruCN9npJjs+8yWnQjo
/iyYdwu02hhFSdIAAr7NZnlkzc9j1fDFLou3ed9f5Gk5vxiAeBYxsXOCt7tpZDm8VAxwBUOsH4K2
YR7LPZRBNubHjbjEdDrws8JJcuCnKhj8M4+rZcGi0x/vm3b7MGBydK/HWbaBKlKs+5E3lS92R2CD
WFefk9OAxyvFYQmgetVG8lhSZeJbgHl7uBsxgaaJyyrzVDoXzLN3olw48I12mNeTQuR5sQTKxJnf
fVxxwaW9QmaKrEGZG8rk+iZvwqTHSQHhRverWEh5U5uPcTM7LBNrvhYDIndJxkkGtX24b/kpoYAy
AZ68vl7HJti1EUGJ+A0yQAZn/MeLuK9hk03h7mF0mLy7dcUGYGvzZbI+bgrdQ9B8m6x5IF6P+OYG
npm4f+L6iRml3w6GHrlCMd828NFgmqJi/HAtxlbg48xzwQpB+D1UkWBFloEG/CP1xVACvcVcITnB
B5ShiNZSI5UtoloCAJyXlIRIWAJpls0CmN8cP5N4VpzAf35mq3jTAenkzxLq0ru5uDun9oc4fuKi
ysEIlGBbJKcliUzJcJDLm1aLwWtyQNZJLE2+zcf51lxyy0oCJ3xZXkVFBP80fkYYjDyJxJwK9TD5
GVBAtAgqxHeVZ+S35MvyqbO3ZhF/k1cBBdwavr1xN/YUy3ZUfTTqSth/9OkJiGHpRVRDy2Gses4+
/XAfsuOD2S6V8DOi6kZIbL+pyS6b2IN9lnzW+XtYLVyc9HoYAowljKKvSvW00zS9PjcbB3e4/zyh
hJWBSrA9FFOBS4pDDUAQgmBqPncHGST0y0V6/XDhlZlZenQtwsg3mFUfZGkrmmJnwddpfB+qauqe
eIrxokY2S75gM9rgeHfIanuMJw9pSc29J2nl41LrenXt0HslCAi4X9kkgliZRtvbpNE/9A/wh6uS
F2HmyUNzerjl6AVAJv3povrHZ5iBxkXmIYANhf7lTbSKaYsrNo8R8YC48PG4PwS3MKVjDuYZnEnc
92gejvNf0cNxUy3pi0hoYqC5jrUKKpVmNftjRwPI5ptmjxX9SplHq2V2qJgczbT7aPhMCbc7miBV
TycwDyXdnRwENVIt0g/yDQ+wp3LDP9yR8RrzZ0m+uFI++7i5EeJCODPXzz8EzyGzxmEWOFtlL4+s
GXjPA3XtSbSykHV9u81BZ+bIDPoCGcoj+YpuiBZeveA+TB2IpznngCdI91AZ4bTF7ZXF9PgAKJWo
iO9p9aHw2GkYTW7KGTVDmefM9q+dTHYab2fFM2Sgt8NpLXyV05CY31RTZcvLZdsFVe28ypvJCWgZ
fm68giG4fahRkHsr7XXwiyn+RZWcj1qQlrJTb2HxYXP+B5SV2iIEYHzlt3HRT96mkeTUB/nJIRqr
MpaSr1LGTKj7ezik0ZVXWVoWHzeYKL+SCednwDjzh0BfuBym4dR55fqKhVyNPXJe5SxyDLeFa5Bb
JAEkRdLIw/9k6AgYlZn1qjBtI24mM9FdxkgaQzLLzFVJNDIPuPeLGHrboRgTyiGzJPf8+0RQZjZt
vAxisgJapNxGlKGcBkz/+5956y9nezs69mWMGc3Sa57pNFS4DyyWQ7MI8Yir6eXr7Rax0gl9+SLw
vcfPygwVu2AndXfSW7dklD7awEPzolAWT9faxthGu3oXZj7a1PWXBMPGU/9EZLsR0yZRrcS1t+LN
zTLKhd1HxZnJPYlIEzo3p4oZQLPVRiFFLLZPBk6ibhlOuRGy0N01kbhMgpnCfLaGKuByAMmDobON
5uktkiaavlnhjrdovJbQ23sEH8105l3dkb0OJi6QaMlkCsFSTv7OhivlupcUi1Q+lI1UySQBKZlt
6od83yppsyKeSl77XvAdUFSTx6pk2q/LioCbtGrnX4BpZItz56k7SS2LNbZpD7tvBqdNyNc/GwSd
V/isxUysf7O4zaHbQqgWmHVlCyx2Ix9aqmC3dcCjI7rWLTPkskLsSuaDsj0+GKxAmnlHBtPO2P97
ZRwhtN+wKLfCuAhvoCyjqQPo1X8UxjVFvXZxm/bb6wmi+88rnSJkoZzpABT2m/qmP2CKU5paQY2s
dBb20U+1kQkTJHVOcBfJUC2WChP4w6T/datkHpKb6sWH5lsbeBBEVZ6xb+aDZQRt3YwbqiMXH3nt
a934p84rgHXUIxjR3IGfvaBmWh7nke4pJM0KrxdSPLqx6D38CruV8aZ1Ppr0/VpHsdM3YbufVjRK
D/WDtH7hLJ0hsSObML0Chx2qs+TZKbyvdJU9nui2vrDgvBPWEpBtvarArrBLwDsRjTQgXs0OxXmt
9vplDvqS8oewIevZKIe68DpL9lfEx9bImSeq187akArPVQE3Eq/RgCmXEUKcw8zw0JVwmHbSTkEY
rHkRwqWvwkHjIJRZ0RIDV737itP61oK/UvxOG1YXMHn94qp6a7Yay0PxPBZei0r3Gt0rkL6GF+VX
ubbBBOTeKxyFLFlbWaC6eyHO00QREvnbGIxL5JXrqvaUK+rdq7x7dvNV9n5W5pfLuoyn16cLIwSn
C51kSMy50z70m33/jiQEGmWnXdIjFT6s19Rj/32O6b8D1/93iv2AO9VJERsw8XfbgB4iF2yyRvuI
+5QmIRLFdH6fntCpt8/AYMPSCwbNVi/mVnLywoE5QVy1M74dB8XGkzVSi78oMKC4/Yf5b9v2wIQV
H30VUwCw/wUMSU5uUpZpyPyn78uC0n3aPSgbsBRqPxw4s/Ll6jDLZoY2vLqzPIJHnMKfo4zjdwr5
luGH7z1Ni58uCocZA+i39Sjsl+5H/VbavgXXF9nbbyfwzoCTjEeLVYU0HC1t6DvQir1sTl6eDI19
2XiVNgrptpgcL6PgoHZD+Mdcv4XQdofSAfNRz/2SvhPknIdV4qWIzJFx55ZmCKeNz7YX7FHiBX4Q
N1CCXbenhwZEwfzyogGzC9/PdFd4GrwxwagMqPKgHtPOrGB0ROkVTlRjNBCfzcseg+sEUViq1Mz0
D21RNhP+XKxV+N4a8FIR5ZIILE+GRKU6Mh87ArAA6d9RC8cN5Vv050baYGF2UkpL5/tM884nPyQz
pPkxAFuymxtEOhAh0c++o/hoXTip360iGmt87TkxRki8Ou8C6qJeACPnto7RUoa3gm655+PCmieo
AsHHj5z98PJwVHDNkilTu8RF1Ui99LTWLk36TPsnFsNxE3w7kx6F2tjrllY0dx2gahrk1HDP575Z
zonsy6e2G2XT7AhuE2TmgwW9DFioB+cNmtgAH3B4JNELPmyHNrYoyK9aaCIkXaKMKkT9QEEioixE
hDR9p+v++khj4seVdtm3kq74qw/tz2NZLI9k+itEjrmqhD5NNNve00g+2VstEUCnDqHuz4JZ/JLB
4T0qaJeCoX77PIAgIPDLYqzF07xFaABuxkm6iPCwUXd8zwaoEPmt5SPEDu/psGACfeEusStez360
K1sEJ/xqVlMRBPsZQeuYc3MVD9md/m8Qyx8NDffVDs5KRWAUSQyW1O8LKu3r7nga6O0BXGjBPPUa
KKSvUAGugsGtccBdvSgAPPyYAxqXB+mTMFW+mf4+Go5hA28S7w2k7Cz1x+zCdLIlc/ikaepDbBr8
2WYmvTsnshDepoDJNqXj2lftRQQLhwf77YvlIQTu6S10ikPr0wEB5QW0pYBSPSajl4I+TATi6G1+
PwKwhCtz4I2F3Rgobjz5chj5yJ+t4MpIPAHlz2a4VNvJ0nxZv4888tfGgxkOFTRTN8KgSWNjMHwF
LBv0fjqYgNbVdqYHBHt0AKofjufnITykkTp9hoHkF5wWY8se0pi7GuyeK/xhz9rFFAGH12zCun2B
53mdIx99mpz20HNaXOxg8vp+HtKTgmcDGFcfPj7C57B70lc7oYVmZly8dEtj3Np/XCz4sANcp2aE
yPVyMT34cFxBpT0/TBW6caa/pv9u3A0BY/8fpPZ2uy2kH1TTUvke3Piy/8t+Ou1RD/TKbbdhTfr6
xWmDcRVPtD08aQ5DTjYDlZOUhg81GJIaraHcLbwi9Mj1XUBOVv4JKXFnqO+3BRoPoCoBzx/HSEG5
qqh/WvDpRX/ravgDGNBC0gPBFqR3sfw/+ljK8NSkjpl1ByaeYvibldzl41gHmQ0nSD0azWWAHXjL
vd3w38frBwT5P+M1MG0bBTvH1vUf+00Z9OejdeXcuKjeykGeZvjmjDcwmc0e7OEzwFp2RdIV6+x2
FX/R7DB/R0DfT2+rmmWASrbQ0fvRj1IabaanhtUeFio9sqfpWzMavtSvkb+49ZgMwV6uVqvN/gLf
Hh0o18VX+nX2vX4CmvxVHYeoOtS7eTAC6/3vA+P+8crQ9kNxxdGR+PvhiNa56mjKtQ8O5lsDrlwH
ubDChiHoA2PhSixEUvnQqQP5WLHCPRWo+a5jbVJ/+xUtuZXX5eAFHmA6zxYbqgj0z1wB8UlXCLBo
hbaH6Wcb4Fq1nb/V0kWn7MDHm5u+E4A9vuMSJXaG/QAVDlTrF+jUg7dy9U0KABomBGwA+Xfh3gCd
rh//ggk3/uCGYy+NwcDW0Hn8H4nZuHDMvLXs4FDNF9KT2CJS5h0JPrwP29/vZ8poQs5aUPmfeIwT
5DXW+ng9h2PqzZwSD35hSvy/TJY/mXLL0V2a01zuCVqnv5vyc6iXiqun3WEIt903Fnud0xG/Ge8f
6imt+Nty9Ax0funNq9mhXkWe/5fFYv6OU77PVse0XBPRKfQBf3b1neMiTC7OMTjQp/mG13hyPNUe
17Mk81tacMS/oPuYJOTk2X2kcQ912GidoRSwrraqB/K7J9XsmcvDkZSoT/feI5LUBL+kjjw2SGv2
F8vyg+H3Pxds26IcZLDI1R8NZoNrI/ex7Q86nL7uykp8WvnSp1I8Nnfy9tbPNkQAqIi8xitVSIaO
5Ja3hgWzSLTuE7TchmthxuO6O2/wipDBv68y7Sbp8tNeu0gJ6g6xoMiA/35PB42aWkrvtIcXWgk2
8XRDF/oQFoSxMX57eQqvyBXMRLpj4L3p+AtAEtL15mNznowLb7wSKvqXBh8TfNXb024w3C2MvUS1
/gIKtj2tVqvZLPR0+Co840OIsbJnfQ+bz/K1Wo5G1C90Glis1fMr2Wp/WXpfD+2UxPtkqdMD4Y3m
7njtlZ03UcfrtT32R80ZH1CIcl7dMd2BdKKcxtN5sCDWgeiIPOB4twtmT4ixsCtWH/40opg3BUe+
+8ti+J+NztZQfLUshItVNNv1n42a5/JkXZ24ACZJO89nnnjm9xkaCHre4I8JvAJyBjr3PtqPQUpQ
OWmoHnz1D/kv86P7GLij0+eZRog3+wNkMfFa8eh+kJLEfkXI5/7Nlpp/iGpYNbpqQbJuuM5tYf3X
rtzpRW/WKGtuzdhL38PQv2rKSumyfZ64YyVDLBZkDKKl7URfGcVIacdXgPgxauRZ4LWQ68CYgxum
1ZPW/QpV7/R8ISrv11GDSVaoxFUfqI4Qxz81UBITkPafg6CbJJNr73VQiECvE3tKNBSs3UeM/Jk6
tNlwaFyNEAxOZ0biq3nn1ZeZfnpOW/pJqT66i4sOSOk0MamAZqPqygIvoSYsRufLLNfXxyMMUNQz
IDwMp208dAl+6WuG+81e2tnctYeNMTvTwtb5xXXsEqsBC0UAgPoytL79MCYLjPwLxWg4U4mk2Ga6
+cCZ6/WoAUE5ICjxGlrUX5CgjsrRCRuc+9lj3Xm8uIz8czxml8grXyXShxqIbAO9DjQWBqSnp0ow
Ru8lBdxW706UZ8BSqosspcch3EUdrBlO4FcJpzpxInpeEAVfddd1a82SdHWxJwpKrckuan8dw89w
8KTXU83YXMqtkY+tdKrRv6+MzmTFoNkE8jzYVNHhko5cdWwfx6ays52DhseiX+jvap/V46Ypdmmy
bN8N8PJEOYPNOXs1ja8BCtHZ5fN83Cyb6NBffvWDtaEsQ5cwYqsWcxcy72BUHee1+1i3G5cm8HgX
n5HiBrA7yc5DMxq1Dq7u6gI93XFl0NZpD08kPJqJq/tHOBIwHzANRbO+PjSUGWgCVn3zNHJppoFH
gCbPYkRipIJ26yqlv/zTeDODYQMHUTXmjeqLP3gjXwKTJaVBmJUhIKg8cjrEg6020qk5E/LBr21N
9NM8jpnI05BWRQwrfFTmY0Xmvoyg28gocChPUQurRWGOBzX5wl+9aQ3dYnwJR3XsW/A9cNXx6GLP
2ual7NFPP78U3T5xd4P+IW13pbJw21lhPbrqSxE/NTAH0J1DcQBI6unbaAPPDeZkm+KFFY1r0v3V
sCDdb860y/zoYh184zLP1RfN3TnB68WZR8RxxKEgs+gqcL2kfaoHu/I85TM4aL3A8pYNg0SmVG9N
bGt9yh+C/unaL+PrIWxmcbQ48RR8IqdRFQ0HdHc2oxCWhsFUcXeqtU2MTe/scaUrKnPGxA2fmnBZ
U45rxxZUThSfwWZU24ZWrXjVVUNDe9fqJ1cbn61hC/ln7Nl0ZWvUu6dlta7aeaJOrt1Gd1d9u0zi
6+jYeHXNR502xjqGcSSjkhTpnWcmxrgxBpuLrhHq0wOJHDJR+4dNCVXbWWviAfOrfdaQQXoy1pAR
hF7ymCyKFcqWGUwvq+JVnamUD6iTQw9Cn/jB/XXl6AMxUP2tvJub8KUHwAdtLNUs2uFJczE5oWFU
Run2SgKA2Py86WPTP8bxtDPpE2u6VZKPmC5u45NGLKcG4T0O9rVBipbVc2x2V/DTVHrYb7fkLhwS
NObMIERWvY71/Ut766hlhJ69QTXONkfWd4rSX9NswhMMV9BfXGySJyZ6xM5bQEbt5DvniQ19FV1w
DcXUI+kZxXVJNCyiRptnNYzevTkxzUMbh756nUfZKES3PDcOlUF3MbxGp7MXnMYlHZnwTxRPxRlS
23JuObvTcdWK2GVPr/rT+fR+0VaXYKdfIr+8QK2VOiwJugcvEGk5UMiqZEunWjJS5g5NSb2nYtnT
aZ9OjXDa6d7gimPkfAHKgLJpY0OOAhlnycj78af11E6avfbuvBtPHUV052AvdfhEnJk+7VfRwnjv
349QaCHVd/SUbNSSSqTJLfSN74s59xmF2fWM/s6U+bM+fsZb+4UxZOCPJPro8KaKQbHiMbpQTJyp
Zzh16VmFvgWEynlJARs0eAFfbLKCPWphbXMMQX/AcB0f6o5tZKM4w6IfO2RXySoXMPtq2YwEUl7W
4lyRj9FI8pIaVnG0uu1gDeqKBCtMCu7F485GKtK2nm54DfPNP+20hT4LQbTa02JbbEtyf/vTZ0jm
+uukedevZOWuy4O5sD+S2KNYY21pTXb7edRC2duZyPR+6e6s/7gwzLuEEHJjrOzlFYxH8KisSsA3
r2QzXXazV5CkT4Ov8pDTJveiINv6zhjGv46f+T6+eNXGzidXRR+dyOsg94jCcjVsqc6CqNbhe2ny
eVw8Xi/jY4iN8TrNp85jME1L7wwnNp+W3Tf18CfKaKiqfk8+DH4F9uCTRwKbS7VoJyYnWQ1ZdVi7
c+tpqmd9KB/Hb2zZ1UVZ2+vOPosV8wgbe+s1Jnk+L229gqRFvR1QgczC99r8LgYFOVJlQgJcRUOk
t/Zph5oIOJcs4Qa04CF09sY8GVv11IBhx0QffdqYK115Qaxn1LF6A+MhjZ/P+k5VHo/ANFVteEGF
+mhchzp5aKN4M90dEshjZqUFd1iyu8bmkICMEuOJMaD1lCVGEsam2T16qBJtElAhIpESPSqDwMsb
Mq+W+YGAD2m7AAWdDQnVPIAtY507rydGOh/a52lmDUtabespKzocD8phfxnjXbhwVhmLJlsdz7gl
U6PdR7TSgKmxJ24/DM2NocxaTK05K88PPf+amVr6AXQ4J7/k+GYfgkFzgWpN8nJhQwxdLNwYpell
0Q+Dmj1nUhc1Sbnxv3v5+h8SHLYqMqFUdEzVcX7E0o1mtVqoEk2m3uqtXjrT3ps9fPVrDx6lEbnV
w04Zfj+pf0mm2793z9+iHxuVXmIf3UUB1pFc0X95naerYhXNtesPT+E3LLG0mg285ultTyFkqHkt
LbDzfQNZqMylamUxX0FN0Q0fcpXacE/SebJMZ8tT6FUDDwG0DjptGnlh8BsfcDJhVPKSs68eh45C
SL6DZUeYZVQH5S4ADNZfok9Nlfj2R6xkqw45Gk2/Fcd+5ImcBu1sixj0IGQLwih+XJk7EUm597Yv
KP0IB8JI5PP+afwPvf1DC+lJKF38J2/2IWHTy1MOXAOwxnBxk4QTLS8dbh64AvbB8EZiCFmFtF1v
n5dLh0ygtMtqIpMndGcQENMJ/PyJhOUWdoCHB3LN0oovfCAwQfqPB6S3RMdH8+fCp/J3fh3tD9mZ
34biR2Crq5VupJbd7c10q+jfYfzcAFNwwcLTQosldatq2IQH57TKi52JUgZKCNn7v09r+w9RDWkz
m9QyYtA6MsO/z69AMawuc7Weaa36KaKzw2SZ0Hdx67jOoIA/IntFagilM+gMh4Qsl9mbDo1fM9l3
X1i6C1JX9L/rsbdJCHrHD9QEZ5RtXlqF9uuEXX5pdvBCUk5wP5fPmdyHRBnND1rskTWf/pWQ4E+f
6FZ1IhnowjvxY8U4tV1nSVYFh8FUKBBe8qe3zcdsoq2fB6vWf31/f/Snf0kB/CkDYKM1TmaHLIDK
WX8fxUvWJXZ+HfRkIFeLZE+SLZ6+uZOXweNLPRwrzN/r1HuAMdGLPslWxAf6HVpSk+my90fkx6ZU
hDGULMYTuJdpthNtMcpU/r/f7T/kfhzVNG0TJWsb9dwfNqxHCDcfNKdwabTPRTbPaHvs11o6d/uH
fz/RH1Jvv53oR5ZLS+w0jwtOpLYb57TO3YGXDRacieASvEZ9Onn/fsI/mBUHCgp7YEhTOoQiv98A
p0fn+ljq8TK0Xi71/Bg/6fYoBobc9/NT9Tej/L82zFEdy7LJ0ms6ye7fT6a13WUQRgmKUtn8Qsmt
cz6ueeU17d+a7P94v/7rRD+GMQvzgORCEy2PEFPicyj0ndXTymq9U7T59wH8weN022h++1A/+Atq
zSqz4ppGy1R5rkAAmolPnbKCc0h/vMa6FwZQbIPGogKRZ9O/nfynLbxlgoRCxHAHiL3/TKFp8Yks
XxLlyyFeJpQ82njweYSgg77whCS0dM3HUzAnNMwm22gb031ndqAE2mWxvmwrvtMHjdrmjYOgg4NA
us2ka1u68fKn4inZJ9v84bpt1sby/CCvF9wKTELz47xaX7f5vLkxDzggv62J8LgQBY3ILzSQsn13
n+U3Bc8skX/1t/1pvzjfOqj0X8q3Q0gmj/GbjW/303zRX9SX5Mne2JvkKd4nD3j5i3QTP6abclWv
MhLMAggV3mKI3CC+uNO8lwgYHEe/wr/tuD9Xxs+R/TFZlWN7Ms9Of14GOdmV8hxN3SYuyapl2qE+
wuisQuGa7JQrqhNejbXX9eIxGGzjGEqdFjZmi+6CUPlL6k/7QR3oOj+v68d8i85l7DjpJVuSs+rR
eSWhhabmxVMP1oe2x0CcoE65et0uZ95RBz55DpTCsATgqX7n72MAI0wNmk8/AQm0m4ItCnGkt9NT
t3MPgGlIu7oH/ZuEV/edJl4FGFoO7x5ADYBaszK/4J2oSzTD5j34jJXHa+a7h/6zBD6h8yLtk5eR
l62h2a09lUv5bmuPiwSZ4nzsK65TPVTEGx+VPs6x+F+U9y/PTu8NDurFMyBWAsyiE3KOiNLMz8t7
RDCHTOI7cZsOM93ZG7XsjwPviizOZ/bOI+JymlBV9suzR/2cTG1TjPRiZFzH2XfwXgMGeIy+j2hu
92uX2BMScNAswFs4cOD161b1DcdrXtVXzq2+6vumIVtsQKiker1o4WpPxJ+Hbn+Edf/VTX0C2OMH
ODSwSN1HHY92BEAA4BQvamZV4RNgNB/sSxDgRV/BSWKjCMTNx78vf+79v1vUn7LjSVQYbK3XYNmT
QTVjqC9TRLrO0diAsrzVgMJSbjK7aQ4CW+2ujzWk0P1bkeKtDXAocF9bsrKucikIVh/PlW9Hn1pH
lAhe45wFfubqExez9ZaDdOgDmDLz8qVsYKaN0pVjPVQG4KcjKh82CPiTMdcsiKoCmItTczkIgWJn
2jJNdZJS4IfIxHcBTd4ZSgANAIImJZlGW2KJwh2YwlyHpHYAnxCx+znM5jU5poCqRcwUjFx4Epqa
0HJjkRW+GoYnL3PI4tYqlOU5AfZ5MMpj8FmXU+yZKYAInKyK+XC5RNPWBMZGMrDJs2E1gJ/qdFqe
WpRBrsnL2SGLZQfzooFJxjnSCGRlJDsm/XMCICTUfwUDdKpU4ONd71UFmYwiHV/aX7WWPihxurNi
gIdkDAsTun8rnnd1tDSc6zLVyMokAy+yZqeQrA1ItHMDZ29Oc0N0xVyQubycyQhB5YPjGs7SkqQ9
IC9NK/hYNjczn5vBnEsLjeuiYKe8ksUws2ltQXvsuGPDgN/QbiZKW71WV0geutzxDNf6MIA3VhSt
ixZ9j7ilxxRX9DlXnEVO0HIFXlMBOtCPyfKq5l5jRJOyYy11KAXU2jQDtOFUV3ZO/cHt5lqGAddL
kNWLqw6tA7akKMiiwjLj5lB+pIuGdM0gpBki3RzDhwHVrCC0JylzwlRLypi6C1o3mqjnt2NV0hp5
WUcuAuBp/1g6zrxxvqwmHnXm0+C6rsGcRWa6qapqioLuwnUwry1LnTtukakw+2ptGxCkKvrQJKzt
Hwrjukov9nBAPvxqVuNAzZ/UU+FRV/ebzAaDA1nSQJmkauRrDcTvOZm8YwoJ/9ketWADXQVUsoWC
EGA19RgNDS6J3apL0C0JgnF3szXqrKhCRD3tAVgxoGukautyeHE/bO0yTAY7ShyeAqBGJnsM/tOc
R6DmogDQiQ2zLPe4T9WHMAQgkjXqRE3YhDP3pXToXVYgQztCmqgP5hHkhKRPImhfkrbfH2N12Nfl
mpVgRk92hApzUY4qgtI62Hc1FNcuvRKsLSP9FRX9Ig3SxzA8kog9P9dnOlmyl6bOH82km6gRTIdF
vzk5CJ931ux4SZ578ymtuTeV4sf6m3tCAazIJtdm0hkEyTjTmK9jR/NEMU+t53P81GvPaf3pFNr7
MSrnaY921PmtYmL2rjFqazLGpb5SwJFFGYqTKzf8OrfGtA5pdIlgGm5kVK5XED/0fLB8r4BFTvmX
kiG/MqANIio9jOdx3R1/1QluRGcSPbnl+qKaaz36dLKV6ViT6FwtqwyStNqcnjU8FUMBSJli98H2
RPE0qmBy0oJhdoKxwNw18bolxaNecy/r/EHpjkwTX6Npt9UJAWKL2LdNJmcbBnBYQzGhBXnN0Inm
8bnagEbdKNYsTCMmVOiCbAKU5zwUJmmEmlYU1/0My/OiVc/TqHAWlDknih5OunXKfC/KeMgEn1pm
EXgXRV80BvIX2vmxr4pvDUvhUKe4FOq0vf4/ws5rx21lWcNPJIA53JLKOU+4ISaSFHMW9fTnaxkH
25YXPNBatjwjiSLZXV1d9Qepohw2jXt5deurg6kni9REldGgmtYWLdUgR0TY/Houkxt1brgJ0rtC
+bG79SO7RGB6oGxsTx7VKe1bM6KAt/eKCD3u/ioDagtZOYPyyZO1ce2DAIJNId2sSRSmG9Vix1qo
s0tPM1vBLSoefDSx4oZpeKjyZJ71b5ZiLVq8jTxj1BbZsM/QXmuMXSgB2Sq9bcs8rDPYosgiWJ8X
uaVbhV91f8G8MG3nYtY26koeGIeGNpYN36WWzM9GJo2oKxSDiUT1pWDuxovkcnPK3na76kUr0sXg
irqnwZLM0o7uw7Wa++QiSguUzqygd8iT0ArnF3WjhzJIQDoLRDQLgpTKVI67ba51U5LzzLXsT7uV
AXqF3UuNRQe8Fh+CRQrtr0+e6ys4eeLpwbq0Y8W/vjdpur1+9+FgKkKPHqE7hul8jIOxyUYipyju
JVT0KiVyI9ke5rWxlDRzFjLbe1Btt+pLv+mvhcFa2OMhmGtPeru/JaZTVv3CsOn79bexrgAu19Qx
R3e69upILfbanGkABNHOfG7jlxpvzVoaqjn865q5qHYR2BDfGQDCy8S4SZJ5Cz/HC4uJFkebXPNn
RFOpxrg1wM5LyraAW7AZL1xVlSgnltLEjBq3jsLxNZZnBysrHP/aDktwo1U0+PCb4l0FDhia+UuS
iFOXnhVldFEKRPh7cxRozUKSk7USDoZmZro5RBpWzzzEVU+7jgYtRVabQlnH6mtclWdVMo42ydaN
GRZf0qlmoEcVIGTavipaIhYEX8fywN5Wsc21Sgkz6K6k73KGBJtmsOpqO9vPbcdMkeqR5Jk4ijVV
auWruQQLIwqGWkWxJ7cKXNIlh6BfuErHvPZViIGa73A5GCPDW4AtTvEm5/1QYuiqyspi1iSxd6iD
y/xms9W+VQdZJ+GUwhe7sciD43ohSd7U48J5qcwdQHs+7rd5biwrncg0CPqKlhrtMJooRSlh7TwA
CnmTSRGtbm4V8mHQI/l3k2hOUDO2JVCUA7JS+iE2FoHECuX21bXWKEY1Pu9nPomPZO3V8Nn2qs9B
ke26ohzZN4wVq6/OLpapLHK29yLXh6SeKZ3NW0xbqKNPcAOw2UcY5OZDWbc2Xes7Uwk8V5mhxWE3
B69Ol9IFpHigbVveyMeULOKm7p1KcqKW/mtUtyMrszEVGdBP6ZRuqpBKRDf0s1vdbVrD8dvLIu9e
zGs1ZR02gTUy7+RYmllxcaZG3lfBiZomJ8HlU9iYRPlcvfjHRu1njZdSju5jAh7UL6+kahqiwKsA
N09xJ+SkTb8c1hWdAA991Y5Yq6V2OKw145gp0FyS483QFpofTi7kvOT+0qwx9NA51LS0TC7SVcJU
IMS8uYlkug/xV04SmzSLSDKxQc0GtDl0BMujRRudgQ9EgCQtBTlBw5pq13wl5+rBbBC3jBTsDrJl
CgWLK0Xixoju7G7a2BIJsU5Fwa+WqVcc7BLDkTTb/jupf9x3og5oKYamySjCWpb8iIqr9GLg37rb
ZVmYupupc9Obddo6V/WRijdcO/r30R7rB/ejUYyxqG4Zmi0/VEq6MtR88yJHy+SKwpvx7dOwjgFA
/Pso/1GPAbX1v6M87lm1bBDcNO2y9KXGEfkBXfhm8FaG81b7ocb0X5cPAXNK/4CKVF15OKGrkqrB
QAuiZWQgRNuUhBVg1VM5wLEpW5mXn/bj/9HeoHpGeAfFqOmm/lCMjoIiVLz2Ei0t6WhJoNPTuS9h
u6Mu2EpdY5qYxPIbdZV2HZXZ0CbR+/e1le+0mN9bA1QETAkRWQsIp2or2sMpS354qU2NGlAwCxAJ
LNnyLKXeUZ9VargNFRzh1yyclsN9c+4LxP+ElbYQWSrH3ps9TRYYqq/iZT+xl+YRaEJxd/tWJiym
u3BfIDwyr5+VuzENLgV3+5oK+YdqpU+pdE0KxGpBK98VT9EplfB3EQxbPFpnxSyDSyw0KXU83ExM
NATfFlG6hbeU1+kUTC5aBeZZqHCa7hOGePgykM7y1owHuS5vFroKCLfAah5MLOi/GSz121zbREv6
nutgH26DfXZswTxvu5k1LjDSggwGY1CeZdMfLvbjhltca8vSAavKukbh/6EqRAOmtfSOLPeyjFCy
udyVwlGjdeXV4PjvYz3WgjmUJammLINmVixLepg0RXqr8uzGoVRH3eCYgrmJNDMc74cRrD1SYu7H
AXynS/hRmFSB/6zKVn4id7UZIm+whiyEChnpHPpsPmVD4V8D28PDMCZHoQsgziyinmhgHnOlCyS8
lgAKhttoq2Cmsa3X2bZcD3oMhIPRol79+3rIP33Rh2vfsKONa8NXVg2O9PEGa74jO/lp7GY/XJL/
vPL/uyKPPBzJyPxrXxrJMkbfPV3JBePWRtEodwctPMp/n9a9RvMwfS3ih6ZACBK40ofT8kwr9Oyk
S5f1h/xx5f/aW6EEKr3RBTff9fc8pcbhJF9AxtptRXrgVHvjDNIPJAEYkubl8n4T2cg4f0qAp/Hr
auRbs1his+JAzaq/IIXmqMIKcB+kWPjNikAPAPnzEJd4rZE7Kxxe8+/zegzEv4bV/07rISqpRlaH
hRi+OBGPzGn4Vc1a/Fr+fRD5cT4SdmXdthTZQlHXAgr5MHiNPL8WYYHJkQAXNjtUbub2Kl6DL9r4
P7Sy/xqA4mDgaA1dM2TVkK2Hg8mqlMhhGRbr1wrftwisqOXM/Y3y00B/HH+Px3loypRlb2Ulufla
BeIogcFIKKBeBtm07QY7vxFwpsCYJgYbEbsdFgU5Yw1VO4GNe6vn8U2nCuToHjvtpg9miX774db+
R/NTVS0IahbATtIGWSyKvzXX4yivuqDLm2XajyX92SjraUrJX8vgA+2uJaBLErQBQPmSFrvUvvbG
uveBir1f+/ebOtUz9ICXOtwMXXZtHD11wJS621qpA7rMK5ZWJJDlWrcoWxqpEnWkcnipx74xLXuK
icZHRTN/GErbQkFFqtj6/hnqoFyiwgJNHkTNgJTtEows47WUl83lOWg2vTyCRpc02KNrh/wyaTNR
tv+SUAD595j8O9n58+I89FH7VK3jUmmCpRxC8nqrLt8lO5DU1iFnvf/7UCI0/x46dOPPQ4ns7rf7
cFWjWlH7MFka9qisd+Q5lr7XfmrbkTf913EgUpnoVjM4rcelqE6aJPTS7niG5jU1TuWzhhQhqpsz
byLcfCpsM66s0r80roTqbIjQ2pftUtERIigwiADGa0fgtEN/wqLPmu5PuheZbgUyS0K6A8kTJDyE
4kuEg4aQqmqnPlpUIJf8L55+CS0UIfnEL96Rq+J41FG/sKWDFXLjX4g/4bAZTYTfZ4L4C8g0MhP5
XX5CroVsBbn5ObnL6/X9ev9wbBzJLpBiwdsLD0ahCYHkJxAGmOQR/k9Yuc96bC4Bmk5A+fhoQiCN
wEP8IP8Sv8SdGmSY+NngBRw/9hABf/BvRBSQU0DsYcB72I2Kf9pCzADuBvoRYNcgmy9opVyAjTrm
7Ab8/r0XKgAIsB8pdXSYS6CiewPsLGQdhbzGL3o3dlnH+Ln8KbI9hlHIUhA+NCa1bBi6ZT3kAIqH
C4B2LW7LKnBt5ax3Y2Cntekwz7RsM8gmeTNssvm/R+89TPwxfB+O+rDyXY2oMGudHbRdTTrp2KEJ
gUbXFSWqVRiAsLuue+QQ54axUszdv499x2c8HNsmadbYIUAMZLPw59RJs6tkNJlOGNpEgLaWFoSH
LXzY67KbyIsKKmQx9mc21LpZhNSMhoh0B6NxYY1LQMur2+CHqPE4lUGSqKatqBJwEk22H5P40pfz
9KKKth7Op91ONdlYj7x88u/TVh9nsjgMivQKuwTFMv9iNoUpt1kqpGzZKuDQ5cH4Giljm5zCyDE5
THcDOL0JxN0iu5y0q77Sq9u5iM+VuS3aqysbEOKTLKIO/nqRJvWlHQ5yyXYLVEmsenG7gQC/IPM+
8BZhBZ4sckLt5DXZOJLbYaDjJ9Xdftj+PEbbXycEa1pi9Ye29JBmhNdcu4Z2hlSxsiu6VatNvOiU
Rj9fOkV5CIL3I9litCi6Kmv3S/tbsK2TwCz87BquSDW8VbC9Lhm44wQpV3NvMzRyx18am3A7mBfj
knYY7IStujV/YGfdQRK/D9zHr/GwvBimr2cJ8N4V2tRLb47dqI40ZnHiK4SvQvbSprQIjCaEk4vs
rDTzUYwYetuIItOmWbXYZux7jFn8pb5rlhIj+1bQbHC5ZpeTRelE6EaEG0uICF1W8qz6adY/xhpO
QDc0aGUCdCKZ6sMdiz0L2xO9Q/wuokmcuJ62s4ytaQ+Tcqcjp6AsU3tp/DTh/0pH/zzqfRf0292r
qkzvdO+KgFs7ycqT3H6rGI2HK4+IF0Y/RBf9MYMzZJn5pdBrYw9HMeLhJikBBSPdhwNA3RjenIA1
KTwrIDN5E/Gnv3+FKb2kHu7QzAL5i+MUPKWvLeVj13DgOX7kDv0o50XDDUe44AhXnNJ5g31ESuUM
hui4jAXsDgPAHvzd578DxV8UyF9noJNZK2x0san4Mz52hR1ZXhKpOz/E+2VIkfzgverFtEO4NHcv
vTb2B8sgRH7J8Xtc5I1k2qquBe8RZ3fFMVCnBiiIS0q/9oqPrHfDCpKn4fbKGFj9wKXn73njQXTQ
qlGbwDtDP3CARqi5yr87k/o1eOrXVIOOn24iXmIMm4FTW2PlAl/SoUx8jaZ07YGybo2l2W+6ZIPc
nLdR0J2+uX64VzCsMvaDhX4dd6Z7wwEFQQMuvLJj2EHTDDB2Z4LYjvfx70un/RUo7jffhqRID9eC
2/rnpWuSmxpdbl61bPoRtEmUEG7GLH7JwyE63zQR1v2bLepSw+oVLeDURUSctjBiuTp+bBf8PpWD
4aM3GpeOqo0BLafrq7lWLMrxW+s9KUeobrArrcWUTbGxh/X/02r09zrBOQjOPOuRrdgAxP48h9Iy
zOYW9cXaO2m78C15o3FZYDOP8dWx2GdzDKK3psvoYEADFa1HHo1utv+Ue1Ara5aoJBhwQbFdeilq
54fB+R8VL9mWFZZJql4Sa9kDGPYS5YZVG1240tGA72ihC3pqcAyW9lLfgj0fLKt5cASgtEIFZbD3
NSd/Z8CBxC+f1AkVCwD2zcya8hVnljUTQTDcUJP/sVxk6H+t66KK89vu/iF1Blo30OtAT5dnEx4j
yNxkBLyCCNAOL5Aba2CjFMyZ/Bl2cGh7TcTfqAfgTT8YEYMxRsJQHGsrLHDcwexT5426c97p/Kge
Cjv3cqhhg3V4Ey6gwCJQGhKv6NA383iIn0L5HMFxwaPCAacM1cAdAFDlFTukGPhY4S4VY/B6N5h3
tb3wm0JaBI8jATRGtWhHNxdwmYCX0W9Ee6PlEzveJzzY4K3zgEjPSZ0F4JXdMVQI/vUMRQHoNY2C
e3C7Ou+siXxv+YOwOKKsxfgQ36Zz6VoKFNVQm5t3VS9h1yVxVvQmBb2aC3RdUhNBiMfDn6k5C8fp
HtNhHUPjG2bGwlsqnIqfCpemboRmXMbb0HXfam6CbXq5qfjbOkurFB3zdJjtmpNwIUVZavpuwyS+
DQd3c3Z52K01V+LTr+jmdBg1Y2HKmceYCF95JiyxCjwv1E0x8s8SLnzCgxC+HGUAYZylrIQ70W0L
zWY9WApvJgx0kY1i/7AdDPsp2wpg/RHqbb8e6AlSKaUtdXfvzYYlwGnqaq62afCzFy7d2QbfJzxM
S4Bu/gFFp6G4z+JO18P2WQyfhu9kb/Df5nsLx3BxHaQ3FFco54k7hhH10DiLmp3wKET1l4GGAabr
4zOV44kY4zregRy3doODNcEvcdKd4VGAJEKkvz+LOqD4GJXaoLCfD3kb4ZlhZqL/UnCdtQkEj6E6
TvYGiHqsN++3TNygbC/szIXbc8FlBemcRIDsxZgWXtHJTtwDdWhihBJibA4vct+Pwj0Yte4+3qjz
LcshlFrdidYC3N4wIEvw72IaiM9Pt+KEDbfYN2thLybusrAVU9z7Z4hR2/DiT4GS/zXYxJi84iIt
/KcZFROklTiXniNgNcCnwod1xc/EmMUUcxTwqeZCfOdkJczN4Gvexw3u12KgjfUNtwEbKi6xq08v
H0JlHcCgKIyLh3LKx/a4QI9Uw7ddGwn9Y7ExpdHIQeshcHUXzSnbkUYqnxDjwl2gx64hVCK+eu+K
7AEZBm6mOvwlsyzsGYQJgTBS0RcoHHMFdFy4G64MgntPCv6nUwuXZGXxy9c0xLRZuCjmbrFBthzf
6JLEoWNuicsivd4t35xPITMlbOUL9/2Mqjkg847gADSAySjCjXiIO0B4+RAhQPwP645xwL1wozdv
JyjZ9dDbfYpPRyWIiwjOB3+Sdjm+fN6Gl+0VK3ehmCCmfYyZDBAGPlGEANWhUHh3ECYckdCIo4tn
tKt5Fb1o9PcY+DMhm2dvfUIUIiyMwM/YvYdWaQRCawzFlm+aLsUnNu7toKztpTzT1jXSDMQ0YUkN
KXcNT8mB0/laHJSp9hSMwrHCn3hUCm9JBooYXlcGF1pDo2SvCePixQ0nTTHExFAQlykddisx4GiY
MoBE/OCnnLW4jLwGyQoTSQ3J+YAINtTX6TviDyO2CqPBaLAn28EGTxiVYZAHXmrcwlAX00J8crlh
keA20GxxUcCGFA8wy0UbCD6gcA1NJskJyZ/TjaJGPOa1O6bYrmIuI22L7x7D5P64jIsTcC7Cnb0Q
Ew2JczGI6Iqv7bEIm/FQXxSuGOUZz2XHXIjTi8f0iBj3wi4sECvQBnrssH5PxOvQr3Q9tHY5Ab6R
QwH+TgtBKZn2S49ywHVEM+Qs4WveD4UxuoTvOUxdjOvuFnyENzqMPNAaSNwP8SEJWVx0wo3HJbKs
xMWVGfPiIdLjwX0YDYg0mnvJHVTK1mLqdnt9mQ5jpluNPGC1U04iNGFUsSl2GCJx/jHTKR2GC40h
dl9BhphmsAQxu4Ups/hkXK3gwG7ExGt2HcGrF2xQrvpXM6adRWIu8zr4mYwqtDgnmmsvhFXgzVmd
YfrxOzHEJWIbsxXq0M15FcsOJUqe/vI0RHdgdXO4qZCsF0RBlySfEfGF1yXEDlRlsSVkmQa/yP+s
AyLnZ2Ti+ue7YF4dldXgiW5AtCzdwFmin8OLkeoHXDZiTWBjINaLdpQtWTOQdb6ye8gdcentieVg
jXD/bS20fkYozA2boSc2DLhoHtbClvM6F7eQoflGDRb7A3XljYUPbT5aLt01r33r0A/N8aTgxqFm
4W/Ja4cBYrh03Mn7hEbNdRQdryN/620QSceP8YYUuPBZ7OgGXkfQzIe/9LPbkb2jYDwuz+js3d8Z
HsNjkzk6CkPWRpwCbcCVsMOlbohYClTOMa3Bu8Ujcpo8Awvhrk/fu+laAM1/MZPE9QN6iq1Cv/Rf
VOwgIeCOrvNqKE6Ni31lfomkCv9d58NyEFXh9HEPDZzTUp/AQXvDyNhy3uYiILJYiOhAotRMDwxf
4QB9OAkX6G7acZdINGkvin+TMI3aCW9ErY+bKBSWeB+iWrzil7Pp6dCQBPN6hyN85249kZx46rvt
GjoQCReIJH7ruycYvs7pRUyMJ7Htoxw4REiFr4klqTbZVRtez2HE7xTeIY7+xskz4lxx1arhANNe
bSOesa2hmVogmF5zaxGV4X18IuKUnMGCraKw8WX/mGzCId/THd7N0S8j4fiAFu1EQ5FWKGkmY22R
kMXhb3l9Nb+urwXPoo/ba/h8nUDJ/YynyAH6tJTO0QVa6QDVN6pj8RSvzbfUp4eL0PNZHYElkc8a
asjIQ30rwLrBtr7dRuIR7+9EMRJydpBQzH51FIXPcTTmigzTdc6I6xk9PSMp2AMBIbhI5ErU8nGz
fHlBx2M0ctyRs36bi8tW4wiajCNOBIU23sXs4ZXVTBtrigPyK/ps36DfMyrRxOW1CK3zafVb/WYQ
thGeVuBdf1ezS+WYc/Wb5qZQmU4lhOt5UwwBkOZzDzmYv+Zw43j1RAg0i2b1/x7VUhrjnDy+freU
l4ulGOvax68xL5fi/oyqYXyukZxWJ8DltsnsfgFG3fHXF+binK8jCfaX8Ww88zeTTPuAH4H4iIgV
hAceDGGIxM5tpfCnGPbiOlHKvp+fNDZ3sntCLo5lr59YrrwlqccqWZjZgkoicUc+dC7WSWGCKz6v
ceYX5/RDKeSvDt29D6hLtIpgqCjq/fe/FV663rPtJA+UVTH3R9Cfmaxo8OFhbQ/l2b933jCJ2Jb+
URxjtwXSRBXH0kF/iPLn7wdrLN00bn6xXN1NT9GPgHaCBGE8qxk4c5G6A0+D+4gY8OQyGYzt+5bR
WBt7bb1D2g63t24eL8nr56DNFsEKFY+pPQ0wXdTmMX+2eFz3+wD3qRKBVmNywxMXbkM9u87Chb3I
G0damVNl5M2Ltb8IF7dZu6kPrOi7BjsedIN0obGu44ohL7Jdf+J3NYuPvrQXEQ52l0NxSnbqopnc
8+kRohK76sReZUMLdZpvxaPc1vzfbttNeej4TXXCLpeeS3vPCIWaJx8THJKTvVa26l7Zmntzba6t
rb2v3829v8oXOv+2+Ym1xTVkigiI4y2zSTLBP3WszOx1wObmlQf9VHvtbXFwW5Ubg1VhXL6AZ6lz
J76gO4rtKiAIlTzUgha+a756OjaEO84SiVBJMLhVuB2wRhE4ujO3OzgALDc1AFZnIIkntDhFQRnG
GbwMQJWA9wuA6w4fxYeY+LbWzpE3m5L4LBl6OZkBKTFV+NRRWdjQy4OW8///xalDozyGNP4kTjg6
BQfctk4ZD/+1Ol2fvK3oKWFJcDSR30dbcmQ5g7nu6q6wfIs2yqIY2/N8HW3bc8nj9l0Eo+s3jExA
tLdv7+P2zZMSEy5ymA/t4/IWn6Vn6eNyNlfSRkPafLDDYu0uAC/ixEjHOZu2lfOlDQnVOExMwaZs
zS1iy5t2VQtl3SF21lOPQegfylV2yDbWotpcT9rTZeftrb2JmZ21DyjGDpYFvSW5wM1KwpUSksSq
Pl1eDfQsD5dddOifEPLl1fkJXv+h2EQbu3MAhp7SU/90ec0OyaE4WNPrxFtkWAI3m2abvFCi+Yxe
wpfqWB3lc/KpnsOX8FP9Lt+iT5WThDv06X8S64LbCJsGBYoNEZtE58M4aAdgs4dOZb8q7+zXhHLE
t4AgQNh8C97kwB0gLmjugjUKLnO8OxD2cMpFuvCmdOnPg9f+Od5fONn8ZG4NNszwpzb1CV/1+DXe
+Qdxzs1c3VirYCmttXWDPO7CWKmH+jk6h2/yx+3ZP3e7K2V29AaUvfyC3vgLiuLNe88Dfgt9pPwr
eJXeL6/Ku/Sef/VP+Sl+Nd67gVsc2lW8Q/gYz2RtYm66uQoqmOkuz8SuAfogHGsfp7XL0dt5umPs
DHbI0VtOyfbDOhmn8Om2tY+o2Cfvybv9OfjkbrkDVHQR7aX8gqYkeQxlW0wjyPHphqTiPxqCQjOA
gTpwaRtGB3FzvL2391GkDodwsP4dFtW/FN1EDLZUTTEAloqK3kMxt6h679ZbZcoJBcdwv2pntxm5
/ur25O8QWMXQK3KrUzIv5teZiDDFXjzCFIKHWx6lc/MWa26NRijSOOf8mB67c/HWYZ0nfft7yXKr
swHgupnXypAGT368ADar1nrrGGcbuRenJgTai2IOlRUwy8FcmFOemItyU2/azQXEGRtZYSwWrcpF
Ps3RIHmmqEj25kzQtSxHTzxHMgVjo1Totw72YeYOsuFgf31PTgkd4OtTdvK2CSmi7Aab9sl/zU7X
98sBgdeNvkjmEtFk2m6uM46EFxHEEprJItxWX+FOhNjqS36/dGMBuDBczXCzV/6G3POEWEVDAM52
5pP9Dh5+l27iTXwQzmW43kyg7SwHq2AdHgs8ItKRtxmsPKQ2gjVjHoia/YbQxLO987eIQofbyz5d
i7S4WybghffBol9S9V7m6+LYLaNtuBXo6210tD4gXPEfbwtd41lArKJtdky2yVZaFttgUe6lZbku
19IyZxOzqNcapfKZtbAW7PF3yT0aFAM3gT0Z727Ue/jJ5VX4hNnbC76t1toEg3xxDeKKcItINhl/
6lt5FixLur6r28ZkbdTWxbuxt9H83hvMP599zLp4svaZzE+0tYkmeHwysG7YeBe3ewoPg87NMzc9
2dtwU2pO8JqeoBzlq5KZlhziV9AZBXxOCMA8rhNyxLnb48gRYk5izo2pscg28FFQn9qVp5ZbcChP
0YFZ0z/1T3bnevsCR1dorkQ5e8tBUW/x9uCOf8CAKX9X8RVbphUra5oik0o8FG6jxGqrOPGyJSoS
rGhIgLlBbA7jokFjXBvHgTnJy2RkhvIo8WZF8F7G+K0fu+pb1/dyeJJC/OcMqvsotMp9Pxok1Q+d
tL9an3Cof/uG6kMV3A7kNKokG5OQZKRXK7qfTTe5YefNAvrvCKLof7XPHo710C6X7SDTm7DwT7dD
QESuyakQVpGdwfi2EcXkwbhIUOITpWWHjTzy4U/stzCVicgqwlXiMruBZgTD4kTFAkBPwQ6ZrTjl
Oiq4wDx8VDhgquyNGQ4uHsk/ssItfGIo21QtUaHAqpptqj9ZnoQe/ReKDxHLJrG0ZAX9NtbKHn8A
9xsKpv3Cz4e4JwznijNaQ9fi+0AMPA1GFzawK2+J6u2Lgf/HVzKBFsVeBQreKD4go0Rxzk1wC/Pn
5j7eIEaNrDIGhMMIUyJ7j7rZ8AONhiFggXV/JIleUQWI2E1PD5SPHGE92cyqbflKcRcL2XBYzMLh
DnLQZC12q7c5pd15tDRPYo8bL4SdGGf3Ye/LJ2NbLkJAsIggudaMkx71KzxJqSoU7my/3YpN5mSP
badMIeQ4c5Zsq1+elpP1PHAO/eKEb0Hn2DOxoYRwwMduWAPBr3gk297a3jJr3XJczdWDtFM3LRp5
TjAT5E+KHMJ3dIFU18U1hwVuF+wF3Ojpp/T8L31/liEBcZSRUUCY5S993vSmGm1TBCkl3c5dgS3t
8KBMUVVcJWdrp8yfeV77I3kjb6SdtDNYffvv6i0/NufibH7YH9Vb/FnsL9sVSjxLe9phLRuRdJMG
r+Cis1CJhSfeykt9mh5QsltU+A4iVnUc7Gj40FHZdfSmvI13QPOYMC38S8PjZR0h5w5Y7TxAhszx
DuERneDLup0rG32XrtnWsqm9TNO9jSakNc3nNWYIwQ+ov78b+w9X52GRDrs4vcbJBQQIDQVhbyu2
G14ygoF/zOHveyzOoo7s4eZlUssYsEDSIxiTmJVnsUMsMZkSe0uxuVXdDCCC2CuOQGzQChVoJQsn
ih8Cg/JXN198axDKwNIBD9P0/nPH1SdhfQkiL8GEtx37mMEX5wsJAsa11hBiBowv87k5Z2/0iYfF
OTsPDvYBkQlubr+r8GIgZihreSuT/Rlr8yU8hKxYyYagT3Lc7to1s2nfiMXpFBPk+5284QPWGba/
FRs1bKCf422+jJfpTJgXCxtkcn0SicEa99GVjXV0ir9yqzgZeAnIeIt8o5y6tYxZe7C1NyIfSrf1
0V8k02adoHCAr/SK5JLd222WzOONtdXX3jJ9N9gtlSTap/DEXH0iyK8lCtWLDt2rvbeMF+AsVXZc
6cJaSrkjEBYCoa4K1yxRORjs5Lk+YTfwSprBiqfvQlyvfmUQxsbceQflo2nc/jkhy2pc7QMWu/Qc
HvNz+mZ9JAgiXN+kZTvRFsqioVQ01xbp/LpCC2yBthrVAgoZkxCLJn3ojTocfA6s2iZVq3QSYDKq
PZUkUlfcj0pgaQ2vqseei1whWLeQStTwIKoAPwwPSQAdHjbkvw8PTayyv2/I1ai362tVrIPsqKBX
lthPdviqRAcJIT6EHC7DoJwOjGlYL+tiFbP7SeaNP44ydMfca4KQ2Ag/gCpemNo0wOWiPITyQqdT
1KPljSzeLOsnkb28tuPBuSqHZjku/GHpjTx1K9NUxEpxMIL/HbWHVBLKQAgkfMECShCCJ2PNR6G+
hb1VkyKpb3Z0vOmbC9PvNaRSn0+9YKbWCDKOWnIuaV4hh2huGhu7D5xGwDSBjpqqmttKa5Q3Uyh0
6fAK/4q+ke4oNFGNqR6sB/WLQuVlgcQ+yj0x+kna5Gatmgu/HJYDWPsCLavrQBxGgbzWCldK6PCP
sH1IzEVarurbGv26kDYozRMiZ47ZAlQrgMEjHX+TfpZddhryivkoe4Fj6j0Z39kJHAFgiVaf5Pr0
Rtu7d33oe9AE4d8kU5QZW8+FSB+gQVfuEuXFb09hig7ZTtM2df5mtivzOinzpRnMk4/mST5Utylq
pTU5LmxfD73TRaEd1O47RVRB9ukqvQtpQ/srM6FxL2+XWSCtGpvGUboILyzj1PyUcBG1FAjKjwTV
tmDnKdsk2GY24DPrIwOFlMhPnlcJ2w3HVF49tYduz9199cxV3bxmACRbg9psGSF7SelUXIaGLBkg
bz7YN9FOq7dBNv73EL4zoP4awWjkgIKQYUsaDyUl3y5yv8/LfA0ZoKJe0/ZuV3xdi50J1xDx5yQ/
NQobvBgvDdwl8u7UxdQSwlVensBxu2BC//2NNHHEP78RBiGKBghNB/2ADvCfcypWb9mtL27XIxbO
1qSiUBwMlW6oYx9w05ZWOlEhSKxpu6E7gajUHLzNFfcSGpTe1KCTdKTtMNemBgEjaNhG6G4B6qrY
2WBVXolR3wbovtMn9NTPJBiXlx++v3xHeP1+AibLBcAvFMYp1dkIA/95AlGRNllgpOGyURE0UK6O
CgJISb97NmBZP2opG8S+0A5E+/ZytOjmFd+38IVij199a53ulupOqpBeOVFWxNIiUuNlE7DV9p8t
OXcieI9V3yJAgq7ndZ93kGbCVy3ftfEurE4y7iB5AuZsMFTQaqmqeZrtpAsmIRDu+gR1NUA6VnZx
lWx8Ddax1OJigYiypc8GgYfuQTu7pN7MCvRxmX3DYS1631UkRC18e6xqg+3VI9L26M2uBwhXmue4
ei0RfrjoFL6um7QX6Em1OeVXFalg3VUrwzEzGkNYn2W3UV6FS5NZe9XRM2hRS9ZezZy9B++WpbeS
qlNRrlrjpdgoIvY06rAM0KWguCmBtzEp8udzH2oWaEsJ5DA3NQ++DW+m88Wk3QAtZEmpkBUdWcSC
pn3r/W+lRfuOUGCiUADSQ34tJUw8/dopKgRCvFltfvcaLc7LuazOTYuPXINGwStwdmSxXD0px3Vr
DxHD0fB7SfzXm/qCEuDwml1/WE/uhh3/GjkPk7G/xRGqPKW1SIFy3ZTrCu0A14urWYeoR2DSUevw
b7ajYZqSyxrKxG9fU6NbSbBVI20nexT/kTBGoLJ9jQMU2/RJj1pohi6KJD8hJYKiRDK5QqCws3iU
DDDHSec6FQwpf9NgX7f5PA3/j7Iza1IUC9f1LyKCUfSWGRRnTfWGyElUHBAQwV9/npW9T+wqq6I8
J2ro6u7KBGGt9U3v8Na2vtIgjV76moGxiIw0I/SZYncNw1zCNxwFt0a/+0daoRnrWL7eyDy7HWhv
xjGWjju/wxRAOiduc6XZrOFV8VDneidzlJ303lDPZ9l72sGgtIsKdqPiIXnPg05artqkegEnVUQA
/tcTFQH8lwCdJVqT3HbJYbA/u7nklPcSLQhwH4p73KBf0IGTcT0xiW+jR/vqbP3jJCNhBAZqgC/j
fNWBI/9+8WO9f/TUE7sEraIGjYbovj0eB6qyuU12qn2XAiSwK32kA5qgIQ1lCaQQ4EEi48n+ju7A
6a/zJkIGOZk1/sGFj21gkElSpnnne1Cj+LrIvAbHmyHiRdV3z7APuJu8PNCM5xP56XM8V+L7s1nd
IZ42c7Pi5PLbqNBEMayMMBZ711FAKj3AaLLb3dbO+eAmkzQg7Fc1OIGdgTLrEZ1RpjqMMMffkuY1
RO5+olsXqkPG6qE2LONadRvMeZEZdG6Gow3u2/yMwuIEsmdIy7+uxw/V7h1sSQWjQ/sboAosCySb
biMs7kH4cug7tzYyab2j0wVYADjMpBdJDEhOIAveDR+/IRxlJnfvimwT87OHl43FcTNQWts9Wodj
dGq8tn9V3eOiDYpIm5w8Q7OqTYn5YboFWLGvbFas0vr7HqPQk2d+q4N+rVvR/Y1CHb/EWKIX5HfZ
jLAeqKFc2aoWl1Hq4GQBJ50BpSFmk1H/fvcOPXuBJsX3gTAmfBx17N60sNKtyvT104vR0R9hXrxC
DXA8iE1ZCBE+7YNLXVXm+SA3cxSHGpjfHkJpdALyn6mD0TqAMWEKvcHwzTmTbf3qX8xXgfE5Wf65
BxPWsoFQiNw1n/gQVSXvd5V8OA4SNY86ijE6kmycOMXvIMAqYFhkbKXeOFUXsScNfwn6zAkCbPmL
xpL63FkSN4LVBUwBwfkhxfh9X+q9o9zeIW3PR0fOy9SaasOpZdGJ/czdtQAKYmtYgeMBmLV3tsmL
U/5nSvfbmUS3GmQnVgGmoukw7X6/fN3J9FNJjjDosgZKFG7T8/aIha503og0SzJ6vl6fvMcDQOpu
eSyQTcBovlzI6iLNUd6+Rnt1eFBV+1IcggIJ4cyVr/6/szDlLy+rZ8If0eAc6LiCiIP1l4Pz/EhU
BOEOODdmm3L38Dv5t9n5Tnvf2amxE/QEzBZVJQ3nKzxapAb8s18Xmxc38cfBAyNRRySgZ/wY6HSf
Vowk37Xy9pDaAaptlNotZZOMKVlq6bol0Zis/Cztd69sdWA62uzfV/9zmTxd/en4Lh+HR17JTYNP
oZuDnr2L3xUz4vdDTcbiHkCVNk56ComA3JFx3zbSGgME/lyZ81yOiw6dF5B6LZav8ipvjw7Sk+f6
RWvlz3fFjZIrs8G7OhvrZz7yy7u67u90Kc5tM8h3zurG/BQwBYlQl9K+9m5o8at+gdxTJx2fG7t4
Bab+0QD4bT2Ly3cVmDcmCo2s7N+XSlNnN1U2FX3aze0zwDiAvRPEhqghzdxNxowy775Gn+9dIOlu
kXp0yEsl15Mb4e3AIS5NdZCCjXsKu/thdbUVOcyZL8HeZSqJGRGCaZ974IJaILIV77il/Cs6XgHn
LrOKg3t7S47xDuk8xvwH99+r4K+s2F8ouMrTp0N0X8l28h2nZtDEC6idM0pr8UMPmvW/rwW6m0f1
26N8Kh2eTqbmpOllbdyvQwE9vb0Xc3Thhg8gPkCe8b21O3414NyOLlMZEUJ3efaV7zY8OV8Co8uz
HCQ+IDJAxNszbbWbO7mOMfYVQr2q6P0CFpAC2CcurUXf+BQjfmUGrnLQ9Xc3u3BEowSjX+TkVzOM
SIHUsLn9LyDWQIPTIf1wgLVMT6CYwOCjoYKcgT69vgE1wIJ372jvHSA4hzh70xJ8vQAihQHGtqOd
nzu6X3+m78cBwMb+NZipHin6ChSdhXIavTV52wIKRFjF3ah+bwZV7ZhA60Zj0Ya7pgwYbL3tELQi
YwTnBHzmQDcEYw+nmYieVGcGvsvzIRN4UwCH0A0WAvDV8yv3kdu7Jf70IV0rtN4+laA7viyyzTXW
HFQjG9WqQ8RbzLfDqA7O/ZpB6Gz3rm1vKDIIlFUJNA3pqXig+Hy5MgGEZtWBGgpYzx3BhzkiiAzH
pUUz6c7zQPPHV/ii6loCZNffQ9rco8mtj02AgXenifB1IOtRUfHFN/V889BflNc7D1FBNJEBqgE6
0ybX1Vh3arTyCwgg+NtgoFIAq63dw4cyRPl+KQbTBm2TqDfFWnF59pIwXahfJXiyE4JTIMI65DWO
QDaWHj5cdNML3hm3fpmAAfcxtBDAyEUykEftSJ5VZHGfOO/aesgkkl5rzzbdzqwzRyk7OvloBY06
EFgJ2KhGJoPH5OB0l+e1FjT9dNFQHQRnjMBMsJdn++GjzI/6pBQbQLTqIHd7cau7n+EeiyMj2NkG
3mEn9x6fGJlItuG+oWdFo8NqAoxdAGussS/pn8aYTxzfaVznbs33Zz7v9BhWHN7kkQlwLgENlQA2
wo1qCdYTYMU+GlPcUNtwh0DJZBJMgbWE8vmRRml87t9ApKJQFF5WN1aG5t8/G6vndnkUlNC8zXEy
zvmYcwXEdhq1kHljCXUT5iM3NEAhORtYRtpajf7HJSzF0AQYWgs0iTNqiFtGHqFbRApY0H44RC3u
B24BWNalUQmYEjdoCZ3Mq8j0kG7qtE53en04XReP+C7wS/fsD+/e4vZhjDOHqT2b9u4Cmy368w0Y
JtOS5hKTqFDvt2DYdlF3CK+W2vQTPYQpiTNp5MnbthMpMEfL7X3O4BUi0Jb2qGXYjG4a/oFFhSPN
A+b0uLcNmggGl/cpnuzeNvz6fYfaRG4r9vfR+R5o9lbFyfDMOaB68kqLkIDqIDo4yiouZTLjAOA9
SCYgxD+z1kYm9Y7OCgf4oI1rIIuqUw1MiOrvzTz3HoHC4VNySpVBOqNRXC8Ta3Z1z4NmpVn6tHA8
4LFAJRk27dwUu1Yg0Jax5flV4ATbaPseeeCWCxWp+/30bnsZ83QndOShgInt/JapDnm0rYyvnGcq
ogwdBgIEhXLLBH8JlYyjJlIi21jj3+v0NybfFB4yUyVkDQGgdyKoHKC2Dgv6mbe33L+Ak0Eoikwe
8S6HA0EGV56Oyr4y1oegGHZhaTpy4gpQRebhSgs3xRryl3xp/INhg9N84xF9Bg9KEc1fb01O3w42
zrbm0dC6c4AwUYTWAEfAE0Qf83M3pv0GZeIsOtwzbQxgC4h5DYp5cwOMfwyLFbGV2WQvxD7GN6wA
K9JIQDN1gf3oS0xGdigIdwDh7D2qQrocF/cYGjhsE1C2bQRSbq2FzWgHXp9RNbZ3X0ckWAQLBaYR
wHSdd27C/k5cMSvXN8suDG1j1F0QoleJn4cni7GFBpjo/C1AZoxEZ5Nq2u2jNQXQhOYSn2rZCp4j
bXmhtqNOzmEnapwJweLtZi15zkHrnoB+9pEUBUO541Zyuvo959/xFFLfi3j6xPOCDJ4knd75OoRU
YZ1Dyh4Qbt2YiHja1p+n94IZqyAO7D3cMR380+c73N9b+3JyH6tsmACpZyBvpQ8RbHtzfD0ZAZdL
EDLL67Y3OxMieaLI+K0en+bnKnOWp+XNHe2RBWCqh6s2Yfr0ro1KZl67QTemh3UEVafazGdYdSl2
7uVbOis/yGnNEHfm/sHmzBQYZ9BjxNbevDeQgkMojTRICQCjwMCvzHH7dty0Abp+NPlY19c3BtRu
1xfODLi6c+DcmLB+XIBLZaM9Bu/pB7ZoI93Er0BnevZVto4aJ7ZdLWc0ssa3wBwbX6xfpJAgn8y6
k/Rd+yo8cyZa8HY+w42cjo6Vry4BJrEwDLR1s64AOQaGNcKGhBys5xhz2P47qA6zen2LWAXl0Sq3
q+4jLJxJ18NfgsEy27WL08wWN7na2YwUmEmnKZh0K+fzSaOPiz86jGV3iorL5ydOOvZufOVxcCZr
wQkYP58/Vn1lVYQ6WP4iyMgXJqAUxaxd4N7LiAnRuicgjuys9nsjCCwfYnZGrXtbE93hxEPJtKqo
me5pTujjVMR1oq79lsYITfR37CfG9xLzRob8c3n8/XFm+QirvgzCBCpCltYHQTuCEQSpIfOFpAMa
iaMsvAOBM7GNnjBXsTJvrYZzXIR8c6JFDxeAjDVFPCq6Oed3kLjKEkMY3/8QdKMS8gGeqKTF6N9a
u9Gui0OuPD68XT+NzRTBt5BVSCR8REaEgya0nusyJ6DSrB3rWxjRxewwu0Q7J3Ol4QkoahE0k+Ob
AAakfo1mzAHZoikzuYHmw5mOS4+hxbZwmeY56TexkpbJgykbiOEDnAgeZpSECenHA0ATgqExGAH3
8cZ8Qktx7nb0eR1d2Oqr43AXXDyBS0+AQGswIgYoW37fP7vzJKjd01enj/QETiTE8iOsnfc8ceWZ
wTOaoqL4mGSg6bAcnjVR6xm+gvJVmbq8DzkEwAZSQMOZaSjUaNS5MizcfGvEF8JZAmCB+w72NM+F
2HX7ecVRvRqUKlMxUPrwDBsYxedhBzz6zWHS7eauYBgfwagLpIK+yqcFVKE7QOvE+hSJ7Zr00q+H
AKKHWW3f5vAUFrAV8Km9AJ1OieJ9wMheb/KecdLDhfP1CDg98Z00+ED+kM010OY3GmMTptLhf4zF
1HF2kUSslzyUkr3Uo6+QesCEvsT/rz1m35wqX0CAkuGFnWusc7sA8QzSwd8NyoItywlug7iIZ0PN
J+znjDYR2OSrrwEyyk3+qlHzjIZ5HmA8lTyqfLmm+ck8Ds3MkwD8x6hiLc1V6VcfD3pD6zpCQBgd
gPkhUIDJvZC4+7OcFUUQvHIU9SgsQVX8Xk+aqXHtVllzHfYCaInfINSSdcdh/jgAZR91PiTn8aLw
Uv5oNPxckhpVUzqoVKhP7bGOWaedY8knxmVmCzi5AjvmJhK7GqIJ6s933P5c7aUR7x/lHoJLgAoU
+iz0iJWfyvqXwr2XPzqNpjVA7OqDJyf7rzuYOFXjhFFJOYHrUsUXSs/KNJ/+2BGGjhy0jyAz00mR
xPK+Y2l7/OEb1WuShRD+3j/gORmxznBYkcm2ysGhhR7VPYUPuTMqb5Swe82/7TPvtru4+5SU8oGk
twKFUl08TsdYSNSisEsTVbfQ27ZO2eLRbrpw4/El0StqvwyNXbox+vd+7+YG806To7HEkLLcMKVR
dwbZkOoywrMuHXQxdyQ997uTmRfS5JgvcEtYXWofWdY2MW2GXNcsRybGdIwHQ76keev01mlnJFPd
ZZQs++TivuIti/X7W5UtHjsjRn52sWZ+bkTuZf2aAL4/DVJqJ5D7mQ+yDF+xntS82Eraq0s94UfO
SXXIDmYOYp+sxyqXJMciiwWHLzKu0YcINIJ0CZLXEwj1Dpm4sCNSCEeIqqK89x8/RCUfeKXA9+dw
BA4/6D+kWFn2MuqKv280+aKm970mXQanR2xW0Z0YcWmzeZ77N+Pb3BHA6azXe+b1XU/v5S+yM2zL
/3gPv1//adfVB8Uo80zL0YnIplhHjovwNJTtw1yQLwVPV3Ass6nimStBz1W8RMj1Cb6aIKFVoaA0
19AvgfgOW7caCFKjIAo/vHMo2KsJKQYcyhGqpxEsdH4JLjqQHZhtGt0Q8T0Ev01ZMcQQibggvMlQ
PXvkDOlQ0C+FOy8sz+GDby2ooIe5eH+C0b0SXZXMgrS5jFerSel+fQl+leCSih8UPjRUBAO+tY8h
uT18PBh5UOc0T0hjCP7fCBwcQvyAABEW5gfas3Y7KoJP/ET4IVhXhfU2/v6xt2pYKUrAfEP7gKEL
1djoZ+4lgqCJ1wRWy6vD5w64YQ9M3ccm8VlvDMzvLmakXMkk+cVPQBQ6VumuYoKUgxtRj89XA/Gr
nFUcr8S/y+SYo03s9GO+enO1VnxMYZJ9dzervuDHigdygTKakgEppCSC0S+InRjQEq1pL9h7XDoF
9PESjVZYhUMftDYfpWAmkuiAcwTY1QdtSL8DaOB/MGhB/VLsd8N+X79r7tVDklOILAaSL/47bRtC
tuD7iadytPycFCkDR/jZjt9K6EDiy6nCQ9mBxkfi9S54gzJhXQhfVT97iHYdupmCTyRciwUdgh3m
3kf1tJ5gcermk4oJm0o9WNn6AO7XGmFqrnwJSRbQfux4ly/B8wJrsxZ3dguzdTvvwK+6jbuwvzR0
m9Ept3YBLSL7jn8TZhzT+bh22cu2NBHUphvBpF6Ka+P76eGxR229ba2Z5r6/y474COKapzEhJxKE
qd42+8J6vHGF6OjDzuZMn+fFe7PkG/qpLWiCy38XTH+2vDkRegikYWTBcUDs/f1EyG8GcnuSgoyM
TCC64vdjTLUernDnodassutSNsdCWyYvrB6NoCOQMxkjhxZK5DWxjfriquAdjpyjjYlUNcZhR4hz
GcAEfOMeG/m46N0nL+5Z9ER/P825Z5Ar4AGEwlfnqWealeq9NS/yaYBkiC5xrKL7cLf1AjQSe7jY
BToBNXmYdrU3ve7ZNlOc6fOormLzEu0fJG/GYH8cNVr/ypTyDHMnM6cwrdZl4f/7VpU/ylHxeAn2
jL9UQzV+Bq2/xHvtfDqZ+hndnKSc3uQN6vvN/KFBQqcbJo9TSBW9NMVB4cUj6v7lul0Z5y3hoYTy
ifL0iPTTIe8COwFpEuV0bHZzaZSHDyfNt+IgVMiZ39H5RvoUbdQBoNMggxmFGl1EfxQR4745TCHl
o12H4m0JH0CLhWwYqP95RrYPCYmG0uIcSPF+Dqdo2O1fZihzlqPbTIn1wSO+zS4zlKqXj9UZa1M1
OEYX9gy7wd2Rbt8RQTvN8sX97fbWGcr/3+kkcO9fP/xTD0CR6uqsXtEE6yrYVK1KXJ0bIsHFFkGf
ZS7SHVMak52g8d2r11n7yq/rD4KK+XMLJgZWGqLXhi7ezy/v3SizVrlUvRPI4BuiFejkgOZU5mA1
AGwKEKYCty0JO6Hp+jqcSzQzIKkK5T2w38FphtOK1YAXv3jirNp7XfffC/NHUeZpD6EwCmKpS+Kt
K/LTArns00qu75d0Ea8w4bBQ9ifGFd4lyKw49qZdju1p+EEt+z39LDBYHegOvBEHxi8dw4OPbiJ9
tBf5wZ9oGJ4aan1i2fZMFbOA359aR6rPcqqyamM5AiC9YujBnh4pbweAlgtpupvlo7RfzJOT0y4F
PHoH7xL7jWnxVU7b4SPMZ9qb8sEkIFbHuUIX2gQOnXw2DztZaYQj3b5VAcokX7u+PjjwS56X0EkK
VmL5pg5V1mKz7s1v8NSUjl19HzfZTAu//v3s/2BiiMXx68d8yoLkWze95o1xG6Y0ctBYIb1YgnAg
3zqXcRljCH6r3eMHhuH4Itfv8rxnOI/WvyaO/IaBhvaqFtLFBf9YDB0Gr0aX00KRn1ar2ZHO+qVL
WlgXMvTqLnnosR4r2nV9bkynvS5q8xReqqt/7GAd3G+MHRBHNYtVddNozv0OYtvYZWGRUAJDebx3
mRvh7sCsTjX3YdWcI43AoJlCNkJe9/RjkIF+vp2oU2Q77QZnHcUooGz+QSbt61yBSeL/E3eKdXKa
pApBnfBTFTQsD5PzDRK8ccfe2TkZX0WhIIRxPzrswdEh7URldXcuF1LoR+komuLnvPsTXnlKu/O7
suR1H6irHB6DA3im3vE0PO9zvzy+m1XXObJissewvSmWip02WVaKGN1B+u6VG62JGclXMoOD4+Zc
fO+qanCHgvGIMw3RHd3HaEcc46ebMWp7J0+7akGa0igsYnQFVV50pjHoPy9rHZn/JO6oJ4fvPk4P
UJ8P0e6s+Y8bzL7bpunscJKC1nHb4/AQSo9OH8gRXO96oMno2wmTYp3pET5pWvp1UTsrSUbMhK5J
8jA+L/eb14EZX+DJcJyfiztQPwRrul0AhA9b6te9YnRUkZ+BR5xlzdA0imHVKNHpAhs+af1O1QRS
3lq6ihOpHPx74f9Eu+d1ZsLwYakZFGOdp4V/O+qlnidg6wuPycEGaUNIEjlI97sbzxWIxyhW+um0
EqNDWt/ZsBsBpk1Q8MH5zMIJwRWaGJg9eWCIosMUPQgIAjSRIrIA5sbnJbOZgh79Kptn46SPB9aL
j6D+UcGI0ff/6jM/+wv0jmotdS4Hrd+qsHVZKnfp7uSHK67I2HscmawUiKSAdVZaNEzAcBrwrErB
jVSGudpPDPYAoHA8FI0uXGHtlYD0yxt8wjBI2v1wuOXH3lRDHxaabr95yyb7Sf6WILuWR9moO4RE
O94vd4O9Z4b/fsP/VdL/+4qRC9M0xTSoLUEeofbeE8/vl8DXmmUO/kF9LFiU1+2VcT7hL5ue541z
WOtLJtvndf4FrhTL4W/YXeT103S6AhZEqYKvMbMf/nhEog83X4MEm2oupcfeMr9eVUxxqEvygeOV
FmrMFDJxLFkd2qlGv0Nl2MJiZvg6727TFIGnHVfVl+2Shv49VoIbuhmrO/SgndV5V0h7zvOe9Qil
D+pFntawgNq+Q7hkTWk5Q0WR3nLPJlXki1s8IQHDI0J5GULI8pCVQRrXevQRvmmA4gWPobEhrdBH
6Z4xKGtRi9rdj+rBYbgPcWuRNhj6nUJ3CP9R/3QH1lsV+Q978GMboI7Hgzdz0rXWyjs2aDTNh51P
c8LM+DrQEXZhmGT65/cLUgPzmp1Ls3FvVVuUDJHXYTyNDNXRrqMalAL0bI2KZEf2HUD+YeEBJkBg
28NilvEgLWvUVfBGWxXWAqS8V8Ug0C4zCX7Z7hsVxskWId+7JdiPH0KWqOwfFwlDRGwMnMeG2SDT
IJx3nBucbyCjk9qHNTbZRZcR5GS+itHD6Ag6QGNctiyDZe31mzX+KUsNoMhb9qGNr3DfmToNr30o
zmBHKYk/GMSMhWwDwA6an/9elJr8e0/mfxZlBxeNLqeOofeezh0N1z35VJaPBaOKkQaQQdTpiL+t
blsVyU5xxNQD6RNfFBZQFwmE3kzo40DbtwRjTVr9x91AY4tJPiPLTyZ56AeCl7/uoe1aMCROwPzX
m9a9PqiejdUJh0cvYfS8PH9pdHxjnGroXhiDhjmpA+tpettcN2BCz0yeN+dQWZ2WYkr4UeFh2rPI
yQoqdM8LmeCTic05b+7o9NDtn+C+DpAZGzCrnDBA8NKJ0OJBmgGGnfQGRBfj+eOs9NtFwvmHxFcH
Lafr8IQZApp5WDoTi6jWt2Qe/0lVAe6gYVBac7grXKzjyOHDPwcZ8lP9nv0wrXSRLRLnEiv96k1y
iyAZMPp0G/tAAI+1SQFr+CoUzCtIGQiIxO1nBXun3h6GiHZEpzFNXLvwu29ywFJxVd3WMVTdYmci
M23h1J5SVXtIDNA6cAprfQdcLNMMO9koJw+IZ8xMsjlEfSRN0GEp5wu7XpABInOYfRVTpkwh+r7e
ybmum/gAe+hKka7Z1/k1POEz5l/mjDkGBtMBgBeCXZys0GyRImDf7m10Dw07ByYRNws1iJh4oXDS
QRSAKT6Tc8aiuZ/HNeTNxC3797dzHNFwsHfRwS2/9iP6CwFSNhNCuCuFgp2I2ODO/2IrAQ41xhr0
7soK2mkvONhXWEF08NHtfLHARbL+fOji4UFbzxBsxJ+e5C+H7kO9oFh/kNpF/onaMfQVh9aV4sXY
XR8BgCRr8V7vBwvFBkvKwT4MLvMh8jgRVvWTMmAO+OKGRMP+Xzf01AQ1rzXEmG7SLkRzrL86vYvz
XZvRcyrtOe+VW7S+7+vatsDGIAPFc7aiYhrYL+pg7W9PBlIG9EyhEvCHdOn9fr1o6nUn82QqLIGc
ih2EGJ4hyE6tsgEI30X2Kdgpbt2/LBTJvsRXieldWdvJJ3wd0Ag31MHQfPew4tSkQH6rphmsVKRh
P4Ddv3huv5ft/x1UPXr1NKsV+jGdp0HIvij2SV53H4uKFYx0jm6f54eQ7DGnUQV4aKzM9ax/+TaR
oByrjacNwb105+nciMrERw+ohnaxBbOhoC0JzUyFgWGf1BdJ0BNC7v/epk7xiC6N3HmGh5e3JOul
95SnyhgX4RStn8WM2obKYj978UR+z7d+LkXvvqvRxhDi5s/9qdSQzNS8qe1CjckoTCI3MIiJoViG
5J0CaDOMLomS4OQAkBmeaZe8mTnELGS/mijfqoTR47D24Vi/Glupv5dNf97b09vC2Fw6qzX3JnOC
QiBxqso64S/P2YnjnwW7unCbJbK2E9Az48n+jXpoKr0gPGh/vQu8knRD9PVxc/8941LMc9oCqW0X
J2vlzeu+Yo3i+Gb1+x5JUhiGU3+PnhRhx+5FdoRMErCZF5yyvz+JX+7hqeNSVVInMXKeRLaz02WN
ZuBw93XNKJ7sNHPqh8N02zxZGOki1uNeB+2giJBfP4JTQwfQQETTxkTr30vnKRP+n9fzy02JrOCX
U7FVD3DbjJ8HoxFQMYTyCKjTh+/mS9FltmfOi43x1E3985JP515i3G693p7n0Pc2xVqM91HtCL4B
ndl+Zfloe0UzxrxQJRYzoUX5qpsrkvunc1dFFwUVBUXI9MpP2XenU0Jeyjk/RBgQurlinlJaIyEo
+xFOp5+V9fn2sK+hEoEZtIFDCY7sq4TrR37lX7fx1E/oJGVR3I69x4LuFxOYkskMWU1ffz+Pk0h1
TU9aHebVQIjUXkibLsNq/hHefNwsItRCF6gm2ncfb1/wHrQj3W9q874RN9MbDgZAKUhqL6HQQVM9
YAOAHXubw/IUDjrkHSBHfXedWPeROkgI/gAvnatX+dDgpPAQT4LZI0a6bttDF6AEm9RxTbQVznaA
qIDA0GhjHClehEPzL+Hwt9fydFDkOClfjkdey1K8lYoPHTdhssV9z0MFi6nK/AIQNo3mF5AlYjD4
CPjMJpIK6L+AU2j6PoYjg6PligGHhTSDBAM+cY8+ksL9uH9zf4SJncmi83kEkIYoXbRA+VPDGtXv
OW3/aH/9e3M99Q//W+lMDRQVwxYGic+RSuu0ulnq58fi0sIjgbnh9WDiQsA1A7b/eS2VuCXaElb2
uXf57sIbMoH7mcPyLgY5GK0GBxm3X4tcFqf5OVzfARJ0SGo0VudBxgfwaaOXfrGhLwZe6d93r/4l
zqo9Q4GsydCDmuCp0ajvesVFu6ePReN131HJqJGTHPuDoW3fhVBiVPlnlFs7/eRVa/qvh9KvVxan
+S+H0lE+wLM0diyFEjg166G14/hubzY9L2dAuQ+uDBjtZY94gs1oMB3DwGV4drFHB2e0GT0s33rz
vZHQ44THMrr61vh7DvzsQwwVQ5h27tHjbwtJz6Mzdhe5tXiDN7+zkHmA5jMDmLJ3JvZk+0UZwEJB
XQj5Og4D612zF7UfRfylyh4g/hH0l8EMpJzjBCSJQm/2xVsQUeH5mIAqx/hJ/pHReDqt9BOd82PF
W0DaFundHlXIHKVWy7NCnzlhDeZ3PRxGmccrEQoe/778D6346fIaXgAK7WYV55TeU9Dqte1ud6oN
ETi9dkhi+vEhxz9KtWfEZDP34+zNhYgspqjB2VH6o/nZstVgljmzHYRjXDFqOvSzxdnlj9HJiS7O
jJ+FLdQsQZS9OEVE7PjX7T6Fs0ZVdyrGYO2CQbNrkGlQto/BWd1fBLH/bL/+daWnKKbfWuXR3LiS
iCJx3I0U76dSdHfjhyMmuw9rPg0tH1k8KknWcP8/QXMZT1jKZhThr4yVRyCq53P+dlla3ugw+hh5
nHvePPRNe8piPbB+p377H0hw0PlCgDfWc+vztPL5v36IVpZk+/44DRk9oRjzEQLAF9D21hsOD5Y9
8L/DNytHdbIzGqAQC76Nsz5aN7YLkIJVnNtBFA0PU81Gb9UdXpz31hm+q1bXY43vPSk8Lkqk/Ftf
iJrT/yBLO/oAIzHqmhohbOPhMnG/+isqmKXp9FFXDRBTQXJEYkhye5GtKMpfdgNaZipL0cCPDTDU
7ydDtTs2aXrL28UqDufddd1HZQiFn/pjXoAMqHApkPMxshLJ/q2UJ7Fue3nXu9Dh7WrDs0Gb2Wom
ABmntKM0k6JgvEvcSnF5wPK+fz/9jHGSAZBCHMd3lndYe2gT1chFa9N9AlrQPQF7KwLNtE/tcH0D
f1LbncLfonYlmW6mBYkWU78aXZzITXwaQNUKjRu0HpzOpjrbTr6YNPs+IndMtQsC8YBif/KlrW9v
k/TjJlv4adCsml060cHPkTK2j5cB5Qli4eoZsUA8pL4Pi3T0IlL9jDqfV/Ovz/VpNXcux17RtOd2
QdhlOXv1eL7/BjDI8Afg+cui4G/bVGOgTrWiMtHQn06V85WWfNFcKAomQhNcuF0CPKcF0zgf8zCB
egBoKyzcLqXMaPDOY0jcyavV9LdEVMMUiX6Xhgkmg/3fF1N+T+tK2bGYNOg82ijug4innURJ4odN
X4LHUEeJ97lGyXrvCDLPv8/WJ/bpT3rw2/WfnoKOlXjZpDx0KVhJI47To5d9fx/exmPdGnTfzjB7
nRfn45MKw8818aVARYL+cwdLnqcNdMAAqziej/fFbrBc1U6M8hVwmyyedueAGKeNNc8moWC2qGNf
HBUk4u7sOgqC1OvToLzk7tcrvB9P/M9T+7ebelp9+nGnNrp+ui8qgRRKAPXHHuEasXsgQN0DJ2BC
uL6YMF7QkgQZ9iDefGgeutugrH9+CxnZE4bqrvWxsy/TkQj1GSVvlrmgtS6LeUNjZ90ZN1bWsaff
x4/amnvlZn6g2Nn7IBqRiO70rDcXrBkiEsE3gufeuHLPy/0g/E6RBrQFnlkoeMmfKDFN8zdf+ibZ
BLeyOMDpt4hsUbmzIiS0K2vccaCtj7XYHbxHGMURDruePbjcSBpyNIfvc87ZtftJe/s7fwMzksCX
2tsKqsg4aPsRusV2HQtBL0qg3nii0pUbwiLk3IXJXiMS4eVOsVp1a6dfIbHEpGS07LfBtorJQyJG
j4DmhWz+9QM4PALVqeTMtjcSFGVtIH2pxqjxj2onwTPCXpFLGXA8tocNnnX219W0SIZFB9rpDP8f
XveLt/00fNnp96tcH1iCj1GdgwiLkWL3QnSU0N7xxi7C4+7C2ZrO8t/b7cme6Y+l/8My/CWrvJpG
71j3sjvbXZ6ctlS78lag5EhhaAjB9gHCHc+L2Xz6ORhA5Yhm8JZmqtW4xXKNVGFtn4NPJAj0u+Wr
oX8jlqbjnj+w7WDSP20fI33YbV/dtfqXiKdzOOk9Jv1IGz/7CpXJ+brvdblrNUbkgswhzr25aFXu
/fsYnYa3AXrtQSCME2Aw9Mv+K5gGmMe/vbBfbuHpnEpu8t0sLrwwKEkIb4A7MBX26Q4TA5Bw53Cz
qUPQbH3+K7FjE9Mlh5ltjVZdoSdD49SJL+8bUncE7K40WNnBVsgCRIxu5fUsD3xcFdDszOxm6uPs
FN7HbF3Tlb/Iazqjo8U+0q3hYbhGQ29A1/xdiv7bp/AUybOOQi7PUrxVbyZgeQy7WFA9dwySnkp3
Qq9cdt71wnl/J8kn9Ty79mw2o/UMQSOYbBvftgZ32JwWsB2ED1DAn+WoY6UOKcyVAtGawP9aOAAZ
98WLjOYHTPoUeHm9WEtruizY/0+ljlJ15QeEcvFsVwXwR4QUxUfSAo9S3fEHqode5mwX/R/OzrVH
USjrwr+IBJDrV+7g/W75xZSW4h1FRfDXv8+pSWaqbFMmbzqT6ZnuLuBwOHvvtddei6zq78/h7ZWf
ot9Gnj22W7RbhkIdWwsn2CFQXjs0Az47SDAe4pYP1LzS3wp2v4q7v575aT+ltX1RO695Zo2izqT5
aTrTqeFSt8XL3ikaI/MlDtaEt2XH7KA3B8GrwvbX9Z9ioPI43RRdrLkIgFgEMRxLLr0fM9v3nRBL
nW73HbwBgfjlV/S/N/0U5JRalcknU1yVA3sFym8GbRpV3pnaNu3hUfYpXETW7pQvGJUP6t5I3IjA
LrJP1aX2nc+nUpstsnGaGKHsxt3IdVvapJXc2gePsYmIgz+ul2I4gb5Xgtprt1716l99F4n31phg
NLYcHzzrPGZvk/nfHSkCEN3ALp5eUPbeQHItVW96oZKwhFbmkU+Jn0ST7R4OLjiu7r2AAsWbLZv1
+2jCaVOnEP8eg9rzJi++0MW8uagNHUj+r4wqMoB5DKNkiKh+iwi59pMqbgnKqrNf0UZ0mNIT2V3P
jKmdfblHd9NBhsqOrGZ905ox7xw3A84SomQPDGKAws8yjudNLUE10jOdTWsaqH68nfd6ZZ2S3onb
7ebVazKhNZkowVTzBz3J7TAUjIzmwY+XB0aThJ4MusY2aoq9QdHnOF1uwp7RGIcf656fDD8SbuvQ
fuBW41pBFYRjEx6ynbuh/NVwPgRf9uinrKqfl85wuI44mTDpaIQ9kDiUl5wBE0adC9KmkNddSL1W
g5OF+qv8hM+6unt7MWh09QGrwK8cZ8DhCG+jgF0NCXvRPieDRwQUzJFIOuQJIY4U5KsXLvf1xXgX
0+ajWwjusLxHUUSZx6wwxArHN3PH/cQTbO13mWeNWi1/LOIWZBcmvckssGmDs9uCiuS3KIUuTkLX
BHPaL7mn9b4iF4pwK4puYm+8JdG+6DL9+uqewv6mmEkXLPLuZLu6Q5lhJHSJp5i2YLyit8LGGG9n
nEfIogDl2N9/H3fKC9T35+WtJxzlml+y9eHE5W9sVH3S3tSD3mKc++KNA/KS3r5JtV81gH5d8Rng
vWvV/bTnimKe1wr14NxEiq29rVdvConX+fP/goj1BJ0erNnplNtcqQrr2Up8jsG0HSBt61hxbylm
x63+2A5bip+sunz0jTcnqi0u8EcUs55OdP18yopS4ga8popM7cxzgrneEER+DJw7Az3KOFEerU5P
tDXLeSaEgV3r7sQLsW3x5WPUXXDYO06MLMgQiHewQcvEPzB4P3a2vc/hOeijIw3z073Xt+Eauiz8
/ODr0GJysYtyKl9qRJO5dYk51uqpx5Dvzemq5MIjsuV3sNi7EPYs7qHZt3OWHQmedjSZlCL90OAX
BDz5tb72ej3dD6GrCyXWe78Pjt5998rffE3PDrgz7XotDgUrPnq068280YY8EWDc1Os8emNf6voC
aItMJhr+/o5qb8LYsyt4JlVpDW7XfUgn8eY0IaUFc3VIJBvo9ThgiLRTumPReyAtxabk4fRTxgLr
7+LpuzfwzKFiROZ0u514A16zyZg6VWyXg57+fbpkdBWYGvU8Z53gmzde1YFPjNa7TVATAPgfu95+
+sBl/X7MNjfxDs4EPigFwXR67kHx2PAFktDAFel11LixiTn9Mx1WE4gnSU13zwD4m9PmVXfx52nz
/Yn+qG7MTaVlV7EhPJwa26egfXYHRI2w4+BLc2y1XE5Virt3Q2Nv34NYpB/XnUnm4VjteA/HSd1c
CL8ucHc+/HVQOk7V6YyFpyE1LyAK8QoQp/tmQ4ps7a+38JRB3y/nW75TeXA096B4sfTbA0c83tCk
CHjwilndeuGY/rgzvnmW0/JbhMnGOXPGWzKR1pVASory7rbefKDPddtZqtnoXov3AQeviVuZPd63
yQtuTVgdx4h5HeEE5ifJ7ep0kwS5s/CzTxEnUPx0/maN3gS/ZxS/vKyrs/q9ORhOhm6I8wtWM9gN
fh18BX323nG8w5XOipcmpLsGbkngvxGcNwpguH51hLGda/M0hAnzFv15XV3+Ny+2n7LxvWXfSlts
IOHvyHFCWvxdXzdEBZK7SReBn7+XQxdb4mnL6Ngzw+1XoLshOfZ7z15ut+PtdpWKIWNcu9Z5ZIQZ
otUtSRGKqpCw0d+GS7IeKAsZ3U6c8aCd3a4NXWOGTkzJtQVAH+4asJW3I9kGozQcqXLXWBDvGjJe
QzRoOpYZrRmjWHunTwUlvU/t5vIRvvnstX/frC5TOdKiQz4NpdqnrEpLrXN5rtFFrkKyYdtpnjrC
1q6tzwfrfq93l8QQ3bBw4l4qptAezpGsoNeD7dC4xBiSleigbB/h2s/66MlvAsQLEPbA4/VB1/fd
u/6WR/u98D/vFuW93wt/vFk7+5zORM9bSy4OKjncE4aFYQq05zu95bLky7CZ54eRRi86wp0cjMHm
pi7jKvx7G3wPtP5zN0qtht+1oaA69bR2m8w+3ewTd6P0reYEQQdARIiKoIr1LKqvjoySiYGPyp1i
5AQ3oBiUcTuu1eOdGKOX8QZFl2g5C8bjLFYD3L1C8htbYBKdRzj+UNAgaYThcR6S29y9BsKGGAYk
8OLSmE77yt6i9fE2Kmn/bm7W+H9P9Z2W/jiQt1dj9zCPPNUIxWt2xHHmTHGhbp9TOuhdQlNTIF1O
IUp9vddZFEBI2OMx7dRPmFPz6AFhM0TD+sSEfuWYHaCHd+QHUySEfyy98hQ6b7NiUzvdafYbHNvm
N2zzgNnIu3cYoPTiwab8ln5A5JJyCm8qCVWnsHRyxjsQx1D8EhVzna4/A+lpM99SRSFJNKffdvLJ
PfzWHboj+nu5+6BJ7gyTw9esnsAJYLLQ9r5QGRJW4Ddn3WRA72sfCsOknbuyEfiH6rAZHN7ka2/f
ylOKjoZtLt2uvJU146eu3Z5MFW+wSwbwpJ39AIdobWh9Mg8C0aEO/r5clL178J+0AYleZDKsg3v4
wsO8vnVWzIW4K0HCsN/wpLR/E3mxeQzTpi+Ddp7ydDKerbWmmBlUQBqWzWZbgRsl+b3UH3CL6P2C
DwwGcRzGZy+c9bGZ/HiMkmEfgbQzgYuNMnq3U2ovd0pN1msIHtKFfi4tHvlFz7Ka/hhOdv4I1ITW
FECi2MYxs647t0OXUgv6d6+jh24Oj9JEzOJEgnXw9s13WOiLLIv1MRXTsC2FA+MbVPv5cYEyW2mt
eJD9CpteTLKgFBcnDwiBiNDwW6n7qTQf05O72rvvcl7t31Tn99Wf3s4u21gb68rVAQtlN2irPmPM
j2Ayv3V3kZYwp1cfDCDXbTmeUD5z5CHdDVMc9Y39Aw1PzHeGKJOvHfXi4qxDY0EY376jLLzIi3WZ
+IpHhP7dpX1KCS+6uT1d8xon0KM9mhjhtETJqa35bcRLkNtqQVsIb17j4xy3IPJH/U0Q0W9488Wx
N16cMT9v42m11MPxCNLIlIU6rTPdPck+J6MRrWuvroaAz3twK5W+Sb9yTZvm441m0QVwS7oxC7/+
EMa+GzRI6ufWlD9SXT2QhAVem04SyWQHibCx3uzYvgir5zB27h+drZCrQ9Euyv1N7iHT2OhkixCR
uQd+BDBIPre97cM/gx45xp7hF+dz5rSG6KO1iQv9ctmPLNNZ0WtMDJguYgutEFv9O+q9ICXxdgTP
t4b0gCV/J0c/tnCmVOXeOsLz3zNh29Yd8MJ20VBHYs79UWsABdY8Kvck7iBBh6KJ3ZTRgDLd8w3D
WZQzep95C2cD+sLf3qiWf4loGP19k98a0M/xgfakyYAjbE3GmH8nCka5XR/N/FCRFB4cbyLtAUmD
6QBsPO4YjY7R//j4SK7A+JQ0HDx/X/3lEv28+lNKauxROD/s8orqnpkaJlyYP6x8csOqQmBI04Np
zMnY288xSwgvwaJGV+TMhk4peYNPX+CDxXAbHRZDEXGEtfTfN/jNHf5reZ6w5Mos7+r5yA2OcNFB
vlGQ5aiC2zEiAIslAzfQWUXOcXI+NNUZgrHSovr7Hl5GNCIE04ek0kzGP2VP57NxkxQrhcY5qjd1
AYK02/PBJgGpdDraVy+OlXEMobPz4Uth5SX3tgsU0FXAtPv9Y+KCDL87nl8w2XVmmqErGXLNJCl+
2jbVUdVnqiJhoojGRYqK4g7Olu0UKlmF6i+MtsmdtJwToxCkdWen11kixcgHiq8wAl4zGloPZJTe
ntz6q7hqItwDu96i6f5MNbhYJ/N0vOjl0KY+bZ5FmMdJuH+jo/dACqNE0A6ipyNsfGH3GM6UMRpX
Qm7y5KiMe1TOUmSbiJuiBoX5D+oHJOqMI1fujF8C7+fgoEH19zv+BlGe99nP235az/M93UkUaOVQ
dBa2jcy/MgGGTJ/PnDbz2nqwie5Nc4y5HoZeyP+Fsq94KcqYaEx6p4ERrkMZYtQsZCQRXe01XblL
oIQ6DrjoWiUqWoJakLpsGX88EAbmm8R0NeRAq+AcC+WraqGHCGaGZwQnKs8ImHxrC3PiDIk4tY7B
Uf2rewyF4J7V2sJLOtTtKA/+XgXlBcbBtvrx9p7Og6uyN4/GbVYOsR9Cjs9I1sEONt7Rw+GVXXSm
B1Il6F65RVQlmos6uieYiTi3sO9S7KupA4csQRc5PaGSikoalGNyGJcaKJpmaOCnvcvnto8mKPDn
Y47sZ1DMhVAnqu/81cPQGgxsTFzT2IQZJubXxHoUSGlircuw2h11UjPc4z52RUiWPcHWkbHLQ1mL
/Eims40bGUSeQGwiDeMgC/bRIbh5J6Y/s1jMJMxQBWHUX+8YPppsEJwQyIzv7nqosNfytwy6F0yU
34v6dIYdlW0GKMGiChXe1WR6YzKBDYC5LOgErE7IFSe3jxkQfeEMo2vsix2YzHV0Cdno9TtiJl+f
a199wz59Mr0TNAHuSzMMjeCjod78lDZoh3P2yK+wgupkdxdn2t5Fgz3ecigMOAf4MZCx5r3BoBj3
2nE5Z2Xd85RBzQGUUgzbWr6rNAs8V1e3U7LKkB9msqFf2znUfVt4unck9p0ELnX9TdDSXyWHP+/7
qZ9bnO7KzTThVOUeebK6ypCb7NI7dKZrF45mm7J/HVi64PhAgUXFjnqQWvbgOiHN1uFZcfoyBG9q
oBW32ML3/XMI/MOR/QYawyTsRWb281afjpVKk7JZeT6L6D6ps+P9G56XsrtRorZagtnNjRXlxkCJ
SmfNBGnycNp2cAazAuaNO4LyPe6F8SYZQJpsgrZO2lN8h0IyTHSRBReBaUXRHmw2r7EMDxPPU9p/
KPd6vTgI0nrZIMcZDOj+NcKPltKUkk8Lub5jl+Zkgvn4+LryW0kfPljUhba6jT5JnKERnAxnazit
hw+Rlb1pzEQCcp+vIo00xdscQclqWXi+xvRb+92vv48hQ6zKP4cx/tYKGZEoPp4CbqXs7ue9uher
tqPQEoHkO6neEjhgS7WbRWPaHgyU+qCtR7xuKqRA6jEY+eiFEBzQqnI20Kmc1p1OJBN+SZTsXXon
o2a2dyYUNO5o60Zbg4TKHljum7f++qX/9/aVZ+zHUI5Kuj6S0pEuNGm/TQl4EB5iQWZGehGg+gNT
UKc/5P6SFrOLa5EKw6/+exlxqHu1jpZJKIbWLJvfB8CPBPi+Tq1TflRFLAbaY1b+HrK3uDTNXkac
L+T6SMpxrk8Y4EUIRnMVb4K0NpEaQiZS2vtAwU12aqK5BQpBHrz2GShSPMHeMPh3gkmOwZqrzm3P
rKOcSkGBdhf/ffUeXt7HsIRNXnhRzVWRw2Sowj/7VzRQUm944j5KT0h4qS7w/SMQUylndylzb6QM
yd5ZNL5LEyFGSc9hjzqX4YJPcmFXcyuUqJSgBrSrEoAYOQjwP+SvpMScfbD1mBNBGYJfwovOoCOM
6pKzVJjgpdXmlK6REGyITqUz3sM1v/sXIE/BbH4EEJcDfiRi4ruEHxsY3s37qKDW6DCJ8Zdz3AFi
VhjJJIym8LdSZDclVyJYkWJxSgrO0hgdb/ItxKPckCH10hNaWYYTiUmj0u0c2Aofq5MTwocWlpuy
54/HClpvDLoyiSP0XooQk0Mo+cIYE1xHpqOCQJUXXqmpOkKSq9n0OBYgAep1sQA7gEWNPyu56LZV
eahpbeH0wyzxICZ1K2fkYs85RDKQtA8cg2CzQSH9A4UxKMBO7n6CIake21HoGM/4OcPPLW8Xg3Me
RGjR4X7CYbDDupR/LzSHBWNWIjvj5jyX20zcrsj6rh6f14YR8S3QBJOScEoloFaLhAIGteT5wIEr
DmBxa4yvfNUcmgKpZ3p/7/+XpRVqVohZ1fBEUL5Bhh/bv3ZQH7scI7HvVPTuTIS22wgvdm9eUjPE
U+BtCNDUq2Rf3jDy987wzUn2Op/6cQtPoT/b77KdksqklU4T6yrGX8k7yALEeAY8SxgB7EbvzkoN
PxM+JjpXR/fNTbxgtVH+WqaYINWF4cgTSpHZd4VjtiTdokdoMOteawslt+vsM9i17rde5TO3ro4e
8XwfbBxbcre0tm8aGxYDagdPWck9zdxH7wIrzrGn4zTvEhxA/TeDWuXMFq1kT0cKVPXRTAy+yhFi
esxBTE/NO07pASP88Ootfz/5+/2+BIlQBrLAzExMXJ77Kdsirc65zTmLbebdtZpHwcph1HmioAdL
Y4w5+yn+CSB7pUN0WKamoL/v+XULGii0tZJrN2lxxwlq1oAW0fva0RBr+xzKft7j0wY47Iyc0Qnu
MQ8OGMFOKGL3gO8TwX/h/uYIQO7bc0i3RnAsQuIWchAJBoOTRyAoUhsHGIB1v6BZ3igw1x0XyMj5
vjoLkpZ+RJiOwpex9g8+1dy9kna5X4y1vamAa/92rthBP1b6KSDn+kE1L3ueYoP+HUzIqdAiGMQ6
JKBh+OgtSjRYMGn6Li8/Rc7X3b7bxS9aWT/vwXiOqsXsvNVmB/G2N7hNM8Hf3wDdll67d42Wg2Bq
VCJPqI+6ZCQS0ZQgj4Rhc46GaZK5tIiWj5aJSIGv5j4n3rjQg4/s4IKk9qM3Geo3J+H5rcNxxBoQ
dYma8V0R/Dh59mUlnbQj1TmqRIQukbgVwLWlt+nJrnnx6Z6jNFL0kRZy0Tw5O2W/Pbg1YwcM7YRE
tkP8+ByDsmqBS7/is2Umpc/563a9UR1dcgRSckSAPQa4IGEDn/utltA8nBHYObo/pNX5iqgghyt5
z5v0xvy336vLzKPL4JCaKuOjxJb/8XCoF2V3xdiR3twSVCbXB8BhoRY562qmZ+cx5AA6mwPmeYCK
e4LqCst/Rs22kqZjG1c4AiC2Wx6I4TKPwn09vDDESbaWoAEHabW/gq6XBmQRzmZev5Kvqc0blVDk
rUQoEfxfrfcOLDREH+afV/bjqZ62OPMR1/Rc21YAAIBMSrLDC72RjR7B9OAHTu9cQ/osbs+nU2kB
a3DD4ZiJAiOPOFhwui7lsNwmje0ItpvlCjNsY4IWdhJBRe/ia+qjG9Y9DdMAsBzp/ne3ryivKo0f
b+U7CPx4K+ZmU2qyzFvJA90pWDQ7kgJjCF9eC01BWYT8uo0ua/eqkYEpmn9B1oZ5YJFHybsIQXVQ
zwn58bVhc/B8a4Hyr/bxaLcaNSFjX+NpweF6WVWu1GbbelQiVkYkq6EyvhseiBLWptWzj7j7+ggE
tkPD4HoWk2m8chODCrIuIfXt3E4Iemz4jbSNHgdUuTM0M8g3ZBQ4mCFr94eYrwkJfIujmXE6bbxK
+1+mx0x4fgYK0noSPkwfF9u7IpDrGEe6uCW5Dhvm7wjznxThj13xvWt+rOo6Ldfqdcaq8sPzYI9v
gQL8sUO/N5kUIgl7LCQm+pGMQbjXcveokJ4WZhlceb7J4+I3dyBcZjCv9v4A7bLvIk8sFazrcFEj
U3VuNsuCZJDhNQiuTRhNqLgi74B2EH+4INuLFljE3O9UN3AH4Y59+giuVF+dRujryceQzmXa75My
+iQwj+6YfzUZh6f6Qu53bHQYthwn+FE5iyto5YO0Gt2fI1ln7u8amNvC8lRWFikQjf0maXEfA0/D
GV+Yv22RqGnRY2lnpOqYkYLjrUxciTnb98OoTyQ4vUnZtFfh8ucuFujij/Xe3NNcMjMOedEtxbtq
ZTo1dGmnD+TvlQhSCeIcHjx4ij6Hfo++48EkM+gs8IuXA7eVJ5KgcrjdGngOquoQc9/16b4Hh/7Z
E2h2W2qNmIg+3u973J2vl1sp4GA53FBOZqMUal753WRJRmta6pO9yocyC+lHFwcXVAWx3jhO6Z9U
urv8psSoFm9XarLJD94Dxx8r9WhNY7r5wdeQ8TD01Fti9tbrPr5G0qBaB/Ruu7vgLbqNKsS/Jx/D
FjYj6ZADONKf1pwJxM2xlCq8rUifLBSLgzPTFyGTNTJ6IyYeBzSma17lozx+R+IfcbNuk0xFsBcI
XehvUdv4c9D5RUnSMgMQpaVNB2wNOesa35JHgN8F7AxGmopE85bUTgSL7Y0zBK0ijxFDJVwgbozZ
s7PvzK1Yi283NBKKsekvM/c7XyNjH51Q3VnYKzNU25wpNp4KiPp0Zqp3IIUfWQHzP8wycPjWuiCq
Ltr1XpU6+2ka1Dr85u+zAefEV+tmMktootBCnfGE7cxy/S5T5d+YV9a/7729DY7COkIWJa5rMoQa
bmNVpCVHD6sjCsmPLWBMjQKT7aKGqPi3MZGgLSeHV4Ld2skioey/EUQukME1k70VMoGRCVaYeucD
xrT45bpMiM29sg2k9KCsLMYzr7o7x3EZCXVpOpALdK07NnmHDC1ihGS7Oz+HAw0jWdZ4XtZPGFHC
6xjgqDY6UzBfO4/6OqjhXzCsRSieUZo0B4BSM0jdTLFgWJV7i1re0FtST6jj1ktBasb4RU446Y+O
OV4Ht49Z5xjRRNseOe0vASLP4/UiS4Oird68W88sMG9GSxAXiRSxmqr9QcpdeZcJiC7kcANGln1x
Z50CsRTTPwOMHz+PUQXQdIxre/9cclMXbGeDy2ZY2ajDC8oR7LaHq01kO9TtloJ0F7Vw6Z4XrTNa
D8LYISnCfbe23DZVDtzgDj4Qq6cx0RD5Z350M/Wq6EBBP1tAJRe6CEIMRQ6tqQCevvQPKZC4h1ap
+RqezWsfUYPDygKrC2WcAmCY+Tml+J1/dhd6TqXiWMg8u1mdaifE0SE3XfL60sMGECX74DP37wGZ
OgYqvtUTM2r83ZVUl3uzJT/C0einsYHPse5q4zL0tT4C4IwMbDy1vg/1r2Nzi7EfOMPVxEWkRGpN
YvDHT2btWqh3IV125d4e/Vjv0T/Tv4NThox08CkKT1oGLlNoC3gy/Odrj71F5UTv0pBXtCcN4VDB
MlJVDaGe32djod6vtSq3ruL0/rLrJLbgQRV6c/6ZpEJha2Gy7gghCwa0e4eBkLFD2MgluIwQGYfO
PFI6f3+o5ouY8uuetN/3dDvYx826NK6Cx9u+J/qCQ3k6+uobY0Q3A5OEIue4hhTFXCpagGfeYAi9
Ei+0S7AVcwsGEUdxTIxKGMZ8YBwjDQ3ULaaH2A7tRDecqlH4OmV1UnkKZiAHb4X9As5Tfj0CMmO/
A48J5ZNzr8Q1SzC4KwI+L/wN4qe/SM3pCFLrm8hga/+xF/wRPpVCktV1WbtCxTS+de7BxBFAFGMl
NGuCORZt4KLxAAed5nwWLy8gWwUcNIUq6Ar4AxWQbZpiWOs2BIB1Feg4A2KWf6gDXzdJwv9+Oa+w
Ug0rBgp4U8UJ9VlA87Kp1uYlO1wheuxjIfl/sLzjVxkfkZSHniim/xrrkWikbZonnORu3q6jepl3
76cT4XMkxPuunpqstLlAF9/x+FSxOZ6CvVZD00ox2NI2N/h786hyUdvubfsylOoSMe/hmBrlDtl0
zgmY4ZEjXHr8fEUNfsJhx2XyoGztJjfyruHfS/Vi9gE5tx+38hSnmSSV6dfPLsNa2+jelLBy1ZVQ
JdT8Nbsyr6OKcKyng7vKsCYpX3vWuIFv00u6xxlmUpgPvIMFXtRM0JRUW+iuyzpa2b8Xp5ytZ5dS
OlyYNNnGdDVG2GYxVYW/4HDDiwpL2zvWsfRBgNJy1+MZnnNUfpgCRjKGEgfccK6h4jdSKF7vovOL
j16npaWYtqwZuI8+lXOmLhXyLr3nw/3EokhVWSYkQy8V2Nemfmn2svCo8GEXOLqFG7LICJ80F+2y
WeOyEzqCyal5G9NpBen+uj3eGs682lc/7+95SCe91/TiaF/y4S3JCNHkU2ZwngoRcMurvrT+CXWz
aS20WZ+8mQa3utYzB7rhv9lTL4CdX7fxtL2z+/li7NfXfMiE6iP1NegCrRruEsbHo4UggDm9AXpj
uuqClDA79E4pTEAFT1/Xr8s/bend9qAernaZU7QaAOmon5MMh38/4yvi8K+LPMWk2vWKIKLGVijO
8aQYPEizwjXO4XFRT/ctzdcXxy8zsMeaa8Mh7VRiJhX76+GheeUERB2h2LpE3Y0VZhuntqbbfEep
2lVG8sa5xUU3n276lEXbLdpFZZgGOZipQV8aL8L470d5MSKt/3qUp1BWFNvjrpJ4XSeUivaeEe6i
PZlWZxsjqnVymyX47SEpsnhJX7l1XyA0u7n61QHXH+/ezpvdv+/nFegATw9/aINOHQbET1AQnsDb
UtVzdvHq7EvRMZBakuzmsqO0xjC+Mu/STwMDd9B3nvTfRcnzzqHdSpYB00RDQ/r30XO0GMc4ycaZ
wpyZqBpIBcHZ4ZVF5gz+BaVGSqfk9Fk1av4uODa13ru84uXDo6zG5UHCYNeLYPwj2FZWUUkX834e
Cpd6KxGz2ObVuTQzNVjPzdCIKsklG0PagM7ym4UXj/fP4/+49tPjm1tJPRbi2hIy/KND1MYCXPPQ
GgQ10d0h1sRLyXsXrF8v+o+rioroxxNvDWmn5jPlPLyipvwYaJkLvN7cZhFmcz0sVNunFke7RO/H
jq0WcI3SgW78jhOmiFPhr4d/2nXV8bC9bise3giBBxollWZwrFeB3FDxoVg7Zfv/sdpQCaHDaowe
IMrz+7nPVXaWj+nmTKWHdMvaa6P/5OymBla5RwfXqk8k+jFydd9c9kU2J2xYRNNGF3qXTwdXaZan
KttrJ/Y4pkgEWEK4M0AyG4eIm6e49OH+vuIrCvKvKz6dL7dylm5OUu00pDj1Dp9p60bn8ls5QnDo
FxyC7pLpXK0NPxIH3aMzZG6g22XbgVcIcHb2XkzyBTyBQ4JsIxNvwwUwnra6KmcbRMaLIyUFMywH
j0noEYDzIC4iCUZ8Z19v7OIWMx4WeU8rSVZMnJlv2OKvMG9uAuFYC4QEuszTq8hlCRU3IzsOuXxT
8aCL15jBXgfxLXNnsbrt5GOIpAA8mrf2crTitr6O29K2njHJXCwP668t7Dd602my1WKzXBRRjpnF
kr+/XJ6iTpj7DcA8Gr7D+zz1VNwys0a+/jLKxkaL1ce8Voa4sxlMe9mjyxnqyHzvahn1C4YEjFLV
UdC+uJFFYuy8izqvcvRfD/+0K842nu+7ze3IPgT2FHR+QdED+6YXzhjiUWN+u4jlaqJkXqk3sQhm
xsCV43Ds0JVwu4pSB0Z1C5KwYxGvGS7BW8+1G+++U/0FIoPHiqKSi373Xp7Op/XZ2Om17e44rPWh
ssIhzNkyhpwcHvE698hvrl4uygVFoQmKmxfcRA6yqfw5r5oDIQlRIRzpPjLvdhcdT+VBox2tSObn
wKIXlXdTOjO+vbsVf9wLp1VScRsQvZtgB9HKjldg/H9/kK+aXjbptYk7gqUDTz8ddYwoGI+Umefh
yXZQKj4gGCkGuTB/YKQF068ZeEiEtcCBV4NhHycuLgL8JndrMLQvwot09oUkQIknxNcB1Vc6dkh5
NfZ4KkY2NmMSccO1sDtUfVC0vCl9GfP7xAr0rVdk7h0C/bjAAyTzjGN0G5dX7z7PJSebvTl5jBex
BR4alFY+dBU6vfb0pPfS0PM9ExlDJWAUBhnm4+C23DGTweaJj9jPX+rKB38WmegBGaFBLoq8PC7P
eLg9BsUalsmxpBsAVfHo6HNaG5ZfRXSE/cpfL3etfLCLsNqMZcgjSzWhCRLnbQsnKAzNGpu+Prgn
RSPNwuLinZUICXdbc08fl2baNBZonO88YwffcxdJi/0CwbRanXehQqKlYTE1as55ub2E+zYkrspq
XGl6NdDCUyIk03G2RULu6MsYmAjsbC3+92PrHgHaZG9X4mYSoNaWdQvc7VBejDXKpHrBWzGcI3M7
s/j+cG8IxyjuBRZLtGvSkd/2D1M5cxWKLbzeZxhx8dnPmrUGf5F4mIrpy2x4HKwXuLl/PubVF9k1
reb+LDJ7iu1sv6AvD2/CNQAwbsk40uyjZBRtF5/qcgLDeZY7qoE1OyrXE6rezTSv2zztmf8LQXkD
C9qhXX9EcjcfSAtUtBIs3+UYLXvjWxKfLMA5TzR3nXclf7vK2xh3XPsYRSE5VnC4RbehRg+weasS
Gc2A/TLfeZn/wBep5MwDg3FO41vHXl3DfGR0ACxLRC8qw+HdzkZqp/ykAyKm//YIH4Z5nNZnwwL/
xOpj1tZXRnwZ2j1rsomV6TGwwp1goppdYzDr4EBRq5Mhal8p5giDAohOD++U8LW53jo0WTfj5Fzb
RbKGKUTv5avWqHlcnrUo6xxr17kS3jB5heXQ2k3lj5Offyq9XReBSDcHQ/FpiVu87pMzvgWncdrF
iGEWb0AMPy+BajuzgGiBEFzqgxYcIyaGu1fePesdQHQeyOMaxFZ1obf2D1edSHSdIFWFxgfzlxop
vkrxDKlo7/LHp4NoHqR2eND9IrybDtTWjoYN78axam4N8X22xSV4TJXVrL1DjYMUSW1kdiit9omK
UDd0Vz131qQVXa29meSt1IYv7maQUB+C4mfBu7q4cv2CUvNwS2uIRmHDjGdrN6WM9u91tZkz947T
xM1JybUn1JCycAzjXJ191j5MlG1XN1BoPHSrMMsd8ybm3mqojQikU+lsp4ASpseM7q1Ce0Uijo2v
3NEnevxK07wRXVwqdgEfJliqL7kRmbgBC+vbMiKlITWhLq0EtYwC0sTiL+UeEd+O+PylIONsnpaf
u1Bf7RazOUO+GaMCyT2SG5fI6ALiUgrSemwpn0WzBrjsWA/IT3WzcQiMgCm5UxVe5lp0bnByXi5e
eghOvSvaup0aJBLSkUVxCqQVzkT0Pmjo7wB1AX1NWmygnXyxR1ehk01BPasiG39ntBe3Ls982uFu
qEYggxfyx407Ux1M45O8i19qgfqKg6h8vPlAau2wqDhrhru22kvbp6k0rPnHbtnZDs6jssnnO6Ml
Gpz7s6UxtbqPxXFyillOtXX+PDEd3iFk6BNkePdDLBLqckRlAv/IVVPnMK76VWTMeSeXNoq3rUud
rOXh4YLYKpYmRh/RqZmiK9zaN1PZOwNsbkPUCxG60bwdNTHi5WOzY+HwYSY10JWzf2+wCJd435IS
7py3qdbXdVVYHGyJQm/Iy4A4/1QBBAws/7AGU2oidjwl5WlaZAZSQ8PZEq9PpJo3zrpwDtNDd9eq
MVyZbJv77qxVQbsQkkO73CGm7eZA+Mb0LsPy12N+f/3Yf8yQKZBhl4dF5xJtWpw/NHTluhVsE617
Gtx7pc3pCsJfY+PWy5UVHSxSrgNAKablhAHafx9HZtR0gu/0yJnSQP/4Qz85UrtqKe1c87A4LYAd
tFFZx5JDDhmvET8sYQj3HgEYSFH2uYtyRgeaVRuHAU6sjpEQBigi4clf13z0jlkFKXkNNb0RFKpj
j/VWR+2c6pKES/1jcGFAaXgP15xE9RJDeyxualp7l9SwvGc3kqXRWiqdW4sgpZDrLNb9mndZwQyF
ounTCj407620V2us24oHL3R0CoosMv1Nw/Y5vouINrSuh1mr7GBsLwXbCQ3A+ArSqbk08zAouB88
47PM2nRKLIIFi9iqYaE5+j/CzmO5VajLwk9ElchiqkBOymFCWQ4ECRCggHj6/rh/Vw+6B13XV5Zt
BQTn7Lj2WnVQrlXdZg0fSYjF75ZqLnr3XhbJCOm0zmeFRutXb6cOZ7BDY8GSJ7N0GOO33q9YvvHd
z8OhAlDS25MTU39dNS+bGeer0+bUHKrFpKFs1kIg3lOuMXP6STiLF9qoc3BBiYDhdzPBVUTr9TGv
6Hgfi9RSGEUpfA1Brs+cvmeRLZmAN2harSrM5SV9LkpMgmRqH0uQlgbIZ1t4zaT7WhwWleLIa3XC
ibHjN+SsdPGpwNbze1RhdeiyBJ8fFIz5HGWcrZXvaQb2bJFcsuAVfJR5i+7TxFau/jSJ+ns47b1y
MN8J6hKzW7u/ya6Yrvpyc9O9vHNKDuxqy+9FRrmnNSeOFlfItM9SYVb+qngUCBgpPj26ebtR3nMk
3X+ezwVhLBMljmbiJd7fHz89vlYYHunAWhB3FSwIG3FZHgRb/hadcW6imzfX+XDW/97OVJo9mjkt
Cu0gxBX+GGxHsRog51WsD3imNwHlHFMnHbiml/49f1+Gty1ImCLhuagni1ycfTpLfJhFymaaP386
vzEnlyQa9m+fjgkIB1xVU82pod1/6dQ3P88fyGdfM3h3p4smX4zgtmT2AEBKud16oGMhLYzPTIqy
ZEGDEGEZxkCyK1KsHVj0+QfZr6/MNdzmu3et6Te29b1BFUk9v3EJ3mR7t/RTg4F+nK/HQrJe9Hs4
jHzRg5wFqxoRDKtf04N+qhGSs1oIKOHECvK/vF4wON3Cemvz+fnkE6ZIEtqu6/+vGIvV0v5vBoMl
o3+mACuYEvn/r0qDIX/eYp1J9e7tMsy1kMKPa5gv72k+wXyUS9mWlhKRK301U3boaltJUNuKVZmp
1dp3nz4y3EsAuREwupu93yw1V7cf3jA1p3F7eNnSXAsyS1kzyWjXNj1c6x6BC/UIPc3rKiN57Q9X
m83ZO6KPLN7pPUqMU2JqvhR6VpzP75SNRYiBiHU+fqnGePv+4xf1w+du/zHl70riV/J3Ic3k7/cf
P8nf6nfx4lt6R6Vu9Xi42tVNh/mEWQP/dTOfV9tobZF6kk5R3sF/30ikmfk94jjzr2FEJl2/PuyB
LffyL338LTcF0Gta518SM1VfE5qsX8L4F+ST6A2josSDac4bG2PDvR7eRF4TCgziQCCWR96Mx/U8
jm/GRhgfdGUQ0rv5/fd1jw8dvl9HzFD6lZzRyEunc0hYE2gY9QVViMEZ7oGELtcCjR1plSHgu3qP
g7av78lKjJSz9O+2BbjO3ftRWmnB/di5CvGN03hQItjZEqK4k58z9/Wha9w61bw2bxZR0Txbjjx3
9fLNrFdqJ9bbe4yXl4ZXuugtSnxMg42CXTX+u7I6r/QEJ3Ov46BovlZnpVmsdGdit0FGyCMudXrP
is0DbWKqeuk9AeUbFojykfldjvFYzm0UQXZFd7Aey+Si8aTbciSsI148SJ7kNRvFU7iVvDx6Xmrv
zTBXFjdf13Vu32Md/YYU6WZqEvaVJK38KuLeUf3SlQ8l0lPTeGCJXvdF3FldABVpiByvW8Q3Z2Kp
0cNBdXatkYSRhuE0VacKKnSWgBBP6HE3Zh9IXhvc0znisZsq6A6NJ5iZD8EpIRaagfMCKc/W+lhl
WIe123vkYzE6t37J0SmuvtGC98rwlVA8KaEcyyfmv8Lm0sHqr58+XoH4WbXkE9vFcmqONDD3YBwU
mzKJd1tyBpgMK0DkXM3abK1R7Ey1qr24fFgfbCz6PAyZXc1r9LCEUx7Rr0cKrbAzT7CAMsCxKi8L
jyQQ5tqaazYh0CqRx80dhXd9BSITxwV/KaCQn47BJ3Srqks6Hgtxuum48uVWsFq3ond2AwbUzntL
gl6tQmpq4r2CbJWd04iZRXpbg6ebt4Bo7cDxBvQKgqeXhm96BVzeapVvbsEbs67HHd4oCzpXXbRm
upZcNTbiZC1ss6BwEL8zH/6TdVTsOo/2U6jTBZZA7Tf2xCr85JwEwub5l8W5TYKz7KwULbx8/fxq
wpE9BDnNKA87Vt/DuprPMbe2r6HkpgjeXpeVk7HQGQfnw9/dws2jjCZKtbv/oqHlsaCjp/e8VDsj
7g4Ib7nsE0ff/NQEl7mpLUVHgDTFiDnsBSLhThKKccZkJKpio2w8wwqsYwtb3bDgujC3DVM3Cbfs
O0jvit3QeNJadAxbg09MN3tviqYkwhQWdo0wN3NE4CglDaCXp8UjymnkLGz9wlHmpZtYxNjWdZnQ
P9IAaz+DCoqX/CsPkS60x67+uBCAKjHrSrnE7uCpzG3dVpYy85SpSWTG9mitykew3odFC9GPK1Y9
tZmN5HH9omStT2xG4+0bm5+BGf8WVabyxSgqEwKmbJcu06Pe1S4gXeO4r55hli69hyYof4W1xtQM
Z1xCX1yzc96vGV9/rq0S6xqq9svO0Im4LlVbn+NBzdS+EytCiWk/w8TKw4d/d7TV26388ks2H/C6
65w9HbTLg2HU6TLf55zRAQFjeXF1Gfd3PjCw1ebdGpmFJi76AL5xyddQ03NPZ2zWYIz24aSLm9sC
WjF+GxNgaMSOturo7dVeFmdxhwB16r1DzoZ33xjm02ojGUkndTxvfok0tYpAtWF+gia42vX65Yzb
+s7nfkKO0SA/n9spCz+1jRDAWizb5OtWS/Z+XfGzma9fTC3RZf1G387mSi6BrbqPUbt6njn1nooQ
a6H3n5gO1aYR3FMe6hbJotow+RtebQqx1DtEu6aNPM4Cv62nVa4I1Z0X5W8mfhdZlEWjYk3GrLNt
gAdga1wIz9x224AJe1uPw+Nw27yiW1xtEzgg2SyjFCY58W3b7aW/fF3E2l/NOpL+pm7OrTy6vXKf
baXRmw3H4J/fKve42eEoHscC5jHbkvHVe2GDz7zi+BSEHmF2WRPgNvtk9e+h7/firS/UqcUf++fo
dLurnW15/j+XV+/FI7692RfjaxXbZDX5S9Hh5IeO3wFnFL7/5+dmz9OKbRZLbP50DYnEbTv56/av
jE/UfN34S/f18ouYh2XbbCt/65EQ5euRZIrK0/MPaFJyZlVFoJSjYnQI/nucSUnBk98e1iDO+KJc
kOwQ92rlmQxHTe3pW/bzcBLj+3suxsp6OBm+4Os/aqzDLYT/+nc7nJS1EiYTqsvlRY5J93zdV9q5
7svbqWwpgQYdfIq2MwzWlEI32er2m5DiCick+1aEdguNNHniaZ6Gs7ytkPOzRywA/3aG89jhk4Jy
w9Zc1iF4FSZknMp6BehymxOPqWJ2QrvUmaSkggCbl7EoWeFwtNg1roROuoXTYiQKtUtEkESvRI9R
wtlnQcmuzyxWoduErU825SgIT05QAJ8uSUxx+YpFgA4wqaD3lCxGwFwDVLNgsApJQoYBABtaLRbm
DmsMlTu4LgoHOaMYIQXiQsVNXBXxSpId6wrq7b3ihI8qkLT1H9Zz+cRwwtsJVjG12VvL3FOWldkF
2qJc6uwzMg9eV2Y/lpRUB0dC2TNHjZywgB2fek+2g2qPfzc88kZH/B6ihmijQASxcEgyTOEy2hjG
hK0cEe0keDnj670OSNLWs9bR/6miv3hhOIqOFG88jZesd1cLjcolMsTzrc675O7rUJiSm4d35y7N
JLa/vkw5xPEAWsZBa9fADPR2sQHFFSsYVjmSnSwQORHg53YqB9MDA0tRE66cysGUeYolO7U30EaX
OaTc7c0Kw9FZsn0zKfQyGli4yfKObOZ1fB/MH9+5JergNYToCUoPVgVmHO+B7nQw+v5ntFJkChHD
Ow4KWolpoL0gYXzGyQ34mBn+gkTgBhhUhkWF8or9WJKt0lQSlhqCx+AtsZu5J/G4BjjaBKa6cAB0
Wy0kOAlkwvtxjLzEXCnLK8YOk8YFVpajGRwvgmy/iZ5y8+bmRGbjRQXrACb2ag6/BeOfqlmdKII7
NEWckssqL3rONG9NGffGGXyxmCozH4dGEVyWXI3BTD7zPw4zJlkYrELahWCbj8hYboXJHg5FZIQA
id0iUteVV9l68CQ60kHUDZ4IAwLY3IW8gAdt3tr0VfzU6UwlUi1jie+ipcS1DHK4EXIErpS4tbl1
bh5MCkz7vxd6gBKp94l5TPC4DCgZI7srY1MTEtKD6tXndNUEhldCzcHkKj4RBKI0J+xeCVG71Vip
5QoxeKeHYEC2J0Fp16sCUv5x5Orl1+sm7MLsVK67cEppFc2to3GU6CPt5VHFFWjTe//e0xt4kw+1
XO1s+eo9yjKYOtKiz18tLPXv6oVVbkYb3ZqrhqqHyOKqL083xdIJVE2fLvtrVVtC2CMu1tm6/7Hy
vRaM9xDCDm6UfnSWKTFBmLh3fFpKpJFyASZux2R4xqIVQqZSLdYHBau313haILmD/TjUQb9Q1rJT
bO/4bJXIwDCrjehN0fkgNrHg4Y6KzZjwDUeYGMajxBCbr0Xr/0uWSIKIqTIyJn1D4fW6v44pVH8k
K6KZtidVglUB21H/GZv/dkbXPb8bH4jc9XX/+pZWDGb9YdLrP2mlrLSzHOkbFQNGMRwzP6ZCkJZ8
qxsJbYIJD6ZAychEk81f308GE11P5EFDZDzmSiB49+MQQeCjBFJQHaVA4i+6ryES0MePU5mZ0noY
0d0ltgiMh/wjxuXYpzK2VyBdh/pACVb4AYw93qfmlv0aJ0AJGP4d4FnF1i2ZGZPCndpkVIG06Jf3
oAA3TOsWD8Cskn21nqRRlTvW+9ST5FXuOEefx+26WGl2E1dhEolw66MoYRm+Gk+p/pBiGByJ7k93
kIl8UTPzheN9+9xPOYtfxkY7a4G66f6ESPxmcW5UnHuzv65Bj7jVpsQE/3OpCH7sn5gffSPY1B8I
8D+W/Jhn/qg5xBlCKtUfSUH+CmvRLQUTxmB3TBdamP8lCzAzSWVNDeBGnCSiWlX4kiU6xYqoPEg3
lS9E+lEai3imEFNKhiMOfduJ1/5Wu+aST2ZCLOGnlZURCbbBR28D6ZJuBL8l1JadWyy50goAm2ds
OC6nB5c4pnEGydzUJberaPEaNks5rnhDQsRAg7ukterNhJRCR0336SWw+bxwlxy4qQWaSw3BJ4gM
STV4bkUaouAAcWtbVE/s1yjTHRumShpRRWM0dsEELglOQmMzPdO2XQgITMtxRh+detJ4ST3e1nuS
OtRbjJFHQ8OpY0SBveL8IUXSPMXJgxtvVwIkWSXr4rcNjJPgMHF0vUyDnFdu/SRQCAzgaDzIsbgB
f8nhjmrEqZM6L1cOejx/5RqOHAmOZAtbkXNac0X45wkUW9SI8SHGOrOgj6YBnvdLwr9KoR6rvF6B
MG/t6mHlaT8qtklc3/F1lS+KswLjIEeQwNvZLxLCDlkrw4x0a5d3v1rQ0QoaOBx7yj13s4oevrSa
cIklInKuCnLVaJR3Qb5i+CgcnHyl2p9A9RL3/afGSjh840Tw2F0gH3pCtv74dFvYIQqqSkPcoKty
DSvzvqQzFt581RlLE+MllVYvB56KUDUz53n50IG7bxi6j9JVzZwYeRVJdu11DKFBuKX6mKB48MWR
eit87vVvqt32Z5WsXn4Vy0+iuqdL5/O2LWLhW2UR1etxBzRfvY+ytrBJArIr4o8JAScfNCbD5IkP
B3fqVQHWEIM//h8t/pgRNL+ip5MvEAqYo43XsfS1OzpsnOD5Ft2iGuYo0qhl6ip0kzgp9aoMFKAM
pOsdJ5IuK9PZbn+5e3fvc7p7+jrZJvbtYKyFtb6WTun46MdBXatUH3ZSPHGS7dSZnORQih+0Eqf+
sEpscVRPwXygZw0LXKwtlEURPsAwf/iNOP8q41s4uKmTmKkvBMD+3dxJooxwoIMpXGKBZTZsdpQ/
Ib8ReUHJUUGqx++T5svhBKWs+F4vku0HQ3ZSTneQZrt093ks1DV/THdTZfE6COvSQuJg/Kt2ag98
k2HCg2hSOz0ur8cMbbELImH9BRhses7P3C9/+8v0PdOURQ5VAo6WWnt/ICHevS7cTYrF8ICDMh97
Hd2u243u99JfgEuO3wxx2V2Xw2G40FigHg+z/3Dgbn7+72/ioVEX+RkMQn7m6Q0uXDyAYOh2vB7O
6sCvxIM8fruurufnb7XhTyDTefS/h/17Zjm+xnComiUgQNhLacB5FCKqjUos9MbgDiRzpZ3a779s
O13JR+SAWYc9SZ5+RFjRuhJpgGiyWDY2btTWWRLygqCBdFK2P1gdgk07h7JIwOxWPrwTVrG4A0a4
UXMfaR+qxce9OZprRLflmDmoCzKi8bVwuzJlV1rz89QeGdNZUrBEN8RP9HR47sut/ca/7XOWh0GD
8Ob0uOPKfF1o91gp6W1DseROERZ5JefpD7OLTNjXUK4lXqEa8rEoolK7aFYibRR1jeb6T8aCoxfs
qOg4EsUqFDJKojcRBXLOVcj0AcYZ+YvUG3yQAr/3bR1+9ujAL2+8XRN+xtzXky/lineh0hCmIKtk
wgd5NCE7Qo74rtOp1jaye/cYJQyp5pMfTLAoQpjuEsJR3Za960q0Idr9qkKWb4A1NOVNTXGu3Io7
cn5OlGJr9tTT3Wn0+ZZXqS+fJ9EkQoB7mx3EUPPfp0kshtlFXMvrgT73gV68chKYoGLXXXSdFUoT
i8XJzwbzFYCe1hJCbkTY3X70E80vjaEiqoOETP5CG+dx0U7/9urIwpuT+Dz3PSZsXHnDgfU0fjPg
A1lPKjY+dQyLCf3vF4vlThGzdt+7O9S4+gESsMs9aqPm3BZmG93HO1F3/gTvoDvXqzZKGJYMJjvq
FK5wuIkz4fAJpN0kIHk5A+d4nq/eJ8iOhse/SxsJhzaqVwzYpeeUMz79ucGn9c/fqBs65d/Zlir+
Wl5cuNAIn6waSvNbeaxFbMcXem143RWDNm6/AY/h9BvZNzxtD2zB12B0uJ2eIQjJTbl6TJHObdjC
OTSxEfnW5uYLm94kvd9W8Wubez3/6RXGhgeT+PaNu3iyYnLvQVbFrjAvo4cYx0rGutVzX4f37Wd5
UUCs1Mzzub3z2opU2wiPG4LoZzj4HxR+STG5bbfTv3tcryfcH4MDuqpjHJ3RobuBwyjXyV+7ZVps
HAsGoAMh1rbd8u29z5kH4emtMlcJqHlky7z8F14EyvMv2tzjT/dtcZJ9ZY+J917xm1P/XPVO496x
BaXNYjeLuP6qtsIRB8Bvx61ksN/KUPQba+pcg55NhHmxMEcBj4gGFnR1kBw9zDYiBU6JXESLBQgE
pEhzBLDxxhh2EI4zJ+QOlAlfZDvJhmEHqiAU1FB3SimuSSNbHIl+tnktCufq1oGwFldv/+M8Qtl6
874T+tGz8GnmzuTYOAJ1ZgqmG8luzOsmjeAtpTb9dPo/Bjtg6YopKa+eprBKT/fwGj/201m71z+Q
bl9fQBJoncyyfbFnbEnbdEcyrOdROGfjT8WftvkcE0K4YkW/TY/ziHIGBeUvWRWxdGXQHvTwhu+i
bSnF6rq4yOGbBl1ceXKo4temP+lOX4MgS3f/dhIW4bPQ1ziU+wEcY3toDzK9wYN2AoqsA7w7tReZ
8YWLBp3MqT/UoxPBuGPOCXGBUaww97iE0eo3O/EgAL6hnw2Gx+eNGCA7XHdsXzwYkDfOZXu4XRI/
8ZUtx7MeH8ZwyUqBWQ/MkZv7kw2dT388Sg4EtBpQTJTGaYoixkP+Wy/A8WMsCkbzqRYGt8PEqRBI
CdNfCfaQxVuAc5lPLsXZ4ebJQfGnBoCajNXosKXvA7Y10HcMtnMi5HWVzOX1aKIq9AORryoOgzW4
xbqiU9FtEcQ4XuM8HhEanHX6kNpG2+RU7VbiSj0P//4n8NFEU7oLXpoub97NY+j1E42mEMb+235y
fH+rwcM9KBs90IPHbfbal3Ta1+pf5n0cMWD+z23XVahFwo74w37Hqd8ds/DlSacXplVklbb2JOp8
OgrHaXTfP48Pt/iq9rc9H0xdqQFrw9bMwUqd2peOkj2xS3Ni6sE1eCwV1HEaW3ZKar7phuBkOQLE
xrPQLPL5HIFAPUhwZNNoYiqbh3v1Vc7AdMOiY2BrdfvTAyG4fZVcpZLS1ehR366wyUMiPBpoX5Q0
SZO/SrgUAcuxM0jksTSGN5aYGkojDLY6I6Zu3GXNjjg3oJueRSyTN5UZ+TB4CHGIXjGC7sod0BOy
zyxupcUNqkLQaBQ5SdPHUjKrNpADgaMCb4DVGfeHuMp9dU1vxp7EnUkUAPyTj4QaOeToESxTFI/7
Y0b0/VlPAyKIsxJ2h5aB0PtRCZRgykSYEogbJaiZPXDHX2qBvtXj+679zTfpRjzBwGDffFgk/gbI
P8hQvqliY04H/7p+RUhdC+JcPDx/+8O4zC/Ahh8HIbxa5SO6Mfn23lcDNVtTkTfP4luXdnpjZYZ5
ZU7R2HaSKb1p2JblJZOWHSTgA13zn1IyBy+lJy6Zd2n5UuzyvbxXx1KPxRY+hvnDWH2uSMSCgbMA
WrxeI3qR9Pa1SuTwRq6lxqoaMAcDXrciVUUJ+z1juphrA7fcu1jCCIQHurtqeQToMGl202Z3F9fP
uy9gSYvlM7XF+3JoDhKtLNXSGArJT0V17FVnjC9790rPp7ZTLhWlftaS6L2u8ytKWgBadtUX88a4
YVr6zPI+0Y98BeDdD88U1kfya2q078M4snuzM1tlLasrCZsr3eZcVmlE1hEfT/12SYgCYg7LO6fw
hOnwJOfGbJMxu70XlDyEze0/dF8qailSMFn134li0uBVN0P0WUMmMQ2NmFFnuKyojAbGpheRtdWs
D60EUrXnIv/FaBaLx2cN4qIR1vUjetK5egYE5IK+vab287XE+g2VYxTbN0pQ96XGlKhsj3j+J0/0
m2SfvpcFU9HTVcnHSRZKsn8DOrlaNS05YyXetrIaNZ+txhx4Py8o5qOVCdGruJ4CzbjF01f0qIL+
DTFF8KHqercZ/Sl3t4u+ao6MohPX3Jj8O2dXp5w64nWjONevu355CWPr3UAZnlmZy6Nb0iPT57Ji
F3qAluj7FnaDKwtzvXE7StmyJWTW7VsiJbruNdEbHiFRkqoEjbIQp1uZVtx6aKzhvhSWubCWqVzL
kZhvm9cWq5vIh1wy+5cp3109N7vUeTTLlL6FeLkBqflY18zu+z2394ThRbOm301K1OxeyZZPymFI
1ICr4A3ajFi1da/a4p27tbG8gSnXAwPCTOAp7+WV4ujhJS5f5ShR8Rrmn9auGbWFVb50ZNAhIJ+U
SHkGemWPh0k5sDbVypkCLuCs99tECTEl7K+yXmu1OcA/AU3tr6oF1z54SEvSqUdyujfLXDyWr0in
DIEOT+NrspkuU/oMTCToW4Pub291JzUzk01F16l2nvCQvoOH7E1g52ncnAYR/Hq9o90XXQLbgmXQ
mmI0sp233exuzIEEgsCRv9pqkepRh2lCyBNE8gfegAVEsTx0D7RT38t/1dWWmPn6Hr6K9Jiky6QP
W8lOt4TErW7mkxjWj7qLkp963zcj1LK7Eb9RQvvJv0AHaufqsZAhLijY8kFjZi+bNITC0fpK3T/W
gvJCS/4n/TKY2baEYTbZJN1y0jivp9kSeBtr7MQTGREanzj/D3Bb5m+mmxThVUL3lgmsdOp8wFx8
N87kOr89zOw+hws3gnT1dS51K/8G76P/TQp/4pV8zNZusmXzrbvsaDCWEMYUU3oG6jDPQrbwlB4R
h/09caZHYLPdSfth/ZFeBZ2Tgrf8vU/mYr+ovrTSlG+uEdyeaxjhB7pfuVMK1ls0S4tL1AGyLBY/
NY1ruJODZrnSwgdID69wykDuwn41UGwFRSw4L0pOLQfiAx6TrHu1xKvj0fPnXPhtuqiEFEa3wFZQ
yAgTn7NwDcbR9mmk+K/dMxIJjglSfx5gMf/av8SUyPEJDfzJ9jGM6E8xnwPPfTBv3c2AgIFGAv8K
iJS3+fj6udgT5R2oWG2HVevmPy21c2K5DoP3Dd9C5k0QtHjNNHwBylz0b17zFK4H0FUY93IevjPs
/RxLjlyLBKUgWFNgehRUjVmZLT5gfgGAIG1I95BW3t87fqAsdFQ2vHZszIsFF704jLxpF6DRnxNm
hYwMs5L+AnTGVoNfzjMMOuByXLMS68wiH5ITlXm6RtbzlB2yA8uQEXstXl8DqifCbAoti4Lr6XbO
BPTR40C5QhwLGtNYxw170+3Ul1cEsxyV5MhnDon3ve6633R1O0BDYo1+X3c7RzoaK+l420tRfSx9
Jcr2VPe93s3CNL5//YvAlOgTTaPXHwiyY0/vcaOuUi4Ip8JAtP4zU0RO3gy3Rqy4rX+N9RUaxc0k
quWRX0aFgOGnRWMNQMgf1DnqZy6OEXXXLnwdNhQGQcsRmKZP5wyFloajlgsUWPnKINXLFjpc6u2i
0Gace/YDbo04nuvFEznDB3j0RGh+2j8uB/DuEeGWLRIgb4R7zbwirJ9L0kyH37KbNWCDAeDTJAKN
CU8cwo7sClKzYX4z5l0yU6SFCEkv4Q/BWjPni4OpIPY5T5ldT2YadBOMg8KgA+lFZ7IstCHslxpA
IModSGa1iw8r4TXrs/nnOSuGOeeLZfPhdemHMGIFLmbisNJBpmvpsgGipc2u8uylja8ttQsOW+Bc
6AuWmcYC45jI2rrZZzKThVmv+/fzOGxygZ6nZxmw0kb9VXmd/IwY+YruFuB9ejhT5/mL90pOYlhc
CiCmeL3N/ZTh4PMZcLJBnpMH9iiFdLOBNmAJseGsYIAFhAa7CFzZh/GkmS6SQVKWSu6z4jMDN1/6
zQILBfBQ2OvdrGBCBpgpuHRIvLEI5Uy9s7tEC9bQt8yF5sfhS6QBwsuFkx9WvLR532fXX4eaW6PT
SCqhNoVP/TFnymbCLgGbCnYQwojPuHPexUI+vHd1PX/+dle4FGfMg3xCJnOko0qMCuCE5iFgrfes
Fnj0jFwn++aR6qHPAJDDrSL7VAfKFX9j/4kUQ2AL3b3XN4Kj83sH7nP6I3w91FkqjbsFw2t8NdjR
H3RkMKG8cA9bwW/La5zJfjBPXL6XS7VlzeZNtnyCWAjIQusjUyjaT3eq4XOVZ4M+Q3lGRmlJn73E
efMLEoZ9f+Bz63Cd/ELvTQmU+qE4mXVren71vIR7B0Q9TfvpjOhW593Xn5AwE+Ceq/of0LEngMRU
C4bt/dT/KH9MwvQb9UBcT9VRPYDw/YTNjk/+upCePVFOzS61K5xVKEycVwBi85bPBeB4r/ljmLNu
mXHAuTDSxNxAdZkcwZVK9YyFz+1/7uhwCkH/yvJFo1ADUrwQPyMdQYLhY0JHX8C3lcFa3i4ERu4Z
k4IelXZWPZNDzne/YrVIP5+oxblBNUan6sz540QLe4TMLWHffKPnPf1pL1x2MLlcIC7JB90GcKvE
piFrSiOb5qRiTN5xceFyVBdGSSZE1aQyMPdgS5mkRdmH6f873HKYxSlqOcTZQHoUgJAzYNH1jpLc
NJ23wqI4duvsyBXlSz/cnjNxm+xbYBNbiiI6igwb46In4zQY+0Xbs1IeNMKT/XQ/+PlXsnrudK8L
lX3qTU+qLZA4Vdsy1A8U04ro+tuvpxv5b1iRLhOyf3ao8BaRdGINHT4xn3zM7qSYT1lcum/NV8/5
tjhjdGQSOgzcB9KrpX5btDD93efMv2g4NGS2oBVI8Em2wjHxdXqvr2eyfGn3iPptd4a9mpmb+kwt
OT2zxhmw9UDSsMCk30JYjCdhLeFwruNZu9LT21P+e/+OZeF03h/kEAD75IeH3y9M37RAYqQZZtr4
4ipSy26bZX28TRnpmLUkApgsKgEXuM5k6M6Y5gnA/34ww7BMrWqKcLOOD2X8Vb+P1UkBOZ2hMYOD
yYH1BM3FuM/yAzMvEqtilXx1/+Y/mqiBove3oHVmnJKQQRFmN0RuH5gEq2Mw++a8KEhTU6GglFiP
agHLHd6fOx09JEjwaVzLMyZyCAbelMZeOIo58SAhAfcHSIS1WT+Oiyw+yYzb//mRsCEhYLx7HWFa
YhmQKilz7vMiGt1oOKEw0IQJyjwfqUnuZ9Xt3XYvzh/hlKIEewrYD01DpND+PQqLzf08JzyFmjg/
TeArvs8yIlPGkjivxlxnEBcnwvGIQQlaFGIqRJ3s6XPOFwGXMUQQaUzryHhSYxHiXPkTqKu2wbsN
xJuLg5oI7rRb1uPVxF1SGYXyi9h03/69iHNpq5ypyEgsbnRPh5hLl3xiAZmB91wTnDFB/MxB3RP+
+dghCXTVZ3RY4jDP5VlC4wdGZiZ/Mjt/m9POw1U9avvdneXWyoS5ErWnB/MZB0Y+bk4LRracd0ao
MCiqLp9QOBezTpnd4cVRZ1cEbDoP2Pmzt2Qv+WKMr43b4+CwIXsGgdmbIHGc22vZsqvZdKO0AN/V
H1Col45GMiRbOoJ54zZnDFiFTqIap0wJojACfb1gWM6YzCm25cDjxqGB+aOY658F7qb+pbHx2TGe
1s2pXBGaGBSp3jPmzKgWo79wYI+KB0po1xWWV/VRHS7mCrYFaQQyn/XVwskRvGCHPpCwMW+C+TLG
fVQQvcB1Mcyk7eiyztlfdijhMgvlUAwlpzyWx2FlnNu/W3hb50g+CMvXPv0xXLxWGXfb183t0LeY
zvshqqcXonFcoAZVGe6hsP6LpTPrUlTJwugvYi1RRHhVUZlHp3xhqZnKIALihL++d9Tt1X2rsqoy
VSDixJm+fT4D4xPxJbv0wSFym3NJPFBSCBwz/Zg7PCMcZ5hMCya4XGAqann+vc47GBwaeEM8TsIM
LEWKsbiJJB4HZLbFeTBN3RCnEP1/SBG/HFrF/PJDCgVboFMw4Hksb9tLcMkN0lwlxUnKl3/KLjfh
NsV34w9UIxpaNxdWf9qdEYHeSbhBXEN5Qslm/fypfto1Nlc6cl8/gynWGCeCbAxiHN0rXUL+jK29
pbuPbjhH3j3pzax+qIBg6aUQnPRzijm6MdObw/PfoZv5X2qkVAXCNuKQLH8on5UY9Q8J17qYo9Pl
vkcl7fPEOPEEFWD7W/4+NrczaVlSxkPztaFP1hn+Kkn/i9PwOvPNZN9izr/75t9hw9mukgHCUN02
U5JZeATM65H+MFo1MRrg9n5WUyrES6FRHtEGTz2dPXzMI0tFqByfIhjARX1d53g5DSxAzCU2OhlC
k8S2Unkh54tfw0fmcXyO+PLPMfrh+YjcakFmYsZ3fWABlPPPsfDV9+yVConqBDSdSB8QJLBKq583
jJSd9td72hmxKUOZZs9NR50uHU8hKLKrXrvbLwIinUN08zzUuMlg+73rHlJ1fXgfusN7r8R6pJLh
mxDOXkKuYPwz3pCuPbIOCn+wUXzs4+snxTivpTWXTMj0sRRc/Fui26Ot9PMJn8iET5+QW8nybbZN
gJY2+y1DnEHuGp66IOqeCBK4kcUZART37GGNotwwP2G9I7hmI3HMwGwcwFTb9afhDm8kYwbm9I0I
7VQc+ft3IO5KMSNiZrvdziL7atWny28b3yBnMECdKhU6hAwwHXMqizXLsN2iA+L77tM6KTzizQoc
PY7vmUfCx8UqSuviTJg2EQ/0KRGaKb/F9kPDNsLaE9sHZwXFAsDV3/rni1ty5JvGLBE66usZrgO1
FvqW0O/iEtLW1CQP/xY3pJvVU7u7nwlWyJeGExfJzUZuZqRVsCGcnCyLwe97d/3LCfFIkPhdMjjd
4eIQADO6RLgAM+6HmMBw4mO+zsTwvFiKo7v5Ihs54yWop6zjj/cDgo7oRi6K/lZt9jgP/D5gLde7
lGeIQnaj+rhik2pJ+ouiEFxaXXjMSvI4iyMez4QaEdzjPTsTo9dCGzniuRZbojxgke19DrDnptoy
7W1j1JJzbikfFUOn49Y9jlowCgtPd3mlG22e3byIKQaFz/3FIUsh/Qg/8CvurqiiIzbW9jjjuX2n
MWAc6kvCCuI0XAPUssSHsbKh59mudqLT8z2fzcYWtRoYSnT3387dPkOkteXAow3DJigI033r9u41
phbu8/PUUMkddMuGMeKcZ34ecmljFBYML8HcNfbFyegXeBkeHc8On9eT3KePOtWUyMQ/+Y8u/GUR
QWJZ6K7IHFwSiLLktkwlLp2LU2MYblSS5Kjb9YFsyR7Xrf9osVj8hzq5JGP38ktRl/v6nVFRIhTU
w4GImrElhTZ7seoOnM35X2ulzuD0djReMosIW8mrbvCsH4S7uljJt/f82k87dcUGEXaFdckO1EVM
QuaEMOXG2Cc8Yv6JqAvDQKkc5e6eS75IUzVhsBYhD+/F2cTS09k34IRQlReiUvN+z8Spj4OAWJ5M
wt+/LsA9/uREtTgPMGnkJRSyFyTeISqqM45zwoyxzPQ7QobZdXEdzAcgiLF6JN+2MAekfyEXZVRp
p/v3mBrvMv2VPCYSxZovprQqDgzBM8uvPsnR+EdLZO/OUhiFj00bkMEkACO1vL5tX9bQ1Ne5o55e
yHQpg0fvnRS2JilRusU1pjopdHZMnzZO5Eayi9WTBtU8hqF+HKAYoINrO0lqQbW3kKhsJbNZa8fU
rvZdMHQIqMtk6HfUdEZW75QxEl19hsd62fekNRJl9zhc9vkvHjnfOjnjr6U79fRFbMFGZc9vXuwB
QZ99L7INDS504CoLovoAvXx4da/uw/t8p5U/2A5Qzb8sNVH3121pdvOxUdJgGks/A45UCpx/xsgl
8ErjPNF/RCku32aG4g99guLHBqGsL/2QI9t1u8Gp8GqHVhO7MbP4QnfM41wmmp1GZVBs2PMGqpUo
RQdVOfdwYBd25QzNZntfiY6Y1H+jQUqnl19l12wuzsvWwzZRd+riGY8216gNeuexEanCDYn/H2p0
qBtqp0quB93N98r2actGnbSLFPNMpuhfz5aObyOFkpXaKLGXCIXNZ0L6QtsRDnSO7l6WxBIrla8E
cfBLynJIh0JpDhagN42voSASEnjNnt4ewbPE4u0HQPB/voeblbmUaLZphIcNHEnz6eBAcXZuDt8z
m0TZkcRjXrKeUfaYk5uZQKkYzchaS6nxfM7ybD5ODeHyQmJDNz6espvG17nWzh8Yr97ACpK86i4G
7qmOT3yZj7opHhXaWO/qj46fLY5lhnsJLP2fh0lXwa1jy8wJr9gb32O9HG11mwp7RQZ3TJ8hndjm
lVOTFpZJjFrCvByagG5YegRTqzpQTvc+ZhYMDC3MPTQMPkMhYhI1QbdHRbH67vKII3WTUTXudvQ1
pfZgsWxWfyW/4HTgEVH+xIpwoDW9gZdCUirmYP1E+R+MYTqrvyvVpM6WwHVysAxYpXVqysvUv9nE
/1Xy2qjgHThfGfKpQJC9rTjQyYAfeApz+azshth0klgENHgteH7BC9d1yFB6LUDvPIhxYTBBO517
Fr5F7hSXaBBzzAwTzi41nqyxQ0SH/J/8KB8X466Kb2Ee2d/1qAR81pDW2cWQ0m7qK6i3Pmd2t9eR
XCUFcZDOeTKMJ2FzTlf9jqqiy0mNVJXa7edAsdoj0UegFWnb7MCoJSnoAsSxY4DfnUEGif/nHbDl
WcFD5mH+cpZyKUR2Bcd3MxuVgIGAtc+oKsguw1dhkd7mpN96tiaRpIqVnBHAkSQcMWsINTFSDxqX
GSNBchgnkHwJqxSX6jrbgtLlrpb7mm/jb2BaZHOKCepJWRh9wDvjkfPQvshO3+KIJTohisAA0wIW
0nr5r0z7/it/xoMpXvLzj97t15G1xWGpBbnz3rWzhsGaX4ud6Si76jc7YDr7PQkVrEHUbN7uzedW
P84cN0ThbCCe8Ip7xQ5Jd2RPSYAPkwf7G7smqA44uuQl9yL6WTVxfSL9ipPG5yaFmq6cS6LttFUZ
cL2sMxwIyjWw1ck+g3g5FweVq7FVBxdrdF+w9Ro6H4RjQqJAQo3wsu5YC8lF1JEHo3NViWR6+fse
Tq+Rfn4O8cMGOzwgTjWWxjtoNqTvP5v8lxi5WJEBHS8vycQq+Q8OqfWvAjmhaNGaVfJ0RpbkQnTa
iK/yZEzm+s6/fCw5LJ3hSQ8vyedceJNlbZL8WvRWOuOwMu7cPvG/jlR0yOEi1u+8IfsPpv0sh73f
7gb+1R4mV7vYkjKnf2NCh2IdIilDo1S62oZmMbSJjBSyRMcbnYlBjaqiWo8QFtDh4179D8XR1H/Y
6vxjtY6CObsaY2NMtxfZeq9k/CuOidvAu3oaCh/5vSjd+woKxAx/0pfsnub5ZpEG5fJGv/6H/jkg
jlPF1GHFsGhWlzkdbfOHW8HaJTrnNWXvX6rek5a3JdOv6PaVDXApdg4D8kFdd2yx5A0VSYpCRzVJ
FTEgb2zKwRWVRDqlNhlybq10V1hhOnmntYk2zXwvmg0tlLTUTfCDGqM2W3oS6NF1xTIUvHDucDbT
w9Icc848aXyYGMpc87+w478Wo2xBlkvIZDtnhB5XYGYp0HPv1pb3mdVo5gqsPeH6/HOYiTFOkMeh
vtFzhqBRmn/B8Yvm34d7NWgAoe/igpW4b1onD1CVegTO86s3DuWlQukCf8DB9TUGK1hqeyq3K5xc
sIU0QKGzwMtlniREjtnDvpgsg2W+H9JzlC7EsU2Qg7DmMRtZQmdbLHUTrjZS8VpoUOZji45BMw8m
FEHUBSfnCkAKOlZKAahVS0RF1Fl8Vew93D3kFc2KtpkEyFGimvdt5YorxdQTjq+QTPmiOyiP1JAe
xYXQu+SWxPFHmwiciXyp+ixtriVHn8r2WSJ+oo/16TRgrHOzdCibsSdak4HAHq4qu4Pck2FUZhbV
/GOZyNYk1GmRuvrPhcw/9gu8ETplJUzDTINsDUzcpZY++1o8H54NBwjeJn27i3oF0hmK7D95sNWs
pD8ydCb6ZdZPz/WS7mMtk2hBd4voak4ewLpRHBrDE2gYJMI6/7my6SY8bcYGxBckFLlL3wjo8B4Q
d+pdaIzXzXYloXUeLls6/FOaupl3vxzSKoPeFM58I8Rb5nUjuV+rdOkYNVmYlmYKO+WNWYe6W5mC
rlwYzfISjFDy4A4YGa1eI4umHEe3MpuWDRrAOjNbvU2Gs25ahmVJ4JhqkwaQRUULqIYIpuXvCuIU
pLhP3p8btUAJu7rQQ6O6I18L706WKCGu40oDeomgN2mFmgK3jsq705pAFdDP9surm6F1Q+HspWKa
qHWjTXPAa6ghb71CDICiLsdPJcQImXjBFssXlwXK9VBabUSPPc2DdHkX7n2BnsUem9l6hGKlxv8b
Mz6VvqG9FqEe2BZhEfbHB+3/yvEaatuGjjPZbZBbvCg8FBEOaRHlv4032KWr1PkuJfFsuDVDNHhv
8212QW9m9vjMpCNPPlfJZa/tHgK9WkRZJJ9r6BoX/kOGjVYOHV5QeM8d/KZNhUso1MUND1ioq1pT
D+mGc++b1L/grj9pue52F9qT1EQJLuHboxVlq5pDU4ogSq3A9FkMFvVki3sOSObif63GYKROZ3fb
wVyHLM/ADAw5FWJD83OcSgWe8cNVeSYPC8uy4C3JFrUOIgz/jj4k9biueYb1SxfTkjaV+xIUkdnT
fUX3VJjhSgz9FAwKk4rgXUlRuvhuaUpc1MnIqGl0e9DvlBEnaFOizZkQgI8QBPQ0C3Jf0XI3a4QV
psLf0oSAerizBtbDbOC5+LTOn2S/Dy/HYaRepmk0NsMymw1RRDJK1hl64189mSRfylrbdluLBATl
ueu6sD6umEKbrWtub2OlEcIRY2gTd7goRdY97b1SjO1BHCHR/IS4d9GbnyUDWAPMr9UGT/PN+V87
qvPBAJNKxDJdI4CRqtk7GAxQBhVru3duRm9Lwdh8IpQf8eTE9dEdYwoVJLgZVOvoW9YZEsx+m1n3
5dUbASvApM6UxdsZ0ijdm4hLzJKESeeQsScqWArtfg69CJU4HURadFtOgLrQ9VbxMx/S4FqcUQMt
OGs5UcI6EGIghIKMpLsDlJIBjGQoRrJVb4p3H9gXv98OVzKt7Vxp51R4o+IQT0mbSC5UboxXZ45Y
Fw8PlEhKpocFEVbYOgnDRB7C+RIS5AEmPGSWHk7GJajpGKQLC0YKoSHSUww11AYWE7df4d15hQBg
xwKctZURLXJI8zYSuAOKLAudRVWyOVskNeBTzC+XnC152DSnCwCM0Ly35siQD0MYfp093heuxCop
cFMAgxhj4T9j0DmKl88ZcwI4qGkBEX+ia7sApISA0tGMyRz6F+L7F4dO5lBLWOmx+O7Wvi/HJnwp
FKjj6SadvcArXjn7X2D7GB8IM0Gao+g0CGg8KBNuLaNvLRDUqotLQhcSz/lpP2a18JKWfCpzGN4x
rhUKUiBOywHjkCk8ozC684KVR6fTfOAhEHUHmOSP31mV/UaTNom1tZACl8R7UH+5w7c1Mit/6Mqm
jIWSMJTVRnTkPWjs+4B/ELKuDnHxF6350Bisc28Uy772I/uyXx1QR6FAFzrVp1uiJdH+7j61yc9v
iRhFKEERnaAiZTTEW5sVyQcfmp7xMp+RpCy7RRWViGY6a2jR4wi0S8Iw3iHcVRs9hjiEHv8ncwok
UsLsPs9jP3NgpCSFAJzw8fbav7/OEp1BZxmv025H5sTvz0XyJdKFAPY8S3HG71lQC+1dZ+mO6FV8
7cRFP88gF6KnJRAxj5x5K9fkhQgAaYGDwhiFv74aocBGeeN/ToUz4gckKCnfk1Dsyf5g+Y15Qe6u
DoRk4EnoeOXgaWnLm09/hiXuDfVDJDw190m1uo3kC43T0GpXHbOhS6+msVrBhRwhla0Akl2iBokh
SUTkr8pSc1OU2Ij6kPMJG8QQDO+xH0ATQnHmpIdv8A3Gv0rUknaJEPTRFpjIAqlVbyf/afmovY32
/yzViHH08y+V9sKgMNdyJpMmEon8bjt+zNNoCEPiwegPVJirXyTRfA+aMI5A63nU6YO+scvOv+lU
GOrOHrHT7iBI7BdH2wcQ1P7qDjzdeXNG36xidaUNUWIRS4ur+WAvIB3mwcjmiEbtapFG7BMEbwKA
rEQ6X2FFxwRO2+dWZz5NLO2hpEn7Ol+USGnyVzChIfKv31aUL7fNGqhSs74yWWk93D7+GiZZV/Fj
/fqr45p0blgy9JqW75+PC/4trn3NfsZ3q7GeAeRxAkEMb2NdduU8zpbIzjbFXnZuCd2w4MUO4Gwu
h9euFzib6jyidfXOkSCt5rbocFQINnf14Z4ZaWdPws85D0rRc07QA6Nno/9QFyCfmkXaiZL5P7b4
A0Klp550l1YvCxfeod9IO10CiuzkKRSO1dyCxSg4Cyqpznr9sMdGs7kbxl871zkYL4FyIv4xNToT
23JKYUEEKLmLWwmPnnjiavPiUJ2ET0umCMN88TF8YL4ZurpIOGR9gU25haBwZxfa6Wl+JjX2RXg8
ooZS4yYJk/OYTTxSS+jXdJMit4fj5Ahoi8LPDlZvQHaZC0KAXuecLBhBz1/OtAlahHFgKRZOM34C
8qL1RB46xOmi6Uc4hXNcC3g3RAKM86ZlGqcOfMjTvvMNk0CI/gchBB97xFbS8M+ujhBS3szOGgkB
D84TY5YQ52fgUKj7LsWh1qFxRFGxQa1uqHbh6s5Lxhzozn3RomesF0NOohvd2ZyIToanhYqTJmXN
ve80LBydtr66VineAjmQgyG9/O5jP8HKPPYSEvcLf10eZXZXfhx6w6ihdkZ3x1abMAJ8pjFTEupV
YdXbNxt5CPuH2M0T2KRTNwbxmJPShVBRezTRIqvGgCkIGoVaf4CNG2M6RW+0up6AXRj9yrAZOl74
OOCdeL9oGJVHJUKTK7yMeluJTaowdCrqtuAdt89j0U6fR3blGwktHB1SBdvb+io2DF/32/eW/YEb
cPy3h6T94zm/r+kkrGL1SHuIlW4BN9jyWuPMfgbU3mW3sAcOiTkns+VN7+A3Zt4kLA6a/7GeO7Lk
If2UIW4c7icDK5hSJSRTGa71FQeZ3OZcyL0awrerVwVCN/ulTfJpNtHbuZIz7FESdNC2KhrJRQ99
gQ+XocIFKiSwFVvxqHXgEqqneT2vozrNqnSFnOS7LFGh6n8jHjOHBQPzEFvxNYVO8+JCC11oK+G/
viLEDcsXgSqqqtUAj4QhxC5Dza00YOLw/LHSDcltAHLjSS5KU7blf/L9xlhOdbwrKUS/aVEddukC
JmxC2A9toLGEVwV5Av/kMRNqXqjHq35qwcZCj6ZZvxTp4wdZ6QrQEyfv7m1pIRjFzdsCLUrTtO7I
5iQR18XBFFDwhVnDqKo4JfjlHWYvHHn4NaxVwjOTsed4DcyGWo4R8rfc3wyQlTxniAneH6LjhXAW
b3i5wi9hH8YMyG7cktiNHB5bFQ4TrlGDw4Oja5BQ5AVb44q+6G52IGoEKIEGCYgMBTSkngsl5OCl
U0ARF+9GpgEQJwK10apbiiNIQDUggS6xh4QOAztjYpPkZMTSEmORxvMPEB/gFivkBDyG0UwD8cF8
ohi3ExrWgANkjFLnym0kkGOp1HxChc95Xd1nuP7qogZS1EMSfaCbAHCwhKqHXwc+i6BGBKQSBkKD
fUszu1G4KLst2EOG5t1QWdUHLcySUsOh0HfXhGArSaMXLa54lcsWZwkwHJ+2217hTQzD3oJygbz7
7uQRdwJteGZJAldkqRb2aDaEsQiMCadQh3wK95LgbQgYToz4lm30coiFMSLhc2bTwjdvY7xw9KPQ
UYbbarHU5gPzQh5lwkp54DlWCwnbShohfHJ7KC7BGOJWAFHJITfhhFgN4ssSLEVt9aRGOo9sMh7A
Hc/r+W/uM+gU65YoKNevLr298zQcWqjxvwsdGAOtbJxe+lyxM9hWV9BMOfGtbpb+1e0RDkrLL5JF
1gFKcvoaZq3/cDU4LQQLEdLjUHSbPXFGcXKsOpJtfVcEVSRUaHyQhEYNE8to4tQiLIbmHFwTzYX/
BWJ2sLziCL0hgnEYED/DlYJNmbqa224E7QN3y8TtKCyRSmHKE5mtKV2CPDYRHQ+JpwvC+juyZJpM
yPaMRQoRJJn9xcPQTfxpUWvANjzCt5njOeRg3sZ7Mn6uyugjfpnMvcuvfGCM3RxML1GrwF1dGU9N
XYgUxQMbMw22kPcJHQuLGOVUU2jsbfJASLafFm7U8r7IOCx6q5gO+FQ13JI7SnGAVXzHezW0dRPw
zkw8TGJROKgw8ABPfTFLD7PbZKz/ipGGsHyA0Wh/X8grKZQVQTwBSnQA4ID2RSAtVDATmidRqOJs
O2lgLSharUTGQSdfIuHAc+lWwbqSnNTLQtx6F2/UU6PCwVMDxUXjrAN7zrj4rzXyFKNIoFCwUFTC
CDq01hgG9LbIDec8f18oa4uAcAMeXr8chIWjuQ+m+6juBbAGTmqkepKDM8g6IRY181hMnEeGsoAe
GqE5XHzMxlRC8ROjuHDE3YJLvIKGaL/t0hcPlckV8+eUaiQz0sdzkJwoPvDtrRa2Cp+aRzkQ8xoJ
jBAHYEBp992nUeq1x7ATly6CYYyIauirAvjmQ6xu0hnYwmUGC2SCpr5ejZBe3hwFoX6xLH2Rt0Bk
gW24z0j6SkyxyiDPdSvAWHxDJ7J1MzisZsGfRJ2V/jFrggUTCk6e07yYPnnbFxYN0A6gpfGCfw+e
2CRwz3MaIqcV6Rrk/8LSWe1GgcuA88BzfpLPYiOii249scrvQsR0NYQ3LtniVx7PVqNHaK/iAMv7
zKUKByl4GGXryZ7GigkFJWqzAQudW4jPu8iIp8Z76pahAOu9j0090/m52i63KimU7KciZi55huks
JqltChw/PXGrIUko0HqYZHFjmboHqwnpMRScu1kvUZqZMLWQVRO7IFgd7R4kKPPDBRNWQioSye6v
jUDMJuSBW/sGzSVDUECwiWCnSRSLZsh8JQrrH3scTTwO+uUtFky8WzBZCFqPvCg9XGAaUEYnvK9/
CMevTydKjqSSQcC1l9EmhaVSYF0VCTjahRbWIApqTyJqk3dDKgkbKX7jHrVRChnxfS7oxD6LuJTo
TI/JrJ0VgJAtgVZ7BneiCRIKQEgoJyMjc9K14n7jBwXxHe/5ek43nfUJ4Bg7LePkYskWf3xawB1c
ojEr39ArsgCc+yMWf7q+UhAkEC632DaygAR7x4kjvWY9pFPioaNuzi4YdwDakNZ5+qBm2Gf/VHnj
WMDwJGmuUwnVeQ9hrRuWzCDsl+KdBhwg9C9xtDTJJSKcBDGA1rrAkqCNc+RYX+krAYzA0Qu5qJ8P
QR3hnCeCOOFmTn5x/i5TKdGi7K+zNfwHEWNn9IwRcN9Po3gQlmeBzBT+MmMWmJE3mYMWZ20iMDdk
aJzi7glwjMzITPVH3I4+qji31Kgl/NdXsvmFEwy93iEyX5UHjRUtbnELqqaku0gEy81/kXALbS61
SrJpoAUAHonhAC/zCSSReaVA0wS1jG9Ge10EA/pkBcnugSES8Tm8tTMD5lOQGJMYb4N3VJdFIsVA
o4ULXJ/JQ/C2qfvdgZOay6zPl3kLND6YwKhdE+5fQcbmgCTnpMfE8QDgUkFRFWAdIjTmT4N8E/G4
5EO5I4kw4eDhUKPQQuKBRL8wr42Y9MFdjyc8/htU0W+cERBc+qngc3zBHXIaioWBStEXy2fi5FuB
H9LWA+9NXCIHY1xU8dOpUa/QAY2T7wiStU6wUW0VEGnVUfFgsCtefQRcrtC9FHCzQTRvJbrPj9k6
Z0jp+rkdMXyZvkagKx99o7+A35njW/TFQ01nE2VO3Htd6/tLzBe39f9/6480hcZZOZcCga4kYg7I
jvPIxfyTNz9wid/bGygWNKkYMYpAzHES8XBP3CUmFJKNg48e98d8cVv3R2jwPY3XR2mPuhn2C4jm
5aBe5fHgmIXFjyJUKrx77t//Sr/0B8fK/9CQ/mE+bBEq26v1cDlwAHfWceWX5OqVbel/aWr3bz9w
Ud3HXxFeQ+WYgsdY4HMIEmf5hHEu4gF1cT2Q7KXg0jqEGsRpDQAbCoIuNQ3MubbmT9aE9CAipCTz
aIZIusXHIuNPcahLRKIbuCeS3hokluY87DsRbI73fqddRFlo3otQsSL2UyMOfiJAKQCd45FhJwX7
WgIDpT7wNO8b5gpvLvQDic6HiavEX8BjZJQpyxE+rximgPlV6TAI1JOGkl2nQEFEC6AU8OhgObDm
bwJ5ZFKEIqQbZ5sn21o41QPQtTWVac5cAch96NOKOijJNGA2mxfqEuwFiLDwM7/Ae4PGH4Knodtc
90svC1C2Qhglp841CJ5lu5GBMNQHQX5krZsF6LUrNNoCX+dGWvlfPhsMK9fHkQXvEOyPBoLg8+93
kAQM8qhDRHcGFp5ME6S6zQNAxwfKKGottqQgOg6tGh5l6jIJ5gpw7oJV/y/lJWErwPGYsJCZDasa
zzMA0DADUTmc3+fcaiiOTGgwiRCMB6MFhDc0AYF3WfE6eJ4SZwVDfs2Kc2S8HC9px1sIbpGowgzZ
5iM8h+8uDS8RBEbsRBEIVAc0MyM9g/k0BAhV4cAb4NWk+LcpZ/BoPrJB6CxkWG2jOcEaEidU07xu
aciQxL4LpmnMEPWA8qpC/cSsDCrEUes+/IbJj6gFXvDQJsfWGm5ufrlWqAlPou7vu/1sH4AwmLwc
6+7YHSKtqnc0ct3Oo1CLm/PQp6tUTP1ud2P4alcaUkEQ/YHZQ8uxVgI10aNqjTYAfVf0QY4BKIQE
ZdLymWIwihFJaRZ8C7j1ts7+sOEhPghNAdm0W4+PUNmsEVXpfC1q0+m+JOm1VoMrfSKyJ21Up9qR
j0fIQNfH1c62Nf0qEb/0e/W7yuBFAmn3oTdzOGROsxvxK5rbSMGsSzaHC19zsIzJBGZryk4B/uhR
jfSg9TVKwx8IuoSn9NY5/76PyQiczzCkOZYV77OHeXYofi82vJRNP8tMPQY3hl0c4qV2mBMycsNj
Bfb4s1ay6dvvGcvQO5TuA7YlCVHZH4bwp5v7/I2q5MSX5SE/DOisPo1O1yHJks8OYjQSSWYOXQBK
EftWBrvnCqhp7IsNhLPmD5fiZBdO6X1330HXXd9J4gqReYetHyWy+Qlwb9FRRbhj4uOJDy9+zSFc
lnSLMZ1AcI1JvRLJSosKFk1JXbQhrVX/q/edyee7BVjg+2LMXw1ZfEOvohogKnXcIAor6w+NyCTZ
Hgz9YPLDlDwm7CqcPQEEJMfU4OsIhi00SZeAgWKw4G6JyjyvBsAvZUkzppghVpTuKRTikk9nIMqA
0b6c3piQJs495phZ9BsTFrZLBmOElcfBWnGcNmQYvuTkM1ciTuSgdy7Wm7N54peHB+98S6CLkUDD
DdsQFvv1hsy3eUeFuRL+i4jmOCoTxYBtxA7LPXmXuj1+Af3B8X8n2sjEdyVPxY50iHht+KKEz0w0
AMEKT9UnOgqLZGhw6PMwxgAy07BZ3M2P80IiB+NWWiiUgfEM+KlBJO48SwCUdLUVB6b+Wx15DhPz
iZkGvJkI0N2lAhIkjl0O62Sw6rZQAnEYSMxHHXcIAapFkERQmiU4ehmevkZpTjYVl3VD/w4OfwO1
80ugfiN46c4lTMCK8J8gfjGI8AWdEY4Noo/p85Bi8aRT6z18fdF5b3Ly1eEO9GfCEJoqpIoRIi6i
B12AMgEtAIzh8oKLfQ3owi64saA4wcrSD2RliE/OVCJGPuRzHJUx0rUYe50A8YPyt2PuSw7zLw3x
ZnhAtBn5KStancmri9sjiK6hg7VeFYn6AAnotJnhIIGbRSSJK6fH6c/3dDmIKshlI3Y1KAXOmAc7
HCrzTl8J12TADRRhiSh/fIIazuEnwBvyvztsfChcGhwU1mEpVE1UUCZcr6DB1RxRpdfRBwhanMHc
9Fg61Kd4YippAwrMZLCEOSckCsWTEaS2ETswdfWdxknzhvwMRmR1WT8wnyXUyMqqxTgOUgpPeSlL
RkXCHaeAkqdKpq+zpb3g8etmd+y3OSXiUfDB/YXnyOtPHLFjPxDRyAmyV6m2gjph8+q/FMl/ifai
CXqGf6arPWoeJD6cIL/4001ge4R3R0wRqhJ42JR9/y7xv4Qo3o60L/GgYBmS8DpSyP/LfegTELeL
KU4SyTyKnSb1PSoaI1OJKAmQs+PzzgnnqNJoEd49s+epEwq+3VJdnuMhzOhZiBdGqgB/DAQNDhat
oKU2zX6yEMdpiyv1YADplD4X6OPCK8J5WiPrfKw/fEj+9CLzhgsEPRdWO55SPR+NybUrDVuoh0lg
CW8LfekMRjbY9pshMp2qzY/ZMbpRGPMcH0YTvoD3PXDK7q7CLCKfZJR/C8HykvwQE6k5fDwwggHt
/dQ9RTk644olR6LqmUZvIlKJZAC+5R7vEjS9ZBKNklP0meZwzv2STm58TIpEe8FCfx7fR7gdVFla
4a6Kko0qJh9layo4mpe/FlrEk0mj6/qqzrjTQBILQBBx9tPbIjU9MVuDc8yi14f7getYhIIF0qyZ
o1H5159/pP73ovipfGq6HE8T+hNeUWo3dIKJnlSN1mfzRr8QGroPEH7NQV6DB9k6b1o3GOKU0ONE
fhgFYJIFyhJrgGUhuTLDbR7j7zJKZlZEI4veWBj8A6dABE3amrJq4zV0WNHzRJG9Ik/FWAlSS+3i
zt0YrEo+EM3VOKE3fL/WPAAbZKAAewYz/aWuR/ohEDeOZwSEXmQBXyS4sr+JT78lByGlcA6Zt3PZ
62bKE/2K9pTNvzTDWthzmQTCdy/6DK54wt3qcoBzSnnithyJZ+mNsaJE/GjwYZVDR6bZgJ3+L6VE
hYNELCuVI40qjUQylOA1IQBRAJqT4ySnxJFGdoS68hw0JUHCE0NRU4WhCko+m9I2cGXSb1RFc+9J
YprlQvaMSrQhkbgWExY6NkgHFh5zjmfYiswOueTWUAh/MyYvDEis66KDgwwR+S9OLXgXhIXCawT7
gnGRmIU2JmDrNt2BWjBSEwcUFMO5WyrHAslbMoiOhJT/DUiSrSrG/ZRUozn1fZFUm/gwwbF+cFdB
gsL6RA2HlzoARFZuRjsSDCdcauQaNNEeJj6/cRJoMyZd3JZaOQXqXeHeQrvfqMJicg8h6NvPFZUu
KmDQkvcAeFctX8HaClvC4WpD5VfM4hqR9xQe8c15L5lDAwHnNafAThIg/Xlaw6hlMYx2N7zi707y
KYbjP2HSKQR0Itljiu8i+UMkoFlfB3i+WeKM194bPS180Y6aMz0s1I1vcRG/oMP1zKnLVzJ8+f5M
EL37UpF+UaYc7Zi8URsE3/x0j7CqPMgn8tz2g/ni1Ovx5HHbSPo5IFdYH2KVfmlsITWIFJMsnvic
ZHH+4dugNzBf4k72kbtIHasR6TgHAD6o0n8ZBsCRb3KIKvVyVhLXgAGn7edhjnYqgfaNNJMWPnbi
p/9lF8PWZgUR8bfGk0eaLivyM6kIMPjunkMGH9AS04gF44iCfMLn94ZM9MBZgQb4JEHFYcnrdpsh
PGR8TjyO+wKiCtOPCIhOGr7H1xwYxA3QC8l2Rp/dZ8eArt6S8SbHlP7pL9gNztekZhDgLgveOEI0
HBxEEwDQ8I1CPYTZU+DWyT0lbxJVEoWLJROZRUqBrG7UkbDKI500BIf1TuS/6oiFaH9wrETCLI8G
Z9DUPLIsIIcFXJhkx06lGxgVDi0CWcLK00959MZxFhPHZCSY4Z2oSWVP9LgDH9YpBE8qzpuKDzbQ
ZmLGh5glO97V+Hot2fk3IR0truxHslGi9WI2mOEoDqiHXKlrtXCN9RMe3qEIWm9wrhj/0p7zjezf
uGWqK+8EV/67G0ASv1Izgk9FkYcUDBfenflEbKNVe5TYlSO2E07RhuyWII7CcXox3kBwqIZWkUx4
LlzxUqU1QSxAydesnucEctkWVLeSY380fwJpZ+4j7k1/FluHXYhvi+9RwGEW+Rna7miNxNsFoS2y
R+K+qP+8e8LlH+Geik6cPMIPXBBWkD6dwPvbaIyOmd84eUXsOoI1SOmDXFEd5TSO1KS0ySXbeL/e
+MRbXryXeOLsuRGe2IqpOelSuMSsvxBZ96rFEglPH6OC4yOvrv7rf4SdWbOq2Lat/8qO/XyJKwIi
N+45D1SCiFhXL4Y6LUApFJXi199vzHy4O/JkZMbZZ66Va1aCMBi999a+dszD9lgui/ndew6TOeg/
hoHfIYH37NbG92VOt+sR3cHQdaGx0d8vaa7GkCN1kN7SPFkQ9nOgG5oS5QIik17IFHNSJCiB4obV
NqBsdnC5aktnZ/QLdoVcyEgOTinTPKaqKhB1NuL0Lj7mpWU9ZsMrho7UWfFBxgbEPFGKuLTceNlM
Wvi37bjQBWIyQr437GEzeYYMNAXVHbZ5RHdeTIVEm8Zg5eaaooQS72z92+Gqph2GyyqmUwB6gO1v
QQVHVUFgWvEsTP0aXXJMCwby5oFIrig5JAfUuGDOKMRuNrvU6vLH+0uyyYf8oj67Sm6AkzSXT8Xo
4YueHLvY54UPdO4u+WW/Y4uvg9ChorzyR2/KZYayJd3DB2TihBePNWu/i1cvg0SD16Y+KfQv60kd
iQ1phS5IbOVv5JuJfkAP4LXQBciQfK8zaiUWb2nEsJ6xvQCJ11E9IdIAoV4H7PUnMLYVEpbsLG2b
teiuV2xj9jNj20MPQecr5mGY7Dpr0QG77RhxzF+1lc7TKNkl/CeNN7Y7Z/ZIkDcoAdlashFlk8NH
sTNlCCjRFkyAZqOKfyylrRCgPWhuce7GTGaXDOcRx9CjRnjVDPS5eLDL8LnbSLSOjQXFOmlTKjEw
efDmJqaOoP8NZJy1RIl4Toh6I2ZZMriv3yzEGhqkfPVbKfzGXOQrUppEw3xFnYG+QGiZDIrugvpY
Pokl+sk6JMo5nIYApBtOIbcGizsXmdfMoCCzB/+IiWR088Uj5YY0oeUkVixTLFoHgcAHHVUQVVLA
zf+VNp1Snh2EjNDT+a1ORN1Ft38mpg6wn8Y6a5NIM5B5xQ8u46fF5dPSC39UDFuMETkV6OHytSHK
zAX1MSUdW5J1H9WaTB1geG+yL6S5cqIAPnxHJNxCGa1xElOxjclBGRhuBbxWoJPJPFklkAQX9YAI
tdF3cD8lqHtv5BOKNhm63QDJRPBcG5N7JG/7dC7o1PZnjOdAhiC4EP1c0e+thjXxkHDMaLNBl8Qa
iJbcL0L6Jmyila0yKdcAwQz7uUaToW2NrY5BmKkTxN+rcHqK9u1ZwuFBg6XkUcdAjFgNVGKoR8nV
GDAEpYXT8dtZhrohRrMKn3n6Crm6xPVJpcL1t0TclM5JRzq/l48poibiAmmwPqYZfdj7nE35nS9S
j6QPkzr3vQ/4X0rhAKWpclsyX58OLK09CkJQYUR0IpyWrIaTRHTB+huytz7+liS7nL+x7Z72UB9T
QBy/hZtGaUQY9+8nkun7jLQqzH735b11C/RnB1JjoFJlsD+f9wC9t2GflJobelQR8ERuBtsTLsDW
zdjtvDaidy7aMOSRYPunUuBUUXLQ8uBwOVsi0oj/Ks4vKgAOACTBhAArDO/mj+z2GRNK9loSFgMK
HSGmZbBIBCQvWpyMNGro9VJy1aJ+EC8rZ07KwTAF/C6RLZkhXiB00muRyiU+g2iUgMps+F2qgWhn
U5MJDQfT5XVOPdjnkzIoubuFehUz0ZWM2x3M0PCF7JLYPvIVciQiBQoD+pyDEj4qlziDCJS/Ryaj
RIjdcUXcvMdUW+o+K/AOIDwNc5Wxds2pSoYNTXOx0CDDjTTscbdhgfICshci1Ma/WuMx/D5WcAU8
OvvKhZg2C8kIQQpMqnncUfE2xwzZiZgPUNIdiVVZk3HlUQWiuRdrfydQ11cLwe5AOASEB0PMYRN+
C8pbxPQYNIRMil6uOlJHXG6INp5UcAjbnB5hCUxUKRZZNZdCYttDChxvUOpGXYbsX/S7yBkiJCio
T67RfsYa62ch4jbmsUJxgP6ZcCpRpguxNci/6IsUeC5iAahNA1QzFLzPqB5kQ6yfwx5l8Gf+C1pl
WkAfkaw2/tESGU/8akFBPn/4avAgxbDx+YN6sLAeIt0N4zp2bYbDbdj4+6CmzS8+/vH3B2hlvsaT
GT+IfxN+aurqPBKSiNaBbYE5QeCObitxSBnTVdQWCOlinBdUaWhfCSIbU6aHtx2HkDHjoFIXcbBC
Q6iOeryEMuqhefxwROhk5z3vNeXiGnx3VytGOSR8DDX2iuZIISkmM0Iuwx0vzoI4OpYnQtCWVu18
kcbx+KW4LEeF8/JQ0dlMi50PD+m9VSEQBiJADwYFpei1DmR4/Ai2iNQQBmPGJc0GoVPQkokWTxTE
4ayEiJaFPgeh9rwkVgbd6+ixKBCfiAmiTczLAuUfs6WCZsT9VyklXJsv84C7j84omxqy2h7IqxHl
uCLfNnb3vJAvIc54+Tgccbv3HQN/ScW9UfE9pGxXa9QYHtFjbMBQvaLDSzl2EQ6BTSQQ9p8uVReZ
C5RNrJIUlrQQRSE5lihSP1z8oH05w91R4mEUo0fOeObNq6G56GvoKSA/iuAXmOLEjDGjK5nRI/Kn
eq3EIGvKooo0TbRx0+APuYEQGvTIMEIFwjWbcS93SZh7U1rfJ/QBaDF0vGKJMmVc2ZyvaRwheRUP
/ag66hMRFoLVJFQYNvHzMRHItIdBONp30yvEJipsCNHZs+DcyTbYUzKTN0RXDfEeB8zOTEOXoU5f
bullIWoYnkgSd/GHesjwG5O0I34RXpEMBzWLBZr17oxgB85eD+vUb2o5HgYh36Hf7Io+ACIbrF9k
4/hov/laXuDixu/M1x8CI3iDOXy0ZihoSE+g3OzQA0SGzaS/Yjl8sBlpsE5lS4rSSbLkgSj63JQc
GXlIj2VzNf/9r//93//3VP+f6zmf5I/mmmf/yj7pJI+zd/lf/9b+KrSz31X6SldTFLXT/1MScSkV
XeOZfbCrIogqKet1eghv8g6ErqZDxUUMMLFxC8UDNe2DgGS887VQ9dslPv124NTomXp2z2f+goxQ
9TtY2RoXdM38iujqRbxTIgxuuH4KuhRfV6aaLb1/OIr+v/9V/HFw/s9//bun9ZQewaP//yj+FD16
l/tp5/t650t2oIh36U0jSdhRTeEo414f0yynRqU1Gg/pgI5x5jOAktmVl1ZrknpGbBHBrRjvvsgZ
r4vnyNItIiHSA+GeriBoAN1p3G3p16I7eBQ2i+7mylCyg+TN8P/haNT/eTSa2u1zVEa33+t3enz+
dCB++8o7KP+vmJTVNlXu2bLcO9p11ltmlaUgg/BUzXySYPpi/s5h7qeVbpMDnF9AwHSQZPBPL1d/
2WVmP0OXIAQPXkCaWzeQJMTHTuQBaIvuD1w0jGaSc0M0hOun9Z9U2Kl190eAj966LWHo7prZ1a3x
5bYW/t3O8S39w4Vn/MWFp6mK+F9f7/Hnn94yjRTZq/TlIPWnzSBE2zTYaBur0YXio6MTfWzdSVfx
b0fwGEQ6rV8dE1xLu1agEBvEpNkYUVTocABcYlR4uqOl5kfwdkYv3JHQHNHphonm91ZveCHECoDT
aa3rT2w1PWtvKwD4eYK1Z1BrciOgRfezdATwwpDvbd4xrZG+js6TdjsOc8UqWh8ch9G3lbO87BBG
ukzC6zFFf1zY8vlFZAtcwIyeKRsXgwVfdivdleeMDrS7myC41wlp5y5IcpMUuNs/nU9ZlbW/uGw6
XUWWjY6sEb8rPv8fl821Kq69Z7+TL1dugWHaTM1NttnYMi2KXeXwX2TaY9fmM7l5jD6DxW2+WPj7
SS2Gmv4t8hcLyUxOixK0Dbii7RX4Z8U0WKK/3jjAgB6ubphfO6+WCnodp1dYIfjo1dfuM06lN2nX
pYNA/9W4pcPI8KnbfaTnADLc28szGEHWjrLIIZxY7Evm88dubiBxe3of0CFmq/E0vYU/9AOjxwYG
EbOoOJobk4fldQhbtQqZVVr3+b/EnFfe5Tac6zdW+byw5yKK/nzfwD8MLx9T+zoocFgw648T6DYm
3jm9Za+m6ntZ8+vdutDnHcBP5ZwoG64aE92aMOP0wnAj5+aGbqG7i72jyAtL3Jvr+28qc/TVg3yA
Op1LSSGQcWcwdupYm+6AnXWVmismciZmbFJOLA7SX0kBuSDeSlGcFeMVe4Vib0PE1U4yWz+S3XBV
2D9TwjZT05vPP8HPg83rnf7IJjDMkOigYzwkOKhrpbNItVrfJVnEtTeKGfwwhJxNf9oIChPR6mYQ
WKkN4Gpvjjvm0LBtzeaw9NNGmbMJGzKx/YkUEktA1buyGYme2L7hKkCzyVVy8/dnvCI/FKF8F6LF
qBpEYccK7WaW6c6TAGeLpg2ZBaa7qD3ZdOl62BsOd5qup/oEx7j5Sc0fzjKCl8qcfgm1NqVgQ2Cu
WdicGY4q5JsJKXVDDi1YIc2YvhkbFWawCWVzkQ5SDLlgalrT5/7zj+EmqBq62Hzvx+F7jsael68E
z0FuLdyIeSEXZHQEGA56z4VkVDhgxyFW+sx7w91GP4XQV15m5ezcyJ/5heA7z/KB79qI+yFojn4Q
q70BGG5CJm2hHVSmPdeIzR5MVy9744boxOateZ8ujkSX8LaOIjqUNgsq9CgeGmgWYAry8zifZJKa
XesoKOw535c6iwWzFv+6nN1sXwYlyxJLyARRc8agtntUQLQcB59LC40Y6cLqTWgZE2aDATzjOpPF
yO6gd7Fr6KopGxUEW2OoEDW6cfWLLPQaXUC0wRq0p0i6p0D8VkzQE5Pr64qwjpsyimLTh9vkw/W0
dvSyoacxf7+b8Rt56NVloZp7VAM2kMM5D2pvSib6A9vchaZkY3qZFdB3CAMucUIyntZCmiGg8igU
o5l73IUKIczdjvVET2w9E2vVDZnk+RuOgMtptNq4u9T5LGkrmDUW/nNvIjmk2i24tUINXJY27Dxd
zrtFP56lyd5M7XnqziElck19gktQ2CJsjAt71XPsyzQQi1Zry4vFLAt8Emyj2Xk/4iW1Xk7wng8h
Y6Jbo69DZtGsNq9Tf9Gn/ePE+JkAas8WMHNsPweGa/oc0tfGfsW90xmzn/pYdhj56dmPwh3rgeyv
dHHVEIPi7mobtQjeMDPgjMxz2/PYWKYm4k6ja7aj6DMtzZ0YOHNgzA4+5kbnLxMwk9sj6yuXqk94
hClQ/yaMSNEG3Lm4scPwWJrujH5GiPI4dOmQmrl1Lji2SDLvs13PihZfzhzsCMWcgd5LLRmqIOlF
fGgqh/e12EbcU9fZprE0QvBS030taptJDQtW9EUS/RwsuIYLwne+5rFn+f5MgjpqfkEzABBgwbw4
wKvATR62qQ+Cb7EdtruxOQJm1H7t9WeTmTz/4Vjxx2ejArvbfF80IdtUwFVrdkvm+eaeOdFEIobR
zeLMdi9gJzzXb7lU/K85ybyRCbDitrpdOr50gMj0sjqJwzuXzEFsRC2HM4D/bLfjgfN2HAfCSt88
aEsE6IwAzRtmAIpldvIde4wznywKQXmrXMAk0Ehu47v/frnQ8kwlfARf3Zzt/ZnLOSTf0Z8RAADz
zjIAZ9oPMljNEufWIR68PGhzmGXECUodf2AsJ+BFnG1j84usbWGuodas2e0t3xZ2ggZQE8RzK+H2
YRI796rAm08VyfOG3l43hwybw0uxsz4Ajh5sJw2rXn07noHk8jF/3g5gJ09wOhR5WOoe8RgGU958
dW8nKfqP5XMzKRWT3BLaIVwr2PzNh/3E8RKHbGLgpQQowADOrLGlLK15Fczpv1vbzNy2bPlq90Ut
hnDFqTgu7Lo/98F1CW8TgcrVnPW3s75dvgWtUU54gloP0A/8jtYsw4XcsVl6fdWfGAcYZaUAWa5H
FPH8fBxDZCV+zNGIJcsZWwoYietke8cu3g73klvaOOqS17EdIHc6vwKejuceZxhTHYSD4fg1HFb2
iLB7qx0DdkKH6Xe4RaEKlqgVQqA6d6ujWafYmlDWVvPE1Jg5U/1frc+ilCJFYBoU63vQcKngEDpc
Mfa+TGcNXAcXlT1OUTk+nOF4lB1Go9I+1S8LUM1wojyctcrLdiiVhxbryWVZ8xSmLSfZdP9o4Bs2
2z46FqyFTndDcW7eLiwgmjMxt4AhhhZTmfkNqYU33VsSziHKaEjSR9p9SASw7iBix/AoOj0PfHvz
ab7WshHIPJYu86evszkxMaI9zQu2imNmXV5hNuiuOUSs2lvG4g9z1De3h0OPqMNL7P54bK6nV/tu
T73hvmMuM+egPMwx21eX9/qi+9PHJrAv38FwPrVXErcqWuT7P+zHu8Y/7B7/VHS8v7e4vmoNJZRn
bzoW9/Ni9sVWNvlseVvBe3KfiruUc8/+i7KYbdNTDVd/X/soot78UyWndahEuz1D0VXt92X+xyY2
6cv39qo882Ub8ehrTB4ldPrcRUrLlgf521ybTt/kKl6JPhFJ8kseX9Pg71+F3BVH+zcv4/dl/sfL
aJok7ycJZXG/dlCLawE7o/4g3LWL46Pwj+9JaX73ZqQTWJJYR54ch47VbhIKqdbb0GTfGUGkkChb
B7EzAy6p7QMex7LHfo4oNh7KyWIXsq/ksrs1ZkvPpePCksPO10juurVyvziMr7ARe9we/dhcAh3F
UzYY3rgwxpC6ho1sqnOkSXPGH4Nxvl0WdIA7i6E01C4snni5JNXk+nmfuR7Z2Fxj93Jhq7kfqzp7
ANYRwKQDqKP+NFc89g/c+Ie/P43aX5YkqqrpqqIber+n/umiql71p1Sya7ZkwpSMsoxkGqN0vkiP
h0xOVx86jpr7eIYScDBEq12zRpvLRJEoHPacEYhHAj7QtWF6+5jKx7x1IWOP+4nfvbzIbV6p7KUY
tT1PJY1UUgcOwLkXOjHB5gMDEpLemO43iQSEihuyXd2H3Ta8ysNnMrx3BjVSCoTZxxwKK1za76WK
wSzuA51YNPq/RlCzIxqrRAs3doIxmxGHGhnAsCvQsAYbi/Y972ZH3ZiWt3nW0sPsHm/3p92c3zzp
afuD0mFekVkQrdMwxrFNuZodX12KHRJpiLWrgRIOdPBuVq6t1f7ozrijxw6KsMpipJD+0yNOw9WQ
pyseYFIFnD9w6XGnMhNazvKVyY0gG3fB8mdsfldGPlTZy/cXxj544rOorDg+xc9d77bSeP5h9Lt6
5b42jS9aH9nqLtPpHWkHrYXEfDn7+adrx2Akg5hbu7Ch4mAFJlxqbz5woLBpHtB4v6eudFHZRg5T
rmXSO+kvM4+hDpPMK2IzzJ8b9QaERkFmeMpxFmGf3ADE0aH7A1vePMIuP7A0u1/zBROdNAKK1cmH
ixetT6ZBcmD4ZndglDD7J3fCydaArq4wfMFldMgpX/eoqs3XUVuzW4BQCp2OPUFJvNNtBnb2Arei
BzVoi/RsGEcwpxOe9n0zMyzMx9PvrK7F07zPntJByedU5CM4JKyF+PJQkBVbVLLrdFuMGQodkKKs
JQ8xkYtfvIfO8BzbQK1BBkHmRmQmAfyoJxWUYjDCpFOYnbdzV0efBb/t/Z3d8TW0pp4NmptT5IaV
K6OrsVQh5uIxr0mou06r2iIMjFzj9AwtuD4aRwNDrc4GLjnmVhWmg6/sqIsk6tuvyws3J20SMJQj
tnk/zVidgCCiqGcHObjNe7klHe9hxd5mb8LqYjjd+jCtpVBL7X0s8Gs3tDIOiMW59kSf+YKX5fU2
Munq0AOxkTIk6Sw4tnJNiD36TNVBG0xs5IJHGIc3U2nu3a0e05hje6bJ/1p1j/VOM6xv2GDBnmkQ
H1D7FWcVZWffUumzMJQtTUOBjOzQxNIsGmo7BuFnrOGZ7l1XvSUjZBjyX0caFfDXcvsJLMiw33cX
0TAWNXBi7P0n1SXb8krozMKxQsT5UQFq5I/hi04HvRmIUu/B/msbio3O6u5UuRj+fog0WPOg3r1r
8472jy2cC92QQqZmJYTAOAH+t1Yp6l00iXvsRhTZV6sDN3jU23wHcWOiVeVqw5r+uqEk3i+pbj+N
eXvbaIR6H5dfwtwvwZ9CdFe2JwsHIn1nSJlTUWUf+NL0aaE/TmwZoufiUYnmcyERVGOXj/BDX/nm
gq2kZOYnPgcNKzFfgtEOUxfEsq9Dw4SRZkvQx8v6+/VZ/atGo9ZVdZ2eUU+W5T81f1vtWcq3Wwsl
dIl97PHBQ8GaVzPUpjT9QDyB5YcOnLuPQMSYR14AP3jXwbe/d0AVa2YM6qqhTrXI9GWo3J3I069X
MbqlyALnBVHhbsUnbjjtUIBSJSxgvlcHf38U9Av/4mGtKXJPVWQeNP0/P2Uy6aVcm847XRKTPtgv
AW3wZlAgtOMeQVEigwAH3Se129P7JJ4jwF1OHG//gsw/PpdL46iM0llDkz+1AQ0xR7naZc/WFcKZ
zOI6bFpbPxTEJzdfVmKnpGOE3Rt+a8IGE+mhQX6DUyGkeYUyaT6V1SKfleYfIZjao0L2epotAhvf
k/e8amG1JhtyDTpkmxR2OaXJ2TUrem2QYy3OOzpl+inhVbOhqHeASFYbNYrJJyONo05cFbTEtnfh
0fhA3micOmMcHkGJi2X2nohZh4ascfgInvQ3z0nUKIRguDRKAZ1QLvImbGl9dzMLNDhZhaop07TP
rXIp9FSfsB69+mbeD17b/Y66USesGbd/wFJ1bJb1Ql/HxP4wYgruvjQ1wu9vIx34HNZrS5/16+EX
2Ua8lXiI0UD82Ia2U2kq9oYqhHnhj1DnBcrk9O5os3ZgOElUEH+QrPABUyZQJOUTZT+Bmbd3+wsQ
+QnJOTtsdEuUNfQo3ecOSmO3ML+aWdG/uZpX1M656AETwEMPl2zhUL5ZVAHK7DZ/e2TmjWDgt9OC
XEqsKDDAC+e+q2ayZ5Rmv2vlPHwWJdzJLCjV2Pw8rA5hFGMQ9Z2lcqTehiDLG6qbr7uIR+v7CjZX
wqN4YDKr3XvSrCW1bUF1FU8pruCWUrWB8exELTR1fcmzuuUdvHl9DNeR+oN2ibQ/laboLzGElj0x
sjIG7sxmKzFLJKv2nyVa8/hXwP2EwaXa2QpaqL5jH0KMlkgM+jBs2n0g9iNZX3cPeZit2h3BPKRo
qgTksK5feMn3hF+pF2zd1ZOU2neIft/GUn+uAwWrrHhufuD1ed9lS0TwtAYI0qXGOXQWyVRaJERK
0io6sBRKlxsza/HUND8TOVSJwnqaUDKQO6zZO/YwXS3iGkd/yt3+Q+Xr4R/cqq3N0t2uGDTfXJ6Q
zRy60zt6sn0AFDBo4bBOkWWrZsIPR9yOXXr4KSlbXQbJXZWnU7Nu5prk1GwR4ADMVZv4jS4vK8hW
KXmR+cOVGcJhXd2+Zr2jtFAKQNgd77GkOPS0nljL+2ReTDHZ0dx6b5AfEgXOwHOcwAi2waPzo1EE
2X2GKMKhtyKFeAuvZN4n1rFPFIL7wklwuP1o/BgQ9H2zfw1TciMMsRmVT+mhWn0/AhV61IM05jll
PYi7FjbLMUmsizcNxrzjG/ieCGdhp0vCxGMQE00jDfaMM5OBqg6+V4+O9qe1E05vQEsNZzpX05HH
BxpZyXqfmRauExD/UwkXoI+/VvmEL6aXuGazZni9jjqShUrg2bU43CfUKwAHZh0iSmNcnDMP3s+y
EzQhMjHEoJJ3NBnwjj5CevL91OnPWqwA+aQlSILYBlvaPr0vpYelnwjXfaK5GGo09tAJaQ5rpl9f
bS4OnmLNHlQ4rXeD9tpU3hbnRnT/yDyvbJwj+dO6k14saGMIsfLjtx6+q2najOrcxXvNcPmsb//+
UaDIf/UkUDWlr3cUQ1ZkMSf8j7Ktvt2Ta7eu0qV2tY25YWqg8p9LhctySDaXfPzAh4QZDuBa28E0
BJHrAoMnjqoPoqmZdUY8nvP1k1XCS85//9p6ivJXJbbcNXpUtx2135f/NPJSDf1+/fZS0nD8/gAl
nXed4lPrkVudwSQGnIPV/TG/L6UZ//wMbyKTrBp8kCvCrCGMHpFqWFosTyNpk86kk0ps1wkDLp6X
fIVar7y0SNSUeTvBKMROB4MAojKGx4bHFmugTdIAOFRwmyB+shR2zI8JAlAUQJLHThfGgDAjvtHi
YnIckJ48RhO8isd7kek9Yv0dCPWbQGz1iRLG7/I9MQKqT1hpeCHYlBPhiOaD+DtX7x2LjUHe6ipn
dj+NRUAlKZUAmlf8nUb1PL2IjzdB48F5t+tMscwJvdueMS6+NLxHX7t0hEemB9wiRROeYAq7Qa7C
0zlGts5BYdhgng70AgE0Up05lgAxRUfu/kCY0+A9QjQkxMBeD+8MtwJbFWho/Jk55Fa4DaJOZJ2A
HwAUIFIQKgdkggLjHaYoMeH1kSyboSpBbhN0YVvgvh4QDIQagGFHkEI/SPwKy8jLEjSE2i0mzPd/
CFr0WOJh+pWOMFXqWAkFsAS9ntddGtGT46p91dFBsSUEr4tXBR3O3oevRYqoGWGzFyPkFVJq4e4W
0tg7y+bnV5Nf4MhOh6/oBYAp9d4eIJTR168GT4QQ8HIQA7b8nhJEbEkUbA65L4OkmPm5h8KQDEW2
STjIQc2z0aC+BV4JlWdIxDT+JGTFXrmUA7dwhZ5Y9ZUAMV+g4dDM2e2ET2yZZH8w5cxt8rjVyX5E
shZE6btI8F3158m4ONSrdPEYk2R4eq2S8RtsZTfqj/hZ4/7iSnxxduxOjMZWJ8WxILr5dUyX7E3q
ddva9fF5jqfy8RHx/3NCScH8YPfqLG9EnS2fQ/ZQISvxc/iiSh2qtanAIJmI8OwWn/9nJj72VqlH
dPhvKHi9kEcPxRT/2ZIIDrQsqMLPFJShL75FfGtMfng2KRbJT0OUBNkSIuK7f8lnON8v99lrQdx3
tepdmtVjQsT3Y7LvW5/DR0i8D91L9xJzMz5n1fjOkGX8QQOJ2pIM8PKQC4eAAN5VNCexPRzu/Eim
Seo04VGwyy/AzFYd9O58EuPldUUx82vAJCaOUBcMcAAwRGhPRi9bjEQQrkO+FUNKxNribwVpfEy7
mCPhzTvwT/mBf8oP+YGvyQ/GibYIYvlV8kMNN+ldcCqIAqUQh5QtPisFOfVGo2Mluw2xSH2fH/E8
4Cms/jgTn5W24UVop86FZguBJRu+Q98I6vodPTxR6hk7VvhqTilekHHit2ubN7ceYryvycffF6xt
CETp9y1exEK9VKt0dts+JuWKF4lBZKIyN1DBe3AY+eqzes7KVXxgCakF8O2DD1VRHc4LmAqsffGB
DzwPEQygiP2Kf2LwzKf52j8+o4jzwV/Ft6TOH1+SrviTlRKh9P3AKJuT+hSWwfggnCCo91jZ+iiX
kHaFXSeD2FLilkBHh4f6YZWgBtOVNA/tp9OD7KziGKhRkffwlQDUmEkbiegXnJXdYRnGwnk0goKL
yr6LVQBv+VDxZCbxeAXR9kpzVbS/nMcIVwDGa2P0RmUOLoL57hsRmIHmHlN3KCTxKgqsLnZtgTsC
iAQwSQKMI9nCtUpklSUBOWOGjt6oHNQAQu4Oo2KG9qFgSChRehHHxXlIkO9wrSFO7ofEBA8ohgVz
J7Gsu7kPeSBRh7xw2AHfGaDuRbSTj9kjA23eQ+R6uJktj2qvcDQaPJQpGyRCXkHm296uzSzYT9rj
MyxDbV1ERVROZR4zhIRgae2sDDf50TfZgrca1b24osXVeW3puXBF5YdScvQTF4l+Mk5c5s1FP1X8
i7IJlQ2BVjQFUS2LxO0UOTVlXcpjRXAq0KvDegTaNjXm5SXhtXNh8EDDa4JcWBUWGTy+PFEXrMCu
ACgxsiJ9ljWgZcHUcErQZlyIuJJiTgd0wd7T60/FW0jE3EB1YBGPc+AZ+6HBgzkbiUUXRwYsWU47
EBMsHLOoxpgjRaQoDZJIw1rwWDQXYVDrjjn9+BbfUDgFgcQ4YdCY4ijCFNBZZZPH5DnD2jD9wg/Q
iBDfT5gUDvPwNRfUzpiqhmXtHubTatCOGox03+C5LBisaeN38D1Sw5Fd//Je6xhSdQYGO8UXsI8K
cjfH2fiJhMkgC6bjN5MsGFCRazPmQcX6RZNjS3QLNsH5Y16e8yVdoy0VF0mGn1AL2JRPBDZECeqj
yAtgnlgScvoZpEs+/Wu46W9v80dEDInCOrpjBXbk4Dnt48Yop2Ip/aIGj4M3zlydFY/NyneBnfdQ
LO4z9dKxajLd3BcSXdnNkEpUjhD5qNbbxxk8q0f1SABoXvyMgnPUwy/UuTxXvwp63tpNsdgPxbsl
vvjrp55Qukub6wxvDFeGYPtFd27jEjsI9iCwQRjhgs7U4NxjSmVXn0QPrmRu86hZZTBSrkEnNFxp
gzes9pvwiSJQD4QV7Y2bKbHvUyUQx5kzIIIKhoQMI5KGxD6ZxF7rawAPP6veKgdIhiN3pDoiAr4a
5FM+0mdFCH/3hEk5h4XWH16D7wif0bCYAPnhOAQGD/TPUjhR8hB3yhSd6FrGtmuM0/CzVHgtXx7k
caDzBP7Osyjl9b3QZygjOolByfw0eC2ePHOoGmftqLt60qmpYuu1yMcqJ49Vl+t/dfvhnC5eIH3G
XYIUM95h2g9vngi3bTnOJl0W5M4K1CvPB74Fy4x46GADi7kflQ1WgdTRTjyRbjizfv1RyoZHFjc1
LdEJq31Nb4w3dqOJxgpqBr47hhEDtZOGEh9T4TxiGcIrJmBDyokPLCIQxkhO2OhsBe8ruLLtSdi1
f98d3vUSh0q94bZHVtQ4/I3ED7Fz/N1Kxis85gJ11GPj2OKugkQU/G4gBU38vZHmOB0PUETZXNEA
4YJkc0B2ER3qs9hWlNO7hx2onMmjOGjGWZQvdW4Bdt7EfA3/2BU0cNcYMyyJVQp0lrbWVznBjx9s
QrPexfhY4lnKwsIkg5PYHPJZOvvdPfDhQ44rBTYXWYfvuQbJllp+xmN4Ih7FH/HkKxap+Af2Gs24
CnW2OLye8Zf9ze/riKfNUpQG913COy/frefwO38On8OCFJ8drXvCMKtzEekUn+JTNEFH5azAdhaT
qcPOJZsoJAOKi2ORKCQ/9cgSpdEllh9+zaLm/smnEhkmxuy9pmWTkFpCXq1YIK41WiFqkd98vjlp
b+2aQT/F74jWLULq5wQy5UTaxSONsCY1ouOhN1ZyuE56UW9xHxHutsi897A736MFfbogoy9a2B8h
m4mR6zbM9gk7XwGgdnswVOWxMWYFIS4AZGqo+pnXRHv3O6wmPGO2pMIE+rjwjLHCC2hhX+49ZXYl
zaZiZED3YagMQawuGB84t2AfadPPRhn2MJkwxT4IMnlv9EKAncCcwVMBg5qNaaRG1UkP30OiUOFb
fza4Pnx1E/vkTyFUjhd7j+bucIlvBI48SRK8FAjZ4hcOenN+eXTn79IwZ6Krj0v3xZABInufwJ+E
PkIumi3Ddnz1U6zJ2hC7yqQLnx3uO4E7gqtIGNDEmJJQuNrP1RMJHvjH2kGHObnq96BLU3tMocgQ
yNKJeP1rlv1AJsScJEAg64McEvkLX7SI9s6Gses5wvUxfh2SWQmPh2N06hVmbpifH//mfccPuN0V
x2eEKhydLhtMDxCoXwDt06fxSAaD2wXpw6HbPz+6nQlU6KIaFWPyRBbvw31C3NCGhJBp55R55BVM
SfMadiaE6CxrT3O6RCCoJk1HUoi6Lk22UHd03IcSaBx06MhLMzoRaP3D26CrsfmojrBDfZIusEC8
hogjXOimBJliY4EtS+AcJguozKPu7PXL8H4CsASXmmPkbvs2wlTipd/j74H4zkfNLtPmL4yZlL7F
sEUFF6wSQ2neZl0cnodbbct964FcHvF7azFBSWYyMvpF3rXJ0VUqG9Xrh3ULt27mlFg6cIGRr0dM
Elvtm/gaAj8lY0wYewzX+GYrfD27yRfp0s7tcAVcMs1HuvVAKUl1HBFtt/ekHd3HcL+gBRS+LnfF
Uqbq1ZZ0S37Ynav9JJ+vazUkM7VTeddE7fizrSbyWISyTTizP8aMBiQPIO+6i6fSODv2JzS5j9IM
GM1PvGQEeUWHvr2xR/uEnbD12Y1Q8+ie+Lt4HuD9ZCViY1aF2ij10mF73E8IDKAxtq3X5RmHFjuS
bC6YGyAUjwlYOdLRfG28/yEzmZYJF52C6KrjC7ZOZ/L4f5yd15LaWruur0hVyuEUZUDk0PQJ1VEB
AUqAxNWvZ/Q82N5eLrtq1azfv+d0uxvECF96n5e8jSo/t+HsuOH/tJXBut8ipOSnOUH3bqxOiDbP
CX+mH/KtCFL23b7VvUb46zz3FyCZpnuZ19vrqxU9OBrRcQp6GMy5t/PqMh++gCO9ah03m7x1JtTV
Xln5Y8q7x00lTqnjoRGzwPd3LLf7/T26R4hC4+MUVhczNObi/CVkl4LXTLgzgeL9RclW2VNJzoUf
aUVP/obGlIbaATcZly+dgeqb9MsUdFW1x6luWa6PPH+diTHuQpeJmmU/SZNiZy+clb5W5zTvKKQa
ibPlTIiyNR40Ux1nsJJCuTnHWYHz4hHgsbJWlk9m0pwZ8Vo6ZUxJXxu+wlEG2gofBS0En89W54By
mY5nDsrGEo+9zZTrA8mCiamIleDjl2+GQBCijyTj+ABxRqgM2lPcTSxEQNnsGCmzPHFWDRuTwuhU
5WSk6Qgm4BxD0Jr2MLlw8iBErBGQmmsBBHBwloDKOemimzfFXBrvHGa8+OMzLUMWrzJumHoX/+os
U4xJ9EjQSJhEBBghoJPN7MfcjJPWgXLPqRYoSyt5IE3Vxn6503gGHMngcG1sKo6RvYaqzwGno9Tq
GE6Dn8MpQagKIsFJEN2CqbcX8oHnD/DXXti4smhjULuwNxtKPBwVnBxSkAd2MEwHsBLp52mhfdOG
WN534iViOOIxYtMS/9CXZNNeRHvyBQx4tatwU07yGFursJsYZAKUIpZM+2ABk3LvLEYWdhi8gzDF
/MQWti/MRSHSA0REBQgaLhwLsGLkPwkiET4wBV7aiUoPxoNceb27/7I9cUWo6xzx7w3kwpW/byUm
BEhODQi0VWBhhcPUlKdyv5nz7E0gLWg+xMVMWZ5x0WCko+YKkfGOY6OPT9s0yacZ3izMS85bvHDK
GQP8+lxbGolAZFFCYaYvJyQkQIiefA9e71qPbrgymXwvcj0cOWQYWdcXwVYTrmU/fonH9XGdix4F
DteQtrbyXJ7jCYjLInblfBblPuXXAvNWZya5LZ2hCs8AwuTZmRJTzqXdj3oemcPcWeEZqCcMrmCu
0ihNLpMTK5gmNKq5HM4EJtuu4RaTDv1ZD6hNXL4WC2VY8NUA5bTQhuIBiOPjuNaWvGbMKOYl93OO
LcURE75jFxpLfZ5hVjTvEUB46BjUubPVEov/CfOoHCe3LMDC6UKVB7fqJH0lblrny5qjjRLamM4U
cXZG6+kS2Ru6QssrH8/wYbI/BUrMWMoYtdEUu0oks5cJ/mz4ShV7Ox78nHfF5Q1fTGO/p9P6RVuq
c4uTXXxOXNdIRuWY84N8qf1SkL/m47sLWY1VfgJejYUsTwxANSYRwgOIUj1wPaR1QvuGbYeGD2MV
ie+UxlZyiUTYQZw7radiBzmcOld8rXB44lXwdPR5923xgvE2Jh7q9wbGgzJrzkpuWHx3vFnVP43x
0hynS050AMl3Npu9ED+kpwaqBTq7gK/DmcUC8QBWgt8/iAgIYfxbzBwA6gne/ZkxSRWs9zNk2OiJ
1wjnR4zHCapsliFCyyJSfDMwkREiv1qd4ANiJBJoGMs8x/hGByLiyXk10kqcwgOfpzl3xoOncfzJ
2ElClp6Ve47BhTk9Qf+++1N3v+/dRjCnV8eIhf/G3Eqo4QoquOfmuuW1y/Mr77KiLGmySzX/DsJO
RGzQc9inxUyGyZ9P+6X4GIkRMQ0T6a14Kxy5PGY1frAX0g3X+vCCbc0OC6kJn63Y2iLsW2djC7Yj
YyZ+tiKMC4DhxqQ2JmCO8158aMXKGRcrHV0iXwBVn0MqblAaojZD2lwl1ljjbMU5aELbe1VFlq8s
efqcHOm4jy6kRyucsyYCfw6VBfscKZHpD9Z0xtopLOjJBVCM0Lk12xvoHKRdgbwHZrQ+cWwzA7Mj
ePPOKAnlSYVTix1cYUijWOVDKicUDiINeLXuswtgEORI9Z6JUIOidkVVWmOtgw3ESoKq0++y1Rkn
SuyZPthoyzPy2FX1Rpw4t5Bil1vKjkB9zLiC/H4fY2qJbSHmaYtjfApDx6U1FVkzg49LW1b855zH
b05NClHkqhMdyA3PxcJW6xSzm2NMYCMCQ450rDi3eszLndFrntpwHtlKVJPYClERXFkzZ2oKuofw
AD43Nko0wQ3ygx5XIcAWgmiFw8FzVbGlRYByZZ0zR4e3R8OZWBGMavjJqosj2EIKPf4xzpc6V5st
YmqceFT8lMy5BWztFH7do2N8TTL+NafncQH+hQB9gZ5tJhy1eFlvACgnlk82E9kL2hkhlnZ8amQz
fPUJ2uKTjaUhFMWWx7twSXY+BgyM0oCf5wJpkoYfVGMHqQYDONAmudE2GPaoNCMsblHG5XMjtjDq
EAG/jmmNGotQ/8jF23JBsBJXTKMmyDBDjHHA30sRbHQfoSAAc5lrHpQgymeuEkyfhik2Upw1N3TH
amDyurAQFKx3aFc0NpbCDAjlLepKiZ8PVhNDrp4l205lZAwAKVcGSsqS9XLjAzqyiUmCfHmOzdqi
27MQCAgYLFqoTAAzmcsppiF6rFmJAEP5kyIyJ2XymDAVhpZ54CZg3nVCqofWuqCtkqF/Bc4n2hQC
CkVqBAIFOTFmvOs0TFmvOrYVypJri9KVjbUVCWm+PH/laLY+6+ktrmnwsCg33T7dlnv8+kYWK57D
LcOyr4tNLjSTB2hj3wjafI7qEqnWgM4VN6JYPRiMTJkbbWbMNM4lGy0Bw1b+CT+rFrC3jFRWwo2A
i4156CM2cTjyiePXpzxDnomrEeemkJvqGNrBOE0st/ZO8Z6ccF7HvBrG1TWGK2W4S+LLr0E1cxAg
P7/aGPtDfOoW/URUSjukkgTSXG0VG8ghfxVuoQa/65Le58rY4CgE/oMsDrszM7CR+jrjFngIYv8z
fZQ8aSbtlCk88iGiaw442vdYvbLcWb1QUFj+vFSMbS8+bsnkitZMx8OPVRfcVzjQMesOunsOT2tS
bQWQVajGb7TA8jlzjMtyq69oXyV3wpxsxeS9CLT0dcNhafDOO6S6LDWE55bfvDcoiWHHzcsv1NAM
7JmLfHsB7oDhyR4ZvW9yASIBpiKrwkftIcNKSzO4vJW0i0iHblMUzKTgwpOsf095Z2dqj9aMni2p
5g5dbGIxgQa2g0qzGRe7ljCVnT45sXnagMxpzDaeLkbC4eRIQo7t3orlFOqLFnxWvpbAygOD8HUU
zIIzV+ODCwYEwhS+G/R2JnIkHAo03wQWhmRwRVORG5jIi+T5QhEB3uxc/kg5pk6cF82EkxmKBb7E
cbkj7uGwIbaYUKCITlxOGLYFkAn4R4SJwkIzm5HEcx1mc/TNIfw27heOIa7PC96S0lL8m0MpA6FD
1NJaA/QD9j7SvAtuPUTcYMetuATKVMTKIp0DL/FvdDsB53s5KQRa3KWBQZmxROM4fkxb5LiYL9IH
7MiOjpQIuCtx85PoYco8AQERe0xMH6o/zltaDDUD3F1GjfSn/wl4lM9zUiybkAtog0NoyPVEolKz
Twjg8dsiG/Buo/HTBez747qJtN5loofz7CwYA3Bpzsy1FUt8mGOngrMuRg8gAPM+wF6DiBfvC380
8GQMa9DPSFdAs1njpAwcPWJ1ZUQLZyoEFA84Wpnni3Wkw+KAy/AkUemQHKEtQaR0ByhKd6Fqh9Vz
Dy0P/BeRDkVivw7fEaNf4KRcZ/xpBHGO3ucdngAHMR1l8Vo0xHo9Orv73AIg9IwgGtEhxgogHngq
eI3grCRBARa9YDWk+8Fl95UgQsMwCvYDw00hDZyfXwW+7BTceLQ0rWHR4MuDHd3At4K/hiZRQZWY
we3POGqw1GAl1OxHgZyDHsFhhdtYqAEoGPCqVEMacoDpcL0EiMCfgIi5xIZng283PDoQwteRM8YB
v5lSdKbhBBqh8VTufqzaPHwPfrDDalgCOBGQKXFfWUHLqzvzlgrWHOL1JSYXEyUwAkYlwXTe+Ghq
nyFtGuc3EKY2LGVs6yjYm7MOcgVQVZpNHY9Dn3V8TcY7hvQ7Obk0UHDuZQViQcPNCQdACOJpZS2F
O1C5pXVNPsCvwBZonOOOwUzSHHEsFPYUCFbNB1QAqYEgAPrxAo0NWeUE5gaspAbyam679HcIsLXo
MqekEUpo67DlMjygy0AspINgxkq8B5umt3D/Ef5ELLE9xweIy3RG+weAK2ot2U0hWjkRoBgATGDH
eIsCjwY+ANgWsKwxl+yyBsVHGYjkE4QJLDrtIE3lGZMCiLbwP5nhwga9x9qID7XCgaYE58DH7124
amtQSFpsLa77QrjyqpP8A8Zwwr3Mf0YxwriCDb35jLcssAXsFK6w0zCMS2RISc70ChnJAizIBl8L
v1Rh2ZMuyFSw0BvwVFWxmgFECd4lo3h2pwLYjB8x2dWeF8DksvB1yTcm3t0+3oSz68bicFGRw6sc
XO3mRHO+XFlk7mpAnX/FlFAtjH6x1mHMeaSSi2AwKc58aXn8EC6V3Zt8c80P/KJxtGQLovV0cEKs
A0b4+X2VNEAWrut8TtMLmhKPR1ALCYN14k3hozhMlR0+OLMCf5OnizkVBwugSJGnkXJDdx6f5tEA
nzzHRwF5Nd6F5YqAmAxQ0MBTvIfmSmTvGorB6TJntFGJTq/oL0bS6vyVrWk6jcV86k89ltCQSgO1
ZyjhK53qTA8uX5p1uHRLeF3dWK9wM8S1HuDhU9s4xgsY+WmuMsK3bMClN0lx8gBzwpoA1AlG9DTv
+HNY7SdMIZhEoRTRxOD6Jkx1eMdxyZK3BUUNR0NEYnXEiAkc7mdg/tC5GURZSCwVE6DD9d1eFVuw
RCKol99ZFljimkyfwTEnXhY+suXqxod5x7IC1ijwmp8qArRKjlT/joJrvDIp1pgcvNeYgJNZFoYH
RACLSW5BkAUsjLpq6d8Yy+RDZdrFYbNVru6RjhOO4sEJ7fjOnD2882mLXFqcOYyvDJN83bl3Krcs
DS/HjhHRAIULBUGe42LpKZbRZOAKoCFpAckxCOTI+7wWpSeRzAi1KEEIS4cSCmfigF/uGVblQLcU
bPDogEc8r5elTLhM8TwQkza8g0kxL+bUNiPwC7xSseM03i+3FR+TcAOFIkq6TK3GF7a2KrmB6B2k
3HYsO4/KKiFmxT/gaDk2uNcgamQuKooF8+Sx+XJktIgp/jMXl+kdFy0FGi5OocfnG7BbqL2J2L4H
0X/FQ9dyhc21s+QHEcacOanN+ZFr9sR8s8ZaglJApJdTCOLh403D/YBDypRKNgd27Qnf0weZIWbG
wTHgkREoEyyzKc/kuQ8wRFSys7GxgFXEkJONjEz4RIl4HZUCUjAN8ykZX5d2ksJDqZFTFMvHRP25
tFJIUMTZxG58uzm6hcRiLtIaGbQ6iT7Z0pbHGBtXXM4pjYbN671JwYQjeV1Io9jNutGFRJjxCkTX
xgyFHu/VJHCrScQveA3LBBAndmeamBuSboZ+aG6SNBXsZVI5isvAA8MW8aQSHcmYIM5jEJ4CQmG8
IdQFnieudifSOloc4yvBRDsVNp7Eq7ucn3Sdo72f3wkjDrjTAhBpiHvRpO6PxHQXjokC71SuR94y
T5R7WvUAiIFoh12TnDbnmFyOTgYRT5ST/583IJE4Co+rJiRej4XplskBaXPJlj/BLzQf9isU1rHF
QuRSgLWbJdf9ld48PeIAbg0N6Zd0NnwbQe8xMUHnAEOfo3uLwZXQeRAEHJNSsDCoUZmQGMbEY1vB
e5FI8+6JIRCkIBaPwMpEQkQGvYK5O7twvqBRADXHpMbkyPIS4Hw86bi2zRmLDcJxyUfIFBq4/qP7
KQIfE5s+OFpYofZJPifCmnJbj5nmw5/7vi2WAMWOCFMwMAos7LCubNtH1HGFPxEac/35DY6PYpCh
5HLBhJy5/v+Q/gymRgVFV4zCSP3StUGen86vTM05C3FsgxhZHRkdEXw3nk1ErsHNNbeF/cHYWjN+
Qn1iwKC04K4yOQ3K2YMtqbloAsVnphNG3/079UgSaAyw+MwwPMOdlWYVDhNArq7U5jl8+TaMYhAI
OIQ5SDpwuiww40BMge8zRpAWsfhj2oU2pVwccw0qzMDIIJKtL1+QeuIqNjCWSBngXBE0zRhaiAXq
Cq4vVOGG5UmHIZFWHVMpxo+HJ24OUEAWNWGtxMvSRBgdQJ8jztLBPNJm4nwi5vJthg3PLSpm4fGl
Ba2YYKCvSzyVUxm4jltoxQCcKSHjU0++gm82BdgWTuojbOgrM5sQA/l9zxYXKKQ6lrkiqFQiOiw3
iqfA+qnMVT75n38UPzhn4kl5AcyGTc8OkRp0F2lNsxy7UdEzd9bCcMfGkfwbann/wfjl8oqZDGYQ
+K+If//PscVmGjMDCKthpALYbQ46YSIIgsJYBvjr1GCknPkowS4dxmbSRiJj46iDunVB7UP4s8CH
gOdyfReg4opqrQJR1nR5b+JFL0vqvDkxLB9nJCxGMj9n8pfdkaJJfrA3BRpNZh1yXFIdzAhuKHfM
B1YA1G5yFhxRktSVUBiVhAAtlHFx9xSbygNCswOlQ/ggPJguWxsxU0/oZ64erGQHL1z20PKKpZ2x
wH6JqxoHEfBPBcREJhs9wcy2ZyLE619O2FNgYzCT5mKM9R4bjPKck/veDssNgeVPWYybimMOu/Rl
Pi4CtFfgckRMiczDw+yLUAyFNvuckBm4sAhyxfKQQ4bAsOLQXtIIMwsxv0lxEPgyty+BKlNXNUZM
DERiyHQLS+IArgfehUV4TVLJGn/ACSHADo9x5pJNfOEeQz7TUECCb+NdtlCiUE+T8nUMxFy8Yp0F
uwLTwHxvYnIjBs8UZk0ZPcTgS+KOpKxOxTb/cSWReQ6oh1AaOSM7zv0jl1wevqPlZ/BMJzd4Bnhz
csenc2FEI0wSnlDrZCrS2bwlqXGCnLgeOxPmXqzgyA4z+aSBMXPciQGxhoG2gofAaFMILXNuhmoo
CLXMRbFWCDFAtAOH9pYGBksW16Y2h3UR8iQ8Cu6wYYGzrsie8Ay4YUCYiUv3pylQLqUFfoJA4yl5
EmsXnJTg9ZZca6RLNogS9ps6y5hHZkCIu9GMqGEuHUx3arFWF6JaQdWCWXZwo2eCfQGi6sb9kqpE
Quk/FqUEbM1h3lNJGFET5PLhd5ROcu84SV+6bYNHJcVUVN1wmGtspTOqUmIhwLmn72TFRAk/6Tac
0uUQCcN2sfB/1H/kYvyepwpuno2QrgsOIcHoFiSxIXqwOESaahEossQixBksKLGv8NKIFcwAhnG2
aFgWBJK84B4eMYsN3yg6gr4Y8JMjsxsJwuKD51b9EOrA04NNrCnqEiFuBYvvP3If1Ri3nNNAC7XJ
nVIiU8m+Reu98x0+onxOuY1yQ8VVLDLbYWIIH3JfyBg7FPpo/6ITaJ0KL627ePvl6DLtGcFmEgqI
kLDgMH+8C7nK9vAF8U8RlyDs8kjnkhY28/gJJunHcSZ92vjKGVwqaBssfAYkQl/uQO7fKwUVLjh6
iKSbW4FFFOaFA3UIJr6jYttiegpqHzwsNQripm8V4w+eOd4qi6c0sjaEA3TCKGn4vFiMBCLdjZV3
JBPBMLJ9tiCxEVpORNf4TuFSGfISui3j/uOUZyvsIflIUPIBVCCgoVBL29/nHLY8RkhxyGs9cSHS
dQSFo1DkoOhPKfHGT8IhGfJk0ICsvzKF2ZFAnD1Cfeh/aF5cWFnc6E6kkHpKk5xzTfypSqzNqkaK
mgcS89dbZVy8oUTldq8S28cYhKCejC3MCaa5GMZp3BBTgoBjS+gQnku2AY55uOyQ44dGVCcmJhr9
p0bMkoUc86ymHpsJLBoOokQBTZWO6RDz4WPAhMKBwAM0KFVi/gyZbUS3fHSaX0Lw1nhXMnPun94N
V+bdjF13vXWhcWZLUfygXQSL+cJg+pHAR2RzSIAwqRojhqNpR72IE44chrsE4CAP/8bn9RMXcUVg
QSmyYu54GB5biZY2gR8Qv3xBxMZYhGhPWCGvhERx4HsBHSZyMTxqTG4GEJOEjJO1neQBq9wXwEpw
sdwhPZj7DMgm83wUmgs+GuGhACqQBUEC/PO3cIUKSaYppZiBw68SkCKFylPjNpwuhPSieMKpfMJi
lZ9Ll7eg6quReVCo4MwWnW4hj0fmyN4g5TsKkjyVe950iAcpB5RITNDZBDVXIDvD55Llr4P0xr8R
avC49S3esjMlFOQE4egHpW1NgQf6YtiIYvNY0I4F3g+NMRVDhZ2V7gSQNvsS6Y/E5znQ8+up3arM
eFbcx/ifHiD4mCsUU6JgRGvKwcyHAJFjBzMjOvwqjfPn5IwXF902nuKDDoqK9ewdpQT8gIFLjMoI
npvWgpFtliWv+s3ilK8gwirg+6nEvEg4EBRftTCI+QnIaIj9XQyj/Ul5qpiyYViO6ejKjzL1F6FO
q2lm1SrPy1aMUhvMxjLhDBuh9Mz4PM3dlCzX9sDxRfLBcR9B5YpdydjzALy89wlWYYHhcc5u/vsL
M4UG53fww68v7DeIWtXltno01cv2CSX/EZYXeD+sBTYaVzIpVU0R6+ZyGLRRf1A8yX/HHeGnH1W7
7ajD5YsqGPGGwM2mU047xhVAHtOB6kgbmTcdN3ud6YuO68NwEXdOhUkwk02ti5EuzNiU6uHf35P6
J6bGr+/pNwqDbVpZdu95TxyzdAaHr6DgTsb+I+zHjKn4UoysP1BHGZG4uvr7D1fMP2HpVN2EAqEp
MCZV7f/XZDlW2epns4NmyPg6CHLvObF/wkN0d6RWImlisJ078cFQvEF18fraR89Rg+9ry9Fazy4M
N+VjhCBMMz0Ynz4eiIzmXUvyimZEh4MVMTY7Y+qeEOaUPKOjt6E8QLZuY4dOvw6D5vKb7swYEQ8o
HdCkekhNl7Of+XpQ+nlQruwAaDMHBHGM4oqWJ1fkJ0N6szqgr0ZUhzd3T3KduwBD/SdS3Rbv7BZU
l4JDEW2+0R1AQTGjm3AOMpx43zoOB1zc9w8CJK4pENRuBTzHolFMIYNUXJwlVIlDquQIQqT5HVep
Yp6PXhCfj6mk+hLAC4x5qBK/6ASaZXIPAETE8Hup4f79Y9L/QNBECf7/PiWxYX/ZkGmvnbpbdrts
ayFD6XBPOTEGlS+JjwHgAeX3ivmVe+ZdhFQ8H7+md6lDTcaeJmYnjkS4ZpF0mIkTH+qYqaDlE6QT
vCdaAQSVIwqHoJP//rJV409rW3V0w5Qd3ZF147fXnZltlj+PxnmbESpeYLSdMSbBVDVst+1phBSI
rIX6Hfr6Mnb29A+o3LLNFDd6ufl3gP959HhFE0LszV3N3c5BczFHxxe/XClkMFp8ZlyQuXVhk8B5
Th3svCgQFOBOQagmuO64S7XufXLeFm93hjsqecSoLLO2TUxWp3/rkB6uDMI7E5zCov69qzykEYmE
nir/0ib2NxLxDhzXhBmxU3L+UhgVM13UBNHjDQdOGq8mDtYOHW19Yc2e9IRoMqHssj14dvSjggch
xoORUp3vi3ddN/koRzIlMUzVt9Sx3OyVTh8A4ysREPiyAM8ZAK4FNkQpNNbMp0mBDM7CWInRjkgL
9ZF/BK0F+Y9hgjyWljnTTzr0TEo5+LoDnuYj5uFRqBfhFPQDRo7mADxQ054YN8P9b28fGCah1Jhi
pVCtpFCqeUmIDebXzfE6EpvEy17pMtG9InagRoZcbNUsq9n99frT1XpwnR7fcF4iKnlCv7F96HC+
ttBfr/71/bgE2sKygsGJA6JbAOMtkqcvXEX/vsBs848bw7Ec7ilVtW31N9Fm8UyV7Obo5+0xqZ94
uiKsvHEsCaUSqhrSIe2j5qmCpZqKMKAMkQV/q7Vrut0nkwExk/DPD0bbB9gypQ9OCO5FS6sFMGOC
m/erM+0hSDDPWI/uK6ZvxGzIkbl+hEOIlN8Q/PtINfABWrM+Sryc9yYckcY1qIkxeUyBshX0gOzD
4olc3fTrgkrcgfTmDTTaKSXjZt+6J8Sd2BvDHaH0Cyl+Yj0Zz1BQ/DNhahAqw0eZo6yrR/2nmGFS
+U2skpSSg5BYklQPft2PrtAxsP3ATiBRNrx6//x6+hJDNd1Ys1zprSA42UDMuRqu5LhWywyowVDH
QA7geMrRRa1vB7Uyke8RCnpF8RtehBF2DDf4SN7oQcHOgj6Su4oK+2gETyN7BmxoDEIACOOjlgH6
H3zK/tsLqSp6UnZ9NXq+83a/jl79xUyRZ36bY2ryhyIwWhejEKzSVNcIoP9SLGQ4hBn05cZyx30o
z5nTmZ4R12lC95/dgoEh1YkeWhMTEQlUwG6Pm/DaHJ/8vB8VjFud6U4PN4EOYK7xXSVvBBLKnABm
KxiwB/rWoqgC0gkYaIgBwFhjMFLWfGgDUhYMhaddPWclL/A0vbkP3ipoX/4CesbUzV7Y16R6iHNg
nLHV9Q1P6fFGBetK8GF/96S1jd9MEFC95snjgDiGYhsFh+/rqy4847FNjx8r9JyKR+Xs8aLN6KS2
0HZcjWFPuLoLuAPKyljBazuCGWFJcL3pSNijHq3xiwlZ6J2BSQb4d4RbgbLjwrzFlGferFDy7oeO
Jm3zQmX5g+mRs5si9ksKBDy2h2FKoL+fPmUOX6z/oEkFZ3WUlrAn/N70ziSpnctU4g1lORMX2SrH
Qtv0ADnoa4aLbu6gwUJQQudNR3GXe/JGD4YXOuLQB5lhpkzygHwG9hvfMKbAJ/cvZ0wis2Y69ko8
ZQeMa2uMB35gfrTmhp7JL+lGn1JfoevFYI1Y9sw8PhhJvZygYYkvNsZDAEOi+wYi8CRR7JsRtajv
5rWNngUe0XBdkuO2tUYDFGD63Fk5Uiq3ooOTMUAeNiPGB6GkjEBzJx2gg8YZnZcDVKFb1LmljpL/
/J2F/CD62HOeZPUm+do7P0wKQSxR8vagotSCiv6IwMvRML4nwocAz6eb26ztbyDcVHw4ayjdQXNC
58k3DfqN9NEsUFdmh36DlKuLEWDLPEgEx7mHGbL1Ccai8lWsa1fkEPivtmMcBQIZ/1/G1MbaovsY
QPdegCS75RQDsn7UTpovmZboTYaFMcK1insLleb2NGB4WR8g52RxO9P9AhkIHcLBvbBTJKIpGhEI
RFyd0xB3CW0EAa94dXbNbX7CacoapTC5X+l2vmonCsWtqOMOId0voD63d/gNQbvv4+cB0B4lLoNc
qd4x+r8Dp3CbwJmSyPv5SZ800oO6CIa1vgcw1G2dL3gXjGcgcILIrTIXG0D7M7eV+9iAPXingZhQ
8qvwXmbWr4Uvy5CqOJ/rPWJclKhjLm/kRMXikdgV8Vy56YMi1B4gDFC3MgeBLt3jlUDxCZvDZXNi
6vTsM2MGufCgfwHpqH+e+kAP2Jg/K95VFzOJhFOQDXFQca+tCzmI2MJ6wYgCEje9CJRnvSM41y1e
7fH9FWKGqCnyQkGrh0fTu3yQbSqfp+8Cy9KaaEZ9BQlE8YME4ZK02ei5IGHg1m99nhAnYEFy27Lc
uppq7HObwqighs0J9kIZFLnIGG1UeD2cReuOXh1WC8aXRT/2gebYrTi0D824qkcMGUZMKlBxLuhB
xbA9WkY1kX/t5aUG7QNDkHfWhUc1lLqSHH90OzHjRmu7C9HRj3gx9l6eNm9YCOCmmNw+u1fly3DE
zk2OrxZ+xIREwhbA4DjJItaTFGvbJyq019OBqIK6MfZCBS8kXWdMK7AZqldIrav0nab4RGaYO3dB
XenzHLkBoywUs+90J1qm478YJT50qBTvUQtaN3gCS6SisjmRfF3XLYsTBYBgY26utHGstUV/rd/S
eolZh9b4vqMnzicFbLOHipFteRn5uvliEOfv0YSi/ikZEqglzbEtTftfqCIll6uhkRWGqzDQQvfg
sKFIvDbGOl1JHuXOJY0gwijk4nOeec/xk7+hde45At+eGU4RatJjtUzc+XKlJMOqu/jGi4RC2QjE
eMMwulAl+DgayKYB+AA3kl1GMWtm25TRQ/cgb/YTjfzlnbrfRKeq90al37/xPU1kBoxa7syPC5ay
IKeQMqoMjHPE4b/x1uzkl+FDFJWYzF3iBXBwmLIrkD0UKyPJ3sGkM9DpVdEDY1Pau0j/HniS6Kty
9mRiOv9UKQRd6PpEgFSrJ2BCbB7i9l2hgeQs6JvPSSDGl5TMmgdj/yMPVbU/UqIMqCCyo+m65fwG
u8qfhnk/yfl5270UPMiHd1JDnmjeBjw0pOsEalRl970nj7upwQNGZL5obRf9fnUcdZ9DguAcAXnr
V5TfNU+nTEUEcQseN0ZY6G7AVqK5DFqsnTtYg2CMMM3hQg2jB0CiDz4i2C50rPDUYkJw1xGdfVgk
vPm4hBbziAjdBeYY122mpfY9p+Q32vrH3bt9aZ66syLrXbCHboujsQATZLrNcaRzSDIRcHKvPUii
8EzVbf7AFn4NniFPSGAHIVRpcGz9RDlzIyahx3FmiPwxZ+Yz85xERrxCkJGGajtOb+7RFIODoEeX
2ckdEiBRGWvJlTnW4Z9PC5BfFddmuTt/9q78maOxB+M3Pn86EJ5GKZNqmdezvTJ3+FDhM3wwUa8w
z1b5nCXg9bddN+K0lRlM5MqvNwZwTfw/UfJTLrVHHUfaTBPY1vPhtNa+mycyQUGYMUdix57XXAVn
WExb6bueEqqZnv7S4VavvqYK00tAbYxdI+r4Vwh1Mld0KwiAWyUj1jPeuE1slq9DM8ZO8Bwd15/6
kb92w3Slg889w3+NeTqOCzg2Wwkj0/D5ZX9YO21bRCfS9lfuycrNRrPeJBThqqVi8I8T4k/phmmr
tmo4jmoqsiDc/JKH23bbGLpzOW/psKzyN5N5rWrOAD9vFKu6GWWxiTZOKU3W0T9+8p/2x68/+fdE
R5OKe5NX5+3D7YMurg7OO3NkJw/uoD9491k1TjuXGWLYmv/g0P1XA/q96vbrz/6tRnRLlatyVnjX
DxeOQsWwFwr+JwBCIgJK8A8+lOhESaQcm0UMV004p8E5K7AdhcJ3yrgxyaIYbN1e3GxKLBkBlRKt
PB3Jd7dA64xy+xuiXoQdXyJRw0N7RlObSMBAVKWs2kPxTmhHPNv4aYgiIB2d4ZzcJ2Q0py0peTkv
OCuZEl5luf+YGVH1eVrdXq+9+6S04cq7fFKhoYcAcquJm2wSuU8nkJPTqgouNsMxJzErAZ3rwTQN
LSm6qvxFh+So8oudtAOcR+FlqjHLRDoJd/ZAmjIs+tVpyouqPX0jz+VPKubMO22BMmwYMrm52a5f
3aBHJ/Z6WHR+hbwr2112VLACqXfRxVLuonVtu0iiyM6Lmc6cu3oQ811PvnPtGQDiY8kvA9srCWcH
JCrpFkwbQ7nDZzeGbaY5QM+eex2hoU9G1u44uScFLQFAKnuqmnsmqm8Im7SQALd3nRkavPkNExLE
5gDgcRXWZ+WYzXSuRuUrBfpPdJoyBaP7axHRlaKt7XGcMNABCtWlo77PxdwIkT3Xu41AHPMm+R0v
oe+WwXYR+MyxIWO6dmQts9Vjg2pVjHpwMoJmYbAD9kw7YlgmRjgGFzR4noKmGBHOy0fXtGC2emTf
Bn8Ei24FiTZ/F+MRdoiX6AyhuhRhZHHga4m/+AoaBgXefMTC6rJ54W6eECCKdpeJSxLDfGj8QLtC
omMcsnWtg2L5pY7FQP0Nub/C7wN2+cHcMjCAGfoym4LEFENHf9+66p+q6b9un9+KYHel1FOjup4J
aY6vmJQb8/SJlr78vARihBqkJMHURD0gTKWBtjq5dNgPxtudRrd3v//rIPlTjAN/S9cVWzNM9feL
tj0rR+XyOJ23d1ihoULrGbEHVHPWYljS06EVzpNFjrlnJKP/pxGKOCt+P0t+/fG/naBaqTnWw+bH
H+FsARQhe5dGDwmnjKDf5QE3CHM7/4gulD+hvX79ob8dnk1ZlGWZlZA0KQ99OyiHcaGkUIIt6i3I
vkmp5Uh+1Q66yIRYf0VoHPTZ/2EZWLpuWpqhKqZp/3aKms1TP1+0ttw+luWUJYu7cHB2v05TIrj2
BZWU/4zgdiiTlBE0MfsPFfexr/fW9O8v5I8P45fX8dty1A270h7nrtxaVlje/OwEHEKLenyZ88DB
Q/c6/vvP0/6EfbMxr7Jly3Zkx/ytwZGWvd1d6xtPP5Rekkx3IUPvHifUgBSx7dHHFxLezbCoqUqt
8EKL6injZJ/1hl/3KiuTkV8q+W77j50A6foPa9G2KKzLhmrppinu3F9uc6UrSrOqbZ7EGgLamzq+
bOyE0RJCCwf7CeuT5c85Yrl3R6TOlxdif/X1kRI6h8qa1LP/eJIhCNrTM9Cm1bSLActsnTUR8sBs
x41on9h9ZEnBAzjBMALIxkDE8vR0u1sowXgbn0mfrGmT+uQU1jB7agTzgr+G2BoHUSZxASyqXmJ9
tN90Vanf4YthjOTvG+ZuP/mtmjiNL8nejaS19HD6eHoakMk5FiX1Tl89P8+Ze30vFU9rfeEYeoHY
YQ/+bQcBg1cExQmALMPQGyCC8t2DkU6/T9h6jq1Ni804bSC/+3h+0B+eVR8S2knKCXH38lywVTmI
r5Xv3GPz/RErh8vWpPgNS1LwXEdECCV5f+Ny9xdfNbSQLvPORtDivQcNj7P2W32jLHrbFi/ATylu
Pnqv/CQVT+HWdOCgaPoDYKOtdIqMJk67qXMTXimASiScFUjMdHd4G2ZIJJf3dFSgCqeffejf+abK
u55GFyOk/kLVLEc4OrgPIlJSx63FWM33Fco11ZXv88AUsrrJeNTOCFRuKbkGFqWvR7QZ2gy3jfI9
HUvkzKjZuMv5IiG8RZq3qM5eCpnUcknTpO1w4K/dmPjdNsxizSiu2qg87A0xej9xqP4w2mNB4Eoc
RrbzjTztThFT37PjGj3IWp0eVRG7O0t7atNibGYFFgsok+/bhgFNuoIEFxXkk3MP2KdQXGE+wfta
1q8UH6mdnQGP4Pthrxs8HCDoKi6FRWVW96FW+cAjVtJMmdGfaNhjNe4sBbzkkW2SyhAkvBfvFgoY
4yczoA9nkRkAJsVWcULy0YK//B++zmO5VS0Lw09EFTlMScrZlmRPKMm2QCBEjk/fH6dnPeiqvrfP
PU4YNnuv9a8/kH/wgqgy0AwsX3eJTmX5xkWuY6bU7BBjgVztWmr23MGkG/tOi1TrZN4LnjQCGpZY
2uKcexM0Emq6iZGVToFmGVwoINav6opjaOk2qOGO4+C10Lx+ACnNXf+QERx/DEjWp5lyuK5+LFw+
orlxCP/Sjcb0d8YfveLls4VDIv+g40GV+4CaBG0VzE74wMqcgmfwKWtAVCTnCyNR/F2ZRUxm2kTm
mpsOpoexNr3hXn6y08DBQdZAhkQFOQ9P0Pyq/b7+xHvR+U/J7inFnk5BOlNEDrI2Q47MqiaX+P9v
mhzG1nQq/e9RaZqmZaoqsw3pf+0ytch8Wd0wvj4JyeMF5rhcEB8P5QWdjJ+vaX+3mFu45i+d4ir7
5/zbu61f/jRkEtcYYo2LIXSe8MpvIJ+2vAXHXyZHOueR0VAIlA11DOXN5LFztHbqyzV2zMRkckEI
Leb9g4FmQa2DAgCAMXnRSVdQOQkvD3y3r0o0WcgRk224YuqN2O1AoucT8ZTrXHIEngwYAdTMzXDA
KTwkjNP4MvT1q/UK/EeMQxyvutwTWe6Xp0+w6BnNxAESNARx0PJ1RyxI89t/5n8VWZDFg5tgnIjX
mG4D3apE6fD2LQEdDZm9ZyykJ2owG8ToE6T8w3bKpUZ74VrCyP9Ijmw5ybH+zX1lJXrCz8QlFbGd
HeZPYMVhlj2iwUexwg4tHsofLKbl3uvZHRPDNp7uM3NV0UnIiCDba0sU9gmS9BuOeHSAZfX7vAuT
OSgypvd+9MHOiKGLsHcATItt9Rs8SGcHgL8EvrCdPJ109vfoAzhPxhyJJDp9tLVf4zf+fG/MeUJN
u0ngz3DwbcLt84iAxyUFecFvJ+zUh4E3AF/f4dhP6ij6AEhQnyirfMDM+GOg18F5i9kmmyzeGSH0
B/p0H88+jlZMr1pCClzgFPo4vHJVJ3ioj+TWx+sI01di/QqHQHqCVEJGpFPo57B4HS26H17ZyI3E
BZCe+iKMs0F5aYRO9SugOFV/AGm3Zega5OaKmHBzsV4YrDgejN8QA36UC/Gy3+LeXm8EqAOnG9BE
8Wud8SuGQKfPtXNsPzjEsEiTAVcAeXGtCg79FFv1ktn3XbAaPsSvLViEOdivwMbfSn57eYv3Uu8a
GCtmHq1dR8K2+Z6lvVsgl+EuHQU24cVrb+04wJXCZRVxNtfI1qCsZqvnpVoqBHlBANvDi5uDrnIg
Z1jd0N9g5v+cjKQ4MFnYQFGgTIv4WhwxQ0MJJW/oQ2DkwXLoiAV4zvMPTBV7TG240jMIIk7DtKa4
Fau3UnWi1jFefhnO9M6VzWmMNgZEZwV4VLI8yPGL4f//ihsJYQq0Ntx6OTOFU4gCLt8knct14cRK
Ug/EJ9TfADMg/cIsxgidobbHe8YaJRWOADKJePU903Qn+ZKZn7OuYVXh0jDDr0uH0VBeGV9sg96W
dtquJ9Hgiov+FQc9oo/B1kDmVQdvrpXmq5jqPJ3kCKiGIZwJJsQPBYaW1hkOvqidju0X0fQbZqgM
UPFlxKnjl+sxPqJ4JkPQuZCay7UW6izD7S0dbHZVnurkWkk8elJxc1vtqDHkowjCzWcqqNJjs8Vb
hwmDyJtdr/srLOserzOsgq6sBOWHa8pu2o8OW9dFG+aby6cXnYStjNDX2pQApfVg0+piJEHZcBBx
hrgEc4vJKqz/2MtH953Ny+6vImMj4bD1s9DpUKsBp/usPsIGCLVYJ0x9TlJkB3BbafmZE151eIP4
G/VuVLkdRILA7mWbp/lC4HsdJRdm+ELyqVLKBW7U8UfEwnxYuyD1uOR62iQW8fq/ZqK4k2q+dTF8
bBghFzPx8dLjE0vTziOEr1iB5zusOPZDl/qT3N3Qrd28mqeY4AKv00QQgcpIi7zCzLGg2MR+v4IQ
ssVObt1BRUaQeWdQ+BPedB3dZc2rdW5unF6P7qbe/OhrlG3hZ3IphkavnyeOTj4v08nBvXyEM0bD
E9YCxZxdgypIZbZz+iiAPA1OAxzNvwZccDCbRDZw6o54rU2vHzPXv+az+MTOkMErjjHtqvkLDzS7
LUnguLB2ZBVgtMi4GkptbUdwMhZYC3yHva1d5D88YVWngvL/WnJ5UjjjVVewxGBsv+SAkrB0pTqq
lxa5n4vCgZaJwQfOA4Pz+jPxDW7d13TTMReNqzkmlZNPXjFZG8Ll4G7yrbIbfy3Ea5GMgb4/tSQD
3Tg/8D/k3RrcsNrRk4P0kskVU88SqNdhwv8Cr4Tg9lU39nBIH+wQTKgQY6BuAgYDVD2El//GJb+8
8cyN3QNpFNDDJwPQ7gyfhdM0nayMIdM/0odwIlb6o9sOnzpSiVu7E3EsZ5aA0IVRX//VYYeJiW3v
5vv8V2odBAsPNghyH2TWBOsLqAZbt4pYgSe71WTYV1v2C20bz5pftfBp4ScTR3GpnIJPmhGj9FKo
NoplE712L/d16wCYtUxBoVRT/l0xB2SYmT2CT/lYrEi7eUNsHHfllbReYUcRDmO6ejRLRLyc1CQh
wG4FuB5jVnC75qYboYd9oOGyNgHYH8zS1HaKB+IEpXHCRRXPMM2GbT9P7yHRPluVsDzXsHs3W4oQ
OMSD+E3zwIdgDufOu3G4zcOSJgsmfuHC6qAFqogxhwSKh/49URiPzsK72dv9F97pNPFbMjmUX2Jc
STZhNEfIiHhEHTljGeRrLPMP4aOL4NYMB+GE7bRPlKWiOavwIn2N+/TS4jFfk9s3QrthpsbZsKBL
Y5f/QTZNKUJIn4vfISVUwtiXRRdu43XO+xnNaIkU+PXhFntTqqTDfcPFXyd+Q7sfPBZlCiuJQcyC
kspO7M5hR90MTuPVLrsOMSU4al+AXlwG/TBbBxLXOBQB6j0wKy9e6BtOWJctIP7g/byWP8oH+5vT
r6/c46v4zbeEPcFp6z23WFDPW7QFU9ALI2QHl0dKjqt6UL+lesLN6GiJdIndV+xaH8m9yT3GzdEn
Up8NNfDDQNANycdjnMuQF4841JVoRomjjThOBDeCUwPYzIT8FDrpxy3Fz2I+X9VkoCFlXDrsZfYW
EH4Wwj4ms8WnQPBNW7e9nBA1u3EHH1nky3MGG3JxYxMC+0XF4tvOA1I8PBibXsX91GZMqwr42JRa
6EtYcMIuT6H5Qb5yFff6cvjdgc1sfOYWlj3dxlVzZGWwqn4hJTkr8h6dTed8Sy7Hmd3Ym+/N27la
GFPcrwFY0/NCv5peoDCtI5wWtP2DNmGyC38QtEaObMr1kbIw9bd/CeYduSN5y4nu9HA3/kazf2m7
2GeHSwltVFyn7vz6vZnPHdWHHnCS7e0IMu2wGyyIi2NndX85FTcP0uJk51ozKQ7d3+gwt35Z10sO
5et3tdX8b8v+8BeMpW0Xw1DcdvlswHecfusFUpE1c0OGTFzepmLHm/6LG2JjtwHdQ/MN+2wRo0nR
76QoTMzHtOhowRbarvapjQkxxfeamc8KNgQdTrM8C2t4zvjOv5zGPsj248ABjVqtYqXr8P8zKNQg
AX7ru48Mmy/C9M4xAbDdsnZ/EaoylV6truUC/ATuxJwKYfog303hKjZ4gfrPIwQEDNtwUosc/9qR
SFy7/vdo+9/54lvmkerLhu0J41BKF9uysUryZEQ72a1cdFwGjJhH658DZBcmCp3nWdpVy4Noz8/4
1EOhOJgH8jc4KmlbXNoRfjyCeJdoOobKU3kOIb6YM6JiVVAyO3NewjOEgkmKjkIQwRQyKK52SmCe
zls4FRsN55eImXPgwDifpvDtlq5ygfLQmRRD7LrO41x5MPgPuTsnVdEJ0YvyKA23WgbIdm+mvZyv
FI7wKTQ59U/4TLmnL+bl9mHFY3Bh5s+p6+cH7Ab5rSCRngLsjYtZNftgDcQ4ntypuA8Wd22KU9W8
1PkocMnOF+zhqGhfPupetu7G6/mtc8pSaiQib71kNS7ABUjHRQsFkWlxDmaG/3L5r039ISFJRg68
LewdIa8wEjghRnIZMExh989x0u8gA7RfKbphwf7Vt+NXds/ukmAzlYNYYMH6A2Ov7hAKUMN3zlsn
j9HpsD4mr4J/IP1/IlO2HwTkfvKaLG8etmQ2fhH2YoHH2vp2inHUKJ1uDo3KXdKNnXXYCqJjseYx
vn4tfKpvYsv4LVEwb35/Ies3l+nBoDpqVkRbiw5Z1r6Eqktdblj0L+pcXEfcSSoXOIeOgkH5aaD8
WPy655w4HmmRXIRfyB/RpxZTxRD26bOpIfhlJkViJLsM8oRvpM0rDaNr6p0D7YnKOUrypuhPviwP
mkN25nIruqfQpVkgrfJtL08Qhuelk29O6E+8A0eUN3nv2afHsobccjvNf2Nn/jgYLK/Cvg6zA5xW
bIeWbNPhMZgNhGivmeQyGWMPca80FVOUb8PrrR/Zi5cHRiYTRbbyvo+8RsQ8T4dQw0GF7qt15G9j
/XaWbxuBienxflEesLc5+Hyz/sddqnFCNqtudCd1Vanabwami0Rcl62rcAd+hCcRbNWeuUO00imf
1mJgm5BN3l4sLcDLyKN9/qrAbvjX0lGeq33GuQ7Z7tL/KZr7KtYkmHHHQqAirntfHnumUaJXl450
NojZYiK+ZisMUuTZ2ek1iz5L8nQn5U77k6VeBYnxkV913t7BRj23xVDtZW1x8AS/6ZFZKEfWIjsp
vLiL8JGuEpVwpl+jJYzaqdFxCH4y2LLuPuOJ/sTpH2V+QmaS4ZVk7SkLnY4f5n9AcN2uFKlu5i0y
x9BrxFlpbRrCB43cTqVD3l1q2k3uanYowNNIEqOgkmajeqTeVqXli9nbT9G5OhRrZmnQADggikWV
znrKH2ujQ+WPnMQ6tcNWTGcd8pZynmEntKuSpd5/q/DYhi1DbZIVaabg9NQcHQNxfrdpX6NwVall
eb7sMNzrvRx4beUVOJID/B6L1DMg5YqzxHBb62YBGyNFy/bUs3qyJFdLDTc1tjf4o6MfWj+FyzP7
y7CupwQpPrqa3LudnCwl425Kh0aa5cl3Hrl6OhPi7yF9BCrhgGDchKbRROvXigCNwTPfKwhVsfKA
LZ2Ii+J1EsUNwTHG1I6EyrLHPkn3zJHIB8rLgzzOjGLZsF0hsvhLSGIl6KObG9pO7jaWNrPindLu
k96RWj/FFaf1wU5j+LNQbcsZmKZErKKMZShEIkvbSSj0RJBvtzWXzSHAIBVvTFrkZGU9v17BR6qE
jqLeOt0Rk22VOTmzWmPZaO6HUTkWVWe+fJUz+Lldfsto1EmBgHSASQA8C31fazize5pOCuSpDNfv
fP7sF5LgiL3zfM6nNEbMW0hcfM6twuuxYQQXN/a1DNXEVu4hglXkmgSPNG4uOzVBibE/Ykafw6nC
Qhag3nt3vt7u2tfOhBxAKGTotoH/xJZ0nLUno75QP+f5grtXo6SmfSm9N4AOCA0MdCzvjKUu+/zg
lz7DUBrL8Ne2R46H2FJ3lMLjUstTAPVPT7xeW0jVpTL2aX4cNJ7PPu0XmX7hDiqc4+A1r70snMki
lNjLv+TExZpacIx61SdOre+G3okCf7DWGt+XH1c7EOMSosB41Yu1+fqJ0M/yg03iGFdhv+EpdNY6
7Tf8mBfWEc+livVQdIqHP0vfcM2SDKc1PViIyhEmi27VLyI249Z9C+47/WBon1DMFUtDcDqutJ/L
qh3wcOB5/AkI5RIXVmVbLBUMKrlCAL/Q4WZHNVPzP4VngFkLwGbjCpWTotnPffEvJiAAZedzyRNM
2N14NkwY1PcdBUr8F6ZbncengEiQVdbwj9asImgyw9fzyegCGjayaqqjwvLKXQ6kCM27X1QiCVI0
of679GIeoDY3rfXQA4ydDdl7MjtRPPFTDh39Ly186b0ZjQ2/8lN3E4OlZPd4d6v2kznEMZf+NdPQ
2chBb+0akeJNIe0ldIZJetovggeW9jVWH8R7mx73Nb4KKWbHnt7P458UQrNmtzuAk8Qevgmkk3un
Hu59dgmMM05v+smg6lH9BgOxwRFaF/IPfvLWtY+8gkMWTfUTPYxU2hGUnqMyekSISgwMeE9x7Qmd
FkL6qafWp3qC4X2k9AuOwpcJVT32pcJWWCXgQMhPEK093fLAX8DRCxVb06ek0MJp5U1HE/8r9bw3
bqU66Zeoe9JNXEub8YzK9F/EKKdJbzkp8/4RMLD6bXVbO7eHNHRvF4hSGOpjxT8f+IFu+WE+WMNu
/FXvoh/MRLtvuPV88FO5Z0s4WsdSBpgGsmG/Wl4J8vM0loX9Oqs/BWEtH+8jyaaD4pVkAX+Hic+Z
x0lVNZ5CV0HxvMmxPEKQ+6cR1rVr0TuUB4HX9QDheLopE2m8PbSsZmY70drgANXdoXbAQGMQJ4Kq
4VmSxKV4NY/V7PZW7nfUDcg0NbfEPf2H/8oQe5CF+ZnwiUyyqCUJmv3po0Vz4mtjnTjwKe4q4wce
CmhkTz8Brm3c4M6XtYUfrCIDmx5mDsLDIh7tGE+ms9VPmzslye+Dm+nzAQN6yCeFk5HYp/nKw3gQ
Jxp+oesohW2pLAk9fQY2/tgwqi28rrsVQ5kXZmFrTXf7dEZcbIGKXZpNtw/IEwo0bHlmCITrvh38
PYk2Z2E+3aZw4S1K8AcryIcm7mN4YOBlAEGMielhHMAqYOq5LdZ78kLXFzHoC9/cIu/8lGur8L3L
s7NJvDCOsKUfVl6NhBCG5zfjzRNxtP6Ikby+i28VwBXi8glyAO2Dq3DSgenfV2ZgONnivjt6+uDH
N8z6Ps0d1p9QKrbBFcPwChD2wM0IFy/7C8qYVxbO9NtDNp/4zgxDwBc1RIOFA+pHfpB4/o5+Qb/J
44GgBPCA8m1R3M8WkVwAVKpTrpOzuRGde4wHIb/u8JOtg10PMgg70sWG74rj8SOCuwNdF3r/Ea6y
yVdr3iC7nGclAdKA6YyMYevLE9EPinvqCYMj8lkkcXCanwQcbxTeDIc7KXQ7Ro8dFL9u4voZ3P8w
/5Tq7YuTjY5SmSNSMFHajkddIyrZS7o57uAIAD7L2KE2YfKZXxCctLieuSUYPyxJDBnFWc5MuqG6
mQPqc0eszqXO05idoFqh8iNgmMt9z6wDluryVb+Wb+85rFLEc6UrDbaIgpdwBAtuvCszWKNrI8hV
IF3UZqFwqQ1d3pzOZa39e3SDo2CzgXfyCqPse/CFsxQF3RfKgzsLB/oSHjaJ8zfa7Yd6w5tgh8IJ
3Xbm95z4AAhv+wUrxa9Nbp0tbF+Usvg1U+mObqraQ7J9slkKK+4GI1LjCNpIhFXgqMLiTSSy5AzG
upacWl2k+J8lW4G8gCnBsocJb3pwOlUSdbIZ0eGK5sESYdQgi5vBOumaHR6ta8G8DXKA9oPXCv08
DDcYUrAYRi8efZM7xUSMaGPdjlBNvebE6sjTWo1+wfmfiH7EhQqchspe4QTbqgjrkwsTbsb8OgTq
mmxwcc8ybOkaUret5gZmlHwMkqt+1B+h6RZ429BEq5Q0rN7ZE5USG2Y7I9uCVSwzpEUgMA8Yvg4+
ZZk5zvX3H0VeLp8VY/GEvZCDDX3vuMHzDyI4IAwcsKj5IMMbw92DtKd/QmknYZCMLGbBoBxShrSV
d9rsE+8IxT7rm+HodCwqOELsNxjPSB7ZwO/GbRMvgb1NdChVWk+1C60U7TNs4uHOhHAmYWQ94JNi
MTsiawiA/aytn4VPQruhlLaAYhdR0Zl5FO8kBSS7GgPYs44UBChzZxyeWNpOEXjlXh8dHhA3VYYy
Ex6AQ52NdoVVYe2Sh/FyDEJvysUwzq16BoAYfIJCOEjm3n86f93MmGbBQfduoQvcvySt2NWYIJtO
P/hGOTfjiyD4unYV2f1fGJ8P3wqxY4jZ+8sLV9maQqGxE0VldbvAnTViGaQig1+N87JcCKFLh1DK
a3mEGVvP+vfOQsAeLKnyc8mlQYiAoUHx+QXjRWVtrW7V8KnCBJxaP9WbjcA3CVmvQbrAX8TNew3U
hoVWuDcwO678RljKLzqfpTzhv742SzGjDX/fNyJDszVGTbecsQM6GNK9Zygr6ZG56Rq+++iTnsdI
2Lwgr9fm/arqK8lcCFhIYAlCgppQbgTsE6AqEqX3dIDdw2w2DdEIxwSWYUKT1usE/50eGRFioBMz
PtLwBq4Pfa9ij9hm/fS1Y2KlrUxoO/wiKioj8mCbqOPuiZG96UzMeAZ6MPqXFrePjkq/FoLH1DiT
iIf1JuY0SscQ/vtMHj2TLRm+HNNc4EdKCsw4+Ztia+HGfJMrezfceFdROLQ9JBSTWsimZoN43bRu
cI5/QqDW1i16T+J50NG+Flow4w+64mci5BXbaJcqw5AGqrXlvDFOa53QcnM0Uk+HAbMR2FnuVL3n
8z34DJ2IX9JicWcZPwQMEix3fLpSRWanO1iegP6EmomBERBM72iImRi9hY7BYfJX4RVnTe2BGjoU
iNSXVP2KQOAFNCeEg+9qFgyQGFxqaOpBmegx8kIbpp3O21xSixevFRVw3fkMFMv3Jke1ecjNZSn9
0GpR4laH7jP66cjB65249Ar9ZIVr6l1x+gHRumjdMV+8FHY5h8+Qx2UPkKl4SgcX0Casz6TvAd5F
HNZ7I6QiLrD0pHyRMUrgev5MIMfv9te6hCu+Y8F517o8glZ2SlhIiFtC/41DAGE1QMZIdUlFu023
M6aLcCO0QuFZZISmOnyufouaeUv7vuwx+eSveO3lvVLNuKlx42n1HOmghV8oxavhN6Gvn/Ovd4NI
0+0/ZN756qiJ7jBSdzl8QtUd+Zw3qdC6V1d0Awc1XVahr+G1Nx3FcDZoogHcterDshbxV1nBeNsw
A0cmVTNOWmRvYkP8fE9uU5DTWKasm/WY+troxwhJ21lCXJjl1AHn27Z8rfkGdfXRgGpTOmDTW7lx
5bI/N7c2XMXFLsa0zxPZsgmBluby6GjosFvnVZEB7DCXTsmI/Hgh62cu/PQ0a6Hi0h/MYpys1APD
NYuMhAg8FG8gJoimuzOqhViwko6NPBMitxm9RPd70mo+tNVzWV+oEIJob+Lhiay42r4s9x2fpGHB
WV8ZnyZT7KqcR0yei4lObFn7MXdqDIBK+5IZ8x5vSgKTwB52zY9Zs0C3ARIddCnGIpDW43MhUjS/
t1ZiW8j/yd15zp+SOw5sqfYs42PaoaAIeLlpgCV5dGm6mdk6g7xF7foin1ndZDX+8iNRb0xl3k7K
4MHwo+FolE4L26xzis6xSqcgfna4Tn7/yDCRTSDjYJQUcy47lvEBy+kl2kp7HoFTMT/kyyN/MMiU
+eTvI30Z/PL/5J5nks/Hs3j2hg7GbpOtWwkvvGBSLzmTei5fM+GehBicZbiLjPjR8U6cuqsM3ATD
ZfPkUEwIsXciJMy/Mqb3sNU0x8JSBN+3dv4qZq/uV0Hjpc4CvP0kL9JmFb4f3S/FhoqfE5cF2zy3
E+ZmwZHfcKjdlAC5dkEZ84xX1XNfQX+lpK1dEquHatcExzqjSsTaWmfsCFkmuaPO7QhWppB5O+Zv
TB+SBo8w3vONpf6nxKBudE3DE7IlZK/ufXxC5i3aDRemCpT51KjfpTLnfzWGMfCgyTqFkcUbWu+r
flmP9y529bejkXaMc0C8lQ2wGieFbhg3+671+Bq+UUY9pmAsaGyJFF0JOLojQPBgmWCt9iauLsNG
6XWyjseEFJEjSngyNXr7701ubb16X8SFMuvcYYFdGEKPFSQj530PZ/FZ8yZfySmxvMLkEedpkplw
jfZDnAQHl9mJXdMKfqvrycim/yz/3qDfuE6WBXnSuKVP5bV1oIBFrdLGCw3ELL7k46KT3FewD1XP
JCQw2+g4F/dbhVZFsSWc9oL5aLki/k10NNONmvH2ZNDvq12HGgueoHIqwnlmrHtjulfIbLDLdyb/
RrS7/0LJNbwrqK+7ZiFj/dMhd1QO5o++04i9ILz9n10m8VG7ilAsIj5aWL5jBDWhRRmrujrJEwnH
4Gac8bjGQ/NVXA2DNh7w1InPXLf8obrDDzbZ2kT360jSuU1MsPXEeoG6IeIiZjj6yQw9DSflK6XQ
HPJGSIwY5DmKS27xvMa4k2XSL41D07ATbRTiOZ52+9A6t2pRKE3VVUcKDHSvClYfTXHZz6cMccJk
7+9+WcGyaXy+xcSZliahAUBclC+GP1pvGJ5fOpFriFSfePJluDOnGwtihWm3/HtYG+/FO1+Ol2IG
MEYRCBkESgAKpgCGy5f+FaOqApHlvQCEqWxl28cOY/cx91pmw/FsvL+YYHmV6EFjA7yyOE84XpVL
C1V83t7B7oj5PLAxSH53eSAQLN42LXonOzTbQuOaYM0Q4FZoa61plgXArmNV/QUXRRMWMFMbw35L
PmL+KnBqyR87+6DTMJG/CUYBeoOmGXWCRd8pLgmIraYdvNly2u/I1FgRegsChOFl5SZOin+ywniu
x55DW2FIsygemFB9KYIdYo/zZuj0WlCnwHnhtdxSjpi5r9MQJp2HQ0F+ggJSNS5ZboLt09O56vJ5
FuZ8g68km6PV5ZdAPPVijIUl6Q0AENTZJ4LUBfc5MnPh/L9oIFqr5IST1I0A7fc80eeTiYzstqDS
aHHsBugcUi4FvKav33RncwUuVDiN/Vs/ubSdI3W2ySCdf3vTrLshHJLGzTb2wwXTqdD+hfgbO7Fq
Z3cFmhB3PsQtQWP46skEDmA1912dkDavRQYyi3RLoR48sGM8PL8tAzkomySkEnbINzZ4tSsMR8Ks
3vMI5vJ4l5ULf07jlaUs3pLDNlaQ9EDQI1yycKljSo+aUZsNwhwlv8KaZe8t5VtNejKkuY0srcye
BLN997r3zZ4/i9lNkT81dWfGewvBunkYlVvauDIcEBQzQbx9q0jz3Va8YyFLu2LFjq5un0iO82Uj
PExjnaka3fePIN80ybOMQ9+dVUK5zbXS7MfxqBWzBIgSnhJule9jhAyvHUja9TEKUapVp2I7A4GY
prgBYGvaL7ndiO0G1R19eqsuns1OYU8M4LTqjHAJgyARXdv21kcKayoFPYz1TQ47uK4jJxaPI75w
UHCl9BrgcFFhs7Man36m78HPR5Z9pHzqXHHIWhnxLQKy5qN/BY5C0RJbAb4ikjFgWzXq6ZVhn3XG
geKJAY6HBN6W5w12e6an3s1Lcs2PMspkbSPux3TaEf8Rm/FF0I7WMdpxTnCoDDxw+L8cEAJ+CRPX
egKHcDalnFw32PDOui/QgDZb5pkbdIYf4l6BunxYJomnY/wMRKASGTi4QTCXNadBoTOwMwMveubv
+O8w5KfLqGVgwlJJ+EPpMMR5U0FcUB1BMZQHF5S2WbD4X/Gs5sRqPd5isZjRnkoQwVW7xLTFuWLg
edLWEXUlvFkY6AM5mH1DITxX2N0FvxrAQL1y6pbgefR7hXmjoLop7o6gy83KgD+qwmWdxOwMOLFU
jNcKg9vvChYHO/ovpIpxVzCi/i5xATL24qXYMRKLMGcEKMKmhjvPrb6LiddhUxKiGNd2bwTq2qxX
F3nBZAGPtezYkJSW/FS5YA+siY72vizZGA0Tvlz0178OSX4b2O2zzSv4kpRbAWhZBkCF+TLR0M76
z8QtOtFp6NkMKEX1ZFqwfYOxN/z9ZuAHD5CX3hjudpBSCMt81au2+8vYf0b3xRudsHzSZteWlyDG
bmAa6jHKiCFDvrDiCIDK6SEB35p9upGFo66c2O+l8mTGrioc4dWVw1qO2TbflFBQF9yh/dK7Q91s
+bdRU8TzTgzrZ7KS9O+Equ7dM7Bj9aYbpjLPASJ2Wdp80VO8yppkGzpvP5X5eE30vdqxh7HKyHlt
dmG3yONdqJ7y8mJomxLTavUypOlJz9a5gotfu+nhu/Oyp+JVD/+CeI9ON9J2jITKZvscZvD+QYvL
k4qFRjZvObfEexgUYGr7kPtYfY/CqhVWvG58ByZZusoj7c9hT3Pnt82WN266XTWU/Axak8c7zEup
dX8RcFFWMWc9h17aoeeBTlyZ6674NBgEaMlHp3Z28ddNjyLdJATL94cGoloswIdIXB4WZ8O46uRV
mW4EofNj9TYGXzpT1FFjc1Y+xeCsEw30ZCbOxoFIPkt+ch5fy17x6s9vto3YoJVXPov0/uZPVlY4
+fjzhGEf9oc2vbIZhIi+lLmu7c2agcE6C/+iZlvzLMntoIRVTgp86fI7Sj7Yt4J+VgmPhB2UqlmZ
F5h1sE3G3GHNsC0GE2yDZsfb+xO8j4NAyTpSgMAYiVVXax/v8sJjM8pTJvstc+Bm9+w/ss8UTLV/
uWMJeoClgsgdaXJe4eTHZKTyLmdZz+8EasgETyX4lGdnkjcE+MHi6s5BhiDE43OYETEa0xhU9M4b
3hSDP+Ob+/jCGB6oKp3KmAqWEC0EI4TPBjcXkwN4Y0FqmJxmqS441OP3tTXZYafAX576eFHu2l25
F3/spi/e2XbPnGlKBdbR7G8IL4t9fn8I86otwTXOaJVWWTLrCiD+R2kyyWAnVuYVe0cy6xlJElj1
95Ex64lMIsn7FachHlV/lQyNkbHBkVBJECGbUOmd+tcyHXzbGqchmXdQFBAiUUZl7Ju8QpMbFEc+
egUGBGeUpMIM80pPnL8+s0l1DfPa/wzsydK/9wq/gJueORVkbKIu8cWE+zLlbrgEqWL1okeIRNGn
YnrPZ73wXpzoLLjW4gzjYLP3DR+rmYQYvn4ChMM9W8Cfktn/WsXaFN4DDI3Qv5kU989N09h0mvpJ
Owxu/83E2lMwS3F7jo8PzQ0cJgvQwQpAdPFLgsH0S1gV6asMpaDoZLvyu/2mENUYr4ArY7qu+NKm
ORWSzdClgMDTut3pBQ/u0MDB+Ezcbc3FkzoJQydYKX8NHtpn9SDARYJA7M6ZH6+AbB3rBFf4AXE3
/gXgjX7V1K1uyrV6lIrjgpG6Ooys0kHTvlGnwvk7pbZNHSIZKvsTVL+9JYFdAJM7pKxBUwm+RXxz
oQYU8OJSfFymUEbVDy4QZOw/yY6xIYzA2VGxTGmwpbeNPePc7cS1uiZODF5Qfn1zhnxa+qKIHH2T
lL4B6QoS3Kfuab8iUioKrImjNhyxjt4VnnjsO6iT02USFEUolILjGEA3bWOLZS5ezAvrFj94MwsT
4JXZh3yS8R7/ZzZA0u2uYgBwrs/PX9Pn4JABbi7yXRTtGJx9m3n9Dxr8rYx/bPQJBwpCFeUGCQkT
hUlZ0IPDPFLsgYYUgX7l6FSDf+p7YagupjKFOifYiegWFcdZ6uj1GvskAkDK3h4EJ8fSNnEtFi8o
2Z8LXiyEiwEGaMTBtTC0Syceh9pW1EvAtcWozyrPt47pp3QHs/+LrjpIDvDpmblY9Pf04bu8ViA5
Pn5FjOCWFsXpnSYggNpGhRH77Ms6du6yz7cf/0PSmS2pimVh+ImIcEZumWcRxenGUFMBRUEQRZ++
vn0quqO6qypPpgl7WOtf/8ChRXWDKrwyryjFSEIEccN9tba41u+VjXX7q9VbTK/xi56CDMKbY4ZP
bAtTZAy2sW2hvYJolyLeDvI5MZmuhD8mA4LyZ8PK6GPtM0dlOtg12PGwir56zfkB83Ckj7iBys+l
LjFa0p7kpabaDYyNh/8CFoVV4bcDrYcCsgNTdijkZMReyeCmZVQWDFzxXRypvQqFtMksHFYvYLw3
kVHZUcBwwFEB6RJ8zqSPF5E+r2HVTrS72/cQt5tI9ykHZ1OjPdJG1MQx7mp6juR75M7ocSJJKgsY
8Z4IAaLp8Kvle7lflSQ9nYlH2pDFCtxHBNtMkB7snw4PBKKx2+ACflvtGCjvckPIjOBy0iDiWFTp
9U0vJcqNUC41OrIWH98f/YI9RsauMOB8BfhFHRWqMSRkHkP8uWRKS8iW2Y5H8tqlp3LvvHY/WJDg
4w4e3W/MDWmHkfFdmwVXFiX6u/Eo/qkfgIcqTvXGG12tEUUI1SP+K/w1FxhGegUCklHvsX5S8j4E
5Tw9k0PFeQ+/LBO1jLhryVy8AfZC+m/nBLrvRN7dN2wf+nTVW+H3c8HUBysDuiRFHWMZW3w0aDd4
C70iTMvX+K0dW+hseLooMaI9yGofbbrkf3sk5uGeI2Kmxj20EGqOadn8xY7gZ8/GErq+GzPEeBoR
kcU0JxTlHufLOU+1jj8QFLPeeZBUDNUatdT2jswgmOJZCp/nwcDkFqsY6w94jeQwDnEOmfovGzxH
YfIPdw3++kiF5fI8v/c6P4iZOpDvzb5uR8LIRBgEgee/zOG2Wff/sBATHDe0OGGq2e9NHn5qXncz
l9fINRf3JGX6jWYeWZFspG9DeuiFrGKItqT8H/3x0RX6BQvTTcO9TjRcPmDOgnMPwMeNH8EWcCy4
q5MJpiJvvQun9hdll8ftE043HakFsLuxlF32sW1dfmZkJO76CV38kYweEgKuWE+zVSEkQ5EvGWcu
BjyhKYNSu+NpgQJIyze+9tS6/xZ3ignajSyff9sc1gLz/H7A1UE5VMW3zJKrkEFndylu9mQzGYIc
aDU+Jscx6qWY3uUWPM9SCCj0OA6BCcASkJsu+kfKXnwtXHID9BQrTTLBam2Imzd0xdYHf1E2Kbai
5AxiSMLogyELwJwocttkfFcpRjjWRg60JDowipX2/EkUM/WEQozxwZNEF2pzj+s6GCWK9wwB25SN
+GYxiK41hSTZifzoHbQnjbrLUbYp6+lmcAjyMfUnvRQHIdWkVpaivKFgYtoWPmnU+mbHvaKOWGQh
rxE7ix8ZJby0RGCDQvUJGA6KaEy32eyRm4hg+cTcnnwhRlSSxsbhr59kdB76TExf0FOeFJfqY8mt
yrxJfP6cE+WmdscJmOiMkquCRMV+46wjwB6kiYJYhD433E9T4xN0TwN20b4yGT1MDhTI7fx6gtaE
RqoPvZypf2ZU5IbfkoZZ8QSRCqi5NYGEC1iOpsUdz/YV6/gaTTSCn3mNBAmC6Qktx1jjkwCwSHG3
nqAF4q4zK/IkwFVBNzF/oBpsBdUIcz+J+4wbhLlyziCEOTksL/4BDLVPUECL9pt4TwHw2A4Q0L21
6/ZbMGg1qNvLuMFj6Y/RAXMl/u2QEPRKhZxF1Ua7tATVf8YICSWUmDmmIyX3bDenpmvPsM7kY7lT
WFxr+CNga68FFfgtRKjLkdvMqxk8reumwnq0W2Jecr72SR//wJ3jxyBHDXqX/FD70D0juNcrBKJ6
7jYEHxB9YryX5Gj7Dx9zRujhI3DRS2ljH/2LergRwIExGyC6CcPQ8ex9QnaI8xf8kM1rMwr2BwpA
psTCzAxb53yF0Et+6hVW/afxpl6+yAdDrLFLL1AiWRWWonczkbxCTJvEwXXVswU4E6Xd8IL3jybb
VNjCy4NiS9QytNJma2AUpu71Ycy5DJJpKMYoKi0oMiuourCVOjJuJ/4I4JT50vLLdBpMFLYKtmnX
I7C9yfnk4atqfSOOJnUAK+S6g/5tEYxYq/my5LuLCkgouF89YcA5fZikiAbTic/YgX1QrXGTAZhC
rcxSJy54V8wynX/29lKuARaUOdgqANuf8AY8xsN9r+kFOAHYLgIeSegh0kQx3uvGane95E2zP1xD
XzZ6Dp+Ux81vcgMjFWNaHGsWeHAmsGlwPnGkGISd0EjM5LzXUY5rm1KciB68XtC3MzvTwZo9WAzc
B9wSkGJRZeXu8W3+FgWCgBHB1Xt98DfZkgpNvBQKXJeIV3WwrdYAWl9JBWkbbPf+VwKNTwNyjDc4
3cdEChu4EUDMfq8xgDURpPuMTwbR9A9bc+h/eONIsRgARA+yCpEzigBng7NjGJMqxw0C6EYNh1YA
wzZREVgw/dHhkQRLUIWMHX5nf2RxC+XBMB4SQN0j0K/UkYbhRIMnPOIObhrirKYi8he+OOvHAdkk
Y466db845Fjfkqeh/lYZfhicAGpvMyaBUAq+unBXD0ufkZZ6g4AMGSg8sdvJOnSl+dPPHcjFOPsw
oGAU8Y1+Kp7hOmcXE4rS58iXqZyxaQ0JdvYfwHgQgooQ1IFqA2N74LDeachAgq5qPL9enhsIUywk
8eNyRASUwhSX+AHZzZo0Oj4zyheG56TR7s3xfHK6EzA19QHCfi7dJHFmb0Kf4NgvgZQbERkyl2cr
LIIxzMwkaIbqGAe/6Vwg5b/FePnP/kI0Z5g0+EjOueJjTgLzc5I6dWjRVQc5dXpmDOijsI5jjICr
0JcMKz669lFvmNcLgvr3JL44g8KXGQS1Tf1GB0ykVyHz1qT/8ilGSMq81eic1Z9YWwOijH8W4eJa
jCVkVB2oIHDA2943OVnQ3apbMXkFH86QsnHzkj8vW4wmCNAlxOBYWQ/autr4mpkw1Mc3jvYnJCsA
W5Op+j8rTFDicQxy7kticpFPGIADVl/rn2lMUUIGjAgWxD8ffm62TgOR1EyPw/BFIcOUmCF+Gnqi
GVubg50mtRcrfj/6Fwug8Vywcr4epznHAylf4oUJAhzc/nJB3IJK8XAElAfnzlwfTTeLOWTExwyG
5zFCrqToErabqUkqM9QT0h0XfYMHSkAUtbFPZG3A04sw1rNeLn6ttK2pNiCWoGVZKzHcHNhrYgf+
iC3IiXUbONQOtMJw0up4Ymo4+Em7Imy5Q0gpK7R6g9Sb3+NqP2LF6rQTm9gg8hj5A1MnOgUbpamO
lHdGg0bsK10u184xgyytfYWR6xvlt5rNZX4jY0uWKX9iaKUIHmci4BZm2ByC30pJeL+fqDIqSEmk
cF29++ywbTf7t6Ykd1JQcxTXszy6hqxzODn72R0GSHR33sSPoCol9aZTT0qAZaAWpUE/7odsHyK9
5KD317CBByqxIG5Pld3fCtgYS+oqfEET27B4iTi94DCEcSGtp0RUImm+zuQEPTzaE0E83fSn2h0y
xrxzP5E4kaOhGBaAzNpHyojwp0tHrEAQvlcmIyRsr4DOODHpOHzqFkJp/ZqDdfkKJ2j6Ge2FDcEA
TJOdHgnaEgfGi9gCztA1Q0dmLk526AxgJXjGNrsovs1on94wcDP1uc28kX/DtNiHv/dB5trpV5wH
OXsOW9h7Y4bnTARGxmhBYz/kEkFRWmjFmghuYrKHIVyIOfxFl/h0W9q9yagfOcTyOuK4yS58zZz5
erauyEJ+EHqfJlg/zcbzzL7aDCzWChOfX/RiXIQbTEd02gBmlF+vWDb1V8XYc73/e9nFkWKOOO05
Dxf3sKGFliBKWT3702iTLj8EDHF8j6LUx0KDtmCdicU5wryLqpbZITUYfxuNnGVDj52BgI4Idf5G
W5dAMZ3UuSl7DKbUP75mbfQiyGnmGoDWQLxEZnBFUhiuRQGdA9xMhuMhx6VKIhzLv8/HaBzotiZt
NSHQ1Dqkq6dJhX0HQ31yI7GnxELfgESFqB3apKtwzC843XTYHwZynBJ3MkCvhp/1NkCaeGN7FSYX
buhWoR2GbrX6af1YXP3R2+a3FkceBwnTQ5cY94/ZQ7uKz0eO+BCuOABXZQkHec4NGKBQpfK/xmdx
ZsgjgxfNi947KZScZnd5Pc7yGDVtdMM3hCIrp5+a+nK8/6NMkOOnVc8k/KW5NDNs11KDjlQ8+R/y
rwGjPsglBvllpHABdjHHH8dYrxmY7fMJUcrhDlFoyVo5cEj+XRG7gO6gE2M8o61rjIyxJgElUdOR
VuJ398S6V781TgU9l9sM5wBVxKZ89F5j/PqWTNlPNXY3GIIPJSOULxDmJOEsYEHC/hCTweK4OcMs
6N912LAppUGNAYKH4c3jZufgnxXCloc3BtOBcJoywZFyp8Wi+W6kQ18C4+xEO8vJ0THB6KtTwlVS
mPvWi+Tl3rbDcRkZDnpJToS3jd8Omn3yVdQmuM27v9w4Y/fDyadolD906Xny857J+8gPxsCPVZhC
62MJbcvgmXRHkUELeEwx1PtoaRBlarrgauBGQAkL1xFzPoYcFCyQgubpnBZq4uAXrH4cf7oUq7vC
eT9PKru3QOn/i+FMEvjBZBY49UBphXv/7rZDqr2CDSPNOv/plswl+ZGFrph92hS8z9kEgquwVy3U
d+u+t3dLt5g9Y6a+xClKKtYPzmTEEJexKOHMKwp6mySsGVgyhZrAZGVuQBIIBGNR+zlk3YUyfHuc
4S2Wnk8mCbJ42fue2/B7+Dnd4udIa6FZJVADKR5okQ1tAt0i6mcVxJGtwoTNnxB/xJrnwIWhya5D
OqHdkjyRSJXqprh9FCZtjMgu/9lBD0sE2bxyzpjCNvFmXTFuUgdJ33w4TJnm55dxW1JsK3jMgpkT
3U1gupGCSWN/f75bABCQIKjZYLAZ2CHqQEwMckYOBolMRYCma94WwPbxC6rt0u+jlJda85YgLdF/
fmvBpLVFMebRiRF7hdi/DG48DyFF1e4fA6cltIzlHJmBT0Y6ZfBy+dKFoPHl8Q62cngz7gY3Tunj
bWuKjVNfEY4Ta43jog7diruw/FFzsSeo3agxxQSz4f5PavJqs5AxImaDbK1oyk78+DC/rMavwuEK
yu4hdYYIxO8UVP35p8VfvYfp6A+/IMDeeKqqFotHF5Um39WGPr7qa+DhOCD9QK7t3GG+6ZxaAN/M
RuK76kGk9gvmuDoXpdknLRNUzSwIJr2RSLe30HbT/Ly8WQPFNWeBhCN7iFUoIeXUSJ3wz9d6HAKp
xePgusVGmYp+C1OEpQRFSyaVMA8ejVZ4qAPETI3nLMBlgGIOTso73HrIqUKj+MYjZZ46V8Lhf24E
t8zHA5OUMNBNNhGOjMJRyYU7Rm0iabf5Q/+shsSipgbpTwqXJnNyPstN+KJrW35wX6MgyamOGdZ6
o+ULRaMYDFNQFzQ2L29Kqf02SPk8yAFmUZzaMi8OUh7pXpoSRtQLUqhoLJSIyHcNu28C/fYEZ7xd
IFkO6nRxQCjLXABHqcx6aNtGb7dYI9KIODMcvh0AWypK3EqE/Qq/dGp98MYXeedn8g+xYeLETABt
mIH+qEl4LaRzHy5T47dgiEppTZ3sJjhgsmO4d5d7sCpiUTc17Q+Tew3ZBLkRxNgtnjYQBc1HZkD5
wRhQgOASH5L3HJJWZcnJ263FIbEdBvJOnj9sSLcO5iVgLvAcoSg9dqS1u41dYOGPnSGIOvGhCiE+
OLSSBEK1ZQgyFZbYV/0bTfz1nkqeTCn9Zq2n3KHp4q73eanU7Oof4wqI+9hU1Rja1gF6CnI+cuj0
vPOTCFKeqGKUs1w/7MlyTMHJNRNUJcWuz75nOVIYLk5UqppIvpP+QO0nxoJ5IznPI/Pj/HY1Fj8j
kWbllAusWUn9IcszBI0zLuh5v1gqA1x5GYQgYOsj8n9RZqKlcDkumKQJLcjLcCcx5S8Gr6hFdwWD
kZZYVQoJE+gWW18MA8TTwZwcE2RrgrcERnU2/2rZbGlrmAVRdnlD2DkYOTnUt0/OfFFNrDn4g2ad
6+TPctCLVCAP1BjjriKgzoJERtWJd/WO8Fb2ibgapnprUqSxtWgj+A/VOiYVdg+uEZBQBICDnJn2
jqIdarN+SyJoDxB5/32wO7OHLfY5JbMiuBCeoi/AEzyAADO3LJAEkxKcsFlmGznNDGQg9oFs/Nuj
pAEqiDSmOEHIhCwChcDcRuY6R0dBMEDPkFlYpT2MfjCCZtmuIPbA+vGWkZgPOHWpzzDyIeWF1Bc8
9+H24DKPlJQw9NuKBDkZIEiDTRI+knyxDwfCnYOwRZbWeKn8PfnNcfYZOtLf558RK3WGVQAWRAwz
WpCDGagrDsGEw72Y+di3WQvItR54jQPCmtRJtmuPk1i4q/PZ9vE46vGNsbU4TypjTyMbQ6nAXALX
fLhINGm32cR+WwNQF9KRBcWJ0FD4U4I4FOLczoJhX+vXYMzumsJhxXBFpfFCRES+bIrdIPyI+gwV
XXnpfH19bicWOeVH8YD5oqMMgBHSbBG5+2L4eKDxNKgHdGFudCXV8XbiUVc7ERSuuEMrSWfKllDc
BJbf6rNgboiw67Z5QgHURsRJPciHoknODo1Th63/u1RTLWdIQghPQMAGEcqsg4zhw4NONLrqd5mg
UNgqqv8V7nzpH5IEyi05yEnNUehtPuTE5X9XRvE7hFzPPzh0n0V3LhftomLpo48obVKJtsL/SLIx
3/E/B3RF/ASYXKz4qVZzv/zRhjILBadLPUYUhphW9lAX4dB2Yeamj1GzBsLxbUQYg7TprRAQrrxX
3GERRownu7MvBlPkVoLR6Yx9A9wN7AcDda3a8RBy3ghQKWExUC7g+oHQrlJufe4PRIEyB4YIKb+b
bk2o4VTy0oUYG+dmr6GwQ8yjPRi/A4vuxJQVtrffOuUS1ZnPyaP3cUczEKtygA7PDHFgOqY+PQrx
J2yOjN0y3lbBQK/CkT/CsS1M71rrgx+wbWQYt1ykYUEqILU6Zwj3L/E6hfCMwhNgPiKZ/rkswsnX
/PhIyZ9L2lFmr5SxNSoCHMB+GiI2ABfK8L8UnPG1wIcG/AVhY0wtZArMkTw6zgjJxagBx1t1/+b/
bydEpFNNcsazPEEEWqLUMYpmrRX2Z/liKo27cWN8Ww1QpFdocEvot/BiTqA0wdigMKDHQNn2Nd1q
oiVUfHRUkPjKQOFqEtcUeex2ZSsJYriXkRCPqL7pAYZazvwa8UPH5HDzPKKB3QnzNtTdKzzIbCKW
CSME1XoEypajgOk+JBacLBRmvcrqw2vmAIYASHjj1+2hOeJWkIgeVPzCIqt+N8WhQrK+5sMGHLcy
jsi9SXHAtpHYysbUw12O2LRl+TfZyHMad2ccjsH92K/c1phgcUM+gVEVLil0eXxgvEtsrokD8D2X
iELhQnIe2B2VU3l6c5dT/Gm0SHPuk5JQDtAGTF7BIzqYI9oIj70TJtLSTjB0571T4ytIqCzqHJiv
5MObdQjgAcfJQpVEHSeu9GEMKA6f8EM7CGfYRygLcdbI6cLWYCTAU2OsmvjInGqwL36kqfJbxP+A
X9Yc3kImgVkx7WDyNLEpWL5WY4ZRtQ0wqBl4VzLguT3V8ozwmXq0T82WwmvYz86pipGK+eMOGfzR
l6bgJUyWuZ0Yl6k0w9rPyjL+UJ8Kg3wkXGI4isgGpsFEYGJIATxasrNfRqrR7EVY4WMCSNezQEjK
NScAKrQgVPDvFbMcrQaMmKj4ji0yQtmRKPEZWzJuGv+MreeJOautUPp3F/pbP7dO1UpUvqkT7rUB
CkV6gD5yX37UeEur+0hEkifXIZUKfTRVaencIsgoG7qhoJb1k2I0jEBXGP/7+IGLODBOFxJrOJYY
mXi3AMA5pV3C0t6BqIo8j9TiBEFCQLYONVI9XzMmwqyK1/uwSPE0kKRuRj60uS2WgQRVacVBdvH5
nrdRNUcpwW58ua1C3pDoXjK7ieCw+M8NIAyVuyeI3ywS3inCCA89CgteLCDwSfAj+Pr2YWy0erMk
Z4hL/RFCZp1jG26MfNiZ+ngOZDSZ0fQtQbUuNKmAIcMAQjXqOD87DDYiWA2Piod7WNfsP3gZ3tRj
pmPJX0RgVHOaxA/7qpSagYR/Bu9tJVlPKqzGzrF1pBgFKG2WpKFTAaJ29pI3ynJaTngqEEWw0QSo
NbCaofVgmsm72Bv/UzMgwGJjBLDxi3g+ABQF5Y8vCDuPeQ/rD7GSBaOcAPYl5/N7NVxB6vMhcABA
3vRfcDNRtujNv7Iopk6YAhbSgTBT5maVt/BphBvmZh+8/P1l7H+CJiGYzhsYlMsY5vUseVkeBV7y
izYPnQlejHibWEeovvUmYALEWUu8SPDA+fPJgEB9Rpk3PWYiQw0jbKM9fmxxORUi3JnVluuLF8/H
Auzk7cu6ADnILt09dmQVEyZMxC9ZpjXFPNuFILA1uTJUEwxwjFB45D/Wje4PiccGJ6ePwyeAo+vr
TWPsPAA1xbOTKWW+8TBq8VPCxTXC1oeJHuHBn8UQqIelXTr9A2r1Jrqh5iVx53WG/b0sgioozT27
FZXttmLJDACot8mlNjFP+VBIjkVPAfRGY/+v4TAnlLzT8N8pEUwx3ZrJICACNBKJT0CJYxeNpz6B
VQOZ7aeTU/OipXmqV6zjiclEN4QlPx+N19np7R1+hTURLra+IoyZDSK6OM7oSp6zCTrsH25kNlDi
XY6FOp4smH5U8+d+5oRzsXCnoDIUjcSjjzFHpSZSwi+k3HG1qshGK+EzbJ7OHaj8GmATtEGyB/l0
GDXAZrESwZbEjvQdYLI2U85IOZZ4lRlfLjZWLWpBdfcMmT3jo4mVa61faixmSkwvuGeRuhOyBsKI
2sh8RTBNG6sMwFd5czjroT81te+i5w9MTowG26NEWqEzp+eDRE/pBhkEYHb+9rhsYSRi9zx/cALy
CrYDEGtuLhLqmH1ywoz9a2bi0QycRChBxhKTrBpP45wVzewGb4og66u3+W/NBLY8T6MPnZv3OX9B
CNwpiom9+eFoE8JL7bGe+j1xyzLduhEiB5p5tyCHqDiPkj2EQgX8nJFwH04fmgSa5GIF/MoSu4rw
IbbrpbASrE44fP7hbbJWrfcm+GzcOMMDhGL9LbrcXM3iFzfhXeuT5HWllASB8Tu+ATLVjgP49RPn
E80BHt5GO7+7GWkNPQyOoj7tPiM+KARENtBnslysygOxDWCUtZge02lzL4/1yW6qXYhe/HdY9HZ7
bYEz++rKMJWgThbsKff72K1OzPccd3BzixOg2sxeN5JOtB4NdRaikLY6C/FVggGRyk+k7wNBHQjT
qjVKbJ8CFaLRYmoijP/uqXL+tV5A9gj7zsMR6moiWWbN6QGo29kPsu2ZYxskP3BRC0oeFrjgYWOy
H2ovx6USQ0g74q1SDYCkWrfkt/6wNWbAc31jtAXncnFXovYAnXxc7iDfME+hDuv05+UJMRqvpVh4
rHgIEc8A6OZFCdhnknJjkimEQ50LrH7GP9Kuo0cEKjST1QBTdRUwYay5NweqqwW6RIe9gCm5j/ov
tXTJ3066NVPXj1Ho3xX8Pkq1YkXtEeFFY98pBadq/I7EBSdun9GMNtaiqBRYHeziVWGeT1l4PdRG
eUJBhKAPuGmNb5m7d0RQYsMYUak1gEf+W3tkKzLrmwwA4sHdoPrAWBOrAUkSFB2COT7aYFvbNdgI
YRUJ9RPf7qa917VXoaEqFly7OnoQOlEGsUk5Q/vKWpmKyVZmD/Tnoqdv0SK81XXP7PnMB6jqKgOQ
MyOvvgMQwgtkAIQ19Zk27gkjfdMDS8DvFZd2D5dvDdPu3uksMMDJ7IyZ5e5qnsVtXrvtTEDseTBi
dIz20RcvAckMi4HMbSaba44hvoB8cpA04K/5SH/Z6Ug9s8rOyJWPFp/VHkM1obCCPuqVINQdwCzl
Bf+Ggge4X2Z7DoOWc1kmf6rRGUQZBI+Kj9+cs1kUljMi06C3qT6oDmBgpy2xV4QARcvJsGg6a+j7
8MXXi11P3Q5Dpmgw8qiKhjE1AFmZYuQBeHW3RA2HNMTfAwkwo+GOXSjO6mO8lrK64gi7QmPEQenf
DfYEz3t5FLQ1camwdrSI9/lmDRLXfRwdU7O1k6nI3uzsCNEwT4SJr90FxZyWV+cmwJndurFYVXBv
FMEcKHDGJe2A/4mK+kaKsjNMYAssO0waXh+BK9ZL9cXlgisVRTQW0tNwGjMwXXQBfDcsAK7uEJAR
TluIwgHAkymFNGf8Jmxxtfqu89/XRdpVTKj7em82Dm9WjokbNRxV49gSIw6h3e/cMZ5heo2zqjlx
cGzWgeHxRzD73MSY1xlTs6dL/BrosqFhTIHXBprNU2UUWYKvTNbtjHZ2c0OMT/0/NqsnlBV3ACo9
NieKehsg03twUX50GrFes3k+oU+QR5xaGe+w84Tf+serKDPl44jVX60G2PltZJowLhwP2RUXrYw4
E8TjD+9rPIRI+0UUPtWeR/p9Sci4PvYo7MUYeQ0jpBbuw600PMAGBJ52tgzSf6UgZ/2XSd8moBdO
N+i9PmLiToxezNB3/cHgUoP4A2siNWBN7J39HzG9M/bLT0hQpz73kox2/XIvVWU3fbJ3Snr+zpv+
vY/9NV2NcT4MKaKjwixMDhm4EBqMKmYOuMAv9ltRm08jGQeLAOFQZW1pDFzQeBO6CE2KM5zhBsyj
n8Hon4mRPU/T+79I5EnbC1CFwMip9rYvNeI0mPGWxGQe/Ce+W/jKW5IRvY2f0TFLTz5AkTyWzXus
XjOtf3egNt0RoaWe4MX+nPfiuvkmUMq5mTjthl50ElnYJ0E98IFcZ+PjNyBU1gIwFSonceJePQye
nAEYMzC/CvWMA7Mfp5gt3H3RIu8xOMSzQsNfiAqcLwyv5hCffxWSGRdDFR7u4oWI641TmfEaZ09h
wG5wXsjdyABWr/aIY0U4eDLNpIjcinZ8SMGcHpkkip6J3595LKYbIgu8z0uVUZ8Y+DVZuV3OU5eQ
7zdnJnxzl90mx1f9SJkE77RniKbR/+onaB7hPRnyq5/R4WnszivDBWoulTRyHn4o6NrbHqiO0BtR
TjAP4XrBPX9Aoj3eMpyrfcb1A44n6ASLlQffHJywp11e88yVnUGIgyy3jEYku2xsr3zYDEQeFpTN
rCeMeOm0vh3fWl6TKM0lZTBVGTnrzIsY3Rg0a5xlwwCxK0PTiXrocQMX6vqZDKIJ/+f0M/BJRFl6
wWCUp9lpEfWYDbZLz87WbO3xFhcTFtUv5lCAbeOQRkwxnmzHtDWP0DnigcLI5/i+08CiwbZOfB3n
KDNpiuXCfVmyq1gncUHAD8k1eQWgQ30bJ60/oPEROc0YY+tZ3IpWjTu+g1kNh4whZx0947sGiwkb
JeQXEExiBgEaqS0MWLbYcwhWiQ6pAHvV2xGjPYPnGY1Dn1rAxsEZHcGdjHFx5GHxwhF0x2izxY4Q
XH4hbrz2wWyBG8dcQoq11mDIqhhMdzpNulZRtENJEMM0TtCfJgDP1MyMF1FodCB3yn4uHx4M7P+D
D06kIsZQAO4qrzYKWtW4ZEa0Zybhv/QFzMHtL95KbjPbUsqxBPPZEOn5sUqY31L/8wyQSeYzISlo
7J5Fj8BcoDPJJ1sISJlRaqVe+hokQj5a3yKXGyZBwYreh2MdyyNC4eBib//y2cSAMkfq+pMsb0iE
wALwNNgte1OwJYhsM0mliNo1nGn4m5d/gguZaROlvxpygw0t5vOgkUg8jAbjWSzyVgOiXahk2mSv
R6Gghz7ZyPCBvrO7j5LCQfUp2BXTWc8kYYwDH92rjYWyDhXRpWn5glRuQVC9EwHO4ZprAfMKgHVx
ueHrRkcKU0LraCIwUI7Bm71sfmWuXrMhj5KD/9pCPnchTpGtivXXZzng1owHA531KFl9N1tNZz9r
4JwgW4EkpIk1XROiUnsncUdSjxoDu2KapZ2UWJxAT5MumUu5h08135GglGznT3xxVsorGj7769SM
JH6R6Ikld7+By2ScCmPifZjw5EsKzMEG4El2wewIFWFgqpNszvCO1GsirhcvG4JPw64dOUi/qUjR
AOm9v27+mxcrrAukM/+WnOIRNqJ9FfOhDN97MXcUj4aIR54JTYKYgZ9uVFsUZ7T+TG3Ee+q7wF/z
m7YtTVAL+F83jjqbmFyaWeAwMO4hH6ZB6v0Py4J35U1AsyD+Q5RC/MF1UasJfQswFIQJOcF2R58g
FZZhNGnyfAxRbRL1d0pSGS7cZyjX2sj6G8JqedD17g0XRHd7XYucaFQv9Dbf4ws5gF5GrUPW2gVl
BIYGCEYvzUbe8XCwfwA4y31R1EvninsFWJtR2ua6xi6pwd3gwK2q5jFWwuF1DTeAQxS8G5zH73FW
An74gN/Mb7VhoATYdLpPs7DA/Re1iw+XaPSgKhoPZoJgvPwGYG7k6PWtYbjGXk5/A+rZ7nq05Jjh
NHiaY3AcxOhmDoZWH1ofYOYRimGbYExIuqD+0TNQDFFkURCbRfiEljAdQQuheFUfjNxxPTBBhQmi
4LHZA6abwFxTHvQbazCBHFUrTj1eLAngl+OJ9kuws6gDOrei6AJNwrNYm3I05hRLgsU1oaAB2B6T
mYMv9gkBNbDUGFDAejOnTybOmJEQ47v9dhARP+EMfEFMg+oEKvgg1fL+w0lLcPNEjShthdjp4zAH
uwzUqlPp4WPkpbqSq4A9zF7mUFU4yspZCnDZY1g80fgj0LMEOpJh4Jupv52k35dj9qOsr7CuWeV2
w8nrDnDpfa4L622hKl4z77L2cbn+WlWh/QA2UXNrks9j5+ndQPEIs54VWqVnOEjLnMEfuyLsLF3c
sO9guA0kBnEQ+xzuPGVbW/vjQIfNdXmH+2NngA/q711hv6w26mDAseO4esoc609abig6wLhLSgks
iPBZ0wriZem1mSUPqXJaUO+b/caH+UoXXltz5Cnuz8eugWS+a/yIp+YAzitULML9dLwvLytwkAZY
/vihWozeL8xrGL2BgYkvP3CejdX1aPvWQuA1IB5QyX+F2WW64JlzhVYcN9wwT1uybyt+O4Cf7lCz
SfZadb4GT8Io0FlZJTAeVHpEPvgdmxl0KDz6mRuOWrM50nR4UwKhovSIlJNWJSqOcKTGaBqadbmu
8LDmcVp8TAFAXQlmFbXtaM1xWS5GfrmtQqr/CTzCDSSYRA7umxuUKbKHhImF+YX2jMsFs5G999yS
hwypAVbu7KE9X/xGNO6MFzHRe9ifD8yOD+OBDaeHmc335Jw/DRH+C1PqIzIT+3D6t9If5H+GnV4d
fPnE6+924uQBlF5BjaDgSsRuetjfbX+O0s/gLt2WRxkb+cLJIlxWzU3L+PHqFtbQGQT3o2IrqDLM
IsJ03oclhem413J9oLrVX1h5LWBdrkuj2FCo8/A4qS/scmQ8CAv9bwxb8rgPa+g88Wg+YYKlmDvC
Q2Pprx/lxyEs7H8ZjlzlA4aj5Db2Kq2ELXFu7/wMMK712EGGvXhe5NljM5yNIPFzLx3gZy5/W7lC
XaspDjUnHxhMkQrmlXCDx0ykLAZVOGWA5JKQ7pUsIcHU1pQ/8fH/fgthU49enMOflk1/WX1UFCIR
00AhZb+DwkiZQNtkBnNKiBk2AdDRpXV6JvbpEdeIdV+KKR4xPeQkDeJJjYaJlB8NVUQlkhLClmDP
iwJ/bHEjtSDo/zE8gY4zB7IzsD0AZ2ss6FIzZZZZm1HSGoM5g+OotCfB88g0RzgHQgFkr1IYCeoY
qhyzg5LqFnbBgcRronZhZDUvK/2u0yixBmn22b5IOczO+eyIiuVA4Td1WVCAQRyYDC/W/Hn+tjZb
vkdmUaVrNhiWfrgg/TM/lHFIHYmqw0ab1zCOlEjx86PsFAmqeEcm4hw8Swe5tOZGX/MzVtZETeaT
+QeDDQSRhNxNjfeGneC12l+t/f3M3lxmwqdjXXJd3ldkDQUldiYA0Q9C3nTJJhbzM1bz9R2XgKsx
yEw2dEphV62g7ZIEfjUmJufr+gGkhrgoIqZCfUvsb3wuoBXbX3f8x99/rxrF2T4BweanIVZUB5ar
BAfcfACc+wt59oHpyC9uJ8+Imoce5QWbcAC5Ig87HXMz1f77oo8LmsU7lLld4UqC0l3d1ivOb3R1
22GUrjMcYOD0bSpnwwlx5t3Aumam6eMT34ufBB4rduYAjmvbGzcmQ2c3g/dLKgi3J9iK+YxYYhZL
NSB8UL8vxoRekTZB0AVomFrccelVNxydOCxzF+Ra3KGmwZ+VNyZvb+oOFQHW36X9tBuiRbwaTw5O
cxYj3dRf4Qiv/wnVVOWLFJgnhtdAcYrex06RbYEO+UmjHjMQHPdJ98GvwX5Qx/WNIcIqAglb7JGR
m6d2zl8JopBiopv3v7gZWxKrIbVbRjcg7PiFzEqCluEu0aAo+uGnVZBAL5W+D1gErEl521uDWWip
IBjQi3CDe5hMg+sQGt/RV8Ii3YL7z6tzYeG0bYhFigKcM0pMOfdGwtTEuM/wJuGKF5DmP+6XGvLe
accyF53YstWVjhnrhyeb8YSfPlU248U58LXNreSIKv/LdhdbCqagyfCSOqX1n+aXSTy8nyeO7V45
y/BMY34mR9BEELbWAcNS81pqXADrD+SgK/8oXbT0tG94DQ18mYZ04IBaD0wPM8HWqwm4Fjc03ipO
esR+nVQF8QU9AqufHlYRKrMOm1CmYLjlTnPXgtgtinsJnauyoFkAusd0YhTisIh6ZqyP1f/4OpMl
xbV2Pd/KiTO2wkK9HD4eoL5D9N2EoEkkIUQPQly9n1WeeOBw7Pr3rj+zKpMU0lrfetsl3Wq+nrOc
hiX3DHhSUE5VNiolBp6Jz0NSFrGMvyIpfx6ttbZWEON66ObrtCd4GqfBk80CReyVjI1nk2lxMyBw
Ise1zfeFhEFAIPpMbns1EgVkFHghkUMbk3O8dBCnohjpVxPmkkA84QSkpEb2BnbCFt3XVwQgxWZu
srDP1dWN/jlRcSHsKJIzNkD0786u8W7TX5p9qa04KaK/slmIqpOeW4fn1YV3mHITMvDDi9tbWEMU
r16Xkbs4w7xE8UMFl8+c14wJ32l+3kd0JfvFL3+9SRCLvrSAcOHY8YJzdN+KaqUTBNQ/O0YxN1HK
Vf0NfdT0FZFviOmyvz6wWScsVJ7CU6QF3ag69ymlspiTCDSfv8MX1Acns6a/+ywsN3vGqNf7Z3+q
rpts2ktogMZY1b8g6JHySnj0/R/xaH1yuecNr75z3qBAVXpn9ebxBEBCSg+uiS6RFFf0vtk5JW/z
RmEoyx6xlRqub3L6j4/9PwNDHx0dwiCLggxi7rgy+HcgFl8ZFBUrsRTe0k2wI2WLZXdVToiuDLq5
vbcnt6W4EFLy2ndwFNAP6AYqd05S3qjXH+OhQktKxNGe+yCsF2p0TdjdORH0f5HqU6ZEpRQVckhc
euJ6NHzN51zfW6R28v+Ol/01wVGSGfRbkrYiBK8qbcyct45q//AiFFXNX8s5lKiL4q4LKmo7UDlk
Isd+T6TKNx8909no+ehDht8yaM3pM+6CD3pUzXnl5o7kFnQSyF6XBCsxpCxwIEUVI4nIjhJSoqvX
zHGZ+68JenwqthQQe8SEaCKufXcXfRlwZVp2/rW2kR8BF511wdMz91+eI8pNuCocvrsVNxVdCLlY
89Epc5kv6cFcEQN6d3CrRaROkjn1hTdldwDqPjMhmly68wQzgqshALYn7Fhh/Akg5LjGxNbDzUI3
fpztzeEquBUHSDO0czTMLty/i4gkfvDM0k9AF2xyT56LFsWPCVd7A1wENfKmqm/EzVzLfuQ2UiVa
+vxC71oRhMVvcHHyZRdXZjo4MMaCbmzNuph7zWsGlNkgzGYT0wZ4+sq0mReDgvxnHJhjosHIXbiH
WlZscfeENIS5DW6KC51F5C7mt7QZmByjVkDu47P7mRZPrI8uobTPORG3GCpfqegkq+d3KIkHtCJo
rGPm1HjzuokpGRRbSs+MZ2pxiM1JkZ1UoOZD5OlcT5SuHol76bN16ZcsGq/HyKcGH+BRRBYYZq+s
fNWOH5g2hpsrc7OLmya+RGWkERxNHwOaazZkfn4H/w3poNjDWHvD7WcO2Oha4hUSNt1HzeRR7ErV
V/BgvcSebpANkf4gRwbShCb60Q2IfsCzfluWGNW5lIycSI0oytOABEDoZsJGH4TmUHd59b6PoVXE
Oc5fqTa6pL0l91SZGgiE6V1nmP7GvD0vpFA9yiVYotg1dqUq4JKZirToD3PyDf0pXRiPMjY+PiUB
YNpNhuXk2oyq10RXfOM715Dp1AGd0z3EuIhe2V7Z5v6dXFqMZEDmJ6cS+rmR1pEo2K/J/7v2PP2A
HpAY8okcs7J7mgfPAYiBecxYf5AnSf4FZgmxkUySt39HVUIVZcYiEZUr5B49oBVREAkanEgkNPYb
VPYQBvlz9sq//PzP8JY9Zm1C0caOidlM7Sk62OgDsz85h0JBBy0hX4nDQEfskbKdfknqI/XIFvnf
P0hgI2pwK411vNK7CzQgeoQnp3jwGxQWvy3nIqfNX+tHFkKHSBxeTomEuFwN34gMsRKgQbPBh5iH
GUmsUbvregR9xrbmVpTO19OrPFbeg+tnqFijhzDfvpLrc9LA48jEY91rgsg3xeCLpp7y15uKOuVJ
0PVlKfPT9vDSvAC1v87j63Q2gbu4kNPvleiv0MaXBClsOF+CqpCpK8mH2c4i9Fb8UhVf1sJfnZhW
quyU3QM1BGAjuBibX+tpWkiahAnNcY8JeFDBmcFEOReTzjIA2zt5bfgEsGOI0Pq/1rMWXe102uyH
+Se+c9I0EL83ow3rihGgFWshC9FwfvJ64/NlNve4hMJGdGutbYz1z+Ck+sQr6ASznqgChGWvqZEX
MfIX4mmB1Bj+vyGv/lW7N/SfNTlLBFUEjZkh+Cg/7mN9ruLen8pJpHZLTlFr/mvdwhN9TKSvfLML
0E/r3znCX7CwcQDT6tXGCGxMWYTpmxjX/R+9l5zbuIloqPkE0pF8oEMNMItV5U2riTB26aOnf15U
gTSv0tMcNG5opQBbYLrPP3wBYJuW4KxTxKLo62Cj4RLGnx04cyzN1ACvFlQER2nhziStil09E7vl
rEtfEF+Ue6AD0jFkxHfkjFdsfPhZraHATxUGfJ+jLkfE+0If9obsfzw1OlEVVU5sp/OaAxAHH3JZ
mIdYKt/0OhWIK+Xwmdd7qHN+XcnVm7buO93YfbJvAsC+eFVyduEcI8L9/hrw69NcjduU4g1A6TJm
KX5dQBtOo+bfG6KlP6FMvEaG/wo4ngMyCJnLEy5wT5OODi6sh/zGruKSR6kJi4uvIpp/ZjYnePLu
gu+ZHp6oeYXWEktqD0t0keK+w+2EIRUxF1IpnIc/589yF2htc+gVRx/94N6JBcmv2QcFAi5s5zsD
9I05Cj4J1hHY2psNltnBf6b1sMLNVkQvr5kKewBsIrwxP3g06/wq4k0INDQI9x2TubzDbMUkrpG4
Q2cB86bq/TLmFP/k3L1JCetCrgy4kLCeCki08tnNah8l7vxkO/pRjR9CZ9Ob1xzEx6BJMJVIHRCR
RjjLkPgh7ROe3HJwHhDRMK+X3z/WipYwdyieDM39EvOjgsuMX3urTZ408R1byluXUHskexJTd83o
irgCG0wkpnXbv/9ZEVDm5A0+Fn9woQpFvxbZA1wqFU8avIY5Esna+CiqHNl/CQRMyelEHQE4AlJ9
AlJmyE660R6XiDtSii+eMA/8ny4olBrAv3MjmPP2g/OudBRHR8sp0yNSehxYwze0CPmuSE+Kgz3C
3hYjksTx9U+/ZuBVQ3fJc+wK+7tQkfySZiS82cwVaCIDQUI+8SExJOGDuAbmGPM5jk+g3Gd0ZahH
A4/wosF/oyf0quzOkCEYd8CxMeQBNuHgphaYtFAcUI46XpxyDtVwsOTSQoghDYhRLwGNKCBYRBVF
52CCOiGAxoO7rg4gzsMPV474LrC9jdc6RsBRpX+4+iPkRgZMx8F0RWPDA8LrBxhNBgu6AjoA/8G5
MGxDhqoROygwr5bS8ZKQ/8EJXVT4fVxzwmGeAaeEU+FFLIHI6iHvBWMwWxijh2DiKYpGJs4ZcfgY
2JiRuXfILRt2buu3kHEMPtT4eptYdKYRvMoiFPzmF4aHGxoM9H0ErwYkMnFzCwS7g8gUHMcR0fVA
BCxpo4klxN6IjNv0ARuP5orhXBbH7qnQBGbN5DEiffKztaiOUPp8/w9cAarhJb+V+RgiZbY5iYCz
frE8JT10NFx+K/zi30aUQqkp0wV9dWQqAe+hYP3R+6LTeHbPhvg8kRw8p4h5mHZwE3qnMdfzZ7oa
eU5dTmkHvkTNjChyuAAUNkTOUdN8wogAR0GWAIph9LcwZgj++NIWdiLkSdw21nSzml4YgEvIbSQC
Hh5I1K9XiKYrQDFjlO1uot6iju8zCcMbGzZ1cTJaVV9has+RbfDtYE5zJaBFmKgNOuSQxAoBlzY8
79jxqzXhp5Dy5cQcIBjhCWum46pvzO+jHrcuHl2+NaQ0O9RIDq2EPaNLJcQoF07zQv9TxQ/OPwo0
ejUi9DYzpnRgoBlFMPkdjHvYp1YWi63I+qJrxUkRXgdpjFRlCEJ9uAJ3bbxe9A7riRxuU8aPawb3
BMmLmaNJNmwZpDqNYflYxyh2Q0tFuALCwbiEawIS4Ik1+f9oviI7boavbRlyMzjTV3RBKKMONkHV
/7Py3pi/58zsiGfhFxsTznxsRJILEELgNKrv8cOTeSRhF8hTQCgAe8FCwRUxnc20+lOwP+HyEiAg
MOBvSSKuoI+d53Ljn3Y4I0cwuQHNJd8jNoFMLMH0jOAU0pLXiAydekKfs9c2SMhIQ+NW4zRyC5hj
b87PayL2UNQO/M0A6zDCG0QuRL8NwTwRqPZWPE7xeQaGAg8F/Annh+7tPCimPRrt912O9gWaCmsA
Kn/hq1SmwiK+mYyfGdro6XMPugKJpwfFUAOB1nZNfnVJVWTr1KPLHggf3sjKG76mTvU0AbrReQnR
z4vcLBkbe7GWUzUYoKoQGiaJ3YVkZR+LSo/19huzLwlHqT3WyV0kXFcNerjLWvifMhQg7Nu/JPSG
4St+TDhJTEkoDezMHl3wvKkxAuDyqETc2LxaITNHD2KIFwMnvPghdBGWJDTUGX1xLCcimkDcN/Rf
gtrVLnwuf2UplPeV0FdOhe62jb7Zw9laOQZqdnHux9fgEsvcZqxld7ajEgODINSRRTt6zusHW6Qn
FUeOjj0kREAwblnnHKDmrMeKivL46f8GXNVcEEjo94Qa6TLTV+w+sTE6pRan1bE4ihAoc+0vMQtk
ZK3BBUFrycw9t+DQkQRdjW3gBFC/Nj5HyvHH0f/+x+joqXuNIRih7dOzRrI4dV2TzaDKX7PzqEuE
EQpL0fAT/TiipwUgG1kuALKnlKb07Z3joplz1JfA2oD49kRd2dOWXEGF4LfBw+/tv2/g6ysP23fI
sYhX24uklJxghGvifmsBiOZyXA1IvxrAqmyvA22+bCmy5dzCeaKlXyThooAYW3QY8zIXykCdXlKV
o725r7a/vc6X5LQHlLskMwYsxCA3x/ZJV6Qx8csMJApt8SDS5U42LgoKgrqefRmQyCbtwiSAmmjq
YflhTX4NYOTO4Jcvt0YmffV16fj+Hiwizq8kxE7KOnmShtkFp3pwJ9OzC1R73isPL8h1k7GRWQjZ
RxHipwK6fBJSOIFDCr9DFLV/tKsgBOdyArZ4gL8BuNmbMOWoLEPsVzeCPSyIb2yIfYvGxP5MVOgi
crr9FWjI+NGZ7Lbv7XNeI7WizlRec+gtLhFuPfugrygkhE/Kr/j1WAGIDhCmagQVPhhHahCbxgAB
e3H38fixrf7jTSNWPMBnc42JgRanOmqZDR6MnAKf/q2UjJhLdhn1D8Z9xAmLF44wdAjYSJM8e0FO
nAuaHf5G/8UeYBxf6ZtcyjP0hk9bg0CpaaLmXJxfE2VMOFCzk1L+Zsw7wmkb79Vu4ymL08wY32bP
hGi38LFE+Y2NQIHbyGx+i+ZsjJidGVyB1oJ6CT+resNwRR5G1mMQABuiYFakRTJU9uuplcPRZrQs
QSszOQH3Mvtn5BrjhwGZ4Pufo82ojQk6S4DEc55EPr4Z/Q6GJ02Ezq0D/hfA2n1EXHqwoRyEfZuP
PcF17qNPTnCTPFeOHbEANoO/I6H7pTaWcl4iiurk6wrYfxPrGxBJErk8+W+NubO/zvmju2dWiaa8
OikR8aDnbRwLugEcDqIDOxGlFcKqJSxbHx7XR1qNe25uJq+oRZw97LZm/qOupfE++3akjLWBiUSH
RCzT6XRicsPNDMcYOJC9ob7ajETqzMOnTTqmjMLXaNYEukGuxRKRSil0iPT2JLoXSEvj+qci7LPe
KQBzvWWH+2Msb3vTT4RoNkEnEYNu1EiOmeC4jUD16OOaW7A5W0v2GkwA3wD+A1qG1EVxWO6zyDu/
A7fpdWHQf3BbgFbYcvK6+qSRluy2KJagjSzEmngKwSUja3APexHtCUFHo/DH/3fr5lwefOmD7/CX
i1bxU/YbEiQeg1OfoodfZrhOm57Tsi1wQmYH31ke8Aoo/ZVwZo1Ty+72By0TQVVJ6VGwVyIS5pzR
FQs4pvpWTL8PrjtQ2F9uzB7LFpYuM6cQgYuKsxe/XHPI88olHHUxfUEDZiDSQ35iUdNRvGCqc0A6
9ygMDgpp0+gkaw9/3OtPIsgd3ZXi9e59zLJf1xJ37AgEOr9lmx2JdQR8Srye/IfBYscpVYStrtik
pSkrM1PVjVJ4VClOGXyHEMd4DeTd5Mp2I4qLYch52Lh9+PY6TTsTdggWDSIh5UQacmHwWBq8Dt3t
EUeAS1TfmmVICt6HNEgNnQf4BuCAQpWlAAAOZ9VvOT4Zwcn25HsMAGBoM7X6e7CziXiczUCF7KsA
JHbPENCHMMbxiWNpj7Rh1+wta4Wjo00SKvNSnZOpKTgdzFZSm91GeJ3woim7gt0HNAT7IXN1D01T
OSrwAs7wgbQJXxurJzQsZzgD7A99AnnhWBKIDoY9PXBryYJyJMsJ5glF7aRk7XgClQqDE3mg8u4c
Az18ma8IFSlT7eaC3XBRNgy71CdYw481vMppZQZXsj0lhz9sodiBRSKiyBx8aLMs3DOOqXNyAaxV
fT4lI5ySSJP9Et61lpCvmAOl5LDWr/cbGKMcIOSLxiWz9LDNa87R9GG+ZrBZrY5Y0VEvLv/mEAAW
i9ocl6rhfqjaAUxBDIOtzRx8IWwVRy+j85lJ4wvUjDEP9b00kq2x1TinJrzzfOJzgsjimM7Z4Eg5
w8VyN2d/s5dGb/A4eOrUwNOGz4vslqgBzCh4fGiHiK6Q9OuWMXyv7boFUKQhzNO2i8rEbwatEjQX
90L3Dcpdxr15g/mRwzVnZzIC5wb7BVS+3e/twf31ArBa2l9wr+xZAgH6pcIzJ21cLIgQbY4UV33e
DtFvBVEiOFycYnBi1OuIwsPr05ePcAjFWIkhDeDpE+aJV6p474G0tN9YV5ttNW63/A0Q5l/n356w
kc4G77aIVoUxoCYQqerl8KCCrf+WEO66LFbgzzIkAS03BIFxBg8/REGj+W1nVuFYCAjH5fLE6XBF
f5WKADYFfB5Li7M7JdniYAyL+DIhJOXvscIpw4nw7eLVOZ1BuZyKYL3jeUsUTLuJDRLnGPxT9V8A
UvNwb0e2zzeOrG0RKMgNgJM+049FmnVSg7nN7uv3rMeDiHSEPAsyhjEKav3nujd9rKjfgPIynEsu
9RxNd5WZNgdQFsVnr8k1brkS7EEEykbvwTc12Cmibn7d1lsAZ++XflKDEZKboOo/8N3gQkXqxkXN
2BWIH/K+B3D7dv59Bwa62YB3opzqS4guok2q8D6QSDjFdHwntPSRfpb3uRYo8SYoG1H+Xm/Pwx52
zRifvqvvK/ICuczFwAhYM9n4JeKvpFQeN0eA5rCaXz11yPGb7J20i2GtcMlfk6snzF0BY2AvUlc9
AhuClvq4lR1uPmziz6TgIMfzocCg1jihMb7GLXEXF5goblGEyX8clJAToSVfGVCjFclKLvcy6wp/
QLUIY3X1erj5+C2pbZeMBUgxxFOtyS5RUhS03dANVt718PtiTa59e4g2JvmsDf8353AoEF6xVmgc
FzNOIUMz6sZKBs/smVN6MFD1ShPKz9bjfSvOJGOWnRxKC+qAvjNlrU4L5BTQT1QLjo2RmpspVSEF
fQk/Amap4QtPXI2ep7Tzt5RglmZMe2OZxgQhrXgET9+wAa2hSCfr8QOqQ4UadQ5dF0bpUBk9YwW+
qWTiwMFMs7c+ve6KW4xbfoOT6+O/agQ7QirRg96BajZpRtrB+YsuOQZz0BZr3WOPB7maV4s2ZiY/
8ILNKaO4a4cQRJ0D/9nFmz+TA1+q5xrU32b23W+2D3dd+js5JsyxRBaYNoQqIM3HEL6zAFnIi8Vg
+ViU37718U+XHZWw1nOC1oPNFUqK5QVYr+sfWf9zPBMcbOSdTHIE+xYJaghOmdpZ7wVxNykQ4dxY
/Y/HS9DiMEdtzHc7Q+l1aCCFCmO0rDThkImtEIUfOuxvNsOi5uqghtTfrBtmV/1vkzxiLT0lhMqB
DmN3cHAUkHkdXGIEqvyXXHMPuH6mLbSdeGHK7oYrmn8IRGAXH534c6R2x6e45pj3wjHV5DVpykSv
ebcAfJz8dZDbMuavhY9MmBmFz0N8Uk7wwfzBbqLyKzFiIn0l28FE1obYhIh0kiz538OdWw5CauZu
GBy2Nu8AoEuMt8tDe1u+fNhQmK2AQ9vWCCAz2eO72GQ8OU1tFIHwcsMe5x8ijwfraX/IAL/oOSts
4wdS9gh7W6Fq/KFLQTs+DkS8UD/YB5zRx1W63/jKtDwuhiKzx3L/xtyF/Sj3s8wKlkudoxoSk8mS
Zqf+8uebe8XJI4IpwRCd6XRNJIRTwxG7QPt9WsSYlnwaj/nn3l/33PWaxOaIj1oE2bCnwB151+Oc
LfvdT4RUnif+4QoO0lj/ckGe03SFSsgOR+EkLpyYGWrEgiGUOfekRB8CW5CY0x4dVsOvEEzYHP84
Yd138GnPHbMtp7WAyUESSkp71TJKYPAOLixUOwIJGN1wDd1ufrmGUHswwwCWiff5FCuLSnJfFF86
LB/4IkVZOoniYlXRdvfJZa3sXli2y5jJgU+fR98/0It8wshGGiAZPX8sPpA3Uht9UG8Idoq7hbsd
xhT4O1EWCDggg2bE43DmvToqcSvGAGoMeyzfpLWQMSpJjyIOl0wLKB9mTDh1H+HLydMWfC2Sx6nJ
cEi5D/ggRBMfDxvyS0laGGm7zwymiRdtLaCeGGbxAFhQGAgaUVrBGwX22lvd83NwlPvHw0FcbMhm
780/Tf9waHnBnJfWN+fMAyJZHj2c3j3nfocy/7MxSVLR2TcSI7xyZoxXHCk9L3STpp8k3Nbc4Bim
vxx7rwRDYOXmrIueOeM1JsileKXf4t8nTAMxPoiZDja8xp+LQ2m9QbsZC17c2MFyOAbr9lI+gXn2
ORhMtBCh5Oip8NR2/CztsH54LTAVwee36IKK1fYsGK8zPdvhhqNujZtqWYleqzc6PNRsPRimgR4B
e9khE/3mD2ylt5LHCBGjZifQPMpVvcYliOWWCc2fc8pFjIfmjEm8GVVUTaHuSKUZmXxCq9zpgHE/
PA/IkCN7/ttKMCQkjnyCHslY1EnDbrV5RQbkO9wUkEzFkASFemkQiYVLfImma21YcY0igivKdCte
vUczNFsOJBz8mETQKeMpXviL29gxHAZ4FeTJlMmwentnwmg/lO969cp6hY/xb00ZNQbn+uLDAhmb
fk8NpF50ZZnHKIIYAta0ci3wbtB62Gt4eNkDXWaI1L8uZLNa+HzwjZH2DZvknTrH/LsS/0A8Hbtn
LQ4EFNhwP4Ih3tYcUurcakZv3Jd3LH9Pq1/IaVlGNg01uDq0kE30QjgMoY9vt1Nnn3rOtnTWB9U1
Im3+AqJOAgY7U0sAEos6xYS2FLY20BCD7IYA8s+q1HBbfdBr4f9XtxLoXhGf5GVFMCgQLJjxxohP
1cE8754kuNXeplkCmtDAxXHh+LjReAabVa00lI7UflDf+xm0WCRsxqyS6Abcb3XOwwoD+hOP7pnS
qn9+1xvlyvD0EU8V1QM8qBXsCglLyIOJb6jFQwDgyGfFA8oLRiNciMeSW/r5ryejQb1JfCDrRg2T
mcC8ywoxHCrpxDgei76lEUPh29Sdyo4N2zYvcYabyRfX9EOIolncjgrzFXElVD6efeUZfp7+RUZr
5nZ12kC0XJPXnfJtr2mIYxJ9G4ancPiU0u9KPMzoFFD9AhG9F5y90UY7SGk+yMQEnRMSuo6nGInc
jZ2IXBwOVsTn2xeWQgm5SPCwfONFxA0Y6yMRbNpnp5t9IHx8CFAypGt+CCkxhiUlfbgnCOIrd9Kf
TOsP68wLEoABEzDyEf144NQTdtak2mTGBMrC4rCBUIvgkGbZrabYG50vBNIjJH5rhF3H6/bapIha
8MN5b2yOP4ti3c5IcyO9wfnrJeauiuuM2kGN9/bvPLlhinQJIQMD52twMi7wERukyUt9mi2Zl/i5
QIFFX7cMdxiSPSy8s5jWZkVcw2c8t/cxXa0VA+GgXLazk/8KIdEck3wLTgg3TFHC36ml37ADprGG
7wx4BoSXT9FE6cgYpeCsSDfQY71E01+sLn2iJff3SJ3TscweB04KoYueYYxnCukgSlT+uAi3eia4
CEyUDYKEO56Cg4jsvdiOgIxV74tF7MVJ+EUy0XV4Cl/jC4p/YzygbQn7McF0Q3z7cTd959biFEvD
12yD3JASCJa/TcIORgQ9mRYcqWHyobE4U45ewRM3LVLy1d1/4xuGo2TVusQ8/BvNeecKe9lXaAvR
DgtmWwDb3Ff+7DIXVep0XB2AHTDIzfXgiT2P7XBcTzCN47BA0oGhQGMSo8MURB6hMYNP49PqFokB
acMgr3o9TvyWA05wIPFzJGXYdNkbFOxM1/CBi1re41l2a8TsuKhoMQMQZn7I1Q7LoRSAARLmWfcn
IjjOYIIESA/+YeUfVK5ueNoSOYCDw8rr6Q+e5wRlU5KYx+shmwK+MBD2HCxFA2zKvAEFyuXnFBo+
IFQC7SnUmUtlIX9yw4A5e8BDHBnW+HnQVoSM4/xMSIcA/AVoiXay8dDivfkzEAEenVIjwPjAWtrH
NhXnbpmYWORdN6FQ8lH3DtiUrFEZCUgTlwnHBd0rUUt6xLT5E0hQyES0yaJOW0TfxKyGqmclZdLC
0uIlQIvtW8C4sCzYPuiMc5V50x+xocLInGIh5/6Cg7eBjbA9EDQPixzFbBwmPDgrgjQQGYwEBF0s
RFMM4N/xBVWJNMyxEIadEDbTEJtT0YIwColYWu8EXkjLQ/qKPsCOoCp9UpbKtRnRjKZgAIXlqsMC
KQdD7SM1jhUsMQMffiNQnDIGWZi8AXtfiE87DpPse+GXpZMAQzCqHeewrNx3c8TLhGEyWyVyQIJl
2EJm1Fvwz5HG6VKYq2wi9xIqmdQQOIKiZ17uOT2/HdDHOydv3myC0Fju7EQ9XDT3hrEXZQPBIKan
knQAMEo9nBFr7+GlDWXwdZqs2K9INm9huMCennrU60aUTVBA8iUlASMwSYu4V76ZzpFSx8bCUs8I
YoWDoMvfbjPsyO16Dt/TZnra2qNqqM4NpklhmOjc2xz9NuutYLM/o1sgnH7PuAVq6zNNXX1SJ6GY
9X/BUMWn/yKJG03p0OIGfsxPIUiR2KeJahM+y2oOSMsAJEqKeEIvI7wilFqL6OwQIdyMMX9vIxoQ
KmZLBAKECC3g44m/5sbsSJ9mrvMA2PU9BeJTOEVITTnYZEcR/qAsKSedojURA955zVPL4eLiUMCB
4j3BQDWpc3NlAfGd/iQfqkdUOxVuzLoiJAgt8hBGWGA23jpgZfK1/CNP6IjwGzxJFN6NyAKMf7Mu
NMm4QxuDIr0hb9mentKqdefEWqytnHhnHm+eFeAOFC+Q7IzC4hh89V57PjGH+Sdtq/J5WlEz06WT
dy6JfH7DpN6n8ZwWg0f6PCrrGzgIyJLFgz3VEMXyo4aAYNjw5d034H4k+koIekC1odyp9tUTwkdZ
JJgDKRmw+0Dr37ejLnWcTUdk+6cUEhjhywHuj0UDlQ4YtgyHjZXHzBuQDilV6VuHcaPSnnZ5QVhx
Uh+w/5Io5ZDM2B8++LvdQl9dF0IS2/xDtUDxB3VCImJfG59mpWcswIg3A0wqFUMWDpBqW06bwWU4
vcfEsWx/yxPRUCYRSQFQKZeTmCICIumqgaktA/oR5s1cIuplM7NTnA0dcat/7wVgOs6lsY6rKreg
cvfN0Ri9uEp3HjHmPLJzxPsi7MXbq0VQCEUnMggoWj5KCKfvuIsfKbSWe4AySs9jLL1kUQkOXBlC
lkPInpj3R3SLf0Ug1KpFt8ziLoLA6kmnhno77dE93M7RN6pX3zLBVwUgXpD+gNyRyjq2w8mdAwOV
hITpfFHuCzmJkLyI2DJsRHgx6gkDF4KuvJ1ep595GYpoAKDfNmExGV4G2JTov0LwOfrMgHAZoj8z
rJFLIa5BcBUas2ohtq+GwnLEHez7rroqvdsI4IqfntArzopl8PDv3qHinbVi2XI7gq4lUA5zSPoQ
WBBAKvUDnd+lC9v7OphfUfILs/Az7A3taNKh1CGgjKdVH268M0KVDSvhD7F9z8fBkwraDgDOLxaX
7BlSEgVlG9jee9n6+NXBPXn/cAfNFYT3GokhcGWoqnNrrYLnzMxUJnCeNCGsLkdqVOnQCPQ9gvRA
GT+TS8YekJi0uFBbN5Q0tyThgOXm0AjV9oGnBn4rAvnHZUxHF7gNC66e8e/NAAyJeLDOdu+EMJ0y
ajLFigPeSpjET8hq8AjeuXMr8JUTVx6EBmvzC9MewAvJIS0uRrA0WDcNbPH18qy4hSS7h9ddD/sL
6nHhf1H3Hxp1XfBN/3V4TNuAzESPRf2GML4aWA0P5cudb9a/Q7W4SX2kvt8VDx5q1K+Qmw3aG8Xz
znsBWST/Y4xCOGnENczL9FRZ4wfZkrib+LZfrr4IjcQQHCJjzJhxpSkUQc15ekZiZxc2E6hxKgba
BO/2+Y9nhKVldJsVEzv9TZ4MU4xS/mkg7mJsXb4I8gRbqPE4EFNCOr4ZK+kvU0Kg8zfvJmTDF1Md
WbQ4aVDBvJFowBK6zZy7FpkHYiNfS07JJwN0wqxCYR5WrJkSomqZ68dmahPigahibrL6nHGF/Yjq
FdG79yHqfj7ziJWEcJd+t+AkHF3zVjTr8sOgcT5jMe8CzpqAjZ49bHb6AenybQlRtG8vgrKsIInZ
HQaX6RsHIA3n2DYssCfhgIDqPq8UoobXEhjSd2llHIwTJag5WxgAO1iw6u31aGXS5ClCsHug9rJT
FL6alnvAJ1a9AasTC/cZG/hk120rTgxYDWLxXbdsCG+Cx3ogjryOxgXllzsmVQTmtDaSkABZiLb9
fbxCRbnPAd4ElEGz15DY66WdnyLI1PSxLVaP8YVLIO+u+SlR58UBJP5zRAX3YmkFsCEuYcQRY8PY
DLfrnY7d4bSjJ5DoPAlHlGg8MFBUg+cGxlr+ZapQM0j38HOPNnA6hJXtnqBL1UDnpZd+R6P01b/f
BT7NA9VjIL6kv54Pq1/YU3glkt8m/2JbRJDZF/3UQwy2m9k1hBlUMvxrpCLuRePZ1OznG0whMlDu
G3sY0QULOFGqLBFytxFCZq096L1E/cbXyic71VYnLbEx1G/iLP5D0At7w7mUpMbRizGLG4W9bWT5
dsBxS6hDfzPiTrAI65E8QGWYYSWcnzXGugME/kg4VZ70B7Et+rxLDFQ/wMPeXrDUm8FP+lfrg1Lh
YPDiEbuaol4n1jKkH46KXUdCnQBYxQhLZUFmup8O9YBBSpTu05LiAgdzF5InOIUkndRzYw3rw2mT
pXnB7Zpu9tW0joTSEFNIMkFkgF5WSn95MS+OXx9XBh4NYS5AOsCJlnatTni4CtiA//yP//6//uf+
+z+Kv+vweu6K6+U/Lu9meK0ur+d//WdPVv/zP27/5+PR4b/+09AN1dBtTbUNWZY1RZYNPr/fjqtL
If74fyu7j2Hq99951hyL7Sl+eigWmB57cGau+QglzpHkUdEpgVBUjnC3WMF90NER3e+R5xYwGNgF
gSD26MebndUWRE2XCc067NrIIEZd3d12L+hINEpouCj3Dc3dj5KfvxPVMU0AklSSdYrtAiXlUJ5S
E8HB+Mp+CoaNq4azXrEh6YsPIhGkXADhWcvCYWOkWJ+mH5AS/6wgOQY3zx6EKijopffScNZFKqzQ
8PtnLOWU6RC+2J5oa52gJiqUOSDvlfUpLXan7P9/SVXT/H9dUl221J6t9yzTEJf8/7qkl8d1c68N
7TxDxEGOyZ4nGtvtXqM/IftN7FzxtPVneWGjxWbVxagMkA4BNQ10gtbYNvIHBvezr+5rJXgcFIwA
SR0SQX2bsD0MP8mjpFnvPNRTc7FZUSR8OjxKzyLx9mgwPQ9U+uwWTHt3tOKNUyIeLKj65lzmwVje
L4FthvdT1D18lj+DUIVLgNIH0lHdV2ir08e05t0immPbS94i1n91bT0b8cBfubfm58pDJwUJae5p
UVs/phpf03If0/PKmhcsYnTOFI6vkGVGPb26wCt2g9wnlT9ql9+xPsaUdIXwRlmM0ZhcrB+AFimA
HO/8p/9BjpNZoEP4Q9zTRF7daEAiDL/ixGtNqE4a81vjUERlhayONK3BZQuhSO4sM/vwG5/nYBH0
E/NbVuoJYDGtKGrWHRjomQl/s8+W08aHzJ3gMmp31eIJfFtMINvS8s9YaNgZN28q+DbT974aKnsK
Iy5UZS6VJeftN0Sm7r+n2lJnlbwR0n2bt8v7kj9uE0uJDrXDXXu4zGGeKHvOVWYqkjyQ0kf1XAUx
IJ6nmBJ2DH7wWsLZFUN9fdnqRyMvx2VyBe+PbiTP3gYtW2l2WZgixKccWKm2J6O6L278zkezTqTU
O5UQVM8ZO0EnwtOAJvTAzKT1dVakIA6IAQZADDAcW05SjyNBD0+NTfVu9/83Yee13CjWRtEnokpk
uEWBHISSrRvKESGEQBKKT/+v4/mrptvT5S5Pz/R0yxYinPB9e699+SR8BcW4GV9p3k5pU9nIx+EN
ZM38RIEONizKwi1O2Rkrb7LWsd0rK0ZdNcAFcn3QRdgChBnu4yoh1THXsyq137snbnIqaudzViws
xJPH0WYuMezu4iPtg5k0r2pILYzNJ9x8oPqpBaEPwZijE/b9ZMT90x3t9JHYAmZgevdP97z2zDNt
eeGiOn+qioP06OlC9f4yLlTflsN7F1xb/5Axi53mmDp9lgOr8plTnNJmmNfpz8+1LNt/eq4ty1BM
w9AGliz//lzzZ/vtbnvEwa07/dOGvRrDdS6/KS7P7ZJJndUA+tWBqz187ZO/0cb9E+YfZO1y2j+X
yX5iYVQ7Tk7eLno8tYktWKL8d5c2Y4tOmI8SaixPexRZ+0T2QEzhuu2hh8CJo6zX4kGoWSxKYzm/
UkiCmwvCT0ubWAN4FaK/j9Giu0BbIPkhXkXh2QPZhXvC5Q54Tv3rBNCvCwetM0cMpRLUKCVtfapV
Aj01Pi4Rck7OvoQal1QxF6hPtsE10S3IQ906P59PTf/L6VR+P529stldt4fDbnE+CqhmldOjr3MK
QqLb+mldR+3n491mr8WZdDZ4RtVUnfV+RdfBXtcZSUGzA7XECawruv7DOrpO7m8V3DCK2siQ3lrh
KoAGl7GQlSY/H7w6+O/BG4qimwPb0i1Ltr4dfHneyDtT27eLJQu7SHPhKq5lh1SFMvCJVYnNk+Oy
Bw2IUUJwPWPH/f5+Cn4+CO2PB6EzzZiGxlRjWL+fwYHWnQZ2r+05iNng6AyG8TUZcKukPkVh/03a
AslwnvFMQcSD0RRMvekmCqvlUgppb4nCzDAkVeHno1K1P52aX45KPEa/TH9qKUmXzlT3i3CyRoo/
v72KhIsuVVdzt2I7G5KCx8wDhpB6ySIYfu7i9rW/jHc0hi2avD8fjiIWMN8WOIby7+GY4iT+cjjW
5XGS7y0nSYvjNPaL57MGB+AWukjHs+iZALXZYHUNZwgbKJb95WRof1heGQprK8PWbZPl1beTcbvd
N9tLJ+8XOFKXT/FkjqdEOAk+bgzjtJYxmA43s49mmCl+tneiBBsQpsEBZQdQ704y9LyrMx0ktHjr
vzyAxh/WKb8em/ztzEgbRTkdK4Xb5ym+jeJL+rq2AgwhQ5+jwmsyVnvnVRu/liQVPzbjtYajl1Vc
UDofTLrN8PI6P0AP9fM3N0oIjkTGRsMf/QFmJRZbyxN0MoISUC5wYfMi+awnxuu0nHjT5c/XWP3D
UPLbJ/k2Mm/UopaNilvuOl1ecdPaTuGmD/+Vu28zmvvWc56RdYn75jhesf5gwAu23gI1JSq24WEl
+z8fj/K34/k2OrQXZaBubPEIkDRgO8L6gfeZnqHzIb3gC1qxSqHeGSw2jv38SUf/5/fX/zgw/HvX
yd9WoPVGPvZGyV1nLUZiLyqPWoj0Im/T6VI5BHdYDudEOzl2N/bJN27IiPl4uESJRi8S6mfoC8gd
CbbohrPNeMgmH+u5NiL6S5j6ZhtnxrZn+Je9iPXHgeOXoxZ//8uT2lq11t5VztqShA8qgOvBmJQp
dmcx9GMnRcwaPyG8Wsfck+2apVH6cPJ8vyIyIsNQNYlYIT1rjgv2nW9y56WTZdkYZCZ5bw5NDo99
WRHrzugTLcXOO7/uFiX1wmnxgciP9s64c9RPDBvobpHavit/2RgY4i78z0j0y+cTd80vn0+rD0Zj
6lyVK72BST3mACE+JxQL5+fzyIf/8Ip+qnXW6mji53lPPfgkWI0fl9XN+UCZkq3uI3pg6nkUFOGs
nkE73H28F6bjTT+pv1LYouSJSAmGGYEv7z/fVH+e8n45/G87RbUyrGpz4PCV+OmrKFwlMZeFHjh3
tv9hzI2Ix6vMGLXUIRV/eptMMFfaUH+5UZQ/D6qqPtB1Ux4o9rfbuxuUSl3U3Cj9hJAPK0ibYH7j
VpBzUYO9jcHVc4sik6LIux3+fBpkTcyq/72M/777t9u0fjxuA0kMm1JIeDnEClb/7+uHT3icMk6r
0GYpw1NnOk9oLUbozp/2viDSnPO58lGRfAwZIV+fqGHCIPUvWDJM5zFbXiaj6zieMPrSjg3M5MM4
Q0jVsls3HiByTkS6RBESV0gzmhAG5/x8RhX1gNS/ciKEs4E3u9Ivo2xEZ25KimgwLrMHidxDvJw7
DFlB8iLHtPKd++uM7h4kyW0wQ+7ZOMPn68hIqVgmYlPDI79mzPY+gWAh0kq/OGNgOCjeOT3JRqup
BY4IVt02YHFTjj5ZS8670c+n2f7zEPrvWf72sJiXXXE+ioclBD7htA+G0bU9SUlzcFqApWY4Py3m
POhUGob11s3FKuPmIdqSTg6Ta09XbGh0YE/CN4Z8Uk6ilUlrHndeRUgCKYzAMRgWYJRnwWw/3a45
MwEiN0rmoqFCUzPjM7YWDVGAMnR5l90ofNr5GOMBwcColTEFnYdTjJ27mBERRuUUf8bPZ0H58xT9
71n49szdOvW2Kzfc6SjjhlWOMdBLsdnm2SPP6og1FDf7cbj4LFM2Ge9gZbyfD0D7w56H/c6AIgel
DMM2vh2AZJbqtmi4DP0EqkgfsfefvGqiXN2Cb2lQp4EmBNjnHNbVdDtjTUMsjj10XbiC2qRfNwKK
QOREmwWIeRrynhiuiKcd2dl+OFNW2L7cKYPtz4dt/GkCVFWFFfpAM01D/zZC3C+DR6MY4u7p6d3d
RuvjOwvjymE+SWVvjjvTm3eTYvm6I5CPEqVv+aeLr+EwfCREi8WrZ1JfuTkSpF+fImvSK2lZidSh
akax1nK8Km1mHqK6z8149jmd/nz8fxxjfj3+b2PMQ76a10pMhY+UxuNpfJ3G4QMTw2b4+jovx0wH
Pb4Gn2xF9bUd5h9FZL9kEdUKqgHPGPic0xN+T2rm3OK3MdRn8RkoNm1S/f0v5/qPi51fj/Xbk3q5
yHdTahgPO+bXBsVjbAz9SU7VkJl54Gfo4u6j4YLFw7SGjf638VgR5+L7ePzr+3+7Rcv+Vm2Opb5f
tOPYduLXg3uOK5bWucqvG7OT/EXbT+9j6oVUN+PGWdNJyC6jVHLm/iN0cmmYtW/Zc5IEu2CckGz0
ZjW5RBV+eFvNc+3dJxzVYVwmRBKPyBBXGdapO6IHZ/VM72vEov0u1kTCu4Oae9mER+LbgUxipst3
MXURpAzS+7v+zoztzrbTT/4dDNmTM2XuHbQbyZD1CdqNT/CtDPT96PL88y31x9WVPhjolnge2DB+
eySKR9sb3eDYLJh5sDOcPk+BPZdT0DO0JKiUYkme6l4Z6BOV3HB9dBudFoD6x9WYMRYO1lJ2AX9n
vXcLyQuoiWggExwOi8PapSFUulvfxn348HTiGlWiN094rynUjpCfaRNp2n8OoOnugy0ALAJK0MtA
DVfhfJrZBi65thKJbIhw/G1YpZTgOQ/efiplfxvRzD9N37qsqapsGLI8sL89WlKpnq3trWoWUqoB
OKMc5ZqQDE9BzTQjiE33F6QHFY4LJnSkW2RPEwK782rkhNwBtK2C+2NsGPTEiRkdjA9xdRsemXeA
6b/u5ybhyBQrRtwq0SBTxriTqUesEd/Z8Fruc8tToQNQ8Sa1k8UA6ktsnve5viCjzqEGfk2hISCP
OmhDmW6zMR1UDvmziBPJXfw4IAyNwXH+fG/ofyptmZwTmdWOqSqa+q2ScCsfpWqq3W7RsWaJCnJ8
UTwq76Ydt81Iw5OJhoyLTMzSy5ZslZBzYx5HMkFkKMVACZ7nXWzt3QGGPyr5hIhYMxMVMesU0222
U13NCtU9g8wkOJEOPJZ2Myo5Ef3G68BkswaigCsopfhzyN968PQ0WGmBfqIIS69AzFI0kRd46Bti
mgab0SbYEnH1RC1aOhMjDKYCpqere7vTiGL4/q2aHY+ekdM5fFxHl1jJbYpHEvW1z8KnZEsOLsAP
d4O2MCngOoBEK9J7QRrwh4Z6i3b70TkcEoPSKHqA+1h+e/TjDXw3EIVPV9q916A4ZRXcmfh0ixrV
Oxxn7cG1K5diEwEhS7jUXE40xWST0Om6vtxhVElpgRHcQBJyLicU3eNHOjvekKAcmEt19lv0VVE0
3QByEjo7UiX6QN0TZMFB5z5OY4UrQOPqke7L8RkTAunrM0laF/ch7gtaxVeYark+6zajCvonyn8T
FrFDh6Sjj0IA8n4MqAiw15PI45lB8RBrUpxI6rP6dCIv0PYNSvDV6IKqaz/W4LnTayAGAyUVllCS
vC2wx+6gTTBSPuqJRr7ek3oi2FS4oorPcznUUMdRzyic/jJRA5ZfurI43N2OTBsMHXMKu8rW3+0B
CMvhHhHzTCYQCGcOAFfgEWkjxhzrDsOfpISeeTa63dcAPK9O1+cUxUtiaB7JvQ+oeJ6CAxl3o24F
x+E+rwpvcAZzNdKxxs8Un7apSd/XHh6hNBEOXM9UGkpwe9Hscdvds8ZwSxiopKI88Bule/bAWTM7
cc9U44cuiC6n7YiUssdxYhQT+hPaV7tih0aCBjayEhoQwVUfNnOo19vZDtkaLMmTgz70Pm4+dkjm
dhPD9MeEnO8ffofpfrFHxgZRDfjZyyHWDpAPnRItOSPoU0NA8qxhTiFfYg8VCTuce4K0O8VXVeCJ
G96M0MqsJb9D6Uo4aH5+TC4NLAxcZ06jjBSu8meNwxFSwgb5LP1RyMgIlNTlXhpfUwSvUrccnEa7
sEbvNWKkuSz6REbHcB/DF1J4NNrURACLiC0rew+KDdtUCvAseKErooNEVgYclc6dNtxQkred42o3
u+WyxSM9Yo99wmAElQEtU8YQpqL3zfagA1mnWO61GdYUjGA2rUsEozBm0L6OH3mF9xL/89zkb/aj
ijvplX4X1QkVaVe25QamwYUGaaQcRnf2+U82HkRCMK2JDkBUcLAfCNPpU6CkwASCqwut2B24r+QU
byYSr71DuiFtE/XjHJ2PPjfL8eVIzymhZD7wVRgnPBDEhi62r1vEJqWDxhhtOd96R5hKTy16vBir
6w5PLzrUajO6QjOZH2nrUW8lDHV2JcCMejUg5dbtIDFh0VdGO4JrkpqmXEKbR19qFEBLlwGtJASU
yMX9CKL+CYfIx548W/d4zq/zLVPw4udh3fxWcWCmV3SLzq4m6/R47YH5rfp47Uy5MORqH50DNYUd
jIxBBnAg42Pbzg9U+R7D3fy+bBJrqkwxMUHXTO2Z+ialUrqdo/jC8xY9Ij0S/uaLL6SKF5/VAxFB
x3mbiC8ptabbOTKKqFqeg00kQJab+WF5wIS3nZ+X1+V+fki67Ei/8h4fZ9SBQzVsvAf53/Zk/3zI
y/CEc6+b7+b0e9oXBGfq0xXc1Uu7lGY1Tr7TJySIZb2sKHPjHptp01Jw9AboOTU0BHyJlFAE33SA
S2jfFxfFNi5/zevoQFuI5FAB4d7GJXtYdTB8kovkGAlWsOy6Im0tlrIitzMp6+JLDALG64IestQ5
FIZvkZ9yDlALeZtIfBmxFV9obIHr5HMW02IKvzK336ocTGBehecHO/wqrMI+u/mm9+AXOutA8GMO
LmrLYJtt+DpCDOwyPSTAJz7FIsi8ClW+T2+G4jfinDAOXuikDmP2XM46rhPhcBJup8fkKSbAFM8h
m/2xRfIMzw0QFBZmHqg0IrRMj/wxl7A6tmKQe0b3CQjsYYdbg3SNYcaYyDZ6AxEEpwxEovPoDDme
HJkvU6dQL4ovpGjQ2w+jChjdsvNsXmCOXRKflKyYa1n3ekc8lcjtqF8ZAG2d+gOmTFZCks1FoLp2
RaU0tPPqo2PrlF1WPP0suvKG8txm1lAMXbPmPCxg0eywCixsrM0HpoSb5egrvJ779Lyo1+ePZnpd
HGcYrdH7HRLqf3VyifZZ6R1w+zcJdqsBvbYyr1Hy7OdlyBpgRh/5sOAb4zrcY5vPCRvjRi5zWALH
aDdvcpOnMAPcx9cgvsx0rtEBjjo/oxmaT7EVNPk+U6OHzw5XwvbNzatG9Kr7TPz2nPR88ylp81PC
new3Hs/H6hSL6C5jxObAIK7+FF8XatilpxvggVGzPn0c4pJYtsfrYVFN6ykzbleTyFWtH6vtbJNe
HiNOCz2BdbMonolboz2I44BQIjkQSDHJVen2PYImIq7S3x0dxd8TnXUMj6KGmDfiNoJ/tE15E/y9
YeGjvXAb/xSx1Nwle/rK8rLDdk4EDTSmRCJh0gI3n5WZinM4gLdE1jm9q+y4PLIlmEvTek6fHfJH
flkWb6zMbgd28mZA9mdSvKHG2CYPJcDLM+eFOd+HY+Opyngv8kXyc1SJ1qz4iyJ9ILchd4J4DZIP
poOnbtkg5pjul+b0ERAJPhV/eIhwxSdXwnHPPkaUyQ0MmhLS4cayQkyyeDIfsJR4SA3gIfsA3ViM
2N8zvObNfEHUmMDqSHB5QR7vgUtVKUo4JEBI0IObW4qF2QHBWR/v6FCQ/4EOWZtseTlhUfFloRAV
0FBV7RbUvAiHxndb5KbqUCWeSYwO+Oz3i11LEsGVbD23IHUn2wGakdDC2vzSckKWgHJLcylqvXNg
xWLcsIbvKOpWcCB5WxXTfaxFNnkq6N5uCc4kJdI4aPUF0lF+yk4ZC535mf9e5+rLeX7MD9kxNzCG
ZJfk8A5gmtUAq21CfbOOtMcc70Kfy3Gf97zSXN6SW1KEWrQJAS7ByuKnBqcBEysSVgM8czcl3zC9
cEJOs6vlzIYU+xtAe0ywiOwRSYclfFzgnZn63PylbCv24f/u0/8/GZnMRWIqUijd/l7+li7nrm+6
ukus8+JxDqT6U0XE2v2lKSr/Xjj8/9tYCJ3Yz5i2Kn/rvVxvVrW9XkphUC6mbXKaMgCTV4QqG7tJ
+UYSLxqunyfa/34yw2KmlQ1mWFNhnv39k10Op27TV3ob7YlL2WzHgxI9i6YNBwfpL++kiaP//SQa
lqqaMj1nW9f53e9vtWvqvVJpRiNAJEiQt8ya22w/v0TbrGBWlr02hkRK2L3XEObWLi7h/IMMLhhT
d+JNFPQXPFzHBA4THsyOWHcpq2bXVytp/3K1v5WFxHUwTfaMpm2rlqHKXyqpX7odV93Uy6N9aaNz
M1aA97dob897TCiYMeRFscMyW4/1anyD5qCxtFIl1qHTqwqQ8xq0x2mBMLG+jAbqbXw5rtUNurn+
xivfuv5vyo7fq4X/HKqm8F/NNkxzYHyrYA22g7a8VHdwVP1LsQtOV2QxaN/XN7yY0riredb/sjST
zd+bQf+8p67IukbjUlYHX/XvX05Pe1Xa22Ov3edHeXQ+TkzZMWcVQn7Az73APmzZsLHaQjM78LW1
kSCRtL0SDjzbYClu5RiSt7H1gTvYUNiskSWNwSjgAnzuT+G2xxWJsNx7wBarQ+bVw/RcI9f02Nrf
KcGw+GWD7DxeB0BesZvCuXXsFZ2oC9yS2EwQHjVrVuLawoaTAv2VdcODjWFgEVKeD97vkPNAGr3s
grtfLrQ5NY4iVDx21m/18yaXSQLOTjIfBaLc9VmfsvN/v7EWAuglEvFU2WWpXZhj6bX8YG+x/TyB
bhgDjLA/bosK2FnKsv2CA3Uqs/mGrwED4YtxxKZ6R/rQCLMhKnkQLOyfkZxiBNrkbLU0nCG0qVED
zeSXI5X+MdImCQfuPr6tsSCSw95dxzKRf2BZtyMdtrTmt+Boctg4O8gAK8sjp3tdT0qQkwywuyGe
CAmZ8xDT+blxdvoQVeImAj4gMUshNM/3+l8e8q8h6veHnHL7L/fGt4pmbVn6YdNK0rxHTdq4H45O
bwY3Am6Sv7Wz/jN0qYpsG1R8qO4blMq/VQUHu26z1QrgElectKClL0ei4BU81K3q/jxI/ndA+PZW
3wpvx2JfXe6yZs9vE9M53Eb4S9CV4ncUldXNqFyg5lvitXii/EZ2xtYj2xBJt+lL4V/Gpi9hzG8n
+OtQdMswLY2J4mvf9MvDd9AHtawU/Wlq9DlodruHHQ9VZngQ277hlqESjTX/ZhdiDculTtocazxc
uNBnHBl7K1YiKgz3iWEN+SQlSbuEabHKg0kDswxjrWOy4cbaeaAf5fXH8eYwavEA18MriDpz3EOh
BgR8RoU+V/D8SIH98KXjpNfpj3gKJldIdwDPNyPjgIvE35XTxsgH/RNb0raZnJjZhfHZ6QGD/XyZ
tP8MTKqla5aqWAO0q+iCvw2Gh8o6Dm6VrOX6G+ErRjmEs0U1+zHqX2+vCp+Bzd1JGqtosoeU3Vj4
s9reE/WwGbLjRTHZgm8DY8h5+DIBGt6GLGFtqBRYAbzdGpZti3USy85fDvz3PgAjKgeuK5oui+PW
tK9W1i8XddPL1uXalehAN5bTwe6XP2wIYzstrygzPIpAOgW3e7IXMWUAn9R2jti2IwAG1wuEdaRK
ZyoLEHLOeCsISNCeTvRcdXt1us4oIEl9NelvhJiwcNcPE7LX5RcTN3rUvEskTd2jZo/iOGooJhij
nz+aaii/V63/P11obOOtgclC47v2UOk643qxd3sYZQJZX8THSGMzyUaSXTnkaACE3TuR5b4RdJHh
avDM+wgagK+AM4Q94hKXM1GId4CXBs8GEAvad0S/Ykeq8C1AbhAmAlsAjaLOkc+xV+1BqYqAGsvd
ZAWmwx1YtLt3DbHsURvxybEDK0jaEDgbYworvkooqqJdllIg/Il4A2AXbvtCzVFjrULiQmzg9RRH
30UKOj+SVYT5U7yz5DWf+Md8I76CLMMVyfvz3XQj5JGG/VifHP3CVUk1VhC4aWN2ypPCfUyuY3zz
q/2kojzRvR8EhZ9UihMx0xZhAeJtB8GAU7CLFJecd75g4bHPA+IjqDH8/4BwhG5yBiGKG7oDMgkc
uH/d0iY8ufarDijxmp9dNawDFlfAMh8hgmU5RJ/tndZnV4Gb5JpkGogdOI58wJKeGp5cplT+gOhn
yt5D7f3o9RjBLuRC85oZsHCWaieXai9vWgWPsCQamao0m2adHWfSxBQSvYPLm80KX3wTwk029+So
jfqwB1LdjSv//kbuEqlvbPqDBwd3gEOvU6GBjzcRRNQtttLg5t1WW2m4SbfYqahEUH5ht3vb0EJH
qP9VoKgpPtx8mY2i08/PyYmEi8gmcpLSTz/fZW1CIf6QPKKGtoQD6TIqgjapE+TkFlaBp0vp1olN
FARCgK8vqtFDY4zNFr/7c8sNcodf2UUbykQ4VLmFJbIHrBjXJEEjVFRg5+wiK95GCtRBiwKLRboH
Tp1U/CqELaWI7/hf95GZihgCZo4TIywolj03kJTW3NFbDrN6OHuWwwIYxa2PhTTaZJeoTQjcJZIV
hARp2rCnfMZfT/B60aj7tWuCdT7DQqVBMTk89QEUKBbLA6wkJ4RiJAfDgRFEa0r/Y7Fn3JDLSW5s
dPnUXRmPf1r5JZhdX4orxLiV30R1BFQcMWtEcXH7ufmUXRGdaKDKZEn+URB3XUOb0TkWsk+JWRRI
96OnIEgsUamRydvxYpL0CLe2RnALJ4LripAdYmmDhlflx50m3AKe/QKXXLxH6Zc+AUReGRVEacP9
HqIeRBFsvOtJ70EuMMSbxnVs+UdgBUeqUQbGC1p4TYAvmtQYclwnN25K7iFvMwGt4pPLyJshMIYw
2/BQkEMZkAHPUUNuIPQXTrrqDt7E6TmSEYSzlmMssB5qJGvBq+kJ6hqMBuyxbUoXuose/vhZch2Y
aSGtc9b8/adJ7jNRByfu5IJz1HkV+uWCYG4WBGOA65NqfFg8vHJ9CzeCWMaZE0dwJsReBY1XPVP6
HvUJJVeoRPU/1COR9Du6j7AvTnRSFI3Z9a2OTk9Hrhq50dh/K2hFJS7RAXtewTSiceUJUm+Dle+O
foja1xfYeA9gBgcnUPDbGCm/h4iWsplHj9Jrn9VxQjIrn82EGmzzt+L3ttv6Dxaz2lvDpTK5j86c
S30swjRLt+PUkzTbYIOhgYzMx92R6Vm5Pb9qvsD4uzRO3W4GtH6kjPWJNu4YnPTw7A4+VIT5QzES
7XjJlzo8KOnCFpn4Npre7mHdkPROc7YJDPA0491kw9BAguLXbV/5NfUg3WXzAO+eBTuseSjxbBB8
eDGjIwm4LP1Epm+wR5yGr2Yo8C7YwEcoInhiLL8PxU1pcWvaJr1wKPpxE9fUNETUzMOjjFcF3F7j
09ezJO55afhxCUFdM3wJ2aHqHYUtVgy2YmwTRaobFStRAoVBTBUw7vBJMdSqofSqfNzZnATk6mAQ
KQC8VeE9MV7EQMVAxLoxPFJiVSOSYr1TIlMzrcJrAsDO5rQxIzAkNpxaNkhjsRdGd4tynsdwJCfm
kPA5aNIYadgbsyuasDMpPCzMaTc+vD04J3hMsDl/0gcWt2rNL8j+fNURd3IdFLOvM9kS2WjH/dEB
Qc4/4tvqqMMY2fJ7cj+xxVdDJR1PNAezB1VWXlBGO3rDygzYPAu4oIoe0z4Y+PwPB9FhCGyd+7v0
UUx0op55ph8cbucBTEs7bxdacGsiNdmv9KQL+bXSMdVQkY1utFaJajCTflUt+tWeTD8SWZ5rSq7a
dkQN1k6KnlqtTizWK4neVlZ9GM+7E9+1hayXlQsz71b8v5nLEFEwVdN4GxrPvNROjEz8Jzeeq7h/
rRbWnu/iR/5T2X2tWP9kzeJC1NPlVZR6i1twW+FYKjJxo+BSIiiNGiUHRGWYewq8unHlCOykf60X
PRkaozpmpnvezpiltikG2BMvW58W9RS3EDdFUw6rKQXU4CamymcmtdfCZ5784CebQgm6aqkoTzfp
jcFjVmRH4k9yIzOy46rnS/zOTqxn45lDVynkncAZOBVlaqgoVaznhvhEZkLBdSVOQxXzJT5mAceP
NI2MbiVZ1zHu7gSv0SDbh0XEg1xEoNV9omfzI4OqeMrpIDLUYkM68qacSPHOfLN4iUk9l6puIkbh
S3hx/A/evB7KiRgb+KkF13UXqskgUzH9mDSNVgoBH3pCI40/Fhf5nu3CAdEL4jjEy63ImLe4cgHP
EzR9z+7onDWEmHjruFWiPuiDwrtC3yXkomReqvgjPb7Qk2QjzTRTMGPsQ17dB5fAjEsmrxvfUUx2
lJZPE9nFf0lQLEUcYLYs3IVllHpM0lGtVF9o3jHmoeoQfFZh0UoNohOhBZD1m9qxlt7gSS9LzGKx
kuqxGg/49wFygU7S8iN5JLTpdqExl5MzueJycs+s+Zkeo+nQWR1k4ktF39vjURoMu5X2zzXi8lUL
47lfdYzup6G4xa3nIivX5XqLlzmVX+XVPjXZlKQ48NMrTad73E5b2gFm2AQ0r8JzfF4cSH1/hC1F
e24pEtJvjFNWZtA45AamPUH7Md2m4mecY0GabMXKKQS6wYzkzn1bZPKINd0m5cVWJu42jSskrgkP
6MPpGtEv5aKk9+yW3wk7LiJxB5iJeMk1q3Cu48LSOSllZMbbJbaE1ilmGozKdLc8fupTcdpU/n0n
fCWVIR+ng7SKOJFTdapP70+cbXtazu0pPPV5CXKDP9gtFfEDsJ9NN0uTdGFbnPvphRAHANGpyTdr
/L86tWMz3pAjo6TilkCswvAVUZUhWj4UjQUuTOQrvgvi1dOJsgxNPqG4eetYIyalYjKx40vQeQ+o
v+FxVU636SXsuHc038rocsTVlAbPJhWvt6ILQSvHO2sipETuP20AETND+X3SkX58epcCja7dF5WQ
XQb8StTD/GYbQMxx+y+a2MDD5q5Q7z/wyjP+WYlAP4l1B6AQ4GKZmINVlkkqaMOeot2QshBgazDt
XXxnQCBRjd91NBWsUBdCdwK7IWgEQMFnO0RIBLxTpAfhRU+W8ugOPWhNP/FK2iCHEiKaxRtvEx+L
lq1EZb0T2sBqMgOY2LsKaKFj3pCFzE/dAqiRgiPPSZ9ckApk0mebmRQDpPExaS/DJnsAtqIL02R1
dph3tGcw4JHDwbdUQ3bLLbGdyTbf5jUvsJ7E72Cq5BWteNFx3+TS1CZjWx/vCJHCM3uNNCTBPk0O
CTooPC3RABVNEtHdAM4Li87C60jjhOaJEeqAGoTvnhkm6PgSzRQRirDnd0Z4SA/pACGKDC5dFM34
QyBytxv1W6wBfWwh3agRc9ZpT6OFM8gZJ7Z8bHH2aQcSJKuESigIkcdFF4P+ayyKV5TcAN9/lCl8
AZyDYa3BKhiEYId3a16VKqFYOIo11cVtZzR+4iLZLkhK5YppXAhTkKxBP5+5HBAqGXsUnDKwLmJx
YQBOoiO1BBvDF1u+rS98dwJ5cPZ27h4K0V7cA3fKyCAbyDxlAThwjtAQ43JW5OUMMuUC1McOYlEf
31g/zfpFH5dAEEEUNulWxGteafl0iyNoTACZNFJoTBFccIkPkA+7tfhviUSJaLL08rGbNvwdt1Z6
mLUzuGmXD/yVEBG30920XyivBjE+qcFalBhPO0Mq4NvelpS0XQRAuIfJr6b/NJxFW70J1WedF4lM
ZSsBTraJtfwQSuEJ+KzYQ1mxMr0AKuB7LWOEtbcfKdMzzfEmlBH08QOE237DNmtPMgE5l8szfX/7
aZuZT+ZTne/n1+VJca9L82mDYJdW6mHgXQ90Q6/LKt/Ryb9jqSUSND/R2zfuYzs9IGHHzRzYADmK
qZkOgg1wsEi1SVDjTVDwsckWG+97cA0GHMz/DwcNQhtqiQ06Ft8tyAkivmOYNZsFHXqyGWyONxNX
HuG1uPw27XkEaFtAiQzL/P3zmYdZwCxtEk1XYD3g/1czAA60s5EmL6SstJwKG/RlTHODi45rFcQU
+chDm4weket68loB+djywzcM3xyCkRvAAgT/okiENYSWCIdEmnJ4Bg0P9TUwgtITdYVLBOV3k4ny
Bf1n9p42yRFC5MBeGZETp0pHT0X0H3I40ZmWgVhRiiaQdqk+mW9VsplbU2sq9rTXgK1wCG6AM7J/
I2x2JAqM/iPTEnFatiQ87vDQbsm/gJDiFUFJneNCw/kQIJ8I2wCPsGeGOitr1knXxRk1GZsFiNrU
LdTRJd2P2ExQm9iNME4PKfJT6RBzIJD9r6qDlLMy9654by/+LRJf20x/ArjMpzzgCq446DLvqASd
3CpAohWzIhJzgFghab70Yr9gqPf9h1cFYsSXqTDQ3absIY0R9HiWiFc/JL0PUpmuOlUhUXHC6wDD
aKLOFJcSN9Zfa6hA6D14pAKRDMWwDXbWE1/U9g0mEVAOooQlIGOkc1DVgUkkzryobu0jcUeT5c79
SRmimP4jELAnvDs1rJKCiNhG7dIbm8uOXas5FtstyiUx/AK+2EpwXUWSAUVbAZS1qJ+JA20T67NH
pUJ3n5JJFewpCtHMGovSlHjnAdevxbFYjPGaMCfsXBzSgUZUI9GLWZkDn6YI1eSPyOJDY+91FTdk
yGU6Y74gNJegXEpoIi6Na00UpsXQJ+aegZimGDqFcgWmjHugcX2gGg59gxkSwMrkC9QGhadFmNJi
KDf9DcSTEzG1V/SzzJ5bYWYQ8x4E30EIMH9CEDjHSkKUJ5hioJkrxDsNYgqu8yFZV54ciXuAc5tu
MvsJNQRhSofgHKNRmJZTtBiLdnqPiZUN7nGfqtE1uc3laAeaieqRgPbfGYn6CRS1sQ30RbwjusHY
eN0GOBq9bc11tP0rPJyOIiS1Qs6g+wBLU046F/yxU7OpvqYdKc+kBVXstMVnbdnUk07Hx2EWgce3
CRSPu4HPWiE1I6Loi1VHWbJMN18nS5ww1gsEyu0C8d6bQHx6UYai/rgWxUVsDEhJ+MoL8GtHaqKU
CIlsQRrVi7DvOZxoLijThZj6T3z3EfoH5UkXCDOBygNKidbU+Eq+FT9N1J4sarFUV1F8ixoRNGvq
EvuvehEdI0BAHUQ9iKzhZSLmJxGQKkjGwMNcIN8D98qtBIhk/yYRkHX4HIiiLLdly6OKcZ5HlSzf
YId3r4PEunmqPXFzU/tlGU+tFM3UkQvXJiJC+Eztsea7jhQXWbtSSgivrkaVUzwNRrCfo/beZDUj
F5UzLAMXR0NqS42WK6bjwD2s3t+x+Xx97pb5lJRgOCfiuqrcqPz5/wg7r6a20SgM/yLPqJdbq7mD
6XCjAQKyLFmSJav51+9znJsEdsKw2RCwrfaVU97yVr61/M3us1KodjNp5eWyMTcMtJjCH24D2CrJ
wwEGh5I1twT5EmR6+a0SDe+7ueNtycLYuVMCrN0CqwW2YlQ6DEX+28sSoC3p7WlLeYT7hYFtM/70
hCm0rakXIVBEkCEwBg39OeAgzmyIKmAe3QZp2SEyX3GmnssXWtez5peEJvvZjq8C4SAXz7IxJBxF
tRFSxRnlhT5U3gFkSzFnEhmU/5BaCHEpol4gxTmb1A4NPUmYKOf0COhSg9IjqoCIW8mLpTpQBcOi
521SpU2p8AH25W0oSpPrI3LzIgWBBFMp10MShcUoi04i8TDZdLOYFbSJ7Md0cYjiO1md9qEUvzrk
Ny3KhHp04ox77uQBD3dZavD54G/gDBSxUFRguAmcpfdbXo0rIUVNShkY0tcB0IdQ3g0AnfDqTHns
uMIhAV8r47bm5/pCw+pR4/ddwKa4SrkZZqQ9UeSE2wBDyj9RJ0GFAGZUDJMdX1NsWERojWgIE0bi
BMBy7hz5cNSmQGZvMWrFGYs54PDwbf8UgjKWpR7hRDGoZRksmHLt5x6CCFJqJwZE/a5EySdSUTLC
iNz2RHrIH4p61A5JhT24N9R7r1x36toztlNQd5SU6/TyAeaV+g4kr5Wy8CV8gj4g4Jv63bpH1w7P
FgTpwtNzjR+xdBn2K6a7ETWYrzIVGY3r4Qp9Kxol+m0ZsHStjjQ2EAMKunDgC01ypkaFOPeZjkgb
IBDMFwoYLYJR5+ddhOigmOZE6YwCHeQHyxuRODtTw1P4W+riTIc7hPdY6ySZqNnnWlmVfxHezHHz
IKtAco7tQL6yxpOVvFmaaIcgQoaTACVzFoh5TPRWrGhkrFC7lzaK3AR09Tf4UzyUwCip1bPZOIuB
Gr1KacwML00grhr7CqIW5rGU4yXuoAwfOmeMl4/BRUedGGdH0Iw7wdMEGaRmNqIDM5+E8FFAV8IV
5pZU7NsilpY9St8HwYbj536OMzFMI8IqAyPqLozv5SiU8+fxi3D32nw6Kx9L3FDsuSggsaRK3I9t
3VvGzbi4HfF8Obv9HHksmkk8fCegAQqE54JuxMX95KtPrHNhWL5KJwl7aR7p8DxhVSqXnOHxssHJ
pZlX5eeuxQpAmlrOlttDO3m14ynXXLqzViKfS+byZMi2HD5eZw81Jh+i8TgFL0/vS0HzjpAsKAgw
KtQdpNEAiJ8yCTdG8g3JOAqeHGKAcysonmp+7s5O+IKjCAUGlmeFxzjG2dIqa2Y6txErB266DHS+
k642W0rtYgYxsu6CpUd/bs7uSIY5EhmwcXOPZNfTyENPEUkZcrLnF4kDnBDpa+SVJdEaxR4iY4eH
yynz7/e2L9FTTlZtkN5aS4MvspCrXLTagdMJ0K1DjQrCPrECqdEaJTvIF0tCYmdjXzMw8ReQ30gA
0SEpSNLE5Uq4rF8zKjCGJ2hx582J7OlAzELChhoJgUXQsoOK+StPmXcgEnOlEMXJJoyLj1gD7JFA
lbPVsJ9CSm6x3xxX7Sqw+BT5hMuYkzmw/8D+zjeimlhKOp3ylXOvd+vhuZlJ97HnBmV0tRC+U1BE
P91k73kQP6LzDstsCaUEfVhUTfESmXm3mOk85p7EHjZ0QEgrQXJTMN87AgMZby2eBdIKkK/ug5wU
m6FF8i5bDheAhB5ZJzL+zGgWvuYt8aEXwxLFvHPH5o4NwvpAUzsNs6tPHgEPsICYyi2SL5tmCZMZ
bGDUPY8/wCpU+397w4C8EZewdF13lS8o76ybpL1T6N2dgt6l8XIKQXIrkX5VPEnQMwnjYQr+6kkl
IfMk8IiRrSP0ktChmGcbBxFa+S7d1IjjGQuFYZ4SmzF3gM6z6ECUuiwZsoIrl/WT/zPAZaBrrKZw
U/FEQNEKV5Ni1aFra/DKkSQcJReMbGSFkFSwe3dexoU4N0gvVhaxgla1xOyXgIgj0c5bx3wRXq05
z3tZrVP4DZ9yqJwZVdPDvkRiXIasMrIqyloAGDpUbCT0tKgjhCKSijHWlNUy5woBqW4w2MEtDMsI
vks2Cm1GoFYKZyozHC8XaYPXqxFMCsuGxU9zzjolSFIWsr5KmDe55LoDJGCb71iGWPDRxliZFyNY
yR9MVC1rsauJqjk0mQca0QVqpSzJkeQCYPT4hR6SO14a0WcWZ4nznGhyJX15aU/DxqBZytbI/ZcM
Q8QjNc4Nca8FlCGDX0pTf3eHhcu2mEurP58j3bXBR5Q7+/t6MMQiGN8RXpczCfsLVnTtBfc29t9y
ZkIUxtPtjsnE3krGwLyTKcfizLjFXkuW6B5zR4VliLCObQhCIFZJTHqz8GTu71j3ZA2VhJmld6WT
xrALXtYFyeIsNkwrYAOW1r5EjhxMlj2ixkuWt2NTliV7F6Vv+lyWxxKzOVIYhquE4NZ6MuOa5SHM
2VwcsSlMMQ3VSep0NrWOhNQhHTc+d9caaeWJR8Ft4bi71Riljzs2ELlYWXBlwEteojAEBX2AljfZ
AWETEx6MP2s1ik0v2ouMJ43h6Lzg/EZGnj+NWC8EySeGCVewueRaJAWV2yZ/TFZ/hHNZqSaIz43L
NETraT7yk8vCh8I39y9i0csXrMfk8VWUwX8GSswd72ewiSVMRrGS78gM0G+QKiNvMZZiNVGRIR5I
NyZzsbjerfPoUrGQRwX4mKVYAu49phfrnh9J1YKY4VriBvmVnIq8U357+WIJY2/hCD0nKDvMZC4r
GPXMeby5NOrNecub2Zh+8R3PUATEfz9Vnaevzw9vskyObCxcF6v47w+r+Ijf+ZWs1ez5ESwvSaLl
4aFwzaxGj5VHVYSY8/JVrvn/smKmmKH7eKBKQLoSIJXFMj9+8h5oMgQ1sEr4CPkQmQPkznTamQgx
k8LCgEkSa5lxJ/7PMGAOy6ojOA+ZBZLCy7JGYsdAkFiONf6y2vyeMUw6bRpvq3kNSub4SgrUYI7D
6bafE3gdBVMftAofEUOuKELkR4jqdJRZpZQigJECCIpYzCDSSh6GiiTf4y23IR5F1FUuGpbNFcgY
crySmgDIxMi+aimacYrzHi8pWToYzWgJgGdR0ddByQp0LsT6Q1DdHkkABrrdnbTqr3ui2ZAuJVwA
4AI0IoEJLPavJt1cnQausAKcqwM2s31YrqS2rvMzlFpfpYlPA//dBKaxGFOEfskBPm02XiTrbMgB
Ags+0uBBeY4MRUAF0oOXAsmI7858WIISuEBIoDwvynU8LyP9TZrwFmAFaXXR1KZXQPMK2w1SI2Au
M2Oeky+Q0fBeeNOzDGkOVG1pu+TgDQTHksDKpvWbLBxayr8/rZ7djM/WPKVwJKkW3VkO8htzQP5L
4ctk1URkjRVS7ptGQYfjcdZ4aoOAKWg8tM/FJU3jpNZ2QF8d8kROXDCjO8Gf3w14NdJusSz/zO5K
shvonx6KoXPrvVvAea2mBvJiYBs6UTeaSVOPFqBQdyRbOy1t7g4XHBzY1mieC2AEExBJ4gIZ05lY
gtN1zlFZQ2JnsQ8Pa4QOpXMuiJNq6fzivLhDco9+Yx0kA5Q7JymmnLWgQSCeNXyq/LGD/ZvABgQa
oXCv5fAmD0e+A/9B66x9NnzAtc+AIubVDBd6NBZ5UfMsuagMFp37I6lgMYP+A5YD/MECdAdJnuSv
7ppLmDFcEE+zt7gvr/twsmZYYfdLV1vFMJhRxmlx1MsQkfpZExq+QFqqABYKzSFOqAqQlXuRASoQ
g1JAKoL4WPxGQRzpmW+aJ97z1IQKyXAs45hHzbTy7VDnq2AqKg8J7HE4d8EBS3a57fJo26dLB56b
zQeQRXM02qcgQlRQUSlXp9zqkXrJu5FMj5RbHvFcEBdyr2uumf6UHcS/4LICs5BRIHcvZj5xbfwt
TxDhZ/4GtgANlytpucCEz5BBwWXO5F/yOM43TTi5l98zEWcyxU6ivv4hHYnffQnCZAyMNV8S7dLH
W4D+g3hlFaTdRmhzT2QKyzyTQyvz/aOckjx9CybPCWRXGrmb9EPIW+X6sgYsQWXTZ+SigVkxFqw7
edbytHHlmx8iiOb89Bw5KxADfDSC0C/ylApgRwl3UGj7nPar+lJx/YIEkkPKEAQ7xKDO1rT5xdgk
noPe4DE4kYTGEuTIUirx1p4gQTLzSYjU3QIxKQmICPHECc+kzDww2ZkuzLnfoztZn1gLwDtxFRkn
GM8bClDQ37gEObjMWhnS8iwFUyJ/eO36xPvlqXGB1E9k2MlAkbF1vowwGauy+O0e6HL7ciGM7FnD
SiCf9htjIwNVng/YLO62TFLB4WDcKz/jNdxlPh9SFUMbUyCkKnmJDPoMDfPdRhZEE0gPVRF+vduo
C4GCodYlK6TctkO0fzQ5f5kh9lZepEbSCx0WKl/aE9CaFfrD4H9Q7F9QWHnCLhJZcCmwCIJIGEct
+sTSL8uuTVqg0vacYG6i42JicrayaDd8Bvrt+KCc6a0ZvBNVT5DprMYUfEgAaX/qgflAD8zHEoEv
SlsJiitSOs1vDJz7jND8RHiBlut1AzhrQvHHXgimrcV1WwnLO5djjisNbFN2zYs5V15DiWBzRp9T
Y1u41H8QUrSjIy87zgfwZ/1KamgymNs7lX+rwW42cHHipi0/lT8uhu8cGVDUiBipgr4B4Krnw/Nu
Jlrw3AhOWQqk5QWAJZdwDMFY0AfWfD3YkelqvkC3ANEBu5FdTefExxXOH1S/u8ig1Gd6vIo2IBnY
4lIAJn+ToM70JpHNnqdczl/nKNTNCfioTJHZSTArYSdRMMGpVHvprVEXkAr6UTSfC8IsiYEv9U1e
ThHkEj5JpeB3HPy72mNJBWEhb6Ow8oLYPAmSdCKkGCNhigTjUiExCbUqrJVR3SXMkuhX3uHOzrdS
jKjpfcANVqITaaH1Ax5a/Qbth4DzR1qofpH3S4/6qQQzHIPmLeanbvpCddU7LlSkddXF8PrsPEFv
+SkbVb+hsOWoqgI/CUIUaiNfCAVpVbtG07nDHXD6ZefvKeFkiIRdNbavH2c2avaA4zMMm3SPX4xb
zMaRJ0BTKXus04hAqUJx4OTnzQJy9+bp1+1h6i+wkjhfnw9XRG0Zgg9I4UZZGTQeOtMnIaY2Gyji
FGX19roHn0pZmGQ2R9tU7fyb9729TU/+brg621NQPz0Z1IxS7/FaXcCTp4KNGVQwWRup3z4h4TvB
Ij1eXlMJNYLDCSRCAG/Rb++YWIhj8drnhIT/aXwcqunO8sT7c48TxHJyuhrba9v0Nk9YcLzla70K
aWUO+g9qHRes91/sBbnF8ENUXbPQP7MEwf8H0F07uMl+r+4rXDFQ1kBlOHlRcNgq05d4QIwDPfQR
iy7CsOGHp6t9Z5/9fWT5/R9H1rtT3SvZJL4jWDbfX3BYhECP1M7c3Hw8KiE+a+x7GoVhAtYfSDFf
JJ1+I+BdLtmAWOagSPWFPmIpnXUuc479IAmbc3+iFpvdgHwIMNJYlDeY2bzW19yNWYUCOeCpMNte
lOmm82DqTRcVRIWNssLbBx8kdG6RqRuCZzfKMaqx0ISE2FpPF7ezz+XsB7rJ3xpa38/8C6MiK4vd
WCdKuTJqOheYS2n3qEyU+kfarPPm5WD8IDSoqvKJX0eIq6PnjqiL7TiG/fdzSvTaOE/GbnK39FGi
W/Ocqjl+bsEQAqdfh+snZWFPlxS2ka1dh1d75BWTmzh68v3ZYuFh3xfMfpnT5mG9fsEBAfkKxNfX
V3OwQReiDkAp9mc3MK6FWrgKoueR1kMQrB6Dx0CMPvzbxeuMqhsuW+LciDoSpqb0JKfa9H72CnUf
yC6iuB52if9mSlwWte9XDgmTMphpmt8kcTPdOO5b7rV9QoQfZPEo5C9vxODk0K4b8wPCaVxbP0zJ
L9qI8ogd1F1tDmgqtmY4X9ZatTZOx1ORJPd44c7WzqtozGZBuriKM/+wrqi09iDQp3cJYdqjQG1J
xsY5tQG79zoYDMZmtKUO8OMm8EXZ5/uZfV2PU9sa87rF6gTvDSkvDRg70+7FTYt699PygcLI1pxa
W/7xcJi20weEwtYmdf7ew+EU6bQraURN0dzEDRkh37ubG3I0DxEj5KuIZX1ka2nBTUV8DAL4FIPF
6Wn63k1ZE4bZEQ7/efr2xuj7xDpD8d6uPiBENOH7owV21g7eUy8i7LGjlYrYNfYmWLZQ9PD39ykY
7HG+CzD4QC0eaXaItTOss35tnR/WFu2LYOr3u/RlcbGdIa2Hc5PcS4nXwAgPVTW6/dBIQDPCI37r
rtk9A1QCpvHITyi7RfgQ4dpFS4ACFabR72hYt4G2wNkVB9p4AdqdD8CfDzmfe3ADHqE6NwcdJxCG
1jNbVzZ47Ufj7cM356F5qa4sy9OBcuRXTdTco9yPvKm6LL3sPr6mGY547HVHYCyhcQKsNJ5/4EN5
iaAzZB60a5wa+Pkv41pkHc4uPBEQivUMo8JJG5LHkomvDV6FLBpwb3t6A9PkI/VkjQTxuvMjVMy4
7zi5FOtb0EzsraUnLlnVPQZpAXXytYsHpx5hMG3eHWfn52HvA9GBCA/Eq0Hg54UBXd9jGYt16R3x
2sFnQLiMDUz1Hs4BRkEo1W9We+odxKrTjv6ryWg5+sPiIwQ7BGSoWJnvNra4DZeLu/209wnRd5vD
ykIuABAq2vT15vUU7DGfQtUc7F+G7Z/0gqmt3bbAeokwN82jfdeZHqa419kbxr1076h44jmFMnGk
vIDR2JYBKpYaRtnL3KN68ioGyjaNAfpVdOJg4f6wd+rfeHWyROC1YTkKfMvfVfw/9k5nMI5joerl
KrebaWY970pMwxDEo0Jgcg/uJ8b8YLN9YmCLdwamCSf7OYb2eXx0irv4ad9e6ceXzFqZJZph5exQ
Q5Z1d36PfpCFFwD109T2J90Pe4l2oeX/vaK6imLBSLNgAxqW8mX3snX9UCdVD58OaNvombfCic1m
Gh2GJFBVX9VWe/4CkKOAeuav88ErWormdS6sZsAGezDzw1KfLKwjrhK9vtANz8jnCBtpGrIm8Bzw
IUM6aRXjTbBsMaZEzAgANXaulF53hIM87nXPXStvz75+FhF4lOkYumag4bfmUgWsq6mTLtBrcxb5
L02dtXpkQ4HpIkhKA/R4CTo38SeN4xbFBMwUXl19Ba1psnvVUL9IpxlCsp/oWCERQoGJv4uwdfwu
u9GC1F2m2HyZPsw/GFs9sjFoWnWh+9ZGaTqDt5BsC7wcjVlNjQi9JCwN9HmKz+Lx0bgjUe2nwMtL
+mhOgAAjAjHJVDDobwNpNtJmtafgNwjphAY+XLIFYknIP+F6otJT+pVc72nqr3KaHTx4dyoSUur1
4VehzcvUR99qv2H8WKECOXUQYAS2cu9MkxyPr6czjeg7S0ODCHo1ghFts4Z7r92DRaSzjP7cA+hU
k+bGDW7PgGv0AerL4dmhw/ZSl9cOh8NSJIn0BwX7pVNomCtcxAZoEM9YsGCwDT3m9QCyD77DM3Ig
ePX6HA4itxHWnY9cx3g3wbDrOeGTAEfd8lb2jd20R/7js1MCB0wLoOn7ESEwyLPhoZ3u0hlQ07wi
VT2uLJQrWuwuyBkrr9eC+qU5rRHOGtE0wUv0VcVzk47eeD+wrw2B1SBzRsPVxmaOLiCe1iatdPfX
v6OM72RMV0F5WLcNx9UN66us0t48nAvtWOYbRdmqzInutE6PL9Xhw+HMlOHj30dT/0f0wTV1DGVU
AwFHA0mnv8O5/HxsxvHs9HfKyxkT2/N8NAH70i6L1+cQEb7JYxPV9uJY3CjWxQrW09HrYpDhJqVP
NTysBk+jBIv/jgUree6CD7Ci/LRlh5pZGLBd9VFkDR4ExgBmzYydZx9C0FBIiFHSwWFSR4Ha9qxb
e2u9t5SqkVk+PJ2CGti1AnL7cGt0YXKVr7GCAj4N4R52VEA4ALNoFV9BjwkB28LZ10vy+F0zhYFU
UOeegjrGA25+bzNb/f4Ku3LgPPU9IvEbYqPy9bNCdcsKM3WahONbXXrlM/Q4rLsjFQ0T4oR+2oH7
ua9e8payyOSBNd5Zsg0Yu+miwNPGK7ZP+w/EyDrEih6QGKAX6//7+Ugw/WWBhEaOFoeKILVLDPj3
00na3mwU45BvyuFFLV+GfKvtX7TkvrF+WIv/J6yH/ovfhMhUwAW+6Ab8sYVUhjXui/PhtMLc86z6
+MM9DJibShKc4Z7keAo2VBv1frew5/++xu8pjIvfCeIYOlZRCvzqv6+xOqbFXlXUYTVR/fHsYf3U
VtNW91JMCQeZZP8+nKZ93y3/PuCXgIz7YNZFXPd3Biqht6ck0CKu2CivVUr6B5oZ4GhwWcVUrvau
5A4A+4C9StcVLcRj8dGZN1C7x8B4SBcHCwYTLBc6KL67MUCbQfcuxve4x5xy93RQvAl1BajcZaTp
4WGr9XMVQ+mguY/tFfwd9yFGKW4RFbtprXqdDVjHi42pAs8Up1e4u2sINEYZEnM1FL+o0yk+LZsB
f6DdxmFQU38ab6rIXBjUf9av3QvegWhKoPVTBPd0H3AEc7EM3DaYyV73jztzihjflEdqggX03Rd0
DTXEZpvALK5JHDw2Thzh99NaAeIPwAoVvAK49C9nNnwS1NSe91Q+AoF4+/SeRONFIAoGKhtR7k7N
ZxWbyc8j9Gt7prwgyrJbNOD5iGqxd/Umq/gG3KPlBiWF/jcKGeGIZ2gIiQdRpyW8SR+XRRANGgnd
jKg/nyL7dJ6Q0EQUW4w7aDmz5hlxkIH+JiLbnUe4k46hQyQASaAfHzXKeY/VifAuJeQrPdQoj8vt
g1mEFOBG/IifdhRpMEYYZ3SbY4+SS/xmFT/M2v8dYaTHFkoHSF8wgf8e0k2337tdkp9WrbIo3Cjd
rfftduJsa4yldIiHQJF2kO0IVHcbaLAZVtLVh47G5s7CnjR96FPQFOfct8ofFIx0mUxfFhQHhR/F
4sQUU/uG5ygtV3OLBlzpvEOoCm1NxveS3k6qwVhCH22QrhZtInII8oH99Nz5cH3oabUrxB8RjTjS
2IJKcUsvtd/S3N0P9NUd7apKf4hqL5WEb+eqObqNlAamFl/VIjLEn5PSTk8rGzV1kGc65UVKdBCC
UUxpvW4Oa8B9g1K11Mhk1u6Lu9nfIkO6jNGlezqudezbihYNGoIkrtDBESxn86Bh2cwZYv0tAQGa
W4CHAugzTphQfxuEBPCjH9Hv+/qva/lSNXGPynlS50O76ofg8Ape9hwo+cJ2IwuoTD4trTB3wXWP
CwPdhGSKo3zs+jb06Ab5D3KM+ulE1/d2JPYF7z6ri+lwqw3ik0fcghjkER0/J1JvlQWPNZ2hFNLD
BmGIoyqP6/P+qp7vIDNnK+cTyAkcafJr/IObWQyAsAFk02+7yTRBL/MpRvcfUudKus/7Q0j0/HbG
9wHdUH/AzKPenOK7E7I4+DrF/gkZgNFL9Ygb3ZO7CoG7iWdOT+7hn2YsVeqIC254svgXoHh9ar6g
dJm58LTo8BHbIaN7eLY/UfRxECMEZT25HkwfitAtFBxjar3BA3Q82odYYyGE6SvPFLjc12ydUAag
G3A2w/Q0P4/Tyb11Rz0EfQ7I683ywL4MtuwZiUH6YtD0kX19Le8SQBggcsKG/A7Xdpo7C4JAt/ep
5KDJmmYrNOuQ5oWwMs0pzYYnx3OwulqgSWeEbPZEwTsWIxCGNf0nmD7MGcs77WbJPizdEHvJ6gWY
+EvOS2ef0ApBOoo7o/o8dMHOnR4el/Hou5Bkqc4rng7dSIDnP+2q6v8Ekq7CvqlZ2DAiv/NlW63V
wknVJC5XpqJ6rWE+WXinVXoRFOXxudeOt7pLawpOWJeGZQ/k1foYyLFdIWw6UMQyzdMIq2P1/MMG
fClY/TUXdEXRNB2dNoMT/O1x+EeocZog69W7lrEcTihT5XuPMBghpvKp2EMcMJNw19u+GtaqdZ42
r1bceJqJH0b8qg+7sExQmCy2arwekIeZxAvrEOzYHV2wrA23NDOQYY1Hturp0FSeQw6lUMM49srU
Qfd4RIkYlbCqpKGTvZkm4rvuTdvs7yajPt+5VjTUp+lgknTgPo6crK4fg0PxkiUo/Xv5eDVhxZsU
YJs7Pag66iVlb09tDcD3QKlKK9fWsd0cK+S+3Nem78Li4KuYw/Yo0epq7icNYCnt1Rhu+gn64ApC
O1xe0nRYE5+mDUP6eEUqlTeIyqSn7cG9+3fwcxHb/nbvLYNUnEgLSbkvo+IYd0rh9q21yQ97v+1y
73BArcp5yzM6HzugU6gQWDoo8D1atOfZqdDCgkErNxSRqg66XmoE51SN8vT5pFBtPS+sGGAKvMOx
qQMiWE/v4tkEMhJ61CqqRun++YxJXOlW4VHJIe0cp0raB6lzr5wCpf9Jb1z9tsMxugiXbfwkKCkQ
yv69956c3Wkc+wOkFxLfZBsDFujD3Irayew4QRn33lTmWX9twG75qaDx47G/rPJNZw92iVwdPIFF
B/2+Wp67xQ5z5r1P+x8xpkrbJn2Uwx8wfoii9W9h9Jfr/iKznvRlqsblCUUS1mZwZVgBIsZrokvI
IJtZXrOevJ5gmmdTFbHUDH1yxBuEOlzeKStyS4uGMDs+7WjEKsI88ep73fBZ2gRxOqFm+++R+L3T
xPlaLrGIa5PxftPJUschwUcqK2/M86a+2+n3iuml7msONLYPmWWZuXAOs38f9DuclYPajutKF9FA
of9L6F+ONjKR5122UiDuXRXDdWV8trDLyvs9qWdK17DPYco1+6Xbf+gVxYeaJeRhdzK8WrdmsTkv
M5UN8+VQb9sjxah8wc9OJ2dqmOmsM8aPI1vjv0/a+ZavcNIOfTmTagBqh+aXkzasTG+Nfl+uSDOv
qAjgc1ytgL+fqXUiBMnfY1AD/ZR+VUfmpni//bCRQQuMrbwBzXu+el658yYbMVHBeYC9LZ139MFF
TSIDGiDohDOc/P0muSbjBzwgHXeF9otD7/94TfoLpun+taKcCZnQp8HKd2IIlXs/Gsj93zR20Aqj
rqlTCNG+dD1GrTsfe83KN3YdDBrWCQZ6uDvR6O+VNf7BO7hovU8g7T65b+d5++o+xQ/HDyLWHqgB
MB+Ar+aUEhbSFIsC0Zf0rvisyERqv9Sm5RPYqNvDwsGbyKp9VOE6BxeykCXa+dV+qG/uDWMf5vcC
4b/89ZGQoThMXWOK1esHff5+VSXv/37MZPRfY3MxlcH0EdU8HrdhfOm9dv2+Px1Ok2bLDEapnuoi
30zuEgRGdz7JsT49ooSgIN4W1kl0RD1yDBOgwPsZtFjq2xY1qsrLBr9+3mHpd/a6u1gLTRvZ3wbi
NxpFOA/lofJ6fju8JK7Hu8yTRySIpOjoBmxGh/NUG4M9kg/W005/IG/pj3D+b1PA1pRC8fsdd14T
e1oeFM2sawjQvK4/+od4Y8N6TdFAW52BW1FpxrZUW7nKIt1HyhCVKHLURKlzdgL3U4iXwF9Jx5Br
Hua1E5yGqM39CVr+rpc9EfwdJ3725ODlfkDJ5G5y7zDcHS+t1+VkYZ9n7XG7U9ZmOneBWeQ3eyNK
ncis2cYWmjWrIKvpsK+nerLODiE3sKXyiP9OP0VCrd9OUOJ6JDulym8OvgZygXIgoyCb0TfKwzgJ
jnk4IicwPtrdq24t8yQsmE2G0IfP5EZo91N3hSi8m5Fk9uoPa+P/LFN/j4QvMz5LjtXZsapmqyBl
u9qTvqwbJziXcx1cwkdPkI2cr/GoqNNDE1Tupgdk+qurQrjK1f3EhsiQvvW7q7q6t4w1vurnX/8e
q9o3/IcMVRrmbLO0Jand/L3J9m5fIHWatNuLbz26jhPMAibPnQPHenpIr/eP7RCam4YqyMrOfc6v
WyvKjZLD2J/30/ax1QIqae4v+j3/PrXvXVo5NY24lzatoSG9+vepGUc1Bt3Qn7ajfVvP2xuTCrt4
1O+p5m8Lw//hcPIo/g6o/j6cbMt/BLMjzRilVVJI8PUNbCDjEOVYwJdBslvoTuX3p0j2iIl/RkIG
wf5D4/37BIz/fRT043WSZNP+Fue7dqnl7aA22/SzhZuB/Apmz73v4qE9QVhlmwyeg8cbLWDwIktE
I8cHHb5AdVeE8ANj0LWxh16U1k6ZbsedD1716J3OXgOi7eDvzkTX06lzA/7oXRLTt4xeewJFXr/r
fsr4v/eD5NmZBqVvQlRLU74s+pMsto1WpzKWJvHq6LAmxdpdgiJTdd6oHZACqKb2WzlR5u2JCHlS
bd0yme1ryrUK8cyhXFVHHAzVlCKzp7NgH4yVjpKXZkYOfKN9scrQnCXmPGS9S1ntpSObS1VE90pK
Xv1OnyoYlGeEATlIl8OghXvLj+PtCOPmnFeNXyL82KsNubbrfBrdRw8oKKVXgMXQuVqblEbO6N+e
0M5XFskOdOEEk6Ke7bY9rv793ME7fRt5VGpJlUSH2qRwKwPjj5GHhdfQxBNLXR4PUduDCz1uc0Ob
aQfcsQsFa24d+SHKOvGAl5/+oFUIBhr5dZfsQjIgmxk4kP5Pcv8pMUdfr1xfo9ByiukE2dyQ3bIF
J6/qXpXetN1LvnvJazPK6dZgRWKVdJqOtpekQJnQNB0ROtjvwGgf7k+sxYf8NptETp74J4LNSY1E
IIYhPcoOZwV5CHKrXXE/DshjxZ0POW9iz90CoVPw7ZW1yFEPPJtMnaPvVLp3xBm+XTrEsmnhKcYp
CIwsRyC1mLIuoZRZrpVivN33HEBVvVFDMSRDe+V0njcOnIsjhUBjjMjwk155sLqJL59xSoyZmWR+
bbVB4t4w7LzJcZxqLpjfog4STttE8ScZ33oDBYPyGCT728bApp3ImAwO5911daaB5fzYkvke+Vgu
ZXjTdTXWMNOQ3//xXHtrMA5G32FCTqH2IPKiBPFH/a4Zt0nrTHfGfQWho7IN/Dw/6p4qzvhDlVCV
5fvvRY1TgPCFdC/2xsqlvvnHKXRVqhyGg43iYwqd7YxtTUzTBwxJNTTTpjlQNZzF0Fk1NDxSlO+a
O9ObHc2ryikXRtVGPwz170ucrRgULF2KgDoypV9G+vmk5+XJjtFzQXM+fXWc8sahIh9X9HMqc2k1
kYt/gt5pXppj5BNQY+t2rV/vB2/v/lRC/Z8NxlYpX7iOg9MZHfcvCWZ6tMqD1Zc8H22BxniqVJ4F
2/AwKziJqvIKeqmJ/RNGzf4+3f8+7Jd9bU8zPufeuOsaU6qthnzj53nVwna77gNsShauj+QJMeLJ
LyegSob3ya0jVbnkw/kVI3vIIKfytXJaX1/u+Le5tq5Uj6LWWweaFqkfn60awVAU5JAWyxCifoxX
GG5s0QUqNptXd9HOYbzPkisXMxPzNXs6AqWx/RGwO+Ixic8aWXlp89PD/37d9KUMVSPS0HVu+Zfp
oO0yPZ5kJkRMqv6nBBO8fngoJ2Z03GveoFA92wUDJXzdQdXtoEUTG7Vy47TIi262pzTx77Gofx+L
cjogULEzU03r69QwOuCDlp6Y2yNAHTh4PZoOrafeGe1VhhbQrWUHxVIZry8W2yWNbcC6wJtHn0kT
Irrld2DbWJw39K+TKyMPBmpH72a3HYbQQR9rv0zefjjl7yGKo7g4uNvA1hzNuey6f8zmpGu7Jmsb
dasSqbPY3vZUwBfsDlXiN1Cf1rrmITKRzUYwPON+mseeevPuAoqibIOiWh3uH/bAK+C4vlOzta6G
SH8W5jaQ15d/n6v2feXhXCn2UxpARxvt8L8Xv2NtZdV40JSlsb89TdYN6vNWSmoOWjV0K7LRrA2t
+qElFRv18aNxmsfTUFOCRcUN3ylU/Ona1xVtIZ6GPjgLpdwHGWJuh8Y/jgOvKTxtbMAOTVB0/ffJ
G/97ozVa9/g0AMZRv6xTGKpqRtyiEt3pOC7B/FL2swMEy8/TKYg/kSqustUue4WQ6SNL607gSwIQ
QQq/qPwBsEb8jMDZNM9mNEBzqcpCqlI9EBgt6YiOGgruBpEBQ/C8PDzrXnanA1YlR8of9+Zza/9w
Od/hfTooa5Y41cYWQuOB/P0sHHU4n5RdOVm3h0hFXGroEVit+01KJHFGMC9XJBSkjop+l3Kf5S9H
++aMp5cOfLis7xpABbbj9/EPIbf2PwURToz+GqUjRotxsWz/Y0CrvbFvDskEbcuwPoR2iPkaGkPh
gXYEGNQCApcx72+MKJuefxnNsg6RJLjqrnvEctQrF3kPGqDUNmmj7Hw9A8PpI0StXTUnL4nRHb8+
N0/mrWUCx1mkyFRPQMXATDnjdWKw+YvtLJYFE78p3k5ogCP4ga8XNq82aqXtEo1UF6FLEjUK0smT
StUEIMEjabhhoAvcfpjajf1IDAZJpn8g9MRbOKP1sMkqT0MFb+8B8zGeiyVA+hdK99RLa/ySWrAv
HuHO8gT2UxP5Y4S6lOV/hJ3njtvY1m2fiICYxb8MyrmUSn+IkkpFiaSY89N/gz64F+2y4UKftg/c
tikxbK691pxjNuPiq2kc5ijNERVLuK2nxJmV7YgzHxkOWS6L+ObuuZtUopgKsEl4E2z1wmGYo6Jk
UERHm9Bq82wce2jFcLe6Y3+4aQzYO/5ClJcp0T2ozaGlpoHl1tsSCqqlzoftuALZABRqOErRPWOQ
Uy/DTymwy3sY7NVwzGMZyYCAu55V8lTQXJC6gTQ1GKmKfYA84AivicUXI4KSgE/vPdXHz2oV29Gc
7Yq4A5g2CZJZUZtf6j3G3mTeatXyT+Fk5nX2k3He9aHDEnj6o+KQD26RflJp8T7mvsFAWcLCw5nv
uS8TxIYglJ6jFXXc6xbBtKTLL+wqUz8MKAtnKURcNIYZzeqRwZ41nzcY26vSrHocLMz9k8tYLdKs
+CREaM5M3PjttqYE2VFj5Cm+3wEoK2VZXkndG3JuJ6UwzkAFJpbCLiAmmZX5hJhd0itCoxD74T1G
YTlNVEKjGPpHrAY/PL5/DqH7x/c/T8m31aj1ZG3gRoKyBcWG2ZeMYtuA7XDIa0dpxtrGW9R2OEnh
cDdmNntFdPkGPBGTHykCf1kWf/sg/Zr/n8c1TJ5qLqaDAbA4mPdPx+0LJLl2Xvwce7c0iWjYYfSX
M6eOl4HRkWPo2mLh/lTW/u2DoDRhOKAodFR/te//+0HSqBmWOTvBLBZtH41gQBXZwXgbQusN5KNb
InWi31faaH8exbugw4qtf8oq+ts7ThSJ2KGtiUZA1b61DAQhKvyiCd1lrIIaLpeCxXmJrv0sasPe
9Ll8lTZ0S3dT12Px67lRPeaTMw9o4ptnq5Ilf6ZU4r4p7//9/vr7wvqrcSLKMq+v7zPDwdDIdAED
yEpmnJzvpMPS73f6G4n1nDpBg1f0paY266e2jQdT4Ua2HhtgnD/kbh7VCYqMBjWxSJApKoec7jCa
Z2Jj4kN50EEo59scpmlvrnuM5NODfsNMnA/fZZiPyL4OpPRMm11qu+t8NKzY15ghMcdmY9bLYpOi
0ZzXYNVoAn+4s9phVr5F+QdU/0Gn81HxKVQe4nU8NtjDj5V1ulgAaF7hBbS8g4uGYALHmF0ijCTP
xLBs6Rfl5k1b2KpsjZG6Rhaq07kLFKk+IyBurgGa8w+IImZvm5WXaKDdUeWQ+zqmUjNn4Tix3jUZ
YXTivCuTj3z0/qxN/VislPnTNt6fWMaqY7Qq+S4OSBSSvdi5tZOC1OJ8gQ3QIqJ4VjmHANqjf3mN
qMfXxiE8DvhPzxEi3DFCFgvdHxQmZUQ/Gknk4TlKr8L09RYttR34hdsDtBcIpBncggWKcotGZ20B
i6lMl+3p0jvSlqJP7vVkLp6ysfH2kMzqnH5JnMmeU2hxcQGOjpHPEEv+3AsAYxsn3lRLvsRUxEIA
FaA1h2dvn0+/2FEcS/OtO8Y29DyKrOnXwV2TjIMA52l2DgMneCjlFe0BCusCy0b8Q0GrfstZRlLP
0oYVAsMO738DLsnvK8ojFXRFzgp1G9LRIlSJ0E/vzCzYj94V/6TQZggWcTwnWJg2sJKNPMSjxCZr
h0zsA1dc2H+ozEhVywHOfFGLFbWj4rF37RAjwxnix23gnyKiUlonGEy7Zu7t1PakCU6xX4t2sa5O
IoTN5yzmtRVOcdPqTjo4vy4hCJfntnycPUZ/CIbHpYR899ZUoqme+YWKdx6bem+NGZin38s/M402
v66RzkClna67tjYVeNaSqTOEeRKtWDiK0H8fiXwUBrQhv9cILwGbobq9oBN6GFMZrab0xXRoilbs
Jg0PEaLd3ipF4IySXXvtdNQfhlemJzhkchc2VRDeoKiGhzCwUpOobXjaopN1NEoBS9XLNh69wnmF
4VqnrWx61ARcYbrMGgm2BEX4ToZmi3WTYR1uyQwfM3c7t+p0+Iasf8n8PTgN0Yk+7h9DfNwkmxPH
bIu0GgckUWie7HTJTFTXBiBC1Oop33RCQYFyhd7Sw5tn8kYc+f37kd4b3ITHilkPX9pYRHTYzjhw
zgPkIT4lw1qpnArE0D16nbVqqlVOgJ01nQ0gWEDmR6xc75jg6eHCuMEIGozTz2h8DL6ac1SPM2AG
nWi63lYCbVgtevJDUF1F4eBvHp+Zi7pjWi9dlMkLz1urYPPyu9bs1yl5uHNQhaeaAIg3zp0+IMRp
45fIj3o8gaBcKoRo6SxY7jzYOc1YwoOfjqV4RLUcXtkousIXPz6qu/Taycq4xtFM9y0aSgTaXpvM
UsVxDfkqvqBueflmYGwfOloIBzF38LQFCsOZ324ZTPVuCHE6kGyP8wUMb8so/kWAdjku8qsS7TuL
WZiBBJHcOi78GRmOQYKxDZIZs+JMtPLScSGJRhRSSjSDGfZKZxqV68Nm62hqaAS7uQy1edJnzoYI
HbYcMsXUfEIKrFRTZrfSvls9uHHHysIGaAI9h2EEd8fr3EaLx9drisobkpNZSpO8D7dFdOVZbj4R
AXmky9rgClsNGW3gzBHwicixNKt+z9jyMbEDf1zZsXJQA9BJ+r2d1nv21p7qaAR6pDbRxYluF7AX
iYDtnPJhv4xZXvAVXasgujF574SNDrSpdGe5Z1eY8BW7fXe9WeVaFIklTuWdiKW2mxbJ3O/Wfjwe
DllXzMabAZzTtRMiczTt3biAXDBrHPRjvJALhD8HzUcSQl6EM0QuL8EeJ5alcmKY9sv36hicXfiC
hWAWxG++0XQVOSiJ9ssnDfdoy3VE0A4lUDMr1oPYamggFTuutkSRD+6PZxPJ5Cq4hoXtnUp4A9P4
tfSJ4g7nHW+FBUdvi8RMpPVDmSnuCLJyLjkxcLlo5KajhKTlapTq4KfzFr+CPJYIVMrFz+qiDW6v
1H5Iy8JfkjNo5iISybtIDgfTYWi7H71N4C7YPZ+a11FOosBKtAiuM+5tfsIO4h/at+ar2FV33jnV
RWUvu+ipPvJGoaadHuzyjb8qXmB8ZfSXeUuhm0SYCnxISLuKfc+4gTpxkvNZdB6yIk47hanhhwJ5
phbOuaZbBYkrg7mKG4jOFO2mIfQ62pA8S5I9ZNc0U0SCtWZBt5DZfOFT3Vf6vJy6xKoyunR6vem8
1kf/rpN+tZx+b4/y+kGcL0s6SZCkQv3++hHCQE8lLcgPCIyQzLElkEDXIJomFyPZeh/FDQSgSgAX
oh8Cvcbc+CQMDO7plvoCYxdMBbYsc5Zw5tPc9hA1WouhwmB9ur1CC/eNf5SKcT8r3bq5E0x7ryEM
+wZXHEzJkoWWPpz9ImzSmtGvseQpwXH//pJiv7v/40uSdKUwyJNoHH3rN0ZCqqdu5Hu7+QWd50HN
52A4EC9OVaKvrBzZ8U9HlP52xN5aytBO0/BZ/n5ajexZ6V1MXLkuH6MAjHhJyVUf6fEVNa1dArVj
wsFcUoHbFoOK9sP2wPhLp1FEEfX/ji9/mz5lw1R5JFX3WEGOvTF5XVM/kTefLGj+f3lHwvrOICIJ
bgPXZXaIB2epiUxtcTFG/U8IYhO7guE4nO0fgOq7nfSmX4ZrcN/Uldy4VoojwYTcMu7Neh11JCyY
ZWH2yovyXBIGg2QTl5Y+84kBijBFoLc4stDYmsOjZSK8SOek2OoZ4jyyxiMk3tn44xSafS7rREIp
iRHip6vyl4bnb2fl280uZ5GX6c/a3wpzCqVwT6kQoKFCSGTTK4xjM6UHMmPDNDjBI0yv/74Nlb/e
h9yEutHv3DRN/daFkhpVeEiG+FhlI4UI+AsYucxsMwrex2e6OxsLfYqI17VIglhrywHgXII9HbQM
mGKZMJvoAEd0cTBSAo+Sb1zQHvWTgZ0a7KSlTOQT1O9+Jk3nnGHUSi4tRR01C4D61rix5NkCQaAp
Wd0o32FQYAmdZutw3efIz6V7CWXGmwi05B+WSlrSpzgCXt6aBsHdwtlPzDizuqmLrOqAwHX8+uj4
UCS+wyScltuYDYUCxLoBfQInDm4BmjWMLOwLenV6YodAAMkQQCkvQIJGFgv7of0CUXVUDuF7Z3PI
B9aa9PBid986iDyB7UHaxslo++NiRLj5hwaL6mElb+HatckZGWf4PrO3/yV00z2kJUOOkMV+0yb3
BMDr8G1wU26kLX8aM5m0I5KnzD7j67l9cO/ST0IpbLnvAfMniNUC9rY+ScoxDn7XR0d7UxI+rlSd
aN5eJlQYMhnkXglgiiuZUAdpX58HyGAxKYMvKZxm5x+jIwqcARFP+WZgD28+3Ru0SGlPTeoxHfjX
nvvGaRfEGAM+aeHpKPTTY/KHmLZG88xRe94jyyZvG2pg5Iv2waUUrm3RedqY41B8856Mtr2pCFiv
iQE14svpYFEiBzz0iY0VmvwJZGfymcFB2/VUnyU7ohP2QWUObwSL+rtyL402iL7e4JA/JhjsgTEV
WDQIVCEKg9+XOcKhxpjQOXTB5q350VncQaC9PjLmJ5gTqRzSvdBZz3dtgqo0QP6L9hcstylaM8RJ
E58t2duqoySDxL32l72FFBLJ7GnjNNpgi93Ib8h46hnPYnODcjgNdhoEU1U04yMA+l4dBvuN5tuY
N2JyMGpu7uHqaQ/M924LiBj+CWFWa0lE1+eJxCNo1/bEFgIuPqdmI/l9sSE6dP/4aD8F99Le+Msa
j00VzIKhSvjOvq2x9cOQiyp55EtD+SyEbJGnXOssGbXV9fVgezzc6OQxxcrANqL1q72Iw/VDkmDv
qhvNB7mYCK+l/pRGolhtVU8faQFOEyt6Jfgq5bXUfaQYXLuAIj7I5hKTwaCG8uYZ0yZKP+NoVtDc
kQK0rdUiJ3J9CCARh5FUEToYceUSzXTTB7Nef1NhY3FT1gRoDn1/SBdKO3lBMeU+y0PIMWRVePHS
E8npk91ZRke2xJzmKeyzX9FbpbazSm/tVAGSrKCLIQj0WfE0h6+p9pQ3cTGcSHhDa+2aV9UmdKGt
0sBFfnyMpRrCSWcNcoIYXx9FfXfZ3zQk5lJ1NunTTjqIZ/IyEWSnTB+jLMrYz2GhyXSLnr057Lip
0DIEKWjdYBp2uO9wdQlA7BupxutAwiT9X00YzvSBYGW93H5IHzQ4iRnS+CAZN2FlFQqmu2fr1C+i
7XR+m1DZWUeQn1hBL2+nzRCXZ2HMH0Q2prntC+TCCTcds14vs6g02xP9qzt47yW+8rTiIA8afGFk
jKTMpROzq0N5J7ZgUjXaS4G6krARpRoO2hpZ49NbD/Pa+vfLRPzp7vv2LmvKrk4LLymXCU8VbywW
jz0FmbFkWXGk2nwK5uBGM0bBtTtuf8rD/V+D8XtNZRCBSjVFBK/8fXT8Gg7lJkyG1ZI11zqnjn2c
+9ac5oWJNNjWlipk6Wb0Onbgr+DqwKXcEZW5WC7pGfREhdoiz6EYyazuR9m0S4t2tjmfF6Pa2srm
/PM4P9pzm9abY8/nx8wmEOAXh+F8ns+b0bm1QKjaqrnU+WXYHcvzkn/BiZoQ8KzU2rHvs/r4wAz0
Qg9dA2xlw89FSUcvLTFBnThUG4C8Tym/h/fGZnyaoiTdjHsqOM0qk+wzabrDm6k7zvR268HmvRsr
NG99+CGVK2S5bpXekolENBwCfrSoNwa309oems6KoCp+zKf8n1XG8umsVtbkDY2OLdg1DY0+XaVl
J8CWxJx7o/7s/fsW+cv8UWHYJUn9+oQ1/dtwP3woZR7LMnuOYlaUzosY8RSO5rjFIv7vI/1SsH67
GTA2MJFFaEFg+S+N3X+60bkwlOLuaYibghQFotk+onTZgZVr5kN1RG+nWQwaE0nTk1WC+F72TuFg
IqONVCNCG9rih8/zpxOYCTkKY3RXfWQ4k/bfy+/Kj4PnIFIAGr3sCMx052CBVIvxQ3WivYFPninx
ePg++ISooSMUdyeDTTNHQyYyR9BNVIkeAVfNqvrSniaovpbJrWNgqaEXUk8645gJJlijNphMqlHu
W1nguB8/nNO/lPAqcdOySkivLMnat1FDpiJYkV1N3SbnFArWa95DQ2U6AxTrDfFaS3n1gJJ2wiU+
WMuukx3pefUWnYcjYZBEpfrTktNvWr5d5f9+Iv3bC097pbFqxGWy0l6rzKCPUz3tTiksV+N1kndf
AmSL8ivK2uNTPBo6IRWvy6NVtph8vbq1cE1qqypvf5ihyn+5z1XciRr58L03yPi2u3thsQkStdWJ
yKVY1Bo7LKz4UJcM7/TrI50agk1bR1eW7jtN9W5exRPMNyosUkbr+7DrGeESFBB1o6p2lxwYs6n+
56NvSSRLEb3hp7zBGSPkP3zwvy3h2IYwsPQlBCqMb+dTzeFRv0pZ36JVc3FJIkpwIsYOCxlL3Hxo
S++8w8EeBMqi2go/HP1vF1Pp6xbkiZy8777OWBZFxs4lAM5yJyhfIaMqdG5MjtrHpQlWtfrDlvTv
35aL1Fta8EB+d+c3rY8EZVBDaq9tP11H3Vx6zYymtwshEcAb6PcIA7E50JeLk9gWCoRxroVr8N8P
1l/cJQRg0+nAhiAiCfgux0dBFykPNXzuXi8HdakskgCFSpBo5ZP6ySCU3QurRW6gAsRFOBEHJg5o
3M8xHRiTDMhqhmJmT6pjMDWItHEd9NbuTYtMsenNeA7u00u66Y40yv79yf/0wXG3QKpSetLIcGh8
f+ca0bCT1GjI1aGTWRK+lWXdWIwHy0wGrR5oVujzczgeDDB/kBmqsFeLtnoB56v1KOcwiMLRQ4b5
wwfrn7DfFob+cw3VXo+D/X3wXcQwfD6ErlVcb9Wk2xJMR0UArK0Mp5hrO3/875Og/nSwb+uiqNRy
K+hqsKLBDjJY2/rkSbUfwTzeGvPkXbSbRbXv9vJCPg03yfXxRlM0ODx72ik7q+c0Pt82pI4ABu2b
T33+Tboezt05Fk1SrpJ7D7gnr22MYHjm7l7gcqLDAExd/sPr+U/x3e9n7fsTKGSR4fX/rqJkqRU7
STjJ7pjTl8DdzjAugXaKfkAjSH+8VH4dE8KOqKuKwXr5+4tREIRULEKO6TUHqSbakoxZaTuQ3uVH
64iseHpU2hi83bixvMYRri2FJe++IaxhFCf4Bl/gJQ0MYBH7dSVaqq9dCiw62P77Kv/JR/z2Qb+9
wYXaUNl2cKtzcp7Ed/fWwicL5fLB8uBlTEsy+owDWguCLaLa8bvSDssfThcGru93NkI9KhoWSGT4
FDjfqmwpLfU6bcvBhqSUos8RsjJCXVoraE31Mz2pmvMybKyHGfrEnuNje93ao+5fNKHFpqv8tbzI
iJbL3pDCA5iv5LUBL4SMh2v1XuKYbi1jL9ZMwDVHXyPkSmQTh2ZIJ0oyew4+LBKGVk8awgeJH+i5
tlY3NOvGEq8sTMM942DarE1reeRikhJ4hfPAGBotVk/LxgtZ2kyEcTczdYOyJeaAWHpvPGrnfmXD
hxFccHxq1os8eNjaX0Zo2cF8+sTri/GZdKcCYAESG5cJaGsx0hGJ/6htVusXvaHM5uiuaGJIInXj
FLKVNJEZPchzM9EmJGwxb3RI+PMdcU1YqxVH4Du3jqf0DfjsxVEOCQ4f2iaZXdOX2z3f08TsLuBM
YuZjxKefw9wcAjaDN9/P65NxR7vyjvcGOd0bxIj38OwxqLlh+7tl9B5GwAkmFSyWgM3mJOakHHiP
MAsiN6PF5Fo6YK/YLGNM51ZC5MJ/0qgGvkSCSer9cwORFQ/rD0/8H4UKpRxPHqUciBrYJN9Wrq4V
PC/uuKeFcjzEz/J08ocjwpXwf3p6xP6+/G1FBoSjQllR0FzDPfxOgSwKI4orF1doQUZAc4tR9Bi3
+sMlxE2BxY4WaNeG9B0HFo17e4jnreWfPvmidXKT9Ho7sz9DSkhyarbZwjgne/lXpA/p9QSDSNby
ypACM543kbDiNZj3ILTZwsof4bffo/qy2H5ZCBmornvw3ZiAu/UTmG6LXAD6+pSmMFovdkrvxVGk
XcUuzaKDRl+p5S6gHIeY8VEuBnaGZmzASk3SWUhTC0j0WLX1nywIfypZvp2xb7ulwFPcVhkU5TJj
ykFQWPmVfsnrBLNcZmtbia+nz307OPRGk41vR2/JuvnUjsS/7cqjUJrEZGhb4sEoKyJeQdynkjjz
dt3Zx304fnzGx+JWIuqmKWG+aPluId2DQEeGhoaDXN8pRs4pUdYDwugNUv/AgrBLnEdXlBoAhtp3
ppMxhsY3mtaFYJP5rc+1ozGclDuZ4uVknGKMDaa/hmPkHfwrf9myz6IaTp5ILtpp0Tju+bFr6OAd
s9TqU8CC0WOWLSVg+pd4nTPuLyzQPM0ku8DGyUzSc3C7rcUDr3FgU8DjoFRlq4bgBdf593Jv/O1+
1SR1wF5VZuWXpd/fS0YwCNqs8/xVn2Hi7wkOSSyCWAahja0v/hq6MDkJ7eV2rFtTZ6KBn2MjknuP
cZ60RlNfq7fENf09/m3rcU3P9c1/2X38LgpBwurTPtKZNGX37RWbN/rhJguK/Vw0qAzeqv7PjBDn
tIS91zjEzYlrdWv6FzcGXzbEMeRlUPnQEr9VIz6V+UHeOUP1kPrQfi068CGoQwK7YUD5w5n5s0rg
vsQpgIiJqrUHZ/5+Zkqj0EIpjyAcvuYB9hfZ/RDSGbb+rkzsxVA+Ym3598UQ/3e6vy8fGusHO3l6
PMPBtzIBT1xVKQ+/XBqTZOrvk70xqg+PggG0jTqA11F5VwKbKjN7pwzQmBZxb+h2zjyJLJyXU93Y
0lQlBDebOz51nRKrZ2dGZ36OmY3jOzSV1WAVCSb/wwcKYTCdROxZmaTy/rvGV/kdtWh6NTYPXuxq
r2Ij1BiDf3YnE+SC7Mcj4y8oSTEnn3oCc4iePpqQC1HnAPehFUTTHKIXEicpmRYnmI64YOVetyEP
RwpyD1Yu//aqMdAvXx5e6LGhzVDf5uSIx7uQxJYh6oxJFFheN5PacZY6fPt0q/JfAvtBpDRhqoxv
F4POYsEb2ommWGhon85URAerWWQPoreMxzramVm58hYp3VYuG230BVBHEgEqTpM8ztY0D46INz6T
9+iTdzA9EkgmKTbXnXEGkzmSyX0BPzrzAZv1KtQBMWbS0NJlC4wg2XAUCoMWkgfvz34qNH0eqSuk
bU0Pvo+eGVoaIT/H56pTOPVZtYLdx15B4HejgBn3Xev3/NiMGI0ulWWfpcsUuJIt8fzYkAwi9DIf
fx9/VFL/wmhNbSbbaNKY+42TIxl+DIEFiyzdcdELUQUKFPYas2RoyieqyPQu91slawAaPTxSmiSY
23okBDknDJOJJyDFHlHpWqrJRZXjKYKdCAIlVx0WEljY2NJ9C9VJNndHw3fvIG3kncIwqrbCqz8w
oXNm1yencFp6s9fhdffuxXNUMR8KHKTCjHae5Tq9PzBAUUVdkOWwdyKnexTMknVOGTHv0Ddfek/q
KYqnwZbDJuha33INFKj7DpuVm4xkE38knoJZyWuPz8tfMY5s0WxovhyMa32pl/pkCuhvMuACLrqp
9mH0GZOX3MzW6VaeKMxE0z5rkpgU9IFI40chb8ACSAmp6GiEhyxJca8K4nR1HafIFE88ca9tsEX7
M6gdMmvRYw8OGVUY6m70cPdy267w6AN1VA7cGFjhMuzsaEh0q6fmAAqEeOTZuEmwr/En6CuABIgh
1NEVHpoVqhbUBUKv8A4FCwSwTuoRG9wCuGp3zQ/BzHiOeKlw1TRC2vDFSVYo8hVAOnIGLv5NOOFW
YXzE6VmTz3iCIcYZ97behb+wmfhv3cmn47rkh0KZ8LXZc4RIQd7AM7VL/hL1VB8oU9UFH9i/GYUZ
k59LPd9dKWHJB0ETQTUyNDMUEoyQT0OfN4JpzK86AZ59CAzCKSYIHGMWODEkazLrL+3lNdHuyab6
zFfSRylOBvRR9i+4wUD6KhMEkBY56dAWzmK/jgzvScWjv0wYRkrjlHAalQE9t4Zdjn0bT+Qlem+d
5DPfseJ1exQpGnQ3Jil2snG5rtN8KfHNPIvzpADPAUuaOnzKuunPXHdtTtCFkmzMeaUr1ZKQuNbJ
QRTNRzbj2jWVBaAUdZaU9980Phg7niT0My52j9J2axbVCXf4ECGNP+fJ9YinlScehARIlK5d1k4h
OS6aP89iAQsN9iGWX+BpsAd3TrHOxbLDN5bIX5krFB1I5+eBI8+V1MyXMJVmgyNr1WODJ5VVRCOC
J9koDs/JC8F1MeUsjPqg4gopixmCSLLUVSSCqWrmUOZIuR/B1CTEANKayf3UR2Na3ngj0kSXpuSZ
XPIzkDb2B9Lbk/MNXBaSJuW6QwPO9BlD7eOzsga+u+C5dheDN3YJyho3IB5YMKFEaRHeQhfmvaKG
J8nC25T74Fxu2ql+bKeEItwLqHAZaNRxzla+WWaz4hKRcUf80tZ4V+G4cFq2EvYa04fpxOTpoHDv
z9SPwb7YuoktLusXOzsTbt5RPLZ7cZnzqGzDWcNw9VIyBUX1cvbOAVMWBEVA8TlNNxrCLKGMtZUV
4tV7d9EgMIVzATVEQ7ZCtBqO2kX5xjx2ZeD9QQjBzfEpOpZv+lt3R824IYMvHsFZD6wUMNM9ZTZ/
aAmg3QFyfs836jHjZB+fG2Udrl77kr1JFtkAzHhFrKVRuSbPW0U8U5+SFYq6VXs2tv1g1iVUT0JR
a5DgzRQGa82Y9zSyAtvf+s5z/ejDszbyDLa/lazyDRGIMOsmpGARX3lEQAkIA5iWnSyZN0t2r327
BVYIsw7yAOUU7xknRaGB5Wv8GkVWtkO6syUkC1QlYXNsryiGSc9i2Sfxa3Blu5awEI/+l5dF1Unf
BQKWlc1g9TSXiF8IJ33MwvONS2kufMT1lKgU/XNpod/deUpSo0Q+Y8H14Bk8iDxpvKS2L3TX65Vk
ik7kPN+xyo6e7/len0k9CXWC13SdECTfXgVbfu8jwYDoDVd96tdnee0LC4Du9F53r7eYA2in+I3t
xaW4lG/aHFsWpiBE0D7gw9AM3rsP7z3eA5PtDvFIvA/m3T2cdff8rTqEk8QbAfidDCf5W0E0Rrb0
8B33EhZ3J3iT8I7VnF9pjVF3D96KOy4OlGGP+xOSJ5v95eMAIRqlWU6gLFrzwGJEqt5f78lKv794
IeE4wQ2i2kPX7u7uGUlbdem1FQ2AJ7trzJg3xa0g0xGqGTUI9giUjfAkeDAPSWRzPjOD2QAKW6t2
GSqbQjJCY6aduOPqdf3ZK+8USzzm+2RHUuXhsQV1OPfvj61Olortrpg1B+umdjLeQo1Vs5xvm2VI
ylxj6R/6r6uRwyLeMSGpp9rEgD6B4AG+mVlOySvhrKFCuD/PGDRTbvk+dLpYJgGChgg8z2Uw6aOo
u4/H/DEXZthmHGWOIxPmc22xu2cPeX+9JYegh/mw7ecRphrExxVeSsEKjUVyIavz7p6KS4bEJJwF
53iUvxn33tY1VxRLRbjLXQDy2Cmv+FNegoWms3yLN5HTHEDLK6ecqeW18KB4WKR+VpfX7XUjiIC7
GIEQKaIoTWiu0lPwP5vAHp6quz8juegyOCkn3ETayR30p4bFAtli+ebdav7QVj4A0r+mb8EbQXLL
7CAesNWSSHrJli9uyjuX8VBdys9i11w018TkORg1q4E52EswHoJbx3dODq+R2sOLvLUU2+A+7uH9
OQLl4bjz7tgvMdGWHkcTjDn4cEQ1yD19RXQHpbinffMPjxkPC/0e4Ot7Lkp1HAaLdMNH5JlbGzW8
H+4KJ19zZvlKLNyn/vaYuEBRvFFFSyChxUaDp8VoNCvJnTlxpsj5IMxzXZ8ENqjXOBsDWePelSbd
HdkIEawyawWa5EkPpeccEhBKTM8LCRDN1vHjbtiNN9E/Sy714x7Q05rIhL+FC5GIQdKH98M+0owu
0rFmh+V0/TuLMAZxSj27fAC/3FaRJeNnEFFHVnQf9uCg1w+HGMHJXEOzgsiSgEU8UY5KK62xDV72
rdP3POCcjxGZcdeh9x67Dg8hoBEcCtdu6Eir5zFCKSdd3KWxHs7O3ja0QZ2uvblB2BMK60A3u43i
0VZCr1Xd5anBtYmJ6CbHtTcNmsJ7eX2d2l27dZfMCv+9QfujA95vCYeYYJleyCKugd+3hJ2kdJAy
YH0n8Xsp57Y8mNbsvwqKpJVSbP59sD90Br8dDAjf7wcrfD5ClSTNXEpWTwLxqLpYdMTRv48i9dK3
P3ac//87MUP4/TAvTxEA+pXN/BWvPHIQw6PC5ajoN/aUvIF4ehFZ3BJ7gxbNmOl4f9t85+VfWdXY
XoM8DlOsWlN3RIf05Y8UHmn/Jb/98Cl/2fP/8zGHIiJZUWN61LOcmMJ8+5hJB6BDSg1/YZDG82rW
pc6nC+l05gFC6uZDUxPbRdYdLcVK/Kh5V8UdERHhNha3WEDZ3y69GlRvCJAKhCQeTLc+QO3CzzCt
oYOSQ6Bim3LfQgk3uvPUYTVtURKlajSRecrYbxTJlCGBRHMZz57P1sopZLKPxW6cYmTV6zXLFJgg
ldRLdjClXfvv6rs/NWTLKxcAMVk4Af2klFiS46nLIrwo4iGI3NPTJRm2Gligg6cKhWtSk/2qY3G4
v55H8jGsokCdQWwc7ibvQ3BZGyPkX4OxUCNOyw27zR7WUJz1ITtJJDg13RtFWmbDg/wgvFTfCFk5
G3a69eqWWolilCKJVroWLSvAkRI0OZriLwMC/OdwNQhCp35mmDhh7akY2bxLItJ+5m2UH6ootbrm
XjTlSHikqHPmBeaq4KwPEBbu/JSWqjwrxC+FnntOzPWAxURluUdPJT5Orb+RkOTg1lJQEQ1IdfPZ
RquLkBeq7MPU0BaZ8abSl3sN9kN3ktLRHCCHrmDMtZQDAhY32AASgWyVzigZ0OgAW+2reRt6i76S
469gC6wlU09FtWT7AydvRgINRb5HxAyxqc9A/KTPFE435eQTMT5gHSE7lMYUr/cvaIsuEzaCizPH
0o43KwN+nHLWtsDaNM11BgObSaknbJOKDj0VETkNyeHZzxj0l80It05sLn9K51JdGuGMv+OpHAwd
P1McjCJj22gXBNtPHIzsbRmDsY1BOuDHZyFln0KrJjkNKwsEOXlAEbasR0MfcRwyj8GcTgvqiXi0
B1wz7DOHhlnMBuvX3iOA5Cq8kzd9dm8MCfrnAlkYXoPcfHDX5/jbdHUUKUsjo3LO4FD5h4zRRsT6
m2bLtGzslN1u1WqYmTE6tYeByIJd7ZtSBTX61T5c/IMHhppxjK9OmQX8PVmIglL5eGbPkZK/bNl/
cfmfVqQn46RlRxLpFk+fq4QTWaN8RIz971VB6R/6fy0K37plgfhS9GervxZp6iNxKW5KXI/rjzj7
lIqjqn3oVBWNvAji8YNHWHht1ZLEDt8paPL2gB6FBmvTZ1iI6yq/iencU6ciDQqEvP44kxlEvPvh
JI+3vr5J6zFeFeWNcc+wlu3QPdXs9gKAwbhhEAxC+aRErH8ahPX91399xW9dyDzzKs8ISKgQcnRv
eGwubbU2/o+zM+ttlE236C9CYh5uMXjAGM9O4huUpBLAZrQNNvz6s0hL51ScUqw++tTd1VX1hfkd
nmfvtek6d1bQarChP0hoOl9HifaAovClif5xZENWZEvGwW9Yd00TMTxAzqvDgx93C8vaJ3jPgHhj
jmQiMgqQ2rOW6jtesBTSb3tZWd2TfqL9tjUxrPO5XmsR0PkoU4ZqvkpLLzeeKxMHGjcTx7A0S9LR
UYgdLXOv5VwEv9IBZF23lWWnJAWKOQvqctwoCIZLW+t6RWLAOdm34h3zK+v1z6rfC0a3oRouUkxW
8kzK5Adv2F0X8mvWARqjKqYJkQMC7vfJUbgdlJtexKmPih9HWQcLmI0FfBh23DDbogfri7s+1dfh
uNE664ueS2DcTfl6dbzJyZXDcXvU2yxDiizSswQV2TQPas13q4uvQ5kiFmK5V6FghPx+ZV1sdWXb
GEdfpcMXolC77E7d48P86waipOq7b7qE+uTuii64Agh/5zBMT4a1Vc6ziz6r451ubfWIsIjd7yPC
fdH+P5el6cT7ieh7eG2/X1YuXMo8rrWjb1HiUPNPnOJ87wab+a7dswGI8PM8Ss75x63UVPRuSMXo
7//A4ZaGcD2eY66xobDLraS9SFpTP8v+fnH/eDu+HefuZWxDvbjqaUgUrjQqWP5yJyvWAg1rHVHe
/j+OpQKhAZgj4ty5u4+60dZn+ZCxI7iAP8K4MxMAh1BJwtP3+5H+dfc0UvtQY7Gglu8BIZFUxCfl
xsKOkBIeFalz+UdFhszvR/nHe0gzB1p970QCuXM3jOq5VOWsplO/MUbncpei0SmxAl2XfRohbyKz
/e8HvFdm9m8ih0E/2JNHFfVeMnQM9SYMs7LdXIYzZzYcTihEOe/uk+8OxksaNM7/53iWxMNic6Kp
en+f/1KC5hfxmkt51W4IxXvbbMi0XiGlRXCLefrz86HG9R7s8p/r++t4d3uhW36WlM5q2o1iP4sD
Mvs2m1VjL5KBPQjYyroPPUT/mOx7RSlfGiMjWqy71788VGoRipeDb8ifjI+8NDZj5PW0r6+jkPyj
jCSJ6za7LZqU7Df8Tb/f4HsNWH/B345/9wrFbajqedvQLRZnYua1fHYnarI3YVroA1MJMsNnMXk4
eO2RTa/ggISgxCUlS7n3u17/+88G+INoQnjTODPpbvw+HIrGUK6w+C9t7FyULWvKQ+4eT+KDy5b7
23q3DPh2oP6x/PVeXaP2eoy648EXJYuakrQXD7szvY2KvUdxyUaqQTqjCuh8V522V6imsdwNwqJ1
rnimY7aszZGYAkIXKqcPp0hU4A6KDHZfI4AheTT+3+3QeUiyqMIShTiHZgjk0PezjaS4aJNbWfoo
o0fH9jI6kx8VR9uieL0d2KjFJ0porx0lJ35H0pZZ9JofsEsjpGUIUHNhcEwvD4aCf0xKMjEZJnMS
/zDS3U2CGEHiNAvlg5+/N+pKOU0KcXAhvuHkqSRDA6ntHg0G6s+54tshvzDBfz018Ro1QPfDlPvg
YkVfHRY3v1j1tvQiICqid6ifCKq/TOKXcxCj9ZmEHnuYYgWNTP80PXDHi3Z32uSbw0JDbhSkixNq
PwwvryUR90nQfhavqU/1nUSbcEQ2ev9DiTF7LVaKbHd+/885kDD/+tFU8nV4oXWQ8KsIhEfFUwhY
zSq+dKaLcyOMQhur25acGvc6uiyycTfpJtk4G7OcH3WT47SbJFMwJ519+mM0FJNANU2i6Tm4bMTX
/v/dJhI/vw6K3DmvjgRrx/Cn2f9UXyFicKilanCeWJ9nHFlXnzgbL/tznvRR0dTk/hNP3adFq8RW
x+OKNgdhcBTmsdnP1HE8Bf2JuYMAbK/ZCaNqEr1c/XzVfv0gMqMpBWZ/jn8QTCGnmVhevqom5wkI
6V2zu/pZSOWO31rkK4mEGWD4RGlrFMmWacAP27AAI4k64/zUYQjfKzgFJEN1OobwS9D/c920k8NY
9Kmt+8DvCdomSK2A1YyXXh+rVNwQbFHWpaTG99bXd1Uq9iq1iWYrkw9sy+NsSOMj+H1E/DmnIibW
8PWazHLyjyRlsZPkymir1G+7ymVEvt48VhT22Xi7dWjAeljR7we8F1d9fd1/H/FujjM6s66uuUGn
/EqLt501RobDZkfqBsGpOoXIfk0Jt+LhEk/uB/fvoyBQbZXIm57IZmr3uoz6KNZhceoOvt40U8n8
LFl43cxZkqfj5KwNidXKqIzVp50ZE2QZ8+womqjq4izp9kndi9UsjPX1+ZCCDNqeuhJWNo4m5Hi1
vi+oMfx+o/55trrE/UJs3WOMv4+CeWiJeptpmX/M6VDSc6Awdn6wP/zXCMPN+N9j3E3H0OsueZUq
4DAikMzu5QQ/dhSeltb1wU7la49wd+/7mVdWNQtWC5uj71dTCDzy7CKl/lFXF9Qj2AKeVwelX7cR
mtiqXk41pGMAqvvIj5OO2WRfH1uXYltHZNaVViJ1iypSvMRYHuvMyaLS/f2G96fw4xR7nVBvf4Er
c3fDBTE8K6lxK/wiXoanPetKiio5Us3fD/OPe96rGOEwYh5QQDV/vxNKq9VlUtxSn4qQWtEHtrAs
gGTP/uttL2p3NlHAW79Qynd3PK2qmm1blK6RPYXLywIZHK42AI63gb76/ZK0/tZ8v3Xs01SJRYwo
in3exvdrOty6WxSVVxAkxCh+kpmdb4R4ZGhuKtK8HVXJTIod81Wr3Boh2GFqBJj7j+lAXODBs5VV
EnmpNBBWF+AJLs3qvPCaeldUE2Dul8xJUc44Oobgt/o0almric4ZUhpRO2drc+xWHebMAvejrzXj
cz5OwFwQTP6ocSD9/CJ5XlhVCQgHso1X5vtVXs+teErrUxgk2R/duAxzGittsxWj56LsY1BK6RXX
Jsq/iUldylJBqWBqKJA9/H67pZ9vqkp2l4EbhJeIsv+d9UW+HsO8OXRCoHbzowrvqak2RdYNqGwn
pkvEfFVhI0tkpzbGVbG88Ikpdd+QHT44kZ93hEduGKKm4MBhFrnbYQpm3bBZJ0Xj2JHotNRvs8Q8
BdAaQtoPZq5NLORJpo75eAuXmzw6frWMkmTz4Dz6xdf39+/7efQryr9WSp2iRacLP9c/kQYmM1QO
BW0CajEctDUGk1mcjh6WKX5+xxwTcR+Ab2SXDGnfj6kcb3GSiucwKCjUd3M0RlJMUfVPJTwQPn/J
N++url8RW5ZEXomhiHdH0i/XihGxKIIac3xiHBHklAMjnJeRlNhyNz9H4Mwi6Ppq3nklPeYLUWmt
fpycWnp3V82VjvnarCL4hMhPZFIiBHNxLvdR8llcWmqe0SQ/bQ14tEcrdWpLWp6V7TUcMS8N8ujB
nkeSzZ+bQLbUf13P3dOSjBLwR3Ergst7uI9eEeBdZPtGtIdFyX1YNrQ4bEUmKsshgVeHYEUGc0Fk
G6xOW92h/Ln8qSkMgcrayW4zD5HyHPzaM97VD6GhuYCGEo+UrYGCs9M/4owQFJQ42vy2iPcZYWL6
kwA0dn1E1aCTBf7CuypQX1IdhAL5R4Jia9m8K2szkNbKs4xi1qcQLlwGMYtmnerJqzbP/YufBFRz
fXOJaa8PRBoYm3AfK4O6HChzc1+mQx1fgWzvzU9OOX3HV2cS7O3lm9OiClT3NrFs4bnZiARIyh4k
Pc2y652J8mCRjJFXDtoBmjNU5enIDOox7QVf9LBl89cQLp4/aaHpqMlhTpmEbAwEYWL9oakqLfLn
20Jam9vsU98mn2fPwFEsgoBAkDRF5oYY8vYeb9QlhS5gqL4CgPY5X6DsqoLTBHIuRsnWNdkOXEfK
NHHJCXGRvzAVz7FVSEOyLxC6g7Wrp+cn4L8soF65K0i2LxNOED0LEaHe7RkJ5bJ6EgNtk3DPPvFw
1J8E3j3nE2GuPB9X7GAIcYbGla3wHMHhEF0JIlTuXHHwAEyjJoz1GVTagSHeRdaZLkRXH2hjaBtu
FfRkjtsmHD1DrUNLn9grNFjOYSjA+bg4+00voEdBBkdpyhSI9rDYJl4+P11mxgEK0jAfgheQNiEy
tBccO4CGRBcVYIfDkTNRSNTp/wNJAyEimkp2ODjSb5s6uP3R2AlF42QsvlYr6trGsAO318v5JaCz
ll0uLhMCpz1hnU4uDpGizypdeMAhKS15AoR97tMO/NQqGxtDrkv3IJJxWyv7LXITmwQX/jaGbS4C
P8D8sGaRMA492B0vFq6hnbzL0H5GU81v5tftXJyh5V30bd6dNCRFjwOx8bBLwhvJEnyJxoBG7M6h
b7+7+EBxEWN24ze0rP5xmq3Unfp6WmDXU5rB6YWKyK5+RV+G6OmMDEkadl//QjHq7CEquRE6fD/0
Ki9bNtN8WL6YmUMIQA+/BY+D+VLDGuIek0FzA2o06MgiwJp+HJ80mniOiWa15S2w3nnnuCfVrsC0
c/CrHlxFVpqnkLwH6wvs6iB7Oj7dFsaEnM7JLnLIaxtIE4X7eXZpR/q3ITYHzufis3D1qJ/29x4C
Cioc57p9U4Y45u3zACZkoOCukF2g7AhOUyfH305ctQsv0qmZsGzrqYztcCIEKSlA55k5MTfGCskC
acXXj2h5egLH/NxN4jnq2L3ydJmaC+0tQ5sZ8thQoDZP0RfLkqTuziFxjsSe67jAgKbal7fKoWeG
xlTDoLlFsYoeuroR3uMkS8A5/BIRqfpR76mpHN5PC3SFK22czZQnS7SBsw/1hbkoPqoP1IcGus2n
85ZoRaKl+JR7kWfxIdnKuNoL0gC9pzFWxoQZvaFHpTcqIccAQoE2GHnqeXADRftHm8nz64JSyeGN
36r79BjW24NWsE9oA6+D2xumTWSRtzeaJAB9qy3BG/PDa4guNkj2+VS28KHb4bqcVj59S1iP4TNR
4xee5W0oXwbWKz+x4ybR/A7AB+KWKvCHC+Q62NnW/CMF6bR9LsgWeb695lDiTrvj5rpBSCO+Xftl
34CCXEkeD43iWRlwOGa87lN9llbi2gKP/Uljt/tMd+AEFjdPfj4FOlQBPG2QOZkc0EkGZUIaTx8R
btZ9uq38LtKMau0S+TjtcsxkBEdBewZiCJzHHNQN0DU7IrUOw9gzCi8UYMjHlA88czmpw8hRWTnR
M0JUahIMZpvjZiXtkIa5xqwDkXBd0LxFE4S0+zLqDCcq++BcLRmgGbt2wyuLgyDKgLC59EtI56hl
J04GwMkRFKFLoooV8x5U/FykauLT8U9eMN4O2PDwm8gNqqdqIRe2wjwEaJWBdidPj2tmqWp9e+0+
D6+6L0+6oAuwgFm0jEMbc7lVDVLmAqwGG7F0ypstowf+Up4BZoZ3ahCNMSK9JeSzQUF34Wfb/X1S
+yBO3UdrH07yBeJ1fuFTMrygVC2QRWL6esomzYhxH8YT7gMcv3kgYUGAQT3EfmZ84jTiORxGAvM0
2SCf8St9cJxm3E/O5/Qq7NCpykNwg+dJhI3L5mlRAeVbUbzDE4KleHGYl+7ZJ+sX4wEqxrH5pKOn
Q62oAkWwKY8cxpFvvF2ezBc+C2XKN3Cz633X2IfnensbUKOhikOd6RVImgJLZSWtzr4JL02dnyAH
9fYj3Msu6O8pjqEJwA/EJZvkw9zoFL8RQ3vmpMJZdP6otuqV7+H8UezPZI6vIj/cIDNHUE3AGH7A
6ujm6L0a12ppx9tN4SiFIwp28cFbf96aL5c3dUFdVzCYiGIi+QbSLJsoS8lwCJJCQUD2Yff1rqAg
5Nbx9vAuw/7/Q2PUogbNoPXZSrT77QHWLthEfcMUNerafMJqn+7LGaIzNLef+jqaoBdoIYS8aJ/N
DJUhaoevh1FtKOmQ3sCnUS8gbKB+62+id3pC89LzyK82b8HlTWcgmHbEhMF5QiRDRREOyXPkK0t+
MM14j/9JErCH3U7boWUDB0kBuEQEqNt8NsgW0Vy0DaQCm2IWorrzm1m6aC+vuCQRqIH/iAY9e9SJ
5tlTPus+CV1zFsq0mcLCATT0dej4Avnx1s4IpD5uuszB6aiyOITMjQITNWbuwBLkQBExRnspGlBH
a3RbYtVRD05QR8/u5TxsOvcKH19EemHrJaZTMEK2kbMQIVqmniJCzRgMBhr9I/S5zSjiRhxJ+CGd
bHDBpFQO4H6r+/SZgIO3+g1ZkYHt5klcHbYxsteSHPh8Zg6bWTqCw/55+mjX57X61s3y/XWu7NiP
IUuxVThepKqFtgng7R1SQsVD4YTQHKzLGUPKmOwr5WoD7X+jGYiKVQTHs0cIHJ2G3bv2XOKuWp+n
1lqfGc8hGmEIiQskyeiCD5PLIlmpmEmfi0/Nj5bN2PRHWlCM2PlKk4yB8k/oGootc1fhdBVODXMO
ewGDbTJMEbUjAEV13/tfBxmEKWBBrIQPE+U9JzkYlxeBApadv6MuYTWNzZPRAckvwd0pieYQ6ihT
glhqRyhJ0WiEx8HlbFOiJQ2RVi1CWbhWsV28kfBWXshgcVPDFR9UHoyf9Uu6gRqmUKMnfUj33fZW
qW7NKS7qgKXbUDUHqpcFwlxGQ75pOTkG4nEJaoTzf8nf0iH4wjcAZlvxxXRqxNNL3bl51hKBy3hU
jhmCZuIc0Zevk4HZbVk/BYhypoet8Eddlc7l/TJUUXmrb1fnOnw9eApMQOidILQw9f1hu7A+DKA7
j5RPoMDDM7zoExa4+knokbwP9rw/9p/UW2BzY6smE4dLv2tImKl4PebVtQyqzGEpHxd+FLrmyU4F
B5ZsqbyaCG47x4QmbAVCNwKQidpTzx40Ru4j6jDjch5Gj8jBgkgf664qoub56WjmF0Losa5VaDwM
tkMHPffUzrPa9+4ajlthklQNeCXz6BpmOQzNbllmHxIv4dVYUcc4tNAYQtnNa338WYCs1ulAGMnE
qOF0y9uOMIAzFszf76D2Yx/6/cy/ur9/VQ0KqxPzRK/rAFx/H7IIP2RhkghsU72RMP7slXeEdtVr
+IkAa36ZypOLp66TGayNssUeDukI6NsyJMwhG1XXQfx2g4H7h8CGPTmamwtfNmratkOZnw2pEM3S
53pcQJdZ6IH+4GLuk5q+HoOmiQaPou8cf9WM/roYI0wvYlVltw3WItbvmv2M9272/g72moHIdQ+D
R2Won/V0VVaJaNEVkIwE89xD4rVrYRb5tbhtpjCsZsdgLzmbyUZ9WY3sRfDyWi+82F7+eXRYCdHJ
fbmnPzCpO8TcUYyT1LsCwjGP+SY6JdrQAltG2wujVr94p7+lE4te7A5+Nzdn8YSuhhdPyEjyzrty
E42byWV9Hp1n2HaW5VDDApnPpafDnGXESp0YgQjWol2AM5qoC3OCCwuoszQulopznZFn9VF5Frse
bZyvIy+cNExbBBwvNQ/g+aSjx1SOTjPxKfaOcxaz7VjsOzZeSn9KGBkj4sUngjmwAnB2tMZOc7x7
a0BP09MYlCIc4NiTsQkDwSbLI56SxjHsx6FqaKKzbkb6+OSBU/Fu3mna6yjXIcwla3Ua65y4tkpG
KuC+QJ+okw/TuXBqyfI86remjR8v2LSBXMCGHr8Yw2QszE2U1eoSkaDqHRYl95EGoHea4Lqb4rzk
H42ZfhxNj9NmnrAjvkxKNq+NTyGAUJBFyE8OJ4kfB/HqsOo7cOFz3/miNeZ1brMzRuoEoR6I7Mw9
8WjKeT3Spto0w8t33kPNGElT6y3xMv4pPGUsYgAbJWPVFXf54rzifrNkHLGdgVAJJHV6nmnTzgeF
5u8Qls+kieFXUw1yZ/iBt3QoTMOZjPfygPa9mlbTbNqO1H3dZ2H52kJZCP0WU0b2rqzVmYQ1mT8Y
o52E2k/aykSY0WTx6TI6pYdxwksWcXAILIhQOf8rzNR5H497887P2lLDJ6TO9XnhS142KYbQCFfo
DTkhdabPzP1xp3Fz+zMtfSo1xKXqy2yX8bshoesYj2ZRIKwBPwTHQPRgRUSvx9fsld94xTcG/RPY
wKu1Tl5L/yAT/joA0o+h+zCReWIQLnbC2For83hS+jHO+Gmyo5HAX9beke1RHHpPXrNd6Yez62fy
GgXxpHtHE9t63Xs40+ZRYK1xwn59GPqs9fp1BQRJluuT3Of0Z8pcXMY+zC9Pmhfjg38aamtSn/x2
JFHzunr9DxH5pvQZEkA//CDuJChYlMhB65mzFPcrGk7Osfa6OcuobKrOhCmFq6U058TH0vrslc/J
p7SOJ/FE4fcQpZszcB/HHXRGL9vVQCSYzZhWQSpgvtKXwlpf5n5/5tSPdtS9+DVrOGNOr87kT3I0
sjT/8QnPwn3rVZ8Hpg075xZAdWcsn/H/sFFr63DPGbKOJfCAv908t15fv/f4rWTHxO3rS4uVNNum
ToWBPiROIAmuYB7gSvOwGhmnsHPd4brNnXpXTgjiOwbVa2sO2k8VFEQawXUnc6g3FBPKdmJpz+bb
6Z6yUcwMgctTX2DvxWi9TliFUQe38yeBAmfiAC6PBLiko4vExD0hyTJmfslcFM3t0NoCVSyAW15y
94CXd8S/kwkTEtgTy+6W52HVJ3NhrBmDVIrKeblipzhpU4eE26ynU9rHNbbvNZ6mF8iqSAnmp9dT
t0GfWQYAJBpydQcRWg62YZOuFxYP9bXEhOazki6vThMP0hNngRa0b21E/mEH5m3qKk/UFGKpLyNE
B1e82j2C6p2toG6M6wmJFtjZYZlXgwO7fOmz9g2vfGXr4IFI3R/9aKJwiMO4dzOZrLbynmYcLcz5
9dlcq3OEePxFc25MMyJFlDH708Q7b5MlVY/tbUrQwixfa1PSASYtxbheB4FkQdHcoZEN5kLnHD8g
vu0ze5ZukI/DNTz96f8bS+ugCpK+vPp6pqhJWYo85MaXv+KzDeqb/ClrmL5eR0Uffh3RqS6Wl2d1
sM9eTU/Grz6Eyz/m395fRyU8ajvlygPRPTUD9KU9BlfUqER2G+hn74wBk4vsyF6BadamZsKhKyGQ
KWUe3Xr2Jn5sOlvib+N8ci3WOSPl6TCM3FQdY6oPmjHby/StNGyNXqlMbLNTpENiip+sEXnVgP1r
/8xA8X4dsjFkk/t8c2/uqzK4uWwyssHLS0dNDTIDuluPegolBlCOzY6dnIi/aHichJTCBo2rIQXn
T+F6ZwOTIApHHsrDwMCY2oIZQYHWOpfXEBCOSynojDWBTBKFN3IF9dmgpmaPmoF4mqjsAh2Znh6j
XWoTWfF82RHjWWz4CcTsLF46F5v4gnM1GCTtphsYnyjhB+F7AWyiHaa8IpJ3+ix3DReAhKLOBs3r
dZIsUFlQop4wMGPSPAS8O3g6iVlY1X6KVOO0Y0gmtdyaRX7xHI0az5xL3n9epRDGpBJ0o3BMpwp+
ivhszoXlYVUGCnicYQGwRmASJ0bNKwPMc2N2tEzp8fg6kdzrRMF2VWNMRIaBNwpbK1M9f2fJr5f0
ljwYS/PQXdZTy+8HvGJcAb63JoctnoAwOE8JpBirQY+ZJqvn7IlBu6w9EYx2OxJX2bSfs8qZjCZE
GJXb0BVe2nEiOA3zU+7RlB81sxyvnDrtZjd+dRtV86NzHBZzkU4GxOBRf2YlWSOURwAbj8o9BbGe
y8V/cI+dUbHQVQkAA/2hEhP9SQMXqAo0E/1Z8w6rZJGyW/PLQOBZKxyOoOLZ9clYpNtpPQ4DZRFv
l4et8RLP2ALHH/iz9FW8VVdn/pgrjGf1VKNSS+9B2Kj4txZc75PxorycnzCKTtOZMameztMwMFfX
sfRgG/RTotlrTpFm8t8sf+FNfW/DEc0bYemgDdcx0uPLHynW21HelzfuE4bCG96MrsoHTfeOmDg5
iDgm+UIO9fBy2WbyW0qpsRME5/P3vcV/WGDfmnb9eUGZ621OqMW+mC1/rcePhlWcauXQBOpeX3bD
etCOBAyYE8P+k62BzvoXh5knSm1y1CiybfXtkfiUmTBuXtQRtpSX5Il8dYH6IYDo0flN+Vrr3Eif
m+M0UuYt7QQB1tDt3YKdsxeXx13tfmm+8CmOtGcgRXRKqj1MuWW9FTEzEWV/HJFNMCZfch9+KOsj
XKMsQCxG00nvW2lgi1g80cowplCJhpd3Y/2pvkXwglpcfukI+whfNvEMxAyMqNTms3AAbyTomKYr
9wwvA6/0Vgc7y3uDJyv2iPP9o8DSfTo/VePrsqG5EYO2VebphNbaKHqDaBLELC2Pq2SaO5TQI/fm
kM8h72+LKNBH6QbE4dB6b3fYNSAniV69S9CU0T1KnX4BmTrU0JP98UMrHPxfY32TTo8j2NCBOSGl
apI/le7BSeexE42IbloqK4u2QGJnox6BLlPziNzOK/ybp/vasnH19REMljisfGHWW87TV0YYmIZY
BIfJ4jYQ/0Qfp3HDXNnyQ/wzyajyJvOTr8FXck5wuJ7L17Nj+harcWkVzcJhNgvHxiydUguDZNKM
1bWwr3wmOltk5Y+j06nmDK0uRTrULizjMaLaC2sgzOjT4lUYZr76LD5bIxjsjmJvL/UQjaiBLXl8
XZyeCD9ZE+Jqx6lNNs/iSCGbBdArY+Uwdt7VNRCfvbCtCf5rXDAEH6xfnYSxP5sIe/FZfu6qgcy/
M6VGO9ieN7edOawXvZc2IZ0Uk+Sa/Yytu7Gt7Cg1TK2XdooVnleY17hHDHd0CA3IwwYtQVaTIwJo
2QRFTvlAOfOlwPntm+plKH99U+EpC8/tRYn9hNZRSNEZYjpfUIw7HGRj7V4otils2XFw1crr71/0
Pw8uizLJs0g/GGh6LcRfByfPM43NE7vdoz0VvcY5BhZBPAMg9TeH0uCDcU36WZyAbPrX4e7kO0SQ
GxYGj8THs2lIjQu1qPTOMivSyAE1WtOMYthSkk+jeE3wvv9+tf8cVold1S1Nt8CgfZUb/rpa0zzd
jDzlauvVHLjG/m1o2yPXpYL8MsjdwTofPEKqyv3Tu3+6siGREMju3sCG8f0GW5qgnWurSfxWnKXn
UWxt28K9KZTyVPQJsnthiXJFFq6xnonOpi1Iy1uX0q8BhpEQPBB+WsBhbvR3E9tic5BQBfz9rvzz
ocCSUiyxxzTjp/p+iokpdbIpqEJQYMIcJSJmd2rleTuVrxuZNDsYSpfjUw7uUGMZUYx/P/zPih/x
7pRDZJ6HSbXz7ujHpEORUqG2sQ6p29SLJlxfjVlBkBba7geX+u9jaSJYYKxjhKt9v9JcPBDyrklC
cKGUnb4jbTnfpgpwkMMDh/Q/vytNlghvw2UBEv1OgygWcmldiv5Iss/cjYPkXM8v4seBcvkFsIk1
QiPvXg0iiI8PdEP9Rdy/cUheyY5FRIW65u6NO9TX8+ko8zhNtNEsLosp5umw2QgUuxHFpP+t2pIl
gd7r46jScUetuytVzkl4FeoUDF0Dyg7cAImINcFedCavj1Q2PyRiKvhu1kNQDMlPRiT2/fkVWXPD
WmdStqRtpSiLiuzVKqI92L3lDY3Zy+IowMJJti2NSbNZ58XblVf5VJED0j04Gbm/sLv7rMs6FWLc
cCpf9t3QqR0P4kHN6niep1swWqS4eZ2GraJB3b1H8kssmz7o8rEazsrqqSm8G/qeCuKhQHM0GojX
jyNpUTkoaiqzxyN8ljSzTS0a/v59/eOe9ak/LCMtHg653t/vWaREp+qiGed5gppbz0dfcrrPMH/w
Gtzj+ijVYtZjbCXND3WU+KX3+mtsFc5leSxSQ9xMh0NgTpvY2QyHjnN8mq7j5Xq6HBfT6XT2PJ9t
UmdD4qBNs5LYRlqykwUW7tWE3h2Vww2Bx4TPbShYPMXOaGIMFr5q+4t8TLkXduHBXo8/D7NlD8tf
Sx9r2r3r23a9pg49iPmPOXgkVPvHnAXEXgRBiD7RML8MDX9dGNkNwvkqi+LGmd2c/fBEcDBlPPa3
2ew4Qp4zX42YQwJtML4cHe+09NbX6SdhBb8/xr76++1tA7lHJpcloSLjpVPuGiPgm9tzHWdhD79t
up2FboelP3AEMmVFwnZ/P9rPwjseFd0S+aIli0/ua3z766LN400RyuoS+zpxgq8n4bWirxeie9RR
fTCVFUf3Rgja8TkpU2JxaCjQny+wnYqPHCNfL863K6fyrzKaIRXkJZaNuxf4IAkluSp1GqSx2/0R
1vnZIfDXBIxGXemEiHogJUMAfhD6qToZeGE/aTH3CHwEHjoYcbtQsDyi2RhLQOlNF8RMRoNScZGO
ageHeIoHN+/HJ9efsUkXQbLEnpZ4V8lPYyUxjYYCm7ZW2B1ZyET3AgbhLIJkdgSoDrtAmTMTDdpu
Kh6QZHWbkj+LqtHvZ6L8mPA4Ex6eyvDc54h+jWF/PUa5EW7na0P/pPf5adPEJt7Tsq+5OxzaC3Iu
lCVVDZdiSDA+eJ/5YDw2p3xfy3i2exQP8uMFBh4pYtdm2LYA/d/7FJTSihrjWsbzI/3MdCxGH1m3
EI5j5r/8MaT5/mvhYL2ulG+WeUm/X1QgKbXqRC0Ln+zQa+GqXepctFGp7+skSAhFvGmkcTIcg0EQ
NM2+mubQUuy8gR24aI+lK5iPFoI/TXrfT+ne9yQfq0o5tcbBz7DBAK+dthFNjiPiy8Ql9A/qxFKj
9omcBt9VhKhEPgh+G8Gnkd2kWdSXR6/pvx7IX/dIv9NbW7VVH8pjF/sZW9ZWGae0/2Dc9eTsMqYm
1zwYU772Encf8t8P5asB9tfLGN26tpKic0FQxOwmTIrbXgRFJ9aorK/oDhF51ypBtb2+xwDKcObT
FK6OEYMhqr2em9JWW0HaJqbp6pfEu97I3k2zsVkrXgzEz1pc9NvkSs680uwbJBQttOdMq+gSdaPo
0o0l4NWG8eCqfsrWcTwouD5ZPJMtjWPgbn6VjOPBChUq7VnAwFg2ntR8Vkz/5qFbs/ogHB7zJdh2
AUxnojphtoxEGN9d8sD09FPJT5KCIbKMx6qM00O7W/ipWdxe4lBI/EO3OIKybIP6ttcawam6EeCO
i3UeJGzyvbQErVZ+QlAVpQd34+cOi3PAeMOKt3dMiOLdNFVfxKyNtet1U7kqglcgIUNr0CfMRUTm
0HawoZO7+WCwbe1HA8xXgOL39+v7sfut2F/vV9zER/OUCnRuhzPF3++t5yE6xcXb0d2EzmjUe47d
bVaz5QegNR4rD4b9n2Ntf3hyHUWx1y78qNlpatnJFsiPLl6xyGKG7M4rtFDa4cGD/kpq/Hmh/3ek
uxnRCmve4yZuN5S1ZGTINtxoEI3OntzlSTedjEKfQf3FhcYSSK43/hw7v88rP7eMX4/5/87gbu0r
lvCajzrXKhM1daP1SAW3pvGH3i4j9XjGXl5PKGWUyJ8z71o+WHv/81X/+173M/Bfj/pS3BTrFKZX
LN50N/zEPQxLlpSm8w7SHn4ZoiDrwTX/69WW+30qOyo+8x81WV0r0pNcna6bhjzMCHmeNK5m5VNO
cCjaN4oHxDGPWMWTTBgG9aMPq7+jd88cw5NIdFMfD44q5fsVa6F0sbTQum2E6Ww6m8UDltH5emOP
zgdKGIARPbRX+WBpDpa/P+ufUhhd/x/Ozmy5USRKw0+kCIRYb9kltFiL1xuF7bIRAkkIENvTz4dn
YsZCCjMz1RHd0dXVTkgyT548519gBrWvzchUMTrfeluXelBfeO+X0gZzb85GIOVPgLEPpu4c10By
EQ2yldftNLNe0SP1ImuIjuEkWOTgyP5+mFue5c/DEHHbkMu9s3ODV7Vwn4z2PAzepQ8fVD1hR1uU
O6nc9Yz0I+/QmfERhG3KNrDZyb47oSwbDk5ZHp3KDbcyFzA9zErIAEdL/kCOqFzR2tILI6Fd2mpj
yqxD0gmQwZPzUgLujXXC8rws1jvQVLlXPum0I72IRgJOdACqkR8+zdLnwA0oV2IqRlSykJK3B7b0
bzuGpGo8iy/KmrxF2pzoZS2DTfBwDg3VfQSpRZ+a5vE3NelqyL+dvYsveOts0aJ838UQPU4kktBV
vfB/AhRd1hiX71EOsvR59RG2FWNYyBj3+cA9VXvoDie71cg90nDGEN6kmepgsD1luMYtvBMazC3j
wIPCJo1TG3eG6Wm8e8LmuKL7hXTY62loarY6rvBvpC2CLccaSGCrNE0vaLk1ETn8SmaqtYOVjaPF
+Dw0aSVOUWpjr+ivXOHOZ+Sr0IOyosQqgfV7yof4jJIZVXZavWCnATxqINEfweee+alnGywEOPnd
vx3bER/4KjGiD+yWMyKQilFtz2K4zejZA1y6RFBh7WWwsweaw+CErbMs+8DBQMbBwBk9kVcmcFUu
OgUGZXYUY1Pa+ccUL8pseSip5qE3F9cTqVr9/TDi6DYU/H6Yn+D8K/gdjjTN6c1Um9TxVePFmYm2
6i1cwsBgac933sT0eu7A8k1Nqd12eEKT4FB74UpzHX0STYq224BtJywx7DBlXzdEF/MC5JNngvmx
s4QH1D3HOQskwTOU6/1EB0sejaf6eyUj68vlkcYFyHWWIu0AU3Nymi/g4KzMY2e8X8ztPPgANuHW
LVVisUU1n3d72iM3//f03Q0hFCnoYykqN/ruOQ2fN7skp4Pil3RCdm4j23XixPlaDXBkHT6LW8xl
3BN5Y8+47ancjSeySg1GUhhWUDvpWbQtS1GNQ0TLAJIOdzs/LJJx2gye1eBNThqHM3MYKYYeSu55
iweiBmEnQ0szLB//fpKfiH3zJFBoIY23JNofCOGvBZRHZ6XUGhYQ9RgyJRCkC+VEV2WFk62cml9f
m+jty5hOX8XpemfErREIPHbB+MatdfgQPvv+Gpdyz/f6nA1uryTYGlC1hACqQ1buLrOdqhfVKNdk
f7idoVw+oPF6kr4HYNAXu74s6rZ+x5puc2WRtA3bo+73UMuR0JxzrW19CEus1sY17rIF0HKIBsbM
CQ0KU4k9DcfPr3uUm2le/f0Z7iUUKPBgJAR7nKP15+D99RmqUjvLQzXPFxId9LR+TrPNiV72afev
KN+K2NIA+LQChGfId3H2vQ0fpQBybI0+MbDnRjIVHfcByB+nY88e+REd6q6Q1pW6rWBwkejSuc95
ddkWZ+bGf2nBXu5x7HCTMN627htMChL7tw96J6vthmNlVT9MXfvR5Lmshwu+bWAzp3ZiTEz8nZdm
4dqv+zm/uZi+vk/MpbLamsvBeLk3M9XoiVO3YRrrXbzK0AqVuIB0a51VrlyqNM1U/zh4PFUY56L1
DdmDKPz3p/v5Qdfzo8EApZgqCiNheNM2i6pjcjiqkeIjPHqEIjQs3EZin+wHrlytRI3dvB0zbIA3
C0UxpHdoaP39DHeWj8ZFj8oYDOUhUIFOKoT42zYdHNR2F89ajpxijsdTmqGaYU4evb4s8Db/ZDQ8
8lphtrYE2cmGEiXalUrIikidg+HL6xcKSpvxODAi86swn8VP1KNMz+ozmLyzS6/H7eS9yCvsG30/
pGUH1PfFPxmOs9gYiMhP3WfbtOeed+lbRT8V3e7X5Righ4Ja2+1pf0kOQxJexpxZC+3p4zQBMPXR
GIW3qoyH+oFa9d5ZfVH0Hbj2ZI2phrZC8sT2PTNbrOH0fKPPbH6z+J96Pvm99U05VqR8hvkYZbTr
Y1iLJXFbIm/FJ1fMhfycLMZ7a7xSbcMWrUdCNQLrsCDMb7/v89/mHHyGXyN3EoA6S/JC3zElTzO/
AiIwB5WJJ4KzcFyDbHD7WVunLVvetHpC0a2al4KICy0FKr/YzkAVv37nbFSemqBJ23cWYbA64/Hq
YdoqiHvfet9gd+46DKYi+cAVXoV90E7Dr5A8OOhJI48YbGa9NWNYfzvjA3u1AwzWMVRcw36NEOsH
UuY8bj/W4AQG1rIv1+zmWqKIxiJmYBJmO1gpi+0iuHqGtiNfczpHWBgTcAXbGa945/llM+lrbtzU
+buDdWY3rs71RYkYLLFmM9FcjCPzwcWjODC9f38v3vYn/d5UPyPhQKbgLaRCqeiEq0BTLtpWV2Xu
HOt8MDv+GBbtzk9p3bdWu1nEz0jMHCVvGSB9lzSg12WSFgWBEWKehUH07GO8Sv3VuN0r9JOmxuuj
5pjm8ttX+3K8e9+OG4LSavmJKr2T628X58MEgeGfmOwfx7NFxoyOXdd41SemaPS8qNzNKJHHpG/P
tVxlb4zIma5HywbRKJVLRiMizwDCj2d+PH15CVdvmblixWoWx/PD5XUKnGfOmbAjsZ6YE/v12eUz
F/5X3qIfJpDwuDzmxj9alh9/f/Qb+EP7iG2mLYuofilqd0MVo5MSp+2EgC+ZHceVlb03luNW5jMG
Gt82YYs0oW8HdcNkOyi6jaiIYOaq31TiFC2mNXOqqVgAqrJhQh9434aaox86j6UVWa1dXM+Ltuff
9fKGLEIyQFGC8pDUfdGsOhVCrLXQEi4xO7wMnY8G2gXyDv8q8/CSDYxmPoXP6NVTDDXgzHl6D+bg
5l7Ia8tIO+LwR/WRcN3ZywepOI522qDcKJPt93klmvnDELcKe2U82O5RMfC6NhQPCuEUM5RZ2VsA
vSnA/jzAD4FFl1pJj856RBMmEk8JDwD7GljwizwGvYcagLeDdUp1Y1IABwvM6tHQxlv80SGSG/jL
uXiezMUeBteNtN1/PgwdU9peLL1uNTxNT0VV0kDYgJ+cItVmuLoLG5nT8e8vfwP1aAdqO8PqCFEr
BQjN9S5sCnyS60bebQQ3WBVjJA/mzfI1eBCBqZY9Ce69/YRJK6chOS60tG4X7Xw6HeWy5q1QDmgl
LobTchYtdec0rzYrEM1cHx6k6d5/xDqElNCpjZ4wfv91fz1BpxSSoSeYJNuf15Vw/cKy+XWLt6aC
cWALCe6Z3LZ70tlWvC9QlqEgq6j0dtb0AP3VMMZ3bkMhZVJNKSKMT1ByWiPenpHuBFMZBfWhArBk
2BLArj/jsaiFOATq4e9FEqkMPdYakQV8slKFSzmeWwP3JCTuRXwSR6m9T77DNsvvdaK+98Iqly50
nSkx00S5fgw1TaOLNipFEq3QczYtFPSjmToUTx6m9m5lzh894ePgeFRJlj2L6/aEbn39BOoTGAFj
x93pZElSLujaIVf9WpxQ0Rpm82Q44xIjZD0NjJueGVsGmSdKq1oL6NHVNpj+TnHULN8dJdYQ8OEW
XTvTJiEMMCp9Njw1iEmHsehRXPr7E9/bPFfDdnbqoEykYZRFo/bGlDibkzvGcW/amEfDfCTh8ZaQ
EXpqLffCkDJs1bUQLaM9183mQvwZ4zBRkKaZfADpbJbQ9R1tvnOH47/fDkjh7V6h3U+urHIQsVs6
4TeURpmyVy54kkBPGV/8ZIr2bIY/c+GcZtSq0VlpPi+uSkgWY0+BMQW0eTLUx3oJ7021TzrSFu7+
uNH9IvEi1ISA5CQ0lPK9kz0OP6DN2CvhQUYo4FtaVxMcMi0K3CD02yGNZiWuB27o4nUWoDnv6t9b
TJ6cerxDCQUlWPCPoptqVvqWoU4heHvgtlv7E9XLteCRfiQDT5IeSwDI+sBTES/4V6+y2kvg4NjA
8LFmCjIz8/R/wiT+12jIK7Xinzi8DUzcq1Sz4A9gEujhB4XA7Q4W3LL2i8BEf+Xvmb4R9xdF4p/U
qk9TEUbhtrNRDuopOW8VXeRO+nQwygl8nLcRSLuVM6ZkbhS0O4ftxVj8R3q18+aNaU7o+HopSefR
9fCzWk9apeWt+fT3k92ADH6eTBHa4wFAFl6d1xtLTNTgkChpSPu1gc+D0pU18oGNm6VT2CPAUwc4
Fv8u3Jn/HvhnGV/Haaak5QQgYY0xaTd25NppFIPHECkPvFhkoE4xHjuBMWa1TaGJ2nBu9sbE6w9a
d7Ie6jxES1XXcAO4KatqwX6gjk5sautN9Zyx+wVUDKRYaq49a2vC7uq7M90AktpJJnYhQChxLrEG
rif5EAdwMIhuG9+avS2Kdcwc41HquYDb3eepUdhtAQbLaf97T3HgaO7d/3uoBtjZYi41EfF/PvT1
IwxGl6O2TS4UuhA7EJN5I88qtneYIyTZl0jdZrbks4IELxlB/qGidK7+hZSV2k4T1LZenmr5rILY
dxm6FeaGGPBQMd9p5bICyjjos5j4Od2vVhXKhCg9QjcheIrIa1+/ZhMrg6wapaNNs2CjvVABMN/e
xjE1APcTWgCqYnC4+Njf/TN8u66ux5Y6m1xHYh6eNmO313DnrS11fYH0m1J1Mtffnt9b6bqZZwYk
1aEerYHER5P5+mWlwyHQKTuxkA8GXMyWvceLjg13akeb13ns9XV26V3xI6/ml5oOmotD4Gog4qmC
Xw+5r7fpKCEh8i/4qWZo2eTFWA7XB3VJxc04l/+2yUODmF6ahm4io4MhPh+lr3o3zlJ1DpYL99Dx
MPC3FEJ2kW7UtauJtXM6F/agKIwl4Kb4+BpEzwLWnQF/R4GjetCiyNwP/UwlXRVL4xzD8GiEp4M+
R5geoTvzgADHYAiqN143MoL4ZrJ7jfePCHzH+1VZzoJmWeF3W4232uMgn+8u8zPEv/1oepBcESNC
6uR06WIMQeTma1j5W+F1m0+bbHmuAdbTnxpGyLNt8crJgLTLUH/qnSNU+IhNR/JXhZpxuLXPiJsU
8aas4fsdxmVR0kHN0WuZhW94Aeu1bEviztwf/YT6bqU3WHvTsQp260NFpfKAx2upLtAgGw49/KFg
Sa3SQWwNCkwYIiScZHiqtApf+dwJVmMVtnyxHUboAlWVg9/TZHhCOadBpSfYOyowqKYKZ6EoTgPR
qw/P6QhnzwNKzKWVBqJ/GKS0YWXMZKrUOiYYrZXFw4BHr072fgBpbys7QYP8rwQQWoMPHo8mqfSq
haojjDIjLhCdqS6YxYb2QahcNfpUD+89J8Sdtdb2OEhsARIAEO5EzaFyzgoUdLNFA1GpbrVoBudx
ETvFS4nI1M5E7ut02VQEU5RVYjpxxuFiKqmNHNaEbrKEiV1il32ojp9g3dkCV4/V2QLD/TAKoGiM
NheOcW5MqSEQY6oxzrAfgJBXY3c0M6Y0ERBNdpA90J/WdDosr+fkvqnmc6hcPUd7PfmVEp8jKa9O
ye5n96vGzBoYGxosn25LUZ2s+8r5SnuNuHltigUqZwclsptagbhV45Ge0HuqFqI+T/fTIP9IldUB
4iMXc/zkS2enzHahsw1dZejUZ1MCbRA5UuFIh5e6We0kC4TrNk9NTiK0dNA+zx5O2Xua6MaoAn0L
AzlUnofxi3aYHg/odiWtfS3WUAnEotNrgQrYVkDlSPX35yepepaUz6x+DjSYe7t3RUFTxMmbyR6j
dc06XAgbs1OK9qS01pAPXEZoFCr5Og0m2eVhcNlkItsh9AeXnhvoTQPi58P8mqlOWG4R78cKftbG
Ks2nUYxRIIoEbzPHXT1HKFY509dw80pxr2/cm+OgXRC/xu2cfWKZRsNdwH00jrak8ID1IP8htcfX
NJA0T8rvYgjkvdnCE3pdFTVSGKeEBH4uqpGFS9YZFnWlPuRAKkV12bOZby/LPBylFRX6wwiN9c5m
jqRkKDVDVqvfYuyGxma8X69WKzc0p++ySVNmuyqNp94iWzvXN6v217Cd9Ha0FVLxkvItapczsnmZ
neCK0oTgmHSpsk71ZfIE+R8AhGf1bdC+V+4EilRKg0Nw4JXJBxyENjcHd7X6PPr0OuePE67jfsUr
/z3PNzg3sQVcgaaklgx7jOh5HRWQPy5CoSA6nZ6Q8jnPi4ehlcEC3TdmgE2phjypWz4fegoBP8XK
q3luhwVCgp+hSE1LbqPHr2AkN5GoVmoz2qhUDNHAiV/rL32WoQzSHiBLxTn1jHhbOgSwqoOKQLGf
JBO0+vWILPQ4pMfUXs3lz4peBAqw5gLbBwTmxqvPKRR+VAJx9Z2soTWDcuuZ6dttfv0AaifdC3bh
BYxvMNpkE6oDH5k5PpgrZSOM3SnXF3Nied8+J30faPT2xkalFuV07JkoE0Ch6WTyZVLokTLiC7eL
+U11It8Yh6Zr2ufXnUFJ4u8Fde81MSCBrIRKFLeHrshQGW6L3YCsjwuiz4Da5O1jkyw2q4FJbwtp
BPmRw8bqG/WmssRL0oppa9Itbm/UWU9CWp3g1TDqyMC82wwae7YoHsaL8cpggu0pDFf8qRFcM5sZ
b93XELjNc0mtAbqwg0h3Wxez69W1P5yk/KQx/pP/Jr+gFzHJjMX5bREY+Ud7RX2YAhs9GXOknUIa
EnPFmMbcK+ZQeYyll1jWbLucWZ55XvBFPL9v7d2kRmjz0zeQWk4b9khddFl1LuowrtrHe0G2cNIG
tZmTmZuxK/FVLliC0Fr3+7ZcGyyvNzmjUtAUuEhCX+t2LIoYC85siOALodRaONzWD+bYfXCf5ya2
TP5TX43gBngFyxjvGyhUrVMCO72z1EVhX1I6/Um1ECGhQqA76IytkXAU/V3frbUNGJ23A7ZJIRMm
DsS3bi+i0ka5NNyWBBTnLUM0F9spjgi6DxOEB7w+gNydiMkFlY484vX46Iy6JaFLFQaQ/7b5ohgs
y9FscMIrFaTONtCsJv5OZBCj52V+nMDt2ImCHfP7f+/sG1A4s3v1BJ2jYphFh7qO6hHNF4ASsHze
FvWcFU7XevwFi86dIpRjvh+Bv5seBJ++Pd5+vc6E096DwwsYpd1ona9bbRXtpMhMuGURyGp7MQsZ
23G/JAsEkImWn+EB5frXs4zb0HEzrEIOS8kLJmoXy1afskofHKhASu7IUpFN2T/+PbG3mXkbnNuO
nka1T6YSwRP8OgyFlNvVKOXFsBP7z2zHaZvkYJ6QUfS8fz0T+VNP6b4Rh8GICh79SxpL1+NlhSrv
0z3RwEf+wvBf9jv7gkG1BjvH4YBYfCTrjfa6OhWoHjQQ7safqBc/z+Fw5Sf7sbEnk8iZ0OSdM+ee
6X1by6fMZjeDxvIRXPdfCst/AbzXHi89U3Vn07Xn2H8/emeqzoP9hWpOqyFlqENDNdLpyViMnbEx
PX6TG2ZH58F+ft0ahLMl9U857FVTuJdIkDZDXaQ4RpDproezHEepKLSzV0E5McI5jNP6zRn5Y6o3
U7rOoFWkizkndZrYntWrH/hTYu1+Puz8MKChQKhz6Fx/PvGY63FQtYGHwoKBestbNV2MLMAHUF6d
2UtucQC9SfYQfOHKaLEWtUVHHpih/fpqT0DEJm5tAJCFUpD01S7vT48CWgAAfduA6TxdsZVgTTQF
UWKpe08vDbgxB9YIJoAP2WthgneszNfpBC0E718fhfUGXUOI+jn/kTaF6i+InRB1PItxE+OmA7qm
tN+QNufiUEDbAEbvGVNKefN23O/BK6eu1asleZPAMzqfhF4idXHy2va//9rHsRpXoyA/in6mzam0
WfVBfay41CLRae5iLqMisl/Ii0bb2MnrmVoVLtzaY9DHu7utlXcepBMpcxALIVhg6QdK91Kbs7cz
3AEAp4HhftpTG3wRFT/AdD2h8rbWcT1wl8kcDvepLopsz2ZBjivaC2Uyc1rY4JhP8AVqU17mtj01
QZLt7Bo457Intt1dARJIFTzn2jRQ7SSC+2NIca/NOXyIJG95SN6xYmNmDkyCxfw8fp8Xrgl/ehmb
y6c+FP8PR6a7NUE7U2dRQRhLPxYev1ZACtRPrHMmXicOilwhC2vRWAmr0DFySj1jh6TUeX5mT6ar
Cff6H2wMSKh/SNOzmdm6vk8C+GjOn6fiYqoYc1LEvlzitk3Zfib6dwoIJgrBXU2WPXDTnXgmgjy9
tCWpGc/nrj5Dc+s8x5zdnjqOTavvbn2Ds2s3J2RZKLM0FKAZdTZnGlDqjDMCJ74DjgzFh1vuwkVt
GFiB/ShwWPQsx7vvCZOJmy1wfOJlZx9chltZvdTEIouK99sCNGlk0kCxueP9L1Cdd89xZlTCCwtE
ktAl4OqXbR6cy3a4l5fZbOG0AZlfHEeT9boPxXdTqaCAL4ggggC7wSL6ydZ+LbWDngc4Yp2zxaXK
bDlZAhAe6YrbWnuTAsaV23Py3rlhgeanJ0R+IvMBO1+vUjIhGYzqfMGNXawWuFMIl49R+H7EzC0f
WDRqNMHZNV4Z4+gwhgaqBav6cyBbSM4Md2N9OIZ2i1EJWpGIPH8UpVn27f2b9nQ7JW0+A2aaX3Ln
c1flGTvrvdRGf8eJAQ+fTPopxjw36ZUdzd6Gyp1khI4gqSF6ZaRueqdYpMLFuER7MkMRToliDg0M
5N2TFTp/T/1PE6oTVejCtbkvDGBIFZ0jNRg1UjiIRxIb5+UlQjZsQZfq8pRiS7JYYFaB3y3EGHuK
JSPKlEj1uYgFzpNWA5A0KMBSyu7Tubm3tSikcMKyqECTdtuxlT681Lu8TcZBTLf3ybPhjPHAdafA
tJHQKLlk/z0NN7rJxA8wiDQkQesA//pBmv5a8eetkOX5idAug/QjuHO+OOPWmqRpEx2XXR2Wxpo6
yt/j3lv4WEHzkWWg8IDxr0/1II7TQxrwlbODjQJNwOVKRVnueDZ7rRbvnZ+ahFEzCDuKkNSprsfK
xVMdKSWv+FTKxpOfHYyBJ3MyFBQIeEdU7QG5meXDZxjyvSubcpW5XC77zrG7U039hhgGgYU7decU
DaE16XLUnqIvL2Tzbz8F0J8D/JUyCjdcrw//fYst4euiTQ0eni4hCi+dVw90NaNyVAq+FnqR6OIq
OVAmgWhVkTfA+6F8EPM+SMG9EPp7yM7+DdVBrZfni0SugPkRZkSBh2vRiHwR2ufDwyuKj/bRvjys
29Xs903yvejxe/ROuTfcN6eykVIBKtIEKpJSYRzmAnQfWKWH8cPfi/heWQ69EDISgLwte6UzWpk2
w+ExLHnX2SycY5u02FsrECTs1+CBfJCcCNHxvuJj77CdlLhOB8VZlEvR/y+BhdK+HHDCOhQ4pDXY
WhyMJGnG6Bh5l6hc5BUmFwqiM+HFb/9ZhJgTXaaviva5o3ikLjCjiAJMLdLC/nt+pDu3fA15BfxC
AfWC7u1UZ7PBMT7q4n7kk0x4KpiH/FJ5EupPEpL2x6C0hWZg7PIX6XTCc1I3lVh3o/Jzj1TyWUCk
FlVHEY1VRGyDcJIcvkcxDDbdOcgDZ7dFfFbKnGYHnG8oGuej5l3y4Y/RX5WsC2NU4zvFD6ny8Xln
i/nwfR9ZEuesKs4i6oYJKpTDf2VTemKfXt69fJn3ZtORmYGZ7wpeRZcEGTH51PiDUz6WaQINCtUa
BKCLhOwzxdy0CRG2EcBx1YWbJ7VdsQ+r4uDrejMT27dpMOQpeH+C9wyo/Vkqx7JmC6OtnYUfcu4E
kXPZZoZaT4749v792e5Vxa4ev1MPCIW4DpswE2aliQYmiGQJGLBIfRtbohThzT4MxfDOHe/3gHpn
neSXg75ttBTHXzu3KmsLp/oyw/7HQhTXpONs9bJJ765MoClgjKksY6J5fSact0GQpsJA9MWd5Cnl
RxMVRqSJOJPMxb1s46FZRaDSsscLRW4tPL5n0gAbkUdZw+NE7Jvxe1FLxkCAng3HwqirEqBto7w5
JoXgn/H5Oy6T6mmIz90sG8yGAZe6qCftvGUgcCz8Hq8TQPaDUigvx1z0SwG/Ol5UEt2LCnKwDGxZ
r9bS8VO9HPCOnmPIbJ73KV8eDW/kMWoEJvVDutQiqqRxYulSbGWjobkbyKYM7Vsj+ATDpyjQZ40O
ji2nA59OjkFtyceZdEKY9XixAF4aFa7KCL5E5dEVs4EpIYiRDLFKC5qHg/AgFM+JVlt7FbASZO3y
LBqWloRWncXOSfosQ0KHaF8is9jJPUHr7reAukRPBzgvme/1ytipparGzUjwI/TusZbbYxYbUBMa
TmrF1QtM+GAW/b3hfto33VxUUVHn5QJJcb+boWjH3XYo5Zwj0Hmc2dnYrCKMEzYz58lfqhb9ybNH
b80ZY+004HChGvbcUBie27R9auqzw4ERg7HsK9LeS9IwdIX3Q+4A9rczFVm1rZrdfpgvksxupVFQ
By5dJPMKhC//noG7icqvobp9PDmSlEBNC9HfAmiRkd4q3tAX3XKkyfUHwoTF9klWz33Jb5uLdOcd
eHqLvCVWcwu7/tbFEVx5daGy8ARETXin2TB20ZuBijmvXPLt775Kyr3rOo0GoNOt8TfidJ1bh5oL
qRwkO8G/nD4HwTv6ulhX2HHiyVJj5vXBok6L5v+4aD52ybocfWdoysZn3Wz2W0uWTk6YlT1ZzN1w
j1AbLRDSfy7Z7TL4dQUQh9UoOQ/kul3xiWQfmXQhme8xJ0nRgR/Nsf2qcICqwMyeZkXUhyq/t+G4
ArDy6TXC+uikxYFQJfQChrXfjGwg7Ghujqpv4XhYp1xni1Nu1+miljFYzWaC5IUW0Pa8mozgyYxO
TjkI7VDpE4m8ZUsQIH8/U+czlVEKjvSSCnhQqIuLTbZsHj1W/WGMZ5jVhwG/lzLDf2aPkSyxCjuH
0VGP8/AQxRWLwlc/s3CSS+6gedsGGCn0zfa9Pc23RheizU2gC1x/bG1wro/KMRL8oMQTblCYGRqx
g8fBZTLASbOY5VroqMXWCFMZCzCCPZLY+kPSbFmBiHeUTU+4vffuXFBaaR4eRpM65YVEak7Z+czi
C3B0PJttVRfKxk6cNdVyN3r+O8z0DdZZasO9JAcX7Sxw0cW01M7xKCjRsfh7kJ9LVTeqkO0Oqcbx
PW9gGPvhXhgm5VnwZc3djSz8UKtZng/MHDuKfJJc3kLczRLh5e9h794KKJjIfFTGpap0/WVTQcz1
/aktlDmzxXjkHZa4ZgJ/XT1wid+25TLPl1Z7t69qcTebgEVHTRCPd0JIZ/kOD4NQGpT70j/Qu6mr
xDoqH1IsTYHgG6U6Gl/wOb6wTeujIRBEuISO9poR1Zwp+IMWpOIcXqNlm4sIamJehHhcpk+BjKpy
JlsyIkX7ORp7pihD3D0MLXAXBk5eVpHXRnZC8gZvt2xgNajCKxfjjC2mEg+eL8V5HcWapSTfoo4v
Lw2BvBKtwyixUwTncOk2oxEiZ1hD1qdXuVDcQEUASFv2fJZ2Q92shl+z08m1DpEUllrBbRvrG2Qq
Kkt8GnEp8LYA3jOrteN7qaf56uzQQZqFn4Ub9Zxyd4IZwnJowIDkAIsEJul6YQTHS16IiEHNdg+j
s3308m+Kh7N8hquYqVt9BcM7R/n1cJ11KGIHnwIKaqbCwVeFaSat93gKZKghIlKIItBYz/ve8HaO
4QyT0NJKb7W6f9pnv06wINye8wI97PYI4U8RvN6107t89msAkoOFcFyWRV8/6DaQXo3ZvdtehCjV
U5BYLe2K68Il9LlmXlK7lnswEfcHosfBtobfrnUX0CGVBoWG4vVu+049ene2UZeHyNYrj/GTZl4v
VV6JRE8HQ9YqUXdOvULQAkmgfuIXCh6N+FbI4/qQWNvTYSzEh2nRVJNK/QIuTjJMDqgasVxOGwUb
TLJDUbaD+FHBC2EPt0LfWf1nxd2VDDzkB/MFSqSbkJbx6LiXg5iLKUfynnti4hV205ZGA6zTezZu
e/LczAaQCKp1tLyoxl5vGzU6FXFd7oRZ9JTjY3o2S2TcsQenqrRBDtrc4lvQmPhzYaWafGPwYsae
yIMI8//H/ZjsQALEAHEFMlqXFDuIGqUuLtwPcym12zqPkIWOfAJ+npqX4+qw/8h2kV/DtWoJHWeY
jxS8Dkof1/LeNsPbEj1aOj+3AhuDgt7IMRN+zmqcAEbN1yGiDi5+xvFEyVydECuXQt/VoD0+ut+h
7UBQZkPahmrb9XfAT2UU1rn8s9FY/9B2jVbzCRUII/4oKfkkiXlO4a+RtFSlV4Q9Da/bUoFONw+4
VSupA9qrE88EKAZBISeVj/xBgDl2okwG3JUPes9JcadOjXZP2+OCYNkWJjobfZfltUrclMAULi7z
Bd5NE8ygUeBaUTkNwMk+w/oHu1Ibu2W4+KloGr3Fxc5TkK1Qj28L5SRlgIQhmFxPd5pUl3MIqn0T
j8xhZlORU452sbOPToEqu5fqG0l+KPd2qq6zZLaXnOPFiaKPIRZG5brBQWSILu4mRHAOW1vqF95o
byeFdwg3+cX7e4vK7dT/z9L4r2dtaZMidTDAAZ3kUU3RsE/Vc7XR3iQUzgaYHWV+bkWeYh7HEPpN
ekhYKwNeXxzMCvSC7BwtKOzz4FHbFJMt9vNgr12sM/GpKsyLs7dDR/Ja6TtM0F3R2nuilVOcz121
58z6Scdun50snFKMCk+rs6zS44hKwy6uNvK6NWoLFAP/iOohZP9+5YvLO1XbkMWG3y16MRXS64qV
+NEkX1fP8QOGc97ouVzVTwKdSTQC0aT+bGhqPAib8CXcGZl3GKuT81rzVReD5K/g39bPxhfW1EZ+
jD6Ls3HBKRq/6hH3Kvilunf++PvjABK983UootCbJhkGz9dZSTtNOtVNVQkbvIVaZx7586QYg7VA
GLVV8zTDXns7FvEwrfyDl4yD73Qa+HhloERYplB6JcHUF/iPS1b4LH6fBa6ftAErV3/YfsVjbqRO
vUq+mn/7TfAhLWOaeGekwOTcEt8GzE86zSbVi4r72B473sCHUjuyRi/yBW9VeaotIc/AWXWiJQZ8
Ci5//7Lv0ypZNMiVw1LFObD+QlOsXMX/kgVapcvw8bgY4YoUzC8riFHWQDeKh+2DMt1ZO7M2R4jg
nRK0q4zqXzG9mI1z8LJHbW/ESIxa0tmQ4HYOgMu2qBERo5hNyYuT1Z6MB/gB1T/BvMxxolwFS8lO
N/hQf6SycQZRvSVxk73D185E1N2IncMjYsXcJbBqtveggFpXuKW8N0GV6SsM5+ej5+Jj+JYrE+2y
HLrBpvX9PVlDjJWc0STxTlCk3uP3yzQ3A+uElRK2y9EeA6Xm5Tgb2Y0proWXLU0DuLEvAkTrdepj
n83CyY7GdhV+lpb+Ln3ia23X7KLKjz+aSYZrWZKxeY4zhjow3nG2946ZE1Jmp5ayWx5t3S0fcHgL
7cC9WHtQ4la83Pr7wGnDeYbj/dHGpHmIjw2GPm/1WnrWvAxbPkUwcKEWn5uvepM+DmcsbBoE4+Py
MD5vjjZErLd0dngQPXmxfyucMkeeInnXJwqehF/pPH/Kad2yDCfY9MhWmPacUNp1GakNQy3ijzIS
FHwUZG7LSGEyPJ/Fywbv3qMVfOyZew/UyQsXGsKOaA6MD4r10sksNtEs3+TRR12/Hc/65IBNUc1j
wTCvF1FqrakxZJ8f+sE/iE+6akKXxOfawA7Yqi2BvxqcWHfe3hvZ53YnIJX/dcHX2+PSXvrp2VBK
f2frjZl95ppVcLVBr2U5f1/ne75IFbAsp1pqFjD6dk4zfiqXTWYViHMGT3/vfnQerrOFn1lphQLw
UUFGhmtH59w+6GlWnSOOM6RWPXWxfYy+85fo6YSpZoBRe2gMsDwspgH+nul05AX4Hgfzg320Etxs
j8/NCs+q5fZRxOUzQROH1sBUdf6DtDPbUlsLtuwXMYbo4VUNakECRPvCgKST6BECxNfXDOWpujbO
Sh6uOeljpxMk7R072hUr7tbVZVKW1rQwTXojKAXV3mZwHpEP7mZdxp6aB4YZVv2bd2/VBlevYSvB
zSl3KL0U3UPnyrzPxFSC2D94DM4ZXJxjH+369VperGqwDUsdZmn2Hu29vzErUONWO+fRbNKYFDq7
VWQUfeYxR+55dGhXrS0jwYrBYVHpFSc72j6Vedl/jWOvrB8Gm3bTPwZxkJq7wdNr6FGHx40YtEvn
b1/GcG0Ge1uGlN4ZwHV1d4PDAF5it8T8U8V4WfXWWS9OqAb1G0HNYLa6V/SK1mY6W277aZekXL13
d25uzS45sXcaztqMYZs2wYCYBfc+bkxvUP7ewiKDBvdu6evubqGthfTDP9qPXsO4MqqDp7YZKdAp
2TJsmA789iM4BA8vZQof3qxRdRSr1Now83HDvNyNU7EvF84tQ9vaj5g5pScrcVDA3tmHJhomkzvs
oWcj9U7m06U9cHRe1HvH0X5xXPhhuJIWo17TOGgq3RkR8MHF4qDuVFCk0MZqd5jpABJtqcEXNAYs
qjMPBaXKn1e+4LcuRqppELMD+hxOp0x/Esg7yDdgyhdQEg/jBGYVCP64gEglIEaYVEJzJ67TSw1j
0BxjqEz1VEv5CMpwYV1/Tbbm1qzBanttnfg6jlk6q2A9HAoUxsW4txKj1k0YQqdwdmmgzT+W2Zqg
IthI5ohE6kWDSKHVYEbciWdaLKSjqaAimYT4WAbeyeA8fciMGJ4O7KgPcAY0GL4Gj1bQGvaufSCG
eKoMZCUXtdVfcJap42erzjOdbYWONVkkWC57Vb0OcKyhneD+OX6l2gNDMBQEw3gKBpElTtSQwSY8
tI3+X9kvYFmgeHlHWX3Qfz1mAerqZXgH4n3JU0Ky2Js2XyrAVloDzdR4GJnx0iskxhJ1yyLSrqat
ZJ3pEGQhI5ZhUeDWFI0xeeoUTr070Jwd8LZbvlszfdvnS2/2ZrrsXbkneygPtoWj9ObK9wBgk81W
L/oVUnl5HfNW8KxVdcqODPastCZHdQTfEB85mmy0BhHVvaPoV9XbqCHtABdtB+dI0ZIWI0aVqgk7
QbMRNfdviRE65nxn9JW5ikR/7tWvVW9jhKsg+ApGptROJnMwq5OnVlGZfaQ1eQn3Q+/7IYUKYrX6
+loRW6qBF9BSAt2RcVS5szOvUgvyZOusTkbBCna3+d6IVbnBszrP9Ef+KmoMJ53PYzVW6emjgOnB
r8GW6xFLftBq+kp2XW6UJf6q8fkw69LG0nHoZMG7NwRKfNQeVtOu82KytFacXJhzt4cYAZCx0+lM
PIwcr3ykutzhEzoU+RxuzHHgqTiadC/rG33dhzf/pA8Gh9aWe5o04Dl4aTVqq/KeqllRR4EdglV8
5usouwqcNQJSHPQK6hS5laXe6gdu/K5+cUXA2DQv8roEPDn9AUdtKTdWIVQxmgwFVNSSGluMSuJf
5QWlh3E09+amNTNiHOl62DAyDradMDabqZ7GpiX/WNALuHcR///+u3zvaEatzJIF2RpbY4e/wOhd
nQ9U5xOGr01lB+Xrou+8G+N8a62Z9XI29tFq+HSl34eF7s6muaC7X7269W7TOfkNusHCJs5CIWgG
DQClPWUDy2l9evqKPJSbOD6Reh5CyOQeScs1nVK470C+NX+EDOw0Km7NSvqH/naa2QWn5Bbb5Bn9
RkeGct972Nt9txDDE1adnPystbEzL+4xmNxt+Lug2I6d6+Dci5GZg3/tzvztkOrooISXfmOCIjFT
Nir5Sn8/L3mk6FbNgIWqHdRk9GzvLWrBexpUnC1N/gu+y90XJ/jJ3bsZ5+Pdr+14dV7NetuLms20
GwPBt05s1U2kp1+y6h5LPipPdoumV/dmo9S1XkGpd/uQOHnLB/9n+KX3EfYuWNxyd+mPbNzjVp9t
jg2qmaL5hmMZMyoq45j/P1J7qA45a4Y0uTzVL6SKr4pe0YVISA5s0cQ9pvoGL/5MW8PFwctaZ2rU
Wq9TdfkpgV36O9PzfcPNIhzPwkMC+vMtUKleH4Viun9C2b6+j4uMQ3+OK8bOodFJyNbLbsaQ6ENY
sw76Qd93yozzvXgbToHxwWf6dB8SUP2xcPvn4bR7yX2U/UY7mp86RTwNnAMvbZU4FAXnEhTs369Z
/jdIo/BZBVZPwA/J4z9khPvzJn7eY66pPjSxKVgUf6stxACIKoReumcGk9HdSPXJpNMBZN7vr9eC
a/rE3Z/Dpf4Oif+6l/fRNvGmwaTcEvcyHA8FQt1aiLEN898TlLyIC3Yf6trgqHIjikwE2aEgaHf/
UMSpSLLlt3t5C8+PkVKIbgn3ImbYPajtVwt33s00/jwUUtvuOAyZjY1ypMSCGMPawBzWp0a8NJl4
uSr/XD/Oy2G/3ZaEIn+IyKNa3MTVB7c1nvo+qplROblyxs+R4yRausE5+gqwctIIOeh3rfVMWw5r
xjJVU2ACcK409Q+pq9q/iZi/d+6tBJQ8HsqtdOa2qvhr4mzIq5m/6GXr9eTe7JDpFzhnLdPECxg4
osXR7arTmU9GXhBgFPk53JgQIw0PNb+sfrc6Eduy/F3q34ZE/Hfi/0fqa2+ptl1yjy7Hg0jaDSdN
nDXB29LgQ9ZNFvVpQQRl9iIV3uyp/ONG5m7d1EAcBVnzgylex8bZdKOdzggw3oU/KssvZrLGFtC1
2OG4gM9Yc14g9FuyAUPRZVhIythH7ag1JwWIhtrkazDU37a6MxicNYs+it+f+OezRdKWRk5Az/+w
xMUxzeHNU4OGZQG+imeJWD94snC1WgVfaNxeb6eRaDR7zpp+WspR/e6HZa+IIv1Hev+4ibdDdU3i
4z7acROcITokpv6CsW/qqpm70CIj+Iwr/Ed6viosYKk/maNs6BxH3zyQ3b1WtRvGkqKg/gmC9fOB
/+Pe3k7WIdkXlQuN0KGPHy2bzHiU/P+rABpSc0UAU8Ln8DyTbXU6/QGrtLTw711xzZfimz+DTzi1
t8av/wSVZgvy/xTJmfP693lnCuQ5u8/KbBsdab6Pl88S3ayDBs3/BDT6nE3q0rLmunK6f5eZH3YL
5mYMImAoOOXfkf9UFNN09oyqYQbNy9fVVSB2af1+ibdaef58FHQAPsGmT1VBeXu+DRU0sN+FSlgi
GCCOKXfhpPRPXtRKPo5n/+l5/rzWu3m93Hf12lOuZVKctC/240M++tMF3jIe1UJWfiopF6g4d3tG
UFMIfl8uKcC9nZ+/Vkv+/Q/tXz3M9hnooSpzyKUVm1SDR+ihfUxo/X6ZvML7x2WYPLpPsxfPkTnZ
Ou5H4VfsfMJ95B/yz7NAMkxtpQwjn/J23m7757P6hLk+fI6Jb8cn57S6DhtfDeuTi/NW1vxPxqRX
H+4/BO3drXhdTzO2pY57h4aHZZAv+IFoK5105sRK6/Xw910q/uDHVakZ/b8Lvqk5hjIVCxd845Ag
vaoueqJNTMImorv+//Zab8uo1O730vHBtegYaRdUxrGu7jTCOWTLP1nNn/zkv57rzco3Tw+lHGdy
LRKaGHQ6J9CR2O2V1xF/3R26E9yyT2bj/yMq/7Oeb9b6dn8kt8KuWQn3HmgS5i/d1bpGXKaXPqCj
yj/kLP96QtnZPyT/lT2r9108Y+ck8XTCUjbJe/T4RTrBHMHpJnE6qMuuyySMD2Lzgyv+18VFvfxx
8f2VOYtXkVOc8IWP32SvyFbMB7A6fPAG3uhL/j0Sb6ow2+wOpQf57FBGM9DsHdLSPCIXw/yP5aft
K4kI/nvS/2f73tSicn2lhduFRZW+FxCPvKaID3HFaDIhEzMffNDDP1nNv1byTU9eds1d6XjkihVz
vMRE5/2YxDUMUhX/DmeOAMJ46B3+Y0P7/Q/r+6MhAERRpPIFEEt5OyjF2+F8qhxqlTBZgxiwTiX1
1PogLCLz/yzqH5d4PxPUihXI+dlByX42gQyvVhRY+nhKv1/p07O8HYlmdjren8xGIiiFuvoYFjKt
Mf79Ej/qyz+e5U3ws1n9lewVLlGZHkk6x73fP/4NNvKftNPNWQFgCWXie2duuXivzrJdsRIeg2NI
4puayk190YU0U4+9T905P2v/P6729jS7BKzC9sDV0CFTIash80hO7iOl94/OwB/XeTvDm325uttH
XOemz5waKeWyUWTS9vr3xftRKf1xlbfDe6hdb4yvBiId9arW3T2FezP+gCv5dIm30xpVo+clLiji
Nh06sX+yU1v5oBE+rNU7licu7mf3Q8xakVDvPRhgzmABowmY4vfF+nSZN8N/AIVXKUDfEEZz6vP6
nQxlfV0Pqvrvl/lxwRjNADMTvaJ0D78Ziih61ivHDCaC5c6tG7MTLcCND6bw0zXeHqVaP9MhW+Ya
qQEJIBSY3er8E67px+X64znEcPxh8I7x8Xl9Vcl3pcMyIae2C+NUfZJzcrLF7yv21mGUqwCaXCGj
LQrc/5/ey/ReT+Ly/VIJC37dLTk791FRIcc2Zz411VXsKky6+7CCb1j/f68pS/zH410fsfLa1U9y
QK92Wb/S4s05fUFX0dq1q0bR2fWLk72R2OQSyTNPfn9kOZhvBuKvJ347uE+Yo5Ly64yQMGeViBas
GgNWPwj8T761kKZU4VYGhcPwjr+fsTjbHh9KPeEqOmg0KnEkDqUi0wsqaFlSYaUWBQ0VqzT8/fE+
XvltdWe3Qj07HW7iLbnTBWlCKhg7ims31cMHzXh1hQDi96v+YKn+ety3Ra3Xld0e2lEuOq+dKYF8
ktM8nv9n1/5YTzkyf8hM9XDKivWIpyJ0EFdJSLBYUMlJ4WdTkJLUWINCjjwiJSL1E9vLT+brz0d8
RwuXSTZEhTuPKH6FOIeSvX/qL51OTY18zfmlNT/s5YdVrb/pmuK5tHsmBS5Z+FIm53l9+b/atPqb
mlGYrj1TmvnHU4qsqZ+iBpHxX/bsHf8OACJjRjqfrwyfbl2rO7NPDWI/pUn+2pQ3b+9w36VpVcSi
ti6PlC8m1LrJqtq+FDToWJWPkcgbVX6uumhIgRaBjhxU5nsG4FxqHtHbTSUsWICk7iWtZs4GhaO2
bR+9yDr3Z7F5YrJHCfLjzgmufhAOmVmexBVQc9fWNVIfw2KItlO0fc0qn9UXRcfgdDDSulabXhNj
G6mznbpZbFf1ybFbcB5hw6oOFfexaIbbQWm0nV4Wjy4/VZtuFjcwVGPlqkLcXNlqV6zqCfILdRur
tblSUWkmbACFirXaUXtRXF88w7JeLUErq4I3q+1VcGYXSG0plm3Vc6qWdiodfEJzG2kVCqGUkRtq
yrQfkDaKekltJhAmVS0qMNxRS/Ya8xPSuhWl5rauNzmDG5WJu8r4dJJS4XFRAoCa0SkK6sbeNM3q
9QscrlqnjhVppVSLTmphmraqB+O2Vx8lFZwTbQYKIxEU9R7rlPDo+bqr15qaBNcVE3mPTyf7hFWn
Y+9fGYVpH4a7CowXAiT+W6/c93HjHCtRUZxSecnBXgi/xHRMFtgdTwkjICSAX3EBDQZRUnhph1TN
GUflF1R/SimY9LyUm+0Qegx1mhoEjb0VeIOvYEUE+UUaWTKmUg6RfAdJcrV7EHBCuG3Z5C2ZwSfK
2TQls7rgI8hYUkuRW/nmnDN5P/9C/SmkayWE1fCpLp4wXRX42B5ZDYEEgA7o5UUgfpKJcpKujki4
9xgUtGdYvAdZ4IofCFf5H0lnr8gmf6W6F5A0IL8o+WaiQB6wR+L7AoS7F/DzKybec+M3dcWJ0lZP
q/edyD9gUChPmkAHYJbkM+nhUHd2FlT6dx7ly/wafYMYiGPJJZH7YNYqNUv8cMe5msgbRQ5nUNYG
/Nt6vd4akb8+mw8xiN0lnY76cLlekuEmx23xPYZLGKnanRnYru5Q8Bs7oJNlvt9dblpdqeSs+5JG
6nfXQAP01K3bs16zqknlvXLg3XutCc8QP4dpoN4wFHSNEHg4/djgzMiFqURwdVjK1lRYaQABLLoX
S7LufsqE/VSuoqzK2PMSE2IVwuG/xS4BTLx7iB55fb3YSMhcEvVM89NRu44LX2VvC/LwqaacyBNg
Y0hXtKwA1F49N1QARxXG19YNparVSnIQo7KWsWROZl/6mRt3D4BPwBo+NIrilNwzyscQYK+K1ApG
0U5jOajs/25KfrLPdM8pdM7hXFHzejNV2Sa97YrwP4WbvZo6mVMza/h0qZm0Yz9qN8Jnl95Vr9AO
lFZi752tw14YzaC5TD4ETT8VdP66k7elLWa1+qxy4E7O42T9GGadZFq/AeTT0pN22GhnIpxEK8da
9tBmtPIptNZp6UNVljOgGuNr9wyEvaHCiQGvfwWK9qq53Rnl2ExAUD006Lx/X7k8yH6zkiDbpcWZ
YSNQib55Nq9rs3hqzBqIAji0qLcNC+NHp+o+rd1q0wWfNoGOnFHl5TZdXpUlpP0oY1B7R+sJ5LG4
2vX3J61O7jbRaif9siiB3CCTdFbvH/xm2vT+1ZWwzcHbUBdyGiCdfwvts7qtFC7HYjHchjKpK20/
zGt46GXzvX00y0YZvEo5vH81gC/j24IhtmqdwwhI9qLRe00qnWv46CXTw3R30tJVEZMC7wRSPXha
r8WmHXk1v/I180uAojESiVpdR2HNn1mUFJ2NdQcjiOhf3WIv+doOD/a+V2Yod9PduRfz0Uq8NEyD
2qJgNvSj/zDL7tFv6BX1FGYeZqS63lpMuWrJDwL8Np/rCjjLvboZAwkBOuYw6mGaAgVMjIaxt7ag
dQvWplMyG536JFkkQxkv1OgU7GzB0pbDDzIge/wuA9Qey0VaoPEu3rm8onp5trskx6IkreQlBmgB
rgze5jAMe4JfM4XUdzKZDwY3VOf3C1defv1+M3nM/+/NSHN7rSYd2W++/P362pTvdW4G1B33My6Z
44pZZ3zASVPR9yZWpSfIqJ3xUrE8DJ8c0BAguIOj9rE0Cq/yT2sjA2Jl1CZtJm+R1PbeZCTEjiGx
hyGplvH2rO4ijQELTIV64Dl0XguO9K5K16N6MU/t8yJqH1bpIOo0ptFePX9Fo6Z98OOLuhnRaZhI
5fpF9hpWq5eOmS+3Xvpi5gDhA6zoY4wvegAqk9W/5FWRBTuB5WUgB3DE3klb9YIAmweswQQz1vHo
i8cch1k7NRc4BTuDmUk1gI94Ci83/1/ahjZK5x998R9IR/ZefBioR9lWmcHyRUncM72bMcoBQMAU
Lxq1VnEjAqhuGbfJ2mLbAKx9B3D8yYFUseNR7BxQSnf6Aicr8QIbwKSgrXplZM+gM5mQSO44AO54
46A/4I+CpSNN398a6/5cUHkC3Cu1mnABKS0ZCn6UXu5AAH1Y7qs6uATnLuMtXJQLfu6+pjE/fUM2
YqPdn2pJpl/194PfJbCYt+79I4J/7PmbCO6zbUJJkrm14wUt5mrRI+0fLuhOdusYfnnFgB+qgPSl
xsyA4H7U2gDqE0iESyqdfPp0KjyURN0nZ2ew7mw1f5/WtESLjJ0RGawwv/0H32T7S9qGS9GPEKE6
SrHarKub6amiXp5qE9ilT8/Dk8JHqp3oDuVCLB6mrnfoXkHyxdrzqkVFnYknL0UrbfQCTQkVzaKZ
ds/sEy2l82RZHMY1tQiXwBqXl3Rxea3c1QOaeqde/PMKFNuGEU/gAHkmLL8Bl2ermqOPhL+Qo9iW
Ml0dcG8zx9MqWh3wmIAW3C4roIuQDBSV2GMMsFEQiHDf6Zm6a/WPGi4NwEdbguOztgPFgGPzUOv6
p0xAsfRDhkxg//CJwRYCfc2bmdjW64X9pvoU/cEUNV0xthrBOsjZRKu6V39nXLo+vjPEEoTPLJYG
Rpw/SUD9/arCQ1bOw2tBGVf4Yv/YNjxZMjZs3cZgDrnJVDiwohT+PZIpIrjAZUHI5L7wl6BeBS4b
aWZAhbGhJnYRLOlLe+gN9WTLj8+pzYnOYm02eqom4jIiSzOaPx75t2WlEH0mnck6XtsCtIQOSr93
YySfI4XPKPiV36U/hw+8C78Q/cFmCxMBvWZ/m1lle7o84tpMAe0lhVniEUR1Y7QIDaC453u9Hliq
kRnYyHcICbDw8HUguvXmzhpZuOluv9ufG5DxcSQ+3N0bhVMeAdNHL0OsmSWu1Btvjt5+e2EA7qyu
kF6Se3OHYw4awQyFQFNc/lTPQUqge7rWR9n6yW/+6+pvzt2+CmddssdZ0qsoAaDtU1hhxjj+wLXb
cHwKGIQuIkQLqLnHnBdDsEsojxBV+1QRO5jLjQXKWMwsNYinOhp5XpESJoVviZYk1hJ8M98FIasj
O8o4x/d1OkBYgaJ+Yy8BLmVqX6TNmxAfCJ6s2+/s7E53DRO0SzQpNnzYRRlN2bWZ1i3bYONQzZ73
JbzNRn/9YWvgZv/BVLI1VISqEOAX65W/JWfzOKcX5bIvhs2ylqzj8XW0v2n7RJtB6dUgKtcYMlPZ
6eeSvmeaH5qfeLxV45DeVGW4ScnLC4TraUkgmWOaBXSaA7wnOahmBsBZQN7zxO7IfIMNCAuSHJQM
GNlmzI89GSt0B+4tgPW5tOU4A373mOnGAeLlC8QLIEM9hzgLcruBBpffRe+VUbpnAejWA4h7qkE1
iBS1QGn79wP2r4PDmAC6dIU2Wai183//I5d4jp7na3FbTENl2vTd1Kj2H+vtzbjb1/Ca6Du36lUq
9JhGSALkThd1FuxpZcY8dk7L17BG1nEuT8ujH8LEU9BLIGBniyN6Ofj9Vsti6P7SBfmtyjxAILh0
C705PxBx3p/H+z0N3d2w1i5hgrwLCYe9/rTKdLVp56JWMIqdyKuUtHRcJt9yUgfnTnV40tcP4E93
rzrGaqFPg7qXOskoc5te9VMp9Bvy9H6fVUbnFPOxweXSm+RdbttHUk0PaQh8TaCBfN31lCVNOg2n
ou3kOJychPmN+/9eMbo8pgHiCeXVTY1bz7zf44SpELUyHop5Xy7LAUYqP0wkTBbSF7CnMfHCORVr
8GjTYp+/TjSdHDS80yCgi8Dn8q7kiR80i3ACpeVENMIiXEmiZC9wxVUPnfBIVW9SBJfKd9NWDVmX
F3+b4NiR1njSEIDo8yO0Fpxz3SDWZIJfVMJ2HPRB323L87qA3bqCNhtLv03JuenTO31u8CsvO+K3
C529+Fe4jKPJie9ATH2cwqUFO3pVe0g7j5854/Gy7MyowMLuVtTwqudzD0WU9ktYrh0zgnewNa6X
R/IkKBmW5TsX3sxh5Cd16XYTC1Q4RHTGiSwSA0lJlPwukdV/krpIJEZJqK+UKhWjt50u1/f1YyFm
p7de7JWcon8T1zgMfUq60eBqzbyCNgpqqFVSTviz5JBMpkii8HKcD8xR69gAv9rP/Y8HNKr4LdmH
u/y3xPR2l5L2++OIF5/VJNkeuEvm8Wpw1eMlyLzDVXCl98TqQwW+/XDJeq5d/z0D/7Myb2e1/nre
NlGBoW879uX29dDGBf/Vmk6L5P5mwQav5aThb/q4oVhyxBJbPUS899qmReIr8s9alzkCMRyr4s2d
TYDkV90l50enibmVNRa/yc8MPECCQ1qZxNQgcnwcrsDiCOf6UZdurATnSAzZU53pAigJewuYGnL3
SkSmZCKXmC9pQGFsgmAjHmpTh6XOnOGhWnK+Yr24yDtx5DzjnEk+kozoGCdc3I6tv4UMOOQYlt38
KNO0I7nSb5kEwHpyILlpH5yjLjcjbWGENabshNyg2Nm6cXdKfgpUfIymwIt9tjJHDoKA3PkoCZ4Y
TVHoxeDuaf8ulPH6+a1LLBezZtLyow/PTH8gmvOLssMYL3qUyJf6OPQLYOA8R4s2NFqjEnoXU9Lw
OhPIfPx562jV2xNCJnECM2DX9ADNyVZyRk0+ifBrww+TvkK/yMeKZSS1OZK2U3VER1Fnp3lnOpzO
mMRMvwOAEqdytCPziuf7aj1oa/6O5ac90q/BTO+B65nPz3gAAcBofyEdf2CMRyY+RGfCkRFzG9CU
pfZ8ePQlhOER6KYKRt5+WGiP0Pi8pNHsrmc0JYwB2ba2WguXWvNt6nzy9CfSorILw/EWBM9w2Cq2
qmLYw7CgIo11Ne0eGWPSsxciK7xJRES2ULQrvjQtVCaNhvwEYb7IHqzHDHxousRScsciGpKS4Dzl
uecvaUCTGBmtLZEZgHqyrOL2JPwMHTlIYsiZqAdLadt6tZ4tOi35fHnjgtJZ3r2W4MyLQ3/SLqyN
hGaMBTm61fZdm7E5qNuSBSklCjPPk9vSYVDk56QdQ0QNtDTJaKbvoLFh8eFNZ35/5S9p6KqxtElL
ehHuV3WU6CMvOWiwHgWn5fwUXF8qhDz2Jdha1Zqqtd1ld152PHrsiDAHjYL2nEIOezVj40SEtl66
YKcSw3lBhwdWhtB7gW9lJ/RI3pDjxBi7Q/zAgXGwa3RMUUVRCO2aNEC22dNxW/at23WdOV4SsXmM
TiIQUbEsT/MIF77qkszGqSc1XSDiyKyKdTYr7rV91s4mCmLZJWaR8nG/Dx26STYVslZXwpXmxsqq
pqKo+trRrhXg6oQw7sZHUdDeTz1jDNoLxdHGNyCVjtqxcEmZ/ypp9y42c+jyTbr7+dprBXtPr1yT
10aX4Kj7qahahuL5Bw/nT3vyVq5uNk7PTSb2xEWHIUKyNsu2L3E6Zxp7j3QS/pEA6OaPzN0SeO1o
H+DO7KvnM/GLk0TG5ISG2Uyf/LwI6s5ArhZ+EQ4CmvhE+ZNlGdEjE3jY4NFTC3JthW8ur4w2T8w4
5yH/yYAT+dLkTN8xW0DbTYKHLdkhSdqgT8h8fZdLsHpi/qlGt4BDPi3bD6f+BaZEexZIE6YIvxw+
qi3S7OFzTOT1fVFcheHQrbZueNuRWiJZ/bQXeCWRYcrJw1ZcuHef55BS938vyVugIJjWJ8dKfiRH
MUhdSGpJlKZ4a4HVQNvjC7DJyyF9OXQOsbiSAvHPmAmpY/FGs2Y3AUiJbqO6gyaiO2YSSLnqxUCx
XNeMr/qYumQ/Usl6mb1ElRDq+dLjVkUlkJH8F3FTuCgZCXmvoqrGfVS9VYQlHdXbpk/LvLlbvrdB
CUNSSodIQduidDWzYMAXwdBZnvCF4aoMFlyT/7hRBgHqraZa1mPYPoyyHi5YuSZXHrPc43GXx3Jd
MUfS9IuudGW+lxR5cnsKvMF1d8g7X5wRrFdTPRiyhToZPNJ4eZ4NU7zFlrUk0SPAt90Fwdm2ZsvD
is1Fp1Ccy9NDcFo0htugpu06VJxITbBbNYcmJ1GHiKZ07MvdSXtypqXoAIAt3oPsTKmmx9y1VTnI
SSR7PQCUzm2omUuVSVHjbrY4QPJKBqlNqGNHfkS3L40uJbI3G42xIdTG+FW381SDxJwZaijS465O
cwzlsA19pZKekw+EKVbLRjRKLgqBeIsPjsgybiME8qd1pHcjgjBrbeXjSBCL3NCiDJBgKTXiJogs
2P5CtEVqLckedN0ly5wa7dbT3i4ZG1cS848AGeLJSL4mo1HdBfWLEpO0CPqMzEh/TVDMNqSYIvHo
NyCjQ5adlaWPRNIG+K/dkkGuU4Rx8X0gDmJBlkPyjaQP8KbbY7+iyYbf2ML2U5+6NG0R7JOXFEMt
WlPyDF2eb8kHptryivpFxf13vhBdGV8vhltyQSSFer5YUKSMGmpvhdP6fy/McE8+AfnJ+yil4y9z
ZNCC9GxJjupK47nssPQ8yVNLD/th+GzdMWcP7aZnzgNfu+hX0f5Pvpdpa3x+NpOX/C4x8XzQX/cb
XfepHzptDr+kMGjd71tHDf3LgqT4NV3EmjzBmii5YFfoTrfIaTS5IpIt7j2Wh6tpL4jyMxyBI/f1
Hdqwuhh51lKyH5mWOc+WuJjDLvVLl8O/64wVja1u+Qsfx6Q9rplQcUynoaSXsOT4RCrH2yedQ+Di
40QVDOlYX0mXTyhqTp48w85l2t5W8o9n76GljoOnLmvCd2F3kQUWwBPbxpMgdZFeYIlkGW92E5ih
H7ckCKTSn+f2XnxCXW60oQ3ll+SVhFkbgRkdrWav7KYmz5anywt8ao1aRNWKDKrej9aOLnTcJrLx
IyhgGhTWYzsXSd3cmZv2lwqLhyOt0DsbdZWLAj1Cq4adP94K6DqzEY/ql/gcRu+ALtzxOqAjuCKt
bHQN2lC+IS1SnRcPfCr+O0klEYY6NyMPOmX80zhi4JAp2+3xgcEI6ULf8xDi6h64+olbJWGMD5K2
+Kl505yYcStgggXxpmQkX5p0qouj4k9frTp5qobJZThukI2bp6+G96L2AmwDzcvzktT0vTuFg4vG
eQwBEQiyDClfhTMzl/Gc+YBjuuCFXDCFke0fj89QBuBRTryARaAe4vek533Uk7/25DwucOeK6rHF
OzjhCOp/BakSiTP8tamMrZdBDZzIbxIXhUgeR8xlxnVm0ram9UZGZ44j6U3MEbH210HUCt6lHVR4
QCEYwCE2bUwYV/M5k6xhS8YujzYyG0iCcImWR+bKZtUerFnDn0VQJlQPcu6Bp8/Uh1fULnbusJMO
le5SDlpNZbXpLZ+czBKNQAsGofdnXu2BbM+sKmYcdhc1fgDWEIOykPN8tOVsfJ+h3ILKWBFu3TYP
mklysOjUMYs3dYS3Py/CI0CEMNiMz6vy+qoyl4NJZ8VuuV1gMGAEGW7JLtH/cWPUgIsTAKaa7AY0
m2ITH+YZM3poGE0tZKFDnPt9botZBH7lJwzJEjwZh4O3ADRB6IBlcxgStnjDjYmECWji1s4zkB2K
QCPxfug3IcyeMMNPUQ94fYrFlwoD4GBOyCFKCNr28bZz8uKDXjVHVdo48JLsl1M2adB3XuY1027O
jLhIgSagZJ9d+arwMGc3vcPKUdCUhxa14WmK2q+i0WTzakBCOJlC9CHMGvAtGZhuFHVo4hcgove8
b12eDxH99lxGfHs0yt8nXhTCiZh9q+wieukFfRXYKaLDBXRU1uwBeHF1dpH0mQ/gSB/dDPM/rc1a
sYc4bd9GxEcoH2bSfVnb/quuFnsv5wAlCe8R+a6wPlNkWYwdmV9x9TABCOHZmk2S7tm/EkRYh4ug
LGY6UlfR0Q2SEspDB7LawQrPSnw4UWUHtDBFJghb2g3zarP8PJ0dINVPbicUfw/r8v1YjPvQXeoW
Ln5D1NsHZzuyqHxAAGXXLfzULucO0xiwgaJDaro5+nqypG1ibWw0nozFF9kCjhx3T6JF8EgXzUd4
Xi66FJjshdYN8hs8koRs+M7ppKbv50krQ1sw+tXreXx231NNlE3TbJp1Z2s1WpldsyCvx01ae6Ok
j7kn7IBo3ywJuRRzTI1ud0gaC/MOKJy+aXo7l644XIQK0iyLF0HWW/I7nU6JmF7sveEu6QFFEVZN
WvT1bafoKHrTLHlUGr0oAIPRoWHfvHdibT2ZPHTjTiVm7XABZ0BAo127qbBFXNs3E6u8HhD+CYSo
oPf787LWyQgQToZLIc6wrA7nnhMgbB2Bd6GsKUbxQLMOIVJ/rVHzzD1Uz1MBBEb+A5DxCOp4UiyD
wX5QuOn5cyCziJ4w6kiShNg1N1/jIZGYfINcjWiK6bjfQfVMouBJR8kZxA0na+5UiSOvdGtThOlM
ykSenQ73z4jUKIbJC2+LyAo/nzVz5lSXUSk7W9u6aZD64vOd4TPZmvUg5bYTZ3gxToagm/AEADcd
Vc4RGQCM3Zl0yQWvTmPcoyR9OGjymUOClJd2su9Gnl+cNNERkyc9POQmWsxnmsRwZG20TumgZfql
tRnf2jX30q/qjP+kmiqy3GRIbzr8Tixsenc9GR4J079BrhK0EsjWqVDXzbgTd4pa09z2mDI2Qf/y
t05H5uuxpNLsW9el8Xc4RI4oqeHUSIP3Funqdi+WeDeC2hqKk0acWevgv2Y8dV7WxOicCAMkAwDH
m9D2+FNxj/LANf8c6b7W+2dz3aXJ89ABY9KkvHiDWAp/Tkr6smk4Prwq3W3wSrWjJ+hrSUpJQuT7
00jO6bHZMMoTGBFPrcQtgvNy9xCEUBy1MuJo5G5FUhJeFakNHjkd4mJTNNVjugelGHgfNCd4hswh
5VAuxQm9wk4sr6sGE4YxuCIWjZ3Gqiypu3IWtAFR/oZyScer6DgIhkU5kfcRxh540027OlK+h+6Q
UklVU3TqyIYCt1mmP4WC0RCr+VqX7FpYUcvmV2k8P+nMFjyCT5MkL4kxuLHAxsmCc0jZEumwF68S
n5b4b7xcriWo53xJugpRsKNA3NK6cwga/L9IHWeDuYBLhqeEQQL/wBvl5mSnKzzBkbro0Zx1Mvfh
ZiNZGLIRLIoC2KCE0z8HzTd3Jp2SrrQOOodyddKc1CsPlVYFJoALRj/xOOfSz88g2GGfVeKs0OdG
UtybqJlNWj3uZIFEpMGjdR0+GXrF2mPIuuAa5mLq0GFPzTAe1LF5lqjVn5PL8QC++Ru/suFpgWqI
CFHqy51fot8HAqhQzyVGICXOmBtV5OX/kHZmzalr0Xb+K6m8q6K+SSV5UE/fg+0XyriREEIIkBDw
6/Mtdm6ujR3zkGJ3Z28fS1pazZxjjjGmSEY4Wwerpyx6p4HeavyUeR3SqdHTU+afFhhyJe6cHQ3M
wwzm88zzexUUz8z/kDiUt9E2ImDkO0D34PwCJlzRcpGDjv+Q3DJUAweUVhxJNVuSgHmTEJYjz89i
eCf85kb/T0g54h8tHxwYWB/IVxNlSXF128dmiktw6lD7EF5VLBrSKjbkOeNB3sPXk8o15A8kijzq
O35DMlmqYA1RXfHFcZVSWRFHAt5Xc7E2oTTyvC8hMRG00xXfm+yd8oscOm/sO3P61nWEEQY5AyUE
+muMDNd/IlRJfZgrUzGqmM4Jfy7uay02xzlVjg6NnqbhYEAYE3LqicBQ1H/ER6Bip/DgN2RIZJLu
iBFgI8d3nVz31PsUTIf5nK3iNnGxMxsf9q46aELXewYqQNF6ZEa1O8T2ZIfMZLFJvyutDheW20VX
p/GOwK/nbNVil+698IXvE3YLgY5xqODyuWONsQar6DgQWeopOhAbITthLR+8IxZABw488WsJeYZW
oWSVnDaAFHxm3NftgIRn6vhgm4JSmoTA5WQ2UAIGZSRsqTKEbIBz9BqJX0W1p0+42OdQWgT06Rmm
o4ZztgBAlJh9K85vEeGthB8a4DWn+ZFA5okNZDZRuUHA6J0PNZX76Ih9bc4agLPD3YwemPhaj+o5
d1SbpXzWr3g81FON64jzQKQO3B7lNYHIElCId00FovfP7cp+Pq1S0sJ/NeKt90YuxeEAdv76z9RD
7ECimhB/FkAPTPjUzYJNuA3Fw4j0bhRTABpxCrCoqO4+qMPcqrd3ZRjoJ3Tsw/JfRXiifi/9HA77
pjaOAIqbed0vGld7urw2a8+owImb+TEC5kHkyNLgQHzavV+6sGyNDjzCETrIsT45B/XkNMazcmW1
GoZ8JA1gyW8n66dR9nF9RKpUfrBlLDgU9BgXRBkZCqigv32pVGV7I9tutU09rd5OKsOeDa9PUgzN
dBdcGj/vCvvCeSJaFuza+xdazHeO0Rbv06SdSZDoRUyuU2dNyYSHh+drRxtXi2tsdECrXpOOER+x
9uxszi59D+L1ubX/aBp3r7mwLWkvflpJHxr4zOgwhwyZjxS6oZGqHnfeoVNhW5bCiDVJWcJm0bTS
+CoFBB8F9/YORdOr5hfVr2ESHf01vBlcC2nGBWEn82RqTL3K38+N8Dq1SDMS4CMZnzcHgGC/OkRF
+0QwuDiyChbJIB1d4rKJTTu89upWWXp5sDt6Tve//pf/9r/+x9v5vycfu+G/KfBfihrIfl1Ux//5
X03x5n/MjP8cavOOmKSnqGmrmqmOcWI7n+qCkjEItOk5tNvLHkyyQIp3r/mwAYukbtFvXeab8aa9
jZt+1bE6ojHBHkDw7dwmbRqV/e007WzDzcDgyHd61ug0z/vUErCpxOdmnvbVrvgK29tiqgkJa78y
HhUdsRb57ZnoWYU5veDlKnfPlGRH9aBITB+K+3N5nr6vqX98Xl6angGbous0+Lil0yt50NwCVB1a
uLxNnDeVasj8MDlNUhrM9Uy6OUG0WI71RUrkmXhL6iGrDFFGZze6fOZDFs8eP+XGNSWcVD26S29I
RnAp9TXquBQHUEPimAPgS/mH7m0vgmtfQwCG5Bbmz9kTgC/JIt+jed0cXMbBpPX7BbiCxmmcOopn
4nC2CWpqUXjacmDvvQuWvrDdSYQUb/vajDdS4LxfqSM9n+AGvJVDErUdGpXOdekfy2AjeflHFpWa
Zx5caXF5OZmeNoOsCBs+mV8O7sZybcetTHefupjSvOsQkDltFtj/Wq/aztPeadF1pPz5dC28fSFs
+5rMs/D/fbtmrlFC7pDj3SD2Ys+PY7jYSmA9WW9MdX2hwm1OXqy3GhxhQwyqRnPhMCnCuSyQXWjQ
c2UljtC96NwaY4Y5yIf2+2VWPglf574mC7NqHeP2kp4B7u719KastmfRbBV6TtOnFMtTfNi6oEsw
+ryGpeYuFSp/yvTQ2vM222ZPSoV3YDvPggRgOzZfNMW3OZXeVW5jgudqZ7kNIGN0+A7pgG0Pt1fT
uwyvI3VS79xsXFj+6SK+eYHqc7odJQkDXbyznYzO02JQdOhNZhI0Si4T4tpFAXWZIfs5H9zdW3Jy
s6V3wESpn7KL9bn1S29HFDM/LQwCkEW2oo3o4ZXn3MH05rdr3xkxpXiNtPL7kN80eD94HA7lodbP
bhz3wyccHd5W4R50144h6MNxIclcYSaNM2zmcZ/yRM9c+/X4oXW37U3t54qHZgKQ4kJJDl/syr+y
n6AIoYhRherat2pfBXKPs/Fm6x0w1dsGjdI1ivbV6SyPfp67m10rS2Pn8GLX/dPaO5BeDZ0i2m89
RY1UonR/M9yHEvlHRj8qyC08tk+TFl1186vbPGUEEI67UX3N9q6mu32uW9bV0/OQv8VI0dS46Zzy
Eqer6R7aTjf5xGq76J51H4UcW/8BG+JXncRMcs+AjdMC11CGc7EdYG4MU7SZHqcpKlL0Y+/MdgXz
Xhb0ASm6ObtYLmoz6xlxWbKqVxQd4JX+vZH+PzYdm1a8Dt26aKDy/cxKtU2Kj0NaT89vu3ExrKbH
vjItpntEYx/HGfO2Hm1ZUEj+cHKkp+lAaq+fr3hCXmfy6rTBzXG/8eyHYsBfj1L7P25Lk+/2QpMm
OvVOzuppTgxFLwhsub3jMkYbY0PvbJXtsnd9M0gC3rOA1bt8fTAsv5C1bPoyc47T8l4374/yYplX
Talw/XJa7dz6RWEVZX6BdoOlz9oo4gui9Mn54zRif7k+s7dInd1q/YYcx3pSpvutW4sdCX6WfX3w
zn4Ni1TRqBrTKodmCnes0p1VNPTYcqrpKZQ9zJyJ86pQ8adPNiSTJyNUiBjovbskVVtiVryJjn4d
WtEFEt8+lLu04wFHkMPLja1DstKzg7+H78Ycuj+ev97hHbPIrJs8lcplNd0FtCHyt4ECBA+w7J9a
A0EPESIEAVeQ3rfhhC9A56Pl0Olb/Qtpq2f0rUAnnVUCPXxrfI0Iv+44rWV/pI/eMTfdhpV3HO58
HdvUpiMN6weR9G9vH1YhpFgd9wH5XqwraWVtZZbMAHfluRWj1rE7x4n5QDyv/lIvt79e5i683V3r
2tmXRjWdK4P0TUMn1klGSRsK526EpvNEq1Rv91bOzYW8KsfFzlOJxcZJxUnm//3CftqHELp+vZW7
KaVcivK61pRqesVu/Y0OIOfOLvf2nE2tQ38/aMgvH4XLYgn/mCNfBvlujkhrY7ezGy5Jz9u3+nXz
4czyjjTjYg97GP8g096eTkd2okER1a37TW5TFZsyTerpxVuC8MrUt8nHKWaIMk7jX2HooXMn+MG+
l6T9wdiKB/n5oP/36vbdXpYo+UXZaywGqZO3pL7Txz76+dBRB2ZsPTvDtLd9MH3v+r5D7P7+vPfE
7mSjNZZ85HmTz0ukRmkLfeXkEJKLBJi5RyROUfqm+7ADOFzllpBrKRE+0V0ajXnDNeYN/8j1/ZQc
V9gZH+O/x+S2gv4ak7upfzX2l6N1YUysQdm9BOiQMXrHwJzFXGD4bs7yrjpaj/GiV0fLlzOFhBPg
YBEaCy2uVmu2PG+xjlKkA+bzuqdhxF7GZ9yFO8t3zmQ6Uhzf6u4FJ9t6eBgZo7xTh3ZY9dYT2TcH
wHGgNDsQwjziMAb5wtu4bFxrsgvMh3LK3+f5f77+u6V1sZaHxJZ4VLo2UF2WoC8cIwzwe0SArkoM
gcfCLtwP0kAf0471QaakPZj79t0yK8pLmScbDnj58+Rfu8vh9gNaVpDQ0wJ/7ok8PAWbYd7GOrmt
htYQLbjHgcCOW2EefwG/Xnr7B/Pz142PRu0kOpZBMz/rbkXYtXTRzbVzJHvLhuWQNjBHmgOUC8fT
EC+pAJgUMmhLA8LvXzppT/I1FHt/T8HbIrifgl9vQgzcl2y90U8OHQ65CenJvAh97jpWP81RfXBp
6kvL36rpqIarDWjCfaFlw4W+vW4+VOJ8QAYkWe5x4zqLo+4WpX9QvASw9epbHGsZXuvkWAgWTYzz
k/YQZWqkeWpLRpe/cw9Hd/2EPfXzwfT0xalvgVWkn9oLzGBAuJVKyXuBxBG2FB7+kBNk97p1L0P5
qXgp50TTFIi69BUhS8+BzoG5aFV2Ctarv0eHtpS/7FpCfCB6vzu0w7qbN0SLVzuXLgwPxG4MKyFV
5a3lLro0QbntpafhGq9vqXO4dJctwS4ARGVVjsUfbTAliVEQlIM0lECdtuw4ZDmHhYoch0pJ4AQ2
X4aqcygTOeHna/Rpje47N696yzvxEZ7nguzHYh1NEHe326Luh8sUkjc4FZ/wC6DMAjaCQQIQthME
6BN+3LxUqRjFmRsoXiBkcjPxBWBWAlskfAQ3zSI4dHwA/4YovMA96Hla8BNVA+w7ySd5Fn8h4EAy
ZL8CF69uIgns10kGKQHYXKBinQAqCiVWMWtA0pubgTforUCBAZ04U7hqMlgPxL9BD0bXxtVRJqGU
EDoJkmwzEIWR7SpZXRu3pABrDPKkpVf9pg7/fqu3sPV+zls0V6cpr4Jt+b0etHaOp/Rq1sfpHHgX
cJvsLyRFHN5IyP8oUJwJECSkQBSD/7GBU8BnQZrgxSJU7LepLLRnTWtWBKJALWP5SH3l3+iJCgvD
CorddB4cGepv+6hFJI5s2UKQZt7xwE9LPWdSStW0CaQFaXeXxiLdZZuoclS1BUt0BzA5Z38PdwgI
/x64n2aCnKhfL35HCD83lyS7iIsTcIe7NvVf3+gosRFU1OzIFeOybboy5/mjk/Lhle9IlcWp1JQ6
4Sw/dJNxHWmhGhHyH90myjt74nqqg+NTf4ljf/5Afv+vq+mP6fJlyMUe8XWLPBf7Zabz1Ep3CUjc
3W795Owrb7aXdJaUgRyItJpXVYG69bP3czefaOyYL5andGVy77ET5sggxZ8UMVyLS38TpGmUHLxl
u/7sWFPtaT3PuzJi7QML6gIVavea6t7yEtCW7QjS28Gj58kIageUcwlEsrb9bSwt8jBfpAtyQnV6
uDVJPL7KkfySd69PS+qFqXddXe1pZrl552S5wi0gzoerbcT/sY7Oi120/UBCpeMBMJQyr+oYY3Zu
fVgGbLTv5tAJi1DA4s2bNaIJIqCYB77xZtI5hA5587JXtCuaTez83aTCkenJDBOQ2HAN6MPzww96
zuKU9l5x2paecXtNvUoKCkyFqC0A/4MNG1GDOa/Tvkw2NhXHfbhM3KINNIJ0wPDlku+sugVjDuiF
n/iIxvJQpQjjho8svNRfUm1HcTB6QP7JFL+lBl9ecn3dNksJf6upVLgqFdeD29Ca4PmEkr9aqcPz
iCZCH0A1ecehfxz9J97W7wBtSk9eCfhtVScu2e7f603/pZTx7abugqYy1/aX9WZ5nGo4OVCc5BUU
rlR556e0a/hVeB6mXbOXtZJ+8+k8XQI0b53iuXiuBnSWXnqpHcrQX3b+tvDsypPwdkMgAQPk7Ns7
YUhQzY9DvXuaSUNrqA3V/nViPQi8fsvSvz3C3QG6SS0t2ezM47ShKk+hSGFDFbz8Mz1XxNHHyRgs
W/CpnFc6hXHa4JmyWgZ6dPBj1N+UWmjkhXd7Qi+Qiaj9/j3E2i/7qSM8S7AmQQKqK3f3t7SWR0NO
TsfpQfGb1HOo6UOae5MYn+emd4VoC1fMa2aZLQDN7N3oH9cu/tjXi3uyvWdT87K1d83darwE8SKq
gatvPLhJRf0lfHVU3AsQ99kOhZW7LUi3msK+OgV3GbLC6WCkRlkLRxI+Nj2y0D0EhLNt2gheO4Ki
vIXblK9ERCERYkiBFGi3yMLo20QXIjIR/Gidw1mQIlt267DQn5PZNoKP575tiDuG5LpCSdqeQXqA
uCHIx6xqOi2KjxA4Gq3M22LeAYm+8OB3El0QlQhV2bMoadfhkYaKhIRos2W2AHo3DCY0umHpLrGg
MJ61591iu9Ba+3j30ACcrmM/Azespm1LxGzgF+bdgbGut6pz2jNixFu+catKCmqf3RY92kTnI5V2
kQU73D4q2FGFwmjNr8Vk8wIWC56MoHQ92rzsIEG8KKu69vcfGSDthzS2hwC1CQzM3qlz6tCKmMYh
23aJLnQmPpdZBZnt9oPyAD+sRTOzFsZKu32M1fFMmRlBpqm7zb5bTZyF+N8KxV3qrkoipgjvKvv1
8PzvU482BhKXS39LW7HT+7qjBhaNvehbchO4iPjkXyEzvQWc3DYfEXhr0SFonprQoB+O+NiDZJr2
k6kJoXVkpB6/S4arZC1nVBSR/nb61N/On+ZbMsz7pIzdDSy9SAkqohlBjhCckYMnaBz7aT7eTjfT
7TQb71tSpOOAo4c1G7lEE5o8rkbXmbLxr7NDm6Z/bhEc2nanHJWj/eQ0q2abwWZCX9OJMyTF6qe9
fQevZ9B+Y6CDbGmDGvevkYHYihS4wcdEYW9KZ/a4XsDT6AhmeNMBaaScQZWEohBQGCizAx2FMgst
+dSVupJXmARJLQq2aEXyXjI4UoUZaiA5fS4LUSqZJJM1t7EZZIKX1dM7eVv70Cl/kWq1IZ/vaWDN
OVT0ip7Tyj7oHk+TJhgN/F7Hxxj7HEhOZvAItVBNsePchRvfZu7dWq/TY7k72szcHVyDa2hHCoKn
JE7idazPta5DZVd8jG4FIaon905MoMQCHK4GZ9mvcL1segd+3bfF59pad84tTOrbVYsGde1Dq2xh
ZMTvdvtM4Cj+btff9bPhtr/pH4hCQCLaMoZHTTttiagkb2H/1i5bhxYHDB/asnsieVdi8dn3rp19
T3yUGA+ceN1m7+lLfZOkRh06gTbW4OCLzlsilEAxx9JTRH8xQaI3YJQI+r0DnRI+JTW9SBTpWYio
Mf7PB3Bj+UwdjkDrPz40BeM6QIQxVriJa/VprAfJWXDikw8yqS1Xcvrn2/miDm0fi6HldN1b9yqa
1617h9hsVTGOQ3zp2uqSk02pARkIGZadtd4vRruBYwdV78oR2xP/JWKZQdVbwq04wyVsBKFwNzhO
ytGR1k7lyEHky3+cZ/uJuUiwf5hZSctcnT7yl2pWwqE6e4fZjk5Su8kJrprdMTun2zfORzVxc8em
oMZX66v8Rfy0ztOj5FW0mVM7lPuo0TGv2UFVGB5sD3CldXeJRVCn5nPs7OmttXuQZli/TkIMk1QC
InZP5S7Sz5JKPhVXJqGQfooCoAFOLUwtRLYEVs2nCLWYamWMWvamfhSdVMYCShRNygTN9B9Ft4Sw
KrhegiMNl7uMBeTGwULnnP5szbmekKegUWDLIwNkN4iFytfpLqk7ipKrOHr+PvN/gXmxKOesdwjz
bOtH/re2r9I+URUcjrt6sPs4rdRnaVZjr2aP2UseYU+/ECLE5Sws+bBFI2u7w12Ng0bnJVPGuCnK
u9YlzHTv8qotyiN0DQXGfemmr9nW1SiNLqjxHhcPHvdniPPt+vdeTMem2m7L/XXHUXimR24rm5hw
wMu+DfT396XE1vR96/p+pTswKT85131NY3m2LtsM97MDcR4gzaB5cJ0bCeCvC4nT/0u0bl/l0lav
XEjqGINlJJp4JhBxYYY+AOl+8SvgkRCF40Kh8Icb2+jLlba78748X7Ld1OjkE5tXVbjNOH3CQEeQ
lBOPMn777TCnyh6tp+vnqle+lG3mul8EiA0p0GVn91iJH3TxoHAWmv16ZY61Rpxff4/+7/P6y72K
1/PlXo9VdqmX4l6LaU3jUdSko2sfM8BREq7xMXkwNKqAGn68BBxdGBt6DTnmXXYiWbmd1WWyIyjl
vJ7sPxPC37H+cnXcnIbCRyyGkpekpw/yzmG+dFyq6Kfc1VKvoWzehn7zoN6miIX01w3dxfJlvbSq
ZMsNQZNFwvaWTaVJinU2LVwneEcG+9Zm6dIZO+/TAZUWf38P/88MksBco4GOjvWdqd221C+jv3Oa
TZ3Ixz3FUjBAdVBFycN06vdrOKYOs4rpqN/Nex0feEVzdnuMPk5Dh2wUN5PRoxf7yyo2wMVky5QV
A/O2u73f0LOTzYaxx8oxfdb66WKNa+ns+v73cCk/cxrGi6Iytua2w4XunkVplItqVds97QY0QLep
DOEoHTctkqmiZ/l/X+33Z/rPi93N1eKiZVUu5fsp5nq9CkENWMN492BF/Pp2vjzR3fyTrzs7W1pc
RI62YyXWelnn0Q6r/bLohMGL7OD0wgF2P8tO2dJOyzIVB/PmVUKO1fQ3nWxy6mwIClpOsOkpUZV5
H3mnmL+egwM0AcTWDQCl9Gz2FY7u4TIgBUNZen5Qy/ylyGJjr2dBWID3p+Bv933/OanypdlL0mGK
vnY/z9+Ldytct0mn9r3zavuhleShZecquPZwwPs2OiLEFKMsUFcQ1aELb0gHH4UyP6vw2AexPem4
lguzJ/1uVzxlVprb0j4TzekR5g3SdwTKkzVeesHZiHNpdIVCvRnIiZc+kcSZH5sXCDSboEDigSDL
9BA70bmX9DdSq0CH/I+Kvgi2oa2DYa39nGwMoZoaqCkN2r3Nk8LqBy1Q3XpgQq03FjQ5z9tF7TtD
C+ESxMJHXIibZeC3ne/7M94f8fvTtbympzKbIguAxeZA4V5703q8vHrrwle6ZWh16sS7UpsZp4Pt
2ZXP7gETSdC1qlWPnSNuCLynqu4vLaCC9IpDhNEvPk+pd5CC+uQ62+AaocsYnQEaNclTjIFET+nl
xDqwnS6TSIJTdPKSwtvWLN/SJ0HbU1hEB4K4E75beKaIZbTKmebCqDy8JYAqVy/pJ36Aw2tH0NNw
lBvkwWayXHrnDHXo4n39hvL3jJHlcV5G0rMy20we7ELqD4jNxoaIAg/9QjQqAvdFuP1Sy5jJSjqt
YJFYSFaurjnHwOO6yJG7e2ggq1UBhz06Bd6e/AKdi93ZUhkJ1KPXLOzDI6znxwKHPIsRt8yuSIiK
+cr3RWSlilWdnb004U7kbbCNYR85VxeDvYvmHk+u2ZVMt4I9JvqAnx8ZH/04Qu+ufrf3S7bTFFVW
ShMYEOhNIOeVqnumMy0JEiq7+sG2rBg/NmYuiPOMwV4GxYj+cN8fN4V7ZNvbkzMRaiGhCbu5piCu
FR96vZNyqN4lEHniv9RjtWqim7UlgpppCxM0XHkifCPxNUI5JYzxbHRCwicDaV3ty0/dbr8Lkfu1
dIPuAsY/EofplARUZDEr7A4cqu7Io25S4hoCqINpzL/+Yf+sDVZo4khOByjikC6Mx/SWLtzFIYBZ
h9rwP3pGo5WaCVGSqwGYVB6VMSCkgPa/MMUBNW81NYGiiAKYKIEJWz6hH1qvbNqV/33Y/SwSwdkR
+y+GhYbjWObdoEqy1GyNwrAnddB4xJ2xEe8ii6alqFGg9paU3qZCHTXZ0Kj572v/rNTcri08daFm
2XQu+f5CpfOVIChT7QkS97nFKB9xQpjSNvUZhzWhhzlQKXrUneInjHt31bsca6+fpKV24Ko1+EUS
0yQHgRFNyXFwkBBvX0AddrTmPoFoNf46Ao/g/alC79DOA3llTB8FHD8XkngF/3cYbq/oSzSo5Jp8
dGgaNeEFgM+Z5MCvUDUfrZ8fQdT3574Bx18uk23OSAb2XAZPsAiBHo5ka1whE2/nP9oabgHZ90Pm
+yPdBWx7Q6sNw1YYYwgciOTf7bYdFV01esn9DZ3aIdRwwEMvDfCkQa8nipDHllAWIitGKoJhRKTH
f0831RFXvbsrQaHA+o7IQ/+xgRfXa2Xqu9SY+Ch2JPflEqhMeaHZF8oPlLuod15WL9NpiPYIk50A
lQ8zI/WjlgC7WdBhiBQZJypasa2mdRSyq4hm9i3EUQLpwkLD41+E3ycbRwvlPPsA8BO1YCGbuqlJ
xmhGsNHtukBQw8gdusAf3W7jd8/BbWtqwm6AoaDh9Z/76POxS1p7kUBom1CBlzg8huhzc5eykjsU
1f7FpvW8QAKK2BTjFtHFHqtbUb6PPxFGUYwPRhJNLcVmgoIHCRLKk9qd+yNsG9sU/T/9UUyNXShG
MZ3H8aKDlujmfez7BIP8lY8At/PuI7BDIea0BI9AOP2IPbhB3WV7c9o8gPc3kCn/bcsyVlnIvC5B
D3mjaJLsd/zYn3ipyw8hO9JjIRj8jN/9B3G1JgLnu3esYp5rYLfOmUibje97ypY2WyRDVjG1Jhuq
v+t+2c2fIQkGUKB2s0rxCH53M62n9ffetr2draNjt2jTWmJQjaVPfTHBN55GDGgH0t4F55IHCMtP
kAALT42TSqbfAs0XbvTir6uwqK/2FUIqbcWvA6u77YhdCDK5OpcW9YcWQhNp6y1nvP/gRk8VR6kr
zfWJNdpNRa8IWPQoaGFCR+VoQ4EPQvmqXhwXjeVeJ3+vF0UkOj+G8j9v9baRfrnVRL1eMZLTCuId
u93AwEoiPKUR3AJqejXQ9//n9e4goSrflvnRMeFSAx3rAV2R4jQ02B20ICcPeZgf/QC7vr+K+6xS
vxTKYWtwvbJF6DRCDrD15JYDRFxhsSHKJvtZ2Tnim65ClFhPitlusfTkTjYjYrX7l9VybDzapH85
C2i7LjuAjTTXhVD7ffpCrlb28uFcgEucp/XLrpe8bGdN1ETOuELi6Z9GhxdoNQOIL1XtPypt/wTL
xJDoljDcZAMn3vp+eYNlZWTWvpgm83VfDdYvZQcDir5JZeTvl/3TSvdmZQsUROAhy+qtnv1lclG5
tPA2l/Ppvl9N/rlsiNbp//BhGnV0FxGifvo+PzWUXSSEFw8xMPmXvYLeJzahB+3XFC74/Wm3inqp
6kzKmHBpC4XpgTr5CR++a7iMFII7oEnvQl6Sdgvq5iilonOoYQWW+NeAndEhVgONLloQvFrSGydJ
5yCIeRAkTp3zIhsYC5g3VBuWvtkyW3pLH5pDW7i3BVq8aVveub1uST1zsMcsQIqAnFpatG4Z/FQH
624TCpmy0b7An4LiGZMfRjs628OaQluY9zBjGu4pLiGChZGJr6yfgoVI4d8vShEB4N0ugJiQbF0W
uQ+Sh++DpNlre7u/bDZTs12GxuAwOPoKQdG5XYfnwAaBV9lkDx//n1e9m4iyYxdJLXPVc+gM9gtk
r5+7cRKUcY5/RxVXAeIXbFYfUBx/ijtsNmemJOk/WQbw3PeHVZfaMbmmGfVKws9reCn8qrMd789u
1bJw1XC1/imGO0iGV87P8GDWmA/gi/sB1TACkyBt3w8UkF/d/Xs8bkDaj7dgwiu0ddOiU8LdeFhm
ddR2qp5Nj+yM2x71L+prSE1q9inFF2boMr6r8JwoTScjeDlNaOO8Q5sMCJTu69Yv2uezS31dYs78
fW+cCL9MEdUyBKRJnwLlHmiyt1banNPLBqJZEuttLWwiK6YwMywhop7CHTtJ3Tv21niA7trZkIph
cOrIw/UwHwOxXp7zgRarz9uetdj2koCq94xk8jQ4ju1XeXaYlHgI2O4pdev+uUUFvlfEWt8cot/u
LUOrvXuHoSJ30Td39FHWxV+xdZpl+1Db+KbiQUtMbNcYYcIc4jE20WNyYqetefbbpXWhJlbHcrCh
xwZFZb++uBqFW9pP9dLR4SNtOw/2dxDen2Nl4GgM6GsAhcMV/T7DFG1r63mz32DOCiGjDQ6eeir6
QdROaMbpYUUp8or3Gym9zjF4Dt9zEjOy2jH9trwN0Fcb7nFHCDmgRsIBl7AJK6Ak6B+4DBBtLzFq
1/tYc2GRRXscLBsPTM0lyhEoZRSH1eDaKiEzGLiy6C18SOOUC1JvjXS2KfIgTDesiMI+crmMhmLy
zAlVZGoxhsW3b7HGy4ejsS2t9DNjV/iQv56NbjGFC1VA98N8FPI55drxGfaEKAGnvg7vDpM5nKbW
LtYZjU9GfIHeg+8WOUAVlNgCXQYXeCCndnb1ji2jvYRk46fxeb6bGLOj7eZzBT6BgvKAXwOUjvi3
qDDGcF0DtcQBcpSN5I682PolLFMq80EeXeLDyymqosNszcZ5nh3hIfPSG5gBFfkFqpheGaWj5Zja
qRonoeWvFzQ48JfjrPf3IlF/WySUhmi35ahYB/8Qq8q5edjUG1bw6U1t69E+wE6v7VCRqroi9dYj
0b5di4VTQBJWZECfyCFbdgSsEW76Dc2EcOgRcAa6UiJ4mAXCmyMJmbWeHNWBqLkvI2rz7rINdkcd
9hJUWDC9QeDBQHfpC48syuIQqXjxXjasmVxFSwm3/W2wg58CHxkUqwyXrY1Xxqa/CT5ALcmGhW2U
RD0+9TeRw4G2hInlQEg+e0sSpU2w8SwEEE2YkKmI8u0y3PN+GzZqFBJeFYDUd9dk1Dh8BgbNpK8B
OiUDyw05PPOz6W67Kqdj2aHGCX84IYm4wAcC8ivd4zTDicQiEzdg1YujjiIV/3PWthkFMAkoXxSB
exm73BonmpLRoAzsf4q//pzIMI3fhclIETEvsIau+dnE+ezRJniDTe82aPrSa0IxAzOQBPP7uj7W
9XrXLI/Ukd42BAcn0sora88OzgQSVgg6xxgdMS06+1q4GlcxhGUm/zpSaFmeEdltoLVReWtBEY6r
UChQMLOG/ShBexZktjOme1LrYbfVX/bub/d9ly8tt9JWzsDxpmZP2PnJwGdonD2uHnyi83DL7saV
oNDKzMsMQ1T75rq3jFARY3Yk+lvIAY7P3YbZZI+uoYkh1nK4jMW63vuHQPx6DE/kDnjGt0rIIMzA
J+TQYM4Qj+hwx5NDmA5MHMQaRHdZH4Q52LQ2Qz08ENbssDvBNgXhCbxvUf5HbwWp7MHy/CXKMYSu
glDUZmt27g5+fXkAFF9vs6k9M0IdnolKMnDlxgTVxMCFZojJLgE3bHUabQJkewYGRsmD2zDELPkx
i77cxl0KtDlr60y+5BkpFyc7imYnFuq/Xd9kYYq/YXMt/EIgcsI1en72qaOyedPJIXeN6Az4nM2R
LgYUVWd1KPWW7mvZ5uRjMQrUADiyxEsKeQj6LbQ9cRM/okxov6SN34byLoU5HA6GlVg8gwii2Tew
r8SI1l8xtTgblmwTR9zmDfaA0jOhwdtsGRiNhYX3ro7YtbizQ/T+4P3+hMrx7f8ysOKmv6Qbhu0k
5zzl/VruErAC4jRWJLpoXaq2am7p7O1w0aMzIxOMSS80Ckn4aLGpvwBQpFCyTunXEJPs7vBfbja7
Mtsk4vVeCIm4Azy/RxioCg6mm2A2SWAJIldFm/ByO+H/HgbF/iW/5AZsA2CELp7wWL+Pw/FiFs4u
ybIpvXVgjInd/x8CdkPO+8iXCMgwD2yYXgLhbvizFhp85GD5mcQV9m1JB1o3jHXF17roZltU7mKd
sBTtNqaymq/5wiwRAi9IuIDCBPnwA/NTwWWkUOJu4iOSLuYzICDWb29vC4x3rwFmaCfMnuTwnxuT
gMYxjfIgeSNVOHtKVHTKeIM7u/C82wAPiE+KVdwHnQ8W/f7rjJ20EvYZ/Kp5+VjYSQkUXUhIED6z
817YjS0Xo6AEOLfg+NiFKuwL1adwhNwti88wzujlpmA/dQ1EnCH74rvllPAypuqlI7ywFO8SbknT
HERKBh8KUXzVbDbB7JMDWahV/n5tPxnnNueKYFhpFgpvXt73t2aX5mWdV9p6iuMv1oXzxHTTd17G
BBcJxptBPnqHo3eNChb/Osqxo/rMkcIOT6METDKw2TiKB4nhbzg6NVLwVKGCN2kq8v2mpMZUzlBr
1mhET88vn5RlgpIMmp2H12N5+7NXTfYzmNCYHMgQuYyXyxCVVvGKfYo8PWChUfonqJNqWK+0579H
7MZuuN9ITYvMnm61SJJvMNyX9Q6X/GpVh9MaLvm6X88veUDpNiP2WLsl8W7WXY5qfDWO7Ji4DhRh
/ZQv1MG1DWP75KoE4QOjp7+VKHby2KIzPJLXES5yGm2poi0GfbMMw6AuMv5y+b85O6/duNFtWz8R
AeZwy1xRWbZ0QyjYzDkWn35/FLBPt6XeFnCAhpfaq6Uqsf4w55gjhPHwTbf3AbN8evdQwLZ0TPIx
iZH6dE504tASgS4m9wKjNR8LH3iSGXZvtvhGzpb6s7+aX5MTOgIV147vpAQcA3xyf7y8ZchMYyTG
nYpiyOqnw7LR1VyRy0G6iy67DlbsGhbyMRL3UREMbCY0ejoph16Pozz2oY/EeIJoxG5LlwIDEMmw
HEqTV05+FiwCxjlhU/sFow3UW+zLyenPLJGBJDLud6pTDGRabxLdBTO72puRwaVOTPs47Qe2HkS/
NxnCAtKTzGPQSvrdiNziXYe4adoXPNhqv+E1sR3mQDIdzXBFKlHpPHDIap4l7XTC1C3EhAFuF0O+
b2NUGUrra7UXVUcFy88lyGfeY5jiJI9pZ3+QJz70YMw9TfKk1L/UfiSEaRLK8V5QAwFja5nObZfF
N4uyr+RTS9qjFl4gvia7HJKscYr7oFt4xw6zfImsUiyVualXT1DIJrUT/HY462NHG1zkLMpjf2+R
dC+QZRlKWaAo39QV0rZgvnyiskSBqvGhgiD8uVdVK4msymykO7KSGfdbk61CNKXZg46Kvla2Tdk2
GBRzktSOan5zVLBwvnn9TzUBsgkharVOumsYcV629fNzhEeu+TySKQ7U2VUvCJ3c/HdBB8sZRpca
7xv5MDdhYoRW6xaKU1+8VXEUbA3Zoj20d1jNJmoj3Z4mxwAkS12+0KgzC1d94cvECisrlIadlnoi
v6/l65hF6ac2PyPHjMerYrxWx1NT75Xkah5v+jTQcYdJsCZxewz/Ii8tfI2SJHGtlb3vJrcJBnjt
yUp3iwqVw48Ndv8+y/cmrBphl4lBQWIngIyKqY9r1L5lUZylgSC6sxxWiCiFg4KmPPIbJZCwnV0+
loziWQwfqYTxNcwCFce4fPszuwTW6FWSP5a7v5+PH/XsnwvCYhmYlgKmxJTkMyGPYkhJcmkY7ibL
1kE9WBAMA3/hvyNAV+SWfiYXm/2VaA67FAuxnDkojyFxddNpVMeEamy6g+ogTYvF7c8K9QS7k506
unPswHfkH3l0Dabsqi0xq4B0zQ+UnURwq3bbWgVBtMzdfi+Fbf1O34XfSUe6IJ+pPfR2xFuKbDF1
1+f4TaV3xNkVmiKV7+TUiruCj0R2iflFY9dEbqHToHLCnp6/n5xCdBTLKd/kV6O12WGtuS3vAUo0
ZBbqKwgmWw6u1wzf7LQPitDfHuyno1tHJb1qcTNgLmVL6IGwwIG+3rlr4s6IYUbn8szJxbKVF5dn
mvVuNzk6/7oxNZxVdZI3jq7SrdG8TXYa2cZj+sbudDBvihJXWr3EcgweErlqo6N2rqL5SYXC2G24
Vs+4qcwM2NTtn29RyI9j4ssvx51qEMalbWOsP4+RKTcHLRbK4c4MxjPq7lPO7/ZGZLpCZ44hBNom
WJMUJ7hZN/ZCTJoS+H72nr3jgzZNBK3xTdNdSiWIwRXhV2j4fis30+/obbrRX9XX+i47YK1mHrVb
XAmww3yW37BaOI9P8b0KWmNdX147wKgH6cH6XV8bL9IDkjqoU/h2TVjLzFf5G3nP2cPft4v5pT3E
YIydgkDIxChG/DytiETTGhetGO6U1sXHkTI59nqDPb3Xek8ag3XYI3lXS4/zLJbZ7tcJPtSDV9Kg
rfbYObnozL19wThjso1XyrVyvJqwudY4WVw8m7LGhUcmYOWVe7LKBgoz04fLg6eIxN1xv02cQHYQ
UGLfxOB+cMrM7+DU4z3RuxEevnwxeMVZKt0+8fBkWrDp2M+qh5QvRpB+8fTeU7iBV6fA2eqXhgyT
Dh5/bdPWAUcbOx0hlaPRlL0W2CQjXs336ba/hUC/3kWWRugzBY6lMovXPlUXk1V00zq3w514M2Mj
gGFZ4VzwkDoNd1Q5gz0/1ciFutfuxwASeZudl4fuWccG65lpp/EdVQE19H/cTSKkOOos3taX4rqK
FbVT1Ua+63vdNYvfYx4a5UkUnsvpJLTdD3Wq3LkEEFlR+4m6r2iRZ6RMJqMyMBrU1Javrg+ZEZST
a0S7QrFl7GAmhdacnT50e5Xvh1OCFU3sb4eg6CtHeX2xqhvSVn1pub5011xlQs5H+Wt4N0pIBgO4
YHJOQ2PzS6OkNujAWEbEpdC5rvdpqFHDhPwNcVAYtPnB0m/FU4xn+K21JRoxnPJlPmrYF5RT41mT
b6eJWKB7nahXJbFlhIDha5YUOMmG01UaFm/wb84lNkzn7inefvQYUCAHvO95hR6x7ggN3nTUJVSG
W5UJEK8gbH7y483wniI4m0/KcIN35pNIV+1M14u7fU9+kJJg+2LiPyozCAHdEz/J5trGP4Ki6EAl
ectZMejglUnrSt2TWN8p/QnhM3+XEK3NnA0UnBuzP01DWEU7WfFL5VSvL2V81VR+Vvl17Is4nuDv
azl9d1bo8vvTpTtPKMymnwndYHbSu2tpCC/9Y6vup/y2mX822lGSzkn8aMonXdrlnLrJGLaIn6f9
aB5EKbSmoFxfFOmcazfKsUsOq3ytdE9RTLkZxvVdru7N/rFIDpoVLtFussKBb63uKu2Rd7imXoXl
6nI9m9S3qYtlET+Ch8eHHB+M0mmMX/F0rLAJj3aRfFqjQC/3cb3RMmfE+rjPt4e1vRLaq1EJGli7
DH50Mq0CbQgt9ZiJdzVZuSoWSDvZPBjFUWAHq3sDme90vBS7kZhEiJWrH5dhlgYdy6o81tLVMu1F
9aaontX0JAgPfPvY2yuZZISW8Sox5Pv4LEyBKO0WvscKeWdpE4zTq9af+jR3lvZqWn3R+mkmxJSR
fCGAYeO/tibBZPzWrZ/iAme3P1F9rVQVqnyq+tMSs8FveEnFuB3VG3N67eEC9Y/xwGEZ9mgPyrAd
fLXY8Yb4SfwyPKiRTwFnfCtkBfA38WU3A0O33kAIzRrISaiUp8HyV8qm1J/qcGr20+RTq+vTSTGp
tNAPd6aviY46OBomWNQUhhMNm1tTzQygve4yFFw3qXkq4+dxPpfLdV+fOhZJemPFP0fjbTIPkfaY
bu46Mxb5wlVXnsW6CXJ1V6DgaFxhcTJiUXRHo9jvHaF2SD/ONMzXnNbvtauRTgZ+8xJyWhtQChh5
QHZDWgrO3ftx6vWlr68+ZczYhvQC8XAz/cohxg6hJniZGPbCXhb2SRFqVTAxzhPDUvOE2S3vpd8y
TrzjXo6DrPKmKshhUlVepDrFxZUhFLaHpnIFYI7pZ4+dMMBK59QQ3VJvgvW9eNLgp6MnDqEIfIs1
gRmKmpd1yCJiRyeRUffXcv+i6L5UhFEf1lPAm7WKvaD5PU/00p3UPoyU46Ts5f4mMZyCj7PYNWSe
cMiI/hT7q+n2mC8OO3HwKt03xLBaXgQLQ7WhuhOAInmZ1hExxPzwCpxr28yfYxQiqsefyXhUaRx7
X+j8eQz0YV8JHorSxU16vxX2VcWNtob1ep6yXZXtCnlPS5Nw2TLFrX6buW8uPgV7PDoakj7JsAEh
HssIn3oHj8OxdFKMu+krKq+A+kfCENGalZvUXsMoBk/R7LYcdhFxowTirTbOua1LXdkRMjC5SRGI
TSiYbpeGbbc31mDgC1zA6mAoQmImEq40yc8yjqXtFfhePo6uc0zc7jmeJ5dPQaZ1LIJ+9hUqbYkt
HqRvmD9eFK9VvJ4ZieItlje0Pq+WtHgp+u3M156aejInHT6jlpcUZ4NYA4mQmuq9+7mwH3HpVF3Y
TNQKheml2CYwH2GnyH7ceSax4Z2XGH5RuZFkj4rdrG5X2h08Njj/gleglGVZW54MrEUeFWpwYD8e
DXO+xasMB26zht1kvDWzK8Jo0LSLE6+efMYdpsHFBe4chvOXfTWHmXyoV3euw5jrMvXFZp/EO1On
e/axgVfDASRasik+RnUn1MfSor3CkDXom31xCebU75E2Y+ADMQuOeLQxtFi74Sh7PAxR9mbApMaf
TiUdIE4ssFizLNQKrkAmBy2pVeFFdGXRHbmi7iM2zPt0ZiscInwZ2Zz9dQOaMiFAHm5lXy39FkUz
lkK3m05/cn7XhM8wCWMPYEeMTyfBh8M+VY7Cs36tvep0h81Tw8zjKuM3x8cQn5sY2rfHeh50GrmH
C6sN9b/XkX6KBOB6Cm97n1FY90xegiHu1sv9WjPeWu/ojzvo1N1ORcvdeh3eIaNj3GA0WiAG9awb
5Xd7P95r4KO4abzph9zHZpJkC58/Kk8DVcYL9ZFNrjHAsHDKVx6XswxpqzjEGhjSob0CwhLwCxS2
NPthr9xa+IOjPmcmZeyjvuPw341A0s/69sA2AExbg15w+9ypkrDmUZ+Swl0XW3vg5ND7kJatNk8Y
1I6pFwnuyBIef0zzrYaJIVYgSCBSr2xsMH8MJeInTsC2u1ppeRj1Qn/mfGfzO6rBmUwVID+ze29n
SgLGmy/4BwkuLR5HmXjU1pdc+qH0vjoGF241tOatW0Eo1Ly18sRkEyAUHH6wshnk4q0T2fmbzohh
9tr1UcsDI3q/SG9a8bgsNIT4ci4gH8Vb2aOmFCO7R3CRSyhpBaavjeZIkvQduPcfLSLkqn8Kzs8k
E5ERQY+Xn3xnnjBzq+0ZlM230GP7BmSAeHPttdFk4xq0KK9Rs1WD6GIWaAJKSOOLqFBM90xyL8SW
bdL8DU/Dq2BlAMxxGdZ8zZVpytSEpxRGUwSz+fLSlb78u8PvJT+U4FHHvP0pMOkovRj/igP2tctt
6RSHiJyDdrqR0eJid7zjfxmQ6GH/lAM9O4vh41V80Jg9MZirvOo01i6GTFwiO1pPIqvzV9D13sHL
czwUvy4HVtoQiAc0zehWmWceWJdDMJP1Bmbi046bP+Y7loWI1TFGChujkX49lT/+I+0FH4G9+aPh
GLLjZpdTU+d4muDorTuiFhKiYGI+X3hsfRT9+jkJOl9/znbaPaCs+g076EN9+2f7ywdnibDkgWUN
lHV/tr+muUaSEMXynQYKwRy3RJ7j9OCVC+uTo84ZRc8qrqgLmsF57a4G5mytB3voAgjYO2CLYhxq
47lsbi+ovuMdjbA+XMmYQJPuhOszxmhUE5mvJKE4X3eXG0M55EzJ20OvuI3iJ+0LiHk0Xc8l5cnd
cNlLwjdsng8a+NdfElEWChcNScCnX1Iqm7kddUG6w32PIKDOHl/0l+QNm4vyl447cXycflcv8ZN6
VPhQEYuus5N8w5b4YMF8fROQtKFp4yf7mZkH0ynXldmU7tar9jGmDRbO0ug06WaPnUOY0V0J24pL
OKletIZyc33B7qCPnQJHAfPGlA8t2uXYTRbf+rGSaYb6vPFtbr6ZWmufXm4axu1kRe3rJQR/Xpow
LsD+Qk321BmG0D5loaqBogaqEHYQGV6oxQQdIMyN8ZBqXJ3DkG12P3JN6NvRxP8zcsveVJdA7YIH
FrM++1rubnekeazbfWyc9OL+MjgNoWjX2e/2jfkCh+G0tx5VPOselsqdbjl4Z+ivhJ5hDvPNUOSr
6BVcn9X7v0/1s6+mlQ/laOYaKCynJYMv6B143i8OsqEa+QuRkXgWPJm74RGUgLue27+vTiZ5l803
iPDX+QxvBeESngGqrMjIR//cSmkhqk0Fmexus+/Gru83yG4jvHTaY8dkTvEUUMPZM35cHrjaFV+Q
veTNpPrSgozx2+QlamDJV9R08wSFwjheGE+KnnngWuK051aD6kMlOj3UaqgP6MqBTmbY1Bl+Mn/H
hqSv2NCfv8onbD2OBsWSMjYM2P8Zjw3YZr0D1RySIlZfzvRMmhPA48P/1yaRMGdlvGUZkqRuM+9/
zbhSZSnbBbnU3UL8J+YLEGfAZguq5F2fnGLzZ5bdRhoT3vFxGRSiUWTAdgp0gFJB1234x65Gof+B
QIKWj4jVhQC9OsUc+rpnAUdLygQe9+jWELGgdE1P5bLXxUOtJW4lHGXlTRJvevPKahijebEZrPi7
mDsFtg5opeqUlA/AFYM7VmFS+2bjZbKvZAGVaJcfBvhOOX2zUzKOxSJC2Qs4ybRPa3zTEUIhnunM
otRVmytV2zHOBPis26fZDOWUb3RB/UR9P1ONcdQTDPk21DfaGFqa0w0slG9msNL2MX4+kv79tLdl
8K+nrcZJNqC0lu7yx+K9plm+jwimzq9hHp7xHfv7ovo/9sc/n+0nOpFZjUufLrzaFlzAmCN2+slF
cjpS2940nDxJKMmMInzumHH29CwQSfeGmdW4jK0Yt5o4C75boDXX5Z0p2vPAleyLarhegiEPJKqd
xl3yIK13ebKBxXwktAXp7PeyJy3B33+dDyr9l4eHo6ukS6K1TTb/fHiVKWZZ3IvbRBEtcQmVtvfi
0l6ZB7BVGayIbnowXy4Yp5O4Ym4FT8a0BgNxPLnf8vcWC2dOX4H23dH5M3cF8O3Jpfjb0gu+AwW/
Sj234+lf7/cTit+QSaLOMe+3uwdeA5wCmJcxdMRrcnI5jIzWi7k2yCWAOIn/6br1+sY2OttgVApj
/pVhxAzow4Ay9TG/+vsT/RBIf32iiMYoJXmgxicih2bmhTVbvXQnQWU1N+luh1cIkOOL/LISowX1
gWQsyQbv6C1bgs6CVARGRer2tOBwTOGiba2SU65uVX2zWaz/2ivEufzvm9v+/3/tlU5tmrLvGSDX
v9MD1Swz9uiYnRsksd8xoz+IdX95EJ8vtW6Zl1zreRC4siXYPRa+WeyN7mYSz6lwbkHQxqPQhxoq
XHKYQcxBRxgLd25CM5t4BpqlnEKMXASvwZcTTiYzFVLaVq8aPEF2VeB81B9kWxRuB/csdZlxMMS+
rIBKNoIiFDrGM6LnpjnH+u3QnJfmTDgC82ale2z7nZCHAoMB5ajgzNze6NEpb64y5WZF/6Pz7gLc
DrPzIAdAQ1AMuMEKwhvN/biSYHIS5h3n5MKNZ32zhP774vrnUzI/XVzLUmZa2o7SHQqfe/J3SFMo
w/jBwLz9joyg5tztx1f5R/pTvP1m8f7nlfmvV5b/XB910hlrLvKZGa0bzS42en1J/IM3AzqoDgMx
zbRzegHTr4VQILGtdUts1+IgWUlK2RUx5G6b1n9CMN47eevJl2/mePLXKcV2Avy/JWx+OrHGWi/1
xGIJS9T6MNKYa8GCBUqB37oEkxZw5NbjVcwcC/HxiLNnsCxu1Th0mtnsAbfIpA4pYTI75XcjFOkL
m+3jePrnzX06nvp68/zQeH4mDim4ZE72zAhpdfvMtUjyyhz9p1qeitgpW2/hEP3uMvxKZPv0Bj6V
HtjHyEmf8HTACjSFXQ3UZwsRQ28CRJwaojHEMKyqMk9/T6/BUKZfFdGXubtorry6I26+301ev/IO
P72nTxd0XMv6Ygq8JzgqGZxo2OMYD3M0rttpyHxV7O2trKx9it2c2TSsDghBkSNn7jw7DdQVtj3B
JQjCmTUDcY8bvCVHFJK2tDgFqFkdNpn3983wVWb38b4taMMi8iqk/H9uhsuqSEudwY0oTQ4kV5t4
Hw7ez+I7b6lpnU63m84pchc44u8vLW8/+uvZ+c9Lf1pHY1uO2I230p0YeSvs+4+J/sX8mEpHNvNL
npoEF3v7x0kTt0Eo/fGGLoAJjKrBIvgTZsV3F8hXvcunh/JpgY2rlYyRtm2/0ebQljs7YVjyQfPY
5uWlm6SeXnlce8x7FHjUhlNZ/rDhU/ZYOfXgzp1rCV7LcJT4PQxxobxDCiBPAELAFUQYmgE6d3qF
2Wc5/v3BSv/H2frPk/20GEUlk41UYofC/ElXByNWqXA62eWZMjbRBq/V3VFzc1QXvH/WHViKFXR9
KJCecfGZKmvdrtZgMPkCo3MsoZA9yY6cbndWLe7UPMz4UchBQSBWZ0k85EqDDMfAbamUFdc0XWly
8tSBfgA82XtMkFnN8EzSnkGNw8bY/pqJ/X0tOvoWt+RQOTbKVupQUMR0oyi97qf3tgPcddg8VGuM
7UknMilxUGVWgaExn3EbEF9fll2h2C/JqRqPnXgldidZ2L5OGXNF5xkmMilj+qHB0FO41qOr3gy5
M0XoZKbDNCQemTr7a+vXc5Dqu4u5nxCtQBTBPtpw6OSoVFhxtUyX+M09aGy95t92wadam1Qbsyk6
1lqt0fQz+dgNcKrfVeLzIjdl6w2eIfPbBwssOMORN7ONoFC5dBzaKg2tRrbLrKC2nCp2qcoXy7dS
P0PVY3oXyU+1rW5kXlWtLrjwAJi62PQy0FcMTPIqT5VdE1K07MKOLDu3RvoqPLPhOmapqZOI24yC
+46pAYMh6SnCk4jPlxyw0Lxe4aKuq1NSyxDRqkOhFr9Zy//HTfjPUv5UaTIdl2YwoY+taCHnmd0O
okHEosRN36lweomYzTiMOSqOUMEmDQ4mteqkigvwO+NLfzu+mqRQfndImP95R2sYuqoi/q2y+emd
LWtljoMAq43ct5m3Itti4tSES213kW22DrXxfIaVpJouOyRPTmJ96JZDlh+7/DhvkzIw86CLAzZS
LIYjRYh1XtdzEQHinbX21Ms3srxVkxc5gMLBFFprQpPY6hGiq79xAauwUkId5RbZEHA8FPByr7fw
zb7iY4GeU8l7rpV2DMaL3+CPMwZ8bURM2QLhcjWIp2q9EtawYvYZuzq0KIq9ymVUwE3JdGdYvBLA
yQozJShg0IO1Io8gdyvy55tvDq2t6vqyD/71OD9V7bO4XiwxqcET3uTZlXu/B52dbcoJlVi29/wt
EqB+fbP7vgpntpP+n1f9jDcuRjppVsrySpjOIXSBI/6zf6nexcfi3vzgFJEcbv62ZDjj47P1ikuu
8qqjsCHXdrCHV9bdRCB5bGdYMp+kvXqFTj4i3HK4zd+YK51IPw2wBF8eihsZMHpz2RNfN9vX9K78
8c0j3I6Kr49Ql3WEJKquS58uVF2vy6zLOfYV2S26E+br9I5F6uovU+OmsZMSGovMJXVzRE2443LU
bqPOb7asqv9XAwaFV/tfvud28f+rASukZZWklY9yFoNZO5jpDrJK/AJlyehCmUw76EvZLi1dKEsR
7AqM3qV9WgZmBfEsnPqrwfBiiZXI6etV1bHpN2YT9UFV+tA0DRw4L05yn9E/tSfTOsviaSUBLhpu
V3SdTKE5LzH2MtyYcIHKwyIdiwP1dwJjQL5puQPwtNH8qjuN0qmVTqlxSJUbiRFyd6rbc6UerTHQ
aJ0S4F2C5+xB84CcOjNM641QAXp1ac49HQL51gV0lPkZPD6B8Ulv27vEfk5sHUb7q9/onjkyQfa0
KIifh7stG6114C7qCAilHX761HpcmrdrZEvb1nW07UMBk7KNN8hauRQ2VqiajO/dWfchiUCticsd
lOUS/UrjK6srL0FfHxPtFI2nTDv12TknjrDXnJLjEpwaHVTkrMfpJ4ZeEHBzcgJZucjXZseACpLw
s50WfzA8KQl31u1c99P2nFg7fu0LvxdKhcWdXy3kUqvP+Jw7dTn1F3fSALHdCKlrxxTHVUB98Ha5
7fAha+ySKWniS2+kCagA4623YtaP/BNSs+D0MDIxa7oef6uYkxNy+izcaqRjRo4FgXB2WoyE1UAk
vhu+sGXHlFAKOFRgoi6WXBNvHKbCCjVjmERep/r8okO6q43drIdZdRjgYCeu/FI/SM+w6stAtk5t
vxcXv839vN/z9dzujMsuNXaydGxdflAvs0JSd0rgDtDw7ZTqrKW7Zj0N6Bwjl+Fyh/SPPhg7cYEY
IDIP3BXawuLN1HWRB2EXPqmquAMTKQOmuFdntvxOxYIyIpPDrcRvqAc9SQpILZwjV8uCiAk59HQE
trQBph/pe7MNrDgUSNbMgku1u1y27glebhw5FUnkpCKNMMAcCS56UEckwPrwLQE2ob+AqBn4ABde
zGy2DtbVq9HJwb7B6QbOBLl8MCPPkwFO98OS7ofOF9YdDIe19FrUvE8pgI22YUkFwjtYZMjQkkDs
w5gPvfQmHaiLWFxbZ84E74r3Q2M8wkKwFW46Mt2YiJo7tdvpZjD3kAWc+Cd2wAMyQtotYnfgarIW
mOO8Y+zfzdAObTT0DEkNbcsE1jKH/tFAc3xxBaDzi5MfWyLMCcdVNtNZBuRUIaBa+TuxuPn7DGuQ
w+tn8gzWDldVbXfyPclvAPS0gcttC3WxI9ZHNANAkVb7BVe+nYg+dKZtXvbBWDRvRdEVkl19ldDr
ML8Gg6zgC9xUv4ZAwBg5vquex1B+HWEl46D6OgQVCdu/orN8yHOqIs94akOc7jkEGA0yuyXxl84F
3gTEvMWWp6CAU8wj/ZXY0Wu3v5CtOWwf6TQHE8E1JAk3xzS7EtJDkp1H9RT1Z0s8RMM1fxMn/t/v
h68WZlx2/z6XP90P9bAa82XhfogUf2U3XLziOGNtjQwSfSf1LQE/lUc/E00egacmfD6O4MHuLDeF
WKTA5XPhMQGJZBPdqDNEYP6eib91HQ5s8VsWEjGcPODMdAkdWCNvUv3FgJ7grFmYX3yz90bN1ie3
yH0DjqIapIiO9X1UwVg5Tvq1bt3Du5cJXB7O2XdAsGRsN8/nG1LGRxk/T4i0OCr/eTOlS9NJ/ZzR
pTPP24Gs9KxRyW/6kOme9nP5yZ1vwRfby88T9oBIlXW36sMZvpPlrIMn8ngIkVn9gvjlDpqG3yA+
UVjMeAd6o2j3r9jxozpqcN/lpl/tDC4+8tvSzR/aeStQNUpFEpbah7LxL/JhuBwTAS7eDtYLZIts
9UyKcIKNOKwFl40oYUhOi0P4s7ERZZTnqPIjDoW9AQeampCBvSOOOOpL9Q7hyCu+v+NpWIHr7bUK
y9NFgYuEK6RNt4OPD2fPju4JIjeDfSe5XV/YisilsfQ5wbsr+lDFgkCxK+aqELAqu7wSntbMkzY7
ez22cQbHOYsXER5XHOPi1bUMD3JG9TxfTfvlR4e3u03qC/or3D4J1vrFS8cPGDpaHioacbaJ+ZAN
D5SG9EiG7o+cAjxVOPED7Ek/9sMClA2JK4QUYacAe9xlwiNeAupDcnnqjI03M4DZmzx3u//OluVj
iv63FfIJHMSnrlYvUk5Vf6FwdyBSm+XW11ocHLKzDADxDldYB1fkVx7v5ynsqh2H15o5HfzpzO1I
FX4XNBdTdkQYcKzSyhGBDrhJkUvRmEi2BTmKcp5mDqol6gFjc5qE9vz37a7/F04nK6YhI6PSDfUz
bRyzsYvYXiLxDn0QG/BODwq6RR6ZequTnHfuxEdy05afspMdDSOExe2iNqGnc2TMAgNmP9qwb9Gp
sc0F26jOUbX5Ik/lvt/1LDgV0hVhsm701EsHGYuv/onMV9owgcEPc5HRj5Bk/m4ei1uYfyY0mAdS
DzAe9fsfuc+ZyuCnYnKYo2z8+6/+nxClIVmoXA1JMS39EwCiSkUxpg29WWNRXzmN7ALjCCVZzNYz
VbAp2Zc3SHryBKJkm98BMP9J1eCxY+Ki46SkKJ8OWk3pB21RWUQiaQ0y1ICTMeCKvyvMUBL2enOt
KMfC2unNmTmBGvv07DKqA8uf8qvJ2FvLEfKoLtwuGNcXDPftbPAja9cTmpOcJnmf5LvS2tXC6VJf
aSROG9OD3N4s5LRBv6rdlT8ZDkBcG875cpyGq7446fVenb8Lzfmvps2g/4WrAXr4xXtFLBpr7nQq
fauyFUimx/RRoeosvRwJgMquRh2xkVIl7m0qAhKiCC16LFMHvjclJz4RKHamDadQrA3o00BbKCcu
5JQ7mX7QbqrWGRD9A4qaDkRTFccHxa7x9B/d/ruPzfjPQaGp6BrdPLpDnKj+vB7yNhKltFrEu3Rm
znbsm2stumrjm/xc935jBQwJtOw4Zrsyo6XxkHyBXskotvBrkhgze4hsRDiUIhqhgEXXV15M8xGR
TxgaZlgleK4s6lGg5T9q3Wlprug9VIFK9tD3fvJuAHL2oZ7tQOKugcwm7P1+taRSdFeX0Zdw51B9
03AhRHcQW3FwWe7z5b4ob5TyZihvmi5ocER6aMoNT0si/5LulWZX6Vf5QlI5bjxOoV9N8/WsnxVz
z6j9NflZEAfjR0+G8IHYMRUF2sSLBK/6MVQxJePzs3YWaF9lI8oyDs0YQmxZBFaZx+8Kf6XoPFqi
4p0MXAt40HTR3y5I6JpNE8DkK0uCanJonBbZEfNgMfZMk5POs9b3vPUt8sNIzjDd5GeXEVME+S3o
Eh/pheQsjVvi9QGKugbFTwpTKJTrEs4YJz4pu7YK5XJHXZ6GFX+DfZfgXmAFgmzhrgIfugnVyz5i
zFy40/3rK/Y9XDHcRidapguAI0Y077CM8PZh3kPheUz0AKZbkfn3xuT3va3CPWj89QBfautcKBCh
K9BcVhsUab2C6vBZpc35Iu/Hx5hbr9o49uJZfx3DRvUuYuAiYp3zvRihsbhfzCBl1VD4ElA0H5bm
1CHfi65KCULjUSUcFX3YyHrZmOijsjex6qdw2HYDcePyibyZFaFrFpq9rRWOWLr0jLoUFHGg5/si
8Uo40afoLvZyCmpaIPi+MsCtW5lhabpj76+FL7N+GttIApRSrOq02AM/GW8aXi+N02KQSR2ybGUN
6jRkj1UXDoJfUPW/aoz2B9u13k0tgMerUSE+D8S0oL2P2JmBjDgcjXsXlmjlBb8zdpHuovdEfXdP
PDxdKCXIRdtAuw7BUcbwLWDPX55Wy5UMn8j4RdkJaHP3WCzx8EW4wagBaRfREIUwDMwo7CVUlF46
77h15WVvLEdD2xfcNLqnGp42+jMgKAfis4XiHgozBOAPPmIq7jRhj8xTU1lPXgN+mV7F/GAQQ7w/
wLwTB711HQcaDRqN7+RYxMPF8OEcJLOTCcTmQfnWGd7ijz24MpIQ0cmA2GIH0geIGMTg+WqtXLrk
RtpFlIE/CgNuNyZQXucsvyTEeIzGyeSjIEDdgvA0O1p4nI/ORHO0Dfed4vF/CDuvJVexbIt+ERF4
84okEMibtC9EWkB4b77+Dk6/3Dhd0RXRXXWqKo2ENuy115xzrAau2Oxp82Fo/DE/q9kpZ4xWtiUl
Xox+9lg30rp51RjQQGMeH3KwyhKXu0Y4hPsxsfUvqkzlRUc8cnAHBL2H46/jFoi2bCnV5M4vtAyo
2MlXlivOqP20wRLMcNnC7a/ZN4dHGuAyozwLlNBThTXt9WHucL/ThSMRxm8ndUp6wcIHF/jRsE72
Cp5KnnjS+qG6UcFaXya5KYz5GjwS7hwhCtpNKx1TMuMzmWMlrfF9jqIrTdusWynH+ClxU87+2DjB
iin4sRnfaid7LozJhAbyA9Suq4ISBJLNg9g0xwgi1rQe1uGe40keYIP0W/PGhSsf3kQakEDcHzVN
aK/EO3XTC6VzVd9r2c3LXYm9lZn0iQfgx8LuTTIuXks41Cnp3dLaqIEDiUEgPMcAdiJIDp/l3Cwn
0JlGSLQ2aeEy7Tw7z+9yCVV9iU63FqE8R/oJv2KmBUOQSZwlE7mRIzT2zfAdVbvH45DmvqL6kegm
5mFUd6LuPWpi/Be5P8v1i9md8weHCNewDiUSYu0o40taX/RkGzw8WSNovgtDR5ZcbuNiQBzYFcZl
m+fXJnsdzIvWH8LHSTSdNqKju+qC+9ifDGuvlA4SRlQ68Rf1J1amgIwXTRx0bChYMuYpRJRV8s4Q
rn61hD9Nz5AuU3CYxcNQX8LpNgvnhrgr0ld5YhnTBMYSXFOnHCbpapRXM3DBXhHhTVd8ETGSrLfB
QzAe9jK9NY1vzudcvszyRWuvqnZ9ZLeNGQQUZLdOIn92V+OrXF/q7joLxznymt6P8lsqedxqCcsu
Oepg77NL0yKc3QoWOukacdPF3vI4xJe6Kmv6MyvF5/kkwUM0zq0FHfuoSE7P1C+QWviGJUfk/GNe
pvolEa9N/TKll9Z6HvvLrO+D5jy3B7HeF51TfSbSyuCEU9qY/3kMDBVA/bMx+HOwbRFwk0ujnLJ/
m/Yq//cccM7nEPZMTqaqRh7wr7NHa/RNpPcZqSoeRvQoJv0e0cec1vpj2xrbZt62KDXilm4mvoWA
2XYJNwEtvOXwTthgjh02PMTIafDyeZ+W27xxx9JTZz+JPLXcN0sDwp4IJCwH1DrgrdgmIJPJb94z
Y1WKzkSK4SZy75t+Qyvp8SponslFsO46EzDnu5y406FJXFldEoMy9iJ9tch9GywAIu4wnYEuy/by
IubrmbuTu5nottO3WEmc+iZapDtc8oTiB4kytJGe7rS1qo79jDWbPohNmVDkS1hNnt5EuOYHZoR9
s3nhhanP01P9loc7ZT09pzB/dZfSAIMP5zEhvxif2XaA6EF2o7oZ0qZhkOMHTy0hwNlxIpgQJ+Qn
HM3ClmRtmuSqEhtYi5xqXznNTDYDZVFwNp3gN2ikH8HgSBpG3z1sRcgT40Hkcg2OahzwQecz9gv7
QWjmxk3wp8NPM1Ld8R2kD9TIZTjkackGo+MzAVE5TPt0fmo8vd32H/jKMwffbk7QrLHDN+1DxMtN
g9ln38AoFbVfOW6fmCfAOlP3huyjIGOSJaBN+M6tj4U3plsxcJG/+QGW7Gozfp5LgoSjswt7NYkc
pl2rS4DD7HYzvKuaqQTVS/5DzOZH2FvF3mLKzMsSwaBTsGqSC871zpGPoRMAoaF1SZhpPdnVS82D
38nqfzug/aNxymRoALBk02T64V8WXOmRaGMlJuKN2S089pg75ChqhBWPDq2d7CxzmyxN8foN9Zea
KDLfRxzNDBY7Ga1dlp7UnzN4jsVPcRnKPYCM7gekQgHUJ3nqnoRjN2xNL3XCd5otAiQdxGeO38to
zOI9eCwOjOSHkq4Ep8nXJMtwWQ6HaJ/XLtyGl4ru7JlGbuW28H6+xIdLx2bAevMyVy7dD/lt3paf
bHJS92vew0v3cLkRaY9wnFxLn5ayTR0x/JnHvSRvrQ/apw9ELSahAThI7gy7b3+taZOlhd0Z2/JX
o1XZgfb5KsZd8GVl8H904YkMlvRBrKWgNj9Yidth6Jvv/XQxwR+815iQTF8qnUR7QrrLov34A9pB
nH+Chs5OYje70q1erDcL27raIZkSYP5uGJQQbodPeK2MvXpifnyyNg2/ujWdzYIlPsFM81WtfunD
u1mTpkscvq/IdqKIx4FYCLDu0RV2oWinr72+5/RJf7plQOWwEvp/k5L+SRw3DbjDC4EI8uhfomCa
Tur4iGLx1jx8zTrMNwXvWxB7kuk+1I0UbihPAbsM1J+1I520+AkXnej3nPcz+3EqtxVuyOXKNtcB
4/zBkvyAccDl10QTgiqXHg95uJ8+czFRMfmpu5f0zP+l7/rHCv13T+n/vQvzr7VuZIJcaUMk3tqo
QTjwctNVVQJ0DoIx0E/rpL3SCevRjaB0RE78WGulq0WnWHKEYiMxi3CwVYAETH7LnfoFh0lUvhgr
82RMoAeWprpMhUIWrtoY6/gkMIQ2hwTjCLuHug5+8Cz00flfOiz/2F0y4RHAqTVV4FB/nZXnFMRy
ZfGmMtQPVHkNecQ1YJlRAG+n2ikynAkQbdYT+1H+DeM8WBXZxmJmheYEtLy+Zh5vopcIG1QgrGTT
ef4liTJRk97q0q4/KSJQsReFANh7uOALQs0ey80srmqcZwrHYqde0vCXQSBlB4hiyxVD+Hq8dA/2
Ls5yPt0UYhTx6HNemE1nMPYi3I3dyKAQuhIIsp88DB4kgJRtpazUu057HkhbvKmJG6OCeEXIcYYi
1u7p25IYJV270G7/07yjBsD33n8iVZnKOgzRI52X5QTyLpDCTOgSb418LX5H0vLzZsORg61iOFWw
HUCsxfs89ip1k4VusedZzy4AUMEKFwpO2fOFmwc5Hd1vey8HYZh7pbRTI4eRiyQiMpSiepMLDr18
VT3o6kHL95QouM/ntyDempgp690AULY/lI9dyRM/d9BVDdCXg22KnHAgNi/0K7Qt8lI6sku8G/Kt
PuyhSv3v1SL/6Xj91y3A8CwNOiUDN/52e87ZWE3SKMw3loDU+rVw0LCe0l6MDqnlIvBOwYbOEWow
NzKVDfosyi0nNbwAEnnX3OlHV3yvgY6gwBsbnjk65K973q4GANQQ/Nj5vQo/4Gv6NR+7wp4ZVsvH
nJdrba/tKR9G+TxT7LZgdRYTNTblZYDyiUKRYqrK1jEW3NC1BCfn/JGvKoy1oGDumkNoDXYgzoC9
iVsUmIqyqgZiIvQ+bGtHENPXCns6FK+MWjaeaixX3xGTD67652OHUaaBDkrWLMYpQ353TcqFoAby
dXDOBiTkTckeg4nj4Zb40QX2CbIReIkX4XBkqQG0bJf8VmvaVouCxz2P823K6DutA2brQmqh5wE7
EGMQ4ywwhZergaKM00pKpnJxq+O8Qo3CICzbSGCEqnliDN8oNcK0CkSbTixf0dKxf+IhEqB2loRc
VhxQq9bXaeeBUUA2+ApUzuqxbEtXLXPp1BXDiqK7adc8uVCS4xCSQ5Cug98cVC+9GgX1ZMPR1UJO
AaGEKoseTSUk/dLyz0ic53TCNyR8h9wm1YubPkJU5RxqLo4kwubE43GMiw0h3sXeAlxnatxHtu2L
DcdqegDkhODccNWfH6jTzJS+6bQSQiQJt0nX9E5wtbGeQJWl/WZn9VvahhNTDyEMagf01X9Z5fI/
KmyGyvJmTNwyrumvCj5KOzPIdEG85WykqQ2mzepXUus+GKbJkyVx0J2i0FUe+5TqJNyYzb4lAVtv
8UMYuPQMTy2OIzNcmdra7sXi2Fi3OX6qrGNl3TA0pECqsPSUR6M41Xi6k33ZuxKyE5w72NU9Kryr
JRcLRRglPdkJsdP3EKrql0dBsUmc+mKGXkO85RSUx1Q6g11nfjwErgI0zv6BgTb5nUh5jw7cjKF1
ooQFvYmlU0nJaiFe4bMjlgpRCbLDRmRod+JbBmmQ9dhugmSL+yLM3Ye8QGE4Xfb0B+R1gmOr5NG1
wXOXziuO0LgiR4DR0aZPmWS+qpek5gZbSMSso26j6FS356HZj4b3MLxy2IXJbe5vY78reA/cfstD
izGlJ4WW0y3lmAPxZ2WCh7ohSPeFW0+HVD7J4VOD6Gr81Ckbkasb33i3cfzxMojWk5jXpjvru102
lg1x1EVYVuwQzCrTzz6a1yniZ60GefO4yGjmNl2ddstZ8YY5/VqjmtGHvnHTxdPKuAXuhGF/aWjX
jLBjxX1QoJE6LrcjxbfmmmCx45PcHSLVk9oj2K+R51C+47SdBKc42Y8YU6SDSRZwRdsl7s9W9LCV
+VWc9qG6Lb5FkoSkY8g/mccU5jX05uJc4BQR4neddCSDjKp1o/mW7pU4+OirVvk5Nm9V8a2Vd12z
Zb42FsHLrEBstaVnGmcxPUfj2UzPeb8T2os070IG4Ol3Wb9186UvDo26C61zYtyU8SyFz0P9K9dn
vbiV8tHStr2GuHAxSBpe59rX5POjPcjSCXaJrl5G6QiqZBRfiuAViEmEMthelPBs1G9T/SNq94SB
19EOuIYWARTxVHMHwgRjTKD4o7UNmIKM6QV2hHyOHwfQIJm5oy9K51uxtlG2By7S5GQWfCXdm3BE
mnsEByVE1rpBSUnIKauXwdx1gEwkfB6elO4f0U4EjJC/t/rvoN11PcQmArgFX03TcxSO0FCeFO15
zt9NVC54LJK6z1j8vPDmEtbn1LwaoLChj4BEMXe98BSr/ogsOreQKfic/FY+18k1pXc574zeDXf8
vZTP0bwTwl0gu6ZwxGCt477i7baemW55E4iLeGtzXEOQq9EaMSotBlp3yHxQPPBNOBaVtKELKD97
hWne6TYDm5F6I3Ab2Ct/mCwF/6bYCNoCUaURLT8jr5gzYrPLe54zZ1b3U+b3zYGpgtVpmD74fQBs
mH8LaMY0dol8SPp9FB0zQCcavaBrF+E/PMjxoW/usXZvwnuev9cYGZq7OH2MMSW29txMT3P4OfWf
QX8tql/M7lV86AgjcKimj8qJNvV44da0I8siMaHcWq6UrPgpdOHm0PZuzbWTDyQBR/A4hUt0vL2P
yxw+PwIMEy5vnv9VDNPOHAxZvbpvJI+vikDdSFiAXKQVjFJ6dVQ6H4UeMxZrHLCNrN6bwmXHn6rj
A6uDRLV1KaWjKSApPwUSfJatbuz4rylL19oKlqsQwqGfMW8e8Wbis2HVMXodFo+y/CET2BmFIwQb
XbiZdEYfH8n0BK0nEE8jVmPxmMWHMFwuewlvprnIvKb5lobHvCIuujfqg8EVgDIfuSBv8ZqxJmYK
Ek/D44s8VLHq5INYHQX1GchdgCuUGShcwwWns9VQFoxdIXla9p6HR73b8/pmfq8J5vI0lTuw/RI4
EYkLu85ZPuDApqeWafBsEqxFxeVb0uYwVOd234Ix/MAdvLCP0j2vVZho8x5GPifxxAO5Eo6xeuGX
8UOrkVaTZxEcSlnjF+Qq1Imiv/Jq+IlVeH+0ywrKePXV2UAdrs7A1lpHMLd8yglwpHTL6+SHlS09
miMCGO/F7Pad5KniVlV8Hb8nnpFw18nuUH9z/K/MV5xoPFFZNob6rLLFJdKp4G8zIbes/i6Dz7J6
ewSfUvcaLN7K+YUT6/MgvmfRKwCkrjoX9TfvYRifcvAy5uuU0yJ2mvhQdBD3acYbPPT7+cbHaquM
qigQb5Lqhy21muFO0fCF6zSYr5r2o9BBkngib4Jw+cc4eu3Dz3l+QVyBo2d0/lyeovAo4yMMnubk
icxXX9/5DDI6miWox9dluTXbVt2b5TEPnqoKWzq2jmvMKuDDS1/6+KNXn1kR5FmSbi+Xx7m+DMbr
FL5KRM+TfRcdIuEUCsfmYyA0plz07KYHx0651OozKmVd3yeM/HihOMFM68FaVzXDEdKlO+2EWJu+
0Z20bygsg0KgdqMpawEj2SqhKDW4HvZgcHYYsLGNazZ6EnwTwfVfjPe47unFCVgCoEquawqMxpXi
nV7SGETL4TKtYtQEDt/kgO3o1gHKxwDTkypwEtnhxFQKmNsZY5PxKt3K3BvNblDXhavdqGsNluIC
J3PBXfFXo/chhz30TYZgBcQbH8KnyfChAEvNipgPB2JIO49PFSJ8uZEZcEhjDy0Qf9Kw6zNv2WNN
TgRwuo6VsZnoqfdeNTpUrSVedmS28GOWwGSdcP/NKkXSdrD8Kt4/MreWt13sGsN+iHdlcpAH5Ixr
bHBSO3kP7d2s3gXzLR2ejfSV/83pqyLBR4LLO1/7yqXotqqbHrtavjZ1gv2u2O/yx7bRtz1TEmAa
nWs8ZIOv6V5oOgwgWVviBRyUYBwf5tFon+LoORO+cvUgGs+tcU+s30f/LSDsoPy0HPNwKMU4VDlM
f+uPzxEms3zj0MuX6tZvNH5F4Vsan3i1cfKZBdR0i72ye1P6b2W6zpeYM8dFjGlpL8fkgsMCTULh
V55fzfIp1d9VtcL5Q9kz/AjRW5F8RcOvmhyV0g/DW6k8ifF3qzyp6q0Wr6nmzaUvRj9q+Gs271bv
tLU7jBe1egof30P1FA1UQfy/bG4q7VcNhWgSXzMTtRgd+mA+EkK03ISBYOe9Y/Z0deAd+TkveS5v
1XQ01WsBLE7CUh3lv1BvA9x3gg8FDjEp7FyzvIuP9166i0wlkt4i6U0QIb4gSVX1ayj/NvnbRJOX
kR4clMrwkolHQ9wmzTqUjpwzurs1+0a3nn8pVqFLxfPOkrYjwBw6Fnec0hVMaeo/ZF/A3+lCl4nh
TjROrlym+JqL1HtIb/ghD1p5Hqnd7LnYhWxPvRuUbwpDzbNbyINVonfsGvdwXEItOIyD7ir8iYjm
3WtcYUfhVk/fw8RDoGhJXF7xZ9OL4zBWgMEgv9sfTROt7aCMHtUotsE88jtKyopH/Fp+EOpZhx1m
73XGDBxAukBoMwehpi4dI9nlyo5vZKJ41dtkApl722L3u6bKXfnoXsKI/MEF81USuzPDH3T4Q4uW
8yAuEO5pS6NVArHhPr9KyWa6I3P2hIbMNeV9g41lWo+N85aLkH1xidrIbTlD46BStAik8FKWGUD9
D8I9OC5xctKtfg0J9MBhHlxF8gRzh/5EUEquGJIHQ8EggcooKhN+KlAu2Mb5ldcUB5RtdPsAfa55
Yx1TK5qFshAwGpOzJdJqjncOIjRnK/eBX5FHDfBdNk+k72ativBS/EI6S6lf4A+obKBnkCjxZnJE
Ybd6YTdgz9nKe1m2rZ/4DcBy/4wTcV/jCPRJfRPDM50k8PiBNSFQuhAr8dx8QwJ64II4i589rHMG
w+TLROFucJtmUXYnRgc9p4RujI1sh3cCvVAlf0I2//1E06AF0WRD5kKFyA8JSZaL8EHvQOTpBb6U
fu1Z/uyfM9iMHslOHYkLCgFWcYxT18XVy8QazUauqIKlSTygusFyZZdBL2GIY+OMv7TTghuqGwEU
uvrVJgFGjDb/Ds+mflZooaDQVkS/7C7ZMxe6gaAU0qnaaTLyzJbrDPvMfEl1oHHLYRvkmcUQOKHd
yxpuAI6C2/qIqti1XmkuR3UdIBpEDXmtKc4IXm9w6S3E4CHFYzjtErZf4dAXO2MmB03PmFghMCbM
cg4tm/TDSPxgOtISbxiZ2PjCfFAEqvaVKO0Rn+nyBw8MBqDlbE1H+tqOkk8b3aJ0f2zk0Zlo3mRr
gUyXxMYlpV4reoW6x0v5iLypdou3rvAyuvlOxcEMEhwpl8CJpq1qbQk4oc0TnpEqO8PmB6Yo2Wu0
KjnDM/6PyrLzJ4jDXx3gag71H8M9FNzpTuiA7XJekaMC+lRomLy9igY9BFYOpvDd8JgxC8laLU+x
a4cSDIB6BUtOMtbas3XpYJsRjIAaxIwBNjxt+Q+8Kf7AFeq4NpgokLQ1uBgLKY4bICT2aCyG7x59
lN192E5M35CdRbPnHckbBKDWWqXkuzIX8KoOR7q0RSYrMNSJQYomg5rEchMakBr9GcPLAVCgkfzB
WrS+xEsJNh2N0pUOrlDHsbQGkhIwZyXaTKx7zIxgrl6VfGka5uTesYhgjn+4YbNDOa2F7Zhfu+7c
F6zxrYrtvbXl9BDUt85kzuEBIk32xnMi+U40j/h0Xji8eFRqjrm+xN4wetLsF0x9bFg8rrjAWByF
sdfRvqycPHVzePqznUNIpOBU9yIUL44NFmEMh4dNhjuTGVa4qshlCWuWJUQtlDUd+y71G9EOitGC
H+IRR+yQCBZbp5Pz5E8WhFT0zj3Gkz/q90P4HMobkxnafMI+JaZeIrz4Kmr3sWPKVIx/h2y+k/P8
fsqw4+seSz7hFCOvCmtLdIr0oIgaTkpcoLe5xSXSlV5Icc6K5ZYr1ypJe3B7uldU20x3s3GBIcI9
433zG5rCkyY6Bx4rGIQMyD2To6GB6LMXmWeWO0brDJGL2xowGq4D4ugYzrl1YzzEgdujZy1oeLz8
OXNbgFeghcV402x5gofnoBrQbGCHRCyqJDsWEDUh4NM7piNDQ4SjKZunnzUL8zFC0OW0pbhG5lfI
PZD7oE5hKgOegT7F7/xa0oEbrPQLx3QHX3ycYU4uDy6D+noJka67nktry9JKJctMoxMYfUZa24fT
NZorOvCLCBLRyblOnYsW9mBYS+oEsJsDm06lgH8lPcpbWT/p8Ee0U9SdMub+DH4huvEvad0G92C0
hG/gKGAaWcwlsKNGabGfcco2n9tzfAUcg82FaaLn5jfEo0uv1QcMhsWQ7iYbLytIea5xFWBCol2s
rEm90LGitQSUkQdrVIGltKXGobQFfGGTRWC/srSFZYjqipUIzwf7+iPddGew/ywHnKaEK9mhuAIR
7hFctuIa2wnsJujg3fesLMItGyx9TlCdDR9ayEmB6+200yV5OMWNdhLywMcyYQSsBy0q8OMxw+ke
rv5JwTCBD6SY40nLCC3+bIGr35HYExQfQz794nFeGX442I2+Uc70zxZaFMhm5jnQE+580rLAvFEB
weMl3/wyMUO/OMjikRwIaVF23Zkb551LQKQERZq6gBiHcE12C1yYxvyfCGmqQLfCbOiQ8mD/lood
qxNNfKHb5UvjOYC3fGcVVnjcAQ6qdoPb0k6BlRKfLpdMNO2U9E/ZRQp+HvDVrOKlsgL6ai8ipbB4
k+CbTgsqZgVxOntSb2CtxN5ma+TO4tusenEqZ1+hQFoMD+EimsjCyvzsn2r5D40y90yODBIxbiC7
m7hc81e9gLbFk9GPrE1bOhJeihP/NJZ7rcSmc1DknTEcpGSn1+QWNmS3H/oajXQS+BAh9vrycG6V
3WDA93UV7Tjhyox8QXZ0dWuGe57K0bgV1CMY/mJ8fgwHtT/z76XkzM9XrYtIADP0MiYXmWsZmm90
yeND2V8VNuLHdaQh3LlMlwDJSiEU4SsgJTqj++yaP93Dmmiz4EREq9VNm++02atlgB++cIjavWLd
Au6q+dg2jvFGoIZtLt0bYCLrdTmsp0OPNZo2/1K7AnGSfTV1KKs6y52BSEzjDnNVWB1yyWVhM4Mi
BrdU0x6mdWNjxGqa7VjsJiRNZhLMx6Q4Kc3VCM4KzqH6wo5MqaJJW/hjPDcQw/s129eCGyO6C2MQ
65zhj+a+yi5agsRBEIoGlK/RPqHtIwA12SXdFq3TMPhVHrgLyg/sD+nIxBzJBZEGHlNcXjxNYJ7I
0w0ip+Ab78JhNhcDdYX3O/WMJQPE+QEnpUuNtETDxSPkRuljAaXh9kg2EMfjFgbiygQ9RbO5X4eN
S9FtgXRbUgoYnTNuJG9JZpAP5YJxHxt+/XANY8OdLeExgBrU7iSOTcVVtC66dVEHAj2+xW4F+Djd
99KW2oTjRmxt4+agiCeeqUQGpojQz1nDkUo0EMc3LSt136e+CS6WYKN4VvFRTacHkhTIq8e2G3YW
TfLimJgeV1/GTAoIEZVlO2pHQT9H1l7rt0PB0nQaBE5OaBB3uh24+vxxDpN7gPVVeTxH4c1ML2zL
Ouxic2+al0dybMeLrh+M5Gx0p8g4p8MhUT/GgkMA7WC/0Q9sWrhj0oic5OIEgxyM1yRgmVdOpe1j
xGphiYxHO7YkzgZxtJtmWgZeEVyGcN+kd6k71cU1T47zcGnmK/LjcqBRvXz0R/gr0k8hcHjmypEK
WvcG6sF1UE5B5qmKV06vUX/Xo1M37OfsJDFTU98OT49XmqvizOkJgyJGJxRnzElMLFgBcEBmTn18
bGFP7GcBqlJyPqpV/Kb9Ri/qHeaniK3WBppLJcAxp6XkgujV/Rtyw/qn5Diwd4YdMwvLMsW//ACx
GkhtZpbiLdq/DozQVF6754LgZbxqiGKBTaXCijbEPwco5WwZnG5wzPNsY4ofTniES1ouZCogkNkM
x4AOw78be1J5f74b1gR1Kk3Qeo0uWHARuCB4/HAu1s6SnK0ZNbqaKKAZkclyhY/C9AysQMQOaBsF
qxZ9zOCW4WTCxAz7QUcpWvLtIEIQYEM2RoYYQZfjz2g9SFICvaQFw8KLZUYHpPoRbw5tMZSj/EZf
L+AhTVH15wXTIGYMAzMapH1zTBjdRVP7YByNK0acvXqaTvTkhOcWuaKzYzIpmv341Q7Z3riQrNEg
3NQ2LQ9GUVkIV6uUOQNIh/U6iOwC0Dqo1bVBK0pZzYAPwCD++SHNm/BT/3Zf+bPhDl+c8MiHoj/h
58WuSHGHkDjg/EK1QnCG3GEsJBYehrChadpgzqE4mZgu9YzmCuiawCzfgWLfyEwQWLPT8AfqBXoB
xGkfGCQBM3CApWZhhWEv7dHXlvkZnPfguwDjpSjEX8pcEcjG7EuTjsHMJopWP4Un3PaMDPvf0qTy
30Yaxh5APjMQ4FWmeP1lpJEEYdYZ/tbeKHugarIoMuzfvFIcJH8+XpouxjY6NYzPTdzqQg/nzqXs
Jfai1cRUNnoy6VI2oomFryYQiJvOMe/6Ly/z7+Q4IxA1RVKYYKnJoCL/TrAXUyE0pjrVN0Qk1Otb
tkteil38If+2Z20Xbhm85qU76xqdGEZ67Jb5Xjm4TGu5jy0OcNdKsYMTzSHCCoPN/Vz/AM6hwwxM
eitSpvzbcCHj70Qhr5h5ujAkTU0k8KP/pfgqXdN3rdJn8BdT73HmROEqnxFl2eKyPjGqzu9+uTkK
W/+1gOnd+xO5QGU3MkuOKTserXZGurlPuavhn3pjVOxtY+BDQV0UIgeZ3XS8+Kd8sdkb18EpsH38
W26+EqicCar6/c9066+0mU/xrWNwBpnS1fQSnpQ3NTkY3/O/2X7+ayH95/1a4GdVTWSc7F/RJjHP
5snMW5y7QOyf5Ev4Mf32HLoIgJwNhupZTC/HlO9o2/SGXU/b8sxSsWJplVsx7gk7JwaHU+FTIN6q
A4OZL9VFeRlxcL5Q87lskYfi8GB0W3mq3B5d3Gb6ih39vtAToqhbaRtVsINzjOuztcddyWKoW5zE
i0lo/Ox3FoNOhUOaretnGV9nydRa3H2Zy3jhNSBi3cE3uBkZRgkQg6lmTB/hUGKPHxZGPzyjZwoJ
ylEKUSQyDpLYXB87Tk7DC324GGeEwz/goVsskobdCzanYMJ78FLJClCNd8HCQaGtrv8J9VEQNJ/G
mX5Hbv/vW4UF9g9ZVpOJ3IqoaIoqKX+BYyzBLMS8MucbZjiNwe4z0Jc9xqsAaEfBkQUo4KrG5kbX
u8ZNC1WbtMMGFxVozfGGqh/QUJ02ODYSMtaDra2tvaWskG0kRtAn2yzxcJ5rJMzqi5HsY8UvUXaE
M6EReJ0mVdvgYagh6aOQBdxoeyAZwXOgo2OukR75mJlARNeAqRjQGAZShYyScWsiNZ/jiRBMtBxS
XJpgohuojn6BBmR0K+F1GeZRSkuiGvGHRExMzJoc7ccSVtghRkgvnDg+wI1d4AjAGePZWTLOMlhA
UDbpzDg9QqBU3uVzFfpp5QZLIAJlB3fWi7aHZWDRcTVXysvssdFCcmIjzQwaDNT8NhnP/MRYDvbe
J+ycFdxKKNWwUHisdOkKWJ4ordWvrvaEcWOyHK+4xLhZ+5cfa0WH+d1IIEZ8wZCVxD1aNuIFMStA
DQUGnJYcn83byOkE/SGUUowoaJg2kd/y2hY7KkrsPXSx+D08bilDymMSLSdQRhSMB+0b8wW77mM/
TR7IBc46AfHi5mWc3RgINyWeaVfI6dva52DFXCZC66fxmWxvuGKnCdkHlxuDEYjSB/nfAZ0PrDuj
nOijrmrK+d/oWbn0kz0fA4wQw0r3qgMD6riRye6SKA5HtyttjQ/yW4IjEawVamX3k54+ITd40vWL
FZ5IZGCa3amPNTO4gqVdDw/Hqg/SH7P24j0Q0IoUgzqAtNwFdL1KMujAZyJjIloWzkQrsYLftpax
4HNNjmSKyVACt+/P1YEt9gQ5meN8ghaGj3qNPhYRBn5uX+dvMP+gdWySePOXwIT1iBz+cdhQcPTA
aAnwDj8si8/xN90ZR6QH/O+oTSGUX1Br30V3Jf8t+8VWIM5oemLldM9tZJvPcuoVHJKBFJaKPbYv
c2t/JT9QQMzhBCDmy8n34bTY1wPKhdf0m+mBvGqWKEMGmcjDN829Te6ehjotWgfbn+GQViOkVC0W
DsxoDt3YpYNriyjCPrCDK6ZsF77f5nV0yKqTPOOTz9b9YltrJkbJGgtQZP4qgWJkuOM4OPPZmya9
1HX+Nb5qr71HhK25EmrjhWGnZoyKiAVwi1AX3eQO57GkOdRKPh6vDJwCfc1r+JRs+hfjs38RnvVw
I5DSIcIzuqGPKYvOfbIDLmV60ucI1F/eJDs+Koawt95oeWzaffxEIlIXfUpvKB99eOT9VRZGoc0s
rQgcRK9MC+p4tosmCFkWlosVakcubGlVD+4sbVgXIBhVmtDMprGFa2qtuWXa3E2f+Yv2O26+qMkq
dUNxVm9ggHEXTPuAJkmzBhKxoCZgs0MNGnw+AkKM0Ym5G2iYHrm/T6Y30FgR1uK1g4L2ojvjil9O
4SA7pmjLyIH+o2BIHjtEcdbTEz1MBU3lmnyixLxxKjWhHOSuuF5wkM/qKy+NOnVYWz4vapmlIttf
zAPBdSw7rd3tZ1+oj9EzJWR8fnwwLIQuXOrPPx1dsD9xFboY6CWjm8Xr8R2tGucWjMKl3hrpA+BJ
OldO6cqLRZRfzZODPerxUX+wI66oiVFWroKnfvKVGLPXLdzFL252hQNFs24/6BYQOWd+Xcvwh1/o
NR2Ejx0Du6Rkmz5jROd9Lw8AW3KxiGPZYhQwD3KUcM9yv5hGgfm+WtHf6T+6gAE3KwHb/AdXWmy3
mK7kHefAGWDYW3dOt8tAykWjQWNYou/SB7x8EVdO6cAWwZROkxV/tT2/8+r6isaeS7eDqz0/89N6
BryErvQcUDvwo1B5K3u61QNX9P8IO48lt5Gt3T4RIuDNlAToQG+LNUEUy4DwhvBP/y/o3sFptaIV
IbXOkSFBMJG59/6co32TvsHEx3PwI00hFWvLJ3dbYJg7CXqGE1PhnSsXlxXDNxyvQLWXrJXPeAvX
XvzUftJDeAGhIWRrAM2lNjQmwFC9vkF9jUilYh7rNuFcQnWDDo0bViyqyoY+TwrOL0vvEn71iZm4
ONx9u01ohmZeu9NxiJvqjBEmFxPYLLKRMXGLzl3oEB7+YGiLVslSt2wA0yqcQ523lkNDEKjD7F7F
Sxj4hWqCgRaOAQPTTXJSMDtaYwGTdyvM3ujC/rtwkOU/tp//Uzj8xtyunsKr6xsd3gOuwQrpL1PS
dnKiKiaty4zjhLyoOrMbk8lYfxTXX6W4AhXKmhQfZjxpf8xV5KLSgNYJ1ZQ+hwQXzhHwD98pGTWb
R6L4tOAjJOko4NBVHtDhePz80GApYQ/NqS0du4cwHdxkQ/fJXKKY93ffuvrRNnfBOdKFVM/0djoZ
7Ua2lYfQ8oSPxLAatpzK7NqDOpcF5tacULkKDDTlex3tzrMpImw7XZQ3EkLyFQdXtIF3cI5d8wsx
aIk1S7eEchCaUBKwKRlPG+tmtlMKhILCnOdnVEY6L4pJTi//ICNiZIwbzTknzHyN9BdRqnqu36CF
4FhLxqJs55wl8HDjLb2pSoPy07do+Oxw9xkhb7/7G+tCv0gXaFxJ+xnQ/EBvx2VTuOvEC1JI7WIL
ISPK34g86EJbkiAduU/txOTfuuPL9ODnbfw12aHgAqPopiyoDd4r5syw+5sAVYNdbYynkYIv/Eok
TBbAdkznpTK2shogNyJrJjAhQHqQUKo76bkg5jR0XjBEeR3uMFE2jPt/VbDIQC4itt0PNtOM180v
IDqgM78S8GT8PY7wMP97Wf4/CvjvFHGL9k9kLCKJ5u+hya34DEOvsKCIe46kX1AQD5+cJxizoIlv
P8h5hGnDycly46gW4X95Sw6YkQD54HQzBWcsMACZC/wma4aR3UWXFr3TOtkwaaGF/QwQd4IpWTzM
oyglJsIbfuD05q0tOv6W9IwdkH53YnfFiovjNyA/RqFu8xD+2wzmrEk1i5vJyH0aXa59clxxBXcw
z2EsQ2EtfvgUVaNJ5jZEZDbYuCvNnnPyFPDvY1RD7jyWDfIGnZ2HvmP+IsToCAMCnhO1M+xDct2Q
M43Lzf610HgEV6w7LNZ9fykypn5H8hvBEsTq2+k0hmUs05IpOS50oH7WLJNdXLQEzL0OUFtOGpsX
TgL4f/CcOt5zxb2kbZcR9HDWWuN2D3gcfhjbaMVx/w6uSfrhc47c94VBzqQ8sP2pD6buHCF0NwWi
QTjG7UJdaBcCbRRCIKcto9Xejg/JpzZPUJuDDo7fFIV2xTmAYladNAt46RTo/XOBnjDeVQ/eb6Et
YLrEM74IZkuvwVGfG7aezEEZzxhEmVifJZwx4l1jB9r4RgZt8aZaMMNwiE0g3I07QQtYs2B74ZHW
NWSDM5NI20m3GFaMYDL4hlPY7nby3r6PQXL5JN1V1lk++3sAqgv5L6ir8okyqsUit2Mowy4Iomz3
+I09mLltpU3zLey9ZuYdo1Py2V3Gl2NXEaaP5DukuwRAS28qZTGWdd/hjUifWfbV427jA/MrR0bW
2IqKUG71cRIkFd+FYhPoTqIWjhIiD+XFMlHcklC1AT3nqEHwWuAjB309n7TqtT5LG450wQ4+wfYl
8Cq+wglC23zL2cw5deyurz2FEKZbegTgP05E4MI5KWKUUenrR0dimFAuopvtyU2Vpwz4LvA+CCPh
eXe0u5CNWwC0CR54Ab9vHnNQQfYZ9Ah0GAaydafSTvSyyax1AUZ0DXnpKqAagNUDLcF/Lze+Mec3
quEsFqsRb1VdgFprmNfPSWreuku7Ixn1hXgjTq5W/AXfRPrLbEJW/xSSYEljQCqDGPVfAbGy/zR7
rROHU7fD1SaxIac9lzygw7rGPpA5KCNWsrHBkibE35F7PYmXJjD7m/Epz2PN0edibLPl4OvLrtIj
oQap0+d+x/MTvGtwVMichD3y6LdIIn7qK8eJPuczESOCO1+/hYLbJRf8MNRo7lHSPWleJySaWHZL
NboU3pH+wcOLJ8KBNpLehnSZmQESDl116e3ZLqBD7TiKmz0PKKcbVSk04pt+j96DRea8Hv3N4LGc
Gaee8NIcZ7lJeG726F9owJlomHMFEysEfPJU23WM16fFrdvxhNEzkV3jMvGTr3h3jJy6XUmTe1Qe
OTJ4jFlAu4lgblHr4sfE4PSH45BuyWLK8shRVWhoT9KFwe7ygcKp/YTsgCr5CvOBiwwpz6/Vjzz7
hN8/EA5P5cnnP0arYKG4KC+Lz+CMRWO5ai5AppBc+ewYj0qCY1z5/Q6/3wMjUJTlCPbkt1GBP/Vm
AjNfti0bpUi28xsXognepMkOA6XQ4ZDjFEpX0AI/ZcrMeApKDTTJLWVT45ay+SEz6HlocO3IHALz
Oj4S/PyWsEXs2jBmxjZ31j4Kl72N5y7WCXeaNvoUuj3FK3Cjsr8QgSc+tHuDa+4BnKrPRnzov88+
7Y8LV7YUjQQPw1J/H3sKtTDErx4mKqzCTzjgzPq7HU+nvCWyPt2j56MYXirA9cy5XkscB99w7wqo
ZichYmgFWzqbpNKK+dmBs6DfH5OzSgAR8MEdyJVZdDipHEIF9edo+WtES+C43loCD48PeY8F5wiZ
EUn0F0tS5Q+fTBHJcZIlSVYMVf4N6niFeiiWQzac6n68YMG3xQ/afdr8luhd6LwjdKHSw6OuYLkz
6XsrT/qZsb1Eec8OOEpg0QoBXrP9wWHT9AmgErom2IP//S3If7L/QbWj6LomsouYv9v/aL1fyobJ
xWL/45GO7R/NYEFEGgK04VMqnerNYNJAnYauR0UdX+37ZPK8MBb0FyoNFkfOmz/sOqgLhp19IPp6
4eWIo6wPFsKQ0ae0HSnwGsAePK3hQpXAYYl4P+gXse7A9S6rZWq9s+90LqZukkmajz0sGkJvwVuG
hVWurQ5Wy/JZz4oU60AnUW0Vtz7glIexqA+MwDgNcSLjQISqS/uMJdut+EQyDqXvY9hiFWJ98LjW
9TL9GAlcH/26+4En4U+fwN9j4Y5Vx6Rd6DfPpaNSDtnSZA+HOQJUBMoPWQLikmMdxSUbwpY1xgAL
RlLKLBWmHKxAPBUP9Vu97qEAu/jCwcH5fj1KMtR22YnlmHHKZLwMZ+TnGP+yonf+BdbDiylp5EFP
4iMGkvmPXi982EO2f0EQw6iGJc3kxIalAfppwhOEojFlejctuGEPvCkIDXK7I50uV3AmpS2htlgQ
cK3a8baesQWWN+aeJz6XtYG3MjUSJyMjFTsE+BssOJR/2PfSCsMZjd5oBrlS+8VpNyUdFK4h/Bh0
2Air2xW4YBbCzJ5b5jd1lsK+jvb7iPCUjz0RUkhFdpKfBOyVmIW8fnCzjd+Kvwgr//B8/TPO+rdx
fGAUzWAExFn7iQ32TKDmAn1ZN8Kbi+wD211Mck1A+mFCQFwxdvOgPe1Uo8TBme61sPwNukDwxnHS
SeWxS6n2qTi/SkZZ9n8/YH84n/95sb/Z6nthm+Z6z8X247A3bSY+7qHWBP9sZmbjPpDvOXRoyvzg
1H93YDi5LWMOU1xe31CZPo0f/7Pe1yd5ne2HDd6sB+Mbm4xyBVMyuxMOS4sVY1azCk7/feV/cOb4
55X/5ifnN5ZnDEZenbzvGjInWlCcup52nIwwGoepX04ZVrdMOukqYLODH2P0n43TY6+2/YP2Hl/L
j6rnE017+ug1rImWFWUuNMbdF4oo80HCa6dPmdRyOCn5XzY3Tf4XWjB+Al3UDQs/QHS4/7Q2a2Pf
r9ouAwAMl0O5wHU8y1xGnZiKxPUqh5fAbBLKXbOzVHxnV2a41/TVk/68X/XEV7LqqRHhj2pQSyfo
7qIaxe2xOpYH6M0UOlh1M6WnEj82h+a9POSHhOoho+afeG5I0ml5MAMNkt1cJ5QLOAZn1Hb+398T
SuJ/fUwDUB1LOtOSVFXRf3seilaXxUYV+hMHZ4eHpDir3ryDxRnYcpqy3iiu9Ggs8sSPN7jmpZP3
Ls2XtmCS3X0x1SiB6uITY8p9bYz6UXQywVYlu7L/oVaU3hh1FNdsi28Y5XyJEwk6PKStK0CvT7J5
AE4KuHBbljN+K5Oe7Qn3LbSSPJuYqM0i7KlnRrHBv6u+UicvuzcPA7mahl57Y9kwe6dMLabMpLZU
dwiWGdoOJvYTUxnNUKfwS3gmaogK1HzhufKOrbaCI3bCd5BthXzTtCda3tfRMi416nhjLq4EQr9v
bQzNeFr6x0p71P1SmPXiFB6c1iwHaC3f8PuqI/yQGtkxXRWmvBhN4RIBhr8orr0DdXObrguNsQ+z
7PDewHH9wMCg+Yzop2/PZX7GKloEMdqN6HIwhcdLUJa5CmfCjVOOE75+noPXJdWXWrEisJ0QTYFY
RzrXxgUCvJF/QFT2vd4YIdJqMDuE2gGojjSJDvRWNk7/Arsx9svtFIdkpksP+Ytd4d3InPgnvprU
Sovmxmy7cj8pSv3v2G1I9LZ7DLxwm1wQHnLDzGNYoNMYT0nOx0VwCXFJLZaZRY5SsTamoUn3Op4H
sStslcfQTOOTuuRYszYoVnKXsVPuGgiz9TFpxv+VSlnd9C8rnMp7GtTXRRsmoCfdTbmVd6qdHcfU
i2tGka7f40f1CG98unw836BSkQc1TCCM9bDVWlvbUCtrR+tS/UTqtDmQMgRjr1yl7/7JCsYMYxoA
O/3me+lGiYA1ynUEt4BxRPYxzq/hmFyKXbU9bPFkOPinOJwzFiM1NaZpvRoHEcrDBHutIHAZNzrk
N2z97+4IAgVmmpwJhtoOhPCChNaueITugX7LtkZLZyCirgSUWcP6g/Fl7qorSQJMWjWZ8Hj04cjf
W+MSFBt6F96tBCAq188HNzsS5rwlDgolD89rFekLbavT8Axbjl5vJn9VC25S5cZucOYbuPGF4Sj2
gmH/cqw5k3R8IGhxizMjN2uVX3EBRAX/kLGPrWeR9cX83fssHb43isUzVT/5FQwwGG4fOc852A0S
o6/gYZsSu02b47wdXW0v1UjNRxJfr80TDhxWy8hiAnvsnC1ZDEvTJawO9295q6PyObxcwdXnVIez
Fw77s5cBPb9cAXwfR5foku1w45+kPS/cTmVw8GKOUR5bI0N7vqpAmuZzfQsuC7tkx7Ce/4UzZuuC
IDNre7rM+5+6zf4Ptjy6SwMj20wpWI6Y1X0AL8NLxqZI/fRm+h3fOuIn4yOdUX7FV8hl/tdTVOO/
BzkAXsw+XtOlw4qCtGzDSAs+caClUqu+e9rGzchNhguGNBu0AEqlcBaPzEOJUjEXtP7QjV3mOtwd
AXt1YTUchHABja5eiq6BKe9UYfvCrlNfpJ8e6v/QBi9pIgevGxXloS0//JOybHvamHSlv6WOefzv
nV7SxiP3n+NCollFg8QihQ5Dkn7rLKQyf+aGl3dAYCchuefKlxC+p/iNm09W6fAulp+JCHJzTGEc
WYR7QrhW5Y2lfTds4c+cuGxIRqKPB7S5lbtdGKxj0ZXLdaC/0TCLwtZQLj0ZAH7xkcBYHdY6FlKk
nxtwNk9V99WZ5xRuR+kKLZrcXR1cB2WXYrJEG9Wt0mpvCkvfhwteTCrp4qfHFi032070hFKUoErc
ZPEeI0Tct3xOJHnWPFL9nY2q6tayd1RyB2dUCeysX1kvdyhOobpRzQ2u5yJoVg8Rl/nXZ5ycUAoY
4masyqU71SyW234O7RF5/0HD90ZGtc2OwBG4avtb7r8FFZz2VekfFOGUJAD7PLe12xJ1bC0KKIgp
UPBUCVap6r4KDPVHz7q6AVGG+b60yDDqFpK+jbARhdmIfRT0v2aDbX2+wc2ctixNHi0QMxlmk2eA
sxPdCwWyGuwa78hikQTmlhspYTa26EkFKG454ZGSKyi3MNhGqBSktafMpeySyzdVv/9l4Vj/Tslg
4ZgivsAQjP4wZxYSyZeLtDshRybV6ZwCq821NyBYdRVtsSnDF2Pymg6L95hOGz2cnc5kJGfT7IDT
M0T1SXgNnPqA6GVebGBQSufndKQ2wB1zYrvYjJAuX+hcekAn/U4uGoSF2MaUcx44xWq0vtwUq3Sn
72O72uMapSy8JUXlGp5KOgthxU4QcqFFWNFXTazp004OFg3gJT0ZM/zDMQGJCG/YIMGUpoxyS6y/
pXEErLkJww2SmlzUE83Emje6i7t/K9nSvL1jpGlKMxM38BsBez/RUvqx8Jm6IAtKZiJeEztOo/BK
B9g5zFJaOFXaDEJ5MGmu+HUQEC1/vpYaI8WJdhczOwIiR1SCA05o68dGBUqFY8oJRZnFhFGYxOxC
G9GF/u/v6tx5zgk1cGr4AtLoLI5aZJbsDBv2ujE6kFAwXmq3cKNgBgcbaAJvMtpGvL4AwvFw2Zvh
NHzvNuUcd4q5ynjOZdfRFGzbwGyfK8/Rvv6yUphQ/GuPMTTFki3VUDSTX8ei+n+CTIQoND217fpT
V1DJPMLuOUs55EHpzIiTqIQGwzqX3hNsLILXF2FmSwtCU3LT2Gxi+Epqks5ai5ZLxY9XpVDzsRON
7p1/VSgedprJehC/kxfkNKRCUng3EIqk1I7FSg9+FBmdE6XGa0zoYBBQguD3Y6uEtfquaO+F2CAm
RWAJo7ABRyip0mUdwiQ1d2vQjZrGzIosJj101NWoR9VXuXdQMPEUfQXHKaGci8rohQfnMUK7RsoI
8U9QtVqFKpD0jvLDfOpTmQEoExcxOyVgomGIn9Rr/hoo4GGYGT9J9N0jEKqN1yLqHPK0WWg04jiE
qhK1hpYSEZgeivInTvCZ9+Y6sGYCpI15DBCh96I39RgB0jF1TBpqaHpeufX6j5d6SGHrKtQ0JuxE
ca0WPyJxrRg/RLmrd3BHxZL5utBtQo8eEmFmMOcLeXrvg4cjARIGyhmhJFDuLKuHSgT+rT7lZi02
xyquJ1g6eP1FIMOig+dezuLyrmanCCo2BHHV7eJ1auAbOZz6F/rrDCqnfg06RiIoLofZXsB4qGQI
QPkGeEPnY1lzGcRIPHWDK4Nld9i1zOsC9DublAwx0VWkN4mojiJ400x08K5J/FZkK8AsxlEmKffF
8ASZUQkZNnOU6hxCVcoDhNnVzAIJZ0EpHnNh9uwCZiGwYHQsgkP6y9jCilWkWW/PO/YLiv5T5buO
65JzV6kWknHso2UtjZRfA5Qa+SkmAGxgBiyhdv4MSOI9hT72xIUrJluZnQDTL74k5m3atwg8rPTa
pG6ORC+OM/SEnRJ7eBw1FJ1vLFqm2bsh7TleEdpr8SW8d+jAJfAWGdyjNDmAqWZrn59IfOJ10l9k
jB3Ukm/yiSbAG2Df8w/IdzHdqH3IHDXaDN+DXPvBDTK8B5D4mV6K74a/DdDmh8G8V+6JvGnhzqPE
MvnIx9Bbit2HKC0HFdtFdI74+b4gzuw7REbwvFoo0UiPm+L+SuRJZr1hWWDCFxsg5c787vLk3iY0
gGce4CG+vAxvhhNHjux/mOnKOTa+rPweW+hO4xuPKC7fNIGMBRPBLV87kf4xh+SLnBLNn92il+8m
cF6eRx/N6zIA2fo2A5usCMGhT4SXE13EpY+HMKIFCB/WCRdpTcbhD4YIGzN4LqwTRFFAoF9GuEP7
rDMctR4vaREWO9mCtYL55DpRrVFwJX2U3zw5PFbDruodWbrF45A/JXccU4tp9hl6tt9t9LuWn9BI
kjIWzCgiyfhgWIG7hTGJUHzeBc7zABGlQ/UOByd4j+t9US86dce1J/CA9xiwYZlWsSXXs24B8CpU
juUfB3WKBajfninKEdozp0O3g8C9v5l4BQ2guGG+914aKjCGmtzzp4qbWogGWCjmgcbkniMkKd9S
skKaEKNzi16rwgjVE7RF2T2k5KuSw/VgiEjoDgItaKm5RZpPClC/G6hDs41OnTCXg2UB0UV6Al+R
FiXNOG4kfd8M8yScPdtFEzpUKRCkEmEteMu034bCBt9sLEaDHmI7g9OFcgr4SjEKJ6ZcmILcYmwI
xC4yoNFsRFbSXjPQLnMEEkozckLCYuSqeOIa9eLo+jarcT9+MsgB7Hdeww6LPFCFkVDPJB4MA6Sm
nz03nryGndP9yMYSd+vYHaQ5Tc0TstMYzBM8Ly/ik3RRXgjDHbdmQSWAA70UY2lWerBujZhPByWK
zbFFpD6a431mmABV8j0KX9O6MKdeNNP9S/2knMRpNbhk5XnAiJJ5a159CCU2GHhQa65sbSrdpeEi
RInUlrgIuX3klwYXo8ddad0oZ5jtsB0C+YeAYVGh5FiR9BCT+pPMa4rLKsXMx25sQ/lh4lJQxT6P
eXjx0dU1+fn1YqB74ACEXJ7eS9Qf7Hq22sOwh+c8N960dMfdBrr3xmECb93eYNMZkg2W1bN8Idcn
5GnMMNIKULZCaEXU/5zCaaX86HaSSgQuZJaRvRDcQmhsO8hwKi5wCNhGOW9KNYFcoT7q8YptCaI7
nGUivmjVKfZozyF2CqONvbTjVcDNhm+c8krfscioXwtftNcC3FioMh7u1TPYIlF+LbE+AaH45iGq
IZn2y1f4LlUf5muFErXNgMG1q4cVdbpLy4c+sDYCPNCRJcHhjH8afYXUITMfL/oRLybgXtiUCRTj
bf5aQyOJXg7BUpJ8pmm+S2v5R87xfGArbbtZaV105gZqe8mUg6L8QERQqnoVvCgbs58SdbMMRSnL
WRy7sIBXADXT2pn9wqrmrKec6hOzNwRdxI64mrV/lm6hACkxUdJV5OR4O7RYvCs6lHJUmXkZM+xA
uEHd5aFQNGBJQnjpRHYiyelRXpXZXu4ZenFXwUaeF0UGXCQVAW425HjOjH6rZiE70A1qnEZkG6jj
U7lb8lmE81sbkOI2fue2wUXosYPAmFNBPIbjwktYZcWdxtUTP1sM8KsnHZGJ43j1XmsfdSStn/3B
FKAvEk6fym8obqNmJcXzsJgltM0xeLhgsXXiWQ1ftuk3erF6xvNWXPs0wRmukcAAWTD1g0fWgL8k
wIAQf6JZUO5aVLE5CJkq9VOTUrvQrzJ1m/4UJmiDM+M7glrKciJvKyB0I0NVm1wCZj+4QlbSrh1u
JTNfn9GCRw3Q8quS3F6atujRXHqcSo3pzczgQ+fhMlqFQmLj6wv/l7CqYQeOkDL23rnRb233nVrr
DhdiTF6RM3mUhXr/PRTDJBuuTXzVa4zGt69dBpj0GZJlZcGdNUwnVkBxPssaQyvcsKgmiFuaG929
9t/18B6KKxmfuq4hKZLRgb7NO0rQLwXF+lPHB0BxESWbo2CqQ8+Qzrr05KnlJECVo74oPBYxDBsN
FCk5Ff5+oO+EKa0OsBUamZTYdYtBQbxQ4PAOPDI5dVQ9MpCDg69fEL2kOu5eM6XdwE0QpDfFp6zX
mY1B+fbFzwbVcxxGByS/JCsvrEwAnz97pDz4AEERJTfdaSXa5btm4FDg4399ynhQQ9iPUn/P5K0W
Uj/RvEiBj9XVcxaH8ISQsggpItaCLQEponrzAmw8jLHKQhijDZDzzH3Z3QXDhF4Job1d9TCWKzKm
4SJWNWpN5E0d1/pcqd23VlwM1ZiV+UeYPgTmnhiVx7hEJuwtPl73BSbZFjx8pSS3FmV79W5Skhtc
iZI9snSDwjcUG3QI+M/139nYzngHlbLK19aleZP8G4Qxy3CNbuLXOPIgb+I82nVQEaLPinw5TDkM
NtloXwJ/KNoJu5l1vXuFM/EBmPOiG6UZG9pNi92kjBmDoXNMU9vBldpExSqBQs/J1PCT6W+eQFlN
317wP9P0gUVeWH6ThRtgm1DcmnYppf2sRACLnHawFciL8SEOYC9KNcxbxGbD2sCNGSqkR+IkKaiL
EugNXL+61dFdZNhBgCkUZsnDaP2UCzh9E5nhH9hT4L4xZYMeui5v2RLBjcPzar9wVUJlfio5OJmk
Y1tarlC+GltZ2BQePoUbIz1BadX3zEvD1zdvgZWDhdv7UvBBAPbIMGV1h/6nh+qDbcqg3gYcrYYT
NRimqYNPmgiO40yMjrplTH2dqMAp3VvKRUOQ2lbqlqm5gE9C5KB3SBzlauVroburf5MSWX/qNsnS
kTXySEXapN+wi6qusyFN8v6kqm7JfhnPI4qIHMz/GV+k1wbCuGmtpe5nUJHytxtPO73iT7/dkR3U
D7ga3dQGetMYsnCqwmP6hYeZmMCpXXrXhC/Bz+cSkpbKNfVuJGnJ+pZgxvA5681R4C8Ip668Cmzh
IqqG/K4HHzhRlCaLKrVgVmLLrU4ZNJnpLof+jJtct8dHQSKVtl8B69aMHJJ58hy14UOxNVocSkhE
vMa4PF3g+8RvL1g1VTSLsOOu96U+hdf0DA5h/GsU2eBZbiMD99QrRubjwEh0SsmNYgbzA6Sn+OG1
NB+UWv/d5ht/QMYkU2fAaIGQGZL4WybcED+9KLDU/qTtzI8ocpnxwdrBXahZBhtaAlXmjJhw+zdJ
hzDY8S8YUMXXMHUYhIsnckxGz3G614w7MZNEu4FHZDrEXE5AnoWtDgOcPQeXEHh0Jr9trMKLfLME
zHGmIJdatOLGpuMoNzrpbgRrzy7xtJl7Ls1Tu4OF+QCOScsloF3AfDrkLJ4/CY40nPqmKrv/vh9/
WIZwqDQRKiZkB1U3x2X6P0OPTAy6Irbk7tQmDsBTQNb3a4mWlP519N4nTWbfnFEAYUXo98sYSA/T
+WEVc3iSySnareiEikOIjoUWamR/TTIoiwOZ6TMFSVsIf8YuiiVmpbQUUUgSnP3/Z1P5BAVoBTnE
CchyYUsocQN2JAaZTsXkhfqW+TjOzV/Q/KfygknUUx3vGWGUNTZAjp+vwm/6axA97EH1jfxQEW0x
rI6QV2KsvBTQGvODzEXcUPu5ri6HFqaxDUMzv5gwYbFVGrk/a/TTVsdHWnqvvyw3ggb/NVTCztwy
8L5Xucmi/JtuyzRFQ8ALuTvhIFwjzrLAGnEeDdWrGN/QWqk/eXlOxrQRyKL+W6Ve49dBVQ5P2n8O
ngA/QmmHPaWCQ4C+hCEaJVuN89M6CLcuX8TqBReoBNQ22o5jGA/rz1M7EH+6MWqXfyEGKyPd8F/+
KQGFsJul2k1nQrEyrIMcb9PnOm63jKdJlzKsuw6YQzaJgeQjxMNYIhdnJ0UbP1ibvoNXDK4DpIc0
8oGcrk64jZSRnNH3SkpsxXhrPp7F3he35A4O2c+gnLcYGBQavOSr8lOL22g4USlSKfB38+6iiTuT
oETvwu+L6hVzFw27RY9Eg5p1f2y9HeQQYlNkc1Uws6zdl7EZ2rsUP4wWi5zNM/ysw7OuziWejQZP
1HNjrGWWjH+PtLnkr9SXS+qqqG2IBM8SIJviwoIJsyPe6VF0FrEjQHoIRqOcWFvia/uXh+t31OKX
fNKwLNVUCIgz1d9QCyVuZT3Pi+SUHeutem2WLTpW/92CvJJ8YxeBmQActXSc8uawW0zo47B5GQn3
MHze5ROQBZqdVbDU1/3eOqRH7Yor6md1yFfpCqr6+gkt1Frml3JTbuJDefmh1kDziHHE5sWEXlyY
DxSjm/D75Zrb/hFvJHSr4kVmPhtvjOXLSc+oiebpGYaGNvFn0U7YEzW1qrKJPBfWeHA5wQ7/x1O4
EmbtTfsLifNfTIvfb9BvuzEcuSx+PstRTyswMTf3aDxPyTs7sL4nI2SZrJhjzA3HAz7MNsK2AVAt
F+ktXeUXn8H7A6iNXlzdZgugCGG00Gqx3EKuSbTZXy7216P6vxjU7xc7Pur/s1VWRjGEhZAlp3Dt
uxqg0SV4x/iQcIniu7uBWT9i7na/bA6QCfPv4GFuzKnkKA7jUDd6MDL67+Ul/b63/LogEDFUoaou
y+JvLI+4ToystYLkRL7cLFrRmsPQdUw3XQE5uspfDK8lU/xdsM2hqeqEHOqixtsS5/HPO9D4UdwO
bdScvOrSy0s9WUTB8ml+aNgc9nCIVCc0YDmMKQyvo5QfnqoDP8FK7hhkB+XDKN6MbNMnX94ApyC9
tOKqTVxLXwJSku1jiqsAo0bN9cSD7284Alsdk+CdIqwww2QIPIRHtTl66r1lRsmBZCQzNf+RP0hW
DIVdiyKxz/apt5Gro5df8arGZ7uS1/nziAN9X68x5GVcakrLUnfoSM1g1Rm7JH8UybU3aFWRKsnH
nAyo4qjQNtYnxTpkTNbreFuG0EwRuU2imFxNIA2kIO9K4cDAU9x0B1i0Iywe2jxS58iRFoKAc0iz
a6jCQ22JC9UjFG3f2Ov4aXT3ij8d+q+ucPJhTeDOC9Okfl2qi7TZhh7WuyfNG90TO23XRLs6uvrt
JjbexeArfN2qgdwQrmCNa4aYEZtyr8SjplwG7+zx1Gg7mZrcu9bdAbfGSvyU203TbKXu2rwwKj93
0W6wDmZ3iPK1/lzlWHj4a19x6ycZBCtVdtt2M2CYb6z40dEueOcQHFxdSNpOiA9mdtS1bTasaJBi
bFSSjVa5BgYorxJbz2UZ7fjhxy7mnQqCSKwUZaj+i6I/W9kyDe9FDOh3eKYbaeAUeEelwC3RMnyD
r1wKLypKbznGW8h683U0rF7dRFMXASBkxJBnGbd7P95S5PJHXuQO5byALjB+kE5bGtRa7d57LrRh
rdHeJfq2ttbNHlKWiO6GMELsFNtZyZcXKa7HfY/xDVzzOkY5H9ON8ItHs4ANFzeX7jhf5AXzo4XX
wppyS5qZfB3Tw6WbSlsmwYp35UpqbCXJPtoVihsL5+BJ74SgGm8XCLdbvzjyPkHHXwcu4WPt+3gv
qIuC3p5GN96HtWs2u9iAirdq9F2ruKihYYKSo47EgQF2jhNfbfObRr5gPjmgvq7tUKYlcFTm+RAO
4f90uLHYGg0XEVFksfL16fOcKDx/DG0ypCPLlyrNxJsPIquF4NQJPVL0EKlhnTXnHxq5XQn2i64a
yTUuhmN2ox2RqojrEZl23gxyHv/Q0+wnrALKPoAZ3tdyeBfeglxInNFZ4oFFYvq0lKcW6Oivt+D/
eqZDO8X9ZfxOchrZ0VgfCVOiq5p2xs3gYhGYj+M25Aqmk4azPF/yF5Z8xqRbyBDShpXPDcTlCmUD
UClWarwpwkBmPMKUm8AnIhWSHyq3Bb/HxiZJKCyJtEflNaZlcYV8NK4WUS9/jT9l+E2eBBREkqxK
WKzFqGyPHAvBEyLEX1Ic9OXj60U26jFdejMBx9SJbK1FsA0UZO+A/RDX1QmvTGIkIZMtX5lm83Yy
nTdILTez3QfxvL8wqyOmj6AHXtPH8yGyIWCiUeOl+JSoDygDxvXNFtLYGBbDj1Z0xuU49U2ZhHZY
FKF2k+jW7BFD+XXhrA4Qat6fu8fLwlgA5+IFWQLcPS6H//JHNXMdy/E7p2IGg/J7lCpjnuvI3zqU
phHddFgH9DPPwiaAgsvkK2eT4+6E/rgIdN6ZVYhjEuuSd+MvpHzrE36fb4wPzmARnPyT+pKPzjU/
jTkrBRUQK2K8e4AEEYGHjKrHP1W/UUvzDfGDj8LbsRD4W0r4f4Sda5OiytKFfxER3IWv3L2hrbaj
/cWwtb2ggCAg+Ovfp+wT79m7z8RMnDluWxGKoiorK3PlWjj9EY15/Qs7UPoU1usdlvYJ9a9HEoCb
ZOxRccH4ZILQNZTw8fi4YTQ+rpTh0x1cWCWG6cPTewHyUYwYt3Qou2CkDoCXsZ3+JF/zVN3AvpHt
16Lu3fr6LNBBoiiAUiBg8mT5LEe++qA7BTEytZKUsjBw1uxpSQMkK2urnYHYk3jyAGohGkYYuRde
M/dskCYkCuqSwbVh6AEBgYpF5tbMECj7yNCQAKVwD96mi+gbkrJ0I/dgMabQuqafMe6EKiFHA55n
Q3QZ8bQxjMkOXAKaOOLpAgkQJdfiBnlNyRaw7ypdq3A+GSOIu3ES/rHtb0qfmBB3wMgq12Xpk1nN
gey0THCnpiyR2jiN0gm33d/WXIBfEay63qi5dBVIZKug2lvL7uqTLRKKNV5J2kvpn8mzAvYAA5pQ
lCCOL47omDr85BXrdVRqT84uRVZwuBOvBxDPjVN+CWpQ/FbzFNAYEDKg5Gl55MWoEtfIGiIMgGSj
6Y+DeguzULflzPWd/nTakQYInoyyU1V9Pj0R+dgSy++l4Lrdar9ZAuzcHMxlSwaXAI9fTe+zelbu
9W2yrvaouwRU/9VgQue0kFSrvYMx6kJy+jzmQTFNMI1Em+njztXfSTFT/HO7vyVUomZr+gvDR+mC
fFrRD1SZG0YosUbe+lS9IpiLI8BcUFjrT3MNUOQDzUsH6R+DRRo23ThVqO+iehiZ1BitE6rCjJDU
5gNeEjPSwfEfiFebk2qYj0CLPZdHAJSLGwX2cfOeuMzdaOMkA1IV2XseddET/lgHC/0rGcPX+p4T
raNCyCfwku+rw519ZEqmG7m545rsj7HFi7E+n18maUuwbDePULOgvUJLCgl7qndEXbI5tJfpGo/a
HG7OpBjPK7h/KDVbQLr+xdFF7dRQ87FjIdVpDcizPGkBVoyJirgF6TM0IVPSKAGiqErmQ7ZCEQrF
JjYE+wpROaLqTmM6RTFJAAcS+XSORFTSILPQRPAg7oWGlWAl+SAYCCkOINMADyG0wVSOU1SXTutF
sT+v2g/iKGTgKaUiSkjlUfXWjk/nQbEJHpovKUgoTG5POE310hNyeppP4BBmv2wsWJSfRCU9VfV6
RnBTw84DKEe8poUaRUNXMORhnc4uJ4XCkIuTNr/D1U+k5yJERc4opOLxgfhftBPKWxIgrERzSf4V
brvrLew1T+BiOcBzOyd5a79E+TvIVz2qZP/xDDQlpLk94uBIJLwRIC7WBnuFo+sWVOZQggZ1Ze0V
p5xdzezSUhpdBI0QGclDvYp6cF8dZ9ob4A1IieGWhIQQtEx78Yt0lE6rGUzCCpaeGk7y1gSSrSQA
Rc8bF04DIsF8yS6aMkEYT49ywFOQMOGmd9wD6LMsp0b3JKjTIXvr3HK6z7lE2IpVk+joJwC2C5oe
1GssUVRRuyDVltIVDGtHcUfn62Ukl/0jGW1KybuA6DD5DxILLULggGE11mzInlloEfsk7IIoCXnO
PuxrKgltXina7/RdXsB04pCPpJDLoF6WmaMHShqC9axg1qygsAlM8KlQ01ILzPzMhzB1macZZJW9
PKSuwWYXcL+vih6Qa40cRmW2/dwE/1QVh2tLmqxJFdg6kwVpjoe1mWeZFKdGK0qOaN66KABHE5/W
MThYRsg7GhYxNz/7hjnUiukDWbfH5xMxEIhzzMDSBTd2jpbsKWTcd5QkHwUpBZnh/BbdjX7L07SD
5uEDeoCAnXru9hFVHWq44Q2vEs0e6nx7AwP5MoPVHvIwqA3H6im4FCinjXUtugtS3YFIHRSzmzas
TnNAQwnFKkK3qfDvkksUHKpCuDNVyDJRghSWF7IMMfOYUxrKOyKch+K1D1cauRw4lR3d8Jl+FFQE
9yhdNmsg+sSMb5SJe0+KjUWiQTBSu2qFgnfwnDEh7+gPT5/Z9tEEORXnisiDn2XSsPOLvEi7KCdu
R61J4vNVdns/qcwvnDphXHShSABrNAbA3+AAMJcbQatMzoCKDkgij9RcMfofoJSWqkHF6wai3Kjs
3lFpTkmhY8kACVPTVLqX6XkqjwCoCTZGlHxx2CE/6jzqaTFZi8QiOQJ4dfYks3oaw/Bc9lZt5ndW
BJhHZ1iWkX4JbOjAC+tdovaOnK0VoIAFC7EFxBFPCJJoiGxZrV+MDVqGDzQ8qYiwwNN/cnTpk1Lo
JwYmmdldz7nelymw/cK/Wt4tDx/2Z6mvL8hwzB5VRNai2zjXKoAAFfMI3Ae6ebASCV4KRjeZwFxZ
5hAmIUqnx3Zfa8ZPc1qxZWMHIa21yzJ7RJ0E+s0vCO/V42vzVpdDlNA3p8AS8stDgRTXw1vTv7ah
npJIHqqscpf7lbEfE4Qu2KXCggpVNOQfCNohU5Z7N/A+BPVz6HdVadiwwWgJ3GK7Ue9zLrtiTbbH
JsVAeoCJBk3GiZIihwQpFdAdhNo4cu8bQXEAFoVf4l9Xgv1cA9WF910JrhOxSsAv27qqBRICSNWc
6jM05b8svBdQ/qti3dvaRCyoRIV9gO2k7fdycSIJh3/CecArcSArIaHzBocc6bRqkkhfSDy1TgXP
GAQcLIiM19P+atXjeqhIkQ0DQhJXOTw/gjfNpuZBAjHhAphi9tXz5xg29w0bZnBnbk7CGkQBucEH
hXmeZZC+j1DdU5EW3zBOndvuORXccjkq2A6lOqgtghhARlUFiQ8ldg+ZNuCswZOzJB4VqkcLYSnw
JQ7hnjM1nbC/sAPrGxQsOYQ1r4IGGdMoFDupawXAbECDlMHxwIIDc6LDGQU/6t1VFdARI12H0ycG
I2kx6yTXZGrhKVMr2IUtcE0hbBcwkCpSf2zQsOBoGXM3FOKQwYUZN4G4JbbPYUZdRB0AVbfgfGTB
Asfp1+YAFUEGlFZHRokTE6Ksec7ZRzoakHMX7QOyZUrBXgBjD964Dw304zo5rx4sUIhh5xJVvj6P
MEl3ZjUX5oe9MNwTp0FZvkNYbXyZQ/gXu5uY3UnRBXBUPw/GF34DCcWjHRjkIc/9zeQWW5FVhsDa
BT3v/VdqhEfkTyFNQX+AXRcgfEr9LhC2BJgQiQzUGfJvDCPIKfKuPlhTKEN7wBXhfjpGGeSsZODJ
cbJ+KX5NDBgoBjwfTQAjGSssBBn4T4TYnwQPFVcDTGALbwZelu6TvMFdj/Rf3SezNDkNDN42AR2a
deAM8HKYRxtRGoy50/WwbcOrq3Lyc5DUbN2g6AUc5ZH637iQXe+lF13HFb4OhXAV+Wb/sQme70iq
ja/vdaT1TaTU0GgMrdaHozw7oMYFORPLYuMA7agHZiecDAqFwGPQFLY46RgrCqsytoSSWYOMFCsN
9d6Ei8bkXPE4SH8q7/Ro8gzx7GzL1x4+01rsBGBsG1Skpol+PbfgFuC9Bi/DnKtanBs0gHY3SJAD
ymXaCMbvTeqStAbtnyeBRn+0fVXwGKFzB+ghqOtpunmCJnPNzxIO8BpgD0zgoOHc9tS/IEcsLZ+n
6I5nC+XCbVRRJiWqzEbYrhZ+bnOUyu+mFkLDc03XiRarM0MeFrDszP4SLP3f2mRil7ZtimApAsS9
H7FLW1VPm9Y06jnlVuy1kDdUNm6v51ZbwukX6hD9h+z++Zrab8Dn1N6pPRWmSM02f5KcKI+LdDx1
TT0/KV6aQsEvSHMKCOZSj4Q0pB8XYgesIAlM/lTQhKDp5NK3MofyVyKHFRVRCNUqThKnfYNiGnY9
cCKpM3IEbCFBLIFmAkEgMxa8e/eXAk5DZKD/Ge8WKVKDXKlpGLBzwnz572ivrDdHau5u9bzZEdyl
gtumvhjiNdsz5peZEG8K4LnjnwhLHN2KgvWW2LvbwcGNwTIIYLkorN5hhgMv9aF7zYG8EiF+oCaD
e/+4KwIpTGJcwy1uCw4HfjBPgjUIM/dtvZN3CJTgacKvUILz31hoFEXUoP68xdejUeCPkOVX2ck/
Qvq1qt51Sd9UcwKyFWbNtdjmHKiooe6TspBe7XjdAJqSCtTA082hdEHjigLkkoWh2anYD+AlKzaT
BKHZ/7BxwY5TOS2sHUSLIqJE9IpwCgjKUxmm7PdvPqpBIX9s1o3inpnwt8EZg37zc3Q8hQEMBD+J
GsCx1wI4YwWGkwu8P1udDtwTF/canGo4FzKEETC5Ps5cie5BS700m8Z3BMmp6gCYdCsp93mRMlMY
xCL+2COkAA7psqMg+7LDGYGvgwW6qMTCD92LKjuYMJY90ifQRoNOocoIxouUcn7WS7bVVEE9nPyz
NNiqE7EBjIJv7zze/jJxfv9ceprdU6EG0tUfqZZUN+8PuexVpFqwfoDg860xOS8LkqYOKHN27e2c
ookHS9n+/JF/qAtjRrj5zBZ6T8Ut4hsQPuu/qg+xTYT/k7C1kDcA+XElZPfrz621f+ZhxEQxTaVn
9ATNM/CCf0+Uq5b0Mj2j0rmAEhAGN7T4BEUfxc4X+Pt0v0sB0UZPncJ9BFdRMhCAUP5EiROWIWim
ukC+DAyFuJtgWqbq81m7sihP8x7QW6HKAsT3AfG4h+3qgZBAjBbtEHxZeiOyyIw60jvxbv7JihDA
pmzfuHpg86SPEzEOqPL7AO8ABkOcm7EfQPtY7AcofXVr0DRzaAuJflEmCFEyXJSwMSsevFyd5j66
QAUJqXp3mJ6pmkeJ+USuAn8QJKdLHSOwGXZg1K3hy1NTAGXMnzv3tzb0n537I4GuaZtLejRu1fx5
RSnCJSRQAwuEg8xVQJfffebi+cD6mA82I4V8AgQXaGcz9lnY4ddEAMllS5kdrpCWAC2tiaY7qElT
3gbWNXyC+CDQsImgvefNn9uu/86C/rPtPyyolEoPo+tl1fxEUaNN3BkPXpCUN9egPREJFCzaIF0N
oLTErqjpXF62V08FiWItAIYD9IKGQabmHf5DHiaipzWhbcEHxMMDtk8SHiw0na8dQOJJBHpaF8+C
WQACClqonvPnG1J/kwD810gX3//DXppt03vqDXXlaQIgpU/FMISyyNrrGIjatyhggW1VDsyRfXHI
BF4P1ouUW50Qn+gfp9USxRZlC4sfM7SMr2N85r+08LeW479z0f6xzGdt3YJpZbjARSssNYaP4py5
NKPKtFvL+2JXQw9+XzWsaCt9VODl9dZI6N3ZmUvO+VeZ/KXPfsMzIqyDoVBRZJuybv/IcVtZcSxO
mYx1ONyXjy2cSV/Gr/orIwVYga8V9c3yA5K53gc8KPmi3db7x9wELOjgOT53rLsoTzNOWT4m1QdQ
osWfu8z8/Sj9bwN/GFsdeOrjeFGqeX6lPNE9IpAL5XnqyqTWUtdIXdsSMV4RERW+oBNQVX9d8KRB
jBBEAU59YXnwgXwm7N9JEYA83FflqN5tmIeUOjO2baeAK+Hgs6GkqhXOKqwHYwAsH38q2wr01LpY
X1aPOVtENn345ajEgMG/FYCmHe2LlYpNJFsaitF657+MGvv34xpmb8s2bet/2OhO+SkxH13HekNt
MeIkFO3CwUOdFdxcBCsskGtML1G430LeexQlHMxbfLhsD2gf8VP4hPUCJW7nO6xdbpzy7CV7Isw5
FSSvKDXgXfpSIp0DqgzsJVu5p1j2b+3umbgE7Fi4KHQGwAro+biTQeFg6UEKOfQB/UGwZq9cRT+C
w8Gcsz0Q2jPQUdwjrHO9qshNsGuA+hUkFfs14hYaS4TbHm4UHHYEIimvYq8Guwy6dN5lxy6aPr22
7h2eRnyRi3tlA9MEEuQhik8JHn4YO1m2ghvbq4y/WMf/wVO8ls2eKps6JZriv/82JvbdKB6WRqdL
hVcvH7NyAhsj9OE1j/zjTt73U/mkFFJgwIBUg6ZmhduWs+a9+mjoFICtFhFOV8MPrv4yINQX/PKf
nuFPbMUPS/eQz7cWADFI5+WdeNSbBvrSUXk8VGXtdBjAni6EYzJ4b5ivCEcSeUS+oHGSfTaF+ccz
3wxIF7IRKp3hhqIC1Bo+sgU+ZUMNPNXxo2z6GLef0ix/a71iKAVqmA/SMcm0A6s6VSgwSITPnUXQ
hf0KxoqrYzM36JEIQYjrjhQEtaCwZlJOXMJkK2KmaAlDwUtIHGo5dvq+sqjm8nszx0noEx+P8Z5E
+wD0zeuPy1uzT9Z4Uz12mwdyUkBPydHUMOy8eJogT3wcuGPzoALBZRV9uvfD4wB/C9sXGsKBNyIF
Z5/pD10VdMr3OJk+PYFLQyjM0b9INpI0Iw0IjgzYcAlvJ6gLKLZ9Y4hKYXjvAwenxmA/va/aN+mj
W7Eq3+Lq0K2qLdvS40qN7pPeshVuLaA5Mhm9LdrxZkOcVAQmNtDJVCJACD3ZcU3M1qZulZoJGk2K
n4oWSkIOzRb1Q7IhrKSLy055v+woguVsl3VBxi6qDsYsi8i0EFjcH4v+ZWW8P/bow8lR81WTtlzB
QDDdiKxMM75+oBYlgda8jc2IssthET2nlq9/AkiC8I79UYwIBNkD2vfcpntMn00kGywjJMn3gbzj
A3n1hA45he+hHLzTTsKsROlIAbUfp9JFlS95u+xQJ8TgVY7O+CZ8RQUCm264MOJTmH6exnlE8fYw
j/6yEvwWr/ZfQJHyY/HUs6rIpB6AIiKjuzQ+9SlTY48zahfZtIOEXeon75u3ZnGh/HGIXvnjg9Rk
awnqu4I0LnGoT0AplzdwBD20uJpfZJ7DBumJvezVU2WMco5f+sWiIDha7PNAjc+xDe0Bu4m4W6Tr
awQQUv/ER6/eHnPrE1g2wQb5l7T+842+Nt4/ZzfMgWz5FCp9sT7/Nj2JyQYD6q90jqs7kHaAnWG2
ZgLf+kgV+b15w0K2VmOGj1MOrSnBTPccIh63QrXYUcIqOo6pqXKQEPmljAnwaktypn+zjz9dGWGC
/tnIH97jvWRhrh40kpjJkvRRiHoKPCnHN7hSBidAsYBng/LdVxi/W/JAOAgeuph/aYYmHvqf+uqH
Jbzod7mpZNEMj3QOJY1HRnrYjRWvwut2qWycSgPNj/vF2yOuZ/B2tLE+qvvHvep1DpnJvzw84y/9
8hNVWV6OmdEmcjqH7y+wwg842icdyS0q+iHNGVee6mLAIrDXwWMnvaNM5ivQBBMTd79QF4gKuEcy
COxpujGA48IBxjQthu/Mwz5jMgKJ5iZ9WGYoWm/WxfD+y/jb8vJzx/j9aHuET1BpkXum9u/xR7Dl
op/tNp0vzcFmkHmgh74gi5B86pljUEAeChWpp34StYxzaO2T8Z8ngPn7h/rfBgif8B+O/K2nV6me
04fq2Jift/bEWOG9s6VUViW7FHZ0NkFOP2MvCddRyTbFTbzNoqJOlCjAXiPqRDAqp8jQI3pFxMqH
TAfKF4w6eS7q0Nl6lsuKZJGDctX+abtESVsR5kbWNP+lrQFT7AguZI1fDLsQkj3X8HL/z3fZ+509
s3VD1RQLiRmifv++y7yyjUy3hXyJC6dSjMt6nYI1ggieSlNyYQLM0PmV9xjUPpVUsMH2Itb2Ypb6
iUdA+O1JIBJ5eafn2h/VMu+Tj49Aa4AzhdkjpCwd/hjofJd5UL1T4iAJMZ8VVCjRZT4gHuRef+ne
c5DEZ3fjnbyR6lHC75eDZCYNkuESqg+s+Gb257t+WekfE9aWNYWQFsEIxf551535uN07CSue+6BI
6pnqs7+4761f1Rt56b9cDLbmn5FVBjPX0w2zJyoJ4E74dy83uaa1PIHr/Ak0jHouxXt07pJeZutS
UFUAC2SPna5fHX353H8kJMX8qtdvpaDOYqmNE91X8O7mDVw9uxpCA/gLFDL37nHjS71QaoNK93ss
kXqgb3yeW2mF+SVCb4TxCjUNk56K20CGsxRlqB5ZblJ77jmFt907t96F6U+ZCnJb0HzrroV4q2At
RdfJV9MBwuNHfQAAxcxJOfi9JjQaEDmhZXk1EkNk8DLgKb7JeayhbHkSAck0qCrqBgI5/aVrg8u1
X3Aem0wt7IAR6vAZNa71QM98DmsrFBh8VLFMso9Pl9rzSyXURyidv1VRuTBhJ6JSnQAL8iF2mFQR
ZALndFAjJQDnFvbW8DUrOp1CEx3GzK8ZtJVfZz6fHPMQzoE0D79/WJsBSBv9DCeMy/szOoICyASP
oRlwsxaMQKXbA9wnowAvMETWF/+jYh8fDSwHqDICJq+vr70woSR1CGzI/CoGLbRBV49qpPQWAh2T
blFnjx7vhuBMN1D9kYUkfI+Fmk1KgWisd4VtuPcfNB6wNaKgm4sPSi/DdXohF3sqFXm+ATQU4UUU
M0g7suEblMYWvx+wnW54fA82TaUEm9/R4qvP57zhE761C/8bNndSwO+hUhYA1APTCESQHwI+5Eig
ct8nAWAFzQOK01dIo3zQfeAWAZ8BGeMNKEXetIlA0D2Esgq5vABEGsCxnJosKPpb3/wCc5YgQAyw
D0JO20/P8wexRe9oCjQa+Cu6SzMior9F61OhYX7B653sLjf3bpOQ8rIigmNG9kBeAWDj2lOUl/vQ
iXlauCGz82zCazOYpMATiMVCmQZujhxF27cKRy1moMVgD+9izqecHPkZ3lH98SfG8LRCb8Y2ww3Q
UoQMMqKzcZaPQb/R1JyzW+KJgt6C6AbwFeWxnDbZ8T1AMg1uxXMEyq1cWzDmA9gleLZq5cD64vzQ
ZJjwKct+nUJbSO4CTg4vuKt9iszMc2R9VYqjAu9p/SIbgIFStbDWxjAEZKd4k/2qNv08GcvQPmSU
4rrwOdyMkX4M7CqCpz05xQ0VpLCD5CFg7LQE9kL9s2Naw45KWg6A9YKaUvSAyXKl77AOoD2SRmrr
KRX1IKgnDDWkFS+zRomPlDw0rn19TzXq9OMa2vbav9ugN+bHfA6BQiNYXIKMDk+Zj5HSrM5HRBiD
E8wdSt9i4kHBokSwcEgoMBaTohmlxfDJ5L2PJ1oTNmj8brXUBT8O3wRY3SOwIQSocxPlwcZ87NQc
Db2Eorrre3vMZ+3FQAfjTbekDxjlB5sMygS0kwscSLHXIrlYncLWKv1MQZ7n/nbU3yisotEtVAVf
nQ6dWpMQE/FM4vyZV8ye97f8BK1bcfq82NACUATOMLw9VhB+0Maz9mbfrX6qwAgBgx4AuPQXTQvT
GRRB7W3NvTHJ4A+4odh5aZ0zphkxWFRFTjFQwxMqFmoGdk1BtA+V2RZUIAmJs5PV1A4PbX0EbhNv
P70OkkuwgUauGhXS3NIX7T00BZ4pMmRkvMkJk80fmiCOJrD1Cy4942vTfAKss8+zTY5spwf2r9MW
KkPpiNqc+Tz67JlhtKoGtnkwqSM4SmxuuyFg0Ot+c+i20FpQBsV2k76QTZB4RawEGHin55AZccWr
EiBJ45AWdj4/2z5pkj5lnksbJkXC5q7Nd7BzOFhG1niJ94CK+vA3hNWIDTxOgExQ2V6BYXXY4SDH
A+sSZyRPEH+Amhuo/Oj7Z+JCKDzxV/6f/95jkqfTzw+C4FwK3pLTvgdsUNfXsAWpPBaiW6W5T7IP
rLdGlWuqmKEJDY39rmAs0k3MsiBT3FTBiygTH5aoLCGuC1pR6kWKCtiuNJYmWDo2f+lTQ9D9rTu+
dZBrHN9OlNXd/Q48qpr+yprhMR/quLzXEO1vi4UvB4cxgZ1GZ60Ej4q8UW+oNYON+iYjOwlP7P2I
0jFl36OSYoruGlmQVIglTG0fsVrGD6q88IifAgJ72xO0UA8QpOEfGSfMi0MV1RCLYS2h1iYgANhP
xMLqNxaNpn+JiVzA63Koz0DBPbQmIVona8M8Jmtl+Cheaic/2UNakx6DI2AqhgGb//1xWI14JAcO
U58+7A8MAIWLEUKDB5jLA+XJfD6sEJcmFMEQyWcINtRxMSMLkM6QfiLMQegXthxiaiY+Q8zYYRJu
Bo8lcRr4IqCHIbJn2CGRTE4IL9GxdG9rNoCMelCsoH9gLBV5pwppy5kxIrbJIKeziqXGxhgaMZSc
Z+0iZZkFZgdrnxmIkUF0kxHDkD5Gz1HVv/BaxID8p5f4PEtn8lLwynHGdLYZ5LN8dlvYKw1JzVm3
7IgNd0vav+eM9uq2eGzr7WXWjjwOuC3gqZnB7bYteUcv1ttseo+z6W0KmQF9rAVg2r3OlxmG1H97
WqAFsv9E6uLkwggWKHwvu8PldyNfcwIJDEwzv8qkiRKUfYrsYirb+3mMcNaoHT29pt/07eA5ymfn
6Bj1gl6QTenq2+K2YICe1vgl3RaI7v66rqby9kyN/BphDp4VLhKvDJVum+zZJvJoNeI3uYg18ekT
WPWerCkfw+DEwyTiRFAL+O11WvW/hwIPne84Ev+GrwmtMoQ46Wkt01enddWfTIgT9BGvORBVF4pl
dBlXqc3X5Qi0LPkdfzEiOM1RRdGZMFpE8pAPIcG/wP4DAA1cjuoExjMwoLxgv88TJxpNFOwppEtp
HJ9wC5xCHHoG/CPyj7xyFj7kPcdIq80h2SMxspRW6ew6Zc+0uMzKRR4fozwW72+L45G+lFbcRjsS
6X9i5zRuTT9wguueZnJ5vqU5hPpEl+zNw3UvpgVYcp4caazjkO67UIcNQBdsDoqkRLCIPzA3SCZ+
/yMw/wQ+zYHWgRtM9vJSOokTtCMxPI5REQsTKS+vNDib2g4D97qXGTtln8sDn5lyK1jXJT3E1eXl
bbE5SKvHlnNwmceWe+5eN4+ne91zXxzIdxx73TULfNKrwKYibaovFUgBnphHzHouxXI2b0fnSMyI
0/4yswaWHBF8p+YmQX9NyJcX/fOs7KczTlr2xTKnGV9KaYiZah70lMenRBAfk+r2bNJOKFoTMlKJ
FEIES6bUQLKNCmKnVaaaNLFhiJYDfStN6kPKjCn30NHs6/ixZRayrBDhF21eWG8VpZlVvxxJc2VF
AxbZutvSF8Q4IfwgwFkzBc6z3qQbZP1sQTHnayySuGMuGq8kSA/gIMHqPZwQgAdE0Pbk3pe65Vao
wmBgEBnLBI9NlgaqPOHhky9I7uRbvSdbBHr5SVJXTA6MKIPzASb6BLhCZAm5d1Tg7HsfIRtaTdv5
La+49lgvpgu+CfRX2EUsD2aSOcrxkjTOpjhMHYq89wC6MiLPdDs3S0R32W3humHzISwyFuksTkkT
SF+Ix23v0u11wUe0hA0QIP98hu1PbfcR3wIZAkRBjtrRqac9LYLTnqEIFoLRQRMAVUKwxFS5z6hP
kbBlR9iTyWvs2b0wNMRRlc8NoA3An8jHaBiEMzXj8BOEsDiwDq6ecoz1zyFqQgeIDiXMrsIo4/HA
GM3i/tD+jtgdMUn15W0Puya2wgyQstg+nj7D8aqP6GCxgKNcI8TqOC/XlbeULehLdLL9+0Ga0Mx0
VhCDbwFFwnMBx3fAe2R+6EZax0Aj1UMj+JBJz7MQigY0GfNFsqhjCbIOtz3+ES1TgvuSL5g8InM0
VbfPfjmXfllL7o5t3mWmQENNHcPg4uM6ANhYYyBYa9A5p9EiF5wtcD5niddEFuQnAE884jKYg+Lp
8sojvOMMkPC1Q2rz2c4m+3Kk7ex5ht3+VEY0ktWAw4jRw1p+RxPCFisemgS8ZhzfuKxpKKRwI5bc
Z22hvTS2ooyehShHyd4XvcYAgyEs/WBM5EXMLTO6OICz0SF0/d3yLHo5KCe4/AgqsbZjcQ9Zdndh
afvuLloos4azBwUzAInTgR4qZkfQHHE1opwq3ITseIpYH5BK6fFLLvbdUFpZaAOxX+aRLUgzoBjC
plbIQiHJdFr0sGrV9BEX8bP08tgcoNLOkLl7l8yD1pAhwdRn4AtZagwZLsuZ2pDTXiWoxqwG179s
Rsglbhl43FVRTHnSXJoGyEuuxIDO4/uSQsoPNlchXXqbXiD0YgWHmGEEL1M5YrjTn8wRxi/XhPNq
kn9cGdGjancbWUT1KNrpDcmP8r7f3v1znC0YyVyGWUWPcpP0EyM52bNpv2GXhNElrwTmC8+DMByT
HjQ8x4DKxv61DGZMVaB/6G9m+MBcwwyDsrwDegBAFmIuK+6uW9ZbFhbujGKlOpaX4gZbCp1IrV29
DySfXXUmRXpohQEjbY1xyvbU+TC5aQ5GjwQRF9u+jBxckhvLlXZoDIhxWQJwB94Ek/CMYXmd0tF0
HBegJxi/T5SdljwguLpuCzRlI8pTG4fOxChQrlu7uMeBMWJdR8U+zmeXGZAqpLTojG87QANYZHEF
cMloFx8m+/uWczyPw4xN6JBxtnkIM0CUEjb1EYVAymIzoAW0p5YjWqcuJVqAC0jshimLJtQrU4vp
0XvD03XExUQnn4Qx/n7kvH9sm4VeOlCjALpsPTx5dgkstuSTiBdBJU6PoH0z07cUawZUqQdky9RB
umTByfq4Z40r16Pv6cbTJdSUNcIhoadijB8ukuljW9nNJXtEQWEXs1eY7KYbcn74vHjFRHRxM284
mzS5bJMp6zqD57RmxYwBrgbWG/JBK5DxMR0KQxizcDPANBcDIOdTRkrWr33zoz4Uy2TKPWFgL0qf
0SSBFHq6eO2iP1FJfvW2fh1gIDiM55tyx7ZLD+HsQ7G1Khf3rewLJU9cuREPj4e1hBPAnpcjuKaB
7C9AXO+5aaYov+S8FlsA6pso4eqGTAju5/vz/39lmeD9mL78oGM5kOfLUfh8wvPLPLE/Y6noI7HE
xlUWKcKA54R1oo3pLBMz9NvwM8c4Cydj0DGhaT/rMH9yTprAG/5xcI8n/DqMe+dzZhs/54c8JI7H
GZhWE4pFGMQxfIWoA2wcPG8O4DAeN4dh3NnY8ucNoFmZCi46C4cMRBqbA3poyeMRSyjRcXIK/ATL
K4oSxD/6g2m4Lfe0ip5nCOPndcsCb5lC1mE+0EZscMEuwbAwO1V9fsjd4lgF/JjTcQN8tLkOzMMN
EAYbH3L48BV+m4StsKRcvKAij50QK5giTfgJQ4oj2Cax1HFhXNjvcCePkHHADMX0fbf4VMORhWvH
xmGwGQOzC5lAEFIqzNSFtW0X7PPxSLmItAJFzRrlYstm+PtLlj26lInCtXmCTDUcVap+aAzSKo3L
BbiqUvm4Jdi0Xy8ThSo6/cbveA7C8MHskHrcqnhodPzLJnIDjBJMfglDPNPn27qmguHvuzuKONlj
ixml5rKZFC4lEJ7uocGMa5ti8lbHmPDwJcbm8wMaxCun5tEwAFjSiPPowq3jY+Yc34tp93K82We+
+ocuwsTwDa0gZMzQEyM5Zy2n6Yw08U0NkYoYUe2I0i12YIwmfiZ8FJyllyMl/Po70ChgodwQzdcv
cBk4DUUhr6nOj7l1HgqPFotNy/hcqQc0Cm1BvhLRq9eR2DPcRkJBDAZphw9FZ3EsZ6VdfMYvuCSv
vP/+HLtjHY6i/zgP12WMGPXg23Ok9cj28hWdyHGMbLoGFxGfkdnCyKETGLgcgHsvIfF58vicHlzQ
HtQDyPyRrZrya1piT64j1CFe/hDGh5ACS1bj4YXhqNFDNJBbwoHjqt/dQtv5EJuEh3BrQmhpOaxL
2ei9HE2xjiJaxP7r5ffxHS1KMBR3j4EpdiZDELZH4afQb/ctPJKs6i/bjMcpZhvhbyYavSvSPIQI
GA+3Pm4WLeDCNEJs1lm38IFwaBDMYeUzl0RFSWizAZuyqEg2TG0i0MDz5J+Yg2A8XmseTwRrdR72
IuAOJIsASW0chry5PK2avnlIY1ZLBjn2icFCUADniv7tCGdsHzEHtn2ZrCkCHbtOGyDNnMAImSWz
uxS39Uq6rRUw1SY1W4Gyg5h+Rg5B2F/qWysfv8Ya4IFjIPAEhOnEDWRds/unY8yD7tKBvESZBIZN
/uJLdhQ8Qzqo7RtDJaLMWcQAAK8YAO3RAhQL4x393jtLX2X4qFy+3rKfwJ9gPSA4wkOlm+j3Tg0x
jvx5vY5qSzxbVhHsIWcRO6B6QBvJoHBT9orxoiWzemus2BRfg2TKUL2AsERHnFJSCkGPaGr4PXNG
D3Il0Ral323pLWbX964WjwXH+jowAmZIMjUPXO1aUtlTsoNHZYm6tc4WLg3xrATqPMZRJU0yIgA0
dIPGtbCV5cseajJysogx9FUEgqHdSj+OVPu+lkbrwE4BAuezCCZ1gF+ZnZcGlIUcW8qYlEmOKZGo
7KWb5fuu3oq/H0TdjsMUMM7r/zAi0s/0Fh8wFjbCe1DscFPszdP4TEPLZGY9esKRazbvdPfpKovF
tmcAdKpHym1SLrBykrTlh4zhZsROTbpNRL0iDNTcCSEWxq/cvnNLMD9/KLYYzy+P009TSBHGvQ3c
igJZhrHnKT4k6BNFCIbF2WZ383K/8jxsm1B5BroaasdPkGgoj/EJd0faAatItbbMzZx9mSJKHGxI
LUkvCWov4YKQBYNfhtI7AjyAcJfNvvMnuMN8y/5OG1X7alHEeQx5Mc5f42EcejuQzRkxpbZPMYoD
Tb4HUez4wtA5+eU1uB5DxH8XInb5Lr937zXB0A/oKcbZcBOUByVUp7pHCdohiduDvGtRqxe7VGhX
3QukMuRV1kfd69aQc9tQnmfuyTsBHISVYkwWBBxisqvmxILgBqi9x9d13twGV+rQLiEhcUh7rhMZ
ag1LJK6kO+VTFL85ZLCuCMa30Fq7It1UCWqHBqaBr058RL0+maaG/Az8JpTli0J8UmenlUgJfQBd
g3cCEgEur9o+X1ighwThBCwUDw2vl15PI1l3ireakNE9Ejta8pKCVFogKdiwsYj5xfvxLaOIC02X
T9gkUtltpkdnCoBqfV9A6u9BBwCvgqCoKyfcZ/1BgsdIAlJD+rbdG9wJ2tNThgRaRcCjWAAG+pZ4
5/+RdF/LqStBFEC/iCpyeFUiB2MbhxeK40DOma+/S751KB8bxGg0mhl17969W9x62yLeP5i3fghQ
K4fmUdu2FDw/F8m6DhPnX6TVKYNDM9k1Zy9nipjktKJ17+ULfhYUIuuxkiBnNqoDd+PTWesbPAsU
4I80Yi5dsqvRRi1Z2nDmLbXIw33HWgmnoEaXUhNd9dx8EcQqjJPz8Pp4pYhAgmBZjkqeYYXoQPzk
BXXyOASoC/0IsZWCWva5cmrMVSAhw4EXuGvKsdgVoupoR1liI0khKSksLsFhUmwRERrlmrmPijmB
C5L6xcQGEFXGzMzg2k0F7qJ83Icq1mtxRnxgybjx0PuGlDY20aHJ0XzaJLn27d/8Ryim2tzXc23V
BxKwoOhBWKoToAhmiToMZ0XnYilkRnLZIr4T5HijAOxk0Sn0sy2Px5djb5Woa3Rexjd032s4/jg0
vnrbhPvd33fOTKgEda0jSfLeoISdCS+vkuY684/bSOWa+ctcfXOP/d/ZPb738+nCTLLfwaWlFM7L
cUZFADn88Hu6k6FNM0V24/hqr+0W1DYtN44f845agp4zVXGeUambGdWKre27EtXk9LaR9hbbqLCV
nx9PF9H5Y+EJoUa3xJFTJA60u4f55m4RXs/N4st8a9MKMj9jg/NHNazYEgixbehEhnl5lqqEBHRW
pW/fP5RFmr0V7pHX/FY/nqIiIdN1c3tpri8Ye1GFafqymPevCNDljmDzol7D9dpS9TqUeNqb4bpQ
FRV8tHcqKy+ifFHkNLjkQuWQvdAJT3+/00vz5+rcM7QqXkzPstLCKslyKZZ7s36XS3mHecLn+Ctq
neTSesmScBQR98tlTgMkXktZxHfFs6smzlMbp4ctf7SiAlX1Es+U92ECk3qRb3IN08+VHq50ype4
3Mz0lme1GqI5DbBFJpzSZ6FKumCb2mm07K89gelcmhy1pVMiM3ArbwF5VSSa7EX6u3d0P/10DG1J
a+L507d8xQHHbahh76vauC6TAJA8miYOuQRdccwizbyCnwbKKqWT8u+Lson8zsFZ0zf2kuaTvp/+
pDavP5tKi3TZihZEMWjSDsQjzTkZZYtjWMilgf3l545ClXpWtKwVJFKM+kbNxAMs7dK+nJ7I78Tr
aD/O0uh+uqN6c1+K6FfRz9SSrzjYd++ukbiUvNw9USfOZlh7OIbed+MsxzIXqvXghch1sShdBVmK
TFrqUeoUvaDzq0cF6s0WyTpNNXPc9rNajR+GHKQhEiB7mY4R0Y0/LoItnfqRyrxYAHSqvImH6hgN
VHRGxotN9h9CAgkaijAeAipJbz99xxELBWblHv8vbAN4DbEa78q7lENjZVq4yfPuqd0/WOmz5rZ1
KkSVNqrrTPDl70IKxQaW9zj37tSXXaR1jei+X/7/iSHpYKo+Sxuk0M2fRlGeKO41ZSnMDjFegz8N
VBXPmVjIv+urjrkqP7VCdAvL1tBIttOiOuKfVdCU8GVXeeDcG+hwTw4oKnTEeJJx05vu+rxF5af4
s3tePefG6bTcvk7jEx6Bx+Hr9XWR/GQTYfyETvJALbWf9dOClk3j0X782/RJ4Cyezz9uXFl0OJMK
RM0VFaNzZsM/1vkGq2fcj/Pn5bnyj16YZymqBTkkdI0ibtS/SgM6vk9Kb7N3xX9m1AYCF7enGCX5
7ns9BJMk55/HW0V1grY+YcIm2W7ljTKSxLxWKq52VKAnQbeYtzncb7UKOZn0aUSugAjF96HJj36+
CWXMQqZnf93F9ohm/fmnGekWsYG3sVJ3kVzluBy+rCLEz+CWPJquYpPMyFsEVWZHewbWzHmsJpvv
a51y02Ufb5JNCKsMTv1dJmJTzONbPBDkDjYvL0ihDZQF9ckKsac9BaLiLST1ZYRYDPSukECWq4hl
4CPXS0mp1p6r32qS0ZHCN2FZZV/XrabrM8x5UghdFYXAO8cnd/Bj31o8r/rCGmc6iR4978c66KaM
cJGcjnUVnq+zJsIHBa3pvZm/NShjTYuK60iCoc2dCoOxZCQl5uctEj8O28lEx1sh4E8SimDQJTIx
kFlMPD8RhG5XudkpVYZslE/Jl34cBvd5A/2HkBhNKG+yapyUnpZrPtBe+Zzf017QJDrNOmImW/wT
adie0WOh9YIaSW60hz1SUlVOPAGwVVpAvsii+dithtScIE759eChqDxR7EcdY4UBMLsly3v3vo13
io7XosW7txUYkUhBqCdbekJCcWkpNYatVanPSinHKT9r6q08X+bMdXg8hNc9OYSmD4vT/nr7hmCz
pf/s0SlgVI4O1zoq4O0bHH34QHVRb+uWXJACi63ytX8rdW4H0tlBppqmOfEyyxPFZ5Sj2CrosUnt
lqII9qxDrik1TiwUbx7iYzaupZpJ8VncZEgTardJDtunab7/r+idYuvyzdK2bj+0U53zfilLXR5t
3ztu0V2CaiGpNBr7pwx0VWGqbHKdJtA3aTiPC/3zyBWL7BsUA+DLZGjoGFWnKl/UyU8JzueVkmFa
xiUhQgYHuEWfFe8BGZ9jRAXLy3ER254K012frMFF0Jdmd0pYV/sGYg32gYX1XSOpP68nBOzD/ERo
x038KT/qqbk4qLVv3/hjWq5JfcglfXS6Sam9fTqTuAsedMRTlwLkpDMQzhLyXJByfqZReZLy1c4x
kLvUMVPAmaS0EA6ywPhCPb3MPI/jMNj/WY80rtzC2/e/azo5AFimwKIwoBfvprmqCmmUc6xkjsiL
70HSaiG7U99s0e4Xda7qqDghyR/7CyPpVsZ+Mifdp/Ow+lOttmuQ3jKLzv/3U6JNvDkudx6DVaiK
XAELWN4PY/KQvlmdLOTwzz3wAmW5K3/f227j0zyqYquArFVLGGhdfMhzr37t8dS0olN/wYf9UHuu
uPjKsL39NfNPkEmRdsJbCn82uR7YFwpSpREN4chSqVP+sZj2+aY3XBhrWu8wlfs2p4FW/I4UpsDZ
fljq0BDb8P1PTXDu0NfmCC+5t/unoStOyJXx/dwL63JzbmTZ6Ko8wTGhA5U0mmnO3Jr3z1KHtNbt
+/ItdsplNwElhFG071jXx6FO+dp4JA60E8AzhwWEJqd1B2rFNToPGeYmcG2dcEkNtQGQSsaCt05s
Ztnu7Ks8gqanc/gDuIS12no/WFJiUafmsVBfijeCvMRKAYLVSDzSerJA6OF8p6u2DKnu81o1aQMR
K7nN2tYoTfV472HkstLWwTmmw0hLbqj9I2V3QkhXkbtx/7RdlcFDq+jWTB3eI9kMgp/pDfbz3rPJ
CTOMjk+Yii7a1lGupg7NeYjeZkxsMOZxrY0BWXuz/aAT2pA8PKs/esWHdJJcx+xcffF2bcSvuReK
hMiVTx7mfMflE7OGsXNAc5u1jrRzCPkb5WTV33Yx8aJCt/Za6+a/7klJvS6VyMJM94SiUohvww0T
nqAWc3ZHxzw81SLS2TMm6K/ncw9h+8xRlzhrFywElwr7LFzboNbNrN0nSoUGzkn+Wt9u6KFEmwoI
JC2H6tbJR3yfqwVqeoiuvFvKT7XJpVVDBt1H96/KZ+mpmJe+DJAJjwfqGUH+XYpwgRNxJVECYRZC
FI1TpytNgpmKy1jyq/B4RuqLdr+yYiSGyi9u0q15kWGz6KkBmlMeQ/2pYlzDXhYYLDtV/msOaOsr
Za6c2Qw/v8oKoTsVELCRr5xz/DnMf6mVOAfyT+POYfymgNF6FmUBeofE6Zw9rX1zbVNBupsa0K1r
dH0vV+urJUIrpWXpirKeF5v6+p5kPqvPxVy0qRJiiaaC24fkJhOdOeRsBzrjJn36vrG4FgnQmDuq
dqUHZ6uqAcXjKfNP4dI+3KKyrkvczavj0S/V9zKv17GOKY61ROFYx6dflVVLiveOB/KzNUihX1of
XHQ6VQMjdJajRD7DJGwx2h+iGa1kH6JQjePdldB8WCuqOJH4Ur4GCoI3hLNNXZ0oyd65a7SdRXeV
dLC2rjw+gjmAsLS2ulGuUZheRwt1iYj/i6XAVirRPr2l3qgcEgL/Z8Fe4bUjkZFYe9t8NC/FdxAO
71RleMJpx/iyju4paqqvFhvfobudxRuEZZUxUrLYk5Tz1d+fF9EaamEKJaWAM0Zy+nLYDVyqlO2j
L9dcj/x5XdGribyZOVCPiswvumPpdIIB0pRRVGdTXwKT8Lw1IsaJSSFvU+zjatxjg+FIo6WYrZEo
14J8keFiqspfl9UZZdzIqvpkwWA7ra+OiVbGxI22Aa2szNqTO75u+5rTqE4oglT8UrjFOPzfYd+g
Tq6fDszc4+u0fjKKKltd8V3jKxhUz2mWHaIFTO/p8etQlRT+f9eQyeAcH5oy2Jbp9aSvqqCgG6TK
NBDXvlyKZ0SmZrE3S5X0xSF2gqmol6idvH3ZGiAaMTKXAeWXDE65TlgAVFj4cCQZdp/60+8OHovl
Snyfpdn6zrJes92GeqJlt+fYuWZau5Xi9c1DteTZ/H5R8IesWjXMmmzfkrbvIgLZJhG0FyISVutW
ETjj7tGJ9v5bWLUKpE1wM8TiS4k8PCJYhz/9rj2anbmZ6Nzd59nG/Luq/+a4D9gsy+aUBM5p1do8
4g141OJeJVsg6f7YvCrKPXmoXn6wdfHuZvEWX5VC/fTcqlzP4UFYx/BnWtPyMJ2n4y7pnEuJqVQ/
ZZsQkt24V7i+rsa93ANomWYdl6x3mtLz4VVinzqeyqM90kT6nUDF4emyG5wzLTezVLlHp8LLsbO9
vxkjb86FHaZ1d9U6mZFZe98WOlTw94WRW76XDWavUdWLwbRJZ9SYYEv+nK6S3PJtc0yygL5te7p8
1eC9+PP28RHGAhphvfdKPTIYUBUJ4t4uUMH5ddts9W7xrHGYSOyM6x8KPH+od6SY/D0h/3BR31WO
kOKdKZCkDWund5RgUmp99D6OnX3zFr/1tLUJPj4kXQbLl0x91ft4u0chGLQD/ahP3jbEV7YvFJcG
dB3jcnCNwl4nXvQgk/G4nwuL7wIawYS4XPgBUIw6HR1caG0zKbUeYaequ8dOqVWrz1/4vVpd9Tyb
gglMznf2zV3w9ojf6FkB+wey/npEB6XMfHyY51HmifZl0BoHpx6vO6oagl3Qa9V7H2EQ1v3fmby5
mLcWzc6Ayxm+fXSqX/TAwzT3zsSOW3XnusUWS7wLWvXWLvjwxY9eL+hNLvHJR68yyIP6IVgE585B
UC6ItSibNhoHb+dOxTcg0sNzpxC+PuLeRG1fx792Xi2VoNayIFuzxj1KLzkbTd6IHhgnrcbQjsDH
ubC1CDpOko16rZ5r1w8mVPTcI+wTtuq5MHxzPzuTOJj0Qg23eotg0FpHrfj1bRz4wi0+BB+LIDiF
nUu9ng8mYevjtdcrGqdc2NOo9sPewdd7frqhr1UZdvhvSPjSoQXufqsJvkTQ0cg2unauTZu/LNrd
sAXE0bGtY7MvYV2xwADuGrI+go/1V++1cwrjXstY08JTPpMK500eS66xku5LOU+dSQpvS/U8uc2Z
aFtqKKuXp6YFoAm256RWjiu3we1UL1Z76/HbId8pZ7uPxWvVM6/QqR0apcqrtPncvklW7LF9maFp
FIal3BvRp9UyqZaexqfRsdi95N+OpdZi+7rOTQrLf7NTtDp397nXBdGMHdJBhetwPP8+ajZ382h3
Ee2hpf1VysjByr2eFu2ieg9oVqeoXGjmc6dgs50UNgSouIj7GiCYDXwVFuSezIsMtcONbm4lSMvO
fJFugZ6TeHupQiRLIHxVpOwCbzLhaz4br7qFheBDMSON426nqqjkRWtaHKRYY4DsME8VHBeRnuUg
MbuyCl7EV5Ywq/IgL5lldazYnNoFeuu3n6lE2euynyXxQ86GhsJuUsq+75aD+/hj2d+un2az1qtC
Br6e/UepdHFjqAXlHMswpFpHoK+ovh0sMEX50+Lh2Vrio/RPtiK4C2bX9/lh1iCPt6MxCGAQpH7V
+C5ygBbmmVAW2A1Kx0yFAJlOgEO2NyRkG9IDkHTr9SiHRQAruGscpWpglKxBq0XKX43Tjxgn+e1n
4qbG1jmKUMyiumipWgBptc0UmJf2+QBuBB9WU2UncnVVDK9aoicUS5fl+nTXWKt6AfR6pDXLx8eQ
5kV6PAy8SGmJAaUIsKxB5/Ge8ThNmzqVngqeU42dSsM0DV2BVg/LVGLTl+Z9Zay2qQbh3LZyJCKb
9uexhbfF+awyEVE2F97Z3Qo5LuMymXqalG9nfU8F7OM9GfBnX/B9Q7bep6ndBcWv3lafJ0EjUSq7
gcJZQgPErgx5JnTpWzDPtqmUux6SVEDaU1jdJAR7AjNtwMmJed9ddc9vJFU1VASaghWJyXlJjf8b
bV8y1M5h/MeXxOUtJeXQxaITBTYuh6aE69/v0kvVvINPZ+qervnYUNNmSrne5qstYCEt73GqkOg6
d9fYQHhHB0lBLgzqPvZl909pHO8bQgc/zmm73jeJtKve9wZiRTLOhDAwYhQnZTrDG/BV+thRTnv6
u7FOx5d2xF/xeaqEVWrCiIA7cnioAunQm4ZulImSLsxp05+GxYuE6XOBjj7QHkSu2Jv4msm46lXc
KylgEjgIJF3Jx4cl0LR0MbNap5fR7E/abg0sIqT96JCJrNG4oxRJtB10hX9vnfu6BOVxcrsR72dY
B7VdshP2Ibw+VtEunoPrTm90c+XfU8vdcI6q3du1X7k1rse6RL91Q3L+HUY8jwnltk755tjdn8cy
Wi8Lqd/JDaR4SuZAC14TpdhZ71QxB3r5cT0HmVonD9F5IMvkdEoogF4VXZZGIJbGzQT5ACdyjSUJ
QIR6QRX5TXhHyAUf1HzO3zbgSjVSVn2WFQqOdthvKPNzqzM4cDwFvXixKwUGo0UKp9g4BAwQcVP1
r/U8rqKLHqMj3oLMnuh2S48iolDGjVwnq1XTxl9VMATvnaECUmNEetbW0jpVlBSUaSbTSoxk+bFE
p8Kl0hZuBVrlYCzIDijgTKMpCiVewu1gC2R6xHtO+iPZDfXm3qlQbEAgRb5BDdnWywR5Po67YE1x
PE0fjpcf229yzycBUXj7rFMp925g68/MoNLMdLLDc0XIJ8jMZz1uJQtwTlhawgAC1nup/D6bPPAk
0elTe4DVeeys2CW3SQmzuJwstvVTOcmvSSD7zgwQlBIH6LIQY2srVpYb7U7JGJQmbbKMbv8nVi1k
X20XRsVT/JhcbpFkmSCzbBo5CjXzMYHM9HoK5aD2+8j2RfzT1IWI1phRKnJQG9k2PLeVa7E0Fr7h
Mxlagu58peMTlYrl/sMX3Jra71HwHWKBf81qOya3cqCUcptXwqI9jW6jYj5YCdSvGjP4gmOrQPdY
7bAbChIuzMdjVOUeYntzA7INbR8KrTJHNRysXzZpNbZrJ66+11p5OrGsFsb7pWzTYnNQDkfCknwt
uCPdhVwTMlJrM+IG5g7WDCNT3SY+3RSJ+RHzNhj25UPk5GVx9keqZK5yIo+gcHvt+GCtKDBtQ+Ra
HgIpDtwnLhkbFSlQHo8gM18ZIvPnLOz0oqSiQ8JV8JHjNappr+JMrC38/3WrtDMZXlh0EJ7lyIHl
8CZxFVFz6cljtPN6cLKYI0xB6s0ABeS29/mAlzEvpvLCjki77Jo4I2YntTznHIsy8Fs5wZBMnrHE
pWpEK51Qsov/vr5wDaNCkBtR4hn3ueOLyWayx/EHpJZizYzHfVflIqt/Q6KZB1Yvdknq9qUvFa/G
tdcjMt2mnuOwGq3U90s/KhY6vDWdNmQZyk4vfB1Dt5vMMZgUW+P/VNo+y/K79fkUX/mFsvHdGRW2
/twrw2A4ndKM4CwtbBk8eMwapB0H8DcNmOFHwppFH7O/jzXhynmUDjUkLru0G+Rkka2SDO65BOV8
+oXMFa6I192jqnLJ0PROm9Nx/qMv+lQPHlxc1F4scXnVf3/66RKcUs8I14er8HkbGUp8llHp19W7
bguvAFgA0kFk8DmlPABxsn23gVS74TQqrjmVvsfAN2B/w2ZQHewjJzU0fEa/a/Dwd4d91013OVbH
w9K4LeIT4tNv9b36TvAY99f2dEj7fIu3uG2AkHXq/u6yjT120zX1gLWkX+OvjfXavr3OGchQwq/N
iFycyPv0BRzCC+J+/x3uIjdDevLCRtXPXWcHV4C/4LQBNMNx+Iych4Cf6TrOL/fy0KgvsbfkmeSw
yN3igMXIlEwFYnTMMnODao9+dZWYIy52cR4abS7jozBvA0h2Loy8Y7Y5HnepV9sG4REQDtsezONE
cwpB7xR78YIo9P3v3lu7aSuZLneVq+9Ia5tH6s3Lpn7bDbi3jtnxx//gBmfJmQd6h0Bqs9ynulL4
3L/blyP/kjJmCtNAfxY6IpwA6FGcATOBGB1Nm1QaUBoPuC0GtEFbDqdO9t0JgEVXqUm2K6gsTwuV
CVlSvxEoMwqyhCAUF3lCrOSYiJVcaeOhS4GsUgBHe7PeHvZcSrIGKKd0eMy7z6uEjRB4TK/I+1es
eVkAgAFkNK496Z985LX5Q1uQKLjl1WKs+fy7vdXNhF6dfsGDC1S/Cu+QwHOLRfW2TpVn9408TSLB
nmaxcRuhYNXHz4V6tlkuBIXhoz5tbkYAJPci8yDTCT5OkSqwlqeQQnhWhTVjFXFVrtXmRzbJJ5nW
KhbKCu9hqZYypGZgdY94g29yVSL539NHnK24p0mFTEJGmDPMesY9rUffE9qvrvVLx2dDt8aydBPX
tbrRN4QpLIdcBmOEuXKQ5NHgth8CAw9v8qefhkiHjVsWdHBINcZqj4afnRSoMPjmhIRXcE46gjHQ
bGXqzGxPCbCq/OUmFCUMdi8pz8TXti+ev0qMk5eisegmqKR9TF+gW5DcQXV1PEVTCdJ3SMB2q93g
uP5D40rbXnU6cTsqy1Y1kxAu89Lt/7ERoIlrqbX2zeL7PTFLNkPmb1QbOGcT7v1U65JpKj8vDNnf
ZSh0AVGBS52lDXdhhPq7wIWTIFBKUToXDuXUIXAgwBacmfbG3D40LdGvazQvdM6rpFyM8yrh2eAO
ieuByFYRyk6ykq+0P1KgcgaxMvNcn7QYY3FQFbexKiXGwAnSBXFPX677+gelIbfV6tYp/NLU9rYu
acxI+Sq00Z//d8yfFqZbBnpyN5wBRKglXZIe7d65IYBC71ueapC6raaWreuBWwzp/IWTPeSlHmOT
BN5qaAGyTgi9dU3GI10HpkmloTuGavry/3vuMuxU//zc6+7f2DnQAkxn8+q5+PeNAp2jvzfNE+Pg
U8dowbAAoffKpvYNyS1Xv/ymGyUs7Q9nBgQfpCyd60B5uL2J4So14dKd0iTJVxrZSgNMfXG+c7g8
qzIQWaMmWgpKj8GmTSdQd8MsAlmDr7WQ4t7TOnQcIp7/0rHTolkAxq1g9tIInIK5yX4y5d9TXVOl
DQ8NzWsG3m4GcM33lcZGWi6u16Op1Sl8EG66IGXZUM1CJOCQq+vF+NhaIHwVwgW+mD3l0LikTm9D
afDVaejnxmKrNEQQhDNupt1IGOP8rrKC5sbPy+aF0BWHOV79ziYHT8fH4Ij+SLUPOlOTkGx/Jnug
akq0qj0XQGcz1Z1ES1JAXyn1y1iVhkS4gxD9KX3bG7NKNBdkuYd7IsB/ry2EBNItUVKJDJKxx9Yx
k4ydeMVJTM6n+tJeKLaybpqGyhs8Kxw6yQg0hoUW03SkPscCy9qTWBIKKx6JFPsaLozazBEA+SHM
51NLdvkiUpBOYQok3IIBY8GhDDqgtZUm1HGUIXRFIKSqZAeunlp2SK8CNpimbV/msZeNkvSjdQ5R
ddCGIwNv4QKMzEHPKY8kD7X/X+meJzqcWvMBaDs9oZadwU9zQljpy1kFRlhq9kWxiNTAZx97rc8t
T13X4uUXDaY2yq2tHSacqwNbZ+fs+Bp7Yx5duGKEGi+M/MB5nPNoMDCt8/V5tuiaEVgQ8BKbvDK9
qWV4VzktRbWtxJVEOCCQ/SDfgrznfm1Cp5ENzNGbwoutubJo6rpf/PRYrNRLHBecWvgaX8xNEsq1
y4HMGc1MJ1qZpfSnQIdp7Xdos/DTjJk7S8dvd0yOrCpm0Z3FZIVa2d+FX7+xoLyA6qXfEs1bZMeA
+X9RURxAHzyyjcxOodimqs3sKBfBCGVrMeUV7LlMfNXYMU8Nzaa3OndKv7t5WPmdf/vE90+P2E9n
87mnABPf9Ni/5AVN3h8jQ8mLyYrxl4OFUvWRM7u1uuBA5rNf/Ew1+rS+/K6hAvZEb575yJv2o0E8
hRzKafRnFyO7rho0q1O56g9VERH0G6Wwpd7y8PxdZAIeOgpHTEvhkTYFlfpTcHk9iCEs06oBsKZd
UcEKEF4wU1BslxbPWGRki4b3WvT4OGTIu9U6+d6jf463st5L7QMATQUFNLpMWPiTsnm0L23qhHky
JeHJ1za3JP90lcon+6zkcda7t8rdk5ipqhJvtcE6WcTX9liZaGLowRGhZ3gfzup0y6nLOr0KK7mF
J1RwuyhXgAAQFIfVy/dy06x859IaY909orhY7Ia9Es7/PQZ3mhnxauGxIc7/USZTgTVBbgcD0bi8
7nPhrRIfK0H+ABcJ9v9oaRXGjfuuXkybKkmf0xV8q1xahvswBe5w9urbQ0Bt6ZaL5r/7X3KnKm4T
PZdrPP6Zj5SWtIWe6hW82j6N//7xHlyn3aufv2fPGRZMv/pJ1VpiW6laX45khMmdEn19NGYvG+z3
CN8sqhIDy8RrhVuRRnqV+rKZeao8EaHGUZB/sfiWViF9cskBbUqvOMkA4d7fk60kZs6Q2S+8yDXs
lz8llDSzYeTen1/ulNogB4K+SU414q/tpPKV6S9e8r8n/OSb3T41x0u+Ky7bNwTv59FigGaTPOhS
56G5veMYGhQtR4vwRjruQqOhID+gneyl7sryflPQKqKQE6uyURsQX1x0cbB/H++kP8L1z4qeQpHI
3BMMLDtPwK3T/qJbCM7GJ07Jx8WnTecatmybmTpybJ9466pexjlDlPjZ8xpqjdxzduXxHea+irbT
F+m88lLKv8veOfvvEhcTUpWnnmXC8m5e6orH9uYDSSGIuvHz7GnVndV37/t18Ct0MLp2OFqfixbB
xD2tSPTmp0V9VVcbOCh8cwQFgJubZrsWVeNtXPkiiqHkSDIdbTon4VmGff2R3OvbxuxnpNLi8PQt
WUSVrla+teCefCmhlJm64EdUah+f0GPZsKbu9q2K2im47clHdK+XI4f2sXtNOyE+93YOiVSPCvQQ
q2+bsDq8trONiVygMBvk/22wGZ+nUe4xOeAgPWW9R1zRN9E0XPf5L1A4a1DBzMXQj528cTDKlfRm
9k3kSH3C4NoBYYEwXqaDY1PJG6xpzOlulXlddh/Cc2P6fFXVjIbuoZ6JqsPaIN+YtTIDK3+wbdB0
6l/bs3qmbXGF9/b6+XnZF7pUtibMJqdWqT7uczUT5MQhrK69eboHMgyG04jYQucv7HLpgXZfaxFd
OBxBeS4JJFCXql+6V1GYeRVDsg/hqXerF16JZHSgdsf+rjV9h1KClZfJorUvNnSjW2ve20qK5d8A
swan+G8aHRIlf6hvdDNNbGhQWMRPql/ed9GvTSqQX9mfP1fEpOJ7vdTP1y/pWC+e0H46NcmdwVh6
fr5VCp5uryIVvbHHXX1TZ+V0psMVZkK3bDakGePXWMEh9Q6sm+oTPngwWQ4WjSzmSXfTXZjCpVDO
aJcd2xdGV1BvRjhJKuD7RrTsZ5/c6rBzVUNbSkYHV6XGDdD4OZ+IoYXTBLARzQJQobmcaMfcU9XT
Gvi9dPGFAqh3n/B9wpxI5qRFhYQat+6iNU9yatmdLK2iW47Gm9qtk0Nd5APXVLHsTFBoPgYrcti7
7vXET1P3GbB8Qpqx3DBEizIxk/mVLXkIzx87sWpCUGA5KTXzjqDOSa7EMxOQFcZqWv2mzsksmg4W
Q864ZzaPGR3+/TzIJ8UvK1J47LO0jKr/DkDsNH4QeK4ImaSRWf5ruH6uRbVO9fMJtGbuoOLAMG9B
9m3aH8e5vn33aZ+QmzIG9opDYHtq3Oq318JfaGPVgqTukzng+zVDhxJJKD6/zL83wxOzp8FGjjNd
/hZX6Pq2M0fR9twhT5pk0XRHm5nG6DWfMDNHy8H+BeD3vm8eX+BubRVpuvtGNZ4+KzzwpXJm7PYj
zZqrsx4bQVngOJ8co0p32QGBB/hZfVkW4Tq5txetaYo2lFq4c2l5msCm/3IXWJbHGJ7pe+Ze1Z7Z
PothEM4UN7Um6mfPh4tp8LucLHvjluSVVAK5I7vJjk8LYPUiz/ZbDdKfYmOZyObolZ6E3ofn5vxL
ld9oHF5bT3fTIN/e1M3jl019rhKNbUDN5dgeV+5m6TY8zaNTFws0yqLqqEVAtfLU0e4v4mT4aCz6
42b24+f9+mvDHZQGteY8WicZ6KD8k1cr/fYjwrLYBwXlgeQctI8xebBLsGqGJAZdwzrO9tP8CnNh
/a10fD//dgg7gkSRxMV4lqyekcBLb/v6vLv+KX5UXstRSSj72IEH318uXQr80jDap+6k0MKfTcRv
AgDjE6yoeRttv+UitTY/lY/Kd+H7Pqw1GrmiJLVgbV0rUwVJbeztU2G2WenWntIAe4HhIzFC6pKZ
dH/eDA/DXFh/EF64frJeGud9gNJO2utm32jXRDK7hL9T5cmZupGqvNKtVGvmpHh6KZZo85v7fYTN
zD/BqcGuUR5UeCvl50qcGa7r5W/HdgvD21OhXqnXL//mXVGOkDJCOn/SYFgp7Jwa6GabRr7PHcl/
peQCuNlmKMqw/9gOCgQPg2vj2NikkFilW/iEgXnkjwQ1RKtbyAG/0t9GHMmncZ+9tx3wVZ6X52Dc
VhJmwp4sJiIEubjGG3YCC2B0MnCqxZUbRJgjzvrT44kP02O6ZiUdxafP+TsJZxzND1GHQ+vwWQqr
X54U35W40LrU1U2SovW+Ab8tv1zE9dv8dq5bXBmVk+q7xQYEXPUkczSELZuIF8NF+/h8I68W5H4v
o+qX6VBMLsMtxnN7P8hHp1TS9PIzl3UjwRZcgWRTTB6ft6XaI9vnaxa9Oi2sKcq56R7fzo3zoPBb
TCqCofXL5NK9/bijRqosGQMeGbDc3q6dUmh/FDiON8Nqw9I7vZ4pOzVKInhUYmBkPluryhIu2tf+
tb98f3TL+PYeMKUzCE/SAoZysMxGOYSbNElDeOnzeklEHZeEDjO/mY8rPZ0n9bQbh95msuk9Rtto
ES8+qetfG7XmySYPFrn9RRtmAkzkhkaP/WA+blbxJp+1nqkV6pv24rf4nLrrFUBhqs/fPsiY2aRR
vMNnRt6HLuBKPou6MrsKFWzqekksX5qd/uEU/hX6ERusXRsOXEgcxFdUIUxUhFLax1Hi3Dw+95fT
aLcLSytJt2H1Uq+Kf+O6r/q7Vftyf7n9sCBs/wKSB6HF19INrS5UE1C4/aRySXi7Bc9plSxxac9l
JP2n4l+oNY1GE1DfRVZe7qdgpBbJ7tMDuqR3+J4/26nlqh6hOExDVYLtsyitJ8z13ww3QAlQRjuu
5GD6tuh4kgIs1RNZefrXRGMIxHd4k1w1YRWMhPY1YdxBUdPQW+guXsSjvrlK0zl+fXibmFa5wBwt
t/dKZoiASwMQrVR8vj9VuaIQe1gUM6HJ25y/xPdo1Sjj7EjZudkaP6BNsdn46Z+AeOMUWmEAmGY5
YdA+n7oKuabx8bQADpi23L48ebxdUcU706/H5zbZ90Wa10m1bWatcWWeDYOCqcPKL/9u1bAKtEPN
3RYcVv+hAXjw335KISbSy22E+dE4dbXt6r/X3yKAh6HygASYVe/DfxVAFuyuqW55CnY/rL1tUhld
JoJiQmxCj0Wp7iqTmRGSlF/Pg/Og2PAAkF6ZLpBpXsE0Sm4DaAh65fUdAoDUWe3ziVMelM1assct
4q0jejR2Rmg3OTaNWFh7Ooy46JBfHDwuOoAgDS55yI9EOW1G8/fCxFVCbXq3nnKzj27xrdhAJ/na
DG3TQwI8P54ZEyuPp4mdkHgUZTuZFlrbQNSldajfupn6rFFzPdno8bPuK/fJEaQqvWPlVG3WK+bp
7Akl4vnYnDXS597pVaCw4xr/iezzyAdC5LtutZeldl9M6GLGxwHqa3vHkmcqxgd2Bt7+rlU6jsrN
cWPelXO34zFJSH5fNgt3licoAPfnZQpwPo2y9HyeeM5boiOj1RDRDg3Nw1wA6Ny8YVsJkkjgN2lE
Fxvbl+V3Nj1t6l3TyJ2ID6dzUvYmLCc6vxyeVo1My0B6vJmy5WRnv8q6FKqxaRhhPdgnx+dNGhC8
jOD3xa/VxMNzJMTzh1Da4MfvIpWnyb1zfS6MTuSV1tLjwssE9jAdmApQ1G0gxmp4Z8GTuNrknX0C
GpI+yGw7zmrUTWMUJUEvUULYp8DpA7e8Gt2Fomdx70GWHTgFwXmBEu87xeSOCaURUBc8Q+dZoHy7
/zg7r13HsaRLv0qjr0cYWpEczPwXEq28dzeE3KGRo+ilp59vn8IPdNcUqoFBJbIy8ziavWNHrLVi
BVyUrXkXSrf9K/gOrCN8ew8GnEGoKFF86/oZQczweICSmhFpfV87RPZSsvMjD7ozYOzfOFwY+DyH
6Kwg3Guqtb664aK73kYIrMojuiabVjlSInI+D/Xkvl5A/5XOZx+Nih1iY830AEZBjjlTgJbB4EGo
OmkAaCTYsl9ZJ6+0u+Oe4BOgFgXuC4IFk2PaSJRYzbBmgvf04D+SzxK+oXsG0QTQzXRgHReSowOQ
CnAulJM2TBDwmvkew1AI+Ag3L512bzG9CZkpskohdfz9R6A0PgeYCywOfI6PwhbxL4JqBYyiHGG/
USIh0fwFDE0xqZDTIroQ8cDs3oUPCA2jSPRj7IhGJxMPdNcUPuwSG9Usd9wM3HIZTrgxLoNvizKV
DzEVjjRXp/awt+QT/vHet1a0s84B/LnB8ullG3Bkbg0uA/ksCPkf3wpwDnhcAOk0HWNxAAmCGSJV
S+zUPDuyP0wH0OFComJkg3yv6yJw4+19yKahzxhq/nVZ/GI4uqBzb5diZm2q2U2MXCFsAG4BGV5C
8me+40QZRVyVGLqUTzhDJzQtgZHun8wnn8jHCnbdiWxjVt4DGquHIGb95wSyZUxR2dOm6P1+Elvy
J8aAM3lUuQZCQTjBgvyafWF/RoqOyvCJsuGHdMjveNvIe4wAAEntUZkCuULVQIjj64NLwI9gGC9U
X+XR8Pg4ewB+DSxQFZAf94hspAq+Y2JpQ2tYX2P8eZ/VLbQDL5yW+iiz0FROEOwTJiCt+L73icDN
jxwiLLTnRD+qR4C2ihedA08GgOFl7xGAc4gKDT1xduRD3R0rTLC7AUsWqQZYL2u4noCs8rgUlxHV
QsXFAf0QbBkMKU/6i9wezAEkEvQWT1IUL/Td0Toj1h4ax8clulg/3BO1aS88c8WQvkQhwd5zx8me
FyLQyl7LA16gaUPLgMsELVg2upUZwO5tr1BkNna+IHubHHUMSGnwcUFOtZG6lhic4+Mi8Vid8Wmf
3c6PPc9L/eHpcOvdcxFO+WO6oApklaA+m5A18kg4xgWQPHjOGV1bTNND140ubAju+K5zYNvlnFLK
QnEA+dgnmWWkCIGVSdL8jk6GFAEBDBeK6oYT9oLOh5G4wasSu5+0jgc2InB+Vh8/dLrrhBgKGAKw
+YvWIuvhJqyBzO2JRytDRPV4YCDPlocJHqiwkBpxBgAZ5CKd5QSlA+fbs6DIj5GFKyM3w5c/FyKb
pK0MNJ9IWI9fqhjAxA8HSTjtc3rq6MXlpCfpIsu80UuLqTQoUpBOGCbaaH7cErl6a7JcZieQmXW9
/Dp5dL2s7e/JG0RGclIRjSHEWqIxQ+qVCZGjRInArrNpY7uaLl8NipraxTQsnbPAglpYCur5m/0c
vBW64mWHyo3v89nizXDVhnz846Po+q5NzmymLXlpAOslaIvOwNgkbzs8xbSKyj1Wbhn1j+aW1EMI
6bza43/0x9C5P2FUmjIZ336AsvQlQJ7ycJgOIA1u2/asYEbfBEL173+vvHQ+n+Y58kYBdyg4/1Mx
1BtIltcIoSEdV3sSTZZDuTDPpm/Z8rIzZNLiUUK1wJNGuLHmSXX2JER5bUs3TljDIwcULl64U1OF
Z5tsw86NZozwa2a30X1LH+7hPaE5qZzicJHTm/qZ0GyGILVm/ROA7GjxDeJpfOJLIDVYf3BfMPSP
Vd6vD4pPjRIOkV0FQg7hv1cMR8ZOjd6SgB38HeO4HRhtPznXdxYG9RXJ2gmMKpyQzUdi47hNRagR
ynNbGRXL1/K9/yxHBWBOn0QvX7RHkeeR2F86tEzTDQC2s+DVPfga+mVw/O2Z22T65Q3qG+QPVKWq
o5k9039OgNJGRANjgDQMtf1CP6IMvJ1JeYH/9U0z/b570rAo4OF6yD8sgBCxKwufCKcDKtJ7tpes
oIHkwWFx9b7Uk9eFt8LLUDftpJxnJOSobAbyWtkyVBphNdhqvghP8pUkv058Bv8qI2YSXPRjuOX1
FUv1ql/zQzVNztk8PH3X4VZdwy8aG3XDblxWK86+hK2SzqthOOns80O2uM0IXMmFDRv73yM7ihHl
g/xo7sQG51xbEbGIYfdJtEfRTTB9stNYCyAQLKlYYww1JFEPtXEHYTJILn/vTho/PTTLYvQUqQcR
C2TzPUrG6fQ5LafmADNSwBVhlfZYq4s72ca2PtERre1DbAnuJ4P63QxqHDraAJszP5nTU936lG6Y
SxbeN0h8eOYTQyqCz7SguBTHWTw01s8fEmuOlnDa/uRkttGeR9puYl4WVMuOztZRh+SxdUiTkku7
sQbNqHWq0dF0S3JWXBRGwFCjtxsteSt+9AsnsRq9T5BPvg56CB8ol/X0CNoBkgpvGs7T4Lu7cT2M
tLZlrFA+jupa9GFGg4enBRhEeCFGHI1381WcG1W3g+P3E6aamh6FSPoT+tK0u2SBHLXp6/w+m0v0
NmQwj9tIEIe8MEs0KLExMroN+zxQ6gcUI4yMx6tqR5SH0gIIPZOycJaRGfH1JCZIXDgF0R0J7CA8
V0y3YbLTrP6BeuSZAVUQeaNZtoGVhH++HzkN+YGcocRitA3oBZDTYJNDFv/BRc7OcJX6JfbR7MBG
RhdKbPEF5NagxCxk3Leo8jEiQ0aHqd/iSZM5ra104wC7IQxCiFlTDgOaUJyx047GhsOJFVovojM6
VmSlfA8kVjKkpyDdhyQ20VPIFjkPCFp8P14nuBtyVDqpSBw26iCZvVYc1PkVvSsV3GsFW/daic6d
RDCIJH9CHsTP5tn9cMs3NK3kSbVHWEGzdV/Qywaf80UEgxXRkNXB2DTOUKQpGMQh8KRKwQCSFmTs
u4XWSIj/SCB4UPyBLCTfKDt5gMYIJpRHz08ultXpJSa09x6AxT4uJgn9BHSv/3DZ3Ls8ThhhO+UV
JPtyQcwIbVbLQFrfBl/sqgvctl8eAp556uYzefTwjWE0LDC2heSCs7LO73ntK0F3yayaH1Ia6zmE
EScpJz++Hyk0l9nmVgjlBNx0UQ7k/5ZkkGRRI7Cf1R/OXB4z9wHnyWNm5+v8AfKT6YWcLEC5FGmE
F7jig8FRhEnLttppyxCXItQhD/K6r9cd6ZOCshvr8ql2Kca3QQTlu6tn5uZ3QhuW5ER/Wz1IOxjh
jOSLXwgYf0l1VBfIMVD4UIk11prUEFqeZ8LCRT9HnieSOB4pQBxSKJA1/h2zWvp90AXTwhD1ZfTt
RLz8Kp141tCVAn3nINs2Q85J0CnphnS+B0PDWPH7QdT+NAtQ159uqN9PNwT4Ze8j9TgWocyMC+xj
l7yh6fO7RWb9IKN0xVT0EIM5J3n6H57SysDoHy+LZx8KU77oDVaIAt7n4IjOrFMB4m3iY/fMOuR6
m45n0aaHxeSFxmRMEuKqV11bg6VhYz+Djg4eKerpk/QkL6r9fcv4ZOlJ5xti+B5tr5ZlC68anjB/
tcSE2M413lprkmxcc2JePl22PXXSYu8TAVdT+OGRAIyDgQHCNUphujBFwvlYSaOi7OstX2End4Qg
mKPYH7rfYVjR6+Y/H5hXkG88wp8I8KlbbKThCv3hNCKTFmK0KUz7HKYzQ81w3CJhp78GzTr4XWMy
0U6kWqQ8pC1gPJxSAnAE+H8KOIhzk0PKIGWXekagBi/fPFRITj7CcFSj/kGgTdDkUGOv2RZEJGnu
0RpiHkE7MgYoqW2gtTedUnSwY89i/wF9E+9/Xhtj+TrBr0CiMHNSA9y4dsHcTyReX0a0xIgze7dd
fXgt7wcQy9E96Rk026H3Q/pNmYuk3eq9fhiBdGEhsYTAMVvAb0ZOTCM3BZDBX4JnqjOyt0PWjPwc
qJoiTLDlFXajVY9tEHEBea+zUS5S1mOoZfzzxG7znMFqXcDS7qdsG+4j5zZXtzjsqlsLud4SjcJv
UDR+2iMocTp4HrRtPPqeow2TebblOD+QZg4fK8K0NbYORJL8BzGTdracbI/9/k+FHJeKaycJNqzY
JEN6esffyXehLpT94/o+MHCa5igcySwPzTppdw5G9JrdF/mEOkvjaIwPlL5+SzI3LcUlV668bdZ0
gicUhmQ5JCWcJuhviUwfKGfc5rgfIvapOnzgObnXvXLkVeE58gaivj7aniraTMS8KQyzzsDVlC6A
mVH/y7gayDFydvpXfid582eu64GdgaibDPQfhOm8i6b56zQ4I4ojPPVfM9QX9LO6DdFWOqs68HPv
6WtTAY7R04hEiTxV7ZNKEtkRXBPlOY++JKAkuzjgH60rXVfj9FDP0WfIZNs/nR9iINGdYMi5Soi6
H0kgOFdFozcO6HGfNu0ChWc4plP8j7BFYOKkJfrDmkL1f3oITTmZOGrQvUioSZB93VDPrprpa5qv
EWSypJSJMsavdCCPWjGboNeus/FnaC7kWejdCO7YO4w1r3VxaqFBRwwSpPqwyEp/wWGqpxJYmi6W
t6OdGLConKw9DBlOIsA7jaN0x/RMibYWpBWaoFsinnAp/gDhH7douxxaa8jTqq1JXrdS94/TZ14R
K7yOsBt6Lq1T51QucazB2KSzfQ34Ey+yasXmMzEHYLcz42dlIJj5oWkMSwJ8LLS1xD4BAaXi6vRy
oClaqnjnk/ZUrOvgfSKk/lrEMwXwfaxd6wcmzkSHjjsm+hYbAJwVQKYcnogQ1pUOFdoMCLwstpvY
uYwR+QqY/NL001U4b3cwkPdVtqBUUiIvPOcbtgwgJE8HIc0DtzTy9jVn3rKc1y2tAii0bPgynkVB
6cOg9Vjsbp6BXwwfJ/SybF5qG0qoM+v8OXshp97jbIpOpgVl4PThxOXMIkdmBSHopXimTkePIDpi
qFnwMRFuEzF+gyz9AzvFAg+clUtj+zvnNJ1+h/I2OoSktsVYL/odqWfxZoDlmUbI4yVWQiRssdPh
MRcHqLAS2H1rLCypxxzSL1e7qTZd77uUp9JEm6gzayR5t94BRQfm3tqmHKO1ALgVjCh1kScvzIsx
QbHpZHTEsmFgvwDK3fJAR1aFFGIsiSXUrturSYwUDEZ24DW8yb+3FMwkAJ+tdALRHT6vDReMhTAk
Da1uaE/G7ylHHU8x1/sUmW9oKp1nh50++d/RQr4HMPdjnBN6JY7dH7z4Np0d3p88V+J5jbOQuPXH
+m5nl6k0lvBQtLYYSkjXm+oygAWXH23NitLW90sBUILwCk6KUurXwBW6mRwF6Jx8cyHDvx9b+nNB
Fwjh5KIWCF4vPhcH5deNiCWMkwwlsfOYhKzf5efEu+9csJIgyUBTRqa8wX9zhYwgY+vyL6yuACkR
Lxw7AhlLQeYN9+/AUuxnllzeK8+3H+UQbROoG1IKQvIyWmh09uwABG7MCf/+EJWqfclmYaMdHzuO
4nDKsEabXApxZWeOYekGVShNGyKZFmm2CBhovFldR3pULL1HcUCiyCKn+KJJibagLirgW8Bf6+NH
dA5YB8o2IvkftAekxIEgep9XS2MjH2VEDjAs90HmYd0wqVft6r1IhlhMu4g1qi0HFzvsxkOj2eqc
HcLtZ/VErgYhRyfB0tokF7Yh5NUV3v5ajKy1srwf35fnwLhC73CcUr4SYK0fsrJ1IirIeHIDk5Y9
mK2+AJBThyDlEhYCy2mx/AMz1ix45hwaGOpg/13U6L4/fY0LFMLSPqNtmYfxPXAGEFK546LrAE+b
UFH0TISBwpNY1Ey2hN8hnrUi44IY/IQ2dEvn5SYM82GT81polt2KFxOfyzFNpdPG79j4Wdodd6gG
sIVOx8ZnBJEYUyK9aBqP2RPGiKmwNiDMQoV2p4qNxxztL2bkGqOCcdJr+ZKEfXVVpf33KT6gpSgh
g8hrHPkkn9jJ4b48MVYxBPf4Tt7IT073IRlAO1cukNrSnhqXnAB8g/Yk37RLHyM4W+VS0kN8sPYc
EmDHCOz4hdyrQ1YpQqSRelWIowt2toJ6pNqmnpAyxziDn7DqpKNyrBb4Ti7lbTrVnHRv7TrTZoAn
/vB1MrgskAp5nHPUZAPwgOFjr28guy/xkFHUY9ppuRN+pZmbm460/Wzjw20pnaQhHjCwcKROK3n9
2iujfAGGyCH63tPyFg5fF0C8Ykao5p8pvhBg0r9NQxLCHKQQ0OdkTc59MEGU5JKTB9TzfNJr1d29
OBelFUDCKrq0Pyp0etbaHY+VxLeK/fsmP1KVcaaCklCDAViAABqMT9lDZxsCoahm0go6j2wSWIxl
QN5HQAcTe33xpwd96NAT3fs2PWPGYqgZK47R4+V26ozkmQX6jQpmxm8Esc7sseR/xiraxuv7mnF3
6w6ukcxNRCsGvkamn65fCGcCELTIlobRki80gTdolxvc58THE1qoOT2J0CuwYmi3ltYMkU2z1QNe
an7t7JmBDA/+vN7XnT0Lzo1scu9AjAN5Tb47ayRUdp1xM3pcKnifYqYMqWc4rBJXrR2+GM3f6D1E
0eZhrbmWtvEcEwb25XPdDBs/mcJN8iJTlAI5jCf4vdJfEtg5EmvdBvUktNNoqgsw7TWlBEJ1FhNE
0SxTAIo0vsK0D5C2caUViCtPG8qBOMTreOzrI+kO9E7664ECE0d6JHo43MF9g/XNjM8LdzBa5g4I
AsXtcwIRZgyyDT1OVuFSwSG8BvFGga1jhaF4xZKmZj5184IpTPsSQj5tUDjR1mBkRbgWG45kBkhh
whxjT52ie+vfD7rdEMbDjZgFRQU1NvYfn+U/FTQfNoz2W+11+kD4GEasABECY65NIwQ/Ch/TnetJ
cYreisQKUScCdO0s7DvI+haP2SuwGOf9G5cRkOLSc3mjAkHU4dItJZiNu2MO9et3TU+vvlGd91QZ
6msFL1s+TI+1Q75Vr9M5b+EzlJErkkGtc+jW1qd3+rOEHw6H1RJvGACRaoVX8UAZ1oeYKZNOEawT
gk6ywcOgn3uazxejEWnoevEq8iKqj11zKQ9vrkWC5AOjeNnttb6CVBV9Vlm1ZcUhiJykTuJ+CRAD
0kCI1/nm0dskLu+ftCqb3+fRc0cLdoUt5VKlVssQizZvp1xT+yKregFIwW3ga6c4JItA3erNoW2a
1nTao+lnrhuc4OYPPCcTv2D1sJ4QiNRrrqIm3cQU89lrlh3OfJIGCSFYS/3DEEt4WcRS+9eSCaTc
4vCxKX7QPYE89ZWr5mBahT0tv1+wGMZCes5M1B8h/cIa1ZUGXa+0MeS00wAFv00KR/BLncyjfuaA
Ht0mQPbYQEXz0P7MroBgKPzUnRb3wwOe26OCGedg1X1QK9BnSAO+5ddNFrU9xx9WKCG9tF/bVq9Z
qxcUXMQ85t6NW+c1AqjQbPQ3fX0ec1bvn4DxfX2GZw9aomp037B4olHmW4sHnfg+tR0cW5Ataq+a
UgxgB6msizF1yKi70vaJt6VL3gdeZ/dJp+5J8D3VCHEgsB6NiwHgJJY+Vl/u9j5Bso84p0MHjtoY
UL+IHN57zz41VH86FIAlZJDXepiaaFOdXlmaBExfPoZDCqvbebkgkZzWTiTeyf7hWnTIswQRi+y4
AFZEPDAYQBIOMDY3vewKzD7gNLUGaMWAv/uv5Wtary3sFymuBsqWeBgNiH9iBDJDXVzNdDEP0FPn
vZUbCi23bGg3GBqjfBcekq2JzI1u4yNJ8m3xOHJMFY6JwAQd20xQ2KAa/fex63V8nWIQR8s6QM3s
trPuAiBFWSRbms17RW+nOGTJGTaBkDOO0WP9IBwidHAhA58Y7L6DeJL9eNKsHCacix6oC7vjM0IG
BTshJh07URDNMNjKeD0MM0auxBvZA5G+RtFIJ533SideAHwjAIodE1IhO/EeFdH2EV06EoPAgdwh
++SfGJgdfpX4AATCMQiRKriz9oqlxJaVGf9uag6EMRoiyjLmmfVvbnFKXLLqeow77LC8whSlg2pK
XVKuyVUMJPP4W7zf9J8JeU7F4hiy38i4+OB+yt8f+G1gA7yGuOIDMhr/ARqfcGuIXU2jm531jRZR
ClXgffB7lEUdEr4U7eF9QAkovR3Ft/a2MkRIjCDWsrVTsoSoeEwJIcNyzdWlcwRI1j5fP6ZcjC+k
G88Bf86EyYP4PFRfGdUDo5L64DIUA+PSywb1WhwwcLycxL+T5KHnwIxgDSC5vI8vhORNoF4/pY+w
1IPdcE3Fqa/dbTaXx2SuqfPxgWfkKwxXPUYDDK+cOkR7gW9+p7/pV4RQheFMbBHUw361TcdPL/aY
YLhk07mWk3g0Zo9Fjgkq5XY3WPx6OSFf9DDFE9rRhFYPyI/AaQ0AjSkXV3CiETE+Xhx5KsKNqgRN
n2GNgxmDe1/UR/lH6Ei7Lv3j9gt1oZsucFEYovBFyw/3F/vxgri2LD0IU3qGhXbKZO5rL+M4iXM6
fYXYoQloeruklrAtaFubbv4Q6BeVheoCiQFc6tdm9T22tR1TCw10oe3kGGfTQn1RHM44OsvJ91Ap
QN39ZwYDVkzNkzK80RXhobY+d+gwOhhsVPS3DNZdcu5/MsxNhgIBAIMhDpyYAm7R8if+zvbhfvbq
WgUNGoO2qze7jvr5HAHJMBYHCseCtEUBnMBwJS72JmBPPbO3ZkkAmzwRopP8kOhgKEvXrMN2g0hL
ByiFA4IFYNtG8yW/GlLhywgV2vVzUCxpCuFFd7egac81VRj6dMoS8cLV4EmSKXNO4Q3qtKy/dHAT
OTsl6BKJXU1U2jwHH3Yny3kOnIhSbUiHA3nljWqKjsLp0yM+9ZtVPuEheNKQZ6E6SFLWGAs62bjs
H8G7lkRt+g2QodjFkAfhqZcnO9TCqAGW2ZvTuBggg0aPNyW7ZjE9xgnh5BHs16FjcJXaEKTPzckA
Wf0CzjSu6O6dl425uJsADy8lWgU4F1O/CB6uxgnF6g7Yp69+pfk5Mkc8aKAz6XzBw6SdZLRWAuR7
WIcHFONmLycQ0JTxxbNpm1d2tCRx/fhCJw4SJPnlgaRQQ7xto5FhOXMTQ34jIhN7BOZ5c/Irc9Ao
GviO+fi2ZNoC8mnwDzY7IAZI25AN7RlBPJd+KyVo514RxMMb0uWMQ/axvPc3RPNRSbFkLgwUwyfy
z2QZe5YfCpw8u4JjhaREjL2//SDOlPsP1B8EE3KRlTlhSTMSbUe6GFgrZB6uOP6VYeS+tx1XRwh6
X9NERNTrwvmMgWNIcrPMTVG/swx/y0rqT5Xuv758JVXhrBKxMccZ0kVamM7xeyENL7axhzD9M6B8
R/PnMvdjX82IiDAHCBQ46Vh/EcQvUX9oEjUZ9U3MBLG88ob4OTwReg6W6foNKALnQc5LTUNx8Sbh
hbHhd3pWPiKwoSBQ4CBbrFjtFzfT6Rsa3gZYivRSoGBuZfjlzfHNP3jkwhnIPvEYrBkMPURilNiU
rRQ6qKhI5T10uWu46eZl8+zCzLnHfopD+dtJmezNlG/qVNo+cEFagFiyPcVF83IPD57IzbthmYrL
jSmIBnC+lGMEFTRg+jGdk0qP5UvI+UexZfYGbFSVlLgU2Bf4DWmecGFaIgkm6ddgNq2Z+VtyPtdf
BOG41HPMkGjckDn1AQsbhLuhnbESO8JvyEcFiQkOZwK6XGpR7fREORhUw4JKguVC4c3ZxnHhgjC4
sQ+g7cC+25bXjCg6p4r/dilCff7bxgN4eLb6Y/rDlUkCkqG0tfaoIyi+wsltydVStZw+28YPF+KM
kwgrqA2D+7rYhovUMxf8jvIQW6IWS3mbRJzHl0Jgwy6UPRMQlN4LFmaGC9CEmyKpTSw3QSCQDbgp
rJLYhiwrWoIo+bBkwrYWLggtLubimB6FjCDzXrziriHAW5oyrNr/vlxJpqUR5x+vYzAF0rP4s+pr
L5u/am+PJ6nwVxQKtcsLYPCxQTd204dAoiylN4RvBeL42tZ8xFZnH/z8L8x74IcPdfE/+Cgg+E5G
D5Rx0S+vobxXFo9hd9GyaLY8qBuDBF44MbvfTi+mLX5R05VHt9vvT2JNtZSaWOnC4TA4l58a+rHX
6ZyfcPXY8ACoYN77wZEEVnmVl4z548LsthOkhnMvMf1w76ljNJ4luRWuEEw+f/YrnOVU8VF6+x7N
6J//+J//9b/P7f+Krtjm3D/R6/mPZ0UVlTzL4v/8s6v88x/ZH/8cXPirbkiSJUtdQ1G6mt6VzC4f
Px8XyTPis+X/8SkeeWJm0WNZrzAN9ziIVjUkQN57M3hSAK/ghi1G0Zga0KIHFm6ykIWVP4MBah4G
WCoOufv2lIM9r62j7IUxtWV+fAGfbepPD9JXNHLm/e4JIyYiDgHsPkcFP40PxKOAjIIcrtq+hvGI
OOfk68+JKiw+RFNj9vc3y3391d2qRlfrarIkq5b573cbS3q3jLPyvlTNsUy3Q82E62W3Xn9RLSFs
vHuZyhFgMzFTrjxebUUbF2kbxRb2ZUy5fvmy7BoqJIdXG36Mx8ttpMYOs3SiTz/+MjR0K1vzb7G8
aUs9xIferduR9Bq11azooDsLwo6bQbcX3TMODNp3onZ3HWUvjboQPfiIIqNLA8uadr6zXJo96AlG
L5wHRuXo6URPh2HlKtZQox2NYQZ4JDfDLiegNumUk24nMBFDkxneBpps01lNimdd8fAy0aFSt21o
adLLmYVbe+TR9U0Xe6j0aYLXMHy4+xD3XTN4dvG7ElnJh+OatEizC9VvsE6vUVLz9pz/8EYU/S/e
iClpiqKrqqYZlvTvb6SQu/fodX/cqIqxJ/EzPAfSBROEbvlMxSkRHUMspp0xEaCaqOf64VaI+YuA
SWrYKH8/wzvziB9+iC8Ac7OuT903KNNYrx/MCIYN50Dqprs2DJga1/kgwWaarmvErmyh/w1yOhZo
q+lM3/VCqUaMF2PUM5Nmpoy5TxlARELYBDl0ddodtwDgXQ3dxLZWD694FpbjGJbBWKWnGqN41E9x
730uOyOdHk0sjKWgPTR60Ll5JkIzBsMZtDf5Nd7TiUM3Qp73OW1agFScxKSRKdHP73bePX2N2iH+
CGb3ozFmfaRfaWZ4ISJNr7o6zK1RQluWHigCChBae3BkUkm5O1Hoxnn5mjHQGcPcOE+alHnt9ZV8
8+Pl8aC7KC2kEf2/f4OW/FcvUNZ4fYquW5YsXvC/BJDHLbcemRTdlgZ5nzwP5fn9M3kYDIYbhdby
8Z3W0uyOKxE2d5OK/OFp9hSGOchjSx3ppp+oXNtEL1cyyzlz6+cuHAG7a22fvnmltJWLbDEamRn3
nc4wLZZaQ8v4qLifpGpP1dlg9Rb57cvWLnJtp6f3GfA+jDwDWfDdjeA0Z/G8he9Djj95MMZsJsnM
0ILE77e0sucrNZqnyphZMTzKR04S/xVOmFLqyq2fWAOO1BSqQBBOzn1BF4WBEcx3Xn7nb3NcGOOM
cdcoyJJ6RsD/+yerqf/hyf4pNGeaGTZxZaXLbMfj0pB2kvTDIJpYTuAOQDHzOxXX6tezz7Uz0Wlu
GVS4H75IJ/qFTuc5LiV9+HAspkPKg3sfCVGCxVe0F2ijMRC9ZqhjtuCQHRiwK6VTOQeuwD/x729F
7v7lvXQtXTJN1VANUxxD/7JK2rZIVe2Zp0udAUjyqJI8nenaJHffQPn083MJnIOIt+pJ3aHUXpJv
kDL4aQRjFZ8TJdBbMVKuOUaUjbzTbJgBOrsWTEUODrb4Wp4Uj2/qHNN/xqNA2plkJqELGYVVTgcl
OOwRXAAWBbL9GcS72zykAyRmI9kPrB+pC+g/YxbioEIvSWFGbUT/H2aJXa/I0N6SuOcoyrpD2Ncc
zbeMZcwALYJVehH+nTAulQf5RexhHIjWpblZzONhIFD99upMzAfi3Exp6prU+KDwC6UoqnYnWYGm
s+tDlPToyydNI0QGAL71exMV/qvE3IRS0EOo86KjCykU8n4MuIFUyCb31PpyOcJoojqUBHt0Nu0Q
i7Fobw6pogvx7uG0JNhYrtDqYzxITQrWVIDBM/oRv5OD/MGZzqY12/i6Ci6lCC1QbOluclSwiklH
JfWN9oTMQVdQIZx5FAHisye28BbtxRQr0fypjP9+ufz1yjcUS9NMWVZkQ8Scf1kt8kfpflvsP5b3
C5b90I3KgprUWjFjUvnpPsSIUlzxU4kUixmJeNjxeGkSwvEAm9bBnUJirSLJoF7lnF5g67bgcSWX
KvLSk9A7oqZDUg3hdp+jtKI/afecq/u/vwlZ5BJ/zqzMf7mJPy35DvOonlr5SpcmJv6RpTEKFn07
vf/qt6WjiMYPqx2/zGxq6Qam0kpwE8zbF8cm7blIbyAzaZbghzt8yrfJ31+b+v9uR1mSdLkr65ou
Gapk/PsDft2iplIiBSRqaZw0E/kC3WwjqQsCMSKESOaIgQIZw6gSN8aYc09AUVgiXnn4NgGnShYF
OjPLbl7FeKXck6sptQvMFeJ7WoY5joL/rws2NdMgadOk3xXzLysiqW6vVv1+kuWnGnWbY+ckWRu5
QfcCufuo9P4LT0szvbw/qzsUHGaZKpsdqVI1zquJydzBn0Jf64x3FS3dFF4NeB6Nijl8hZ5uWr5D
TRhvm3nMAAfwsML/+xuQxRP999XAE+/KlqKq5Nrqn/Mc4/nWU7PhBhgJvnhObx/vvny0voTjyHbW
3ZGrvacgP9HnQuVn/odDWtOtv/rxJkmWpci6ov858b1XdSiFepUsQdtwz/Cz4F45EXI9Oid7CdKH
GAVp0kzLZva15l3ITsTXkI2M5kx8TpaGKlhxKkprMHdj8HiPsruYZRi14zh0E4T/2dtOX4d4lzIA
y3TCxs+BYu+2Hs0qplUILT9+Z2JgzgdhUjRqrozukiBYsXW13IxuSmzng5iefHPPXDUV015WUg9K
+NRQFoN0NHMjcxi/VvBWmcX49Uq0KuuECrlCGAsdnXofw6k6frcOamARLreyeb5StJSH1rYw+txm
hm3G7fymBIY66k6SxI9Ar9Y5rdXVVE+nn2zE9K0ouSoIqPWACWMFyFwzz/JtPGXomoR/dTN/R35c
u6HhPO6nnBtAdoXvvXn5WkJQ+E42Vn1R6oDrFZ/MFLjE/eSHh+kU714MlKmh3vGZzMSWQiU0Zsc1
a/RaFFYscwhXkpO3J0W0aLjFbfYsltx2IvyDEVOik9am2TP4mi4z5XjUCNk0ZmddGezIUC9V4dk7
DERqV7cW8ZIdfXxMfNAJHl4mIyJ5tV8/Yq3L0A/ddtAwLFz3XlBTH+ZbLu9IGL87hUNIl8VwO/kE
dn+zrtlt1y2mOW0p+oAtZB0au/XSOWA08JPZHXSiAW6+amcDylG1m/BUFR5JBoiMrg5CFGSmkPzG
KgLvdgOCr+FditMrmG3ydCtaSubQWdIWsQsEFqHxiAGuwfGFJtyrhs/HVEt3z2osMa9ItPVBLhmy
m9KJQaXCPLOr8OyAjY4vKJsgKB6AJlpgKmvciuvYx1taYQVNAR/eUyyEu1s8Q8a4Dkf0yT7RMone
ouwgQCXDFYIHlGioWYetbtPkS2gDPAQ2y3e61ev4IWNdDNDdIGsHEn4ygA6464Q2mny4cDlfa5no
rW3xcaL/MR48x506wLWj7GcHEBNIReGMjioMvO4nZ8jPobyq1RQYBb5agqhKGXSM8pdRJv1W7yOJ
jfRBw1GvgrDZMlAiAEXM6zpZQUbrN5AeTNH52wleBqNg/Y9Bi8hQQhzwYR6yXYrYBmYm3pSRDOto
wJN6xgNsyr/fHSBTaNl5OqyQh9h55KMxUk6INxkGA5vFmuLMryFTBxELAbDm2dcvkP1RspeVYYqX
d7F8P8YpO9KVvwOy6DuTv9Bxy/2Xr+8p9sFMreJQ8Ebo6q2YT4kOsTymogWpmmGi3ZyAajLig2+l
Ds9TQ67xzFxwI06WEuQcyMQHTiroPGfTygsWmgKdT1UY6XTYDGRwcmN79xGXYgvxGJuA4EgiI6JV
Nn8mftr6hXSuQaawD3gF8R1mUfewUWdxfHTKM7dOz5ri/0e4QfuLoKsaMsesJBu6Lv+ptn3V+ftR
KOqNoJvbp6hn9Bd4TPQET5bjhxP/pyz7L4ppWbLMriJJFNOq+ucsO5LbW5w8qRhSTD8SqA2PCiu2
fMWCoHC/dJaudFqNy/9L2HntNo513faJCDCHW0mkSOVs2TeEI6MkJonh6c+gPxy0W+3fahQKjSp0
W2LYe+215hxz+EbuWKPY6EnJEcyeExxeinPG4r8t6fmO2f9VgQAv56x6UTaT9dWF+8Rcgh4oUx6e
ZkoD1od4VSD+5IGBY8EJWJJsjh2mpwQjc8I5L3srcEG9YqTE7qblpL9PsXOinUJb0jK+2Ig7jh46
5O6cQrmfeuiZrWKlXpfIorxyKdIXZ8aV0HK3a2HYC2OyORq6ak/XlbNzs+gHpIiQ5KfL0njNe1QT
BCKKdgg9OByHkctwGcANw73vGZ6L27910VSN03n/6J3mSAQSjdy1fkZLW1eIesdASCcyGDyoAH7d
gy3T0hVdEU0eiLvHIby0wbmszXirYrqCLnYeknulktoYeiHTX2umXjZCAeBwdfOdjjF38CQAu8MV
lRNns+B+UfFaxpyULj+bWuKTVnnnkyMz5loU2oH+hKzTKPEUcMkCK9kAXwidZITgAqsufWLGkahk
mdwwHgJ1/6SQhySPjHAkhf1GclEXRrfR3qJkmqFyvWwKi6QeO0DfnTpkVJWlc95Js8vEcC+Tvmxd
htuOsTavGWIX+uar28U7Z66ivoo0H9gXhEEmVYNeGqL3RxCEDuBHYLhdJxhKJA5njUMrJPfHoeQ2
t029RQ6HZwRJdHaxo6amF7eWcT2eX9J6cz5PgBtwf6RVeJ6EjQ0rp6eum5ZzJnqrXgWZxzQ1VabR
eZ5hFTOGdTHGU68ENO68Gyuv9hQFM6Ueopei03syBi3jW6RJyUIKJ6xT4hujJY78Kcg+EMUaoUZD
fqaozfNijD7rkizllsCBoxWMoqegfFCmSd9V4H2VaFnU47JsyqL0fab4Uea25/RSB6ISbzkPZ+Eo
Ld0rjAI0+vlArPuANO4w8K0C4Doi6SOCYP5AKV2lciXdpnlZv9R7nf4kbkiwhBpQTbxAtKSYXy7z
cByLEGrtCyLRjESAXl2lHWkNnc5H5qE6JvNyjseDHbCuPAThqTEM1wZBqNPr5HTIZv4Yi6O6gIS6
arOpJiEZwS5weUJehPL3+iR5ZeeKCF4hXGLWDta5NYzfhdqhOExEDCXTQJnk2aLLnjWc1h+puI1A
TtD+BBuusDXNxHBL5VkZS7NhvMUIDrOeeJsRrqe12DwYBviOllGX0QKZFukSc6OEhiCYtgzmwWlh
58I5kdiG6lUca+G1MaR5U/HFtQxA1xk0Bcu9qDONvpTmhEBAVSdEYM4IkSnMhWLRFeNpcV1djNmt
IOXRq9seN8AQXUvdTnxBDU+GF0/2JZm2iSOXdi2tsJ8bxUo7LaTTqqZVxxqKs6lhxjtvQi8J9ulp
kfsc/MaZ4dyCpRmsStG5+bMynEEWaUzbtXhfxHDsSyvZ+BAr75Iu23plteOgGF8o67ojog//Kcnc
qCDii4vzYPcw++Xnv8+eTouGRp7JYIC///HslWXeKJIvxUwClJkAWgK3qr7+dhtEe1Ub0mF6a7yL
LXz4GwuLElaj5LV5R56dEeoFxH7Ov7KiFW6ysl44mQeTtk+fRQRMVUE7eSL2KloHn82TFgwyJgfk
y4QsUQO0IoIBB4BbJewvCCu38ZNJV+QZXSvEMpqc79Gz8YqhhqH7Klu35hyfC4kOWu21T0mvp0iT
sQQ/5TkeZuO/F26t72D+dWHuuhGdqhaylcrxtnyhQo9ehEW2vB2FWTmRnOtY9zKL5Auq3mG8DJdo
oVY1uqKV4HQj/izfX+bJ3Bgqc3blZc6BZwNnCBEqE7cxcgdG6Rrnm/kFhcZnAR7itOxHejxBFy/9
jD+vxDSHj9aZ/w59qBOsf271XWtC8hv1Vst6vG3HCMVdmOzrPtMcrCcym+V1+vcF/N+y9dcV7NsR
Px6tsO3S+HLl0Qqhz3OvHdCoG/lwzgYGxC31ORkHk/OunpyYPoFsOWjv+rrwJDdE6O62E9Q0h2pW
zwMieX2PCNBXmSHrqPGAeDzr7BAM+AbJ5ExhgJhPHVe7YGs8JxvaVYUwlKYRRaQXD8GrvnOjABJu
ruPyExcFijRjKa7xUZQv0YRZVjc9uf256CB+Ejcd0xJOxkR5SWtzyUClR7YmnlQ6oOHJYcDTy8Gm
R5dgeElfdaDKB+W12KcbAAgS5KOOkHdP1SByQQL0ihc8Spwl0BoxwvQXF/scP3hU1d+6DD9vbF+R
/rjQlV5qmhHxqLaLalvvz0vx06J7hohkIvMqtgn3Ol/TIq2mZ2VCE5XjJm6AEPcFwMMnMH1bXKJt
j2WQANKUW6z+1QtYP3STG+Q7LI1EUdjXDHcx2t5sGGLmtqUHrTPl96XIov8ny5ZOyfTvr6E0giwE
Vcsbs8P3Yb2DrpzoC3GdT/o06WB6oZG5MA+Go+4v3D1wxMEOwHT0XLIl9YoaaZ+t40k2evAg/1bQ
W/zz/z9Xf/l/XN7IUpuraN7694btTEe5sAzFgYbdo9lg8uNYxqEKbXD0YBQgmf9tJvZv7D8/+W5w
KUtZIVx9bmzwegumne+U6LUqkByIWpzGnFfVnD2USQoBrBlM4o8E6gmmXUb7oFsxbyLJKTjQj9ts
URtTE08FKgsgvfLgok4UXicqdWF87p031RFhR/jegu1wUmR+1axQBkHeWwSvgSOA4F8JiPnJua+c
XB21CD+awRX5CBFB/AuyAJeGRN8r5qyAePQ8R7Kc1HZOug5xP5eh/AFkpVdekg7GibcbK+Km7CbY
fVH1F2OyueN0TTOUfBza170KseDGh+qyNuy2tou39iMJX2HYnFOkfza4EDodyqwwQPGOyKZJsHpj
0P9UFxyI+3YXAsJ8BJr+svMt5JKuZI6il5pOy3MNWWJfcZrn1QbTShdOsW+indEU0oj9cdGwaLuM
1hgsbAXjrK3qdnpbZoYyVDoYwcs4mKX16kYsIaqZ1vcQWKnVjnlfeq5wno44rUcdNqPRmYADyROR
Fps20ATcVQyZoB6YVNCZi7Y5QdoM/Y4kIbSMtL8YXDZ2hUxYH9M66ButyLKtGUpg31zT1DBA1unj
JlkgjmglKPqPDiy/LCaSKDMSF6lHjf89kz+edv+mWrkqVcxslu0XUuBZXwCKW3N0Q7D8Ttcc9hfq
MPfRKibpv3Qr//WT+7//8ZOlVKi1omnirU5V2nlBRAE8VKLBdS0czbfqNlJ2lstsqNWHLF14UUNs
D+/iIYwwwg5ZwBXAlIBdqGDJFMZUEIx0yY1gMnVrDWQdhdfp/Vrub6eZFjsNQmIEYLvebvCeVdC+
B7dqmLRulbv0Ry9gmGCx5NOQR6N2CGFX00OT27x4gk9biIE+3mGR6DZ/aFxc9MgBZi2anPRqzm4g
TVMEFWnLBJGmySLR6U9um7YHuYnb/yUHwMGHCOA7eC5hBwDLv6GtZiK0IPqCgPFpYLhw+wEK4JLX
yBNglnlyOfzwkCPH4r/icTlzUVCnsifq/dn2gKbRINMqnHE8YmzJ83V6a177MQhnvR3qqDLzWCo5
RiEr4neUOoyXz/4sZnzN02usUmuGVuuSucynIL9xRqe9QssETROiAnSq+aCQQKlMqoCWEwq3oXIe
prvTgoA/WRsoo1szkW4ewiXEVTrdAn0S99NJGmZ2897b2rRHdc2D5+a+yZ6mN+GshUW8Ld41oFDP
Ss/Ls/uzFG9HeJrjWC3eJIUOdg+f95N9ABLVHDRjVEx/bxXyf8fi0s9H+Hts/uMRbutKVE4tH0V9
sQI4Jl9JOI/RlBAxbC1aTBm0M+ZoQtTnlJ6m4GBCuxXvJBdlpyftcHr6++Pojz7OXcXXnaJUTip2
LokBADwGEjbrkbHlkXxloCq/1p/04sHPzU4bluQGHkg66N3UijGIcCE7uGBUiMVkhNF6fOZsN8YB
UDyXn5Y03ATaiH4CNLlFNk2GvWEoQNp+PMtj6ytXedcc0rREvJLn0QVrBNpG1JwT9nYGrFPp4++v
+i04uCs2/3Xl74pNpTFFTajq7zZLHCzi09rQGDzghaNcF9wus2+TG1u1Iblq+BziCQ/f//4I2qOr
fVeGhYbSFaXC1RbHFnZYIjgKj/6SuQjZzkqbLen8Ub4UU0hWpZdMbh/l/rwylu0Gw+8J34A+jERK
NJ3Xf5e+GbZ8FNbMzV1wFJvSY3SbPxNDh+wjntK5om3r4KKbsnaIW5zkzYONQP6lHOOKGqoisx0w
urq7oqcuucRmxEYgjkXbxBM5L1+UqfxpPHVPJ9qqS3FEG6fl8I6KqhfW0qJDp/D3Rf1lKNy/Uf98
iruLqquxVIZXhsLNu9FMlWVEQhanb2wARrlOrffgsi2YILCyzdt8FB4z5/TpM5A8T69YSYthkw1T
cawv8TSiytcjp+EsyqwnAFNYXcZMJPBb5coIsbe8MT4xhxSTUO2xlrI4+vu7/B8PyD/fpT9y/lgd
6ijMBEko462BoRaMbO1U5Vggs7CbME7LcydFtQ2kqhmd0GSUqOCHOkX7h38I6fOPOC+jfbm9QaTR
s2WTTSnTL6IDKwIqV6FOAohvXAeZgQNaU9U+o1hfmQD/8Dhgw+XM3Qyk27LOer+TIiAX8uAPPDj2
qb/UrP+6YXdVfFspUdRc+ZLJq3wwv63a6c54t96v43iZgVmZI8km/GhCQL0drhqvcW89GTidcETC
sNmXgZh65JmK184gJdFjy29moCjmjFWaQf12pUE0lgDd7ISdDvo52D64T79vKP/cp7uCX9dCqcla
njlxHbi3Wb7AM3h9laJB5g+izQm2tFfy24qWFO1xKg0TDGlkn+nAZVNFndWoFygoulGO7Ud1MfmT
MvphbrtXWR5JkCBBNMoDE0bCHDAIshMD10Mzsr4EcR6/Gpdpag25k9yuXv+MHw5XAWOV25xpFC5C
n9QmR3i0gEq/L1//fOu7w0bZJKIvqbzvKFyVLWFRWPFbR2/tZufDznoP3lq7+GDuaAJ1a0e9SAee
P4OF2lE/mbMKTz4OEM7u6ItWt2W7MPxRRTaU3I/IzC+O1ZRKei8eYBoKXgAREhYREPY4GAVGNAxK
gmdLH/aGCc4yG9C0657GC7J2D0VzWMj0NcfMUpPhAAA7x/KCadJQcZFyw9Eh1EE9KG6+z6YVTe2e
PwHUgl2J7A+KeGOPfoxRCFmVR+HsSD2hsdqAkFWxvpxAr0wvi2ghovWeY5kA9tHYuMq2FYI9Kvwn
NXvQeNN/XV4ZCegG5zuZE++/F4Mm95nonDjt0jlt/GUJGJXwvhdefuZsqMqLUc6aC/ooJXNydI6Q
19vqnEQP/joHwgLElI1BGVxS+6Q4tNt43a+fDOeLbTm/uaeZvrzC7cDeC2ql7XlUBk8eh/nvX6CI
ODjpOEq/GX88gynEeUpaj6GN+c49iHD0lmP09SSJwpZ58Ir90l2TxH++/Xcv4MdS6KdhYhgxtT6z
gGMX2jJennaQKJMWRBFZdMmMe8prF7hXtKknhzFHtL5NISy8QNcj3Stice/zcQptzjzY6cbaAg8S
Bq6hMoZQTxRAgXlGmgNKfi02+lRBvC0uYT1S+bWRfXtJjlrOoJni5u+vxpSPO/efUuTHd+v//sd3
q7OaV6nvY9S0mIWFGKzFZFJhJMaZxmAUOQL1COPXgKwNOtBkoaD9hNyXLa/waKGohuNbN9WSvUnM
PVweYm2IVE2RUMw7cRYO46t7qpwinWWl237xoEBQqJisw0m7Hk8p3XgYxyg4huIBxE/AWXuuzYI9
opeIc4Y1YHs0Ig+OkWxhWvDUbG0laA2GqCNVXv1v5BnpemSVVRlgDi+hswLNDCiHwWA2pxFxQLlW
bGrFtmh/vtDbQ2qPEcM+u8ocDfuuWvf7M2rU3FFhuAVTVAAF9zNxzXZLmGosuTRv/77uxq8bz4/L
Lv/7sut1GATBVUQ+duTNQfZb9FTgK5grWAcv1vJyKOohiRczfa24XDL/pXC0rb6OwqGyDULHfDlt
gj3V7JtK7gxf5NjB1GKnpLgBGRIMlTdWe2l6XsbLZqp6jNcMbLTSNMah7I/KfVqM9XisC8hdhmo9
YNiCJ7sEENp2aF5tTk6Mw8GGX3CxEaiz4A2DidYXzVbPRIP1fpD0vlf494VRfj3RMxmmiNOpgr87
3T+ex6iyEjHqeB6jV5QCiBVZuTHJwHoDIF44mTI7Q1eh00OOAPc/n19B3+LS/rhwmiIcAagWHh9O
oay3oHiQ0UmXRRCO+BdMm2SBJqvmAIan3anu3x/d/HUn/vHR74qJkxChMvYpqUOQ6ZeVpruCdIgR
XqTE2LVOmb2rMI/BvwpO69syLZ1z8qIm7kUnesguJcD2NG76sKAT4XCFyyCrf+Uui1iYoB6XwnEx
MwJ4oAgqadzirIU6cTIRkk7CjwrpBq5SRoKBbRwL04GiacijYpt+RZCE9V5RjMrSaiFtMo4t2dGG
AP6Q8DXs55ktb/ujPTJUQNPpBPiwbC2pfAJCdqS1DLSowMyIncPcX7VNVKz14mjqGNzdtsfdxh6V
gnH5zPIDoIbk7e8rK/XV+38XKQNhnaVKJvKBf78tbaqmyVlmAa43xluOazpagxoY1TsgWGvxCcfY
3z/Q+P1W/vMD74qqMNW6VlapC5tlVBOyg7aejWmWG9jih8Bs/PkpweqY291KngvVEJRIeUC+q9GL
c7NnGH1gYffW1OBegZ+ColIsAsK4lFEyu6zbOYPEIbzJvh3PK8VssnSiF0amrH+IdRlWUbcVHyUd
RptkqecGDjhA6df2mLH/qp60pvQ3zOF1ly8Rss27m33aEVQBT9g7b8Jp8VK+PboJZn94+esm3JVc
YXQVqqA/n1fvmXdZ+JQx+3YiHyqIjpjRGRGRc9tPTrr304JvwayTpxkK4nM+queIjtkWeyEYEh/8
iCFlEQ3EgY5dcAbKrnpSn8WVuFXIH5Fw5sLjJMGoGLbedSc73VOxvezxcmN3nugrlXwMmsQ74/Oy
jBxzjRMkR1DcIfAM4EUUH6kXAjA6bYs9BYgKMHWDIupKuiEwYu3waBjw+3le+edxuSuPUuWU53FL
NVodUQJTbqPrkTkTeyuWHQsIypKuVv42kh7u39KDu2LdjUSv5q0TKou7UiiAkJzOH0fZ2FcmNP+Z
GQlANwJHbEaVNCgBGuRE1pOAPCyo+NEUlYSsgo3BFjTCUuSb9NeGxTGB+UekK8oFjY7yFBljprpd
M8uujh9NU3V8kkaKRBYs1ipXND0EGGd1V/n2xRpEjYuVSrNsaIxxO0QNZW7w6NJdV7EXyo54G+S1
i8qbNlJ5euHRRlRzQ6ND5NP0FA4hRqGbkZ7FtVWORDyVm0Qfo8rK9ooCB36AIIKTceYfyhWNSdwA
0vwyFb+Ys544u9zmSNIS6O6iIxMDwPske6fEPm8ZvvnyuPHfaHeHskdyQF47rWyfLLeuoILZejq7
FrYoPlhIZP3XjV6TVFPBVSArRn//fuxncnHKrmp3ZlOQcIeuc3/lc7Yy9y2G8sunfNtf65GibUph
FYjzihTk2PU5aoLqbxflbS+b2xZ21lZqVwknTRoF2lEsAaUejfOzxbJzAnaKFa5OPFkeF9JC6d22
zD8oxPcSsBPqImjiR3PBPpkKEzQNKi4ATR0pZ+fsv5wZmuuMvj8k/7Uq5tTvV3kimV573orSOISU
ioxHWinCBOU9AA4lmSH4SeI5BiaDjRg7K/gIwrebkQ7YGfszIwpj2qo7VaEayZZGMS+oRGRay628
LgWbX524qhlYhO0UPJGlHDh1ETDSCa9aseP4kPFMVLcx3XGUYDpRUfWKGQ3WMNRBpuha6uwCH4qt
IHk1pI0eThi4WJpnJtMa9KkcuoKBrWl7LfZB45UQQMBgx+PL5ZXxjG8xcj07GLM4iuiMksmPJxgo
3GkWw3yWL7NZpOaiE58raRKURyt+0o23Ex2MQh/5NMalg9R3j9gA9Hfr/AW0Fu0Y5xWzfarIay77
7Em9WJvXcW15UvZJtmS2TKRVwtdpxYVEDAEnvYAVLxHmgja9RJuYoAC4/hwbL0uVKFYq4GrDQShN
PDPGsgiMtcON2iFwqLq5IO0EwmmyVZItO2ChV4Llgzep3UPmlxbNZUu3CCwLmQiaOqmT5+w2IkdB
FNBQOsU+WqYGnttgleheMy8sW+t2kuIwr4gwDtFcquzTlYABqg0P5Szte712ammDZ6s2YU51dOL7
1gdHmqLZyZD/01GOOq7ainR8Mm17Kp6Mir6fGxYueJ/Y6N1sOtyiWwix67tiNK5oT3HZclKY4RvO
RTyvb/oJ7ORCyByUmmQYWunm7y1d/fUIq6mWZGHYEI1v+8+PFzGLLdnXQyHayqRWjiRSVnhrOJ21
tr6uvziaypOOWF7NDp+F99OGN8F4z7/0SfNkesZp2h5rB7+oFHxPCj2SwtMLCxb7rrBuDvp7RnT4
AIvfg4+t/Vr6/PjYd+tHnchRdTH8aFvlXqV+qPpIUoZ0vOHk+/NrtkpNBGFf1+rNlCdh9+TXe1+e
pDfS3z7Afl0YZxKVMSjHJxb6FpBMguWM2CkTrD4x4Zya7fKjOqT4ktAMtI4Bif9mApIwXCLZzx1H
fcenosTl/I7M2+45u88+51tyNh+1TyXr1+JfMxUUAKaKD+GuzsuN+hbIwom++Lozx03MmjyocRrt
sqVIrqgjd2C4TnAMwfdOzGJgkXDA2FTt3IsL2eCrp0DbIqJo3b0RIbzAdclmQI7WuJ3BjqvGqNNp
tUhf501Hgk4+qgib0JziIwYwBb3xagv1kEUgeLvlnuVPTKjkPR2b8wTKp6HcL5+M7nBYmSQ10a0A
dfuRTkKvoMwB9GFyVJuwYvrZgsDOYhdRKZKH20dTMrSOjwGABkLhJ+xM8ByrVXEa4iJk4lwgFcJf
wDSMGTVZhNM4HFZfReFEQHkhmaMZe6WRDqMnGBcLEvUYxtG4QxcpHkwUx0cczZTjZ2knE+3MmkoI
I5LTFSImXkuxnkL7m7KCqowiwRf6q7LkpAmhxtz5DsnQZDLrAeFDNLZYzow36n3MXpfCA/QqY6qd
VpMI6NwSthdf23yCO3pbQzXoXXkTebWZGS/9u5A6fapHPbowQJijq0YPFm07UEI+glky2EldkTSn
SbxLHzsEaYEWVjGP2lklTVUsA4ji6mH+RsvhVo0eSSO+DST/KWB/PF13Rb1sXINzLeB2qo6Caotg
QawBt+xG9nk60dNJYbzL/VzxgrOAEK18Hu01fXQmaRQcoDIw20HN5tQy0+wN1bdlRCVrOALsOCVe
nyDqRp6pMNyH0Ym32SPzmp4WQwZM/SeuIaFbIQV+r6gV3vRnmnpwt0knT1+zBbaa67OxFjSH5KZI
JDF4hK87jecXuIJfMucwhA2rEDvxoUTu8C4yIsMsTE5WQGD0FAG8/97jbc2BzygeZSKAHcSRDEEr
EvwKGNdekzkVToN5+KJj7YeqQZwUkuN49Pc6+5tvSxJ/XOW7Y0Ji3IJbrjJVPB+7wC4LJ//y1/qr
TN7FlI9Y2cGES/UBdBMtpUDCKx+F0vDmYE/pYL29a1/GIVhW6VRl2CCCUrep+Lgf0YPOOTa93040
Pz7qXdmendQsjBNOeW3YJ7+qC9m3+7aDUQLRnJ21gy7PW2WMP6hCRiA64cmpL7Z626CLjtY1RHYy
SGDWxS69hhUaCtpjZ7bjtaDbaHYDUM2f+LeDyikvNtheE6PEtJXH7WWs14wObkczX50JgbvYl3YX
6l7O4SgkmUyy8+/OF2HwpTLD5AkBH8cxqqfwSuLPF3gqHI5J9FrqyLGBEzFdASmEm/NLFSaCv6XM
oGbxizXEfTyECqchTvAygc7bMjjc6qUuv7FnG/iSrUOiehqqtJtrZPte2m455Wl1pu/TTZTMLXTb
zDE1zRAyAhoJ/VnRuCZWDcUBloBTpYgmjGgo7/9+kH7x47JP/3N3vjf0Hxu2VcraWck4VKETOpvj
dq18NDTHEIp90Y3PSfZOiTEfneH1YaY/M56RKXE/aPiLnxkL0+b8xHAmO9DXsOB3kd59Ans4oDId
VjMRwhh6DYo/hMIqJ7Rx48o7aUISCMo4TtcmmuAR/uzzq2azIGDES6UxdzogmYlEROR6fcp2fHMZ
24PO+Pu7S2q/0/2xVql3bdnYOklCJvNoJudpYC38bu7T/CpdIx/RHSgxv2qOrjpSOdFaJ4K6Ec/D
txh3hCeAA8M19AmKWqcIxfJPHVmmnmlMBSKxrjM5BOZFFeEhJtQ7xhqkZ4/z1MXdfmMuhGhRH1sF
xPlh0AwZuicjimTMa6bsRD1f2iajgP9rKboY1HI0rfQjMptBSQSzNR4lt5GWjRLtCS8XBuOO5i1k
SHra0pjkDGS1NCjRrQ+CZBaVfQOJTRQnMzwqNBjYaUDAF9mkBCFTTSH/c0NihPa4fAw2JHzU1Yzg
dllcEUbE7cHThN2Tlv+pnusxpoBD058sTtvkWL/JrI3BtPTHObgSxQFqmEgb9iwkV//TrAqXJasq
AUIIEElAfm9eO06WwhRaS6iDoyRzzVGUEdiA8rovyiXdVx8gHCs5/2fGQtUYJ6Te4ujx8kfYk99H
XD+e/371+vH8G0Ig3Iz++ZesSTajcwQrE4S/tGGv95fYRf5+5rRfOwm6ZFiSoZn86ivRHz+vCCvt
lAicVCsCBXdRTDKclo96C9N5Cz4ZnBq/LS0vnUHcP8Yy+JXmyKsngFRiDnJodtIOT2Sz7abms/oM
W75wyC5UXvStfB3I7+evZs1z01cq6P3I0/oOOiQWfXSdMszhkN/qywiOW4aKZ/j3l5N/LaN/fLm7
MroLhe4sVilCMfz7X+0h0Jz0MxvdaAm/3nY393qU+gKl9ahh8PT1wbYkP7qG92B7/F108+OD3I3V
z5ncmJlKiRscDIsc93gFefk0pFxtZrddimgXMhCl+oAQSBHk6Yp8r7fsM396cEF+XWB+fI67Utts
A8kvU+52anrgK+pJtIDYDkfb96QNBgxe4z5Nt4a7vAAeqex1VswtQfdfpAwROG6s2s3fH+k3/zE4
nH8ewLv6rI41FXUHl4bGfv4KMAF4QrGsnrp1AsaR2hF2ZbapDqqTzTXv7x/+a8P3x8++q1rEJD9d
BIWffZl0AM7eqi/m2O0TFsHTA82B9ushR9dkmX4hNmfj7r3WfCFozRM/KpXwbdplPdJr4DXDTOoT
5vsSzk6+OGIFh2gRrtpJT3NGQ5sy8hj29IkvHagtc9H3GOpfs7vKzhWREnZN5Fm5HYqj0548ApZO
JGTg3qfI2FptSFkqHxmwXkjQQ1x1ZS/z1HCDrEs+3g4K7WoszrKDBzN6tJP/Xmf9+MZ3K0sA7Ciw
wv6ZJ7DoC+Tny22rv9IpHOH3AerTPIAz/CbO5kn65xLfve11cC3Ca8HbriY9sMNQ0VyOMy8jfS/E
QgPRPXnl6FfTGmX3XrULXRrBxIl2wKBIdAjlyf9SUSpw8CO448iYGmI76gerEjSn37b5Hx/0bjXI
hFIPxCSjeysx/hOOIQq3aMZU+7xXroiL5wZSm3rEAeCKHtgYcrDg1N55gvEWF5yKq4sndbNGcwss
Q9n0mj7R5jTDdQI1VV9K6ahkssg49EMKncvr1cAGQDRDTcihi1sXGit8ELk/4BbP1zXnUHUruain
A5y8pAqcBpzdzJONSrsOn05rYajBxUxHoTC+1svgNqIxcJ6IYLsvc06W6BCIElY9+dmsRuJKaglO
Tp7xfMdYSb+0FzDudPbYC6gSqgkxnrc9kpmTMqSpklBa6zhc2Wb6mDzDRjeEsITaoAvnpw9isb9o
rJXxOEfocRr5y/AyrVPHshZVZ3edjSmaNLzamOf60oeUKQwokOhemUgtGjAMIM3e/Yog1PfYghFG
OCHxe4vu/CoJnqqM/15Mfp9X/bitd4trUYtNEJo88N1W/0qfjdzGvR4gLI9HQJVAD/b1c20/7KBo
/drxn7Lxxw++W0KzuE3jJuTBV7ZpfmzjCV7rtLRzfVr2Z4QF6JpOQHs1YtOum95chyGqb98iTQmm
YupdFOdWjLM3QC20+Fv60eBIr+1T0NJyXNyCeRDP5HaVYguCPk7crjqOIUH7Q7SUe4MEw9fgyMi4
wAkjDJHh4vymn8IYE2Pl3xdZfrSO3i3ZWdEKVazw7tDIa6xxxBQf+QWKG3XS6YDLxg0dEODWzQEh
Wn0kzwj67BUKewotDAQcUwK7yjeMKKzAxZV5kXB7PXrDf+066qauK4aoq/L3+OZHUXVSQjlozyH7
yheTQ5l2Ag1PYSAZABTJSS9PD67KL0iXvrupaYqma6oIzejfVVxWmykHYfqF0jLdRdN8cyKc5zwQ
FsFce6km4YYeLHmPe/0pfVE+/r4lxm9FhaShEbJEWZdM8W6hb+tGUX3/Fm0VeGAA6xFEQcaiurgs
WEYuEPt7zvvo7CM8WIgHJDM1eZ1XCvlBPsbkEA+vThYPOwhk5G+Ia+yN4tkxUXExLoXqgGRbGZ9b
pqU3ES/V8Hp1df89bqDlDDkxWycb8hBTbShxZs+ULyDNWntBeFKdHuWqRSOFwResQk4IG2MX+i7z
JPXkJqFDaAONnNvVk652ouM/Gpgw1ZQFLUdV9nL4kg8AN8ZvypufF+tuk2pyLdVKvQa30gw0xW7N
RZw6GeG016ER2BVZCedpSCxaNS74E3Osr3N5UqG5J9mbiQ/YvWYUn5jjeQHT47lQuqK607RDWu2a
cCERAjU5u83XlQ7i2eb9FWn8dfae8Fo05YsTmXymV9J+osergeMvnNqEZbCtyk3SLixxTFZSRZoI
IYDXSRo4bIORwmymDzOqSw+VllnhrCiqkbWrhAGk7r8fpl+fZAmwkKUazM7Me9VVFyqdEl1jJmfB
WApGAXR3eXKDhU+ImKu8Ga2n4RwmFp00YCRmh3bLbhEs//4U38q2+xVVsuhFi4aE8O2+C6HSMBTN
mvcpg9Y36GYwW7/oDR1vnMguhExe86HPEh+ukmm4jRAeTfT22yVRjNpRPO3mLPWCR2LH35/r/7g6
/3yuuwZBYwXX7CpZ0VZwr3b1Xn5BRSoZjl/31oLzFbxzklfOfYgl3vinBz/8t1Xt50Xpt6Gfq1qT
dWKX88Ph6BIKt+yeJNi13Yv4JDxqhSj9/+v+BlD26/xj6jh97vbSFqJSkZnfXxS0SXEUJ9RwtJQd
hQglZjS3WfnKDO0DdYE2E2xMEwrZYHRXm7HCes/obBAeaFQNu9fyo31QzBv9ivafTyfpoDo1U1LF
b6DCjytRyJIvKw0rXueIhwRg20GTEKSa62yLrXZ4sv1JsbKm54/UYUKr2dZY+KJ5Nb+Og4udfVQf
2hMiiDP9YKotieCY2DZ3ApT/BXDaSQvQ7SjZrzzxQ4blQ2lM0z53env1FpsLPQBOysULcR00c/PB
R7NU12cLm9iI39MjgKOh/46ZiBRi/9ED2Jemf3zzb8noj2+eJ8a5jWq+eUk+GCOKtWH7bgNBZIyG
YF5PlVUFdfzRomD89ujJiqJZoqpxza27nm1yqQw9kSu2GLxd2CqJzETSnI4Y1XTqhtN9F4xuRx+Y
A+jxL/ErmMarfp+xywktHZa0Z8EFF0L0NAtYAVAELNJAXptAuIbmvLPg+g9EVrgDL/JYXCeLxos/
sFHqE4CGsZcs9GHnJrinhplnITxGb/0UH83X4EWAmdqMrzeyp9/EZ5ncg4kPHYcMybFZwZw33k8u
bTQLMM1Afza3WIUn7Zz/Kpr7S9MjXuP/cXZezY1C3Zr+L3M9VJFEuJgbonJA0bpRWbYEKCCCEKBf
Pw/+zpnTrXbZVVNuux1F2nvttdd6w0SD1zusBxUCSGsBAwUXZRK6qlTFFSztosFpDEvxYAYshBLC
Q+Q9Rypp1FKAvCmiL2yBRBqm5cJPJ0PmMEn7k9tUmHVGErpGZAXvbQfPRypnUTjXw9nHIYHtpYXY
BQQq6mA69r/4z7NMUjud6U9fHgDkFh2Mm7fqAMVvg7yPJBI7tx4lMKDGHQffejTCUGCz1Kd18n/V
JVG/nWX/76Gb4ktSE93Fk55ESIMpDOsFD4+NZDq8Yv2F9x9+MmAR7q7K3k21H9TfMaSdol5irkFd
G9SOW+Zngsn3WP2gSG6OaMtkizuMS5vaH31BZYWdeo0f0r1nhriTy+iZxO7Z6/xS/JG+H7w60UyV
VTCOL4M3Ol0S+SEyeEsXdt4JBqVTOrC8Wpom8uo/R2nluwQDxMl/H+3rbP6YoeLJTLN7yl1LANpa
2ZGescpYxyJ485x34Gu6IhVaJ5pDA6zBt0t2SA3V6rgSRdkdUorMK5tAGn/eWqHssJXQNqc/n+S3
6+ufJ/myjhWnUxWaD26Jtk17VOr3GICpVrhNkYbEi4fu2awFJnqwY1L33IunhD+vHDxTC3S5+akh
w4aUX1JZ1eznM/u2/vrnmb0scsKluD3FdtA9PxDqQ63GMV3M0O/H93Rp/qJx/e1yTnKhaujuGeTO
L4WAq3RVpajhYCgaP5AWaOx9PbgcTTvao9hG595AN/1kI+NfI4D3S1TtfDtS2uqaJpuKJskvWyml
2qlSdS1IJgbxWD2SR8S28X6fU/1GUat7Hot+Y+ubLKgX6Kgh14khKF34gH4AXuvyhIwHiVEYbLjh
YejqIFg0JDqZIwIKpAb651+aoMnY2Ccjc4rHSdIPvdQp3cZnq/7zg/s+WvxxNS+zLKyyjn4vuBpq
ZiDZGeliakPQDUnoP26H8wzma4xeNl0FWvmOEtTIl/XlXuWF05uTLmHJQ9p1a5/WPKVh9ROdInq9
qoND9gANuOuEbjCAEdxmEOn/TWFH/nZh/Z/Tf8171SaT9KuWxfNrxyqO9QJZ9y0glYsl1QNpAa4L
KWxH6iNCdCXRt5MVOQEYVe+5RBYItf/fuM7fZmCK2NGRbETvR/vaiP8RR271RTmlt5qo9Q6sHofp
4edtjeeva7wjlwhAov68jdFwOGdeNDciC+pvq0MBihMaEtmYPEThTBq1rtx+Mzj/lozK7UR8zUT+
PL+X0VtXua7GOud3GoLZ6OS9kDZz0dWQzxdBzXXrZr0DiUTMQ2zqjltaH3s4LCJpIOlfyq0YyO3G
LdZtrD4BT9PTYF15otMb5PdeLlmg3NoGSJBMobdBeRt3IIo+7MsHPbJ0wO1Hgjw4TQWFfC/cJm/F
igl8fICj+kw+JS9nx/sJz7cah8T7Ma+GVDiINkCJpsCUdmLKbcMWktaPvI5LDRL4RQlriERWnoWw
g1LU0/edq4MjmS73wV6woRMmSAAWbOVXFDRCzGG56U/viLFMrvjPzOusGliEhdM80CX28WWupW72
GODmnDQ9A7UPherrILr02NWdRPpsVHuscmq+/Twbv+28KBIhDUgPysrqSxhV4zwspHu7CtWefm9L
INecuN4t/MsO4LgtT9Nb/4abtuiFJ/wW7I5uk9Qox2p9o62IqXblG89fYoTUxoC/xwwnI5oqMnSy
aSjyy67inErpWTTlaC7XONPQ4DMn+AdkhlMVHo/Ilns7vGHwD726LIUg8DTZqrqPxPv57nxTGu8o
uqJISBopuqmZL8ufrJ93Rd101KDQ0+EzS0ZqITvVuejLMXgc4v7jonazUB7SnPCyU97VIKv/fA5f
mfrf9wI4i9KR6EXoGnLAL/dClZI6D6/ajn0//eHdUBFm2m56jlFUtTsPr0qXQisPkMJ8U7c7eS7c
D/dUOZrAEZ63rky7UECeWgMP/NypVg27zsAKtYHSCmM8QmKzKeCmIFv23I2L4u5KdNdRR8Y2AgeP
1JG1/m2HAM6sREb83AlyzcZBPan95LyPbsvT9U2jTX3G8q18292Pj7cqghbqYH6pmY4g+B3UwVHo
0oZa/FsK8E0s7nREzdRVVdNE1fgKPX+EPu0iN2dDeBpB7l16ae8aqK5pXd3rTD4gB4diKTpX3pkl
YXZDF78Lc6NL9tKozrNremfsVIFt7iGruGxWq3cJuzE40hZrJfHDOsFxcutu6u7eNCfsgYtdn9En
GWkOJgdrcApTgomTzvPUQZSpGp1NXMMscdl52PgtdJNp4kRetGYT2BOO6lDvRwNzpa3JjMjXT2Ng
CvSBNAzgaO8PAYctWbbuqhPO9dbxBXf6VqaQvn5BnYfQLHZx6kJixcXHa0TIDDApqQYwHlr/QBCl
yFchW0qT3sRXJOreTK/s+K16wi+FsW+6Nx0kgJWOjOuHrmlf2cofN/2sh2EnzQspgChjiL5i+Mlu
gjicGQcKrFqzi8RLPCCMIo2OAu+1tgV8VVRfLw4xTJbiAXkzOWITUTzXJzSrZeTZvCQJVHGpyhNB
+GX+/BtKKEzIFIc6qo4k3itoMWXpkWJ09IJG7GnKrBKoq5t29gSL6wrZ8mmsfp6vUjsf/56vHJCQ
oSiKiYTmV1Ppj/sTS3FdR08O2NF7wj0ZpDKLGlNsV+mYkYPk93eI/yIXKQSUS09mxa6uJGPJxurp
l/LYt9f+P6fyWh27nIp4Z3QMMbilJ1RBercwtorWUygQol6DkI3Q+/nivzugzt0WRUK3pIgvq8ku
ivMcqr8YyPG6o35qYa8R4RjseqLZKtiFEBZ/PuA3XWliooG4jCar7ZW+HPGipHIiX2JsdB7rlJ2m
QqXzKjVdYbJboaQWdnnY6PzIaPzd089apJ4N+rLaVLu3X87k3yxdZ8XSWSd0DfXU19K+eTVy5VwZ
pN2in3c+63ivUG/Znfx7vddbs1L0vjBUULP5zwdW/81IdYlrNzoyRVBFVl4SrCi+1ZKg5I9AIoKF
rknfmjaq4FEqeXigyz5QaGOPhvakJYlWdrj5AjzOByDO8Y19rdyNJe9GS49au+rQf9ALTJvwZM8o
Xz9pbe4cCWnBHRp0gp+e3Bx7WjzQRpdH75q616SbJMNEXkf3XybuN9txvS3AIzVuqgieai+PVhbS
pMxuZhlcdwjeiWRJiCHFUy0CKGQI3k4AF2tX0eLn2/ntYdHbbdvTEsu++bLXk8RzJ9LCBxrr5JYR
wlRJ7Esy+KJp1GzPQHZ5kPrjl4nzTauZWIr5Cc0Zgsc/wrt5JHQ6GhiYBXlGzxxoWK4322J2Q28B
WQBsR3uZgwj5/jwIu+Y4Yg1J7GfQups2Q0wcTkB8TIsc/j6T92g/Y8eFVVayVTBCBqBwsvmoJb89
oX97fGQkkgweCWkxHRg8ofCPUKead6BzsVkslI0+LzANLUZhX3uD9hsO5bfKA/E1MgITqaWfn5Gq
/hNj/zrw61wzhFIIo3xXLG4ugDPn3Fe66N54SpfteXfXzd2TdcHCGgKJc3KubuYLgLaxJHCyIcyV
XuPLPrbL07p/xfJaHSAzM9+Nmpk4brrq4DeDm2/EqDhb9Fhp97EQMZT/vk1ypAsGPy0WkUwrlA7/
Y9h6/DWzZ4n5ux19ghncjWj2p54J4hP8Q9kV3jRc0gT8CNFXo8n13rwnb/BxsndjSWlF6qGss36s
1V4zbZOR4kNdaMPzUJyri+sB21T72qMFjHFItwWNL9hKYIlzo7CGSbcYIXdvN7kjg8WDCXjUM5A7
t1+K7wTf754Srj4iPhzAadSX7DktczOKO3WxEGf3TePH43QozJMe9WhqdzubJdGv+hhp2A29Mow+
7bJvbLNVu5MT+4p39ZXxzjuTISERh7P6CSQCtHMbziaKg9QNwy2kxIk6uQ/OAwR4N9WKyhiVgudM
mj3HyXrX3/WR13QuQdO7j269Hf30UfNuHJO3akQ0pE6sYjjclvg762dP2UN7pBmw0CcKg+I8z9ZA
ACAIy0EyLMbPhXGz9TEmQfJCniuzYlgMz4skMLpIzQ0uM2OwWyfLZIn4prquR+koX0bueR71O9PO
NJwkh92k7iM5G1zw4jXs1lM38lE59kEjU77Yy57kqkO5W+3vy/syH2Vz2QEIfl+G86Ir/VbY+9o2
/J2m6BoFA5OmGW08Vq6/ByVOANVFEx7FQh2daMpc7GgKZJia4yq3T9YSIS6bErwN0MCiv+nQ8MUU
Mwf2rzvZQHNvbjPTsaDegcBSR9KEvg8oY0pTuRUfd8toqPqRPZL9B82gm1vZtAAd6OoW9DVPdbP+
nTwYARqkkYnmOEui/6HJA/DPtQXJAtcH0TLeWD/PmKejm4+qy7EGDfNwnhfnBprqaQUN+1FeGPcE
FMi/oFWXtIuEZ4MaKmrw91bZjS9N07vOwNDgDcVvmUo3F62yYvAQGWjt7p/YYw/YGWVsjChZAyfS
0NJBR6Oto6FPW9qdzQ0vURzHcVfhfqQ2cK7H1bqdLKiz0/TiIEYI4wqxbCbXA+xXYVW0dd+Nj53U
Mttp+AHtOl36GYxilCZm5YfxAefySvsYJJBhN3hetk6+yOosZYnahgs2o8XOPlyk+VDRRas/RBlA
sFjxmn0KTIfq1v7LNZH9AeiIVhsKL73DI7MqEc1ji2o71GsyUOgMGPXyF+tmH+/v5IFrvrrS90DV
G4w8HPUzqm82r9BKFR7yLe4saOMgpkIJTaBFEQiLZCkPLodwUqyLNVCr6zrjz072z1Fd+iKKv4xJ
9nKG3Jq5mR0qnX+PyTpXq+opP8rF2dpstpm1nUjUdQE8uZK1zyxwh9YEFzAbmd/B2acALbhUiRxC
KPDbw2E6nX5M1xdrjfOAe6e5WDrTh8WA8uHAQ3UW7La54/PP760xc+KL9h14pxV8TDOHv35YPkS7
MUyM7mH69vYeWcedvTLcz89j7KHuMvv8VKxPmALdT6xZ/dmx6ibMk7vPsLM+Z5879/OY2uPx+Dib
rTZXazWYH/E9tgabG5d0bH8rsj471mz2OUMs0MIWydoL1v5mrVZYyK82281ms8Id3apYwdB3/6+3
nX3kqKX1+fMt19RvlnBd1Ts4+IisTuQYf99y4yJIatw5lQu2wHCBwWEE6m0gOA1nihsvrtgppxA6
n58cvLWH7SCR20Aprz+S4WXY4Qrg/DKx22vRcXPt8I5mpvOgfPxwCCi22hdt0b7iIt66vbZXvPPb
30Ylzmv/54obm38Pp/26fcNdzZY+SlfzDb997RHmy/bOZ0TgnmFtRxAEh4I1QQTDmiwmez5OFomz
mET2hJvZ8SZbwSqSHldToMZtaz5dNgu0i8Pa56r2aMsr7feOt3VGI28x8dqx5o1GI3m1nRSWZE0w
iLIWkJBGkz3Hcp60PvaRDTDeyr7GEANnQBrtUqke1dYh8mqLuq8VeSHvwY3fWSADZMXWgn8EKAfo
8D62JprNR7TbvPZj6u0lDsbaO0/mqA3ZqO3Y5QikHte156r+a8ibFie1h5tPX8yOKU9kWEC004Dd
xRSGQLcdxpC4Gcax/7Ae1jQIAs35OPjrxJrG/nQ6TqzhkBDma1ZtrzGgPbt4ykBTaZEl79UMqYTG
vVS9++oJBzG1nu4bf7GefgyHw6eNHft6uv74ODPv2gNR7UFCKeTiQS1yEu2ptJ8Lbr7O1xg8+LF/
4Fzs2J6umYuUQEg+hzgSBO3ZUdLowWbnrZ2RD+sAvyXgxYmwnB2c8mHlgVawJXuJpSVuyXhz2bIl
W8Aug6ireu+onFjt+9NGrP/rrYAryTbapePJsZ4+Yfo5+88Lgsax1vmRFjF/kVhvb8WwdsfYK9Kz
eWs9ofnQx2GtRkIz84H3Wn1QlPbdXkKf8NrjtsdHf8U+O2TdfI6HrIV9ABP5ZL0vv5w4rPc37vHb
eMwf9SV3PH5T+uO3d8Uev3Owp7uz3gkl7exHMcTCLds5HueR1f5rZ3g1CPFWbgYCEgg0lxVbcNpv
HtH7cHD+tZrBcXYsu3TR2nfrUxt/Hj8rZimVFpy3Q6/qfpYDFUUWZmqIRzYzdbBaXdupBb+Yt3a2
0QxA0Jgt+Obmth2Sq/U5KAZmz3Av/o53ohP2KVbsHEWc5htrLjhtHDjOu3Dd7FnZnc2O82NlzT7b
y6D++RWjSGGJS22ygKwUuVybOJxsw6bM4Gkuoezz03SgPYGvZFFUgY/xXH5DG3a+EUqiOoozFlVs
VSOivWyC1SRN9NNVuS9GbfjhCq/WYDv4T8DZDFaKtRkQjfkm9+WzIi7z+dUalS5BerPatPeLXyA+
2KM2Ijm5s3E2bdAebUZZu+5s2xjCfdzw85u13bQRHclfh+DDPN3vE2e75XdMsAzbPfFkst1uwLxZ
vQmhYIHOlk0gYD2bTJ5WL+j1rvbiEASLoHezmbbB19Twe1PL1+0P5uzhcPB7hJaez5D2fb+2guAg
UJ2E8GEFvs/08vmb3sE6HACF24ep1gumV/vA30Mbdz9MW3Omh3a+9kw7mPqHaXC2PxCbD9pXqa1p
u4gazr276IWcENsm53BgGTzbQcCBfX/KG/94yQNHP7RLJ2HtRuzhv+A/S+fN5vvB188Woctek59d
bU536LvD8fCtnZ0+QWQ8tIbWwx6vh+0MfHv7moqAYpjGrt0ul2NmyLjv2v3lcjmft+PoeGQJpRbK
8tv97DilNWAo7RiGlj79GnnYxgMEYXbM24G3RKzMWo6Zesv+MrK6/a//IqvfH+fM4WXf7TMr3WW/
ffXEP56dPrNv1o7nTyYXf0GosY6znf05W0X+bGbPj/PZccaypztHjlpZX79KSxtFYRcopNWdfV78
0pqtOLNB+43VisnB56ztM1b31QbjGBu3+nZhR9wXw552FW2/sGcne/ZL4VEV2zH+mj4x9CUdEr2i
UBD7ey2vmjKKolt8X+TeBhHjHhQC/9LTfHymeo9hPZSG4UAaonnuPhe6JzmyW4xll3Suq9rUjRnO
7fvWtBjH7VJeuO1MsvIhkYNVuJ0e//3jTbtIt78h+tnXFGpnU7v4r9Bzp4HXZgqqjxYpnwldebTi
J5mbuYO7JwxWdw9ZYJcZWLa3B2SPnVGRGu/eV/UElX3iEmhCciCDe91GsdFm26YSkieyP5Ec6ng9
VFF4IzP++theAWvkfk9OAPbF3dZO7ShemztQ2+KsEWR2uJT2GwgtusVKtLftqi/bZJmKR2fFbWd5
3G2zBL7i1TK7TT2F4D64D/JBikoX/iHhCOfQLkwPFrfM0VmuABXOcem0SR4/Dgf0B1gLA5ywQ2t6
+Zoa7RRsZ4s/rO0hpO52PfxYD98MyxW98XDYJqwQVFttINYothy9mF537hYOiuMWr/rxwRIJ6ahL
D9c+aM7BWLRhANktG20+PmKseLj6zPXD1HTZ/DPPqXU7U9M+ANBn3aerYUMftNVJ5oi853DF20Ng
1+LpvujdeiitgcJyWrv3lCUw/VoBEU5ylSW0dm1Q+3eWRDiHdod3EfAkWx3BF9DHE/yne52in+7g
n8zElvq0uycg+77WciAIpBTsWvgTSMLT9rXbJfM/CyteTt5pe8ZbqItJyTz1Y49FjdUGSsDOLREG
/8+b9FZgg65/Fjvo15Y2xrWr134n8gXv54xYUr7LiKll4RBpKugKdl5WkkrUy+hZasUiA1SBf0My
LighXGy5GZX9ol+wRg+luRr31Bmg1zPto5l27m8UcNJIaGz4cO9FFTle/ia/x6GnwYegbmM1Y9E2
GXCkpmRybQYZzXe9J7Jvlwnmwf168GSqYuzB3PCFcXZ3Irqr+dCgj/VBLadUHe0NpRSRqLJHvt8D
fkjCkAqYA4LlD1hdS6q3u4ud9WhS65RXuh1UxTDwXcmm1UiOsHMbNMzar9SJPlMnzaasBgV4Mq5u
0soDdDzYmiQ97A4BJcas/+3j0HudnsLbrdvu++FKT6R5yhIrdMUtfswbZb5bKtPUSR+uFjTyJEM7
CHHAaaQ6CAb9Dj3+4mD9HejYIyJCQR9KAhDz2oLStHP+zB8UlgAU1mB9jT5qC9lYQW5SGZyATlE8
6kcA+q5Ycjjm3boy5TtjlTpT7udfLoe3yxQf1zUdu8s8EhbqMtnN0Dl/zwgxBx0dK9wG4NXCn87c
AsJNWXVDzAgqdPhs4kDSbd4i0spHH10EVOPR2XGK4Y6+Kh73yKl344/Ma4bVMPs0+9XkskUVyVlp
oPHMBYYGlFXaheBik4ocP48oPPcAu1BaQS7MbXM+8itKXFRhwOG0i1Vu0+PuXvkfPjnZ8N0G9MVc
pJPY17ryGhOvNcLNfRn06oQN/HWiIy6wzZuR5lWsj/NTl471lzTH1/+X6+D0nD0zGrnW+U4SWHX/
857YUb9N7djxocbVZnKu5gre3eNxw1PoCkRwbRkWtkFHLzwISIP9KjQi/ttC4/myV9VUCIey8VUn
+HgP4iQs/s//kv53cX7mkbErChYyoYtJGND4Ye6U/cq+O0kv78Xde+/eu0yzcUY9rtX2vPd2faza
PIhTfuWXvtQF0esyoj3JardV0Ea9cpn51SEh/0q8dgsFdIdM5kCCw5bpA9FT6/LeRkOU8m892TOJ
a09XhKTHGOatDX80u71TV1mlQbl4ugXvaPixDbg5uARYmkcK0j4dwprDs/LlLpl0v+oWvN26v4aq
f7ptjP0v1DvI9w4l5pe9e9JUqZo+5CekaftRKP0CJomYjmPwVGchuDZ9Tce9OKQDXa+uNPilZCY8
PnQN+U/EzCu9qz7rA/oAP0fQf7IQzgr8pCbqwN9V8Qsi/MfDMzp58jxVpyZQy+Cu0X+qPgxgAzGa
Z/tfuzXf3QJVNgjWBlRNPv6d8hRP0ayfglAH+Q6DDOQyypvhqcpYVCu7TKWRIo8Mcf/zBf6zQLQX
COOhIxkSTGytLXv/cYF5GdVVcuOYu2qSG9DYV/kdp0nFfux+Sel+O9JLQieUJ0Mv7nodhGWwI2eJ
PqLElYrl7hn8fEnfPTMde0ma5PQvpVcelFbKFeroch3c0SADXwXsuak3hTA6q+87Vvqfj/aViP4V
v7mDfx7upcWW6w+1uWgVljf3fYOsnFIfm0TG4ATHdPCTh9MFKguN8hjg/CUhMXk+HQHVh8bY6tXC
KKcXUAWnOu6dJAy5K8OqoJHeUK/Nq/+Pwfznmb5MsTQv9ayCQhDIaLsB1xcFt2MIVoYhBMWJq/gL
NVb+p4n8cmfaEfHH2LpkWVnp8rMOCjoHeFkmZTPUnksj2R3qfHDe4SBYZ3TTI8wrUfJuKJ5zK3QU
zFMNYT7FZ6pHwnmQPYt5Jxb8LP5tqPwLvH05xZcpJ2l1VBcX8T/Dvz4BIkB8aMvctENRgyY9qvQD
hW4En38ZNW31959RQyNN7MD2Eek5/n1vTlKs3WXpVgfK7r2DgqXQ9j/TBMWRPDk8LiB/pDl6bfLz
wE0QngMZzaizEeGe0Z/taDWMxVsvhbD68fN5fReCjHbaEE0l1dRehkiSnqpMv17q4CGMcuG97iwT
rX9WVhqniLxQx/wlKMjtC77cB7qFEgGfkamDCv77PpzPpqZGZsR9KE6jR5xYDxViLs2tKkcgDyGS
5pListv2Pu6pZNcquKIQWazT5gZYqM1thOVJNzAOzVApQ9RKFzCMuFvSMs7OgMP0Xqzrv9T2v5vy
PDWFU1ZwjdM77cP9Y2CH+vVmRFpRBbtyiDVFR/PP/exGjLaeouUna2V0pvi0GeLr7Wg7B41j4YbR
6mMUexnuRNn654f2L7C99VD943xegnhlqmfjcX9UgbRR6BSV9hNFMqw/LZCjT/bBz25eTcnG0Uih
chWDy1qk4zWNpj2bPfeBxk7un9gXUAFOe8Yv4fiLl/TyiP86u5fAHzXXR3GOOLuVMdLZlZqNh/Oa
dhvjAYV3wA0k/hrv907aLfFKnkV4sdDnpQh69S/7G04r8wcYn5k8DKdPSihdeXPqHoGids9eSVeY
6uJjZmxIVGTsOZ8AxmiYGx/I4JIQUuEBKALTnYQLwSVoJ3SYfukNf7UV/r1AJoyEybApyS9zOReV
9HKNGQ5Z0/aY6sTOaYxf3GxVgvdES4Uqs+jSw0vm0l6zMyzZ3m6YQ/d3ix1U/8GtN8WZzKA0Pd29
3ZPuXfdkhE7YFS/AydIKCyc6V5ki765ah6SbgYLELgxb0vmpz5QRqDCD3K5WIer0+1/G1ldD/6er
e2l8d4TkHFZNXgVI9SDFMy5K0I9osGBDHDsZCG3oLzH5SmllW9QhyqcvPi2e6xNX4zHeBDVV9OwA
cjNl/5khsu3E/V33NqJYM3l4pwVilXtzra6uSA4gTebrBLr3ekjj84aonrkWV+HY8E+bmqEJzyq0
EnbuwWPz9B6LiAoxOlGozrInjQBQnJalLSPXXaJZQQM8mz3olTztxzkot7vYviVXF82ph+ZfDxU0
+cYvRzJ/u6Rr/ry2rvXPQd6lhpBawqULfakDShc1u45T7fUVmMUDan84z1ArcdNEsx4r4Cqdvna1
DaN7D3ZrDBHINvZjKEI4dNuM13ycvdWuMqJn22rPW1h0DjDnRkDLu/v4tNe+6T/W6/VpjFHiJJ4g
XW+lyBdN79ZpjEh/UEIvphVNoeOwRL2Zb1DDoMLyeZ/dJsnSmG2o1LUdWoaF4ekUNIZXKukzzYVk
XLRmrKeAoFC7whQcOCKbbkpPvG5JzKhODXQaT7it4UpX+BioJWONXbtXsGEL7dBgMxABOEgPgNpR
9fIqkKQeZpIIilF0hxs4eIi/TCcYdv+uCQSM/5lPL+G1Nirz2noWBdIkBboK4wpe6eim4UVRLU20
NMZ0wFU7fjf8dHFj2IxUt1wZ2+Y9n2RLut/Xrq7a4hIC10eVekhWVLfgpOLlPqjY+TJwB6HLHlhk
K3zDmoMbjA86e9gzRsu9+z4M7QQ/qtCqDkqMjYxznuFPFRsu9I0BTaZ57ZSz8/bemVwbZB6taMI+
+jrEQsHBpLNqlacpbaCRBdgfytM+esAkU2BOXmZy7WMKiKUaIJkTAA5RdcS3k2eiJfD1KjD29Fv/
sVenyj7d36nI05HdXP3pA+NpWx1ik3Z1AFPAEMbD2T+FrIjg90fLa09xcTVLSCUt9s0KViSGpTzc
VPYSt0FcqJoj6mkDr0Ud2hIm4TxHh0UC8W4jVFmCm7YfY8GpJ0IPVxHnU2IFpg4dIN8Ag90XpjHi
4jCCDkJPDsy3sh+nTkH0nQGvmwmDcE4prSfZWMqj10lxS3Cu3Fa8FxxjcCRAUURIndNlEKPc1eR+
XXWZKBG9pIrNZejpVL0fW3Y7Fl6WDpGuHXlT08cXvJ/CkIGe0pl0Gj/FTHeKZbdmX85OiRWizafS
ycFjUvilnSz9y/9kWZWABmOzRDdGetVTVrIzCvGXaxWI9mVKC7fFCWIy7Twil118Tlo4CxNKrfSG
h3UOIiSaF1YYQPonettPr6ZmqzjorzsicLILxFgEfT3ccAwKsK5oOFIMS662z+YghV3T6GuUOoEz
KneggMt6ntGN7ITDR+Y+5qnma/myvKzEFKcLMMhnO59n+fKRflnrZadB3MdvQXAbRMzGRehGyeDR
vQwexdCYiObINMbIsWJLlXfDxfkTxU1x05T+W0Tk7iSO9A6EIyHHu/JpulJWV492IuEjXuC78d5i
vmXRAWPJkg013RiUooc0qAFVqLVoPFtIqYn7+5YB2QaRpQzQyFsS6TRb3Jd7zq6F2hR2qI1A8T2W
ydkvcAuMB0Xav50qq8aFvJzA80xsqXfqh8i/9DR5mdIkH0bAQEAeIVNjnZbG41iffNqCTDNMCdaU
UZ/ObnOl1KpYPy993658X0wF2hBgAqWXdT1RTynoZ7zWIzAcJmAdOw7ArR1kIoi+fQBMvI5y6oik
ow06jVaLkLUaUtgnK8IsR2q144j1Z6P19SE9B9dEwP/nU/w6hb8XZzokMPngdQBh/2f7Xmt5cpEu
WhmEYo89ZqccF/L8BJjnpHmX84om8PW0+eWY/+6vOSYumKTrFC4pKv+d/ZoXvdlVHQUoa5xNLmrh
lyawfmim1ecZJ9U4ysnLwHlWq3JXek9YxYytTorVTjZ4GKZ1vvWKSv0lJ5f+3UiwewDjCkpdatlj
Lw+rggebFWFyR2TFkWuzJ7JhKjVc1gWPgoOQYUabbGT24PezijUjNWUTBbTq4jaR/ytW/avG8PJc
cC4C+KNg5wmU+eUeSZdnlpnS6R6EuULGUocfT4WEUH8Mn7g/5XLZM5/GVEnjbmY++H7qZnlm3x67
rqSUvw2Sdr18PRlNbUHHHYAxlNleHlhu7MLi3D4wGkjqe9oDDQXriGlu3+GJ/TJtvvijL4ej1wC/
CKdiowP+9+/DnfHSrs91fg9EJO6Q5heHtdqVYO8gUZF0zXcUMq+gGJX3ZHYC1vRb+1z5N30gdfjj
+C/7DQC+0Rk1j3uA3lADkhYPqYYOXQw/cLhDGBYrq73yDE6ntyYk6vQwa2RlvgMWOi+k0U5278HZ
w4BGGjWiY9SrQvyMyo9y57HemLHz82zCOvbfPTfnK7OXVFEL7wB8f7lfF7PWxPJ6D4x8eGu2xqkr
R5MOxrqoZUGTw0J53AB2EL14efFQULaVSdJj1xRHo21Oihq75nMoV91UdMLr+DIxdxaua9ZTtj0Z
ecHSFt89NO56o3Pii0uJZanTq44phgwlspvOHbmyKS/YsGbVXbX/wMoBlNc8DV11fPZQ8FVv5FPj
op+tTqO6M47CnnLyz2s8UmtkJB7l5H5ydgfz7CleaSOLTy1H9R+phZjqHX1jBAJCu9g2NE87LvTm
G4IyPYwhEJNuakh6Nm2NGp0NZBqX0gJWeOGfx7mH2d8IaKPuKToV8vMTPjjoX1TmClufwpGSLS6p
xJjBlkA/Ja1uDuvODP0yBTlyuY/ggrvjdU4LYXCC09QTehGU6sq+rpoW75cetGUZeyn9iVHSV8fJ
+OY0g9v+xj7t7AuVW7WUIxQSnVGvOSYwsjDWxV7tOdFqt31phpdS+dwfsTrGwiBp+sbOyVglq9H9
MRHBOu4cNG7D1WlBR4eSvcb22s4rT+yMWb6b4l1ljwO4uVhWCOphL11FfcUpNdtjrJJrszEmT13l
kIvIcbVe2IdVPFUcaY/+r3bwzI8bzW+PusyF1hVeZ0B6RiOK5gX7TcWLEi96Uz6i1LotO/gl2A/F
jt3LOh4oXjiu2SsOEDNpezO59/hMsMQdk2rlHg+CjRjD59kSsoXcMVaAtqUFVZj43BKZn2t1+uwD
T3LjAT3n5dk1vcvcmGLR6RhDpXvrk9tWh2zJy+D+hE4GayIbijnQ1XEWtp8L95YKgFsqiq6IAegF
8oItSY15Z4Xsq8r2ZDt060iavR2Frg2akQE1US8MZAQrdadAeQGpcmphgKkAIr6RRZRstBCxA2Gl
0bw0AGonm3LA/an+L0dntqSoukThJyJCkUFvmQVRcC5vjNIukUFAQaan3x/75sSJ7trVCv+QuXIN
Nwpfwj7EG5q1MadF2Uan5tw/5m61rfz5j4DLS63Ng+b2CmFNBx9MybnLH1c33yzwQc2JAkov/YFm
sWJqnvzmv/R+68lZ9p+n+hYfrj8QsEfp3KHedPvRMIZAV+gGsVae8V6Gui1sK3thWc8gW3YQKH4k
D52cX9rfpRmTFTvS+QdTdqchYWTX3eScr8s1R4HHJ1foF36gb8/22WoeEkfePqrHYvUmdabdkS7l
9ScKLnVPYbT5+NXuHbz2MJPmACWd356g2lY3cILskrjVJt9SwaXL/px5fQAV/XMbbjJkWahm2Odh
msq/gwW0s7h8jmmpVYBahMzg3EGBw/jfl7uxUBxg+inaF/06/o9Y1S6oEtmeCJTn98n5BVlxdMNp
+eNHAycev8hH/puvCfc6tx5VYttYoDEM7KQbhqxdakunzK8vmPZFJKXvonN+QWROE5ut0mP8KAAB
nj6PAmL5Wjj2G/H8CuhKI232Q5HIr2CL0/xwm8EmXvxTV587j3+Gi8/TGA/Se87ZsXwfyTItqSnj
o7Cqbi0qIRhWP9ny7WJwuGruk0sXID6nBP3eOvZVC480g7iJ1/pqss0OU/gWqpVAMcSc8P+QmAf2
N+/H/DKcc34iCZkoPuaP/vFek/L5V9Ft0TXd+h8xmN6mXrRUXcwAXNWb/OReFy62ID8kuGNdN2gi
IRh/bz86KD+xo+5n4yufBhP2/uyWOm/nvUs3yprP9DxAYzHLjf9ZLpaN/968dtd1b9etNp1a8s/z
8L09w9xXfII28pDqvLw8Q2w14jkqcA3vlASw8sTG/94Wss5Ya+CcLbXX7XVqna8u7ATwZ0jX+2Zp
ffBANiYntCks5SVi6XO0rdjyBn9zPV5Islj6rTk/+lNMFtq5frxCOMkD8TDBAefrjKyZhUbup4cS
aFUeVGOCbS/L7LXmmvBm8FtufLtDZaX+JkLpplxiq9rlB3k5FvzvX/g98FgAL/1sPw8nhItthuXb
JrrJshR3BqXZjLeRCgV+HsADulNOzYhFJd5S58hYk+TmptvSmttZqfnt79nnitKUjpDnmI9VHDrt
NtF9KPYoa+EbaBiTGf0JCiCsmcInFm3J1vJqujvykjk4bBi/RxzYNfUMuicdKmieS3S52gt6UCj+
zskBd6RdAZXHJyfaBR0rINlzYEOv4WmYs1sUVj6xCMTJaYkl7bFLTWqtDeB4T0d7asyugVbgHpLS
Fpa/yioiLBwi8OjiqknHQjZev5ySZuZ1ZMXCx6+P1V4IDxyjx+C7SkCoCCQHoZM9rBdj79tzUtOk
5E6xPNAeTnujcaN/J3QI6X7fWuBYU4j8fudxj050AepgdRyg8pE4oOLhafA/0r4WD7SO7ssp/iKv
Ob0iDYGF5Yv6woujzc2f6MfHFIOsEvSqtk2YMrjiBJzQX0NWzdmyn5osuLmOZAYCAggEnMqlCmSX
LYdd77J+cYI+5pCTOx7g1bhZPcAphtjqKPSbrq4/vPB6xXZB+byN13QaX/tt3yzF/q7HW6HSeny0
AXmMJz8PlVTjM9FkztfzkNb90CDf3U0ReTSaiau31jsR7FVDHPE7QuiJZdSUG6sgMiCr2CRBYaCo
f+xpricH8SLsZhD14FO17sKgelB82YjxDPBEbnirKIwj34OMO1gWmlUu6fFzPlcpEbsO++rwgR2j
HqLLgN7/xkOmaHAlHZdMbnLE1dQ8Y0BZcmvPV2e2fcJKGL1zWmhncWESUhni5Zjfcke1QQBPmcHl
+fKV/aBSyY/P/ovz2J79f12D0baeuObi3MfrmAdKGTE/kp/lDBQQgeDHkLVQ7Jan6yboHLzPV/m/
azjhpRNHUy43M3gH5SYKUaWARTDWhBQQLSPRKm9tb4PgbuHfHGebY53Yx+JGOguJiQpYAeQT/zKX
tHIT/+VG3GkblpObwcqMTWM5gSZCtjQ9s54gZcHD7mrcx0WSrwMCBdbSD7enOLLsXXJG+Hr8ODUG
Xp/aPQHKMviWzV3YqJZhzaAcbUczuisH8+CNaUCNBXpHspFWnmJf/DdzJ0w2rg4u/cRxgTZz72Kz
xLYwlmI4tRbQ6yNzZlhfk27VEbfPJTfBc4n1vRY/8pVkdjeUGDu45ZJ242y7DZ6A/dwNlc17u/ns
0nXsxOGEAHcD/tpNXVe4J6cmze6cFw60oasww0BHrGQNeHevkKuNIK08tXcmHy3R9Oy33urrH/uH
zfXAqvxrlI4gQyhXdUnQxOX0gjEtdx0kjevmMNiRu/CKLWUGOaXK6HKerqI9FRT+moUBw3wIK6Be
fnFrxWbFYZ1GGz45DsynL06BUJjJyJPsWQl98FgcWcP2A6eBuxRSOZmFh3KKBXeBAlNom8RCzd6G
nfdyo0v0N4UpbnM8NMb1l1tTVVeJ/uQlAWo2zvTcw1BOAuJoLcIja1FrVgJV2WOilwabLNePDKQg
lRKmpqVrzlp7+BjX7dfliia7hloJXNzsVrKDXlAvKaRutCC1Xa7flrCUIfBBRhFsNzYmUDkNzVFw
gK2c1o225cif2XCwXtFzqdp4L6n8jn8juqt9jAIBk8iyyo3Pkhxgw5LcD0495+lZnWp0R6nGgIDT
9RlQfF6SfeUK+7Lc7Eln0ulJ2l/V+n+AJtI7cuLwrRoR6BE7CUfgDHZT5wXtfOJi878wQMEoI/3J
un1QP/ZIC/jqlE3ykd5+9sgBAOD6f41dGf4ybnuDxHNo1aZIwstcn1jkPaecmPGuMMz3KpgHkTms
gX3zh/Jxvpa00JKJIxrmjFjbTPsuu9QUfkgVOqMdQnvQGrXdn0bYbmJwsueHl2XyK1+7Cpz0j3Dw
66E6wbcLxsplPd3RBYAHhonZr3TVp3m0uE0jXVcySHNPkw8x1+6qrVg64LPNcs4vi5/UgvIYUqfy
OWE4BG+Ijcf2mCyRaP/QNWh+bz5XkYFX717R2bMfa2Ecx/e8ofsMvx75qfynfOLghbALSeCTtaOu
YpJpndrAaebM7xisek/Tkzo+brtXxCQ46X027e8XbyfUJxUy+F0KhXfbr2mMOAK+IYfq04au3v7J
lo9KQF1h1VVw0AIlt4jAfCA8yazPR4YrmM/r/+QNrfHNl8/djNj4gH4C7SrXz9XGZ4LsuF9VRW9P
CooOKI7hn1FDPkM2g4f3m5goyqGI0S98XPdty6vXurpwZBV/VBNHrhImO9ep+dTWi0MUfNzJCZgp
/XcdcyNTMucbK5ONQwwhMdWLgVSCTtbhGb7Nf7XFm2IXwg2TTOmwkY0P3DrX/DIJQfFilmF2+W4A
t+Yw7SUwjfEuSP3katY8bHzLDvcIYsWoZfkMRjm33vdOJwS6cWRYeckSR59K02V6VyBgQ8fqXmTN
vq3O5O9XMGCNgeHXEkB1+TFah1nbRly3Hqa0XIeLfa5XG6DWpQBJbFS1MGvIM1vBUh4psmn01hC+
IhvDYQUBBp3z7E79tZbs6vi9+JfvBXpoYiVMakVTWSIFF0nTDoQDc2ikAdGhcZNfEmhP/NrGX7if
Y8tlvJFPncO9Zz495umIeO7RHpWnC3fZPjCUkBx6lANuBMhwPhHlkPteHbjZfUwDjgvcDPm2DIxG
oxST0Kh8C3PANWEHf26EavFcNf29MufDtvS/48h4etgtglrHb2kGgfvUMDI+xLrKgfmvD9RQeMw1
Qs+Wds8+eYFUc3GHmF9OTkTv8Vd/CwObXVo7KHmbUpPGdmeqM5X6g6BZkLIDL5rBjM2MZEb6oK7p
PWzXjf45Lg4YADE14ss/ODKy7WSleOb6mZoHHXLzKA/lcedUQON1pn328jl2EkpTwJIZhySWk8jY
3pRSfbjYbMbqiMK04tirravdocjcNbcKlEdex+FzQ1l2NXJHmDmEEPxvphkb6f29i3bKNme/RAab
5aDLpKPpGCgRFbmBs9PcBrs+QoU+LajVdFs8c5Gj7dwVO1HTYE0HJZ9wIy2zFyZ6cEYa/oe39aby
Mhfb3MnWnW0G1YqjJlurRwidJDsigbqN66sooYXmv4//H5id3UhMnK4pOkrvvSJ3h3uTGvmvOdao
qYRVe4KhyFuYWCz8PawPXWYcdpqQGKOVB7ZgKOkcDOnj60W9RrIJFz+1tftbmyygxCZEDQO54LmD
abpK7e8f7AjWWeJMtwnUZ4HdhvcpLnJWZqMWdMb6mEARvOuQSrrtSXOkc3KLdW73uebWtKCmab9W
uEAun5q+fu/y1MipO3lrdFTe0/zVB3A2nLd6qztNNl+a0oO+Ts+TuZYQEGmiGpnandmEZrau/Wdp
YXo57Lj+9Ksm0Czvgc0obvA50kYGBN+JsyE/0K6ckvGk6w6a01v36q+ptauVrXlkmv7ax3fMdyLd
DNg/Vr6mNkKILS+FH0zlVhROqp6sS3r7717xnpdWwG5g3OKH3vpa/CayjeYjH6F9EtCiX082N1C1
i8d5TMFt/LWosTiONqLh8l/MfdLP3wFgFFfOWvIXxq9OTNT6ukRuoLmLIDN1SqLfLEO5P24+OHok
VnOtpLuZqR4/PjlLcOOtdoPlLBoyyDOkPuX2EExu6fkZgqvN9mLoMZJB5bH6oqJ4IZJkOXzgWTwR
GM59ySWsjpK2WfYmzWNjzPXnn0yVQREXcNuTOFKM26a5byyAvNv/1Q3Aip7b1aO3J49YBVOyNkOt
+ZfUJNf8H5W2AZA6sa/6TJu4c1LctelmYXhwGCpHRrFfXao1qZK+pVCuMLzrEfim5tWIaFd9IMrr
5cr82kj4TN0GycnaslhQyl8cLhq6ZBFp57BMQ1wmubCQmXJ+VbDtAY+mt1R/zmlYjeXAsHSwKo2B
U0yFmnlcsz3XPDG4hnpiRJ5qFjUQ2rRIT3dgX6cBIpDfHcf7vXig8nG8DicpagDJtF7riV8RxvDm
kGgM0ICJPazwHdCb4H2oqXBIMf8feLTi9YcN+pPgHvu2P5s4vC75e2wAsVdbbOMLqQjgejpu7PqH
9uHGf0DkqD7QvPj1Sl2W/vMwveNXA1ZDj0jhbx+rX44tKt8RhMwOk3W04WU6N/q81n91WmtzQ8Qm
E32hoh23iiOsJuuFR+Sm4acUm8evqV6NikK3hA3kSpq3SxIKnT0CxJb677kEcIYMUB3eLqcvn9Dn
LcwCngRKEgCMZj+2xy6tinr/X7u+2s2tnnYciwCwFBbMzMoN6bh5/R5hBABmWtbAg+TQjzhKyDKz
uH8nGMgASFC3HPETu6L/Ccm28hWTk9hOcA7oALc/bBId92KTDnE59mwg2sJnmQQ9oK1+5VTU438z
OBnndMMQH4HsaqZPaE/Hu7dYFvc/ReMPvAlilSUdqXFAm8LDw/fCROW5mQXDv5riX/wyRH/uEI7a
IGidOVkK/jv4nvqb/MMjoDAP8z1piYZkvfatU5hztE3MJ73nloYWxAAeQ+6IVmrlf/M1X5Wbk6RX
UOJ6CwG80qcBdq5b5rjxVGe2a3JEFhZ3qo8eavMFJxmdkvmQO3DZOWAuddkjRhrCe8p2qveE7BCb
TRBtySMuACoukA+iO8ABxh2l/kOnQoiYdsz1A+AiFgbwi0CYAeSZedCzxZfMw36/c/PjB6XwHHBz
4lzX03+ZX5L5d6flZ2aud36yxpEBEUhM0bIvqiV/g/WsWanOXV7/ALxzIfKP4hpAKyPeEi3dtLsI
X9/1eNDtXh4nCA9sPKNkpNJB/qBaif8mpCdm2wEw9YUzc4Il8dRMjZqDZX2CxBGbfOByanY0r5wv
DGLOwxJmKbXxfQqQRA1woj72Gj/78+Zbqq3O+h4rGye3prHaUQOwzfbvrfg3nG7XJVgsB/TzY8YO
8M9zR09IychueB9JlH1r96cxXRNSYKqPp4t7M1eNKRKtIposdqwp4OkYc9x+EAfX8AKNqyaeDwh5
thg+rFiVQQdrCKExX2WlgLHNDOod1UlRqUPGQ/4M/FTBIJzsOAs8VFrad8XQ9NTCO/vhAQkh/h5o
vVQdhIOLF7CDH/Ohufnf9fzx3iabmnoj9b+sJA41h8e8jwgQP7fLT7jAypuUu7HfYK5AI6jDA7EB
K8PEXfy03KJEDlkAVtDn+PIqsBLFXGFMvIT2hrOXVYGq/mpKp+9t9AVzpEpXPHL6rJdZMWEwlVV/
738+5hQwgUKlt9q9QEEihGSo2i8vsqgMd58j9SLHJTWLNpJO4BVOrNyR3c4GN397NIsQZZh1YRny
gaAyuDxQSC1jbZ4cZAMGyheHZ1P+K8cXMvHfEFm2rBYJP2vwZmBqf2KRjkqcMWawjUOFZ1K63KOf
4kd2+ccPT1QYY3uo3bvbXR2pF/DCtq/lnE16gKTVe4dmJHdgdOFyAvDBqMBTnD6X+LMWvPT+yR/Q
fd9xEcaBQaLdZguVhY7K4zC3ReQmI5h8k9BN57pEI1Yuvzy7OVY9PIrEKYgcNou5rR5UWw8slt56
sQ3iRvtx0x1RvRwLkhGLRsClxsEeoI87C7zmq4FiKOzs6wax0um9a2+vYLoFiAfRoHbA3oBmZJWs
GdKoXs5iOY2/KFnLsN4hTGCW22n38bgLxOvIKRJWLnjPWmaiYcLuY0xREPYDZM3BfJrf3ks85nfS
anSg1WXXbryFNwe7W12Dj8d1reqKlmxZas36Xv4y36B9Aqs7gzB6tU5oACQ86ZZBFBR2tP+JGcM6
8UUDtRkHDQsM2grruqFfRCeIjt3LcVbkdM1ZGDCQ7Zhzf8b/pWRl8zMYOdxk8kcNXOKC2FLQOH0g
OFIPUaAeCB/SRmpKbgr2y6iPuQ0Qit+MB9tqWYyQKFLAkS10ImNpSU76MtXm6whVfrGMrHdmIEoi
RBE9Glcp79dPcBtS8b8be2jGdY0EAmPQdoiT20L0hktOLwdcFO3GGoWD448qpTpFtcfk46cNsz91
P2kex3IVbY9CUHY8xMXIxYGwXGhPT7lxe0Fu+o05yShiFBu58k05zBBcoRniLcg7gXe6zBAEMe2h
V1C1GeBHtHmu5kQ43SBkcZ8bb5wkf8psvAyT1fuXPuzwP7hBk5Ite25KRjuF3vg8S6s2mDHkv+BU
YKmYPFXLOe/ozGIuNBqY6KbeAePtCZj0jVLC6SBUqbuYKGpN3mc29p04EH2PfGPq+OBpMueoybu3
6r9Mh3rjsWCefMh0157UfRhbWdgjbRaCLBwPQghEjLnHhrwzD+nHBErVWO6MptmlYe91kS4tLPHl
885piBmRlqtaNkrCP7ficTzSKRy8I7Ec4yUMBm1k+xJsB3VoZeBys64ao05/ImxGTngERTQyVwua
4HfQ+vGM52p90eNZc7cIKTGYdjuDJzsY+DLMRPiGlgsugxG5kqK32271+Y625U9mubfZqaYCSn/n
FyJv7MWBABP9849rVyX+gcCA4+tzbyrzRpmMknLQCev+Atay2lr7/TI88mcwMZLPb5z4h83EjNbJ
Cllqw+Tm8vqr0BeMqQfRtqbuUIzkj0UorBhM0HuOrfWSvYXlJYY7DCNNkA9YyJQdWptRO8Nlm502
UPMOIpeCBGdVj8PMEqAB5hqxm0nhtKk9WaxwTJpQbp0YlL3oZvk+JgxKbiFAojWvwCmvhi1tXv6G
Ymw1t2Fz4LGkxw6QKsAlZRRiRJvBxOH6L+NnUghqVhk0Gx4mAxP9HcrUFzBegMbOJVBCa1/t0nhS
lomP57l4ugtr5GVzzV5HJJAB+wmPj81szdXKnrfHY2yxfh+6J1MYkWjQI5xlmG/8U1pmHyWXeDED
G5wICwBDsavRknBYsnYFi+oTf12XT9I56qnQ79/7kzf3N37whYNRhi2Fk0fhZBSsmIWFg4PJecJu
Z4bQcKLEa6SdtAYqOKl0ePmgkgZkYEYaWKgtFVNxJZNUKjPa9jw7Ju0ONs/gUJPezXfvJyCojmOU
AhM7MmO6EGXQmTiID+lDzq+Z4c0h3r6u5KIXOMEw5AUqSwqXqaWu2tvxe2yo6HjQI8xuqSJaw+np
xrRPBxyyCbXER0M2IhJR3liS6DBb35LBa/dg0No0aesnEvbWLM8Tsg94mwaoGDZNbUj1/D1+FtaC
FBKdUQONGJWe+v8Tze+ydoO/uIl5Rl3wVQFRMzfzxceXtvSYBLfCv6G4YN4NKWTWURg+oW1LXPmU
W2fuvn4N6C+js9zwc7IhLBvCwjREoY6w+yxvkIT9/l+EAwrRGuNMc/+9CRb6/ePkgAeNVRFkHvLi
YtYRE1Vr4Q3ejIBuG8btUULhDHPC5niX9BwctHFVG337yNKZWmLIBIwRD3VKj1f9x6v+2MjQAhmS
b3pC6qyrbJUrLMVCcqZdQVNvi7vIYchOzM9zf7pkkr/Nw9IAoGWNDazuavNdfrEv4boz/n34nHgH
vGgrW+rSANX43KQv6/BN4Sz/usQNXgD1bYzOQCqbO7NWC331HGvB29SJ1y8vHQxAcDogBR8yUzAK
cnjtTXeirlRwdwC2Iztdf+7jD9jiAN95fDdfE2yYI7OlQnu+xqOEFVQx+MB7TkfQT8r2kalCwxz7
PAT9g8vzp2CYI+pTaprByDwmnSNt35pcwMaLx5Q5cMR3mp7/5YxpgnG0lkDC17J/HE1+vWu8yuI2
ZyLb2uodjp473c/Os2U2imPXXBQK99vkUWnImGUPAQL/ZNDve+cYw0GEmjA3FhsZrI0U8hKVhI6P
c3agwYXLj20akIJVr6+nhhc3zsPgKn/GQr/3QKcNqD8QJXwRIIeL2CMKgapPm4JQW8fu56kuxcLE
LI5U5vL8T3p5bYiHmLJdBPK/esbbtpTKY2wseBOZxzc/KDSSYUJ13YbwCsBVcXn/VUzCE4Gbcw4z
oBRm0Ep4jIzPfbBEplIyAwHBVn+gNkuNxSWUgDm1JjTqdMcHGoJvqVc9C2XhqHemFzNYyfprLR2r
MMUxeWT3XFpygWpnht5+rWCNYQ5ecZlCt/AW2oCK4Djetyngx6X6e/6ksOEKY9Yz3iR8whoUVwH0
Lhy48O9Ohx7zZteCNxGiqxL4CRnIUHgolxrGcmG8ZKadzGrcXDRFKuKPjRACSlTjTyJnOmzFqYd1
8gLAiaIkx1POSmm63gfYw3BlJUdI90livejK3C/kYHsGUBm7/Z/SM0KHMrVT8As6jKrKU3WAsKy6
txJpDa3//4qaHJLKJKo04TR5a3MMQ2O3U/36Gl4/wOr25+v1nT9B595Zr2EfS94wd7vKxn8qMxVw
HNVv0FJnH3OBDCl2cFJkyPY65rCuuGXqTZX8TUtjchDm2nthqgm6NBsRn4Z5RwQBYPTnzsxLdZlD
eAbu/X74BI7IKBuoe7Sft5Dx11T8zIi4V8cbcTx62Mg1lWcMbtswdYE0gmtfZU+ZBuN+wbvDfMyZ
esx+6UKQM/ELfpnpw0cvNXlMXw1Awvl+ii7fmDdNQU3NhWgk/3LG33Pq7nrDBwaHDlV0Ko31Psw8
ukhG4wjWDvMl2hxPPs9WE59Mob+Yefp0f30ZC4sYZh7KiXoUysjtxd2PPMJF3SavmLUhwqkuZcC5
5rZHQVsAzIz/IKP6wk2s9qe+XVt93zn3lx3Tn6VM6FpJkzHJ4jy4tZE++19v8YINBxGkG6f1RRih
QYWup7jfkPM5sadcujeBD8cpwhjzE7QXkJYvTzkT9ervaw8Mr1nar/UNl5P1l1p+x5lVYekA49D9
+tcVNwLI5LHeF4xUOl2+8ufxFucYXilGq2EFm+vSUnoa2Y/sQCDrJpxANcNPlLgkkqReHXwvMl4z
gxP7lC2IP85w8KgHlA0sOX9+JFgBSqkRUJ3A3x00lh3aHMg4UIv0kofCYTeCPheIbbOVis+Xke+n
MILQrVzHd2yj7Mfq+NbysthidraBFMlJ2PsooGJvyDYxTAEG4jKSlDAbjEDYcqQb8YFraPmBw3X9
UTn7+FgUCVQ80FD8wk8vPPGxouKXaPVkdJCssTPxkCmydZVA2pdHcQ98BM7db7Tno2bB7Ce1EeQT
cpn5L3kj7nyFowK0lDUDaZTC2WZDZivFDfY4h8VJmVl7TCI2W2bj3O6l0zFTVOzsH70cz7ft6Bjn
wAdfJSgF+DAcOexfhVKQpQwmuSkZeINYYsoPTUAM4lB2WA1fxF6RAwJUbeU71SUYDQNt+ljiqkpL
/M2CW3OKYNDE5vvCOrbfYTtoFeCTaHwhfhaPeNsto94ZJT2ewOl1EQ+iuY9c8NI15mhOgnCJhPlC
Z8vf0sv7SwyC2acGzqthaVV+d+oB4AQN6JtDrmTGX++SO2uHM8avLlRWf/FB3g4n6lRWc0qtxcE1
3PLdpaKEGqWgGHJeA57pC2koqx5dc+MUd2GbeyDpFuZp+xUC0TbTSyDCyJj50j5lAGYjY42WyXHq
vu+Cnmw4LIE+1VvWrKn5WSDKHvOdly6TeOJ9GBJ0diae81JXKcDOxChJKsNxPtI/5oUVETMoxTJz
ckoOBJbt3/QS9vzUXKC/Z4zJz7XoYtEGSTiUkZ4bcs/Zd2mn2pc0HhE+RGk2dVCW5tNoupW6fkUu
MMxnnBfdWzQdNqwUMXIwHv22egqJZwoLY5xHjmeEEswTeq4nltrsG7QpMmvkJOlcVgGAvcnWh/Z5
lXY5lpjX1hGlHV1CTwYY2BkOgoqeezALF9sR+Om4MDGo6HeT25U0K5LT9Ksl4ikM10zwONk4Gp/g
wVe4/+F1vmpjN4qdNAtmBMSimYLMVhtMj69/kjtrrZQxoEyDekxYqNB29Zc3O3P04Yhya8sVm6ZY
Ieg7ZOvr1UkpasDzH00/Ejqk3UTAxXUZgQuT9sMo+W9WjSQSemG2HpcbWMSTHUy+iKFAoNmANKPv
GtXkZsohZCWM+/fZpnmBrmPUe+aEVq+oQv8H2wEuUz1R3fmu4DWsxMQQjs81EUkcTleeY8ySA84+
gj5QgZX/IrfgruIklNyXV/w+8XPRC1ZKydl+3SEfLZaYO/1dVTuBHdMA3zqENci9kbdHhfTj6IFM
cqAIBgZD4EbdzJyaXJen0fFjrd4DIsKblS2q4X5dHFroHKhAj8hb8+VsVbV+i012TIgZ2Mn/57Fk
IlhKNqo+OWfvHZMBbDUzt+3N1COAwknuHwqdyCmwT1peA4i3UKC5PmfAWqPGsHK/t3nIUZ1tnjGC
pWKl4f9Ewt1g93FYbItt/rVbHZ0tJHJKRMxicKj9g0Ss1MZfmhgzxaWDqdPNVDlOEQghH8xWQ0M2
rF1nVgWLnSB0F9x2AMiHnZdttsj3uLRnlf4ZNT36dP/ccRnE2yfIjZWo9kiJ5XbFGEVAOqJ1MqrI
b2POP5g9YTYs8lqVZmFOcQ3u5ZjEbGppmCdNe2X2wJzh+XLiGCCELyDSLwsVjdk8tUQxdp5s3Kqi
+VPiZZq+jC/ewVXDnZlSBHyKZ2zW0rvW5zP2Vi+LiJDIoi3Jj8HUnQfbmU+WwYfJqtRcpovWlwQK
vSv9vAIYi92DFk8l1IA3gSqxUMyr4PSCEHQqrSJgopB+rQWq+e6Z6yL/FFB4AvBKJfzJt31V63hL
GZOhArmMs52S5sGseq1OcWzGs6lVFdB5wW57IgMLoORu9IqicwNRjDrSgJ70KlPJWqQzZl3VsFRw
PO5l0Lw++vqD5L1xL2ri1p59Rb2MwgkHz1CJ3gTIe6iB8eSfQcLD9e2+Ek96TpxZwRX87Qb/OeT7
ek7WIZ1tNx1pORKsiWMGl0n+bLsrDNIM4UHOQ2HLP6HRqO5LvCwESRdn5/YF1RPKXfyigxMOV6EK
8rerVIttUpCLiG9USpR1xD5+Z/Ra0khERwOJJrhrYSRGKEbK3ExpaKfw5ijH2icXHAANTzpXDuMb
jxrGCtcYFcEjEiNLVAX6EVFPpc1kyI0EivMzfW4G0mbZ/NLbe30mrFvJafNt2go/n6H0iuYVmU02
dZIGvaPkv69MCvrP66C8+GpCkPMNruBEjJNexiBR+Xb0Qrz0xbD9Cl9XaJWlcBg6TqCG2U1BfASs
boVS4rXm61b15i0XWIx3QAIl1foUkZD25CtkjiIGETuhEZ7/ng0c2U9rJCkXfcyD/AxOJpbhMMwR
X8ch0O34x7n6MerFKRmTBtvf+DXV6rmRPkVrnhTB9KWYn/gbdkVmNdJkXc9BG6R7SY9yJZBdmodi
AUO2hv5XHuJXb8wWU3dQGxcR9b8X+Wj1xwteFVR90Y6AliT+UTXTi57UpAUD+6Y6RACNVZv6Y91d
C0hQG1V/UWxd+fHFV4m0jkNMOeYRiTMCllVYsijvxhWuqZnWs10zpiMspq+90L/debVYCQqoYnbV
JqBNAWFWSQOdZQaELafhm9OgmqA4Zspd1eG4Z8oscsQ5rOxGdRYtleiU1IKpwhxkXuf6vPDl+iCT
+dDM9nlYixgyxZH+ZC4mf0Q37391+cOI6bVTut2QIgJgUggzSCR1+DnoQjhNF/ZLLu1UpFrOhc1T
Lf5IxLYknEleAhxKQdJU+JYNipwvRh3kK50WGQOFd3+eibY6oEt+A3FGhKmrTfCSlupIlWeBF4xM
Cy6Jmo20uL53SvQNWXjrroKASFrYEL3duOaeUYPiU5sl6CGcEay+h+sEnG3moQh4fahDhMRU2RAT
Sa+jfVdWgaC08OPayZU4H26H4b4oICqrtvyealduZskRkeVACasQ5K96aNXldiLVcNc47RY5GPQ0
+hXq6o4/6noxrS3A4gUxTMPViZWJJ0Haeg2xO5pBSZ1ZCNQDs4My0pVFgtm5d1XOFW7bHLKiDF8r
Iw3kTUxt3FkfJfmdg1p/ksdnrqyjt9MojfUU/kRERICSDiR67+GFRnViXisZXbM0itts+WifVqsZ
k5cW38KeNVXCIPSeiaH+m2+VdcsuYyBMsHdt1FNccb2xmxdW0xrXuSOj0sU+42ju6QD5PYXhyYH6
r9UA9dVgJuvzHiv6ZnRyWL/Fw6JZVie8QtTGB5FJBV0RvCmMgxBqPAMKzX0ot+o/ws5ryVFkW8NP
RATe3Aon702pbhRSGUA4ARICPf35svfFmanp6L6ZiN27qoQgyVzrd4tsBZQKbVBCVxJ4jLTfLL3y
BKARZNE4agObiFjoS4OHQwMVjbWloQRCFwHy404cbbD/hAC7YUC8qHbgdGH8heUgHazy0nsOcIkB
r+ckuEFpf6krRxlkzKFF//AlTbOZtOQRTOk7lJWxOu6sI7n6z0EzQRS/7rgpW7wT/vcp2XIzHI8k
K8fTGJE3axTfXpcXZNk+Y8gZ0z7C0+yTwPYqAy5eRcSJOWiCuuNGhsKkGao3DOwltJ4feZDz9aol
44BKdnYjUpOG6gHvRWr8bfc4XEM2SWiTjfR6E3chRJzZkhg/kr+L5WPPeYRwRtuXRxzm3CNgTOv4
a5wIGXHEbKChvXr7X2mMOy6iu6drcUUnEhxxiXCrykm/MnDf9f7pm8SKM85+cydNhZidKVZYfO0Z
gIwdGpwTg+/zmJHhQHiLxBsTF+naxxCHUe+pysAehAcowHSJw4bxCiHPLts9uTPAkAicgEptdkSR
VgIzAk9NVPOs5nIJZbj6iGFSTz3sFLgGsHzK7cC+wMeiLJroh2IMOaQPu51GKU4vSvLhXLoF8Bk2
/LvPQT+4f41LYAF+L+7wguDaesvW1bILgWFsH6B0a2L5GacMtmZ6BBoSqD40Xfvw7pcjSo6JOWnR
s1V+Z4tMFYlAGWfLPdJGNuobY/ySRg7Rc49hgufg/pVToYioaBM37qCA5kqGQhwru1uHXCMBkdAa
sGt2WyegK6hWFbuKX1rzLVgVmBCuqhTbFT0mA8lQFnv87PXDoFl7iW6UXmH32AH50h5OIvgwGUUX
dsH3Tg+M0JoZKPFc/l0qmUEQiFW8gjtEKx8RwzuMcUugWG0JfvZ7ChdmrIfsXCStM+nBl9rBBTPd
THDgZK9WE/DBIctvC4J7e5eJlLen/ctjUlnsj/FhDXeJCBqlVthcJzGrbJMsHqig9tZAxWYxxXhC
yclJjH+iXVRrUl/n7dIYClwCDYqwa1hDvhmZ5AI54ePpX7WpCixGIC2T8baqP0vXZMm7p/VV5MxY
g6BdzJBsg3CT5A2dGZzm2m2wkhHjUR6RHQ7xwSwpNGNet9upQWe7RwY4TsyX14bdvBMLy2tYbAvF
cWVPfSuPqPjyz/FtVkJRAKAv9BnCYF+aZSSAk5cKcf/t+vOVOvhGjqy4a/6ftQGBCnf//FR8H7qW
Fn+cgkp3y2hzRb945I8XY3ViT0h/mL2+vs0JYiOGUHxdfaQaWoBcicZIcP+pVy5Sbhy7uLy2d3cM
qcHTzc8cUupKIvYq8bDxhTtQ28ehGU6SByNY9LUzSgA6HU8Ni6lgAfpBvm8/SloilwDWGZJz2/KA
CCGvMaCsSJr0GC1Hub+3xmNew7P2XfFPk2JchNnM2VrkwEyYz2QcmQ7FOY7GO/o2Z9ADpJEy6gIb
0fiCSOjlBc/9IuDgTjDqugzrYkZ5vuJAxosCwwHzMpjByD/rTbKRhzfEwLywaxDvt3pqDSaFi+ov
hurn9FOJS1/lW2S43xTWj09l1izKxXUsAOrQXOvzfm3unGF5+ObI0NcIjNbMJD99MZjoaLEzwAnD
0V9a9ApIcj/yb2lj3iBrbwFTN+QCSnkvJR8WQO6ALBviYtqRzaCh5t0ZYR18HmO2PX6Sqr+ORn35
xmNsVxSFlRHaxCCzE3CL6eOR0quz0/wqDW7R+CqNXrtoz6KvhTavNV2O48LwNLG5uFnmd9GiFx6u
MMH5wfQQfhL/Hxd7R6iB6wBHzZzzZRm5j6m8fU6KkRNoH4+LtnAgouCaUs9mpmC1gC4n0oBKMUXu
Ybiu+FveDWrfQLSq7VFYvivLtoww9oeGOW/NueqIS6pXru2IHKj8mN/dU76jVhZJswT3aH4kr6tF
DKV4cs0LXxSxxenkqjSYu9aZ2rTj+WBjKG98LwPNxwvaRZqkNw/dNh5jNqcV2pCaOeYopPjWxhea
btxroZMtGWVYmPMbCIy6dPKDez/T7vGDjBot05nRLCpSPlEOUMd3I5SbTgrzbp1lCHfnSrBzv8a7
qM6sBSudWBSR0NXB1+wa//oGay7u+9V4DpyFNb3NGvKFcPu4BQ8v0CLf5CToaUNwdJHHzzbN0f59
mpuUxRCeI0kaRB9lNDX27ftz0i0L37Fd49x96/dDaSMv4+dRgbPkru6TkyNb6myx0UgVWoNBzUZw
sbDvjyhOFOYVk7sVuRWhE/7N8HhCprPqMapwz+127ntPUt2INZQ9+cJ/BBdzC4jmQi0y1JbRzRMy
6AcK38dFD1WsFBJQDQutvCgLloo4Oa6h9llg/zxLo+yt5s+xf/ySr9u/cIqNNJJXOpNk6HIIC2Ub
bDYxBN9GUSf1qmaDJnaKqUuPRSVPtQSIUtvZuOfp5PAR9d+ZDqIS847MXn1Ywdpt1AjdSTWNraUS
jZ9b3ZxRJsnMbEfZqwaUs1xkOysv0N/UXUiJpAmDKkUWinYpfDT245qCykI8QkqQJ+zlWVWjGwC6
ecBKI0Hex2DbhrCQ9/cJozCNwwl7J7urkcsjZYnd8T1HgPdAoMBcJ9YYOqMbvTmNqpsz0VOss5pw
avC+kljjbIyQfZQG0jV8LMlHYUbYRfirOOg5wHmECPHJXjZjwK8ud8s7c/wKQaQu1BlvlgmiE03q
QG2XDeXVey5xTS8EggdHmSgznoaG7oz8OsoLRCXU9DajH73HVtRFuqg6noiKrssbC/LuQawpNIfw
tkO2jSwepwfDIgmCAWCeRFdK8LtoV/dXyxhdYWKySj0+tG+5n+Y3ZoLC+1u8Vj3vS3eqjy9V2de9
ZfnX2/mVBSWNwyzKag9UD70Jhk8KrqufvcvqzlTPRc9uteCMgCZDfeDa9QS1hhR/VQkKwejrzxEO
6n+TTa1/BTj8yNewzeetuXflfe0w3adEVPicVJZ331YrmHiLqmN9U+GVRi+Ka7Dh19XtgG5UbsOM
fLGT6iX1LNW+eD9kye0kjmwBzP0llkMTkSP/ieVQ/z9mQqSE/CO0sHdAgtSuuq/RKgTKB+4mgDxI
F0DPqx2ggkh07vkgnjvMhSWEe/YcPQ60zsQG4+S03HSRXHJ7ZWEsqt9SbBxiQ+GFvQ/Ylf58R393
Qx1VN22ZOWsmMSL/vtSHajSWkVq1CCrNIwdAbGI4h3s/S2jc//xRikjX+Hlb/vlZ4lr+cVsqzbqn
Rc9nScxav56f+djGsfLoApNsfrKH5Usf/2WSqarKv/lU1fxHJMuPh/G0I/tRZCrBNIh7YphqZDaN
jZ4TU54S+SUB1juEv2NnFI/wljtja/tivs4RpezDNT7uQtLnFnQfK6hucSJoI5SmJntyun/PdyBB
ZMsFUkJDkqqrBgHIdzp54FZSQ0nHwZ6DpecempkZFMcXvA4eUOqldHQ3PnFXisVBkdAYATEq5XfD
FF9kQMicpOn9CNVN0Y8/D5rjcnfbPbmWsIT4oDHPFjR9vOHCjD6hAsu2zqJ72/OHhbYEOv9YrrqL
8FgQXDDcsRNFXE2P/DWd5WOL8pyNn0TEfC69SYvXQloYgTG0IKyh0pR3wQlS0kITQfG78g4iklmo
xF28Ej82XNJ8oOD4IjIqGSiI1QMllHA9ko9ShLgDKBeoIUUpc93tHSJFEeaxc3BncQHmHsqeK04O
CC5ofLe3XTAMmLfr3WeMTY0rmalOSFVpIhGlUU/jlPzocEyrcAQjqRyCHFU5oYVZvmBkcKvMBd93
DQy0uMHjNdYgStFA1ZsnIL4Klf9a9Y4PT9Fg6YaBYw9Hs9Z/RUDJvHMahB8f+CJ9I7QN7/VcJt1I
uvC/CmP4ek1Jy4xlWF79wxGIV5jxokzhOnz6BJTm9o15GNjeSREIYgptPf2U6QvkbJkxfxOWM00g
7OqFDNF7eQ1xGdAW4VjnTF1wcRC+5HTA28k77FpwhvHNg20tUw+fwQ2giX4y5XtFGUNa3RprLWT3
L4JPBp3fS+cahOVC6l5WhzcH2ZePDESHLL75yAquGJAhwtw4aDfK4d2Sjnc0D+gafHNpbrVZPn19
13PQyoeKIoF+jj2r3KPyaFYF1PcbHsL27eZRhj/WrQlvTTKaGW90l5KzhQqyZ9B5zStUDohUkFOh
i/+i6t9B0z1aD7T1ql9KiBno7eodVv8iR6P7NbjVY5sRRJPMGcv8pWxxpQaABbgaI8QGqGgQOsig
EvpAQYwKIo9DnGMdniL1DboVg5TVLXnT2QlF41ztyPgsDCK4llAy6Ux7CXZKRz4LSwRouIU9qewp
kO/I0BclZWtDcAAJyA1JrR7yqDtlsOrDknJzKiTmqRgwCLvyBNInVpbXDKO/MAi6GmJzkezgKvMn
7BhoCJ6Xy23SL7L9zfKkm9vmftv7SuyqG9rhHtHi0mHe1iRK/Yg0PaAAxb3j0ad2gBphbt/JjWls
UTUrbvSV40mJA5Um6Je9vgVfW3Xn1y7ZiE6vOtBL24fq04zCD20KcJqDQq5wtCcKSmHAzq6jA94j
W2kothsXHzh0MJFx51sAz9EQCeUovuMcb82m6cP2+S2nqMGAR7J5b9N7d9QkKHkRr41Tcw47rQGo
vEfIZ2C/EBlTaF64B6wpzGfQCghWHrvbIn2/bRAog81rXMddtFfWzr57zjwJDQYLaeGS/p5Rbc9x
H5qkFDyGAhUTTa/2ka7rJVmtEBMpSdQo7tGTP4iGRLIr7jej2YVDRaLQHDRfcEo7BoRbwxhHGSw1
hJw5R3UCr0Z+hdN4RjHrpK0zuGW4x3XOeK8Hy1EGye1yJf5o2knefZk6PlQYPRe2DoeonZ7trri9
pfVU7YbvZRWI4Ir+2JhHWIUUn3iKxbllrfkmNP4Mtyp2y2qtoWjy0BkSmKzNhZCD5p75uzFqyF2S
+TpOt9eY4MoqGb9QQ+rnzBrXF12esGJrpAU3StGwpga0Ayjs67kVLmpoLXYpArGCvptX05uvvvXE
KNRflve82EZYLhLNv4JuBVFO7wT/z8zcFTFIkT50uu3R8Yp3MhEW6WL8eq6tZo/rTxsrUMM3Sujh
3D4UYWTj0nGJTMZS+U77ESNFlg9Zj0pehcEzAxkTQ7qFFAp3rEx0/l1BMIn7knxbXhruh8GAQkwp
C4ZYmtjwKvDoSkgRw9aXp1ZYqAiKXUnGsNQE1dTyeaV5L4bRuwWRm7ly7RUg7kzMg7HipOndqhwc
9LcGZAOPiU6tM6aQlrJRtHwk6yo+WyffrEe1ObFgIOC4u/GLReYoQZ4Ed7CWGa1O23qxPn6161OQ
MwB3ZIzxz3VnAmXfhdKYYZXjnilsvEcpoewID7ZOdMiZm4O/AHgMqB4pAGHAVaDQV+EwxZudLqoF
7tOR7d0vGMPyJ0cq+56v+fpHyMERMspauLNQcQwYB8FvKftocZpUoH8CPbU/0Lbjnky2BpUdpGSL
YwndqEt60n2LsBA9HmIl4hCkZPAeL+UnuIo6y/nyxy48p3BLxWBXf/FKx+A3N/RylNhXvOyDUzsH
uaEduH2hu6fzKD1pSSwiiUT5sRyZaLKh4yfNggRSmAsgyAqPgx2guC9EGA2YmUIuK6SDUL0psxqB
nOglKOQBunNCkIfpx5P8y6/HohxdJ8ZZBB0puxaLI9M+aq/7NsbxhMm0S+bI5cLMfMcY0kGxIKtB
EAhkgbfEFpAIiDW1DCf+UzujppeNWUkICw8jpDLgppsEEgTXeR6c1iVeddfcOr1Xhv0nu+0yx4Ev
7Gx3YYRmre5Oi+cUw4HrZIMdVksDt/q8DE4+Bh8U0UJ6LUy16QOI+q08C2UltjIwpi3o16AlJJE5
NIVPyO91wi2S39Jp69e4Rccqvb9CgpjL1fG3i7ALVFGf3Dxp02XYXxKvm3/Xb1nsXe6EugLe4k9X
Z6ABz8WVlCh7WINbCLG/AvAGUjtwPoyc02Vw98Q3xdx5G0vDEqsbJiIsuZy8vMQzdR5/IazBckGJ
+Yn3k7spRnnu6j2b+4YelF/H6Od940Aju4C94Bth3IC0g9ltLnxsQOyIV+N15LWz64zEgci74Tig
E6KrRYMfk/jmVsMGS/ZVRkd/wmY/eaKXZAW50TeoZ3nM1fE9sE9+ycyfEHs8BOiHwQAYvEdIJ9dq
F5w2MdLt3FtWU6P4lix3efLIBRhrplfvm08dBJ04Wja9JnxuCLzNayxM1YhYK52k4IGK6QtDTb3C
/f5lBtLqhkAvYH62GOqmjdtZBHbi4b8U8PkpVL5jf5ccK8451eNkGF3P6sYI0UfC/LPMm+1p4Xzd
zhB5Fc69aJHsPxnJHRZhXA/U2MNTg3JnLP6efEhf6/rrTlHLjsbu0E+w9vrqh7IHu2f0K6dyKE+S
gNTd0QmZ0+G1pK2Nw8srkKYiF6P3sjlJW9RgHp4C2vjAvDyHV8KAem93fa9Glg9uwxuqprzpdBXC
E5xFA1Q5I74WMLlfLh8qgnb3RlvOw30lIZ4I9aKwfSwxjWkTYdcE4MaIwgQoPHXlaWQPnyi8uZ6S
yaZEF2BZCRHiP7+ZdOEhjwmiAwHCYCA4uvbF9P7RLZ3CfaDu3zaN9yCwam/Rx5AdQyY1JlhhTyIk
RljNyCH0Kv+0egkuZ/8KeuKXBwaWTdLRUBoMHa9b2lkoLe4LEsG74LWBKsH3BUhK3g1zCicKOBBc
tbfQx+oMMuLzyqBuMcJN2t4DhrjulcPzW2LhCnkvcrhQJ9+K5XixQ3LyiooAHGlNQddNUgRwuH8F
g4BJ0vF13kvfZnf8sIRHkAHrQnXnPplhhDR2Hn0Il62Jgk0JNI/0S/39RNBVRpxIKw8W/RmX6Tu8
3VvnYeYTwigignHPAFEzfe7JkTslP8OtZjzeElH4c46qGkEMqDLCrLUJvQ2PRmLyEvhgBN6IFKZm
xps9uxKtJS3KrxcJ+2j1B0jusxEQ35hdDcPwmzkGwQRMDEkHmi06751YlzMO6k2NQo9Piy6qhbUg
A4DGCILu1EEAA/rYMflyR/eIK+YL1xB5A9Nkfv/QRhZnRhANtcqjq3jyMbgzBiBunGMOFmzsWnh7
wA+k5fUp/P1gY68PHGlVQGw8YS/FVBugiyCobEqlhEUswMUhBMmCoYsWJnOcrA3wEVu2sHhMrqmv
66OYb7+I6tCcUBcMSe783xKxtonwF2FQWnFK8q+goomgN7LBOAn25CnmQ0wN29pL19LEWe6u8/9t
/cQ2NSiJREoJEcRhvnBGnGPRhzTaY48THFcjec9h9QysFJmFOJf0CzwdeV39Jl6zL7rOkMOtWtqY
hkfF2Q7Il1VmqJkpWNdkbNx9oYMkDyjcWTTNJMeziS8pOS86ycVrZC2sASV16Qmhu8g82uScAqfQ
aHgR6GWJDutnFqlJm+e8IxpwDgwO3Ti45UNb9RhoZwFrU0LgSHDZ44YxEbcdRzKuCSafWkuu+zaD
bkfWGdEEuoSOxLSci25erI73UECRoOARInPAUN7zJMcxCHfjRe3SLof2ob+o4LNnUZ8sCmJCmIWL
pRGugp75KG/TN8a9GyGk2sOrUdYg1pY8MzgdJHK1inWUB3bQNCG/Quzs8nVONIo6NhOSM9JToNuc
oC7liTqBNGi2IrQpD/F1jXtaSoo9ADv3eanX9Qy4iRVzhCBEvTHssERuooV42lQxmGfs9z3lgUFI
UD65iZRpSo/Mv885m2UuoUU5PyhUMoXY/9ZkOzL/Tb58yi3Q9Vhb3MWr8Xq70LggbKpJ8oGTMAIV
ucmLrKhnE8TbG2O495UtoinVWffhNH66zjB6AZxi1Ro8yhApmoOoDOEIkZUFtBp4CKPPpSOJ6ROq
KXdSQTMHV59vNaBPrHkoW6cK0f+llOlYiL+7fU9BorsvMbh94DD4Epk1TSjlmDWUeSm36fQFip8F
huRblL7vbD8gcPDZrM4F0i2KHA+0kzVaes6Rc5IaeAI7Z2TDU+y/KKhKhrohJSOOAXWPMb3hpoMv
jUfpouU5oZNv3ZQa4BC3Y2FS8y/NuXLIKQ3UMD/G2rhgKJ7uShxTnPhMegt7xmGPULtRnJSfxrc6
Nb5jCk7sE0RDOJF7mtzmANZSmL49Y08Lr/PyUwoNbDLkXVHVfDbL+B1L6stzLJ8dFVjZhG3r9tXk
2o9LQIRVNlYPVMo52WrPxW0cvaZPJ6Bahq0xoWHrQfE1tsbmQpg29QPDjBUWyBtxrPK2bj6z1yBe
S3VAOKWn9vsKsUYDsfrVLNXATDjbjxSuz0tlD67MYgfJ4FSXeG+KFX/5tk4/q4AVVV1Kxb+udNJw
TLJnjIxsEiwEkLgUc1uWbxa8xmiq63qghOoHnn12JHn4QMGLi/NrT/3ZgcsbrrJgylnvTCoGsiA4
0LB8yhA3LscR3/tpDZJDd9TnskJL2i3iHb34riSwb5BfGhH1eZ3tOUzZqnbFql29SAGyPWWWQdpQ
6vJZTJzE8HApN8X47rgR6ZXrEnqfuE0QZpPj/LbisJS2nNt/hlON3wGbjsFAH1V2NIPpxf+GU9PW
7B9Kkz/W8Za3iJqbvT9oyxGevsPr0HxhDaGhx5qOqa8Jy9mNJLzPKza/06JMp8P7vmUTIwXngcHs
OUwPMNxKPWLQ2xaaHb5K1M643FeC4DGRNfcXk/TTavjnr6HqIiT6Byys/vN7/BgMlUSq/Tq12WNd
TxU8faprwzzv8SwxhpEQ4B6rZCXsbe/torCHj/d6u5AOdvhcV0TyD+OF7kkKWBbTJ0YRVO9jj8qy
3RLVAPJ3tggoDFpSLLEalmgNRCyGA2nXu/HUpPOgRPYwbFJQNb7z8bA8AEsSoLe0qsy3XD98xDGQ
tG/KKNk7qDg/6qXEkXvd2KvTEun8Ct45wDgg7H/ZwmSE1ACkaZB9lGQaYWqEyCEaoB6lxkByAEDQ
k8zp7sYgvyhjsfG6F9zXSF5jUguYF967KlMdKW3XPQWntCqGTEH16725+WhJHTMCizJUtHSjmK8w
Zp/ONzFJ9BwD5BLMRL8q9KGLZpqMsFwEWu9TJUef1gqaxydqWXjZURDXY6Z9EldDEPOwWjTLXylj
2OapOQvKJOsD2HGYHCiVVgwM/7Q4DyKaIqqInqBbNDMROUqdOTCH6dIeogDeR28vyhGhaeoPOQwv
u0C1rM80iR9P73x9J/Q0aM/8NgCBOTzLwe6BPuE6dMJ+VE1PQnXDUITj3lwBXfwtst76XWa9Y5um
4di2rmrOj+Rv07QbtXto9zX69EwZ1BS05hfnfTUvcbFAkxIPNzPvwT3BF+9Lb6U9AXm23hLKs+31
TT2b3ySAXdmqM2j8gCLhXi2cN+MVFFt1T4Bas37i5jH86/K5fqK3umGWZLjoQKGINeMZVqGiINrM
jTAjLVVAKYKOtlmg4S5/LlA115wh6O44nZjMxEkCiYyK40SsmLCFsEbayf1iH69Q37yUhIKjxTJC
DAMFG3/vO+S+Zp6+tWaIaKVx9qWMzAQpwPC6ixk4JYzDDBah84uWII+COoDNLIl7QG9MUsBOUJcO
YQ3G+PHJHQpfAXNRRV/uK2f1TUTbkHWBHWqi+MWZDmXFwxKgRrm1h5rIloRCAZyLfcAIeCp1zgMn
6SzZpNcAnQ7hTI/GS+vQ2XdPHyrcwnmD/R449TV2MM5YYXeaqtVCq+ev16BEU5BsrvK42XBW2sOc
KNW/zZzQBfHzY9/RZDLzIep0XWG2w7/3T719dUpZve7rlxj5ueVhzW4HSyRviU3l3OzYN1GhSzyw
w/0gM9+YcUUmsKbr0EM8wmJM/MPdExOolWNrheRHQdtMULdVSGGHvAo5rXkc/nm//P1lM7WSNew4
GsTWvy87L7VCihPIxaYG4jAnD3hOU8iGdzM4GG1IcDrjIF44b21syJuCuC5sevFH8xhacBzZt0JG
PMIk/fO+J2pMf4vfr+nIhr6ng4g+gIy1T4ITGnLRxug58EaYBTKAP38L5Xe0HKMDZFm3ZFVmdsGP
u29litzkSntfs9sSxkDcY00KqAuWonn9dzUuPp1FvsYs+dZu87Xup2OFpCJ1D1+7tlHLjQTqEu6B
p7FBg9JXX9mhX+ojnPt55kdf12ALzptt4ACUA5YQAWQn7J6us0M8cyalffycO37Vopf3ctBOaiqG
OWnec/Ja0uEQsxbwhhzvX5QN9UzeSvirQdzQKlLtjO7vFEQoUyTkjBveJ/3Q8B88bYQX438HRURH
wq38Ui9/vnOq/PuhC4wwUB1HNxmZ8+8FYNZ5o77y+31NyhX+Z+rx+kHcjMgJIOViDdNDVwnz4cP3
YXrThsla39832RFvF8rl21jDOcrFct/UXeydtqXL7GOSnkK64R2DjElvitjJ3YuwfiP/OWjEmIJN
kmtIBiRp5KMGHxomzGwBQ4Zvec4mpX+jc4jBaEg/mCPQelDFpp50SN7rjaCxjpT7YhgGk85XWLUr
P+rwZ5a710ihUt4+3/VbkCOAQ713JMQl3fVf2GnD7sCZPYkbtzRJxauwUPVwSmGfBl8MGzRwIvra
ezl9Bt0KYbq04hp9e8HJOaJ/H5hHvDHEYE6M8XVofN+ioA3rL9UEXrHQpmMTicO2ndJUtqmP84HJ
Gcwh1y/ylsdXkGLSzQilYaoGso+ltCyXvNQMLYjXu2RRkVLSAQy34OCYF05rDNB8wcnzgJCHkb/b
ZAGO2Z2cAchyAwzMvQQmx4HUcb4ZOJsI8QbjRYOCvhBP29WjMH3UB5Xwm+OfFw3TrX+z2f1zUsd/
Fo1mnKyS1+3FBCwMU+cKhSdDItBRIFhFWAycyW3BxLQHLxhxrezjREc3Pm4kHN/CVI6dL3E7CFCa
7HZkvdEzi4YNjS6pIBBUi/oDni9tAITKfU5sxP4+dSbdxZq8Lnemer0/QlQaVyJsC0aHD1qaRjqB
tUTlM7RYmzhxIXQ3xpTM5Mt1W58C5mKg1qVjXUaf6Gnnj9ccDM7v/HRaba+0XdoMLDDoAxpYjxjH
RyC/xevkEw0wRxaYPhJEHhSH2khFyrfgZKLluyErTD0RbnRs33V6YxElgo6Kbm5SGaOYVhbYL3JB
Sw0QxT8/CvU35a7GzGGL8TkcPLL8Q3FhFbmcNFVRo8EPIiUexvmLtHMI/SvckS0j9miJHL71DiMN
uuu41q9jleieh49qQs8R4dya0Gh70VTa4UnqXM2wlrXZb3Rt0bajF0rqv1zxf4fLWral2jQaGCkM
TRNTVf6h24hNqU9Kp6zWt9cTJguS90XDX1Xk4mtgVThZb8V1ZDjxXAXR6LUP45Ywvp3BBwZZstXJ
67DeVsXblZxIxmwIq8Ffp6n+Zn3bluVYnOOWxnny4xq5S3ZVyvdqbfQp0X46ZoGxlFK5O8+/PMDf
zGT65yeZP87f4hUXkSQ11brTs6ArVV/O/CRqh1b0RCnxlVd/GSWs/GbBULOyXBRVd2wULv++/c0r
SV5Wr9/Wz9Mhi+Z9TtvawZtAUDoF/DJBMQlJcyecyTewrydvRfuOOPAvq+A3d5jB3KbpmKqjaZb9
Ywe59smpjRkRu06rJ7Na1n35haotort+1p9lHSSPc6qvUosBNN2J/H3PVB6T+0vNvMJseNUdSpTT
KDfWffx+vyWMPzdtYCmbkXWACrrXd8+/TYT/VQv9KPEQHMnUeKrJ6v3VQv9j5SrJw67LPCXrTgpo
b1+lOspiC7EOzkEDC0I/ceyhg2KgBpS6Q89qsPf3md48mRv9+HogQo2S6CM+Ha6KQhIwHHLit2ji
rfThaspEfRWBzjkk3eByCE+O89tfVtvvhm3R3cuyremc947+ozvWYi3XXjpTFTPz0rYMDxAUMtq1
115FLWogsWA0Fg6meNCCXZZrU2Y6BER/8WrDKvnL1ajiIf+8odTKjibTscuG9WMR6HVWOk7jFOvr
c2IIJNUaOQnnFQGqDenahM4oymlYY5qUnosEBYOtYWmuzw9GguOKZd8KjGofE2ZNE/aI6kWOL+zP
C/V3MjNH1xydIeu6gwjvBy4SGYrTxl1GYjXNJS+I/qKR6T9wc4KRo6YgPZ4RgIb0l8L8N/vCvz72
x4PKunt2jeW0XNt80K0dM83ZIAT6ht8uIzSQ+unP3/O3n2fJLAsDNaGt/vi8m3nj2xh6sT7x9tv6
qsq1MNHmCu1TU5i+pB7+/HnKbz/Q1mXb1GWxCfzYYlPJuDdtbOJWxTH6gLu2oELlZpR0ciAcj2rO
iFi81y9n5AAhWsDKIstvptwA8tM3o6pCsyymf7kqsfv9XJGGYuu6qeiW41g/rqqroq6PjLZYJ/XZ
lmJfV27DXGLK1OnMsXNSb3M6kMDSjb88brGK/vC59o9d+SFHSX7NH8W6JYGb4XYDnVqRBe/gt3H6
v5wBvykabFlXDFUzNMXRmZL57zMgUXC8SopdrjtAO8pWhi3Qsd0Cy14lQAJG+5W0x04fJdmlJWZa
D2Np0jXz7OV3XzYstc40GWVy0qS1mr0pyV/myCr/Fbz++/J+rEUlS7Sk0KPbWlh3i2c3sMk8KBvU
3nYb1Lzq17gePm/9O/PNIYj1Bz0dvoBTkX9rdf+3IXy/nvm/n40tm5ptWIyct63/7Jms3YcYgl6s
KVGvQRlG70iV8iEzYLbZ1giyT22Kc7gnMW+Fup3E1L2xuUPLactmDAK4Rlw9eR1hQs01ozT95tvA
ZXs0Pk9f+eR0BokYPgefGaFEL8wyd+8icjcJQBnSNukYuJg+44pelvQwF93b4KiEt1+RYGS0hDqO
tIVE/i8Dap6DemgeCfMM6tGsI4cMaJsiEAUeSbL3SRkqwxz7AbH3s3JFGiuZLxph9eqYMhskjwYn
HTkrqHcSv9VtPYlCsiXmxD3C7Ij4UX1KH09vBAQQ4lV3fCg680IoPvxOukAtTapF77nnZGmE0uzO
2KiHZ27uxiBxBmMCLWf1lzwB8kdorQ8BJ8N0IcBBMyy/X5tmWITtDi7qvdg9hnXw5/f6988QwM6y
VEM15J/lBlrk2/2h8F5PUMTMyK/GDzlBDzC1x7Lfi3S6vXrGPYa0rJmJMD6LqQZPBF3Mv/Kw6gV0
pUE+HoXnER3wmOwzn9D6kT7QF9BYAwC4SeIe20EYLRkvNgQk1YN6XCIE6s7N8rFoRtXxMWqWEJtf
95mFvoWcnJGxdAimyv6yl/zmWLUVjlXxbTUVJfaP1zt/5IZhnIoSTIewFsZ5RjTjxe6U7p9M+Wif
sRuDPTx1ZuKYkqt28GcQS/deCmv5vejOFHyQNxHNwBPFhfa6++xN8z8/kf9u/+IaDUXWLJmz3/kB
2ORXrck6jWvk6H+RG8B+K1IG8tOIWvPvp+l/91caDgZIygwadQz758fFilPHj4zTxhnoLuh5E+Lp
8rMAkXDhmSeSqlcbqHefvCGwo54ANCSX3nOOZOCcedjlwec7A9+Tdi4xUROT3w71Jbp7MQh5gS/E
y2z38aB8HjSEPwM/EX1X08hGROXRzUtevZOWyNBySFw/2agTkDDwatPDDQZ+PhCKPHsYvWXQoIkX
gw4JKkud9HAKtGyTdIOJmgixzz8/Br7+b3ZbpsIabG88C9X8iQC2SVo+dL0v1kwE+cafGFZ7TPoi
O84aVD4iuCAbkTu3BRBiyFBvToAlSUa0kTKhBgjuqApeFvPEr+G1Gz9XMF6IXJciVxFm/mCMuNlC
Mtz8Uhkb1Okp4jjUBf2dQEZk3v9H2nn1to2ta/gXEWAvtxLViy3ZkssNYcc2e+/89eehZ7C3IxsW
zjnAZJJJMljk4ipfeYtnrqKTqVL7wEljRaoNR4fib3DEMwBCGqBhG5s3sCoW0Klyxq9m8jFfWm8q
9KYlvK12A7uG3hnYPQzU6NivlCfkER+QVesXJdRiOr22g+OTMC/R7vNu9WkPaEScijNU5W1+zNUF
jQ2beuZjjfFICfr6Rs7A+i6ENwTi78ulgTjLzFuJa8D6dJiLLX6w226Vze+Ri4pwlgaffWQEyDy0
zlDilNjiyXu7HDEe8gmmrIWKX8RRQp2Rt5LBdjhToFLLcpniVbESmXjvDTwDFlY4mW0jKiL1y+Nj
ux4Zr7CkwTQt0D1fgLZ+MvsOyEOwa1DmfJCerCUNpyWB6F4uAc1PixWUFfQfISr+yR7VhfIYraIV
6prmInhT1+2wg3C1Q2jD6WYVtjc8lr+SZNosm0GYDHdjb5PQ56HEXZy+kjlD3x9dWE5lYUkdckIB
7zGQbJBKK+edt9g4cBvQJ1nrh3gCSPApWPggX7wVRhms5QM4QxUhe/lV3NDqgYWPA/kr0R7mEPwz
BU0YzosF/CQahYjk3SAmYcu0drEfZPXnS2YEWOIGF2ceC49IsBLouAATAViF6zT5CrrCQFclVIju
wnkro+rd7ZpjyF9HGdyx6wc6sUcwEt3InD74oN0hRIGmw2yCfmu2Q2UfnPcc6dwprYUbZXys8A4G
HiPMSnq5I5EbxBwA+ZGBORoX0NVifBBQC3On3ZITrJANpSaJ0s8oP2UmybKGUuYUkE7VKdHBBxYl
25YLD6uCbbn2Vs2jRTNPoRIGVhhqdXAbEmxPlQ0QNmpl8hS5IE7nab3jwt41y+ItQsyj7neNGZ/A
yVNCpqMCSdAbS7XM6QxBxVt8+vb6zKCLj8XPKIMvzoIVIrv8TexNEDqa51jFvyn0+mg4Mrfo+IIl
fM2nr3zXp3oqY7ombNVdsvXuW+5GyR5WiS3ShUTMCylx+p6dsvBkqubFJmrHsg2eSTjfDuUHrA5k
c1GDIeoAxz5tKeByNhrTEiHwWKeIGtxrG0BSY+2WtBOsOfodqBogsYtsuTPaMs3oL+whkM1UtCzx
AsQaXUeoGlTmtKAOh7+nTY0ZPC0Bi3o7/lFp69SfAfog/thSLkxoUOeLdOGBphimVN4mf6x9QyCF
eBRou1EI0QWmiZj1U5G0k1iJbkr/zuL4r/CWoturTYCy2w4ij8EOogJPktjtafQulCHDt5M/WKtP
PKbjXZ0sTKD9RXlXuED9lXAZeRVE7aVKz19M3hHTpENOHTcaAbL0dIIFOkmQP/aQ7Qj9/AaUKXIi
6BxPK7bOuMQioGH9jACLlQN19wmpBTB1cFtRG7ypQNGse2yUUjbgMFra57Yg022bSHbzxlRiWE5x
bwJSDpk7Wt5TWhJTKqNgbCFdqNbZlGx0yECVTNkx/LnJ7TN6CaHlDaxt6y2fOFxeEGgFntOdiqm4
RXAd7eUMPKM7wndNyJbmqwSvY9S8GsUOoUiExKbmzTA94cm0NXX3JjLtowmYEznYKYEE0aH+CBcH
Uily+/Daz+02vgcmASXf24AcQL8bAv5h5CWo94IKbKqhZplAFALw8OcBcP4SaLjt3b2jSgIPFasE
czQ4ZKvxKt5MuM8fiHHoSHNYKiAVnpFDsDE4NoHrAmKbyYt+LYEKhmKKaOxr+mqs+CRAq6xVogNk
ehOShz71NsEwRX9yFozv4x2jEhcwFEcXYOAPdRvsnLehx1kHAlQxo08wa2HSPuHrNRFvyWNHxb2J
sJMfx6h9gJSPIqcNXAz9T3ce7QCROAAludPYn/UEtKxv2I8ypSrQRcbNGI5Vw7Lcu8Okfgne6Ezx
v95GT5hqgeUnLknuxw1pLJWHmC1g3hgjPn7uPCI31N5L5/BNnSsf4IvylY4T71lBzScBRNghtlD2
0KCCpavaUm/H7Bd/Q4KpHVVk+jhOk5W2L03yiNJc4aLszb2b6LWV0Fex0qfeg5Ca7ceMVHUXJhYZ
wHbqF9VYDUCoRbvag1PmIxDt2HD5hTcueEkbwYOI0aG7gvwCyPcEV3E7f9CrvQDla0Ozy0JrAZzm
jc3pDR4bYJC4VNWTM8yDYi/JGgY8u3BbPsEte7JwBOBum9HbnVEnxoQ3RSavehdBvtLh3hF/IRcw
HsvRCVS+geLts4zaQH7DbbAQUYd9EpDpWunz8A2Dzh0rby5jNa0uVah7IGbHwx87Df+I4NyUCsjM
/RC4r2b5gzsHQ2fZ7E5QnGjdD0i4U8zrl0Rws2Rh3HKjgdimPUsaxlW96R30A0bGLy/Vb1pAwBLK
VZOKYy+Z2Lm3dXJ5pT7S6dMWNJqknj2kr5w5kmJEQMMM9OHSe7bQEnFmEbJuoCXMKyCGnwJwUzZU
WdR0XZG1iwA8qrS+8zU9PibQ7Pz6mJKPUYaUKwMpwl0Gp+n3SFP+XloxPwsrNGkVTfsW8ddK4bC9
8uSYsazjs+7vfNFZF1Uz6+AHRdbBCdBapG/apeHCCCj2ZGcN1UK97TiuMUWEsKVQC3ZheQxOvfz9
8aTvtUgeT5cMU1RE+qCXHWTVTUvRrwJqkeZiUM9JJ8+LrLNr4SP20D00bI8kqmWL+SokvyslD32c
7Ysag2RalmZQUIU3e5mfmn2dm1KgxJAVQO+H5tQYgk3oKTs+i5OEtzF6SR6L1M0EJNgtwoQOpL8Z
NTuvGk0rKORbxNajgpmGM6uKXBZfkN9bZTWHJoXoSDTtFPScKWrbPp8NnreP9VMs3WXd2QSZFov1
MvFxXwe/24P9luRVqc0GHTEynNws1C0LVMDoFJRJPyUy858ks98iZjfKoOmhdsjNfRG96piLhlKF
p724SHmPFGB9QBPB1wp7Y9IwL2KqFtSZr3y+721sU7L4dFSTLRE0w/jnX2rz+SBQ27bk+Ej32hgU
tCNPHsboJYr0BAvK3kgffHrJFI90JqkcXn8fX/5p+Xwd/2I7lbmUJFHC+GiriQES5ckmr59V5SEo
iRCwooDphiAeZVzDl486DWFi0ZRMJwNCjIqevxb1hVe+6hBqQY3+/nQ/lP2ZHUk3NM00daof49N/
mR0xcKq4bnM2O36UYHYRsQnccxvuIwuZ0bFq1T6Mm18H+ty+diD1SMxBi+filVPne9uHB6HoKxoA
NSiqX9RXe0lrgrxK8QGuj6W/lgKYivFrHyX/v3E+D6MvL+xRs3M6OYqPstMChsOSD5YBs5tqV6ZW
/d7ONGXaWLJCNUPnXxcfvm1yKa8NNzp28OuGqRzPRJRC0FN1jpV74uv7BSa7qGTuKHJb6jKBEIQ1
HC0jgQsPWRBt0TwghTqIpxJOILybDm2uaQkXMsqXir6TjE0tvBpSfqekc0+u7bw7N8ATYdphaDpT
ETO9slp+KJbIpmbKkmxIFD2NsWLwZfLioac912W4b6dPZXhX6YQnVWFHxtHwZjwyyggp8Jk6n6sO
OlmwZ2oatfh0oebaXnmYH64pRdRHSCqPwsOMC+rLswQuS1rs+vgYof6VLdjTOd7kNF7cfJbmD7+/
ufnD8qSHDqBPFkVNlKzxab6MVhSDY4aSEhzHtJlgUZGIjSbysKxgpdyFL+4reCz9OT0D79cgM/6B
04NvoQvEzE5RNn6XMwSr5hqeK5ItF5hJQOft96D00DHt95/uflG3DYieuq10iAleYETWc+JzJhm8
wTyfN+/YCMKeWruYtVGXt/bGMAm3ydn4EJsFRgbEaPCTBPB5EhDbOWJ/CxmvU9CT42gtlQrqCn/Y
zhSj/FvAnXD+aztr74GCEND8PmXaD4sFBKQuKpwqmiVfHi2VWrnoTcpQTih7HYo/zil5tPxZiKsh
JNg/LV5yJVC+Pfx7dWayvIF6co9tktv42YpHYJD43p6GzYBiGgcTOKPQXplP4ORq/jKyOj0FfoRA
bL2wQTmYcDVSKGv3JJYijWNlIgGlRhErDoEFznDcTF/TB7K6319T/WllyERKYCy4n7/h5FqxDXzZ
T/xjT6kl2coLBBzOwVbARlg9KDf1msRrMTKqzENLdewTrbmIdyZmwAJ5UPHawvFCBeUBMex1iJ75
Y34/oF9V7Ot7xKyIex20iH9/aPmHs0mVDcUEZKGY7OaLrlIo12GcNaJ/BI5cKgchdsDtEzakR6FZ
R+M9yClTgsNHaLGA/wGNLACYKb65JVX9UUSChpBF/uYEi1S/0oWSfn46So6Wxa1Nh+XvzaZWWWO1
Zu8fNcQ6cQwIcVBbuNG5MQ8dRCZ/Z/KEBhHf77OijJfdRaxFh1Ok7mxyyn2DzIScKE7idWiNY8ba
3Cfb6F3V5vpHv28efAHoX7g0qdpsA5xun5Bz6I6+N9MnBGFPfrmz3l36FzDDyOiP2B6aWMf8/oDS
D5Gyqqhgi/lqJrNzMTEmva/S0R3vaMoq5I8SMcxd2h4qinNZTrGYVBrn3PDKEv8pSGBYiw6woo8/
Lo5aMUpi8gGXnawdEbXmqJXjcB7WN2Z4NkZTomLv+MHkfh03zTSNgXGOqwdC5u+vP4YAl59H0WRi
cUXROfIvLlS/z70q9Xh7GXgSK4Klkelrx3opTHMi5NtevDLgjy9uWNziTLmhmpcLMRNV0dE7BTsc
7pViCG4bM9lYubGQkElM1JdUbKZdTaEXkIcU0Dm5cyKQhGDSggD5NdQqfp+B7wtAFYFZGRJfQ1PY
HxdTkFhyNdRZ4h5zsgEkFbI9sUMEs19N7G1FGNFcmYJvp9s4IJG/IVrc+ZJ4MaDr9AnwJgashHUm
0IefcdWE15rcn9HdX5/2YpiLwELRcr9z4xi0j7yWkkMfnAXzQQ/2IUA+MhEdNPyQwttbK+UpbjHN
BJPikAmqQDw9Ag0mw7u/MtffTqGLZ7pc9aE6ZJ3GM6kJnE4FHbGI63JfSC/HRFmXzb5yqKiZh9+H
/WnCSfXIOAmEJdkan+pLoJH4sSM3FaMqdYUpD+lcDgZ/ZuXSlczye17L+30daTwNv4wk82pFa/gu
cLt9iWl4ihBaelQkHD6D/ZDhVnQoekriICjVK+HU90a+KmpoPiu8Hz+xjf4e21eoMiRe5BzYW9w4
FsoqGuqGiHnHSArkWDuL44WjIRqUwvjEK1kD6ptdu2iUyxPl4jEuJrvTjK4oPN9BIXnEW62z6IU4
I21mNTalXvVqwWqiUNa4HwayWNc+tXxt+IsvEA1qUBcts1BkFH0Sn6ZZHElzwWumzVgUzh8L/z4Y
/Immlau+35vEQUnGTVjfZv2pojdlrtzklEL1rqRno5fWxL6/L8dvq8QyxtoH1QdR1wDjXeZlYidY
cdeb3rHr9xw3ojmLhq2E1B0JSSevm+Ep8dZIwMjyy5WRL2fnYuTLTM2oZSWwdG4dYhQpfc4Q7WmA
MnQCYQqsdriy9aJHlLNXtyWzVVZXGtHfwpDPBzBpRFMGA5F6ee2pwFGFvjXgF5n7Mnxo01lB0kVG
GgqLUj6rNCCofhj/W4DX57DsC1UFBEtqfrE3Mq+RBtdSvKNWrRPrUEevFkVzeVEBZPaUKzvxMosa
BxuzVEWzDIMPPAbxXw4By/dEq+1k71hg+IWVYIGxxrrCjShae901wMxlfHU52EX4UtWZmAZh6x0H
JDrroziQ8WofoUOiBLxMpWxOBd1oX5jZXL82+PgmX6+Yz8HBsRmSBZCNlPzvN41jbai9tiJ6CO4U
IIU13hQ488X5PEfqPFGQEpPuKhNSkOSBrEKArEJ7MF5o+L4OiKh05//D+paBnagK9T3ABxeHT1Fq
vVEPPFBYZPOiOhTdmYXlJbM23cnOi+ptCG2oArGnTTKe30e/jKX+mY3/Dn5x9ORVXFaWUXojeNFQ
znz3HhBzvgE4hVB931572fFlLmcfvDTLmc0EWupiPCUJqZs6OTRt/yEuPhrlhR5hleHr5r40xVkh
Wg7GRO8aom0MHL6NCyyX2hLQMZDbf3/1Oo5lxzO4ZaICbyImklLt0+9T+S0oG+dS+e8YlxC9zOvb
IlBUYiR1DJMElhIhMptIhBmd4Auo766Gpj+t5nHPiiD8waJfknNKOTI9p2kITugk9zOqSYzn1Iuu
X1x5u59WCiAQGYCMLElsn79nUFNNYcBQgxiYfplTonSLClSnnaKy2skBPUJ9Vxnk8QawDsgcIrFY
2Qq2mD53DXiDnq5QWizN5PlqnvjT2fX1yS7WlBl7buaWlXsM+yl3xH/OLvCYV9HxP823roOZki3d
NMGm/j0LrVAVUuGG7pFzy48WVbLk8mOnXH2pb6HwuJqoromqSS+EmvVFKGwCgRmA/DOSjwAkfaCG
xgYwKCeHSf8s0RES9PWgLmpkQpoXonElOldIq0UHg94dj5R5xZXE+Kcl8PWRLl7ezByrF0ViUsF6
EeO1mL2U5m2V7EeYs9TcBLQefl90P822YZjIhIqf6dflmrPUvnNDE9EeQlPzlnNJrdbZwLQffx/o
G1/pc7a/jHSxhjSnyBSn0oQDpQaD5ip1nLAB6tOv627d14dYz+0MCGkw5BRkZ1yOAbBrFe8jyyTz
UgBw3Ogt9NcQEIq2TIzENjyJBvi69YBvVMJEgJUmBg8xCZsZPBYgc9SeG33ttXB7XVqt2ZWQTf7p
zPs6e2Ng9eVOD5NQyqpQFQ6fbwJZjEOJCum4ggTCaD/mqkOt0wpXTinPpAr7ZpA51b4LaD9XJ9O6
abUbvz92wUZAzQQ7pPGpTa3GDvbP7/M/rpzL4/nro16kl0Zi6C5NQeHQyuugeOAAMylqdNfOsMu6
yfiVIZNw71tsKUm7CDxytWtlz4mYEZVyLKq+EOC6tYhSJpXSAbSX8X714PwkfVy8m4FnC/QFUfq8
+P7+DDlw8TbRLESPhtu0tw31VnJ2mrLnxFadOyolRrv3avjRSEkgH31wESQxIDY4u8C7LRALafNn
q9HnfQHevdGmFNcpNmJSDvacsvIUqxgBrAwgE067jPpL1e0iLvHgvQNIV/0BA1K7R684Z8ZeayiY
obDpCFMLtDohtLpkMxED/f49f4qZDarkY7xsUFz8vCu/rD1dzksvSzIyqngR+YuGunPWgk8ommUg
PWkh/LhnFWRKK5er34f+7Etfzrdifn5fkRreZaYyOFkk1ELiHLLkJjOCXY4nd4ULh6AjToOOQNbg
pO2i7Vp3m8FFICcJ54F6VJWDb7o4f23pDDoZ6ueWs8w9FD/nOgcQ/hGoQVHVRRrcSh8ybG+gg+ZT
0zi1tb8IFYB3PsAenXWrHAZqBDHKO1bzpDDRPe5Sfo4MZI8zXWrN+rpBeh5JMBAj3U0jNLPAPMcW
7nWZcQzAg7retTbUTwkchd7/TMtlGuV3ppR2/Tgtrh2x6mRhuRLkGxn8cmsXtJCqQyY/pMOVnf3D
ET7Wl3WABJAelMvEomusOvOSADstcSFozHyB1D/4T6uZtMKVUsa1sS62d6iknRAqpPGusHeiUYcO
k7/XIJrhBPL7IvtxNjUZhqs+VoqlSzYMGZvVuF7pHAADRGDQlB0pmqSvW2EhtXaLBoIJ8B45qGsy
Asp4al8ub/JBxRhLsXCLLtJCNXE7wnm+ozrkM9qFlrYWjGdZOSrNvLVmooIBTLqQRUA7YGzoLarB
rWre1MpWnAcKwgatDIMO2gRSY74NOwIADu077aPRoCVjcEyHzm9OlB3w7XGu6X//EEIYmo6IDHUE
CJ6XvMkgqnq1K7FuSILnskEA33ls2ydVekj9Y5DpNo5Av3+pb8EhRUtNtujW0SWklnZxs2RO10be
wCVIUK4kyNN9ZrYNrgNcz9Y1Mti3ewwiCBQpupGqThvoMmcfrEAYYvK8g9++IAjsgmdFRSMrrsRF
FxxNAk+qsGN8SL6homrw2XP7crxGsqDmTlGF28KChZ6ma0NXd6ZJHRLr05ifO2XXIRObaqP7X7Sg
KE2J8k1wr1XOxun772r890HGy5SjHs7oZwzy5UGw5xtSIx6CrVeTVXUvGXDRcqrmJ7F8z0rUdLWD
CRO9GVC0VlAExXzN/fjffOF/HoGClCQrBIlwnC+CREcPhkr3rH6ntIgYYwTRBq9FcCNXlu1BvS61
4drs/53Efo5o0gM2x8KMZqj6uEW/vHQqSJWf12lyD7Uc07XlMHl/0pFQnlx5s58+M6oLkKEpAlHl
/7xlvwxkiZEXt26S7qVqKnTA2HzWbbJLsnAlNR9+uzaShaOtYuBRmfQ4ILBplc+/z+4FDe+fl/36
DBeRMclVn0tBm+xDiYMmW1QmxBWnnI801t79gCyy0JQEE4y6KPEiDidKt3OkAbwWqvAngwKu2FyZ
F+WnD0Dni/6cocvcKhdnYF03QSqkYbh1g+rJGV5EpPLFsr8RW0wXincniGdlVEzcPuN+bqZ5eC5B
aw4BuHzAm76M4o4E+nJw1w8RbXIgSfcptOrOBVk8YPCnetYoHilIwc5C/ZcXcCR17quh/fvkfraq
/t4+3I10XzmaII6Kn9obXz6wEmSBKwZFttPks0IHA0KwXQB3l0QaiioMCjG3504lPovWqQM+LIBJ
RABeKKAzG9aiDBoiepqjaOAXujuLog9DR4gOdKCGoGCTGE+xhC6+oBjzrHmSsm2WU8aKqbW3dmN+
MBG/v9AnMfDyhSwwgyB3aBAClPt7a6h1q0X54A+3ebLBhiDBAEHYCfVUzzkKZhqyt9VMFGbQJOv0
KBePxnADXQbJO7NYJcmMpoOuzgRtnt8qse1Yy5hbvHn7/SE/T4SLh7S4ekb+pokYjHqxf+PIlMhj
uwyxjR5PpG5SmyjKY7c7k5J4GaI7FG3rDPz38Ki21U2jlje6inIo/TzNRFy533fozQEMHip0i4w5
Jgq+sMWlwIA1pek3ubytTOtBCMVdIKtLUYYT4HbCrFbeY4cMakW6MFVwy+stMLE0dpDocE1kfUoR
Anj1IDT1TDT7leu0i/FjKuW5kzc5zHuaAFfCZenveGLc3whDAPEEGccRQ5fv7y+mx0OSZ44s3krd
JnlCjVVduRRi8TFk3S/ILLy18VRcg0v8fS3/Oyq8bgNyKbAQcQzlviz8tu2YodrXd40IuHw4qTqG
LunMKQ4D9gPMx++f/KI29+94BncmNCYi0csjO9cUZA3cOr0/O4cEe/sG0kF6jwLHlbtB/jvA+Xcg
Ukt2ABoW8mev58uLiWpstrnsZTtJ3uoWEVpw7MplKB2CapVS9YS4nEfpLG/7XeyDT2Y/tq6J44a2
NiqULUadqxALUoMsu6Gc1iMp0h9j5QRKGJHXnliiiP4gmXBOHO/KwysXeJDvT3+xfV2rCzoxyaD8
JOHZMMkcjRo+QS7he0f21pa7EinmQkFEn1NK1A7hgBx1sg1AmumQ36r1cJe25Von+i5GQUBV3w4a
233rlfpcMnYuBfVEo2mOlqb8qpp20FF7x+0Q9N30tVnBRYmn1p11px9G+VtxEQDaFo+WPTI7XrCm
3CKNjD3vqoUfA/MCMDfcvBn6thvUCSYKdlrKLfwz+BHyzN/IWJA0q2alQpVp91mGT1+5T49UYmbi
ubgXcKP3cejDacCu7M3ZsDcQo5AFREB4glH6spy+3lAQQpbaWXi38Z6QESkotHtsDraptMAZBRJL
MtnSkJs8PKS7YenPlGUyj5fW/BXXw3jqolekntGbAbU/PoY861+qFVbRQJ5gztidHdzCL50rqBen
k934V/ASXcvwXdqzNAfLP0fTc/q8q6c2kGcU5LptvE/3QAmtR2fhLPwjgIx7aY4MMiTjWbWFKMMf
KfxG00wqVvq5PqfIE2Nrl49CCZNeOVU4MGVYZqQj13a4TxCTa7SPMiLmj3Nbwva4MfzHoKbv6Hu2
EEavAqtRbbOpbJEikPgsGjp/RuhO1Uy001hfWoY/E4H9+yoUGAUP8jR4qHO8DmhchBaabX45V1tx
USNGXoT3kiwUkzqquwl94SmMc8rk0RahjmWZY3Pn1QchfVC67KiguhsR1smSv7Di8ECveidHCRjm
mrMUzziF+8RUH9pAQVpRtqsGj+HM2zvyTK3wmBpVsvKzL8fstE6bNPRQ0s5dGpVoGyFWDx6diETd
SQGcxuzcaM58H/R4rAX1RG7EXRFFj10ONUsEHBcWU8SOVRgD7kKx2m1XD9PR9g4z4LWWITiA1GHk
SussXo7CuejNOfnIYgOjlKL1JYbCVpZgxthmIiFuiLZrH53cIZ3+ftxdgI3/2cfgeGUVJJqlUa/+
+3h1YlOxYkph20JlD3cuTmgI8jX4OGogx5UaBWulGGWDYZkAJja7h04nhmu3EQKFcy+GXhfCpsp7
lgOurdquztUrR/InyfjvW1gFSkkMbZmc/yjj/f2M7ZAQhTQCHp5gJd0QY8k+t0OHgoz4kVUKwoNq
S5kEy5san2ZHRg03sncDoMmAZp2HKXARxTvVPWu05s0Qfxc+TasidI2nkerYMQyuNkN/XG8ORlJM
OzRgDO0JPZFTjJJyLUezpnirZfxLAVdKx6Kq5gNSew697dqMlhzlwCaBaLJImuLZrZHZD5Ll71/q
Qijy80upEhVJWTc1XfuGgAjRNwmMyKGhzEeKMBB/q3JsbTUJ9cJkIuAIriMmFp0LASqfD1POXTgl
ciaox7nNSscjob8zgnsfmoq0sBRQ48rJoBYV7HEJ6oZtjEC78YwSX8pp1P6x9J1fnbsemqnBLV9t
h3grCALmPxouw/hxI06H1hYmG+6wqZmYQbuzjE2T7KPOww5sq8RvRX5mh0q6bUSPPkFraS3DZA+p
so+w3FRveq4vgcIWJMp8X2b3eeqj0DGpiYI6/9YtydDSPyn2LkECCjp+/H1GP2/Yy3WloPRH/EmR
AR2ev9eVpzoVCVIUHvHHRsdPoRE3FcWlpU4LxK6NZy2EM7mKUxhDt86nnbnX20PxYUanaOxdIRiF
FcqVq/WnAARMKDBwjU4Z6dxFzNl6LkCGIcOFIoLLVNlaTZDe3IflylLw7Npja5mj+fz7XCCTw8t+
n4z/DntxoWdtXoX6IMT7wdzJeX6jWWgoQ1lTlbWFiUld+xtR9qdZKs4kF8HezloU5ql3oa8Sk6NO
WoNX10ePi6K9r0CYpZIxyTT4j0q38LXnEpKyGnLKRtHCwCJVzHq718SZm8LBChB2k6AvjL45H248
PNQK4hhiPdPT8oRDuMuKoAJrl35gK8lHoy7iVl3HebOQmgFLoVme97YwoD0bJjOqsmViTcscFj7W
AoHoTR+T4jCmoS1GEFZri75/UKKFV7g4D52krrVVdLYLU14K7ktZxdgj4qYw4KtSrh1qE4kmIB5y
8DAULMBz1piiGNXaVCCYGuJS9g9dFkCCS+a66i8zzLt4TxlHx3QgS8nXru49VBn6bfFLWOuTRjhE
UjEZ8049dAjuMFUfDFtH1rrN3/2kw5MHKeeIHeAga+r4UMlCZeVjxlGl8HVwtMr1W0mBhz5SBBB8
VKGuArHVDUw9YPZ0mK6JfbqR+xrezlkmY3HkciuQaxc1iqtOtSlCw9YAd48j9Uj/xeVz57MBMA6x
3G2LV1SXrTt0RrvoYBWH8Yur2BHqDQropTjVrFMk0V3DHMcvYAFW8qq14HSzLTrnJKFxPRTLAXiU
7C5NjkLLoO+g7mQFkBTfm07AIuNUGQtPCRFcchPG4kJ2T5GOy4vIPZKlqyGe0PRPtHyeWYeuf+vB
cILAUIC1VzseS3j2pEWovwuRutS0J0O4NfBFdQkt4n4m5siM0K+SuwEViPeMz1RVYNhl1IKZIWtQ
nlyyOHcAPIF/SOukXMeKelt6rq3K7+jc0FcyMZOL0IiDjCkPsyDR7U5FLbk4VVpx5+Bv2XII6tRO
G13dkErgz8xkidhUwLbtb4yin6qa8Rx55u1Y5k8VHDNC9yntYjsXc8zmEA+BrNvTqUw4ug35qS0f
4z5uJnlPdBT6L7xeQNlBG7NP8VnSUeNVnmCJTLPAnMkOvwRrV5V8hFfJO8kqDHshn/VVZ9NuoU8l
bUY72ZD7LS3llW+2K6muFkOPCls3AYO+k+J11u5oZ0KXH6YhZB45MzjaRJtC/SFUhpmXeTuUEGT5
BAtAC5cFvrU1egu5o0xUplAQ6GXEiO/q9KREvn+IOrA60NbX5hnrvyv9z+Ki4qeECJgS5KcMar7b
dLYmRQsLLbZGq6HWwvKH75JdQ/H83cn759oEP0LlEWwkIiYXx6lT5GVncPrvWvG+c28LeevqWJV/
pAGSi1QQQOpE5jXtpx8PUwo1gB/Ik2nN/32zJNzjgRS2xmGAX9tM+2CBzg8WeUZ5F9z0J92OEmhT
+B2kr4GyKcZUD2vWFo7278f6RXftn7cnaiB+gvIim+bF25ehP7iO41S7pjzgYJ1hFpGMKn0HGe14
MXipK7Q0im0tXh15vDwv7xNVhQMJiEbTVWssgH9Jb6Us0vKuTrVd5XPyrQoJ4zTIKrVMzJK+RWOS
KN7GsjcVtENhXrnaebWfhtdNrEOVERl7+QV8dOegKQ/ajkbeBnvsMCv3vv5Y17hA/nFpccpQZ9rX
JoADEpnzQXBWkgD7vERaQ9H/dBRhLGMbceYOyZMZ3+uJD4v0lFAd1HKIk8hLt8okpLxmVYsKh0CF
L1j5LyNLyzx7MB3MBvmP4cVT4DI32InElI4sKD4GIRUNm4mwTblajHIhIJCYWzCAORMElkPQkG2B
A3Ai/HQ7W7HIMCtvE/b+LIm06WBI20B/F5E0DPSdCbUbCnE0mJzYN00P0x/3ImPqeNlkGPaNg0Xx
cOqjM9fxVO04c5WT5bwW2rMDVFVX8SVpcecz0I4pOToj/BljxfYwgSr797zBd4X/VCqLc2HUy+N8
AEYSdeZECp+N/KDWH4F2rLNuktUapFDvaNU1vomrAfu6xFjo/syKH02fbD1Q50IzLBA9+0iKYhmy
6UNH4KR+93C4T548AdV8eRl3K1OwtqF7jxaExumVhNk0lZ59CFReshFd5MU7xK2xY2wHHHWovsEv
m/g9Kmf6q6eNdOmU7lCPrPljLxR7RDDwvHKMSQ/PJzWLeQcnvIyGBwVGNdXWOZq1aPHmOKDXe2+M
UpvmTvHkaYhBoicA4+27lYW/skkGWiX1LI6KEr8UYZoRaZu4FMcwH51jU6/yNpwpGfgPaNZZcGxp
rVCnjLRiqrHBeu5aq+hsP0Zlt0YXMQ7fRXREzKxbJTGOrAR8RtFMdd9HA/aUybcO6VWfbs0oXFqZ
f3SraBEle6eM51X8llBLD6CHCoY7a9J1imSvIz2iPlQiNlKHa11a1zlauekJtrMk9+DY3IlI4Voo
b7kIHPi3WQG2RL4zvTdZujFGRr6Ejd2zGmjzlqipdYdbp8RLyYnnyKRyQDE5Ic7i2rNrrERHnQbW
wcLgO7Ce2VK6dtNg715v3fh20N+9bJWh/mM8WO6t3LzEqOYaoCgLf2+R6CaYXVsnrPdqS/sfzs5r
N25sW9dPRIA53BZTJalUsvINIcsSc858+vPRa+Msu1ro2thAA91uS0UWw5xj/OMPdg1ZQZTe+vFm
LFx9fEoHgJT6FlQdn4t3SX3L2sZu8T6os3tRJkcxVfBrkGwzLjekSk7q5wqJR9FhTJ90zBzUxulQ
eWvDUSIGLE2drLzdjHh9jsJbemcAiy+5q5AbPTf9TiS5qCTOipwEqa/3Y1jtjXR46Jf6lUHSKWlj
RzBDv0r2KVq/TWWudewrsgLBxDiBkVUHSbFJyUqAOGNUt8McHHWsJxfN3Pht8RjLX0KMcUST71Rr
a/S7aCQAHAf0WvRwm50T7D+zV6tGXEqbbyqPrXEqpLeleLJUT25fNGJadGz2+xAFQwEqsoELlED8
rFvJmdvBa2f1PkInmJCxZCiBJ/Xca0qhKH4dBS8c821jtWfV8q1pNywvaf81Fyg+tVu5/9Gk+By4
C07T5ATrDaY0xX0qsGmNGkUPUS/ReyAEmzpkfcgYKak4w6DH63UMx5EHYvjuFvJLyste8nYMDdFP
Gj7RpwDUIisVFiMoml23FXL5kA3xtmmtszLj7l0q7hAnR1xwN4nc7wYqjW7Bv6RGxqr+7hRupfKp
hFVfq8gQLTLbOpqv8ch1SnPNE0gsyNt3ldDDtZdNKnxnjcKLdczycmztKn9OiI0lhnEat6E+eEaA
6Q7eJT1qSpG0twLDz+CnRqksp3eFhWFbhogNJtzqWKpN99J4TDCUmDL8u6zG1RgHz3p30Ja3RAEh
aaJNqrt9H950BEl0sKAm4KIRE+c4wUEbcVESZfcCFiVd/mwIIp56rF9R9qA3fq6k+6XAyUH8SIzW
WUD6g1KyoQkQdEc+ZLRpLDhj8kS+D+GeoQxnrM9+4Erm0jA8CPPbHJxEE7+8HN9XofgCPt/FyjrA
ZVgTv+ih5TUjyTONdcjXDw6Euy7mLLH/Vxv1QZmyna6O/tRPD3o/uBLFiZ6R1iY1TlxHOzpAS+wO
4YJTcZ7A7SUkrqucKVR8QukPmSjY0lxtRUk4yMhNS+IJZ/mBdha5PDgjnkhNglMZKRVVApdJ3zSv
RoRDUkOUfPalpZKLSMru8V2P10pZy45GoWDIythQVw6RVJ5MbI9KkiFCJFIIyXC7QJx8Z8DSaHDV
02yNftPKt1P+Ms/k8JJ/RY5tEd1JTeulc0ibHB8TDOdM9WPKuAD4fSZ4hkj9XWfqm4I8qqDDfKp5
mHTj3bCwjvDFw7hgWWt62Rr/zNMFh9UWo8ifXrDiSg6JuZ20X1hg4HXdHqSU2UwoQNBDuhsb53kS
/GDMDhorSd6wuOiyC9DciwSlkv0YfoXLpwBluX7gvZ57DYBk9DThVlEIPuzhlodsxKaC7ULvcJ3u
pm58kybkWfNDlN62WPWUI86AHZPU4iVoyaYCbe+H/URiWNKD9PxGZkqgWS6aBcoFgC4igKHXyRuZ
tCy80q2DIWy7hOital82vgihizmK7s9gZ5MbseTONnkWMI7o1sbAb+8w3wo8ahex24SvEQjoWzxs
AnbGD9r+YnJU6niZ9QpjrYSsOoFn3m3ij2jfU26fhk/pBXcWFTelL+WJPKYHgwThlCYSbyDM6iFI
YnRk0O42zm0T2/WvEOshvHIOFSOeO4hYEoEs6k4at634UaMptdzU6HYNZ9tMqWsBNixq6We9dg5B
FFQLuhoplyCTi1ZsJX4sHScU1C9iRNgO7pNRbct1d1N01rGcrCsQyt+cov8pteHvsR6D3SB+uSh4
FW0u1UnTb4rofRJ/ZPreTI5qgKHlNdnpd90FeK3IVEaXwGYvcKs01KtBmKLkOEp+1z3M06tMTTZv
hszXtSfp2mAf7vt3xTR+1bpJ4wKl6KKdsapInvJek84SC2H0aMbPsbqz8Od6w0F3IVAHBCjyjMTp
iUssiQPbggmJsxNiMmrtRGmriVQ+fmA6MuVQ6IxomkevrI9Ff6ijbZ3cZWS/JPSHZLMDJrtztBWx
kzKPke4z6Syj/Vxv8G/iWCzYSY/7hmPhcQNfhLRl7PSBROWtiYUSpkU4V+EvRrZvaTc/1ZPyxvqa
/BC/rAyWnde+JqS3zTasK7YSSsV2tOWR12u3PEjoWWJbbDecYEvIOXZvZANT02hO/7mQ4cZXemSQ
0XQYbmy02e3xWjVcgcjKhARunKSdhizgEMsQH2y5k/fUGRSo6yRM85p0CwtDoM9ltjC67OKZ7AnK
pgb/n30TFX+P+1GTM2zYZM85LmlENyd2QXAzV/aVE45wY0IvS+LqGoKVPsDM4qNbmg9MnmhKQmrM
DX8dPTFaNn3aW7N1K8tWwdV4LxQCjXjjWtk23ubJS9DtSWsOab/mgSFzkZyOdgzm3YKO0BOIjKVC
GXd9sNGILfQ7g/BFEJe9rmzXBN7eC+Kt1tlUDSxGXcbOt4ESsabuVW5d2RrDpc4eiFtcdusfsdaT
/PiLgjnEpYSAEMPlIyXyQX4h0Fx/DlNYvkLIV8AbatOFDpNzItrq2hVL50pnvD6zl/2pBtOQmTbv
kGSuDeQf/Sns3kIbjSo/yuVTUbwJo7rLJKwmtbeh/sTSxsY+pQC+FIvzmJ3D+ufIk3flHL5ZMjSI
eWivsdAHm7g4B2sJqJzCJDkiN2l6ZnY91NCzqNBrmJi0tW8DQaS9Ya8gjoQDVhfuCvMdE2crDXEw
fvj30/m9Ql1ckr9OZ113/rgkiUqUglLW4l3wJD6Wo0vqlPoU+OB4GpYzVejH73NwV+aOTD2hujpY
r8EtnwFHzV0Cp+dhFm6JlNL96oPskTBdo0P6yo5NAgU7LCflmvkNZcFpIgNdeBsc1ZXHh/jTIJCS
CcZdrbqjQlVPXY2OweI1WxoaznojytCaSG0paG2q6XFSzsby1mBT0ThYniJ5IhllfGquaZ6wLf3n
U/LnJbnkD6Um1YqVB8m5YlSq+tZqRvZS9l6/Zyx9h93V8tKWv8cxGLe6PLFt7c9nkkaIcFex4cAs
Q92Zn7qP8VrKHM8pniVivfYsCryttfVUjlvhJwpBAfhAlHyj3U71g7mn4JHGl6x14uk9tw76U104
i3hbVKc24V1pt6Kd6wdJfpqEjKm7Xb7PrVcFdOEb4wCOkM2/xu6tK3eK6SWVi++2eUdNlSnvMjcm
3oywn7BMhXkanCYXPzYxeq/zN1H5ivAeqXIvHM4CgTshse33RXsbpeeouNN3S3Yz/Azzn2LipGQ5
Y1T2XPVE3OTFiej0DoONHxSOKdsSpSz8nU0t+Hm4FSzXCDfjneYrOHn4CJXhvqo15rR8jW1dnDLr
GYWBxow2wO/Ersd9nsC74hINGFFHz6RELsg3N6F6Lz9k3b06ALqSNOFo9M638W6Ub3tPU1+Ed3UH
PGPhxHwCK9dEf0i3tG78MB8/Oi0+b0x5hXsRR929tuxT8mpZZNQjvhUdccwBPS2zUMcYz+Vyz8yJ
5Yyu+2XlENTuS9M4Faaho63PN1biy+WOGEfa+uVO8uT3lLReyxEe+tlJk9Mo2t34Q99PMc8pPoLb
rDyRr7nRS6eetxjS5uZecH4Q+jOfeSt6YvMIcCL1b4tDjvrWdoehPC6KR3k4a28lcWXxzrzFPq7y
y5OEs+JjKm7ongvbIba5e1UzZljbcCCqm254UlhjsX3MD+J8fBrJa+mJmEjACOzCx1/kuUv99W36
iL1M8RrgcmYxwhHcKX9XsH7dFNjgvlKEFVwfQogmg63/ULdrHo30iCnYcbButS+SZfGZNHZ5d5dX
ews7OhsYJdavzIC/m4ppOvRV/GE0E2T1ouaxRq1ZQrMrH2acTBMncKj9XCTf/jXg8rs1GcGhztYg
Ax1e6v/kuiiWOTRKahOfnq9M3ZRYJKoY+fHfl9vvv9J/j3SpApwkBjLIS8rjgGdt4JvkYxl7QqZx
QGLAnAqOpV7Z9FbM9XKB/+O7mReDdENu2rCe9JJBL93KYzE8lc25Sq/cq2+ofSrMbRP/D4tiGPj3
731EEYfS6IxZxsoWkszLFENDqamFjgH7wOry9jC+RpEH07gsj1Q4OPNBLhmRS7wadKMEZ2EhfCvf
i9SUuysX/ZtSVkPQizGFwckZ4sWWKwp0iqEGfJvsJOdEGBnel7QT2AMnV/qBb++vAWWNAFQKjH/Q
FuTZnOZKG5Mjs0KqWTwamF/uZUyku32XfI7Vvi/qKwf9pjWAtkbzAT8AUtnv/eyPLbyP6qSMG4CV
sEa24oNGi+ZRjH/yAC/MrpJrdLkLz7LfXY9mWJASVnotBMkL/ohoaHmkZGZ2hDNRkWqPZ/E9PXrM
MsuCSTOHLffAtHTNimxjLDHscELu6arhnm7OHzR0+e4U/Gghb023PZ6btskI1Q9TL3rDvPc8WSf1
PJ3y1pbCLY3hjJGxca0Q+2ZI9Ne3WIvFPy5bYwUxTvdKDKvoHtgdtZdZPVrqvshWyWZuvC3ClQfx
t37h8l00Va4a0mZWtcsBRcMrEuddHx+beL7NMLEQacbR0OeM0Pr9ynaCg7lTUyhMLZsXgjeen3AE
bozfAWhKZin4A8rvxazt6ugrjD+H5RaxGpxBmzTOgSpa+WxavK9UZBM1jrBW6QhlC/JBnhm4Sziy
k4yUeDG4frqRSdRWE6bZKU62ymfRfM7Tp7Ey8jXd7+4TfFXUAR6AMW6ph9OC/Mk5PcZt7nS5Yesw
UppivwzXxnfrun5xmXRNwkQIegaGWZeyAXmW9TYJ4+IhOdJlbXahS1ysPXvMR7E0vbI4fHsw1i24
4kiXyen4+zEAfCkE2cyKB761sxA8lzkCZsTk1sq4qcVXVuMLs6Df7w6bGTMqGeiOg65b0R9PnTGk
C00Fh4Nrd2p20SsTjzUX5BOwhlrIbh/IzLavEWovFEn/c1gWv/XA7KaXa0Q3BaIulxx2Pot7At19
2Dx7xe8dvNJN98ol/WbLYWlAg8Kaiw5Ju7ikEowsAfNy8sQRdah7NZ/vyyQ8ZpVw91sPi4umGb9l
2XSnqj+h+nqG0OJ2Kx+QI+lXQqK+W5F1eD6qgjuqCpv44jUvh6gYeo2HCTDTg13jd5tn9Oi4mf/7
t/5uVWTmKEEbp7HTrMuXW4pwnlrMQb4R5rtA/xGmzxKGmfLLTNQzNPAZumXYHHXppmVabhiPjdKi
hnnRzF+JafDG3eSAkGn5npNJm1ruOgbT5/Oo7NVqgnzxVtIYKuI+yF4zmC5h9NRQmMaNvFNgj1gj
Xuk5zJCydLQAV3AT2mv69O9f8UIz/J+nCDY4wT/4a0Hjv7ixxqSpYdIsyo0JnmCZn3MinVUN1mc8
2mHxo4N9pzAWhfNp683K6mjsHhkqIXwBszR6zZ2FBK6NbpNk9bkkXZPUUyzJuErBaOEBeU0KBQT3
zVry5ymvf//H+zY36aIA3KtnCCKtsNLgCpTMEmNLnEPBe1cgGc7XBPYbOXLhKlT6qg2quDwE+/m2
a9z//IDYevroKKorwhMsmStu+k98t4GZatiCIK73/AR4Bj/ByC9iTEwndd8TVgm3FTreLVBu77c3
U7xrTssu2I9w3ky7U+yn+R5ACFpZesjP9aOG93Sxu09Ic6U7ZGmgo25tQdmahLtOOJEQ3EnWqQTo
E9vDQ1i6wAY0jeRrtLPLAFAtDqe5cLQDo+2MZFXh3qK/6ggJxpnZnZn9NIck30UaYb3OLHkMV4k4
DaMtzCFURIP8mFXQrDbJj/xdJ/EHHAkqLyBfhRMvm70b6QeATrlzOroq80FwO+Chac/nNIPHR4nx
3WwcqwOdHf8WJ38cHlYrAuJVqwZsxeb3OI2EPNLwVVBOeXKrA20l7aEcbgDUqsdsfAqGXVDcg78R
EbvMR/g+Mf4ntVuQCwD3JT2A1eUMCYw9/0eJvKB/ANeL5mOdulXsJTESpL2h3SgEn9V+PO46/YY5
sVBuF90fyCr5DC23a/0EnFA/GaTwaCdzhFR0Y06+rpKcdeRO8OUBCfHpYITavypgjc1OVO8MkgtM
aA1erTkLxHamsK914qu7Bv5X4saaHTa7TY1mG9BfAwrcFAn5L3b6synus8THFEAmDIDsi8FbIGfh
417hrY8LAIMBQA8XbSqYYWO5i+nOOFMijOMdT50Ya07ZHU3CfZ0aKriJvtuvc1vM7XFBpeIAm+Uy
ozp3im2FT1h2DbRRA9CGTnft1aN3PD8HeKua14p3auRaks9oBAhPX88zn25BIjEsVHRHhS0CFgCx
OTgIvdcoO40VaHKX2R1Dd6y3ZuyCJgyN17T3q9zqwdI8BihQxGtiaaVdihoGoq5uk1grVhCId2jY
46f4B8xdPHXRU+u9D4CIYMAMHPRHDTkJkTPH/PdhlbaTaMUAL8WlPQvtcD4SgMCioUM8+mSwCzG6
ZBv7NHh0mTGT80LOGpHoN3PtqyXltxMXu0HFvt6XyHZh1/vJxEQsdhbhO8p2Xu7r7MwJQve1ol/L
4AIEmPFJkA4Y+temN/VuJG/INilaN0Wt1EGOO3eTZ0GMuEk6H0Z7ooB9nQzdHXUHoTgvv2D6es4S
vKnbjWmi49la8/r/pWbX6gdW7OmVdhtq3UywSuII0162kJ1u0tHpCo95VZbcIrgPCJiVDoJyO5f7
Dk7KsEUqJE1OKazohSJspf5mQEXB87CfA+zfmEjbgMIguTnMdckzocVFJxnNbMRwmJPD2dsftQMn
bSguKm9YDWRpb5fyiNs83xwUdx26fQLrxr8ApC306YZDGcTIE96Qfi5IXkCUDpgPpw5IQNgov/S3
/J2VdL1wP9HM1SdyqKVxM5qemp4nYdu2ByBvOBdyfwuEmU1uKdsKtvk6/hZOR71PWi7RHLGTRp4u
8kjAuYQWatNL/Pve9R0riu35v3vXReE1BCUcCQyGHnAi3p0qYoc/VjiBvN4rjcU3LCQOBP+IBkmU
wRT+3nFwiDTIvCpHrAXCsxLx9Eo40+XkpyC6UJkEW+M1D7JvWplV/4mjArj22uz/fchcy4ISA6P6
lvcLHhBbASlUJanCePFAHcgdYhj/D5eTepIinQKdZveip5b7WSsmA2yGkJWvn8OGMbEf3TOQt/sr
h/pdoV22A//JeVXWzunSznLQg3RZRA5F0JgH3vwuPmEK7+H+uwYti572xQCR+fLmqTiukUP9LuE0
rla1317k33Gz/zmNi+JHi2Kzk2ROo3FwtCP/bjp8TG6/q/4vHcnKWqRUXzEV/QKSj2DwCEx/iwdo
DmT/oH0ipOaVMGznfwFYrOXvPy4uHgUSUY4KDhBre/RHfYQPh9ZOXV0+tK7wIb0c1oYLbpit+MtX
cS9vfl15br69in8cbz2fP463aGWUJ/1cPiDH8gov8tYAFoUUjOzaZbx2pIv7RS6sNSRaVT6IiKbo
IbMNMS7O/4Jvqa7X6OIaUvhDfERYh834ZQup1006SR3yVSZP7K0yHCi07Tkx7BYc9pI8lcSgIJzP
CUYteUdelxrbCXEuzCzH+jz2GcJXfZdP6Y2q4Zwkgnx3bN5ww1K4AWu2csDwQEG1lO2XimTxNt0I
Zm0DMqVdeYeaXgl4Bdpzh+5LggncpumzqjRnQRAdHYVVBmdRNnC1AUEYjQ7onRYeDam2YOjTizdr
bPNgHfCXm8F0Ru0cqPQjBamRFs0om4coze4t3/wFRc0Maq03ryl+HZjQaengIIZHvMEvQqdJ+seV
4m2W5maQtnrG1JHcpqy7q/NHLVQ8Yyhtgg7oAEEQpE9JPq8sB2vlJovSzrCQbqFjV3n+hhs+PohG
R+LMjYXY7nB28RukicdTCbfVIdll5fs0GL8tlHJpRP4sHuWUCGx2V0RNmxAaoBUyXiYLeKTMSGCO
VJLiLUHihIjcWBeLzOmAXuth9bDmN4Cb1Lbcams4vDkcgc8p6TBgV7of2VzDmFR3RaX4g5idKpm0
pzi2ozj1ZPzERvHc7zsZeguNT9SaZ4N7feX9+eZ9XXcxBEH62tL+9kz94/3pOtVA3x4WD4Mnr8rE
A/wn99PwZc/0wIq8q44i1w54sbekSdm2Qs9qROKY1287J4a3Ad3dVjxpQ9IK0rUNpmOucNttXsnh
9d8BAJ3yUXAJ3fpo3NX8f6Pedj7Y9vbKxVC+e/H+uBgXW63aBrVVdlwMncBSSJabYRs4zRYe7ma5
EUiYu3K87150DDVgVQNusNFebHrW2GtNJhQlWJHql+/jO0fcQM+h7vIL95rg9jvQBi75fw93sREU
iRgWXQ1u3Xg3v6PUiOKq3NZBuuFcM+JXv7uWfxzs0mzXmnOskSK5vRF7fSfCRxP0D2Hcx92x7bHt
kItdbwl+L9EIxvfFGthgoR2w7F74gUqsZzyGsZ+btuRwZf0mXsVb43GZPnrSOcEExF6BrNi5PXwJ
bQx3GXkl4KGbsSBCb5ADYOqYPpoEg/S1WeiGSqiF4ouITUAMfUufr9H1v9ke/ry4v+GcP14kMCEm
0zkXl4k0+WyfA4llBAN4V1yHfoPhl5vDn9f1YoONUaEpQSsxIE62VeYtjRsUh2Q+yOKN0G0L8yOR
YW8dkESrTCZ6OyQrjOng6CvBM0wOohoWOq63snN162dcl5vOppMjfC9OzuM12SUp1d+8UsxJZBWs
DC3DJT3B0MdRbkRVPhfSkTSK+cl8Tz6kZ1pcsITymXaK4t74BYl4eKlemBfWyVqstwaceUZYDq1t
gbfEQ/+ZvoVgPoWt5TbtkPxYkcJV2BAHagjA6a2Q3eik2TGVTAkA3U+DB+dTjP0Wj0by5XK7haRC
5A4UWcLRVIf+ICGy7iPoThpOStUjTXih7HLBJ51IY0IYOVK6ZdtMJB/uQcmCrzmcgZn4EXLPkl93
IRot6XpC1bMBnY7bDaw8sJFAEXPohZ7l0C6kDUhGHm/QKsW1k0HC1VYGjhHaMXls8kHCVl5b25+M
fO3MhsaSv3cEs0X2QiCj6tE5Qq6hR8dp3QSeyCB5+0ntSSNtvYOrkSEeYsIKqUUgvpi2vld9o4Ic
uEmTFQ2oTLeNPUavibpyq1aK533eeJBuuNT805BWSuOdb/59cUOn8t2tx7SK6oxIBQxD+fs/3gix
1KW60bUZPZO1GfdD74vJjQniiDAME3XG1c3HgJpCdbTOJ9SE2ZJk+aN+SEG+hJOY4RF7JDqJoL0R
fynhoOoujFdqFflx1F/hVyHaW/R10mKBYLCXPoYI8p/XTJqN+dQFG6D3J4MWcVNLTnAqM4+9xbg5
hrsOZlDJADiQgCG2kEISeBY8WuU2aw4Vw+HktR+QygVws4png/DX4OckkBOG4wwbNLmmSnBqJxRK
7RGfZowwhWM23qxErNqniU5U6MC/qhftRMhhfW9+Qn215nvWqYm7SQiggWh11w7bNHXn6azAPoZi
HSh7DbhC8oUfWbOFI2AKbivvJ+QmzvRjaXywoXGgkUfr51jF3oi8OTmA6c3ZXRAj/kJZ4cZkJVjN
TVvfWTqkgeDWSKhILF8lKVOMJrcaLWcQkQWiv4T9r6jNdoofhWAflr9CwurImsMBAK85JbtvlFvs
4bJPwl4hLmXhVik8Q2aIBsmLznB4nKZDH90saC/IgYBZ0fYrlz76oXCHxodZOnTBoRMfQ/lXjCtr
jg/fjaAeRq+HfsaX30XLTvJ7/bFGQ6zYowd7tsRfm2wHt0xPomw34qmp4fYTLdPdp91e699rwkNe
xBYLxWQvxRhksq4jcv2pMQuddtLPDIJ1eyDyCLlyZnk9PibJqR12JYSL0jMLD7xZ3Q3dRv6hhDeK
COv5KGpuiktdCDB5xrOnes/NrTIzS/OaczfuQNBzZQs1X36WgExjH914M+0mxe/sdBXCvObzoYvO
aoj5FWV02W4k5TzJN7XMUNhKyRA5No9RDgsvfZ2i54F7VLZnFAHNiNonRfW9M7cpselP2XhK+x2c
cLutHCRfiEHGm/wU9ofIYJW2l/zWRGgHMRpdRwNQHLy03GcIPaPyyVJlTW9SZOPkvBS3SDBK5Uk2
d67AidJHCLIvEWcNLusDm/8Yy7eOovkniFpcbeseY4Fd9lYbe0Wzy/rHVD0KyrOePsix18Rb8VD4
1q7FvKj3/n2p+L4wYX6lyRL8UPWSU9A20pKMS0AI4vCCu9f4NLYfkvgcz/s1cUetbDIYOvDqVTP4
74f+DgxYrYz//6EvtlNLnsVOa+nCpdPwMjgI4Qm0ZMBy0LDhWMc7sa2fzGP58gwX5u24pkpeLQPX
zvEfW/of57CWUn8slOSOx0WQysPNrPFsjx2u8t02zgkPbVmnh0dprBDr3K4CjjRuwVETW4INmy2P
YXFlpPzdSOav63HR5ZaTPI+JyvUY92vQqx7Z6JAJQt58fISAB0CNm89wZ2a2eVL2/ujMTuaOhG3/
+225+kRcdAnItlNDAPWiMob08VLsHj7iXeso+8m9hq99N9EDW6NAUXEn0giF/Pvyo7vIBGkGsiCg
+sXYPDAR2I9OBfJz5Uv9Hsb+40YzzcNhWJVBni76i3buY4b4onzGmzuju91AO15FN8eQYOtgJbPC
DRTPRKvmoCbhpiGCtrPLDFtvZ14pw7ZeeXPq43WTDMQtboxn6pJOdrNXIF94yzP6vDNESv6kjIeQ
jq7ZRhp8+s0yHyrVrqmJ0d8/5CCIXwhuGAn9Zyqhf4HJqsyFAFvP7VNMoBkBMzWcAaRPboN1MCOJ
6gcfVL1M8LXxtvlI6VQZND230w6/D8o5MXXqEDXdvvxEl047D+u35XnFHHrTkjLOpkvaNuz/ZxBc
FB7MIfNkEx/Dxwr4PNlAg25fsZpmk8DV8hcwAbx/uJnREzMxTrW9QS9cHfgEgnCZaB3I7G1hSPuI
W5hYiIiLSU0+yS/xD5B9ppiyyW6N57BvyusgQBHu2swD7+DUUJrXnV9/kH21cplDVBLAK7AiN8pn
yJwhWOcERergXqMLhwxdIjC4ip+LQ9IqU5HqkXi5AV5fcmVFojD653IAR57gT+KG+Oe3xe8fy8Gg
SO2gNpLJHk7/zQpYFk9KcNNYJbF9rId5cWumE5wrE3UOKBQMypiXNEJIrSy31uralzyqYn6KiMwZ
FpiQwLjGTOIbtWOkAIZrb2rILGHcVzAWgeb13+QRrT9bwCAR+A62xRujt5y2PbbtPd5lchWjgFoF
/F+pnPt5diMX5q1IpW7BsezEJ3H1miDQWfSxTsAiNF4e8UvQpCeBHbTbSiruM1Q9KuST3hK3Skm6
bYkttJ7dlnPlxRrKufKtjDqXB2+OFDeuUGUg3oPa4uRSBuufuXAI4wrPgnh4G3T0JUa8q9EK1G2/
k/P4FOMzZ0yIscwvlXj5PrXepTE4txrT8vAzKCApnqZEsoMuO+Vlgci2Z7oJ5gL1fQkMGy5MpzyO
c7OVmcrqMePPufoBJWHXlbC6m5jtV273iUkQouGEeEEUTA1LE9UTFJayEShPzgIZxRZYWqNH23z5
eswrYqKaR+gLSBwUbxXdQw4X4TyWaPcD2RGQ7wtC/WWuer9U3Yb8cqiIDOxHR8faZMzf6iA95vCd
19/Aux1HpOGgcMjIkB/V0FVa69QvIdm+sbydEfaEmuImAoVIMt9WmKHE6XllB5kx3Qz2N4LQEmP7
if4K38RxA318IxIsFkCGXm86lg/XNvhvWoG/HumLVgAdtZyPzVzf5uAo6VsMtqdOwbGNs2d8m5n3
f+XquJnlz7os7hImigJi4gC9RtYme07RwJ3mymL83VsmmxYZDTSmEEsuNl2zWyknooRnzPImxjhI
FrYEMXmabLnbtxgu4StQEpsdzVdQn9++33/vAjgTW3CRkPngw6NeoD64RePFtjT6WfRf0nvpuJgb
/ZMVV0Hza4+4TfnRy3jT+tJh6kAbN6Lhiq/ktzqIoCDIsUbiZyGjNHANV37ovfxY74TcIRLu+PoY
fyyPzQ3CYp4zZHtx4FQD5lUsf16nOuq98osJ4p3IhPm2PcjXBke/VTyX3w23WB0QjUtKZMHfe6mV
kfU7dFOO3Eyixg9xN1zXrLGF2pykzyIbRdGXW0nTHDxF2+y9obcxFO2kZxVcY8xF1DcDcFnIz+vv
aTHp36Vlyzo0ZO2TRiNAnTg/4w6a918tg20Jk7fSnhGoMI/YZHnhmsLWxJgLT9pkxtdMF/yqHw5B
Q2C2mZMmGJ1ywUJyk9qExe0qS3zXwWEXSuko5t2QSr+KDL8SWQtEO1WNuzQu3ZnNVlrEF6kYnGp5
W18bBdLhHL11lO8lL1RR4IBUc03FL1OxI3S9kxYjoYejHk6HJtvthfHcDcAFfFwTMCfE2SyM6Ua+
mlhEfVPQ1/cQCuhMm30jPtXZjGrFRy7TgtDXTyt8v+LtrVDSSrxbgMbW1J1qwiAy1mD9thfg9Ui8
2mG3zQlQ7xJg5AHW8QD9scTGLisPTBvspDxqUnQFl/oO6cGGenUAW20uVdW8qKTFKFvCfjDbm7m9
V9B6yG2AwQczAraNIrwrtR9t2t+PxiGytoJSUzuUL8nYnqRK2FVKsVOF0TWG5nHo5V0h9EdKMtyh
MYcJyrMqIGUJXpLyvYW1PysGcnE/CWRgwNEjxMuvwvJeq4TtYvl1iK+LZt6DJeS9+ClhL2iYTjZj
bQN6Q99Xlw2qbdWkJjFxW78L090YGN7y3ET1WZcjZtj1ZtSfdQwMMhS8Q/WeDe1tEUZ3EHQ3SoJj
X7FTMMGyRhVVPg55VeCBHanFALdmZCoLeClqL1Ob7AwjPZv6NoyoT9K3XMC789w2zOSre1htj0qe
3S2DwI4X2JFQ+ws6cLMVnB4ApIE6U0UY00wYVyriSz1T6UDyRmClCm+yWRwH4h2ySjq3JHnJEfLx
ItG9ru62k1K+xihB6ft5NhwxzLdiEp/D+LVs7k3IO02aHWTzbUypiqj8Ks647o37jjz4GlWBFd8t
VXcKymVrRZVThcNbWxX7kdLPqBVet5zO9K2UUVA8EDKEa2Gxhhup62RoO7XFJlwophkWtTVcBpUc
4mk+xglVJVrMwbiCva6Lyj8WHYthGfxbAkati6W8L2RRj82ZDgmOuHQTjBhik5iBgBvg6IoH9YqR
//NYlGUSM2pyQi/6o37JWrXGXPqmhoUYA2UptW8tNzFQgcwlWCdXYn2lG9L/OTNhKm7RnIiWSeSP
eLF9Jk2kj3mdGDdW098KDANHmuGgv1m/48Dyo3yqYWUvDRV3vG9i+efaSzImS6mChHpdnwBJsL2S
5bMUdE6NFw9CYxAvX4X6Z42f/4+zM1tuVcnS8BMpgnm4ZdY8WLZl3xAeAUkIBBICnr4/3NHd29ht
oruidp2IOlUnBWSuXMM/3A4TkszzaSJEhd0ihYFyEw55FyW2L+lcBtp7Izu5cuCOLWIIJZqXJTge
gwRmd1UeClqpyfEZjA+jJJpsIzdMchvUsxI+Hc6Ni9AG9cjZTkhpiuOmSjL7s71tudXB0EHcYrMk
kHplcwjK/tt9xNgbfquh48IuKr3PFepKpUL+Pmy4S5YhQcfWbHFK7/cGXrXWrAhpgGAQlPuzoFcR
zKHpjceZCi+vtyELVYnzvKjk+XWEaujoMeUAcM6tK/ZTxqF0s1OnzsKZFBxFhVSjwF0AYlWoA6nG
1/Sut1u//ZBeaVse4tsIkVplHiuzTBds6F+tXvhoXrgVzNCkvsNPF6UsRuajx1M9LkZjjVkjYq/u
QLr1yxn99kt6HyJSxCpS6tF+g/k4Pc1LOc4WyDQfahfa7b0mu5Qq8mS/2F82mCvXCE6pPjCev3/F
1+f+8T46y2S4BqQpfUxtfkw1peFEbCpzcnkb5WsVnmAj+NrDzaeMBhsuuJTCFQZ7mZWv0OsLzg7o
tg7avG1FXxKtI1S1M47OMwXIKiiocndtPIoOrhyr0YJ4US7Bpp0LH02svYLej4Uq/ijxByUtv6aD
fz1Mr0ciZ1FN64ix9oHGnPqR8gXDlwIWpFZFiMp5I1W35Bwmr/hWnIAX7j+LOpuF9LUj2MajDLlC
BaYWN+IBKYQT+Jc228kHgb361uofVUgagarEYYaC9bOJcqxEpaJm0UOI0FoYpp0q30Q44YIK3H+w
EyVKXcLw1/P1uyX56aRCrs3nYYoZkAikMm9cI9ODQ773j7fP2+Utk9DjQ9Non/oFWr9GvUoJTxAH
UQSKoAdnSeXcRHmcj+bmYQkBYhRiq3oWG9KqHaMzwXgEGUGqghKHcUDPD2KRumvxbjmdaIa0alCG
5AkygjdpOlOaaqbm7UMNQy4/bBEqnpzNDz1C+l+9wLhQAC0fPCyug2YUv12qz7Q03orXThWmNlOv
jUpcA5KpcSqmN2HviWAmq0vkNuzBIw0f0zRdpmhoR+pPJsZ4Et2OUxXNcj3xRhF6LmuVMzPyjePe
zhGVGo0+6nxRZHfVDVgBuPvoVTLvq5Tdp5tQXAW7vkV+VnkR2hLCU7Gvghwh6LMZzmtl0YJCDK8f
abGJFPQ24HIgZyzgZ3w8jLWbhJz7q4FGYtvu7cseHHIardMYzuAeRcP9QyUvSspFA+FdejpH+YAF
yelFvVLCRhl/PkltKVwGq7Yucv7cE0rnVEtcFfTenji1Bz2/RLo0J4v2JPjiB4wQjuIdoq9+ApJR
wEC73OgG53VfBkcTPiQf7+8o8qVn+/NH0DNWOukE/sKP/KdB054PiH63HRi4SQP1WDNj5ngDJXkV
RhMQ0Er8SXS1pExyDLR9AfWW5MOp9qGYz4d2psk0ciNzrRwH8gTSmt9eD5g9gbdD9dUXOs/bcyaM
6lZfJ61VArHFg6jx0JIpVaugVVcsL8x5WkRvGKhPTJDhWUBjbtw+jvjKs1cBsrhjohozOYUWqjJq
85CB+3w1V1Cp8RpCsEV67eSixvBPBSQcLQHpa/ofp5W6vCFhv97PKxj3zdXKZ9phnOlTsZN+GguT
+OkYT83YIVQQaA0kdmsb3oLSTPSK6ZjbEGmM+UEf79uxWs6akycBrdI6TzQYLWHtXNctzUoFOK0d
83fOK1BMhgMguvWjeJKDR0aPuti2RYehJ4EHZwznlSGwZxYWCj+X4zy6oLzKUG3CrbxPndUldTNh
Jbxnz8b4A5jy7Won7yqtGt+s7vFEGE0KHz44ohgbTAKMfCyLKNHZ1aKGEWwZr/HzyNEK2Kq3R9yj
DzaDMhNaLt7Rdvt+DSSUTbwbUuJj3ZpqfoRW8ArlT3q90WW2n2lTRvRFQIJc05fcFv5Rmpq08RCT
XJiZt+cJdgRzMVs1W0TCiknljsAW7Kr7yLlONZDxNgMyubGrh/jsFdR1U6m0o9fRYXr0DcAUC/Ds
vP3gNm3OroIS5mmgraP9xDyQ5/yz3XrVPkOIKi+OV23dZmuE0kg46a0WY2UftHiDQHednDvIIW3h
40r8wtoD/b/UsxC1h8M0YXCpwt22aUlm/uW1eA3frzfr+KkZfvxowPDI4P4f6EjvkOwyx4en9qO9
za+3VRl6yRmNjNmeMdk0R/xqmVI73ayJKE6Po9jadyp4TqQuxZuFkjb+qn+HgF/QLd+fvAelMaUw
GqVmxbRwW8gu5LaRJ+6q0DKXbHj9TmT2/FSJHSUkYWzyEgIWt5NJJ+QCb8HTU6aLZOZ05SfNtnaF
c1B9AqETmyDBI2nkJzsaDMlhLnM/n6xJ4uircmhA/xUrf4Sx//l6X3ORf8KYgsOikIVHfX4ExFCk
I7c4CvwpQWCjmEKdHUWaX4YV42Q8NZB9bySU9B+ERHWv1fNZUl2TLB8BpFPOobuom0N8deLEnEi0
oAvdy/Z+UyxExAOyt0rYXuk17yP68ntcLKPJpS08WUWcAEREg+83Vway61oDfaaJxi3O0vGbLD2o
pWAd6oeSVxfBbxkB/aixBEUzK78igRaNpWhake9k8h7MnOkJBdx0AI83lFoPIofwzND5/kKVplcA
yuOFGCMFFjnIpdGfscxqi5rnWUsIWrV7OW/Oo5F9HQQH9ZuNHXNXUzABoYRTO+zx9xsDwlAolkpx
nIkIIjPPBhiIsw5FFtqGFE5RBKDhOUzXf+/S7jL89wP3Vu3zaq95MpKPeJvPqPvK04SMBt1jqjIt
GyiKf5RZXyuhc9jZURmm8QNFeLiJ19SojEVeMIqHSLNSJL+S3jpx5lB7YNmLjl4f3SsK8gRalo6w
2v/9YQ08w0kLMF4U+p1H2Kn7XM4R9cdZ0kjmOSp8MGdKlJQ+/17oB+Wye9h/V+p9zGN1TI19JXSz
SW0CbmqKebuNfJZn2k/036fXOwL0QMDpGbR2VDkCDjT4/8o5esl+VlVqUcUot1OnH6XPqzDeQ2fW
ZQFZhmNQyAXQAmhJk4p2pKo2Qc4I7YLieoRc8qmdQ0IetB9Tf802/vlNvWTskGjncyJcjHkzEicM
Nt0G8fN9+i6fgKzWslvSZ2hQWGie2vClFK9cw2S0OMpLiaPVD23tVMx4EBTMb+4oBgMVo+OjumIr
o+6UgFKhc4EX6+1Dby/Yxy2YdoQQjltNIy1HKO9Y2geBkxSHVIsXZHiXJ/oit/jmTqiyP6IaYASu
l29pXWNR95gq9yapeKrlVnmmaY715ZWO+7UgvyhXf2+SoVfTuxmRHj/r0LA1sDF0iuOpZixTISbq
bP5eR+5yzX/PeH9f9DajKt9OQjy6GXM5317Td127uKWxkBB86pRymV4iDnqU3sO2dVMdMleZModl
SNtsGnx0kXo6QJUrmBcn+clpmvU5o2DMbr5A/X14O8eKV17udHWr36iywEMYtIFM/jJBC23gUX7N
Jv5nO2nS9yApy5dQxPkBz4Dri7kP7SN0/wMIqKvotjibhMw1NZKr9kpqC/srv7jHVEHpcDNCwOqM
zdThxYiR8UE+MH5qGwMoEgpHEJzOQXZ9LA5YOTDdOSBWAzS0HCLN/C/l+H+f0L7pj3musqw8c0J1
hE+Sww6kK0o80elNYddrVeJW6MKLGOvIEwOaoUJqElGuHR9qvbYQK6gW4YhWGzqFnARoxaqv7TO7
FOJAPb0fAAacRrtYABgsXJzyOinzraTPM+kNnUc/gqGVcQs3SRv8/VV+byGpoCOI7tQ7/ZYJ3h7X
tNBPx5kgzHNzHirzFO5AJyKATDg4lHVV3YPRB1LKqD0bOZVm2PyP/v4VP3oBXCqSTCMNP3V+xY/G
jXGiHlRLQ9junMqZz7fjceSvLpY7m9mTyTpw0oFxxpcR1b/n6mtBDdlt7hIknfReC6+GwS+naihs
HxofGqO1mxv+M0YmW/Uxssa1tQo9y1rk1gQZ0Omda5v+YrK3nGDgd0j9QNL/Hb1a0zRvCKLeLuJ2
Ot8t50vhnkeHp7Ry7dCa3CMla9+d7GA9kDn0fD8NTLB537omiCpdTL5+L6xUN/VcYRRSb50dY2fL
q99Fy9u8IQZt+8rysbVb257YzmdAK2JvrZ39pOE/Bx4erlkvupmCIdHUlyUQxLqIAd/3kKDmApbc
kagsirOT3lIrZg4e7SR4ywm6qlH2IWFNkuTTix6EbSCGW4PPE2+FvX+KmRNVr9V5q4oNRRSIUPUx
QSxdXeWH+Tl/OSjTUXOXjhad0YJyflDPTKBmh+M4v0xrM6guE7DcYTqV5Uf9Mg+FtQymrrkrICEn
tD9eVPLN8u168Y75biTOrtSS4HSAMKKwjfdpgX0eguxTGBuotRw13wSxm03PEg5Eqne9+JVdC+vy
Gsgpgzo7vI6hwTKYO6H65Jr2LD3Pq2yFaqpm+km+VoxxFXdgRUlYNCiAtSAHGXQ8aNWHpixBhuDy
pdPEB9WdjQU1qCS6p7ylaHqMxxdp2lSTToD5QCNpghFhdPOjfFkL8yvSCcb2Ci31Kvi5/hRJj43g
4TfEz83QQlW9g/gRVkHsILYsjiJyx7mW3PPPks5uqIwxpGUsKTGmFHxRmrNYsV+NxEfkEa/jUUMZ
sx5Vc+24jLI1sGX+H4fDujVmcG0b2OniBsGn0Hjiv1T0uXFEniBQtG1sDlyTP9KnbiMxa0eTxKQ7
wv7+vpEOrW4kR6E0prdC9kaIGiZyAnaHPSJNrrHm6cbFlbKubDw9S+lGMTGmOD8oQoEXAaYpErst
004bpZwj8PV3bNP6xQG/DZkjmXa03tFw+ooSt2vbHm/I40wzWNg55CUgEUF9Y3rCbgh9RPmdSgdb
zj6PkXjNwaHHrYSBSzzPVVs7TZLjZw6fIjwAfWEHiiGYkQ/c7IF3cVChgmf0rSXw9zWOyysEtC3h
TpDdopoV+YOOMtkIwemgQeoldSNtVl4gp5tkk+ixSebmdEDPenXJkWI7VnCML0Dgz/7B2KTnq9Nm
8lxQgC3EfqcEh0i03RoHz0CJzuBbN83475f1I/nmZaFaio0lRpz8+4el7+VsYoyd6DOG/2DgRk3r
JUfoYdfGArtDiVMeN2H0AuhVrO/FBJkGw9W01Gf4/vcv+XHff/0S+pBomlL30G/7vqUE+p+VJMXC
TESZPt23bsXZxvrngGbsHr3rCriG8BjV8+iA8Z5lwGS9+TEOclJk6RsoBSEK7+HlBoIqWuZap6ln
ftwqfRLGyMWcunlpRkvKwpSkujK0a0YzsFfKAgOq5bG+Olpyer6I3klXh95xf3xlCkynDUPVUTjp
Am/vsIwu4TVmzH9YqLiP7Mv5rQR+p0Xe8bA95BzalSF+gF0+k5+jbHkEVQ2xBwLD3y/4h1kVeld4
isE+RmUFJR2p94IvjM61m6octiLQcPpdb+oyE6zKgw/vPGcWLUoz9tNAP8zm5YOzG6tv89Fd9qAu
9+aS8J2+TCvlA7gThiRL46NWXpJ6O27yF0O2NhhYZBdHG4+SAMloSX0vRqvantR28eDaAuLC2vgw
spWK1i5MECv1SCeTnbCNsLJemG3nMHVAUTQA2LjU1OBaoM9sEz4gbvz9Fn5egSJUUPY5yFT+IvTR
QocLoaG9NjfYytJE9qAJW9r4bIcTeojb0Z1ko1PrjtAaKnY3V4Lde50jKe3HthjU0wOUPhQEndKC
3+xqM33eeC8N6GYihSd5kHAmF1vnz96Np8UCgO062ibb1j251cNdRocSwJGtOsnr1f77uX4Ajfm6
PBCDWRH4NeYivU12TlqduZIGnBwTwYPb4nyfWYXT2HpwtuspjI9mpSyNpekLjhDs5/XqmFjvnYPA
wC/5gTX++iWoaHWe3Sq+pL19ptfXIhYrI6IHhTa0B2/FQuOwRF1CXiqn+zZa7xF6h8+p5/d/vwSz
S6P+zTK/lkYMGa1nptRGH7kQmyNsLHJVXI8QRwFcK9/pOZNyu3iT6Oe2XksvA+lWFChhDgHRCCH9
O6CFwnBaixDnOlpSOa9hmkhz2AUCAz9UnJF0oQmGvCJtOQCDtUd51x69mo527Nw2t2eo/J0SMbar
F+cInPIrzghdleLWrdOporDbMxtZd6TbzcohP6AsVIKclnOH3T1vZdArjBBxLsIMBimYAEhaqbjK
yIM3BbwW06/Dqn5hOAODAVUNlhjhCURP/l6bMVBt3mCXvGQhTT1LKvzqeb8+I2thoSExNHnuPt+P
d4zjH0fHQIuxH6eTMFaL+jiCjoLlJ/zKzPZS+3GRQD4d6tL8SJu776kKBoGLA0vp0Jtym6NQL7VK
yZYSNEPNStQtdktlDNfahNu1PuhuwTE2fGyJa68cjdvEE452xXtpm07AmSbZbR8UWO1Rc7TMSFwy
2ShQpc7199DMUF4eUa4rA0EGBe5fXhKCmDjJ4vCO7IP0/TJr06tyg02eLcP0fWTSvdbeD/lDDLS4
Lp9OHAeKBChKaJrhkSGZthphVhbdZdWyVetZlqRuUZ7gqMOaILiYitX5bebm1cqyZK6T0mr5BuMs
t01OTnYuyCoPC1E9IjsVIr+6AeHHnU1GCjD0am7K5E2s0JZREPYhQ0VOrfP7EYqTb8T43EA2MkG6
G2i2HNUgz3aZKFpaKmNBg5QK0v6xc8TDVXsawR5FAexQfdKtQI2+EvDhFUyKh4WOfJZyAlOuuaNk
ldZI8KPkBN6yDvZIdrbNUjTcCFnB+G5fADU+eppRgvRpLPTGMVG3lU6XmMxdxtuvVVJI3R2VDnwJ
h6RS8rEKa1x8v5Ka34z3stg2IKBHpMANPZc4fi+Pe+9onO5H8Uei0V1PGjiDySI6hzhtXL0Y8ig6
X+YlB1ytISr1UciPirarog/6tzdAfkLsM+K19ihz7FHla+PMy5MJXG7csph6iljLmFgM3Z0wuBnF
MKzFuxQF/78D2I+6vNvw0F4pFgXuJnyIv++bNGylm2jkDeWpM7/6W2889t9WlktZfDdy1s5A0iX2
W9q99fotbfVg5BWItGYrW3NsdT1rnNj+7GkysdcPfz/az/yOR6P25yB31le0lb8/2igtyzwq5GQZ
a8EJNzqisMnQvpml6vQmzmty6mKFTUpaoSllNS+w95poguIrIrgYz0Q43WHqK1miPs5T+5Cgp9Xe
h/G7IT1myX1KH7RG/EaSZ9WZsdBofoq2fMALQ+xIHLzjfrto0IjsOjga2Z3Qu+OOpZiJp/252Z7d
6e55OR5vyr21su27zzII7YFW/M9qq9sRpgCrBqwCuui9pkWujhQ4cMduV8whFNi0LDRn5i4mTLI+
pwMfSvpRP4lq5ysA6JTVwOX1VrtUiMeUpVJvp46Xutu9wx6sLJfl7m0Sh/XA030x179fKN/X65oW
/8zNmtIYyWFist7Fm7a7s3uz6Q9l1vMrLTB7vivdubXdPFqkiOOndOzOML16wLTy88mdTGL3buD3
/JJJ8XtIXgAkmiDL+1K5xSnMD0LO8z+o1gPuB5Y3355ta6wjUeIX7mwxsYMb3ZkhqcvfX7wud0gq
mcq6r9mTnShlIkOtSeF2u/l8Of74yIPHmWvf2ev1eqAZ9EMVBZtzFmJPGfxB7rQXaqgTzlFU6lDB
8a8Wg9MTShUTlPYsxT2v6wDWlo1xy1hd37wI1iUGCk7mjpws+CzWUuCGs9XiYide6IISAbkA/TWI
vMG0tt/E/vqVBg73EBk1UTG7v//P5qjNqJXCi95txrmH2bitPI1c37JmNhrb72R3Q9vxl8PGe/ln
xV6cas+CopnHbjvOd5RF9dhjy7k3mHkvdvA+EBR/PWsGTsqkyiZVYi9PEPdMUTOTvbab1s78VbG3
S7As1pjMYFtbm5VPwXBZvITTu7sgeN/774MveOgX9E67eroIt1PKptsRXHB/mb6WXDuW7y5c+WVv
BcH670f+Sv9/HHeKfZozKBED9/n+RSMhl0qj5v3Od4a/fD24AGasp/Ns9jh7su3gNF9PB97yL7cq
n/SfJXsRJsJyR1RarfukHphEttG9Zbqz0LrnKAfrIH0cOFxfXPyfD6nIAj0yEYBk73DtlZuSSpew
IkkOJ6K1eTOshYgCyRDX9ddHU1R6uqC1CdX9sg8bqcupVrpH43yU9JQNZ7XyOSFuwHH8nA7tl1+P
RyfMwWEUVaBVvRaydgvTax4a1RaFFTgcnu6BSdEtcdqpAIde/vgI2g/8jD8aI3w39Ly/JCyo8nYd
K4oP2eAK/r57WrI4LemWVy0J9DEssHpqvrYWL1h2JSf1ct9cNa+DF/5vcejfdXvlNVDtBJl2oiW8
Io+c214ZluEF0dDl0/1z+huna63Sj+N80Jf7/nx6XhnpJWbjALR8meLahF1A7aRuMgGpA3/UAhjp
GhJmEWCxrJtXWDFFHuKkVrQ82oPFXnf6v/+cbmYhywLZAEr/ei8Ynsh7TRDPty0GCA6URauamu7j
7A1TbpBV4VBt+TOtQpKPzhR5Tvdx+2wAM47oHMhAAQoPQcOxQp2yah15BmzJJ2sHsqV5eKw/SE7l
DxWbv+zs74v3ooQEc/QCh1LiKCHtYJN6fyhb3yXpYSI0bfz/cxzsllPhdnWIehgQvS9dtgpS00K3
3M4zLY8kkjmY71pPL1z4n0P32i/ZBetRUbCxqNv5pt/XG+1vIW0v1nN2z6K1PTrW+I2szt5bJFHO
ULr/Sxb1fbne46VpouhFhgcdWeRzgrbutrXCVUQotGYTcJTWwbsj1gfrIUWsX0Li95V7R6huwgYL
vO7FTqn4rOV8PA6djT87WYt72/6kSzF0aH8GB1ZExdpAlqUT1e69WiVJ911KIREc5tWdaI3ju63P
p7QzJ5AeO9HFz6FbtEsM+geTNFHVsFBWaJr3ljSYL2nyvnvI+dzb0riyI4vo0H3QSWzZ5KeD3Zgf
s9Nu1EPNY5o6vBmmK/2bm+7xeY/6e7em6qWL0F9SHUSWv1GcleteXiZnL/iMnPV6yADkByCqt7TR
i0P1LZcxWBez7SjAENC+Lkq7Ci4BOFdP85QgngwpJvxAJHYrkugBjdZkXvMXaPmfxFO46LdKPJF4
Xu3p7rDIrGVpkZvV0y0NuGf2MdNABPPIIxJ/tZq5R4bX7t0EdOjJv01vr5/F/POGKo/1Hgy+je5p
+x9f6wgxlCkKl3Eva0waOcxG1+K2fRgt8604G+Mh6d1mpj8EAvv1LGl0JFQA3xBbvsZH/7yFs1Hf
jnXFNrvaVCRwfSzm5R9dkMqt+71FVjqUOXVxof9sNPqQLkFEjxV7ceNSqGJxzSppu/Pm3ibzq0fl
CWQAhAo7ArYZ3/8dhn+N+v+u14sWmZAmKO9f2NTUXCK1rqW7bGb7/o4ibygR/e3DcbvrhGF61ESL
7zH4cmtOpXBhsQeuGG+5J4/44Px0y+EqbAWD/Z1f0glgkjRpJVnpPBt65VOVp2WUjI63bfF2eND8
18iN/BMcHMNx9bm4bu2GZVXQPgONrF8OLEZuMsxV5l0ymI/egZXaI8AV0uDttBjLnYAbiieH8aNE
LYlT0aQZ2ja/PSjSvQguwiGU6TR9f7PqBfwSg69oa5wWV3ECo06o13vMkqTg9qTKviz7uK2GYudN
tgcHlTsM1tP9FhLH3xvqZwrDg7OS2k39NCq77z8kV4XosN9HN9RPRG+pjTFxAvE+lAfLXTLy/Zh8
X6b3fpNzqglnlEcB8MyVyfJsJdaWugZLMSDS1ni0Gfu0TKzFy4GDGtA/SB+RcJ9PHwbTpp83Eb8E
aIsgmQY17Fcr/J8QkUVqq4clD/zwpU3bKcTbhnUvWKi1r/5+tz/AU3QDvq3VOz+SURXni8BaZ7dw
zu6FluXei5emzY62ZvkGBsbA3f5bJUfPTdNwI6SE/E9IzT+Pp1zPwllpWLJEyIjJoK3bBd2ATsJY
3f79eL+VxgZ9F4pi0FcKWsrf9054oPsc1XQDHDKXxp3Htre1QLb47pNFsy8YDeOhvrp5vY1kgEZj
kkOVioJCbyPtzViRblhebZXTW1ZYD43aeQZB+PeubvQp+blkXTB938l6ABI/UHc3aAkvpzHzFt0z
KicEsSPbpeiHz3TFI1xI5+AmWkZgmNc5+lJ+q53z5gQKUnPL1jJ5sM/lA+MXlNwa6Ym53PG93eag
IF7SSTsdbXDbUsblZcmMH0lCWvE4IYsbUWai2SIFu6gfj2/yKx7UL0BOrgjHH9f1aZzep5Pm5Tw5
3PvXj3hZ6WACYiRxlpBbTNwtLdy7F9G9PP1IGHrg/A3+wzJfKhv1QkZzB1C+XoGC+mpzduo1kzgE
2W6Jf8FC7QPl9ueIwaAnir62FH2AoPvla+jLDs9j43EH2nMsLUs6U+gR7D3UBWUL2QPmYvX6kfmE
vGZeJ12Adq33r2eGgoJVBHudjmZz9OT1eWe+6DwXImV1YNrC+IzQwBVcEw1PAIzwSk2/eDluxIfz
Cq4MNwV1Z87UivE9I8p3nJM7GaBs5J0M9CldhXGv6gIMf2yPdjxDAR/WTH3epfWmbBz1XV+hqn9Y
QvaASeJha3Ovtm6GxDsVbReg98+3R5gSMRAnW8QDfKM9Li7AaD7wMIAUIn58Iji6ZSqi3Z+SlYan
MuBFD+mc5OLiFtKArUlxjEJr3ghqBCSm6RIZFjQmwdDi2HNRnXQ5Oo7F+zNYO8F0IlzjN1ruQs2I
lvJT3hlU4nJs/326UMz+GTMpq1VTFkwENQS1t9VRTbk2RUSrazqfohf1jBdhYj3n4/nuNMusXarR
600tDNCtXTF79lBXZt8kLlp51jj3trG38d9897qVHNd1k/Fslo1nlrWhbtMDwm9redePsUXrpXEm
J9deWCfrceZvvLFonUgs3qwua3pZvIjzu5imLg22xlosJhR7KLI467vcZszjVtYbE5jGI59cFPSn
TvYa+Dt0lUF53i5f7x99teszaPgOmTSqvoebKmxDCJ3lDeD9zcWSYG5idYTKE+Qte4Qv7d5dD3yC
Xy7HTqBFF7gfsfHrS8Unp+J2Phkkrleb+PEQIxE4Fe4xnLQRRXNvY8ljB43Ld827H1j6B8mQq4Ne
HPeTDGuEbdCLrcew2p+KhHz+ebvN5ntvbC0YH9ifn6PxdKi3/kutjSFiJzkF5IdLsU+rTKu8UbRu
hHCwnJ3mO57nbTeV5bM3yvEkcIYuqV+qlW8LGr1ysDyclbSuuqZ1RstkZHnO1a266ldGMGZ3dcvP
RHd2u5EJsdjNrPn1BYOape4txWmx3FqbD/9EX8lymRzTHs1sipwtAXhPI1hxuH46cOzd3XE+sW2X
TkwZuTN/saAJ9G5zGG5vJ2u2cA3PRf3YnSGWZrtPN+/JXUT2As8jDkKyiuw4kJz7ifNORTVt33bi
1X5uZ8/OOnsNHHtxOjmLxQlbywBYTQdD/lzH/vvgdOu3Tf/Pp+lDCrJMv9UIldTU6tO58pktPGrY
zSby/Zk/c/ebhWRN7qK7oU7/z7KGD6QYndtW1+zvS9VleqSY6ER0sKPzggnLrHEMb+B0dR+5f57/
04mT+xxHxV4DSw2P6gjueL09Mj073sXLEwJjV3c1eby+IlbbqgMR9avZ+mNBhmQ0PRjOSP1dVxyq
9mCG3aRsShilRL6AjYwsOaDjMh6v3Nlo/TQBhCkB+Lpb46MyUGX8kMTtDjXlBZK4BpbNSIh8j2DI
eqlmfCSiMzB0Ojz363LvneikgSb3ZxpTooiZ7DqYZoETBPY+sB1nKBX/Gsv13wKnXCeNAkD5w4ld
rtUKiQ9+BEB6xcZBWfPhVXDI6jEUVWdrUTB3Qx2OFGl5Ynlfk53yRjh4OloLu1yeqaPfs8f1Z24H
9+6iTCyOzoVfzmwCJwHvnVL0bqAW/aIj9n92h/7vEncK7X6D46idw/o8opNeuql1trYmea3IoG+o
H/fV/eotxGSLyT++3uh0qb2PdMjEPDEO5xsYA1SoncuYsMM8OV9InuwOVF+/HLNva/UKhEqW40Ju
pBg1fNWLJqIfB+Z44JgpP48Za8g6FnLseUaTvU2HFHuUJFQEGaP4kwMLkNkHtzZe4P7lPp8P7fJf
WqmMrySV2wu6CJd1r6REIOp0pKvQ1Xq6xVyYJoyvblb0KYhYhXVH40BeXflwQyv/Om35d+VehtCa
iVjcuuHgUvvYjrdgJflulu3e3wdIng2811/Cl0nrvyPFYAMET+L7ez0LZt5WCiOWbuJxfFKDzO7M
R3CPYqyznwwhQX9I1X6NlkFMMt3gX7rauzOFrD20DD+4M1Pr+Vl0XkubCfPYN214MEx7VXuy1scD
x+6XJiof859Ve7uniaqwC2aMP5+j6WX8yng5szeWZducvbu9ZZsTFnYGlqVO/mXX/rtuL/8x97mu
MvCnE+Ttx+gmvqdu7rV4LjYT6VlPsJ9ubCzKLJwhFpXoivghbQ4f+HFkeFEq45Fr3JBcsNOPcBVi
SoqfRIhm0hMSlHfKMnfNReyVdr6qQfDOYw8TdjuPPITqYGtnk70DrMASvOT9aQtVgtNyduBjecUk
WkmOMoWpP479vR1ThixWxgoPyNBCrPVZcsqx6KZbLcNBiDSZuuoIYhXJ7SfmXk6zQ2xkdvZud66I
oirIEKwjmSzgt1oG4rhyLjOk0l8qB2qeVawpbAJM35bnh3ShWp+ClT21z3vGH90/WJgYazy+NxnY
Otu4D5EqxG5AcyESw4l0io+hguSX65OpD5jcr0AigTT5vuEPo/9qPTo7fUnyXb50SKLVx3Far9/c
pwX7ILbujj765/7QfviZiRP5tQ6JRfr/kyQhCsekVBLarF0nEj8zf/5KF9nviEiLwrLvBvpzv7Q2
vq/Xmx1Iudpo1+batVm9JXCaTSFYPoNq+463vMTW3Hn/f00Nvj1k76wdkzqXMlM8bjXfwOpadmSI
N4md0JQT3cwDDjkUMX853t+fs/dNr+pB1EdXnvNgkYo/e8ukmxTEDofobTWbuR3E4ThHNHLgBf8C
52FhYLm0zZHlotv7fTPp14t81dKbRN8R4ArQ7612tF4xypvQlVnXjy2gh8hamVDd8Ni0qF0XxWKC
MxedEDvAf945AF+3Qx2kD9OjgZ/3S0X0/ef13svxeL7JzbnrfO906/lsLZfjjTUmQXsCZHI/kAUM
rtYLdgKamNc6ZzXHgWMIOu/0SiFjuYt7MqrQTh+HRjJfd/D3JKd7PvJgBWNkhuVdl/SfNuH5kqMO
3E1Xc2c3ZVQ03nZTMWtGjXl3t374+6r8cvn4a7Xe1VUp9S0WRE7v3PGW+R0kBpwPrNAZ+7lLjeku
Ajo89BM+o7vPPZNyZ2D9n0UU8yBUcdBTBqgGzOX7097U/fmoqAASgY3u5t7IWlJU2/7HxfIfqfmC
xPsMhq6wX8IlvQMMvDTUTHWEZnsPfc2lC6q8YFVZ8eRQwCPAVu/tj8SekSbAnyRYrmmbrfR3A9E9
a+Clyz8b3RAKGEsZdBDgWPS17y77/HhSilLsoCf+3GsWy/J+TEJkw/eYLAzLtf6DsjNbTh3Z1vUT
KUKgllv1ou8M2DcKwLYEEgJJgARPv7907Th7GjtMnKi1VtWqOadTmTly9OP/+3HfXbovzG6SqI2X
Tw5dOFvfL/37+g9PqNNk7VN2Sm/zAT4gCaW7xRPiskkaJZi3We/ZK/ppI74v+PCKlOIWx8qeDfdW
d+/tDd4Me3MIPNKaU80ds9sxQ1f8ZXqzgCwKp/73jr/E6I8daw9itr9JR7Nz5wMWK6/tzpmYn+1N
azqdlgGWA18J1xdsz5YdiCPAPXimtn6pDuLqm23olMkb0TfxIHM345B1OmfO/GA5RJdoEspnLk63
7UyIy/7e7y8eKSUjgKYoHtHuqHyBE/yjREB5Teq6ZLUVCcgBzoBHMg6zwXCw26X/2wmelm++2jy/
nbFKWoJhKMBmdZ2O3wcXX4eTpZB3KC5npayMLT3uoUcLoKglGQb9lh8xnQzDNbjaqjUrxBP7XDzb
9w/JpjapGAY9qLBkthn2+K5O9Htzy+UD6lqzAHO0PFpvxhTV3bvt2pSunjzkn7qa5YhFZcbf6c3r
GA9bzqrIaPaVsA5te+Ddg9Bvhz4qxO3aBOCLTv+pdRBi8nDIFMgowGKeqcV2Hozz/VjmSftE58TF
HjiEGuTeiDSm9MJgk/YBacjMfmJxfyBZIEJUkvB/uGBgXB/DqQT8Zu1ksKYixu1pUt/Mp/qYptL9
jP8uyWQrXdHTTZ8CE0dWsJCH2eqJQIsH+n3f4DeIkXNMIl/x2CyY54eyuGYIVydYvalghZIr98kL
lYshLuaz1/rT+QLtQoxOdETilSSbUGj/vB/5uoujs6jlp9aCCU/3JjKv4fRjO97ZmrtdZihr+j2f
Opo/q7FiYToxyLt1AED/0dN6amdGVmCPU4ANYLP0COlGhT0P0w9AE/1wCr6A/dJ8dUxgokx78omJ
fHLjP31s8RUAIomYgr6yx/5xI4FRQFYa5LrXsQZeKsY5DJGu1YWRsoPZpNd6kgz55S3REASzAgl1
EnDwa34/8l2uJqqR43bKvkZuguxWaIWApXgYJvqQgJL4W6R+WmGq62K6u0W+jZTqFyfIP3ectmkQ
SQpDADjI9tHqVfTKe2/E7vN70FgflkaXfkbCuU+eIrHyt0+yI0+TyOK9Psg1xK/4PgqdmiatzN93
3amT81HdxYowC/RtAwgo+mIONuw2566Psu52AZLAHk2eHvhPXcn+/1n6wSKZUXrRThUHLlA04Gqw
3nKHEQ1ii6s7ZO40mL0/8wN+OD7iyP9ZUv2+23uzr/WzLhG73ezBm/Bt8TTHTCXRcwtsBnAZz7sj
f9Ec39Z8NAm7c5nlYk1nwAHzntAbvk1ZIBEt6c9ezq+rmQYz2uL5qI/ddB3zsIvzmvvsrUZpIHQz
mCC4GLrXDci9TiZ/C/FvL5Vi+/+t93Ciye0MX2qGEDM+dLQu7uAN9wbVqDq0ZCZBN6YD1Hm26C+S
Aw0ub9QA8xpz9OBNafndrM1ToqAeLu7dGxytuTfFYacxEg4P/Me/N/nTe6NVQ8ZXbmuwF7d/FMGI
lS7tWGY95miSkLBvMCLDFp56kZPS8p9ZY1f2XLJdAU2Zk/fS+3v93w752/oP7mvcXOjWvHf+M4A0
gTagD5shFXu0ITXXzP68EP8/zQCIu3vQDd+WfTBC172sAGqut77sbu2uANiiOSexp7dxP7M4ahdg
G6q6nz1qvk+2LLb0x9rmwxUzOlbe4zZrk32A92d0tOJg5J1Gc/zW7dg9hq9utHrpzugfePaGvppT
/lpbiN8/ilmRk7qVnlmbJljZHr1heCOPBLUoan9qT8zAT1f5u3CZDxqYBGraksRORRnvTXU31Fam
+HFEYS2xoh2PgC6zTPf9yRH/oipof6WDQDXaAI3oD09XP1UdrROjfwfgA3hEBBYIprZlr5kOmiye
FZd+9iywT1oFSYvTxycyO99PVS2P5cWE9oG0DopiAmKkc3PlBYRTH5B7DE+VNQbKxlrTczErrb5h
Q1ni1TQnHZzUmT1LWf6c7X/4nAdHttTPphzDNAHJOg0cngxoEPsnEet0FpmbPwkAf+ZxvpYz6S4D
D4Qa0kPIawJUFyVtYXkg2KUhQ4zD+nRfuQrpcuepH/czr8J6BF9gx4j5A7IN3097f80LTc/xV3to
R9EBQivd3vNDbegvlzRhdYWBlcLJO6TT7t+C9SPYFkvTZkaHgkk09IioowC2eNsVlOMOdCLVflg7
ip0/k96fRb+HVR6UUy2Xl7jpQO9OqyukuiB+we1uG09eZ0s8gkdd8M9mHqf2MiWL9wZUUsQ7F9fs
Xqkr0OLhXG2ZVqXZ2X+m98Qr+Gu9B92jF4fqlquAjwqXCFqC3PtYVn2/sncuxQq8wSrcNvb6ZEMA
Nu44e0jvzCf39zM99f1oOw8aqehAQtQWvb03f4BRH73N8UlDnH9zfrXqV3qKa2d4wp+4WFfNXvwt
PT8btR9Wf5Dc4njMCmiM8Zec0QDYYit2rWn/f8cBZhNamZ+Yd/U3RUgujDoo8Q4q8UGUtPog7c4k
TQjawVAYjOYN/nf0/r+JA7rjB6LhhQie6dVqQ/W98NxXd41qrnsTSjjz92dP6LdgRHQDABmh4cPJ
j+TIncRIj1HzNRwGBUxq5d5//c5RWAZnaw0hqFMHRlhv2mQonwnAr29LxSa06HrG0j4ippZlW03y
qyZwTLMwD9s2Q2LR6NJ/Juy/BB/Gv+s8HHwZ7eS7LjOnREf+Wz3EBDGNgBYWed8qZMaFwb/Mfpak
+ZkKQ8L+WfZr+//Y91pLmnZ2/tKN5E1I+AqoANsl9/nZeyJbX51nj+9ZbeM50gNLnubxLe3S8mrW
GlZP6u0WuquFBLQtCovXmewCzPWWhPQ6+vQLTg5gxkLU0/Iqt2AS+eIeh9kYvT3ZzyofcI3ThRaM
2FpWDCWOk+lhrixO62RNA5Mcpj4lka52cpvAGCZO4QNDeHf36yI0MgtU8Na404/c3E+9/eCwgTzW
B6Udzsxd2xJslvoQjKYqaEZPnrJQVn9t/uEp73e3jNBAHHTPwwRRLAuZ7KE5a4jfyKhW8ER3fPUF
/bXgg0uTdFTpnBlCW7uRf5wChGNR9u3Lo37luTRxTvXpU//tN0/13xt+8GsKvVSv+0IVFoIRWR8A
pdkimsQBFFGO4R26iRfhLfsfS6Nr+AI0KffPE6hRrb8P+1dL9e93PDg0bWUHXdQeSevVrtIvuhfq
2FSnw7aVOuXk1J39vd6vKorqHN2npExAYnxYDwS3QytVjzJ6ehBTKBJYDq7bUJliDu/5aNqvDhu5
VR2ymBYxvPrgQZ33inKKWqjEt3Ni3QOd3IwY23dOfvaS+H9vrvWb5P672EPEZeRlfGN8/ogZbnGP
sQtNkn2y2pYUPpvP+i3XR8vG/23sQQsejnjhO3D7yFvfbI8UjEgv4q5RkaHJtm2tyU6Q0KXe9/cm
f408/ktqUukjpftg5685kbtS7cgVMHnH1CZwNUzA8T5Fjh44G/tpZCV+4sP7pHGQnB65RUa8H2Um
Ol6k/e3GHcLk6YIZbC9N+ifAHdv7z5q1fpNP6luMo6LtTaz7w+7OBCLJ7oBV73nOhrlqtjemOWX4
0v2kvvJEz/8mMHQek4FXcHv56+ES1XuUSrcOLT8G09zH4d6RbHAjvTbDXs980t98+3/W+jGYI2dV
2aoUTnGVKM6ouFvXcdpNRvpYm57c1xLXUHqXnGGpWZpfhNehHtBztITlYtQJlfCJEP10WE3ZoMaj
MsgOGqv+oP6u0q1VdnY4rMI15kpfwN8+MNIIT+bVk9xTr68GwEYy/92LR+Ct2m3rFujDCgl48mh/
ufHvn/KgkbJYqSmAiRt/m4/oZh8b9thegzYxeZaR+UXZ4hrRbM4sDU+n82jWm7qVHU6HpEY/yAhy
mDMGMQYlr7SYKHiWKf0lIcFqPBxEmaRe+xH/Wj1dk/Y1ouMJoGsAWRfqOu61rO0yHx7fj+ODI/eA
YRvfntWJfxG07+s+2O9zGst0hBK00lZvCyCXTUhubzfwP8YoCZQT6Yngc9J7WmX6qX65KNxxMcUj
RnoeblJT8wsP+yZUorehv0K0NJ9d1hQZ02dy88vbFWIBaAnteoTLxuPbVY6xHBWnZn6m8WvvRWPT
OQUuAFl+a/z3a/klCSKqOjTqffW3ECejIP9xPU+XC5y6Z1SuKGWRg/YK9HyEWxeTWwut6Smg29fd
W8OgpMphhOAn239/gtjMdxXMF5CC0QHLMaAreLBsrWO2B8aMzYLovmD2iCkwwze3T7yDXzwxloFE
V1BVM0j+CAeToJAvyh4d1dsFx27abYKIlE5mvcLMGcBj2zXC4okO/sWQmqCCAhkpc5MCD+z74eYX
aaeX+V4hpZNyvAazIKKjo+VY9FArA9XqXxyXjLSNhuxN/j7Wnw2m8Jr+u/jDzdbV/rTPMv3KzUr8
xWymA7xP5Aici5MFjpcTTWPnmZX7JVRjWfFEOGOmQvSHPGndSEaWimZICs5rOrM5YoUtAilr/b3B
XzJYlD9JJjHJTJ/ujwxWfm8bAu79q4FgxRgIznw4NagtUBCMndh5Bq/z1ZHwKKmMD4qxcJW2hceh
niI5tS+1iWVJoZ26ggHagiPntKSfshoFT2FRfiZ6RHVX+AokRNEBD0pA0zJjB2CW6Nmt3WuI2ASn
nu7c7Ra0TlBWus+A5H89UObRRYqMEX2qC9/FNY52sZwdLzcarXqrljcIaZlE07nLhk4YRmue3N/P
LAcYM/8s96DMTUk/S60GoLeU6iZosV/NumemXV5ebCdwTs/WEz/v8foE5wrunlAFjzNqN7yC/fFW
3cj3btruiClEMEFEoyR9mSyJzFTLzH6WzPklTGCbtEUwyAvWwY9mgSivryejwnM/OTCAiblGd1s7
9ov9TGJ+NrPz4snnCmxMmk6o8T3cn0oaQWKLvPgVUf3bIaCRacqEp0+bCw47oCBUbN+fBbm/yw1q
FRRmHqT89V3/2BAo9c5MKp9v88WC0ghNr6LX9oMQU+Tl3OH/P9yK2CclPtA/ab4AKOn7PqNbFpvR
tQSzj2Yxsq0e6QauUjTz0PHYnU0mz7QaBukX4RFTymCOkpn7MeBI7NAyoV4+jaQeYzjtz/RuF1P4
kWAmaSWW0ssUS0uctuF0NLfcuRewBFe7D4OOEK2PK0rT9kofXBZwQiUFeW8z1M6W1m/CjgcJ2UJ+
udIx/aGr1ll2DppzlWw9Dmu8VO/i5yMoI5kAU/yD3yzjbtGNuu1uYh8nd5iyg8p0gXYErQkK+MJ0
07NzGAPBW9kH1YLPD6ZfubCUpQbmZw9ixJdj15wpixiurMGtdPKpvFKGzAEbFCr7yWfUh2QTQqJF
u7DlRawz53Zf5vPjsCVb/MC03ZOxJYqdXu2j7iqHbkeaKcVYroL9zQFd3YAf5+7fZrt5HEpv9/Xu
1Vg0lSUxwVpb5bT51EC+2zl73bnVoHTDez1sH7vN3j3u7dZWW+2/ZqLPFzvVrfpTnpx2VtnPP8Sk
L4xMq8Y/jPShOgBgWR0or+pG2lvRC6Cvnc11pKxyxozbAKVCX9cKzRcVPt/1LkhCcIYlT+q1xlIQ
idwAU8x25F171SCbEaUMD0G+vdaWBu9wUAeSAmqxrYTNa3X1EgCIB5GX1nZc2/JWOzjNomNf7452
sKTKMpkEnO4jqx7cYqhUnaawb2f7frelfXhK99Y+HWbHvgKrcVF/JLv3OH3iPv1SizXb9EkwbCo4
A5ia+f4a1Gujn08t1JoiEHmOE5GyxG3r4wyLdCVBc01GLXgSq/9simbijoI3D54cNRxWD9kP45S2
Ckk0lgl4UzHBC3Q5lZ2Lq1k9mdyh6CABUdPD05HW9bhuMb07vDHA6ASFO3HywWfysrff/7YpvwUm
377qwZlU0rxVXQ9EvTebun+nB4OqLVwe1Wpovye2H4lCRdV7qnt/MS5KG0p5MuSoeLzZ77ewu9Ef
nu5Neme8Uzh6G9GCJhwtkERLerBj5+mA3m+O1rcVHy6gvsfNGZotEeArXhpkzsfJqsMjoCN/n+lv
Uey3hR7ONLnIh0OScdMrB+oei/AnJEeyNMSEwWfQexYP/GYw6WngMOkWIaJ9NCdmUXZue+Gp32zZ
Td1z8NHBidS9A3WF4xMxfrrYw73RCnO66SdO8WC1F8Dvhz7zMBEjNqaXWM9WM/7rBHlwQr5t7uHW
yoi8VxIB8X2xiZ2DE3yj8Vr1JYASaztdA6RcL6QV2A+DK53BOWegkTvWOrxtzQMYfXNw22sUnAnV
Z3gPzS6j9Tc37u2mKsjp2+NnnFmNF00gyn3LQkaUc+Cd7Wvl6qUH5HRzH0plaKaBlHnSfSgfZg0z
DHf7uFZi39yH11Vz9u/b+0rtQisdVR4I85fCvhycinGGzNvPdzAaDtF2L+dxprvnyM862wIFnzjV
Gt3bWoEnXqEEM6sNFv7V58eYhtP+vAKr3sIKyp+HKUbzsq7lsAUC8bEHUkBx9PcnCy5G8LLhg5Uz
iyTSud8cLd1wkrmS2ZdPmH3bsPFt1c8b3wRrMBErj9mwoq7+yTcehrlq88st/7JIg+u4AwhFx8dE
Gwk8Y6hruwOq/Dabp9dpNQXoold/QDCdAplv1S9FtwKG4ZWaxg08+NK+YvIg/lMPjuKpa3lgbJpw
Pz5frez9MqT4AXed6gL23erXDJvdFjuGvasXkPgP3WhhLAs6YiiNfmjLVm61P06zYtAEYHjfe3US
lJBpCKM9r1PnljrZpWfW7qENoTWNjade3K86NohCslsPb1AoAFyegg1uV3eYK5yi6Gc5n8M/tmM7
3gWR5pSnsIZiNpltFLBladtuwrjwLnc/vftqEjQn56D0tLaraaHc2B3wtu+Luh4VJT/TkhcQE6lw
kjhFULnSKIVQYcc93mqHMfLjnaGu6O2QBp2ZNAI02Py8mI5qOvXisNbvQJpbx3U6PYphNP3jOKkG
1Ytpuk1u3d6SHGh/yFVorjB1O9vC1y1t4CBEKWNxtb7CkFzB8FDD+BCkDzbVIuvg3tEyFa45RMU8
EIYV204cHNzOZteV7CuFR9Xdvzfh8U3rIS3tj9SVB9f3fMyjaBJQ2y0ogy+5K606F5s5nR2maHAZ
wAzjxz31s2REVsHuM1wKu4A8SN2EkTtLAJpUup2ndnHyymiumu5JdnaMv8X2/dLbb1MIhF8A8f3I
R+3CKltWEjuHxuXYtSXEAxD48rWetOLFGdtqmClwpUwT6UVChD+RZzxAfolXIVNcg91zcfmM3qSg
CDQcGLvGPTkCoL8jcwZ7LFY06lK5IbcPZMgg8eEqciL4Y1Pr1k3mkW+SnWZ3/mF4HJb9RWTzU0y3
XF0gwNDRHM2o9FTfpB92z8xs4+n8BJxJXHM4SdxoIHehtbXzfslU4DAf6/5n7me2Zh3osumMpTBy
k/C4MLaG1D0MVfg5YtBflB4uVq+AsgFcWaij/fYkC7P5/tXwYqKaKw1RbPEcHktbwasV81HM44MW
BQxWx4LAiPnCWA4bB0GkJHRcdLbJ+y2o7QRE+1EZnnlgqs08Y3B3dpUHKcE5cTX0lGX0mG3ul+Nr
fzeUZjh1kPbmpQPJqpnw7qvhbnjF7bkP/bfr6vaJm40A91v9ez8Z30g8SOP9QHfjxcW+emX/OAQ6
4urDAUBLPMxJFJN3vj4vl0z1zy5vUktAn8I88XbBa+ide4YdA9WsWhLFTEiVZrFmqR9pT7Ly92yu
MA9WreGe6kIZ5bTDYqD0TPrSdm7bdG6mc+13RrAqj+RPbaX6ICsFFQQlV0/usjoQstVnHpZ9SI8H
pxXe7gqBIEyURqqf7Cygn92LW1LvpuMMN3Y3PM2Frl1pnhaIICJ6V6YKdMk9UoR9yqzkuh1znLrN
zoEZoRjm4RlLkg4LED5xVEdUBP2ztxtm4sc0s4LRufZM4sy1HlFMcqLii47ewp3lH9a1DbxQ9yi+
ghIhZAZ0Np641my0ubj7kLfVog61I/QalE4r1AfVp4lUXT1xmTqn2gaqYD9KXSZVI2TAOy7KsLJb
PbhnHGW+WyZhfXNbKwCNxGkwohp2RtoKWUoZCoXug+PSRu2bm/ejiWyL/qzE29nt0ZR4ZqXy4Cgu
U2vWBuYscg4DvPJutYo8E+i3jrd/zZ17cLfycT5DTQF1p2z2M8m6e5GIHnT/TpIzZQxaiy0J/Mz5
fQjrwZI/Sp1kv1ZoGFWG+vhMo8vbvvb2EM/wn5YFh1GUulCqKWgMyHs77q0JFK6jdLFI6c1JQJxJ
fOxXp5oUQ5QdcCA1emi4D6tuewrF+cXOxKmWtXV0eUVdzTu9VtPTHLWrdiFocitfWR4mTY/bGR/8
AiW1s6SDXU3Vz2p97edg1N4sKOCUWYnHjQPxzvAt99PupkMFljermlSEioab0iGfIdPmwiD/NzYn
923ptYfNuLjZFfsO4qFeWqp/CY7BnjFhBXKetmv0ihhlVvktvPi8vw+Zn7VFo8fewMhY+WdqC3ro
l/ZrtrwPDdckoE2YcGaXCv9w9E0nD6rttZttdoNklDKjvFVpSs2QNOJd09KJcHMeUe4lXr7sDBmw
uzQ2PPTY2Ndmvl9VsX2a3YZwU6fTU9vBEENP3f689w9BGmiJa4Ib5Z7C7B38O93oVRWjNebN5gBL
HIi1NMIMiPeW9CPstE9c1LEle3PcAX+fhdi4aYTuBGSrKzRFhIVQAvChhhHvtyZCrqblPJvjRSW2
tsXrOK5RX3fqrrR2eTgKcVeGvKJ3Xx66rX4JB8kcV+WChxQipZ62aTadqYqsBcoy95pl6kdhq6d5
FMZoJtnAWqOAm9VY+Qgycf7pQyBdHl6KD22DcTG8y+LuHLtGr3xXGadOh/H6msHNvp83YROijvu5
l8H05Oe9O7CZN+ZubyumvodlEIf7z3Nil6Wl95XS1sRXHAfpROu1XVISe+vYlSqeZuEj2NnJ2aHW
bG0Q93d+4lwGgAHb6qw9U+fakEsO+fTarT5ymK43JCxaHQ9i1ggKv21Ld0vF0a5+ffS1ThjzNrN+
BXMrrunk7MVL0ERX0gx+0WiS95N+LSpFdgti3UUSXmghTVSrihx92CaaTxf81DdtJKRXdatB9Hr5
KN6qabFeqEMZf1TxRAI0Xdw9PAc6nvPwtuCXc+ey2PFwTD/qAoNWxIJhKMy/zrl2AAOzuJ/eyUtW
jaNRSkm8TWIns11XIGunzNJvNJ5PB1/coIs48fYb/TWeHLvXeY2LqPVVZEymxa4JRfMb/jf6LgeR
Yu+Nk+G4E5NSvwwbaGqBCkXHkdszVmlw4d20PPzqwxAH5RpGGaLTOCYOHSQt/RMtiKcxbIpUBHBY
g1YwRzv3PkDqsjCtUbfy969H6OgvUx1DMq8G5ofWw0ZZ4232mqHctnessTFMY1sJLkOcw7s1OPq5
014YK727C4rGPY2bvlDxKu9E1ANV8kUtq1jU69tCXhN3zNLA9FuOhq01/Wt4mRBbBLpztgz0eTkq
pudzMMHFse79/ELxgJ/dU3r+zZsW/hQoIXe8c0VordtsLxU+nfoZdbF8J6A34UuCJcvopRM/GeIX
uCZHU/EIatqM1JOnbOLJ5UPW7f0oCqMTLIJoXnnA/cGQTlIM9xXclGnUheRvysVNDu55Tly0PUWi
DcmtOcaiy8F/eSG2aIhoKOpUUw4Od+/jgL9qJYwKt/rnUefkFJQL/V2QXdjNcSivlb66uI6beTMr
X9XY7mB/Ih/3Yp68l/368xTmYwOZBm7HivxF7Nzsm5v2wM2zt1e749KH5+bje3gZFP5g0bFyrMKm
wsUUbMVfQ5u59ZG+ZKPChzM9GJcuPGX2NPMipuTjvV1N4MIq4YMI0kHcxSLO5RdoacNi2JAm2IPf
RSB1c9WdLQ+Ir+ZNn6frqVyN0eV20kkBAN6efs/C6oDUSPNJmOx8KfK13m2tOL4Gp4hOzWe4w5qX
sleOj1OTvNXBzl6v7+Xo2FjKiTMzNkX3xObutAXV65YDfWhw7w9M7D6X2mJd8iQCMaSNw8eXXZ27
w5OY7UlIboC1iRllPHkdDIUgq9Ktcr09YJV100nXcSCvL/5uUnTfNI4Rs7LA1Z5xoQdr14sD9GUs
ubvFySESCiQvXZhvhJg3ICaG7c9bF3WBKtC7K5Mv2FQvju7ebFQAM4wGI0Goqlf94zCKR/zgg2Fj
iZE93lrXMC0DKeZh7MdYwgWcbfTUHQJcUZAQhE+T8Y7BSlRB5dhgm2DvdsC+WEbD40bDQ8Y7HR2G
MtLdUHApbGjrQGRElfVr4fcG5+UcKXcMzL9LWhFft23DmchnjhCNQeziMVhwG/UIawetXsu7h6PE
3tznuNYc9nEK8x07KHi1HQw0A+beGfVw54q3VzySK9N1glyuzS8RZjCBJH4zsowzU/bQOJC46Cgl
UOztmlU5WjsNaj9nkmfvJF/JrogK3+7rQwpb8wTK3gFPB5yCCbKOIhB+zw4vvJx1lqIT2wjaL9fR
RuDCpFBSESCRb5BGEnhTKQL6Xw5N6DdOHl8U3+vthj0Rf7CFSUHjMcB8cYvphoAXpEe+ltUSr12z
sDElarSaBVEv2PoXPhHAhjPtS9syiJzzCIvKBvd8fuxu2uxbuDvQFwWVdR4Vk4tvcEAKYnjvJZ6y
JFzfM+UZA5OyIy/UEaqcvze4bY3boBz5c2QDBlfiSMD9Uew4gZyhsYLVgJ8jEi/3cMORiodvJ/Pd
lBQ8F8uFv1LZsy9+xf9eHdH3xMXVfkE6mfLb//tLpiXqjMKHR1eEKx5hLQfT4rNElw3U6ax/BHgP
TxL54cf4NZYJrUUIBgeixKoEuShE/usKqYi9iCiFzLl1mdbDtoudltebDn84dauJtuTvXcXBBUYM
+O4X+JmsiOEtydqINXF+bWMY4R0fJiQ9KPYe2SPOKE0SKfoEibLvywqP6O5xil/yxLk4KW3EZ1Kj
bJdzEg41THuIJOx83t3WVzsRzE0zfNNN5Gxvoy3pcTuaIJCo3HNYEaAfXkyWNZ14cEYBiNqkuaod
WnPxSYTiB+4UnXfxhWOROHq3QlGoVjxXWb5+4Ujnt8EhuA2g5xbHy9VV7tVTgJcRbwRL3tuP7lje
yj6PytllcPgAHAfHCmMLUdVL5FRuJxCvRQDkSiynDSX60mMXsWQ3Vxv/ZlDTp47/55KjRmh1buRE
uZGofZgtRQtABSxphw1IC5w8bHXtmkQ0IpLRiFQa5zqX1yhcovw4hMdViGmCpSQ/QsuJkOoEZ2mP
FOMpeLWr2pvzjMePBEAj4dT9/M5zbJAr7o22eZagZrAbiA8VAgPR2/wWks/zNWbFzjybYnCcCIV/
dcUK1wGVD0YWFPcEKZARRnbid2jjeiFtY7XnedBw7OCmAs6zGxnO/dV02wK2oJdYeK5gJLcAE4wT
K3upiGVVa9uyX3QH151/TRevf/Ayv02zL4TZ4lWKVPmJP3kCMqjjZMxtR544o5tHJlu2iCxZG+47
KtFXvj3it9JgGTt0zIUXmCskMhVIXRfWQisfdMJLIKLC2kbfWtpCD078RNw/oFFSh95TdhF12Miu
b0x4v4sTT3ogVsO+bdN3uoEdcX8F5Tbx1BNPHpcERqm4zwQlRjJrk/LUqKnunNyHM5vvjzgN8aj2
g44jMZVAWe5rJ+W6xSdzVUMYmZAhk7djOqAx2RWKqeZ7ko+L1XHgOuRa6UXuNhOdyxOQy7yKZcQZ
UHFqL9nkdOdIjjlM3JLyP2Svk5bd2EImhOfJs0L4dJY4ItkJyxAVjculgciJF9DimHGweTsS/0bl
7bQ91eNggKmC1GAQO5Eb2eR1iBNPtNyY0yKoCZKPGwH1B5UfT1vI2t0rAWuQOVQ9KPmTbMBSZ50B
SWFB2GJHuFT0JpBYeuGsaU6NvcSFFlPiQMB8F/cWDTN//3KzIioVQphLq7Tb4CFzCvyWr4UIxve2
Ns65MeO142hjyD2pM9zYrJA8qDZZ+gU6UI6iH9vtnhAPMb8qs9GLE4+rfrMApJLPA57XWpcI4HI3
M/iJJX++vWPhun9hzLbpIoKc13EgTSUAY537BnCs61KCydkqlx2OOGIydk3/q6j1guo7yLpImSPN
Db62/Mg/Ym//YtjEZ7xJ3pfADMZWuKl/5g9K3Bl954g24rmREIwzf2FGHfGm0MI9ibyDUJ17n7MT
PzclZaBi8gwyPrW921BEnMcgRsQe0y4+dUIr4bo6YxCDOUyq+lCk2/sXIUQJ77ZydO5bm1So1KJf
OdE8BQatwzYSN/aEkEbufpDTiG2iP4VF27HJwin6OG7WGkBQXl+LHyg5omvn5djf8dX8H1sccAvQ
0xOHXaBvhekRyvveVS1lSEhpt/kJR+cF/naE8hKuLwh587+iLv5+trbKUCJgj5ymByjFNOqXzHHu
SfMxWIn43t1mWHgSjRHaa7rkhL0XkMbC+6TgemuvcjK+WmXiQ6m5W723XjaTEq6glK3fPJPvPfnA
HiE6A218g2ZwSEjhnZgVAMPM7aDZB1cEIHXq3sE5OOX04AGNbPM7W6EKaBlQO/tBurxNj73Ya1Qr
6qmB7t1d6Y2D+rzy28BbuoRC6bTCs6dsM/tIJoSUqlW6+WLNIdW2NNdLAOBe4aqOw2Nf8kmfWJ8d
Jg4S1yDpkYSK1QUwEb106xU9cJOtCE09VhHjq3tZRbN8fVog28c+2t9FEEkZ3SP7XPWoHbv6DNsy
5V+Z/LLSrT15dEYnnAfyhkZI1DBpEIPio+oVzsUb8qXk5JiS4k5JC4OjKK8g5Eb334U346Yf5PCk
6RawVFCjlTh4adlbPGVfWuhz6iIAbCEcW8XfW9QNXM2ZQXeL6SL9ZEVTbho/3H7tVOyX53EjyXjc
SOFltg9QfOtd5t1Wh9KRFSApleHFM6hta+65e/Mkvx6Vb4ghwydCrR8ct3Duvvl+tV9150SXDEkZ
FJSb9SqvEVBmmp+SUAaSWTQVJy8GxnhxRAeb7O2Mhqgcw785r5qb9o034RFINrF9GE9Mh0hTNCNb
mf/Z9nR+KYcw7M7DMFzS+O7x/WwfZmgRTziMd3/nozK7ks+ECc8LuHjyAC2PlGQQDWk+sHJOI53T
leC8nx1te6BVvBg1LxkIHGbvFo6/mBm2wHd7py5OqHe25hD92k33tkrn6TjPwjYMxjv+PDF5l2TA
wRLQ2kw0vX8KK9viPrAJWP/GreZKV/aU7nURHa3XkG6Qy4TkKb5JN59JQ3MsHlv6WvdL0wFW/L3D
pb1fgNrbIeX3sWBg1HvAq5P7b3dbJEtJcb1LTtnNus3L2aeLoPdOkm1xCBVOMZmUVtEvwpvXQn8K
5QKWmLifQBa+R4LYXa2Gl93q6jw4f++dg3bYmrS6MjnudCSFyjj3867ckznXesVzI6rB2/k07JTf
XeaWecLXFqrjZPWFOVwmwY4XNCrCwjuO8g/3FERc+MeuewBgpID3OLUPZJK8iWGJ3MviM8Mz4cTx
ZYPI0kemhZsyVl7/C70ypz1oUVbrqgcvri2ZfLu3/x/OzmxJcS7Kzq/i8LUJax4cti80S8wz5A2R
5CAGIQQSSPD0/k52hLuSIgqHu6+6uv4Sko72sPbaawGheYcV8k6OuXf2nWOn7LBmyzJQTxmrHJpb
3ISnQR3f3RXzC3QnQLk/FMBF9o2wXch7+4FquWWc++dE6RhtKzh9bvBKTAx6kkSYgh/HpxOSh4gW
4suxCewRsOpXOtxPi9I1OOLEjckhqNzrV9rv3V11WFNvHGKzmzLD8GV/+QXWgxhW2GnhvXPtEmWD
i6cFYB8wVEU9hpK8Iy4nXL95MxcMxajEUHkNS/7eZZDzB5BL2w3H7hjcoktkT4Yb3sOu61Li2DCB
3GN8mUjoxMOR9zbdTRO2OojKO4cceftbYCcVFPZRE7JeF98Ymkbz48dtQJhh46/qXrvV6F0OCYOd
aQqsq7w1g8hySmCdwjWHBenX9u4qi1TJJdjN9gq/FcfhBCm66S08f1MZszNqhkwKqAoOziey+QMm
Ne6Njazk7It0vPyminNnaW+BIapFvLyjk5/c+vfwgn7kTuyBMxqAbkkZQhbsNIOKaRPgtncPqpiD
rHQqF5441cn5u/EFEXTTRToZ/f3GVzpFCJBFVR1D1A/TLloyYca7zfw9qRFlSJqeFq9z09sOWglr
Q27Vy0h3UGYRhCVe5uT0Zsr8Gk2SgygnabHedm/ZNDPI5Ra9KhBacHM/q97eq8Ia94yBmGVpqPVN
Vz09zsKDx3l8Gw9W8X4KpFfXFA65MwC7SehrfAYY3Nu45X/4lFm9TXvvpeMbq1s0HhYFFV9dJHnk
QsL7mZyehRc+UhQ3u0q0050s2vSIAFlUjQie3ncrsYJ9MAMMdCMCDvNnYAZ9nSZGPN+MLnErvBPI
S1Iriwme0k7dbMSLJPcr/auP4bZrMSdJLn19duNN1W7RAXY/XF0FJeiJsdC/z4DhiZlopOCLI4Xa
zd3OLv4G9KOz6W6RIY6qPaeSPU0G1PNsCiPpdsU7YOvxJCUuK1qcY9hEBF2itKgj+bbbFxFUVw4x
2M8TFT1/kvxpLjn7ZWfFr23YVvwW0BXRjVWy3oVffHPM5c6Zn/hX3nMM9G5hyuGH9WMvjZQFjGWr
K6S6ETyl2bLesJHvgu0luld0d/4eipDV246zIfTsru7ZUcrg7ITMjsF+IlbY7VbABKWO+MCmJ6Jj
HcjkiU1QRJdATpaZu58bvXPAGO2zjilcvSPJXeKVE8ijk0xVvxpvarqYxPKhkHW4LDmaD5tcM5Fp
4lHI7YvWKXflWHpr95SPlPrRYDRa+nv6oGNgUS0a0ObXHLWePdgGRltqb/cUtafPku5rShZMFEfh
gKiuhjBFGW29cmBEm3bmUx31shFVsW+lQt74jXg+Ps9OE8wswpqNFEpySuwdT1P3kqUZpq5xp5sZ
GuvzkABdUpZakU4bpCba4rJ1slmzIf+fa88s3BOGA6f440bgZQvn2r7ODZ0xp/rjTKR459BGSk+k
TQqxWePbSfEu4UI7sRMAGuoQZpx00PuhHF3npAQ8vim7CmCMz/vUnJEYvCIhvwScnt0w3zvG/Ng/
eKetbyabXrnYzSpKjyMPmeKR7kQhV6kbV1sUW6QViKGO3dO8OV1md9M+AR++M1x7k9r0MqAOgMmd
S3y4OuUt2E60xT4+eV+0A5ZnurvZpteI1XpiyTGWPDdLtHlhuObSGMnxfdzq7LpS25pvF8fPw6B4
b50D4txHSV48dE8n59A1qWssp0USBwSbVgTt912yp/67cY4ZoXSNiUYJuUE+5erTmIbFekuxvOrf
bCftqCGFUgc+os6VVwQgUa43M6KUO7qDIVB/6a5O7967A/tWRCuFwjFzCtp00UIXbjZVIi06n/h7
ZaeYZaiUaRQbuivxWs7TQ/CeUxdXvpB+OHgaRE6M2LbUJ6Z32Hj0xx/ClufG+zhgHkAF7pkgYWIR
X/VphuiqqfR4OVrQGp6JDbG1yHsVohUTrd96M/q859JDy2neoGixGeo8xsbVaFMMpKC3Aa4ii9WH
SnsHArENkVFXqclOH2l8p0o+LrXgygNMWX+BqooZqUoYBssT8Vz2C/YcqDlSPFlNDpdFT0weX64W
55lrCfpRdAB5muVRPsfS1Mn8qsurntQdZUGirz8a3cmhoiSXHf8mnR69xLKkriHgZL3t5Kb5khXy
FI7Hvk5vDO7P2frxc9Gtnqo7KUdp5VdacMfhJQuOWZBuPJsJfifbJXcQNMbVLHpVnoby73h0HKbt
8wDuD+HuzElgvq8zYVQjtBC3yRaIdSqDiTH9PMEROnar9d5XsSrah3qvLhy5xz5bZxMdAz1zqAbx
2fDsriideQ6Kd4qlhfRhEb1zuAlnfzUG5PC5sskhmWYwdvmMyg6+Lq0bBchhYYIc1q7dO+79vK8D
faUgl8eugmFM6bZ6J2xx0qSBRIRstFcvRqCA381EmeZA8lWJlLQoq83wEl8GAmBQiCidffcwrSKN
E0+J7ClrjhgLGUfvOLZnuEbAyvpuHTwbKgWa66P0c9VXPu4bd3fzL+RLJht757gZVEwIAJ7zYEeH
O0+ne44Gu/i74DI1BfdZzQHrNhSPJ++gEDpGZlC+86/wJzrGFfCwwMT5mEyfeXaogDARriOYxADt
rbUOnkaLFAp2D4iIr8VVBL+48zG6d3aau8IEKCoC8FlS/zJksAN+mhGjt/7hB3ds/AvExwP4AmXF
gVryEqcA4IMDnWprJl3iwnS0AQ/+8LUbb7HkBrOWW57ESwWhBy4MT+BwOLB+mpFkeVLqngc77woi
bAd1t1gK6I+evGMmgzq8jLZMNNqwkeAe5P2Vp4/4zRCmmDcs1TazUgNg+RoooQBos4DRWBGb5GLi
OHNBewEfxlxQ141Vj6n8tcPI+gb+ep1fGOvoc2OmtxkNsz9H5BjdehITaare7O5oRE363TMG4jnl
+yGU17SjIBz5uImujjk8s4C/R7Ims4DdNT5gse9J/glKDuk1NNZWcBikg4olyCI6eZuentxn1971
bROpCaHiyBSnf7i49+GlcFI5kHukkRpQb633UlgbK8/280jm08cPsWO16062FUH4o3X1yDT85bsU
8jmuZFKZ0bHFoBmYU5ABrPEhLil2r746TGNCAVgO6LiXzbSPJimiawS1vNXT2BPaCcFxuUdrEEpg
H2m3mFcHp+BgSx2yE8BZSJ0mjpolgvDbvl+5ea8GcVWcKwIlwNnZdA8Bp3MOMVHvEUOD8krANyJt
bgV3Aafs6S0MFkC6RnSHRefuJ/TH46yJt5C3AaepkZslTHAmDeN9X6EdHjQ0/fDwV94KAHIgeVg7
JYqn770ebtdVSA68UQUoPfhaQ46ifPGqN9oYKAcK/Qo8+0BaHCbNuxacTxTwyacWnmZtXfzesm8b
LlUZwRfQg8Wpme7YsUWnqAaMygLoNQM7hhrGnKlNOeSKBtEvx1xz208DAEJ4WGdKk9N8O9e6AFpE
b4uxtCC6dGF7tFuDIlRPUDKdc5fPWiAmcfWlTvk3hjn1aiuabfv1GnL9upackjLNJUvQ0LHKvvfA
ZPyTGFSARRwVZ/cuBeVgh7gA88HahXSfM5edcY7t8S3UQQBukTnIGD+062j3VuGEuI/tm3voNJgM
00DSMJGbshG3TqhkvDLlnr6P3KngTKxVmioGapDhogpPw69N+x2F+/hARZ7NdYAILLUCbZ1FR4qR
45iyy78lOzpRbSjRc/GcBg12697n1YMFBJ0uDY5jbgudg7AEaM8J0QJykQL4+Y2TkSuPg6WeFDOz
a3hWLA3sno1dD8xNvLykOTXsfUS8wnP2PjWilAkXRUOD4k4rKVFr4pu7eeVnSh6iTII0ilMpfUXA
4Rw1dP9MhBKlL3qbG3UgWQFc5DJRv/MD/23GyqyZ7Hp8M9ckDQ22JKI8IsUOVtGSpxVUX7uox6ib
/QuXgulKys6+chpol0/o4rXog9S9U4yamW56K+gTLBsCMTNbkxnzkvkK3+jwPTfA4L1z6eqyC3lE
4zBQgcBIjVqivXZX8xslgJjBifVABtldjAfexRfFUeLY3Trp4Lawu0IyIkuoXjbJqd9CQUIN72jb
L2+0wBaoauHoiQrWsZtKke7Ksw2IeaInLH7Q9+f0cNr6wiKrYDUWtWMwlRIiJIwMApqdYNNtDVRa
bWYXVAf4uldhFh7b2/Wuu4OkAYvj4KuwkNP3ExcEsls0g5qBxNVXdq5yo+aUAapplfVtaE6ozanK
x4dARQ4PBAVOHt9Y6tFpxDdfsAOZDXdlcNXubb7vpwsK3COtMP1bJ8eCgXnnMaFV0fgo46avgxYs
j/NdtxVfp6pf9cCI6OuPa/xTcfWiZwHSd83JJZKi3NfdqstJS2kP7J0QOokY8uScTv5IAzYWXaex
Lvtkax4tdTNHgjKRyWto2KJq1MBkqALVjvxNvDT69QeF+YUmU/66diUQTgHCw0HpbsfnLyouMFa3
jgVuxYji/GXTmrvVQvfAuWNg9lGe0FdRAFPprugludIx3jFX8XhUsLhKD7jUjJsayLCOlOgUZKPW
8NiRh2QAu8t/QO1qewdmHy3GARW8bC0sgDI3Plzj+BjXAfYV2XgAH2TQ4B6cMbain8J+1ST66F7F
QCgLT1FK/gMwpH2HykNWBDeC4s4VRaNTsPkDzkGT2uXlU+ufmKPwdum2CoZJJcsjJYzIxiOjuqc5
fnfepw6bL+vcx2ZHjwW+vE9pZgXvq/Zhn2u+GmnuPVDH936rw4yAHnZHW8J/Cl/r+EM2ROCtq7Xv
/n4ieReIkG0bP3TAMiDJPXe2iUqYBpfogCQqEYZzXoTp4jo9kevb24HoYi7MXvgyqM5rrxITkJEW
fc8We6Gk1p2xwhQjPhBt36E0TqS3/Vpd1nRk4XnvXalq+iZhCAA9MBP12JbS8A44Y4yl2PRXcSU5
xgAq3XQLZr6n4GmSbWj7V1dOVIKkOTA4sq2BXDubIW0MjaXhfBABageFXLomM6Xs+qB+ie2kBTqc
HAZiFGEmp07dAT3cB6g2OfnoFBhznjGLl7dk+37vr1wRmrsmiA0ZMTwcPe3G6z5wfylDqJSArcf0
rpsEbgmD6f55ai9Lmu6mv+uk74dZI3u7zqENw3+CvsK8lQtgKcn8d21hncFydvRP2oJymTZ7H0+L
sLeZ6SHjsx7rYMz1Eo91ITHT17u34NJhmAq2qnhNV7e8htQF7sOI4vv0aUVn6MsVkBOk6StDhE9g
o4u74WQItb4aFtRg/Km/58k3xyLxxKkTWbae1YzoQrqBrtQzwYL24xMEuMgKyniqsP8RZFVwGuQ+
CXCkgY7xhoS6ixSBi3ZL8IQbt1GvGTjF4pcydoUdh4fk+89Uo5+6AxOrArDthm5zF1Uhdo7L46Ih
/zO77FujTRrBLvddgPQKDUkQntE+NmRKN0x5iI8gKcwhASkUMi2w17VbTyqqGkGZIdEythPIr4az
pMU0Sx+Yn/oEAvlYazMbEmZxTD6iXbfwlDDtQb7z5G6JeuOnEQ4vY5HlreFMYoLDXfHdFZ0ihqHS
bsEn3QwveEaSwazAmrspmCbVNIAq2dU7Q9cxfMBoCqDaM/p71b0nYqBy/moty4ivGLdHVPprVpeH
J+CbmvVDx1YJUTt/184IRDkk8sohHrfw163cY18cRBaYJvK06lXvm9GxcwmYoWohjHEKiCKx5hDt
/HOkAVnQ+rO0QZssNE36DL3aaZhRO6vrw9chZIT+Lv7O7k2Z30lf0am9+8q7DXyzt7vh6oD4t6AO
bp7uFm8iv7UpeDYI6kxz/z7blt4xXjFDFQC81uGeY7r47UTeuK03fSjK2PMIHasNaLMMDMH3m0VA
60EeqaGIVAUmGPZAmld8cSW1PSGqwpAnHZCWy9gK5O4u4t/0i5tD63eepcvLFqOe7K0cAzXHoCZi
brfxxbau7N99mb93cKUOozjoF+2ql5I6RzUThQs0+JHBg/tUAAZARK7hvQwOViRTBhftutXdMlAr
2ho1CWwMKZAhkpnwLgMJ5isNIgM1dsl7x4mJlPX5u76420EZi3EOZU2H3cu2mOsVzv3MPOA4OEPq
e683FEVQDMJdTMRxjvd2wf7C/RM16JlCtPsmvXzQ1Q7sUGXxHxwvbKatmIkHgTVZ9RicB9OSKRnb
utvAHgDaOtU3nRuTaAnl5bUxYufHmdIX+LdYAVuNy45KqCAjMpmbU8PaAz2GD98B/+SIKgGvhomM
j1n9EGehXdeMGRxe2np8AbAiQ2o4sxrTO7ynNaRp+mDJOcFX6ZmTc3Bl1+BH46zAoKgGwZQDlVmc
zBSZJdAKGDnnKR2gxkecpd3w1mY9dAzYCvhdsETA1hWtFuRxd5r2Se2gqsr6ENB8dDPwWp1E0urS
j/GG9ZmZtIbINjGKq9muEnxqQQXYOOOaO973p5UP4xl8mKHinXPKGXA5WMutl3V7crgUqTQ2J/fP
fMEGgbtKzp0b6Ujr6YMd0XFOvaOljj4pIUG+HYjPGBytV67Sy9yb4zIRMgKy0haaSOb35oWPjR81
6lDAc4qH0YOgTyiYPQG+0hW+8+DHypqiJh+ek+PATPCV4pcKqklxYtA8UunTRlfIXXzcnrxMKYZU
QrIx4XA7FSZ0BQQWPuwtI0pOtXMOoaGYlFDbtR7TXcWEJnlANRbSZfGe8+Ghz9CPUdBhDOTdKwdV
d9vn/7vGCRmAloIs6x7616kw0z3GQEnFjH94J2z97C7VUbmo+GAUkYopizm3iYAKRdXlWR/wVeDW
ECzoXi/xLdY43Hbn851iHNR757CCwIYF5lXesQ+3g+WlUIvsmWY52ZBDV3TryPJlSpA9Y7FWTD6g
JEcOkJWbkETpHvfu+L3syJRDnGsKkIufT2bkUHtg9KQz3J1WTBRPxJ2UazVWJ+DxTKCIHUR2etU+
peapfQB67bYYhVk+gyBwGorIkT74yVlemdxGV84xjRkspsU5czXKuAgyR1+PDd/qmVR9vXRt4xbZ
zj8O7fuSQ2FwrI/ByZrwx3ITgne/Q/i5166oQqqvo8hFK78VVMEBvqTNoNJmGsV/eIftsUn4cPf9
szEo1/xAa2RRH5YujRGB3dRdG3klyyl0j2pInu6GLSo62lNBKYIo0c/fdNe0QAlQzOWuOnan9Zl3
p6fJGTBdaL2Kx8HXuL+zz+bkQF3dCx8vEwlqy9Hmy/w8rlcHwV+S1kdvN9IpPnQqUHpIGBYwZGIb
dgH9qV90YODfklbb/iznKk9DH+8oEVt8eefhcXy2fEDdEVXMuo64RMs78hJYx5AHpzUL4qTmi+JL
7Qs3w+S4fLFpqjyREPq1+fmwRqu3Mvkuqyg0mYSbnF2divyaWD/6mZQ19KJkRUYeFuMQWvSXgiLP
xJP4AQZaP6g2yX8JY52rldXKhTfHzMLm5q1Ef9crp47wZ21QuJT95Bi7vJThyo9mr9Q3nqj8oDGk
q4aEcApr6kJf4eN9tM3T8n/9V/m/qcXuahUpe7YQ9UYaE6b5cYnF7X/9L//9f//Pj+Z/pF/HwX+s
0f6X/HIYHLd5xX+nPnvG+L5hKm+hQGObD5Ii0nmvtxQJBQwGElfPmtL6Z06bdVrND2JEwADrDwsh
TNF8U07ae+ejw+DQdSPv3z/k6cv+84c83K52si7aRUPb5OzNupvBGzLhzqATLo+x/45O7b+vJj97
uLiRYDVtsKmNX+rvh1vd6uKm3xDEoMdiH004o01Gq4h36iJIXjsvdI2ebtlrQjSP1X8NSbsHyYHi
upelq8zdYTdsMl8N1ofko8PUHEvi6RiLpn/fn/JEKUboOqK8obMPrpoPT1O9Wxv5WrAwi7BJ5XUn
MlYYA8hLqLK+Yzs2+/flnj9O4e6C7A4C4cbD49yYqVIoex7nxV14b/BPvzDMcVB/fa0/KH754zo4
akkSftaaLmG+8fvNWcolN/aFzuZBfGe3nuU6qIL6aC7BBsyYJb/UkXx6VITqDoZLuJk83tv9ouWV
ucPpq931kLf9+kBIHr0kNFPILf9+jsoTJT4V63PkmRT0mYyfY/THN6/ILa1eKT+COwjXY6aB+OnV
/4Iy3wsRdKwhR0Xfu4QXaHb+fWlZvKLH56rb+K8LNQgk5R9e4aU4FbvyxgldLPj0tNhCr5nXF+3X
ny+uJML245UMCZlmWcYZlKDz+w0epJO2N84cltrt0iFOTg5EEeCccImht+u9UPV69voMNPKxI0TL
DIfm31dTj8dLql1/JKgkd9u+MwrYgey/UofXhezBX3cldOEtbLNklIJ/X2dVthSzKnl+VTDrvnXx
nul229sNPaJOlVT67VZ0r0CWFx6Ocd0JUnEH5mFf2ZpNaMH1ZhV3TmRFVtdl7P35OYxuztAqmGW3
XzyRp8EIgSwVUx7UjxTt4ZHsV4c6LwtivheUDhOzELkI8bJzd5y5L3Xs9WdCHyhkGShzabZMTvv9
ZLCvy2tbQnUsWyyaYMEedYIz0dXDgymYMHtpophidB0D8tVOtXZGW7dD+zKHtQPbAJvKHgIkOGS4
4yMlN2KF1gZcbOe+CGKGEOv66w0aqo17sUkos0Wq/OPjy1vlQVlpyL9VrBqkbCqowIGUQGwDsBLN
Dgm81VClWuSPLP4PsSQAiZEtaJj1AFDtA9uDZs+GJncHZv5ojeyesmzBWYbVHwhFDjtcAd7soHls
3oCBBDdNAISwvRk6MH3orHovvrVn0RKZxf97Tw8CZapyxKP9TBFhhZvlnRHQfLmFYcIGW6Q4L5Lq
06Tz58UePgF00LTz9ciLbi+EGFruTeKPjw4oj+tKL6Vv5acVA4cKiSlhRoFRwu/3tS3Q9VTqrKFi
yGPZM9uydwmtmXED72adAx7SrYu4Aqvut+HV2/tpsmbJ9TTSWWupezX7abAC1mxIGaxBSV3WDy8j
CBydTV+dCwXUN6vFHoV2YmnbFF0GSyjV5IynO5tOoSCjq2JtGn49w+7hNmK0yrALkMN0VQi64DlX
mHTKoPb0WfMuqLP28jSmMEeBGMqvBEfoQBHv0GFIDLWZIQiIt7tfwmNup9CcQJ5u0CV62kfKrGAX
3QWxco4OdOpWQ8bQ++Xuaz9Ol1Bo1v8+NuqTT1YURraCCx5apfrDp7A5nNVNah6IEMJlaY3TxcGd
TAgWIm5BcAAxNUOo2Us821BMGrbBDP79E+QnJxc/E1Wh8kV/DjOx329X2ax2xX2PyKW+cSzyRB60
2D5n/T6P9pPMhyT8Sn5beRIAfl3yQdlmlypSJaecX9WZCddaUcjEI8TgqJmwpRu/UpaXnz7mP+7x
ITKeDkWZGgfuUQmpQU/dbZiCAEFjukTt46uv80lt8evuRFr+I7xlRo3hh8zdee23RX892nhUhRMk
uFcBokt+En3TCX++KHyfn6Q/bvEh2dubUlqdFa466+5iUOOGgRTCvgPQs9CAQjAIzTf4OQZgixe1
Oug+fcJ0fHGY1CflsEYKovSmhsNZUrz5P+7dbqzqkJn3ZnJAemI3YbAA14xN1+u8ivaapwAc0Rkf
2ZRZRf4uSdDYmEeMnCwtpKcvuiBuhfv5ylL0WQTjZxm2idKpraG0+vtnnbI03ZVqptJ8oSTC/wZ9
JI/FSlEH/XX+58XbeNbQ/rrgwwm3jtd7U5mtvF81wd0KlbytpIF88iUmElDf62h1jaQMVAgxn1VU
SeGtCleKd73DcNIZoLLUo8YnPbSEpl/nzug6jVpb/7p6cVjlp5+iaWIZSUmqS+rD158r2121tdBE
NanwIYjs3Y5Y1dkGe09yXiT+Z1U36temTbdkapiSPbyG2tBKbbMSXr7YqopOkAlNQGGydwcffgfl
SVwlYDewPvDiXD4run9dWQTBP86llltm02wRXxPrXmKbUSzZHWDt5HMQBtaDmFaBkL4SZ5SfxgKK
AlkybZ0A+3AOquyyPZ0U4zhhU/gUlqHis0LpTiD/waAP2aJ4JVH29OShfC1RcRIN/lK83CJZXO0P
PGOPwMpTFtZrZhTHH1IcIgrtDk/zQzBmF2j46tJPQxCen+QxA8NTS3r4+LdFfs5uzUVCbLO7kKA3
S+/7qHRIZRiyOB8D3AqFGY4jdYxgOhb7YLlwz3r1skV8fSgvcen6z5/xcMruVmu/0xvKS+pGxxoI
GPsGov7vtPk0pOAahaEfSsLCl/L3iZJW9411PIkoT43NrkmnK3WDmFCL27uf2LPkZUx5lsSowlAX
1XR8ex/LsHyFmiLdHgoQcMfvbNidHHbEA0ZPfEZiuxqEfgtBWezSQZwR23Jg3y9u+2nuNgntCgUD
Yvbmw0vOmr1yVet9MxHzZjQoZmZgzrdROhIqamyvShjQiWVaeZ4jjiWhtYYITONBpohOI4sFftjA
uo+C0mayn50DBrXj0/cuPvrHtowcUTn70S+GNWMDIA9PvtcKzM8yQs+N9XKx73/u68Fq48LrKSZG
aAwvvgY0cZzqUbH1DjkV98VHz3ZQeNeF/DHLK19nnzJhQ/NtF3wMoOqN8U6HJymPjMFqkPWvQqUA
uyrKRZuRq+bX0NqQ4egJS5QVyghCjhexpTTcUolBtVkKI4Zm9GPGcGlPIWNPtghvRWVwCZiciUHc
JjrE141rN/AMxLzPWEPCtcb7CeXk9f08gpQD+xCRlATqsSK2KWbaR868K2VCJjgvTNcQ5Np4gvqj
QPVnMH3rVL0aUykPkxYPHsvn6uLaYc1IbFQkbAS1dYQVlkyJd3AOzz3m9WJ3I7gvLwwdGqazO5j1
BWo3CQtkQda7f8tMIJR23W5NrJE9uRcvou5PWn38EnFfwONBAFZ/Iav6wS4Nw6T/nbUib5HHwtw6
xJLX9xnCJLlohV+cz2ctN8bW/3nJh3yG0PGqVd24JPjfWz+Y4HwcxnS27+P6FfYni+L8X7f3ENw1
DbPJS0NwVx0lXDC8dD5y5mdwS148yOd3hVi7pqPiqQCy/A42mFvtds2Vu2p3he1J5k2ghXaWSTL+
br9I0k9rZeuPaz20JGqDWffmgtmfFrLLNhQrr3s4ELABoVDZ3qsU+TSQ/nm9h4BSohaaWeLeVIfW
j5z1tg54aRnMNsavbuISYP8dxORnVeqfl3zIEFZ1Oe7KM7fIuiPE5S9oHMkZsODVhdRnqQirD4YL
2LuDiz08S3t3PSh3XVi7e1evDeD+k5LXd6ffv3v9zOuHeIEvDbGM4MBc94GovwUo/io1P/F7tzQk
YAHMVATi/4YC1ZW0O15bzU9VEDQxvm1zpFZGH5VDTyLcWMeMVopwnLJcHb20jXhaldg4vmjIU6PM
qz50J40lHeU85yUjwYuOKFIpOO4GEzkaYdI9sCBgA88zWw3Gw2j4svx/kjl1SWO6I8kK1s2PQKhx
l6+XTFxdoObY96DM5wejj3nlVz4HTNz7S/ueJ3Don9f8wXD+qDgtuchW5+znjhECdzDmwOWGt0wj
nwx34ee/j/QPtvcQi/A+x9YAbw6D1/xQjuS4wx3qzQ943udwOaOWH8udE9MIUD64SQRbMIQxpiDt
ixNBQhte5i9NkkQb/dePYMIlCZV+TTIf2mz9iiNj/R896NsJDEN21qukH7CqgW30ste7jpj5DP8f
3Hf/etjUYCDqeHRwuGllHuKjrRyzWq7shvgYMDw8dtFVGe8854IBI5MfCH2gmRJ0CxdO0/flVSb4
6ZJ+3bi4PpZ1/ALbwDb74TvHvGml3puNBELmoSy9jpG5no9GchSPbD/EJWoqppfj8Xc+HeKCOJy9
ijR/p1p+ARidZqIE/2MG8ztDXKoqzaRWKiBBr4tlKssK6M5jIOfDs9o4wgV++O8jp/z1th8u+ZD+
UvMqXXTzIk/SjcvIRiDx8ehDR0Hk6IfhlnZDQA2b7qcQetm+DGmvLv9w2O7l9njRbO6Y+puk+Fa6
IOyTVRyCtGC7SRF+8KLxxo/a+osiQxUp6fF1//mwHz+260XOZWslAFHhR287+LETUWLkXw7uaGSw
tSGQnl7uQ1wZfgNpfZ5e+z4zNH78HRreIhw4MgxzHlSpf790RNzlXLqfj/3VOUDOTjVDGaJCCWli
hUqcgjiaqngV5O+W8akhIXOCG3FL/WuxCtPDyVOq9zvCxspmkd+/7pObPszNr1LXndu2cZRNVKD7
mcPQtPqFDpJujFvXrlGG2v7kSKyOtI5LfcXmzHnnyFfYTkclOdg9tZW3K4j0F/0tywDzb4anq8hz
mFAFLXg2Wcs/Fbf+DULXKj2EymZytsKmboMcoY7llrejm1vf6cm3d+1GDYpNYht+qRRuA1MMYtjR
OeswZm3YOluEDSHaYKKGBMrX8dZRj52UrVapV7OOsN19ZnBHmtKVUrb69ydf3rDLpLJmwYLf4eAe
DBSUMzk83fYsXw1s9I6/ridE544Qvveodh06VrUoLIjo57UqHVEJZNemRliENZnruX0zYL9tWKhE
NwX6z461T5NF6GasXdp3eXhtBkcVOZMVcholYn70ScaXinbmeS5jONCYhZOXO0c7oH5qlG5T9Cpz
Wd4Whva12cHLg/u1qxFruSykc+pq2xG2IW7rpvoXcxfcebm3e+PV+/d8I1adNboGS4HfbA3tO2I9
t/GGxeZisLNYt2Ed87zzcm2RbkbaaWLDrpU6K6GOZ1P0sCRxatqW2O02djDXkaUbS824pQBUadPi
jPjDZYrQvnPZjVYam0z7sSz1j6zyKbtOZo9ZZrNTNsZu9EDFuqpm5xqOwwmar5a7dp05rfrdQrQl
a9f3dnWfvAhDf32MfARC1l6VsNvA8esx9lZMLDYCbgV0sB3kmlQvcD7CejHHdB0PLPLN/4/JGGgZ
KU4YGwif7t8f3sZclbtVxTXb4BwoPvpB5cBY61hQKrnmCzTxByX6FW/ELf5xuYd6Nde25Wajcbna
9QLUgYDMvnS/M7TjzxdB/a9EKq5kKpIMScUAQXqo084HK7fqFKD8Fm7fsYo2fZa6ULZ48c6eBa4/
LqM/5uuiOe7UWwpXTRudsFtlNaUYWa0IR5AMTW24hzC71xX8YNOr0UXDGBB1jdJR69GdJdDeDpUI
ttb4nBHB0hzNDuRGetEl/Aw+/nrqTGXgdxho/lsPP9LEhDy71Tx1rDMgdjlMaNQPildXUIgdXvwb
Mo79GEXmk+vEH3iRdXoJ201O5JLzj0xQvipnvjSTjo+OBKrjgQ8Y5Tvv7vDT9rxx4vY68zpAWohp
/Cuaz7OC0KTQphqyJEFresjO9RUL+YuBwVeX7bgBWCu+ID/yXniouHFYRKHfuXk9fTpmsLRxoMhm
Q9RyInRAPlEAeXGunhFXTGFspCmqquMe93Cw0rOUN5tVU0+OvjU13sqIh0mphrBn3IwanGrYVmVb
YIsBxssO8wkIK/zVf4gJzCQemSzlRcGZz8zuGGD8FGcI46F+BeMq/PgIwZyFptW3hRnQyyuLh/z7
CDFw0DVm/wIDkdSHl5BpB8s8bLd3+j8rfHvri3H3F6S2OeW4n4i6bBt80++9gkCfIO02pA8V1zre
vygPfgeoplG3OXwA7B0X9NMgzjHqjZDLHDheiTseQ+F7NWRTnt3sn9d8qEb2+eZQ1Mefm6XNNdsj
HLoGAz6LJWNpxxVVkFg5eRFKRHh/fMQ0tSrOYLhvK48RSynTlXXX8jvwwcHhBWNG4DLcCUOCcY9l
vJc47BMwhmf7n1d8DF7peZtdG5vjxPpMIHQTY6fi0ZJtXB7r/4el1O/LPeS3+sB9/x/Ozmy5VWzr
0k9EBIj+FtTLki253b4h7J02AkTf6+nrW87zV1lYYeo/eZUXmV5iNbMdc4wui1URbIJVQk3uAEMI
ifvN8427DIE2jN6eq3sKBAsgHeo58vD2KEGohKoSCbHbOboPAbN3iwNVO8DYKDYv/xkXsbx2d7AM
YGUQfKTCNbg7zel/VowdOA5Thqpvs/lq7q2cBRLnNyKJ26F8sT06+9HygKpduULfFx+E86Z1TpS0
/zpQrhCoIWRkOiJ56PfcDzZaY55Xc55F94R+BbEW4yr/PBmPIzf5Z7EIGABaXQK5SGFdFj/zW8XA
i6Jz1Hq8n+52g1yRQO3UC67yh8bA+OK5/XtDQkXHaP0Jj5gvEA0jP+DKIUyEFKQFMIefMLRWge/7
cmzTJX1q4KV5oXm0oj23YLpY2XEG0cPOXYKqfLDcdsQ9XCkC2hgpW7EUc6KR0AzKtnStWoCpPhpF
mwai2/ntw4HJsDtmzSEbI4h7evr9W6+d+cWCYi++bXbvG0FldKHyoG25ctjIh/zjAUUNAcBYRK4+
u8Njg5RzZx4Dn7RjUWq4rx31z6gw1M9vp+1Ku0w0k9h6svfLnyJZRZx6Otv+MqVbdwgWRF3AXvBM
LcilnMNOZ79//U8A0eWSw9Am8aQ8ri2WrOaYzNvVB/R6z393b5SHGJ8bVQD+4YBZjq67bZkA4Sz0
Gy+/0D73hSYHHt4IeloYEkSWDGsQIdBy3CGI2PvCIVB2o0Em425BPuJ3LxergtrvlArjJXRNt6gp
Uowp4CBYuAzN3d/vP5/GLu+PdyMqb8SIxOgEGT/b2vhgPdRFfLERYp+InKXwHa4+PhY3C3e9xvH5
0z1VkN8P8SfWgmUN1MhFQ10Wyp+XHxqd2k61a7Grk8Vmay1eYKK/bReoDiuHu5seOrDdn7W1DHk/
IOfHY4wfXkInwCC21AA24oP0odnUzSKvfOwVImtI8z6k7iGUcYQ+yG5/vtzr0/Pd75985d6ypCIj
sYimHOHUYMlzY2tRqh3PD1PR3ZYoMRJifwEXHzESYzv8hfy/vEqXyw3ubRIl+lGRWW6zfXkl7+Jo
uw0wTlrZtLBosy7tP+Or/rzAiiosAcmlaVsIZl+eq2xIJmsSu015m6x6xv2y5sxlSITy6X76X32n
oRkA/NBaBlQ+uElybFpVr0fnhyfh/MCKQoe5+njG+v7Z3bOx5vRptCb/89HwlYYBhncCVIjvHHxl
3EzCuvLPXzW0uTJF0dWbru4aSKEonREvAs4V9u+4WD6N3KKrG/xt6UGw0Vep2is5S2vCRNCPeAjF
o3WyjbLDx+7Wj2LUZCSJ/woLh5fp+wcP7q4Wh0HilViJep1D0vXywj4f7j4OH6tuSZcyhvpP8HJ/
CML6g4ib6cvM7tdf1UNG65jPgsgPZAyzQCOW5OqzYu4Gr2/TntGGdcT2mKZHvVBEe5E3taLRzej9
nShoUEF5Ulaj7l5cqMFeGDLnb5Jck4YYwrR8876pGRhlqnIC2xcyspU/WxyYmVj8YT5u6e738hhY
40cDCMNMgcjWCWYREh8iU87t6RQ1nqw8PNH+OcLH/bD6cESN1l3zplxiupES8bV6PCUDZid0hYK8
8QPYeZZq41Ra8sPmSTT9CGgIKUEdLv7s1uJ2jb7hnz5WaG3+vwXFpf+2pQXtv35SiQUxGTDWL1bR
fu4YU6ZD1sTtx9n9Zy1ai8ZILPGzTKJfLjzwt5ndt+cTSoyPXrBEO4LojVk3z5yGD/L6RctcST1s
XvO3V1Q+HgSqFaVYh4Rferorp/A43pQvd8oOmaOPCXjtZmbobpzOzQT1MfcQGUC0DtbNDaP3OyaG
Ah7BrGTK8ugw9fnY3vMvgNWmS/9W9qaysf1krBR+ZEjt67Ga1Y/wXLeo9ykYLKByqO0OzHKSV02V
l56MkSRFeRV2UmDXD+zxDUQAu90bgbkgWfbGQA0/s3mWxsfSVKPFhN8bLG0luqQnbf2Vzc/nD3Tk
V5zvCn3o2RoMJfOCy1ED/TPNZVHejEZdlbkm/euGf7tQ6lHNfF8XNU7qNA/0E4lKHYoWNowotTNm
k6+8UFZTaWLpNmjEr2Dn22rZOTlWoXxidxnbeqGw9oDgJWZwxgwz13c9/eRy/e4HjKtr6poQoxed
8WEiX6W2Z8ahWBM9puYvCA5vv9nqzuQVn/CyfS8Zm6CIp89M9/n0JLiyaeAuHubz1xcdXfCVAGj/
fW7c54zmiPMHbpjVbjndhzcbvPSY/7hmUdBuxVeiKw+YwB48cDRcNbSlLYKR6Xwb7x/ixequWOIk
8JQ5afE/Y0ciPPClkQZIg2asbhuoWWM5Ly1K4x/9wuro71HNJ0kSggMv5KVkhau/HyUMfGhdwp40
W++Xm39+P5qfeAUuHyrvYpJFVCGGKLP6JGlGrvOxKmuLbHguxlaOtygbo6wm8G4LprsdUcFMpy5g
5jOkKMwOjPyMn36KkiVNBZTueXfaMDWrQqMKvIImPn5KQPKhrHf+ApGlpAWeyF6NB9XXVpxouqij
iXrWcH5RTjQ5qsWY6MZ6fNp+9VRXYH0Q6vlDxOmOfeDPGF7U+21gfDZFf0YKL8/4pIdmUZ5EnfCI
kBQARqSWyF4OH3fMasxmoLNH77G4NoNrpZM30CgndQARMoiDPM+2SwYqSfXJWfD+HfMO29Rdpe7H
4i866bti/dht7xO85Ofo/v6sQwOR+Lb68M1bhhdlWSUmjTdQwk0xNKuDMxNCCjt8iTuWGl47Tqqw
oE6Y8sCKDj72bB5NsxcTYLTllfnrXHFWK/g2EwZgaQtCEWsylPT7pf3yBsMNBiUmis5MpGJVL8/0
2HdGXPUi2IE6zYQ5hburzVaQIj483Kpz+Ykh3JloIWlTJr9IZN5U5JweHmXnnqHH0cEEcYV++zmD
spYmacH5dBI/B6v54okBDPBH5gYDLzSBDpGLGf1Cp0R/ww3VeIoQY0HKlRoLU54Wl4081ZbBr17u
ybnqzU46cg4vlDRB44iHTJ9eQBTgFQVzNGbArh08pVPNAG4F0n04VF5nftiZaiWQX1vQVqy2MGeU
3x9BYuyl+e9HfvXzvq8mgsNv3vMsFWnrWbIMwGkqpojiLXz14uNc3tHnfjriGq4BIJgYAHNAnxBj
pQ9cQxgeKTz0fN30RYw20pEkJPHhgiRaM3cHIgVieZKXvQ/5MRx3+3/M6X+zw7ZOz5fw2iBXHtyr
Sdy0yH8zwvvyUty8Av9YHUzmGSn7v1FZmu7Hmjk/4e0CXcVqZBHM+elfgfC3TZ4oEdG3z0VmiOQe
+iZU9BhNlE7udp4wuCXe9d3zjb33HxIoP/600z9vDJkuRwdttStGm2sF9ByUv/BNg9POTvGZyxzJ
D9m0mIpK8fstOaR4UivOgczdePh7h7MQzW/zH0gUBdHzzXp5f3LHWtNXUkeLa2ATk9gW13yIOwt8
2T+e46bnt9AT3cJ/OueiLyie3jxS3fsvcnfW4ybrImpTNG3wkIP6lBdxWcgUR/jyF94yb4vqiHvz
B/aC1hl1V1ceMlPNKpUYU6TGw4dsd4rnZXJOkEjYlZGzr+5gZpiRNy73njtyqb/imoGxNJjCY0KG
hhZtkEGkX5nR0ZKPpvyAY3w4YaZu5e2Kti3iapJMouxIpnMIp6vF4ebmj/tYMMi94Kl3DjBOtIB2
szvmy47w4cPDKMaMN0x6kffBDrbb30N5BCJrz2BwJNiTRn77lWoZTk6hgqRwOWXqc5dG6OgVfqJ4
ofwAaH87V6cUEjgZ0539uXEfXYzBdD9ih362HIGgaTI9IwOEOejOgXtV/Co9VSB0BLBzm622tCxE
Lz5gU/48t9NZ4axFcj8KfbuSbH/HG1qDdQOtqSNL4A3xsN6eIT9iQ8fZMUx9s2jWBBPi6Y18rH7F
kV4sOrgbul5leh6kZPjHG1xp7W7JtW+V6a2+fKgs50DQdiPw0kfRp+NHLA8HP3IOjfO8uNlhDqx3
wRTUY47bLxToWKxzJbAjpCNBkQlgqegNYsn23FSenYGK25ABkUwZ61eqSaK8IyYQ727i1R9IwWFf
cskYRhZXxhYfBD1dA+5/knITnkSKgkNaQaBCl/1tCefb795WmJjhG7Wo6TNkhW83h84vyLWmk+FQ
eYBVer35/P2PXwtQGZGjI0Qth/L+l/H/5mUK6diFmS4M3Mur7bwLtM/iRoGVj97bqHET9/THp3xb
bHBkWlppRadUxOI4ktt2i0CqipmJBXKF+4z7ur+Hfe4+mvfO5+iZiQs7WN2knkHSTwnJJLG9NBhm
IoGPlo8CFP6CmuFqRSw4W2ClHqefo596xWliIEh1SPUtWgiDC1I3WWjpJZkOdvw2nolcDnjCAtvk
3lM/EdXV30/ymj0EnknQIEarbaDJl58npgGlRKaqTlfolrKN73yo9fwDz4yjwlXpdypSnP3i92Wv
xWb02YDCkWLxqUMXotfcWVNiWRBLpsALrB5YunknNKMJBi5ChIVC6Q6dsKmgcdyMZe/X7jDFKgq7
Ag5NHi9e0Lc77Pu1kSuTZgKKjFvMIP+K/iInK2DYn9ORHHZ0tUEwqpwNq9SqltVAx71+TZXy+r8e
PwAbf2y9a3Eg1COaBu6P+0TP/vLrTlU9mZRUCkVXSHYJeUQBG06DR+r5XzmFA+eAwihHMI/nS8qu
zj9jh3wt7AJExSwzRkhUZwYPF5SsEZ5bUC8bgNdf+QyIl3z6pwCjMN2PjbRfqwXagAHBPDM9QdY+
iDh7q6i5bJoIfeHnghXcBWQ9Q9qHxzO6vz/tK+EPTWLA9BPV4B5f7m9oJqGeetDWRM4THDnv70L8
20LVyV1l6BxT+Tz8BclEAHaEcw+ws6DDW5e39Ma4zL+/piulV34MJkrlnKFUGf4YPe1Ds5JEAi/y
KjrXW0DmK14ScyuLm7cCZD1kjat8ORZN/TSOlwsLe/btDSW6Z/kdFo1yHwXR1276Ch74hcz9YfEv
3kiEoI85c3S0iJ5GvvrqEXz76sH1Yl6moVYrpkmmxFTvot6GE7+DwEDkdWuqsQJWO9qm+WmjL795
YKNPanzszQmb/bRhWd4V6+kzZbHYuaCOBCPfyHeK77j0QCxIG5vZLOp7VNYvN1maHAup6yisA6x9
4R3hgkRDGXDeUia+H4sb1WsfaJgAIWmYU1PUBle7rpRWVkPeEdTHznx6dPN9dn92HsCcmO7CocUx
ewRtsknn7ueSCiP5TD16pa98tGZgOTSGtFWZ6Pnyo1XJzFvP53Dpff5Ltnd7ODCIRtuVeFlAFf73
u0yBEfOhMQJGS2FgMNWz7U/0ryIjDklY6PfVfLF6pj4BuIfu23RkvSu3l/XYXci1yEeGwIhTk+bG
UXT7NhrVpi3jMJDA8WjZZVTi1nDqqzOAVIzEjCz8My0gQwQ6ZamKoPgY+r3w2FSa2Z6/2oxb+kMP
h8Pkj+jSMIBOIYbJH1QJxtoYV/wRq5IV28BAoH0a5l3V8XQOCpWSpvAF2/m7siS+weVDQnSAUJBj
dV1oVRbMwgj43Ojxijhm8Ih0AiqbsULFhlRtcLyReZQ93TiTlwg4pOEiui7a6QRXLgqdZH6EV9PR
r75yyPSqbbqrvCbaYoNsKI+ObLRvizCnoPQw376z2/QVOeQDRFBrvAUUH38/xMQdXeXoVjDWntz4
HSm825Fzv/KsqaIrXDkx68lGXL6os1r6XZ6LmF1wMSnPlJTvaJ1zuRmvmLcOM3cjweWXgx9u+vcl
h5YrCoNUNylLCNHG7q+wJxB9FatXCcmexnlHXchhBgwogTaFIFsQCZ1hXkY+27gVkP7d+g1e28/6
vSZC0lf7kR35mViAhvq2I+LOfPNeogBt+XV2piz08rLdRsuAIiEHRFUSYMPNnx3ykeQWAsk49giv
OM6LpQexinfuTV8P8vOXeZu4uE3htx+8uw/CX8AlokDIyOdeyAX/Swn2+7d/wcmHR0N6SKHQolQI
NcTlt2vl0ZatM32zdCaj4ArUI7uBOHcPfTnARuBo4Asj92+BtgVNHRsc/h1jFkuBId4JRycCxhGT
eCVGtmEAtFXicZXBzGHBIksyyyoZYBQOXXZvDfeW2UD0MW7Wb2uiJn1kvSuzgaxnwQJElsPMujW4
nkrne3Uq1ntC7P5lGx+gMt/NBctTPn12IEGA7Xf2+MjHErKNdUCulMOp04KjFeOgNNGGGXqq1CCL
PE4AIGs5e5m/qlSnnQUQEzGiQ3UESun/5os5cKpRKs4VoqHLUw9iLzSMulfg7SYv8BZiyljh0kdr
KhG4un6129mL/w9O0GshKnUXHDkJl0yIPtjrHKadSo+58NqWu4YV8JmsXn2R5warPwvF/cOtogo8
9tDEG76450B4bNwcqEebEUR5UATzwjgKzZoiGKoumJ8jfCsCnQ4rvsBMM+jy51H0ZqcjtmVIuyCg
FzIYHqZyKP+K0t/lTvuSp0QFae62hsenuY3X4RRW5nkMzcV2rOivG5fREmgE7g9dBhIRUdVkwvBy
taRT5S6zCmmvqAcVAuwkOPit5BQNEgXqk5TnbpjMFend6vPFKQhWUrbv9Re/L9EM+Ns2hlMFG9/O
Fx0Tgy2zhAw/rs1kq51fuxIWRmnrl58VIo9+7STKvVnFbo8X01DzSWaVtPbijVFD2Kisk2atem9R
h3IrOkr67nh+bE/QwLcaPwamcU9zkuhpUr6XyVpLZv1knahHp053jVS5uvnOeGdj7ZWE+UBEy+KP
qltrRYEsD+TD3l8lhxw+2ViIMewT/TaN4NvvtqrFlGa9jxvcRoOinYqGbvvGlXDOMBQnTA767V/Z
TpyQqc34lvlDr4F9sVb4OcgLwFjVIQ7WVnc+DqpZ2I28ze7jCiXoOJrr9i1GyQ0CpI3ld6NGbAQ1
7PbMBxxdFVKbyRLKgFlX5/M2P89PZ+SpGrC07WlnS48FGJ/Ki2deAPuGj8gTY2rnHYfk14c8PaGy
w6Ak6nwtStB0Gvk5ebQ8JW4Dz5jefR4NVDLb7aSSNhnav2+hbM9ByE27fhfJEjrC+fu5SqZRsk0N
01HL0zSyGSoPoYLx61mqof9grZoItg+lm4sTOxnvef9mpW/5KZnWbJitbyWkXou0mJ0RYoj5FRxm
6O8U/bjojv0URkVGXT9O/N2ig2RjozfuWd+eysqxwxe7Qxkmb5eqetorXbDLrW6uAH/Q01UZ+etj
7y30CJKl1HBUDQpDZPaicG7ZPIUcyqPwmT8VW6i8Gp0jaXSqjhxaQyYX927QL6wCaYMWyQsVYkT9
IKfdLE+Tmz5cMog7ldXjUo7X9URdnRV706fmrNbSdaO+JZ7WObcdwrNJhvhyhDDjBMobs3Z9dDMy
xFb07N6SqBTIJndmVXK3o6BacGJyhk6c/WRpzIJ6yAOpM3EIEx/N7PDZi/tpb0vLUwq1j/nqT7Zq
xgzvY1zLrqwnd01h3BYdnRDPQP0oSKYqVNw6rK1KcTPx6psuXZyzt1ZC4clCea7ylz2aCGcb5ai0
dUoOPeYwfKVcFyZKjZLsKshs9mcns/xNXcEqWTzbyImhXfeP0ZWL4lQ4cb6urX3kuaGubHUvn3qI
yhRbuV63vr6ERMTJlX8M/VCm5Szmc8LYmEVmx/g0KqKfqGPaZ38RnxG+VLbdZGW6ZYxaub2vg43k
d3dKvM4iJN8t5MKDfJWd62n9nGEbrLB008xy7OI8rRBASac2PEp9V/6DvPHk00pew/bN72U3ZP+C
BkW/FpYhNZ8VyZqX5MlQAin3TZndhgiL2JNX7MK5uNX0rY7iQ7SopXWim/Mq5I1Ht8qpmPNs8u4p
Q5tVgn2+3SaWvjInlSsjx1WImxJZ00Avppr3ZsgMwBzt1Yn7HEyOcCaVLgiHjVVA2Cq9HvNZoqLu
EimObaZuU6E62u0Mv5/WyaGoDbQcwf7x/7TWm9Z4CyneYJLIL9ZysDfVN1qw8Afs6Mg5Sa3MjHjy
IHVMUWdPSfmUGdDhFdvSm7h6xCPl7rYhHEm27MbRrrCfdSRa4/hdKWDTkx77s7GPzNejaTuleZ9j
MCQF7Scehab4Nz6cTbg2hx2z1WBRCmG8DoOmWrPUfou7wjGOoZuEhtOnTifPDP+tZ0AkPsZugDmb
oGQlNSUvZh6pBx0tSPP4UNsHs42dtivWUms+dcGLlTM+nue3ZvqmZfds8in6UNJmaWbYW1WM7XfL
Nq1uYIVGs5LBUtN0a1lbSXE55fK1qjlVTtmNrT3bKDYq2XKCMGky5w9FCPPFoT2tolkaNgc7OC5D
eKtNSI6ryT+4Cptz4BFHjIznauOESTovIM7SzpNpcX4s1H1WqPN4okyNYi8jDGXubV91Qn6EhUWn
a7AqENgrDDSUmc3n0lQmghGntZJizSZOZbyo5v5cv3ms0xho2rChiYmYhLqzeVhdsTn7R4buteXp
+AnWa6oeT6jHpeI/8bxtzES9FiFCMkFTr0S2JQ8grtJQhVU+T/UOMxKpT4r8eorfqcU6xVGdivNv
TpNNxiz5qV8rWrCoEPPlZHzLnAbHv5HRuoQPrqbmrpZXs8L/PPmmW+iIhcrG0uYN2yXCzuhx5MbW
U/hUuRqJBL/i+/8XF/0nYmB6CkwVaEZ9iPmxE+a1k/Ik7UNr0aM9mapr01v1WD+pWU9a05kE+x4L
DOty9qlHyK9gYrr8M473qTJS4RK5xvC3QHwJ1FpgK6nRXkYvcZXrJ780vX1duF5yOB1vgdAe8a3q
/xJi8+9nk+3QvAaxR7IxCJSKNkjPqu55e6KWoHk1uolbSNb8pJBkpW9qj6SEhzpuNDvVzczWEKtE
3NUPYI+Q7X3zYRwXpVY45WSGXkcQ1ovfs7JrG/H91w2yQj86+mmTSt6+RVG6nHnRTM83FSrq+ciO
D2rlP/dBFC6+pb5KW8a1fmQfPLmdyr3nEnVpbT+bJP50oh5KaetJ01MEM8YBo6zbT/Lx1tdUpy+h
P8Y4FpP73z+d2tOVWyAQvPDQgCgkPbn8SfqpqKigyByNyQy92s0iT3bTwF7EFu1Y3p8RKatjnK6l
fK03wUGV/5kEhat121qDpXIZnYlqAoz5lkGRWWHkO3GNRdRT2cZ72LSrc9rNPfldiYxVRMBhe73b
BJtC2nZn3QkUILToa9W77HzIk7Vtlc6xRdxv8lB3/H1cfmsgqpNa20wyNrnUuP653BMwRsLHzDNp
U2N6jiek0/gAYmNVSeZtiRrKqZq1xvEffqkuHlu3Mkt5ERJENw3Mye1L0S58BRmgvlxaqLZo/pJ4
w7GTYE1AotrVUkX/+XiaSd7GDIpl6/2trLPT1OsY29DG5SqNInzwwSN4qNO/506dnrTPY0rRqbsT
myDC0LTeTvR0XTRvmS+5hSqvaqu5zQjIg7jB6SMPWb3p3eSp02VnEsP10XWrE+SfeWpu4r9V1n7a
GX/8fHZgt5/p/Z/0ONlTwkydMnpOJncEUHhmPgPPzs2plNckQDorJQJA9u7ERJ3Vzrx6gS4GAbij
Krf98S1P5HkaHM4QKnjxXlXjmcT/HpI/5DWUqwSK6jlf6no507JkkUbKtq3CmV9EG/MUr9piJrS6
j4ED7nhLij8lQFKP9crKpJtT1E21JFu2BeLr5bYnvGXobj5ybYVtGtouUU0DgKsjrDGsU/fwszRN
W3j7mBQFo3JunyL0yxHkcVpmaLxprri/L3lZtfrP08Vsg2cix6Q1cPlOekn2z21bYiQma6w2RoIF
ibWy8yLNRuzEZZnq37VI2sH1ww0AvHiQPTemkvWFfvL2aXUgAjLCXZJAohIciMImkzfKm87vH3fN
Alr4AHiJQY1RKLj8uLyRlV73dHsfNi7PQiWXwBYF2mPlHX5f6eqniZoAk8yUgYZgS8b2pNLqNXvf
tq8T7b5EwTvG7Ke7LtzaEmqE0ch8z4DF+D+b+W3Fwbd1eqtb/uRsi80kiyII9UP4HXj5zTvRpGTf
lKetdchMc8zZi2LD8JJSd+eygC0VeMjLXdW6IM7bvLf3MWlbad3Z5Xl6RGvVX+rJIqj3JCUk6jaq
6Y/22IleM+sU/C3suilgUIPrei6MTNZa4T19JKdU4PjeYxISAYcv//sD/b7QoOLS5McwK2Gi2he1
q1Qz//SETytiJ/J3526PC/t9ubHvGrirkxXpaUntad/5Ip/AsGnBrBpb5cotNWQgNgw8MmNJye7y
5KrmLAf9kQdIRWcSfJKelPWS92cfP6N6R9Xm94/6mvga3BRgqlTpAK3q1OrE7/kWF1iVp9RWGBKK
GeVMV0GfQ3clT7aZqu/SZFJNS3/fhPKi8DRXvP5SzqZ5p2HfDYw/snIlSqhy5FoZFtsU+sSw3p6y
aZYFu4LkJa/2AWFzHDmNGq6rcN30Sy8w11pd7xis4W+cnARLKnL1tiXb6ANh2wrfw0mXayOBSuKo
zHXkgdWd6qHfUrf3IiCReLxmEM28Zl4V+ogZvGKVmLwR5LAM4tjM5l3uiqTEcaZonk3u91QY27y8
5Qhie98fR5o0mojwhvvPhAOwSnCjjBwOVlI4kokWYiNyItNj0E+Ju45WM0uacG4Wpxs4yE5RuoZJ
apob1OnksxNpppvb3lzL2oXcPVZGfej89N5v9vqZioqCmK99cs4x8q7KQk2e9PrJJ5rq+TN9OCH0
daMJk2i+PPPtR0OflabqcOfcCaWNpEymgEtmjbIhOe3z+1N6mCARfQw+fr941+459NT0e8VUsfqF
ofx270yqCGnfVl+P10TacRFLhzCZFZHTfYx6tStPV4wu0/mZWELMbbDJZymgelYIc9jPKGDyqKh9
8Jx+/6SvDu6Ps/y2zMBCVPBUeZLR4GG6GdEZ7jq26DCQYlFQkb2t7CfToD06/82yBCRgj6EW+MEj
yjxSFkRWYe8Vb02V1S6kuQY5nbQ9pRMKG9NeXXXGmF7UlaAEjByYNd1WmM4ewioTTc0CQBH2Pgrv
A22eF9q9mmybY/GQWyh8KseFZ6919OolrSCIVxby8S2tKMGAUKpLY17CWueF25GtuOL34AcD4YUx
I9n7Kpt/u1Vg74vGC2p7bzTBtJ95p2pqavrS6zw30An+07VfkPpAHyiC0iKodpmmL0Z+xDXjIW41
aD5bBG0DEz7p/M6cxFiLrnn2hP815l0hz6oidO0qJe2Eji8hm1m0sezIluROYqbWNG9Rwr3nE7gb
Y7pi1+6/DuKNzp8KomTYBSr5x+qqs7WPJxiH0ph2JiSQHaR/G033XVGA1UrFEWUxKVvqFQKmSXST
UWJug41RJXd10U67/N2LJlOqAzKl4gn11VQJsfetG8VHzRX/8vtGDuBkX/ETx0gLX6fSRpNj4Jti
z9brvuusfZMvRYfBon5DxhZQvyyK8+JvidYylkwPqcGgy94UT12/yNtoitEKVJJGqnGoafMZIz9M
2IvhQ//2w4bjcOcszrSIdupestc8OoLyFFnOWnL7vHOVtnUVw5+TVSrx0lb2+K7CRD1b2srGQmtI
9Pq1H/puTlm6Y/4pKv2RHzgQePifnQN+jlH4msu89F+2FCkFrX9rb8SLNPmMcpfEkK6Vq5+2CJyf
YiQ/ZmHE5EXbzJOPthmJlb5QpD93iGYzz8s0FXNgCo1jd0r0mKMLm3siGYwuNXxTWrTU+ykCkiwj
yOKc5ZneRo9kjqPB90AR4N8tgL1GMJDA74IywOUW9FEoT/IG4smKwe2oime65jkdIrAmV0ZtMofU
XBTzJ2SielhNRfBRkVtVGZxkyY5K2oqBGR0xXF4pnZ7HUtuex4ROrlhRU2CdoIGD3Qiq3MsfmdSt
hJZcbO41Y9Oj2h3NsNzeeZf4q2M3YpeumKWLtQY5weRUZBl0zOY+S25zc9OmM41CeSvvJmNJ5NWv
ArgGDpXUAz2Gy68y6kbtuz4x936yVvTPsH/Sjhs8roqtsfL73x8j3WT+3OCumYSw/3e5wYeZYTDx
cp0Pm8ioIeey20/2jU43kXZE+zex34KMeS/KQnWyK041tdZnxZ6n9kvRtU6iPoUPivE3Ipg30dvK
0me7faVNV1GwnbQo3NJbq2yKzy9ZrExt8b90rWsUiIjF5abIp7CxUP64QVpnmp/uC3tpp8Rsxpso
YhEcd9EhpcAiI7twulGyGY2YBmpT8zm3y0VIcSvsHKOwnCrBbJwDV082ST+5rZqdmS36tl11Oiro
J2vZld60lpSpFC/kc+T68Vsmme4xldy2ie4CxKBp9KTSQtUS55w8d31N7dq4sxB8MLNH3zpRZTFc
lQSQfqbkw1BrypTcCheWoFlWFgu7ug2Dk9Pk/MfbkxzMi77huymJRm4g7dO+cE6nv7W06U/4ivQm
7Ne6WhK528tz+UF0O2LFroSIlPMZ2UG1UXS6B/ldccrSIKZQThDO7/WncrVVjXnCQerRqrYpoI/1
1a8+kW8rDqxWezyf+yyzjb1V3CTlftItq2B1Kv9a2vL3S3v1hXxbSGQF3+IUtZbOrd5Kxj6c3ITp
VjoffP1vk/L0D/HYa/yigPjxPr4tJqKDb4sVZtnLjWSJxSI3peId9ogaSisvOzqNtLGiYFpQ6U21
7DZBIjowXKko1iasuFlyIyul28g7lS5kU63OuCxLUh3dfrAKGleIqGdq6eR58upNbk/FH+mYzWqY
itVceiu6x6aJHdt+OSfvXZq/2XKx1QJjrVtQ6GTpwspI7qS7JoMxuCPOeEiyGEFrQOsE0MFx/r/f
c9gUyDnAPxkwB1xuQ1lHk0KvTuYe7RXDuC/Tm6ymri27Z4kK15hZunZ5mUAV8l5wvEyGcHy5ryyl
OXN5i3JVmb7TRrOJtmul1XlCFBby3KWR56Jc4v2+PB6elpkVCAqovnz55G/nHJk+GUjD7TU44xIG
bW1npO9hsVCsnUQFyrgPSLeqkQx2AOL6d1kmT4m5ZSDENJcu99X3fLVXi6O9l+hBHo2PSKkeztCL
Ol5W3cblawkU5GgVmD912kup2x/jZZi5p/IO2qxZ7eWHWC5u45MFP3hoj2yKWHx49zkChK05CoFw
vvxxqZrHPvwz5h5358sbGnBUqifxyHMeW2XggeziBHoawoY9kSBhH3VgiY7i2EO+utNENEJFGvZU
OIAvPyaT/SDRK4KqiL6uQZlfbUT9X5sWDVX28rxQJ0kFtGJyG1iLuNiH52YZFesw/Dz2+5QsPunR
Toy8jzYfncW4dvmY+FAEM9iEyt/AdMZwlsjdKTcBJCmurO9pHzit9xTaz/Rmc8V2pBKMxZtkPf3+
qpVre89QjyCa/xJvGyDcjLZoKynuTJKEaiWr+6qaSR0Q9kURKzgK24lJqYr8We4NwBWee7Tv2ryY
qZk8PYUj1bRrj/77bxnEnMYpMwtoUc19pJVr3fgI1OcJSqC+IWL+szMx16OXYjB2/e/zE6hG1OuY
VfuRiEel3vWNFGLWwDcFYIXiWsBjfKef9FNtnZOCH6PYVVBl4l7W1I9aeucZ3XElzdymq7dxoC1i
CNGTSThTzMqp8uWxq1y1Cx6q6r7TIqdS30LwUNDPTlNfgQFN6qaWEX9IEmAxIGR0/OsNuMe1fdRv
5WzZ+S7E9sQHVfb2+3EPJFv+87nwC8LBAp4d5OjlG9Bg09KjY8DnHpNd23VuY8OaII45+9t3j1HW
TFU44+VZFllupvROGayt+L1sNrVtzGtLujn20fzYEOkZ8o2SAy34P5yd13LjzJalnwgR8OYWhiAp
UhLlpRuEysF7j6efD9U9fUosTjGmT9TF+SMkZSLNzm3WWrv61WuLM1vhpg16O9Ga29yobkCf/Xvq
l2IiupD8z9TVsweoGII8N1V2KhDfe5y4FZ4V1n5evNQw4cxTNdSeWefbWW7sAqzY1PSeCUbq39M4
Yyf/3xVEy2UVnLD+EtDRZWHJ9YKXKZyA+aQEqqjnJ8lnJEc7pTV+Jk3zGQnd1gBlZw2/IjN5rK1y
Oy3AtJH8n/qHYKZinj1kVf1ab0gC7dr8FAb1wZBplitrVPG09tqsV2fv3JBDYvifWZ+Z2FAL1FnR
8ZiE/M4YNFedUm8Sta0wCS7PsF2NbzmYrHAr9Z2f/VoAQ0oF7chmwSubGqTMMQQagwVqcvldmo6Z
nLikqP+9tpe32NBWM4ifgfTA19MJo0SRFz0FgDLfjs2LwXsTSelNH6yQycmmuG+WolekYKvmGUWx
ekO6/6ABkLkykYvL9cdEzixRP8A2MStiogIQmPIUJDt2uBFre7Qs21jcOaUQxRTCoHQ0ElJXIR4X
vRGKbSZFWGr8hIJnSyEEbQ7oDaxTODrr2RKXPYd8ah9EfXELWmfwEicJaL7uysf/Js3+dVb+M/S5
jqzUGVWejDi8Q49Qvx5mLmFTlZeHdi2EA1Wql+xN0bp9XcWou7EUdKmhWh3RJKYXbxMweMFiuYs6
OSKJu2RRbKFeqKMZdmEdREqUV3brTGDhv++kSZMgCF8UHs5f9iQyc2skj4FVU061wenOaSPdhoC5
KvJd80Y1x3urp6X08t0MqqfVdlQCYAK1Hv2mFLYIq9tiG29ByHZOtuiPeaV4lrHTBzfr/KLzQf2Y
ybbvw9d4Snbam0WPFMvaz42+USRks8LSrcbXNWFagxAAQ1x1WznO3QY0Zt6+6OViRzWidsK0XTTp
1I3TIaE/iGI4kzgSA8avHVOYy9wVrICijPAJjAT57G2V9ntz8hQcESH8HhoGSZh+E4bPFOj0+iag
+W4vEGME30kPu8CJTTk9gorZAm5bavWxFgcHL2IerY2KoSIKfZB61UcY4xAbCyJjwRbErLp8tkrr
TqYtzS90m9/kamXnfYKv1zphcmi72l6xgWgKySHdH4PPiD7f7eABC6vrY1Nqd4Xf57UtpC/iivD4
UCVacqcdA/7MKLiwO64woFukJfsqiZ4V4yQQDJWj4megw4p8uoWAaw+xdl9omjPURPPCcpysZpdI
2t0ANsy05BWGa9dx+iCY9FoE1aglkhen0h6LEOCnBBUxoFX/vp5FbTnri6tlnthLh6KOt4YCNKxE
Bjt7rgrLbwGMTODmVpyFdcwK9fsSDjszFKjI5bZu5W5RprZZ7Ealf44H9SnL1fu2UPbp8iMSxY1S
yq6eH9OmcyTr4dqZvmSw8VTRpKHTgH6Ok2hhwOVKq+onjUaVJVU98GVWWXh1ndtRWd8LDXUocoAd
RcJemPmumRAhduYh3emsKBcY/zbbXZmWdaHgBsBhvWnQDSVDOXNUg7ypO6kJeEhqzZ5aUO/Nvu6T
nSRjn+fwO/zSl2RuJ46LdJTzV1RknjVlTnjVUNtefg2G5Us93lO47GRB2dW3odHehumw0432IMQZ
d66zYUbgWAheldMYs9F3En1Di3YSHHPIbtI59pKov9Gl2BPCGxXM1UhZ1eB4z9n8vICfH2rR78va
64AIywmNQyP9h0i1k0ZFxzCabbGzfkgd2EpemG5o7KTtfQWPp+tfl4jG89ZmmV6SDED0rJRUE3Pl
bqPL7XMbLqTrdTvRkw9podI275u2diyBHpxd8GuUfU2uHSP8aJrOy6LCXyxQrX1KxUDyO310+8Z6
Bqmfd1ZBm5PA1VLthO7I7dDmbzP9Udpav5GSH0MbHVUlcmVgDy1NPMLCUYVnQdLdsmzuByzr+gJo
1GX6UN4mwJQr3sgYeKjwZmbxYQyHja44fWuCJW9O86PRBps+sjZyDODUku7KqHozdJr9qNqjvlRH
gHql+SC2rhzgm7IqvyfDtygdIZGUH9ZpgBh3pSrd1OR4BTwsXiD0FzxdLd1RPUwh9U9sRB7sxGC2
LT5WrvjPdtnV0+zUm07uDoNQOaXhL1l+yIuT2UkO2YZ9IJLvyzWnCgr6U8m41hMQUxrW40iKgI41
og3zVSnN+7EyUq6DimDl2NJbCfZf+WCsufAu2Cj21FMoH0PPVNpNaPUnoRxvn7XisVepb1TKU17C
qyigtSzprVqkPtqcXqSAp2+ULU16TdtMJwxfgkWPtccrd+eCU4GSOPkTw7QUDW7N1yddEBBVGjqN
BENrAFq2VcguA0wI1mjKDuLwKiWPc/QAVKgVc7+Toyvh1aUAmEQ5rRpBjRorpPPrBKQ0MJYAENGJ
4lNx6Mq7pT4KjblL018WjnIMncLsvaHDotQz9+KziGrbmPfBsDY419zebq9NaXWkznyNVbeD6hqF
hlXF4+uUcqGtukZPeLkFLgk6s9SqLBD6FPhwRBe9cIV0V7X2MPtX63oXQl9k64mDKJoqhEJny9GM
AzFhTcwdg44YnDncVjACkitO7cVRKHTQLVwEzqOvp+KPtFJbN8lYJhEBdr9HfNOe5L1pfKSt8+/T
dSH3ys6av2MSg4TvuetcUzaFMYO/yM4Je6DIk7Y3e/9qZehCkP5loHVH//geePWtoaUMRGBLiX4t
Tc1+Rwjc+2nhULb993ddQniYa3WCTgMapfLzltxWlS2FpjDeHOf+0En4CsAjQUoO+AuTsGl7ALZu
jmneW8FNORzb4Rj3qj2O73H9YAAPHZ/DUAdPvhuFH7UgwyOxQDu1e6HK3WkQ7LrdGQsqSom061pz
H1PJIJyvETUUN3WxiadNl/lR5ehvMlhm7JkrlflGiSFaVFdsxHrkzq8D6R9w1rpioM1x9roOkaGW
jViSb9sLhk/SLdH3+k6Qjv8rRPPa5WxVlxatvxEkVqXM+ah0vyPCuH8QCsyOcqrMn6tn0QIRlYZN
r30Dp6Xgx2ZAzcX2NFWfrVBtBDdRrlyTSwEPN1GHbI6qDuC3M+sYN1Y41mGunxax2LUz/Gcrsdv6
U7Yecrl5SGFnQAdCvNa7Wtq7hDQ0kWaD5s1iUDE/uzxVP5aDbkEsgWKSDL6a7azmXUxeCmG0Y+u5
1g7W5Mbq3RJdC7YuVd++DH12ndrAbPVqkPWT0b0aMKASa6MpvoEOIcWaUC+dypBsfb7mXl5y42gf
RojNMaM4dBZeGhncewhs+smiNBaCe7IGeSOkmquElh3W71SxFNIqZNuVZtzOZuoitGTHzegklXQF
X3HJovwxl3M4ABqeqWpls37KF0/ObtS0cntoWGX8XJZvfTw7E87SFauy7uj5RVv15aD2y8D3fru5
f1gxCedPMSZOv2bcxUV3L5SFLY0QsU55sZfjzk4ocWejT/q/fI6bFYG9i6P4t8NIZgA2D652/WN2
EPc+pNaNJHZkSuFVxZPTj34O8dMaPqdSd7PBcNJe9hQt3ZpWxGP2wxLzzZKEW4KTfNgp8o0yip4V
Wlec9Usvz5/fePa2ZmDk5UFo9FNW30UlRB+XEtlwFcp0aRjuDbUhChjGX8wYDtFsROvlmYTJw954
nflNl+fN6if3MUEZAZmRkEmFZrUobhCgJz8/z7W5i4aPnCDw31t7yYQCe8G/QT8DGNKZCW1ELTX1
JdBOQgepSvxJ8tVoHlRyyBCMeRVe/j3cpcO7djygOqKCNTjHSeRZ0ZYz3JBTWd6CwYZNIej7sd5m
AW1ZAVKVr/8e76LB0AGG4MWx5PJ5D4I8ZzJ5WBI28P6mj1rwWVZ+V3ckEjyjfukKPOCrUOyLi8oj
AZiIB4Og9OujP09ZWpdjoZ/69BEOcqxnPnhhTadfafTAE2E1P9fgI7wLM42jvdW7vZL54pog6Oq9
ApDo36twyduhSkcbBjj50AnOHgtFmMJCzxrtFFiDX4ZQoQEDKCHWjNTTFVupX7KVhoZOKApsK/b9
7OPNQZeTOGEweVTdtWaUV7UX4QpM6vCeGYlXj99LvYd1m7yZsyMuYBgs2kuOb4q7kIzWwKfVXQb7
87vy1pc3MSsnI94JaH6l1oqKpwJsKMRTHj03owoZ4kYO9nNq2kEISOvbRPqnupXa5yzbj9o3KXfn
+bGbWeiPudum3S4n/h9TbTfUMTSXbQ2UoCklVzYGN96RBPqm83i2hLmBoj0SG6wMFN2pwsrhPzZt
QtgZDndzecWuXzyqa/8veSUoII509shYZZOkw0CEC5qTwNAaQmclOwPdwwmerNpO5Jugv//30bjo
SPwx6rlyjlCRuaeNq3YypttNPT/L4xbabb9A2gnWMv2vjLTUGuL9e9zfHvb5k2IgRchriuDAX5qy
1HJabUbi/sQFURdg2/B1F6+Zk5tWlzeSujhxTTEJmFtJqi0cPtI+pSzgQhxupCNYt6o2vXR4jExr
GyUkmYKtLrWPEdltffqm00JZBppqccQ7YHJNtZl643+zY1TANUqBK//h3HjmZVHmZl5pJzO/r5rj
nN5OJDA4gMEKTz9aqhu1xZW7fAltZ65IzzWrxDtyLjlhGVWnmuzNqYKkBvUrG7f5OPpaBcc+OEFP
H3tvGh5ASXhxORxSDcyfAroIyPu/t/D/MZM1Pv6tiHf++WUC5DFKQvVUqfKWPUyE/hk0lj/AR04R
b0iyGxKeoYBWtNDf1Bpd7czxKJTkViDF/nsy8oWXhT2gkRLYNnR3zokg6aBMhZgZymlYy4UWZdnE
MeNtp1IgXmK3nmtPrBF+Vaq9BCteAB0cLMGzgkgFLNRSe1hzLYqVOKIiOHgieJO8gflerVOSQqc1
oaPmgw+lx0m4EVdfqmvzV76+GV03SXXbaMoJfgm46siAK8h7+Mndz1UMlhFf2b5rA569/JksSEmZ
WcpJkZ0k+FQGyTaTG0M9tvJthjPCc/zvLZLWTzi78qs8F6lQRMIR5zx7GcY+VmZ1kRQu+4OkQRow
0BIk1Z+blo2u1sqrRm6gxhb3GrnvxI+60b0yh/Wr/poDmRO61alrPvZsmUUc3KzKO8AT1i1QUVjv
sKCfxvo5DpvNoooUj05j9dZmp4naogVwrUn8K3O48BxDlfrPHM5WvuLOCCXVolMo3Cb65yTcqAnd
O7D1xDKS9B4Eu1p+7UNfq2NkB7xSMjcSqS892szi55XJyFcWZH3O/3DtxUExxi4ghtaSD6vdgVUy
ZrhA36SRIpY7BG9Cucl+TtbPK+OuPse/NuLM3ZarRe0amXSSKPoqCDt6b8g3XK51GZbhOexPVSle
2f0LrsmXhV835s9vjcdprA02P+l31fhBKGFFV97TC67flyHOzni5UgGnsmI5Y3KnOVy0uyElIRe8
qf0tm/jvVbx4h1HAX8u/FhTKs5MUp5m51AMoMy5vXfriC2vYtffEwsZ9L187Ksql9YMjjYGlyrpC
sL6un0myGQk+qiywNt+aWXKlQtjRBN4OhMSpmnGngi4A56cHqLgobp0oYENRWhs/OkWFinwwwXgO
QbFJKNlL0m2MTkTZzi9y7taR5En08Jm7l3kYPTkOvVnUHN261YreXpJDrQIvb+0wohdvnT2UzYsW
UVEWbuUErIgG6kZNIDTEO6t8WyN0vKYwd4gop/41zoRbXZ09KQaKkx4EK9yqQeJMCEssmuWI8+y1
5p1qApQnRE1+NSJwHX6gGg9a4copDwOpyBKHLOoOExovGQU1fdC24a6Zq71CxnWEOjaw8taTGD2k
i2Qrpvwyqe+V0H0bus4X09a1mtidcpRiYIRM07fq3VgZaf22kOvahtt8GiFtF98G8WnILCeXW0Lq
Z639rnbbcZp/6VHjwGpT88zNyL0n0nvRvGTlt1h+HpMF51TbleK8GwL1zupVVD8iX9CTkz59H1nY
KFLdFekYtuatOHsczQ5l9AwrEwfvKZ4zgJ5oeJ5hDA1L+aAihPP/f1bhniFGSfCnU6f7engqClUU
k3tyCMJGCQ/gBYfc45/1kmvo1jz/ezT9QsqCdj7cClTEQWv9DlP+uOsglY2xjojBsma3aAckhOwJ
bo62EjuoXmfgnukZ0GSbIoHCrxvwDJ/JfeB2v5eG6VaQT5LifZQrV0dLcMgPQ1jsSmUzx7+CuvXa
rPssoIII2SnNJy+3NN/onqf2UGCwlQGpvzJx0WYEAiE4SH+SjWP3YLOj0mHPDdW/ZDqYSQrfcNv0
bgk41RxTW45oMWXQFmfyY3NPYd4nZEY+q3SkBpwRBcD5V1Ciw4SCoxlfeZgupCa+LNmZSTbraOyT
sKbg0R6a7GggS6PalrD7985cspB/bsyZhczRbxOXgI3hVjThmrVVpRrEugcmXrtGw76kRAFZjfBi
bai9PrlfTx2uSNiBLtdPo/gO2nojFJqfiiUHgBqxfGiDb4kAjqj40UyAsCnZJ8dmOYU6lotEnpK6
hf6/8LtoLI00Odyxtenx1xml7VhLqUaeKTZvkZzIYr+RFkeMP5T65nf2srqyrZceCaBMtB4mcf23
9OwkI0QUC5YGUvd3prgjlTTieD0ITeAaza0iXCMJXnon/hzx7BOLSRoaYk5iSh2BMulUGZtgumJO
Lh1W+B7UOEiAy2Q2vi5j34x1XQ0krqbeL/obVIi059G84rJe/pD/DHL2IabYF6Ne/NfSAVFv1e+A
mv//r8Of37Hu3h92KggQsQLro61PuAR4gWGC6B4vtE0erOHK3bvyPedVg55kVZI3LBpMLfgGcfRw
Nfm1rvu5X/fH95xX1tK+7hZxYMli6wbPluxuG/oq1hcOwL9XDnf9ylirb/vH2qXimFTg37SVZKSp
i6troVuPJJAj4YDw3Saifm2Uk6/PJ5iP6KfTSU9/BFhMcGe6eOFAF965gGofel1mPWvI2C3I7426
LY7jNkD6aS79YHgPjPskaDdxbjmZ7sElLzKcnOl17oKfQjafZON5gh+SzYu/ysvE5XSnICiyQvHx
Fp1AMZ2WLLlRvubqz5Zsd0XFotUjGtosTpLcZW2wbdXazeOHSXxP4sjJCxGBqRZcDcJ9K360IZM4
bLJx3Ie5eNI7kdQwUDoZycVCa5xuoRK/RIkn9Cs9/nPJjwMZAVg9MnoFSQP05kkPlP0cv69l6qlu
NkpABwSYODFMUF340M3MYUHtCvWUPI68DFSPiNghCmbljMOixJ40G/bK5l5/NGmeWVpHe5oSW0Mu
Dp0pP75N2l1f+Ervx0iHhYe6PUr9IcR/yTYGlCCThJItpv4gecJPE8+wsevlVpZuV4dmttQdSAeA
T++GhdJWV+0E0Py5lftRhgR6t6AuRxdXnEY1r92l+TDEl8z6hs5bW6IPF+xobubIKZpd+bPMi52L
x656X6zuuOSfRRUifSO5IWThtCmcNB1xTmtfr74XZbML28aWO/BQLOezNLmzCNIz/Y5KYRc4qyul
d6//Pr4XLwoJUoh4lDDFc4aIkQyd0YktqfDcz7KHOrrnokTNcx9ceXAuXXqaEhFvI3hCcfjMiEn5
pIyLzEBRf2IUy7gflWu0jPVvnN/6P8c4s2JGOzByTtJXFHo4TFDOYgMq+F0OZM60My2y05qusOqp
4MBLHGJNv1mryOtpqsP50VxuZJymf6/wpdwmWr//8+W/M65/2AdLDeO0tJiVZO6qyOvILifhd6Mn
v+HFrQfkJ7Yq76qVVS5tLfQPCjwyncTZ4q92aUQtorFoX3YaTNmmOHw7Rz0FHpxC3F9V8cseqasG
EJ5UAdWv94Iug4KqdpVi7YR4Gxh3Few6pVBuChBZqvSqskxl8D2CnCcp8WYosm1PfjH6UQPZU3LT
EaDB8zRZIRV+cdy3r9rkr/wmI/hxZU0v5QuoFqF0IsPyQufs67dNoxAiG6Sop0YBibN4Q3k35U9h
FNmxZ33o1nFoyMkvDhJ1/x750oP/58DrMf9jMwe9z/MoYGAuMgcJchPU1esv/jr/85NMWU6GQACc
8C9eU6Jm0SzXmoqMTmenc+Us1nOkfNMgQcbLszl+1CoofiCZrbmLuxhhLIDeMplegkirABMnfB+F
t1lvT9WM5qKyCZuPIevvR0RgM+skzTuxRd6RUHAZA3cqVURjVUhv1We+qDAkj+JSbdMkOlrjeASm
6JYBOn5JizXaqVyehTAvAMKXRq4IAi6eAyyjBX7wYZhO9Pfm5ZLQHwPsedWXvpSygd0MvwmACZWt
s2MNNXmW2mQitCwQHJTfQ7BnuJG5+aKE2DATRJqxycNrqnqXbAvcagDJSEAgKr7etj82fjRA32VF
xo7kflj6Vv4sNQ/EC9r0RMjw70N2KacNLOg/g50Zy0SkQ/04p5wvIj9kdJMWGPLwfcnn06oEGVrc
syzcVdxLvKcpTB0i+q2azidVvQbw/+2OfT2LhMu0dlRNgB64uWeTsYJEteYpVE4COqQ1oSvly1jW
XWqmpf4ttl6WCmUFpbkduHBCo24SqiBkCszxRIFEQPzmtQNZncJQkmZxY6KpWRdwQEfeuwktVHEH
MAWQSk2xa9auyWP8HYHT/oHg2yDGQaX6t/f2x76p2qzxIoCJSA2XMlbwKZJEiRBqm3/Xl9XW1zV/
rq48qxcoWgxroWBGeVli2c6SVPUSmPKUDvKJ66qBPtK198oagalv6jJ0Kc5oIETb0gl7aNDjQ1Xy
+ATbMSbb22pXnt6LOwgOC7Fu+qASh57toBx1ZAeCUT6VYKRkpCTS4iXsQGSls50I6jFOfwWKZGfR
4pklXd8T834usscFYCYStOW8XVJrq9UvUfLYwTZDkliLA3dEQqPMbyIj9SUkd8uHqYeahPILWabN
vy/EbzLA+RnUEDaATIRbj2H/evtkaZ6MIKzZxfyHUKkPabptgh+CWTtgnDogH7Hqxc1nZVg3aCxu
Z/QwUEvuU3oxNC/laPhSfp/qitsCag0RQ6aWkvfTXuoewGkZVFL+Pd+L26/JJop5OgI1yrl+nahX
fWfELfHT8DmXAHAg5onGC+oU8VC4I1qUi7rsxex5Xa9W/BmDxU3KypWgKYvRNVb5BXsiIbe0pmiZ
DJ2qzhyjqgjNZhAT+VQ1W8B/EcUNAXc9R3Spy/HU6/I+K+CZNz9hWbgTQDKUJK3UOszL8nRlaf52
S5gLQFaK8pTJ2NCvWwkMPdcEfI1T06heBOi4VxEQBg2tVMtNuqwCcd8k4xYxSR5wwGtUZigehmjV
KlRnRrRkQ2gKVyb1tz/BpJDjJCWyoqvObRyXY4otAySRpbyImZfVe5U82MQJ7zq42cIRcK4tA4HP
pxexvQKj++2t/HW6gYCQIVoFD8+TkloY9YusdTKCZCOOlLyJgfPm2WOgR7dDsPiouW6b6ZGawSaE
paZZSCEYKEdq6FpK+5XLREo1H2PkklErg89iyd9H3bTj5ZPS9duoOZ0m36ld77XW7PT5NiYlOFFZ
LLN9FQ0HtUFQvYroRJ3IjZNFlgMK3M+1B8MUnVb7OUQgDiycSO2nCR+nF++bZBfFuj3hLg6jjAyN
0xBIjeMAT/JXi/JWUiMGj22TzV2v/5LE0gO9LU+g8fYJhM1kQcZhOQ3Q/QAItkW2bymRjs2en0qV
yiEWRpt6L9aoeVnytrFWnfwSCLsplHcqQAzSV1es5AU/nTMAwRLsg0iG+NxkK4jiVpJRySe1fplG
+i9aMYrZ/gqmHD5AGeutXy0iAH7/yuH727WQJFRrfj8YgJ/OjYVSVhnUJEFaQQjyRMVVcIb5F0Iu
dqSMAHEgEod3oHPM5FMaPvpCh8uPhHGY+JNxvyrNCVdmdPHBWEWTYDaDPKec8vWOLkIF9yhRJGqk
HYhaZPCRT52gN9fxxkBYg7Yho3KsS8XfSUXhzK26X3ktvVm7A8gUqt5+hOB7WL9paJX31q5sJEdY
PjTNTeqHrngANTDVWxomOWMnXcnI/I5Zz66TvP5v7bmOv3Zu7ZSmL0R1KCVggb7QuuPiLeNbpxxi
8Vhre8ZcBCSQK7/SEfD3rXijcc+NFkJldRS7jdrdSRGxzzGIOAcvSfKUzqCnbk04tAUIB28UfraZ
1y/7EtQjP0H3P/IVyN/+kMdH2Yzc0URsK35Vm2Mte/qIDp0E+QH1dl2LHSVUwCk/Nukml1I6BqAr
QnbFin9YQBF1ETL93tDc4SgN7zLJ9+wAjqgf9uX0S6UCNPgEHi30pvKaLvP6Bvy9aha2Gada/Qtd
2Q6a0VTzwJ6LZGEo1dQekLhFPHJBNTaXg/bvc/8b1POfEekVhdQJ2YC1pzNJceU3mOIP14yVmjIV
evATzVJyuoPRPZGujapLk+K1p/PpWqcq9etF++8BAWVQ+VHBxYlnXsRoNNJoJDKuAPLWEEh6hBmc
PHd73Ajdrie3ChBmdGoKfKgzR65xg1r4+0I+PrdhQyWwi+xacRA6D1FdNx2L3z5oaFvY4WBXMJRI
/JX2rGAPbQrXz9Sy7/vXpOaFt2UKLoYdAlkfHeXKm3rGEP/9YbDAV2AdwpYI5p7d1wiufNigr3IX
vixP8V725QdtR7pDfSl2tQcYd6sFLu0ajMoLf0rFfiRz9kD3BITYDME2WyCwdmTZka9e0w37eqp+
zwzPE7cTORuVw3X22sc5TqSh1cuN2n6jMQhWI82/AXWhu4IrLfvr/v7XPNN/D0gMAS59dXfOxc+t
yqprMQmnm0J7AGTZQIdveDfgPyC1AWfoVQ7QZHYRg2topWBBQIxUxWnVKyb0rOTzX/Mg50KwKIGL
B6D+1YRiPuM20KvkoFvE07emH+nb2ciddHFo7bKDYudqzWutQpiCq90K+0rycthwY3mkRn/lpl1a
FKTOQCUhjwvu5WwXijg1Wkjr2tOb+3FU3GLztHl4sGkIbtP5r95st4VPZ7QrTtWF24a68boE67n8
Cwtl6uPQ5JoaH1B5R1yKk+Cq3b4dfd2CNXtNVZRWxV8M2O8VJ5tFxIUWDMHO+c4vZjoXtUi30lH0
Sy5j4IXdQc89RUE4xE0CW7Ge51/ad4MeNLbQO0DT0mxbtxsatwBLK3kmIi9cvMncZbId1041bxYJ
Z517jgqUQ7Akqpsy8LTHTHFMA+cAfZuN0e7T8EgpI6NAi68AXTXZibOtfO+RC8zs/pfyVn/mD+pn
9yiXjvI6Tg6KE0pnzyMsLnfp7Ea7W/SPundrJ38uARSmNzmqfmBuVLvv76jH1LMPzn+RnCVw0/S+
kFEccuR5X9QembhCcCDP1HAeXENyKsGpKndA3GpxGwEJ5r2F4F21rWRULcCnjiQKPFLaQrzhHy0k
UAkpU1c2vWDelyEKYMc2dBBEpNYLaFGHgVnYqnarj8eQN29Ch9wXhvtJ9rQbEKIRHMh9sO8OGV/t
JLKNS7jLNqWfHu+UO9EBentattEGG3tLF6Kbblt5jWc+ZesCOGnp1PKmAOtZ20iGkaDf5lvoy/vk
rsbrr5zke3izmuUfg2yXD82P8YXePqAX3ui0RMqxOUwuMu5b8/4jOI7et9xptndF5EZP1a7bgZva
qrvS+ba6sdDn1H1rr2hby3kz7nqPBpjDlhJH6dC+yjWf9WPrTS6CpXvZkSDTvMm+Mm3KXwaf8U3w
cItd5H42WekuNtv88SF4weGp9oaeB8yRHuIjulYM03ofYA/9u+ntbrn56L278CO7K9zJXd6QaXOp
pziTG74cqffclA64HDfg9/K9VfJ/1VPtyfuFdmnQwTZLaUNPZ1ayJ23ppugLD+FBcKQtrXjpKRjY
yY28uY++w6p1MlvaD/b0mt0JzvqHs7vArW5qV/PxPOxD5Sm36n33utKmIlpX2eL6J27uxP20Eb24
ciS39lP/Z+uik3Cq7sObu+wx/xn65dvGIF5AYtedj4P9vTysAi87002fy+NQuvDWv2Wu6EnsRLKZ
thkdcj3z+IaP6kSvFG3c9HNwmx0ZgqfmfXiM7ZB5fqf9w54/5ST8WunHDgQ7pzy2fn+C+Y1gqo12
0m1z1x6jO8Ez6Jg47sRNfoh34VP8o9JteaO/6d/zw0L6xkbilIP1TR4dGkIJD1HjR/DiEQ/2tRtt
u2ynV84YZ9pMb2gdoz6rL/limy/0neLw741N/5ncp1vxuLjJfX+b78l2ei0duEq/c4sDUCCPvlPP
kt0+DI/TQfXyj8A1f2gPkds/h6fwJ+4B//R7TrobO9Gn5sU/zQMZnQ2pOjc7Avd35sNM8v0p+qTp
idjbg8dHxE8r4PMUbC1+weIjCTHvJr+7DSwiD4doN7utXl4tp7kZHHEju+rNZ76bmtXjoNeWvBlu
xaf4nicsfSIZWxiuzMKKtrT7TB7Cdxz10Gl8WiW5OXgefr7eJHvhvm5pOt7YvQuQydJsftt16A7i
JYItHMI78TXxgpt6p9ECfjgqTv6EQIzb+KFjYNPc+NHaJT5lA9MLN9GHoeLrRNEufOvBa+/UN3Sx
/MKTt/O2p8uDHT0Xx+6Y3Mw7ws1j8ZxvzNSxXmLF5a/eQ2X6HtyIN9WzujU+hV/qQWx9k/m+Tx+I
tyFXy53lyuCyf+/QS6ZnDBRxu6b5z3t2C0CmdRtvdMXD+ER/m9MskhK1wVt/qN+g2Xe+5iwvnTPQ
AQ/Yl/QyHRHQMbfGSw3g/kM+5KChfCS6su3/4ezMltzEsnD9REQgAQJumSfNU2beKHISs5AAIcTT
n4/sc1F2OcpxTrSj29VlpwRs9l7rX/+QDUa2aQfzlr6Dr0puw9qavkwdhn32yVSjJnwckzXMpHY9
jS68zu98DWwP5jg86q4QADwvercO6k3TuZhArAumJpB8IrVxsJzQJ/M6pdDAHcUvUDeXTi0smsSt
IQpPDV0KYiW61CZjUPnq304OgkcMXxFSl8tLb+qZC3wotcQXRcC9Uhzc6q3KDOBbk5eMUlFb3WHk
ADRunii1zfwcH5vHZ56/dIqZEkb02qTOtPJKArG+Cf/ZQO71mHJamXmzBypW5/QtuyfkYgtmu4Uh
7dIPfB/7zIq3zw8SMvh0qlhsIGk/GjNJguvDI8ejfwZyY+LSDZs5ru30fuwGdxIDA1iyBj5g3kTr
Ue4ETpyr1103/feIHj480QMcuAQ8hhU33YbYZBPwEEyfETZitE9cWveAs2c8/sJ0kH8FhP9vmUBB
Sk2GATno7K+FmSbfnpfLQGD73YRyVRlFdOglI3x5G/WjRu+Pwd694cqrbzYl3vLvi+dG8WohBPlq
8dhpL69jWubJPPx3jfaHaglOIy2RJit4KP+LKUZ6WFemfR+1EmFf/qOHJG7KtRVfnOdfs4j+VCoh
cuP6p4xRMMz99R7ctJt6ry65QEyu+jJYc6sgkJfI4jI2llLI8zTJizPUcDm3rHs4ZoBXizm3yic3
9S2ujaWfJUZvwEnPjG/DiC7GIjO20+M2sCNFMV7rgz2xF/V78NwR7zwNtYn5hE1mrL3/j7tGO4fJ
uT5qnH63vUm66lRC6e+jmWpieJNfw2dMmCJD1ehe/mWU8FOy/9avzrhlMyBd6ONYSf161wREtrE2
kZN9vsheha3+qpnSJyqd5GtK67gTQkaCmzaCxomVx5fIIf9xk7bKQg0wjXh2fsf7AyCNWasz8gDd
dq4ExXuOA/Y6eYOjNCFTJTOkp6kEbFXDG/w89VCxmc2nm661TmgE+v/3Gh0ZHEN5ZJVwZn9a9H+0
4HrSdBO1Bhy8lXZ+f3/CVajdy4OjUQX/tf97iSt/WnbSqBkh7hwsX/6tDSlTMckYNIlLAUvu1IxF
7zkzTmttobaeeKjSeQnydyZqSOwtiRliTjKjG2OYub2hQtqVJJg8fKw9tHQ1uY3UIfFhPyfOQPFR
GZOZKU+xu3AyOYhf1Ffpuzm2FBKciMdZZ97F7ePka/mynR3LGqH9dupp98WzWxVU0oP135f6K8j9
v00GlRvGbEAcjCl/WyoilOS+rJshRPzRJ0QePgOkfqV8VqvNf3/SHxrscaiDUothKG/B+E3+8QSH
cpjqlyvWROnTJq/TmpysurBixZ7RBvyN6f2Hy+LD2JwkVj9E79/2DTRM/a3JcuS393cGL6cHCK6Z
kAz3/IuoSf3TJ+GzPzZ0koaofrzsf1yW2PfPXL/k/fIx4F5EPl0877s5JJs8v7ryZaH0nKD47VsX
+WuQzZrOeTLbqNXyNAPKLs3mzkGHpARnhfLxKgobabrv8R/C9whX4sTpLx7pBO0l7OKJMVTf6jU1
KuVQSC8SuR0zggQUowJmvwWdHrUy8AjoycXXAXFeMDrTxGASb2I1eKR+on50d6iMmNsXa12mOXQF
zZJMPfcnxRbqNqkd5WkOnWf2dKosymBd1TFsp9nq2bu6GNz6Y4mD5BgtxeDqv5fHb1Duz0rEP3Pk
5fOWj3TIX29kWfXt5XbReuLJL3REyjJdzILTOvPrSHblgLrWiW3Vxj/TL31qVZ+MxSGQbAhTZueK
1jlx//sb/WYY9+9vNPLp/vFon1KnM/sdikgTL3A3SjS+Iu7clCnDnpny6Xkxb9fKSRM+PnuXm7VY
B6e/GouO1/3bZs6EnW18zEsGK/rtvZk+J7qaKpd+x44cofVxY1s2Kr9d7Av3b9wneQQW//VhyugU
KzIKJp3+t0uWq6S8nBJhd7Aq4+1mLHeCTaAaLR9GjkY5L03arFnUWDbjld5eBFPDI1/X+Qrf2ghE
0YwXB2v9DM+Zq7z+Daf50wNBOof6mqAEAKIfwcU/Hois3e8zfOv6HZCoL9rkhZjfn4m1elrtRjTO
f3n8f6i/fvm03w4BbD7wya/U8dM+fDWMjaNmoGgzir/Nc/4ECFETIE7EomImK7+baQ/5rZ7pU2Kx
Z+6pNqbuI8BcMlCMYYthlfswsSywL6tHY7zdK6755gqjXsNKoNP4w65x0WYbD1NzdQffRa/33pCD
vUw+m4PAo+sM1QZGdGZu7edeGrzVFvZnL6KLqdVWcxXgA0d2Faicxt3+Ok8jaBtW7XQ08hcnXwuG
bAJNOTcXpIC2r1wl3sX4zizlmAa523oZKF1qN4vnPF/fyMtd6+bNovZfPV6So2y8B9ryPbMLtzDp
tRZDILjDe/4SfyI/WUi2sJadT2JuLZATU9vkFmNU4Df6v4tNr7bu3CRsop4hk6EGzUrgH3s6pdp9
8r8tQpLlsO8WD7zQ0QF+Pf0c+xDVav6yy/9m0/2zFYxBaJrMm0g8/I+PzD9W3rTXxVjOqUMP8xes
5MGrb8abNQ/D89VkGBKemQK8EN/+oX7sAMzu+8p0V64Z5FawX4jOq2jRaXxtt08qy/9epuqflil4
NWJqhmA4BfwGqV+H6tHJ91Zcioc41OYzdwSE3DhSwiGBAQN3yrrqhugVZ5r6O83o52UeMyMyknVl
S6h78EExr0sKl5mf71CU+e2U5BMry528szCZfcYmmFfyoe+r/fRuiPR9LWeGR3T6qlnRcaWfT6bA
r+hE6KREkJ6reeks5D/8BklAaqkrxcJS0pXAjK7zegEl9b9vwv/4679vXFBYsGlkJDSaUP26cV2a
tKjSVBGWPddahYxjf9IdbVFxJCFo0CFp7vBF5ymR532nlwKqA1iRMQ68GNIV8xGDg1ULsCS90ohL
9vSoRtpbh2irtZgGqjMTWDgmXysUA0HCIc3CdFByOCH5s3ermLnDOES2L7ULKqpSFAJhTB0Fyiy4
kUOd3L4Ph/TlNqa7GjfQR8VJpxZZusUTOaehIrcPMsZ2QJPwLuG7FEZTW6jGMFUDN1IGow3ad21i
iBBgFFdJHC2iTiDzF3xghkUZk5zuTAcNZWbV+IV9WuQ8EZClxNjcschzPoN9WJtha/LfFq4GRrmF
Ugq6MnPQNFwe9o1Hy5v4t/1tvPf/ejZQO+GiocHGHOzXZ9OSpCYkMMqX1flGKPUBULml0cd3/Yr1
FjkepEMT/WxTAv33svgxHP7XJ8NuohWCUoTd3K+ffJ/gLj4Z28fcwM93bAqXM9MfDL80y7l/d5Wj
dNwky82GgMhowTAvKN5uSy92Uuvy9jS28dL7Cy3zt0y3n50Ec3D6WZqLGZ/+20K9PZLLNZP6EzuJ
HFTGR+4t8eHZxYahXY1v0sqNar0D0jNi78PPLN8dXGOX2/yB7yh6f/jl5/5qEq6cLwsbrnnC+cvW
Kq0wy/hb/fOHTl8fDeuJE2dKpf1ekWUnre0yWTrtBO9l7pQcB7HhG8dXpgkWyMJf7sxv5JL/3RmJ
GRxdHs8Lm6ZfH9bkcZo8nqmQ7W8H7ZwH4E+Uy5+pBz6aCWZOEoeJNP5hVKH+VdnXCF/DypA5xmJH
8J6FTyCEl0byqgxOfr2lkV2J+Ay7wI1m70ueuK9ckE/i1f1u/vTw0J5jM3xyoJ1eDxMb3iIe7HPV
ZXMjg8CLrexbXgir61750qPcmazSZfxAQOCwUdqnN4alvFuaAzR634kfyupvZ87kJ8/zt9XLho43
yERhBMzp8+sNyaZJfX2QYLKHTtS+xIvnDaW9wb6Gl38X3Y6tVd04sycvd1O5Gokvm42bMvUw4w0B
Wp0z2U5eb4scb63BbHdIt39mEUVpigFciMQ/zckJhFr9PTCYSAzGF35XOMA6cg20t4D07d3c7pja
cVBGF093ZV99a4zSHKkA4CYzA6szf7DhsHmTc23efelMqvwGAjZ2FMbJKX3Zlv2HcwX6HQ4c0vEX
C9dMA6JhK6PeYIZGns/XjQbN6k0pmC1TB/NA70Kl9dglnnsLYndy4+SswS5VlwOsC5TFzSrcpzPz
GjaxwqwXog+3Wg+vtvYJRpE6vTmc811mp6upoewxzLVu1sSchg9PMvG1zIzKue9wyHwY4L5fwro4
TG9As+O/RKg6vD7/0vn+qW7VKVlFjEowxYJE8OuDTLKq70tZ7aIyDx6q1QI+F2E2MaaEuqjWSTKT
jUBe7BQ1BuKTv73Gf9h++XRMEGFs0Sv83gsLQivUopo/opH43t+ItCJthzzvu2Q++UccX/qH1UQU
XtAUOev+sgn/5CT9uoxB8NiAuXLiEdiNf716RepBdeK22YMXWaBDM6s86NvHeewuI8mZmRenD5v9
adUZsrEZJ064iDpQTS4hpvnuNeyNzAGEMTSrMFiNpXm1W5vuL3sXeRmnxllZge86rbVm8uYIAWvT
ZMrhiYawnjntut6XW6isjqf+pWed/rv2wl4S3cKElCi4s5PfLu0xnVY4NOnSznKWsunseFVoknpD
9l3j7u+3uAQYs8VfNsqf9/73GzoyEkf+BJkC2m8b5SD1z6uiZc2+PNRRvGDiFTWLCdNEq2d0hRep
cSwYFYINpyvdVVzBzQzwh58ie1F468Jf3ztDtCj0nb/2aOIf7wmDdMg5SN4nPwbg/yiVY4WU0SuU
0n3r6MtiN0BAae0O2gl8vEPrEycTzFzdmDsnt/WxVnWQs5N2GVbGzW7sqw+9KdkVu8c7jMvTeUbB
IAXlhom36ugv98J4gdJliyyaC93PxKqIJTdTEzjgZfpSvEN5ibRlw4faN9oI3b1sxKmhMsdysIy2
T1tmS5fBvE8tzUlX9SH+6g/pl9gZYF8PdsaoNvfDWQ26G+1K4pn2PgvJqp5+tN/9Xtwxz/3LGvpp
Wv/1NMHeJHy38AkQfwOQSK7tTkmr1XtpCYNT/awWtwWuS+5kodqXQz8O+AJMTcw8ejjZorLQTxiD
bV8NU4QHA64YxA5aBydd/m3nIFL133sHC1zGx3QKNWbsun99dzPlcbpK6e2yqx3Q4kMXTe3Soya2
Oqv/VCZG79zP8ULYSkDa75Vm3s/tC+JhKAimtr8HwzI9iGtZCVUc6+4Gf257D7pXeZOeny433JT8
ZK/QQZrTD4RPmj0s+buLGgbnu/4Cd8AtnIRRtnjOvq4rwagCJWSuJhtSpHgEUof5urRvb6QKTnO7
+WZgfFqdVskyXl+WhPdp3KuV9jVbzV77k+WXlamrRvMtHau3h6uG9Q69Xo96/Et1EOSUAU3+Yk4Y
oJfMH0HnSMY1gl8lnwfEOpxQx4QpOb9bJ9+FO7Nv3jN4MNdvDJwHGMU3JlMZtpmXg2Zq5nRDaeLX
O+1d8XQHVh0Tc2VJx23zY63MB261NPOAUg4Nov9YX6J8MaGDvIw738lKrN3FSsy3wXJ2O2d3Y17N
cD+4LZLtaTddTVcVt6YMcm+wRJMgTcb8jbEbjN5jjE0J8LRxi7buXrbXv1RfsyubkHv0J4fTWg7K
RWFpK32BVNFcvrSW4GTUxlMztxNHNzX/m72XTTjbiWbq/bT/MB0k6+MDn3lHsHOX6fBGjWi1Snhb
tU9p8TzHqSm84DO1LEAhsE6eorZcCOF0Ls8LX9jmm3b3YEJeezFbeupOjGohHtrVwx18gE22eBgX
x3yOetEqHIWHM0S9363U8OqM/75yrzAkCO20ZF9crco5dk5Osip28nhrxNHsvn2a9FLZ+f5yop94
hw43y4zuo/zOv5HCzMUV0tVXfQHuHEpvfVCfH5/T5bCeRZdwFsX8h6Kk+RS++43GtzqZEC4kYkFP
ZtxjF4KtEYxjAx5IzjQ5NvO3PDegfojfSm7Kt0ggaqM3Jsdyfz2Kr5OpV6JYe2BtPP5qqFAhmzDZ
nDgz4af90XYtFazCse9khI9zyI1hdkbXGnFvVnwc5e7VofLF+J5VvGIVM4AhnaHy2s5JSQY1Jh/S
h4hDLcQQl68GfBvDgak8vthwzKFyjGDQSTCaxxzFQ9KiKDSKzBkejohN4pVPNLWZIc8c5iiKutHp
aQdzVloxUZ6pIc5g3hBIgwgFLw5LJKey8XvNm03m+D3dyyB7RWAn233myOA2U/O+149KNL2Gk8HB
av3KcLlBowsROZxq5rMYyYqxFAy1RYWfmHfNnIy7ykJ1Ol9xYg/s63aDdIbynn3wVNqJ7pJZQDWa
v8c3k+0FA7wJiw7fB1PRxz+MZyBOeQW9bFWy4mt9XjWbUxbA2D+JGAfbQ2wn0VRc39NjITidHqT8
7Oi5bpDwwK3Mg0lh6rHVfVZhE8Dexm8EHlUXW2JniW8Ml8+tg0qW1c+sYo2m12qja/TA8aH2+DaX
KR2BMT13EWdZiD2ncLUFyeM3p8wCD9uXb/ixXDKj3lWbWYBQ1hQ83eucq6W5U7sCc0lZmjivmGQ8
m43djnQa8wHfRvua+jMDJoRF/g2HF5agkoEW5g6A8KmAhNMvShvNP61ucFHy9cW5OoqjGkSILFOR
ov/idURUGMWW0LjuQyV73X3QJeobSMQSXnHHYTGsP+WvCbnUJ7P+6EPYP1vpg7iqqItmgebWkbCU
XqZnmKab+7oKLlvWPSuV8ZSv2vp+6teesuEHDlbPqJ0x+lHz61BcPVbPyUgyfd6NGh4VMOGHvkn3
bRjPixCjpsUlnG5n2+lWnWNW52q7tLNFf3DRjPuzpQJtdSUFyUJbastsUdMpwLcPTk52lMgKzkPh
cYAHdp+Z2uuN8p7Phfi96WDxtMbnEWLCTyChGUMeJUWps0jczja5r7h3pwgfq+xIjPlI6oIsZqoL
mhFz/GhteT00ER42B6gR69lxCi6SeNfD09G2WgtBCCVjgzr+ajCT4e+zN9S128iG9jAFG1KPx/xm
CVHIH5uj/LXw8GCc0XCqduqWe70cO/zTV3a8hGUkzFMf/s9cClSc1aqxGM/YW/VQfBjKBnrOx3DE
P92soaDxva2bz0rg3rae3JNT68mCxwH32PPuw9Wr1jik8IDncQD1jl2v/UCOqS9gZoSDq+9H1kJu
8mJu+PbZR/GROJkDWU4JU/hrwkZfxG/xG95Dl63kXZ0ZQ0yvdEnnmVcuO0iUzjUqkszJthMIcjE3
S3jLUyOP8Ms/RQmDqrfCqM/31Biui+4wORe3z5ngKFdoc+R8GdcjrCEX+hV49MOVzfFMIQbE/Jwt
Zy/dDFpP5Un+PUSrO/JTAoEkoTA5GujrdUq9ysLuKDuZcJU4aV60ZXGebvmtzuqpaYrPWFQd+IfP
LnC11cmiDph4fHN6TdnKFj18iYjAz/PoD1bAZKIoXqdRQpXcw0VbtOZl3Zqi9bR0wIHny8SEJAB3
x2VEC+o8e5E/JxzMZ8jIaFGF95PXhrlsMDN9QHOEwXazMFWeK+F4074fDt42bhnNljmMrxPEtfue
g9UEYaeh3nE6uto0gjJVWtX2hzIDwcbccwv84lxxU3XjArfqBbXuK4uBSCoW6Fz2Of4sRTVFX16R
BaYuWIFXj7Hg078JvrKRWZYkJoanXRe2IVObAH8Yb9xWlQgrga2+6BnhRPebheCl4fp4ATLCHI2c
eN2VtIAD5hBbjxPTuj0/P/W3+6e+V/c84Ob1+fp4dZ+vdxo17g/iis6DyTBRDYV2x1XZhASgZMxG
v5rXNuBOrGcQe3wIte8TrgKd4OyLD0P6qy6KI4O0EycZtdortFFOPeycWMs6xuBvVUASExY+zXce
6Mf7XP8QK0qiblmCEZxFhh8cM2tQi5D6PzFGCoj04Fs5wmwjYvB8uEJX29av2rtktbtywxHlgIfo
JqX183roaHlhTBWU1HVUsCXrzmORvch7PJajZ2+pKA5J0DKKXXIyZuvTHKUT05fhbqjbgakI1PqH
WZ5CmUtYQBgTIsmfjCT97rV/nVyhrRu3D8TOY78l+dKSz+NnuE8T8tH6YRe7y2s2g2BsJ7mKx7sx
ROUm9e5vT2rS9shBD4ZFvYJ0YwIy+4YTLAWGfoTfh8DxBPlwPFUq8+QjLKsUiztANfuhfoAlQHBt
0EmNJozm7P3EbqGZ9F45VQLQ89f1i/8roRzayYfsVafaY/FbfVRHDIBir7Qfi94vVs8DtSFzVt2+
j2WDGc+fr3V4myfjZzutjfExUhAW+ydPmRP3Ez7DNOWJ2TV1wmY4X29mzIQoIeIu6g90UY/B0Wqo
cFb7Lr+wmY8vYe7rbwDZl9Ke8bgCwiXHlTz1r0gPlsmhjFrRndV2J7pg3ZMF/9L7Kc0eq0uYtKsE
5tw8n59e62O8n660i8Ni7q82cknpSqpYoMUeJGQowcWyDB57cZ+8QJjcxWH2lXwJnzCp8w0phJA4
tclYbsN3iQNe3jfpON1r7zoETBIbNGsSlV7rP+3bQg+7VbcU52koH05B8apo5JYY2jfs4pPRXOyK
XJyJm5LfwvVPqHvsxySoBg/PECBv6VN5obi57q5f5UZgs3/H9YMiJ12ohXm3GTDQJ+UQWwoD1TJU
bEoe9VOpqLLvB/nMQ32+dww8sesPkt3ABEq0Ac2wZXsa0Jl3zQHdPM8wt9OgC5MlzUzzlgnLIt00
Wc/paOsvqhwJtTW5LjFBjSnI2buS1Y30ghKpvGg0k+CAZvvzgfKNguW5mjLmCLXSk8VdTQCzU96d
/rVmINFb9dQUv58016IB85q75tWv0F/fcsy4lo0O5w7Lhg1o5YS6iSOMl0I08yBdp8ENpmpD7McP
rbza18d0L2Y2EgNGAcK7ttOi5hPG6T0ek5UEQv9ufr/mAFEJ6zFa3RLemWTw/E+7fB+/oRKRkSo3
ZtnZM0pTR1/Qm8w1i+1wJ24vCbvlJVQoLSaby8eUmJtV62lMprB3M4vMu30Oi+yIl1jFd+D6PE7B
db5u5kN4c28ubGsTKjUw5rikn77mbK9uZldW/Kq6HKhsKZ9MbthXpUWnmhMVGxpC3G32TGUuzdNI
pXGUrXSvM2MolgyESHxq5unYZS2uYZ3BxK5DdVHub+4Qgo7aG0oC1VQLkq/o9/W3sZRofMBpV/TE
jwv02Cx4+mBahynqnnPNiCiSXzhC0aSbM4fgpuC6aA9qYg4Mg8htuht8SwQ/wtvlXV9354liTHun
aV3Cfu6fvFS9YvD6EbKr3pxbbAOEPj5/rmpYT9yO8kM2KCTswcKazZ651wjWYf7N5j1bpXNk1TSa
8rzlHBxtno0kosuffEJwY9WrS6BkYsyw1djebeklXdS+4N3D6qMM6YDZNfxr1FpF9LiaU7d/6Z0M
ToGTY9JnQNC/VMZpnr/TrW5oRh7v90NzuB26HZrS6SjfHrspXbeaiXPPFpwaz++xJ7qafWE9CXcp
rOZFfZs8zWtCUW4yP1YOoJ1I15g+apn5XEHSitrFZcN4MyPMezzMmpwKiNQ0tjsMh0gAOUwhJ73d
t906C8vtPWRnL9aTA4ZB0ItTEMrT13gGwj/lPtJGEM8E9AZl5lgvno13WuKrvdQ/6q/uq1vJr/KW
PxRTEj05Q/Ef+vkktueL3fFa9QTUUOFT5ymLE1HmGUM9k6KMKqgZRarGACWAaphR6rb4pD3D4HEo
ORcV6o7kwN+kAEMTy1asY9UYaFZpj2FdX9nrc5GvkSyEbUezcuG8vhu3cz3eZ4O+nf+uQREZIy0Z
LVQe8ccz0ZRntEXPqfeIscswpooxEUZ6fQJFjSPtm7OSQTGYCldfT8y4pjIn2xSFisHOpd2tNCEW
3ZwecDx6joeTKaDgguj/MOIHJuM4hUCAhphp3gtLhxX1NbwMaF8489ZEIbjrKyNqfpH/vK2WuaNH
Vo7RFF8mQhZ/dZr9I1C/iHPUl6oz+dTemI3w67I7cWZD9W1ba+alS4zs+9gqn3gWGwiBi9fmjSI7
GIhzmpAcaNG+1S/DZ6d6CqNYCBN8n8TEUF0WbenkncBD6IZ7h7w+tPw9N5E/5k9eqofFzFiuzekY
ZwqI6VdhDQWfM3NiX2gt4GDcLT2zajUSVeIfRuaztLpEyac+YXJnTT46Pz92sC0zO2HEC5UY5pZi
ksbcsp7gt7eWBEK2ykwS9Zz4ZtRNmDDdqKxxy4QTJbgNP56O6OG3sLLuFn0YNQTPatNUBOhaemff
Px4emNWokAEmfbqYlJf3OTsMLL/4Eil6OKiOMvUJQskqC4cUubXK2LtIfktuheqMVDSwHG2eYz9Y
WNfLoYXWJllZYp4aF39N8sTLdKEznRvV1ZF28ygxn70zmxFv7GX9W67PxZull2EmO3UZwnnFbANu
6YW7cHfuEvfFQmdXn+yxKj1Prq5wsSgmpcF4dl57ta/yPCMBrfQlTj1u7GNshJOHpZZeIrtNa13J
0k2t5GTeZAtfUdxUuSBBcqn6EufBn83n3dRrWckXhwZaqY74fLV1iFa0r45ishKlldSsUsW8XLeS
6lweUUP6KgZlIX+p5Hgu/abaq/Aw0wW934OE9FvAbsOw7T7XGCOxkuCwCM7p5ucEowEN1HY7tp4O
ZXj+zW5WQas0lNSHNB5ffo45CqlPdgBYtPx5NmWSb7lkLgH0ptnE3/cXYSz+BiIA/fsjrPOg0Zd3
kSiG0YJr0SqhULganSRe74KLUceTiRfV/i2UpU1Vvmrq8kTYN/T5i1fX4VQMdSoIaSzB76TCT7fc
geS+n5Qh+bsqp1tJWwXnsG42SIInT69BI33dnqZmAaEm22vpHmGxNLOU3m6ua65WnkTZ3SGDkv1z
Smub4/a/b7QPeiyOJ2Xw48KZcUgW+5adR32ZqR7G4Xc6oNjt4nmWk0l2vFMByJvmuagIxNSDS76V
W9Iw357DajqshMmu0pdiEzzkjQCN8kaKd6RM109cDIkPrb0mi05NcNPcDHqcbk0rp2SLyr1sSqCp
2T/fBJDo2+6kuQ8kU+eLvphxOGRBwVY+L9iErmZ7snMAJSH1+Xnc6UJ2njy+xEkzF6StTh1NtcnR
5JxX7GwBsRdr0avVgkBsH7ssvK61o3rIGcTkjKEdkpvk2O7ZemvSSU1F9OBUFExHYWNgLpcq9g0O
H2BLYkuJCf/1Ia60p0NG4IT6UndrbGYWyuCRx3BRWFGWiPpKMxFn37YnDP11h7E/+ovy5AqlJVXu
tKT+dYjHgguCklugQ4zdG61sYqfM0Z4mxnkJMwJOCogvD0t52lcMp4Zx5MGZUxAyqrFBYLAQTGdu
qQcQQC+tg6fuMHOg80wu49c/FQAGtoooVLErCkrFUfKgVtljKCox6PBvjadMg0sVDlo4ARPHYvlu
c+mdbicdymXuqHc6WSLmC06m27eb1XylkMDY/BnupfZzcJJ0ns7sQTdxZG5njnKPZi0/ws+F5U0i
JNCJp1bXOJfGuYq+lmwwdxAmwWNi8cxLSG2QjgpLuTlCYVPfEHuhYSo7GFJPgKFNpYYPU5d7FT8Q
JCGBtoPW3UBONgf8Yv7PtIHb/iQjwKwK8xlbOb4fyKPPs+VgYzOySUqca41ZanWPCGoum+5phuDF
FETgPqySTQHjHihGKWmokEWBMh1oCwLJtJyP9FM6ha0dg28vElo1TCyGcak0/tW4nsvVZF68dTlg
lU+yQ88RW8910W+pzxOTlHgsIc/PPqTwiBmmQfjLuMFehW0Fk7MX9k7hfURTssXz87Yb3kDBGPKh
+E6/Jt8tWDIDfkc0jhQXa3VNf/bIx5Df67eCqb8hJGbzdBCEM22X7zxskw6e3UnF0Gs9nFOq88IQ
zifARdnhbUO7dU6/ioX8CcCTvNMCZp4Om/2E0uL1uhmYwIqpgYdieA/jc6tzusOjqjNLZCgrGXli
aoU1XXAqKq+KL0SMXGyJCb+2FdZTS4j61+6VsmB6Vr18DhK2YPD3Q0sbs9KzHcKk/ajXiuTz/V39
LBE8jT23ZDzCSYCPjpPsq3NNfba674vX7GteLtQoC1Kn+C7DeJPtNBfpJQNokaoGyEMyBtqhmXk+
Qekn12TzBnkaOhhx2YWhgw1R4+FHeTH5dflMdiDPV17zwkp0g6Jg+3jjgJUPMO+Ao7tXCp0rsKCH
6G8Fa5ud4nYsfKJLV0/36q6bVWaY7Vw8ti9ck6yZSURZegontH+m5tw/pE9klmFj02fZzXsPAiwE
ce5fGktTHKYu9yCzY/CiFuiQNczLTNlL1/N+dZn40NNfRwtmc3Yu39HlfN5ORrUSLFhxBx38ikkU
nwq9Eje9zwqBE/CoRiLYjWwYsxvMJMzWhReQEBcNtuonfjWi9Z118dPCuH5eP7tPrab6NfkZVHpk
H8BBPSS+vlNfE0N1mYNMDSw8Y96TPTd0WNLR9thdgmP/T97MLLcP+b0IznXG2YBaKn7aJApMO0sQ
qKItnCkB+q9AsIqR3U2hHYuyMRnraUoAXYDPWMWoFBA7kq4ExayWyjudriKQ6gm6ZD4ao9/ScqfC
cUbVMhZfDuZwBKwqjZ21uILbOvOzigM04DKyTyBPdYhECC2xwwRCRYY5PcxInXq7tm7DKIEB52Ul
JsdnA1pxfev6l/9D2pk2t6pkWfsXKYIZ9JVZ82zJ/kJYHoQQIBBCDL++H9wRXbaOw3rf7rhV91Yd
33MSksydO9dea+1CeK3Dp/g4l8O3g+HS1COKRidjoUej+OQF54Eou2rt92rL2AvTw7R901AJ5xM9
GIY5VbHGPz5HH9XiuuuthZfyKX8Bz0FbHb9xUZdHmOgl2Jxj8U7eawko6wiQrXspuPU7aLnP4rCA
06/53MyViAb1PmyeUvErgaYvTu9oZXWXPIe1Va2u+O+4/K0FMsdiAHiAsmGEOasVk8W8n1bxmOY+
LVdQus/i18PtgTaniiuS9x7tSHeY6xQaI0w91cR0SWpsCSy9bypfaXzYQwSI7TacPjsEZMjtSLQb
3erLJIxoDi1Qs5YPxl0Y8/uL1R582ucS60LW7fS6PD5fPiLcvEf6WJkcYPXUT71BDkbwrq4EG6qk
d9pmXyrqmDpU4KBhL19ZVJKXbbSr2aMzZGufRKsEP8IVp6GhzDhuXDZngZzbcA+tfT136jSaZMBv
ORON8Rx6S/puOvnMDhCHj2sNeA/gD9Kx/t6nS+uM+EUApO8Gaw8+pTy97oNZstJFV+Az3ky34qaW
ULzttHn8UkfB+sj3GGBH4JPzy854iTx9fnaMBfr4CfPTKaZfT1TIOy8hHB5sJfGKEweni/Uql6sr
qap3jZzrzQ+SQU8YxZGDjlGlz5XiX8msiBX0v3IyymaRVYmWsg9eUpjQDT3ezCvCbHAc/qWz34tG
5P5CYDPHBhZyp3mNQF/lDLQVHAF27YbO22ybA3pr2hWNo/3Z1vZVaoajw1oe9gep14EO6lwEIhbM
W262H/UzF2duKZjBMrGdzUBlx7p/i+kc1FkOHJ6KLVe9fHBeXxCmEEhf8u4i5TavEo0KRI/SWvuM
jUSQmAesBI7mtXAASKvACaFe7QjC8eQEV497zMGiJHLaqc+RVYwo/w1qKqJmSJeVXYz7u9/fNbUJ
JoHoY1F/8AX7Zzen48wkplbKhQgoGYdbmMlY5sPZI8/nI4vmiXIUrIDOR9JqMjtUO+Ls6YZQuIfy
OX1rlvmqGXAejeo3qpNcN09dTWymvPYhxZEJvBcflL8geOv+Ed9iCqSxVUMyk0wEqVdCcWndVigO
6ba7/6Lp9cROn1+Qx6Wj6ApG7p8lL8mtmHsk7H34CVvClrGkifn1yonvYvLCurpxt0YaNOlPCzYb
J97rzVd33NQRGcFjHEaDdmW8hGtkkNG8Asjs7vAW5VXWVY6qmx20NhbqDD9Ofcx8n7ZA15cd8Tae
3ygRBO+AXsE8edGndIxehLPTSKBhll14OYJl/nNExXaCMku+9cZuKLfys7g6boON9gRGwr2HcjMU
MoWL6qj2T69sfDYo0QNFoUZdKiedoN0x8cHklIV/noNHjQPvAjmfxhLdDX4IbhACvb1c4IZsZRci
BRwF7uVQmCXaQgPmwNbc87f+WLL6bk6b0q5wkc7yp/JTjbHHM9PAVDbFB3hntSk2N4ydFLsrIGRm
caRY75x7Tg1T5LiAwA6QIj3fRtGcMxDLNuNFWuIXxQ27PrngrR3I6iSjZIQ9wOg45chAgwRbUe1K
mxcEkT3yDontSQptCQZXTAwlDh9SRH4MCuNqhpUfJt08SLQDozLYVQ241xMwOXKkdsCwx9ouew5Q
Qy5MqspWAofvnvEnKmZguNoZZqCjcKXVTXnVvh2eLj2zm3zo0tzzsZsGzIotZNIqkwSuQ4ACfcSZ
CjATdXlL2kajJUskLaU03NrA/UZuSYVbFi7EziYhxx7IlOWKoWzMrnDTIbdbvM5NdBNtWEJmVaEI
IAC388Q+smiB4ZNRDxsvgQNllEaeUI/j85hmyUn1dEtB9nperNi1Ao/daW8OyvzzkLYt2e1ZrCzO
fuJSsEeJrmYTUgVWZyu41KYjEsHSDcFu11JlX9FzsDwJO+FAG4KgS8Y0LdGQe3njCOIwLT3WkfB6
O3EMmtTTO3uEj96O/de+cRrRYJo+6GRQJNXUyc8+XfPoJRpgyLcCCIooAGduC9H9bEVgugi2FXrj
mZcFtPMLoY1y6bM27UF+heqAlZnVWYfm9vVNmpyAH+h5RzkXshU1gkFvJtID3ZZPrnaxNN1tQveU
e/1oZGROCQbM6cWtGOApoBBhXsoFnUdzeXDDweE6N5RJla+q6zQ8j1N9fAQuPvefj+3yLDoKnhU4
9/Xt7GofFLcFMeX6dFzTtPwkdT7bV9z2LhSALFJL+rMVoxONiTHbJnILTkTi+HKDy0uN72yDQ/Fh
5HKiqMOa/x2A+85BTgw37vnpzfc5PpBC8D1llf5r3u3s3jiSlUGNmu34rLPsIkfVnXM2JNzGxriP
9TtTSDdjCl9AM6gJVC+RaEWBlQDTFmtdBhl9JNtj4nHeJ7wJTnsEZdG6KbaoOyr5tWKmqq0wkS9R
aRdnvySCA/lAKUgRAczV6I1+fWHjicr21vNJEjhIe3bBjYFM9fkwO4amcbaNZbhAcCxt+QSyL0NT
WvCDCpS64qbnnbIhOBrTxNtqkcXJiWhDvfkk+NU+YiwINJYmOuejm0CjCWxZwS96cyxWFZqNwuIE
kaNRWVgNdPCzdeXoKqxgGoSuljmkTWE5I0OMJyLkcH3MnSEsbYMOt0xJamYfJV41LGuuhVVnpsWb
xUBjWwXfiItX5nTZ8fNy2u8thcv2ijw7c7NsHLOIowzP9dcGVDDZ37gOtMd3+TTVoDsxhR9goUwc
I+BuwA95vMsHp2RNQR2iBQ449K2fRS/Zh8CBAyk87c46KjfT9vWy1DF+MxtcRj6AbWbXRe4KY6x5
ppcnfUEZLn5KIHFH/mXIXIFxM6+u/Jqv68+mT72T7WlqxJlh4MftwOhP8myi2P3pbWTM5+mrPKxf
62mwLM3ACVAf6R09xxZA5EwyKDRASI/0Ad56TjiP1voMPaetPh/6bk15XXYO8+OAcpsFFwcKOEf/
FH3Y5DJRpsVQWgDrzBEM+1xfp4p3dspR6nHvGyFyGtST2IcwNOiMOSq/gt2Nv9/osukPBB+U0sq3
vfcS+4MUniQVKLQyMP3Mg23J0CmgWjn6c9w9AkOT4lqhV5o+bB73YmK3tDrnHtiuuj7tQXl7I/H9
uD9u67lGq8ttgVt09oVp03trddmR0nFdFZgCeQCVbkKeJM+V5WF/cYnRXHuR1CyYhzFV0gkRKiEj
RabWPZgl2f1FMijHZfdD69oZymnmx/zqCO5pHpiIiVhV3nk2DJDFkfPAyC+88+SwgGdgdBKuWTbp
PffnxVaYGk5JeSUnixa8ghmJX1gzt41kJ4NgVg+xVIOGEkK7oIeTffXKAXT816NNtcq82DfXmEQQ
g82paKleTfn+eVHtQ+e5sMe1pc6J5D23B2/pBdccDcph/Xbctrxm7mNPz9kJ1A9v6TDVzd1LZM+g
CML/A1APEH7p7xzq5CHYtbxELwdcWYQHzmHib0xVWLSqQqcUXdOFO7WmnlRNE/aDag3WgHYVlRcy
Pe5BzvzyisPUA9au2Knq7lm7WAGKmBIoArq7O9VddSjSpJ/r1ZqA6EHvsDs5rGpBWX7gRSD/60Ug
CiqdGpHO03gYGehPCq7cntRUuuq9dTTeJdMJhHkIWMPLu+vC7APOJxSiwPXSUeGCD7wBIKxQLyHY
q/zTzMqG6bAxsbd57z2gof+r5+e5RFxoFZjB6BruuO/9onepsIntZoDMZqPYzyvAgkfihV/fXqL/
VdcXGAXBnSq8TjNZzugOPM6aaf9IG22qyZfUpbafgYWSHMm47fp0zXwNizeQw2D/t4QMg9NfvjQ2
AlJfwZobGcXdlz4HupLDgu6tZXOneZMX1X0h011Obu6ZIj2iNngUM1dxcui/s+v4ZZLa7gfdNKls
eAHAuXmYfCyX6/160I4G1Oeswdpb6pb5/Dy1lDHfqvKt7Wkwx2rQR9/QWmw3xZQnjjfdWM7RWibW
3PMcg6i6ub34LLHYeicnO/vK5Om879sr8gzL+oxy0xfMld+3/af6UcOK35b790noSP/fSP1pdpbU
pO5V6xvpO7uKJxQhMB3sR/qBrw96v7FUWdbplqDg5K7fSfbkrK+EZVl1kr0nZbHriM3ubBa58M88
KEszwqf1oVvzFJqI50wt/x1gQjYfxpNfP7ui8xeqGXT3dyKLo35TaDeCaqbgrgCpQ91exQ30W9no
Fl8B0IRhK2Wxvntu4TluwBVE8cEWk37TUrDpaQaClb+MB9DPac8u51sipnG9fqIK46KQGSVwrwEA
HcBJW51cnMYVrdhpfH0O90hdP1j8v3x21ryINAE3fXqD3MWeQjkeLoGcCZPDqIBOiDrJSofdaWlY
f4/0SzD5PtD9JktPSng4xN21yDn5OXIwaVDZ5ey0/XsY6Zev+mOcu3V8yjOjTs+psh7ZifkCfmWt
94OB582d1HQy0xluhovP0YPP+IvFpvhj1Lsglgdl2QR5AMcjONnBDTwzbGfGURhkTUXrn5eeSG0W
EpuMBXZ/I2gDA4D5phXjortkCFf7WEz7bfVIlvavvpMITntZFcU0Eq17T6IzbXvb7EhsJcU5pOgI
jfy9OHs5QuAEeiHWWFBHnBTUoXKDEhBxjUZsRYPfBx/ll4/P+UbHBrxhZETcd1u+KINKa3tSOE/l
Zab5/dvodqFCPMfG7wwZFfgr+KhuDpXuOBhlitd7UkAq62FcLyn5UAdK+rTSHGjxrhf4Quiqr6e9
QCfHh1Ycvz4oplfdVhDYlHdHgXhNi1jWhYrYVH52JCwI92Y4O07kqTQrbHJC8ssYQW45Ep//nqSv
dub3cRE7m/8Z+27lHjQarSRVLa7L4W7yQnqFIJj7pmeOsb7z/UX2IMPpju/78bDpkTrnLTwpFOVn
6OnH156RtA2uzvW2D+JFrcmAq4nl6+n4IMw8Gur++0dyWF6up9O4EItJnr+G8kzMpmF2cvr54cFr
ib8lFAYeM9gq472Km9TP99LFJEyPxaXYqMjRZAnNDGm16mAw+HpaXzBs6NuPfL6/FvA/c6l19mWd
iTSKvZ9jXsN+redHI9wAjTUQhzTzhgT0FQnD+bO/Sl7LYAqJBdqvjegBYwK4nEbl1JAF9TdjcaMQ
Ak1wqMmeobvt+20HGgkQCFUn8ds9xNojUCd0g1Ty08/jGiwhMPM15dJzYlW2tJNju6X8ByNC05/g
GJzwv5TBzqyyHKgTWJlmhqkIV7bcuXwU1xFXYAiuEFiErWRwp+25wlBfQQOqRgCnqRVP+u/C0nhR
36t9vi0f5tZdOPxnuvpds3u9O3f0u0/Up//VNVeSy/zK9bkXACfKsivqFJwAuGR4mcoxwIDC6V25
saeL0lj8vdc047fLRJ9UkLFJPeWvn39Ld8K0Var4eCs26RiNeY2y4M14qtewp4qLdZtROhTMGQ9W
QJGCUO9RVjCVIeQhp4Q/Klh9s78PSxM2ps8vTeAWb47OPJgtz8PAg9eF+GuQusZTaB0XnZoKEp0j
+/nk5GUOvDA7spMFfJ0EDjdjv3iweo8m3ipOMI9X6Sr/qM2bJQ6XPZMiFXKN/ug0hCwioymDSsok
rep5sg2ceJNhhYnUxYRmYwe6+YSEhNuR5qUDYVg5XCA8aYgeZ1Rak9aF043SquGmThl9dPDRZnIU
X2eScxmD1bwB7hqTegfvaqzbkCBGZzuzYE+YGjfAiwtwjhI/Hbzs6wG+QceFHlhLtE0omuB6u9Kw
YwBScuIGigbYQ4HsQbJwTqN8QxGdfJ5SPXo2zbu6V5cCFXKZ8xDQr5k2T8iCEZM3zmmKgNkJBijk
Vg196eGIJ04866xpb244fk9mxrLwWTJO3xU2GRcGrIghyYbrDnoWB+BrG0xwJeuykpHv27hOYKB6
cl6AFyBgvsCHsKk1x2MshjaqPdHgD/Lw+QesHID9HGMX6k4uPjhWulXM4cXbjPFUGdZbwe3whXCI
V2VsPp8msGtsqA/oF+eIqt4K3HOSjYawT8R4GIc8OKnPQ1wuI9S6I4XfYV8+Tm4EUJTYYld4vw2F
AdqPaejAmRhApDDr/XF4cD7GwHJDmKgfh5VobY5U9dVhf1iD/k9olYx21dNfM1xSIaNaiZt1uhEH
RNq8vqho9JtxNCpWN6iDr5EPdeQFYfzK8NNp9MLAznl9c2i9dhicd9TtUhP3dRjdG3BtgILsaRNh
P0GiBNWEVwlshC/4jqzO7mtHFn07IA7sZNzTruQ9xBPW7HM3RYhibRHWLHgWhoTkh9S+G7rT4vmB
3440+7xLP08DEhF7eIAAU9iYzELzdNDg4N0aUXk3S3PIdH3iBARQhNcropjOGvTAh1Umi+kw8pxm
BtXMedNsjftJMfhc5eNhbPn5GNh5bQRmu4mGh5k+mGruW/oEmWVGqHSfUVG5V4p9XoeD6Yqp+Vii
3ibI9aC4jkTWVOBkaLeygQTy1FltUG2C4po7Cbe/qw1Y/fY0PA+Y37N53mmzA2Kj9NMwnw/W88nz
Lk76qUGPstVhOWhfTu471Uwniszd4rq4TYDkwAknpxV5hXlYFX6zZAvYOrszer4M1JslOSPwW/96
sPDP4blesZ2dlRS4mBnQTjTzo97ggGJVWchv1MyzwQvKYPYmIIBd7mFXMhsY0/JpgGp3+CTZZwqr
ofMUTIqnbB3OR++Ji42hf8o6Sxgv9QLDpCTIn939wTTkhH0OVY2KKsr62NLNCo/YabSGIkGiHjlV
h/tZ1K7NUWylCCZDM/bUQQz08vR3eP5vSfT9AfE9PN/lJict1Iw4PhUbcQXy9BnP4VeirolsY4Ab
NwQM6sheF2qSibzf6TYB2prI4/NQxvQ43p8teJKgWZU1opDpXgaFpY5DgEYKJgf0zbJbuwRS873Z
XolMZAQ9/pvgl00dyxTX/W2N7AX7Bose4Gg8zduI6jDMh5ulL5E5WcycKzq4X6+FTWH1nQIZDzbb
lz2X13VtJVbrL8sBoLWPVA1sbqnwJ4FKs3cxyYBEAIMZto7h9N77rCnYahtKu+Vos0XTmlIO2mtg
3eAu7JDzmAugmZqryGqfY3YVPQLmjX2zlEEw0KeAfg6HkMdG9C5TOpxa9ZCq1oL+FexI3ndW+PEE
er9d+D22kmHhFGXtDiMu3o46DyeN9zmWVhgXu/mYZhF+4JQWlG0U+O+cKDgJHbpN8rlJ+IMgKRPU
O1nMo4ub2H3Sfz+5ip2AhtGidm+zqItlLYSXU7opGzgjB19fams8XXO8zahkvxhvUD9Usn/hweXk
C8j7Z2AJcwd6jwq4sNzl3VVA4/Akkjq2MXxcLBK5fgvkjpY+wLseE+7jKHnhQDNRITowJglZXZSl
X9UQse20nmab97/Xv/zrXHx7pLvrJF0Ls2OpBpcNQtHOUYkTcQRfaX1elAgAT0O00ejNymk+rM2t
7mmz67C0r9O8NJWxMi7WsU/fw2jBEpo/ujUov2ZO356t+/m3zEkKorhUJbwpokHfh+NhK1ZvhgIL
NPg27pl7zD26TIamAOhSOJlu2L5Er4Q1s3FhAVlnOx+T53YnhFm5ZOX+puEy1R+Hnrz+ex5/8dcR
OxNBnSaJJHn/uHe0RRo1pxDnhfKzodigvaRjuHd+9Bytw5vZX1H+24Zj8S1eHxHSKU7XKYByImde
PoEc6R2Q4J88uuCgEQk4C9MRhQFPsXUPd2wQmWqEmwz/FsK6FWQd/CZUjHQOa3UoDoMZbnjD8MWY
9sac14Pe4NGtQ+5W5j8rVwG+ERVsI4HEf34KvezJxTkU2rXilXRbQfft0+QHa0EERJBJX0Xkwogw
PZIgKyH54ciicfKLDCER+UDo95+gDA+aB6jDfzfQ/ee5MGXt45rC9fK+yZ/eJHkqHOnOFI51t4Qf
6UZjfAhhWhjDxMe435entA+V9+Io9YNVaOdTOBZcePInSHybfJsOiFUDZXr8PD3lXmlp03TAb0AJ
BRGHJjlL6ZU6FJl3RKQbUBFeYJI279PSIVrdCPyIEewDNSyDRHyivCE5xuq8M1BTp8bgRowedjsH
Ha2fLgsbRnHP7tEzG3FTvjkt8EDFXaK3PC74/foynRoUWjLM1FuqhR/CFj4puG+wIk7jIuAfOYSg
Ijk3L5iJPv0BMM+6UjDGThiKwUu1u2D6H86k5/hJsKOnK8Ki64IsQpuhLV5TzusrEKIqMh3ZCf3S
brc9K3AhlyGuMzUoglKD9dNnQ8ntOjGQQNMLJCZO97C8oaZDGgh9jzKA7NFNyHrDEz+lRtERGC3q
gEhxEMAXK9k5zfjm4xhOAVIycvrdGa27KJkG5wFmtTjRJ5SjhjXg0CpcnOh88QBj/gVc0SnfKFzN
dVGipPJzucq0Qj+qykkY0SKuTwNPbHsxNOhHuyNMWj7Bw7ZO6i9QwI8R73AH6RgG5Sk8VKM8L6jo
0ckidvLYE1Ba8ihOWH9e0Qfhi3lTkctE+GNcSIM1Tz7SgwQqxktDs5Oep6GoC5s9HdWHgrjVgs8L
rI5Yq3b459IWo6BWztWmWF5yfP9OsZ1fvEodFqzEqBI8UXwSTvQ8Z5jejZYMuCj2oj1oO+Syiy+X
NBzhC4Xyst/n4Ke5LSTDRkrdS724oFu8tGQWajH4OzT+ggz+mJm7G/ilf1KP4vGCyTYeJNiz+IIN
qPXgaP2thvYdFr2v7WRZlKrnc03pltIZ5oc6hB5xhbV3nV87KV2V0zO4eFRReoRpd6frtxOqJ9+S
Xo/+O5OL3UHNELIn8bIZIdg1/xeT+A08v1tewPl5ZfQBz+l07PYs5K1DjDoeYMvdl7gLpj/m8O5L
lcrhrJ8KGTqtNAxOjozkMKftA8vn75f5BaP7Ps49HBjVFzHVdJHGlxIclFFVOio9624OK/nvgcQu
e/njjb6sWL99n+ZUJ0WrdqUAi/wKjRQOs1fTeGsn7w9wnkdDqXcnZJ7dsqY4080zq7Z18JpWLk2C
5ewpbMeX81QmY4dF9P8QeX7dXv9ZGep9TlmEN+EqSdiiVDYc5LIeMp8t3Tzhvjxahb/vMh0LJ1qM
YVx7D3jKUSILebfeb3ZXxTk6GKpReLx4j5bib5VSfKL+M1K3hr59uUN87h3iY9qMpFSmyyfkCBlz
o3wY9g6Yqh6JbZGlydP+YXaB4IXVXtifK+fMOQNdlPnq73Uk/ZIlf3+a+5JSJUaH4nq4yYD1O3W2
O5uTWWENcBecXxz6QDjTqT/s24sH+/HXffKfOVDuPu3FuKm0W2a2sWcmckrALcn27zf79aDUcUgX
pa5htHYXwMKrqp75WT1S4LJyJU8dTGe0fJCHHa+Vk/nv4f59I9J53AMx0jcEgS72P7+qIZ4gOvSK
enRBF1LFXYcAg4tu9pmeHlzs/41lP0e6Wz+JrmX98qa09BRzhGSYtssD9QDtQXeMfzffz1G66f22
Sms5li+VyCrNr0tyDIzcZbnrnVqcYAw+SHYfvNH9Guzlx1goqNqMON7oWXZVvJvoFXL8IDg/GuZu
4s6pUSZ6cq1HvcK5aBM+D1ELkubfC+GX5o0/Zu7eSFKPjKOWNGKzbrynycvEPY1mnSVs7Q+kAXUo
KEvTDnAUTL8/qMz3BztL6hLAnwfDz+HvPpycJFqhh2Ez0WeFQyr1WWLMcFtfMXzl2rABepwotYvv
+ECc0JZJMjvJy9n/exL+3Xw/HuL+yJCDUkyzW8lUCyk95KC0Y/sPby9cpiEc4wNGpNHn/23Iu5Ci
KZWsHaUIovXVo2V4LD+Rd/Yu0xQ25PPD/OjB9lC74/nb9gjboJ9f6Xo90TbQqA83O9vG4Eu1A6P/
f/NehoztICUWWBY/RwrUIGp6uSGMxGDSnJ00VH2ZvKVMoBccGruho22lu3+PqX7xR/5ZRRqdPunq
jaehcJeVBTrNHmnsgEkO7t2Fk2y77kqQ96nHHB18GExMxYBb2/FhdPSR07oi7fB2HUcusWTzKbAC
ANfOTlrAf6O1C1NyqOV0zHmIealbelBzqe/AjXXo4r7U8P1JnzEx5s+scTkT6JB3A0ushvRMw5VP
pZeZyn02wFRYtSGKe4rXDGliP5OG6UDeqYwD187ehdY6sczBx8CLR/A991gAU77oQ8WhCZ51w/mq
c/0xbBqlOoqtgavjKr2WsFerV9QTT7xJi6FJnxfBptG6PtcUZBoH3bFF4eDrr8SiS1xh7rqWhBlG
nQef6v9A8TQvd8CVTUB4sO9PjHzwxYLPCPpMkm4+JeZeNHFC378wSeZOABy+4hdB/dBCsoQTMDCp
9dJY0KdAg8z9Hk0YeNBsvT+aE0hTuBaawmA7fe55r6+b6by2PhD1WAlwC5f/L6AI5jYQCy6AIEkf
b12XQDo5peZ2Pr6aLU6dhtnYr6/b7pcR7HzZOr1p/CPnpK8gfpZ2hY0a3NihvqD1N//vAmCHKope
BUfu07hCWaY5n1Nj4Tsn3ApynnuP63b3K8urn/AYH4G9BhCYhtRsVlfrteOKHtcdmVQBUThab9vt
Wx9m1NHa6h1HyfoIaOmYWNgyKuaWoxnPq65lVeclh5scAwUDxFZ8wDd8H6joARjimtxVTQATmaPO
X8PDpWog47jZ2lgCYPJ49rpP/oZJjDnevHlzxL02lxgKhd2jQ00fYbyCCVLB31EjE54TCzmGKWDi
8cUZmHcvCAkU47NT5/mPzxcyCX4vL3owvY8tgcV8xtaaakzubuCJLxD6UT+qIaF1E10j1RRsfSi4
qOTd/pAU510fyk/SWGCqD9ZGtIav0FnN2K8GDdhC7AtjCegRRaTfB+tbBNts0U60UT0pZsWsnaSw
FLURLlwTBZp05CQ2LDe4ONDfHGdlrbDFpzJChZEyX2dD0rrirhNWmPjssJhx4YRf3LrVkzGUXQVP
knBc8msNlGHu0bGj8aHaZVQNKsXHcBWlWeY1sIZBsC0s+72e3YB5FKPSfHrvOoz1bdX+O/CIXTT7
K+50Z/i3uCqqbVMdjg2X3a5Gh6CHxnNRgSOfIwUYB+yqaBlFQ2j1f4/7SxrMgfUt3t3lBu1Vbnql
fhW5yrfcpiLD7FPVRYtGf9CM2ltg0jl+VlIKoE8DM3ZwYxhe/QfH5i+Y9Y/H+Jqeb68PLULIxITc
YbSb7CBQ7o2n+M2NbNNcxibY77gejp8re4i7TmiuhBFMmtlCf0gv/KWRx8/nuDveLtr11BYiz6EQ
rHYtHE4aeWTunrhPQTrxgGx6yw+AMk+eeFwS0NIQU/LxeKzDmp6VtuNYsjNcVeYnjHfrisZi2s7R
8Jydvz/cV2+CPxbMV0Xk24xFda5fI6VuuL9QqJoIFtbrcY3r8UknNIGbtjRStYtNfvKUELDzYC7h
Q06hgq4ECn4hRUykU9WM4nFn9Rz3x8JohSRnMVr8/aRid2T+9aR3R2qcwSDqKYdmEnwYC463AfZD
IxnR3aL3cpiLrz0brHb7YNB/YZyfH/JuP+W5Qpsx4ySOShzTpBduJYU0vbWdQmIj022mGcbF7UHG
Ij4a9G4zFfVZIKlo2i7RVoNBGY/SCsA5WIrSQjpsWkg0Zbv//39TSRBlDMZFmTu8fvemJ005ZFkq
VCNMlbEay8rhodjUqm7q522ANlyDiZw/WH1S9yZ33/THoPfJdnWV1CJTpEny1O7AJfWZurqMK5wh
XM3OsMHorElv1rpLQrbhFAFQ8yX6xvTSDr3/RSsK6fvj3FMV9ZOSKmHM44izYBHPcUUbtrbiMHx3
ggu7Ypysr7QTqh7ErV8gop8D3yWp5zoqtF5TipPSQQ9JH4kReCvpFjYytVmtHsXJ346JHy96t5ek
U/9o3E6VOKHF86c+gloCD6RjO+Cv8OhI+uUu82Osu4Ull5J0gF8sgVUEw9NoD5vRESa51TV66tQ4
taO4NY1rHZwwHu2kX8b+fix9MZ+/RbdroZ1vZyVrRtFtdUXw3yBfjCqMNI9Jh/y32ba6YtgRRq6I
LVE4kjLUlNkqxDlYdVpY9UqCmI5utX9vtl+W/Y/H6u6g3x4rOfTUsx6ArUSGp6UOUSU3niDkXtPl
3wM9ev+7/VU2dROEDeBwRzUImXL4A0NkxA/AG/HBC92jN7okR2IvwzckN6a1RumIgo9MXpl5lxxe
Z9+6hYpzi6BFRLsKNahGS+NkIZ3LRXHtWYBzf7/2LzKdH2H7q2j5bYL7F1ms05b1jeKIHOTGpeYI
i6HqVjhtdh+hn1/qmLs49v2D3tP4+3qS1vLlii8IXQh0+cnIKqu4yU5evhiIHEWhwRf04ipta8bX
3G5HF4hd9DUX8V+rG8ThdHHqR7hIfZ5hG5zeslLCfXoqtNsjLhq9c+H0tdKWclikdfNgsrq9/u+z
q5JIc05awNwj4UJBgeeYAeuoR8foeXRLKa6PZFO/r4//GeMezwiv8SGEekt8GyqLw6udTM/Tkx+P
YCHSHFy0jLfu+pR6fy+DX4QN3TL4z7D3YfWssflTQg/aQq+19z3Tzbl5k8P0CT0ad7aLKXEFAEZ6
FHoeji393ONVU/UPahWJbL3eDFU2nkzUfurxdX6zab6wpMtd6kW51TrBzNhRAbWSB1CW0g3xx5dV
78JMxOiJLh6rkYz6to/33/XAfY5aH11iuqpnWWLudJjJ0quhG9bx9nJTlr3m44QIPFHoJSc3bl0O
rzjTiZgUHBu0Q+yoep+gDdO45OuWLE1utCjHQkAiJ6mkwQntaoVY9JBhUCREw1zj3lRiLVDXrl7j
XYXUHwJR/SgCdYfIX696h1ZnSSVSzgM+VjBvNBYkSkBWj+PKo2Huzs0qKU+JGJEgKF5Hv1W4Zovm
eonPhNNyeUVgaukPzs8H21O9Oz4PxuVwizWhHQXnadX77Mco6B+k1o92Z/fzb9FSucp94arE9SiR
PCavbpaMUjfI4fd/b8hH79Khgt8GSpRrW+cFoSZvvf+GjxvB+XuI3+FjHT4Ikqqu4/BdISFLz4Wk
HlVpctldkC9Bt5wl+Aq5FYapX000buY8fNVW2SjzW7J54E3zvBaHp4Hgto0pQoMtHqV33er7Z3V+
e6a7OJTKMcXgRuzCHyzOIaibhZE9Be8bcmd8lfzjg0Xz+4H8bcS76EOzWE2tTlI7ErMGC6MCK69P
bBZXvZto1ToNbeHp0LixDvFHu9CaUDVw11QR+yeLoD6YyCEfpQi/BiO0pZIMs06QhbtUpBXP2ukc
keJeYLJWjvhFAz9uAh+FX2dk/fcy+HWj/me0ryvWt5UmGxD5BKPfjq70qT8vs3DS0gHqUf/nXyRX
HDC60VfJYWiMqd+9lFFqYqPduigIkfY0BcylmVRviuU8ysULDXREx8B2PcJZ6O/3ezTy/VUlzK7y
4aa30mS3n+xle71eLr0tdl25u0rBqv6Po91FiLKnNImgMtpoV04RJAH+dbb3R+tZtg5W6sTOyY29
979H/dqq/2wbRIkdV0dAa323iHs3KVWDw6UaXQPN0aOS3pnLC2KNMof9qMPCCj3pQgvpwXEZwKET
p0KzaItRHy8/ldgv93BLCLG5qUGHo6lSk8k/1bBvGhqQHQuMeroU7LjQBM0zLh+yhvjwhuirh72I
YuYNPo/txzmhK1gWY3GU2WccjyURhr5Om1XMXUr8C66LEIpymb5UWIRjWqTlD07xLib+NQl3h3il
yrfscLiJE5wKiBrAyESM8v84yF1g5hOkQtRKwn+RdmbLbSPbmn4iRGAebkESnElRogbrBiHbMuZ5
xtOfDzrdZ9M0W4zu3hXlqh12KYFE5sqVa/3D1kCyDiHdYSkqoDywycV5Yvn9Z/26DHz3RlebRtbb
wVMCaoUpwg+7ZgFC5qUDzEZGtKrAmFN/QKwcyf1thPuS70C3XsEWwNDoQ5rMHwoHQvC9FT5N478P
hWfmxAVSjOtcqWizoPa1QOQGnmCNZVE0nHw+EJ5Pfkwly3tXhttXFIwvRWWiv+F+9fdZmBpiaeQu
Lb4s2ZJlta1uu/LS6hA7PjXpoxSvRnKudN9K71U53gmPqnozQF4Mf7Ws4mFUNU8ElUZrH3gfzE87
OgwbDLecydxl5FfDpl75+PmJJBH9ESRrWH6Iqn9VwzvaSiV/NkW3Hk1noOxQYWhYIcvmTP8k45tN
bRoDFC6LFguaicaRLJNP36loYU3Cc7FD4wBSjD/PPvnJNC4KSHIUPmCfVDQhqCXTTaJiSh/Diec/
ZUafSMnTE/d0eUDSUa6Ilr1qe+YkT+Ie0GTR0lntdHiaZCcaV9kqOXilrf0csFJijMnySuBZQG3O
s+WvRyhPc32GpeVhnMcPU/NKRWCiOLjLqRUiLtqd9Qsy+sx4qhaThL7IewPKhgjwBiyaB1GXwYHf
mgUvFV0uOErLeD1N6NRDQZv0qy011Trw0WXgyaPFZKFbaL4jqsKUCvwNUY5UcgDG3CxaRzwBJUH7
krdFmpI/cOZx/9fPQmTNrvgU3GAWy8epUfX56xENvoUE9P6B6piD/goZjGg/Z9BbphbLCOG4WCub
4Gwstc3UkyoQXHTtD2gqi3QBJVG3f3FphT1CqQ3Lw6k9RN/H273+KqjBwcmcYP5U4XpAn3S7aM/I
jsJP6meHcvPxAyThSQRVPUmc+PYHxhcUs3ukOUP7T+bw27mN3AjeI9Mv0Xz6lROKNRKva27no9Ng
yAeGlK4d8FjoKBqVaIOG5aReUi6TeQJtIJonc0RMNjmPODjpx/RrA88FESi6dL/W5zXOiP89h1ND
kCBChoED1vrn+XHxStcLi0f+geIBrinSbCoDYMPr0WAaeHCkN6FUxbVBN8nlVog4DM+PrPVcW3bz
V8g7NKmy+ezHVCJ7jvFsSebqq2/vmvnrVMDCjBqSC13KVxo99yLTzQPgYqdeXQDCWjFaaSDH+JI/
YV8kq5/nJe1LaUb7y+PhUSL/PkTfDU5X532rjEliuB1MzHJRGWgVcZRaJvQ3uuYRgqR60JJW0b+e
tBD9d3+sHSW8h/K/VaWEEQGCjbCsowJydf5nE7BRaytSRgeZ0glEuXzQTiUN8u9fd3qbf2L/xThX
sXAcuNWpIfgZMVxNKQZFUfmgWs91/PP7gb7Qxd+NpP4d9PPON+TU8jscAMc3lCyRKpPeBgRZV9U+
evQ+2l/RIXeUbbbxVvk63MXNjBtSARfOX/fxFn0m6aEtfkgIOJKHtCvQ32XnyBhM7vtNv4odDNzm
SxdH5wgHW7Dm7QyLAuVz6jQiqEizpnyvjtKLtew3KiS2SQtJOk1SvaqDdOWKLG5lroCOn4IH/zAx
txbKsv3QnfHTXFUP0ov0Un9kZySds98hSkj3qia317oFnoKUw7TEqy9epJ1ZRI0iTl+C+y6pCKAz
bopF8JiOd/KQKc3491v8Z6yrr55bbSnVYTihj9v1JDZinOKNd/egV6Zn/m6cq2/e62Lbqobh7ppN
vDP36c48RQckHMPiWPR2pdrRXsIoovtyp0E7Gk8nzl/MqeJDOKntmk4NEKRYWA/uYdI3+lTW36/K
W/tMFrmSTVA/BR/uqyszBBU10Pz4ayao0SOxBJWTowR/8nt0kRsCA3Q6Lsa6SnsmnYgok5IB5het
dYuafKg/JgD+KD9xUVNhypbvefvLtTaqD69WPvnyXun3DflRgUr8CIfx+9e/sQ7+eqKrNdeERak2
YaTsrWJu4gOrzjvElD+Gc/jch3fG+io8Xy2Gvwa7WgxW1Zh54bYCi0HfC0/UBc09dia7Yakcp7yz
qGz3xVjJ0Tw9Zs8C/i31pt+EBwMWmrURNtVvfaVu42f/Dlzx7ne5qmy1RRnHppopdM6Hxfv6CL8W
QvEC6Zun0+pewL1VnvhrGq7ONMsLrbSXYmkrx8pC/CA2zxh7nVr6rDRRGSUBaF9iq1iCeFPEdxC8
Woe+mhD+iWpzEUmp8/0a+Gpz//NdLrqfV8EgLrRKNtW230pP4xN0U8jo9C9glrfGDDF38DdbpB8R
U70z7s3FdzHu1XrQ1FirBUPrtqJxMEu8O5WXynw1sxFfTPoVbAtko429nDya8lQmnwCxZj8TqxPq
E5RjjVka5bs7D3Xr+L9s2X2h2y6qJ43iGXIfUebsQWmJmwFBVRSoJmf45MN8d0/h7yReRePCA+/z
RyaFj5+STXZQNyZs6UP9W0XGGQegWYFH2czY4sP3EkLtr+ySspMwi5YTrOx1naxr2Ejw42fpEkDG
owYiZlihT0pChSvOJ5CrUwq3MXsolyYwA6TIF/oRe3YBMeeltMRxTzi1EOMwuoGPtGw3E07Iw9Dm
PT4Fc2jJCEoIW39ZHFOYpfmifPnA3QgfRehWogMtEO64vyqeYCBP/jPfT+NX0+ebNWVeJVFjKgVR
PDV19RMms7tg2y1Aph90CJWjg/6G91jOraM/67gSoC37ZWhXkp9Xc2OgTYev2AHvaDsHKHOvXH57
AyqKpWCUbsr6F8Hy4gvrQ6OVdKa8PZoeaDkcxl2zj56/DqEWS8xiFx8wedpz3twTdJPEG4e8LF6M
fbX5C08aRDdVZcSAu10tA96j8mKWdILEh5h6bLAS4ZewIVpOh7bR5hnIQgsZBgtpellAnWFw55SR
0dE81A0FnryRkFjGYlY6wn9CfbqkdhOr2Kb0hu1n0z0K9qLdpkiB15NnhD/Tg2epXXY6nADrqRUE
p2i5kBjvjXIKsX7RctkZa80WOhyf8nERhCibgojxESTOhW0+7KgmjTJiB6Hxa9CypVVswJk6pYVx
c3wYyhbIbiTbqZrBPHQLhF4ZCK5CqiDcPm5inTZ/4JkrtRTWQlXO5TxddiMi0gGwQpm2DP5tagpk
rs+Wpfymy3yI9NXvgVRGrzFWYdSRE7Rxz2VSHoPxbGSKkxoAlksBKW3I85P/W4xuMeJFEQWdEr1C
d2dUGDUFirwccWxoYmXjTbIn1rOOX4egFXc2wNcC/2cDXHzoq6pSH0vJKLVuuxXKeWo6orTM65UA
WBVzERzvxJn0y30XntyTvgl/W79Cvj0muGQFPvUHkGPYg0YLceGvpxMy+pn9FH6j99tAgT11CHO6
yIkTbxzM28hWLJyofwjFHktgX9tZ1hGRWnyGhbK38+4w0n7+Wek7fN3kZqViGe1u6aoG9MUQ9FZW
IRfK7iUAYTjZpsqOMUdWYCMsy6W/LV+at7jV5139hs1KJpyGYqMp906CKc34ZrK0q2ghGL2rCi6X
nalHgHy0898t65G7arPO71zwbiWll3tQu/o0sRU0QzaIAOW2R6d7/Bks1iaIzfDpcalVKF/sEN+Y
rQIESI5Pf9zH3yv58fdLee/UvXHx4ikMqrvApEUEoP6+Dql6kLh9BDZ7QiuOFtG9S5Hw3zeogQUR
TMgssWEczaUsmjUWwiwexmIQIOMSZ3RT3g4takH3qGHybVTSxWNdByixD4LEZ3IkfOIFYssciXl/
/fa231e24zwmywzy6nztvKnvW8eBcHs+SufzObCz/SOCCZo7Q1ZkeKAu7JDQv/5ag4VEaf5jT5EC
aO0JKR7C0OzMNa0BLavV9jl1pC0y63hpwwfbAgXZ9rhFevY52qqLBDFEbHEdn0VRv8KEYCgJPMdX
ZW2PV/tDsTxHC8dynAhm/tl/qn+iT/6Kc9y4fO08Kjv4Oj/AOUaC2cbesrZfX5UllRtUB6nPpI+H
H+MM1ZMXgMzSjK7Fk/lKDUmcL2bLxWO02S1rWz8vp1WxeEL8EUUHlJ7m6FxjoRjOZ386WljIHqPt
gAYwf9GEAAToIfeA7xgi1e4cJXVl1SFUs9SUA/E5nP1e+TYZJsT1HVWXBb4p4Xswp5T39KS+PqEH
go2djR4JMHbbN3en06T88/0ZfQtU+NcKvNp1gxuETaay63pKnB6XQA+ZenkNSghTt0mnQjjfuwLd
W/RXW8/LW2toe/m/Ibp1t8zBuZlg2DOyuju4C/l2UPmfDXZNzhc8uQkgp7HBkM8mnyMQA/yyBYjP
Xt452vhgAoOqW8SHOQl15cmdd+6zODk84KuXVtKiA0CspL/CgUrri2K93Jn/Ka/+J+qpIopliLiS
jUwvcJGHeGHZoM6Fni6+So68yJ0Jq97NEQeol1PZ/c5w0+3yn+EMCdlP3RK5dE/p+MVwvpjlkigD
ckyyg9dRrc1KMrF5tEe7WIS0Pqnco9Ok3Ktr3Op5yOJ/Bjav3jMz4yBKEkkFZksUge0BHhh1qPP7
2lus8fFcvGbr3D7Ei00+G1ZI6c5P37/6zVV38QBXF5yqCHwrj5N+yw0DoI+O8pAQP43tj7v9ndt7
6mKoq6ieapLeCH3o7vDc8UaA4BJmsQJiFb8wo9M+sAJJ9+bC+n0PvinfgBf8NclXcTtthkQJOl/a
KgE9St/8IRvoEaBxpWqoRU2pGEWOmeivw2JFrcGUf9UeJsn0vgUFZQrxoQnzVd0nOyrBqz4cjon+
LG81hI78GgfRqLa//yY0Mr9fj9ZV5UWLx8aXKuD6GemnRFO+Mg8gWKT0VJZo9+mkLsm8Nz4LNdj2
gTWHr+iTIUahOgWLMf/w2/cmp1RS7V1LcDwds2o8o977YNj6muzo47M5naGYscXWKqqdqopnRUov
J33+KrpYuKU3G6hlFpaGYo9XwRbwY4zMDfVP1SVLzMTpATqRzgGHtJDmtriUTemhaj6qAllqFlKd
RxPAB89oKCjFrj6CjMG5rR+xUSK1bwH8pSEoC9L4TKbXpCAa34Y/psijLr0YbamaoiP+4vVHzjyM
nbkVhwJJMcBJ2S4P65WoUJCaFDjJjkP8sVD/IeiRx+2j7oMct/XRwgheM1EDacg1S8YRWi2dSU3B
FMLZBGMG2KSJ9ZMXvwj4srbpgSbnSKCDHWHx47R0X3l0/FBVCyES++OnMKgLwrOZlMvc/ISyOpP7
fZLEtmTYoWXOs+gFRLjFtdzKUOXFv0OHqFcQR0V3lgApNcYHcoGp99WD71dpIZ9L4FD58JkrJeo+
zaLD6UxhZ4gDPRoqgSo1MAaY/lSJtWkXUBZ4aPCfM8O3VsXwvT2riDaazXFAlWtieCpKtxjr93Jy
psU11KOp7XnzoEeKREEDT1aWAZemakTotX6UXfwt2INAcre6RVOlEFdaqs8HBZZa8NuIPrXwkKnZ
QhyWOhaWoouklYLZrEewGJTNUKhrP/pZC/sJExboc7dGsULaRRFWDtbJS0VOjxdLeI5ZTBmqhaBu
MZPIo0PU0d3MF7K+l7GtyT7q6KEGGIZJmKC9RLjs4dqjtA5iQ2qJuLnmKNSeBUTdXqDPclHLEtcJ
a31hCRiXKgucvKLyINXNbtTIJ0g8NBErPffFV+aat63BtUkuVg3Gu0D2MJgfVXZyi/xJxY8oq1Dj
0scNSgZRza07+4A1G8T6LheHWUxRRS/QJUnrVaaDNPjq8EMODtxqFsW07g5+6E7fazYtiGCafdaQ
hw1N3+HtxUQVY7b2+f9A5pahixiDRv4KfK6un/FazDpyNnPZxD+FFi1lst3qzcwe+vI1Kp7ZZ1ax
l6NVyoJS4NC4dQ/gIHskMf9Rm8W6MgAyYhSIPNRQ+kuJG1MJi0uQV/LYnsy6cnwRqcQKlXbx08PV
MC0/ldZbDIYyz9YqT85VeZGKuA5kaK5JJ8UAYA9kbwo/Xw8vw8BC76MOrLXnpfNpxVR4YOT0yVqY
PM37GKQO2zI12cdcoJpgBAf4Pv25Ltt3Pk58yWRs2a/kBkclwj8hFnsM0CIYaftkuROSkFzQ2JTu
MfOaCRWY16Y9RVeJlikGzgBncj5bniNF0wS7qEUvKDFfBP+U+8OxNPpZxf4O2GyxmD7JYfTeRd7M
NN7LLnE0t31I+Vmt/iOLxFmIkFxQ4Z2IDkDC5bELMW2Jf9WY5UWRi8rJBiTCnbB+7wC0rmrcSdTk
aSkK1g5X6UNmzdInCQug2sbq1P0tUdvxZj7VBm2u/cYW5/sz5XYl8z+nr3WVaTR6P+bsCHcX7qJD
+UOxzt3kS6HLNpbeW+EB+0IXtZ7VnWHv5BfXymlC3ONi4NbdOfoT7mSKgbnD5eA53wY7bDyXO/Ti
nrA4vfe24vcZHdIBf2d0udLTJSwEeZuUxSoNhQcfw/OIarnG55UMFJ0sYaujLqm4Jkf9IgxylgqV
RsxBO04gMOJtSLG3q+xUV3Azf5rgqiAItyXua63s2npSIxldbOMeXmCLr1nRLaPkkCzg0uAK0Kyq
uNhpBoYcfXH0qVwNmAeE6SFWW1uUhZlUwagSxbmU1g+FWM9kTH46s3wMpUdNzjCHhgNJAPWDcydF
R499FeozV3yMcfVwNSAL/tKTkOucnPEqNJLEEg/wgyicNAvNMlJ000e70//hFZiP42wWF/RkkXCU
6dlmwG5F670DRO6nR1c+Wzj+4hhnLZCbw6lHmOk6tmepvhjqwkn9FPs/LAC9Ux78iZNfYyXOfZW4
5uOJpJ/HepgxWXMtSDZj1awN079zH/t+FZlfX/siP+96Oe1TI/sCxTTSsgk2KB+RkFTl8vv1erPu
/j+7xLxuNFojEX/QWK4v7Q6U6Bp5w4yC8feDfLHY/71ukO/yPxWrgatAkIVZNJqm0G8Dheq40SzC
gZoil6/Sj7ZNhjdR+wwpghQkfw0S4By4WJd++6hAwFdAUPuFvrHKEIvrYqdm7SaV8bRH4qSuOQeB
UpeV7ljJ6IgCUS7Jq/mgG3OXn09cS0QJU8JgZnD3jupyUbCUPb3b6GEc2i1Gsm6I3U5EiWfA1yrv
5J0UaoskNN5UTEAsYxPG/myocL8CDMwJaHm/vp+d22UWFEb+9+xcXUlMtRytUgikbQHVV0jtklMi
jBCi1AJbkzDRwT94oAWCload5hur3ejqj1gBt9L99o13r/ptyMcQuyhudWwJTID0hOOYo7ZU54MQ
rjrsKfVuuBPeb6/R/zz21fXGTxRTD2Vf3E8NjXyLj+xdNNr/4SZj6qKsK5Na/VVUi72w63pRgoxn
zqtDdWrDY11TsV2K0tHLqP0ayYzqcwFqrks+PIia/qMXLFOvnpnu0dCfdOtMLw1TKCWc3+0XTxWK
f5f1f57ualn3kdTlWssMuCdrNckGROD2vFM0Rft9vlUAocqviD/eF7u6fV/6z8hXh1vs+1yZCohT
aHmxa/B3l+I7m/YWgBz0OFUhE01D658agSU16EUoiUKxZJ0njgT6BzFV+OT6Ror3LQRebVEDMcKz
+A9KfCiT4FQ9mUEOqHMas+nfvTnKR+8tnkw43WFPF/4/1TH+84zX5YRKIn+rjA5p7JdemUXJvFUG
22nzTZj/KbKTnK7dxzu7ddqN/3z0iyGvlr01NlYsdY1yTuyXN1S8KWAgqjC5WlAzVN8Oi9nsbp/4
Fkrx8ltcezY0WmVyI+voxQNLoNvylr/RhjVJfzfYUtIvV+YIktdPASz9bfNMlfTJBZXyGT4pqBVg
j7tDwtbb+z/jP3BHPQQJijMVzj+m3WIn5iOn/lpm2PrmS+MHJnVxdydW3NwpF5N2VW8ShUJQOl0U
JxGlVthMt+5wC5hFLKeQ+v0Xkqag8M0Xug4api+PXp2yLXsHWB3BCfXFrfmrRUv6+5Fusf0vP8t1
gtshDRsZjaieX/b7+oiyhr1+sGb20qSKG803WFOcVqgc3Bn11mSqsoYXFjK5unbNIDB0LzXiflTP
4nK+38PlSqiP+469NhbLxZdUx2Ezm1F7PpmHe+zzW7JAk0cFNTxLR8j1WjeyN8RRRpLH31tPwrH8
rWyrfYbSfPaI+uZruRWPwHaO3kO+kTEVXcnJrNzHewj738/BzexeVWRNnHwL8C+6Cr1t2GGR5BkT
VCdC7YXG5tad51uJkFvAwTcPd6GAtxLsyxGv9v1gDpaRt4wINXmV/8i3Fbrx0duk/H53LPnGCr4c
62q7KC2MnqJKxW2k5MdcBGzc43eKBTOsJEpFhVmuejy1qaOuq0RfqLTy78zvrSh38QTXUKg+MEsp
zyiTNmPkmOlnSU0lfBribplap7xE3A7TWXglCMVzWcUA0fde7zzCrTPu8hGuPnFcux2JeCRvewV7
VFRC5fC1xeCvDxcKJYyaflSI5XSONiLGvFwLZmN/SrPG7qnRff8sX1Yz1yEF4STWGrrFkvGlbXyR
jzd6g/katb9th/eT+umXT3WAoLPxnmvlTM6RJwp+t+VT3raLQvkVGO9qMMyA19taIs+NiMMJf91+
KeXCnY0gT7Xcb57seiOUpuJWMnfOSV+tqp/7FBp1L0MspnxU/xziZNG7ydJwsSn2AFmq+FEY/kr2
XQCVuEjk8sbQfuTcbwTZcfNoKY68AulynHhzV0PWN9Ns5vX/bz6NKbe8mE8vr7va8CVhJzW2cfQf
Wpj+wQmjRaxiV+LaXWW7YVf8kLfe0UWy+R6X5OYRcfE9jSnEXoyfyaoC1beUtlRdKOOF6rOKTnHm
/aqoe0beAdKfXLV3VtGthPly0KtdrZWZb9alIG3L7jUGhVpMiE6dots90dWbNwqWqmKAHZVE8fqE
6Gq/hRuEmAnyLxwQR3w+bBIAbExsClu2vQDzDYBj9udPjAG8Fi5+33nVm6sStURJQzCR/PEqb2+6
UQ3qNu23CvlKuum1jVme4uzxzjKaYu4/i/9imKsQkQxIy+ZJqpzpTKw1SBbOm+Oskax6xQIC+P7B
3qxOL98POn2l78acXv1i6QiBoYZ1A3eT1tnoc1dN4NbtUy6RHjV+Vf+kAPf9iHcm8+tIvhjRMLPC
FTxiMR0KHf6Wv1XTvWLdmcw77/WV61yMovFOQ+hTcqDNHP+ZiqCD8CmVP7vuqRH2UzH0//6t6DFi
h6ZCuBe/kFkX44WWEoTZ6Il7zm/UvPztvezsS2r1+ktdjnC1yeOiVIJoQCinnrsn4de4G/WFFNDf
trCPaBfGpqKe7FAFCB8wYKjgdjRz9wi0JVy16BNAbH75EmdCnmnyHEGWfIejzer7afh6z2+e8os/
fzEPchuNyK0o4zatFrF3CIm3MegkMfo5gP8JR5o9Lz3aINZzYp1M6sFKdAgI0HWw1bXyzr69GTku
5uwLL3PxNMJQZzkiyup5Pknu7d/Thxbz3tXSWDzsdotDd/7w7U3kPD2h5Xq6R3Qgi7mxuS6HvyqF
SJ4gNI2iftW99MR7zbGe8jPDmVpmSopFUd39FmMKPQag/nBhtT5zNlL0wCK3okFTioshkDe9gcmW
SZWbEqYSQzlKMKlt4dcFmAyn+yE/COVTMD7LXbWH6KAL8bKuczQR0Vy1fhjJUTfoG8rySqvah7A8
d7ipA3RL05WAdH2tfKhZuqKnKNPB64JoJlBhj0XllBS0S7r4ITWoRGCK7aneJizoRGqoBVKGLD3k
62K8dJA7jil+IzwvptKct1E1fR9V4Ns/WhOru0awY2V85s/TAdP3pRiTAtI3wqM5z08y8hng5uTy
oexfkDN2w5+Z59muUNoqor+DC3NQNew41Xcy/aBRA//m5/u4jzejkT42+eSW7s77qH3oSS6t8Gdb
7336CHm7KXCSkeAicTBLNUbgdMmBn48lbd9dKwwg1f1FKb+iyDRpyBD5TApNJpV88tISy5WaxQnG
jmpBmZ0mnYVsYHOPmLrQIDQoJau0mYH2VglKeNWCRi5KraP5aJpbmdahl2YL/VPA9VAMXQe6v91J
FKoD3akicHBZOJt6amH4oYyfDVdZpN3SAoT8NmKa4RZopTeja9xz+xCkj2oZax9YGUSjYvu970it
9dwVMmBizDDEbK2X3GNodZFwz/qC5qS1z/1TMObI7naLXDcgg9PR0tZBvK21aK4ClVBoHNZMhOZ+
NAl3cJrBtMhnvlFtFBkgrhAthrbaRSHT2f3pxNoRlBSJfeVYuOJS/JPi8qRVyxHIVsDM4rBspxb0
lOhUitTRgkcN7TBqOqEn20ViLBoBZY4Jrsgze1q2cIVhQ887p6XLLP/RAVa5MSpl+JXriPaEj3pK
mRAR+6k5nC2DorFRM12zUsZ8rkTHSWSH/7aH0Rl2wlucvsWDCwAK5/VABkH8s2lNO+S/nbreqJPO
xvY3LWI+79RB9/r91EQusUkQeOpSfu6HVa1Wi5Suc9avysJz+pYdgMC+KmfziA4va3uWqX8K6wM6
0YD/RApqSz5VwUeXvPfMX17ka7paDbOaalBxAnrsvb+oJGM+FXGY8Iq6BzJj3fjUBrOxC/AFSG1Z
Ct8l7gVTijp1eGPRnE9ErKlg20J17vHOc92ZKlSOFPwxVGvtojmjB6LTUsfHalWwUzof9NMHDQ0U
IUfv9XNsxv3gJnMwm7sx2Ld0DXv55PVPdTe3+Gl9H9BCLmcu8MAJMSFl2lamx9pIHgywR8N3F0ad
z40yWWg5gGUZ9FcmrEM5W7TJ3FAz24wnVNFHO9CnYdbFDoFEuiIVupwo3kk/yUZs3XufXrvEzqDt
4lnNT82HfD79RA6CKPwwE1wGWWJ+FdCYpMDB73rVXtfwCua7tcCcpqca/zDRSfouTHfHiOZjn6ya
jLsk7fP8Q6XQLDcIelWnvFW/GoGtFG5I96cZcAEZTL9bTxUjzBkM6JtWO325RFKO7bDwigULUaRY
1PJFoqnnS/ZsJD9RNWqFnD4xpWhq13reOokhL5NW3Na+7lDr3WpjcZTzo+zHx7bMD0WhLc1APZZV
8+jK4SIPtGMIHT2QxiU+oHN6qtNFE2ko+OozyexXWiAsCcIqO0GVHTEl4YNtS68gbJRl4/WOxmoN
xmylgfkoMO4OZYKm3BAsJVuUkk2rsdKFz9IY525uzIbAehCGdKkQJtgiWlc6JdfqgE656Ppr3dMe
v2IsX0zR/gieNhM1ZwqNaWI+Jj1m9LJwHEwky4R4Jg3lqtKKt+n80dx0F/r6ys37P3G7GtUahGAd
PvvxodQMB7DBaMi7TKFJVQ0HTGLnStUe8iKdh0Qtksmg9WbcR75PO25le5cH7ZRZX5zzrdv5YtSS
fXVwRKOVC0YTYPLKv1NEvjWMgmiOKsooD6v6VbKcGGNCFmPIe+Xoh3a1H0VbbWwdk8EVG+P7V7qJ
Lbsc7OpS2ZNQxknTaefxqUNlmO/AhWCfO0hCPHrLT9W2d9KfH+bTbirPzVCcmv2+czfQb+Uvl49w
lXImnR6nHWJjXEiUY00OtS9eDKyYMhsoh6PD6AEHJj+iUrF+MBa/dsrp9YerzH68auFqaYIydjEl
f3j9IZwWXMdh0woFNGFxsncL4dVGR7Ch+uy36oI3HZnQ7cCmW6HEoN0rAN28WokaIEC0sPDfvXoT
r0/jJnALaStYG055JXyEmAYwihCem+3KIr5TuaX9UEWvUDNdEtPvP+cX8f86MVYljLBlrrAKf/+9
RI18rMZGgJohrMKdiwy5d2j2KNTvwyd6QNl7dEo2QuBEe3EtvpU6BovF2TxyBlonLknOR+G0y+AY
7pMtWVqz6ZB5DvfiVj+A1vr+UW/yhC4f9foemgVJZHVMlojbdLoWsnMa7FQNC9AFV18pwHfLEGmG
pHuSwO/HvllUuJgl+e9ZspIM6ZWwGbbQRSYJvWghJasQstRwR49eulntViWsfE3RULFVuErOTc0v
XTOP+CCkLw8mgozDjMAnnlR0Iq3VCN4K7PCBvx6jj+QjdG1NtvOH2rUTeP7H6BGxtzpAXqF6CQ7x
GeeZ7MN6Gt+Eo7/zPvR9/eaivPPRvo1v3kE+ZWDNd6U0d/dY8hqW7W66Zbf3Th1fFyfVB+sgxPsQ
a6jwmAqz5lnZNhHnylw4lIAtsl30UDwUjvLiuWvQAwWyzCRSH3W6fXUbNto+EzYFUuhv/kv8AnlG
Rf9wO5WegD3KG3JYGX/gY/nS6lvtJDy7RPqV8K7U/OTst7qzwBEjbY0J6TY7mw717q3yI9sqa6Xc
hNaf7z/yzT7o5dRfhWu0YRJzSHJoSk/pDoxRiFb8Nv1tOfmx2NfyQnisce/ydtKp2ZkhJXCSVZqP
2+gYPksP3z+MdCvIXT7MVLi9ODtCWchTtcc4oitf5AFskUVQ41SlmiW3yzGlcAj4T1Wfw3sFH/Xm
akclhJqWLJl0Jf8eOtXdvm7VUNmzpUt5rppz2ZspyVpERD53knYhIauhQjmakTkhNli/Ie4UIJoQ
zckqBJFotTUHx02dQsDnGFepVYl1bjcT20U0qbMt+Kh6vQ29jRUcWlQacO01EDCqsQjbV9g6vpUy
Vxq7MG1fcYTf30/tzeu3evF+V1HX8DXBc11aO9vt+35PMjF3zutkaT/aux0s1I0Gdz2fPXWr0+nO
yNcFf8tSMaWXTWRf6O9o4tVHHcUhKi0pS87oy4uzY4Fs+nm9ZsMila7bu8laVbSfuomHcAec/08v
Zxoaa0DA71TXdfNaAUYus0ZShzE6q3ugPiGi+d3jI6YaR/8wmbrK9p1Zvq6nfY0naRbcemqk2nXx
2exg3SpSgEqKPI+seeWBUt2a94oZ06e6PL6+RpFlk9k0Ebe55jFZuaCrfVe2h2TcA+TU5Xe8mcVi
HxcP7Xj+/uv9U0S6Huxq3fhD5rpWFifn7T58OEqopNi2ip627qCd/2d+Z7TrBuvXaAaIAMvkc9GJ
/HsXWkMvGW4hpmdKhVhfYp+NISd4FVxpvx/pq830zyRejDTll5ehpgost7J87YAA/Uvykr/VO0zJ
0wCyiG1RY3n0tq2Pv6q2ax77nzAcvfdhzzFc2M1ze9ZfiveqsOGUuqFdi7Zx6H/yb5pn60/ymYJ4
C3ANC9Uf6lP8MuzkbfpCWAdMTjzD1E+dQb/CxxhstOwAIRk/S9UuP1NEr7gZhTPpKXsRnliy8sE8
ANM+5SfvZ97bJUbKhV0/qvxObfuUFX/2d9z7/mlgXH0C/So5StVU0ks9T0k0+zkIw5ZqN0Bl9Ia+
/wL/BPuvgUyMYDW+tKxd95ekPCyN1i/Ss4H9MiJQG87ROVUfJG6se6t4ylWuvzZjWOwWwrtyfVtQ
ctMdpCBJzu2XWYY/y5D5gpn8CBB2dpd7f3M0E31EIs+k9H2VtGXK2GOLSRjwzLcak2B0zd4j6YVS
YSmtu3xfQb4OnAbe250pvT7EpimFRK9IRFlD0a8lttTMzeIWXvkZfOUy34FSnGUHdBAdrn7Lilqn
Xf8XYee12zjWbOEnIsAcbilSyZKcbVk3hIPMnDOf/nz0DxxMq40WBpjxdM80JXJz76pVK7jEfkvX
3qYfMfNf9/c/F1b/fJukrA2U3g8SREaYi78AKnabZgOaioUUCGdy5z8YS8nW7zR3IBYc3voSh94P
7VD2dtisgAEW5a2+rjeQbN6LFRuo6ngPwba4F5z4temJjLhyqy5nwD+3yjJFDYMbLMK0i0/s5Wqg
pUJrHYA0m5nYvPJR+8oAQmQWWOsqflWlBTGRjXxjtacyvC2vZUr9VdvPH0ERqXY5oeBCqfMy+s8W
FCdyMAkpi5J43WW1MZYlnlVzDEqzMDBOuvaQOPl+eQvot1j+WHfKROf8eUElqyQ1KQSCDm5RJc/s
tu/kSwDI/vReho/4pvrqHwxlEXi2eRpuvdMI/cLcW3fZc6basKymu2Q3HON3b18e1G8wxV7F2dvG
q398b6DyksHwMlDbJnbwNm1wzknPEbYTGHWRqESnhMU7TFySdmobfr35pT96j/0m+ZZeQtSY6V7d
TC/1XflWPhbPuBMkdosr/aeKdvuYkQMPTBYsKKqiieoKNu8CHFN/yj6Ghzi0xWP55JOJ3Ad2dULM
CjnsYLx0++oZF7x7tBzpI1unXC/YaRvk2g/XitffTuWZNyMyluTWXhLG2lASB0GJLSxl1hr5KcR0
qEsBf72Swf3myur99Un+52IX52TaJhIWL411KKdbTbqj0bbj+EYPd0HxIvp0TuKnkl0zrfhtd1F0
BQkhczUdb88/l89Ua4bcxxzO43Zw4Ii47Ct0NeIGyYDLM1nUr/UaaPTrype9ct0fidd/3hOlMRLT
z7izunFEO2OruFy06xQGel4uc38jMt3HJTjZh8RANfdCftcoxwbIabrWqP62aSjYfmimTIEiXzYJ
Qtr5Q+Sr1aGpt22wj3LLbbSzagWOpkoEa710RbRSG8YJ0yrXN5roI8ndXFUC/FZmapCkTPxQZ5bW
xRGtCpmnJHolHvRqaWS53YUTPQNYDeLtiQGelrjK1NrR+Bya+2jAeW0E6Ak/POKQG+ffT+dn07jc
+iGukGdh6HCm9IvevS+1sC36WDkEyRImcEcVBBDPkAavc0KTSEkCfGLwxNs7Lc3Yyc0drH58A1Ct
mO1SwIGObokIpcGZm6vZJmTNeKgHWtdcQOeS1ruDVbjUzKVUrapp12NNYDnBtM6HR3147ZoPNaIj
vEFeqJdPkb9EAecTfWOiNbCLB1ldVN+V4VjiSiPwCq2MwpiIKdoieIbaLEUgs/aAk6GCps6pItdk
1Dc+ZM1tq6yl8KYedla7jrP1v2/cT83xrxt3cQLNfYLBg4lvS1drbf+92BWb8hDfEJzN8AYKB6Hp
/YElJOBJiPtiaefb/D52+/2cO5WvdHA+jO4ZHZ+ym8rVH6cKk+zE3mG0QL1W7atVcxrOCNY6wKnx
Q3wNTv1rxFjN7m+KcxTbeWDj9YT3VXNWP/gX8XVsbPDjq/5Xym8vDktkZvuKpqpfbh0tXDs9U8v4
1qsaZk1PI/c7q4h9Um7b7D72KYyWsDcNZZdrnV0WsMzHr9F09OGpGz5zwN1m/NSSlSEWTs0INjGP
yvAuYXzjFzzPl2nYmKweU3/wjdtY+hjg3MDkN5TXfz+0v5Cq+czGjVjFU1TCyeuywgoFObViGFoH
iyw0yEWqa7x2N8mHdUChWZm2HjlFudBW2cHCXGhjYsW8QgK4kbH9fAujKzX0j7r8rzX0n49zsYa6
0BeSWBrTnfjNhDAo7PZd/obKNqGKZEkNn3plW5/CZ/AVeKvhsXgLvsDJquP4oL213yTfPYzvqOQ+
aGSqD/lNf5LfpkN5FE7T/XjUNBxN3Ozd+A7fFtI+fGP0432OT1jXvWVnJpSc21/m0SJQ7L25rx7M
J/mxeDeeeiJ0yL62y1fp7d+3n1v8Swnzn/t/udsgxNEqPdaTnSQ56Xdz9N9r/p6/lh/zz1Qgw7H9
7o7sxJ/+i/hA0RKc8o/i6J0UbgPSWvM7OAqv8nN3q57b++7Ox7/mU3ymByS79j376u4s5p1ox/Bq
IGA9wsnfNt8MZm34TUMV8O3sVX7LPrIP80tiIigBD9nSQ/KaveqRbb0WHw3Rb/Wx/ZSfhsQJ3sec
WVn1bh7jr+ld+E7f+tv+0fwQP8aPorT7W+XFehlLt3+UXrzj9C4+ea9g8vKHiggZhIkAqNgWPwiE
rc7BCbrkmd8dH/59X387YZkTq6JONhFRihcne1UiZakGllGdzr5SQL2kdtdonpIrDGr5l8JFnrNn
VQiP2IL8CPv+c5aXyCDzshiE+zhzlU+jXAfWKtvEDw0qQ8dqoTru/Mo5FCfzo03IDZtMVz1cLf5/
WUV/fIoLUCPsZRJrqjF7Mu+j3RxxKC1r+1w6CbNJe8Q49d+397fCWwaAYlZF0UCbdAGBeboVBpLV
Z08NdrMnBuBkGOIJgoPvvy/005xf7Ad/XOjiQQZJOCC6SJp9mh3UEZfJzFsxsXWHunZ6LV6GvQKI
UKwik6kGUbl9u+iqJw8ODHEUdoYtn8Ipok4r2TsHxXrMoBDoTDixXKFJEszHWnWi5FiqCIRJz4xU
Wxvv2+mx4JiiA3QzpkaG7CNlNZyq0TfdSJ0P7wlTp85EXWolq1JrV223rrznptz2Y7RU+7sJdVXQ
308B4Q6djqAcaq7V74xhLwTqXZ5WbpW+l/oV9tvPYvv7blkmt0RUcLm5uFtyNg2mL/BYgAc3R3ow
VsKTucmw9F/gT2Ini2uI5Pwn/nVFMhM4QLQZC51fxP8s/0hLazyBCgYB5qpMJjfu8oVSrsg/s31m
HhmD9KtCvN9WH99ORh0KBgvp5OKQqJpB7qoaCG8OC8QRdbYsXSBWvQrpKL/0QGC9QHeahpcsQdN/
fj05IqUnTrz6oEJsqJ+H9KSJ31r4XCmY+xarjmjKZkXFjNrfRyJeb/CGF6QBPgcLVlvKQrkcGw0D
FeXcE7uqkuwZJqRG2dkYuyGMKiFyRjmyW+HNiqplrRs4OBiLyhrcoi4WgRxukvx5SLIrRa70071d
PDgemCmiiyB7nRrgz2+W4yBIf1dmOyyCF+JsYI1NsLywQLSZwjraLb7SOPj1/J3cBSe4o5p1wBHh
vnz7B9xI7WonEVIIAuPAg5zhTSoCTKjjBw07SGnZvlQbCYtmaamjbF/GDwjsl/Mv5O+UzVheJxt5
q30SuJFtMpAVaakc0SDdd6zZ+TMY/NGnWxJK56DSGVwP8Xqf3WmNfe2otrXHbx8jWms/VDj5Cfet
E842MB0Y2OCmdwP21A0eXxNey4M7/3r20uDOjMsBe1W/bP7n7ufODtUtv1bjWD17VrON4G80saDm
HNPZ/jnhr4Hrzz/PSa0ezkNzhAEH32bcDIfoJrrBQNsRd8GNbCOkZAwduBFughmu1eYh2kf7+gYm
1pW98Te8UZuhMQXiEwR5Yz4U/vPuCYliirU2wP8W7xMtWHjVOSehp18pjMKF/pmo7QAOUvn87z35
l1de08ntVOmOYaT+QGf/uWxdmUOQCdbP2QonrZ5OY/msh+4k7pUanWh1ZVf7y3iMzYULQo02Zqd9
Rtx/fs+6GhNdKNRkl3+H78Jn+x68qd/qtwJm/DI8js+UKSMRXdQvwfvwbR69T7TRFe/je/rWPk7n
uTLBFkr4AiOJVv++Gb9NZOhcDR4BcR6WZF6cvOwdvtF6aYqlwQrmkPVZ49Z14sMAXbyPt8P3mOL9
4GhPV657OVnkpsx7PC7X7IE6OdV/3pSpMHL8d9nqlcfcfhIW4Wpa9cuALf6q4dW8nV5sFRhqaxRS
EqNsNvk/LzVknhcobIM78mpnWiX9lQYdSm9hLAbfRoNDxb2vnrUY1/sUlwt9Y9VX1gBT+l8KrdnW
W+Frm6bBF//zUxjD0BDmmbT7jmJcTWFQJluhGNaC2i9kehOTboUQSAvlPJBZpDGLK+A5ioDxI9o9
P1qAbK/80bD7TlmNE+zGr1DFhUWZ29RcWugJXDtT3RsDLFVMy0EBnKEid6CWV9jH2uaEUpMg6+Yh
N3DE74XVkOY33tg5tXefDtpOA8ApgcdlwqiNdq2G+DSjedGYn44i+5eOh4wfLjAwvqkk3S07a9HI
L6iG3qudDl0xDNkuEgVvtwE3DTxc12ZCnEbtmPCg/Pp7kqYbOa4WAgyuPv+Ky88paOyRYba0yuOt
zJ/nd6aTjuHNzJwKPWZNNY22HLB/417DVHHRj4Kt6e1KaY66iBVPPzqGcW7V2G18LqRg0f4V1lxH
R66aZIe6At1kcK1X4br0S9yv7pKBfIZYXRtp5EySuA08ZDD5OYwkV9GggaHXEENGO/geLAcNenZv
2mXlQagzbCXhZ3YnbwI3l6LDFLaulRF1oPlrDL+cInkohH3enk3J5OZla1F4rWVpbRjxNhgHpxZK
px4Upg39Camsodx4GLtWoC19eS5zosmC9SQRQ83gyp9SeJGkN3gydA/UUAXmdWPihJm+0KPjUIOT
qxU2Do+D3Nvtd9UHjtjdtv5nYyw72VpEwn2li1tR71a1Qm558xhEmu1BxvWDZaEw8C6XQgbtNl/X
A7QN810zGO55zbaScfHrMc16anBGqpdNtUvBeWoxdXEx2kzinQrGHGSANvBz+kxalV6ymn3VMiwo
h7gge6nHmqlb6oHihom3VFEQx6smu5/a7bDrqFOTnhpL4wdSzGwpfR8i8MupWdTecoSYV0KalaP6
xuuAV3DQSSZkNFHvyPVL49EiepVj1N0i1IWVgnNmsvaj1CkCDCOkaCMHmz5+0SfXkJpTlKi2UGmw
FvHARUaWN51bZe+WuTerN1m7lYA9wEIWQujvZYuQwvihpGARe6xeCAc0BOulEZ4J0zDGs4oQPbcD
YzMvoEkWlkVtOYYX2NhouT6LpQf5a6IXsT0nAtHqCv6ah3rwsSAxeUaj9CKk8NjjwJlf6La0Voo+
uy+RA1IDrUcrXzzaKp1tPZA4LsZ2OHyovA+VQ/8w8Lb0+SGsX3odIml5kxr4V/GlnXhaz/ZdWDkf
49FtkUhCUmztxMIIaBnGt3GxTm8JBtecDt9taeG/Yic09o4IWWZwYBw33RZW+YAbJbrqypkUXh4M
rBx1dBps6vrFzMZmJPhiCEuJdD+cC5Z+6pq49Ddb7DGsiuW1qDBD2kOyrB55TQxtlVjL3nS7wvGo
SjZ46+DXVa6nRxipVeWQt1VS3eR4n76r/S71wAqAPXoVAnf+FGFaJddOw30XmV4JWCUZ7aafTtFc
uvaZU0TZPu7eTdjBEjluTY/fcXqsiw2uYNBrsfWQeB+g7XbTo1zTuuAdSYUHmRal6yLQIKvigyFt
kpjYHVO5SdCDeMs+6G2r3bSi7CgDWSiSDG0fVKnQN1Ea77wIe3p1TcKq3QFBKPpJZxPszIUavjT9
URJVwgd2hnxWDCJXoIyWBWxkGBblhh1DLR6GqsNRN9kIZeBUw+C0D53/kpYEeRCdWVX5MrK+Jh0b
GUvZSenJt3pHH8Oln8CdjugGfeNG7j7w8YFODxgRES/TV07Q1re6uQBMuLeED3PqDkNGsAjBwRaS
iUbksbOPVzDyQYzqYFHwQinGsJ0C+eDl3UaSNI4KjPZFzLishZEGy5D/MsrThVnctNW7MFvMDtnB
zIqDMSG8xYqpGqBepr4LirgUjD3evNNoOHqBLJP/8U2PVayKj1kHW6j5HIp8WZeHtmOczl4aVtOi
2nSitkl7A/K8upzi/jbgRtKWEwrkLUsOPmtK3D5cJwYCiO4EBq2UhGLhkp6G2HncZCrdqY7JnoGx
E3P6xh8wTmGhkhNRErIGboSaHk9hPkGhIWOF0mI9T8N8DHLueF/BiFwIs55210EvyqdX31jvNkNe
Lmgt3KAwXS9En1IrC0V4ZMFIpvIqZm96+DHGJ810CpEklumxEV7ATQyM6Nr8Ls9exu5Mew9cXKzK
DM3FsAmxVwsLtvFIcIzhWVCXRpA7uo/BLu90WR09/HOm4TZUoBwnmx6/b3/2XodC6uEu6g8LISey
ZwQrkAjrSQiVYU8No5cpO/blWi52GpEZ6gt1JquXfpLdSKl3MpCVPpJoE3J6ESzNH6kL92r6zOhz
JUPEZ3VZDRxm6ZTkZ2V8Lr+qVrFLCxXfmy/Cx/syYTRTEabpUdfIk5vWPuwZUaXPgBONeQ+4OKBc
bC0raefTdAEvaF5wm4/rTsWiq+LNbWh0vH5l1LKTYd5e1dUyMCPHjN765Nin+/n3w37TVBElmcTy
UB8QhMBtb9w04HjlQNCibKvV2nZwmXa5ukInJwFqxgdOg95glvnY9vzyQeF2V4NnSyIQiWkiT3gR
ThJFkqHsY16QyNI5AqS9bKxqTBMm0kKKAHIj/sbxLogPnnKqhGC2LbLnJCqTJBjvvijP3Kuy/6zB
4HRTvPfG2yLDGy1bNcELEBPKhdiOxVWp3g5itTf9U4unb2sB9DS2lryoLcvEu/EUb1GOn1LwHVPg
Ubj0nJ1duykFYyFRFvUp8iv5mFgiut3wlQZNKZdiH66MqbupGhpwCJXSUt0A5i1iIk3YACoSTv1C
s0OmNrOGjICap85aWoKbqW8ipV2mP45K4UJMV+qGXfwzaExnbDfI8Xh3lL2oOFnQL+f6TtPMRSc9
xn7gdsC0HWWk3n5LHByqKzKeUB56jYnMhK1DwoSC84ygQKeGd1dRB5HVInEUQeQMvrmZSvEwm/QY
zzB7d016mHQs46A54Ly2EFrqsR6/hkFcxFq8zTQVXcI+Vsxda942VL49GUda7faaZLfML2MM+eaj
wavvolwA+EWakOZoaRhdVI9Wn+MPCMzVBfdmJK+tfh0oNwLbWhKdiw57RHWLptKpZOPFw4y8kKk5
DFznjY+mrRxfxJCQ+obtvKhiWy2iRYV/5hSjUEnS3Vibi9iynpREXZvMCzRFAVDboI/6bGrftYbp
PbKadV2BIYS+HbfjnpZzkRYpoaWEtsUvairYXfEp6fcK061q+ogbTgPFxzjw5A30uOTOCtSObexD
eejtmlwqYXQybVxnKebh+nEUSbGmOE/FwI1Dd2y7ReaNjl63B2kwH8Wo32SZtKjbcSEQbOPNGnV/
K+YfpRguYiLkrKe0OcIUVjWXOmTnRzggc8DXhu4yIl/kRrFXynFVY3KcMpSPiw592LST2N/Gm9C4
TXKRIFaJgKBs05Oquyg8yCxpulHF76Y/UyfqNAmVcd8YC52qxeDI0Y1mIQSmK2vlTdxld7pAbFma
YK5XV1+h8T2iWRnHV0nB7CdlwBekbzLG99kQu3IKmhGuW/6kKjz0EI8j1PRhWt4I7UfRzG5uBJbL
q5ZCogz4HTQ9QWo6Pc1T0youMaB2nj0V0V2iLCWELHJq2r5C5JUAmpyds2KnG19FxIBNec1EyCTD
0qzXsZAtNGlbWLnNJ+LtfZg3uEA2F3KKrCskKax411p2D4PNWoTGM+VfCTCtltBxteeYTR/TiJFz
JgyLtRAStcpSI8nEzJfVvdQAUJnBTiqzx8iMX5W0ciLGOT3wi/As4mgU49yXKM/eoDmNpC3zOrqb
6iWy2p/VXxjvCL0d1dsJebzsVfEmFEnPy44mhRqXT6bnetwl+iKVH5IhdX3/UFMpl0X1RdokmZF4
4X8KXrcQzTPiq7049E6VnbLs6JnnWDmP3loX71K9cDU/W1TtKSX7MTfn84CA46FcRlLhYES0n5gI
5nHOmbwSYooxo9908zPyj7h4LACf560j1bd5wAFcKHdiQwS2d1sQaqVY66CrVlE2LVLhZJT9wlL6
fQG5yMfEv0QWq4j0exAMwT+a8FuXn9OZbqLdzptoCEguiKodiAIFIbmJIdZyy1yGUx6ndhS91A27
XQY++VTrJwufol6v6LlCdz4JNaVwWpiAjfpRBuTQwfGu78JiWFTx/ThN6zJI7Yk5eW2tk+SlGOJD
3pfP3bOowgEGOZQkUvCkW+qPuDtKyAjBHBYjJYpmwIbmAtwjRuclGZ0HLX6hWu3G+yj/lFXKkxaV
I+X3PMVhbtzVyq4VVjEvjR9wBrcYRyybcZukRAl2/GLMiLL4VBgBz7VOiJYNEw6ng3PfEQDgTSu/
q2xujkzOQt9+e6hEKoUSIntTZZqwhvqcIkEkR2likG+Iu0imHjSC5dATYlfmmytozozW/AWxqOSO
qyJSI9gHf4Ibip5Xk1SC5rAeGtIQkaZ9xQuCGO51+5ux7zX06G9IRwPPgasIkAL1Q70AU0StDKxM
bXLogxU5I8Nu3+KLhBEg2fJO8YDb4JWJ0d+gIReUVQu4mbGEfknxrdFJK4XOBQ3ECeG2dN7yJY3c
NUj0b5BI0/lSBrR3ZaYsz9/7P9ikMMWF3+dt/jQRyxi6YIA280yHycCV7yPJfz0xAsdUmVIN0wbo
Qxf4W2Z2ymQmXKlwMphu2RwNSSQiNLf4qingrxdTEYXB94TsKcnz3f3P1xJDmWlWysWOgyO/883s
zauwErbV9gq3/Weh/bkQDbBW1Gfk54EpX7pnGZEmjGnDc0qxjrONo7wI19RDRybJzgY8CxNpzc0e
msWVC/8y6KNcmkk3Fho4Axu1P7+iLBc4RDRZBxNp7YnbMKfFO2bUs229E82anSNeadUaQaYkZRsF
zCIk1UOP640pqg4+13geg2osCxNTehpRPVz34bcYJIsY79hyZaEBk1uOsa7DrSHEdBroD2BWDZ69
/Om1xmFTMR8Fg1JzeO3VL+veUytwJ2BDIp1UI1lOYWVnigwL7gnDDtB2CD05Z3CxyURcQxiLJwXC
VDwu01uh33pkhV+zsFH+fo0MnRWHn5UiW4qiXcyjOp6YqBp5d1CiZ8Yz1X2bPOrK/VifVNIVSmTX
/qNXn8ziOcVrWVVeBQ9kVLtLI1drnotiJUjPRnyvqweN7gKeXXCOqtZWsUMu20dB64EdXg324BZ3
Zau67aOtlj83nK2J/5gO5yi/Mkz4Bdyfv5EpGjBHFQkc/c/nPsYRS84s4TbWKyldDindiPRRVs9y
/RzKe1/ai9rNqN5ExX2jr1t5nZMzb64l+Tlqz0hY+uI5LE6N9WoJdx5khjQ9RdpbrNzFzes4nMdy
gEn22idX1uvlDJLBmQj+jheHIYo6YoyL978OarVKtWZmlY/ure9+0mbCGPz698FwGQj1cxmZCQ9T
HhjQBHb9eXuARvSmVvN4N5XmwpR7JzKkT3mUCSbXXiIm2ZS4d2j2FyJS9kg74aLvmpTcHF9uHfgr
XcQBuz9U5aOkTVg+ktdoxHYxhYvc71/I4Qyn9NtXydztIoT2G1G2VpIoYO4J1tu8e7q5/Pc3ArLh
I/9ni/n5SkRIqXiiQSwF0P/zK6m6FwZUHulO+Zk8enusf+0TEJ2Tu639RcIC/7g3Fy83OPTZymPl
kKXLOJDYIeJzDXt/e/vx9IRgf/GT/0sGMDgvuSaZQ/IvbtH2B5Ugqb0tbmsZxLLEiX5kHhsCXRcz
+Z+MW22l8i/Dg0pabQsbV1yOzuRC27O1bWEz4ovW8k50FFd2ugO+uHZQ2UyZ+As2KD5M1wIFLyf3
803BKM4wTQ2pCOvp4qbIseVJSdZmGNXp9/m7uSUz2X46wwP2Hhvs3bmudq3ouBwg/nXRi91kkrUu
KxthuiPB7tPPVv4LxtYt7gFLprK4YlHljSJW93aKM3+yxIMCr9hqN36bo109pcWN+p1xGiBEMtbt
aIvfNfE1lBCBax0ZjRdfEYzWwS5PQkfXgqp+0bxSvSVfWM/nK5p7oKToW9xkH1ha8UAfhCMOGHz3
+f+u3qaH+uitB0w49s23btFObtOnif6X/DPuC4EYwMCC20xuAtBjMLF1tbeQONLmhd/3gRIFF2Wi
8t29q7vwk5A3E0Habex052wVwShbJQDO8o7+V7iH9pU6sJxfc+wL6CHt/v4aV+LycP3rfl9UXTI2
KVqBadpdPi6s8qj6+zbeelt9cUrvvciRn8RqM4Y7BQeD4k45Z1e4Sr/tWRY0P/i+1ly5/LAd/lNG
mHmcRp4vj/fhATCw3gNBgN3LR3MNlmldoYP+lAoX7zlXMw1meaY1+yb/+Z7Hgjeq+WjUe3GsD3Ib
fWRw96q8dCOo8+M8jUmVeBkxwYhqHYSSZgm0WRXvsZ0GWIA3Yq1KhggxTjG90vMKBLyNgDjGOKyK
ZGeJj0KauAQVrPqEshmv325vAuKkreoG8pswjmuROd6cACGP+N7CiwL0hCmnFsuoJHlJPABkjdKy
ofjNsoUqpY4gaK6QfBqYcDnS+EC3ULZvNLUmCYL10kwKqHTAoVZqMz9ylO5JM4/JJJzaUFj7fbDW
fKxnoH+WCZLLcqNF6HEMGAd0WlMm7ix/sLV2Z8Wf+Zg6vm9iHheiypQJsosK2tuTLH4o8jXZ4HxK
/PUosASWLJPAVtLq/3wUHrltSUt1BWGm2Kg/KrRuwazPmS0Zr+zvP5zxf13soljF5jiZ9JFVLtxG
3qoImALhsHrjmwzMVvSAhRPkC3mdyq4I7yQmiARyyJTbY+qO2R23xH+tBDuPbkXrRqvcfFp31kNh
rPlPhl0dPnZP7Egxh99aOzaocYYl66Ie3ksg3PcwfsWAZ9RvyoRAOLn6JC4VvBe+zQ0DnkexX2OA
qH4b0XNPjIv+oG8Zq2SkU5EX4kQAJiaZ80UDW6BdNiodqGPKOyFEPrMNG5fgEhGD+umU5m+59ql0
jno3rZVwmREEdG7QuY3QS5PmwwRMt9nRznTdsgXIfRfW2zI8ABts5q4+X4bnhPLV2OERqWh7T1wK
D9OaxnSEZRtue5XWe8GANWwXFlMnF6mV6N0OWw62ZfQh+uuQiq5/UUCyB/TsD6a3TXDWoQbcT7Tt
ClEfAH8zOy3faeSjgHVa48K1tvEdTPb+Yaw3BHxYAvY9LG2V096iuhcgiu2Kbq8J5yC60cd1Ib/I
0UZKTuz92mexy3bxt/JUBeuq3+ivtfhVTFu9BlZaa4brO3BkB5yVmCNl0Uo+TOLZDCz7a4hWFprv
TbfMdjmAh9sx7b1KafqtsKAm/v9V/kPV/M/2FhpRaLVhq+0oaddpojyFxsghJhKc4hfP3VIhtAuE
YtXVz5oAf4Gc0TfSssHT45y59xZrTh9jiQQbqPqYGubSBL6qK+psslYmUjjS1nSb8DE3SLzOUqJK
EvD0rZRBSWboForKY1hUS29464cOKDlc1BI7zdCuKITe6kHeBlRkSVuSV/nuW0to144PQSzCDaC7
b+9M4WOGbuIuQNwmCZCVGdyF0EjHctxCpLO+df1LF78YtIxT5bZZs/TD7C3TSVTRe/IpI2Z2GD3Q
LWVCfh61DoUeJ17bOl0tndu8dfUAn81IcQpp3JQGNoCvnuK2gLTrNnhRpG08cqSG8rc+lU5gaWyl
01tVG84Yk21veE9axSSwDz8U5laDyuoKsqcEaUKG6PvKPjIfD39tIz/KHLpQNEgXrJNCriex0tmz
ald4LDaz9M8n7u6uTJa4Ui2//n25GWD562ro5uhBRdAJ/WLTmqywNH1RRg7WrMYcOoULo4mbmcTu
vy/0o/i9vJKumbgRz82aJl5U9G0bwamNoCb7arYehFM14b+PmXSz9UeobvXJBwOSGVBr1nMZmo7R
4P/vHyT5DiKUPRRbMOM+I5qkPs2hLgKeXXC9CHtejfLZ14ht13hbIbozbqYRSIEcH6An3PjyXRTf
U0PNyS5Wfx+KKzX7bkrktzVa/23R72Nv402kspT3iZQ41cTMMob9Npwm7ggvrgcDhkRUuy+u6JC0
CzTlpzLSSSQVwfwoFy7hodYbJ21szPBeT7bE/rbM8TcQqkknJcmpPiW7Nt5kyVNFY8IMt1hCPxK0
1diTv0eBiXFBIdDQPCbiwxi5Yrz06w0CmSlbSQTSwKTol9GIpazNnhfVz9MeM9723b/DblNg3vGE
pImygSboppr1fPtQWc+BNnf/fvQXzTtfkrmZKivIRuCJAx/9eQpD0G4CKSMpwzJXzRcUjWwHHyOz
kYBc91m5drGL6qsP0gSo0fDv/fE2Gw4Slu/YSslbKsyDieUfZP3UrrOlRd7RUj62xkMr2dHZHK69
x3/XHnxrQwdNosWh5bvobNRG1SPyTIidBSg7Iju3GdU4Mmr7l3/f3p+C8s83688rXbQzderFXkUm
+S5vwmXv9Y4XEWFJ5nSkn1GBTlSaEMOXFYo65ezH1AHZt2KdC6WyJQ3yy0CL4bH0Qn7u/8dv0+i6
sY15CGdUPKmOg6KwJVCaZ6ccN38pP8k+6HYEVFZRgprwo/q7Kn4MGswIq9SRtPukTPZNoG0nDK4a
AkIbQq4lT17KCbTTfmXVgzMoe8KV8cZj+lMG66HkRE3wmCfIDds3Lxhds7xvpJNugp1XT2gwdYnY
p2YnezkJbRwU1V3udZuu5yMRsFLE6JFlqEhISv99j39pGf+8xxctjJY0oOAdT7PYjVvLvuWFdNPN
5D5e2Y9/6Hz/epgXiPhodeLoV0pLlhO0sJEyGpoTKPw7A4xF2TCSttqFPjABDg4DEjomrmEqLhpz
0Wf5NlHgsDCZU0y3sM4x57gpTAxcBkQDz3H6f5ydZ2/bWtSlfxEB9vKVVd2Wu/2FcOyYvTeRv34e
5sVgbpQgnhkEuEhyY1GiSJ6z917rWYpbpDem8p1I8Uot/j83OEokFhHDkpBm/n6Dx4o2Z0JMRRlB
mRt3aaM7cUFggPg2TkFbXtbBAkqXn/N4rvuah9SRlHqh9vvqx5AxuvturflLwce3ZRmyZfG0oa1w
dRLjUhJLcdLXNdRCuc0pQvn8+H033Phz+fz9QFcFBr7QVBoWRT2EicVYDykRrixTqm4H68vM9gvd
1dAqN/BDc3LZ6RgkQ29L9Xxq1WGz0Jq9xLjkdlKbBbDqnUp8ydOH1pJ3JPGZnf6QknAjUFotI9Ix
rBmLcb+Ibg1NJ7QyR6mK7RD3vm72235WvCjJEbWxI4Nulh7iC1POfmelP43o81KvaVpl/ClyseTS
0ej28pzT4DjNL4lsp5fMlyuTWxHcH3DACrFPHixhfiMZTzkoxEnZDmtKtPQ+UiFws3lm+ZQwcQZI
oEy2Zpbesswe3JSNlH1398l/7ol+P81Xu5RmiPpiSPg+XZDDCIDqbY86H6NX7AAsdNQb4wivgz29
Szf4njUQ9tm/HwD4GP+yU9IZVBF2DOOCIcvvF3kntYPVFGpyjs2grB/27ALnOmCjHTaM6Lxc8wBR
KSg9RI8gIAnlvgxGBNymfreYj+blZlTviqhlcHdMsU9MtpptQ9WvH+gQxZ88redsg5M2yjY4EsOF
XDcXnRKjeal3Y92pK6e2doBUF3NDvHPaey12glUH99qgHkq32fyWhjfgCRtj35RA2mkvHOfsPhGP
SfOZGfsOp6mxr+pTVp2aryXcGc25bB7m/H5cTmF/J1qn2UBYsa/0F6U9Enalh5gf7+f+kFinixEo
4VE1kJt4cngq6lO0kK/zMwxvY0bgOj8FRC3oBO9Cp0LYFdK2H4NWfYLBZNAXQDxGe4msQ5IXWqd9
sdAJJgSG2YhN6KH17TFCXLxs+Yedtu8jqmdHTbdDw0QY5xFyIIcRyJbRQkLZKaFuW3+eM6kk7vyz
O8qcUNIuZ3ccfMTH9Z4ikjuvG9y5RNbokGqOiHm6C3frONa+SG7/WhKTjbDVPJUyp/iOEzooO6R9
IxHpEmKEQOgDmfCy5miWQSgdw/4Qh4+hvCst5ARedUo/uhwK1CNNmmnehj+F6mbsN63uFYYfSlsO
qGb3vbFtsLjQH2xuQtNdr4zObVonhw4hUfo7A+Rh0xNTr5ngy3tLim2auY0NtIuqWMXT8LxeN1C0
0FkXmyp+KZkCKWcruSuKQGaZUA7tvO/e1WxToaRTkI9tLoaX5edWuDME3pgYOyo9j/CYCB5DaBS0
YdfbrbBLxI102av1LTWZQiiabCsoWtstpOkhJjfJZ3OgAh/5igsfRBEpigvooE/5ZIl7Oud5vOuM
nahuIvFQ6Ddy9qAlt1Xt5WgEq8dC3ig4Xh7QlsboIcUtSj7D3EJf7hGRK/cYiWlfeVG1LRCVpfuq
3FqvSuZKkW9aG806lLUv4MJJXfFNYXTuJAZXgzt377J8TKSN1h7FfBNCXRZ9ufRi8VZE4oMxkTHO
vor9bKF5wKvapNZ3OVoHR8MhmMPx3bp4wyUySfJjiwdGshEL8PxdBUqoEsT2OVK3uhrQqGFCNMme
IdyJ1U68fHT9qaQJAUIspsvi56ozVIHKdQnP9KH8nOkN0+Gl0JxuJXVzQc1BP5iKSvIW01eUbQLj
sqw2Ru3paYBeU3sWL45Innm0y8ZNx2xODSYVet3GqjZoFbmKx+RGTD+YD0nCXkQ+U77o8Wbg3c79
m9Q9J/JLj3wzf0A52hUfc8OI787SAwFGQPxjkW+VaC+DEjA3uXiy/FR9X7r9qN4000ZC9ib0exVC
E35znY6yz9uTJj9kSJ09lMOpH28VwHnJru4CFS0IwDiE/GuLz4nH3XRnJnyVDl2bmb6ItNejDWDU
ufat6SuzvNgIEC76EBhRtUMM0LW1FSbTgsJwQD+Q1EvLk/pnvtOOvC5wkXQMLcybQfdRTLR33mLp
rMLAtW4TzUG8ol0ILQvAOKsT7O3z1PKI2oWAVMXbiqbpgl3toOcE720nE5rEq1E/ieXNLB8Gnr3I
zJJtCOBC20OwVamnwl1Ltm3xukgPVvGZqV6EbUv1+U1cBvEdgifV4XVF7ITgk4llHEh58yQeGYln
EcsOWfKRZ40o2Vrlgo3DuC5OXt54l8Vl5phh6Oo8eQjCGIkxIEDuuvq1me+BB+aIAJHmWsjbWgns
I40rI4Ixx4ZBTEyMu+Kq/WoRCfXclnp1TqqHi/5aiu+mRkEqBFJzz0XUEVzWEMLtcyJNVMGWE+rO
EG2r7BRlXm4i0PPnz7z19dxPSKPJdvg5kecwSrCEZ8N4MaZ3akODZ63oRnqQzzuz3LbqSehviuyh
0I+D4kryEZl/phNw7o/tyYz29IbK5Bimj5EJFzrZZuhiW91EnnsM23OieAogakzBfBavjc+T7IT9
Xip+VNZ5El6b8jjMKBn7Z/DMttEc4vagomdTjk10asJtI1IX+iJOtd7jN8SVcHd2qhPpniYdC6Ja
eYhB7BV8ZXLNDYU5eeSlgeEZU4Nj1b6SIyYFPIyi3SfUKd9UyXp3m1qgjJtIvUGDP4WvMgqo4pzv
1PlpEA+DcSPEW6uhG0VzId5KTLx7gbSsn4aOEGyy2OPUrNlvM32ssX6q5EPf3V2604WblEYTmpru
xjTeTesYiRghI6CAboPgjnILwTXhkHkQsmAtNi1JEdCY5Nfpfol36Jh4AFrKvVS/T+FDqG4s7b4f
bwoDDtwdW6z+bKBFKBAzeZ0VTOEN19Ja4ZNXSEpL4c8SUE2yLm3mZfXM9m1nQccIT21yLLDY4BbK
dgq3VB+k6bZGKd3ZyWek4Iygr7sT5N1Yuj0jSJ7g0Zsa+lJ81lBcb7X4xSh2EgODedgJxr6wfiid
r2QrOtTAOMDKHNq8LxIFw2fCOpX3AZanvAv3GF/E0Y/z/QghXXWHmoAZLMjfNE+uEQ6/mifGqgpQ
2Y5Zf2g2GBr38yioJZCs+mC93KSfD8/YARNnm9+uo9Boi5wpyE8i5rDaRaK5+U7dc+2C++MtXFU+
fasv0hDyFlbG2hvqclu8rb1XxIoe6Tmbb4rDa9HAH4e7qmsWpax68M8raa1+SB/wA5JO0XIxeckB
Q6e72jA9YZ3Jm/741Dr7dCv4wCH2rIh2HfTH9Pyt9OhvLaz/fgtXJZCkTlUlX/A4VIi26eb1Awlu
7gS2SSdN/mWRd1ZGQyv4tnn2lypPtFDMIKPQgDFq5lVHsZ6WDHQWNbl5JPAKO7TmjQ5PE/u76Ny/
FuWiomBqBHQsox34fe9fl2mtqomZHUqVjM/1HqafIklgqORzO1C3ZV6FOkeQ3xLE0LT0tnWiPpTP
yIps+qk5zkEg3jI8obyYsK2hDqXBuAq4m2pxBpGn8vxdx+IvYwGMiyKGQkLzqIStqy/morQZcppl
OTcz90f1Hio7Kd7XPHJFDEBsUlWQcvpZnqhC2ZSQqbp6LfRdpx6tT4kWSjm+Tpareti1LPYvP9qF
7MRHqUNf/ygoN1N1Z86w0t2ytKH9tqQB3zAOgKXRXHbt8DTCoJHS+0uyVafAdCPs1hmRrMwGH3pq
hP6HpgbI2p0shtMGmXBAv67YyruI0Zg9GuVH59JKgqzqMbUI7Xc95rmOYIemJikCu0RxEQ7m6Yn6
c0HWyx3Ogx3xZqjge9u0Z+yExU0Z+Q0CdoJdTX8dgrkdultcLzqmbtZLdjJ+cjmgofp3vXjNx/jV
E5EIJUXaA2QKBeDvl0xedwWdrjQ8plDUlAzbm0HStzTfRz0droIJ2vhGU5tGWTZqG/JdNmZz8Use
4Ir6MGTUQqxyFSMsbej9S7Z88/4wrfAGrhtNsorgTLdEVVKv32B96bIs1pLwkKeHoiu2eq5RUcQb
cRgewlryyD7w101/PvxYSmHblNOpLnChp50rV9GmbSUbThpT3ifJfMyrmBx19nl6btGl4llLKTlN
emAU1e5y0RkJCk2wiBll6odOJo2g3SuJypoWHsmjvylzIcBK0FSEoEhUVmr40ZFaUSvZQTCYpGod
QE0QMD15jRFtij53rVrazxGUKnSDKM8FJ52ObfGBtr1B3Ip72BGWUzYdCHq5iwvm16LmRNrg5qS4
yCnzw/QFv6OWGsFIEnRD/dgnpZdjURMZmk90jUYUtpfYrszoNsu9Rotu1QyfodjhT2GvWrMPnUTD
rpiexHpAbe/C0nBbojKjDIMI0toH1B3tJ8zRVHBwZrY/kpTyzGt5MLbblCW192p7LIMOBb/sisvF
TjDMGWj85fqhCrG4TPjonnpEX5c3FZVzziZah503rwaf04RHim6rXROBdum3c2FuBY3+29LtLCw6
F0dL+s3coQMY6nyXsVeDn+nn5kQbML0VM9kzjRtTk7fFKD8bpRtSgktau23ZaUkY/CbQUuaqsSLD
FaJnh9/EHEnOnUhUPiBD99PkZ01iCed8RtcMEIYqtaJXxG6QdgVwn4nJRSsWflI2p7mf7lRcWlI/
3AnJ8lCzuxjFzFtLwdkvFG2jY0HBXqx0ibvMykGxaqQ4072S5RsJt1poPobNTYQLeCHSQk2+pW6q
a6f8H/fEteNby9VmrhQrORvSgfE8QIiLnwnsLanvvOiH1XrCRwFZhyvg1sKg5ceS21nPKtt01bo3
nctyuxb2+J5VH5ukJZBW9wzrMEPJTdZtoCibzEk8odpm9WPePmfUvKlLp0NpmHftcj1gGla42OGo
xiYIVNGBfObY8EblVLW+1G0sWGD1Thy3NVa7CJ8Zin+nHm67yjEaSGLDWyt70oF4kQa9++WpfzZU
AhhtDAXQpC7KY3l5G0YPo2wi4FCkZ+kO3W55ZyYqgmylB+AaOnbgdblOJO/yqN3O6s+lOqyZNaFb
3Yp+Ozv5nRQfldpP2kCq/OIHH/Jt1nk3N/hRxBNySpaSUA0KrjY+uoPsbhgCU2VWa2dQFW/HQPGM
R1JTUri059QkOsfl+jbNLfS7dZt8eWxLHtk21hvByb+Ltvjr0xmIGVogXTXZO1wt6OVsGE09jstt
+8HUMXouP6R7cWf5EShEdQv2iQWRCJZX/cY4Dw/m/jtwkWz82U7k6P95B1dbOcnq57aSjOU2fBTQ
8L+g2+ie6MgmgPFBdR5YknHiUm1+tC/CJ0lfqG6SffLD9IyByA8Xrv2j9gBmnAYNDtv5rN0Xuf0i
7JMbfQ+reiM+a9t4G+k2f92/jq8Jl+FXvkXCFrbr39GQyllpmfMQl0OrsnCszs0x/3KFU7faILZo
BtSfeHDxbUgs2JQd4/p3xNAkZIzxl3SB0QDQYkdCNhOwgwnPJs9JeRj7AIzfE+DjcPYyXuGjJVkS
FxgbIYn+NCpiG52AkYAHtKc7HRnGDyjNhuXTv5gfuwtOdZIoA0Ku0h+FtB+I4gBrtDKVARvZ44wU
iVcKqDjwm+az1wHnWmt6662imxbullOLD7SwEdvlP1JuT6zl3nKSTuLWrgffvDUPFDbjV0QDsSWu
xTZR+zErPE613/20UBTcDfi7OpBhWRrgtxC3quIVUTC/MDzr7NAlYyraJhAU7Piuf7d23W15bh8V
WnShw2e/CTHc2sY7jhtu0Dcu98XBblR9yhtxD5PVoTGVeGVhUy/fY4p+kkC3DFuUNhIOOyr4++Zm
uqm26SnZsingMNJZOmE2C1kxALLOQfgg30pv5sF0R/Ax5XYI9G20Ne+lN9pBROUg+cvPFuobW64I
jaI+C8c1LEQkXAsQD6wFzc3Py8/kA4ZLyb8WZY9Q9PZN+wnMZT/ch3fdM7zJnOXrZ3ykJW1o35FI
/7IJ0WBbyGh82Yjo1xQRLOq1nHago/ezV2ym4O5ZJych+6Z5/7fpHQ4ThLf0UwxR0q8mpG2X5Vkx
SOXDtEu31suKToq2/dfs4ln4bt/9lzVEU00ZtBC6bkhDV1UJlItFrmVlObR9w9fkDTWZfJcUYsBD
G76GquBp1EdF+FWZF92uO5h02muO10cUKu//fROqaRLoEOwFwOzNq5mFohpxXIkZefMtVk9PQIUj
PJbWI2JVs7xnjCDXH6LDdinUiRe66wUYlXB/U/GNfTabNiP55pvQ/6wW8fn8n12ntv7//2iV9NY0
ZV1lhb1024ymA2myl10sunST4l1Z75YFo60HqY/esnrTVzsZnc70LMwO2QvREGSjx92e38BTYEVV
GaTxIEnfciRaqtsTYLsRR5eQ99ol7uS5SzfGR/TMEGUOtNEbpHOU+HGDNOg0iqd4VzRBfuh+YHD4
ZCEqiIZuvBlSNdIuWl/4FP/9ffz6dH/sL5hImkg9cCFdD0qVaFjMUp3jsyK89TzhltwHNjFl4NYO
XRqYnwB8aIAaolN2+7Y4hqZnafiDbRqKBKwR2tuT2zt5VsUgxOFqGj0h9hXLhQPUKPZldnggVgRW
spqKdtG4aePTRNNhaFi7qg20ia7OBqaFEG3RIV7mHa2nNg2m8SlmHc++Ed7+z8V+/YH/u8pd1aBJ
OwuWmeUTASRfOtyIqD71crmVp+kgZfMhZFuis0cFl7ZpxBY4LL1n8xTNmUFpXe9mDJJzijlTKL2k
ajDzRTtqB6mDDKGzkwcxbw3w1y9PuLRv4bz4ja4fTCx0Rs8kMKtwQM446ijak+J5ke7iaASH8EJ4
+RZj4K1YGY89qY0WPb0sHFxtHYzk/W1JpqTYhi4xrryv46Dj2mYv00Jj19FlLwR/rWlH0hw0sEvS
ZHBbNnGVJjwq4aMcNMSJxOqhNHc9AXhys0kimB4CTUzM43OIbzOPfD2E1jBAlKA0nIyCBuWLOJzU
+mLXOXr9fF/IpTPViisnbN+Gl7b8wOFFI/4Um2eoRB4yAUdce3fcpWP8IFm0QHrwXxM+l0ILrNp0
RRNZG4nN43QYuvMM7KfmgW5WLzJzL1WVXOxkO3VkdFLhI8cmOLL1Houd2AZ0VRM9cUU+evE10t/N
cB1InnBAyO9GF2mrm58pfkoZJIQAJGE0jquZsjGxAuedkzSpJw0/W6jicnIwKgh8yERz6DKSFnkF
pVWR77XwhhW/LBoYIYIzzzpdCXZgFPZN+GhYBygWgSCDNuAdDtquHdV9qbwsLMhzU/kX4uXW0j8V
fLl7yYzP1Lrsw5WPgSUkmtXAqA64gbX+DigN1czSQ3CN2Z8KX9UyOj3fx2gSE9hUbgVRoQhCkrAl
5ixqsgeCYOqdLYw/oh4qas1YjK/OwB8ZMT/v5I+5fZ7J75bEZlOojyZAJNFgFK2aSBEN2wzfGOlD
jcgcwBc6tmh87I5KCt2IFZ7vtKmfMhRQRXRjkcUjN09R1kFgvBflF11XHK57n5YTzzf0XobiqRiq
izF0lO7eX5oUbIbuLFK00VUGNTiWJuSLs2IcG0xADFPnod3Vpc4nrrYVJ0Q1SMHEPEBQVl7U5zRl
Ps1dJTJSnGiH5Ia1Wb8ooXsP0zfRgAuTpeCR9jEXV3HKbsBDeFX9EkE2stLny7Ix6c3DmpiLoyEn
XpEzOam3S3RxiXA2GMtWRruRBpNL06F0mMBIpAgw//0wVdfF61/PlqsOiybF1tKllFwKAi5c/Qnd
b+5LYAVbgeifBJpectJ34z72q3VHB/+1OsYuXzDQ1+flFAOrX4JY9cuvRnLptJBc5iNuMu8z2Ubg
QJeuAOf6wxqh29gMF9Lpmw42xIi/fAYZjpm4uoJQil0t0PN8EbAKydE5RVeqIdrVoUtM9+rC9wa+
4Ew1T6plFEi46y39bhydy6bz58Fp2uMa0MhSC6rnVyycB4JlN0jHqtrLC1TOIzyepPOpK5TkUXmp
E2Mfqa/s2ifLuUSPwKSdzr2Ev6RD8Rc63eYwNqUz3urvknBjMhlMfNYXo7u3ZPYJPt45ITvmrWxP
mpNYT531NRmeXvnMrifZ73cSm4rOaw6Mg6ZdFz8Z5DwhpgzyYPihV7t5ExpvWn2njMdQ2CspLWK0
QR+D9qTku7XPV3hC/RTex7gRn8i4g9FgZ7sM2ORyGPcjGMIOfXD9k49/u27K3TbbDJwZbHGwN+vm
ttK822oLuSRzLazYJr6KOqiO6fPkciErTs9EnRtZpAaJlie80/RSeFDNPwcD46C3RJuR6RDjYbkO
FjbZy3fTgl9bv+srVoElJ4oq21D1OnN9LGVZj+I+PTOz126UCjNR/In2YF4cWEr8mek9lRPEKpq0
TL3XVuUlEB70U0GPv17btFBXpq/6lhjg7C3SXObKugoQZhNFjrYCFfy6ZX5sLx1nJIhN3zihCUwY
ieH8mqA/OAXUuJ4eql28LHfpF1pn5krtXfEZDg6cpAOjwMZvjzXj5c5JiYqT/GhxOThFfZy55RvG
deyeCu1hWB9vcAAuDvIUk1kmHvVvWY9/GfKwj6aLStqFDI1Uvtq6i2NntEJvIMDnfhbJiFtz3Inx
/GVJI4rCWU1yKzkTtov9o9hgOtgRTnVjQHOxcXMFEPXdZc8zzcGGxbb/cmYtc8Jtck792P1Qgsuu
/ALqBOty2VF3/mJgYp72bdJDt6b9TDbw9jZ4vqWb6Iy25X0IYDlBt/HTt4+t8zjbXyC67Ml23omN
PN1TnjtIQfaMJ20g57vlBvLNCZiVkzuDrd2ajnHLUuh8QevjF2fbWX++2fz7+fi3ooczp9HaVURZ
wYr0+1bbyPK2qDqrAr50orlkcktH8a4vtjRWYbVM4VYAEBh9F9r+y1Tzx1X+n+Ne7fm6Oaz1oRjS
M9qd+tbym/Pws9hFDEvuB7oIT+mGXvc+BxxtZz+0h39/av3XBfGvw18tC1kR6+IowR9qPJjtLkNg
xsd2/IAwj6n1w+TJTr2N7uIHPTDPKMC9lcxGuwO/ZOYxPdxI7nBaHoqNAvhVsH1QZ45k5255j+o8
9aNzFfCs3tBA89ho8yvz6nvjOXcn9pBe7pd+7nZv1RnAzDMGzTN2FmyaK8x1faX1h9b/sqvySp8h
uyfB8pW5htPtyqOdURWtb7Gz7z6eVZtrjaEuV0lrYxGzf/4EK4X2O3Ujj//e8IoBbAePte7xodkV
nuUr7nBWvfYVrbin8ucVELXNNnRzylfNR0H7lL52d8mGnsEOtc/8Hm2m934bftHbmX79If+E/QVk
dGXc3ljMNRO2Cl7DOVqom9nIcqY6B6wUt1xj/3hACkK6V0oSEI5TXETr/2eL4vDrVAWXTRHEvukS
w3e7eowY3dvrvcYzKoDW4hiedYdD6tdrIv36daIy5yPjRVO3CdaXLbjtyCHi0KjYeSHLoWPthLeZ
Y/Er4deKx4V1dabJyb9a347hXeyHxn44HKRACW5pfHDc9UUITmaWxNPSQVrLSTU5tSl/BkmIPHtl
30LEtKMHmmb8fnHiu/XZoNtr1uo6g7KfnzES8VuTl1r/EfbjkwhKd+KHb7Ea84WQQsHrvTNow75K
1KFzf8pPNT/1rvvrjypOescTxsYG4+aQcnnaDxuzWBmm7tfMT10CzaHt7hafi7fgxa1uMfHz92Dz
CHgtA3hIx9JJXADy9pdxGwKU0HhCb0NsbdW+2Q82TWseMaYnuOQu3cTn+IzA88cK5g0d45OykgNb
7qr/uZ32ghv5wH8i2vR2djPv18OsjyYNX3AQBK8MgxwOHjy+vl6ClA/AJxm2TF3cNSF3/bevh+fO
P7y/i/bX5+peBrrHf1fvMkAtCMDxkY5lQOHgEkK0vnGvxqHxTmCmrQTmr1ekZuc5uJ6t9TQQBsH6
zJTGTW3+2et6DxAStIf1tZE5fgSQeH0wE9BgP+5Op9fd51Pvf7KDsmMP3v0PhI8+m+hzxsvkXvVr
NE6jD4sznUD7ENzdlvb7+gdm5RyfTifHao90ZnykFszRmRbxS3bf13/yvL7TV/wptvl8j5zDXf8N
gqAtNjdOA6G7/A2VIK+zvlLEB60DeS/vUaI6GnCM1UBNz4+IsuUTsc3JcDkZfnRP3Ovt+pkN97ul
U/2rNhlGsibL6+P/2lqtTuWo9GGBd5CzwiyJOeQyqscxDfe9Af6L7bouMcAzf6KaJPGyhS+6Us0a
prGjwfc2veHnQXXjgiC02A0psdeK4WawVim5E0GuaVbvIcQzJTvnuHfb8eezSTNaZ49QTm6J01Eq
7ouJOSYO6spVKlTECEAbJEyLkZ2mH6j9LaQ//14D/roC4TWxJNgrGtbPq5VvkVREPGSCQ3mZPLCS
AJQJ14kgcbNLsZwOvJYLRqThewy977DBf5stSKARwHnosKlx9lytu+U0Vjjy2qM8A0l6m3Ab18XZ
iN6iJVAYMVzOLUJq9bMlqPAmz34qCOOfm4nOrvGm5CBXH785Hesw42pFhOVuEE9GWAMGnKvTYXUM
0vQYtknt4uljkerYRv1vgPzsk8ilcLfp35hvf1nH/jgsgIgVq4K5/9rb1La1vlzGrjgQ2Vt322bM
KEyhHIjmfhTOY4KQ0MjtrG1RbLIfjnAA5qFHNyZtaGVPD+YweJdK9bXEq9IWexIoyiXG+zDbOjXM
+sOJ+cDONFIfk452dvw0ZbuG4nYlNY/9UZBDKreMjelbb6g+7ZKErrdSN/b6XgAPwJm7LdbxSFq5
4+Vu6W7NJWUmhj0/Ecs9AooVJYkY7zGKHksZd+rnYH5qKopRRfVF1Ipagv601Khl4o3RS5sxu3ih
tjUw/faJ9U077RqHs2oKCFKxVFrYADhgUv9+Zem5rA5Dr3Bdu2TxXVjUqJFgbwd4T9tTz8P931fO
38pTCQunysVDA5nHyO8HnENjweBdRKgPP5D+Sh8CMkIEK1/CJsP0C3PeC9GA8RB5Wfz8M+REXB46
64D8k2o7SvcypAGcDoLlNpfAZLrhGWDpqxPDLKfcCaRoMB9MplUWN2PwJZMlpynjaQTxKq6Z/H9s
iSUuxNUJboAvug4g6+o8r6KZcQO2ewIUqBDZWjxXLjXTN90J6S+V/ZqRhAEFUor8x8hhmGajLaLR
OkPn2mY4Sidvhj1w8d/RiMvIa2232LNi//z3Vyb9ZaIic5Ws1tFf5per8UM2R3E5XAz5gM8xTryL
eTaTJzRIiuCZ1CgphIl/H/FvfRjYCkjAZAlwI2j23y+SaBg0ZVzU4hCrwhHoNX6edtddhJ1Uvc5o
JstcRI3+M0qJge2CLn/XUu7AJJBxxdfIKtCAU01erIeLFmTCahLCHpbHut1zheQNM2MypN5gltLS
BgrqGNqLghvCAAADxyUibSOlAdCk4o6Z9SpCG8b6dZBM/5tl5Rdk6OqBJiuqxhAJhBhF1dWp7cqk
EooqVw6CvO6JMdJ3Eq7254QeCj06b9QOZntbyDdWfjMUtz38Q7ZwWUDvKb7J8P5DXAhdCRCmpmwv
+k4baOBcAp00D9fYcfuycVA8XfYKcv+oF9NX6G9msyOom359e3G68giXSHiq4HUYu1S/H3DK6cZO
oP6WnDh7siDVnv/99f6tjJQBVJF2w9UsEfXz+9dLKy+5zGMkH+os2ZJ7YEVv4XBML7gZLS5sIJ0f
KO6mb65jY32W/XGy/3PYqypSmKKpDAt1XOH7EwMadXhX4hMR0Own8ZbpzdM4RYjvv/puV82WoypB
aj0mC0sBOENk2aAElX3NEqBdvpaMLOCVpOgI0a4nWR5N1RiWgZE8lUMgFOdRY8+OGqvy+C8LjraM
K3k+opWidYVrJK1njqh2xtQhDcaOV4O8PHmNdZgAoWO7Erk+5zehfUzTHUuKqzAljnCpSD9xHou9
7ogxRgKOMqoXJyzfzIGNFiKnZgPEEL3x2ZwPc7tniF7ICMsZ0oMmJ8VCBi0gXc7/F/rA610BfSgL
6SS6SVEERnTdeqy72Ui6SCsfLihEIcFAprHuwsMS6PZj4jfPYHHcb/OTrr/VXwdlGmkoyIoU7qPf
LybNnKuLbtKzzQ/RHZF9+4TCmEk2NoAgevAw7iPSs7bGNob5+M0j+dfy+N9Laj04qTm6hiYPwej1
FFjGnNYUKidVWSffFtDiEQuCIUY/dYY7K2hKkXtWhm712QzDs66QypiUpxRCc6jf69FdJzb03Sti
lLBaSwL9DLrGGi0GTDFLfUqKkAFl4/a08npwoSAnLyaWpzxyenbaChQ589fvt1NbOhc2NIKKOpfB
gRj+tMaCpjr17SLuOvIEVP1D2zWAWnp0OPr4VQ2h9+9b+29fxn/Px5UIZhqmdErmNj+E0yMWj1mF
B9wd8+7NKIOlcsQm+Pfx5PXb/dcXcHVP56loFkOpT8dSxaeCPT2xmLS8jGML6/9US84MbKIRyWMY
c0RQ72lIJaq8TTKB2heK52ivg/1NmHcZ8ce/39uvmuD396aRl8alue4LQLNdbXUUJSFZJGzlQ3ic
lq0Sv0sZU+j6K9kZNC3q4JLt2GWNsHAoJZDQh9maM8OK8837uF6/JSKfaQ6vKyoXKorj3+8QI49a
cjxAHhp2+IWy3/6AuH8I90/fHOd6f7Ieh9Wa/bmJM1/Rr+7EriGWoh2WDujAqtpRA3NHhkmy00IH
eYlVO5QFKmr/1atAs/7fR//Lrbge3eCxw86Suez67v4jAzBMKa2Vfu6Pax4ESNoXIxmOiFH3qjCS
BJA5wwT4ojotyCGJpF6db7NUYP37UnBThPLbgCam02Ahz66E+006aAMTDRMdk4yDfQU8MYiciy8U
ipEByrVwZu1+zF6WBraZxZJSW8cMVMLKyRY0gUkEKp/kh96Egm0y4mtr5SmuQaM1t0IC5StBUgUI
KfoWC/fnY1gTZb5x2A+sr5ACfj8TZJuUpTG15BvLh2ZqUSMRwLYK5ZqdUMXuZXbDm5gdRN/cRRoL
ClBfgyVEYFqTfXdNrDu163sAGiFcT0JxKVyvlvpG1+pqGqkvANr6lwMddX+xP/JT8ooh/5un8R/7
Ci5AVac4lKkN2TpqVw+DIUMefUmG4SC2P1KwXMl4U1228vIoFZuim2yJGYdRKHYlLd/sWME9/PlB
mbYB3WSbTMyefHXSR6Nv5VZiKq6Fb139dLEI0WZ7uqSMGCja0//F2XntNo5tXfeJCDCHW1EilYMt
xxvCdtnMOfPp/8H6Lv6y3bCBc3EaB43qEiltcq+91pxjaq6PaK3wjx1ka2qKJnzpq+SQ94j2s+2I
ijhE/Qqog4oiyJlyIdsCaTJ1h6K6Y75U1lTB0UJF1zZTFgxkBZJxZ7WcNNTCLebMbrx7+fPEcUfn
b8JgsNJp0/i674pI48oAc7xkLDPzXQCkjFTCNin6wG+HzTwFhjHfM/a6s9RtzwnL08/B9J616ZI6
20Azg8mLl6bq31c9P2V+7vpnQw9PFY81qbriuIumu8o89xgQceL34rSJTAPZpuTWVJyJsIq54nFm
jmoXsWJbgLWQd/jeFP567FHqIaSPovOHyvRO7Y7MqPH3hxT3I7PFj2YOGKHmUeBpp1jUYnVAcIX7
QQvzVa0+Z/lLBTri53fKt5PPvKDMmSVsUq4SfvnlDa55rd4pvTyvXnMb2NcbmszQNn7tLv3n4tEU
cT4YU0d8FfFUkWEJWjKI54ozeHU5JGe6qIDPm11/7rYE8o0QjjbKxFTtDirq/3KXM0QHdZllGH91
pf+8ObvJUCpVqcjuBvx4Cpa4jWa3u/HLG/rb+fXvt/nP53x5Q5dS0LWpb3Z7NJzi1ozW/QdUJoPm
HXKhJ/zFUMt8lww0duzfWpffGh3zh8NuUEVQw2wPX29SjeMs9mDcYu9lILqpodQ0iWaDI8bfSK4e
mmmQpzPWO64YTGS/vpz+Yxcm+VDU2JzoftDN+/xWFsaoCXRw6TcEtbjju3CsdkQ9Hqe79PXn39P8
y3P68tL9dK9fvmhFhfEX9119UPVlXKQb3yRlIYL2kD8hQVklJI28k2QCww+N0IC1mmAO1uU6KdWF
GEkuCo5XH5dLhU0nY1Te4JkXUEO4rf4Y59O2FBWHOBKE/BhzFIZiqWfr2sJiQDonRYni6CqMlwtv
XEgj8yIMsJIIHTwDCRaBxRGZ07dS5chS7Ey1hpO/uK8UNiYOJr71LFogENKgt7vx2GqPsUYqjm4s
zYGueP5GBXAnKdXK78lL6suDkozLgOOtiT1TvRQ1BXJ6b2EZp++cVxBNFTJ+qc69AHoNOvBigE6H
g1bIn/sA03ssrQt1WOa1t/LF7lZKMN0Kqp1gTCRIKkqjY1mWzAoIomlEfauP0zFjhajysIlV6RI1
0kIkQkijLSMEvG6XYxFSl9t5bizgiuGCwoti0JAKe++Qh9Kj0OHzRUSlJk+TYrhirD0WirVtEv2K
U+KJrNMiyLGa3hJfIZscCngYZ908JPtOeB4jXBGS4EaJ5g49PmFV4wGSr9og3gcN2B26aLXpachA
lQsMeVviWnpsoBQyo+I5SjkxURrKU5cp5ymFyd5I5SZsTMdstF2lwE6pkluxFPdqTi8hlncjUvse
FEi4DlviHvtwWdbQsXz6b5hwBeRSHCtowWtsEZ5lkQnSrnMxPalI1tiF7Lpv9oJq3eW4T/qwdfyA
NmOvJDcyP3GEi7jUlc1YmkvoqXnj7WVpa7Eoc5RgknLfmJVn11O/D/DGmaziUKycUssvskVZuU8a
xdb1wfaRGdfZm4akW+g4dcUt3g7GMu3amLEHs9fbREiVP3qitlVz7OIVFbgutJthPPr4EwJaLqL+
mBG0MsnMHTtSPSwvcQYqx1zbCcpNjwpLGinYqx64wm08UkESCbJsYBE0fPONzo9ddSsvyleKRsGb
c9Lne5GCo9pJ2zrFUYbXIsfDBsXphTQhMC9rlbZdHSW2EjE704zn2P8TSjIJIli+CS6bOPCNAdow
lF369Cx57OJCaHuEq9TGQz/eNdCO2Lz45IchQ4WRyNC1ma6Vrz3KEJxEJTp5wZ7S9GzqApHwHTyA
k3QVKEyw0dCkHjcWTNEF5M+ONKIOFAzQhrp5Stt6KQbBreZXro42NGr3KklhCUaz2GzsIcNlE/vI
25pZrSdSVsephHRoG8M/0CVEqHVPhJpEToiKO6S+FAX8F7xeepetmaavFNJITL9D4K7wqolXA73c
wNwHIbh+y7frBLtEeD9OkV16nKdPYFSOge6jCEtuleat8Mx8oYjPouK/lcRDwSFF5s6Rl5QjgnJy
I7tSga3TKXIM5VDIKDU6BC+lXQ/WMh7KQ/RSi5Kdiog2iE+R+nprToiaOkzIAM8mzmriuKpMfoRs
UxLc59HuF2EIhoW4NPW9at405V0tvc1F9DDcGVRm0UdqmnslytcW+F3ZCu3E7MAoJbiPkoPQwQkz
MBZEuOXHGy/C5WgVrseX3hCnKUJbGucCh1OCrWbIPBOEgSQlpUZNK6l35D5dt6pyIosID5+5zUpi
b71k12JCw9Y0rHTLXEmdssBIDeLnYhZtbk/NXvcTXtaVCYKYKLBmWCqzmUe7UUICtovqNspjNxLJ
ONeVU5ma9N8kHrGUkdzYLrygPQQ6mpOGYOLu0GkRCkSvtv3suW63rewfDA3YBMFzjDy0RgVBAQ4C
IKZW7OYQshLieRqCFdXxw2lFclZbbS1NCMv8mz6InTqdaeUCg2LohCYbS4bwMY3uCvq0hLys5iZG
045XA2BCT8KTH8c7bICLypNXls6k3X+X1AQLaLm1cmb3U7oWouDSKNehM46ljD/It9wJcGZV7clK
wTaI0430lUAFc6Bmm8Fg+4LxdmiL6JlP/ZiDLi3ZOkdD5QbJ5GSQG6X62MWElM04mKA7IpZdpmyw
Ju/NYghwYtxOoPPq8Chj2q3Mo6bnu7a0VtaoOfCXpLElfzA/S6l4iE3ZETs0ku20jNqdXHyk1EAZ
+x8vuv62lEgZqhGLjc9aY6A6bTZWal1Ug4ARZU8UR8BKZn1HbKChgDYSNVKLyIEgbIHph6ncxd1H
KYwgF+IVuxajQSeUzEOmYfbPuovpa3eZkq05JJw18uW0dFiFsNpGSD+3bWLaWdYAPVmV4ZumeDd6
LDrNoDgQS8TitpWGpagMB5XzrNzejtlj6HO/F4TC7WYeoeNEZPRdb5AFU94vlK22rUHzSXaLzmlr
bYXtPASfh+HZ6o5KejtLIAz+FJ0QE4oOg7hHHtJVsXiR7lEpMAMvLtANFgzO0Pg4VGyOX/Df9XvB
ncfuMDUY/HCQWdx5O43/MzGUIJ5ti8PYnf/y8o/u8JbnbzxG6/niiqOEEsLaKlxGezsP8gnZ21jw
qzf9ZnD5moE+3eHvYdIeLxH4LupTwbTd2kQucE90VUQgIkTAico/I7hRCN5c7YR+bhEdSDvkpPt4
D1HI/iBlZXEvOLOSS94h4F5lLuqK1EFRsBDXItydBRR+hzwb7rB7Tuc463Gj7hWulpW+URcrJvro
LmJnliFgNOBvQDTHBeKn4W7AdxGX7D+hwOfOqhuf+7ojzII+y6xBmT+JFvMaOhJuaL7TaXW3zdyE
uxHXs9IjdJCMtSd2+Ak9DfAkntUz8p57j//BcD9WR6/NXEtzyIFZdPK0iAhKxHpshx4McMJjZwU2
uDCOuzkOLs3q1m3HyCDB8PuIMnEVRbsE5U9DEELpgfUPz/qE7qLSd5L3HkVsNf568qy9FjVQi0KX
kE07BkKly3Cvuo84+dWSORfaP1XHX9phhI34GWGy8yhfdznwTAjwMBMuPb7V0Pnt4CH/R93/bzFu
finG4yBQAtix2VU6NUsMsKt4gZQB94iCeAyTv6sdkTLcerf0KlknP58FpG/uGM49c/ePTAgi3jUU
wZ+PHQ1t4bhr2+7Qy1e+U6hENc+SaM/dLmlCv4fGkrIo7hXILwB7VaLUDpG/l0cX7UWrFUsZgNso
k7EOdsTH/CBAT7oJNqF0pfzAk0C8aWkQxYmKZ5neNF5vk19pRLFjQU1q/HsjR9BD3SKiG/Yr3DTo
xGNghHTUDP9FV+a4z6ouVpKguxIPBI4hvd1rwltZ7AScrjk6qZDc8IL+NinqOnKDbt+Pl4YVmIYc
NwiEE1x/Eokb2RKmTT+FOEw/5yA31+MPZsbjD/+GdN07BOQe9NXETJwWMNlwL/q8uYJDX4Zrk/aD
zFuGwHO8GpPwGlgKxJVqWRAlJYmTXZjWQyd5K5MWUs2xoHpUDI3X4HryES3h2iDQbovg2BhYToO8
UoqbXiWLVXogz8/wb4pir3qhLSRM8nmSxELa6yJnbjmyi8ojLmwvi29Jh4CrBvZvbdv0TrHoI9Km
U5bYqHBV9lRYkvGQgm0nUXw34B6Ywjd93Dfca4K1tnib4o3aPIoZ2H9OH6U/OCOpkZn8WBPxCKrF
ZMT40J57mpthtzXGVTQeUnJ3hewhnYRlVcXYucvf+mPy94eOOLrZL0dLEnTBl4du1ONUtSrscsNb
sPHcevE+XaTLNGvAEGf9suj/45HDAohfblYpKXBwP6/5TvE4QcKHvc6BIn/nUPZDiN7tz8+fY/xH
o/XT53y5KWPMe2mSW3UvaJxciytly16sk2PQGsvSku2yRlemPYhJspLmFWzCSxnl2xJ1TE7tK8ms
B9ccl0LSOWFAs5qeLMfjHN1eK9FPfg+mty67RJiqe0+zzZa4uZ7UHA4D5A+a2Xuu1Pzbwok1cv30
bTpprljLPmXWsIiSd224v/obfzwWCcJ3asNU9M5lGyxlzz9FSbdMPCLODLZhxkgF66MSHkJUVriM
l1Kwmbpr0TE5fPR4X8x90yqtN605OSVqOI5LtWmSWFFvrG5aQM9eaVC0LdDoqfI/dKgwWyLWFiXE
V7L5pblap3muCAI5ejmy0XBV2g9PxRYz1i9vS+XbDyrjpyAfBnc9eSp0cz8vHN0rhjwuR+kQyiQ2
IqgDD6IEg5ud9KY55SEWVkLa2rpciZz1Bx7GuEXlSVhcTfKwMoFVnJBIDox025XB7hlWDHofjdaE
GIKrkHxkJa8JPsSbBkC13DVQ2cbRJEfxnAI6KaFpmTVHzfG3W/ve//pya1+eiTCTJimZ4vwqu5Lz
qCCsPQ92fCVbloLl5+firxzt0w5L7x0VtUS2Eh03RqOfv8ZRYZCdlTmmisqZhMM4XGMGou3BNFxN
dVpSSgHDIY0U5pzn38Ti81r49OFseDo9eNaLgTX3m0ZxUqNSVjQiBputB0rRP2bpLI9TjGWuD4u6
+mUE+TVIypx3WJqnOvlvbPTSV2mgMoxaaUzZeA4Cek/h3pRPvNVDzQmTB6Gj1IX37u+1gTxYoFek
PkK5Gg8SVhU1t4FcLEqDGMxlxckAHGF3q4zXPrzx6scmedD588ltS7KxBD2S+Abf6TF3pYcu3wf1
3OvA71qsfv795pLgyzdoyKKOhwhmPH7jL681NRlCsSAs9cDRkzlunW3JuUI506bgdn6FCunfP06f
WUIE9sxxbKYxbx3/tJ8rQSjGBODw2YvXqnVsyzMuPApAbUGWeFnYw9m4BpFLQzFunUpmTwdngbUt
RR5Gp4Q0HUYdXrb13pksJh+jO+GORPrOnCIFlTnN1r9VVwGb3XDWXIjpewBAUV/lL/GA2o6kkF1+
HJT3QL1P02WdnJBVjBdjdETRlUHDhgupcw1ykZ0++UDaJ29bNpVIOMRTscyT3m4ghHkg5+1u13aX
2bmZY3+OdvDTk3BDaASze8l6mNrRMcRV8Gr1e1VyZBRbKGDx2mTBU2U4ddzxFqUTYxsod2+mDxnm
sqty2mjJNdhJhEpT4ZxBBkQNpcaH32J6cjRhVRp/vEcKmn7YKSiOh8cQu4EDfEC1XlTlxjTdoOAc
jHZub0Z7NaTCqw5E/lYXqfgQkCrWTlI7ExSk6iEiT1VcGfwQnFqELTJ03ljTSm93404a3HD4SJBU
7xFX8V+XC2Ow5T11a+sSdJA0zSJI/4DrLpaJvBP2BkITT17X0KAmb12zBQWnn1fqX6XQ56Wqs0IR
YPCoE2wgfVmqmpBZoyDn5VE/9GAjJJTG6NEW5ofxyC8bPWUn5UYliNqzoR8z7S3fArwFpa1pHOpA
0fT0TgV7GOwSeODrzxf3H9MjHee5iPkcuq/0bdfKPSHupJC5O9tCt3i+Esv5CMxn8fHL53yfHkGE
l2eJHvpgyZK+7I6qIQR6ouiEYmt06cTE6TqASqwQ8Upvg/Vd79N1M95E4tqg6jcxaOcTeA0DftBE
8TD8gmD4O9T98qv8e0F/j0T/PNFNVfahXA/aX4G4qjyWpD4ncyT5h5RdPNm3UeRmGhNzLT5GxqET
4BXA9X42NAxR07mbkNWOj6YeuukhJwl3kKWV2UC6Z4v0EnnVMMdFFFUH+tNQ3jWEK7QjHhlfXdYg
SMMqfpUk0AS/VrF/9/9vN6bKBjuLbKFN/LLcJj8cBUHMraM0hngtGOjKgH3Ubcu5vWGeQg5KOTS2
7n1wFrbks9aQBKdHt5GiPzLIXDZd+dJRi6n1QQMb0KrSKpRpaxD+zZRc+6UOVr7XwYQFKDNdeg6J
k/V54fzzO8hmHPoxgKd9NCJ9NRyZgHBNep+IHybVNUosGobEKlfvCm7GCutuRyM5Dt/r7joB3tee
1Oy5yt5laT/htlaIkAitYekpnBNjoEFptOg6/Jd3KLI5yv0mW5mLrc9f9uer/3Jy7bFq16ahRLPs
VKJVirdguqM6bk9U/SgbPwRxwyqw6mdeOcx/f36qjO/KIj5+LgSpdk3rm0hR0mhYllDWLnLwQG5i
U9Pe7WEGSFuiA2MB7u2AwVy3G3VTWU5wG7365WPV1Ahyj5N5HP8YqxuJ5GDMEhguue7Gbd/Gs2+s
RnUZDQTZy0zFEG7ql+a1GPcBHf6rWB0GRhzxM0nCzCeXpEr0b9UxfxKCP1J5h4ZLogyXHTJkxhF8
6bRUJ6YkNpnrVfpS4pc1njrcmzcj0JdoN0i3vsmPtK7XYfNblfd9deFHYM9GUTTnUfzVtv6zuqI+
Kkd2k+x6AMlzDt1ksS1s7az/Uo18r1zRLVnkXhACAH9T+nsK++dzrKyTm8hDQkKLaRFu1bOFTYfK
ZEXi169nx28MO3TOhiUjm9E1jXLka3pNVySBV2tic5hEoqa9dhNq4ALarN6MjXD0JMY1CYRZugNY
1xXAggn6MY0MJysYQUwvzZbAGH+lC5pT6QQAewrnFP9RBj+OpGExSbN33l9WnTsYxmnKhXVpRNtI
ow89Rk6DXskvX2U3lhG781sja2vR+ZlQ4PTwHhpkClcij44+DeQO1VqNydzKGrjIcBXoJ9NUCdW9
GQSn1m93iUqtPVT7Iip2sScd0wEjG4dNUMaWl++oydxkKhB8KO+6qJHlqGhOX9I5xb4qXVovPUQS
zXKoh6qS7kqvWmJptrpuAcfRLwCVVdWqQqigDtMGpS9Ev2cGJDe5Sl8UObOenWNZWCSA6WTxl7Kb
pfbt/QDch99o1l4azNXnPt8/68LIGFa1xiieE98daBxFkJSgcpQPcrbvXttkB6R9b1iL1DtrxJjL
KuDvpfwMe6hubrFx3Mmx5eLkhNb7LBUHE9j8Xn+HOi3Jtg+tFxeGPYbYvUdl15e7IlzmlEbrdC0p
r37htjd6cOiM15xUbF98qYpLXt3wT02obCk4m8+A7dGtKAvtGuXYQpjQwcKyQ9WFdD0so2sMmb4G
I9usEyq/+qZ4yx77HLfJbZXtDe/DCI8iVKZlMUfPr4VhC6KytdgqH9QSVO9eMdaN9ZoetdaOlD0L
RNR35hQ6WPWnbuelLkdyy7srXwhHNPjj1TrOd4qwJfjcC247HHrjOkhPxGblhi0TeBvVVz1908WT
Nz3rxADI9jhsLHDkw1KCOwgI2md82pJnfzvKh/pG5FTV1/cVAlsy1I9CLy1aoV/K40KosNCkUN+R
82S+K4gSI3puMlHXCvMRc/Q3ug8WDjphLm8Ju3RDm/TchWA9+KzvglfgXKbK95704Uv3hp5iOl0p
LfPigqB6mtELmhxHJd14mzHGhg5J2SGxzfPftfQQv0vRyTJm8M/4btUPc6zRengFJj4D0x/KYd33
15hxnR6/lfxNiUtMnGJAq4jvpOIU3lh0s0V87OAoMnDdJBwFL1lvLfhCxY+Bvb6NLFcmFadGpO8P
ALfIvKk/6INW5TqxXpi+s6q2kyNuQZwUswVyVuIqnPx5refMU3vNEWmBIjhZVSG2Ws4xbfbO4ZEQ
0PYeHGMCKixEoVoUB6XfNRV2bgNiTJHY1YSbFJbca30nroSTwMDBWoD6aO9y5KML+Snei49Dv+xb
Gx2XgqmABm/gRLXdEgdAFwnczxVJxXDLh4aZq17yjzSwWwhtcG/IcAVRWIDHcSzB4aSFbhw0vX8i
LMtcTO84ncIHgbl/uBnUFfFX/OADw21YadXKQhNQOepBbm48eurtSyw+NdkTTVBGqlR9bb6awr2u
wqM0kZixsA0Bm4XRXzhW6TRkw7aA1r7I71kbu/hAC2EZ+pCmJZudNDVWqbBJxZ2MaH9wQLqPZGtn
IPZLBf1Y40TNSzkY7gynFGEZthQ0UNgKDFwFikx9OjI7nqi+wn5niW7f0VXjj9TTGVJuRoCoE5on
6WKq5F8R+FUcPPUmH5xceReal6ByUnq9jGX0rQLL00eKl71oxzylrXsLX0o/W9aq8c6c3wThPAjn
KtRROexN7zAa60A4c+RgLM4D0fOu1+IHkxDFeA2D0idaI5IuhuiODk3C5iZBJkvXGYqnB08REB8Y
9qAp15WqLgptN01rSXNIT+qZO4ogBmyxRTbMmkiDGwatwXAH4HohBugjetINmC53DI/NnF812hjg
c6VLAZ2t5+zn+S8hk3Nhlfk02nlEQduU+1mowcwG7yAte10CGPnY1qe65dSrpqxfmwiOzQEogvBQ
3mfQw2duhD+Q/uEm2sakAQr+1cYse4pvo2kL9ycWbN/5Y2zi8NRuy4qq6KHoH1QOa+hS72t8XIWx
UK9TEtmduZF1vF+MdrHOy2519qJV7EreYSdjS3lFkpiTQlkOVyLlQjf2HQglMvixzj96yhOSgHpF
1/LqbXz1Rr3N3yYnPmrqigclUVh4oJeAp6109A7U4Y6QLzSH8/uH8Fb4rnGrd0s4P3K07ZhddVsC
Shg8wx5nDlItSAgJoj2hvMbj307kDu+8/KdAttDdJezAnmUXPuvmD4eBoHoTodh2d4K3j3gFBURU
Lcx91JylisN445rRs4YDriJYxQJ5DxNKIU+AYYvnndRMXKnmq4/y2AB4UN6nxRNPml7J9DCYbGhv
8ilBxq6epQe9v1BTiI8oeo1jQcpqscd0kprM6HS77g4Ksu8etsd8FvSBluEv0HcVb60+eY69U81w
blrntB0EHAfEs9IQLGjPHYzyFlaWUN8KuIzX1Qdda/8g5099QHQ2kS+cHDy7CM516QpPFrNRhsGM
tMekXDJ496unVjw/WOUrdW11wQAc8HNGrm+6BRkm6r3KUCLbBdOBB5CWdHMkjji95mjIUu5wmjbT
1qexUiVLrhuGzbCK1t2ll+9EEBqUvsWJskRTl0LoGtldErlCsCOXCON9z4CKnCLhlSzYctIW011S
FiDreUYGvMWzgNZFWRpVqCq1l165szoesmLro4wYX2Vt0wNCg5sKdta6aueIN860mOA1qhulX7Xp
HqSJf4iUy8r3XgVz5ze31kZW1vTssWW5hNn6nBCKM6hj39hpptsyqrVupJlAA6BFeZD6BUEnQ06b
H+bmuyDtPL9cVqAzEv/UTsRCcm/rWj9QNVTTYxftVA1ba4kDeqGcQnRM/l2up8xhNzTth/A+qfAE
XyhyEK3009Jvz4W804hPjfEkvf18MPre3WWQSJ9B0+i6IDH/qz78p+4idiqvs8ivjrPlVZdiciuu
afzOEd5sL1rxLrNoM1+3wZPnFjEc0eWXC5gbgp8PhvMF0Gul7Uqb9+/J7Z8LGP081LSw/L8LMILR
lqNVTpzO7HrBpb208oHEOOAJZLuM4stAtfDLFXw/G36+gvkK/7kCow6jkJThaF+MdHqxlMjDZUgu
aUYP7cCBVNQ31gQtWrj5+YO/97Y/f+6XkjfRp7aS+r46QmJB5U3pD3qqNDbScFdq5KF5hLD+4hD+
zybC3FuaZ8h/KZSf77Vq0xBDmgLz3XqwcHWT7RTvLW2Vbk0msYfiYUb+Nuf40ALeO/ez6Qv7muAw
74iDJVgvVAr+a97tUDJ49oBhVVoFzW/a4vnOP68JWjKmrtOAVywLr8vnq+zCJJqkqBoOqTFu1aB2
VGFvBS9GsO/yg0IgFLeIZpMhKZVYhx1Fo5n884/zHw/G3BZS6PWhL+afX34dyhtPbYwou6KBQhsy
OSqElvd6GeFNbuzfngLl+yL8/HFfmlGtUOlpMUX9IQ28faV3q1GIlloKlhx7a4Z0cRTmHR/4eENa
ghjsGvJy+j441qPFLmvhHAVT1yjHkrBU+t+EYnkjghwMhJZFoIe1InW7Lq7yBMQXrVV0o6E8bDsi
cfVDbtxmvH9pb2IvfMRy0aZH6N9/xa+Bd+nFKwS6VDmY9F1rGSoYWkR8xAs9eKQsj5h8qNYfLT9K
2W1AaUcks/9qYRRSwzdTs7t5bBKiA6q6xUjGenxUQ/5fq64KKT2hXB6Bw/vVYypFK1prHkrLTqt4
ad/K3rvZiYzq3wz8+4zRggmebxVs2440WGC/4HoeBbNxqh6ZXHaGfKcbYGhZEfFJQJjK7HuhidDB
oivRGLaWo7ptZ8ElVgVqAfkwKY8tkoRefTML+ALWCSBggjk/7dOlJy/p5ItUMagOF0L6RqHGIaka
3obpGZFkV7JxDefJIlAFU2YIYqsyHxpEuPpMXNTqXw7J0n+tER3pB1xQjTa5/OVFlWR9FIRSkV+J
YHesx3pR2ufJDv9oNFB+Xv3/0Rud23V4X3gp8wyoX57ADFNHhsI93KuZtm0hKBrWXfucYF2x9PAA
OyHuwxmfhtOjrQkgrhvHiD+0mEcTO4jug98Klt4QcsxFQY5DQN3k/UdLXtrPF/r9Hfq5rfhlxhvF
VayLdSBe+ou6ra7AIsG+ZFv5TWqffv6k/zA8fP6oL3PQLp0Kw6gYRTJIa1SCBb27ILvj2IXuPmgv
KSi0HEB5vGgairLinW1DSQz7l6uQvjfqPl/GlxdFPWmTnyf1dGlQiUL2w2xcrzNOnPJWjxENLPzc
pbNp+CtL2TdMHCV/R3KWWuwDf+9txKeJgp3RzqFuTnF8rF6zYsWjyqmLFEealCbjSbZe7dIzikPA
J2PKt8cT5A2xxWix9+rlKNw0aOjMd4ZcIX0ydaWQa7LSpaWZvDQPbfKS8Z80y3CDSt9rVhSH8Zko
A+/k+2cis6KGLMmFeVI5B5akCWDuV7fzKIrcqGt0QDhhoclPxY0/bYRqq8oblaI8pPHldtG9waaT
b3MV9fEKRb3QXkYTydqTYt2I0TVh+zqxL0m3zaNF6Mcie/soYketj9r5N6fPXxvY530KBQzDTlmX
EOjQmf+8T8W9GVnx2JBBkZ3a5lWgXu0NGm4wyqfhXerQ60UnhE1lfK52sbGuzQ1yqUy4VZGFWumt
Xx34V1QZtb9XI4fWuBpuEmGjKyRIuJK0+3nx/Id6DckYWEGNUo+iz/zyVNchLzIxaOOjlZ7qJlzr
HFPkAT/nwerf3Wq8YVayKAjv6qQrc2OnpWdyK+Y6h8lLX4EUxb8mP/x8Uca3vR7qtoyajSm1qilf
93pJapKk8r14nvDjrS85KaJfVbVnWbv8/Enqf36UYmDsZtgjApn+/HNFzMiDkA4vXlBsBnaEQsul
JRQg67hGxD/SnfvTvzNVLqBONatOXrJXyP2mEpZm9opynUCziljFYF0HLpsB6AGENovoJciXAHAR
lqHgIkWz6c6dCjMO4ee4zchvHPcq5IlinpqKDzRJ8v+hfc+3qJLkI+EQBZH9ZSX6vhpUoybH+3R4
luULb2YFBAG7lR+Nq4JkR3Wp/Uon/fbyRYUiK8hCSOVQNIKEPn+fSdwHBtaPeN8PK7yOYBH8+o7K
Ge9hr0KE9bc4DHvtT2RciATjKpBrtGSvhdpz2QB0yepfijb5Wxf57xXhyYLhbnBJX66oF6PAVDRh
uvjqo1/cB/XGxMnfbkYSrnvKVWKXnAgPFP1FpHy85lSiFYwldu1mWrXXUD7XLc1um1A7uPfijekx
97+kxe3PK/E/vziNGpxfTKbb/WUrQQjfjMH83jCnQ57d07ifXxL+NgVzEwKp0J5//ry/s8FPL6r5
e/n/H6h/KWbFOAq9ZPDGizii2NzCkppBIAyfMLqAcycnhNTE6USOivLYEN/UUh0ecMekFnZNtxhu
A9ow8n1LtGu87d1TP7qxDlfPuzYrzuiOdBA0hNrlG422tCSP7kIYY00BGx+m0i2SpYiIu2Kut6Y4
jOV9fC2HXeMRbwCohKZm9IKRnEQaCfzSyjwS/VqRQixskCn7J0n55Xyhzbf75evgvCuZJpMohSU8
/z7/nPjSITGJKJrKo68683lvWsT0H+lYGlhJlgoR5QglghUhOiUNxmxpJA6dDMVbhIjILZuUS8Dr
UbE2yE8ERi85wEQ6suSeKDeRzeq2LxCfYcv+au81LhxasVkXOHTI8DXXumKb9WYQ1ylBJ5gVxWUX
Yzl3SmOr03IzV4P0y2PxnV2AhAsjvahzw+xV4pcqyZCyJC57qTymJoirFXNh2OKKt2Tf52xQ0X+T
wZ8sWnTiz4gN0VEw+65+m2B/r1/ny5hly+Jsqzb/0qT++drD3hJqX4EzRo6l/Zwsc/sNec0idv78
vNz/CkW+/L76LEzVdHEuk/Uvr4GxrS2x9RCSKMadptPjfQSytowZOHfO0BKL/kTXmR5drv0pW/wH
PkVqRfn0y4bz/TFn9AjHxJQNZI4IHj8vMzFMSiNrjPIoVJdYOYQGpEqZB685EMaN5uj959v+rl1D
NiLPMj2d2p0N7sv+5oe+3sqdqB8yiaHhg5clh1EeiYh8zDBvqBWG2G7tlc3CTKalQiL8pMprQZHd
lKhHxXwmhX2btLjnrPbU1t0xDe9VCjGB6eVABJahao5Kq8LAZdt4jYNbi+7IVL8bQXLRfZF02nfL
f6jsqbwb1P5kAMT55Q6/v9//T4zIXWL6lb5KOoMUd0+fDtaZyQBYc2SasAOP/f/j7Lx6G8fWbfuL
CDCHV5ISFS3JtpxeCCcxZzHp15/BPri4ZblQwr27G+jaXV1mXusL8xvTuFNxxoJ4UFNndZN7Wqhm
bb9wxW28DJmKWSh3A8SQ8tGazszNM0/dyc0LLXo3NNd8gk27plOq0HGKPYp/iLjzm1rGX+EHjwf4
vcGaT60Lts7P16FUcBXwfVHZMqDmyD51NYycgaUhbo+VGzvMb9UOUEcDYzl1ev2o7119AnVV+GYW
iPI+tGzZw5BKwtSE1lW/1ajwjhtpLcws/LpCB1WsTDgYHf1d1M4otK008VvbJ2zUpYuJFYFMtzG9
ggKCh2tTwWhFWTmINt5P/366v1MbzplQEMCfiP5L/qU0irosNtMh3RDBRMNW0raAvsRqi0KuCui9
OACebhzy904A3ESE96hZKKR+tZ0ZLmgKvetjZskSqv2Q+fOGrvMquBjkNeLMrxjJYaCdHuKYpnRj
aDtWx3+fxF/eC4UXmv/hNkXd6+q9qBTV14uhiTe0J2iBI81xp1hJOfql9+8jSdOP+rkwcrnQVCTU
+3Cd9KvkEclVibe3WqCll515c0gO9HHtZ2U2UFux1+2N7/UvKz7qHZA5qjlZmpjq1aVZYtqk1CyI
uEOaAHRPccGQ5CMBoXF+opFQt2+atGwZ1Pj3hf7tlrJAAF8w4BIa15GpnkhGKowhfpzgdoPdRXpv
2M79x/8PHA/bC1IWJhM0kXjies0tglIdzn2ZbJIT7hb1GYJuQm8UQ/B9XnojX0p/K9ifHtLPh2j9
p9GZACyTj9DVTb3AKGzjEuI5ATf1F66s7LdQ0P59C39BUif5Ll8FChpYL6horg7TC1WtVXWSbzIZ
dYqIy4V2lGB09OVZY2zFPhsmg8HpbiJgwjDTLgeR3zXVeGfQ6W1RIkD40OJbUq5p07y++j9P6+oV
pmbL/FU5Jhs5P/UyAzTKQW+//l+vnQQCNKsOlxTvCyYIfi7VrVoPWl+RlIb+0iI3H2muNm+sRtmw
KpH4vTavSHobN0iOci7ZonxsxdUIxbG4aRc1ZW4/rvfqVKb78UfQlEITaNpEKR6rmWFvtxOWkjai
w5zk7Nb6+7dDsSjILIMk46xGPw/VNMoQmEMZbVKf+uayzQFpw3NgfKn1uPbhDMFgqV2O5S2w0K9A
iWs0J2AJeq2/fESJlQsQzVj4weUMX2njyTBhAKaaD5c366zeWByUX4v+dLgJOkuMSO3mumxzEQ3B
D+sk3ZTWR1w3+K7g1/vRoHESjEdjSO3aNOymOZqGSF+9tFur8Eap3PtngRgZwf+UpkD9wo4StxDR
s8iztXJzZqsU0o8qtubIzhbB+NUz+A5gUIigRT+NLcB/P7/xmf76HKZrMUx00yT9BL1Xn4Oc6wXy
w4syNXEYdwGdQA//Vjn4V9g1HYRGzPRFaJSFrwLLUmjTiHem3GHNQ2WIzinKezqhmtfe7LtMn9b1
+04Jg/T9v3zlV9AcJPKZ6InvO3vw808KmJgSJIOXkqZYTCYzUFiOMO9WD1a8D+Onf3/5vwvfFL3F
SV7LgBul9uvUsJDEzOrrOL9HxCIWM0gQw5mJdWRSkU3/Qj4qzBJ3C92CxiCu05GWrqtWiwv4iXpZ
6UvenLhbUIVscMy7tRhof7k5f56dOn3BfywGitV2cQqcYaOThvr9u36JABWGzJKra6sTt2Vm0MXN
mL6OfbfWd0nbu0LM+EWgzJsGlCCSoF4qvYSxFXaomuJfYDypPY710BBij8oNu7KmMEw09PY0YaOo
GYqyN4nNTWIipkmRh9J0MzGM10qEqJ0+z9oTozlyMtXKVNLlmVzyqGiiUM9sImUL0NExQ2SPIUY7
vrHwe0gSygUTo/aGVv13vPHz6V2vYLKSadI5q9KNDv+FapvSvwT0oMz73L9TsAsukR5Bo7n10k4f
2dU7K+NAgs08+S3oyqvtooMMY46KDOG22WL1zb3M/GV+S0P9l099qrbREaVmgSfz1VES7mFcFwVO
J/ls7LagwLrhhkz7Lx86rwqZA5s/AeL1rGVC2Vg553G+qcOZUK06Gbi1JzEK4icvvXT897f2O03n
aZEQcUnE38ovk9XeTJMm1nibLdFVUqfTvotWWiMS8LKDzHxsuYtRScieiS1h2QOrCdZ9d9db0o01
9HddfDqRKUu3ACNxHlM4+cdnFfuGKughe2zrWOt+NswFe8ljtL1qqdrw4N1qac4PpoMDzuLGPfgV
qV4d+qoUReQYmX6T+luxeqoYX641c3vRLUcpDa9kRFQfzaXeImOtviOdSYrzpsYRI4xszWfTSZ8k
49bN+Nsa88fNuBZkDKVR13lvxBsfVHKpnpqwxoFwBeoyF1pHGdG6CxBJsIuVFIRcG3wD3Fh7E1pP
kY80AUUUI6VM/7Y+5CjlO2RUg0pkpN7QMvx1MdRMih0YJiEmN6+2vsKw4pDtKtmAWdP0GeQYtHPR
XLOO597Lib4nRp8cribsb1R4map5mfymadTfyeoKzKnyTqOGgEzP+C4vUBS01zC8k1kh+upgNYML
wFgB0ceErAYBp8xOeZzNoHpOcpC2t6gbF7BfDpnBj6RqTBSshMoyUipswz9LQVhK6exi4hgWvI3I
kZJQWYmsj0rCnJZ0ShicfLjxOv1tjfjznly9yUYPPCbx5eJRsQ37Y4mpnR3gOTPYG3OBlaCde/8+
4N8WDGICmSoD837Kf2WIP74cQVM7vwkNTDLhuvTeGD8J6cpobtSvfxcw+Up4xKpCtVykYHsVgGQd
4MNalYrH4DTpAcON6HxcbMHJ18H2gsNHH9nH3DFvpK9/XRf+POzVdmuVRaJORO/NRd7E2GBo1lyj
UN3DnRnZ36WiZBi0wAR8Uqp/9CYS3JEpde1LjpJFlgu0MoHDnHzeFOp+/77z/40nXW86yFIUmLTI
pxh0/rloyfHZF4zA1+8Chidw5zObr1E0p2hJ08+LDsP7Eafg6nIoBmBY5r7oZ6k08wOcmS/U/Kd5
n/BBbff5Bc951YsgMlQQaMJvvYfbwJjfv8/3d0VqCvANxTDA6ltwa69WulgTlHg8nxHc0UKQMBmn
7UtJhSEyVS489fKeoioZShAkxYhJYo3UGalplbum9Dz5MNJLiusPSdiUZCQm8jgFTtKU/LZvA4rU
RKOBigIYizlBfoRqI5/vGObdXhJpnYZfBj9ILPGw7m8UeX/nyT+vy7iqtCV5Kpmtkep3KQYi6Qq7
FPH8JqTWqi6XEoSIQIfppXgURws1ceVqNdl3xpxO1GFW0Xg3z+hvd1pVSFtR9AHRZZby55sRCEWV
KH6fbphQGfcASwstR6XDsmwAF9UGB4TzZbg719FzKBAvYm1bJU+FrnkdwE8FITtNvIRehtTTm2lf
y0RdtOiehhWd2cBAgf16bu/FRjjUFGHlDgratwAxnYF0Lw9PKUthdjNYmL61q9edej4DkfBn2aOv
Cy3N0Cd+XaeUIyDK1QfmmMPh1DGfI9S08fRmznkMKubg4ruKCOTfL+/vsSW8Uf48+tVKELThKKY9
rc6uOhDWsmEAhaddTeZH+549wOqP5YVi5Y319XdNlAPrjC/xKFWaN9f5XZxKcA1DtZoiMqAkZ1jH
DE+0lGP+ly7N2BQwphtX+5ddRNWpAMiYe/AmXWNmDMMUoqTQw81wZsv0hAt9MbX8D1fbEs+Xq/Sy
BSNLobKh7pT6AOo7FUJLfetE/pKpk6aTrCNQxeby+qFf/CjnUnPG8CdNDS+nKm99S/F0vH8b+LSp
vtBiOreIxsdocEb8qvzuRkr4X1J1/eahT2BmSiXC/6UEFE3Yt0ZejY/btWW/bOPly3w3f/RQRVM7
BZZmZ84S1dn3YHv7DUimU348LSidbxaH5KH0Du6NFeev3/e0iLL46+T+1+lGn4y9oGVBTv1iqwbB
Jr+MG7E978+4Lcno3wUBvT147B5PNaHf1H04BxScnYN5kU8abKAe04hG9k6u1xdbDbk9z9S3YrdL
89mFOdYgpvxdi7v80i7PMboIFWF0Mc58td6cq/K/qKgc+PEGdk+hcmMQ/C8XyID1RHwxVIqrbHA/
FzA9s2o5Y2KYxIC1SPk+M3Z3VmcmnjoKulQaxXopedJQzUUJl1KcL+TuNddPOqyOhAKNoHlh+6TV
8xhJ/rkp50OEmVsIZ4tZY2IyUrM4e28hnVTMe/n+R9k90VCj2sUjlZgkYhgIM+y0dP/9YSG2+bWK
/a+iVSZTNBTK/j+vDBfdNhUU5O5Qc5kmwiogzRw0XBaMltYxsTWa/jlkOA1AKkKp6VJ3yJ6wvk7o
0r6jOLcgffVu2aKPdOFEX8hJTowgapY98TzzmQrRi/zzYgNZFU/IQJkla/NZRc6Ye1Pximm1xoWz
7Ddz6zJvsPKDYvHU38UMfAEnZdR5GvWa1JYMoE+fHL4Ujd19KTKD/9AT8AkkZD77zBY79Rcap/ND
cW9+R4aNm4lwcSWsSCHEHdrDZXNeS6VLBB3KwCaoJSz6b4GoTZkl1bz052qwFHapV3vdHH9TBmRA
xXJLqqduLm7VJ4Esh+EKAhaBsaBZLjBeZ+u9Mwp2DGMP7jzdeYzenst1tmyWrAUenEoksjj2Jnvt
XfCy+XCMdvkM3MUGLZq+zu+Y6Z2e+ysTY5VE2GZDkUXnVJvOqDga3WhGFr6GyjF3EZVvGFqLi263
X+OymodesQse/dfsKC2CmTnMY9OpOWN4kLrbjQtZnxkW4YubMoGFssJwM8vWK+bt5unFURjgw74j
ckyTASeEda6E0+fogJBhAgbBq4TnnjTDuLrtZsbb+GkdG+B1kU0SRVUHSQFY+oToM3a5DfFOfGXq
g5swzdEhk1gqB/lr7LFdwydsQ/Py/GwVzC4sTWFRlqsoWUcMOKGyQMHKHypQb6R32luOao274DX9
ovRdbOT5k9K9tCo2JrygOdM6GRZscLw/86dxb/CHP/zH8XP8LO/8B0b7A8bIj/pe8ZhN3egbcde+
6ptoGz1Gm3ohvuT1vBvtDiz6I0qp8r67Qw/Be/piPljvnP9IOxwbx24mYeUI/VzkXB4iTLePIPYI
89btg/JqgqLbS0dIifqz8Co+mx/wkkQb3FFG046i1LP0VffAYGy85S6BG520L9LTILUFEGmBjSxP
fG729SFel2/WXvyAYncQvgSmOTHdg1/2Ie3JrWGSXL76zMZyA2/dqvIUjHdgTXB/GVbeDVuNaez/
7A6Y5n0h59N6W3gN1AUnlmyANyHfN4BJ2uxCMBz5c4Jg+9jLMcnBWKOx6ivAB7b6gbEphIrh2CET
JEI3bf6mdCvtDFv4IhhjIRZeB9VGsVyrtoEVLzzeL4bADdmBirsLnsZ78V5ejSvx3r+HQN+u/EM9
19+G1mGFyJ77Q/Bx/vS/x/sLISBxfUxYzKDs9BN9QMawK/ClxL1y66+lrfmscgFI3uT1mUIgQ/CY
VVYziMv8GkvfQHAYQymPg0cpexPkNkiVmFybCSVAyw5z0AHnF9poGid98KPyCD2O4lvwnH4zLVk8
jAv9/t8L6W91/lSaJR76P+voVTJh0uFrGJvINrFFbWpaiizTRtMnMi0SA0rr7KxxJ44lPZnuljvF
73bFZNEsavRQ6VeQe/1cxLt2wKVFYQoX+dZkPVTyBWP+XqziEJY/kUrv39g4fqfZfx4RBODPIw6G
MopYytHPrA9YLFFjtCb2x2d+M5v5Hfr9PNJVpp1WPjCzmmvLuDa+2ybfq/GDRcdjjNv54E9jV2Qu
eKTDXWmPJr/RD2QK4Y1K5L/vMXKhn1fcZ20h9JGQTCFooDE+/F+JuiPuFPai6PY3I/zpwn5GeVw4
vfGpEWVpNMB+HrCI/Crk38fThZeC64/GfKCho0aula7oG6eCPVj3uXCrgfMf0OXXgelSUwmlhszr
9PPAZpAVSlaK4+P65W27Wy4pOH7azt2ds1jcoi/If326//dY16qQXrlEWtNoI4XOxOZwrbcL7HB+
bzjeZjaD97o6Be7C/fr31yr/DuO5t38c9uqlquIwjSuFS3S32zeButRy+T3FyqXtrBan3j7cOOBf
X54/jnf1LDvrPESDYdLIZO5VW0QsoRSNi5cMEV9zjHrZ/vcF/vJBpFOEqI2uFfVxmubX9alUT9Wz
1KvjI3d1u3vbJQuSaOlx9xjzQOVX73OTbWbDDNrwYjPbZy8e1Nr3Zg+X9hS5B9ZujF1AGr3eSF1+
6z2m82Kyj6qLqYOMuboRrXUOq7ROkg0LM/AvMlekNWSu6IM19MEF5iXpG/ZhIGwCmkB1f6NGa00H
uH65J0tKQB8aTrPXJ0CBp80wYlXgwIvLs4bnLYAuvbyzzhV4n/iTyBInVPjUD4U2zwZO7KkNT2Xx
OqBQTCOT6R344aE1G+LRHSNlLgCA9wnz/foIy70O81kWFYcqvTwkTf7qj1FM0+fs+MTuYhFBZAOA
yTRCkS2SSPeSRlmaqBP0wHitymR71pNFfUbHOmquJTxbfftopeGhyIpNB/hfFx+C8LUlglETZvbz
O33YhKliJyX0Y1OcabAWEBG3pexZ+lweSMbBieSWvpWsbNVQLbkMrmElx7Dd4O8Y5fdDDXGkFDcl
SUlrbnHvUobPoKDPDKsaeEEMAJX9mkgi9u8JUWPKd9k6bFdJW63GEp/6QEajatQ3Chy/2xAScjom
S0i0kV9d95baMlR6if7SxqDwhq6EeePy8sZrcbui8bfFAOUKMBay6clZ6ud6VwyphSGBFm4UqXJ8
OX+YHGoSJZvF6nEI8tl/U/XFNmuhXlbZ2mREfDRvjhhOR/n1Yv5xFleFcmg3ilLEDH3K9YciN/Mk
TdxLCJjtGMUACGrJoRcqtriN7UuMMS4VuvBgmYsLGWvjf68ef6nxcPP/OJdp9/+jiB5bZ5/+PvKH
LF0146HvSyfMQd7Z5/GYBw9m9hLcUoT/dWWYiipopPjZv8SIQhiEQXZO4TGNs26uUwJIIUgltepW
iUcDs6yeWgbZ6xxU/NsF+DirxL8v+79G0q9H8McpXIVRSI/8RjcRacmAN+rLt1nfSzSKNOgvvriw
4Am8xZOPdKBvB8YH4xSyNhDj4SCIjhbOB+iFPZMUrUZ+Oexi6f4cCZBaT33zpWmeTlDWk+UQqfpR
6ZylVeA/DZkLj0HS7/znJAY4PrhmifxsV5PJ+OERP1abRsYg46lyaAjJhXIvg9GNuu8KUvZYPvga
EsHW32AgYDDqmJ+PkGltsdvS+0EW4lbRu9xRGHREJN7BAVbsAPLM8h/qMrDj8ka/+y9KFt4cKnXo
fimKGtcaLbNoLoUuKNnGUGathW3lKgpfNJgLxVcJEAKJlE49yPoQRdS4zM6nE+XkaFL94REzZxwx
bD20G0F5zELiHO+C765+GPRXiSkYrdwXOW7n50OR7hp5llxuRLX0R66+QrCsqAOn+Vos9XT8i3++
+VZKN44usLjPN9RBqCvt4scRucJ7f68eobPku/rFx6fKDo/DHhRgVTkwJtLOwwMLmb6AzmJYg34Y
NoWHxJfscU7VRPpsT7Lh1qitP8ZnEVjPVth0sZ1u4mVp7dRh1o4zMD1d6wB4DU4xxRRYovB6z64I
VuED1Uel2X3hqm/VadgnH8qD0kLXQ6dLZ2LKKql7a5I9fLJJ+G/SA9mOVZPDuuCoixPEF0o6ysNl
R/FGpK9oTtiZ5okTnQbSCv4IZRvUJAwbUPcAxU1TlUIKrqlu1L/6e+gfZNrxxSW9D47nj24xMGF0
Dy+S3yBOIPF9s54pwainoLFTny4xJEw3YI6B7izNY4o0X0g8Yt8efNt852drm5Eqkh2dRiINYS6+
ZYY97KL386a4F8AqneJNS0YBEi2C2D7dWS4NA8uTn6wUPMBl+wUmY8/YY43LicP5G59lZzOPW75G
lnvO6IzRAHUUyZ5a+ZF92cDQzFaxGzoNvFFAKW7e3QWJWxUOXKuqskUsYMA3sZ/3bna+P4eu0GAQ
YQMX5HcZY1ZM8grqM1uwHiIYlae0ncnHZLDxju7wvES5T02h4J45bM9gtoG69L39Pb5OKnvVVo/a
ptMZ1LB90ykZetjy3KkSYM6JNZdl4XyGN8qi0O38EfGXecoWxQH8EFYl3H5MpCBtDBiNVMfug7O2
ZvUCU6PhHhpnselx1z4lrzXAeXzY3pt0LiDdJdtkambyTKBNQl/6ECN6vTgkUsLkDznPajcJPBQ7
WjZrX4JN89J+NsCBNm3DeCSUUogbG4WC0yNyFcOpF1VvU8oVv0Ky7eMFYdyMn+hTQEBPA8NqGl8C
RueeeXknYP/ajyjVuzmlFKyTO2o60x0peVEXGgoeA92azTwnv2AEoI29PJobylI0ZpdylpH/d9jP
AyTyciqokHP6GRPnne/ya8a24So9M9qorJWLy0Ag/BpjG75gnVh/6ZGjnWfje3OZDRFVVYzk8VHJ
DHeEbwNaTIKMDUlxpjWzEVhl7iElkCZjHHu8y6p3Hjk6qvLZOvoBrUk3xfGATyrhBYE15foP3NuI
LnxtiyjZ+d4F5kEdiTpoagMjuaQPlx5TlhklN7+ZUVeToYiBCx7tMbLTO33JU70ADIVxYAFEcdCv
tS9JxJw5kFlHfuw+4DAZlMughDCc8sooLJ6zb5OHWWHrn524VE4TouMVfw7B02aIwKTGiaHxFdNo
k7iTcZF4LPFJeYuprwQIY3lsYAqmETw2cnjfKchXw4Y5hHq2AXGo8xwoT2yMij2KuZt8Vr+dD7SQ
U8s567ZR8+4zIwr0axZkqAycUNp2/Ld7GSs5SIRb6kigWZHY9k74PVDawpF1nR/O35SltAcwUtLZ
o/bLclOsg13KNOCR/bHIqVmZfDMfaC35FkxrRrXwxdjkFPa38lb4Om9H/vvLK3+w4f4hmeoJfZwQ
3hGyXq6OeeEzaw3j3RtqTxSD+NnJrsC062w3H3hlKtiLodLDHCGECTXVmuAWhof+of+Svs8HNbdZ
lz/4TYLhNp/+Hj+UffFM2aj6ED/M586zynUFM2mbvsGXkjRnwIegm7Eij8RiWA0INoMpkF2AvdKQ
14jBvyAiKQwe4wvEoBUSbLYGyIxugfNOBzjArvV5sU/vephCGL/Qpv/EAEbCu9A8YWqjvClbviBq
R2IPu8j8ZPs0ngg7+sfhiXctYjYK/8V992Qu8HwycZ6RbBw/egrRRzSiATkGji9U1p7FtTkrwMGx
RfAy88IzfombDBaN8SJ8pECnTdsGYDX5BFusQGeYQtqyJ5tqx4Ac85ny7L7YiLjx4Td4LqqaJLKy
N0Vr1JRPly92xIlD9gn4KfscoeWthEdsp0Kv9NJVeEi3qPkedcuDMlQ0y544DuNQUhF+Eyds3t/B
RdFACEDOxzPYl9Ai8BR/KDMcgmx2MnQxGBVSf09tzeNe4iZSvsnrBtuSfLr7wx2Olj5qgxfpyEWP
hesa2CZQAO3tQF1SWqUu2++44ZkNWEbcyPNxw2hNYKfH8vjvQFK5ro79F0WA7QY8jUSEX/yMIppC
kgrR6uODsNYPKjX5wIve2bFgO4AW1WaC7ebz6OC/otbeSwe028zh7vu98qbv9IfB45sQN1jSP0qn
fqPv5Bciu5K+AgG4cKNScJ1nmcxhqrLJHBz0e+oEVzGv2DL2UuVGcEffNIu2Wwpq58wDfPrvWyJd
V7Ouj3N1S9CFZGXTchy+8pjMfmBZjy7I15d4s6vmMlPcSNXcVnj994GR/fwK6Zg0pS5Kto/yAJPE
nw+jGy6mGZdJ/xARTqTuACOJyI4o5IT6gnS7bebElnSQ8j2q+lx2VTaJE7EHUVgVOglb1KPxyCtv
di4BC/GRfiofA9xWN2fFOb+IBxEgS73RV0MNgc0hMCD66U8Wm/JJ2SfP5hvxizzOKpOCPFBVVCZz
k82UvtL9ZdkeRKICQo/zrkWr5Eipo77B+nuSNvlXjLfPd7LI9/I7EUwKjrx1XkSGXuGWIw2UXKC5
GTQaybukc+bI6DB0ForkGbRKwfQCOmrpXMYLt3KIviboIyZ3DkFbikkRC5fkxFiUdbMEf0pQK6f6
NJmpYdTnzy4Ax2lZPHan8h2sgmc48UdLUANdVrRhga85ZWUt3LNA5QuaQmcieTxVQUKNjki4ym0+
wUd7AfhFvDBZM462MjpsjixupWH3kgvz0KTH96K8gehoJHfc4Vccz5pXnF1UdkF1BmbJl+zy3X8p
n/xgVqRzDsNPMZg3QPkdOil9MQ4m2xWbPPuDZdP/GgJbf5BKpyWWjmxLs+Gi0JSvNGJJDCcYq2Jg
zC4+sg/5Pj1WH+bRSkFCAxKjRdCio/6wyLgx+N21cPamVSf5lFDUgVol+Pg2XlE6hof24fJNe0IF
HP+QvdYHeDVU2uVn/NIh0bDgsLbQVUHWJL/In/W7yKlATDyx0pen6iU9pc/pc3jvP5tr9E3iM/uH
+KwsB54DyFNuluJUvcui3X3CNImd9tn/oC+ivMOqCb5AkLFLsy6w4tKZ4Xo4qTG4sTrIf/tsmY1F
z8+HZVIS/vnxWFXR5pfLID0Ki6fJj2oOdtVZ3ieUZ71Zsl8dncWNHOxX8YG1SEaNpZsSg1Los66+
1wRPs4pBieSuSFe55Vnn5RCNDrUxaXxTtEdRKZyb0C/tuiw4HZT+N54SyNn566ogDN6wsvRSCO6w
lrv4jwKT9uPRrOaG+tCxUEG+LMk2yrib12L3munDfY1VESlTT4Np2vnEce7TFaBDbSDAMyNIeCwe
VdIug257KeVDnGAGX5znplA8GFq7OyeL9NLaQ0wy0TsFdndsaRke4EajQKSTNICM0TrvSE6sR12k
+Ni8ET5KyWLA231ciuI+oF/cts99DBBUXv573fxvj/qzGPLfHWHCQlVEQFA4y/588qmeFYKlmVgL
kf3Udj6tb0trPm7HY0OnmoSHoezXcm1spQO6iIO/KzbGVptJ98EWpb1nzIQn1e2cbnZ2aqZNCvzJ
Uhp0X7BxZ8ViXOFWsQBKuer5Z7g176zX/DB9OF/Jx78v5fduzLNlGoR5cxpVjFX+vJKR9b/Q+zJ7
bE7tnbQgnIInGn12twSQ/xXVr26ZMg2KaiAvUBVq6s8DhcZFyqLqnD3StFGUryLUbdYeUu6xe1Vh
T3TbJt7j0dldNtg4mtG2HZYC4Uf+JuGsE93V8qusfynZXZQ65+Aglq/D8N4I70L/mLFESKgwCvNG
0etX3Y3n/OOkrzbmNvQjqT2bwd0IUKeEvVt4k7SK68PSfdZnDtg5tP+w/wYnv0ROd5Eds5r9+xHp
v/Rs/3sahsbArQpL6noUP2xioVaNKL0j1kw3/WEUZxbEaDZKp4Nb6Vr78Ds9+rVDQSM6KZMt3pwk
Xj0mMGIoO4xP4cuwOW+i++Ipe1cPww4LnaKnYJLSrmYP/ypVN33BydGtaRvrM9LbVboz96bLxvMU
f2UrJtnWwbq9a489fVswo9iDt5tKxiovd4v7nK98hUf6+EaSiMxPIaz/GnPXh3gFkSGc9bKnZ67w
kt2DXLmEjCc7VeSEKlC7RWguROVRGNaxuShhlIJcFe9oB7SXWZAuTM47ONSQ9HGxb+Cj0Syei/Kh
ht2qe+z0nbEoxznlIX6g8uX7MxjgNOylacPHag9wdr8GCD1AeWD7eq6ep5TkVXDpleNZ2C7Tmbou
duqasS+n4N8CEr8X5nT/HSDU69gjfF80K1KQVbnBOm5HdE9B4vJi7LKnfpUuxxlCLmZoPtUnihfp
F4YPD8Z6WNa7dN5seQ4AO1xjThDkMZK/r/f8ETCebvrOvhw8qp89oYE7LJIDdVv7vCQFtIkFnGGO
paRnrrrlLrLVGRWA2dnFzsSOoLNqIMWEz+w+dGL3DZivHS2au2itrZUcLUk8V9z2Lp9nQLNJdbx4
Jy2idbLWFpcN4Mptu6134a5bZKvyFZShtGi+gcGxf2Nrg8DkLl+ou85h5tyZJQ51qhkxqb2Plnt4
GU7nBEu2c/7SbTr3/P+BAUdpRVQiLkmc0axcyC0BbWtznbGQYmWsu2W2yOeC07jCNnicUuQt8NPg
i3wvKG00Npj56tDiGqDU+F6zWbsVag/kStqUiFu5i2kXJlmLzAMpftetsRfd+p7OQSicuYPzuf/Q
1hEGVf4yfTjvIs77keBod1lnW6DcizJhSApnGMADjA9y5tSENvWTuUvvpCcwdp+XFZc7qzbJPrxT
DmJhyw/sN6CrDhP8mYw6xw1IQN1Eqe/j/OEvu7UKM0vyrBk+MMfmWJNWLnDSdSHjbxlssFWvXg4b
4Fxe5uRzcyncDY/dMn7U5t0yn4vOCKU6X6rOxV0/7SY3druagfi9i2Y6W4S5NO7QKWExaTj6svBQ
nyyE0S0GD1NmgrjmFapX+KxdyEmdiAoeGqhamDG2fclnVM7D7p3CE80wXrLm07qfDI/Qhn23r5Bf
5/JefOg/05NyL+7PpJDivJ1LB+XQvsQnqiGEo+a+XKiPYzKXOI30KV8k32NpW+/mQ/8i3eXPBLrS
CDKGtgdm4XYNieU9togpXdSIF2NdNQshmyXZvJMOA3VWPbEFjP7MY6YiuC9RtngRljjBrGlmwdnt
jHlMavFJyQ2Ar+xCdXXxJSXVTTYUYDTD1c8zXfcifZcyRxM/pV7V0bVV6bpRJAj5zIyuWWCD7Frn
CZWPU0Ou3xkXT+g2TPrpl43c79XxyZDnUT2j+0RVGEriDPgdwWl8uMjzloHMF1pHcKrTwgtemz3V
imrfEa2QOqNlRDdRJm7Xz7IKj9b5WXVlUL6Hi4ChrS3dSs5+52aMWanEXhp+eoRdVztm3/aQoDud
zUda5bBVE6udCbBBMKaalLVVyPTfm3FIeqIhch4toULrLwuVb+7iUeuR+sc6WoWUub7/m3lBxvbv
jYnNcCr5X+/qtDQ4TWNqCOhX52jR3PRrGn+PI69btc/ZcjCCF59j7TvAxFVhP0IoCIcPRnkPMrWz
jZDSU/xV4xAI8r31+uopRaASmVDgumdJvY+Q5WjE+9WlcM4XXgHyMsSsbYam9Qkrh47eh7CMgldG
3Ib8nsEBWK/1cEi6OxMMUukmnRfWTkfH2dUQxon3Wf9VWvcFq3+JE3a7DvXlspb2XfgeaTh93Yfl
W3z2zjpD8yRzfboMrdWQvUjmqtAeB/lert+jy6ojyujVtaZ+h8F7qlKOVL7H7CuPjtn41vE5NCXK
te5eDR61dpVf1iBwBaxpFaduPJHaLBQX1UuIVdWjtE4QjHUwkJ+TlF+vL9ackeA+XSX5wwVjycbh
oRZ2+z4sdbbldlU3S7Y92RtktIivYocHLnX9yhUWOSZTpJwv6iGhL6jku/F8X5wwgobtjOsngxqN
rbb3ZxMy2tY8MKkXwIpxEorgK+DLeb2FqK/YhfJKQzl9FE+0dOiB4B2gHoRdhOHO8EAbQbzsUqR5
dBNa/HcEk2lV3v3QESaDlHuyapPtX/HJDYd5A6w6nWGtpx86GjDVImTT/h/OzrS3USVtw78Iic0s
X9nB+5LEyReUFRuDwWYz/vVzkZFedZxWW/PqaM600n26WIqqp+7nXlR/lDyI4tKM6b2vSDjnw7Vb
ARj8q3pq6llzDJTyRTOdS+e3mV3sw2v3FNNlrLGLDq488EPxAVC6Lx8zdSUY0wsYImH0ZUPDgrD2
cXdZ9cazJITXdcHBsGCqORQMHUCzaVXi8qq4An7Ewn52qHFQYpvq93MaTQ1tAJZ7GnBQZGkm1iux
GF8u67PkjM4RGWR7wyE04ABazaIjYXnNWcfl36ODp42Wl3dgcioaHhjYeWfM2pNz4vWYbhUvxiln
3dNuTq+KJ9HKT5ocqKpPctk5sw+CC/ihaiDvm5Twufr5aK5iQmU6nx926VNSzBphguHXGdprajxq
5zGJiEQIXRmI0GQEc0i76UnBVx2ysB3t60y+1PAj7ghsjRHO9OGuc9CQ0xfT5GJareFfRUQYnKUP
bK27ciO9x+q2hLVqEoGNd4KvTZXhK0tW+sWT5M/q8tIfx3ocSTWsSPR4dgniIySvevqCwiKp3jIO
X+oSBx9g6HaSbfczAUYpcfLgQCN06CQcucY+uNROjK2Yff3UDpx69GUzOb8UJT/k6LjZp5F6dFjI
SZPIYgerxT5q1XkMTJE/XCU3H5bAiSCMOXD2JiuL8AlV9gSfb3eKqvxtpE0Pu6iAgKuSBwiuH5xb
uCoLqVmMro7wVskeW3lNTlcR9jIhBtDiOJG2NlAXkZrNq7Shc8L+3jVu9mVwfpSVofI4sEaRvERr
I8zeVPMxf0npiH3C5N1RJ7VLLqdmr2wDKmM+axo6ey3QaGZJrr6b7zIiXu32MqGwokNTFK9nNTAV
UKGacoueSY4VeRtigmt6YGmIraPzXCLaXKHCKqPDwTewxj2O5moxybRpcqIaU4VPVExUM+/kScGx
DlRlrJ4f+Hf+clHe2nLb5pMRcSkkPwgGAhyY6oF+wTwMZAvdUGWL+9y9Sm8dNokSP0/F99OSbPVT
+XqxMLOvAE1aL48fxW4THwHar6sW14x6zvejXMGgEaGhWXTrerZTaSZVZNPRDlLy4HJ8lPqgPr91
/YK8Xs7iijARqpUY7nu4QXD0lOPjXhh6gYZzwoydWuRow9no9Mcr374I0Gpl/Oa8oxEj8CqpYkCF
sp0HIpY3oTZXMuJ8kHBa5RMIeI1BqjiwSM+XN4nOVNE+HczVflO+dCGcdffydF3BQmJIGVx/X8AT
hC8wLs9rrd9qA2n9SmMpEo8TmSRyepcnYPY2tfd4Mj5o5tcF0m33nqaEp+0JkTsGxSRPVrvZZQXI
1opRo4eKPmuq6DhELAcXgb0seRVJDr8SGTPdzfbP9eMVIaqXLSTVTcbmLPaEEs88sn4JsQroi0nL
jlq1h3HOG3MIH0zOTqWHiWz1H2oDQT/a4RLJJrpnUSMKgT9wWSvkjExy0tjV9yuW+I/XSFmCB0rV
m5BGhzNrF/ssMMT7IfMOhLpYmEYJ1JQltkVhsntoyimxGScuCQtTDLprOzsG0tUquZqGhDKyOqDU
uKdubOxd6vH6PB7FW4FxWkgZS/Uhf2mf5IWAI7q9a9lhF21K/fV6hOSryU+7BpPrcXF8UJTwTM5W
PDaTufrREbl+ekGBjAbnmLsICEkZ6MslnHwcSwzRw8KWAjdH8wG/+oUO6g6eljDeEceTcdamyUaL
bjpkzjCXRRd8F+PpqfxBExnOWm+ZFb1gyjZVApOellq07wKR+MQYS48Sbjj5nSMqbXEr0C5Cloca
+fUCneWwuMbPVYfKeJbjpa4N/ewrEYXFBGhCwlX1iHQHFp66i3bkgbZ2Y7gKNPhse1WC0THYgUK1
6cmSYaOTDZEZmza25Xq6l7xapE8lefgpFvuPU+qzUGWHTXVc1apCEPT0pNmxOlND7B3q4QSifLCG
9U3Q1ovRgLjqbqzMSuQSzSzNlldSzZpnow1PXbiLHYJ4cv94deiBy2Ce1bipnZLWX00d7BngJhg0
Hmdn3ar0CUj2gc9MjJSXksa3SBYdtt7dC3Dz5UTJxJsQfPq4mMfL5XRXAm7hJQNZBS/FzNaQcFyg
41gm4ci0Ii3avIaCKNLBnJafdIp7pYDZJt71mw2fXcJL5p6BB0zgHdvkzk5RTH02l2dEtF7ntD6/
ZBb6Mw1TmAHWOcx2/nFSAG7Y2bJd5uBBHlA7y6xyDMTQOLwQrGIyKnjizs3Vx2MxlglO2YXnPBBp
n0xNxRuasgZib0/De4fTkTn8hEL+8njYtppNhBDzV7gEWGXAIqukoVupbPaSf3gq0zF+xfKUQk7N
3HoyGtNQ1wlCXYBvmgvZKuiGhMm7AuauD9fCaaMVbSYRCw8aj1BCdDVEeQVnoD91u79wuCQqr5Sm
Oo3XLjzQC7m4Q2GaOgWElWrWSigBzu+0roa4VWygtZBwnOT0VNb0FtPGv8TztoT8xK+wbj0St+WI
/Vwmq849p65RYipFRxXfEKrbA2UOGUE7+MJPzROofLWIOTs9SNjnjncrVgQlkjcsKwroy9k5wprZ
MktUWg0BIDlgLvWOZtUv9ZO08/UWFxKrGnl649KvySAGHEITd2ZW3A9cdkmlSufnZwmaJAURzC8C
brxd47ajsJdCfbzbe5zh035OeK55nV8PwZ7FGFgX0gULDgtEgoBCDvTjTO38inuvVw3kyhKBTf3a
7GZ5tTmNJkIWiNShydi4jHfytEsWgjjvRm5M1CoqM4JExKdenDEN89a+PqrbZ1JVUc/p7aTATFul
o+QS39WFLeEdvdWshefiTVqXEzmqw2vs5av+q4qEZ1WaFYMGmAgev9i/cYTQGOT4YqiTlgym88RE
W8n3ndtMr5E8Fa/jvqYCVZfJYSWZ9jGPDqInifOMdm6Lr7g3kuly1Qn95CUGuhL/uTxNqmlfTfXK
U+DOpO0b3ZcDirYdXUzJlnV63eVnTA6TxjGpzp+E7OnUr7nsI6DK1ZJjrxmFMTiKBHa6KeErVGiS
k/D0vAs62YbmwvxGZ1N8aO/4e+GSy6kFAkG6X2fYxBynXbU2NVu4bEbJ10nz4eqqwqZKJoqJVcXC
HDk6DSWqIFomZaiZS1wjrufHy8jD+c1sJv2aeUKbWRu3BSF7dl7bfPniNgNhcy+RJrvVW/pYFR49
JhgQkAlOh0kZr3veum4fCIFIBQJxJp2HWME5WpPJ5Hkym8xm7mwWzSJ7FkR2AJc+CBBiBuPUVizF
Gg//ojByoW0AGlOOhL0N9dAajwkq5p+U2NvGGn+Mg2Ww/Poy3mgZWQ8yfPUTsTFOdvZE4KyT42ON
afv8r3afjpZrR3a0Zqh1ZwWm80Gei5CtUGkK+vyCczk7yqWbGglug7a5/zpGwlB8xYSMF9tU3WT9
qwpf7TM5kO3+VMZbldlwxTzqcBTcjM7TPjcoJVm+ZseGVwc5Sqpe8+Oc15OewloLKjocBAAbDqKc
tn8SRistXxRSTVu+RNoHKa1/NgvflAKJDbxymtF724YFW4KKBi4ebfv2QUynyW5pPCqVszs958ky
bl87mFBpntiFrEJbWY7qCK62xn56yPGNV1Jr1IMr4TkUN9CcB4oDWB+Xd2QZPkOKEkjHuSqzPXFY
zIMjP+nSoJS+MrLkBFjeCna/8tDzA/c5mugiKShV1g1Blqykedx3L+J+U+CsF18Ojnji3KtPNCho
oY5Y8miPPo40WVX8LQu4Chn/cU8PRebPN4eldHjfg8coEnSxnstKF/XhUVYejkNHnNcKgjcytrmx
NIsHZnF1ftNHk4ygs1Fh1aidstFK7d5b9Sk9vDdnX9fQio1H6Ti9bOSU8jVoslmVhZhT9NKSA6Vo
QBpn9HTZ5vP6uh2dnHzkXzpqnQ9JnQmnI8afC5AsReeEGwFRpM1zsX9WMdzs4ufdaF0eFkYfpB0Z
hOuaY8ko+dSTT1iHJkkWZOj1qwNv7N/Iy99gFxjgaAXw+JFoN/xsprTK+XwdoeZe07AvEtIuUPz1
kBQjPji1ujOYMoA4tyCPCgKFWS1m3bgS/xytvDanxkjoc2I7qdjbqWir9nR+Wlb2ipm2OURhYVt+
HLjuM6ey1JqZUWqdoyBoguUdU/xfUrKhFaJqJOJAg5YgHd923qoqvx6qXbbeZxYJmu+laO2e1A19
bOiKXvo5+ujuNIH+0iH7MeLNs45NMR/FZpKtoQGlsBYf9kzaGc3ruz0y6TffhJtDso6PIVRb8bah
PDL2eZ4QprMZT50X1Z4XvkUz2TaCdbB8/PcM+tuDxDdIGtG3ZgKhOfn5UnWjPZWk0ADDsRXSibMN
h70AsHo2WZ/9fw+m/AXKRJKvDNEBiokwf/j9PzjzXdtIxUjri3krcl5LSGlTataA3a6YnE+ZY8qZ
l0iVS7TJw5SIN4PsV7ya6faKbkcDX2iufkdttavsVjW8pDw5ZQs43u2JWL0ER0WbXpt6gkIhl8+E
xaTx+Kj1G1V5vGjxqiN8u4Mc8O97+gtph2f3xz3dQJ97TY8VoZSLOegLgfKXJwCABRt48gz+Bslq
5/17QHn4zG4+Q9RKfPHyd7vWvBlQ6WXeGFHWfIbT6XRnextr9Y4SzH5NrYDt785wf3tnNP2ZH3z2
dB1v3tkJ071CF0qUbo/jeWVtsMP+XMEPCSY+e/QeIZS0uDfmrw8AZzGkOLCRECGJyq3iTRhdNKVv
UoVbRD9rbeEcefO3cLX3F4n/JHGz+UaybdkKgo9H7eHfd/z7k4AGJWNuhuEuEkbyJX7O0qNwFbt8
r7eb3QaNpKWvzmPgYKfHQxlG4Fjf3Bnv17o6DAW9bHAMkRn0hlchjmpT34lasdGmrcOBk1ZWOwb1
cU3/tfZ73umdAeXbGXQz4PD7f3yGh6qr8ItkwINVhm34xnGQkkj2UAhH97ym5GEl/jFdbwa7mT+Z
2IqJoOfMnzFWqN7J2mwuVmhBzrQn7mTG9vA1jt17XsLyvYd685XIRnqVR/Ew7LRgWIx7rMIO/dZ2
n90oWu+sYLm8u5j+2o9v7vVmV7oYo1SvhYJB0Ux6q3BFTedarrsOHOXuR/LXt8gMxY9CFGUctn6+
RTExG0PZM9jjFnmmt6EZu+I1Tiz39TWwnY/dndUbmdHtq4QBKZHEwniQj345fJhJn8Vp1x02jauB
C60gB2huPmtJ0AxztxjyMCo6yu2mn1bTlCotdZII23QglPzqH3TbeD1+7PFxsKgAQZDTBaRPyIQ6
WUTVFgsNQOpjqGGj/dV9Ib7g/AO8r6z20MQb6mhfWsvI/Oc09JNXIrRREDpSiPw/c7LJ2VHWFa5t
Jw6CPsJ5tuUm0EMsM2xjlc8bzgnK+8Uj6kmDibDp/fglf9TXIn6J1i7H15IiPMxXzSq/uNVLd3C0
xinXAJ3goBK5I5/GovJPU8GtIzXUbfhlLggzgfG4QjiF39I9PTmcb6AcTSsPFM4nKBSqIqhYGogf
6uJIQj3+nk94YRitS3IfRZOOcCXKH2CwgzcDVh/8xG18BCU+9hHB3t15AznoYqsb3JESfYL3V6g/
NDSYFsJs72u1rfhN75WPXIgdO8Mf3oejqWADRFyDcwCeSMM7kh/g5duGJT0M1IaLC4SFuQPtcske
ODOuOY2QJbwdbQJfZ+J29KWjLFthrwLdGVqzrQUXP3WzhwchktFHfOlLdb2v0ObWnEFgfI/ZcW36
0DQiAjJJPaJMhQd9CtioZy6ZBoFmPcCqtknroN0RAtvWX9mr4utTzkCe4Yjh2aXbZEGxoHkUYcNx
2mJTaEcEFjqyhdeCs3sC1nOvLg5u3ViE+tssREf0do+H8LBpH6uw9TWvai0zauZksnOQw7bLEXxw
0vYxc0mpsgUf6xnvbH2d3MYqP7EJXDwUITxPW54um3n30fNEch8dj+DikLPV7dKFvh7Su38HSJXs
nWU6+kfwsBghAvCeO1gka+0dfxtenBfbfZBNo2yG36PXW0hmAs6j9jP9K+7saBfBgGZdpuJE8Akj
9Okh8/g5Htia8xwDKXUwSxRrDQQTkcZjWPJYC/YejSsLKgSnpbrh/151Hgt9Nyd2MelwCIngDFy4
TVD6hOX68WuHcAq4HOQzSBxIrWE3eTr4pt1w/bVtclWZHR1CyT44e6/ANZMOUT28GkuafiFNgOxC
D5m/fhfFdor2Spgj24qX8fQ6F5HwbYTJ/kmap/aXERTECwNLW52ve1uCzdyDZzqVW4anlYrPhbA+
T/ig3PiBkrlfai+PO7dYmF/xdmSfYHDXDHp33R82yx/bDWsU0jok3RSzeFANS/Qfe5tqpsY1q6mO
ts4cvswmXH1mlk9xtB6K59T+91aq/qUYw9ddIgIA33V0sTfl80HGWlDdm/mMPiCNWpyAes06LcsT
nk4O7dvuAeyMbkKp2rLhYM9zwupC4KjspUUAdE3/I/vqthzKiyGA0SVuF+eafeIYMknlntp6JEfu
Ty7hYif8dVpvN3IEGi7dnRv5W1XJHUjmd+YJ1LKbbbofXdKuHarK6dSZa/Y8XIUL353VdtCzVd4p
8H7ZJ1DsKP8t7QxDhP5/U2KhXO5MHNTUFY5KAT5J3au0VT+7z/qtfIs9Up9o5HC+unIYQSaGk70H
kfTfr04Sf1UmEGcN/C9V4jZ0ZszNbp2f0tKQWpK2hTFfkQts0+K9OXQ+l2QovwIlw4PbWcpThZNr
62WQPR7aJ5pRpuHVEgxxR6Ny+swbJyFGGnGYBejQuA1NdM4053EtuVfUSdAxFqD3n/ox3M1TRwR2
Y9l92GP5iN3K9NjbEFw6/IHtWkfc49KPwYaM7hRY6lxDsjKXpnCY+0n1kQVZVMAOUh52Q5fWGtxq
FrsHMFrHxPGczMuxjkiIX6C4Qdmib4RNsfcMWihE1zzoiyt9jucRS/QwRKotYJCINu450uIuNvGX
g5HOQU+WNFwk4HnqN3DBiSwfxMKqOM6JZCpHJ/usTdXdmNYiJPEC+GmvTys8jP73uUUmCHFxCFQp
jiisf64AhyQXkko6Hjdnr3HVaH50Khuyv2M4C5f9zYWZZOEyddf27vdSoGM0NwR0YHSIOPamqj7v
D7tCaQppfALSTRrDw+2QW+72Y4kSolEKp8GvqMMp4N8T+Vd+2oD8/Dnwzacbd/ooM8QcoWSEptDZ
bbJNPlO2xhIadBg7p2n+cAz0ZQ/Paw/6maCn6sPmw1yMFsYsv/P49V9nNwki/AjrConHoMm3C7Cc
XwvDlGtxUqGTQnTiVXsJ/SZ2AaYMYM1BPgdrhsYmvODxO/xqX0Ra+3KSEG8juizzQNU7Z3Rl1+kQ
d+8IkHktVSLn4Q90sT4moe4ASokTvY0euj7TqXqIa/z/MxL7IgUSUZ1mfgN3PIVwU+0hmw+x2AWJ
Xqjqfd1QAsw1wrqEem4kz6lmOGl9egJPVSyVpm86ogCNr76RQy2sfeWseBK154XiRbyOwIK7SYa8
VgI+1nFhSqHfcb3H1iARaPR8REbetEj7FNLFd5OdBGEwpllQIrsYpfuJmBuu0N9T8PyKiEYIoON/
o6tELIkKJnU/J31VSWXbYoQzl8Xn3NieGyRpkFFrXH5S/dU0YJUj4TQuLKVomy8GdeoOkiLtrj5P
sdCDhd0knlYAVVfooQunLUTHSBXniC8dIGZRvWeH8dWYX5TxUfeqe77QfzlbmNDGsIdi58Zgwrg5
BMtnNc3ia37cVK4IFRL348AI9/7JYd5E2UPqa6s7n83v08yfI+If9PORaUqlqwTsFTONrkx5CjOO
BnqPnEH77LODW+r5WG4MeEbUXdUulIznPLwOimKcM6sDRKCLZvd0f9vOlzSoIBI2bz2ZBzHMO7m/
uP++3O9K4mdh8+NyvyUhfxQ2aRELZiydsw2XCWuRbUo3LQorNE+opGpIs42dr/buaIaEZ3JZZm/t
2/5TXsgfUm7JC+RC1y94A8c3ZQbxlThibZ3PuyekVxzIdKQb1r8v+C+ymJ8XfPNGU+wp9jgSZJty
m213m91H83WBnda7lDxeHXAtUD6LYhD3XqOLqwXpp/Jx5xqGOuJfD+1mTU46yWjrSjjOCEeRjc7d
8X1rMRrX2isST92X3lw+ILp/0I9TCULLOc39rsId1dwHcnYIEg4DQyqAtkhycXpAm168HdAHXzoo
C/dq19Hv2nV4YnzDpHJqZGHeFJNKSci7fNrh0OscN4NZAQTvZpm2szgJD8s9tuWz4+Vd6T7UE0na
bk0Z0q/wulKdpPeiLoRs19mwG5KtXDrnadMiPJZCbCZh1zWOWjj1sr3a9SOy1XG3h2RkxfANnxVK
dGWqnMLLCdJJ+O9X8JdS7+dN3XxmYqb3x0NDqWe8iDArJ7iOf8lRoTvt3qM22mGCkNmNzMnxkNn5
uzbWBiHCvy/i247r9zz4vyd7Gy211wxSFnMhXjaRDFvHIoB+jckQfBQkcZU1F+Y44V9zT0WX+Ojl
DzGt7lVdsCZAnoF8dJUD1qOjLXyq1rd4Hf4LsY95OErXtTvTPChFDRZ9416DinQY09xsU18YLfYY
Wqy6uzXO71qDhwoYy1I/IsVKvfm21DI/KGI+aF6sNyM8+JPU+tLDexPyN3YnDcNwkCItWcfS96ZC
No9VX7S1lm52oRxJnmyjdJrjQ9KhQsCc2iuDPYdyRPnh7lWJTF90gIJ8bvwO5i399TvWJImyil6P
JN7UdIaU6u2p50LAjeg6XTBqXLVPtfXM5zkXQaEzn2zPOz5Yv4Fgbh+nXqBQNlRVM2821cuuE0uh
Q48LJ6NMH6R4qkmpX54ixcBj4Lk4L8m/zpQYTKW61yv5fra3UxY3NKopVH4SJsY329P1cERENUpm
hCUgiKCxJX7qYjqYekiY6Ail38YLpuQhzp9QJSKpDXECy7T0zsbzDbb/60Junn1/kup2VGdIw3L3
9IXg6AwBbwDvhLfawA3FxudJAKgiNVa0hfpx8E6lL49aQPTPePio3iBbRQ1xhhXhV4Y/zJTcI3P2
jVr4zMaJXp8GPhvD2VMQfICLoERPHQnFeuGV8Csh88s27j2km9I45u7vLA+/PifZHGmIuEm9I4OY
sMebZ933orTDW22mVnAEy0Pyfqwu3mUUr/U4flKbz7Q7eUNAuDzaBWaX+9kBOXRsnrz9iFAN4UMt
Mj8jZcq6XqCWmMfZTmuIodVhNQO8nOKJ8HLSm0kqF49XWuWYoYmReqHZBtH81GDYCWNDaUS7NASY
O4d4a6rZOj2ITr6XBm8llMH5vTbA734ud00XjugYlXJduf2odmqmlKPsktB3iJcQwObKGHnQkgPM
9DRtA9VhU1hKfuxhtDW5REV4detpOd3Pk3U1jmfaSp3pE3nWREXw7/chD9vyjynHwmbgIT6Us/g6
GjdT7rpPS0WJBxx9S4tLsrzEsmBxQme2J5MABIsdw7rrszjsRDejYqXGP6Y8+GvdOhLsULHpnVxK
G/llvC3D6fTovF2D0CzdULA/R+7EshM7Qs5woQ8E5cFOHOfx33f+W+Kn4ovADMSVUGHd+cab/qjy
RglJ5wdV7Ta9nQTVCt2R7ZM2usG03l/+eyz516LKWGAfHJRoMau/+lxprJCO2Rrdhk2QEh8ohqOB
bF83plf5EkA7Wj7AmDUkVhTpeVjbQmi89VY861eljSHJnc/wG/X58QKIQ8O+nm4qCxb5hTe7WtGl
HYlMSbcpnYsH7mztOLQL01XzkERaeAJjx8PX2kdYCLpnv7RJd7GXWfjFJwcz6KvAtx3kI9JBMf/9
qP7yWtDeEK2Ib9dINWEc/FwgSMc4lrnMa8F6xq7DAVAgBXkXyM7XvafwGzcBNfljrG+k7o8poCey
rF5a9nbwi4j2f7xgjXD0qLbvVEW/97ebkW6ed3+6Nnli8LxRrXswmFy/c6LTAqv14QO79wyHYuHn
2+W+NNgjzDSSCr/PC3/cV9f2gtSlo2Fq9+4lbPzDEh+NgLa+Dxv7AbwZqeW/39vvAma4wz/GvKn/
xbxXKvN4Gigrj9MxzUeE+ZurBWXd8s905kwfL9OlOru3tsq/UBAMhs3BW5RASlILdeXnhMl2ZSVc
Dvpl4wydwPkGC+fFZ44jwJPlRjDSegvGWWMt5Ts1y28lFigAfrRUDMpAC/qeyX885VGpZcJBVhta
kHt3662eEuvTSx01nG5X7DeLvR0crTWVU+KMqZt2/vPRdtd6aNhpuLx3Bvw9l7+v5huI+2+C8s/H
cDm2gtCm0pF3jvwOMegCId+GYvUeEP97MbsZ6aZcysxrHp+1HM4MZsAguIX1srPnJ/po+TTEmMNy
Z9Xm9eTZ6z1euXemmXo7tRl8qB6G75bQ1dFNnXyNpVqJpWKYZjiR+zAWpi9z6xPHmvfWfha9aP3F
mjS+Wxb/qluGcZVhUCKj4YQMK/wfL7st9JPR9sllA2HVUcE4Mw72tU1U4J3D/O9agZEU6m6DGT24
aN+MtBvy4Kor04pZNc0cN7FaK0qsKR/TIrXco/Mu2Y8fI9c9gkXH9lZz7dqKOuvxzgb5DWT9WEVu
LuTmPZ9K8VLlZ97zGWntltb+fLoJi2moul4ouKt6+K79mWE9qBM7EJzgw3DHd66BgNO/vG8FHyBR
ha5Bs+nmIrLrST00RiZtIGx6nb3VrZeXeTvnYSTLcOftvMS9jjNnsw/e2C5oSlqKbM3L57lJRwj5
UjQK6nhZ4Sq7JohkSsCR+6k6Fj1Q91V20BceWCAi89O+XO3ZCH7q8utjfP34cIZmzINsPRTPM4S+
7wion2keQGig4WDRuuuedu76Fc4ySluHtuMXTwBjsZH9EefW13qZOPEqsytWnnsf4Pd55OeLIXQX
BxRtODTJ2jep7Y+5uC8Eao3sKG2c1tuKWP1C27GJuvgYj/kWWQJ9cCifjgc8jJN/PlphSIfcfzYs
K1rXD8AXkYsHH2eB0A7Gwh1Y+vdeN4LRQ0GpanSciH65KSmL4yk/lEd52OvQFkWk3znokOyS53Tw
9ut7H8xv/snP8W4Rh1O8y0XzpF0GKggSCcsLN/Ei5Kt58p+jwllDNoYAffc1/K5UfoxLc+3nktD1
sUgM0GXYZWW7XScuMYw00CHPB+yvd86GvypmBqPbgTkW9tkiLdefg6m50WejHQVEb0P5jRZYJVEW
/++7+M0wN+9OLvp619VCuwEZniBYCwQLHaOd0FjDnerZf91FCd13+vZ+/Ib/l0cX27/z0f9lg8Hy
VFcGBxwD053bsiwWL2LWq6yAZyexPsZ5FDshkQ/uU7BeseotTcuJemuyTpznO75gHMh+rTcqY5IK
xvskhe2WeVufukoRFMpPFITO7kOORJ+CHQ9UvCwAd/3tPjA9dJVoSDDHmLSVc8B4GylIN+vd4Dxt
p4kHN3g18kqKe4l2Mlad00O0ADmMAPTpBmC1+R2p7Cq4c+CW3b2c+HhlPhXU+pGCjJAz4ZPpLg6R
NnLqRVdZ9foMH256xd8BGvoCfzD3MK6sK74Go8B8S1w672TKbHC3oZInxQQOu2tsyqcLa6P4cJzv
oVvYWNs5kGEMTB1qDBqU8T63smeCPAMTsVxr634T5s/mBY8OlEOTxEc3amXvpxdWzIHHILn9VvaE
iNaRLdinzwtUPQwK7NEK9rVLxASEn8nVl6IYavBAu9AXxqp5AyWFrqJNIKEwwHUK5YLjw2ktBsiR
jg+pm9jV5BASuuMPzqJwcKBxOChW3k8OoZHW695RYGw8VdBCXGJ1NmiUShcPQiefkrxqna3UNZ+1
2AadSq1uzbK+UreSO8TaiE42U9wauCzZAH0vywAbXJYifvaZcYSJp60neOqq49UdXTiwOB1GwnQg
GsUL/vLg8xIU/rsxRzrp74k8rZzeU2wSn6ZdYG6Ofg2bz3qFtITAYvgmezYBY1X60qfgQGYP83kf
5DyzeDusftib+N2SuSTOlOfqTUqiBANX94ShpDjGVpIIHYx6IOnFq51Pq6BhJRE8M9CdbsxoUzlI
OTEMRBAJWxJvuHZtpS/6NxEGS7m8fA5/gzxTV4gh2e68e8X2X2qCn5/HzemsrBQ9PR6+y6/K/eb7
zd9wwgg2xvPneYxzyWzReZNJOpul8Ise9s6X89E+o9a6W+/+LgSHKxmpIlEjMizn4ff/2AQlBYue
Iyl+G9R+xC5Zq54Hc7Th94hY5TnYj1WEjP27+vzr1jbAtNIQtkbZf7M8Jvhxq03F6sBSYLebK8vS
CoqRDBjbzMt7R6qh0vu5z48ASADMwSdINDZu1vw4N802qzieTs3xyY/DJMWQwT7OuweWkQK1Cew3
tEOoSTBiwuMbAZFrCzhYWzLSRKxCUuveE/jdAcc+8s9runkCxhnCcN2YF+qxKbpQTHOOoeP5quNb
COxs69N3XQR9zqtDSRrcKS3Uvz6RwfYCZEAcaC0/X7pwLS6SKsTtRpofXiGQ2CYsRlZO//PlPEEt
518CzHnaoB1rSJ26UIk6ZwNfkuXqSXk8OIjjfMyNLdKuIJid+R5zOHpX//mrfb4zVX5vJEwTijMV
XFsz2Mt+XqpYELWTinlHl7VzhS0dYGvkcmgIYZa4VfDv0YanfjNTQM/lAcWiu/qrSr7I14MqnvkY
5Cj2zfH7c7Mp7sz9b270rzFMeFcY4cEjukVurwcSLMqUN+9Qc74U1jwP5isL9tCxthbZ2E/Cycxd
R0f7izIYqbqj4lZhPd4FN35XQoQ9glQSmCJrsIlulqD9iKhxYrEp96bbizMfTfaWx7GId/p6HOi/
d+bcX4bjjK+ioqDtT2bozTqjnI6HEbKNAY9qNwIVNdCoi0uA9+83+LuHy6kSp3ry/LgvBZb6z/lS
tLp0Ohsqt4XRlrPdzqFvw6h78t32y41s586M+d0sHMaj1wFxjxkjqjef0vmQ7vsi4zFyNOIYP38J
rc8Meojjduv1oz4RV3d1Pb/B5u8xERSpUA9E5tDPe9T7fX3cafuhuFLPVu8iqfQRK09jZyG5i0uA
ZXWEiby1X5+88xRHkjtF9O9Oz80F3Kxe+/Zc7K45RxPZ722skCPWC9y7ausdc/Zlvt65kKXi/8c6
zqaBwEHD245y9gazEI2Ddjhlkky8DyaowcV5Q0oSWquR67u1687O1uvZRg7wEdyppH83lIb7/WPk
YT39Y5NU1LgWsor77e3Yb0M9KGbXjUh0gQcVWwVarZ8Sv9pilOjvVkxs6/SgUfOp/+HsPJdUR7Zt
/UREIIzM35RHCCM8f4iqwnsjBOjp75d0nOhCcEvn9F47OlYsl0o3c5oxxvSR6AAnWwoWnULr60ac
bLTiEHGuOsQMYN4Hm+aa9Rsg141z7cTkqPM8jfd8ogT4y0bIFZSOQN5nFq2gFx8rbF7SDSvtYlVK
xqx94AvSiOIadvdzhAgW7j1ACswa9LYhRNsArfq8a/JmxuVnUI/kTpIpf4NPrh+KekrVatJFTsa6
WxXze2feHOgicN7zzonMVL5Y2MxYmeuhGJuqdiw++T8UY1bR+CJwrnx3Yw7s0cVfeiahbM4E39On
DFoq0T6XWIumyNmAZ1u8b/TynQLQRlihczERcot4Pn33R9j1mmm2q/7W7Dy8eR4y9d3iyZEp9gLk
w8AS3r4ezs2uWkgVCqyy69X3xfRT4UcCCgcZFnTVRSfIecGeuJ3s+v4eMLO+MbCUeHuBjLMTCNyE
yMYCMBBXBAf/tuXvXrKcGWUtWewzFEXP2PL1Vbtc9kV54UmbjXFANOLopuKMDadL5qrLjtLdyy64
jTsYdiDr46Xt5V3+d8B05ivkcft1+Q2dbuIlY09pLwjDpuOsbBxWYC4b8kE0NIP1tO6rYjSCAj5f
z2Bt+DdhdWJTwrchd/+9JqXSp9MN16sCfI6qhPHsE/7rc0435Xa+aRXAotYkjOu6S+xV3z1KZowm
HzDkEAVpUQzH0E+cbZhK3zW2FHogOEn36hbE1ZZOBZDSAImL3sRUfBnxARTx1i7o+XqlfQUrUend
/aLdN/xbsHP4w8Aglz56KCg7otJhoYvkGJ2bTcmLtBQSziIAv2OV5kWbykzzG9lGUfaPiD4C+vFR
NwQZtBnIXAA9Va2dW40Qp/JQe0pJTewDnWx/lFjXGuVn9AVjB+3tsyg0vq81mu/wvm1C/UhEvrMX
tW8EYrrGFEK2o1PPpO+rqw2LqHV6K9FCOhQRnmgvoou5b53AiZmxt/dkVA2O0lzVCV5rxhfqOxW/
3IhrKh00TvXjg84YeueMfCEA4xHaEB0EVFClm7QUaAc1Y0VgBCkceor8CwS400OL/ljA0SYBFW+4
OHC1pue+QVanWtv3y7VDl1YNm9bJOTUPJeQ5CxrMDjCL5f5iirQR4p+HBGGPR50WCY6We0PfvC15
ZsETg4GBK2tkO2uXCoXSdb9JD81zcVBcd5YEy9qEDop2iX4giW5d6NmcLsipLtGF3NTPkJEXBwp3
+lBZ86unpkorB6CjKyiiyzIoQwLPFWqF601XqYa36gM1KqQFL+N4F2wKXweYScuKWKnz/WlWOLWM
Y11FdSD2r3rrcGxtQLNVUVQM0EW7ac61ZBd1Z7L1klNXI8rWfg6HpkZLhQmZjxsCXefjbIPg3v00
LZVmO9oEnO07ckNQ1M9FEz2kq+5d9maC4OjSm5wsPakhU3QzfH5Rat/gh22CI01ArtF+16DFwwUs
6bJdvvXUSfCQ8Vy/Mumiy6TAW0GYqtwx9EEZzRLlKhQ92B/r53hcPgVVtaUR/+pxDYj0Omni/5kK
GLrFvZlM9mapktOP+pmQezOsBoBSivkS5JCx5A9UtWICkFIX3uFOOOOm40ctqKMTYaIs0f7bkrwD
cDkjoBagNYPeUzQ147neq+ukunlgXY+WNQ6/C/SUuIsu76Tr1uv6T50643Lc2XUecHewZDnxwHu6
meFxBOguzpOlqdm071k977TClgcTmQwgE6TgfMWLIs0eCKWGL2d6i840nxwsZ5VdYx4UGN2wNSjZ
Z+IQ+KyPE6oNWHPdHQPU+I7wH1d4BkdkNToGj/Q0x3t8d9flTFEhkH4P+/qEiv2y2Ef1kewnEx4Q
KzzUuuS3cRAllfRrwa5eg2m7mnv/P00SSjDylkUdpySztY+7+tgbOsoRiNL7iKRZqlU2e2dKNH+f
ofdA4Dm1fwfKvNCVvZ5c7omRsIl0KpM2fWtJrVxdVOqxPQJ/QWnt7zGfbPG3Hfw1uYxHW9osyvqi
kJZwxlE0hp0iyGDQMM88UbRISOp2t5BWSPOIqFX08YTudmNhwp/dWGezU2uMBBWdqncJ6a4NrZfA
gZ444qt+sUYNsyZptgvrMJi3a7Yt6jO3gL4ALO5WXYwadm0PqIGWJoJ61ViZyXLVdBu2c/bv49VE
lZ8MWRmlg+Kzn9mvE7MwVuvzosQUrdBynL3TVYoiihauQG+mQ8lMVmK8HvX4tjXNrQPJ9XtbX4Qq
jDI9TvBlM4mB23aNkVvhPj89WacZrUJSYrzT+Fpo3fwDZoJpR6ns75396MmCfSDUwi4RxGdAbYdb
mfaURUzCtRYwb3zZSLVaP3WxFwjeUOsv54z4DlGX5xdFDpxIKm1QyF99u3hvTPYFTcK2Vv3hsFTb
iSFg9ZuZOgQNfnemtn40uzXQOwMgRYlJldamNwKZGXwld5qbFfxonH59TubeVhf69q6tMcmU4MYh
nLau+HHdmt2rdajH56z2J0fy99wzd5f04K56TBgMVQarCURINJug1jBNZIG+7Kppmgsnd1SZGng7
XSRKYGWTLYGD+LriycnY3aonRo0dIAdli0LMyaUCHeHMS8yDVDeCtloKWGTDb7f/nvR79k1u+K/h
M4d7oZQPl6Q8kVkvxWnKzpOjarCxfUImcq/uYHRJBNZi69VKHi4gwJNb0J7YOU/Cs7ScXQWV2Rsl
4Ju0zM18RnWR7LcX/Z+YDbkUPsDFTJlmbeXkZag+PrS/xsqe8cdR2RnXO8+PhHoYnTAkOIVkJfnV
8h2yKWCvo0av024b/yUo/j105jxvq+VVqivyQptcaR55hZhp4QIrOgdRq2VjcL1OwecBnP69zx+j
JMwI77sKrqmqZxaY0KlwOUipgacRA0O1oLsNlbbny1sf3epfZsdql9Icg/KMvt429t9xs2mAx0St
TIzzc7GlCQMGWmi4QDxEvdfWo5xj9NFg/pplNo9fPBUm52pFhqZW2Ly5fmQQj37ViOaADOVcndyp
ZezFPa6CrlcZ7OECcqXntAMsTb5JZuLmWqd3ZgkXlbtBAZkWNZTrM5a5kl5O6bqMC3OzCQlRQ0RA
ofpD+wgHjgsuzQjZrEmNbr7W+TvdiaN9s3pUSJukHvGXEaT0E7vinJyKl9qlITqO9RQm4TGA2yZ6
0qXVWtBMA37m3ACX/H38nt1ssseABL8CXlViDbLHL1mddxTepScfln/CpR8k1ngMmqzx7WwdzqIr
0sitJ/ZoMR3R+shGB6ezN9vtPIzLx8v/60Oy57F4Wz0mV40PsYKQmBxUnx9FCG7g8aCF07GYeu4z
Lg/C6+SptIFbkRUb3M+nDf7lvZzV+HA/bUqcSkJgMSzWDsJRLBK1FWuAep2OwTERwvk/L/nrqJnj
qafG/Vg+y1ETRxOLBtZmafp+16Wvp0ln9PrDwqFLwZbYVMol0uomAhpx5V0TadP+mn0mXXR7HCc6
iuwyV1w0vydWRUhxsXz4YN4qV14f0tWyBJV/wXzLYkh6rCkp8EzOteuKiR/b6Vg5DsNb93mQdC/7
mnG8V5fb+nS4/zMiOU5SqhhVj87JoownjbPd+inIbqmzwcBs1Gwh4trAJozkCZ2v3a2J0IOG+gkd
Rvc59+3DMX/9tEzkrC/XWqGwoqApq4QXqks7c2w0y47mbEFpTOqjwaleBnsNidwvk45ZOXk37R1h
J1eH4iFp9iqIfDWz74XKNV0vN3zC3bp+qSzKCvkSM47OZs4J+xBPIt5FUocglsjrrbP5+aSW4xut
7zhham3hrYfGxiwH9ByglcYW3RO0a3wcG96ACmnROEIuNicG+7jeJPGl6oJOCfn5+7+ueDEtXNEi
QO5qWeckfDfRCRDRAkDgU5uyM4naq6LIy3R/WuJK1SAvAi6upDPw65E/JP8jO6V1dDKZlF1EISzX
vkj75ByoZ0yeucW/hoJv8DrUylDixePKY4cmx97xK9yro+h5VT8nDfIOhcBFAQdLkwy45xpUgteB
zsXCGfQ+0l2a+F5bTRozubLmzhG16LWZs28f3N/X0TL3JD5Xi6dFhVf17Ohj1S07lX61ZK28c6sK
KRcSRQH03dku146N5GsfHfyN/wCbVHIOFs8oLfFQ46Xf19+m+72GmlmDTEGhuNqkJwTMUfIYOt9d
TInfqo9whnkR81bgHRQnXULeZVkPoyyWBT5fDgtEIWOi20U/+QH2PIYzI/H1vlsfTZqNwoad7pnz
dl5M/+nKvAycWfr77RFX93c2+mHSXpqqKc2QrMlIo6uhpaJApJgTWbK10P+1NN7NDT+fkKv/e60/
5Bhf559Z68K+sN8sDs/ovo/OmDPuOgQCZDcaX7Je8fdoH0pFMAmkmAa+nGQGZh6pW7JMyqW4jGYp
2E5pFNGswj1b5bKQ5NXP3tffA2Wu0fZ+2OzS5B9PmMjdTwQZG5simPRw/kOc/jqtzF4e0AFMT08h
s6oIyRQ4Eq//I1X+eqZptY9UJXIW8uO51bARaJwBzChWpTvwy+Kuzqs9nD/uSMELJHIEXIO/dZxx
kDaDoeqGw6AdtDsbmALkU4eyO53Z38x3hHzkMsJmE+wyneiF6/srvHZykLt2986zPbvBhSQQPAYu
HbmFqnqDuj0qk/zteNPgavbDI7CGgvePfnHsoNRNH0O7PfVM8wsodH0rn/lBag4Ow3rRsRuJa4pG
GTekgULXykHXONdofoh7JJEUYLQB0ZXmf5kkQvowbic9ZbfXhiD04Rh3ieARci11XMTyPC9n+d95
XojHkRFTZThJ6S2bmT8d9Uu1cmNAIKFoWD75fVG0MiNCvIprOd+Oe/QA79gYSXNO0UDC3q1p7u2V
BytzzF++I3N774fi9nYuyGMe/9Aqh6Qrnp8jor2XIhQ4qKMUbeui0fM6nZyH6pPXUVWQeqQTIk6H
mvXqr4V0VU1kGdSizhwiVCULsExYJqfmeYbjk5l6GS1z3HdV/aYYe0a7mkVXUhtRd4qFcBE1Rrau
3vOsHK/qgwHhalFcgcBJOSJLF0ni0n2zjo938lLI8cPdhCi+oLFlzj2WJ/NtAxFMUElwFilAZFyY
dH9aoYZ6enT3w6qkdvkwrMgwsmkjdi1vUh+iaM4tTFl5ZoGBFDPnJVbVnbE+r+7dg604x5X1oNHg
2TpWqdLuUpMHf7akPeK5YhrOLXxASHeWTb27Da4LK52gd3mq33v3jU3DbVSdZFszeqo3NZe4eQC2
SOrH0NwUhEuPGui5loSHAiptwUQTWzdn4eSXvi3cr5lkrnyc7IuLzYYDwXEYws3g0CO1YktDlXfS
P0RwCKOhAyShRiXyEHzKL1O7KScVFLxJzmFaQow7gAq/1YKzApfWbAe58fKnqf0eL/OaoKR6fMTy
Zm2ohI2bzSW5ue7J7EY/glNRs24Ive8w7Dln8ZNHgmAZXGoqgCRksz7u7f4/dyyQASTxHOnfTS9y
q41WCzolAZsoSAxJ7uV+v2tkB5CAkvLNAEmyNO69UjhsCZVK3X5o0S4NzH8ZAURSz6k5QumrPlJM
u1btUYrZk6N4aub+fZo+GDO+AAaaDvGnKDukv27xeb+Ptf1mnZKfwZJJYgbY142sfNqNWqd9C7bm
Kcg7V+/7/Dpo5XVQVS9s4/2ZQTlWze9u6q2bKKDOwJBIM1rbOTi8NzoBXEWexFXufDNH+nLbnjbb
kpzvcCilZeVzWewwbK3WJssuycj/ZYXpAihDYWTes9gdZXtIyov9LpWH2pH+B1VP7y5YYhukjndj
a/PWV27aq4lgfekyrWm8kUCGMm+GWlltDvH1XGR9x7rKqTqztz5Kki3bTvrAoRDAKklF8rzJfkjn
v46cOU4JHXkU6P/75qY4xk2j2w8dy42teUctlYZ7tEdR7ZLqF6SOwkYXi2J/EiM4H6fWCmp+Id6h
SHHK4eB8iJZfPyqz59XH5YpYAlRLpbls0f823AeDk1+C25eLSnrKoL8vvQ6eXEJSkVN7Pdqb8mlb
VQtPeiEltPHGC9Wao5rOboa7mcqAbkNtRwLh5qumV+t91eM+5Y7OfG5YXr5FlVP763MyUy/eCiV1
fYXZdzODcYlUkOPD9kJ0/MeVta3anYT1A88xx4f44JfKJf93GTKWvDCp7K7xAWy3DK2+m02n6/7Y
vO0mRUMvyBnt+Q79NUtpb369U6vz5r5XywhgkoQZjhVAHI950bz2DeGcWxDOoDqJcdFet4hQKO51
fSq4NEBp1pMtbnsExuJObVGhuYzbsO8wTczOAh3Y+db08jAQHwqtryuTeb7vQOgS1eCA9KkdjKUG
PNissHtupsKJMILkhlsD2KSNo6gpoRS7pva47PXbZyfHML270K9fkvHADkf1ONkVORvg3ovzJiCb
k9slXsQLq1/qwIfkOy87QHgPN2fonGOZTcYbj+XjcdYwULJcU6HNr9ddWiKaOKKuueQ7AFF+W+1r
bmH9Q4LlZc7ZOtGE6CbePJhzDKmOp945mBEBsqCDTaeWdy7zboGRscPr0+NcKiSM1sfyfzs+oadh
IkUiM8EiD55Zlv/aH7cg+5Rv1OtpsSywqFfJag4d2IKkVrZcveinPgDAwaPD4LU4fIijOd+GubXG
d3+R1UX4SMIWkELJOtnAfsu7y2NLMtQAOlAVgQ9S0VyEidgGPwOuv02znmnea/dx3r9Gzdyoy2Gy
ehRURgWT+cOjzpMOfYSO7sy2YVLNzbvDH6Dkr/PM3Jz1Y1WYxLtdmZtjIVXgdA8hrK3pxGvZAya5
FDVrHkyXeXJOn8/TvzN9Jpl+2bnrmRurI/2DNZcNJADtRCQyXGjJ3NNcSfwPmZaXaT7f1V/DleP9
gx5ETPPh8paljjV2QB1LPR/4nqK1q1NJJMz3PLWRt6c5JylLXonV5Fou/LPCskq4M++kXlLmiqMm
c5KXtTndDnOs0vugRIckQ6EkSTJJVn12f0yW68OdCySBeGN432SzoK/wXH9RJgPLnDPeuxuMzi0w
ONwEkvhvhZLyUd9dS5dNGb1rSriuLIsK9D4oivqq5daPgoeJblvQso//i1fznXlH4QDoCVEPCqRo
X2R8g0Kq6YUC4BRpL/RQqjXtrWZ3UYuww5TPGg+gcl8gUIgCcisYFVk2eDVWr4NnHITdspQsY2OL
H245obSMQCFmUTci6U1d1iX3XAOFyP/mbRifmtXPU6P4EAm8fkHGaagujcemEK/4Atlkgvbskfvj
yqoNQ07zjNQHv5DiEOFltQQWmWAgY6SqG8AQhwejYRWLZighTcDn9Rs+oRJ0v+nrmpglO8VJ7IKS
EGQez1+NWmlFhfbhow8BN90LlicBEDS3EvD2GoMtUGX5CgUnIv2nLs2ve75A5XFxrW5SulE41jfs
N5kOlYnj26i1FaLNsAY14jWBcN49fwuAGVqDdwseFIa+8Qa93dANvbipSEkQ7sC5Tk9iLgE8NZ+B
B3RmNqshlfLEtskmXxayTp33CW/Ph/wEgDGwK8rgYbOPdHlPOaJweELNxrobNtOu35U9m2BT9GJT
qs7kecfviiyZITNR0h3pn3SD/HU32JG4fIKBooIZ3QMSLK64c/+ke8oPrB0O81TzC/Wr7AqWF6+9
X4LMl2TCFeOcFh+VM19iDcOTaIputLQiTh/r7eEDt3M89Xc0kgHZF0FGpYpMmqZrmWufUpNaQwiV
eE588aX5vQgQaGu1BvUaVE861NIKoZMz6DteRw6KTBrZTATKELx4DQ/KsYYs35Mu10zkBRP+rM7D
ZZEeXzg5Rv1Z3X4xbHIwAn2OFBNB3+d1sNvydtArZXmZyDCMeUJw6iMfLbq7kD+kNMJM1mQUdzBz
tYbkuINsB4PS5oW5ou568XS7iriTTisH2n/za9C0OuRi2tN2/+8X6PPKsNzofZPUN4qZ7U8fpXOi
ac+bT3nXn0UAtOpffEseUfLddZHLAikMwVOw5rRceF0WdVUupAVIqs9WQhhcHnXX/5GVKfKWnvd/
TyW+jqfJt/6XTTuTYlocU2YWQJEMyyTVfFGWCja7nixXCLeWjHued/menmiO9feyvucTGRwJPNjT
cBiwqRm//8LxWMePMlbNIsiDsUWWNqIuIlEpZPZq6Jad8tz/jyvMgMo/9H4S3a8z5gbEF9gprPBB
DKnGHMyFDf1tQP3YvHnzvErQe2FCTlKKy5IghnKXhXkoiwmS5OmV8WSw8Q8Ihjd00MBj4LHKuVcf
1xRyBhQNuMwkazMbqtzLhQXCuUSrQVipDb9LXxLCBXtzQKOXxm5UgwKFo5JzQ97xa8zx97CZraze
ztuqMiF7FxKqOqQpg4Mrg5oltUKX6jwmWqZvOiuZL2jPr6JQz+1U8u6IZz4i816oSqrEuvwIQGQh
BUzaVJP0d/FWGJw0nvTPcib+cXt/TzxznFZGfC3oyZ4cLSzVMdtLtRTHhBdJpkdyuZSf3sSXhc4Y
6XOVary+lePhiUoKg7w2zWYXXwB3sC77jdk1UjNoTstMfN75endIWWPZsI5KB0JToPZer8+ysjTi
vSLHxxEOv7t7i+iZ6jDIrucPd0bII7PTXmd+NDv8H1y2158vrHlu3eWDQ2bQP5KLVSnKC535lt0t
ue3W5X++xSF125Rl6q5LU5fRl9eTnAeGDqY5Vusta2xolD6AU+EGUpgrZk7Z7WKs1c3mAvjEIlnW
bOKXyrZkLlSLLeX8xzMhnzOmvLWvryVjynALoQIqqlnnq3Td8FzGVanGNrRSkiQk5yQOhEfRrpXt
Dj0KrZwh3/291yEz00w0AFvbPUPifK2RVuSUOaiZVcSARsaUHtt54rQfjjb6LjQzgcyGp6lkeSTH
ZeVyVwo4uWGwbIXkhJeAXmQaVsY6jxZSS/daneOdgn6lar6xOhKdB9HsEeXM/S3iZIspfgIXeCq9
Pbnbv17F0vZciZcLlblLHvG6FaK5ATGIjB+J0Iu8YTur115ZwTT3QZYBTnan4ZTh+kGkoYtIxn6f
jAk5Gqrqz9qe6hpirDnNpvB/in45pNjUI+kncU4Ys2ueFf/g5tL6DmUP0HIltH2e2LNf84610065
Fs+SeAZEgQjHj/YB5D670aH8Qt/onJLDe5aXhf49YOYGF1ZJvI8XCop6lu7udwBgS3Zzi74Mec5o
RoN4SBY/JFBAPjfsr2VgA3q+BPOFs+/Bi8+x5e941czXZGzrpPrQtns6+nTTJsJ+8ZkEuVx7PqXa
QOEGnxjMiEKx82LVG+Q6OkbLQ5IN2a3GyfHM+fS/XEI4XQiFKMhSvosxnPTiaVOVQdcSpnbohPhH
lH9s8juCvEMPlzDvAFblkmcOIH4ndDkKndTEsg6ELmXoThsWAZ9s3CzZixNssoBLWIsEIYhmuiuf
buYoTRV4Z+waSYDhzTzWHyaM7kBWX2sNAMW9LU9uoYXxv+R+46dz+vKNGW/j8Vg/lNuN7sESrmQ5
Y8d3WqrfwnPk5fE8OOx5Rv+DAUb4iJ4tkvoKjDaTBZloyeFcSiU+3+LRQwQTi2+YyHCSZ7uhSJFL
yfwQAmovI2YyIZMLIslHnTnCM/tuSkyBGw2Q1kXKlmKHl1uSe8/WktuSLDp8Y6Q3aF/2+rLfk2rl
XljdZZH9yfihL8jS8lsQ6kSjKDpzw59700rUzrG176mN12EzK5tsVOxQGhPqWjJtmuJAIQ9DKnPj
Rnv6H6xM/De4tkWptXr6pgkYMij5R+rjBkPxJRuP2wxE7HX2QPCTK5dfvupN+E4nM/KlBhAKq0dq
7O1c3+WDF2EwDO2jaNCmv632mUZQxlLdFtneMSaekgdkNo5vo0Gm2GznPizvAGW29/eAmXU+X6h7
VA5MUDqqK1qZbujKWEdhROxdw8qDXj8D1YwZIVuloymAaBh6jhn3QT+djgfjyvw2ZGPOVrhHbH5S
ayI2QuoEAIVPHguxB35T/iA0kuyLJ0NAH+llMZuQCMD6Q3MD6VQrSuVXmk+eoL18ce0qTTGyG3SD
Xoo45Dm4iaWb8xqU3lKvcsF+zSDzNi2M8uZWNU5FToQMjPk4UvqRa39JN6/jkWL7+yZ8egxfBsw8
P3t9ouuyzRmxeDimKMVVaPskGmwTcjuAX8LUvWRc1ms1uulZ4E46WzCbWs53fDQEBI4q+/bUC8kY
guVtuVOOt6UskOHkl2xn7SzGEd5mi0KGWZOscHbjRo+CXA/kQ3jBov8aO3NK060BAmFPbeFo0QRQ
TMbDqy31f/CDVHNr+d2dGxVHiVQjCvRuyx3gi5Ysb1278xju3bmGXcz9qnetHo6CxP0gfYZrWny+
R7/8on1F3RSLyUUmq2QQ71M7iyJBuGUPWBDTwzzk5UbeT5+8OLQKIMgC/KdmNmFzeCxJRHH6ZPl7
b2Efrs4doGzDM6fT3LTTuxF+HS3z2CSLpZZMVnidAesNUvga+egO+DDIXTEAm2ufBRSo2rLdgduq
m3lXTU7m1VgwPKl1yklAf7CIr8b3cFYm6upaYX1DCTdyADlqjRlb7apdWYrliZUQ2baS96y/W2E5
MFrOsByUCuLJrwNXCvFZvSyvT4f3G4uj+rE3k/uKc7d159P+NBdO8P7QvA6Zmasy2eoxB6rYRZKI
pidLB2VYN2LEzhIiuVjPyFIU6t7ftuVDWojEPSwYUHRQI+m28zrR66KonypVIIP9ky1LWA54QRHB
dHJchIi+ILcFuQHdBxfmddCMm6bGm3N5e+LacIYloHxWaEQztNcg8SJWiP3Ik1H+B4KYOUkv88w8
O4dE1+/pnWuzEyQ0DYFMIcXCI1bTWDmpdGPvmHFpyvUDqb/Zyp2pdRfR3RagCgB9d2FsUS84xjgg
s5aMfHo4+HG4sRCcnV8Onnybp+e16E/nNXvfmIhayUJ5hBfowQmd73mNrGsw70jFeGS/MQ7z6X1v
VhYC0FzBmdJWxgzy5v0hqclKk08HTQBCkdz96/am97hiFFcJCFSJNge7g39KGkpDpoSUBJ2i8zf3
wzl+GTLzPJYW9/PqUijKB/7h0omYclQEMURS8qUyigQU/Jcz/GuSGZP4OF2Xi8NFwyQGQ4kQ7C7a
dJ+XuTbyXb0nP5P3MGfQD3ZYgbsBRqtEToDS1+vKorN+j1OahElsCuuK3V+EJJhIFoM2yo335KJl
j+/v0TJT3Ce7Ao1sjsVnqfvJmPQJulCSqtcpcLOmmt/uV62cOb7n0fA/pbgnxF+plZjxfZVNaRVf
Yi4NFW7rZgPB6fruyp3UXWwv5RbefEF1LW9YaVzfJsuRpc0A9pdE3uvSaqqaFk5nmaouujQ62Pts
6t5ykA6542gV/QFFAPtrRy9b75qHOXri5v8aPHtjqqtEOyWsdBDKvC3W6Y40N1Wviok8WpMn1+nu
l5hnqTBEHECHCzuWiCsKbzXVazSgsii1EberA/5NukJtycauApz/e3c+uETszq9lypi0yzlN071y
kBcNw122VLN7CsEgt/GW6QcxW7gtkLlwpBu9HvnWPT/abdNahoh8m7cYPb9cT/Xjgfn1SZm7j1LY
spAm5SsohJLZDTeQ6jfhrKk3wmLYjGRBZXayGlGjbR57V+iAU0RwJiZ9M5CO+3t1ng/XX/uYuZ9b
+iCftRWa9TFe4tZa2Ig2VokXZETw91AfnzMOKlqN6L9Qn8sOpZ1So7h9MuF4QsffvvQCf2QOYELI
Rlklxwd8iq69z+3fATPW4FzUNsZtQ/eqW+06r5yFQtPMnaN0Ly6S9ePSSZTr+vw+1QL0l4sodZKy
qp8L9fgs4odnjA9xLakpRVtp61eR6uYyOLs67bCju+ZuVwg4G2KJ5N5ZsydSSh+Wtakq9qLqpkmo
WXlJ1XdMIXWL38uX8bW2E4LE6xEmS9+BtCkgkAkboCv+rCzf5uyVvL5/LV3Gy1pO8NZXi+q1q7vf
ieg2gQxLtaeyRWWzDkzKRJu+LBq1fTtv6Nx5Zqzp7a6WCByfSVSuqRQwoSTiCpye/00e4eOLAVq+
CPuJuEnPGFFldd2tNtUbaaLqMxcmtVqWjgstmESdidlqSGTE7jvnbP5/ZvnvuBn7mRCjbZLFnTTh
0HnYY/LjoEOB45ZIzcOhzHmGy/Kov+0nueKKbNADASNz98r65Q74hCcKOiFxIQLU4bdskCFt4M70
r6MKJ1i0pHLKqE7pTZZW58YUf6w9TVs5h+vjmmuQo2j4pNASKWORJ+vDoXDZYnMQFGsiLS5QbTgI
AqYKYbnXOJrDYCLa834tz/C+d8mQdwgYGt6cpMeqmd2+Vfapnq5YdSidsjTBe9mlFw/1p/uaZnYU
Srpa4CCwSghz6jbMg9OZL5rTZTghaOcRbQd5z9Oz4Pe2M78+KXMQFjelQAYv4ZNoipNYnAXoIk02
hVJc9/s43Vs3roEj3wTU6ulRpdUoYnTovzDvQP20WTQNaEekt2YAevA4ZGG8FHjoDE08pY04ATEv
OOCgfb+59xwFxc8m9tfXZ7ayulEu5VX1IbGM5SsUWNpOD580WLCNVdJSuktSUlahjp1IYqChRFAC
svWfuk1P3zrFoPo/VH9qABx8WSX5L24vHX24atRlEHGVHuqv5EOqXdfKMcbRvjzVxtzmWKaG2GpR
goOuEZyXQSHx/OT4Zx9yApy1f8fNnLXtqqDSigo6CL1ZrdRf2Il58qum5v99mz5AB+SZ/neczAE6
LpeP3eEmLZiUdawAE6bjBzKw9Lxyo0hpCHfwzIDRPwDUE+2e2hd453lm++Przn0myaNDVqXI/brM
R+O4Ou3T+AFo2Ao14SB+44uflnuFbO+aDQv4rj39e+ofjSg8d4QxsGmE5Zmpq8fzcXG7M+Yw7EqY
BtmWPRegAyo6b37vlCMJG+D4ULuAD47U0Ov8JvpiWylJHUticWe9JKwgg0V6m6zD3szDcX4MSIHn
YaKw1UD0MqOhMHk8VcvMzBqi5INpjFy9TulM6hG2FdlKJZfxTgH+wyMBPFJDEBXtZ4pmr1N8lIxU
u2159NF+Igu4478kkcmdjTVuzJ3rvKSV2dYM180mmo3T4cqmZkXXIBFDK1w6RqMeT6xwGgwV0QyK
VK7GoFec5sQaesOFE1yErLoGa5iW3UOvOZ0Hzai1M+2NC4zfuYqh5lO3dKYGzjfdRO2ovuDflpnj
O4rCszD2yDhERRevfdjsT8usC49HM7Y0lAGXgMdP9rI31fj0vdkP/Nn3bGNKW1pFKgUQ4AEBeMVn
7ZBevtlr/+FWTDRJUa1JraO/8b45QcT98LXAvai0G7rTjihhZu2qpHDVijXEmBcIbpK7vI6aCV7Q
j+L1cY1i62FS6W0ptI1YiP6Qyues4tKKalgdlgF43DHr30UaYIXh0J+BSUQ2vFslHt4Jb2iwMCbL
a6HQPu5e7SuaDXY7GFtFEdBZh2xsQYSeNzHrbXJPRylAqfCrau0iIloRWCsRe2PFOQHxfNhFWzWH
S7NoL+yieXOJxmhEyjDtYfRNv1hOLT1F7FTqArX2wGD7d6tcL5KSBOUPjU5gGwuiOzD473glflRX
ImW7QeqUkZ1e0qfMMqAi2NOKuTTrjUiqSSPOGW0tpN4O5p0/1OQfobWiZgXhXHdPcl4IDVtF/262
dNFKzYrdlos6QbMUcJ4zaMBGwmCw4gMIxhe0WBT3YjWoXFG72olmvR5Fg1kowfKon7tXMXbd8UZM
DxQTwvaYjh5r0R4Df8MPDkMazNDHs5lYFxtpbXxUtRZ8T+ym05flkbWrhoGCLOnN1GsFMkxAbzyH
uRdYm7Wpo6vtDYNv10etkN+rmCw2zxd/d9yFCu82+GRW2uN8m8MT8g1DnBZzUZthfUANN5uc/q0J
jqZgotFei2YrAqmQEFlY/RNlzgkXt7lEYfsK8LzszcKlNeym9IqiAw1nDi/ojnyErO1Q6NE4/Gh4
NP3hgqR5Iigb3xltZU+sm7NoOTupqxU1una7YapOz563Oq45u1FtF98zeuZZov5NyWWkWCk/o0tw
t+hUXU4iJIATyLKZ5UaOAGQWtB0rIHvLUi5NYvgpuzot2iPH9keoeKmi7kchf78WJd5R+AV2poKQ
OOkca8zRhbx291dB2YqOQiD6Ra31eaJPHPhZK1KFElLl7/m3MQgA3GqStUdBgysXqkOhhSD30lp3
EvG1roFQEeGpvQSXM+6yfqONdbNKAt4WPb/sOnWjm6ABbUq/qlGn1qfXw5Ec6N2Zy+iEfGiBzxt8
zXXu/wpNl634unma32ghR+62kLQz3V6KOO/GVMz5T4Os47IWHVy4iZxBVHZk/rjBQreWYlBro+rk
NFLM0LqjRBXxPYAjwWIlAepi9MHFUkStq3VGv1M0Dug/oXeLIShY9QcnidDQHMpWUmuaXR7sKQIe
8p1oeN6wjXYHt6ZRpUmYStrhwd+bczbcqq3yj/lfS1FFxDcGs6LRUexuG5Zmjm6CvhE0k+NY0dbN
xODRnKre65tmnwtAQ8WrGAUmLbmQTNr07Zsg5TQ6osPGhoWpGHiN6GRq0Y8UHrmwvxcH6XYsTeeC
ICSd0LZiXmEKcy9hi34S+wtX+ETRxOqcMJv07cIEVhn6q9+/SdLgQ4yQJhDz3tSZy15fc92u/YxQ
gZ+NMM8qrSm5gY0OlsfupWbU6hqoc31NmNBJDBKb4/jTO2Oyza+9y9MwP5DU5UgweL3WmF/5U/Jd
6YzWYmYTB1hhAQ38xoh+76JF/YoTMCgKv36cqaMlhroHlV0GqojdeY0HC6g3RvOyaBr+OID+7Nsr
Z3DqpY26O/iK8JD7hPKNsWyviJK+IaYFMaT/mXmqwWJzJqxjwToF0En7sKzI/5Cu8IYrgUk+BYjS
o7awEfZ8z/pNhGjMsKr+/yPtu3YcV5Jtv4gAvXnNpJGvolyV9EKoHL03SfLr76JmcE5JLZSAc7H3
bDSmuyuTmZFhV6wY8At34YLGFbkl4sho6sEUt/fl6fKzwFdtsOPV6QV3ZY+0Ai64gnhukoUHIU5h
VVsIIDn9oD0QnfkwKXvoN3ODdgSkxrEZpMcJrtTFdr4DKCH0Y6X4mwcQUG7c7eq0vxDr64I5dmQf
Y7BXdcAXmxbS2AuUo9arSZrpcoZEi0R384s9/V1nIF+gOqc4LneqSfKzxHEuy31A3jG5bipQzhaB
eVn9fGPRbjaZw+8FR0+4090rZ77ZexWH55O3c2C+oecvMFcZxfWg1hrTBbBPGW5lZW+/d6j5rhj5
ep/DfBTohMXHBsSV6P4VFCM98uwyWaOJtkMzRG1Kzq4lPxNLIoiEkIp76/AU3gGiw9InujrNGL3o
1viCqdoMRSZceAyfBC/tbXZEOwNQ7RPCYYbnBoIv90shLqbmkeXp08dCm2l0Bodnx8xX3sLfvez3
32ebvdPPN5TtnOzYkBUc1coGZKP9KHH1SyT/K0fefKEwShFsLdBB0JC9QvYTOjeEQPsQNks3c8wp
RDgN5bYE/vqtsl6K+YtBURJ5+8GalYXk5zRvBrTGYOwGNmSiHYMIUbyxwIFJImsfqmnL0WIWU37+
CXtw2X0fLLeAz4W3b8KHmn3v8DgSZ7cMbUxFLM3v193xIkEpbitM+YOaeM8gvRfMDTR3HkAfeQPy
oK/LBu3XOjKbHsbwSeSM5gDYlGGL8Qr2djGrKPApr1PT6PTKkC8/zeG+v/kEetKEmOwsUGRY4ukV
2UGY5ouGXPoCeudn4+qQHMO8zFy6el24eO6a+Z5MMk0RT0/aCj8Yxm2qGPH2pNlWq5/PBbrDcXaO
5Xlo34TZRrYRotvBy/wEj89rD3u1dVY7UBYE8MOKDwtqCdVFvDecdksxyXERgQW1gJqnb/uPT+t7
4R4xXKIjwQsHzdLPCFua1VrHfpBxhj7fuO8BnsvesSGl1kQW+JFjkxDaU0DgM/5Y1JkVUEg/l2nD
2CSU5olG9B3v0WzNxQosBuZssskx+VCQVGfQUF+mRnAOcNno8Qv0TuczLJ1xmmYu4nenDqz5NEbW
HBp8ZeNw82qaAOoQ3xa3XyLsRPE0ELu2HNwnFH578XcheajIftsyJJffz+87+DOqBUz5/PgxO3+c
9iV0GD0n5kkGkVFJzz1Zbmk/g0dhAqpG4CnEdMOQUfhBGYo6kjUskzUEC3PAUdDD2GECkjQTCun7
xJNvTKNz/w7p1Eep8amfXzMkdGyhmnIbg2Si5EVdiwwNKhrv6N2x5xHq2RNpyRmUW90J0PR3JEiQ
FEwaXPccrLjZC04e8gyE4TziyWuDipbmjNYFWXMAr3auxPC4IP81xSsAkBq1huOTUPRxwPZr33e5
5jYTDYnTUWUQ1+9AfXwA6ihtJjZ82Hw8xGctNU/Xu8sGo9oUNqWEqB/ntEZzMLqRcWsroHrQ9gH9
9yRf+W8XJ8LfCdiGGXpAGfyTs+tqMOcrwBfvJ1Jrcz1YE7stfOZdZEqba0k6ftlRUKoAU/Msk/IA
2XO7+JRQ/JXC4eKhT7MGi09Yp6n8PpEWovi/37eA2uHXpFluG+h3NNGCz2Dxg/cGXNZ5B9fkaTPh
w1zq76O4E9FI0AKpMLAb1G2vXTco3cYuQkduMzesfprQRAzrc8pzoai0UDCr8eAiwSRo1jMw/fTh
928dnT/oAkNblYLu2tuDETs+RC0JmdT3+ebvhyg+/NFoIRMmPkGAjO/OnImjAvrPDAA74PRfZCuD
BYLH+2mtlGsCMpsqNs/Glj1oQcFN/1r17mzrgpeGPuN4iLX5UhRkj8TnHCTCDhre4Q2JJMVcbHCY
TCXDJ6rnQZfa7dp3T9gXy4INbGRop+oR3HCWtJGQc8AoJPPzArDFJkP6QMU1238f9b+MCtPb+vXR
d7eYt+mQcR10x3Fqu8H4hy3skzv5eGQFqhBExVcQz8/Uf2OE5t+rP37ZQG6iDQSj2XHZtzKUNoAD
x543lQber7xUoBrfT3T1MUZxAOVonU7AcCCFjFFqz3oWxEfqHj0o/7P4XZ1J5ko5ziPc91SZBaDH
RMoGBdk3AKbQGYrEWj07Bs4zZfZQtn+teperZH5ZyLkBbLCJSBvVNICDkfOfEKQoAlPMUHExgOvZ
ANArYd8/j9XQpyE4PBqg9Tv5KtVaaVIlGPYyMgIiSLr/A9kErV+KAEk131rEZMqEjcDwdwpvfPl1
/Puupcn2/7WFu7tmWq63bYMtTKPVYDXm6BSIlzamE6BZFNB0C0sjAJm8wN1MxBW4P8/Oflriry3c
3Tgo5XQMwQpQ7+BmsF1oxgEDwvylJ7Bf4Bd+Y+YJgc40PmY3eyLq18kLf619d++aHwCJEgIducT8
pX5nYMg4EE1kS4rZGzoKw/1KtYE44t9cDjjIyDkaT3BkwpRC/WMH94w0I6e3oxyDHzAl/tYHnkpB
SNEkiOh9k3+iwh8ZKpGXAFv7rxa/U6YyCz3Q0eNxgXkHWTnR+sjMDNmZwAR6DfTwIB5GUuuE0dML
JGEInhtasWdTye/ZpT945jc7uRP9tFfDRiuiCSeoI6X4whHZAhYVGXv0HAAkVtopggMEol9PWQce
JLUx9wTdGCr+AVb8zo5xYo8J1Xw9vfXInEPJwGm0sOQELcOCT7FkwgMBnwatCNBp6AbAHOVbfZoI
eRsD/nt95uaedEuCS4YfsJs9dQIfgKt+L3Udo/rLLwrTXs86v8FbWiNBO8/X3+gvA3AO9SzoMMBp
nt3jo8OUMEFcUwXgm437rvMcc5JY5PkTB35tIZJYf1zdTgTNKxRegEX4P4wtMzDRQMTcRRQk0NZ9
9VN+fWNds2IYW5in3EI8BdatiUtJXcFEYHINCqEzFx7eM8ICeRLIu3cK/gABnXToroZRvAuilBil
paKZsOSoyb4vgxWcTiTCER7JUBg5kp5AYOTvb9ttsJvqQFDaaMzl5j/o20GX7guSSUAsPtPfV+ad
/92WqsBREEUgmq/MBpNw3cqWkcqdNtaR4KoD1YxDrmAAV+KW7Syv3E44YzoBkaInauSKDbhfVALx
rwwKYFAp3JeFxIBrvCSLebeNd4kPKokcg3hDKyitTM1InYGpOPtU4Y6HocVXi1qtaAa4cd0+sV53
HQX/+XpME0IVV0f/KA7h9usjP2ZGHqWaW/aYKpJ6JAm3PsdT3xOPfH8Jx8MgeIcqiGZq85L7FfUj
ncB1NhnLNnWemF3hz+PKieKlMHDW37b1zn387+6wKzSpg+YAjQ+3u+sQo4yqFmluqO90IZsVfPgW
9ZpZFjVRdYCNNFcbD8KQ0Kzz7F7EZJxOMWu5oQmvm0KpUbEM5n7nkb83Jt9qif9sDHVZEK7AzwJ0
+c7ijknrN0rKqcjOcLLVtbQXV2O0CkQSVGaZWsYsyonqCp/Ja/eanqOXBiMZLSZtBJDblWajEG5i
TDec6ieeh/seKc4IyQGZ2Qw55NnQULAtHp5ZyltVc901qL3AboAeOoQ49xM1lbJoow4z09yaX0Ra
RfXq2+O2grxMW0fAzInETdVDFPiW9NQpvX38/y59p8FlLmrlosTShnSsR9TRRmAsxnE+8DXt41Ph
Y1CVny5iTtz0ytoz+sWb1p9DDYPx8CfSqiIeF1qJL9mZih5qSbV5FcyTtRMFsmn4kTO22pNO0GlL
d2/092ndWwLP6+skKjjJ5VD3qh0RUzqNcBaI625wQJJIaunyt1Q9UkUShtZNFCsa9PL193/p5aHy
oa7zUHajZhEZXx7Hv3T5Z5BZQegCgWumekjh79K/l51k9f47NXma7KiJ8jSU/PaRZUETGiU4bl3F
OEAHtdk2KI9pRGLDTbpnL/rWW/6PHPxe7M4IhH1ZKmmDxWSgpspjtfKzpaFsWbwR0hmTt3m4DVXU
4Ep1/f/3lXeKLqvTMoqgatyGW3fqT8+OPW8N7UIHNNFTn4jOrb/y368EJQo0PMyLdM/tzvV9xUVM
kFxMq41at1JTkiULqV/n/RMF/khIwUyLhAKGDkr/tKlUIVOisMN58tEM56jUTpxvIaZe65S5mwxP
PuwuR/bfLwNUg0c7LvwVfnrnv0RUrKuy08RecnvvECehjZ66uRhmdpW7BhJEQzyLGVDIuMuMhxyF
ZPrfIPW70DhEo8sqft3K4NRPma350UKSnljWR+ehI3ODkbDQzfw9MqnvIkNLIya7dfwWdmc1T8lk
FtRmUaBpUq3MwHhyA3dZnf8cCdpYpiAUjVhwbm6PpPT4RgzGRnZjgLPF0B1bfzaWg8s37LXWvUWg
9z9lkiz5MiNphpGTQU9bUVhF7FLnbiuimsD8lV/0BIyeZsEZW6OOLtzQ2BXj7Vh8NqrkLmT7z4bB
Cw4lA6OPLNTdg88NMC4maiW5g7iQx5DyUWvHDDMQBGUjiuiBFDDouKwBEanCQ9BoMFcGmbyUkgsX
Y9nQtsCvNc0eWtRuu0usrCTPW2DscNCOFLQ6GGes1Nh9aMexjNJcuJAwMrnntP6JHX6kMadL1hEV
AK6vXrnbfomjEvWS5sn4FB1IDHGtGS6LGlJ3SyFdGPERKjp99rYfSBiWnBS0iBkKCAVvr5sNneIp
aQZFojmV/uGNeHEpJH/TSG42OrX+JId2l2C4XheIr8BrglbLKfa501yKmkR87umC61eRMyQBBiTl
2UYsEtIy/70zms2Ioc5BqHSQvpC2vmqy1gqypRJWxGC+pfELXbLCABc22L2s0LoprLzifnL5h2vP
0MkB4euegGyYeFqxTEfjVMtwmxjtlWxdlaXzty6+ckDemRzYOdwaSDWm2ZGT/vx1bUxnrPUKWXRT
LbYzrp4rdbwo/djVgQDK0BilVEtfZQtNjkgDoWPKMz02Pcp/dqBLE9cTJpKg0e92By3coFSUa9Hl
QU+ZjD8B51tqiIE2aUKq1iN53Vpem1mKgOcZemYrFHTsfJIZ4P3j16XmZHlsC+EAXLuEPx3uM/2Y
DyNpwmVTeBu5lMhzU/1I3gHv/d9t38mC0UtSmauF6FbdknWhxck/k4prZLgnDUnYpUkq8lQE71Is
VxFEEz76piH2Eqax38k8hDLHoaiCG7fbxB/MsZIon1gcxMj/HIJtEbc209c17Nz/QVIwxUCfiiTA
k9/rqor5UeRJqei2aUBCDEOPCN9i+h6caeUD/+Ul3Mn11VX1M8dIeOCs4IGDcAXzUngR5vVWSDCc
jjG05KBZgV3U8D0QN5PWEzmfyFJDY2/exBuWr8cgIDn0HFOe+SwP/Ai8+4nSaIJkIki73UCcJRU6
BjjeFVpasU3qrTT/3HSOF8yM/mvIEtLVZqBu8+4iZ6/1YHXDVmu+8/RSob4uLZtsrco7/Om+dv3y
Ve/PIgNrpT4XODNNPmL83lFFdSVas/goq6sxnHP5ok/36C0mbNBJn2JgcWFJiI49OxpWirJIo1Wf
7rhgluRboZ+xep2py0ZdRunCV754eYXptKRT7byhjMMEjpUiOHHgyB5G268N6a1iwHf+CM1LU7+E
woc+AM+lzFsMrWr19QCOd+49b7+FbJvVB6CMSQVjwzS3MhZZeGTF7omAPVIE6JvB/U58+5Du2yMu
x7j2OLAcuWnfEl/ISNO4BeLZ1g19oJ/6j0hYlOGWK5GnUFYBf25gzXpHzj6fbGQSpnuNhJoFeA4R
hWM7/wibHCFd0+Oug0taLKv00MKUad2n7+iVWzUHz9inHG3Hj78XvqsP/edxA1+MLnIRCFVAVW9P
gMcN+HLIeLeJlJUu506RFbOgo3J35uMPqU1IDRr2sFJomddWwjiiVG84H607emJDZT41VTEgow8A
YhvQhvseQ42WQ2r6k/E3kJOOMvPvTT/KDCBrAmY8eF7wfIW7a+OLrGcSODDdSuxNDb5JGC1ElK9j
RK9Gdo7ajd5vqqoyB29dh5dQ7klpnKNhIecLOOXqU6/q0Y6A1ZYUcBTAIQdV0+0xepUh5z4LeVdP
l53fEiVaNcU6M+Y+74jdvI5WnWyLzbps3T5eZPBQGyvIrTyfl93Xk9MRHygOaAwwooIxCcDjqwv4
y8COfKxHEYJqV+Ud5rtGuE30Lyn46JDgCl/C4CX0T0KGyaG8k0nfTeX23aKsD0W3KV4DmSbVjIlu
lL90yQqxhVRaeXdSuoAIGPnTAsCsAEpaLrNqr42vTHRixY0ZoH65RCA7umgbmG4YftasI0xEuN6c
QgyaTwAUTAE+Rp+F0X2x0ae9kJBBB6hlvGjBSxXuI+/VUM2AnfXgs66B5BmOabiL9E+5QMjGSKGF
pK0OQ3FR+pWkuCorSFBvSvGI2HFMgK7x0ZMWrJP01aiOTRmRTj4p8G+Y9lnpO4bucpl2IMnt7WR0
ufjTgPXssMU+eh3VTawcYtFCwqHNFoY2V1Nn4EClE38MzWvw3YUNyfsvcKgTRY1MI9Foneemqp6r
2CqqnnIYLmQUB7ne9NwXLyGhi6FDUb8W5EXXvvTs1OGv+FxL1RBoPxaSv6/9QSA/EfJiAvzEBvzP
7JC240TN9+vRFUU8Tlpn21Y8jgnokix4JX+v9ciFu/IzTEl55A7uxT1FjqksxHR082EWhClVvEsZ
zri3Bj5AEO0QcIXGDJVIitX/XvqBAz7B+DHUSAIhra7fuW66ETaBLgSjG7ElPILEcHnhrWq2DeB0
gyMZ27+Xu6unXvUjKL5lHo0KCLHBj3P7sPloiBH2ir0LTdh7hKvMRrz+29ERSDmV8hIZCyoCjYAg
ZN+EtDHoIFMJkLiUsr1/6RIK1nO40+qzWd0PrhxU4IgJJHQ06Ki63O5tlLWukMq6x/O7jA1NY6tX
Fkz6GVQn7I5/H8T1h91ZKNAsgnYEmWv0Zd+np9pBjVvQWTJXK80sMPNZ/pEieTLQLiQSfNEP4204
8wmRzw2wshwpPjuRDAco5wrwYQA6E4vPaQLM73skELEkKrofNdK8yRzhtq1PAwFvl/QB8WQ4KUTO
KeupB2a9U/upJSQOCXdQgee+BOBKeMf7gX6R4RkhdD2mX0NOpHUALKICL55GSKhfupj473xHKhU5
a+KfDLjrx7QgzTk6Z9+yT7SvmieyQMdDuSsOgkSCNdAI4VtbEW0fv0in7oQ/EOuk3E3gRWn/95Gi
4IILuj/TqXN3GtcG1g/9zmrUgc/5vpcyNzOIrlFkj6PANLUX/VxWBNYU4Ujyqr13+3ihzELyIc04
Wm6Mz+y1PabbdMu20tI76kccsvTe7LuX/DDu64t4wf8RnYbjcDnn23FfIrIR5p7jb0uXHceAIOxz
9S/AKgGAR4TDkRzhPpTxe+gRVULITqWE8IHJi2YEjzE1gxHTyf3GGgJEkmYxEM8gMgCHHU2BLfcI
Sgf4rw/MNjoM0CKRUpRga7ScwF0A8nrEjzHFyFQZRVWjAGYUOnmOJDBcGgEZ3MaUZFPrF2FMcdqd
THJAoXkicKRNSVvQiCPiSGpMX/6KedJk9O+LePCO0LuDeowGvYJg4+4dSYz3ykxSOldFAqubSx71
q1lx8d68Jniipa8hy+2Vi6AyE3noLzgwKKLevtmBQyVj6gV25fIoDyhVi4nlVQk1xE+dRUu52IFw
0exYRyvUgSRpC4YNawA5FgpoJE49uwkMO1c7W4Lc6hUtosguColwYm35UmqmxrYRQiS6AJnX3ljx
rlXIysTHcOjeBj6zw6pEuJ+jC0GH62bkG71cDFq59VFteqYz7trJJuUpwqdFtW8az2Agu3z7sYFW
FgljbHBjA++b33RR96IK72q/EUs0LgXDohqHec9/+IVOfTk1lVFcN2FPssgnjKX7Lh7nqGnoRG/j
J07kv5cOtm9egLsGMjBsULzdW1P6XKQkRu/y/BxeFAozCSnYQSxzOxPeR+WJjD3Iu4kIMOBjg1tc
mWYl367neR5q6XnM3KYrqdENNPVHU+HxzrGwrnqUDfxrlvK2yJeO1H/JUU3FFOJfGzAmKkHVBl4u
14+zhHc4n6NyGM4N7k3jo3ktV5bB1a9hyMwm87YsYyTHMyuk4clnPKhd4jMwdQDh+FS7vPqev3zL
lgu5RNLz3tXYskupkLkCNII3+T7hi4a2BniOI5qEFMevl7ql5ZcU6v7v9/ogI4GXg+mpUJmwypCz
27PUilpS2w56s0wd4FtpWh/gohZoGsleGFg7/SqHycFQPGn+ZOV/XeubldU7jc1nzAi1CCsP9UoK
MLxUxwPTz54IP9MSRHkGd3Mu8E4QFbbaoxdMQ6eutBw5zipVYCe7Jxu6FkHv9AmUCFgxBUwixHTT
OzHWfTR+D0xgLqeMTpUrTokYvxzQXD1AuXeaizMo9ApjKupDm7yPVb3S2pIq8hY/cN0LsRNKMhET
YKe7d78S7MRw4krcDmpmShF6FhvfNDp+XSMfEEj+zI87ywu/vEr+zqVwEXmF2fDb2hBt3Yy5ZDdw
+SorR9Oot7xIvXELz4qM+GFd8D4Wm2KRaIDmeIKldv177xt43nAh2piAdHHpB+066Frbr/NlxX+O
MUMy8D0bVbOrhRkf+2boz/Tas3UZuGljnDMDcoekNfOkM0LRWcBHTjblRqvyVZBKoqTA7afGshq1
RRE2TuqJy5LXtmxMnb8l4w4bdNV1SNQgTcNjNAto0u4uAmNRR7GQg87VYOIwQ2FecQYtAgvhGRLi
e5W5crph7UXDrPtyPJeqKYmftci/8PCFdEgv42gKFIIf5IcBxYJ4rE10+xMtG82gUOkQhLMyX6mV
K4zIWhqJuB59xcoj8T1LLBRs5nKAKi5Kk39/GOhv8JruRAxYSgzYVDEKBXno6fd/Pfkh08cOYwA6
18tjwuWnLC3tEZomzAQratDXU38qvYiNIqxRQ7gDNtJRVYi5bUjeSAb6EZIXVXPHoTZryUfn5pB5
VsP5p8aYecehTRwh9DdKmS/56NRy+ybbeg0arnuNJp4ND8lUCnRZKQgc060e/1TwQjQduWHFGnrf
1tkhiVZavaihFJvkZKBcnPgJgj4T5OAkzT0iygWZAtjSaxAYHcJeoZkxWmnwFWkMFfvCFDne0f3B
4dRTFJSmIFa0jPCs0fOGp5FiimjXDaTrPzmGH9NmpuyHptBgoLw3+ZyZmfOYJvsijXh0WuJAQvHm
ZH+ejZ9cqCy0wom6kSiwymEbzIbWm+N1xPFByt6YQHNvWZfKLt4XHLJuWW9Jo0a9/MSkkOic3Uun
Ws/NUoFPpbsafrI0iDNxgJOtzcswsUK9oVnxI6kdUjcfPXaK7DbCbHTuahz1+tdSeOfyI7razbZ9
T0POEuND4VWkY/HayIInmcsraulOYhAiyCDbBEEVyGnu7D5QG1nmg8PJ5bicDjXJFVdRcpwo2o9r
hNHIDlbaBeFbGjRWGwdII6FJJxtpN6KdLQztBJak9WLKariUbQ0MTj1vOsHx4XEm9bhqRHCu8geD
P2ppP5eNJ575A9/gZv93DqEC3v6YN6LGrbizps+8ajB5hcrB1vcPMlzzv1/YlSz97rjwwEBFgxlD
KjB1d0alreV4lHi1Q43nE5W/XZd6C4kPX0NjVXUBjFpmJpLxWnLF1muLFVdXL4ZQmpIQ2S00Z9sk
zoBgNFzp6qGC4y0LaHcKgOOInNyICXLrpIwsBeaoQpCDErHc60TK4WwryLO4mYaUeupkXGv6SmVJ
qW7J8mhHfUz0QaJaEJwzST+VfGPKQeU0SNZ6Uk3lSiOpItg5msR1J+zPDZRxGWkmiN9o0zE7KzeJ
3jm+QcShtfNstPJNYUS2KA8LI0cbkS+akOc42+eKjKKoTAeU44uksn2GZoOxpLEB+qjQGaqfgv/U
s5Bqg13WeAXWrucLjHr3TIFvaDSf3oSYa0sG7REmZ6Epnvg9dx0TV/WOGYMGCvoCPMZ/EnxtIsoR
KxQkhnMnhTcrq3aRTVrZlcT4pVLR+Z7Ju7paxQjhUjhqikiKblnCAE0qo+ZU2hTppm2RF0LfZOaV
JOcGV0J4BDVkgHAsP2ZyBlOhb9T0tQthRMzQS+cNOxV4N55eLDuk/MX262/pUx6pd4SeIrLOmOmN
f27Vu5eFfRUIRev6+WtjFE6sgX5ArzmCJA/a6JmtD4jzR8XskJtPYpupb4jWWVDSoUqu1riJNRNj
PFcFhhKRzhisWJ3JXGwWnvKdoC+2TjaetBoNiXop8p8eb0ZgUm0XiazCeSho1btqMtCx34+DZgsF
XJTgRxStPByoblAV8ptCOOO0t2pEmn4BtShryUzLFdsQPPStpQl79ignf/z+UWJaN9zLK/f9fVBY
C0qO4lDWuixUbaXll6MOrrU8sJPIdyLkt1P2oZaq0wvLREiJGiC/Ee1SJpFI7kw4hKMvo4beWmEf
ASb2KrYbjldnZbfMusQJwOsS8zvesBNxNYzpSpJFR+e9DRjWaanZBiwWHtrMb2qqjOWCdS+1w5DG
0AIZcR7YChoJQdEKo+9EUssDlXPeRFVVJKHSOnKZUm4YKW8LTHUUb1x5RWu2XbsobSW14trqe6tl
ji8slfbLMDaDv2mFQ4/MSaO/cJxbMrPIycAPpqbNxfIjGYIZLNAYIc0r0JL/1OCAadpLHcxTA/6b
vuZhMQWvRO4AoT2SM8iHFfkyVzozbwRAPDV0ewRPclK3IOj/vElEABjRgMoF8nN3sXQapaJQckHr
BuFHE7xI6YYLnyzxwBJM9E66goo1XKB7IthRrbUYE08btx7PRvFelJbUHRqMjYfWQ0ri76d4rVvc
yxzy9goiU9gCFP5un2JY6n0aR6x1E123gtQWU3hM4SweU8s7pm1NdR/pmuIA79IIRqdngG/4EfWg
YLLoWY73gV4wpukeQAxOUJ97t89vwrzzhaRxY9XOPFf2JKonplYten2rKxuNA0WIJ82mDXSpcq7S
7d+n8eDoMdoFJSmcOwBO9+VP8J8rRuO1jesXx2RAnkvkAhOnHwpvk6X5ezH5gSwhtQlKZUASJFDw
3smSOkaJmClG7UKqGRqgq6ayAq2GkxmafAQmgSQmlVxRrilI4vUmX+LzjUWqv4tCvtbz0VHbwh41
H6Ww8ZCX7bzJcxpF2neTH71k2Ghy88W8S8h9qM04AwqOZolmjfLG5+0Ic705t0nmilK3CKGXBjS+
kMVQI68lgilPkOdJcUZpjvj6MxrBByGtoemosvMKmK6BybgVOoYMc5boVe029RxlfRUxiFef0mAp
8s+CpEfZA6wDWjjg+aFar7//K5QwagxaVJlUu4mgknEA4UcJcgdGujazEb77tW+mysaPZFJ4AFjg
WIxgLhq5lT0FYd82jlyVx81W7i68x4SoGqn12lWggI3BgRK1E/kDjlBZKPMuH6laIL8hLoX29Les
PT4FAdOKdLR4Iht4l77INM/PVQFV+UY7hNxGgNIWURoaiWF89Iat6CcOdVaNHXIpsUptvfNi44m8
X+u6d6oGvsz/7OGamv51E16q+kBWCDWAe/wxEFZdPZi9f5kyTdAFr41frwxYmTFTCMI1wjFGMXOU
ejD/QF7LH1ExiSUCnpIM5Sd48JRUsSJNolIQOfH4GaXNi1iPM4W9dUoC3EaJ5nouQhklhEsHUp5B
skDEnPAyNUpQeQWjPYoSoqx8plbwouLS9OOCZD2JAMYRkRwGS7WjFSH1uzdf9WcCqk0swZDN3kNG
OjaFRCO+n1iFP9od31OhqmiFTFTf5egWn0cdJjP6/IvGtxaTN0kOBm+xg1eKXHcZE75Chz0Ho9ha
VVDDyg0B9Qzd6lE/kIcnmm0SrX/OHglRGBXw+ALhcfviMD41laW8rF1BRYgTW1rqyAHGnT8TtKu9
+HehqVIGkI6GUSG3CwWMC9iQxDWKufyyCT7CurEx5v5lVM5yqOFOVp0yK6P8UECZl0DpITYIB98u
U5Eo4+eonfwY/isKOZGhkig+TO4rww3mg7Yok88cqY5YMwganAEWi83EjzbwWCwduTdIg6Tb+Xce
i7hh0OPsUpXq3RxD2aw4QdZI7Myk3QQoJgAU8cl54tvoo4KlA2EBxZdllgYtnyIFJFfpRmDCImMF
7Y1tEVmxhCHgrWoH/YnTX1GLJDVMYFMzq+mZaYwdKkvocI/jVRVUtKsVmgv4A34JRkKpehIaPIBl
ofQmgy8Oef1pEuldtFhIUpuVUlcj2j0r1Vyq90Xb/z/Ozms5ca2L1k9ElRACwa2kJZGjcbpROSqD
Igie/nyT/Z863XRXu+psdtsYyworzDBmGE4DYFbGiROU1U1Bj0ih+EGOiJz4Y3ppvAjOTis+Kqh/
n97SHIZhejHLTVLPKxwqrdxr6J7yNNECUjJGWMlt1zZPS/+8wcirOyiY9MM3aDAR7bRmCfrNGmh+
QML+4v0TJyVhEY6AoaQt3Y1H2kSH/GLkpUSifcA48kKdwbC/OOXlMu424zOh1MBcmubGoE7i5IPN
5KZ1jJ0iH3qkFathv0DXYlMPWBsDhrEzWnXzwBHDmU2LDXJWWfTUj/NpdjqpqKme/z2y/T93qIR6
wWvplwC2es8o3a+6/qmItHIjvkc9bJ3WP7j+KVEBAmhQBE5FeDevx5f2tQ0+9bJWwWBVZo19NPtu
G++1c7GDk87rZsU+CT7rIlEp+cEptSoJScA4S2qUeam+F5ymOpAoUVTO0CGdw2rJxSTrS1W0EGLw
5mGQgZ1e3UFPKh/I1SRAca7g2xicd7HWJQB0nQz7DQ0ZWl93q+NXPzNdjJgR4aOYwUzYm4MfUcE/
jbPfB+hOhel1TxuejG658UfLaKQ5ZIB3+7PRlVoYA881/mFN/bnSuRwRB8lbpkruFhD4RVsNjFN6
Tg5luTlfMlWwjkfHCY4ydd5qFHTcdGD/aIz/aRbJJWmmSrKBKa3sf99c1agyL+bwUG6G1baor3MS
7e1jWSmsx93Bj354wL+OJ8mdZDQRk4LL7/erjYJTp+1HWbnJkt21nTXFPkAn0+SyXtQ/Zcn/JSwn
Rj1WLtm3YNb3ofwjRvWgTcOS9FegtmSeEsjA/QtPz4DTYDs4hctGhOkhosdMXXRBbAM7Tyajkir+
OHf6EBL8FMn4S3GB3BVUcySVMIj3YjQdNLVmZmaxGY6WVROTbDO09OH6aC5BOAe0KMNMJDnpMjt1
Zlo7u4xc3XcxnstOblV1QEamaaX9ZfyTFv3bjSEIyH+VuUGR3q31MPNB4S5JsUnrkRtS4HDskRBZ
uoLdSLjHAKXC3pyD64wuE9g7rPzKsjxMe5ggvTq2SqIjOerg2p1puQpOP4Uy/0u++E0T4CeRTg1D
H+uVCqI7DOfUy0/XwSnKMa+ornDARdLQ0VO8FDsbly8XOqYOrcty1H8zu9ugVcQVzXrSATg5KuOq
hlcbMJ3aoh5JV5TP6apnTC6N4x/tiL4gZLjQRfClPtlmZh9A8COAHEePyNa2MuJcdFEbOZezfS1n
JllesV1jcoEfHWzdcHzDMRKVgQOQqRypggSLfYDB93R4PzyN9ulbuTwS9MTLesgLNykViV9l4o0G
67hDrsK4DqeD47jsL4fxKjkChzHebici8qiA4LPPpnKoYghCj6QDYCXwobg7zgEjavfSc46k4p0V
Zw1b1ZV0LFA3m/ZP5LuTkgKjT9em+Ozf2uMv9j3ldfg3mkHQCovgTgHqZXbIuuWp2GgVKXHmYDcy
L89JfXGKduMb13V69cdNYzrxKJhWazr+4r6n+ZSeswsj7Ds/3M3f168IMuQZ2cT9OzMBCvv+OdVH
+cYoP0rsTO1iIqFfSUEjzeNEnm5PXUnDS1rKB059uxsxjceuBeY7Ts8jq75mTn72rRpjJroW7iBb
xWR9tGR/HgA485bkZPpv9XNncFFpGzpmQRYxUFJU61NxivthNMkO3VftQoOuSAnwnBYaARnidZlv
906BrdfhJr1+pFEtbmAG+gz9jqqDTS8Op5m/PyzD9hXjMdAArdsQp0ibhv2R6sU9a9SbNYNkZTjH
3kldyOaDNA24hCC1rQG/hVVjn4iFHouSIgOvuMZORGQw6sZO28BoZR6fB+ZXrM8GuVcBItWF6jTv
OoMgQfYaF3XwUZPTUp6PXspON6JiEZb5o5m/h1hZAhe0A0KmNTmfJNIQZZIAZKGNnHqQTxGamV9Z
Jr3wjXigtAPJMY+pnu2TYaM00qpPtWrR6sFoE/YK7xAGj4PRe3Kyw5y9BMRtrM7EP35YEn+CHVL/
+f9WxJ1uG9GkXR8lAaI28/KjNNrXSON66RAdiLNNTwOvdCWI1P8+90yyvcjJqisraX4o1/pL1iyp
iuAtsG3rUoZ8p/Uysx8WadzJN6MAo45kIiIR3dBLcEGQ893mexA2do5E8o0vQ6dfbupbbXd8GQ2d
K/wAV5PGiAz4v0fnL4pfEjSGFPdQrfRfU99fbI3GD+vR1fdzGZzzsGc355dwSHpIZRc/u+F/WPAM
ABEFtB1J/n/0eD4ZnW5K5UO+IR6fjiKZhDieGNVDewx+kAN/sTB+uZSp3amIyOgFtFcY5BvCbiE+
CVq0HC2JyptgTaHxw9T+JQdZnkzif6S8kF9zt8TO3aNuZkem9px/xlQpHf2LG/fok9rWY4LVq2ZQ
jbW6uw21hd7r2Nf4Oj3mBYloF7tKejYeDzh6pPr5Pj3hq/QonlNNCTlEQGl3j66Vg0wduvk+wvb+
9/z/pfBDbp3UcqBYIvq9O3k5Ms7nY6fLAqjPB/sa7NMR3eUIXmR6T2U6URiykBE42uGiZFUc8+7k
56DgLV/gN5VOa4Zf7+JuAA/xWUtTnCNx7qILAHTxXZ9f6Q5PJlBhk9ibZaaXpx/lEY+k/mEPyMnv
Ly4twKWwFFqB+6wSP9JSOAWafJOO9hKlj70YAVcBBPww1n+gcCwN8q+IEZM0T1LvnQTwh0cQwZbH
o7yPVMD3uHgJD7Xdpx7Sh55KX5TRZ603VnSY/PvKf3gUXJhya+BGsqbZ5SIFftnl8aDURueTVm2O
10IVpJyZo/eO9tEkKgR1PKXpGOTx35f8YwfeXfLOLDBTEjeizrXaJBfV0hW2/zAavQTDff+6OZxe
/n0t/Q/0Xi4GtEieFINLzuHvz9chUbzpCapbdOanpvWoFnTyykHnHyRS1dEIpZkqP3ScAXb2iHyL
LMrtXumeqfg5J6/gv/2KzAwyUShMtS7UDNEXHuls/oBi/CFu725UJuqXiQC0inytUxOGNhQKwY6f
BfxEBf+YgvcnUPP7pe4xz26k6/VAgJq4UnCBqh7qd7ghZ4yHlWSJbqquP8UR/xSEdxe9w+DSgdEE
JDxUm2EyqTSwT+WHk9EJc/ajHYeXD7on2UgYOxp03L7CrcpjAoH7brVC3+q5ao1lkquq8PwssQ1/
3lu3psLh/fd6+WPD392l/vssRF392C38hkKxoc2NZqkGQPdc54efNvxfNwHkCoYBLAlZ2Z0aAkJL
TsYgr/CgSA0oe/M40zyCnQMqBSKiv3rzMuz0vVgfeRo5qVm4JBszimNl+rQ4zWYXP/c0Ai//fvz+
31YhaFUPbUU2KLf2+/P3sjIZHaus2pz08qsOTu7Q150y7qjm+nDEzDs2tduSVTkgZhPGhtvxcYfO
s2OjTfyYVC7j3e8n2K6bisDoQKtVlvRVQMrWEcliYA/i0JqDjyT1ru1rxxzukovbKd+TwcnRQeGi
zljM4ov+GQXv/olOqHHPPmKVYRc2/fNb5zrctFWhkm60rcxdl8yP+FgRWn1j6UZ6vUsvDtX1ltbi
hQWfIbu0e/ipcPdvU/fLGN3aovyyU096r8S8PhAxwS885ENZvQLI97KLdaUA4keg4tbZ6Tc1xKo0
scOg/SYiB875+6wc6MV4LlK93FxU7yNajsa68hexY9BJwNLAB22SnHBUJsV3b9xstW/SxOh/8H7+
GtrmJ0GH6kt/qD583W5JCcOebazqaF1Lq0/WbWTpH/7uTCT3gVzB1DK/l5Fz6rpVrsrzD7vrrvsR
zv/vD3KfNppoYXzMCh4kpesvtYSP+SSYnmqrLAjDkwHl4HjTQeEsRVE2ycjRUA1rJ49tjTSf1Ekz
eLacSrf8nbkZbQJ6NVLVrTZkPYSFBbjXYC0lVrwnb76/vg7VwUt2Z2MyMMn7VNFPLcD+tJDkcfoD
2shQDUILnDvlog8CZqxpSjrz2H3zBoBcCnc0AzKl6bTpn2xy2M9Puc/i/0mz/U1S/XrtuzXhB1pU
pGeu3aQTn65IGvMZjNyIlKF/y4Q/s4x/f8r71nJ5JzVhlWrLjZmtWpI/ykHHKruZ1ynnValSfZYf
5zopgNp5/u8r/22jATlSv0fMhsZnd0YR+VrBob1eWfbtCieEoGwYrRKQYkY1Pvz/XAykniA/Pch6
99DRNTx0L8aV8fQvEv5NeaCYmkXfxfT+MX/6b2JWoCpytkUF3KdT6HreHfSisNqEjZdEm0NvD8YZ
Ge/mT2jin64lk0fRNF1tgHEpb70zn4sqPCTdZgSCn0wu5f5IHC9KekqPqPEhWZ0UcjfUSDgMuktJ
1STQPoiHW02Q/CBZdRpjlhbJIj+6/57av24dKspRfTrMN39E2+tW69MMGElgxNNjMjkbs2HYV5La
ECdjynCOp1kY2GSPi3lPXui/L//X8f/l6nej4ofXUVMeyCE+GNuEFKQD5U3kyDLb/z+XkjKHLqA9
oU56jfwuuzMS4IKDCX5e197lqDpDtzekwQgC7odnujkjd1qCy0DWDJRAjt697i6int8zShq2Zd2X
sEqn6SCm6mjautW4GD6c0BAntHdYda06pwZJO5PJ5lTtrl+9i58RWafeAbO3svTYK4iyAL6jz6/E
knEDyaKlQS3VhXp8+e4X2yL2JeXr39OCSc5o/PIMIypD2BCsVL6ZPdjUfh+tQT6M8lNbGV7tUtIG
1XjtVqqCafzkGh5Pwvsa/gfDa1Ty2LqtO/Do+7iES9HVVN/tw7ijPfbdroMXNe86oV2ugxm5dE49
0RTpcsHYsHUlv9DVIrQTyEUeMtXsE5Wowyp26a7lpk7lpQ65pi6fThve86mT7upd45W71GkWqVvZ
RLI4AiDXox3MWDhKUzfehTQRDJ3QDZ2OGtHUPqF3P937bVqKy79pqVp+alxSwOmxb1ikWG+0FYDH
/46DpxdKkSHt/w3LsBos4chLPGStDRSsIo7S1iPVoW2+XDnmPrhTN3XlfUJPXXxgqDyoAOdI+RfA
gkb/fmW4wNkq94QkfKhIlVImVCDCU9LljprnUnEULfhPnIGaFrse+5PCA+nbUUnOeSKvpuYugT8n
c9JpsAtolBy4Iyfed14St+FZRjxDz05cOa+vsN2hFY1V41yeW6gMLu4V3oi+o3knJq1QQqtUvRPG
pFG9vhmqDvRJgXuGZOE4a+wejAiUctFhvmeVTD1NgJj0s12p5rYALlCzNEqWg8H5Tu6FpXLipxMt
/IXEIFpdIHyj2awLBwh8LTyzbXJ1Io4K49GSszbC0gJDW9c+cZe10tyLM/LODtkvqdXnZsy5NAUf
ciNDFbj0+nMujm4dFJScHFTxJ6QSOi2DJn/eqqtKGBChT4EkhAv68KukUJAwzI50CyeF3u6tsyeC
JbCtZrB1MFVQVGVM7IAJlyUiUyBnvriae6LUkLo2e+QMINOQMw5UA29AQwtOmFtezrPOJFRMhyo5
Wzo9eUcmhxAksSp5JNO7uKQJOyWNYDFGbucnq3nKtlf+bmAZLNPRErYkmvQOocoZcjfwFrhHL3Tl
k2AhfzWyjfWQTuxDJ/N8Z7T1J9med3z1J+0smBKtZunJ8R17BIFQAEFUwCY6OLIbNUXIm63i83wE
HhQN62BnksVAB/1xzHKUKYqV5vCJ3DPngFNHZYpwCks7dIQ0q2abaC5KCx6FiOMjFxoRRrZ6GjLx
DexcBUuaNGEWuTGOoWSRhcUihBZJxs3YhpDlyNKnaeITZEmMZ+yFHGM+YGCqzsN/i5afWZbyVUq2
9C28TXaf5RN6A/42m3E0XF/Dn3C2ewPrD6F35xoHwJ9JNDzKWv5vlQ9gByudgTdate6VlX51u67v
6dOzkt/0n7tuMEbkOfRuU77nQwh2gb/p4MRuh6H+EFEzcEY3ARRMGre3GezObFIqPRxYFniWhjWZ
egelW93b2LdsfiotFeXG/GXBbMHXqwxmjwiEbDGn57bjAfNzglXkODkhUlr+Ur9tIiEArD38xCVb
yB4i1q627miwm8vommzKn8aMtjs/KIo7Rz3s1/41POYoAh6mUponEqJiIYhqkNeQ79lNRSA/GM3W
vUwLRdk6x9UO4PJNnUCg6PaeDUbW98oJj+t0WbhdFi3ZOSxEQnrqNDa3iXeCy2LAMmdg2bhs16lI
bRkOEzIjCiNum65xOq90a1QdPssmzY3h42r3PTKQ4bZgOSLFqID34gnkO7uLTT8MpwsRz5mNnrE1
qApm8J5I7Xee4ETah9b+TXNgs4eRSjhd6IdL4wkKxSGsk0bq663hIDh48UkBJcwHxDfwldDG9ulp
/RHBk8J5Dtb84s5feD9/8vhhYL290ZZZuHAgGaEuzaXVKj+crcfZo/AwHOF8g2aEFg+Qt20a61PG
9ltucff9LQR+z2d+37ceHz+hJYun9O2khZWXeiUCzGCD9zzjNnKhU+0LRqjL0kP7sPVkE6bev+0G
Wu/9sBwEBvzFJz8b9amNzqXhkbGKBJYVDnaxONsy3Y3qf5DtpnIG/eoWb+mkYeN0nR6v0JavQt7d
xY8WZZ/BdEclDuqdvppINvpk8D5QV777SLkA8qIYKdmi8DEEPAyAV2SgkygxCiJeSFAMAVHSMX8X
YjqQfqKAKtzu7OgFvIte5QzF/14USngiezu8hAcMHj2uFXI8Cv5LjjryEsnMX09R9NPuuPDE+IDC
UBU2tNM3I+VmCPCJmC9IYGTw2asQCyH/xJxpuMvYBVHmrvybPD/NWkyXQLWz0BVZfh3LXYXudXy7
uiNX9NET/109XIVuxrV4NruzTCBm6qgO+50mrg7V6zfjgy2BJP9PqRIRVUB26CSkvZPAEtfxWswN
+q8hO/r2VfVs3aWQ4bNFD7Tu0BuwaWWpYf9h+5Wo7D6WXH9M89Ob0SazI+aDzPBApWi8lKbUtU33
N854QBD0XB1RWMtWdlvm5MqG91WC5s4ckjLtaI3Ucjos1MjtrOnNhxFwDK3c66A+fE5MAiC7scSO
CafC1iWKif6VXExispTcYGYgE2WlyT1gAvG9QMrF6rC9OF27RjaieXm+DN1fQPNk0ve+ZIvA/c3S
z70+99Fy1zFmz3CLJlKZmE2MmnCair4WbYowR/+2FC+0sM6gAdH6Yp5cXN0lbQqRJjYxSYaYdTU3
yTi7pSXPmXC1hCfDOobmL+Qf1aKIO8PropOhoEBMim0do92Gykdf9m1sDQvqMgYAm4U7FhONKCh6
M/ZGzuhFjKjckWe+YFGIDjAVDTAeyR6g2zvZMdgwN0OXwSI7nDNwnpvhd+bYjOa+YiQOMGlNL3k4
qb2at/bTx3q+xhKxIEb6Wn/NnwpnPbI9iPIy6CTpdAA7zwhhdLYfn+kuaL9e3edX+eC1oFk2ncGR
ch8QHNyEHHLu6eK+IDVhkYMWMFVTYev7PoASfX/D6gFT2MHe7d/e9vs972F6FJPsG/YLOpPMNp8N
BJtkBFjvQuLbgWUK+hW5g8J6F9pKipz5J3Lv85P+/cLlcXVkybJexsEKk0OmgoG7wrvNwKM2/zMe
xAjB6HvoTYgwMzDyEklpIk7FZPQxKZngiYn1CYrIpwH2rkzXkcVGvjHLx8S0u0C/I2bOkIUjqjxj
bQqvJevztkig9BM7264fRyyx3MOwQgwudda7rEkoBVmXsP6xlurbgsaOcoeMzhGTOEZ4i7UqdhX5
xVxQTHCZewhK1ECFnMz8AXL5jyL53t2jBpiYl5QXkff0u9jWup1+HWYHw3OeH9ntFnIZRG/giZym
y4XlzM72rALsRJdDKMnMU2vHi5t75MfHvjV7po/64hmGyZEQaLoLB9YHx32FEG/ROgs4ONwVvLqh
/bqC0adrVeyGdz58XfGrBxxCeq6TDONNxLxtRYsKazefYuOKVNy28IPJB4ESoSurEj/PEYqi7gwu
TZy/2dGGLIp0ChG8eI9dy6UVzGwlXMkT1hBHXa3DimN5ufLfO9/5QT0EMA15kwcaSU0ehIx3wqkg
kKatjL3lytvJ9qsDMy2NBRzYFdzAQulvvyA1R4twU1MscO6fn27npo3JgQQPqAcTi84iVUL2lUXa
2Ncwt+ghmb+TYmpSMk0CUi1faSrTYTQLbm+CVlhzN1vseSTPJLMt92vobK0veXq+fG07aguXh+d9
eRY/+Y7PzQ0xPr7gfOOmJpDKYI6Q/rGF783bbtfrwsFj/bC+8F49C76+iRDPeJyap+MpZfCx7mH4
Q95BlDLhtAy5k/ERSgfTn+MyNOL2YbvebrfYOAyGJ4TBlnjbWzDi68mNEivKad2qru/V/rArV13c
EmOdkNvC3ESv16fMC75ylB5+HBlYBnC4dOmFNnXV2ZYzbZKrespm9IqCOU3dy9HOV7Drik0wu878
yWncQyCYlJShNDGNdYv/tZWxTt+HLxRgHxcJvZpbaiFtnW49y/ZEn3pi41aMMXeA7+eLvz98P2Xz
5mhRlX1clx71ArRH6zL2r+YbcHdlkVPYf8yn9UKrrVx35Sv533ylU5pFC6kDCeF72oKWy/P8QItN
PHZ/fLWx4nKnMx7uDx+H2DnSP2NzpptXbNFWwzzYNKLKaDszsM8awJ9dD2wDkwCm3y8dQ/ONBods
p3jSTHFxtum+gIePwrWDFX8TRbHQUYjShLgGbIqxc54cU7veIr3ESw92ud1trRKf2BueMawQWunt
eSh3tPaatd/tbdzSfetpVmnva1uHrWJZIqD79nS6n+pWT/Hsezpdv9nwtM+XL5YNNUxqO5+zx8ae
zW4AgAtj4+IRwQpposN1Y3hlP8ds/5kzc8bOp4PJitHKbx4/RWhB2sAhjgOFlkgL59lxOMNmg4L/
FqbEUF0srr8rbUjul/Z058w2s9nGeXQceIoWr1C4IBy2k4eHlbt4Xb2+IkcWhZDY0sjBe72ohWZr
9mCKNrrYjUJniFEQTsR7Gy4exS4WIx/h9OhgQoumhY9G3tTuI/cqdy5mttgZYmGHk3DCcf/9nTzK
4wyi5xhFI6b44+1Ms/9+kKNK5zyVP3uEuZjf6R5CkF8/XrBCGALeIUqpdhbpKP/fPmUwYRn8fHxk
ZHx7Y2wFnUAjzj6/N58jLKfv7402y+1x5sIy4UwdxfCQzvkeWna2ovOQ2o13Fzjvcptv2YpxhN12
x3hGDuYTFaHTjjPeiA++GZ8t/ufkIxTX5rAI3MDll2fr+8yXZvbNr77Psw0cnJA6wgSEWv68WBzL
X3EngeOMbebmCvcF/40/ZUHMZrNnpnq8gbvoB9TxHou++d+/aqE7XzLr6wlN+dFCFeoH8wgEj2Za
gCZX2AgCp/kpoDK4i938d0HKjkg0ovTJ0O4yazI6GOjHQ2h4wVL77n+MVmfMKtQ6KBQXpjffw/At
/Qiw5vZ6YTV4fAf5WrWoFRojsZuGbG+vCOzeO1KBTn2J6lLcvs++gk3dpX+GHRztZJ8s9A4MdhF5
+NJjjK8ohA6tOP73E/0zyDHo8TW22sAiNtt509eGM2iskuKIt74Jy8zg5UpjSRhQxaM1CTI9HOmA
KgdENDZ77k41LNG3DgDJp/lGRmHz2Qc2Ce3Oor8hU6J5rgjtWsG6yGxdt5Bl9RehawbZO3+n6757
fou2SWEbcKEXzmUK1GwiGFe1S8Yw/0ffwbcZ0pLZ6dB/8zuEGfZbew2+848SqsxAJB3ybrAMF71c
fiBoOdh26Zg1S05umChCgune36YGSa82HZZ2uiSwsajjTTW0tLH+zue8Q+ZdWMgUFty+Jh/nT97F
P7WE+BvALdXz/3fq7yIPRpbqun6KDI80Ue8CYXdlCZHnCRUoqILQvtJhDBk1giorwNb7wVMWR/jO
4oLxhtZL5LuTyn1zpH9xlLWrfq2bFID9bJ8wlSiRUSYocn9G8ddhx2vVHdPFDhUsWGRqfSWLEIiv
CxV0s8eXt6MpKTLj3lgcZtHgJ0AJA3Yx0o/t3Gq9gXtdHN3Mia0pQdBFgplK1JZthOGK1AG9S+xw
k3sn+E5XZWGxuTvzYvwTKZrxlz02og0Q3ckHgx7dre4QgX6cdK/nCoAIRQBHVe6evcUrlo/zDEQ/
+QqdiVjOw9XcFguzBw/dbkllLzzj49lF1McO/fRD7uEtrvfH6P9yU3cRzbouirotuSlBW/qWvzAh
lH/tiKMjDES0C4K7DeYj9fZ2mduq5zUubs3Ii5cvU3u3+UHwIWr+thp+uZ87QXRoaHBwvHI/mkeI
3DFYkf2VoOvhw4D0Etvvo9vC+XFWTXtW/TxYlK62OX1k3zB2N7CiX/DTa7dnPXbcz2Lce+ljmHdx
c4qxqLfrDgfEQil8fjYWrBbqMoXZyX244QeCG0wG8BIL9kF4AZY4CV7U1hwbV3CO0MU1FLdFIiVf
5SykR+EDFMsPX8eF7/RhXF77DogXXrL6ONlgWsQ6iH2MvfQdk0vozDX3Q64hr3x8mFVuxJqGNh4j
7gPrlKDL4kP+vA9Uah3Gpg23pkCnCAS3trSJAODaxHACLycK0oMT+/AU3OD6/tZcSjym62mTp/i7
njJRdG2f8hy19QHVgjN/OTsWDdsswDwQvbWYr4Xz1J0eJ2f4mW8QncB8QHpQpenu2345tF6udm+a
XhECmnucDC013W02j32rxgbKnUexMyoF9paguNs1/Dk4ivJqsI3sT2yBk4thgUtp802MBRinkamI
cfcZ62lB4Rs74OQKLvZMq3KAgL7TrsL5jBZ0zB24gBtOztPTc/FNtwvwjrN9mcZzDEQqrTBqiMxA
kEwrnrXEZOL5ZdpbVZg3fa4k6N7twvRWIXLyuXzpe/4KKuzxd4NRom0ih7oDDeba7pRMIJ78Bg49
qxdC0y5dvNVx8iLO7Nm5TmHGWAiGCA4wCeAAh7GbkI7YDz9o495Pe+BOImfHnhb3RFBQc+amPOrj
42IxOXqRtcKDbFSwxMEEWUit7jS3Op46zgFLcKXhUN/8WzoP/kv1/peEkMj1L/L5cGnMy6EpDHjg
ZQZnTD6MpY+PjzOxdsXOMxbV9BED7yxzLKaks+CnZ0xK+MRmi8dnHa40sTZZJOIr95kLDiuxbjGi
+K9zO88Cl5uPxYPuW5jK8oKLDOt24b7q9hUf2hVb13VesXwpVRQPe4EoFfxl8frs3g7uudUS+zjZ
+sRhSUB61KfpJFi2hOzwl5bFDYAXr557Rcy2N6++npvWADzqgDfkhBN6nnnGpsas7a3EVI4hsybg
K4E0bhzcXkzpTaH814IT0ecHmK9Q2LURnwPmu/BwhHY4T+e4vXOs7Od4rnvdFct8ms6PGMU62N0z
2YbjmPWfGkQL8ud0Ptoh8RY+Bgm4Vn81XMST58McgcaGouOzR2nFRBa//yo2evCWzk+u7LDkkTOD
qQLdn8Ai/QWlT54cLtuh+AZ3fsWICSdI0mlNh3keL3nsrWQWzvToSed4DJodPuSTIVbSiq72XQb/
jQ+/w3W2TB+SZf+5554fcWkdEgXmeLJjVFgybidkeblXiybzOJ3RJnaARoF4BR4d2L05Ae0xQZvG
bQckGqT2wFxf9ql7pbpad7uVTcqJc0jdbHH0BGXuqPppEhHI62eCOKpXa/2Fx7/d4u/jjk8ABaB0
5K1waE4m+P20wZsMypnfoUB5QU2+ewRYNdwBwOP+bZ/A9WgTq0DxZ85096ZH1j5yMaKsvXhdB1C3
YBdOc1vDBXxZR3Y5GyLBbWSw8ULLLkJMnieRifBVwChgx54loeTvb/jdbXvwLKDxDd5cxMqfIZ+Q
8PMhgMFgndnlE3qEsLn1QckNJU7OA6F+u4OR8nC0T1AlAhfyJFSCqYjfgi+MAyvdwT4OcGMJxhwD
swzRCrnq7CF8h0deolnEaO31fA69Oj7ZEQlHAa44Kd/2cvlyGEs0iBbYjlLjhi0rEUMOw9sKvQbz
0cQ8fSI5DZQRi+jlQ4IxQmVNvzZM8ckuCa3vEMmYvoIQW0sJ8XSxpaixJJIzWpazaKHhgXvDdbII
9qD2CzrVYubTTgekyl/7rDAB4on2EypV61ot4dT9DIFyBXUcOdo7FjCZm9EOJDRf7NGbkbfNyDGQ
v6vHEErPVWglu8469Yr3C9yVUwGixZp7g7nTJ+BMNF9RT2RjkM5gmbP95cUaL19OFLdHHtjG0Pla
z6NJa38dnlrQpPeFwHeL15bfbHFENhiQs+w1mZaJ/UA84pkluzi+AoCRy+W9Y0gC3jRyoASOj1Y+
GVnQIPa9pwAdnAMtS2ZD5ZAn9HFSL137bTzDIT852B3N+IanYvQTTN5ps4s1GIu/uj+CyE8N9Op+
97a8uFY2X69lRg9j7cWYHJ703KJukuU3f4uFonS0Hq3DxKIAi77I2ljDFQ4ZmOV5cpnQ0AsLnbkx
uRfMC4I0kfeREzWlm4I1hxL+6LLoV+FGlve+/1ihvNNHwaOHHICtYdoSD7rOYsezXsIxnhvBVwq+
LPKB+LoTELpDVDtx42nmHjbg+KD8LRi6xP50IubgJppD4xPmhU5+Vu3RPI5fvGSMOwlc4LqQQ7C6
JByYwSMpS3ytfNAZWnRNY+slf/R6S52NRqzJo/iQqFYEHmqo0cycNV5v1h0Db85ulk05Ezhf7BgB
+DNWl961no6T4/xFkiSYAQZNEzDFmr4t51gqoO+1utovXImRcOlm5UVA1jQwA4SP3B1yYiZLPBx3
eXIg7+UTcch5TZYDwcn+VBIoXvosvYujUssbWqZ34ny9aa38Va04efP8sn66eh9P3rpUH1tJrwFk
pB25TdzgZCeTpwEz9PH01PfSZZcIi2/1BOeBIV1SQca2OVXW9jR+AJR1J96cy2NuYHUJBpU5jvO+
WAC+kE+A9Spqd/ZJcwwly11Q8cgl9XHDwnp7K1kVjk2Egbno2vNWvSi1tfZEa8dvS+UxXnPA2Rso
qx5Ch7tkTrjbdrzdDp01VqbYmQWrej1vv69McRfP4+wsGRqHAQEzXDzJuvnyPOwi60m9PD3Ne9Mn
Q+K7axbewHpafxE1gQ3TXq1iR6aS3AzcGjDW1OKC1hfG8ASc1WNY5oDMX94a2JW7Atlii/JP7Gzu
7hY9RuTDkP1wApAWaSJpF08AraFz4zHexi5VpaDSkh9FsywWF1RFCzqs2vLi+4Kwp42glegkt0Xg
nNJIaytHkF9yGiNm+SXNlafEQje8RZIB7zKhtjdRshJA4pAqcMtiOm7AmbD1RFPsJGhmgxjRchv9
MtUd31J02HSJGglUL9h8yvfJ6l0MFSQ7aLbHcwfqC02QMBUvJ0BqvmvQYD+1jPTTWukuJXYYojvE
ZcllZFvJZxJTWn99rA8WEwboUVug7yK+GC51ResCkq80FcwO4PzJNCBrrDurGIEHbsF9NYkWGeq9
wnq87apNhqOcjTOVjamZJpK5EgOKStxvOrjj7Y2s1fsDuxWoO1Jg4m7PqSzOsggXJLtA+ypyYbdD
QIHK7Qi/H8ibKdl1BzUFLsMYsjYXjswB6/gtb7zE0aypb42nIrF3CSGmvb18EXN1P/4EUvUw9nT2
fDuhykCtiDeID8Vj0eGciMWqJcyBNrRCssrlIXWizP9Dw60Y4yOQiV6dt++Fbb4LwTkY/TYBMNgS
v6hsbEad5Lp3uq8ReiTgskhZKxw1t5ZgecC70+kSPSceWzBBaY5vD0CiwxJZybCv8elg42FMrlby
Kqv04HIaiXDzXmI4EtluMHvk00mwYf3NJAAvB6IXReHTLQc+5jEbPXXdBwluEJ1ZvcOXaheWJAu+
ixcKbTN3/fCeoftX3mR+tT/m8/eH/8PZmS0nrgVr+lU6znUTLTQhdXT3hSYkMRvwwA1hbCMJgSYG
AU/fX1In4uxy7ShH965tFwVIa9BauXL480/n6RbwYu040WZyx0my4X4LCY4fHoAACRiJHkE4g4xB
egUj/YK+OJER3nme+JdcWPnp8KagjfoRynwizOH71PLFJg5ZyISkeYjx0nBFcvYXsNoxoowh1O5+
zpRKufZUvCOzZpT6x4moQL7PNl1oIb4aCS4dV8TzGTYD5jkscO3j2FgsDqzODiMlj8iXOJXUwqb+
OfanRKmkQ4EWFqABjAF09/yhPIVEOqk78HjosORz1YU9XjPFPXb70dkU0y66KMs1Y+QLhn7C69N/
PKoEOXVwqfjOM3GqAF0q0Igz33wicQGnZoH9e3cZJXvjOgwix5513SceEIAlb9H/IJbEJvYXZCL4
mheYnF3AIN0Oblgy2EXdHR3gdsXvtKiJdHVDJv+xDSOCaEy1XLkI8NYvmDv6t2ARd50NH8rPiJ9J
4S0COsarRTAJiDzJn2DBvTOH8FzC6wVmJtcSROwLhkOEGiG7hdxbdqYE/rq0Vruve+Qgn3AlATme
O7uB+uccpTKJj8jeRm6+oTPNnMuPBBwX9CigJ9IZmenJgo6yUjYL3lkU8lE0IeLAX3QBD5BDBO2L
ZxNFTwuigiLgAqJs9DiK6DjCznRXAYGKzSYIImaTcQVwSDkLJCrnBN2KkKoOAXaRkEQswydk2RdC
XuJqInD4mXUdzbuK6JRtAcSMnb5ZTC9+Z+YdwsX0FuTIh68MNVjCgsF+IuBWkRC5GBxhzVYAscdv
CX1ytOTsRa4g2LYyFBZzN2QFhZpXy+xItHSRyyMc/ALTRGybPfKaOCD7aJm7gkxJJ0xwHxEq071h
SIH4xzaEWFHegAew1rgRgBoRsgX9gmrO0TbNvOvc2fB5WDsTKvmycPkCXzr3C68K6ljzDvFtZD9w
wkgoLAPl3WZJqogEK95URG4ZEBHeVB4JdOVIHZ4uh5ygggrAwHLEPdYqHcPnLoqreG9FNOWxiKqv
04Cj5o44fTqMLs6H7ry44DXgYA6yqEalvrvj9wp9aNbxrNF6pH0I5gpFM3FhcUCdsyGmfIdZEH8H
Tn6nnajeAVBj/am5KIKD9zVOkjVb6uriShJPVdR5rH7EawWAiGrhu0DCQa9JuOExEJz9QipzjE8i
1XN9dB5/OCboZbgce+/x2I+cyWTChE0WX9Onvn+rnC/2AQuOBf5Y408LkS0sS+Ykkp3Dr+6vfy0i
4DVMEcKDFbyYyLsT/sHSeuImaBad8SX8ikQZ8X0/fgT90MbHnGNjP44bfK3uOEabWi4pb8KIExft
Eber+95F1nUBBxXOmG/FvuiLdNx/52e8dGMMTYkk+uPYF7Vrq6Dz41Seu2MudBgLq+Trq09dCWfo
O1wZo2Sjzcdz4n0+B9A7pXadMuq6dQQEuo3ex+8CD5Jwp+jkVPoOoIN4ZqbqxXKNbpaOXwx8U4LQ
MZ06AvznHABcn8KKwAsHXg+Bqg1EnJ4GVYj38fmEHos9BxoF/bLpT/O+Oc1dY2xOAfeg/qwjdMEz
qJ2ri/MTVWnRRJCNPr+ClPNWLD7gBzw6gGQdvwkho/A/jH5nJj5FnRuPx0c8h3gyRbZkiHI2Y4hg
RLl/+rXlbyPK8vi7t+sQcOhUA0nF2cmGEbMMMy0U6VqxuwQrlYStr1M1CngQqXix4gtKXvXzAdGo
KVHqqDtcwT+NFmOwpcn87veAoJroCByOGFH+lJW/aEe38Z4WZGNmA/W9SxSdABPo0ZUCLEvxAz1W
CZ7evRWi1BlZcRbe/InJsmXXUKsl5yKKnLjV4u5dh9WiC/LVdpRnDWB/+ZQ/wXPEGZKF2UAOGNU1
t/X4BtazdCj7MlwpEr57XI7A4YOaA62Y2g+D8hSp7mr3qvJmEsK/Bizu4PdeEDbg+RHSNjdswQUW
n0awjnsBte6g1HYpKeTp+K1hnR/jFzOZGuq54O+SyJXqr1JGdfXWscpvULixBlJXHA9MNlIPKUUX
xAmzUSCNdyht+6k8j1ajleZNrOeaBwfoILDiFNG9QR8Z7qeinzDoJrLiJJSMBmBGMSy2pOx5l+F1
2CkdnQli2PHIAJPkr+P9ZxNJhoPBoYJOpp3keML1EV6HFL7xNrU07ZTxRPUFGreOWQ5DziHSImwH
lt6Z6o5WaNERklPzesjIkZw6gkMR98cTfOU8082RHvSkRZtkQ8IWRrApFl3gqGLFXyJZSTCCukV0
9XBuEXlBIRUVJ+EPzlL8jeLPE+/eKH+C5hr/VhI+FpyLGjyatCNk0aj1d1P2gfs6QpqA4XAOWBO3
0dEBBfS89uE6wAFjRzPxXRI9ITp/cEbHcIDWrLFcTsPOxOpDo4gL4ubjuxt8IhyWyBdgiGPAdbnb
v8e9/t0l2xEphN68Q44kU5gR3w7Td9VR0f32IaZo66lBjfHfBah4mN68dHCO4NCbahipZnCYtkMd
SdHZAs1lM1KELbw+HxfxPAniN+zyfn9oTUxQMcA6+9FKe2hDdVQ5dYDFn/qz8Bm+a0aqE325gwI+
eYI/K539xVnP7PnZxyVJFSTWE9qCQqCV77biRJ0oMSUFMFEbvCWbOwstdTmNgq/h27D/xJNDw1hd
hqo7Sd3yKUJKoKk9FBxk/e2ZYoE8wKP/DHkTNsRsTc4E/cG9PQecwK40AjQBgbux9/wjjkjxDq8m
E8kSouIRS7HnPM8kZh/OXnfRhateZ5gglIeaxsdID47ROTp8kkKHNMVXMT5HvVjk67tkUeA6aNzx
EvqaCX5CrOo++XYA2sBBClKU6cFfmAVKGJOh7wA9EFDjr2+6kC/7IEkUJ+S27jLG+/P8KrDR9Syd
AsZ44Cdm7QAnXf8G+/JAfOQCyIAymsjWK+Z9eAvxsTxa2sen/vpFOnmacTztn+7+/ql6wuEz7sWI
WXwzMTr7FsjE6OaiXjKvo9OQWD1yLE7GONBBT6Qja9zzMFHnjAI/0JLj6xjdAYF3YoDh3lhO81O/
4XB7l+WkgVct33DeeM2TFZwXJns1NoPztPCV4S0aX7FvExCzWLnMFuxfwRgsjAKdlDMSHGI27jkd
/HDRPehMDu+vZ2zE2Xz+TvgVu9aIO7M36o2zwsn2JcJ0BZJaEVJcaviQjtFbMn1oiAQWxcfH4wCW
Q+iJhSN7nfxAjOaP6UFSPzjq+j28XIZvDVmTQSOOhzcaEtNkvuuHWKYxo1UCvE/bmsgWnihi/gEM
C8HQn7tba7xzZ/iCTXC+Xc59z/1E8ZEFcwp27ucOR6jASgjtuGOOtRd6h9dnShAtHUt8Di1Hd1wB
Z+4A/lguTsx0pr4wlVXMiV1xMlvOWBxp0Jy6ZRC/+1NxJjSsDpL6gvmW3BusYuC9XrOc7frcSbLK
Xu2JrAogsM7rDbDmDdeu+G8HeDsJg5X+azMcoWMHo9mnEg6ugbZoiRQbhAq8T1Z6uPafMc72PJhf
uBGB3xBvG7HggLFskSs8+zFeL1xgoFDnOI7ATrh60II+rlA9+oY/HL4x/dkUAhPHd8POoPb3xBBO
nvQI6kKReBKbtsM23kXsfXwjj3g5jnT8zyrgpxkPnn2Ar3b8hmiLhkD30MOga0JgB32sSNUpETdg
rVwzICvDuSwPYIMF3WXwFLchQaJXYjuvE452jh0bqW4/JPp9ePOpbsuJ00T1uCalvBxfFgDmhxKn
7gYErEUxECGhuwIiEKOzmhLLfrpGkvVDUAYtufNy7t9WkCJCXU39HLdEE89DA25S7zLHcHp4Grg2
Iat9Pz2OOc3e7l6GdiGJGJLmggrC2X1ZrDZi4hpYiF0sLSPccDvsnPOKnDyxBQIF9Em/hn+VUmCo
5SXst5szh/AKkAxOGg77ySFeHJfAyGfFPMNzcF62JOFBeuyApPEPVzAQZ+IBNb5qrNnRAW8VtCDG
Cx6g8NpxBd4p4RftpfdSxqQMzrPYeEGrmpfgErWXnO8fl8dRbwNYVJxlgrv3jjjHMr8gV0Dw65kP
yJDeia24U/BLSBKBeEmwJtxmQkZf0MyPIzExjEEZc5yLgSPtLihycUCh6IW5f5nbL2QAiJWzKmf1
7DYSi2VPQOjgl/Hea/AX0IUOJUr5F6DGr0N87G9KBkYiwFeLlVKORFusR5Rl4ks4fRSnR7G5gXyj
Zm5gteO5hnLH9knSHSXDAR1wYAxgKQkO9KHtV5N6Vni9AXOBfXUeQVJ1Ht2WZx70bcl45kZ4mhQB
3GSr84gpxeKUW4k6ce6rXzqLZMOzYTHITIlNCRXNTNqyGVnN6V/PZLyoYrSOssYNuLhiYR1m0HLw
hDBJcl8b1FyrvVDZjZk+oWeHIDyx/WjcNDzc3Mvb6ERnccXhFbnOWTezHsovmE3/vrhGG1SjaYvL
ixSAN1BTU0jG2/GF6nzuOj4tjADV5BShrHnn8UQbFgs0FYDGqssmWGE+i6o2kdWJInRiE0w2QTfe
HOLeixoDXh94VtUHzV71nSfciuUQe0q8CoK8ddDXnaDbYDvUtUB4eRYb7QX/C/mXWZysAPo6JPPy
fzbqjalkQ9wGAxNHvtrBU5aQ4LfpicvGEi18ijv66luvNy+fHrFw9k+I3uccG/IY3YYkCJIsgd+a
w0DhcOr6p7HNWXf3z5zbJie3TrDhGCHkE/ccHRfr13YOVQSSq3LOEarcm04W31jxNNcQz7VvuHvi
GRSzCCUuYQVd7mRznqmenKTVk3zLQPgo6Ey7MA3fu2QCoordMWXpx7Z6Nx/W0tQYdfFdt8H0MGyD
3bMYOW/0Uo6189CIBQtikFeF4uZ2+tJHiaOI3UipOszA00jCEVOUC7pB33m1FAgrbnoiksuQWIAY
jmgP/FKdJRBU7D0OZ0CGsTjb4npeT+Zx+DATRS/EkYrnVa4hJulwnuw50rglIWPwGDO5cr5E0hPV
QE15HEEzmmqgw0Rj2ZEIccVWnbvoBSSX8xUxP0m8EoczXtwbXc/5GicT6QC84htkkczKQLy2DIs8
DjCYIVrKSMVLAIZ2H9e4DWcXAqCHoOa+9IluX/r7mBQsvk8JcvIkD4FbxfpAD80XaWvPRxe5BV84
po61uYz2sRqWxGYvo3JexOXE3Fgvp9EhkLsojhpeR3Jngkz9Q2BtpJ9UguIQQ42Rsxaw2Ey6dgjk
EvE9X5brDa2QzLl/TAHTLDCw00i81Tm556syuPSL+MRVcluG8PDv75gaAGIzAYuB8Aml2Qtyjmt5
aEtzoA/KwOKSS19m5DrSwwuXE/yaFTQkqmTDJxRU83UGCH0kzaCHTroYHqJ4cXP/1wko6qgZXp52
j4dTxZI51LjWwOJZSLRNsoR24pQ9PRRSmmHuqpk8GqKJBssd1sfQomcWHhv5NzG5X0mUx6nGPsA2
8Ci/rLLcb5EZvKsg+axA3t1hUFRPrNWF2BL4OVAGDFdsDRbomCi6R0USMVIa/si93zWfy7hDjA7K
AhwzGoqSEmhn5RIxJAoCnhofheYuJY9KHBdypaDLO31u/Ghl7bzjJHHfNNcde2RICaKWRYu+1MXf
JDlKogCOCW6+v7/zbsU93tMwfr/jaqnwuMTW69B/eTt7L4cIrVFSTAiYOv50iM0PBv3FGb6Qzv4y
neLkGfLjDPHQFMAAxuOY/cZS4hHIqhAbkC3HsHwX4eH6byC+fXzu7PKXs4crQxwb+H0kDCAt455q
HFcdMoIGJdN1cRItWT7ctmGwFgZA6bGj+Q8l9PFMeTtmJsQsEJ3eXfIfi5w0Sz7BBOUG7nLOl2Td
sOflbXnBuzEzvMTxZobLeM6rpRsiCZayGRoRH14cxnN28pJ99lhWbGPZ2ZWL5voQEHNW0VxxxLPP
zmYdbxk84ej5nHdBT89DPuAvvj+fEylMnWbEm6KIzTFQU1++R46lC65atpRIBpEwgNVDERo0N3c9
dSBrOnS5nP7RsnyJ29GwY25AbysOazp1eGPp8spdygiZeCYKcVZ6S0Qdn7hsT2aPbzJ/OOUez0o+
OBDYdBFTIitEsjF6kVnA9R/i0uMW3IpnIXIA+erG7E2MOLqKpcZwGd/WDemht/UGhTsgjserUNBb
M0KxIUh8XoQz10N75jUfC/CbH/7pzRJ0WhIMMNMEQM6vx9/WeN8HQWp7EhBZ+3KPwYx8qE+xuz7l
dl76RY7aE3n9An/bSl5TZ6G9zULPc7FSy83nA5NOwhcNhrwnLdPo1pttpfEZqjRNc2ea+HwEHUPK
0XrymUcKLAMKZ3PeYgx0O+ED+ab0mtf0YsCNyUsIaWzGD/8zam8+4J2Ej7cMmltxE96kwz3plvwB
1M63QUlyOXcKt96cd0L6E8pbMlkdEPGdSBpLmBpJ0GPoe/fR+BYieWeLlTMLAVtKolsLHB8PSUbU
W/q25fKizy/s2NtgSxIEGFwA/AUJYvPt9sa3tykPsGCl8cMj2wLSIdwabjFd+BxBv+W9os+FQP5x
tJIsMJ/xSccjKhmG6WwbSirAr3cYBLd4vN7iIqCRAioI+pgUDtYbMU0xhypaw2srF8qiYV9wK8nM
kB2yJThGj8g1oCvsKEK/mCwViZIh95U/j1SOPNhu5/LOox9znlCFzR+yEeWvVA5y1zy66Wpt9FM1
ccPVTp/T/py1SCf4dkvLN7nDlkmknzTMIB9TMt928MPKS5m+mMNepnTOiH7NC5Yo/eFKurJVNjJ7
mecyVJfMO50OQkRFqLbfjDKPzRxcAaDHkimfB4dJs6wIcU6o26Zz5uHIJ98JzmDmCUz0l8Cji1Ex
Slft0a2+EiYo5CEIlwWbaMugPUYwY73Rc6ZtOxPrlrdwx8j72OYzZlrmmadHtJF+P54Oj5t3uId4
RphzGbk8HBkVd5OhpT4Dms9cHgwvf5muc96Rp4HVy5X8jnlIogjMBQOBgDCRlSIvgFCLB0Skr87k
I2AQbyKbmByunCMV6BeuO7ZGG7KGZyx72UnrMZuGJ8DiY/l4oThcfkkFcs9lG7DrPwFjuFt+g6Qa
iWyQCZAdwnfZTfVg1+dOA/Zkj78/ZcumI4/vn7mCV+5ALmJvy43ZxuGnbG9ubD19ztg/Z+kPwmTf
nz1/AnkKSW3vy/dlWzPV3n/ueK4QWXGUr9PG5+BTsmRJIfqkcY/+ep98xP7dznAOfB7DzsLy64FQ
gIThIOSO3Ih9PvhE0M24BYDzwScJOgYQlAHQk//4b//j//yvj+v/TL7K6S/o6H8rzodpmRWn4//+
D1WyV/5AlEqJFWpzULtL/5ZjedvVR0VpdjpQ7euH3eDs3S8qNHLV03G5ZR7U1xXg7p5DzOPg3vJl
e6D+JAGmeu3cVG9X/pCCYPzUIfn84/0pKxK63/3v1qGXq9k1lxQEcj4miqsFF/wkVFp38ydqM0bN
Isf67wW6T1j2A7w2Cr8NpOFhLoDiqYAPPFJ8SYQG6JNPK7BHuKogTOfUfyxRTpG/T2P3XxI3qCzy
X9P4LZ+glyambRzoNXQSKGKx/bJQoN8NbYNSjT58gz+096+w5H+0J5//Y5bOl3S/u7e09/qqAPEh
eIuDGRXghxyAH5fHtxQA45TURlmyPHoUcX1S8Mbs3esc7MD4WOAOvJMtGFLyjOqxYmYcJzsydHEL
1M56eQ5/GPNPK+MbFPtsnu1LnjHmjDyYUAEQ6K5DXfe6W3RgbALAGD/Ns/qNCkxysWwo32BG06HN
okzr7/NcHXMzazLGX6PcOmkLd6R7J+B3d3aF2yUT7OImuCaIOZydL5648go//LWeFmSuHh2KfKyL
kf66J5vW36O4e3+fkm8UeN97p3/jw6pJjlbUDulCbe22fSqprT/SBvm3/2G5qbJ8/5AS/zUN36WE
YXUPxf7ANOD2r6IMl1PmZE/6czPBTbZsJtYrlk+ovlbj+9aaFF/64MrRlv4AgDe6//Y4tK6UMdQU
ygk9CML+sex7Wed6LHNTI6teGF0E6y2cLTp59hdy4i+eAMd/EYHdYj6PK1LVj/BGGeTRi4xNl5Jv
T20OiAsqUhpIZ4AXqktwz8DbI04kIUUAAz46+OmrBEXb8T1Sfd4hQinhNqosEQXV4zOeV4sM+kvA
H2//uI+ErDRwFuJqw2uHi88YnPEnprimjNDANWYQVIWIA0df7p/mwGEg3xDnmPzuhnuvmgOHdXmF
T8zY7KAQkU/FRQe+Tmg+AFjsIOMoybW6EqIVEAyopgc5xxHXpFwpyBzBymphviLbWcB2haSHw0wi
VGS/0Hcp4QpusBEXEmjQoPuSwSnCF+UfUHoAAKUWFck3eb/jgjFORuCnl4SqAEB0oPqyPNvvAfxQ
wVwgXSOIyAgJSJZOz8erCLUYr/hEiMZ6fLMYFGHGsbGGJ+hO6oYSkTozP3pZJH5p8etofQF9Cbj5
5GszDQvyF+uQtvpFpQO89vFOMryAq4XIZgYJGswi5pDMHKDdnjqBbyeQi+59uRlFMryWA0JiHEBF
+yaQYSHPukFHYcwIH6wq34bG6uJ+XOgZv6SDV1caFwqvs6fFNpQkLUF4+dPyzu2VT4b1kDJw5KPc
n8UnBoUCQakSF8EjUBWcRhCMohyGv5io9kCkYcHpG9EZKbBGDbP5IzwKRd+OJP01geahEyXgYCUV
VhQ54R7hlftIj/XsSNi80Nj5drpKYUORb9mdh3bGxZGog+eN3GS3qgCjJlwi1B3k3LDaDa8JZKdo
jj77tTsweSNhkDj6e+J8J0+ifRI9IOuQnQLZA7k60jUh07qF7aBFS5RO06mp8BRJZwSQ3KKRgSKP
2hAoe7RbYlthidnRfiQK025kv8ld6Me4HcBqsYQJg98PdjlfiLdILQbHD2ZevuOvwWgLTlveWfMp
OeeMgFEtoESDDCWb37ie6ZlAtM6oSkb0d3kKEeIfgs7uUloUikGNYo+28Y2ztcwu1/PN1kjkYCsY
l4FahJ100Eunu3VYHrxO4x2K+R5CyEpPHF0JhadfG5jUUrvfVPy3MXXo71ROoT4ggokMNagIAEia
cb3r62cfqmToio/wgBznN9BEer+zDhu2eA+n4PCg7pyu5a2Tft2LGh6KObzfojb112fXwP2Nt+06
UHtR90xyTJjdFlfY30/27K4M10qUQihDsrWhf5lw5u1DxRoYnWWlTpVslKevndsgOUTtF37vbhvY
yfikzPU8VJvg0oSdOtKV/lrpX3RvT8ZC4RskgbSj4hokSWDcg6Lxum/kZ9U4drVgd/W1q7tu+hVj
rbBdzrevW+ZZNmWRnBQiGFK5d4Pz7sPMyULf9bNqdCQqvguMNjrbQVmGxvntcNne8Pwd2tS57qbt
zTvRDHxmwCXUvraeFQe8T+prR3nqXeLLtDxOr7fnOwvCogbi5nr/OvamWTs6r5+TfHyy3vhfNf1L
ExjFoEpGZba0dUqkD8rjSLkNssNQ3y9Te6DD2QpcvjvKKO0Ta72BeunbyeLUjDPr6a7JO4eTUOrk
hXM8jlJ4t4vRBXozoBEljK+evnNP175BlaLOoKOPb4dZtntLpQDLD8qX9juLGazfv8pNQ39iG2Rn
Gt+UyiRVD3bZSfZDBR7Aogmo++w1p1mnu9SuZ0ctJrYNBZA2qtOy37lTQk4dddO415nqxs0pu0QF
EIJJL6RIzD2NkwrI1N0xy89rvUiN2uv0wKQoM7sD/zAe6/Q6Sgugv96xC/rcWP2wtUQX+S8VQgYD
azikrRQGhzqcog2/a1LGfWdUZ/1SLOBuQpVSyEtYbg+D5x+a+V0x/rOZ7+aDecrOt7wtFvdJd5K9
m/0Nx2M/Gw4JdwuLUfGDatT9XTX6s8FvD6k99NqqsRgXeWZOCwI34ZABGoLtWYciTP8+wN8F1K/m
YF/XKPerq73edwrUM6X1iqJzOwzzwt8d+yZhyXUE2/vfW/lGDPyfzUCBC8cq1daU7rdp1E7lObMb
plHvo11Wbg/IUN8guAjBGXmtMJWamO4Z5LH2D7Q/Xet3PV/apkqXppmaTd1XiH++yeD9SaGOYH0s
hubVu37WcfV2j/T3dqwNKY7V9ZrpHdyYikJWP5VPp0U1VZ7X/Q45cWsYrLSgAfuk8bdEiBW+tcZ0
5KWdEbqmyJ97fCKOyF204W0MCu1IxS8heNt/mOhi6+e2hrbeuYHcqmPRy/AQob1ppOYItF1+BPmE
Eex8TBW83o9EAZzv7VAjygXH6RQSMyivVEAPNWDa6PRcwm919Y09zvQ7EIxmLJCObW8PWctlrGX4
8+up8UwpCff+LklsEjpLBwlOWINbniN12Dj525qAMG5quBgIYOj4t8X7rL9U7gU/qx7qYRHze6CS
RyMxCTzTpNerA9JqZykeHLxkc3EEibdJnDXViOIsL8LqUbmnkXyOg9bY/XSi/inD2O+SZt9TdZsj
VTT6f2jshmnv19aB7dGdFEPBD5Bh90WckkBBp7/HKU6V9x8W7+9sf4/101NtxVR1DSrAX+vrH012
9fbQGEc1H2ZKv9zHFQoXVdu1EYKxyP1m/fXDXvlTslF925TNaFFWDuH2+xCvlpALdtkrEMeCbTu6
H2e0xQat5u8NPcq8/C5CpSGT+pY9CpNQ+Ob3hpRbfdrp+/w6aveE9u/Fk1ZfB3bytD5/Kcf3qpdM
LCqX3K6layaBWXDKYWKoQCQ58NKTGvZ6d6ftztMbFbgoTdc9Y8GcYLLb3/tnGEGM0/ROmmk+bBu4
8hLFuzZ3t0M2wbrbuqgWKC1ej+AwVb20kdFVvW6njDS9pvxv4Wnc1DQSx75GSm921T6qZlUdICTT
P+7FOTyuc1/dN56dalGS/yCDtd+9L7+euGbaJgZjD4b27wdlbl9trbqeIJovxhZmd9/E8QifbunA
Fj7q9qC88tfRkfTQ9uXIWDoOvEz7jbG6j9dosoPsrfnqvemw50CVBCkWVUJbxzj9YK1/c6b8Zzex
XKnUoMNi3f3mtOlWTbdO8u5hSG2k297RPq5s6U/gELNDQ83o9cdl21nt3vWP0/v6w/xIv/IX+03f
/H0VfSs8+6sXukIPKOkjPCPfXBrr+9XqnPdX9vyp5zanV8pa749hvn/uahAiJRh2oEnbZtUlHfhU
pe6xZzu9EtBMA1UBwJwShfRmgki9Ru0NBXWapTsUNyqQBPesCHV818aNyoE4aFSr+mkO/22z6V3F
sjTdYCco33rfqU7trtPWp5F9AnFxgDmiQ97IjdDmldiO6h+0D0VrHbVcmQ1Bw+trt/1SSLPtpa/l
emQp82u9qdH7bjf/7/P6zQX4a17NLsuPemgUDP2+CC9Jbe0uCpLu+R5k4UJs8xd4vohl/L0h7Q8V
4KEMikC1VAoHP7hN/iHfMr2pk15i2OMcp1STGW5hfbYNvCu3d6nJ3vs4X57Ke78EHAP/Zf6WUgOM
IrcxdRE6eZiowxbEJH7eOthRefM4vOPsOKyspnJ0fWjj3C1BrO6m2fke7JTZXifZsZ6lWe+Ho+FR
Hvg3cSbjMDXDNhFrVGGScf5jHHtKwuS9e2uNSzDsl37Wvh3ywQGL0E6c23WYd/ulyT4Z76l2tm8a
R9deMnhpEoc+G3gPLo4KsyaWIbjCe/+aD3rt3mup9dsu/h8LYT0eLoU8qHZMyUrqndnfRK9JlfOL
ZaB2WUBIj06y6yfFUNtWK+wWQ/lB0Hf/ZZGblBRDxls2xbLNb7oy9RDqu9Ixi0UPUBF6jtu3CNzv
nM+/r6R/OSil6Arr1aSSLBVlf38AlZZYp3tSMKj7KDedXAkvUgnyKduvskldRn9vTfvmvfu1Q3oK
9EYahQ4UFMvf20uqda9e33fnUa7e+tfOqlMYkV3Znp6S6KOp7NHje+8CMKYHc+opvHc21/RdpeqT
0e7cXalGhf5xodSWbaSUUr66uxqqtfK5ue38y7A7qG5mkBvrISqyswdckQEm6+3cUlnlN3juu89X
dd4cIC1JAVIYJGp01fhMzctzBXcJ0PpT4ah53i8udd+yssAktafBJ0JaqpXfnF0GRkHrBYdz/06+
hzaxz+soy7YZcs88Ep1k11huTQWaxICxExbN0nLvWXfUPd8ouAnLoOLczsD6dhCdIz0vQLlL6AFO
2tCandeXUEks/5KRxn64jLodkCcXSt20hGUSLF/OBexRo81iytD177kVWTc3vd8hrOjOu2XpnTUS
vxOS5KyUGke6a7UK5SiBy5BL1Lv1c3rYOYH64Fi8wB+YwJ1lJ5u9ZcaX3t6t9dn53gSUeXS0eqTi
zRTgo3v6vGWEVwwYblPFuaP02nD7UqlzbTEYk4wX41llNvYJVBs4v61l77osQRVqhyzcWxDqn931
vfDX9SRNGqbx4O4PJ4+SF066Jo3ZnNXWsra/du17rzeg1nqaLNpLx23Xm2uVvFjrZKA3r9ekXlDo
8Xah5NSTksCO21KWgMqWCXSDGCTZW44pX5IItStGvfzkoay97Y7mpGu1uB5Uz9b7qQKNR3e+Xo86
hmdPLxfIRVL4I4yvawbU4pg7JgZChwlsUdoxFbWaaqwgx3LV6Vy6obkHJNTJZgqkHJpOF2yMvasN
Fh8t/sjwTzeKL2SWc9rDkWhDlXb86tXTxiCqiLfYmuQHVpcOKOdaeqfLwck4uopuFtjqa5l9mAo5
qdBJl9sa8NSaWs2nM8wsVZTv8dqtC7eXb9Vu49slOXBGJzh1XtqKFCOmOkdaUksVJQ/od0JUGV6y
vWE8aYexVkO/V0+O1eK0h6Mg81WqYTWZ5ie4+aqP40mnctiTfv9ST1SX3z9X1bZUoejcbSmMN7Bs
n2rybccz1Fm+IysHZjmU3Nua+dIwWZIqvJ6vfr4P1vunvDo7dmv5SroODvuBAW9Kk3JAvWf5OC0t
otfPx96LmcGnZH2k5qruYszByvGEzHYbDSBkcfFS22+pZwA9W6d4y3eL+7FwWphIrfv8Xj/fYGXJ
S1+lAOixLYPSMN0yWdVVszgXhOGrr6KdUDS6sa8adHjDuke6z3mR7NJwl/0UpXyoar+dXQq1m6gb
aOoaZrj18CP+4+w6WOuLfrSv+ZDSLWmx1NL3dueX2tchM72zHWXFqD7NMDjaKu6YS/3/w5tCDIS6
R7YocSiU37wOnXtTdJJKHgeJUpJl+XEF6WOHP8Xc/tSsMf6lOo1FsIVzQmz1f47zfG5Pt/ZcDA2e
eoe4b3dksHF7AfbUTl0067lFXUTjBxXnX5wq0ixFxAm8Qf77fXimdj9VtcoB+Hx9zceS45SSyPnR
Bqgu52j294PJ+PO4pTXUtp6CUixR3N8HmVide3o3D4chSpT+rGwvWFcf6B4aLoPH/7u342pturcv
qHOxHNo3fWGvzMQ/vq4D9eNG9sHeWSNRnpVJ8XKf5Z/t5P51+uou7efb/Dg3N/bb4eX0CoPPxbnN
FChVv0xMpU9j8feRPCzA35aloTFrFMfpWYqJd/ubdlzcSj05HO7gh6Fk2u3eO+s6ynGaJGNQ8ycK
Fk6vNtG7rta41GN/rbrwBfVUoqf2oLXhkdWvHDmgEk/5vJdYg7KHXXKx8B6aQ73N35rb8Qd9/s+N
RI+xFVHlsdyoYvptIddVblJnuMqH52PPoRBVksZZvjlV5Iqdn6VqWXXvZ+reyddRp53tduNm//T3
Sfs9iIpWIq3qhBNNKa6sfbco7LbQk+KsZ8Mj6HlrmlIC5tpn64orNXv+e1t/qkC/N/bQ/P6xn073
XdEtL5UxOzeOSbgQ5qFg9wrqvHaqm1eE+fCQ9NthBe0CZAQnJ7V/0rp1FvO3JcJwKUkHzaNtENP9
fbHvutfLRTlXt8XgdUXmOzxOH18wqvQlxwQU9MzyP38EmYiT51ubCCudGldQLVIK75umf7XPnbZ3
19IhQYZDu+fgf+7yaLVidjVXSpMNtYu1KOHCqsqXdVgfa/wTuXOr4q6yTU6DpIzWqIjHw8gSp/Y6
UltU8OO4tpLg/3J2XsuRW0uzfiJEwJvbbrR3bJLN4fAGMYaE9x5Pfz5Qir1JsA87/q2QIkajERew
sExVVlamrHPMA1B+/52+puqa8vGJ36H5D98p7OssNEzBOor4vbnPcbVv8jVZhSlttW6nRfsII/CG
m9Z/NEEY0p3YPwTOjyE9DvHWU1AnPQrVCSHN759LGkPkLzNJaQp0iywTP+DPXy+sg0ghonJPWj5m
ei7zOWyh+SP1je4qbbXhi9isyPTCbJ2Gj7p2wwL06pcEFx7NcjWW0OSA8VWhM+Su9vdZs60KykWr
SjlzyfW3BnrP/r68qWahdyoBUqjTNdM2rZpVQe2dUv9H1eVLUTpb8mupA+zquwgl1lgdcQhxQdRR
RPncVP/6sXs0hYvJZvp+2ic0kPczwmDlarjkaTioaeO0fFgOiZoLiacUEecqPaqetrfkBiQxnYuu
OhcafyukHd5n2kJsCHFZ07I+N6UAXVo4MuLBdF/aIUdY27tr8nYXxiLOugevd05GVOHy594ZRj/T
3HqTaLeqSNKXLG9cygQqokxVU5S/oE6KK4SiEfqntsMzIXhzI+gTrrWpDemguzAtc5qLMNKki9Y5
x+qmH+79mv4bl74ceCWliylU6xBgxTfSXGUMHr58YlBTZfQQx0l8cvaTg7i+U1nCMS7uC+2PGKw5
H/T8aZCLmZi6aPHty/CHFFC7OXvDgyQefX1pSHNyAlN4SfI/epbNShETCzWdaQIyCWj9SkD9OJOl
i85bl8E8Ux8cdRPXN5796vKknqVh/U0QRgL9eUXgpyindRd6J0dZGupfx+xtodn24U4PDMLk3z0V
gIAeUeozAonbcPHdndQdJPf1+6X5FXbi8358kMl5TtAm5pqUCMeUDhvcu9BTxnEsYE5WHq5m4sZF
xcO5cWd+DdDeRwUJkUZ3cLL5z6/vDVwwjae5Jyd+Y4MawCJB6MwLdG1C7jZ6BeSfPiluZDxzGIne
/zb9/x1/ErKlXmsOZdOZx5wm5WHp5JeodmcZXfRN85dHiJM5r+7AweIUbJJfuO4KyT4Tb5Ror24u
CmSjoSL5gPiOcX04GAY19qzMiYWjE+84kiXVxoRZwAIFG65gH0srExUM6eLVd229KYR9hrtjsGct
OPoqkW/MyrWdPsbL75f7GAF+/iiV3Aud1/n+Pqi2bnFnOrmtsTO89JipO0N4TdMf3y++a7fBxwEn
x2Kt1K4uNZJwLDBvGU6VelJHFsApa35+P9D1eQaiEi0Z40eCqM+vFsqV1QbqGLUcUCNx0b/5M0og
0SEBseT7seQv6cD4LT+MNbljC7cv8lCJ/L0sn30ZWbBMWHoVig3NWwUIVIOESjIH0sVo81UB2KNE
K8MC3qj8eeUf3Yx++0xe+Ja75F+/f7grwSrPpmMZKmPaaqmT3e7VzRAMAzMup0/qcBLbhelsvOTN
es2FW2v7WqzxcazJ1y0LWQx9ErSjDKyqof8e25p1kaOFXvZYwcIgSd8wp5s11ZvO/vfwQIql++Dy
/RtfXWMmMLEi6SYbfvIUYmUOsh/IwlEj19J3HfYv+j4xnvXyxvu+x06T64gtTLqhqZYK6jo50wYH
599WS5yj2R9yJAayp8hdBe1OlzdGdu6bS1/M6uaShSm40dlT7vlvnbsiGJS0pxQDMX0rxNBJdgpd
XgaC5vqej5Oi1RGsa5lEMiZ1jE+V+SCkC0vbyqo9aAdOKrC5XlsDcQniARpHTdLZVHvA7aB4aes3
JexuhLeSPK6TL++q8ZbUZjkorMn1pZtROzhGGe0T91eLkZAkLl4diCBxXcztFpjSjcpZ49035mWI
6Y2uMSylypAu2iKelfk+Ly5jjiamysxX+gU13mUMU1COKRUhjiXPkxy5MKVYdSMTKXgK5bduoEuU
BLOhMgp3Tz6UHl4RwJjgsViDnBWBtkGqbwPQrKQduuhNI++j5AmvIlAvhJpN2s/Mcc9FPaK4C0UE
lU23MplEUyK+ZolHGRjbSFuS9KNu/qqtmaAeTIZomksTvGZttTT8g5dLC7U89CasXNo1tWwtd09D
u3FM7K3yxK4gNLXmWS2RSKqU3wl+BDIyaNVWwgsBWIdwl5PUreAFhK9OcVb8V8Xp6WK05k41zEga
U/PVDC8kkOz/VqHS158la+9KvGCBYIN8HtyXQvxrJvSp+2Bsgbw26biN8OYxX7My3vB4bgpQGaCC
S/0aVCwB5vs/bywQLE2D4SGpOANPNpYk6IVuJX20N6qtjg181b410gvTxPt9P5L8BUWi0iMTOWOj
MVYzpk7omp4KQAcREsziyqXY464cFDN9XNZK8HM7l09Obcvt2iltC+aWAGGLpoy2GOFdVfkVahCc
V9otT+/3qH26CWTRouuBqoQKifnzpRKp/VAbATPgFq+a4z8PrfZDpjkXjHbjBAi7eAmgw9MwJFsr
eRrz0y6gF50PT6hXpm9Dk9pJUM4roZ+p3SEbYF0Vb0XY32nj2snQlajf/PheiLJNJaIWTPbqxzEY
/UZOzmFTl7ZCMZ/MQPeKveBrizhCxJZaqymH2y5IF7EPWTkIz3NNuBvXd6y8dulCH7dYFC4VnZsm
AVqG8Rdh+eGsv/9u7yyf6QQpIufhiHSCKk1u3cGTk6HROm9fSyupWfFhlwEj6d6u9BaFeTcET5Jx
l6S/Yjb+92NfOfZNKuWAnADXoDKT1dlUSSNYXg8eEm05k1psd3MP1uEhac/fjzRGRV9f8j8jvQfY
H0K4LLKasqudcO9EmwaeL16yGeH74vtRru4BoC4TeM7C1OV9rj8ME2RGLaciiLFPw3G2GldTIjW2
Kb8QQnvBPcS+uoehVh+N+k5vt07+KHPR6FTShZ9Kil4trIzxQJC8W5XYr2wv9ueHZ3t/9g/P1muV
Xmt963HnzI3kkKa/AoTATRnpjkqcBzXMabxmjKdM3EjCOmpRO4YTic1UGxDq6v5aqMsbV9S1lNtU
dBFKB+Cz/MWhwxpcxQll8T2YFZVVapjzLqzgnWQ/Ff3FCryN1M+idKcnB7oSKZ05wno81fODwyWi
mm9Re9GK3lbTrRsMl/FmUTJxEQkriwshjOrV9x/4SmTG8xpUbMkJLe09Y/owh20xtEIHa24/ePdd
vXVx40XXw7oQFmXNjcV0dXMYIuV/ldSZWPXzwZVbidC0qZiMmyOozybNFsMLE8G7fv9S17JL0vP/
jjSJE3LfzTRVj7xTo/3OK4L78ilEO9zZVB26i91uzGpxDhef/4dxVWgBqqgT9VEv/vyGheh6uSwN
/l6q5oI1C4+EHuFLT6tmQ5mrPGTWXiW+/n7Ua9P6YdD3xODDJ4yTQZR8s45GmNIVX7J8W/tHBySS
aOD7kb5W+Efug0kRCQAWEoc+eT83yDqnBWbZNwH0d3i7qMyYCGEWcLvOprpNhcdcv/Exr6SHH8c0
JvGt6Til7EpVNK5QpjPmBBq0LRvG118N8Er96cZLXp3P/76kMblfPcvTQqfgJUdkHQGWeg4nxXPv
CIAS4QJ86MS/kmyRsjW7/qWs8OL0tvgttRCRvn+Uq5vTJMhhQUkYSU7Spt4M5Uap1XRfeAsOuC5C
PhwdDu1n58ArSaQbh9e1dNVUAElVPIaIr6dT3ctu2YWR5BzxovKewbFCaZNUcyn/EaokAvjpyJs2
X8PMqbtdq25a8beoHWpl7aorU7nhKnX1M4gmJRbYkJb1Tgj7sKzzIHDjaPwMlXDg5TXoee6ZY4nb
+/8+y6pEoGfAwcO6bLKo1SFw26p1vH1Sj+FCkC8I2rPhhYDSElbfj3WtkmJ+HGxc7R/eykjrtosK
EPqeGjRNIdIhB4IlGw23er4JUBlU1oa2BZCQC5tcivzYre/+t8n97ztP+dgtpEw5UmpvLxRYMTy5
xhOTyx72iQBvvLFyBZgACB/p2BT3JCq/n18ZFoxl+aXi7+Oh3ynpSyI9dMobNate3g6lZfNB2Vrt
8Chk9Z0w1D+rnq64rN6XNGTGmjuPVeusYb5WN79yiktKLJw6ok/Ae9NpH+IAawv2Yls8aab2h2VD
49eT2aSPlXIh4m1SOoHcNa/oAQCICjbY482j4V0+/KkLbNmqzqaMCosmXoyZYZ4dA9w2gMxz45x1
W4fflqBiYMKgwziwBuxghmhXaDNXC09xz/DxQ0bZVdk7KS2+qbsc0y39pcowPKLPogKFqNunJLeg
OmApR3CkDNEq2KVaMs/7V5cfzeFZ6W8gYEKIo4xA0wQyYdpB6U07a+l3IcusISwGMTI9krwXtYEu
k/daRpxf2B59SuJbHQJTWubZUwUZqPK3Y3FUL8kDLxWnNEG+27O6koOft0vRL9ZMGRkxxfFWPEtu
P5OFZlOL+i/X8Oe6L9mu4NiGQH3zFX/jBtsNiXBTsPVbvICreb2qyMQh8KtMLrPPS6QOa00vlDAj
pUE0Moa0oxFK1vUid/0HGCQ7wYsRdWx0JNa6Y0n5xFCNdWK1S9R4XeFPJpRbyZSefJ3EXswOrvi7
1417K+kWeZyGtH7Gv24s62tnM4211AYpR2ryeyD4YSP3UabqQ0cREHApLFQ7b/y5Tzal+xiMhTO3
RzjSuOjxL9W6+OrF5KOPoWcm6TBOzlmLAmF346a8GqzTq2KZZIciIMlkGgUt0Gp9yP19B5M1UBFu
FYcXQdsAXATm0ld+RMTEUY4QQ/PklgeVxQhM0MaQ68uVkP4aqcTGXr99BowZ1zRZgfj6H+7n5CKj
tO9ncd4G+8q4qPnS61ZRO0/fghOMREt4zoW/Bqr8sQ1JxsRqyLpxsb13FH83/iQjjHNZrftGS8GN
2BWQn+Rc3GjqiORYMM+1XWGqS5lmt77KHnUlePKq/o7y3Ebpup2RZy918JpLGWAHU9QU9aPTInWd
9Is4xZ5NthZ5aNiE8ovqxVWCRz+jJVbAO0YfDp6LsK80nNsK9pV7F/USbpDOqw/yPvj6xiUxHfzf
NxbnteRQ5dCFoSDp8I4ntwyrNWr7vPT3dUj+DrcLvIwzlhMmb0n4X4zupe22EQ2YDc0x3cuQ9zOF
0BEU4fsnuZoPfXiSKXNANQstVB032wvGitxH1FAcjHepCT9KqmhZHkaQtiYdomOEXrHcwpRFoQlY
K1CyPSscpSamzzWKrxpaViYgpsrMdbE3T7p05/G/B65jRx1GR6/fP/o1jgeB538mcZr6JgHRfNJ6
3kmPj5lGw41LcaS3ucERmUi3neLvoujowQBtdGFeBHdi+pKHj98/xfUvSR3UBPGiEW2ypZXUNITB
pTjiwmOrJXdObFJAi9NQUfl+pP9PcP/foSb3dB7lbSNqpK5dsWiaGXFJiVfzgHJoszCyN99ZJsTe
3w969RS1IMZzOqggepON6XRx7Qah6Z5q5y5vlZkgLYLuvs4fRX1zcy6vlUjozYKyI9JJIJKCfr5m
jFQHOy4r72SiuLzv3PbeK9QZhXn2qCcNCyNAuBjp8mFdNfecjB6Ks25xzlVkX5TXNj3IwUmrbyRV
10gbJqUhg0tE5kJRJsmqEvUcZU6uHfuSSkw979Uct9jXtkUO0omhDfqmnSTU5+Jz0JjzUkExUHvh
gRSlXbReAaegfzKyvTVmRsLfW+6uV5NpsmWq8HBh4JFPDm+zFwe9l0nAKrrOBgU+wAvgruk/Bd3L
iGKHyXxudDcCZfXalfFx1MnK0MusM5XatHa+sNfytWhk87SLZ2IOt6vI7KEGxDSNUyDly6hDwjRB
n1nj0vWLehGJANBJe6fXCNcPSKrLR9O9V2iqcugVhwmqUCThQu4b2s0K59EEUI+6Y12la7ncWx0S
MrIzi+N0ldB9Gg6SHQYO9RFkFdKDmvmoOyvO3mjSS9pSXRKSQ3STy3MVxRxLOhZBM9mPNZ4MHwIM
tXBTxZNi5+gHD152ojWiydEZrM+t88scw7pkHrSHkPrx91vy2olDIyMsRjjvFijK53HbNiKBCQEW
BaUYCxFpcSiSrdM8fT/MVfROh+unAJTKhqFN3s9KatfLgpx+kPKXhozmHKi5bbkQdw5N2unFN9al
tgBNltNn53fivwkQGyukXGA7f/8oV88FevxoTYW6KZvTR2Gm3ZQeIX+fVr9GZGNovbUaD3Ov2Lpq
RsSMTkf15moPVWLNFFhcCjoP7tlhi9KlfK7icjHoHTSCGynwNd7U2Hz4nwebnP60XvWp54vCccBY
0r3vh7XpPAzWWhr2WrpNy5Pkb6z0LlG2OfU79aEf7O+nZmLu+04hMuHAqeABOA7TD/l5NZh5InnZ
UDpHaAIZxqeoN2HcAP8SBV3EpbNdNiz5RXyuHi2JFvitN+z6dEFNnXNcq1XbamsoQu3cqryZhJBn
aGfGomsWirmPerr972noqehf07bUsnzzLAS/lcfeWH7/Hu8U0mkEyDyOkDxYNhDd5/cYBreRs1x0
T3L/Iimv5N0eZOzwAMdDCFYiYie0CfaJjmX4qk+PfbD1s11rprMc0pqJQLyMM/haEY9eeC8V27yb
R9mWqm4AI9ZXsKhrti5yvohbBGvodKW5qVHnID8ZVlW+82jxcHfgJnwvIV8qwTnAcNI61Kg4hy+C
x77WoEOnq658SuY6cbF+EKSdIq01bAkhMcvDUjYumb4bhnUNp1A96craK+bIEkTB4sZcMRVfpooO
GzpRDRrDzMknd3viHtHK/L0Yb/UYleZomxovXnz//TBXCtcq0l1g5Lqmgj1PcRfRisNEFjzzWHQP
koXHcLkpgzsd6o24VqyZ2Z8Sf5Gry7D6LVuIAERIeW3T/tAXT6mW0aSy1xPYbL9zZSbrG9ld5M5h
rOgP8uPP2jn51baRtpwidJSK5aMWbiq/m8kW1a69lD2V7bKQzxZeEO62HKtDlq0YqxY+enMjhLuS
ffCiNE/CuSfyoDT0ee2JWuu1ZKUooVe/+gRJY/0lgoZNaW/u5+Iyy4SL6847aa5ZPN/RtSjYJgbt
Ema6z1T8WiNp3nXJJqSuqMOQpg7DjxBLcebje2qsLU+/T5z4YaU0/kkKB/hxiIjJ9cZT3YtO+glC
UvBzQhU9NHVYmfTFuPmNk+IrTMtLIjUFxqMSx00juaboDEGvdG/v1r9U+UzjbNzSUHsA2JLwKGre
vl89XwNHhiPRRfMEOgBdqZ/nNLPSRMqHxB/LwJUGiwWVU+hDyYVM1s1v7IjJYPSbUhnBYF4CHYWk
PqVLcYU5HVJS8b42qOBD3kPmGGX3eF9Vv7v+RuQzBUP+HY1ijKqM3W3i5KiSAyNs+zDQHkOsiQ+n
30sUvE4btNLuEEubozs4Ck+OCoC3buRxzj5s/H8HthQEulRdJfX5PKdCTT3MFCksB2ggp391A1Ko
Z72w3BKJjUinUlG9eQNkieAGieX9R38ZmjtG1hUZTvtUZqOvC8nzmlw+FDZeIHsJx2JlZth6MK+R
rGr27cI6BXfBz+hOUBfZo7vDwea9x0HCSXNb/OwwmWmQ8G8U2/zVK8v+EJ30R/A27MI6hCFlu6bR
4S1NcY21UxzivPnA3xTLaZrCB6SZZb+Eswh/dFPdNxgrqNQ3bOMOrWowkmhmnpR58yIiDLUuF9JG
2Me/Q/R2D93P4iD8de3QRg8mOzi3crLJrvrnk3yYF3nySVSBOKSPtcfMfsbDevnazPDP3B+PaKne
4rtP2ZFfBpt8/8oRVKvSWebRX9Gde1gn9Ps0WDFFIHExIZozb6SZGMxpdvx+N09hgn+HhmIvww6T
IMt9fk/Rb4PWEiPtETsdpAGXORL26MxDmbtHPR3p5K31tJ0jMXtj4U2T3i8DT965TWnzdTI5eOxX
4ip4jLfWgvhSXOq7WypNU97G+1DQz4HlIJ9yjEwymjgcgjw36uggrPEbMrlyDkMwG9x1DU8Gyexq
DgMcuPjY33ePdIHH9LYCiVUzAbti8dmsD5ZGIXkBaZ5+F1TELt5P76/2x/ubX7RDam2qYe7Dm1zL
GAXAx4Li/YYcgvTq+rbuLVDV4fxH0zHDUXyYFZf4d4x6OmrpL+Hp+8+J9hTfa7qfYRcrKscINNNp
A1alOxGFAAXB8gdhV78V1qzchuZckWbCDsOkJ6NawVUrKjv8rQOp/NDseBdEc/kovmvkwVOs5+J9
C0ElnIEIY6QHt8uf17HtRLjMjcp5WIoLCwI3rmy0qWjC8BYjARstV3ho6eg/xS8bArNZ/4bpCCJ4
e8QfuD47228XuI0fknVSL4nk9vXeGxYqz4Z6SrGuzGWzjnbZArDJKGdmMxeVGfsAw2bUWtfGi7s3
H8plDRVoZlwQJHqRsrl6qp8diT82Uw7Ki1Atox24MNIo92290B/bO+kIT60/SSv9IUP8G0H1B1+Y
5c/9X0QwdUyritmMH6hTbotnUTCX78BbelvGuv23anf3HZojwn4Uyn/xH9DJoBGrnQs/SYznLbYJ
nEQeESQomoGwtWWnv1tzmbzmQL72m3QHqd/4u7NwOAHe0e+a1YDlTD5b1/P2rD1a6++//1Ty432p
f/z8k13Vl1JTua4RHLx9u9VOqGI9Svt8q+0yDEo0EqwUdH+BBude/lnp2/LSYtz6o35BzxhPw10N
AHJstubJOdFt2e57dMoWznO0zpfJVt5lF2hn/glJ/VHxnxReuFc2HMfuqcemoTr6+J7dkPd5b6b7
uqB16MkqpxSJ8ecDyitMLUz9MNy7A9BlICfzRhd38SAupVBeix7iaL2brurEfaG5ptOade3pdh//
MUPbsOjW7u8Q+TOaWVTvdeGPHKyKBL3DAKIKFJqw020x2Q3cU9lwDMY/72lL0tJ5IFsbKQJwCFJa
w9W7VnZXLlcwIgQzQ7vvE/gMvTKPRITy2NgJN7VFM0dttMu45SBzFcya9AGhCctfDSlJWGEmqzjs
AFL9wFwpNMtWDt6/QjDr22GjeHSCow3qe7d65q4FUUTBowYGoOqXHpwhL3WhS1x0WqhbIfvZWYvE
2uXxRYt/B75x6+acVB3/WYL/HW5Ki5V7rasr2RN3gaCAlvyWOxh63sKU/7g6lrnYaFooTVQ3iM7X
18mHYSfJUys5pVkmjQik6N3ldbjonR+Fd+8kbHZDRHfQ9c61JF+KPtmlDsZAhXRGuDg0oHR6ycHx
4ufWi9ZVeh7Sg+b8crRuXqcGBjtKJeyT4b6ofznyPnUgCzUPoolZY7yQe2WbwM5tfHIk53ck0VcS
u0tgMFQmEMKrMJ5JvFkr3WVphUNX4pgwoWduZa69IbPhT4ZpsqmDXyTJi0SWYa5mBHrnyEDAYYQd
OXaa/M7QaMq/1ZP8Dq582VkE8jJxPLvLmpwVVaxmgTJY3S7wY3CfN7X8LSnHvlEWnrhsSOmoF7X9
olAIsPKz1O/EAC+KtJyH2WvTPKtetIvrg4pYrUTdODFiWtedTSA2j+RFv/tYf0qt8MV01qGxSZIf
SvSk018xSBzrIYVZaJHEvTOpRFEy8udJGc+yCnc1BKk69GXSjVVg2Sz/MaJ+6cNlkyuqtz1u03iY
Ujvjk4rGmzrcW9kuvAXJT1Pkfxbxh7mZhAxypoMASjJySQ0WDKWypM0V9YJwFbm9HeXiGkj0xazQ
CvMr6tkCeoXOX6qpSz2tzp12iXRvJTn2UGg/miFZCqg16v2zh0OhjvB7Yiyy5k8vUWnWNzXxnttQ
kQmlYw3a7NaE/TQOt4E5BySg1XNLdYIucexF+kuPoKdZwDqkVycSjy3ohaGHF4F+Iqms9mr99/sb
5WqcZkBDHJsHRcqbk/NXaxypKr1WxrGuxpQSKdq5cHDwa7gVcitfsiC4CuCttG8bVM4Uc4J/BiBF
voL0xuMTL799fm4JL0jCwsWmW6fz17tsfYevB2k7BnPLC6KiuLvfCsXfG0M+bYrxIShRjHikAWQ1
SW8FWtpFo8sU4n68C5fuLDyMZsk4d59wTbzHqvpuhQc8Lh8hAq6jDwUi77sbk/4+qZOnGC87ZkPS
OLenyl1DacqlVTIVOMfZh+WwecwelpvVDCcUDDMWKx4kWG5mf/YYemwQgm/Xb5jf3QjRv+YGdFF+
fIoJUOxpnezFWqc+5oun5wOh3Gm05w2W3e7+D+00M2l+xEx+6y/PbzeG/ifX/jIDAKAixTeaKK1J
/mW0Q5WERjnsSgHlXRlWH0U4zLh0lHldayn750bRjqWYrCPK+ZVPT8HgLSUfP1kfO8v83pSqZVxZ
a6cQdoXiQ9/vHsu+nItNbTupeRDVc68EW0UeTqmMTGyGYUxna2m2gL5IebS1O5FG9uxYF5hp4GAb
yltNKxZpHQDvtHMIS6nLXTDUu47yQETru49sjMPv9Q4uTHW2kJArdcKQ1mzkcN2TReubeVK7o2qm
dlieUreChO3OfeFtQDwmV0rbsTTbt54M7YB22SyXf/SWM0tRRBEdspESnc20tjt5JfvmqhUQ4lK5
0MRs6YkUaSphKVDW75PnhpY+jTayzDLhkElgv/4fkqBd60Rrwwh+qK1x0P3+zqH/rRo8/Po8f1Gj
0tYX1nYsbkVRZotxavsiAhllfCNEuL6wOEqgS7xv9snHVaVBoK5VDTu5RT82eynJRPRtmyIp7d5r
1bbwe7tpvXlVYJath7bUIa5AnNQov6R47ed4j3GJmu08r/GnkvFxKoe5nhh2EqFlp4SUUJ+iWyTa
qVgCTZNshw9PPbkvHT8zHNFq1EeSkn6OCdshnS1xG/7NAbGZZYsVMNVzMlt0i+0tXQ1zTMOn22Gk
6NCDLwHaToXMCy/L/S6MlZ24ErfNniDThT8RHNDY6YSDDzi+b8x1bdrIzONofDSRlkb0SJ5lGz1H
AtKfScIvZzi1A8t7JpzUAhAWo/Lkr5rYNQoOm1hYhgfvh2r7zczYFgT8i+AIoyfcGLDMyQAQra7n
WT9X0LXee/FDh5albKd2c+83c4JjFHsDHD42MT+3342ND08qN0W59sQFbS5SaA+c6w/VssLESV4h
+L9LETYWbYHeZ/zzbhwhEw16Dk0+F0UHag8UUGAkTwJCuewlxFY5vfqVzZc6YDG48Zaze2O+x+8B
19jtGe+SG6NOe5T/GZVyraXTG0ZtbRI4hPQgoDDXqo/FcncQ588nyT5pODTmB+/Be9jMVn/u9ouf
oyjnpQ4xVVmO/kA3HmKqlPbvQ+DPgdQMjzLFvSOxzZLIyXF3Cvsjkhl0ptBy8aLTlJX9jHNtJzU/
TOschQvdOtI/NVf6clbReFSK6EmhmqoLJPooWtcshiEzF7IR2nRWLfQ4f6p1GrLomcrye2VoboTx
U7XB6aNPgwA/ygp1aFrl0X7GsVnbn15AbFbLl9+z5Ww1k7Y/M3wGj8Nh+7a2b0Q6X/KkccGgNPbv
rE173NRwkMVUj+WdGzyU1X3kgtWkZ3lA16s/+MFRKYW5hZNo8lMr906jIZiyrVjyZot6d7LxbzZU
fsFyxgdCKBSknb+M9xX+oRDtuLLvFjrS0zUmriWmnYhpzcWDgVKgagsHbIHv8qWP5Y16rG8c0VPu
wT/f4cPYk8PO67skExtf3DnpsXDkuaZeBGTDwGQQ3wKW56o9y30KNfQWZ2xae/13aKA6CFS0mUw5
VH7WeO3gxsMuKdY90bWa73pvk5lbZ7AWivDsBxetVRapf18KP5HJ6vWCxRndKFxePz/0/zzGe2D8
YfbpIS2jlELq49Pzc7ZB39dangJ79e6ccpTto4nj0a2Q60rgN74wHEoqHzT/vBMNPwwaymGSuqrS
7mLkTtSFnt953iWs9kmzSwQ0tLY+phmlnUY7eiVbdElr28zvauwlogU5aOosNOPgSfOKTIOOHOdS
dneFtEZTghyytHy7/RsXBxN9ePjsAeoX22CnPJleNruxmcbY8POFpaADZY7BKzUNlMk/wzZNI7VD
qvbyIbjr8T1FmXnf4gzRoONb7+tNviwfKEjfKttfHRWol7MfZhMSFp9HrSuzkbVokDnvd5It7bPl
6X61yI7V/RZrpe9fURm3wJdXRFobnghNivQKfB6sQtxEGbRO3Hn5c1H5KxEpObqS7UHA66EfZk7O
qdpoDSzzANl1mmWRBSwSeT3MYNbTAOgK7tgXPau6eh6OOlFF+RgMlF/o83RbRKPbBEbEkxI8UEsM
xf45qnEqdKKlJqebCLUEJStv1AOm5Bc2nyLJ0MKogsm0e77DLB8WYFO6tZT5Egsw2qrlJSYQDNxL
xtZXtJgnTGex0myA5FZ9LqH8eWP8K/fnOD58EE0j8Ee2/POkeoKjo6uiO3vqmUfNXQDVWzP3PvTZ
fuUxXOMGsIWQ555DCAtzkwr0xnsbcHOFMRYre2MbrOVdPuyRggMKOqU3PvqUPPPv/EBjkFSyYi75
z89nAV5ZoQ9o4qZ3DsK/ohyuEXHctdD1xtQiRRa1GaiZ5SbyVxfC2jJyZi4tI/EgLcllNPlYmDf1
Lb7mzkwbnSMK8Sk9ZeokS+8jzSzjxhUPld1gQiMuTFt83hP+4Tjz/bL/eil9GuldHO3DAqlDGTHZ
OsRYgjZ0boUyLRfcCl260pBYlELKerf6gaV3eZDpVpPfpxyJbhl27edZTyhRuk7adAf0K21tk8/+
Ph2a2T1RnbbRFy/OHJn35cOTZP99Icac9fhBZ3usqzGmK7cJqvOEN3YIwO0tm9kJITaAA2xusMgZ
1rn9St3C7mxEEu6k2c94vsCuRZ/d3/360c/Icx8WGQayD2+Xn7BNZmirY/g2+yHhEcM/mKUi0Mg/
OTZ1sf2nQh5duxGZXDvVPrz9tM/McHzLCQVhIA7oMDsPUe28UTf4WoEctz2BssbRCUdzGraaZZtY
sRkohyieU67hRU0EIGfNwlxGa2dXntofN6WZx482/aiahggKqBL447S47+d5IPVJ4B7Mg0SlAjv4
jbYLD/+Ps/PsbRX90/AnskQvb+nuNc1vUJKTGLDBBoMBf/q9yF+rTYg3Xq3OzJwZZXR44Gm/chd1
Zh4dc1aMd9Orn8yyGca84wL7ZhTHX9I7+1m9PQgd3VwDRSGoCj9Xlh5G54FgXCK+7WCez8LHbJ7M
s7XpNROs4xfx6kTeMzuWXox7Opn0XH6jSguROu3AAfsHfTWYVsPGT/Cz0oJ6bnjgFV85wPFgqYc1
JnIP9E1GVAQzB/LLA61qDorZPezC79gVPi7nIi9BuP9rgyTtOUcsU2CAhp9gTJSBvyxnuabRdVik
19XfZ8CN6BB1DUjerBXOQf2r4/r9EAizREl1vRmfjdmuLK0QfxF9t9W4j3bmI8QLCQEQEWSebD7+
/egbuQ2PBoKiIrwBoqe/UhMzTSSgNl1YNp56Cjs9toZW6PigNFiv+AGv16bziYPinQd3N09/uSLf
yddlLwLJ60XESJsIA+NCTS6aPD8jKrNZWddVV5Gb0fcLcGy988BbUwrbE3A24uvw43qZJFdQNmCH
COP98UM4uKJMsLB3T2D4lU8xe//77W4dMd8f1v3824Qe9pkq5OKhGRvHWX71z9KMA13Rl38/5fbk
GdzsRLfUefspVtqmR4xn+IaOcxrOPW/nwrIeD4cDe5VOUenRbdeVMFTGhaJri1nj/N5Bd+v6Qn4L
FS48ZVDd6sUXg3iQNocqFcb0t82wcYvrrOJWPsiPF1rOlYnXqjSluqggACUuz/FrlQtu16uJWOam
InAqri77e1lvN5f9tfV9VL21hYFDbYhprW6eifunzxdnO80cMBiD2QfkJvvp5fr5gpFyUN2rNN9a
ZN8f3Jv3ODseGimlRFjgxCSHr0COmhZzzbNzkPxDe4cn1WckfkVPLOYvYCucsz5PqpVxmTDUut04
AH6uPuoB+LK9rQaYxBmOuvLRlBwJb2vjbf+Ma3Xhf+JVZgsn995m/hIr6X1wLD9gw9NU5hjrX6lF
JiRhohb15uqdhua8InQ424PZYLYHbXBdsh7jQBopEAGu4922fIp9xdnb6Frjm0Lj21wAxhkMm4do
OSCX2Tv//t4ot8Jwalec6VDau3ZIb0HEYq5Fh7xoaQAYSzWoaELEPj3sWY2RrnEnpLuVyZB2CpqC
DAFIQr23Cuq4LapKLKSpPqfpIo0QT7Y7zRBHtNQgcZJ56NR7z8AvjyIfGHHTamh8bfLnZnXGlF7A
WiYCEQA3AVSDODzftRfqanW96WKAHU8FNCAFkd7nMJJau+4zAFKnEjuyFGRJIdiiWXXMy64pjwNY
idA3oi0MdFaBw8Gc06o0fMeojCu0JpGftv6eoxsFAplB6ShOQJbmX3qDMgd6UqscZ1NplC124/ZB
xVcH90V5fPRTu7R0dzdJPks/+giBDbgt2jDWfq2Ud8bRJ493m4pcW+jUJlHnV/oivumxug7qDqr2
+LzdUYpe7HyaM7jJ/6use1iq3+3A7mEIqgEVQ4hR/ILcfrsoUCppIPIA24qG+cxwdLfzSXw4uOc7
R8WtEIM/HmMMAFtk9H1Fh73MLUxZUvoKeiM7ccrxaVzM9tgK3lv/NypO3Uv9z7N62dMgi+mDiSyv
4ig6+mF5jSO3VDP3oj7kxtFra5oKj3hMjUUBJN6hAghqXmpnYHz+vaT6zLevqURMzoRyBvXk19dN
67Mq1MkpmcjN07ldsm6L6+rYPg+00a6sXPzq2vNydxbtqp2IKFuURnNvNUk3tho3As0G6Kwsrd5Z
YMQ71Uh2Mt+dbu8+qDmkOzRnvtCCk30v/O7+sP6+/v6wXo0eh95DOaiOKc1xG0CpXs2up5lW3ble
b35WUOCijt8SrcR++ijV8SVLclWaaikv5XlzoODkcNJz+Xkcxt69zObmJmEO8YTsMIdEG7z2t02i
6mmeZhc2SePtqfaEXu6g3uPq5Kp/L5gb0QyHovYlkswD+11SrZD0piqEbpMgh2/jqxM0duPfa83f
2owKARtHMLSo31J3OzWWhSNvNMVPZX5eyrjEqlhoX3wwcXcgjL9R2MD1MeHqFKRoxGNb9/PjZTv1
kh5LBTLvDLh3frbOq2Jv7x/CzeGJC8iDVF75qq2/rtEgmzbg6wBkWIepjJbDvePui+vVW6CgY7oU
B9HOLmz5OZg226vtlUVFC/x5elxNp2PDHgfmIrQfzeD5ebs9jq4WIYK12mONY3HuDz3PtJ4RNViO
t5v5qrEWuvs+Uf2JYn1g8myFNT10uiozPGy7biGA4tpCicha2kePb9o6E/cdwwffHa2jyvmnOo/j
6fVoPU+Ddb7+DEKXW+TOpr+1jACeA3rnNuP33jZs6GuL+7zqQOCXzsCORgP+c1ip/r1ab92YIPgI
/Ohh6uyNXvAtidQxVCNDoLczy8wr6yQVfgeya0DEji/6h3FcCdIaqRvrUKyLgwhzH+9ZjsFLMdYh
92if5il3m7D5F50rdyDq3n2J+S+l6N6c/xhl7wQE1FPosD/UDciLs/W2iUeb1F8NF6AtuuSktghK
/c/lvXry71C8K1sT3yC6DDenz+MwzqJ8ghwYTxTwuMZgRVENMqyRj0JtpAn3+L998itHO49Dqo2q
R1e87l/kh8TUdteBgThIG7taJfsZ6nWJiFg6Veko8txQvzpcOEmK56owygUtqABoo7bgR2HiXDus
QwwGtxPKCkNzcTrfOQhuxDXdCKnMiATBHVDg597LY3NfX7KCPhDEqwGjSfUDLMWplI3bC8iLDrkH
HOBMQSWUNP+4fwSxUai6ezXMQO5AUtjNRFRCpNPxzkq+AROiE4/SHTGQLOt05H+O7RJnlZyF2IYo
8ZBeFVRmCvOyf4pmimJJKLmDu8bgpl7ClIpiwCiVlecrSJ1S/my2TpQOUe+jJaMnPjZ0mb5OT8+x
NqqSuURiOpCxnZ3LWDHr9kmYJspSVu68we8tzwsw+k5en8/bl0tPFHFQZ3ohzKnzY4wizY3BxxkK
dLSlzrZL7zRmvsr2P/eUitgZKTeniyz+UmUd1FUbJcn+usFNb5lsBIDYk3Iobg5eNN/lFkwwO3y8
4v4tDKG/7XDVfuVUwFTvpQ4u/Bz72oAvGQx8wbpnyXpjw6OuxSUK2ohii9qvZrV7jHKN5nTdyBYo
t2Ii2Mao2EQv87fjcogd+ISEY5YvshWOTQH+bMs7c9HXJur2IrAzzkMN/bpOOOLnagrryjRONZ5S
Z3DwnffiprMUCV/RH01EW1dapzrBpnHT0scCFO9yIKWHZUlR9O8Dum8V95+B6KwLndZG523ycyAk
OudGkgYKDCgHPtA0hwh19ei/n63NcLizFlxzZ2/iv7xASrVmibVec3nBkrDufJKv6lZvwXA0UW2D
ic0J0DdQu6K9cFD3WTNH22yre8lLNiw9NfGbRcfVezxulce2BhgorsKhUDmpT2DgHz+My/ASXFc6
zoQfnSYo+gE7W2nsM3RDeVipdqN7aISUwhKKosQm5cI1vdrAHtMuPy9H23DLZ8zQ20n+dsTtPMKR
vNg7xBaHj3oOEt6tA8MtdLddSaqVu9VS9SQcSTF5jpGJCHD4VqxzAAthKLmar8oWHFL+dwHfgTvF
tL6kfDdZHf+OpSN3FYx+/bwC3hJpA1aNtF9fvErw9/ljYoziah7ho6nizei3Zmc+dr56rJj9CW7C
3+vlqzDQmyW16zlRvzcoyvbZYylzdIriy+6hpOmEp8JCxgE3AqugW8rsTP+lmtH1pffyia/RsIt/
L11N4e38+DhwzkHo0zyzdTf3gcqudiP/pWZZFRQFs70db7EP39H2A9LlNKMmoP5io+v0ovrA65xi
a+IHu6+sBojatLaO49oqbRR+bQxZrJNv0hH6+237bPX/fPBvb9vbppf0dAjRJLhMELguz1BgLAD/
c+Ejf6B4Vr8MGC9+vq0nHiz3sn0AsqcjwRnf2Ro3AmTmnUQb3TSqV3h7/NykbR5KdE4zFUeW6VSz
N4mz8oXhgtaUTSlm7XzqzvLxXtvvdwWGVg1wDCjDmDD+uvCw1jgf6hqbRY6oXYPnp8PJBPALb7i/
v/KNZI0nqZJOeZb6LK/y8/WSc3qQxEhosHPOrJBDTxyaSIsVZYF72ofKAd1i1Vqh+jNDetFUZ+U9
O6lbtxWRESBgfDfQx+8j46tKOzSpHDYbikzgXQEhOkfr6g2s1Mbu1EWjzDbmFANXmfUeu6adO1d8
lnXn/FbZhXOwl8JKXNzL9W6OSsefmOYDPjzoXP78ME1VhWXRqsw7pEBru58dY3sLJHezWoEEQRAg
sIjirNNjZzE9Uu2RHQycf2ZC9fReu+kGFpL+C/UfxEk6X5d+JC9GrQ6bI79yUTyPi8n27Q0s0GZl
2it3st+4ha0FAs3nZRVU1p1z7+6ze5eUpKbkEOGui88vzMvA8qiUD/1sbLkA+2BorsH1LZ17Xdhb
562OSIzB7kMX8ZcxCgpwYiSV+2ZuFg6mZmnjVACGS04vZCKyYRTZgjSJEyvOXQW5W7zc7wVtNyDy
qNWgEkl5hpAdbNjPJbDPEtJj7uiJiPg7vgnVSOR+iexGcw1jEmsLVUKiApFpS0McPFRnRKBdBHH6
wNwyMdxjOI5NT2tRTU+fuBmK2Hb5zZAspfYiZR3dbdd1Z2LvhiB3Br1Gk5fiQR/QlF9L0WjDEAO0
YLydCi4h1eZoW6vYtqyXyav8aq/ZL49/nyE3Diseitm9hlg5uXtvp9CvvLSlyc3IpXhunCPhpWmV
+EqKd+ovNyrnTEiXMdN4pXzeB+oPENJpleJwBe6p+dKn6FE8t0wSIhc9X/vo7315JSxAKVOkFme7
iTnV3tVRFJxAzevDZJp97Hj/wfgw7eKKv7/CrWiOV+WuIHeiU9oX8oyOJa6Y6UklruWqgKAp2dIn
FKOXRLYI6FapvSJCsgGknl65di3xEVRsThFCsILY+6wt505L80YBgPGQ+ZPgUtGFTvJz/UohKSSi
lB2E2mntKaC6+ebK3h1ebN9tndkDlvPOnfPiRnX3x0P7Qa1hpGJ4LYpmIuRerTsIioj66Lz7KHU4
qrA5TYBxFqrEUv0ZKSPNXNzte/ZFULrIARMO7DeA7UPO/cK3fCsImmE00ItrEj9QyMHPDH4/nYrd
Q/R63JwetX/IY5yh0voApYe7w3BwHl6HuN7CvT+550UCnt0DrD+pNjLGhlyKQbrRPKG02hcVERTf
fCDXLAorC6hUyzAbUL62yIqzvYMuTXoM2nGcWQfNVu3BRzQTP+rSUmiJLAAjvCZLyK3uda4TIWa+
uihbXx3+vRBvRSw6FXT+6k5PHAd/Tnt61o9FqRA8UNajou2R1zRn+MP4HHll7Sn5jJAiKYeQO0if
iS0ULeBYIrzQuOHlE6QxsuETbhq2vlDrO1nPzVVJlZYDip5bp/X2c3jYA19MuRXBzVcAI4UFvreD
ozpMD0M4yuTfrfx5jFaFvr7oGzObDZSxVrgHVfaNIpAV+BkOQVExsMKzRs8pvrONb0DOWDwwkTrv
5W6AvYBof4TBeRHNhtxZ81tXcT/e88l+erGxhqBHXlmFEyBtfqcp+HUy909uk/IrqDKVepjeu2sM
LMOFMt0PNqX3KHpbD8yUu2qCxtrb7gu0I8l5CMCu/71UbjQ+u3iLkgSVc4ACX0WhbzulEYqoMttD
OkF/yRqktdO19y4ntGgPsyILrtcGsoBs19fWHuSwBQervwdw+7UVTdTJOYGu9luNUnU8aef9rt1U
Ll6pgRlwmo8Ud+ei5Tgun/Bnswc+hBzPAO6Fhu7i7+ffqgV0kFIJ4L7USZD1ql6iUpLwDaR2Y64r
u/S2RztzrlY8VRy4R0Pdx3GAKW/vvPaNlgUcP17XAJuBHHP/rpCk8lqaB6mZpMdF0a6JICDNo3oY
X0CejKIDmh+1//er3qq78JbYeyMBDVa37yhS56ZwrgQSGZkM8dnwdS4oWNUWFXVrSKVhYb2oo3wo
0GIO1uN7QcLXqdNb4KQyYHd5Z9aa3qtGx9o+vepG2sxDvz0EKGvxt+bKL5ycsrsPLQWCXxWgSB25
yuNlff4IXw5oE3yAvdftZqWslU2GTXJiZVcHnydVp+PbPl+3hw+0HagYDC7TjtNKOwZPb0gM9Urx
+clOtNrg7y+pdiHvr1cBvaarXX+GnOXnCXbcoy07qIv4QUB92CreBwSFD7qTuzCD7J2rzzp4Q/hy
purWrugjsqagNLjlOLZaV/VyO56e7cN8MNs9XCpvlzimjfH5yUrG2EtLbzsvmnJhHKZIkVgwHmoW
f+bm82Qr74J7XYIbzSbATsQIHWuHAmtfrkOLo3gXRk0zUSX7MFTf864PSgGsQgnmYMHivucdcqMW
+v2BffmdE/JUeabBdQCWvWumKeUgtCMAwGAfctijjxXfi4O6I7s/XyTuNHg7jqfcL90IkP/bvLwq
810NBRhyt90iTmtFKIeElko1SsCSyLEUZCxQPHpPMjxwlmYOC8MaDO5cf0rXz/hjMF+Q7G9Hbl3L
SVlGqoDho9vZqCLUwRoKkTdwz1lHF0tbq30dGJ5Mg6CaoYqfI4+VBXIWiIbXKk6q2qgc66K7A3+I
k+Dr/mIJw8OJExpPefTygQQ7IaSEBjlcO+sojl59xXTQ0cVxgxxu45fYY2ZocN7ZGPderbfFZQEZ
SWnPq+1w08Q9JbzYl3YqQT3/ewPewBPRHwR5SZGbKhj4iJ8bUC8v2YnY5zCJjruXgRivMqIb+Yjr
/WllGpUlHErrEJaj1E30bKyblX0owberIuKLuqvmqqNivTw4CpNCRKyjEpFUmSKCdynfDq0bGTGe
iDtLO12cSnk616IVF7lVXMonkPm+mcVzFZnuzqrZzDRHEuN7CJwbGdWP9+uFSMJ+32rH5LifRIVq
dfpU+LnWrY+Ihn66Z+Xalz7souXvD+sXuI4ns6kaM2nmlHobrAHMbgV29diocJBfW1082FbBuXHF
t8wzPqkV4rt7stAAzBNHWJtbEbJOZIuf5Wv8Usyq1Ks26qMUOydfc6vx/+vu/Db5fc6EksaHKG+I
H/GtiK6eWntYnZFTSEdE4ayicuJ7hhHSnfnoFwJ26TFsz3oy2DxenOl1oj3ONyayWM7GH0JQalwc
pmbnxVoar0njPsHl3wnp6UreODW6qFCn8ozUUF+t9KDvszSriEplVIUSBHvm+WPpCavTcztqFhdv
P1O9y1x5Df14pXG3NLGH5uKy/UD30Q690Em86P0D0rVXOR9cQGM12MOTpInv1fZuxclhuBWF3NJW
J1frXRzpaAw9H4fnoxXbA0rEUJzdCIL+wlyq9EK8/D19bhctOkCrgZtRArvYJE3/MB2aHe13isqL
xs3G1MYer4/yozi6utezlVDEX1Acz4EbqohgWPuXGCDkx3WKS41fjQ1X3pyPmFVa4lqbVq0Lyfo6
5z81iAbxZwyx54X8fVRRc/r7SLkByQcFhCmGSMYIDucLmvDtWC5q45BUZzFeiOvq0XyiJ851gFFr
+iy8pwuyOegWB9G781Tx97SCiyQm6jRBukf/PMhSaXdMhTpqNy0yYGD/TPtCYp46NYpFdx7V/VG9
e+fHo3pBiyxUrYmZN5FucEGFNh4jlgKSwhdt7ION4E4Z4CuL+/U44iMJdh1lGbNXFArNE0Vdfo6y
w5jC4XM6mwJneR7MJdvTxzkIsytr5ole/wWIIaXe0lLdp3j4Ujv2LPUIjHD6o7EQDBafBzpe/+4V
VbsB/DXAXpZ8Ek75gGWAPWSJvD0GEsjzHNbgsC/C2U7v2VfeCrPoYP/396C193Om94dCPp5aZlpG
skumyH3kjbv9mLmfd2b6xmlldshSegeYzaJn/fNR0aAUQowLOzRr41EznR+teeSUKWCK8Uyzrv7L
570o8lYeB4PSJF8mnaGZ0I3p2/aJJQUrqquq0CXJhjzvzfN1dwGSGsA+Tculcw8rxJ96YwI70F6H
KWbb9tWME0OvsbEMq3lh+AjI4cUnhXZbAHL2DR+mvavsLPVdfWqc8rmZV5vSad7VdTprX7WXdNvM
41fZql4H/4Sr0y7r1/pzsHPk9gl1mT1BWdwG6Ta++terMyhnwCFiGvaOUji7EuK/X19n0WuzFJ7F
R+SnDq/hu/JePyvr7PWyPG3rN/FFWKEL+sI9+nR9Sd/UF3QTWhi9O67W9Gn3eH1v5vun6q2eF6vs
NXlsF9rmujo9SS/NmwnGA/mFt9Pb/oOeavEmvZyesidtY2zaBQz7Rbuou1/P0etge53xaymt2/np
qVkyrMfzc/Kob+uFsq4X1yWJE78O490kDIfmQ704udFj+16ZVsX/Vz2fDb/8NFOnpQd+Ghu8KCC9
3L+8EIpn28P2kiEMaVMaqCovzEaajnP29KAFeUsE5Cd34+MbwTqcjw4GRh+aIm9vX9J1iQZ5cx5w
cDSeiALOdYJX6NVaCdNqWrzsSZIpESSeQK/SFN2zoz9mo3SYOtVTiIdQd8dEy3MQuZmLopr1KARV
x1MkQ/t7m90qs30faL9BlCqHuCBHjBfPlRUNCZ5OGxR9G/PBxOf+6F11z2BhlvhBWmi1weS2jOfy
jMeoXW6jZUg5NHH+HtKt+viPIfW+naEUYXGUCY2oqVHjOxqhXcfq4kIFhxznJFt0J2jpna4AdzxN
nmThujTXRfJ0yh67OiBFNfwWYiTXlFGtfmRIOCPJheRoutLOtpJ0AdYVxQl+u1A6uJM+/FZH7eCi
/zP1/SAnLExjJ1d6s9maQTuq3crOx0cUMtNt7aueuDmO1KcEdYmxSntQ4vo6rXfuwGU9DE2bFpFj
jEmAXhXrvQny3IK9v4j9bTKEnc1/6PZ1dB0Rtb1DVqVb9nJCmY/gxl4IXrTSrEXFVTQR7cLee/X6
unelqwPl1HROjugt9x4CY/8YkXtPc+/m1fD9tbsg4dvZmZR6HskK6Cb6J+3VphgkRAEzheYBQnnS
xf8/xbQ3IsofH7tXcDxJ++QQYWO14fK1pmLHf6HYvVqtNOd94rqva4oa7vrg77zQ/nfv9L6B6Ory
cdwjza7qR+nv5zsfmmukx1d2+bz0jlY2lOwTu+g9WpBIBOWE+MRtgncFfKYGmPf14JbuqxaYo/AJ
dqKNXquHIQNaDPdQBzfScw0eNCODl2FwjfYH1hZXbZBq4QZCIaozij/dNmua/puzhcCIBl/ItKAj
BnNreCZAtHS78vyJ+Pni2pLDWQ02IvinrIKAJtQ2CO4VbH8HjLiLwxSXoI9gZtkX7BDjCzoG+wPi
StRL32AE2OFkgn0JO+Xvs+RG37d7Ep7eKHRxufZ7znm9F8Krfuy68lB67V1wAqmVQx0qxjFV2doJ
qVid3Nno387jaLMQX10d75wIepfo/gzSGATLtDMroGj5xSf9tjUuJ0UP1QItqf1MWgp2GsiO4jbW
hP6NQnm+Q7RUr5J7AQS8H1fT3ehDHlFBCp5cIbDfw6HCGJVgYrpHP3bfgbNMJATNCrdhv7/KxL7k
IaNiBF3EEW3Dy4eS9VkxkXVwmB7so5uNMvjFx0Af7pDSuXj3vvKNQnD3gjjDUMf4KsD93AfROdFC
NRkkk8vgVUGpNFMbv1Zmhbw8RcdAdlUDw2M0l/+e3BtNuh+P7YeIRq22ShmmpJNrwZZctlyAW8Ho
RLOrcGd1IL7cpfL/zj9ALyDp1KGRVYisvY01UI8XSTjqKJmjIUJfQdWpogBZggNsQjh+rhA+PA+m
JR4QjlLd4yR0p1l/IcHhpMsBdut38TuLzpIY5uZlAtq3Ov5rU5e2HwEdFpu7BCLKuGSFvNztWN88
TuiwdIE/BVa1D6+5JDisaOcm3GjbaeNNt/H4rX6cny0v8oaIWdGcP06v1geq55PGRm7RnT3Y7fjf
yQmc0evFnVGLx5dkNHLu7KwbcF9N+D6w3vEPpCM6i0qSTFBXrVPVRao00uGjm8jMxm6d6BbaymkZ
KG/EeQbCwR3qdqi3oyhuVse4tv5fW+H7iHpFr+Za4ydm7rsSB6KtdPMRNbZCrup7ycqNFp/WeTAh
vIFVI+z73lKUMkM4p+au4erD/MmqfVyUM8vgonlJQcQBdHZfYy9/Mjd/b7sbdSTa0gCsAVvhQ8x2
+LnbTxct0huhbfG9sEzg9nN9kX6qC9k6OaeFOrmsc6v+QI55N8ofqsQfPBxJzedE5tW/llZGZsWR
Vb39PagvSd/e1kC+RWNtgoql89kFCt/O2FRCPvbalPkDStMz1I7WSKjmlrG8LITGGphevDyt5cyK
Bs5u2yaO/CYq5HZXhKUVa7co3I7I6ynPCHXjGAA0K30HKkjuEJwLR7Yj9+pKXupg3ejLZKOhu3u/
rLSxgMuF1Y6ozO4tIJ4x6ip8BRGtuVnk12/yonhEAlzByMHCj8hwo3G6lqiMxPNOtj4fH0YH5Clw
LFpJI21bwyO220C80x5UficjKLV3eO3OsVEjZPn5bS6DxJQzRb7OLzhDlpN96u9DN09sRbDp0VEg
FTosmPKo50f4vKgKVopVJtSL09bJz/PBFSz15hgRePO2BljZi1MbD1WXCx620hzfSnEar6tsmBmI
z4TYZCpD6WBakNaAs8eWAdmyde46VN9IFDiKoWgRSlBUVL7oCt/m/KBq+0ty2cnsgDH05+186B0f
hm8NdBoU29Dw3U2a5RP6n7PXYF097QgwmoEFxsq+3otobpzMP4bS2/aHLDztYxjZ5HsXupJEGi6X
EaqnwkQA5Pf3Yr8hQNEB8CmhyipwJazef05ocjyI1W5nFA/y3HCNafwaTg+TcHuaHIanCaGoK42K
yaVjKcPLUV2NCOfsAQF39sPXd825WE8+/Dy/CDRCr7NzYawxMNnSljwcWxEmQcHDlYKjexcP97vp
yMjBJKDIAlkL94CfI98nR1PK9hdgE4WFLbL+rFd+OzhZe3lanbyd2K0olRJukQboYJQ+OIm/v91v
sXsqLbjY0LimZQANo5ddCmZ1KCtjEHJAP59dBGOn4mST+xvldX7yKORtYncDyAQS1jCy+cFwN/V9
xXIn+fAF8Ho9H9k+uEH+tvKJ9aROn2YPCEUd35a1lflL3RnHn8sErk8wGpmjdRBUluaGr3+/BVRd
PlT/vPv2Gv1D+LITwyZPKmGuTbXI1k42bSSfugwmBXJlHT87paej1SA2Tj8E44J/WWyhnLx/rUaI
kWNcJxfDEplijcPRGhy8Orab0MoprG0S3vJsCYpVg/5JbPXoDBBXocYn2hwFB9Gl3Yu4qm6CqqWy
3CyNjYCspuLIR0d5id5o7VXYbIc2Cvz5s0jde73baJGlcsTWdouW/Vsaj6841IZBUs52g6BqYLGQ
HCnmCwiOeI1ednxyDltjfFoNRvtn0Ey792R7eNgbFgqIhghUdPBCQplEgbnryE7CYfpPyH0p9/XS
uR69veq3pBNyoHCqI4N3D/9zA3H8Yxn1a95aIYoROmYtyh5Iq9IPF52PZmTa70+yXS0S++/5/oqw
fk23DrmC8jpSCH3JmUhKzmWl5PuFVl8h0kt+ZV6sN12MJkpxnuL91KgxDmixvWvLV7HeOVG487U9
UBj88ZBjWefaebhTgt1eGCnSPWLYV8LWGx4qiOScoDJk4sTeprpEh4w0uCucPk5R5cH2c7YtNpdh
Sk/GEUbTeT2VJ2+0hbdvc/ZaB4lGNBRtyMmkcF1Yi/+O43/BZ+C6T/LyRUMn4GQNfJCFx5fRaOI+
pRziQP2AdLTjYP1gPqYvCKh8nvxPuFD1XUXnr+7b//4+kOt+HlPRWT9c5HA3AC5sgppGCsoYbbWP
+TD/uKLfum3d6Zw20tEfZt5m8+HHQBEbyg2yi+PBAS3XpeYG9sHVXx8k7+F1HSxzd2mnzgjh579X
Rvdl+yOVROTNwMRAwvkCIH+7A3Fx0uFS/OdALfQ37ObO+GnDvW7X59ATwjsJ9VdU+et5HJsUyKH2
Irr288uotXSImxA0cdbgOKNi6/gvp2C782linvDbRqd1P8ant4ptVcMCEIEF8wFCW0UhOASmUy/4
A+zOtfHgUSO6ntf0PXcDGDVz/pngzFH7benvTV9P/YPwQHZzkIPs4ukw9lqapNaJMsqx9fXoaKf0
xGMhm5xQb47BnlwtSttiVttncRWUyr30q7tWf707MuMC/OyO0dB7d0RN5VaX4gZir2nFbugUwftu
Kg0JMHbenhD/jo/FFxXm1wOhvcJtALz9y3RNPZoHWDRyuHmeNs50+6Z7W7pQ07H2QLFrP9t6VHCG
bKXFkENhTHF5jcjYRPBmgqPSzH2l2PSA2njsOLSe6gDblr8X39ds/zXA3r6vE5niW62GnIJfVkCh
D0xogYLhXA82dJUtjynfvB3QHSfooMMaWi/lbEYu4I4av/r3UPot3DxEJ+5sixuYQDqg7AmgQGiA
IEv4c51WuKrtTlnUbNpR6751ldNVMwI4wx19rwx4o23Es6DgEWMD6kZr8OezjFzam8ea0uelwhPX
6UQJ0s1RWWbqpDi8qscADhmt/QLriLR8xiu+lJby2ROhJtHz1y1TzlF3vGcNeqv2JeOF1sXIHaL7
qxv/7WiQzOygqlQoCY/nV2vuqNbzM+w1C5GWL0RmDjCLc1Wy1vUTt653Zwpu4FvYJiJQ0O7rYB7a
mwI1UqR0QK5IEbKEGAiQHKGTxAuHIRHo4BH/CCdaf7yXlvv6Su999MLpOJjICyjejtaxtVi4Jr9C
9+9Ve+vIhFzAAUbWDIqwlzjXohYd85ylAfrevpIxP0ko4t7Dwt7oxfP6pCdch+Recn8FRs1BjlSN
/LwkEH+LHG2oOeGkdsD++dE08v9+qRsyWVB8KJsClqbuC0Ls5yIUi0tx0FPQxtAHreejddhI9tx4
3JDgeR/F+LriaHDd2XW7vkyDzgfBv3MY3JDh/DGCLyGnb+vteioy7SQxgvFWAaOPEwlX5Crc7P1F
s3qydjb2B9rb5/jxuZhMx+n4MfPbu6XlbvL6J9IXVQARGHRtvkpZ3wYRaWW8V4sIeSbuhLNkGxgs
5o+q9lHLU1yQ9wJ22UTL8ukDm7RK2/49C1Rebj0f6gSAfdrjjOHnNITZ2Tjsztd2nndumOD2sVN8
JY8WHuQQ5RtJtJpAf9r7KP1/kkkHA8GKDna7BLmIgKJ3nBZv+Qce9cn+pVKdsLazsPvnakCXh12U
2TpkyaujposMGLfiwkfFLE+QbfxY9mUgecbBFt1iZ1+bDvpu+s2n4qkIILnGO11a//SxQ/HDl4i/
JE8I8tA5nSYAT/EAWDWX4WAY7u12ZfjCKhnGpIdeBT59pZJT7pBsSuzz2wDWSumFprt/0jHrcY84
zgWnD3Oodiz/gBykPFIPce811m6lPDLQWzRmdYMqZL87L5S1Ll/SpJ0PZP1VP77kO8vIlFXa7O18
8BJJwysNp+zOHXzzqUynSq4NsZi99XNCIU8BYsv/i7HzWlJW3cL1FVlFEvAUU9vBQMYTClBRMZLl
6vdDH+w9V8+u2btWz3+ZgC+NPMY7bjR5m9BapHurjQzvGu2c/yDgX8nnnw/qtY9/nNxH/biFyPrQ
dpWtD4mMDPDcsEhBGs2mtnH5uBigeH524/H4nXRa8MQOh/vqr5SXPoPjJ/30fbOGrDPQNz+5VkM3
Zf1VUOOfU9ZACaWcfmXHpRrywLb8A61B+Xfygwpy0f972A+F6l5UsnR8kiFYdvLkPlqetctMGgjz
axWrFemfAhUodwUUhCgF0+U0utBjMpye6LJV3N4HCi3oQn3c0sO3Et/OdJl9ps+3VxsJhQy8LIEV
2mOpIJIeT/KbJj3dSqjGIY3mRpClXN7dvg103YFTRustGgpruvSlEHsXBhk0JX4ORumiz6p8hIJ/
SakTBtBevZBN257+MO++rcV/rzqhMFq39N7cHyJJaE+ZWIfSt1MCILXp02gXKyJ1uHVOS7oEltMt
dSIDosjVHF3GzOYLUgeUd7p7rvzVbLGgJYbhDYaGlNAg80EXEAJbnUsSrWQUx+ny+EZhJyFgl77w
s91H9XH7+quLwW8mKqX3qMZDEo4UgOh+nN9hkT9vgIjiAjsvBjS/uUyAYg7KD22MKwEnKuluCjVi
DeGqyvhvvvst3X4uIOkzDIBmF32d2P8+HMmo3+8iXh13aJyiLbHN1Fgtjivq1eipNhrPx0ugIHpE
tV76GrWTTUgf2tz/UC1+qQ/opw42LWV9NKj5Gfy/qrdhdTmlp/Vrg2tFosOI+yIh0Ro93hvn6Odr
5TlWoo5k8XZ8eqep6ZvUjkUw4EhCBW34aygY8sUutroyOZOrMAlXZWGIo7F2eivpBNlMX29hCFSr
ccwmpTPCs0zfOu+xvdST2smdS0irhb9wOH4Raf8zpx8cEOiwRjzWRGu1m9HOnsbRKog4UJ1AGsFg
df2QyFTqFak+RZPM7YC+x+j5uXF+owhr85opM5p1r5+cSKt4K89/bP0vDOt/Rtd7HP/BNrMiP7ed
chqt8uO0ysd3Mh5og/3Mv1Sq2/LTHzbgLxyLehda3wIpCPTxtynwj6cNM607NcOy/bzLeLZoFjhO
b7NHOx7doz9O9C+eUjL9wcwbiQpc8udJysXb5Vi/cKn0VS7bYnn6WJymZjKfBxXNUoxxihigh9P/
R532L/oxTwbudCiSpyt+u77+MUe5OOvqU0E/JnFgXFHycTfCMY1QZ88pUT59Qe/r42Tft/N6jB0K
E028juQpnadNXL395TH+zcn/P6P5Edg5lYVyK4VOs8nfcgEXWcUipT7Xr+GDpJn5ad6s6dVIW1AN
8KvrxMFB1HxYFJArnbELp5v/3pVf0sz7gANF/lg2I/j0DyYXPm/FJb2xKzTZ8jVju6KW/jw7TzLF
WOx5ZaqysVYmydQYlxTTD3oDZnFI+8JYbdAP6C/O90vBLiOSQBQCxZ1ixJ+Br/RGq8ZupPVWVm/e
fRXGY9bjG4PIQ8Lzibyj8XBpAIpNH2KQqDavj+tszHA2xy8gzr0P979X6LfD0+fCkNzRx8l/5joU
2fklta87ee1lROFsCfoaOVbatDhvcc/gsv3vx/2WA0CWXd+qB3RO6tt/MKfiJtUPoc6oax990bEm
l3PaazkDbfug4OpOWxoyx2SiVuJtOhwGHUlrDzCWbuIf4/gtxsY4CGmQbdO3sPjBhrSUwnul6D2g
JUBu3Qw+uXoaC/tsLfrC9fn0k87Mn9PlePL2OBsTggNTA/M7QCz/94r8Zvb3XSyo6AL4AV/xD4IR
Q0pIquPg7Fw+s0ig2Wq9UJ3jeEh9DuoUbvXHe+qEs25ohOgHn/RFJ9r3NcBjT9cxTDT5L2iMb8n/
QzgTaqFmqdcPlH91VVK1u6wAy0VuZyIBeBDdI/U6L/O3Wpw8iaSeFxo4YcJY2CqZcUcd06hUMdKo
vI7vHZBv4wa8l9CQTm/0T6uvs8dzQqazdppdQeC/0VFndsom1eCNiIKsz0ZULx/f7s3iRg9W9L3R
6qUt9GIeypNSMwhDlKQO3uYX6T19fVAR+lrdRwaLIYvv9eGRzlJ6Fc4r0Xyok2M90WiKnH0I2eo+
XDXFhwYc+22sn8faovur7kj8TbYMSVWC6wMNoH1//w+++7q12jMTcS+CQjamhjN5TPVJX/MwWBKc
GTvp7FpQXfrfx+UXhJA+PRWB1geH8VL8y+zo2sd9+KQqxK/cbfYRP8ck7oLmZy/ahT1fe60+/qT1
lHWapRzb83T8thPMP7jGby40Or5AxyPEKrbdD/K5FS9iCPf26dDyZaq6x0QZn60LOuSHOG8mz1n3
NO6LnMplSqxnZCBXH3+FWL4Bs36eUjIqUNxoFqGT5v6/ikRaPol/l9duJUuTUphp6UeqziR9UpCY
BtDTdVxsLnj2vLu4GIYTMa6f0zyctOQygP/cANlZ3xZ6NmuBCwWyUW+M6+Bt8DJf91maueeLf5be
RtePTqOSbX4Lx7raa3SnwUSQJj2aoSOR6RkaJ+XzJC5vdMrW32tpRvP2UvxQz/aoXoi32fM1Plbg
id/flSt8ZCKJ0+a0KrVPvfxD0fn2gv1rOfA7E6rtm6f8xLMBKFkMLw8i2lfSyHFaZF+U3qHzHbPp
cKEZZAe847mc9BL/NaaV3vBu3E17nh4n50iaqVTonMhYewhG/bHOcJFnawhnrNH8jTSK8Z/wqb2p
+F/D7YnrH8Qz6PJ6WPXDJd2Nfq/vs/JDNhXjughBePqrzqZnof96GPl86kgkDYY6m/992KuowlAf
dt0qFN9vp/lj8AkUxC2b/jdp/uZ6IMjwfx/zLXP+MSfx1Fw7qgcb6mq+wvlouqYLZe95+MP6/C2W
Cb660ocWUTX/ldBzzK4QBfWsjjS+quO0b3NyIY1tU77pq6eVt+N0BULiX1v2jajyr1X8x2N/cB6p
Kdri1gndCjiax+IcVM3kiN1KCSjAh8003Ye625csXCYPioc7MN0YmnKeF9k0zZbP1/uIrhhBeTVu
sWi24fRKls4BGzi8jI8gwEqUHOe4iEZG85oBT6Kf7Yv+mcFTGkMMcHzho8pATJ6MTh/XbNw83rSG
+OhYvM/Oc41zpMyf8X/v6PCXqD1VRAKRHJzClH7+mHKa19eiFIunIxunD5F4ztAQSCAa02pmMD7B
Qwaoa5cV5RJ0chqfEMzGYNqVhgrYSVQv12da0XTj8A0xTQDt/RXTA7jev+KdOsfKHDdv2u4+u43d
51vzh3dX/006/XPoP9ijPCiVND8PCqfPIL0tXtOVPq+oEcwnrU8JCrAOExqczsCXyhfaTPSehjyi
ULxcyET6fGHeEazKLdzgE8UYzhU7nGTTbnEf18ZeG5dTcax8NlZBfhiiboQ1WW3u295jWqDcY0n7
JNMgeKdzYT1wJes5+aaFafFJHrUn6LOUprL5nMD/CuP4PH2CBQdYzh+LgD/hF8rXBIwyjCMqk76t
lX+QZH66VtfH6/WkaH5Ah0Tj2RqABR4tdRF+ZoQqZ4PHRC7RJ1a6PtV8kTpw4PDZwWxJx+b3kpM2
RzScvgCkM0HB/zi+KWttXq1V6/QuUiF/BK//ZSl+vVXtlzoGTOT5mBXzZin3xQB9t5vzio4bIF6q
MzLQUtbrleSkAEKkpQy6IMjGb6px8Z6fzafwoSNIxvIi/NI99eO+Pk7vE+FN+Bwszh/V6vUhrkB8
ccRVORnZL+AzKIYBx2A4vu2rVbYq4vPitbxvSRlYNsuRdW7G2vrS0pDzfh3TnHss2ANi+LH+RoaX
8KEtahruFmNpK++O76M5OAeeCqYRtUPNHyzrtxxE4KHABUVdoBb+Z+pXl3ZHocqHIo06GxAvALWL
bTDNyg9C8UYfAZ1SqfI23vwFu/kLmhbITb0HGtwXFZPjhwF4VaXntWzKuzOyTkuabhQOvvL5+Ut4
u+zrGTilvvhxHYvLizfc4rKNH176eV+XOBbxG6sfx6/Q/Kuu9vdDSdojbgmgHf9VtvaAj76GN1S4
9PDA+PD70PDq3meD7gembVdze2HOJfqIsjCf8nw5rlZaRI74Qf+7JuK3wCv5eDSG6vFnJLwI/ysb
M/V2FMLLoMFfjh9znM1rss/IUz8SEPirHJTUsV/o8Z9P+yH268v1fNRrKjCEjYt2T9NPDS5aObS7
mg6Muzq74z7FE7zRDPd0HG/ejpvDrvrOF/yoxhVs13h7e2wI/80vzuGjMkZH4EvLT7Cza//jo2+e
sgMD1Dhk1ubtA4TTD32OO+S9m+WfhXsFg6Qv1n6jvv3r0Ws1OGTJ+31QrKNJxn25vaEqPa9UOQxp
F6Z0b2FD5U9hUMyYkgVBhmoeaG+1PAlv0yuh8klDu7rCUElA0w27jU3zKC9IQx1Msy9TWnfLYubh
Bdc27dhLhAVdd3FwloS3a0OdjJwT3JQy1ApkzXX7tiix91bt2wgHzYmtOK7aPru1NZ77xT4kCce8
OvtzXH5I630xGwIONNjPx3hJx4PgEJ3fBP0tB+Pruk53UbQcOpEyI63YD2RKC96D5+fy/f2QTp5e
Y/SOF+HNWU711bSaPUcGyPWG0DuiB+8BfX8X4OGWbiRNuu2LzoV96ZihUr3EO4XK3SdhMVA4m7cd
Fhal4d5mcnx3blNwtebL3otYktPMyyltFSimPQB8Rrxq9wdz/6WPpgp4DuocGe7E7n7ylLo4DWhp
UtPAEEwZ0aBOxPgYTD7Y7MX1ncT6+7iH7ESvnwPs85XNj5Z3Wz6mtHSb0rCjNbT1Yx4uL1+M8F4a
BbR+//izAve3Aw+kU19YiHUv/rRS7mGtFlpT15+n02KUTmrJUPeCMqmpt64WQFVUVAYc+67J0huJ
UcP8r5CN8Es/nh6QDKwjUKX6NpY/lF8SFUoirJL4JmjjNCKtMKQMVdnWQRqLVpmEUXFQtmmkbIXt
1RU2Z4Iry3at7YTlyEbZ6datL5n85uvkVge+1ayhVTzGt6T1u9XArpPaH1oEFV+4b4mMmpnXQYuD
5Oqe3MYb7TS7WwmHIjpFmpVGwqZdXTA94qvbBc8LuFbS/OYL5uvQWddItPio9GVLd9ShMbJb/+Sl
nmAqW8msDoSBOkybhOsrr5/DMBEOVOJE2uoF6l0RAZ8VXXbqgdRo/0hBm1NsTlGmf7T2OSgt4rog
ikf1ut21dm3TxF13FXdwN57meVeZA189vPZ1XGwlB7zXDVmtIw8Y2/3Qq8D78x4A/hDjcout6HGz
LXc5kixTbPlhse+jBZfJy0lRjiwtHsT16hgoxIWso39M9EhyC+aIU6e2GVm9ANp4CeBxUJn1mh9b
hXmRJ7hw6UxkE07m41VtCy6dcFNDcEcnQ3X1fYee6Z8K47gb3Y3ClEkRpYxtJ5Ky7RYbnjb8HHmk
0CzLXYcreHl6Owd6pLidXa95BPqIVW11V78YvZow8DAZLMnJg3MiMVlfuRj64Rio6oxesY/d6Woc
A/2gD6bHnS7Ni+v7JZBY3weLdQ4GJyaf2+JpmqVG/8x6lfezsaSIQK9o09I9A+Wcpartwmyil8Oq
9Et8MRS32rAhNhfSaSIzWJXq0H93DnJLIx69IjNf8zP3cQfIkHG5zFA6CIfzTs1hNwA70/sR/1ht
pIVx3l12ImA00a02zrWBXculBGFOBvNhfXj92BVmuas2x9OEy5QDz7zuUd1aSzn0T2Z583KaRVrC
VYxGObxc0dfAHb0bYjLqD2XmSZsQPNZseeF59yiLVC7MLYWW53bo9gg6AIbts23Feg8poRY3wEeB
hIe/YSO4QtSAqrR7RpzhkV1horuZDrGkUXjg6Yz0fJ2RAHwkcBu9DszvGlWRcBCVcblG0ogJSMTX
6JIU+5pSs/ioExE1mqfx3GrxfSt7KLbZ9jqc6AFVP+QUxyN+tqq2mic4ucUomn2zv25vuBCdlzN6
TAYe51ZwGgfTUcjwk4w4Do0pOeyhrbqNI8d1TMUf+voSUrmxhJxMB9h7U3I5ebfd8PO1FJwSpXrD
IYWk1sX2nBA+ay08l9CFWW0UV3ezB1EeA0raHtnKcgeUPiewoP8tAB8bxVGc65T2V3uaK3lEhOTa
KG3NHybsPwUaQIH0x4SDTAY60cDdwJd6TvCM5ISFGfg3ZXxkQwZJEQ18+MPIH/nqCzSeHuXorhpa
wofScPYi/wIGspK5MS9q+mAkWazA9HKgUfMeEIkM9xY8Hn9oF4cTiWBGY0IJRQSiI296ii42g7hy
RnHLoj83DCa5cPRoM+Pe8cK9DDmBzUGb0GjAImEk02EIIe9zUDmu/b7epjxpoEwftTGyMDcYC89l
rNLFEHkKKMT+Nep6Ghh8CLTGgFsC15QMpLGwOblYb1a3HuzAMNt26yyCHTRRaffkwX2PwQWmIkW3
oAZfnqOp7yHjcs1Sl+t6RRLymdpE97irP+VZeHi1E0787Trr9wU9p4gKlq2/kdKfwSI67wjOsQZM
sbeMvtdhmE8GifKCzE7Xd1Y7Ubf92l0MNrazlUMJZgt847YLD7JksAqaX0SjhP27YSzTlEea3KkF
lyj7nhTC4gotQbdMXURucKdUm/Db1GXdpIi9gxLtQTA6G4pHrWIaPaNjIByuXuMp5omFOrmhw0np
1qV/8zWLLXC1zzZJ3fsBxINV6uY4mNidLVbPy3x60tfLHNjhls+0s0GCjTuym0NJM4AsusZIn6Bb
iQnCKMlY2FvQLCHPk8vPb/u7pQWKObR5Liqcq7ps5ODj6Z2ZZT9D2WeCDFw7TgcJOysAaLOBfXS+
lk6fce4//BGHq01YXc1+bbpEMYVN6unbZwy3u3uZW6icNKgTMtV8OdEWdL7tTzrrmRt1cvNx8DWb
fjeSO7zmErCZLBL1/jaFUrnXxVCbjORSbPwSkn2h8MHkMAnLzhKWWoA3tonrBAOHtSWLUQ3C4LmH
MZQe/ho5TpGBND6tY+yR1IHLADqMcyBep1+PWA2yvezpwWk/giohg9HVuO81IKJQY/3UyWOC4/d9
G1NOwN34llulWySBHqDe5h6fiHGzh0HAk17rbJ9uYcRi/+hiU5hIFQSdq+E26QX0NWqtYnuJXytp
dXZb67m50vt3Xs3PxUTCIxF17NrI0vzazgNKOYWvR9DuRl5jhi7CvoKdCfu8h/XLJrV137YsqxZf
t8jy174nCMHhhtWG3xbbbFtbSqSxUvqkPM55/NO87Y676lD2Z5N/2EjRH17GKFEd+k2nL5qD+urp
GWLmQMg94Qatn++K/SXgJBx3ZW0ojh41ERJbcbNt08udGv52DhRn4FeR7pZWa4XoMeUadhNIh15S
UdOhu3DfTfvNNBB8cEyztAfeKC42CFtpzDdCFNr3/cOSnswht0oLXs6y3rcw5WrfVBONpW72vLv2
vrhsO4yHMc8/bbuYs6EHfMjGv54GErHZNg7f3cedxwEqUA9YmhNXUX5iVa2BU4Tf8pnsZfQoRC3C
wXHaPvfic8oFg66P8vCL9jnlgS+n2L6W2mB8SUIXDt6Y/RojEQgWZDOkiuTwZWsJzm0nReJgzDWX
QHGv2yf/g8miI3PauljKpi+n6k8Qt+csP7jkEiDwyzUyK64YRy5PFUdCevQaTYtGc9/q93G2HcWv
SDqEh3Kt7kU0PuHQ9bIBYiYnx28i/YBodk78/w2wZPOYtFbVr7GPLkGHb1tlSzgFx53UK25NlHOf
Xp4q7tNkG/YnpKuteZJTM2urRI+r+t1Fz7rvMydtwJFkleUvAHwRyTjDUkc/G5LF+2Z98ci07KHM
ztHDC612M9yShEgkeC9/gfriD5zRFifTrnZFF12CVGhf/ewOaT55kj+4rhgQTijQX5I7rGRbcjQ3
x0hIelwWxe4OnVn0n7+gG2l1iU5UEJlFcubEyF8PrzNzt1tme90STT05ukLSmiKAJoJ1lYxjNNoO
HAFgmZcvWLk71a3OrFBOPB6YCH5nDrZS0h4kLGv7GMlfja9baqClxjkydfviSrZiyeja4OVvJUta
PxBxtmoNzbMnb8/xJRaX5EQynY2Ksz++79VA3jTr9PPlyyarw9/D4x+++GyCW6yZIo6zPTymi4c9
C6EgZaHvNAfjufTue4597SkBkNPf176c1hPWaiLDf9dqMLj2bK68Ty7uDcSbYySalS8uX77ud9HL
6otTcgzfcwqiziNKgzu8BYp2VT/8ONPReVluR+6Qr55B2+PulGa6y4KMqiu7WD/MUzU98b6wn0Fj
Vatb1Lm1O3Qqm6x5PQl9pb9C9eh1q8ZkeN5MfmURSiJ8Kzwmw2h4wGqP2MQTUpcVL/z2UEfXoFkV
lho/HuM6Kk3xi/K6MAZoRPJaJ993TrO60Rsw0n2BbT7gCgTfO2JHdP76pLKi/0Q+6Ek3fn5KAAVh
35/dEl/s2T1Hr1VncuTycZfChaU+5J46jxJce6MWoPopB7X1hiarx7JQpnyGR2fbJ/mq4gynhISK
uTnt1fO08CVLSB5R7slm645yup7JG4kD0bDS2S70Zbd1wKoWo8Ivo/vNkN1sN3Relh5fthUiJtCZ
ul+tqlWdjmun25+C0sySets209q5QvHUJ8fUID/hKvA1e/Acs2MReyS7za5zhijP+GLcC32G9+W+
sV5sQxpoUMRXbt5l49hNRUQwCsouTHKz3B+3xfriyl/i5nFgQ/Ukj9ilNip2zUr5rNadW0bsnuSf
wSJ1Cwrd/MvhHNUuu3SLODxAMLX4TKJLJAN99IjaQ3u4YNgkNZoaqlIU+mmg+GpyiXRLSiDWE5A8
PrvEWBhId9D5kt2qiIFcJ2FSwebddKe9DP4g+QOXMALlblyvPSIqtNzR90QFCGdykia3SPJvg+ng
OuU7ZqD4jc/djhFsQE/kDY0r2X/Fzw96MeVWtTvYMmhL3rwScXNHxbxwwE/Bw2QVby6/gMWwa7AO
nzlW3C7HNh9Chueog1SKz/uCwUhJdyCdSYWPCAmpGzeYyM29RE1/lUSrWMHnuXxBNKdlXZp15d96
KgRqagUv8EEu9/Xk4Z4ZULfktcWzhXV9GDiXw2t1RX3PDd3KAIEUJ8zkS/EBGiU1xa8jPVH9dMcx
d/PBtIzglc+a2b7yiZb3lwnJC6ZE8eLnWl0Nc8oYn77MTRkRk9GTyudZsCLO4WscWgOn3ZQHvilx
BFhVcItu8cVV4FMDF04H4xltj56UaLDh0faVcGV5EA/d5haplvzVTxq1xH5EZ69/auXDOcUN7G6n
Jq/g5adoVy5jti8Rv2K+kt8kI4fFYeQPF+E8f7IWJXeEhIWVDjCW/HXuUblQN0wJoMPj4XgoDzeP
LUuOMa0EY9VioVV4cH8CFJuzJlgQtrgh1Rjm159Pr4BxqxafBxIio/BVq3Y5pBxRYSVY+g7W3adR
XI5jOKtzZIyvoGeMdOehcQAvUMugBnAaXfhICx9PJKhZ3JwjTs6pP6mDreALKyU5x6Gl24otWS1Z
5Rw32irnhrQSgQQj79vRAQGre5Sx5OZ1S4RVwHA+h6bcM/RwB7SpByfhT+lR7qWm/+MF0hJuFCNQ
7iTUo26G9on35/gY3wQj7yZtfKSp2GvNb/s/E4CygPH44S7bX5+9qoLsuWMs0FGSW6afcH/EgGxy
y0sc0uNr1y3DXWiXcS8hpH5zc+/iCusU8at+6rteTlw8fSdYtziPe+klmgzrjo6rWPDNnK3gdOxk
zVA/hXWOKvzcl/HDawIhUD85dUhwYXWDfnT7yjmXv2QT5Ogla8wRPU+4dZI67PJKWFW8Uh8GL9fg
YsBqNzcPTXqD/rNpSZMWJ5INB5C/XgEq+GfqpA6z2AHX1g+1jL+1C75GRKbMgyTe7wWoPRRfG9Yd
KhPQ5+DWPR/P6xnrc7EoDQbagV5YcYabql/sulcKSczJS+OBetMtzwR6vXD3ClD2dfvhPekHaCtU
gqLZ00AtYC76buQodroX1rotYRwU9SLEoCDhbt8vIs6Ky0cYDBxu1ayRJZrTeQIqQS9Qlug3+9tB
CMIdD2CNg9cacljeZXRQxeZatACzQAnAFOF8ojF1MSK/tybsPFbqKaoAKuyjNyzI6CNQl7Z9SC73
+seB2l9NxDjstVwU/pahcBuav2/RmekwGZe6oQa9BksWb+MwONm76GjJ/Bg9FqzVdJvzEzAhLTxv
LUoG2UjYSVaF5S/h0tPgvG6707znBgOjcuTeSZhzXtv45LCq2Z5/rvsS0ch8Oe1xSX5FzPJ9n0Qm
LaxFs451QgcsdMDJzvaXeLA8Tthbpsm/oikE1GD3k+/XTBgjlHvZzArwH/e/YbGxFY5snpwmQBlb
t5v+jKg7Gf6GQID4eokT+q3LOynJ3YJyEih5JyKK8yijTYNd7E6wVnSgnMT93fBQ2CdEWLZLg1tn
ZH5jgXGMJtq5R2w9t7KGbngdP3eNrbmCLaPtZPjWgOINe21HksalqbkNSUHXt1OAPLazIDcFm6++
hfhty0Vutc7NMC6s1G/sCx0ANt32sa1NgYXeaG65Rd+hSbwa55t2LwK17Dytx7bCvNif/GJXbsEo
G+uxzpI6ipc7t/1tL3hSPNilZI5vc4fadJAFi5vBC7Qt9Idyr6I+dUHtUPYyCsjE3mt2E5+fSNoJ
V40CrPzGa9cPfN78RInv8W1fB+c9/r+vUfDYD+rpwNZsgDWouNk/vdt342/iP70ngefkeyWWPB4F
CrxKYBmOun2My68wrhl+lpRO6IXxA5tqm+9DT/meXLtHEZL35G5sZVrQ6aXB+5CR9q9oiebwVtyX
LBYKUG7KzpUeLoHsdA6QRqHXN63Lt9VKiStW12rRQFmezWNTrLvougMnOAtkdAp0gGV9CFHWVCs/
KMktQkeRD08buajCruD2D5QcNMjavIzG/VKFie6PDt1onO10FMcwRfVAdwj90+66K0/jqtd8122U
o0hnMA/rGpyovEB58TEquJ8+yc1iXW9kp0DTVqmN2aFynII0UePOqV209Ag0Es7Zc50m1QplkO8b
W4k1uyXcFgk+Cke9P2KL+m0kxTRfQudBKRDRm0+B4g0CFlmIK6v7qtayq/uM/3GoXVQqeOYDxYNT
f3YVH8mUBvltmke52WsRN/57vWZYVPJG3MjbHhgBIyLoBQ4MmqQFUHglPwTwMvRv+O82qY9CGtRs
wMOs6FYetRgJCFnUkuGVt2I0Qunk9if/sW339YappLteRcOVmOSokJLfa4TwbC/3rlsFcoWsex0o
5D7gIsZDDKh7IgSaE8LCksuh8TOJBDKjZsNQar6VNV5fZnrytHuVtd8iaAs/Q7+L3xvol257EHtF
EhjIG0mJCTsiH9LdEXAHlF1G1E5P6xGfoBgLw+kpgKxbtzsIfh7xoxsmDrfjecfoxh6VmEW96tUd
hofncHqLlGQ62jSrfgXyqCSrPqh7LQZz9cCuqz7Q3LyVXc4sTQODdlkRfpi2y8IWoye71FhyVFkY
N5X1EiY3TCGPdsFQMZRUTXJSZMCQeMXHZnrcv8mBDDJFjLNuBO76jCSKq5dhCRGfcAro8h6LfI/Z
EgtLEES9nnhPRI1Us/RPcY6htsnAQu3WDcGn2r96so3/z1GIg2m7dtVshtbNp99fm3TJE49BbcsJ
Drmo9V8HDbAfYgGtf8V5cORcE0QwdOd5GFpi8qQd3EFOnoeri99UTtreZYpXjTcPzvGXvtXwShc4
o+4RzkFctZ3/jPAD06dp5Jf8hKAVLupBf6WG4TaY3iPNb6WJjL4v4VXucJ3ye/2gJTKKNX/wV7T1
3ivau0aPk3Y41Q8Cx47d/3Zfvw4i0Tc+KSLqkJ4RzsERnkxc5rziOQ3P7Px7lOIyJ9GxD6hJOQGG
cCtbbcBv1G2XVMwPt+27i5v06+YTNN6Q5SX6ObSFe1x3JLMNJBNOGnyzwt4jZklfIqsPJ8w0owyK
uLNI6qeVmv30QoftQFi7/X6pW2WrBU3crcOtYip4BNfDHZdJZuhoO7aXu53cUVJFLXH3KNz2oUic
9S5zYAL4XtfCRlgSJdw2m5dZxHDq8KPcvOIqflzGeDYvewGQxGBoVYfeCatNXs1Es+6HkAtk68jC
m6pzPRydbiXR/4+YgPR1jUq/s4Z2t+6sFyNpiBfgqD15SIcuwHwXNqXfD73DtaxZmXvZdwFio1vh
nn9tvn35mZt5z7hUjCK+eqWfemLyNbSZIWWP1GTAtPAspy5xV7N2BjY+7W6tmPiFCTJ1LFS7epmN
QLrbYKftcqwCUwxwNsdywKoMdoQAmL+uTdg7G46IZVxY1bqhiw563Z5sLMxkbSfvrv2SIM8KbxQU
YFzbbEuQ7/kEKtOqnuCgr8cef/oFwFUoLcW1h/80HgUI0fi85Z5ixCc5j4gv+wrXADEdDxrkDxjZ
B+oWMhAsYR553PfxCHLwIL1+3lfv6fEs8cwVsp0nzaZCkKZgFdmCeTp0UFcfZ9iEEe3I/QfMzWeb
aJDMoUzdIaHnZiOZUBcOV07c/SBssm+SEi0CIJAxUlrChUisWdreD/L3ydN2L1PZfBAFbA6cZrb2
ZRLlP+9TrzrUvnw2BnZPku0qja6eZDI6JNYwGNmjncrxPLmvTX2ekAqgPfpJKmZLeJtj63BG/w9n
59XcNpZt4V+EKuTwChAEM0VJVOALyrIpZBA58NffD565MzZbJVZNdbst2Woe4IR9dlh7LerP1i8W
8bM/8NpZQzbdep/olpWn7m0yJOWr8Fy9NT8tDIrJmZGeptFGhBq2w0OGT3Kl34bV0J4n4zNVycVT
8IJh+pQR6GLLhuwmKgHsdumpP1AF4mwiM8M6Gs/du88jZ7HDVJESf0jP8itG8T161Z7jc//KUYvd
YTpA8uPlNTyz4fj8R6YomZanOafn6my8lyzLdCrF3QXgkfQeHoOPng/6ZT1ffDBk7CifFBugADgI
JoMh/NQ/Da5qsiWnkGoTsACOrfyh+k58Hn6Kh/5gUKoPXtoPiTSwLbwzo+oH25rtGp4oo+HCTx8b
nnCN+AOyRtOeaKft2UZz7X2gb+7EHcCBwLUpzv0HWzGc6McEzEsr2kLP5uzOl1f2YncsDu3TcGyO
DRHLnorJb6cO145hjQ2f3uB9tXuydWdJXsvTHQI1UXHmx5tztk9m4iv7uTmyucXn4YR/0Z27Y/QW
/cRVY6JUZJde8xNt6Pprdx7Owc+KS04XZuZr+V7ivfKOHQeCr0jpfVxfBJJAZPLO+ak6VI+C6dTP
6uQaceEZLyOvZb5KU/Jrck3wwa6O8oIDzDmVjgLO01P/1J3UV1Fwxqd++vgfDa7DcC5OeLrnksIN
J3pygE8jz1M+yR/mq/9aP5EGLCYBInTPixPPLX5MebXEHc68WfSGvzzYkumSO+P18YRPzaF8vx7N
j1J2lGM1HW4df7Q6+cUMl+uV7xP+rwS4zL5unOFqyyQm61/tAw5byq21VV/TU3OSyBxOLkD7TINx
zhLutcCRts0jbo8KnpLplI79U78vTtdjc8D5kF64+h+aA93teAuPHc9yeeJhzY+eBGABGhPXfFoI
VjA9wyD1IR2bE9+wQfgr87V96g7SsSUXOhz11ykSYE70V4Wy+9FqZ9OT/xz5Gf0D2RkSitO7QHf/
wnSe43PHyhiY7x8VP3DlEFzPNIn4DOJ/oFeTnhlJZmqNl/KdzaQyr6f6Y3I/OAjyB0Lp009cXrF9
KVlDvlavs4r2WP7q8tF/8Ij1nuE5HZiF4YH/y3pmzodjd/j9GpeP0IMI52Q8Y2AX/uPIvRCeolfs
+7u4M0+cEw49aeDp2rN+UchETfgXZ+wxu844xlOt9/o07MVH430yK/0hmmqR1jNXG9HFO2NJ79+D
nv+lA3YD9Kb9B26oSVISUoYb6HBiBrQ9p1n5gHAG/3xsXxL7afXpO0D2LvYL0lng6HoXhWBkSUv7
ZNgTL7BFk+kw46mdUz/xa20mPap0Bn8JbYnDErCH7NaO7rAF6ZdpXXBEkC4Ykl1ZtkBgjm6L6fhu
6vQ2cTw9B9FstKG1AzHr28fCoVvIPjgrOlwmskx5EU9/+PK2Vmz0Mniuw/Sf+Xw5m28hB4lmEb18
ORDrfHtMXUjQHjFxDiBz+1furH8Bu1z/AgayQ8bbSez1yH9ifg3zjnGEOSlS+jfDeTo/JSuEhSAT
UMF3SOvrunslHaEtimW4vE6AkWCtv1j7bqPiAs6UDwHlkuyYz41H0kt2Zz9LUJZQ+4ILuPaGdbAK
DvkTBH7oBKkz8k7CVoPXUlqFO1q73M75SfXYLWdgrmeSly2VVfHizyK3W1iuPqvWsmAnh+saAtf1
VI7jU6Bx8l/A3LSnDDGzbb7vvesmf6hQJ9fm2ryY00DnTm2GtW2xFLKrzLS56E7Lw3XnAElwM/6e
VbAbBAyM+fRd9FsBObXPiZN5mXfxSo+yCoDnmTRDbsw+0+O1jgDbdZtgAX3IpIhKAvoZ+DDE2tIc
Teddwe9cCnbD76Y3rqS9f/K3ELCtxsNInI3XdhRX1ZKP4KOavTGlT8BadYJDhio7jMfwJ1kYBMLJ
6fDvYHv0CIjz9jldmGvS/dRggvd2IxwM77rS3GItLv15R/v6q7wMoAut54VLt1ha2QVthnuBcMOy
C8CfwJskh946DaZLMoymbQHTVvfVgizuAwkDbEydODU/cC5/lch1pZBz2P7PiHR96EBTgHIlgXU6
GceqdKTRIcW4qtzI6eftPFma+5/DSjtdL26xqN8LPNzdhT8ZXERJoZT5jN1idT2G63QxbmihYLNR
pXnWvJDvwZK/kNg2KvvynK+sd+sBb4drUyemGQ/GJsRxbF/DAx5u+QS6xMu32V4lS0Cq6Sl6Mh6U
pbrjh+fcgAthlnvo2+04aPvmTd1eFuFyPLC91x3Yb5guW8gFuP5hnh7pTi7XCFDMNEem758yt3Os
HOEZj+iyEL0UNPksmE+/2rW8FpZPsp0fuJ4Xv56c88RuT0ui87I/rT9fJu0Un+OszX5FM65dm4+c
jmsyw8y7ldMD5rXYlQb4P2BQTs+O275JS2uT2IdpYES17IhnnygAntx30f718nlYjAvn+PlJp+4T
/bCLX2+zRTDjsfmZ0X7Knc/UgcTQPo4cch4T3tDFYeS5hNm9Lt6v+Av+MpE3qOl48JUI3aTqKKN3
XG8Djme2Jed3NJe0uKzSF39ezmpmclz7rrJEuH6ReuXaWlRMfbmo72Bhf6O0b022CrGoKqsqDFLS
Da5avqpVrUuV8Kxu43LZzMmmYbHA64CMnWEbtDUO2R5JJffRz+f0H3gR3CQ62YDNBsHV1OUCtzeF
7Tq5Sxd0vv3FJjks+G61yD1sZvf+6xCz8+40En6JTtVEaL9oLOKqkW4mUi3HIR/FqN9oF9DH0ozG
UasF9Ew6ml6KOH9WuwSiumXacoFrP3QEnMZwRvuWahxEjO8IMiGGQ4LU9tC4BXv12neLLl2SnoRc
TpO3YflLlxzCvO+vyS8ap2l71E1NFUWIg6ybRuZMLqvmagrdpvG3V3ph8LiuM56cJyx0iDyLO7wJ
6hfECXDoGPQj0cWA3PPUUfdHK8tVgjfBF/z6WEPNVSNYkCxEh9Ps4eaXbrw0QwcA/0paA0sghFxT
B1F7+7pIDjB4/dLfAy/aiEvFMzzLmMmz4dgvcDDqD04I8eMDUWBPq7ni9nRspjgt30+XNDVa3O5Q
OP1lenQU2Khvpa6uqdAG0NfAhV4uQ821TG7EenBCycnbuYHSaz9rJbtA8eteP/PvnvJ/Dj01ecNq
Zlr6zeEw/LKUOrG+HK+bZlOvwiXslnOInVHj9jm+1d5C9/ag1A7Z+eR42co97HyNGx/ihYXYmGPu
BE9bSXBAZctPsgHIy60xz8gFb4X3e5Qk0hedkRoNvv952htqlGtipWFoSv0zJndZ2sbOcup5P4fE
AaNWr75flq/oCDQdJgIJ6Qk6vuWb/pjQHEbV8vXwiNszX4IGACe/N3/Qi4GqaMxVn7hgeNBJjZBf
eJDsn8TtywR2GFQMvfJX6BpL3S3deqX8utvq/AV2XtNhUtRRpoPD43bdfG2A0aOsZAJpzZ5UMUgF
2Cctc07p81uw28+vWLXM8fLF5ncDw/wdMzDO2k0Nd8JKXzh3rOyXG+nPB7pZGmVUtfzaXEx61tw0
d7rWbXQ68bWZoEdOjfpllx4yeW1wuRsrxVgF11VTrpJhSQVKpsVKHtxR+IwyUCtZ4VW6tvY70oJj
uYq10a3NYpmjVA5HtqPQnALZeX4YwWv6xqmS1/zbDStDkBxLeEzFN6u7d0S/6Hb8a75vOgXqxir6
WMOkBSHSPTPoPsF71IItqy5FIIU+wHtH87d5vz2a+qR5rch0JrDt/zZqVlrpllDSfTTMYwjwrqho
UKrfUMC2f+ROy/1e4ip8v+elr0z3fwdFkeDvQVO/j4IigyAHlAxDajghp4GRNRQIaH5Cv8ncMeuP
8G3cO25fWUEdckVx0ogn8rox4pEsd5JYlQACZm+zrWDv9xSZegflJqKFc/v+Wr4l/fqhn49zHNvd
alEuaMImpO1msWCr9e6eJ6NPLay3K0D3jKjQUWzBQXFzjymFHwxj24ZHtZzXbrNRV7Ur4qhSH3wp
ac49WXtFdftqLq9gnZu47PSe5iWAMbvhsY/WxWsTP186t4hpybX1aNYsAuIJWqKyg/AowTkfe308
K0EivOt7JVloh+ZlfL5uL/gdLyb5nvTihKsArmvZDZ7q9Yjit/GSSEepXaZnfyff65S/98Y3a6CG
QQ7xYiE/R5+FxeGC7TJ8jp+JDJZTIOM8P3a03pkBUVn5BnE27VxQX9K0Y+wyR4YvJmtmDzbmGJdz
yuAKC6knOk0djYBSuGNzpGn+/7E+EpTPdAtCnGLcOEhhbApCavn984tgKwvYHs5XB4jFOph/fyq+
au+GJZgWWUhRaZPXbwbqSq0xrwYuJELWOFT4CMgOnfrHk7/6oJ3DyVZL+tHeTdg24lm3yNErpJHW
8J2fNLkBwuk+dfuVpgNjvoFOalwunoR33PQrv/Ltp/CrrqF+m4WILBEELK7s5sfw/Ov6dOc19K+O
mIEtMSYaVZlu/L9Pd1A1sZFJyF1YC2Xees2ezEOL7aJzFnKObqdVHphSuZ0F2/yzWNMFESJJDigi
tztrLpubovIUYa1ROU68PlmoYmvrubyy7FzY5pZXqA4nhKR6D1uyTea2ElAJ9Y9J7WgPoZcv9U8R
LU2SAbWLXEN8DEmVk0i4OBpKC2vqzS/IWxD+jqg/zugZQD91mT+JsK3vxK1IwPwIySTdMe0mQ01t
Ebwqb4lOEryFnQygIngwqFGwk52njOsg2PvpUiGcloiXgpkcjvDH71EPLK6PiTzv6J8XHNC0E9FW
sLhG85DgqN526Uak8Xh6Qj7cCmdm5EQQuZBXK1Zt55bQUprzK0SYykw4N76TsejtHHRIw1TB5XJx
WHqNhBmd2717RRhadyp1ObazEKNdQW7udrVnFLPoUHvKuqbiTVA34WOTMyKcAA3DxNFBDlmP/XtB
YkhzVPTUSa4fg23klSvjsd/KLvBOD8QoEaSyyJjIzqXLfjLToo0dAsbc2iN0sJhv00aBbm/+6uiL
ucyZgBTjXnqiykI4CPipR5kvlR9mvB4+NH01QIdBVuQJKjd0uJEXaQdvHLxc2/Kq4YdQ2z7MtrVt
nK9gRhKHxG94CH6mV/Ambiy4PaolpiM+BScUNKoIUpudlm75KAiyRVY6d0CAyT/h4ffoglgFNJI8
FQd1nq+KR8QOKZqHOyIUnQSXZcukWSjuJLDgz6RikwnQMDnx4CRPkHPC6KDx6JRGV/re2FLHVt+a
FWgsHzQkqEbPwNmJiZXL/eU9etPoAjKnoIjUM9Kuh3IuJg7UjMVZWY4fzWN+ED+yyoOxX99pD8J7
DP0HqaDBETRnYPmGRSA9qsWKqCk8xWfqJKAU4MtAQpDjXx2EZqNdT3J8lJuV1mz6atZCiYKW40ZZ
qUvhMcCeV3TNO2PnpkRedIj2TvtTOPhvxQTRjOm6LOcKeQbYRQJvbL1CXNYQJWpuqq/r1CknSLMA
gGVaYTYE5LiP1uqyJ59tvZd77Yfv2z6ZPODQEEdMKFw5nIFPBhX8EHjDoZ2na6CFi2abPybPpNjU
JXAwc0ORHyDMNj9cyO2YQNkdjqaG7Y7tWEcYeGY1s/gsLPt1MaPxm++FRTZuBGHRjats+IyHRX71
chTU6Y06kfouay8vN3U877mw+zmA1Wu48tEL1hyoV8Nj9FSB/zgOvZ3/pPlTC2bN+2DZ3TjXWjsY
7ewjPw4KnJm2eQo+O3iX4QEzHdV3qznVjPGVm9+HCspYDMNTps2rt5I0QroVd8HOP8iHnJt4SvDT
cwv+QvwQfcfAJBlOOdrUwWpUR4Wl7hjj7vpmAvntnzSg/y01eDpbYq9IXOoe7QO8BEBzuwOYIHAC
bC+WKflJ7Yz6i7nOf5RzaGapVlkk5I9UwhG/ER/TA9NWry4vRea0pVPiHkgzjZxrsI834iP06oHs
Zvo2hI6pfUiDz9DkzeW1KDmcszeEvbcqCa9gaeqrKlipotPzqQF5Pwjh+sWdW+Er1xaaR9hXpIl6
35wujT+CZ6W0fLnSYMMoXW0//M5+4mzPSMFSNHKZw/mZZIh91sn0Dh/J2UJXmhvCkWrbPcdzNItd
i9weejwbGEuAp8arca0RfMeHEt2VerS1PTwlygPX3T2H5feNdesC0DQvSTr6ewY6Tn8/fF+E8SX0
r+XRBDgGhXCwbTh5tRsly/SZpiCfDCiAXbI8J5N9FXgyiiIQiQZel3uXh4G0YrrV77hRXwb05hQ3
SgjwmuRA/n6qXIn6oY7UbpOZznVzsshj9m4Md4Dm6PUKywZ/XB4uWuP5+7WUvgoL/xhYmtb6j7Uk
QB4VK877TUKSDzC80ThK6f5HlqC4ciHZZr2OUCbQH2tzxQX9/SN8FUD8+QQ3HmRmCBr6mTwB1GRE
wpFjfDQGiafple8q4HzpAf5WCf/NaqxrN+FKVahKQeKv+zddPZINVT4HhcmQgrbOuf1V+G/vRSo3
fqchQp0MPwV061BKTvHZ37Ocin5rxVe1fX576eYoOaNGCTOEndofjwI8ee8z9BQUJ7bfCmfzdBid
p6f2zqG9JW/8/QiMbCmwN5Jnuz204zUw+krnEU7x/pHrcG8u43npfFzth8C2f6B5uSOJGcLOlzpA
AQ8kSJbOz3BmHxUCDnfx8v2q/9YF+OMc/vt5DJj6FPS52PV/T0kbx9dB0/p21zrmSaAMCfMxF4o0
a61dS2KXr2fDEiCVZWefupftROhincztAYYOi25dCravgGkVMfmf41xydTDr+U7ejLOptqOtCKpE
u57rJOa9gGR5NBO23cQo5JhryQmegZGN0DwfjFP+0sOk0+hO49X7XefCaeNGdyICSZzW+LsXvj3i
l0DSc71qdvFS90Yki9ZrGG1dquoOqpSkH2kfnSmzbtaSiLzOfW//RoLm+XkOFfLvXM0zf0buZnud
EVdd7cjeIy3jURRiGSG8tK2duUw8akwTc9JAAWUg17R5HRwSOj+5r69etvH3PdTnlyUiQiR3qB+s
VGpAk2K9Ca+qvs72wX5ctDAoUeZYXO5swtsMxb8WneOlwIMoivD9/b3o8ViJVnLN043aIHPyqgQU
Pw0PBR+5g/C33kdXbgnx4pTGYMvmsnq0mp99scqTYPb99lNu7N70JLIqE6GZugI1421Z1ixrvdCj
ONkEgGWqBjRjo9MIiR+VG9vCNGd5M3xeMxpNlIdRehpD/EOL/oa8gwqwUNd59jnAEdAJvmcOyVwj
DRWVbjIScVx+VHjnqSa4Em/lkIJeGVQwB0IaIV6nrWn3Q+dWBEpNktyZ4WkCbzaZrCFOo1qTFJFk
3mwyKS4uRpMYyHG2TqYeqmzLTWYmx1o5fj+Bt5nV3xMIM56G5IJoKroxJQb+uDjUSA0uWVjGG6lx
LOWcd6tKXyXyZzj3DVcTvSh1GiAjuuTeGfirlftj4FtDVnVm1CVBggpps+pN4q9mFZHdxXjEzUqq
Dz4cK0OxyhSqsO2nkuPn6+dALu4wQ/92FG6nmqiY4J5MLxvoxqaLoViSBW7DzVWuFlnQzeQOuFw9
b8Z1FLyORPP1AroEuNv89MEfyMy/ovNlAO1qf2TGwqClI3q60sre0DeQws8TZ5Kb94Xz/XxNK/6P
x5yUIU0TsnnEi/5epyZpqPFYvbkLk40Erl+LXOLOknhOD3aX5J4/cZMw+L0tdMRgqA4g2oPG3N/D
9UMQN1p/MXdauUyMt9j47Kwls5ITu55UmuhLoGNJj1fj6fcKdzeexL/HRqlANtBoAmzx99h5cM30
osG6XDjOUT5vAGt3sLtCdmLR5SA3S7A+38/ub//oH9OLG/H/Y95MbzIYaYUQIwqEhYMdu9bcOP0q
az0RRyo6jzWtVPLx+0F/Z4++G/QmK+NnSRKLQppu2PFszeWl8AblM7/8aLsfl0SfpwLNAgCdkctQ
Ra/WtyOobrOiCH55TVXd7hSD6AFdOVqHjWA3ilvlWq0F/aWAwkPZGhdoZy9wb2qLwN+Y8S6NluJF
IJgFI5E182vhNaRcph49WiBiku6pNwDBFpEyLIajdtFmkgjhnb7K837ep9q70R/1RFnlw8URAZCa
vUR5kkaTK5nwAX16uQVN0Gx1Bh5Jd5Cav9ZnDCk5NDgR0zt38VdHgutnYguTVJjsbvZoqXVi6ndD
spkmhy6+gCrCY2Qd/eyQtZ/fr9WXdtIQkdBAD4U9qd042G17kQNZr5NNJnuXcSXGpTuG5amrqL0y
cyhptZdFz4KEhb4w0+TO8b91eH8fij/HvwnWwsCsgzbhoouIq5rKo/YL9HlmEuJLME50hROPq2hq
kr8T03x1FRmqpPyWa6YcfVMAETQtT6O2LjZdrnlp7fHGYWHOJ7LQ4I5/fRs+/eslNW3SWyIiVa2b
FW2bskrbSjV3XXFouHiKfXaBEnPRC57sbzNqDzgT6C+Zbhy73y/wdNZuz6Lxx9A3N26sRYLQWn6y
SYPHXDhmg9fAL8GZ+34Y9Sbo/vcrUnVVUT1VTOPmFa/xNRMKX75sysF8GqvkJUAcoVPIdsHUq4wx
ScTXOnzWLoJJv54IgD8awc5ndiEoXkZSvUEXs8YPGSUo9MEnIQ2h1YS52klsSOiV8U4Of1i03BSH
SI+8GFFMizyLafR7LfkM6QxI4HFTjHkE76YRmDPkWjw9bbYJP/X9y/621P+c1P++7M2k9rIvYsOu
0QbhYJ+rMTKQ4a13XYnQe2IutR5m9Vjc5mLpsLMS+lUxQRgv0U8+BzO1NevYU2UzSRxz5ormR2H2
M0nbmsWnmrtNFDiNsM1ouZmuiFxLNoUQOmmVzjIEJmKuprx0r2WEYIrXJIuRIIHksAbQiCZzsdt2
lC6scdZL3ijry6wFWte+Fc+Yk24yirSBVNai6Kr9KC2q7BnwgCZd3fqiv/jyLyNbmkgFX6bGte4x
QeG+yLbDeOKaSgzQNtByl1BnWbJ7geDBAO/aQ7lWiW7IteYnwa7IVnp2Cpt6eenf4v5H/uMySK9B
IbpZu/LVs9zJy9hX7Q6wJnePqnh3VuerHa9PJN1IARC43Vx5aduPkRBW/s5X5iOI32I9IIqkH+IM
YgB/N03B9wNK08X9j+3wx4g3951YtZJ6qUxjF8VLiYSYwI2xiJO9pu5l6Gp9V77Og95Lx4XQL4V7
1uV3dP7d8DeW7OIrQpRkF2M3qmu8qMZYKMGRAMJDGGRicCeJkJiuGH9c6n18eRBpxSi3Da0MgdvG
uxIWmnbfN55wXfQ1bOzLMnD71i39rS8hQOWMA3h2ry2fvp81+YukA5f/f9bpVs1Ik8s4MZRWmGKB
lvg2zZdqRdDHkfUDw0be0gmkYZHVe7F97oW5Fb1yHSEpG5d0wYtFvrlywoNu9EYls3v/ziH/0nWa
HDUopJGM0dWbm4mtbPj1FIIVFbbFjTnjmuLJ9OuQhn+S4oe2re/spC/vJJQBuIglWUV7iY32R9CS
DUopRYYYbvLqwDGv9IMhPPTpoVbvnJEvXQwYQCXufbzh27mvdRX0VHYNN9iZQU3sTp9ufEV7Zt/D
/3Tncrgt0/3rckD9h5HAGav/EGEcwvyalZKxi6tVgtKiQD0jXnSD15vPpbBW4YITlkqj2rJ4vIBL
rH4p9TOuCU28ZJsnoEe/FeO1iMzXZW/qj6E+z5q9b+XOkK8U4PZFC/njqjZfxAgarXljzBL/UxYg
4AIF6qn5Ue09I1lL8nNoHBrTyXNPhRuwpffqIUWu6vIr/qFuq0nqgJ4bqmt1+eK3n771GnKFhf2z
377UPT2j2Y/vT8HXrgGa29QwJwGzW3XeqxYnStkY/k4yjnn7ZmGMeyPca/nMmFAiq5I2EkWiZXVh
CC/X4Pw/DG9K6FoRIuuWfCuJp9V1CiBPNnash2juRuZFXMIYJ6uzUZwP5LTijVzNVODR2r0D9lU8
ZEq/JamodRvyjevZtHHSdpoYb0Lr2PSfAguQIqsA4h3xLMFD9M3OpYNvJMSmMJeU21Tt5gjXen73
kuDaSyVeu3nHX7r3UDdhc8CCdF2sAs+G+VnyMExZ4oaQrKWrKlohY/0/LYBuGSA5UVkwb458FKRG
1VcZC5DOImM9oBGcU1aadi6zPwZeHbkoDuQpruG9BfjK3JgoCPz/2Df3VhdUKe5KZez8bK1ID2o+
qyBzX6bRvBTXl/ChQUtDm5t2Gi4zSOBNt2x2ury8MwNf2SKSz1DcAwkiYXEz44hqgAcbZGHtV4/S
pNukfhBgxUgbJS4ZkqjMZybscop3jcihQkhSL8iYGPVpVhZ3Fv/eo9xMCCofmS5A7bqDr1G8uoP4
qJHIJDahUcF8vvPe0/1xe23/+d7T6vxh7HvjKmVqkui7slLsMbm6OpVt0h96oMOZ51XWO/AKI4Rp
9QqAGmaCu9mQL9cfm4yIMeAJGKH/foJm0Cy/ivt4gz9a9VP4hxOu51uELe6861fRAWgTBCLVSUDF
ujnq5tAZYx8G1S64vKQCOeRg8hVdrT23kCkU4uDgaGT9+fthvzzLpJQsVLoMXdZvRo374lJHoazv
qnKGJwiKr7HeTX8p6WtWtLbevx/uS48BWLaKtiziHP+4vosgkQkNSP1doOf6vX+jnn4VwcN4+Bqi
Nz8IEu6M+eUu+mPMmy0ro92TDXkUbUzoRP3+WJhnqzqMFzcSzljPStqOoddxtJVhK2p3LvYvPV+q
NYCIFDBlIDf/3kG+pCSBHl6tnUbqSqPt6RIhMg7ho7Auoldmu5B+KLTAmVfTCeiPvvRrof2fpv2/
D2HcLLOal00V5bU1OfxqvTEJe6jCQFwd7gSkztOrw+35/bR/aSj+GPLm5MhVKVhhxJAKVJio3Nkj
XT3tXI1pmhl/4NJ8P9yXWRpTw1pQgaUufAtAVxS1Ua99Fm5GSkjyQaYiEa56TXS1y+qqq7aYH0zj
ZNFLevfofrnBkFODbFqWJwWev5fYii5yLrapvjM1mwuRfJwS70leN/pMUdcdSgeJW/ROIb7dF6fi
o28tJH6RiRA0mmUod/09tN/Jgl4U7W8HwTAO3RW4SLW9xi/leC9R+mU0wkXIW1J2oTp2s6Kdr6ZG
JHbRJpGW+diuJPkYUYKXr/n2SunFMp7EhKj+ekGci8A7+FH/hv4EC7m7woFB1xhFoClkT8YPFVrk
e8blqx335/PdRCMDwEAtyXJ/1wBXx1bjFOMjYsl63QvImX2/4SarcTPzCvlxaj+gRRGou5l5/q7w
zTa5bNBnHkF/GQfdOord5/8wCspWiKqKMlXfG+uRZXWIBnkdTXniQshmxmUl5MgVjnfyb1/MHWXl
/44z3RN/3LSqWQ+5psSXKaGqylt5OBDsVONxNFbyx/ev9MWVw1DgKiULtVX5tsB1FatOaMI+3wTy
UmifRHlbpm4RHPr6YEXn+Hrnzb64wRkOITniBxLGt1m3uK2CtpWSeCNM1G+rvHspYA80D1p/Z6Cv
7jaOhmLQeGQZU0Ht7zks06yoSd4lG8xPKD6G0Xt3EeY0veEvRIO67NuXO+7pb///dhNOcASStEA7
1X+Q2WttPhpdQyfL5aXvlU0hveQwqyn5LK2RuRpKELhFuDCqaNEPU9vfaMslhDho+CW9NZtqG1W+
ugbKi4Xz3t+7+746I388nj7lN/7YVYIyWGNsNZS11dbtEDZKigLH+a33rbmlIETAdlbhahhA2AsV
GGjthYtBTNO5bmZulDf3nKwvEioK3RMy04XUIb/9/UBJm5RiwqneGSDRBlgNcCa5iEm3ZSmA7XGO
qbhMcrbO93v+q03457jq3+MG/YjDJ+TRRiUnO41ZwJKLzKy2xFR/P9RXx+vPoW4uI/0i6m3RmvFm
EJE+r5xlIpx9WmPZ9XQDkhb6friv7l0F59FEzwFdIXb/368mRZUuXdQ23YzyKgyOojU6WYDyEQC2
djvVJ+A2DsRkFkOVOwR3zOOXZ45DTRcVoBhVv/VfK1PVh+YaRhsqYEK3KqujGL/gTkr5ZxOthqBy
7p/zLzfRH2Pe7GqzBn6ek5RAYZs8deTKMAF0nxUX7sUiYV95sf9Jtb4x76ysNi3dP077HwPfXMAX
NStCSUuSzaB/1OPgKP4WiybQ8NZAwdStpnPfx+fMeDDTyBHypZJadtDSp1B086nKl2mvtfjWaLk7
AmMEk6mNtIZbwmzUTafSYUOSaVuXAAIKUJ+RymuzcdeLvdNlhqPKJPUo/xTWSpXIh1G4zynZt4E0
1UqqCyAQh5fXQlQhsgP+fHF5VYozM5EXwzzQ6mUwli65NiehSHhnF94qV0/5M+XPjXCz7YNMCmIx
H6JNI5dOkcGIOaqued1m5EWwx7oBdlYbN71ycRPIqwg0YuviSXHqGGLsyOn+0tptSy907ckNlQQq
AlwSaSa7JOB1MadjAzCbdLCEY6sAhQR97qcxRc5DiOWIis+yN9w+97eBCGlpUDrMiZb9kGG0rsz5
pRFsqRlmJkOPZrV8y8J0IZbUl/1VVCFkJTChqaKAdxjg5zlKpLVY06lEEbaHFFMt5YfIpwIYAkQw
Z9rUpNq4TQetTZHPxpywX0qXWfCjQzJDo1E4J+uX0WosrIIIjR0AmeNMfiBfoMHAOHhtCpY8BUa/
DMWLl0aqJ/CxA1xH4U7vsqXMJ/o1RFYDZODappNBY9Uex9wuGlqy4F65Dmedc29f4HFMOsQarjAx
Wy6P0JM9NJix4npSqFjicuvjRxGbPw1y11RL2vIwRt2Kiu30lQAVGlOL5u7OL8DQSsVc18p5JIfz
SAPsm10dIVkZJUR8bCiDTUidN7wepSDYpPrF082TReO7EEMgAhHLJbvQMhnOSEo+RsHxKpLh1HQ3
CAvv+y1326r7rx2H6OckPDq1492YgbxT1LbV1XSjFAcpeAlTJGD7l45ylDokCwzTTAbTzPVfi5w3
nf5nFYQIz89b+6byewvKn8guGlll9/qp7ijpx+7/kXZey21j27p+IlQhh1tmUiSVLNnWDUrdlpBz
xtPvb2rVXk3DOOSp3tWh2u0wAcw0wh+U+i1Gu6jclqCJi0MnYMW3WpFzKC5NoQ+JYamt4gU+CfdS
Qkk/8xz/KNkncwDb/VrCo7B3IZx1ZakB2bZWcvXD9zcW6sZycWISE/1WeCBC5D/OM3BHOlgnwzG/
AI8X4YGbdYXb2nJ8rIN3vqAALfC5WP49mhD5dqTfOwb/IvpUIHgRs6uUlKdllqzIvaxzde/e155a
AoCOWnuD6AukYPajpKK6disTnmvgAwzmfMKAUIPnNjmbMllS7W6k6OEqj0qW71rpp5RLy7zFyER9
fLZBStdasunomlxfo7NhB1BpgEOGov1ROY1p2hhtbzPN3bOKuBVHSlw+18nBym7xdL9gt39MJqua
LEWAMszJ5SRFsTx6kkV2mAsb+49COdnUhVVTejKUVx/sPOmE5gOkA4JCEmiYH0NKikYppkvPpvXI
wreDcGO6+yqNlpbqLSXkn8pPM4DA0GK3XPeLlKhWC3D6gl7XDPhkZ0s9AlGqGafArx7HCrYkK0ei
ayx6+JnXblqYawlMpir8q3HVnV8oay3EknJAQqIM3hPw+nkAASdY6+6bZOloimbrvtKetfbkmt76
+oxQEZhb9Cw/eJYiT5gSv2t1zLU0rKkohkhElIiS4pwx/Oz6YFn4n3L/3sePlrvnVl9XPk1+7Hkc
bU1alkfyEozcWqT53Lk+d7C4jgUaJPGqvZ9weUkfWaQcpMjaWv6483zptaE2HHmoBzAXaRTv9QI9
SBXUTmkEh66Jd6Ud3Q0qzIZ4O0gGRJtU2cemf2fV/t8FzJAuzlaqZSyqoVpWMOiNyhVopa6zV3BV
VyHXUJPItGJ0zK1huDD7jV8vHKDvnpDp77JvqrJR3fYhk2BsJSityO9Nrv2KFQczlwOnuWfbS1i/
SzV9jNWffpSuGy6s0dV31niHQ6jCD6xmqYZk9jC4fDB6CHEkj5Fsfut7NpEGAhlQ1AitCW/LoQF1
bxnbDlvf2Dr1xakhDzNa1lYHoqCGa4HYo/ni6Qf4ynUNMydcBcGnaaUfBfrCjf1qcNHJbb3xwYTZ
qbyS3PZUeO7eQiHFrFGOYWla4w/nofbWtXPyADojT9UX2BBFR/72TKiimIVn2TtVzh6sVWIPy6YZ
lnVvr9t0hOgPshLIqYSIeYzth0VZpHx0S3kB8lFnfobqI9UQpRvB/MT8XrlcGFwUofQQB9+6n4Hr
AHXo9oOLnEe3NeuDB1AzMD8kQo1mhOYGWMyzXnvPWXGoxjHs6w8Rr/HrS8E+Q6IveNUUfFyOjr8b
ocgMcCf85j2W/9bjZmlSndU/7eSH6jTLIX7JeVApKtfiNyMjYUbqzqtOVMPWhfGRcvs6eGf68rYc
6culawsPCT2zNgIQBk83RC5eY4Z6IhnUpdCiFp+W0Ko0+1UrPepWvgczMTbtVpV/afKbWEMZdMWA
+Ag5Rtx8pGqbACf23ntfW5javVfrS0vqN6lzGnNCKbQLvOJhxHO9NR+0Wl5qprROzeaHWTKoBEAc
TK+pvyiDvZKpROZauI/YTwHrTQtOZrv1cvQFRIwyOHcxMXz3WdXpUh/blcH76cRvrfpdHRGWKw/i
g3UpbCx1ZeLckTZHWyuWXx8HSI6sfzQcVy7BZ6U95Bn6I9IBSDRE9qNGV5yVAbB0tB4AlGT2Lx9K
myVBrPsgyPJVxG+Gl5ptGh1se2MqxUcet5ukQQka90PzRt1iDgYLaQXAsUmH0f6jv2pkjZ5qlpMd
lUZqUFTsD63HAe0X0R46YWV4DxqLlUXkw+Q3B+Rp2GeWLq8J888xbdDQ7hEHktZax7oKs62neTsA
eqvMNHGvf6y4566folPK+n9ir/8+svp1yF5EDvoQBoNqBalI+8jAQs9edulTWaPGQNZLf1Rx8jsf
ghLqToh81Bvb05aD5W3EGpBaoteKw7d7vPFYc/etinqLTP8eosi0Jlj2ihQUY/AfVKeZrCH9eeYD
8V4WcacU3Z2GrqbvrCI2thSuvOoZ6HXDDmVZgmG4/jRzJT1iO7JygWFAZOT3xNwrtKGoCj88uumr
gs4UuVdzklTgZMpJw8bq+mizr47vPO1JE172FC4xDpI+qIoZHMl4rJblvQZEqzsvg33jtWZrXqLY
BRkH7RTjK9q6mHvTya2w15voOCBIRSgVjC85Qb/InAqjWKgg9hXEX/pY/0YSSjNqSXDdcQT3nG9V
DfW4lZdm1i2kwFqPlCuuf4g5rNFXMe5/n2/y3ZVRCdo64/kU/Gesh4HLqW8OfYqeX2A+ln4EddFe
mmmzCBFUTZNja2BlVnOUxxtF+VZaw4Ezmgh2U2TeTtQYCsfeEDN8RwrAzN1d0QZLr01g535ktMEH
LmgRXt1snM0uIBApjig8y+oUCO7qfjIWmGYf7fSVFJqc07Aedf+s5B83Z3U2RlbxLiU+FuIL0/ZN
mTSGrzg0FzjOtXrdg1QkfETAXhSiDelh4MzB4r1P369P12wFCVgBggIahBJ2y+/bxFIHX+4CjYVr
wScXGa+7HFQ8mgQbE4x0VqPF85gFyr/ZMBfjTkqRo5LHfQMK72iW+YpgOZdWXmitCZJvwt/myrCq
Tq5jU26HRjDJ9jJPLvV4ZCI7mbrMUwzKT223jn6jGj17BPwzzDS1yoOxJ2CUJdFkDLxmY9P1ik6A
ejaxv7s+a3NFTtUQTQT6LDYW2r9PmlSoSq1YIfVUAJuo5mVLoKHUq9yviOHmUWooM0H75XiTIifQ
+dC0hyE45j5SHidKNisFYwTtXdKOevkSZdWmzeMVleu7NnJASZtLP3EWdMs2MuCcJopWHSrQo98c
myZemWD1Bbq1q6uvkKGmXOelLxWUDvWHQ6Eu7h5LePnaJ9DPONNXoqgUYruVPGUOAo/manDdlY5B
UMflEeIAxBY1qEP1SJvXD0N9biRc0hHPkeUb+2V2ki++/CSXTf3MoM02hkdsoX1hQOkJWFzkJKsq
uVUfmD2ADHy4ZRIMC4WY32d5NMy2dOo2POrhITco60HwjkblUCXSnaS+KF0yrosoXjuAnoilUj1V
FlraUOU+i3fP9HYltdW6uMmcEi85zXXBSnCfsa3Aa0w2FGpFipNGVJ2/upmY2TV3PlqncXrqiFJV
Hz1o5SRnbwMOpF65TYdtwo1/c1nOX4WmqGbQS1OpL/z+gRpXrse8BZ3CxubQpFSYEyGGlrV11a3l
fLO6dOMQyg3YHdRHD1ZL8kiim1HpAK5GfVP2fsrWLQ0dW+yGPz/PP48l5vXihvYGNe2jWC3OeAmi
hFoijLgf5F36zfhRo5CFrA6Sdd6WlE6STsN79Z7uA3mHmntarfx0Exc7J/k2FHe9ugyj5QCPHARB
i+7DSmmO8jF31t2ztxHqIiaKiaf6UTGF2j+yC0KG7NwfnJP0qOFqLe2TZ/gxnxgsPdmL4Buea2/D
L4MUesn1vB02WAuhzy/RGTsbS/+ue04fi2esE/rFgFgwyhkpYopCMvL68QXDbO4TEcaqOk7UMlSW
3z9RW8U97WM4B5ryS8qJXuN+UVnfwtS/b+FdabGygHuJc8+zqUMD8lf4Rg6mttSSbyYJ3mCdffNo
lc6PUSeJk9d190PUoZs63jlV8t1W8SYr1hr6AaIgmqaU+ruDaPf12ZY/fO1alFahF5B1qAjC1BJ6
4wDUQ/1FsHdGu1/BIlKjAGjfR0ZOnA38Z4oOFuE9JrxemZ/BxYqs1aVSnpn6jyTvn8oB4OqANrnI
q2ADEX91/SEmBcwrd5cgCm0/OOSgUPI2qf/JUoRmpRRbUQoQyXAbHQBabmILCSJOPBiaGsmQRazG
H+PLb2R+G1KrGGh84aPGJGcKQfQJds4iTBVKSigA1k9aXK6CtltUobGWECWQ/I1RP6DSA4I74707
BT0n/FPSFSfXYAcHu161cbrOgh/9f3IdQleK1yTTZrW2vFOoEcp7b+yXoiyXpA1x2VhLaDBZeUqw
W4UnKsvhZ9w/pdq4dgixRZUpp5bkeS8EDz6vRq5UBe8qdknkUoH67lvp0qodghzc7att0+pvXUOB
h3Mil568pF2ZDaLAgbOUs3DTFu0qGMetlT1LRrErml6kDB51gcGrVyYlHb160bgIjZPFD0ZV37TK
29ieTPXvIb2LkdQoyT6VTl8Mw8eNxTxXxiXX+e9anhzT6ij5yqhzJcCPAnchYDcQCGjCgUQhfyf6
FtzaG4PO3g0W2okm5U1LVydnTK6p2tAmCW39BGIQHAtibIAL/8k7fMo3Vfzkp2RXxWOSvo3Fr5Ho
mbmwT17/lQ1cfx5DvOQfZ94/z6OJCOLizJOscGijgWyrkQ/0H4gZMVjM71u2XNclRzX4LkG8GQFs
R+WTZUJh0V7k4SBi/7hRFzV8b+snt+BSG5V94CBWGd8Fsra2jbOVlrBHKBkldNr4Q2nZDdIq7iww
Nmdr+Fk5dPhQcvT8OzlEN8zsNgGFBxhheo0iw0IRwjj1SSwaw1NXEjo7vr8UJ3G/TZJOQAX+PwAl
s6sCbAy62Y4KRWDyQZoqSfVSAbocmfTXumAT6q+h8mAmNJ00hGGtdpvVMPlbd1k4J3T9lk2vL9Im
WYFjlWmrIShj5ierY7unG2NoNvx/Bxaij+sF1x3i+CZhX/JV9xL1Op3qDVHCIkTZHTcL7Gk0tHUL
C7Bdvtb1YKm27sboHNyDKPLSYOvug+YuhIazlY7mfTru7RhSEAZXj/tEHFLath4p/UHoI4qApIXA
cF3tPGwMmte2XsW4AP9UakQzKXxJoncXQeVC0shp3ipn77k5t1rzIqW4+Ep3moOXolLt+zF/u770
ZiMyKHrQdU1Th/Px+8rLQ0WRsir2j4H6WBbtIhpqqFXIK5nr3r1xcc3G3RdjTbb64KVyMo6CQYMS
w2iAcDtxhorOiYhQSVs5cq6/3Sy+QAW9I0P2AAI1xe/4RluWnlfY5xTd58TCNHJdtD9VDvDyc1CP
9Gt7nNSRh4ge/83IoBpok/EPKfDvHzZQxrrIpdY+K946k9atdwecIuh2XCMWRfZkxQ0LW6m6BRb5
AtL9cZY4OpmRA+FUneIJY6OrZdt3/HsfEeAO+wHTxvppcGDyefvIAXKufRjWCcl64MEvYZSt6iTb
tcmzEvxyjXpdGpC1t0VgcPHbq7YyqIAk/wJvqZF8IY/naHTvrMmy65RqKLKwss98GjjiKmXhgrva
3RvZDlhpV5KvvyUjVNXu2/WJmVuEAK1QLYK8piM/8vu8+Ekjh1XLIiztl0R0eiji0yLhKABrANZK
CAlcH1GfO8wuhxR78OJ0t/vE75IACj78MSn52bgPeXoP8C9StjUWbzq+wfa7ln0bxh3QXkdC5STD
O9c5avW5Nw5t9tAhNmV+y6xXFYsy63uFz1z3HHlbv8GbMGsXhfJgyHs0v6ThHge6Qn4erDcJtb5b
y/qrbDNdXfQCKfnyBTk1JntY0fQ8DJ2KBpRC4Vuv9gEIggpUOwr1pgn/D7GnFjWT5ABvXEPmTEHO
0sm3Te5sBAsdOm7sHUeMMZK0vGurQOAExxjqA3XV1ku+ktVGZ6sY1dKC2JmwbXrTX3UIutbBWeq1
Xai5Bz/4u3X6GzM1RxbSNPQaUbUiZWR9/D5THEp2V2Q6Lc90AX6sVB7UYNneJ9DElp6LHPW64kYU
4n5P19fIzZEnyzILSzlp6iw8Av7geOSl4Wpn5aeL8zfot+hQdXDVXzzwbjdBX/+Pwb8gwJogUE8m
FTUB14qVNBScnEyBjHr0cKj6tIo7dzPKJ506w4dCuRMt5xuvLe7xP5aT8s/Ik9e2eq01utINjw7u
fEqPnIFWrHr5BH0AOZWmeTXcN6BQmRzdGnkuBATzI2DPX+882ZSjSmwoV6EkuAu1elTNO/aerEdr
yHxHKEJDdNcQiGb4icjK9w7MSgDqz7Hxs066dWe830Qgz55MChAmSha6ZX9JdV0cE0qEhIDZjvT/
bE00JIRohabhzOSfKWG2kmh+udsbEzCXSmoXg04mQKcM0rs1pFrq/La6VdNPlTg4e69odYj+Y3W2
6MnGZ929l9qTtBetDzuXNjceY/bdUayHwEJJBKuU3zde3Htxy1ME95Eo1uCYkfyqsg86xa1MGUbC
1NaNz7FXbMF/imeCU6VWpx6Mh93Z+wqvzypBMTozbjzYHGydQuE/DzbJFKKu8+tG8+JjnpEi0DGv
dG8ZKkjBKY8BcBynDzcylqAZ6HRATYR91HZePWpbxvDTJfJzjH6pWsmKPEKrXjIasjc+3Vw5SRMY
GAVVHA4v8Wkvlk3U+KmbyKBDvebdb8pDEJX0Ik3MyaqFYMaDewLFc5TKl859MYpkXw5A8Qi4ZFi9
159FzNIfu9lQiTu+8HTTNEYth3asBj08ZtkZ5RDX/WyVLTBVlDyuDzRb8NcuRpoc1EXnDIkUpwJF
Kc5KEjebZq5BH5jTkipFBK4hNbxzGT9dH3k2VTOJrUDjIB4l/4FYzdSqCYwsOPa5+Wxn0QHLAjWB
C3MwVx1pedGd+ujdpd/tNN/bbqu02wKtsgYxivQ9UPuVi3SCADdaKyV4NEzSjvHN1fuVKOmG9UD1
pl2nLqxyCh8Zzk0OBEU3gRrB1eog2hDk7TLGuyT92RYayIWDEMii6gsWzI/GfZc+KNaDWHmEOlD8
lJXTlTv6ahJ/lp7e2rmzU04spYAQgmw+PbRYaKY+SBKZtHMiiTbjYm362PtZ/6kdXf/4s+E82hea
EHBGvmWKmiv7KNJc2wCezGakHEFLidNAVHtC65Hv6FRvX5uSHp0Ms/D/OLr6+04zOhmt69H9Up6i
RqYHHw5YGYXWNiwEQAkGL8+pBPoulm6c0/Of+Z8Xn9zQIXma77ZZerTsrRo88rasH1U+q0BKbrzl
7I1w8Y0nW6uMo8pEqIdaRJuvwMkY6IzkxUGG6VU1b2Du4W/uSdasvNiJKypDmlwP1x4VsZTvfuNp
Zk+3i6cRP39xuhWt4xs6idS5yspVUf+F2Di1RhIaLgmjN+/66rmPUA1SUFyAp+AXwcIQoEOwBnp8
42FufRnx8xfPYqguOIWYgjm92cxNEUeq70AdQaa9/tJzl6HQiyQChbEM7+T3cTKrM6w+pzpFNSh0
N0qHmrVoWugnTjZvMDfN2Ny452YbmZdjTtZ2kSl0Mg0Rf7rPUrDJO4PEhB2mqC+gf3Q5OgRm8i0M
f11/1bkoTBeIPxXbAgRFJllyUYyyV7qIqNEi9rBSNronQTVQwHpRc+msf9NlNJCYEgQiG7mgyeKm
t5BUAVQloVpHpCtHZ4FMUU+coddfbI65SUuYJMnGnoD0fxI4BEqZq7GkuOeq3JQ9+Qs2mcGvgCtR
G0kh9hHQn0LEubV3KPVz3znr608wd2RcPMDXjF+s1rLQ3cj3aBKgjldp3BenLlwLUPTNd53aHnwB
ai6HmpxOSWc7odwHVOtC31s8u0G4bp2PRkGAsuruhu5JHAxRmu2IMOvOBFKP7yO+prQQjNag4Fzv
nPaXwhOab0GJNUkloZeI+nGhrXQHnU50nSvU1HvtyUDWDW9GwBg5CSPIrnYId309lAtEDaTswScm
U3q0GjP5RBvzacx+BWO+cMzHSukosmF/rb8XAB7kwQCJHixNM92Xfr6JMenW8l811AWfimLzosi7
CDaPpeI+YsSgRFH16XFboyZ7faK+9MamYZNhQBCnRIVu3lewczFTecn/UuouOjYZChTCZ/I5EMK/
Sr7w4wp/TuSZ2ujcOsbfoyMfex3zEq3b+PhDlI63DBLM2WhYmKiWQm13zfrUIO2uVd2SEjcqDlR4
ymQlKCZjBj4bov/wlo3fdf8nekY0hupFFP3MoFa0XrN0o47ThpJc267bgD0I9iUOaA5HzV7SfbpC
6CHJ0bYaV9c/w9ypR8qFCZQBvFqZarO01WjUVoasEB0sqkJEdQ5g22Qfq9901Nj/Bd8T/ep/hpsc
5mnDGYsYG4UMuJHtIQYABDaWpkOFOhSZ9vWXmz1fL4cTu/VijiVZrpxyHMLj6D85rHn09Xr70Uze
ZRM0lwpWPXztwS9eH3aWZnA57OQUav26z4dCiYQCgWWC+jEeU6VdxXF9RwyhusFDpZjLPPruUaBu
fPkRtvAqL55tMLHobHnFG4UxU0hlG9g0ijq58QbnYxOpFZHmuUQ1GuYW4clabRFVcNIbi2IWq2eK
goxlQI4G+Tz5bjWk+K5Oh293m9X9/kN9WMSLxfr8jB/dr1uGMnOX0eVYk8uh6QNbljROzLYQeCUw
bwOYXPgwEGYVvs/1uZk7n03aGxRAqUyrXxfIxYpACBfGkGtHEKIPJAlAUEhdqLbcZAHPNvovR5os
9chX/CgR6tN3J0w6+atYfFs/vQkN6rO2ftrKi+frrzbLEBF1DNPQuW2Rvfl91toEhbbW62Kh0Yoy
m+hxQtEQEGGSoD4oOYQJZHJxFgmgM41OkbAJOyY1Lm5tPfF60+P18mEmCXLepE5aDFS3ivwVvoAB
1cZE9cjcdHgmJovyO1zSADG1faIUNMcGwUO7GdN9MRj+eAqNLIlYB8Grqamg5ILfpvyBDk2ef3fk
V1M+uMPeMv/SWy4ZGkC5+lL7dyWkLBlEPDIXSwJs/H6s5q5LXuOiXgeVDhmP8nCfLtPQXZT6j7R8
6NylLj+n+UGpnxIdv3fnIe/cRZjdpfY5Ul9LbC/c70WEYTwKW3a5HWP4VEgaANt3lb9U+5fXvQqz
AwchFHKpEn9MHHqNz6p6GrHvVJTvBrU/bgrJfk3C56a4L9wtnG+e86ZapQjnr32lycJpBqlBHxoh
RypS8XA3OjsnfgyyDZK1Mh4LxqZPt62zRDAniO7L5r69lWjNngHkl8JYz7JAx/y+csdED6kaagh3
+fIy0B85BEQrD30P+uw39XDmtyYFV/wvdYT/p/oeQwqt1ypQwKGn64EmxwqtxtY8wksaOVaOVg5s
g5BGAJNzEydyFSomVEH5QcDABW1B4AqS+kam87Ua/5iHi+ea7Bln6LKhbjX7XOQsjPtKPwQDCPmD
kuz8dOcHGzlGNZzyWyKtdn10FyZ/NdruxikiwsYrDzGdC6nSi0p19Ujw0yWZakj5KXgJuZIB5sLd
Qx4ymH7Wdmj7xThEp0yJtYXf3fgWsyVAHCKBrdERcHB1+n1JaL5Ve50a2+fY/suSz0EKQKtBRUx6
qr1zN2zL9iHsPkw12CfGg24sM2OJDG+yqRzUbf1hF8hwiaDBksfdeLQvXdM/vhD0QR19MVytpmoI
aZb5teGBcUPnbytVDpSTYeHX3/wEKxj5lHf0tvRFD4rGSxYNcsCOv+6qemFh6uDk5aLGGCVz5Y1I
7rv6zunlTRIfqF/Jhb50us8gK9YZirVkZ4J5lYJ/geU5ILpT09i2JAeNb3dZE3nqxWvSxEvwizRy
sajuPiyABVWE4VCDl7SKDHJ7iiN3GXtvftUvfOtQG2gUJfUCv6VV0XSihLpkr1VJsK68z5SJ1GNz
BaEFIgpi8ONISEwIE2LT2/+FQAhapYX9IsJaW/ugtir4KeIpI8A8AicEJtIaf5ruPViPLWEMTX2K
RVFoLTQrP/SQlsVh7/uHijqzBZgrzMdzr5knEesoeGH42VZEv9dX9ewBw/kPkFbUL6fov8gYTD9S
CsCgwZOLH2S+TUheADNRv7vJV/xam38sEMc0sKOjWfeHQpMl5TkgSEIa8J+xoiwga6xqT5Sr14iC
b/gk1KUDwF102HpsY2C+w7ElDRO/2JHwYbVer7//7NECZI3rxUGYxNQn0YgixNgsD0G2Qt+ghYcm
X518K5UnRDJN7YzBc/1UF69Kce79fdOeXX0vUfaqbyADZk9ewfwHu434jqKKw+ci/GppAYtKY3Lk
Wch/2rUb20i4g0zdNY10TpX+hCjPojP8c5q1m47YRW30tT9oR08rGypM7gH2mB3Yy0xP76ybbeO5
+BDNPhifkD9NeypOkI6BV0cKukANdrTqtgofbOeeutvQH6/PyK2BJuWmqNHswigRBjAgx5Hdqi4G
4V66phBTyc6NI2suGLt8q8lnH7U6TOlMOGfZvHONM8xZDdfn+uH6K83lkiTmVF3gAmjgC36f3DQp
R8mpvQCX8h8C9RGBht7J1quUfPIFQ+nj+nCzdWmY3I4QkUBr/ysNu1hMmVJLwZjQgzH8xahjc4aj
mHXqdASTAbjAq7dXjJsUB5jQ14eefdOLkSeTp0tumI6WKmSVDhTFoTPRNyaRAOsESPem0s/scLqi
IlOFheyfnGC1iXQLQPpR4D7R1c9fc/+nGuKUdw7rCG2uW2U0UXecHmDAv/53wClWf7TsrpMl3z0j
PMZRUWaPMpFoCTXQ4QZ77cG6IduHSdsthv7srhDobBNKMnxb8WAXU4q9ciuHFtpJXIg+wN7wLyvd
khmI/sK/mMKLkURMfDGSUyiDW425ez4p5i63nppup/gbZ1hE7gsh7vXBZm8E2nP/fa/J8ZtH6qjl
hpyf5fizjXJ0VmBBQ71T+hazQQvRaWMzjtGizJRdkzSrdtQXuQ+VE7NwCL1DGWN2EiEAdGMPzd2L
FvcUgTAFIHtK4fFLWdIDBVR8bq5V5ygwdI5+8p2HxHorACTe+AzinPljXQn7YV1HnB96wO8f3Q0V
oICFX56b5LOW+nVZnixXgv+NosmHGbxI+bL1T3aRLQpcDW4ZQs2CtKyL4ScHVJ2ovVENJUqGAoLU
9WAMnJ1RnfwOrnmAyLl7chqBNrF3avCZGQYFsJOt4FjZvDXJuCqFfR78eP2jy05j/yjhpHjjC81O
yMUjTsLeOB+UuAVvchSYbqIwIQZvEDNwhtb9X6j745KZFrskkFfjOe5eLAjWDUKEL6K3rMSC1K1m
N8pBxuz1gRwXk2aJf02Ou8IKS2MohRQStShJ/VXH+iscad8B4W2oi75KHjSs8kbDWeaau0j1cW2F
7aapMZWwrfuoexdBK43q3RgDMSsProZbOg2u2Fjk3dmETu9n57b/e0A4xcwXjfTRR1QlAtQzsRns
UN5IwF2b1FuzOF51ms50Yf1DMlY0Dlmzithmuikjd104mJTS3hXiXaB2sqBdqEm5rsED5tUm1l2w
zemms8cFNJ3rczc/df98pcklW4aOZ1Pti452GS86NGcNCSSfvq1I7u0kXoFkvj7gfFAHkwqRXaE0
O1XZzZwUpkIMpQoqkdB3SRFyydaKWi9k7wNhfciV3IX6lji+DT9gaIO0E+sEovT/8UkmG7tMY0Mu
ikQ6WwaesIO+kr0fTq9uEFWMwx8WTp7I+oXuM2zBlZE7cJ/eEH62ya1RL8lfbjyNKBn+ccxcfJfJ
Pm+MHNUlBMoQzTxUEWVs5dSiHme8tfJBgLrkV0mBFblocmFi5N28W2brzsKcBrkyh0abNVkKsCLD
bBiEZlm0CbSfxAcjTct2F/ZPtv6LoCRLzeWNl547WwFVQTFxZMLr6SY14rKL3drAGclbm8NbLB38
5ImQCIkteuZp9dk9kGc0cbcCQ3597LmVfzn05HWTpirdQkKtlZ0OtRdljyjAWS3bQosEPXh9MDF5
08m9HGxSL/Yt14yNvkFa3AwEPsnLjiwsEAC3LRC+NtC1sSbLWnIyo2xDkcjhHjua2QpuSp5jKguS
1X3AdhcDC8tu1gJqFIXVwVN32go1M9qbTvveGhvHcJd0WNEHqRHa4OZbDm69lCX4lVG01NiLQs7L
wRJvGL9z3GOcxNcrzHLxIJSIEkQ9fBQZhPJE5pwAbdoUbh1fO8AbE9AV0SRQQBQVfvdYxc0aJYkD
OGIDsmONGoMHFSdpX+HnNtpjBNnH0u/VIPg22F/Ibx0ZhVirFiCx1gqaLHFAU0pZh+2udWJw0oe4
fiu6dkWatKrz+t6mXdOGFM7tYhMa6jZ1XwfZebZo7Dn+Q7h0pFtSdfMriw6dRhOCxH1SGOxMJTCs
hqa8UJPQPg2IBPAXVvSMsLP6cbOnOvUp/eqp2gDHcVhj9xIr/B6gjLVCIbQUCGkspRPpw5TOo/+X
+NIRXbnM1xa2hwgNGXO4Hgwo4OugRI3iXscZcSWCgnGbNyuj27c1Vr75d894a9oP+ZYX1Sx29PI5
J2FC4Btdp+iJfdY0HwNv+2EwjJOG4TKziRtIgQlunjj7uLexinrus3SVcVne2IjiY/yxO6DzgmQU
AgrT4FEn55J6N0e/jXLUl7AefW7vQBWKVEijvCMEQWJ0DGgak+PyXZpzIFUrFLmTsaI12n6VQwxE
QVooAn3zKiq+ePkE8EioeNFbznV55eU/fcQmmyJZlmG5E9UkQjJbfZARFVollXfnewjUedrK4u19
Lv/O+gjNs5QfPfaN1+KT0qEmCwcFkxrYDm76NqB2S6YmZL7EdkGkhdvZxFIwt8a9KNshYjRUf1Ua
ptXeO80hfF7C+hfyIq4cPMfhOZLxa0X5owYgGsBiCax/c7mjAYU0AxZWwsbq96UYmFj9NRK4l0Qz
j5H+CM+PgqCKziUG9z1c4jR+FwWkQMjXAJGEp5cCNlPBrnJOJGzV69M92xRElcrB4s1EFmtqvef0
tT0GfZwdNSl5cDniJBGXRVTvKLOKzEHK0Ay20EFQEcTL0G0GoFetSydfFjLQA+1ldA6Il9ledKOW
Mgv7uHy0yZ0g2YHmcSjZZ1nJSGD+luODquzi7sF0n5L2kWWBpHAc7534HEVP0c3CvTiG/tgJF59m
ck90kdQqtcwFWMjDiqKsLH2qxOIsYIgnVHR8rNrQtbwxISLsno7qoP0CaQR91D/EHuQicYtkNGCq
qY+iyMsiSQacqBeaLLTZAZ6m5Qf04evDzt2/l6NOjp661+wqM1T/2NdbP3wqzRNLoUve4ltVCPHR
/ng9BNhNS1FB2U4pNUiTlTLS89Idr8d7UdNpnD1syeuvMwtqdSBiUak1WNpTRbsAInCswNo5r9Cb
3+vtWxkXS8wyOBFQwbSEgkXe/ryRUs3daxeDfpFXLqoPQaRU+jggAiyA/ziZl7h/LMP8k01s3kp7
b401ic6aIHWbpG7Ls47dOlapvYu738nEY9t7Ae5/43PO1aou32yyFa2ht81eddwz3BSqR2H+c3Qf
qTIr2VsY/BTA/rIeF06wl3wVFAz8cLwp7eIgIuLI9Va+TbkDT4PrjzW7aC2q/4QRlilPFdyyyFd7
JzbdczaeEID8RSyOEUzk+R83az23hpqc22YXR1qcOcGxSiAin8XByNyi1axAzb7+VrM7BNlqOqc2
rC5tcuwUSanlka7k56x7iaLPsITPlT3e1CKZmVIueUQdMG+HIzEF1ZkoQfeOSGwpyqEdUUJK5RLm
WFP8Q05Ie1uZaObFdI3ESRem7LzZZBE1DuK1QUG5DJjO4D3W4WMJZemW1vXMTCH9DaScooaJKNFk
Y2RIDOojCDdxfrrVK3x1oV6mCNL49XlSZu4H7kwoz5h2UB6f6joBA1FoaObxuUcEML/HBMttTlq5
6cvj+G5bGxGn3BhS/fP0/G3Iyct1oVqPo9on59Z+MY2fQ548m0lP5/Axlh78ABAUPsqKt6QOuo+1
4tbwc2vGFPA69DYsNKbFz18ccCWnGy0C0C8/0tX+6X8oO9MdR7Gsa18REmbm72HG8xSD/6BwRAZg
bIPBBszVvw/V+qSqqFSlPnWrVZ2VETacffa49lpX8brMxepX8CpFDyfuxPrlD4/7uzeMyjqjYiSY
qRZ+3LouLSSrnhS3xZX9aeVmOvbp6ZT3m+BpqfQ19H8erLMAOvnvD/7LFH9EKcRfgBLoHCyyfD9M
NctKtSy1pFpkEDDckJQD+TW1Czobz+wZXW8M9LrFpGm+b+kwt1QW+svDmN+e5MRL0pKr+3B78xJI
NWwSn4UZIYa46tSTl3XD/FoZ7vVZ+6dEB7E6eNYJEb7J1WkuI/dYcrM8CKWs8unkLJFXDQv15Kvs
i42DWL7KeZRiHBDM1mXbu+VD+N/PThD+jZGNIXO8rJRMP1fYOuXUX+WzUi7OUuHajVcpQt0COD2k
C3ubv9D1EXdXCbqD9KnO4M40zlsjoRN2zfw000Whdasuz3amvErm3XWqpp5cgjBwxjYjGF0kM0n0
D833NRGQWbCCQbexpaNHjynAm3YffStONA8rcUP9E1ipHKEfqSrUxE7WwnEh4JPMG3G6ONrFHexg
UFzoGWwF7hGnRmrd9tCBgPGlUjwTQhqdLWEPqmVJDSdT1mIX1mySglU6b6EllJyasfnNu6ytSN00
b0l0Pdrzu7jM78dNdTxNnGKeGo7FixC58wqnnXg3vuSl7iXR7VdSCf4GcNoCOBHEJvElKIIq1OX9
453RH8bZwpf4ZKQfXfXGU9U0eqZyoGjti5aqsClSyEFLILqVGSdyJ27yKXxYzOULt3kWgVntS7hI
TnQez+txVCBDQtwWQXpiYUUM1cV7wJH1yP50z3977wwNGQOuObD5H/fcTJS66Uo4vK8JsiIws5EM
omkGeIBmUwW1O2ilPw/Yf/upaHyxAQMZy79KkVyeNLKqJtmSDAPMIHIAl4sECOXz0U/hAm4z0xn+
OEL/HUcOoEEW2+GOJur+tHY5TzPNaltoaOCqu8IJCJjgwm5Qr+ohdLAjox14u4S7pzbArQfoV05w
RkvTDPOqYVGlJwc3y180onebzcYH3JZbhXXdcYkX1tVp/9SiE1hPKuKRv4A5nG9cNwDKIUYpvCQz
hQUajKuQFTffLHYDpLjwdKDnKK4qiIxn5SEDAu6cAgSG0ZFjE/LzrvalohUPC9ipMtMokBWaGE3p
j82kkfBVmnTBuDs1igCMLf4TuCiaUVcUA02gP+UTSI2aeCNtrVXNk25tVbPMguoGk8whSdVAwwET
UuCKH80AGhqpG/bkteMv4/8Beh13VuT8qEEZWxaBxuUdRaTGzQp6YDCOjNlEvoZxhX2iy8jCCncU
+5f15GNcT4YxgCFgf76ghj0fQYtJDRgvg1sj/1CrmZz1PmBLt4MRJrErlM//xxyYUdd3meXo58xh
mgY0xaBDcQZUcIayRpFus3HUztanDM8inK7qC4tddPHHtUE4bscO+thqSK6DWzSBrNLse9x9WFrg
zZIZxZ5suIsMXcA6M3LNnCEAO45IdQNF2Z5lXlhnwHAjLVD3JxRADbfgbbZ9ZHaedtaRng9VGFXh
tR/lwWmUNlU1avt6uY38kOJYm+oq/eXLxxFCrt42iDGceKYC7p1bAVq/gQgJpp9RqPcPrv03taXO
FZqYzDPQKvnXztfVvD7O48K+MRk5Wgo8CgsGIh05RTmXO7wfUvpLSv8QUn4XUf7xuWNa84+8Qbae
ei2Vi764hPdU3kjKHdyZ/kLY7MohhvrKVU4nWpCHpKDNALFSO1wgU5ifHuucMGflBjxvTtejBdt7
t7Lfl4rN61b9jmzHLAZnsFue4olhfmFX7GW68GD7ekN6kPWO1VQAtZ5LKe29c3mf1d0pvlVrIzMJ
1y9lcvOtyS8EuMKheml7/U1TVkZ/y4Sayweooben/BpeTubbmFOhYOBC+COS3n797/P5q/j9kXbw
ngwD/JlC/80ci76/vSc8UFbnCux25OTmCQjXiKfH1jgnu3VapfJuGgqoZbdWT6xY2PfZ8wlmBgLm
JFIG2l0t7hr+/7yxRq5EiCjpzyRcXgsS6Kf+B0DBb0rQf3zbH1EivasNag/GCR4wlm8COuQ2SDbG
UiWjEJYl//vl/Cav//un/Wwa10V9reGVNRYZ3bFqygzqYYYgi2B/+e8P+k2SS+ZETBiBzlCO/His
J3hW2puQftTKrJAW+eQNwAuDrrRa0gv+I+Dld28RUdOR/59QyzbsP8/8lN3kS1KWJW8xpkJmkwE5
WLi0aIP/UUf+3yUL4CdEz0daVMK7+XMxhHjKdhoIzDnqtM59BfOt13tZePOlP5zWv8kt0IGBBGcC
soUOP+XYPx9Lbu4oTde6tKtsYS7vNShs7/701U/l+wJ20m8zcdomqnish5AcUp1fX+r4vrHXlxlj
jl4XdGPfyx3kJbfVSCm3a4OrV/hSZCzkzf//gU/kkdlmwtnSmf3nV61JR86ne3tdXK8HeeL3ICTk
J3tCVjTp1+WpCso/3PPfJNgUpkx3x4vO+vOPd8Mmm1SXQ1sBmPCkR1BJe6k/NOUf6tO/NgN+ehNg
8PDS0WrTlH/V22lm2yfwJ7MxCxiBzZBhKDc1GFnQ01sd6SQa8HRK2TcsEWxEjnIexO3ntRCZWgeX
a7PnZEai4rr8vltSmNs72C2md/TUNTZZW0ae174Gx/cnVtHfzcB1XhDLjDKmQ/X3zyNpGxlw/vNK
nctKWivRjDTdftLHldELzTy5k2fvFXLqwLgETtV0npLlFY0S4Lfp7Nm3Z4h88Oq/zeT3X8oAkYao
GMsHPzcxMhJXpBtp702Ms18lDAzviqeA1uhnKdpK+QWh6Ma51pus7Hx8o2gy79l+D/dR7PBm/OF4
f+emuF2sXrLADb5+jPV/ixVGoibq/aZVwKbnevaRPwEnJ+4kc1R2BTmZXPvTAP63noquigUIFtaf
n8QSqt5IpWVcq4Vax5n2q7hN/K6ICjm+tzEbBSddFvfm7Fg1XGdowNiR0YKrR4Up/VYfUS9F/30e
v3sB7GNp9Mh1SLV/4v2Nq3bSCyuREEiI2eNOpacDRYlTQsScBWrWsfTwh4D374kE0rMaFHfQeANl
M/4aNP7tnZ+6Mk+GSjntyGWr2aFdrYTkyEtyu1XxVbiTPzzhvy3ux+f9yAeKRn5em/I+mTZS6+RJ
w7pKSsnqGqdFl09TG0EPprmZSOy5hmLEBLUCTj69eYUC6Uu1/e8X/u+mOl+HBVy2K7A4XsSPOSqq
PnkD+788TRVoDBUxQO84rK9wf/YkZZl3zwvnTjob/vfn/svuxo/lPwAv4KNWfoaSGr26R6uUkynC
gdSF11t8HTZy9nGx13L1B9f8ryzjx2f9yFSv5tkCTWbL04KGU7Woum+LeWS2/qMt/SZA8lT0lywT
a9JINf55f/vHM23pPT13eeZcxNvgvw1YVC5697DTjzuoQGlCOBv5JFZVKGZXkeXO+2JL+2iNuHsm
wvXacv7EGPv7I2YsM0pQTiDF/hELVb29aJCeySiRoDCQuCy/VkZs5yHYGmkyryHXfMb6nzaF/g36
HV/73z72h2Ulj0mTFOdqmPW3SLn7+VTTBHoGk5ufDj7+LHcrkvg/SWj/y4P8+NQxTv/tOjfne2Nc
rHIYNT3v6vistGDSGsJPFET8P+6t/da2/vaQ47//28cl947jvl/7KSuKjL4KKWBVgdfZ/SkxHw/p
H4H/n8/1ky9Pu8lyrpYK4qvSvKo89Rz894X8nZWo5Kp4XzqzdEh/2C5FfvU080yeWhW656ePa/uV
3Y79ZZp9K8YX/ufE2f0h/DL5GPOiH8+lGsqYJ0MFwA7reJ5/e4EZLUspr079rnarCIqarRxcpvqy
DCfbbD55L73KNTaSr6zl2FhLIcovgQy77kPcvhF8uX0z0AczCM5H5AIBHqcU7B5chD3ThS3UKamE
qH0KLeNQhmYlNChvnCaW14xfXT1SNlCc+7cX6JElwXbj3BbZqn84p1wMWwSCAKYhh0T73ZcP6ooN
eb0Ttdt9D34RmkIJzoWffkND7tBIjO/HKyItLgrqTrayt9acse6btvjWfEh/92jE+JALRpbXOTKr
O6KPUO6J208jGFwomxeFk/nD9BbrfvNRZx5qS+mHcUjuPtvFW4Pxyrp4qWdZdLWFdjhFyf7+OXya
E1dfQijk3TWycSebK3MpE+7NQ380lAUzbv/rNFM/sxnz7lviJE8Af6K7CHT51K/rFaCGMPbW/OMp
VJEc0PINj4mbBnSvBQI1nas24Vn3qt0lrFb3ibhvH93YYK2WZqjRQhSw8GgxFMnLNsphExCTT/sh
0hdlnr4WR7aX1haEvTHQPnNlgxR+nazUqIlv36xI7VO2lO/uBSZry+n9+2w3TA/nt8azBRthAWCp
PrwEge2dj5kLlfGsXNSz/KP4BmHKh0DiG9w+rBi1U18SikOj+SwMT1/prrp8eOAYAh9NhwPfSSBK
szJ5JMV5ePnLsMRCnoESMNN0FUf9nPjAblCNcEpHxQwHN42N9+r1Om3jTS6KjeJINMhrv/QGn2af
kGgUI2nldC9GULvtO/Bj0b4eDA8aXN01BcTgwvLy4zPo+WpoLzlWMPls3RuPhdCfo7+1vjm7TbGm
LGhi3X0KtGIdOCi9ZA/x0XsCcRd9csMF9PhBb3mtBXAxANwV9XTD2Xij6XSOtTAWzwASdjGZ7uZZ
IH1ZXu0m+x4iBCFtseqOBnxs+hyVbwUsnG2K6S0oYkTKwjrKF7xGfavNtY1Cw/JJu38mzaQp7/H+
cPQllj7NguHrckTC3e/dM3baISq2MKIqTL2JSHk7aDSxYRtVR32DCUaZy+N6VWRvtSCJoYyOyszh
GsH0FSqBCmu/AELHG4GlYjo58cZPfuI+HXs7+EZsOI+D9Ko4b9qmWyd7fmTOsyzlDQWLdHX06O6f
I3qYOIRAx6TUiO870+aje9Di6yoX0uL48LR1VXJgsFiAWi3Y9RWX6Y1H6d8TJ6bTKEz3fhJZhIiA
x56uJ8e95F9n5525VFkC489uc07URXlxd/Mar/MmbjNnIuh0HhJJLuhzcSzh63aN1RkLus5wGFpw
mIRPD1nKgETjua7ZxhB1Lu4zK4aHuvmQlrB5N3y5yVJe9O/cwPG0sIqPZM34p/jg0NpP+ozjgZaO
r62N4MmR36dQ8YqTe5/uVL/3J9tTBJe1m/7ate7d7daolz0cetkgDNu3bMfnBShMLbKAFfZibpfu
MD3mm96Hs8C5zh9Ty5EDewtae5rNEVDksGi1Li/e4OqYYyZYenjNfmFNUxwsb8jenJamOCD99Cqh
oiiL05INxTJgfEUrZc10hY1JeqxLGsF+8wI/qouw1HqwMGCniNvlPWoV8ej2CU1sVMMyb/JWIoma
C2TLew4KM3XGe18uNExb3wyi8u/RZaEjsLrJeQEMkr7rzEW1Ce2sWy0gU6C5ivDoWn3TvsuPyRv/
Sn56dLjbt/TFDrXN42hhXM20sd5bdubgj8BcKrf3zc90IYWX6eVovtswNfila72BmgwUkSdieFE9
uNHn1oIfoO9t7tKjvbMWJ64p9F3rU9Sv7JBAg5u2YlPY7kOYN9fcqm/PuPnu3U0674Xh9O51hhF4
kH9iT0osfdIpFxPeo4T/UBcgbsXAYV6mFWeoOMeLU35OgtvsE2nY6eMg75Fmc4cvJeCMI3buAsjQ
Ki9ZsVe86l5U3vD9mGIngw89OR4zXbCPzaHU09y5e51ruBfuPC1vG1ue4J+ece+fV/UK1ct9vi73
V1f1tfjygrr9zAimqY9YqzivuoXirK1Y8+Bpix5rfXryC3xwfA4XqwH6ezhlRHU85/yp6d3DIaTh
wEJpuu9UoStRAUZ23jvp/Pz6vDrDRp8PsblnRfmzj01H8soshhwFyNuZTb3zCgb+3mnpG6tCOQft
Vwmv58MrnuETkVIu8CDOCFiraLDCeulX73UlrA/aHRXUL3lg4BLPAQsxyKEB+JQ/qq8n3O3n8HyH
5457j59Mp3UirIC2/GmXhiVcHCLFoiBPbyJVXhny3BjCC6DgIrxr3hj3l8N7v8yiywt7p8b8/Eaw
NBbmu7XQI3umHZrY1RYDXr2ZnuZX571j0Vt2+bq8wBcacFHvFuKLPTdv/3V3m5f12dEpAGyReMxY
LwQgKUSr261/me9Z/MAvpZr/0InpWdR8G/HFqyFyFQ31tbC37Zu+TDdpSFs0NI/jtWAX5gAx0HVW
vOhbJcCHn32MwLPm5hKnyIcbAT0WhrnPdRdL2zE6P+esxCiCZor+VkeGk3rsOzibOgP0KRhLnd7k
Xzr0N4CKmXkiZ9zulLuLUmnpNAu58dcaS8FwmE2cYSVNu1ipxc1jt+Uo184tRNtwSoDnv/nywZyL
VpspEtnRd3r0OGZ7fPfD6cCFxmoE+cI8O3RTaUYSFjzRzVsyNXp8D2/XcnRg1vwctbN8ettcPCJL
SLhRGWUw3rW99lWThPZurC6asNgjxznVbv9+92+dW8+SwAy5kvX2nInLL9Mk7JKuzLSgr8R94j4v
wfVNCtlBcdPCPbOs7Vox1Ebjz/lX33CMeDyZBCy4o21YY78LpMvdbDW04r4iBYiRCcR1tn6xKBeP
DcIzeqgShvKPqyNF0q4Mu7UGznszrGrf3J4UTi+L7ggfx8m8Jgao7i1IorNv+gzGR79uez10FHzO
Ig+G4OIgGkL6VUWNJ2867ORJhL2Q/jxXRYD2ysVRZ3x5L50Pmz62tpV3cVDm82vdg5q13XVB6XAh
AawIRj5euW+n9I9O2/b1vGynPTzxJ4JI9jmp3Hx69lN4dZx+PQTUR0nIuOvpl9EkjiazYXb1s6W5
UVbdKvHpviVT5ukWJr/XHLV2r5H0NnEBmAu48FnccYpQD/N5xZNJXhpAtk8CJHna+OPoNsJxvNDr
aU8E58QuwsxE/Yl0qCsJNSwDc1Mc2jDdp0FN3xpa+qkUnBa9U3nd+/mVYbyE1ICotvQooyoizHXe
7q/kcICqhSqb2QkGSzyMVP/J3Tm9n1zz5Jy3V1f38w26nQc8yua8al1i7/zu2qpT7RBWDNCsCIr1
DeXW8Bom/um1fKun56mculYm7H3LDI0Uz2My2r0UG/NT9RsnP7TTdA6z9AvaqVQSD+cV54bqq5Df
L6fFqYovhoPC6q3HPKxfhZcfbvFjcxygK9me38nuX6++tv+q96CD3TRUPm5jyTB/vEsfZHusboZ9
WCBTsSyxja/z6hqdo/rN3t5nilOub+t+e/9KuMaEUo/t//UvUl/seLSVYYp4p6eGY9Q99OLB4TQL
VmZG7/H81fIS34fZfQaP/niB+0/TvRzpaHZnt3Ktjc2OxA7ptAMZBsX6yc+2wDG+8KIBmwt+H7Wk
PfeZKV5SHzldrh78TDGiy64VGa4xu4dSSvxJPcmxZlaUr4u4Wo5Tgeyzj84rMyziE8O3qWU40l3k
B1bsH/PmJo62mD+8bJa+Xirv+mZ3sYVpvWubCinIeTk1FpBCfZJXhZd44lqsRDswDsXP1+b1crTf
UReYX6kKRjdHAbdPVtzyhrszfq8qJE+hrCE/DvNY8a6rajXMsLuVLjjIXviGN5YHiVu9WjPWBqjj
0nDM71dWZHtowX8bb1mYhRZvE4pr7AFzb3ePgPVCqgSviIewJO0D4z1VdtpWW6ZBukc37oq99rC1
I87TOTqREJTqVEHUxKNCoSHhGouGCpQEgGl2JHvDzO3EKTZJJ5QYfVHihRyXC+mtj4xv66VZlxtK
lBsXS3Ze7C+0+Ugs9OlwPBYLWogEXM3FKQhFFD4Jrss5QPXAt5RFtmRv0plQC2mLsfQEYj3lyKJs
eePPbZ9ALyj4XuR3zS0ic51HICJ590s23j17cT/me5zO9LKwgjoqQnVKJCIjLZzWkd+K3eqCc+oG
3koXqCE1kijXk2MSoZER42MGMbiyx8bKtpzD2764xf3sHp0QZd6SIk4nr6T8LxP36pNjhrmHtLzI
/FUi9r/OrkqRUeBP9DWgCE3YzmU+mdq+Gg7RJDxZAnoInMR92h9zmBjGn2bnEn8KzqL1SmoMNMHz
DWlBBL5p9cClKs4l7pBpwZFZ65xPkjYnvh76Hp5Ex+DpcWE9I7Jm5r5xuYyi8ftNGrThzQF5ENzd
l7UU8PaNdbEwsLgksP0kbhzbU6LEz1yTvoDK3emnbDlt+xCLz/djWY/rc7keKaCj06sR6V4f57vr
ot30Xusks+d7Hjz8ywx6TniLnMK3Y/pJfhPVcSXOUz1oZueN4p7jiz94kxgWkE8obY2oplbnQTsw
ZI61Yx6MtQu0E6b8VnmVveBQrB08KzfXElhgZC2qk7u9criXN2MJV4xzDuL3ymMdgIQA/VmROjPb
ub5qbu2dFhqfZlDEbMDkx/1C8Rs3nT3ciYP2x1yWxTkuPtuFRuRWnTxzU9RzWdYQxU5ubcHYIien
zlyAYoj1iEdAMHNg348M7E3bdquWxChZpS3rpWiv5Ll4Lklap/aien2uWqf3xncxA22HgZILKBhm
toD9zs1X2qe+BoylsxL1ZdaYv70YwmafREXAr0FElzJ3zHEHmgQH4u4KBLVTcT3S7d25RZrQIqq3
ZNdvpL0eqA6tEm4NqtDvqUmEVb6QY2L/q34KJbrHcN/51FKBFiUhu3PRY9Y7mouRYZCUj61LLrbs
8dLWmsQr7j+zXbFpHNBVBzKNZj7el9XA57ci2Z1hcl+00/YIKsN2k+ixJwK9WThBI658Lg1QSKin
ZrdPQ7Re4xt4U7A4In/psN9bQPZje2pQRsWqXdSxMiWbchfVt+zf6ak2ofT1XfHj13BYm3N1bszy
SMaSvm+vi1d1jnh1QNgOkHDrxWVDZTGnJnAm4RxiL/y3sdq93aY1TYwj0/LXOmx8BF52xkxdPN/h
uVqo8zQCy+c2C32qvnYbzbkszmRz/6sVU3E0VjlvZYC+WajuifcGcaIvhZN3mW7IoaO4noRq2IZG
RNScBJP4Fj12l90Qp5EZ7Ne1rwov3dEr8vV421G509YS7zd6Cw+X1MCrGBpnYfuSYUYtdpP4Ked7
2SM0BXsYjsUUxgr357c7UwE+AYcmvbYxNrBo4vekGmrDnep8i2uh7NQAp+dcp/ah9rDQX8RLvGy/
6zPR7HElk7DAfaWUpbqnCXOhidZJSxSQnAuXdQtMySLhIr0XuZu6sUpq/jJ43fKMwjjPoIgywry7
T6AcvWdM2d9zzLkJlMnRdpbiTA6PT3nZvJWzfi2j4k2uq6cAEvlly5Qb2rmfxqrGlvaWa83G26f4
+hrooaOvFKGzV9VMIfAsXr+NEBCYa0yZtDvdRPxa9ptupYBcA3z1yerXtPhVvY7QWvLQp3d2L4G2
OqNg8ETNxteD9qVy7Ch+1710pgb/L5I86Jm9va7GYyyCxH/4dnDatPAcYsrwePis25GpPVxgnxQ4
5/XZqzaKP4kV/qruFVz3a+M/384fHY2Ql/4l4wVYb0+/j+kmL26uGk8cds9fEl4nRlc5SZgG+dzC
0ixW6ckT8niImkU7M5yzn88pBrLtdTmZnpePeeKytqZFVkRuyr/aWFGxNz3Tk0/8z7BGX175unXO
r3QOPZLQw1vhnhCrIOmgjs3Xp2UxV8gxO3BESJ6jJPBVPV17n0f2evIU1puBR1adYa566Ur19F9Z
CC40GvPkLDyDHDVWLZ2P87wHUPrL4BYxPycsq9M2rEPTgTYvzknFUyGpUUKHbLK5x+b8EqlUPO7n
mE2QswAuxZYaVQxr9BSUz5Yc+D5P3sqVHhfctAt38zE/bXNcpkLOt1TeuCorKXhwyQ7ndbW/c1ra
6DOeLOTNOVggscDeqNcEguNuT3ayg1/25Upl1bvS9n998YenL1V/dDiTIzYcN+KyTt6bvbEyF31Y
benOmeJ0lOl8blKiIsoP03pJs25Vkb6Jt9uF/ncSUNVAmhjSpaE2T4mz0xKeE3+IqiUN4+1jX2Wi
naJVgjZX2DgJjYkkqkm3eS73tBrt50HjQ1tZO9OhDoiTHRxHyLGvP/O95p7Fx3N6deKrkLcECPsj
j9IdtPYvNzr7C2uVzvFzAQ6SjrU1Y1R/fq15sZHyri5GSMR8Z4uTTx1FtsLOSucyZotjgxBYOZkm
Cld1oCQIznv4/gXBcjnGNilqXnt+/xfdcvoinh0PrIYsFb6nTb47vl1tBaiZoPpc2vOJU7oX/vnh
w+Y4L+dAkt3LhnLscFrai/qVni+9Qlo1oe6XpAr9XdgbG88ufxLIrz6MspOgecMKNhNSEDqtS4No
cOxD6+u56tf5rMXY6vC5OuND4oxJQeEYYrw4dIw3cfqFBqRjusM22asilP3zy+NtDJOF+57zrqvp
sGg49EDxr04XhjDo7pTtnRqe1tF7ijPSlg/sL5DmzWz8rdIq5ToIUPBixSsONPcyy17GUGLPeehw
8M7eKb47dvBwNWTPhG0Kbh7vfaVEN3dwFB+xsdDYItQyU1ihF89X870q8exy/HWdZ3ODLyFRVoBC
DrRl632cDs2WjWpndXNLW1Tfg3PicFIOo/+rKtSmCY70FlUvLMzqwXOJ6GJCYCToz/uwPhqnIN/f
aZDNkHDGSZoxKBdc42Xbvd5e7Z30pZPO6dTAjvmeu17vzOjuMZ+Q3P2DHApEobhgKrAjx8knGE4S
9OK1idk13dd+yoK2S4cef17tzdXlmL+aM0Sz5pdtUzg49LUl1LVGETAYrn14vA1BPut8xAiwn861
1w9f2RZRIjLvHBRHOBpB+ke6O1kqa7AOO5olKM1O68COaEtKgTl7biarCaOZhYYmIgp0wTMsfcXV
v1uv86mq/4ong1MLhiiJJ/kgsixyuWp+iu3oHiSkRYMzQaWTHu1ssrX2NDJlcXtNt8X2eqgPxdvw
0nsPH6YNXuTVf7yDsag9vHsIAmcMadePSQw+0RSa2/EMpauFH0jllYJFh4aECwDzZ82dy6mFHvNs
q5wCe2FJERsC/PXUuSxLC8U5N6fcDyp+qpgXN2ESRW28AD3I+IJjzh1EQPkL3dHunBOaWsHYiIAG
RGTuEErezX36LBf5Snjxxf+uO9inrbpOufQJuf+DYso7+TUe116kcbUdjpf9PXy9RQyDXCzFleLx
Rshu+S4R6jlxqobx9j39bjbBEFrnuUrCwUkwuIuPUulC/ryfXW0JssqXBRSAufsBu5KX+2o3zhaL
I1JVXD/5TfFHK328JosthrNARc+Rw/M+m6tE5KM9ZtqPhzgfPzt3T+y5icdrRUvGIHbfjhPyT7iO
PT4A4iCzE9YGMrPXfPt8zQyHDiMi2WYbSV/2DhFQnyXtqa5sB9rPxkHFMrpQ5mEmPnwuzNgSDCgw
V9qCil7bWNdQYWrK4a+yeY8m0pbtHhj8ZrDoPNibEDTFlDkfF/JXKDyLoEf1c3l39Nha1t/gp8HU
ekwiwvxobOwIIxQa7bTMkT/tYOKhN8teIoMUgLqsa1A5VCDKvAuZsR3X8QNkAxRJXUghLAyq/kDm
MtRB4ZKcjLOuan3f1/SkX/ccBYsbFK8OWYUdl748tX+d11l8DdSVTMWFQMexWqH/4WRB7oJjq/fW
sT08VuWXThBG4JVETYannsyAmlvdqd3+Ua87JHCLsC0B0jx9q3y3zv55cYe3+w7E2AfYUjc++/fX
yVXUyM+hDpYw3HX1SaCwgzKYrlwuH4+glGItmWvlMjtDn75oCwBzQV9CIhCrKYthQqKtW8SKBpx9
aZeLhKDW+JBN1LRKLmM9pryRItKTYw0lfLzLTKchZk2jmwEHLb8ljfLGayYvxXWpFP7N3Cdm0NLm
o9s2RrjkXWeciK1JwmBUOoezbMUsIC4Caye9DBW9FpZYJhfRUbHVW6WcUXOrx2b9nJcBnllajC1B
UsDH5+np9ZuAzH+Rri8H2uNFHBknV399LKqv7L2NnnMS86k5LZDwFUpPtSNHjQuJBH5gsnn46Y61
DZLtX/mcLtWadj6DQDnSD5cHbtxymSoE96nppNH9+/xS0Z5Kf9FbP5zezjRP7nj1jmwKrht/4rAK
7V9G35B5BndOf7kHBSHhJDSSC7pv77l/P1jHan06sB5zowew0nf2zNqcfhW2f6LDuE7fAJCuTzGE
dY40bUJ7hc1Vh8c2o3tCsUdqQXoywMweFYP/pDHTRNrnpHMr3b/DHvZwmjfNlZzm1y3oofTw6qnp
vcsi3+LdqMzuIagB0Tsg78RlObYmEQ7yLccOH3D4i7s30SiNNoecgSBjkZAKhLq+iFjrcEmbKexj
Y2nrVChGlAbEhQUvx1Pn5//j7M2WFGW7dt1zWdvTCHphY+3QiIJtaqqZO0R2giggII0c/byotWL+
b1lGGjGjmq++fKtSmqcZzxj3fY3tD404KHtefWbppHP7TEO/MTQ+QKXR6WgmE8OlCIeIITucJ+RL
bDaqQzK6usJnuKAQYV+/OBhJEBet4sA+SkGEkb1EaOCxAnFUXGIxi/18wSRCOsexl/C7nLylFM02
ivlxJGwY2ATb7Hb9JsJsm6UzCoXOlZWXZG9vejq+XsYgkoiLoNovMT5N+uQSCXxr4LGp62b7Wi5g
ObQci7oXetJOOKuaV+u1/bOm0wHFTszvihpqbBuTyyxfsOsV760rTDObWf4msF2/CKwGNJi2OzD6
vjQJXxlabEDKuJilbBdv7HyWYZKmNbfy2/mVkSC9sMTVb4HDYDmyeaQuyyWdCIxlNdaJns6bG6lV
WkYwZaAWvTY7P3CoZvZrx2lB0cVtmulpV41JI/arCetfyXYzO37iGOH0bpCzSlxGGIkhfGlUZmO8
aOwm74S8ObORsy8tA0T/RrernfpWqe+N5kn6piTXcUsn0DANdTngBBJ6UjqJb65SLQ+DBtf/+FYz
dmnLOhoCsavsKyh93aQF8Y3z1sAyVJvu86K8b7tVjRWCFNvJPKN/4BwhWSG1+hNrwxfUz/O7fELy
YdaNIxQuNBFFmwkloHr7rK4TUPTNuEY7Gk4KhfrOCvItTequzazUZsfURGwb/zQXhxoHqpCYmQ4D
qPGKhnLQ6MyFUmCX5hVytcajy+llYGbVqDj6CRTs76DPZZ5nxxFhnfE2fMt39Rv2mSmuoZchq/17
YnZfyqoTccKN2Gao/Ce3F0kaF7FzzV7p3nSkzn9BQlLpMD6ck+rqJK6uJj+xR5xyR9hdZ617+iZb
ap/nbBZEB2w2BHDxLJ7JE5i75mUiuOoGKUvdX65d15PzT7iQPnMmMHcrfKazwSa1Ir8PA9ktV+iX
rMbnhac/6rI0bGmWHNQF2rxuP1wb42THXQXWpbF4w+Wwr2AdUcqxru4ip14RmTWmxHa7VCfdd+OR
MGRYTMjlcmal7ffoPGOniVbGshyn+25N/Vl0FH3T7G47LCfCNBlJ/uG4JnmtvuVjihAmra/sxqEq
uxBhsCzr2MnjTaOPwrUwvk2YaLZudQvwRPbgjZwuOzOTdzyYRDOVnVxlqFKtnxlLrFezfETAt+hj
ZqqqTAQa6e4G6P+vJ7u/JgW2+UjxU5eQ9bX0xYk0R/4QdCavGKfX/OzmrMgU/wCfPzFe/MsiwfWC
Z8AY0lQGs++9JDLLhgDcpeHNh+8+Ktj0onzfXVQLlLeYrm4ZqdWAgmGRWEKemshfK4mGzfVH34yt
W3Uh5fPLczWd+EdJ/I/uTFHRonNlcCvudGeNInXJUTNa30ccYpL8gnljzobmvrb3e9WckcY2fY41
fwrs1PjNhdgLOlEeUUuXSKMj0TDfeRP9j8VsYZiL9z3fC6knX+cn30vt/8pn4L5H1udislm8L0aT
H9f9WZa2u3SXqbmkWsoJqialtFM2y9p0I/uHL+b20frS7MtYt1HfmtO3+av3+irY3tvbPCIMN+fC
lDTmiBO3pVpzDsmSSZKMEVKY3ptH0tk+8Htkrlarw2pbOfut/U1Ib605kazW6yfGkD9dzO4epopu
ve9q13vnpTvzQ6wWxxSpL3DK9mqF5IPVdJaTYVRzKmHVuNQNs004IDfcabRJO2Ji6b3u4tcjCrTf
dYzGP0YMUOR0rVSN3g0H4/ZOQx9rxzTKIlXdEPPuc3MyQq/UmpvP0f52mKmjd0QOFLEE6x1prmAh
vtiWVCanvvaKEuML07CJGYkum/3LM8yR4pgv9BxALcv5PP/Sr9ZuRzXCHVoucStiXs4p5nn0Qh5j
dz4snQ9nfeOwuAp1om9jMn61HI6j03L6Flq3SbOJTY4I4+/fb1p5oA6lPVTvq5D4ndZvf6so8w6D
f5zn1eLajlpxG8aTcCdwAIxfm4N0KphDc7HzVdLjrZtp0y7wU3hX2BnlV6Od3q4z/bKSjIUeL418
dyu9Wl4Mb7M4n4rdvs6nijFu0HA1h7Z6b9J9Uy1Tvj5YxZxZh4uAGrQ4uZ5cyPu/39cjsfxf93Xn
GVHC+hTnqUr/OBreUElX3NFisWlN0gTNCL/eh2odfv9IuZcl343l/36kdveRedZcwuG5uW0Q9ajm
AIxVRQiC/mH/LjgjNNzR6OeHycpp5X2XnUcV0ZvsHSlZfVTfnnWxxv8Xs4uOGALGbZWWPEPhbqnC
3VVqSm/wqjwkQfZprHzc5o07sCi2UCEAv1lDiHm2cD9Q6POp8DYUBWUu/cH/HlJGmJ5TjbY/0xLV
G04dqjSbOrEkIhLELbtIea841ZeecXMItZFyE2zhoiiC8e8vRHykEDaUnoZO027wP3cXQneek3pS
sSSehTk8joHmndH0slpji6gK/0Tv2zp+1oC7XyXuRwGcBMT6fRdnTb/70FRowiQc6K0fZPMI6V/2
3oON4tTSQFfHffM8c5h9XI9PPvfRRKbLPHQ7IFn0K/jTSuzr4+WYhuX/+/+I/0vXo6zOE1YvRBrb
oTlYvIv26CXduSSwJ/tgNhstgsmL/n203GlnTS3J9JzbaDoPLWsdvUfOOrVWq+zJNHwgcu+tkxq9
twwB+srd6qKdGq3WDJZ3oV0cz7uzUVkc91VK14H2zI7zYNip9PSDgQ79HlPSnaC+zKKsuAm0sBSP
9GSdGQa9Bm7qlxJzmiqTURi0NEZAmpGI5gCAiHo6ja4ceY/VXFXfwmJXlYodxfXTto/9C78bECor
K6EK7Xp6is/f06E0hidov1HrozGEC2CFUj8ommArJS+AUytpi+1O0X7E83aYMRMIhZ/Mg0dPRpQ0
tli2Wdrm3Q3JUj8LUhArnV80Ozn4EEtcOq/yZRxcRgUyroH4wXUc5b43/UvbEk55J0ap3AhQm0/W
EQPE7xf0Z1e/eyRcDX11dXmow+a52/W7rggiTSqCaTw9zuFk6iakGloNXz+L3WUXcnSM/esrYf05
nNBogv31yQX0S/E/F4BNDKutwdJwP1aquMjahn66G8FVPJaFCY0avJCUSjVCT4UWCK31JKeEg7DJ
kZ0Ep2n+ZHX615AJTEM2eqQvXZlFDBR/j4vOaKJ2EBlIKuqbLyY0jVI1p9Lq0a2msmhQGqedcEUd
WUGfGpHgGOQ0UxtOhtTFsvArUnUT4lSdF3ZBrjVZDpuj3UhkBYfom9s3kbIBXepPeTXNr/WTeS0/
GNT/vXjxblCn+ZDW8qxHdL6aoQUBRbmeVC57XPYamu7RMp03w50Tb76OV8PN91jacXHm+MmiJz27
jLv1ZZCdOjkxOgxaxpIG1wNMO12iWyVq+mpQfganAT1shEkiAOBpv9OuteV2ABptfqQKAcqDquS5
+hxop9djU7/kIDqAa6ndaX7Sk8nvY07sr+V+zCmCKPC6JTbGe7+cIgW3MtVPwszgFEdGbQKQw6bl
z1iyUyd5NsIfBCN4u//n0+7dTLGWiOqJF3QhHuVoMhtJzoL38+LmtjnNOBh8eIeztdr+fpcPFnyN
RcaA6NXDmY27QS2UOdTMomv9WHczICZaS483ZMvAEW/u7x+lP7xFAFMcHFhNjGE/OP6z46kg1m+l
GqO5WB3nl6UxukrwRCzZD/3sJUH1t6GRCBVgeZqMkdJRnfCTFUKatHC6CfxP+tCjk5jetupYQjqH
NkiYHYdmg4hspyzjXUL1vJ9XHmWhabLMlqAtvaqcxPNkE9Ih8oWdxFiS7vD0FcjLkbH9o6qYIjGb
DHNTQN+wBEaJcHdSTfRxIjlxZgUvx0X6fum8i5ctyLG//v5Q/ky8f0bZfx5K/9D+81CMS3scdEYs
+mmySKm/SrOh6ooq5/icNp7aSC+tTItILD0N+x5EW7z6/3kddyMuSyPlogLomr3LfjSi6aHdlzgC
65kPVu+/0T+3SERHUMt+ynz6+xaPSVsPTrcAFd5ghVIetXttC1vFitBtGeYNZWd/mMaOmgspJ3Rg
NXxxm5Pga1AOx1NImtPzdDCWF41XjzS3F3d9/pBzdtX5VZgP66N/QQXVefE2WAxWCndSU+1pndTM
uKcLyorUoyqzIq1GBhlp8jgxt6l1tWDXUPq4oNG+uP1fBIdL/QJR/ejJW36wo9PfB5830Q6e/uH9
umdIRS6dr8E05DBxRoEcYOJAAJ5T0jSci3/7Ok0pd55fmnXdO3R+//iHyy6OZ7ZO9m6awdyt/qJ0
GQzq+Cj5BoHUVWjdKmyntSb0nlwpz/eBYmcKegfC+7PYWMQ6J92tKdN0x0OuHPfXE7i0VyHXJxVt
moSmWAqR4rPhWHHzrFPnw3VXlUSZTA78YlBSfw+XodCcL+IpkmdNLwU9dSbaZtRkX7CGFdLbCypr
zxbfB2cAutVAc8DICzRNu/vIqs6usXQLg6mB82cpouZBqjHDApPPBvNkil97Go81X/BjxQzm9Xuy
BnX+ZL95tBLjKAbnOKQVB2vh37dNo/tWvgmhMJPRPSMtmUu28eQ+lUdhFI0o+yZKYA/pJfr3Zwzk
TFDaUiAKsPeBm5tCa1clHpZP0QSBkL/27eTMzSJah4ABHRORID0QyY5TDeDMsS5cAR2E6Z0dr56/
jsf/F3tR3zyZ05/BhiTdPYHsnII9MThZklX28pmEtsJul79PhUcTUcWrTAwJQAW67N9PIKGznaoo
DSS5bB6eQycqRFukvTte3oEuzdX4CRn/D+/zfvHDNcx9KQYB9PBu8VMrIc4a5Spv/Hi6R692wxti
rOEgbmcc+BaLl40yMH/ccjTV9lVNrfmtO8heYHLOQ79h2avf7//RKKMzE3Ackkg8zv75/Ge7aaNr
dj2dh7SEduqJYUl7isnW7x/xaJvXyE/Rr4tkgnE/mQIt7oqrVIo+KDbc51Iwe/pU/8Re90+VbmV0
cugjcU24G8htGXb5DUyab8hfBhqCIeidQkaOT11ckl71BhmLsBwIWeSeVMFM6sThagoakdzy8zhQ
cWbEkR0EL6n0ccWDkw91SusDGjqTXqdYwvlKwYvQEtWDbHKNILA0GdNbO3jnXY9jDblfZYUGui6x
mJ4HpOer6xvduh1BRECsv3NyqxqkiWgjSK88Wc//bV3EUUQX4HhwIhmyXN0NqorF/Bakx87nEGgF
LYZ3eZvnVlwXpnT05BKdUkgZhZiBNPvxnI2umm5e5dU1pyYrAneLKfzVwZPLkh4Nrv+5LFrb/T24
1HOty3V5CWc1EVw7bdx6cnnrLSO9/m44Qzo56P9nEc2NFbId31iqVxsqMT9EHFe/D8OHi13flIL5
zE+wH39fzbGqlJgGdoNpOMeUeHpJEyuqvHgZ4Fgk3FokXu6Vc/Kgo3oq0FR0YwysapYuup3oR4uL
T6/IeTXJu3U8l3RqF5RFy438IfjJIl9fZHaD/tJ/v2jxUaxEd+eei6LA0Lk/p8kRLVCPWkxzFPJ/
kALn+nevfNykCBKRAMy5G7wcgvBkzj782CFkOZhGgkL25+9nVUiB1Mg93KC79Zm3Vu3hf0+n7cM8
Qt/HQYYPOZRB0P79MQJojlq76KIPjz2KBa+IcPqgmKiHlKTSEJ11OQ5EDWLRd0FFS2dMNxfZVqOT
c1I+AqpbSvol0reyrxZFt2cr16Px2/OKdM74kja8T3Nkg4GSnYdXwe9kR5C8rJk1FSXZGf2lnrzm
/qhzv34ZosZWDE1ZZlP7+0HkenaOlRsIhiGGxTYxdWUl40DJPvjAnp8Y7/hDlG8viAMoRuZK8SQU
eLQPkmnmFPYnKhTuLiDLTsGVnpRQWQxP66XCNK09wnfMtZlECR6+1+93/PDV//cD71590nWXoXK+
JNMqcFLNGdB3NRj83GTM9h1CasxLceZ1BJeyVa+i6FsdTkt9U1dvMmXbhCCwXIvBy+8XJT984f95
CnfbiD5QbuKlbKvFZVJ9DPbpiIT3OTDP39erxTQgC3HpbP1q84Ya+lJ/isgVaP2LQqY7VOuYZKQA
d2SUckyE8P9WfVL6ojgvU0t8RdsyRJFxmwrPrvrRwY18fZ80hQGuGXd7uHypTlGuU7fY/ylKYnyw
NGsS0qgGP96PazrOG/4/M/UwCRQuSQODVM7qSSrn4QBSIK6x//Qx291aX7EDK9pRk6gngZowSc1j
z8BdHpqXZ9xs41F4zk7/fz7rbnWq0kunBkZ929DfAlIX/g3vxNkA52yfNzd613huLmjxO7A28JTO
Cw1JnWlAQY8WJ0tZYg2zqH/ja1cy7IMb3vJL/fkCXeEnNGlJxn9EKY71xAtnP2z+vutYc2/MyRB9
mkALNz/45NuSibBeES1OUQ5ScSUF3+zW45PtXXsJXb7o/fTr9IcqqP99/GQMCE+OkX/S7/8sG/95
EHezVo/V9BaWrcqDmPk3ZzT43JwXmfUTjGowmuaOROyrN16NhZfvcS9zTmwUTOr377Pm4R4FYRGK
GsvXULxPjOnnthGrK0m8lPbo9Cse0dLdvZbqFEZHnrxHebESm/hNbyNHMMpRc2tHXVDPronhUusX
yvOTx/Jo8zJUEHkE2HCIlLuYvirUJtCURvDrgJ7ugqPm20CdyHHx5HMeZoD79LNONM/h9j6RQe01
qJrLTdls7b2BmbE384Ma6fDIhKbpyjPHnBfzD2kKccJch/b2yaL9L2GUuO+/F3A381sj1k/1UGx9
gyogrV9MAXeQcES1fEXZNDfK1G5ap2jRiyh1j0KO2oMhX5w4nQVl69Jo0UyPu1LKoXnTR76EO0/r
awMJN+GiePr8faBID1+MNjQozwt0QPuTlvjPYUOp8+gqZB3Hze1stl8gzt8krwNn4u5cZ65Sx+qd
9D2i48na9OgEYvznc+/C40us5Vpyg6BUB6+cQAhlqmftAx7GurRAh7Euw/CT74vHekX67Hjr741Q
bTQaYjjaoBCYuMiel07nWJYVOAd0imP/yfx7uPLqKh/KIQ7s9d2mJYmJIl/KvJ2Cx0h6xzTL06Lw
Bk9Oyn8SDv8sNhQmBarR/FLuVt1A6LpQk1J1I5vb2b7ctva+8uz39/fNycHkgndq99PNl7uUyvTc
syx/e0EGePN8Y8x+s17HpjPXzGmJM9a0nH7FhFjwZIQ93MD/c413C+Kpug7jk5HIG2O8rUdb2CWz
0lxsEuvnZBmWZn+dzTcF6bZ3ALi2ffLhfcjy2wO6exHHJg0TuemuizM+BlyQVzgMASF6aEuohRfi
FMsNu4CLgaGpzKu00G5LtZzKjow8HEdTjpfr90t6pMEiHvifd3Y38sX0Eg3DvKkWDfySyyQc439l
do8MwFMR2ktyKqQZT9+Dzoq8+AejgPTsKNGvtv88FUMiicMRhuDgbtiI9I+R1JzAoFFNsYJaag8A
GtrCl/pxeQb7fVjWAmKm6CIlDGQTd0v/MTsHWicNRP9Uy6MMvJ3RgaJBKpU0TpLSo+v00/cuVz7K
glJXRpFU+ugqnA6RT4xrczoe0BhT2rcoYYdd6QXH0yxLcNS0NDTPdkaCubaEEBGO5QG9zNra1bVm
ZogZMPCLLRovv7+/R3OuT5DLAO0lUlT3sESZxlK3bhDWi6G0VaqXy9URjlbQ8RRXQfOWX171wUsh
IPM9S6ReJfKT4nlW5K5yfmml1wRthgI8SQrBjqhLOVkXqk/LJFqMBseR2nmy5OvZpNIco7KN2JVw
X1FIlzP6nawyWNO3r1vzU/S1N+vceUE2Djo7BmL9Vo2PyiI4zYIrRjj7Eju/3/eDMQNHkTyGSJsi
YKB3Y6aVGon6JLoXfPIQO8DaIOCetkijf/+cRzs4D7bHcwuqLLGE/n3uukgVvVnbs7qpvO0++ejL
bKW52bgvg+2uxN3wppsI8KzDOLCeBcyP8tp0XVEUsHtATxm1f392cbm1mn6uGzhTN+uTGDRzTzP8
Iihh8TU8Wwn+3MrdPPzr4+6WgqrNWl1OTrdNLX4jrQCpnlzIoTvaLI/oeOnkxYiBdJrDz7p+gVCP
ccl4EOcMTLx4XAU3K6caIOfQ7Soro8+Jd8IwsAVHnqcuLd2Oup1f5tKA1pS4f0U4LgXcGSD79p5p
Hy11yQ2p6kziNXizj6gBAcIB5bZlbH/Cx4acd7F7NMkmoAZMv8QxcbiOzQREO0C2BDJF69VjrGbn
mvSVJ6Ep9hv8A4Z/EZ0w9nEROjrmvkPzJfSZTE9ayWuAOxPdvYxUiA+x5hH6uGyQWU7eYKSCXtfd
Zh8Dxljlkj0oR8UWnfzNqQ64svaKI85xhdGvwMi3U2mNC4ZivpoAH3qtFMe5JnY9cC7YRb9keqGs
4qHNulbAemeRxzrRWfJhAPhy30W9qySQLfFMUXEb6oSInTU4WoPU6d7rd8Tx55OD2B7TkT7KpdcL
tMMYX46tyWN+v4igH2k0sc3LZ+kl5d/F+a9BcbdeDsuTnHLilSgyVFDA8h+MtzoyVJgAbth72HTM
Zb/PuUeS0SGVZY2hL6nQxO8GYlsC+K/oEzEVaB0t6O6wimmQqNkxC86AhGmM+U20L/mo04pZlEDP
0qE84qchintyLY8KYX9dy10AHZ0pkh3DYy+68n2Uv4DMOPaZ5tBxqBJalmeNnx+V/0RK91OxR9Gz
sKGp+qcRUiSnRzVVju3mfMQ2rMDyARJohiv8wp25x5tFGfRsgxVsbbA99rBvVHOFVaOsW4sYbx34
9Qx7nP1qTHTIbmc3XBhI3Z+8pz5Wur9KimAaSUfe1T+lAY3aQCgaFxiS7a4qrLiay7RBqfP1KQJ0
Ls7C2zYqOfDRiq+RnzW3eLQDwARl70PzBL32bnEcFmVD56UK5aMDR8Y+TRsqtwEIld9vUlEfycGp
LaHoQONFDkW+2wKy7NqdilK7EdZGGAxACw1tVMKNfZXBhkTdPNsmqav1HLGyGGFxGKl0DqcuTdaR
3JRsxRMlHucsA7Nt3gN1hjQ0cAIqdvyAgCjXgN703N+iNKbdk3WE8GCtjAl5W1ILVohTPrAP44F9
uCokDLRPARjwuvFX0etW/RYn7SJL/C1qIhdJeT43zGp7nO8VLsLyr28nk7yZBcBtE1h+6W0ZUdCq
nDzhHkoHFTteY0rs5QE/zATUKUu3eSNNAlWSoZeCE4z+kFNfFsXA/uwmi3cCV6gd3iyfvy+aFzq5
063Cv64X+odKx5u+RBh4klWSlKUgaaIzuznBkAq+RBkBp3f/8Gb5Frl84IEQZGfLX4DX4Nixgrz/
91b4gppxj/K+G72/D7DJWe8nYXyZipTDYDYp+BvqntiyLwIPuBJ4iWFoG4PR7Nhx8QVninNj7rcV
7+NwY+Zo8aTBRq6a5Kppcko2yAqFFdLQHrMj4UvnXRGO5+A/+T/nHkGJ+XhEGhHMagpVMHFzgA5y
Pk7bOTsjpMpoBN6shbiTOTSnTXhW2K4orPBNoglZvsAxxic0W+xQACnjbNSYrTgaAvGsMKT59de2
XWzx7+qc+YbLM++HyBo0iTDii+0AVluTjr+HsrkaDibJbhWO1GVbb/JP3Uk+vw8K700wh2r/Xjls
tUvesqWueeEX+9sud6u15Ecey8B6fRsfxvISXtzYn1UHjAu2ba11v8/3faQveAJWqfUdzWJYmLfa
9m+h+a1Ohm9nqx06DQ5XXMqxG7m68+dqowEfRDjAyoxhu7aL21IXNjwZcAzli3FbcqJSRXsPuhHv
xNbG6cA7xzdRBB8d5rvjPGQihHSTBb/mGfJBpj2YB8GhQFAvWccxUFKZV0gGlV83wK03a/DVcxLB
NI4+e4xCT3Nt+FXzV8RRZ8s+HApMF+dJOmV4feQ62qvTPAnmDMF2Skihe+I0wtTKd+LyYVpWDoE9
/Q9r6gbcD5H/vHGG+wbYj8zQPnQZi5ZZ0G3FGRgmYKI5zgBgW43TbJHsXaFyYSKE+YH1H/9t52Qf
ChP+o46cjJofbODESjf19BLZZ3gogaknNqS++XUkzUr4rLqHc2yIkz88KKtglk6u8GvJSZakofAj
QRo06Hd/MBbVBw9SShw6oTVQMdFSFn8AxMa4h1+JE3EBbnTBP+KquiOd2TyIhmk3Oic9PFNnCcBk
yWpAHzYZ9GaPY2CQjdsJ89PZFi10OqxxrFPrdM9KlKDXlqbMrQv8o8K+KA6xnkYESPzHOOYNFaay
Oh4amgEnbi+zhgsSOgqt69hmNLsEdsuftyLTnn53Rf+EpVv/sBkTMd37bqNhr821BqgmWv8ypU9I
wc9eCWlBlmUSRtRPNTtP5+Rtz1TaAXBhsg9eT6pPGvf6RsunDDwa0UgxTZk3lFVpwMT7R5MlUPtx
q5t9K+m/6ijSmGNHPDAHWLG+88zGZBYSUjIEWKMHrvTCX8WBRhMqLNmGDRJBbk2ZpiNnt3sb2JH3
PYRiIvE3OBjrK8ir2/xDwwyeQ3JUfj7Bv3nl+JC+p+7QDgH65mMF1vNuaA8m2KqdmuLIplm0Pzcc
Cot43KDKHrwmk2BfzMtpA7B0fvVwN3pQYOY0G3eTReTxotYlxE08cUPIQwE5WdyMbCHDxcW+uQbY
thK8VLAKvMaBh/MNUNC81GQPzvtu0ZN4eWJ8+o7L44kylPJD4wX4U+MZOxDGL/RMEGOBwyi7y4+x
XAGaHSkz3YlnwtXMFriscdYp0hQ7lu+JTjYaX9wSQG7uBLN2AYUY5/CUbLXAzMm2lUcoGqKzNJMC
WoWd+PKb/tL42PWO+OocwtXR0cYvd0SbIY2il8yG7wz0Z51vh1/AUmeAKEUTD2XxFX5iRx9OSDFA
iUGM5XA8SHGNQrSZt+7Zw9o7eIO98HnB+r2MX4eTix0h9Eo+YPPuy496cqVG2/oSpsTX3GWcb/DS
rs90yYDqYhdLzWOagghnD+Rfugo1ekDSjSm8iOsr3OBZt8SVeFudsP8x1TDeTq5nS3FB8dgNRT2L
qeAZC3Whg8XW+HLucRbg+Q18gZ2Lk4eIWMoMoSet6kXolyBVKuTV8KsvkpmUo7rfYM1Qt1gEMyea
De0emSiPQr+eZltCBTYeXdzQdBZnRXvGG/7KM71+sdKGh/CGW9KketKJ9pmW3KEDLjGTxtJ7sW+/
mGShMEEBRejBnhUdTTtjTUIyNzsf/dLwE/b0GTOsXQCN4EyeiGwlOBs1COTfRunWFCn4D9RWv4bT
7vuGr/9Lt/AIJ5/1WzQ9AqydCod2VHryUn0DtIzfdvCdfPIIhxfz2GGrxTgJ6+CLU+J5Iq+RRgUr
rIh2g2/6YnkaM9o7rmmu4MwBXjl6XyevLJGUwrLb6lTciQH84jVFj0cwS8Yk7m2oOa9oIfBcLAPQ
au5XpmeswmXxoR1NfaztqCqcnOgPcoRzVDRXvfAthQRV4fsuCBUM3Lp0kwfOHM4BaJrJe2ezHvJO
oUNQqsut93jW974DabyocjN7P/nyiJ5gQPu5D909jnv08Llwr4Hdc5K0twx/JqpCS93QYVp/CReK
6vakjdOBQG+w7tNooOtCq1FtleLeruf7DtYckvuRvgVPnA6gC4pvDJxx+/8PitNtoYK0+2CVjSRb
/hpWJoKT4TdNIjmPRpiVo9fm88j8VEZZYl3o4gc5dZovZStYQAe60uJuJBxdKGS8fTjOX8Eigym2
iD6wcwFhGtJn0y6/E7h0rgZVKh2DYXJFy8CxfXF5Q68cM7Fuh4sM0M1PhmuiHiuigyk4mGPynunE
VSfnMsNALOxw3nP2HC559SmMmrcsswkdWP+Kr6wYSZ3pk8Pk71HcPGsWcQtc+9C8Ib4l1vrSHJaM
WeQMiYZjWPdHntcRVuJxbOyPYwLIVQe2+OO4TY9TAq6C6OlqE4tUZvfd0V1qzA4jeBh9t8L2KrFT
s4Xwtv6/Ac9aor8fD+0JQrfupO7ZSZba6GJtC7vrqzB0C3gvgRBN1a/T/BXD+uhKU7UjbK7T5gbM
RB+34oSONiVpCkAQ4CVqXLrC9EJOEBYFqKDyCFMDPQxFcOAJPf8M180rw4PyVvKjT4AMCYsahkCw
HqhmFdnaV1OwqvYs4GTROdW+sg+Rm40PrO+ApGog6e346pcjZS2i7QeGDGHTCkHlAvEtJvIU1vJC
e0t30qSXqcYpCwAds9AJ0W/ooNLdcXo5qDNhmY7PvkaoA8OxHUf9AqX0rOj9tX+c/UxAEgnKjrNy
M2rpvXWakOjh2W0EcGhe6pxnLNnjgTfMkbiyupB4Ot3MLbt6YXgyXlei3++g4DTRLQiyT6gw2Acu
jvGdjbuFvEgLm9ZNxNTpHi0RBmxI5oNpTHh7YNsXaF7ETkmYcIzHx0NyYLlQv4aLjNrsIf3i6/wj
Y3MqrRIOWWLKm9tKXpwn2mnMeztHNg14byZVjG4hLsmGE6hOz9C9aUbrD0ayaiW76GqnPS94iGZ2
xSLK+n3lJQFBQRHAieatpfFuNGoYiy4UfIVloSxgfDkEG7fbOEj8iqtAxAh0LLdm4cvgizaXWsOh
hQV/1S4CuFxjDmbKnBUS64oDyNjLAJdQq6j3gkvc00fzdvRTmdubG8GXJDRnJcw+SIG90BZ3KxCt
QiOeVHNlW2/U6ZW2yrcfY1eyaVQr2JCSlY5yFyydZhWfiKOg436F7tlXzJ4zd5xk084rnGaPE/Ud
/NBrFTvK8kZgHo6FeC4T5AgUpwF4DJBlFKVFokwt1uTKOmVx0iwlG7FFgZriK/DJCBdI9atYFUhQ
492fnV5V8gyfSQZ0ywj7NlMaabaT2ZL/IdVL8kef5vQoLq2WJPERxrKTnGwVvAJd3zWrhN4ajemW
WhduTQcGAF+AI2B53TzYIgBuwH1ASP4scgd5hPyZYgbijNuMA+5Ad9p6VFZ2Utl5buYnJ6sWIZUH
ADF9X3T6jjrk5yCmXezu6iM+vUISWp/er8Gm4F4Znr2UjTVX3g1Kqzm5xLxcn3g1SSDGaxk0P/BT
LvTUst1ZTNgMLcay/uTmUW80uRldrXJVcqAyCHWsG8d0SuW0J34rAcAid95Abj3OJReKM4BtsPyj
y5cxhTDyqs3VCFxj4+F7nYVzfUUeFNg7YccGUhovWZ1fxiJ4IqhdZBH3LCPtodlr62Ac73rs6ulV
UGydo1lqnrgHP6YBBXoR2g0jci8sRNSkBPfFRiwn2s28TGVAuyz7q2gyGDFzIlec9DHRYBTawwnw
Y+EldpudMWF59vNxNQ5e5GU2Pk9ZPWEUGAviev7It7hMg1UxKWCJaXTVJOA9Qz6aw4fz9W/5pceE
KZMOW58jvl8giVwsMRnDz4vt25Imclvpq42IW3hkQENYOdMPbU+mlDOWVzBfjybB7mmirNNDS5/Z
RSiZwp5VcUhAMxEPmtHzSoyVk8PF+t+cnVdzo1C2Rn+RqogCXgFloSzL9otKciCKKET49bPo+3Bt
tW7r1tRMzbjbboPgnH12XJ86OvzhnIB+OvW3F3hO6QlTtYEbvAP4Dct0cxx2HD4PUhMRPS6Oz0Xz
0ynatKBjPNILtOfPwSeCT0uJ2w7XmZ+ZK8MJ59DU6nWpjUjJHiHkWSFmusDl3MSHVrA4EEszh+81
4TTf+pOAwV44CG8X1TruxE0jmrdpD4TNXByBkJ3fptKSjwayI6ZkV6/7c1qPFvG4+OgYX/LIn1Bi
H1ZvQUe71z9jlJsDUziOJQDYYHny2Z+vrV5rHqtRheelmTVUPXEQxWMS1qBASV7zNzl4rRXz5LJh
N+BIevSmDgASGo19gSoGJQBGI2ITwLAFpIpHN5CYnLmFpVxtNK/JEqB4Q4seJC/SJKb7BRCN78yM
ZHqcaxuZtoAz211lhTkSfPMe+upmim0AU7UHMMSX/Kjv9AGIq/5SSob+F2fVwf9KRsCd8bXJCMMN
Ukw8Xx8Kpj6kBep6uOwxHbcz38Rg3A5aPDkGoy99dXyr8aG52h7+0JkqGv/l/fTfdPCdcAohMGvm
LSEbTn5h0B7pVZnjc30KpLEYzOh1P8GHzfXhcQfUDVJrPpPe2njcJENuVHrDVgmw4BnHJbDjsWHp
6xHmzl+mIrIcCySTr+fjp5zYGgLmGYrrlK5sLs0kE4MO3BqIIzBmx6sNahIHETsqkIAubbCTnPHG
cQZXl+/yeb3LK8Aki3+Aib3CRgs6wwXBT+tKCNcD1pVv9IOZl4/42tPNXjrwpIGPxBW5ImmI8eEv
fUQ8oL8suy8xV4CGYaRlxBFWkg6hxHY/u8e+0nMUZIPUGEa9DiReYizPBXCudIhp5ofwXjGaWF5+
sPuv3n3hpsOYk9wBedvx72VEVriuYvIPwRshPB4OotROAVdusegtDve+PTTZXmttLGWJhswXprdG
s/OcfBXg5nllqV24E8aO6FwOF5jXOB/xs2FIgWfIF9e+k4Cb2fIxuUpn+sMBNh1rzYdQu0qWTGaT
GhbIw2SM5ec84INz+/z9NUP9hQ/T3RQ7ixMCFE24iJNJwcJrqrH7ngGA5t+qyuRSd7/B2yZfPJiw
Q0qB1mTJ5rxOUonBgMzwtHHcWbnRAftyAWMoQq+FHQoPaMZipKjWG7QbeJ2A71F8eDkWgJo79mVB
mcXqHe2EB7svAMCtST8xftOiHAMPgtU+/aKHTjflQzili0w+/zmUOuvtv3OiccbyHhMdX45dwN4z
NqBAYbuirHSoD4pq9d9YHdyqMumdpNiKzl2536RHh6PIjL/DSfN6XOrLch5sKCD5b0c4ZPsMy/Ve
LlV/fEFBaMrY2VCtTcaAYG1BTYtqOh+t5iAc7Wjv06CMM3V2l5FT8D4zKDXgco4bWvxW/Bi61Y40
i/ddDGUXrMttSAAAvGfipzS7892YA0R3zeCrtwJQoxH5lYfI0SZyz+zitAM/1GAhKmT6zOhLOED+
IYyAXAR7SKMJd3sLQU5DGPIIipd813tXwOZIs3SdOslSQVr0IKR2FKKe2YU54TaaelMXNO3hsrws
hVkNx2BDh2C7l4xhHw7QWhl70+OCkMXeCjMCFFiIpM335DeOVgBK790nZQCHwLWyLf373ZScnX5J
aJHU0ASxMg63gaJ9R+V5pwDurSXAoJPeCjnD9F0598iWQn8bZboZ9qhsm+WnMvZ7mDor2RoTFY36
9c0bC2P3NbWkszDL32OgdMKhmdHLQZUAXrMVEkONhPFt3z+r8A/Ox1n5WXYMbHlwUiBpHpfxQjwF
Gzh1+pBK5ei2SHaSHZBvacl7QNw6fxNA2gbcsgHDaRQGhwq5CFvdxOcl4Q6OzHWcqVB0eWNWvuhc
H/r3HBBhJvpo83rI1l+jooQcxnV8Nd+8WTVPJiAhdKC77DdYbD3WCr31vgVhq8+klqngCg5T6OvY
RTYkHCKQwKzOlxoIOB2L22BKnMtXYO/H15fbgFfPhvOWnBe2+16bH0A27c3NpDv+pW82wz31Ctfc
nhCemWU2dGvIconDZeJl9r5LaLWki3jtTkMklcbihu6KRTYqN96bOM/WN4D8wilfXQbyXKHkexl1
sPTODaaKawp2OczmZGCHuo3POkXKnUqEfAAd2SXSzQuKLvJYhNL4R70ECmh/1YcnSfeCzdGEF8mW
vMDmld7A5JGgQvvEqWe4wsdJcPbn0kQkTziDF91xx6aIjk5omkvP7FfIezRtRS+ZDQpcgIIqTJTJ
leszwj3AnT6uwPIZiHMIK7jMUP/5XNCL/Qme5ICr1iSePss3bd9flkMYiD74z9sAv0Vcl699uz3z
PvIZNrqTW5N2+EBjDj51YOzrBtU18zKPZsVr76tgGJJ49tXdGQ6+GVohyiT6xm/p7YthfKg3mQ3f
0hQmwUu7RtK693Ibg2qeC2+oi1zPCayvc3SQ3vhzYPlfakdJJsYAwQZ4qLUlwKnTi9OeUfmuaBqT
JjgK6Vh603f1NJ3xQYRJB9dHewxVAjQs7OCj6EjuG84s5Qt0mdP90d3jhdwOmOgtsjG85nH5nllM
LrnmsFNYuWDv4etZZG2uDFV+KfYmRPSg3oZTd52f0xnc9rV29t+XOPT7dsaZWY5KJ2RjOqINZNjy
MeEQoNc9KJ/8U/tGelZwRDLdEifitNMJmiOPtb2t1CEJfnTdJ7i+SOhNEdgburB3tY/Lgs59Mirg
hbckx0D4ntrdZSOQmNz5m2xRnK475mvNfMtc94tC+WwonLg8ogM3VLWOpITiJdk25JGYspnp02Qj
oQFhDH3kVvC9CMmibRdocO654YAehmzk0i1hX+lphJ3MU8d74jkf37KvxOHhMk3I27jOIPPgFIBs
I5AKrPaMcIBKB3Jt6hMCmO41EeF0f1gQjaMUk1j1gXgsXPvrPmOazuWdE6xB54LJaWNYQn2bqpxO
VGZWPJn4bbjMUBGqTi4n1CtczE/lBboeDYoZGU75NQSwjQASOWOQUiQFyYT6syNUfkyFTDHUaRGN
UHmGOslQIi22qjjr3mg+u80AC439WY4mFjlLu9xfl9WXTGWnT22PdWwJEzbemp6zvfJSX2h5MNsd
u/i68nz7BsP8gzj+9op6y+IyKF/gUL7z6FYs7VmCKo5mVWSK/V342Z70V1W3EBwftYt8lp4DCG1z
YUlw0FA7If1G0mDKLGtIvwolVWrlAAU5XztEtDxqhmCQ7ZwE0GWuOt7hShVrc9zBvY1nvQGuGB7J
Xl2ocBs7fnBGhKAsKwQU+6bhGKNkh6faZRFMFSzQOlj0lz51pGXvq/wgL6fQF8I4Gfo3+gR2IlY9
WmTwlrGMsVNhy3AVR+WSAM90P1MA9K6Z7VAL35Hk601TAWZyO/AVS5KoBQ1F1NV8m1bcgpweZZdX
/VUiH+XZN4xsAmiJvi2rRxntW/6zn2hmw3JycL7UNPMuOHAujDMz7E4d9dTczPZE3tWb8T/JWzLU
x8rNTFYhafBJ/i7WpjSPEIHCAzDsnLv2QGVIdv9VH+ajBPcjGMN+tLOtPk4X3ixaJKvr4rLK3qIN
nMrTdZExIA/+oIDwThJyKdncdWxYKTk+SH0LQpn37COh0EOkFQ+TV2DDFTamC0BsVH+3WHcQ7AN/
fmFZtURbAlISVyt+14f9V2oMSLQR4qzIOS2YauvaJYbGPNgX0/Q1H5boA4BYREuqB9kOvDI+6va2
Lz3cJW0qU56ooDsypg8uqNnFJD3ABfSpeFle0iXZyiPpSstAGk+3ccDIuR1fby9QbXkZyeT6UpE0
q2ymnkm0xqdk0qPSTaINid8BObnSJvU6xX58p4zFDshzG+/xmLE6DhjDwnmak4hbAo/knMTRpco1
VDe3MQeQt8VxRAXBluG3BQsAfIh+tE4Hvr3YxrTufLaO3tkjn1hNSHh30Btg5fqho/SGwDYjcwH8
xspP0mu0SDcxYh5UJxg6KOfNpLERDhng9oxbp5r8SX9yuo/bF9ZRAkPd3REF54NpAY2axzuMTkRN
1KjIbY/UKWhj/sOD6NqXIONGp3CSs7Yl8N7yWt8mVDooZVKUXSaoBbgIR/EcRtGCRwM/uYSILfNw
hunMnzefme0tWOYEaFeMIIouM6OjLlMcM+cLacwbmrif/Hx/idTGOp6VhH4UMmyZdBj9d4N0E20u
K/Ycy6v4iF6i05VuE4QdgKAPooW3CQqzR3Z84427XXscC12yXFyHc3IOdZeFiUhftFOo4ZGJKMq2
/EDxCqj/zaIo+HJziHdXqqW9RFMexRy5q40wr18aXDT2/ppcgm/xm47L49YN3xNotx2fPpkHJ/Sb
Yf3eviHC4WK5I4NkC2U8ZHUaCxQw1FXlQ3i9anYkOHh28QspaAE9SX5FZWOxWC8Bx+Q3+JfQHZEu
KTy7ioZBawn55Padv/BjDc0OkjmoNTu42N1TpdyHlOMyWOTdbi872Gw29yXTdUcpPPTX6DsTbW1P
ZzE2acCP9IkZhgCxx6JVvupLvejKlsjPID0VD0rY59wpVpUMM79BYM3zavyVsZYS+s3s28VOX0QS
797gykM+hdcBtYnL7kIvR4mPq7LJcG2hQps3LDQGjKcDgmV32zRzLI5ge8JIwCuqTXmvjNNpRFTT
s/O9v1TfSC6rb8GeoanIabpCz4HqhEcUt1FI59IIQIPuLGnsce9d6FxZ1MToRvBwfnCp3Ek95fFh
9pNV/dJbg52XUHCsdsWqN9JRqUqnN9zvortbck0bfaiMJcRSwmF3L9TJUW8d9fmz3X7FJPJs4y2E
uUqQ8377SvfZWdmoK6O7va7UZsz7m6OFMaEezn/EkbehmW/QPf2Juzp+SHb4Rusj0iAceXPj239j
XnAeL9ydt2E/se3egAWQWGWA++qAItqm0+MBlN6GVYaKDj4Lh9skYETDoutjXw+MdTATxt7sONMP
5OEpVEHDGNOpwTJtMLSwlMs5tSK2MGMuBGzEL/jES0kaSIeUbe2uBDudktunuDzwOkMYvQtnOmhH
xSG1ToqJsc+W+R6ArOshPxWtlbM0Fp2GgoFkaV81oP4rMTvjUgednMIS86n4A15mn7+a86cuKAKp
O0jfGdIzgy5iQMRv5tLf0ZotDJZRdaXreMwJ6KdIwZrxQBlfPLM585IjRxhjriN8fZ5ExuMZX7ap
TrMMAfTcw5iRQvrgnyrnYKpa7QslYiKarjIYrqR5c7GicUZObBov4pcOSy6RJwbmmIFsEb8zOKKw
5n2EU8gKIpdGW4QHU7P8iFDxZCb6I3/xP4+UifGJyLjbkcMD6jQd+0M/ICCs5ZG6r/dlz7phs8hx
EB9JSyzdJj6RFCS7iOcB/1uG8cxWtoodkkcsB7RM2PhsJ/0DiTgsIirK36xM8SX5XKABRHPspu/Z
XsxLTHatFdNh7J0OWmTPwUoWb4D9psQSm1G10ixSAsWABb8ZCcQc4/nb24CWp8/TScysKXIQI7y1
9RZRxXU8YnCdXMwSxuxEXlEL4eKDNVNppHX2p2rXzBdBn/GLxJ5ucR1h7Xvd8BrRcWM2qF+MvkkC
lON1hKYALQDWp77v+qb66/QjmLwK4giRIqo6h5eUhgbAvpCwmxEdxAol9ZfLeV3NyrO/5exled4o
/PUCao45GeqZMTEm1djHsUD3koNum22338cFmxt16VE1bmZj7/2bpcvCMKk6frMqvkN7fNtcLUbp
xt/uVl21K2mTHb4TlX+wTUep9Y2eB8lieicQklbMdQUi5lqZ34yZkDh/Z/BuD0qXpfYtjVGvWnC6
w/SZ8lfVmS24b2b+8JtIP6Bha8ZvhMYsAFFV5rlg8UgSBrq3ER0W9nc1o9az13rm5w1xQbsaK11v
hfGGu0QFm7/2vtp4Uwjmdzz6Nmow4dvyBvPZLpr5eJ1dTURAqT5/GnQqTyiRIpVgZyQPrJrozELy
rpiBlEaeG/7wVRxiEZ3AHa917I18G7DCAtPOiAwmwHtXnxfDpvCq9ia0GjdnY+6H6yg8c2eU9a/2
5yeY19Taa6ft9xptgWi0ZuwsmvK8fLo0PCDCPB4aDT0Wj2APckCx+IzW2v7UngzbP2jf1EVYBKIk
C11v/V2P7zXRPD9so3onf1CuMq/TZkiT9rD3ZAJPftCj+us6d/278tVtZbepm90LGsxO/Nb6RIye
a9fbxtkNR5vB6E3+XsQArOjcoOWk4YGEy/F4tn7GjOkaUn93y4Ln60PClRW5D4Xi7hOXkZC3qsjE
/LXnXK+LmmZ+dfTvZlWpa0W9u4aq08EKNURi3le+a1XNfFe7im0HbbOdd7jC0MB6FjKhq4EJvIhS
OFuG/rp/X1X8e7xYVpkgYrCNgQxoMd1U34+pPanp63om91vSXiURYAV+lOQJ6Ph18QQB+eAZ/rxS
/67pV/fFCsTHtZ6p12mvwnGWiLqS078/z99DiN3HkWl772uirPXvBpVB/tyUY5F3qSDOunCh1pv/
z0Dg3zvg92XuRlgaLT+WoQJlWpO+j8bWICWThoYVVXaPnFM1rIonQ45S9xv/Wh18JmguzFrx0X6/
p2uvrPqFfxOdiu5WcYuvOULHeUBu1qYCSfZAw0vvCPsSfszRKp/00j9+rv97+ftRguSmpT3FIIGD
xBjZbnUE3dDNnjRsY0QefUwatQWRtQAt9e79hce2CfuBQED3+pL2hj6MWov+B8D6NKI6JBA2YFLJ
iNBjam4mqO7ipQkDnLjDDj9LRMWJKjcgf6QLqKLr9fTSidL4qxWBBx5eOkgo1nXZKypRgY8sIb+M
KfFl8dX9POWsC0UCamD5QbcjffhVH9iGwwmzrP6UDJX5oQ3MOehSa7HY16Pxd9f0x0zrrnHN8box
x/VoahFjQrc/XT6IMElhM/ow3GdvuSm21h6Y0njbsz/XtC1WpvdVId7I2KhvHzVGJt3hzan+HJSf
nzRJjFy0ntjy8i6w0BehhceSEltdiW9UHuL5ZzGLRp/FmG5oyP40Smic3c8s32Oz9OON3C31Qio6
ji5myX61351qtBMPkxEBnm4Opvupb4dLe/3MKv099Mr2+nHNO1N4Sxo9rK9SOxPSRVrhvPgzNSYI
GsGlrdQndkn8+5j5fbW7rXVrm+ISCaXoyEuW1dyzOlETZjFQ98ObMsb/tlAPcD6/L3d3qgUX4VJ7
PuR83R+HyaK+EKVSMurn9NUxtaQyNIW/Li8YV9TrRUXyLu40cFRGhWSasJuXSnX+fUvSw92tKQJ4
ISi4TPv/Ni5+VZV6XpZdy479qtNLTBmE7VZAWUf1iZetfOjL/nKemgM4VU9Mm/jQtP24+t0Ku1Wt
Ung3XXAKBq2QdkOXkui30wiNnuIJ/5zUf9nRHxe7W1q6ECViHWicQvJGa1dXOwGA2W/eAkrtx8rs
4wCntw9FIpGTvQBRqhKnJK3UkgdsvOWT5/545WkwHlScC0m8O3y9Jo5LIea5zxhtYLSDdnumlApz
yJCSYYEij0061xieHz8z5w/trK7AOVUZweGw/P3GJTkCb6tjZ0P0Nkz35WK+xhOH9ihKLwV5Yu08
cdcbgNTYR2Aa1H68D8fhxH5fnpGdHW1IX9PadCKZ804zRTgcvIW71CR7KZO4isNJanYz/2N3iOPu
jeJy8oKNejZt9nDd/vgUd1tJNdRMdb1jO6vRV6KmTKaQcnmT/lcWohO5gJuqo3txd/pFl/gitwG5
HplixG2CaC1o+JQGb9qI7GdHrfjw3RjgoCCnSgLcl9/vxlPjW+PVkdjhgnyGNbyeO2yaUV7Aw6Vk
60lOr3L6KjLjzZnbtQxK7f/NwvxxC3fLI+r53rXXFiI0XHWpLStL35fTboaw8zfoZInPxYdo3QjW
ELvBTHZ94v++hYdHAINpncfNZPQ95uOmulJ2qQIBfydE6JK5kDnqRk+2wYMIA1tsgIPvQPQQArtX
8cP7jUK3iqSMDWjPRLrgTdupBq+NVX8wPuScqaOaExLaq4PkDg7kFTu9jmccRKV7ln9ZpB/30E1x
/rgH+dK/1Vkq9+ZHBx23pbe7LC4LRkEYVQjRRpdnGSLISooI43EFBuIlWAnfWd8MPtu5P0P6B40+
un/QUFaY3GgX/oqEfUDnzqim84PM5VgfJvTjzHx0ZwMnr56sFfHvKdPfz/DOr78KXiNmht90BEDx
NsI1DIyDdmTMaF+joSwiqzZCDq9SqJ+vlHrz73UiPwxgfjy+u91SVWrhuw3+SWo7tqNQSzxOqKFZ
xmYTCOboanJmLQJze3V8mwzBbM3QRI1F/fdtPD7Vf9zGnYk45kHReCI0MSWe5dd1lcf2LSZZTGZa
YbSsosp3k3Zef5jTKxYGp4iW/phJp2ae39Z6SEeo8MyLkh49GsD+aofilVXtD6L5x8ryfSG44FZI
jL6+52+UotClDWeTlWGRnDIHvdHVkmjQ7sKFJ4tCeWTDDHQmYLiDsGHO9vei9qOqX+Nn1LNGmma0
QkbkqpXaudGiAqWmoYZ/rRj+9xh9Spa5sIL0VqgI1MnamJCtFpym1oZKrB36IZUVZX8sQgdVGEtK
FTNEeC+LRVuXv/Nm3d4uw1Ii9srowshBxtL31tyUOVBrr8KFyJk3oYUnRhCsFqxWki01SIA81E9i
F/WRxYImqzL6C7j0LzmPq3epCkAxzMZfNzAZ1onQjHWcOlHvT/M8mRaCb6vxh9p/1fx6raMQ1Zte
2mgnH3vDvCbB2h6/BXS7Ijl4zZWLc6m0Ram0zrEO3iJj3YlUtCrd0lFLBTQ8zvMIuSmlN2LE11LJ
7LopsgmBP5YuyAjGKGSJB7+i3Untb1pR++4dt9cm37LMpuXRm9SBMg40lz40aRrlBJLFZXGLSzOU
6SsC1B40U19jDDTe9LNy6B3r8dOt++CgY04aCK5AqAd25t7G+3Wu+ErdMLozj2yJSVTkBGFRLNJF
sYqnrn17+/cmNf42Vb8ueO/nSqqIiJB4RAZwnHzra/G1fAk31Mdput9DgBOrYTZ1Z9nCW1VTYSFP
ZCa3jOV1F6Kf2OHJL3xX/hCX1GCJExDdrKZ05nNAuht/U8+lwTnfCgol9XgZLRFUnmXpLpn3nHp6
3Ipr1UnxMeeCNlBk/l91qOP01tSgUnDj4VKnyWmfOvRNkTrHaOfxIMCa+zttakyrSfha0pewbUKr
VczU0Tee05v3nvjijxwquNXkunQBktNfea66H0h5nzyXF2w6qKh+s/JmjwPyzD48vJAhkHnqMl1/
eVRte/VroYVNHJqviBToU3pUpdg+BwXzPkJhMh/AeOhuN5mM5sgZdvH0IDq9DU4nwW4ZVDEpmMsW
Gf5OZBb41ucT90P6e6nIfag2utzvZEH+4omW1TUM3LxuZ2m7CD0aqbLSTH3xnFByv9Dg2AZOSXVB
18JhrX0J9dpwl17H+cGiupVI+49x9isXhgppfZGpcepSXiIN+8ahrvUngcSfQOHOh/h1t3f+WtBP
Lm3uCtwtFLCAOrC07Cl0TdA5ImgI3THGWiqbsgnoJDykCLV77xElukRTV5oRP7GEjwK6X3dz55Yr
RW5oSVz9yVXZnhUv0cvuJDff3aX25D09iudAAkNB0lELUXVF+n3QJH4dXCrRbZz0tRz0lkwPj7Mv
CX1TfUmfLupN+jAktf9M3uCR1/Prut36+XG2Zhf9cpMaPGSmD+1kKs66oOA6Ja0JykCirvDMV31w
vPTJavb7JIc7AtLdB017PrSJW1bPwuoUG+uUoy5gVC61BK010Zb+t6l8uKIUCeusKR269Q9Y4cfn
S2JDl9xQwm0sN5qL3eq4w0dEkcODp3WkVLdiNAoazJFqjyJv0E+iESMhWZOkz9ZT50Her+6f93Ln
TLjJLS+aftjO25QOAvFQMPWgVFSqaMjt0Uxg5swKQZ+JVg1jXOEsKASr4Lj89yN54KfDaJIgF4mg
rmDa3r3xIHTz7HgRZhAbbr0pT8ELtkrhHJ993kfpmF9Xuts/iScL0TGGNtchPx3E6uhNi4cIRW2u
5mi0EAcneUD5b2vPnhEzHrmxJJlJAnWEJl79nTetFMeen9SEXfrIGIb1WD33Fj06vej+tCijIdcb
OTQEQ5RyUX3/9wP+H8Gp+xets4dFGVUwToe7cOx6lX2lykM21TITR43riB/uRvpuGEZB5HoXrFrJ
UuhLXzfvoIaOw+Pq+JlVlkRYHnTkz8ORupsdSHRtx2NlJ000bj4eX6f0GCx6i1g2M9LBMomIVb3J
OUQcCd3Zc1VYwqyT6x4jysmoM4Kjs46UTo+XunLt8JWohhFTSG80JDAV4AgTGlbQsODB1HSEdeVa
vKapQgs0OvWM5JCFb+klgDn2JaFVwmAJ9qhATwbCGJgXCKJTKpse7dAuZV3js7frL/TF1Smo8PnL
Eo2MmW/XaNvKuw4WoG8QFecG6Z0w5kfkEZ4lOLod9K8Hf7fDwtrIo0uTiUSgR5BotrfzVvGOONL2
gdVT86JcTSvMJuYgZoDwmRF/cHnWmySBdSPzT5Xt99YqAQb1Mg94N+SG25yBjiF9LOg2j9IBFyZa
6bhZyRDZsJU2+feikzq7effRuTZ+O2c9kjx/IHs/DF2Q5hFaSYm8y+1OLYls12b0RYF+3qU615/P
eI4PHB+qKKCRumwSyPy7j+qnUqqH186Mk2YopxQTsZxR8+yFPjBWXbHG6IjxaETeZxYvFym5qZUU
7KAKMC+6gG0wbdBrHojrbK6/Tq1g7S+LAyvt34/z4ZvEXeLcoDT8V14xd6NeDLyVvTpRLN/cGQN3
R3fTk5f27Cp3BjJqdU1WAgIHjvxujVqkIOlweFb7eFQcJSurqbiofRkplbuXVcRNGN9iXXIayNx0
SX8KLTnPG8Qduj4KUxn+++HJD5zOjlbH8SJ1rswfoN2PtViLPSHw634zIy9l9Y8k2/yLpQsu41dH
88JoqdYwYay9G6ACxZAGksBraK+rpv0GTy8IrvtM79O/d9Xn/Vh30JVjKEsJgW1vNC2ftpk8pcw8
e4nrfHwrqJD2bvngEoSfenmkTwz9cVkfZEb6UqJx/+/P9uhQoypr4MGQ7e7wf7/3eCRejn4v6nC6
leXYS3W8mxiBRQFOs0aWadG70Bxyh96PpwjVh5emU0ERJAiq3S38vnQZc54Kfbihs9eh0yx2S/b4
ZJVSWX8TrYGVc5Z+l2PaLJ6mch9kYJBHxoOiaUBmz9/5DIrRi/RAQJ/ipi8NdOUNl8kCd5zTyBa1
ll9Fg5YYpvb6Tyzqo+2vQPdXWbvE1X+imx8L6RqIWRFUZKOwMqj+FP60I8xDk3jGtn/AWIRwxmqF
o68hEazfFW98r1KOZXtpdim6jkzQugNJGYINLAr6vpGW6ZhN04DBFTqDj5YrQkxgLuKqDQs7PSGc
GwxTFb5I6M7J7BSzy+Hfy+7RFsYYgNdE60clRLhbdq5yNMT2Qg8JNY5FPUl3xToahp8+ouPFE9v3
f1wLm0sIjX1X7952L6qLQHBL+hTJlDOjQA2na3P1h0fr35/qT2bk7tAyEEJG1EWFaSbfU4GrXtMG
l6QWZ52cQM7Yo6FOBA8Ogy9M3Nrpaoq3XNmr/S8knKZVgKBZ77aXGK9kkEBAeyGISrq0I6ynfJsk
wM67bJInlQf58hW8UB/3rosyC4e3Ck8FzGrIZDttgYWi0iD9XsIJA8SL0+8hFTv6EwIUozyq95dr
dvZblHxIdRiaNDF63sA9+gOCBCEwMEbCE8hh/+8DlZwOjxttA6lb8Hc2OkokRW6kEk2WrbG8zREi
KUzg5NNkqp/8WTuH86R99Nf6Wl1CvHlxme+gr2rJ9HsWb8RZ6QR8SvoXl5kTLYGwzD1wWLtwHm+U
Gc8lWl8+cPZnmNVok/fBnWRDmq5wR5YIa00Yg27m3SAfDbCOoc19pt5SR1tdniRmHuQj+Jg6OkYI
c5Kcucewa1e5OKoi5pPuIKSSN7fD1yrESYnNxXQ6/v7szclPPLEiDxN0sgDEEYEm+jHum4N0kYfb
yGIzk4JtRx03AuBakBiu1SjvO52wO9I54e0Ipe3UL5hxOP17nT9wzihKq1xeVhTSUX923A87JmVS
IUQV9RmZ4szxHawcAdFuaK7wSv0JPQiLhWWP/33RB9sYVRSU4yk7cRb/JWlUhf1+adRghknkpsp3
qKwxYTCE0dOxYuBfTfXylAX8t8HmmsDmUePlY5J1+n1EJU0uRGXf4+SvTl7GTC5tPKLDA/XkJxvm
2ZXufKc6r40qzlSo8vJLmGwQQOdCCIE81Tz+07D220gpcHcpAZCtwLvW7q6UZIHWpsWlmul1OAAj
IsjLmpzitR5JqBcxka8upXZkCLSqGieNFUTR6Fp7IyE9+SWT6NW3RtLMr2j9Ib9/KV9T0HzcbELb
pJq99PJ9BJNIYgfScxm0+yI4Wi3T1f9eDn/7mnwKOv/w11VUAPqdz/ZzCV68/Kj2SnGWK4MkHd2U
eJr2GVjEvoXlEN3MPFSf+IHSo3f085p3B0l1KUOhVymu06wjZDK7Ip/r5DMi2O1xynke7+rJhYk5
cePPr2CllvlLNS8nkTfRAsLFZ8muB4UkpdOf6naF1Bdk/e5NenLiCflV63TErvP6BuSxHIDgI77V
wDX09h5jLsmnBCIKmaTNM6EeSkY847uVJGL8qNGyJWXxviusKNzEuAYc4sDmu14F57W3DFbU0Rav
rxdzBp1GV21S7j5g1XQo1aaa2pOJ/z63FtEgt5gpZk4bSb/rJiMbWRCYqHNOiTF9X2DZ30Uz6tmt
uavPnHtbmtvN/ucNssTXh2aZozQyD0yqXilNBC/dvM/A24AKW5xqOvFTzdqHZBjTUWN+M6X9zQh3
bCER05BXqPfbWdkx1/uDMUM/SIyMO/2DEjTPv9fog2wdoOkfD+jOC/OqQE+SowyG3WoG3VxlNEQo
hD5E2miyIUUxWseeObePVkUnuCVJUmeyqOT83hnX5qpqR61kTLDXjvqMbxXhQeIWesd9oyHSezkr
sBdC/1NShIERvN5wIDR3d80haPTq8RHsVBCQpVapUgm9p8/kj2t3t2oQ1FYkwjeRtWt0kf+Pncsz
wdIpEvg+4O/HWrDJ1RcqOi8MQLrSSL2gz+mINGm3g0Id3oylGOylcHIMZ8XtLGaD3HvzmARwy3cU
wUuMkxivVaA9FfgY1Yz0qe+75i5Q9klVMeBDZ3ngM98DzdJ/M2hwjTN9nzZYroD5OJoYJZ0JDtoN
5S8SRVkAkxTcDjDNyyCqG7MuX+IbTYfV143QIK72dQCcpOd9l8akiE5E3LBrG9Mt9nU6LWH91bNe
6KiwuZG+AUUgQlnrDaNiaFzshGJrz8oBfiHx2po6pDa1evPiTQpT5jaELJCWMVCdkRFvXGDZes8M
wd1cpjfmxLV1e30DskYSVYLTfUWYMZ0b9dDQlxdANZeEpCvptrxgT8H3qmoFNokG7cIdhw2tve0i
ar4UmuN9JEtS1xjfPMXO2nYgpJPjM/2BR4d1px2KgruA6CKZld8v2VXrWJK9op2F0UHliQaUlBXj
xaCr68K8VnbZc7Y9TY8/CCkJ6hShE5Y0aCC5j2Z9N3bxi7xOLsN+pbz+XliX6WRCLEt36GBACcCc
bivTWj9rF3nkEsm4ROof3QcFOZLfHzjVyrBqpETdqebsVbCcZY8uva4j0+x8QUYsx88coocfViaA
MujGoZwv/Iez81qOG8ui7BchAt68wqZPMun5kkFSFBLe26+fBY4rpRhizLS61F0qlZBAXtx7zD5r
X12yE0h15Laa758xq5b8/TtMPea3UeAGFjfc7F42y7TK7xV9uF//3tm+yS8XkRpB4LL1I1C8kibq
aqGfy5nb3W6nZVqLY9fe+5JNDr8+aYfgZnRQyXU7HDTvnN/b239f/puD+I+rX925Nk6NLswTE6zT
KuWtzatNr9+PMmikH670jc6WGzUwDJCov5sUA/78XsV6EUPJ56Ujut8fMSdDa+WvI56viaFKy90x
g/Lr8d/3900ba7mqQYtTx2RM+Vpt/9kjJaOcO2kuZtbx7PPdCjaUB+e8zLR6jP46P3ydyhK5XO/J
/73e1ZkxY7lBN4+l5HKKm8He/P2qPtzPKzuwATMNbmk7Dw8rBoHusHEBC354E+0fbVG/kWr8eddX
z5pSQZzgqTZsE93wFAhMZvOhnYmoKuXW6Jhhz9NuezFNDwVN0BDmYeX+CRC0MaPjoMElmBSMMpgE
0yfVHkyE+MD7yzi+16yjCE+uykF8NVBtwUi3l8rtskdZyFdyZyKCwatGnuD4mbIEfkWy2ybeacKN
ld7VJBiNIPhzAjDRQgNvWCuh7wHQFdFDnbWuEk3HIUs3/EHOxTKfVJ3xtXGO/ExPAr1Qbs8JdLqq
39WZ7NSq8UNVWRaX3fSvrw+gOgkKITEh4Z+LtIr0WpzjMd5VZ1xtysG32gttlOHuHMHlHkJfasNP
Ueu3uS9Nw1ssCTuqYiDQAD/n0zqv6pXW1StVZJL6HO974a0wn6ZB2A755McjE/HEr+We1UdTr2js
xPqlwqdH2p98pooY6M29kK5kBKXF5IdiZ0dwYVphQw/OxMpaAfArjC76arBOJsxARPV57pxr0VX5
zU37IFnzJi1jP1TN2yK+bNr0SPWAWtCzOZ+sPLGNbnQqSJ2tsZMK/Wbuk7VGG18Ni31pnIGG6Qtm
KRv258suqfeMhVrZusVdtZNNLGKB0BbiUx6eb0KN0HJsVj0AhwRUcdUcrRmQ0W3ZYnO/Gc17VRBe
kvKVDmYdhscRHKlkWW8p8o9ubIIoYQyyjpg7hq9GlceYVVcIwUAY4LsL3Cz63zIEUt3yxAtNIzVf
yxEYtzjehBl01N6vI4bV6ccKfeirDDuqve6kMvxtKAIljbQLzRQ0AFpRntoLUwwInSPIRdWnxnBy
cZSj2R6GZ7W/OwsPtZnBrjYv2+XfEPLRy7gG2/JThmbHZN64Lo8X8VkN6XbBuctEP/yQJHRl0Zug
Sb7t48nrZBE8iOquOXPR2wKMfXufLQw/cqtymrcXcJvE3njxMECv7Ovio4hOTYiLz/kwIB6e5w1/
51WAN8oeRFRW8MIQS2uW086T1+cCFS01XYVCbC+/cA5fGftLI1IUwM98vZeieQTLP7/IzbhLp1Kx
+xpVWdjuDaZLz9bZ/ffm+o00kW3GkjT+a1rUqK62mezcSn1sxjMGfsbd+JwD1DaZOX3ITv1N4mV7
KG/q+ux3z7kUMFw6/47ODKU4gul0oB0eN0A6hR09v2qlv1r3P3y45eLXrzK2foh9ULmQ1V19uCnK
8zxsiGC2S1Vc3GceE2cM15x0N7B3HkrXO2Y47xb7b/fu1+3/18mDMhEXP6qzKg/qz60kMmuFMDqd
t7EZ8AaPaMtpxNmcUaC+Hov6d109YakSSdphEOYVkx8C9Op/PwTS1++eAs7zOO2Jpok56J+fQhYM
vRGVer5/FFat/zyAg1hg9t4RJlHiAqOE52bPawEA/ezOzOKvju1NjBSidcoX3F6kFfg7RlPONr/O
1DAaLrIvjXO0OgB1H3fHanOEqnYvHD4HCIB+QJB2AD76iUHXznspYLgm6x0z+ODlavtlQ/XxwYqY
ALY2HsshW5PgewI7IupjY/O26YO7lKmhX8uY6jJ9tL/LN3eRu3p4eKvWh425BUZ+KzP5iQQJsClE
OUaBjWFpHRv3P0QPX7XV6zWkEwfrOkVJxVSvvsOy0ctyKNIF8woaYl37M1AgzRWITTU7WY1MS4PQ
Pgk7pt2DwtMfL7v8nozPOkanLtAdg9H3+OaCd7Thk/Bs9RccFm+NyeVU3HY8LuLou+JZOF2O2Vpf
AY2eyOQ+xkdQLkzmKw6mRSvM8HgMHYAIBUbGsF0AZeGdgjHDTwKFpczx1+2qqDu5V40G51WuYXay
HnfFDESyD3QSJhAz58YT81u1O/w4HPI1RXt9NUPnYhT6GdC8fkHVqNT7uZznraE8TmK1UuLLyiC7
yViklp49XHrNHYlBLFDa1rieQ7LbNttNrcKYu3kfZ3gWhOrmkr+cdbdmOvlswm20yLvvtKhaDw1U
5BwMYndrUCOfy9Sp5CeoXjQ6C35dDh8Gwwr6fjrWBuZuxez0HPLp2cQobXpRk/NmJArqNbA1Gs4Z
Gk/ibARTJa/lpgnkwvCFyLphYpFdCOLf7WJFjhi3MX54iZfS6F/PyRQRjSiWRJqy/PP/hLDijOq2
yNppO0LrsCBG0ZSgSpgnP6z2b1NNyhymbMm09PBk/PNCSdhRLTaV+D48CIghYBSZR8mDJPDT3vxN
e4c/30R3xb68jBtfXekiNoOuZuK4i5BbNCDYUZgIv/g5rdcCd1mqvyQJ/gIN1HpGHl2v5PDZAtCB
aQvBDL7F+sqCbl/a0gR2e4HpQk+LFCfEms/a1w0Ihv6TGcj1ZB2r1ithOjDrluLtgJEevD7EFzV9
ZMse8dPL2uf5TXYvxG9EP1YJTfWH+tW3Wd5/b/jqzRKKuRiLtCEteBZ/t9zg/ej6pJkgyj6BWrpk
AqZlz78XyEFLuzbf34J79f99Gnz3eqM7ovm+OBnSafnz+zUGSy8mVYt2BvwooJfa5JRsYqzv4lSA
h/v/uBqOol+D9EigrzKhVpxHoR+7cZfM61736nJjVquqwXQAs4vg39f6NhKhC4zhE2uK9+2qoBy1
DNMIPVm0izfr5Ve9Gzz3Ofu93b9GNqKyD+N1h6QhPXhObDurW/ffl//mwdKMXvJaUVtqJVc9WCGP
hKpCDLvjnM+AiucyENvomMqBMXDiC/kPt/tdLs0FURksyg16/kta/58tQdfMdLakMdxpZtBUB9RN
LiBTM3lsCBhTWh40PpJOexVxU2ilV3KIHIXH0ldQm+wpDSzmh2Ntgid1E4ahE4IHxLbi3w/lm7FT
9Y8PeVVUN+exPUfh5bLTJ2ZlDqy4KLlpMhix+I93mxlOSsRQovSz+PqbJJwjTEaYgE0vDoxXS0/V
kza59CT9CT4TjKY4i/UDyX/z5gOPWzFTPcOHw1T1QwmeXtQPL7g5ha8nFortvbxFLxuwoJV3R5rO
6PEPT+Ur4rrazvlwWIpCQqDxci3WUMKqmvOyGo+jxVxiuib/AN31IBc3nHvDW3O6fJTqakxveS5S
6Y1MvIMtWUnV3dzdWJhjvqQE1bCUV/OtcsGqotMgzZFCMlv7RXwy4D0XyGvAqAbqRx3aJFqgOalN
O9Yr9qCC3UDm7FdtuheaLRBOXv3mZljpXscZ7C6YjwrRObixlEEil1o/LjKe5MGC8RVPfzpjEU9D
1EkLUnAXDaHFz7D/WheXjhCQa3QjiH78WW0TZa1Ht8l7FOP6ie9BCCmFbtaJ3eBzOv3wYL8pZS2h
hGTSD6eVe52MXAxRTIUmGY9h7kbSvdycEt2HUN4lH4L5ooNgq5irL8Du6DexSsMgumu0IOpu6Pf+
+6N8abKvv2I0YujA8GRT/opsslo5m5NkqbRzKCgC9ndfVedd2Uqr0H6/fLyfxi0NepR4N9MNrD7d
frEC6nvznjEuyC9PC9YkfSAIblaG+0Oj/TsRqrpUwwyDI15H/n+1V+ZlKsRpJalHFMTpjVpQvbFx
O5g9q/V4TzLa4ArGCm7bEis5M7i7pS551hd6/cBgh+Lgv4tSOr14UQO4UtRtTfZaUPMQJgEE4nl3
L01+v8k+5U8Y9BETnqbdMPiiB5Xm0skCtxxNmwuK28IREWS9qjf5OwKv9qaAlgRrDtruM+hBpkQu
QTrtqVxpl82YeglWajDhYZElqFTNp/BOLOxxL2Hxckzf8gPnfHts3wG/5UCqKQ/cAuW1dlQqiu35
dXoDXG9tWbesxuKJMtdwmn4rlq2XLgmygbyE3ZN6yyKsL9+sT2BwGfzj9g7jrPhYw67BbaHyCrh8
lW2xfe7TzxG7DpceZfiCzSwTiYjaQuS21Q9b/ndHDAWzpd/D5kEc9ueOH8eRbNRaJkKy8kxx02Z7
4JqDKtlitS8AL/x7Bf+VNiIFRPQkyirz0ya5wFXi0zQlbe8xFXcFb7YwDmvJLJykUG9bfOUuGTUi
Uhua13rHxL4pr/vhtb/sKSCbkNms+rOXmkczpomkIAoWTir2QsV4/imq+ksbc/0xr5bydEn7VOXR
bGUqiqbU22h4csZrDnHJGA0YQS4dO2Jn0A9rNg1uD3S6Aw1NYU3qq0NHTQ9hb9KieoTUcqme8zY+
pfH7yP5pGq9afBhqZvIQOAsP5w6uosCUo69NSMebZAPthsYqUygdNiNxetDOb6Fwrn02BjvLimAo
q50ci+6iq4jk4rmP1d0ySCNah3OHKO/8VqiDy78VKfrjUM7YLkrefDkxxWVb2LXJGjPz8kbHCa1l
eii8uIsaiqFo6Sx7ev84iA6l2w5FD16PkFvNwpXVo1ltEhW0Rjk+t/no9H3uLJegQpkgvxgjmPQm
pT5cXYHdLVMPGjCnGsB9j1Ekk5bBfD4y4LPJCoBoCvzby+QZ5mYGGh2du9tBvfiLUqoHxt/2ilf2
i2/bGc4gzBHGHsdQwFcoMAfFy7mIGDY2ZUdnVqaTTGGszT0tkW5Cs1gtEgNJz4HpY5k4IHzv+KRl
713K2U9wu65F0KbnhzkT7apXsWuDmavisjV96lOzUs+QL9XfjXlQxVdDgcgqcvVEgzp7Vt1FsRVP
mJ7YknwrNQ+hAHgiVpghdFVjn+IOzP90Ao7B4+gvH4SMkn8Bnrpu3Y9sI2GzF8Gd4+LslAoTdKQJ
Y4J0A2m+yqwP06Z8rDoEP5yNm+6i+XAlm3cpkWwrPD/Vxa2ot4+zztZZ2heLEbjEpGRbB0grhgyq
XdVuQp0+cWU4OTPvQiGtRmVwL8tmSwFhgCkv34eJtgtprEYZQMMIU6UGiybKJQq/631W3EWyxFhf
ararRAhq9ezLobgqRFAs0cvFxOuiSJ0awmJnrqw84OfKWl0iKjPMsOCmjEEgeyBlu7nSbjuYX7ks
rlOqyE30lukPswl3KpM3ef05Co+W7Fdt6s9tDjysYb+ng9DEHnHvxuCpizLVP/jcBBhNuKJzfEzm
0TOFbC2IaH2y81YfoMuyX6c5lDlL/uhjPj0+LKGbdqKPP7kpT34K5mAspk1R9z/Eo1/t8P+eyl+b
BZsnAxjkPpZ+lf4MiaRN5zyRdlMFWLzLA9rnrpqEfoTa4aGFmClZ6zEB4C5RnqlXuEr3E7ajiXGS
EtCLLnmHU5vo7ob2EOfaKdVhmXZUdybDqSuJQ09m0DW6L5pia9X9r6HtD3lV3YiVeVvlsImjzIu1
12XCZnwuDGqkFkupClkjIHIsPXXnODqVYu5e8CioHvJG9wuB4FBdgD/YQCUGUo/z4RyabvQ5p5xq
LYaCZ+ih5pPu5IIGOlUCCYT0o5txdAYaPqTbsCzwaFQdNbnsz4NIPZpD1HDOlFoEzEYUwfBqOVtr
df1b6yL89vQOUwbt+RLFqmsU5b4xp7WYpb+y6nzTyvg5hhnlsGYuHsKW/Sd84YblH2KoLy3p9bfF
Tkj5VFNgeBhXJxDz5MUoZ6F4IxIxmo4MtSZ0MffE++jCSsu3Go08DK2PzVsjBwmOnLIbKhscWQ2A
szjpfSpP5pcHiQr0/n56CffawfCS2JsP59ymkwDXNBa85OJN5roCfekKAEMtp5weymyT/MpKhmF0
P37tQBLx/5/iPU5O/z5npS911dVtmiILBwE1g5jydXvfvExd0XfMS2PupDHBmLmdtK5095y5rbFi
FCZ6K2F/y24tHabJxrayCn0sfBQ0PMC4cI5aT8ZWOdvqq+gUvUuApdFdsu5V6mcw8kvZ64ibxFXa
rgDvsO+Zpj0+T5vGiw4RpXc4ovYA0rJYAT8nR/A6mLLxG6W/XmYF3gmRn5cAqsJHxLaRxfLB4bGg
dVU9tpeAoeYRzCUOCZynEd7XzbCOS+CmdzQWk8taxZk0CuT0xgAT2K/xLMHxSdE3XXKIxmDO10YD
Yrj25Op2jtZKvm1UzgebAUH38t5Gi4kKHjdrWMZxzTez1zhu+wdFu7PSQ63sIUHDPRar2zOsWQUl
klsdZX0j89UW3W9luBUzHIfBtZOGZ8OnjFJZDYj/zAGIIH9UxVk5P56pJ6HzVXamuYIqy5pjOZia
l3cfjcCcqZ0HX20Ks3S1YT3nrjzfdZftHPr6U9f75nvzCwwtTNlh9qcGAzYqVnc6DZ3hhyDwr242
ADsJRTTCTZHWArWzP6PARlMmBmELi1DDTzpmiUL4n+WWYGII7zrYwedQ80z4ECOGYjNU9TDyBvP+
34v2OhTlQyzibxloyTLL9iWL/E/xYSwbRc16A8yz/p4Du+eL0Tf9gsAkWP9Jf/9XFeHranSXloqk
YqA7//OWrUhqh0EW9BOyI2Rwgx0/4XlEehFwjmEPKQPi+H9UkKI9YWBbVUR0XzRNritXSiVfivOM
R+9F/dQiz5K82vCN7r1IfniSf83DXF1JvjqSpCxG/3HulYU6h/Yyw1YmLugtnPEFRm/GowXDd2Nl
kkuzRtEUILYASpt2L9UbhfBh1oNceqs56SUDqxvFpV9+qsvQz4WLn2hWoKX9gigSqLBnOvxbjeRG
sSVIepdso2b67b+XxnXhZbkfEzQEYSK4J1zX//yyWnWKTUXq1QUjSQHYHzGmFFPzh7ifw4k/589d
k14M0jyV1oEGjuL6uamdFHHCpgdFssebnlIpEfAjNCHfRH+LlvqyeAJjpqpZi8126mq/FvQUZ8i9
yp7gGrverw7xDd7OrRu94nG8xlxtwqDhVX/Bo/W+wTmKXBKnJNy0nMsv6ymCuPcE/hxoXijYCMoo
nMgv/D6ExietekqCxfrgKb1H12J4Or4NB1jnPaKWgib9njfUCIbnGRNDcdXtspcKaSkOKi/ZnTGA
U0VybmeYuQb9btjTVFo2sFUH0cU18N52rMwTnzEofs3fhh39fIR0UcDr/ly9KOGamhoYZLJg8nSm
4VSkeT5xpxiQkh1qrJe9chfjjzvCdFaBg5+swQMLu7jLGD/1kL56Yn9/N2jGNFU3LWoMf64BTawv
cq8OMb6jkyvghjlX66jKQR0Cdy90RIovEo2ueJLsJnypKNXX9bEn5UFu7xrjazxRyuLApRFh56Pl
KMNHhZ9RPVCn7O6b6ihKT4IJfVZI/EF6K+fKGZvXDC/Toe497aXFL82AX2pipBdEqrHqBnNv4htX
Z8+JJdhG9fbvRf/VrfjXHV/tyoJijREwqfg4sgzRXlrxqcEDKSdoI15hDEp7VAuwJet/X/cvFTVv
m87Ql8jYF8qp//mW/GcjFgUUs0aXl4cx9OrUh5zUemd8ezH3hMXQOtnru4o/JGYpCgofLDLzLVrf
Cw2r2dPmjY7rjeVnAgqMYDi7Zb8yfhq3pvD895uKrFmTTZT/i0z+akeY+rZHCztqh8YLH41jj/25
4UMKtpPf1IlwpFeDfN3vkDe4ZiBiJT1txA1mc+45CFfpTXKScI2ePJFep4VvYLEyiTiO0lHdi6/z
Tfg+3yl3/UeNrmgj0Z8973u/8ZZhitr93z7so7uXnclBEIvd73wH+e/5f9peQt50t78m++EXBqG4
CdsGPyT/6DMYXNj8IU8LTRo7C/uNGB2FsUOnirlwA8p0RcNX9wBJb1x5gwzTWZ+oJ6tugNHNvl3V
23s5gCZGobm318fwLV1bED9QktotTeTJWwggkju6ondP0MXlXi/O8RUXeMY91/57ZPun9edn7OZ+
4+gOHr1fA/InBq69GLN05g1c4WsAO+fvYuyNerxA+lWKp3DvDh5OdDyzdE3lnT8Sly2bDY3riM5R
hjiaYugs473KduPH6+3odzx/ycfrEEhf6VZeg3O0Hiw+9oi7MamIMZjH7t5LToNn2GpQ7+L7kWqC
r21xwXSEA+Goq3lRgJvT1nTNNSivFXD2IAn6bbv4FO3POx2DV/Yy082C8y+MYXBaKt+1U/kUPeCj
0T/hDsgUwOqTujfux739YTlJcHMGwPZRueSVN/oNhi5PI1Vk7LNwkPLuX7FsDCgB+oOnOg1fw2ir
L/JNhFcS8mE+WcqjktDBwzn91BUbs59yG/HgQib+dZsK4TJPfzRB2Zw+sO60H2KPWp67VGDPXop3
OiTyi40t1TIFrznx4qSF8cPZfgOOh/i8w+xBubX2T6Un+jIO7TKTUuqWSowNVt7Gamw9nhK2YJ6t
6i5PQfOynXnXb6K16rb8bLyGa22v7LGQ2MybypUwiYnwpkDSgxZffx78ZZ5ehLrxhhgZx4veS9bp
Y4bNKu56rhbMv1uu/VJ+3c/yjFF/LV3F0Xnq3NwevcFPduFOPS4/BkxoEqb7MWrwO7f3pM3yxy0u
Czo+LhZ279yGv9yq6EvkRIu7y+iF+HfQdOZUul2g5b8fNOaTtI0VZLtym2eBgcWJ36zFHbNjPIHM
n1YXDExw6eUv6kG8dlje4qhMQcEbAakbKAvAiu+KlYAPtuAjG/JrjHfCx3iN/AnnccRutgajAJMU
W2JCvljT3XUo6W2GbbMFXIStKH0EX2Z1isFiIaqsp0Bbnz384fwGQ1EDhUQaUF0IctxJqInwDi//
JHU2QMGg0eZOtcV83u7/1wC+g1iASQJ+CbzBAnxPeBCg812+8cWhHv+DPLDWiS9vRfsFuYA3sTd0
W7rMK+GeLQQcu3wiSAtK13IjH3a8/AMI53pQZNny/7udXh2ugtYUE41O7dBKjxLGW+jycWxOqFcp
lN/6QJF+xN8tsdTV6fbHJa9OtyGqFa0you4Qmk6CkVroI6arcL3BRAJzQjkQW0cSf2hVfzUh/roq
/VQUS5xxhJV/RhHD2HS9Osfa4YKzGIYFzMJofjbjobcTLyt9oQXOVWCaQYitxGyLvyLcWEo3Y/iW
OPdellwIp/14R1VKGn6IP687TcuXoC16bUJPEX3Z1Wczm/NsTJ1gbjNINZhYX7ZVdDKmn8m9Xyr7
66fw3ytdPXs1j0urkaTyoB1bXz5Id8nbFCgf9Nj87lHcMIbceZIPGp5KQPXW34+9vRiSFF7z2zoq
rvnCKPCt7lDvhnvqJQ8UGW19d2Gw4U68M+9FNEUxJm/sGZfWJpatyY7ftNpR7/AoHOJ7ndDVw7mx
ulG3uXd+yj7MrUXreAOrQ1n/ONGyPLi/bhfhrUHXjCLdtVitbWNh6vqByLnwxnMgh59m/tT2n3H/
axnnJUkXyfhDgrg5eS+6H9ac+jVm9a/rX+WajSq1pjXD2cO3u9xdbpg4wayp21bb4bbaKna8jg7T
ZlsGcdARprRYtZ2xOMayx6+pOx2xer8//8YAZ6dvwtUi9dJWI/4kbnoUDvC3XQuTxE1xmF0aEm/1
TsJerrHL4+IFSP0+G7yKzsFmCPr75jDfV7fNJ1kawXu5lnbKNnxI9qmb3uubzLsczyQQmNduE2e4
Yf5+k/sjHV75mG7FI2496WP+huEt/eHBz9bEv+ELRmLex70EbXSh3WDPI/uXrfapIEtvPd21Dukd
LdJ5Rcx9wqtxX27TrQRh8H0OMCR5xWb3Bit5xsTmjbGHOrPlTO5s5YCN6TZ+Jnh/im77bfapvmDy
O5FH0ZpCCuxgaA3C87N9arf0VTLsLmI73N33bnJQa8KSyI720ukz2jCmjLM4vE/L4xS7Ezz5pRZt
84Wzfnw3TtZhfKd8ZDEb3K7KVb3iceDTaoubFJO75jC96oXTPJxfmr0C+yvgaBLtxSwyiJ/E41JW
wpDCkW+W8Ew6KKc6s8WjCnj843wUbqNdw3nOKbjHTfXOpMOyZeLpCQPPRLTvpA2nIbNtw6rf8/3v
s6fKf2t/w9Cu1vGJDucm88cgPT0hd3WNjbHRHisfL49XDDO26AMJ8lx59ft8qve4a2zomif+Y0d4
FpD7mZZTQzAl2/eQTt7WvniCo4hTZmLflbZCi1jCquq8kgLYhmuweagA8TQHva5yFkZo7amhYdOG
rYfmXAI8NXhDBo5OYx3vtTU28LJTrDpsQypGWMrbYZ1ilGm5l4AdpLDc80PHyfdSekv0kb6NDNqM
XsF0RLUtvE6lyO0Uj5e1tbJ2d/IHSL/FkqS5p2M1e5mbYGf6YLk3MzODqj8SUIhsurSLPXP129pR
M2fSXNxy8OJatDwQbf1b9rGQ43chaIz3xNLNhhlHYWXuW1/YDSvsVwh15KNMhrAbvRrL+tLtNufR
k2+bR46czbARVnTXKUwWNql9ukZLtiUOt82HmCDDDU8aUbaMDVz00txYjwq+r7gvBSqCyotHDXk3
UwF+TbGa4Zg3qAj8Ozn7S0z3dUhQ2pVFC4mOpV6pX+amUqNmGPVDSRupxPSpmQKE9Ubu4rV1rm4v
CkFIfPPDVb/LvknC/u9lr/rEZz3r46601INGrI+NIVH86PL6EMf3pBvlDZac5AQtECKJH++4Coje
u2S/Vwh73/ElR5WQkW3AwyZxqPjNBX8tuUrEP/lYDOHObB7UkNkHgJXZL4enm/vGwfEV+cyLh+dp
TTSKyxO/q3OLHdB35pfwyXVqD5MgfwFok3JhTnPm0WORQ3S9IbYtnbuzc8sMVO2SkhGAPfDW/R44
z5bs6PmW4K88JATmtBsRKw+e/7x9OLy83aHk5GPgFfXvR6ksm/1fh4G5TERzyOvM4P0ZgcSCLjf5
kJmH8HE01h2ZgPaciPuQVKWu91X9IOvIZKyXKfzV93CU8/5xSrYUC9sSq0vp80KHNwmgtMYAfLRX
tf8UVB5y8pgW3nl+LChFr8vO/fen/msmdFl2SNFUpFdINeVrZWU7iolZV5GBNBbXZgSp0WuBpaZ6
RJahC79qmTko05fmdTlhn1S6Otut8DgxKakcsmyfFD+M1Hz7HvAEER1Sp+NZLsHUf4oUZVxMiMBK
a2vQDU4Asl7oPSaYzCryG01L4FCzgFPYXNz9+0l8G0Eu2n95Uc1Spr6qETaJVedClhmHMPPk9tRT
mHdqfV1LJwJIy7yfx198ewZJkREorEzNmwcvHgMdWcrEVMmwXvrAiS/q+8uwSuMfgkhpCdWv1xdV
9AUiRSlfvWYv6dqQ1V3dVod8nd4Lz/0aWCrdFSdghmqXrrBELF5+aDctS/Zfl7wqxlhVqZhDMpvb
tLdsQTgO9Wt0KVdwF51/P3zp29rUf+/uKlGJw16XO8OoDhUBKmYujHz8vuAQ7nfBEukAOQ6XqsG7
zmmMGnUHwM4ptxq2xBwjiOPpbFO54nFcfFQdi2H86eJjGBvoLs6cpt8fgsIZgmRFAXhLA9v57PaF
8zH54u4kvbOQqQQwbXEGIxAfcU9/p8ygkXrmGB1n6+Qme2mOuWc+xysZT5M06PDFQiJx3vYPGubV
eJGvBfqG3mWP6sc1SK4PpjNcnMW5egnfCIBBi/6KA2Y20gf5hDGir/jQQ1aoKeQg3VHvOsl02Zr3
S/EjUO4LTHL9TZq4/0jUWBcC2tXiVqq8vDB6bBxqk6eFkXF0rCE1WvQQvbrdmEogZDSMza04e5dR
s2V6vj2LmiMTTx9qaOn5YWRtEygOlLOaXYMheHlrROtK0uw+2fBSaPq9pW26+ADmJhVf5PN+nlcJ
0Wq7MvPbqCeOowInnWbrMe2PAnaglkcjn0GMdj4K7ZvZBlN+NJFzC9rBMlSnrX9YZt++48BbSBV0
JoZh3P+5uTSK1YyTmptbApwxLTbni6OmKgoKvOtqFAuYcJuPdZk48E48LAam6jfUDRI2cdad4dks
3oz6dEE/BKCuy6L7PP6YxI9J+Akl8O0uaMF4ocFLg4ShpD8/aBprgnFJYv0gIHHIHC08mMlNa9oh
8G6dIJsBemX173fwGw0XUuT/XPMqAhEuWpuq8tk4FDhwgrtsgyrf5sVi4yyOQRauONNK3Knb+7Rb
zco+/l00G2M6TfEuw/qXIgx+4e0PRevvnwSsHQlambWAfv58EvEcKnU/KMJejzdFD9hSInIdgqHd
17zzWUbRi0gw/OEY+sIHXb8w9In+z2Wv9qM5V89xYVXmYkojzpgEo9Mzmu6A7CsrvuRYJTUDK+sd
xDaOjp5oKD4q+TYf6CCNVAmHYtOH6GdTbdMwFIWxeFO7Zsvo4YIonx+wXrKGzO7SHp3GYys7VEOb
dRQNEGgmwErgyWYvMTPXvLzJpXoyz4tdKkbtMWb0mfwL76njwiv/9yKQvoti/nvfV1FMOSTyNIf1
fGip8eY3JaVBckJ72C3VtJ8Ist8V+y3YqvRpLXi2f4kZokHKzaZnw5UjO4eapD3RrDEmj6HN6kft
xHdlGFh3Msz8ZR19HUH/iSx0gbdKlQz9cFa3VXMTUqU2g2JGmeTQOGUQM+tvGUqNMauPdxLF98ij
DZNrP8Xc35yqhmhAudfgyiItUv5c0ZYwjKWUd5iHxncJlDFxMxWBImQL54fbt2IVXegl6NM11p92
Nu9yAsfevPwQ+snLZne1xAmyUD8vmFFo81dnQl1XghiOg7pYEgicCUZuuE2JEzqeWlMBkGjTpI0T
d8vUcYC6E/h5DTkRK9z5gyE6YOgMt+4l9YfP9d0SpIm/TPfzHxh6V8+n1euiENQCAW2v4gIxuX11
LyMLl54XUVRPq6+Xa3/QobgUeyLl//c34I/LX204zTTnw+LoSDIJRAQJ4hQ+11Qz5K2CNm06WihV
efXrfPNzOvbd0vjvrV/tOn1nxnp3yc1Db6zSaau0t7Pg5hB6szWmPhyQF9KKdiVqq3kOaBAqmmMq
P5hffZcSLPyKL6MMBu2um/K5olxGWZBkqC+GLWv3ec18ejBas28t+r0CM1xOgaHHRfypnxkKpWtp
6rMvdB9zp7qpMdhttWumn+ptyrdP5z8f7OrpJLHcxUBG6sOwoYxmPcvetP8fnJ1pb9to1m1/EQHO
w1eRlETNk8cvhB3HFOdZIvnr30U3LjqRjQi3UehUdeIqURwePuecvdce5to8HcVKRTrFtUdL8oPA
k4iuZbw6vwUf+al4bJ+NfbgjlVimCdHumpmI/paWlm4LHlLKO5X8l7/u9rlivqqhmh+tNsrNe7RU
szaJrzlhFYYjCm4RuKhvwsijSXnVj1o+l+JTGT/mwyiFUf0NJrUhYPY70xS7w46obYLzgn0YP38Z
U1+v+3O705pNUizS4iFheaq3Ur5khULmGSGJkr0hJXjR4+Zoy5PGeAWtseiJ4oYKZbh6Btr73EV+
hAwWlA5Y8jhfx+aa1Y0/5VfqzgvCT9lJBRfNIYer+Qc2GE2Os/NF1NbnfKrLXoUGAbaTj/HdrdGk
Rnee/K8n+9uZYzZN4ceWB7TK3ytj00YXU06LnOEv2+EN3fIpBgH8ON1HsJQoAxb1Q7bV35hposh7
iW0EzwrjMGMfn8TnYSFvrRnT7ZkxunzFfJ4QznslILpfCjvBMyU7o6vzdGe9GO+6bwfNzglcHbZp
QN1/H3SWlpJeaZK58ZWp2a7QowbWSlEeYtOFMcoWWGxgw88idUmleBbmYXWnSvtpi4Q/Y+S5Etg0
9h7+PgIjq89mXEflBvu8LTnbHSJ1274bYfPD98QTo0MVGnMgzJtmt5+YVdSnPSWCupStR8Rbd07k
D1sPHhhQF6oCf+Ub7LduqjgqtcLc0D680D8qlhEw3niZt2vV9Fjw6uu09p3geOdzx9NzewGNMZYH
C5jO325OX6XnEgJxzdxoX22boXXjYSFZ8zJ8LBQvQhqirIL4AFw0E+7tbuXxbfLtw/FXIsqA1gnt
5u9rF+fgABJLrzZkIo26o23NdCCfmNUk86Kzk8cL6SgutF+JPJF7+5Ewa5uW9EzYXjS3fkM1RN44
A9Cd+Vgurg/MZaYSGoJ4dnaAUKAEIJp6Gx390ZdDt1xaxgvkAMcA6MZknKHPfWbc79VS9Whu91vE
8NtuWc1LJ13VDKGfifZ9a1fFo0HH7Ff2mMDaJ9NbscsV+UX6seyZc2P2sLVqEp+Yq5nktDQHn8E2
DpiD/8ufHC3mnGAKbVxnq5cNIIwPdelPsNsso9+ao4u2/2a+psv8PaJrGDnpO4gO5UM5/fsqs5v8
6UwrkjbGCsJn+yYMvFyURjHjcqM/aMdoFTwKq26XPCeSg3KO5fhTnaWbwms3gxfDRB08n4lEMS2m
GT7teNk+dE/oEFb+yT8paKx34g6bwFr3WCb5A8Db0+teWKrEBHQMaspNu6BSLhmSpbMAeUG8IDD1
KZyHaC4QPOwYTixNL2Y0o0w177qUtko+yVbywpoGbrbs3WaJgX9B9iMpgjN5PthwWwnzsoiBMWcJ
U+/Q1YkoPntMmebY/LxwHY3dElB3wRwtBpc+nhmuuYNHANsEDEBPgrg4o2MOzN+iyw9dhjY/vfMZ
Cen7dpkyg8aNanl4ylABGp7mpUum5hvBG5CqwBiAL+N1s2ZW4wvBzUdj9TTsRS9611dIvFfBB0kq
q2ST80PtMrZaBsBgx74m8SS2zxO+CfICpgnnheGVc3CRC2kR7JiKRNxZIGNnxou6qZftEonRXHDI
BN2kd5bLb95fWp6jl2182CSdwuNmwQ515SwhnC83lyktl8fhmftuEm0FphmmZ7iCG3DBfIdiFiUF
febgyAAAjQI55C/B0UI1dOfW/OkNYlB509mDK4vg8e814JoIuapQIC2F6umcVG42kK3OrYDDWze3
g26S8NOh63szW4Qu7b5Ap59Zk8wUtxezdAqw58pOuj4Zyj6/LLvLBcfb3CLEITXuyWt/XK9IlmGa
DY+TRKCbVzSAuzjQy7CiPswfy8fu7Nb7BgUQ2CXo7NPL/JJ+7b2ENYy9elcemfaUlMO/g3h8+94z
cv/0UJuI/UkskDRqutu9Vh922bUteGjbSSM6fTyFEVJ0d15NP1SOhBP891NuvrRSlKIJGkLf5CFB
fl7bbtFMX9KjFH7cuRXufJ+ve/ePGhXHuFUbuKARTxR2SrqZ2VVT8sE1OoxKa0yrprDJ2AHENDrp
MgPXziTXbQ4nQaV0fROZPVr5k1LSsVNErDMzsPYoJdeXhmCo+M55+aknDRsMVg0uQxksw82jlIDU
anSzMjZ6v84Tp0xcI/dQd59TzFLzazcTLzO2m0qLI2IaWlP/f5EAcAQoANBfjwXjzRHIZVfGvq6l
q8wYHNUvsKCOzq1t+YAjIT2J8KbQgIsNwW64t6x7A7QfOhh/ffzNoytIveUD7kpXir8eISjknuRP
ofUgXh+F5HDn5hB/WiggP9M4YPka9wt/LxSpTgxOItaXTfOcra6fw3O8ESC8Ci7qGjQFAUIBbY4M
atzsviezcikdefFvJS9f5p9B6gyKPTyPk87rOt77L6ajn5SN77wXp3B+3oEdwroqvCvz3B6YuvIG
Eux+B9CtnUDeZKp29nIgscPcIAdm07D3XkPXBHY50T1/pb74pxKdGAHjO8S15221RPM1++V71dxN
hckv1eOP2ZjkM+EgPZmOP9W9YVmvq+O4bnTMLx5itGzysZ/SzJ+pjvjCKFTexbP8FyUIL9nAk/b1
y2XRPwt7Y1E9Vp/FpzETZu3pP5trDGoue++d8hE/0X3fnxFZ4Md7Luf1O333aB0+SZ44k7Y10qx8
il34Pd5qL9YJ1Fi9INKVMaT9oDJDh5HrKDt5rTkYnWbWrNqU2/SIaNoqIPnbVuQYL/UcDTaTc3Vj
7QpHQE/GfP68enjxj+iOJsWsnWt39os/3m4K8ayEJzC0vd2Dq70aKNpl7E3oy2vuluIzwQGRfzQQ
koeP/77dfn64wavj2AAx/G0inZWtpqdBnK6o/guIsTE5qhgIAumxvK6FYua347SSgdzIoWsW2TAz
7i28X+SF2+0xb2rQ45B1yTC52Zuza/bDpFCMTRwwTdhRUdfiq5asjGSrGevxg1GNSDvWuQodQLpN
kOXWKyGeF7y3w2nQ7pLiQTFoKDp3zs6P7wTaJPgWZKwLX921P1ZqeKdwdnqVi1+5eLEMawuLhqEh
k5MzluLACY25BaK6nFb1KiqW9McHKHd3x4LjM//tDEH6Z2ppwFa7Fb4FpWLkLG3+Mrgy+M7QCuRv
sbLpFCz05iNps7g89Qs5oYuogznYuL12Dzj08yHQL5LgiUF2u1mWSr8Ls7qkMrykhX0R95FZTv6X
s81pplACN0Ua198rnxCWxhnYrbqhZdtfHmAY0h4zgiWvmKswiyPnYjlS6PnWwiJMdS4ajLTmDGfv
HMaPCzD7x7HMFpnN3Gw3zAvVaw29DQ/xjNsxEtZ9sCeKJpY8OTlwO4r59hpgFJ0posctKN7rgRFo
8cP1BgbCm44GyQh0+ftMtKZQaELaGBtCExPaIBxD2TnYjmgsVcLSROeTrFgbAmrANLPNnvx2VFql
eaaFg57AQL/UP+v5Q4WQqGPIWqBI8z9U/5DQ6Q3tqprSPtKreUdg12+pswNGHLVDu0jPPQPJmDY5
MyBXncm1W4TCHN8eUz9qdKn3OoWR4oI2Zcauv8HP5mbl1JRcfPFytC3AzdDIyg4Vn1U8WK1X4OWe
SskhlmYtVYw+vQJ6buxQmXYQFpAMWhM6nLSdzAp9VjRP/FfIxRqTQ8hf4VLIVmVhS0xrdcTy/kG/
oEahJVQ2GzpXtFqabiE2y8BcsPsgfxiLB22rO7fET92DP6/HeL3+WAf0smdvqna08UpHLH8pxij1
oIEnZ1PKRL15vvqeYK5IT+jvpZ4o9z77ZnU0g8FME3PwNyMuZ5a3SF1A4oM6TxbcBJdmQRuZM6m+
FOGTKD6yEKjvtfhZ+os0feEyNRfCbF9YxFtryuni2ZJgX6exTTNSilbiay3Zpez++4yxL/x+C5vc
wZQPwCKoJG5OWZJFVzkxg2oTIxWysAT0G0RDTP6HKcPYZgVaw3v09xqSUdO1nOE6kbx6qXmNgyZl
gcpoQcXR484Q7Ou65d7e97/bBxJzXR+Dr4KN4YpOjknpdBsyfZ+Ec3XRrbSlMg9eYxfQJC26SYRX
5DqreVAn6UODkGIGdpx7z+VnHsyP0YsA515bDO4LXWQvwoSFWMDBAT4JfuMLxqeQoMgiiVB/U/kW
7Man5OxhKaBlM89/Cwd4PPE6nOlesEeQ2P4OXklDnZJa7sE5t3FePGVIR1pnLCUmT8WiRxp+nZPq
Nnmq5juQn4vf8YN/cUlmwbYpUVfh+lqi224myVswGeNZBGNSzZF1El199SfhSZsB0qH3mR/bU/zR
gSo7Bfw1uKDKFpqd0QKAWMKJzF11o28sr1jjWdgRU7TR34lABbqYop/DmosKfv9Jp2nR2yWNAqb9
848G2b0w6vIexHlj63NhUS3EU4OLzgcF1LPjyfbiO/N8xA6EBaKRGF6gHlD2cX/JY1qKQ8gfT4Jg
rOp5vQSJbl3mTv2uAXLwGCkh/hdp0Ruz2qs91HdO85DsxTlSyWgZodMvZgrfoBHuvV1+2FaNVYwG
7pmOPUmLfz/DcVSHRRU3/tJoFipQh8L8HWd87ZDTqvuLPPhlGVTTymM9vmYQ3PpOLJJlVB3DgpgN
EaNy9HznKflhnWcoxz6fiCZEP7ezUbCBJk64yFjFarptEtHtMtEVwV/UxfVZEyNX79C4m9m8PH+e
zcC9lq8J7vy271eliVdG/SyHs9NcG9Ou+8Y9h78N/DK5emdaZIzn5mb/Qf0F94UcDMJN1LGi/WP9
M5M8zYfO7zeFc5nKi8K7eMbcgBxqk607T5fg7qfNqn/0Z+benwHnQ9iaz/W1cBS25SNmfbRwzUp0
weBwY3eIn7lX3PMuRKlzdp5o6LvJE11ft34tbeKwFwiKJ4CRCEIEAhEi7gl3JPgdz48hXzebYUr5
1L9cJeXWnPYpTYjEFTFk/Pv6fIW13H5vVH7ELCkSpad0s/Yml9DIiSWxDhHi7WGaLoNtjUr7UduG
j+IeTBfabw2l4UtHTGf4Gh/y38VWoGLLtsoTgUu7eA9Mo9opc/3F//B3tZN78rO67Q7yTgJbekZA
33oX23J1aVKts0XLREublc8SbpTwVJ+UBY69ab3Il46xM1bWKnOzB24VwqA3F3Auk2BrnfBE/vt7
fwtEHXc/5AqM202Jm/M2xMZqkqta5Rm9kATowGyQV5K/Zl8u1PM+2ZA00KIXbmYpy0SwZ/QhnOfp
dRotdOveDnzc6dxeAaLWaOmqICgZY/9959HozTtAEP2q8ddsFkr0pecprEcwhWrlIP4f2pc7X/6n
h/LPj7y56FLYhKkZ8FDCbs0tcNSLYsp8Tspdav5Efg3rWZ2uwRT/T5/L7p5puEjT7abNMEhIUYSA
wF+UV5VxaHjzqONK6kKkFCsk31E1UdDIFVAh75zmr2Djb6d5JE2M8yW4xDeLI4Newqsr6N5S4LZR
sqvNnSn8ThLLlrRhop+dQtyaxVpQ1+csd3Smv0VYrwcVYWtsOFXRbaTBgoQ0S8b6MdWcwC8fzjz4
irxVC6Lvrp/+ozEsr+AIAuPRtGBx1HiYERxcaDgLPCT5Zx29KxIhete1eb4sDEhRckcIru+EKvG0
vuXUyQFsil3yh8JvLWULURHKMMQvV7AnYZy5ssQ9IVvoVsNZmBYMMHOHny+GZWUKjhBXS9SV6zpS
T0o/OCJfTcNK9O/r+FM5axK4aAJ5Y/fzLbxBrAyBPy8H1NbvHWtYsDA91ZO9wBMeGndTz9nDT4nY
nSZI0iEIs1L++wi+hH63V9NiAEKXmTJKUm4KKZWsdSGQpG7VijMild06c/rzulV0R2iydSXTps8Y
yhAmPBNBl9XpRspofgRPNLAnlplOCoUAEbsxRhhqHGy6iF7QFbc0fZDl0J8gyWF+5OHjEaxDB3p6
eJ1RReTxNr0+52E6rc7MbdVT18oLxbRf0MxWw2tfAHdXX/j3rPadX++qSn56TVkQfZCVcPrpVv69
WFwyvGFiLbFYgIQ1FheyswlXGCbl0R9WcIj+fZp/EhrCNfjvx90sFOdQGqrA5IFtoleWJ0XcsEIl
w++uBA5jTiN1dm4Ofd/NQmkscdTQEyRHjY74MehW5OQzJV+42aFd8ROcDUu581z/x0r97Vb44xhv
y3brUhJ15wOHRiyQMURA3Uh+eT0untkvUZsINU4ZlL8jySzUUrtE/91kkXNtgq/fz3NtXwnVyIbN
k/NM4F72j2FXzrVS2Fq0YsyUoN1YrG3zLC9aqXlshcSxIPO3FYMwFHWyjj1NUxaD3K3r6vxqpt2u
1lHoD0S4G76b+9FejS7rMmX0Rfl5ZofKISIFr3G3gQyzDEcqMBnqiJSQ1VkPBpK4VnOv1vVJGDim
SzW9mNRgoKPCZD4ImNkwhsl4Oc7LNAhtY0jmIgoD3egnxkOEWAOCqtMONP40xaka3B/n06AETlfy
Mm8DVzWHqWkcxIj4BNhxFWtQayXTXgchcT4UaTVTo01VmWQUoVExs8XVijdt0n5cmnVikkKRV+CF
AQ9E3X8OO8dBLa2NKt2d2Q+xZ2/N/VX5RBTYlaFjnkr/46zR5Uf9yQ/A1lLiel1T6VQ54zzda7XM
TfRyG3ZU+H210pHBtNCM+sgOIvqnAvxFTTpF8W/fiD8uUeZ0yVukZbPyqk04jSMbIZV1BLB0M9mp
JVOgZVd/2NLOEITWG3l3pRSRZTRGp16nOY3n6LJQKa3uPDQ/vNAB1fDY8JbRVUm8aW1oba+WZysa
VmTjSaor1o+SU/izzPIMiFvGZNCWIVlrspPEC37ln5lbcqF8+9x5hXzvGR7v/5vng54Wenti3kay
4c0zbKRtomdixkqB2kt28sRDIn0pPTV6CmNhWhP3Fh6yAl0Pd53plNYAd890hMIWLmQu4RfubE2z
oVQbWwkNlbH/9/n6qUE7Gl55jZD2qbL3/ntNi2M0XKLE+eIjWNZ0KtRieSZxvXkr6ykLToHyvCXJ
gbgekHVtsGuzO2XKD4ShkbXz32MYO2Z/bP8L0deuOIjo0uPMgwKAuS/pfpWZjUxXXcHFhdn3QuJF
d7XvfPvxTXV7eca8V5lGAl/zdgM+6Klh6Y3Zsy9BeTxBLHHt3Z6mOH5DSMGz0jpUDB+Fr2WezVFG
uL1PqO69dfSH4vErd/b/HcfNGeibTBebGsUsDiq385RlcSTz98syXzIzhsF1GO1Gpjsc75yB8Qb8
fgZQS43UWPLObnZmVRS36vVs9avrsDUlwIzUelxyftMe6l1ck+1hV60jYkMQh/Ec3fn8H29AKPP0
5/lrRPj8ffHjtjbKIa4bJul0wKFWVCvQh6t3bRq7W34dUz0oc9bS3Jgr8wHTcXClv0KqwUOMN3U4
MOPx6qnoWW7zFK+NA3rzOX5Ufu9XAO5AX4Wr0WrJcJlZ0vCozbIlVs/V5Y3IFmEmPwuzzB0Y3z90
64h4JkKNjygpXhRc/b6drQKmMr7NKGvyKDgMiKfK5GoTGzeR0Wvg4JhGM8w6BDG0tuSh+fXyJ32D
5RHTPy+vtTAfdrp7nt0b+H+p979duD/O23hL/fHQtB1RMG1Pm5KAl6kIa6QFXgCTAmnPcwvhxNxH
9mc2+/p/qJE4cGsrV5P00dpGp3jTOdmuJJODl9jIq1icHSgWZE+K0eTXsIHNhqUOncZC3dYO67qD
9W4ByCVf4cJzyxWZ50AbtMX494fcSZ2Ehg98Y3tv4vL8+PdN8tOW10JgrIzsL3RjXz3MP75rKIfV
pT+n1oFmbzk5B6uBpJBs4knvZwljblfZ3bAeu1ai063p/ghOYNfM/0afFXvwexXcT4u6jt6KcC/a
Pfhh/j71SWMMnZYEmKOjY59as6SYh2yCD0r7VrX+5Doi7QwDDuLOkCAi1ZvmfC899IvYfXv5/zyG
mxVDkoirNgup2WvVgjTBxN+iAu25QNAi+k1dH3jNF1tzX7O1RuFJmw3QMhCqyms7nqEa9RGuWXbS
DOOQKF9mUkhpM+3eTXS5D76B8xfzsp8cgvM87GbV+4V2YzS1NsZaS12B2O9FlC+Nx2omGStD8JLf
PR1AYwktWZgFRJo+tu2ioCGK7IdYKeB2UKUqkKcrDWm+Tm5COIFgGl4mTJ1qe3jwsdVetvj05Opw
3coofsB2woSmfFEPvL2x4salLbUO9UP9hEShe9GNO69rY2w0/X1WgXmPL2suLOqur67zHzda24uF
dU5laRWXjyWQWb97hQbb0HrVavK3A9gz57NbwD5GTF5gZBZjHPcmqTBEbYqFLcPG6GfmRZzmSuwO
1j667pQkhkjOT11WGhDqOgPiUhMNlZJ2xvt/DLIsaTcIebYd/HI2nJk/h2tBf0gAow9da7t1j6/s
XE2KPDpGPb3j7JMOgQ5St3UYVOkQfuILQFNc4xeWaRJlwWzBHM6u++rSgVPVnQCDWVwqhy6upmfY
yQnQbRqAqHvgldSvelTaVv8s+dpKBq8pDqmbDuuBFpn+OESPdx7n8d68OcuGhEyTIRy4tm92nLCU
GymqZG0zhoZK6qGWtqIgkTh89K1+VhbCJkeAEQntpIjXOsaxeqCmO2fHtKYtI0JLifCTJHRpaCBE
iFLOEagyf1pXkCx7wh+Me6+pH6yFFroZjpfbA9HSV0frjxujNvKwN6NY23T14hxxMK7VT2sEdlQK
4fQsrxpqTyhnMDFNdNp2+qutZiTBm7ThRhX2tOg5UjuvV4N5MoDC4Uly4vLeJOn7PuLvw7x5m1/i
qrkYeqptUuOZ+d1FmTPQrLslMV+auvsfLiM51GOmt8IW6qt+/eOc+Fp8VQAz9ht5nfNi+YQ2LCPR
ROORTqaY6CfvgQvsCKY6Thx247MrLIhscXYNT7pzLF96u9tbivaSpbODIUL01oJ88SOG/Jp22fQ2
uknb96JpDaVBececD0IKC8pz9CG8s6d7gOEOkaj/QLqKtTw6KK7Ci5BmGILFdl7Pg0dlInwkD9ZO
ON27Pt87CBario51R0U/iKD77zdHbIl9mWaitjHzHcL9lAq2ZtzdHq7dU0PDqYf9fucqfS+I/v7I
m1tCVn1jyCFNb1o3yGb+ME/JlUK/iRE8PrW02X1X9w9ZO41zmFZAKASm/+5Fe08u+1r1gv//rS62
S4kOsIwshAHezX5vUIRrGFxjc0mNbwjpjonAtFPraRQT0KXrk4IykbD2cwRb9GJj6uIN2sykPkOK
QPBuH9OhhWFS3jHrSd9LAY6L5xsv1WjvUm+aO9eoQMIdF8bGkiAI7jFOcIEQj1vJXkrnDc4KlLuq
a+XU5tOknOJfMPQV4pA71+v7YPPv47ipGHsrqZSYI9wwk2am3QUwHle1tSJqKtoN3Uol7yKcVJSx
xjzX3QXuC2TtKEMQK6gWhdPsfzoggmppWmCmv4VKdJlyFYv00m/OXoYm+zk+RKf2sVs1O8ZZWKPp
uO7CHdayVGOEOMZi3xPofbldbp9u5IGGjqCfa3Q7W+s74q2rpjc2yGNYUeNoIadeCP1V0XlPAF0S
6NMaSzmdVbXri7whKfQHgrzmZusN4juzLD07JMS5MwLqd0h7zNrrKkg20mJIP/v0JfKfYlCewlwn
8Ct0kBmiMSiuJ8m49/Ib76Nv34XzaJIOaBqmeHP/C3lxkaoSC74Jq++VeGdqGixqBP+uSAeYA+uE
7PKAc3j6kIDF+/fF/Cpo//XpNwtQmJ9TRemMBPsTzcLow3zs3mvQ9TQaPgsdYTCRmnZc36mzGYHe
+dY3q1CmiAIYgJxO0fK6QFIXPMaRd/28firP5kI66Xa8VMCJa88RIJCS+X1+ABSdOO2MKDu78/QF
CpnKM34p03QOfcc+n+jhWYz3TsGhWQl4rz9BVT/DqUK5XuyilwG6NtXJBjB5uLzsypoJob8311d6
dM9WPvEXYkzFw/Nlnu3KBzENjxX1e+iOanpiBgVK8WhnTesZKm6vXA+1fcHeIHsh0m5lDePIsdAP
5ietx0Q4EVu7ejOYJ8wKOCX07agCasB3AKOB9bDvm8LTAffTUFlBnvw8v13cWnaMvTBi7XAHYLEa
gSXJ5BeMt+n5UXwOZedau8BgYdm/ZbjANtriPM8/8Fcuymn8Ye155Dpbfk4GV8VFcXZaT13570j1
l82+olgj6QF+Hs0kr7EzTBg8KrnTuZIdbZRPfmtRb6sJxBTviRJ5ljvFvl/SCZmOPdvJZRVushPz
SJ9Bf/eS2METtorsV7aqArf7Ze4vz8PWovZDhLMI4Rf5B8BJbNzJS5zYkPrvrERfL/FvNy8tcaw9
PEBs0P9+e+py1MhRxeRjZO+8Y3zAzqDZn/D+7rw0fxjM0kEUqTex8tJMtG4ek6axUj3E6ru5GsfH
EDEgPAHi32FRklp7nUfBzNf2SabgWZmJ/WsixE5pouMEgn95uvbrWl+2mtMAQ2pANahzAUR83D3r
BgX2ZS1ZELLDCNjZMUh+mVhmjN9+QZpv9CqDWc4WyoX387wfY4xR/F25HtRvSCoQ3smoTjC60HYl
idYSplWwaIfjgAmZHJkqXBIjlxMyS7yDdj0l1PEDGAmN9E8gWMaLzJBZnFbGihzHixuSv3lBi9II
qyRzz1QJKpbcO8+++dNuH1YCs17eqkyLbh79YVR+V+RjjCLHkiY0YjOmvRf8uOWHhB/U+qUMK1zb
6uUFa6LQkbyoPbE9GS6La0K38YArMQIO0ZKnsgphYQHa6GZ5PCvSddq+SsPvVr3YOqejZhmrCLFS
Am0J4UAPXiOTuTdDPrk8ddpU4jFFW1a3c5P6sln29ZH3ZstDB5QuG43a53yVKp7c0wl2mEcjF2Mv
VIhLQ2WksLfOK4W0q2yrCiuFWVU+L0sihbeIw9gTSPJUuKxDc68wkjK7nhzrAzuEEehylpfz7rLm
X86bO06UL3n87UOhSaNuAtkJWfI3Y10lomESBZzeOv/NjqWOdr1YO3jA8RaI6bOAanrAWfXv98iX
QvBfn3qzW4qUq1pYUdMiT7CLan5R7YvglKTsgVMYvPKzfLN+dfTZofaxKsn7FrZfVpBPPems2Vnc
1Iiu0+mZvGO25k9yug0CFxGh2m2u3dTKHlWdWE67TW15WHYoty7PkeUo6BNQd/czP133bE3DKTMY
DTczYSPRVGHdv9cg/sGqwkLAhNMEGyGrQDT+XnJQ6KpqBTB9k7Kr6E3K+8hrdORivaP4pDEj1oZJ
0gjZJJUUNw9kG9JWZSbYDgG7mL8DOXFT2soF0LpCexqk1wughrGJcaeRb/zwmJlorMGyEJ+kfxux
Z5lWlZomjJqKzysJO+b4P+DL4aRu39T4qClsk4x3Q/400Pkznb7AOWUqFoMpg2Awy68u1XaGdUve
0sy4SDCcnxCDsidCpDnKPmvgm9oUg7DgLzuE+eIn03cZCVu+0bIPgbaDhWp1K5Tv7Km62LLhuQy5
a54PbLiiZoqAkk0zOmcEl5du3LKC3Ggl1sh129fEMcx4Jq/cwrQo4hkPVa+tjXyNJhK1pqI80fMI
rlDm8c7c25Td9n0seGljAxqBwogvud1gRueOnpDuq0d5nVK/AiqieCxtwBWH2B6ZQP12RgfURgcL
pHUEtgbI3+o7NYh8u/cfDwMCJfYMXm5MsW72/tnQKr5RcRi9/YxmjiPh7bE9/fae9MkKGK17fHgc
0UD/fpi/ZOZ/Psy3H3vTz0zjRgnpY47fXlwgpUo3l5Uxl13hMJv48+szMcG/1Kk6TbeWl9x5qd/5
zpJ48+G10XU1qo5yk2AxLHilVvJnGT2Vw/YcJYsE6WiqP9fXB26aKjz0Fbwf7b0L21MYvaaG/5Qj
B6wM+0JRBC7l32dG0m+fqv+cGg1JH3OwMTvx7+e/r/0sy0Nf3qjreqEcpaOy9R/CRzp/VjZhXAK0
EzWjKxzrT/81fJR+iURzjb+UnzTbkRofwzfpOfOQbF0mySlgT/imf/K3/nHdnNq3/FCd9McYDsZg
lwfCxMKl+qC+JdxmwaQ9mG/aZSKuhSf1d/0qPFnv5Cdp6FpIydphmYFnHT7Alvaiz5YN70Rz65f+
A7PntXGUQz29/ur2I0ezO9tMWosnwqqCB/mDrtnIQuze8t3wpnwGL8FOXsX+pPaCl+oNpJxTn9LG
lfMJrlX5V3C6fOq/GEd2n+ozoHx/O7iwVtRn8h/zU/BRe+ZchPBgLxQ3fRFX3Sb/8OFYtsvsoYon
xX5EM2svvi1vzg9iOokegu2o6zs/6Jt2Djt+Jb2UgBWNk7j8kA/3qsdvlf3tNRwf/j/6VGjUgzCI
BUh+KJzazM2va1nI7NYop5d4X2d4Oxwrdn1oFFXS2de5dN0rjS3LD8b53tv6p4UGl6GG4UtirbkF
/JVGqw5mpurH7FcKwWrCWqx2mNIpFXDpTkiC4aSSA0RUDCz4e+2nn0/Ffz/+drOQhHphyXFSbYpe
e6lLax+/iW04F2pKT81yFf/l2u8umujEjMK7c7drhwx9wK9UVZaKdtLke6o0+bYc/ro4fxzRzZIn
h0kTNXrJxQnWcmFM6GTbBSKsSmbuqJxxScFt689HE1WiKk6EUY0QvVeqObESCb5U6JYxzPXg6mQS
+Rjyq9j/7pvPf68DPx+lDGgHMrTIqPrmFuqIq1PUWFOPsCKfRTuYvxZT4hzxqRHOOFkNjw/V5Pj5
+WHe2Tx/K3m+Ts8fH3xTiPjnzmy7s6IeL+x04PVFTjMvn4G/U6zdAwl82+zcfNjtNNzw06EO4Bsd
5Vdtm6wqrzyMJr/gla4kUa67ScgsVWDoYC16rzxG+/6pfKruqUO/9QpuD+PmjZDEVafrwZXIrFdh
W3z0yjQguqF9lQOqcI2YE0eBFc+oa1qAcW2m0FiF3QWveceGZsZ2W51naz9fBE//vgu+QW2+DoyH
Fru3xnb7K2H8j4XEKsYcmshQj+arNC1ejHm9Lp7MD//Eso2wP/6oFiQEHfN3aq57jvOfH12iUzF3
qzrOoZudqHXuGtU6y9kJTdVWgKPs8mpQnNBFv0g0kbYoVXsIgdWPPJp/f/HbrvXX9/7jo29uwqqQ
tOqSV8UGnNsZ/mE3ty5gy0bpmxw6cuH+++MoDFmRv21I/vjA25JRt4qgTORyA6AXsu7VsOOr0+tO
/SmTV1cvGlLUatdMnGs6G/8h9HptwtZBL2w/ml+e8T3X/aQc5qhuSDzuKyg3H2Uezg1FsDPizK5O
5PGLJkyLZNrJK/5TxDPq0VzH4SFM06vzf5yd127kWLZtv4gAvXklGV4RUshLL4RSht57fv0dVKPP
TUUGFPceoLrQXV1IBsnNbdaac0z+HNo7vr8PCDkZF/yJY7Q2H/zHPLFD/BmpKx8NsPzRXjyQsHeN
Qbj6k/1JnsSPipWbkHg0icVqwpySw1tz5I+aDCRxDrOtG9eC9v+hWG6kXFv8e8EyY3Us7PZF/+hf
VsaDDNC/sEvKlh99b2PXIMLGcrBigfINsL1aznQLxk8gdbhx+SM76LrzRdluS5gFC073bgpweLTV
xhmOxqF4Uu+LBUhq0kQ+BWwgN/2LRiJE+9ZhxJLchr7hUo2XmrQNQ/DahrDzruUa/G3OBmSJD5/M
ukBcl8ZaSCGGf2rIRYYdCrBBXJOZS9vbTJcK/iifsGcnComKou4kmfzhToi3P19blOEyh/W/LVdN
a7fz8Y6EnQsn0/P7SeP7A6U/Dw/h52pfy5kfxxEIXSOt3VEiQcn4o6nTyhP3UJ/M+fWFIJNEYzka
ghv4Ei1Uut3lc0QUdlW3aNjiVani/En/1NprYfoXfuHZOX2maNIAoguCEuDnLzSM0ujGEYiIgGY4
u/aN3WxTY0QYG6OCr0TLgUTgC9/wxauefMRGIQRK6nFVvF0G3sKl5ZFvkqO4p2fgSvTJLrWe/pH2
zPPGXzdqnpQmQtmXPL+osvs5FcckNwPBr9Ou/EXomNfmtcQASS7c5jfr5nTqIG+TDg57djBDJ4WJ
Vqg8DDGVPBN4YeDERFEtsNMSSTjGi0ZeFOWiJYGkRDt7CERXvPM2VL1UWn7lgjKJfjNa9mC4DHXl
bcT6PcyHi0xzQ2zs5tITnaFbEM5oYClU3SIilScxFlnjZtqFOzn/wv66E+XnMCFzTy3LflDvnuM3
aOPRDXaVJ1yX791bfGllO3fM+fupnRxzMHn2VYd+8U5Yx7X9Srt9VBkdxEoBaoF09jU8FKtL70o+
txn+66rfOU5/raeT0foB7AX5YFxPENVTh3TJFAdKurQw1CULRV6YRP+oSCIXPRhdjIS53aXM+suW
b3taiqGro2rVNrJOb84hU/HCSnRu5UOlgGF41m5K+sm+jwqx4MWCpN5Rg7XIeDI3HI/7t3Dnb6Vb
8y55E/3VQX6PZZvDkodsEbP/hZ8w73b+GdCY1wmyIguWDcbPYdDTRI4Mdp936qtxLW5jWOhwedCT
7EMyEQRSmmh0XDimKGffzF8XPZksxt5vlbSeOeR8tAaL/pOS3T8WKOmyg0VqcVIIkOI+JgTMMQDp
rqJlo5BQHvMI5vTLBlk2xXAMFSXOy7LeJpXnmsK24SwJ08wnmmDAgqeEX+z9bSV/S8LQ8eSHnu3k
CqjmhWd47pCh/3U7J2tCpoS6UXdMRPAGXY7gDlXhNVyeFKXfhTrc9ybwn/elYas2qCZQkTt5dHKd
+20mTfP76rdF4NLQKmQbEYuBz5peDJS+bc0+JXHHwom9BduREXnpB2BqZGO+Tdyf2bj6h3jdPhel
7bH1fom20mK8it4MdhO3RrapdmhTVd/tLTvIVuD45GrdTOtWtoVtd1tfGA3fh9JfbukUblaUneQZ
EV/BvO+SXcF8U4x1BDAce5QG2t1BDh+3qyFd0D0VzAMte9O4sGqePZxQ3v7vc9VOTgW6NiYJkiD1
TnpGCu2qj8VN6SRP8ib70o7sWSAePvD42qVJTyh1g22yx5KBdTS/dIr+/up/ex4ns6UXCD0UuE4+
sBGkXSF+iYRoa4syBSy6QMAcUPI2XAKSJqiw+GenheCvBpK7iMATHNNcdOVChP4RLC2ilDErjq4q
LfkvugHlbyFKtvmBvFH3HYOd03sLx46uZrOeELkaDgtU+KIS9kVYhu+IIMxjt4hXFlow3AX0j/NF
lKwwiveeMwwrtudKbOMCQMdcgN/lD8js5jVuLrygs6Wyv1/QyVyZq2MljBZmgMDYNFg53yf6PQpJ
BEuegeLv8nKZUaASHck4GuYxjW/MeNXU91r2CmmopX8Tis9Ds2uDp5IGrLXMSVv7rPuFZLBls5Vi
MbK/BiKTowZMbIB6bbvRW5RUVKZI5AJjhiCRxCDhxcPprV8V3UbPNnqCMcPbKcVyVBY9EabpH4Tc
qvne01uW1hHKX30tZ+tW2+TTlaEcfO3S9HNuFTHQJMmiAfJKPV1F0grGhxWj7g6E5ZgdsMk0G6IS
W/VpbDdxs6oWSe/meGSwFakca7G/BcZCc0Xx0np2bl43VKpPJB2hZjvdHHtWLCp5J+SH1rsppb1Q
blOCU40c8wyJMMWDl+S7MXtR6gcdKGsSEhdKvI0ejI7WXEq0+qdzNW8PkXTQWVGIaoSm/nNlk+TB
81O/ye5fSUReTPbNVe6qTx+/z/1ni9sGwnb8pszIqHZ/XmUc85Bw0Lw6INyPcqg8KLb7O6llpWqj
RU3BKL2djJcIZ6AXHoLyHVkrxpDMD5yJUiux83YJ1m74/P13nbt7FMSY+CgqweGxTtakQNYFMTES
9uPtShbXNaild7x0Sb6SUJp+QhP6/YL/4dycTluGSSWbswej8NSL0tW5KQdSkMN1cabEwYjCIoT4
ASWid7wmyuiL9G7OR9OH8i4fpQ8MlO0f84ie8jVel2vytsun7JmAW9az8YvjQruVlihSNwL1wsda
t7GTlrHb5JvxLYgWQssHu84E7OQL/ym6Ef5MIHORbyfOJMM3XSTapsOPJezYG3gtLWu3iZyeYFpt
ZYBh6Bc6nErAhTR1o1U12GI3c2MRgNerJrjy5FUtrqvUMYKFjKdGcSB9kEUrP6pv3XW615DiGzvL
sBPBSSGQaISYO0imPiEy9wJFxBUeQmJK5/+7pBVv05r7wvwQDO7wpayqnfcC/eTQy3aDW/zReAyf
w2tzEaGqoNXQsP+Tdv66uiruFbfcqxvkqDD2UiS4C6tcyQKuVpt6c964BXO15rTZfBwHagX0kJN6
Rk9ecTt0rN5iRE4xLtp2JcRbTtqSOXuPyUTzFtrrdx4R+JT+Y6TkuQ0eERSEbGHm0gudM1vIXUxd
9TGkJ/nJxiE3FyqnEmPhkab4YbHFgGPRO7W8LFXktE5y5wl2Dpmb4NCNfte3jkjBmXrVu/9ePeRP
/O8n9Wna13fDg7muN/0yROVVU/KDdUVy5xw0llxRythED8ydI0yVzNYe8mv9z/SJYjraokPAtxSS
1HDfHZUtzZsrc80jOOjrflmQhpgv0q/0y3SahyK25af6SbhJBn6bW5LZ9ZqbJLHbFmxPslFnwwEF
cZEG3Ea8n4hhfU2OwktGOEfsNIM94Gv4zPjHn8Vrp7L/tCkJLrN964zb4Eq+jb/Go3irEi/0J36y
Pson/0/3Yn1QeFA+5D0tJZVFmoy1h0Sbj8DdQ4QmKCWewg6fNMn2PnM8f5/qU/pYwTSx8UiFf4SP
+k5fg6fozWXyHBPgyV3c4lFig/f7J/uPWut7hvzriz1ZUlOh96q2VauDoCXLAowHwkS66Jl2FQ77
QXwYiXFuPGIdsn0WL8RLDtR/KOpcf1Zn6PNExbzxvSf764AmZp1Xjhk1g4ESFXEWGxNxOqCmfd6p
73747OezYcig/GRd92qIZ9A03i48g3m/fDJrqZzj0RfPbVHlex796ze0YoGJwgIWqYAE8t4U7b0R
3jTxoMebPHgqCHszrwJpFXqeDUePY+M1HXdMnf1bQwTqhR9zZiVXad8QdKRZpokk4Odiguc7jlsv
qQ89QRLCQsJeXR5hj+EG3ZewJ0JkgyDd79oQV6e4kQNXGR8076571Il/Sy9Qws+VCFQobshq5vOp
LJ6UCMqqSOH+cmyfqTYBWjWq9OHV9BXZ45//73CxeTCAiJ5VJshPOYn+vPcx8no/k/LyIFfmLpdf
5qJVjXwoe6h9orYE/D/5PuAruvDMzzTF/77u6UIZ6lkkdUqZ3bup/Zpu/YXlPD0ER+HCQfvcrv7/
XgeAyyyk/mug5ZOaNFKsS4cKKcnilX4t7oSp2UigMpRlTEl5X5a0fTcGUZaL5ipiHsw+as0NWjsl
2ABXWGMXf4at8UVn9YpNfZ44wh5VHuNQXcqEjFwZW1JiQtWBm4RBaLj1PuoBDnKsPVJA1T5pdnuG
3e+oQPa7iVSHcQGC6aXoFvi7cxA5ziTY8ZM0HNTxwu3/47H6fr3GnOOm04TnPz9v38yKKAl9FJpW
vGzqBQJIqaHsvesRvFGGrmUbA1j7NXaL7Cm9auGR46rdZsEWKGJtbLMIasWFV6/Nn9Ppt49ElqYb
2zd8Bifj2w+GKsvVeDyUX3rqCtfma3uUHzqFrRubgP51/CwgHBfbhjeC6V1FSZn7q/yqireQOymb
G8ViuqX73XyhslyXqd1FrlrNApTqucVPybYb54K51MhPWiMjmswr0cTG5ODrqNGXjk59pS/9a1R3
zcuFcf2Phev7iTOp4T6luoMA5ecTTzxdTY2JvnTL2CJ5ccBQ4iilK0m20TgBGZwSY8sJe8B0CI5s
0tUi0JbyvRptKjwdw45UH+Md7TMe9IolMrGL77+boy0CeqakRoM5t5EDirigVYfCPTmfxLiu4kXP
Xg3f/B/rD3mfsc32AeJg+mm+6ORkfvoPZLOqm3gPMQojrPxSI3e7iZ7Mq+RL2FvH5M066nf5FXK5
qwJyaLULH3xUsjPvuF2i+4K8qbrTFhyHgf5Vdd8JqFwR9ERs5MyXmrbTalrB4dlo2/SqWXRbcjMh
huNC2NRQQ0s6HCvTjfekjF8VhEVdB4cUtQF/tbgm7LZ1ElCkvTtpy+wtOgirB6yObBJMdA3ZLSFb
y/HKf2FrQ78YyQLG/Ch0pBn3473XuBdR5F4Vh/6q3CjsMW70ZbUt7+SdvGtgXg82q/oIdGpvkbwe
EeUM3YwE1n5nEVZi3tZP1n36p3yiisXA6CNHoA93qen2DyTnP8NDh5SDqA+q88nBxWhySFEx897M
NLsOXHXDrufIE76Zda9vAZijLdwFQiovDMz53PXvV/ffC6ND+jkuObCFXtKK2b2CDkleIaUnsdzf
ix+khDuHcNnupM3vlzx7xf85C0ni6bKaaEVfK1J10EGu9Suv2Mf1hUP4/LT+uam/LnEylUyNl+t+
NH1fIosfwmQVKK86O5mLRpL5T/rtSifH2ngQijRXjeoQFccIBcMM0kMjWMCiwVnesf1WVNLZ2odJ
IdIXQISEnOf353n+ZjGszRF/bJ5Oh0431IMuSP0hUalDmV8dy4aab4S2J7XjkkZqHg6n98scrXOS
nbsu33nSf62bXV9psS4yTp+xoVJdrRbS9gHsxvr3e6LcffZCqqhjAp5deCcbEE3xYiuoWuIESBjd
C7Sx6tI2wK6TEvrFgZ7uDAEkzJ5eQyvcfAtNx5A+0+i6h1RjOa2ybItdd+fVr0TQWMm+wtyu7wy4
ArkTviFkjTR0TZyWjgonwsS6Z4KM2k3p+zYbUDvQ973wLltbuT/G8rMSRm5bIQK0OLCqt4PxZxQW
SZ27ffRRkfHVDYuJo2skT/AzqbZNlN1CX9jqCoe5Mr7xbiy8rvJVjRa6Jfs0mxGa0t5nPY1pNKS7
RkxXSjw6MaJ8QIXGIG76pnfDStpGWWgTo3EF6fvYy91VBbI1HNTlWLFskRBS0A+psdYKgHWMOF7U
fgnPUfFXRiAetSlxFYWV5kNIpL0oeAetGz/j0XJ8CUWL+Gc0io0moKWOBfD8BBIOX03zELFKWFO7
8eKHqShuq9FYWOwMkrK3H4sH4+USpvjs5hZv6H9ft3EyDY1WLnlRmJUHD1BTPNcRObaCJsArq4QO
gt8pWqWXAuzO1bpnR+r/XPWkZ5mQWVJ1YdhQxP7s/ARP8qfmvQQQpPJNWK0FbSc/0QfRu1dOXOaA
2Sk9DpeUOBfv/WRrUPliW3t9NB4mqCUtL5iKQaw7GbqwusCmFzyb/SHT+FGX9oHnmrY8ANwPJKio
c948X+Ffn3MgZHEbDm1/8LAOTy24fdxTvXZMW/XTUopdXnHe9wpbCI5an2xyARVWvxkVz271C72U
c0qgH7/l5PybjaFSlUVsHqzUW3VD6UD9kY9609pWadk+5fcMOF0cf06h4gZs5ar2IR3p4g6Zo4yC
bckZ/SjK4+XHIOFNiV+s7E+BCyAh2EA07nPjXvWt/8XkS7oBIiGmXkqbJ+PWshqjFqOqAuYKNSzR
mSU4N+OSy3tbMD8vzIrzSPhn9pUMU5JZl2c/5c/X1RZJB8JkXqxtKkqr5gr5LjkbN3PuemUfL7wR
6dzKginmv5fTT24uVf2+aSJfOgwGqQBrD3Vg8JwzBCjQC65KjXCKUMosvOQ1Cu8k6Dvmc3uXqRee
sfwtC/7lvk9ZXEUraGLbKPGhtm7Grg1svsh5iW1iqBykUFOm7ORPAxeOXPS4RXoUbJ+T39hl/95R
DwxjulRRNTp5/2BVW1ll6RpiN440fJbHPNEdIyWNouytd3XaY3wcpXKhJiMTHt0tazekT6jXsfqI
OeGx4o1FObUX5BcJGdIYXDM56FUKd0u1xaMHuUorX5v41VN7Vxrp2vidq1XTpm6LpeTrh75G16uL
2xyWVZc+RLA3PR/YQbpO87lt88eslEX1HKefKRwASQXiSocJx0cVJtuGo2o+a3kaKlQ0qssou5Ow
Ek3ytrReEo2Og965dUlJefDFVaKkEWS7fVx99AQXtv1LAv/We8GqtBajxtZD9ZkwhKcs3o+jeK3R
ee/g33n1KsQzZAneVSvlX4Kp7XorfQn920oC7SDcyJDsJVlaFVbNtDkglq8RSPsNHo8utdNabWmS
g0pIguJB7qODrijXhmctxFhlOreyQzrWf9QMsAoqWBUBTCFQB8wUeL6oH6SjlmV0chRtBQ7YlsLq
TZB11Wa5uxeT+kpswk2CUcqznEApbp+yzHj0LcTPVVOCpQudLF7LU7SUZfFRMFBKKTiRNP2TWGvb
F3W66MKmko8y3Js4w8dCx6O6KuPWjaJhkfbdcVThEBiASbPe6UftewKsGijtza7s49UQQr9rrat2
eNfT6bEJ8wNpxIvYM7fN0GIW+RSVamWBCVTBC/EqVF9dagpHNGAB6fBaaIQF9bFb44vMSWzKpKua
jJYBUcExghU+vI/qLmyJNaIlHwOvmgfx73PJmeYQEExJ5m+wgDBC/JxKUkKy9aHJZ3oITkTOTsAt
bJFT8dg+/n6ls4VF/DTs5Khbof87WWXr0BwR/kf1oR2PVfoco7luEelBF05se7y3MqcypP3Qr36/
7vkFBWQhkZWSKf4HZ/fX4mYRDN6ysRAPAZWyikP+QAO7gDSlQUEtH4RWX+p1tdPNLyEP3YltlVV2
7shBr/Arit2LcHxPM0oRsriqtZUkeg9+d4jlBz8+WsainORrcBC//+jzc+5fP/pkipeVyW+lKJEP
XXmsvL0MhoowJ2npebfB0h+3KAQtbVdNdj0++jLUkUc0a9Q6fv8Z3+WIf2ZcXDKQeOZM9e+Nw1/P
DuuwbBZaOZLaMxJ53OOSdyOZs7LOngSqUPsYr4mi2od4sdUFEEj1PhkdPsvOI4Z23Y3MiK5YL/or
n4VwcCp6OiSDutqH+ZCmm+JSw+tc9ZyzDxmpMDvw1ZwWDjNcPWXcTcXBN+J13aSLrll55JsJn8pB
J+qxa8f1xFRAuExJe8kKL4y28z8AzL+l0fdV+OvnB9UaNTtNk2pdi26nfPTDr2is7SI9ysEhyrcQ
TuVq6xmvWf4myg8XXtf8Cf3zuuCE6qSfUrM9dRrkrGijZUY9sTp40lyGMb23IZtfl6EsVMPJp70i
PQoNNU1lQ49K1x9Kf62Gbgn3jDNHAY3iZqqW1e2gQ1M6hCoHSMSmbod2kLPPJV3k+QH21y8+Geeq
mPaKHjTdIc12wnUo7ZvNqC9VR1lnItDzolyBZ6yXJVB1Bt8b6cbduqTV113PpytbX9f6Nbu5qQSF
aW81y9H/jNY9jjNlr6eH3x/v/FtOny7VBOKKZoiNrJ9MYJ3UA9Uwo+qQsNHoKeLSQy/lKzF5MMaX
3y91dhj9fa2Tw8AoDL3lebFxyD488Iqk+hLU4Nk6JjSgC8V1Q/LvZxoujfbSkVu+cJcnZ4G+E4pS
CXrj0IvEmIPnu/ES7piIAMiY8tbwl15zMJIbQ7n7/Z7PqX0IIuGcPycqohM4WYvEbohbPRChYKTX
RtoRcj8ZRFVomGrvBwqatXAzVAjN8NkHRu4M4GQVKiulqCOgChY+J29NMpwUKFWh4m9UWFjKO0t8
Bi52Ydk8pzBQSW8wmRIZDmz8f37mmSFVldSY0qFka4YI3XC7lDBbWyIDIWZXiarYQROeV9AVHUnc
NG8grZEbEDtO7dBULk075758+kEIYFWTVtU3K+eviVoSK6UZqsmgYgo2cryakC+gJhu3fqjairjW
/UMxvKTShRnnbAfh7+uefBPSYBSNHBjDgcLKpMKqBGqlv9bBupBsoXCV8ppshPE73c1jc4YWCPzC
tA28NZjRvCII6D3QOMRQfPGrS47ls1sOi9gjg9wriOPmyVkyKItSF+hwHQZ9lfvbploNJkDTfS9B
k1vKw61Oebhprs300ld09jQPV0wjbQXdhayfrANVp1RVBPb00Fwl75a8aKxlnztkraTBuuuWUs2J
YduaFBVeCP3IgzUZP92XNt1qBWKwZdhv9I3hQObjk0/zJalYvMNZuh1py0laicmyrdbUjyp6GNQJ
2DVjlCImkmLW0NHTsPPYBp1o2iEasdChXYkbULybPCdBc0EUL5zDdGVKd2Z4KN+rx2jdALm5V9Vr
xPtK9aZTdleBldsaVstgTd2l22CkoLsQ6nyQuCxsyJ2dckjzbbTXPlDBUhcpFiTs+CQ69DvvVao2
3mtp3UzS3UgvhaydaCdyqpD8taAeZFR0muqO5lGVHFJe/OtsOBafoMhz+lAXppZ56vhn6tZo3hK6
pLAVPHkbTWNEeVi24XVJWGanv7ficxc/oFO3jZLEuYPSlXZsOELxoqXHDOGmR3cvTR+DahGN7Ntl
OOR7qbhpoIK2jbxCXybJz2b7FPQvqZUgUKFzGFxYBP5B4LB7AEhBri1hUSqJDicf11hkWa/J1XAg
yPVZJYQjcyMNaOcKOaGyC56rwCb1sSgQCXI+XJXRgoMFQhVsJMhOZMzf5hPVqlJdicUTqoYh2pGb
oedUnxcSOSGZWzTLAbEi4SmvSAUvlfjP7WLJNtYl1krDYDd7MkumiW+lMdaLucavTBgx00WLwtGq
jgH0Jyh7ZftKuEz5WqEGlPDbhHCIe/a2gJM5i12qIJyTK/J7WF7kedoGY/Zz1g46vxy8iQCZrNhb
AZAlqNKUNbKXaYDXiMJgpxnr1NuZyHKtCK6GakP8jO7FCdt/byPMdwXqDblAkgTCFD/8nLFuFWuA
xolOtBYRa9IY5w5F6l5egv0oVdmWZZ2tMRIOpC0DXtf0BTtNrd824logD0nhj/DHdYZiM81u1XoP
3WBYDSOiTeXRrJivlGVfbhMkP2q09ZgSJpxPpGmSWRQ6vnIbBDjGo32gbo34/cKHc2bPw5qJ/EHR
5mx34+TDCbQu9I1AYRobCE+6BfdGnxgCuwAQNHG6winT20GhofaMBmrINhlTrPZG0vZRThxuREcA
PaxJBuoD36G9JgnrHDnn77/y2+Bx8nnTUGXbD7dFmRlrP99rmHqKmad9eC2v8seWlijia7zIuqu1
s7gtI92a7iS1dFh0xN2saqqbqALpERtEgaDCwv6xbBUbL2r/In7gwYLLg7JWWWgPamb7z+ibYOJy
C71ET/6a1o4II+c6/vP7jXx7cf+5Efbu6CPniNlvBMdfy7g1ln4QADA50Pq1LBSrMI8wTaWVbXbu
8FzTV4AsiDmlXypszbW9Nxc9Xc6sauJgXfGSZSXtJWFBZH032cq3ZqoaV3mHSMWBC/r77z13tkae
PRO6sCeiSDn5wOuKxHpyBaWDRYgV3erOTvGt4SvKneyFLZsSuAEpE4iPY9Yyt0eDD388dTUKMwQ6
gnDB6DE4PNsMzhuFDmYu4cKPPFfe1xRzDshFTQDn4eRHTiDojQIY1aGA8amsrIzwtY2lPDQNHuIN
IDzE1h5RqYObRktsEDblY1vVL/XM5k/l9N2yIQAkSeoNcouTMmoUpT6DWCY9iaI6guaD33wks+mP
5SaXDgZ1OXrykm2R0iu9/f6izm1HNH1+AiiGZtLpyd66G/wwS6NEOAh49Tge9bDd91bNWrjrr0FS
Wv5WuOQoOaPiYiNPwiCfJaa3UyVZnfeqoBZ5wx45Qbz4qtSkwMVHIf2cSBwjbuP3ezz78dAyR+KM
UGuOVvw5C6SW0IOmR82SanZHZGiJ0GMZJUutcvveVVpQ3zYSBwSRbeRmxcInYrtbNJLTxwvBc4QJ
OzmpdXaKuDSlMWiXslMr6GEoJ7uFQCfX/f0X/0PUmRd4eu0mc6shU+s9eSuCUqpp2hbjAUPr+CC3
11W7S9pDrxzKbq+H7w2h6C3JxNvW347prazemNiMkz8mclppJfu3xnjd+ruO9LsQgts6b7ZGsrX6
ddWv5cgJow1rallfNY3bDUvFfNOqtS/BNALPuYi6tUKqerY2UVTCY0F+riPr02fmt9Ytfr/Vb2jO
6ehnC4DyhfwSxC8nH6FQS7Iw+H114AVtAqW6UiB9tMGIskq57svPVMiXA61MI85Wqnz0kxGVfHbX
IOzXl4qFmyAUr9Ugp4wOpOI1aoHf5uK+j+L7SOTk4IXZSpiIOysHToHxrMQN5b2lwzIBBWUabhTG
rpGt/JhUp+SBqoOT+0BCsfONPhlsQk+FjcjafJ/1iRsYEzOEZmspnDwytCMKr2LyFQ4Krt1XwrAs
7xMGeLavlQe9XsX+qz8RBUuxt34V2RlInryszJsySFYWmugoEK8mMv6UF56M2wV70hhE2mxzi1EU
CHRpUAOl8OL6fNmywCe0lSXUOuKYrIcUt0+Lz627MPrOdf10iqLsiAxWdgpmP78XzZxCP8in4NqY
szmy1UjOTgYVQqv3hFN0lUOBHzWzigw12eacI7Mwdcf0QhDYuaM0P4Nj2oy/oQl78jMaEopCrVD8
68IdkDXdtvEmFMnXuDLjRRIuiz+kdMr39P4ice3Zmb80O6qidinswP7+PkrPHBN0Dc8Ytj8EKaCB
fj6RNlfy0cxkbG/ACOEBITZ2iM+69ODnmf7kW2BDT8iLwpQ8I/B/XibtqoKLzO466swA6W2WHHtc
es8Xy6Hzszu9EqfQueAOgpbK6M8rxWnep3ltZPetQ/PJxvNrc4ZDEUWy36Vldp5eT66FXhgi2dxC
Ngg6/XktWpWloEY8vNSGlQEyxuXEsTVtdCH6hUrcOVnItz8T5Qm3BRbw5Foi2+BcAHAL5CpOdsg7
rBDQDkcfSj1hL9q+rq0Ei5XnXkrfzeiaPaOtlezz4DMz2nPSQi3v0jHz3CrLPD6rcw1ZxOVysgL1
Pe2ffuJx68dXBbj+Tb80kKjhw7r0sOcXd/qwGUAzA46PF/7XzwfAUaIj7+b7Ssq7AbwqWabOdCS3
FGZT5fjuRSrJmZOAoSsEic1bU/BoJ9sXKfCKAfx8dl+5z/IWquZ2QF4o2aunogQtqS7vtpc6RvPn
dnqTGIVUifheKoKnapCE52xVKZdEKLk0t5ALIWDcw29+62lU2R9s2J2v32eA7wd3ek2DUAwSUOAU
m6f+5GBClkbLcmZgenTWZewjOD/sHtiGutTXodteepXnvhtiBWbOLi9UP9VYq2YDGEDjVTIbBM6e
KNqFarPeOfHyEoj5HCiBfbCkQ7Oh4fePUbXzJzWtlGr+RsGvHuXPeFEeyRZ1BSISn96+Qd2u5eLO
ww2++1/cKtVd5gh1frhwdU72O8kU6pMgFNk97g2XTvhr7rxPTrshwGFtuRfe5L9z3ywZox9M1OKc
MX3yMUqSH0o6NRQGrGVby1ff/gT0xGx+ydN+ZsxwJQUZnMIuly/yZDYaKtGsQiVNYR7g5Hx8TRfT
+gYzwBtb+tXFZIzzlzMkUZuPMzIlop/fftt2qToWYcoQxdazusfpsmLn4sYuetjV4/HCc/x3tZpL
8lSVEfpR8z5dFOWoVaNCiDx624tO5qyyz9mZ8EiDbdgv75r+5cIF/53bVHF+llS+5NnFdzK3VRkS
G1P5HiUigbfpvlqjMCbeo3AeYZzZwYUitvLvF8gFWbf4G0UO3MY/H+hYt7oQeJV+mFOAgi+BxqDS
fnYhPmfLusvqehnATDWFbIVdfyXF95mBsBjrr+dvs+zVA//LPikIj4mM2bYCfOg9hm12pUJY6Twk
oBUckuEzCEcbniF+GafuSV8xLta7/52jESBRq4GCwdyIIOnnjYj0p2JsNRwmhaUljIRtPAbsdctH
OaLWvBjxKdSHarwmrkssX/L0SjeR/IdrqJq/v8PvQPOf0yi/hCPN/P505tKTd5hY2qDmXmBQyMg4
6i37zLcF4Zg3QFTfcpTnLQYw9OtJct0MFNva5zHD+zVQshQ+SokIQOT6hujqgFvT+JokBsSOUJD6
W6G4Gjg+xuGykp9//9Vn+gXzr7bQfyjsX2Tz5Pm18BCHZh55M4gxXORMit5ycnCAucbmUpzLmd0C
V8N6MW8ETY5GJ7NhZgRj2rRJej9DUhCusd00Fj1e9v8HRMq5Ic4OnyWNUU4BXPs5MkjHaLo+DgSE
lel2aLZBkTmlByulPJT9vhlvI6Q+QHO9gR0pqHn9wzMIbPeWkvJZWRH/gNplINrLOmNp8u7V/K5v
PiIFA9/0rIjbmjK61Gwqi8yXoliwjd6Y1MQz8k5lwy2TVwNWdpdsRqHCh9ogqwjs318eNmLu4XTM
kdKIS0nG0YKU8ec9ZkYMzGzg8+wddUuByZmWs19HQjm09LYWwFh4E3gHbrjJSXVq0x26VfJSBCht
3OQDt0k5Ob7pcqvtAQsXKKDDoNLpADC1Q68NUkYR7elP+KAzVJl1H5Jrn7DxP/Vx2iXusIZHu24P
oMvX1u1NtjMOQbhEkVhgq7jB9w/19jrcqzdz6JK6kHYd/G8FoodHrFXkllsJ9rngoKtzRJRGDqkN
5LdAJk+dJ2mR2eSmevhEl+kefi56lSt6nRBmQXV2trIaCsd6mJwas8UInhs1nk1PaK9s62WzoKpm
m4fCeSMb3FrJNuRz2cbf6XRPzbp2qXIvH8IloSrai3gbrQoHJ+Z9csjsDiAqLgSbAg548rX0WayI
Zl0ad+SeKMAe4aISNzx/HcI9lt3Jjp+Tg2eXy698Z7lc6F05dgu2avX2g/KgA7McCofqxhvx3bNZ
9F+Ee+2FnHLX+Ij22We8bP8PYee13DbWddsnQhVyuEViFqls6wYlyxJyznj6f0DfqVMW3WVV213d
7bZJgsDea68155hQy1PfuHxGcXGNfc1ph9XFwRhxbbrO9k/mXvZN9jicCGRxqzfTGw/Ehm4FV9tZ
Ls760hkB+9sGOXaPqS+7/GbZju/5qcLALP0QlbOLdXjf/1hue7feDbzlbqXdLZv5h3huPsqd6Pbn
D92jgc1ZwkfeSMQIe/umcU0wSjwZG876u3o738bPy0/zDqoIHya9Vxmj8WFc/QQ2dBf63FMPnSNg
2Ih2ZNK62T46LF5yI5F6d4tDBYDbtNEci/hp4q0cZgq+fKic3qYTs5vQqNjlEwxAMl0Db6CWoDsJ
/Msb3AN8eHJeWw+ZItq76ghA98Q6i4bNtX4jXhpvk839uEO3BLU2/8VD6MUR7CVj1zv/fvKMv4/N
JHT98eCtjcA/utajqiyLmFXKTQ9wH+Bz4wWmI3XOQJcRJIY7kHPe+52wNQq/RRsL+gSwGK5j/LMk
lJQu0bFK6jQVZB/PGLA4EzblgwFKZZ+2Q8UF7DxLXzO3cuGulBl9OqLuVzpC1B3QCHzdNFMK0r+J
wY3QiO+B1tQkY5zARWL410QvL85xc5p0E+XPaUHIHUp2TYGPjpMoEgwAg0MipF7ta41Yt5wTlWI3
JtPqrQ6lLVvf7TDte55vba+33yxd6n+uXAbFnCYrkmle66+HNM1FaUryc9Lfd+ZLPQ42x0i2w6dk
fpMBYeTkbQFlQ1oQlE5tgJvP/Urbp9M9cVtomXJjo4jnonBVIokwa8fYFrdjtZMhtAiXKrydMCua
fiNsJ/IL1DtD9EV9H+k3RfMYartQO1cMBoHBKzsrfuuFg2h9A5TR1h3menXmaLyK7Nfk889r8MdN
kjeCUC9NTJHldIxn9tVFcYVnOG3P8Uu9ac7iKT50D+YHGWH6fnySvel+3YGRvW6MFXp0O3mKU3gw
uFitxpZ8BcLXnMTOqXtxcBs8+8ZPEK+Yoxz85GTBQtK3ZbfZfFcQ/9fBggmiZMgSn4YWztfbvSkJ
Eku7eT1EySwtjua/IzQ5Wvtq/91L/VdBt1b69FRkHXLs+lb+uGh93aS11FF7VyZyLcku3Pa2GZkV
HFRSCiukA3ZBhlrmWD/FFT1AUsy2yr/DvEjqf33kP9/HVTlHfm4H14OpvWVsGOKKqr+Q89SgiXQi
oL7W1kqPFUq/52qTn5f7NIbh7iAOj0Y/RHVGS/ZX5meQACE60GCmzUvcbedHv6fcaRoP5A0N1kKy
Rc0lFFjsUZrRCUaJ7RkJoyHHVN2ckFK7xdYHeojUg8ThAYEdUZK3xVmV5EqOsSMWKx/oAlN6xrTT
YnfS1tL9UvSraZtNXnFXWptG3puq18B7EzxBRHrtLYbTQznildhfgEI81LfGL1aU9p2xFVB0+BSd
YaOSoD5i2SgZrdth7uSfQ0EYBrhvUNy80pSc3kOBwsLveA+JS+pw/IsM64SwRT6h4ABXJCIsDFx8
vkwS+8oVYy8l9dQOF1JI7elhbO1cAwu0W5pdqh+E6rSkPghFXoXkBng/MAiyVZlK9K7X9N/1Yv+e
UQFBJK4BAgA1O6vR1/tNUYYsigilOi90lMxHkD4SD5ZAggj4GMbV3TMO8BQ5VnFQgfW2yUast8L0
YvYbSfTwObfiDav+Et/oxfbfu4zyX4skg1E6xGgJmEdflbB6nxJnH+v6jZDKXl0sDnkdPomMd0XF
QLENj2SX+5OELnDSz1XKY1GJvwQdyI0Rm2uMM5F8g/I7DqJ7q9eR/aQ48d5JP97ldXkfMVWtiOvT
+d+GZdS8PiwIfsJfEkVsDzrEzh4OKc1+M9HZdOF1qN2lIu363x/zv554/Eask+gTEA5dHQoMLYI8
bpjpubH2eBZTyxXUUy8zzYBF8e+X+o+ZjCr+8VrXLT0Zfro0mHoD6oGqLsEpG8NWnXFDxKdGeCgZ
hMhivKt4A+2aGMIVgs80IisdNHwVdBxkzTeZWo7KCZBQuiB7YxQtSI8zj/BEr6DvSPLF79ACJRHE
35V5CqvJSaX32NxFmANeK3x4jaUh9mD2OQoeXoabDBsdCAhbwaabkB+HfhbPwL3KQEQqbrNIOUjT
4CZoMHGMGkBNDL11rI6FeCDBI/QKpE9yoh+i+L2tNDfN9IOIxVczjftwnjzG66csF29HpDN14WcK
vr+hdAMcEhPJyxLypaZWkfmwalmTPVJDGNUjg565qP38rWhfNDHdyZmKZf47hQr5pjxhf2yT5tqq
knV6OxIMEPqPV09gIAx1swSZ+ChXTvFQ+cov4DcIZvB7xGvINnYLO31V95AnogAMyb4amP3b1e90
jwgsMW2p2vaiZz1rDNdRxZIgycornCXZkcgGfeLc1XSHpt5IEhUPN7ZNIrgAtACO++KMsSMEdkZa
lpMhw5EnOy72guYN4Ua+NW9KcqGh3J6RJqRbzjNh4c43KSstzNQa3+TFDLfjKSqc8pSA7sIjTkAL
dCuILZde3kgPmrZj9UjMPbrkOKKae5oJd+FgxBFAPPCVmgDu6Lguflz4LOHAzmp/dmW+VI+9LsLA
ToQLmDP1RHk//yputUeCybsXwzyWZ/EhJLj2rSeiR3dpwwxoM3XXtE66TM2x1cm97Z32XIKRcZB6
8OfalUkSnkN+YzJvhE2MaoIgbgB9SLyyvWpuauNxWU4CHYDA76A3pAcKxKE/6yD6mCi41s8VhZO6
w0j9rh+1E5AEIfXkweetjynHSXt4nwhefW7wrZAdcCslXjTvEzIXtik8HnU7Ko+jdTss+9Tym5NJ
r8nJHrNhezt2HGSWglypl28xM5+Tn7/vM7r5tImAlVxLI0MrNsI4FeNTcMpvirMp2EzB65N0qB+l
w/QsHfrT+m98e1H2gKIppDLfLjtknvOp3JePyVm4KWADQH4EjnSpdEgX8nHdmvbTxnzuTmNhy4di
H170c3NQL+EpPGZPWFePNIRqOuk8dvE9t9SB/GTJbg/J5Cg78W46U15Hp/Bs7cUj6t0L6/2Bxhne
WA5Fx+ms7PgtiftdDof0OZ/6ekV4GsGFIRDDQo2M9uveZxnxaEkFSHrlTMsguK2E/Szv+yd0Q3W2
l36Ur7J104ona9vvgxOkIUBaJ5M3y2TyGJxgPpJncSH1HQRVfQI0Fd9q5Ferr8E+sXbjU3Spkdrd
aFTzQMSjewzpJ+mu2yc3Sb4vH6qn4D57io/m/bJvnvojvH5lMx5BGOjn6CM4WndUJOFtegpPcKq2
1TbY6meCZ8hwGI/xpUUcbm6J7r2YvPl7iQyI6GnkH7lqtwnUg/lI+lSzn2ij0oCAelCvZ1xu8l/f
yf70tQC+vpJ0VJFVG2uCxl9VhCZj4Mzq6bTmqkAEdfASMG+QvflGcZcf/GemHOfFvnug8VXav2BF
hL/f3o+Fd+O8Hang79G4Maak8bHRbRTTLo++PW7pjNlbal13tB/3J5HT8kFwZxuJmf2hfLM5Wlcl
Lwvxynz//x/iesSolrLeZ8z+T25Nc06zTedwzr1fgn0WncPvfW+TyrI/3nwUzuNoH9T9k2YTDOTw
6639fjk+H4PtxGCXPrkdMSZjEfZjOnyd3dHLwbznZFwBMFykCWT2c+isH46OhUPI8cbjY09YOWlZ
uDHzih+G/fT4eFs4Hwy80O46/y4EricKn58VaxTHGZ1p8V+3PsY6HVxhvxxfoBsR4SQ/KtqWvCC6
2pw90slv3tfSVQL4+s1lNq6a/f97aRj6jNvBCeBA/vrUha0oD+Mczqd+z+ZyFoYN4sHGHl/qzCMn
7VXlxLDYYeIM59ATbkJPO1h+3NpYw8NT4FYH9UG8t4h3lY1tfyxuan/iCMJeETjRbeWYN9KO0Do3
vmvc6DbbFy94XfzEXv2RdveKvOJGpR10VlNHOsXusAkv0Y35Vv7kpH1XHwiBv+hsDifhG6XBZyv+
+hlB2MsIjhYwC89a7f5xsksWfWmHqV8OinKXDI4We7p2ic7EjgqbtL1N8l///o6vejRcZ0QA5M8y
dsPozRD36+vVlTg1elIXRwAzOkeyaiPJj8Dl6+ak6y/zN8X6f70akGIdHRaTcOP60yHnNWakryU+
BKyQCEApAXDLCNWMxE/y5eU9+U7+9R83MeZC0cSBLVI80eT++gmLxErLQEnKY4aWD14Z8h/OkmPi
TcNjpOnbWWsYW2HozE8FnZIxu9X6239f5Osmx3qVdTBhEMtUBGgU11fvIQjHnmlaeZyE2858FDLL
CxLlVFakGdyaafkejpBjyYoLsPBKuk1gdzy8yJlB/m7uzULtjOG+DhiPKqcmrTY6NKhFRvqZ3S7k
c1eA78ZHDXmiQZ+aHObLBLimjdO7UFb9KZ28iF8LqL+RN0wvZMQS8EeaihcOut9qoS+O4RFY7aC/
MOBKl8eBYiQj5RayYHorFrcyiecR3pF/X5bPAdrXmx2FFW0MBPiabJEJ+PWy9DQ2impWeWBPCQTY
reUX5+gMi/AY7sIHdqcdk3W0oSf97t+vfHVmXL+PLy98tbokndgkRSmKB3byed50ohNwxfvv5Cgy
7/+vz6estRQLKPznq9JhXDJDLvNhOc7Svm/fIP/S4ijow7d7y3T4MoKDBH/I9P796T5Lkj9f12RO
KrJgf6rrRULEvl7XLlsmMxTN/kHeYBF4CzbqPtuh9t/DTHhVfAm5ROEWvuzRO91lu/Xv5qbdMFnY
ML9YG/Gap7o66ab/+6vZxu/pxgDu1G01T/w5rG1xLzR2MunZ3Ue+gyfDaYEcmsTL/YIOOH6UTbHp
SYcSXdVPvGqT+uN2PiSb8lf6TGmkQ8TufN1bfkab+tBvBf/f1+BaxUa3dL0G7FlMPdcT89W9RUKK
3Edtn9/UIhq9OMSnaMFe5sFLeau4q7PxPQITXe4l0JNp9qL1yW+xAhgol9/to+v3/OX7kGR0xvRP
1rVPh8L39fuYZrUINaUmKi+PSPP8SDOGQYwizNj0lQiO4Quo5CZKjmmY07zCoxG9hrnsa98FOP99
Va7eyfVVkVvDTMLIIhkQSEYIGkfwg1Z26ozjXfZS0m0b32eywSy05QYc5XKhWJ3pcgnfPPzydSEF
5gxS0OqV01F+siF8vShD02pKH1vyweLomhAk1nP4ItnaJMg3uR/xqY44gkfWvol2Ytn9zDPSzpTa
EQjdFUsMBzlF7kKG6FuDwmuwvhubXw8OP28hFIhQ52hLo+S42jkWadIXvLzSsfPH24lglMaNiYte
drp1w6CrZvilH2YyUxq7EPbVsaeFTROQ8RvoxefaI9MrntxxcqvWxXfACdqsmbAd6F1b6ibrDtEZ
qACNKCitfCbZ7w7ZM8O8rD209LOLbUrOruIAoq1l4mEeetltj2X6Uh/xvRpwKgDUekZNO8Jjz5D6
O6XwEtHp7x2sPPjGSp+TpjWuh6jMEdFtcnIP7fmbtfSv1sT6pP15ma7uqaoJFoGVXDpWR6y68+qs
KMmCsR7xhedoR/PyoDU0JZlA2GrtYMKQR1d9KtIjXYicHkXiLvf8csQIMnczVNb0d9Ij/xPZX1m7
RQz5IQ+PZRER2zwTjqYcQVk1CJ5pcRAG8f8uKXBbBbeGr1Algn/yo9w75rMfNi54RTASzYdSgbol
e+bZ4ivsNiULXeiB92UpfkP0rceuNtsrXzdfrZnxT2OvBTdCth8jj8ZfYG4Jmhr4PKqjPZXdLTG5
mD16T5POcmFjdIvdf69h19XS54VFyqiv4g0J2+/XJ0RLBUWQrDG/obWOWV2fabYV+6R679Sf+vg+
Jd/sG9eS2//d8H+84FXxmeVyF81Gm980MvalhU4F9IeS9bKUgF/wzK1SffqTXqoiCzZKP61fav33
oqvuGMTbhWF4RUkTx6ofkldAe+zfF+R/hrwvK+l6r5nUxRrLBs2wq427QeO0CEZUQR0G/mc/GeBO
Oxf4ABNM+o2e5Hc7IHWcHxmScoxCsnBez5k6GkHJJRTOrsmcydyWWTu0MBcphxe5oYdvj5F2yEw9
AVzGudQpGXAHrnFjkFCjXtZot8XT7WE/MUtv3doF5/+Znk2GELN6HcRh76vn2R9dSITsegWNH4bJ
DiNkh/WNkXTm9M7o9N7oyQ7hT87H/f4jc56IP3LafeCEfvz5V7TforSnLTRvo9uQ37X+vn9fR/26
/lnvLBSUFvsjOirO4l/vLDEc5aBrreDh6QCOhaGyQYy68aM71sytRO8HZ1nDfjnV9gveodPiV2jK
cNO7Zy7mr5faru3zw8RptbOfO0/ZgwcgN9y0n8ke29THwcsv01O7e33sdxqjuIYR/Wwfbr95PCTx
ry2Ej2EYOGewEvIhPn/9j8MSdKopHBJreBA3VDeOeZvt4pvwrtip+2aXe6R1bTrUFxTIu2hXMqYX
Xxpf8JkG+/IGo+/GPFU7yS/8tfIZDoTOIqso+Pd6E+zSTXrK+UkQrp96ml/tgo3ma/5wgMcP2zLe
DFsBuAb/6/ofej95FX2LbiErs4s9ZGu80r9mqUg86SQTvr7+zLzSV975O/cHEG2PcsNvXhJP3rqx
/21I+tXQ4PN5/vP6XNUdqtFn6mwlxY02HaZ+n3SnTjiowV2ivsQBU/cNHryldMoei68/qM9BtRlG
csq+2+qv6+D1dsPlibcSsyqKpqutPjQ6GEyaOTxQVKjTiyC5/av00G7Y7ZGYQgwFZF6i0PgAkThz
DdWIJCW6yPZCGOi/b/3Pmvt6BaGtgEJa1rX18PH11m9DJdC1dM5vOphLkhHATq92OsqzcnoZJtgG
0s9FlDcFERVNzDgNTyzctwjOccTiJzNsSFIEfQ95sJPWmUUm+n36wrq8rpFMRxBMmcI7oAYPaptD
roAtr79vea8Zjs1Gio4q+eYzfTbOrj4T2uSVMEYsNUauq88USyl/MIy8o7yh3kUBwd4Yk1vli4/Q
gwQn3qS7/jjcWR+qL+UuXCUR3dDo9ReIUsbu31f4cxT1r3dztYvog5aLhLP0x0l+74RTruqumHpE
jFFuZ2XtyKCEMoYKwvIqaPWR0VEf38Qdbn+6/z33KCWNTJg6tsQg35EFUsVPadOQOZ0S9+SA2hJB
2urat7DT/9hvVz4Keax0vuECXa2KCz5SPTWi7jH8gPanBli80IqdmUQdGB53FhnwbACLk//sbjEK
u/o3++9/PK6YJcHFibCX0b9dyQzLMM7M1jQycFhEOdIIB366Dq2EENvk+E1P4tNmd/U1rYWtRpo1
r6pfP5SSoreBWbbSEd0pNdnyhsJC3qtPGkzBewbcIDSCHTcPTyiKoj3SVrjUfY4suwxdcdsfxG8K
yf+6jf98R59qgz+W89Fc6maMovwmLj6WsvQ16zHqG8jiNEzZD41C9YUkwzUFb44jEt7o/J3Ba0jc
0Vpu5MudEL+tbY1e+KlRFFePxVR+c3d/Hku+XDYM4sjxob2YuIEQhH5dP7S5kZW5l+cbWr8bobRn
DzvYrnFze6SLPXuGne3WvPDpkJyBdx7TA3XHmUgHpCsSR+/EzaksmMA5yQVkA3YYMNQeTlOUXzTF
ax5W5mNeuguwGXcv847My2NAHPZNdUdPP/8ZVrZ4rPax+5usR4qf3x8kELzO9DhFJC7J6dvH4q9d
dv3ESKv11aoPKOHqtjQjuRE7aQzu4qf4yfBjCqZgO+xpERzy+3+vHdee3PWUzGwbybWOewWzxVV9
Z+hVUvV5rt+A5SY6aQEHHR5kLPPhvtL3jCcDa8+B3zbbHTM3cd4N6Jmab/ara9zy57tQUCPRtME3
+lebsi17tDyhZj0gI/NRRle2/D4RuXHz5sU/I4gzFx7O6cZBzPjNUv55+1zdXlxiumEAb9BHy1db
pa5FXdFPwnIMluFejfnCgY9VevQq5tVBKF5UHQpnNrx14gzbVrytU90dddmXDLrh1nsPP3zRRrfB
TB2MhTfAxazQ9xnLY44cFymvp6ao3HRngAYRqOS4ENBmQxXyYjnbhml+WrUN//5W/36wEUWx0qxz
NIye8AK+PjNdq5Rh15TzZSQmrKwuRnOrM9SNA9gk2UsGwogEFRMc4xb8VN7vwuzF5NgGs7f+iKZf
LdRRTYdeEp2kbLfI38YKrPvj9UVXOVF8RhBx060bwx8LT6zK+ZgUw3yZ8vMsbepyI2gbpX4Ow10K
QwP9EAP/SdqY9c+FRN8eBnz13TVa7+y/3oOx1knc+QiVr+58WRWEQhCH4KSfSJB8gFJm16fi3N0H
OFJfaJU74Ylw95vwMkd8rVvrErrCMXxefv/7y1L/62KAF0FrIHP383a+Xoy2Rz8zD5J4JLzqsUvb
1zBTt5V+ipA7VZ3q5QHPfdieIL0IUXQecgEph3QwlmCrojZOy2EPteRRirufEELf4qk5SgrNEbn1
5Tj8rTTaD6mgNRmT2cz5e5q3CQ2oxlIvQbz8ELP5lCA3iDRhVyvTJSmLXzjdvK5DZZMXbhkuj/Gn
PTvetWJ2W2jxqyE9//sa0Cf9j29Dx2HGs2hB5P+ropoKHG/qAAVeKC9DNe2z6mXsSL719Owtlmq7
0d6bsfKk2ThwZPZFKXNKosaGUXTwOZFSzuDIrdvYGQt48xw5LQxNIHtnUfMMcAzB1P2k6gSC917M
3W4J022Ev5askJwCILkkRbUV6ujQrKJXsfKiNQ8CXlvYMNclopgQ3fAcyUeZoTIcemBu2gwCV0sA
SX4UOoc1pXAGdB+dAY5V6bxlrrymVRzmanZEG2gZ7wV0HJk+YXJfMEAmfkWtIeY/rXIvM9YTTOkY
6QAEK2oABjOGhHP6TYuPpQmkaNkJ6HiEhAMOAcZ67bYU9cjOe5OvqHPiNvVJqdFd8FPHyCpPtRw/
z3EJpgxEd83mbgG7LoLa1QEATYK0FxewQfNLF/W/SRFMCYUESNPGM0bnxEvN1DVbWpbCJe7RTneD
k6ats1Qfek2zZm7cQn5RgV4kspNa5LUuw0HCftjTnq6X01DqzEwtMd9XRoBmj4gYCfwnwTF944ma
sjeKy6j9mhWGxgAn1FlxBJW0g/K9Vltb0FCh5HAK6fkV0TO+bEEmpapp9pL0yOSSVtQTu4hn5neK
sk1GVMfS05AIjpXKdgRqvBUpWLrQbxQqLQBCTdi7qjFs1Ty7kVQugdHaabJcQlWAG0uoBi47FSHu
LlmYrjIAUbTmO+rEfz3llgj7QYXSAcHxqtaNJoDaYRp0xx4yx9JRZGQN8PJtubxKiDDTsnUU7lgS
pDXxXKJ6FlS6h6VrfsuMXxf/64UPXJolw2dg4nk9gVzkoinpM1H1pqBXvAoXWZ5xO+y7snD02JvC
2xlocCv8NGEv/PtB/6viZ2NiNIesDnkjzuGrhV9qxjJZkopJ3FNySfeJHxAp+FAhTfL+/UKg1v7+
mBzNVs8hL4hj7uqCx9ISTSagYgatx4ajbVgcKrJQO1RDNtKy2rifmMgYfstZOC62Yb6ZjB0KXihA
anJSSEmjm6ofetPhB+J++qTSD+lHuNDTfAGO0BacmN4C1E39pjIfqxmlETKlwebsD3ErF0CKuYXq
qREaAmMn9n4bPIiWrxLiMJKXNN9V1pOk0C1Wtnrh1uy30nKTGNuJ/dbqT0OwLYpzpXKs9ZQQ6Ez2
UP3OEbJYgZM+YmRJnPqH9YikKnqWf5eq2/1aniNy31Bs5I4l7GEj57WzBCTHOMEKA71LWNpazzA3
PFimBhT7MMoPhnUOyRPvUB2me+xws3Sr5h6Bu2p00vHhNDTGH+J4O6Fnq18jVslyG6mvTbMZms1I
KqS+sbRNmh5Cgt4I1PkUv83tS2X5A6FI6IsjdGRMuT2JoD3DLoaLnlwK8VekbbJyG+C/kZwc1kr1
Ws6bdN7UwvugbK1im2VgJdwJldnwIBvQJvxK+gWhbdE2GoYMWToIwSEO34ViO2Pe4HuU5O0gb1m/
pHWgYksQp1FPKc29PBDu43Woejsdgv8ujm+swg0UtxfspV8T4BnBN+0RtFvQgX1xrdfoQ2w544Te
UmBGoEGNaaaxH4tT4IW+hE/oWfkZQaEG79EC/t9riJ6Je0vOMu7oxdWth8L0TMmTkHKBMxHggjzz
3UuApmyDEDF8IvzZ8rMlbHp1k3Y3Urd6NJThlGhuDu9a3fVoUH7qgdeUtvkIR4Q/P1Qe5djXY/xf
P2TZM0Bsa0dSR2Mme6YrPkikqQFY9T51z9K8MUUb/aQ5+niCZFR1T7iAYOvYzcG6KVSoxw6qP70k
08xp2EFHfzhbPpygHjMi6P/QESgFCrSmdi8foOBz82n6Hjg3YvDI3OOCgCvI+oW0XBLRBe4kqIqF
Y8ZPLVmakW+AAxi8qPL6YItWXCzIJk75zQ/dcldR1EWr+2Fvklzfzz/G+UfLzkaTO5h+RN2F74cf
AzMYxeFHG3ScTdG2nUJzJ32ilkaLXDYCGXSEuXx9mUkiKZL3Z07OlrLPmX9yjEOVTJOYvTdUjyG5
UcU9NYEi4GQ5zExBasdK7gPsWoBzgzNa1+mpmtx+REck3gTlueIZCbwW0B+iBdSIkbgTaEzkDSei
fZVibwEBDNOG5pP8YI73o/J7bviwu2g5B5I78drRHaIBfqCAlZU1Y7CY3Pjn+JDQJRVYT9xk3OqG
zQ85pY0fH+L2YIY/e9Ovko1kPgW0ulG/aDdN7wLIbhegWtppMY6NMr/LqrRJ434TNIcQZdDoFKVf
TPth2GIzaTmmtNpJnI6l9NgYnptwzGeMYrVnchaadLGF5ZvT3H+UcqDdOHcwA9bW5Kiv9WwUIXox
xgIpsokS2M8+pg+qrEz+ZuD898vATGHQv1qewCGYV32BNg/VsgjT9lSpkdOiqQv6W53rbl7K/LsD
y7pXfN0y2UkYS9Lwo08EI+jrRzLmRZSapumO7T7JXuRoz2pRZHsMP2Pg/nvj+nuHpA8mywYUIrrs
zGm/vlSIMEUKu1I5CYVtPkm/IlDp2B3OcAKl70Rf6tpJuPpctFUYeCFKok38Sb/94xzGIMzs4q6T
D0TEUvSg7YuIjkTcXAx4RgrOqCl+66rY6iNSiknlGqteVTkKTUIIPVV0W+tEj8qXbHwtw7fBvJ2t
Nc/zCViwRp2TxfM51eaXhrqqXl5y/XaOmAKJZERVsWv2v5vkzYo+4uxhMWl04ayK+mHz7wuKIeGv
6Qvoe8kycJVDDFZItfh6TYmhVZcq6ZZjMSiojin+THOf1xdD5+HjrDMVwm3QDIewzx4aQX0UzuX4
msjdfZ6NbE2YIYtos1ijI8GfiwU2agZYw3uhvTVoHEYtZQMhEXGKLoqYnIi2PPTJRx99ZFLEUa13
lLGGhos/pmf2T4vBXM9bJKJGAL86aFY1/MC1LOzEfhuCKhXI7BzOmhZh3Xkda+GFCW8iW0/FpJyF
UiMaTSXNNWES1zzI5n2v31plvUFLwRlC3nKuvcvQoAsdsq9S2AaAnRFgIGhjyFgywR6aGRwfHfgm
nw7yCNYniUdP76XtoByLBe5VaN3L5kXRhBPYqnlXSYTRDAecEKmK42Y13KfVpZoqNtmf+XOot7dK
JR5YH7cZ+po+69ygjrcctzBmjL/DJDiR0iNRrqOAiGo8nMIg4i4bkLyHwbw3uTVYxAt6jnycSVH2
MfuMVEwHbaj9UK6OmX4xiomki4uuHlpFpIEa3i9TvUuS8KRrvZe/Zh3vYDIPTf9DhvLbYk2Mn2Ps
DKo83DfimlL7UU6EWAr6IWvlXZly4k40srwsbEuPOkaZxUo3evqukbF+ZrlkfL8cNekpmzuOSrwT
lb6Q04x5YUt8NwJBp/LDUsNFNoctqjeOfrwajoGJqHmxInX8lOa/cQvIzVMQ37bhqa3uQia8ofpD
sd5yvsRK4HCFbdQcQ0+EvTmaP/Qu9AzuGbbKwfgdFSWGyuYu0tPNEg7HVB9+aONzt1xSo73EJKyN
OAn06l4g3aBEqaYqnZ21Iq3zLbnf5C6PAWl1DEEe0DnaGsTZRX3rJVhHyw4t6CYCqJZMPySLo5DG
Di7Fz8XALSbsRUHZZHHxGBcoGfSGk9RRxUU9cWupubRBxoYudaZsEDxQW49qbm2kWNwOQfJj6NND
Q8RuGvqj8UMKTkZU+mLaXZb4NW/irVAUOMak+AC0H/ytn7egOgNOemx+HT/XR225dM2ugTWl6Y2n
Yhuzdj2VGqfrsey2NNBuBPGiWtFNFhS7vHsTSFOesdCMtVtXv5hZOwQcK/19M2muwGOgTYWX66Ir
p4s3RMFeii2vyClkGOsvsLxrcL11pmAcaH50yzIxBbjELGscCWKZctNgW80qk2vNCYCMQI3QSVBL
u7A5Yl0BoGggp3xV7FE81RizVgBjNFQ2OUYui6w7vM3F7xpwVxOoPOw3SqvZnakDI805wCOn0e8M
vfAMqrVGPS8Bt2/1VH8abG/DCLpSbLhVX9gTDtk86F1LyLepxUx1HjedAEJVtdOy3EJFYxWzCcVb
zJpM54/BDJ5WkeJo0L2eqCHJiAngxy8gAUKsqOPoo5nbjcD5hHljpYehZ+IOLDsBvTaPKk6+gYMI
gqT+ptPGB0REuxBlSFRSlEb7yLyLldvIjDdLLj3lck6SOehE+Z3DDQYqWyplUp4jW7KAzKE+sQ5y
8tzUjxHB8cu4G1PwBZG9RrLw0OKQ8LWydmPrfhkir8XR1BSvo5HbSfloFsEuktQTAr8fcs3U1FL9
ssGsqN8OcvuRS/FRhn5JygcDQ22fx62XVw9a/t5o6LvzC2+xmOHRKeJHY71Vwc4iR1s+NXSWNaaE
qZodpmCvmekmbxYnxW9Tibkb0j2ZE9yr66PC7M5Yq+CZeBQEQiP/+htluqN2otvm5n2cxNtKHXfS
OG1TQSOPZyCbtT6UVsw5EmkBzsoOCXVBGSeTFpTAB5i03SQ7QVt7/0fYee02jm7b+okIMIdbJmXJ
ki2nG6Jsy8w58+nPxzo4wN59Gmuhq1xt2ZIohp9zjjmClXxS6Bt2nsggoMZ9kPptuygfsVJuTJYz
c/bSxDhWinIwS+1AHq9kIqVTtnLrymQuii+VTj4k6kf4h+PIhTVOfrnax4lHIbpPhKwYnPeE9Tql
aICTbcYBRd2iYWRKBnUEeRA6TqEu27Tk32iDcX+F0HMKBj+WLId7X1YaziAqFLcLUFW8KfXsJLU1
2u7dZHxbrAxJo9kiNutDSmDat1g8x0SaKkZzG2blMDXvzYjrayj5dfaW1fFOxQciJoB6yF+0MTno
7XyacskeukM+e1xlLKnol5TZa+Zbu5TYRpILHnCPG+FIEBRpyLcW5AuPlxjsWKzu1sCFzVX0Xszn
gkZEQqcZl4BbBtRM1E0E/MhNt8X0HtGkdFC18LY0iz9E9RfKmguezkGF85NCW2hkDp34JGCGWCnW
mwQdR2iNVwkXW8HkIEobgSw0HcpTJ6tHKl0leZ5TXLYRppVvDcLbSt4imp/cBoteg0IcDizY2WUI
DHxGuP/W3FdCSXNFDk0Rh0cZK2YR6w9IDs85aJ9Zn7o9DOSP3vqdmjddOxpdfG706DpV9V2J+qe0
VTbKwGU/myhpDVvT0Kt1G1OOPbRmUYi4SircEAhyLM/JZPmk+TpJDZzKL2ejuim68TBk+Ukw6mNL
MF4GMhxgdWvtpiknECffLwAfdXUc5L1Ezqw+eGqBVXSDcwO+rTI4SZEb5LpC0xpiLB4SR42wN8Au
gAaqA3fhjXVs39PgLFHyZFO2N6vqGKY4QHISBuOrESdbg9mTifw2s6pTy/SVtJeEqXQ54VTcnjtV
O6mqE3TpWU6hgpRfVXasLmp1G6sO00oCRt4naZuZ4SZWbh2m4HKG/kfE905rnD56kdGjyzPDrAAL
TwCLuJsv+bTLirMq0WUjXBk8uT9zrw+VySnPUxQAZFyy8SOqfLF45U6UTG9lFz3pxKCGCCnlFSnC
qrvOWdy0NzE5R9gYByCxastssuIuhasCXmrbtvIxL5mTbz37kiF66hjum/N1jE4Jt3fGranQbgLl
yezp7Yh3UOJiN8jLvg2RbbaWZ9Y1gDLxWPOK+TJZikNAjxCZAvcS6wDy9RQPzbGkH6ms+UXYTGHm
qxECvPYNrsncLRsVfXOiAfuLeDHrNvmirqFVW6O7TKvjQ/lcTdy3VGcYDUepfoVsomx9NrJDjKJ6
aYlyf5kHbj8IomuMJBogdws6l556QSR6GCX7qaB7jUbVIXznMeD7yOpJBGRaH/NI2dE5OaIW7KdC
cXWwVkW/GPAS8rDjE5Gbw0k00Z4vMu5nMBVYn1IKrjg6wrVhHocUBrsNpXU6xJE1uyUWOFt00lzw
C+UykVa7i7DxdPkhVp+pMB1EoTkL7No+2oXMk0SZBLICUeR3KL7LRCNYfNj5Q47VR6KnWz5Xp4Dh
OVGxkZfUWTDL7gbFrint4gY53Vi6y/IZRE+cZ8NyMuUfocMv2NC5w7yL0eTXIwlaKvlkOvi/spPg
qCro0NF6qs9p7mgLzqRMjkNhE2HuMiYU52p5L1UsZET1TSq2fSb+RpZ41DAYX1J5uxqsct7OcXxi
gfCK7kQYl4tttiK+LstZHCkEqEULls1cOyU6GgIulHcRD2ozz7Z1EF+68Sk1L8V8nGbBpQjN9dNS
nhj1cuu+GJdw/BoEX+I6MqGP0sKQ+uF0OsCH8TYvph2Fh0R+zcKnsiCqmDWwTDdycZ/UXflJuo+n
znDcS0BOywmq16TeLnPvh+lZEkY/oT3OKNaSzjoMk/bMrJuUEJGEkNSjY+eyuK+6D3RE5BOkobiV
5l2tvdXWA+Ou49Rw1yS+QA6JE9PUTaV8lglHxEKGN+AJX8FF1ShyuYnC2XZN7ZmgAqeU35dmcqfy
fYF+GlOJx927UqE/grsaRb8pxjbhe40e5Vgy2kqzV1Bwbuj4FxBB1VS0b7TAdUGL8zOEaHuTAAeC
NWZgespbqIrC4BrGQSBlzFrsuYg87om2xnGShftMo2Qc5KZ0YxM7AQugjRpiMGQXIoi3LDot3nAv
8t+OzLVZwQZUlPBVgH5ljpDSm31cES46vcnSb5ondFfHjDKtGb7M8M9Ezrs1XdKYKjbfZNyyJ8mw
VSzfYzqJ6j5VFcSp0TGbU1b+TJxfJc4jrbHpwvhgCIlH72Pr4WZsTmWc4VCCDr/NN3FGHBGzLsyo
DoXQ47Lrr2fCnF3q2OSefya5WQXsjRtX0bAmimQvt7SzkhX+sHAYJW8UPurWScGixuWtIEZ1gUgM
AZB6qNn0hELOo7XXWO2stdmj/FSo2vQhokRUxrdsnS9L88GSrxwaXDQZTEqbwTqa0XCLiSJeNHdU
re0MB0Nrsb3Nd5a5NwUMKPrFyxrlx9CDzeoSMOojTuvBvbhOhFIbXLhY/KekRY/JB2WQP4rTXtPV
Z1lm2CHq2+Whye021/A40wZG8bBdKqJqjCrxTTTUOYruQaM8VMvWNjMxcSrq2Exr7CnH0rPAE43K
p7Xwg04TJ2lHf14yryd3UViWHwO+ulYcApVMnKq/qVm01VrsEFRUtfSidaM+ydoquA5Po5htUOs3
wnFeP69yh1H/Mwn4VIU4zct4HntJfx/i/qgn4k4vy6daSrn7a8xl2ca8rp7iFjMn8BhYxK4exAdh
Dk/9RFw9wO0oaxC2O44ixB1llk6Kmmyn2C3G90HvXKutmPSpfty1r5aWXHpNPgZD73bqxsABI0dn
reQN/g7VPhw/WHR1BJ+wQgS0CV34Dqfr1JSPllxQa5K4yqS3Nm+x8v4BG/J6Ts2aez9vD8oDhDvq
JwtEQCu/BQMDb2LuoBgEbHnF7VHhgja9un02rNpZl6Fy+i5KA6HBGtWXO1wca8P9JCLyhbR9lGaQ
biO/Q2khez1tPitqnIwrOakoO6xlW2CKItWfQufUpuiXGrkuCZNQkJZ+Tp1KYzFUStwlwEuIhhji
F1nqDgKB9E2gH6MOACaRfIWolXDonvWSx9Gmk7/AkZk8iSQzq+02S+ToLYZSofnRNEerKQ+mDK8U
Y5Ymf1raEjSp2P/klbGRRhzGMKPG+c01aeMUcn3VAfKUNH8kmnmA9fRsJd3V6r76wPxs9fwupCZU
dw0iDF3y0cIMxWrQrNb52TQzr86NS1lmG72U31QjOEQikgRpa5rD02jNZ4sFFDyN1pJqg/eSMnk7
93j7GOpZmCMk9sk2ETYB0+GMuh7mldfEHzEQiZQsbqiT4SoG+1RGkFlwYAJwnnE6K0h4ojrDA1za
skR7GqttaMjfIz4pcWvs55R6bk5FV1vaXdMbN8VgvjGyeIVUn/HeqjqcCExH11r6vXgvW8HG1ARM
EuRziDxjDCr83vS7OunksjXbqdc3hoG7C2t/OvZbnWg7I9kCZdKbUJouPzrnUANIk1aDbzWNo4J6
i9FwNeNjExu44civ4jydmElNyl7Yk7drpwyCUtCFjmBag6xOlCBkjy66N0rKxRJPGrTS4GRNbkqq
aYSUQ8u0/aKPLqQCMci3U7nBd4KvI6O04nUue2YbGdEPi50rwmluxl0zK7sujd69nJjkrG/PcrSA
V2WtTYeDCbyLINud9Ny/iTpaqImaIMBIbBGPublsFllzBAPUBmELuiZ26LzWG9YAFbO+9gZ+7ZAk
W8u4tGLxm3YaKA/t4nMo9VAzOowUWpWpPMuCOG968UernAG7NdPqt0nGOMEYXXkGi7KmDZQrt5M8
K/ILtkaw5I9KFu1Ef5eky5TlnhZdpU7/VNsXoeFKGb5gEPhGYpJa09lMcex0KPdadysC8ykVkQHI
76WCXRqrcWxdEtPwpeI7GIlrSczNoIe7+HucnkYs9BY/y49599rM8Ubp3vXpWOTWtkteBVN1Rn3a
TVBcENQgV8bnvHTpWnUsAfU2xh0EIIceQ94V4kEVQq/VNSeP3yXhJA8lyTzhtsB2OmLEkUQYVzB2
0MvMlwjwFGPxRR2QaV6wSzz32JtXiU4hYHFhPgcr+CYAeAPYyaxeQ5RszGbZ6Cxc4y41F2dFMuai
P8wFWU4q1ivZ+BSLlmP9zAa2FhAmpuh7LH7UiZaCMO/S0im7QuQvpienN6MtvWQJXcXg6TUuGgr+
94t0mtNpExmDPxnpO7l2zkBCrTUSZKNKL2pyVbLkzzyO24JID0nGdohlbZ00Ir7KmnwfrsuErKHz
iTBAZKA/jhNjzutKge4y3J/w1TClN5RLGgAEws5FnRl9/ZjLVY+YCYfKuSAVbO4XNy00wGTgRoDW
97nEs2nAN1DBe5UxVxHi6rWs17R0HZj1iQaWStZtFldFionIUgPX702qdrZDyIxNIdH+5tcUnM6u
2CPGah4l+zPKz76CC014lWVyZYrtNh1M0KjaaeLJT4SDMnLLItg9TxS/rNf4QIia5HzXUBOBOFKA
9iB5WirtYqjV67DN2nCbM3XOqhVJN8mSTCU3bMpLTpkdyacl0p0+jDeVMWy0UvNGyrckNo70S9jN
OI2qeRXmPtq6ynxo8YsBMa6BirH2b7qYnotYONXDoDqNOLzFBMhHRn/HimlTNMl10L+t1VU167g2
CdeasUmoLQaqwq0xr3rgD0RWxCb91MK9QUz8qS03JeVMhX9Ej5M/5yPVpW0ljTfOd6MYLpEGQagW
N4Jg+n1E8o3vf0nuxf/ysauwL1/Q1Gx//faLf33BPo1QRrprK3I6bWIbhiuMUZpU29/tXnYvL7v1
X/6GqG9ebj5yfXv9wQ0IEPMDvuNni83X2uFXeTrPSFz+3YUePwhtfivknx1Pi1z75WZH7o3HINLa
w3ZnT/aNn0327mbfcmfHr/H1sbNv6xcf74jdzecpu92u3qw/5T/eO3Bf7Bfegv95+LR+mG2zES+8
e2zvMGhYN+sFR2XMKXb8+LBu//rozl8/0wubtz6HH/K263bxY5tf5I+/Pvb3/dZN463WF+GJL4lb
+Xg9bDH/vLKT/oqR2CHAtD6fa33y+lY3vvLp2PQbX9d9tX7h1aFs2S85Ego+ABv2fx9ad8366qEH
UWF9PzYJZYPDC60bh6bJ393Kzfop+AbaNFzeEsnTC3uWbdjF6y7mw/BxeU1eFS+KF7vwV/nUtBNP
5bW5gB3eONT8CQ8IhFTn83Qq7ZPFecDskzbxVOywHzmsKpryhLNsZVdvjwf7ZbDtW2fzlU3GyHSz
s3mUw2U/doJz41uBz8nHfdwefOpH7qwH8PHgwD0evi14N44vu8dld/rTlt3KUfdvL+ypHVvrs+n1
fToIns1T14+bOzbP3e184013TpeLrx1eLusBk/7upJe/u/Kx++ZM4TS63Ux3/e31uewvTg5e+O85
dHvc1g28sWnrAeFc9di+9ejwLqjH7F3i3h6b9clcCpfby2Y9W24b2z5uOCcjd7AfEceDzVyftOEv
r8g5//cVeHw94YL1uN7Wo8qv8cre+i2P3ZDGOOsx5K25CP7fc3iYB9iiXbBePju2jh1ze3AirQdu
/UB/T25OkE3p3P7uzPGaC8k1Tgwn6p7jYmJ2MKA1G71JzZwpuSQdk7TiaNR0Qd5UXfTh2pKVWYi1
W3QtMSq5K4LD9gFSjfBk4oaJJPHQ5b1CNY4tS9Hdcl05ikxPBvU2GsmxobsbAaEXovuMvNjVceWX
+NO6CslknqYjPlcXOAejjTXkJsKmqcjFPTfPRHrtMAUcR8OGk+wqIfF8FeAbC+FsWdtMR8onLtx3
sADl3TF6LGeW8paMCXgfCqbaNUMZQqU63doFcecXsXLCG90VJ8OV2SqNOV+uFbt0yOgcLzphS1XA
xIVOPgFRLcR9gvGX2l6zPnab4lmpbn95ChEiCZwJRWpcQhBnEZVyTIjQ8rnoWBZOvWNkFmTW4Lxk
v8YIcbCZNgk0kOlPA2WnoZ+4jxUAG/OzDg1M3pKPmT73hKmkYwZ9chS3N6rgTdM9RvU7W7HABarM
JDA7alw1HfwoaQ9jqL0SFLKNe5DasvKDfu3CXqQUr9JIdkZKKTFCeRQ9N8MjDeE8ghanzeSbwvRl
LOhYA+U5WOYTv3lagvywNJBkhPJtpFtrEoG527dSNud4SP0Mu7BYDFx9ry+fwkKQHbOSWvOlZfJG
uXc6OndRDfxy6ezI3MLoGvPYxq+MsKUVmTsb2q5IbzLtmAmKULcPMQVVYca1zprm9kYVv5Mny6kF
5SudbwvaZ+gNTJSAhog8N9RbW8MaaZTdsrzq5kGBQBdRMEUEyh/b/FvICdnrVNeKA6cn6mfAcDqt
MUQGXRAphSz9SV62ciptNIGqVwnhO+2qTHETKr162o4z89oB1Zk2nwxQnJquO5ktf5ZKuxLf4J9y
zma7cGCmjedqf0oS2Jk5rqhcHJFSHwNdisEJT7Vu7mRGViMUdn0NetddI3npB1HdKMDtenKGt+EV
UIyG9rkCk2xoYsvkycSzcaCJlFvZ67trWlL2ztfCOqrDnlH43sSr1mB4K5rnSThmkMOG5AaAfwxl
2A4DqIiib2sN+pJYwP6JIQBBeyhTipds+JmaGHuBkkO/HQD/ixWfq85LMx7kYdu1h5TCUY7bJ+xh
NqFkHeVFOxFbQC+DJQwjlL5YjpBo7xoSrFTSbtaEnQhXa1inGW2gcFzRrxX5WnTmy2T5yZ3M1V6E
l2yCg0SDWZcYx3LGrDgpTjS84hdcGbvMZ2bSjUuCoVcma7aaITV2ve5i9Y0NTivzmjTRLugQZoKi
JrKn8G2vdH/iQXm2lOqkRgfDespEMBmWMCkMniKcSuJJPVBWOTMOAUavcXCZQWGpolGwy6FqLy2N
u67t5eqqlK/IATdSV52ypXAXwTrN/DaFtD2rmGXX9ExN50rRcCi1yccQ4BTkTPVk40yL9JzUmG/O
ykuY+kmNff9MJpNAo2FCW56kp6FSXpdwpSc4mUrXOstQrjDEU1rMddDH870W40OKo9s0VMfSb5v0
OVHlI634qYIMmumRp83kqqfvKuMVeQy8tG590ZovAnFf0QcsvCTQ7tYILWfGD0HDnliu7J4c2EB2
p+VzNvc9uGKXC7bA6qhX+G3lMvHN+I31hnIvxR9LCx1Z7n1dPdUI41nvlPi1BPMDUW3wn0+8lbWF
fWefQ1BUvjr9gInePL/JMymDFkvjw6S1N+DlMQm2u+gRNs9a8N0lij1Pbxpk1co81FkL8PxRC7mN
tAWn3hX8/zI7L6vwD6SMDd6sKqP6ts5oKu2R2aMm7yOLrCfkySKfn9Vqnp1WwsHclO15iewGuUgt
pJsacK4p8Gxk2000vYCH2uyZveDqy7MSld41A/KtWLvbIt2MRuGNzGPoy2ai7oAAiSQ+Fng+C1CK
kvi5QTCzUsYN8z22PjtU7WB3Tj9Njt7hrpZtpKWB/knrBu0+1iBj5tToy3f6GGvs1uBnJliPhz8J
CdBDf23NPWQNE3JJE12bML+tYGwQCb1tPYIV1uSUnf4iEYAAy7xvcMCYSP4UNRWfecUfPoMvcfGF
CToeJZf5XSzQw7UFlJh3wYn/A/regJYMqmC+b6iC+n0e2GnuT3/6p6W2u88M+NmdtwKm38Htt/1q
v0LfcM1bgJN5dE9OEIxH+7fdBg7XveklG+uFdgO4K0bi8CQ9VeQGySeNxcOB5OcyY2IIcmFI40SP
399sc1W84Nb+Ieus/4ov65vQrnrGi+mYnnrj/1z1BqGe4WcZ+xnOMMpH89izzHmxLzyJ29zXv55/
Qa+wiZG/fslc2+zvwKq4preFfRft0pX5LzjQStvNRhxlT+B+WxKmxFnXqw032FMD3KpBBR0W6TXS
mX9qrrS6XU6yZ8XLXjIHklkVJ2KJSiYFN2FaQd03Q6Q25Jea2eyFFCCq8RtzA6TJtYuONQUJQRCc
srSDGgXGXfbHZCCGDsY0l1VaPon6VWDnAbZvE2iy2PsqUQNzNj9J4XM+qsdOnU8tzGWxjtxKXr4i
dfQUeTxbCv6cUXJSWT6zibkpgVWVlVwz5gJVY36LLYR07oUCE6tsNS5jOeYvogYGD/F0KhMVTMQk
7g4OlNF/4DBDFCFTEXxoAQ5BHxHlwzUwKOMAu42NXL82wcTUd/qQRmmfxszkBpCrMCGGA87qilEF
kE7nwauUbKep2g1BQitkWzHrtxLtYbK8a4Jpt23kZxlBe5HuY7xL/htREWV2NeEGSbknNYtnGJRy
ZQq3k6RqSGCx2m7AFQlZnG+awTQ8hjXyrc6ZvyBoMekWzVx0NHRpuIOZ6H6ZEQn3wngW6odqXKo8
2Wfxr9BYP31bPw1z9zLSj4pwpVN13GpYW8eIWKqShHV9UF/q0AC9cHN1weobdnumwPfJskeDKUjd
Wodc1SSGEEDZsIolLvCGMVMWJF7fZ3dxZoii+SIfxcKypIRDv8ZD64CwPQOc3sSSb2KcoEt7ozJR
ikd+HZDPIV86+TcKIZA3OsSX9sakCgnMhyjo70POcFm1HLV8nyadAVO9EXZ5y/y9yj0BUkRUbeTp
ASdtsgLYVuVlDEVKzAkeFkkN4Y8BAIfVF4xjQXTN8SEOkJNa3XxtcIRmONobXktCYKE9C/NwFuDf
a3iJiQoxEG9FgaRPydNbzafFU/7UJlcD9+IQVAYL7/fQjbUQMhVQTWJtU3nxWnBYU8sPDeHwlST6
GRnGAkV2D503xO1V0J4wRpWXxbPgos/FNhqvGT4vuQDsWxBmXjEo7VkdgHkJsYJ1xH5P9J+41J0p
+A37pyyf3RTiHCjGPSGheiXnyCRoaKRWTNoMlhwdxlI5BD1wy5S9l4D/iulFwxrAuzhdrb/WMKlL
kXhhtA7r2ZBi4EpICxPaaFcs8S5OryHViNQQbU62XXubgp9ZJbGrVKDFeKGOMQTpp26bgdkOv6zr
2Nm2CXm+CfNQL6GKMWmKUjc3hbNsINnQ3rXpWovZVhthotfvFGWy8m5AH6lfjX436xiRpLQj+Qsz
TiNoniYT1VZVbtdT6lWLfiua42lXy8Ou7dCGqflZn922lp5jOf2SSJael5DbHkG53sAimyoMj/R7
ETKfcDM0BajLcqK9UxGpw/QlRPt2eoiLAMNQf+9D7JySp7leYGtyXYCnLcg6W/VTpjIXCnj/kKpY
qozRYCAPnbzTCbfQ4eKhHyMUyHrEkKBwFq/IymOYTqH3NcXLsRavZvuXXAYlNOPekxaOOuYbGD6W
tV467D5GRIbIXRPp1npkZbOFWLVgY1s6uMCk5guUHiU6p8kefoydcJSkWdvIA87xtbqfUB9AiajJ
g+5Imk+Ccq8EkQfUtVF7RpJaEVWw1+KjgEM5FyTT1+Ce9FcoqXhM3xfxU5Q5wssXmjCZ108xNV2D
PhUWoki/Y1nsmYJOukR5NsvpXEBsEYLXWrDeFk07RclMuqroWBG9Om/JSG2QnaHZofISzWiT9g0W
0CmSPMwcdFb9WRzxb8PsBXJ8n0m220UswcGd456BC2vchyjIvrqMngT7qoaRNF0jI1WBZHX802E7
WDdzkT9rsEIzCw+pKP8XfZf2/4u25f/FMV5//j+o1F1lCGVbWctThYLnvUy3Cp4avVf1XofcNvcD
0kY+VJylSHyknUMlnKMepBizB5Kwl3227MbvKret01PCTfergLaAuy5DD1BYMqUZ4FL6PjA+kolw
lr3w4hkzxZDXok4Vd0nn44zUWuCxrKnnInn6zyxqWfsXvr2kMlKDJi6Tl6n/Qy87FXrVrClJZ3mk
P4SSEv7RjJ9YoKxMe3+i7GFKrmI/FTeAUvwNYCvioO7kwlByHtMnCnuVOkmixxliJJxj9F7OuH0s
5776GVez0fmkdBjGGb42Uj48ljpz8dUgMdpcDMdUKGU6HL8L3CSVa9vdF9myzcJyykWBF4lGo4cp
vcdMeVsJ17bCQzsmWKgB8e5KP08YU2K7yjoJu62rtrVRUny6Ug3DLJrxHMdXYNur7XaJipdWAKwu
OYUVfEQgp/ILgkhmjiXYxhA5dZ0dumdDpKcbs4Nk9lu1zzb1MDmRCARcbKDh07SxdsZAnASCK2nt
4/QGlN7oio+jSRASj5HeG3FnJvJOUEgwa5EJabVrlB0jLVZoXUe05SBXAZkgcqJIEJHhYMNIJ29w
tEFtLkzxpYe/jWHKIp667l4yEhNG6pKfOXnNLJchZaWF14SxD0rZ3cKs0ijP4yI8WUW6X/pfzegB
31tfq5bNmNwD47NvQBxI5UVasxsV4omF9M84Gsw+5hOufX2HIRxT1ra6JwYW2XMU7zBj6TEKactb
3n7W4b5nqDZBqZrqh1Q8OjF2S1N/XrjFR+JmUoG9t0my71howmFjLk9apsOV++jmezFQssBIlkiK
0rgMwh+tnLfqkrpMYy2sOdfBxmrRoeWFv2YEm9JFQAmk/w39refUDePhFhnRVi1O/HwIgX/mE+us
VJ0MDfcdwLgKVhV5K9HwKbYzV1z7KVUIeNDDGhEeLWm00ke2ZUZYnPlhIV+bo03Z0VEolW/Fp2E1
p8fCsKuRNB34GSwItVozm2vZehKEZZcqI0R4NMPhYHD0H2YPwxGgRBJPCm860n4Xn6J17VKOuo6t
Vfhbpui9NbvSCmce7pFx7wlR6AsdEsjJGIm3AiaKVo6FAQ2l5p4imjs18kNmWw3NRltHr0Pf+fN2
7v6LqSY+5P+iEiFdXtN1HQsf6e/S9z+WNqtO4iQsGvEpQbU6085Sn7qo0WPMgP2FLFdMNsYDTAOo
PdzKOeO5svQKWzebSeHC7YRankgKQOrf+cqQSgX8hlJAD+GYNzHZdu9ckskLZk9vGX215XMWR8/9
o7qE/ed8Tyq36/6a1xdrhL3qAW6iYMTJTv1Mv7Qn4RjcWYwAxPEEeTNecOyHoAT2CFEXLPOdnCPK
7Zm65oIOMsAucLbVXxJPLArNT+2rvlnvKzpm7TprZ+EZJm7rs3Fo4ISAgL4ovoJ+waJDhsWMMtMu
YCCcRxwlibZ4J3iifFV/mb7ctbeyd/U/Fvee3+WFkzTeBzvh1bibP4Fik7aNimP2aHtWVbjkNkzo
YR9lULN3wh/hQTXZIg1M9oAyA0gPcmp8gwabOEss9rnhQbgOXaRmM6IyFkuLy2hATIpHN/sa19bS
FcB6PodLg3WGAZYLrdZGF09wwcoXuRrnIHThLzaH9MS1Vz1DQ7So/V/11+55+souzUX+o9ZO8Gsc
ymv8KX9kb8Jd+KyPx57SDIXcRbt2+Ua6MhU0WTeuLRSpz5Z9+1wSjUZ1mkxu+RKqjtihfbcb4tNt
EWQRv0aUpMOqcB4vdHZi+7zClZMzfAp7ZQ+wC+4K8wUas5o4kezXFGdoHxmhmU4nu9TiyKHCzpaG
bU7Ii7JdLf05A7HXhWjDDO2bpqO6zmQd39oSKqpjvRLEowJ6+TPxDKXtheAutvAJ6WHs7fZD/GGZ
lNFCXqxr2juQtal09BHKjB8ztgF+xXrClfHkIVYGJtshpKYBXjP94qt+p81TzmP8hCqqspcZqrW7
cPtonBHuEQT7zlmRtRdQmC19fQxP9ImbwPRr7McjD/rmW/4SvQonY28eEMeVF/O9edXfq7OMxaLJ
9+wMY7d8KJD7QXgKp23Py898ix7RvfHLAzZSChUitC3xALgOtw6LBO5twaF+wbUy/Q4v5ZcO7WCE
QOIt+MVlAKY8Ac6kg4IolTDZ8trWwcYnqnGE/C86b+VfFHNr/qWqmBqJ5iQB/u9yCDOKUteDXHyC
bxzeYiYHz1QB6n5+DfbjrcNy9FvmErWzD/EP3gPpftiinna7hcAdm8Z9qIkCQ9Jpzy+KZ+FO5DS3
4Ry/Kx+Ya7IL/nN1o69iwX8K4TR8okkDRx4mi/+o3sZlSdI+T8RjJP4qCnIZ7intbcZcYRC5LaSZ
C/3bzVq2jps12exDOLpJIXrFIJ6C5jEW8p4cH26lkE5pPaf8U28IHMIbTLDSAS2JPWGJOw6r8m10
Q0ShM10pmiAZD9wZrKJ3pSHZNVm+S2LmMOVJJtikZ8lQsT/E3aNM9iqkyNDstsSCCbg+qgKkvzkD
azlZ4vuviCyrGPczY6ZAB1WFjpzTMIvadkZmko6PLPhEVv6fd9y/OPfIkk5mMm4uKnpF6x87TqON
lNUelf2kz5iIqZhquC00YgoZxMnfmLOt5h0DjMCo3GFBsl+igBLmgyYl6kdEglAWsIf4z1uFwce/
HVAdYyIkIxLAyT8TjpM6k/JcGcdjVASbIUI/P1izra3UxlrnTpWvfCwrf6pi5b04clfLBfGzD99B
z61tKCo2jJmfvnhqxkc5ucEQeNWsezJBu4v4gCGJOuNVLkEGktSXyoaF77zqJyfJvJU59N3X/0PY
eS23bS1q+Ikwg15uCRDspFhEybzBqKL3jqc/H5x9ZhLHE2d7yxYpsYDAKn8NCDpklO4g1diy1qNl
a2K+UnziLfwSBVwHbHXDy9Onr2JEG8WUbFDGeSkwcZCicR9UOx0u8x+vOYkEkk4amELFdNsLyr7M
Eht1cj/RBml2z0Yk4qUP712CeyqGYzBq2U1ztFeIsLHqLvXsKx2fffOlyG6yHC8rpPjUCh3K2SuU
Ci+WAb9Wq8FFQ0VZvOJIaWJILObMyPyojGrZGPnJJ/bDdV3n/TB/Bd9Gf+C4J/48uIUbHvytuLJ9
eBxO+cIdl+6BHzi4B246uNw5f+O4ZFxym8tP8Mdx8+N8o76t38xxUU82QPDhwE/+77+5ZGBA18Aj
kFNbbB7zI3DfKVH3wScPlB+5hYdvNvOjQoo/+I8XenhYM0vO7/G/n8/9cHl5D76df5y/Txzs5JO/
FZm3ckBM8XCthb/mQUYSwg5w7bL98LaILFT7MDk87WnukeAZuH9+KrZkPAFvlNGXdlPF5fclnhme
fg7t5J7TQVjML2Yur3gP7BOH7p0ne3d5ITDkge26Euw1z809rktpxbv7vuFfyDDc2/z3yWVZZZ8e
J/dxY+fxUwIy//iJiov5SRiq7Pnfgf14f3ALr5bv5CWQ7fzX4+dvvs8/Xi7eTxIfF7fw3UOeXza/
Iy/fuadePCgCXBz4t2r/7/Fp656bNIbNCT4/Xd8Ux33nTiLWFrzQkIfTbYmvgf1+q3lF7wpClXhZ
23wXLubwUrdAzMFb0Knk4H3wQ+7mxC3zW+MNzv+G7eQAIOy4uT9v38wqEHQrsz5iVrBsbrD1HA2Y
9p9f4fxnMYU78/f8GkoQfmwWfMDDU1T4Uw0yM/Qzg89tcPh8nVl+bpmVMKScQdhTAcBXbkLCsZ1F
BUt+BOb+xu2RQ5P3fPf8Wxd+8eff/3u8dH5YBAPIKJAfcO8FnQWiE9QAw6yVYSJD9IJWZP5tnoHX
zjc8COoJvvnrHz53r3gMBBWrhY1Agze3oNg2fxOieTXBYvA9QEUfgRGO+Lu+kGw7IiDA6BWvRYB8
LK7caaCF4EvRzgKJ63ix01ky3UXrchKZ8r2Nd0vq70AR93KTb9roKc39iz6OGM1w5ow9XuB8VcgQ
KM3sBv0xjMl2MCIXKrpHjicOiLuKCakWqmd8KUJ8QOPcJV+J4Z+nnrOC1bFYPmTjqWi/6xwBdg9E
OnTmEVet2VSETKh4HgJUalW4z8J5gyo/p4N4mgzR7qSV1xARos5UpWeP2kvEZgt6JQlKZHtzBEfz
PWkt6t96OZHtY6Y7kdVRY5iu0X/0MgQJKvxFJ1vYglm3qcLr3BSO/PFednN0tQ9nU7korul5ulQq
PSM+4RKRoq7JR/0RasATRdPsPIClocCYIoa2MbBawWNmG17wAlNfJddeph03BBFj4wFbFYNdE5wW
rHMEACZ5x6Nm+3K0b4C/FIXI8qhdkHIFpq2sgJoxyUASqd5GDb+ykqWPEXWLKB0wrchU5tRE0eji
OgROgCLBIi7Jp7g8mTiMK4RKIWW0UN9CWiwVmkYXXq9d/LbaVSGaafPbV8nw7Ek+iAb1mLesAY0Q
WSVjQpuuuwKE3KcJQZedMKfbhplNS6uTYRVONTTHAJhWxeWaBqFrme9t+Nri/crGYEsq2NVP+rMH
ltqnlHGpnVswHRlYgNXHVO8lStjnlCuTGtSMMCqNj5xYph91XGMKx77rSWC+4trzyTUZ6SKW/E3V
K7YsWcsp30xKc2xk4lqzj2y8b9jkskZFom5Ra2+kdzS0rtQnyzj0n7uaFioBFhD6UT+DGzp9DhuZ
OmoP5VP525G51ABaCiLaVSX8AKBvZd7jNiOXp0drBVCVN24UvIO3uPFQXn3kN9HQn3JT+ZQFlsS4
5GOcn/RmwWwVEBxyPtKOK677nFBA4heSkiPJGZjpYFDePdYw1JETE41fCei6PhymnhXBp69Yy1ya
rSvFMn2M8lXnox4BlbupwVAmvGfw5yMe0oo0kVgMKrfC8xnCUudccunKwwScevuYgnajY9lO8owi
epsaHEEv23kH18mQScFxCMuPviVz4IRpDw9DmN4FCPkRhiVS5ysKkDt/H0thISZ4deVk0xrQYXU+
7mT63TXxEqqc5pgjdXbwCTE/qtS/4KhcND2pc4a4acMpW2CsHkdXIs2rNJ7VtnTQnDxFCPpF4vR1
6yQ2po0ZFBbw0G1bq0F7yW7QuOYhZuPpFTb9ZyqLwtJFUBrXCzO81DksyQvtQw5OVDoIWj5WwnwI
tqCyYd0EgjvhrCS1a76p4tTpig88wXLy1KZverDV45ZKN/ow2vGmxddhxIUb9SCN0qFocfrhwxYV
ifM6eJ4atEg53bN0oA6ZtQ41jlERpftQEXeeF6/qgIAgc0QNRMRFTssaXjdR49IPMen3uosp1m0n
YylhmmIHLcbk8uSHatlWlhvVQBKkoupk2VhKwjK8vA5xsvRAosXa4uqNutUUIRJIcBgwMCCpn7Z6
JLvhML6quMdzk+gJ8G5DLk9KLNhKedTKr7TsLwYhsYsmLC+Voj/S6iZw3XbNwhCsNdf62aTfTAet
UOYhLjeOUwdxOfcHPkP9m4W2GpV4pcj4NzHfR95TTltrCKoWanY/BI6IeHis2SbG5iLFv1KYIoRn
e8LcpivAgCOWzGDbY4ru1pJAmt5DmnUNc8cCTeN+eMgrUiLjb1VC9IC+eiC4rorKfYtC2ksekp6v
OulQ5w9fI0aRaLHJMpaFUS4VDiSN9ZRO4Oi5h0IEgH9WsmvNJd+LwMlS5RJ+uOmHF59gHl2w2NdT
2y5Wey+t3yCWUfqyw5EeY49jgumnKDEDynstJWUOm2Zp9fQLPgs+AzKJCpE1Nw8JC1V9TabXSXIS
YIJQTbdlffQJuxJi6ndYrNXbIn8OmGKhlJS2WFQinbRds2mGyNGMcAVAyjX5NMLkGXAL8kgqfVGs
quIZh/tUNif8mbZXvTBjncza2uqAAMnWj7lGqTpMTPCHqDsZPuyfp6y10HcC6d6a0JGz4ZDLSguC
U0sAmDVL22Jjr7SB6wWSW4+chyCt0ohWI3/LI4OCaU4YrJ+y2hzNQnVxYaJGKE8DIuPOSk8ioXk9
jDUxB0fqapai5S/bXj0GtGZrPEyex1s1f/FfDO9jFEc8M9h60AI2JFj5Id6VOWCw3gSoSnsDklwz
tpXmJCIwAfSy6Ze4+5Bq9ZB8meA2DfFUoHumjz0yOLQEHdAgcBPBnUpojVxVV7L1EcV0NhLPJYmP
EtUBd+pkLXnKXtPbH8quKCwENJACSblJQ1LcwxDwX70V6OM6bi/EaS0GaJ7Te6IsOwxLSKuJmSJu
aWHmQAa65ZgBMoBQumYWnG8KxEUsWBrw1lC8lzBfZnDXB3zVuCIAsTeGFdghaOyUyis8YDrqgTLR
HSEtz2L0qUefFR0gOK+0wXNaEVJmZIacZNRn476JLYgq9uQU3nOS+a1M8tkEbSkwhwnkWPSgc5Er
BNKqr1is6LAi01cPETCVDKhEmuotO8wC8R3gngH9UDGViCD9CmpDLWDHBrJcoZDxCD4IO2Rd6FW6
cY/NzlZi1dZHLn3WITLeFUJz3UJ5VZPnYjZWoonxEHzUgb/Kim/TC502VpxG7+yCLbhoyTYAXWls
quICV4VtUXF7731KU3Ctj14VibMNOU3OJhdKyuWa0KldQ7+znhF2NSkNaZ8uUXEVyZOqpLuyjDdR
3W1T9EFKFZ5Gfy8ZSx9xXHnhRP02cHx0ZIabdG9plnptSwDMmtQRq0xGLncgPKDjKEcMJoK6B+qy
lQs3aMx9CYCbxNWWfbPilW4HwYForaUe1kNI36DbIxjC8J9kE/gtusXKyJkPu1tm8lrxEM0x/obB
oRKgcTH0iHJyLaFffBjtAF4lgFf3ldBJO28zKP3zLNfSScLIjfDS1/hP0jl1YqR1ZDAGel0AqfRP
UwrXPX7U+TXDNdPYvJOEZqGXroHLt8NV64N1VqxldB1GGWS5H1EVVdLZwAycSpS9gXZ3BXi4eJtm
NwFrsCaUFmhdQvxwQv3w49vgPRK0a41MVaXnPU8REZGYtU3jkCYGxTb7n/t1BrXCXEy+shwmjCUG
tsZa/dZEBE5E7q4gUkeu8xhF2uita3jYkvWTVKGwm7rDVJFnDEppAk2NqFEszNdKmPLO2eSTZRCw
HJ5iQkgdKwZYBEBkWbc2xWueXAo82ChgXbMPtq1ON7Fk8DkYKx9SpZQ6ux3zTZJqjk99Tp9ST1sa
aHErfgdVrR5/orjBbxovpyZ9qmlxTmWObyO+gsl2nvLXyT7BsmXTMmMlVap4SJjW0ypb1AnCOE10
da7nSaG7G8FeJqvHtI7XItrEsd7k9YPKtxS2WLmGCFjnV6SBPifxJo4fSSoBQ8FMsi6KoLIzaqWp
Tqamx+ml3CFehdZlZd8QclPVy7YzXsSQBa9RwTwJbErIiqRHSpt5QJ0e3iK6at1DRelDo2zRnNMa
TfKpsaRTCzuRTx8m3L/WA+g0dsYyS5r0raVx3jNgjkmwSXhxRSzbRYYIqSVmt5NI4pN3NWeNkCDE
5RiIwmGYu9MhwjosZ7LKltTiAhdHO08t1HKQyEO370kLMoqBs9XbpgVqirrAMM+AU66M5pFVPrhc
sQ4tHcIetAD9TUfjqKkgb6GXEQUW+V41Y3qticse0ZFekQlAGGBTEwiIcnneKvrUp1mNeJhXjh6L
hDiZtSeBI5eZMxTCXpmnR2XipBehpbGD40iqon1GYqGGZrb3g5Whfg4mGhEOuTfutKSwdYH0nSp3
w/k4sZ+LRDKWdcFJEx40UBwfs5DKnEuUqY1ZDfkLvMYUbltKWAMC6e0me1RD+AxCdqnKbpaeopNm
4FeT/tAx7Igki6hpxdGSTnWtEXxtOAMKCd4hSN1bAZ40bdriraQ5V9qPbqkdQXyT4a6Bqrb3qTum
7UFtUDVKxAwohK+kIq5wLY+uQ9MTk4hURZZXocVqXKxInbOCYpdPLon6dfoozQ2qR5zXHjZRIW7w
UGdnYSxQibKRiNhJ9W5uPrcRdmAxWMqy4ojIZNSGNGMoJjJsBkXB4dzaVboX0UsEmcqanGoCZi01
vFsWqS3sDKqqPjLmSKP3IbBfbiuJKZmQcnplA3gKoaX4LWW9G3sugcaOqYjLphPsLsD1FJRuHn4l
tXlsxq+27MFu1V0X8QiQZkH1EoyIPFO85BPnfwzRo+NnDstNByDQaBFbX0ZlnVUbE0raBMwk2cYn
x+NLy+Aou3uTPamoPwQLdthH9tRMZ4UPpEZPalHOmC89fd1q5A6L2lH0j+xhNtjaxW1HvkiXpFuj
JO4qImcjS4+IuM8sDbC5wpJNDwn/Qew3bh7ttXYPrr9qZ81Eh+7UgAEJaKP2RGOhmeGO4RKXuLkv
4vn4LbBMWNIjKC+zOb1XmkVbtD+8HGUsJ1uMgEuJEeF+lEh0Q2KN+3Gdgsh2pHRaFj9/V8nXSQ9w
6B1IhZ+nrmW9FMV0mIcu37rjgZxRgjqnJDjeRWDJosVSgcwT7yuFz7LgCAxAlREyMkSFI12M4jok
8IvyJpl7r1BR+xkN6uGul/lsrmjs5hOhp1aYJUzBhkerIfr0ZtmwjDFHtzLOIaLGRpovQOAthjUB
If68C/Do0kqGEIFb5s5hFRm7CVQoA7Z4fzUMmyq4Z/1GSXGqiQpNDyyRrFkDVT+rtbaqJboEL/hN
uaS/jE9wgTflw7qic9efBzgN03gYcvTMRQyL1S/QgTMg24FAMCnilSaHyG+lrYSwzvBkl1o7RNIp
atJuuZ4qaTs7D0ixcQqoVWYu9m287uNEyEnBhGn1q06TN6ZacDGgZkyZ96R2mfkEtyAr7JlHUVee
IRvEBjquQDSxlATMJ2SBZpCATbCua3/ZaCaHc63JdxM6sE5I/hDDU0JSd6RjpKTeVlTQHGdOrcHU
FeLHlIhIoUdiEch9iptux2c1wdHUFuJTpiCDTP+QdK9+pC6OuAFHV8Krb01HtUa5oEu8mUjeN4J8
7icMN3M1W2XhtB2/28FaVzhHerm50L+yHGkyl5pxOQ7JzuroTQ/V9VBbxL4UjhZV2ykUlprZctot
spE0NSwZgEeEtU4nsIWYlVA2Ye3eJUq1Fi1W13jgLVbsuiIQqlvdquEY6/IhUaV9LGM6LDHcUJBD
tAPkgvZaGG8jGF6bfsYjgYAo0MbKdKqwQIQLzZ/f207ZRDStl+Q57pR2G46MguThoTxBwGvIFeZt
eNuABNqOZuWGrIwQlURzGbsPy8LYgx+lmrJ71m2KMr4llnK2AlTFZobHScCcf57iHD0QuQHxi0Hf
sY/uXTRvk3XwxrUnb3SDHUH2Cat2GEREZBG95p1JD/EAOyxfe/01q0/ZQAe9OdfV1BuxB+LLM/2s
VkgtozlPtYB0Ec9tlrhgF55ROoPo+N/ewGsyhBejY3WK6H/EKIKtZZBnM2eOy7zZd16x7HhmBcjU
xDZRMd/pZAqVKkChIGyGYDh15nfR0lsPklFVj0kuXpWGDfHIZE50zZyEVLEiRm4ooO1QhjXs3EhK
PLNX0/ScrciEMfKS10ycpIwUMNC6M31sEZhZf9WYaL28u8UVc6YV3P6bJJN+J+sgDpOoVkNH06X+
UhsUiILnAVYph/bbv0wbyrWO5j6/VXdxrRp/4IOl36nHdM3QLZp2TBW93T/54E6KAASqHp8qi4Fr
Yd1Q7CAlJZcP94yxMt3mIfgbLtmE0runaW7/Cf7wGqx/R7DLEv0KCmYRiZ3oz/v/pmPxk6hLlUIn
OvFYvkkbxPNlg4QkeTK/ydKZXr3v4qaw3WLf880wUetsxNCZLwiYudPMCztFINxAxHxn0xStTycA
DY/QBJn1HjisLb4Z62gee+ziBUuTom40z4kHu/EcBaEH8mQb7ZZ/q5AovrFTaAF3UKLQ+MYhOFfv
xTXl0ttN6wbvB8Bm/0OA5WXrXiK8R2Vno5uFAadJdqBLGW2gjRuMNEKVV0lsXIwJ0CknJyxInVlQ
YeCbC6mnCAFX/II5GbMzFi6SfDz7D2fSv6PWObCWZIg0h5vSv1Ld1cQze7PTxX1Dr14YPAh2WueV
G3u8W3bAYnMi7lvSiIcQpnUZClcsNPak/imlV/pdzqtFMZdoyBpaxV/7pGJf/V/kO2U2fskyo6Nd
jvMsWkE1BzgoM9ui08A6FgbOgvoPrLP2G85ZFkXqayjO4/RSfgk+Vq10BDsnbS/x1I0SaATWtG4v
KhtkoXb9XchzNquMmSU+GT/TXwF62ByqLfa9sPoijEdF7FaME4pY4tWK2f71ReiOM04jmenlVWaW
MtrnCe46smqT6Obw1PXyczCkGLqeVbL3mkJ/eD6FY7Ta3NRaODUsvUUUQ6gwcVXhIJwBeuJhhKm+
4BPDTSWuCnF8yjyJjcJoPOK0cLsyWOq6tFaF9A+5/MZvIoeRV0i6KFu6ouvGL/nGUx2lRpAZ09Nk
LdRz+k026Ikk2H16KY/NZrxbr/I3ASAAeE/ax/ARvlWb7Ml4RZYx078d++q34Afkg3jv3yYZumlR
HienPSrrReBUy9oxzspqJMBgQXy/d9JPKRIkzDub+BZwyaHErBbNN7SANC6IFgLVpF2re4ABTM8D
vuCDvGOMT/+Qif2bVGcZ7ZypayLRztav7Q9FhMFsJMLrgA6uxwx619Fz3bTvxp6+/nAx/maU+8dT
/TLSWhBkXTrHb6PCOoQP62cSfoG5yI4uwqZ5Dr7qdW8s/Jf/ft7fdA6xQ1EllSgl5BbWTxXh30ZX
EivLvCTk5dBTt8kk585FoZQTuN3CpNjTe8IwQVmnTl21Zwub0HnL/nABSj9r3X+R8ciKQSq4iCpF
+0vJ+LfXIOnjIJsir2E66d8ACuxSiBO6Ede3bC/1IyMZwcSogx39Fu/aZ8qR4kf/lV3jXX6JPowX
IqDQWJYP9ofil8x4eR5u4xsfGLjcOlKx/ix8Uq3NRfOCQL+Y0dhFs7aOmAji1XAjG/uFrSTP+xqt
+5fYEVZEua1BuI6kpSLkRr83OtZGdNONfgJtVZ14T0jtSqH7ZIcsWjj6z8VS24ZPyZEKk6VwgMWw
VoiIXCJAltZZOie7eiG9ZGuIjJv2GC71D+ncbvp3oVjol3KXbSHHdtVz/5KvtSf1UnwNX8RUfCk/
lKt6Vk7KU/LVHcxddAku6JKo583u0Tq9Cj+sHzjKXoKDsJeP6rn/TnBvXbyzccJAhOvLsT6zV/+t
e5XPHW5Tojj3wQp7TPLcUxi4rW+ESx0ydoMHiEhU0vKLunseVu0VomrlO/1u3KGTxQF3+cN5J/7u
2vr7h/6L1GxUJjCprpGfyrfi6ZEuy22o49jdmMpLBJaXE21NumN4zNrvMHwKum+5Ow8wxVyCYgtt
T+ruOKy1ffkurgjsRoWL+Ss642qPV+IKPSjBgwRvruVvlMEKWsH4O/k079qNwCTC3SjGTuAgd+KL
76ireV+gntWVdAWBESwOBwbfFadNRfbxEv3gV0LyKttLQm93A20T0zIs2TFhkABXcDXHfHB4lXGH
C8nagfwUiL1iQLgZtGxTlgD3wf+hzq5jYhjzgeJlym6HlrhhUE+WF+OHHhCGMieOTgdptFmtLmDM
f4hnedWPi+5DTHc5rXl7cPIXpIN19dKpVzqBvFV1ktY6wPBWW3gs9H9gPScxZxEJy/bE0OhjrRGX
CX4bqTuMaw6tdiMLDDPbvd4Gz2ELj6s9sNtiY+zxklD/2oOYIwg+Wt6i3BrqGs4qwcPLPPfWgHGn
X/W4ZasM6cy47GAzKcIPI3Ji2vaIvOpnTHZLbw/RYN6Souu033e0xXa0U9j4wY6KsOohHLONR7bM
On0pmDRtPGbvAdpIkfDrnSHtMCa2O+mTeY2ZHw5no1+U7pAKdvL632fin87DXwwSnpgpoZ8y8GL+
YuEokrzQLbJjdPF2wh/cGPpv1u4yq2jKJFVa8xTll+dSElOEno5pJ/tmBY1uAIIYHP9R7IMnZIj5
nWhC0hLu8lt8IchRWtSH/GDZaC4WjY0GzjZv2Yu21J1sp9KmqxzKj46IzYMGlysdw82+spvnZIlX
yhm25nVCnn2ZaUmbaigHhUH27F0mYRFiFF3/91E0f7OYlDUsisq8ipNZqv9zp5CTyZeYRdvv8oJF
b/eWaZvElHfVbDgzeWvdZCeahx0LO5dGllLRoWvAhAqhqSiX1AQWRFdLfr7KcVHYUDItrUoYsBIH
tOG9Kma4jFK0Bg0QE8BXK5Fn3B5TxHy9RgQrQn8peKPjoSOpf9AMMjCarWZ80J21D0Fs2WDYdHvt
hViBmZzOYYAyxHpuSmlblyXLC9AbXpc/vlfjWW+2BYtxP/iQ5LMQ34Wu/iTnjP6YnRdGbp2f/QFU
uXIKwpqk+N0r2lWtiMfaI9nKMPayj6qGVEaD3QXbhpyUSVOPQYufqsA/1zhuRp8SCt6lFzMkBOkf
9J3abz8Ny0JDqVJOp5nzvu7vM2ovtbIUVu2BlIllFC6nPVVpT8ICvolyiEVwqg+1na69bYI2DTbD
ISNj752sbfgjOVrnlBWaPUAYL2onfIIFX4dX84h0ZyHxfxgqu3KInhioF7c+vUvsiI3NtOn8af1l
/G5VxJr8/9+H9UsFhJhiJs7I8Dw0A614wBEHNMlWtFfz3QC1h82P6AzNIdkXtwGgSJQdJstNSnrg
MbTaMtKGo35SjnFuexGRdotyFW/Dc1wCANo5cabDJnP9c7NutrVrLE2noLETq8lSeFQJclM7OoIJ
HPGlMX6iPBBmRHBRXCiqae4+w3CIs5PQBFyOFAVvgmFtBWtRggcjK86OdDvxaQuz+wBpivPfV9zv
tLKyadGR8XPdaP68Iv/2GYepUgdDiQQCXwRQRHYjXUM5tdsW0v/MahwvwolT1DpKj2ZrHfybtGKk
8BfqTTtka2MLJ4E/oHZnvTyd20dYzU6l6YJBGXPiIv8hH0nYiN+zV/HBRPPfr16ap/df13xzhSTV
asDwKJH/eYYaopzTwWBlFzrVBPVbgIZMD0Cs1rRJi0Mnrwqkruqb9qeFByLnfz2zoiiiJZqqpVii
Lv8yUpmeNhWBbGBC3PhrbY1xzQ0PzTuLuHP6lZxSukNtdlqhvuhc0ZZYhKKWZJce08hMLo7d+jZ7
4OZKtsOy25f3+j690qDy3d7V7bAnUI+EZoSI6pNxlI7iqdk2W9xi+2InPnk3k/XeD/mpYOpDnlgf
yG0tKRDD3LoglW+Ppt4jXZ5cm32z51bkmNM6QIeAJAn6cEFq3oBJlXiYHOngYnzGJLVuj6xu+fCh
C8OL4lqoNgl4PQ8vcHYD4VIwd7QQXdMD9i5ncEl6n4WitZ24JNQjpWTmXlZXaS3tqLA4KkcKJCKU
BV/CpV5pu/IMh5yd8gPl73axQ0f/5e29z4EqeI+Tq1lnmOkWw3v4UF7ibXtuj+VRcbNP+dv4AO4U
gaaX3rbbSKHjj3a6JKzqg16k67D197liK6vsblqs99HNwa46sxMRjconbDZUu7BSaNmoHIKEKDZz
YNgsdt4fw/dELMOHcEYpVLYoIh3M4FjZSMdhihCQVfYH5A84KiPfzohY6JccyIW0wILjaIQyIK/e
wMP8LOdaFCyWluwf3Zqd6PK5X589wBbfyQ4B2hMEBIt2DS9N0AGDimg3PzKiPgCdUWGhRDlZ1/DY
LsvlZ0n/k12vpScSZIqFtKm30hM1qD/KHaYpxvvMt82XiZqGYCHvgi3ra4xRGEYyu+iW44U0im/K
5+3kkBzEHQtH9SU6Z7Y3s9us8dcjwP3S2ozr6hA8+FUiFHik1JH3/V7YjijyFqULeL5J2HNIg92/
RIf2XfgBrw4Tw9fkywefdgwMNCCsXOF/WAP8eyWlqLIqyspfHes/C8//NiAJRo4EXqGsMYVhIxne
C9ZSuZo4VY3g4LEYbP/g/5hnsX+OITwh9ceE4ai4VX61f1iU7kydxhPiFcRBmvmkS51RZuFS/O/R
Shb/PVxhVjBUBiqT1nPsF/8crgJ5TItWtaQnWNrO3PjechBR/F3B+PXy3ow7E5EF2JnwJAyczeon
AphacwlPReRh18kLHh4LmVF2pKOSqsFE2NKhkG2ymx5vQu+IfV+MtjGSB/UV4FqGGUHdSyL/BsIf
MQluS4rJXrmdC8qs3fSuXAfOESBXdLayw1x+H7+U+qp/ZU+K+hn8eGguEjls+uOSZBlOSHPYd+nb
ODywBAJaUcuQL3VCXSsbsLTbq4QSV+NL1izJje4oBMUkqGwQ88lsTZGvM4q8gP+pzSF4SeRl2Z4w
o0WUHjQsM/sAxXZ2AEQv2RypHwKlq+wv31GxEQA9PAPclGi50EV11TWd6SNULWydIoyPh1776PfD
QW6Ok3YOxnPzsHJ2ASsIynYTM9z24RvmNMmWYC8oI/FXaFxYE8PpILxMMFe6FvT1WhRYlq30PTj/
oUYMAEex1RnkEFmi11pN6jaSTiWusGM5udUZkyPmz/EGaLaUeDmLkjeDxlrluM1uMDZmvqtIaMZ2
Zbsa9NcYc9iUHb3mJlAWRNbrk0DURXUy/X13jgkooxKZVj2EGtWeFTalemS5/gGvkeap6jen/d/P
xV8YgLHpZVKstOjif4PVQHotKmJ51iEhcaxZ0AzPKpZFtEE9p4hPcrytWcH1BLeNr1ZwJ02u+xhN
21sBtaba1SjWTbJPp6Xq41G9ss9MoAalvUCaHUKt9lKolBGjEUNFPZ2EcK+nO4Vd341PH/1JdRHk
uwYpidJ4YT6ISPZ2vkIULCEybjjrWh02f8VrEFwwrahb0knJ6o9XH2a7NDXbVJGhP/nRp6ehacFD
OHs+KbKUXhvjY8h/GCxdkAKz2cyWqu3vCCubyG+CoZFoqKkPdGMy767EfIkDEY9hHZ2QNSz6s05t
HzHpSAUIBIkfRrvK8XrVezQ2lXAQEgTjFGsT98qjLHvIPPmkmQ1BXaekJd8aPYNAIt1ErjDaV1fM
P6ZXrtHBXCEnroIniRmRag0eW+ECQ+GrnHzDSTYgoCVSYArvVzdutdggWwdjzcqTEPdOW1nvgnwR
vyYE7057oB6Y7XeYrHexROWGsUvvMvG/KxKBjrT+oaIyAmjcBY4rmi3sfuU9s8wdkFTMkToqxZ8X
80bugPkU7sxnLihJWQL01MsmfvaRdASXvMWCy7IWqxNqHbf9prRrnOgUQ4v9TNW0es+ItPcWWFBD
y2H0XBndSxUVtvBRHotw2aEqPjSKg4azku1qox6YdkR57RlgG661VjVgCeKrSJZfyVsBeVtB/nSj
3oFH8C/228qjb24J5eJPSyl6RhaOanhwScipHJNKRzDHeOEBv5DiQmzJQqVWoF5y3HiJ5reErCZ6
FCSz3QEhgqvmmtmODSKKE6DmTUGrYo5+B7FXY25In/YeHQsBeaURFnZJWsg+p8M2ukaZr+78E0Y6
+SBi+gSlA+LfqL0TfrPIna6ZucGIN5nrdjkNR3WFoPaORgQrMvJ+0hutveYRukXhEOrJlNj1AyEH
xZ5Tuq3QndiVwKA0980S1GuYG814x/zajhv5m1MLoMlYE4XUwPt8iPo5yy54qeN4K4v4OQ+Zv0l3
nbFpd2iZyTbcUt7uNJ/GyXvE8VVPlgOos+mWLwwpJSDmK2oXJpkcIdS6PxMYNxp2vlY0u21omtwo
1AclpEz6sM9XKn7gvgXvq0bUL65G6yXPjsQFyfs2oHFzUXNe8R7JYjl6j0JjI9PQ4ExVhXWspW1m
UBdaHNK7oV04utlr+y6KF89yNFotVLf+jry3ZLZ8YGJgUG+cZNXXR1QOaX8nADqHRznzDY++DJBB
dVZPS8eHKNJvqZJzsmzRSbVIa+riWIsnzn9Mf3RqIUMjVylcDE6ItJGKAXWpKB84wwNCviUQrS3v
w0TuSICFsOjpi62QDzEnh8lWLbg8Hcp3fX3BWpzutD0LkJzXUNot/my15mNKHzGQBAEo/nZ6IV/8
/zg6jyXlsTSIPpEi5CW2IAfC+/o3irLyyNun70NHzGJmumaqAHHvZzJP1pVXyLuYQXcGs+5HkX9b
7UzUSblYm7ON8qWmZUdyYGhelZPQiwVcP489VhCKyDEvlrIGROrlJlfJGeww894nWL7lcQ5OGZUv
d69V0Qtu5fE0ceXegd05Konu2ioQV6iIuYGpez9ZVLL4YrogeKBSOUbQtUdbqE+c0+N0z5XYhhqj
1NeMXXO71ZJbyReYc6YJiaZD6G3XIcK3pbrH1Bic3u1NuAkRw0OUl3xMm/lm9FCYqojvo191hOez
Zdg+3PjTpnEjyZ8m5zaOBoFXOHOLg5pNeHvjXw3zUqsdAD2zIpX762yeimTPj40e311kbBqb+zbf
tfN3AHdNDO7S6zlGPqpaDGFVuu8ZLxdrLO78hpw0roEzYcUvQBglQw5vWYDOrikRG8CkvrImoGAo
hcLXV34iqEqlGYRaIZjnkV3AdFNhFS0puXgzIznwAkAULQui9vqmg2COR5I6Et2L0ny5kPbEK/M0
Rbx5Xk+VP90U6bhIeWAbYY1LZ0WJ6gQEj8/Gd1z65vC5MNeJcTaZxaXUUHF0WiSfBG4pTHkEO0k5
kln/6rovoGRlhmcqkxfK40pgaYVdW365evs1q78teoysjZxabknpm6xIwfjea5ZxYBiVFR86TV2n
gI7sTauTT6VMONOGnqnk/6dWCG9MtvyZ72QgMmgez0ncZc2T5rzdjOm/xPhKaDakbQYtcgG1cFhi
bjaiJdJsslnS8m/mq9wuDnyPCy6F8Fz8wRW4NvBErHJNqkTCYzEn2yKw1Rps2m/MScLjN+EzJ/Ni
YswdFR8LaZuw9B+kj2CnC4hF6y/aYrj6Ze2lOndaQzICs46uYcLO+FoWtkPNfOj7tkCgvuXaFzdq
8DABcoJOIU5oFSExGZIHketLVSuhb+CM2CnxSPzNMU1CZxTv43eTrJWLlg4IcbiY9gt+Qy3+NZsZ
X5ja/jWGA/KcjKq5hIBGQDFLUatbHAfNr0cfgwSjRViw3OQcGcz/K69SvApitL4dK7TNxFSxYV+G
d/X1I7F+NJ1gYHqircocBL4rYvUvHyIDSARbb5gNeZJY4dBu3oQRZiMY3flAURRi6JcsIbuCHsjX
8geFKJPOW1weI3U7chE2s30f7gvZwmGn2810UnV4snavMTZijhShGz/gLSbo6VS9eZt4e9acHWOw
C9yUEyO9sTrVHNgZwir20YY5GR/gDv169tGWS3wvvbLNY7DT5bFh1LsSuJh6Oxw32eKav9MwMCcs
MUqtyw/KgGFeRTX/1KsqR7yXa5xqs7iHumFyvQO6WLGa7dUfmpoKtsAot7YgIR4E7u5HLUJcAZ3x
JwElteDotwDloRs7hScAM1HOJuJu4FUkr/oiY/78rO5I2cX7DqGyuxcMnyACdLZIijfmqoLQCiYW
iIZdwVHhBZzCPU++MTvjO2/CQpFzRGMeUlozsXgqmAedMFk3AAg3QuNVo433blHbpKDzslbzJcc3
C0AHAeWyGY6CzDPFqnqYoWp4qgve8lrG9yTaYGkfToLpltqq8jkt28YLm6/cn9p9yZzQoHi38vlg
6B4AuTqxXt+czYXN0okrhIvAibYJHdcF90RoSRcTII6Vs5Uq3ZE1UfF+VxAeFi5EIEKGKCDpuCd9
rZK9MNra9gVo4pifJ9GLhE2W8XG2JFSnGyKyXiGNOcpGmPrG+9KWKxeOJCVKWvqgBk5UfkQlEnZy
jtMrT+xIgN4f3WGfOfBIibYvJks75hpNiF/+dtGHUm8KfSP0F2AO1LBle5CO8YMzKZwtgDVJancr
5YoYL1FI8mHXdefRapnRQzmoVpSSqeKRXy29znJhESDenfLeMcx7gqV2sJlKiG5X3ilygHlFxxpB
I/VN4yV8cI4m/TIXg4m2QR8gU8yxc9OQcGfHAESo+ejAZ4ln3EEEL5lYKtbwZZJgE40PsMVa8xHm
bseklffsPfkVXSR0EDVK5pKLH9W84g0Sih2ESpZPXNvync9nPxgfEfQiPEaV1UNDAnSNz+6oQXnK
4V2vClsQLOI0aWbIElbXaNnMvcpXXfwcD6bk8hgWj8U6MrfCCAyJqOgV2EnmZOTCEpRZLpnNrNDh
c7yY3rBu9FMaHagNA3tYLrwZlMtEjil2f2qCj1rZdn/v19IeSEJ4H9A+OZ/6nh5l8Afv/e7RGVNr
BV7WX3CH9u9ACRsfB/O5+YNqs2mZ6gmuwGwJTxB5kNIyZ7G4+B27ax0j0PVm444uvUyOUkO77fbt
QU+f+Cm8BdsMPXL434ENeXCF5P2dxV8YWA1Zhv8Hd5wN+QKpsSnQMogNFL7zVLBIR0q+V3qvAJBE
u7etbwbJgVQPo62i0j2PlZNaarZDxRIUfJA8I+pneKBsolpKkeZPDtEw5ZqM++Krprfb0Spkq+47
824LVgudZfooooZ39Q2wZyUDF6JIxIsKjvo+ncHzqJkV1O9TOv0cyWD7TgFzbRo7/lSxXlrkiyEC
J62K0L1V+YsLIniETnQz+HIgH9IJRqltARyq8dGQKrPSrAo63YnGJtlEK5wlkBEcKr4xcEkdnezq
FJ9qzUY8WYEHX2tb+gcNwwk5ukDxbPoFYrGWbFRvFYbHVXem/yAGJN6TUsQ/KKqf6ErpeWEMo9gd
u6z6yEQOUUp6GC7Gn3aLndetJQJZdCpboxVBzoPJarLUna4ywrCne+zPdG1UPZvqmq/bFc8o/p+t
ulII4WapuyDl1q5YWpv7sd0FBIYwC0X+irwxWyrFP766RnlgZSx+in+Lzg0DfBR7ssYqp14QHndI
CK+hoGjtaJuyFxnMi46IolsJb/npikCaJac84ccJ1tWjiXXcs+6GtO0morGOibBJwnxlxl4irEkh
4kDQBV9vffTv1SOPr/Q8Sr6VVBsrWIlxU1nGxobw3pT2XyRemFQMTw24BTCIuhGJn/g1IW9heOG4
YwgZcWcsY4lQuX89SX/l41Tw7YCFnJ+711qTfuTkqWqbWrWwxlWP9xSUr41E18Kio4O7Mm5ei3SF
kGIUziTBMVRy1WLDNj1a3MfEbRC00jB/cf4c8wcC0Gpoln86AYjdx2Rc0ZITQQ0CHkeQMyP7Ixgm
WNFfXlTNNWEJCER6YTM1HSE+TogLk2zEV+EIJDYSxsPuxADdxjINbeurvAWonXCVhosP/i4uAB2+
FKgh7HNcQr2dM9M3MD3KdHTqgVaQczxh4nzJqdvAs62F4wB1c9wsei/F5M4sRVhhZEMTmJ1SES8C
Bvkrk3K4g83WbNcRmSa2vBSbB4ln/NPUyv4VvRPka7Wwevgp39OpZBklbRUH5HxirCGb5HZXupjB
37PBiJZ19szuLHjiv7xbIvkIAZSxwehsbrQUEzW8MOw7Kgc0KvdfqkWfwCGGBQRlXg3k3zSS7uuf
6S+s5Ma1aMhwbqhf0ZVTb66f+eS14ExLB9kCOGUFSJAVZJYWWwu9cYd3rFLw1xfbyrxiOpWLTayG
Tpxcx2Sv7pHiMdhhFSwldpn4Meo6Jfxph5MW/HKuzURRms7Awg2Jxa5PSeKy2mFXixvdXPa7zC5P
YbkxEHUkNqrRkoWhurYQZCKVhbOE6kH8Gl5eSPFXJAde7yuxst/4GVuJduQDqWB4Bs0Rt21oYdYw
5ie6BrPYdOousCWD0/0j5JjWiKGIDpWGTurGWo23CvBY+JfB5MA6va58Lo/25ai7BClDa3Ej0Qmk
Ca5ZZiJfwXx6pcxSMiJBk0tVkhmsvv1qT2ixC0vFmtEdu+6Y444kxtwXKUQDacPbzp2f4/3gs5je
bYP4smkCG0YXhS89h/wtj63uoPSYSfRP8LTTxnhqpqeMjF3eqmikDsEe3/f8DElKnHfR4tCr9lDe
9WRtHDgzuuYsVTt44Pkfwb6aecurOxL/SNyHBW4UwLq+mnnY4sqjWFxeeHmYRoauLO10olQ5uNj4
xwlr/eVwLlh8MLJgxwjWCKRO6wYvn1kMdqhK9wfziRmPsEypOtUkkitLXja8OSznZOJCJmYjrd1T
mDIO3pSZo9TFyLm4ZjCc1nwFqxR4tDV/J61FqzHgPiqvdJKiPT5lnjUFepZToLjlHB1shK2cMe5I
4/Iwm20qbZj9tAR0f74wyUfrHpKAiC/JzeZLg8jwD/jcs5d+AhuPQnhhMgeOa1rtSiilTuToaxZg
EzT8nMqRGsXJBXID6DJY1y2/6jWsuf4KbQ8LafLDOGJTcVuBbS0OKnNxU3hIBhn2KLOy1H2ZW4wc
0prRLTG4QNkJpV2FnsEQREIi8t56A73IaQ1+htkzRr/Wf6itX9cWGaX6rpyjaY/VhNRzIilQgyB9
kG7lbmF1usUAU76Vl698h3r7vR7XVz3QynnDp7lgaMhDOvrsH3kIysUZh27FnI6RbFHXVhcRQvUj
s2OvqduB4tuMoBgsI8hmhcVlmLssiY0nRtFV/BYXfPZY5SwYfLghSEOhV82Lv/TT/MdYmloRNXbz
pwFRW4xgcummmmev/Cj41EzsNY+mO/O4wehls90BhUi3U/9JbhjdQRO/nJGe+m+QrsNmFE6L8cnM
Y1b5zlrxcI8ZfsusB3kd2rmKV1PuIQ8XFxdj2mfMb197YlUzfYspWS6OUXzmO8StRbMsqocypO6C
J+GO8WWg4p45admxJb9zdhYIa/lT77SwMpRRsuNPjJdZyzJASVapV53kM8KlmMA1IhRsIz/Ee2Wb
DEfD8TsOTrOwO1/wDOhMb5dWY7WoCRAraHzYJYPSp+wuDjLnMkOv3vhLFaB9DnvTZXXCspqmbnor
OQf9HFiNz5AA51SPMdhemB861Uga78v2uEBieCvorkBce4Pig3kBsbrMKfK1QyR8tJorIu+DLAcV
/STLW8mVKqec/SretItvE3Vr6JujJyto4Dd8TVhPI+EJsFglCnsena+4lVwmBYIiXjUmt5TYATDp
7B5mLEmga9uGdBzA3vwJJLnyVKJpIoc52+IzE5mo8muW87a/UnNA0J5ST54Q5a9etFRU5S+2aEvh
e/hkOeQV+B6T5Vfo8bxFFGxLlA7CJWVtcS/4WRAm8pl9brChfPySHoy6fFaxtEoadJy//geifUe8
BhGsKsI2q+bZRXG3KTbhAs8Kk10uD44unhGsBRWkkHVGOigJSrB/cZ6r7+jc86KwK7JQ5h5TGoyN
dbBsrsoqPxb/71X9oKf5K5YkPdQMTT7SpiJNm6zcaVVnjCFBh9yiubH1CJ2S6EtnvGh18cjEj/G1
aXrDSbR/k7Kvq4f5EhDiHXVurZntKSBVQF6WYWMmMBtX1D0xO4PvidMvNB8cRAwDKIWYMpvBr8T9
9SK+TTcrgAQ40RHwfTHYD6ZnIRGrzOXmK9B6EldDvzcJfxL336Q0lgjdTyhJ48PfNp9V/lPFWiwz
/lXuQK0eA+dIslWs+GIHsjs/qUgKzPSuNI9Qfr4cCZPznS0B2j51cWF4IDJEY01wSV3kFEvtofi8
L4TdYODNOKrcl2xzw91CUL+X8B8DrZK484UrMsDguDTgN7TsXtzxx2mP45pr4lUfmtmtmJBvphxl
wr2cLxVSWuNXjz2UP1G3NPzMoc0lmxoyupcWxPbtjembzNRadHr2BNGzx8i8cJTpm0oPuM8yxdzr
SLgKcZUjdHiLKIiuK+SDDrjBJ3mErrK8hRsDV9xrxeaBYzLogR+tFgRpJ1/hOkswVlr494t4o5nO
O6UvRw6JbMSu8ZnrbggNMNwUr20ybUUuJcQ2qiV+zDUTVTSqzb5HbfEOgFo3kbcwrll8IOd+ABzp
L6SbpG8yInB6xlDLcMcHHeVPVOhMH74ELC1H+QPqEv6UN6P+XsIDsaMPMkBF7/VDB3VvYi8nCMdn
Qg3CtOl3am93kqPG1uwuRii6y9mdjqU3PwwKb2NTSiumRsNHpXsjkF91Z2TuQngGzjEHOYOHijMR
63KOZq4zf/t5Hd2Lp7Fre9cI1rwiwe792Q+O7LxhHKiW0O1nT1VRpBCwxmoJ35QPQmLRLN0SfqxF
SA2DBIcweQogVCwAWCNtB/18pwAOoNVtPxvzUD0HjjFCc2wouw54RiwOwUfpaQHyLRDtBdH0DkAq
oFPqNXY7omCWJswIii7n1VipvCa8qqGO8yo3E66sskcf72ATbogTJUe8Q0CJkS1uXfI0TTD7tM7s
wtCXwWXljzNKF3SkeK/OTMbeMdtsdB8Rr/a8OOcxKU7ccvGxqP+1yoGJeqo85vO3wVpBjzHknsLf
ON6in7NZMjDE4xE0N1JpZfB/ls3Ig4IKTagugaMWu/GkAZR9Cgg19IJpmsf8eLlGkvM1vN8t81qg
ZIPA6CP0faW7PLIGHgol2DbFDZPAGy5tHsgd5STu8yUfI9rjYFur6xfDgHOsM/FfFy7NH/+qfgFR
IfoKfhoBQ9/7+bCLlpj4ZeBF+7JZzR2rmu4XjyIKbD6zNyeMbJ/G75VDOZ8BKaWs4UMWMOZH2HNY
Ouqx/sqZeEntvqF6mYh6f3+BXo2f88UQpW24IxhukS8ZuC/0K3NnuCqkZxkWUeOqeG+MdWrYKvM7
1HjVrm6wRTkTc93p9dGae4PS3ZhIMbtAhE2R1nzyo/GqSb90EiXtgEQBttuevmZQrapW062l+YPj
ty4xWflvr6JGpJub0Nf0VzU79zTRmG1LmjfkHBlYHQUK7NcgOzNFFzXWLdEPwzmWDtG1jW+AGJlw
pZ/i6lAedfK/aKF/ixZZYbxyi+8CpgqkXOVfSeASbGnjOpJKNK8r8LAs0D/ER+Yyjja7n0Vixc+W
NAEqgAzMlxWuYb4RD8oeRX6tYP0Ewb/qWxJfloh+Id0ik5h+RLoVUseu02KTdizkTyN4KBdlRcXh
NZ7AAFB+vjPMyWI8KUTtCFzoPas9BduULV9F5Nahl4inIPvsWnbb/ASnFRqKFAVjpu1QPxrOQLCz
RWQVADN+BiUsvgaTDwGH6ZmijwV2xiHxXWxfDFU0F00aa2ll1XwrBntGgAS2Im0iBso1qbOF4Ymq
jNXVbrsz9OBO/+20X67JqP5ZnJBpXAeQJ/ol3zZYnIwb5r5q4QIy4mehs0kc5Zg7W8FeLTZ9DtfI
0rPB1harNP0QdOpDGgQX14I8WxeyqmR2tst+byIeOGuAa95N2+tZJn/tzkiPfy8qyNWk3436RnsM
VBOAnEPqbH4cKhL0iEM/gZNQ8kugYa5YVcdCdLqKc0nhxay6wGXX9rJW+bcx7PIL5Lv0oKzac5oH
NJCbmkkpEwggdMss289knQWoHrS9Env9ebpmXuLhLD5DwJeY4VTXSv82sZEFymttMGQHrNWyQdmw
mtTZbhbH3FxPtF7YZJZw6tVvtfwQ530QbMjLgVJzFMq7AESQ1J/PDgiPHV+h074kr9tG5V2Ut3W2
IYAQCV3oZ9op1OzRDsjbWEJBQa3HFkurkTlMa50or7uAmglSXXBs2Q1LlvT6KaV1Hny+Ki6LpRTu
dKqBNyBnhc66pYgs3RbLZEx0OonigKEPEd0ccwej+Sr077fWSyR1Xd1IEuRYW0HoXCMB+i50twMe
/JZ/uAYaqbwhWmBpd8a3xhMmQB0vUZ+o7DWi5FHUz6G/VFaDMS4N2X+989srr9R8kXN2GTjTYpfU
TsCxCZk83jLIZMnM0PJbmez4p9wI4wkrHVG2QO+KYybDqaY9jspL1VriT8rTLjPVQbtNg5bwdYwO
TCrED4N55LsPAA/Rcm/CrsF7D4fo5STj1pisCoc/Wzw99gmHyx5Gd0/Ma85RGAEJ6ViKfXZEvTUw
8DnlZBQmxbZXkA07gl3r9IMdfwPTX4XYEr7pIBhC5kY9Us3wt0l86mot/OjR8zcU2y08qrnxuz5H
Ks6m7l14mNffeHwyPTU+QxlK96fqN19RAkJoxyl2W1btRlW32kiM8iVF+jyBJldfp/h1YpiroH+W
GWsQmeWosiXOl4CcmdyhhdUZz1/DdhMwJCpsfLCDagUf9IfvM3Ip/GFF7U9osT7EH3CJfNg9v+4T
QgEq6MlJEGiSGJF9hsMayga1GCL7PS3mrjb3i89O+N7SHjA6dPWncGJ0xdEmj06ZEXyEd8RrYn/0
jPNkgAbwEyjS2UoNLUPYgl2J2ttYHSH0aYxcxW13VGExL8e37S+qtpGBKW9bp+sGr/2uyj+kxMMh
akIBQIDzp+V2Mx+RY1XqYRF4yCrGi2Qe5GAb0yTJn6yXqvqRbML8qgD+f92V8rNAZBauZG40/rbY
bR45yl71kEUeUT7ISRfrBDSUP5R2wpoDDsq4odnOKfZDCCwRjcy/7M31gRD4T+ALxA3Dwge1nEsB
C4ykwyxpph5tJPVhJNzqj3HhIFKY7mZggwLjjxuMa1x4soRnibX+Hscw5HXiwHrlEddYIbMdATEV
3F2qIHjXUr2OJbc33ErbGKzXEGGhXo98wbhLxU1XdqCxNiMwF0SBISQqMhXC7HfkwoXzZewn1WlN
9hPJke0HYw4WuG4IBp1BUmE6IN1TtCIOwEvC0tqV9hHcRkYRDKsQ1pbEf6GJXjN0aBfntr9GhcOa
heVppf1TxBJxiQWzQaeWTey3sfn7zUhnXLwa6OsstkWNPblNzzjUHg4vwp2wshKrutR5O1QvXTjT
hfI3Zji7THbILXv5gt6im77B0HUXKKHNVcbbj8Qrfwv3qi28CIO/+12a8WN+cwCsmKdXhmdvza1F
WN9CI3iBBcuRLIdV8lpnujuLX2a6F4KVBJeLki6xpG6PtjENfhXjNCkM2yyh3Et/Lxj/mcUZI26R
uDDcjlxmo0Z21IaPvFwuXjgtdq/5kM5vzP9NGRiQMhhDRDVateZkf7pF9bLtsSkgqdhG8qZgDc9p
5oZXNdg17PHYoQP6RxiirE3cb5dyr9LDHvPOjSdnsWlnvpzVZvFrmuuo8LvvuNmMeH7Kh2Je5eOr
+VMwntPv8eeLqqUfx8iJR6T0up2CCMj9hfLv9ci6vfQgwYXsdAoBsQ5duowxGZbasMf63oK91y3+
mMkVzmPjE4iJ5iN2K+XSU9D90mxrnk5PmTpG4wfVP/UNciIHkwtZN7YdAhhm718Qx7iUIiuixa6/
GjaunKoEoyQ235s3qxC2xjoXDjGaAsYzBrng1l9/3vMFb9iNQ2KrvPpPpkXf6PW1t8lEGc8SxVVz
THiW3PGMLjyveFVknVDVjo8FKoc9KinyWC4rAC2MUf4ApLDSLbwIF6Adr4V63znK3xCzWd7w2lTh
zGwlODJkp9XAxs+y71KI1A8s98kGtBhEdvKXnO/GaRNlNt2S+9pkk4vijWm4yIoRXNN6LrbDcIdN
8ZIcMsBHEmqwjih3wScU8/1ylwT5EmjLBXvOoSIFuP1BS+7z0O/AkOEU0SztE8Bdg1+DmWWwGo76
ZaB1+Ahqb1LPXXrTir2RXiaKRgawNYfzSHdCq014ih5edKQeHbUzO/oVahF2/kSex/Hv15rGo6qP
FSQh3J3aCsL4sAPsmKm3hGjIAtv5n+LzgX4GCIAZmoXIbBKHNWH1CfWxd3rm9Gjz1H0z0FUA1XXq
hPXu/r2VllxDXonqzhztFF/OE/2cQWlKPCWSBDZCW1yZLCFC9V9IlXhZzw9a2hL/63ugk+3IFR6l
1YspIQOH0mm+K9ODTpLgSSEsB7F9d9XLpbE3UQqu3t0DtM+9wV8dYdNgJC9cmHUweOUl5kBVPmCN
1J0/J4dXfnozYs01cGA8Xz3pkT1kNNwsipPi4SzFX804C/XVNI+T/qBNxvCRQeQlNUvycv0DVnud
3eqRZS+GThRw8SrSVhoX/5qpUbTwuv+PPWlyxOkfMh0lPPeG9+pddnMCgfUM15EWZhtGs6qwZQ/J
JLiR3PmtpEm9iCtC/u0ASbaeClgCydAKDeE8XAJ2zgxhJO1uimhJsWYu/01/DI7TO7s49F3aYXgT
BV9UUYhZvjOmeLRdB+XjvaMqLFa3CBvIZlAOrBzCB5RmYUsq0VKYjiFaCKuwpZ9cYf1gzT9M2H1+
tbCc2yO7Db+7v6ls9Taqd81vYG4NxZt9AMoz3XoFboN2PbPV+cTorEGI0i0Z/6Cji0J/EZ3lcCeC
AzpxGWTKdjFRZGzqFJAMfmnwVi9mnXnKYrTdSDwm7gtUnvmJbt9YlpfmZECdzwgMMb7LxtOVqyAe
IZtOFIhWTtnbdaDz/14kgogH/is0gnmIHHs3K/e3/JFdmHmBSPCmfojs3/rt+0EE+V5ZFYLL19/0
hyZWlk4Jeq0NoEXkgcZWoSbQLd7t93S4cVBpgoDjc8pIh3JV7G7C1kw8EDev4ZIZHpmJdiXYU7kP
aWSmfJP6Mt+VYuRmz6fTNKPMpDfl6zgM6/aRozN9T9er3eKr4y2QbdNE9+MS7BLWNzEhMxDtyaqv
3Lb7xdYTN4f6K6B9hN+P/6M/BVb/YBgpQ2NqK1vSXfWFUJbUZIwhdsaj1r+TUhCTPXK6ifZgsGzj
XKGbI9RwZD1HYDAAzukpaBut8bkYA8lvCrZwkNMZ53Fud7AU4r9BRx6iYTSNwzVc3GVBNI0g8Lvu
409zGwYv34FVJ5y03ee/rXltWc4yW8x3V7BQTmfsG5B+HuCoEH60Sh84w9Oir1bZx6fIKNrSlaY1
ASmhVcW3gb6iTB4wcsxy99E9Z/qAwSHdUabp0YtrvKZvHZvtSIseIxLd4GoFB1XJv2Xi8W80XIBY
gBiic/8LO8UVJpz6mNtmL7gUsMI2PSOI+m+mOgh6K1+w/o5X/G9fgd2/S8+3j2cJLpAbOFwchgCr
CpFaJsYLAIcyJ/BaR28309eE9bp6KkBbpp0kIw/uuNU65BMZkwEnKP+lKgskkOAJXrEVUIL432u2
jJs8OfqWtyPzCQjVLSz2hZ+lm2qxy2T0gW+XBaJEOhROX/PGWFFa+HMByW2JpFnGtbF9dBh4S7ZV
BFIyldyaF1AjY0DLta60r9K8mAzd7QJXokSYbcb4rw2WXJeM9Yn7IYqoscBH5vHNALxUWTp79+RS
s5qV9eiW64FrdIGjc7u8PWWA7gre65m0YtAhL585aEhINUZoDYAtNE8ZSyuxZsWtEIfbhDC+ZuOZ
ENzD2dzghAL716UkHGVEFg0FlMyfFjDjygCji4Rt0RwVkWQuGw4ruyll13wwLpBODwqdot3EGJmg
fATGV1l962/jBfodiniwLxOKM4m3NaHZaeS9EF1Lqi4s9BngvP5SilcdHXfUYZsx7hoz4Sakgl04
AZZUidHasH0p64BIjxeFKzHU5LMe5/mrHr816WZKeEYOAPCIMSAYDJEri7Zpw10kMWcDJZ84KCLS
PQLZdssVrZHLcAhPTO+7XXsEyHzHgMcbj88YcC0OwRbpxrr77LfIAbD0jlb3VnjzqWGHscJNjYfO
adx8kzkMpkNv8Y0wQ5suuPYJtYaM907WeZ1xFZxHAsGhMXNZ0/0uKU/w5w0MWCGtvh0BiArMlVVW
T65mLDz7jEfFMdS3jxBSgSvTmYef6qnZ6IpX2B7L1OHeHugy+WN8vqT+VPLZLF+d27ZI1Zc1osN1
8YSvQiGq5WtFvDJrA0LoTn7RUw9tBCa5Qb02o72+FpF6oXdGcD+XBKUdGIZRYI0ohAj5OEYYAQXY
IQyz+HWidponBAwEK22S56tYa19ZeG+UDZSm0RI3w3hAqC450rUjTlBYtT94MsL3ay52jETg6WiW
vPDpHIZHkLMotbmfJEd3C8MP9xH47iUmzemPTRK5qcgPDVdlGswckweT+vS3QzKx41onLsRJnv1W
yfh6b5GkzSQ0cHMvk2cebnKXJCVnwbYyWea+tNbdjNKJrd9ooXmXej9SLXPV2cUyo56mwefEh+GQ
oyN8+/9IUTt+EUEOJpHJ6zLUnP67szEOsIbMiVYsfH325meFTaJN/uXoHZf8f7NOC7g5uyX9hyOm
G7F2FpeGilzBkz3vJfVX0fEj8AOluH/nZk+f070HKaUPBxAFiqZQrf+8zdw2k/YThGhU9TFlQWSN
dEfKdqr3er2PKYOy/+sRCe09v7wVHFq7F5/ynv05cTZEhb+2/Ntet8sWsdESFgFfbVZ9wZ7NDcqn
4q93ktnpW6KC/5Vc8h03cslzOdLnhDggAnDs3XDbhZgOi8EKmi0PZoMr4l96rs0vpe88/juVr+qq
jrdSjJCMoyNESS0d2S6XGmtVpLAzjl9eOuqGNrT7DzwLLUFZ/HT4+t1ppqvE54jlTfCZc12ybspG
P8qdmCQurmtxjZ7sL1sXJngBph77iiNz8Yx+BmmnTgiiSVsZl/pW/mE+wxPZgSwTrDAHtI8oi+E/
3eUhA7BKPJ1ChgSEsduLUCCmid0tP4UI2BcO2tkueghoJ7sByCwdg1UeYhyHN+ZeLesptHHQGVDC
TvOxU36V3E80R/mX94/haNKix67S4RHkLqKN89QLbrKX6MqMi+oL2wQuaLW1RnqwPEHKYS2m8whU
ybD1cUPX+MrYpfPYJ18MveP4R/pS2YtFHkCbLnFr6CVQTWKmRV+qzhhnS4JmVn0nL8kueVNz1e5f
91EULSa/M09aAUm9Oeupk097U2m4R7ywPDGQfYcmzuO/RfYnuXzXDfS2mQ7rWfcGVAxasGX0m7N4
DOFaVVEKbfPatZbS/VbjBv1EV2xndGU6TXn+FhgAC18rgYslSicMo/4QeiecNmbMzJGzrXP0w6w/
MxbfuiM/SWxiv8CdEL35WUif2SS/nkpvgzQMqZqXHRvwpPtbBL6uWnPtEmI87IZqua7ZCQAAylAT
yK4cOkN6ZELCRBFNQygxjQeT+U/D7AbSRLKVwkIfeZOjy8BiqSi+QJ1OCdYGE8mCG9UH9oihP4xW
M362QQBtClOG4tYpePqXjXFyZc7eQoGzjTjFMJBZnBbgAsQGragEjyqkVt7QH70C3de0n0quHY3i
P+hucuaR2CIx2lc5cGjU0kdQf5msItNt+tlym0sdng8ZwD3FP1qA6e99jTKeQUsXITmRsDSSdd2t
WoibIaNTIl3HBZqH6fAfR+e1rKqyheEnogqQeCtZMetU142lMxAERMk8/f7YVedi11nJiU336D++
MbcBrKftbFl9kNBAtYu7DqwX64oGF86mPTeQ8ml6wyvBgdCu5BbxNZJjqkKWOugq9s5sW+BD21XY
WNB6yF99zGhZ8koXjkgSeolIb01GCZasLLyRpfc5peY/ufcNSgJfDtWydL4unrRifxbvKVxYgB7s
LhT48v2t0QA1M64Otp5bLQh6VNjGguSpJ6mR9nRLUDfJ66v6e66LAP3pZ1OkdwPvX2G3B5VS6m6N
IAYN2wDRiDCpPzNzpSpxvxtY/HAY3VJbZsUPGC8mmhvq+XHmZ8321kCaMasR8ppzY0CQqdMlY/E5
CXHgO73CopWDT3/GEhKxtGNf27wuVXbPYQUzF0NqJjjv4prdJau3cvu5Ld9/tbjJRqcKR8kT2hM6
VxmONPhoy5Z0Vq7XVoTWSabsnDWM1IPJRhqDJA0/8Fkx6FCKDqggwg15msTtgXMTmB47TUHF7ENs
nIaKirm8YUxT9+VD6b0ITl6x89/XGzHVr9HvFLI9ZOZ36g858Zpsz0zatcHnoQn7gY3uS5iihODU
KdS+A3zlMPG9uAKd/+R8AzQcI/i1nhhwIY8iRityCygU57bN86aykikCAyIzq/jdwdq1QOS1tBhE
F1IpZh/vvWQ1UITSup8l4MKnDzXzR7u5xZ+wSu8ap0nzSNcFgcxcWEND4rjuXU0EuZQPqBroRliK
4z79V/3QziODms3vzcePc6+nDc8hgaH6RbM0zz4W+GRQ3g4VoAo6YEaNtch8hgX+arZ28Vnm5An0
C3Jn592hLEP8ZSYBTeW6AbfUbUVYSCTOpsjapZ32Caoq6Pv7Z7aL35GrlhLmUIokUUKvlO/yFZHW
Qd8GgpXzopvaNmBMcvZcSb18tOTwMZAoM3ZVyuhqeIKM11F/5yiYak8fqt1szCz2yJL/f6CJ8lsC
leTGGgORVfmj/3hJ/8gqz0yvEdrzX2pJRJd8idGX/GgXH+KD1gb56h8VFB3pZNy+Hv1Z4J4tpx4w
SGxc1b1Eb+ls/lzpDqz0YCMi+ykeAEKU+GpX1iAv4Px2rEtM3riSnX5pNtsa08Dp1l0H6su9567C
MlVS33j7eU4Kke+82MOtS1ZyqsxfSfTeFxMOEWqaHPYRMw55wM3JmLp+5tpWKp2Jdd5Hlv4r2BKc
NJS6pbWgao9bfy4nbu1923QoMgaXIgTEkPVC3vQ4rSZOjYExPcwgNfJLTWauJj09XrPbQTsk1UWt
78MmLfwXzcHoN6GHZj2qHcSecoXubmI52vwvYakUMwWd5TrGWGqJjaVtkPIpzpMpJgV8iU/8RwU+
jDgs0HMvHjaDi+jsM617CCSoVaacSiNTt7Ay8WRQP4RpJXgO9MPHG06THn4BNwnT1J7SBaE+meto
eu68adMXOh2BzP+8LAVLkT5DCAB9XiPvldNhQcw6cVI/N2QzAM3t1wD7AzyHdY5BF38SsE1c/yEu
0kd5KRFjq6AQT9ZEDFgZjHdpFdGqSP2W3YxNsuX6uRHwIhQv/qnM8BMpbEtMJkv9JJyM+ERIK0nn
Z8CWoliDEGavr2dHkwXBZdJRiEC9HA5idUVknfnia0+zS42MG29K+kiiRflIb0gvEU672eykZsQp
PPT9qM91ddGo/IBEXx9H+J4IXyPBgN7AgyFk/bOZJaalYorXfJVxg40a4LTyC2khC2Qs4cLSrogL
WsVrqVUbLqoOAHHRqy1MuTbdG0xHweic8EXbyXunNQQejjsF9vX2Oj5ftMeimkE3vDJI7kUqjOQN
ILDIaJU6wlTlzYZYv9evzMXmRHmuwrI03+d0fDR6CMqOI3hGcjDD2iwgdbP3eaPOs+eRpPZMCeDP
RZYR+mJ1zSaMLOYVGPJcm1sfRwtv9mA4/MWvdyD0m+Ztz9ZpOol0kvgL2UNCd9EW2wKpiNZ+wIIE
DKBQJIYOn1QToq2bdKlsleOQb8CLyDsxsbzNo0Bfk8GThNmXeccLjZnBd5H0cPMFreneuzwgZJAu
+mj+m186ttUNoSzW52/9RnkmfHEqGDI98YQeWDr69/jECauvGxKmB676VKBMXzaBNSMyr3+xdrlz
QOundF3JEC9/9TpFv7V5VTZzn04+xZJJ97NEDWDFd3bYGlHKjsQwGsxGywO6z9an0pPtebqe4QWj
FpnzKQrQvx1K4Czvdv7i9ox9myOTTbrvyXhZVqQK4fBGFl57SXDO8fsl4fhynhcKhzBN4eFa98gd
bNh4i2tJTBC0PRxmlsYpUa7rTzhsyFhE/GNmXpH9lWBDFo3ZnEkRSCL0vbONpd0b7fsOtq5a/iQQ
Au5nUeaY9p2hW0RwCvhAKXQFgBQDJstb2C+/Vboz3Iz+Ze5v/OXOd/PNMUFVgmNRI8DhUJPVWJL/
nix19HEbXbevdBdYBPdcI2heG61OhVbGOtO4QYnVkxAPOmcgwav9zdjoyW60+pXKuVtzZZ8ULqxV
lDtisVGttYhgYy5gMYwgDZxOJo3aYfDKOfNx3zGTW6GQBFBABXLt4gceNE0DM/XjL8BnEsJXTZje
zWGlTmna5jq80ivI2g/6wgOGZP9TyfBwYpwjF0JyOoN7NPBqSwwLYV48lwhqdq588+3okziF8hRP
6YFpv4ypv+ugr/rMHn4QDlE98Xwhj4W5Lj8eqklw+mOCp2ODbHh2c6ZALXz1jxTRHrDPDv0bnQLt
oz3fiKPey72nBewPOmImSEAeQRQan0DCYkPTBQPlt3WfUuDqgGE5N4MnjAGuZaAdrNQ8I6p2+YYj
i1fiCuyiID/2m5drhOMasv4G2L4rP/NQQMMxwZoWzBhdbAMAmqNP7bBrhDXixuznv+T7g0PtYyJl
4cu/wPGMAHuLEtSPpvMSYF8Xdu5U1+6b97FpfBXlm+iQ+ox46Da/9t4MFr2xOFj9m5Nfa8br/Yjl
cgPjHf0QiLEa95BFbCr3LTkQqSP9uyGCDEzHIwHujIiJcnGLhQyCW/oRNnaSVjRiROnUXiGuMsJn
8C5cKqTAoRgz5aMizDVAzmr+eTy95lq5FWClyw6E55gPvwPARvpEcwgql7CcW3SkQ+EtSTnjUGLk
QsimepkDM4jjZ3T4NpPeIq8UmefqNrfWhW7Fzsdw8DdxGGbg5QcAoJpl2tjR6nOvjtnutjeq6aaA
uij2je/8B+mHVR0awvwQoDgGhQvzRlxkiB8Psu0ws+seBMy9eC5CJbMED9+QpelBcuTdYsLED85s
p9MzhXpedjM2UVwxedBQkT3MMXFUnJzzpl48tZ9+DWyFy0/1QDBZqum61xHjgKuHcuq2Xr+uNbdL
7CHIt0nlUww0h1UoVdA6O0bQbVDbYcOEGdwu5z3uOivp51w3b1rY8vOwRQ2TtqzEY0lAhfWc7fU3
Ea527Qv1NpXubX3ifSHyunHy5pj3S56j5me7T+fEjhovEBqZCkM+8XjgRgCKTShhM7HI8ycDwRlw
GNTOrV4Yk2bz9Wue+IFvR6a0eFP+Gc08va+1wV1ne/X02SFOel950+DaUAxICxHqk6S56QrpsIEX
rf0O+Wq4+gP69+SicHVac+wr1KiDG4P4Icm+iTbTY0InwhQWjKCeo4eLIdvHyA1DPs6ri75HeEYB
B4kj6hrIg9oTlEOKp5GwzTEwCZvn6YN4gGnZo8MQvKaxP4WPw7CxzT+u+wmaFfZU9Ni8POnlo2xq
tcRhFnAeVcIvevjn75voAHLRSAOarZ6hbljIdySwahgBpAVXDkFIBUpDRhJPKFU/IfTiy2C8Akpm
OdOLMfu4CfZk1akQliDK4NaLjH37Ma26chv5q8MXO4U2BOLPK3w1kBduhSjt8HYbOwlE6ZArW7Z3
hJFUkVh8bIYYi/w1C9Nau0bTK4GJ2K+L8T0EVjo/iD6XD0S3R6ZPrm6N24BD+PUXnQLM65+JEy6/
EHQTNiakK81YoZ1lGb/MPSzEwF5Ldm7JzuSnazmyETvlbxuZbSYe+ZMzNuexdofB5SbDD8r4qbCv
xfGq/OKyp9s3KoaUC9Oa1Uv++4jmBj3afNje4OY6mBsvPiQEfiE4EQgydEQI630UDJFT4NDykRCp
6UVKjnxh3ClMRNzpdGQSPzxxy2Bo4OTuWg4JDkVZMc/Wb8PjxstNkQwKN8OuedHvN2SUCI9o7GF4
4o8giohNa8tVhcsoyTJ++2JjM9rFtLC/QWT9AQb1hZ3Y5jjsBzv6x7ABiQrd8V7wC5HxpKrm0COf
MZd7Lahh14/ylfJY1DjX3CIzjkZGYv4A9gGhcTFtGhYf+DFQqnKJ12Ak9x+iDIhfGmwSKTGckvEW
dJv3oxpQ4VjmNXFhFuaZT6Ue7rn5wXCKFc7VzBLntZcHr2T+7YlvbBRhBoriwHyhKq5CvcMOA8bN
tttaU5kc+XC29O/jhF3mjuvmG6EEWdHkz2OT1RfAd6w7JiCu7VxLiq9Q4x8jtXNcXcCm5mw8DGQ7
kwo6BXd8CFFk7mYLAfuC90EVWDM4jUTqwVa3trwE/fWklYRx505UAFZvlU6/KUz87TK2O89TP5lS
bdQ5Yc4I8GUgtHQ1IoL08Mm6AyHYdU8XjTKVJsYGOb/z2ecPoodj6+WmbFEolG2TnZ6iIh7Iov4H
NZSH+QUrnnKNttqMhKT5bMkeNNtBjlG7yLYSYBygaHP5JEATpgXLoOHKkUNc7GjnNmg+2sd3wOyr
e0Tvo0kKbksgj1lp3Zbmta55DtoSCh+akpN3OqIM7idvf3DRfo6GjVjgPf+R9+9qKSxmgkPaacwj
WKp7QUb7aunkZnN1A8kjSFh1UNmRsTInxq8JxkW/S13D3is2hjQXc8Xsh/s2GUwuAUm24Jo2ztUW
lQAOcktbJ3izXW0notH7Khek1DDBETRxQAaibOQj9MY5R0uOAhfWJXbS+vEMzBxq0heD0kFNYlfU
x/2kePHvSJS53i5hpOZz1LmUZOV2hZMAJipLL/3irTm5W6AQR3Za/M6KRbrXYTKQEnqQp3C6QY9d
FoFxQK4JgmyO5DsiTS9B60jwTOzJP0YKlcwv8NQ6hm+yY5jpMdq87pRHxEsN9M7gpbCQN8QbRiPz
uequrFckKtWh9GBuue2s0xUTMlDu5sZBZ0vOuMjuIFqKNKcMB+JVpFSOEW8+3hUKASev5rz41c5s
q75QcW/gFvLX2GIQRehEbFqG7tBLWNMWEfPbH6MPX1j9ALyehdPZiQeaP/Vk0EZdjlNhWlFKgEAS
DJWMSi7M7UJBAAjt5I3/1F2b+qXB6iDlkw5exIeKEHDP1UJuPDNCloQ98jhsAn+i/RbssfeFX6RG
qTjfS/jgw+Lp04SFPmv4Ab2CuLd8Tm8XiVOzYZYmhwDcwe2hHHo+CuqvFx0uARJNDirTdHBxYLsA
KlXnobQo/2HiOg2uceD0AR7s/4BWKb1TwAAs+eOMzR2oi4ME/gGqWLcblcjJecm601BCzmMfQVC3
xUk1KaM7b2t8gfWsqaGykZkiSJrwMeJA5jIxB6w21+nC8ate8Av28ZFbufX6DsXLZ6/xD0DVmS97
2LIXkd4y2KIbUZw5DbsRgLtHTh6j7L3avgz+eiDhzoUtIkPEi+dnslem4/LSFCH79ntwUfS4LSmm
fAC0w5HPQxYYuJhx6Mcksw6fO97kAYnS4d2uOEG7m0en0TrRvpVLjxrONb6ZoNi9POGfDlteG3AC
xGwsAUFMkXV2wGTMQAMMJgFrGX9TrR+zKpkVmFARTaA75O1DVE5ukXTXG5cK5l+JLDxGaphmD5+Y
/TkXgACAKIRoINIUf2frsv0SXuecOp0VtK7YTQr9G6qGEiFUY5HzhzDs+uk3A+QPIkYSxvTeyXNU
8mBmqw7rj8cBNiEP7KoMF0nIueu935fhp7OVj5ON9MfZ+u5FxoJhhcAhhgti04/TyY5/wPjNDZRc
E5IpYBJEpVNdGB8BiUvE2RKFMu3qTXnba9Ft278Y+HyYU4DXM8Rbb1xslHJp80q0R0Lb5zIItMlt
wcMntBQYk33RmMNbaPYHAbzLtE+Vx+dPK4nF4mpqK5QszIJ20cF6dDavAXS+8Fs70U9OHwwpb9aM
I4rPwpR281ml3P/RNQPFuunHIsQpXlZH5YgSA8PL3JwOHt0LoZgUm52DE+NGPojuDW6DCgrX+vw8
bGPmD1IPId+m8rD59sUltQjZF56YTsh7xFGn8iF6cJFLC1aaT9LxIrEMPHwOzgo2bmpQM7v5Jq4X
pwEbFUhIe8ahErxah9vaobLD3nqHEsrheOaDKwAeM5zo/BOMzST/sbSVBVhxAmVGu2t0kjIC5gLG
/LinoxxYyRq9xAJDjl1A1CfMluQAZcaSQ4wSByAHxAfRiNYt+Q74OVOe0Ye22o8N3DsjKgGWV1x2
b0g0ODPFjSbC8W3XNL2tW0v8eQOFgXS1ATc3LURKwe3TJEA9zQ58xnGnhdN6uFPkfUMtoQfwYsxN
7CqJ4I/xFQ9muzS2orbFAvZymYGQbEMi4gFJIi9MYkfHLcUVW/jihXyeKjhhR2AUIlX3Ho80FWMz
4v7ErU2/I4Yxvs0V679GOULLt3fbtOvh5lJXfADRGbYSWCqxIC0iR8RCPIX5gKGa+XiFZOLMjotB
h6U0mVwW0t+Quw47BauRgG681ZENjEZbRM+F4LvlxBQCHus0ynNP+2eqF0Q5YIbiDwQeJcYK6kY4
OcKCuw7JjatFaNqIxZrLtAs75Gx2sz1qfHxk9DwLv7xyxdSfx2Q/rMZxlUYrSMUXqD9ZXMRqIchA
MIFanHkhmniEV0K7vM2L1jOkl3/C1xsXCHc7aQleoO7H2C2UVVVYHUoHsgxCadhUgntr5hk0MycJ
MpqoqLzoxRhESZDMT42UNzICbgNWxwlaQoMxC8UW/gCEQS3IMU5MNnwYUZwMzVePiwycv7nj/cuI
BuH29ALxuOFztLlCa6nz8UePfbDXLoCRNErypD74+iWbLbX/UnKrO56HCxNUj8ymI++x+ebmwIFC
xTYXUdxOXyhjY+In/0Cr5W/SBvFh8huW7B5MX++LcEc6XlqTjBUDKFDCTfofjDkAfHA/4sYn/OuU
H678sLd/xbls3Zqnw8nAz+0Vf1F14WTOR9fkQyQBMFfBrP6FOWKL24/9Xf6epgr25drjWjP+layH
S/ql/pP+ddld/pkgXCSu7RGhzpuwzCR8kgcNnF34BgYJ897SmLF6euVoj609W8ngXzpaViraEfin
VkUHEAR3Zm3jh75+LshQ/wAPIh6bhKI2ljUGBHyJ/3dcsW02BwwIna8GaCCYPK/l6eOh6eZjqQvs
QP8YMlpOtNsC0gFfL947LMrX6WLLTMGFenP72cfn1h/+QZBz7V9MX/M3k15F1iswLTAJ5JvqsfKG
S0Ucioe/9/SOfQX44/bD9RPZBqu02EffxqM8ydpC2w9MpMmR8Y+/jBV2e9t9sRxcarqJAeK0Bqml
x43p/dwvbht9QleZX3+LZb1AUwSSttGOEXn6nu68w89aBecJwSNLq7u8j+lSlJ0hWL9s4S82kLrv
J3/T6Dfcx6p9xM0YsOTGdRZoF9VSvGSJqtKCN74wlyiA65uFtMrAhkKYyZbFxUsKthH/Vcy7ZIfc
9gAaOHpJPH47hNU92MNylYo6a1zXMMs2cPZn+TvupeQsk/yZcgfa46FcvVevPcXG1ssTt+jkhusk
hBLBcLhEzs/iZQJnocKWdMIzd59MMvrs95QtqjhxABu4B9SrI8S4C9TRP+KFZzQ9dRYuAzQiwf3L
ozKzxy9E86XVdbjlgrH06B9Hboe4meH+D8yPI9EcLEEIK/POe408b+BvQSPOXIvDJ15zEPQah+Dm
NeCrWlbFnrIexsAq5DWQ9oqyZdBmzFJRcDq3zXuLU2vGCL6DLBCFn/SsHPV/2jd2rvEP7pU/FKOO
5Ydy0z/2a8brmOs5lW/IghlmAbuUf8WycbmdJPoeEK/coS05ZJ7iyyH+I0IJrrfc1ROfmTBezhbY
tDidiVNEjgBEx4LZP63tNFxpPhdpY5svlDexQa9/7fIXXSdq+ml8AvrvLHTbcjBs9X9oukEaqqf7
BlFvEA9bDUDlBL6TgzIfFxxOHeG57AnnukRr0hA98y/d1A/y45nf8Zly/onfoQDs+MUSgdJw8RKi
Pg6wxlbfdIOiutM+DuKPPjkjDhwVF7h3gMNwUBdLXEGVb2l9mxTjkEHakX9R8gjUzl3JAr2xnkgB
FwhJwKWSY35s1xQalIsuTAJjm21IE129kaf9RqZjXLNsp20nrGLaT58cn7ydo3FEhX1trsaBsIH3
N+CWLHjtgF+TuRIEhPXTsJy82b/4g1YMfBdHO6MRa3tF/AAh98V1xop00HbEG4ETmxEoCjrDm551
9I1PwK1zm9IPlhXvcVMtQDVZHDlz3ZnXG2pE3Cbkgk0bqBbWPoMP3uxtEhQoOE4cP9n/uxbfCDcL
7x3KMwfVCzd/Bfb+VjnCH8Vtb7zrJzNQ9gn2x6N6bSYIAkUo5B6M9F+yzV9X0Gmm+ZjaWYSTyyZE
dV4qxyp2njxWUpBp0PxJruwCJCcdaphYmIz9+AWYstZyl9pcQu6zNe0zk+R02pPeqCR27KK0onaS
3Vf7Iie3bq795NJSXY+7FCQJBZkEeAuECIAV1vJq6u4w1pEcgoi+moBzGCI/5V0HyRQ8zRcf3JWp
7n0U/4pFue9Hhyk7OkIIxF8Tcg0PaID+6PtmQrRUj8eNWZXuNcPDQjHtroTboailO0P2nuWmHzdi
vSDDu8jR907L6baOOLrZ0CkFOjOos0Gw/yBJ5rLHbidx5CDTM7wOCzyH1McXTlF75j/RHrEHQFUk
4HG1JXekopo/BcQMcZHE50gkShm4rS75c+axDZIfI69VGJP0D38TZ1YaRHjs7gn3rKu60C5tbr/C
EASyJtpRSldtuhuFS/GQSBeo1k2/6LEjPKrI5mNBMtAQkh7NuJsLs+B5ut3wbdqdgPTiA/7Jp4W8
4hU6J3hjXIYwO3lkdHvMD8I23Zncm6cBl1qn1xpTuimEmrFpSTf+TI/luiaLLqELsrd422l4ZEOk
64nUZ2Ug14c7oC8+/8HfIIZV05XkeUB4cxhvaLzVTfefW30hqVwVqpyRk+ENZN1K6kAYHJZdxkyO
ljiBv5PyX0PZM65o5kYY2ZkgyjV+d/v67f+QpPSkGaR4Uc21zPHDb5geH9suB7DxxoXNLYrXpDh2
WKqV1+7ZLbIXcQHrfkfmtnZQPcSCbqy6N4mfp8VlY56TgCVI45DFBN0xITTFdGMDEqv/QNj5G/v6
rqNAa/OBG9RGfF8wu2fGAX3TEO3jjwvuySC6Z8Gq/3R9fZMtb9hEYNbwDUAsH8SDiS3CPDK6RyGF
bLQmmsi+ua+I19SNCaEUl2jDQQK4tFGNbjCdfC7mLRxVMrpx3fPCRwusK8oR+qT1827XILoZ7G47
bEouMj2hjDFV3ffnJ0CTR2VPmM37EmJkqX0W35DunbpvyCLrXZ5VCTiAAvdb3lBKlKmLWL825qKo
Q978NxJvQjDAN8BuuOFL+99yYtjVvbJFBoBaQLwqqTAXiq9o9svL2o6rD5H9sB0gAHxc1CzTnqYS
rcOU4IOqc5CSrIMFNEX85YMDjzV0tScfM9Cp79rpnwcgDlx/SLepg63X73RZjxO0UiWe2m+INBA+
ewwgZCIOiFun+R9GG4PNm1A1ssbuXJnq8qvmN0l/3MF76WOZCffX6UAdKExf0zIMuH/JgFFirOJL
0jinTDgYUOTqMDXjk+rUC6cruLaqulzdb+JfxFoYnmFksLrQDZFh0zHq2+hJqCTAxWENG6FABTHn
ewYpyjWf28isWGYMK+T4ga2hA+dRX6jUZuqUhX9c7cE7k+1gp5qLsZLMaBLnWNGD8iu0TyfW6VRF
PTvMse+smwPde8mFE0xYc361Tog4/hbyzGVYFpI2/plP+137CVoGMUx6V8ajWgUv/hdw/9gDreTR
nXOZTXBCUz5YP3DOEuGFND+7906FLmIw+elk75NRVsUrTSod6YHvpVp4FGVzaQE1w5tFINaNcWNe
RkHK8ZMt9PtLfoB5NQeF7B1igaNAXj7dg64TIymRwQBEdyOG1VjMOnI2NsbDNJEqQKCozHbUmmz4
mzXxO++3N9PPP9fuKJP0lP5kynLxdA0yjEzMEHz9sJcJr+ndFFf0/7SL83SyufW6Xx0OxkPorvzg
HE9PRH6J7sEtK9OT5f6JmxsaDIbx8wedo847/dtEZkwiwxTFnga1SsUdeSCeOtFH0mpm2G38J46/
nYgNiwsI7XFkDraPROavoK2IkHmrJKkC/0NJci/Dm8c1WbzQoZUkjtKt3/qKz8MbP2JCzdhaQrxt
ZAxilJoryiPB8M2iQPtXn2W++PFXH+8iCHB1lIhYG63/795EMuG41+0o+weOl45Bh2aypL+VUK32
rosr0wMqucXNfLFOSda+ufItqHdEo6hreQz1zxafHqbUESKnsfl2TI9NffY3kA+GU40wP9V6btBk
2iqwTzC7PzemvZT4jvO9tpdmF1GxujrAArqJx93teQefV+pDm4Kks5A6R4lCNQv66gvBRwXxaTwt
I98tzAgR00Esg7xdlsZSNYiqYTVDsXEYojWo7IKRkv9noq3zF73poYgaZ1zpNVeuyGku3PZf5dEs
1s3gvqtA/f2rVWuZnoghxoOPuo4c/1z/quXrMKxzUl2+1D/1tz6xDyDJJV5jiyekOAu3ZaNs1Vfi
1MWPIv/V6VmO99HtlL1+Fzcoz46SBx365obE0m5uJKcFdeaYWynoYaetDHUjXzH4FQmVlIR9tplI
FaE4zxzWb+H5GhnQO7Lx1KDyn66G7GkPlUtfoYoUg1VNrw9PvHHZsx1sQDh7ZvoFOg7IxAfzRdhA
ZUkowDOeMNlXlunXBJ6Rydr3p1e1K8mGIuMBBzd5pHk1/2ZjrsJG9xm1s/sNK+2N5h08O96A0Tmy
YBZw/OMN1HYEpsbmpNHob0R5AWR7GH1f5SLrFnZ0kJwrUgO4M9arbAuI6blVlqtZZ7+OfFUNQnLu
m9DycPmG3965OFC9g3+uI9NfxFPxD9cEjw/x/AF3NpEqLzc/zF5ckBFI2DpKq9/6tp6SVwGQ8mtL
5vTHn+GQISJLZwMxciBIam9deVI9zD86pSiIAqvt88G6rBBX94eG1nuMO92uFJdJeh5M+GZrgNkD
08L/VaEbAHFUfV2d2oMwXWf7j3DOXtsW80WLtjMho3iNHEX8pj+PuAeEqwSKoqODriPM2SaZNbsw
0ZSEl/OLA7pgYsh/+Seow0MPBXy3aXP/bxa0KsfodKFCEsFWxm9Euld4cKjeWhTuI2FL/To9zRCu
wQVarFAwvXxSz1/03SzuyAmGZDP8/Acl8nLA7AoCKS5vp9r+x83YsL6IhoTjmU3WMyd5lJCXYQUC
U2xbFId37geLF4I9HxOuTrIrv03bdYBmqEYTty7DbsmMvVQJ1k42GfmxNHcGWczKxisH8gCbwLo6
dQ+6nNPVl9DsqiUjcbW9P23k1FALQfvHY4lPgms/6RJ52fnHKX4Jz6RxavMpKOD4H+mK0Qnnfubk
OHvmXCm1xQvcTt0mCmDsuM/KvYYjYSmvMwj6bTc38Uh/PNXWBhIVMPFgAiHhISWjZosdhQThHXgp
/P4Gk55TkvTrdUup9U3iVHzzlzJEeN3WQ9AGwLlqbf3a+VibV80xuqHznkM3LSEbCzBQZjWfDk5Z
OkHYfkGjFKITY6BJXBNZUmAkm3hGHch68Gn4RMvMUpyUMGSLId2KsQmUaH9B8xXPIAwFH4KySYlm
54tN109irua8lmdmzE1b28IVWVREvqxK4BVbVg1K7urCnOB58hy6jHzx9EueKrt8M2zYQ0p0PShX
7JfEhGoZxlzpp/gKXAgJMWUqpeo5EhbB6XPbQNFgG35BbjH+UdoBKMGU7X7V+XLswhmPAf2TdeZP
Yi+upmSUuhldRC+XnQORX8Tn9FFdn3V4HhiXqF/qXmcjXk0Z5L70e25eP4Kn7E9dIH4L/5I45IbW
qQ5L+R2T3R+iu6MtwyXcWs1pyEEubOfuywi4cYlYqpcIGqvmAIOlIfBDZPpdzlztIZnkN4AIVt/p
F3Dt88hIHNeuImw4FCLcKJpXInL/kMNGPQiQKSLI1pcgSiwhWXbxJgP0njGAORh6eWHKb2I3U1pW
Fo1fPaj3+Lg1qkUMH1q1TMmtIg43Auvoj/ETnyCxD0sDLJCKGMQrytTBop5I4XkCDFVB7ANK8MUs
O/5hRK6zRQebRVby9RmHkYQd4aKs3s7HFsK2DWMN6QhzGBzNQrjqINwZGwIvTGGN2+JCNww3f53Y
eIG+Nn5FDyknZpdCxM0ifrpy+IrQIePtZVzZNqL3wooOmMRmAmkaqNs4bIqpa+aShgT68ycJVQMp
RY7L/snW8A1SKX2Jt23REX7BC3BbaLwbrx+VPkbyPbtop7zOb3GX385dfdewvuS/+CAUrwzTZ1hx
NzFWMnso8/XWpI6UuYQV+S/PDv1tUfdnUcV4Yi0nGvjj4m2tecHULR8gcrMTKRNvZZVoCzmV5kg2
wAUUwxeEtWwTX0LnQ81WuBMQSMxsZa2sVEiv0WuWkWGRaDiX1+zyQ+sK7S6mkqUaglL6S3B/muTQ
a445+/6QdRf5L5Lbzb0xnjRH2g5qyGyLiBJVw7Lw5DciSJ1UrjhaZKRp9QT2vjHYf0V/zfQgFmRq
DGeCcGOIa2IzKMnDafevqn9vI1dCJ4swO1Ozsf48iavYvhrCRoZw1gYJRkJxaq9TwLVY9/ys9XOL
y4y0g/rltmTUmO9/DZoVBZXtuKAIVBc8EnOriAEu3inQohXZi9zwo9uxQCHJqCOt8cZy+kbwksuU
DgyG9pj05S2KHnQ9L9brL4XCcMmV6qEJa5sNuoyk2bIzmMq6JDGNXEge9Lfa2ebf5OxFsPba8JMq
aOuBm8vO5y98k+0yzE46mwrgFBGq/17a6oOhsVnzFqttMLwWPRMaQonXPSWJAaEXUbXd7D6cM1Qv
TBJR7OlICKF4sBRhJXkfKGT/7ZSTzI880r1oCr5Qnqg7VrOHWivzEYX85xQxzmgdJx26YNgSbH/D
4oW2DJ+m6RcUFZDhUtrNNsE/z8/hSuSKgd/y0dUVC4YOyn8FSAvGieBGnIll99suXcCTRK7cAxqD
SHUr/lDy4B1DynRk4BYb73lhQq4ejBniizDn5CBXnMAPo14Xr70Z/SQHNqlq+XrI0MqcC2UfIG7L
221JCORr/DH6r6fqpzvaP5RDLn4XaCN11Jj28DzG2beUfcc5Q8yxGn/Sf7QHMVfAT539zy+Dxa20
25n7kjg88CeQZD3bfcZr1GBybh+9tOIyKXlVs9AEFMS75uXTdiNsJikgxsazmNHxcEf0xQIYESb9
Vv5sCs5+c1ranKq8cJwDvB406nXEWHO9tGMRFbT5qGVaznw5xy4USP+QI6lEo1bzooLblrUfVCk9
unquH3O0qdUVGvE/zs5rx3FsS9OvcnCuRxh605ieC3rKSyEpFLohwtLJkaJ/+vlY3ReZUYUM9OAA
hVMVmUGJ3Nx7rX/9pqrmxm0DLJDXTjcb5RCjUxzghoSvxzijhe0YueR8pw4jXrjLf81du1NXQ3rB
pvcshcoDuad/421uEWGFECIrZjEuCcG3bMMmupF115wLTKNniWYnn9pyDPXi1rYfvDqPgVpq5Mdg
HaKuOVah0zTMVyL0cAdeviRkN2UjRZxZwLqAJDer6pmSoFB4zdb3EHFl4mo4H5o2TF51ZmCiSiba
h4oE0SfxxrTQbdu0/90xfdgZiIUzYNP8sIjToOu0Ovh1azMOottUXWfZ8lY8fWBpzolcExme7XrB
zUYrhO7YCoEEodq/Qcaox8oT6wq5Rtzly9C+Y3ptyjvJE28wrd0Y4yfZbRf5wnhBuBXXKLvJBTk+
rn5DEMQZFjCGzuDhDm2TCohPwupSgZa6bsIo9wk5AMKAg/h0HzMhyii44F08Ran/Si6KEjQY5BOM
dbnOOvztHu6D8pm8lRYTWRiJVfvMKZE/tpwDsIsqxLVjdMyVnkGsA/FDZ8iO6BVaQ/pWqCT3FMJH
BasLhNW87gUZacEF5RNO8ADiPA/qQVtSx7iD/Fif5+gb7q/16roQIIveXrVlICbvBJk3ECmxs4SD
83U9XpOtIe9kQM8HHIppnD0RwpNMTvUQYJKipq+d/oFjyRtK6eqj7U/ndF8IoB+zKHuKkYdmqzvb
U3uAfkX9iU2TDP8YZg0DbeYNVxr/kCgV+kwQItmN2CMYnRDGipexMmeZUBVkAdycu4dtIIPjFFw5
gFko8gxhnM95CviHiEhh9LWQHWR53y6vIN64kpAjwuNI9rfnCjJnAn/Dzd/4eyCaDqggE9eS8YGL
spM03I4WjtHH1ZM+Ce97l5QxuuJhPpPmQBBg3J+U7Ok6JwCrnzGC8ITiTTetqNsnbKqmi/ztvHnk
sDzpSy2nn41tNc4FDMGyfUavXeK/u2EFCO1YbNNjcpPP6rqZWDNalxgx9V6XETNY9/fbTGZuy2qW
IlsWPuGucQ7RDPh1odETeYS0xMMJcxDJnyTz7Oy1G9oVbP5zYtN2eDXnV7ZWu35THRF9ybrG0tyh
TMHsKbM2qLluGGtTPtrwDGMc7cZcgFawI3VG+Jl68x7dqpRFyxBfJ7IjG4tIwkL8SF2tKAuqYAVN
Cs7gTsemMmnC88LA0J9KhywKHIvOU/NALdxaAT0nz/sJ6/8agGshLdNmn3CBXeU4CvrIxVV3s8VH
PdU9BaItpugEp0GCoXrN7MTBcvfG1rlRqYoGZ0ciKDyXdJHgaarYfeegML143DXUp/nSMzY6tqkw
2x4+iVCRAnuI4p6GKoXvyJcxm2eC5lgn8VKVaPnuVhMqBxPyUkFlN5SL/HVytQ4TjwgVbn0wWWXv
OSHG+I4Hxsk4wdGiCr6zpFCEWTUEbSpghjo5viB+8jnLFsOLbLEnKQvFL8PmQ7hvI4xIPx/aWiVX
6Iz9y/SeMSRxKmVORCL2ILfDrdo+DjVBcDus5+X7RsYdiTHKhTYdF3ci1wAQ0RT7w0rMnOYFxQJZ
XItLE3nQ5bTsGFMUpaQws3zaKf4G9brdmAENMniXPyNTQmEscHe1YtbdT/i5PV5J18HQCbW4r66N
wpu0fk9iBF7n1JmW+N7CRj9cR7KFz+omRkElRLjkrs3vL9lLNFWmvCsK0zyqXN2bkIhIgnrAXJXR
orYfooXgX6FrYf69oXKLskUezcZ10lb7x9udkXwWfUk1dminvH3XCSShRSG5Z3mNv7p9xMnu9SQJ
ddDUXKrOOlulKnicnT7IaOCcxEGDMg0/mDVRg8huEd3raHEgtz+D09KxBkb1VGvT1NjJ1YqomVzY
FZNjSsUGRk1dUWSolzjWXKishfnSoTC9UU8tenXBNIP6knPl/Jg+3ijbyAeBCLN0SEaAxY2OTTiy
Lp6GwSMwZ3DMEc3n6PAI5bjRrxcuDjzm+konQkdhRcu7MVcTPu75LZcwhcmP+ApkSOoj76lc8O3a
sStdK2yRd14Puu2+3JaLLgnpaenXlbFUcz6gjWvYan/e8+Xhik6WkvnccEwEG3YXrP60pUx+EQoI
pnZYLjrx8kaYfHXMoDgyZ4MCiC6RkAvm6lupDzFkQhZsq4ZzXihQfGnxp9A4x16ncTrEKSq47hGt
Lu1yJ8/uMf2z88E2SRgD3sKvch0MJZJ7O4HniEbjWIb6e7+l+QfinnMag+VwYmcJUKMLE58NpPHR
uUts+aJ30x3eUoymRQiwBLQwH8N+xe1iVhVb9gP5B7qTHgom7C952cMoEY9xsxamVagexRvdv8xE
rMaTi6gYglrwweDXtSihd2LG+TdhByWi6ZYSue7gUy7DnpGw02By6t0Nf4brFAFPj+nlNrtDfSF9
Vwo6SKApfdXovjF5x6XpPKxbkxTs62PR5qEKnDp4Cm0S40S8lY9JREQYScakMKTbKpreqUw0x5zH
jQeoowQ0znbHy6q/cvhwY6m02w8Q2HqYExyjTkJ6F5mpVFyMobU31xjtDmMeGkh8soxKTy8cZZrq
S+GLrIHii4OLjt4E9z4gfB8+SIDtiZvBRwAf0+t7fqjh283Zvz/pO1jmhIIINlEz1o0MZ//keZiJ
IXx/MCqf7jT4t+GMx4K79zAHbZpw1ID/PKi+N/KOI0/8gJl5PTa31Y3b05Q+xnBq5ed4TYcyCd8e
B+tlGwe7irciIM8O7g9tOnEAwlc5j/gXcW5Su/ZBcTiLJDc6DQ0UFoCWjkXOUmKsekhfCfAoib8p
ZkA4fjce7PTSwlSHTzaaV0hTwkHkGjqoTZAU+wj6Agid+EN0Hpyg9UR1EbgfSVEx4J+18wKgv2Wu
Ay+McQCYvMFI3RF6Zv6rSzbVY7e/LuUJNHYAY1iXhFVK6qzCwoAghEIKhNu0B6qVfL4JpqcKSYAg
nHm1vc+Pk5p2hkAN6TBAhNpF9dzDAYh6vqWdd657RUSUh22cPRJN2EVzWm+oqWA0dzZnmxM+faop
juziqJde/pJM5V0GuEhBBEWYuJyZqCz7TRZeaxtUmvG4g0l9Vk1vWKPpLv6TFcO+QH8aCEJlwOWi
Hb6eyvcYa+MStwFCRJ4kpjbgrCf4HH7KnNcn7W3kyYQCIR/6sqTrRQvNxBP2GME6yNQv0FkrZxbI
EzAUVDc4aY5dPOBU8YaTZcBGwLsYnXDEI4VOR/8Mmgha1YgYSntVMo3aFchyHdnjfhwHdbftewAS
CqExLwaXfXg7mAlmzMboYcOi8KMKqxKn/CwZVAXkbxbo8y3UknMU5qDA/YYjVtHHQi2bXjXqH7ju
kHO62u3ZHH1+dJPDVgAOMqE16aO7CoYvG7Jl6EZOrPzE8PUiLA59inmK+U4MI85fvFQWLumsTWwQ
pkhasOGJTVjPYYJ7GfXUWDNg5mA+plRfve0oWORZ5kp+IjnSRP77fN/nzBMMGcwREED3yDUExMEa
ZnxgmBf4sfDCzvaAXtIyPQCFsOSQbpXQ1hvzAhebNpFyii19iVmF7vRvmEGD0mceOb64J43ln4KG
ZM6uXx+UsbShuItTlE1POAtS92Tx7A4QXYMawgsMs5ds1QPukE/StiQP0VO51w/MvoYgpbWGrUi+
oMWOe2HufMVRwUtfr51XP+aTmclYFmiyWMgrsCZeotZWkEp6XeKST7sVsCwW17kwRk1z8uAIY4jW
V/SXioQsdyA1eNA9C+whuV0RCPenq4EHvy8+kVXZkiA3ShqGCh64XZbBBUi2k+d8OWqNAbVlciKn
yVEugXBxKNawjmFnEf2/yP891N+OdxuzF8yofIrfYmKrHzj6UDYXl9D5aOGsO5xTTAsZAVb+NXHY
1x+HmxVdncdXBaiJxIv2ByHqWF+n9+fIxOeIx+koM+xQ2tnGvHo1ThC4mdjxF9gsQ0Xz5cDPWxLQ
OSk2sOl0B8yCvKyMrKA5r4a4EkHWGexCVIAhIRCVopwYU12oHGW3lwOxRvBNc+uxzQMBqi/YVtXT
FEleSpI2JwsUressWU8sb3TmebjMcdj+VU8keAZck4Wkh8IW2yeOe4C43FPkQOhWPH35go2DU2Ve
ucMuynyDLgWfpQ7yTYFX0k6cvNY9z5+IDfd8TIYjdRL7ikgMjm0+iYyvDJ/fgsXjhM2OUCCeAhAD
u0FiuBGRGqQUFOFA6Bi1emJjJwidFERvq6+TfsyAFJIVaCr3l3aUp8vMsH4W6jUrG1U91uue+BLf
AkAdKiaqNi0/QsXpEeItKL6T1kV7mYFvpWPyF8hr/cYLX7tia5d73s12LCKqJmBEEcMhH5V5rmQ6
j+cv0Hf9iicvp+WIlQzFieb66+6nTykFd86hYqWesJu0rwCTZrzQpenVdfhbTb9D7CG7xPeAiaso
gTR06QQPW2N+FZzauzfZFfhb08mo09tkxltfgv/7HHvtdcqXdaLtGeehJxFKM+8Afn+Vw6CTX4I1
RLJnNiu7jUcC0zGpj6SNkjl6kVGXk1MYFj0DticCOTl0VUaziB/fR2i3ZzI7ZnCD2WCplqMiDWlJ
Z4U7cYQlgOlU2eN7dNsyb+ImuCHSiXoj4DSDvATXLVofkyovABShLN5M0KM8HAXG3kuEidosPZpr
vDHpMb9Of51h6RJwA7eYG46uZ+tt0YTSZ8pc5sAbfiJ3u+l2PMZRnuzlq0nuPp5jPoqXMWowrQWu
M7AZenvwUmWDD7KNMiUCSvQoZ4Vpv0lx9oMsLL0kYzR4KMQLcN1H9tQrCxFiOJPQ8/6hhhPsKhnb
XByorcU1TLpwWEfg8yj8Q4HxF1604Ooz3lUAnEULw4gPRM+dT8c6SwSn2kVMLaA5vQ/5zCQ7GwNR
54y73yOAvHjpZ8xwzh3mEXZ50jB3QMi3TvwvkYNFhCxOzik+6aW8BUciB1356Kc9HmtkhBG49V5c
PonPjR8eezO9TlIE3C/+tVRs8perty3Mabxxb8Egh3fqumQatoQ4QQkrl125IIZHkr2WhvwFXjFt
xSvhQCpJUwr+ERi0z+pFGE1b3s3Yyt/YATUs/Y7dSu7XFZPVN14ColJ5O42zzzcHimLKDXXzYvVb
+eFGsMaQ0TOssfoplvVjN3aijSjxGUaKsZdpWz5rfX2522+CW0BtwIqY8Y7TrCgaqW0kvOOHsJZW
rekwD59c5rTdsJZoy1RYOjvmBEzeiZBwmFWLQGn8LNrHWH8zVg6jffplYpTxTk3MijiHBcxkhAom
fPQZ3ToEMuwC4Xk9wwMwyGWFRLKVZbsMMfN8vjrY5kaHCfKxmwcyIwey4cmz64uaz4nHqU8aVm+q
RwrmQBwDeX1YR1M0rQaOKFS4iEwxaGIbn3IX8EhLxzr2SBZZPZqxQjAIGKYQMbERC0c4YZSHLIZ7
i79itjtLX1dYqT3VI8dibxFu2aQkFVsDs7IkYWTKce90tS29Dsq2n154oV6TOf7dADNqQyNkU1Ba
2usZM+bRDQPyyh1M+HA2n1V1NtR7kxOl0nfc6giDHoAWR7rNQ6gzsKIgj7YK6efMyZnITWyqHotQ
nbO+iPHZaX0RH9dghTQxLIN2fX5F28n4wWVHH2THIEvAA1qPRJzbPKE0Cdfm3LSxOHyFoY7uldu+
xhGvnGN2AouOLh2VabQ6s7QGduY1hyo1UYdATsG/6eJLzWs3mUoDEwostYgnBkEm1ut+wIsRl1/M
5aJFTVFI3UV6X4H91m1GZUwuGaXPpAg53zQsBLGd5cQvFnc4croWFNj38oP9JOBlvR85TRAvztmj
melZt8CUlsaSqh6PTRqX/Im6rKk3ieJGxlNcpjAh90W1Zl7T0yV363I0OFudr4I30THfmIrJYZKS
A8scsx4VjxyIJb55q87xRAZYRzOlrrpkcLc8Zj941xFlyS+D4XAmKhouondGMKUSIPhMaNwAa6CC
/nPUHcnw+uYQ3fBwH9WX6qd8uIRD5Cav16UBASq3mB40/sAObZGx3HjUCwxeUgT+MwgMRLMmTPRB
gCF2xCC80AZiB18b3Z4mbkttd3MpxvpuD68plE6lfuD4ucSOQshtaUOdaIjEzte4W9AJaRw1pE/A
vFFomCTUXWPCpIKy1k8kpz2ASOurAjsK7nh4RxTp3xGy4z+feDLqUlAydKOQuXSnOrJticAvcGMR
ZlUB2kb9AH1+pq5yIQD0ARsnNHKoA0fa4LnGNFIysBSaxsyEHmv1Q8gXI7AfeWyMzlPDHJlXmoIl
kG378lEHm8gexjk/dPmpQiLVNjpPCbDnGKUQsSfvIFmNsb8ZT/IThbw5IHC3hOgo15uyDrLG/YC8
tMph14wofVvvB1LpiDkxlgDKnLnNZ/MZ2fg0ywScExFhmS9NPxUxstRfMKa+TiN7dt7fugMD94zn
9oKCKn1n0kXzFaOYf6Dj9+u36vxGRUNPyzO7zUrhAMIinunhX5WjlGwRhclwC5gsge7FTkupg+mU
QEAAcDTk5aR2pKU+TzAxv+A6uRS2KEdpjClPmijoN+RvsMolm03RmDAFRo3lQbfiWMM6kW1afYQY
Piv19p68qrCS2ZaS/YNym1GDWY+H6QQjB9KjGpvRDtb66/uwlM+eQrbDqpEx4bDpGx+35yu9HiUW
rXy0FVT4Kx4DIrjG/uWL7St9hXD1pb9PVsJ0xhau78/mSivnfLjo7EtQn+lM+IqbwNCce7Kli7vk
Rzon86UP7PseR0UIUncnwCJcR4r6KWyEaitkoQq4nxC9vqNaGpf1V+4xlopwEUQ7MODB+gyPB0JW
w65ECcSYPKv8Fin37ma8UOBNYFJ3OOuTXlCuCIHmrlJJnkkDs8Vu1rT+zVU/mH09ZHztHsuMrYSa
krkqdqjgVixqBrImBb5HG48cEz3PKybf9LIUnfSUM8NVqA6U10kzZ3zxwOybpCSTDzaayNKs1AOP
gWnaXLxQNS4YY/Znspys8ngmSoqSQ3aIdYNxdF+hZ74QpMyfAMhcthv1o57RwQozGL/O11AtaIve
ihJzqkVP7o3D6aIiIg77nmOZvowyCc4B73zJsL+B/Q3Vktgbp7elDXC5hAaciGp5lRvMwshDeGGj
ksOrsTLn8LYv+FfTjxLGmLkmXg7g2M3UvNIMUfnY/bPKdBmr1HxOrVjNKWBI2uWft5Y7CIYwjgrY
memQL+BK7bw0v2R5KUmBCHp2v1WUbmGpwyrej+CjQGmyQUmfe9eNvI8ZDd2+Lu9nybvylFsWyYIH
pXDMA46sKGLLnc5ES/VIQWbicYONzWF4lFcJ45J+EbNbGl8q5xh1O0qBZN3rLyU084+2HEMlrwve
RoNYY5yWIqa+uK3GLIuG0evUVHYcXle3UOzytWewrUILfIqIhGBcy+wwsx1SOLCU4VsFxaorwM3W
2j24rUa2BNSLrwwrQkT/FAvGl5FOe1J6lQ9jUWCxbTo9U4IdHLkU1Qx2C086AxA1ngYBW0Y2reN5
Wm/wU4ECkuHph9YHH9WAVwF/ERvMW/+okWelzC5gRZJn4SlBtqjRujaLQfzAcUIPQaDu/k0Foki8
Snmi6IRicqEbc6llSZRv4jD1UAels75a6mzKWe9z9pjnrfhSwelK77g58eitNMmC86eQb873+SNj
zOYgZ39HQBbTouAlhaE51MAEGcRzhHX6m5ZDhuO9IuBUPkEhurchM+VW87VmrTYLMc3HcwoSvkq2
K+RL1udkm8ooYO4IAkI+PGfXCCtiPtnObqajQq5xa3WekYvpAIuBpD4LHhJGPgCvmUzIol0t9FdC
nD5khinvj8SR3qEbtg9Xee8ma4NBLYYkNJC8TsVRvC9M7BgSuyp2BhLILF42CRLqoIRoCl3/NMKj
lZM+5Q4uAfrCVJ+bLgA2M3RPJxQErCgPYjbCdZrCtwGzcdTCKpOF/Emo021XJKuBMR4p8zCGD9wv
He3HWE6vO51OGih6HLoxbmOYZzNtEz2aGfZNRHsLELY6eVEgAQCD6xtWQywxEoMO0DCfQq5JoXlp
lhpvN79o33db4LeL/FpT9qlrhpdpulKaL7UeqfDehIznNTcfKwh0sS/xG0XjY8p2IKUvNU4k/VFj
VwmwzDqnhBkAPU0N3UpED7yiho9P2jSbwmXF2WQ6kx3YZS4FjAwjqsenwdxq2pQ9Vp9m0wpP1mug
76ItMRUiPKYppOQp9zt6pZdMnxkhAsDvDRR5jvFGfDpClsMVKHwGD6JWp3jr3h2G8Qzxo+U4QXkT
Q3KiGb5nWOIbXjvDpy/LptlpsiZA4Sovy0uHBUvMABxZMDsH5T1quPxyNJVnnQJokvkD3gBko99n
tcmT7Rx1Dw+JFq4/yGemex4npUKMK8F6sQ0c0Fpm8O9//e//+3/eu/+IP2/r27mPb9d/XWvSRtNr
9fjPf+vmv/91/6//HH78578NwxBlRRcV2TQk2ZBFU+Dn76/b9Brzp8X/VXS5ZgymXm1ASM9zhEBY
rCHVqY5kb1YJLFnk7JUvE3gWgDdAMioXbAoEFYNUJliVja7LJM1r6IceuL9TC/tQo8GQcCHZKMpu
cn8ZcJZVMekb3Smx1cIXaWTYQ4tk1oS3n1H5Gca1OHRm62iuIaPEuyeC3nuhXZoRL26hk1JfMZK/
BTWOYsSeze+HKEDeX5ufOgYhOIE0+17ddvzevDpCH+FoBZhoXv58s0T9h5slfbtZj+KSR9nw2LQ0
UGiJcB15Mdld9viRYLkN997SycvtqTutYYGE+6raf/4IkvGPH0E3ZEUSJVEVxuf5y/MaauOaCEpM
nsQX4SAl9mmpJxtbATTl7YphY6gDLDGXHlCmvUhPLLie4K73/CiqzsBQCyICGTXyemTgEA2ZvYsf
f/6EhvbnTyh+X1Hawyg1oc/GeWVbchI4A7xfiMHMzJmbEmJ8hL5WHnv9iaHWgOTCCE3vsQjBsjhx
y+cHdNJ4KlCpp82mg5l3V6fRHCvXIiPOnAwBKPZswUzRyT7AyhszwssR9hDOUcJov3QtPXIDGNuU
DOnY2sIKKjQuI672DO5f36bJwhD3GQ6+HHGzyjNRVJyhF0WWsr07FEiAnvmbkS1AN2CBw6yCAaIt
YyfD0VD0mjGgaAkhF3W4+Fj9+e4p4xL67X1UVVOXBU3UTVUVZfXbEqtNQXs05aTdGZtoI3xd54zU
4uUhs14bd59bBhkRVryFKxCmFp4qJ4KKUOv64lfnQl0NALkcQAM/RnqKg71Xzy+han/VPyxD8aeP
Kf++DJM0v8Zmo952JHR9gT56u8/WMzfJ9vWH5SSr32+IociiJBmaIWiaLgnjcvtlwZeaFF+Krpd2
B8e0TouD4M8WC092WC76Vgs/O9Ag27LdafBkvmx6C+nFlzP781OR/vZ1xw+hyropskdKiqZ8+xCl
+eiLupJ2i+NicFae5+f2e+muX1waoE3A7PiHC46/8LdlYCiKLKu6pnFBUTC+XVC439qzpGribjKb
3ayRXOOtRGsXW1vNWfsIyl/cyn4KNocfrvsPX1QXdMEQJEFQJUEUf/+iQjpRorPZSLvcclblapes
tv7Z8ufL5RQICXHGl+Fufri74t/OIEMxxy/KGSSphmh82zHKydCpXSyddxSgczx3zffbEmgzmNjX
ANkhDE8EFEgUoXUwczd+WMvK33Z1Lq8Lkq7qpqZIkvxtS9U7PZfrmIdLkLfbwk3al46TpdbRMfyF
xxpDb0RARGyFW2vrr5ExHubuUrJc9x17G/8FtdTyxZ3am4Ns/c8fx68fTfn2OCY9ITBanso71jzJ
YVaI/vbTn1vuch8kbuD89Cik8Rd+W3dcUBNN2ZQNgbX++/Pvi7boMzORd3dnBtctJO/b8grb8wf/
mfw8t7SCp58W3d+PVR6AoQiiqZmirunat4sKtZZfunbS7JC0WztSkZw300Ua7tfelPodIUXk/rSD
Sf+wr/x20W872OP+KIUkE6Rd7x8XundKLS9MnNAvAx7sEjfbqU3vPPuh3lLGtfz9BhuqbCoClRfv
2LgYf9nOzo3YS2aaybvDcQGvgPGobrVEh5wGZ2KFvOCdtZZCH4Hn3GVP+2DUagWovl/t/dPsp8f9
11n8+6dRKfskQ9RVVTNM6dvmeub7F+eBVCV6bbew8aEk5YSy+PzDOyb+rWzhO+sKl+AJCyIv+e9f
u1NiTL6zW78rXJZyiMsq27frz/lWvTXb/PDa/K0EGe+wLmu6PO6i1Le/X+0sKuW9NsR+Nzs+3KO3
uDoeV9yCSc6E0H9+eQl64LfNhomK9+dLi9+WFZunohiSoiumIuv889tm0j0Usc6qnvb4/BxPq3pZ
pqs6OjT9V95PK4GUZ78pcN2ZMHVwjfOm6Y5//gSyNq7cXx7qf38E9lFVEUXVFL6dHY9uGJS8SYfd
DJyfUDxXIjMDZhAtEJbvC8kXVOsIJa21EU5GFIj0mc4MQII9Dys6J/rcPIKDcMJR3p8xXr5Zqyb0
vMLfIa6cddYOcbazm1irqLQWq/DshJ/xYkuza628E1wafJzgoLvkxoTSFJR5wh7ypgaptcX9Fyba
bI3nxPvatD+3N9vzVif9/ciyYFr/eqitIPn8MPEBodmByY9/HeZ9KtyOQ+Md+6/Fyrs+jb9prbvr
OdZiax/rsE/sLi43e+fjtG2lVojdxjae7vStBHLBnpJaK0yWtiuPSSC7eL7fwn708hO7zXarY5b1
wV/s+GzeKjpgsanxOlJfEfvFX4/Ci41vDnlpOqi4hRW93dFS29gFzbCvxp1ntXzB1JFhPzpSawDN
nrrPuAqFnNWhv0ueuMwb5s+W6LDL6BU+5xZMyM/P61tl+e8pHl/P6CGf/bX0UVm4kNEOT2kCbyu4
3Q4KOs+fY+MD7eGAk64tLrErA0mcJ/kxJVYF5hJEGGbpIIC1J25wqKOX3KQgl6ThegTMS9Yzhrd4
ZL4DikFwt/BAHe2JngXczWp7Tqa2Vb7ixxXs0fBh7tjAqq14NbPpiBBQ4lz9DTTO2HoEl2o5ITvA
LUmXnKC0mnfysqsDmIOGZ+6YlUvLy6xb5zS6MHAt2MNECqofs5z58PZqbkc/XkvYYPNSux/KEuem
6Ict9ttW87flP76hv+ywWnmJJue2Y06BEoUhXmNs4ui1Ek8NrMif+jH9n142k3NSUzRJ4/z6drVS
S+8VUR3pPpubT6a1i9aDxaajM4zAw9aTpq19mxF6AtvtVZqCW0DgD0nrCq/OEFzoPhgNIgV+lecF
iwusBwsWW8fbRMMDmjyCqbHCoRRNJP0yiMUcRbW5wHUIoxfK/NfrQfEqV/iARoZ5HalctyCy95PN
PvYeP9xX6VtNSlVIHS4IuiYogqxq2rcyTUq0vi/6imJkdsyXJxY0g/SVF4aNNfeXL02KigrK1lMw
+6FA1L4ViFxZ5oRSDENXBUPHUfD3R9ro0XWiXYdsGRvpFaDK3OiobKOwm8xubcD0RHNpi209xyAC
Q00Jg9TuchKqk4KQB2VfFIijlxbK5TOZVZHTEuREMJVviDmIAVCiIT6p0K268ypT8Lyj54BlChw9
COFtSIL+6l1BAR+M5wxlWJ3r3LlDaJPjDmiOtFT1xayrVX89xtJ1JYAOq/Jt+2D0qySXpSS8diV2
UXLiDw2khVn5eLzJ5lcB/6PVkBEoEcRX0MnExJI360KDv8j4FCS4vkEcznnURRL++ZQQ/+ogfjsl
RrRHlExFkqn0Df3b0f/ItLa+lhJOSrC/6wKRbfNkDB1xqAeKZextkNPUe0UVQkM5DhC+MyzL5FEY
JZjrmy5uDWVWPRjzdwQPDCqYO+T4ztgmmE3HkC0UsbM1E7aswRZyDXPSr8pNnF58VVCdDhFoUjR2
e0FT/jg/P7oSp1mF6dxlrffip/zQVkUDPi4nT9umNf2Hkk6VDiPDSn3pEmxfZPwYOkiweOWDFqa5
ahf3F7wGcHuUb1NNiBFS7NiwdY1hCrbZ3TjQJ4L7fBqfWg/qUONhLFx25BZdzkw8jfMsN22lDc8T
wmG8Mfexvu3L4rIUhTdFqmfmpXirmss6R5olkIaRRtE+VziCVDZzZT+RgjuZGjH+XtlJakmmq5R9
n6NvquBv5NP+UhLZg7NPkx2zHl7wyOESn80eA4bbk6GxlMxdob1IULgu/vmrzfYieHl3x2tMFOEZ
FiEoHg+FN2ByKVbn82APA9J2qRvtVXh53AxP0zIzMBFPGVAQ2Khm+MycRZ/RQwZ7Gl6EUEC4VzHZ
Q8RTqPwhPUz05KMnMKrQyJ+NLkFCxock8VwIKukzSPjyY3sH+FMNEy7L/pFt1FawJAEKUUcgW6oz
jrttB7VdmUK7ZQAqXcG/zzrewRXQyfUuQ4B2jQhrIEjujSZvuglMifKOLA8t4cQvMe1SSQh+xNhr
3Yl1f2mpixJ4A3CNEjLEKqCgMvuht/rW9Y17iqQoYCxUa1hj6OMx8ssxEbf3iZp1fTKH0U5WXZR+
Cs3ihmxB+PjhVfvbETFeSdcUhX5a4Xrjz3+50kMS7n2ij7Sv9Fk3V2m5POPyZABQic+XYV3dCNxB
QvIsYRJ6Efd/vrr8j9/zl6t/qwa1SL+K6jVKVloCweLxafLQBOgbEmrJGsA0aVFsVCRE6pjEM//r
iHBLxGejPdUX8KZ4JTJI0e+l22YGzEkQYqzjKszaMd23exgBSQSVMynRZc7fEzC+KsND9vbVT7A+
rY/322V6bZ4VjM6UxZ+/mvj3A0mWVJENTNcloCHl2409F3GTaNU9WQm3w4XQKmHdMIu8TG8NIx3M
ZqGmTxYP/HKxLqbgvuW7P3+AfzgR+QAS+IypUfYL4rcPoNZqc+tF7m3PXn4RYW4DFw4Qs0nisbpk
quenooXSCsyf5TnkzxpKPH7YHAXjxmFkjG6hn9yll7t4qnqKx9H0lNXeDXs6s/n/+OMqoqTTemp0
vpzh3/rsy0SryvpsdjszoAlbcHJXs9S3fMu19ns7CDYfPxzc0t8P7t+v+O0GyZNYfPQTo9thK3Fs
HFIxUdkn7um021lbxVnn4XN8wf+5s+fMWq3u9byl7Xb+f743Xa4imSpjju89mUZkrFBf+RR8a8Ed
K5Zwq1jPpfvs2tPA+aqtD/WHa/79rVNEjf/x5ksC//fb6VpJRfcomzidT8Rmf0+32cPXOv8qbvKr
evjz1/uHS4EZ8+U0wdTBz751nIx9JICce7Rsb+9F8UHeY1SHUnqxZeXpz1f6hxdO4UtRgelUY9QF
3xZQkUQDdxg7UNhSIiV+ItUc7jcyjJKGzEDVv2NGdEXQmd3ncsKYpNFPySDhXmpGP9zgf1hZYORU
ocBVFDd/4Sy/bKoTVRsyoeOjQAc/x/Rp0byYMHmG5C8Otsimk7s/fPtv0A0nBsCvLoqaPO7igvrt
RueSnpjyXZqQOIJRuQkll9znxEt1YMCcoCg0vmf/lv+wy30HqsbL6gJgHNCJrBj6XxO8X76pLE2S
3DwXAmU35YxFDxvuurftFhhwubwiaxydKTazzP7z1/0+afrruqoqKyY7nAA2+w1E+X+cnWlv2tq+
hz8RkufhrWcbzBQgJG9QIGEynjEYf/r7uFc6p6VRo3t1tra6T9sse3kN//H5XUk+8Vn7cR02bgwt
wU6DhZ9tv1QC34YV5U4U7GlLntHp/1Nk6i8njpfWRNKRhANVTdKffI3LvdKrW5fn4yb1z80M4QND
/Lod43tBFOOHK/I5/vjrTX8f7OmUOjW5kMtNidBKz4g7UO9O41AWw0G+bFsgOFeE7q46ctibWEkb
V5cAUl4iHuXUY442oEv+PfVyP7V/2ua8PeF9lZQHm1p5Wmk3ZVA35TVvF6vUcgj7TrzOmqijhRwg
rD1ZiEQ4TNsfF9ZLRFmHrFgvdpD8YB+J/RH1j4dQnz5BkVwe1/J6aRcUjxYjCvRtPfjCQibdRtOU
y732Mftx0O/f3BQMjV2GJN7ToNeykqumS7kwXFrEbCPUHCQhHZKVzuanBd5/1r9f8L9jPS3wx+Am
GMeOWR4O34lj0fBuzb92teda9jKwTcf5zH9woZ/DoP+70qT/Dvl0gNY3Ka2lI69H7+UYosLELBxu
fAv/HiyoQuFMYTsADI5Uu/17TT2Hev8a+ilQIRfZvTkk5n0R6wFdB18H/zq/v55t/f9hZbB4//uO
z1dffjgnGncut63wtQivwZd/tSzXJoLRn1V3a/+pzX+4A3/lpf76lr9CMCpn1V9hmDPR2CS7HdvF
mkAf5AcfSW6r9e9BHQjjH2ZS+W7dmIIpc6/LLNSnmSyv0mVTP4T7YuMrXxQYE72notxTnMEMvZog
2SU/nAe/wvB/vV0fUMbEBPD364r47QrQ1QIjuD8PnFixwzCJF57phYgMjNzRWHBs+s7pXrV/tGL+
jmb3x/BvAz8dROSekGRNOQMoe6SDqiTAKoTqDMa1bilO5SIUYD+G1B3+e4q/PwD/O678dAyUhanc
hE0hLFYsIjt+l50F2YkcgQvMxnA+fbVcwXMRbiJ7MKBWiWj+sPL+/RDfrilKY0wD60rQSZKwDn6b
dS0Rz6rUsaYghtmQ8SLFOS1APVuz++yHofp9//yBfx/q6VxIB2memcKhXQwmCVI/9BK/UuZC7ZHp
yG8/JTy/MZ10Q8UwVfolbD6X/Gi5UAqHK+tXt1DAcmjdtolABj9l2H55P08vZQiioGAuUtDwVx5C
fDR1VWw2d+ZPpfF0rFKb5iQuVfpHzZNXVZT9cKKr35zof4z4tDOPea4njyMj3iPp7simfwj09WNc
ZFae+MmXiL4IkQvNvtCighrfqhM/lM8rVbCOQueko1bWsopTx/T5VfQIqMAkVu6+7E8ylWHULg/g
y72bIchN+04DS0zxqkD/rUVvIOJSsFmNVftDQcj3sygJOhE6lfDrc3K0G2RCqt/4WmQLxwXxcuer
GydHB2ktynut7i39yWn7ZjH2+f//jNjP8m/rfoMYfKU8mMVqfVrdYHY6dDEJrggTW49Ra3lTpmhW
ArL7uI1PAuVyg+nnj3m0b7yaPx6iP4R/e4jHObs8TrCZFiuopVbnNBYVlpTObinOFJaH8E2MO+Ci
P92S3+wNLHsRK5/DnWX7tIKqRsw6rb7fF+fw4SIlz8h0hHBHn2zzXYR1SyuwS/GfAz/t8NPg3008
qQRDURWJmJHxFJLaCE1yvRR6jVJ0rCDjULrdLS7FGOcxGXxdKeu6oQp5/6Kx/N/nj/yNud0Xtvxn
5Kdz/nSVtDOqwUTCqM86hikp6ZgWNwBHfkwrTOiFPiBSKl5GbmaNK2t8A2znuqgYWLa9/5z9WPjw
jfHZx6d1UZfJN3B6/Pn5y0tp4MfxHQqKwGmitlH+QExUGykW7ECL+tRDrDigMqzCv8SDhRhCvYgH
HsGWHw6V7+7A3x/l2RUZyHchSYvuvjjsC5qxZMEKvSogYkilszsuvvIJSK5/f49vfD7VVLh4OaUJ
3Um/7sffVn/RCZfz6daJCypRYkya3gWg/sTqYc6k6P2xHUUUf4jhv8f9xkj8c9x+hf42bkKBjFoV
j/5qwNuLD35m0SPlIenq/nukv/cZA5l82H5qCcM+nTH6yVA1fYNFI8WDvvcGjdIXafIm/WBIfHOH
/znO0zFidoWWS7UsDgvxBO1nnB4z74Fijim5GUXUGQe8pn0dUgCJaRr9+x1/FQ79eQGqJs4rJUW6
LmC6Pc1m15Qnpa5OGKWD3SGgPeK4hmFgWMZHO9JAZ0PYJVsITWynLWjBtY9vmbMgCUQiN3Gp53bE
CN0Q5LNvE9h9pDtUWOdj+rHeD95PH+SbT68JfQkUcSQuGmpxnj79PZGruv8i8BonwCgAlVnpAs/+
35Py94dnGCoTZIHYO8UgTx+k7SoJdROGKSt6nVBo8QpXtMc/mQJ/Xx8MY5Lakvpc5V/ZrcGF0qks
044LKdpeXrRd7v1UOf33CUXIgLo1RdYMiVDU03zdhK5ujWN9hTAu0HAXg4fv5eConv/3hD2XWuK4
/TlQ/6q/7UlDv3ZJ28nHhREXo+uoCqtwg1bUZnKYqlH1f482UTsjq4omqyKW7/OavXMRiHellLkJ
BgH1/uGa2iRPdLz5YMWJNx25kkeppXP2f4449Ab1n/sFU1uWZbJLxNMJPf35phf5LB/uukgXMqxL
KWq+2tIVqdVv6zkI6AsmHHSH2+aHw/abld8PS3jSMIlWG/rTWVRkN70+y6UQt1TVgpezqeYeKb3p
/dNIf69KviXFhgYVA6aoPe8x5ZRSH3Q+SrE+gSL5eVsAanXoQZxKu80O5gpNMjREQD399xL6e88x
LKFSjTIFjUDxk1Eja1n1eBxacFbpcNAgEPbwrzRyFT35gB6Oyaab/3vAv/cGA+IzUeFm4LQ+u2/J
VXxsqmMPmM5cFVTbGQkc2N6rf4/yXKzIzmAYUxSIT5LCFp+NtfJ8N6+i0VBL58SAIDyq53xEdojf
SFYUHJzhD7fJN/keo0/0UHnP2cKSeXJLC7VqslS+KX0iIT72tQ99etqa7lzbXtJ6evH3wx9e8psw
HGMa1F0YJMaxSp9Wp56QPhSoVcTlrq17jjzZeShtYulO04okBxoc/LP52t3gn1zg1us0WRRZr8tz
CWqwHwe0vP/v007gHeNMYU0x9U/bVE2OnElSRR3IOsYwoWqytcJXSqHto/UyC34KBX+TRKLww5QE
lU3DwSA8mcWpWd6OpyvjNfYqHtIKu3p8xKHl+4h20mBpuW/RwQ6IBOxnM+eH6f8mfUqPjCKrptTH
AKhD//NMSu9CWSctcNnNI0hO0f3s60VAD7x4j2jwPSr79Phabd4kWvglBZqa+v7IPb3bnpTXxwmw
T4Ds3VFCVMMptfgON/MyKnSvaoPjEazsHHyaPtgXyQ6SNnCu9uYezz74pH9/MqXf4X+erNRWmxT1
8ha/Isp/vsUmqQ535ZE3E8AvGh2sr5AFzmuBRAmSr+9IbO6NOWUU0LFxZgvgGTdYhpIFHS1TaXqP
u5unIDp59pEnQWq6pN9thWLE12bbwMWncqy2TB8aNtonV1ej75l+8KaXLbAMw/v3u3xjVZkG9zr5
PHIhXBdPVpX0eFCjnECjE1+qASgl1KexoKjTAxlOFcgDduxnPrDE3OE3NISQRbdFlPSO/rEtfR14
y7VU9S1gJjQpBbxvUBcuxVrJFRWxsKUT36StEyQUVDjaDTkoS1g1P13r35j4RF4EvJv+QNGwEP/8
JPlxUMogkdlFV2+47rz4NJfsSUtukn6GkUvPk2EVY+p+f0qHPvt6RGQMSlRlXab0V+eXfw7MLkvy
/EDmLKtm17t/r9438pcJsSSNG8X/98eS+tPp94XXD6YSjzUJ55t9LvTPwWStypXmCPJ80PhCcrLz
VpkVCHPdBKpfin0GB8mQ1s25oR32NqtqFLKgwmR15mi9uDjCbsppelXetAZGpGDa0hFovjpwzwiz
/vtR/9rp3B8CgT5Z0iTRoCPu6YMc8Mq1hPqiKUjNlMJVbX7R9rUcXfB8rxTYgC2dyzR7RfMyrmjU
NyJarYrUrcxxl+2PYGMCyimqJMzuy2TatejWDUGrXL6M+kMfFajQ2XQjapuhfvrh0anq/WuaVZFm
jb6SBWOUyuc/p/n4oChrczoKs80hlnKXSoQjFVkLeLCZsazdC3xfBVS7IUR0ZT9AzhCWs0o6UZFa
X+foGz2yIUDVS4VkSQiEaONm6xPaTJTdUL4p7dubzb6QTXpIfZrvs56xFEm0forhg4rGRvUOaN/k
nzfI7dCzNtAtEm+jvKpFdBbmx4mSrDSaek+anSTjkk5k+26ubtexgoIctVgmlXJ01I60q9OA50yd
x6dBXdBgLUaa6taLnjePQPQQTjBw+YN/JjqjzmvVvc2p5hNdpLAur5sbOCwKi9TH+9ttdSunauoe
jq555PxtLGmN3pX6gPo/UnVHFlp7AG7MXZZ4txtHQrBUQmf0NkUnO/8hoPb3hqORi7IDCYOhrzZ6
ui+NVsD43JTp6LiJ1ZOLIJB9RowmA/qgLJu0+Gk19Afgn3uO8djgWPCqLihmb2b/5jA80sdDOZl1
AkDfP/Ip8sI/1MurFtN8qcOCq9WvAkbGPT7yTf+9iZ4tTfYQJU5c1hol/vziaWj1XN9KrcnTPitf
Ei6TImFfDFHpzRDEBAz279F6i7mfvOeXVVXskb55iPaw/ol+e1lTSa9mKdY5vUNmcPNYouW+rV2w
fLed4oPu8s+79vO8Rodum7j38eWzDfvKdPQ/LO3t6IkWzInxYV5h+bcUUfdivF1AQZ/PWmbyVO+x
0r0iNGaSjXxDBLEgrgCmYG2FMnydfE4NdQRQz5UdyV2rIc3CrhaJzimqbbr9w4xq4NYBWGyu21FG
MfyAQpj77Lq7u48PwVYh2xHjiqToQYMiQhURH8krFoDm4aba1Svl5zMatF1huqEiWHWNXnzJaV9r
2EyvxLJVZH9fzutjZl8+C3wXdp9vzHoaIjGxqPUerhpcw0dEpno1AI2Hmlu4ojRaAj4iO7DThovr
CP1GP48vL2Jwfze3ebSB9mKLBJ6aOAnAatOrcXa+hEm6PsQd8VANgNWOWlEyX96uCxeFa9onCyAs
P1B1L0MZxFhEGSY8Tm12GPOqqxQyISCRedc/oB4IbjVSIt7fa2Zn4h7lEvha8NVFup34xLipaaeA
Hea6MbrTnwkr085eZaiQn6hGxghGD2zKRQEmNV/d0EDNMS5eWqwuC8SxjkjD9rZFI1VAxidmFkcw
u1q6FtCxHH0B6wuMkfBSEYF4NT+kaeebbkIGgOr42h6QIVjCYMqx7xx+dKjStLGg7wEmFqR+V369
ZdZdHiYXd6AiMTeUcp8qc6QoyG/A44TEDvRolUbXyTVMJf+OkcWhhKb7FcmyIbzBARTIO/JTwSkB
ueIW5rIgjNn4ORx3ejivEfivu2H3QjkKuDqTemMfdBU4gMvRuaDXDdf7/tLtBBFerQuPEpgo/RZ0
dNzWDV3bjQ0BnLZRs5g9Kk+oPP4ynR5JF2a0c6WYFmGuoF1l4waSQHhBdU+diAYMcRgsYSWTyaCa
3z59CPu0dbgDP46fwkpbKS3qS5G4IDpd5/4pc0yzvwzqzr6DPVegV7hG1NTeQfLVnYbokRDCCQOk
WQKnBOrW2AlCjSF019bDimdlGdFlgSEAnYtOYPCPhAJ7vxQ2xwdiZkcNPbTG32Rf13K26cLqSj+N
DZxPRGu28S+bmM6VA1WuYJK60MjBHI20c1BCO0Ms4erzhrwG5Pi0RmozlEVL1pYFY9MW+3C46hJU
fTBpUU9tfQr4gA9rY+I3tPZCqyu+0BK0AU6HkMa8K6ldutfpXADEZB/eeGHAEsh8DimIJEfh0LcP
JPIOW6fiD5ihORqMQAZ4Or0W7rFHBrx9wmmM+jGgTtJTcbBhcFqrzax2P2lQRkGsDnHi0pcr2HS8
iSGlzWjX8lt2/nJwIGlG2Yj2GhbBYHIKIBvF+kvPPFVtlkm5gKE/u3K3k6J4WIbd7oBDV87eCF6Q
c3Dh28wRy4UQK+desaSl3x34VzTrLPI31FcAsB+lIxpY0Hwgng3q8SV7v86St+vHAOqUB/ANCrV1
mr5ehnBirNTr4lsMkG5YOZKt0qSqWs1Q/yycdHXfC373oo2hnxpj8Iau4OP10P/Ct51mqMp4zSpb
PN75e9AaUVYcK744efjos9os3tEmFl+MGICEW4VAd11qlGPpAdavWrdrYa/ss4WS+ZcFOEj2TAdR
mTPlFCb7DXsSICPl6T3NAurSvfGIJYFwGd1G3QKEjeEfxg1HD7E6Vx2V82b+WJYcb0p4omqA4nYA
w0AdgDFNLk4Zs/FchIrpjyrJQYAc3W98vt48x2i/OdwY25P1ntCTbIwrR4sub8Ukc6oQnQaHVnQG
HngAH+3ic0N4N7d1VxyHCBdwVE7QKqVMgSaiFdATu6b5I/VRUOhJo9a29ukFcRROU4m2vCTOlwcu
Jv8QitHJ1t6y18d0s7i+iq8CshRwtOxatzerdmNdU3sj9McOwWVj89JARO6CWkVvz68qJ66lNxFW
JpIA/PuDrWdS7JsimICoBOzPZo9UAMcAKweYpkg5L41K0J3cA7xJqBRWtz6Ms5DNOnjhqLr1UEaE
I/yemxRwCp0l4EgB2Hv+6Ml8ybJJvnFP3EDAQUyrZmGqw9vBvT8Cg9QlNyNQuUnCMUyG5xekBRqp
+oYDyj9wP2g0AtPSC8gdIoA2FypI2Jo0lV09OUwRSwZ3iXQlxMbKkyfQpOjlLHa3NR5usqKZrRcH
GGvE04anyYbT7jjivNOnBrUL3HtvvSgKe5rN0XrDylbtl4HXL5XHXpuZxAFXRQiZztxtZumq3XUT
gN+zy+jhp1v5E/ak7hxDCXg8swioDHhBpO669XnRraG8KVgAgPsW4B+99hXxPaA5XkEPHQW+3bDd
lkvlS4i7UbVIxjoZRuTaNbTduaS4KS4LaNoNT7FuZVvlTFw3EfNHp4K6S8bJ/BSA1Ebk9OO+v4zO
Ye1yLJ5W1dqYPTDS14oPmk6dIEfA1nEe1mFyBDUGSbfc8wn6EwPUI4C5kmnaG2z4PVoeewDZH0bc
ipakYk3bQJOynTQ/joTI8GVyQIDCLGEI3DBSJz3LXHNXzbaxEAv18doO49YDxRjKb2UgjZvA/FQp
+39pp5BPx+InSgoezD8H2K59GNM/Nj559179KzzNoTFNqpE5efRI5tERMh3930AfYP5O4COpE9DH
8u44FT0hQkczQ0vAcDkqxvywSIvBWiC0Bmku9R5bbVtzOV/t7t0YDqbJCxJ89j28+ifnuLx6DxYg
bA4SnPqoHB48sFdia2UzkKhj+gs0F2RppAVGcHY/EYXwH6vzNLUEH+DMtBhJ/om5B6LpgxgaNste
RPtmowBt+RQYlDG6W8PjS7q8GNalcNotjRxmFmYDGxUGm+DyKB/DPKcTSNubjd+sDh/VCGMIfmLf
T0eopAwOr4dXVbL7aZSRQvb6LrGMbCyh6JdVPsZW5E8mE+5pC/ZFVC9PsxoT67LAtZmIkwEkp2Ss
7TsUpTU0ctgr94iGj4uVjC9TITZ8wQco+sLaDRESACtwnjYfraf5+Qcc6rD+OIyN+D6jJ8E7jOHQ
Te+o9NqpexvJ/canZRTq6qVfIbcdzF+Zk/cCQhsgEd2j7UQFGW8h5xSYkKDZfGJofuau4h9YsabX
cUBSMBvQ+EDQayvRSinYt5t9U+zrQtvLHDAla5EK8Q2qLJgCx2k6b8M8AlIfbEYguQbolzdvKWRJ
mk5F5/ymuKeAxpnjLg0UxOc6N4fZ2Xli47e97tmqubyATQYzD0aD1ZWNTMJdiH/vKV0+OpuLU9Uu
UOW2mGEltKfRXUDrwgectFGG2rs0g0REPrml2jdGRCDc7PGegY0cPCJnwKIfFIhAE6s87BCuADfz
kTxAxMsZeDlLjZqJYpFi39+4BDDPbQPBQbc/ES50W2v+dafNtJhbHEFB1lY+5ttFadAiXqH5FU+s
jK8eurgsgvzLcIrgGqRLcy6F2dCQaaMthiD9lub4EA3m0lSfDxAEeL29MqP9XeWcUFCwbgBQsXsh
GBIS6OteOGGgJWKqgxydn99kagGl8LLVuGtmKb29XH2gCFXDAtfGfVlt+Mq+XC50hF6FEGWNnsci
WSY4b3OSlfGlnEniwmzAgVpDTR0qF6dBqhfuC7oHAw+kOoKT91P4KLfES3UohfgPbzPQwyZtd3LQ
iPbB9HLAC4Ec5u5lJK4RUCeouNqor5xE9FRYaSSWOFjN13R69tTXR5wM87kWgbiyJJpzEfII6dJa
M2F+sShXyUe30xOPiwYIEdh2jD29R/BjlvlgoTx9qpDYWnIDMX4G0QljK8i9ASm1y1j/kD+gpGvg
6eQIxfhBfrDk0m5u1DDN6ytNTKSmQN5ad0/gjlirY+GlYJJJlo4GMzhMUzFOJhQInWMjc2REykF3
1gFtRqsHokg79Mm5UmGm4O3VHidng+NaOebFO2le1nkwhUBZmwmcOuxWS68cBQOAKau8QaCjN97h
sLKDHNN9TEBo2VhUYeGZVu/r3V2cWb8NgDePU9w51oev3K3N4sC9YxkOtTMX5xomw8zjAhoExlu+
PEVHm40nuDnrJh0hzx51PnixORHT0yyfcbGP2E/DfhFxh7s3niAhcXuiNKZ1DisY102EsSSFeKiU
dykrkLM1fPFZhXbeR8di7FyJPBPQ5SS6Qo1saMu1NiCa3w38Li7ji5tsMApsDPZL1aNkH/tLaict
wi6YTmlgUghTRmGBCrKCriEOAqzJd00Irqm33WABskhvlsmOFsLBbnMEDmm1ZSwkwH6mirjIM079
fCVdHOP99JhAXIVrr7UujEAkanIcCii80Mu74IgQ1/1Vw7ZOh9LsHiGpAN3/0aOMCtUeBPTQe/UQ
iNEYsUV07edN1K2NmPs/QCHba1JXnGhjjd53PgVio1KszJshEFnyepA4+XcxA87DCc6N7mVhnwcE
33dkN3LfYTURkWm48oSom9A93cHGrHu881EcQihDKH0ChU9flBvCeX1MGloZ/9Z5tCkSRp7u9Hfw
+QtBEnezpm+VC0OaldxrQiB+4WquipNteGcXuXKbC3/M2X3aAwGwocv9cmEaW51wpbuobNDkUNiy
ra1RxlS8R5hCNlZD02EgR3rHkqq8TYy7hkEWQwFy73Pouuk8/7iM7vu6pFoNcdMgcTNM4ttCi64O
oo6oO0DtnnE1sq8TzqAvTPdoi2lsm/FhIXnQBi/WVwcv+L6qqMlm+Yx0+/aa+wIH/ZTL7QS5F3vQ
akfmWrNRZrP5lZVhd3WKC83JWVY4ahTn2RDAmGN0pLA+QCBpvsR+OcxyG9OCqaRFffxAfdY6UlkE
49KjEjtAETuoYzVIgvpDxYbmixJHgvLGEQcrlJsTxTl/Q2TpgfBTCsBOc4FGjXVGoc5xfV+J3hXy
af46cLIY2pZ9Gteowgym6E2Fp3EVpi7aTERVRayjMrgH17ZH4vr6oselwl3EnzPW5zmd+FwZN09c
c9yis3QfvJpQaGpW1o0PLYZ8haDiLStHiOoVIV+R050SWfwAjAZsq+URfUDZOi4O8wH7/uiYy5s1
kT1sgyKsrfkdTpt121eEd0wLGR7vOM0OfodbA/ruHTUxoivHxhKHiQtX3+uttv4CyzzBJTD2gMqw
6u/2gVVNQB5HWViT/RGdB1KyL+KUS3KIaO/D6QuWgOMPxSWGp3UdrV5av0B4FSVAx1yLnmrtlaCN
M4S6/OxLd0pXiMCP9ovnwjGF+l5uP2yo4bdAJVSGXoifuLRNc/qSs8Gexa3uXTNCNn6Nx5tuK37m
FhGJpTYqgjTmrER54fABjy5itb1BJLDhJ3j9msSQgERM+b24L6ArmN75E4q8u8WopcwMjXL4CWAo
mRDCUnpAzM09EX9jCno80c02Ji2Lpi/Lco3JLarQ00PwTB/W/iHqXTbiakfnyv3AUtaHGXr2YVZE
EoV1U2SNvAcwPXw/yMu4eruvLdWqxBGTaHoa8akkW8J4JDLVIhLBMYxuBSxMnLFqxKQv0Ozz+ga+
c8UHo1LRE6GYUfKaj0VrYJe745YTH40mbEWg8w6AY1RjOqarDDgSwnxMNH7GRPbgC+RMseB22QNj
sGJSjl4LHM1FamCaOQPcVjDJQ9UjGMTrEZkkAnjlJ0JY/dDXIHvtcihziNV2GWNvWCgp5qHfc52t
doiH7V+HypvxRoSt7pHcbkFL6VAcNR8A3L3r292+TDtPQyy280gO+FAyLAn82mn8gJSA6BKD3d3O
IWSNN20QaatG29wXWaobhOUmO3y9iJQf83CAzJX3FYOdLVMyeHYKRDACkOHq8BQUC/Tbg2Z5Bqhr
14eXB5GWxtrC5RBc2hIHOzQGEuwT1S2uNIijRuMmH1c9wOd7pWndkz0K1jjqUN0dGVEX1mMu8Gyh
V2G9N967XW8Nqh7xK/abNxif2Fc9h/rg3/cc733E9fJmROUHUHwsEJtgjSV5H8SuKW4lWOkjgbTj
fGMvHz4OK81Vwyo2OTbZmhSLtBBbUFlySNGCBJscXCWkNzwyufyP0365qkARuIzvEU6dzlnQheLB
LU5L/rPVQwqusjVgejx/yyGczf/Ml/SjWaFhEcOrd7AJIxjybD3ofCpiX2x2QjYYumw19wocEvU8
KoLu7mmIUBWxnQGwJg4Eh0bh+/JKhTIr6xV0C9YgKzoDaWBz0rhlUA9hk4TXPjI22mteZe+BLPiN
+1IuDpjGuVv5KMXbbU8k7w3k2ys/kgAjo2xs5Eh1cM2XsHWoV/e6wHCuEXkpP4FKhd3O34BAN7mE
h4/+4VRPxRPrQ+ay33hzAupxFaKFGvauWx6LW6IlH9uaipFDxwl7ATb+CeydJoIsQpaGSTZ8bhTv
4plz7OiF9FECyvczphmYToAThP1Vz7A6AwRqga8M7A3x4cuLOmzD4xu97/qO6OV1pNjl+w2lYPws
sNvund10wDyT3NT1lGVuY2S5NP+yqvqMPJIW/uUtfx8wSs4orSOO2rCcI79HgGi5+Xyw54PDqNmR
ZJde+CVH/b0XWASO3wqOiZ4JH+BjE3ULJpAC1fP+uB98qPMNIuEkX2yB++0FdVa8eYyHmbKkU9on
hp55iWu+ECdDz/iKAMyaMA7aBaWrLc/Iuh6c0/aIokJ/2wmI7dS8CdWLLQJCmt/WoTp6cIAJLiWL
wxO3chKIAfmBMZGrueQyLsXjxFiI3NhVXMRNgFyeh72L45uON9jC8SnY+BKOqsoS6DMpqTuY944K
e4978syxgNjEKLU++QlcGlvu7Jjg2RzmJZFw/GZ8k/6m9AhUusz/8a0g4fHw75EQEb7xa3YJk7zj
vZIPIcIARTGZWOOZY0WJoFO+aChz3G1xyjv7yKBEvMH+NOaTEKvtP0y1MIDJfKDLYL1XC4yezsHs
/WpiTLfBKyHN5r0l0oBtTv93iHXdONcj91Eata+idV3o62LU7syA+wqILkFjR/DTVRY2hpNN0Xqo
xwJycGuQvvhOw7NPtDymXMspvRN/kgAq8gxz4YMzbDZNR/0Jl6JXk+EEH6dEKvqpXWa+YSNVEvYa
OOnyRM/KedSR/ikjfSiR8TqH3cRcaG61Jg0gI3blEryvQGOM04BEhmDh7uWErbjHCSsRh431UA2v
WFBSiRNKOIRMku5dR3jlG+ChLGv55RIW/RlgGUPEg5hQFXMDqL2bz+rSYh9y3IK+WIosLi+b9J6J
Oq+2XUAxN5HY/rTvcOrVcbo0QmEihcYnSa/0SwwUpNDS1YPDhfIiGo6KbfKVL5OZ7HgtAWeNFUWe
DaoOLCWX/7Jvw/6PFkE7vOKLBVUI+F6fIgo1rsebiKCKk7NoNlHiFhPuTevmtvacq3doeqpE471V
jQi9Ovp0QAy774wpfbwibDYO+7Camjx+4kq9MFtvNHTbDrPogJFIaJTgEsY9k88Wt7Mj+bEb22cs
j26Lctzbq1FPFryESPqOB1zVuM+e8FVGBuqPCCnQbxpQeUMJ9BiU9gz6//HqnsbtGvE1aYZTQOID
f9In00D+B8D04vIpfJTjAdzhcbXYEgFRWkdYtlgFJzf5wvPpJW1IQx1PbsU9cOAbt+CzN5ZG1QUL
d3+YE/PhmarRYwVJ1LQJaxzMX6GGo7M7j5XcGuzvn/fRznDgi7q88vR47yMs8khD/TuP80fYLMuo
G4kjbXVCHxyRKYe7dyGtWHBb2RnsOGd9eZgvb0HpVPvWNpzSJ3FRc2/r63TccusRCzU9LJYPFnhH
mAxTmOP0vdmTfM3Ca6ivVcLkSM641UruzZwF4VHMFjKXxiwL8R8wAPrfRmjKreMGw25WeDDpcxBk
3gEtdge2RzI7HezB/BD3x8ZgmOxL/EPCs0m0Ced91L03aVGP2VHWQIbv9nr0tjMQQGij4SVtDzOE
jh3d7g1lYlWjdIxzY8vjbYmHYnongjCgNGYbzpoM1UCM0YBI72wwqWcSaQO/w1bmvgyIEtbsSh47
apakG/SgeME/t8Aa+XhOwSFCZBF35n5xH6Bzv/qnIt9DD9OQUFeNjiiRXvZNPt/sycL9cm1Yrizb
G3c3JSkKvsbm/TC+su/FCQel+Nq+GtPs9czJyMQNoNKnKwTYEKcR3puIdmZOP5Iizi1CuAe+m1eA
pq8jPHDM0MdysD2/YFSFFGozS1MmeWam2Iv5+3V6+6yml0ltH4I7Xtdm2c9dOTu4vbF4BfZGlOKF
IXGTFwjNYLGUH/3KXvTBbPz8kRo+kFy8YtXInCS36cE90dtiXYe6/bUVVkd7TZSAcAEJmUjnOCDy
EbLf2a3Bwd3pHHD5uMNEzePN5y9Da4aFxTP0GxeeW69B3FnFa6y9o8BDmJkwvRKdp1yvkdIbLeHd
LyZHAPHE4siiIhTY7Y6f0uqE7uHNqSYpi6PmoE18JQw3PkmBiFADySpw5H0WvXGxszGEJQLHDkkS
4sSt1w9+I3NTOoflfTpweYLPvtagf9BkeQ1IR7k6lz4r3Wkp+kLukfnfjCY4Q5yFG0d54xJv9iQF
sD+Y9vEGC4OqotEjOobvgDiL3TkEyRdxafuQ13qbm04ChzDhDpddsh4dSfgN8LoHj1QQdbD1PqJg
XZDuy0KUGo72sA7kKYkBLDDq3YhAd5YBWI6QzhwxIIRdCEexyfolf+NGv4X60PhaG1yHFE1EvVkL
UY8iaWUpkh43XSL3bAn+Tzk2GHrbS5gWbzqr7rREBZBhJRuFHiyqqTFj3/FgZ1Jk6GZO4tOq4Nbj
zm78cl4yHhmTkhgToL73BP9ubGDfIg/nX3ED+t/AXwxSBHkJtqDz2e818RWbBkRodEHw+OoS/z1O
BTIwdt9agSaqo5Krd4batog/j2HjYsSHhjgpNUf5UkxCwluWSs0S7U/2+4odZ7xfwiMxJS916yWh
fj//SoLbpFlytMw7yBY8bb2s+QOi08RI77Q29UTHEiY/m/qxBHMkUYVwtSBdcf5eav+ROOX7nU6O
IHu5flYvhy6qCWdgYcfFBMIB+0hYZd5NDeXtxUH4u08uUKwge9WLjI2CFW2zQezLXnXvCB7ElqhT
8kAd3LYadr1WrtVLcQ5Py+PV0uhNw0KlZIQTuw+yImxsmWPi7pRIEuOVb97mf1g6syVVtWYLP5ER
II1wSw9ir6XWDaEuCwQEpRHk6c/H/k/EjhW1q1WYzJk5mhznYozfNdA88e8zDpTESUUT+YQ0M94f
MsiMDwUk5duD0QPvReYK59lGouZfZeGb3ALJjH2iEF2JfZYUyY+NKrSjEEgtXlhGfiXJuU9jfJ6P
PCBauxDWuq2dHxuBs53817ebHbLMKjHWHYR0fDey6GgyYdk8Ajy8vVsdmT6PXbO65teqdXTEzyjw
gHRGrJqZaJEVhZpVHqiOpSvLS12/jt/zk6mRMaW/vJ4s81W3oIc/DC4MomAwh2y65hLJhuZDn/qa
/5rLvroGQaLD526M10bHUpbNRQIDiPtkijwx5tWuV/zZNc6ILiKfjIQ1JDeZbjfP/ejeD6bJjhlY
DUAQz0y+UnPa776dt4zloh4or2kECk7FVSxyEq7NhHklMsq5lGFvXBrhex6iDROLPiVU9+e30BYz
9VIWN3G2mjX7aXb/RiFj3kHBIaS/C8kSnuu0MLs3l8Qa9km1aiTrIzgRrSvhk1TKfFr31It8iZ6B
0ngC2RtP+FOMTuNDrig/BAiLzFZ4zYdQEdcPySXajj26mv1riJnDfMx2N3XfnysZxRXNVX8Bg0bd
UXzcXkFQZ/Fx9Fo+Z/NqakQbykn4uhQSwPxe4NktIrKX0ztF2VglUsjZkaX+6DvphnCDfjhOsDFV
zLezUCu+6jH7F8VWTbQq3T6fRwazHBJXokyi2nitpdbVOb1IB06ZL/hXlRQnNXP5mNznFv/UwXSa
h43+KcWNTiwKxCi6ETgkuuOX3fwVhuiSXMvwuhuTFl974YdAG96W2AaS5g2NnX/M+k3+oismtiz4
Yu19FLuIDGpjiHSlWky5GAhhSKytFhTrn1B/bB+MbuKLhFYod16pwsB/rk7iipTGcpirdk3wWrIZ
Oy1tDsXF33xS9E7db+xM4vkD/K+B53ZKtInFw35+wlyy9KfZArl0brXuxSXz7HRzhsQsNorXyMdA
8rd0vFeWoZp4U3IsfvWP89gAkTGApno4KkWtYKhwGaOU3HlGPw/F4uOM8O96N1AqZdyldZy5RF3S
iybecL1DCtTZmgdAYqLbvHhZr7ddkubzcugJHr/StchGQmZSjgUMcC9pOge589Tu/M5Q9wTTlkF5
piSa/Fu9bZ6gVPGVK2MAkVI1UAVDoCHiwrs0Qb4bPAb3W5rMx/t2Nt1TsYMvRXgX92Z/5KU0ske3
Wk6dulvkFUmbRHqbPVe1W5LH2+8+65RklNZSX07e7DoOkcYsqTKlea+OqeqzWdAiTLvTfolkx1Oy
0yWCmfAt+XqskTrmt9hx7qLimrJp3z48uOQ4JsGU3V23QZmRGjM+kC92mRWB0jXk79pUcklOSiqs
gsV/aEbSqdn+vgRLpZnLf6iKO3UpqEvt5TRwTs/b5+WXmxe9pgxASuIoEgBRIG3YpBl6EEDGZkCk
FZHPhKQVG60ktf0cEyPX7oR7n8KZBUXkMDEsZgQKsVnTbU8Tw4y22TJ9WxomXQocorD+S/0mbDln
2p8Tp0xJREJmJqdOcjCL8AvVN1A+AhBmvtoa70L/1bXgw1V7rgv5+kl+W0bcaN1WLqx+V34XJAGp
2lpsjyU9vYCybbqqYTJpaougkxYPfZ5L65ge+DPM/0tvfAZDtpWy7bui5+8Ka8y6rSnJ4mWsbLKn
94adxehYWzN6j/JxaqvlpIc9ZktPnwdpus7aW0eMQyQQWv4h/+2eJ0jxEaaEEthBT1bQlNfDHvhF
U/BGqT/95bkamP9ZW0LMACbM+6GKDE/Zv5jTwFdB58VVFDGw7g0ZxYnTw7wXv2LivuK1Ko5Jnua7
u/I/bezwmKqqk8zube4TJpsIjkLn8XGZ0paf02ajgpvW+69+YlBmX8KJfALeraCbUkTOrJfmWylB
17euZqts2MS4uBSGOxuN7tQtr8Zp5eOnnnOwDhyNZdi/j2ltSs1ySvuYzjmZlMjUGqIu3VxZVKLd
tmciMFqcJkCEpZMrLg+4Ito56ksWPqdgZCIjiRRzyugLzszC07fviTdBpEJwG3zJ+6gSjLZV3i58
wOsVJNleUsl4Np7MpmOUgPR2xTeSN3tGVhjnIRQhoYCiKRMmTXAUAS40X8T7gCxxhOds3xPjVZOa
9hOlJF8so8etf9nTnpB1wqTX0/ieoh9jHylNnXCYmH14mb0O7TgF1JmiAhOd7M7X0XdHkpF9vBr4
jyl5BfYlL9np8mpCDdN5326DAEuIPRUxRc54hYBprlI9H+SV0tFHp25Teg3Xg+xqefnUbChvfhIw
l0/K3WZaXprnqVSpuYYbO8qTVpHMjsZQIETquThsZzBnVIT6WZKh0ljchAznZAfRlMElyb5IGa4s
u8xmb2uTIO5LIJ2xugOPBCqvBIOWodjxfzlxUdmo6yH2qSVC0xI93sHAqJs30apU8nAF6Il/FQqt
nX6cXdMViz02pkyzGnl1YsNRT2JGdghjOs6OuUNCTnwQHm7dkIltx3GgK4H0td6UNGhlXqxH542P
FU/Nmt+jrqnaPHDJ9dSGuvWma2nL7XgcdBAVydC32X1CY5lDAgxetFb/qf5kC7gi7O5jkza5UECd
QVArs+dvoINCckW9A79XBh/ZjSZuSbhWGTxZiqVTx0HOvKsv33+MzixkqtCJRMy0/QaaADtaMFzj
m9qNaKf5YigJ/zQ/oi0AhEPGPqRdmS6bYqwrhd6tAV0Kr2E/n5UkiXnCxx4kb8YdfkHJtuUlfQV1
GSZ8A09NHf0JiOVY60PKHrmhaPoS99ZteBJYAqzT1weoluvyP6ZKwwQHYR2yzXIGP+nBiLanrW9W
1MIYNlDb0dPuR1XzTTaEE4+UJb9oPFkYaJBDAhntYT6xBT/9QvtofnSu78wUmmDWcnlDvGDKbS61
AAZ9EJEq8BBQ+MNQ8Si3LJ41v2gIst/JEUh4F3vouj60m5T7iofsFUUhP83S5SXTX1+FqdPdu7tI
1Q/HSPkPoYchAg/FPp4jG7oAyqLwIpzyQn2FRrtY3XNjwvSbxF72Gzr3Pd3GKLz+BKNoMDdK58Nz
b6iGfqkdAvY2ul3eNCt1RK+af8zsnO0f4b2fy2vwogBUwxCZM/29xSFGdDSnqTE9IkU3Zu4DOSVr
fcPQ2X458TsfTDJhUHjp98jefADV1WNVr4SQHNJiy3ZKoZuQqWf3fx+IMZGK9PiZE/zrPvze7pcP
PMtDQFcPYfZ1mGjxYmm+LfFlThhs3dsNOthiGbGU+R6mOf9+n6vJbDmVbPG7aPtlpPpyuXhnDt8+
9R/ivEfquWYPk9fCv6qab2U1LCSvF+1oHOxCJGxqCudo/7hLoq1vI4Z38Oicufgf2X/+IojBsg2X
xwbXH78ZBRAzuZzHb0f52oTxNvYkT7lSkP0jgzh1hiP9vSesCWJfkEWOlgJ5EktkQqt6Z5/Z1o6K
L1s71f7bd19OOw6Qp7euDMBEMWwitOVgzWhz+InnvZqDSZl04B4t4W/0j4eCq/KgkYs3xS7esHXK
5KCwW5OF5DX/OkRnsctydpUrukKP7uvFD1D8Q0YCtZB3vdC3UJRjsxj01+HIu0XVYEZBu3kHj83z
MPPehycTx3g5SH+wt9mzQEVkY03Xb2sIhF18kH26p8vrSPns8K0BMQb8GTGI152T02LyPonDCyAJ
Wbw17/LtVrBRN0Z7/qTLW3wg08uqLX0jr0aBfgSjZ862s5Ee4Ico4X0a05SfGub1Qr13qGw5aJCy
xWZElxg5jafQuAFZ/UfgxXceWI8zisfldU1hHqOAk4zJAYyUZyo+mAOmClvcjnfWerj0iCqBs2G/
FX8Zgt/8xXsyctfxr4pujE54Zldk8drEqSOkagLmrS8nI9e80/ziSnb9trjiHhgvZvabBRObmezC
Og4753WZITg+DzYj8Ijpmxdz9RzbnxV91fRQ7KJzw6gB7ayugb451KCK+T2ghgx+/ZcC80xINHkc
QPyswutOMf19f2wIpJCWk2W07iGtRmJL3qm3zokYvWyw5al7CQ5m8WCrn9KxgTrJYN0wTt7Dz3+y
cNgmTutSvIHXASvBVk/9zK8tLBQZu16GhDxdEoqsuFRAbx8sdIEDaYlawrpOwDDJQz+WKNFBTclq
zEz9mFiAPvZsrsxn6Mt4h4v2PIocx7ct8JtbjImnd0hYOmB9z/1nUMjDlC9AG44UTm3ReB/eCwRk
L8bYmApkzdNOnSdLpPdm9q21JjiSQmXDYRPt8zkPKasBU0tznaSmeCyg0b5JwOX040MyAnT1ndzo
50FkM2VNe/qSLuHj6SZF8Gp6qq36zEc7MpOJLoUhe9lVznIdby5rwJz9zYIPAUKUYf7Mbej9WXmm
Pt5Ds4JR5Vv6zWwp/sJQLCknd9pOW00OXDa4xkt3KiXze3rTijL4B+RPMnHFwdx9V42N37XmA0jX
ZbvPTqo3ddgACdyiojoDjxnL0olF45yZ2WEyrgZbQdRgU2xDeLaIc2LUo8xSZSsU+NWaAwDjz8xk
VYGB9ma+1E7RiY4umB2g5U8otMka3Gbrp18h5WMKT3VvFji5RDv+9wwjR/NvHKFl2DIZiug5F/Zj
py2n2wNlMEFwhk6oBCyAA/ke89QQ6wmQ42CZdTTuKdOuXm4CCZEYmfP1Duf1IKIIe1uCU69F8DTc
BIQeRQjaZlbnjdwZdqv9GJT8tCAljD6ow9ohYdZX3Mtf4kb8Lq7pJMApsVWsHcwYMsWGG9TxTksr
80U3bMzKxTmIz+IZjtcU/Sg6JpB+W+F0QyTsP9f9H5sJQp+UhyveNNejYAEPbV+wXpLfYo/Q/9RT
x7Y5MxU33dKRAdCSOWj+VUZvP50ZYTqgVY5oE4RuCRzGlzKx84ndhhTbO4mJFmgmCVuo/QP637lw
bKHpoLoBL6CyC3c6b9CxJMv0MsUTtkq21Q/JxJ5w5XIwPf5fQtb8Hx0P9k+R80sx5J1AwqSAfMzM
JV9oxqIdimTUL5xQGoQJNIXugFaDassoNzUfpd4voLDHPrltrrHCQyiiUffY2mKujjf9R8ElE363
5rELJwfWKzaM+vQ8CWdxi5ETACxMj3QCSGBAsMmlNWeHmZss6/XArDzZKObAIKMGco32+21qXraO
bvmP+McJYFbz6qrtswXaXkcOp960Ng+cDWgsEJSbMaUXjZ1RBZpB3NwIPYvbZs55MZpYdulG4PbT
7uPIwgqO+0QAtltgCDc+9+awhlI+UrohY7FFxtVOfLSXsiWE71XsbJQRv1aMTeWq8+IXhRlYdxFK
zKMT5s9dtIypuO2E79pTKG/GtfY4p3a60S3pHxIjfif6HeYHufTKTMzLPbw6brZq5/niueoPU+9x
a/16TGUt/2FJCiu8K4nxWvQLssedyqWn3RU8VFKQkbwiONMTviBL8GSsAQoCCI1SrDB5bW566OZj
vnzmM3c1tpjujQYeLNb6Aeh0qbgx5v32rsZxrK0EC/UdAq3Y6jtD7HAIjOIoR6CcPU7W+QZ30gbC
FmTHlecfbozoPimQCJa/U9hdcNpIQemXe90Vx6ky/SE6pptJZyKRskWznhqTjUQyTDhzZwvAVyMP
GErmJAdybulbbCBCTwomGyanzl9uN28O1GkO29EKWwUM9JNyAViC94JPM5TM6lclKXmPq4wtqCE5
MI5wFJGZ0KJRgF8xJZef2MJTeWST87ROrXIlzMkX3yU4G/iPKgc9lEDfQQPDwpgEWL+cp9XfM8Y/
z9Pf3KaeRClBqleozllN/SL9PaAdt85w3k66IagavuOxjaCFQAGNz+/L1a0BW9OZYFnrtbiQ9038
zu1CPrjbL4Q5Ql7IVw1ZX/sjOfMHyczN1HnvYK7XuJ0fYyrs8zjx8sX0SlY59TBZ4aMLwX6deBDu
tNRLVmn4WBeF3f/JHJMU1Y9Tgksqhf1ucfkU4QQ+XmcJbNEs4zqiTKV6caVzdpXQ4LEzUL8xEE7b
NvD29/zOfVLB6UKmn4xssgWR2HnykRDcdWFz9nnEMKxTdwK1X/0KLCwdWwSSjswsNulvQUbvNOzC
dDnj7tGcHSQW2ahXQItA5lt8+iyB2ixp2xgXnGgMglIg9EjB3qsee2kgWA1OdFQfIcyA25uvixg0
P409buT0ac4sHOUH9RFfOsYCf/Jv4secC3eqHOeF9mc5cXcoQg/ykq/LNVY2eZtdWbgyCqUj51nx
wTetQDoh7w+k8arpHKXb7J96wuSbXtRdHLKujMadWs2l+tGDaquoHDZWR+1uTBlzgyqX1/LCPjaB
uFwI3oMjCfcljrvdBx09NPDUHEBR8GH1Zkk6ue6Qfd3chaOKm/Ou8ghoIJJm19ERrBhhI7AGYIFn
TNB9NqbQmOLPu7Yio//5/EwC4eW/8axgVkew+TVk9C0YK4BjI2huiWGUjHnEZbeullnBW6nXn4+V
z0zGoA3mlymvoYDBY5XMP2BM+1S3Xtvke0jgy7cKW/aPDK85GIjDpw/0OFbdeJHuRootU6nHc67O
CyQcEwZyQVSagykkts6USQaasBdRF2rmWw41/frluNmr9Ua8VLyNh1Uwdpr24EXehzXVvMiIYpcS
tKWEBoeFtoYQIkl9Yo9nM4PMMIg9HT7JNI5m3CYagp3ISfmnIAx5GI/a6tDHMd2Dk4o8Gp7SYUzs
Ye23vPTEKhCjPEyB+/kFwziAjsitWb4YcGUl22Ip/mm3J1fUVvnsXj0B0YbxP+qiNw3HP34+3WqS
2VKT0oCiyt+SgL3k060UJu1VxMCKRS5aZdmhqp3ndxd9HVn6IV+BCa5WIXhK5jG9PRnMZKu4WDSR
Lr7+Je1Wgy6MdtQqPZW4nB7aaPX4Hqc5dh6LDBR6q571+ohMHbXZa5m/1q+3yZf1wcumFoOHVGn0
2jMQnzIu5YOP8Xhss2pT0D08rQiRWQWSGnC2zzJv+t7jZ8WNGq2ifjdB+oABulxNJbNX57S2U1xV
dLd8gGNJxn0bKHgdcoc/MvyQdP65iH/xqB8M0SvE68eYgG3sB3heHYdYEX5FMDnSXAwNDcNzM8yr
o7TN59/PTiLspVjXE+dbM7x+p33Xkkz7xQiEye9kZpaVJwmu/rGeDRwCgLaZPF39OdfKTUErLtuE
1vDV96mWbRE3CrKjYt7WzLWzc2yer7XQ74gUK4FGRPebO9XE5nZJCItrn3WhE8YMvf1YDIPNiqpy
LHqwQMY0gcmArzNzVMMsXdLjFfCcUCnXPW/iuyz1VRTbDWasU0wZ2RoE1Si1MSVJyRlbwckhLo1H
ar9QR//GidXdEkrRxZOpFEbJnPXfjNPGZwkdQK2AVwAyhJRXDcU8oCChy628yOO4sC+lD/gb+zce
N5AcaQl+6TZ27CMb8lOr/h0d4E+X7hNzFGRnOP7JjSyZwi0LJ/fYp7zcSsE7BNdBQ0di87bwgB4P
31V+rI6UEJ6cm/WJ16uF0T/g0vIOxJdYa9WYuEwAMohWo5ONFw3TyD3QLzYM2cl8/TfLGX1jP33O
5JgTLmJMJdjwJuchlG/Fj+gC0izS3f1lqytGt2HA48z8Xidsk8/xTREG0jHH4r2uLgNCZKqMPgtE
qvwLz9dgA8HU6+gUNzY3YjwXtOPXR8oPiL97oQ7cVb/x7b3KJqNTmOAvkn7IR49Gpw2+l8IdZINj
uoPEKXAKUHt43GsUP5T+KpWO5hWUtJQrvKSn1fo8gBsYm9RQFi8ahQSG+naOSbAvArzQFJrQxpHT
0wpBiSKRh6djAHNi927JOd64eJ8c3tHXGTrG1OY2SDBceGOUO16U2a9Sc5fOa7AQcC0bxAS18WTM
++TXfefasj9HZpB4+ZLnug3hYe18QYNEAa7uPnbroxXn14zeLFAjNzXQa8UXHAXWeJSO4xdqOy6t
ssGgkIapjj6wpqbPrHPFepk61B2bqcCJN70WgWSX/xQ2tsniE8xYgwBWtP7Dsrs1oCb0Fgpyja9b
cJEdgROUPDYmAjeYRTMrvz8d+hejC4eLDtX6x9XYMfYEL2l9LA5Pp0ZANc6KJc6QmITExmwohPUq
s3Tk+b2jBqN4L8ErJ6YWvQqlxyreSWf8ZqrNGNY9+pxFGxtYLd6I2ajc4h0T8PKNdu129ZqjgX3/
HfZYLzhWzO5j5gjWCUqwpKBYKmZ0jIwvmE3pzyhr/pABsNp+BmahLHAXyrHxBhiH/GKQcXGLsV6n
MGnELxLnkAbFAvftxE+Cl1uZb4A+Cqr+Hq/qxmiPHNfpb3+nVSSVt9mO1St0wHnqv281eCq30VC3
2rb2crwiFe6IbPvBLfuyRt9nHnCanRiAwO2jFArlhbaYeFQ463yRF1uWqBqZ+SGld8/s6q7TEo6t
N7119i/XLI7QB28qWQ4BOE76F/tcgp/pSQ80r/VTLzpOrfOwAUjD0EKbZ76AUxHYXpV1N89/KRq4
+WR1Bbx0/U87TVwexl8aAVv6KffFJV3Cii5ElL+H3ubkCJpN6+fLpx956p7CitWd2hTutLfiedYZ
iWwoCBJWRTD7UVERXl4/1d+HPofWA8gwkHlVLfjBJvbBaVfUMis6d2p3Gpl+xCq+iSXfaJ6dwkOL
AThEx/XCmk+thp1SOUNPCNeUxIUxdyGxcQZT0Ka/PE8RBWxmycf8t19kp+goKlaKt/VNu8BUm+2X
gi2mVN3xG38jGly8CrWfzIvKfDCIxH09rfJjtGF8CoV1eSNOXUYsWFnpj84YAnzRJwUhzqn6g4YI
RGArNuWZSZ1PEetPFnzTuTLBLVDo0m97b37lzMW4RjqbRSGwkwApZAcqYM4WoenWVMebUbgvd9aj
BG6vrOU3NNlhLP2/9VzvzP99plypVzzLv/Vq+K0CmoN1sn2HnCygBsAVKhtqTc/S7qYTsI9ZMG6n
78zkd02PBfXvYz/CCy+3vSK5CHJPD95saTXhwp2lAhgVxx4aZqcwzVl3gScCUJS3kVkU1gdKz453
FP9NUSQjbmXSC30nBqpJqC557QtkUON0hA6nA08CIfDXzit3eEGdfMtt5mqar9/YnAUC4CogEMqb
/0pvarD3vl6r83JsTNDFnHM3ZkZCukgX1YFNfIZHFLpwNxzYG/fKXx3SigO05Zfa1/+efndCv2+X
Vm+3VgfMb5ynvNR4l2yGA6sXOmIu3QFyqAgLaA8gmuj0JtVvGd+jvbp/2UPQ24qw6u1xF8/BXGCs
j/V1Es4TCvFq83BSV91ORVuhDF8JHkgp+vnCOBRm05nTbZaatDL9WYy8UkBaWx4ZsPC6aTYjM8qr
+K+cY8nvPI/tI14p7MrmDPBCM9rr9wgd8aQyoM9YfrbDAbzAFjycaxxGiw/naLnPL0PAsffF487m
wbH03E3WPGYTaN8jZk633M+CN7eCbWlGOKLX84CcHjjNOeA2zaE9IqPdt/PI/ENXsi0JeaxNHiL2
kGiwvvOOJcUpxLS3zHmv6P0ONOAotczPgZclHWJC+n54jRFrZwVh2/kz2Wrn3yMNyIuzmsUFqHGY
HhtYO0IZ3WJTfDfMuFOZEpMEHyQBE5oV48mY9NUbyEx3OwIStF1kaA7Fhkn/ryM5WOr/4h3Lje0U
2j1GCX+f3ZVDX62F/QPPMwD5zZw9zGqJBVVwBsAk5JobNmsTRhyMjwBYVzQPD0vy66Pkw6H9zAK6
tgWRw+PonBVjggx+INSBjeC9zPTS25MNErXVKIvK3A/dI50/Q/rAHjyRfVI1xE3rkPtsvHFEju7Y
yblaqPNkXu6T5cyNzRQH23vOCSStP2cWAn8bQdUWQxjX5fpF1YRvfrhIdh78773lgXTIuOzRNmaQ
3gG8gc2QVZ4fZn585TjjgGR5UALxDzgCS++QHSc+yAh7cXrPnIHDcq+hER6MsTIPKE7mfJ6BA48l
xrxsyRO6VNaAGbvZEjw+AuNqrQjIlKBbp4KmX4ibySJafcAuHekgO23IdqfdFFfa0OjS3kw5UCuc
aRyUc4gpVwy+J0BI4I/WfwtEFNDXgpKeAM/tx7kLjwRzY/WK2Cs6HG28xelcPvbLfFtdioGgWfP1
l8P2bMZxKRGzcsVNd3qy7wTUqRQK2k0GEdHxNBSnkjfzcnv3C+kismlpNO//sEiGvTNayWfrxEaV
zkgYjTUPwtSDjGkmpylVycwFGrIeljzPzWGHN8N6mQNFkYanUPQ1disk2pvMGU9g5n0hAeLb+VMk
737NE8/hfDpXwf8m4ynp6Bt6+SWzdRgIgxPXqY+P0VnIXwE0ZE0UeB7rOVKYuUgzLZzi/Zcq2ZH3
xfX9AWfv1pB27M50QJNFCRD7tZQDJaXxQRUH5PzfKcxwSEvdYo+vXI6H8AISgQiZMXNAM+oViOiJ
LG6bezGzHHxbPQ1BRxkxndcrjS5SWz18JBBmf69XnCj75z7z+aMfDlI7/RtxTTp6XuYblGJL7esO
AH8xtWB1SulJFhlwNNt1usDWOgVD2nF4cqwy0dNRr1Rb84klb+tAowbJQBmZW8MzUL4CLV98wSnu
6WsLFJHOzNld4+Hqrbc8NtksIbpU2lBw/axFleAgjXzTlYJo2i/vcQCzhdyA7NVB+umg7eh4Udzy
BCIAmNqAow12tQGgo1TN4buN/kas7LDCodJRROMoEP0303s8fY1wCqgb2+R09LNGS92nTEzdwgUQ
eezYcM/IpG6CO+LzxSlxkwPwF5WTjLhtXYJsWnT+qT2x/qH8nY3baopciypHQ8OAbtH+bB4nph4M
ANtYsvBEyjc244yiaxYcwWaWsCqUvtNjZ3xdxWLqrC3ZnHsg5chUPIzTmTGzmGQ2juCnXn6NEjKr
QjzhUSdWFDGKywZcLApuc1dTMGSxJQKMDIx1NvN4lUmWgtDuYWUPO6/Wgf5Tztz+4cW6odXWUwm7
h40zvwVFOckU3iVEte6ONAEWMfOQbGMQqJwQYkwvKPc+bvw+g4oQuC4wledhEq/09JWv+fppYL0w
1a9FzQK9kmO3yQMhsTIwzw/6hDmwgdhZYCTJMmbbOamr6Q6u0fkyqxz97VrdAbg7qsEOx5jUkIPn
/HRwSkMtAuIZh9z9zp8OxWCxFE5fKztrJyCGEYQb0wteFzYVZSQJVJCqEdfPzKYx4HqxJ8D7DLZK
FfjmyKXcbChB/xucshyYurIbeF4Zl3gRAUhEu3FjJwln1sQS2d6qnyeHQ3WsUN3RMc8W7Ib0rM8V
+witaf7zIr6XBxdZBOW84EVbmA3KUO1Ehg/nOetJIeOA3YcRIKMxmbdBy2F9FhAinr6nRjC7EGKJ
+92yPaz0nbBR7X4VH1mT1EEoIXa8kPm4mnESYMUbXSs8d+ryy4w85omzLME+aSFS1SyoXKHjjhoV
sWQ1NROcIB/YgnljCBit9MDpL1yBBdsrlnrmhL48itPha4AvNSNQiYIHuJ47WELu1I6wVsPR8MtI
Bb/gSGPv7IEgi6UEATilDv1OzKcFnTD/Ti1ud3QbH17ciV/n8+WBMIFMupudMLfT7LCojuv9zB0C
/Or/ip/kh9aGm3x7+49zFSh0hKuYdmtk21SGhTPmhkFEif3hUEVpTHOKk4rpgdh1m9upHSeEiOyj
+UJF7LhTaM+2j5V6NOsd6a+gg49/xWBHK1lnT2ud2MXOidEBOwQEoGawCx24ac5k8cCna16SoDkM
h+z0PLchJCFaU6f/mzpCKDs0MBdQNHU1bHCsQC1Oj1OGiwG+cusV9EpYDiCqYGV/NK4gIEljX0by
Tz9XVBYNg+SM94k9rAUQyBwJ6nr1dMZ+fOJmDm0Sm1dLPwh9x+QQyTdA9J22HSUC9OM/Gnb91gpo
HTdccmvmDsyTKNk0/k1XyLgQMeuEAFtv9n/6/czp5pCJSKI4wT7s3MRYzj8HGVE6pX4dVsD1lGn0
3hzPGyC1N5/qMH0LzFyEm6MjwN1/hYBYfD3vYVGqPW7RvPaBqygkewiI90iXPJjQFnJutRxd1sQV
Qo1djre35uYHyuIdyrv0pz3xuFjUr8Kx+KVB/GvD4mdUw4Cv72f+xGeNOHoAuDlSGY2HDArKeWKj
mwVVYlIs7DL6RRr5cU9qnH8lGL+8LW7pf9ay8bhR2PMhIXasrs6q9y+zPLL2LJ4uZvcwV9IsFpT0
1ONp8OJhxngKRP20Pj/yDO65WTRmsYTf0bm1oxBEJhxeRTaiLCaL3rYPMR322xsHUmhUd2harcEe
+T2IbYeTHEyisGmGliMxoIFu5LgGR25TYomVbGZjfVEt0y1g6ZQcCL7Gz4wYzoW4n7m2L7yaXVc+
idwIX51H4Gu0utRDsM0YFcmydyOslhnToFgQUHqjU4ZH7PIKHz+6B5GCozlb0dPLKcwCs4LmcHsN
FdRkk/mPUN5LNfOZBWqPHZceZc29tYQPxzs9p40pFTNkMPun0HZz70Y+BjvpVqcWOgC9BoN5YUEx
dyi2pEPnM7fCUElLm2wRU7xgmFWYmmbRgWtQvtLAz9YvjMUtuGcIfhQOgP+cwxqVxMul0phLuIX+
f/vC1qW50aJGHwqB7OgrTJkuc8COyhoWTDOGBbAsPwa0s2ZenS0eqi3waQYZnhpjS3LQiBQcq83m
hx7WobANMiv1mssoq2kCpqQyJQEi70A9Qj2OBASi+b1Pt2LAlCnrc2y82aE66nZ9g/RdvzB+fNeD
OY6xYcPxkgUwUfw1ErdYfK9T1ATDT77kzyOp5oax5I0EewOmXcUqx8YLEANCELCKcSTdPIVrj+yJ
w4iicd4ebOevfHzcBprNt/X9x00wkl+htAD6mHCaHopDd52UDheoO1agdImhMOCiY7NepQEIBJt5
vedAZaMugJsrGB6UaQ26wbXoZjyPrTkBHEZ5t3sgYkGV910rNpqyF7o7aaubcZj+qSGZ7NjhA9gm
DvDikmw5HOe87j3n6qllaY2bv3pDduHDooD1U4kRJg7cPphnnjF984F/AhTw6ELnAqhPt/8PpIFd
lcwHu1htJ5TtFO1IhJCrGiNFzi2lfIcL91sk+ovIYyEab84lalhrgN6UApiu2eL/8c8ZP4IGpbbe
PgHm9Eu04KBKYyo7s6zgwYIRpWQYiHEU3XEzZ1twGLniMgaFAZXMWcYJu9K4A3CkNJQjAQNt15g2
uEtI+w36sMeozvr5ezNnpuWE/dHwPv/gbGNgIJ1BZvykJp9m1p3xj9p187ej9JszEj9dgHvx9AQc
Vef/I+zMmlTHriz8Vxx+bqIFaOxo94PmCYGY4YVgSEYxCBACfn1/O+vFrnC4wmG7om7eTFI6Zw9r
r7U2ZffRi+OPm0lpmOeVPaaTspMt40dmsITvCLxKAYBi7gweK6i7EVtBwSwHZ/plRcxubnFmtqvB
6AbCdYyPNjfPyvf9ipHlI4UwbM+4hqO9vQ3D8dhEvH2yw2IEiZX/lGjPdowroQgQaeMtQK63LWlj
dhQxXOIWrBioqCRQ7jfqZ7gjnxC+IZtuiyzLpNysbT52uD3QXO7jfLOh7O2W4UEYG3wvKk1nBDGa
iHH2FxPyljAUXf4/HmS168VbbLi8HC8WEiMNvXNMEG84j2EVLYvsZvNgBsBRG8Ue1bhhgr5fI6rG
QO8W4zaN0sHRMt2d2Gm8t7H6+tj8oi0qgLs9uyyhhs2g99Nrk0Sp9HrrnzeyuCu5/Oz8SHHINC99
x6+49r1PmqWHIR8pM8MCrsAJ1AoMk7k/+A7FpWo/fFrDAO4dA0duyi2Rv4/3ZihUAYf+XoFppNuZ
14izjBfjZFWv8N4jMCa3Hu6cEfXp0V5mtGARv1fJkRgpacvFn59jDhZGIVG6F3y6MiQO9rpyU9PO
BgWEUYBdkK+ckhAEzNHQyvNOxL2ICuBEDytuiUuTH15x7Cv/G/RoEWYLyAdqqo1HTErS5RI2cMDT
+f0ED5enuZRTF2cm7J4s3uY3XgLpJuYfRaKpeJY9TXJUNg4A0T7kCecsmMWB0TZsl3b2Er9/MPLj
tY2+XnaNZiNeoFj72bxxaid79vEZvBzSwk5n3jFUXLhWIU01Yk1uBGY0SUJe8sDSuSYkFGbQA4+k
MQn6P0c36k1mWdtZ4gAh9+mJ4+GGL0sGo1kWMHN6het1mo4GNT44eBjJaQ45uReK5zMIDxgP9y1e
ssSdjOgsHVYkQ5Kzez8nyIw9ZkhsTKOltpx1anvZhy8xk1E44NNwX4tgM9Y7i46b79zYm0zSzBtt
t3irHiPNJovCp8hiJ8c8DN+Qo9NIgQSwj7JvTO66T5e4fLK3EGXsES/A8SBNcH29LBxtIWphEMAM
H5ZNgRUd9b2zwX22ElA9Wvzq4CmobXXYA9eKrymHoOks4wvNVcYt3vllwnNABhCEMWeyl87u9mAU
jtXOdHq1u93Iv9rjTf4JB1m65hjEZ1JwhcMSCkWUvbU3FYEym0IO9ny1wkQAAT/CXxcwGe5twmLR
4Ol3WGxa2lNi2ibfWD2tl2+e/mHcBjgDvvBBnJDI4jAD78xwQYIjjahn2HPNZ2vPK327bE+IIfXy
fdXgmGLrBdimwfTYd3SvATOE4NngpEh8AHvguCCqBSrs4QPp7gZcDaEDcaDk5O9IhYWzOdvTrj88
dr84kRghdQk/UEOEiisUcGjlTA1bj+9RG0pQvxi+8IcxBsf05mruPjhBU1Cx/JK1xdQadVgzwQLR
Z8QRJIziHB1hP4Mq/AnsZBM6cOKeILRQouMUY4KP4K7vTltM626YnUETcBouYNsOCs9hIBfx3KXq
wKq/Rat5YaRC7vAh0PLuQJ7HAMF0djQM50hWuFGfcB6o3aCgriHiUYXGYUgPin8p/w2Yj+BEzEne
KjbIC5BZ5oRt2yX2Dtgq27Y3/CHsE7qw5G6PmGzTF31YlMkgkM+gR5eFUwINHnzTShq2+3lkSz4K
Zzg/BuEA3JaD5OYDLqowSQvoBNSOsVBnetJCtXOaL3R9iyZjWcawxFmdocQhOANivkNMTo4uHh7J
zW/9+EP49nYP2lcuKuQX+4V7Xsr1d9IJWdjXvEUKdw2uj4SnCxjWpNfDyLaju3dIArBiUXqO2NqT
ZiEYCLQUDjd0v957JmFikLEPFWMY/r7mcQ+JexcH7kXJg5wVttLlmiAZwK3pTWWOFoNv7XC7M9bf
YBGtZ5KDR8u2k9KG87XytHvB1RlGwQQWjOs58Rb6p2MMWGezjbOnR20RpanUPw9ImTOSEMCwz6O/
2xBpTNsJN7stZ8Ymd5UhnzCG3syvhseIp3QnJ6e/dymSnlhVz9jXlldOThSRRDqoOAOSnO6Omtxo
t5reYB9/Vh97QD5dCLRvuYM4k7RlzZd3cjKsE4DCPfbWdAcQJluMcq4RddYhevEjbnD/7/0ZZwos
Q8eJxMhOzpqHzbj9Rck08UZhqGbSmRE3WWwdlA07yPilOVjOMlsuY3L6dkNgH/O6g3mSULZU9mDA
WjHWyYNx+Uk4gj7DTeQ40q4B6R8Bjn9HvmF4YzFrUuEKnFCnhHmnYyHDZjUqHho1YV4sG8DjupiJ
cWohlOG0/HEw50Cdwdy5sq8TauX81nl2FhN9gkcLsKLpL5sOTXfqLAdk4H02CV6c6Z/ejav4dWL6
M9D2hKOBPzYPHhWhPTk4H84gBa87max7eJMRfez1xLRjKnjFHTHrrif5hpX1dh46sSRbCbNrujpD
uA3Zty9Zl8rWni2XI4C5do+gw/amDk8/2G4eYY1VjONOu8J2H/qGPcW6YcmD22yYKEcUT5ILuVmb
cRGNkxx0A8wTthjRUjLYBz8lJSamMlbo4DqO2IpDxLmID9NRVhL7K5fT1nKdrYsNF3AjGw6QqNlj
bJzwiMIVWR7p77uEtIz2mxIjz1++mj8lUssvRrBYxoSKaLOpbdebzLxY+JBnOwk5wCMqAY3pW7xx
EwUX/q+PCcpaRPxNUsItxRUIqieAoYcBbt+Qxmwfw2YInvA826RwiFO334gGCSgdUXKyG4aDcE7k
iBn8uvmFDQiviCEMspQHIOcUBij8jfVr25jrO5SiNmNMIQlgRJvf2o7RPSwPYBvifVxgbK36mBx3
GOICQNIsN4IXbfOeKngfvqE0VOFlargHqnPMzV0GPli67nvttdb9dlv9JvcdAbyKw/SJITUR+Nin
xslRLMattPB2fnu2A2oGwT1CR60mQhnVWVNKd86tpM8DxaQTxUGQbRLYd5ZbnNNpSpuC5GIquejD
VqQm9B7pEdY6t+Jjj42u/qGp3jDdAjr3tV45YV6XtL0L8C7rBRIFXVFwgNxaxBTSPPFdX2H6xC+/
PgIi3YFi7ZqQD4jHJcMdhgQfEiBopnGcRJAdMdyh4BcIntkkj+EOrbXt6ZMioLnAZa6v9fCNTuXA
gVNi7Ug1EYOBdZDkue9sv2MdlEwcdSIP20f8T1CQXIS1oMGzvQGRdqD/w5XBlJoQA0oFPNHgxh6x
f1apUMoVORs70pdHR8+FDwEPuNrMM1mzzpFgrUadNwcvFy/I5Bl9pypcn8GlcLDrVPoGcgKUcnxL
dIs75wF1gcFRBpXcg97KAH/ZCA78aQDE1W3n0LrazJeOfKYJRTdvRhjwcG5I9aieccpoIsqC747L
IJ0KU3jgLbVDmTFgr4GBfff0KxZUMOM3xi994Q2C+Q4a7/gIHs7IEc3gGwuu5IIdJk26xgBzBZOU
qeLrh6H38TS+PhN8zoDLvxhOwDHJ6xUD8ZsqvwL1UNPfEZgEdbwYjkJi16KaD0aD9kMlpxKGnk7b
05g6B+tddAe9TqFUddhk6H6hljCwstsDQ+Y6Dtq6zRu7VbDTclj0v1uh6PBdEfRDDQnFRqoGxNd6
tNfYpBQRh6TZ/fY4KFWyf+PBYH8w82qEL/Z9EG4WTnN245x1aoZhSrLICiNtNuxTE0/A5wsaOBXx
GEphnWIQv6OZ1WaXQGxAxRr6jiUoHJMOd8thWhw+OQMWS7aZDtAil94NOwFxtbXs8WlVYtTewosK
Og30JllVzEIdv6Tqw5ZWECfIwrXlPmf7wOzvDv4lUCYlZhfsXuD6DRTsLDq77uVHJhY3ikHOespM
3BkwjD13mQGAkqkDyl8IPkSiEZmCUl6B6fheHiGFXAcv0cLt56YBlgaDi7+3GzxW7xqP6KDE+OAa
MsOHhvU8JfrBr7CHYLXSHWnqVtttLzffRFLRsX50X9qV25xTArtGYdi26xHJ51SmIGOhfMqio06g
ciV7ycbhY0CWInucOuADhGJm1x0Iq/BbiOoENhwvYSvTU3PCW35hLzY1gzTfpMZnJM7mFYgDsqGC
Mz0mbh/Wx0QGBo/o1X8AGTNKGy2Sd+dj44THgLAVvjpn3wIaaGAsfvdLWEEadPs7dTOwaQj3HdSL
aRFjmAOwwdcbfSYFv9KL0kR6bV6nrWM35e82KP3GwoXQwbVoFvlHRygQgxdpTsOGXAhBi4Ruzf9M
mSraS64HL1AsxQ5U4nhKBHyQLrOiiGkabTX1ArFrWd3FTCjFTzO9A/dFJyzZoAJ0mDFSZtNalv4Z
mvHV1VfPjhVxLftEaWglaniaVsMdoADRdBfoFsx957K1Os8xg2ZAePTcjGTLdWMOZ0TI9bxrirjW
QH1SQqNbjG79wju4ydMteh8yJLAzczd2VMU4h7kHyArv+ZvO/+qU3VdWDuFjKGnMQ4/rFaQHK7p1
4GnTLUNuewnTpwh0nPq56Ys+fwjlitnwTz25dJ4qDegj1NwDkr+hGN2XgWL6DdxVGf2nJJO+JiSV
uTpXsNnXO9aMusS+gVpbsUYbfcwac2UNXAsQV1nBu3bRgcHgVFRovHJCIliE0ANO6HL6b6zox9QF
FnqhZwzx3y1oHJAWcohBdsiRqIeo8paNzv0XkGh3CmwVHHTCd8jogNN3xHgQ1CULfkICP3Kn1vqy
lQG35AqBauvBASoBBJJlFVkE4G9QJOam3f/gLCMg9HG+G4C/0m/SqLXjkTVDBYywxwhAt41ou3x5
bZC3lgthkhoVKDe8kg7DKrmP1PCZq+h99mMYRmgiYMi4iKaaKBFJJDtZELG6BSwG5CAY7tGgVsKX
CDgL+QLv7zxu4YpG1YW/QfcXBFzdYhk1UnVQkBwAnDd39+lfAbJP3Vt+NPzG9hkwEvO+Yz1haghn
SpL6k5G8FuFLGLOYondEVcSGHuc9rqLX3KLmQ+LUxlkPu3L8xW0smK7A8C4uFQn5hUyIuQeVGgP/
nMUteANTEtLUNrtE5gS6Fac7IAmWiZUqczWrw/uIivgJBZak3+E8GbMW5CMBL27x60ubv3s6SKZw
LBo3CR8JlPUDU7KH5AyV8KbAPd31MF/2CKspFxBE90apgU00xApnBJUuUgeMiWAfOE9MGGZ8ChBg
ANXc9Pl74FStATRlnU7umi7sA1oYRDp/zMeg7Q6fTgxrEUi9nKkwi8gNdNMsn4OpgmBWuCoTPAGo
T7M6KAMzEhqctU1/yMzuz6RO2dEDpAZcB4paRjewOGWwSFucdgA3VjzQrOA/yO4GYO+2ZyYf3nCT
83+NYOAm8vtcUytncsjVDU9uAi+aHmvBrbv9VDylRX8/fwYCy58Gt4C8+uwb8Tk6jr+BHrHzinlJ
G8IU2CSdBBQW0DGgWF79fXnEOQdNMxUq7QBQMeBwyA9lFnSi4peZ+cndvFzgCqokEQpVNq8IwsyZ
uRInDTDt2nuk+yWWFESXYln5yP9w1sISe/7NZeCCBohYbnRqhHZgeqMPpF2S1BiQ54cqil6p30Yk
98306EyGmMDtWtfRe05pgK3yK6jAFkWfQ1dNa3JYPzEphjb3ovU0eTj37BJLohrgbcSjkOG0Pmj8
IJWy7Na68nEWck5gjT3k1vySvN71swOnZMVnh8IC1vDUIWjex0vULsydLnG5OfeasTU3B6ch4lGX
I9Hs3OZ1KIQUVCdQfGjsdl0MQeNrj2HBmTNBbQPUCHnFL0L+1WLaFtI+gcvqtIgdNHe5iky5OvIZ
bvY7eL052aL1uzJtqydnWv23jU4KnsqR9Rc99pK+UVcxZeZ5Pwan6WNAlg/AkAANr4AXDQhl9x1E
Qo3IsWlu/ph+3eMWXOIdozs9fM9rmp5GR2XbUUG6xs1aBHEA5T0lifHpG5ZRg0eAVgVSQ/revvCl
WtPQb0iM7vjlA+BB1tjffJ38HhfwsL09geLksyEqYsqJHkeqL1oyyMP0PwHV57bEzISB7occKann
noGSnsgrVF77vJWwLJYlLt39HQI1zuAQSPniW59RBTWC1NjsnYzLwVKngAMLvUy+geV8ww+8UHui
+9UGPgbd0i0uQcbFshN30+AEnWvf0eCTXaPRkQeqQTmi/4QowPjBZdbsn4ACgsXQIB3w3Kjo61yQ
DmEUZDch+lIfUEHgsQZWZa4gKby80bnLu+a+y7REYI1m75rcfVHuzfAlisCOEooZrlVF0V3QQ1xX
sFpQs6Xt/s2T+bvY5of4EhKqTZDsL9DzHxqnJkg8BxYIY7eC+Rpdx3dqwMuIzxxIIhbWOJIxT7G3
L//q7ZgCUJD01mjyYbWzFISwL9TOq7e9IZtFBce5wKEeUeMFmcEFoMp4M9tXkr13pOLHizgwbIBO
PghTgw+BGt4EKliUpjsi6YEBqjoXLdfoPGSjG0np3eUp0U89Egw+eWKMRMM3ZIzSLSbvXFjTqBSS
RcjERH70nq4NidlIoWJ+ssjJvvL0IJVO5aMylzZl5kifdN6lZ6obmFXoL/3LHN8OftdFUm6QIilD
1bQbxJeHtA9CoeQLl9/c7EILvyUtxmwXz6QiPPuvi5eVKMsaMSTkuzFdIMpgWxkioCs0FUS/nB+I
Mhb00mRhBgZrhxCCGK6OJzB+kXqEFPtMqKv9Rwt44OHeiX+ygKyV4OFE6AXCBMs8R16dImkU7h3p
2PhGtSsQoJZjM49DoO7WrAO4ysD+5fR3I/F0iLD0QidvZHv3gCemEBlx6spuTKKKs3tKSRArzYM7
FBHWY4xkokNnFzS5Px+Yah+CZuly7FvUkRdkzCamxwhiacjGlvMBtRzqpEdGpxFLTWDIP1IUAIz0
913ZDdj4Ae0i5p57Juswii3IJOGNq8A6D19dmxXMIPQBp6jBz678F+t4Ij42NrqcrMjsLfDBwDYN
a2MLU4ng7NWQDZE6kuAsD9uKqM3Yb/hGZhUxshwjtJmeI7qPtHbvW2Out/jEVUdbfVdWH/c0XBOa
K7m+sg7IxO8WMxMi8QE7+t3o6mC+77xXl64Z/eoosIXEwQdTEgxbMGsZWtjGIL+ZtGawY7zd8LkV
sh7i3fz99spDoA8xT1i9kstKkq5cCUL0fs5dBkxtZtj4Lfhu/E8FQznhnxjJttZXvlezf1vBfXCW
zJyk86MFxsmeuYnUP9+eBbQh4GFLhYZiYDCyF17crnN82j8Q9fI/lqrBfGIVc4cqz0pzJG4kAVlj
wTIm8ErgAVoogFh0qRTzC3t9AHdU1sWSla/4NC8Q5MBky48MKhmQg/BSJSzpE/rcSKixIDaffN9m
WiMxaAGtbi3uCPjiUzegG4CvQ4mlrds2spUPhQlQJmTDHhF9CS/ZrSaEeu4sRWkXGQSQKztOcFUF
6gN5ZxC2Jx17GcOhCT6hPAqYzfmR7Ru0HAQSpNOMIFiZHV67nxCXJ8QpGLx8KQRaEwjMLZ6ZPqpi
q3uLXumrJ8akAAn0XwR7djfdfTXbMXBbKgAbL34DKQvv/ndN6YBjhvs7kGWm++vly+IbUsz4BqJG
twi0/iaciZ1lgWf9nC6lewXgWnRltcTBhQO5ahBy8FNyMdv0mrhqKkyXIIlSedGFm9j0tnijiGWD
53yP4Frk0F+Wp/7SUMnSC+8BNP7HlItmhuB+WEFIs8WPQc5RDunvzgq2EN8bPEjVmP/lJ+u+yiSx
PavYGKAy+uFtUUWdN+wbAr1asKXqs8T7m3PwhNODRiRbsljSe86esMpkeQEbv/wXRrtC+tFmTH6V
rJh++kDHnJ49ResneJN4C2dEDUtrlu2YCkIAw3VgJIRZhkMborrAb5kSMY6l3ScwC7m5wQvhJ4YP
GGUni918CB2YhK+N7B1C/Aw+zCLZIjoop5AahPLHANBQMI2nvuZgQmNgr3DA2bxRac0UG4yOdw1I
yrWG5i7dMlCj2q9ZkVVMNaYq25nadh87OmN4TVSmSyN/wmg9OItZD2wQ3wgrPVAkyGX5vEMM7+qg
Je8pcVHEwrym7NnwCpc3dg9saw7PM6jTS9+Kd06ugYLT9LvfMfMa8HJ+qQiKhTM+L8EbOUsXkhZo
YbtH03PsXBDjgsoy96TplFJQuv3rAON3Mt+HQZzQrS7OdqzEwvWkronNpO0wLUIfwx9CpskPW1aI
4ggPDGdfe68lJXXyDkr+WuWYnEImyvBgOZifGLgTtuaSLWQU7qIeQdIIpwvF1s3dZur6xgs1cnmh
O3cEfp6/YLvQ836wqmCPX0RmYXH7pAn8wyxqwRwMcRlTWRyUcClnGVZPaId63pI1OEg2+GtgAjDa
EU45P+oAAR9jDfG+qVN6I90vUwxw0Ann2QI0FRs4+FMnN2eomLIvKKfM7FO9e19YVaS7YDP6RE26
jTtgBSwHcfrePeE9jgvPGn+Z9Qx/iySs5a1pY80kGwbJ3saMlmuwEwUEEx7+KndiibsTMhkoq86i
CwDS6iyAHWbW6EFLKRD/B4oBygIVpjwdGdQqoFPwDwhf9KaPWOCOFrMjzcMYjH1mADLveYkI+od+
tenTYJ4e0ImTsR7X49rZmjgviWL4E53cxrDh307URzw6dkfQY9G8vccU84Q20d0BBKM8ARuqhnX3
0SvCcsCsFLPfAmOv4a4Hg70jRdg1fFObJO/ZI6mT3/DEFDpoohe2l/J77gYowpPDHmiWr272ytW+
A8HgyS9AuNMTcgQ8e2pqDqoVSKRq5y0L1OFMdpPNIYgmnB1WnjjDdM7TL3T9MzY0gjRIZXqxezRO
vFtYX34TqhN2JMR6TIJi1l2iLSNcxUfATTVAWwc/ugiy3mNGNukao/a8XLeGWt4UJQVSsJpIKdgC
kxMqcXYMMnzlglINciaFigMdnnn+DI4KN1lyFS+NCgFubCA0AJG31yuz/1nt4UtC/sECpT0Dz3KO
kNlfXCsMYo4sZec8oe5PEQWnl2XKbkBWFD8Z5i12KIru9tYaqPmJuObEk0OKJmu/PA2hF1XDsmdx
Jd7I0qvNZ4CQHYsKsZWJZSMka6rWBTVLkFNjHZF6xqiIYFDet4AmAGMSUBY/jEGe6yfrqZkW8XkV
+H4gRGQ5mJJTI/iFwanJubg1xstsAwPTMEcsicihj3rtbYthIXhopG7lT3MzOYLYWSnszJh1HiQA
e6YS+oMiu4wP4CZb2m8IcBTiLHWIlKAk19gbMzTtD3edsSBviWwOvapjUt+JhwQ3cnyH1sL40+iy
qJS1UjovIGWv7StD1UhnlMteP1ZzguWgRwcourPtaecumQGrUN9q1p1wrYnAdBisbV0bWHJYNouv
tK7K6tZLxBuu7AFMnzYAJtAtGnEs2SGwlOgmqRGQMEDW4xU3u4JNS6mhoUoDyeXMjRClMBSF+clh
nzM4picXSrwSbHA3dieXCX4uopOrcZRgGTOUrzresdYGvY+H5I2ZDZ0E/ebTl7j5gp9HbmdYpuaa
Ze/6MskB1/BrOGcf9xIvax8iLDmKPMXMyFrfgT5xp3gkIhmV2UwTZh/mJcxrK4pKvF/YLoXHEjMa
ypv3+Eqc/s6+MhvlbjmtUYvovnNbLbYXEgDwO5GtGhtQ3Rg1nHAcNPgadGjX7osrxI4W6Bymp1PH
/G6wOYZyY381LeyMQOFHmyiwMdg8BZhQQSSlUDpI8HI3lAHIvoVjyOFh2EAmU+PxFUGcrLEy4ylo
IqQHzFmoGwFSBaAzcd7aQQRg/Pwh0J+x4sJGYCPAk4AaZedHLIrqFDO7H1wWevD0mCkyEj34myNX
+Ah+0nR6IOfYa1lw7Ic7u3cnvtNnbf4YXkGSdml3MMjiJ8oU6ryE2pHS2pEt9WQA5AW8429pxJEu
bq/o0yhkWM+4j8b4Isuca5yWLdfQ8KmwUWY34newkZOF1q4Z37cWmiB0w0DZmPiXaHEHowLmJxNN
eZFCbrlOrGgk7S27JJg/koA+bm/vo/FHnUG41xAYo+LFnN9GjPrhwm7YmNLdg0DLsUSL76u+toXa
YYsHPavTC7plOY0ss274vzNJplxTKdx/LAzgOmuxBGlBDRV4qJ4K+LoRfgvDnQ4BIdViUDP3xS0K
zpvC2wIUUBsc+c22ppMD4/Oq87N958o65/Dr1w5nHiATuhGiU3jOtEaClhMrmeRIAQguwS3V7A9b
tMltzzuFPxZEHBTqMkw0O+x7IU9BSlzg278VBeKbesX+YoJy6DL2i+Vr94G7t9hbR8UIBYUumrgd
/NQBfF56xF2kd8HiZKC4PXIkMUFqFG6BZPTUq6MmFn9zegw2vdsoWuEcO13I8z19s9hwQIYwSoLR
lpWddBUB9aP55FvSh9gNn+GSyth29GWoR8fb8msyYxXJaUNxDzODFOpr02qJ3SPrDtoM1DcYtLgy
ypyhu6RCfJFcKiCrFpPTX4WujHJQjdCc8x1rRlIbK4Riyyk7uYSmF0tvYIm0p3KxgcE9UjO/NGOp
W78aiBDjLdvcsE+C1WfB1pYJ+tXFj5Gs9OA7PdHJnTNzq/ns/5a6g5bTP21KbOniP1o2/US0InlB
0WSHCVtcEIeFJKI1D/wSjF8uvBHe+LFP7rvZWr8VAdiP4byMdqAXL8ILC8udSaO/H7CWZnqwxbn+
uaNAINpDPrE/y+EbRiRYAA2wzU4PlbUrsB1R0QGxaVRyyIf97c0FSeYJc3CJdVukhwSIdk/JlIB9
S9NTn8EVnj/kxPNvShJeHDN0JuLCb/8gZMhO3REvH8UTBxbPA2p9JqNBObamJm6H/pgvj1+AUfcx
ehgUpFBcKEehiw8e3grpP4CXxVjgl31PhUrgiNjaA5GKC0bV4jAv4gmzO6Emw7M9Rwb4VdBl75hL
gUU6OKWzI0ysKp1hTD99ekjEejseSE/KOObl4FKbGHEt3/qBC5gscjBj9mcI+sVaECRnvzh8A9UK
8kW4LK25vPYmMC0e8jCBROX29JtrwoeOzFEwJhYHuoUgS5Rql7DHNhUEAVqnHbxwjxgbwQWfuNqe
0np51y09N3onsD4oacvjUnhhwil9M7Vb9Cvy6pjcsRr1cDak9T4Pja0B2xe9MGlVobNDIsxs2NSY
B+Munomm/8GNptbhSu8jUG1npbLISVoLVDG+Aq9V77JW1f4RCKekBJkhVPGo7YFu5DYvVhXtIUM0
ibfu5k3PvVEci+eZjQeIDFgdiKcQ0bkhWQ5Fu9EDPmfvETsh7vaYxr/ol+xm5caEFTSUx6rCWYE5
iaNsxyPmKOR9Suz4QL9RehsmftPTUKaCn9CAQ0MoYqMNPtckic8AygC9SOjgOwa6v+jDjCV1bi7Q
uoTJKGioLFTEbCGt++x846/BIgW/hZRRRAQ/sASV7P7m04GC0utiLuFQuyxw6X3S3MoQXB4WQMqL
NENMltNw4t08QFx3dFoVOCron2NSrJC8rz5/W2c5cMEcnrsOYlDwLzcs874KJUJmiWDXHxdZjLfH
Ao8LCQq74dgLqLkXW6vaJWW02GXnfLYfasHf1rhFKaDF5hQWhtcINwCIfGh78wJ2v/M6+M4PVhBB
f5iUnghTOGQ/GqRLBJXp77JqzVXyR9LsSs7nFVJV45wMeYAMcs522TEC6xBZAj/HikHzjfieKaAs
tCP0SS83Zy03zwPBNQMKV48rZqSsSCphApFQeQ6M/2DwUoKY3n19TZTgxHSukZIDZViHE87AhLaI
pRN6tf3QGshaG+Q0s+fy2muPLvL3manJyqXjkWBM+mGh853Cd+8trW2DMy18k6dbs8osVSmPjuw3
s9xHKPM99pW7ZIB+0c/EmA26GYiqLGe9pUJHWMqqKaAsm+f1u94z5FUSmCE/NIZN6RqI1Ux7EQxJ
2chC1YA9RixmlGmxlHMtl1VzNJaKNxeMJcfiBOWtfOTT+M42U5ZuXFZHdowpss8PI5o9+WXhMdsm
5OmwjfmIS+lKiqByJBTCycmKYHSNIABaoTmH4IDQg5Xc7mlFT4bXiEEmQSGbtOZahYBFZ81jtWSb
/HIx5zFZ8IS+3Ydh71ZkhPu6gYU22zfH6lbFrXL8XvMJdpMbzRb6Wkan6X1dsoqwZMnPeVxr2EbY
ix+NoQK+A4zhFxlcFpzZ2PJEsa9/2baqoRbEPKC3Dyg+m/Q98Jj5ThQVEaq+QTtqN32IvuluaQwe
8SPR6lzGJXNHnTzntz5R/bSGV9RChQlMeobpzlSUEdZigDiTdq3gtLSopalAYaF6sAYoP8fmXB9d
mCWDF+D/ducpGb09g5gKKypnj0774D9Nr2T0qriokHEHsaCETu9FVNEwMTpGaHhA7ojHrP9Za53W
ELh+s+gBTxuhMhbTVazW/HfMPFPvKhSJsHqnxba1Zm4lEXp7OaRXzW6kxszocWmC5lRnsbDUtfs+
bDOsQx8pzlVXzK+3WGrUvRIh6MgkTU00/IlqFkJGOmQ30O22YRuKc6G/P/SYTvLyEWl6imvk7Fwg
nV4AHV8UWEAf/LBG9BqZkxKoQDAX8EDpZW4hLaeZlmtzcKcFoo+RkQiCUErpU/C0Jx+6wLWWiQt0
jb1XjfSgGfClCECg3KNvvo0NFGvxGWB2AJUCETIo8u9ACXryqauH7SV+BA//ONbm7UCLRabawosH
dR/q3UuMFYQ6+UDWg7v0S81arBYT3hh8dgRUMnzb+fKc9gjZmdhzYnmV0ILj08oK8ZBJ2bU7wNMP
9cUxeLCPWYbkaue7ecAm8h+evpf1z9paOGn3DtV2TREDIoiKjyo3HGkgAH7Vff8IiIF0gSJgK+QZ
Rpekw2Yu1jFvr9oTpiUwN7qnbNE54ybny6q0NrzFp39OTqvDSkWELTqqImz5lKG/bf6Rgu8kECcY
OclBtiYSzmmWgZgo9TGRX5Z4jgXnUOpD1FYHDDjqiTY7J0hukyfm4JQac+YCJWPH45ghC7gOhn8R
nAW/miAsJjAxKwaTacCjuIP3wb9XWYmG/a7fApgrpk/KwOHNlVVHt0ihYqJVS9uRER3IDcLaGxO3
eVcL7+6z+JE8CNcwL3EkoGu/d3C/gRXQFjQVc1lM08kFTTB0YpmIMRV7gs0PowKohCH1gi+/KJF4
esAmqztGVykKt1aCaP1IYcIADASMCEWDXjlwP692p2AxE1xjmQwepLGRYEX8xE2FfatSbJ2BSpnD
8ajbsOvgc9Yuhxo6GiWP7Gh4pfvhHuO4gdFV8iPUCjFNuq7ahAO8g2QAIaYvL/gt02OIIldGrr2X
t76Hz1BU1uIDBUaOMlkAayCqgYmOCctHaGHRB9EP54Yigg8tNuuSpq6YSB0G9eSGX+R53WJhseo/
QAXs9YNPozrDH/Yu4HMJuUMWQbMcANYdZ4jfcCNzQoB0lhh72ytdL0nfYV4gAAUSZLTKXE7Eufzb
ZnykXuNIjYRNRPzsC/BKQ4ahz32EADVgEEmbcMMAqLFBooT8nR/DBibpAsrw27DxaHkgM4ZCLzQ0
5HJNjApo7pGQdZA/p3DOAKb3oUZHfwBW1oMnM0OYS9amgrLzCh5DBvqmuCzJYlrELfZ1aTJQlct4
XpX4qMAmx+gITKS20W9Elw5n9p6XvaKPSdtirWE3lyFB4nfeZSeqxCPv8gRNjPn1hy4X7QRsQSuC
1f0JdWppvX/8weqI1w3W8WTMiTQEFKnlm8To+ZmYIow8ZbLnCjTcJ0u4sUPA7mxAYehf012vyOqo
kmBbkSa3vD5KNNjrAl0pMYMVjvDLf5LP+MQocCFXIxNh1SWzkYjl7jiMUKaP4DaiCS1+bp3L/Aq+
14YLjiDo5mz+/rf//r//Xb//Z/dz7V2Lz+56+dulOveuh8vz8Y+/t9p//9vtj38dbf7xd9NoKlpT
N5stXTVNxeSf+fP1sn+47Pjq5n+1H8eiuVPax7Rsdr7vp9c9H7i+d6zqAo3wdLjGjSpo7E9hUSCX
WUSGkV9utIQ7y2vv1VAv6CV2dIummmCI9DDz4h3854/Y/DcfsaXoltayrJaqKpr2rx+x+Wxc6rrU
jikrJB8H062OP8UCy/PXMzY0MNMvYKxS+osy3rFFQgXHv1bjv/gM8hj+9JhaiqGrStM0Woqp/ukx
Xa+v2+n0uR5T5dHX781gcVl4n9eNVQOA4eyKKr7PsIG7fPsuizlu/vPNgfq+NqqyOd05nub2P38g
499+HstsG6aqWS1dntk/vTbtbN1vZXEt0hd+9peO+Q7q8xxG7/Evn75i/cWPUv/1R5nm8XE9GSeg
rrw1qn7U7WOlrPQ5lfPjpyi989yaPPhv9XOdM77l0JJPfz4/JRHnR1uxqOSJRz80/HnVV8fKVhte
J/dpa/xiEQnbEGbDGyGW/awgJiwuYEq3ku/BxAcbZ6LJ5M4fv+23/FtM9/l2jfkrf4+UIY6oYywH
BiTvz6A5/i5L5rbP0WKlr8wJLGdjeJ/Wq09/NzGGIP272XsJi6UvbJMfBlX6Sp0sVueBEMm58J/V
K68Gn1UbThdzV279DFKtsuKP/vOba5l/8Tz/fJyVd6PxarwRXwJweJ9qtVA79/ve10pEzePb6+Ps
SmNcXbfWQ3esB8u+vipOsZZj3r/OdRffFt+0UR+jxTk/sJNi//GqWwNoS2310EH3YG7+5w/8b9+/
qRuKZVhtzVL/9P4f74f+PByOx/RcxN/WxXvBt4K4uK/d3aNzagNiHf/ixrea/+YRNZtq0zI0U22Z
bflI/3S6P81vw7w2LHYG689kz/pYpNTfFhDc5xI397j/f8njOjNOnorB9bo0Rv9P2pnuNM6la/uI
LHke/mZOSIAAoYr8saAgnufZR78vI31fgxMl2r2lbtX7NtUse3kNz3APseE/ZHG9LTBwMdqlUW4i
BQvqCm9L4RiyQ69PiiReekSVo1NTDNUyjPGBIHu5mYpOsg2dJ7XdGSDrc/UYG3c1DpX6rjMZ31lc
H/TSypEt2dRNWVZMUR6e6ce0VH1llolSUUkE+NXAy4Z7p2+S4GDGxyK/8RGsSx9BkXRLFkVV1DV9
9N1NuQiNVm7NXYtDb6vMleY+lR7l/N1kt7qHmDssiakUsr2LxlwUyJstVGJVwRamueNMU5egt6EZ
Fm9tbaEMyqvOS9XTuew8fMdIgbBoav1/Eh7O4UtA81VNd5JA0G8h/uvQxO0PalgMbo4iDAIdsLoB
6JD71OUJQhFph9hcCQWHhLKrDXVlOeAae9rmln8HaM0OCL/87lXN20lgOHhgWf9k+hBQUCziu5Tu
rCc+d1DHpQ6RdV2aKi29Qx/utgQWDdWJctt5O47geULYl8bdrGpcTPBAHdf2VJB0ort08pK7yIYF
KyEBqQBJMos0IKdruaNik5yi/pRZN5bBpbNfUQxN0UxT0U1xtAyyXFD0wPUwv4RGh+W7hv0ahQMs
WmDWXF9xF+/en2MNi+THknO0One1XIReYlGyTU6Ot2+BYht7G8Cd+yrFJxlnYfFT1Y5+s7k++KWD
R9ElzTQMUeRtRwelI2pOY+lpfF/E1jSAIZQ3p1wGQFHsUgP8k07D2fkvxlQVURENyTBkQxqNqYp1
55R5EmwpBeWYPsg7pjcuplm+EwCRBLPrr6hcim1UJlhVJE2SRGt00uVaHldCrCYvZDQUnIhk6CCy
P9IXY5FNHczfI9jwW2efr4YSNgQGqszIwc1LROwHFA1x6Cz/8qfXn0sfjq/f8Y5pauhdS7KiyKZm
jtaYnYl5YDFLuyAgbXbfW+PL50htcGik0tbuRY+tKB8C3XuQvL0WvYvtlyouhZrIPz844rGgWlGK
eMAbbBlaiqa2qML3NNpjiYerV5EhYBntM+gOySDVeOCgkER/k9v4O4R7OaO68o4jF2LZ0KMzcc4/
F4DZatx7WQgF1Sg6jhAFTKDyQjb1hGDmlPiSZAoFUv1UYRaV9hjJdOGco9GzIBI3tAErg4JT/9LG
79cn7PxoNi1Jkg1dYbIsTRx+/mOfBLkW2JFp6TvFfbd7ej/N4Goni+BU8i/isuujDatw9HW4h3U2
hSJLkqTJv0ezCkPWxJ7RJANxmEzeiNE/y0Mw8fow0vlJw7toOheAyiXMNfB7HDWo6rqr2Q2+nL1J
LhA6/BQ93YS3tixVd8rROrW4f7uc5MgLV5WaQSsDCCBiY1ccmYuoim5sGWl4ufHL/3yo0ZFUkCvo
ftN4W0p8sry38j3/EEpkWu5exBtC3bU2CYmszxr7xti35mM071WotEnbNPgmtiBhg1fNwB3vmFPU
9T6uT/352fd75kfxve6lvlyLKTNf0QegRVbuZXdTNcskFuaRvZazG9f9hZOeEXVdkWRSLP4zOokC
JWsL02rCbSBiircMOWQQUUvfrRir3wVVAXD1qIO1WDlV99dfVjoPNYaxLYNVZpDjycO8/9g9aujm
laYn0TZv87mifvnVvi3oFdmAG6vXzigWmXKQCvSF9jdG/o6ZxqtJ1y3FknR249kBrPZCrku5YzzG
5BXxIjJe5G6XK1PsQTuZSkRGeoB4uQgM0lu7+d8kuVeTeyeeG9m+rqaluUpMUK+SPRPqxwiQVw02
j7KaH6/teuXR65JpyiF8CEtFwx+clhiCC5+gxalvb0ExO9pXK+6UmqHMZSsuVfm+sIKpSoewn1n9
PywuMcQW44UnbLS5+iIhfITavKvxdaCB0O0SGHAZt1tbukOpr3x1V5699JEx2Wfau1IuqsEDAobt
LMd6b91lK7rxDcYDdBuDeQZFV1kpsFJoj2q0XzcJgoJfiFM64XQQWLRisi5UyVCP8FahOjeEYwoO
8bGXFnr/JD0YS11f1sgmiAtUavMjnhIuIHVhe+NLDWfN+EOZqinqssyBRA7+e41UiupoQlCCPGoO
qrzz6qMto22cbGyKFYCQI/Z7eGN5XMjVTIuiiGqZ3IOmbo2ifClr09iL42DrIrfVJcta2GUN9pJf
LAOh2adECUNeopfROq3CDbckCZqKPZRyV2dfrZfDX0Fapn8IumLJXRZBxK2l1VAlMMohMz4M1YHr
M/W9W85m6sdDj3aT4ItiLKT59wHZ4C/ovLOf/O5LpBjpQUuR22klWEiHfqnuPQ81nNYK3Y/qoFsH
UV+77c4Bm0BaCn86eWqh7RgDiMA9JGJw62GHI/PXw0qSaeqSKnOXGZahj44drWi80rCwMy5Qte6g
zTT5RLXgTDdLBYlcvyYgQg7fuRMQB/NWeF+bQPX0ZRY+eXmxrBoEJ0V9ZonoKArlPPcfr8/m+XXz
+wGN0R3o22JlhIJNup7Pk3DD0ksJcnyVBjyQDMIxZevY+kaNd5FxvD72WVAxGnp00wWm7hly5flb
lQ9XvffVhpjCazaBdZDcG4HvxbEIeokoyPENdRT4dpnXm2kfM9ZwBO3dYue15PngxxCFDW5cNme3
2/BiPwYbbavEbCMr6JzooQTmlXxVwK3luxreAgYvfFrh7vo8fpcoxovMkqiW6aalSJY4uk2DJCyC
UFeDbQllWw8RF03luWYdnOI+71CTzg+ldAqa9yHCTN7DsFpKEdp8RnwfKvmsKKytGh6bdKOHgPjC
vc4a7cVdHm+KYmMZcGCFgwlPI3qyPK4CegJO/2WFePIo0KCqdhIFcAGcd7UAL1u5Uz9L7mI6Sm3w
1nlAgvTX6+97cc1aiiFKuqHLivFd9P1xnzppnfRWFYdbGyUepDeUKehmZpmamkEjibWMzRE47+JG
2nA+sDicl9zi1EkljVji9yGdyQapaCX5207c2zAqi3hjkTM0G1941IqTT9CfTisZQK10uP7OysX7
QadOZUqkbwSsv4e2wj70tJyIya2lia8BC62XtkGGrH+5NujgHoH1eeW+CtKhV51thuWShtKrQtOX
4jplPtIEJzFmkvmcgBEoAqjk0KSKo0bTlY8uGcS5NRVG77P2b8Tzl+eNidM4AqntnF1umh47YVP7
2wBIm/CueTzpzm02ncgZU08tEJ1esevwIWhO1+ftbCvyxSxVNBXya5LtcR2LOLDQa6kNtzKyy2Y0
i1gvlPf4Xq68052jrt041Ia9/Wsvfg+oykNBn2PGHB34qtxFgm8LlJOpolOwxuEZV+h6d+O1Lr/X
/x/GGh3bUu6pXdd06r37wt3V3Bur+iHb58+Uk6tdd8AJdOMvqr31x4Ib0A5F6x6GXjKF05QG6DOD
V5kI9ybIwX7mNLQ9MA/mK+gIPtzHH1gIykAzP5q3dl+94f+L3ZBxbP5RnMJy4zV+xe6OiPkd9sN9
+Y7JlXIq32uIJfGT8pqDZg33kFypSkfyvKDjCoPa+MRbrpuBRgj+aJ/aJxC/AaLQoUZJ7Ype0acD
rc5YaEAPQSwYk1wYcAv8jw7NuyfkPz/kp5vx8aVMk1Tz/32t7yLhj5PEkrokjzoqsRSrHRldzyXt
ICrABA8V0GgWS4krCTU4E06YaKLhTdHeJyG//jkvlFtZplRIVEk1NEkef06568I4ku1wm1oPAZ1/
FUwMRYBW2cmQ3MpnG8E6+f36oEOcdLZSf4w5un7DXJK1yu7DbWgu6YhlwZLyg6N+CbeKTt9Vpd8j
WSLVA12RZVVTNWN0drW+0UVi7iZbWtsSrX9tpmx7dG6Ac+sbR54Un1rAzpzY4KyDu667kdaeb8lh
eKoWVNwVSZHU30dnpUQ9R+dQUJR2nNgildbm0JGAXZ/P8y3JMAwiG5Zm6Lo02vmxU5leWxJMk68P
1QNbaGaMpRO8Ux0iqS2iG6fA+RccRjRoHFrUSlRrFNToniOmZj4cbtzJlPNE/5W7yKBJcvMTnl8/
v4ca5vjHRpGKsC1dj40SIDYQEyNuuGji5pBkGwukMRYg1ev16Tzfmr9HHIX5SihQlVHzaCsVKE8B
ZwFMgJ3b9UG++79nS1MXDYrNhiUZ5mhp+jmlOMurYbcIj0nwRzZm4qkXnzUDh/StqwGfwjvb2XfV
SbfXiV5O34mTbjzDxTf98QyjhROpelpkjQCbxAVLBWWuO/V3ERQDIAXenAwGEfXi+Tn/Uj6vj3xx
xf5n4PGp0/e1ENuSGwynX7kNnD0dlwSa0HDefdB3vD7axdX6Y7TReaNVZuH3XcQHLacVKoSDpYO1
Vtrdfzmj9P5V2kgi7aTR7RimPiV3hZZ6lDxK5lOOR6RKHUOJKTx4Hy1Szd1b6m6QSNJRQcnWUQjk
WOnn11/44vRSeNEsXSVkVEbbUyxas3RkY9gzyyaZp5QO2urV9zeifEhUDqH99fG+k8nxYpapZ1uS
IlNt0kYzrKpdK8alDwkHRupztRf+qK9gLtVj9m79UWkC035+c8nnX/23/M3/2xzdv8WxBJWjvsdI
16Ib+gWrTXrCpvuILMUR1oD4ln/oL+6r94aU1bF4xir2CNk0xH0VqYf4WH+ZoK6gSqKL9Vw9Dj/i
XwChfcl/1MF3Ks0meMmcagxX/bl8TD6uv/SF2JLkV6Wyp8myJonjdpEUJp0pSsZ3AsvlXSoHpdi1
FZUpb0P01cHA79xlam1b3bxxelzauD+HHs135Rt62Sl1si16dOoxilKo3Qv/rr/gWeYq/n6/Uc7h
5Ina1MAztl5xakAXIeSAmYS2jJJ1atxYsfLwy85WkCbSHiKdtORxPBQKXq7EChXxWHanJtZGAMzz
jR1uiIYo0BIZ0TJS4ONzsREZKdFJcoB/pF9lCMI93XneXMgPpBMmlIQb83DpCiJ1UE0Z2IukqaML
Ia8yp7BUAQLHwV0j441aebYrkOlduTPRXtmPLVA3d5dBNJEeoH67EICJhr+KHjTxpl1nSw0FDvDF
8b/uoOi7+E1BeRwvbS4yHVKicPC6hap+oc9E/pstTrTkyr9ghskYVtWgNNT9c8RHYGQJngcIE/9F
ieJdt+8EH1mSjg4aTjmAsWoQpRB2NGnVIkjdPOY79CbedMzCQdTN4CQr7ZKeEORN60Yh4Pu2+vX5
KDyQ7aikHoouS+OGhpxFVtN3dbAN1H0iAo98N3Gp63o8rWXEz8Dh5iaoLmNJV6Hog51UGWuVbjtb
RWo/FWRyLAO1YNqtrgSXzOqfy9jCETjA3Pa5RTNOMGArmA2q1RsXmHmHMmxvEaYO0F3ayHuhRkcm
XpGKFmTiwy8qPAOHW3/W6NrUEg5WrTy5VN9MDe5jhi2wfCyFqdNF0yj46sSdzSHJH3Kqznz1QLOj
psjY6sfcy7eKARwn30cJIDL3PQFB2HeTXHrX8D541PqDe7Rh5jSFvFdjcC5JThc/tL8SGS6djEqp
7MybAH1cythC9JHiOuw5yoPrJUuxPoG3vr5epbONO/oYo9PB0ZJEb0MdX8xy01Yb5lhv9o5zUq32
zqJvBCQo1JAQC4HoyTsqXl6EyXP4EZcapijWkq7jjSc6293fT2QonFmmAh5udC12nJ+dlQs4tIIy
RapIIQczMSjFRatfVOpUZVX6AEmDr0I53Bh7eNuzpamBMQNrQet5DLPxsz7xdKdHeIyiG4UoRduB
laiDjUbVyKbQ3HbLGieUGBWV60Oryo2hR/dwAYwlqaQGZxAqmwrYK+I9qHHRpHT+qMpDiANZDgZU
WcmO8pL0L3GJ2B66TQY9gwazYBNnlvCrnRlobjm2t2b9a4hfBaD1I3shO3h+hO9yd+87sCsC6x7Q
0FQy/iTVnySF8j7k26a5aBJwtrWF8cKx1SSyWoCcgQwD/Pn660qXZ5pWLY0ETbGUUahuNnUpBhaH
gEJdKG+WBUZNbCRQlDNL3fjpqUPNKfSLjZ0urw99FuFxawC4pNBNI0Mxv3twP5IEv3TyrGwKMkon
mhBLBqgRBAQRU93YXx/p0kv+GmqU07lOrUuFoHwnW7SzagQOvXkvTXVlJpVbB0FghDtvwQa07xzu
1yrmMiampA0uiyqreJj7H2/YymJdsErkRw2WChp5D3/dl/BfsCvSQ5nOBIMdvXaSjwB4cYXIATF0
lbzrIXrF/SyBDrh35rAh7RWeHMY+AnAN/QifdqwscnEfOE+BsGzwk2Jppn8KZ6X1sxKtRWeba8tG
wiMh3HsBzoL6dlufoKXNTCR5+0m6EPFkOghzHRUOpI3/RGhvO8XRnuV3KcTFfTlxH1rQpe7KAiCM
IMzAB+03kbOKBttl2ngIOwcrCYQ0XHKkjqW/LoJpD2CcsVqkawZAAe58/1GAYRTwa5riHw+Inufc
9v1dlt6B2ZtEByRyTATDht9tAMx+0fu/oj/TKCu2qxhkvc2aVx7qnnr/ITeqqeK89eqD5y/TDwzV
BfSD6znaC3AYuG8N7zXg74iAJu3iPqMf2G+77iNG+eaRhQ1kPtuSreR3gr5HFwPxvWomIriJAImo
Yw65YJ+WAJlQqkjXLaJ9OCpY6KmiiyBPRbgzqJo66/ojWipLrjUxfIo2NWFwD98DrQassYytupad
YEH7Xxokp0VstcQZofTBwMv9Uwco9pEgGwMVHt0s8V7wliZS8HD4k0lkTQk8cJlfmuiJTIv7ppkJ
CGZ5D7a6dBGKqOYGQbq3QTg52ZZ/7JlS0q36mxGfp5wW8VZ8JhPctof4iE1E6z+mR5EeZzTPjUWH
U1WG6doipmKSzMCgMGuB8LY3oa2g+NxM+L+AXn6QQM7Hi9Z/aYMXPoCKuKC7Smvs1Fd+ocIdauD1
GFgnIMTEYWegVYDyLwJuyTSFISnOK+3RK2c5kFHEaexBpejYWnPthNHxrvtU0QvTNs1Tdj8w6MEL
rFsk35VZ+zf+K1Uv1PqEefXFwIMrUMTp2EzTobKHuJGgHPwFuFn5RYDgv3mDMPKCLYr1GnlvLv54
kjkVaZY/YYlFGrwWH1IA+waqpNMQ4AlJ6l3lbDSg9OlKQot600JJqV7p8GZMFhDdieTNM21R6DMJ
2ZpiVXuPjnIkuTaju9T61OGVoFWBq7y7c8DmCjNKDI45K6mi9NMIahNNw2LigoBQMQwwUWQUu/u2
fbDmMSTAeu3aLUaEBR3qqRf0mF5196mKfIPzr0r23vaPLizc5J8evamJD8B9MBmJo5la/I2JtxCY
xrMxBvAP7Mwu/joIBW1te6Zh6o0yTJIUg3aNLM0FlTUGlC/0XyOYBDsTZJ937yEH3EHSECAaraIS
YkABuZn5gg+fHqCRtMm7iEt0Ok9jlFhDbHOBDT6Z2RK9XAXcb5odCoK9mrXmVpDOlWd6JQVyS6gN
JqhKwKvYyBzh7mdZPsgOUCxCtoSoPtkkySYQ/lom4nXKQ16vtU9uSbEAq8JBUvvCRFeWnXgok31u
ka/Q5lcfM3UZZ8firm4Q4HztiIMN15j0sEI4nHJ68wZ7VzUmioI7gGCgvKlWi5N/yP5g5sBKkxZi
shI+W6Si6GM01KI/HSmflohH9Thx+3cuaeuq5VH5rW9e9yQU/0UJcYiquU01TaF28PvcN/1Gi30V
kHiOurJGfplSPKg4GL6u32sX8BrgkDRAAJZO9qWMUamkXkHq9Km+S7w/gkX5yV0YcJr0mZGi09Cs
I+SyP3XvZPENmlmjHDzEOtyTmC5VpHaTz8CqboRPF5AzlkhtWhQtGtm68h1e/bzzKtULfb1MXl6t
b1m1l3CB8GI5P8Bqerr++pfH0qmBg//UaWiOQrUqSvIq8FSfiiYHPAVU2dtHCGa7tLLKaOlBxxBk
QCV9jMP7PpP2Egvp+jOcBTFc8TT5FNAQFBPo3P/+1Nz9Qlr2hO1grAmSk2bfd8cE/S7vRoHzPIYZ
jTRaVEEKIJcKQvJSLz52H18aBmDvCLDdWLoXY5afLzQKlSyQ5GbkV9E2AflPXRO1Gq+hpRP184AT
r+mCnUoPMAiEO2CgVW/dGQMAucazlEu8NODkF9SMsj+I/1+f6ksFsp9PNvraehdEau5nEXfPu+2e
9A6SliLO1WajGp9dHbHotcX1Ic+SMpGwUZQ11VJ1iy79aM710O2VIk3DbRHN6Rh3zikfjq893dGb
3JIh0B4Fi0OvVqRDrVnmWRXSSrVAKnpagRG2asWSOoMEsUO70QTQLixYRaHcR+VPYXeOoQ25lzRy
mCn0jv7WCNFj8zqYFuwcmsJP0tbJ78GIWgg3RO1zi0YAjLcPaZltpSnmYSlSRG94b2IYRV9mhVxY
joLO8C/Nw+DUg+PF6RWzo1OKKBXFYWFW9LP+7fo3ubQRFGPAJA99OBLEURE+aO2+TgSAICC+ucp2
YUyb6FADm/AOdXJy62MImugmJuTC8gOZrHLcasMJNy4oiWGp9F0IODmbQ6WYZIdvpq9za/8N+2u0
DBjGoJwGycCwxs1vy8gLQ2zrENwzanXWCZi5YSobihqegQWmDZBe3BWiNdVjDEs7+E7Lm52i8ymW
JBIykI8DCsnU9WER/TjEXashpzHMaID5qNXBKq1J1h+j9NTUJP/Q8zAF67Np2txYnWf7jZ4mnc1h
dkGb62Poo5hbhmNHJQ3WfE511iON4ESligOEhDLh9YV0YTBNlBX6ucMNylX1+yXbptUaKcnCLZT6
PCcGJ2alOs390SbgPm9cFOfFUqDJP4cbHV9KrSshOLXuBe+Wv/BCJ8fFYvJkzJfbCSLM8+fT3er6
+ykXUvtfI45S+8IJsl5rFUTDWuV+aPoBQc4jD3Z5J81M4dHUimlfZNgro4ZDyObrZHS5jD2wFIvi
lPItcEsBinng35d2toyGMCos8Bzog3dBKl/D6NlJnV0g5lvwICzIV6O6cehf/EiA7y0CCvoU+mjW
usq1Ay+CH0bDkm4sfS4Ky2l/bJLbjaCzHT58oR9jjearSqW66lPpu4cYNOm01Hhdb9fm8SykCAip
XV1e/0TfzeRfu3005GijZUWR6UlJO2KIYPSIuhZKAwrNQ0quXo8gqfxoZpCJko3eWtgoPJZug/Yi
OJ0bD3J2LQwPYskD7hdsuzg+dpzCk6o6UdxtOigNkyDiRWw82nTdwvZTqim6FccMqdb24EE3q+Oe
Z3oSxL8hoIc6frr+NOegzdHTDF/qx/mTFZprpn7Wvcx2x5ZaweLh6elLeXqaT6Yb7MpOWPpMNs/P
n5/Xxz0HVvwe9/vnP8YVKzvVFJPVRu8fgCttjCoCtNYi8EAyVs2A8Wfp/PqgyqWpJ3Y3CeK5989Y
NkrTulVS292LtcryyezvbrHA8/DracmVhshAMH2xZ1/m7FH3ZgiDCYcthsaYxH1+7l3vvsmn1x/n
0oYDJcA9R9uE9sDw8x9TUIeeU2tBFMLtfdeRnA7idWF/CepL1pCQ3sI/nYM9RkXA0Z4rRLmv6sCl
CVkJA3dXrmau9BQQ2+l5N/NlpKmsA02iLkCqI8K6sJkPS87MzBuf4dLml+i8SuDuQWSMqd+uX/lF
UyXZQ+ofbDBuT4Y4pwAsQ7THWqO9McsXv7lukLmoXDxn5MXcFzPL8WV3a+JnIu0kbQcOo02W0S0Q
4nmKyJKWaNDxKQfs4xj1EUE70mvdRA9/fse1c3xYO5M15YXlfI6f3WF1K365tH6ILMUhI9KBHo66
BpJU51Zk0rcXEF9p7pR83dJlOdnZVP3ifKs4Q/ZtRFVTP/RoJZXzKJgWFPuMxfV1fPFo/fkgo+Kr
GdlF2GcpZL1qSV5Y6VhcqPc26pUx3bi0okD/SHddQTtIcE8CUn7XH2BYueOjXSYlB3ADUZ4P/Xsj
RX1iQ1XXguHmghNLC5S+Te2c/m+jjO7HtA1Blpb0e61y43GPA0CJe8D/t2Anw++59jajfWqp3FKp
xtuY6p4xUnd/E6UoWcOUXBtkdBvageO4quVj9I3dKRbkDgVbOoV9kqxbquWKvfMwM/PKuwSh2Og9
dd7N/KtLYcxRgRRUnEdhtxrNa5plMDjQ/ET03UNgyXuNTWvhIc/qpcgwUviXiSwjJbknIoozJHPY
89LGE0nrSrqxT2CaZ46857gPYmPWZKQ+YT8J5ZMTUJ3Xql1Ol0Qunprsq6JuPPRMsoogqoxneYpb
G9reflA8RmK8UcX6D/jfUEKTL8GCqkDopVf3qr8pg+bRbD/qt6jR9pizuxi9RdiJqMXM1R5S4YVE
0N9B+l10DeVK8dVMizvVVCeaxOsxrOLhmREIL47fP6v0iBOlWEltt25LQHKFMcsizL66dOWk761a
bkrk6eL2PhKdiWqjRxRk00b+suGK+cGXICCs7yAES0lYNTZBNA1657E2UIS2d3xtwFuF+TlA4OEw
bgwf3VBqq7jOS9h0WOsh/U7oolJ1UURUWRLjza0ODrxIK6oeI8IILYuejEqfuIDB82QjxfuexlnQ
4h8DgAjFDAQNoiVjqJbNuY8jVfOomuuqbmZB/xgIxUJB/mZJeWIWpasUXg6viinUx/BMRGkxYprc
W3OU2wGsx/2UY3fRhtVT1/sQhvYx0ZRF99kxTz7AsBiyvCa4CN5A06nNx548w4mlSaO121x9s5jq
oabRdXx+3Qe9Giv/XCldhQHl4VSfegxuQwDJLXz91OrkPKtp9SgW8dFDc+P6Hv9OLa/ti9GdzOL1
oLv72da2sLo3xUUgo9SaKwuWb6WiuaHdi678WkjRArQkhYSZkKybvF0XBu0XR53LhbLKUo0LNrxP
quafSMdNsc3HTMTJpdgEJYiXe4htdWMvXBEFaBsFEflPKRpb2b3XsW9o937y1PvGNGnrWaZET6KN
KQIN6Syx16ITLNMSV4vUfMjL9qWnFHx9Cs5LfVxjP0/TUUQYJ7Unt50ab9N/2CVK2BEMvbCp/xB+
qDw3KmPIVEHlKW+c4ueAoe+BgUwOOKlzaQMnreLKjEJqjCH4uhb6XzjTuzeWS6wtShf9IBFKA00d
tf+Cl3fjtS8fu/8ZfXQiOm1n1lkeUV4k7CccI/lp7QNtWr48J2RRHQd4BIDZOewpl/OfvKjNbj3F
pUQSSpKuyaZoQYmRf19lkuulshAZJAfUiJJjRRwm0ADpq1fghrWyS6i5t+1GVG6g489pDMPka4ZI
WGyivjAmvYea4ElaTB5whzbVIlwsFgZ/PizWj/UEibDtfI5r7eoULvf71xszP5T2zvbcj6FHFx40
AK3oS1rGSm5NajpTRbBKUMPSjmIQTYZajJe+JOocRhCXbendYIFeTIEUkZ4ybWPd5Mz9PeelWXHX
lBqv/hcH7g/gSytp5dE1bSkaTCeTOSaDh/LgIcYaHlY4V19//0sBqiJpgLug+inmGQCj79PCE0Hw
suyT/hja6679hrYTMl0faZjI8USzptBbou5J6jmKk/RWtWuxDOJtb3YTCGXUcxvweFF2Y5zvbsC1
gYa99iOzCewyFr1SHGaUVYSW9eNHNF8v/MXTU/P2uEWnHx93Z/E5W202OI4jjbV6vYUBvDitMEsk
HUqQKhqjr2oIeW0pZvdNYgMbzYIiuYwCdvSNStrF8JdCr4ZqAf9Vx6BWP1HFQs3L7qWYp2uFpPIB
B55y7r1s773Z//4LDkB9CoYmf35rJv2YWDVuPEgKEMo8RBTrpem9ooUDFvD6KBeTczg5lCNJLkT5
m576Y5hUlhMz9IVv5as+RYWPdrDzRfABqrwGO9HBCJFuHH2XshmgcQoZ2tDQGs+iHkl+a0RgVMrS
W7oo4tPrgBCkIv8Vc9pat5Dzwxocr1FY5zrUa7gHYK9GazQUOHj6AhQYrMbvpPBmJC9fHgPqAXVs
DR2v4ec/5rEz+tRqHYRoDDyAincPM9pkIphPdnAX/cX8UgGoKMyTegkNCAhplj5ULqoj6xo8wWAC
h8BmMKNQilQnDiX/zUfmvDGRFqO3OW4fsmIjqXTccAucMonnljtH50p493mgaNq9SM2N2Oryqhoq
+sDMQHpoozQxU7OykkN6tVlyPxTf4gQRNcBl4sbqCb6PfnBqbyVtF6MZXR9YvrQw+AqjM6+kI0l+
4iAvoN2pEegw6ctuDlkLYwhVsWYZE9MKrb3Qw6MRfPU0Z25M86Vz6OcDjNaAoNZ+5PdUeRAV0Gkp
zNLHbJ/ROJ2WcPdR/EUj+RFtV5TCcIxDfuQWzM4cXvFspUPIpAZiQR36bkH8WIWyEai9lves9Ehb
9hYOAt6K/lrs3oGztSoXAdh9na7gWLX4j6FpkQDnmcQ4vLjU6Jv7gtBrEL7TlKHpWnhcwe+GeawJ
T3tqRZHYzEGLespeDv7YhrMWy+OX2mKqbq4lqZ2qXOBmIa+VqLnn/BVqBNr0Y4kRiZWD+aX8pB58
2kgNIEMZzIuW1rMYRaQayLqVr1NtDu5UbFEMT8G41lMgqTJ2GwnJqkhtfdYhstv8aTG2AdpwapGJ
H9yyaFHbMerm4aMDvoh1hRyX5YlTyVmFAC0k48B2DzKgWeKtut65tiGxlE47R1LoYImQDH5vezRB
pLAX+g6cjTb5S/vhZZ1M18vHngbE9H16On3OPq+vsouH548RR4vMKtWuCBojf4BFTe0+C/MFsI8J
pFfTwwAMXNf18b7Z5+dr6j+vOIrZaoIW3+r8/uVuh1Hd0qLJ8rB7eHih5OVM2gl/vKyXT+3kC+Oa
ydMjNbDp9BmrC5TFp/PthL8w7+8m6+VkPrnfzDYrzMExWT+d9oNHzd1+dv1x1QslR2RytCG6EwcK
+OiLGG2r9XFLqayNcJVT41lZ+feOUW9qtXpz86WoVn/90punLUijCH1sWVkWNvhy/VXVA5KP/omz
wkcIj640mM3MnTO3LolurqBQEL4o9Smg5laCh0lE2gf4FsrQGvRmo5ebWNSmwZAJFzgQWemjQ94u
evJSEuVtXCJl0+yDfqcVb2aMITdHkIJ9Qo1ahkM34MZMyOeHwa+ZGK0UN9TDSgupLgE2d4puUlYo
8kqbsnQXlnP0kUCPkf8zqAajdGAO7EOsDvUvPXqSG4wJehCGzr0kngBOB1436QoKIalzF2g4uUHw
FvgLYoVoqrmmScW2630J82bwp1OHKAz4sj+A7YS3lGOg919d6VWxkVNQytX1F73UWB1OO3qctN/V
M5JPrUVhoqW+Bxd9aOlmuHYpKz5iJ0/wJKCfqlV7szrdGPWMCzEU2X+MOtoXRVnoSo4Oy7YIcdjw
aXfqGBtYBhJty9x8DAHeG/Yp0p359YEv3DK/xh1FuzlXmNt6ij8oG8j6na3dq95MFtGMuTWvF7cS
XCbdQKYM1seo6tx5hRWaKRcqeiiwCqQgnQ+lwWZdBHdJfhpoBQP9wPB2gwiigjWHhON2Dg0lRs1X
HzxvWwrB/8Xr/3io/yHtvHZjt7Z0/UQEmMNtsVhJsZTWsm4ILVtizplP399U99mWqDpVQDewAcPL
3iaLnJxzjH/8YVFahHEc9eOYZ9el9iJHwjtNkd/QP4bERZ2/knqiQxfj0f/8fvGBfTlN7RTuyqjO
XMq5SXVz5UQxdLn9CJtQyo55/xKSdgsLr8cMCn0zKBwhjdkMlT7aYjIYQefwV0ObX0c+bmrOhQV4
cgiBiIDhPuOzn0KhSe/NSk3ZmOsN1r6vm6eHhwd5v/3r1j0cY/efCxvrqaESu+q/l1s8janLFL1t
aUhk+Wa2sYf0bxhm59ar3d3wCirnprSxWsOB+4ClAYf+eElxb4hPankU0arQpSA/gkEk4IUvL2QY
5cEIjS657mAahxbEa3CazqYomGGK3vgUeLgwuVpibHuTlBcIwD5OwlCbZLPeJATj6M2zgFkdhRS9
IHLjSd92tnB7w9YaOXSgoRk29qqKZzZhys1N2GAsEYRuY7wDVG6KLF1bFhmQGE/yT6kryvEqKu8z
iP2NBsc/0Ilnv5qcP4LgH0AsHV6B9BmKzPpv/HyFgyK3rMeuAGTPL9dTJx+6bgZETEcsDj5ROXx5
OlhWTq0iYV+EWjeznD8BvVQf9Rsnk708bra1VD/lXbLFPyitsn1LxB9OsFZGB5uT5038CHB8humq
gUOE+VpEpFPgf1TIlatVW7rqmBjWX87fcnnbjfqKxFXpSrLTddTB/e7XDk4YnAKpoQoDE7l4DaXJ
DbHSa3HknzG4nr1oir0eF6WeGNbxz/mf/5Njx6n/9ecvwMxJD3sjz3tEiNKrNpO11Ltq/kGpK+xB
DBIh+xvOhAS1mvBFmirmg0cm0HPzDvHMGJgYXqIxnoQ5v9zSsg1CbZrldTwAd8kf+MgV9bNdfjD/
/m/KGzCfBgkwLpM1d3D+aainP5X/LIYluphESW9FmlgM1nOBmZHzt46DFB5vRuuQpMbbLPAdJcnR
aGB8XwO4BaHFMPij1G/E2+VRCck8i7fIPiRF25iVp0xPKXqx83d66vTGk0SDEoilC/9bnKNZExUQ
jlFEjc5Ku4OZpcZk+TRbuuRYy9d8MjqtxyWA7FS3aCFZxY8AkimGKItjNGR76SN/Sq+d4MFqjZVN
NPMMT0e4fknYuUYvJVq6GIPnsVopzTOC4fM//MQ5DpkXDJI6wjAYJ3//XDtVUcpJwpAFlxIAnmw6
UHCic79IyTqFWtH3M3+3wAMd2Vyc43WYKnnego8xvesqNyY2VvOk/jZEBMBikLzB8Cry5glwCXed
vTn/O080LN+uvjg3HG2OImn2k/+he0Z0xnAwGMuXNXvxJYRX/NcWRwSqOigfBmxGHbvT70/VcbK5
g9MLgx49imznO8khYoMB+aT6azOEAqHieRFK2SEzVCwIyWjA9VTJvbR+7yoEBwwSf1W5483Ynzp4
0zWvnXyhsDjxbX69x0/05MtGHeVWFjgSXXqH6+zMGHKuEuEkWWFoev7Z/7TXhKOAsRxEdoARhH+L
bqht5bTrHFZ5JoWbpO23YXMrBody9AeVSG17mbQl14EzD9sfNa69Oe7YJQD9uo/WCC9866eWPNJh
ACGKdWGx9/3lxL0e561fxnf4HdTKw0SUsOHZFQLxS1Z+pxYdBSsrAZaxg+PJ9yu1GFeY+DandzmC
LsV/cORuZ/s10eD3pZ0ca+mK2sViWcSVcWXw9pnqKlj+RVAx47uisplfXiIrnqqg7K83tWjIygAY
LpvN6DrpUG0lsasNytpEiyKPR3Y7TmG/1j3ms1oqnPxkm/nr4eLRcGrn4/PA1NViCCLMYL4/myI1
MtPvofraU+P14+Qi6t9a2a3OoVkGpWdxZs8dkMJwk3Bzg6AC6MqFLuZEb2F/NeVb7H5ZUnWNYbXp
3TTvGix6kQ6mCc/+NfYbt+tBDS/1wyeXxBcbwEV51MW14WeQEu4G9ahp/zCdWcX1Y6M8KmOAA/jd
+S9P/eQALXaib93DsljNyo5ZU5Zc6zEJI6pPtJdDt5wMhcvU2cuggJao4FBsYyk7Ta/9gMJPt3ex
+tEohdf+NrtgjxB5hSdKY2mgY2ycEmSU2b5Sh3HjD+YmdUhZietdM2xTM7yi7URG3Ubdno2VccEk
aS9STPzyEG04YhI9vTOHipBjIMFo2xEEV34E+Jt0IUHZVGkYzavKtlOPWTV7nVPcKIUEc+E26N6U
hDvQP8oZsb/eXSkJAdn4j9cDw9uYdDkFKzrzCAISYDbBsQlvwtqgdY2cZ2NGddbJK8N8Fy2klVqb
vnM2/cRe65ADl630YitIkaLuMPt4k8JokIRU1hxRKBGIp35MmTAfPfZhvoY84mpK/0v83pxoQyqS
rJI3aWJtFYSYHAtuOjx37Y0ayPitw3SgE7WkcTPzsPhjrcNtsq+I5omgfofyjR4grMqLfYYeV2uI
p/EJXTOndSrn65iWTp+bPz4ys5Q3hqB9Yz5ZztXML0nKG5DlqJGE40VHMhoFP8ZUW/ErJ6X76FJ8
G6C7UQsnEELU8Wjqx9E+4uLXZ4qXDH9lEB9M5Wmsd+y3ACRypu+M+I3xVaCPOx/VHJ4b4Mb0mcNR
3ItATpVIvsE5e90H/V1kRtsyUTwHP1i+0wn1YytvU+lXLP2CwZ6MDzk4RIbTSfCWzH8U1XYd1Ks4
/hYI96XaFsgM2E9MF9Cw7TMnHOcOBZziZkX24nfBtk8SHLGFmhNVKDWi6b86PYCRtVOUYM0xGaqP
Hf5m8tCsGkXj0L1Nn0vd8vxZc6HV6wBMkk5iN0yhUo9ehmzYNPjgFkl270/VYSA+Ey6yywJ2I/Sc
IdB1wL/LjVn4ttF4Qyp719GVjRBQgJWkonnJR8VtHFLLuwh8XUaBSxKhihk3bVXVHhusJXJ/9Rfo
s4OcNHD+mgjFDekUu48qa90q7u8k+homzELwXgN7Z7yoKKjfhB9BNOavUEPcVroJWc64ko39EW/T
9ZhuWqAx41aadzb4ogMgnquboRM4mWzcNOnkZuQ0FNar4FaGpbmDdqxBDOrMaGeE5drEjLUh0UUU
0gz+06zbpfVRTaU/bTt4WObsLCO8sNf+dFgSUNUXIGNxGqK+NPu614k4wJQSq/VBQRG+ZRkG+MpZ
s+iLylIC5GyFDgIL5hiAk52kYFc+vy2eqAC4EyiMGCDooJOLUlRup2nK8ya7jnKhFmehi6+Nr3Ii
Avz/dqkFUJQpjaEENnk6WKpCR2PACOnVLz3yhs5f6BQQ8+1HLcoaa8jrMQ9qHFuCN1AJYiGEDVje
s97tjW3Wf7VTdS3Z7TWzgk2pCNgg4qNQrJdojm61NtvoM8SbEDcKWbs0/Dtx7HFzjqXBQwc2+exR
vxSbmTSEdt61wJSfaisQjFVsiY1aAJR+/3LhWYji4eep9+/lFkstlvqhDGTca0r4ayjCiah7jFrX
n/fzb79/GK2btFmPT/xMW1kz9QzCNTVgO1N1uJXumaScCT7f1pC25+/sVJ/pKIKKLOgfMCMW53Fn
WWU2hXaEqNBV6n372GjoOiF1riLzgXcVXsXD/vw1TxQ5jiCpgprBS3DkRZEzS7Fj1DJYpaG82BJx
AfpLwfUc+gpkfnm5vdj/nCr4uSS6OrhVGJ0vmcl+n5R5rTVUHWSGsqWhku3S6S0aiMikUOCUwiEV
OwiH83aMAHWlYW+SW6l91PGfGkT3/BM40ergvgUkb8j0uo69/AjTjk0FIqmwO5Gbd753JgyR/nz+
Kqff7ZfLLN5tbmltMobUWuylwqAfBxslxkcufqEEaaK3dhrWkP022aUpwMk3/OXCi+XuTLyE1MdW
sUo+qnhn6+sC14D0Tf87IzZluLCGT37LX64mPr4v33LpVKUZ6hqzFzIgxxsD05hWiGk6E3+CC9f6
3Ip/fMlfLiZe7ZeLIQxtp27CsjGTApctjSxOqk6axRrQ7IU5Iwbu51+jdun3Lb4XvVBKvHeBCgrK
kQy0yYlXTqsSTYUfBhCe2gPq1hCOcV6IJlKcfS/Hy6PEQapUyISwhbGT7oJOu35BznIwbQqYhVHm
Fo6Pah2MqdL2Y+zZyW89dNZyGG786Z94Okq4lTfB86xtAcVcNX5SyMaDRXWh87/0A8U///JM8Usu
5DxoUyHFowGNA9tV+g96cLaDnpna+ed58RWK1fvlcpaTNEoTOXCIci9qX1BArkgrDKObOPGc+1G/
AuQ+f0nxhs4sGmdxFKohlPappZtKdbfp7jRUVpMn95tQueCz9dM3X9Q0/y7PpW9+MjmtH2qTmG62
V/2aFs7qPkZ9r2kEB8vzbyvBBsxQ3SyI7zX1v6tbJG4Mj9ZKSARBN22GT7zjherDkvrrBH57LFqb
8MAexRkdRr5r9+qFRX4Kjft248tFrit10giaClleuJH5KzTQ3Xv2boiFvDJouEMv+Q0PaC4vXVo8
/XNvZ7H8nESvJ7kACIRmwVXhvVYW/RyTDp1Oq0EWFGwhzU3GIbWSC0v//7MY0b4iyEZh/LmHf1mM
quyk7SylVAbWWxUzK8RTlCkaJnUArRMkITs7UvP/b9YjJCQqZ7Q6n+KILxfVyt5ppZ712NvbYvZK
zODNXZ3usvJCtXn6oPv3QoutucnlIrbB8a5TFQlBJjheRbfFrP3COzz5gUFtwBoQbiBE3u+fdMJs
sdQbI7rOEeAQkB4K1BgpgXwpreUUVxY31n+vtDxTy0Yz68Fk2OaNWY7n3sG0DJpNPmny8gL/etYb
kmqrrT4aN9n8u69NtJyMyhRoKCViCqz+QE9NUAIrkvcTjkIA8hgMbxP6e3jRq7qiV74//8JP7rCf
EjCyo7CVXmx5cWSaSAsw/LTz7QzQnTD38Zpso6rudAnZPjXfwcAAlhu1HbLyJXmyLiXGlDJ0Zuzt
ynqtqCv/RcHlKMfG3yW5B+LISDDzpZJeFVXFj+/43+t+Mry/rOpWapS2jNAn+YGDoDF61irfRbjD
lIVp3LUN3UzuFEHzwohs0zBxM+CkNNWrifQdwG8ySPSdsCOgHbSM7KBr9bMIO+zsm2R4P/9CTn73
Klotxugo8KERfF+x1ZgMpq4iRgz/qYLsipqsiCwPXAiU0yDd06cjDi+xlpTPuNTlMxLsDBxMMIBA
O/f9spDLAyoJK71WZtOtO/CJMMP/9VZB09CxFpMe+ExJ3ILZZjwWB71rdlWvX9XYNvHPViU4SR8S
KE+WiTESANw8jfMv3/gtUUtKPdrh2a2y6MrJnFWsVS5RqcSLvTktyYPGsYoZo3Li6u/kN/CThwy/
zhbeI+zL4FWRWRvVAbClM0mML96GbH7XMaYLsMSCqVN3r0n9q5nJqQbkgxwu9mYlE6a1VYVNPMAs
/LYsf82LNx3TMz7IDYodMbDu9XprdkfdeWa2jZf8wennXamBx3Hkk5OOURNXjqKO06/YKurzXJA2
zAAUnMNysjXoC6Z75ooBPNSFrQxSCQg9YaBF4yoIwmAFFnP2hnFu1nZPwH3eSBmF8RzkSsutoACG
hbWK6mg/ZFiyNliX2ZB7sw4G33gsI5v9Q3Vn6H8BcqBYW1VWu1KxXOqHa6d/tUt7ZfOORLiFhonQ
3KY31rga6jtRxMfoV5WkcWO+tUor3Wkub0pT3SfZUVOOdtCuDOmWd7+Nir0zw5yusCqSy19h3u1T
ZuGKdTdKdn9hUz6JAHxdbIs2BzdWXHs0CnPqOpHYY/WB28s5XpfGCgQeY7OVY1eu6ktXkQyEa5PD
ZB5CpE48TqNs79VIAjiDiVWDlyn785/gSSKLakKJY6jJlHU5h3bs0WykMS+u9V51iZTqbG/GanmC
d92rkEIhpsnptLHj2wTBI7VAavVuj81YmpJJhfURoYHJ4MUme3cUE4OsXCgOTlb+JGuQBSELF/Cl
MENJcpgJQnFpZVxHOMKO5srEXFch/FfFWV3N8ADn0Cv2RfceaITrYtGfDcNmTjE7JvwQADbwWPKG
QGkVFmPUvxn5tE9kvs1gy2bjW4pbqTsdV61qfinjEGT3H0LcBKaoBtmuzrRdPDleNEocGtOFl3CK
n4AWXf2cdEPRMBYbUqf3jTUPICNThjea/xj5j0p03UEdiveTxPTDjdOb2n6MtWM33/rSJvC561UM
ETE9gDpeWBOiUFjuj19vZ7FkzawvSznGkdMUytZ2WkGOV6dkI5ApUZ7xAVOMBreBXW+G8dAH5uqh
T+KrKXM82DBiWOSTjNgh1AqCZ3Oe95clUqeKKhTPGulp4DU/1m3WlakS63iIDxDHgwfcUtKE3D2J
zPRx28gvkn4T2OOa1ywE7Zy2uv4s9IMTc4Dzj0v5DKf7+by4DzAVIiLMxfOSjVRu48ms77qDtOlc
yNND5OJ0uUs30UFaaet8PdxAk9kmXuC1BGh262qNzcHe32fbwiXH2Is3iTfy7ytX2U26YRNbp5t8
U23rXbGFkAqtaBvnSJKYhtwzI32crwz+bRLjvHZXuOHmb8LY9iTdb8cV1nUu8k+PcYrnr6MtZ/k2
2zputy690Z3W05r/s9v9zt/4ZDfyRl5lm+kqfQ3u0mN6MB/Cg7MO1sMKn5vd8Atfulttn/zK3WD9
T716FP889NotspNd634E7rACv199qMKYqNsl63DfEjPfPTI5XpEd7xV3qVe68tH0wj2pdG7hxdto
Le05zm6UvfbkrImt+1+0mibH+/97IWKBfymCRmtW/WDCWIQsKaBkgK56hrqx7scL+O7PkluHVKp9
au9NzbIXF7LSppmMyvnMrcJMwddlj8AcJDKYZV34TSeKpe/XWhTdYUUMPIpjfHKrIwnea4lPLGc6
yziKokAMmKp6a+WXtt9LP3FRo0VVUtSkbKZsBkzTuutwZFqJ41jDLGeClpMfB1gQMUMsAQQl8o0Q
SIZKfqATgCpWFh9Uu/H8XElPhQ3hS/NmsN1Y3jn4Jzb3seLWimdW+yrBs9VQ16axsyn7OC0n8zDD
08eB8PwHe+LM+/4kF/CVLE950qcOEXUtGsqtUEh3W9LPAXoy/9YKHoQJsglbc1Lfi85VS0ZiGAvm
jC7z7IN0koSR5hwAIHBenL+3E33D93tb9OFxW45qY7GvjdUNdDDsflaydV8UDy0jLb/b6hbDUCGX
gKoIM+3C1cVB830n4+q4EtuAsujirMUay+2sjlNlkm7z8ma2Zpd3RMhNnJEB5N9KKCZIiNLC6NKP
/rmZi8vikaaAh6MKWnTIcR+qg+aQGRg5+irILa8tdn1v7cVIM3PNzjrECPLHm358ykna1VK3NvLn
uLuDu3jpEfxsoLgXug4HszYoUYb4Hr7sHQ05WbRXI6o3gPnGFIlDpEMId1ZfjEcicB+XspfQcxhx
VEDwmc+/BPvk0/j3DpacLBIJDWI7K+m2Hh6n7HFunqLqCssiBycp235qcO20kQSQpbfCZuCxBAlt
fC+Z9zXgwpj3ro+BaSb3q7Lo3dGojumQuN3UriWJWhNFlzJqh0Axr6VilYoYQfluauBYlEw5OdEl
PEKa9jkkZhLT8clWHlQjwxhWcidkNX0UrkOrQcfP8q/jW99OcPtoVzketE5+O+aa52iFsPH5Y4so
MYRE7XvXDGvTYuTD1zQ2z73W32gjpXCBpr/J3AcnxQYfVkeFeUj+2IwY/4fBKsmfqk5ZGWW4IqBo
pZUvo7lpnL1T0bQm+4SAi7TaTKHhhh1Gq8ofCW1693L+bZzA5FgPwCkmppciXG6x/7UYvfiwZz99
4gHG6JWi8SDVbq09k6fptIQIsELsY9CQGe/8Q490/gYEKvHjk/xy/cV6lMMg7puEI6aXDjIW/yZT
bPvZyj1mykmnr9PyAjR8wjjt+y9ebEH10A54Fan+rVHt44EUkf4QTIUr+7dV+gvNcDvcdlufrolm
MvYfUcCH6tWcemn8m78VuvhwwruZxLun/9OjWHp/+omuV9qMXQkRNezYEO39NDtQ79EapUq67Ug3
PH/Fn5DRt0exVEf2Tl2OzTCzMclbuUu8NlR3XXUU3NxgrdaP56928qj991UvNeBywJevMK66jqoX
QXqBkMd7zrKjKLwvXErs5D+XFaUzmleR0rgAw7I476rEgGioVy9ULjWpHYynMUNk4PxsOdIqjjay
Hm0N85A6wUtnhl6gC3ngR07dYeP1XCTyOm0kjIl7QqIdIrReEIS9GAUMcR3Fy9GQ7mH7kzIBoZRo
Dy3dM2teF1hJx9Uz8B/k8BY/UY0PX5z4ejH8jyQwKhJ3CrVNXU1UOQHEmXcO3WoiMXZVU8xi1ebA
6tf6FSRum6Yftr7O7JSpdQ6bpPhvzlimWhuLEE1D/dAlskeC1yEeSQPpD6JYAbbpY+UwI749/2RP
LRnAVyINsaInJn3xYAsG6m0igzJSqLVbdT4E8TrKScdYmxffoiY6i+Vb/HKxZTws6zOZCiWfnl6E
i9ketswWt6nGXT2Nu4f34AaXcKE23DEMC9Ddpe+744Vhy6en/o9boPEhPFdk6C49980wK+e21kBV
sZXRBpSYzeymRrgdf/k3ckcYvTQhdyg8VHCO9gQ2pCSENDvBRkjIwjdbPxRWv9InWk08qx6x4+Tl
D+shn24T/bkNb5CQiQGYgtfwVHqGVm8ZVQNfqYxuBDWnZTQdy5IrprjJ+Bpm/6uiTOGFiug/JLRL
e06fPwxLyY4hhL/B+MFxm1WOMk5FpWc0tzNe0352TNQ3h+V3fjl9whs/ni+2Vrpt42CAa933eiRM
ZSNXagYzGe7p2lTtS76/uR3XMJCIONrigywAurAP9xHOhaZvXQ12vFYUTNuMfK1ZB6u/r+BvtdmN
Xime4AoOTPkNHpMp6lz9OJF0QN5uORSIxV7lIdwlbe7xhKHPbkJnWvdT4QHezd0fJBF1aG4irGBH
LIHU4KW3o73vYOFffaTIbcvkwgH8yQM49wDETvalIBvrZJ6mkIKs1brt5Gkhbrk+3EOSb2v+qpbR
OpB+906B9VG6LbPxyQjMF2W6pQFBWdHVhicG/p0wTsKiP+g1rxz6p0kWifLlwZFZnmG4SvQSP/4B
3sedw7QwONbV6GaN/Euw5GiwHKllQ2KloWUp+e8MI8y7nhWLYx2AEUJ2OcXVM6A2sZ5igRBHpafj
wZS3bh8oq2KCQju/Qj+TtP5eu2/a25GA3F4PvDC8IzMXeJL8KBxPpHfJVr14jPaCmii4OEItnQfF
TdUC1hbpWhvtLSZdq6q9z6wUV4S/y+iAtwqW8e+YwW3PL8GTPQk8IRuXAOzVmdF9fwNdbg1j5Mex
OHcDaL+UQcF4JAnKQ8/Y98+sJtwnhu6ljuz1+WufUFHr+tdrL8ovJ6g1uxPJ0KWCPa90ozndKqED
IaNGxV3ur9qcBTIKFdrJPibYQdTmVv2KRz2sQLHjikaSkaZ8qHRt5VwYKZ06sb/e3aJxkZIki0Ix
uGzQvbevoPZIXqHajvnb+edwsgzl88d3XaAaFKLf30EiZ6VFZHN8XTeHrn/ripq4mgPVqJIT4MK3
XHBQCloqekehsermT1Hv+bv43Gx+fItf7mJxuGnzOGcdWsdr2bQ+ib5j48q4lMeheND6tYk22tCj
eyO/wUJV2MbmD5BW4Xd6Qo9XTc/cu0/NHILJwTcIphKZJK5jyCWF2rgsfkF83ooMJjm6L0zSVfV7
FhkKDIbPUFaZvQ/WO1OOPAnWud5vhL0AjoYR3GDxFJgdcThI9S9rujY55iMl3xZd8uj/8Wln0xmL
y0E5NBM2iIN55LKbZq68MpFdyxpxz648xN6C/1pPzyr0C44XzjW38knjEBldcEqJ7QYiwBtqNAs3
I8CeFWi2ABUUPWTc54LhdwkEP9USfnn7y5awLuwuwugOW5TojeSeXt+Cs16O7Tm5nP99vUsgU4XS
MI1DKN0mdPxSlK/Y2K8ho2gGjc/M4GQDa81FitIW76Dmo2hOo3XRH5iiD5eEGp9JSD8WmyFDybMs
k7NvsdicwimUOlcpvquXlCElCrUyO46atZKha1vQedmW3CzGhw6zP9LLQn28tjBUITHLUIA59Zsm
6Nxy6hBuhiuKNVeng9IaokFifVOPnInRATNlUI0SApGA0ty4wKnNemlplduQUSAa0cuy9JPPmf1Y
yDE52JeuM7me9H6M2OV6yG/Fl4CfDrQ7xoNo6s5/sSdIf+yfNuayWH4gJLMXowWzU0vhux2KDgYG
3DDClQYOLX4xckSdOwimfVQf0DxGJMahd6VdWDH0dTuVs5Kz8fz9fLbLP14qLrfojcDubWuBlfdp
CXu6R9JXmqiioR5W5bDpABMs9aOImYxd5RrZKPr0MsflDvphlM8bFMMTb02Q/6OwcVWj3FbEX8f6
2soTQVYOOZXq6NDY+k6OMF4gbY4/mXTnUHXxptWOWmqu1V7dX06ZPInLAllhGkZKLZLBxRkQl12Y
5ybi0mD2OJUY2Qptg4nRf3DodIKhoHpcdMk7tYIwmtKFoQv+G+aiKlSLaAgMCV6xYu8FVSwob5Ft
9FkNBc+4jyMH00w4vDbtT75V8GwY6YZmnd2KEiaghMYAYnv+1X5+j8tX+/WeFmWC2uPvoqgkm5mt
46aFf5/r5p0Zs3H2m0ibvNoIrifFeegSy8tYe6oZ3K4iCPAtZKtauSnq6HUuNgRNxc69rQM2Mq9J
wslNtVFgnYIXz2THzHuEAM6bD/gaFaYXSxrWSNltxTHA3hza4Hb6PpRfjdAEkH5xkGw22atOmGI2
dST33Kujtirw06uy+U6H2H7+OZygYGBx/+XdLEqWzpn5tGPeDaU5tsbNugo5OZT0eqCLEYeUlGVA
XtTlvmsg0hhS25OG4wDPqZWctQK4UB+69radb42/5+gPcUK2ccnB4FSbSiSFaSB7slGGL24ywoC/
I2IhhNtGXiONdsH36O0MxDg5M/jzj+SzOvmxNLDgQOsD/Vj9nPF+qeFpb2aZwjK61hAtTVWwcvLf
OnQo4ZgqVG6TVq5CfZ8MT/hOrrU8u4lT/VkyHPbkv6RawsJBwRDexBcJWRR9ygh5JlLwzoRu0L1O
+VuffmiIk5AFibRCqfvwGe7OUBTm7KBwaquhsW3xlSVUaSMyDWtAXd4/EU0m1DJ/Y0moRlpnr8/J
Gm1vd5gH341qazWR4NXlEIUKDVXgTSBnO7gWevJhm/qujS6hvyc3bOwL/vOoFqeeIY8Q0UscKDXw
5rI09lUL7Du8Seoq19ZGvJkJyRr28eyBgaYp1hOKuRcaoil9vohFn9xm/r0ZfXF6DGZVqbND40ud
wynVJATO4sxOwqwNLf78IjnZZhANYcmWQwilsUTe1SRU9J6og+u5InUg8NeWmu2rUD8OobqGDEEa
pSUJ8hhLoImvsm7YXbgDseh/LtN/72BRZKM3CcIpYiuHleYW+JN1uH+uOZtNSwyEHlDAZP5HHxxV
8Hf6HTg2F+7gFKADviA4Ubalmp/UpS8fSuTbsR/PMAGETzk1GI11wA6J6RZKLIrfAi0O2fZ0nhcf
/8lLW7jUKYgvoRktjhQ/6IdaMgNAjvoIq42pMaNTBoycZhV58mQNwu3QLpq2nCptoWD+57KLU2Mg
hLOSVDKlmuIDEALJofiA8+F44cl+oqc/Xu6XCy12vHCOnJHZFQl/RO/65YtfMhkv1IPwVx4HBbsY
moJ8a3f2IYIll2FYjGHaqm8mN8r+GdlKIl3ZgkVq+mMFoSAfjTew71kuVzljil4yQcqdTewnd6U+
rztP8yXXUAvkwjoaerIGbahLDDN0zutQnHDQWKphpSgSc5xqNYUwu+jvp3STjf90+aFsAleK/2Bb
v5I05zlsx63lK5vMyg68mdr5yx8FDq5f992LNb5SLKx6MwDUmL2ww0lf0TxV066TItt3/rQdzMaL
C7bfAU2cY9z6SuNW8u/W2hC4usvCdKuZA7tO480ET7RYxkeqeT9FuMXZvwIFL5tCQh2nr5WYMWS1
t6xkg4GF5zfS2qk6N1KvRqfBGvovxNu5bXmd8adXA/RMVyryafWq8/+euru2ecTieGBMBQm8dkJ3
mHrIxea6qnAJSxzXVhXXZ5IVO51Xz53bahZphypJkeW1im2dHHtmnW+xLn8v5mwXG+ZTYZY3BbTy
YYBImoa7UHsYqpYvmPqBR2qnw0anhQG5duVcWauTfBXkz+KPVOmPoeyYX1xYbacGqV9X9aIonGu5
zzScmES6MKGdPXm19FH4jBDwqgKlYfYlxIbnr3ryU7IxmCRDiHRZZ/EpKTVLmiYxup5USuF72iAq
X+WimeGp0gHVkqh3caiA//AdimidYWwm1oiQjTUGpLt+64MBAPcPao5LwAUA8OS5oBMDZeOHTITD
0rxmyEcYan4ZXYfxg+i5S8aAbMOIfJkEaFhEI1Uoil8pjlqltDn/SE+Y2IoIKtUwbF2EUTli1/yy
IY9G1oahIn5s8YG/YdMX9/xelNlZ82Lq2UZiiCpvJBO17LzpTS+V/hJgCDtZDfznPGNLtLItbGeV
eAVyoU02bji9a9ayx3YOnd7PX3JZv7Gn98n30vke/MARRINLR8sJG1JaTbT92DRhU6t+siK+/JKg
CZxidNL0mst35l8pXD6TyS/GH/ghpdXd3BwLpM9p128CZtyS0q8yCyN2Pj8VwkHf/mPRR1RqtS6n
517pVnL2ZE1vU/+SkTF5/rGf8EP4frOLw8iQtcLXDKogKBqzQeNOvK7tv9S3/i/FdBMg1a1PMm/n
Vk8FE20HasKFOxBXWB4XwGxwtOFBYMOyKH38KW4t0+QkBnQ0mFZA4O2McicN/T7xrXWvVB7pLINj
XFUFMa1acKmPOAn5fb2DxdKbSkdVwdviazKiPJLAVzEunZmT3UX0EGYZbjoAigjTojIpUNAd82KG
5TZC+f+48CzEbrV8Fo5mwbNjBK4z5fn+EUxGYKXdWNu3bPkNIdzWxoyilU0QrI43PNW0Nt+ZNlDa
3x2m7DKnh3oVRBc+xZONNvRP8T5kbFw/F/iXBTwmgWNDSfiMfkTc0FMCdWxunc0AExPk0gstGAEX
xaGnisKvlzW//3gr1qI41spQyCYhg2CsmbYHgIkCHAzOdleDJsHJCV9ioiaiTBcc7PPP/+Snywpk
7wP95RUsVsIwSfk8ShExSfQCme/W0kqUKFYWsi6OwmFt2Bl1uE+nP2DhspA3gmZJtM1O/iKWRAsw
KVDNtM5cuZQOEs6qItOuTh8wdzl/t59j+B+rRbjskGwFVO0sVkugUpzWahhf+5NnaR9W+CycGlCm
rqzkrxhPh0R5VdJSDHvLlv4PaC9VH207WOsyksw+ezSn+wZYTvhFyNZzypQKg9pVHb/5+i/SV0nX
fQgjc50j6quwBsjhu5ituYtCRlXxe+xoWz6HDg1M28Pg5ysRoR7wyGTpElf29KKE9km+I7QhLBe+
rw5pULXaaOzkGr+MCpcWJ9qLQA45+sOiZBIgldo2bi7lZCqfUOyPhyziq4TtnvCW/n7dLoEW3YxF
Cjyrb0qVr5GFWMJS0+CtDU257jWe9+Bg34sjAX4O/SHl7+iES+shseJ3hZgls+zuwhyCcWXgtxS4
grqXK8c0lq+zQkanzdfF6IoXBUoZQgeXhgkY1hus30Zn7wI/ZAT3GDL2a5J+V3XyQdKwTsnhA9qv
MzsCDAZ7Com2ku4CkkfmDzG7B+fPLDH91yf+a/gcRfyVhVqG2J9FD1Jd/Rdp57nctrKu6StCFTLA
vwAIZkq0gm39QVkOyJkgwtXP09pTMxLEEWfPHJ+9gu1loBsdvvCGu1qxVhliHukIDB3vswb+t6j4
S8MWm+Sm2MrtcjFtAlLSi282D1J0kqZNvQ+rbBPQaBOKxJ1prlRR/cIqZcRYPWuDdVaV3BXVUpLR
n6vyQ83oOoJ3cpw0+CeqCQMttgi3jzZiEIGbpAchjq8HL2piIQRF84vl9B+btm+B9pf+RguNFMO+
CcNW0IF1Wq0j4s2JmW5Lc60/WDh0n9X62zAGvugjcliY1K5NE+xvpbilQaoZj+4kWffhYG/Bwnkl
BBCBZh4OsVG6aq78SmGpWPLkiW+oZLJH+R88hMrWFqaQbYbg7jlY60HsR02/jEzpnuCs0GhSNEsD
YkQRq54o6uem6gppGdFVfNNySim92fc3HeX+D/vif6/P2akZjZM0Wn0ZiwC4UkqvKiy/7Q8EFmZo
+Ub1T2Lr3+SYiqNltitwUIB4BaQFHuH8imhT6t1tWNnHgsZp9kKapCR3aKCG1U898Ev9RsHgSiRM
fwJqAurpGMrN+yVpoXbpQirsI7DIPn8g9eFZlfqT7LBJ7r8+Vt9IkJ/GhvM0MASk6s15OySPpmoR
2Ll0jJOHS/2IcN9I1tgvCmqL3wFeFdMqCtHdbW/RUq8IBnLC/O8nfwqFAm3CdzggmYmzv2l39isd
VeLkOatJV2kldIUMd6w5FpbE7VQsx1aUKpRMwQkqeNNd6SMhH/ZTwzpYsR/zflg2YXlsR/MuW/wd
aLno5P1fz9fVb/PupWd35qCwTSYNNTFhxEm3Lgi3AcxV0R4NvLP9/PXTrlA4xBwJPgKuDDhtiUra
h+Akrntl0UhHcywcPLVcoVyFjZCToujQjMTR3T15sYWAFoK8gRnQVywd9C2ApaNIRgxROQYgJgGy
/frV1GubAu9e9gXmd/yYvZrdTprSGCotF7heQUkt1NS3ooWWNvobigTcjFwuc55eDtp6mNCVIj6Q
Ls/ibYd/UJgEfa0bKmG+oleZp0KkXkS1I6vFj6ocfVHZqO3QFz33r1/+SgESyJsK9AVDCwW5jI/T
WuVTWAdWBKdV/5fqJ5TnyanEaX/LCEIRWet8e6magfYc0GeVlO/jk2RJshtdgrCJJCx+PxiTumUO
5qXFrquE5TZ4FHtGIxbEVQnjAC7Fr4d6Lc81MAzUKMZDTLTnlFGlsaYhKegKVlEAttb21a7y6Nkt
WsBzsOTalQyzJucGwLXLyL99/fhr++X902dR27igV9ooaOJwYJtImlOrmBDJZZhvCv036QxXwmpD
TDf6lqaFCuGsiqCZqRSnUxMci542/YJFRR2MGokOtFDhDIto9tls2EiD3GhuRh1jAipXN9vM124q
0O6g3mXgTNQXZgNXC9uUWhUn1nGYHFtdNYuXBsHDs0vsYGrEzcQgU7L6eraVa9P97qnzviy9rj7N
Ll1wbNQ9WMQpuPMqA+TBKiz3e7X90Uh7UdATR8a4FGXG8K8oZYXj640XuVKpYvgsOo4Gm6U/G37c
5mN7mXBlFuAeMhgBcM6/we8slEPwW/opJbdqY2InzXcayQwqzW9R8xxN11b02aOpxYtTlZ1J+0fg
mrVuT7yKCQgmLFPJ4ULwOqzO1FRvDPfasjNQLAebSVBtvzXv3p3TY5cN5qSW1V7oiAm4njIqlEOf
IK+Y6BwDUozRttR0NN4I9oa4cWjNjfKvG69xJaOmJa8bCHCC3ySv/njaxLJkBUTF6d4IXprFrwq1
NWmBKjw02//gO0TSQ5ErBEOJ8HRBkAir6HZVXNyCn76FyCAw5V7gTTO7JQn+z2k7dChhvXU7gHkD
pyYaRgmozzoHMJVodp1viZ1cPeuAkv2v54o18u4zkL5ULMqQisJwn0MDsw5ytK7SQ/sT2AEiDMEZ
4UK/7Pyv5/3adSJElxYYg4PPXcymHUJz2jfhJO3QKNQhf/bC/arBffbmYS6LAPfTzApkNXgtQNaf
bq5W6eMx0Dt8YEvncZe5L/px13h/7h7vbDdbKZsfXr0MneiBXN6J/LvozsPmHiofLhouxa7N5VXJ
nWCDFpMjuc3ysfWczK2Wx9D7+bNwu+VpcI/20rvfw8BzniX/X4apuQnFr1jvA3dn47AheabzoG0y
N3M15+L965z16uKe4dQUzmnvo6+12ob+clwH7vHf6eupvnbACRKpCItQoddm50rSmCQAYxIchWuo
uqL+D3zIttEGkjxD/38JjgUd1EYrGhjyfD816XAucn3KBGtHyPsiYg0ebwwbd6xtgQoDzwXgDPh4
emNJXbs/8HfBtE2gI2nczS6ySQ7rKWnjbF/YkE9VQID5w5Cd6BqWzcFsVxHQkwiD0a+n91qfWGQc
imUSFsn6HBKWGUDeuk64cwF+CkltgFNzdpPG0gsSugHACVBzo2n6n85hoGMb+AI81oHT/PW7XPnU
H15ldoic6yFp0YOK9uDiAKhxlHKKX2ggcW+TCHz9sCtb2OLk1ISKGcfHvEt8Ts+2aRfUwiL640GQ
u5L2w6QIiqTlTTNnsUZne/jDs8TA351SVmSUTZDL4OHAKNQOThZ59STWcA4setlp66+Hdi0ooKYs
0gc0cCj9zlqULddiwC1vH42qcjr9MKhejVGU9KdI7xSErhClTS8PSfw9U9aavVNQK8iTtdpiJfq7
uWUKf21hE3argMZAAAiUyMfR6+faHscszUREiPNteUE9VYk9KnK0lWTjIISALKP2vp6EK3x/zMiI
DFVM9Cx9MQe8y602FJYNGfAsYJztj0ROvnUVjgoZfuj1c5Hs6nSTX7Lj2Np+EGCJi5gg9WDUsgiT
Qa0bhbwPI22PqOqYn+8E4iYplgnAeB3thVbFs6B7MkhVlJiQ49/QgzKQJb/va2cI2q19adaNaR6E
9lPw7+vBXdkpABmBbFFEFy7hsymV2Kd1XwXRvuxeAwN6ygmMrLnThk19y+b++qO4gGRNx+VxvpaS
qO2lNsbxHKh+UB6xwoCJ4/T1CUBMZ9847K/d50RrJJdsS0qh2uwQDKWosONas45BvmtUL8NjqfKS
YkMciWi1vVgtSrdU0T26cfpeOQ0QMYfqjX4jqJm5Q0BhRmodCE1J+kQAVLLhW0aCX0EK+/b1l7si
lMoO0DSeQusTCaJZ6LDQzsFZmnDxA03eXGqvx+6FXkDe4SihO2Cz4QF6em4hT/FcxT/kEkhpjna/
1FHB7G6EsVeHTTfgDQ0OPXE23XlzJitujFz4NzHyelq18ZFgLS5utB6uHALiPAL2jwuthe+ACHPe
HYGjZZaDQkH0sXfvEi/yL853XFO8wL0xvZ/jcvEcgGjkIFRQ5r3rqrtkRVWZ5SO00Dt1dA7BKvH0
jfzzt7VqN7hy3NKAfVP5+Xi4f3zi7LCtGq22F2c8sGqJCGrE+DAm7MKDsepBTxp/hu7iLvQXCd0f
Q3cynJzScNfSkpCsB1trHR3x7OauvDiq4WrVqkj+YBsW6Hdne5U+D61HiNmq91L8+/9zpmaV/0iS
mKtMfJGl+tyt6lXg4biyoQtwguIV+tqNtXZl5dN4J1mTdVrgKLPPHogLjKS0oNH2CS0DDM0nIosp
bt2G8Mbwyi34fDhFWfvaZr+4LdFowTEnOtzGMoukYP7F3r/IbC0m43TRslKr7irtjxTcBTrGJNCE
g3/BuO2lu9FAmLwBnr7E5OfGpIsNNXs0NShZsRCL09gJsxDHiJUKDxmqI/jIU1XOM/CnONdfBqTP
ydSkC17f3UFWCk/u6+W5Q28kVddfv8QV2TWTlwDCBC0dicN5pWKQQluZ+h7rTOVgqChjL1SHhAYx
hfLBQqKlBuIyJo/a9NeU/vZJvKrpGAjfokJBzLnL1JWdSQ+y/H0IfRoftUH7GK2fskcBC1RNPyn+
Am1MmH7/9SnNixu6oEOaBKtvA3t3iABIiJHjKKhAhr8U9UlIChSralphvvb1FH2+9HiQ9YZnJe0y
7VnSMVnJeXEh69iD90cIFaQGOoKgmfqcms6No/HzGfzhWXNkiIxFRF0hLH5nyitiCpS8zvlyjFbm
LRHpK6XJj08S++Ld9KW4kg95ppWP1aZ2VkiWbSgnO6ZTPibLavX89RR+jnl5GFVQiy+FSN6c8lwP
eR0nxNX7uPvFDieTYX9jSeXsT+P5Rtp25VkLSuUsDMQWyKFmuyorlDzILjXOuOctWQOWrOjSJShb
qPpfw/hp0Sr7enBXMBXowuB2Q3RJ0oZT88ep7Bs9opMxBhiCPWvSU6PQKtIXrtEMzrDOu8d+0yGk
MsLZ7ZpuH8q/z01x6zwVo/p4liC2RWBL+U9H/HneMk7zCoS4TDulwWEGk13UJbSnuqAxtjIlDwUo
7GiUW+qrn6eah9KeprwsekfzotuUqYNUVqhoGQF6SS/h+CjRxKnt50v7qzK9knPgxlR/Pq0/PnEW
60a2NGmDVjX7RfUYVa1XDQniZ785H90hWesy/7Kx1RJdIanbfP3sz1sTXBpuDlSWBQhvvoYDtcs7
wGuQXqCxTk9geOFzQli62TUQN87sU/Ig5pPHCFFt8SLvdubiEi0gKaHrjJD8QKcg7yiabxuoof/9
gBDJ1kz4HvQa50XaQut6YN5AgcCgUCOHykt5AajHWNQ3VucbDOzjkLhi0DJCHBGyMSq6H4dUB+Ok
pwXAAozoU6EP6OLjRoHUxDJOGNNE7SEni8LosyyAExwJ74v4RB4+Kas2ear/1OWIYtmN1fT5YOdd
KNktFpwWC2ve2C1DdczUwgJmQSZuVDJ4p79wsLve8uoMc4Rb2+WKCIbNAQhQDt4Z1/3bmfzuyyry
mLdV3qr7pC/ckp6e2aMRqWnbPE+X2UL/qaZgJRb4jRjjJoH1fkGtrdledFiAKqocBdYYjMhLkkNQ
GF6I0Qk6DNtWKv/70IQ3ZVaoVBjQyeZTk1POjlH/jvdNJMBIIA/rBhgIjvDDKaa6iUilJr8A7xXa
qth9fL0yr9ShxOOFjD2lbOrqsy2Qa3V1yTsqyCAN8qbdRfSooF0nOLqEz0H7wkIVOIn8RQjACttE
lCCFkhJWEjev5Cs98o8vMztzKikphgWcsL3ZZu5lNHeR9acwU08Ftl5qf5XhqUtDF5GlnVHfOnQ+
n7Afny1+/d2K6fIot4eENivHOt9BtFDR36XywMFDyY3w8MbMX9kTJq0zm74VoaluznZq1VQ6YAf4
EhYVKUlCteNpfLKUbwq6CIV+mIa/nbVKpsOESg1ZlZx59UNdIqgj/a2SW4IiV6f+/dvM0ikbXrCd
Y6C2tyIHRFeqriZzE1f7mOwo/JFl3hlzmVtFjit1B7RjAXoIjiiKxG9t+XeTXifg8uO2K/ZRD3o/
XvwqURy6gEuQoh9KajkG3llJuBagm/Tc+TcbOW9l/NlxiQIhvUN2L9frHAIil32hQE/P76qg+VtN
Ev41Hqh6IUFpDao/yd0xziHnLCieQU7KsNdJO4i11Av08lhfMnoPe1ro2niHRPU661JvjNrTuSuX
kJiIMbmjL09T+KPtsZYFHCDX5drER6aqIUSil2aU+9b+jlOaJkWHLEGPZdi1MsCQHBMx+LF0mTZa
8wsToawJVxaEA80eb1xPV2p2sFVkyu+0zqHuzC+NpK6DCWEFPn552VuGMGnU8GgCBjUVa7ADyAht
E1BedfQvo50KEMhsWxciKovbszEeAh0tnGZMeC60g8FfBfUj4rZCF4Zgzgsp+dEETUZlTYmjEbow
IQ7DSAJMKMi/IQjjZxrzNQPvLreEta8gKD4Ob7a2U7WzLrQ4kORUXkyrd1Q04RMdb84KGV4kbAQE
TNheDTHM9lh0HuKL8S0ISk8Ck1so8VoVXOoMKbnWF9dBlOSCx059MU0jtLjYnlkgrPZwlNyq2S36
+JWjic/DKUFGtDBsY5Y4G+Y0ytFkJiJxjMIn4eAaUjFy0NNBwKcZ7FtBhDh6ZrtCMJsJJEQkYbxR
u99tS5yYe1UKMqDLwzFERRinj6UEwT6Tof6hLB3GJ/SzRGpqx8+m0jpChLozQ3cYIfRlv4oBEWJ0
loTdpzBoXOQrIUwtydaNzPTaAUI0QT4AAID4Yg666JKwM8/nutpjcNZLS1UGkIrDUd10ICrvchQG
KKuFZUJTPPu/4DZcOcMBNONvanCIoLc3+zIE5eFCl8rx0Tx43qF1/Y1TLVeX5dJ11yfv6wvjihQx
0nX8H50TirX4in68oc50MvBcaYs9lhYwT8N1N8leJP/La4omibi0xnGVGC/T1LiJEfpCgF+CAD+C
gJRRmUuiw6V+lotTcivc+hywf3wzkUu8Wy+a1Q6WUvbxvuxhfW7oQYtiZrychhsFgmtb2aaMQ7xO
AZ5C9WzCYae21RC3qMkM9UajLLLgICkmJB6mBiV45E4p9uHOhrNcuo1whJBKOGCxdsgmJC28i/xK
Okyzy7WK/nCJbDcGNWAQ02QoJRORi/mKqgmDl8M5egY8fiO1ubJgOGQxUdLF21Ny/zhTF2lMQ7Ot
MUdEUlU/TcN+kk8CImKubkMOr2zjDw+bZctDEWGDImQnyAXgu9TquJyUwKnsrYAUCxcr5DdUJilK
EaIFfS/E/b9etOJ7zE6SD68w+169dJanbKC7WgWIGyJ6TCRZNU9VlNw4s64g+ERiQc1DpBj0vWaD
rcImXISq8kYvQDPBwY9ZbSGJQa6P/xXToYTFTTArGaCBFqsiRXg8QFMg9C7mU0/ul2IcLm6ir8d/
Lb7mhSDOL0QCqLzhDN5vjTIu7dompMWuFJXjoPkmvMxJAiM6WIkZ+qUJYlngVeJDW57MdvBCfgVu
yo0XEXtw9iU+vMgs0F/0EmDXHqOcsLD9QUfVt8vXUt57Sr2yUmObLOTNpQiFJr2QTrKBWX/9BlcO
CYomKs6tYCrItsVqfTcTqpENcqyDjwKMPnVbsIAmgS+SP/rNitutR812WVrFaT9IKnKU5pMI31pD
28gkNQIj3x74DMLlPijJ83QAgQCFAhTLSg2tA0zfrRHJYWW8MfprN9WH4c/WZ1YtmkuSsj7t6YDu
ENIXB85JIT6Zv8TKX5D1ZFcFYgfyLbTSrdmY7cFQonFDBxZgIoQAOq0w22BCs95u1lOutJvsD4Oc
LbJEKXDuMBgkkh8EK5AXMCAAEBZXJ8RvkfgQalxfL6sr5VWeSaOUyjEVQaKVj+vKSPGLtgKGp4Wy
e1ngTYDb5ACa4IX8jWkNrT+6/MeS7kGu3BYyv3Kgf3j6bKkZ2oLqfIO+KNRgvwQU36FSkOhPIkBW
oVsYyZZ2D8oijZMNL3r2MuFVOWT/TJQUCkNaDtPkwdG/deyIQX/c7TSNqaQDaSEwUuZpvbLoRx0d
x3yvae4ZQjbrXHoNepeUEmW5ZPDsaNk+dPqv8vW//hwfnywm7N02j84Xs8p7u9iH7X4onhR9gswK
IZLbhnKGCSBAQrnhCSE15RyQ6N5S3LtSAVsIqDQXrKGRXc4753mvmvgBd2+JfGr6oAvQG9tJjzIw
6Muxt73oh/yzcDr4h8qOOKVuV+3CD4AZnTftLbDkZ3imeBleAtYXrec37fl3s4EWx8IuyHL3Ndrs
RYvZwl/OWzu87B0gGFN9sOLnGx/g83b/8Mg5siiZ7BEyETou7MGwwp9YXivli02Oo4IeMqN1rxvE
hRDM7jnrdXlYtheuoLCgFuaNxq0yx7WV+G4G5hn2OQrKJAih/QFQFQYaQ4/ofCh03Wn449AiTsDF
qx2xKVDpaFZfz8bVybCZeW5f4NFvMfW7+beGfBx0qykpsqwG6y+l5LFb2uSw6q2BXnkSoB88g+hM
UHOcAwyEAVyNbibnu7I1uGTSFX0ylpdQ+v56TFdCHfxVMf2k0U7xmjrvxy0WkMrqSo6QrgEVXdN7
FzPIskFke3A4efAoslFYyokrOoudH8VC8FrOnjoqeJTtpGklAaXL01tp6pVO80Ih0hHCF2Cg6EF9
fC9KOb3SKMKY5+ye7ScuACursHoBV9f/Ko3BJewBs3khP7GShVtAPFOnv1YWnm5i2q7cCh/fZTZH
eFbaZOsyxG8Uk+B9pkmxTnFFMeG/tEnmlRC2qWqJGLA1ncxemcMtsSxxo8/O4A/TMasoIrifJPli
wPMQ/vibyvHtzX7lfHn/jLey3rv13WYQmVWlV4WPRk/xWgZtfzmw8uragAQnahKX+GYbTv7cA8N5
lroAXCYw95/QNHXFwTsVgC8G9Vm1860oYY6KsizX8iV2GxJOOyq9KMA9rFzpl5dyGP1cTVZTLi37
C7SuIvp51hZ+uZC9c/+jGNXNefqeqN1ab9vdmE5LTEH4/6zIvAxgtYpdDSQ8P1GmFYU8LyCVUcL6
hCW3QeuNshESUl6VYxgTULgd1ek0pQvceGh6jBrIj2xj9JVvTKdmTNf2eliAA4kjd7g8jZLlQBB1
SgmGa4fkuuAA45qAeze6gIitDjVJpskeGpbkzig/WLWMqQ72lQUa1lSOGJOtY+7TPjbZsb6T+m7Z
Z9Nd1BQ+qsUSKXHxTK2MlkccjxBp8SS8D4E59NgIJUXv6sXPWFY8uS1W3JBG9XestJ3NzrkgsJ6c
/djGKL0wEWlubp0kn9MzTip9QSKqsmUxV/u4Y6VBsyN6i2/uRtlgeTi8QRB1B9lLUetCIJwocYKk
TfEuxQDe/ge6z1GQ9a+4Q74+1d5Ckg/bhZwNjrQp1O7ocM6XcjLiJ2ae0aYPtMILQw03mKeoeDKG
+0tiuNO59KO0cHqDz9vfWZd/dTh4FZfHsAdFOwl9Bi0gi9GPUpmjQ/PNqFXPbi6OdGYBLKiia9GP
Npc2bQc3wnJL2YsXPydrn0XxjuobKq98H82tbxHfP10MjAt/ZqrLlLgtROY+znFmNalNiSjfcwoJ
7b7Qoec2le5Nt+pPH5MHYcdGxQ5MMa0c9eODhkTWJYAu+b5ZbGkmTcVjkoIwyW5kMm+AofmH4vJB
/Q8svuhIf3zOpe+rISy1fJ+PuONgcXN+rlPHuLhau77wHXSJuLs+Vt2u07hmUr/THxbGUo+OVgXK
Gm+6g9m5dnCnZEdE4KJhE6bfDGWDwm9vr9p0aVwc5Xu3WEpP93Ho2btfU7UbVdeuD9n4TS4fu9yv
NH8stpiIqea2y1dnY2k9KJJf56ja+4mNcJw3UByqvZIDPl13W/MAiF47Kue7+FZ397M8GhOPSSAK
2mwlGwTwbEJy3R6UszaegJIE2/oo1OaLlbU27qL026DhOHBS0TGND3q5kih7O4q+vngBpgoA//Lt
uVm2qWdeDrrhLuqdkKQYdy0MCs2zYHBHK9tyVG+i9Ioa93SXx576uq33RfscLJz0jwya2XIvKaI+
S11dB6M3TPfjuuEUU7B6B2LkTZelcaOQ9TkIYdCC/6WYQgtSmbNKlTDM++4iDyc7QubIz35ySgUS
mpAOaYYZOYuTYE1OK2SeHfjN+t6wl+N3NCK/Pjau7S6gGMhFI0cJU2MWcwRN3RSXGt4f0W5Mj5vb
Tw+fAaDk4S1p+M/oE4ZM/RAwtalDtpmT9iuVO2XRXorHdlkeD7WDt8sd5BP/JzLiXr/+8/XIgFex
buYbDVV2msKyLvO3WcE3aC9RdjHHbD+6/bJ7njx5Ga/Pe8zDfM3vl/zckvr2PtuIH5M/+c2+2uTH
ZmNux9rFx2mv+dJveWn48Vpf9t/6i2f5EojHpfg5/Z+8RAnkOV2ry/ab6dJfhKvyN3f/Si5AQT/f
tiukqtbGOt+W23yd/a40Z9ik63jX/ISLbvn8ZeGjp7JGqd/HktPy9SV9I1/z8mXOP7Wu6aru4OHh
e+RV0dQynNTpHQ+4pYtazsr42aPk5Ajp41W/498xhd7wb+3aJJQol5VXLstltKq8we+WWAt6posJ
tE89+8V2G362wpiT6QjXkzcuiQl8oAXP6lLHvytfxlBzmod4iTmKr+0Wr+lW/F1bF762tr63L9q6
BX+pMT5tV92hf/+f4XarUgyYn+zETzWow6wn8ZfCP0eYeGXib8Yu3SrrlN9krBGT31a+tWvf/qx+
VTNrhceZqNYOdkhIAPw11tHvy0PPhGprZZf53YppXYu/jn+NHapIBToNK/GjqZzKz36f7/Wnhd+/
LJjTftW+pFtyikN5CLflQToGG/s+2Fx253WzXizVzfizWVfrYm0tOSaatYk1WXrgl3fVLl6d14ha
v2ItsIz8aR3cX76b9/zn92fUC57yJ+gRT+lT9LA4ojnF/6KHXPzsN/R1+WUAPtuAPc1/Fd0NO2U3
7drDtJ6g/q2ZCi/zUDMsX4YzEwOwBLszlk27sr5X/iu2x36La5qYZeBZq8s68qxjuJwcxXl9DZ5Z
I0yG+KExd/QGt8oZBQcnugvEAFbWEmjqasTkzPzR7jXOPGOFgc+mPPCbhvXEu0y7YX3ZmZvLWvwQ
I8Xu+Ht+yjxr92rspdf+BcDdXeue7zKveiDdfIowj3dW3/cX92d27DdP55PhVo7pOJare61fLdsf
0lPv9z/Oy4srfs5yTS/c116zlP1pqXpnl1BzRfDnYefsY4nhFUuEsw7BDsO0XepXK2kj76LtuEbl
5m+1El3fnbzmt/rZkqh4F7qaqz0na5OjMXF+GW7gNM6T6iUOIpHIo3iGiz+MJ3vKAVGQVewjl+ZH
T6HfryWPINEfaaM65qvkhT5tx2XwrVip69w/r0q/9MIfPZ5t2lPiPGzPp2KZrfuN6SPdwt+1pfIL
8cl1tF5sqUYs/uFByk8v/ilLeZ/xQtG645fFf5Cs0VCOEXxxFtt2g/sPP7G1tnbpiN9BT3DNH1Ad
201xTO8NOk3/rG1xzI4GnQV+VlpZ2/Cef7o41jY7Jt/Ce+mUHMP78D45Klt6+f5ipfrtpttE65Y/
0fblx9JvVuNu3GUHdDN33ZpbbJVt1V1zUNfZti2cYntehb/1dclYs6W87nfRIeI3o8Dq1/xzt8Nf
6D46hXfFIdrGd8mpOsR3zP6O/zjbRtuEH/Fdt27XhteurU1w7HecQXfJQcc8dh2ttA01vMqzsbmr
X7uz0/Mndjvxp+Eb4CZbeS2/vdT5QGHzCYAqnz5hGYy7SnewxdvBpQeptmlW51XOUpG9xUr3dZ9O
v2u4OZ8wW0Ur7DSW42qxTjbyNj7CZuV/zd7cIm/tFxsER7zUabf6QT2dfcPTnD8WVnz9ujiMu4gh
jeKFGGT8UPFiuPXszof8blxjcMt7HapDepdss1N4dvGXPKisxfQuOkUnsRLXEe+bLNXXaNmwapKt
WJWqF/HxbT9bi/FUVA1YTvJOYugdZ3H6Oq6KfbKpl+AdHPF0sb7FtEZbMebi0K9HfneI1dOr+Mu6
b4Gyi9Vp37jvP3dBgX5S57VkvBoBtc/bCH3Rw/YOreJRXUX3FpzK+O558OGD0lXZc9RuWkCfzoWc
xZPfvujXt/Lnhg6O43h5AJiCK6gj1vkx2CvGMyz7wSC4xj574WC+7Nhbe1ts7gbnNwLXfwbM5p1b
jBFVBO+zWOD9Y+eFrMswasHYyhyDD8TAWH0d1WW6jddh60yP5x3woWW+CfbqAxA33b2cmlWy/e+r
mYwdBWBtIVN0Mqhzzca+aCgJ6G3xqDz8oJa5WkBXVRhtfysXFDnRbLRAR4AF0SolEzRnLQv7UgbF
JEmXw2Vhnkzsx3v8k4m9nFBZLDO78xUb3S6Fpnd62QFd4e+po+Rrk2KuSnx2VpdNtgkXflQ+akBL
jIfhnMAjfRkN/jup8u0BhDmJYTBGD12h+rp2XkZYMaitjGplvYKXdyb5lzRPI/1NLjdyqM866qr6
YYCzsHXQEOq8hO140g81ZydOy6qLsBKkJHzZnCSkKuIjEXNOcH/eVhd/0jbTtwyhTX5hH01u+gfw
x8hZM5hu2Pv8gzrsRRxVIsn0GnoPt60Nr30T8lj2nG1R4punfdWlKuKoiBEBUh77yxm2P5oaCJOp
1hLlXQCBWEI7kGUtcb1l7P0ipIv4rUUnM+sOeMfdWCTXdqLNNOoAQAS2VBe1sXe1L+hO2mhYbbaf
7MNQn2ApW8gsGQpCTkRg8VLmy41/Umi9SNnQ6YYl3hn4D7YwsnG0+vpc+Dw7tBwQIAGFsqDLOwec
FnrXDLgAA9ebjqWauPrwK9Uezso2GjgzKU59/bgrx+DH5822YmL1SXO5lMWj4UD7cDpCT+X1sr4/
akvyLeenvitcDL5d7shb8/65zkDaTx8PkWucU605cyItLPiCMd3Vi6yuMsqmQnfs/AY6eekGHd1+
w9ESAnKIRprxSG2XNuyQF54e4v9g3Wqxv2E+Ph4WvI+iwhvG4xzu6exEVuxiSprAsk/10mt+a/Dp
gswbw0ORPJHxjP3y/BqeUvcbZUO/Wrcm8CAPtgceVWRJjV5iKrxsvi2ecxu5Ov/yo2o8c6kS0P5B
ml4mDjt+/e0+q2MiNgdbDgkNE5IwsNOPC7fLlXwC+DYdoLnEhbGFBbk9xNVf+N9CP7k6GFxfcfYy
5u65/psZSKAbN9bPlVyWd8A5XCgLmYIR+fEdlEqZGhiIxSMHIUXUXeatAqe9O69GdzcdYu/56zF/
TtN5HEAp+mDcIAz94+OwLZDyUG+mQ4K/JU1uqmBUQS/NS3kL0fy5/ydm992jZtUYWS7qrFAj/VSR
8Ex+1zrNZtKep3CnBQhT+2H5bUw8lVysXZqjj4CdGZysYV3eW4ObVL4Z+f/92LEppx0LdYWzc3ZO
yaN0bvAlxWUoX9ET+Z/iAsp9dYvS9NZLm++EBQxeE58znRrg7KPWhaRNch11x8VDeNR8xav89NQf
jF28Bdkoe/UJMeP823lvb7sTSfuP6D7b6G7x2D2nxyZ2FihZhMtmpx3lzbSyDuW+fMzvq9Yhim/3
/Q/1LvlV/JJjR1tS6X5MvpHuqO6/6pBLLv45JkJgiIli5bc3Hr+ew8/IAr7q+6HNLszeouiITIEg
mFJ9X0YuatNuT+aV3TjIP3eOOMXh70O5XkDxpqL3camm57aUz2O4OCUbRUdw2pNxqDmATy5+hTib
HuMfjLO5xZt/I7XMvh2HGBxNAWWkWjz7dm1sSKFk4RwcIdBYjqsQdcx+/Im3hvgnJZFdc/wpla2v
ZLi6tQesOJYlQPyGUGWBzhFUHSemAyifTXcxvIwUIYV7em/gN0Rp46K8GJTOe+NPob50FBwWo+X3
6bZvrUNN2VuY6TR+N3Cd0NsACSfc1lX+zDHJ/BJ+VQwq6etvKs7lTyMGm4BHpyx4VLNzW5NqtQiL
eDos6DycjX1iQX/QarR4TzUz3zSBM0nrr5/5pks1f+gbKIL4CxHaeU1NttK0kcpLIQx1NOtVDR4q
TKKSETtm0EGFirSdZLmBfh/XP2K0OK30X4yyAP5pTi7r7lml1xr+G7LftfYqyAjd4iQvbiz2K7EE
mBVBEkUKBd7lrO4HblPqLAPP7i5f4mEAtY7j8pyvgNDgVPv1hHzGJSG1yOGkUNZEjQSd7o/LvQ01
W23P57emrWZvYvVAk9w29uYeg+T/tCmIj8Mb+ifX4hdoySrJhHCsxp3u42OtsYurrAWbeKlPVvBS
NKfqQqHpCeHzengMnWMu3QHeYeBCrZOOSZb+ReXLBT+ejdubvZNrd/KH95ktxqltKz2S0dFiApI3
PakyXgkqBk43ES25aAXdhfuapiTMaHRhbp7eV3ICdAnYC7Tj+A7AQz9OyQLqGDaVcPymYEJtwd6F
HeZ4eoj5iYBTuxCDq2JcBij3SeHPOP8fnJ1Xb9xYm+e/ymDuiWUOi929IFlRKiW71JZuCNmWmHPm
p9/f0TvASKWCCvOiDbnVbesUD094wj+EPiydpDhMYbFrOus6UasdEahH/Tuj7eoAcVwm+pOaTVoz
YcfTbHIC0bZ7iSE3j6A94NqKbkxKrzEzJLds/8cGvCyuj490cu2nfQAdLAL+ycxBEoXQi8wHL7OF
LHDp9jt3RUBkogMm5DmQ9Ty5Z2097OjBNcXP58wPV6WHlLNLyeZwMfH40v0WslDgzVi8hG9oRn5+
UWY/9CD5NBF7N9e/Y/dB36Gq7mKxe2GXvPc8T04rsO1kObBkaLXJ6ueRKtsKQ8sk4f6Fds12Psb7
jkfSr+I/l8AKCP/zs76MBQcSzD+QAoorn8eSJnupESjNr/sQbnKo3Fl/Oi055EpwXSXWnzalzwNM
sqEdr0/z3gx/Df2vrtwFGFqUsOqc1ibrOQhVU6FB2cHiQSLMGxrbGyXIVE59QwK1Vou3IMboVGlv
8DlIuV8XfNukwnPUm+Epqg+6sneK51mz1nbv/FrQOAMNy88B0Q4fbe7b1U9z0Lah8FlqINNkz4TK
IyL4czSvqvytwOEzxWhCu4a5JRZ+B7LZLgDJS5k3G8/ZdI9kbtuhpAQwT8n3sf6qY2LcB/lBFjtP
e+WsHZOVRloDngLoRu4seFvsx7u5fTLUY9huhbU9KAua+xxIcxMh4o4qaLVLADZHanpno2qvJ/LW
trem6i72r3CoILskO4Ey1QGDtfYxk6nu1s5tp6pHjTlIIfFGPKkd0PMo1BVErwT269LeAJ9UKqDC
6PmbeoKRouVL5ugHrbbVVPSIqVTYwXOJjjz5QzEeBRtlzA0f6QcXJgvQY3EIJBNNgqLwjWomX4ti
xPDp/dTxw+Wc7OxeBBcJpQhhOvsL7m0IUyTmA/aic3tQ3IfaH0hLR/fv95fXudQPOyoCXoF1BOZ5
cr6gnIN8Q8+aHf6Yb7fGNfUSHFrq5/JZ/2H+HF+Sv92P8nn5rTzoP53j+Gd4q17SJ/U3LDP7n+qZ
39rf0eTRg0J3/IgBLFWhC5/xTOaDHqlo4YFsIKg8OSzmMK5mw4DmBwk3aWnvrIDlALwDefT9ZJyp
h2iiXIZ3Jze5Rq/y8waeCg0rabMnmve4CADURT7GwqKF4U4vIO/XBiV6a1/6FysC4mj4fHSIEI7W
N0cV8hrOydGh5lbUxRojKz+C5+5X5y9u6kFTfJvXxx/fP+XXoJFWKL4lxA5Cov4dmfSh6BMTuncD
fDLBDQ8QZ88LaFtY81aeEu3FzYy+/Pcjfo3GRNKmILz7Tog/Td/MonAmey6y61C9F7p0eJ4C4cRH
yxGdgkt+yWfiMYZzDKFzwEX21ZC7hvjTq6a4XOy9vPq9UM1x7sEeuYV3qZh+7tEAT9M8h5DCPj1Z
m4EJM84U0JROfuTpEJkKo72gDcG0vaj89i7O8HmVcJehmEBoQ4aDbsTn9dmncGCzEmSw5uL1cxN5
aEp5tm/6r7+LneMCnX4AI/xf/yh+c7u+xQPOpay+0CFTqC7abu7nvsrv/1S0zCjl0mEJ+So6YdCE
xRW8Dmgti6/frwLEYs4sckpMQrwbQSWII58/vjKrFfmWTSzj0n/20Lx3DSpv5mbwgRKL71zNHe8f
f/1u0T5a6BArYvetI+9nvpE8tN68u5DOZ8szDe50/4B5nUf/0u22lF4CV1+vVrQ3l42OINCfzdPL
y+rm6QX7o7XsqtsKoYXQj/1kxUXnHmv+45vhAm38gSED/8zer6uSZJi7zz9a+4b5Oobej0uxDzX4
r9OAPjs4CKEnZZjmyV4vu8CWm9qK7x3Vq0dfo6Ubu2XkJb03L974iom5BcQgXZUYvUDnfDF+N6m3
/BNDLwKdx2UOGS+F9+qrnS8X1wGTVniKvtECbyi2ubSVZrJBjDoeCsut9xYy2+lVV60Ux6/LdSz8
ef14WNWv3GJ0ABb6bX/lBTif2zw5gQcKcWm9SnFV08XKnns1czZJ4ELfRHHQrBHHdjPNjcHbRL1X
7q3cHQYcNrwW/QcW2rSKsnXV7Ooc0OYKrGEFxKDCSnw9gxeM/Pweywpcd6AKNapbCjMEV2NszQPb
Ak+9VVZX4cP0T/hcPwJ8wCRs8PEEgLSbRT7+Xs0IuRlEqhviekFrAfsxxe1Y2UQguhv9A4NRo5r/
IyrwpnerO3rwOr6JXutZbABSVAWHR+D0rr5Kj9q184N/rd5fwkK38jC+mc/xVf2m/SlRJ31Cm7h+
1X9q2/lNf4sf4peicJkxfJ/5F3zmy9RPU6YHh4F1ztzsUfK1V5mK/hGgRt8Ac/JKE53P9Czhodd7
oerPT0vj1pILh8ySvaAn1PNUxcXFQwWkAdxJ8dFSa0SRxEvQ1JnWVrbSmxVf5c6P6GpUSG/hzeAF
4ENsYJtrtCiW1s8kXwYIRXk+AADoWSidlh7Ii9l+rcHxvRmLKyOx/jL+iq5G2YUB21Ub0xHFRBiR
xaPCkfJXIjs6Ds+gm+effMKQtVi6yyvOK2gKaIZb/7VGHzuF0NmMBtpLXhsIlNTECn7Jf8i5K8pd
SKlLvsLpFPgtHtMNNumrofAY1DK9UfEUVmHgUREZHiiqDLwnZ2UvvtIDNhMUs4TtrzMv2Hq7Y7OR
jY3W+YHjzb+DP5Pu5sM6Lbe0aGBlan81ANzTJpZpSPna3xllLkAygU+8XTh02EeM4m18qX2gASMl
6gC7Hs+KvKDx69YfFjH3auxWdJsX6sVuGTePfFDCmvl61NzQ9ILIZZao4fGZWaTTK7ke9W2KRkXv
O8kKEca59NnP7e/mWTG8znGn2xRetms9SVfdUf/t0Jsef3ehV9N17MiJPQvsdMaS9MKS3jZuQQb2
tW7xWyPs9TASGH/ov/gz1uAXPIfubGWQObGfHWyI4x1AFJCW8n2HJl18k6f3Q4LgmigdmvN1mK4t
3cetLnfWqA5UqY8eyTSsSixALcjagBO0t/hnUwNwW9EH5FFA+YENjUK4fa7iuMvfpfPLfNUjg9+s
imRlWBcaeGeqhOhAkm0iRkTlCl2vz7eBlOVmmcFiv5bhRzdBu5bgu4SN9jN9EEKNZgdmq74PbXOv
FMAOy+oqyC+VbkRB4POFqlMTwHIB9J1sqKdylFoRT8sUleZ1ALGxp5CdkHWU9rWsxRuj/ZPkGD49
JgE2QhI1WQlUpnVBzfW9JvHlI4D/FmQEiH2nwZHRlYGejJkqIP/jjNMfrelAynyaPpp1HAIKkPl8
nLOtXgVU2JKbWlAPqm6NyIplkbW0G4l4QyV1i3H1ja4cTowOGcZOf5rtjWPknplmflTIu954RWNA
wp5DSvyKssh//sf/+n//58/0v8PX8u5fn/k/ij6/K+Oia//vfxpngljudtSOFSowBo2kz29UN9E0
LwzQdo0/rPWNvul8gbEbafI7brit3d+Dr3uJn1BciNbSKt2kG+VBewB76WWP9m1w2/uoM69IFVfw
HwAJpdzXmJegtqi58wZGuhd49krbCUTH9x/+TO0IDCbKyRCjUfHA6O7zh++tLLHTTk0PiqSzPceb
bNZ8Ww5pgqITYPZ+Yt864PrqFBLUWg65HWAGWRs1k7HIvG45N8R3w1arOreRk01Wg9yTf+nBRm/t
Q8BfCA42NeLJ7bt7mXqwI7062bibyvTh+2f5akAl5IFFBYfEjpKkfZLHBPFcNkaRgmOW0h2KYguh
vgi8W5hcJP7BPKwyaoJaND6m+OhSVGqj2dXl53Y0d3oYeYO/JOGmV3oOlFtLwNrno6AdDdJTMN5L
+mGEMwNilJZlr8eukco/dGBLkynKYDrMYXXVz/o6iLBR4MybKummbno/t+2fl9MLQO5ftzFS6ohm
OuBaZISDP787LYsblvQgX+uH8LF8U26b9fBkruQb6UoTIaU3EmwK5CTmn4AfKfZdC8SQfm8fhnXj
j96wRnZB3QQecEVCQntjNX5+A9iTP696ih8RPLQusdjK3AioTO5ierhPfuamW0MOqlxK/UkvftE/
12vxLb8wKi7W8pHfot6tqZYg4olPEeC9AbC3q/FVFb/SBa8mjLzcInAR0CCOkZEIQUcJIN/vCWYZ
skVYfj/q9OFt8YNmGhs6nAyPO77U3Ziv78N2hCZcsJZLSFhxG1rip1C/kbiqZDexGd7jvwyFq/CL
Uuw7WFAf3RTTKtuNbPFXaqp+thiCv5j9waYMK1L+LLEEP/tf4/OQ/Mjpt/yDNmurIn3pLs9h75oA
Hm13IFvW3UB26UQslJhM33lNE5dfKj/mNeb3weVrCMhncNPBDVW3ytziIfid/gIdhy0M9630iouk
XIorKQHinrvjX4XOBnNbuAMkOJ6fj0v+SNdMdhmcoSoCttzFTpW1yCdDBYoGOk7F2k25RiiMS5V+
tDJs+Qoi3ORFI30AccX+r0/r5X/4XA05VOUG/3Afmv8Yj/3t+Ls6DI/Lo/6bIbPQo6YvV75MjvCH
nbENQhf0iPXUX7VX9o10rd+oD/KDdf39pj5TyaQoi2gDkCmHzst7wehD3t6lVUNtzAGsUfzkZVjt
skbgKiH+fqchpsLli4eck0uKaGdUuWm1w1YS9RcS6nfW2oeRJQWn6TLSEqGCYKlv+XLo4pvYeNaQ
+5LhyCkUzlYyq1jHF9LqHivlHr6cnR5x9EWT5vt5+FINEsKfZE6iQYtu4uk0mDTBzRw5z2v6OoIY
Jwgh8s5ivV72KLk01smFli6JEuoxHGBUhqcxW4XaPgk2UYCwuwPYaDOMNzM1EyJxRNlG6LEdUVM9
AvArF4LV/H/OhRWYB8sRqAdO9VNibtTrRRJoSI2p6r2EbZ1Rr9AGgopuoW+F0jRNR5WS6/cT/nXh
MeMU3nCGIUgDdnHSOJ70qrXGWvBPraOSHAd5bUy4YN1nnEusPQpH0OAjSJLfj0tL4PRYFwPT8CdC
NN61lT4f623eN9UyQJOh05iDlbUJx8JnR2lcqpYr0kclKw6d/BrJbMNiP1l73b6uqniXTObVXNwE
2d6y5l+SKh+itPSpHSpKQz8QrV4oF/rANpaGH7r+lHHUOOPVlK05zYPlZz8/WYoHGVCvr9ps288s
+Jel8SGfoacVQrweyZLdydpI2FHjSK/s5Warpw9JNuwrXUEIr1jXBdheI9tYSrgNAnkFMw6uDXj2
cnwySWb5xIJvGgzmBjUgmGJxL90q5Jx5e6/W21QNV4aji+cboLll2f2iy546rKAiS+p1BFEE/kS9
Is8Z8O9rVxku0iip21tocsDiuKcFWa4p71E3GixvjjMfpSYkXLQOIv0aLhUIL9RhiQ9ylg/fmADW
q5S6kHaEdF9F96RtcrOvoxW1fHix0vz6L/pVJ61apLQ4J1W/sX2VZNfYGdljZ9renNgegB2/qSCQ
7BH5nPKbMarcurxvHkPzodFwYIzcXAk3qfmQYQ6WOkdEnwIZXGJNglm8OelWyREO3Lf1qnk1i3ul
fey6dYApI5exdZcLgY1gA/GP7JI/BsUuZ1Go85W24BbCLdA0dyoIaotygEQW3agrRE9Xjk2iSckD
mWA9W8fhFXE2s4iCzaYw1gYPMl2l9ZZTzi79GnfI8NmyoFTlNP7nlRo9zFOxEq2+3v6rG6DG8Sev
Rn/inp70wm9U0rHU9iXUuXC22dl6uk9WGSVyWT3WK3m6zfP7gDRZKDqxaYPgQZuuefoAuK34b9Wg
3Oe5gWz67NnqGwH8WCfbKmlcXT8q5OiTrmzVTl13rXEHjfL7/fa143Cy3U5OuyRpzSCcu3f8REqp
KLvJTQBGnh4cQvWOvnnfvX0/5NkNDoAKdvu/cBufN3hGjyw0ixRVT1ym1E05HnjISNkV84Us6ytY
Szzbh5FOns3SqrmtjCAVI5nFhjUv1Ngy+DntM9+wvgXDmy2Ctabgdk9jdeE4eycPfkr0+AgwqpHQ
F7JFqLh8fthg4UEnu5p/XuVuSGEL9Yrdc+mub3eAZTev8eauc1cUHV9kf79yNk/7/Y/RvQSy/Foc
f/8UMHwdDdfGL+qm1aJOcmNL6W0f3NWatJEVKhlEXw4lGKPwkyYDzGWvsPz25vZHrhy/f+Nfs34x
Pthn1ByQUofr/3kW8s7pi3hGzUfYc7JpuwngedivVXNCBI/v/6V2EsrvIlJKUz3W2qXP8CVdEJ/B
sgUBU0No4FSNWwpCZynqlMopmXK/oUNpQqApdnQUIVEu9bG9ZPb2daGrwpZH+OqRlIG9//zUcRAq
xaJzky1ohLLQK+EyBcWO8/v7+RX9hs+L7PNAJ4tMs6KgpkGK9fCxh4kU/5wuqFGcWcaMYCGghkQU
L/G9ofghGMwlPWptSyquiw5+mv3Dsd3KuFWDyFfq3xGVUYnIe0z+QqR1oW1bnUpCcKtIfmpP2ywg
F5rhlrU3OaXj6a+oQpgYGjbH0CSMUq5HgnkLZZGuwxU2pOPbyq6xxLvvp0kkhF+myYIqzaNAQHjf
JR8eYogNkF1O8c4otso9sKBhunTkiJX8ZQwW2buhIs7hJwWFHEmq1GlR7M3fuj+Ddk0Jh64X14bm
RY6nR35ceMnr98+lnH2w/x70NDrujFCdCqlGIR/ZiOmHFdxqzX0L+RfeFHYJui+HSKWqz6H6CIhE
KELH7YUHP/cRAKNBaQWoCsj5pEk1JGUh9+GIjId0lwn302NeXxjiS9dNAaPyYQjxET68vtaqdDQL
mdqq+yUFJHXbNn22qUM4q6BbX5jSc+8RooqG9owss2BOQDFjqGd53wIrBNvFUQEIpyLYKsAU7dXR
4x63wceH476+pLzyLr14uoIUcCsoMjnIMr0jwD485ow+Q2fN3BjtHimK1UH2Dut8tfv5YO9eX+cn
93q16h62+xG61Pb+8d957A+Dn9yYRaAihE0Icz3PzyZM8mGnW79G7aC1HlKJbQuBBtxIvzOqC/nG
2cfG8ZTbCdoK5dmTK6LqKtjgOR4GgXSXEw+b96NheAgZCBkoARuxzZ1svcRTum00ymgqUFbSP/Qe
N6qmrioKnSpR3nRUEOWLCdcIv7J23syB5eXiR9QofLwV5kUtiC+NPZblxw8uqs0f3leiq12GnqV2
rav3afzLSfVbqcxWDYmglFOzEJG2IW9n9RVcxyajpFxTqFGz5iEayis5nyiSTI9JqvtTsvo3Xqe4
7Ag8KM6ykD9/tsoKuzmIWnKp8kpRfRn1ugrDTXCqu8n2CttvuH/pGVzSrDt7In0c+OTqy/qgc9qJ
7FEHhb9Yy3po/ExdjSGtjLxe44aB3I6GfmRNFDxlKQUETqiC/IMw7N+ZBBtgAPQbUSg8OZID4Uio
SHKMjttBCw5zubF4eD4Cho+NjZaO/kr8R9ZTOc4FbMm5ixnWl47gJttZP40AFqcYzVoDrYlKOJmf
EM3Ez9JsLi7Cc8fvx4FOnrGQJ9hXaLS/2z7LrUbPCDIftUI9frW78G7S0r1sXUd5s9Eyi6ZHvZbI
MEwn22r18/cTfu6cxm6BGTdNoODveIYPG2KIFDlll8fXQjvfAjlJ+0Gclli8uZbxdFmLXdwtpycm
QBqg+5wdRCcnDx/HYQf+jkoVFQMEPKRhn5NpC0oNViVkhnuQQ4P5JFDeC8i63CrRKb2QR52L9WBV
QmAyTJAap6f2ZOhlMMqkUSA2sd2W8nsUFcL24FwU7js7EvcSwCG8VJGf/rynjUHXllRGkJI1NcO0
J5mP099qez/xbN+/yTO1GPBXH8Y62cbJkOu17KDT2/iPvyr0FB6126tfjnu4vY1Xu91uo9z86f8g
3Lv5x1htvJf9dhuujaf77fef4332vrxhQwjBkNDBpDuJLnSjBLuk8zkeff95ty4999XyXCEX/Pb3
76XS19mrCHqRqcuOCXFTO7kEQ2VOgQmK9dS/UKQpJnNtGk8JsENxD8XVsMtD27fygpY9xCd5LwRx
x2kv21SKNDKrePQj525y+h/cHSu57n0ZmmEv5DxIeuT2BUdbk3L6lFy4v9+x/18m6sNHP7lFJSs0
+2CMke9SNpqzaWqa4HruaTQRZHSbOjs+CJ1HhHbdbKQmwUGYzfZKtF5bII5l+thyAKO4mGhPGsW3
jEoMGlVCdoyyc6EDK8rUrZF6FfIMdBjfrYKFLly26qZplxfPMg+forEAeDQxnszi4EBbMqgTTsg7
KZsme+gRgdcUsAdS63YBFkLDG7jwScZUYkJI2FhLhsc3Mn2rIaEoU3uXlU7FK/xunk4ubUXu7Uy3
cS1AUZWQbrLCtVBFjmoIbJ6MMtVi3cUWEKJLoqLvh9F3I58sZXMenDqfBhZXO9NPUkp1naWoyRby
Ct3dMtwLHa2+kW5T6bVJabH0ypb8lGJrmNIUGXcWIJR/y8iArf5h5ZwcK1OeD7OaAhA05rViQFY6
SMvbBIO28VoVaIDzy7T25qUU+dwF+XHUkwNmAMtbG/0cC4cXHIFm1APg4aeb78+Pd4L1d5N+miB3
Tpqjehm/e0Yc+kW5jxx1C+gUeaDpkCJ1m/XROi6TjTSEB2MpNkr0ksTtCn5F1xUedXKqv/QSp37X
aUfkxgZ9AtXEDloOLcWMYThy3puIl2amva6MQ2ct1yN62QsntBolvtgBUnSPfCKK60KudlYp/eWI
TOiCkH2XQVFvat03pQWV6X43omrmAHWyEwDOqJDOsePP5a78N2yZeO807qnH4aYBOOPzdTKpWdF0
44SPin0UEsuFdMwQo8LXiyIgwb7c3uv4h14uPIqj6PSdAICA5oDoFgr9JxuhaxppkvCLuR6ke0CU
dQgVG5rrK0qHxIb1ULuiBqrSj7xsLXZubJOrE6cbnevktJwxT4bWOg76ZwWSRIyCBjwFgTl8E4XP
hKqvvS6Qs6lWwnri+7V4LjoyGVMIAvD7e9/lQ3Q0B1kzwJpB2Bo9NYIjap8UIfGpgWZ9kZ4jXt7p
HHOFkcTi/U10cpIyO9Gg1rNFykxUwuG7tPdUoLiLgEVdSDXOjkS5A8k2KO6Ihp4so6EZnKJVi2vI
CTVGkP0jLCShvKdrFzbzV+wMlyZKmQDkaRIRWp88lKSMi9XCwRXh3swdlaIoVD8LkyZh0Zgv0NDq
DjOzezPk4kYULy9Tukj0mpUjU22QNdLoaArwemm0ojqjaE/poK5FjR9ClzsuklD+VGMJdBteKpzT
GX+blsNl7s3ZhfjhWU5O3S4EGBFraF3qNG18tCeBEbAYw8nLcVIpNrDEbcmrpAuL8EzOCu6I0Aai
gU4MebL3lrwJ9dymEkZLsaHL+ZdW7lDdPTnxwQkvlG3OHPGfxjp5XaOaBJ1cjEjZOweuWnYYk3sR
xX/piU4mslHoVdd5hxk3lRrkcmlssQwZbCERUsMjEdf/eB9/eqyTc3OWQsVugzC7LawdXgmqepjT
q0HdOc2fNH76fqwzm+vTWCfXl+TMcxXaA6rU0Quemy6b+N2cIjte3Mfn5lHAkw3RJsCk8GQelVgK
4BDUyTXHRVfdBkBGxMnIxpKX9RheXbQ4O9OkUREAtigbmlwGtnyyPkgQceZxyJxk+UClTZUA2rDd
aM7AzVkg1f6r29wslbiEBvQQcJj4fn51Rwzy5aD8sA9P3qbaa+qi2ohf2w0mAqP5UBDJDgjAacpK
5K1kAtYAyqSWZBqMBVklUKFmgTwxuP09vqPt2pYSaizHun8e1ZzFt0kJnIVfQpFm28a8L6N5E6TO
tioBtCyvS0YrNPwnIbytrOY6ZszE1PZpIN+Jz5BjttAkxwh1KnurFPfazTzTlERfX9LtNVTFpAnX
Zv5iRdDFAJqVL4gEq0h70u8m384hlUlwxJrlGUuECVZj3t2Rk6i4Vgh6VyKKedq9luYbzgnanm8c
tT5tMal41qLs2sxxAMlWE2RHcF90Z9Hu8NMe2YpyQ2XL65RNqdMIh/moG76aPSYDmzqZ3IGVUtvR
QYPXnoG2HQfOXfkuyhA2kp9l+q4yUuLFYvmit1/NlAS6PSi1Ks89Y/BmZa1qfmnkPu5phrzhXIJ6
T++uxOnDMB7I7Wm/tvDPBs7+Tdb4CWDkEQyan0N9ANXGwxgPJZmJjWLxgkvdQC8CsBMZm1QMaxAW
V7nR3hhS8EPJSneSnk3hrReDUwaIHd1k6E4rwa8mVcmc0HuP5R0A72VUXUl+EMxmSVMxI4RQMb4Y
ANiX4tZILJDYkVenJq5O+XVr3iXCXCbx1BhwmdAUjJpVRRo5434u244/xtouUVwZsLeRFiuwNFD0
4oKyJmvNVp+XFI5CsIP0yZwUpfE4NYUXq8NaKhAg51IAr+ONsFDbDpKD/pqCWhay0FEIPBqsUKm5
zSGdoRQEeAe00y4mhBN1D01rkNLqrcVteLgATns389ckuu2UTdGXt510JwECx/6Y7XakquiKqJY9
GOEA1Rqvha08h+ExL34t4zZcrgqkwMAI2u3Bbg5N+dbXaHgDiptDP6rUB8wbZzNbN6VEac+4M0EV
Rp3tA1tZAN8pibIinnbArsvo+0NltoSTsvlqgc1QQbvl1bJa4ie9fOiT17J9NjocqKObWn2MZUyY
h33aPFXRocn2DTe3uMVGkNgHyi+1+bOVPYt+r2ESRoPsxahDD4DbrfAFFOzD6LmK3uReXtX1QPvz
GQKgRECOhf16ShSvQQ1llEeMxR4zUzpA2EVIFGB8DpAERwK4g+JfnXzgILgfHajG5uTHGExpqSeX
JRXqZ+KFQDnOxj4CFr8kj0v3HBbHJOSOn/DwcmagfEfgAcaMMORNE9IIBanwomfyesZbVwoHsYFR
op2zQ5m/DUMKV8S+ilTFtyt7bWKjFoxkyfp4lWm1NwasR6pCPBZbXcFFCsJmPkZuhueUb6m4CyEQ
DRd0BpLY3YjEPGqCqyVgt+FWKhYnTsW9LK8L64Czns7GkDmAOydiV5ZeUK0qUEhgix2FF4brcxbm
rjwdWzDUgMVWPWLaOW/UeYht7o3oKnKYq01Z+tNwaIDxG4DJnlvKJGoD/agaXcseAYUQ4qegyha/
QGYKyeV1BGKGbEmU8QFJb1NqJaX9ihaRUoxXg7aw617L8R45B6oSlL3fceMI+G/FkgWStpRXyGYf
9L7YACbzkGE28mEfDujEsYNjEukJ5D63aWSpUB0eJuMomgoaE+yErVdmJlLb/S5EQxoNP2KydC5x
rH2V4NV0IE8eY/1YckMoip8osJiCdKd3DvaXaA0ax0k3XNPA9muJt7wIGGFOEV9T+c4cVtdI2jdu
q2EVWdddts4R0uFCS1tAtfK+FURzWdmBNXEgo6pZtdExO7LBemuw+PtAhqZZeTF2N02rHuQOKzGY
FLB1ImA/GseeMHiigZ/YhAnNvV02d7Ha/hRi1N/fme850tcrE90g/HkI/O2TK1Pv29aZegoGAe/Q
QIURPA26+b16i3UdJ8WBgByik4qN8ggnBkwSWoHQm6LXyLzNMs3vg+eeehq3VZlEV2ZwSKrNrP4e
+HEjh+Cxg+9jLJsw2Mid10q+VR3N5qpL7r5/kLNXPxkSSDcZfMRpjb5PFX0YRblanY74KpDvXuzP
n8E/kLKYhgb4QIaAeZpkN80Yjc4MhS/V71H7NKsX4ba2tHB7mYGQ+6PvDkVKmt969QwvAwbO9095
Jq7jE9jgCA2K1Mp7APQh7eyGQFXytuRyitCKLFe8CUCkjcERicMLwp//RnwMeBByBQhSx6GW+jkh
LMp6nGUB+WDDEJoQWhD2y+Yumg5U9f6Nh/sw1knBtuoKuj9zUVzbAnqw78IMBYfXsnzhZE4pcV4G
k5xdNB9GFHndh+nUZnlsFQfN8PmeCLDDgpZaJpQ0IG5wh6G1P0atS6xlTW5Vu8ol5vDZt2kb2H/q
QrPp1L6vSscyq0MgVNSguSRq2D5XVbpzXskHIMx/P7tftV9Ews1YQHhQFqSL9vlho6R2Ol34oYUc
Tii5UryakZz1clI5BAOWvZH/qubbpb4JfjSKp1VQDVfx4EnmXbj4+c4xf+gPpXWJU3kG1fT5c50U
caNQTeVeoUffTIwavfQUjhv6iX0ve32ibdL0mCz3JhW0vARvZFzoc6nnisiWYcu2ikIVSvUnaVnd
gNweJvaUohPKmurWUYpVK8l+Fml7cbShdCDic1EjDF4TKhG28QYo7tDC5ez4/w1G883KwGKjC4Bb
ypfoLedyKwg5AvMFCxvtwZONoVW2BEKJGRIY7m4/Zia6R0enfzNFEcS6l7p43SgHAUNs6Z4vlDsK
w7iwfs5AicG9CQAY0pRAyU8xcLKWmVGnKtl1ruwZvozeFAB51pZi94JwcP8btTsHEYbvl+25PfJx
VPH/P2xROe3meJJxMuHZqS9mwMza/rmk6eAAYabjkCvLhX7Z2eI+UD8T2TJ67nB9P485LIWq9J1o
fcJ5N/dqdZe0oJlUN9cOIHa1bY0AsYzhPeJhYB6lVVRvKvl2Dq8vtzjOPj/0GB3YH7m1eZLJt4tU
JbWCGhKzbo4x+WkG0E8GE7sb43sNX13HuNURly9wrWhhg+LZ2pPFdR4FeXfG11XTxhVuS9+/FlFa
Og0bbOquiLNglIr95+cpUkuWQx+C5A8FMWbJfMTXLrwGVUzzlzGgoiF1S135i7FA03SGkqkox0nb
RnlLqzer2yotTwnpMcVTyzwaxjNmV95UbFX9LqHUTmCil8iKuFxR9bDvnF8NYTqh2/dPfwZuy16g
QwyZAw0c1BE+P37vJGFuZ0F2Gy87WP9IXNq+vOxneR0FMK2UYE24X0Ij+n7cs1PC1mM+kKAE/Hgy
bu7YbcNEAecHZG1C3QlJD3S0YBZe9LyY2yiFiU3vr40peYbmnrMLkPIyrtJ6IaweSbRJRe97eM38
KQfB1K6eLtTUzp6oFJ1kE8YBYnyn99ooZ+UsB/Hy8/HX4bBe7yIfls3O8aotai3ucXZ/5L8tv1l/
Pzlnymt0euFhGohwqGgTf34nQPPxFzXoBgxOhS/KPlffKAmb1uHi6z8TNih0GzSHYFPU2E5iZrvW
knCS0V1R2nsKXEDYrUuesmJbn6x9+jiaSqwHH1B7n+IPx16VaVARa0KDztkBqy2MTaIejOr4/ZSd
fZAPo5wcdBaRvlHJjDJIBzgHS3iPhsj3Q5xbslSV6EkR6NCfOo0gnSi15VEFCPdoHn75z8hahO5m
N9/ducv+afZX2/vlx/dDnrsviY2BVmDRQd/fODkzla4aKzlIs1vVvIJQscw/QnnTJnfqdGikKz1G
RVj1hGYKPdhUwrHpUjJy7u0hXwLfBiU7hfPr81K09UQyjZqiSTCvDJri1Z6ptS8J5Z1DOPCcQvuH
6wGI/Mk6XOJ46ql54vWHyO6yL+xmEyhIBOiaD9gv0FaWcyXPe93c9UNNVv6zoDPIai2ktxKKQ+YH
stfFboMeqHKT3Oc6VMMFzanOdeLHqLmw2M7sTyJQRUP/hMNTPV3SkbrIcxBWJYLFL8hgkfj3RbsB
adyNl2LdM6w3nNhksiShIcOleTIzU5wUoVVTjZbGfxqLuom8q+wjHjQTKu/azo4eDco0unXMszVc
rEa575W7oLxNp3V9qTl+/rn/+7OcxJdjJzuxqbDJkN6Fy0tll5BtiA50Ci+se3Hpnh4aH5/6JFbK
TbsoKWtnuO2+ILUatkcVMmUxPOYDJGxNqPZ08T6PHD/v3ywkML4fX/uKzRezTrQm2IbAy0/Gz5zB
kKz/z9l57jaObl36iggwh7+URCXLsmzJ6Q8hJ+acefXzsL6Z77h0hBIwQKO7ustdlMiXb9h7rWeJ
SXxn9hFx1AeV+k+IF4aDXJ2PcwzIXn4wKJVrKXVILFkZWuoejKn5TXZ3DbasgY3ghfqGsFKN3/y/
uhWXTlATlkc6hcVwyq2pdIMy/MZ+49pk+OvTX05UbtUXpKHx0moGqQ/Uj4foLHCS//dNutI4/n2P
LqeGQhnIsycO+k40c5uxYOLlbrAHm2uax2p0S8J5ffD97yNRL2b4QQis3GU+2of5oQOQ0S0j90e2
PsrmBqxPvjbn/b590+D8tWKNba/3elsFd2NxNNDAev3e0h59+JZ4zdRhGZT3vsHBelhK4zax0GS8
8KBN0YmkB7+4g5GRwGfJxkWVYNTtcfniXTZqMhJvDNOrTwCfOZ4OuumYcv/+oKqUa2lhhOkdr8jU
ojJwm03Jc+kS65KgGzcKU9fnIoBksG1NtibqxVxk9eqQ+vg6/mQxGmDQKOJPxxiJAmpGIbvWXyhI
yvAipuqDdc8ZndirZzoncS6eE3oCZvPz/zEIkThOBA9C48WL9ckTSGWj9QjsodrQmGF9ipLExkmB
fFZLzv++mHZ1WjLEKdHAMijQXUwLQCVwLdW0qSFAg4KeDeoBB31hwoQaOmew5n0zzAdRnoXAxfoE
WGLieKI6H43HgpLaQHfFGyDnxHYsWtsiDze1uqeTo6ai7WohdnaBDsreFdnc9icNG8vgfk0S8sIg
aRNTqDCHdVO2+D7FQ6Z1ZyPI7Dhv7dhSyBNzBC5t6PSWOjqDSmoz4qoRzBUaQC2MNkN97Mpb08C1
EwRZof97U8yLwproqRFV4jqYAlMpWbJNAdvPZrKjpI5GoRwON7et1+Tcf13z4rHnIf5O1yOklaqP
QbVywLRn0h41ollLOH3dqMsqgNoozXtxcNzhW26VH2US/QFS/feguHbGxoNE1QI3/B9e999vYaha
sTVOsy3WV7OYWfmuse6NbE8LD5qBUmxaDESVu4HzmmWrlk4XB01C7D2RiAWHsNwbn+fq7P/r81xM
lGWg1pwfMF9RyvGaYGYQLjtBNdJNqe/U4p2eIh06jLAmvS/4svR7bhZArxWYuSmGTHGZPQs1wb9v
SjAmliFGQbL3lCP5F5J4X9Qf4gyWQ//MB5CK0E6Hc+o/xbdOAteqO2jHJnM6dnGNJN+/L21Z7B5x
ubFl7TguBhv0W0yKjfSTlQfSc+UW8hOtvtuy72nQ/dem5deFL2YHUTCnoyJV38QAao6OMjEl6A+I
8ejvKB08DF2YephWiZf61kbx2lpAPUsVCXPgeHJpj6/jFhJMPQZ3QI9pW0YRrgLcs+UuARVhID//
9yi7thr/vtzFTRZCIVatFlkG/IMQbAhc5al99++LsJBduaUwVQzOXRo1rMsJtxKsxg11xnKsGLux
fxrEcVa1nwGmFTPvNn9s1RbwNel5on/ToXbHaJd4jwOtzDIhTo/GJb9EyRE1P0jxVYFIx1zeaBLd
Sf3ds4R9oIH5ofYJXLXqzbnl8ZyChqxLwEb1xkSi1SyF2FpUoYiIWZ9rQuWgGAhTokwXVeEoxcL0
V20wvWN68Yw+O+lXcnlfVU4i7qDpSYNTB4+vMbjDldduO38p+Gu38xZ9+SomlN/acU2+rEK/Oekk
W0UvEYMMEZ48RZpZFW71Blp1utKTe2q5Tv4aWzblytFcuK7dtcvcjLde+5R1z7p5b0mhU+Btz0b/
nvadGB0b3UQ5AuUQWWGeG3ZnEeMsd3ZWv009XREXaK7Sk38W+3GWyLkzjoVjAalsaNSWVTGnWHqW
+8YOhtKRgtbpZH1tie2id2HmIvnvvXUUHRBxFFmwGcqNmHAU3USk6xnVIdF05KPqvERzQiqsLclf
cIhmGFFnEM8aXUIPdT9KOICUE+uHolQwYsJHIyHpbXiKpffSexW0edqEM6t9iTUk7izzqv/ae9pM
J6XMy1AOZLjjHwJif1vZHoK3xt1q5WtvreP2KVS/XO8NDxfVt7p88/2PsiWqZ47qfDG0zyZIPLXP
50wIQ22ASz4WCMUNOH5N9eCCt86kldkf5WjZ8ahlapTelzakbHt+PHVPCz2mV5+g1+20pyAMlzRC
UHcFdiOqm0lK4/PqZwYBO7VyKBJHEe9C8UACwhrlou3FwQxlIZrrd3I1CFQ+BDiOB+YQgouXRWzB
URmLRTg8JeS/I12de2wEAs+kRS7emTiUBpPw0O4wCO9G1C218RF5pd0Z0PyK6iHyj/G0zqhnUpHo
GN8V4rIpCEUJ17G3UN4S+T6iOyFU742EGt/hUKJqu8adCyExRihTNhRb9V2mHAO6otUsKJdGyhBZ
pl+CPHmksRGkxBEacOO2ggX4cZcR3Sjd+fw6W9fgawYzPACu093y3s2x+YjNdgxgYKBkn4DoqTIu
y6x5aPV3JLYYRtcCaslwVGyoA5PGCy80YiIdbYM17iTtoMfpPM03XXZGuQfac1YnLLKFPQEVLKtF
w/FOyNCsN5WlB/GJoGNkAPtCCheCKy7HLqNSAv5C3JRltS0FIsRrmg7slowc92RfzXNEK0nlok3h
PrrFoTLDVdMX8CSe/6SOC99FSGoyZtqOh+ohPooqKEjDu2U9cbW67OfTI1dA/6EpouuDvrr7oKUR
tjBEZaK8X1Ule5hSrgPpuUXS4UnjPErMpZ/8T86124AMgac3AaZTS3PS4LWEkMhQ8cicdec54D/0
C4+EygBZyREiePMqpw/2pQ9fyBp4ilXppP682lA9lsW5qi366tx262GaNei7q/ID5+eQ+4GWot36
FHeRg2kQ59t8aXGeYYtKIIj/3VbiMSjiF4qgeKVZRpCANaD76eobQr030ZMhjNINYaYBC5zC6n1r
WIY6yVZ1PS816zMm7SJ3N7WwQgE7+U2SaHhQimwdhkxxZCfnPHzUCVXcLdgoqtHB8Bloponkalzg
mJQ7by4INPCKcN2VTlhiWNbeafU7JRiRqQwsoKqJRWJo6g3VWkrVGz3f9j0vMSkL3VwN1gM1EXch
6WsaCla15m1DrBR4Ths/MmQTwjXcYUVZKQjXAZEqw159j7VZYTlFuTHzdFaKmzTfotlQVfSN215y
TP0txxPykt83/lwO8hXLX9rVTmltMmK3hxdALRT1kSx2EtGiSMdDIVj+e3H8wzu63G5QTtVMxisR
E5ensVROSlertOBOaJHf1Mod/dKZXHx07XkSGDMttD7aDiOdhuuovLtN8pxEp4LbPmWC/PvTXN1+
yJgZJ1IOzceLDXnm6V1NiTm8Qz1WhzyVYsOmaxohCE5S4aa/8Nb1LvaXYxZkZZXpwZ2bPg91OTNr
7SB4Zzl7xq6yojjQBGz2R5LsvfNoCtveOwxkSbdNNp1J0Bfwpvz7DlzdEdElANonT6Cqi92fmuW1
qrUcA9gvcH1OomY9VX9u6penP+i/nvt/LnTp7Gu0MmlyxGD7LJ63xRF1NqXgPCYteiW2vKA3yiHX
7jTfaIpMhuv8X3JYX9MHBT0Vjhgkt9jMK5Zk/Lo7OlQ3RdPX9u7yVO2eLDiw4C+5HIZaWYWa4ouh
R1iM7woWFzzCyOjQhrACkBGQMrSTW07+a517rov0nE4PSOtL/4XmWXUSKwwnQYAjtNFHlEILj22d
MeFwq3aju/Ypv+VRuHJr/7rqRT2lxAlhDEET3k1WfnfqjnBshnMkjMubR+YrowZZM68n5yIkN5eA
T1nO1bpRkvQOI5Ggrdmsdv0J+gwx5jKbwPebfZ/r9/TXFS+mBBq6nVxT67hjHzqIu6JxauETmSy5
WbW1xZ4x46sG1ZJN1L/fxGsVCb7rxK/XaNxJl8lPJRWaMOin6rHype3J24QGMsU/iGG+IsVw/C5u
FSev3F2JvhB4Ov1/6Hi8s79KhhUMoTSvlQDgRQis0UA8bHUBmvGTgSh70onf+IpXLzgFidAZglFw
2RjSB9GDgOon+7QXWALZsAEFTEOM3foSiBdbVB7so6M3H3T3bN5ssKCnOif6Q94g8CM4yrOH/hYc
8NpxjVby/36qiwFt1vA6Fc1FuhYvRuVHF5dTeZDaMLMh1gc+AjuhSLvzxffbmrYrjXwWQVxURCCx
1FxWQ0e1q8KuluJ9NGHwEo5bRYy/nlpbNdzBbcijo9us9SEEoNXv/ILHI/rOzZtwbR1g+qIaNPEG
jEsbWeZlIVp5aoRtNXejxWTnwXXX7X19dWMMTIWcy4Xg95Uuyr961TU0VmnHKCSq10vdBxpMhTFd
j9bcD1eidWaaHuPFTbvata/IWR2PHHI6lUCFv0d7qAV5OZCeu4/CjWHtUdOFE4aR3aDv39hXXNN6
wUj4z7WmOfTXm9W4UhWNGcI2rVZQJ79Etb7So+chXvfDj8URI+VkKAJRgEqPH6F70KU3EIgqldKE
QJcNcOWFGVaQ0r+bgk766d8P4eqtoD80kSn5m35R/CSuNhP8PM7u4qyDmnpA623gWRo4ed8quVx7
5adW1P+71MV8WppWUQYtuQWRHv4pu/NSpXE0U4Ziga4QbXfv1jfKPNcEENLvi05j8Pftb2utbQwL
p4+7Y6cRTAE+pTJvEWdhC0iNd6H5iX3JdpO3ThkdjVdPhss3afPjbELMkpJg7iTpRRX9ZdQ//vvu
X+1IgIJEV0BSCjjSi48nDDlBW6Ie7oVcmSVmQ27to0RUOCHZqB9dPGuCua/DYx/sDRP3OGyTHseI
6BrLoKW6UdtpcKMjcbUe/PszXWxNK9Bmeq0IqBN1cVYG50IeFnWFn5tY4jKunIr0wQrXkKClK2wH
VWUu2xUfyg0cn/ZBWBMNpnsLb8xvLBpXBxCNLYQsiAPZq//9LPG2jKke4jEHehaGZ7851PpuzBaY
KHAB3FyGr+xuWIP/c7mLZ+OafRkUQ5bfjZ00Jw5O6p61ClOtT9did5Otd/VFRGAiwuiE6Xa5v2mJ
7GxRwP4P0U28NzRCgAS8cPc3PZLXv9d/rnRxG0W1HsVKopyUSQfDu8ckzEmHrQyK6dupfre+1sVN
NAmKlAe3Aa5BoqsMFHBthvfBeEJOrLOw12G6JipKR2McfneeNW9MUiOr94qjttve2ldd6ywgAYF3
i3QS8fbFXNxXpVDqEUHN9BuDmMYBsmaNpm9wf0+hItHWU2C694AxhhABsjJuvOzTjb1c735ffhrf
v+aiNO8iYexwKlPiUF7dmJCHTayefF1a5NJOQTtWWM0svTHDX33cgNhlEW4O7K2LqwpdRoXKDbO7
RloyA06xQTmAYzhmo7bRouDGcevqS/qfy/3Z2/76kmrlK2OrcYwM6w3ifM4EbJyMntP7dCZwb6Xs
Xr8cmnjkWWAI/xzIfl2O2lk05qGHbspYcuCiScQKxpxAFx8/yc1TyPUJm6y9/3e9i/EMGa5OzUHG
K81KgRBSqS2ad394H568a/IaehoOJJJL62oFtK22VNugHB/QqwKKNPmek1vjWv/j0L4cWUQoI15n
8ziR8v4eWbWeFjXJ9MGje/KPRzbJ7FnXY2C3ge1NwHVjcMqpS7sUZ+qB/05mW3BOzhjp2imbq314
bV/buXQHt5eqUz1so/tGWOwoTZMZR7iMrT0l9wSglG+SOJeY/m0CSQn2RbIknuu7vFnqGyehDJmO
0sxDDNmTSzskuVNRS6QyJZX7UqPYJyDkF7dtfhqGT0/6GKt9oW3T6mBBnROis6bjFrEDxTE+qvhT
Ed4sY1PED6rxoFkHJX3NBRKvFipxBv3OIpcuOTSnLloYzX3WrVKiaygo74JydhQe01XjKCva+P2a
cKMRJi2cxAnx3oUP/cpt37rqnVwZtDCSO3cx/o1bJUDwQrrq+xEURfNNqdIxKUcuTHOR9bPRNiUn
1NaxT318lSJXA0UB6Vibg+EdW8eXZ2k0C3Y0xpJTdZLonL4otHLJHKpgxW/VI73Defw27MqnYGMp
q+6tuJPXlJ/RIJDtM4uw1/8MwjNKneq720mEOczbD+UFVgWPcAZM3i/m3Xf5pLzEwqzU1mWxiEEW
3yN9Le7CPc660Ek20Xv1Dot3Y93T06Csqs3HdbVEe6a/ZbNo4bjLbslnhUCfbYqlTmOdGIZvpLLZ
IYQrT3IJrjF33r8Ei/GlBpBO3bN74+aCcsb256+STbsPHZSDYOsXsRNtk+00dKRtAzvcTjYldcdh
Y4yPNI+Db9gr+GNyidslLdPH8Eleq/tvxtRRuStmWHeorvfjXGnuxy34/Ck6vnyJ9U2DoB+AiLCO
f9qZ9k6XJEc1Wzr5uO+TeS8saHAcJSA7d+3BePZmkjcLKH2QUGYhX7JzorCUT5g8AP1F3tO597Tx
V0/dSx9i7pj5B/OR7ko3gx256GyUevIjiOkH6aEmGurxaz464J792dxff1lwsO1wVz2spDWiha35
mOqkLM7zTXYEnc+AeTIf5WW4FJfe3jjGu58M80S4hIjvvhZOCGaGLBQ7clT7+xNC2Iu4LfErRrPy
u3lKp8CDufgRH9QatvMayvHorfwdFA1CD4Js5jtdM/c2lf3q70DSm/UEyRdWik0O5MJfKJhj3n0F
t6ydbk5P1kr+aFD2zHM7ejgHTkz0lVPOpB01U4q4/bI8F45vR76d7YcXUyR6Yka+BTgczdy2ntOP
RAAsjHFWZouW+iNyIUr+MQGWti49ZK4d0Sa0lhY5GK59rr70ZuP5y6ZdWv4OdKnKBpp8hmpePrOV
TY7xQTyGu3ATHLu1vDLW4krb4KStCTic+yforbZyyLfC8gxte25urSVos7tNvgwc0S7u+HMGbRF8
cvg5+Tt1VSIPPQiYQE6Dc25Pp+xr/Mb6ldkhyv907qVOTXMlhvhy6uvnzKnLe8ytCl2J4j4bt5aw
yL7ghQrkZZGKRP+02sWPlrQO2PnPjU37w0P6LHy7f6dFxjw4B51yrB48ZZF0Trms9priuNtAsSNx
PqyklpRVrVvj0k5tl1PCqUjtn85WH90eu524JY7IARn+4z3IdiPMhmjmfWrJS/SUPcWHklAoxqZp
OXi4fJsRpg2bgvSraBo3NXmetnqnELFg3KUnL9/kJ3FrGodwNz5Iii04pC/QXoGqErhzYl1+mlWz
sm5UQ/4gRv+1quh/ryqKngmj7mXYn42lqzp5taJZjp+9mLKeks+mn4m84FMWR2UeBjqcZpWtdSb3
6L4rzlUS2pqAq3PTAKlV0FrWi7xbGt4dUxkTQkxKWDxroZtw0rGa/EEv32CET1IhwQUq3QMPqYa5
6OaOTrIS1riN0XvLUmkd2b+xafmjLvjXV72oCGhmXgpp7VFd7Px569+7NDbpQNeKu0gjVo9uGVvW
0h1Ju6KRyGlVQS+E11ilma56JnOPsvj3bvHaxvn3kn6xVzXiuDYl0YMcwEZjwtJpMovJZF5mSotu
nKzkaztj9PP4R4iQQsZ8cbXaG9s8owp4NzQKaP+umgmtvDBZ2oTO2xdePk+iCMIhESokpXTCe4Jc
oWNamIoFpbSg9y/QnYpcdYGyYo5RaFY3ZOCBow577bFQjFUcGrcO99fvEehDDdQFjNOLk6qrF56B
XOiPJbLUulWXkmhokbJSy+6nRCVTVKBxwsR3Nx7l0x7yP1o+PNwWWjSrJNpFIMGswEbWUoKoZAJa
CDqZzG4ZL6hULqeChFkb6yrzb/lWrm1cGbN0voDG0Ji4GHFmW0eyZBRUXIdFpKlM/vcNZv9yRup5
BjczUsVF1C8ra+MbE1FTliBMRkvdOMREWwG669jc/HvIXat4A8qleWEg2YduenEyrEQ5z3UXKPXo
P3I2KXMIEKmyqffjs0jhk14+UlCCDSpWG9O7cfXrN4SSHIHWKijGi4epFokWZyVs+bqZdayLjXKg
8NoyhXfhWRbvytS7cSC7djLSp6DYKR6DNJSLr+uFmURyhRROjaiMGBDvPpC3GIfQbwBt//e9vXYt
Y7oUvSE26f9lUwJ2YhUx0B46q9MhmJy9bjMUHFVmPRmE/77YtfdiSuCaQFUgnS7V32rmS3HQiOnE
nEnUfDImuuWB6epmjeRPntflxGkgpKJtCH4L+eDfawR6GvD3MQ2vUjgbnTUX82duZZw4RGcbMpL3
7kEIZ7Xm+MarS0Su4oKgIGdQ2JbEDo73buoISjCP6g22ac5tHtvfpNkn6hNqCY0CVJg856PN+ypq
jwHFcFcwF71YzUzJsBXvrMNkwSFfuXOYb6O8lbyAvS0X6t/KgigdMiA8zNLRjWbpVWMLBlVEu8CK
TbSAf3/vnMXRasIhu5NG+busmpVac46geeF19YOSHqbZGp2ggLpC6qqSSnp1pEZW3aTwTwfO/3oA
vz7IxSC2hmgsCtf7A+NV9XSVoQKyUCqjL+F2mjG2l/q5TEhIgQrBEPj3SLv20pp4irCk48S3zOn3
fx2/9dpIpUhDRkfbnHAzfTx4f8QVDzmxKpy+C/3GSnWzNzZ1UX5d0fdryPdK/0c5O9mECWChS9HT
COTrRvE7yMsuvnFRZbqJFzf5r4bcxfna0lOpLrOEGgoH/LgW5hngzShfpRkEGSVd0OSaB8FTXpeL
DBmFlRzUTgUGlK4FPLFGiF85kxf0fmbUKhOtcFI+rGF58zyvEP+tA1CeYvqQ5Ogt05p0O5EtRVQe
zfbmHH/lidEM580BTkmD8bL7rklJK6rjSJtfhhiqU1PWdklJtXv8rDoYLbMofW7rbfvirlIZ1fZw
iPNz4d6TMyAeev/GtHitnsLHsWiQoAigqHs5gIQa/V3VkoMQBUvAiWs18xa17jsZe0D4cpLMYUQy
nWxwH0ZJ2IaKNmuinAnkW0NL1X+GWbCcrNb/HtfXBNq/P9dlXyQsWy0cNSxSXbjJ4mDlSgepLD9i
v5naCKzRrbqM0+i5KcN7YxxWXrWKaBX+/2CQ//ocF6+3Sfm0K+pJJwJAz99AfUL6RJqQmy9vfONp
N/9fY/w/T0KfJppfL1btVZrXmtibUzw+0Lugtm4qTZ5lbPr4yuXwDXKiwZEWJc2mBQLHm5YlB08c
7MbM1//+NFc/DKslkgY0wYp88ZYHmkvNUlbpFUkb3nAVyAxE0Jb93b+vQ5N7mqkvvje+RE2bTObE
wv2hI/763gLQe1nJqcpGcrsppi8rbjQOiX4gQnMvF26B5tVdhEo3S0JzI7swqH1MVQ1xg9Jy0IY5
TiJii8VZHoMbZMlKBug94jcKnV6rt3JQr+jXx+g+QuFbLYq9F+kIYg0oN8pyUuSCqpKJoe071TEB
Ao90QEMkcnRGP2JagW7mOalJYnMYihjl6MkMhH6iDlXBnSWttY/LgwzNi2zSDZpgEOmr2HBqHSBQ
yYj0TFAE6XwgWslMngK48VNIjOzlh7gfJm1DnfO7yDRdGCkqyakgeFAcFKQ+TQAtgK38jKEJC6wK
iqvsMXpuwqngJYGMeg+bQ6kpmzajU0lGlN8VO6HY1bI+y+wI+vFkDzegDbEFKVVlgWrRmKZrekVm
B2jNww2HpnekhCqbP2OrroUyR+VUwWtDMGj4iyjpsURQlxj5Li5SwYk61e8agXsY5oCchK0Qh/Sf
3oTwnKVI7MSI/cZjWyYzvMHbGP26IvrrfKgVSnmQhyLiLOn1GupaocCRqjsRwpYb2hlHGthZ8hit
BpHEYGVcaE363rIDKfJ+n+4NP10HUr6SqL8hx59otb5e3euoO12x2cVDstC79DmdsEvg2YUmOwpQ
eWhlWIyOqiLlS3401HQtmaty2KrVqUM6CCopqTkFt/0s5x3zhlU3gNqIgRPxCHPhlOBxGKjMoFdu
gLq67WORIUjOF9jJTVBTo3q8VxFkIynnzMCHUhLFGQh/4X2tiWh2Ddoc4q6HYI3OVoQH5iXkJ397
/doPAbmDdPR2gh+vwnGmVV8JfyQSsz5u52DeRxF8H0v6YJz76EeLx3nWK6uM5NsuPSe7CM18Y43Q
3wTEgxQYaZdl7fmPHz6uCTrfdFK87og2BHBnMYbjN84WIxLuhO5qCCxLZv4wSevKhu9g0uGLB4ka
jov2dIjSlZ/u/LIAlDU8KqF1N+ENpg0OZwMwwyrlFJ3iSbqL643nZqdYg9AlgochimA81/WfiSvv
LHIrDubGSsRNUFBpdnG5ZCehgVTlGtsoBcQXPE8vL4sycyxwyJmXjzOfaIP+u2Oojk7DXq5WBSdF
iMLF49G1PbtrCAl9iveEk0/dADQt81GWl/g1uPogkoTEmzUJcYshXejVplMnsSkgQL4ft9ZER57I
6VbO3R80JdDcQOyN67o+wY2ex8FrngV/lMZZTDUbuyDwrjy2Zj7Ic3R5cQe8DIvW9J+8iBdZf8JR
YvvcVvTHE8hKk6jTtzuLeqiHaQQj19JF3Wl5e139GBh6gpock36pld09uXQosOdA4dh3I70sEuNF
BpBVNZSnSbDWVdWRhfgNvTItHUNEzz0SlRkkZyn3HDXbecwzfRXMOqG4D41DMcTzyGKRSH9CdGdu
dOKNaajdTO/39M0bq7wTSmB43NEyYge06c1wk1IOHugShPXjIN8xJaBAEoSnDgNiKWVLn5+IhKMO
zzGGycZZIeyXtdXPWaCYYcA61oAEeYYMPBpCE3qFjhNnABmQI4MkeilJliyeKovEdPWt10zqmumC
EAW6rEGErr5cNEJO4nrvRE0+d8PyXR9M/vhiVWE+QgQ/ffawDmcefEkBkyAbwhRSDXjzIXlXQ3El
aKiXlYg3ZyANg9lPSB78jqGvxhS8y0e3pDmkvk/MlKjLFySdzFqNaqkFs4y4eqVD7VUHgHNhqkDX
IzqZe07hp9fjdaLCDx/eSxaNoKP0WyyEHs/CsKzgS7rDpnXDFfEFeanbQathWPgeqZ5aSndXic+x
VTt0CPd0rSTznRAjr9Hmjc6+NCQODwgko1XPD0G1U/NwlYDUSQMCTTArZGuMsrMuUghJN+euCtMZ
fpqlsHkMnqfNVzieUvZrE5sbJ8h023vaCG1v7svRpemLPSI5BaGxkDkDSp4MgPKoMzrMZqfRwjGT
edxrwO1m0fhE08ygLUNKOHHEM785BfUSsA1ZjAXhL1PWo6IS7RttxiSzPdF/oO2XCeTy+qEjCIS+
ZJDlWmteZ+VqzNaWdOrY1U7vHWCyDb017DHG1gXOn2oVdPp+qZtI4fUEpsyXknyNgrXi3PdiFhsd
SGSXQM+z0p2QWisLqbrl+ztzMFZu3O57lrmCN2EoO0QaIRw8/8NrliH2l7I+i4KNTlvJV23/AJ0t
B10puec8OmW5TrWakuab+JlVh6pex/LaHxfA3tQ3Bq8mEh4/WTrUzfRyixo+qOGYZeTuBDqZM+JM
i7GLJOHcjYd3yS/npQIOTkGEmbv7oTGeRCFbJSMO94JKLCUs+JFQkkbtTSzeRpo6EjLiBsEPwZp0
Ik5u+YbicFODAVVDQNqFRoKnMfeS/i4t+5UVVbgCTXuaWuP4rR2JkX9LiW8da3OmygxCVbKHimZB
hNXhGXA0sv6PgrdCdJeJsRdYP5oYKfvwlTL3pUZrq8LoDBAWLQ2SezQ40UNMIV9Kgq1rjRhMU1Tp
oO7GnL19YONytzGzUwZDzG7mrAo+FOdomU8EqFGyM0u4g6fQ+Q0HKvZVhgXqdsJQg56vQViF8yY3
F7nXoa5Hc0TrW6+iDa5HJPMvo3v4qLKW1JxGpg8fL4TKYHKlFjQ6ZVtslLFbVzJg01CbVZI7s0jj
TgbXVknN7DN3NuRPPo0HBOzgG7BukjEdNd1DL5czkB6zbtYgz6c0CrcoGzDWjBJHRnAxeUl741CW
9UKwm+FkKLGjD8FWMcg1NLZCcXTlpdE+DL11l/nwyHrHtNIpHsKRCILu/YdsUByJn5b0dOaqHnPn
ymQqzArZEd1+XnCLQ40GSo+arNCWZsY7Yjz4CUGn4jwFiqdkmlMR6Cl5wuNIX6NGUlimWIGaVy2O
X42MrpIZgeT3n9tQWA4lfRk9W7djtjIqqv1SvBoGwy57DpKlTozuoePUn/viqpZI5cjKtUFQURoi
FZpSVd2Xttyo1X1Q+Sufng1iGDYf2YaywjGOPqwe7m2nLKxJ9vYoaB9pvB8KJ8vFXaUsa7NehC7G
hydkW516XwGaVwAP+IEMFeyt014kfy+LTz1cBy8hu1RDTecb+pQPS0c+0sm/KJJFkrHPlRhzJnnj
LQV9j8CCAAuauG9Nd9Gn+INo0YPonbJ+jM5JB9rfsL1M/dW3wL9q92hDOu66Cq1EreqZXPmnqNfs
0BUWfQc+k/4km8sM/1DCwkx5qznS+HdTaW5UwaYUVJprOys8s1nDqYM4m409zR1JuZver5CGQlWf
zGgpmdSxm3Be63cq/0iGr677MtvXeljGQGoL+ShIe7deKk2AbsTlZ9OVKH600qvWrIwGAC4mlLR+
kPplx8gWOHSUEtFUncNa1Hm29FRtiDs+oLoMXvoH6Sn7KL+tc/jTPyYENBzFJ/lJfBJOUFYP/UF9
Slm2Alsa7MC1+3N5Vn6Y4o7jSX+pD+15/Okehj3j2/iRno3n8tF6bg/9qXngzWnP9aP32T1lb92x
OyZwo77685R3H9sAfUkj4CekhYzn9Oy9dU/uR/A6fqsf5kvGHWA3d2qetO/moTsOR+kUvCqn4g1r
n/lBGsyp/g7emLNP+Xf6XX4Lbz4hMN/1Y3cM3upzc9Seqyf3JXxPvxmZY2gXH/ytfJWe/O/ugwJI
8dMfs3cc32wj6X6/lK/Vh/qIys76Kj6IqKEX/4H7b+q5fllfVm4rb9Jbd5A+/S9ezZN6kk/NQfwJ
F+qKD9t/UxmXP8LvEYDyZ/fTQyINbPYAwufwM/yMGb/oP93X9tyeUVdLP9wovijOwZf+23xhCTKO
wUv+OTzWb/mr91wz69AHbm3+308Z3BpEXgiyH/oHMenn9IvWW/cunsRv66XdCx8ynyf/MnmMQNFS
bgjR69aX8EWhtX/gGe+jn+Kn5BHx0ULm4JIN7/TprE8kIX1gR2dOMNr0L+pP98PFsFfFXwb/A5s9
ZufP6AybVXh1fyQmCpnINZtfxMdVuZRXs/o7x9lALMIHd4sVOnkpftgVG5/hg7tszvwkf1VnIbDD
N/f/cHZmu40jWbT9IgKch1dRs20NtmWn/UI4M23O88yvvytcFxe2UrBwG91AFbqzihJFRpw4Z++1
P5J6nvyNXkLKoqdR/J9gd9nhfxevTPOdWfhnOnncFPPZimbeSfvTzKWbYCX+g0vpV/XLwOdZIVDu
Q8o94gUMIuMxkGSwBErLeKDPyqkV/9WodtQ4r337pJsezeToII74Jcw2q2VbZZGWmxvba1E0LmLB
ORnYFYHx+Ly8WY1pI7QXunUkgMcxULBQnGuj5+IfwraGDD1u6UZxZsaglD7bHEZgHk/ysU9fPMx4
VkBmWPPhU0eDFCgEvTtaiKqa1EyW7PJP3xvrhM0tM1sK/rtCORYQhUtKKeoHKWb2zo3Mexq3nEUo
2NO8XYuza9W++p01d5ItBGShKQqKcu5BzVfKeiFRUVZAqPX6jsqRbinO5nKRdTYFX7aiNocCQLEX
bhNAjqAU5dK+kzieZSDIGBOIw3dfHidTn5nEfJMLLfQU6YdmPMqMQ4OomOsJIviA8qgC03/MmAhi
HKY+Fm3mYOrnwkkdZgeD0TnzjQSNr1KsTKiMQ7wVzHR7myR/TaVjr4pczbYWXtEKMHNftK7hsYGX
gFiGecpSV3evGdhthCITv6TVv4fpPRYeeO+5RUJ2e2eX8n3cVn/GJbZoUGuYYB4TjYUtWkx+Oqe8
5Hwoe/qDb1KV+kdhJ8eGUw0yzKVyyS1HhuyP+ee6D1EVULBip9scA2kalgsj/+g5lGmcpOVZpmU0
RcdFiCYnoT+RsY/XyZ3vefNqPCUa75QOhpizo53WKzHBKx1mDycN1XHAJmbn6V1Vmk9y8KxGG2V4
oPsTzAo0FgPll0wcOiADSXsXIEVx8BrGFa5uDwKDbSwFWlZEzPGLsduSNDfOSA9PuNUix0jWrg2R
LrTgvvXFzlpwtk1urF5VyETHBTx5GJeo8UVH6ecO3KVZ1df221lrXRk1SQ5ahnDy+MoprmkPwbTn
K9vK4ucLoTS/0uk70zMYYyD3kWYxKkG7MKeJFFgcw0BBKUfJW7L9lypDMmwlHGI20C9EEwJf2arm
sQ7rP9ljXTyliNtSH5fnGzEV5inTlln91utrNXKxCkpLdVpPNJ+S18Z4lyhZh/iF2HTaNg2hYarr
Nbua0iMKGNQ4z4qauZqJ/oqFB1nhjNscWXcCGsgkYSZL6rz2461DclFH/i1HgdAnd1M9dQGszbUh
9UsrOhoBwQ7GsDEGOo/+rd09YVp27apetgo6s3xuqM1ioi1QOa9iuuaN1pbmyYBSp4hUmjLxvBGo
bsaR6N6EsXfU7BU+fjnZZJwrCoLP6MkHAwu01Cxi/rzUn4oI0GUQ/1JwrYuukIgWosXoStThkqYf
po6Cke6E4JyJYHZWD1QTZaFTrN/7AaLy0i0piXv6eH2kv9pV/8iCxaIdF94vjHmdH/2BqrCxpOCu
DLVfas4Rqj364bCweVtDFAXNQPlF07KhHBp6HK/+XKTx+pyd7Svd8Wsvw9mY05AgUsU9tEfbBIDw
OavEQHAt3fKiDOXry3Amw7Alu+boRtoc/qO4fCotgU4n/mfFtMH2QJMDg+NlZ9EiSEpBiUfh0b7Z
6S7DJ//z63LtZTkbzHg9wp5ShsXrRLUbhYt+egQN37eLgVWV/qB5TYNiXlkJPhv1XxrxKpmEmZ2Y
8S2biV7H87ZD/laKs+JucB6lvp7JdCGmln2rdeXgpdA/YgbcIu6c/roSbKNKWdZU1ENX8In/kuFN
X+5NYpyxtHLtRvzh2kAuitjc+UCDXcil0KTu8cZjfSOD2JqVMnxl1VqJ1pXo0DRhfaP6HFmLeVvm
YnMIgSKI5z8ND6It7dk1ckf0cELBWj3RMBwQQiUOwPX2o4+3XuMvJ50fsITNz0atGfVTueTcTUun
cOupXf78s13SGRACBhPYFFHH5/N4k3BWi3eDwUm2KCS4Ex9BvftPey1V9v+ydn+52NnjmlvNmAYm
DknC5lgviTijgxqGjP+TK1f6nLf9M6VBta+C4hHEQvX7dMrPJyklS51cp/LJCDm1EbjioDco6S3J
ucTxuwN1kd8XcrNt71h1tZ4jp2W5CfIe8c2HuN0AKJy1DQtGuBP/8xT+RtA2daxgHMIYwNLNkf6G
dbLink0VAauH1Js5NhXmGprKfQx9wTi2KCApw5d9vsynXzLgQu9jMF/55kadu/TFprISlBySGqu4
JB84ewlKCChdsjI6+rjKxsrKh8iYrozMLiKLTFBqTMtI8sJC+P0WmXVRdFqpoyiCAQEnGKj4Cm+F
WOs/3YuiD6xnAnYY5ty08soSeVESYSoy2EPC2OD4nEkiQtyISh9RMGCWBV2GTxePBZfGXtHFOL2a
u4LwHKZnBGbgunAQ0v387F9aQBDBE8umGQY0ubP9PepAvuUypUQ8tSKAhpwHNXql5ZV0VwQBl5VS
KmF3No8kc/uzqqXTspTXT0L24mx16j1gCTIqdSH6AOiVfU6k2bxMmrRwHn/+mpdecfPLtc++ZuWn
kZlmFWIEfMmqmAqzO2DEGtttX1y51tUvevZQdV3rV1MKwEgbHkhHkXGkQcozAPcIjMhT6O1LBhw1
bR7cPD9/z4tQ1a9f9Gx5GYJWlftWYM7l7k6z93k2bTvAO0ZabkJNv7FlZPFvUkTmh7Siugg6wegg
IYX+q2+jBe+chcGrH1QFc1m6sdXez220RGh/FTqw6H4HOkHFTKmvffbLv5ElwuAQNdDK+f4u+qoU
KFVjRbeOeTI6FwCAJCkH8kNELxwB5pVV/yJLw8T9Qs475AZNP3sm+rgeQ8t3sMHkxs47Rt4ehlZQ
PfvqUuL4b3twZFZx5cztNp/jtvpPJWMY0pVF6PMlP1+nTULHEA8qGFHOTcyZrlaWWdFEjqfT6G8c
ju8jbuZhncx/ec1bHK6hAdXhLlC2jFtr7d1Xb4eppY2+kCjhEm3380N0qYxB1woRQfiZCbT+/kMw
FKjDaYKOTlhewZGJEtuWxCGSFVoJj8pwZWW4fD0UlJAYoEx+miu/FDFNTdpIZyLrTGzkLEey0fnt
AU5woi6C49V0uU8hxD/3Wyg2/7ve+aLb9L2aQwzM0d9Z+4QDTB28xdGiKgpQSc5cR2vYxPu42wtt
bNKlmwLFtQp4x6/5DRRXzPEAjOkRagHGr40vYUjB7shKFmT3P/8WtrjZ5x/W1jWAn0KsS2Ln9x9D
SlQzzusqumW0Opl0Q+zsLuY8xInhvaKYz/t0Fpr+Uu0BSDZbPJcChjhY2DIYMgk1gokwA6BSmRkb
pz0N9X3a3jFv1bphWTTkSDG69VJpVzkrXwIWlU0LzN10CRT2ZBZKq0vXnQYn3FPevVKZabXDQU+/
7XUcUzojGc/zfycYDaiY4tEidI20ICZgDEc5g5nMZIikUur3uHsQ8zc5O5IjNpcIgvZo0hDb7Cop
4WQNRqhkyz8lODVeiX7Y8JepZ4P+2aepA9o5mRvTUczJJgdTjcfEJDMsoa8+idli5nBUGhDOx27K
2QkcBLS0u2osFo1arH/+UT5Vrj/8KPbZUpV4ZdHII3wUp17l6Y0AHqDxry0ar91Hkm2sHTe4yo88
x6Zxm5Lm1Ncbh3NvjKkKDQUNmuDDaq8ILC+9RzwnABgN0NGILL8/KqVcDpVZErRKHQv8AikDmxwN
CHZTNrnQuvLaXlqvv17uTGal5VRP8pgScIDzhpys7jXvhWZWqU+U9D/f8YtvwZevdlbKaiCZmS2z
REL+rrsXP19WpBYrzZXtU7/2nbTvt1CWAjlJh4RIHfkIGa6LF7KtLUQaktljgGnLedqhO7fjZ476
+xrghOkhbrEeTGiT5RH0ydIG6xfmq6ENl/FQQk97V7UKOqvMiEpdBrworC+jNQpQBGVeUWu3/Exj
eTJGtDQNYvwXArbW1qQ/5MwhGywAbVgstJixVN/TEDFWrQlhkIG98jZdSzG6dqPPOlhW15eyXwTx
rWKdEM8QRCA0sHB/fv49L8K2bfgJ7Pa0TjEWf7/RdZiaiExg+IblE7LnwcxdgxbGjnZRMj1H/k0s
DwygG0ZhtQtAJuT1HyadiMacDvS4KLpTuKn1gEmv3iJeUW6YgRdlciPFxVbalCQiKgTJqOhLRNra
z5/+ErKItFDibHTCiGz9HIYxpeVkJ1Ud3Voa/XEUQCuddiVCQzRDqUH3770Zt2wPVy4rXuB/lp0v
lxVP75eNUk3M1OhbmnE2dqn8xo/cDjYcs0+4J9hJ8cx5858vefFx+HLFs92ny9rM8gSJo2idma9F
sGMBsJ3EtvfzhVTxBv/z3UQWCap4GQn+2QNhBok5SAFcawMYnASFjYwSeJ8465pwDewj6thBZPwz
uNCbdTY0W5L4wvZYxNVCdMsDjz5H81oF3rId3o3iLQ66a44n8fb/9BnP7v8AGbPzMnFaM+eNs5IZ
+EH1VG+iZxxQun5b4f0xTsXreK1WvbSyOziVuS34teVz14UyhE02mn66t+KleDebhaMsevO2bX4h
JWi19c8/xkWFsYxOX3RFFJNS6fuDpjRqkCkFqRfG7Nfdfr/Bufrn9mXrusfjlU3kwvmTKkzW8EFQ
AEMY+H6lSmVdzyJ4NjHgVtVtkn00/DFpSF2tag2xH539et8udXYsS6rUJJOXXA0INjRL0GH9FXpu
nccJ+4UFtq4bmZfK/kaoR2OyLX1nnLcpboSgcCV9wZ/yYziy/s7Ol0ysWmtda67t7HPtvfMO4u/V
DybL/E1bPvblY+Q9oIFD+9eUaKfSByZhCnxvz0QYiDgxZ7zdv9YDJFeNhM9griTGNpEO/MnRo3Z4
/PlXvfAQ8f1JDlUd+kH/5HDljpfLauDH+6DY2zFfhdZGCO/Wmo3mimeoQg358xUvrB4qQDcS5oG0
G/8Q1hJdTeTYCjFDBvfU0ouJnKEsOObXUG4XH6Iv1zn7ZX0CZqVUGqN9g2YnBEVrPgbx3ZTqbmJe
ORtdOjV++05nr0ZO9mms9FwrDe4c/W9GPz6xwD/WWC6zm0zCicCEYmASXLbeKoxvozQgothH6klb
tr/iNwVzdeGp/krPOyv6ejXQS6jz4W1v5Uc5Ilk5pMVR3maGuSjjBy/cBBYYYcHm1/EWvgmltJjD
mXkzS+GUeRrz7OGJslyJd0oAT34/tPp96y8lUgSt/m8s/0qK5+iZhCzNOak4qNOlmd8M6aum4xTE
KrR01HmLeEl+1/q1BfZTJt/ij05XwZP0tWXeIysUhGqaytn03CNlSlSEiGtfmdWDMw8LgnMD8Lq0
Als2gMLH41HpN2Nn3ESyNZeaR8Wo13483WtNNvMDY1Z060ZytpWOaZgabLJzV9aztZ0kB3r/lpjR
esVKIc5VKm4SR76VbGJU2SFim2BlEj66eytDC2sjDE3XIZ6NigBg+pAZoxHsUCs0zxODW1qXCtxn
kxzVkLefcatAv4oxrxhTK+O0Hv2PTt5OWrFV+HFtTYFZ9ZSE5raK1o38IhyIGasJa+n9WK2tHA5z
KbtaLvSlcY840XtwXofuNNraXh+mJweXPOlXkHK9BUwQ7rSBZYszJ7Mrp7spOhDDDMYJJS4ToSi8
tvJfKDG+wRjPinpJ8cbAMIJcnCGqfuXZMryD90lDDuEf1QL9pARW2lKv1IOX3mAxOVV1Vbcgrpz1
BktfMvO4pPeDcQH1ER1QrG1MNK8GOl1qzglUp0W4kiZgbWdf0B6g1akcGG8bhXkGKdLKhjMzdW6g
j/MG5AV6bw4xSZQuroY1irXhfAcCVUe4E6Y/TTPO1o5AR3RnTFDqeRsI3yLhBgEuSRaoPD6u+pMv
3dKvFzsr3Rwp0JxOwWVoAC/AaRZusfihKb4O8BRngn++FgwVvpCsEpBx9uMxZdCypvKTPQCTjj0R
qnPFhF0nTPkP1tDOshZFudNFKji+F3K8Ia//vNFcst0z4LA1S7HoHSrm2bmtr42yUDRKo3py9rHU
uUGa3+QGuS0WzUxdydFg0I1o4X4E6gKrguur2iKaEtSBCAeqqZvL/t9WRt7T0U8h69dTACnn+TIl
poO9fojSZ69vN41NerWjuo5nL0edVHgA3U2pLP16PiXFTmWeO1O17uSZyFg0+2AVybr1Dr4/7j3I
tDXri2TFaAKueZEu/twgsByMagSvyWf7gBZUtQSfPxTpGDzXdB5a6D7K4Wp7++KOQ8zD/7vS2Ruk
2n7tEztKjjAQuiB4gzoAZXuAu9Cu/UqaPWbcUbTMCzK/VmR7z1O8A1pfLvxIWmRFuMBda7bw0eBm
q6H17JXSfCjNWVQgfZEFvDCngeMc9JH9Bcmxwz/O1CAHapzi4GnzcFGN3dKn3UYoOGUw9dsECUUe
Pno5pOl9zWX92Qn+5wH/8o3FHvz13KUWnS2PKueuUoXi4Li1fVO2xcZicfakBsVdE60dbKNdWa+i
uD9x97NqBAmOfgoHzEISRonug1kdaqEG6b8/Zwmv0dYFT0YyD6a132Pdg5aulu08BBte5t0pGbca
nochPCXYDIJO2vvZBzMoIu+Ovt1sWkObV3K6QIof5Qjo0QXToHP9axmzl0bsqmaZukoggyYr56uz
kah1pah+cksFeRtl2UaT/9AjlPMnXnKNxihULKzJC4chWrJOSxko8UeEsYQOtaz41/aoSyWPBgFA
xkCBGfOzt/Dl5+gn1fA0T8IX/kerSCpfN/WcRadGovw3+YiUu6JGmni1ZXHpDft62bOnwG4CPQj6
rrx1qoVa3yMmrcbnrLqzbOhGrtovJOtVb/em/+A4eD7oU5FFA1JdtGpPRAHpwdrU59mH160MB7TM
O/meU39vhHdIA+qeRIRfofdSyr9D59FGSdfP4mv9rUsF+devcLZMxr1X0LU2or2nYS7/03TvvI8z
NbpyUP4MHT5/Yb5e56yL5JVmXDg1lJzG8maVgVbLO6HQbQFrkaBVGCtZWZoSdpUbCaiJ6upKR5WD
RndOx60IqANT7JTzrHJmEbo0NTzqIXMIkNAMnc3byJsperUQPOO2mee1f3SCDmLzXGnw98Rz3dy1
6R+KFGPdF8scnQc23QZzTerW5DEUN63z0aPlYaphVkh43lsbwEwrkayBEyZ/KkEkUuP1BRisilhc
bCWoGHqG3rYKhEBBHm0gvgu2rXHlzl08eeuy5ojpC1ThT2rZl2c7Dlqowj6BwSaLK18QAw6BDCVO
2uDNl1do+gi+IzhWaIA8H3VbSmjigKvgVQqOV9f6SwUL7D8SfUSOMDvL94XP9PXcLnLAdIIeyVg8
XvkDwBLKZLA0V7rXl5pqdBvE6I/Og2yc565OiNpSfgDGTsXRH0X1GZh3pAK6Xud2CKqSFQh3YZ39
uXa4NH77dt2zQqlUhiaPKV9uhSYQY4g0PKT1UiP2NZ1hzu/fDXT3wU73tvTApmijmTckRndv+oQR
b0YIws+f5+JqSxksItXFPEw/e0nTbGqbSc0/Y3YypGV9zh5349S/WGyxnAXcgdo+VWYvBiYpJtis
y1ecSGyUAqp15e5cfiA1ZvY2g1I4I2efxrBG4KQlVt8eya69Il3BNJaSweHGteQ76+QZhwgwxW/t
2NIInVaayMpb9dmVRf9zpHK+pOhfPsfZkqJOUWZKWsNwI8XgxXnECSNht+7HeK120s1EpA8j75Bd
hx6lR/hR1tWzoNHdSH2bNOTxMyklD2Au2StLP+Xvia/cVv10gw5FV+9kB31qKOdLPDlrOosILqhF
1KRecJNNhIHGdEr4l0I1cMvxXWdwFqbtIq5XaiYtRUsUYJx1ChN3RNk6YsPC0YJ7QH7yM2zJpKQh
NuU6CojgVruD3j2Xw2BZpdbLWCF7tZ/M6FmbDhH23SphXlAcK3PC2nlYrA20WS1nbCva1VSoqfVq
IBwIgWdIAJ+y/O3nB9AwLu10jBxVS/QaZevT6P9lETJ86L5lm6Dc87AYu9Mvzg9D6tq2Ky9w9mGx
zfnvPYqldKekLviQDvY5IDONvBhIVHuE6TmmByAN94xGduG+jPcRE7ERI5Fr7tQ79djGm+axOVSP
ziGlr4mR91VuZsFJMxfqvWO4msYBmdyGG0c7iIjXCGeym07u+MQAc1ccoP+R7FI9kJc03lnwf1bx
Oza63/ohWSqz+Mb/rfwF96X0hB7N6ufwwdv584aqeHzq1CUWPBmDIwHoc+PB+Z1xFjBXyq1+ak+4
kON4QRhQGt8kyaOmLuJX/x7byIdjz7xcIBHr+MD8RlnX90EI9g7iz9w8SXNTXpDSN2RMW5dAp4PH
6eDd20fwYy9EESk3WjMfFXcgD5wwp11//GW1WAncfDcO4ruY0co7DPo+bOfZPrUxVd7j0PHwx+7N
Q/Bgiydml95l5jZ4MHYJg+oX8sY4VBSxK+20ex5J6Qk/5inK103wor80OuSwmeS4hrbxuIUvPSTk
Y3dvP+i01fWVBFH7vvmNON37O92nh/SxbrFqud2uUpeades8etNv6c4Ru++qHbZI4INneY+FMDDo
ja6Kt+we3bwBoZCETOY1cbCV9H0ULplT9Yf0ZNyUp+4gmygMlyW2t52/78eNtE9etGjZnqbaLZyl
Hu2iZ9Nb1jxIGNzCuX+YQMtulfuy4VCGXtNt/W14TOyjsxsF/s7bg+TTZgdSGtS9jH72DomlvPcf
DcvVjtIxWhfb5Aiwz9oMB11fhQ8xjpnb+vfgEouTrqyV+se6c+gGUZoNs+i5eJ5uogfsBj6qY9cn
i2FeSXPsW+nWxAdn7OxiWfTLAQeQpmDEv8HgIONx0HfyCziex27k3XSr8nmMZhohkPdJvsVghtwO
c0J9sKgV+bqYZUw4dLv6JN3nJ4M70M7jft08DyEjC9d7Me6ne3nPAqYnPJtoOW+iJ2fccwMwdXq3
Wbe0durf4rmSsQA/FLvyUBy7YdsKz4/XzGgc9y71+RNahPS2PIwPucj8SQ82DELdHXYVM/9NrMzS
Pbj0PzwJEIHCefLbiNzxMIwu5C/tznysnlvcFQQbPyLWW3SP9THbR7HLjCV7jnAx2Asr3HuqO0Ly
dIBHwr2yNkm1TOC7EBTUzDkPJvm84hNB/WhmeEudHB6j7yzQQROdpp4Kzj8UFPMU+fUCQTb7+yKU
1n1HdMvaIzlxIARrFfzq0FB3kDSIt3IbB28FThoUAnjkyF1dNjZWhEXXLicNiuzMMHHogUWYJeks
+SVhUnP734rh2jvWF1K1inkBWnJcV7JbLnFOBYhjq7XeuBEGRbwlv70bnv/8IdzLe2sracSYLpUH
52F6KH9bIDCjX6xJuvnKED9XiNxEogKHcImFsMGCKC/LZudwuI1c7o68CKf5BAeO8cIvCG8Gns7g
qI79HYe3TVKwkbCnJP6af04+VqCQjkiVi3HpVGtMkZgymxMT4/ohu+fXA085oDxHESvd1/mc8wd6
2UmasYH8vPR/ruz/7LIOmGd6cRz1zscxo9rkMjH0KeDjV2GcJtInMgCVdiuxm3ZePy8bgFW1PMNH
k/MOwA0q2adMnoorH+UTIvLTZxG71JddKKn1pFX7GtQmGizBvx/AAwS+NPfwXzGkd5UMo1fAspE8
mcOxkfJbneNBWT5XRIhHkeqaEuxe2gQWt9KmsWpF7BjRoZ+yZVswQg0Jv2OUXoR/TEOb5TTqhxDQ
RgueuER2jHKWdMWbxsNjXXx0geE24QDS19wWeof5Cv1L6GzrahfZw0PJA5kHWBT7Yt3raP2I/uyE
7YjkjVqO5gKdkCubgrMq9HAVQf8qZMXWir8NuA+vVxdTgVaQ/UpqBozJw4z4QrxVWnSvR7TNAovv
H88UuucGZkkqDm1MXFHniIBqAEUuPDBiWecT70HD826ykDRxuMhy9MX0G+W3VnLmUvoR+upckBuC
pF86scPpFOYrzZVKX/k4/4IXX130iE2peHytWoUMxkpVWurmya/vVKpPuT7GLdtEvFDjZGGVA47D
BC9Ig8lH493VEYodNfL2zAb1b4yHijPcqDGNl2QsW0+CJJharAoAUtC2yhkdueFdJBgidZr//Bhd
KmUIhHFMwdriL2flq5Y6dlOlKHWaYCHsKf4WQQwz06tS3k/Wz/njyrwUDTEZ4oRXnh0j7CiWe4xc
6oFgwHBnbyG0IXNiiTWe6/cEm7QN6VcjnCs+Ip9spMHNEpAsa1W6fy8Wvqu9xft+pvFSv1TxzvnL
kkfF+MueGW8+gXFbZtvLcuE85Qf5xp9rG8g3g3Yj0Reaq0froVwC2Nx4b13rjjCK9Y1p3KH9NJ8x
nWCSDK9Zgy4dDb98XeW83+hHo6W03Fiir2i+WPzERr5lv8niEXz16X/4GYkwUjTZMAz9/Gxojk0v
UujD2zHblcodvyQdewGRwUH385UuHkNNukq2KHxFrNf3ZWdERJXLHQBfokNtdSVSL8YeGySFPw3P
Gbh/ZIAl8yQwGv/TpTlpsQA7Kv2275duKkdzJsxFwhug4j3G24X10BOvi/fBWydenLiFL3Stt3Vx
qols+P9d+ew1SZyUkYhNgA2ifOUdko82vsfHLvsVkYXXZmiWKpUnWZ1xCjcpxFtiB2QWW4zQP98D
cXfP3yJTJdZSNZlQy9rZLWj7Lh5DiUGQmL8XVjMTbB9qHGaHkuCRU9L/T12Or9c8+/JpW9q2KbCx
ln+P7x0LCFf0RnrQCeeVK6er83YDAFqcBpzukXSKCJNPbt6Xbc1Pg1bSS2EAUUFQ3avJpgsorDvb
zfY57XPDidZkY6I9lolYnwgn1SuUaDzq9jbFoVAH8BOCFaa8K5v/Zzfny73/v5/MRtWE/oZYpbMn
P+JRN+2YOA0tfvWi50ra58q+MVd9R8OXLNG5GULyC1yqGP1xQouZL1uO1P1hIrPA+qV5brsZWPMm
1yQVvbpWEJyNJv/7eAZjHhk5gfOPPjzI2lgL2dp3TDiGbpjJeU1b7nZEnqqvWu6hljz5VFU/P5Dn
JdHnZW3y0+D/QfqlJvr+UhZd2aR55Xu7PFpH9qq15oOz5s1EfFhgNWvvJASgzNHTZYbRsJirV00i
4vk7/124vo47CfEGaqzvn2BIQkWSC5FlK935LcYJ6zWJm01Nm0Az7orBnteDARIAt1RmMfliFHB1
gThb7v+7CxZycOJdVDw/Z+8Ic0RlGGqYekwTWYCrw8QxraEGjBdlcs+eioAgZXlkRA6klakFb+mE
MmuAJH5lL7j4izhE9smKSnIfndLv9yOIE4uw+y7eySKTGflyL43rWM1h73Di0t9tZm5p+GQF8m0f
909pO6KGGHhmmuVVESzD2wu/DlpbymVyb6B5nr015pgqktGE5q6IwyepC5+J/1xOFpbL5iR8bRHQ
riGsCRf8EMFkhbazkO/FyEmpqu2mPlRAlVkt1pFfvdSe9twE3VGlFSkp6i0y49lHK4+bYFRovBk3
nhovhXuP8YslrOTyx9CURE+3a267ZIauxgEkYk6PjhMr6lNMewQ3lpnuEqazCaKJLAEMF2CgT2ir
CrdpgkmbOPj2qQcdbugnOSjeOj3h2D1063o6It7RIURJG7VwCQVOpBB/doEwgvBtJKtdWx0aQz6Z
ED9yDZ+sMQeH/F5p06NdFhTnEJQ2BeCXXKpnVW4vTeI/8oq+OyI/1x+wpIPieMAghqwd7BxxriPN
IwJ4ZxV8N/HXWKPMjN9H5O8Vx/YGFYl41kQspFc/gDiC1nPyQmOneM48MpN9b2bLLjM3vaZsUj9D
YGXCAQKqVnN2H4d1mclrEjkKj+U2KX9dWTEuva+OrjP6RUNn6+d+jqnR7TLS/OQheOxu+eFd6z42
19ET9ZwB/oqm1LXIrktvJ0BmTm0W4Yu2czaSJQm5byMfoRXePLQToFhoWBtYqqqVzbn9yveTxb/u
fEFyHPNTrIla81xoDkcxksm6d3Ys8vwmyXCjJSEpe9NMrZ4cH4qQni08OZtx4CJSotItqOBvfX5o
iwPnIgwlHNIL343M3166C/OGadi6k5a0sAmURpbW3PbeIfGYFOF4lh5G68Ys/hr5XoyTMpl+W+t2
4SlHTdPrBgDIrWauJVMY54KpoVkPzjezd220UnY9Xgbvo8K8zjnFjJ3N6NFdtZ5y9vcSYb74qw+7
MZ2seQ5twsMlkb9FHLHQJc2VXkc84QbyakxOGiWZkn1kKSQQex7j4Rq7fC51zUoyedbhLTGUkTTa
y78icg8E7xNGJDD3V4xWIikKY0ZIGcnSKEfWHFl+SZQTXIqmK1cxQ18zxBxLEntYof25Utd+xpl+
/9EQBcgOeFBGK5Z+rrgmZSbyJllydlO9lT2wjq6iiHAX/62EtPRqvsagKBFNz6KH/ETbC05D8jv6
Xfcz582EgHfUQN0dat3VTlgvyHzAWqIc/D1EGu1FvdevSY/Pa1K2HE5sCo+1OLxRD4qH/kuhNDDj
9euJ16ibI0R7pkkaMuZwjsNCOtaJm89h0f9F+91fKcPPTQD/XRizAdlIMH85b3y/sBbXcd2YpXZM
d+YbHIP0zuzdslvQi+X5G27DeulLi5IlcWYRLxgDntpDkdnT8UJHUkkH7LLT9iW4JxREuWuK357k
BjP9eVzTZQju/Ido3U/LFPXbvuUrhOUKLti8vbGYGVwLELx4F4mxUhyDmwnF66x4aKLEs3pD8R+I
WrkJu7m3GYZFepvOH9qb6DXe1zf5Mxyq/79j9+ctZF5oahRqhsL1v9/CWAPWmJTkVGMcxz4GdI+h
DBbw5qr051M0df5cf7nU53nuy2NSKXUm91Wf7tqqORnlsOQwM4d1ovO2hsDOCmefQb7WCAIyX0UB
LfwAaf9WAQsZCwbxonIEetpJx4zpVuLfq8iRDchzGtuoo9CLj1eSX97onQYgDhikZ6i0JZttqPm7
Pwnn/NzWiFcSJsERXJ10A/dACENY5JKGbpOxFm4n1T8VmJdK5a0f7+xwPbE0FJW/sisNOQGj5ThZ
asIaMvazztKAup6uCtAUMSX76WadlU65ZHsqgN5sBwIhkSU32ZTAKKhmGZ0V4V4ND4UfbEQ5132g
Voa5eGXv+HdvNJGvI92gmCUz/Hy+XSeROki95t3LR0ZZ5ZuzzB68l2w9sv17M+85Ia3lyiX/LdC+
X1KIIr48IN1Y+wlo5M+UwEAu3XHcm3K+SaM/dNT9on5SmCbSIePEBW1e/HS9dNMPsLbKdCngLZqG
sufqg/vZIfnnt9A46qs2nSmkc98/V4ga0k+KlN9CPWLXygzCXdjT3irlTicdGuEEaJ6f78W5duvz
vdTgr1jM9E0RGvH9mgz8zFYO25HzGqg/1xgfWpUO73vS0e/XAOVoc/ZnlWYzS5aMsg1+41YZ5xK5
Zfqy4fWg6yQdwmSpZo9y+Su1V5Wx7KC7Ziut/Y1KtazvamVG0UZA08qwAAqRDxhDU3mB8uxnM4h6
P38nTaxg5/fx63c6W65bW+vZ+IrpmNLT7GYBxM0D5j+GFoeM8cZ0W738muZ1tJE/uk0tvhzvH1Ip
ZFvZaqJ6mcNV6xlgFk8vWUHQlAvHex7/gUtGREJ/A8Hs50+sfJ4Z//3IiDyw3uN2OSelm8VQDuD3
p2NNNUtglm9yrl6kN8GpYSBJrlPxpNh/UgdkHTWjx2fejLA3D/+HsjPbbRzLsugXEeA8vFLUQMma
bNkO+4Wwww7O88yv78UooDssG3Y1qgoJVGYGJYq899xz9l5br1cS+T+BQ0WTrdQ//ISp6ailZxu/
GP9X5UX+kyAv8lAvL5pjQAW2iVwe6K0O9W9lWE4hnMF+6eJK7lyvOzI1lZyYeDd5A/esXHnwNO2n
AiG06E7JTLexE2JqdDuHDiCvrPfK2EXh2RP2w3RMkk0obCOZY/FFWhu3tFdrRz0O0j5rHsxdDtNM
sZbxbyE+0O3V8clB49GX7R3jn/E2TPc96KmIjjCHinwFc8/Pf7Dif/Xqa7RjZdVQ+Ou1T1MZ5AYM
umYdrIRoK0fj1jC5oJGBeyi4YRrwww/7uTCmXvjnelevtNAFCVmHNYgD8SGU90BSZh3oQDO90mdI
7OxthXEyav9fR9rfF/vfK18t7P3Uh0rXFMq5czLFSaiF4W0slG2xTaulojrN0/dfVbkmDXy64tVS
IqWgQ0rZ8w4Zgw0cvrMlkRG61JyTdjNmj324GNGAavekB3repnk1Ty3DFd3lV/AJoAX1me6k9k5W
GBcfjeSm78ioo7Pomt6D2T8lzZ0K6m5qH8vqIEUs0f5RKo+GADFP4rB8SGcY8TLUV8dKlRyPTSzN
/XvJio/yDMbL5W2VaPejUNgCNXUh05ZvwbgKGDUX6Ejjctcmm1w51+JRGu9mfUV8Q/MrGO+i8pLX
qzjcG926J1jOcCgM8tSReISUBZPslDOr4UjgPm3mmWWy7jw3TTepuaN1ZRvVpUvufeHQyPbIvz5B
fN/25YJjTUZIHvM8ChTJFmGKoFhzUhChfK4nSXcrbUlToKsYq+2sFknrtld2unaw8k01PDCDxOyX
aofAQI6vH4XmTvMcUcZ1wvRGvI3S3h7DN828wHbI+86OSgRjyyQrINrdlK0bct9hauvDXe/vKukY
jhzcXNM/RDKqZf91koE1RjyixrZKD1r4x4jfgtFhFoXnok/vDZhc6XAacLLUwSGDnB0iXh9E1xf2
nb4z9F0hrxniD9Kxy5diwQK0zokAg4QhurJ/8DUmia9qsoqMnSZvi+KQJY91Z8v1JoU3GrwI/j7D
M9X8iggp8Q5xsIvA65J+ptroSe37XnOxw0bKrvXO84xNcUQwNsUWCU3ju2mzV9ttVJyEyWWlGrcI
YodiZcD5spZ9u1PlOciu03ZG65qCk6o3UbEr+GThuJRKCMjabyV9l+KNMB4bOnkR42RTmeWbnS2U
r2VxzgQaK1BWs4Ncga7x7QyDr3buw90wbMR800fHJH5g1xipL4DyBc0KeC8jaWWpvEzxmuy7LDnk
3ioZ9k1yMs0tWOOqRBq6Ni13GoiOcuKS6dxami4pnv1+XYIbN47BsJQ4AoH0nuoYVdojK3CH+KZb
KqDZ0mOj3Ib62TAehDBm3PgqTIUd5r8Q6Q00zUsnkPhSS8NfMVm24lWPuDh6Dio3Qi1f34TmwRfv
a6xr7XjbRSdITMW4HmnZTE5ZL1TmStBwSKVcGj/5l76qBzUC5ZGsM3Jm6PGxIMlRcutyAKptTtCY
JU08/8RmJGinMN8U2W5EISTuw+iJBpAhvH+/in3RjGfBVgj5Jd54bmhcXd7Ps9IoZNRtsAIC6z4T
8BBvE2o+E2EqS/0S3DCl8UAKmpD7u/knz/0XegStaGxKwUAL1tiq5SPgUH9wmlmfmzofP9vVyS2L
2qQelWIOnHZAmDqdU7jmyzwSgZQNjpochiPz+eBY56vkLTORo9tecSN3s0JlnayK1lYfojuXiIm2
20vS0tNIMbZdpvZY2Xcc5JHRzjPKR6Xe0b1QSHN1OjxryiW6TOJdckJp1C3Mrdnfo4Vh0kx/yXe8
5+bNCFYmDch7keydym4N10DGRMKnueidcVXfWN4hHB+HDKT0umC1KMU7LyJUc8ABZs0BnLL+oMDQ
Y5PqV/BP/elNx5YWbKWS5UZ1Yo+OpZ2NxDN0EZRe9/uf3fo8Svhwa42r3bIrJBDf6ox9opWtpacZ
de+TJS0i61LEP0rH69v5DsE5dts+BHK10fsSebLn0HAlCdwVeKe7wjuZyrlgQ1Jj8SbMtxO83zoD
Av47BkbvSYe5jVtTDqU0LCpbi4oNXvca8MOMuwD95YfnCsBKVIjbkijAElHaYJ6jDnWdjNw0F91G
HRiOv8S4lELyGgj7Ji14zvlI/GePs4L6jD5Rq8f1JG2MrF2Vyn3SlAf+4s3d+EG1VSjuU6MvuJyG
FE5nCZw480GvOAkEDmQS4Ctj3IyGgm5a2Q7VfUlLJ8+QHEEjD2WOh9BAJ58vrCI50Z4NQhRoYdXi
NLevWV5/6L9c81n+U1nA45qpWPBgrjvqmRmZ2OFIUYLdzRbKEFa6iDRwzwOpoQ7k7DB2+sjR81W3
8yEipMtRPvV3ybSN77JFXu3E0UmnHzoaXxft2v9+LOt6EKQpZayDxTEOjEAEiwpjfB7il54WAh0O
McEYScPQFJnGmOAfeLmq2HA0OuRpaeGHweXlvaJ1YI53Koznvlc2BekSiFKVuN0g7C3T0PG84Lay
5nw3liAepnBw6PQT3awgiYojwxbn1EgOZ1nAgS07FJa/MId8RaQYKr81sDDPNN4Co9hyWguRvtGB
l3wdWR2DGPJnFdrnOcOi/k21NoMGwv4PKpq3AMYsYRzGRtVvpfxu7IXF5KG3eq3RvP/xTJWyo3v4
O9LJHEOsb8hsYjI6WHyokjkpZylZg5/sv4z16zz/mBu/HSqhyRAcK/wdBBElxB0dw6l+R6suE5UU
jU80ZCK+UxWM9t/YneDP4P/5/lW/VlNfPUw0Ej9uMJ6Y9Gw/8XiO3E6iP76IB2c85KwuR81biMYS
IKFs2ZxrkOn+Kstt+9Oh4Mstjtw7zCo05wmL/PgJijjtE542YrHSd5PqJTbdrCGlUSC0F60I3hmt
i5HgiNHcf+Am/yws+OqIPJvzaDTMyq7rc5BXMRlrfCW5obvFiAD5hJHErhntPCQ4gXcu6ejyOQj6
hF7iE4Oih4XdxSclGdc/sx6uPZh/fxNdljRuB4Y9Oqwf70jnD6UyDgpVlHxuQlrNRb/jBZjTSMwC
QjxRvnTIDCfkwDgHQ/3wSFhfdcH+vf7VL1IDQuxMslfPEELXjbBV48fAdHOQtkdTTG0UH7OdTUX0
cMnUh+Hi64++uA3m6hrV45YSBd53pr1FJ38zBPiAAZazGKq4Uo7FI7ZeQ7SrY/SrPRjHIUBTAEzT
FsY7CRp+pT+kS0m8LYJdmizxFwTJrJslc1zKnwU7JhVlP+D96fS18QpPYkDxS3WP7tVaVUSXs82v
5HtGGcod7sS43eeCLfaXjpCpAtn9ihZj8FCZC/3334XbxjlRGA4d/rewQbnijAwBl9bZD5zkIXTp
6eN6rvwLOrZLtqud6KWJ74p4Exx0u8iW6YUeGIWPWbnm78lcJAZ2agTsTt/ceSSE/66sZbUWtINs
o37cssJo6zpZjb8q/tSDit/mKPIgwb9bG6wBhCPkq/IyLZcSes4DXQ6SWgkcd9Vdoju5vp9lrI5F
p/9YtMchvzEP2sV4I0tjRPMEMphqK4xQo/4OeDAROMHguLGm5TCX0AxDHe+VbBY/PYvoVJFGQexa
N8NZKO7VW7qudKCCd78/RdFJ8Tf80orywy5xLVr89GjPHYl/mo2RLggKyN/xLN1Nq7ZzdPxM8dP0
ah0yBO0cZvolsl99cPv3WNoBAA56h7wfn1ks29zD/C2kBUcbTGzclfYUdvDxN2lD8WBbT7W8+f5d
+GJhkAyiOFXZgsiIoe7jx63FQBBEv6Gw8+6bdC8bD/R+ZxT50C6/v5L01VhFMnHaAH+UVA2aycdr
ZVpFwqo1JDc17q4e0hhp6QJlRsS+upi99B7x1nFy8pLXuIv3WiSsRP+29/bhdBiZnNN752+LVDCr
zmQ0x7FkzkArJrceVkK4aUZXSV0dAHmZv8QcIVII48DGNWegjB38+z4AgbhSVCaEZMaL4UYuxk0I
ex3zfxKai4IhIZxBNsrnwKxp4JOvcEdC50w6n4poVY8XE9iL8SywOvrz6s0E0L/I/ZPvJcsQIgA8
y1zm0JDcmr250Ql5YNjYzslsRChE2W+13vpG9mANgVuPvxQtWPvNdqxhvZuHgWCpVkBtJbG73oeh
M6arPu0dz3ITcZl3+nLMmIPltzDSTMYYFjo7T0sWRkxEOiUojN1JP3QyMoAoW5brmgy49Kxp3rzI
9Bbhc3QJiHNBTi7iP/CQcp68yglLR2fBszr/0mbn2KKnp6ZrIcKLgeVO7Oaj0AsA+opyTCVSw9hq
8e9qihYqHqBqXKfCApPrUNxb+slTN4SF0CXsMpIBRNGz86rkROWf5FrBttawPA4WgUQmaQE/PF5f
lPT4v0HkgDjRRURMH58u0HJmVgFEuAHvSQZyPU2/BJIKkFrboG5DiP5y7bmzceb7C8tfvUIm7FT0
enME9HWca5J3nWhwer0ZOSQaPvm5OoU3j5Iu/9G0J0a/JqqcuW4TW5Bi+Qt6mTEwVkXF7TXuY+Ed
r4/hHUYndFoyOmJKObPkVEliC+WQykD7+088n2mvms/suxryQgUxFWKej3dqEMu6igGiznfKT4jJ
2+bCfeb/0Hr9Qhejf7jM1dFaSWpP7mQRwhdSl7Aeyasn9w4tNSN0IsCcefAeRszRhfcifzS0fD/n
o+vYqLo/SmIeR2wBEhYFX5V/eFaML9q0fH267xa/mQwq7+MdqIMy88BTC4eQoQC7R7FVsn26TCyX
gsT0cE3sUxNRDsTF6RRDr58Ib+eYlhcYsp4sESoHxZPECuH44Srqd4HhMtLq9BtTvMA069PHaXib
z4iEG4fyRmmg+Txo9SNLrGI9kcUgxZcawDEsQHE01qn8ZmZgPYix8F9666jFd21I6OPSU9/AC5FT
qSovabdtCwYC+h+EgNp4EcwbzXTwTo3TTuhd+aZUnCndgllohp9+y8+PzGxFBbAAOIN87L/vwD+7
mmyUcu/J9LUHovbOUjM4dWr9aizCKVMQlEgRe5LrA6T2SCZNWgLsXHocE7AVtbwM0Q+7rDE/oh8e
YUlC+KXB60YdQPPo6gcsyBdN/TbODiIeveFe757jblgGxn2vQuezyN+oJ3eOPuNI7HjVO4mbcGGG
GwESrojVSu5VoEenXBqXJv7sluVMQ9WqMlRJxGkT0z0b6Pf6/GN6ScpE82yW1rKjfZEI9OaGjvpn
X1Tvehuv2zxbgymtA3WV6vedHm1LNV+oxpvY97SJ3rXoQTXRqzBAbC03QiWV4dpjuptnz5GiklC6
xUTheQPqdyJj1pkozCpbryD4MNt3aFy07A+0AdvCrxaUz7C5cAWUrKb5os7R6A4/vB6f9XXz3VUg
0mrEoZvQmz6+Hm0IdSdiodvJE2cjz3crD4INkVi5UNnsLwMHXz7nrL6iaedpE/5UbH9JusyIgvh+
sZp/yetfmrYDrTkD86d8fVQQvU4OBbwEM9YCziQnF6IUb6v2xIPWsm99fzVZ+eJymsr+AeVgTmaX
P351E559WpradNk5gM9C243vb+P1e2Pbi8N2I7i9TdTN7sfLfmr1cceJAwdcwpUNbvzHy2JyKRpF
bNMDSQZ04RKntwiRaNM/s/pcn+4VtAoEZ5Fd5y07us/FGO8I7Gx9DCG6fy4nQgnJw/brc+oHmxiD
Y0RnJ7SOUyue/RnQoI920Z+b6H1+dL6/aT99+KuFXleSQCR3N72pSW1FogpCnS2uSgmG27fm+fuL
yfMvcP1A/HOr/rb2/lmK/DBFXELW5GXHDyTZFyLH7PVJt+vcXm4Xm43gvJ1JyPnhql8sOIplIJtC
tcCrca1nAUavxaQapgfljqNfiyed9tjz9Cu5tIemXJK3W0jkJ6xwI063ZeDkMmw1m9eFYN2wWYjs
Eu8wdH/4VF/cCxUhLBwj5FyW8fec/c+9KMtcEUs5y//e+QhVKEYMGtH0WBNqs+nWqjH9QTUWgGY2
MgpJGfZouASZy3xXA8COzyQ+5IiOIt24M/pkbVnBXRPIP6zXn2UnPN4iM1iFql+fuR0fn2/NjIck
6QLjkEx3QrXpnMARJYgN7b6K3LZyhQFPjNMFkDyOWbj7/jZ9bgHNV0fPxQoytxSv5Yqe1ZiNFMbl
Ia3QJ/jBWcmDTccbEgd7mrg7bgklgBFtrWbaI/5ZZFG/hoG9Kavp3Jg9aZ7aD+/MZ/HH388EU4UM
bebTf7X4//x0Q91IgTYnhycDXsJmWwZ/zLkzm5NcStBhvQe5+l9oTj4Vq1eXvaqSu2SIA62qEV2i
Y5wCt+NIOqBbn23phTS6madyjNahwmWLgrmnEWKpVXFN191CCdI7REwjJs/vf6AvFhB+n/+7F1e7
uRQIpV7Qhj+M6OhDFc6zBgEkxO3AwlX2xNf+8OJ8eUFuvWRQRCBqn+vDf25+N4skZSsETyLMyfQp
IbDVogyYja5V44cF68unD88HSwd8dwBw85bzz8W81B/6MUqSg8b+Dt6sSgh99deYC4EWZfgYhHiP
baoFXC1FW4/jfzdPRIw3Ae+z+ZMw73NZzhNA0Q9s05Son65ZPlIXWdJUpMnBi7eMc3vOJmZDNSS4
vAM0sg0IRt1aJGYU/F+CS5LPpsjPCZHtyOFCLd1FdH2/fwD+3vCrRV2TkEKRwIHth1bpx3vUdn0M
/7XMbzAvEvNOtZU5idhsMbcreuEGveGGngyvS/Ec1RcZbIEDnuXqhI4oKAmGqF31rjQGcB+Jlu0K
7vLvssQHnf0am/SkRfU216dLKU1Y1OpLMem73BDskR7D91/lqxdMUqke2CsQRpvzkv3Pry3oVp2O
ep4caLwbybOPIx46FhFq6U/P1acDL6uGDBOeogiz2ifNt65kwqC0MzlVmid0OA0LuFuES7dwqMOt
xRz/vzjtfnVVkkLwwyIlhQpytdn7jRqrbYoPROARwX87FPsETkqjIZPznmQFQMxZ+TuImAXP+jMl
LFZV/k9Wtkkmt1QBofLw/T3/XCPK0KmQ6zLHJUdFmz/zP/d8MAYRi44Z33B6Q2CT83sbZwPCopTT
HflZSv1ZUythlTPZyehhq1jDrss1RRM8zMjeAWg/BgUZFceyg5oQt868vQ5vUoA3k9r9t8ZxYUZF
Tq1g6ygYsp+Y719srTIManAxhqmDQP2rjvvny/N3JC8Q1Wj2DEbRS87enuePNPk5tBgcyJLhtqZ/
NOd+Z7QbyRb80dJGy547/PH95TLUzEAVGaXLf8vqfz6EQupjOWjoOeb03pz8J9LQ9MkNy5zUKa2n
+CC/kZERXeqI/paBxP4eb4KaBheVolEXMFuKS0nwTnko3xY1pI/AXMrJgOW8c8x4WswHO1OhzAKu
O/9PV3BfS+JWJeg+ZHJBiysrTulGtKCDCpeAmtfjmN2TThe+KygDmbM1GRQ2emhZnoCKmQ4Ah6B1
QnX3d3n9zEoHrbWtcbEkcMhLiAyDtRSJRisBTE0W/dd8XHTibe67LNmzriPbKcqTMd3XoMc0j7jF
GQLbRQhH1nHzFJGklBfADOqlnyGEyZu7ThLdKvmTrLLCYY4r3BI1N3kLMuAknwEQjXwb2BDRcHJE
7NBCfwtEm/92qY0MXyNj8pSMv5uQdF+8qdPJCjcJQfH1KL2OksAgrYzBdA7nSs42UkkIKGSo1HN9
UXOi4j0SDJzAKuEK2wg2qyHRkRNJNFdwYhsobNou3mVxt2Q+Nx8SoMCS75ouiWJQmmHZzdyTErc5
abFQJOfuox7AU4i2SvkckOkZxcJubBYJVWTXJY4IiQ3QHxG6DtimiklzmO1lppi6OIBBHJYKkksJ
b1TgKyv6XEZxPx9UimIh1gIOpnpZbz1e5c7XDbJyfpTqfa7oYY0q7Do0qnmP1auFrAfXapiqEBwb
eaa4194dGlyzEAG9zu/ujIKspBbS1dpXXoxhq3nhD7ve5yrk4ye4qsVkvdDyXJ1m/cZ7ki269sR1
Q+M34Gc6Sd8vkdcYJxPt/4evO3+Yf97QXk2VqVUEuGLStk1II9KeB/rSuuIhw0pWOdBE6AAZTS1d
QrbRvxven3y8tbL6pgCkFqr3VXL7/Wf68vsDH+JcIFsyp/uPH2nwjLrWBqy+DZK0bE5C09OXtF0X
8YPX/bBFfFYrzt//n4td1ZiZPiahUCntRbFju12kZOv8kezV8Sayb28Te/XqOb8hOW8eDqNtL0HD
/PBjf1EGfvgA15uUJnlmroUtfvnqjDRUJ+YXY53cyHP1z66BVtTECOhhuyGitBlgjxFXWN/PtKef
FBZ/a87r9ZraAS4CBZdFp+PjrR+J9mMJGJCOEX4+qbVdVHvJf6g0IEoZ2Ue54UbSVuMz5pnm1P2f
73/5LzpM3AyDX91A+D5bSj9ev1W1AvMoT+OAyCFQxAuFuIF1t0rNg8X1Z3+VOUuYgz2w8JjRRgLd
CdFAaPyknP3yKfzno1yV5704dVIzwRdly8TMKqXxgtYSU3grfEiE9Q9ffP7TPt14QLmqItJ/xl/0
8YsHQ67HasPV4vYlogEueft+IJVPOaLZast0MeL5Zg2kI6j00YII5u8/wBelEqZzEw817lnOIler
nlINuiCXeXHwaIcW6QbnmT1q/bHDWy8m94NaIv58+v6aX5VLfNXZLajTPGZP+filWykTtNjX2ktq
v0K9X6RrmC128ZrYh2w/bvbMYfufXrev6iIVILGJrlDlK1/XRb3mjSLLmX8xz/mBJseDuR+38rn6
1W+Nu3E7buOHcevtjaO4LW6so74d3MmNN90x3bDcbeQHA+VRYnvb+mCsjI2yiZ+HR8+N98UOzJtr
7ZVt8xCe/FPxkrvxxfsdXxCNuco2OvgnopSgaZVudKttla20VY/WXjxO52RXbLRDuB8e/a3pDlBp
3GKTbeqVtwLcu7b23jF3e7e794/WyTt4t/WjfqucrE2+0VzzUJI577335+lobYSVfgj2gjvRX1+3
P7RMrmN//24Xij6fLxBn8p+r5zSTiyatojI9YFXGZCDGGzUFIb0gl21QF1Nno8+kNQnaqSowxYFD
RjDk+OTbChumhMkjmFPJBqyETotyBjoNDBsFV2+3GPWlKSyGfoPIKNRcXd/7/UpvT1V38X+iv/wV
tly/b/9+j6vnfVDzuEGzlRyqX6G2QnzlnfsXVBXJXf3e9rb3BK+fGbEJV66eQ4yxhqFu7FiaMVD/
dUI2OPcQy9rlnGFse+ixEF+FK9lYggpSNYf/Drt6hR6sPU3oGVskTnYJpIcy6TYqKePQ/4M1tYdn
9Sa+6DC2Zl+a3aDBBGTInTxJmaM+clxTsUP0i1x0LIdwd3I32Y3VZbDXUe1Njk8e+dkD1n+c7oWn
9PH7l/Q/M5NPt4ppmCHy9+hJXZUjqZ/WZSP3BQfqbE0beeEXlV147TnIjyF6Q+FFCTnETPcpJysB
2PE8ESiKANE6r4k857OuqcZTLM7VTaG9ATtU8Npo9b6rh01v4h0ai3UtpuuoOCv+QwQ3wjqHqGYy
IWaaAA8Z45NUrWphcIn4obT19zTMn1rl3DNor8qjPChuWufrBqcWzYp3tk0FMf9U7vPhuRVj52wN
3aJs3mNlaxVP85cgesBvIRO/JwNDWDzH8m+q1yHip061RY2X1X8G+jCjRfswWXZi4jClQYahaBeV
aVE//gFogxYaruNOqbYGEfIyauyip0qinagESMvRRXr6SQ7/UO6fuvExoQHdqMSAkUXRUdZLKqbf
CNFiciJeBKlctNbScYGsICfEPqf1V9xHBoUyucXSWbRKW/TVVURXeS7EZZmDgQkrjhGXgDE3a7XV
XJx3GeoZlIEyzzEPZYwgcjsG/sJjcChVqi0gcU/9FTGbMKgWyAhzHJFQdvkJjSBZmvzRiBuMoF8q
bDo56avRVqit5SCcq2qfDf3cCQT2mKwC2YLCDeycg1jDyS0lIHffM9CqCn0B5Ok0DBDO/ZWBWjBc
hnII0sRwRr+5pYsXcUrIzHQ9D9j8PAcY2d7ECoR247kTOzw5OAIIxpIqcc/AlnHSQod3Kcst4MPO
CXWOtSPrSq4744OmSYsJywEP1RjpjhSXK598Y5BTNLKGRY1IJpv2JV+CJOaLVU6bJI42GlQsT0J1
g6lpmByAn8imR9CE1dof+2Wlpjsz1J2+etYrIha7DvJrfsqjCryJtvLyYWGNvL+jt8lUchn7JxO9
BdLPYhBcyz/F/VEWoSXoC0sQoEbKi5TOVNPLNk0LEgHPbYcPK2EP0MMNjdDVGGmrZj6qwafXDBRY
Qn1Tc0IOJrDhdbCusrsh2XSjh9y6vDEy2JT+Vha6ZSzj/riteu9GklQoC05XPZesMZ4/i3U7J82H
jYejBb44PhrjLIcyWTYIwtp3z58jeWko8lSX9jzJjJNncZDv5veiqoiYLN75A8VShXS478d3pL88
/gofiejo1xQchJB4RIRiz4Bep9ART4fBnZ+skD9Qyt7nT5/kaMeZaXozebNcW7zUWb3g8nm7HhkD
KxiQE+1JInoG1K+jzywjf1uwBkgVY5XA59yc36B+wqFTvqs0BAnpBrf5bHTPVR0sWpbo+QMP0rOh
Qvbsgx3/XJVAKFO9NaJUOacZCDJ49C4Rie8t1hWW3tlwwfB05vRH83rT92sheJ8b2Tl3j9GE7YcK
h5/DkLqCWC2yId3p47ikHVr2+1gsFikvS4cUPeHHGKRTOKaHvjUPyvz4oCmiuGeywg8hOC1JZiOQ
uonngFNrNJ2lKVkrgdt6BHWdZvNLX61QPhQLXWK1xzI8T3xNNN/thA4w/UWrxy50vJiwKGO/wIpB
yqGfQ8d894fRFZHnZMm4URPIrAUJrbIAz7NzoiRYdRJzwla4acZ9y2DMR4Ggde6cmCJ6T62+h5u7
C7BlTuKzJPGvsvo06lPX606nnYJmXNLLw5ISOQW+lFmWFaj1KjTNu1igdVInTjO2COSJkQVrkWeL
kAdb1VLHUEM3Kn/wClMiflEtK/9sSVcnxF5MR1r4zDsJ1EVZwPcdo30a7v36PtHflU75Ne82VgJy
M5T2cZyue9YwuVxUyvucgUj7Q6ctU0edYwQvevEuB8UhlQj1K2N4juayGii2wOfN6x16xCZ+LnNp
E+T8mhU5pKMd8CZN7baZKAbf44gCgLYK+xmyyt+jZrkmj2fhdcu+/G0a+o2QFkACU38fGZibtV+l
3PL83c4Rm6ax8/UnqTYlLLAc/OI9KvUocnr8qlmC81/rdqb/Kx1fmgnTQHublMcM5A//KnCPBWLU
lAz1N4mVdjpHVUfnFYlqwv/H31Jos1kPSEiKpd49JhHpgauS1HZjXizsBnywgmE3XhWzkLt3requ
pRBn3Fdupf6Plm/UbpnGjglojIP46Jrpkn6hwDCqWo/PVYSizRE7pskngT+uXsjE2R+1cZU2YFaQ
pKxCazlNiN3vcKoW2NCSwgWjVQtArVB99mfQqYtsLFcpogHNs+5y3EQZptCIh3VIzjVdN7/DWuxr
Zz/KbBO6orYgiFrgn889cJ3msGFIsA0rKLNa/cqMIIhJWSIN3ueFT3esbTrvKVTcHgsruRc0pmQE
KD6Z9Vr9EsTFSgzyXZVP63YmwTPykHmec/Vv2O+OtFnSUfjIbaf+EoO33C+2psZqaukMa84aqo1K
Vp06Se78lpFZchb1aaNQrfRFhH+CFhqqF8nkRc5WsjDeaBovfy/Wq8DMD1mH8bVxTBIDmVNXb2p4
q45WYKfqm0hfUZAKenVjSFhGhlK/X86lCQOgQgyxyIBQLLLVXLGEcrS0IAk0VLBnI4Rfr/PscCdL
bT/ObFL09cMAQBcLYYb2RXiDYk1fbSzPkk8cUbX2fH0uBBrlHv1KpP06WV6yk5P7SnRxp/5dwWe7
JAJl6KJ1tZ+3gNTwf4+KviDAi1JWwNCbPCfAexvdsYRuIwXActvW9cjmk9hnE++Ugv+drzwAcwm3
M7BOIR1RCnDo1eRZvitG6JYe4xf/2BbNEvmHbbHZSu2TArWJzd/LWW3H/VDeZ7mEqLhYMT4JqR8Q
2JB7WXoKsQBMb4b3KT1kImLM/pAZJ7V+yevdsK+bu6LbW2BbYNG2C4hdwgCotqYVa2Bim3S7C4P3
tAqdwDcwwzBlFJJlZmSHSPwzat1LYkoXkm1xhQNyzpGh0qlQMOUVQ/0qp+Vp0oJNJ6k7sexfupCg
oLlxmaiOxB+jg83TTgbjn+8LdGnuiVzX56gbmZIxwANId30ka4TSDLs4PTChowIzqFv797QZSD58
YvslU7ZO90Pek1xz//2l1Z8ufXWKEsxRrxK5tA5o4+BesEyStJN5R7V8KBo3qsBq/g6wxtGcxhSE
yI2Wih2YW6ZfebTrogt0WBQrdfzKiLnzHmPlYY4CVq17EvKM9kYXXvNqK083db/SOD+3pz68WD6d
0GxRBfMxE0sku2f9g8Xu63uKdpOWiDQnD1ydeYaQbLDMEIMbYzjQlCNnApZsR1/UKy+IN/p8X8YL
BXHCT/3Ir7pOgKEIHKQ9ga7k6o6OBIDVJeaLXZgtmUDHJrNWbY322veRYv4kopKUr66n04AB4Y9s
jnH0xxaMpLQkqqkDnZCGJz7FBrohSmIEbo0WI1wWnEKizVD+yjJUGVAbmiJfka3jw1nXlqmxg+Ed
Ba1tPaoWfaKl1z/l/qMY3I1HSbwx74t6nSKV8NZ+euCIzOZiCa89R+ZMva2no9rcxt2rNzzJ/rbO
1S1xTJ73Isxlz9xmn2H+aLfD2i3xVBQzv1qmmDL7bRrdh/qtp29kMtFL655dNSKwxPSdG4izWXvT
eEtmMaKy1K0906AqegykfSCta2lXRksA41K+KVUnsA6MsQecv82L4C2b0C3alQahLj4mgLYj2FIb
jNJ4N+olyTXTscrfw2YzJA8mmO5gXZubQlim9FyU1LGynQTWR1yCYjYE7ouTZxtMi7lxiQMo2uGq
EQKn5pQR4eLG3pF7lxGhdkfVy5NspoeyehVFPJWu1J59ouJSihjCF63gVKfv/8PZeTU1rq3d+hep
SjncKtrGxmBCAzeqhgZJVs6yfv15xNoXtJvCdb7tvXoFgtLUnO8c7whzU7JEdsyXjz+/xt/icNiN
QL+ByMlgOMPhrEzKuqQorGs4rwgKs/BhQgsRb0kbbsutlKzH/CVVKWI207yZtOtOWOny+sJJfNMr
VAkS0S3S9Qzyus4lt0VuzmreCsOOGsDNm5Hwl2crZYuLVbeOEcYMJBnLqjed/DSVPDiI3qwX13Nk
MoXjK6lb972yaQvm//6t1oRViHQ3Zb9zO0Q810xed66MEUnUv+cEAaI+ZQOaLBu4IcQrmSDOkVSi
Od+ryAjpYuOtiVdfKvha/mzo8doI95YwP3bpoWO9FSBzJUMD6+C+ZJNXxqfX4xEbZXnaGsNwkPrr
E+ZCVRyMJ+Z+MploQAuaKwILGAULzfRi0DwrK5yedVLCytRXk0ctDBbDlZ67fBpXMV6yZd/5jdAw
zR1KFvZ03FriuLKOymYJig5R14vEaMF1HR2cVnLxg9Wn0He9LNiqyabxMGG3YCJaaFUCL6LEbdms
NInoDstmCDRLylZajjmVIpMPNYPboNFDACOWqKxM2HNgTJXui+FOkvdqNqx0DAUlf54XRcbjeHro
tYYM8zc5u0kWjcJYOHIl0zJ7ywbDLorMqYVdErcuzWi3Egec4X0CgrZlGOQNb471mubUSWwbTjxH
9UTa44SJ5dNUJBSy15ZydFph9stiQpRxP1YvxlF3lBbVFHcjJEGj6is/5cewWvQN/NB7XiYNaVhi
aY8x/vej8ccUnmkFM6Wc3BPbOkkT1hEk3kYzbi6M4X9RfHppsGdwb8Gn9x9bkapOSUkERr9mhl+a
BjLz0njEZhuuUrYBUcIF0+oSXxPeJ9qyFbLeC2fw73yOYodkXvj70GXIfPt7Pq9kJVUaga5/ix0A
sJEgPOiYzqOEBcFHn1ZowVB+aNJaei/YLKm3yum5NF6kcEt98vO5/NtSoJmB7aAqYmwLHeJsDT0e
xcHswokKqdmIaC+KnV495IWTLk1iPL8uHO7cn5mF+u/jnW0Kw9oqwyItivtH0ZnX+zZ4/xXaiCYv
cN6XFfHvcktVcJ+TyWGyMCc4J0EfSzEXx0SgTDb+gDnaefU0X+qAftOkANJCekUcr0Hcin72GNW5
z6AGYvhMvlJfLqjakpMaIawFDW4fgFAWS7GemPNc1cmT2FwOb1wqjbPr/OsUlrH+pTGcJONpTAwx
3QrUxRw9i64t9s1xuANkCwl0o9A0tJeWkBekLAruGVOCXz0UDWm69Gj/7cmrmKfTtjE0nApl66wq
GgUmbCHjdohh54cNrcG5oHAEYioL1wTBSvvbFFLgsgEIVWXf5g8lqFCbXhR7f/P0DeQxWA2Tl2z9
R3j5clfUrBmhtAzFvbo7Oa19dLs74q9sOCi2uRKCxi6cyP3/fo+AOijuP7uyxmcH/8shh6YVh9Dg
4ntxA+QNwH1sP2hFwn4scdQ82j8fTte+u0YokLIFT43LPOc0l6lhnjRNDqm6e3QtIQpJzwjfjnQi
iBmf04gcvcwjXQDTpNSpVNmOxBYOnrEPjbt0Ip82ijZGu+dN8QpsQkYvjnrSEtjwG1dzGNpmNzuK
kK5D3aTJiD8yO0FL27EYAstL+I/B0Eo8yd7vW3v/8iI7u2HfB4Vf+WD6duy+m+4B0snu/ugGlf0g
20f7t2l7tmS/vmI6fyvZ5QZ00aFc9PprkGj+ObGZEe5b5/4+dkF/1gd2Je79vt7NduYn/Oi977/u
/Xc7mO2Z55rY97HzyhEOB8E7xO49nub76Sp3cse4Nl16Whs21bbp3rxXV6nDfVjhvXFNkWHTBnQs
z+Qwb4bz9stybgKMAr3ul+AMTucFgGo2l8APYcb0Pl3NV5hPEfSCGgp1sGTTUtyoXuEi6v3V7VkZ
kSCNL68IitGM+qpHkipDb76n9+bNNCfpUFXPxfNylbnHD3vJcgU+uIBd+K+CXfMRnd2Lvz68Y1iD
yUdkw3d+kT4vlEBWe7h6TzazXTttkPBn5KHH57Ysn8SbOUF8C7hY7tq0opXlDFexmzvdKneWn74/
dIDnr+17Hdwnm9KpH1KEupvpqnyfV8kGN1O+bboiUMf/7PI6h0MZcC/4L6UDbmLnQWS/g8nkgble
fnG+3JfcCQ6pc3gnbo1Dxy4PLOFgkff+fmPH/CbWfzcPINRxrpK9nuBrLN9L0IeDIZKTuZn7ep97
rwlP857/tc5eW70u/znjpxOur+VPlbvF0Umyv18n3pERdn9f8fV7zoRDRrzciXfvF+5rZAdr+7Dm
aP7Vyr3y3dJGl/26lz3Df63t6IoF1qXFZ8/bVxw1aV4TgfArTjV6mhJaJ1oRMTh9DYmphFJMD6/E
5wkmagMAhAVyTl6hXSjy7wyxcwPOKzK71pvmVNGquVMBuaoTvTIibqySaW408QJZ2FIkcXUuEAvF
8Ugtu2dzIoovFhNxDVgjLY3WULcNmnIGmHub06OajtyUbGA3CyAD2+Ao4xeHZZQgYa9/o2WAWqfJ
rlNy0tWbOfm9IKHGWkUyqei0Pas3ZXnx8Q+RAYsF1UDBqBAWznNLRDAwAGa5c7WQCEdsLCfLqUC8
tyqVW+vNKe+X/GuTUCAPb30F/piAPYkkfojFahTdlh4bcXEqSZRhbJEWbGDHW4Eh3QMusuPMq6DH
jspQqIYJhKy7bSMjemrWuEcbOB8Zbxgo7OD8k/izPUVvVhdh80y7pumBc40nJoZcuu6KmiAikkeO
NG5A9LUp3UStRpCY5GY4Madi4amCn29DAMoq7zwMJF6HIjDLJ7x5banSkbN3fpHIt4PhpBmHOV7h
A1uNH+HYOn0M4dWSvcJU7lVc94o63HfaaTMeJ6cWqflHIUgSdN6G6Y5pdlcWGMKIk+UncxioJVr5
SjwM1XWZsbmpsl0cW3LQhFiEhREYHO3KOc7BBbpgbGseipsk12K/Ev1EZQwhVc6KHjc0SsDqSapz
+s5agPzCNw8KLeYMylpO3b5Er1Rm6S/OyUPyKOWy27XirTaD9y+m/Sz8xMysq5YZTibYRZ4IE8F0
SCb6GKujIqLcVhqnATAYTU9CyXokxTlH81WPb5G2H2AFdMYxOObJ3Ykm6s8LlfxNF0DD2nqplEQV
fdRZwRcVk9GRbkzy3/gAVtIRDqzODwSvn1KI+4aKWMpcSXCQp1cqlFB4mP4zrRj650zApphzDXE5
nNVks1i//nx235WjcErZzIoASJzd2aZaPxrZKTRTY4lzgE9PfO566S5GH8j72hxNYH5LGo41XNgB
fG7Wz+o2eERUKKKsUKic66COSZMIp6OI5Vma7Y7z6anCRFimNS+a5c7E2mRih5mWqqNPS/y8AELB
PEzfI6xC12RCSA1tX0WHeILw1MVby5ixsmaez25GTOfFaW1p77UmrnohiEOookv7nDnbfC2jHh2v
dH0iiKLOehzCaHwNTP7G6J80QCNAEUEYvSQrMPyOfV69XA+scUXGAVkipSvnT8Lpfq4HYiUg5MEd
qfQSOH7djKarVZjRnn41xVsOwSRuMa9SG0chA1qOL4WtfrOP++sentWbJ5TaYV/Jp9tEAALz8tY2
cp8+bl76OAoymeDIo+nX1hGPtgvV3jeERLA/Fe4bSgxiFc4t28sGL4SWuXVb4Hp/Em9NstaSaqYJ
zPCuDKTBmt2lhSsWBD7M5b4X11Jxa44wo8k50x+W2OWT/F6ygGTt5E4FQNqo+PnAKDekjwwPt6Gn
ckZCekl3huT3302DgfqWM4coApds+fqXWhVzqCJWCznbFk+kqrmdLwfpbxxS1sbdcX3aZGuyIJ/w
2fEk/+SRFOeNXrbO1uHLwHcWW9wp/WKtbsSN8rZ8f/T7uM4/1IDfQBpxIKyqJ/mlI+0oXldPpYdT
0Z4QgQAJfwBMwn/nl5Doh3mLxO8ZntSg9RYvhltsFTw96DkY06jbbgR/vjEd+UCyomc8m57p9E7t
Tf7yMQN5owfZWg+KNbEeH/Jm8pW3glM/3iy/WuWjBwPfOfvKU+8NfvPUeg0XG28Bagiw61z6C379
GGK6mW17j9N5knzRU9zWQTJFPUZttqEaWtUBCd/esBIoFykrgfqchM9AlblUPUc39Zo7iNyfpSwp
xz5ExNc6KANAyX0NIz2AM0cNhE28t9Q1S3WTejhO+YIjePoNNA3X+N+vJAl2p9oEBTnyWuAAUHIe
EvwgEr4ffgGGb2hr/IqCcymgoKA4+PztAOwFz7gmoo9f9IatpiMFv7a62z/Hrw3em474zDzBB4/z
AO6JM2xo86+UF6wS7ZvBtrzQPeT8qqV4mn7Bgb87+iFu44O9fDF31BuJuXtTu9gbeppHL80/fqju
HFQermUuPPQtlCrOurgiMIxbEHkt571cKdXuVtoqru4UFF6FWz4Q0egZh6X4Du+VA6fMT6rLPfBI
UN/3vnTbeGykvdrt/cqT7zTvRKvJ5v9cy+mGJeOGVtzyU/KNeLNcluWYN3BOKfj1m3RHq5WPekN9
Kjjr+9e96qjeq0r8qUgVuHw0CvTpHtrEn2ilPmpkgCqu4dOO85VVGyir00PhExDKP2G4fkUNzCdc
U2OvSJy9ijZ5QDr4Wl+Hy+eZf3aXq4HlT7ESBeq6WWF2vza8hk2Huo4CeK8CQ4Wfna+kq8xPN/j/
ekd6XHCZMZPw2x2ttk31eXjrFa+423p3FBxcFfDc4+sFP0LxfwVuRvG+i/f/ncdyZkNn0+lcd69p
oK/p6jm1q3na4fgrCQxuIbP6E5GZT1Ywecmf6rq6jhzxXrYzr3SXT+7jAOw1t81Lzr+BjGPN3x2M
34qXeS2Bb56Tu12g/sr9o5f73YO4wm3u9fRaBEWQBVif8VfLhxDEyLbW1rpfxe8ZX4rfQ8dwTedK
POie4R4DYz3ikb067rLd6arYmbktrKudeCXQQ13Hm9PVaVUFqd8FXZBzXHp63vwy3FbUSp7oKpyv
4tU3sjtxBdKOsNob8fN8O0d2Vb9eh0/t2gpq/lI2QiD7A+G/9uCBJ7pwkZ1KdPhVhPzs+z0b42C5
nCN/X/48rSADRCSOamvNjYNypXtkjwL4e8kvvC68K9Nx6UPeG380ikdbc5NXpiSuSVmrB81dJioQ
W/zi1qHDxwudgk/qN/z21I+9o2f+qu+4zZ//nrvtnoDgzXL7I2536eNAx23lRmCxDaSMUQH9+/W4
ynZ4DgR6ZPdXPUfUvTgQ7o/c+dNK/hVvltu13KrC65x5J+0ovbmYfk9/3xNXMYerbjOP58czzDkZ
vn9PINdVf2Wt29fFk2hNRHBkk+A52qYXelkgPFMC+O0v6sEAWfqFuucT2Tyre6izkF4BTdBI0M/E
XnWDwU+bzNMtTI+sh7fnCU8pfuUGGne3na+7x9N9ejHy5N8aVP3rqMvXvyx4BfshPNL64h7Wnjcz
E6EZILnTzd0/P9eTn8Lff65PpyVpiEvc0nldd5KlWpkQTWxpOrudNbgD3tiqXtinLvFMEisLjXBy
mgDiiWksfoprno126C2altpCzOzQK41uMis3RjH6NDg8gj5hTJX4YoHR/jYF/UIt8205QHXOAzEN
ESzp7JmYhmDOcpqLN8qd1dMJ9+trGIXxTUKz7P74XuzUQ7Nt1sU6PMS75HcDvoehVy47mFutJNpd
sYtDE+mYAzEq9sDWEz7Fq2FS/hFI5BTPDf+4Z4K+R9d0G60JvjztqUfv+jf1LmV/+1aTW2DLqlOv
xbf2reWd3Zca2TRuy1Z8m2HEgtnMjfmL7FYYJLQhcCKrGDUP5uHC81OWgv/sAS6GWqDUmDrQIFi+
/mWoIMq0tFjrxBv5hValVrKFdeBNMlClNzCAEWLQIy3S39IAf8PGFO34Z/yYqChi18ocq6c963Q3
6gN2pFH6Zwbaeu/x9C3oqhLODIZgt7872a3xZ7tp9vo7G+1jZUv3rOANdCx/+qOlSz53Ti/ZYXuf
vanvCo3P5b7qTn2tUixiDR3a1ptAU7K+5aTws+bYAmkkll3+Fh/pgIPpsXe6w3fL8uECsZzwTDob
1mSLOos1uC99PAR6hGpHmy6a+lv9MDVbzj25uBLemnvjFcIMyy2tTCgdRUy2qV3hX1w5sIWd8QYo
JP6l0bF6U2iaPkV/KpCpm/5epnkG3dOOr3GxKx4zPr3bmw9F7pp3BlQm9WBCsgZ+zMAl7FMNfWqh
ljeJEwEGsGd4sSCvZDutc+FjwvAyQezANAFHPpRN2NvhXXyYPfXVDJdAgmE3Y9YKnZ2c1gHRDTOZ
K2l2xIMIPetFltzuo3pkn2I64AZ7AruxrY/f2VWqsFne5wftXfuNRxCiqhq06YNcc4+U2NGrK1un
IlpyJJxpcpOjfYLZ6BUv+mvzoCtMzbGFavboxTW8czY+7L2Aa8hCJvTQrrgDiW2w9WbZHx3tz/yH
DV4/u0SqoU4RkfvqjvFMD+/nAfyNM4H61/g96+cUUyrkzakuUEqdvJ1kv7du78a2dWHSANf+7kWx
YEGQA4Ipg7w0lr68KKcxnbV67PLtkJoruh9Lpl8qZYHcXJ8k3teqOa5OOQ3+kCVfaH11eAnRBfXD
zLdF/rJBqgxxJUTKWpLMvZKqrlKzocW/lz6xBmzVnMSHuDx5ogH5F5+3YbwRZQjeZrLGzWhr6MkO
Ri/e4/JbZ4Vu15mPWMHJRyCQeKPI5NEK7zmOCBHm3pWP166BhHfJOUNaip65V1SAHDmQhyBOBriT
MULKdkUj21bXgjDd1OPgJ0AQZfI20ocNIetAmTohZ4Tj1LzPFjas2OsoKh5/mzx8JM49l1+IUe2J
no7rPwjAV1h3YgawythAfP5ZjFul03dqWK7yvF2ZtiL8goPlScclXY3ozgclebcqJcjz4ZDH4sYY
V4OIwXoPgBne9eCvYautThGqXPaH5WkgVjT3ogwno4xY86OTDwgiiBgXY2YkrADJJb7SlCXcAXgd
n6xwXUg79C40Yggew5fyRHWKnnUxRnowjGiNWxy9IbjJffdB1jKBBJqd5reZMdClt1yT9q2W9/DT
httCpbaIH5fgnThOnKWbczLB87enbvBWIGyLPTLe3Oihymle9eTQhY3+fxjyGCHoizGJqVBYnG1n
Rc1sq0jSint6X/YrGMh68JYWj3LhQJ9D+svaQJd0kdTQ5vlfuunZ2iDpxNiqs3jcDt2IhOZ6yojY
1vdqccjT6/wE7NjTb0egGN3DRdS66xjyaO9nBeh0e2Op2EevVPEma94nojaMOZjoAkwfRrxS0KTE
AHUSeMCFCeEMJfnnpM/ujlkLcYZhHDvcIbORXkTiC5YD8fFghOvytCnU3cQCNUcTdNZN1TxcOPxZ
6fXf4enC6TwGnJm0s2miUUZZkpIx28Zx6+Aw/J9OD48BY95VdbUD88NRYJhl/+cDf8ZI/vOwEAgv
LtQW8VlnD6udzaaUoaqTWYDPWz7vWmEximM6THq/xaRUK4BncpyNmyLQYsMprwRInQXU0hPOzyrw
mCQ8yiK7Aew2yL62VWqPeCg2KC9tEuJsZZL8JmE3MPwZOqK5IOrGUbVO2TVbBbgayhFtvtas9rY3
JrJZWORUbALNaC9g69qOgl0MtAnm8cI9/3TdP790erBMzgYMA8wO/p6aaSQMUaiU5bYHE6uHN66F
GUfBs5h8DGgaOEvrseJDmGqFowfZQFqsFpgEMMK0M0BIuGaL1TPTQAZ5JsQAHlJP/1DzNi9fMjHA
/PlpnREiPkfJ1zM+GyUC75VI4mO2DeWgNXBYKeHfBAlugvJDnP/++WDnJir/O5qq4H/BwNDFszUy
VrCzjFDGbFV8oLBrzrONzj57mGGViX+wcNcplcL8GTYIBhgay3yHFSXFCw4zGd4m+sktq8H7+ay+
vQWLmRAda4Dyz/H8ZT2V86nMEg2TZ1IZreaWRYLw6Pn0AmP2op56eefPBsiCOiuSpRgmfztDTgEv
cbMwavKixZfx6CGpumgDvzyxfw6BPRI321Ktfww9c3ovXa8OEE37AAN0FOITYSeRB5FP6l4uEyHk
b48HmQdOGrLRc8njMT6q2ix30fWJZ6XFJf789MZE0dEq4nvCAbS1WR0tAiXR6rPpKHThwhj+PMQ/
l0y+LlsHlRXinOI70FKa81hVtpH6NIW7uBU8Mc+cSCJTiwzuXgMeUvYKrZYIa36MP+xGHP3FSKGa
n38eTOf77GWIY3RmQXQSqZ6IHf57ChiGk9yaY9Js2/iEvsWx2Hr2JwX+lqeUjwP4U7bhmQvHkJQ4
49Iu/8xQ5J+jn01AsK/iIpXJNpFh1RVe3Fh2O3lN5bXCftw2hDJeDn4/DwP556Bnc0gfdaE5DLNy
W6IbfGro19ZOMkN2dVvNL0dX1J5wvFEAmCK3eTtu0cYiF6Ron95ycKK36ulEpF+OWhbuqo3jC109
MlGZQuHaIq9AgzCw3pfu0fJzzc3j1dxfK/2NamxLw5ssV13S1zyFC829qSExyybXANocuo7EpzzA
2695DceARuDxKjvkb6NJlWazeVFPvgWexO6o9bBvb/uVichV8mYcztGWTBvLwsVpNR3kGuORIKbC
S5ig4PCwejk0dCaiDjVHrcgF9VVw28THIhnGvVFhUHklk1zlhMBo5lYt1zEc73fkDWyBpM6t2fQZ
zqi7GR1o9Vo0fbzD6EgfydYFlRs8Sp30lxJf4G5/Oz0YMqG3eIDq5vkSJddDqbcjCZMYQy6+P/lC
xGMqUqvbhUbNhu/nF0L+dn7A9EihXaPQeTsDOfDQn6yeBKXDqdvWAoExK4EytXpHpzPkD9X0XqvX
5p/EWJ9S0bOmB/apS5ocETHDdV3cZtE7+7eiuLBUnxt7fA5a1PVY/2iSipfG2Xsqy4Ul1DO0oahe
PNP0IsDHREVvgTqAGPsGL+g0/x32QcYYbQoUNNgs9PAGXrhx1Og/36XvnsrXszl/b/GwMyMLb2HO
Bh3Wf0Ld4bEXfsv9TXYh0vabBQ8HBU2hQNEMtJTLIvVlwaNoT+QhrbItxqBYPiPKYYLg4aPqDdUL
x/r+PlO5i4vrFov++ZWFUheHlRQvJlNSexv3t5K2U+NrSX5Y6OztS398x0WoIbFsejguStPoI+w/
ls3Ypd7vt+sEm3SSI2nASf84p5hTU1lZVsVbU9qQA5N3kd+ICkQVWFPaHheZsQvIcsiSHZkfsN03
GHH9/z9nPFmXpV9GTnBea5DNK7TIBottj2jLClp6BqODKVFEJC7FcHmhFsc4+pvV+esBz4pxKzTy
rMvn5KDX/ogNEzAJ/4ew7B0h+Ixu0ePw7ildEGm+pXqi6UylPZLV7GS5o7We8mY8AXuVj9Y+B3XL
fQkIjQ6cbDftWi2vOv4sggomDA4Fv4d996qulRcigDNH1b0GqR470z/qPdq8Av/4Z/3ZJFTvNXlP
3stdvytfin0ENYlWCpUuElAYUS/aFrfxSLOPndO/sCjoaLI7mroOcCbfWL2e+p34fLrJt7Smttkh
WZ/eEAzmPeCAB2YGncj6LZPit6vf0OKLGdAgwnO3HO/0yIWTasFNpKHZO4gKUSvcVh+EtlTIH4n0
iR1VtpXZQYJnCJ7G1mF2Wq559qPEs8gkZ8X63d5LGQnopNS5ResPGswar43xxfQg4Femgzu9hdN+
ezA0GzITYOp0TY9h1uhY4whgC4MTvdK1gZ04028miwcEjiYbDsYKeg1YTHQcGqQbV8mv6RkP/PmZ
nkH8bjwr9xEZGWxgaJ3c6rPdGw7dkmxH00Tk/DdCs0+M5xT8o1/9PHS/mzW+jqSzWUNUkUBoDd43
4gfOOwTuku9FLZOcWDBv/w+HAtmiuy9SKX/Sf79MUK3WNLEMjWHbVo9TjweZurM+w8DRCV+sl8+Z
KJ8rAeCCtLBWmRY+gb0vR0NuIIvieMIGL7cAMdFFomFMHwroXBVCYEzJcP4qwHqGS4SAcx7zP4c+
a48cgegkNSmPrIrECBUeCQpyumx6gq7AVGvH8gNsJKrvKKrwfcsuGRp9t+xgfacSFsW5sA7+vRLk
TTyhLtXj7UKkiMFyiw+8IYz0ViasEXOzBTH9+dGqy4RzXqvjHm8s9HswHfNsB3RMxGPZtkjHZNRO
Cc50UQKyrwLTY752zDA2sTBYSztpNc2kPmODpuegvZHoDNZ6POoPIUuF5begPXgV8LYm0h7WvDpA
6sIAA9TFM6nOtmYBuF8jTzI/5mO9zcEaebzl/KfHQ18zCZ1WsWVJlF/R0gVFHToXg9tNuXe08Joz
b0ZTvkSbWS7tp0s/u9tqtSQhqCoh4o3iDSbxYpLkFMVLynagkR/U8VclGaRJ5S5wLbtPxptAmLA2
/lIvvWHfPnhyhCgEF3nb51P6MubjUayTvLCS7RwfjgmILJGJy9ss6mvASLkOfn7q3wEjCoo9iF4m
9p64qP490JJS0xMkdLQY7audv/PvM/fo36/h+t6c9oFHk/huBSZkhxcNxL6dttALSrpBrgKB7n8f
GSN9QUoiFOFUVnCyUc1sGEBUO8szvjS6v9ve/1dd6JS71id0/+W2Gm0yzJ2Z51v8asuInglkxQsv
0KeA4p9RhL5CpISjrDovXEEQDL2YK3nb1S72nldSKjonOfFQ3Yf0bXrDHcpiXc3KQcmErXDqrmsZ
Ns5Rckv6VmlbXCUNS21TrQyaBk2T33VGeT8T7BnXoMnY6Pz87L8d9V/O96wABIpghrWGjGhuoj93
oPQIw/HK+Pko5+2Xz6kULj5Yp0pOuqmfHeaYk1sfJVm1Jf/Dtcp9rAZNazjRDQt0KSyxiN3FqI7v
dtsGPRg2NVg9EcP599hqw3Gu09oqtpkZ4EQIwBSMw62AAKOHjzHeKikOP1Hl/V8uFRtmeGQiEqLz
TmkZjpOekcOxl55qejpQF0nvK+3jpkGs946Y7cLxvgGyF7TKUECTFhz+7BU6HrV4HLCruP4035vp
ukkZ6/AfiL7AySaOPqJWP+O+xto8zOkThcvPZ/DdO0wKG/65Bp53RMH9fZ+FmUXDmFkmU2pknLT0
FzLnqZfZsBiXjGG/G64Iw1hlSO6ATXD2TOvuiL5RNgkjkYKi3jBcUYOJ2qXh+v1h2IEzGVJ7nKNm
pyaUK7wNsZ+lX22xyyRH0MAKgSYBm78UUJTyCoj+RHNPSkjJIAFadRcfUG28MKN8WwBZFFoWDUXk
Luayg/8ya6lp01vJFOEq2AUEyQUkZiryA0iw1j+I9S7R30cN058LW6FvkbKvhz3bmsSgdh3DON9H
4GJUefgrLfazcnNyMFWQNLejtM8cSjG1vvQKfTdRfz328vUvlyyKkVBpTQbsfazIc68BfFq/FzfE
eY3Y2ugoArSY2Kz8twnNNKJpyIqxcLrL3z8P7W/3pF/P5KwomMgRm1Mx/QzqADa0DfmDASBODxGu
U/hMoUnAudsR5t+a0vhlfkuXkK7ez2fxLUhDKw8IAtMufA7PZk+xMMfSKhj18T0apuh6WTB4zR0M
udj2AcbFZMPRl2/WUeOmpQ8j8PjI/vWPjoLDUy81ueXvphzM5KHFAMmTtnT2FjZCNlq12VGfmDuR
bMM8Tj5FdfR7B+G5YveTkrKV0VZOJRYyrXJla6/Qo16yvmJQnJk9XlLSIsK8hgKv19ms4a+CmfLP
d+7bdQcdqSLqRJyJWP/9PZJ0ue0nkm2Na2Ahnh2mNxTxIO7MjEtDZ6bFd3mxWwbFeQ3w9aDL7fsy
fCs5rSQ5/u+gwkA1XGxIfdbUB8wYCvYsIX4f2mLLkB6viUOGssPOOi9Wg3DbSqcLs7P+7cOSUPst
nupoMs/ORhliOWpGLEg15aBNd1DgSykn3/aPoW6wj25o1tLrWbLNembuqrMVfKoyBk0c4n9QRivi
fDOrIrYPck9gkD9nhFGA0MVprY86fZwTQli1XXyCOlzXdiXWG0MmCm8igJKCTm8d/WmurnWCe/EI
zCt7FtetVO/knOEhKNDDN4uHcp2sVciG4vUk0FXckV8hvMeBJICD9lDEyutuvpYjwg6fE/O2y94a
CC0/D5bv1jE2Pf/L1ECx+fdjOwI/QbGYcSfqEWSvOzQj1KIyfNZiV+qJ8384mqosQ5MSxVLPlu0x
miqlwkt6Lxtu+AiYwuaiwXw+C8pL0Wjfz2KaoimsaIvZytn8UcbJVOSjhq6ah9wsNJCRLQVmFHqC
4OmDnYXGVo8tLJ7FAIF0J+T5Uj7pt3f3yzmczRlZn5SGVbFUp4z4hCSoEe0RvHGQ3WgjtZ3/8+3V
vj2ejh+tuGykMGP++2mWXUoGWaqRhkHHOsQcEK+3kDHT9DdEaTmKKPuKEttT++vUYQi8qMNMpGKo
ScJHbYLmVCHkusvbh0oiGjW248rEEmrEcmyVoXgcQsLR7ztSzO7SgjwpUcIGcBu3h4R802wNsLsT
Ti9Z8txCqqGNXHcrhd3ySKs4DVOnjWS3tVB4c2xZqNYWOiztiIvB8SA1hx5fIAVp1wwfBXeG5VjI
JH++Qcv9/meS0tlhYrKPa8U5rtJbUsKKQpkaYQQFIx2j3hbOltOQUAIDzLiwpp/rnT53ANaX452N
914WeyOt5/Ke8bWRnSWGXXG1qxH+f+7MAbYYN9ekND4319BvYQ7/fLX/eMUsx2dTJuPOQYzk0l/5
ezwYIXKfsBrN6xGLal1Ch0buB33uSXtgE+Dq4lUuLU9XsvH/ZG2dRXYHOcYWRKQbxewWJcGPBSot
JnHWEJ2w8mb606R76jEiy615h6o5Ed5ZNp2aiChiQLHAbDDnL+lFqeNC0cP0Y6ivJZSS1aoKRx9s
vytOTkw24rIORE27yki76E+7E9yYkJ/DCcTVzekKdxoBy82c3yhajlZaG1WHviFmW8zjMG8U7aTR
V1KLR5qF8hCrtVK4SumNSFW7I7dKxSWkFR9ZuLHH+a1hqxHrfpaFq1CZtll/AiMmtMfM9qRgvPbk
qltp45jCaS1nO+VIIkRFEPeBffPi6UNuGtZuhe5VBKWVY+UKylvTqtipSU6fQUdn8adocDC5DksM
64hQizRY1v1LY2oc6Y4keqZ+xLkTHEhxA+fgNq8NW4V5URDkqRPlY88qfLEjC+Lvk94TUPfWiren
nqbIyvL7ZJdUN0INkgwkniwALuVPTjFeSm9p7WWdO/crQdcurBDGMkjPXhoVYoRI/15bvK7PBrGu
CUOVnXS8UZDWEkBu6XjmjdiuRy86fn2Ggd2qeX+cSBRtp7UWWxuRMD7V/MCFk7U2mfGDgSJW7CgB
oko6WBj9dfLeEBbyU9FJOLKudeO9xd8nJF1vsW/Nbo+L1qGHtHZgnTwBn0dEqIr0ijGP4icr3L9k
9Z3eNavVop9KSlBq0dgoCHSPlMlLkdNiHzfNKFwEwx0B8o+kMnWD+CG0YDrqbXVa5FkYqGDSdHrN
kIaVjEMl6fE51UAhYl+sgy7lzbiEDHwHmHBL6fZYhkyRdr6ja8s+Oqa6VGKjPZEZbA93LfLqgsBo
J9/iE7qpNvLKcpkGrwS/XvVOjFoKO7AL89M3Ww5UmMAF/4+089ptZMu27BcFEN68MuiNJEoildJL
QJlJhfc+vv6OnX2BymQRIrq7UECZc/IEGdx2rTnHVDhmW9xlr5aHwcS7htp7DyyCItQkH9Ly3k3u
RkFCl8lb0x0dxoluX23DRWmrktYngCCiDXClGqyss9CHrRwtKOthCea9f7/sgW+5NWL/eubVslfK
Q+E4ETF2JWjmSK6e/RbXkwr7WZ75ubII7GrfvBADGZfnHF0ymXsegabZWfLavVYa50E9d2W5LNJ8
WxKSPSbdHMsxOcPUo5FDFvaJVSE1SDStT0HS7KJ6xd3cbPWNSk82R9ZI3Y9qcbR0YO/a5HIHr2aj
geA/B7r/M0X87XMjQKFKWlWjImNvnXlYEMt7sNsDORmzXuJRHqAr0swGyH36j8a4UH11EA5M9eLQ
I+kuCYHJjcEVy243jK7SdQTXoSPgYyY+q6T5KSM/lsYLXU4lw/HEpHCm7kk2WZzIa5XrizjwhVG2
9gZuWJTb05gbpWI/ESpBGbgejwNo1Q55dI5CTuudtVan8748Ek4EdrdFS9vV9XJQaMvpyxEBu2Sp
Z3E7zHXTLXh3NrH0ObJo8UlEXqfDy0jNXzKw5zaFLhxNr5Ac8WmO84nPHcm4rBF8ST/YnAi9mrWG
5trATZUgXqMbBaSdUSNfNCglYLpq9jC3udOY/U+P4yQwgItJEImD2Douf/PJKuVXn//0kmxdmdGj
QzR0ig62kS8o+111KqD3IgGH3CUFyCwQxveYCWls0d8RQl5CGnWg55BN1zChBZFHvEOWQ1csOkX6
NdgYxmra8R0WsY7jk0/GnG8seoJ6OsNeeZ4FEOxoyqtcAFjgLcXykov+doQWqf/OUN+Bz2MjRT86
p6lDAovvazuCrbvs0wYeWQmCQJquTBUQY77ozI9euLeHZA79sZrMZUtxAETAzEdEXzfNcqBpQd6E
wzsLICsKxVpWXRx/Gxaw1foLpBUzK1aq81F5eyYFB8a52qRrs3qvEDNPqQl52QDMjP6PSAUXyBm3
dE4BizhQVzA4GYhJf9SthIZevVG7adk3bwVEqqD7aEP9nKJsNxR+hP7oYVdpws+anyRsfgWKtFT1
euuk8qJFQC9nRz6oxWpdNKFbiBplLjNcW5f6Vi684eqT6nOykDHQ8TixxUKtnPdrI/lZqWToWMpc
b8BT00bmtxAS5hzzKmiE2FBnoVXPkzZf08vgym1Mx7q7EIhjk5E3GFg4/B+46Lfi/cjBGyKKJPDX
pLUKJX8KV17R3kKwJgPNryo80LOeaexJet8u/Z4jtIxRPjhL5JW7Hg3hgY8DJG4mDvrkfKS+c2ch
tW5cadl70c2yCYsohKsrbV84dWPUFPLF9HbQBov1h4VqGuF+tZ9wbxVzkcmY+RSaU9xCJ3hV4pVZ
ak83aTdFi6HejtH6UIFl0wIsufGHEOJnZMcY75Zzyqt0nmH2489W5GLqKaHudr304SxXzkcCgS1X
uqXVX8zpOMR4mjnnDZa/NOKjk2J3BohQUaNxHsziWI7Zwu8Nav+Uz/QLFGMFArmQ2VMnTeuPOmIb
DtwBMG3mF9xzm31Efh1dmVmGB4ywXQ2/TVX+pFY+2a5cbamxbwre8PebxZ+t9vp0o2hcEeHnADi+
vjIVVdaZlTpaUEepWYcjnpISO3bwlo6YD2HkTs5Pv1V3KjIJzmcC0eXg3tEB/pNqXcln8k4ym0bo
stC6uZ47h1FHyNvUy7hQF0n7FcQYkfPFoHChqVigQRAx4oda26tBBhYJLJtzImhA79ww/FkEOC/7
AdvULJzwKWz8+EF4DCqvXvbZZ9VIW6OCBM+MZvHPqicvtjecdXt6d1o2vba6fA4SdcZI2uGf6x+m
Q/syLSguBONK648jJ/zaQk0GU32gvhuGa66nfF2VWHUZNIRmQbTDI19y5E6QhX3/uhVRT/iv183l
i0FMbZfWNn/9rzKRlzlNZ0sGNyJoHLhSdNd5wyPtAuhYKGeCVnHJ3PmJb0n1GRwCr2bK6B+vWVSB
GlhF5RvSQWeUNuxNA7K2fvgp6/48sEUFQlrqzT7RHFq3O9veOp8kyDLY82XEq4ve4Zyn6Lx79Smk
j8tG4tY/atImgmgdWfQe6DMYBroN/enO27p19EYgiWaTNDwbf/6/byuJlbQqPKGMs07s4SozUUDY
UZ8E9QsCWk5QSIIoGn3/3BudAOD1Dll0Cg43yu//Pjaw9dSiEk0pmgqBFy+omHAjBEhzpwd74/wp
uoUK1CqOodp19jfPiSp/KjmptFtKI1KyZc/4/qtc5yOJKzAKL3F5oasBjey6mG2NjpGEWbRPQY6A
OErYuc7iZiBxSkNIAdjOSj95bgBQhGLkncffOIr+/Xjz6hd0vMa2qRrTVGlOWgZyzHszPWAboJZB
MNlT42alvyjlet4x5R0HgzKgKo4c6SCE0dpwGMJ7gWnXwIr/fSeMYX5dk4vI1e+L6qLrlZyT1+7H
/EDn+/V18/x8AaT17j6425ev47Gd3YmhuTmkRJCmQzWf0Xy1e42+33VIKrJ9P6AiXZmQM6Gr3Gt/
3moaUPkS9yoLQZ3uXJ38rUEqKyvGlRNPf3K5RHvdG19paCWhjAL41DNfc6/be8LBxGmpiZK1mkuL
HpGNqUEer174d9WAwE6OTnWxitOdEUGk4401UDhsacvblmi0/Du9ptKXJ3WARvKHxl+7xujBYtK4
5KZYfMl220UyiC1vXoIKmKzgV4D4zAycOZEb5WCSKMbxU5Ncn6OJkIeWigh+xWqkBiQa+vtCMdaR
Vi6V7quDx0QDFb3ahCUSyBmb2KD3bqD9Ft44ozTfZFiITpLvw6h3izJ7stLqt+iqgnvj4NhuB2mY
c4eRtGUWgd+BcGqSne0dtPJ9LHZBCg9EgO1lCMBOuRl7vGvyWWmQfnFUU2H3j0CBvYR9XS43JcHa
rRa/je0pdR5wpXUECyk+jZEQFTMR6bu6In8+PY79MbGPlclNxozn0zS64lgzmY+Gk/w2ytfe0lZt
RStOYhcrUkiVQFeqjFfYPWaptTL8eG9Q/YwsNKTd0h60dRM7ez532n712ALkbOTInGHk4XwsUPay
eeD0N8bFQmrqVcwLyyDGW1wTRo1rY3jMAkoyJucrycNnODyWzactNNkV3jlMIMjvxB92VDAp04XW
S1x8iTzmsE3Zzak8NCevLJHG5XNDFHHyz64xluReuTXnqMQPl1U1cvIGIExECMpU+6CkD9wC4L+b
DebfctqzQobpM0jUhdBxEGakk5Fr+JsYxZuWvJVBf6pFrkW0NXmiUHQPv3LVW9qa9FpV+kHXwMlO
lMGLbde/ygFthW0awAvbkjxOlkXmrxz/s1cPubeHdgw/19w28gM524P3ODmPvPGZ2n+0Gq5jDVwF
R8dE41iEaEiMUVCmy6g99o71GmQnYW1MP7kv8+5CzqEiq9CuP35qsf3sI8MMPDgvudhZVhYjSDip
klzai9NO2H2wblEmOOicAqXonet2Mjzoxof4Q5F5kRBic2BHlojDcczTpcQNAqFDaI/s7tMycYjL
wBHc+PBTSgw8cTCr7be4/OmDpK68jzh6k6ZdOOw17YU+cq+jcjLoKSLR2un8gbQnqLP5BIQ6aC9a
+DyRdj7C2sO5KanNjyxMNuFYPHFHVPnlUtI+mtOkTwsjKkCoh0s/GTmLDZu+/JWWy5ZqudSmvwPj
iw5YqxzqkoqnWIr6o+gf1QFiU1NaZHRcCtubi0uyiI/L1Gql/paH7JQRcZVYSD/rZCOnGzkK11nk
/LDS6BxT2ORzRBQfPaZ3Vb75I4eTHCJZNk/h7ARnuX7uUpcuiD2saHZxO5lVOoQHC/ZNfBZLY0lK
CLWGODwHPfZDymL4xhhBKQuT6TbpwuYChLAznFcOubD+p2W86w4NHK1aafTOivFSU34b2MfsRwXG
p4bas7a7QxfyI6wkiqZq2BzFpVIsYaXZbePCXpJoOFMpdfZdMU8SsjuncZkAdpbaaNlF+awhropL
O9W5emVRfW5Qr1IFMWvMZyqyV+ZGNdhzJm6XUvvbBikWiPEi9WuPQ67DCtRmyhwvznxsaR2TxapS
OKgT040jZVYiRIqJaB+MpVkU81G2Z5bzy0k811SwZmcUdYwFom0yzbRZlRTrmDjvXt70RItpJ2Qf
nfLUDik9eW5k+N8HZ4NiP5XOVfEjVdZgpD2JHuC77H9xWW8kopmIoalOo8eaYxNP9NBJIP9gdYbv
OnR9xQ0L8l38GO5gtSmVs7Ka2s/EVwmO2i8K7uNLcyDasoNh08duQPcs8pu1QfOMgPVdjjPEJx57
yChdcX3O6jdwaxuSvx8QMogfhGVlYoH2eMOjXqwHS1uGag7WyZO7jeI3sARGfi4GX+MRYmu7Konc
jfqgZCmSj4cK1ELJcjbq8iziCN88D8ZzVo4Pk7C9YlxpiE02TfoLJbBoA5NhQuxq/klg6UJ/SzpK
PNJXaHE5JKrX7n4NvuoWar4NjV2VvuvWMZogDHG1zZ0Xr9cWMpchUkGw/x0GWTSOCcTFw4R8OhYw
Uxi36ZxBPWa7yN7I8kEZy4NT0yIosXbxEtOAYz74o+AzUr8Qktba0YvbZdPhXB645XBdjx7q/mDj
1Ia+wPXeqpD8geyjbtj1UI9Skm+zTSVtCTxDRe3vOit27XJX66pbslMNKfyg5LEa4NdrMQWyFCuo
QjxQQMIlZo65Lo+LMKPEFGfr0VZ3Cd1viA61pc56+5gBqVdqkFVlv+vxUzex9Crsr7kFl81/8AuH
MGoSMiJl3ZT0NdjwnS56V2jh5PAcc+sS9WjjE2vr4z0NNQ+deBf8Su2lF1cL8Xpttd70zquYBbai
r5QinVXHKNKWFeCJ3ghmajAvRV6BcTHNi0MKiin/Kkd2FVp4CFr9iXtPL3ix56F6Qk9QPvs97aST
nJ5siVsbSvxiBPbYerOYcSmVhijXuTosfcP/Shpc0O1bODxpOI6H7jmYXk3/g71+zGu3M98N82ny
vjLGl8zJa7h0UoWciGCCwxgu5fhVhqEqq08BVDmk7G2O7UZYpPg/abtQgovZNaroYoXBbNSYYu1T
bdfsacFR7rlag++UmnJJjPshRoTXceMuGwtuYr2aalgVaUOwmuNm3YjGHpeX87uU3vKWUrFukPY9
S3p2CwOLr3OyxY31bHsPvd9vUcS6wsRssSQ7U7GyWHhN5TXwHiUr3sjSm73qAzgZyFTkhl+/Wffw
kZLVQHWRc4DfzB3E+QYxTbnymtSUOSuu8P5bhZ9gGjs8808jCTS6582jtFxI+ksYj67Xd4tOb+cV
63fAmbZRFfqWqLH6aq0P8pwTF300/Cp1N1Oml8b5MpWTpD1kgwImE87SUG58+BaF/gV2cTJCl9W/
t6O5hSylweTj99lMgOcRnGM388sToNmBcC/29oHeLP0C1ysxAvi/4Un64YeVLGWC2UgoyqgsFVuM
SfgTALdzMOjLL6rjHdqOCPOZY6xtBXYI8To6uJTEJ6tGWXYSM2TMXrDg8Pf2kfLosc3EGCSptOpx
RJbWYzKe/fFV9nFyertqjOdDRbGTANDh2MKkklLxq+NZ0WFr0GN0lhl7ORLrIXxt9EOSTK6lsSYa
xaxUImxxzyU0iWGXRcNbZlMZz1ybPzs1L1U/zFnjqUbwTbwx4sTpuHH3OlnSTI5b1l86GH6y9VL7
2QN60AFocvZloLpK1CyyJv1Ka/Nh5IOq1LojWpRaooArZUrTPFSYU/GUb0Y0pwmHhDKi2sWVU2Ud
1gLp0LTqh+4587RoXoOinMXqR5icMxYFVWt3VFOZCI3avfUIa2clXdJYujg6w9yJ6bMT/tVPOCqV
OX7SYGlTMsu6s5Z7c8NonvLMWdoKsFuJMEtmRR79shum3ruF3ZP+3qabErdP49eSHUSV+k2TgSrT
pEXQPVR87tRad+UTUMf8IdVIjllHlKc5TFCxMi66CEncB+raap5DTilVji0EgoDCfdY2vVmHCjgY
B1c26Mg5G0KDfJHEEl5q71eaFS6dYRFIshxKexsV9hZ32GLIiQiAHziV775qzgDqfkZA+CXVcEvT
g2pprM2AHxxNQjlVi9hCC7dpq402bQYgi0ZMCxJtgsQWISFDDWT2ODPeSM7eMZ90tSJOBKjMlgKA
SqfHoM9mWSu5VuhaUMNU4VwQWYG8c2XLkjv1XLkc6ay/ILolO3CToJVXSNcMaiQ/qh9BgHlKvHpf
aXBrQn8uUmdAPc39gEDVAA1Sc+400hJtZ+Gk9PtsGP5Gty24VnDuWbSq5JK4uRwsFOhnWSWEqdbo
UXE5raFs6gTQGf6iwaRU+s5J/l3PY/W3F04bXapONgvQgFWh6bpd0n1WdDAa3opsramHhTON1bRz
HjOyLt1AhqioTNQm43lKngSMmgn8KsExdkDSY76UInNByDOhU0SZepeGQA86HUxkbKEVaeI6PS9r
PfLivU5fqL2+6FSSTDttkWKmFcUNvffn3BvfbMiX6lhuplba5qBvjWziTjks6wjEtKJtQ1s61G1E
eom2k7XfHugQKVFWnWZzS30Zho+g/VmZWG51zketM5sSqDX9KZzecD6ZrC12u5cV0a+ZtQ3xheWx
bfiA+FLaHaf5wGd/8V4d8yGW3wI/dkNCeRNnUVq/teGdLSwagM+BWzb1S4j4SqMWntCrZzJ+aXL6
WCX9l+ZMD4lMTmwQBaug9Rdt62as6yTIpAc8iTbAPiMI6Gb+7uh9lFo+n6wfEv+o3l+lUQfn4VdK
WGhqPWcm8OKfSQ4JdRtJFw89oOZdJppbfvzIHuiUApMFEYPSjz6Vy8nj3srBuAsa96HJgxUseXjn
eNoUuv1WYexCi/sQsNW2D+SZZcDJVaJthM15SrRXXvxyUqulL9mL1JNoEC2TAbHHFLsyax5fRVPk
eWaAiwuTecjxPqchEKPdDwaCDtuGI9tL7hOs5loQypPfqa2h9WEThP8FBcqedmlyivODpHx0nNB8
01x0rUcTeSClw96MxIvmHo07st+HlQ1ms/0pxOciDZcjvIM6vP+Zo5Ok5zJBPDReJo14RAtqFdQp
Ez1YoCYbIf4pp8skSQuVg7E87TTJZsZnswiLHKybRV4pcyc1Fl7ZuD0mNUe6+Aaa+hSpx1YDaeNX
TBsqOcm7fTaP5sF56ZwZHO1iDohposSivgFeitiR8nmsuEO0sJ7IH5ishQqzx/g5GA5nGscdfvjP
wKr3tCm1H/WY0WT6UvUPm0GpjxtDPcfMV6rFwLCOdvUroEYAt8GjltMpxcLtgs2U7DSuVCX7bx1z
zSNfFQRkXr0MBJH6Pp01zR1q72HK9HmkP1TDoRkORniuBxI/e/2tSd8qTJJ06XRD/a1F+UrxMAyq
NthISNLc9f2BkVF/OMjgi7o+iXqPM8AKbPgOKrmEE+fWntu/BXPKl3/qXJs9DhdGayB7tJaJ7BCc
A7MwCueK9TQEL14dEz/7NZr8B9tRFqNc4Zm+12IOfR+zcyxRFeL21CAoy7OLzE3BswpsW9E2/NSY
tKnezWKK/KGe4vFgaWwscmCgkrUcKeuvOj9HELUSgGV2oXLIS2eFSlpjy+vBBsX7oUJGdFHlXxrr
qUyPTUNoHYOnzH9M2ovkXDQKV82rJ5Ho0Z9HcGFV8iyV/YyzP4vsp+F9et5LrR+qeKPGlJPOef4m
/m7vYYTWRF+78u4UzkXl7rq7oQrCDBwRGg3WtadoKFNKNTnz3Vop+iWpV+yRNHf19JnNRPQJvy8m
3hDdou4SdUQZEwRgnX8ridwkLD8c7XAPan7Svghpo7s2kjhyV459i5Pyz6Ou6uia1drU03iUgHbZ
mraRLO+9pO8cmY9Fse77+MCzW0Y3txRXNh9FtoipXFjzij7aCIIM8b4dPJf/v1dwVcvOC2mwixgB
a66/YxjTqhe7WisQuTizfv+kW4pS1OgoNzR+XrCVV7V8qbLlvrRxZY7ygRo2lsg/pJgGaNKW+71Q
BKAqpfinFZdOA1/L/xH+v5itdHLQdVAq1CTRo//7mye66eNJ8KdXK5ulszkhEUvIvFQh9NfVarF4
OLnr4+9gdQ94pYkK/fXY/vu5Vy/ar0z6aPIQ7219CU3DTrex+RbqqN7neeJSpB1eFH3BJDvCRQR7
X8CKVB9G+QngJZtHGMwTbauyQIeem/9kc+eYzk3ARhrwA2fzWFALXn3/i92aHn9/5KtCO22sYBiG
MRTcGSpkDA+EzSJ6557J7ta8x0xoGzivaCRfz0OEeLJOSTjcoyUO/FMKFwgYG4OBh3Fc0KiHff/N
bjlVGAUE69ChszXErP+OgqiaZFWy+DXM8ux7+76zWT2zJdSE0EFVdRj6gsvde9txgwvO3z/8lqz1
n4eLvt5fTdymcrw+LG3syeFRCz7/j4BaK+avNk1pKBV8a5qT9bhqzadOX9Fl65JtDtoG9TV2B/7y
fdODmHz/NTxtnCKGCshI1q4m56gaXNn5xffxV460WQiFZg5U4U8khWhNkg/sdt+/hj+Ki+tH6iwG
dJw0RL7y1fBSqqmcmtSJnhH1W8CLj5q5afmvHLC0vQNRZNqU0yZf98bWfrbfokWuzQquB3M2Warr
bGc0ZQ52/xp5r4a+Pksc8pYGCtN3ZFUxykrpMUCd67vSs0YXw9V/xfEnl3b/PZAiuCyLdtjVib1h
TUW51e8HEqzvkajUGz1a/a8veS2ZBq7Y1IGMTdaYnX8c5svA3Wyi5eo5sWa/FtvTev07lGe/7/Xs
lVtTV8jYsQpgn8RU+O8QqwbdHjBNR3vJ//SyMyYMD92WHZ5H6Itl1SCHfcCSJVMVEYAYPHc4xWTj
UEqvdwkZtww1WDhlm3MxbXE+1L8fZmqDjIgUNIzIP6CyiLWfYFSLwhjRXofSOWb+nV3tT+v7v8bW
X4+8+v4lO77ZR1H4TL80/gwf9K/8ATEK+Y75iejNgvge43GMdl7NcRTY4B6Ah+NwjZlN231MBPC6
UlfaGSIkmcIvL+LQzYGOurfUb5XsRKnX01eUB3yPZfdOr/fmb6cK7JUDZAey87+vi3u0AngrT8ly
OVKlMVs0zNvO/8Jx8/0MvAb0ika2LoQ7BK9akEuu112v6cjWyyKfmxqIRzirrPNUHEuFEJvgyU5f
c6Kgff5XRKk8LgV5OZmb0lEiRDudXvwSPi9pNMlGn5AWNz+KnnIEYhtA8pmxQcxEVJk47IA/wtmD
yBw8b8c5i1cPrOn7L3NrD9FZ0G2kSMJ1f/WLJ3WEE65U0XcVO4msmlKaBRxmmu1ASkvrrKa7bsdb
0lw8EIppQsokAfHqdzIKVR0yyj57kVFnMXSERhOtB5ZlbmkLMa9Ql8j3nPc3pxN6DMz3imLS4Lw6
Sag4Ulq6z9keuUXRbUsafi1rGJJSEHco9CThLfHugshuvWAT1RGObEYmO+e/wzJW9b5o0rgSUL0q
WNjZQ5XKu6Bot+yhY3RunS8tIhmBtoCkHJ3ps+tODgIYLA5j8DGuzXunhps6ZaA/HBkMnRPl9boy
dhhujNIu9mHgbyek0RqbVtgW5HpKG8KGtvTZhD7RQYeFVqJRNO5i8CUA3NZp7CoePOf0gYDl70fi
Hzjd9eIDVwUmECAqvGFXA8NUiPRuMPTvA0nZGFW5MfqzGfJauKeF5YehguR24h1R3K5M96KPhPqX
hgg2Bv+Eo2yH7WXnl9o61YJNoEAfDlgsbWfZUcRS1E0p51/cipRJW0WcDgdF2WV57ppqsk2yHYyN
qfa3WfuFGvDgUbuWCsga9J6ylFxF9P4jpYsMWbE05yQ3xs428r5MGratQV+raZe7ijiz1Gv2UiYv
tbjajWXyOYwC4NYj9pewl3hJMdd8tL+dMG8G476iwuur1p1JfWspNIVLXCOwGSHX1THN6kIlDFLU
R/BpBusiRytOoMhK7uIsbh4I/37S1ZnMBh02Ev4T7Xsgd7p6oCGr+GdkzNCjpOCIth9gi89Nnk3y
znBh3vzXaPnrO15dQoPQMNOmrLI94aW0kEVVOFyM/Z1D580Twd9fULzqvw6djp4YYWJoBHw3NAx9
F1PjWthRFLy0AxXXIEvWSUnqkDIt4NRMyP91/qtcf46cmSZvAnQ03dmmxUr13Ve/WsnqYlS60vIz
EjfzeRjLe+6EnnmOqUli1tqVdzkLt065f7+EqyOnM1AtIvk52Zf5U47Mc7T2XvaYc9eFsE4OSizN
u/Rn1N9ZEW4u2X899zrKIJUMpc0FMjaKTjaqmUIn9iKg9RY7K6mkWyjTWEsPWV/cmUA3L91/P/lq
1UZAVej+pKR7pVzXDhHNFiXiteSdmu5Js14VICKCE2fjDsc8E9PU7x4S787gE0P4m9/5j6Lrr7GX
O6PW9XKU7XWii4aDVKwG/zh1dybSncXi+gTATaJQplGL96K2J3Kan/hmcG/vXldvbzz/mbLXt8dQ
SyVeKfSKHC1r2eEKeYmsNSJIvf5iepWNupuGi9ATpCS1A12yIlphkbWMjHeNCAEJ7sD3i8jNzfmv
T3S1fBm+Iplgb8Hwhum8XPXjFs00GumqeBAqfE85ff+8m3dYU9Ns9l8bbah2VaprAkl1+gpt4A6z
ImWUpTJbPpfz/f79YbElLPJeqe72FPrrgVcDeWorJXNyvXwMrFPZf1rWM91H4gyKl4xOWSydbOfO
rNVu3d3+/o5X+7jTKNQCgUuJHNqeonNukcKo/yoV+21CLy4EgWbjzXv/UPXNQ5IqL31U7K2goM5O
nlK7Iep1HUAgrIx6qwXFZuzyR6Xy5pzTcqVao3tmbArdSOilm8yTNkb6KZfBW5iiqEas1XSrrrmn
If9zlf+v2ciBSeNf4nxydVKGo5s7oWcj63RJU5i1i+XHhgLTDGif5F6eJtl9elJWq/ditthus9VX
y0uenZv370fQzYoomCq4LBpHJNTs/25IbexDKCmU8fXcuz8Oj4+zzWqlzxezRTB7uZclc1M3z61A
HMYsaj7XUunQ04gGzVp2Gu/g4/vSSVgxDkW/dHykQ7Pmy1G25vBUJQ9T+5EP+zvf9dZVgToH7k+E
q9zprr5rH3iVmtpmuC8XtVIuAMHUaPWhKZfdCjtEdbDm3z/x5lr4nwcaV9MTPn1q038J9/hSMvpb
xdZ0Tr76dJ8VfHMPtxXHNIh9pKJ6NS/T1DCSQGM0nedUUp0HsmoZNi/z9e9q+f13uoUQQfT7n0dd
zcemjT0kG9r4Ot8dPgg23hAdNrs8qZu32bu7Hme/9XT2+17h9uabJHNTRnqNVu06myOVFSOfNCUU
Jk90iAteZS+rqyEX5ZI7X/DmKv6fZ10vqqOBaDHWeZfpbJfOfoQPPx5/LknhvVCG24OTn+0XD9uX
9breWZvzOl98//ibT8e0YFEBRFZ9TZfgTtmI0niyx1Ak++kc4AIqBd0D0zIPeyAsw73vK47v1yuR
pThMS54JGObqB819wwqhqwV7DVDwwEqXm92sVvx5O6ACwQzvUSbgwNBzvbVgMccFHu5j1p8qs6c5
0i2ivid6KhohOSJU8cICJcAF3X9Vy3eOqjdezl/KeELZ/12tBsNv8zKwIwH68JFPkmwqsEI0ZgM2
dCzVcHy+/zluTKx/nng1sSzVy81UltM9l+1e+cBsWvxh+sao1O5bqm+sUP887eqnSFq9NIImFp6G
Hx/hjORsb7la7N9d2iE92W3ff7db6zGPo/QjwOqQyK5O/lMyllKf5DC5Uq4esKGyo28aaEfIXWk+
GHaCtAMXSSBmLImqEUpVK/y/P5b+8yGuVmUv9O3JS6jDV6FI8ABIkwKcuX9cVG99Xd3iAgvMggo7
DP9/Rw+6Rt2xUETuU4KwtGSJtMyCQiUSTmm2q3DKk/CMujQWiTrmH2BVF0ZziqUpii9Mo73dzwpM
hRJRNtwThceQym5o9fAhSpwD9Aq9j0yJ58KRn/dIgOyjFQuEAOJP0BIGf8ACxak5iktzc2yxO+PW
sI5JQ+XkKMJtcrZFGlQLWnHSZM1jaBI9/q0eqrCwMBJLpGfIplB51pW9JQ/ofxkAwuxQZFjRwov4
PlYTAacYZlruv9a9vuH64Uao9FX/JJFtE7ZHKmJZdTSG1YA6mW0p9o7pEtmJLH/WxRkFcoF02qgD
wjUCoczmRM1SCz8rmC68ozrH6cvnTSakadgL+DPi7cglXqv+mLbjzEbFHvXFYlKzRaZdwAjO2Jln
hQB0iH5ANs5TfaEQKInx1KGBNhzgtYEWfWwgFPExrJpKilWvMmyKZZqsEbpFAHL9LeVq4UanrKdp
uDrpiSH9SEMLHb3waboq7oEYBHCdH73xt2runJTUz3AmGROALd2tmmrX1786MhXMUsH58RR7E8p5
w5WIT49xcPrqsVWnhckPMZarVH3vTPJI+1+WFK1T/rpm1sux/EI9NAvlD2soRCs1w6474XkeByLR
En/hdUffbx8y5CI+K6tNR3GkoaVBVGUZoagBVAWFKlon2aVSuIv7Q1t/9L02b/sd3q6B4nNKevtz
5s2kF4as354iY5Hrr8n4FhdPmcdnqvqZhUpEvHd7OmRoosWqK14Z8xk5oiSXRCR8jQSkU43fmYgr
a5zhZg3cKVuYMeYaQdK3yf8gNqnBcrE1kFH4Gv/sfBmkzxqjSRZ+S37wjGDfEgEJo7kXgrj2OOUx
QAQmDtBXyp+zXL145pOPgIh84EBf4/CLakQPaHgIJhESR+k8yBSowbIWR9nmblZ/xP02kD88buMZ
hHqi0KnP/YmaQZ1pi9AQjakZDovafJEwfUvKKSJKIC+nRRT3FMBkcdHM23HrSPKmtauZ8FcIAH9/
bLEoiHkjxIhlZM5Er9vxrSWzb8KASMfFKI6eo+EHH3aFgWGcvyFh5PaErPE/vWJFlkphBXiDyKJl
komZbjgC2xdSxfPy5glbstk8sT/IBTphHUexM2tIa83IQgJ+YNrVkn9G5m+1+sR9os4uNUlvg8mk
MY9Vcyx5jpgoTEeJB026sqAXb/IVo0zIEYpyK5yT3aoHAQL5CGadsHHzu+YrrvK438E34jZSmZ/M
zECVFxiWxM+gHsWcL9MTIiU/+4pYoAIouMJ6pdcnxGJYPsSurjX2nHIAKnQBx+sc6CMIxtMBO3NH
yG0tPamlAM0UGxYcGfMvAwUn9COuAMaWYMCq/rwnT1dFHWExzvlWXi/03F9qhNxf19e9WcwFchr3
Gh9VSoMTkrpVKU3uEHjwmZ0XIbWg4UrxKcNnkVkfDsL4sVXBmprvMjJ8srb41AJlKEwnXnvgTv+q
Wk8V/I10JH8IUX3X/w9p59XbuJKu619EgDncklSWnLrltn1DuLttijkn/frzlOccjM0WLGDOXsCe
weo1q0Sy6qsvvAHA6Yvgw0GYDzmesYT2SBf5cvxYngoixMnrVABaypscDT5ESikQOyNhLwLskJ4T
DoYFuykrDyPYZw1l8iF7KUFWqb3lY3NzjE/idsRytsLuaStF6h7A8J5XAa5/QvCCsqLC5dWEmSW/
8AZ4V+LFT+MbAE5BczlD4DBhTytIx6v0/uCv7ezyvdVfYKmKxudQLCRQNlW6Qb2+2A7A5BAFMHsZ
3WxfrYwl7UAOb2+E/O8n9INGT5Ua/2y6EnaHLTLyZ74FbRjUSyfgajRiKvyMT9uWf40FVezjySp6
XtucKyPMMGpFFQGzCiQG2jLbnZVhwcaTA/w9ygXtkqAxvW4EX1cZvhmuSohwY7I1Qm1ZEg4a+69C
H5M/4Fhb7aOtohNImxLoAI2fhAU53nqKBDdwtqnwbNBqWrVSmvcIUSMkJJoG+GOEikmwIMijP6fG
3GThowOJHm2zMnwNixgOM4lljvw7VBmwCIxKOYclBJ3TT3RL7OFtCpZK/B5zUMep21SAMpoKkEuu
Hjh55rAt0BonVSziammcysXkYEAJHbG5U9BDkK3jYJuYIjk+LaQe/geZdquzgxJzXUUhjiIv1fSm
p55CNCzFBublhim2e8MK/1dEn5Aow3NDIJeQ2IaD7gswjRFvyUv7+C2qaPeekKuHZ0gfPSyXtAX9
00MDC85hb7x0k7NslVvMzD1GN7mmLDg4MBlw8SPu8q8DKcvmHqw3Iavd5JXXsPOFlhBSJuIXJtzD
+WCtAS+MCuPAMH8olXuoaS75uq2+V4BYGTcItlDH3hFpFrgO3d4ggimQfbzqtI8RDEJugXNOxyrR
EBwS6gsa/SXoBWRlBlBmkRIwfzrrwpaSt1yvFCoxJtmEvAbwYWVom0Y71mjCnKJyybQgTd7Ee7HT
o0346GACUs7Eib1Mgfup2bIJ7stafsmYVJ0Qp4xjH3kUcfUIJh4RyjAKLz0/qL1gyKiw36C0jvEj
qVnyMiW7qHqsmmJD2NOccUmN+AHRJ5aNHXSL9yatIdDSWcW8RoEx2hI/xM8Re09ESCB3pROtLDwG
mVOhH4cyr4eFRiGkXxxjyQMaCQwC+BYlOO/2WIVHIYauwNkjaudlsw/NdZutCAFkzVl9z+Y1R8tn
SJJ0JEnIA0ERR/7JQmvibbQomeFRIbgjWpJQMfzW5N9CxAiPAf9ekQgaNQbrbXEU2yrS61tLBwmy
GQ4VTIekYKzaq0vLzFZGd+Se46hZnKoR4XZA7JSPTKr+nOVDXJ051775lyrJOL/QbcKwk4v+9dQs
lXRxnrZyK7QSx8QRQADg6hCHSj6phYkDQgphteBpaJHhO+fG2WsvS4vMwZcVQtLwJ9Uwt7cQ14An
1JApJ5pxZ7O/pSz52Bw5LKjEPMjZQWUuOGHiE8pspilf4wkCzMXHIoe8F2hrQWazPse3tYTRD8lo
xr12xtdK3TrISZktIYx7vUtfeSZsRMLC8Kf02HYB4H0NjtTzQBbLLqejzVYTF3fnagN3GfcxxzUd
oRJk9yXzvBcZqbyJu8Y+GHGxjZuNkgHAr8kvsYRkfpwRvcBliGCl2AW85nyZ1j9yrgmuY4K5Lhl4
P73Gf5FWKU04jfpGaGHo0eI0WhzVl5JBFRQkETMJnbUT36qqvgQ/r1iDL5wPUIWX+seyoAWt4yeu
4aAJ/0UAMrQjYVWcy65/A2DEaRf07li6S8y3acwXIlWg8DbhF+VTuJ6ox3BW03DwwOQcE/f6Hqtz
DUB8nfywqMeVIj3YBdUM/1CqL3GCwf8AEckkDRFKEUPPNyXCuas5co+L8GG14NJ5OdNou9jjndHC
2fJHg6GuDUI/snAdWeJjDxjp501yXuYI9BgYZeJRBFyagMGXIpSJDTwYo4spGxsAoqvIwN7of7fq
8IupvIpLaYAy3jRmd0LZBZIMzCqcSLk/k3Z3in6EReHXyR0/vNQPuRWRtUabosLuOnxHqNQFkpEa
6U/zvEfIBpbjz/rYQt6m5FGiZIFD4o2BmwefAj24JYNKONMBuSO93yUMy6jbhd36zBT6dJOE25O+
JGYaqJMNd3oIidxL0ncDaT7bwOgSHZj6IBV7kRNzoAXOm1lkRGy2J5RvYYm0JH4FgHFruCUosQH7
9HQQ8VKnhuoz09fgyHTDnSBmNDm8hOiG6AIDmP1fGc2S8PYssk07KBZ4R7LBo2GLvmaca5BO+z3p
GUg8oryoDLkohdVpzuP2OMJ9ND4o00n+6hq6N/o1LWB/S14leMTjL9O8RG32IKoQDRbGNEG/te/I
fwayMX6qCOKoaCyJHlIne925Rk0Cbbz+aE4hDMTVdFqJhDi3jU2cwrbPXmsodWNcMLoefBUGl2Ph
Hy0yju6gkV6GWbhBL4nGVSc/dUYDJbV0KUU4O1L/DJ8ZLVMbX2Fu29J+c26NekMxCgX1RpTgXOtw
zk8lSujCGaq9x5xDxBTwU2xH6nTYJ48fvqysOFZH0GTZc2m/Vih8MQ7QtRVKIuTLQgmDOwYxY9sR
AFZu81hKYQseHQKPqBA6vV2lUBib8l2x2AEARhKqIhizUwIIzbqp9N+1VS/5OOIOjLMVZmhB/tKi
loXqE4a6hJajiO9lWHjrm8yKkN3ZnmNgmrCY9YNUqduewAvyh0rG+pCdorQF5LfO2WNnOz/U0zY9
vV1p64jRwT8NvU99jllHRe1QvTSKItnjEcq+5yalXcq9RMaaKb4hb6vTAuwiYrGE9+/XvqTK8anH
8k+Hju/KxQqWH5Y9+G23echesgMxu15wrba3DoD4B+d4ekj+Vntzmd3Vq341rorb8xu+2LuYrLd1
cez5/ldd7vwIoLGOgp+K0NnXzs+pjEtVyqzTXq8eqRUD9cXpieL5lgub9G1Q3yxKO3JDJOGdIVnr
1+BCFxqXOp9ZUWV65zKMtK8/AMLu1CVmmwrUdTLhQqIeOeIJ7RVuYbKqWq2uPPMl90BGLUD+EE3F
vsGYdS6Ns11ayiQzG2wWT8vfm83DamV5e9fzSm/9fqWJp11q0NNBxIhENdCCnFsJ9FpU6aPKasVi
95RvLMaR5uPvn5vNm373YHl/9tZ94xP63bu97S68e8e/H3bvu9hT7sbna2PKC01b2pm2DqEAjWZ9
7hU5RsGpyU8gmfEjo+2GrwG7f0B4M29EBPl+c32ovvxz3NCCMvDoBAw2byueu76cumHCf1Hp0AfY
Qpo/w9XUHov2x1Tvupruebo5Tz9OYPsgwWXZYQzoB9xoTE5LaR+Vql+qD3Xw3BY3TUKXH0W0J4rE
MF0WZxUO9Qp2TWdB9ylXpRH7anOIupWa31c0hhD9s38oHDUCvQy9Vcr+l7GZ9en5ZuEkKFMwpXYX
7zuK6+qRLgGXF9kKFTaVDVpv3lUQwSWoAh+PvAhkH949s/OqSwV08HpCUwm11oZBg3D3NCkkr3y6
S6OPz+uIP/8EiVDSuqkddDX3kVXsiqFZG+09LnLrkPwttLJlm2XrIvvR8bcGaaGl+UoudmWj3FTw
NO0q38lT4lk9/3CX+lJLlXaCF9TJL3Vj+B1VRyIXd1qrQnjPl7kh33c9TEUsGMLU9royPKB4443c
/NY5WXe57Im/H8Xqyc3GpWohMDAONzw3dDwYT/nT949/KSghKoWgmAzrBqjR16eXjboB2IWcEcTZ
LseXzx+Sm5gbk+I6XSjT6vvlLkYkmxETIwd8a/6xkjHbJkTt05x+gsBOFpti9bAqF3smzesf9yQX
3pXRzcVJJVEAbVod7WjLnG3cUpeDqXF0IqCGO9LhN+MUe5N4q7vF/rhdv7/v7CvjqUtB0FFwVvhw
qdZ1sa0/bSfEbRJZ6XUYFNErt+5/MnIQa3QRv3+VlwTBsF7670ril3xaqQRja1lthhJVeVMpm+pe
em0fU3VBMfWb7qBuPmJqP16bwl6U/GU2iSu9YhPqP0Lhp2XHND6fwBAJHH3mHg63urf8GS42q9bd
r6zV4vgK6ETb/P3+YS+iXD6vOjulRtG0OZNhhtu1/2i5h+Xthtvs/OAuFnxHbpIr6xm8vHlA/7ye
+PNPT1mkcgzUnH1T+08H7QnKubt8G1Bd2bzJG9dzabn9SG7X9+vdaXUFda6KyPbP2tB9VAvrI3g4
s2fNkrJAKFrc2oIUtQndh4fEu1u5ixvPu0cHf3FlwYtbVshxkqqpjm7PsgRayU6etwnYzvxAKx6W
C/m+hG5Vd2XMfBE6JOST/99Ks5iOfp5poQXCSo5rMtlCXoR0n4sZqdSGBqLoJS2//5IX4Zaf15yB
bDo7qttOs7M9GiFk3vRkGXTioKD8tu/gfiBGU0KfR6uLP/gD6lOB/XnljrmYezqmrJKQIN4Hu+rr
bmqaIqzlvv+PFyGNynjYIroT68dipK1C+5CeEzmosBGHZiBUxK/s548988+e+vQLZnPPZCyaCbJT
vBdi4Yykllbwcsb2GcqT6OQhMEQX5SULkM5CVoV+GAWaGE9wzTehsaLitqicsFbybHQ7QLgXFJMn
I9ueAfUH8KpTmDsF5RDSZ7DqiQ3eycFrkNlqiiZw+y4MK6ihZTX5IE+jwz90KOwyiQj/9taiTK5k
o5fyPwf/RTT0RCSeSz9qoTCs6Hhg0WxDK7FEcIf6QzQ41fJaEnHxBH1abHbL5IGT5pMOP69AFmk4
gJngUevhkF2z/L2y0Py6zhznfDatAiJgfc9pFaeHlYQm/FVNy4uAVcbkCrKP6Jzic/J105qALMao
ASp1Cg5mizrXGa0boB2PiDm3IxOY4K0v74QaDgpdNVmRKCj/l8P76TfMDu8U409zyoJoPyFJW9+h
50CDKTBWiDqgiZfTbzGa85oTJHYnTac2XTfZXkMhVve//ykfBcO/J+i/r2MWlROl66SiSwVyAGmp
YYU6m8uxqNlT57FG2OoeEuE0HBNEpu5P+shuP6IcJXrMAx1Tp/0b9E+ZnqMRQhbfvGmK8MOkQgbN
HjyLQeL3P/hysLVkgyQLZA8WQl+/nzJEoVxFnAACH30XcvZmSn3VwhL0tKABl3Na6/SaM87lm5qA
CyIVnVp4pF+XPZ1xgpV14q2FMIEtNzdhcOMgzNYoyCaHZ6Qb8K4P3umq1e2r0Mx2MkIeOlAoD6k0
rTtn+KlUNOrRGBS64VFnXnkzFw8R9BlLNwEC/pOD5mgG2KkCQQkxczFDM19q5ZAJta0rnZALJQxX
6odhgEFd7MzCfiaHWh9nJNcMJWi/NNENmyVUX7//0Jdy6i/LzFJOm4SzcWI54aBuO9F2qhEDMf02
OGbqSzAc2awDCo1TLybJeREumdKA6MlLyzsDeXcGy5Vppl+lG14IwV9+12wDVjS4gqZiA/5fXq1x
AAotRqald5U2cuGbAntUwC8Z7Ph/0m6oKWmmGhVUvfwG01VsXXjhQrcbhbXvX/fFj/pppdlT2ecR
YbeBjypPL4G6IsFPEPRMpysthQuF2ZcHml3YoaENkzT9xz6YTSpUq+jbC6MZRIfocF5NES4lSl9W
nF9i2DdIBht2LwRTBaRa6xCWUV7YGsouQDunSmmEYh5M57tDzgnoPFe7km0nit6T/f79a/6QhJ7F
W34OzgiYsZIvWrNdnetR1I6mFQnUHbgr5rzsZszfFNQt2UTMesWQhK7xlXUvvngNKDT2kWSqH/IB
nzL/cdLAP0bYbbFrQyaisvNLj37ZBzWFrNauSvMnWOVmj9jIXlO0TXh+4/GL+BVAryJ1S4wJvv9B
F3f2p98zu3fUMpXlCtEUJgBHYjjphXBmo085lNWV2vXyO6dXhi0g8Dj4m19jdxaVipHYERoUKX36
LUivHAmcZAEmA5MM5j4fhs70Kr5/xItHCiF1vrejYOMy+9Rh16l2V8FKSZApYjSF3x5jrKtUCfHr
/9lRUFKhSpi4nc6Z9QjkS3adpRBTrV1XUO2swv7u+ye5vMR/BcdnTxLJRZUlOT1eLlyqf2AMeEl8
v8TF/ck0RgVgLTTNZ/GniKUw1+M43QsJUoIEALtlfksNJeUK7akVerzfL3gpjBPv/h9C9OP6+XQg
QrORp8h2MF6WfD3+JbRyMW9lQZPW9dU789LjYRdPpwbaJvfzLAqdKqBhTQn2WQCteIWE9bUiv4o0
CpCKl/YYcVzTgbjEgDAU9GfgQCj4ps/NhlWKM72YSnqN5UHtj3EmbcrqZ4OM8ZnJImBGa/JTMO1t
F3lJsK2EjCZTHpjzlo6+KpPwlIG5LGWb71/95R+G3ANAVtDoaGx/PZB1VGndqS6nn+3yEYHz3+7G
9FcLt3S9reev/z8Xm2Vug5GRf51YbLcrXCgED6ZvLfbuYu0NLn2Hq50k8e+bn0fl08PNIptUtTBS
YtHnoJ0zHGl0bFbKzWp/s11ja7A+Le7/XnOS+wDu/7OmAUXcQS6eHHBWUJwjMGk0aIGrAVpJJhUc
Tnqnk37KQYx+qJj02cswzrZAXG2BxojeI8A/dRoum6rYUt0umHAIMFMhAFDFqo20g4C7CxlLgQeZ
lHpFbd331H/3TupwavLFlQ91ESKOC7qsAGGG7jEL04naSzmiKclHii1wxqBISHeAk1rZTcqkkeyO
GfL3q9qXYhuW2JqiqryEf5QshshqTGus032P/KiP4D/MY6NErHhpI7WG0+6iUzBaAXraoLZ8NstV
0QMJTC2KsTsh32z/FZLYyEYK/7K499ICSAeuQKE2LCps5oritWasb6mjq2blxj6bjKoF8yEyRr9P
fuoG8oC0F7r+Z9z8tDPQ98zXw45B0+k+yx8zZtbcHuATCRjC3YWJLW000VmJOut+GqV13rarvAfp
mCjLjrQcwvofdCGldm/0L/EZ3J0hvYpB3KmRN1LT7/pzdVt0ijsC16xkvA7M+wq9VafTFqWq8xZe
AtxfuFJdBPsYWpKpCMhSJ2/TML9yQC+Fxs8fYHZeSAeduMOTbx9W3ui8TC85JRK3mIIU3NDtGIR/
/8UvZR6aQplkq6RCtFK+Bh+ptaNzcDrHYj2OA+BBCkcx9b5a5otfPj+Vn1eaRR7kCc0xDjCXQG0e
+a8iewdSDRJTAD2hzzfpaxJshOYewpdSDPDlWlJ/SR2G+KqqzEn5Py6fr89qF3mXDAaMpscJDtzB
9G43y9Xbn/3qZrEwPKSo/N2V83SpPv+y5OwiB4atR2NqJHvgOyRbwuQA3FgpnMmZBiN2JGS3vv+i
l67yz08p/vzTVd4PYdL0Fjl1Vdz02QuZHfAnBnigYvJrBczFeoIrS+EOF0Po+Tg4SJrcLE4W/Qfn
iOSmUGUXqOXyrGz2iJXgPQ4IJY1ilA4ESoPtSwupA+F7RqHh++dWPijH8x32+cfMXjZShlUp2Rx4
PB1EjSyMKfRMB//zgHUTiT3CwFNBlCnX4HDNEuGnKMDd+LcZLsfyhfm0SEew3cu62I2m0Kfflhh7
NmJ8Bh4bCs8A2W3/lN29bj6j5QIwp1igxxHXhasPDz1OoVAbypqK9PQTdGla5kgGJstg/KvggRYl
9z1yrhrKSJvUXisA5jF9s6eVQMrr59tG+0n+b1oa9phbESXtKbyTW2Vh5AcHDcRKBfWHZGf1xuiQ
iTIVI65ZmGbzNAJvK7ovZwPFaVNGClhzT3fi78oFSquSBeH+HXEb07SeivPKHNtnDNF8u35gLdEE
lq0SoSt6uglGB9URlyZUx41mY9M5aLoXZgZq9kDSLjC8U61uFJNcLeeNmFsaz35RHaZmMQJUol40
223m3LfwRAo0bhD2byZ4KIfKrDytDNw6q/wysP082NQRMpnYc3Z4LNJg6wQySXkvQfD3cu+HU7xE
9gWnBXBPToPIbbRW2sCLMU1gOB5o2paKDEM0QO8VlhY9iB01jsEaA+7HPmk0SM3DhWybu6oGakqG
V0swUvI3Y/pLn6LvI9S29Q7IZCkRz/HsKNUtbvVeDaRHAvYEAwgAMuSoUVnrUoqrFc5s0vBb6Yd3
USedTu8DC3MjFELSA9WVTO1Ri44XDXFbHfXN37H1AeeUpr6kXtAtiEJvcv+uB0+ZGfgjsgRXjsGl
K5xoTtLgkFFaH27jn86/NZw1tbdVrvAnAMDIkDK4z6ZtDR8H0gi6ObBX0MoBqkTLUP/l/Px+/Y9C
bn4KGUIg+YT+FDFhln2dlGbUp5pOlYLcq8C/n3S+JBe4ySe30xKA/yqNX/lOOw2/vKADwFx6wQkr
SKo2Ot0huryd0bt0lfAqR8EeKBVgXrg0pzHz+2qhld0+1IHkIVnPlCIyz+C80l2GU5/eSxsFXDN2
aB8GAxIUFPmQ5zxx2OY3xXiiN1ceMKTBW5cx28lC1OWt5FsNYCwRScWX45gmAPhxDlAVdq6wjZOw
4CED+P5FXWqiGh/fCFEdAzXm2VXf5aVWK/AHfkrrg39rehgbMXe8i/Z3z/ut93cELnllb1y67OlQ
GvgN4WwED/Tr1VCkUpsOPXCLONiWNYwbQPNbOJxWfPP9s126gz4vNLuDHKucospB/oS2NK0dONFc
Q9x8kAMYfn2/1iUxGcOSGaECNqCjMU9hDIBBkQUSViwG7CpLaNZMOFWsAhC+LCqiAUk8LdAF2Jkr
i19K0z8vrn59pYFaj7WZ4z6WpX6ALlLgqbfGEYrG1C/b1odv9v2Clz7h5/VmpysIh6Tl8CEsg3Ji
c4BewctG95ga5co3/Li75wcZvjAtMpSvwDzNKhCmmdDlFBK2NHwQVhtpoO0A6RgjGTcnowrWsnBN
OTqoxTKG8Fr9uZXPd48jV933D31pTGXA6JSpgxyiygcC5FNMCywJqEmegHSUfuT1OmFSBdqqh00o
1b/O6S3X3KivGgfr9kbzEbpP09Ydx/5/efm4WcqQnjApnwskxVSbkTbJ0T7M4D5JuywHrvx2tu6m
8tf3T3ypDMDh0QRGKAjb2ixV1eoabH+E2lkwLTRxz1TMNaHdAO9GzeUdrOz364l/3/xbi2mJSeUH
vG/+gpM0MwfcM/K9Za9OtIbhCH3AxK+tc7HZ4YDREd1eA5fA2Xkx5SRPcw0iFZlXA9J78AWH7/WE
uaHiJiC6tXVerCNleQ4PPdZDuocOJWR0HbOqbv39Q19C9Bmff8zsMGEeW+YIymT7aND2favtOh2/
RYiSo1XdFMFNf0ZoW1I1twXKpQEaDoVraG+hyYovASZO2hP7YVmip5TW4YGd46o6bMAxgeL6rkr3
+BZ9mAV3kYV3jeHXZXWr1/ZeeA6XXfdrUCySv9CXJ1yTqxgDLcczicYttcLpQavz5TklpZicK3fP
pfj8+cFnV4+SWSUSIeiPChko8lC47g75ks0kH+Bzo1/ZXR9fdba9+OIoiqF5qgpU2NcoGQ+kieFE
W6Gpy2U8PivZ82ky4SPiC+Q8UxtBKxbeWci7Cz5kyjiwMnJ2wquom6yXogkfVFh+dA9g/tEe75QX
FbVu3So3avEYqQyoM5x8anMHf1KwmJzsdIA0qWZbQSn6IE+/lWbkO8lLm5u7xOyXSa1D8NjqcCNw
HkgwFoaV2/n6z/rdkbdcGlqJd8yD0qvwosCMl0+0fkp4e/ap8bE9y42fVQ91sZV3BQbROirS4X1y
6jCSWE/y42jKG2MqUA9oIDsCB7XsvayvyxSnquC0DXlGWc6XndHCIr2mUHRJTcekBSZAsQw5tI+I
+ilialmmUCRYXPXNgrw2QlusIPVZ4sgJ6z2MPRsqDxj6ZXdzPq2mI75eqDJHPc2VVy4UGCzOFh08
EylHc0nOjKCd0fopdQqmIQDhkeZ0MWP6/kBeknoyTUYSqkLuqmkfKdOnX42o+4S/t1wgyZH+dZZ4
WS/VI8Rs74za0THBTBnprmypHNMrB+KS7SpqAUwmgFDTmp5L1qSNGtl9j8l96eur6DXd1Pv4rxCG
/ls9YPp9q6zj2+golDrxBXHHLXQYzziqPW9oUyxD30Di1HOuAtovXPfUe4guCuVkIuYskRqcRnei
yrBu4uoJXegiwD93pLpzdPzCnqwUQko5ymhvnp/C8ORT8MZB4iWQ9c2wdDNpF2i333+jSxgJfhJ1
okWqxeBu1ryHzAhbRniUBiOldYLFWXswgEI00P0hRqgvKpISFLTCfxzGt0EF0I+Sq9n5GiizMW7N
/q1AzyMDHQu0JQlfaEvYCR4V6NCdt12lXPm2QIn/vd1MLlN+GGIruOvOMplzcSqVPNDSfX2+c6ad
KdwTw534us5BR17EinCPgRM3OXgFtHslekhhezD7lW1rV8jGh0fOYD6fJczfhtrr4xfVWoYJrUAM
h9Jp2AALkfGTh4Gz4YH3ZXa+DdrRq8/dMjEcbGWoliU6P3QZh2ATNxitYYiDJwGol3Pv1TG2Ckhp
FsZdaMFFbHbOnV2453xRc2nkOMOUd/BPbRemnT8WWDbAeVPGv9B2dO1ONt5jeMGT1cF5j3xhAt5B
OhMuwPFpM3QO5hJ+8TYgRiwpqZfjE5fWXs6/5lx1TJzxiZpcbUSK9oRPFbBvQCNVfmuXeFid7YUV
slaa+EqDfuU5poCEY6csdXkvGx3l+oRvzB/AwNgeMT82pStJF5PJK59vlgzJeZ/q54mK9jGDbvBi
uYaLSqcn/jND5znfOO5L5f52XP6z31jLfpm5t/yzUNUW99Im8c1fMMLcvwNuzfWy9tHndDG6d+VF
fjctmGt7ktt4txW22D/5hvz1u35u74y9tfzNf+ct3p58sG7+iGrXyUe18QE7pdWfHgBc5vU7pLze
RvdtXJ/58xGd7J+je3dz87x5GN0/QGZt17u5e0Ba6OGh5b/GRLDYXewjbxWtHja9i6ZSs/xluitv
a7vPr+CdPHaUezy57++P/GoSJDd2XxFN5y/+ywnf6R+qu71x94r3/PzcL07v8kb3f2FmdPer8RUP
5xnTRYLUlZdwY8Fe6z5NORfjCv5KljTovYnZi7TBf8IN/dSLV0gauOrqsVhMq8R9eilc2et98YIh
gfqO//fv7vF+J15zw/vBrtOlfUof3318fLz/+556L5r/0vr+7m/zi9HJgppkIe/EQjl/BV7qQRq8
tjMunmvRdTQoUGg3zCZnUQTfphh0LjkEJ6CGwyvE2id2q2qJZLn5aOAcs8T2RnsIUQPRDvHk47AH
m+KMyPs9QjdXQuOFYpB5JiWoqjO4QW3na5qjBOYktYODXVARLuKaLGG60VBBaO7aBqEIShY8qhwZ
Nkj0S48731QjV9bipVQ8DuQjwZ0Sy36j115hX4Nsfaw9T8EcBWlXGwgNMXAWtrt+CmUrwL66tFcO
bD9prZjr3lrDX5vUdTZtTHWprM1oNfyAFBDGKG0vywCYeYHGBKOnwscYMHqiJ2NmD7r+kE4LbMdc
jLoqjGE8OPsVUg7hQi+2qnklf/wYP//7423L5haEeC7P8sd8jOQUfRk+tHNUaFIKb7cOondfxOtT
4SyEPIJCPigxRzgtdCzcBOvRmJ6F2MRQRBv474r83gfM7qTyCrT6EqICXSUsTRTLwiz+488/ZS3h
FAR4kKlomocPhn40jJdWea2K4zmiDdB68BQtJAhiFPO/32+XpgtMMRgRGsAnEfWb1S/GAChRNwaK
KVit0QIPWwSxYbjSaU/qlaQJ94rvl7yUj2BXrdBE0oHVzZt7gWKccrM/Q923D9wUaGDQRk1CgST/
fqELFYoY3VKPouqMlJM4+p/e6VlJW0MyaOrQ0WEhFDgQRwe1rkIjvDYDu9RBYjHLkBE+VpgMzbaX
ItGrcnItEoqp4LAQLhEGHMoB30EKbyGsUELLh6gNIOn7xxSZxz8b+9PKsy9op3VpNaGS7/EWdhjt
Epfy1++XuFDa0zAi8wEdig/LHKAYnszzKThV+Z6hLNb1UXlEp+EqFPvCxmALIk4qWIgUebNEVSv0
WCbrifbwemEE29IbTC6q5qsj6kuZusD1wJrQ2B2s9nVnyLXcUfXgodOmOaRtDas3VBt+4wMt7Bhx
pm37ZU85k0vbMV3W2VFVd0Pvyh2EvScAZ17b/zYM4InDU4A/1Hk6KikOfD+Cs+5piLmj9jFCZv7+
I1xiB1iazonR+QjUwPNfXQ6lWtVqjO8B1lrKoVUsv27R+0e8ggKXJua6gChfOK1ftPkK3J3QU7ne
1LtwRfE7hAfTB2r+g3D06VyVWOdlestWL/JHIShVvJVrMKuT4qMQw8awrwmgXoqOX1ac9RpGWQvC
LEDLz4Y9oKrFCulgX0fYRSTXH2crMpl+IdQgdUdY59+/+A9iy+yEfVl+lvvbE4ZLpaSVtyiELGof
dwQ/XKbkNmdfXmi+5mcL6ZfpyQuDVCjg70MX8WFm+oo/+jKZobEDVrsYFgr/bLqMfSwH+Kvy8Avz
sP7k/+PwSSa4R3XK1d1fjqf7yMws9WW15Cb3ZR/NBj9fFMuERCvxE/5OfaP62iJf6Pti2XrOtc12
7SPP8hC5CIowUeV0n483Y/bSgfMMo3tmsyU9K129c4CPUIJ9/6avfmgRIj5tLaUH4FjUqAy2SIWo
0yZznlqJFkv6IOAq9XSEQKAld321vrKwCM//fGKYz7ZAoyNxOLsrqjHJgsCZ+MQprYweH52UPBfZ
tvI1BWxYQppNkIqpcNhlHNAo05V7+FJ6AvSbvIREVBewtq9PTjVUnYIKkJO03h1uUz903XK9//W8
8D6kWa/lvRcius0qtFB17CFwLpktp0qhHZ2YOTBaQTiBXi0uma6uba68V/HeZu8VVgFSrGSzMGz0
WXot42SqFBhA7gfFdpUpuZXLfhVrssdUV9NjRsbH87s8PNJN/B92MIAU7FLIMuh+zDN7aICWXWYh
YpEd0qT3qTBvfiC1I7MJguem9aRr3I9LEdpWNQamjDzg8H9wIj9t32ayZCUrcQZQeK16/j4Gin+i
4E9i08eeFhNdX6JXoGTnBXjoRE9dM7mfEJ35/q1fuEgFtd5WuEpBKs5ndBlmmCOETzIC+X5CFVJI
7KkUvELk6Brc69KIx8aJTwwD6cc7cxx0wujhNDrgoMEysUD4gK+3V3et9x+kGSI84KgAjkT6sS8W
sU2TcHiur0kYXEiCuJDAuikfQx5tFjgCTZo6rWH6q8vRUsBOkS/LztcAyB+JwXw7q7ZD24rZOOd0
luVJWjb0kRYxvUGMrSvHhVb7cYm4HfwT/CC76gPSZSKnk6rvQd3sOFv5IKEHo9zD+QZAZvpZ/mOq
pgdk6nR4hXVcugK+ZGavcOgMtEwanQ46Y8fT+bwq8TXWCm5VSEDMzWjWrRDgKuWDBcgAiNVQxcuT
Uq1CmmV1GSxO+VuC4zlCooV5XpETH4bxLo1HP4v5hQmWt63GFPvJgJwfpdpOOUW7IsqRYFuqnI+0
+53h5Z4hEWQa1TLufmvln9jyz6IJh9P7OCIahhiIP2Bxqag0OhKUgsrRK9RnGXGbOoMm41jeuA5g
CApxsN55y4fcVxSkYuEwasiq6QHCPVZ5bdR4KdLQmlPozJOh0ln8GtE0E2WFUQf/PilbTh8WoI5G
lYwmnr0CESZLvjyGCLmsvj9rlxJ/MjKkkGXN0R08ML+uW7T8/d4esKRUVmfZV88r+ukewBcSceEL
pyJtlB9QwRz/fr/ypVNOe15oHliCIz9LioopYPTXp2ATYT2g25Len6x78P4RSd/3K12auHE1MjOl
QiSezM94qQWOrfRoDcPkttxl42420gJrbbTfFz/Ww6/dlUe7GEgpgw2NHr7F4Hj2MePI1LLpzPXU
vAfqduy3QltqwNnPw228eVP/yOFORhwJ3bnQvva0l+7Gz4vPXmw31G05Crzxo7zyX35vVvEvZEho
Qb1fecyPkeg8nCCpwDVlobjJy/26d6TULHQpYSVa3V7l0jlMaRNKnrG4a/z9wlOF3IGOaJ977Q1f
2DxUq9RYBr0GZs6zQGZnRW1UOrsW5xzAs03whiTjh3/nNUrxpYEMS9HQApsuKH2zFABgLwpxCoRI
h9lXDtpsZHQUqPZOaDsWneWfMLcBs0MERF8wN0aEFZOlfELb8oCCryUkJsL373f05ceHpGmBK0fy
YXZox8Y6xUUDgQXFv1L6qRgHE1hJsL/KTP248mefmKf/70qzojZpQYzmEfN+jKsCHZEWRruHk/2g
DU/RcFskfhktq+jGVaXNhP6TLLSBXY0AL6Ec6qXTvY5McCf9DgN0/LRr1+alg+bYCHsw0wBBRKr2
dQdWRRXGo0BaweMGxUSKbwR0s+mHwTqnEyT8wJBNB3WZ+KDOguxe1JTffwyxxj+v6L+/4SM1/pQ1
SY6Bz+qZRE0uHnMNqcpoK2AwYOuC1C+mt6vNmksLopePgaWwEKah+fWhz05l/B/OzmtHUm3Lol+E
hDev+PAu/UsoLd4TQPD1PaL6pSqrdFLdutK5pWOSBPberDXXNLOkEx0Fe5j0UgjLoN43gnRySMrN
PDr/fX+UXd/ukPLI0G7VmKWbMmbi3xbBeZCEOWJ+vY0K6uwgm51cYfIh2m27ya3FeQ45wLXULxpf
Mo6SuDWilSW5Sf0QG6hoLk+9EYIr0faowjo2FvwYTdmOtStBLZdP4KVqFVIuRGNwLnz+vlYeU/Nm
hlpr70aCjdlRu27bHqDerG1h3guqJ+buMC35MVNEHj18QxLnpZtrdnteirMHNSW+vtUXnz9E4+Y2
ibs5CtaypxkbcV6qZ7KogcXl3cUIJc3H70YwTvGbjH/buBksn0jYnn7ZCGHjm+o+qfxpDpNoxd+x
umMLVbUvvTjxLSUUyXdUDUdITzC4h2p/vW4jmdWwk8xtXm2LLlS0AQanxy3OjDXmNberGnbDfqoe
6ow0mTMmaosSvhby3DGQZ9/6jDUXIj5ojIifgnynKmRvl4F23l6aO+IFBWWZN/6UreaYn7WJ3tsX
U/J+evM/vPhv2wtrgdZqKCNXorEd1KNwCQpItZcE+iJelJgpVPG2Vw513NB7YWim/+Sk8X2pf1t5
34VBVlqmZk3yz125dqEuu12QLDtnWgv2QnDwI3LKh27fQnUN4uC/7/0X4vn7tv51aUy1kEpRlnP8
/7nLROM2c2vn82rQ3vik2rPSetrYuL0AQ/pi2sa07fQMuQzkVtnOc1wkEafdPC8x65uhYC2ayzWs
LR3+zFdsBlWFTlz3h3klK1evsxpXqU2vqFOvMAM5Ol5UyzWN2K3krx75GTF6+2FemKp4l5j3cbed
wGoSLoSHqwKlQm68fJKdm/Z3TrCjRiHH4oE7gPVl2A+QbjSgnuYpmTeNJjvzPiahXboezm+0q//9
qP6ah39/VN++xpZY1CKyDXkFVWXS8B8mD74rncTYSsl9fy6A+QiZw3ykR94bC3cxXp26zuiEjNxJ
cWsT8+ilIBnrS4zL7DYuMLG+StTvGKlLOH6W6WZIhR9e8F+d36/fmsULyQy1D7jtny+Y8JWreIbk
to2VIy6KxsCQeEqJReITthOlRxVEsJM5pmyMl2z8I+wLtMboM5H6H74gDEn+tdF0qBckJOnUUt+e
IDRDOI2S3m6ZkvTv0ru8zO9uc1naIjA63IgdbYFVdngFlcNIk9HvaKdOYdONnqoDZvk7YctEMoz9
M9FKb4a9i2DQ29n9m+hothBCWPeIeFxiKQ2iF4XYfa9u2B8WbgEWBUVwZwaogfyIeWwWYB3sQi93
GqcIlMIeVtVmXpmLKRxCE32Dd14L3hRe7s/PrKn2MdrobsYsV3yuQ6WzxROdUrEevMnTNiNQH0QR
TwrQ7W+1JcCfc33DbzQGrgmRwUDKseFlP1zuwAPj8Pxm+kIAbHgodiTRO3mA7/HpBktOO8B7/+LR
a3rxxnQoyOA/+mgp7C8SH+zEN/bGAq8xIE4rnJ/NI/Scx9HGdc5n23iCGx9w6ffi+6Zy1Z8Aqb9k
IL9WE4MT06IqVRkv/rmaIrhOzTnWiT97NYNy/yY4GKwCtXqmLbv5MrzQZxjuT3Shf2+93y77rRbA
T07uraZotqOX8o25K+/mtYTm7BkCd+fs4dN1vu7rJP7RiTuFSwQneSDAtJoD6WPBVPu/zwLlL1vM
24MwmIHgpaLT2H2fAIv1JMEhTJWVgrO5Pk9o32RnKrHayU/MKZR9NkcccszzYe7gkmFzXsXGvkif
r9Y2T7di0jhaFLQN4ampvMSjzj73kdcYfPkFjHzSLQM4O4YwXxCg0Nu3lIac0sC6PpoShJFpcCL9
Fj6CXm7+sjTBM02Dgn1XAVMo1leUR3Yk0+kW0kGOEqxLBZfBl13/yjO4uaL2mCc+l1KJQevkR7ln
tae+jIJhDSMVywBBwwePrlgWJcKKNOgiH1BrnEQ5alMTptljxLkVT6rbme91udKVh7MZ2Xm0uSZH
wXjMECPcdBbT9c04b2Gf98O6k9z0Iba2g9BhQo7Ovr3lJCRIch87tGL1CNrxkOhuOr0z80XO8KhX
QQ6Fp25CiwfUdJ+68qxpxwz5h4qRjSSCzl9St5PERdSkgd7qC9GMFoRlrxXtKxpeYiN3b7ZFI7TL
DGqmIONptM/At/or3kVt5gwc0n23OAsGvvlFIOhnbKGJZMWNfS4eK3gGt0enaYVbghJZO7Fbd7aq
HmAA2VmO6Ur9NOSiUwiFg/G7J+qTMycagR3r8VrsroMeEPdKFMTgC+Zdgq6SIz5/v97448yJ81a3
z+LTzE2oZ4N8knTZ5udlO72bVx1D+2Z7rsedjtNlHo84F1brM1Thp3p+1ZoHkZDJuCaX4jiMr0W8
Ly89Xs/3Vgk30q3rRapmTi9BAxLd3MrdJgkq4tHE6hkrTVueMes+npuLW2kKaiOO0aKyB9V8LOsP
pVoo2b0lIqztbb1am0lOgsRdB5cAXg1icfNOycPLBQd0irqkDzs1zK5rKeMEz1AiWcuuWTCISzp3
rJ/V2PKKDjvFyBeV+2sP0Zk064qcznY/a6tGpsEbbtbOFVSJ9poGKvMqk+iYjAAJPZBiZjT49qvi
Fs84p4vhDMpYZmCPcndFqwUnzsmw6s2vr1fjbVYRlQwRGiRpGzE4bItHvXHzr7Y4dT2xgfc67Lpm
h0TcHo1j1j0L1Uccf2rta3uJvKkhUTJif/HxqVNHyMNrHZytVTwcR+NNx/IXtWyGZUNtcQ6JF3RE
sHhUP2p3uhIQDCcpAyrOr7LyYpMgkcLVhDATN1r0JVtvGsOowXAgvtbD/STfGaarXk9l+S5cNjgf
tWeol/CFu4XQb/SZWZmXdWtTDebkIzUlWyQCpx9+GKrcuprvBSAANH6g8GsMzfhW/DZCItT10Gtb
UzthvD8pYS0/Qz7vWK3J3X8fm3/BcL9OTaY3OgRHhg3fT81kKICHh8hcCZ1H8pej1jFEQpJ3bOEh
hlFXeF3/S5bVTD9Vb99HZd8v/a0OyhJ1tPKJVJ5ZyxYjRDjXFKzNNZZts3rUu/NCzHQ3j2YCCrb9
VJKvLtmRXjq1llR22jFOhuy+MttDZCzP6g9cy1/Y3F9v4ReUpkG2ROPy53e1mZq2o+TWt0brWWcM
vj+rEuVBSxgQxhAS3rF5imv9Qo5qG7/j3NyU7JHkvJZ5ccO6it+Ldju1ptsU72Zr2tYULVurWunD
qWGekakULFRAufCgN3BVjMRri8kxSdT44Q1/h+Vuj5lqXWbqjPAWrP/PG7mc02s7arEFb2Ry6+G8
MjoioTrotPCqv6YSs6qqcUq5gLOm1p2bKOgjBfRjVbxrhB/W27/W9u+/zLenGpeRCcEq1bZztYlT
SJM5KU+iH9W7AQNeNTv8983/83II+GGywIC3lG/FkWiOeW/qvETt7KeANa1DW871Ell3IuUHQdJf
ZEmeNLp9jKgMfN3AfL/dXD8q5pzlirGNLx4bV8LqRzlm9kN2PTatr/hNsweviKz1NXrSy6NAz8E+
i8snU1+X2O4UBRzX8rVV7mNzmRiEJX3E9U6rllICnT1MxlVdPaDkJ4xhN14W4oi8klygBBrGGUU9
tmcK0j1ZcCJLdaSp8SJiqBIjbEs3JWzk4o/mHaiFpEDT62FbJI8jzFO5WJg1GVF37fAiaqHQUThO
O0hGaYSBlbmm1W+IlrjBBePkVRmUWmLYS8FurOdY+OHs+0ffbYqqbP2vNxBez38uVqT2VzLDJtzN
oqOk0DgOwS3oQvQKWiGUZGP90+j8H6fQL4Ne5h8MWgGP/ryiliWZ3Ih9vL7S+0x7Q35V4+tS0Urg
htcJ+EZThRDWy0/g1vfJ26/FQsFOrjADEFH5dqdDPZaVNYHUgMbMXVjPfkKT3gVAO7JFFbIypGUM
Ibjw59HrhfDyEzf7L4j19htIgOgwerAmZmbw551fRGtOz4Oqb0sFvKcj8jd60x+65AmYSkmeLRQH
mvoi4i0nmosZpk8Z6vuJimhfjySUYBR42fd6KJghkesQ3qsfTi79H7vXlBDAYcMLp/Ov3VsR3je2
Et38nHZuCSglQjmqofWdi1Vc0R5P3lkkvU2r7UzCg6LAIaSy2wpnmbdy3kvlLpbIuvEzsXMzWbLL
6bZtLv0Te0IqeiSRR1QgV4ByRZgcjYRwiyqq8YZolapr/kBJKIibWj4M58doepTPhC84lga5aqNq
aDgcEkn0aSXDoAGkG2rsT4UDmxWMZJgC/nptD+IQCOa6PR/P8a7U9hKda96+RNFzT6BF9gNu9c8n
RrQhTAzO+78M6fM5SgqrEfUt7FLwhERe0RdL+gpLuDbd//fZilSWBfLtE8mcHAjjNqbAwPLbB3zK
r6UldIa+Fa+LtmHaELCQlfNS35qYlKgB44i0fq6aD63hqRMnqg62IWEMkJ34F7EtgKMbtW+dfjCg
QVskQZNEiMBExALjgSOwrHcKxux64TTXFx5XCYX/9nOaiGwj8VAJnnBelfORC2fpEtQ2bcnj0Dw2
kgKSQ6hci1zsCPDK+IDDNFcdKz728lrRb9mOb6PpGDdgi5L5Dag1Sz1sFLRpBZwciy64slIsLvWh
NrdqDfub0TjqcmdUSMm4gbJy5NXq3VScAEo5kUXjAUqVo5UfVVKQz/OVyV/aLfQTDDYAnVUjWP5D
Y7eZTAReZ58R3eNFIaOcBNXtm4e2W2vd+nr1422keWO3ALm94dNpYOhrToAy94dbwpRDE8HyskS/
kV7Pgx9J+0u0wpOGZNY5WurNib8O+T7JdkL5k1P97Vj6650bIgpz3dRI1f5WTTSNehHUa5bshubO
Es63gIcWhxe+qTfab3l95feQ092l/OGc/lc9Rk2sqHT3GmTqv7IWmkJOZsGUV1n3Zlz6xUSfXMX0
gCZxJbaVHaz4TSzfZOGk6bsz3ONL8VbQP3XWexNhXlqwl5FZZdpRyqCQsArbO1MLSQpQL/5gBM1l
Pymra7TKFLTKfp26P2yXfx34oH183nD30aEQ/Xnclpe8q7BDEFbd7Mww9M1oO7SrKEjVQ4Em5zGt
UAOgEiNKqA5Wxo+w47+u/+tQ0BWmKjCm/7z+0AxJhFmSuWU34nhBJXJN+8CQcKfYs3a1y/01vdff
mb3fooW6K92O1v701bstj+/L5/df4ltBBrvmWkjzSBO9Gb0ovEWV5Ct1N7pby72sjP97tcncSJZv
H1nam19I7G8TsrwvYbW3ormqCNy7LKWCcMR0i5SXvMZq/MkR9ldx8tfNWXzK0Q3DDf/1Pfvtcmmd
q5HFx2ArHswN7AmUKuhUKxu1U5eFxWt9J3qzOy0McgG32rFETwdX9lHz9N3sXFG1lcpSm8Pek33+
vOw3wz15Aad50wZRhi85oMcPZ/i/vheKSEw7/kOox5RvFSuMPnGYRaxaGSq0eeeU1mEE6eSTr5WE
tv6wh3/J1r8/oN8v920LXKtLOs7WyOdJe9PyDnbNoS7Wmbwo5dpTEbcP+vrSAch0O1F5MaeXqlnh
AoFcZMDk99BOhd+WbJFrg8cAX+6LQp6TjPXJBe1dY1eK6FWJuMJmzblKV08Ueteiu0+rhaQSvDd3
difHYVcPkH86bxzrcMCjRG8n/3xWKYE0PMOBAJ70QfIxbYf5Q35plztnLXeabvCRfTpV/xSLu4Yg
r5oA4P/HGQGyCa0Hm/jbyPPPPTqqkS4X6axtyz71avND0GNc1O4KaZfnL9EcCLJxS7ByrPYh1dHb
tF9C85rnZ/+H3+NfZfhvv8f3otiqNO0cF3my06SHfNYdsywCXTk/MZayZ20m1E50hbO1MFvLvyVk
TaZp62g0UfnUTKGLfZGfjPOyOxs/PKGffrFv58dwlXvjMqCejtJHjSjd0pPGB0Nd3kqzPBjNww8P
4l/dwe8P4nae/balIwofoS2RqaMA1a0Hq5xdNV5hJE9FhfCigmQyoM/976v+8gH9vk/40KmgQBY1
unrbtr9dNZ26S5EiPt1ihII8mnzZh2wregSW4oKnPZam3b9phS1txV22iI8zAShXb/4iNHlbg/tH
z4SG+feX0PTMo3QSDwSdOHgYbRrbcrs3EGJlnzy2zA8X//2L/wtNMhHj8IljlgTR79v6VSahS+JL
MUNqDEbDPQe9ZFtnN61C+RyWt2g+T1Hx5/jp6DX/9Z5+u/D3BSvM1IaVgO1WvkjvkF0H6vLq3WmG
zXG6sjwMmjaZRyTkijL9dDeHEA1PUliE2mPs0+I9xif9OQrARl39aVwUu8IVV5bmfBFdSLqfLa41
6OPGIg6So+7IXn8XhcbT07jKl7dizu23pTeGaUBr/iC5V+dDtqs9zHNHCNFp4XD2xdj98sNe+DWc
+75MsHqh9IYeQTbSt/pbtoaLde6ralveDXf5HWxgtPt2u6N3TZ/fLhu8x0S7us9Pyirxzvs+ZCjk
Jp+NauePwsO8NQxHfo+PV9nt+f6s+09Mq+/zZUsWr92jIBac7k2hbrWNj2KlbpuV4Mtb05N+WDX/
2tO/38a31a6rSTwosOhQBWM5ER+k6oXgxYjo7bMsObCZ1B8Hn/+CaqD/4bsH6fhXesWfO0wuhnas
NaXZqi10AlvxycqIwmwr7IaFHlj2JVCvATQrJ2ZYLNvqw7Wzq2OyIq1SeEOgPH7edfcd3I7P82Lo
7eizfZtSZ3AGr/kQlvPrODiyq6+uJ3n9yMj+QbqXVzUKVuq868oaHUHb03y4iiP6RnC2LyftYXZ6
75eor3BvclOJsFmfouiHRYMeiFv7tmqYFgKNSojt/x4/97I21GYlmNvJ3PGJlaLXQtjS8hQJkUjx
YsbS6SpFi7k9DOq6rBcJNo+DTtdKqahRs9xsJbHGQFzA2cski+FitqGfLaR7GDItyyU3jrjAXd7x
0MCyYbJ2T1MX9uayrV1xDLF7zdKncdwp0j6/wvBwLcu+Wa5JzbLIVyaa+ltsx1RYdqHtUbi3l9rW
oDQaexJ4+dAj494DvAINZdJCMDjPQMDgV92Yy9B3PLkKaXbPjU+PaDCyA4ercoxu1/J0l72YsMXO
aOcawSnjbZwdrWZZ68tRCPiGRNG+jO70aBubzs2laxkx3sFJDhI6UVz50LtyfgRDALDri02SBfFl
H00L/LGi+M6MTkUUUYUEHdnYABLpwqgWuQ4QsE3Jl5qW2PR00V4WlrB6rtHH9fp0+5vFxjLBArR9
dz4WA0896BlXNojS6Jp9q8aszbnyHRCyEGxBxZImS90q/oL+JLFk8GqoPL4GTeWr1kMjroRi1Vg2
Kc60kHTMRb/iz7B70Apq4iK/hlrt01cmxUdW3whQhRVerVDIHyLhrpuZXmfZAbzQij7qkaHSW4xb
Gb59VuXU+ko27pvzkkYeToIak+1Cy1Q4mniIFjeG0id/IbKiz+2qXUJGujYbTGTo4Kdqa0yYta0Z
msUV8SiUaEGTnobLQjFg9RwThrDREUpEOXpwjHqJhNzEgyEFwGLI8JcIp971Y2ighq9WxDszyZoj
X2U6Oy6EZl9WJ+AVfmNoXNy1hHXn+QbOpNLujBViHvJMeIfX+IUE0NwMWCKp+njjMY2eZq5gWA3x
JhJwupODqPRbkmEdQ2eifQ15dgNhqgXvLMB3SFAXpvBQZQ+xvlET17yNKu8l3N7IGbyeD22VBpin
BjWLladL4w6UO8yPeH5DQcuTBwSxlratUQXFi2b0FdJZkpeuAV2Qd9xLzcRt3Ojdyph+qL//OmjR
qzIBsBTjhrCK2rdixuqK9GJmqbm9Dve0f3V2p18OsLqoZars7kcw6u9q4Nv1vnUXSRSVw0UrL9t6
gsAZNlVgRo4q+YMYtGeip8NM9wzJb7UfzjgwqNuP/uOQ49KoZsDiqaVlypE/z/cGO8LJkDB70HB9
wNB0jc1c9qrscOWg8RS9ZHXdYMdCXYCbLxOvD7Dm2R4WGNXulHfIrWsSTVfj9rxMjlGorZNVjKMi
8IGXvkt4ktT+FNvj8eqBOW7Js9eeOeHc0WOmcngz8EW4eu1ed2j0PH0fnwbJyT4z4o131aFx+lO/
4FOdTW7zev3qXiUZXb/lE4INMsA4/A5PncuDcHHg8IX9vvzoXle5oz5idpNhFxAH8SKO3Qs8iifD
l2RX9qrlZSPY/CyDE5bYZjsC8JLtbPbkpb4xdn1iR1vMlzkhMU4yTrSmiFLXxm5+kjVfedJ2mv2F
Pechu+nz3s+bHCzvQjfklOuev5W5xS5y5z0mS8vsOK/7vUgx2bv6MgnLD2aExzm2pw9MGN66Daq+
mDhFO1q1p/ODFHayX+9Uz1ySvut1K2E978SDgoEnhJoeuppwUpfjw2Ur3vNMLR8Cx6qM7XmV3Gtb
a1vcF/fEFe+GlbQVnPkt0h0IXGQFMKHEF6ILZKdg5r+Dd/BoHNGav53dwRZeUsgmu8lRF9ZRehtC
HSsr19jCO7o3F71NfhysI31fbcyFtP3EYgaXicm5PqGWC3scpjbZcr4jMurN8si4PCV35cNn5Ug2
9CUi3V+qoAmaF2wnHs94SvDlPta+tDZWTRC7x8FpXMHLHBrXg4JsCXdMb08sscM4ud+PQfxuibYE
K0p9Np+LT0VydMLLGbAzWyQrBPpQ6opDSNjTo5Y6/equwS8DWy63PmG1vKxPqWsdU77GBLTpC32h
3jVP6sU2DvFrbl937cXPcQUd7Zym2tVP8qL2hE3jJoFytLx8d9PuvvyiX8Wn4l5RgyJImDzureON
n2MEM9pKw5N7N/Yv2uMUqjevTUqcOeS/5LLmXeuV9ujOjnziOS7lBTTg0dcCzLkgC9jQR1xYsbyV
KtD3+RvmK+d1FvBUk2V6srbsM94WoF0VxKeUX8brYHTJE1IZm5TfakMF0EpOO63RnZuaE/sFFM/P
7KWBggnNLGh4wf0bD0zfJ0G/JCCLbBkK3ewe+/g1bFvd1Z/r3gZqL0V8Weypc7JA3Fvb8x0/mOp/
GXnUPJvsHu5wEPtV5LwlxzclPE5L6zDgLNJtppDfCyeXQ7ozFxDPHJQUm8YRPJV1RawLUSh77ah+
dE/ijkikpbJsIKYgU7o4+qm3jS2Tgox5sa2eLMu53D7wjpgEKp4g5bZZx7MzupWL4Nk5+8pGO0yH
R2UZb/WdiYjo7F9GW1wMhKyHNWYrnrq7JXcnC+MwfeWvJK83bruC6eOP2EINYfkmeNKquiewKbkv
nHwnmt5Er1McmqBfwbNbdpsm0I6IJI4Km+n9mCOptZ5E73wQbIkuidfRPrareTuAhvJqns5r/uDI
z5OB30rqQ0/ZA6V070oOr65+TY/Zc7pC3m0/AKd5+X31Rm9ACfZY9PbJtFsbDt2GCeeheRzfSmT8
TvZcubVzI8Uxsrz/gkboImLA0cS7lx40J3LTTclJc4VNo31B81jIdhrQgT1mDinHPNzN8IUfzzs5
7naywN6rS2yoPVv1pGa+diBpjnX5Jbwoh2w97uGKGJ2t0S9vQXNDzoqYA2P0r775pC313XuxnELL
Ycx392w5wsvs3JvH3ueD7XeespD9ai8E591za3c70x/Xzdq42nwr6QOezyyB3qttSF3P60Dt8fFX
7WKhXkDxCrfymzvRLoPYbqBW4xqDVaFXLrpXLIpD8tq2GMWsp4fLgmMMOqXuY1Cx0bcj3jQ0CRuL
Nx+WS3ElfSYuhrpHgGtXDivUy3nQYpGFu86zsMgPpcOe313gIGen3Ond67J2T5InrnOPWtXDcsfR
dhkPHr44pE3D/YCgeLosRxtTB5TPEHqfFB5xbG91+1l87O/jJRx50cZAiUumS+UzY2h24P7Dq/2L
+Ijl1Tq+K45F2DnJy3nfNOzeigvBrf00aGv252Oyq/jvKUlPwqkjDCuc8f05d7ayGJ0XFNEBVLMP
y35AhB8w3PSwrvLNo7y6vuWB4F9X3Uo+wkb340DeMPNxCv9LDBruv3YujzmMVMxGHuLN9P4Bo3Mh
2h/M6Xw1+OCuGbZwPzyj5eRjUwTNV17rIVMo7wvH/CfpvV43DxofPRq9dzPAJtSXgaAXkd/f027F
wT1MpQqm4rTFDSIYec8hVGCHctxO4Xvqmw88yAjZxlPnaeBz37KCCz+mJR5t9Anu2bvZgN2ziNzL
6+AeINUezbB5bvbjXXcSFv2mvj1+Hv0YYkZUOsqeNwfV9GY8pGMOBB/RHmg+uWDYLCr362Fwrw+A
TssCMGiVuIwVw/5QB+nmap8f1dKeNreZ0jINqUPXEhw9mKf0LtXihlhAZbT7beEmyN+NE4sjD+ut
bOuPYeZO22GbPcs8ppR18oH1tg+IsZBZwROyepeFEO0mw/uq7cfaU7aDY/JLXnzTVljtSiCN7icn
i5d4WaBsogW0ORt61D4Px7v+kHrlBlMxX4RIfN7ANem8Q/cxbdXVmZ1+9hovdbAuojj2a/ejDw5y
sIq92+vlROi+WsnVETp70hOG3tyI9oB1kstb3QmgWhb8UVyEndv+uOUlTGuswnfdSxR2wbAj4fnh
8KWu2IOOwLrOTmmAgcky88fV1f4qVtgqhZDUAu3ZyU4t/4ye9bKKl6lDneope8U+v+gbK5zeqZsk
v6T99J+4UmA8D6yQs6PxQCNwoi/2r0N/F9TrG3hQu5Xdf8gNdSQkCV8I9eBJYS+MocoGItrxXrvj
xPPqQ+mZ+Fe5KYNOFpa4xiRD9xm87Dt2g4uoBiayuho+WV12uledGpCKNX9Z0YrlTr1GULIRFh9X
p9iObOxl8ZGHN4ghXebe7VyxXGP96xj5rO+Hg8y6ueJZ1XIRr7WX9/NrygKI6OU5cW8c55ut1fKE
61XpfHCjTsg/S/wtQ4eFuS9gXXDQJosUjCJy8mWxixGb8R007Ey0jTvGKvLG2rVrs7XzBe40Dl5q
Ln6Ly+I0rsyjsc+4J6yyjvEr9tHO/Jm+KM59Gei/jjLOxMSVV7dDSQ07fntmqY/9JxIv+z3ZvIM0
nBTngrVWzpErvoNtun1Q8CBUGM4UJhgAYhoBJWxdroGBuYfb6dk68apwv9LgGmI078rAcNf11e4I
Ku48zNJYeLkjB9JTu6BOx5xo84SV0me+SZeC261qV395yHiQXGgU7eubQH6JiR8Xa4UJJ+8z623r
Tt9eb7uY7S8+liSuaxdWtrYbni52sjvAoV/qS1TE+a0JyYEpXlh7a2FxCSnGOU9e1AO8UB8EwRuA
ekb+Vz2mn5Zit5syqN5mPh0Ubz5L3hVt1WdLwh+2OWSwPOyABTgtnpXFF/7xTgn25DFk57bwWhLC
4Yncioc2GO343gqlBUmksXO4v922gt2Ysnu42nYKPkkytaO/3L4KPWLN6q2HHnQ7bYetyLeFYwD6
8scPQPFfinDk7SLyPqRkzJ2gbX8bBUHWkq1uNOGPO2bQ390aiv5jDCw/O8JYCAtq0O5psCtqGdWb
TuLrtGh3RjhushfYRy7dG9aUsat6zWHcUnu7ZIjYqn1EhDCqdnLIkLigJzgvzs9Uc362eU6PN8MQ
yR0b1KIYNS7T3fCoU9oNSx3tKKqF9O2mJBBPBR/74/CYUawVixPEQ0rnaD2E0b20hY9MNdJ6bfie
3JEID6Iq79ZCQCZ5tr+uCz/ZWZxKahDfiUthpezoojZfmlOkvD6qxNd6mR/yxr6Hw83rzKmYTuVy
XCxjL6LF4t9GSpBv5JVESf42fM4URI2nv+WfQHDqEQ9AzR18lg3ftyOuoPurszpku0sYr0eH42p0
hmde7vv8pB6y0QU/4sAxXvnJthXqhx58N12ZHC2Rn/5APtH/2XQbkN8wuTHICPwG5I69ZV2HGnwB
poLVLbDeP0N6y2/4R3+xAeRuIQ9n9GPmBlywuPhIyICgUNQZVgCYAubVSnvzfBL11bnbJuXC6DcW
sPxld52Xc3dq2nsQNcC3C/07wjwxKGdIbl5KJUKWTL6/afnqHeBQpx5b2uvzhn8HXgdkH8gUwGbA
fIO0BEmrpwOvpK5WcN8AgYRhAzClV4uL9dMs7S/GxG2l453G0J/BCDSzP6EIrYpkQ8C+ZMszgCgD
MAgzZ+jcOruxiSDniL1X5t4PG+yG5fwFgPx21Rsr9LcRkiRqTdfMvAvEjygTr9Ghp3eMQzYHECGs
bCw20PFxx2iF//vaf2mKuGFTxKOboC8JZ7Rvl8Yvbij1vr5sM7JG1kITpAxeqIOln8zf/ppef7vQ
t/mHMGMqgb2Wvi2IDiufyn7FrpfHBfCuGNPvJy4EOiSdoxLyWidtm3Wny2UP/Fj9GIP9L2wNPbqO
YwpsKPl7xFliVWfdmEd5FU+xL4E+YhfPhLhxmzE+5nyn5MotlOImICBWqQP1g7ZcIi3M5NVZ+yh6
XOSG2BYH5cac+u8X8lcq1+2wNQk8INRO5v++02B7K9UINpbVLXrYS+Fl5QJVNcJY2FDm1ZbrLcLV
G/Wwu2su4ZVyoz+iANGFxf9wdl5LbmvJtv0iRMASwCsMvS2y7AtC5eBIeP/1d6D6Rh+JVVGMc0K9
W92StkDCLOTKnHPMC2aqYtm0b8VwyM2FmoxVJn3k2pH1V19YnYGg3krz/q5LHD+tThIWMWIEyH7B
jv66dXt1DLGYQIAOFg0U4mhq3mWrcEbXlGmMXUW8GkCXUyf59j2lOt0J3iFu+pi0N+awyo83GNAw
KAPktqOU/PchglhjnOs+wNlEOQySamKF53miPFSKTUtzcpnF2ao8r4poN9FsaXBwYArVDLFiIbt4
Z8BhxvmDVJ56JbPYy6eBC+J5GBZqcO/LTk1VtvBa+u0lyEeaXlXv1MODJ2EivvFNfmzFYtj/7ze5
6odGl7OYGYKijU5qFG6duUDeNgyOL03xkkbZKjbnl2yeRDduPf3bYHa8mIA+voTRgPuves5IXBn9
NRgMjY34yWB0LMohntpkXlOFpVv6h/vLHJHM5U/wnpcIwkFfWsmp2KdLZm1ca3WXrhvbtKu16PrW
2ElS5pcZDtzPFFWcG8qOyV+E0ezsmIfkYWQJT/294iofyQuBafI6pJxT9uk8WBRvwpybNrV4ec4v
zi2xwDcuxficUbeM0S/QN5jf/3u/iI1Z90YIo0XdYP0K9t5Bry31BVfkhWEiOSrsVgLaup8dNdo9
vJmnM2FCi3A+ONL0YvWHaCEANHvtbe1I8Za7BHXBNlj6c2nqHWj4CgH7cPY+K8pMSLDG82BNlq+p
XVlnfnC23GR62epzZt1UKc/Nw+PlcLnX71S6RdWyfS6fVcvYbdt56Gx5/R46dJo8P5+sVWhmyDBS
AC4VU6Gf07sqMd8ENgQd45iaVuX2U3naOuqOIpxynsqFiZtHKFNutSUly2SLE+y9nqevjbBAjJ7q
FpvrmwmD4+vy6sXGooCnAX3rhAfz6oYycrHTE7FGFIzXv1pW+oI9VBC5cjiHexLRsUDxq+YPdX7f
a7ihRiI2ob70zomcVWdduQ+jpzqcIZrJ1OnFu2fOMwong8+OfmEZP9cBUlb5SVAfc3OV+Evhpr5D
G++Db99Bw64pI2hkSnFVEkRdYHa6h7f9glhUOeXmti3vQDcK9SENn4RsWSskDyy8YpnFS2TX2NfG
F1xmvmkITkr16MsrrQJMsI37vX55ldLR2c98jfngpAJl6VBWMPRj9EdxwWjrfF7IAsh+l9opiE75
ZScUDyqSM7+wtOxNVbYCRpfLay370wYX30Bb6t6o6KfUm6A7qPo4Aj39/lYC5HDjNFw9LqleiYTP
G+p21doHmkSdMxUsEbi0iYyBudA6WtT0DUxrmPbQAUfINPtx6xUUcm5BQN6J9tPqePx03mmNvGwe
RFvmEYOcPyuepIVuJYvUWi2xM0zpJjNSL6zjfDX+7UyW+fHO5ppndCbaBo7mC+zBwwh8Hvf0lWPM
Vl874bP9yZ54/HXBOTxkDhlgSwa0Dn/7mrCKKWGNDkIaC+QtbTDPfqedwh8+ug1CnPHANa8qzxIt
WnQt+80GUQwGZ0u26WxEs4fV8c/zPb83YrFpZPAlX/hpymFonIw7QnYD9D8gvSxEepedO36V5zNe
nXwdbYUZ0pKWTz7+yclsMuMl5apYkdniQl28/JnwUenO8neMuGlasvQMS3e+zKw/NGBpgDn1Q8Xx
xKUET9ydbMjrwevcsB6J9ti4a0fDroPk3RZmPS1/IsRgWS85N+OlQV93xJo3JbkEgVHIt1JnKd9E
5zKalsD/T0fLOH+y5jKOv55y6V5fX14W8XL/tmc4b68bwN5vmAmtZ/ftkb4SGyNyGug2ve0j3v8d
I6KESiDeDpxtedlzjTsHwok9/mO6pKjylsD04oKInAouvXdc3/2bz5iHBCunm6ezbi5sIehUj838
wsSH8K85EZlT0OIzf4l33SFGx/WcDxC+UzJxpwG/NcIlcessBf6O8Qgo0V2sKKzPPFgwIMT9Y8a8
pOVlIzr6DKe+3cIbb6fp+jF3Znua5U5Lt6ylXz5w0SS+UzvNXBr+3BA+m+3O7ell/Bncdl2v1adk
izPUenxMuFWjrx8FnCjXnMEzR0G66B3j3d9wmh73E2u9h3BOYonFyJBTlVjbpci/N74GDOtxbHOb
M9rcVsMfMfiXMZlwS3Z0UDjUVHJl6w+HGJnk99vl9hmYGndtOa/pDfznh8a2/2y/f/7+0H8tbd+X
PqRaVHjUy9f1gNlq4XBpRs/A2dHkNbUIUv3LsCSSpKTNBLyb3VtHGmwL2HhBpcpQ/MZH+HH1HenG
bLo0XPPjNvbv+jKQi4nWo0EeHxl9WjKjBVoZAErfetzb+oKUjdaiT3u5qe/88dCs+UDBoD9QjP97
6It/nky65KKPjgk1sPVqJiFCx4Y1u2T3KEBkBWWQ1TJ81be57IYS5a5z8wzoP2zUoRv+z8e42qGV
aRDWQ1elY51yUO3Qmn91mJSjz3CaxnsWgu9n42z5MAXiVTjX5vmH8cy4xWEitpTm+DBmgEKqVbeS
343nbFUgEoPGcLkvXqnQEEIpZBm54Z4RTe+gz6Fl9yGveFMPLAqrfr6dIczBbzgnJS7fYZegDzob
O4+GK6zgh9yQmP1Uyf/zja9eNcTyFXUuV8ZWMXHsZjv8J5G8h1+S0sSX7rDcncNn+gyoadJ6k3U7
VaB9csRvF+hON9j8d5z+uSj2eUSjfAh8F2T7otNJT7n0NkFYXG5VMv8Kn0anEIMZXg4dJoKtaXz8
H25fGiyjawwlP/K/f++h2pQnSYZVdyvTMtRZDCWrhN/D4lbpUyBYl7Vn5dMKdJ6Bs/3GRsIYNwrX
z+9fR5+M9f5fD4/WtSaqDraMzVvOa3vi0k5lUacwJZxDOQor4yV7ChbY0t/VTYdh9wGpgngwd+ax
AMDMwCrcFgvU8EtifQEelptgqr6zlCG/4/3DW8P/U6xp0TGYLT+6RwbRC5boXdRMccsm8SZ4VXSS
QGx8RB7DGDYOAPWAOgaO/BS5TDgYarS7HgyIvkzX/ZEiNY9tuJqo7vLH36/FF+7t+mxoEFqhtNLE
pMHz79no8jwQukmZsruRnsj8oFRZdAtiknwreDanyTRxSB6IQRgHxyScMthmxj94Dibr8qOcSatm
hffdNhZIC17TTQgnxSRsxILIwNP1Otx5jrxo99qsQQ/B4PYpXJqu8Kd6EOFG3PVrAI36kkEPz9LG
XPSi1bx0W49VDDxFzNyhf42nox3IbmWX8ccjO3o4KOKc7V+G53jcPGsndUtRmdOK2CsYiQhXs+Rb
kMnxPHw7TyohOgTEjGjC6430JffOEgyI7Tl7LsQVGaKJOLuED02P33/X9ZtWeAsryjuurV/LVsX7
VNnp7arIX36/ZD8Wnbjd2c1jCwaIc7V/uPSXPI7Iqx5fQPjPDHmGwg4lH+J/o5ohEmtYAQvbRzh3
02v63SEyGSVJIzjOkDQyC64W3g7rwSQRLgph0nMvIp9TTBaKASYnLja0SyU5YNaiHoKscavIn2aa
cRJxhffe56Uy10rAh0qlJWHOqM4msa3mynvbniDVIk8FEXsadEzxmIFVOXgX+nCDn2ARadnCj4VV
lyEegpEItrRT/E+jABXfSvdqt8GXsRgSYX2psb8pLWCe3BljS2XezBxu0AJMSrWNgwjPBNkkAZmu
4XuYrSHp2mpEUcy+I+hf1RwfxqiPH9qHRrtvw+5BIuadg8Risc31YprHsNdkylCvmdU18vD0E79Y
M0RwpBibReScGy99Zdhdzow/NpfSYHCTVjONd2JD9B4+ebtHNlYB69ctqcZXjyDIl/HQBfpzWwcs
BK0lCYuwSOeexAdP111bvp67bcpClEC/ylW6SRQdmp47sXnw+fNndjkGXpQPuHdvYSbZAY0pe6K0
yzgJFh0LR2fuQ56N8ZfKpkJVBrVDBztZZ25Zh5vMYPrM5EmHk4REQTW7veSL5Ag5EkCSANPJEJ2f
tIhKDAJsigDTbMg98unXiyDqfMX5/S6Xf1qm/77RrhamIQnP9EbB75dgpmg2pHcZyvXuvtM+M4ne
2SA7MU2p0PvQIRj2UD6iOw/kVdTxABYixFqRjLGlXtmR/E5S+Y3XiPRTBfL357saFaSJRO4SUIJt
km1IEI41EVXnWK3r2UxkQw7iJmmKmY4II6IOnZjQ6OrZ7yfpy/51vSrpIqxrCcIgYOKrkyT3fh97
50jdlsI6r165Hwr0IiXlIDPHAc0st+SEmNtpZSIgC3AvWIwAyRW88Tl+OhmI+EWUmZIBV/Fqdawv
kCUyL2dJwnffTUEkBy1ffVEjB6mnmJXhe/blvNfmkjz1w+nvh//iRH47DX8dfryX/nqlRyknSKBS
Phn36lI9MKMhvfOlPrDI7CcRKi1j3XwatNnAXjD+1k+/H/+nLQFtHKC1kqyNDcqrolgr5H6S1eXY
0lhGOIBD1fXFJ3mA/M8gM6cDxtJlKQ3grj7BlxU4fibYjXcn15Nb9+V4qq/OxT+f5WqBbqtYiPy0
ByAH5XIyHT3ULU5qu8Q0jCPuy5DbRO6NM/DD65EFRcTp88XH1q7eSVIpqWFa9jkdb0SqT8m+OoED
eU1Ww1L6NJfpyZjS7Z7KdzeOO36b6287gpDHBB2Fn64egImnF6aYJcM6jo9dNasYU8BRBa/eVtMc
gJZgZeImBDGr8CfuRH2JVvlmb/qn+08ZSeg8hXgmRXF8PP66/3x9gEySx8gP61mxQGRbpcvOohI4
F0syMh5jwcLna9LBWWYzsMVdO68hvrD8hzdWhK+t39UJGXdF7AlVKFra17L610c5QxXu20morCZp
SZrV2ChHlqmcImGnaJXV15dpXmDQrXRnpHoCZbNkxvAJ7INy3OWk6KXE0m5p+56RDauoJYTeji8M
pz0E/OQD/n4FvyY31x9Yg9ojafTYNfya/567CREFZZkr+SHcloYDVN1wGQvjSZrqgiPlblUdfZi0
eC+GtYiMcsRP0/RlI1Muwholk7CVkT+v0pKPN7EzgSbqNrs/9ne3jCfflnwKLpmahwQphqA6/+/f
j5qfk6ZUSkXdQm/A0sYwhb3XxLvru2mJgGyDnj/pEEDpiS3eHM9dP2FfB8dNB4Sb2AaCov49eNGe
pTPRMOq2qZb0HIqWOfFxQMjPIJnjd6OhAEzKpVlmZ5ehKIDYFnP2rUncTycBBj5xBvR9dTyeV2tt
o4dV3vaSt8WBEGYrn/B6ZSbCW2pcKXPB5YnCrmruomqKDUILb0xMvwX4GBoDCkKWlK+gTYBA/54G
Pe3q6qz1ky1zdiVGmzXeJZcLfKx6WctI5cigYUBf54IVqopdSEy2hmyeaYWlhIhH8/NWPueLsNIs
f1P1d5ny0hQxnLm3CCyN3BJrX5vUNR95d6eVz7/f7N8IfyYVM/cQWUokYLLhuvr0odkkRpuW1Wa4
gGRJ2TMZvAvSlT9xvAZ5TPQZxw9xG0C76Wyz36k98MnemaDtj/33M5SjrFRIkVhkAtkyEtGm4VjG
JVZPVqSPrDC73J3b8+xcOb9/8m+vuK9PjqSFmRBxVjgj/z3vcDK0SR3AzVZkrAGpjh64t0wlcn2M
m0KCpIMGg+m/pO2h1s/PeN5SSQtBmZXLfLjlt/s2DBw/jQKAdJw/8Na5HmvCTG2KiRQla/nsKvSD
O0fR3EtPhOmcoHZ/0fhPIF0j/0YT5voZ/M9hcd2xAgCoF68uX1lJ3SVP9Zhdq6vI9zWvmvOyAR+s
3hAg/PwFgT6x1QQVQbLsv6fbbCUt6XiPrVFm2EqGU6Gm2yC+RNpLKCnLCbAInXFZETsCLh7Ycb9f
7uvX6vhFUb+oELLBbqnXHRolCSdlIRDtARCxTADM3reXl5sxbd/SBb4OA8nBIPOQ/21eVQ19lU+i
c+0jgFTjHTfPJK7uJgzkvInviGZvj/eVP8kxZrtlnJFsStbTpXVj4dSkWBIIlzGkls5IZyFauXEK
tOua1oSDoIxGI6Ih+em6qFMzIeMzhzHrhZu29wXOpyS1/DyDJPTaeutCfVPeAuWTGXmkEZgp44EJ
+90EP34eNI46eNMLE912YFBLws4FPmQqDrta9TdphDVvUjql19tRPtlXampP8pehNtwcWWTCUMAP
7DSkhB6o3XC7Cns9xE0BQLM/d1ySwDmnj21P0HrBoAm2JulFhMBavVJRW+aWAgQDA/ZUnKTOTXnM
tw4EaXAUuSBKeRdCXrqWvsVlOyhqGWhHf+uRAq04/ub8RyS2apvNDsKNJV+6rmivj3ZV40WBcTHY
xWrHiq5av8lWTAYO4pRW/8qc/37ff3/u+GYyUX7UI8rYm7y6I4Mhkj2qFf3o3etv4TxCyOoKgMSn
dEUlO3JxmP5+xG9PGqgj+qA86qrMPXYNiNcaLrEYysX2QkdNqOCy7ocAFPT+98N8g+xyEvFXa6yV
OOfAKl0tXXVXRm2mKwnW8gKpLw4gDCUho5Wl4X7CXtsChkUr+vtRYdeyTv1d3Y2HRVIATM7gC06U
62unNkbIXVRg3ULNybQxsLWny4N+hHPEfwZy0STYl/PuqUfbi9z6bdNgNUDfsKBAdSco3AmfGUN2
d/42d4NZNfU2NDaQx8vMd3jhPRVv6kbdwMZcTNwa/TCk4mWb0KOP5vL8vOGwEJIwwM9IrzGPUeH4
qB8ZEZjPJSPBE3SBpfJ2LpyzYidP400FuDOyCJ1uDybe/2r0GByrJ3On7ORDu4Rf91BuL26OHZ8x
6FafZtNqAbR82iwKOiPM086WotiTA+NURoVowW3QBtNqDQcSaNIZXUPgdswql4Uj7IzPEkWLZXxo
c6aehxKjSjNH2OJoU3N6nuL52wRHbVXswlVdPFziBSqeAY4dV1Ge9bNiau706bACkJp/lOTDdZY2
L7cVg0bNJZTJe+mxJDDoXQb7CgNH6zJpddGnkkbXHOv7ZFfP6KppjzJuvgFeqlvndvdUIKnA68eg
D0kExMct+QNbeZu/9o/hq3Y8L7yXHJa7aUnjaPt8ktaEnK/8lzietffdyfuUMWItm6m+M2b495bQ
JriGxr5ZYasCeMYX3Z6fpXV71/6hSkjo5zB8pQOIff6PsCvRzHxG70HEkCY/sHACdMX9g3kLreyM
jxo1NmdZejPfonfFkVYt0lvJUbkvepsx3IxgpocYT4RqDwC7ynm+VRxMG7vqUd77/miZBIVF9Xhx
U4xbOIfOIyvdarfJMXCGZfIgbKimMVTeFei2zI10MAcr3hSvw2v3WH/09+2dbAcnCq5mzWWbtRue
3oBBcsgQeM/inFjlBvYXQ2guDNIfaZae/D3KHoPQSGCZqJxDqyJszreIkFyJz8UDzQl8x5NFtaoK
3iSWiZuRQSr7sT39FIUh9am8u7yI9/Xd+aTvuoW2QiKYPJ8jWj1wyFVH2lIngrqVwqn5Wt9fXmiD
0eIT4MdwyJTNHcaH8+H5XnPKebJRV9lHdlAQlV/2ykNxV56qrbjuAdVc7LGOX2d32J9P8vT5Y1Qx
fXQ2kl/RegbPwbzWZyDcW88I6QyGwRojb5nBOtL36egI62ajaUef/fHtkZ0Nbtya9Va2eefnmX38
/Lw/ji4KZOlOfir+eE9sjuu1t6vX+aIogZfNtR7GJ3chfrh+KmIzixdna1G4o8ck3heh3dyBTtNt
FmbzU5gN2rQqXx8j7Slj/Lg3/5TPyqZ+y5+EjbKMHjQX9MzmvBJgZVn5W8UI/JFzb5zMbXzvH/Q7
jblyNwMXMxoXLQ9pdPnE5WIa/XkObMgICtNvRt+SC0wWH8EEeTya/hzhrz2ZuDRb+TvVdy90agFn
ud3d5ejRU6fy2IOMNTx3z2OEEay7c9M1pnAM5uZL41722qewybYFwuqaoXrpgBvP/iiH88o/MX3c
84uAjLl0UWllIOyHaTBYuNfRIk+rj3bnt7jInIJnt7SEGdZZZzKfvIayXe9JbuRS6vi5VPydPSYi
PDfzyzTekfA1Jxd+VR7NZZM4+kO+G+5lKHUkkmO9hV+7Sx1MD2AcOqt+7CuruY+ZBlG2GDgJNCLP
PSc8qivaw/fRS1lZRuZCeBJfaWtvtA8AJHthiTElG9mPk8qq7uMdKO+A5OXVRbL9o4gXuLovZuqj
8ShtsADd0yWV5/LjZZcdjMcJqv5+Wjvi22iRcz+7aXTyt+IyWogHbaHjVuit88vy+TlathjyCIia
+n9AKDyos9FC4G17/iIMZofipbmvZr6dWfvJ0Zuni8GtNuK8mBWzYVMfD08KCnwRrUr25n+y7CHB
bA+9vFAR8s0vK2WRrkyO5zsEE63i4+jb+f0d+a3RPb4iTTo2dE0VQD3G1StyaLW86PQIoNjEI1/z
uZAtJX7pAgMg+16qVz39qqLgvRlME7oyXfOhooGB+SeEw7IVH8PLJg93NOpD8b0zuxv1yU+1HvYG
MJtY0MeEw6udSJcljQpRHkALGhnJaRaD9SbNsPcszm6Cj+j3s/FTsQdhjsY64Y0G1gr5342P0Vzq
Mhej9EQ4h8Nbb4mgxp7Mw9377wca652rwgRkNEJn+kuKRsfs3+OMsZ91k5vZNu85p/RGL08IZ4I3
OSjtrLhPpfRGo+vHb4ZNhIz3sRD6tnkU9fhiNF2Ynhqn5L3mv+wRi+AgHF1bv3+3nw9lGHRFxwum
fGkJ/moCkuA35G3EocZ0Mdlu1hJ3/+6CMam9VTD/UOCNcZOiStgLO8brnWIVi3kahhyqcII90iaX
Wg7/dGfHJ/85s29ctZ/uxlGVT2uThqE8uW5vim0YC21rJqfVZJas/S05u1bp6AeqLhSdt4rzn7YD
QPfGdoeisR+4PlzS04XwEg4Hy8QK7FfEqk6OqwvNKxrgG1dtfND/vSUVkW80yrSZ5+jXPF1FCbLM
69LL6UG3NtPTHdZEe9bZ6/vPw+H/cIswrKBjD0mRUfJkcvWcTWKtiJTJkJwgf1IPpvZoSmdib5PC
879fQv49lvrvsxaoQa5nEsdiEkllq6IjHu+RyvV2Ip5g48btr3xzC7BvIw4S9jLNeLpt1/oooTib
YmLW+XZyn7p4cJfDDjoyxbII82xeLlFzzEkGWmCWdkHruOKhXFZYaYUp6QDSruCXy6U5p90C6SF7
Q1nQz6RjsOhn4rbbmfN0jk9cWphz/1FYCexC5Q1L9bHbVc9U9dPmuVwiH+Y32bzElr4GTzNTjuWy
2xFJEbAXOfgPHm35l+IJJuCTtzGPPXMr4YiRbK1gBVPBcOSzjvQYzIsbRlhkay+aVQEfQkTPuNXv
/I13ggjwHM7kvbZVYQoUc2VLV4J69fzonbyTkUzl59DeI7hbqIv+Wbvr95OFP/Pm8kLZUgfPtG27
x4O/iB7FBXc1XvIM3WGzNNa5MzAz42WSzb35nkgQDGjZXHUYYdsJEK5kTvA33v1qmcyBXM3//+/y
t5SO6nhzf22+iMdhBotmtK6thxn/hhs8JnOvoqAbm5aLiSPNkPZiXhv/IYFirszCtbjTXroDUASr
npYOBkXXGvFnyGvAUTR//jwzm3Yo/qy3j9nbaGPbg6zCTm8AM5i9mfabvBiTtQlNGiOuVqFdzLXt
KH0cZiZO+8larrHExaCXG1oydFxtph0yqpa5+Vxodj4nIMf1EY0atrAmXvMkTM31uPcZ91FYkB2k
/yukVzBM4lfSNGYKRkwkAYuMLU4x1dfBTFilQFUmbjGVFuNt1zyPfw5b7klfY5rkz3I33ehM/rAw
jrf8uDTqhDt/E+63dd4WpZKCA+s3XXaS8o1cr1GUN6jdGYV4y2bYjczYSjuG58ONlWt8gK9Wrn8O
ftVc6NNL1Q+ZmnOScJVopAvUxrHB1X02cKhh+7sEp7N00qESmUns1FVm5aXz+4f4Nhn4z0P/3zNw
DdArq8hMzNIjRqggKqvgCuYouwI7oLOgnEnWiEtbClWrMTysLB+gsy7Gg2HAvaKU4g6IhgQ/8CIp
dUQFFMc02hsoLoF3HIaafVtr+cIs6PeVdByk4+8f/of2DJePtyeTJdpANET/XSKTocnMHtXK1qfM
rwIXe1d7cYf2Uc5n5YQtmf/pwRJJxHtR3KuFZumm44d3qeI0pEjc+DA/Xs5xpMoon3Bn86rXn2Yp
EqNOUI+1LS7zLcmQYE3cbNWh/23u+9X5vrxVRvzw7qPZyuto5LiPAqN/v/95gJZVyqzYqXwSAS35
G1bK1tia5iZQP/IL8PJ7AxWLPgcqr3m+7Z9fJmKBEu3Wm1H73pHjk/Ct0XrppKRetwDDYmhEIp2N
bcjKn64KNiwdVJh235vryjsY4UcD2Ci/FFwhlHnBSQKg0/QIm8DoGfLSTJ+V7FmiX54hHe+hhKUA
SsRlXWC69wY7SRAIbAqrmU280A7lGFeV6STqacjvQn0T040IJBakszZv+2RWDHQJWrLo3VrdZulC
LGCX4HDLvTfI2UN3OKd/MjbBbcTjptCR8d5+vx2+D614m/59Qq7UDYjBvCYodWb7mQJH1bfkCRyF
DIVsDnMohoMV4TjoYjeI7vSasCwa+jnSMBybQrQMw7sCxnUAbdaDMnWOge15diNrfB86HBkAk1Jy
8wH1I4FACnvW3z/+eOdcr02KxpCBeZFmTK4LVCG+KHneX0CGaU8SraOWej9ooIGUyMOWGVu+34/3
baA9rkN/H/DqVg4pPSJ9PKAkP0iXcFFlyl66nBeqodhh9qeKCzfKL05blYRv36tNbqtK52DGssrc
t2Utc/t+f/YbJ4XKNZRvjbfWIP4husYjBvNwaKZJpDpRUVu1KC3qnvkDHbKejKCbPp9vcoKvLzMR
SbdWCD8Xr6fzHuOnoA6SfDtQPChPBKoI1UmFKBDWdxX0PIMVknkmcqxdNDhE2cZYOvjYuAe1ZVw8
ZfHRkCyhpt2pfKKf5H7Pb1xg9acHVtXEkYSJyVG7Nq76Xq/kadJetkopz5i9JwScZXqHZuC+6OOF
LsRLWs21drFhT/Rf4Lg+WrQCRhtjeCCZcygKtxNjp6xPeHEtpHLuyCi89PnUONPnMrXVYBSeJSUf
5zOmjQGHQi5PBx2yE7iemUgDSFbh2TPmaXV6CPROM8QVIuLUPjxhBCddeNDFVYQS6Pe7Tf4+HFEU
FekTe2aRafzXuP6vrZ7YR0Hh01nY1hc+B4ISBmeujBiU+XDieIozqWwx2tKRUrNFkjgDwQMktcFK
AcZFMqs3j29JFX7oaPz7ma5eZnWtp20fJOqxe5IRZdCOmSlPrBc61pktVCq0wESx+BRgQN3esbcd
Ilpaa6ihN1S7X7uY64f/77Nz9SzKQpzWl75Pt0VxpunHnFxBH+ExeotGAnfyYFYIzeOA0XseLUKC
yBrhOdaec3+ZtfdDeMZ3j5eH93G+NNT3KiKizXS9FHiI6VTVvUB4bach9UE3UJ3JrP08x8eqmImE
Jl8m6dQUsodCwLuYB/bQKw9DC1XEaJwkgafoLyOpXwWRtiqzl7A+z0JjkXu4vvlJ452CF3WXqtUY
t2AHZwgPoMVUlduUaaGe3U9oFFE3TGtokEVY3lB03bqxrgnOepldYrTywxaeX4wL8lFAYr0pX2h0
F65yrwMWtdq38xZlK6j3DewW57wJbykLf1yA/rqC1zzmXhDPF/zLEIIJhhPyA8JheIaCZ0vRH0W7
zKYSchcApCg/u0vPszmlK0ZzCbxocjAmd42hWhh2VsYkdhpix5PJ3vO6G0vQNx3muEz+9Smva0/R
S5I+UzlZMZGoTrUQaRQAwYzsHOsbQCLE+/LKz11DssPdLUPpN/nZ19FZ+0AiQIrkVfdv8SQlaJKG
Kk+2WS1ZGjLksEVxCplfVmGr+ZAD3Ta4uG1DHqO3KBKUBMaiMPZpR86or029Zu8hLzirmLhl6cYK
xTv0hzfwKBQiv0pXgHdeLQdlqdT0bBp5S2+WZNZ8wcNAtqB3rHun57kAdQrYNFoUjNSAwMmWKJ8U
doifkPVNIGWNVTZuhI+q3uXLmtxr8Q4IbAfQDZO6GIxDWq2ZRk8mVsWR+ycY00LdGdLi3Ns6/BH9
pdNmGRvWy5bRFXNOShQvsSosBlJ18FkoGTNagzojESeNHMTTpI+aFOCtLT6fV+hJ+EilKytuplsR
eqdsSszcgAb84kxoljvgZ6nKpAz6I1zZ6YXtY2ybfNAIs7hS7TSSBanqTGkn1gi3LaWfhUAKz4t4
l4U8O4pI3+GIX0zDnnw5+QPZa0RvWzHq9cqFVFTUQA82XkqEEvCupe67XmaL0G4aN8zdjfYuwbyM
3Bwd38eN98uti3e1tasUNBitUQ9brg+2EAAnGnGw3rSFHAwx/1R8cnlkIkStdJpt2CgpJ3+HBqtm
Njrlti9A7cXW8Pz7x/qhw8kD9997yhSvtihxKaD9a4JiW0dLjV44SfJojdAwVrsGg1aDAMo0mDf7
x0Dtbzzt+vg8fXurGOpEU5HAGbTs/33exJB9duBl2baOA+Z4w6w+M/mKQKmGMoM/E6Cv8hmdXwYY
QOqhqAj8y5dnXHoRg7fUjuCKlbRWhJPs92gZwUQJxLr6hGoCyIsPkmDu8+JeSg6VOZUGgop5w8jd
PaAQ5oIf/cVn4qQ452iZd+rqgnAf42jfrSeUj4OgzNMET0NdfHRBDGuZ2T7sxEmwyBQq9CybllCn
wrJ2wjKeFcIaoUgbRXMcWYRlSZqleOEy1cX3THy6hFC+2GpUOOW1KN2SpRdLlBkxISRmOB917YXh
32DwfJWUv53dqztuGDK9usTccfJS/QxUm5cPD68yFwBBkSXZfkqVRaJaL0+L8wHsZ0tjr1+ntKto
uX0A6WesBwmJ5lY6b9pFBUcSFxU7V7ZKMLYKXhV7NEayv761i9XHndAvH90cH6a/ijEtynvVy6p+
e94Lu0CxGVMTu87Fi6Cn2AzIYxcueDX3D7J7PmnTPiOBfGosGA82eM9giRUrWWNb4BbxMgW4+d4l
aPmIa7bxZeiiK+OrNmblU+07rIlN/YmHbDLFHRXSyqLnZDpGuENyrpmbwXejfh8tGOmPMglcZskM
Tnw5sQD3ir014FQEUD3votkZixoCQ8JcGIXUji5YiTCX8Upjrz1vbo14ftrq0+MWTVFF+TG5loqf
g54gFz0vtr6i8ikObTurlBfVe5VIpf59mfgq/f++ILR+VZ1EaR1JjyzrsvLvBSkvYezJlUKPN3mg
mnPkvlon3WV+ZlGVc41a4X6A7HkpPkJUzlX7VICHz2jN6t5iaId5aFDpGeJyFFE3cNzJpqh6u24y
wnfZwU+QbU0YR7YfQpRPS+KXawKRUKshC2xjHlPewR4atolKwIiaW0PhYeI7eJGHNRhXtbg8nztX
Ke+ZsX3tGlKdEks0HXMCi48oRitrN4PwcmYS3skfivGpE2WMMtcZeuKe/h9n57XbOLaF6SciwBxu
RVGioiXbctm+IRyZc+bTz0cfYKZKbtjAdKMbp7p8ihK5ufda//qDvvr5dl23yv+7W3iaMRfQEZte
HdS6kE15ZqIbSKVtI+Ispx34Lq0wv0FrDpqfrza/x9+ejWrifD3rDplD/PtsIj/zhjAbo31Z2AoE
P+mAo7cA3aX4aBAJ/ubp9K1G49vR/SvwkVheUG+vqqS86sygt+r8/qHFyXnay478AokaZkK7DG67
5/BJd3/137luz+aLcisxLEKnTQF0RRmXUrmSu5FQ5GQPrOi2xUpD2Pmq/WnHtRkRCfiqq0sBkgaV
mr65Nd+FjxCd2if5XRQAIhaBvi3QvJEkDSMpHdlxMcmX3cBzf34a305UpCs4KzHtggCnMPK62na9
RDZoRcSSjHCyYXE9tdqXyfgoLOgxH2ob73QLOzn5BCD585W/rwNNkdkMeDgyE98vPOWvTVOpQLgy
L8nu2y2GDQsGGPYTdhG/wMP/8fjnyyg8BRjYeNtcLTdfbZFM6omCotAijIoBFI4RE7rCU+jjewTV
K+sfquJh0mtnanKHfp1XnsmLpbpT0fzyqn1rr7jdjJ1Be1mL0Jj1GYP961uPY6ipiexPZ3SUFvVc
doJt21T3FlwabR3d+OoC/9/RX3b50adiPk3yk0749ZtCEyg5Q/hLq/zVJPz7OvKBDAvfqlnGBPH3
3w8U5pneJm0oH9TshLawwYbGIiame4yLU4jjueY00ptKwZIZH3l1HP3JJk8Jrn2+zpRoFeVUg2J1
V1IjN555H0fxSvJJnNGCQ6eJdtBmBHULG7WL+N/voYlbTLwfKuwsJs74tNzppbE2SoxGRmhTTEnq
Z7wVpfypi0jUAGnKG5r0wO7yeGW2MBjDV6LWF4Fhj1rFZcRftqdvON7XEzJ5KxTid1HaXu0XWWJo
xaiLI1kfLnWDn7hyfhx4VGdjWkXvsi3rO0ISrJBhvpfNh7ZaPkJIJ9zRUXB993EAdJUQKi/+uPIf
Thxjc25d5Rdm57eM0flzMp+e1xJGVMyO/31wkajE/hjU/UEkfnwQntUsumtFfwPUHCnLQcTFJEIn
6YwTygFPXzQ3UaM7XmXZNZbGUuviQefkAblG4mdObRWklU1iow5pKNfxe0raZZ2Ue60f94b+zpBi
o8UI2xp/WdRH3Wv3ouC7Tbuv5Tf0RiRfPCVdTmJotphG9b1UndYwlt10KNrXtFbcKsCP2nKLeN0N
sDNTAvyyeDHqH62VP4eBuNIQmHdlBj6ENxCtXbSUYkzBa/yOZJ58Z0e1vOzTxyB4+Hkj+hbQ+HUn
kZERzUgvbX2Nlf96J7Owb8WuUzAa55lVUvI2iqigYE7h5+UL1d2U1xRhmd1MqZtK/p8A3EjCQy3s
Dkk1M/oeCK+4D8JiMxTKiv1yYVFA++1dym3XtUMrPkk3U74Ptd7NpfHcW24yYHxFvkg3/jbH+M8d
Bkm/Di6IXoaYwH/XhTimWlcGkXoupUMQ8vaeBGyVO7dnO5FXirKJkQ3jMN0vNfxXYtv3IDmv5O5Y
PuWybaYbJjC/3ODvpyEZvfjQAVfSPDHp+vcjgdcYvRgY8sFkyRlzedk/xZ2Ta295fz9IwdJER90p
D341a9fu+6Cwdfkup+GxRDhkNALkXQjWuPQt8ajkq/5rX8BV6mUmPkGex2qZHwY3D637AXjh58//
pbG62iMhQRHmC7VmLl+v9shMabJyilE5dqgRDP2jqKm8ww4L+J6eeFEaMs7uVd8sphSigRLUiy6I
Hwd5GaXqwrIuEr8/KjAHG14+A4vrtNso6ofqNbgpvlv9R8hGYlKuK/SHWoszE5kqhYxcT4/XU5hu
rHJytewzy7NVXcqtLU8fGup6IZEP9Ii9Abph+J6r5cPZC8S1YpK/0c/+vzeq/NbJ4trHXxRHsJ/v
y3/VDhjHzQA0hmYWO9G/z7Vqeqny9TmQSU1WBj6BXrIdUtGF2Q4B9clrRceKuyUxY0lu/nKSStdN
l8QRatKGA/2zT5MC+e/FpTgxfF/ukz2FC8xq3teWt05ey8M6h1eazjh4rjnd+FLIN2DfSfzLSfFF
gft3WXB5vCkt4DfqPfXqpJDKQpzGSsX8zndwzZvDGMmp5yBP7TGcg9o2RbwSSMnCeWV0gqdmuEv0
d2bMLN+o3XnIHjfmuicMGFI+GrRlg383kz/8mgGk23W4M27kzImURR8vy6MVgyXvPV5dGJnFssHb
H8k1Gm991WM6Ei7VwoX0Kb5pQMr+uklc/Y0S0kc2UTz0gSN0l7RD9mmt4/qgPaDINtsVia0lsdS1
HUi2kq3rbl0SOvxUweFQYDv8smC+FLHfbpmJyogNAeLY9VRO1qa27RMx2YMs3PQYhQE+3DT4kI0w
1qYT821yWmbeP0ZwuHDBAV3wBiz8RYlnVrLMvkhEqSvxa59svPkfiM78TfSXcwMdmgSM2H6bPblg
dmPGrG/wzFrfGs7b6c+fP8Rtn8wFnlHHFyAqeGNYnEBSTrbmav419tGwmS+wk/HoZDb7AaK3Y6hk
v7wcZ5epYPH5+f7zLfleBcPCUg2knToy2G+9V0gOnlnHZroPxbVIYrew1IUPBGaVuIlr9JWXny/3
DVdHO8fEDBUr7qQ48VyvWasygyYtKm8fVMZydnoVerBK86ZTH1pPXIZEB6LaWgY6M9nEQma5Gqwn
0+hWSXivgFrKIhsuuQXdfREzESCeusooONpnORN+OTakuUn6d7EQOSypokpfAlPt+lwWp66Rye2U
TnguY7wSOv0biE6yEvf6H7qin+8MS/A/Loe+938qX27T1cEJD1CQo2JI9l6Gt2f1WGnhecx2ll8T
GX1uhHVsEWrbPoh8Yc7WrNtKmegMI1VOITgKNrldNrgDbm1Wz1vLaWROB4R0vk+Ad5+tR2bhfgYf
yLsPcuW21JSNEIgOPM6NytE4SkgKh6Vff6b1s2J8+W8kTC76qVzR89tibtqwKCC+r0OsLxP/tbCw
yOM4UTqA6vxWElD/ImsVO7bb0gY5nDoGgspZxly4UD98Ou1mcgM0GqG3T1LZtXS8tEccGkXCXhrO
XgZcRfQaWRehrE6tAltKOFmJdSibaRFm2jaPUqcKnAZUStAfGqva9wEJhBP5MgN+mpjxhhD6m4w4
PPTaPlN3ptco3ewiFVaIwBcNtedQY/VijnbVfGTpp1nmG9JXnSHehsW5kl40AyPPSyI/Iz3ESQJw
UwMZSNeSfPGwdsRxCJFGtjVxtaOSUJSeDZIaG9GngXjOl0Nbm6nvIidoCHs6w5peVrZlgyvWR6Ji
O4feJUg7e5DlxdQdikZxDCQ74B5gsBX0fC1T1op23/JQK5GsUlOEBWLgZwbaQz1XnNsM+9N4uG1I
DQgVeBzKRyGmjliJNDRo8jpVgOcE+SuEAr/JzeGjVGIsewoo/HjHGSg1sk+Ss/WJKJ1w2I7grbWE
f2P8C6aqf1/RyoxXw+LWaBGuTXvEIBDUujZmojgqK56MWa91f22M9f/HqwpRYJaOYtKsMJX+9zA2
pDxTaxyCkJnpaw9PxQ/sWt9gp/zylv7vpb/aFDht0VDzlTCv0q8mAFM+YBAjtNOhLE64FlM0ldPC
Qvxt2moFLn1TPli79sJAkCSwPNv1OXqyYS+RRL2Ti/cufwKkz4C/yfvF2Z2W4xAZrHe3sl7EbI2x
2oDcCPyYuJoLAYpasVRIVUxXOvFdw4uSUi1vIxqp4JDkT/mnmbpoUn0g1ZIY0Esx7mA6EEE+BsSH
vA8ooYJNnmyyJxk/oQNG2VFwCqaHUtkBCuXaH7ZWNn2cbvrqJOG/fJflm/TZrI4UCewU3vAU5/cp
VBL1iTpq2JLhiLgjb8liyjgyIQ1p+AzdRfkHjlzF2ZtOse6m+km2ju1LrC2D/IMpxRg95OvYWwhP
Y38nVLejvq+J8OzdAr0HjjoXkDD6Vici/aqCqeOU8iJgVkD6Flg2L1yyQ98fmUhXVxGuZtWyI3Hs
ELKLLXinBMVu5DtV26qFI78O4vNE0DQ0zuKl68/4E+VkJ4nMQcB9F9ACq8c8c0roCDrWLIyKzigg
9NrufNuDLVpf4vw8mocu2WgoWYSLX9+rfAyjstMLMh7FadCUodq6wcSiuzP54fA4ZEcLVGc8DXZg
nWCoNPXbWN4bRJ/krv6EyzLJ6ZL4nNULncNsXaqHINsP5j43DlLolrpjTn+CchfQvAnvVuRgax1k
GOw7ebcKsRV6I3ku2KTeUrqpCcEJcEzFVacK33/Vov7HsYcwgYBTkUNaIWni33dJbGK10gcpu+9t
FH81NU251NYctHC0fznzvm8QvEMzgXTWJZClfnWpgpG4nhLEi+pC3Wb3sxECgT2vDKmc8XG2p9sO
D/Li85erzu3Sv68w1wJhIcUW7QD60H+/YD7FSJ3NAFasjre1dWFcwps89TpmEme5DladfK/LD3Ms
dnTP4P/ny/9Hu4+LBnobNg96Uv3LY/Kvdn/yZA3DA7HGpFcdyKExVtEmOIXDUqUC33Qn0uQncdEy
M9m03P8N/hDK1nAU6kWoyu1qnqqvyj0r1Y22zOZoUcM/P3/G/0AtLRPhDcZyNPCMGq92OdELDbx8
UN9wwiP6JKPHMee8vCUcDLR44y5e+Sv9l4bmP1YDS8AyOClAr7k9/z6Xtm+EwZfy4lCD1agaZn7F
R0TsT/Obk92XjcE/KwDKp0gpinWPPi++q6+nFE2QZUak7DGwu7UgBBWQPk9xQibK2Dt5fRG1JbwP
TbAVd0we+A9qd9NkMCYBqcW3Mtm1zDxVV/c3dYBcszviwtph/zMy1oy8dgFnICGSR2P2ot6kuIbH
68g8y/k+KLYW85WauBrlLoUl8V4K7+yimXmfC+8yqTXCpiOvK1+QUq9cpEubHfRXRT/G+SNnAFbW
yZtOy8JWlT2O47tG6BPcsAHyOHE+JIQTdFMAi2FzZ7PR9PVd85HeeeQFhTcR6yffG+/M3wRpFxvb
LNgWLc75SwHbrnyDzI7/VzNuw2bnqRutR8MqLHRGmONWIZaylR2V0EkBw7x9429x4OsI/1AXEiFu
pOXlKwFfAMjO0UJWGOz+Nin4ti/hCcG4ZuaciXNGytXy8EbdKKKhIZgMhEH9yIu1IlH8+FuGRaV0
Ip82Zjj284vwjVOGxGimVSKSZ56C0dLVRY1ilOWsNbt9g3wioidaqZ9J5TT6uo3WRDNuKwMyImQb
y1jK1kYojiNd3TYb1+QnYXCd/VLpkFF+vXtdfaIr0CPPe7GsPa07NEO+TPx8ZXbdRtRJN9oNsJHG
BMCjihyKuaqKV3FW0lpHQCLeOuenwsjjIb7X3l0S3U/ivq6fRTNwNbiyLaVjnb1he1E9dCBG7QCY
G+r2FFOPip8T7phimy08o3ZGo19aOIpxWgV5ZJvJfeF9aANHKHZfwdQQIIiBPH5oSsNo87mRUfhI
pJDGIxjDPmtUB0ZinGM2nX4m011jDVjF3lkNWOvN0CtLo5MWBbHMGB5pwJlKi+pvHn5qH1bb7bOI
njhYGuUZCAYNe8zRmHJ+1wICYTHZ6UG8HrVtKhmMnR/FEbZzeaHLXcawIDroJOW4kPC1b8KdgmRB
lJZRMX0aOqSIVrSzknyudD1oH2PyGVX9xkClh+6mjyYHx7WNNCnLKHrgfDQz1NLTsbXsuAod1eyX
papv5EBdC/yZKlTk1CsJNkbZE1kOrd8yJa4wRH4/38rUrZRmIZuXYdj37CCYgeCp68Hwvo1UcRm0
wxnK1CJV3jyUBHJmbkSLvG1cSDq3s5il5+NN3O8rESF49Nnp2CgwwYhAoxo+bRVqtkYbOEntsbZF
/Y4918lHOJqStMxhZ3TDs/bZKOeUJxW2PDljWwjMEDIo7oPdaYS4QSJLpHUVDDhvx23rqqBsop7Z
Yaytsle5IZETc9T6EjKyD3a9fFcXrDsoOYrQbhT8FuS7EiGGN91iS2Qr6FjaxyA+eoJ+R2GoE592
mjApECifcdFfDiHM7oVHphqUnnwl4bZJTBOeJFnjNsgr+FZeMJ+OKfmv5cYzX3PT9Vv844OznEnL
EklqaU9tAwXyY7bC9NgkUmFTPvVoLsb3vjvlTDb1OiPicnLGpt16WC3HuONa6l1RfmRVj3ciSiO4
8T4hm/hzqi0EWkAdYqFqZcWF+jxDsf+WmvjeD8NaGRFtUWnW+4KhUCNrqzRtnSmu1ij77HhkaD/d
iQG6ZeJa5QKvz2nRhP4fS6kIMiZf6pm5n11PytYcJ7iDWEAJ9VLoHUX4Y053gnln5TIBQIRt6q81
ZWWiUQvqhzC4r0IexqXphPexM1G6EDJBkLFPqpZCBgFsc61biMVelcuF6ZtzPo476f0hED02etaM
srKIQFCrvVXX6wHth8H30Rvs8/SIGFxlOa+sVMQy2CAmUX+W+YPkYi/6RKoB19HlZyL9b/qeTysl
cHPuiGdtkpK3BNSg7rOdJra2ydscZ+baK+u9qd31IxGI+qMS7BCSaPojAdV4Rh5LbLI0o15K/as+
Gw8fI79ayRKBrz6GsiafoYb2Hxp70i2eJOnGj54keGfln4peZPCV1axc0Nt0Oc5pypG81GBdFkdd
7m+rVlmI3jYq36TutR3uBCnbYrYCVQVL/XzfmstET9wIXX3HuejLWM8XJzl5a0kmA2sKocuH0ZtK
MKFxaNGRZ023qv1P3cRYed9F4TKjuYDXLCUwaNs7LQyXIcNzcWAfhZ0rZ88hu1taH2J8hTPJsDvS
a/qi5r1CkqCWS8ZVN0nzJnkPIR9rqsn8lYx1NvpO3Wx1azuKqNkw0k5V7SJTTUxB6ybNGW+alQ9O
m82ziF6CLrFOLUKcmkeNPUpTHLNmPzKHxSROGM+qxOq8VcndUB5jgcgUC9OLtN70PHep/NCn8NTF
GAgZZ6PW3Mh/D0X4OdhEpwG+7vKdJHZYHRytolumvC+9Fe997SbwMkeIjjLPKSFh6AFP53lDg2E9
FR8WThOsuzCblnoBFU1f1dETTkS23n8Y0H04Ki1lJJdxPNbwMCuXK3Y4mnTlQh0XXTHHzaXIMwS/
3uCGZGjMGLqHApGVRTXDljcve6tlYOHFjkFXl1ANtKQzwWkxlIOsBLwBzxFh3CMVSV7eSCpkF+ls
isEODc4aVH/TI5HJlJdOj2xhBJRmpaue7hS55bbMzkbzHFBfcU748CJIFW62q0YcOVD3g/AQ6jhn
cEwaxORwC9KpYVEJm3mOaIjhyiNJuJseq7kIbDp5HUXirc/PjHFsp7LhWP5LZFQOyD6iKl7sWtyO
8nBKDbCEANhZ17Zi+adjIsr3UhQEjobO3NS0gyF7VTmvDUbdMAZIdct+qXqkuQO6qo8VcE/uiATB
HzOufyvxsJSs1JuY4gyVoxpgGE4kLWQkhaqrRVvMIpJiF4RbfXz7udz65vI3l1sgw8isRRg6TJj/
vXAqBakWG8q0n/1k++4S9NztHOeNGYhkXlsKbtRf6mB6jjlxoYMW219NRb/IMd++vUlXymuCHuta
2xDHydjosUQ0nuAYHvu7PS0Nbw5mb1ZoiLzzbDtTruH99UfTc3zyPQnJZIfSMD1NdjFooHaAJ9c+
MZTBVaN6SzvcMggA4fUPUnjtutPdkja70suV/5Bc/Nefb+MXaeanbzBDzX+1mIoRyKXiU94RZCj1
ax30NALbsOvsIyMo0dyQqCkLe1THFDzVito2OLGaqYC81PE+edVMhhsMDYetuQkFlwTuWLlVwKMh
dmvMqB2qsbRD4oqHdBpjAbEdYptyxj/r0sqXlgURLUfrk/C6QTs3ymMvU0auzfRgwLDASIxoELJz
GbC8FtovFfL33nVeQ389vuuSXU7qOolKESNpRwWcgh78lmyMN9l/jIQXc1hqzmyEJk/5Emtiaknz
lz5W+mqPv91/S2GugsMD79BVf5lHnuglviXvQYSBahLiNmOXrTYcLjFDQvIdcFNSHhpiOiukV8dC
fg2kWziASncKNYyp1qGM9VCOjbGxLdtlt+s/8kM3LXt5xawVH/z8wJufvSpLdpTSe2imJYaT9x2e
nIuYhGJvCUdGwCXFZVIXwvteewZcVSc/MMIrim2jcdTf6OoxSg8yGzWc6raA+CnvZJSzTuPS/fJn
dua5F26LbjX04aICPMzq3dgsY3qbEy1q43IWdGTGIgnDd5mQbRDBcCM3cyBWcvQtkltdRVuqwhO+
FpK1p0Yak/t4+GT/r3pX9ZZedANjvd+VLosPOZM7vBDNLGH8r62bdYk3GZYrZEzIO1WyC3XRe8uy
oYbDwqLuFrC8GxbRU76CTTk8iTu8fwBWsRlqbrsPjPt2aMSgiWQHoSGWm2cdFlu13okupaWZuVDx
JwrMftFIu5T2ftWKCzdXb8bCsaRdcmhzV4bST+qoEbxz6kx4ZG11cyYCLUQaatC5aZm+4ttFtVo3
R8K601+dT78zbeYF/ddqmnfrv97mIlRqtQt9eZ8Bdfq8tBnug1JJYVPF5Q7oH33m+FlO5krRkJ6P
4VLBoZMMaG/UdmI1VAt4l8u8MldW0u0FrwK9JIVpxDxQHNxpDDZGoGwLI36KW6wJlMLVZOGFswyV
Kf5ExlnRpMe2zTdRZ+2iLF9agfqQRIUTZtmTLgQ7zSje8iF2+4m07S69U7qE2LNBPluCekwVy2lC
CuROujc74ViMH3Ec3jRlvcqsezVi4hrwaTpQ8mLro6SAjjkk59ZDoCiWizypdiZyIysf4TO/otVd
azHLJMF4hmnGyBuekmwo4YllYsZYJ7eKDLktXk5S74jJpTTKnVduuV2UFQNtMeyTxD93FmsA9zIh
Cra+MmyxGzxwj12TcZQ/WscGDLqLoM/SKUjbNHseJraMYsbrF4Ha2dV4xm3xIos9zx25DahR4x8E
QdwI2qpUjRu9IWq6ZhihfJSIU1OAlpKvI5I9oldPIJ4Yt0dYPMUVnbLIIyjz4yzei7mvqpbb1QQm
NZcXZI32ZeZ40crzecPMk+frp7hmWjymK00q79SItncmFpMmXdPuG9VN3iEjTIM/RuWfilqkE0QY
cZlHvN2nOMk3nVih2WsPYhb80YaJ0yszz4O0A/8oFr5WKw7AIGJjg0BqEgrUrsVtobgLpNXPBxWh
pqzdn3bKqwO/b5XK9JRA3iOa3Fur/lYi94moL38ldTY+Y4O4wumuOSTKKeze/Pqkpkew7wHW+kq8
JMTdE+VtHMMcUB5PZtt6bQm7JpSJNtU8obGUbiHKdTcCAV3DImruhu5oSDZPl62UfTTObwWLiF1/
2xWIfI5d7kLvjwO48qY278Xsl+qwNcpqkbfwA+d53CqP1v7ZH84tGvg8Og3yRaMcGPalctdbD+bG
ykAG3RCdQqfhiuBI7J4+469EvhjgFWG8YD8eth1Ve75PcjcKV4H27M++BfcKLhHR2nL8DoE3Pegy
ki6aeuBnJ0ZDw20Ph0CFOsUfs/Q71wjPrbFmIBH2f8R4VU2ufxqVvfbA7dmxtMD0up51ScbdOvCZ
G7/Oao5XMD9c9rCgUHDXzvJbDQNbibr3VjTPSVIhKFfMhxlXBAOcogfwvKm/D2VHQwuun/z0kKaH
ef+b91dVvO3aGz/fdNGD0DlVsUrI2YP+gDteBM1MQ2S+EIYtv4f1uKk9Z9wKepC+pag/GdQL8T08
Y8Y9Wfpa8n5iRMzpvKR5KHPXDzFtQDb6WiAj8e8Mcu9vit41k0Md3+ca8dErhSh2c1W/1q/swj8v
UPW/0La/994r6ljXxpEstaK2n2JGtsFLxZCoSALX0D97yW0ZsVZFythvown3ekhU4rTpJ4HWrX6P
ZvxPXa+9drR99JMiEl2D4yaGnlNFK2Y/g3wXFPfq2V/l0618HhOSeVBpcLp5wwN4lN1KZwmuVzlt
mvgo6i/F3I1UrEHjoQOt+/m7fhPMzcW3Jok6ouvZVV69+q6xkuPznUrSPmvXgYZqdUIENPvHJnRZ
bfOcjoXteR32/u1dEQuvYxXu9SekyktOf1n98LLnyTgh0TnoKQfoWL9VSmcnSnzbFPmxr6bbgl7o
5w9tzoff9Qby94e+LnXHyewxv5KZpvi3WDmapj2XsaIrCVtRZPnYAT4ttTv/GzHKkTDnfHDGYCsZ
20A/gAKY/ocAs5n9kdAPwaWArdeN9dTE54Fj3uAHvNs2fJPmX3TvgXwxi4VKRvcuk2iLQAfWRcP0
9VnFjgEteuRMKqY45R7PerlwJ20JWC93JziGACTtohioW/qnktkCTzO+Eymb8/RAgxOXTq1cygI3
TWaUAVoEV+0fADqm7hy/Mt0cDGcaHiV8byS2r1/w9Rk3/n4jVTT3Ci2Pcu1MpptZAV4SMpq2LmU/
KzBQk0jB7/0V9NZfLnXFdGnlImqiUeeZsS+6GBYKD3p9E36k29xfkTnqrUEKKGSbFdiq8Nrto9Y2
/KWJSsztDAKd/CM13au/lZnVrORxk0DdbbFYoKUKCIVlp+/087DTZuMlL2J0pT2LT8x+AeHCjwgL
QV7KBUO+ecgTbjC5G/jjxDvz3duEG2vNsM0dXLguyQgJl59I1vHNxKalboPIlSI7+yMMQISoWBf+
1mILpCh1avmY4LqoYYdo3LfyDfWouiZc2xblF0NhB1xnuu21FEBrfSRPfQkH7lPyHNxd1nKxLg4K
GnnBRvaiPYx3KKMSyEYLknT+WAyfhXVtrExgfuOeX/78En2pmX949vpVvw9JXhyqtKv3/oMERmd3
j+nt+KI/8PrSFmbhMn6Z3vRn4208Isp4wsFyei2fjT8eXpOvJeMPZLNv7WP2Erx8/W7/2N5VH+Yf
70/5BEybLZIPlGIcR+argunm9GL+CX8FLb5R2b62r/+7gK+ZGb1QD2qdG7i7SmuM0tvog+Hvwoig
harEMVmHaryU+sETLp9JSMVulTbLWyntXn+Ovc0A1PjLbf3vven/faL59/8q3LXW6tu68jE3pc3z
4mLjlXAurGalN9ldKiT0zZhgUp8nzbAWrWPOAK9qzhrlnyFI60T3UNgPB19k8qcd80PcxUdtrDrw
ag5ByCPVhPXnSDoTGU1kejK0SRvInumzpj5JWe82VMgtNviePm2nnGhUv9m0vrKtVcDKJneb/PLz
V/7Ombt6CFf1nFDE3QQfWdtjurQYs0+FnRUtn3TWF7KInSvHuyf/kkv5n4AN3nwWqcaQpAHv/r3P
VjpmSqrTIKlZ4hrC8BHCSguyBithynlQylUBQKdCaolLJktlbNi4wttCXM+eN5DGwOlAEFeV3NCQ
jqsuSM8Q22441ioZmjOTHAXTliqFe2gAjITdxQoVWHFMA/VmWSi4pVgwZsT6QkTB2u+BiLT6NQvx
/LU00W3lyUF099utnu/lt7f2r699BXRUljk1yZire9V41CHLddrDUMvOWDYIDnHy8SQQ6fEGVk9Q
axelHI/jxDwKjYMhQhHHjyqtTiFnCm05CGsBTNpZyraXzTVWRKsWT1KhxfZnmIvN57y9B1lxiiyG
4cKXFnGngMIbPkvSSw002cGhG/YD0xJgV62CWgbDJvWfzZGJY1458IyVfLQRISzMyl9WBt6n6l0C
X7kTeyfzCD9D7xuWbi3Sp24m9tzKAZBtDDvWXCiRWPRoTuWiFIntgrzcwY58fICW8y89ADo7jh14
ivCkGJsZk40mGuzBw9tco6Zao15KtY1eIYF0hmY1jxzxSQvOE4685r6PR1up29vQChhKnrup3Qj5
/ucn9iV9+OmBXY9u+z6uarFS9xmMntHoXD8bb4Ni0UubPIPZ08Hng84lGZeGz+/RnqojyTRM4C0S
VfvhuTKgmI0YtUrbdtr61dno9+RRd9yasBHc3ss2SfWgxnux3qbTo5RjmBNRg6O/3qV+BkGgQN5F
bEEm28b0WMIT+/krfr1qP33FKyLeMKh+mBHqtn8sNq9sUBvUFUyejzfD4pZo4ABfarLAvv6RFvmW
85+/iRlefNBro4nkx5oFzsvkAT+9SI64b+8xpCWPEtL05UL0xxITWlfAvpE0xkWyfj8/14vDjg7O
SdY4PdsZLCX6gcVv1fF1o4oXJ2WxSuoHVEYCg65qlqyvI78hOnBfVm/hdA7aowwJL7yVkgdMFH6+
i9+sr+DRKtJMvoLZT7bVtftIYPqK4elauNeqDZSoEp3wqDGi/ZCTByXX8ZZ7kMMzAPoyHwjBZM5f
TJYdZrVdqY+wT4cR4TVJJLIw5+WlthWeejKiYsJOK8yIdBNj7LPQ/lJBXh/AX58aUpVlyUSpQvr8
dxtWQ8usa70O9z0lVjf+0dPXQX9KmVpWyhkhlaZ0v7xR1zXr9RWvcVa/UupaKyLSYew633F3ItkV
pIMo3v7yRObe5+91PV8JsTCRKFivoiS62muhFlihrOXKSSCptXfai68tq1dVoGFbQt/pwEGJoM5X
4442V9Ltfmfa/oOyeDDpGt5//jDfMnm/GrWZlYWE2fzuWlePdT9EwDb78GgiWZ5FvSQhMZxVJkzp
I9GDAnC2QC2L5Jx0q9HfhhDtHf8QHacXAz8sZ/hQ+k3d7KRxSycv1FgQauvS3/vl1ujZNknxdArM
1MOTjP3OL+vk23hpvpmGymuE8JZawLzaB4OwCjpNyRT0FhYqRsOFgbF6yzfe7k58/flefbNn/LoW
hCGdvyTSCq+u5fdaUvci14I+MK2mTbol0txuwlUF1clNdhEI/VLYhqtosWdgs74IRMKrxmK8tTZF
RHZc+mr8smq/SzwpkkzYTKIKZ5kp29Ve0vfKOMS1nN0jwPs/nJ3XbuNYtKafiABzuGVUDrYlhxtB
dtmkmClmPv18rD4YdLt7ypgDwS6Xg5j3Xnv9yY0PgNlPzb4i9fzm7IdNh9+J6iCDfQ497EhdKyhX
Y+ZEa3WtLrogxwG4txHN3Nw/n6p/XRZ8wJHJEbEKPVHi49v6/1IX5iWjhNrU5fmvJqyQHaVu1uPn
8mtzd8rkHE6fP+e6/Hs9COg3e2/jwADZ6rvxYyT3fZ1larnXBD/GvKRCbWtrH8aLskjfzad8ZDpf
wn038HRt7D8f9X90PdAfM66j0ZZIx/pePDJ4RuNwq+JNbe3KMHUFdGRRXj/oiaf1kLjLJfFqS8sS
fKl97CQDYU8aHysgAiP5VFm8Gzl2Gs27goY4Cr9mGho9IuF+MtX/Xzo95+bve/ptDFLDsqa8T3E5
HD2Gf42wv/Aoldc/n5DvYyp3gU5ONdRYmZR3tPn/HMWzLBbTsuQuoCHNxa/Mg6BuM5wgJkTYf97U
9wlj3hR9bgsepsoGxW/FQlyqRqJqXTJL6IzfEZZjD0gZeXkZ3NQT4O6ft/cfqxNFB9VljQDxdj6+
b8dWwPwoUK9soEkBGRzV6SR22yryhh4ooD9xj4s/+Qz8x2PFTI5TuYzcyZpDfv650b6UrPsthjEB
7exW++AaPFx3k3UJJH0X9ZxBLwENXPjD2f23QpGnam7ocWMToGZ8D/Mq9EkJR0ONN7CbUa9oJXxm
wI9mLZQBd456w+NpCyJAiO+l/VJuaxGfhz+f8X/fTPMuGLg7EDbAWPetJDDT6Q7akmAxAJJwQ5S8
kH8VIW46xz9v5z9PMhFx1uwkoYvYG/zzJN/VKSFAW8lmD5EWXbHhkh9mcddCDoEaJ0PT03BPj47S
8NOmv1eGaOAlHQsLggMIGqKn8M9N55oBAbHnLpbloz6dkvKrVbZWTMRWe5SqYPYVUU63fjUjQmoK
BKme6uI4cKfPWWpdPv1wzv/9VLE/7An8ZnwZsaz/5/7chjGuw4rIPM1cGrh8XV7VjM7o9s7yKh1X
Ren9cO7nN/x7bUSBymOMv4mOJlaVzG83eHPXpSYBC9ngaQkrt5r1KNl7Ia6Nyh97f0JK3w7neAj+
N9uFys+0zjXQlG/XXIis2yhAE9015ulmokODKJMDHo3VSb+dunE7lXiY3QirSH6YKg35Pw6ZLErE
C+JMSta/bdoUJI1NZ8OTKwbnmT3BSkp0BmTH9ui8bP3xDH0f3pXsIjab3V6WdIcLsnI862QdcU61
qzmXJPde4zxQgo3o2yvH+foyPXexGoKTs5FfXj08Qg4bzw6y1Nl4V+dRcL9A2m0Yt38+k//W7HMF
/3443wbisoa9mHVitjHia1/T8dCxMi8ax7rf5yaILn9pE95Wxrg3jYSxZK7mS6Jua/XuCAKsFw10
TXtUMhzr9ddSiP0/7+BvwtHfbzFmCRWavsWgzRStfydUYGecFLpWt6e7qwe91xzuexz8XrLrfbmH
9OonuKxLK3NP5vpXQQfCgfzlKvvYIawmUMjY+UkI9pe++0+7NN8if2vuWaLA5K8IzaHpaDmm/dvU
V9tmknap+pBVijeF9VWj6yN21aJDk0U7ZdHfvwwoOYwkdi2J9t3IX+I6phV9P4BZ5jlxPwbBMPIb
kYtFWCHgLE+x/tlDn5GRTabMGohVovyUW0epeIsmmoO3zJ3wzeHKJcOwJG0qKmwhZ5jBMw/fEtBh
P5aHZ7F+gGvuWJfutWloEimtF9b474/FduxrwnjBnjrIFUgV2zf98pVKpPrQEh2xM1BxIK+tr8G6
OA3qtEZQAD7GJSzPWwlZlQgvkrcM1bn0Rx6YbThsI9kLZy5BCQOq/2rvop/lCZSVuyuOPaTKFcRa
oSUXp8YsNir9pMjWbVXboh4HBRFbJv2jYRw3bYw7q7SqSkGHIJo4F/niW5LgpPcXTf+Ub1+WlaGb
AWiNwcfZGg4grMUUqdzVGPAlTluPWCSwp+AG2iQ5tfbS+Vhq6ToJN9CnG0E7dN0FdZMFEaQ7Y/MN
PTktEdEi1RJgn8BtyEg0IWKANKamIgowPsf9xD+ic7kfW53QAmmFP51JOFjsCdUqukFhEWSa/+lV
tyrgyq9BOyGyRGZ7US9PZWksCfdr8+t8+MqlRPB2nkfNBtNMiAi2hMmciJXC5TNLyDuLpGozjoHB
Ri9tINx3WqtDO6RM5d9csQihJR8Adz8czJXxtgrlbVZdvNKMHBHRZy8QGqJUvm4Ib2I60NMLCli6
lHOfUzczExrUdJNxD6o6/ggziBR6z+OPuD8q9iIglwqgXMqSY8K8MWaRXLgKVbcLy8Cs3wSuZzmB
zNw87vJNhv+ohWulGE0HsSYTQqw8OIb2ZGLI2MOFPcmK4MCF3EaYB1dSAsenhu1c7esJ4iWJT/Xs
PdtpUMwA200BpW3+gGuKc9HlXa9z7Y1QJe93ZBwCZQzzchU1uIhIEqqWS7+4J8j2kvGRx4PCHm3w
MRt25eRY0uBoiDXu3X2vXrZN1we9JW0KZQpiySidCJGyQFq27os94aqwyCtNcuS6tHGOJ9iye8Pw
vI4kOwx179Zkbl1OvjTct6bZ+7120qESER2XgDcmZxYBsnlF8TcUOpR8FXXDthh3ZnLCaT2ljp59
V/Q7AW7yxYu0yyqhHoVkknMHd6Qpa+VJ6jI/TZlO4vFYJtL6ljceziidWj5MxgSXcHjvm4ANWxHY
wvgBf/1upoEcXcHx3KyqoPlVSHYI1yihcaP2DaeHSEc6iCnpFFTKqZ/wDBZTtx6LhYJ/6E2OghLv
pRE4SklX6ISXHbJFJdork/lkdDydJmGIESgbPcsuBgVqKVrzkOkA79EqXlvEVsXvLG3JE/Mis1gr
Bre54fVZji0mDH/qz0ZkNhtvo39BntTqOOproZMNBMUbt0DLt3jvOKVYbaZpRGdE+l0x2Xm10loI
920ggiUNebNLMyNoFYKwrW1+R8F1NtSVhAWHmotuW0rrokvQXNldQXqatlWl802S7JRDSBrECinx
j5j2UpDqVe6G2c2JBXUBUE3iKwTd+KwQ5NhU2MJBxq2KenOnTQtgMI8RBr81dnB0pREXoi9lKGg4
QbAOnYIL0aI3F5ora0qb7WrGUUegM8GnqHFfrkOovhm5ru3ugpXpKHzxVFc3DNr6ZJ9V+bqNjWOi
PXS924fkrykaQXziskimpSDD7ZDMw2RV9Oa3PQkJ6UnMtGdVPVHkoybBUD7EDBCsuUKB1KmG3yjj
NRPbs2TqrS2k+Yc6fEVjjRPSZ232gaCrPN3HGhI/9sCtQMNBkJCdmLYU16s01Lwh30Td02jc5oV/
Qa4xl8LojeckUX1RejfDyo0NGRt+wy4z0Z3vnSm/qmL4FV0IZr4d4lj9zLjm4qRsL5QUqQDZ5KZv
jBvEFd6sbN8SWi2X8bOD29tFTVC06qsevsVG5N5u6AyIk8sfxPvqNp7vvYnUja4VMWRJBvvL2A5Q
vOqoWsZcVO12bhEkX1LoU9T7XK352WCDJqygrnVTqNncrmRF684s2leGbcbMVV16X9KjNW1U/B6W
jz0BNpbJIm3VMHOEPBI4Li6j7m3IUfdZTzFK6S664G+VbFFBBw138NS8tVKzwv6NOcqCLglPuYtO
qtCvahhKQjW6N1yrNSta9K30S0DQf5kM15FTnJuYujXLq7q1FYdfWjmtKkSoozjhuTMu7mHjYriz
aO88bAW0t04QXqce6uykOPgTaNprq8yZIYBaysn6HCXJIQJb6ude+Pz818nwaPGgaRN2S5zxeXet
LPGBXFwjH5/0vNlaT4bU85hmnuYW5eSKZvIZ6cJrXrfeXDpDhXat6gKAdHFUCBaqHyFL0I1kMUXx
9RZPi6kLX6W50alFbjUSkC7JBx1jokJK7ZouKZoGGmJwXbMvmEQJz+6Q3j5/KBHn7tQ/6zECx4hp
h/mLH5n1ezX8t3qsKG9Dj19HfyqXehAfwl22MwNrH/m3E5AdmAMSLLteCYt3c5njw3qYVjAYl6KP
3n1ZL8V1eRyf+/f8U1n+ec9+L3K/7RlzBAROpinRlL83AAwEJrIusGfy8fJmHqszwcVHmWSecVFu
Gv++KZdFMK2758gdSLi0Ha/zkqXp5aR1XHxK2uDu1S/GsdiUu2IDWQ8M94c1o2nNi7TvOwnGgSUm
aT6wlr+taMr2lhdE5wyn0t1m0ChtNQ+QM1n225vqvY0eDrYbw7IxZiOQwH9ZU2V26POCZHKKcvei
H+/w7M45rtR248KZiRy+B2P2UdgIT6lTuvhRrBDMvax179fFi53zS3Vu3Jd1Yh8t90z5CXvRyzfE
FwSxs3BP4/L06LpnglUDMkjDYF/bZAD6W83ebvex779JL9nOsn3FfV8uBcd/n9zbei87wkdl78Xt
uy5tb3AoDtVub62fKqfYLnXHzw/7/ZMF32OwU3+JuQ+9F0x8/Ptr6sbu03v+uocsb/M82X6y2+Kq
bbN1fwsD2BdwxkYKgBSItnWBxQLEnPkr2/h463dvXEX7BctXG13sS+O2q1+9fVyft5cAL6iPbbd5
4XvbF9m5rLSX+5O/9CN/+ZSsl6E3LZZ+xSatwt5i+ce8Bi8GfjVvttcWe//l5aXy1lszeFEgSbtr
ODB+z+0M8PCS2WtGKgQsm1/gYl+9DfKwfpm4rV5wyncIhVofc2eBvZDoPi605S/BXeTe6gKM9oht
lfeV004+yevH3sYYZIngAVEt0kW7Hu0CBo3DPtT2/hPaSxY87VGkn3sPcZPzRnWwfZPspwd1+fBA
3mzg+9vsKvnvqnOzn0Lvxom0/H293fe7d44GlxhSAaNXIo6D94IL8rDZYIVkB4eHwX7y4XQTuYzc
vHO3b5fg7W0+tZjC4kRmp0/sRbLwt2/pElHg8hJI2FsEqsCeZPhv0EffnseAe2mRBsfivV0j0zst
FmtuRSynnK17XofukdPREX78BmbIPePxwXl+36f+k+i8GO28ev8SHTDn5Rvyof12y3k9Wst6fe5a
G7LSls1sI4f6xn5C2cjakxjet96zOF0sN1rOWIVRHD2A5oMLU51JpUKeaL/owZu52uvO+zLdh7bP
oanNQ50HSIpH0zFe5kPd5+7+QT0sWcPtBS9yn1L3wf4smNdb50MsjlLqIheDrI8C6iqWdho7z3As
3Nz2gg2Bae5nyxHsBrar8MDYDaqh4MC05XmOG516+2u0F6HjPUvBIVluPniL0nuOd7b66HnHxPW8
u+dNX+TBvKDy3T+Tlla71MTgWuESPDY8xFfWoLQf7OfX5gyLgM4FGVYBYtWHjbClPz966gsMZFxL
gvRKIeHsGme1WJjOcXFyvN8/ActeeUlnm4RIeHziSK+gTx/hwbvb1+64SvwvolaPrHGdtbZcLDa5
HSiTna47Etxe8921e1g9Lrgw55dwtz2X7vHLOe14AvTZVeth5aW67V3seMGU5NRtoDYrbyA319lZ
JimzK2CmPc0ay96oilPaV3tcXosnp3DJhv1amQv9Zu/gytrDiQ9qPcE94cBw2tXL0mYbcsgx6x8G
45KtjHa72fGnMIqclvW7s/61WDzG9or63F6sep4wW3Eu9kp2ebfHcbEQGd0PxQfrNrveRNeNEUgO
2cK7+5m9Vt7uwOFLlr+Pm9uT2dqv4P3jCweEPhJVBB5Ofv/iFcs7FtIHFmSo8F5j6Kd2iRDTvbBU
sT3RNx+9Veq5x7O4gk9uu4+nnSe/9C/yx+TUTB/O/VovowWJvbm9UjlcA1mBZe/utuwjYw9fVxwR
zabjrz9PhFiI/HuSwTMPMb2JMkaStG89kzDT5OI+pMPpLB9fttvlEyPg3t9CiJvs8xbZ34t61B6R
8ekYs4VnuPWevNoy/DyFdvCJEWP69ZGQhof7ob0JD4HhfLI6cP3l8jNI19JbMA8kqftk8q7tjqHk
yvi0Xw6EQB8OD8Iu+Ag20cPhEPjS+uHD3mgrb5ORCO8977x0AW4+wB5gfUObnMi9I1fyMd8ianVa
dNmLmCCfHzpvkvi9k0jjdPalpHQx6F+b3/NOhikKhyofoxNHjVkpmG5CmDjz70sxTwNIaDpHpd7z
396mG994eZlH3zcIPO81ev0ALsX78mlpvmaO8tDNDydSRcG/e/eMXMJr4nxGbkYDsgpIMLEjlwyL
gwfJx7203P0XKBnKqnha4UcX2cwfN5+DZshxhBWGUi533pE1CDXS7XDFH2VJ2PZRnI3o+vUv3VsP
/ou8XaeF/0u3fmgrz23zfxQkJK0aiDDnjGINv5RvXWUjVO5D05LppWWF3arPVkGBGa//fEv+64Zk
I/MNSV2m40Mjf4M8U8y577IB+NcSVh7u2Az2s5a4xAcI/tqft/W9L091Bdwrs0VwCoC8b01WuVWM
/lJnkHNWYklobH66dF5uzbZHKols4g+bm3G6b+fPItAVrgrG2gp2z/z8b/XwIFRRfyGIalOa72I6
y6B8i84amWo/bEj+jdP9c1P4ZMkGiWxATdCH50v5t02xwJFvN5j7T9KjHIiB+TauOMbVHJxdfZG+
8iUH83fSpbzKlznluR6YAYY/y4L+LeX6ygzmj5KvrQ+dLFLYWivm2mSnrmT+bH6Nq+5jzkqdXz15
3GqQLmPerFwq/vy6L8NFuPjrKzOgGFUDOaC49hGW/M+fMdeuaMrxB5lHwb24EG46LFh8UQXA+Z1j
Q29LiUmt9X/PXx8kF1+VoPfxv+B78+u2VPit0qt9RNnwiofFQ/eM/8fll+Fhc9XyIyUQ3ugIvWDU
w5/CLqaWrze8ybEgjYxf0DwDGpv2P/+SpHBfkJzqEw3T+gnrEdkXAhbYrhDIGwg+JIDLqM5Y/wfi
In8rgzTAO3mBCDygcluUgbwg5cdlEl7AAfFH/o6Rnb8ncN0XF+IzHFcG0kUUUIE//OTZ8xtk+du1
x6YQH0eGLlmEZG8R2fbPa48JtqhOpa5uhlFZYe6h6IGQmT7Gn7IaLzXtS9SaczNabo+p86jmi7rd
TA2SYgJxqtQvsBvrhJufmZZbWbODqXWOw3p5bxGmjG5pCKtIEBAe04cj4ohHDJEMnea4WVRyupaV
l7Ro0VTHftGh7urOf35mlW+ryt+Hh2Owzt0NcovP7D8PLx6UETcOi4DMaZnQEa5qiUU8AymamZ5U
qLVQr4pi3Wq+cUOd2Jw6lsYjsoPtONFsnAXk+xCkV8bDI+IGjCH+Je8jsh90LV1zwDDEmrYKwHML
rBO3H0r2kSc/mKxL3xZ3/3MUWOUqDAkg7d+GnryNKrnvsSzBrwVXiFVypQr9yHCls6UVXPQfRoT/
x/ZmRy+aJSLh0v88a5eiFKq0vJPyvDTBxSKHuWdrOM+ji63b6ieQ+Tc/5Ns9qFBszLg+qm3Q339u
Ti/iCi9KPd3gYBrWp+FWP9/a6wBdpInO6TZWcLTlngwz7I/VN4yUvUGC2T/B/M1xXiU7tqKyw4q2
vKAmI00vmj7R6cqS5KXQhvSOwF+mhEBAnwe5XG0a9z5gtdsfItx0ZW7qC8qTTo0cfHKQTzTNccZ/
J+IWW22EF0y9qaBMuQRWJAd1OrpEnLm37KpMzU7VEzsRPi/W5GgN79I2m06BdBJ/6Oy2sZT1u9MR
HZO/mamvD/SJfj3apUilgjowEui8NyS1TFueRLvOzK0On7xuAkkEtoODRvqIFt1tOmarquPoUtog
4ujdJuW5G0dP0GSvp4/F3PRbPPjD4/MfNx6PDZbmoipiM/tbvfO3mUGU+2ZmO2FTs8lMNwOZCdf6
Z7fUwKhUT/6qPtUl3UkD/dqSnuDitkJZE2AKjw04J5DzDnMai49r/Stf9e9JgeAtKH/2Xv02N88P
yFxqwB2AQc5t+637kV7GRiVOGOGcb6QIfg/MH2R/Hau3wTqG4fNYXfncDouLSTTRUxvc0z2yw4T5
hoH6cqyrB1Hxye1r6gCp160+yae7scVGTEICSvqG5Y/Dq15ds5UlvA7lQoRvol6r6qrcgzZcZvGv
JkUFZ0sAeIjjBbp93kALHGWSVj1DMozujxLi62E1ydequGIBEbvIYvs4wG+Cn98va9rMYwzu5oL7
q0Gi2i0di3p1+VUoz7cGV1NWKzTvRtABV9RmPvWU7XTmKOi0epBAF10bSJKmcdWDM8LH1dxf1Xu1
iRaYPAf4yeslqnVfMQ/gl9NtcUn3LfVxvMtxytvTwdURnAeUk75CZC32ab2dPcssL5uvaCGMT7V2
lSuvYMJXmcgAkibZL0Ic/peYj43CWleXJoni96B4N8X3LD0KB9qymJEpGL8U/k3b59vWPGqdZ3Rb
Nd0WFoxLjJcjny2VSNf11WU3XtYIytH3YzCg0jTVoJE/oxrnO+CJEwF9Gs7/D1oJkq4FpBAVP9Wt
/zFlzH7gCnUXhZdifquGCrVsNLnJ9I1A9lYM2t9dUBFdJW1TZSpKsBpPlF2rsMaewuVtl0bBFG46
SnHzHQOQp/tlOIyszXW6OnVbBXqcLyzlgrvOoYpxzVLxxbvh3wPNN5nMhQL42URfBhpqAxSRhYOh
7trxc+j2YoH0BaFTqmB/2b8oI7VFsmX2SWHk4g11kUVXvGiejkVLYxRP2A8htyficOpIj7j9gOF/
pyP99Yz97bx8m0ohqBuGnKnitu3fTOORoACvnlZtfMaAyK6R+mI1o8GnGzDLlMpHjPWcOHnXBMv9
86AEIZn54Nt8oUn0OCVCWzWV+Nd/zhd9ckmHISykTYaoVD+FAr23WYnDWJ+PNM3Hk47RjU7Msj4S
WgZApRDOxzVhlAvCFC+rWCUqaz8xAiulSIDmWoqMVY+Dl3Az1nM+k6qjLEs+Qo00rrvI3WowseAN
ilI3NLtDrGc4I6eH4i6740X0JlNbVT2uef1TWCu/FHJt65jMNJrASXucsV50QR35F7O7clTlp/gG
jT4BXGTRLJVLQTGfIDH605Qf7inerpkBRn63Q6NYTXGCad9akrA/UvEPiFYGdmRxm2DKo7Hw1sGT
ypC00ckTk6M1yBsLx3dLWVTRcbZiLYZ0meWsyGf8ANVx1zxPRuy30NnidiWBOOkJ7g+2GkFBF99K
gqfC2zGqB5sFA79N+kOCCY/2JGm515riEsCZptjoWKXqV/g3dAWGFXjWVv4MA11UAJrRXKuDipz5
bdbc3zFRjtGcxboLx85tL9O+F9VtHNPdvS/r+3Kki5GYSylZZb8/87WYFsSOHO658WWmyoJgLUvE
tlU9CmSzjzMW1LloVhsUJtPNBK8O6Wy/1RWTZ3qh7ziQD106oZisanNc6gleSB3gSYxVIrZsTyXA
uoYqPjOFWT+GVygBMdjxJSt1n8ZLzADcnMAFwvjicTnFiq9SUJTZ7ZWoD1dMKj8y78DHZIzQYrIg
sL+GsJcaLlsT3RZqaJI/94Zs3Eo8mTOpV/Spp4d754XPkNEwNobZnXxespdOXgsTnYLh4g30gExS
WeWqXwvN/gYPPCf+IxGT16z3Kw07vu6t6KwdJpVhOwUylw5kC2xnp3CP30TyFIVxG3Ot5S4gfumW
UETk0WODneWkj1v5Oc8ueIGMYHZmudRQKBvK6IjMLH9+RL8z3H+PFYo4W6TCEIUq/m3xH/eDdJGy
Qd2Agbo6A0KqvsdFRXsj9ePelgbUt5wfspJCLIMvZra/1zjcNKI7dIIftvG1CelU0sQ1ja1ZzO6b
h/KGUGjKH28Xye0tkGUD3hJmjd0808bLVuFmeDbl1NOaj5TbojBPxu3TRCYnEof5wwH+1yRBrapD
0MPPHrOxfw5BYEV9p2mhucmmrRSJC1WoDxwK5g2YW+r9AhtUJ26sndyck65x5/FDE7MZmzUA46aF
OL5h26ymGjfRqcVWWZ8WdfIWy8XHhKgpVS3Gn/xo6b2tSaV/IwiEuepxdrHIiHu8m3kQ3ovHPx/V
d93KX5eNct+UCMVGvjIf9d/KPfQRrVyERbrNp50AtwTW9b43u4U+85DiD8zvX+tOW0MoIVUl3ioo
sxTU0snlZme96ssFI0PKvCB02YvZ3H8ldF/vLONRQZkMqs22MlKsaXTHSDtoLsbD/2b/iRRBkzA3
KdVvU1Tb3KjIxyrbFP1JP0/CO2bzQ4+bG+L3LKWprtkjPY5oB68hZcE+6SRVvMH1vjCoFCm1uImV
WU4KJDZp+7TdU6VIw6qUfPwJfyRA/nbD+j6PYWGrsurFKE/+bmM7VPfbXxFMA5L3HPfHrLnYMvSL
qZWvraMoByuuvS58KKp+J+fqQjA+6v69aJjrBKLohdhpG2txuyle1t/csUF0hhnogHvV0CynkLR4
/Fyje21r6bkEqzTwPnD12zmJX263r1gmU1ZR0SIMQRLhWhwOtiSUDyLxl4lwte7VorlHhzDa6QQq
8cdyA8kt6h8ZjWSZQEpd9rVKdH64iP/1aNFrmxm5NCR4uP55E+ZFO6RyXwybFANpnxwoICLPwE3X
rbam4VEi60/0cyD8L3Pvzg+hFNHjxFXIa9fi+sdc8vlR/n6VuKVMHIfpaErf+35iYYWiBDS9YQbo
EJUILqGbkM1JZPzzkVPC/NemYFljA0fe3L+aMfd2LE0zuYsblWZLj+iYnAj4g1F7NMsvGPZzhUMJ
c1G3BX47fYyXSLmYXXP15lxpoiOE10iVg5bOclOvlCJ3R5xGijuUMIAtpNKwAZ2LhlaaRMjzDdB2
wp41F040M00oBlk6vqfK5DVS/VgQOWpevjKSFi6KGEB16dPUbk2KkvrNghzTnDM1c62SAgbdrB0W
ugcrfSKgouR3hmNOgLLo5+0iz+BwwWwiQZ2KbDqRlV6xEkf/UE+Ya7H7CeHznNRYOLTRucHnTyRk
ocZatT23IDXZ5YvEBtE46e1RLE4t2IJxVmpIdH2g9ixUphNK8IhKur4HTZ9g/T5nVLhxD88nm4Mb
oHS0EGByr2gN17Acs3mCuBvRgiuuorwoQ/TUUYlkSnJiSLBDBFYgz9oZwu1YB62w7anuW2t4Gwjh
YMS+dHi9/i5FpAIKi5e0g63WW4kZQKywz7hiFgtv665C50HTOv+4tpTfw4yUZLao4Q128YhnUaKf
ekVzs+T77UqotzI3cuF1q9/GcCMeBijeGGowxbQFtrif0K/mag5iDxnCwUzg1CiNYb0Y5emHO3ge
YP+1cRWRxsz3Ff+q3P82gdw6Ma+YRfIn9di4T/JhmTjxc+V6oA3jCgjW+6lVRVjUf22SxT/JERaO
7N/p+1Esan2qaZgt0KnCdWYtA+zPfWQd3IVrefNSd4Z8gcI9ydWdwe18Aa8hmsoUux/4MQY4e1QL
rCcC+WHuswr+9KjPZBpPDqaX6WXw54638hHuOmAtxW6dwe/c1iNK3J8/t47l3ty5vXv/DH3Tgd4z
I9FsDesjvz6WvnnNXfy8aaSpvIj0dRVX9qBBniU3WfOoO507MwKaDcg2IXmEYNyumB9MH7TNfRmy
CQZQcDASXIygBxzj4Fwtjq2ybG036XxKig2+ho5CJ8HBLos9iMG/4gBzChIxCY91U/ysDdd8ICP2
EKKKu3jtMyUuarTIi4g6CW5+HlhL4RX5k3/jldOltl77hcUbCPx5vwj3vJUXujxALua82O6ZfMgP
00FiteuVrnHzFBAu/LBsnDBcrDAcY2cuMz5fNuKr+Bo/m3zXgslz42cCfAThIfKz4HLIPokd9nnB
9wnnXGq+Tvkqcuf/FdsY9pGDhs4lBpuPcHUhlql5J9ycxuQF7OxJWmMHAWFh/vwO1dGbM52yHeQP
Fy9nznxF5LHDSXdmzH++CDUskdhFuSw/Zc4nQyHuJIw6Ts1P314IcXfmG6Z6kLinZsZI6830BzA8
57KMfAFysuUhyvSGRbPQl+aTvizfu4Xg6W7CsSWn2E28OXBK9MbrvN37Yb7o9W7eIYUoKggrMEjm
j+wkeFjpuRwt6jSi3Rc3h3WrM+0+Pz9eT6cC77uE1uuM643AxAoE+YaP+gknHBemNZ/jB8DhTcv/
JkcImKftDd49NssgwGUAertbVa7q5iyexPO0q1wQkcZDcHsGF/mQ960/HEuv9StaQLU/7kE5crcE
VMH+Cv5S7xPH4dF6CZLl+DL684YGR39s8Jbu/YGvO2/0R984QliYHLIfeSWb2p0CJh++83o9XSP7
JHIQkiP6nTe/W8df447I7tMmc9TNfZW5J5i6XuPAAN4OO1buvLSzsIIvt4Ecx2ZnXoLEUVpHIttc
0ccik/+PLgbYO+E4QEqYz4GO7QsG1+zY/DVEBfsVfN2/27BYfr+gDIODsksQa3gRvMdjAYGf6zzf
wzNvBimKU3GXF17B54unvRpLgrWPZKHxu9b/PAklATGdr27Buo8do8r0SOSLzWqGp4Mnk6eHeG2H
F444vGZk2vyhZpLmjse/xl0ouDSuiK6WjG/LESPDRCktIaYOTXBvV0LrEBIV0w6yvJwsKe25y69/
Hur/c4kHZPh/N/kNk7jcSNFJLDl/ohvvA22PVzwxN1hGOKpLaiFUB5wteajMjbI1gLRSj2oNloUY
sGDYDf5aAzJtnx+v4v76+OvPO/e7Jvt+PmYhrCyTEiKiSuV8/W0eysRGuqWFIB0qr/0ar6n7Fg6O
aX3K5MYyDJPI9Hqf3YtI3xE2bb2+RD4N9Ji2LaN7sk79ns5N6QqUORUndFed0P80C8A+FT/sG4xm
53YgSQNjF8HFpaJ0OlZxTj486eCzyqGtD38+Inb835dYpwKddfnzxKp8O6Sk1bMmjVuCvUUdY7E4
kMe5y0wKsHEMUXZkHR6wA+E2uoRpRnkeQK0Mc5lcmAroz5MY6mRWC9JVuimag5LwqIYEz0HYJ+Kp
x288peMsVl8jLewayql06xw5esxTIGHkFKS9urNWoM//D2fnsdw20q7hK0IVctiSCMwURSVrw1JE
zhlXf572bH57XOOqMxonmSaBRocvvCEnc5uPPf5lOkJ6VsHxSj2qcRIKtHgTWRih9NjzNdhY2kt0
T2f7IQTwHDtKj39PcTGdNfLJi0xB17qBgnqoFORpWRZYbuXal+WAWE0pnLdBy/voigpB/4dzzk2M
la3Iq6vvPA+9vin8Pq3v85hTZmqDAuXwnngvQkvKnF6smp5N0SKksp/yAUrDixqtlvFc9/2ulAY3
hEtCjXfdphBYBHzWQGwGAdeCuhZ8+7B6sAKnGv2qtd2Ryo6j+QWl1cQCDjRQue/mx6GWL82ETH/y
veTacbKGVYGwd4FfQR0fFhN12s0NW9Ee2dJavlssc2OMj0bz1gM0mpEa1fTQXYSjlz0eKkyEEvNl
QQllmB4t5WWgSp6Whxu42x5aZ0QhoAzfJcr6ZdJtZzLyzjTArMsrQw3velqw3fCgUgXTc4T3lRfZ
8JRe8yd4GHQqwdIXeIGEiXFokxOOzHzfcrBUTilZ9NapxorZxBoylJ/b24XPpsy0VtL6JcEMQrsR
PGq3lQUBUR5vXsdYqfbrkm2i8RHrQaMBOmbwdBC1XoYPCY5PXctBpajr7jYQFJ+k+mWe6IvieAp5
oHoJ89eK1C46TY7qmu3WnDHUekJYqOrYOvKDbpyr6Bt1Za3xDFQJDVcCFYM1VpSvMvll7OZ9ofoW
iqhthDOmAbHndo1RVZVxRuDVVM16zfAHGD80Tf97Jf6uTyyKJCIdtOE7kw1ilPvr3mLd+klV5Ek5
qBTrRX9Ri97Qq2ocv+q/R+tgdacBO0/NubOKgKJoke/bZfK629d/X4jzhzI44TD/y7DKhT7CrxdS
pbcGv7llQUlxQpwL3hTJEJzg3E/AUjC/ye0kVYLWBfdvQseF2oCjcwLphGfTFtt2KArWAUoCTiNb
NZJ2WQq9IOYZjQPkx4n2QxkFEwr1aWVtaHJTBFjWxY1PKsrIFdwmhWQqmQBZVfLG8tORut19hYSl
+lxR8MFQU+gBJGSW0b2ugOEusCIaauACYDDBXagVtrt1Qj/3qJpnx2i9EAm1WPkq42qtMActtgAs
Bd6gq1H4HM1uz/jTfrzeLHUX4SPWU9HuixoSAIXEoXTWBjrnDT3gqSXfWFVTimQ2Tri0ym5lKK+c
KvdyLNJDYlak4HsNlb/oR0pr09FPLarY7ISSfLjp6k7rk0c9VDe3MD13Oq3jvwkC/M56FlOJMttP
py5qpf9yjk4HbbKNpi0f+vXoKUTN6vY+JcB5nDfl5r9ny88m+q9HosqspVSJOoDQB/ytaTIMSU7F
ECXMGvGMQbszq49oTvxZbgKmOsCIdpXh8irsYRTV8SMrBMDRfCaq/GSFMr6OMmwEYqUBlDtarXPk
bC0FYjqqU/WIjzFUnagtzvFQPtMHjbGrTvZ10ezZrF0He4DImM8FO18cp56G2aOVAQXBe0Keh2BY
pcM2w7N1soVAb9J+TbGyNrLTEiLIZ+LbvEL1P0clx16p1O0s0CczTh4A8lDvak6tVVA0ntwbPom5
VLk2Xg1Raa0dJ31quMZYO4ASeFQKOqzaY6GRyjdh8N8D/IcYDGoAbHmGWWeUzd9QDPgvRHYiWekh
C720o1W6roZdG+9Q9UFDB0IebLK/xH2AP/4VFfChtkHCLVJf7fdWWB/XN9nqY/mSkNsG8ncICXNo
f4TZZ4VVIJE20liY3dDFBBfupa/xyNDXnhxu5HGLroBT/whpbaFoTs6knJvPG4Be837CDpdRUvE4
1JWgUrHVfuxaiGDBXMdr86ihD51D6fN16yUNV8kYJFfqLViWPimtNw1rqVtLZ83w6nQ72VtJOPy0
3w51YvbjIXTN5BhlvmFtcrIwKpeSJx8Rhi7dUNurkOXmTSp9V9AkdIsDaz/t9XFT46tlDHccSLHt
Gh0aKhHe1YtHYqeYZ3JP/BNd6yQX96rq68MxwdVL1IGOU4O5zWmJ/fRrxOsX/lod6IVHhvbdNQda
8kqzL8pNLm2qmcbyVfVeHTD9ZOwSqAD3toEiOjTsDziiCGwZ6cleKEdibeDLn2O76xq/BxGm7yfa
P8CEni3C7tgRIG6qWnSwtwVb12cRXsI6A7rZk8q1vsa9YyFTWvgQWPfmcheZvqTtJeBmuE/bxiaC
oE2Ns0NTZdUNxzY8MFLPuSyS/Her9M3lw0iCvvI47pzi0Otbxz7culWxmxK4uoFiHWp940istYNp
rYYUMd8Ecy89mEPq4JgnIwWu7BcESpHC7FwTcUWYH8aRvn4vu+Y+/Sg04sLZ7a8WTIvAQAAj2qd3
nGnZyYquMVC1A/3wIZBXHO6ol01YURFUzcg4rE3FQxc1bILmQ589sh89udjTAQqSCjnhL0BQ6O7/
WglIO1lwoAVCEyfk307DeOqY20pTnSrnKJpHS1JvU1tDvxacOlQqoa0uZw0OnbGvVNZHFb5VxMQO
8WrfOneLBIgGEIaGt5PKPtcp3+RMWmlsQ6QJekJBMz8tNnlCt0vpsBVDcxcORABV9mNOZ0ZpXuvw
VBuc5ea2PujYNUD8XUdWe6Zv+FZTglTLmzcC98iTeN2p6cqea6TH73Vk2FtohNrU3eshi3PBnAZm
vknc5UymP+TJvqErEJOlxNF4QBIEYtdrgbIPpkyoVhQGcrgoVcvw+iPfTqhkyLQH6FfbGcxvKd7E
g7mOKbRKqnKip+1xE2gDWe3kpnTKMQyuAVFB/6YU3LFXCcrxDSbw2GGIpCmbNg6/R31Ct3vYSxRx
RU9l6tOruGm1+O51THbqJ5nJNdjw6/BYbm/maRrrp0wDOIfQwtGCQZcP5iO8XqsY7iTU1hfMyW9R
vZJq3Lgt54IYuotvyVZJzF0CvKTsmLRjjnR1Iu4SQRBFQUxJD309Pmo6+vLTEbfrwry5YVS5yN0i
zWGCzFIXGtUd+wDVrUmhVct55NRXS8so1sQAEpLZ9kAJ9Ep+Npv6YBAQLdo3D7im3Lt0u5KIlk+c
St132iWAI5oAOtMSqplRtVVpBIRgzI1SPUrRZW7JdG7IPKfq9y22+QDSRJuimumo704kYM9oU+po
65voxS94PkeQV+1E2yq4l4LvSguYqqh8puhqUyu/NV90yO+EoXMjg2aIJipruDcS25SUzbOMWgx4
9oWWlQLCKEqLrfU+QoKt0bcspnwDPT6Xb49SNL0kt/GqQ7ChWG9FguffHDJESsXvxbAp6rKms15P
ZpCFr4WZnBsjCLWa3nf/mBLaLibS3xEOILKXlY3flMtOa3nnMqg0mi3azSs1HnpvvGUFVrpRPMOj
OcQF1BL14pTpGhMKCuKAswisBs+Yx0uDq9SsQyF+s0N0I7O8W4Hrok5nL6dbY17V6SIknMbmVauG
fazhT/JIEd9UHyV2c1G5htkcdLr5AAZKRrV9ECpugBZuk8rAwMOOzV1bW4S5xpEl3HZUJlloZgVU
MIW2nZ8GE2aJabi2WiCALu+XhcyUO7WqcDdOqNzOSOIaEjtYHyR6DFr1n/XaTrh92Jk7AihsGWyL
pkoNs7NJzU8cQVeR/GMs3mT4vEr4RPtDptRfJhTNWGexaq0VFCbQEOjFfdA9iWtPaNqD8DFoHUSP
TZgjE3GR268y+p4z1goN/iGa9nl0LSvVTcQCxklb/EM9lb2GOBWyKQJpqxJooB6CqNZ3tRJ5OI2t
J+dk9rWfKdndpJdwbalWZosnnuqQLL7e4RwjYr6IN8n63UJD2jnYccf246zr7s0Ip31hvXVV4UY6
dh8O+xk7Ydpdl8rvKadUg12temf7E/igpi8ml5fo1aqbknejwGxXoZ0IC6fRyXLBCnVUyfN7B22o
RaY83gWxrJziGODzpG8jnUKvOviLCtlWNVwUdjJDAuXCYpXDVYuUF0pHrf2ZJZ+3cjMtizv1OBfO
rwqmGiU9wKX3Ol3ye/RgQ+1NdFzoV7m0pgoaWV33uMwQNjt62mXuQ5EXDTFl1KlTtBvaYTCps8F2
o1mmtXpHi0ynUz3hwBI1s2vjTEYHaKwf8sp8dpqvLPVuFSc7C7Yuh/sphHJWOGstDTeNctQpENiY
/NqNR5p4IgtsO2yuGgNYBuov5UdHT6tGicwJ752e8q+F40kHl9nJ9zP4gBi0NZLOV1SO9yN+o9YM
ZMXx9Nl2C0NBG/RNR0wkbil+ikVxC2QNCQGqJwaUv3iI1lVB9BYZjA77py8vNAYN9VzeoivaIGFr
7AZkMGS1J5cCNnG5CSF0/TFkn7Dh0+fpV5hiVJ5K4qxrUgtsYo1xnrVK8FklrC3L06Ic7AadvXpc
GzjHoxCEYsUdEileWAGFG/AVpDNbpE9DMQMOouoaYr0ObaVCrnmewW7cjJWq5N4Uj1tsr2lcAr0N
OT+rzHgU56ZYsr30ImX3uWXhzveotFDUa5V4v0L/lqpJP+MkZng5O28TVRfS/+2Sw4QaQGjHuxQP
QcpVyEUl9LutjCfSr4vxYnGHQkYVxq87kyD31uDldJpv9uSHaITnbY5FFfoZKEg0Ot0h7V5TORXQ
HcYoylnUU8EmrFH5sifLVcJxbY772ywLTagWABNLxlr6k16C2AGbB9h53dcp3vBfSkEdirkoRkZ8
um0CA5JFyBtulu62LiXr8LOdW69KGRQLO52Tll7Rstcj76BaSJRgE5JU6j1K2Ln12k7FbtagCyJ7
QbeSjS2Ze+jq4BeEHAQFvimT9txfIVG1jotPOW4exLcT9Xvu0QRJwK20cB0SYrTWM5zBrWUpMHLV
Q5p4WyrLGmhpW+/wZfTtyCFVS92CXK9J9bc0q09Dth/jbithNCENBL7KOa2QD2HaCsnlNAS/wgaX
1fBSTdROAD/r+YawlzqYhZkPGjMApnu0OArV8RBuS2oEfjloUwd94dsX2eC72Oo4QIdI+kvq9Ifi
iaUbODzR1gfoYv9Wvu60tE/SYkpJUxePLM1KLyrbdUfrXMkB0F40/S8lXEX/U4jKRwJuENgoECq/
FmxStY5iq8IuGz7HEy5Sirqq7+EMxydSiQOVsVW2iWnbcUCuhwMEYWdlnZMDm4Z0aJ8rmnWO27gN
f0OZ2ut3uUXfsvgiVluBu6E1B5OCLqu6Gt76bemTIaE/jhYPfFjLRyLfJUO+9HBJcDBXgc1BBVb8
csdmQhkOSIj3JR2XQDulx+iqPMe7YQMZFa59TFEO/5Ln9jEnLXq1fE2Ic9Q7uNQ0ROnkr8wAJxwv
DcIAr8/naiM90ga6XVvCb8vVP8gTaBTBvtgO33K5Ul3lqf3EvwGxFWc9H4CGb5G+oLvTPfVb7ABK
L4XcuiPLL9aGW/8lV0Cz79+5gi3EgB1U7XSS9d/aJbGqjnUqjdOle7mhU43pLyLfqEnDegfPUhLH
jvdZuwHyXkjA0NBe6LaEKGx4JE7ltt+DO6MCa34Ze2HvcYyiQPeoEFVYH4FkbNYd1qtBv3c2jU7I
6JanHHaRCQ/K+ixH/GHXjdCF9rIhsDvfKLdGtTHfui2Qhq7ZQMnvTT8piBH3rDjtxhaOrUDAz3rh
2lQWTmxSDQ4xxwWN7H1Ue9bszlTPvwCnoIFu2P4Wu9zu5uqgHC0Wpicq98Z6BPzIVFvW2Vv+ovQ+
UsRhs7nRqcMUmvKaRrtsRA7N9JcTxfHsLIe72iGQJaHYIiOusFyHwJjAkXrIgtAHAQH5BE3pHe8W
pttePU3JCsmMbbaj3i7ldH3wkyG9lOiIYfE1esnmjQ3o+V7dth/QVzrEEIRy5EozmQC9vYq8+X3c
zFQrlHtiHQlpbVq2gNVho/8wZ7+JtpV1d9vr7WZ5pSF9ijTRfh9X8gszixOftoVGaIbxzqW9tog7
QWpG1qIH5nSVtc1oHkNtk8f+eH5bCJpetPVO8UzoVkYAgfQEe+sL/MZEVFoCxBfM5ZW1m5+JZacg
l+/gZ26ncU2Ybz9i7Srt0nNT+lN+VqZTuSmvua8fanszbruAiDDF35DCCpn2ijJW863GK+gdM5rp
AQnE8qiXbrnhLIYxTXk+e/lLSYpm1x9mOhmxbgAJoSr9uyd7lyjVMk/oeVu0thBXWOFjt43og4Ou
/RA9TsGuN3xad74AIAhIA0dNgEcqDf3KlV+BEhwJZYAfIIngAXdwxbvI69d/2qPzGh4/HU2BOaAS
DnNewDDAY6/blc4LJ1dQmNlqJpcKp1++UYBZARfnawwAuv1szjtIMwjUg/j8fz6XjYudDmJlIF8m
X6dlWHryK11NruYTZ0nRvl9D1V9pH9kDgR8v7Xnx5Jo7zSfl8AT4o7wnzfj5pnAJac22Xu11H4CE
9qLNi7Og2x1o6G+EHIBO870NlBW5r1c/mcHkO1frOvjo7QeDgDdIfvksurlgfVx7D+Ud8i27brU2
NyA/VjG65qCuwXEM7LIOWntY7vy8HchJT2LgKI78HFzBnSy24sek4pTyD9dxd4NB+Q+T0g7UncCc
dGyt2JiCDWFhrz77VQjPC9cNOL7XnjG1eAiiv6owlFgw82cx0pRrGKSQqxFC6hWShMgbylyWUOFg
ojFwDi/UtiPPU+BlqH5wmQ2PSXzg4P/sdPO0x/XyIW4lvhczozkcZ0aG1e4qACAexAwQoAqdhxC5
9p3jYcew1k78DCZieL65jme7GGuD9uBXzwEVEa/tg8UGo+z0FQcKOAeQIGtRsgu/sGimWfD+bvi0
ltZirsKR/np4eOc/oTA/IS3/9fH8LFiXAhthrj4M7+MOvjT/LAJUkq45rBiNdIeOHACMnEIckiQb
8URR5HsSk06MEsoOTETkmQ/i8BKzdXCzBztACwRIBtuQbzOLxK2BE3JLZoLgvMrfys8lovC3GF89
aT5KS+B5Fndx03s2GBA9kABYGmJxUOBCOyOkoI+Bw9rmmISjdRIoFOdlcUlWdwJOgvaHb6yenp72
l8/Nkys6RgoP8dgc0lN0JwAqo4cVPFf8z5xCeIqrzoGUCIhLvvPBuTh+usfyls98x7mXy8nuhDwJ
T+Uke9ohZWpLDACcBWNVAIjSeH7pBjGUeMP6nXKiDJ4wVVweJPKq+f0tuAViAYkbEjVglu/L+DR7
shfuxTvxmcdXKDt8I97wsO6XQ3a3HNS3YWsTI29TmkAC2FT5+iNZYpB6eFNfNXc4d+fcg//JJQzn
lneXVmQyHjC/GNovYinUKJCC+ecVwlegcN+jO+abfwu4paB6aLaQrX7ShBHtB8s1eo3KEhOPUOAc
VkhC+QZf4uqqbXhPXicoyoTuFqtiZF1QDQLowbmFRADmfEA0pD0NJA/LtAexltiUxA2+i+f2ThUA
3ZcZBQYMV4NFWgnUBiYOfEkbnkqAMIv4Bgc9SiysTFdsAiJC23z+XHKgurzobvRwumCmCLBRu8bN
5SiGpLpmfsZ8yz2CJi/2ONVWCLm9FoCejL14jXjOAF4v4juZX13Fq6qr8W48Z37sKc/Kcx30j3VQ
BxlaCMq+F/otpIwYRuyo1wXINO3infZOJQ6mdLpLSeTW1ntJdMvfFld+k18yphL1kk27pvWymh8z
V7z5/CUulEvlz/Ojtv/nu5Spfl6suJwYrFbKRbRkKkFy5kdKUojhLPKN9SN9uGWjvHMxfnJVgFQt
G9jarEZeuVY2+U7bpztlb2H/cE4v2TWmpf1YHimOY+WIEXnAl0B6gSPzanBhdUAQs6l3JTeRXurj
QjsgUtf5hcvmMrozo8XIIRQs/pjx4+fA7qsfRDB+HYAfwx99FfnD8/Ru/wC6BdiKbYqNyXYtdg60
EJGkQHHBq93aNY5w+bckgHwRPZzE39Zu71vgnEYXhY3AAbfU8srWHYFQCSRT74JiQv+9d8ufBHCQ
Ia72pHkkd6iLjOfpdTx36+lYurQdXgh/PcDyvuzXW2Dcxb3ua57ihWuKqifFg9TFCwqv9oFBqYfh
HjXUvXgvfuWg8ss7HHzvFU/lzZUjsQvCTbcVfZCHfqv7/3wNbypvbu3iT9WPP7u3yROsdBjmru6T
kCMyYgR4772McOIVehpCoEqw160g35ofwLOejF1DuzYQ92vzjeLN4h8gX+LTBRa3jV39h32d/eqp
PiB4spr9wFt/wE+6E1gsqEj8UP3clTfVEV/XIyHhsTjSsUGXYd5Xx2gnbYtjeE7P8XncZPyuOlZH
/I35Odk1Xynsd0rmuZugsisGBc7RT5o89sugLSOwRHSlGARBnSd72Sie8hRtkk20wfHTE7+TAtM3
/R5xMMXTvH5r+hqvIO3YhD+6eK09ibednqBUbojpkGWxdoK5/89Y8XgIWrzubXmSeVJOEH8uHgPH
owGy4ANe4lM1D9i96vKYXETruD5yrwJNpsQTgD0B0UNsCwCbxqMVV9oAaBODM4N54wyjLb3BIcwl
eGe6YBByGs/GGnz7M0gM377v0Z/6RHsLoJQK9K85iXcSlycEPcRMm3mMTnD7gIeJ7Vl/qLf1lrda
/zMJqvvpLf6BBMGnuFomit/cI13HXVFje5h9+aV6Eg9cCzoP1T3WwnyHNAtfAu9nBCcxnY2d/eEE
9RaGlhgqhTkZsxOKGIwvDgiQsSshaCBtpS3ccL85NoF4eE2gb3rC4dp3vgDOB7VfMiK2X3gEyq4O
J7XidWAVvPraAWckUwjo3vIacIDcs9hMRUQ5/jyjB9JeEaDAWOCrX30CZCUQCs8Rigrfm92GMbqK
dEPj8RBUu6Wf7eZNxA9gua/2cxcMATbDHikMKCDkFXS/ZbnMB5sZ4uykHSvSdX6uWdpbHjkOF/5U
/yh5yAmTaXqz/ZEpND6IPylvqjtCPxBTwHnq7zhCY5SUnAC7U9bM5C1eeSfkHLT1vJ1OPI8XC+yk
E8DSfECQl7Hgjb8wyhTbA3YdLDUxycSPjg2ldVmRrnUUKMrsZBNsiiEJ3Xa/mVcbAobrbjd5YBrt
n1EoZSsgaJEnZoo44cQsA+zNOee4LL61cNvp1qYvTj2Oq3X4PN19Mm7F+rPnDX+CIMW5iDfFX8os
yh8TEKhJSLRojmUpv6XaSI6PCa4HgEvRyGp98y0zkCf17OvwDVZp4xh3lvvfWY8qkHC/Ih2QxASD
DjRR0RCT/620AyUmH2qFj9RmP2vQ3lw7ujepa3Bz9tu0vQFaAw4Ftx9L4R/gXCevBjfsd4J+6ckP
GHtK7V+uSftNY10gPYBKWpqN/xDi7rL4+/8BJBZFPOZtYsywn/eGRLK+L7+TjhQFL7OfPlGrpdqE
5ftsQizYlCGsQW/Kd+qLBGnDpizF3/vIElM7bG9+COb0XX3XYIt/LH/T1KEY9YcBRH5eM0ydC0aO
8deLHScIn2NNshsdJIT3czdf1hopAsgPqhvUIsBIUpQj8Kc2zJ43ex0lK6FQuWr0dYa0mUItGkyW
a6HAsLgRfrSfyGnUONoQggGJS90ahjcYRbeVPKNx9dvpNrpT5A3EpLr43wTAWwU0KKTnAdTOvdWu
GupMLAGm77CKGzfkf+xUSQ8SwY3XgYNQt7mTP1SC/nfKFvToKT9qz/lXsaccJV3aF1ig5rV5QgBk
8bDx2mWXTsVNHNjcTPz/Bb92RChtBEKxSn9QsEKAvgfXgAx96lo1Arr0LdaIfbTKSnvr1TU2uYa0
6t81THce6Gxn0IWdlUIe/Gw81hUOeuINB5rntOeGlW4wHLypK12EPfNDS73jbxSMfz88ACg4Npiy
aILLslgd/zPT2lGZJak1i4d5Hd+bu4cOiZB2263/Qlb6A1cQ5AlCnbYGfQ36xW8zWpuL22Isanso
mg22rFQxN/aOXwzCfuLPYjXsFcRtHhSDnsSqfkF0B9jDt079pHu9nWpYEuEGRYT7/179iiii/rr6
f70usSH9z/2bIN3SPNKLB4zA0WAUcvOYl2HIvBUHbbYL/f/+QPXfwFzxgeihCdVSYIG/rZYiK24G
wID5Al0fk/Oh9UiFZngcoO3e02MjrcsLorUZEknqOmkzNvtKDahYhTSDupXxUNFg8yTJvbV/4QKJ
vfX3ocC2RAemCFYRi4Bfh2IG06BWUl4ASaQv8QqHinYdzGMITf+PMTDAPcEIh4MDKf/XT6qnZbgV
7HCH4SNpxS5R/NDesfFjuYdfX8upeJ8uzuv0Xb1pT93FfsdK2fjRvidfzqf18N/XgqPAH27b0GXV
0Q0F6xTjt9vOezMBvGxMl8V3zKcEceBDSVNwOYctAYV07HERAa0sRa5BIa54VSdQHEvkDkim27wE
75xQf5CyA5gGFYDzKmGDUX3T3EW9a+dbaFOM4NR4enOgF+ZsgORgvW1jRsnujZZ5Tpfl6WYESf5+
a+mSU/skZ0xOFZJT+GnSoymEFB0IHI16goYON2ybFOTMZiw/jHZHGZrKsKpswGqzyX7Sqk1pcPUP
GJwD3mvDq5zuySOPCJYkxrYzzxZs7uxhIacZtwkfF3tyfmeR1qjUixVj4ywflDMdx81ITER7fFXb
XnQN+x/AlBxK1akv5UFl7NHPH5BwLXy0c1LzrijobGKnWFxS/UGvTol8LRFSpcNsk19lKoT868zm
J0GyRol7eAf83Ex3jnJKJ89AZnnTteuh9kxzPb9GDvdMxc14QVWh1i7t7dRnm5Dcd5ivA61xMAfy
1pdb+FKgaPJoh0ozTVLwMnv1h4rFebwHPJjYu+G2lSisY8bcBElzNQevxtoTOZZTAkHFdpcHjp8b
bXa1uA+7sxBhqQLD3AH9ACkN1dYr7S0nh3Xqj0r+qI5n0/aa7KHON/ErFgaq8XxjgpwKErj4AEx7
ip9HMALLEeyF9u0Mj0TZzjUjf4e5q7DL2wDGMEXYatOHCjqh2kFydnpQFqgnyC8lx092HvGd6wtY
iGu1P2QavfxNvkEtwUjv+2kdUmlFZQzt1dmVr4bltjAOZERBVvqH2Xlx5I0LdWbP1tfWblmnD8kp
vFvCi6YE6m0F+2P9SGzeX8HhIlGEUuZKozQU+8bjTVsXJzLEx3r+ChWFzkVgTW8VsqvKdrzeIFKh
gJq4mO5JGP/NpbJSJ9o5hd/FoPS2mowQQh+AfcB7wOuojHklaDuK5RV9hCGjX3FqamJcvmvsOlKX
tf2sPyPYlHaErIvmhWer9xoKBLnHto+RwrzrOKrxYW6htSNnnq9Cqj/MDCqIRPfPXI2ePmilj+zY
qhdbZXwu9JMCDqOmczitZPzVDTehJWbvE/gE+WseIzSr7wwkSCM8qK50KrtXeUOwZGHYROckupcs
tLG3GRVP4yAjUdc/kzfnFLZI+OcvbJ0TltewuZ2kHgEJcz1Uh9gByUSsRadNqjf83MorpUSWLdOv
JpWmayej4+Fs49gdsx+E8xIitrRjEpY4uLtha2KHPXXnJPUqegAAlVdm4o/hCf1wUv8yeQyHdfWk
zWfrIjX+xHXqa5jWudBKoLtBllH9UJcrCurWUUpOY776793yD1JfKoe3BvwYlQYZG55fd26lzayh
c2BsNi7WiBuiTqqgsFU/UJf3acn95fP+3XZFaA6dRjSaTMdCq/rXj8uLarFGtRVKZsVWQtWy2zyL
Cvpf7koc8r+ffMAA0RN3YKOCrP71Y5Qpj9vJ5K5qT1Q7V9oJmZzVjpYaOqD//Vnq3z7rt7NPvvVG
NFTlfMGCNj5VkOo0t1NW41G1vaHba7AKRSDrGW/tudH8+aGgdr5XOFOmddcDbfnLzat/igD/9+Z/
e6QArfIZs5P60Dg7o8IxCxRbDGbfISSPaVKGFbAEoXxDSzJu0Atp9z+lxW7bonmM9KuOLtMkYVwq
0+3/S9gID/mPjwYvVs5mS9d1MZz/E5/h99TjDKN2OJfloFVHP+9l7OMcau4gwk0dRafFON/6exvG
UR+jF1FW+wyntSoyn6eYlVnYm1orWfq7KLtogEeMxzzZzCAQEkBbvbmvwM/etMuoPEbSk1S9StWj
Q5g/okOdP+UmI9ERl+uv5W1fZupm0j4w00VdFErCpR3QtkDHUoHECT65Qko7Ji0oTHTDHgtQIEJo
/7Zsei1w4uht0XJEqEpaetSGrdhdbJr4t3PYHKYwqCqqx/zjifqU2O2mUx2yvEChy7oNXxywimr4
hYxjhi0hsHgcc8qwVBSW1xkK9WctfajqobcpKqH9FGpn9Nin59gKlph+/4l9wtkO4+WWg2/2Mgdg
qdOt1sb02NbbeNjx92G3D6H/FOy99snpM692TsNyxe9j1ddUrAQYzFY+9UV1Mza9wTSeLYmd3JNm
zFM07jstV2VkPI8m7KGJoj2AWHxkNl0eEd0l5WsiPxUC8m674JKk5U4dtVWr66uloJNLplQpp87k
ydCm1UsKSYnthiWioGA+05u9HTBHiPiY5WDJHuYUq1i6NNLzjI9HDT7m1mNwY++y+VG3g1G6ZJzk
IGPr+DGp7hRnWFX0J0Laxd+O/cNi62T8UHZvkre+I7QeXoroTYXnV3b3snHpk5dEnP2ghOIcvU8m
Qf5ll0EcfefVCcCGH7exF8uPSfugZTLK5DHCj9AcQG9hpl1w/i4Jh/c1A/TXDqjXx/39CFWO8rKZ
IWE5fuXYvAz0t+IfAzkieppILTGpDR8s4TqjCz2UwMSHG6XcfQzz+X2p6MO120TtYTrQRrCBF8eO
q8Tzw4IhidG36yn5sBpinRiGL/BMNHFkpumbCpBzbvtPE1V+U5uDylzOfaGvC2C0YfdmWe9RiWqG
eur6F5CCqfkCVHQ1xi8OTQ/tUqQSsdcYlD1PVjtHyZNqXcRjlg0kxIpyJ5cRl0Ut6sbjavBaxc1l
zinTTcGobaPmZewfFyXxQVMetEbeG5yGwn5Kd00HN6D2gPTQpdYMqi+Nlz2MMfW/6mEe6UTKrzcH
ygijkxpbLRrdIb3toqm71rd6lfUqk+Gly0/pUqytGBz8qy7hiUPjvNS8wlIOkaz7RZfcTROScEAE
tUi6U4ccWty1ngnGqwYp6N53wghWycutOY3EJwbU2AIQsp6iSPGgCAyq4icm61Y51gZFOZKVtgF/
oyL1Sc83MfRAGb8ihXkiIaPsVirN/zjfzUz2HnXX9mUcjtQZGulQAmO2rB0G6gs8xCR8Mcn2Zeg0
XRPStKXjpN88pLvHd5RY9H7X6xQDbwjlEFu2UXG3wD/oQZ0qA+3b5OfMTlIA+gDUtOZz4goKyMdo
fo8fyG8/kZd7JYrtt9eOtodsfy3sJxWmO9olH+i83o6ISSrKeVhEwnPNHYLffXWz8Swa1wkLH51J
J/2o/o+z8+ptG4226C8iwF5eJUpUL5Zsy34hbMdh752//i56gHsTJYiBC88kmYkTsX7lnL3XZhhE
juzBURfmuYJerHsKhWerX2dyjZD0QUvfJUuwC+9QGssaY2GV7ZIwWlYZtWxwrlWJwLVosGbZ9TDO
OkgYcXzrE16FbIeRYeRtFxtlDvSTWFDMme1nVd8SlkUpRdcusWX+9sHYwRt1yuSmh6cse89JHRnK
BmUinm8LZ3WOfR37IzbcAAmLe2yHMybAyntyefqK9FXhodENujEkXgU0/+NXV9yl+cEyLr2qIOda
e9NLCAsoFV/9fFvFdIKZeh/V9taV6bwY2eRQUBLadQLwtfp4GWZJfXH1s6i8edaHUuJk0B+7/mdq
FEhN0MHjbXDrt64KAICdpGJvVMCERMAaw8VKXqr+s9GpueP119at52icgd/ctJLOIuTzIXwVW9bk
TTqTy5uuJzOpwAaXr33MbkFzkRqURzeVMDTcnS2my6YoZwramLF7+dkVFNHJb8pjwDjrHhNU164C
UVwVKpVMO/PTBZNBH7EpTZ9y+i2jYtDpvQ0d/H33GHjGLIq0ZdQDQEGl/pG14twgxdi7SWxG6GKY
H0p6Cdk79gPyRcUWlUWAgU62oCRH1mrw33r1MjLZIgTvxb1Y4c1ipM7RrubNukcuOgi4r/JNZR11
HrRNlUcOptIieehd5Ar6OVWoWiuTQNARjM7JfbuBx9QVJ484tcT/adYAmy2VELqnQjxOA6cpB8s+
ci86tKO68rY1/hy5fqWNas6FopyPU8OIYU2RjlZ4ET07EX3qdeU8yK6+d+vDq4+slsgTT2VyiC8D
l15qezsUnFj+KYqQWhq0cZXGHP1TTjbpuB09ayH5qS0iezKGrTHsCjh3QyPCALzw9ndjeBiC1kHU
txYrR9dWpXg0s9A29GCrMFOGdcCIYRBTkLQzqfw0CmE7RjYPt1rRyjQSSqDPjMaCBfvGwl0w5rYn
6YvWv6JBt/NamXHJ4gK18BxjM95nRMMg4XT2xHoG7VVmoVI8KJ63ENJymXd0ouPulnaIvQyFVV6P
xUHZSJW3Drs3U2PlksKzJDurN5eGXs5j3o20Y5QEG9mgWffKmzGee7SvvaJuwwVJXtMMPxuj3Nba
amV4H934bigH0bjI3VOc/8joGY2LTqAHNiJVwDRi+PGqTX+KlASKiFGviuZiJ61TtoTYFAKSXEd0
tQZzWGvaQ/8c6zg7sOzNfORP4RHgOds9pjX/wzRRYMkPXpfMK8KOJHM5FHivfRO0IbrUSZnrXa3o
mprk3qYvWsVqZnAXKaDNLPyRgnSJBxZSlCOo6DQ+Q0pAa0nBGNp5r1WAnCZ85OD7CkkU31y5j4yf
jQSDWq1n7Lsg/Aj1D177lJhDgqcJ1cNIH/2E4yqHcAzk3GZsqsm2zk0chiE2t2LmSrsqoHCA3MJl
s4gZOlDbecACJ2HhIHEkZrUX9DNxUnMd+XrhbsThuTQPtfgi6PSj5Uubo3tms8C+Mm7hdYQr04Vc
4pNuqNPa6V416dEVb+abN9RseB9JvcLmn29DtoYdpzxOS7v6ys0s8dv35QCaM4IhCQ+QfkvRLyIZ
t//TNAn0qcumv1wMrIg7fZe71KvBaNXiZmQ401KaoQaWn7UxLHvrUwh3cbz1sQGY8qJIVy24AL9d
DaY+19uEGj8gxNQHQnaKvBu0bSV4UqgxjTOVjmD6UWQTjUzCa0DPoNyNJnAvvSUD8CKVh4FSeYuW
cLrGhYigdGQ8SLKlSVUev3pB5V+C+uSbdMjUQ0nwnOCE6L97A2ma7ySCY+YNfvkfZLfVKZlLEobd
bkaeZp9+BuFTqtNH9N4sPzmi/hfVp0pC95bTW4u3JFfmUHNrY13mj2p6wlY91/tdzkAt0dFlZWQs
OooXlrUZfU5buvx7/2j9rX6sk++skW5P5q98v39MG0+XA6neV5o2N6YlD2WopDRmadsBdHxVJWrp
crUUUbd0N79/Tnf5VGDfTwSGpyivUem+mBI68HQbhVfTAEFc792Mfr7IRs5Dsz/p14VzE1C7wR+o
dYCPN42M1WYts91RqHUpisTcgeglf/MbccH2h7v5PMRPI94VV8eLcFXrZpFT1hJ4/ROgDMwr02LH
l9Q59yhi6a1kmPwISia+zI+AVIh4BRR7NIytKpfzzkhmcoF1KjmqBkmIITCh3puJcbPyYG4X7IoU
cZNk8UaB6h17iKM91RYDk0dRPFjpZwbbtTPeR/WcGwTQlE6sH6ZYujyhdDNg0uv8YyrdlHxKkyvt
jOC7f98q6a97119u1d3Ouk8DU/OmrX6NToRmPGfPzO6ybvpPsXFB4/rvj9T/Wl345SPvbI3KGHsG
sxZPh/AceFc4Zd0urNpdw6pfzYZlJXV2DN0LBymhfVXkLsOc29h8BMIFJAFPLNyxFuzDLI/MmaV9
dtUUSUjXTjpOi1nJ6rDDvJXVZ9hj8aXOlZB4IPurrr+1+Ufr37JwWHreQdLaucnWArfOrOrRs+xl
bPFeYJMFZxuGttfDq9xDFzDlZQQfRfIpB47aPNYuapfOYoYUAbd/FN9GXjeXupfPKPjN1ZrKR3/U
faAGyrSlTAsb6O/FBZZ7g9SKWMgiYeeXrPPbua7lM784a2zM837bxlQDzp1hN9J+SC91Oyt3VrUY
yuUgOfG45E1x/TkLmKTZYQeI/AtECWXYitY8zVfDBF+f9auBJXpHVipoAIreDGT4hz8tddm6J0Dt
FAEX0s/sSmlUSp+jF8w/MimFpMGBQo/zTwxBDfaZtS8sjPbR6y/xUyEjgDBttV51mIa2bbuu02+u
zVen/e7a4JpVVchwDDKSeVd4MaS2I6QW5w6sR1bEyVycMC0hebC0KqQh+GL6Bvm5Sh4nj6AV7NUQ
oR+dkjr89AR5Ewqf/75d8vTw3h0SWHmd7rghkgFu3j3cg1K2gph73V71Iztks5NA8vOKJesyRQuh
nh7E4ibB3sxihXBRdIniT+IQZ6ruCNgNR+15etF7KhcVjvZk2R6SqCHbYa6bSwmewL8PV/prYQ0E
JGhGnjGAc78/XaAaDDdmqX8dyaF7n5ThEjk75Xet1b9+jqnxEdM1UTAo/P45mT6UaVHn0V5jKtMW
g3qRBtKq2k8p3ENLUbCfRUbzzUjzl8qsJmsSoejkGKnqfWW210M3zTuqhhPWxO0eQ2Pvhiw1uw1I
StzTrB6yb9qGf/tIcudlUVQNjDhfOoRfSoH4mL3O68rooconDafHrmDGflneDSuWZN/cvK/C4t3D
NqXc/++n3TWsW8GVPUUA2VtE4YurMkmMJ4GXPZZI35Y+cwbMRtmbLaLwhNYP4DZN8uwsH9bVENuC
ouy78FNWXvvijMNWEfSbBW7Cq8CgFcVDgCMsiuIHkW3R0KHVqR4Ns7SjXpzrFoGmCcl5uG3djBoa
cgOpByNt+McobW4jhjgto2noD7syyQiGOBeTLASAQVp++lThMoEBHnAmnY+u3tPETfvXStJsKyzm
sXDy5JOMj7hgHneD16Daiw3lCJdNGwWccCO5yavfB8ckRhPU2WHz5vaObuxaBqa2Y4EITDixiLdm
Ixl+9Mpe6IdVGqiO3tzq+jGxEIUxTOQck5hIeyP6/NqQlhsfspHEzkGD5FIj8rDajshd5ZL31iLG
axLKpOlqTNphuMrnWCd7ESMpn1bJzVNJVJnQT/BxTJbBZ4svvktwxcX7Ah639UkOx0AtsUkKDDUs
rdmPlXhuCzVDkiGxDuNksMh1AcL0VN2ZlCMMdXgLtGze4vkIeuMhyDcBhJGciTHuN8KgzOsp7F5U
HJdzmrDb/37G/gKmh68CW1NEDcDLK90NEKoip6bXFNrO6A+tjI7sR2BZK8X1nXjw9jBsQkIb4ES0
CoUDMXF0xqgJnoxJDVIVJyRvItfDFP2US0fBbVd5cOk6YAIMgZKQHtpahSC9leETS9p369C/eEU4
eg5cnTgiumoovw87rRIrXdbJ8Q5v0nqyLEjIqSe1b4VqG4Qm72iPN6ReTsS7KQyqXBO38SXF1o7j
Uue/J2KivCDdblWuswP6ExjzJ/8UXgN9JhxT/DIXfFPC0T0bR3cvbsxz8xOLWr+MSZUq3rDIY/XI
scAJKDy9JZoIOJylPWxK6JzTr4mxXbMVXWtrQq/X+mLideKg4UcTPqbqjMult0JgztdsckR8eSJA
91lf6EpAlp/B0kNVj+obJT+7C4Ty4hMsKiwxIBlRS3PCGxTNCIcLJ3lVVmDGHG2bLsc1IrJ1+KER
c1K+5MvOGde0i7f1D2NJIMoSKNcbTcyA0LrpSiSHfE0y7O6/yKxJiT5du203f8KjjGkGCdWsP5Io
hYxyutZs+TCkTC4Z3H1P8XpyXShc20myLy8E/AzgI3Mk8tTZ0Gyjetrii9rJi/YqLvpdgSEDl9Zy
Mk9Mdg8RBiCXVT0rMSF8NR8JTBqLITBC+J84zrF7TIYedO9orUN7AlrqoDofMHe8o4abtP7c84mn
2hxGiJkTs7I6628qxoges0OKfB1Z+1zjECbJ/eQVALl5He2MCNHJ16OjKgf1s2ocALhfngCdCHf+
syYpU9uVL5N7YvLqoN1Hd2jY3JbJg4TNgRbk9HWcjnGyATUAUf/7l/VZt8BywB+cbA8JRgTg0Mtq
xj8S/o+HkwPKk1HRTnkKhj2eQw5yOhAK+3xN0M1jaOfwYkJ7Ms9MzzUufr7C5SSqDyfZ+tdTP2nJ
A/iewXn6Y9NfORkEUI7Nrq/TxWYg5/90X6ahGMLcDEXGPNnwbQjnaxT7HMMS/f7Xj/myxQYRbfW5
uE8Ww366fGj8STKrHOM5WeR8J3qG6RecE/MtRVd4pWQ6T5YPbvt0NbXtsCcvEMOLaycI15Gu/6AH
tDC//tud5OwHqKpz8wRNVAHBSvLO1lv0swfn6pMggegUlrtNxiDL4t3J6brZB8WnGTb8uXRmI7Xo
zxqjLLmixKTZ0XoSesvHHo7o88sCQeokFA/WhKxtCuIbwwNAGIGM46MA1G8WHoKEushM2cSHhmjG
aidtFL6kTbLDZrumHLwR9ibfXKynIJsKsbK8NPgO8JDo0Jtl9TE6/jNkHKTmgCbAjqp2vcpXU+qa
eJGcYpfxZwQHpTbRkS1WAX1drnIC2pSN5Uxy7/Y86eZJO0DhnqxfWDRtkFtR1kM+3zrNpXamrwb8
Lz/lzhTLNgnRY4fQmi8h96TQJ1ZTe6uZf2foVJfTl/fir2JSd+fyrLuYqPVV1PTlrHzorrLdrCdd
cLMe0QlbSO0aQoWnn9Cd03jdhIjLBcfYyMj0d5O+HOUhZy1/nT9nw+JjU7/hbX8YF8pPmd8WnEmg
X+EomLTYwSMkQXtSZpeLZ9A2KO8XULBQK1OszZbuc8up0MT8VLclqnq09YgYtw2S+3QPMQ9m6ixY
ittwQwTQrX797woky2xZviaopJsjv4L+a72kTrhIEGQjqVnUj5M0O36FzOZMDFYEzYBa2eVyLVFW
MDxPgamTCLxcJrNkGmqPjGO018nJmlx6j6xRHAFLo5N/DsTfhai7w0XGx/KRl/9+JjbkICOglnE2
iBBlJ5Ys99xzAnzEqu0uubeQcJ8B8JObs84QW836jbcmwA/A8hzAIWSlCUk7eRuaKxebq5uRm5dz
a3G8OxYOxh7jVsVbDouQMddcuDBZS4aVHMsiKCzsGdOhTezjYctyN2aFtYUuyKJl26zIFTlMpzOh
jnP+GLrO1fTt0+WjcklBMVyIq+gLnUwgA6p3ztFuzxm/yqdO3bAKLjnfTrQIv0EsKzd6sC1nsihg
e3dcHHcF01oIXxk092r4ktEbhIeHHP/0/9jMixzQpK631tMR/XvJ8re9ho5wT0IgqMuoQO52zJ0W
jQobDuC6xmNanuvO0YvXoGfoiR4zgqW0V5a8/6/PNGCTG8SDgC37faERieQkpYVZHGCAobsLFYhh
SyN3wKP0MK80RzS+EWn+ZaOps78gzM6QxAmW+PsnNmJYp9T8kp01QRcwHFWbVtqn0XdXc9qZ3e0x
+BwIvPqUXoDB/PfPGaq0jaVw2tH0R+XWHZJPzNU0UfQZyigMQCQAz2xj/c31/EtZCgoktUNk76gq
vmJ7f9lHeeqglzSX0mu9bJu5xFQIc3ufPvkP4ezn/+uzzEleTKQiH/j7GUqybrVZUaQ45vT5hPo+
TbtgFnb2d7GA0lT4/ONiahIsPfZtqnxvHUhCZYj6JBtO7cCTshNHp2GuMxYBgOHCdvOrSv7kum52
aLJz77ti398eGYm4RcSzPDXsG38/UTdLeymoU3nnFXPeijrZi/Gj4H2zBTa+XrD7s5SniByVLT/B
K3cvoO8nnT/IprpLKMmog3GoyMvsVNPuhmBlCO/sI94z6HxNfEgRmE01R/MIPMJDdkY1d2GgFrVE
LJcZWDhRzmeJj7QiOOcAYIJ2x5M/z1IP93767CXdvlWe3BIoB0qRFjULPIpZx5pezRc+beqMjYgB
wit7kAVtrrOSEdK1J9Ej6V91qrtphOavK0hV+CmSsqTEwCINJ6ORMFHSYtNdNUL1mMqGDQa5R5hS
KslzPNI2TaUfUjZQKfXXRdevK+M2NY+7Ho2Pe6tiasiysuzqbE49AODA3G9O/RcKBM2WH9hW7C+M
bU7bqhBLwp9+GpB6ShRMdERMxu1OwjoT4ZUIZxngZgOyVjZU8EWloyKO51pc6kGxSXXjqKRwc+rh
xfNx4rtF89wKr6HXr0WFWcijLaCfPTbq5DtRFJ8cAMmjj3Gl9Ok4IfF1I2w+rg2R5VmquBAmy60K
yEazjnVQp9Kn2F6rGHa7/Djoq9QjN1CfxfVH5sV2JhAtodfnnKMsM0xWknfwaIuH2Sbn2NXMnKfQ
KzVx72KYawZ2r4h4F4ElA6qGcVu6O9lEeqRa9liqayg4j7lZEG4xYESonSRjgpya5GfJ/BjKz0Jq
5kL8SJhXUkR2A0wVIdEL3or6lHnL3HeUXWXN4x8lFlsdSaWdBzbV/u6tRKwxj08DvxCfMta442Lc
9TvjFv/AzbxjYwcA9gT/ZZdfkwOlqfiFOFXqnh8jO8bqTX/S4W3huDiOWNw36Jzo6/EIo5sYl9EK
sk+azMt22hFewyu5pvCJ16bwLCJazQyUDDzYx6azC1RdBBFbrLSb66SnFD4jtK41/cLJpCNhdLeW
ShFQvQSA6356GQ8dHUs3UueRTpm6+qgrBKTnXn3XCfuqYtYu5IZlJa4jPXKiHugeVccg6NBthNNN
NFAY5dVpSFPbqhJbpYskoM6PXGiOkNRdX3fyIXJKEmC7tHMCeR3R4VM6FkiZtekk9qOKv1H9S2K2
OLwlqBUSzzWimLDxKN6pSL0o7lrBPNS8nQQILmXDD2D16pu9hrKnPioGGhCl3OreiLEW26pXbiNN
Wek6gRQqq1hXm6NdN8uDSxs7NOiJFdHSM075xC8aauMFXtOmMDxnjGB8meGy7vBkojzzO/9FHOV5
X8NMVjZhVm6E4N2EpBdPNVNto6kgKWF+lmrPbmSRJD9jAGxqq668kGwy3kx1xGhcSmQOSfNIDR+F
CA5wuxhVGvNyOwvNWyfWc19lPUsvwW3hMSCSSeLqsQpYxMmfDIR2jjOg7aWVJ+uX0UXj7AdLVQ0P
lnuJ3Pal03xEbIhgaf2E3LZeeh1oNKV8Z2jKB5Jp+YshUiCYGOK1qK4Kjcgawt16/WLC+PMoWesM
c22BmJmK+8grCm7bA7vhwqrQlXkEkLDn2Re8xBYsA5i4vGwNNCaukTBowG+cebm4dIWziJdD6cGU
FzpIXBttnVo5PF8zBE42ToODkqwFJAKhKswonzpib861OtyFvV344HhAjec8CCE68Dz7CIHI5ENN
4qi0jXpM8H4OW6J9TjWWpuoEa6fA1bEli6/UYlbD1CdHoBh06WPnozjKxbNJnKTR+GsQUbu+qm5t
nC8y2f+oQlpyyA7aDqSF9Nl0wsWgT1W9hll0jWjPd0jkayiBKdZvMet/GAkgdBIPavmqoO+ImAjq
ANbFV8AYTXbLUQB3i0TT3sIcXgRDr981iy5BRoaGIZNPwuDdRrwJPZ1lsM0ziFw3VW1oVkMbEFvk
3tG6qRCw06lOq1e9eRryT0+NlnFvII3wZ8VIzVCSd0qq2rSbwXMWdg8nJVMxaGIEK2WYSKXCm8hs
4rlsy9MaBeEDmGcnkrJj6XcrMw9XnarMxiojQjCceJ4rk3S4MYVjRLRo2HaHWCSgOizPMo4wM2Uh
HRg7pESKCbWSnXBLiaml6iaJgIYdiSVUBjdG4iwsleV7guCGGabWmH0l6U0sBLtOaEnUL2M8zotO
ZHtyoejn8MDhi3sMmClkNL4C7jSVBmceOlX2QUunMc4jjPUa8zPy25wQGpO3xwC3LevBATacU3pk
BTMzhxRNrcBbWD6WMgt0FlaGtqMgEyOWSG9N0M8jX92bnHeG1sNDDuLX8TYgwQyha6O8K95PkFd2
KbaOZ9Z2piPKNA38JLBkSwiXyw42j84k2dD3weQ2ZE+lsTNVpxZjpKMUfuCYeyRtiJDd5GTrje21
yfRT30C2J3LL0C4IOggxHTcp3bwCKdeAPLAAHwpdYyD9Iac4gbDM13DGd+fKfA0UbrYY7qYDNuNb
PIKUDBoioCCK7z2quvEQrfKIskXbYX+pr+YAIte6dLDQVKKk0MCVen8tVILYRdjxJbKPqUVULCts
GkN266G9TwHQoaxtPbWhhRDN9fSWZ7sqaRyj23cWabRt8RQkgi3m5Sor2cZnCeKXEJCS4ETHkEau
gE0AgWVLkck3t0Wgb83k1tQXr8+WWvhj9KpTZVaroMhAMCE/wltq0oxRuDVEvS4kMZ+ZBHNprs/6
ZNlrh8gAf2PqmCe6qVdVrY2g2FUa7Cssk572zebqLx1QNlQycXKmxRL9vkcFmK6WlK4c92Y6WZze
0uhB63dusPNMJrzo9u/twJc44dfVq6zq7ARwGooyWyv2kL+vkstEUvuEEvUj3pa3o7ogzvMQvI7P
Aap76DQH98jj0u/Bgj5f8H3M0j19frqv838fxx97hek4JNkgNgOXraGZd54vpdEsGSdR9pivs5+U
dZ2MkWZmvuhXa4Oonc4iRZ2Xf3/oX0/+lw+9X7rraW5pYtQp1ydttkfZgK4YPTeo4eVx7bDcsHeG
dSDkALTjcrP6adjnfx+ANp3V/dWn0QDdScHCgfnu96ufVZXRhpKfPIrnCRPjEavCcn0F1+lJOBaz
5uFV3BhIoufqBqvSfJHsUgDPASge7cG/6C8FcIWZfFOeSn5sXrxr9ZHODhfPBo2yk07CD+JlY8ok
IhQGquY/3DlGf177b/omf7Sm2WUpukmoiYw1BNPGXcOz7l0BaX3WXyn3rklaBNHh7aM9iUqrcvHC
Z6MdwC+1+9ad/rXx//0K/v7Jd89NThAdKggzOGUU42HJGPZ4KwUa+a/yayJtXPOQpY6CV/ctQ9ps
2j10NApU+uxmNPMR9AaLREFZIKFL3MnNQV6jpD2gDfGoR4snJXDnVf1QdI8KvQUyFXblj462O8Fs
frLsjC3oVgYC8K/xzq2WhrpzsScheYZGAmxYYvrfVW8FtD4aCxU1ZjTofJ+8IGg2fJEoBgqApUin
DebZa/JYoGl4aNoFku7A2xgyGZAz3RYOVrk1qgMhiS8W9A/uZ86696QavI8HvLkfsv5u0mYobGTW
WbVI6wcDkjlpvdVpHOz0PXkcfmiOfmthVrh7LH/uGy4I1lbGJmPPwBMGefYscHyWcMjlvYc1sTon
AfgMasIC03LVbTME8CnjcEIG4EmQCbiigr9JZ7W8MbAzVD9YRgnGc9ovOjyNwlNt7gCRq+3BBCs/
YsKeCafYwYBF90t+ZumbkDqOpAUIWG1bwqoTocVtMVNoaH5hhCrftP//cDz/95RSQyJwQ9b+Y639
UmaRC6a4sDXd69MeDhGPaUj/4Bptrg9OYT+ns2J3SB8OiX0JaFx1YBemCum/33h5Kq/8+bz+3zHc
lV9Ks6uVztRc/FN2NqMpdYyX608qzvPFbHHQ5nPYqsfz+cc3H/vnQGMoU/AQ9aUpl1O/K1J4vlfk
TYBPEjX0xX/pztmrvsB38YjEuZ7RR2CBodv0Zkq7oJwLW+GUUFImbftnvM4W3eo7l+8fUqzpZliU
TUxS/zgw6+5ChL2h5mWnIUpkIlc2GeXWEQLTiHeDzQPV3vrRM/Z+8v7vK/Fla7+/AZZBcY85ZkqY
vVMRiHEaeHErGF9jPrTl2T7+2JdreXHkQUgcMGXiGvolGWQHeTa3TqsNpJfLrl1syhlDp3D62QIM
gGHy7+NS7stVX9eDa0H4l2SYxv0Q6o5CVloCemmrcnpctsk2gLuUOmyz23CCNii7fivK0OG3rffS
1idiVCph1at7pdth/0UYoNGjH1dhtpWiVXEUQIX4K1/etuQrs/Q51f1GU2wTeUD1zZs1VUX/uKa/
HPvdIsIqI63UPA9FFT2IlmFvXrVQ3yeUo9RTGFr9+1r97dmZ2J+oawjUUkGF/D5tojsTMjePux0m
7JIcWRTPPjkXy8xdCcOaFXHY2pXxzWT9l1dI0yTDoJCpTXbLuzkuSCJVxrNCNrGy8UCE4ksukse0
oEqgfuP7/8PUycNA9hkPJ3V9iThZ+fcTFOquqcRG664kIm1QQs6uwtxz5LU+e8Me/M3d+6OF8PVp
GnRJyYQxKYl3lzM3XC8bOj5tSn9cR3tj4WwEW/umyv0HZ+H+Y+4WO2msuazgIyC0VC5nUxFgw6y7
itCWn1r6QWwAtU1BOEUG5QHFHuK82VO9e9qM+2+en788rxrX939PePr9XyYCtzbYdStl9QjCm8UV
SXLzLURNMGEfyZ5y+IYKA20lDBPfLXP/+hD93yd/Pdm/fDK6GV9oM7klFOXZ7TGTwgHHYzfadbP8
IHKs6y/JlRQMeAb8s1C7ZZPsKcT8+wJo6p8vrKaZBLyy2p5oNne3QlT9NlVabboVeHjnWAHfazQh
CA1eCLtawPZul8PD4MgOYeDNpl4+uefkbaSJjr16F7/jqYeflgBNOUyo/W4mX6XzcGM+X+OdPPUL
zCFLa/1YrDk5mpq0x7xZ9g0GWPqKhr0bdzgNphA4KcTV3jcYLNHShyaT2h3GAQGCo2OKA+l+qK57
ksmm1DiiYPGy9SjWCbCZgNzVVhrxZoBbJ11VdjT3RatXQkkOBBFl54GdazHv80+LwKRm2xZHTZtk
ulv+CkV+zyEzqMDCvI2PNzBEBr1oMTdiBGcjObAP9pyoZdVV3Mz2SRzB64Dz7J0qvPjBg0A7uZoC
4549lu0YQBGxBuotl0lIoOZkIUHRu6M7OrW5z1jjFS4OVoxLAbl40J8CdUF4w0jHEuVtETuD8RxE
8daECjxGbxlR4lwBDjPzqeXHW5Tm5bj0VFx5KM/NncYeQpKBLRDcMEuuJQnk8bNUnNQShTZ8AI8t
OerZ4XmgrV/7S0WnA8BdbK2lQWE9UtgaoeIaAYAyHTXVxgupTG1c5OEdC168Dke8IrmKk4ucCAOL
rOWvEsqjPMgI4HIIZ+QXqpDmqm0UHeViQW0sRhbWoGEjh8wSTs+5Nq0/TwXmGWiS3loEqArKMIbM
SquhhVIeNPgMFKf5EVW2VkCDtW5CZ+v6Tz1bq+FRYrnpzyysvIO1UpXHf781yl/WbpoOUEkErWRO
sJTfh42AYIVG8ECLaHTMtyB0K5CevX18vU6AU4Jo9V3NonamvM4Ou0M9XyGBQrZ0Nuxsy/P/76Ox
pjng/uH/5WjupdLVoAvs7BOVpqG9hXQ53y+l2Zr4sdPw4+FhnKE+ere2x1fiYWbtB0hL/7oPd8ls
uYddtbkuH+rVRHddoMlwnIeH6Lw2Fv6zuH6WzrtxvnNXp9lD8rg+lcQzneWccXGxKE7zOXu5S3j+
KdjnbvZkpcunIneKLdYHbY3E6+2blet/zc/782S6NViyK5KO5fz3qx5XYy6oVVI9IgU7EJ8CmJs2
/5o9HbTPW/WU0fr4adGtHW8a2N3x1sJKnji/oMdnTzRsdrE9vguMXN6jAMbycXi5lra0Nq4TRPdV
QppySleNTRa7fUmf/cwOarvdeI65LlCv1AZqmnY+LB+DJdstwKN8zeSjsSH9lP6+fiVPi2l5u5ig
kyOYQArYqBLM2Vu/p6xPhX9jrvKNvO1WpAchRZjwowUzrbAyiGJH5NXfpgRqBB7zbImtp9l+uz+/
Fz5PU++v1/Bul9zoJJdoEdOOZG1qeNsynvh1YT656ZFZRuyevp1i/jrbT4x8eGnwKegK/H7brBCv
rqhEVCyGeFEZ3cJksaYmNdE0o93kbw1EjUx494dkP47qAybwrjF3GYFacQCiVW5vifQp1A963Jzj
uDrotAky4MJJxNUnhi5L/G/WQV+rqj+eNBIFWHmJ4rRL/P2QtZCGauQW6eMUXD+rdxYk14Hy4gaQ
7ZIW9lGdu/vQdk9kYu9YnJDttVIvHVvVg7dun3JEMgh2oAvq3yx4/yBCfN2/X47sbr423bxGv0x1
zFp2n9aWEnDxhnFYQLaza97wwF/znzVZUC+GuYihpqXo6WfB+79HnG+vz934R1dKtkItrB5lZ0Lu
Jg91O2e+Ks4ZCjualM7p5RlHcoH4cPnszsTdSJX8YbjCYUungN3oo34VV81KWv/7wP4Qvt5dnvuh
MIyCRikyDoz5+doNM+UYPTEWrFvQst4Gouwm2RtL1jnLdw9lXuW06EGv8vxd246rT3xW1FB2J1py
tuOMvITz5Ed2jQ/+Q/KDbj3J68Wz+wAf+DCboLETRDTEXwnbBoDmBHnOWVzMQuIdKpYFzjf7jr9u
Boz/u/na/Y610gddcXl5IUulLA1TDZNpuQBK0iPbDB/b8ZhTYHqrpRXT4L8v7R8p0V+XVtckRUYY
YkHxuHsnPIFDixXt+lTaALWDg/jz9ZWGHFSJaH3059d+tlbXJ0QkHruTDI2c3Q/gZMPD28F4u5Rz
BXLUbLX65l2Vp5P+41395bju9ix9JrLyM1n6sZAqxoUWoKos9914ZHnk5Nb7aK0KIo4oO41HAS+A
1dJmodyn9KRLEiFcXXLVHsCPqN/My3/dTaEgl0QDT65CRfv3KxaroVxVmtLuWPPBUgvKEzSNyU0u
2Wly0YJbrX23q/jbUsBkiLcAPk54nrsX08vKUGyVKH1snAYmzKl/F3HELglNfwxX6aP2498Pxd82
MSbqIRQVOgGz9+kbRtcPZWyl6SMd/ff/4ezMehPXsij8iyzhAQ+vngfmISS8WEkqMRjwbDD8+v6c
fqmQqFC3ru5tVVdVbIx9vM/ea31LCnbzx41d+dEx7lY8AC+G1HXnet0/Y4K5wkxvGZsqaILTQkNw
Htxqa7CmKIg+btamwnM7Or1cl9BYgwPsHj+1YO4LIGiBMNAPHyz+fQnk/pLe338Y1Hgmvoyf9y2I
rit0eRdLg9UJMbf5nKjmdiuuakYH2yIYv9WWuQhi932zBxdAGWGeWmv00komZeGOGmKZuHPjz5/K
lW4P7r8vn8/9mRns7ACAAnj50eWMyy7Xb416W0XDZedC0gDD0KIJONUo0g1YDm4R6J+y2zTOFgYb
fb/S2ha6DwyTf88znpFo5Z48r4ha1xztFgZsWrMeQfApR7tXYYvx72Jvdq+6Yb6AJqsyDzWCSzjd
zilrX/zMTATEScEcInV8qnykCXBrfTC1qvV5RZeJ9vRK6Jr776/k14rj7w9+16AROzmFEWHIK8GP
NAwCZ3sb4PcjcWDozDaHwJn4y/mcz4sY9N+HZi77y+2A52LADM3QQOXeHVuK271xyW+DVQQnZ3Bm
CxhArWEbjdbJaRgfDsYGuA5U9vGnTFibrT4x3iP9BSdY5/eBALi+O+ztZm5R5QQB6S1YBL4k4BXy
/DQ6YWmo9DkRqSn6d0w14N9StOSG7rL0LVMs/QEk9lidAV8nTc1kUwKYFrkdQ3Om1HALTba3VWOS
ut2Ze+yOHoKJG4S81lZnVeE0cgCDVSXrxZJbcIKBSAafiBw9zYIqRqa+u9lxsBf8WzMRd27GbEmA
ymfY6CMOFqoIpFNkOGD/P5cAIz4QNkAPOANOtFiOkOrcyPqLbkckbD4/9yr8kZCovQB9pQZXAzWN
jsRXWIugyv2ix7SFMhs5YaGe/QMlxQ2LFhb8aIHK7uwLE91eBWoSillwBGyivrCh7wqHoeWZ6FCL
RLcTxogPqImrFYOVHmar84qPX4K9CZUgwIX0kVvQDZEUBAmbxv5UhUlCxdCD6+NZIUJyMRd7MzAK
Z8XVRItinjdd6WF063xeLbGtCj5uBbKVytxKkTlECzyzTPDoqfADg1VQ9T+/5s/E6UQcmMnB5KPs
UQCae+eMGSFhY89nFjedH6ywXCfOcUnQLf/pncmcY2511Cw9hZ/PSi7xdvgGkDQhdtDuNtwHH8O6
v2FuZvsRIOFAcsDw9EMo+DmMjvLRjR8SyDhsxhhDYho2+Dt0JztYBLujVbG4kcQIz1qJsoAw2b4V
dAj5geC6OIx5AkP/QYeuyf2EdrLZRS0AY17pOfpiTCeUU4O3/hpxtqWXr1d6ahMEaF64Cdnim1Xp
fN2qOQJqu+U65Irprlbnzc4OaJ4u6XNoQ4+rR46Es4pnwco9c5n4DrGT9a4WTmHcX3yujZS7i8PV
U0VX66/tGRsVJxld0ohu84WhGakymXVjJxVbw8tol1pIVQalPTPGI92sXgvGoHrjDNdrRtpIx+lK
WG3pcKf1v7yNaXcc8T+B07FF9L7tCPa7ox3N6kJxs7cPRpCvEmswuvxBCb6k4HLwUjCVDjHKgRgd
k9l1BRrUHwOO4+z2kTzzUaz6z2CkPfmw6/oBMox1x1rrMclCJk2MVzFxYX2/aN5uIsxfQkc42GFi
Teqzab2ul6ye6dySsXT4/CjMLtA03VdEiaRaydxLALARofhyEb2iOQ2uy+VpuVT9ifOiL0FF2S+v
y2Wu930WuLYH+1MiyqS2+om+t9YJJ4aLia0PhAcKFS4h7kMi+cxXPq0HOPnFw7UU8USbw437UTge
voXzK9V8ZU6gMEKzh1C+txkiKonHkDzcM6gQl9DggLV3Ft5Aij/ljRAbg8g+3sUXUhzm+XJvL6Uo
C4HGJYTU94xllgdejFpG31BQzXW15UcM7V2I18tFQHaIbZm7EyMEGRjsG63mgy0O/oDU1BhcmrxV
jh+Dt0tt8ZYZ5u5+iQ4fdf6nEFB7or0ClOPu1lANrui3L2S0+bkQ8Ze8nRkvUMfuDg4JIYXotubn
YHMx/+B7j8nRtoYzXI0+jRy+PWURHbihbRlSRezT+UjUULcSshcbW7+tyT+8Epo5WIPIlKqo9utu
1GJ/NG/VlFlm09sjzaENNeRUev1k8QDJx5zXb+eLOU8/0K6BpX4DKIzlwvokkZFIrD6ehLP4owU8
DYhkzWT6SReOpoI1J7Okjv5A2uyR8BLUFAJxFLv148Lhj37ykY4esJekPwvjj5Y6R7JrRxybTuPL
xVzOa9Hyl/5xrQXxIsGeSFfeT/qrjKrosjeTZcVJoSFCeQFcxuUb5Jv7pAvXqqEE5yNdzcEy/UEP
0p198QXomPGpH8a5Gg4IZtAA3SBkAxPhKRhFFE5Ts8vCqdBzmsyhzj3LsZs276BBeOBEMy+w6gfH
3RoKX51vlHQJFJC8weMlbE8n++mq3BCQegd5e/UM3Ic3CCpmg/XoFMmnUTkMj+oozp2buCTJ6ky9
o6Axc3CTCw/2RL+pHVCjEBAPc3Mgi18btr+a+KJi1GkK4oQZbu/tQyPKGGq5mgHVgvCJ5Uq2yGQz
b7N/Vxk/DNDkDWN9kGh2azJDwq+O4F/HvR2Nc5p3KexJ2hCduiGOfa4ipcMpPN43in+B4aSLR1s7
Zc5gSFd6j1CMvOYaVG/Jt78nn68g0wd/EgQnRPuj9ojKjwTXek8znFd9Gba8I/Qe/Zs5KQN5Bd5S
cVnEx9FueHUKvnw80zDQy2mTkVMpKs20ozdLQO702BafNRqyf3/oH7O++w9910caVrfiJibqcNIg
DFaSDYnYZsOCRi0aT4qvZFiZ3Bgwrf8+cL+B/LuMVinuZV0HQ40jWDO+NgB/XWxNudyE7tDkSIDW
XRFSYpAMS17rv49yv825O8p9y8lIBkkV3y75SGT5a8KkG1NSYQevHxFV5R8zH9XoYwuAEgzEIVPT
r8H4Xx/oshea9Cwy5ZO8wec+wnphnby9c51kweXkCcurNNdu7gC2Bbpa0QZ7djpicdwdLdW7YguD
c2QXwZVihlsbIZy7G2mIjwhdt7tRxu9rNgSkTpwZwhShuC56QuOUi94qeYFSebOHoqUzgm5d9UUD
B+ZTdzabGtqg8P6B1HHTslKwFMfWJQm7whuQNEch8PZV4DbIbwXmGh6DF8KPqAKERXsB02hXonc7
boywH/zYh4SIYuYzkLKpVykfF6z7dlNvdF5uGW/EhAIYI2aHNkc3R9SExyniabDug6crEDlepil+
yuPmklmzITzwzNTIihwd0wWuZPdNK/yccv0j000dOCxl7aAY6ZhkTyv9guYmpIK7Wa7+dAgZEjUo
ikRHD5QXoEf8qH0SZIqnwEGaouuBd0cYQ26OWskGQRZg0zal2Wl0c2JG/kS8AZ9+hRs963CSAQFA
GPKSBB/VG71HwkKNGZnJzYcIxMlp37Sg/AN5+Ly+RjqKVaueGUczo/BHBjRuCJzRw46ra+3C8yU4
HvvwQoHg9lnGySQW+ewpfjyMuSWgT/+6qTcIc2W61rfPynSuuMe3NR95cxiuecGi/3SvzBN8xuzV
Mag65zxOsH+7xURSCHDRmfBY8+N62GDbRzhYC5bGceZD2JSLCsKZmbDP4b159rU/BCe2wW4Es5E3
JPOy/u2cU3oTkxYVtnrwscfo8DvZND4ZZBCBFRumtIEJ2ymJ5Jp1fJvjJfJq05jp7R9KDIx8LSWK
3Ljgpq+1I40ON1uz0/FSy1nGENN6NygZGFcN5/qmT7LxaTmImrXxoe9NySynn6fNlaAofmQFbY4c
r0EQPy93CsEtJ9IlsCX7ArHBoqUFVCB4W5COd1afDjwz/Poz6pJQX6j1gwXpBxZfRfFAP0nrEf29
RU1ixfrrAVa1bKDq51u3yp7V7YUsDW/cuYcJBn78Yrq9PThn0dqPeSbZbx4JRXohV1i0Qjya2Gof
Kpl+WVDQi7KgQBvRUKt+SZ3+Oh9JqGXZ6ORuVYEDYvjZRQXPHoTvuUxkgsWSgA3ngAn58wZA3Suv
lr5V5ygE3aPa+8WXRaBRYnP7OmXj8kMIhWZdml7XZ1j+DV+dm5GRxRYjOgGvsLIpkjp2JWnnuiuX
zQixJfjwJx0xWXMlKMiuMxjNKNPkaJ1mZUCrVGcPpdhswgolMDTmBhhUu82kUQKdmQ8AwNGJDDoy
lxqvU1wV024aVf6siPJ3YBNAO8CqGTtXHynmhHA0fNfsNrN+G/d2I66tG6EWZ+/7cVqfqCD7zXst
uvuLr7zcotn5LZ5pVyYb4W7ojXZuP72gSVx6xSbFoJ07IjGWc7SbHh7RFpRfIIS3sE9YLEfiuvWZ
ZS/H8ix8BqmhxhFjkzR8nnedFeH/2sMRsNPtXiLZZJLH7uVt/Tzo6Hj51vopWw/UMU+JYOsUy1G6
HrIbtstptQZ4UmBtip6PH6TphUJjT1JvvlZpXyPgJozwre/M2Ke3lABgB/okdM3N5GTi7lfA7QdK
HD2HyuRgRqqjjhnnnqKcLzu32YmcTOc5FEZQ3zXhE+GSFHVsUBUfQufpaRDy9GvB4c2Y7eavz+0b
26/DVAfz86A5Ccznx5ub+1KmN9nPC3uNw/fn5LyrmwGo4/OKG22UBtj/kkkx0qZZUH8Cp3gerlRn
gLRB9aqgcEW/80nDC2uvzzdsJ1WgfBInSergu0rGJ0HoBOURi0cUIgm9X3mfoytkgf5Pk9zOf0+k
6ZFG4GtfvaaCbhNwErxAJBPxT+Oro7OPNNQpvn7dLYy1tk2CK9bHPi9K8GBcieMj1u0joXFESb0k
L31SWjeGdLch1yG4+AX+9j3G7nKpR5fl0Tm4ymaA1bh3FONO8LsX1fl3YfLwKt412KsyL8p0N+hW
SGPpbvZ5QRF3cJywrzFjV20tVt52R6fLhM4xEv8Yo3+fwc8CjFgWRHrApRRESfrd2KPIEcfrlGwT
EOhMmfa8AYSZ8OgoP28WqZeOGLIqE7mjy3dHGaqt2hQIECbxbawl2yH0mR37FJwGXfmg1pP7G+97
Sfn9WHcLuAQetiy1tllrpuaLSD5v0Wl9ftPt/VqxP1ASW4OXj6HTuq8KRnJ9shsL+NB1mhMgEtlQ
Qq00a7+MBv+r3Iwam4uAAl3Czt1r3L4/MVU5aE/aTTlORFikLSIRejxZeK48cTBu0wXev2Qin7e8
+Q76g67tL98yJbaCRbj/LzPq74c+qPvk3HX6rs9qOWrj/YX59DzLX/99L4n37fqvXYTM+5PQAtKU
v2Tkf72rxGuRXAeFSoFCYG85Ia1UNAUrBtKQPRnjcpT6n0ucgjMwmw9mt/2g4u5LVwZMlHtvMFor
7W6AVh1F46CBip/cUrann7ducRwiJ4qM4SQ/PBC2/X4sUhN4anAu3AtUhNtRV9prqk4ExQE/Ug4B
snSL622i7VuwRQ/2o78sEciJBwgL2E1QAtzfNgc9OYpleYhX44EzXajWgmB4h/YRnSDwDA8Vsvc9
9n4DgzgWQSQFhyrfX8lr2hp5qnI49JBPYk+esTTzebxCwy0iqFiZJgmOFqNvm/DMygwPJoqK8MHX
KQ76L+z7F/r9NO5eL0Ja7cR6H19WMPdr6QUSBcGGuSn2Gn4cg9Q8qrXV8SHtbOM51mwJtgmdslkX
PFPgr4fD4HCcHGOXWPW+TXomDzq3cD3GxKeQNUI8chVh9kCFOaMeBRBmeDjkpmxBV+X7hdbI9JDa
G11xkhW/bzGwPh3he5wxOrAp8dmxeAZ6BE6AHmFIdNdrnbq8fIXRXMckaZezwqPVhA+UQr6M4tfw
mU4alnwuJwmNfpFbf86HSKMat4WCbDTc2NRsDx7I/rm+v4qEWgEOFEm4wjb//bkfxLK6r/Pzcdoc
tjo6vNzXzkRu4dlUnOY6vtbLdP/04Ji/fXN/HfNLZfHXInDoq2olP6fT682/sZB2ljiYpFfmcYeV
QnrnENdX5jRHs25nFa7gBtfeg1Pol/gfH1tEQEzbSIWIcPe6gQR6jUEKp9PsRsgSztuDc0Fen71W
4ss+ielHr+joipfVWX3wOv25AvLx/jry3cunLDvpXEv9kYvxuVwNCDE9RHtj0eHauHC18wff8C/b
g+8HvGvcJI1RqEl7IyP4iP1Y5lqKNRCt7ohb+q24yPZezXzeCm6mr3dwh0Ptlo7rS+7J+2xcx6KE
aFBYyCDlOukWDBN28kbj0HHChYLhEKJWgeob2L+1r3R/rzEuS7rNAapezrwjO2gEHsA+9m7S0Dlr
PUpgOJEAAlxxyV7ycV2RLcwPb2/Q3ujSSlUZ5Pkqhcy1K5uXPfbWtj4VzKaOZomdXYS/vlOrBzfE
z9cfLyNwc0TPDVQN69v3xyArL3LTasd0OiwDbgQmZKLKXGP64Lb7+WLgMNRSlDhovLUvNcVfd34R
Hy+DWhW7Ub2D500pX5l9ViOy1455GQnTOPHTkSqP+puvei9jvwZG1i6y7Km6PCBmGL/cid9O5u5O
7KTjMLlelXykrnsQ3QWEDrZkB3cxMLAbALUswO1MxwkrKf1v7MeAwmr+xcIPNAwlLmAz5Su7vYd+
pa7s9wIkAYyWamuWvhKIq9f49+yf/dP47BsIu/t056t7Jhe3thVzg0OWoQ4ZutwfJxSwZL/22biA
oUY9HwjZJjsenX/pwMMFih0d7NDQVsetNfCg2FnJsp8J8MBa//6qvtQ8dyvEt6tz99jku31e3s5H
iqDdQh+6O6KD96NUXNeCe3nJ0pXAvjULRNlnxWouf4rYvsSLgkGDNlJBgcA7j2AbNMr2kPh6+3Kg
kU9EwbhKHFLuwJ+kKJsHAdD2lD0fPHPGA+rcyF4V0bqdHR2/YfaSiCFc+S5bX7XVCd5vS7vZ66QH
Zaf2242gwfrFS6GRKPWlt/3rriwPp3JfDWixDgHYAyREpCCFw/dqRHLIRAkl/ikg8FUjBnDQPE6T
JLp49K/DfHyYZ9N9ePYrv2LDrkE8Yz6mmE2E8DgZKyu6BT6edGrpM6HPPe2Ld6UKEqtHS12ppEkp
htRF5+lkwp70r8Euqib8MqLbRsRk/4XrYLGtHburGJhTatn//qJ/lKTUoYZEk1nlEsgUa/3S8Nen
rztVOlzPVbu2D1SjZBdF9fzmawt5PPTQdCcEKjNvHkVF2E3q5b8PLsn3L6L7o98tPAAF2rQ5D6u1
+LybDX3FOY/QzT4D+1j0e2XtWZhen/LX3ewUEl4/ZzFdxr46RSXg617R/9koW56nQyTG2ls2Lde0
RcTNaV5MD1tanXJ0iw5jJPjD+QEl3dV+JZDd/AC+Z6cz2XVxVJ8mJMnz5J7GvSYhaqLdNEZKhtjW
v7o9cKy0ySDBR6otSHmcEMYZwl8al5G6OI26UFtfZ8no/HTk/5WYF8sRSj8zjS6BFO2nZbR3xYAx
yagmTryYHPpYbQeMa0TCtFkT8G3wWOtm4dN6VmfnSCakmQcKHliK+yO3C69xhyDQKgTcPdRLdcRA
hDNnBIatTtLRbboDAkYmKkS9PuqZgD7E3qV7iTpaAwkXlG6qxeHG6uI6z0bquLbIVZ0onuAzofau
Ecxm5sRKNLDZ43uFE7tD+Gm3J5K4SRivbSmgc8VAlKApcxeRbQ1U7Gv35ydTdSHP2kidMKsbS4sT
l8Qf2nJQP1iqf0gP7++S/r3y1z2qtgelEQ7CYWYc1tIltqV9KAq2wLgJ/OIggBJ+U8BVQFlExl8C
Hv/3bSr+EL7en8Bdmag0Yi4XStYiA+OtEAAz3xZA0afN223DYGt7g1ianplCZNZ5PNika5AdDplI
23oujmRXQ8ELCdmFhjbXIDkSCxJJoQxbsiW7fQYuk/nXqnNES9nZScwbQfQUrEgeOYnRjhwJNOQT
VpjN3tIZajNtctYG5TBIONtRZnv+MHTtcbIcztisv1w3+N8s7YVW2PBi0rQxmanZPbBUt54A+ZCd
/HaCPniaSo0pbfYugWbmJMVeWfuowaenJ7KR3Rp+6vaR8+h+raVvjCTRMJhlqX2v9u61AjytSvby
sJjd8vlNic3ynLhZGd5yxzh9tkcG/Ygk//3t3dc294e82/kKdakbZX4rZlUzP6ST456ay2sV799H
+TEg/DqMiNKc7oHKUPZuJTufiuzMtBbSUrLIiz8ZDCWpXmOZyQgiYLiDQFTs1qfsAafhB7Hg/rh3
z0a+Ly/CDRvirBKZ1uvkNB2IcApvMm0a/WkokZgpr6/leNeNBzp0HjrXV/lR/OOv15g+GSHfiNJ+
0P+KJC4vRZEcZ/D0GZ0BRbx+VLsrG6lHHZT7EpKPS5GqMnceSqRdSPevq6KT5SrReWFMBRdMAXUZ
lRuOMN3OvZNX0ObUxhd6lemDL5h64G7T1B9axcCAi4AyAS7z91XoUgpnbl21WmNNI5hzkn+0nmxD
oh2X42Sef9TjloJgP6+w8A6jYlnAqGKlDUnGijQAx+kM8Xd48TKXzgt/U4yGLkb+keEOe13UuP9/
Su/qgA2w6eCjesEMuCAcxibVzs1sgpl4bx1t0p96vR4P9sD8zE3YtM0op2MruUhheMb5EeP9Igsy
Vp6+oZwx5EQ0aSrexYm9NIiBV+7C2j/yJ7JA8apRfx4xQ0POl9+LJ2dWqpvfv44PYRft+VvFKPUG
HnTlMTRTGJasDQEKZoe2AzrO2FPDxOdtA18Zkd5IATire9lIGfeFU0lFLfp9BxtplrV3kG1RZZEh
4jOssNXPIhB5V2FqCKpImAxQhiIxjBCBkJJ7c3bekO7y2brMNiAInA4FIlzaQJvQrqZ4It83AEPV
I4Bd2EyoEw8e9SOKRfz8rjBp+lVzrQYHS55kESYTDJUD2J4n+0gz8xIebPTzNDNLXxhde9V4qJtC
0NrXKdxwXrrkUlgC+FQI7TYqHV7S8MMdORy4ojWIeA2/CICkCTJGtU+nBZE5Kl/qAKbaFoCEiJXY
xNnHBUA858vQfa2Yb+5FcGI7YCzMrCkEPxOS/mAV3n56dPZQPqGJhkDIrvZ+C08ZvZXkA/W0TxSd
FDTewaIsdvRp5TC7tiCH2hVU6xNvhOsCjrXTfzOGx+DWhIN6YyaNl0BmOnqaAiQ1ZpIJFZV/OnR6
ZEdwgBvnyl/HOSWsav8VVpx1AZZLTWLGvPc78KnAyuyrlfNKgtNGxXCx4xF59H5ss8tBBQk7ob/o
AJ33ThExu7e0heFgkuGickmZ5WjULQMmoi+nAAQwFFjCu60ddVBsVRxfpS46YPfFVeAaI8Hl19ys
DWBdqLL+blSC5wbkbVKVcbUZnQXxKHblSbwqIikYjmu38WN3b2lOF+692i1HzsXuPJVSi8KbcdY1
ApXqWDoxsUoEZSXIgXTnIXIek6iSYPDcjrRQC1s2b1fuEl5MXFI4gC6FkpV6FEBMYxltEmvJmTkx
Hb5+jEU9FxYeJko2i9utbvUU2N46rHqx17maqWz7UuDka67Olo3bqPB2ERN7W41ym6juqYHcki+D
27Jyenat2N8C0/lxjMOMe2kXxjCxd1YT4PyKTtPT9BIdXMRaDYpV7r29e+Hrl6nTFUY3IHE59yvF
nRGoC4i9rmZBNfMQZE1QM030SetTIwD2pZhcPAKhfKk3/t42fq2RuqTyHmB7D0Tg+xpZZfvj/nhI
27VsGtPClibEW5nTsje/5Fbc2DIS1NG7ini4f6gIhWRuOdPfew9bjlKa8FYw4+JSWzFUopIEeO8x
mAUCkTzY9/y6mvd2lsFA1tj23CvnU/GcJ8MkO87K2zZNXw86LCwNJ+L5yWW+u+dWlY5EU4ex+pS3
nlF9VELtNa0t+Y0cNZc3vZrTvtnXnphID86Nbsgvrxq4tpgNMbzAQ7p71cTapVXyk1atyWO1z8GY
Qs5MYbnHLzsrDlnEZ8UKCwLAdtnFizVGoxzJLAywrMcwxYPdmKx0lntsff7ONcz+zjuwzqG7dHYs
+WiukeXF4yyg82Sdgym9jBmPoXd0VAfdDHT1/bhwFPMNSa7Xr7bxKhknY3mBgM7WwlOQ2qKfwiAW
WcbzsQBouhhffaCKUYxfEUGk1zkZElLBOY33c9EXFnvvxo8v3Tg6hsd5sd5Pk2nD5iNztLAc4d7l
pUezs39+xgfix88e2XLczyRb9oxjHo+4F+LSUuEtx4ohIDLcu42XjjXWacyKykSw3zu2Tic39doH
Lu/+xr2/saHVYmrBTqNp9x1TpVUUoWyPx1knoh4uPJJN7Vt5NVUwGcLnv2vJHxKL/inCr4jPiX6c
yJTh+1PU7mCkNoO8XQ9NxWoXedgu1NcBfQUJsylctxxk+6YOFMlsiEa0kyWpdahQKg/RzXGchpU3
/3/OiHmONmSSLQMG+35Gg9vwUF10pVrTD/GakThqUVkLTg/hNFFd8pWwlI7r0dHvxs24sJgZm3i8
YVozQXxQ0DN0/e3L+Ots7nYRuwy+otEk9Xr/RDZCkL1cDVLCvrIB9JANlz0djpKTaTyfYIsqDjmU
UzXoS6BL2FEl5PNm+aHagO9DahCreDt49fayTsITr0vyZP3OOj3Li3NIDd842UR5x7UwOTpn57Xf
TOXB5b1xiM/y4a7x9oUoBP/qFQuKJ8z0SWyVjrCkssBNPk2wChs29jOHV0d4cTsLbN5Y2bT+H5o/
cyTfVyJNXmL3lXcqmbV8s5DIA+HB3ftLn0XvQ9nxZunUzIpyt0s4HHfDy7DMm5mWoigiSPok6aad
yU/aldwTgkmrQouOp0G4318JgBOjpgh3Go7XZl2R/ad3qICDBOzjTiICMTcIwo5dZlAE0mbwBkrr
cjzaRccEKaMULTNIBwP3oqeB1gz8f9+L6s86XB+AW9BEuR/X/sCunIcXQz/qgHlK53DwlQKJj1V+
7gWn1C2GGUeaMIkXX52WgF4yno4mMadkkmKNeI6fzujf+J7BfIwMzprqTrWTj2StQabHSSSMm8oc
LE/P6VM83S32MUCz4lObEwMwu41lIIT0Kl1UfOoZ363CH0O5M+hFaJfp+UOw8wethx9RMJqkozlQ
oZkxnpL0+4lxKe3yU5OzFBALuXdum/qD7JveIorAw8Pya70yIV+rtB3JvRhF1Fk4SxXr+cxWD3gD
+P5/X/2vHv33hRCAE5JUTUfbOSQd7ftKcB5cBXEXG/VsVyCy6hS6QeJcq1OnZ5QdJfJLZQB9cWof
mG4XUrHS80ugcxcU4iucZ5PkK7c8V2+kt/dwpTNI31x8/fdJfmnQ7k5SEmFrGcp/+w13C0RzbA3x
zP2zivpcD2MhBRCenSUGgPLBk6Xdqyn4gmA4GQrsQmgMlD7fr4d00ZQhyb/kG5n9VqcxTG1aBIpV
js9v+TqbohRlyzcb9vLUA3JXnEH6EGU7bm3khBGMyW1sZ5E4v9CGqT4aK5lJ78enJBAXV6QAAzrI
NaEGEsmAYqjSVyJRwbrN1SmdIGu/bCFcwH5dgBGZ1G+3F9DSNc3NDxCuKOLFWe6cPklDAjh9tUET
J82DyZHYf777S/3357+7H3bq/lolat2sG7dDg5SY6fIcUX+/nFnqDm4Lb6DciA9m/j+Mbl9XnYY1
ixkWUOV+CN82STfUbhz13JpCr1km4ZwLT/TP0dxKT+Kq3WbTZKu+DBnuJeYNMAXmwZf6vQdbsZT1
UxgqcPQt8QKrQeFBvf28jM7zxhtsMtWiS2YrC9Tz/74x6a3/crloDgFV4o6BrXlXIB9PStuUu128
wlBqiUvoEQ5pFOysdnvOX1s+vy0ynxtjggEjEixHtd8DyuUNnTHz4M02PaFoiKEtmLrP08D88N7f
ZyA0DGfR0RYIYGgA7TFfJy/mAhuWX5vBuxe8BR+ZfzQ9B8kuex5Eq6b3vrNnG+9jtTc9z3mZoTAL
vNY+mlifrk6wmR1tc+KhZ3gTnJ07m41KF03D6CNYbWNvO10Z1vtowPYc7p45S8wpeTvhFpsUYmB2
kwy1GJV99NIWZI7WJrMXmrMdmpyy4RxpY8K0ZK9tHYIdu2041bjYj+N40u9afIFtzjC4ApiisIlw
OPVOkcRl8GU+cwTXba2nlLQmbBeOOenvbire1lIn8+dxkLrbZzmY78LPzCIlCfSG6gwDwR0s6p53
4fDL5FM2I70f6M1zv/8jhT23zP0I7BKeQWs0Wv77SxeN39aIv7/0u7dv3SkJzujYWMkY9LHpbrd7
c/vEtn3eR570SUvbt4FT8r9jWj/mG1KSwHshUdFUzRHzirPpvuF0569q/TfSUclMqUJpMXij3vU1
2cxw5ZnTjkglxcKot32mHuaBYFbZUf7TWcKal9IHimd7B0LMYlP0P3jkYADur/7VDEfvfXnd/0zN
+djRG/DeR687BJ47fjfBNjP/DC3vg3eOt0LVay+8lw3abhPz1RJXUggWcvPxwV8boc0GYRKGXoDk
kbPkeLOXkD90tBA3Ha355xr4Ik2NDDFhQQfg5LKz5TeMF3ox5hPf2Z/EfrBO/1C99SsGRn0SPSW6
h2ihvq/TYh5fDqna1Ot4C0Fc7RwhKoRgQJEa5ibOjbnkyG8SQVYZzkH9j4CYObOkaRIUA48B0g2o
OouvS56Pi8J7ob20SOHyB7XN16D9fjVlQi7CwSUvgg3097NMa7EwdnnBukYEV2n1aoJt51cbBTQi
ttG+nQfVFIEcYUvqqiWLJrXrBKeTqxBNPLu+g56zVqILV9pq/MEfnQvdX95hkLgJAhtasiNaXrPh
S56HWjvWD2PdUXlsC/yFZn21Wzbo2MceXP1f3xIaGxqiU7CDs436/rlUsgOTplANkDeqB8tKti81
N6RgweEPaVuqz7r7+fTgufu5Z9NxKemiBP+Ayve+GVHz8jjvDehS+W0qq6/Z7amqwmETHQev9SWs
Bt6BHTXhiN1cqiNJn9/KdUsQSPrgw/9WMklaz3pk0GqIA+lu85SW4qlCTEbJRHUA9c2sD/KQUPO9
U4rjuBjtpYRb7EnMKlur62W3PywplrRB7agGyRlXL8kISroQEZxDCDq08+74qB3y2wahl/Qjn5N6
dMO9Whlwl5p1JRUTnd3WksLnodsu6NGa7FieeF6C3qULm/09iVDCjyu6gEypAIaNyeK1lySMmNLi
oTzrt4UTBSE9ELCOBrmH328bxDC7NhFEY3WmC7LCWRDN4IMy5GD/nwIHfHif9vfh/fNHkx8yq45B
iSCj7wess7iuxNPQ4PUsYQbuHcCbDYw0NnH/vjnlX3YxGmJXkaqRLpR2vx5d6lvTXgdKORPqUG8W
4i1SdyGx2afihJ1wK6OFr3al3WbrMl/gB2jU8Jq5+c7JiWgeLIe7cKDPteJ1qM0E7FEXh4iHIo0G
l1k1wH7uXOpPqVzW3Njq6t+n/ss0FGbpX6d+V/IKx7SuDie2AGKLCvjknciQLnJqPihFZ+nsNJiE
6uQatbl7Iold7kZca+vcsA3Od3O95UTbrcyWu3vapQ/UHF/i0rtvkAkNEiONc0QSelePNjddKmWl
qma6GLblYFkMUWgK8aSsyYPZZ24jsXMqhqP9gLC4s+xgIa/E1pH+Q9mZLTeKbev6iRRB39wKiVYN
6izbN4SzMQKEQPTo6fdH7oizK5UZ6TgXq1ZWRdoSMJlzjH/8TWosxEePI4vox4ip0n6lpIhHsxEw
4wJPkdkZaGD3eGz6q/DSqoRAxB8xw7Zcf5/lwsLM4KM3ha9ch6BJKoz2YTgVbK3tUbjIYXGZkWmz
zhBRlMS6pLPhh9yu1au+rBVaglZ7TzR2fKPd//th/e1E0WHysPdObzURub+vaOXeZPUtYfNJOsmK
rj6qTK8VzV1R6lZUw6o3NeYNGsqr/aMX1yXdW2yQwRNvJjhgUB7LangRuAuVku8f6poBbiCpOL/u
9GFYiAJwAVdf5iUnEPBiT1cHnFDfGJcsbqa8vCcoBnRgvqFhVWT1biJY5vHVZ0SYt1eZsT2TdLle
lRcduH3WMnSAPzO8zfSwftDMN6jdelbVNWmciwniwAugPJJ9r0u4PXw1Lf7LmYEfLxsO/5yGmU+3
qzf0SL4/qgbp47fJT5vrk9sPHFZbY/fvJ/MrTut5pcLAnA57DE+hhD89GaPUNKy+7uGg7GVMSNMP
WfdnDO3zaF9lSM+xEueoFElLgQSI1RWbwOA3XYC0uR2/Wid/aUyYbZIOQjM1ZX89bbVlrpVN20d1
mEujbRg0IYaG5pY5GUiaqpB1xoLpb8kP8RYdNOH6Ob0RkW4ELYkpmXEJsiQ5VPDctGgpawMwiwCG
rmX7W3U/mXmxqGtfJm+qzoaDmKaB8cDToFWRU0SvUnJHcddDhrt86mW3EFPCXS+7e7U2WJxXsg0f
JkmuQIvDL9tuto9eZp6+1F6jFPMS7ECMKOQhqV3nYOW4MO+jq9LxRfiXDCOxVCja++QrKORvW/h/
b9nTYZHUdRUrTVOHJZjsRarwAijkIOLrVkpliUprkWA1bzIa0IHuJgXhI7t9KOfDhwys1hyR8TUD
0v0OWX58vKjpWa7FU6cMX5SVf8NDkGubsI7xgoKD+SRv6MfaKPKZXoeV+dHc1FN27V/zaFyr5dVu
MdzMRe0gP2aOen955MZhvN3/vwXU1N8kGTM7hxwBw/S5sh2TW9JDqi/CLDqQGSWSfc78b/wOs1CW
YYvLAUd6af/7HdOnVfv0jqF3kKi8plwDTXyq+jslvjd1Ot7DRH3tlB8mM0yYLUoQD8vxp062LQQN
Am1UXOnJiC5JSTn3cqj1jtQdsYNpx53xJnjaKyIj3WlSz5zcHlyTueR1EZOaCZKTBU3MhczvP1LE
4V5UuyXHxWf6Td2hgFRPl/eR9mHmZukRN4XdjAkKbh9Y7c6AxGztlMtuzLRGtDQmd+miVbyLvlRS
V3gfb66Uu+LNQtkp0jqq83/fHeUv5dUEK5L1h6ulTo31+w5UDI8iu0b1PXzgJJ6uVBr6eKH2wQXu
ys29fVcIFU3mjYDtxS8LGMnS9IV4vFJCI0a+hDAGdUayhX0bV1csVBJxnpenKzMqmqTuVJKBquLn
YeH3X0abaxHkF4Bl/GwJLnD7YS+1hIJR6EQzqEb/vrZfCNDzk/+/a8Mt9fdrM1CEXuI6vYeaIVh1
4sdoFGMdLsb1vmx1lEXK7TANcaRk99CNPRq8fpgL2mz5wAtkqmCix9DMhazzI45/sSGlMHsR9bcY
5YTRCZacmPPrQ/HiOHGTa7FUKs1txfK96zVHzH0tIT0jORVA0zCc2SKnU/+a/RyNcf7oCV0dK0jk
eMOYDbay4+Iyy9Apmm4hPZZXHXRC0eF853OBD5aqGqFzBNRSWX2NiDmyxgGb8R5pn16TNuMU3PkZ
2J7OF5tV0H1m1pXdpEn8SxwtOhNaRk+PgUtHKzOWULsv8LgJwHi62VTnSNfwhZjSMZ8BjuZuatfs
XoQPyKM1ZzSy/Tj7VnWDBV1PaEbv30/3jwwFdhNTmap0rKMN+OpP7/VVYkYhKnHPDCB5SV6G75ED
b3MVHWUoCQ9X+SF4ojOuKrzGGsv0/RhkHm/kBXAHo/p/f5m/0BN//zJP9bCaKvEgEprH1S+lnPwL
C4fmjKi8wlZANaB4QIkg1UhbE37178/Wpnrkjzv/nxvxhCcafa1lZXLtGYXJ34mrdzv4RNFOBtPw
RkhGpdetJlp7Thp2E5SBEJoTxGN1OFJqK9JRVpTDYDgIPa2ZQ3CXrzrGkfKQHt3RtjGMUAxHF7Wd
edVaCpRN/q3gM26OiIHK+XZSNhKWVJjIfZlG+pcp6HRb8bk3VAVR3q825D+sz0ZGaaX3l/6kb6/e
FWNlN3mhhl9333Gru6yMd/2AGeV3eRudkCyESIGVTWULTmvZiwaSBt30dvTxBrALCMxIabOP/EXc
4pmsrKuVuBDt/kW2kzWabNhK2YapCoMiNEymlWAYFGJa45n7xpc36kZdjqHqJCvVMjZXut8Gpq68
Sc9oOY5w9g8yBAyC595i4qWNH7Ezho8dPQBZm2s4GFsFpks1V9elLwTJSt4pW+QjwS0w19dA9g1c
fPUdhB3b2Ix7Yz/C76jWE9X334vF+Mt+/9sdfUJh8iqNiqrO+pOybnFZxzdDWz+2RIIfNL97HfeK
I+zkrbImOw+vZiJnluJW9mbHfpmsO32eIDdfAFRCB/I4IT0M0dazl1sQYYbBYJ4Adydj+CoHYzjl
e4sOZmMstOrXvw8WA6sW0FbyTGDhx5JInIWwlbaEM7ozUpdnLzCsD6ZTbPNzFlnyUQ21L4rcX+37
89tC4gqG1NDd4aE+7VPIsW+Us2l/Gp2g+q5u45fryub8gac2+vmcZdFCIZQDA2fZG4bNsaNvkhMu
GZkjbLUFm8pGfY/XEteWkIQgeEf4VDgux2Hl3gKMAlxjlYOLj+F1MzsphwEjqd1tRxcosZXTC4Kd
HFGwa/sZ1G0Cbj5Fr7KHt0f4FWf6D8fUaYf8dZUydoDwcZ7OPyWJlFaM9O40vM4O+ScUPljv2/L7
RKuH4LtUfDwbvut24oTqEsHfDqOycWtssZwIxY25m73PdvXqtkaQ5iuvwsrY91+xRsW/oC34wKig
gjKpw38k8yZKGRnXmiQ0RXCG6IRHkFmKltl+DphbTScVPaKhYWeN68e/X4VfgOPzSviVE0VeFMpR
7WklzORHVMwaRNDDFtXX8P2ymkGilNs5dWlYa/OGNKRuoZ2yF3z0Atz1cwvHT5ibZE5icGeEMgbd
6wEc9l0/mcJy9vJw1B2j8vJF36WIzHBOKTnd5wnu62FJrlJIxDszZOmMu0l9zs/CO6thJGnQ7b6b
boXS6Pjva/zL7Bg1F0lY1NwKgcHyUy+Lukko1JlQhJdqkeIIWC2u1ZYuvs8WyHJNdWsqgZySJoXa
MPckQn2LhYjCXog/zOZqwYVam2Bu6fIxho1xI52znhvKuv52pdX58ij7C5OZr2tCd9EFZMowX36v
2JqHOovati5CQ0utofWjBkMT5nmq+n7pH3Pp8tEmG3BSnVC6+H0qdep77P77nk2P/fdl8ft3+GOH
FB6R+KCQkdXPRwclUvFLRv6JchrSly9J4/8LJzx9HllzDPZFyhVk/0+PKC1nnXFtOeNa6Lc4uuwk
x9zia4blg+gNTOKG8+jD8lua7uhnZ83Rdnh9+Qg5Nm2AXY0fb4p1s8Aqh3+7hhr5bIBxdyffY+wO
Ac88qgtWMKFhjhmItrqYecq3/ow9xqFZya/6VnuHO7iUw0dYLmar2/J6wq7Cj7ezFQL1ZbbFGnY/
cUIjlDlkw5Elj6iRXRJKHFzNzu5hOZZrTorIaV7V7Qib+GEPXrrtPNRwcA9XpHlAyG5OUsBILxx9
Fbqz7tbretnifugIQRFIFrQ1mKOGoyxHR7Wpqqfzpn1pfXErLC8WzpL26DcevpKQvmWoRnhdLNSt
iHDvZqdrdfsIKnbtm331DGy1TRsLz28qbvzlSnHY4XWmZ+mKuFO+fLI0QiyAvMjL3vGNCotz9u2y
6n1jTeOyKm2Bh/AtWVZutjIOxBTNkz2NUAQNbnaKV9KBl2E121aBurkcR4cQZX1r8ss7VwgfeKjC
sFtk2C1JWLtQbe0Jx+YUQFgBPcBKzyDptrmBljBX8c1QHAlKkrBjVrtOYEXrcGjhsP+IvHTFT8gM
4xq/tHnuuIjCP+QaYcJamicvhkBcGB6cZ6bBjV+52i71BH+6TzGs5+kuyM7qZ+JcviG8hwFdebqt
+TyYsxQ2ZyZLyRpi8qb/nLmdDeccr93U9nKnxYHz5t0/8s1ED2cTbJ14ya64mO3znxV81AM/q8KO
Qte9u3vmOsdURl+ianT3yU62qX5XaMonTitNAAA62hbI17GHvAwWvLjI19mpRHgSajiYCD5Fx7L0
2GcgumN172Bzsm7OYlCcIlfdU12QbhDBcps51maG1i76oe6jI2fuCo4ETEQYpMuf31U8a7ql5nKr
l0TNnRrHsEqvXN9tkCnb2CKl2hHp42H/iS69tO9rHZocU/GzuCERdwWr9qzZd+bBGaxEHV6t7iUL
Vi4EgRl/r5kzO2fYKkEO43s5+ilbzOAm4rOJ9CpaTUxzHFaWwqQFXDLgHE5EmQQXv8DUKc4YeM8Y
06NQcmK/daJVC19S98hA2OA+hc0K1iZ8rzsWXDjTwHrUHXjMwYC6bQiumwIlWh8o9uWnbF8wMebd
w5ISbG5HjMlChbPMK7/LJoKZwyBWgdtAQgkfUHmG9XlbFpD6a5LkoAJPErcWV6bYxqsns1Apeury
O+5ljPkLFhjnHEvgtmkXkKv9G1K3FAL5kj5AdOC7wuwrGdtTMiyAcZ3KJWUFtn+2rtC3amG8LiFh
T2q0Dr1s5squtJXcy06kWiLteQ0plPTImU0Hu7ieMPkZQsoKaS9t+p1B5l260flK0ttjA7tpuUmZ
/V+Ir0jXva8fFilhksArLxPtX9sQLXsgt22dLfKVuVS82Yvk9ajXzB2Ympc5ojMR/rEfnDY2ZyL4
3wN9chagJqV6nTSbHZ0Q/C+nty925zewWB+W7tD5TOtXmB6vba5F/4oaL7MmkdSkyLu7N9h8ZfCA
LVh7LB7I5Hf4EdlhcPCAgiYLjMvbm2xTD8zPEaGHyyHWJd54bhx833BX4G1f5155Ig17qa8kp6Y7
vZ2iPTQpeOpQyl6RFhxVT3Elp3hRt9qmXONVvGhR4EkuajvHWFM6WmggYMa6t3UFg6VYYZPricvu
nPAVajYS6tIN0uKlEExKVpN9BCnhRnNZIGi98mASn6QhVfkKvekX8Kg8tb1/nG1IyintyLH4gxnV
CcMYRXexO8mHaM1etbh0c5E/Vq/xZuoXHt/w+XYZ5y1+toihDU94U9fR4cHtkjDu1+ybgxmRY4YT
Vaf+Yij7F+zLBBb8v2/3VAA2sXy/zh5texqtfENGEbny6Hsrou2P+X5qYtgpF80KwzrkLZhkuGz/
8FrKB6KTKJACP7FoA3B4xvkinmQfNouVX+APp8qvj7d8jv/X55fuI38CmkCZAm5ncHEVXXoeG5qq
XD+SQehOMzc9qPvBHrbJ+YKBFERwZrYmBR0iDY0SvlhhukHLtXgQB4OlBCNTxdXfUr893wPx7d91
019K+d+/1xMGcrvNypvSGVWIfWTZ+dL97vQ9NrWYude7JvYM8VudiotRS5b//uS/EPl//+QnBGTM
tPTex0Z3emwTXOhktPaTuKYMqiUJquvLRlsxtVpeYSkLmyGk6Mbu9avLl/6CSPE1YBsKAkwDWprp
wf0HrYgqsaC3BIipOc0kS6a3hAj4el2h0Cqw8TqorCfBv3i8uHR7DxtSv7it8agGskPgIktW+T09
jsAE22xTwxuWF+/RWoMidHHij/RYHQmPXWqBuL1/ItbiN8wO5akIDupCWc+OIBrbIsCdkG5yi1x4
PTvMtgjSTpyv++vrhJdcV/lhZtcBInLzx7jvXkWsw8SDHI6fcP4P3YkJDR0hNLoL1O0Y2oj5Bhiw
Er8RXHtW9jPbHffmQdkl59HpJ1k84FIJI+37Y9t65i7+Mc5fL0ck00FE/MBtNfCxVcIb1djaRtq0
y1uYfcQBlcmq2EcIlVBO+eOkez8rQX24B/Fe5CFmH0z3ENN1KF/fcOfzpgpt2HacLtdvOkah8UdJ
FaVuBT+DLQShKtpdQmOXrm+rS6jsCPbxu1UGIJFuI+fhtWtzj6M04rvGxexkQ7YzBc3E3ok3M7v0
EIAvbtTSlzDmm0k+DjScrqijk023TYJiPa5bFG6GE2EEkGywJg2YJ4Eidbx9pcfkHniKrnqTb0RX
dhB1zecD545TnYcdBltb3abrfs1wHIHYN24lr+RgfnizTXWuKZsQ0IE8pJieWgnc5NtK3Q5I4C8H
edLh75P1daVMloWeuZFdAqYCUuUD9YymZp+Svgz/fr5VUWFk/sViXkimOInV+KWTD8kNxI0/291P
d4zudpNPnOxSJS+Ut3FZB25r8SSX5Rnh1Dqn9sZrh9KRZbYREOBjy+LWfh6kx9hPTpdQftV80q7s
BuAQhwuv2MCZX9/O3Spf3x1I1JvpDFaOnJ68hcYxWmlolDYSSi0ghU3mzD5Q74eK1wWsCJzusCT1
xN2eRptoaa51UzgUbe4D2EVZXF/IXtynP2V+R4gxoXNS0KL3nMDGytzoqPl7vjXW+wHCQBzCJykd
I3euh2VATUAfNM99LF0pykvXINiuxB5vtDSno0koHMWS1pKV/9TtCEFM7yQ7E8f7HHlNz/nNwM7i
YNxdvIs3295C+dcNjl15hUpy0uPvZywf0c3BxjjNvWhaWKt4TwoxZMhusUD5tStXBZckHlNWXLnC
n9ZOdrM98m9OlIE70bC4BkBE9kdP3U8FEgNSynLFUpazvU7wWeawZt3qm+KRD+RU3yjZ9wPiyBR2
a7GGyO6WBxGxKXbk6N8SUjrJ+4O9d7xui+nBRyH14+Fqp9sCZLwMSvf+OnsXrHijOdSSIFU1ZL6X
NR5MAKYZngQ2JELR3T5YJEOgvMn7mYXidCP6l2CgRoQCD8lTdCSbswXAS/DGrbpWFokn401SuBPd
klgBq1qWruRR9VFcYdU4VRvC+9Wh4sJioMGyILKL1RVE8B5cKakUP9ngWblQqWeYzQX8/EiYh+4P
1tsJHvRRd6g6Q6ry2sYNijiPXTlPeLHj94ebnciBCL4j5Tjomz68bVBQLHpYiIr3oNKTbN2bMDbx
ALF31dhXoiDNUHCxMthMPFCaM7REPzAO3qPcP98xKAnT3Z0CGDhsyx0DIC7WES/6ZNiZETCkUeyi
Ogx1h9rRw3Z2S1lL9wCcfEDu/Uag70bfKo6+qpw87O10IwSAgOIbdO3C7jBHvbPE45Pxo/qciuP0
RTqOXn64kFuYI+UhtWAOCIJSn9YhOZhv6c/MXk2SFYNQMn2e/8Tcgt1ECLMVqqq5+W4A3WWh9qrQ
dKTEW5UBa2nXrLXXBgVotJ3Rrxgn0YMDDg6Z2MpCXhfEZ/arMdCYkcTnBLtd+U39IW3Sn5T8FPHD
kn7IbT2SfFyMKVb376SuvCA9DTof4V581NfFUfjOo6QYErZEbh4Gn+3tCNMjORL5s6k+ZrsrRjao
Yj64/z/kBq91Nbwvh1dzNVXC8yWUbG6+6bare4IOk7koSh1tS7fVYIEiTX7P82LVnilv8c6VnfRM
qiRFenKYvFOk/SPUXHSUrMHuxaQiPwuMKnDAXRmbbDsj824StTHZIFawWMjO7aWd1sOeLWY3Cz9A
GrzocF9p3MLx9brR/etH85LiZlGuNX5RSivWrQu7elGX2o/CY+F16zsS17ujrmfryUKDeYnNpGUL
ZrwZg9vu5idb7iz3Ld3dTmWghFqo7o1DTl83voJ2rzTbn4WZzdjUkX9kZ/FHTZf02Mnvou8Q1HDG
moodQToOfuEpPI0MlVsMDMt+gT5VWCRb1lK9iNdsqs6AeefV50RaTFVOhOCTtIEdZvVWwaWrVrK6
vtAcLyOW8Z1j7bbB218PU3/whQMb7vfO19e3TRJiORFcdj2vcTJ1KMlCZBJQWtE2OdLUWuobZwJu
n0rQflPfEg92+ub2LVndTsU5coFJ3vuVwNo9q2+RO25nL+WnynSJq2ZXi9fphgQfepTB75zrzqRt
Kk/pml/nluuETaI7s46/XYNu3doSe0W0r7fFQWMAM245AkMp0NxsO36b8SfmDj+VUJDnj725jlb1
VjjP3lKQ+Kn92wxLjGZDOQRmV9+A3aVNjFB8n32q2/u32fEryetf2xwZGs8UDDk545u/F35S3yui
ltDmCLsYrdEKi9lJpcixrdoZbZ7GJkiw+mb/PXGMRTwpJFcgH9sWsRwSorMZoo/w1KMZ1meQon9X
x3+ZTVKWMh9kkGYArmpPg9LHqNW1KGVFmNyWtWlgrlS49QXq/KB7QryEWSQ/FF9lSjz5NSiiSRTG
F/Ytijght8+d4GQVTZghoQEYN/x+i/I6bvFPAeVsbF59mxOOV7n0OOE29/lthY26syAzkxEc1gHG
Ql9ORRAV3Frd5I5JCDDBWQxPIZvij+Drdo2XgbIDzDqQxrN+eDKwjeAoa+HdOJF3ZOyik4bylHSM
zYUm6WLJB2UtHkCYVvmyxsyA0mlXUFbd3WwzYOHAG4oGP/EpChh3srFWgbm72BlLzQTYSULNrjbI
vSe4hNKpdJH7IMBhsbHzdSvAQMytLQ1/5sxJX8oXdgZ/6mDJQqFrzN3IN/ja+XLKaeid+D3zb9sG
pyB2Bzag68b0755mE/S3Yhpom7gLDMvCwXt8c3nL98OqOUq/MLJhF6+iEBQUAxkjHPlcIezB0WJs
FuRFvNO82U6yWy/zFPu+MFDYRvspB1SZK+Ek19fCdk2ozzeAPBFFfxPoG3FH+pGbI9ThjEVqUrnS
m7zrV+oUBYOklx0RNcdK2gqvsBDC9jVm8828HLsg9D0ojjPPcLt1ulNDEOM97vgAXn2Qrgbo8r4L
4LNJ/dJKjhK9fHwATV4pm4S5m35IXtj2fWa14+5B10GLsG9em1djwq1Oqw01FRZMyqKb9PvrZKU7
98XDaVfxgpEvAufKkjYzECFpxzx6+zirdo+fd2RZLw9kmMW3FJn71IzZZA5b9XoIIh9lpkci5cEM
dfZribOpcy7ZfNrRZsfiG0duhQZ5cLtzBXaLW9NW3XEn2TgxVOJnL2j9lXXE0LShswMVvgDLVbYB
GmV6uCZRbIzcFnJskCznSO/lBV4WFAthvUCwjIIXO2YHGug06eWm95gn4SVw0qFChYzTQdv6AOQI
X7zwq3HQn8NfdgJdxUmUiYNkqE87gdiXw5VXswqF+iezk2acRhpf7DbTXvf8osMDUWmA0Wiisvj9
Rc8ed0OvRbUKG7JhOqI/4lZeisZ7C4fz0da2mqT2hSwPVd81pCL1+busdusq8XU88it19obm3Roh
Fir6F2zLX3vMH1+NnBRwE6YthvA02XnIUnuJjFl0JKQYvU3nSWgRX5QlQhrHWd3o0HcZ4A/jJk70
64eabF6DmS17/75Df5kv4cGriEwckVHju/b7DcIVcTB0NVKDvvmW3IY5fu1mHpQQp6XHz+L6+u9P
+ws7hBPpPx/3BHI9orucp2YU4UG+XjfH2fz9Pi+PsTss6s19L71MruH5bgAzpyYER8fIZp5R6Wqh
tiCsyseSZOH7VnRZnHD8mIM7j3Nxzen/hmLYZ9HSYiws93PxA00WO8DLl5HBf8O7Jt0yxjuTsZL+
hO4UlV5ETcUVyAfN0Qscqwd3fCuRC7kF5cCPf9+wv67f/3za0/2SkqGLe9VQA20k5BvvFyWbPy5b
gbpV0X6a3VL+iq/+1wP6Pxf4zLsdh7iOB/3ehKLxMRKVcTfCh1p7eveSSZ+V1M5Lk+Q7R1PwjsJO
sBG+qBB+KTv+eDGQhMsmel5BNp9ZrEKq53rGi9EwmpmDEgPcM0NMNuu1bW8JwsNuRjDJVR2s1fLx
mYXqF/UBLup/2TYYVIvGlBsqwNr7/a3I7hfCdUa+wqSOe9iSJXxMcjcGZUyRRgv0C4CFtj2Zdwsk
3ZGD0dTchsPPopXPk2qtOBH9S/4RAIctvEyezP0y3gA4g7lZ5lxY2rY99+ZnjbrZfE/QfxKtxiDA
Oser65zLG6xz6Mw9m6E9OWcbX14eLvPP3aex37nL0FEI1SZ84UNzGZYur5Wlsb9tsC3BS21eLGY+
9kvz04WE2S/2rT/vDRa9EmIwSQDtFYl6+v3eJF2SXU3ppgV6uXt4puIS7EcOYw+QN1tfKGWqL5iT
083+bT08feDTFpX2cVZU0fiLlNHM1p2xU1JhPkUcDT5Uw3+/cMYfHGo+jRdOljQSEpDzPlXPcScr
USskQ5hTmTGyI7m4XCjGUhqshCxAxcXzwpxZHAkyHjkloYIV0Ru9XZFE8HD60jbw18S5ZEbExyK5
uHJiE4kh1lOAZJsuJdW64u6aLTp6gKN2X5QQLgSL3MdGnMsic+eHMDcK+4pjD2GFwrwu5tFr9lb5
tx04JtzFyEJMU/UupN3HxW27jdHZl8E1Cm9G61h4srFSmaAyu4zcSiQExRreR7yCUFP23r305X4X
teF9FlSpQ1wZwWck/v77Jv46up8fGScuCg+c9UTo1b+vkSytulK/aVhYvAxYeYlUtDWGYpdD5uB1
adryWd2XZ0SD1RkINZC84iR+u4BDqrvBF315h6UUta+5+fkz8woPu0DsmNwG76T8IAUYVKbW5Cyi
L6VoJe1JgoNBEN7dL67i70vh/67iaSnI0r2V+iQfQhHvVehAGZYHCAxImXRZCiKBTES5lHNTsWtc
mTDbBGj9zDpPIR69XbMx1oXVK3MBJVqz4O8+PpnHEGQ/1lYuLaXCnXUI7qwMKQI8F32plcuhsPDB
SHpbw7+29Nt6Cs25yy7NJD8Cz1ZsFhBxidmRztrp39f7J0Pr19L/f9drPBVLaH/aeqY1w0kU50K+
nI025NFSd8lH08tjLvlN7DSd9cCBy1gmLLO0nw+PfQpgroRSAh3dH+A24sTysHvSishgkexkFmTX
3Wxw4sYyLouZaufJkjBFcZhDMUeOgNbpi+uYVtcfq88gpkw2ccWTn3k7ep6n0ax4dNPoh9RfPlYN
r/dxU+cDqnvstXqkq8OneNuZ6NpuBFz6D4jX7TQiu3TrywhaJ17nyBNQg7ZuZS6EB1PPJt7Uyqc0
mNjTj5aajcEoa+dRIzh9iJbXHsCZDEj12np3TbZjfVdply9erF/d8b8u7aloHNPHLc6rWXeKOBZW
aqAHvGObdH151/YaNl0l+GXKIPbqi2/qtv40XdLLAIpvB9O+HUAMneZQhfXup/NwMf4l+V1dlp+P
TfyTzsJPVtr28nFurOAEZAeZQ3XMl3tI6+gKK5zBoPxg5/XF4PN/t9Sni5oOFKSHIsYN2jP1Le0Q
abVJpAWPmiigQfVFdSln6L3u6UIpevsuq8u0dq4EmQoDh2Mruu09sWDndTGT72SXd5zF4yf8smUu
vae3LiTw/NoNH1JDJuXstq91ekZJpGSQ+nOZyVgCNNFne4PJh+RFGEoS/xC7iYpd3dyiuR/SXMT9
nu2/wXqu+oj68aWJ0GPkgVqdL7zxw43Y6K4LrzlHNcFhZZZ4bf4ywpDv7/W8ZI1fLjZ6tp0k9KSr
f5o6dsl94gjJ51gAxMTVwhg52QXi1Qz8ijp70i+N90/9IV2sOKqxVyhxJcOZobm+3hoJRUo2v4y9
N12/fodpzJ/xNtnfhoulqYwJqnGf8H9XxSKD2CpY+WaxvfcfLfDnVeutqERpwCFxG29WGhuO/PgJ
C3+uD4Z1b6AZLfWRvOWWODsVxnF822YFCEGj2Z2UBbXwmD/uit1rBS5LHXG6oyE7OIpWEbza8rqY
ntL0GxOou7e7LSjFHknkvFOuiEuW15j3Lp0t6pIyn/y6qPWU/EMqSHs1WwvjsiLZC8Re5e0USMfS
zFXrfpuFLXf9gU3AwGBQyZatBuqbzUhnxafVuCe+1uzuV8Fus1lYE1KA2ZvV1frqNiaWWhiHPiEB
uCQZub+TkqdsOxHGwWRqpHxkSrqsDELt2JmrvLXrFuXC/q6Wy0pO3OZ+iee3FlRZER5uHJOmNsIK
a9Z13b+118hv8JRTI5mk3tqSK/wLmURl6fmmNk50hcZQYDxCjmtGrp6BoFAQ8kUh0IfnkKkNpBPS
PVu1ufFuxgQt4051a98Vsf8e5cyTzMyO1cFBnOrkjYovdy2L9lUlqyIH/peKcMh1yAHE3+XaPEm7
VV9j94u5lYrUIRGVZSkwf+/1eZzeAsXkFgy1oxEO0NxZFpeleP2iz/5TgauqWM2oiC0wuVGV54I5
F/pKGIvUDGJ4+nWfeknhyiPwwlU93lomniO77DlWQbSSjMxWSKsJuYe5/NnkpqUjeqqQpIyltkwV
tM237ouz/I8+avp+8kTaxxR2EpT/XpDcef6ADZoRFM2+6Z2s2Gv5gAonUMC+eIX77PXfh9CfNuZP
n/hUPNC2paYRSTGCkKBdiq/9UvjMiKtm6TOOXUEhsSf/72b/+cUHy1MH+tt2yrx/wlZlLF3oXdSn
ax0ive2kor2c2C7Qe82H14lsSK+CRsgejmsMjm7QxNmlBrw9LrllOMPiFnZ4HRIF/ZIIWx2lrNdi
XIPdm0+10ZLXzn9R5+2N7MGXjprY7r5jp7rjL9GjqQfF6RZrIiOP9QhVyWi3THpNon0sMr8ZdDTm
gmR07fgTUTbsLJxVSXkKEw+lJPJZXCwuH6TH5cxf0Ce9ad9v8422Pecmza51fXmQGma/3b08BIba
nNw7QAAC1FBNrI/HRzrvt+0Nngv+wpf5dTeSzZbuBLympnzeql0wABPm/Y/L3J/cXH4wcNo9Dv++
6dpf7jkWywK2ACqZRlS9v68vapD2irfDcBQIULtyqzGnFbBKl8B2GdOTqCbbldfA3Km8xKUppBE8
4osFx5Rgdb/6ljC7pPyjpwOUYhgpw9JS/RlUqel/IpIYAI+cqLMe0/VpgoRQzDYZtTDm5EcvG8GW
4P9NLqX/vrRfyqWn5aSRWMJKQsUO6PHEI+lyzs3LoI6nKfAMJxXJzeYqvEBsgv6Hui9bkhRH032V
tr5XDRIgYGy6zQbfYsnIjIjcKuoGyyUShEACgQDxRuc5zovNR3RVVzjpET7dZufidF+lRbnLtf/6
/29J3uklgSOuu/QDstUQIb6HPgicyTukDGGjuYkg2Uj3j9M1Xu3D9eOAt85O0mvIhMz3TX1ZuY1H
P0NxHNXT+vIWUjd2Cz3U/fv3ZPsDAT7m8n3JN8n2DnYD10N+MQyX9bzFkwUcbkhxIhkO/ny4GaP9
70oP//Ft+s/8Ud/+o4Pd3/8L//6mG2dEXvSrf/79RnwzutM/+v9aPvbP/+z4Q3//b9v15kslvqi/
gJz5+MX+Rf/4y/v+Sy+6Xnzr1p89+iq0+Psv2n7pvxz9Y6d60bs7+4hb+7GzVf/ULH778l/+b//4
l8enb/ngmse//fWbtqpfvi0XWv319z9dfv/bXxfs1H88//rf//b2S42P/bfJl29Rj+uPPH7p+r/9
lYT+L2DzB5Bfg6kg/JeXetP4+PSnyP8lBJ0CboOQxEI2ZVlbSpu+wMcY/QUEWAiQLJEf1tViJNxp
+/S3MPwFJAwA9ACHi0EWwFf+8fOOZu7PmfyLsvWtFqrv/vZXNPLsPERDIJAvW3KVqOCa0Z5Kx/e5
DNyH2iTsN1cPQLpIPt0/G5Hfm3zexHKk/rlH/mxilapq8t6LWx0UuylkEP6K8tirdrFfhbcOOg14
3jJfdJvX2zpOh/yzrafExTM8F5juWT/OLd+zisGOUcr4UtbGvG3oDOGIpHu0jZ/cROjwmQaXcTrR
ufUjHrepMKLzId5bZfJTlEhEwFyU7Zmz84X+PKkqPuvP1IaUhK2H6fHr4G7yy3dSJh+LzuyLfmwu
GldIZN3PFR1Wkco/hy9Y3YpNPcVlHZWom42hulZ5BYAtwqJtEsfNxitsuO0VnnVs6OHbHvrDdQct
DSg4tmCBG11vQ8Lng6Z5ffACPPf4SOQFSVpoL4rY37jZNJe5HpIz6ajTazde50D7QNW5M120J1mH
TBeUKGK1ydue31vVNHL/+pJ6Yfk+iSQ9mwIZhGEmoQu317WJ06po5TXtk3mfNJ299qaan0msnu4N
opPj27HKgMWUti53YV+U1QHm6Xa8LKbEM7tyjnpzRnLlhWbWhe+oosbEJOb7JprrnZfF/db08J0e
mTnn4nV6T+CxuuoJdnWTBKHcaU8CKV6I7De/FN50Zsud7gH0CY6/flZxHzYW1r+8CAL5QEnggAF2
eaHGT7lf1uE5xv1K8+OP7QApqOOWSCd7Ug6Y+oFHZOM1EmhPF8AaV/gczlfRNyr7h4aUuM1pgb+N
TKd+nwUbV8OPayx81MmD/jauOMQ52uAhnz0QW2dWnQncXxiJtdASZCOqMJw6vgenMLvOgiS7bvOc
74Ud2u3rq//0XEJf6XgIZjfgdAsF3wM/0HwkNTeQAUymKDlT0Di9u+C8e/z9Yd1SokHFvuR5jEiW
CtD2ixghUcJN8jngXf7l9Y6cHiskUY4b6qOChUSa4tJl3F7OKur2PhRTkdf1x8vXmzg9VjALPW4i
Rxm3kASXTx1NCtKGqBhGG+jIBOfQ0y8sSHhaHrcghtIFoAaieN9BCCfaOxIN32dbM1gsQCSmwVOg
L6tkZ4tAf6hxrZpPnSxGOqc6rsoWr+xWhRkkBQCID0kTMzCza9q5fa3nXrybnaMfRzsGF4BmW/9M
Duv0sCDEOf7RdmydTyoa7lujgXAKKewpCZv3rw/6Sprrj00KXYjjr68yBHKI6LpLmScyuy0RMuUw
+iCCd1tDq2nA26cXGQSuatsBI618NoDflnnMgQ850roDyT8gtHhfyjlUe0O7eoQjkCvDQu0DhPZC
XNRRPyb6upm44v6NMpMwv8ZeMQ9iH1ctRc45KsYyAjnMmRpplKGsJ6SjJzaN1ad4xoaRqIFlBGoV
k4GCWBWkyRAEZbhT3TQK+BCUsbP1DVYjHjUoK2lIjM2RaLMz++z08kekdzxKWemTpi4ygJyykh8C
r2QXhjXzGz3V9N+6jgGfOm4icjNlmbLRToQDZD9N7m3qLoKa2DzIM3fk0279OdwCQfa4jTLipB3H
CRejL5B9ZlMWZxBtEPPnmgXqgx81JVCU0JfykfjbDszbCGLxdHRli2d45N6KIMAuCQEjCJdL8PU1
+NLgLiv/eYhQy7Ljvil2is4G5vW1QUXDCtkKOKHWqFn9O83wYLWRiB93qvAgzCyEV1wZ2cvPg47G
dNaBOtOTVX7kj90UroXY/KKuRhEyc1Fl4DMl3m+RcjYtTHvfhaJIzdypFJsZqFij+dYPYIBKBB6X
BLIAGZZTMe6j2Tto27wf+uhamFAc6qm/Qkrzt65ysFQi49uYIUqmuetSG0FNpbbeQz7QB9UkhyKf
vxPIz9kKtp1l5IG23YsUnPiHRtvLPO73kRJn3E2fLrGfVxNUvY7nzU085y3BgagVJFdg/gswaz6q
PYXQj+zfdvZ+jr4UMoAq1pe2GDdayXTKPo36E5u/SSQvu+AjNPZTFXdphIRZcRlxteE9HH+kTIce
QlHRO5KXex0Mmyqqdq6+KrrfSsCSIN3GPid5eCgJIgiY8PhQwh8AkuLfp/hORvC+CbMraMi8afKD
mn4oCp8UuPdKkBl9+tY27ZMO18b6YxrMaicSc9XkwDh7n2f1g1a3I/LE0wRoOAe7pu7Sgf6W6E81
g02Lg6Uqgzu9fd/6EBwvsw0j5kpX5VZAMcw5fEvOb8uk3RY1ZA0LsZ0LKIwlIOR2fkp4mMqxv9R+
dGYenk6IE/PgreYh972alq7PL1rhHuzUXoXj8ElV0FCzi3BaCFZA47+PMkBcu2IkqCGOBWqJwEkz
NmxFDD5uBFlzIuj96zvtiWx/6hex45URJV1N2tnmF6YYDjXsY/F+QdofjiTpMOls07fqVyKSH67L
P+fx9FHW4rEZ54+qJldJ4FByhXFkTLamalCOgMwmmcfrOCi+JSBWTbn/iYftnWzglzHI+4rHAPP0
MtpM5eSnVIFuUoi7IMxuMluQtAoBn0BW4QxkYDkrf+4b9E2P++ZF2itLyQGU9iw8Cz20kOV9tx+b
PLlRZQhK9KCDMyEqXUbsVGurs9F3pB0mrJl9wGJxJzw7bHNHHEqmDCxfLr/G2qu2PvJHl8WYw8k1
Ktze5T24piWtP74+n6iWnfwZMHw77nSJeE/12oGBNPp1+07RKazlpR9WA0PDfmwFpLwEAMG3lc2S
GCKZwk0xRJ9m0SKHkHjxyK+zbpAwTEBMPLHNlMlsqPaVKickZf0mKkqIESdBDwPcaIiS+aMnmG1+
eDnT7Etexr5XITybE/qhGVXkJwdAkKVYaipTX42bQtelhC3iAEW571mWjd5NJYdZfPWSuR7hRarI
2MCmwU6wjttVJapZ/UUVQieSbKe6H4F5YGUfiDdyshGg5r6xXahTpLml+wgJmdjO6VCJrABoTqqo
grpXy0L91VBSG9i52i6evmfTkGRxyhJTlPGtysMi4LAY743o99IvAoFgqgQMY6r9LZvwLFB2FKij
eVPMwCvKQimxQ3wBeT2wCG0IPxFc4ln7hvT+4DVbmUNI8iYJqMnezrDJ7i56bT3ONzwepX8TcIIC
GgbxewnNVL+aEaxvBpqR+U0ium0RufGjzjiIbhkt4uumqUvojQgShsP71ilIGG89L2oNrEBMC5v1
GxsPgd9Ao6tF2Hc/RVPkD7dt1Ezhu76u3GgOvWdc0uwYa7IwBhe0qnvwxntbJYiKG2xVBqRJpcI7
X0XJBEJ7ledj96aFzkXIoDbdEegxe0ZxYAKj3Nhvee/zQmx82/K5vPJINzJyQLnFKXE96MoSswWW
qgveCDH2QMBKU5cPLkZh/cM85/nc3k1aNI5uGsyfKS+7KigoVgE3SGRtMSLTMG6iWNTjo+/XroTA
OEGxtoObJl4gnwpWFi7byUgnBcQWocQPVgo8gfuEbYX04ePgtWEB94E4HJRngWWMQ8At2NjK8tAM
oczte26AQAzvynEgbT7vZllMAQC3iE2dcVBBjQaDaQ5b6xfAwndmSugmrnQn4c3V0SGRNyy3bVRf
z4Y0vrvPLR0UPWTJNJsfyDOQGpD7Gc/j+rbEg7IqLhgl/gBWD42Qxfk+wDw9HnYh8p/FD2IhCedB
iy9CySatx9GAjm1yhhJdEwcVUPI7keuCfa41lOngk5g4RObXthAx+Nw1cgTfG2ILVHkaEfNZvlfd
UAa3rWo0gWldi0Psfkjy3nyDglsNVIeWiHvAgmWydW/aqTBy2CZdy3KBVVpwE6YI5EPdXJi+imaY
e/W4LFgqcVKAh5FHmTR7KnVIkQxwvi6h6N3DzzK/LARUjG6LuVEehfbqQGx1MLjZ4DkDcePGt6nm
SRECSaHxCANnLJsTUJsZNrSF3heVHF7TrC9IQx9KPycVjF9mLfzvpnQjnj6taLEEdsb18WR3OlYR
qlimrfxIH4YxIoG5dIPfMjBTstK49yaYDBKyU+cw6Xd+ZSY5QXBjrpkVkJK1BubQs4CFa5Iyqypb
Qm6887Xz33RNxGsD9KsP65qDbVVnb7xSGkPf5qPnDCBAHmIKlmYtr3JIlAdll3+C/m/XwgFPz0lQ
7aeqL+Vb006xjwtI+m1Y/agSyVy7j8owKz4EEWRtizQWoEMMe5iUKP8dox7i9m0mSYMsZRP2/gxQ
dCtF6GNotFNWprryJt1BSSFvMmrSdp4c8st+GfD+Q5UzN0A3SfjxDHu2gDOU0b3I72JvF5bI9NFN
NRQt9KBICWmbDbO4D6GHYnWgoZpchD1CX1fmTdtunPUDHKatI4HiadmHuMk2ls/ma4191BxwWMYd
2xRTNVYyjSjzq/cQFYb6beqC1ofUYNmU44wqN/P7HEZQw2T0Y1E2XvB1MqM2c4odX6DE0+ZN39nU
VB0EmuEGUi6ZJZFPsf0N4FcGWE7il1UHt7AcwoYh1IvyAqqBEQMK92PUZDO+I6t9ZAL2najrTKd4
bNqgT8cY7mmgmyaLeL0sx6Qv0sTPS+heurLGDMsuD/y7COLRzIMvKOWuTDsf0riIOgNhx2sI5LoR
gQtpOwTHo+fJUl7EYd3xTZbIEGDpLElyLKux9Ur/MQe86B0OoAxmRgg+C/PIqkGB8q7wFqZXLSg5
F87lk7eRfRl6PXBUvQVwrI7aQOLN1ic9chbJTAz2c02TcfwO+WbXfSWty4wGSgVWWBQ/kVPxJaBL
LWSzvK9rnYZlNugxZai8qGiLeWwQ7Xusx8mbVnjX0++sjXP7thyUBpGKNQR2ylBIhpbmIAHskECP
qrZJoGpb6upWaK9rPtsMRkugVoZlNX8vVZuFAES0WQWonu8KNOeIRX0jVZKP+a9jpkb6MR4j7Oe0
dF7cP4jO5QB6dzJpIUfD1DzV+77MWiTYSMW8Kt6N9WD7y8XjDF7FBSGybbcm6938sQsbhGtpD2Me
qdI5krMCZcQ1WY1R9RYJSUJqQEQELcqCQdCmbaJPsQjbEUNI5lLv/SKrs1877mYsnqmoI38bzwFA
HdWYJbCbk1C1v6iRZu+7wzCjQngZdWVQyq3MmCdsijBhGt/VBVUSYinebJLl4ICqIowEI96Wxa5i
cS1/LWQ8RHcdV0UEJs5AGxunqIcJ78r1RbEoOAg40rwLkHrpL/wi9NzHyikFj1FNOlDEqeMtYNSV
riATAmw8IBrKV7BkSAcOiw6I0VbAkOi0Um1LP2RQIMygeAxw5X0r4f06bLAu58Ru0WQPMYE6SAYw
Vad5Tt4n0guqYId1MPqQeCNFArlfOXvFIoiayIZAFLKbs+F9HHM2LMT/XtK3kJcqq+8TkinABhWR
zT2TJm3Zd9/bJlQ2uW1QGWiAH8Dbobvx9ETjxewtzOB6FVeZgzlimBgYwA19Yyp4C+jQmkPiqYm8
07GsNXzGYO7VP2YOOotvXCimIOw2zcxnSu7q0tZJcteWLWXb1yPkJUnzc5iOSvZxfAzJ584n+MmX
qm6ydzXv6C7KPIimRJABjR0r0tfbOZ0M9NeOBZmQ2kKMPLwIu05cikAG77q5nc6kGk8nYvx1qhFL
upiaYoId9lw9MMbat2qY1daveu/h9d//Qgvrp2rbWEBkGg1hrlpB9METOEw7437UyRD++HeagHvY
8VT0CjiJsczzQw1g5XxVWosYVMeEjfuRhsOZfPjpBxHU9FatTLz3hZwASDdskFsn8YxgYz03qe/p
qt/YyYPSJAM48N+aG7b2RGPWG5HYUWQvAgMVsQIlxDIcwYJTUX14feRWuKI/slcQzj/ulPQ4kgGz
zfYlxdt91Aoc+Hj4Iv1g71D9BU2jAMacIKBxHnK2IuBwaJIxTPQYmTf4DNiKEiL4g1fA77dGBmSO
J7ULSR1/yUiWfDvzO08/itn6NdpN7ci80mR7BQWrAGevY/EDHqNsU3HVXcw9mCxdMkOMoONQOXIZ
OYyJYAAZsXk8sxNXIjD/HKx1RSSoswn9CkCXakJkldrY7EwiJfIWPT8ArlmjOUCXyrYpISAIxFnY
5HdtNnZnJIdOHwWwezmerD43TZuhNLDPEWNBvmEO8WrNcdJ7m9eH+aUGVvnScpqZyzXHEo+6mV4l
wvV4XeLA784cmqcPg59kfeicoEzeOIJXRJTvEUOi9BbH5JDz6pwu0wt98NZ5i6yblaXYNSavzCcy
yua+L3t9ZsOcPgSgKH48BYOOh56KKNtnbdzcOwHx9GLW0bamM7mpK3+CNaPQZ0brhcbW6esehY6g
SGbAPPPJFNuwJOWDP/LkAU+NRqXKWzKRBm++u9en/4XUE12XR+eZlGMw+cnewZDy0OIxtu2YJLvK
yWCHii4ccpsApFu4H+OKS/i7aCyB64XwNmBx8zkPxiWt9vPNiij/eIw5yWOnETfux6ANPjRNPL4x
ZoTDAUif+6IhIh0TC80cZAqAoofhyOu9P7026brgM3nS8IHWCQw+ep6akovLAN27i0UWnTlBTk8o
HsXHPYsJyrMsjtAzNyebmJTzm3YEa2GoAAXJKxAzPYGM9+v9Ob0RYIlw3Jh2A4gXEMXfT2YBrAdd
3NR7N4Rgi73ewOkBAxB21QCQHKMbvGTf4VTaUxt8KrO+gk+sx8+0cDLGgnruMo7PykRxQo2c8hD1
4cTEb3wbsOYySSr34CUl3KHrwoozd+3ps30R6j1uamp0kIimQlNmat7CFQj6LF3Lty4avwjg07a5
0Rky02re0hhFSUXIvPUnUly+Ppinb2IPCLbjH9CGw0QpB5El7Eh2qPEG2hSeB9vLlozbMDDRFoUX
eyU4wNkMuIVYPRRi3ntTgWCX3fMYifMkmSCMFFgo4HkD4mZt451Hcnum7PDCdDwpmT+bDgprDZtr
lESRZA92Msn4wZI6QzoAYHcCK+cz19CKNPr7RYuxWC3dAjlvPcAeeg/RMxCjgolAcN6EGAGYvdY+
lIWJGcm2X3L9yBZXyB0KKIV2lOwnooNDpoFYf31eTvc5jhec2bM+Z4UYS+SMkQSkw5yaqOP3ox49
HL7TcNA5hO9fb2f5vp8OvUVG8Lgdj8SFIuHA98AbhW9YBX27ZoIcC3PNPqlQStER1KElHtlnGjy5
e9Hg6iwK7Dj1o5wh3tBm8IUK4d4x5dhPbCTncEcv9ClajV0kWO+FpQ9sIXH9r50N8DS22Li14nTL
Q53vh24uL0dp4zNn3gudilYHhrLIc2WOAXwjgwZ1sGjcgRzkrgcztbvXJ+rk7YRTdXXqBSMFMyS2
gBA103twMlC9tZvIOL4NbQYC2pJfxnADvFkO52wQVizZPzYEgCnHq8NGMWpmfKmBFkjpZhEFvw95
qD0VSDkRDYIYHQzSYwmB+Fhi3I4jsD8zpi+cTPE6DCn9FkC7EigpuHlBRmwIzQbrptgMrY63zgNn
LB/yu7KsoOFk58e5qVyqOxaCf2jGQy0o9myA9OLUkRJXHThWQzNYOIXUyBoNNDkTLb2w2p4EbJ7t
1DnM2RxksPjCIwUw8q4xF8ikvYkMCjeiNUNamr5LVdH1Z1bCydt84akcTwp0HIoKTHMstgF0RFv3
7oqEUbUnngq2CbVqP4Wdfvf6sntpCbDlmn/WvU6TCghRLO0lh/9+mNnXGBm1XZVpedfFOoRlufot
D2b4qBAfIkdNpc8cgS8M7NqgwuRzXdEaoToAUfAYptQd9JRDn5c14cGjeXQRCj1dxRORZ86mF/aY
tzqbqJs1nUWDy9ijdAcT5CBFcvdDQku5GZD8Rt1oo+R0n2W+OnP/np5MYMiPhzfwYkdrH1C0eB6y
D7oMvw4Kl1ynfCjrsQ7iosKdUzl9IdiI1hhyNVaBk4nie62Y/w6ghuwa50q+awnwuOA99xehpQHw
ISOkeYsIxtcMctE+zb+9vphOH5NgVB93dihmlGB6BDu5cV/9YILDGPHij0icnoOwn55BSN0ft2DB
gc9QwkIPS4KUAgE1rfIdFKAbqTaR1gbMdgVDcCjc02wwh9f7dfqyjp50Qp7tEdOMsFufsW6QwRx3
cx/pm5CjuDQaBu/XQJ+rjr+wGcFCOO4e8CMu8igKKjrm/aMKzX3c5GWai+ZzMOXqTe9EhrJDpTag
N9x4vIlu/60err0OehuVdBIIE5bsPegtBaTTXNMekl7mV4Ol05nD9OTjwYvWjyEfiW28wRQkunPV
fMFDvn/jTdF4zlb9ha9fGynRcrChaY3YeUHjLvvAkSsMkpNnTqyXvn41PUNTDa6Im2qXlXXyA0Uo
9k5EAFw9zcH/AzLPu+ZRve/N42N/86X5/4C6szz8X6bupOb//p9OVM+JO8sHfifusOQXmE/HeNxC
HgkufItX3Z/EnQSgDUj1JBHkG5LFCvJ34k74C9YQVB2AwF687gFg+JO34/u/AAiMD7BFGseHrNG/
wts5PhtCVH1AC4K2NNQ4QGREtfV465o+7kXUzovVZNF+jicKiEALdrhN2mAXz115JjpYHfLcj2ME
ASFUZ2DMBx7rmqbQGGdiA65b6tpEJUMK/Af1twJV0/imAW9WvOXD/DFPqiJFeuATCDHwVYmyYQy2
siIqPnPBHZ/5+DkJ+IT4PwOnisNtarU3LGNalQooxHFaalyAV3FQJcHQQxQHbZFnC+P2H++W5wym
U41B7QZeiB6H5s5axjsfs3GaASVGablu08rWMMkbAg4CzDSeGedVU1Dcg6ExvIwDYNAhG75+QJmK
9CyfZ4BbuoF/H20OVytaCRjX5qCCv96t1cN0cZZMIEsOP1PIbIFGs57TmNjeqJ4MKXKw3R7gH7cb
54IfisCDX0FS1Ds+5MAXLJF5icfClljRQ9t3tNmF1QZWh7w7h0D9aQDge4trNcDe8gJYxi2H4bPL
Lw+7UNYS2AE2uPk3qGFFl3gPdIgiBn1mDa0ShOg/NM/gNxnCkg7bGHvyuK3OwcDTAviKWv5o38Q8
j3qAfrJu2848vGeZhvLrAkjxO6/dx5NGbQxV47dCNZBmRNx65vfg3Hj2aOZgjybY1x4UqxgNIX22
DM2zrjeJp21Z2QEKBWG8QdEaltmSQIe0Z9W1A39nwWV6dyT3u3uQ78mZfOnxNYPmfRqBEQ0NsgQD
Ap++4+al4izIxTRB72BxSgZMib2nAfnXoppl0CPqQ9AOJyeOsZ+YH5LXAB5xDxx3ZGK3ndEJpH1a
iDTifwcFsMmZXNiqW4ByAJ6ABRXgoFwmexXDNYbLKLFY5JRwelnaCXrUQkcfXt9L61YiDuQeQA+M
R8iu/JRzDqUlEmgkwCNIk21dH3U3g1D5/eutHL9deLAMG3ihHnbtYg+7rqUp4is6ouSYAkskbmyW
R5+SqS9uuOzh4haQ8lDJLriNA5OcOyuWYfozo/PUNI5ArArsmAj6T8vifbY4RWy9OWkxbcRnd3py
D0ZDggzoxzcasMSyA/i5nuE7RCEPUbAzpaIT/U4isF3BrfHgRrsuWsoW6Kcal0w6c4g9ZJn8ANDC
N4C8LrtMmW0v0d+5is9Ep+s7bxnuZDkYoRaA0yha555bk+jKQKMjBQYD1ia295rN1MfVLmyaMIXz
VHMzKsZ3DffyS5A3oGsOeMRljKTaxesTvwrRl7MBamIeSteMQ/aRPR1lz4Z/zoE7cC7uNp4bmm0f
xMOVCeHZHDeB3Vs9Fl/c0IVpN0OGP+D4hdPsnTkfVifz0/HEgdpcOMdYCOvF15QmTsB2tZugF/BE
90EWcCHnb7FszqUpj5+v/zgJMdwwIuHIjofrFK3MaYLnAOSUVFuSPh1KnJaAfGjz0M1afQ95r/jl
SJLapa+P83FY9dRw9CRcuAjggqu4CqvKnM4SR9a4CccEbgIerXa1zdsNcueQq0MB+8yRv1rY/zhz
cUQhHIQkcbJW92mCOiyVbKdNbCb+OOtKbvs58t/A9x1Iy1n79pJMHnwZs/Zcivan28aHbThELSNg
UMECXy9ucILiaiIRlNuqMCZiR9lEMpDXVKK/V7zxvZu8wYN360I9QMXRoUiwrYtGt2eG/Ke5xu8I
GSKRBDqfWFyr87nVrqaaB9PGGF2B3kxu9PwWOaF6M5oxgG5W5c5tpp+bZDBwQzDnU4SOkDE8Psui
wBORQNkB1OGF2RDB5wTs7ZyULPWDXE4bWlPTbRDtLFW6wvBqM5ZAxiE5Jd2chhmDgo4XAFl3XWkW
54eCWPkreNKNe0OilkDXtuXnzv6fth9gLeD8M0Tg0XIqrcaJA87HsRHA2MXD5EAQCjwIQMM3Kge8
/cycrCMjrEtEAiEEwpAapsCYrRqjxTjJOWZuM800PoQF7CbHYhKXqq0hw2csPSSEF9d5Twj0v6T3
rsQd/mEYOGw2yvCczMZqV3JsDvhew/EavccZuD7+owYJJjF1UI+KO/qQlxW9gM9w/J7pofiaeQB2
/kunwD/aY3jjRYhVIn9dVOhdWwoxDODA6FxLIOrh2pn2DQOQHaJC9X3NA784c8GuyEg4eqByG+Ch
iYv91H7UAbS4alP1wOFA3nXw95SKNGNQwBrHTR9E26BGzAQrMAhJD7/6cKaknzMW7btJb8chuFZR
cXCoY3e8uZj6u4zCX9iMKe8gfpIE4IlC563kV/HMP9l5ltucezs8fj92UKyZBAGvKdxyxfaIgiHa
FWxQpdoMALAmClEwjD4L190ITyNxW7ybin6DSs7eIjmRSxiHYwUo4afTmKO0zS/mbtp4fb1VSQnG
wgCpJX6NHP8FdtTXLIOBTqDSUWRQarwZs1uv/T4nd15UbbGW30bep6k8JCP0yX5YC9hpMWyRmYZk
WLCdOd/Fiu6k8y5BV9sCN5gCipdq6E5qdtu39JpRd2n9c6Xu1ebDBliiD2h6chRJf14RNVWzGb38
oWhVCR8ZyHnc0yCBrljX8OFMXXLdFluetn6CKA/7HTHI6nTK/HHkPgnqtGrggm6x4B5LXFYXRZOZ
M02tmFdQ5VnaguYA+obspr9kOZ5HdbQCElg7OAEkCSD7Kc2gOuCKJoEOY0twA4RzhNguCSEJ6I1h
ylvRl0vJFLaJxJXfEXv75CqK+uATUi3ttXFIBCMxIc49VVcndozoB2r4i3wQknie90TveRb+BFAN
ifhAFKTRQhJsnbD2CweDN0xz0iwALzzvhv0AkbRzAh+nWsbI4EyAAvQyI8cjVOBZ1JS+DwaaofZb
ORr6oQeE7pDlwEghGfs9sQH//Pr5c6LNp4mBKBdsdpFuOW6z5l6lSRTD2AHwnPLaeFUG877c2mJT
DEp9TMCswktdqXPyKScbxgoHOYwjCbGWWAhaARwdQ8PaV+xq9qdfwdpAUb5luySGWiCj2eH1rq4D
22Vm0VgAeZxoUUl7UgJ/NrOKVYRDWwH8g1hDOtbP8hE6SkVBayxBRW/nwRt/gB0K22o+yhIMXyAD
6oMIYrACX/8tq2tm+SlQ7PXxuMbe9RB5Hg97CFpEI8JCQwxRouwkYdbeQXw2pP2euoA+4ngGY+b1
Nlfvxqc2fUwzLrclzbgWOiegkBSeAUx9rC2JtlB5sfpQRH47bF9vaBVpoiGkCXGjI10ZIu5Zg1DM
UqL0XKlSUEfYG6PlbZ6x7Bby82NaN2X2W1I14bu4afWZaOvnHqJhTqEflyB3FkfL359NMFND6HUA
dSNv5pXvi1nC4EWN49fXu3diHQWLKy92C4wzQKpYIV9kobXIOwqh52mGFw2SlXcsbpMdogWYwlRd
c4jEAJPWvltEVpm6jmuYKb/+I050leKgwg0OZSfon6x+AxINtmoAik8r4tXIKkEXQiCFk/XnSm4r
qVO4YGOLIkW4RDkQFAzWSzWuW2hkJgDqUj5C7sASOKORDB5LCpRS0GQvHYPboQqgpQxg+pDGKmSb
aEr8yyoY/oez8+qNG8na8C8iwBxuGbpbrSxblqwbwvZ4SBZTMYdf/z3UXHxWS1DDi90FdmaMqSZZ
4dR73pDvaMYJuH+1FyiJ+Q15ubhbnTjx5YTnJBcyYgfVJEyqmqRYfSnDPpuL0B5sop0cshi68jIz
h8emN78ossV9uEpmf9XjXa6Jf8dK5MzgksCgXElCJx+jtXa/lZn9fVWR+Wl5pR36LSp6zZLxKLe1
r1bW4Ltz/lOgHxf19JNicAinzrzQWRuh0ZXXxWw8jph5To59XYr+LjPK313h7fIqR07e6IFurR1+
j+r9kLZ3eWc99XIUYQtW9vlHPjme/3v17FaGazPNgCPezucFuCn20qTmsKzwwG5mHKe7wsV7dc6T
9Mvng73fkkydfVFn16UMJST+7WBlP8s1Az73JYzzvS579Zqbmdg3hUNcKirWi8/H++jhqEDZi1xu
GVzH3o63mKtm5SNtTlVbqsiRquV7S70ww3C1/1+GorCncathQma8HUoabm5OrgfXfOzn/bTIPuyq
iWT7Acuoz4c68U35b7lwmAKbUclp7zaHKtdrhIYsFzEP/WUqVOPGKEyys/Nl9j3o8HsELUOwrsuz
k/aE2rdev7c8sfiqtQAt2XiYzsaKlVVT2MfJXP5FauVeZp60z1RkH2whpH1wC/BMHN7eecmsk9rF
0spZEm2HWXZdDvu1s8WZaXV6v3udxHS3tj4VfqTvblR9gtCDjiu+/XB+SIGpOZuv+cPU+evQdKbf
Ko3Evt92unafy7VgV7HnbgzSOEP/I0VTVBHyN/XMNv7RfHfBXbbDkG38NQf2j8PCW1VRNxPHYYc2
PkDuFEfeOqSXnWmm4TiY6Rlg8aPXjQ+2BsC3lfenmNbgxZmwO3agxfCqOhirMsMPNwV3CT+fgh8s
LCJgPVsH8qZpd8qLxO0URMGo2TUaXezmrPiqzHoebt4xu89H+uAVsnLVrXWpAV2e8o7HOXFUJa9q
PCjG9rcCTHubdll6iw2NGi5rk3z9fLwTQtXr4nINns1BPQSKddodE17RsE2pzCVU63mwKnPGSZJA
UFLW0o5SQy9v5gl2OUr59JAPs7yjsmq+rmPV72WNc686ZgIt6GqLe5EYxUPulcMVUngYy9Y0k8Zc
aZCxPv/Z70tdcwMVXNPCBNYC7Xu7/egFxpVrMyGJxBIbB2Kz+iKyPgmbUicCdAOBPEXVz5DPrI9G
5X7PjMNzkYbEyX5O3WnP44JiLV0Uoj4Rmz93vfnczXnpS13QvcQ776krqYTx7XnYThQ/K2Yvsrhe
oakXsa+XqRrGhjsft5puNwwEnXApmqPBrd1dbSGnTqyiCZIhJsCrqZbQaZyXFZMev5OdEcAtIwlD
TM/amKV+qSZHmDMELwBy+IjrSFdQZRJYhXbBmtMCC011rgyHpDN+Swi7WeJeD633b+PmRAFac3Ip
9dK9LGL5jDgOTn/WBGmaO2GiLlYwqzqRoz0+zZ2ZH72lITpHbZNAXTE4bjr13Ff9YJlxc4FZCJjC
le31IPhj/5D94rqohpmLyxRjLEHz009dIb8BjkN8/nwKnfYH2EURECBoZKcipYkt5O0cSjrq7Z5V
zW6VsnmA8gIWcbIeSKDTL7AwzQ5TN5Otrhn9Pi9T3veq62kagGv0f73BWCrrfrtIafQ1TxG7TpOr
XjsOXsZNkV81bo9jg4YTbN41xpkd5oPTg0sEL5d6frsont5PYbw0nVJ4ZL4047KxJIefppUaodoO
kkY1f8cC4OG1pb4dL/NX4bRWMIwWGZk0Tc7sP+8/OeckuBntROxV3dMSSQLKt6ncHC9gnOGWjje5
58PD6EVAS9A+Y5/4/hrFaCDGtPt4z+6pdVDrjYMcYGQhzOvILGwaokM241RfUPJe1Ooy7EpmxG07
rOJMwfR+79jaXxsERbLM1mR8O9tMe4HUl8CPRyA94dmDShDt7phexIDrxg32A6v2DSGG9fj5NKcN
zL/5j94f85xxDYpdKDGmQ3v+7chQLGyMAxTmuXWZzVFs7helCxISeQafv3adoC6fKvkM8zCa+n9i
mfnzSJxF0vsNuKUXDB6y5nUJipzkAThs7YZrhaNLWh0mAfjIG0RiZ9Jf1z7kAG6Sl4RrhSvQ1SfN
Li8eBkLianXXzmOoVnkUuxFXE+S7lrww1hH8r0K/f6tXdGoGbTd1OzU75HMclPZNr827uCSwrLOu
3C6LEu9KUXeG92N0rbDCdnCyZz/B4QMnSbAvSMFHN+v8VIv9tmzo7fXIxFOEOm5xNQ2iOZbp/F2h
lkyUF9e7KLI20GLia9yXpHb9Np4P3LAPeKA8WfXjhG9VeqCApqbVtCTQmqu8v1i0W3cw/SIG0dSX
0BaglxnAb3GPF2/sYqnwmGqHlL1rsb5pA+FI5aM5Ys/UH7ryfpq/Yuov0iSQ+sMwkHXhHKd8ZOYT
C7ze2mS7Im13tJu8/teshT+Qca+EaO6PvZJElalzEJN345EREP+CKeQb9r+tu1+Nm1w9rKSS0MfA
6SkL2LVX+cvCTCrvf+QDOFDkTaQQ5I2P/iboVQzzq6fea46mV4VYX92CHyG8HLDBuh6xWxvKXUU4
0BCMphNxL/chKOVGOHnfOyTcfNqLuVJ8F/MOBT441nS6ER8HZY9LRD5gLSKuGgf1/S6Nb9K4u5kL
UupTP2+vcdrDdsI36jysk0eLjx/fauvtpH6ZmkuzIgHrZ11fq/ler0WQjcMxzesASyld3if9YRhH
8jEeZpMkwPEuHveJ10fJkIa9cmcO+q5OB9r437EqXL1veusEav4lm37MdqTE31Wi6Z09JizJ+lj3
V7oH78pfuMD0Rzt/SLBxLe5x2hgrB9+R2e+yGmHRy8z50IqfsEV9fGph4WaISy/GGaNQ5wJgfJU4
iXmXVbdCqSoCMd5I88KBip5afehynlWFjdXu4sv+xRpuSAkoq/SQeTrR5d9X73c9Ur18KXKBKV51
MYtIi2/d4sUqsEuvsqNry8CylMeqqiMld/zW8nwrn4/6XBwkCVkoxWLoWkzvnSShgjTNhlcwxjuF
hCXguWBNV3wJhkNG9E1vWlE7qGEBRtXbdznqnrF0r2cp+Ecc/pW5A/JHhhZ58a1ehzUF3oqViPIT
d6y7ZhgjrT2AAeT0822hnDmcPjoOKOSBgrb+DVltb/cqOnZYZzTsVUujZ7ui6GZczJYqFI4i/xrZ
YkMGvQQIgKcE7PN2KGMZS03NyAUox2m+SiuigDRvdM+cONu/5XTzVallKBttcvVOgS2ljXVRJKX0
az1brmDmeKzlRpxhybx/bY7KjYE+NLcT2gHbP/+jcOoMcxzVGvQH9yTWoBUDlZUV6FXcFWcqlY8e
CMATxozKgU3z9+1QHKueto58oYpW9wUXkuLgOEt8RmFwMgqAo8Xj4PfBQYk7zGlZINZsnTOX6EFk
5poemVif4refJIt35gp5ct/6b6CNlMMJuTEWTo5lrjjl7NAX9qVil81d41kLKeqr0ZvXCx6AyS/U
Ldm5rsTJ0233d3fDCQCFIEgA7b59h94gdFPgye1ze18wyCrgUwf6gmfK3wFCr0+nMcVh/FBgwYR5
O1CcrzFuMs3iO8PiBoreWBG4gRI53lkn15Mq47+h4Gi5lJYb9nQylGPrlpPEXPTcLC1wVFPV53pN
h71r4baTWXF3mHWyjD4vbk5r2f9GhbBlA1A7TMftTf8x8a0WbbKXVzygglWrnv62hvwYd+1jk2nH
TAzXWSOeRtnM6ANH8hnSCv5L25z5GSffk19BFAAX9u0CSHfr9DXLTM1tKsaFyLCxv/Vkj4fWPExn
RjlZ5NsorDu+omnQmANTfPuskHt70ZrzhFVNiWNMPbdfZea4+Fga8/e/fa8bU3ajCXEVQ+txapix
FlWBcycpJEJTAiYYlAhMbaseI7fG9tdqfVgXkfqOWO5TXALzlKwn257//fxnvHvi7VdsZG1gcuCr
004+oEU/z1acodhIzC5y7KnCslc0BL7ExCCdg09Pbgfs0rBIcbGDZwxeC8Xk7QuGVlEPxHOCvdiU
DU6jVztcNZTIcIvfhavGD0ndKFGdrn9JmHodmJWzbau0BQg3fztwic5coQjD7cidMKUq+2H+uXod
PQBRK/JnGcv0CzrJs7bCp22X14G3exftaswVaZ29HZhH9AZtoUpILMgCkTMWeJVJWE0/ZIo1Mm0t
oRaBRURXjpmEU/xYizr92hWd3Qeff+r37x5zb7r0HF6q+p7nmbDjjpZT0b8AGjPCRRZzuU/KuDdv
m56TINJdfa3vLKdZPFwS4+SsX/zpZEPzrqPWoUXNDCDoZtvg/thKCjHN86g2EhaeKny9G6qnzsvd
KyLR/s5Mhb79xhbTLfDELTiEAd8ONcZY22TF9rCtdH9pch582+zrRwCQc8z/062JoQyeirxA7vv0
Ik6mVrNiPjHreLQDjsrbRjWm+yFfvHMtrfcvDydVtuENGzPeX6wbosLYRV45N6I9qtLGgtaq2nr1
JxNt5udzZfsSf9RUG+0B/G1j+rk6B81ptYMNdw0cRIvZzTvvuiXSWoip+pWNTn7dlIv5knv4WJ+B
i969SEoEOO1w7qi02BJPsL+hzvuRrgusommxdhUxyRdeHY/Pnz/au/fIKARna5yhBqj2qdLbafUW
BT69cQXvKyvkwDZXP16ylnsE6/QvW56vBBJ6UzDSIGCY3ruDC4hlHEpsyMAgqvthFPaNxAHh778X
Zjmw0yGlvRZ1b6d7JcEsXKWkV1Tn8lvmzDGBJDY2lwixvxqZPRBFvDTu4//wKpnyJm1lgOJ3H8x1
cyNeEqhKhZEQRF8n6UXRzx672mqcq4o/mJIoijiiLLCsrYX89hEtHcPFdsBreaIHR3yxEmffycPL
NQC1UeJQ2tWIlVeqou7MvDwtYDeqCYtu4/xt8P0pEt5natY00FCJHPWUpzKXxdcM+K+Detn2L+YI
KWb39y+WVcdb1TYQ/FTjQSO+GRN8bCG4cs2vhznfDc2cB/E8/F1Exn8Ep21aUp9v95vTa0BTdin0
W2xmklpPdkY2yYi2dRri1CPOPNX7s5AXCSC8keOhbVEyv/2EGk6+EjP/yh9cr/0+qqMZ6sqo4So1
t1HcYko1V1p3ocQ1tcEyP4o8m840GD7aYyx2F/6jb1FrJ+fCoBt5S8UBA6Hu01vQUvOhFa1+ZmF8
NFdp0MHcgeSAfObkytNPmsA9GEpHvrZfelye/TSHr9ughY2aqf2FQ2z85fMpc4q1v240LAyOOx7N
ecd4aDL6mDbeL/7UYh3SDvigU4klx95I6BuLXUnyA91McjyrmZjpeTloamIfPv8VH22uCDC4hoMu
0LI+2cLpCpXUL33pZ1wI8BnT1nAz/vRz187OXCvfXUxeGWDwkz1eM/wo8+RT6snWFEoNYnfJSiFr
sDPrnaKMFO9ap/tm46xR57SKX5ZKVx0WZVWr55nuqW+ZNQmEI5aKZ3bhj34SikPdgqeN6+E7s8B+
NZwcoy56OJ5Yb4fWbL4tReXsxrIywr4cVWghuHirrSWeVmfZ4rqvZ50PBa1w//mXOEmCeF3Y5LTQ
fIGB4XDYbXP0j2JLX9Sq05KY+cBLeVTVQh5so8/3jla6dKzhzGZ2zM2jnfuLyppMHPztBb09Dfwg
nky4rfUYR46L0s2Yei/6/Od9MFHgoUFtAE7hF57uqVnjNbZGAC9zFAebqdSMi6mARdf2gGqfD/Wu
7qXpQx/mP4oqytOTF9G48EOKiR1uiDUPa05rtrOwMXtAw6LpZqDHwbJhTsfyaXIMyEmfD79N+ZNS
ioqbMmqragwggrffQeRWjnkccZJswf3WpjSDzo7bvTGUcNO7QY06nDsPamu7ASmtxcPnw38wJ6n6
2R04wDaWzOnNR2CB3tGSYS9SRoJHdKO9tsx0gOvcrCHsumcOoCTyOtJ7K/hH4aB12CG5Qt9VjTud
ufWebIzcvwC1+OrwduGMQhp++zLo4E7jSrIMtCw62JYV2y84W5gBQWXavnSdzs+zs52/7Vj5/y/g
Qho0Nh3nRpngBoS47u2gbjLNaWorQMKsux+JkWEt4VbqOoQNvcZrEReEUn3+1t8eM69DatBhOU9N
RG/QDN4O2YulU1S7nv0BuzEragj++kWIBtyzvx/HhFBnEH2toT07mduenbZYgYO9cJPt7/Je1b6S
YXROXPV2sb4+zQaLoAVlW1Hp2b59Gie11Lg2jNlnOYvsp7aYg/xdTJpbfNEpwezfnz/UB8PR/6Ug
2b4XJ+i2oP/YuWpTqk2dAKk1MrcJMHZFox5tLAvzo9WPsv/7M4szE+ky9GVQCV1/O5znsO/U0HhJ
OJErWMzELjk+4wriWXo4uJBPzyyCt5PjdWemjtzahewL3EJOKtkmRTnSVlg/Wx4JFpHEB2u+iM1u
sv9+INYZyiWmBqfx6YssVulwCMCpabNB7e9qMgG6YNQWVd3/zRfbnoh7m6tt8Nl21Tnd4/qkQpEr
aWkbYjJCWZFBZ9Wp3FcTcSqfD+XxNf5/Mb8ORV1Fo5WJqKEHO1lZ+A57Q9lRQ8qxr0KJ5zshNLmd
+X22tjfYhXlHqMuwalbT2GflWQLFB+fqhkFyC+Hkog1gn0wXbPm5YhUpVLlh1ZsQa1Rphuk4EKuE
g9iKCnLujn0CpTcgOCR+mmWxXo/pUBOdU3nDA7rAWRCstSzHYSjL+zhGyBd8/pLerqBXxhFTGXAR
tz4Ag9MPX8XzjHckMBuNcPQGa6k9DX2PkYhjz1//aqjt03PjBFADNoWSdtp9acfc1kRHqVt56XCR
t9MQxTRB78uhTM5UfB98eouo2I2NtG2tp9eHfhydFhYznF7DMSJCQfJdzkUJS/acQxRW3F5RaDaN
hl1FajmsZ/pMJ2fXf0/6x/Ane23simXuS57UVBvtuU+l823SStlH/dLi3TMXrkIQeRkjA/n8FZ/s
F//1MmyIWPw/FF6nXzNPxtgq66H2ncpbi2CxPGxPsSOHcvxXA/33hNyLDIAmncpu+wB/bLy5YaX2
uMkGhJCptSvaWCQ7zUBSeuaJ3pdkTBqPTYPboGryOU8GWqe+nbAIQlnoVP/qvSmDysvTb4KvuwkK
KqzZ1fZg4eJ+5hE/GnnTyOG+ieEgKqK3I4/S7mKUjehk+pg8p1wtaOkTk7kjLkDbq5mq+xpQbKg4
ljjTcPtwaFRETGDQYBbpydCJ0LPuVWBA3tG3QibzYRVOcRiVfg06LKC/SnsWF+W01A+ff9cPRwaf
gd27/feU9DUQUjPNKsW24sR0MzwBXBmUMK0wZVrmFz31qn8zV2vuyb0Bkv4fBmeTAMngYMC34e1j
l7aRJ7rNfmk0OHyutSh7uEFWgX9GL4ugVqEEYEhY7vCQOLM3fbRiscpge3I2Q5TTwq/jV9VyC2bT
ndIJXMJadqKKMWbxjaFy68d+SGbYIbZaO2e2qo9GBoMGsKLKRZd6slfUEyFdzcJD9zKfr3SSGKIZ
UOA+JyUkMBSPbA53VqPP3/TJPvG6fDf3HLJr+B8isLdvGooduCaW3D45CvYlNU3yIHskHZ+P8tFk
AsaHXwXeaL2jk00SdpstuU6JuBuisXWz/TSSymBNXX5ZNQlxlmpmPczWKB8/H/kVtH979rN0nU1f
uNnwgey/fcCpFqLJyE3wlXTq/dVQtIMe9z/dLYCPy50bkWr50mY6ia/TXnYmatRckNhnzBk8ESIY
KB7O7Cfv3zk/iQYe0BnNZuvUYq11q8kWFpg1aPKYBnBEbStyoPyeM4x9P6M2T6ENgrQQYUHJfvvs
rioqd5TMqNkYQMuKIsXzZkjk0vgET1QuN6q69PyxW+Q5KOHt/WmrJvC0oPzXse/gpnGqjFp74N3a
gc2Ij6hKCI83rJrvNG1awroh28d3pbW6/8OL3RB6eirAkzg5vX3eylhrxTUAXQ1iO36kwKQ4b8Lf
OWdR/gFuxov9Y6DtC/9x6KVF3xt5WQBiL6oR5HUfvxA1lj6gmhU22pwuFvFTB8MEthunM0IT6j1t
Ts6UbK+WDaeTezMacLd+LESWk99RebLOSAEAOxqzw2o3JtwrcZUb+tfUwMvZKUYRjJ5Q/VRND91Y
/xO7w7NeyuuiwtmpcLWfsmt/1aX+TXpEO6QjjPEMZ/fAG1QrMmq44nrpLQFwM6GH2DuGi2LrwbKM
5JQoZ1Qa7zcJ1uemCN0MHHBRPrniVFh0VoPBw+TFops+p0JyEzdp9mWLF4rw0afDrfl1nCz7M3vE
1qvki/3xJgG7dI823NYKoeNinC4Vr217mdLLjSQpk1nn6A3OrUKYLJJ6xrLQ3dHbGmnJupsUYArg
cI30FRCJLaCHIyEcOTTZQq/dvTMIY6NqxdAZ48pp6tH38sktn5ch6Yh2iWGFQN0zcbbJ4GuulKI9
959OafuAoCJ1vtPBX61HtSCSmqCWZR5tDuBeIhwO3Djpai+k970KKM+rUcs0sLoBc4WA06yWRjC2
ROtsX8qsjHQ/THCd7irb7EZfeuqE1hx1Wwy9bnXz0TeJmJp3qZnMkZJJcUGEmHO5SB3BZmsr4lg1
q3FsrN6+qtTEC0y9sOA+ZuXDUo0YtZYI3AY/gVzyMJfe+qBXMgti4uKuaAVXYTFN3k3bes1urYiP
lRp0F1KTablwyh7bojEeGuk0V1wUAV7rJdsLgp2CJHbzYyazCe29Wl8sVgdvnoDRQ54q9S0/Zrhy
7LjY9ZrR+kWmJldaocMCTCitLw2ccqKhwWqCaCmSscxxve3GsTomg2Hzxro60uZU+94h+boGT3C/
z/OUX6/OPO+QECmPK9ymLZ4UOn9YG6lyMwxt81zXlv3CR4KBq5Hr0NgmnmyQtIn32Xh7q6tO12Xi
9JHbWeWXabSzn0pBrpk9Z/PXlIbyLlsRIEyuLoKCIC/cCHr1MYvXNrQ1pViDcRVVGbR4sP3YVJfH
JQFt7S43ixpYj9NIxMey5OMPYyq2YCktXvdehQiSonjz2z22RMuOo+59T5hfiu+oTRIW4BdhC8l4
vxpue510nnoxamZ+W5Kn882awZZi2WZX3Cw1mJV9fzPgzsKdr9fKfxWpim+ZlCo14Nq2vi5bIxKF
IiHXKti32Io7h6qyUXnhgUFHHMqrpO9WH9uKHl/n3PvH7JzmJjbn/GKubfcmb13cfOLE2C+99lzO
McRW1UqPXt5WY+SUKaSGWrEO6bqa31ctGWBBV0QGxh4xf42ThsM8l9cKlGwsjg1mmtGO6U6xEviw
k9uTpgcXbV/31n1P8Eukit4O6yrtDxPN4aPnid2UWhG00KTzO3edkmh2qhkWfa7NT1XV278ImsaW
ZFXjCNGnE8aNNqHS1zMNolLT7MpZ76nPtHSUe3Bg7SFeRsz75vxOMwXwz/BvqeWPUKsiVDu/1sI7
NHV3EENxWQn5KIvmN9Syf7jbWAF07fZAGCUELEiOAdO7JOEaKbRiNF8Vq3+sHVyBsnmdIiKl2qPd
GPq12Utf6QiUI4sbOUnnfVPSio/g5he1OV0LxSAUTU4RAZpNNHvQ15ZGNe9EXN4WRTYHsisj8OoN
O+/omzEampGQLLvnesge7Ux/HmGtQXhO8kCB2BzqMVHgxXgFvbAly299YcN7RCqestaQJCyOjXNL
mhsXDYVqr+JkpevVvWeL32tZ3WZuluyyOq4pX8vEp4+y+CbGpIfaWxOo1SrzEv5OZVV7XbGNHb07
Vm2V/aTVJIMUxMRPcEkJqxIm89B4oVhKmD6xYj7FeOBCDMmP6yp6Px+s6UqO4x3T+rozdAbE1jWI
Ia+ExtyvoTpox37VaY4O5YNhlQ99qu1d3rffQGXwdYH/k2KV5i6e7CQa7ZWEr0nAuimXtgu9wcYN
xih0nphQCZJvtJn2FBlthaqoMOi0f3JSufyucSt0KdVuSPJ0l0gzu4tJOQyJruNcrWKLarIQiKYN
i8t/acRtqBlVe6MtxnxXioaKmLb7ejePiXfbKDlp67TLyZ5zfy9KeumV3u0MBxkjzGf2EuY2HWUf
u5kHEuYPrkPPrGgw/0Cq26HIRwrU1ntUZASCargxE602CPOwxAR0qflt4hlHacVhHHeRNyD3TaGv
JZMNVEK14tv4NgdZNf1Kie4N1g7z8EV8FYn4PtjzkVwzjCus/MpZ3L0oXqne61W7zo9G211LXd5j
rFWHmcq/rgDiaGYFXnhZXBaLcdnAfh1pn2TYbEazktyOItvnSfx7buLUR5gt6DEQCA25MPLG5a5s
eyekzZ4FtZLvppLKfdTLNhhtdfXTUY+qWrluVuu5nMqXYmUxdYSg1c19LSGoy2oIyPRkKnGJLPrl
2WvrQyVQChRqqDnUaIRcPeKDxtdMGtLx7PV3Iu06NIUXjVL9PRIGO7o94c7SDGI8s5JhubKIsr9u
UvuLlhXPtb1yVNjx6M9e9tCVeetPTbZLRXKo2vzgkMlGxOrBkt1RWQxsJz3mMsrk0ock8WPL4F4U
g+sd1YFPWNovNV0j3Rl5XAhnq2rgqa0MUT7kN540r73KQi26YDWx7FUrE15oD0osEDIY8lbtvPpX
MWTJP4ntlZf62OqhkupPbbvC0du28Yo/ETD3rvrOjcZROa4yB0vI5vEF6+k2yqe0gy267DKL1dXm
+5YJIhL3oadHfxhW2YaJghikHWwRekpL0KbblWTbJJcN+xl/ldxo/KFcq/dGT/xZbpRHipjArtO9
8PJICp1pXDPFdDpa5nKo81LAnLe3I6i4mXp9RzviukUs4VTtw2KOwN3aTaGWd4TQQWhM7ZheDP54
imgDj/MkGDqj4w8ZI52ocZMxpHsF2hH8Do+0Uf1Oq/FWKTJxg4yJOPQuO3aACUNzqXnNoauzYwyH
X1pug5d4Fej12KEWgG+/ZMVx9ZIrM3dNP3dIL9SL7EktsbFqkCdlirnDewHj+pYIA+ISiG/x7IJC
p7B+JRiJED0bOqvxVGUde/3K7FG/a+qyK6b00VC6DlhFRMJqI2dcd0NcBe60vJDk2fhJo9wvxEqT
/fjVq3VOgwQsL9MJG0/2XR1Hi5mHBDXsTMW8qfJ4E740/2hx+jOx9G+WOqNH0NosTKXmw16EEzq7
d/HgPGnGekMa5Ohbmbkj6fZLPmkPEDrAQTNuvcmjUy/fSx3jWTNwlO7OLbyrlR5hYGnyQrjyqrER
iYAnvnT5eE8IUTT0Zkh8ZpiveBWhN3H1PipwWFkUTEfaBTs5KrQvs1p8VzPyNJtYfxoXaBx1EX9P
lupu1dYLJbGCWJ/uS8+4S5PZ8o1pDtJJfxHCvbGK+sXrXLwNDLK7kyq7s9r4N0aimW8u+ourCew1
Uy/MWuWuclu8ntrNLxBzykb7wT/cV1x4q/m7lUxhE5tmSKTmlWWsj2vaXuB0k2JJNd/UybxF6N0q
wz/JNDKFtWuJe5JKxSdIizMXdoohVqJcMASefTJATnMc0zYi/51S0LyrmnrnldbBM+N/sXzcw0id
QldncKnkv0s1+9l4rGxcGB4LtXpKYmR+dqnf4lD329p85AWilZzgBK8eQrfldVplo2CZIvjqmh20
K23/StEIMdey/TzhldNMadgp8hqmg0AIZB51gRI6N9VrYmwvdWG6h1bxbpa8xE6tuhTlsL3mL8o6
7o3ROs56h92THln2up8alyS3dbyk0fRb7SwSbSiuzKz+YtXqXZG05cErMuJ/Kd+bxETzUnpfJqc5
1oZ4sAzxr7FO9/lqBrh17IiFuIypErim+83yE39HSi37C+6rL4kmjySE7uNKHlg4F4SPhkuXHYZE
AXoZwlxUkdahoBpq5wElbWhwgBWIgeBMxb5Z2hA2rIt+siOjIbrIaV7K2CYSFqHQYhnRXGiX6YiI
LfZupqJF/ZSEEsowLqzQJsw8MFe28UrQ2cAUajcOGVqa5cldtpHgIWGbwWTB8YjYyKhZpwsLu6x8
tv8hijxC3Xvo5YBP86PH2dUX6r26Gg/zTB60XuXOfqnlk4djMgdG+9TbLIZuPZaCiObZqgN87r7A
xssx4evv8V+7HjBA9vGZnH3iXRIyoaeQVjTbBq8AO8ii/pp25kOD85aKfUSXtM+5gfZ2KsJ0QfyH
Wm2p2r1VWV8rA0cP/gwHthzccMhxGvHaGwKNL8wKfZ7b3RizEy5LFs4xXgPlbxZANBr4IaLUS/Xm
SiguX9sgZkrs3UzuaD/d12N+R4SIT8d7ttZjWuZfrLKI6grhkgKq4MlrvA582X61E45aY/06m8/K
9KPWvshi2sOS/tb36KepwIaMm7T3zZIvavezEzkvjzDVSTIfzcdsuCh5yMLepI/f4/wKa5Rvxuoe
+0yitEayh1Bbq2/q6Uapv3op2SLdEk795CdjFVbyF3vd3jDWC3VSfWt5VMbkECv5Ld3pgkRv7Ypi
h/h5QlxbNRy73yYiSCfP/KqWoWHcKRX1glrcmDV6MPsqVX/gfRJRMwb4EH4Zpvmm00gBb4aw7fAo
hHWdjti/NM9FEUdGoh+bElzN+53AtJ3sLkrkQ9Y6V4Rg3Cr9tzi+K5CzlV18kxUdVmvf6hRNQtlH
TgKkYWa72VpCnDPCQtG5F5AVUBdwzb4bXX5Nn8h3STSrtHuTczlXKSTL8qJLLtClUCAolzjX7pLh
18oZSmat3xcrK268VFUOOi/ezXG+X/h7buUGM/LEFKqOy+1N4DAH2HAUxr3Z7xQoUcb/cXQe25Hj
Vhh+Ip7DHLZFsrJy7g1Ot0YCcwDB+PT+yjt77O6RWCzg3j/KKXGs59Y4WcXbmH9VBDKHUZsWfbZf
2XB6jn1/bzFSG/K/eu0Sb5v2hntqu3ururs50UP+AKEeldOQfdbfipSNeAn/TKzKgyl2K6Eyc2Xt
O/km3QfDDp8b/aHrg8A9SRPD2n0p9sghC8Ee3PC0mtwDo4udLxu+ff+pZsEdPOMwLg6TdnuvMGx6
2Ev9vD/j7TPR/fUOu08dXJQbXA16aXbLsiRjq18DAkdW/0NQxKAGeJuvadT3ohreh/Cf49BP7udp
Xghnt2bjueHYd9Y6Leu3qF9Pws+fvMZ9WaW5F0XzYdmMPFGfknWZzpKOHVEyhI/xqI2zC6zG4Lsj
egfPHrdGVR5vMu8yxF552gydtvW63+b15GGL2a32lC7263QriJWv4fyzOk1auy+d97mZbuKUj63/
KMfzFm5JRNneIPw7Iz/4bn4Z0AaqjiO0nfk8mlvENsnwYFBetnfC7tz28wHqng0lPAeeuth8CCKr
ZZK7L144vY0TP3U9Qz3LVFb/6M4MxhV4Kb86vMxl7zwZ8zGDlkVR8eMDWhROsfeYwfNKJZHacnaF
i59Zr0M3nue+3vfTcG2rIK6hSjyyFdzwP6Z+AsZc/IkdzmAfqzoZXI8UI/6tzPZZ9QtLPvh319GY
aRhVHK3Fcx56fzkLjnNl1HiA9ZOLyFqtDuM+KQl0+zKUlvlvtrYc4DbQB2n5rwTR1LEp8E6ujn9n
C/8YYizmPzMzVcYd9Vlxad6BPB0HSICG9aCv20eFcsll0xv9gLyae9rUZytIy4X0Uu6yWHne0RqX
e9TKJEBYb4XKuWECqshNbpsp1U0Rt1VxzvPuqliZgVJu4S5T4nVfZfMoZP46NtO/RczxEGbHyFx2
fjekXK+szL8Ozl1lfk5iZXIr0q737QRN7WUUTLm8kLPL0KxObkdKU2TTGuI9l+G8byrJwuJHO7Mn
W6eu0DD4X4PlX7ItZ7JGA1v5XATjr+2TrGr8GP72bERVWnHDWys285nVYnZSOTkHVrRd5RbXruUu
Ndi8+ler/I/y7Z3S0d7iT6yYBJrRe9ZqORuGTerDd29bPJ38Lpof/Ymu5Srp6gV86tbk8kTC7hC7
I5+6HY6JKLpUtdl+hD8sGu4Jz3EPi15eJhmcGzt8XQJ1Zvp+8Zz30jJj4rfOwRQli5mlbvSysTnb
5FL6zdHhE906ICIONaOd79qpf68CUjUa52RbbzB5WWLp/tF1RsqWbDDTCJOl+1f69qvfgyBZDKGl
OhoFrIsjy0uQR3fMFkfH7j49U0GQZAla2AdbvqrSjKMoO9UTvdsq2mHMBS6kV3KOu0BwhiJWCCQb
0i2hs8fXzbe9+bbpOzJCHjkxLRwmsQ5elNmmgwWRZ5+atqVCO3XEsTTbZBT/ipyeamfTx2i2TlaI
W3izE3a53WBQTXXrEKQTQfsiCYwxqb0r4pUKJH9mVmyOVOTg8f1wx5FXR+9Gzht3+2MIJxFzfW06
fS39LKWDYMesvgu9k+Iz63PC93AVG857lB/yQsZSHjP+IYGYu016u43NZ7D/w8u5MzmrHLZ+9u6z
sJtPkrqBCdZPco8PMnwj8IQ1z/jqF3WevSnJeWKO+akpyVgM8yGX22lsys+W7zYo2m4unPFoEZW6
o2AClW/jfyL+uS9641r2wGdLRLrBkJ0WDIKpilYrGUb7uV+HXxy5BEGY5T30ON25bMbw1f8Vpvvu
uN0zvrMXKfgt6WF86KDCSQl6dpz6Puyif0ZnPZfDxI2xvI3Zvp70PgrupTm+jP4zASPksD3YwWfF
/aGGL9II2dDrRFjVSUquNIdmerNMIvcSbfcDRjudGXfmsibe4B6mLNrLujqu6ncUUdL7BhrpPPYI
ageT9MeZQ+eb3J60RiMY8F9dD3cDF0Fo7DL3XybsvfS+xmk+gon6bNEbN1nOsWkEv1q8myVbA5Jj
WtrZdfskLPvYbKjGk865VBxX/RFG4OBb4znyjUPbKxzyD96U/RUunzFFaoHBG9MVR03ClK3G+uj7
63qP+BnICCSK8ylaHnmBT922JV5k7Mv5OGsjWbavvLw96HE/bR8RCU6ZVx/Y7k9+Hx19+RlE4rxW
46XICqRM/Q5RfLyGwaEo/9FpAWFix0R2HGtWbmPpoFu95aXOttfNKs8TEmenOFNF9uhiQPKyV0NY
F99/zDW76vSziYdo4Q5jVIKFjuW6l70+FgUHiklOnqqSbR6PYQEU6zzZzM2ljWK7uRuWl0AaDNl/
hfLx+084x9+zXsZqeslZ0lsebJ6fnQKMonziVSasMdxVK81z0El2/1HbOqZC1NNOMo6sKoRrZMfK
ON58I03Lyr/+VM6rC8Qj8uUCaLHTNn+B+mlM2re236ZdDqC512ar/2qPlPM6SAoXUayWaVU7cVc6
qBcidVpM7zg5j031WAevc9Uemgkck35cSIQhum+8N3oP47EFzheHwIj+zEGXjJWVbiDhnfJoj2aB
BVyqvUs4vdt1f79O4FphldS1AO9FhxG0R9OeD8awwqfM9zmkdp7rs0E6gyiKEXh23us+fL41T/c1
V0gbtgdRZfvGL09o1F8q7R3tojmWvvEs/JbedDjwbJjvVN08zzUGsmLOTIx42UGZA+ec5cKTAxVu
VkpAoxU3nXvBTXksuqbk4h79GL19fpepuUymRn6XfU/5hvwodP+Meevir35qG1Ha2fK4LvK8mNbf
iVIsknemY52Fr17FIhmZVQ5IRWRIU675rvK832pSwHVtqL9JM51ORChTqDIRolwW8oy05LDULOaR
QfCGCb93CI3hwXKYp21Q6Tnv5L5UANJK9c+E0+idjvINSXXG6je6FQOZd3SX7Lh5UbgTWDFu1apH
rCCvk+7s3TRHb51LckbQbH0c9TBNdX8YlPqsLf/B1Ywag//QCna0LeMTaR2+kIZf/mvCHLag4V9g
wTi1FRklrhxMMGzf2sPJceeRq6Lna+hUB3uzPeiwlS1enMTtjSwLQM2sae7tdZnjuoABU/P6l4Lg
ry5CCx1GQ/5glVufTJZN1Me670fntLVS7/FI2clU1NgbNG25VpTl+9GZ/nQ+ifRz6+nLrNr/WNjC
eOj4bFs4pzgSA0w2LE6wPJsq8J4yszkjm3yJvIKZ15vxEnoGuyE8NBOEIts+rwqsQOG824SOQMUc
D7bEqalhXxqRtQPJMrP1Ephr86airoyQAc7juyvAEt9KnjQvuW2rEy9DiWKv09GNqigujBFz9Kq8
JdB05mgTokeBWHuS2OpIdv8iT+Bzr8OsOxpZ4b3XQe0a140wl/oRnHfL/+WLo8Lv1mhVsXe1XwIn
8J24Lt7g3PUhr9Wq2ohKthmHhQk5kWltfg6o/BNbhyylrBQp/Ep2huZsv+zRFcd8UlMqMdI/+2Mu
CPMRFakVUVvflbnTJ+wH266q5+HJyCz/JI3NuziEax+duhj2IBvt1dzwD9pFnad9Mbpgnk5f7JHh
1kk4j88jG+0plyyKUVM5j5ZqCZ8xgdpSw7J7QhS7IF6rW4hzWM4/c9TTDTsrxuQgItqkERcffOe6
Kc6BSkBKjNWap5WqvHlf26E+yT7CxJs13QW2GV95HVavwQKhyXdqhU+swYrXMXsiCsEMUgNtz5aE
AcXCc+ZEHPiIkhnr+NvWtvC73Tg15cmJFoiSSZpPbjcNqVva/Ysh5uaB99dOzMkZMa94cH0Z4T0l
wnCyhqx6PswL/uWgaSaW8GA4lsJXabtFgspbO4jhREIuG1EX8Sqk/bHeXtG5Yo12S1/EjVUUj1F1
O+com0xKG5d84xhkofZBj3irKljypbWul84asvu63EZzp7Jo8BnlOG7c3qpPJmBgWndZdhC2Kf4J
HzJ5h/NmeJPNqim9zyh7Rj6TrlhZGacWwIfVtGGNzPC4Zbq+qrGhYHOavB0l6EgCvUjDYfnRuTFA
c2lE4kIJh0AQ19T2l9ZwnTtp0xO1ysiCk2xInCtyAmLlWF/m8raOADTvu418Jmdi+m0QKL57Xv3H
K+dg50PqHAZvNG6wofXqedTK2kIBZJZT+W5rqqiSrKEBCTYLBmdTbU1O8FQ9u0itf20kuDE7ooz1
Omh+hKk66kJP17UdueO1tF6qukEr60x1pw6kXs7csKPdE5K/NvB/eGBD/Ohv22A96LLxzjzpMruL
DFmSjYMmsyzhybLOyZrEzpYpuhJsW2IpcwDkycOrYPiqi1M5pv4bmQZ6wDc8FwWKAo+kAwUO5zii
/Ng8vO9/sW1ty7B33U3r/iS9dasgjIKm/9iMTbSPXWGo4HWLlM8fxFaqKyYdPoPpIwhqx/t1be0t
kCylYcHehZsO1zP+yLB8KrVhR+cimt2IQUR4zX4NuBqvozKqGyuU48SxdnqLciNMuhLVAkyaR53r
l9X5nvMjXeTD/1pDBst/G30XbAdOG63QTT4SSiZg4UxDLtOuK139F4xjVHe0GyvRJ5a3MKjt1lAb
22PeunV0tnwCFLFpR+3SfZhl50uxw6hje2A7bqQk74+aC0Jl+saNgPRA3kT9VWIFAO/gzMnGHyOA
MmNBz8zB/I/3LAAcRlfCj7Trglz3X2PVN+OT705LdDLcwlUfQlgDuVuBtMVvwFu/PqytWNZPx3MH
51z4rdDxoANJI547Nt5RNpPy+SJ2eY5br2zM9zaCq7sgi8jb9JYlqHfDOhAHC73BF8Yx56D98obe
Hp6rYFo6ZoAFD1E94jZAoOYHcGUaqdP90PeKOKueXIM0H0bhoEEJZXCw5Wp8rXYbfg1uGLC0rFLR
sJJNRpYtiVgwMwYxQUXU0Z5CCqNADbXbNsN8EJ0RMj1YlVmOv/zKvZ+S1UGEmEdAxu9ojuP0o5bI
KPKYLLhJfdUoDJgj3SUwayAHsen8zTDHiSY3wAo+DrPr/M8w4qwHncvzrT9pvZhM34Xvbc5r67TZ
f0NoL/1ladzlGZ/RiOahIz7vIfKVXad1C/wN2Oc4hlrjDjldHeyafIXTY7SSE1SusW5yuBVK2N0X
GhZO1B7kmVcVRIYdeNeizKh2xHS0MlloB7BYvGWwXjKvcoMXw8NSmAxqMn90W6z6mRYBOz/oPnJ6
gs3g5H5XSgqI4S2qvo17Hw2o2A3BNODYwd2Us5/ZkxF3crScvRsMzN1qstfiEq6d1fNwxtbo/3V1
2OT71qTF8GL0Hj3satmU/dtPbbAkjhKm9x5JcxPfjiqnu0BBiUy3FjQngLyRUrSHldwuoC6CUxoG
DLdss6TPq874IaImDN99c6FQmFw4AP1/re428wV6ZiO8zKQG/lrxpcqOlixGAkG2nOC3casm/Xfj
fzU+g6bg5NxV9PYq4tDM2otJklz7XzF4UfmCoGvLj6GPpBdRG3pNYufEVnUNKNlcmePDQIlzvcva
oMg/xg4O+FMuweIdhNBOcA0RRk+vXrv6XeqtuUHWp6oJ+vxj5XMQz43MGItH3Q/xIu3gv8rKBnng
r/Xc3UrqfpG4AqBmAXclYB1FVCpdqOYOIi9tBhXN+8HO7ONSZbN7CuSIa6Ca2JBKi88qFsO6AcFE
K5ZEIZrwPltkdd/UJjLatrc/oxximgpCJWKIuux9WpQ++JI5tQpHr03nYSVeyRp6gJ8qM6jXCcfW
Rbc25eE9ajVGmUiYF+KmkLRFuUZCUvZh/Y+0wOqZgIyhRQMXBD+bb8lDl03VYxdG9lPnTPoPx+Fy
tiAUjJtapa1S0kNNgEevvAtKJY07i7zW4YT1H0i+63rrxZ1d6IA2DMXAOOsvVbxpm8XNykqw6oYQ
+m+bqJUZQ2S7RCgJhLNH0mrHuViH+74fc9p7yip88nU3ba+6omGBPaX5QRif60RPbuHt8rDdhmRe
LedcL0P2QO1g/5BZhiKCTny6cvxi9HrvgqGPh8FBedd3cte4OBmseb7KbThY/vju1RuCPwKNYsIN
hrTWThjXnvFhLpBrvvQ/8igYr6pZ6720Udi1U/DI/EIgEG/4WZSyhGLCfNJuo3wXnlbfYM3ysTEG
qlvW9kjCih979nSq6sHYM1Ch5Qpa8mLXYjvUU9VcPeGoPywWGcN+fxaVa8VD0RmJVwjwqanfdlvR
ugcpLOu912o4qm42HguuAzM2C3Ou7oNSWHdol3iIFa7dYs1yRnkjv8OJcgqHvnqa5LDdlV72N1xH
VRzbnmVkCGkvCQd7qIB7SjedPTFZp1DzXYttS9Z3BREqxqGxewjZNq9BiVRkIH8VOmwvrCDzf1Mg
nmtDgr9KgwC8oQuTzNBDWkWj/VBE0QaSTrogqQxMDITQ75uuseOB53ta/MFN+lBdMxAtv1Z4j28/
lEFwoFyJl3Kp3QRhIJkV6Sgm5bYLawabKSK2z/3wlIJlbxzvLkBxxhDjNY9dBnwxO/273YNtmkG7
XZQt5LPut/w2Ck47KrjvdGVfzKhiSyG2Lu74reIl891d10dPG9GTDDdoA0TASRYt2/s4hmhBipXM
PmHt21GR1k87Ml1XeOqEywZnLTzy0c4etw06vJw8N45q9eCq0tu1/s2Hf5NpLBWa07LiXUB30FMa
Q7BmNwb2hXrkRwaSvwZurZ2EbOTtrLcYcSlO4bJjAAzq6TKhsd153sbWZ1o81YIBzpl9qu2KkJiP
Rp77yTmPt3RNf6B3W5lRLKaqBp5GpUGTBZGT5A1HjWmel3bz916n0C9M48LtA2xAX23Ddk8C5AxX
d0+kXwCbW2ZxzUWEtPJpwXbEM1pAtcrbKQ9ZdDJ1Xu59Qml2WIovcJNZbG+W4BqstxTfYZTgJPqM
tAauZHZNw5D48Crrv2cog64JlqtRuq+ICgdY4uF99AmPH6hwjtELLynWIXSG5FAl3Dg6KWWnD3m5
ehcK14wDeoD5LXBvHgRDuykCiUs3zUweDRmNfTk/VtnQEY7edHHXzzZlLfaJ0IT2MCrv2GdwHkuL
drCo6fjIcohJPSa5ZD3QU8HnbExOylH4h9xcpj9KMnZZwwMmenCLS7eqTsDqFiqBElJDMprUZXVA
wgFpkE/XMPLgvQCuIWLV1RUDBGPpOSfeKiOuasakMis+7AlJg3u7suX2mi1ll7iVvrS18RLYUOhd
8Fk4YN8w40e84nQMBNkjAq+30QWg2ObuGdP0Z8YMfxMp2LF0++lJtj3CN6eeHouomPcVWRcEDluM
U/USz1HzwZnrpG3OOZ2X+E4jdIyYyeBTTKnlSa42TDX/jDAckmvzvHQBT1iN6hstXK3lz2iZflIS
KhmTI+UkmQ6+hT0+WPn6hfb2k8P/S43qwVbhfZ6ND0AY+4aheKeJD/Ibw3jPpfVQBw3MYdisqTOE
AETju6XEc6ZMZx9s1oM1kTA75cPy287kFDheDvS41GbBX8O0QttcWZmsT0NxchX5laPtbzF8U31a
aiBagpULeRe4pUZ+Y/JahHRvjtrx9qsuzFQTkQPUMOTPQGQDtIJTXQoiDx9BG6Zns2vFexMN25ty
3ekZW4Wzn6KpueM21IcWc9Z1mewsgDNv0UBBanlh2sxFvz6Z3cCX0p+tfEkiv+nRhwVvFrIc+nJX
wiBYEX3dJmJrLNChjqTruDeHu8FzDtIxzd02lSgSLFffl0tvvGvTX/dhbg4JD/Jbmh7cX6BYJWkf
JhR1ilD4zduZgNk1LnM20BZ8J21ZCBLfG8kOvsmf/DXPYoJI4Ap1SHQwpVTHKJKXRbSftFqVcY6o
9KNWkCBztfYnNuIuHU1fXcqa3b4ss4SgXpxxYw0Zo+5Lb3ETT29qH4zO+ki0qJsKw5r3wDpHuXWA
vJY+5UIi/wA0KMIG8TE7xWFtApP1r9ZHY0aU4UX1XwipDS225FzrqBBqt4nEc8KCV6DSs0m98d1Q
8lh4qhYNplkJjzR4b1JxATUFbOky91fLWV58WXTIegq+d5NC7yCzJ3dbmkMk3eoWqMdf6F8R/bFs
E80fL/2Mpp6StbjoFidp+Lh+qnEAF9+Wly1yRqC9QCFdcdXJqjLUJtpMgxvu2Vqg1KrtimSdyntG
cUCnmRXMi9admLujtxBeI/SpNKcNi0D4Z9DTdzesELsMzgfmJ2RAmfzReXYLTDx1VXdSldo7RlNe
SR182Oqg2nk96RDkS6PAblHwAICHu8nesjTo/TKukDJ520ysbxTFyimf7UieOaOTMbO/i6H7qCZw
7WrYHkd8pHHnjSwDffsV1J27p73ux1ryMl0D97vJeIXosTDjbOGA9sb+ZFcOblo4pummHxHzqxRZ
lLL2EAziKWtGN5J9eNoWsbylJO26pnrvPOvFCglcdssIteK6XoOp/Cjn4Vjb7OXraH7PZpmGbTWh
pevlOynZ/9dwFIknI0gxDUixVBciSYyzOXEw4AlYCHiq1DUsoE7wTj9xxV60nFfacvQVj+25cRh2
m5Wkm0jBvNmDOFc5SFYY/uGNjqegurPXNV6X8MEsxLu1zo9jtRxtF557zay/TrWC4c8lfBImqj0Z
Q1kSdDTHFgUdNW5WkNYzK37OtonQxY5o/KeMN79B1JRbk4/SxQG387MAdwvCDS/QwdsSSKuHfRbu
ucypNrIjlAJ4De76MiS5OGtz3N9IQjM7uNaBdVgyI09URxIFKMpIKHH5DjiJGC0coFrqzUWW0qEG
xRMUb9zbVlGzPm0X8KUOWfJKw+D0m9s3HWKL2BJnwRT7M0uU6NYHwega27P1ROWvQ96ylfTgwggx
lr9KVmNSDBp3kTX+iKgLHmi3IxVFTH/XRv8pa/gaG+V+LDUrqertp2pynmSlDpnAfWbO0UtuFmAa
XviD7w9hSqCrOEd+QGj/XPCZasaWfPhcWCnzgQq8zHUSCVV06sn+5mq0+z0strEbBxvZZdWnU9B5
+zmqz0R86nNooKd2hLWlJsadi+4sWNjK/SVPAA1aaL91revw20GkZc1vYxcHq/DuOgh1LBYgmkJm
x3HNzuyjD90iHwbJIDQArRfB/CfMxLNibUy3Pv+vYVgH22xOapsIs67EbuujmiPOGneWkk8GSrHQ
aO6HKbi6tvW7EO1DSZfxF3ndiXMQtYDn7qsChDkro5QYzSAeVzzgJB/IXv2TIXr4iSLkdnPUc7CR
Ch9G306WRzEkPHGPrftBrtijU5V3SzTJy5DrrzxfJGWD1mdhshkOOQu9325fWCkmnkp4FOjmn6Z1
XvYjFvvYDAkbqPPrzDLxhOHHuQtZgwF8vdj2l4tuqbfgPU5qCQoYMazj9NsT/HtQIwltHE08l8b5
z7TbFC+0cchAMK0YjtG9VIv5XxEMX3JrUEp29esms8fWWT8po4pH01Rwa4Z+Mvj/xeZ4s/tUp2Ap
LnprLkT5DTE+APNR1tGpMbQNxZcj0pqYObo5AjCePAkcOxfp1KPVKbviXMyaQh/LTqoaYzBph8+Z
aLn97fBHlPMLq/uBo/FBWMaCz2H5JeLq1uVsO8fBA4vj9/Fn9AvcValTTj9cw/cNRFAaVcyGs4zu
HStEm2U8+9Iak6ptngLd6LjqEc+ysPWT+BPcMvRGXkgmy5YTdD5ZEwJQoy+OFB6QS561x00SvY8j
n2orQ9hJvemfrM9lYi39H23MKda9d9xgyMbsB0OM78w5d5zf/2hud2POnTZVBioVwDLj2swENLl9
dmAnh3rtMNNCFeFVge2ewqxJ814Pd/OwRYxbxV1pOmdP2uiH5m9rcT5lw+4sBgE1wM+C8IYCCUDX
m7bVjpUr7jk4AbKmVicBcBCyeZQq5Qqe2Nnla5G5T5OwnmxBuHrnChstKq9vsBJfTlbILmMwuymg
a0Tqp6wINfQxp49b6x+m5ffMDegrBfGUsjoRKvUWGe3FUO4x0KgBlH3yhEjKOmT0zbyD6m7Z63XI
1dAmdqUxOWz+F8zCZ7QOtLIXfCWz05qDsRMROyGe2PYtTqME/cpL6BdZAuEkE6WYN8z5mLc2/HRk
XCR9IXHrGAg50UJo5V0X37vZSdbEzIrvtrX8Hb3vp0bVakfvuHnCRXAoR/KvuGKKu7Ayflx/xKsz
Dq9AO/1uIT1MGP6FDh66QigvCZHROQO6jvnKVyD1HDNV/j+RdU+27pJIL9+V01+MUPOVs+8Hu36e
AHgjPR06e/vMI5kCkaVLs8GUD+tLMxqJU3GqFfb4x7NFFgdzTmfWmES1ax506z8R1XgAnTr0bYGK
AhzJlsTS27sNnecMHZ6Td9j7AYGVHK1Ofq7Wn4hie+Rr2M64el/bcPm0xKzjafFetDceBpN0qby/
aQHGYb1rdX9PcGkAl81r19dYFJZfnCXYG6GhY1lsb02xfqyh/eJ1aAc8ii1c0g8Pc9s8r7xFMdXP
x9bs9xrkD/eG9+DnAcRYfTdIhBNhhjFIu3/CJvjnae9ztX2AEJeXBf9hirsZLS8ithaAGPDYrI86
r0+qBhDXSu3tzv9drZqv9HCuYcAK1zw2W7Dr1fQWVs2xmN0LwPodvC8vaX2f065Qa/8wEBGJstY/
9xlBvpZlIHqTYewZzaM1uk2Kv3FGHTY/RKu4aKs5FcK7OjdTJ4oYVEW++uOh8EKFeW4kUH+10IIG
iuVsw77gjTX06OyarH1uGvUOOvYoLC1J8L05lwS5iTN25dEpDvW4oPRrGVvCNw/lQGffB9t0rELk
RyBoXNag+0Z/8p38qszpJHJ8mn0Irx48OZrmkshIx0U+MjjXPMrwKevGg2F3sQwRPRIuUe1YAtqd
0XjvBkkvsZfjKPCY+dp6uV+iZb8uYg+QW3GWIUPYHK5gDv6HUhqnwYxqoI/iOxh4qW6qEgSB0YCy
nkmPMPu7ubEuspz+60rzD4lwV8et3w1zeva2ZU2nMDASS7anLZhfHG/cD7dQMbf+NMo+AdVPsT8x
o2saInAOZkS1OMeannrV3axYE+ihizIHi4MZikenxwi5dTSR1P79JOa/WzS/gumyEdeXzq7PkDxn
pXFaruGvyRa3szfX3Q1KIJSa7jW1A3FTB/dmYKa+43Nsyj+G7f4uk37xMQztnMn/CKfSA+PKf7ec
I1KFFpS3vVaJRFZIzveUtoNzUQOybqK0zo72+rR23FO/2PsuKPfr5kFPljFONQpHsBa405f0xInu
onPGIVP34IZeAIQNahGuSKTU8tfsHKojRMz7sc+N7ZfEs4RN/2oxUajSTubceZA2+8N8K+XNp3Nh
rr+Qit4uCIs7ojggf5AGyn/zTUZWt8hctT6Jen5e7ReSOT9c02SsDhMfQ+RNbW4j6/do+42HWfzp
ehPSar5I2o1scpw5R4dX0puewOhgD4vx7G5VmtXgOfMNoBQSdTBsSBCjoUAZJxByiXkckknQ2FOs
/wpRpkqRrhq1xYtrCzwQw7wPxPYYTdb7/D+OzmSpdSMKw0+kKqk1by15tsGYwcBGBVzQPLeG1tPn
c3ZJbioBW+o+5x8TOmqqpdnFs/bPyCqC4OPq6uvRydMLEco2frVzNsBS4fJNmtBZHAa50Tl7avlS
jn3xc0ASAAqUXbx9DSIkerIX5G2GARhRWQfXGPeICtlTMBdW9MCAnI+iKMH5gCboHwYwp5KX0hNG
wyux6eT9Q3inE4e5fU4W8dXExndcIyn15Sae5f0J3qYOklo6zgqGGWubQ071nrH2Zn9bQOJmZf1Y
OETo8nKeXLfw1gUUjszGn4TeMXypDxnWONwDdLSIKMyob+vn/q0W5Z5M/o4XNNHRj7WkGct5Nw/t
d1dbdy+QucNtpSPMwrEq+gd9qE4eHmtTXsdeggIuYp846uhn9pNWpp8TkprWhyvNvEc7fp/LLpRR
cyxxYZj3X9SxNuSWHfvSAtj1MMFpz2QMHrRm3hljfMYPTYkINuBmtK7C1cPE6hh6PW3PONwG0+RL
LHaIcqDa8k2PLlgubxJS1CijoxfTfTKVxV+aey+Ojk2zwrMRumOmNsLDCspaUAV1DSJmN7/E6uQr
5DRwPhXzmwP5AnrbBXMGeigi9YzjOXAK7AJpleNxstB+t1H+6zXew+LPP9biIl/njCly42mK/KO7
NL+Dm32YVX7QjYp3EP7V9HAMtjd9IMG8HWlLOaOCWSl06FMqPrKhHzYMmfAgY7l2PRzHOORhDe+e
MZTBrAOIxTJtedaM/tIbdYgUFi3BEP3pE0qxuSVZGyEobmiSJF958ddlcmtifVsIbwfrcU48tql0
2oJIBpg8EXsWBt0wEsCMRbbMvoWJ3KwRYW96mOucCX4isjEr6lUYT5YMzWpKHvqFWsN2Bp9FY+BA
XrKwGdbIQ2tE8+OY4OXxHckcVrn1uY1TCbgv1LFVFGt7Tt9v2rrKnvoGZyUG5p8xdhqUltW9PwmA
sND16svFW0m8uzTCohNZqCPxOeuio1xYB30iz++9S+IqMMp4rVvlX6HVBwa9HYfz2p2+52YiScXZ
jtXy22VG4IJmxOUW1njf+SHFlqsBvwSiCayKnN+GS9fVTMJiJg6K0qGqhfwGyQMzPyeScI06HoJ+
FruxcfcN1oo8ZwCqCrRSUddv7aLZ+IZ8oHCAYiy2ZPyG9livbVfxwOqXigSLiPc9KpvzULOVm244
MGqb3nDR/18/x7Okgae3CL7IqzDHslTlc+AaUx9qWbFHFoSVHelSLL8aPdpOIwGGNg5NbDalcKju
SV+qiXVQJtnJzvp3v3LOvBwY+Uwq1d+FW+OMwfhhxodYpscYMbXHwqX9jJPOoUuCZWyc+bBOaSl2
zb04idUAmf3Oo9Ip9cxbGVs/vtGeq6ylYatlzHfqe/tunv9UUz0E0M8Z9V39Ohf+JhsFerWO78sI
CUrfsNjSP1geaOw5zZiY8T49VfGFn2pTzfAXarL+tMzYo5IKpBzOFmrGKOYH06K3NoZZA+5xe9o0
8fLa8zYvwI8Af3wness0BxXjaz291NOPn6GDd8EJ+4IwSRCttiQ9fH7PnTEYqt8+dV/i1tnh5no0
ZvnqZHITLTQ9yXFjIiC3x3Q9DhiO4cw/SQSAlMVVAsww3p0I6dWpq+1glDtT0gwPupBVRs5Qx0Pc
DB9pfK70dDtws/Tz8OPU8mwDgBYxs8KdJO3s2g6WSt+6SLrI11ktHguF7x7gSfZDPmxH75XfO6xz
dR0x5s4JcM/wNbhqLXmQ2yE9el3z4NblsY7Z0Mr0uVrisz/MBzmZR6I8T/WizhhlfTNhVATqBsWU
uTparn4q45qvczIPTHyPepyuZ88L9QaqI5mf8bviassOjc99qY2PiaXIerDPSHYMxKXuebaAurXl
GC3ed4H+KyZt0sejqeFg7Wf9pU+MY2T86UuxF4tzHJiridRhUyPooyXMgmJKjkB3/OQl+PVtjSGU
IipBEoDaD84FSvM5oUcyavtzRnhaU6kLLovjkh18gBNvwZ1yZxgjsU3hCJQPCjc1JqSttu3c/mJ2
5qtw2ZPuQKk3ud+VTH/grrG+2U4FGlDtS9s45UP5XXjNCwdTOBfDpqYmQnFVkkhFcq237lP9686X
DlFxNLLkWaUK7xOQrTMV705d3ETuGQGaqHMRISKV2rOfknGe8sWoZdMM3GCuCf8Cr4JoCfK4cVE3
xjTqoWxenIfUqdk96q0BVZLn9bGmIMBu8tDrB8A6eKSETxMDNl/PhcfnVMzqr3AKC5YLQ0Krv1XE
+rhG9xejhiAHoydbIfkUDDppMTxP4POkoO7kPXl0cpeXyObeSgQNSU50a+9wnt2/kKgMzYeBu+13
FAx2CDXEtrGJmSzx26Xg8ehlrkOvPZntfIH/XWeW8eT6n6O14G2vA13ab07q3e3laGJytgbT5nTF
CUjvH38Y+mz9cpJhn+EFmPrkjWVmX2IXKbtrNORfVNEHbvM06SbvRnEwQFB6E/i0U6EWdesGzX2J
Xb+EdXWiaeM0ydFEqz14hyEzWF/a6GFuUWqN/c41q9c8Mw8KL4RKuVT8YaMhSY0WzG6kQZgEPXT2
axtNjx3tYAG4IXh0pG8gSFtD+4dBJgAWwSiW/s6WdZmz6aS3t3HkRs1jvsT0ovfFAYfkjo3yQdOX
3TKWDyPuMF+ZOJApe7NoVoOEbogvuS8NfkEGU8zwmwEEjz2wc178jMS4AYu3+wEOYTD7H8a8Q2kx
X5AQi//DupnGuO2ERFOvPeli2bdJ9ebIeWXmOOiQ8GrVekbjJFr3ye3mHXYupGB7/Dk2J2XMeULy
QLf8LUVJdsuy6eRMLZyD65dhtjjW8xsXxYFL4i8iaEQ05Afrryk9pumITFCxQ+BE81v/1ePiYnEO
M1/JNbWFb/k8bhO63DJT7p0hpy8uD4yZWwI+22P6MDA80biVpHaYj96TBfyBlGpVdl9ZQ9Vd5PNE
e2fml73dR6s4GtdWmX4xi60sWgFNBLcWmtoG0KxlEswrLazmfG03xiZBNa2j3jUUa14zE/yu+69S
038RiGyLkgHZIe52RTPAUVATn8RA5+10Qd12kjagjo3YpicRozKtNQdf2KUuxvOR6JBFO9WWf5Po
a4ekxhvi/JtrjPXDEgJP7zONmh1coeDIdPks9iHP4Rk7fZ34F22y3s0U/a834PEkOMfVNq7oAkUE
RB37G32OQwxgoMS/bAXc39XW6M2/cYiOHZCnpr16JIyEopkuVqkOFvoIxAnXCoXoCtHow+SOJ+k0
T11mrROZn7IaPX5t/rtTISQ8XibLuM1GtSOhlupDk+rwAbKeYC3Sopy53xeTj1WwWmeoqxc7PlBN
duijr2jOH7jgoPkIpGgqhkb7yTeMzT1plF/7ZlrpFdDygxDHbhW7AGkYYAD8LZoD43U7lxs37klV
f1X48WabbAN7QXMxZVgUrHWtmqNoU4IyaCCORouBo4tR2dUk6KRYxglDWixI4SGoQFRgQkvomDQz
32bKe1aQwJDHPHbRR1Ph2B4e7zqnLpEHJXiFnRfyn9Bc6SJwGnftAxSIclvZ3dZnIh3A2kIKNQWs
QC/Ppjrn+Vfb/+ktalLvzyQDyeJcMqP6iypED6WRES5GdsBT95lM/p5ce/ivbHose/O91ihILlA0
kGpMToA61ZkXuM6x1MTG7i8D3gxL/0cE0kNPM+mo3L8a24OTu+TKQKWRXFF18jRZ31aGzT6f1xl5
DCqKVmbyNzQKlbSEC/1jh8Ov2/2kGV7WyD05FGNovQzLvgUAS84Fw7iH9Ju1P6lMJl9irrBnETNl
7sB4SYPkyJN5f4hYrzyX+vaMhljKLVlf0pYXyxZH1b/Lrgy1DlNeIYYXaD0rzNP5YSzMb6fjWl6G
+oEx+COm511xFHAiYHj1LCZYpx2+Cru7WESOt00b2J5Lgkb07VRo1uykZSxy6mAgcsu3Uf0VfNR6
UtJHnWFaHJ5mmb+WBJ8O3R2tzkmFQO5i3FOk+uTW8r+2bfGoyuYU84FOAhU2rnYELUAaHGad6+Fs
vsbRd5N+cDEF1p3Asz04fwupE2fLsPBzLYPa2mVy/1DVbU6NzwTkfUWS+a/d6khn3XskBp73JGaa
ks1XpeOrF+LS2u1Hanif9vAGbK2vhYq2UaZvSju5Abp9Jt7jXOV/UqnXqtyia8OY8eKb6QepZBvB
ItSkz+kwfOhTdfKNPoxq40um/r8+ajjFjhXnQFdEv5pu7ipit2y3E1tdEk/kEMMT+LFfhBjZudlK
QiPyUxwxjVWaesB0ll69WUWf3f2RzEv5mqamh5oQnhDhmAIeFunaK7z6STZaGcJqqJAmwgSJjtCx
W/be0W48ay8aSRoH6VNrmZtHhTxR8CokvL5EPe4q/INha0nyM1x2ewTjxEqYhHzkrrw3gLbxUel2
i8JftsFsmNhJNEsh3/W+kMR/LSqHwvGbT1fw5ZXGHdEW9bVs63wTueprsg1cfj5EoDZjZa5m11ql
Kn4dWoe/04bxTs+el9kZtq0FAtpnskT2NB+TQRv2NrX2AQgDPRj3MCfZElYManeZDGhvd6A3Na7g
JxwGytFONwgH+M+UEFnoIB9H5V29MXVBUUuTSaxdRwKvYTIY6SpTldh6yXJyAA45aDHnDvW4HXvn
C+19z8BJurgblyz1KOh6NwYarL5pISW8wOA3oK+2xN9cwjetRGxcRO4/jTbYtU0OXAPFlc04qKUD
q+4Nz1417Bqd/wWYapOKjeN14SyrPXFOXx44iQsckvXRRdNgTtXd8jOYJ78b7ryV9lIwTy60KkN/
9wBE8ju7V1uIMUgKAaqDrcqqHvhPI2bnM40jM10NjY1FRS7f+cwL0y3JvF5KVtvJIDgl8UrIvrnD
E6hfLOHt+Xr+EUvlYLzU9pVTPE3EQI2uegImq9adS8iVaeP6R+QBuJo3G1sUJ7cGF4PVfJnQONIs
e0t78IYMAWIwWwUqOW/Yl+niQ8Q2zIO+892Ni3MpyxrYK+pq+kpctP1ZHi4cRykhYVTpHT2dobVP
+n8ENWPwY4UOFqt4MWT+S7vnOSt63InyOgj9Wffqf9ai7rcQsBg1j/jHxubHMTUE9FWyx1kQNp31
GXkYMCwb+7ufQVKlrYVWuPw1UscIzBmfQl8zGNQViLJVtteqc7Aq4uNw/GUvEoV+gAao/Zy2j42T
nNG2/1ssQxzYSr/5XH9I9dODpcB5bYgLMrnPO7ZV36cSKmqAn7ogacllMCx8t8o1CK+E6pg6L1qR
qUqFczIlQZJNn4Zcbj1WtHlZvvK78buNhk1LFHroR9FDXednkXLMscSkq7FMCQgalhxVZbwhL1GS
I0GOYWPM2UZkpE8YnMqBxau1ymT9JSPxvPByV7zYfIuEUEnBy5gQm70fTLDgCeU+VCDat8oigGN2
9N+y56FRPX4X7so3v+ndFTIyVIIZOTLsu2spQK6pAyIgDA8a+vrftEJl005uSzwbNi+3JUmrRF9B
ivyuL+dfAIBp1/UCK1Y2PuWes4PoZjvK9xriRCLVprC/Q5xWoYHNIwshYOYA7/VVWN664S9w96Fc
mWamT0uDpyjUmQ52DO8G2STRqDN53yn9SRgnm8ClcKnGiUNB4PBlcXYzDlwz1zaQO5tk1LmdC/uY
2bHcRqp5qefiy/OxtpaNsS1Icl5lM/PlGD+YLQscYc+riUiUoIHrbcx23DhR9Loo51FWzk81+FxS
dVgU1WXsms9WIn2sNVhI8tXDNGPFEeK5QVFGfk5lhVNvE5ucRBo6/vrYltEDKvxTN4tj1hk70xpc
kOUP2sP0TaGcZyLnXkcP3QXKn2ulhp98SB7VQM9N5p6zDISnRPV+t25ZiXHpUqAQIYpt2gyP0rA+
+zK+LdP4ZrTiBqzPGKqbR4jSjS41IGb/n0Btu08mmpOVAOVNM2PYLR6S+GLZmon+C6NFB/090xG/
Nm5n3Jv2SlFpgZufzMG5j8kFyJhrOCwja9j3DcU7yAU/WMJMfEZY/xyz/WpyuCc945yEFHuYp/Ka
ZffpcEF9qgvy+bKOhyOzu8cq98qNDwGZikoPc5cbR0NgoHvZAxrleOWW5F8LSWu7smmb5xZ4J1eH
YnPVfYgYb/4ivKst+xJ5sow5wEd3E3dtGaiaxvoumfY8p1YAQf/cCg/dA1iqjW1onY88gHWkeKUl
FmLs17GKLxxEhz4T316fn+YcRwAJRGQfFf64jtoq2iQNwmddoN0R8zEV5qPhNX9EC+NbcplTR40h
KieuZU8+7Lnnz8ce2qM391HjqJ020i/l2uR6mS3Rp3cybcnIsWozYHWtkkdFhmWY2v3j5MiDSRTU
whuPFmdLAkYKATkeS9Mp1+SWYdrJ7qURsOK25l2zWvwj7p7ys8Hn9s40xtDoDj1BFeykwx1dj5yz
KpccThXZP+Cu6Xqw3WuScM6QG7HLfJ7JHsYnQvCDZIrZcB7XSe9/9Jp9c4mwidLojIlp56b6k1+m
B1uDZKi1AjaXojdsYMaViPrj1CNCGBWLauMUYSFrAhkEiE4LGITPCJFU+tkiv1hYuLU4/tZHQoZm
6s3u6DY6TLFnCoeInYf0WXqEihRu9V6VgKIq9tcDv3p51+iqYQSrKYBh2Q4zR+FqV2O2IYDaDJK4
l7veJ8kTq053ivWRDbxBmDO66MTsKXIvgzm4uy5qTvTvPAlhGRujcl79zNNxSBOYtkiHNEKBraVO
iakcq1YPZWlliL/Z7V19aQg2if5QjK91ZvMAtW2+yQwgYDyeyBrbex4CIGhjc9JMncZJJq9dM7E8
x28ZKE6TOZ/NDN5vIcOnX2NjIVbACFeeqyJ/Q0fFV3MvEkjIu9AOg8F2ZCITSDjzkYEvSu6kq70s
nriMrvVGR97Khvb3Fv1dEVuV1ykpwsI964oAd1ltpi5fL+MQqpKyEye7q9fvbbYmwY5t3bwSpnBo
OpyQdqJ/ymbaU3S3N1v3vZ3UB40dOgkqA6S8Zr2WOUGkViaMXUoRAmqUmEGuVFAihjmuvUkQWuI3
p5H8Zyd221XX1R9wDQ8j2PAqhuYj709/zhMGxMaxX5e6f+6ZCqyq32sukR79srvvnlmdvmjk3uLW
fqUE6Rz5Guu9PFqJeRLdo6sAoNhy7tECgdHUR0MjMGW0t9hKl1UDaBv0hBrpfbexuvnsVJjn0nL+
iutnP+teiebeQeQehmK5VnXPpkO4Rk6hn6MB+ILGlRLYkjFrSNxXnqkumFCiChxowF3RZbHVu9dX
E+ZB+89uiaGN2cF0MFdoCXKUM4cN3wp4tOMjGsf2LtJ+HYv4UeXRMYEmHMhhUYqNKEbgMohXzy7+
5SrZRHr5IIER5PCVS3W2iIjKcu8GIvQoCx/VKpSL7HfD8AUBvEobnTmObdFaTlFRj/eEyO8aIDfU
hPYITodcNrsh+wiK6lO5xF0p49WGdk/16VS38tC5WHuI/lpVA2IOpNWYxE51r39HOjIZj0vYMuXL
UDskKZPTSCpBPDGQ+v0fIHQ32nsElqvItzfC7cN6QX42F+5R4zBtMDKj4XrAznlUU3oq/WqbEFPe
1b3DcWuR3xKVb1Ez3EzNORTIa/DQ3UjSI2PTfpwYWIBzPd5Vj/GgHJAsVT1Jj12XhJFFGPA0KHsr
bdbZSm4TE0Cgy24RKgfspIfElyGACThsE2hRs10mj/zBT8r2rvjMdqJVn9FdcoRMfk897KNL3K+v
zS8WCj+r+tIB04wGETECnd5YiNBwTEwOqJjLeFeMPCkq5t+fQgsxubbEYCLVu1tffG7cOI5DyyIl
Qf7UWFQZgRuE7Et6G6X1BUADMDzLb6aG55JsJaKQt7j1rr3rrWvXvbSF+w/zBaEe6tCM2i9j63qI
QNUM7zqRITgOclM6Pl94FdrRHJQcw/h4l7WzWHsH+JDVkrkJqVOc/4kcl7ZK0ZYCYyz5dHCdFv6s
ml5b9iju8o3hjFvDyw6RhXPL1S4WwuFCgxPORzSb+vNYmXdEmBOCrAmDFpBNBh5B3JlNS0E0naTF
sFkr7yxh9MdafyKpE3OrlUMbLyeXkx7uPA/bjCeeH2I7FqSJ1CaRgQuD2NJPn7J1tpa2MClqyzuO
EJBasdM67YQH+mlCCBHjI4OMVUlIpOcOIfFRuTJQWXeLZ8RjesnyMf6ZzAOBMyMfaNtylzTR2UBM
lpfNsfbrY+cT0RqVkl2cljV4iyELZU6AcV5SmucKd2dHxs4zyUikDFuSxisDoysCjdjuFVQIWVwd
T3OFybQRGqlF1XEmlTIUSr7HdXdLioEjZ2bCoaV6qxVci/eSuERk+5bJvCFIsXUI1PO4ll0TpbsB
zkhOc74GW38raYFaOa4dTD5BD2WuxLpIhDiytb5QrIAtH/0ZN8+BrIAgweAf+Avi+Xr8tKr6MrkK
LXe3GjzxgEy1X4mKpL2k7Z6a1P9UpT8HYxa9pA4hOg2rgJ+cmwFfHX73Hcf3K6B0GLn2ynDVoR+t
K2MDy7vGsaqt/HJ6qEkCzOtP1yBxFvHlpE1HC80Yu3pYw5dNDVHIzje2hXtaK3cVNZpMdzWyPv5R
5T3r5SsxELxlHr797lh1LPvQlzoKryS/Yb4hFwlAmxw2koxqtqVSr3fj0h89Rz77qOHIChJg2aq7
AO1khAQlbGykdM3MU2Cxjs9t65f1FcCTcnYkoCrJjlWi0GHyFYEYeCutsW+RRv5tTTqYNFyCspJX
htXAkOaaVrEPg1kX5SUnm+nj3BlbTe2RHm5ThO6r0klwytik6CTSf4pxmDi5dmuy8kpi8sSgKZ7o
/CHtwflRRrofO/g2AukDiO6JUQz1RzI5xdbzuvXQDPeIRniX2dhOuZYGpfvrQGbjF11IEKAWLM8P
Q8W0ID7hJtd9l4EO/iNXP+SCCaJCP80tkXk0TlNgcs/Tds+RnQFfd9rjQlrRykefEkbJXIe6GG62
az4uA+qcyLUufuOziDsa01kWHWwI5gG5bigNb+NPLefvwlboPOsieS5pVoQ27gkWccgtVHrDhDZb
387MzWxJIGYSblfYYJmErS5lVqyvNHqhyDZ+OlB605vWmFNhR7EtzVjQuxafdm49NBR+bLXIuxaq
iteMopek8Lb6gPQK2uBf3GI/S6PupdNyjwCGLqeXKiGYJtcfpzF9imz7QTOybZakTA/owEDX+q2V
M9MMkr0tbYh+kSPASKlea+H/NqpmFwB06tEa1QkMbmzzk9VEeyFUt2NMxaTS1faTA2wb1DnYiWsN
yC6SF3xiP0lRbDoCxGRjPYvSffVZMlbCTIh+6naE0z66d8KWFZPTufjwNeNFueb3oHsPSpsZLaPj
gqsMVAS3+4RJw2noVYhAtaXdd0Em6E+bxumSDvYLNB/kQYJboHR+nfkB4wXRwR2+jcalr6SJsndn
tp/a2jxHabbHeBlWDipDeCJrnJDt8zPoxm1MjV3BQR3LO6nRdyxufDiCYTnqOfBsbV141kafHOIN
iAVSauFcQolShXStvTQLdgM36rd485nvozCxWScIFdan7gMlCBb35MOwosDrvR28p7UVAsBojONT
shhciDGQNmTMreIqTI2ETD51KKIS9F5cXavmAdJZejpml9lbzkl9T2F1HntLnoYWpZVPn0ANI14M
82/Hu1wtGboqQ+f21G+9yVUA9vBuL9RcCKk9sEuGka4hnS9kMGPBVvq1nEQAwFHfdUyBNo3hxKWW
oROOkvHspebJmvwdSojQsAg9Eu4lsjTebIejOYc9B3YfRzAb5IUp6HcKLsBiYewiNGdJPWw885og
+I9HQkKEYJaNXPMNV+4jMFl2wk1WH/3e/2fP5g5X/QEPIN7DKMcygQLP+TFbtZ0j8sjHzNxPbcZI
kF+IRPlF+ME1r0Xvo4VSEkvKEsi0uw1Rf12i9zaF38jmW1xMV6PLqo0rmnpDb/ol6+e1iNHZ5SZz
Myz4pOtHp5tL8LScFJnaCyxiREWJUh0vQRipagnVgnNK95+6pVpjlFnPlst3N6XrUo3P9PKlYVN1
8EkW9S1mX/6ZznDtYyPattHMJIEYFitWiWQaWT4wV4vqeHGYWZ1rrNofPSVqCpyOLd1PnBXK641t
VqfY679jgaLM9+qgj92SNYTfH+rbH+VHOxgFcZFizeK+0w2DXiIUjk1ZfmIBY1hsmSd5Qp9Av698
EgFxKYfhPn2Y8Gae3LmGf7yrcKdKbCwHtYpvr4VffWrIY3U57Ke+Pfky/QI126d1ByIC2UU/fBKa
Gg0fffNApvWe8jNAA/uK/NIIdAzAMPCavgF7+G2RYtDrUzPBNtvBNHYW+skKqlPrIH1rfzbIFem/
hnlfCXwrxsJLG1NoEk9E+4x7x65vhUruMSFo6RUNKTmEP6Ax+hQShTO327Stt9ObjRVjrxU/RoRe
kN/I3gEKeYHW2QRaEfqqJg39AoGVg/U8T2jFZfkQR0SnZd0LTB/aOnJ6cdYaEf7pWT0tpv2M0nar
uTn+fZB+tNQDz4pfqJOaGMzs1PzFzotgeHocIhZSTvpNxqOqdygD7xNeZg9+IBS3Lt84Dgpbq5lW
k7VO/PnSU9LidaNG3nnGD0QPApC4g7PRw2y+tF8UfpUBBRH3OOCeC66p+OQgqQXTLZEuKx/iFFaA
9LWS4zyt+l+bcxkaQnwIg6SMPrr6Mn5lf9vJxX5cEvOs4VYiOF/jhmfU0vDqBEY1vnf3xRTFzc2p
pIGwrvxIuaSUUTw31M2unBoOxx1XiMhWJA9TeLzps9jepjHOp1kLohI7kqm5t1oVUBl5+93Xcj2l
U1hEEXfvmFJbodUY35HvkCS4nmbywkbcvkmLPCv5LgUyw0wjdR8WkDAbZio9iF0ap8xm7ZoZFcrQ
IGqR0NOo/mzpkw/cwYLlXLZ6k52mGKNQk6lToYr1YkVsZdzAXc6XPImzHKy9RVCMSOjjSXMSH6M2
P0oNpaCyGA3NFvDMVN5Xi0tosMYjEqMG9chAFH1yV3pX1bBKyFT2Jvu5HP2r0XAMxwmSYMoItAvN
JD5zQncif+pk4/+rp+4wmFgK9BblzT+w7EDTQbhz45NFHV2Who2H9OXrLORP1dUdpmIiJ+xYe/dm
57lsJkaf3l6rsdjg+EU6VyFgz5ytz9C5wnfOIjW6/3AAv9ZL9FYa/Y+KwMRAWA5i+OlMgGArT7YL
DH2ER1KMyCzS1KFSQ0x/VfWhLRgTPO+5YgOhhXFbLvbRnJ5Ll3vKQD0+pqzErm+c+BeukWSGR7Zy
cfTpcyi8N3yfKIoIIdna6cxzmOrvWW48jrNLvMD4l0zMk2Pm1Qc7sl8ar/mZdQzpzZ3+Mvl0qQcK
yiQ5lhNGS8ffeSwbQ4ZvsYObqaW5SSrxRg7HLy7bQ24+2Nj8K/9IcNB7Ba4gpPsvSrWHig+5m+eD
k1m3ueHU7vJ9JPgCaM9pSDjtY/3ixuAQWnlOJwhXxtjF60PyOngAAbjSLtSXVwdinVbirSWB77Wj
Sh5pbg4NFI8ZMxS1poijd0Qg3Y88fJBuYCLFzOqWH/2hIIVSQT3WiFJLVLFLscOug6Vs3vTY7adk
3NPEHsY9Wxq65tHgyFratdCLF/8ukuGQM9jcFpxxBaAyvb0ES0seyE4GQ2w96UD4VZGt0WtN8dd4
N27Vr4LxhJwS3nP72tKgIslR5IF50+fssNyFhFq5zR10+OYcn4b0y85ghnmtWioKwF6HRtu5c8mN
521ruzpbi3X2rH+YMfjms1WBuVWZbDButerctwzuwLGRzcX/vMUPSK16UYXzBRXvxcVdS0+SJJ0r
u7F3N7LDZe5JIDnxDQsdZrPc5qAcevxd3TPN/SlMSmhu+TKCPiluwFpzd3lqA9TkrCbRNjd53ivm
Kl18OdwyFO/woyU4DiEyQJXeSKw4V1WzUcmX6uuN7bqbmVDau8wboTupA+W6B/crLZhM179Hkq5m
sHBvFIEYsPa25UGDoCi6bt9C89f3EN/YBl/S9iOdWx0Q2+CdMlTrBvo+6YOWENo1QbbD4aFYYTdg
Nmqq78pE3xDjxgQwiqMNajzMqPG204aD0D/sCoHAYq5q8pNSE21k/6GZJ/JN+frJABhfFEaYkcMQ
Aznj575WpMTiECUijyRtTmeu+N7oty2ZmySqPgz1W6nhmaavPkySU99ZKGvNf63i2uNaaQibBbpa
DRC56lkMp2J6rqadjq/Nn3bLsM/mNrQ1Qiwqmjcmrh232GZjvq7jH+8/js5ruVFti6JfRBU5vEqA
crIsObxQdtsm57CBrz+D83aqbt+2W4K9V5hzTOYTKdwRY34h0MKXJfqGBZZu7oGQnG298E3ECk4U
ftrkdE2F9qdDIJ8cyM2SUqx7tXfDPgRVqrwSWMsUuXEIXLBQPPXDD4FwqxA9kjxkHpFxnOvd5Oc1
g/tRxZnbkIxAExriDqz2QIWPmm1fjXyigUoxlJY/TTNd2vEkQdwxhuCgmpI3xtJahT0Ws8Mdp2bT
cvfq4k6/kGjf9hix2tqOzOYqoVOFKZ6AamdoHcgZ6llRY8dkyJ3zYrPMnZc5UEtyRdXvGEey/iBO
Ep2kOldHKJadLlZpCJ9RUlwbu1E555QV1nbuvjqHwafh7IS4xR08N1RN6SXCo7zM1+faV3iL7DY/
tlhE9XMYQfSrBwT3nXXDcE0kwqWr94P8qvIuKrGrSz4HDlP6rySEcqy8NeVOisjfETdBeRFex/ZR
pOdOVwlMWPYW/xAwrSrWQbbihcvSwNY9pUPgZjwTtjM4Io0x26qCNT0BkUBj3LjXV6O1NJ1ESZSd
34a6NwOLVVGR5+jjZXBnIQsMFYWWPfzTB2hiKU7lhSYdTRutl1/0gogD6yhbPl3SwqpXou+5eato
iMKZUR015Bjx6SYQsTCuSUit6p3NBaGh4Reav8w/lfwTcV1WH6vpq0BGXWHxmsM/+zOocHrG54Lu
lFGwjWpR4RKEGABCaG3ApjA9a/yMZQDbF7Yr5uiznWZyhpFuI5oNKMewPlkLMBwuWAK2DLChSZNo
VH5uv7bZq9m4A/pjEygP9m/6hKMR/ur4/jTiyNrZHSQkMM7ZVmevC8c9WcYrSccjnxb7kpuiyx13
ahtmjqPXkMzTaA7nBC4ePImhhsWHZSwDTa+OuOupP8nqo4jbEVzjBD+mQWReelYdbTMSoZYzw7DZ
X0/GovIl12/Oj7qz451j8Lzq5JpBIN4A1XxzImCsarpF5btvY2jPZvpbJoSwlc1vLxmwB2U0AGPd
oeHDP57nyssysybSI6IZiyI4DbP41kMw9iVsUuLC8BAvQPoseTgqAiTDSq7s80EKQLEBoxFjAylH
a0usnJszLqDsc7WY3s32SUOLplsHYajUXvUKVR5GBNBXs3rPAFU2ckKqXoLpH85kb+6jVlvLTXe1
qCTZQryVBkUBO9Eiine5fLFlaI6vnXENhxNTqZVKWyzNxNTMnyMbqV6XTmn5MSg4IZAGYsrKjfit
ZU6WVzDbzOpgDHcpkTwbGSTgQbeLrb2JpBFsGW2TK4x3GSMBQhSFvVVOk8asRS+3ufkOCNwKMCM3
bsGksyg/OumtRS+ixK1nSTNiGuyDkHtDAqjk5S3jvgjvVfQ05HfZPDTBeRCEW1nnCYJzh2uvYgvm
JtD7lGlPvWpa7O+YDuv/CMLcLSuOUuE4H1/zamIpkO7awfHVlHeXAJwc26tBAE+mv/bzRndeSiKP
IIyijCx3KgbuQf+n1CPe17OegAbaEGNzcuYPgaEVCZIXlKMbA7DuacAZeBbGeULpGD8se5cpd7t8
B2JqmKYngD2a9jYJ7iYPoJHsZsVHrsMYAlGHrbwTicnsAn0Je9X9Ij9cNL4i3A4jLFwSsB6xczZZ
qGNmcfrMHXufsZuR+Bp6Xo2VZ4yXt3sJyFwyEJI62TGqiZTwWoJieEIF9tlAWD72o2PFhQoyYrmr
Vxm0BVL1mNkZvpJML07ZS1CegXKbGpeXHdrvjBEEQQq8P4wjgxjnMrJcjLXOY9aGmwwQUxkY0knd
vm/SfS3wq1SXMi/p2+9s6veA8685DJuolNdjPK9h+TBQqFYR+08ldT5zBJkWFTD0Rwb4lqtPJxaB
IHcV4hH4HlqQmXHjGyT3MSrQmmcNr6rdtURmzdJV6MewfhXtZcQNmW2KrPBtNfsXRzyoUlceRglL
FsQ/NrtrDe1lkGkbCLmfE/E3xKeZfiqnmwJ9vYVs3hkQKybKscvTPxuXRGuIG4XdXiLapsG9zjXP
NkrZFuzJBNPxMDs2ldgPLRkqEoO5JSVZnzpIxDV2qXHN37Pr5B/dll05NiFiUQRV08+syS9DMTxn
Oz4p7bwxJQZqQ82pW2rfoYUTmIyFOTdWugTcmjU7FhVIwQHni0Uajghm5GmJio3uN5Sqaz95CmOK
7mNk12s6q1gFA0DEIouUaZfVeEkeQUW9NLndVF+0cQQHd1uaZfg122BKPOJ7CIbczrn4IgAR2Qma
57bwJGvYp8QRhF3+ZsvTWii+k26TduB4Faum6K9tAq6at/UE+I9JWi4z+ZPdFrUnC9P3XELvrxmb
Xoahqv8O1WGmyrby0zyrG5Ohjj0dJaXyhvoSwowREgFYeBvYXQ+JjJS1PWeYmwgtCFTAsXsp8Eua
wnTSjihZt6K6YJPnRCFlqkMcNSMPiA1xR0nuDoRE1R2juFS+KqbYDF39AHN2NFCBKS1Cf+uBPzJb
kippcVUUGIYm3SpHeuo9Sy0KskCNtik4sEJcMab86JJzLauREjGHS0KMHknEmgXEa+JhBd1CxQRc
BBFb4FIcv7BHBQuwEIGijRaDmWr0HTN8j/whMiD/eoaSUfsuU0GMWJzQijnRXpfeC3Y3jfRPjMVO
lX9M8MCZIK6BiURTnYbqCSOfl5syXw/2IjaPKotirLWbSYBGZ+I+2JyZzC9jsXYs1S8W6juY7II/
Fs0JhIzJr3XEbn23zUcc1020I5XqNdGDl7g79dXsq+EPJxAKcCwXAhngTFdlUnln3DPS0dD1XQ4+
px9uHZeEfC8aa8e7L9v/ZIrBvHtvm2dp8N1lu7R5RHjjY+rPJMDJU4evAerfDA0uEgkvNQTa8f6v
WNAIIqKEguVLdYvgKQMw3mQ6UFTPoS83q4p560DKgunWGk4r8YGBM1L3TahwFUk7LEtjxZgUrbde
vU3Rcw4JBQrpRSL6wvxKdBg/QvNqvma4m5e+Q40wo6q39y0dTIyrLdbwNaYv+Ob4ejIvwD85DHxS
YiQrkrwkxXkZDXdKHp26G4qJRv0mkSGcKNIG2qmHlsqSulMeoeXNad0N7S3go0YHWhTftnWzNZ4U
NAxFeRlZCzrZs60/WnV2W5Mne3wXyb5FUVURAceygd9m+kVFjq/A4ASxtsudayfNlvjkpeeialG4
u9uxcSeBtFmIlQEyjZXsWnYgTuHGiqfWr+AOdxPbPgykhDfi0JtJ+FG3S+JJIJV+gsqcVp9WCg4B
dMHUrjZVY24C3PqyJp8QQr5yS0CPk9gTT+i+4p3oNS9Ng3VfM22JmnWBHWtZXeEpcelD0fOerN64
xaC3FdQ/tjFuc17wkhNoBnQ3SyrhMPoet9oW8soRgeFODii7qvSJ/+geEwsIqHc9zoNbTw44GAa/
gLIiErOiplsRrerFGWYM3rZKZYJp4mrltS+HH5lyl8sFfVEb7MDTux3in2TGW5AqWxDGuyF3brLz
aSTxJSIoIRTStjLgiTeUuBrYAm74Sc/pPWXQsrKbYy7UkhiyVIAbcXLr0L4nFmdjDJUlSDY4xo+Y
U3cmZuu1hfzqMgdsg5UCVQtllxkn74NpMeKw6BbqiTQM1lXhqrMz6IRZ+lvDny16OIdDfErV8TEj
rEqtgpzN+qLitcz7bKP32peU4Pcpno0xv2bZb1OEiLXE2ygIJVa0c4g7vNaSgxyFFyHaXWc4f+Ho
vEXsaJtK5jtZro8rODUvTF/anOPSkH/Yn/x2yuDapuL1kyDcr9rD0wdXVCM9rJEBPIsSeaGzTEdt
irZ2BvRtzZsm7T0UGK6t54dh6M9lVz+bqWHsdEx16MZIBhx4g4bpA5uXpAFoS7G3mStF5XQHcOqT
Wb6xLPnWEww6U7i28sDcV3vBVbMBwcYI+73Kr4PJ2t/Zc2Cjd5oUD1i5bwrh6eOw5zz5TmN+Rw5e
yHG/sAwuaYQXE2+9rvGkM3tI+D1sSpRsKLa9rZ9SZXEVnhThDLicVGpkOHfSd4QrivfK+piRtHfq
FxVQRuqClf9MCG6zRHKjMXt0HCaRknxkARMTBU+JHFqrGLacyV+ZqG/IhRhw/HYGK2Mro5EkWRSB
9b6fn/D0/m94phHvoZKeo8BD7/sb8tGLXl5DGd7ibocfQm1tGcmmwWdVglEpCwWM/L8hex2JNBvM
2ldxtInARLJI6IDORss2T+NUXpoyc5PaxEqI4bZs9nPbwsrU4VQSnDF2zwH7WCEHZzFXnsIslTvp
CHvYtRrma1V0VRlp2Ln0yyjzaaSPxPmJ60cigTcNDHLNAGArglq3dfX5MlUGPrYOYhFAOl3+qjTu
sxStuqHgHuBtn8F8GowPCsQZ1tS4pVX4tUWGipNsuUFcMRMWmA7HOFb3aYezTtwQM+z06LGEdpAw
yUcbU5+lHoKkS5whKO+JmGneYxmiQD8S+taBbViGP+FRinuvTh10POotTOutymh+wRAFA53RBK0C
j7Aq7YVN9dBreyNmEZtFcK4cOmoqND1uSbqhFKDpB/BrKJRNhe2b3HQSSYkEx/0Bxuclq7wsM4kw
mWOc4/u0R+JOqFBdhp4RYpKBk3bqMwOnfOo5lQZ+M/QRzLS9AfSCmS051WN+w0V2w8WFX8B6NbPl
EGLnyU+sEbC1xt5grqc65kaZ5Q85WCAzBhtAGC1SR5efoOVL+RU6CS1z3is32cj2ct//pnML3mj4
TrH1UU2DMopGZA1jTsJhqqXmauinf8AEb87YnwW/5TqfM8Qb+D4XhTwFvTQv2AhYOHlu+I3VTHwI
afaKIq69FNMUXKK6fNg6sd0KyURWwVWf1/cMEBZBR91nr8FfIJOOI6IIkOql2usUhT/43p5SlP4C
A3kyhvgd54jaW+H0rAWEmJi4Oc+qqV+TSvkW/UhboLEcKifRe1otMC+LuYVlnhob2GqHCSZ2wFdd
NT2SaKOp6NzLbOMY2A/i8WJGSYs3RPrRtPRKyE28meOR5VbwktO9uC0f7FroZYXBIwS3kuoPVXD4
TgLvKlxPZeNMJD0Yi2paKwIycvg3EwdNrqPi9BiMOCDqVv2rUjxtYaahXhnE2cJVz9zSwtIhm9J6
KBUHfXp1l5lYL1OhqwqgbQ1okkfFMD7CeNrYaXDti8wP53LfNfI2Ujl9C/XVpqRUCm2jjtYZV7/l
KgocGzNFK66/NBrje7K4Vrqo/0rZuoeh+gxBvGKnj+BLYxs1ZGkfNcVrS9G7yjWwEfj1NCHe5CQF
3pNOD02OH3mjm27Rm1zloAlj4A2p0h/wigI37dAxWptiCRhPrfBi2KiLHAu2LQvTUmYnaOQSQ3EL
x0d6HEi0jSdxNJthz8Jmm6R4g5N8fotL3OFw73G+We4QSmv0hr5tDy8iY/QYVOiPjS9b1FcMZZ6W
OFd5ZGg0IgiBpx6k4weKFILUWiYwiHkZSWqRRXhb8yQg4ZR1zc1QaEjxXOJBl62jOs4sHVV/JDm7
WbBSHHHMQx6CkTvOl5dS76AlyMq2bsyt0Nk2MKPgPqsrPuE+v9theBtipCaNah/KNvuOYgbHLWlM
PSOAaP5jF/Kp12Qri97ttOptMIi8ijRmaalxL7X5Po2syuBtkERhpkcp4MQhEdcxNYX6K3gjl+ym
KRND6fRi5vlzyKKT6MKvBa2kifHYMP4kaGMXlnPla33vByqjgJptbyF7LdlhWqycKzX8Y+4Kjmvc
GbK+a5GOYgXNXTFq1artKClyCp2olxgFyudUsTmF1C1sGawLaM8q7leSbpvG3iVsanNp3EO02jZR
68JPQRjYUaOyRUDCdJQkcACZ+ahtlg9qiqlpaWMqmrh8si6TmtJ6xZsWuADRgQRvmKxpi10wKXvS
OXy7ygCtA05ywDmy/GHrI6cvsxr4RQURY/hXx2TUiS2aBG+s8Pxx+xE+uMrsbA31YWiofVEjMr84
ITXfEJO0K231YhrdK+yn3TjkN1KdXYMqM+xzv1eka1b/xsjLBgMVON6czYIXjoLiZk/ZhZNpq8b9
YZQhbrCOkUrr2afStinv1vxuYBaR+1dZlnzSCD5tackntF6EegVYfA41gARDchBs+kSCu5KWABH+
ep6sW62lXmTmwPUIiDSRPcwohBK72lvThPS3XDvOcaFYERLt4vtxOwuzAXVg4cQbVbIoDMmCqHvu
dx0Zn3kM4291GdNJ9V7DPIYIp3W+i4ncog7cGsuHKNI8a6LA4mUsQB0mDjszh9+HYYn+Mof0SWz2
SudNZj3cMDNgCM3zTPi4rO+7IDgVtkbIF2QUbtHerDayir0h+M17xx8z3a/hjZPWtCXPwisszNq6
ytAIm7rDHDxlcrf0RiW3JPU+X9qfVpVfmYQOq59sJLgn2SJXBI8gvKhgTrdhwGw6nXixqz9qx12j
PNS82BJasWpNxA+RV2fpsQH0LqdfafGsWmUtTfqHNh4nnJghxieDPPYU1T95SOtCUELXDCLRFnG1
+JDrcNS8xgDDC/SysUysPauXrsWWkMAMKTX6QMbG0BgrFVZX1vQvKuIqWQF/no17Z4pwT4xrRcrp
2hqEBAieATjZ2tHOP2wm6uT+MAEtPMgLYXZT5mwj09ZpC61sSQ7JBHOSkhoNCGIJGmOkyi1a1V+k
No3gAMdDMQFe6f6Zw0NZZr3mfRk19TbhjaTChYZzdHJ5q8nSenaiQ0PdX2IjCYn6Cvp/tXJIheG2
SPeM+R9JlOtQVn7UHlV8MjMyZLtWB2yWOygjpFNMSvitpNGLYgiviJNjPNenHHCtMXLXN8GucHLP
DjF6x39IrhJR3cyh+SeFBEgJh2ogYZWLT4XRFHERB9sm1hi/Fj7BnV1pmwHl3mjddWhD8AvQSFpI
0kc/QLHlEPWDjN63eIutFOxQ9dVHb7lNbg7zFQVRrwoiIlqqlmkhCjAGHyhRdfx5UHFQARwlXd6H
EWK8gWN1mj45wlxu8GPdhkeZFXU/X0Lt3ZE9SbwBPGXVB75WDv2xtZ7Q8b8K0yKxssJvrT2Vyfzj
dNxDUQbgIJ9EDlCJjZWa3xTxZ6JXCWllgGTir160DU57cjAuWNNdptIql6+1LLfFFHhIQL3MeCVq
aS1eaikkb+uUMww3ebm6Cr4tADlEdKryGKXiGTTyt9LVGKnxwKCl5F/a4xOVlbcCiIXoHfgefFgw
c7aj2vwJSf0HRGNKRlZTEcNUwhs4LJiqJSmpTfO+xTPNPCaTLtYSE4tIWaANqxk+thJuFM7rXEZS
1WbbeV42PuOhgFY/aYBA2Ix3OLQTLT/JyM5sRFJD3WBBalyiLNENKwTWgpkBpP+X6A6q8Hpvswvh
Se94BHOCpXsMTiTb8Kg/0xlfMF9tzJJb1PHiAnqSZcNryXQb1x7x3sRY1tAcss0AnMDRH232gg9e
iBO1oY1iWTpU4Tbujgl6X/gVs7NN6XLQwBL7Xk+nCtFdmHidvGV02XY7LmoBpuNigl5x3tX6Yc7v
+YCoDu3urL/n2q/BasTem8bVKhWPaQnnV5ytO2ah+L6EdgUIOUtAu+B7fSl47kwfGylLQkgkcLMV
bnYLDEDG64cEAEUN5Vy7BHSNfsOpqOEhNL7z6T1jetL+gqWZkw1zAOWa9kdtIK/E411aKPTtPx1E
OzxMVncTPaE5PcAIkDtwnw34VkBss0Ow2NmoNTc527rYjDYifJL6sVaikwW/ywD4fbe17zFB4eAq
zhmp37a1PlE6YMBVAaTlTr8L1dnwrOzdLh4dFyapU14MjYwNmoENYNyE4UHLN720Z3hO8LdXAuVO
6o0OGnCwJ+KkXqm81nqEZE5CG8OK+1Nqbmb8V4632oByCYsNRty57ld6vqozEKSrqv2RsLS3b2a+
seQTZWE+/7OzRUcJeglYyEAO3VEUDC6rVwLuk/yGQiCRsLGIp6gQJXuF8RPH9ERHA6ILgW9I99JN
/AYAxbbBOS1yofoAVL8xdiTOZLarD75af9C9yoAcgxrAIlQPkqGb8glgwSpfLCmBn03fsgNiCgoB
cVaOSg2GGIB3r8DgOP5ZijdeK3oqqz5ngHKUe2F/LWJ2yzpNDfvf9ww1qCw8tfR7+5Kpz27JnHyA
dpkx8yDCmcUJBGOVf8lLSsbkxWz4VeDbWCZCmgQw2TKW/U0W26d8CHemdB1yv1QwsoT6lTEqd806
gN+9Inspc679CKSZtEMMnqR1xVRWm8L8HHVyDEOAbeU+YkqR8Yc6ZkMSC52kM9aOFhI/zX7ipozv
iIO6dtdHdzI9eLUw5TXfhXAHjJTDpq/xtIHCgLc+XMzygWGf67JEuYyJImTFT/wuSmzeno6R/Xv1
VhDWY3Cy/qPJwT51nlCXBKjvNGLecbMydXlt0ytPioWjxtEuDJ2TCv7ZkoniZzQ6BnWbAOOHVbYk
hogBeuSpzUHO31R+uzS6peVvD/SAakO6GtW5AOEzRbkfqbtE7Lr2JsYr/rw9nq5a37BIGbjEowEB
/w+gz9jaapCKgfYzgz7iAHsFTq8uhsdRHDS+dIfiP20Xdy1+zphIAqRUOcwVIHoyn1WCh8rV/kEV
ksI9gB1lPo/2QxoIf3BRGEUXCQVYBtycFwfXbE0YXA+cZiskm/zJUzvdNKZfCj1Dk87PUfKC5VjD
9lzlJ3yQyDA3Bp4Rp3eHr3D+IScljv5YndjS4Ml4K0hYxHcekhd0ndptzpQXgPryZKEWcMVy7lVP
B21bo1AXqn+tGrrRhLgNzUhIrS+PbB1e8RgM06cmvQmUNKX+q807pBxN7BeWVxBMPtmuTRXWhiel
3wGISVEDEm+r8YCk9lUJD0p5zzFDdVCbpn9JcWzUIxw8moUTrMXK+jcxbbd4oaN7JnxcrPz0yLzY
zjPMfAkDJmNS8Zfy/hMZ1t8d8Kfy1mSh3R9z5FAUWo52RkTdWmJBeQDlh/lAqYRidjpN1jMm71zh
JPSLAdwETJF9YXxl7YdV+UN4SZMPQ/PjgIYbxNwdAxn+wyb/mngy9Q3/Uzm7JEreAlz29i4qWLTk
bqrvk+g44L6T9O2IXGFW3iEwdA6LXIhMtjvZOyjvVo/BmpmarE6+tChfSU1UMRChj5qfBfDCTv4n
YwZsD5NxIludYNFp+hHRd0esAXcn5ILS2UzqGuFZJKjO8WmSYLC40T+Zh5vk9diAEFfLBITzz7jY
WC2IS6Hpvw/xoe63JATqCV0RYwymVaQIWhx/c3ZlpDXMx153o2Wl/C/pOkap6/ljrNGXbXk5w2Gd
ax4jK3CqiKzNkEU50sBeuuThM6/eq4i5MtuaIZ/P2NrrFlctM0MOaCf8jNRv2XktMuAGy210SNmT
Og9He50BVFrewnqSItCYsZ/lL838HrKUsqThqMaRGya3gJY/Lrluhu+W1ix002w3JScz3NrZBhK/
P/TvWGlRTH9kgOfln1j7ymv0HHRqbfjWVR/4kzGWAE/PCia76H68Mdyp7WYM3+X2TVLjva3Ka5x/
PHYOC/9Re6TIOBudf8XAB1K+Rj8syNuXZBR7e8DrOa3a4ZiX35RArmF8zem7zmIVcVH+L4kCl1EJ
bM9LA9lQhQpewxkBtB4Yl9FUfTaJJvBwpKLdawThRhkXv9tHOHwYw+CN8+h2GQ6xiNEJMm8D+wFU
pW5+LTi48GTCVuRU9hOnRn3FblCQvGZRQKheCNG/RMtp0UQ1BfpEAzb7GcjXjG4lK7fiJTPVC2uL
UroUhi8pqK+0hxlPK0s/sbHQ3i35X8JzmOHGKzR4QqhvYTA/ItvDFruypW8LCRD4FzV5NfNtm+76
7OokDz244CVCmZGB/1EeZuva3QGlucNKaOC45FBkvy8jXPJCTt4Y+FJj+IXz0veAbrQ/ha+GgQ7M
0IPa3mWkjoVxh92I3nYzj86qFqO+6ow/PrwouehEHummR5oAFdUHPzc+9oRNIv5xgnOQ3wLnIWu3
ztgpylmY16Z6ywVIXz/M3/X51ADGVz1CIUZ8ElgOUnK/Zhr0qjxKoBsa8gNIDJa5nLfq5FbWo6g+
FIrO0JFdG7alxLyR7bFKZDMylI47GIrWKrL2Q0ciebNLuj9p+BrDGzALxFUuNG9Q/T2sHW8wPNQ+
KVZJ/FkE/K75MVN202NPdo6x8ab3BCKRYh5TKpG1iS7tr2UZDPuLxwn9Vc232OwkKumytc7pxDAX
gB4BbUtq1fCQpRv7H6e4LCLXgLH2snC4FaDOYtk4abYObRkj0CZRKMF+ZcR72WdvwX9iLzd/K+LL
YfMdGdrG7A529WYyQpE9MvJqjGU0YBSE+PMYwejQNpMRYiQZYNhxSlw5WFEahNfJJUhI12YFDb0G
rpS+ibg1ZmbN9y56V99gjugmmwrCLgwV0CY2yNeqZSff/c75HTxFl+0bpHHMeyJCWhKw/BVO4J8p
2YjuZJvfBpdSexXTNwv1dTS969PODkgVowzlnmCFKk3POGKVQ8O5FhLgDsZKNrAxggW3lrrrx4OM
Qj/RDqgQnPGvgGiAsL4laYI1WkDuWUyoBpNqRGQuvQ5U2smBOLKtmfvHbNUVdPfoMcPmLCFonmRs
YdO6156oyeJou8RTjMyny5QV7bLjaSp6AyyuYjspfmA+QuUjp39FQ9GjvxHpX958z9g/FQsUDSgR
lrzMkXsJjvHApOmkV1cFgnJkUi3wWMzMTdxO/RlhRBo5yJrkUzBXqdVNzekERtmAyZtsk/rV7rGE
VQel4tYUVDAkC3I+iTccBBOpWPMbYwHQqnuePVaehXaLmNbVW7P+NIHxOcx5QQp9KArmleW/gJ+k
ZMbuY5kXo2BYVG2a+itNCHg6T7o/C+zswwf+hEVaho/VAx0cEgbVdkcSL5hsj+sa8FdAFd8VoEt/
SnT6fXLsmX42PiKN1cRj0MIMTNNzGfwl1H1KmvmW7lvVVUMXBTmbY8Pk/2x4IuRsB6KNDZAd+luX
QB19ELw69chptaddfKg0tcj1ovrVUv7U6to6gOCr1RJTXdY4W9bEGkLwCJh3YENgw0e4S34ziXNx
+C8WugV/TXUWEIgXQBf65BmfJmfoB1HTely6rC5jGbQkhoaKwzKLp3UGcZwwhMbaFvaT9HjmhSYf
fdw8tPFfDl3S+kZPgAHrZn/AMzNDv87Ozfwb1lQChM3b67j4zBC0Vt0zjLi++S1o+p1ZUD+GrsQV
7irRvR2Yb2B48YeXiiegcWsEIL2BGXIfGsgYYuB0rtn+6S0xXztFfW/xExsOCsL2XFjueMaWuF7U
mwoYfuCZIVc94LDeOIwcjQEtAiOLMD/E4BVm8aPMu1l1pemYEG1EhwP2Emy+iH+TiEf2ryz+VUhY
iOfapfqvPX9G/wzUEaq0y7RPbFy+kSdkGG0EX1uzPNZvyD1t6UWq8PZa3Cgskbt7MnwOiIl0B3UX
dunTNF0IyyJI2cCTZAXEu/kyUmfQyhwrivzH6iSTToG0ryWCEO+0IQNb6mY+9wmOs4w4dJC+RrTt
62rjJLGXQCEx8XXQHSjKr0kKGH8Ggxq7a1S7FxNrGqZmeyI4Ez/YU2MIXVi6Z3Lc86M4R0GtOfNn
hi2rqX706DAoR9EHrkxVEmdujC85j4YTieQy/6A0PaTQ9OYTgL1eHJzqKoeHgGVG8DReUM514t2U
mLc9Mqh0xuQXEU0XW9ovHUWUjTTOJH+qS+/1D9lzMCyi4afER8i8BwTgKUTgCilVfdKP9EATzK0d
MBddgzvMh4WNshrlT8X8TSoaYVY0a2N4WtVPY7xqyQ544Nrs9xWvpQoV8G7MZyjxTsKE96SwEgh0
ypDlK9a4e+/W8JXEX+RsRNiCtcE3Sh/JGRgiXnmWyNb4FBl8gp0ccax7ir2uLF/kJ2Ncs0tuGfQZ
Oy7x2cRvAm0EIWDKYcrTMZU7+lX8f5Pj9u2LYU+revycuZ/49GQO6vQEJ7pFHZuyjDXvtHgkraQM
1tWBsdqeWFYfxCPKuZUT+Wl1Q5jKRNfMD3N8DqS3qPyQBp9Jmp7eoxyTVPE5ZKwf7rKMznFDMgG8
SAvlaqP7gX619fOgeFCZ4uzWTi+sxIYYP3n3myKuGzBfTouviQMyGWISVbZU4oZ6Ttvj1P0qVbpt
uN1Be7kzwaLl13IApjlm+piBXv0sF2s6I0ytXoaeNLb5pxV9V0q6N6tvmxEr1jbWT5QSpXUtaF4w
gZGnyEadCwopRuNL9rHumfdtc3FKejLCSXIgto1URlTG/Rf0BVRluyT//b9oeyj2a4RnUGd87eaY
MlvOXIejyUQ9DYKr5+IeSnr15KlrGJnOC3Be8PVEEY7aVbRkY/wjDhxV0YnIXy3fOuW1lS4DxzSJ
KgMHzXRUSQ8mQMA2OO73qkls3D429gRiih/IPX31O6tAZWDlAd1A0wgiHCUCCuD0ObGViH7m6cdC
FNBTTOb1UdUQpI4EM7Hv7Fmk8sryVG7a8mrRYSbGT8isWk6wCz6n9Jq2d1FsWwU55DbQboWDCgLT
eKmtpASSErdgis4VjAP6n9IdRpSm5Cl2CBuwmjUYLX/7EH/r3QgHfntQBEuLx1RDgnJFjja5DOEJ
3krM+B0XmDMPJ+XJdinl5ev3C30WBQudD+5UE8UuS4Ui9/XfZV+h2bG/8DSHGS0QKJTX1MQgudbT
A4sEAaWc07l/N9oTMPto3hFkV9nPrN/DuEa9BKSqplPORyDq2kq+4vziubCv7Cn77giCaiIhS+vP
g/Rnaef4KQU4arA5NchiWIUmgBQyVuZVy11zhs9FToKH+4zGym657lYLPtHWgB6uyteWYXmXxOtU
YZezdHhEnKIw6NjwrCjB7GbLIhV3JgKV5Q+06rPK76W8uPpwN3id9GGORAdtIps+A178xEMzu+SB
FYgLuCehu0khwu3fmrDj8RC2EUrc/zg6r93WrS2KfhEBls32KolU75Zs+YVwO+y98+szGOACuQiS
HFsi915lzjEH7hlHMYj5wPx992ILBxJI7S+h3YthPbInwBQoGFxjV0I5hUpQJqci571AlbQYj5H1
RmIJNcSK0FVRPlDvkOtRJ585lih4QjWc/tidEjoQGOVrzUbVrdEhnFpa1pMfu013BRFCNXMkRrbg
Bcpu7OmkQYe1TRvCTlpxw2Bb8PoE4yEwPyPtKxDv9fQzSDe7/1aLDXPcFjU2W027hT0uTPasnBHV
p6Leg8ZjwLRkDcDAD+GtW5d7Q9dxYUCqOwu2ZHq4y3DyYvTRCQy28C2b6t1m/x0WWwYYhK5CiOFv
/FBeyXMuAJplrPzrONzJk3ZvUUcqykxxrxYYbBaqsk/h2SS/OYZc2aXUVtCO78y7ifCnF+Mm+JG7
Y9mccjaAXvmnYf3tGJDShMtsjzVEwmtfPHtvQdmail8+rnXL62RYPzAnogkLcF+gHL9yiWDdn5R9
3z6iFlc8XwC6Pkgjzav+iqtLmJ6G+JxNUCou0MlYQmBX2QUMV8y9Xl5HG7Mot3HETgilS7ev0agw
+tCwGF4KcbMsSrNqo+q7onY8GCIN29xu4xeXLvjugAWXE3DLtnOgZ60t6OtZ/6vHG1wbnUU6t3yI
0GPBAyPIiwkGOOwsfGvI703Sf2LYl/IhSPi07Fc5bpvQQk+Pp/8sFx91XjgAOFDQyxY3xjbkncv7
DYnukFUucbQeEI0kCngLsj/5EezkJIEVpPMRW6vbMjNLktuoYJ7Rz+I3UnLUm1e523UT4YnpPiXJ
yyt44w4xGwp5m07E4HAdDeq1Vy70c0V8CXFxMUZfGnRQ6klDixA7ZqyRHNUvJfsNMzc2Lah4OVU4
d/LkSByJBcYOEgqpmAIgIWnzzDllkGWm5T+1dxCmqXTgI4d8W9eOzF8b3D8RyT4iWKKgbkjcSvnd
6BAIQC/QBMfvFE0ye1vv/1ve4f1rNTZ9CtcFt1g9T/8L1mS1fk31VSNb+2D4SuE9dICHc2rJFpVf
jbL70Q1vIDtcm3AXIS9j3QGWCvbwV+6+df0tNa8GqlVkb9RLzMaqd8CVWnlhRdLNbLQl++iWUFKi
NiYjXBH6vk5jBhVoLWoPBmVwxM+0iUkKNsL0y6sOenJPQE8xZq44/6gWX2hXsJKHkGiwkFkk1VEP
1Rum3R2Qaa4L/5+B89IOcEP7jM+OBNWQqmJO3zXDisTbK90/8WuOZ8VwDdWpU/wLfCp/sG9HQJZJ
vI5QHI9Xij+NYYt4M6pDHfO0r42ONf7ZqDaK1uOYdppM3QIioeV0/QhDHxLuvIo3NozIeqre0CSB
LBhDbcWNOBAEGNVcf1WIm5azfFxG2VcT7edCJEip13tlkam7PvqMsnVEG8jpQ/jNKJ5kaeqz0m3H
j1dTtuliK6OC2xLBWUMB0KzD8EE+kK4tbf3Afsjrvq3kAsBGN8E+RffYOivFk+UdQllhnHsZeBd6
MXoMvoK9nV6q7qbmRN25rI+KRHOs7sKAW7P2fMReeLP0W4XoNcD4OjU7U75I8qnj1kf4w+7GYlqn
xj+9gpkCpRjKcb849j5A7Qjoans26lPMkF2pz2F7HAF8dQwayJ+S5zOJ3FaGaPMdu2jCLWNmw6Ka
QfABu04hhEx/qXrB0A2IB3uPKn5XQKDGxg+LSvRiZBNuyTt0sVOwOCS1ikjcfW7B2Xg27RG/PRwr
ljAfBRxtyFMLofPVXiXtYpv40hhB5eJidFc9ufpUCap6Fx+l/pj6LzKOVIIp6WHyW5C8zYtZD1um
+BX+2mucIP8OFW+T6QCQi/dyeAbZrScsj5RDgwZy25T30eMJdwqbXLoeO/JiCjA2kPNLM8ySWkI9
jAKqv3gMtDNnallkoi1Ith7TV+saK3tpPPY2B9qjFsKdwZQVUMiEov83shi7KG6S/SWydmx05l6M
/1HDHyJtjq3pHWWC1Y/D0hO0zlaOBjJ3a8rDUkCB/DePVdRxw14Yy1PC58DZkVzM/hYpq1G+hOJc
KAdQYRRzERG+LFdSDTkjyRDNMtJeqKI9bVV2AH7+UstNGfpS0rQowwUjnYJHXyneieeEyLqtg0NG
bR2ALajqcCG8N0N3rGlZo4Gsww+bU2ccr3r2iz9d790JqRvbURT1anFm7V/mAcLyZ5qTNrT2qJE4
n2uujdm5c8qUb/gM+C79FhLRsfudlHFhG9NOFASTz77fJ39nU0NBqCE/GOgmMtQS+L3xv1tMssMX
+hSef0CdlvcI7L3MF8RtEcDgiP4V8xHFW15Ff2n+yYfKXjjzPxvGcJBVrFlLUAAoTA/q35izkeUm
QjuqoeuUWTY/DLpRT2XbxYoB1xKTh53JGyaYpl0hiJojxxVeKOmLJzMe1oSUmPiMy41t3CQGlpW6
L8u1zEtX41nN1Q0evhjzY0ReRjyPQg+T90chAkqaIdFSyzdljKZxhRJ7lLj9GDz7ABLartxoPe3T
wyx+tNogUOBXZr4xMIrov3jbIFpo4h87hzLdWxlSB0QavKl7Bld2BNb1hW6Efg1ObsbcLycpYmez
DsGXFqsotRmuEh1Dcrd8M/lFAAYr9rltGU53RHBxE3YOuwf1GdTN3rY/leQxk80SBdSvFS3HUxCc
C/ptKbWZlZWgllunks9h1a6G4q9FMKCsNHMbwUCeUDKgKiTheClNz8h4RsMFootduRkYmfrZRJSP
+TVoGMLGu1AAYC0+ZdYTGZEcRtMcGuyGkX6ozF1RhKyV7lVMkK5GwyLfTXbH0VML3vBRWzJL9lMt
xStTPhcT+qkb0gC7wvF68XS3nfsM9QJVlIr3IIdvA0eTZdB/DI4oxjU7QQu+WE5XhOyWlvc9NJ8q
07gRcCJBA2PvmNG77J9sLDdl+VcRCsMnwJzA28MW4N8yLA4eGJYt9SdDuHwJAX8TRrcAj1zafZjs
ZzzkLsbTQqeIhBgrJRdsTLETf0r+VS1PonxawzUe3cLa9qcoPdLAgAfpQ3fifsr/ZWip8niLl5Ep
Z5+u1OmaNpTlrSPj3gGlHO9YbyX1Rn2gO9OMzWSsm/wmBidVaPadQWNVUDN4RmaZd18pihQ/u5OR
iqP9mhln1lSMKjtWHLtsAIa78ocrNAV12Ir2rW8/VSDlwZcan7xkozG59stHr9tMi6clF4Wji3pr
iMtgvMlAIGT7K48xJdzilGJicPSR8TV+l6UgOJRyrfo3UtwW1iMpTjGhD8NWG35TbzMbU/TRWCnh
Zhz+bHx3KWJQ/gS8NvopG8CdcTYTq6Pik479b5QXxC8MBgKjNeWvZCP67m9agtydwEmcP1q9zYJv
VLCheYvn9mYNrMATp4HCmg84iv5V3Tf6qjjbznNOPz0OwEWYGgWmWwz03/hL8Yp2yTmz3uT+6vHZ
poj4BVJ8Bx0r2x02PN3W7138Lx6xtfqxYTUXMVOuIN9jgv9saE0DbA8dsbUSKJAguYSo/CGrivzD
gmKcOiD+rH6N2r6Nbqa/x/YXFt+S+aOzxEYwyKpfcFzX4Toggj5cimijivs4UTg26AfeRIjd121f
BdEN6mVAQ9ygLJHnm60lFMnt/WsJQxuTnParxfirULIyAEc/QoPYJvc6OHYtR4i9kr07MwxhluSn
3lLUOQXWLzcNNzgdh/rSNd7Kzk6joWHb/4cWal33BSquetkKewODfdUx6p/imzVL1OtPMXulPrVy
HtsSHhczvvYEd/hv1T4LCzC0xc9PK8uyZjFSgGsUMDFVVMpP08jyncza4ZBVZAwyLHv58aun5CjD
i2SyRSXrMQcYyOAxoHculFd1U32Wws/6nkTokcmO4CWl5+TyE60ryYd2+JSkfMMVQDEvc6g0a5pm
CCOV96cyRTKXjXYyJp7vTWXAo3DH73DaqAEl/vQJT0Vib98P38J4BKCViC0gvmthmWdJOljDcw5L
Gddh50i6O8Lkxiki7lO+Z0Y6ik3NL6L9hP1PB65kjgBP+n0vXmm0VcYPD/ZILY6+Qsr3hUZIwiPV
YwlCOWY9c4SU5Xk2Yaf/6leZDcsKBRgLLLW9a6hDCh5Bmq4kdCbjKIzTqO1i8yMl1znfoOdGrqA9
mNF6GRTvFc4NiljATQsTTfnEe2nNWavPjC2pyW0/Wc7E82pk0K/YWcE/kUyMBUwF3uPqTZgM4b6m
BPyD909LD7K+FwgTsEN3qAiDB54wbXiq2j5LqEV5BAhvoJmuKpjdR50XIzZca/46f7X8UM/zuHqP
izIJbho2MJXCZaDCiVksjv5tKO9FrFPAflnpWclJsZ3HrOu43SExwfybwkdu/d2gfSo9PMN0ZXzL
iJphrDTjOcK8mCcfQfYd2Vc934kPv1na8CqZIMNnEzhpGQcoKVJyRIYqnyeFZTUEC5AJvnGTm5ma
hU4r4YKmM/bUfd8Fuw6UXMRZSzCNgiBxVtbPfsXGb1etvBk1V4Jolj9z9JajuOp4AiIU/2rmpNle
wp0FtUEs1W9V3Si0cYl3jpH/ZtKZvjFFpS3NoLKfsl2x8x4z6gJEfKwazjYIsp64U8JTyQP/gL9k
fjbBNZlkksAAbqLjArFE/FTbp641dkt/2k/yQel+S+lGGnGoHvhYUWC34xrHx6L6kub9R4d2lsEf
o82WB8HCsqaHK6v8ST3H6Klw/D9pcHrxy/A48VwdgIOm0HPR4QTKT1HaCwPJTcsAQnzE6rIMmCs8
Eq4IpOcuBgLlKDKAYI9RQ0NTPE3pvQOxkPg3q75gE2MQqXdv8Ilr/xmbJgNOGoh2M6BsUHooDbjg
fHvl819GJjifgY6Ek7vTvsz6nrX86Mmxi4+gwXqc44m308p/ODoN+dsaV4IkXRxeausqEiHck8c3
+Tu0Z1CNXffswNIO9ttAWSapn6FarI3kOmK0a1DlBvwoBEUsY0Zbykzgm+WK7DHtCDfPSvbXeZQ5
svpovM3MhjIdMX2MzDJrdIst1Wt+yAbX1rF3pGcVpoy5EdWO0DNO8L0Z7wNxYm+Eh++7JEZs0lgT
E/MyKRc6QEMc8/bYE5qd7uJiJRmOj/dX3uM1FPlnzSAzth6Bfrfaf0AdCvMy5HfkiRwGZXrgSq4i
XmNnrCifL23Jv8OmFboPebewX1d1ucmCQ8l7XqfpKlBvAm05jMH5IiqCzdjcs+aOXh1I56Est80X
1yrnUEF6UfLwA7qaRaJAYF6hDUnNWzdcGeJbE+D6W6oeuaL6l6Gi2nsHQbUs76yYWWmwwgy5w3Ly
MjhtCE3Abt5sED0JAlnUW5fflc80vjVtt2zeMzadMp8qSSAvxeJubUk9lGNHIbKL4xiVfRjeURDl
/L6MctiPo++17jq92Zz3UCPUjnGzqqjLE6hHma3tsd7xYL+Mg2yvs/LcIpsP/bvXbj1llZn7pGku
IMtWIROj0IeHCFOYDLAWHbfKYniNVbsUDKQmd9blj8/K9JFa3/AyywlljxtXDhdS0Trho7O6O9zU
FaOZbGK7Fp1A4MKd87o/uA91RTJKiG6QfC3tKE1XvQUult7k9jrA3fT2evIdAzxJhr9cv8QFdzSj
pMq1ENAA5CXQtGIh2l3i4OWNHw0Sdg6kjzD4qwQiU2sP2K4grdgeVmVhryVKP+lFiWDNVyUWX4ip
KYWLzGKHUhA/fY7EBjMsG++0e/P7bfIMQjSxQgAou6I+ojmWkMyiDxtgvqK2qfT3EW5Hh7LXtv+G
bDexxbC8317+UNXR8aHDG+2LRnksQGxayEugQwVoMQRDqCTkXI12ku50DwMmKT7uYIdDiKFtkay4
3AsIdih+Fab5FpG7Tj99M67Xu18FRcVA9jaT1kOs7DLjUFIeDvqjj/ejtBn4gtQRMpjCBiTXtxwz
kx5f44wxuLLk3QMVr/HbBc17T9pf01DQmlCg7kI7Fqyrqqs0HcEZLWmqMZZwCmaBa4BugadE1Lcn
Ox2fwSyWFk4EqrgujjxyGXtDxj65+ZdSZjFFgGxUG1wh/XdtnofkJAjqaqOCo5v0HADH6tdowkBh
/N6gmEuParEwqbxG1LBIE8o1D7iITrq89en9yaWkKYeeUC6Y+dTGp/IIox903ZLsRPpS9j+06lVG
fwIYskwm7TQvANXmWZQ7G55r8aZyI2Pub/ZiuPAlQ1QQ9mkmnfTs60kbp+EvGcGlTIer30KD1blX
EYwAMrc3Ro2eE7HgpgOFBfNQ3ns6OXuo0fCioIbitGe+MEsu0P1zvhS8B8mA9KB7YlFZVfE9NibX
6EgKGZqHanxjZHMnHTcSWFh/KYmbQAct8mYxSgD5B6Rs/LOZKtj+88cxLw9TD1F1/mEiZiA76VJa
xTKHYd2RjU7qTavLa6He0+ojkqqt3jzxZlfhy8t07izUpua1M19tiIOTmZTW3UfmsQlldOsp6wm5
gBKd2vofwYZOjahOpTBAJTj440aLBFrs4FISXl7x8dsMDkGTBvVSAlJRIEwUlGex/hmn2za/VNXR
x3oQQibWouyRYP23Md+Viit5lwT9o5Y6IQW4DWNnJKk7UQ3mSrO8mVGLeA7g1Um5XPYA5Yi7XwWN
uhBwVdqOFES3ZO8mExaLjrSDhIQlzJ28fyPZasGXDQ2OVSEb2/rQEKqV1PeUeAmfU9HS3cF3I2a2
wIAXPetGHA/wkojQQb9isYeeIoM9FoshjH89abhAPekfNkRKbbuJhCrPsQhSKJlgRA1nGD0O3qal
6NFRMGbRyMKyy3g9it/QMCg7VPQv6BZHtxpZlRgTzhcmLiuclRlbPjGGqBZx+GOdYoQ6wFAw8MDa
VD8qJFLA6zxCR2xkToS8KxveCY3ZTNFtCNmrcnHE6H8wGCCuxjqm6ktVwZZPHpow2zfYoGdkZjuh
2QgwE/St9bfiwTuo6njBuiKKtikBKKPt1rMp/+GPf611xWCFu/LqVZyDbG5hk4nsaksvyftKrQOc
xeUwPjrvmigvUb4qoHl0B9Mpy05B9Kmq14LwSp8XruLWGwdWkCxXKEcgFIzwsQLOH2aGpZpy5b7j
mV5Gypuc3EXzOUUfin2sWaON1lNGrcPKM2LVrZfe0gfxuVCZU6ucjwH3FnmR7A8ZuUyTdUqHch0w
9Qrr4+y/L2RUXNVfHFn3cVbJBqQypuGPXVAzwifM6KqhJSwq5SwTPmNd+6Rd9P18g4H1AM8ZN+fA
KvZEjtrBR4RYXtXQHUrEMwX8F6gNujTaJMwMO3xi5MEtUwaNKuo+A/tFoWuAReYvtH/KePrtjntG
zZ1Bkhz2CiC6WUUbDRNM+pZSbAh04MJQkIv/dBUrsrrxObG1Q96XLG7Lfw2QOZOnAkwZFzVAdS0E
X1U6ZVttIHg7IULFoaOoCT2kmRu9OvaRILQtvivVT0SqY0IaUVW9l41PDNCNqBC92fTDzsuKcyhi
vDrWQmY5VWo0r93oEETNOOczn3/0+cOoW2e0De6CjF24YaNYndsqoC0hAwx1V6g6X0QDELbp/qVa
dKp15U9CzRT0/wtUli2zS8l604wz2QWgaLhg4IXoWoPwdMBH3a4S1AhMTQ0bG53LtRc0uO9YfERA
o9TwF2cEUE1qpgB9+lboe5XNAZJUT1w988PqDiLiuO3Xok725YdKbTOxSM4xvTamvvTjT7P736xF
lLcEtudIZHeJhLCrNSDGJLXEkRtSufVSsPBoeibAAHaNKbG/pzEXxCZlmmZY7AsnIpAExR9rzUOt
zL3hVRiXsLfZGQPGg6LXr200NF26TMVPnv9Ocozzf4I/6FZsluviGzXjSYo+AtTn0suipKM+qyy3
ReOL/jP0ERaxFN0qFY/ZvmjAAWk7uSE3ST3K/pfMvrpApSIvGdJdCk0/j3r6zFjV0YiIbNeCvk+Q
400KOaLxQQ/EnImwlNEEWth2zPzHLEa3Hf6BmIkxR1QI1BjHsNefIfPaSRLrTt5ZhraPMxPDVU/l
rvFlz2QwoAHUZFYFrXK4KcYPEW0T8h549vhf6uZbQ3dDsC2r+h3QFo3R4dDfI3VGsC4ajeGbTqbv
xmdxF+D9WfESEPAT/JjjhQJZld4jCyMRIxALVUzSPYoS0oP8yOMI0Bi1FpzcOd2JCYCXHtL+zVZj
jHmU5ghR1FXO01TzJSjhR2lxnZB23mcIZS1IoW6UfCN+9ttbV1xFCbiP3zlZWsgBsMgtGhMrPFpt
wcaceeRKU8Dsr3r7AzlBlGkrjY3o2vcelgQwUF3JnN+S1blwthcRwy0YKgHLCo6s2FplUKiCbaxs
A90AefwcPMRnEDrZWrGO+RU86yV+hNysXR2LJAmd/EkjAH8mf0N8tw26z55P6476teL/ld5GyBd5
3KfVbviXguuzRmlZIheZe1m2bEp9Ib8S9QfRV4c8Q4N+mSYkHezVPCQ1J5qmqNsoGIY6Bn9DyNSg
OcX9r9BLQMQYB/amSoa0wk/7kxfspWdmWULF2rsVQy2RDiDiVuAjMUOZurnwMU8l8uSYVreOFeop
YoRTGIOoKWtnBK3vYQ+YKSKdvkH+liIN9OV8a6qPEOn+kOSr+b+SMkzJG3xM0b2BEOivy+Y4tjvJ
Yp60TR+Z9N7637PHgP+VCLo0p/J2KbysGizM9CaFLlJOn92PxiNwxadjFTczRDsJ07wi0lGZV4Ag
tTQgVypWjhE5Ejl8V8ydRw+1Ss7+Y2QcHdPxZn55muJ5oQvLtB5lFzWUG2C5T/AeEGf3NdIENF27
bewElzqzJqU4pUGyDTAUjYgRMXVd/LxdI7pMeDR84vX2THFHsZ7zCYDHkUrVA9A5Y1oKNDcju0N2
Cfey420yOEZySUhQ9A80EIQ8zEJkjOI+4Z4d83bcjYSwWmgymWEOK53BfQNU860t1vBe9HgNrQnb
yMgCptiMqqtq6DaeEi73u1qec3VZ4O3JSJTxohhmz50rtJ1QRXzz53R19JLZvvqyO7BoYQeM7wVl
hk0CdK1957hIi+ZstNsquzdoAoa/mlq7KrmM6nfC3BZ0i0QPJPqcnvHTMWEfqonbgtSOJj8mLPJr
DmzZ/B8tOmqvST7XNXsKda369oFumgmd4KyYgrUQ4aqspjV6ddwN2iChkHmqtEBx9D5GnZtXVz9h
i+RvCzK2YrazkHpT2VsPOpXD2Vex7PdcJQNTHbyuzU1m7SyILOYDVPnABLmdbMZTxsWPovs3gbet
4YPjeCci59QNTqPfS0T+jfW05Iry+xL7hyY8mtSBqmRTYB8C7Ww3F91kvSLv7ew5mMlqpJM2ipem
QFiVCdzG3IoTssxBKya+O0NXhuSYatdK+xewlpCUZzGj7PudjeVRT79EmzKDyxBwH4lsJv460ujE
+CdqUrCKr7QgtA0mA+XSyZKvCQlt2LfD9zzekGTEFAYh72aMih1TOsW75OghEuxUkvlrc0iMNJNV
fa9aVwMrjAMEkDmKG6hi4BvfItNta3+VBfE9J8dNuQzhMZheiAZCe56oN3pFNplY+SappfZHO159
/VRShcOQd6dsA4sFM5Om49BDqjor9Dx86ym58u8TM46WF4+ZOl5qn2zV2JGMxkW92UEiCJmCexnF
Md4tVGaKiuQDjrX6TwFNE/UW7s21UmzDgO287+/k8BL0PzGqf7VQKSmitaWzQZDeGw5yBUur4c9e
TqQAM3+azUcbneWEwtfFabbtwtPk3azqbhIHYWSofgZXyc8MzKAmo/CknW1YcX/7Yp4jwUxH4vEX
qquEmCTv3eiPXYZ0CEGQbgMUQ6keiZv0YdvGyvZfETGeJe+KkJbotIhnMwS2zWXJwi9jSxFsUnNn
Qt3NFXXvSyywdRoL3u3oailvMcgGKDpuI00EPTduUgPtqhRmyAAmEeCZDGYVrVqXUcWK7deiEcKl
vzARLfBdxw0eVD7wClcJZgbuJDS3DqAdA42q8RLge8Jh6xm70nsfhr0opT/25/eszlhFG/jsuUSI
fZDJRfU5CghX2xiWx/kC/StHBi/xS6v4teVtEP8q4atlhTaY47btd1nV04R2LmGb605lL0EtH+K7
6BkMFiRO5ClE7jatPyMpxPxkr5LwUtgWtEHdRJrOhEoxuo2l2tv56S0+a2YDpJajVS6Yjk0P2aLx
ljsiq9P3id2wGn+1CGsKLDwpKhiRUW8gxUg8FG+F/Wd1x2ho2RJiYlMCVji2g7jzK2QM5ynBodHQ
lfkM+DzIv1V3nJoRZQlAfibiLcYKXye/DDCNZ3NTaUO9743/u1WyAOnFfM9YmfSDLZlaUlYhrsdH
Uw/1ukR/Yqj41Ll5O/a8lF2xqD8ymEn4A4atRSyaqgiwBDg6Bn6MyVgkoloX09Ngzku57L9NyGJs
0oEUFc41JSLyxog5vqbiguNJS7R6hwBmZdbGJpzgIUG2KxsTvfQ8G3mEE5juwHR8nThR/N9qt6rk
uz4EDgGFtPLPgcdfZTrYERNHGFpj/EFgANYRHrOYPPSIbU2a9f8wwTFOqz2WW+RGC9Md8wT7iTm6
vqF96jhaEzZR1l3Kmckm6x6racrhEaO493zYmDh9moH5I3hjDcF/aPFqm1vaMapz1q4YVzw+Zsxw
S7PhKKqrDwlNWoU1vPV2ZvvNveUjfskxMCQZ6W2m/AzZfwFFw1VhOhMh8GjNPXJsJVFcs0kjWLp8
x1mbjs1PaUD2H3JoBjn2JDIGEUXGobeSmq9RBrQhtIPP25lZs3rY3yYcNLme0hlieuCRLcveDRrm
8+wqIkrkjocmr/CI+9uGGXrffKXtheCgM6niSyKxFyambxuZlV6Np8x4zpAF2T4k6Aj6ycO02y6t
BKFbE8N6sgmXEEg9fDs4GWw3zPKHf/Da5tpWnj67HEMn86kqdRuS6ex8fGA0YK2TzSRjJ0Ro5CmM
LHEix5W9t9K9DL7MKO11m4TnsmPWlkqfVjWqiw5grfkVsB718WKmDLAibamBrJUiRPVZ7saY0u1u
Y2SHDkXFkG61qF1ZvMrytPHRbY/5UUI6YjO8U8E4Z/1PQec+orFROpzewMG5zPndhdOqZ9h77lRh
8CWFwYT2XCWgr/N7A+fdmz/egT8iRpmujwg4xhb5+KlAkE6M+SKy5V0kp6TIRMtMTXfJxHQFrSj6
qbx98DFsybqDccVlgrpAU/y1lB4IvWG8Bse8KCcsMTORs12FiXIoq+Bcjbh/sMm0UDoNo9koPdNf
PaPkrS4ERG7U2c6rJrfUHDYFBhGBqDFncas2N4Pr0VZodju6+zIoiBuTSKn/l47JuKja7hwGpGHC
kLNlmxZuDbNoZdfpis5iLWlUSXSiHvsiaquuZT0WUEnqDw9roVdzioZWt1JK7UD//xYHTOstyA7H
FjI1RdTKRvyQtcVSo02VsBSkZN+MLeRamG6GBhK2sVaSBrMdwxXQpRa+taZJW4nOt+UAeWr9ulXt
754m1eNZjoTyb2I3xt3BtlUsLVVfsTPHfLOUsXDnGu2BFn9EevEMaDIVFrtNqjKz6NwGKw7Ky0XX
/Znw+6aSwjkooUUw1/eNs9JHqwHZd4JQB4KzOzuzmeO5mt+z+6R+UNZNumtzw9GjN5OxvkQCYzL+
6iFkXu1nLNF9fOkWOJoW4rUWHW1UzZKZPAZjeI3SEWHfoKJ9tBKS3SBIdutMLp4kiiBr73ucjML/
ycd43/n2rI9dZUXxZphvTa5DxqkBY+c+JAwYP83Vrh6mdTS1HPnWp10RhzXgOfThdDfWtWj6q47Y
2+PKrrmHNbR27bNGY0UYSgzrOn30prkPfXuTajWyAE61dDwHkv07liHkPKTJA5KYKsC5eG9tzJo5
dS9wJ4KBVR25pDpbqe55JzHb1ndhY276yGOTjrKhBB1HygPmXZT5DU69kLZH/MJqXeYRressauB6
hEMt9IgO90PVPmKmU2r83ZqM2iP9j2xZuicFsA3LTh9TX1hv4pEsvSYgjjWifzgrPPdtC3wBd0fu
f02IeT2/HdnQVPjLQSMFxU3NsNxI+grFCH7+LPthVj6UZEWmv5Vt/djhLOEisEXpV4JlIqsC9rW2
kzNcG7Gw9TWKahxoRisRMnJuzYrveiOh9tV4eTTGFHmf3ZI569OjXCNnr+ufBUdl2XEGn1ljyqzf
Au0OUr60D4VO5VI9bNxBEd1LsNdahDGEAeSC+fMrwh6u+R7xI/TBbL/D1mcddrTNeas964t6VM9/
Y/ldCZCq/iWNEQP3WIE5r+dYjHwEU92CByEISGFSN5gunHva/YjOF4hGGVpOr2p3CT7GhIAKRveq
Y1ub4lczuJe9FKSnF24mttnBvPzlwaj5ziqQfnIoPzxMAa0qQ1XvEfaKTUTsmFSahymMdvAKCRWb
X26yvcG+ntOa4A+PozJCUy9w7Pk2iDOuEtvvXGWW2CLKYc+u/dVau8AxWtqVM+XWq4uHlHGWuaby
IwguZskKuZMINAPONBpVW78OAcMCBr+TiSqIh1HFKDsEt5rtOv8iz+U3yVPbsIEDznPNRBbD/M6C
QFQ1AM7lD0FfWKurHrW3XpKdncHOuVfkkNRYDQuMSGXTwb00F0X2Pem4Whnv1pqN241UtKJ2DbwL
Zgpd39pFOBAV1kNDWroVnmg5rbajHtGyho7EYrtQ98l49fxmXxOnnFbyUcOeIfJkmepHL0k3IRHp
kPk+ta7ZpZYGBKMlGnUXzzl0+q2QVVaB6FIZ0Khd+k9iqxjLEjcPNPR0Thbe17xnpY7ICzmSiiOm
Z+wYxmLT+9m26tDPa+M6RTJJZowTU+8ZSBpVK1wXNWStqvwcO/M9MUZEWj85E0gFcK3pqcuoeaW5
dox01s8cVond3IgrX2lsvdtKZe05nQC6LUIGFKUMC6HPT7MqPgawlzNwAFd3g/hBCM6bpdMkN2wT
G2XFZUposLZXrdYFK1Dll0Ft58yR3zk7eaCereTbELUXhZonm0yKumZd2caWNO6FSMpHE/T0Fe94
90CvJo5J1ZKXpaOIbjtSnNiNBzntOUvNJKrC/zg6jyVJkS2IfhFmgQpgW6l1pSi5wUo1WosAvn4O
s5uxea+6OhMirnA/7hK3aFDd9djWkjLYKTkeLOFuyj7fVHPXA7OOcp6EGPIDXN4OduSkE8cg1vNE
vNNtoUoR6xhhoVDRIwpeg0y/2B4yYGZ67UjC0jVFC1BRH2bjzRfE5OChwue68zRwZ5xdIwdajOsv
941XA5st+4moI/uTfZlBFCzhfus8Kdb+/7xQe0XRy4veb6wShYVPfO5UXGIGW1a9cnnFSu2ry54t
GQONZktFvqmKAIPgDBzFuWoYB9bZvyGZ1iXNUqv7By+MNm6aX1Sd7yvgDC4fd8ABUYI5yut3FKd0
A+2NDz9GI2Uhmuu76WYVx96iBHEjdtcUVRoUMrehVsy9cxv4J99JLk7nLtOBvo1ExAqzK9ueOKk3
Q2WuYxILUyNeW4hWvUSsDd3ZBxEYNdpgwUBA5ybBBO8I4wRstmgeFoWE9xJH2Ed9iYSIHIeSpqfm
1/xlmeMa0ULhw2+QbbFCXAxVcVE4NQOAPLlPWgNbQ99iNUBR7LDd2EmWB2U5oBXEv0+7LhxBXEmx
yZu9i541xWRVwsyycbsD+YByvPHh0kgHHkv+FtKgRnXCVc+oiPspL5ODSyqVUwcnCkkUdf45wuxi
9fkqjNhXacFWH51t05arkroc0D5y3ebW+tpLjfu2ZSswYICeGJWMGWex361Y9KueWYgI4czpKx9+
isgV7zBb2ZXJfyESbOGY6Ta0mKsof1+SdSQlpCZ+KWlhJXuVLfkNSD/5DBKddwTfXYmO3MWMav34
1Sf5gX78pjNxyAOx9EAx5MClvGJLZbSJ/OnNk2RbhYq7kz4Iq7dtfteAwkK2+Uo8snyZCHR+8Al7
q1qoieLQl8+TrTEiIJbGBv6DgmPWijgjQ64cHJcJiNhT647Bq98HHy1Jm0mGrjGreRWQOsOG8IF/
1AgrkBtsrQkhe0ophl/HitODLb1f0/pOCqrqQLt7pjwpfdgoc8Ccrq9GSv8h1B6aRyhF255a/183
/mbRsuVyjIO5PtIPjqfBQPts7Jd48laB+FPyT7P9m6C/mOf1TfXPlGoRIJMYUsE81txXLn1OWq9A
8C1NnCaCOUHGX9UwrwZc8iFjc0w7mXBEYOPV2OFCdQOy16GLa6APs+/D+mNVQDWRJtXTlmboIUMP
QxjWXabEjZfSyfvLpAFa4arp3UHu1GMa7fToNOKEKcNhE2oMNitrr5vtrkzDg81edahfrObcDWx+
BGNA37dwZLNGxe4gIQ3hsTrjwNvqQkO64V1hBcLYxlxJKY6iYZtZ/TFgd+wmeBYijLOGi5koJx/F
3zloPXSBZLTL+T+lzapO669pHHYOkxW3rzZyQpPmdFwXfNojuQqAEIChH8e+enXcdB+70zUwmKE5
0c7CBl5AYO4F88opOvTopsVI1KoEySCTDRzmzTC8Be74oOhjQipWiQet1kQKYRVwICI7R7+Q4kB3
9x6sGYH5PcCC2flkZxQ1mMWBQVCAKpXlLIJkI9GB3je3UZ47euaUlF7h5/8aqOlPRWxeA5Z8HcEl
DZPOdKo2eSmeEyQOnWcQifoTBS9syTeOhl0CsmNT1ah/590DrJleQpMzDzX/a63BOgpOjDXnoWXl
YnFGKES+aoCyEupIypNzU0YPXvrzOIVvrp1wTxgyXwz6q85U3qheGTZtnQLwKoKokh1VhlhLq34L
An8Ic94C7v0byw387XWIyC9sP+gEqV6DJwp9jEXITC8qpNQ2JYqYHJQRnlpcRim0+9g5FPpPFexq
7kaeuYM9ug+dNPYaOHQ28AnMUYZ0Cf40HXpv+G0TBvbY2xKyWUIyKfWAUxJ870jd4tqfbRltCjbD
Y4GzdWCxpD/NcTiNw22Eni+Mq998ILtT0nSlTboe8R0IhtR9SD3C8eMCk9PlP8X4SBuDkw8XoYZ0
UEb6XegzxZOWGmicbd2R5eIpTRYGmPm2oztFS2CjD47Fr43gKxACq2WFtQP+qmU+D6LezFPY3JDd
hrzb2Y0Fti6AffEY2jeBtzaCB+SPe72i3hVc9iXsFjabx5A3tarsV5JBXhBxXv0Wb47M5kM7gqYX
HWl0np0YFh6Lv9ZcOhSqGqE9rMiedMHcymBkkDPc9ENzIzT9NHAeRyOYSOX8i/J5hcsPs7FAWKyd
gWV8BMwEBoR9tY2+HfLOqK2HrLhVHvOlcNzFrF89TLxZnO8Di81cW7NrzhYt0WANjgNNVrtMJ5kP
j+mo6K1D58fI1WvNcZNpBgWXhf7NdF7TCoEj9XWRBDPrhQVYdTCDWw7nJA/653SyVm4TvgdAHd0i
PQxZc+vZGIgx3Wk1T9uc/1ChlzGTF37MvXG+qmk4hbXDQKhcANhfFYpXtSVyCh6fMYwrxfbfmA1C
jvtmhTSuQ7nPAUVUKfIU0/trUztCs9oB23FuRBBGeNp0P3utOW6IIkBQHk1HKwHrx2dYBILgr3xV
Ku/U4RUTU/8IKbynEd9UAv6nBJJXrHllds4Q4Ftopw3R9RTsTL91KdbCfG0tKjg9wH+Q8kDIBr2c
UYu3uL5iNPMSuStVgV6dkjDV0wspDs+W+i7TV9VPh8rifKzso2cK7p7vOczFBspXWkt9wPIH1lm0
3mEaxp1TVsDkPH2lWsZKIZb9oPfICkCnKFqoRNm5hbLgpR62B8rmqrobOYKWPNoIIvaaBGmEy/y0
7Q6mI7lCApJMOgo1mgYbxSp5v496lFspEPxKAESVvQ+zV+EjRZlTRIhC6BzvXoBLqtSIh2Be9NVY
EJlIoeAKTHudGCc1ydegbreNaZ77yN2Y7BztPFzootxXzrC26vaQtQUyICRmjCz/VX52UBXP4XwJ
qgbvcLq2CLUyRxYijlyrsn5VyVeQfU8tcJOqWAP45hhiy5T3a3MK9plQuyiZnv2yXHnontkCMflO
FtaE7QtnszkdTWZgfuesuJjRN2WwjYi51D9bj2x1b+lCJ62EczYa9iSJ2HbIVbL0FPlcJkFPfu8v
DwWGHtLzoBgPEy0UdEbS3bmD7XMQg6mE5N4H9k55sBRZwhQQQyrdQZvD2HBMDM5YdXPZ+SuyWcIo
2hhkLWGWsJy5a5hdrrCm80sWlqxEWACGpNmKQuEu804gadq+uPqIB7lr72PTLVWOncAO2I1Q+tYA
gybtO6MrNZBhWkF1TEN3E8fyJ1BoNkSz1a2JA3Hlxve5B4lF806/xRohZdnWoST5LFHGDYi9J6H2
ZVQjMf4LWhT5Dl7NWYrQon3Ry/6SCewpuriYjrux6xIn17AfbJD7SUgSBNtvzdFPtefvfNNZ2X1z
03SJcQ5yBxNVZwwwpJ0lyeCTu+l0sHYfud6v0pLDFKViysSw17HUFtugQQlLyW1X9XemPmsk0rn3
ZTPa7orp4U2st51iQ3gcKc5p+plwI4fRiClnCA+hYkAbt99ShveS9fsylR0WH58FvKWr2YaUYIAW
9qvTX9wyPwVeshiyuzNb6jElutFRVOk+wyHcswECgsCEjXdNKc5HeZ9JJzmcvyTeFtV7OsUHp71a
EGSiZDxh9thUeBo8OVzSeMLSiRMA0bhpKUzfzSIeKP9msIByP0okA2anHuOYHRxl3A1itkRQvloh
M7JBrlr0QE+jgCcI1FUq1JAUlr6dzY7/6RaGEzCN7KY7FVrG8k+rfJZ9ijlR/KM3BeWf4qHrOhts
Tjy8o7IjDSlgLtRELsMOq/aJofI3cUSQEmmWDvCKokw2Ai3KVJ2rMb+aOhlXqE/yOHv2DDgEzikJ
IvBVTUb8XaJRjFjHMvoNcoduFlFfyJamstM1E7z9gEOyLwC5VPpbmDHFHJtZbQwEA+KtlWSEYCDl
H347i2k6tLqV8Lu9GCXTn3KTjAGGeEDgrXGqGvxCXrH0VWCgo6FKm7xTmPc3CwlwzNGmifYcuPJa
JtHZEePaSOytyjvuzw6HhUN8zcUuXib/WRspZwbn0ro61n9cBFl5jQvzMIbNzsW9NaExbgztWXMd
rJIMhom6NPvukkCcrkOY/N7k7cYAWaMJ2HqeOZO9kGhYMOmmtLo7BZCVo5kWCCQPYjQXdXZIBrGo
+3cvbTeBzRUJPU459aIlFTHiGOLPY8mEiDtMD7MRvSoFZF9jQ32OwoEKi+Ntk3TZztbss8ZlrYKA
p56oczBSUQZQkowge6AznPXqXPKxiZ5XMJhEKzFMFHihvWiyWUuOds6MGS+2mNk5wPVgV4nfkdAI
g71aGoudBwUlAVgMf4b0bnPXGeO20viRmYHJAv2ZDf/CdwD2jiHoLwUWtwiv01j/Q4S3bSL7Jayi
hukCvRimXPSpCoUj1N7OKF7dOdY7RqzZIaOK5z4Y91LrqQuVH1oLzGW2x9nFx/qV0qc1s9tFY6+R
6tanobXH3vcfWtH8cZRcxto+j3Hxz3JQBeVoMwW9opwgSCXsTQsy4nvXMxj0GAwrO/rGjBsClCpo
W2fi3nYjkxe6+y5mAXY8us/eYF/q5rfPn8NUTesuxJRThS8Mk5dBEeDPAhj8xL0GG1SsKv3Rl/TL
2qUqp03vJyzrSEtVBd8RWEyuJiknhvxBzblHsVrVFaGecNH1nPqYG6WHhQ6LHBVMQxc4RcTNxNlO
L9NH7bwZJs9MTflgWg5IZQhJPlwmB5HI0JBRq+hdNZd9eFS7t0QDlWfE+57TaoTu4KjgYKXmOSNy
B1ATGacxv3cEiq8Pqo+xNF4tj0BsGn4tc3ZpawEhgV7p6/Ymc7UtI8wFVfbWhksVu2KjUQoz4Fsr
Qz3i3JgXfHgYsHRx5mpps4/ikRWGZNyUL9uAjWba3htWfOuQdz9Xaj1ymAaID8bGOjcg8Vun+Opa
tdclzXZmL6e0PGWQ80zWv7n2zy8eCWF4DGhxamPTMXKCfickPgQf0X4xMsTPb6H31FrAjfg58xhP
Zxk/OpJ87KIgrjXfJ6HautW3otLvmmnR93dJdUO/grcc6Vub3EocXLhSQdG8usXwXkyogRSh5/ad
vvejwNUX6cbGxJyspSXzngbyMf6eALIkN7Y2IxXosfroGLSIyeJZ+rFUoDp9i0Qw2R6boLwlsbrL
XL9pOdzhyQRLAvBRyMeQqi876LbluHUxSFa1tiw7qkCb/A3N/ygbuZjYzrqMHITC7smgKh51hAkj
33SrM29IfyPNJRhpdgqI6Jco8ls/4kDvdPdFlf1nA7nsKWxmRLp+gMZJsxRANppy84Z09ubEiOK1
AU+fTZGio1grTQnAysW/JT4rPNIpH2CGI7bQB6hvEy6cqnxuZLLXyTcyHP8HBvyRVTzk3+DmYQ/p
LL7NXF0r03muTAJXSDUykFWjEblyNQzMsphpaWhfo+yS2cVNZ7IXjw0BHK6/seriYOfkfZY0iAXi
aIQmtuZ91ibqaiEeWqufXBMPmwpaIo6ijYkqZjKts5W7myCMN42HmAjBjq2otWLjAcYflhF0MmY2
50Ew28wlx0MXsv0QEVUE1Bujqe9xZa114b4UFa1NmwzruguoEi2iGkhbyexPD00A7q6/iAKFAJKr
7EKJjXbE/wx1PYt1m2oBEUugEffug6gO5uShLhJz9ja8EStmb1EH9YveBM+W198VbSgjTeCLBmi4
oUDIDjuNz37TgGlqGd3RDV8ypCAiCZljNkePr7rUsulp8IjEc4OC/jDd6G27klS1TaxdmVsQEthD
F8YMOKq3oqFrxhre0+JHRg9micIvsTkW2zika1FvdJt/9Kg4hdCYVSXjsQpmPhp5Zo9M6R3rtWJh
keK8TIfm1+jZfhokqVTTYkjRkgfD0WDbqUEw5sOhXc52YzisZe6thGVz6jmr0HOJpgZXAWdWp2FB
Jr2cYABonbGUuH8cOK8WYhXJwKuLnLvq036ZuXMwGGqV0nsvTICBFB6yadhA1V/csXKRhe6u0ys6
DLzi0eDFONhnKDWN8YzSbgJx71NUu6U848Uj/tbHUVaAxvjXdFCy8ve8LSnazGNtjYemlIeymc5l
ll6zPtn4GeQxo7Z2kfkIoQGZLVJYyegCEbrFPnYx1gYSBceQW2Yjz01oLop50uiVJ1bef2kJCNcB
vFVEZMNlU3dCy4nKPovPVQhEPScCINVcNlVIXwvOztXUWHeHczb0C4SVJa5RTMlY7rIYRlWBHjp2
6oNWt9e+aM5E3a1LigmwUeZ7mSKYKOOOHb2WLIraxZErIWwYq6Kv6FTN/C4V81ZVXpiLnXG8YBXQ
X2ujE6iyONadjiuqiCXdZPbVmrIk5cJlYyuqva31b8WYf3uxWk65PLRmdGPIzVQJQAsZk+B9gzX+
95/eY3HfVsQxNryG2LX5Bwcmgu0U70Y57YMu+cuDjDgz7ZCgTrdLyaMQXa0e8T//kfUFM6m28de6
w7AoCw42RVHsIkysNFYQIeP3BmciByRBIwZct4m04CZh5SQwpQUhRa1LMVbgy9Yr/7vL8iMK/21N
kkFgIog1wj+RqOfSAP1baNNGT9Awe6P1CF3jq7cBaMYIukYKtbB30ClSSwMbH2smMiRJOZP0noaO
WWcOLSa3u3jpimmnTEUINbYyu2HV4EEoxtHjY1ar2vxs+OVJDtm/xOlJ+wYgWwTlKjFaov3sap0r
Asa0eJ8RTMx1U+ypVPE1IP7Q3V1OVyPrjxR1YDMFl1pAuHZgYTHh0lNy61NvYTnxo0rEhqhfSnx4
zxZ53VVTP1gergwo3sQr4UsKxXPGNnGyuqWmIxDS5dkQVJjFiKnEqHZ8eMjItJWavVFJ16wZMB3U
ZJz9CMEMJWud9ydDmPci4sDP8lOYeOssF/8SDWVPhR7IlcSsG02AL7xce/AMEd3gFtXZrlGjKBcl
kYNKlXmWgYwtvdpIy55GNqKZw6qNeR4SRNz30/QYHNiBTaBhxRfueqK+HpBK6XF0cBwWUgm7P6FX
SIqHe1S359i760a6C0R/iCLrh8SwVSHjQym4kCtxMlqW3yZRVg4KOfCUQekvBrf8CL3wUQUjujT7
mHhs6kdW6gTfojoBUYA83MrfM2d6zB9VocC/iWLNa4BBFnMPi6uE4WUQDFhtg3+1D2qh1IpLp/WX
EJul5nFFxObJhuMc99MmDj16GAPbS/ivLwBuG5ZpYvEbqNlQ44TFedDsR8MmS+tYlxh4CwcX9ggq
iqciTZl2u3RKvYEigUIL+JpxGHWxMTs0QyMRcBY3Sdja125MuKbApQziRkzvU97bSzbnW5mS00al
/JQT1pnrHch0qhg05H2nv/legfJK44nHIWDR8iawhjNZn4XNaKPA7ubbdLgDlTq2a8IUW3sZlthR
xig7NgIrdGujz2t7rJD5LIFtwv3kOi9ZTKQdJs3Z5YRMZdfg8amF/l7pw6OTs3al8DfCm1a96j8d
qfFnhxvHCc8pxF2Ui/qyxtcFseemdazfG2ndc7/athMELj3Yy665TnzuhY0uJQMHHVohIo0f1wZ+
FY1323Spu4yc1V760pUMXaVHyaYuqddwAubXjm5NgoYz/fzeBfFDyHA/dtNLNmmsonDglMk9A5xQ
WOAvWF6zh2GoDLhOgLwncA5DJwgGzCMq2BFNSIsLTQaFVn+zMfzTd63dYOa6F1s3tlemSk82sdGG
BzZPdN6nSxeicciHne3BgEOnOaifxn3jzHjX/e6uu4yIiQix9bs1yUVU0Icr7daBRRopTW1ZX108
TDI33uXoPYcM3TJiwSsIK2gAdkZ9BTSLgaJemdZLAkCFqwdSFQsj1IHGqJ2nATlFzxNTZs5LxPpI
Yk6RVvWHSOstdGKcmy+2Mq74dP5MTuIiurOvPlexvbMHyP7Rh53yfiIIKWxu3gp2sKWOeoYCJsqb
g24OJ2IM8Ze+WHrKjjNCYZbI7hg7c9ALOvEgIlGA/DJPMG63kIEW43flswPC3WrCa9GwBbIDfh5G
HipHLobiVbMbfHcp3TTAuMrY9Ya/C7TfAkJg2xbbUYJFN7qGYhUOxNTw7bbQ2nr3pSreh4SPKBhf
ox59NHNSHRRLkZKhjL10sBhtFSFJI0Q3jdzi3YSnzsvgE0EMSXJQGMCi523D9BHFCD58+WfrnJU5
CKsEWCCRgqDRXQs/mPiq6YcVLvdEjQRPd8ciATbeeicsj2dfyU+Ta6FUxrtb5U81JAflxi+jbpHX
/qPq4sUJQFyrFlomgmC2RXrebzScTk501KceDxJmMtNDA5GkBVPTdF/oGkMqb+aLrUqisdyUSBBJ
PMwQn2IBNEKrxVaTHbBFlhkRUaGDDwtqolKFTH2Ja/RothtdVdCc7QARqd7Z5CN3hHOyhWcLg65l
Y0TNIcJf61g/07xukfKCc4P67Lsa5G/itpepmAfVaAzS0PboiHA7VUxUlPoZkTdPDiHnkWZdS7dm
nz4ufdgQJosSKNMN21cTd1BbRb9NmSOW5Cv3uvFM7sZ6QLDGvH83Ir5uI7ITeERE674Bi3/XapKx
cIYVCDwz21t4PVDVvOG+yEZ5nHrUtm3Opr7NN+inxLIeWZ7E7KJzZNxPtVnkODgATSdZxHmYA72B
3q5p32kwIj70/K0zdlsRtQdPcDAbGvnR2TRctCEFeNRQqWU/mivFMS/ZmUmFHbjIUYwmAQmCvdeQ
Olhi3hDN9N4K81anza7s8NAaFLh18w/bxi0sWbQydSfqyUPNk9Y9QQyFh6Cl32AKxTWVGn/WiGVt
dLTPGk08JaDMnuaHw6XPQfOAcGEAJ5L3jDd1k/kBx+RtyhuCA50jshIcCGF0qWeomF6xAxPqbPXl
zewYtjMWAO7QHtQAO0Rlxp7bhj5lREatJJsGZSRnsGMOCAng7VM2fWtFeTFy91bGjOarit8Z/d81
zsqjEeRbqyTe2mmulh3uNdLU7TZ5bYAyKMxEGWFriAO8D5t5WE3J3igN5FdEn+xasIFTKTGb4b0n
3W8Oa9Chvpktn3tcwQcYRbmbUmTomlMgzDdPkcjuXlB9eejklSOwRZi46gBxSRBeBGpJk/TgNKLJ
0NNfQMTLKfnnNnylmrsHUXYbVP7F9OCZKIhtnHI59/EPVCRz3TkWgjPQfmyRGG5zn3isKqLU3sVc
3k/K+7LANNuwCmpsWo5d/kpLf++Sac8s8moP5SZow0fpTmvPGMhU1Zh4Bb2LQS3YJ6mgItLwqgOp
Ik5k4cftw66au2lnl6oAQ0m1ii6F2GK0Y/FEGDu2gAHFh8f1mRjWZ9wHyyq173GN9nmkUhgBQ8WJ
QluHNnXQSc9zST/UMYm6RvUwIu8lNeBTu6X3sIT5QsjDn2LUMTQu7FR4EU64A+NxlGMPyczt9rUt
dgMvf5Bmx6CsTyynVq7A6epoZ+W7C1fHfy7arR9Bvos5vymsMaXSRkvrPbXAnbQjRtdRLf2IZq63
sXKjutNlBBMvxjhtwkD0SxLZNX+bFOHBEMllNPS3JCcgrtHXBCDApJqBiIBcTYc5sERoUPb12euw
qgIQjPR4qZyLDhFxYP5jG3MUg6ivnVdsuPLX4SB3tblXtq2DGkmtk9RhtuXhM+HR46InrarNu7Ux
pKRqMddEm6qPqNBsNLhqqEmVGOP1aNpE0DSrIa2OZsLim78mGa3hc5dCs/QZ+GH/TAjxgnJpDHQO
gQKiPXUzuIsYtIwp86QAwVSC0Sf1yojkfCy0h4nGZ9TjY90ALs4D5BYatWBJOrJNB7g0Rvh9iTbt
+1q/2fG0y3Wyd0YdvU2T1ARl2j99557bunsMOhDWJhcfRmO+uxl9YDVjwhXaUlng+vKahCO1RPM9
RMW2yad1XbCyNaJs62MnHLLAWqtaTsssDF9a18DzxjFvQGrwh5d4TF/MhkQRtvUcQq4282Y4pZqi
29mh+aliejKgv5eIqnytK289cRBJzaIKgOnEXKJYFTgMnho9+S4C+fP/nN+Y3iOT1Nhg0v4FnnyU
wmtWhYa5lCDMnZsOB4L6Tkk0fbnCR+YyuS9uhlu9rcM9CaubATYpNx82qAHOWRE6b507fpZTcGXG
t0nJjaxUtw3p1ZBWdndYRz4gU3/Z5fkAjR7qkcC2XJjlzZLZi5b1OnrE/pNZbrads+b7Wgl0V2oX
1Bymyp176xhxRzsw04JdzO7FojhOMmyKokQ1N/Pr8mlRGv6qtdSjyGLs4zG0iL5l82TlWArDzLxR
E89Jc+U9kzabWwRNjXmIlPvWj5gc/SRRc7gaZ1ur3+um5QsMoYmVQX6SiXu2UmUvKCgI6xgU64oR
pwxwTSHY0To9XUQ822ArU7+FXl4flQtmnD/5R5lsdytXvsqeDaWuqF9bOv0nzSteMygUnoIp0Ax8
CAO797VUOsqWlDhk1f760zxRTgxe3JjsaLervieretixZS21CrCe0d9QsDIaTFCB6fTbVhBuA5Uw
TMoPdYjwIkLnPpFSmF06v/qxLEqYxMD77RXq1Oj2Bw/qN1Vuw+qnAo7Er0ZLwdc6uCMeBBvMYBkx
/YOF8IiszjnbiOFxUKUa138KEM2JfXRlEVgnI3VgOHeiF+qS6SG1++CHbA8Zo0cZwJQch5VgfKep
7m8QmPrZ0dmutx94kCu2oqPJpqSfJlY0YY6XqzDoZdPiK8+7tyif4B8MhB1a4M+VR4JV1TDWNXvn
UyY5zXSdveEuuCgEr0ublId9E+rZpkLDtvQ67VtkJilvcyqaSRZKj49r1UUwIpuwyfdDJVlLAkJy
va46DLgon3sdYYfVgAVjkoPwAKh3Xcpx77RpfKtkVWLcLdBCpeSGBs/JBJYWjH5bMiMlDEAS2trN
0IyB17rFLSJp80LI3CL38d4Wxr9sYteUwNSoIZIAl8LrM95MpF4opFhpLlFADPQQ7rmcpe6fvPMi
22SAXup3qZZddW6ns97Osg9Kd3sbEzieoA5agLODaG6SNARBdBH3d1D6IRtsgx1G9TI5O7t5N91d
VRB3kBUrt86XfvFVBHA/tbUBuHoggckJtkAel3qSrfwGX77HR7hQWHBJ1umcZ5flEuqA5hM3JBsK
Fi1PpXrFDMrYL2rXcMnK7gRKyixAq28n1mBzZMXM3H8i1NgLtwbafFaWYX7H/eORIzzM6QTnrN/Q
KuO1TVBj5MFbAIXal+igb0Ozcjv4YzBzJgAHcHSKFK8q8snoTJmW0mWb9mksvyI8TaHv0eT904A+
AvJnCPMX4OHp+2wRo2uTZnRhoMiLQq/NGeawX/O4r80gXsQ162mNw7nljdHac4rcTuL0i/gzI+T5
oEhQkTFqBXf51RNhQSpgezRrKMHFrvL4PKA+f4bmvtXe2JATxaX5B/OKYXPJ1pipN5mnrMwXhrPJ
II1aITRezHjBrgAlDnsmehul3A41ArAn45OvR68IHnZXBUJHGic06IeBebTF1cVqjf6miC7z0r2q
XkuI/SEbYbZ7BVG5BVUZIRUA1tlw7dJ8FVmogqgSaHdxlXDU9/O4d5GjrhXZKyxlnXeBqDC3/gjD
PY9x126YV5A4Zvf7oV+jtcEzuwCwq1Gh5OXf/Nk2hzI/2voMsSrKjzzeme1zA52jwzYRMVdaVANL
iXLh5Kc+fQ71YYH2Sf+rGaOCHDDMC+ESovseJrQW50ZdE3NtGRs7ECSDbSjtn/Rfh9ZZMorVnW1R
r3v0M/G8W0EanJyd/Ia/zAPkRyMZwlvNCZpo+NFvCTqCNtrP+3FMo8hWc/u1am9j9VcmmDiGv5K0
AZdy3mPKQqRXzVeYlLs2PtMP1dgBfI+FPwh7kJN5/mQx9aDLQO6RHeJR3XT4h0Wk7SWlOM4ULh9M
AQeX32i6V+kh95BwUqgD7an4e8AFcPDpyjdM7JN1q13YAq8N9kNtVXo7rdvV7U+XXqbmNpkHbBfI
MnkrAmqmG5AlYgwyJl1atdRHOl8f5ucEqzB9GAQ/gNhgbcfMBsONA1TiC1NBE75Sh87T52mrrFUU
LIcCofV2ajdDwG3So4p+UqV4whxCb4jOfDMLotg1pLKldq2XecQ0F9mgsTQaJug32Asm1PD+y4/v
0jlkuoFP0NrmM6rCynGfdCuXfWFz7uMPLU030wzD17snAjLQqBjN/3bSOQ6XnjfTTiX8pco71fPj
xxRDLvXinymuUXETwwfexAynKAoAIGgbCCOEayThV1JtK/OFaZzNQTJYPEtY85Nn/m0pHXwnBQJD
2iYsFclJRJBZ62Pmk3u+FCxzSvpT2btrr0EFstJRdmpfZNrfM2PT2fwArHWjBViaux63G+uep2g8
j6yCaH5WTYh4rQdTXt7xuS4rgfPBYnUTkfHkkJ24sYcPCCBrjPoLF9dZYFM2SDq459q+FtEq8DYx
8IPJuJrDrmfWMM0Jac2Ljzq1neq1l2+lNq8aPjKK9uQrdNfVANevfG2s1wJhlfbIkpnigLdgkbnl
UxVIms9vKGRRv44Bbsr2ILljZpIYca7oDMwtZA1yYwxtZcDlMoAz0LGNEXgTuPjuti3OkfEW0cUb
MF2S9MwyCmXHXptgiIpLFzPs7UiYspZ9+wOm02oPQ3hibZwUqINWnUJ4HrESWbQ8odk1RO/M9Wh4
v/VwDMffxvwCVcr1TImH8mg4psVNKQNF6zaeHajDvhqB3IXnoauvQXks1bQgSW2TxEDsYSD6pzZ6
C8JfDy/Bf6SdV3LcWJrvt1JRz4Me4Bgc4MZ0P5CZZNIbSZR5QVAUBe89dnDXdTd2f1D1zCiTCnLU
09XREV0UdQAc95m/mZLPIduKY2tA5MGuLntxCsl/iD6Ao1E3ib7FXcbnzRHf8csTB15fyPdp5Efp
fLdR4lk2vvxE4qhQqxYX9nSDoiOd/nw6mTO4KbcjSLyR44gthqXknH4UIUU6HNemW1MQSfJF0rOa
ZAY3j6xFOeZjs14Y1FupSB6lrO8yOCGyOtNY/ES7CmjMfF2PHxyK4PqrBTEq6vELfYfy/JFsVtGA
DKGECpmS9raYTzRxcoBgHLq98lOLbRJt6UaAsAS8rc9hl+TNZQPyzkJ4DxHQvttlUILzxedYP4+c
i04/NdYXY50N2FAk+MppRb9j63xpYaTYoArbMyf+5iDf0ud3VvuwWBLWEYIxmssDlgkdz4JdoTCs
jLqzFl9Wy/I/pjMmF4hUJsvOuMg1UxolYI3CjaMekhL+/3njtdtRPmSWANR1Vrifuva2wiPE/lQA
bQlIihtMz8CCDVjYzKsOw+UE+BCWeiFwTrnXcbqRqEq6wbnF5kWjh/RoI7lgsv46EGCRKDFxtOQn
wm9O2wIBeVZcfL8CGlieIpQQAnarhlOPfiLFN2jh1QiUGI4BAsP5eU0mLKLP2JqV2blBCDNJ7hP/
Q+WAnrI/iGEtFFEzjXysTu5spBVoXic1drzjagz5RdsZIlYS9PxVE7+f8k/Gf+gbmjE7SSvM4yDT
I/fu+EVTv86RvIdSQY5REVReuVkF8KffYMZ20nnNMSBATgbUJOfLfh7ogVSnXUoP8sT2w7NWzicz
9VJyQRLsTyXrsJl2SKWfLm1+OhbXSkHalddeoXethfi23HUKwAwi78lOmU+rzn2Cahy4rcZ8ctJ4
C2zwuAWFCgt2wcTQK+kU9k+Od62hngALp8wDWh1qLfcfzKQGsQHkx3rvnRU+dgKmFARIP0b5YoJ5
2yAMCON5BSG544NBP2mMzE6U9X3pRF8CnGq8WrB4VoIXmCK69w5Qbc/DfIgObFCW8NLFUdv7V/QW
sZWYzq3aetcNlKd9WBTZypOI3fgMvYnTCMc3JwbRizgJSrifQcqScOXoctoFsrJloDm79UbTUbCx
X4+4erIx2zbuSgbDcmpy7eqqbEqBKmQAisRP34PKQAAXEabcFsex8XfdCuopougdWGG6lSAsZAzz
1DenM/oI8L3bC1sjBjetegMWbdrjOpCnOjCnmRdgJBYkz5Gh7FaygLwuC896Xb+fayBmPrXY2163
wZmI0OOdQx8j+WrKN1bcVx+TroYoNaOKDqh0Jtby+/jr5P+oO6D6Uc/+5eibs0lWq+7gArFZswOk
YkdX+Da0eolQYe/1WVhYt8aE6S7I+/q8N4DF5rYAwKntq7J2P3qOMyEVxJIb84rCVug6nOLohsP0
b689HvcoHd2PWBTT2jOjOnEnHTwALqCcLzukSyc6oSgPUjUx50uOmj74ROK5Zbr2LYgyeSXN+jVv
x1L1F7YV1sdGYftkRujrrnCuKa2STy1XGRwDXzZEG+N8ERPoZbmApOLdSJ/yXURodSwaeMy083YV
FN4usR+lhL3Yc3/Qrselrzq2G+Fu8pr2SEnPIVdsWRH3I+VzVD16xPZcTEug96flfF54yGPO+smz
wIcjUsk128HRbmt5Ogktd4A9dlO8WgIl51obBID8CUqD4n3qfLieZPoxpmQBx9Y7W0h2ZoDxs1PT
OYORNa9qg1y1LX3p0kPwselXD4GU1lCFOqLtuvhH4AcAMcmDLDIj1h5EyXdQsLjx4p7a63uBA6aV
oIAcd0iHFbibzQC5dU/JovwcK+9+AHMXAf3ftMNw2lXmuVjSp7CmK8Gz0UeZUB1prccpglanKM0X
nf3YdSst2/omkvA5ktaHUiND4hPaS+sqw2+rp0PfigahufIqUfFZFzHjVn6de9GmmiJcIDnjFnnW
EdhnynsAMgPk0C+u6CoJ+towabr8DKbfyWA6CnfhLkGWN07gMeOIptwWMmV7Lk17Km37IR/BKAK6
AfIVb5IGQcUO4sLiwulwi2uSY5TY3OQub3AOT7v3cUu+1Ppom6D0Z7UkMOJLFlgdkiQOLPAuMBKn
XsegEiBOB28e7We0YCaIEbot9PjVlrFyH8MUOOg3Z+jrno4WkvvSxpEqszFcHCESoKAprSylAVCU
Q0HQVbplkYqTsFElN0ln1QvyRlzPNEQjWWW0lVofCSNYCBic4FNoCB/h2IVRZYmbqPQ0YrxdHiAZ
eCyLwlf4OrYoWnCfmqYCg4rPe0MRiSutzCg5LfkKfm4E03bkLVaD1TA01UbRSFzoCH+dYxKd7zaI
R8wTzNIKjJuUNQTDp4DfXUsDvhP25r4eTI5GVp5kdIrA3AY9QYOVz5X3OQpc4AOUnkxU35DrDuh3
ll6bcjYYxJ/W1krPVKlNqqyOhB9RT5KGjk5A/Uyv3+nBmHeZ4F4pB9qCF2OaD0W2qU2uR0KPkED/
qpVYbiORZgZZHbduiDvEGPnqXKdjknMLjXQGNq0nczTgYK5FeAUDai1ISVNAhNmX1qewOx8XdlRS
lEoBDQVfA00XIN9CYlNU0GM8frmZ8j7OerMJsyloMQHSAbBYRDZCRPrLKFh0DTxvGOUOuceSfMCf
67mDQN5yJmFYMPcehU1Krst0pJoFTV8ga7ib6DJ5hFTfo+kkEdoAsGYnUToDZ2wGhLJVtvjGuQTh
NcWfPRS8cC+0pjKCi1f4URhaaAiHip6cHURT9tz0tYtsfmtTlLuy0yFF/GPugzX/TmqPGDTjbwI/
nC569QkJJ7epvqQJSDrgIW4IurmYDaj6crFG+s62KyhZHinheJqm15gnK6o8Nsm7VEJmg77godTQ
b6GY+TMJfTznM5ImjqfQ8QtFnaBXS7wTXRu/ClBtHnw7pQc5cY5QfvPi5vvkJhlWpFZTzui7RaEz
gxLV3SxxrPBSDsJxi+i75743UkAEojjvxQpvVjl7vjzuhi4nbij8TFkLrf68mm6MIdSk7+84Gn47
ANQsO8mieWEioaKbYHqviipbC6968oJP3ZDEcN4QUZvjb7HxEtigLZds/+QCaYTrxTHSnc2DNa90
0tZvHDpabUiYuDURjIpoxG+e7qCBsojIjBiGtAUvQbsyFruugNE9nhthlRhZzVFiaOf2lhujgZgj
iJIKBNylL7FmsVvhWCe9X5XTg4ZRAZs1UUnqAgSSlTFEORPQTwsQto8TGmCcmANfLE0wReGuLrJg
QAEo7AYAzC1dEgCCbuVEWx6x8XaiXmr6HZ1rrWCaHB5oOKAqsirihyCc0Mbpi4b8FO5NSQTZdc2A
uF0DHJ76rhH+/JB7bdhaF0XbJ8W0ba0x9NorW+osdzd9FDYtjJlMrsqcwZyp6nHw+nCJ0Vxqa/VZ
pEML1tSx7dymRIvKX6o2bL6Qmgjd/W7wtiJuYvGuFUGQ9ds6aEtb3mWIewOitEDo998dyut9/q5w
afkVz6q1QgCvCStkQdfejgvKC10Ue9mjClTqXIVppOr2GNGRAoDWWENERobGKRVs+9kyub+a6rZu
/xCkYyrm07QZhT+B16gj4L9EEAPlswreneKQtir3JvAbJc7tvC4wMxRM5ftJoomOvvzo89IG7CvN
vLANWQx5nIT1J2A6rLTjGoTecBUAPwEA1qUnqK2Y96GtcSmaFI3Iu8iO8JKYF1MgfD8IhIo5ToEO
+bO/RptRTykQ+FZ+UfQewHNwbt7wLFSmqTcbDF+nj3M7VZjl+t0syJf6pW6c7/Szw+WKd2MpJEuY
xncILZbqUmpnLSAgAMJdntjJkp5GWezISz013PA1JzpUv8QlNWqdCcpukuepj8iotxYFm8a3Lgfa
ossZKsMdgoL88vxu6eLsnimOk4vYb/Tw1ThiWs7sMs4QyYocOEOIjbvB3UyNwQBI6JxiJ5c+99H2
6Aq/P1VhZiNcllnkumbJY0QPqy5yKb1OiVffw+eyEBr0ysKOqYstTT3sQCb6HfKwCdwd2OpFQmGi
K1qonRbAQ39L7VRFG9U1i2dzp1Sz+8VfKgqpLGFJuUFI4NYUJ+Yl+W50no+QkOIwbt4BzM0pKs6B
hYFTKFKv/jS2KiawZo4syiJNuIxQFrMgAEYSFuEY07gBKLDLJyzGYXGXC2uHkuYKcDNdSWyDo5rO
EkYIljIbzlMEYgIHW9WBYhn6ymEb0CTPbHe6Mj5l7XM2ReXehf3QQKQl2gZYR6A16/nJqgeM2EPf
emiAzoGSS5J+MReWKlI1cmYWWYJ6kT+FgIqnaUZrHlkEJNS2YRzUtCgrZHhY0vNW0UJDUDJEZc/L
FhLI0p+rOAK24YU+eh81zhDlZFTQYm6uLHRT8ybuY1Aa5ZChCJS5UXo6OR4N6FxzmJ1IzLDMqQej
wvo69WlIQW6kd33aFRj1XVpRCRte5jPuH9xEQCi9okJL0qAjEVxavqJxbdteHz35ELX7GwovQ3Ba
W6GYL0BFDe0H3DxS+FVNWiBuB5twAqgkRcDhYXFT385prlyavnhxUscq04JTrhIpftNR902yoK9E
W5fOt6hoG4KuRoucOo7Uvd2jm+SV+UmtbPhYVgLMg74YGdnV4sP8v22H1nMuqpH+0EPAmq3PClnX
6qIOl6Ci4BE63fwcBI3JdrFcZqozBZfjRngWO6oJuhaYX9qpBqeOjrDWUkuRfIiavOg+sFXL5Hhs
LUzTvNjpx2tO7Dk5B8kQcFZPelouu4497kymCjdtZ2CeGmAn74tGIa6Teukk8MTx0ASbPDfGA5Bm
ENa0fVSy9iz0VXV1Pk4j/qs5lILoku5k38HZKxEQBzYIOsZNdTyeS03QeDRpZaIru6jp2IxUL4dt
M9BWP1GBbX9zlLusd9vgqVsnCFLA7dUAmAZJMzck76scPILGguJmZ+eNeVxikUK7KMw43FGPzfzT
XBkDlNSYjrOpST1gZaXlj9kZImq92mo2izpOdcWxOE6y1CzDEu3CWjQC6fk5xcKeiEM8RW4zfBv8
suNxIoksvzMPPrIqxehc8zLJjRIqqnFk4pDfWN1IC2VGNLfBBa2xEgASY0pdPUX+h9LhYlGpUx0y
wDPIeRx7Ih8DXQFs6siMCyzVzDag8QAqh0AtXaSOzmv2wYiEYqG9tVbqJtfK5JM+rtBlxk2zc7uv
aatUCvneR8qgj708oy7kJP6pV/eAwiya0869iMUEUMBNfXW/xAttTscBu3STooNyI6og+QxhA30T
2SUh4vB1PgOpEDi5aMDbX2q3me9M4MF7cto0PDeBofAdcqCAGQMcT8lX1iXGRqHB+LwuUcQOoLd+
LVuRZseTKAv+dx7mb2DTCTBasO/pSQI37rMtAv3oOxPceTq7WN6m9RjD7Qg5qFAGEP1XdME8tCzy
CETnTE3p09z37T0ChfVTnFX43OiqiKC1NXEJzovQEo17lfRI2wC5xDNXuRFml6BV4510FNKYlm8E
co+IGbxrbHfBPa6D2IYwEaJva/jOKrC0VBmFSg9NRKsZrXkzc8rwF7djjlqNTDu69K1fUnPkHJ+3
U+/gENLBJy9g2hgsfcPGJuYuLQ8SIYMX4bZwHKQEUJ7UaL3DZrC3UCyROZ2jmBZNOyZ4wruIMkA2
NHYxUNJruveTBWZpm+cGaWhoNto64TR3vcuE+HY8TnRY+GdRqLtvaOYPBc7bML1g/s2aLIl1ZXFT
KwChVgRsAK2o4rzKPYNOM/q2SLeNqRvdE7wo5GSyQSLRWwpcj0Ol0UoBcmRwi0wjpAAhBxLbaJty
6ck8ZHb9AYmjojvpyMjSTyzIor2B5FPEG19ZNvDbaMqbnWeNVvPoliM2pt7cjtGXpu/hrjpoecff
srDq9UnZOwBnkBybRYFlBYpZ6a2PdlmNSjvAWeURrgxQSZzUrb0dsqdz9uCDgkq5typ3uOzoYo1n
U2CXyRPXZ8YiWWaUYsCeDRG9UyICK7gcYpdWPgmPKQfCwgb1Mgo8AO8GCmarOrYzL7eTwgMXq8Bl
nlCjbZPyZHC1qO68xhiJ0r8/kQkhmWVS8uEYqtlQG/e7WKpkIcQ2iDqzzqN2FyCZE3+rnLYgPqhj
C/n+qMJvy1cx+PU094Ded8VCgpoMVnY/DpUFsGsuHYBjwoPoh8eDmU4RIMvv08EV5l7JDoQqqtPh
I/Hg0mwHmhxqlw3KDT+ECHZiLdPZdkWbJ6oLjoVpCpIAbS9VjvHpALoNcca+cRFN8LPxSpdDH29V
FZX5NdBSaqQxPMWzJpucil1uqJ/rXiNrO9R5ml7UY2O60xhUyLizpyKNQN2GObywcD23lr4sUBVb
zOpXkE1p6R9njRyDbcUdF300APN8eHQqp1WbWn7VfwAM0hK2hxAs6MhMzdwB6VQG7WEkXVCsVZJe
578FcSzI6TnzoU9tOEBp9D7V5p1qVxHH/niAYBIihKgqCFEp/KZmDfH1sjoDAlvoOgr7TW2OGjrk
djkhykwNZ0kfarZxD4gqiwCtAX7w1XT85x///o//eJr+T/hc3pbZHJbFH0Wf38KV6dq//6n//KP6
69+effv7n67xtPCMZDNqh8kRrsvPnx7v4yLkDzv/1oRTlZDyyuPAnmPrfTwZOI0N4Ub1dUSkfn7+
3eHQ2fFtI20ttG/b/v5wltFCoosKYHHE7jdEX/jIspv+OC7G6P71odYn338zyaUpbd9zfelK4ewP
1aJq4IxVtOpJJ9NJNUNvanVHODGlUOtNn12+Pt766IfjeWrlJRntGG3s/fH8pk2gRtGeivuovZB5
VJwWUVgBqimBo/fIUfsRcNcBtu4d3E5x+/rwv3pdmjrGd5lO6Qu1P3yi66wYK+GgOxKhChRZY3wz
kBxcUoXOLkGjzU+vD/hy5UiPpNqgA+Urx/W9/QHDEl0eQnkUS4eqPik52s5l6sdb4XHE/O5Qnna1
o3xjlGSpyv2hOMAyCmJJyXnXRnd5iWsFoYe7ayJlfXx9qPWp92fRM5RtpO14jjDgAveHgoKiK9zF
anRBrGHkgvcNDKmIWnL/1NUGoYmhCCJEWdzMab4EXCPV0etP8GIiXRslIRojHu8rhHewRVxVUiaD
l7CJpg4h/cmxIw8Cr8ZA3FpLCiDuLBCKrw/6YjLXQX3tOp6QWjPu/mv3Q0BPBIVROnEYKFz4c4rC
VxJ66CUBqQ3di9eHe/GVGc5lkTqM6AtjDr+y1uEsBMX+iGAO31EfFhJVQQr0wZje5XBtzvo6pUQ6
dpE2b6ymX31gqRXva6gJ8YX337Xq3AFOJTL9GT1trGfsxIN4VOb5SgMkDW01HholGIzff2cgtby1
tj1kaw+GtfrRIALPsClNgRtBlY1lRaUftr59kQ/C/w5ZOry0TJ98fX3kX03uz1/b7L+wMDN1gmIg
XGgG5CT6FKBw0heaRlQWBZvXB1v/sr0NxNSC9HZc7hZha31wDkXuuFj1iDecSkdxSk6HxqwH7c8E
HSY7uiIB1IMZ/4VRPelpWzjrznXWOf/pGivnaCypyMWbfBzQXF4huVGeULgaZvdqivSTWFBofP1N
nV99V09paZStfAo9BzuVrLgaEykpFxbiXEJ32ywTrZMK7sYxHGH6vFTjLjphmVvfMuOlophG+UbT
ArM8qLhl1dz1KxCz8/DbfP3hfrXIPa1dz+E6JcY8+CAIuiJy0MQoGDcNujpSZvPVDFvhUvQdUm7x
gDrL6yOuE3sw8QLVGW4CKKvoNB3ct0U4ISDQdTlSQS3CPbXKrwFP0jt4fZhffHSqF8QqhP6kQPpg
MQcQXeDv9Qgbxjn2LE4T0LWMBMDlYPn220PxBYXvchob5Rxeqb2qZNYN5MVNu4pAm3nsz+M8q9AP
oBr/+li/+Hr0MCXj2JhQABffX8CViBp09RgrTDr7kozb7Abfc97YJr/4eNq4QmjhsijU4RnkR60A
9O+xOR2TI1+0Qjd11p2bupjfOOJfngNcns7aVFCCeRLro/y0IwennCZ0ZMJNhwoA1+Y4Ua0Fc7Yg
hn7s1AU2NMdxO8JH3VgDCdtvH/IMr1mQhCaOduyD4WNp9wSaIbKo3DDDmSxlMX2xuW+RJka5TQrY
piJ96xh6ueuky1sDDuZ6McYcnPGjE4YpeXKEopEU9RX2fmX0GXXtJbzO+jhPTpuhNOL6d5eOdCkC
wHbyjE+UdLB0llDTpITAtMkHDUqR5H48c4C/pr+9RAn4vDXaAxmhXXkwDp6Iji/bAXubbskfAEn0
J+R+5Rth9MslKj1JfuCt8QjTdzBxWVVZNVQATnLEShDRtQIQpAEqFhR731gjB0N5Am0px7A2BMrA
tiMOzu+M1MiqO5jwQaObszDV3aVv8EONcfa8e32ODnbDj6EE174iquSOMgenlqvwcCjyGRk7J1Bf
7DQMds3QA2UU3vxZJJO4S33IYG/M2MFy/GtUJYVNmrf+czDqIgDkFADG0I5v5lOpJrGJA/TVraDv
b7Rp/e3rb/nr8eCbMYVCcczs73nMy4VDHQYaMvwLoDsu0vWcA8uA4nxJxyiG2fv6iL+aQoF67Jpx
0RCUYn/EmGqXj3UAruBpnl4UIbJKsxmqs5B27Rtnp7Ou758uuL++5k9jHWQhVi+8vFuXCyx055mN
UoJBJ4WvBm1vNQy90zac0s0EbWztQIniLF2EeeMTO+s1+uIpXFty/XHCuP7BnHKAjFEm8Q3WuN4c
yaD7XsoMwmqF4g/FnKcGRu/3wMYcoAgde5e0qI2W1PLf2DvOwYX119fw6E0iOEjWeXjAjtAqhBOB
Q/awjHCj4GRC9BEOl57IzdoLM8E2cJwNagf4Xfc+7tvgwCdvwvohGi4cr73//ZXANnakcjl69WG6
P8AggZdTYG+ZA40ph6S68KF8frT5119eH+pXy1xRMjE2l6n2DjO0Ya41XQjUaZTVep+zdkIyp1NG
0sZCoBvHOUv6wcnrY/7qAOEmJc6UDM29tr/QEyeaQ6hyJazOlFZf52SYF7f2BKipTMumAwWtanE0
522ZvHEiHyRrzLSxhSaqJmvhTnMPhqZADsLBsdbVHlZnjT8lO9NNUASzonkEuENnokkwtHMkwkOv
v7Wz7qn91c7YXORrbUpC8D3Yc5NOwhaV0fLImfSlijKqn1hLqPaqVBKpatOlW5fG9jcv0OFl1LaI
jyDRvFDtOBogKL6x6F9OPFwpud5N8kege7D3bBqnJkCr9Ejh0nIS9Wp8tyTSBWbVA0KFl/7GpL/c
Y9zrJBhAWVhrL85vLw5aBNAgDcELo7kZzZN/CbHSd994r5enKOO4hOyUPaRrHxY9hBz7hor62qHN
IDlNXXLnBF4CkjRI3nill+uY8gpxFjEE1mJch/vrWLpCaXya0LTIncslolsPuqVasHMEHoyCXHFZ
Yt39xj3orNfAwTISBCeOIrpek6KDa0KWrgBcaaNMhT2A74m7aKS07rTuhVlFrCd8tNPl61LXwVaX
kNDoqddAOd9YzL98d58Tw7Ydf80Z99990U0+FiHvXjZzeB739XI2mQJ9xqlBBZ+yzFZnbXuK33KD
zKJCDdQO0ntH2xjuLX6IR5wLjz3QwMSWoULbZ0Zvw0XX7/fniFBSrI/IUeMdXjEoQ7qcaRDGClka
+NTTZH8eAS99sL0JQi0tdJQo8yaK7Dfm6Rfr3dj8xzBRkiPnYLdrnSJqQpuTeyIqdg5+QFuk+cOz
1+fhF+cZrq98Tlg2JMaHiwHMgN+3HUCEhU7RhyiLxNWgnZYKBZwEVNTHE8Ae4Unb0xj834188H6o
DMjEDRlZrv3/JgcBVgcIy9Etl7skQsiVLqPZBS02FK+P/Iul5zu2bzTVaaBDhzvcAt4Ga33tkrQO
PmPVom7zCUMfrMSmi9q0DmjSCLz266OuC/pg2601Nopsjk+X4TDATpbKpYcSkjrr/AMwpSu0uj72
3J74u6EZaZnP9VhiB6fUzesDvzyoiUzQ+lWeSweAitD+TgNBmLpujFrgetx96SQagdRCkMl0Fiyf
QG8PzlvZ0S8CM8+hCGQ7JC9rBHIwue5olXbUQ9Wq3MoggADlRB5ZeWDfKmzB7nXjdF/LykkSZNDQ
CYIQWaSoeaE8gki+n/hvzPiLM51rk9SGS1MTkJvDdgToHfQD5Ix6dmzkdW9ZakMSojBen7o3zouX
G8rD14PM16b3qNHK3//aXu9HVrzqs3dLYF94K0UhaK49C8aQ69j9zdRiIZhLk72xvF4u6v1x15//
VGLoIfPFxCz1Eeqo8KjqyebshF07h92pDYO53SRTB6rzN9cWTTLFAQW2k5vCP8zxeztu7c74zVHb
yAWiiLLRD01mfL+OAIxyc0xLFL2R4v/iAvOoY1CwUdJ2qa8e5N6QKqykNF19lKXUD2QMVd536ugc
NQTUBGmObkedxV96hybhTCR3DDACW4zJtPhYdcW/8OE5QQU7S/k2RIn9D99A923i2uZpfEoodlBn
2662KeTQACWXfR/2bv3G5fniahBrIUnQy6PlhFbgwVybPgS11SDA0dC6Dbd95ib3fVYM2enrs/vr
cUjzmV4aTf7685/WFJvUoMuNsiQRV+DcgTO00DSHtVRfvT7Qy3SSN4LhT2uSt6HhtG7gn0YKaUh7
7ohKQmIH7Uk7lw1ykUP6VLoyuUhduGG9jmEQzjNqpi5U2bGAD/XGQ7zIJteHIMAnFpNryf7g0MKL
hlKL4rPWDh6hfYFXWNwUMHCXSQHbw2YiQVvgOGgdJFqWVfvKHTSSNyT6x288yov0en0UrmXFwjIs
rINFRcAtWq/IsajpXIli82JhHQBWBlUYuS0H0PvIJCDIhr/FjkqqesgnO31j9l/mG+tpSbahhc9B
Ts1kf1Lqqu+XgBIphkbiQddTctlWor1vLvpqHnFb3Uhy+mOTimYLu8CBE0VmnUZzjlJkHb7//U/i
ulTDlO3S0KUitv80fHqrNZULjxwKMV6IcrxPi+GDSpYIJIbr3YbVHOISB4r3zsPLa6HOAkBy9688
BluCXgdVDa62/ccQgLcLgaAl6B/YbtI7za0HjJMSxOM7r74OO59sqxQSKwNY868P/iKEYEKICX1a
SS4LVB3kC6A3i6TTKOO0znsEL+oLDh5UsvjP0dgWqDV4sIDnnjqzGREJen3www4PzUFGl4S2hKN0
Kg/v9CD3ljkuoWCNecPrpq6urpAQhB2q0vJy1NJ6dKEMfQLEOV2FqrDv1dxWN70LKzpNoHOBq1cg
cnP/Cthocf/j8f59D7zR/gBzPJXV3MQIcR7833/cVM9YljfPz93VY/Uf66/+1x/d/8V/XMVPTdmW
37vDP7X3S/z9/xx/89g97v2fbYFO2HzXPzfz/XPbZ91/wkzWP/k//eEfzz/+lvdz9fz3P5/KvoBA
cP8cAnf7858/+oFLYfP/F4pl/ev/+bPrx5xf+3//t+4fu+e+OfyV58e2+/ufgEj+RnS1ds9BvnG2
uSyq8fnHj3znb7ReWU2Eh6AlSEL//KOgPBIBdvmbAnxCW4Q4hmBVrWcDsjzrjyz9N9vht/ib1uq3
TYfrz/98+du/At6/5uV/grmhkkI0travSLptV1FB299PQ9nQbU/gUgUT1kpyHpOTys6XU8CJbwUr
P5rZ/x2Cr2P5tpT0RdfKhU/uuz+WWsRYYnbsAPeq0X0dOn2OwzhkywQVpGquycHRlPRB30xOjliI
a75Xk/cZSQqCGnd8Tyt1JQ2iVokEH84CPXrXVPLO6QR8iWMcb1vsX+C+TEgmNMEdvNJ2E9FZcY5s
QWvfyu3nxMn6v1b+3sL/GbW03vYHb+VQsKD0pn26DofhUBy4EXM1m8042noXzz5Fx/qHzxC2NISh
Vves4Ua/UQhbz7m9UWl/+Gv2riXJI0W4/W8JzLPWaOIxb52TnqBtCNu1kSgFrxr5Py3ofy6Zn1/w
IOCjFUiFhHY2VyJRPOH7wUU0Z7VN0Qde1SpzfTKgx4ZCxLzs2iF3L+fZp1FoOFom1aK1A87wBPkj
AM2lHz2KJIbl/vrzHHxwTTrD8cvL+4LADyTh/qujZxf30+pK00jjnImxRYdau/XnOm7K8x6E0Q2O
BunJbw1Kbo6AH2GvWLsJVHYPBp1He0l0NKG54+L1thCbXZaqrDduNMMEgwDhHTXZm7N8+On/GpYg
m7UFnouzYv9dTTePaNfgHh2tvnpqaNttD3DmguZpjV6Jbk8TPXwfkIg8yysdnvgWmg2tn07Hwm7H
5fe+/Po0wPLW1UB1x+O/+08D4DZPHYnwkC9Fedri7XLctt63KGjGM2jTKwdz8/pn379y9Y8RqboS
A5Ferdf+/oidhay05wPGTvt5vDUUnk6Wvo03oY/P/dBYX1NMcL/2LVwhSCT2w+ujH2yyv0YnrSLm
YYe7/sHXz6CQZuC6vU3Q5wYDvXoczwif6QA2hYc15+ujHazrdTQ6corDmDcl5DsYzXaGKoEeZ6Aj
1MtNk0byMk84GNFswDYn/yo4yt5Y1b9aXx5DssWJNFeo1/73nVMiiiVnRi3biZ/B8TrnuS6Sc6tX
wxOlGY/Of17DZRvICLD8vjCCJVgPVfN+kaH7Vh7yo6P607H24xv8/DwH2yyLlxLjcdfetCP2vA4V
2DJB88oauZAm5I0BgpNlxkdSvIsBuvQQr8Yc0zD/porPivmh6NED/0R5FZJygXR9dJZAyz/yrehT
F+Lz1iB1RXIxsntSPDDRHPuuJnUUV49T9q7v4KlhTZ45j8retQGipHa5hah3XAb5E8SNTV34V6Uf
wm18DxmV2lyAOGq1+oHmO1pJmxDXYYV1hdc753GTnQ0KoNzS3rs4eYMvPq1TJAKc9iJU5VNkT8sR
fK6HFC9veN1n0OiHbdVgVKjxYJfl8m2aoglRFdHBM0SyuR0DsGGLl24ByNJSQ7wu8y5S/sUmir5T
1ED1PDkliTrtVADJ0pwmSYnWd3m2+kPjw3WqsrsE6yDs07bJBE/fTMdUUU9iY58gQ7Dtoo+9hdye
854U43hq8FWErd7Dal6w49LQM9sFwDC+qKzf47xMkRfJN3GFFlEp7oPQuymTDH/G4HimNQC4DLni
IYOqbx8J1vNRvZjVUPHYavLNAMOxSc1pvPRbelsIx0HZh2b/MErn1g2CL2HzVEwfZPjcIuRKkfqu
T+WN7uyPFn+AF/vsDSGKHVm+LdP+cy9xJV1tuV1wFly/96/vTewh2AkvVibZMVhh/iE0298p6v+T
dia9kRtbmP1FBEhGcNomk8xRmZql0oaoklTBeZ5/fZ/0pp/rPdho9MKAAbtKKSYZjLj3u+dA6p8S
zXBgAlQU5b09sxNfOHFP61Di1Kxh2IAxTk395JBmMwBh95HcJjFenaUMcvPjVgRJCG476DCtsfQl
X8A0PmLVO0VVHCbjcz+8VSIKJ27/ZDSPvSrA83ym3sn2tuk0+ISYgY6co/mMja9oxpCh06BtTq68
s52U0/BHu0CL15sTIQwA5YkvGIG1mayoX6N5X5lqq+ruMOKCYjY2HJHz6ggG0/loruaLojZaJrCW
k8iqds6S1YHuFt/LZHxmdPyogw/PoxV/qqq5DMgPq+pH3MKwwL7GcM22hfdKPxCQIVqljmpnLc/t
hL9x0DatQ1mKjOqdqJmaX5klAxSNpnHYpbIKeOiPOTH1gvvN7aZzk2SQf1L7i101pI+6D+fpbWDm
cuKeZUKi3JeqAsg/04VyGyY5o/ukNx/gLH8Tk9/PqfYvJ3Hh/o8vn2gou27Xpa9v/vnlM1fiDtxu
LtcPWxixVLA3Bogxu57YtJZ3vZYR+oKXkmi7SNTvVdd9TpHzxPz5C7Nw+Ly16FoJzWIAGj/lxMaw
rqMHs+i5BxodYJtgddPsnVHiMWDWNtexYQ9d8bDyXaz5tBvEOPG4m48mSvUOXaS+6o+e47PCBEvz
XCswWxULXH9nQJxvWtJNYLBng+/G8Fuvx/iNhs891TaGMPB5jmwOTnOMhdjRxEFKmj/VBvLt5ls4
V8YwGFnc16yHJW/WDByVE4romLYDg98Pq/3G/K7fZ/VTstjvVfGbIAfoMHGOXIh5Q7JfrOKuB31Y
4KxnrhU3LA9+sbCcxL4H3sHzmNBOWRsL5rdsSGDUlXjy7m26thnWP2VaHOMt+5gNq6/P0SXH6uOI
/pJ4HTfgdGdihEQrhnY1edPU8m7i6WRMOKy6MgTtx8RY/5jwzloUPqc4ij75i/jsxvSQD/mj7KMZ
EyoeApx+v6beOhM+PbPOPXk9U/a6lI/uYAfr3EzbNIGACTAi8pVUT9qSvdrrSUv3vUcBKCrX33Gv
fUAHN6ZDXLx5trbpigWKndiu/bkfFuIF/D493reGB0Wr/cRs97ae3ltZ88E+CmFzxADgcjSj7ozD
ktlyGV8triXIsrK/lMy5kzWvDWaiX2GUptprWliXiTQHYsG3mmHVDSysGMpa/w4yGg4hNZoRGmft
xn6zgktibinNrT2N8d2Mmsjgue/QOyQFLziqFjYEei1Ucnhtm2dsoedFzQG99Gdavrx9gt66rp52
WZj3iY0FzhNsnhrSYN5xFmiZV/uZIY5IciBYAJmGh7hlnOq3mT9HcLmkjHc3WJLFn7BdiMmQCBXM
iBUBsUwkYvHmvRSD39RQV20gBIr+YgqPalW/rYRXks6H1l6sYd620EVlnu9rEtKqFtvc9fbxKmGJ
oe1NFa6FyG9vPMQ2J82nHY31jePMLuq+gExwzfCPTKFhfJRw7k3gAmZtPloNFoHFuMuhucS1F1qA
3xS0hMF+tsBbz+brrbJWUckegAsq7xGe8HaGW8Ms9Ck1LHiZ1X3XdFvPiM5WBokbn/kM5FTF2SG2
bPRKTPogs8YgMzg/NPuL4cMwc8dgsoNu8jZUU7fGoG9jrM4rRutJWZhX8+67WmG64SZWz+1y17HW
UCYETTZuRviSNGh/FM689ZKLxWjbWrJNBG0QyWFXM5ZN1PHJs7BGw0rLvfVCAsoXAJgn52dhw+LK
bV/mDLPp3Drz12pkb0qPUdJbLB42qvCMqj7AkRgi9cKNNItgaNt9rSvc8xZfDWjPRVTg+R1rx574
aEfFu2Ytl4iKaZpqwThYG0AY23mxqOZqnMJhSguDUV7NrL9l2u0ljhYQdLQKljijdJ9shs4NTTlc
aD3CrhnPM9chXe7wTO6tPj5aon5J8UzWRburAatWWBTjzr7yQH7nILTsWe3yzuOJvs0/drX1MYG9
Bx2j4fuwtzfloBx6f3aGp0jBsiyt+XlJ4pDS+o6D7+sI74ZgGJSV4tStDalJZr+22S01RsjhX07U
8u9bfVtI+uSEJOnZEPnz/iu1Q6/GnZwcdGADQJ6YGAg+ZBquyuhlQ4MoD0k+uqC7oVWl64Rjief1
XMvcvecQgeWP9eSjYh75bTSSArtgYvysnXn0PS1tORZHHa/urgjSei1+VEZHvnrEfEdRnUUWspQ0
pyC2oFrbWaYHotGo9egMsfkj2rB9ubTdsV/0GfjYzd+NbuY51+uFhyLxC5mFeW5Pb6trc7Kf8rS6
Jz1ZPZX4z9O9DVR6O+TJDKM9diCZ5S1KqhVifoPhRP3LefSPmuhfx0NGqkh5k4QhzuX+UVEa+uY2
NU31qk9HLF3MQu5JFsbXRtjVVoeosRuhJwSTYaybHvrOXlHhDnOrn4NCecAc7T6xrwCTkZ8M8t9y
v3+dzv/YM5JsZsaCI51DWu+PPeNM7SZxGLLaekofTkPXyZB1aA1M1eKOKaMSu3Yxg/TtxePAuAZY
BQFatx+/yTO0d8jx0ITTmj6oJCtYKpV5RDE97LIpX8UmSofpqSsY0/7nve7/OHP/x6em4P33nW7t
LD1FSs6hUQF5qx+tNvPdpl9+QrqWbFwSmR7SPO4kimllcxZuE+1fDt7//RHIwApJ9pxDreQE/veP
EMPByfLJtbdeOtRXUCQ996uqtkJJ/Qi4In8wGpG/a+ncMQJZ1/+S5PxrROPvXxz9BTK/wqSrSq7x
j2Mog7OTu47Il1cb65V0MFgAA0O/wgCwCFimnsGlQyKK66vRsmu7qZnJo+m84Dg5h8VMf6ZB+vXP
X8zfd6GsGiRgmEe8VWuJdTLv9ver4oHj0ey5vdVqvXXb97r7GDOJdmpK+JAayEqVRkSu3Wb///xz
JQMttsEsjeXRe/j7zy20SEpVaWjfEtO9NK6F7EeyDwYfc1O04Cqo17iCvm1N7/9fP/nP8pebgGRG
tuRs18WtDrYJK4Fpc+M4al6zs3sKo5wzpvhTOEn29i8/+nY1/+898NfVpvnn0uglJ0xK7FYc+o+e
aKE03HQu66O3Cl4ECZCbZzRUG031YDjto2UCcuhX/APLlelphl6zoCu8+6X7lTAiC6z8Ojcd1NTb
WahBQ57dCScibeIGfWRgkK12JBPEUIZZeYwIrdrFkUl6f+5oKWdit0b22a3x77H1XeP1rRtl6CVd
KCzt5GldoEFymOavNHlAOhB2iXnxigXJh71h6vWyRKzVbMtWozvTToXPl56mUcPT2oax+G3FeORR
j/dVt5sG6ceAmDlxpRW6lWYly5shFscJhr6rhfGbpRJx8tm+UWKT4pi1w9lJAIvPklq38cZsPlQ8
8No6I6aD8/TP38Sf3enbff+f38SftVcxUHJeVMF93wh6bYUU8x7HAqgfR2++bAEl15qxX1ktK3yH
2zCgNJm9/POn+Hst8K/bgeElKmS8amjI/jmpB6zVLlM4GdtMaI3PefAGBzBNirD1v0WV/scvLEhY
2hR8bwlB+88mJwioSYwE90kjde19WpZwDthT9CakIrNN6b6Xkm9b/KaG1c1HN1cQCT07Z5D7n3/p
2/vzb8+ApNdpEmPm1UoSTv9jHa5y7g1FXRQfcSLu0gVJe5eDvRpBsdwZYMH+ZaX5Kwz1xw9k4vWW
EWJWjDDAbQn8j4cuXwszYn+OSdmezCBH4LXhI2Y8G7l9mHVQL7Bf5HqN09TcRWpINV+H3cTcfVdU
7zr2THXXOg1S0GJ9NLF4beY2aMXQ/NuFoT76X9eG8XFGMLgVLLLef5ZOe7fABl7Ad5lFPh8s0UvY
GFmfeUE7D+imlnz94gzh7qo5RUnr1Na1lRLU7DpVlunrwMF0glfr+Kwn45z40AIIYIjKK18LPcKF
i7Sne+taMw1s4DlfUD7ASsQDZkqiZKB4Nu1ceNHG8wSWz7QV4pfdq+y5lHn0mXSrtePAbD66jbO+
pOTvT2UVkeEA2QKHwau4sUjuTG8ZNKyjGJzujbKzEU7OTRKXG1P1iUQjirGeSomsoxHC84GOsbKB
aolHztJpC7ymLp9cr6YdZ/FC/pJzDTR+VMZ6UpqBzSudogvcJOMXNLAsWDqR/nRr0ptmai2PfS1Q
dEu3p2rUtN7jAsHzxWaUO2iU0He1tA0wIcn8VjWZPC+RW107gygqsDwV2KJxfzekkH0QTwAj9JLr
zCh/GV37Pqne8duVdy2r+HkCM7QtgVAhnXPrh156zH9oXczcAkZF3ESr0z/0yVzKPfMi2dkoJ0yD
Kz9d9zlYu0+qIs1V1HAlN9EMY6dh5kE/SeumljH1PFRenD9EZtdeBhkPvzrLKs5yyMpDXRbOnaNl
2K80jvNDPvOE1k63hJOAesHvn2C6q11c29pkdr7leEbZHyAxrp0/mLKrQf0OrbHetLFsPyiDGNH8
IxPrCEHQWua+j85mJGyYp7YS76a6Da6j+ekp6BaJF7ENEeiu/cKotK+40lf8JCnkkK2oE/XpGUP9
oWs6ipekExME89q2vnvgZD/b0YZU2YJ3vVTtnLyKXN6q1S5wdnCYN+KzN3p7m/tma7aVCnu9Izqa
VzpWiynb58Wg79dOmHdaUWtA1ZzukLNbCGJTqmMM4WvrRm32bEuz+2nEMNvrTmvZ2bXJzmqGYj8u
QgURh5VjZNvDgzfi9oYa0r5Hg2mcYsdLCuy8SEat1UofhEONcVw+paXZmFVIKX9Y4NR9QkMIXp0R
YhJtZcHJPPH4NYckA3po4ilSzuieZkdVR7vRXAFaDbS0ZiP+g0lo4mRyu/0gCSnS1p3OIs+ZmWWj
T2u6ZieSsyVaE6/4EHFb7ZLeVl+QKpenLjXLDCRlj5TNnXilFsNUM4+79qGToFrm1W8f9LYYntO5
mu4TqG5c1SR6LbLIPKVNJYDST+25NF0KqnE7rM/D5NW/Zk25IEUdmSMYZ8sC7nYVy2kZFDe4XuvY
sJeOCjCTOu6+maw0zBazeMwL7rPNUBsOwFKH5PRoiHegH+65ydz6V5c5eAHWXoux9SS1c4IgZzyP
EApdMvhj9Two19gVjj28CPYiZ6c1nWPOw/FYjXr3CE0XzYtQ+XI/lZWxt9bGuYBn6pQPE3Z+knzR
52JsMkYi1uLIU8UNLG9lOd0e+6d66btrziQaqEbqwElcQoms48zGex3VWAqqNtY+xtbMr+Ptp4Pi
z7eDMyLmZuQHRHFH4SaB9CoLTb5NWap+0GQZ70pNhyFd9jRjzAkQz9rYxY92dCiMN8KaxnMEk+pE
XLBgKzGNO3BgMTRyFYc50/f+AGSUgsBQ5qfJ0Yx5Y6iIEn+nVyhOdTeqHrMMi9HGs8ijW6sQ51h3
y3NcIAHNo1Qdpkorv1rKJmgiXLGe0eUVj1VXpNAMkY2r0s2zbRbFOGOduil/5VYBEg1nsBO2K+3U
htDbWU9061yJhOpPD6zoF8bn5HmyFt45c1ffEbXo7lvZG0d8hhTUO30cXy2hE1Zj0unUZDZCPjda
kZ8kRWkdsymq70n5A+BsquGBw5s3+Z7e0snnnPOKzvUauXXB0djqt3Lw2seucG+WQZrPvFhzrKgW
u/8TgRemBzNTJD8nCMgfDZVXaMH0YxmDSaUNqm8AQkzSOfdtyfZxrRem7NPanpNDPkbo6dRU2rzA
xCovNOv6V8G/Lsw+4i+q03Z9BT44A+gHf7OJqEfBNEqX6MIIN5bAprTSz8UxV/rB0Tqfqcv3YmPI
kWHeJFs1SsyRRd3CTr1w5lt50nG137vz1F9Rw66vUNM9b1N1uBOr0pjuBxdZ2MZkP8XVqtHkwLbT
WCcRWfvQ/dydlxiAN7WowHWtmgOsvon3OYosWHuYB/K6peDkuR2VIomFjTCln3mldWau3WWA03Ae
3NVoj1ljlD7vOAtrRmR/rXE0PjK4p8JxrL2jpy+pr69m9hLbVf0Cciq7GtncYCGuFsq9/fzGY0wL
L430YBCZ9NfRdQ/mgMJiKVf5brV1/WjqeOeHZCwvk0wing+yjdT6lPnq8vv4Zm9zZdq2lh+MHcT4
VTpO9HGdDFT6Z8qXOd9AME/63dxROLNyImXuVTHzMTXlvdS1wABiqeMct+3HEQxxR69i8vac5EM3
LU+xxV/Bat7zRso+bo07ikdbaRm82hC6JAhb7urqukrTL3uM9aFev5rADUftLNKrLg6lPKN4peyq
4yjRA0QKFCT15StrnmY9tGHfDkxWHmsaQzDMfaXtpfyBolt135j4cgpdarlGw73Mj1r5aGP1hMxr
Gf1WWLEPEXKjDAyc35n1Wa3MGhzS+Bc7ReB+M5AP04ciFhh4jHJFt8nu3pRk93CdRO9TUdr18LBT
JB/mvC8LatG84uHaOjjgWJUuUycetET6SZMGMSFI3Vn8mA5ool8y9ZFhQuTG3jpF7+dC20hkmzmP
dVTg2fZVeuzUGACE2uoz7hQjgAnCQmX4pkmzpQUGlr2bORpA+mi37rjcT95lSPFujplvoYTr52Gz
WFyVSftc2UJvagOm98x8ufiG6kb6nLfWEgXKfJjiX1H2zNI9sn3jr3MDoZWho1mvHninYRpPZIru
E5vxxVzRG3iv0a9k2XAn+vZuRmEE/BClWOFPGAsY1KLPyfJ0p0/ZUwGdOLZX5h4Hv9WLtyVafNPI
z4sGVqRtL1aXP3rkGfqpe0gp1oJYuQptPmUd0K0R7HLHlWazDrgUUZ8D/vmjSLpnTGdvgFE2oyx3
Uu/5Y69tCs4WBtZZrXSq49/52lyY4+feZEGd052uo+2m9J6Jpxx2qZdycoVtxgjb1sIKRGhpZ+om
jL8mrItfaXuP0txgb5B3SVgOv9iJBq79BbsO6FfQWWzge5Ry5vIts/tFB+VNP2rxNk5j05Noj0OE
wk1RWp9oHxn2IbJg3moKXny+yxteH2UXAix9iDuAY015sdP4GS2f46c8ZyJp7pda+GmpXfT1VHCU
XbUiLJMKL6+1Bcu8mwHt3kneQLkSgeyyz7gpwkHrQ5jrh5Yr1uTuJoKrarIUJt694XW7CLFAh2Z7
Nt6d+gHO/06nu2FRDXcra2MLFB06IPGs8WXrXNZB3wg4MLYlUD4M7AV/3hwqGQRtHT0QJ2PgStdK
V36WjPd8ZBBtb0n65ehfc5LvKBxzAZpwcmcavCjQZgrn84SLKQpWr76KW3+iA0BtxtdY4i2LNYbb
5/quaHvqoTcTTudLhUgVPRIQ741ArCLUC0WIB0Y5fMVsjg6VEKnqftKe2mUC1K37vO/phDJ9Wj6z
T6LxAZep2mt9D/Ful2fzpqWgXUWEkdt1J6YeHqTkmntbJ6K4px2z+Hs1Lr1X7TOXZv3vIXl1nGNB
T2LgizNPdXpWSvkyey8Wjr4v8Nlwo2GHZ/X7kfQyrGh3kFVjEJt2LO8F1y1QB+gDD81ydjQ9ZDCV
po753DvoSAwPnvfJBAKLCGtTR01w01OX9uy3t9UCU7BoXr3pweTWilPME4L4e/vQjM9F/zonyM4Y
zIO6xWQpXX2Zn2PT2DetuSmyzjdHTCA5Qkj29xwqgm5sxcbUqCMXxPY8HRCnObthbUME9spN093f
qIs5HyQ1vpW62rhlqjrn6GyFCycqdpG4CH4XGNpc/dTqb4b74BXVxsKtMo3crV+ufo6GnyAT7epu
UicNE4Ph7py0CO12RDscRGbCLw00dgS5juiMYpr57hYBCGHichz7KiOcnXu2qvuheB9FgHovml9p
E6NYfZiTj6Y6lOiBoAFicgiS4b2ctU0GqBp+aOOdMm+vWA84f2fWKU27i9ls3TS5Vu41tZ/Nfjk3
+qOe/6joeuvxSZVPCy95NXnbqc92irNq5ky3itt2dcxAEFvQoj6Y0OK1rL8VJLybQb1uaanREHOQ
RSS4eG00iDHnm2Hc2OmPEg2Jp/EPLUizUIyxXfK8OtFZoP9e+0U/+A6z0n3TIEBz/Ch5cuJnlT/C
Fs114pnfXYoxiI2+xeWZCYhEGDwq7+JorxpIYKgyp9h4nqAJaKXODuZrEt8g1Hy6XZsKmxf2WQOj
S6lemvF3W5wdmvdtBRi+qTcIYxncONHu3jjiPW9fIwxGqQcVXDtK1WzH5iZJAW0Rm2HBAFGvxKFG
/SXJe3jtwyLjwHbiJzmQNUksIL5u4KnPsjjNnnWIqCPM+XM+fA/pFODAeSqS88xjOyNqc7sSBEF3
HCeP6/vZKPfm8gjQWBNjmcC3f8X1xCnr58q8+BqfpXnRadFOy2eh71U0IKGDdAu3v6RROOg/V05d
QOlJZDkE2T3fStZAWi95a23AIeE5yHaCdJRr4phz7xsa98owwq40d2UpdoWNEiQxoXsxa4hygkn1
jMgiDaCB75qmVeA637NHqONdn1zSKI1fmYdZokJYRRC5v5NW21TVS1+/S/cb+0A1IXRzYMFm1jZf
72iONLP7MhofcY+BQqfUevsexZ5BP3LHeGHfRIyjp162FgXasUJym3rbmhNEMg/biOPD9DXYv2+t
diqcZvRzLrhdEDeYv+vonZKMvzg0oYviYQDQisPlauZL4NQZax2uGYjF7IKPcfKaur9awVDCAGsQ
TL5B2GgAcWhAuJm4oiw5ocY1o2XK6hqd2/k3DvdwRHtSkJ1m/yS1L1l9ROljMT5kaFAKzd6wndm7
jJnIVdvqxhqW7Rd53zQ2duQLtobYa6Rvaaqm80vfr7ueA4rdrUE62KRhTiN0Ao41A5m6CvR9YX3q
zodMzivixQ6F3uzBSDbYFvFxYn+Y78zSDNgr7Vb9h4OSBb3e4HkYIRIsVukmiW2MQ4/5+qp1dP6H
m8WtZac5dzYJGU4tt73JTUG8+Kp5THXKPG1hg3BPyZ8tx8a+L7QU+4gWzuqGg3/OO/C3rn5p1pEz
iuNPotoSkXkRsBkTIw/M6ofTfbd585Bjnl0FKkitPazsUArvYGPrqCVRQEb+OS8R2aR8lfe/alPR
K532mKO8XPnOuoSZ4bzN+YeyXGioT9ZgXkevR77E7olqBmDasCro6tkkoiDgevTESXUdS9pcxXqn
bibB6XVorpxGQrL8Qa0Hcf1VNuItrtr3pT4MXPrS6v218+DtFnjjh22lnef4aSYpX8T02p9FdVTs
MKp84630d2E7K146NBKhOKQnlYx3Knka8oVL7nhny/u0onk7yxVLGdqLmqLzgwba16rWQ5zet91B
qojiHT1VU3+FxnAZMZJXlnFp8uremE2/tZ2XKWUEtSOgVEQbfcBSm6D3a1EOL+ZGFQCfywj9g9oV
LkmXpX/gEB0q+tQT1vZ8kYFH8CNLmg9I22HCUP121JNXO4s+jeatcC8Wi3uEa648TuWXQwx5crWt
NBPuRwSvBsmsCreh1x+rad1RP9zUq323RP0hXY3TjbG7MZNoN7RFSCVgr9n2mfI6yFvemTlyrGQk
EtFjc66dYxOPB0/dl20XWpkLqL/yzaS65AAR2HizwXafyTfuGAjcA4aDwxYhOVwOU6GTw1jwClR7
3Tg73ch/jn3HHcG8I6QhR53HROjkCsd63HftrybDIc/TrcQdlflg1C8tBKI+46nWWl8nHOuwmhIN
PjYdcdCRDZqx7q0431rWOV+obLHZrSS73sw75cWjoixWecdcOsEgbzp5xpx4JQ+NbwwqTIGDbipe
Q5O3roBpf/QI0TXOJV6FKoHMZeZHJP56k9OKam1fr+R+RdWTmPea8dn1OxIT4YrzbRmbsETohKuZ
5WfdpbQFyaf6khe6yYgCShKsutrOo+KECi+kx0kV20SrMwYJQEstXYPF4I0ME4iX36XAsBj1Ioxx
bDWmfegBIXD2RRw8vUm13jcufPzYMM76Mr8uxjfxIM/PZOltmfW+cxgIo2TpO/aHyHkCCl4ho3tl
fO9rqNA1T/oj2hJWBb4GnIV1+mbnrsVoX0r+lTdg0nc/i65GpbVo3zdbp8cXBEL+ZQQRTUUIG5hV
shwvjvumqvhZW79a5zVlQKzsrwjOd1PvBGb0WbT6i2mM7ibH7kCQCBcY+0is9551dUtmrp3GmfdM
VPxONXJHGmKh7ocm6azbnznnQWINud+0g8V2TD8XnbfLK+ehRviHH5x8nThk+sm6Hatq7z7mFo1m
fo22x3pFZPi0lMkz9cud1zEjmDgUpHLS8nYVTm3q03D5gX/j1wRkHhryVnZ9T9dd3RexdfSMTN9r
xoewnHuNfcS8JofOxubZ9kkwUYBp4vU+I1iUKxvyuIcmEimgUR+jMX236+SH7Nm0kZuGboDQxqpQ
bFVvxkQpWSVYzwjgNcm+G8RX0pOOS1TP7YXMp8XLt4JbrjXyROtXwrbJQrhQdhUdyoS8L0rjmZvI
3jdK35ZtdJFzc9eSVpim+64UDykSuEacZxa89jTPE0VUzlML+iq3gKNqX3r1y4UVZDZf5LrOtjP6
ZoUcleRXarl7ffqJDj4o2SuuLNy8VB5i9tGOdkUHfqx6Xs8pxMxkPeDi+Cqier9wRDLn9pRGyV3S
2HtkB0d3cc/eXKEUED0a0Ap2qws/2m8rhM/5ZB/yKQnZsIQRT2bW6OOhAODq5RTqHA0Yvobt3TGu
kPdUSP6tPVc4GnaOO53L1DmwzmxMawxKuZxc+gqhpuz3WC/3fU9HezM7CZWaMu65qYvyF5Yg40kU
HsZJARoftsWN/IE0irjYwh6rvQonq74Y2RR+Ens/Saaml3Wp8q8h4jLDHe8Ja9KisLP+q7I0Xrlx
+9DZaHdaD9fXsPbTi4n5JSQJzWNWCEnhktVAF8uwM1Wi8cdx1Gda+ZJxuv+eraQaON9b1Vnlk7hI
Et1PpYq8+yHT3B9mVleEg02r3xiN9bNhApY57tCpi2u06GEENp5ocMTWFYDeQavZuKC2IAAb3+r+
dPMvi8xLfvW0fVL2KK6dY6Uno3YjX/eaezOZl41KJUr1snqKJcUhHpebQiu5tCr6kXkmD7fUacOr
Nu03heH8HD3P82OR8BBKNpkZpZguHeaAjgT7hVXH24K6iIJnidOvDCYJt9vI1lOMlT5k+SwfF4Is
m4S4tSWma2a7py5BqJDR3/lVe7faksqOyei82mPJ06JqOvelOz7lyhMvk2JnYsZD50cNgjqUh5dx
aijsUh6pzbw7JzfO6EBaNaQRdrbd4UnM7UdZrF/dCl9mTfGwOOpOpdUVAuu2QSr4IDEGUGOLqQKv
+BytWCq/ttMD/u5i21Byfb+NpABZiatNmyGjGgF3B6ONYgqYhh0SAc2CjINGaORy64qh8gGw7yNk
Dym5mNM0t5z1Fob69Hx8bKz4LuPN2U7Yc6X9NlX2pVhidIny0KbmD0Pkblgo3qVNh4OpxzSee9GL
XXb6vuYor5X596hnKaVDOintyvFft5eXQTOtIF5MhBkDR+y2O412wtIFrwXjfO3W97rU8mCptcRP
3RoIunZzks+zsZumYd1id/vKeogJSdJi90mLr77RX1wnagOCnvUWHspLkSpn7zaEjitPvjdldfZi
/mcPFnRYq+TBid27nKUo0SnF9Jk6SWRDqGpygfM7nYh+2RT3l1R/ctt0PhUuyUu9Hc3DuhT1VSNG
7vecMrfMPFNkLitykeXt1sno/G60ttsrToJ0KIyNqgmfU9Zi5adptxADS03GggMqz3qYSQMAbF1S
wKsKbJ+MSetj2X+KYS0DSxcbJ+ckOOfp1zyZuFdiIByvlhfllPKIHj1U8eQ1foMk6KMtm1qxyZAm
bkz0PEso7AIPKWqActkao80prZDpd6vPFkWNOG+eHGiT5dmoUQjLyfAejDYemTquFWtNmbuT+9Or
OSWw0/KUE+SMTVD47dzxWpt1DW8pV6U/DCRrRK/VO0G4gx6QI9ZPp70hUjB8EGddef1R4ep7eUai
wbM74mRn/vv2xuNJNNKP0SokXXE6X3sQb5ynp0kixG0dDo+Q0ra3JOSWptcpk/mwH2toCm2GBrld
iRoPbZfs54y3VVKiT23LMyfWS5sSNKL38bOe6ntLaRf0bieaYXyoWP9FHzah5s4pp2/Uu5vjGKny
ptub4+RsXNRyoSwY6tFUfOgdhaxeN4tQz8hts3Fotpg35EF3MEx0+X2liPxnNd2l9R452l7jPvVX
UcW/q3mq34TnfjKC/jNhUsdxsZF7rXla7KUM5344zl12YbRn+JkhzbtXTKIaG9cZTTbvxbgpOaVk
7fxO1KZtg54XPnbHxrV3uij6LRaMGMe13KbN8n8oOo/tNrUoDD8Ra9HLVCBAXbbc5AnLJab3coCn
z6dZ7k3i2JI4Z++/4gAq5B9LocRkUBJMLCstJMUAP5XWyg1TObnCc/VTLwj4FbCYyrRWavYcx7fj
8VKBOaJIH1CocFKc27IlvcnW1+aWgQCA0GaOtO8d+7TSmDvr+Z+ddb6OcdGXovQoZ715A4qgjrkd
TW+MmB4Kw+RcBSdCODJueV6LiyQwi2jNEnS2+mkNrSdp1pbqQMoKYzYjm/El4bsc5W/nUUmbR+Wd
yeaa2daywRC84H2wz4M+B93yL+uAcx6Cfcp0jlXnnPV6Og9LsnskS3uW3ExeSTtoFEE859HZEXy8
hsW6tVJ2oZsDkXjzaVNicC2VzED1HXXwGnL/JZlym4FoN1Q0V/GtGZS3uItobljjiUJaihi7ph/p
ZIvnx19aKUtdejT2KcAh5ub3Km9COkTqHcFk3TYqIwOntAY37OQXaZr8uC55IWzaqFVT92QbdBi2
Bc1kpGd3kmGAsKm96/WDhmxGuGreXZJIrG9aqY6/ndYQhpjQgMxOvatt7RRFSMNMVfbiidinQYdc
Ll5JkUXNuB6E+qSMTxFYlibJzyKeAcY0ArGyK6Bf2Fr2TW4Rq0+XKpbDCpOYtY6HueLKKJQYiEWa
HgM4BIpvCN24JTLHcw6Bz8WDomSuTZTvMMNbikhAg9IbimT8ToaCSCKPWQqlL7sardfcjp8mo3pu
UuTaFFD4oxLBi4y+OdOvSzbHRI+jlXPfiPEySPUnWx1HYLlL4GEJ3cWAjiJOsJUCQI7ZTqrLJ716
5XRyqZE5xxPKkMRInZ1M571DhsJmSvNL17SHVJ9wbJk7Z7YDhr6nCqRvKSZPlPMxlaX9Y4vBJOlK
5C+mKTBG1l36yAE7qt8oX/UTDOhldyABez+iyqHT4jCXxK9RukjBLeWTj8rtfj32s85JN4cmvjnJ
Nu5jNG3K5mhgya+oOC4z3TOwKKqYrjN6bGVd9ZYm9kUdSOanbOcfHIoo+WBm0G9b+avI+7MOnVy9
DvWhHGvmUNvPkFUtGe07alixwhq0gSjiy5bvmbNN1/eiuw8qSdZhu+Lu2Dtcl2LZxQSGT5iOGU11
zBqdSRlLmbm9TmsgTRYZNFj3XVfUYqJuaiskY/Mlr1+n+NGm/E83URGyaDn4C22xEz2aE5bE7IE+
OJ9To/oyw4fmXGzrbOnHsQuS8VlRdxKkIoeGKI5EAeA7PsAYOUBmSffR2vdufZowYwwTENTUYFr5
IEd2MLpA457H9krB9K9KcAxRErX8OrPTyaJn0zX2et3tJV7rrsfMvtyc9cVOW6/LHhaqXT4wo3Vf
uvNiiMrVgC+G3HCVhIe1ZGQs+m2Otaa8GdqrrLFUURoOQlLcDGtvjqd23tkPJ2J7Rbju0Ty3KeiP
Z78p0HpLOqabinYVEjpNnSfq1qeRWw/dRobWzd+Fehlq4RfafiphL7CVJ9lHlEteMfwW3MjaqPE5
OTVpKAGIl0D/dffowavCZf1y5CscSSDNLLLEznLsJnsThk3/q52dA4rdT3+07SLupoIMHxivSo7z
k5GucPGkbEpZJsWA9k/QFPucxdPji9MEt6OLyhYt1bKgSsBWDDm8ubX4pZkgXOiQzb4nk6kaurXI
j2WBv1UCqwOLx1A03cCDNwU33QTfxcjJJU+NtlC8FI3Po5+pwHpqQUUN/CQs9PjraKO+d7gx8B15
DVCrlgLYAICR+Lc+ZvWqOGKcIVbzU53sfVrl25hqx/4BJTsrHDsl1ufUeNOkkDmXcjEMTPFG5C+9
+abl5wJllvlmL0G18hFjmpgZPHReOtyFFEXqK3laY/rXgqoPPO5DshP5R7V8rxwiSl25Rhto2X50
gtr8SiVzT5glj0GoYNRQtddEP4ykvg4kEkrjleYeH3gWBDNHLp5R5nVJtPwr6wKH2B6zJNjntKiG
rxAgX+X0aE8yUG/GuOrnvcYxoGxaCfX78K20/GQE/iCrcslsw4VxipZ8N9pv1Kwi6/Aj+QZL72am
vneMexO/aI3yRHW5UcVes6rnnkZXpcQ6o/7IdelaVkUfcxYMJPKrxACiMlORHHrVMJ/witMAhX1w
WxWgxrQCn+QWR+pKu5b5QET7ncaQjNLwxFLh0XgQFgL6duboaNf6MOnDXheV2JVde1NRZBicOG39
eMg7XplPxiFn0XZJX1P3PnMjB+rCCm79ZIKKXnsjLWMo9zgPI1zE6DbSROm3TmZ3DB4o34SK3h5j
VQKDvuTdtWzrfcEhShlq0GBuHJNly6O8RXWxzafO6wleS+zvB/qs9O82p3jXn2JsFbYcivoLTHCv
23uVk4zyYrbqa5HSl2Ohavuy5k9FVDfNWjxAH797KK26ONBTy1eixZOYopXy7vDhRNDlFulE4sgQ
KDalgjnLOi9uh0uTjp0Nt6nRvzvOfG04FnhxLjmqJ3WkTqxEeQDE3zdQAfg5SS+B4FtcshfdSIKC
KYzruHx3ODrrOdokfR8qqeZHMxzd3J8xIcAndOI6WE9Gcbf1cks3IPY4lpgbFYJuziHbATErs7Mp
kQDWgnlxoYaupN+toJ5PPaoDK8GbkJ/yyN6wEG4kfZf3iAiJuMVN1GlffYaAY0EHKbgU5Z9+DKX8
bq7HGfKquvEklsO0q0ssXsv7mL8NZsM4KblxehpgcyIQ51a4lvM9Sd/O4/mGFq7fpcr2DQl/U/Yk
4J5n49WatzqqJU3LsNV9KmrpJnhIYVQeTexg0YOWbOV59XrKveIRLZCfdLt27Lyq8Os6BkX8FMo7
dWbEV1qbiJNgua4lQi3pE6+zK5SXRPrVur8OAVqfBtb6VLDbFJMZVjPYgNp5cVt7TT3uCdeeanuP
lsKTrV8j3rGfwbQHLYx2DQs5oK/T2qAbYe6cc5L6cvvcAjob80+KsKR7rwprK81Qwt1vtNqHDgTV
wGiE3IWdiE5FnzpUaHbo7xX+4wUQFv1dQnZUyVXDSxCdaFL2LOjPhp1YMXOq1KvrkmJAaXW3Qz2s
j/cWkN+UjH0lHxS+qch4NhOIb3jWvypBk1CGav+e5080mSYDONLwbeOgB+eKVudKLKEvleS/l6bY
l+y5tdx/aCK/kvPC8hu5BeMBOc5Y9WrynHMrVDTzZtpCgTf1sc24Y50/V0nmL7AwdiEFYhGkxEiI
5Dnlb111trW3pC83XedX03VK96USb8z23q+vlvZcGG9D8Y2CQE9OyuPUHT7nYj7H+Q++qKCs72ZL
2A/KMRVdjGaS3b2fuaFFfqyHYIoACJWNmF8FZS5tmQSEF/F6Xpz1xk3iduO5IYUaO8uLFvcbVJ37
fMB2HxPlFruT5SZc0N025b3oVZTYREJgV4YzOOeYOfQfijg3NH4aGqZO3pI10dxYNoEluJnrrZER
y2er3mOmaPpHEhnYqeBQ/63kt2m4luZ5Gim9+inzMO3+0V7mNt1lsuytPH2u+qlunu31mUZXHTBW
hwMC+naznyaGV7SXEEyRjYqTidQRg6OHBU1RoHqfTGsfsWobPDIHvcNJ3UxXcp283pZdZTkzKFAm
XFiBrfhV0bpZeWry/Ww+TSoqpzVnnfHH/NdqXlt5rwqAusitmu6tXD4LafRV9QnswYRI69tD1WXe
WAMiRr9Se8pli1zvfR9Jt6Y71KPDZ00lFyKsm9y3H8svV1VvFBjwICvHr14lnTcd3lcg/JLq4gah
jHPptNmd8shLCE5joQVBqznyDlFaBlX5aavSttcegghgPwZm/JzBSj5CbdFxrGZ+tFLpZb48RDlK
0JMTu+CDKhlkC5IghOwtgFhlAkw49fukJGbBuNrZaTZ/e2rJF0tykwp146iyIXaMCL+OOvszaiBC
+hG9Mt3eWgDsMQEip2rQRA5fMbrZGT2Cb7oFSmT6GKAQ0XMMpC28rBZginWFnQSDfNCW99SJdyTl
YUM+WPAGVUNtJB8b/VLNi8elwx7CCNruO4ZWmXbNSfAg96RYIIWOCR+hfn5tznl6RqgYTmYVqvHs
6kagpQV2vwRqgstyOPcAnaazGyWM8u9R4bf2MeWvd/Lnw/U7qq8t29X6yRze1Xx3r5ywRK3uzPl3
TPzJicMk3uN3BM67WRbJPe4Ea62irunWu5XjkkWLKdVbvGV+aZ9UOO54Yp5Wc1jmeRO3oZm1roWo
mEc71Jt5m2k3yWTFjLxaxurUfIyFQbRsdDE79SOvT6tcbgdF88cWoxBx5bK6HbpPqeXEFcbBmPgq
EiJDIzIEoglU1uiAYdcm6ogqZBVdVx3Q3/t01oWJxHhRjF9ZSVhwv1JsJ9ejW2G+KnW86sCcBmI+
s2j2habhyBO/bYS4YsmigLL4p4JYCoGFDMFz5HhVmtEToNd3UekqM6mouaIwmWWOIZgF+1cjSvgD
TrJruyWKPL0rmSrS9ofyO3oD5/W5pCUR/f4fCNF5Nqv6CYWZFK6VfaQA4dkkMdMvsdHPcPKzWvmy
WVQPZdzzWkmnheCQqqifqVDXdulqho7ZuYbyaCie3KQuvX513sTiHAE+7Z7zLUXoZFY4R4eLlCAt
nUjTQDeF5Gn147ncSwgC4arg50QwC1yxOEyrwd7I5aEoyOlolci3KqVgBHP+WV0f9E7pR8Vw6nRe
5L49p3UR5pm263lO6NB9xxb0bBQ8O315JeM1xHp/gtElryA+Rz06x7bp3XjWuODXhm1LWwgKtV7K
lHPyUYiK8ASZk/NP6+v9QO8qiUKfQy6elYlyzwqV12p/rzjVBphdm6dQ4wdwGtJsyo0xBWXFNX0Z
8rtRop9s3Iz3gbYQFJYrwi91M04aBNxuSPxl3i9UXpVrHIjE9PRa/5KzEjVRuh3Mg652LJuMLcRl
wEMw5VF26pAkStFlFmY6ZddT5M0zJLZfyFhpAJ9XCPPNDEnykPz3LyuAtJihq3ISeCI8AsMfNyMc
iTRfaxV3QcfpD1FofyI4nxDGcWstAwWplts01w5bSx3MsKiY8AhiHopNomzVqXRbTmQietZj3H8i
KZSXM5IQw/4yKjeJ//p2X4q3dOA8PffGidCYOjmJdYcyss1fGvDIJXAmQNm+DQoQJhQO3Xgphg9C
XPPhwfX4oGBDtU8K5vPniuMrfh6pZY/eJrSF5cWMTvJviVRseRKqj6ZPmGFqH/v+kKBhITeiz4hD
8DhfeuPJJvOHb81eKDih6pYTWqcy9og0A3JtNfeAC1Hpx8UToRCiPfT5bpmeZfHdEstJOk3jsxQ6
PwXl5EjrTXIg0vW3URDx5s+T9sRHFuZSVV8s0hcYhSh+xrLtqXQ7fPK/yKwZsfOzeWefs3ittL2c
BMIMcjZgkyRQfnb0zL3x0jk7FSht9DSm1+5dmm7a+KWVP2NyXmu+AIvOsF1pnUoUb/kTxovivK5T
sJoMqJz3kHQzTlOER47zp+phXYeVdmNFL0uWKL+0jO3A9RDfe/XclP+6HhDtXjkIbWXJVXV0Lbsq
+hqRwGa/OCwK/bY8RUW0lVP0muIqoRYsQDu/tCrIyefgW5rkdUNVs2sQqJDOfzYlzn0FLz+7jmZs
UuRtmvass9oqrQrfqDA9blWNq3qbCSQmSNeWis7SH73koSlOirHH8klJcf+GHsqZIfe/alKpBtJq
hhDkRK3PSxaSaGsU/F32q5kbeJOhsZ+GgzMq7hL7KGbZSQm2i1FeVL+sUEJuPKULC8lPpq3cvpPa
RGQMJRi5YDGrPZB+Of+0LNcZzqJWvan8zLSHTPjJjkNFPlFLnDe/SUq41Rz29i8/lpo90THWFDuT
Zuj2U+vPo3yWe88o+Keybd9creaUksKgmp+gNPbwgeehRqolhZlx6rhQ2ze8SW7CUUDuCXcE5P+0
2qjijkZG3gT798WsnrgwoETQytJj47bOKWIA/webcNBgPcdqayckl8gOgPNLm8BdMlfY604v92PG
kal+gkMQCrNaIUqO9XFLN0+G4ikqcH/YkkABHEw2DtGrpFG+9uZdAzfojP0cb8WIXuU5I1WiQyvT
bWK2EnFUy4+Yo2+x9zbcrzis8udqvKzDJUNIASiXh0MZFKgjU+jvoTgVzq3Q0EkwzfHfYCSZespp
2WFXITILnikeQ6cH7SMBywwN3YcRlYujku+ZcqzoWKKJo4glApmxN5VCl2dQRX8N9GSD3hw1qGP+
TDZibFb06F4vZdDFnTsULlEnmAO9bPiom3uGom2Njsr0LQkdpcsxR1RkTPdS2RaNb2FUexw1jmsu
f2vsJ9WpGjZC+81YU+ZmV8s27X9bzfZxsETpsAH8dNX2SV5uycJHO60pvRzBqP/x2M8dPoRfncE8
6V5mBJpDQfZzcsiBl9M7veGE7IZ98dla9INwa7Osbo2jXAHYvdV2gyUA5w+4Tu7gYw4llaYrxNFl
CxrYBOaMnj/UoxBNhVJtiSADyjx36UczXaxPooWy4XkkPY0ojq45pGaA/DXn8qi7W65tM1hSa2OV
JxRmtdg+tHqdr2gIUs5Nf8JYReGyyjISDuJv5FPTniaWzxw7n91b22b5WXqJ26b2Sqn2uniBOQ/V
gcnk1DeAZwWZJp96YXjAL4bJqLhwTvFcciW8O9kersWYjqXOc2mSWnJlF9bxia6BjXpDoA4zdrXB
K6KcEiWcAVLZpC3jnRbwamlCI0Pti8xYDNd8+Y5Q9vQEq+Yj1WmzE+QtCVTl5PKNoQEk1MYWXlsa
T50t3lcAsiYruAcwtyLlmQaA6wkasqIyRZcs9MT0SEb6xRwevnJDC+2i3VtZgUF93MYzUdVdtcd1
Awnawiy14lCQXuyUCWXEBzwhovnNoHPRD5AxtUU4gp7nBQtZ2IP+67DhNZ85rQ0LU9rljhVtxrXE
bD/6SRy99IiXqFcj/abyHk3x89iFJb5budBgkplXYaqbVAa+79xpJDGgM99UzfgXlSpZ+ceEdnrk
LA76qjFTbkWWbFdMz9CnoLmZ8IaC+3FEne/sVYD9xgCAiE1/MCqYEVi4yEs5/3JOb9vMT5Yl9rCE
flUpAf3iz0t2j+QPNFeXDKQlRwQvsoaRpSc/Tj6ZgNZKsdOEQBMA9l4/k7/u5TacWOQ2EdWd/YxU
/UOOgnjd006N622GXzjHJmFamr2Ne+gTgjojSMJ/rIF5Xx5Szk9qaz3TKLxY/pTL31W2twbg4oIU
dpZeRCo26biit1sPHU/TaKHKzPJAlrCVmNl3UuaB3hxi+WdleHQsk/uG5B1y1sxHXpdsoHi0kJHu
hcLRpxIZYP2bsubVLko/y40dg89WJQ1NE3eV2pQV2EwSqAhjrgh2nrR0dVAmMi3DRkdVI8MqFVp6
MzLxg100XAlicWRgR6ctPPJMBRvHwA6DlspRnxvdfrbn5r23+/1MvFA1yqc+Xr3JwiNfHUWPPI4M
qxZtjYP9IBeBEcchZmB/aUp3Jvupxbsp48HotfzfDIeUDQynQg5qdlNJeTaawk+jY9s+pc1zqSBp
X2qoneqSJCORhgkhDV+JPbpr+qn35jGvaGZG84+dO6C5Eh/BuivZRhwybyZn2kbUvke4YbVmde3I
CWZkDXmuHQrRsfgUmGaVY060UyrHD88xNjpjW7cPj0ayHdDmOXPjVTIh9AU1a8A72sRmVijZd5mM
W40QCakcLrnx1ifIMnv5mK7RbqqHF8P4WCYI9Hj9R4P6nbpV4DUcALg6hzza9Aq5fAIGd5if6rZ2
E/IF7XIEUiLVzHibLTwJiaJ+JyjCaaIP8450yQruCgCywrMgKdfBeYksN7ZeKt5NROvBWMWHIqme
zLznxkNWRIySUiQeDTquKu5i3C7ybm2abdEGtg2HYDn+YseuFDF7Ndzz2XkhIE0qLaKcmjAW6Ou0
V707LEY4c5TpbHu5DlKAMACzN8AZ3EoOuyGQSsWwQbhs+0wOZRnuFKimsT/0NromZRFiUUcbC9Sq
DL4+wveY0zl66NDJNnAc+E3cTlMsvxm16dqgRXn0JbXPdfFmjZ2vRvU+U3RP6/lMN91WNWhqZg9L
dO1eVdZNdWCzBOdXbH2ZFKJ1NTN8rIMm5oHg0M3RrSfTI+kvDnI5DQopOekaJEjGWpy3yVsj6/vH
AmoWJ019wQnJx34IdBWqLMLRudzTdfBS0FsdSGl69BcfyaLZjRMe/0coQBsNoYbE3UrMeWOkYmvW
QH95402Mp8OoBKv6aqf8nmkYL3nDmA+eQJjzjuiNEHk2EAYgdY2pYGm1q6i1D1kHYkD5EpDhHxYJ
ZwauAglBedd+qkuybzjuLGYDAHpm0zi0EtmbK+OFJglPIyQ1yVLfTgn+UnreUBHiX2bWdU5EGbuG
QMLjkGwluoXfW2As8p05KtuFf6ssZLBueDnTBGEYCLVckE8MoAbJfc0tJGLWTTGt0JQ4nS1n5g9M
hJgB6M0j9m7FrermSRgRMhgJgTHfQUTAVpLc9UL+iEX0StALtRLpzlHi62qzxa9tjM+vv/TGeCwg
Jmxor7gtT11jHhUOlj5lmjBQJfKuLkl8kuRsJ8CEzGg9KdpwS0ATscoEKtktcpQEaqJcxjoK+hGi
tFd3WSyI4UsOUwOnmTAt9Om9sDMmoJ+IrDaRkBxtdqe06s6R1T3ksi+yzQOWjRtBYpYx3h3cQOjt
QkOB2LNjv4GUm0uLJgZ9Y43XDNNhXS6nJev2ppm8plV67MyeSjERgJhBOxWPQFovljCN5Oux5K4s
x7AbuAbTZ21pyaEh5RVTubEEKwTu0vF8iWFr45WKxBJYU+Jxc11pGgz0YTgaWMfm6h6vCXB8ychS
7mRK7lQn8SYIjwomhiqPM3/8OOj5Cz3v55Fw2toxOOdln6bGLY0aDOw58GW8t6pzN2abxIz8qiE3
d+3ZE3W0l7qANRjSbKfn1jexOychmByp33jRlTFYW+lZb0FKhNF/qAYHx1LR7W3omGTVgl+BcCE/
aFJchcv00wzt5El6wyysVX9jPpGaXoxA7joKB9tu/NpCS2xVevpPq6dmD0yo7HHxSjc5X5Sn3npc
YQbwPlFDJ0sDDquRearWSZOkdStN8JhSunxVGgoZVvJG++nlh9dTNt6KvLikcoc+1yG8XpWgEMXI
elfjWSyk1nGbSsO1O3Z3ijMe2aoTgB/jhNP8OPWCsHRyEpIu5T8rkmQXIwnerwXqSprZ/6Ukt/YD
dFBRT7pbTaCv5orkhYB0+xGLZsNbRd/G3P70thlqmXQtmI26ZNyj3DTJs7Lfsyw/A9a5yYCL10rv
caEECRR4b0ovNvbrTWQpOYqh7Hlpegge/IlWXxyFFljR2zA026j6pXHEJW5fxoxONaM3SR2R0g6f
O0IXEAMYLYPDkp2EtWIDSD4fH99lJhmpNh9WAK/FmjtniGcqZ1tm/ybaYcu5C53lRW3aq5KPT337
lVgvORXNRYe6AaegZaa3lb/fTKjv7b3R7pcMcMX8U9RQRnrqJKFufJak9Uz1+KKinVWMl15ZGFu3
yfyXrhzAOGKHJlCziWd1Tlp37Jn81pUgFqbPa552YV9N2xknM5Pd8oe0HLDlS9jprVROur4vZQSU
zGg1CslVGw7rBBVcZFtydJ9K5+Y4WG3TbYxJZLEtFIzvlBW5Xfdad0/RRHArbR06bgoU0sWhUB96
q3rTyG66YNav3FWXJ/8Ra1mhKUP87JRfWnNTjR+ScRFn6LCG7fOkEBZt6afBxJAw9O/zfCCUD9V+
EehK5af8/JJxiVKOR34sRb4rUIxz30FOImigM2EbOcb+IbwxHrBFl5+wKGHDeV/kFEwKJSuamrFO
XIIp9sIC4XSgEyFmKoX3Lnp08t1MRidExHjgICHh6YLe/ED26c0TH/Plkwa7hYBh88tuD4aa0dEp
bShyQFzyRnQlVMZOWRmoWHKjqPaSwXpzuP+aKT0ugJUjOYNIU/n/nGuTicuz08J6vcVi9cBfwrmC
RYmil7FERsBhXRYSwQ4VQ7uEODMm47g6rqm5T7GddBOiKI4v6s0vJXuBgvl5OkgMwYl6K6SPSH+f
Hp6bp3RVAXkBOFK3KHEeE/8+Yn9/nNYKE5kG2De0X4uoPjr0DhQ4wf/ecxq2wagPcT9sHyE0D7Uo
mqbRvM2G2A5Ylsj1+Rry+W92BrxX2o7daMsXuUbomf1y6UDDmuh9mczvnIt+M2rDn2ApswqZ67DS
8q3cofs2NfGeqLyn52FUVwQ3mHxRNpEjdHJY35KxvKhIjbtO2jf20HgSPlT0GxspQeOOqQ2j7uYh
46zKI1mep6HWbxJYw0zVXwIiLKb2NFT1uZz6YxZNLm3hqNHvEiHObQ5DdxXyv4KjeZr+5djAy/VN
B7wfrZORG0+DEXu9KoH3g29uEj1lU8pPlNZ7Sp8AFf2oiIaEYJwzkwJKuStfNCDFysaUPc07GTsO
j57HjOVbTC4T8/wIfJOBUi71vCd2wXdildsVxU+Nu5Kvk14tY77Q7nKrNA1aEsjWpv/XJKZgJDyt
VYxjV4OOMyEtoAikQ+nduEdztI8nB9FU5bcD6gMe0FRkB02XP4gj+oihqSc8DWrSbC3TOrR2GggE
91ZCZkoWBxGTbVubTxKqrTpLeGpCweZSl3IQl/JOBjeghyhzm1yQORQD10ovOIY/ZhOsUl2hsxCq
crYY60dtZe+10z5FNCq7rTm+tRZXCORBAslmv6BYPTfpY/PQxsiPjDYLelbQxwZ5JsUQ87eT/8xr
+TFGKpPZ+jI7uUukh/DGPq/dJR+1E/EY8lmU3bM52G+rpJ2F1cbhSLjPts/FHePAQ2jj21X1L67o
/ZxWoESJGbcg9V0mDnEjk/ZzoZfIDpQW0Eibm+98dIbN1LGbK2v+LDvzeyn059l8JAB0WiCRrTqW
+VaT1PnczOU1GrCYJprzNiqyc7Uq81XPy588A+0g46OHLIbB10hkdBXxWgNoc7wpM1YTYPXxO8vn
89BjyxoKK0QSiZc32Uc6bjiU70R0w+dTuLe+qrVxVCCbBhm8XucTvxxqfhgE02U3PevS7MZwYwCp
spG6CrRFP4QYrYl7WTncpAIQoXadsb73Q3WOiy8Bbjos2X52WKGUpzKjcqYUUZDa2AAgQ1rJJAqy
JUB3LtEyGUGngwU+1LkyqqOBNs8FVbWMEtmBc3PUeNc0+bZV00BpnEPfyc8VEFiTiI/Iqfze+con
Er6iAWNpvesqmHQgJ02d+RLMLPy6m0l0EtHf2i0/qRwsa3l6lAFMrGhaS2XOZeFzh6mvwi02AFKV
L+VEsK6EyqcjnHvqf1EZtwUncpl7wur8tNJhRtDwSuKilFjrk0g62rpzXHsiDxXUfAWDf+ZPWfSW
I5Am1d4VGBYsPiRD9QiesNll5EOCkbZCSrDYNp6mxC3w+6dpzfofHyb58kiRF2SGA8D2vBuPAC4T
bgiV4cz9USbdduQ8LuMEygJDJBBPSfOJAeNfyTkfbMh4sp567aWsQSaVf7VceJDlgV7+tMYY1NHw
2TkfBBn443AqYHvmB/0Sva0moQXglCX8jsqvB5BOQ3tqsnhPiv6jFAKrcnLJrdGfQLQJa2WUROBn
yLuee29MmTeSgSHrp0SxUa+NNyREUKe82418Ar5vpyicHjnReDJVIiKHjLPW4eZoHFfS/BR9T8aH
TFGMq4BmUiSNSyX3mjnaVaW8BxZ4tmX70uXo1PFG5WTtlp2xyxHeNcTkrAzZA0LWPoaEKsUFQhNR
JN9ZMlwM+aTC06yR888BFa00nkwe1kySgmHIrhmm4bz+EFy8s3rQuRhiGUZbQzWezrheScBtAYCN
YbuUL3HzLNGtkszDpqXZQkaOZI/WPlFtz16i0ADKgwko4uUwgwdlpFPPC+Ezts5wA6xWkEJnlIHD
eM80fJxG+2ANf8r8L2F3qQV3KdnscuyVtD3ZScydDfNQTe4gZUeZsj+Vzqe4U/Y4cd7VlAFPt5hX
2EceHVGq89yl8B2xhQu4hayx11nG2Sft5q7dkYPZJ58RMWC1Pt16Pn7y0N9iOiFa/rypnmtijKIC
Pryf3pPHl8NAl+HgsEqDhGX2jVi5zI58iSt0nmPj5hHRXc6wnRyYBoNgz0gJFaK7bJQicRV5Gr5g
SzI3FH75jZSHEY4BEyjeUcR2GsEi4TdJDvcXNA56JG6d7RCVQG9N+27FX/8pO4/lyI1ti34RIpBA
wk1Z3pJVJJtmgqCF9zbx9W9BdyJRiu54d6AboW6RVTCZJ8/Ze22AO8wmfiUYyFt9MSUMnBFO1VxM
Yz564QSDfkt9Gyxc+HbNwJ2CO2G5xsqhE15zWbAg8WRN2Aj8NRNfLi91eXhtjIoqnM5DqBYtpIWm
Wvs9CBb9a0SAAMl5JRxSm9Eap/QjDOQW02CwBDBhZNYxRVeHYUZVnz2NqIhKbdJp2A94YAA30Zyt
GUwccRO+B3VzDIoe04kJyyjdVW74jEEuWBiogCdCnHHUMsIbaMlbHCAA1f9KKWctvdwCILoJJnRt
jViYqHRCOhsjaIQpAWMu8cwE7rcm9a9Wy862ZTwQqXbWh+iauv4jROmFib7aMTC2S/GoRflLKkik
rAkcUZgotI8SE2vLZE/TmS/WcjxaSEIg1ILPjIjB6FCGx2pdhXQhAhq+cWxdJmAnmMhbDuYULJgR
YOcATA3keLVp0IcM3bM+2Q36rDK3T6ma2WNe9RCZXBsLKy1zRz+xV3HU7hOln6zZeArECeI5OkH3
KetGfH+vbY46S3NWYb/1sVcP5Xfn3tfDA7NblHEN1hxkykBpInGkIxjMqge6qGW09IvtYNzN+tkG
xWLcYcV98YpiMWY1B3aa5be659GOD+nLCYoqNmMOEqkgBSL6xX/V9u8SVrobQQhFfCNehKuh++F8
iQQu7Na4FpA9HonOYOb6Cj1iWRmoiotkHWfRacCkP8a/ir5CekAt7RKGFNIGQm8seUQ9QPiPoXtx
OhZD5ISIaSp0Ux59XsJrcL9EC4KrtoiDS3qbkcsWctDhEbC8UEiQk7ayJSNR+ylN3xr7LLmDqKKC
9urzElZAKihL1Ec4ECMyB6zoj3hWr1P1kaNCtyrwYho+2GSjYGcBUp/55RuNt8RdJ9k1cnk3kR3p
bkisTnRnZG80Usx0pwdU1EV60DiaKTjGoatQ3O0NrKL6V0SaBRfHnJELCc8n7SVympcYug7DoC04
gK6keLB8/6YPr629Df2vvH/BvTJxpBfyzEKTT79iBkHEI2QvwqFrQQxc+2DXvypoXtHVGq5YL/rm
SrhTq2GerR9L9KySLRvdAztdz2k0+yZmhil25G6dHEUOPSha0ap8yMJfcY+OlXYNig5pvU0ggdW2
c470l0riUoFMzfAhMZ10Q8K3fwRFF9z0KZrr3uckQZObRUdnJ8MlUCLHq5tbaNgLPTf4cRjfgwc7
vdeCq+GfI1gmzbuFDz17tFi0+jnbsns0naXJ/VGcQHErLzLODYkkeIlIAeoQE6w9IlHPfsgwaUoE
rMyYlqN2h+dlm1AWCRVvan6aatFSvLBcbrPkOaiZEMIhKPsnyjk7xqRAGd+d7XJhMghpumsyvkr1
4atdbyLh3qro0QtRFrfrDHFxpq6ORqNP28X+KcVLP5wS1sBxm004xm+IhYDjNHkPMrwm0cEc3mBU
mOpqek8FL2R5dFl8M+2awq7Ub116bx6Q82inI8sIGGpCkkqXw0QrYeR4U75GnXe0kfvF6N1M2huu
ttHRZWOtZzh0aKnwo3ht25eqQJnKVjYxeG9mgZV2k6OitDhgq11lbUiqu0mZnSuK3+KsK7hDkGRs
1IC/Wk8gRsTVNgGWK69O8IXNqUbgzMlOIElj2dI5NeMn5Snaa/MSjhqyvRf91cdaiqcIVBk9d/g5
O2Y2MGqGZZg8EZqCZsaZPuRwquRhQtxllHRbTAKl1n6sr/WOhg89HSKjZm08VCWFaNWBGatvO47X
7iB3Sm0tMmnFUZX3aXqWWPLijOPAWmVfCO696Fc23JX1OXBdWB17U1HqUuJDPJyunfs6Qrd2KFKM
XVbtc7NYa+O+QPDmPTtqpoxCJesZdKxU99n13yi+MB8mOxdFXYZhk1uFPnIWO6Q3hhHfm421NKvm
sa/lyg6d4xhDWxnM/SwZ4Xkosum5tq1b4nyXTJ6fatMiusZ4naH/UksOyp3hKe3dGMEM8nl9rhk3
zEYoYWApBw+GmJ+BL7avhaZpvPXHygyWKmIZf1YhzpeOEvAy0Rokv/6mbi8p3bcJ2F7Ga1ckhymf
65SL6Q04OO/G5EGjcp4jjgQH/DCLeUVvzOlR0vHrQ/CqYhUMwy4KjhpToXx6bsv3XmAkiu8LDIdJ
/RL2b422i5iHWRXDP2umvdxO/bPmYoEQUB3Kk0EtBrcUTfO40sndbopjX3zmCHy8yV7W4ZOXVhzt
n/rpRhnluch5Hi2sz+4dxh+HSbSegFM45mzO4UTSC5Ek3C9l/8ry3RjiQc528fjQms92p11ikl8y
1A2dfM0ndndet8QICBWj4ZWAb9qbNLDklz28mCRi0R0DHZUgzT7m7VsQcHHxa0V9czJsCGTaqRuZ
/GzN2mbiCKD1LgoE6i26we5tiIA18SQb3XNgsJ1EBscAjlckjDg6HQirva9kuZIMeQ2yyFqkEZE6
mHNPOWVD/5ijU3K6A2FJABbJav6L677W8SZK7k1IygU9Z926Vih9c+4E7bJlkKBmodOhHfBEc9Dk
fIZiyfEeTZUsCnPfMV/M5hM4ZY2Ely6rDH9F98x0ctngZ425lkXhLZS8mIhdMqxD8OL3RoI8EVOC
k37VWbkLK/8ItnyfGGdN+9bNc8NA0eZ0Ioo1nQ3HD/g3Hj6lfY7ylOztG53Jva56NIWs9mqjT0+V
t/bLYFU7d2OLJqZdu+MuNVEzxWtRJyj4HwPveWiqZVayhvNNCZtcGGO/iW1vHc4Uuhx9rNG+xKaz
EBGr4UDAtj7SH6VoAXHQsJLWCKFTO1va0W3pdoee6h1G1GaKqV0kka5lwSQNIAY11liEN6K8hyh1
CNqN6XLXa6TjHvZrHFh0q7xUAcQydxCYDiOIPC1sV8xWWGtnGTdqCXyidNGSOwK2Fip6EwKWhEcD
yF2EWJs87RJgr7SM6jTSPyq7SwkVj+aiqeG/tewVwMmc2KkY/VoZeasEB5fGJLdCeTxMB6YEy86t
N3PZkzEbnViyJcp/wZDEnq0zZAFZ3xR9AJsIfE7Te58swRRATRzvVcUaboTHsEvXptD2rmmvJCl8
cuY7VWJZT90WsyvzvAn6NYqwBIV8Z6ybWjtBZFpVyArCzl/6GkohdJoEPgkRoeFFyNTpR719zukU
6PFjJHZaiqIhZZmhmdJY7wPWO9lUBLCeCocLZu6mCogU024xxasC2+bATxqceMNU99BV7OfK+Kyq
4RaoNTpCSuVovGTKBdSCJQ2i/iFItZVjlosGpGAw3KY8WjLQdlRG+wiECMvV1hfuXvpHmLZbFeww
0zIRELAS24XU1MUY9HWbe4uaG1dlnNL0IClWvu1sbJ96zns3kvFriuljochJC6Z7kelAUprQB0W5
r13hnDJQMW0Daa/vU8oFpDnGvYxXTtx5h0rAqExLpe29JKhfUk5+h7pw/XPvmPm1S4qY0ALp/wK3
1r/rReWAG9Ud7Mwhb3Gpx2IhoQ3eZlOUUnFJboxH/CZrYcEkJVV0A1RoQdzMy3Wdqk/ByvmQ9zjv
W306ARP6dJ0J1Kkrd33Ck671BFDG4Tyvj+MouRGaRuhTpHn2GdsYujgrkgx8NfxbFNYUFVmtLKS2
qHXaCcV5HNUD4uTef3BzPdu03Uy2yuOYVWKoi5MjzIgxW+gvOuJHEfL70V61FWh7WLsbW2cX9XAw
rM0sgoEXz/RlI2/qdWkYwa1O6/XGjyrNX9rJ5C1DJ5AbiQfxhVySHAHKaNGDGePqGmnuuqjScykq
iNygPrCoVuUdzPCDIAzKC9ESBTaGjOTbiVnW1o3b2osyM/p3N2thpWpmoM5uWfYWwoC02ZrkatPx
kDisy0AFsGc4MIDmnFAbWKZvIdQ3A7z1WgbRqW3UdfTUuMHamF2rpusOBbbZWy0T84ytZMuPm0o/
UzthnIDdsdLafEIOU4T7ukqjk7AVHAR8w/naCLlWeewGS5BD5X2Vm9wjq0YjnPvWhW8MTi8B2YQt
zJsHrL0c7vxxnDfDAhUlLg4yrVRfMLaMu8n+oKPq9DeOK+kh97CcJV2CBLUEPVkUkXU7RvtY02G0
FkERPMQWzVceC6aM/+ORlSanzcotn3CthEuZdf5mdAvmrZGnnwPpIPpUMruGWusyymhKj6W/t05m
qGkAGaEjE2QWsxV2fgvatPWaFoKMC3IfoWzoPJU0Fr2bxs3iHbcheND90iUP1EnxVzguNbynN067
Vrqn9avAy+iJwiq2jzI08C71ebKpCd65S+j4/iE1x/hXYookEcET9CEcQ+d/P8JkpcDLl0xEZMjR
f84dHswmbj5V1+0CQrG9tF47JpoVLJVNm62zJgSbg/UJNQnc2JND7aA31NEkS7djeQ++8teI3O3/
m2ghdcRdc8KEbUjT+PEZs9yfnKIHW++3dCP8wcNgxipFNjgCSjAyfwq0mPPT/xFoYenYP03P1Elr
F6b4kVDlT1kwuSxBPAgQ2mIF7q7w4k2Q29tB8dzGndxVfvZWCvEajLW+KjTj2ljtQeokqP7+uwv5
Xx/GFELojm2awvoRaZPrysmwZpIwHHWzxwcH9rqYMAzkEKl5VcFbkSeZrDNjTnbOezxvlkZITBhl
K+nMXemicxe2KII/XKZ/5YywHuu267B5QxgwvB93RaAu0FuHyKmsALfIEBl+THtN0gAvJyqXxR+u
wxzf9OOm/OPXzX/+t5QRc44lSyK6rTDXXYBJ+QBKjRULgxST2+rCIoY5e7gmROyZpssCKyUq5pyh
wu8/CQK1f34UMDS6NBxrnpvwhDjGj2ylAoRhV3W6v+w05HETZzp6xt3Mk9W6nSqiLcxz9KeXUdxi
BNuolrEnlQowE3Ke8CF9xGEK6Rf/WE4N1p4SmqgmcyOhvcM4RnOzc+tbnfZdgg+rDL1VV0yLkik1
9qchpb9yjn3ivcgpFnxPE8mkh46cYJs3q6t/mYqsSw4+sNVZUr8t51GoYy1PQ/wFzmTlNogG/IGB
BI0S7VpZh8kax5tyaIlegBsTsuHEDeJT2AD5oQIhHIZrVwEWfjKpMmoMAdpIQWLembgIEPQ7bJkF
NoO6J6c5ufpGz5LfYfvnX3MEXbQ4bQhmAH/E5ySSKeeomLsrlwAgRIY0JwRzvkAdSYwhGaPUtIOD
8CBrkqME7lhM7CA9mXDRV4KGhOW3mhN794m7DuCWJxddO43hUwR8erKouuZilSNw6pO9Wd6m4Fu6
+lBTuYR0sBzT2zgeMw7xMWrPM0aBAAX62doDW/JSth8Oo3NazKsUy3DHAW42cUZGvwlTpLiI+XrM
i3SwSCn9nBrjCmnvTnkcSGqshsPW7+wFBH3cw+Eho6tIcbY0+xlUCTq9eXTEa9V+lr297m2eF+M+
p9+KmR8n52PDzj4VFoHTzyYPD0wvcL4VNnCD9vXFdqNV1tzjlVyEzbnwHl1vnVZ3sfgMvQmNxslF
lhruO4ZFLSIOg7l07w+nRp0b51sDemXqiIy3EaJWvVo53qvKvzND0WCUy4BCXHPFyuPwZjLtzQCF
++xWMDC8ikN6HuBeeTNNuenxQmE0X/Zz0gCnMmiOq4qOL0d6j86IEYLINhl9yOSiGpROlLPIq+NN
T0lTXFCOkEj3asF6QUi0JKL4NPs86td6LqjdzdivNBvSCFASgFqcE3Hxog48K+cD+fUAzAd2na9t
dSmIYMV7WpfrBoA1IZBL9jbalmiCu02dPjoT0lj0105UMQui4vACcpBIdO0mODHqOx9R/pX5bSef
VX2vTeZiGK2V0OOTLft947xYARaJfNsHs1aOVF5GqojSivKpI/q3ZYJgl2IRKAK8LHtPXlePloGx
plG2i8ZJT11kbJhJrWk6zyeAP6QYSfEjiPKv5cckq8MDpSJd7+fyE49GKCUCIQQ7Bb6qYlELJNqX
SlHVCWheOSfrgZd7fE47j7P3HeqlmxF9PcyFhV1r6xhuAlLBLGx5LOnTtUl80QtxkaXZrNCWHdwa
BmTn/qXC8RdmS1648dmhvI+ygpbB2TbYVuIHI3qPOSP6UGRHZ0/i8XIYL1bX3MSNjn6Fk+OMe/hV
qZzM1xJmCGnGOmwnR3JsI5KDHiktaLPlv494WYNavxiy2caKv5yW5ablaGDNCe0m0TPmY18N6wTj
Y2CsbA7WEGoY5yHhwNj/PoRfjYDLZj5J4gfqh0B7CWi1pqxS7qYL7gt0qblz6zUE8Zwi5ngFLl3G
tD6DMBD0oG9ghNCm1OYnf56le+NubL7B522bEOdWNR0dq3rIXD62qj/qLD5lOV1MiKlyqFFbMrEx
neaFHhH4kzdpIa8rrMPYhMfEZPEvgOkXIU+Pc5/AFkpVetWT7KYnzrcZYXkEYhWNBrpEXFMtZ8Ok
eElm0ajX7f2i5dDZgavDVgrv2CjczQSSflYAGa37WHfiJe/TXUvbxDEbIqg4lPRUy/a1tBsgrfHS
yJ6c0iVog6Zm8aoUoA/3yTY+fdfnWd55UCrjnNp42GjFm9X8goR16Ea8OVQYNopsBePXTphqMaBQ
TXRX6yQl9xWtB5I9IgNEyTVrx90g0fK2657oFdirNYhiE+AA2Pic/aVQBwLzFiJ4JvvmBhDmJhUW
g4yZYktWD32DNHmwKNnDkukSagS3rw/E+dFeGqBEdRsGQ6OuUK1u6RO5/IVBzgSreBk5tzqcpdb5
i9bjgklvWxtq5q6wvwaihScW/PbJUe+Cm6vXjzFEYDXsCT1feQKT0yZkpuCCec+zj7KHpc1hdsIG
Dmt6ValPjyKjwAfpTG8OIGKNRKmUnpKybvncmnXIsAPTG8MIR5iNSo6e+oCbm6hNqfOOYQD2JbY5
phEe3p17E1i7GV4wVC7SmIE0ZowhY1aNU6jAUOOgiIeoN2/2TfitiC8xB+74g6Nnx4RR9mIgToMc
7moPqvNGNAC7xYMpvyLtPLnXCW+8NyuQIYgwF6OxrTWHHPpEsGvpPSX10opeOvD0WEcbA3LzLTWE
Pl4j2uES8mL5XcpvZYnbCMdj69u3Lfb4QFuNaGRUups0urNUHKX+McQs2lXyTgd0KYAreH3+HEGu
naiGapAyEPzNueNeLQuvwWfXPkxpvHHiiCz4u74yn5V2THwA9Q+l2Gg+wMT2GDovo0KHUC9s+w2e
xiKbmcPDB9FFqMsrdahwGXoX3CJVcantFFT02uGnTyjdEUIolhHocDddbS3suEJpgoaXhAXbx5T6
DHu0S6e1kng4p+tUBFD/UzwNL0rWyxaBPSJ1ThWonVp/oRX4ftCGN2oedjT0XKwKXvG4zpt77Us5
aM3NpcjQtUbvEwrZkTGOcA+8dfPD0kbP9MZDsm3Z16uLKs8xNR6iV9nS7xyxrT9h+dj68XTRvOkY
Oxh9l3WbE1/g8VDTU1ZevcmAeYR/KF1/xN/9b+dwhcPe4RFLZv6IBlS1hoiqmh3fdi4OUJiAI2nE
lss60Xe/r5Id9z9/GQ1J4XrCk4b8UbBryo2LZAqhIMXWjqyN26E3j/a4TLRfJcdGCpfYvBjdLqbG
0iTGs5G+lVlCA2KnYBaTotpmA8bCVYmtU7i7hsoEsrvWVlz3J834pRs7wpFaQ4HU24UR9D7MbnlN
R/JdFwRwqncPUh26E5FnG2AB+KxRUM+QHP+mDjxsbXQ1WOC1vZntSJHyzOOISgHyl5WfC6xnzOsa
/r/vdz2t5pw6pM31dcBPAoGIXPhda8+ySRnXkvlbm/QZhhurudWEszajdx8d5CyUSYx8MTf3nXny
3un7VO1aShADRXxuixtLX89+mXJurNCHm5X91cy2sKC/h3LN90K1ON6x7vXpe026nz7my772lkV3
pwr2uHTWv19cdTT7Dko5rUz+Ujo70Rj3x7ZD5XIQNH5nXPIY7h2m7AOImKFhfjiLtX1cHjchEkUX
72qGwd7fCbVBOGpaV/pPCzndO5wqw3ybBS/l6K0qmAvObYMzMxq+bWT2BYWs6b+6WXnQYtKGQ/kY
S+daoDAZbHPbme5+zE+oo0JzOmPUwgL7DhsCCKHJXMA76HFMZg2JOjwXHU2z9GQM62K8aKOzLbtf
LoLLwBqx1GxxKmadu3IEk2Znh+axhnjtlhaYCeLsQ8rACYvHMrAPmkVzhSkuBb47LZVHdTuXy7OJ
CRg4Doaie/wrxM6WvN0KSAlzPNTYpRFdwuo1oXBLnXOhHUSy7cJXyZTNKYivcV+hLS+kLnaN5VzD
/FoqxXg951zq78rmtizrR+7InK6ecta5DF57oFyvueIudN/WvvOZ5UMTyp2j95WiDisSlALhCvoc
lif4Nzpfll4W21Y3Xmf0WPkkGPVNEmcKXG03wQ3Esk20L7W2d40NlHTq1iM1oBk1EnAeW5BkHMnN
bYyYoKz2pY0ebCCWKqCk6IoRTo2WWDeWwFc4co/t8NDpYtE2wc4G8WwP6GRMLPFh+k13BXDVNbVx
tlDl1ahniGiQGmKQ9MVwdpLzCactDuQChAH+0FQRCDHyvsS3eCt43m4y856iTQ++3WRtUXKaPUzT
5upNLxNjekGvCcufqy91fZdjXTetT1N+ws7b2VglLLnDG3PDDOQmQgUjgoJawH/2mmYpid2Ocd5D
ygs661S0DG+hrpLIPdmHJkWWjmB2qHeRs41gGuoNY1Binuh3gbzceAx7dJ815alvQzQlvDGc1vNP
QHQLvGe1WgX+RkehE8ZQ0woO3XcjgCaLAjAnc0t6M22UkX/5MFb3WdovRuOly+CldexEwr+tMTPk
WMcsnlYLQQTS2AA5mJW8TfqdhFPgmxgsOvZBJEXrZnijtOmbWwFxnC59BooKV9Oc7JI3Dw4Kdg6G
BS5VgdJFwzMPEgwWsePfDs11RjcKjvAmJuhAMqTp10OHJD+yl4mlb4zyvXYTYCeCSSNaRhLGgDA8
htlLktwZHnyCxKGOarchlnyrxrCPIwdFJIAiPcPfbB4pvobehTj24uQfTJzhTGHmS5jYBwAxK+x/
Ne1beq71APT6EBjJDLVkbv4mS5jx44FWIiqTaNHriIDCR5MyhfCVMEPsvgnas2IgVzjoAvU3Jd4F
xZTXnZIIpP9ejJcpxzph8OCKfaql2zqrXmxJs3uSu3Acn/3qr5SGx2isz6l4mFWJiOpWeDIZpNMv
U0xEJMoEBn5GgKnGqJn4fzcGF6mvALSsy+RsJeJGFzy41sDr5y4TuDl8nUA/mzaDpPohRA2NutdJ
N/lwMGDgRhM28nWovagAa3GRUHGnZGd8qviAXjvinbPQNSzG4FABzyXyiQZqmG+AZiLmtqGJ7DKN
HIazNj2WqA4ieQVo4uOIb6qJI4u5CztG8lCzwRbX1a5mgq3s8JQaDJwjqKslIV/BSzymW4quprsB
jEbbiOY+SMy1ZQT7qjRWokI1zHBOPpYclsJ855I70nBmyofThI89SLfOAFVAAHo4485FioOHAnhK
1UPL6GDGuRHiqo8MK3EELkH6dNt9zmbxJ8E8YG8pbx0WK1SRHJXFwEltBLsY3/ocujVGNEbw0fft
Pqqf49lq64QUYw9yHqGnH25obCVyjBQKVyyoeidoXChbEupkeo68s9eg2YIxXhT2h5+VC8u4OBak
j6Fejw1Vn/Q2uTJm0RTb0CLw8EAV7GqI+AQDHwNArO6sK+h8xGd01wYBoc7hsmy/quoxxB5RhV9G
4G3dqWbm9yIywgkeNP0bWvBg37XJM2KcoesgZNCMoD5F0UFyXTHgnyLzkpJ10ftkZu4ExJBg2LPF
+eHnmK365t5pHkhdZpB+irhfUjcvnVeS7PsByhcsubHk+cjjfQQNsaZnkCZPPT32EGZ7xBNgYzVR
JE3k1VPfP5pc78n0cKThq4PkGXxL9xD531i6svQtRHk6IVLuBBtd/BhwsmpRdrOLODQDEgfqSzdw
yLqQOYWE8FoU5sOYgqnK4BPNRSYu/EKz2HzfBAQQ6s5V6t+JHq8piJq0PDfcEcOlcRnAe5prjWNY
0GeJUEtE8HiYkfZmtAOrtkXsfqPp6a6e7dgkQHB4GhGND8jKPWfVjgAQM5y2nIViaex1WNcEIDTU
P5yK5Sj2YawWk/3gYeqcbVumok2IyGVlZQS+aE+Z3mE0redDOg/EsCrKvU3/LpEhk+LxhgBmFPdY
2FAbqmvX6Ss3OXbWhxdDoOLcj21NJO/IaZuGnNjiMKkHmzK+ac96Gq+7oj0wqtqp0EUvgB9RRLsq
0d79PmKtHt6Gov80QPi7TNvlZ808fsLOX/FIB3e1OEVsCKPaMUHmAJLfuGENI85x34ekXNExWE2f
v6+t/xpA/K0X/lcdL3WLaYgrGIqIeYDxt154MAYizWJc7LhxHcSbsl/XCkG+j73mvU4jbeW5yPzq
jmBIA9XWUbgXWs/ZZ1bGAspiDO5AA3kIY52ZVej4qz98wP/qkLOOeWSh6+Rs/2xR2VGUBfRN+YCZ
yldIKOUiaJOEi0v6fCsSrK4Eg4tbEesc0Cq3MVcCuxlU2BDxRRUD7v39J/qvnpm0dYel0yMO/ueY
Kwr63mmixl/iuNLPgqrxTtcr+1ffj0gnBk+CCEtUr/5wIcx5FPDjTlkmM17UBI5hEP/+zzuVapFo
ZEa2yVi79b0Rwqvt/VE7FjYJda1vebd+5bU1rMVyWEVaoi0mL7aPPeEJl4TQVHBkeA6cqnWoZ1hs
rWJUay2ms+jpLi6iplabXpoV+kjK+zCJEWdq7nCbhwZiJFc2h2boWePDBCxY62iA6mNCfcp5Mjkv
EcYw4RPOZfVaov0h8bb6aiob1ts4D5KUUiujzNI/zPPEfzweFvY24o4l14Ue5j+vStFxnKMr5i1F
6E+Y4iEYhaHzbmtWcx9L6ttyzDkzNa3cxCPcn0SATkbTk90MWl8//v7R8P7rHklheYxBDcPx9Pkg
+7e3Cc+Ca8VB4y0nMKSTb97YVCUV1ajlkzMMXNqudpY9vGsp4bOutat9FtGx3U/BdMur+Cy6aJ1E
Hczlbl0B/EcIuCVnnL7OBS3dg6vna+lP7MjdizXeixxbcozW01o3xhx8Q7eHcxr5kAvOy8uurMhN
DJYVyo/IUGtGohjZ8OQQayHEBDxUo6WCr4VIRRZ6aEpNcQ9Rfu209y0onwTHRWWUK4ujT5FeHG/p
DsVtnz60jJaRPPNG4l0R16q7Q9G41/1tM0Mz6biG3u2I+L3H5E31GZOUEGN0Se+6/CAKfUVcWD/c
RZgoxqJcjZq7tMtuZ/oHnQlkBHbQduJTV+xC+4Adha2iKyjdjMWoU7ZjpRYGLWc28KuHPbc3+2PB
HPn3d/LHRHJeFq2/38j5z/92I12wC5rF+7TEaC4R0TvGBsChjUUsyQneAZg2/KGh8h/LiiVBNc7j
QNtiRf7nb5RjJVUf8RsNVx9OOZCDR2tIh4PpRoB1mpLWWpDI6++/5vw8/lxTWPUd17YtTIo/F1eV
aIVyh9RbKtGRA1o43TWOqTz0uO3+0MVxf/+rzB89HMO1Qdk1ibf0gIMJjaxWMemnyUzfWrq2y8DC
XhjH09vvv+B/rg/SdXW2D8c0GXv/87LqZB+7zHTJ9ssN/Cw6gBqQ5PFqLPN0pUmSWuRQxYfeGakZ
iF9ejs0IzcP0cPWnffun5cr79202UAHYwvE8Jlj848fnwW3nue3M6RzZZUVPrakxfYTrAnacqAvt
FHcZCFIMHkXbfjWqht8fHPvUXtkc2PxermTAgKvjDOrUtH16eSYgYBYBobjrYgBa/cB8Mg+AjLbk
gQWYezNIX1ByJjAI2YfAFTVZHXSLD9uGSuFboFaDOY6p/7AnsSAFEGZKsbHDZull9XrQC0AIWOsY
XAlsopr5ALadFYVcDD44y3/TccDB2Q2EckdJ7Q0Gk2TsbnZF4NJDgj2VbL5NLyjuOPigpYrrZyxD
8OeRf4AO1TOs6iG2Z4aNDdDH3CNCzDj19Yywf9LnOs/wtyHRvGP27LCTybEhxgkj7Iygs8BPQv0v
mRHHH7K0GG9SoRFnp8GQseGEmeNd5IUMNtVazOcGD8WcRfYP5iosmkBdYthuNASb3t+4UltHrrbq
/C9zzuOEkpQN/H4X68QIFIgAL91nu4215ciQoKxfZTiyYIbLyB932nSwGNoaJF317a0BXmOlw4iR
voPJBpV6TduYwDiQkIibrcJdeHHor+uk2sY+xxXTXAWAG8Yo+9TxfBnOUWfgqk/1ryLWMRQhE3Bx
qc7kLTyVIE+ilRiAV6mW5nabXfJqvDWE4hYlM/kxQzlL/sfDxGQ5est7b2txqvZkdmz0cE1GCWFm
A1/Tuct0975N27cU5WyVR8u6j1fIecMO/wv32MCt12bdWW/P7dDuPJuVSVv2Ie9J/owIbml0mDQz
YoC4VKZrrGMllinWBlyaGJqhL5J1Wm81HsFEcptKOFazwhVQ2h/e9vlt/ud6Nr9dlGVswY6FYvCf
b1cIOFxPfW6OG2tICAzVrgK0hqswMfE8KSyGZdTIZ0erou90DOOHOK7x0RhN2WzRbc/uhVbUp99/
qh+yG/YSPpRn2rbjWBIp0M+VXVlBUspCWwaRO2BCaDWYquXw+vvfImaRzL+++99+zbwA/23Lwi42
URiW3BgbTTus1RxJSa1lXbIZpQivtW4XF0eZ/tHWNRcWE5MaPUuDd8+JjD8Iev69rxgmGjDL9Bzd
0G3nx6qrBssqup77ICBocKbESkRsU0Nbra31p99/ccMy/uMKs3F6Bn/Eb7ScWZn2t6+OsUtlaOT8
pT7rsaNpPYWPaQ0hkbeZtqGWMP7qdpKwOby11U3XHEvDeuGYs7dZNDMFk8HftYBQyHUwYjh6SCeD
bDfnYAb5uC1dYhMhiNkJMDs4MwU8SD/EYDUx6gfurt+4EX7t4thGd6QY3QgsUCVU+IA+lChWoQQN
GRkHe4Y4MkwH/qLkfYGqvgmZaMKErpgO8MbTIPkS2mlovA0pZ3R2PCAmMInonCQIJHVJR9aHnIB9
zJw154hyGD1L4zkMCXr8P8rOZDdyZcuyP1QEjDQam6m8b+VqXN2EkBQS+77n19firUHlVVxEIAcP
mXgPCJc7jWbHztl7bTAKrvUd035sEgwsnbiWHtMmptVuwvnq3ecM63spF43YlGW1r+lyliJYWjna
gnzmxUG9PXrJ1UK1Ao9gYesHjwngiLVa44DxMzo6gFEj8KURdhl6TT4aGgPEjDlwHXyZ/eKGOsJH
PZbEn0r8Gsls5i3gj165wAlavQkN62DUUYtmXJWhboRk5C3RZ+tir+NJ1IW+7hj8QuGBzlsvEjLs
q0ysstrZSUwuEYL3ItgLdQzzL4c+dQpWzafvXgHGHo6F/64nVx2GZmO993GDJ+MZjnbZnxKr5NFK
es/MVeTVIl2gtPrjoN8PzXchr07U05iNAYjrm4KKT42LDP2LGX3OoOmY6baLc8DOsOgxlqgRmkgL
c84c1HjrpIBoyUNxCCdr0WHJEF8c7g3fh3PRv2SMr5W2lmCwvIGms81Q0VxnzrAFxAB8+n0ERqE+
OhI1R1QWrXHOUg4QQVtu7gyvI37XUr8P/JfQPTUC2VKJdRGTH61ZwJvfU3qRPFZnhEY4fJbZXVwF
c1oYTKo3w5ZQDgziSddoJ2hXAhxH7fQrCb4y/93sWWEx5+dGqR39RiuqORPw+RJlIfjKDmrUZngf
nas3XEq6eVWHd3BkC8fspvgL6MEstfGWtj+oRQqM7MvAcePNnMqPRjwn1h4dcWHdhd2tgqsRWwus
AeQiojq8Sb2SY+AjRDAyfupoi7OHWn8dODYCG2jGu7SuLrOVFHkHZ9AErzFq4P4WK6ZwWgQXkLEK
qS6Q3g52cStoVMG9gWmhg6HdtPkq6p5s+u7OQ4L9FHelQ2/aDE9p/VYVV+x9lcU/hzdj9tnUqiAB
iOqevrqTYkgnnyP/Hsutoc5EbAlc9uG4G3jT6+rD6xmFwBj6DvxzHjDGQAkHii/Cbu9f0upJU8ie
IgnJGj/13DrjaZl0GZOXcRLs/6QjE/MWMzx31MB/zcJd1/k7DrPI2UpKUNjsNlE8RuIx4aSH4R5z
tGiROtnJw8ixneC46fvnNs8J97zFu7q02m6R992qk4c6XcfsU27gcS8EtUd4SHI22nI/lfcO3rHe
PRUUEOWQrgv8wNYL7pKM86DkTcvUng4+MN3HELiLh1UPmcdoZvDxPkzjLUBBbuRY8BkezKmsCKmq
Ztz1xsEITzWY6y7hKgYBjLl7kqKaq7al/MhRHniatTAKUKQZzBoDa9Q8pHyoxUqoD1Oe7dktHK2Y
0yegJRp14W26ETkpQwUNe+2ZWEvF2Yw/SdVvAkugHTzVNFPxcdG32Iztd8y8LphjP9gYvZQElteo
nthB4D97N3Hz7bFuWkKvi+nJR0A4+9TjU+MfJXlECUY5mZFktSEhRThnm38jx0KuvQtrJxkLVM+p
jdPo1iUUvsHTiAeYfvGldF4k0wCKT18jBltraZZ2Nx6OdanpPMtdqJv7sL7EGOM6VOht7R4UQnlX
X9sGwcC8rghAeuImtdcu+pYEYpaI73CvF8PDMJyhdICOY3pgL63uAh8BAh7bLgxhuJsLHfx+nWNZ
gNGIaHRfdFiWQlxazLjMalo3XbPrBC5oMr6G0EROsKrh6IftvYHtKxKHKPlAXLnC5/NlMnjrgrup
78+TgCdNmmM7exExwpozDVs428j9qPHKUB3ShUY8yaDY1a66ZVxbhE0BFajNAMezX1jxRjAu0PIs
BvOxAnJdMRgKNKxIHYuYd2bSv8nEPFUS+tnA/LvknSvUSTQQaQ30U9iV9SA+yAnDhM5Np8TOGxMk
iakkrJJHfUi3var3JB3n/OtUNTc8BtHR7sbq5htPNW0RG1WT0ZzaWe/zDrAbD5qZUbfn0KHnmIsb
0yKMx9+P9AhzgvFc/nceJH8ajLbl5Nr8h+4HU3ptM6UfdsfclPzLmkWN25W9Xvbfcjj66jMcyNS6
0z3uBDsHoYcKSD43NhJem8kJjykzr3QMlKhb0Vz76VFwzUBnZKa7vg4XJuqjoYlWrvaZNS96A0gB
PBX3pI6iO+q+xSDJkMIdwymEQCZBsGZ9uDljsos2FwYjkUiMnBzOylH7pemb1sDvfR/X5GCF+Ibv
CIOepq1VPMX6LS0Pji3UiAdtLovKx0E822gqO/+sRsR7yXTr+b88DnupamBHSO+8+iJJCtSIOumA
PQk6anpL9gC7hQG/m60+7sXOn+59k3MM/XL73Fj1yqLZj8eawbC8jHK89nCrxdvoP9Yk8BRWc7EZ
ghTGtPejN70odpzpaP5AF7o6wMSu/Q50di6nwudZmPHB8OJTl3Of87L2K4K80xRyqTJzWbqAo7pH
TfcubcodJkOQBNMeuylI3haljYJBEgGr7DeVuIwg3hLG3+AvQDCmF7NGd7mP2DfKEDW1BnYDhyda
Ge8dwx30hm9iyitmpNZrg6jaCRnOkXzOKI1ADnfV4+yMmW0/k9/JIb8J8GOy7Zr+q1vcgd1Z9wbE
aVgZAbOYIGHT8N57jcGcCVW0DveNf01yGAxsK1wGd6n+aGcV5Ll8EcF1qTIGXBWQ907bFjl+Uc6w
uKb+i59D+6yYJzeAYAp7Gxs7NIue9zKYHzI5VTmX4p4DSZ/FEauAKjyeBY7gqzL9UXXYjLmEAQTf
4llC9LkMkxd93JvBx0zvA8Z5GOXSVB2hlFupvfSI4APu2TrN3jinHDRhoGSrBttGQa2LD2uPBLhD
Wm6OJaY9QnsQQ6FEnvxlhA8J5JVN2UsmM/q7jho1nFYqObjck8cRTzwjpBRBoTUQEY5s2ye2AD3K
WC6jjj1Fu5jOZ8/gO8RhY6D4GFa0eHEc5agN0W91ePNe/fA11L41Jq1R+jy6t1l5Uc2XV11D/9LO
bxTnoV4zoUKLQLoebLXPzt3V7llOqDnxCdr5MkO77EAHFMMxCr+Zy5T6Li+P3lDyRu1GNnZFHjn4
u5DyB72zxrETBfimd17krTrsqHGr3nGFEVX/JXFC4xeXG8/ItsRzwUHG+D34Wzl+oeo+TE12F/kg
vvWof9LzHrk+ozUUTgjhUPlwCK78agsokZnzBETr11RsrbjfjX5zNDgrZ5FLjbExnn00RnwkcadK
0cgg2wh+tck1TR6ZIHrFnEV4CQf0+uqJ/tshK5OnmDrDnYFDHQ5469kfH6LymlUPQXMXx2+jkRPX
PK0SQdGrvDU62QlfK3M3yMc0BhiF6uItHacNQy4KaWPVzkh8g38rfy9SyIKJWBVsOPSRCTkAFUxD
PtTyApnkbCEPX9AWI6sHO9CDpoQ0UeGkVS34VYxfYdAf9aQ+JPVOdFs4ltK983riZ6adTlh5NTpn
i+pMBJjwk/o2DjK+6v1AZlpKk1wMn4lzNsL3JmCZtY9ExeE/eO/Eex0U67LF2w/dQlrB/cStrCkR
cekuit975bz1hMJqgkeNPPleV+wF69i4RAWyvmWOTu/MLjAwj6vXOjw1d4MxtFI0sy8ksCsbKDju
x/e4eJTOQiP5Si5BPNkGQmVoT2QksHkoQOl026xF8hGUT7X9C99NiCtRLWLj4PZnYmVL7wHgha+v
h6hZptYxnJnwx4hVWUzbHtkohkuVoHp5EdbRQK7rvSfikMVHDF+8QkFHfl793Fr7pnmZ7HtCcfB3
zKlIqOtl/hqCWBWvTnetywuAqML+GLOHJL5VYHrZ2NgLtSegdZycqr3J04thPlo6uvk9rwbmC7QC
XryZG2WTgYv56JRb09kJTHrpsErM14B3RDxiWe6hlxZERt2H9kc17mqENr67IfQW3LCQ+2ZOBSN+
iRYUWh/q9AAPOBTg5JlAm0S9JMjqKvtuREhmbDw6igZp1TM1AoQoa6gY1bKvn2S1LMNdAYeQsO/e
e5btxivPiFFkf4kR006XmmZiirFdLHpY3NaXIV+TBN0C+WYgjr9Y2ZJmsEQ2wFbW0LkysiUkEnKO
ueY8DIBFYQDUXPJPGpmf2TIzb4Ga5o98JALEYrzRMfqXiHwJPy1Y34rZM5kEKzMjzQ/q3cmBYc4G
O5xwoOIhQaM9NWckeR7H+ewyQOQ3bUmJ601Ck55bY0vXLENK0aPp+w5CksXf6TveVOgPHfeV9hJa
ltfG2/spZSQAr02DtCHayJZD6aaOn6zmVF3s4sSLNBbHmvO82msGn7AMasqUQ1zvuYVLjdi2HRu0
9hwBas61X16/UtPZq97E+Modj2tRK4+oka3hAcWAp85dvLVRf8f7GpnOdFcLJAQfKNs51Ie3fnrQ
5aMM9zMfNzsUydsEugxT0lfLSiKwBBIOGC+iOvXuldp0dHaIAIruro72jj5DqDkPCVbgdrf28KIE
L/Fs8NmNVB1ScfEHTb9C2jVtvfjZ7655Mg8sDwZk9y55IhMlCTiIt221GNUD6RNFg+LqOLVP1Sw7
Wzs5yrF/FNU8KdBk/XLCHo//XFqokF5cMjq8o0nkjbkuodYvFQZ2QmeDdGnGE91MskDhtj7zgvco
Mon29q2F1YJjn50DdwSeENCc4nANjpb+YmOPZ4ATbyLn0S8fnHCNEkLo22IEHrPS0Ppke2HcEaWA
qQVeJfSFjW2gisRlf9NezbmNvhpDcozirUHckh5jcSDr3LpLe7JTaSUlwJ+NhQN2hF0lAZwwLGLK
ta44IwUFWNalB482d7JCkEdFN1Y7AhWUc0aVOnISptNtNd/s4mcHjBs8iWF4ENOGy1NhLPr+JsWR
Qvc+hHiZXL28XCn93s2XlGYW2LOkuTOyTagwER19sEjaPuvpAfiH2vxFb1Hv3jW0Ko370cinKFu4
9YGiNXdfh/wfr76RIA4h15XHRUAFV4vuqJMNmIbAryGuPdnRteooSLhj3iKoKE0CcSCMcz3ohgN7
OWPNuRQV2h33fMc6FeU1z07Sv9WSs4cNzo1/JZTYdK8i8KjFfFm4ycS51C4U6EH4ZXobNzlHPs32
va89wuVorGip9/Qn/WPkrCLcR03/jGcDk9OSrR6dDDlUbbe22pl+PRFdI2ttVarnjhvduCIKAK2O
b/L+MyBdhAwEYvA6/YEOHb2+tNqlvL482ij4EuUD85Q6fSIwwhlnHWlNmhvC7Bg26oo3gNKipx9t
8R8WR9nsnXbpt9zst0EPFLi4wboC/JiwZW6QqLY2BWEfVHlYWdNt6T0rn6WETRM/xMZBdy6Ovr6R
EDK4LZtoFG8Mwjs/K3nOxUhDfkEMXPXaA0W+aeoLVkESROGX9MlhcLZYUiq6lOickn1fr4bqKUt+
ufjmuRQM2LXXgbvnHGfmsQD2ao13pvnIICMbX6godQc/6QtKPtKe3X4r5C50rwNkPOOo+ncIQ1au
k6OKxCReMIlhw0rjU8/dEnWVZTxa7uOYA33YY/rutDfdPKrwauYPnBxpuI34Qpwd1cntPuQEuwmy
ULsttNs6vFXlXVmgmaOuXA/4p6jVqkVFUWS3i6B9COF6ONY+QqZUL1L7ZFf7wj45Lu1/+5ClLype
65xgoDFpT4LPc7YO6MFW3MIHpCgz473iGJ+QlaKkJlCOMntwL6b12UTs3BeHmBUHTSK6OROZ5WqY
4YfpR+U+9fgiSVtINx4XC/OlGx6wbhrD3ZhAFts6MDPQIOlgOohwy94ctaxpRTYbHr5ZnrWYS3P/
mdPZovYePpL0mIyvevZehL/C8Y1KHN9cPi9eXI/7ijTBtP3CClWYW0/s9JoEHHYntR6rvVk+9+NS
GB8pI5kIy1n9hDUOpVFu7SLngMJ0hsJ520nHJEH3clyj9UXSUjFp67jtWG+eTz7cUk4vSn/wYOXo
vC/bkJxBpO6B/uFhVrMWJAEwHVLDHtvLoL2RdwCen7/ILV5q69BZ9zZSx+ATU+bslJewSjaVfraN
NVnqnrXHPjBhPdH2iv+1PU9yaQwbriLVRxXARduYih94Cf1zugVaCsi5xUsBCEr0D426T+019Cps
bYAm1m7+3mEKcHdjSm/7LXAxAl0b+1zpL7l1MuqzoIEPuTn0H1nqxFEb7DIZ1rIsu0/VWgywBudk
vLC46dptXj7JOZSQtaD7b/VMlT/39H2SfNmkkrbFZkBL6KbQ53Rz57L+rXqZoWLMq02Vo1otNhNr
L7EQeC4sD+XpbS/2PR9iT/sEcYjbv+LXTIdr7K7N7slXh8z+aMVVDgc7f++beOm7PQM5tG2bbrg1
GRmK8Jpb3+wHlO2yo60EfmZ8aLlb2+LWsigtXkRX7tXQrzzI1xk1M1Hnw9XQjoY7pwwstGe/pyLZ
+fq1bj5S/yGg8icgrEwf4hS87FMDIn9YK4QfLhmgkuhOgqKVBJHIwqzP7P6QF2jjeMW15m4+PmjW
FrGab24bchVyGpDNTd3fg3lz+4NJHOP0MoGRyc11a3B3x1lXWGBYto2imphnIqwl/B43kotIt6fv
3RmveQSYHoJ9hOJ/7cHlzZZlvSi5FBs8kVLtaNzN1q4auAKMBscmaQqO7aFmQhp1iGa/kugexyIS
AwbAbXPyJmxH28LaGWITJTuvOQzDdYovoO4SsGRFdPaLT3PapmJC1PbRDt86k3FRLgr9WJSP3D8m
OpkNGn5scHN3bwfDIwHAHR5Sa+liIzU26bC28MKWJ5ekxMLjdn1LdArnYq/OTYN2i9CLY5/cYRRt
GEJDb8VxJCh+jerewawVkeqO6285xGAxFljR4n6t0YEo8tsm3AcQMhgmMlLVEDOwrrin1JsQXwbp
OAG28VNnrZic3IQCzuvebs++5ATaeP7WQgUG2HW48JVsEHh0+Kr6JVK/wpQjZNmKpd4dHP219u/6
7n0aEVVy0U/adV7epek6h7M2FN8RgnJbg2RQLnqayxC8olfuDVyEJ8xewaHOL0578f19jkJecH02
CT5a0oKV2VNOh3XW+tjgdaC3myZZKWzm8XPJ4kdpax0qB78L8VybqFvR4phq88aHAcsNlAoo3Yti
g+87IGWvHwk1gxcHE+mtVDCR92n16LIWPedm/rUa7BjojWk6F/qpbZ97f3gA8I6lciXLR/hCxLJj
mnqaHe809+RjY+05MmeksMaoC8E9tR1L9JaWfxBuEDfxMHyxk/VBWVtNfU246Fju/o2f7EGnZePB
QlSNwSU7MMuvyI+3P5Bca3R7yVKnTIUmj66egmflEgFBRkCv7iQB0Vr50viXAn6wjvl1C1pMOaQb
b8380MhdxrwxZzWSLYTaAAY6biEoAbO1pH0zobdnyRUhetyhU7e+wzynMOW+sNW0o2mWi8zYG86p
0reKbl+/FtktrZmCI7JlT8rkAWVWVcvXCJ2HQIbm4eQoOMavgFzTfOtLtTYmrsq3oX8X0Ism3iwP
DjF0Mo3tGSABzUqn383mBtweTn3MQ5BGc1TRTjHrSGyQZDgWYF0AeRzkja8eWoJG7QJfwGqGdtJt
6aOHhIFXT+8z0+6c5Iv91R5OA7qJ0r9mBD/meA1LcUg9dgbOEwhPPjOvzC/pDLRLN/gW+tWbzqZ4
iYkotjtsLU6w9NGX5WGw0v0WiudDGz7orc3hyJ0k+jJHDdVDdw7oQFSZs+m9/miXxA6eJKHJ5bcN
SnC8jvK28u/p3NxE5ROLVTjvfrtX88Uc3it3Xf+j4QpbWUUxAxEWuoWKvL4I417w/7WNT4p1stdq
tr3pFtQowXBZ+ObTTfMwBcnu6oXy1IcvTXmKkAE3D7GO2P+7se8bgtQcZif9+2B90f7457himA7G
mvPCWwUWsVlk0oj80a9OSf2rdN950UeU8Lrnw9szGaVe6QLJiQ/L1gUoAflIAgD5weH4VUQfnlnv
OZoixyYDRHFu09m5DblsF1jY9C9qhVVIXzAjLRDm8A2wXPIbICetYvNWR+EIbX6rOsiVae3e2dJ6
yMedsIJznJubotn3BvjYhDNA+DXmHCqR0E27a2r2nEcFz+cz9XQoiEUHGhghy8doeTgiK8NNj3rg
k+Zk9BR81jxSdWpY+Hmel9pC6b4gs6O0SKpO+ri7OFqH/3fU3XxfdZ11aLkjoEBgPow6/UJ6/ZrO
pmSRmQREZwxVFD1xuUA8SmeKy7ldll9EtbR72FQcQA3CTNjnJgmwgKzJWHi0w44RfDguh0ianDu5
fenKZj1Y49ks6HBmt7WxEcFVY7iWZTMQeuG4yUpxG7dDaysSxgrqO0k+A2dpYvJJI0yBwInJsMfg
l3vioXdb2kYNftuEJhfUo6VVE7mhzcIgbKgfg30Y2ef0yj3I1uEtEZC0YFpqrVoRFNDS4PJ1GoXM
jxnqqhFxLlEqCd/ScZ49oC0qcvFxfYZavWVNrtJJ20DLvwGBwMUZNVa+zqX6aEJKH/9sI6t3ZLNt
vCeGZNni/0BHxH9uI27VFSmIEG/Vqrub6ndX27p/k33/rhZEBymFpZuwuEzp/JDJpV03lbYoMRxa
Mf98pDuX2k9qxP5ZdAyriYBCX8+3eaHJv2CMfhfomRLxLjIiIdBayx8ymrKvqkCNGQ+pLxDmRU3k
rCNkQs+lTwqIkQfVfVHD0PmziGX+Pv8W7/CptEuRr9gGyoEfCpYWwTgEvQLStlCMZkAxIOOoE6I2
NBnOxBbKgT9/oiF+V83wmZZUpm25ZF+qHyIddnDE8WhaSW7HkWpN+4LMVhEAW7CdA+02SAZqG4fe
Z5MEWysanyz/zk26V9+ioFGafpaiXJq+XHtDh0bG/yUNBfIS/nTGy9G3zV2nnPsi7HAh83Kb5kgv
HLiprGwopuVHzfwmrvPTQLKy3yYkado4kkySPxGF+MUq02aGcbrIVPMZBpzJfrsJiCpybHKjsolN
qgPZwWhM46qlg7DVUu1xFoBXPf+36geSdikb/Lm8uW9yhlDdS9NyEKee9ZHF1C3YoSYr3II1t0Ap
Erk6DeFnwD2MXwJneMBlMtnWg/kkQ0QfFiGXyQUi8MaYZs61fcmK5jZtzmyTle/BkYl2mAa2ddfv
WiaFuWkSMDDGaxswwhRB6IoNTsD23BnDA7Tk57qGPTm5WC5HYiW4TzZTe7CtaCXq+JdTIkbqOgqG
xJ02pUjOKfbDkvD0WOVYxLH3KophuHt19eUZyTJhpzGAmHUMxj33EkEuNsigsgWUnfpJodgxRAKo
bx2XT0Fpf3gTF7wkXlrcgEaGm6m3LXTtzdSjLelqjwHqJi9mGtOj5+7dY1W9eO2HzXALQfdG+Kdc
Q1QD5w/kxYSww8PkZRGnSgjX2orjh5bbFnaY4DtJrQMWjoVOLH0ffAqH0s3dEpx2DHFCF6RXafnz
FMWfYVIxaNnmWnno9U8PDZNXi62RhXca1XVhd6vK3TU867b+GsmD7meDIr3pCiyRPmwnBI61NBiq
W0h8X1Jg3zJrF6q4+s1zH9vU6jQYLKCKtGfc1n5tbSQdBXDmhMFLZhQvaGsOJYvMRTcbp9ARtZc/
v3N/e+Pm//1/6NTwZEx+nbK3ZLgZ0YMJa0NGN8O5P3+MPsscf+4mhq6j6ZaoyX+zIXSY4mWBb2dp
66qtMME49TKqRi7AMgypz2JG7BreDLj2mrkfrbkb1wR+8EL2qE9F09Ch+fOf9LsxwpQMiZSaxYAK
cf2/v3kbDQ32SXSwnOt+tE7aKHk1FYbrLsFo3Pk2FUIG3eIQRWZ1G8zL/s9/wH9oBE2JjQi4Hdur
RGD/778g81OjatPORpjhcCnvBpo5gRlVx5Ga71EH5LLlbu6e4mw2HxgzTzY22nVr6RrDQaNfmKk9
IA9z+3Ud6+UpH63o3Rl9HuHoRbfmKFrWXhOPIHNHhcNuLLr6RnWmsy8A/K3+/HX+ayUpw7YtARYB
99YPYtqk5ZOBnBWUmxrqVT51GAN9JuB//pT/0JSaUklHIDoxDeFYP3402ykiwx1B+lkwkRA02/I6
cEnfumEOOiOVDizwJlmVjQnbx0VGN0RVeyllpe7+/Jf81/kIF8JUDqQ0dPw/vm89SQCWNX+IM5nJ
XV8mLTmnKb40S3jAieHY//nzjPnw+/kK/c8P/PGqDjgLHTee7GXMDsVjV2qTmKTWJaAnTsIjVj5N
uaeKknmAjd4VrYjAI5LC6GxnzWVGQiN3fOBHReEARypqevKVRkRHPefw1aJZRqHezGK5/Aj+VHsq
zUn/y7f43d2HI8owTGIoTLYB4fzQQ3cd0SS9BAZWa0mPbC4o1ckoInEBPhi/ysozHZqDVO7MgTQf
TaIcMACPobEPk7jjZRV0thK3d15J0OUqrKukxLmEkewv7pD/er6OSaVnzpphw5z3j/+xM3ZeW4KO
pawaq57xicD+rgKmw6pyk20eSesvv8x/1JfScRzWtm5L0/xp4tPiyVJNSu0TJWpcJzrzvbDx4pUp
o3EjM7p7SSjypZJVtP3zyvr9m1qAMCluqfcsXtwf9WUHNMXVTduBdxdbG2/gBts3+kckpNqFQff5
50+bX9B/L+P50yw08boUii3/379rAMQ6LAs+Df2yS2LgNBGXkYpFwm/yt1Pn9z0JeKNpUju7ho3l
cn6l/scz9Lqqc8KidZZV4Tm0SyNcrbBRmL7NSPdm0hsaJ0R1lmoU93EG5btrLB6xCckBD068dkds
2oVtxk//6x/BYJ+cz0JLsJn92MUA2FBxDPxhXQ35qZNuDeMjKzaINNVfDD6/P11H8guwsIB+YvP5
UcfbelXhTmVftqGOLQslQyZjxexHqdKz0Cr5N9W/+u0J26YrXMFnsT2zsH5sVFFj9zpUQGs1dFVI
S4MIDlHWzrmQKluhV24WZeSGq3yMCWgZE4j0rqiMXU09iv2eGuo9DgYCHYoCKtcUMIDXY0fS44B5
e52KungaLWv45alGEHMutbU99IzMCIe1zkBAmJtXaG5xx1ORNa7V3DajLQ960xl0jylhHUERGTA+
XBOa0J9BYbavdORcfDV5vXd8mlZmHOnbUmMwmcZGvCdOKlqTLaWvHV1FawOcdMGoBV4Z+SoMNDs2
1chuaPlOTYS2ozT5eVG+snVAQUkghQHFdZ/zagKhbmX+k6MZxRP3n+gKFaDcqKyf+GeqqqjPoY4A
Sit1bSfToT1MPL9h67rODBBX1SDoGnoOgrzRs0F4j+PFKstmi+A8CrZRZY2gOISbbbqsGF5iX9Zb
P6ItlSArBHZjeOZhyKoI+cBE2i5XLWhxuo3xdBMP4O/qrgzA3BtxGuzNcfJPiRcwkud2GwMjjNRL
NXzKwKh2CN5CwM1GRRsVeVZl0LHoMzvdqXGEqunXcf3Y9J6f3AjbIIOr1Jkapsbsc8oHQC1Dm6oJ
jzDxvgxXiY3LO1fcJBr9ibILmZWhw4RyWIuB3AJf4gmnbe5PxE1FZXwoI5miDQzHdQOAk4CuuN8C
EWt3pRE491UC1DL3QZEoZ1D72hlhxzUu4XOJPwsANAvmZYXJAf9/+qtIWvHmGRE8cs0GH5/kUQ8f
KFAbeyDCbhFInQtOPJOWi6lpbwmkgljc++C2xqxCDELOFo3yQbPwRZTe1U8SuiA9P0NDa0rPGwya
pvNsAAq3F9EU6OVGq13vOY1C4yEccvsvu/k/F/N/bbC8fhSU86ll85qpHwdX1uWADPtQrlTe+Hci
AY7mh3m9g7cSwVyn5d1FOXeVAfmb5zLZkmYFyTpPWmPTZq0dLcZA66C0Fv2yjKW5dQcnf5nCVh1y
o4mebCPInlWYWF9ZnicQo0wBQ3HsQe8sGo6X+4IadCFMMRxMN27u7SYnUGCE9jlf6vp7d+ycI8Tv
6T4uCKCqoUdx4rOKBtseD05eFtcgyNtT0jbYlAtVXRq99L+4b0/e0rBsZhlOVjLMlqnYOloD8JxW
RXFXt4WLDCnJfnljlf7FMfVbDwYiLjJfCycXzEp203+fJDJzJfR3AF2156X3tBqMe88fx3tlFQiZ
Kyc+aYOm/frzKWH8ZqCaObw8TSpq19GF+HF+1YQnA6LxrVU4pbjHmhKwyY0YB/NX6pfVnd67qA6l
aEPyLypJ36Fpm3zpBPF17EvcEqHvqVVbpTO9153KD1W12AYtb0gI6Rr66txEU3KnF7LAKkJ6mIFe
OAzTw5+/xm8nkK1wXpmY4Xk4+OF/fAstVQ2ycBakYXnayQK9tykJ32GvDG/HMtf/twfePx9nO2K+
VdHg+fFxRVHaRTZN+sps8k3pJeG+t8JhRXON+HFdW/35y/3Tffv368a30x2drDxKW2n9OF+TGcVO
K8pgmDh0b2VTwazpS7966SaGQZrlRR9OqUDc5oPXw9vVGC/ZQ9Oj+xynrmU7z4xdFrnVp3Iz5ltZ
TGkSGFak0MwKAyU/pJe4c+37vuyZj8k+ttajhJhWVSmMqg5FhUXtiBjaE+tYT8OPqSLfNoj6BKUJ
HixQV2TPkqW7MnwnBRuPGYvU4DyV4Din7jr0jfuEXrSJF3/+bf6pLX78NnCk2YQcYc9+wx9vjatE
GTYUvKsmDbwz6WraZ56BWV+lLHh0t4SPGzRX8Mbgxohyw/uUvtLPf/4r/r38HBOvtWkqhZ/cMk2J
2/Hfr64mytZ3Ki5qvkJvoU3lOh3zZhNXHq18LRz+UnT+u+b8/eN+VD9FUA0tGRICWVtq3+upQPyY
euHrn7/Uf32KcqkTLW6gpqN+3D4JUXDtUsM9oeUOSlloT8BwGvsvi/sHn/3/fRkbOz7GYArp31yT
Q+I4XReDQS+cpNtqdvjBjgMsKwXh0+deuU0L3io+/cz4hN6CwoFb+lq6qULbxqEEvTthA/vLEfcf
T1SZM14DuD98mJ+MAN3XydQoO7SJhEhfrQQL1k2URzrXbiI3McS49l+2//kK9P8X8j+/A78zZ6op
4Oabzo+fe7D72qsKxSdy+EE4it7ox/QEUscFCizHWyV2q5aN48d/2Tt/9DscHi4dFRPcDFRLsCLu
j+UUtmOXoQDEto08GoF7UAkcJg082L1oE4v+mIfdJAwUc/fIS7VrPwhiTIlxrrf/l7PzWI5cy67o
r3S8OVowF06h7kH6ZFp6M0HQwgMX3ny9VlY/9atKFUmFhkUWgUyYa87Ze+3cJujx6+futHj4+UKc
Po5jsbwXNk4aTT8b7dIYT01cAuCLfcCtbZS2cmKCUxEgrobxgieoOJQQRw5d1yDHqBIP7eTXH+EH
l+HXz+CowrR0U2OX7Bjq2Q6yixQz9AvFnWeeg1XBvVBC7jp50agCU6CO6uUY98t4aBD92iRek+cN
8tezCSf6YfrP526IlCyBrYi+TEbgYUnMICkCBRlgbsvaSHzgRLqyUyCSg+ZwmxP9mJI5Pk5tkAdM
Z+sf3+k/Xvv/9N/z478+ffXP/+Lfr7kcytAP6rN//nMXvpZ5lX/U/3X6s3//t1//6J8H+Z5d1+X7
e717luf/85c/5Ph/nn/2XD//8g+8lmE9XDbv5XD1XjVJ/eMkfNLT//y//vJv7z+OcjPI93/88Zo3
xFlzNJaS2R9//mr99o8/bJ6g//j58H/+bv+c8mfr5L362+45yRkS36vzv3t/rup//KGY9t9JYjAd
VaPeJ3TT5u3s3n/8ytL+TgGOsoXJ/sc1jNNiN8vLOjj9mfp3ejeuzZ+ehkmelz/+VuXNv36n/x1u
K5vUU1nA5d0Sf/zPZ/zlZv118/6WNekxD7GE/+OPX18KRac4wpBgGaef/1Re6GuW0DZIvaVY1uvk
EC6HRbBSN8Hyp0vy5+l+Pvyvg89fhz/9/KfDx2xba9EOFixprAQjhTG89HCU6Gqo+ruRR88G6RSz
r0/260L3r5OdvVRxG9ueDBp44jzvHT2cwAdto90Y6pMFJv7rk5wtDP46y2lk/+kraZEUo+X3LgFd
21q8VQVKcfnujPhenW1ZfYxwn4Px8uuz/Tpd/HWys9XHkDfsya3Ghg65Hyj6aBmllvbRMNvj1yc4
HeivAemvE5yNzdaYaqCKaoeshzvNWpZ2fZPb/u3XB/9RpPrd0c/WLaYXltJIKsIDFtoimBobNjrp
rTMDAbmsl0itom+es9PH/d2JzkqyXecVmS89exmqayIr5hVU2a+/w+lV++2hz+bNJKCNMrgjccRj
uu0rBDyBewNYD2wyTftefAwUWwyvOPYJ7f7aJPqM3K8wVpZdIdrJkHh7L45JYEz9rYgzDKjmswlK
G5w8VqXWuFYqFZBMsjKH+Jsp/7On5myGcxTVjJWGPYpVOTMN2R91iGWqHcvom3Xpj+HhN9f7fPmi
tqMCw2kAqdA0N7CWyThQ4ELHAZy4pNnRL8LQYnqPpta/sc9flMSsE1xEZp2p4jKRsJ+THaJ7Cjdk
SVDVe/RT5yUYdWJGcZFnWn5nkjlR0xUxfVgvufqWDdqtyXKMHpB/aLscCRC+nhTDlqhJp/XEwQ/9
jdSJNBZtv1A7JnB1/GYt88lDoJ+NY7beA4YouKJ5msAEpbmYa+F9rLrfvIaf3DH9bOjyDJmKlMF+
aRmPqovvv+1nPenKRNY9fP0cf/Yu6mfjVtZZWelKuJLqxXAnF8FCPxL1h9TNXeYzwI8vqvrNKudH
1f13T8fpKv40RFKECMoEiM7S9qNLV5Wb3jN2ijCPRRHdy9Z9bE3MgT6lylk/MqqZifThD5rXfmQc
nADUSB4kWK8qE5hu2K+7WGbzry+DfhoR/tdnO0V0/PrZGjfrFCp94UrRJtU4bYo7OG/LdBdPEX9h
61/Vy3rX3rE5QPJ542O0nsDjnzXfbLH+tYf/3Qc4ezkhSBc1HvZwpdUouonIPMaKtyD0fmMW9rWr
BriUC+mT95bfZyAtiExbsS7FX1JXC9ERFeLb+TEKgCugrWMI8fILNYCBitNZwBYkY2rq7tzImFld
sK+FukTsstC19k5tiYnIauDXYw9K3a/caqlYc15TiARLA4mCEs4LFuFs6nHIkxOl+ALjBH4LReWo
YpRiYhhspcYmRYBGZjZA0scms5/YEU/hyy6LwYLuDEBW1GEyo2kQYnpUH4cixZIiNXgudvMmKBz4
qKMVifQTP40tMe2YoX3hpvkh7LQcgt940asWQbrlY5ygCMx0QmeacRda6lNnWVtz1C9VX6KuUXHz
aLWPQNPFml/kK6esn7QC0yd8ZplaCwZvLB6qdsi05CIdE9itw71ptgYm/eEmdBBbICCdWK3U16as
IxQx6O0DAw+OEz67LuTFJPTXtoZFTGm3ZeidXGYewslB3Ppl3O4pKutvrkRcowwBNGY7SRcAkTb0
xqNFZklSE5xVB0LCaNNV6YErchp5aDDHZIq8y7T04KtmsWotWnNSSm/qN4AAHLHVaI5Dn02XQYo5
fFAvLNG+9G3qzaoyuPWi1vwwsrR9NTzCMXwTBFznk5roWb23qIkam+sqydn6AMMHonWJ1dGfWYNN
zTuEVxTwXe1aXudOsab3ROJE29wXZX1LGdGe26Qwk28OumT0t/0IucaS9k2BUrbpzIOhIPcobPda
c9Slr+oh8oYEE14vphrtf4w7iA7G+COQnjbLQSImLgKfQWyEWYhFF5vxnJ3dCt3XbeAR7iAGcAF5
9RKWyK0T5zJUY/KqknXnQuT1QkqErXhJXLy+eQLEmLI6VKF84pjhoUmUWz3zjVmepzeOxABrwkOY
DrEzMxrjgqLhk9IUl3rVbIhc3LqOdxgS3j5ZPZmINTKNkO9avzVgjLCymwtlRLDdoIDTS/ehoeFS
+OrC68J1iwERRSth89CARs0uQeyi4nZOLuYYEgXPN8r3vJ7bMTHS0osXjQpTRtIwUZXoWHs6tnvF
Jn+j4EYnOt8yDGn/qPVD6XWXfSvIVEnJ/B4L4GwhUcFMZq910XYAwrI1JcG3si9sUGvKVVW05CFa
N6aL9FxrABl9PTz+dh3FluJsOwC2MKQSgY2tLm4G9yqND18f9/ezDwc+m0ApWQ2OHpv447Sls9Tn
HSmWL/bURvs+HZ+9DX3Db0b4M73On0taTnU2l2p+C1jodCrryXQn5drYEC6xxCsKlGBVLr9bcp4O
95txXJzNp6UsMz0hf3gVmd79YMVXqQdmQCeNXWCpKca7r6/cb1cefJuzudRMYlHmuPZWp25bu9Dd
Ax7brw/9270fhz5b+2cNQMawiBG45ngTc98kKwUbmx05GHscSlF16E36TCeUto+6byZA7bMvdLYn
GAqrk0Fl8IUux4Vbzk5PQ7G0KezOmW3xbyzKJUPgy9ff8bMH+rQM+GkpEqH+zGJliFbZiNFRwqdu
v3nOPvseZwuJokqrEUFLtOq7bOOTjNt2yVVN8ujXH/zH0u93z9fZOiGuYjtssipepfiLCy1YJk21
bB0auFoZP3blSaIn997oatNR7Z+kO97HJKtCXQqeQ0a3iaONR6pycOKg97rJJnaJh8urW42fUY84
wRLLfqbDHLGkxYLWHUj08dTm/3d9zlvobcDawG0tiC2DmAahNW/NhzzKr7++PJ9c/R9Ko5/uK8hI
Q1ZFFa7s9Gns4HeIbYln4OuDn17h31z686LIUEF7RuUYr05WYfK1gCEgCasgqXyniDqrjf57kDoX
RLtlpIzwzqKVarvP8ejPIV2+GqP2IAL8NS2Rotu+wJ5cqCbV2TB6rgkA+2ZL+9kIaZyNkCjsYRp5
brQSO7Bkq2pZb7Q9DJ1ZugBe/M1U8skdMs7GR89xcztGr7KqimOo35fUnJNv9jKf3Z/TKX+6+V3r
uXHIXmLVZwcLwn+FX0U7VN3r17f/s09+Ni6aat2EFeS1Vd0GU7eXWyN/QR3wzVR4Job769afDYDZ
EAYxG2h/JQvj0uhtf6bg0rOs7gq5OPaoAvJhC1OUttN1nWVLWvTJIo2sfT9W+VwqtWRP33orW8iP
LlR3asvqsgSEYOj6S5t7T54RZ6yxWKF9fT0+G7J/VLN/ut5aGxVdjZWEnJ3puEgRT8/yKeJusuYn
w0yf9e9Qf2feN2/fJ0O2cTawUor3bLJzfXxgctlWajh1i9j67rucFhy/e7fPhlVbtpApDa6+pkeb
uITNhpsJFcCjp7gzs2Ur2FmPoTe2c3fMdyLwUFObpzgDIL2gHY5WBI1qNEZk0/4mjvv8mw/2yTN9
XlEhRC8bbTMIVkn2UAR4FBEKnsqXvrH8+i5+8lSflzBI6BmjIkdho7O5rDN1F0ptZob5/OvDf3Jd
zysYClnr9piS+yJ9dQ4WcohxySgzu4RDrkzL6OXr05y19f799pyXMcqubNiGcp5kS87RvF/BoIOS
zIq7n+I8mvkL0vr6bPH16T67K2cjDbI02Fi5ybeyVlp1bdGwK6M7Hspv7vrvq4vI6fRfhzI7MMs0
BrkJdcDa+KoPh8dFTp03w4enG89UsWBLkgojtYbsneG6aAFvatihbRWAvKtEHrmK8l6P1Ntc0bLT
07sQqO19FEDpmAIyze29UpZrq2mew8KQ33zwT9aOP2QfPw0JSqtYthoouNTUbq2SZxOQmF4lGXb+
VxXtU1xg3Rir9JvTffbwnr21A0m3RLdzuk5cVPhcMwfXs/bNwT8b37SzXY/ZO2yKxyRb9YW8boS8
qzXyb4hmNBCqge7IKVXab3bVbQujfXRTcaMjeJlVOVSpAkqnksq7r5+3zx7vcyErrf8sj0kyXtWz
bg6iZWFu/Yt4qh/sJTumXbj4f46y2tkaQHiOVZsuJxrFu0Se2K2//gafvDE/xNM/PRimLHu9limE
ruh+GJ5D//rkUxT1dzG7nzwJP+7hz8cPq8owej43Y+88d5R1DeckTr8TS3328c/m/jhO7FZVo2yl
DjkmUW/Ve/iCMhOcRHj8+gr9uMS/mYJ+7JF/+godwhFPyiZbWbfdRTuLjtY0O/T3p0VY9hHshxng
NKoe0/6bEyJ2OM2dvzvl2TCTBNRgTFOQmVw4W4vNgJprPc7Lcq/m/VYbAtLoxksLLyc+TtAeIDa9
ZCZKEq28+MGz8e1odUmwBUQRo5KQC7x1QcCT1gLgwpSrd9gWYS8EY3yKKz/RPMujNcYU+vr8JZDy
MOYwrlSH8SqvFbBsuI7tkPZ6qTJJBPleRKTxBs6yMoYIgvt4hLG/tFSMZWZo3gyGsddkgwXXlVNZ
D9e9DXI4o/NSdcGuLsny1OWx07O9bgGRUiiaTUqYS66r+6RmV/umJ/+DAL/UizZ1bL+avQHzS/cv
w7E/FD6ZSsiOKNo06KWzpWawCAOEFk6yUNuhXTmaElhM1IMX65JhpeUhVVK/vlJRW2xKMS7dZlzE
iX8f+vlKd+VT1Vo7Cyueb1HkLnoef6mXMyWhzKaL6B5zhYYykQ4QoqW1R0gSXtlF2tUp9v/kLQ1C
CGa4h6etafY0OOr3tHJI4jYfu0EpZl1R7MIWx3BVXNckrcNxu1AAdrNW7KDc6PnU9Iz7yEfrF1KG
Cq1xlvSSHCytunJDcCBOBuKAhK+pOowPqhcPC9eLdrEHupiyZjkno9ifmL4yQzOS0NASWI4tfRoO
0Cz4WlOnRjmrJNVzXncPMlfh2ziHMDWrKSki2Mo6OJ9DJAANewEp6boFn8NVFnWiPpk9oE8lMVgo
0IUQ2knyB4xLwG6pzPitLcShr7JNnaf0hPA526IbiPwkhz5Igk1P/l2i6wtZuOBYIhuclRFedzG4
M3o0xzqobmGNkXhJt6GU0VNCdqIMrHsCi4mLLepj64Bu6wSOjD5Nb4RPSA9u2JuQNebOyIb2FD32
Cj7vQW/dCyNvBZzkIkeIOhLMRfFRIZporunVVekQrizt/loPteuwtJa+o3+QA3TTEJgZ+vZtU1LY
9EqWrl7XPOUIrEFAVeWkDexNH0YrW8cIyhOIMmqXg3ECR0kydwGhqgJUE/fZrYhAn45ZchcGypXT
qkR16elzrIBltOxHsjJfkGObk9QX65OY9tb2QOql5dJq09sqwX6W2sGLhdiOpMPmSil1qEVadNH2
6n6sa/puXhHOgC1PRyNTZoIqABx1SJRtWb7EPMmLzB22DdlEcx/ZSK35cy9RFlVWP44Ka1Oz8h5h
xc1NlQycMTYXUgFnlJzoUDXosbaEUS6RVEWe8oHZBJGuvmZvZVGRMDfQ1dn4JN4m7eRWicOjZxnl
tLNMwpOr+Np3wS/GsbdOrEYQqlyRdy6hWlo92Xi+5s1DzcQ07xY3tfQXGvR1A9KWqSJ+8QwYVMpw
w8uxsxUF5EQfrEQBc0eLg2PlOm9Za+wHSOEGtG4t9qxJIvwdUQu3hQvEtMRELiv7icX4svSzFGe2
c5Q+hNq+BxJR+8FByPS+Gq25Z47zoNCvYs8m4kU/hI1NlR3CtATJUOhQwux2eIJRueykdyOb4lrG
MXTEIm+wAmBSSXyqkwG8DEpTtJoM77EvzRktqnVjhfPOYbneATIyTwSsxtlFYR/PYpEBlwGt6lb9
fTLW88Ql2s3zm/sg0TZKQpRaJ0u2D11gvvZmSHxtlB7Ql7wMXWjOkHRumqTdh635qCSlNsV60k0i
RVTQ5W3tI7Qx2tr4PJUgn3lO4sI7JXaRButHP8pDWxczrW4ATtHBIepib9UZ9KTI9jDfq7POjfeW
Ly/CQQWkX/NclHzkQYEClibWijQeltIdPCp9PlT+kxIXL7lOOdjS90My3pS6Mx2lt7EhR9h+cC3d
fOoTRDhoaNf7qH3JkT11jjmtefVPFIOZWuTEz0Eixgs8NSjy6STJBm5wxyg/D0lCbApzXvCcUE1T
FyXvbBMOSyplMxTZs8ouVqAAF0P8lsG46rHjz4Kim2kkeeuBsm2z7NJpxeswYCFo1WblQ7ptFOvW
snV6kz5cU0HWiBO+FiQZ+rW4imz3RQXGYrMGhnOeII81m3ZtD97C7MZpl+prqYAxZVDDGBzTKSEv
W4V4q4FAInIafqGk8a0MUzTP07QT1yBEmkMasxe27LkRvRc+CD1PdoChm+5VWsOxg38TZeoWSQFD
UkLmjtJc0nPD569MqypkBDTzk1psIbR2GlvQkaIRsKCl7NLEPg29xGkD/fJhMuVVyXYYxLtKpL0K
A1Mo3lWhWIDgmgsivF89As+9mgjx3tIucijroxYcHaAyrctNVmLjhgLyogKolzTONZJqGOnkUjZK
SdE/vyDsBiI0GUwAwiBFRSOu2ZJk2wksFirOxKt3Di80875RYfvzDTPAcuBDY4Pg6+PrzhPIjmiv
wX/Ochqag0M4t+xfXeKIHKSwfUzSOijq/t02m0uv2qFcXdSKeV+BuStNZhpAUzWQYhQMICyMvdDd
IwHPTzTMbtLCx+ihTEyMAxV5uCC1l0owrBpFTOwCuImiI/dP61uilqajPa4yHxRGZoCwt4PdaJV3
dZNtRyMSLB+KpyoKLpOBrA5TFKRZK9sBFFCVyvuQQYvxvJgrRnPZevo6zSTfCO50rbqnvuk2Frxo
qN7fGi1+zwnXCMBLkXdDJIXYii59KAP/0nP73RhCNejh2OYiAhRbLR0J9StvXzVV2eFTz4E2u7sq
HQ41fWYKi2DEic6tpbkKjXozZuqLUYL6GqCMYG96Dlt71UZ6QPKZPgATAq4HaB4tYf2qBfXBSZIr
l9Zd3ALHxiYLULQKu2kEMClv3L1aKIsiCp+U3rpwouoD9++JUKw9mgE3utZdiA8w9AlqxXYEuQQ2
TXLqq/XlyqpZVOXpcATEvnAT8RCU2rythpvIpGFs10CkE+UyBGZe6yHdxWjWq9XKzIif9ZpgW6Gb
mAaaCRCXDHBPaV6VuNyoBAnpCIKGkRaHbJsN+e3einwl55HWYmxO+nxMyTq0YPcV6VGhIwKsLF/2
brbvmQalHV+H+ckeX3SrqjO2aPgwfKflkeoM2ahFgRC8WlluVpJHRxu6hYPBLFV4y8TWgA/0vUaZ
CdRJngGCU4Z4EwVaOGszq9x2JvQ3r6aPT+/Fb8VFqcBllVjPT2tNP1tlEZEDZXmfd92yNvoPUfsv
wyiyuZLA6VAHowP8igW115tjFYmlTa8GW9A2aKybKIe5ZcXDXQ3KsEtI9eigE3Wh1c4kbEBh5fYt
Mh5lM6Sy+eDHSPYZ+eImDWc6a/3CDuCBdfuo7G4UQ5knQ7+rBn0aw7gex2aVoBuWGjhx+KRtavtg
K7WAKJranBONMtW94bpp/SeJfoBmbXgvPE9f8DEYYuC2kXdKfDrBtbPeDRBKElblemEIYdFqJqGI
rVWdpP2UB3JFXCL9TpbhkKyZaO9iA+RtGbCKTewtG6n3bFRXPW45GabsTmCItkN0YRjZAt3kqxU5
F2VqrWMdT0JlGZeZou5xJkCG85nbEjffWrF+uqqnRHdC0O3oISRbmId6F1T+a2GAG6v8RenVu8zQ
7us02QUDUY422gua6dHUEeW11ccLhvyV1zYRrFdIhYkoYPW5zy6qp3kqDe2lKrnletDgViK0PdSq
nT8kN3njvQ04IcKSlSOU3rkD7NfM9asqMOfxYCyrRIeFn757hj7ymSta4S1yYPfE7xuB0oxXDlu1
KrSeclHtiQUw2GoIkrX8zJj2Y7bxOFCjgciC6aiVzDZa1q58DyfSKJOXDmi3Y1SHUBnAUBLNrg2j
nHtVsY9T351aepESRZbd6EJg1hcviuTq4y4imbDvV5baFfAuuu50PQBHmMk29vLbNgC3avS6xKKj
YDNssgL5fXYzqCo0Lfh1YxqR5RsSYUIpzXM8BtOkooqX+vDdS+8q6kk74L7OhQpppBq9w+h3D6Uf
HgzbJ72g72681s6WjB/bsci6xzoWR4JVk02G3ByAoVVO/FoGu2LIx5Vej+xrQkBtGFMuXNOa4eKa
NzQ/J8MpOCNnt0VNV1t0mWYATRsua9HvSOfF5ecZUbxklGeCVBesw1iDO5jOKo0KMA5B2qYWSWbZ
AMk584Gw0ikCluxnjnMMZXmb/djDOU9JqYR3ajRClrSVi6rA4gjsnEhVn9F+fGOpdtNVdrwowQfF
fnrdpSF51GhxNCdb9338EcfFYQC+FcTdpHHcnR8g7bAkV06O4Fltf0WNZTn4MTOHN+OqbzKjXgdl
vEQms1RK7Zhr3YWv0m8XXgpmSFzLIdgwEuuwOBn+AW53RUlKtctVsft5adlrVlsXAYkyrhJOU43k
q9oJlLkQxMt5gXdnNuGFEcTyomp0qpdEUC+8vHtpx3BuuMkUovgrYhBIQyO7SadJ6F57RynzrW/Y
C10JrwOF3NsRqh8n9nKN2VBsM4sZ1ROrwCfQnn3LvSebZwa1cE3AmnnJ1jXY6SHkL63rrKuKmDk1
6UD/O0M9y9NiVQl7m6RwmtT25JruAayi8alL5F19J+ZR7h1cxVwNwt1Ky/zQ2nAV8P5J0k3CuCe7
1XmNB+0yrNu1YagfINfdeaf7C8gIZHnkl2Gv+LuuhsoX5fl+DNnfdanrkCpfNQfP8ZvJUMQOO1bh
zritb1qXipkOpidElgKkCi55AtK9aS1j2YSxvep7IiFMA4JeNOxkH0MVT66UsAonXl8bq7IWEj9c
SJIBCOOKYQJaBrtSvNfEcLBdQnoMwMV6FuNIDrRAygQHZJ46ASwfZxNHJ9hNPRJ6nmRL2AuTwssh
Q9fLcQwOvUheqajfEVKyHkT4lsD3GWJ2+75Bf0eyJpFib1YIBEtCIErjzUiBz1X+RpBOGA/Q/Oyw
xojQDRvF7F9UW73kQX+obe86im2gxKeqRwwYPu6DpVHY+bxr27VEahUjqBoEC2BCoyxgf9hWpYT5
3JaoEkmemHWRvkOZVAYanNSjg4JWyuw6rQAJ88EeE5N3tiFdJx4eLTvYi7xa0dQ2p8KF21cEzs5D
GkrMMVOoOVBMs5VNqsABq6vxZbQx/aaI5lCzLRStBOCTHlGPT0aZEVof7pnPII0ad77hX3u9zvbP
egOLRnxrUT/YsNwsO93ZtrbIxDDD6m3BTqNDoGmgTXrQ+15yWRrKPk2ycdab6VotgwUb6vfBCOdC
DzYogGB7+ksPHGTmCmXWOPlTO8BgDJSlomkb0042eHTu3VOeCJnyivqAReTKhKFcsJJJ0CfmIiRc
XBkWjRY+qBpFQ70+DgOJPwIkZxbbKXlE5jLyhyUdjDlsAViRUAwh7uFabgFvqrvGdh6qtCBwp/JX
mVWxYBH1Cssd/EgLRh2ee8/BsuyXAR6pExsbYScBuE1CiljhsBOoIqJWHHBurhHfqwaXW+vJrCkb
7ptmakTPV8oTNduZl6T7SBnMbetAqCx7p1zplprO0NLH+x698kUvInjcXe3M2655VlyiY8BwzAsi
i9Sa3LPMs2Y57lsWuydAOQhNJyNtLVXWZVsuWHwvpR7sR4u9owySO6Uvhk1amRu39Z9xMu6cQSVk
TVLVK9yEUBGT69cBltYyf4tFaQJICPO+0Pq5OhI5URe6TWoPLLsxFNlkHGHn2tST2BppzwYizGVd
Dgsn9J0VakyIg9nUox5tF9kFu5oZE9cF+7HbEUv5KbHmyk+JJXWDDDMjQGJy2yhfKIuM8Fb2/Iem
9/aaRTrUWBckvrXWOFWi+CF2yKOpB7GqVKWeKQq4ySRaRpU6XorRPaI/zNaWotmTKkRU1hZAJxmo
tjIaPzqihpkJ6fZxmdmZaajmEqCZRZI8e3n+UHfuwe5g7NpoRFixxEN6bfn6IwmOt0AFTnpPUjEU
LHJzUldxhA4NY269bDDiT8o+v+XOXuSCxNcmYxatcztaGA1MZTv2CCjotQIxp8tyPI7DqQX+iNi2
Uw6prC7dvNq1gX/Bh7vvBKEE1HiDaeMrj24SgZr1mGpMrXyr0ZmiO3TtRZdoF2FfbeImfuqHdOWT
vlqcNmk1+TXsvdmusO/1yIWvKhAj+OdmVHnmvdq8Nqqz06S/buBtjSLa0jNLZm1awMZm8JokNkTL
1p+Go3eRFhSpo5EXrmoh77NIotQn9yHg7CIu7yKDAY9PeNpDN9SWym3dMHUqgyMgmZMvTJlczwcy
OvJkr6ntg54EC0b2Y82kPbgewOaU5PfrJKP0YxNpVPtoje12V4VvbqzNoRpsdAMYPDjAHo941NTT
sWEnnN/1mksZVd2rLN8znhIiTQjdadaV+6DDoVSVdUVomhIWm5GARL/01635qkP1Jj5BBPeJexPA
GzgZb9hHL91qbY3Bqo+hGPbJVtGHq56BDBFbb3HsVicvuVpklGWR5U9Dk6g76r1h7S4g5g1EOpiF
u8jJMWjFMzp9Kt7+LDcY5YktjSG++qr1IsPGmjWDvdStPX48tqRzxU92jULpNa7ekLtP2QImgBnE
WxAVDDHJxFLEc29TTbfb15T0qFZ7GfNbFnPPARGFHQORhdZDl6o68wPx0pJuHbv9HV0IPJqH3Ayf
B6tfKURIDEYB1ZZhgkTv3uz3YrDWlKcf/WDIUVNpS7h4S12X5QRzJjBpYlLMCGplmF07vXNjhsNq
aPpngqmJvlRWmm8hXwHpQCpU1JYPuatPqe8iq6YwZ/XPARKkyHtyQbNiYN9pQn/uI/dWVFsru+oM
HOPZouqd+0DNeFztZNtwnYsi16dFmV+jupzqtX7HlHlsUms5xupLMaS3RkutMzHfMxZ/jETdk42e
OZfjpPWbXaSElF7yGfvDg36KDwAHrOcIwOhUoBuA6pvW48ynDBcxUkITmUv9wTOsiUkwtA41NbGc
i1ZXrnAuw8TMrioY91n/TDNzkVZEOpkrbXhpYPa5PIYMEvO0SVCZRy+tRV1TUYiUS9eCN8O40xAK
Ii1bMM8w21PwZ7SGccoSIhXrxA7ZsQ83yLQWsMBWNW94XuHHVaI19l9qtQ8ad9btmilISKQJ8Gjt
BhKeMkvZ5IdNsdaMYVnTzqFKyv16qbqBKs1dkBvzJEw/PMiJ1O+nPpO2gVictcvGZZfSWuuuA4Si
f6iKelX72aXwmSuiheA1jqWzSdQMrL27hokIe6XCcaCFl5IGhCwHIOrKOlSdI9Jz4ga6ieJJwCV9
8sabvomD6qIg1kwv5k3irILInza9fpc72SyC+5IETT+rR1Daaecw8oaHEkS71dRPwkmItgjqh1po
lz7KcVQ78aUEeu0TF2qNozXTSijGFUhewDQZTFQNIqv23Auo032Cysm/ygAgC+gela3shpGg1cKg
hMz4vtbr1ywq3wqbPhGpO5I8qwHK2hB6LGQR6yRUqowyH9hCsNTn6YEIHBGTRMVvlvkvUP7w7R8a
v1+VzInhU+a8h/2D7TlUswnSE3viTqdQYC/z9NbXCI/kXg5EKPgjaWki5bFTp7FhrYaxmVRVPK/c
R+OUsZZVO6hXMzRbfKH+ostMwiVebb1k5lE3wG6ZyRl4mUpEcJDdPRFI8ejdqOQn1NiYLMlAbzOs
iHTaVVd+tzUG7yZKk9fB85eOJlmC19CgM1ISlObFU+VEZ2ZL4npuVbdEgU118coKEXpMN3O88qgA
Kx5Gdel0D/jqJ1XzoqsgXwhFqU6qJi+H/yguEhLGAD/su0yZsFSlCOTDxu4eGvDOQjc4WjStBamD
LW4K98qzjl6EKN3QCM0mv6lLD2wsFHkpUG92gug/bZy6JVuYYSq0XVaxXQqyuW5r0xyygagXhnvh
/DdH57EbOa6F4ScSoBy2lXM5p41ge9rKkaJE6unvp7ucQaPd5ZLIc/44LI1I/j9FDn8Xh1dF3+rM
yCJce8eFTCqyt48rvS57mIbuFmTvPRtuFZZbtP67oeGnZPGtdvTJISLU9D69uXsvuciDVvJuzbT0
HJQds74/Ool1bpPuUPjGkVqqVZjcpoGSS/k95y82jdelT7IOQc9TUJxTEvvsJT4brDkpaJkiRZhr
95kDZteF7j4moHsEYQ0bOlSSiF2L4XSA4ejSMxkrqxERCxjMMZixoi3tHTnfnWZXUVvgAaLwhmtF
DzlfBPGsucaeQHy7U3HsPcyJ91DnfIcBbYTz+5gUKC7+6pQ9tU3XKjI3Y/E4gY5A8q1UL2kR/USL
xOX/pMo/uzrN1muY1rvBcteddEBXjlXn3STCr5bGjCr6Q2+GzvORLNpV3ZKS7z17HNjBsjLgaluI
7smgYIzWI5l/uDPZ282wQxNHHnBHUvIPqP5+6ocr/3s7SvreJrDo1r5qXG9zguim1zBWqt62FKON
ON7R5kFmwEhAEswby0ko92VUcuIXFYR7DSTpIADzOLxtJuo6uOv0zXL/Cv7DdzDRLrU4Fn6TsT4O
wMsR8I5Pm0RR+5sc+RBcFt8EDA/V9j4VbWLbVyNpUmLbymDTccjk7ZfdWeuufrM4X7tgPPVhsu2M
t5LLP1IcCkSuEuMpybHPCxCGLvo3qCWAefwEjscs5XFbKyqX2rOtwi9XTC8EIz/FDK0rH+UxfFNO
4i7nx9x8UY3Gp8hoX3K4fbndUnDjkvjSNKGF10mPgyy+K6E6et4o3gkbsqPddoG/TglkRQ+JPYeK
+FxUzOnSHMMOyBixeOCdfDyUOt84kA8qjI5I2Hf4X4x1Z1afFNggDqGgcNsQWUKGxk8XspEkH3Pf
IE2hLCuRYhOa6pAV5qvM23tBK08e+IewWEuvpOPJPbU62Lqp8ZAM3Scpl4R0ERjUz+eyEnu7ETc7
0O9VJXY9RpBOEhjQ8XjXNFLMXk6lUfjt29Um8Kj9ibicJmum2d0HJO/vTY1ZJBmfcVj9sACbdB3S
9cZqV1Cp4xWi460Zsi2Wtf/spnwpigmtQbiVOZBWX5z8xLwCCu76YdyTo7OVrNakDh1dUnhDkb3g
IHvIQvfW5/VP0KX/TVH07DuSPPpqv0xpeddwAJKvOCxNEOQQjDSUYklalUP3xCryEIbBYy7QHPE0
iSwZd2GPI4+kAoDg5s6l8mwzKNRkyZsUec+2swv5bwzLu7Z+jNzmVWLsyukycCww14wbeXT3Pj0I
fuFuGsvjynKf6y54G91pR+gNfABJ20z1mn5OSaraWtnOsVweQzp9EaCu8UmtPWxKiVFQ6rE8aw2d
0ir9MMWfl/5Xo/0g65kldlrjP+v8kMwacZgku3BJzxvc9NqvEMR5373Z3lqjpsCegHb6exfQaFrC
ar+nCMqq6T/dwEi2hFkzlnppd1IVtUrK8bib3CtOrmQLobPxR846TxIC47BLDH6xTU0+CBKY8V4a
/YzyUX14beoCNzoLUyh98NBeiGcL+2u74V06+bX3hdhE3s2SB9qsAWa5njokKpi6FL7Zxjh7Lo47
AqhQpKpD4ulmS14q3bUxt3uyPOCpjP6LLBtCo/LoZ4O8hpjxvV0Xp3Qry5NkGdZ8B9SSKloMzP4y
YsWLbGsXh0v0PVWleD0avTYtB8o77x/6DlOZnz07Bl1f7VSZTLig222SSdoOaC6IyYXd2GNdolBH
amPHdCfalbh7duR+jKM+8Nt8HQcmPxs+TOWS0By3JJoL2NSLmU8g8zvS8eyjbhvC3D35CrnlrYRq
931Yot2wqAepY3o1HU2CmntuhTOwLVOOXi/9nnPvX2cd/C3xZhw1Gy+na0mQhGfNO2XSalPg63Rh
9GrrTEzJrhPBTjXu2SiCC/WVFKySM9rb9m9nqQ+tAft7YxeOJM4v1eTa7o5Gz7UtYN66oX5zBPNB
n41Ht7E137WmcQZdREid1kQCUCSyTTICIgWW9dO24b0cixfCRhhCKQ9ukp1Pg21Bo52laNUeQMHh
0Z6GURsgvcOqK+1j42cwbsBteQu7UM4gNSyi09qMvW7f0tWLCMOkS8kGh7Qd5EcioDk2JCOVTGKq
XPrqT3hc3HnsUPVFz9cuq3x3LWAeY4q9/CTcVzaZ1eifH8YgyLeism/WBFvSjYeUhkeu3eLQlvNa
ddNj2uEHHOAkoV03XCTrLDRPnuu/2on7OETJ1xgPwatHdgu0FunjeD8VEUYb8CjFWMzJhP3vFiwK
SQnrhnLWLOmYpa0k7sGBmeXGIaFYyvXXk1k9ZUO6ndXEL8B+b3uX1oSAliU7xrg4enRbIhXCx5h7
PIeu9xmSXpcbBLjN8lapbCCraFr7g9wjqMVsT8PApirtR90whfme/uRLzAhBKYP/OiM823pAhwDG
T6MO1WTbuOJ+EG77jz1iM0gkrVgDddQck3o+9nV78/GBpjqkeG/0dzR7P6vG+Zlt+5Z3as+n35Sd
9RY21TUJU8kRqE2ywqdiE4TUl8QW739DOLVXuicinD5yK72TFP1VMEwNyny1K6ytgkE/cf7LhvnK
K8jElGm0dZQzVuP0WlUDtcTTJ/1EFU2l+slvKcZJ+puPdMVnkpQA4f2wXFvkztX9+ICt8u6Zgklf
bStFQWMgzp3nn3za2L2QMsfco6uoumJkJFxG0mhYnmXfXsPMPgw05lq9SywBZIoRUp0xNy9CGADW
8Zc5zeEqVGwSkc7f60kebWV84Cx/yCeehdqNDgGfM6YdjVaS9zmK9wSDvhdWsuvmP2j6Xd46+9Zp
9yHiA46so+VRVKini53r9RRlFBJTaWv4et+b4/Oc+Uc99ue8zz8JLLoSqbcPZjNlXaiLVZIyGzXz
cYycXUcC6piYj2XuXepkoE8bls821H1glQhgv4rE+BekWFplQtfCpKlnzI9lYWxy7ZJXEMTvtalf
qoD9KBocujit5yaHdy4oaQoobV6ZvnudAuM5y91o3RkT4z8WpIjAetuaXlD53RKrOJsyPlqWeRTk
201yOKVIlFZ+P/2TRQGoU4WSHa940WkwYFrS5DNy+g1xuOAm8tOs6Pks8uZvXuLYjdk4aUEgZO78
TTnWbfhZurjHfeAUX23s0/Hb1RfLcrZxOlyJo4BdHMV/9uTS19OG3HpzAR9bvDSthBicnPEY4QOb
an839rOztr3qNGnq3GZj+mQIX1u2z0Ey1DfE4+eh96666hBmNOhYjHx6y0ZNkhu9ZnP3lAGWmfJi
+RpCBzZKdntRv0XjJ5y95VDHGV59GjejJD6PVJ0OPX2oU8XbGx8nAurJ5DoGRriNcn1KUdzmQY+8
ZmktyQz+B472KdnaFRWKDBi6ndcdGAYFCcv1W1RsAuJKosy57OCn0H4oFEi2nF8HW75kcEx2GD6Z
rn/qUwKt8ayEOVA/XR2BywM2eHyBAXtBHEI6V1X91Cp/jzYLTrrfYrc8q8T40MB3RsmQ1fpnMxqu
+INfLHN69Cufut1g+K+bsg/lx8+sE8M6pL8gmSkUE7VEUOVz5jYIAnrXuBgJAteJKWpeCN0YlYqd
pnezsT1URgN3o1m8AoGyLODr29h2ctcF94TpvLm1+A0r74IXbDfCfdJFPCUbr3WeGhu7pM+u3dJ9
UjjqoqCWQF7DVSZhN8Ba75IWgcaGqmdMXftBvE28diey7GrEabLPwHJbe3rNTH0IxNCsLaf9qMb+
MSZL3g/HU+T036Xv/0qj8fZyGWtCKJN2hrTJXMVh7zkPSUwmZtlOjCIoEQiep0DONdjyQQLOczu8
Rr5xEwHgnd3TSQGpVTrdR235TG6ZOHnhePA9+xbO/m+8UGmtZ+brNFAPiZzHNWmBrDCGvZu7cRnD
yA+KUkdvLIHjwI2DnyhxXxyF92vmexArS1AbZhl7ZwA46ANIpDrb50zEJvsHlquFeJ6+QeZpMPMi
+n6sq5WNwPIdtXSnpFD+KiSTdd8y+x8ItrzD9X47cwsckJobNytP2QC/nlYD2mhkWkVa7Ja2uF6s
445S81w/RmJRzfTae3Kibq+S+dUxG4SN6cxDr95ghM5ty5Orowu5SMDPLKSFmTyPoTgR3gq9bLIt
WwBdWZj8VAlLRT2O51HE25kM2bXw1QdtSI9JxoTglGyrasg2BUhvFUHLSgfvDSGV28wkMmKmDKmo
wn9amacO9SXzMf1yBj/RkZcus5ih+yYA3hreAe23TmqhHKaFMUsIzDWGdyLzBAGrpAsY1H9bpcvy
RKOh6dJdFAb11jSrnW/Sz5QTS2g7aqOdnFWxMN6MBH4OxGVb8O8C26ms6ld06b2YgVuDxH9qaIlO
/eAlEe2eiQfdorwa/bC3vSLb6LJlb+dhIwaX4tnqJozp1ZLWfR7jx2i07sRhcmuoV6/TByeNHjTr
G6zgrYxBEMOg3ZhOve295FZa/cZkeRBxwURNb2yPZR+5qiUQ2JEfYVhybyKJAq74KIt+483Fcltt
p6o4KcPcTYPz4Ie0/CT+Ls6rYysHCjfzgzc0HQslcl5e8h8ihk+uK59EQ4/BFNKjM4V3AL2zTQb7
Liws2GzBu+52466iyqq0+xu5BfUmaGnVq/pr33ILU99SwOTrf7NfHisq5nfglq9TFy9taf6Ho5Y6
SZuu2jxemwu4GIXywU0dk7pw4bFVIlNqavOjXK54zrPHlCzmoqeVuvElUheN+N6x4SiKsVFwgywL
VT2/N21+JPVwTQsQsQl1s5+0xwtMb7QrhpvrNsQPQHHZ7d5Iqt+M9vqM5sXVIrH3M4D3gvPYiI86
ChglleaJHtU266J704LH8iatO1vQkj2bl8mx/skmIxTBtWsAAfFfBn1UZILYn+onD2CozCa8GaOz
9xZcQzrJi2dnj2VKt3Us3RKTQbyvvPYS2uUt5PtwGRE2HMOb2pP3opbHWgUX2bTvYclXk7sXkbi7
XPu/bmX8UxDwkqMT1BnOn1dn4hAYsOynZf41mem14uBHVfPisojTFO3+FuN8YU07sIJtrGh4slMb
EYjcTxTv5ez8Af/8WRPZgHA+onq0dYOj5HTwyCpdDSkKKpmgNlJvgEYHJ2uPfpg/OCIjmUPvpnwp
aY/gZ2KIWOpTQWvdTN69eT4G+fxo13pvdf5OOfON9IfTVCS7xCcsapkDhgGsM0mpvw5Dikbltiww
0Aclgk/ZnRJyKqymPcyx/2j6+mz5/g9aEyDcLC/otp324EwUTFUXTlHA5JzeMO3RJhfr+VYO6cXx
y5NtiucpZGoke3BdB4Dueg7PfURBrQTLPiGOXBCcEalNpy5GnHf70DFQSC/6kB4PY5Ui2w7nQK9S
7AHmZO/SrMJu4HyNhnOsSKJdDSTxDOiPmdu2RYvgeBjpY3TeCH9e+6lxJTeSpB4kKaJKuNS6Kl25
YQ8tqemBzyqSZlRNXbNQzVdPlaMfjZcyk/whiikhNNNVhLS2cAX0izm8pFr9LYqG1oDw8bqvnPrD
gY4jJbJroYPTSF+8sIaPeO6fpM72Rm3tgxzhYD3tPFF9DTFNre0oLylJAgot0VL2PWq1oQPgpdLJ
nifdRx/DGYN6FokGUO10KqWPAKA/WyGKBu91Vghm8mmg1ry+O0UWAbpYJ7OWp8Qvb6MVbDvAmckz
sHVQ9ucQZmJF804Eg70ijpwRyP4WoGGtTZ0i1tQJjmszuyhoBIo/WZmbtC6f+LgVXBy/NJ9ivWqp
2Y6MO4neh4IXq+7frL66wxmOG9+c39jE6bjEpwWyK+r62a8UedfxWXmgqbE6juHCHXtXnBx0gUcX
0TUrtey8lrftVf4+a/sQWd25z0IEIKjj/G6bwP+NWXGjP094gFoSuyBXDc3TYUC/XBfThEdpj5Hs
ASsoICYjDlAnyJdTjK7tMfVTlJFLzG8XEN5RsQEHBlWvBRs58mzlLEVzxq3sRjYRtB4OclFtjieA
Bu591AfpRKc3pdZdzzzcsePRiEgzfVy9lNBPXViuCffdxmPI1aWPLZFuEW6fcdmJ8NVkUfKe9TG7
Rr9viq+qIDi2iu6qCSnzkPG6h87yHe9FhsG3R7i3K+iQlck6oqd17loSVKwj5idCaEiUL1GyGi/o
q35kaV5Kb9o5mX0Z6Kl0rPI1mMDJJCNL7TdnM5leu4w7pLGLM2bvLS6ndc2ZEs//zLB61Fm4Hmr9
lFaUCDv6pWxhZOL+Zbb0Fq0PbDFZNRNDUpnRuTpmx2rkxu1wWUXRIZnmc6/645jYL3H1mQHDdo7+
pwoMqHbMZklShtQUWkUk18RFxyeoOyhyY1965T1EltkBIJfVEow77vJBbUvDuvc9rwFZVWDo4c4u
578h9Oy1EQ30GfoSNQXyPoYEFS7fIzEGZTSskhpBkEDIOMiDU/RXA3piYhda6OvWHl+6OtiOXfDa
GL9x2Z6qdKITufwQDdpYMhPWxvBNiQyoN7UbdsYXzVli0/o1OEAmVIQC/KZJTocl/i+Uxhz3q8pO
NzoCZRnLz9kLrqT8bIDutmrSqBYXjjP7TWywU+Vgc8Dc2cn+wUztPcGdO5NC3IJfOflY7I8oamE1
U2jZTpL6uKiOJeFYTeu9OAtj31HqPRreuff9h9YxT1j+90EXXg3jH1JzuolrKr7Cn2TQO3vxmVbh
gfwtzhjWiBrr0DhBx5Urx20fc0s9Ip5f2TVH+/DrwQflzUBdcmE/D6VHXLZ6dfTzlIR0Ik5kYMQG
XQFNv/Xj5GvW+qbCkpWNOY6HMxinldUD+GuWjtZf5T1QMsN7p+iZaNNdXlrkzs0Y/ZqdYaeXqFUc
gIiVKCbeZtIALy6PtUhOlhi33TQ9VH7+mDbxSVZ6n/JJptAHL/ahdFv7HDse9ZNcBL1XBYxeDX/f
vDP14lIAl13hKkKyEt2LnOSRIO8oq/ZBu72zBHIgBxU8XdRLccwuDsIvykUMvlfvwJUerKQRIDYk
pd9LqARiYzE7MqXm/DOPzC+Unj6AWxnFR3IVevKZPuvwT0jrANr3QZHacbCtd0TUmyyCBrbGW9Sg
p2XDR4xCj5s4lmN3LjPnoYta+vAITJ6D7FHkikbrtNxqpCWD079m3HLgNNip1PAAW7dNe+OU0F+B
EX47yHdLabjrdCMMMQE4uH/C0huvZt6by1OJhNRMs9NU2u9KB29zgdfY4cOYxTbkDWFkBTCCc3ab
RzI0T2GEwx1HJeM4egzkAXzz59TMH8p+2Na0SK4UwD9L+m2iUNhV3TENkqOdQAMGXX5BYUZv5/Q0
U/jA7HZqbKxHY3e0GQRyaZG5mF2blgnUlfHJJ2Q+F1RJt4mEn0ugxPAYTXXH79Lyf/rEeonosO78
6CVx0m+dVlA62a5nsAgcCyloQNeIOho4CO3AONJzurJhjobZYhUAYIVnPHu9Pa6GoH4kDYz6epz8
br92JwcHpsBOBrQbym9BtXbXgCSWireLHrCSHZAs+rX5GLcIN5TkBzXHbmh2fLg76yOcQfk1zOwF
yj2LMEmZ0N1L54tHK6DfaqgvXhDvZ2vpTkTbWEAt1dU+BwzNDAKpjPEeKOjjbOQHEGoXInqyg1Mq
iAtMeQNTe1Vl/FkPRH/EwTaV1xkiqwtn5DrIXGtn2nWtuW2jFpFKW994t09d1VECX6Tv2rGx3GQH
sxbo7p0nje4OJZB66l2QwYRsXBnWZy/V8Jo+dcZjcw+HtLqjYToWKSdOR6131z6g7rthafgzcvHd
5W7N66PhPqvukpvFzTVCb1/11TX2i+fa6f5sgbfJq87Sdq/IoxiaUv3Qa5vmTyvg6Ww21Gk/GXF/
1J2FyMObzkwMm9YP/g2G3aCSq0GYmT8qhDGrZhavRhGeKi0/UAmmK5GEqG10ditNvR4NSAwAx5fM
tKyFAv4ActulmmDW2b9WetwC63PtejEaZrYAu0m+m5yYAy/PVtJEbYxvyAWMFchUWoxyljT+RnQ4
gaVoEJy9f7IzLlWZ/8jRebVF+mrjvlgZncCEgyolGwqC8tqAsCOJvzZPm4eiS+4oH9Shcq0/p6Ch
1zBf7NHa0V3yU+GKMCZN93xGd3e4m0H++CZBvetmUyDaXRWkVVIKPfLH0Lm5cXMdJ+zPPru/VeyS
qXuqS5bxptFvySRuiFhMsK/0LS3iV4Ze8gk5GD2yU4QL5p9KtDyNOhG/sR+UDZO5rKJDcAqWUdiy
3+QsNuAXLzVIiM3k2xYYJA37TcfufB4XU21roiJNpqduGDBQOS+cT8kqxcO8zMiOOR+8AqGAaYPk
l6jYeg4TI/YvzhyugV03kSShT2tn7QgNJJ6uEwReJuRCZfUkGqCR7cYvAoLGS6GBf+tyJ7Et0kuf
7z1pXtOY8zuK5X1M7fNcLV6ElD2g9ZEZ+yY6SflkKLWN0dq4LfPkHM6I9XXDzt081MuSo430jadD
r2VkwplE0/Mci5eU9HuqE22qydFh2mANgUZp1E8VL4W19wyvom8RXqvT6qCMnJC18m6OJMc1U/5r
Jc0vhB3BgHb1iLGa9SdBTaIPvvAPOSWJx9F0fxCrCxgnaK6xbXcoQZ4Cu/6P+sv3yQS4UHTMubxE
YrZ3eUKrd28Qox54OadxwzvZcNWtnAL+yc2MRzl/exOkZ1Vy9UqjeO6bih4DInyi4XXu5daAEhwT
5FneyKGF1GNOjK2FXoOls/iIYsgOX+YPUT7CcOr+nW6O79GzDtLTB2ylj1burxuC6nN/4qNETxgd
ftVErUzEgm8209Ebg1cECz81zyTKHCT3c/thO865H5sDTcbo34iOL9342ggXBxvG+aDv34rSv0i6
adZh4ZDSUhg/AQCaYP7hlUfjW9jp02Rz1YRVc1PpTHzY+Kbb8dwO+UYXPo4w53t25LbOCE80iZd0
AuQfIgFlC0tOuMG7dTXwjRFB9tAxepkpajaT/rFBqJgIZCEtpxFnyE2NICKLxIr8mHpjCsFkWLV/
w5SNq8KP37Ik+3Z1gfN13NfwlyvRgzCVyrkwRmD4baNzZ0SoxqLxozOGcDX5RrmiAuaE43hYBXW3
Rd/+6k/O3S7ZXxBJiLbex2Z8JOaQpKUo9SAzmHotd+tDgXgQmusikechDZ9163/XZvVfQCsH7da1
5mFeDGIuGQVZ4zzqWf3FpXp2QqN8MKwJ77KxSB+gn6fERtYunK1RQMgFAR2sTAzleqaHisu5MtmP
GtT5JP00/YtWOGg401bF0INgEnBqeLvGrv21aJF2Ead5alsuUbcHfBWayIK5BCtynHvu400a7G8C
ZPeZJgQ5RMksG8QXFTG8eOE6UB46ikiHyXAMCcIqnfijWtRADBPMX5Z6EZ55GnwA6bD/R+PdM4Ql
8sB82FtiwewZUjAtIi/MOeLdoHtwwu7W5slvk7evRDUQVooGYIO1SO10QrFj5KAzncvmmWcevzvQ
amt2sDqz89UTmB3bgARzDoEUFw1javtiZkgjSwNhS5o6F1y4KQTxou0J9H9q7AlKHfKfasD3HAoc
Cm7bf4316HNETz/cQN4ql6azzjG7UIGAUHXqN0MaTABu0VeFCnbl2fYZj/Lr2HaQqUtbkwbKl3w6
olg/Ch8dbBtgfoujL6HEIh2+WYGNXyVXLHDtnYPxlKvo4owGYmhvm6fTA3BVhBFI/WVx81bS6KyE
+MXvoOhdnp6kHIuD4yRIKokY6GR3dtJhTbbVU+6id25wkvtZ8ObF/llg1qurt67Sn/SPPmAYERuX
Tp11FiTsiFgT28yEoJjg6cZbGbkXDIIYHupiZ+CbzCj0WA2FOFdx+VuwklVZSMC2QgEJ5/fYTuWB
377cDIWckLfV+9TB8i44OcnZyC8iHD6KSfy/TefsEchYhcalaL1dUDiXaAAktC3sMop325aCF9wb
uiNC/1vBjAUlcajjDudadQiMAZOU4vwhMHiK2pA6HEyFk2xOKLvZX4J/rEXXwTAw0AEjTBmhKuFB
ZOiViug8NvUhqgfktHpn5i6QkK1gLhJoY+OcL8Ne4eZfCW9cZEbtyp36S8v1RFsRJ8UM/TSV6o94
blQeiERS15nXVY21v87f3CA31n6NNH0xEQ9Jg2eTvhVWBIffSlBt5yl5TFnZhsI/B0GICDLyOGRG
+mmDdC8EqpfSjp76dtzQ1IoZdgk64Ot/DvKKbKYh3E3wseiesmo1JQV0l3+CypKbKkufx6qu1yoJ
36g14a9RxzyfNn0zvCVjuiux6h3KMgtvrkWJRxzvgRUpImHO8xzb39cmQZzN3F+83jiHpExGrY+t
QHorN0WsqZB4rhLBtStN8HbNveHL+zQYp1BOX3HGP2oO0EJF5rOu8ovS2UPQBT8ztz1/gc+g4H3n
fXcKvfh1UtbNdYjLsJl5QtZy+ld2eYy+XULBu525tdv6aWBhmqfgGeIAUXj8AsfzmBs16HR2lXGH
yrJ6zLP2TGPWvjXruxeVD7KontVCbzV1s2NQvalWw+wjAsJqe3ZDSMFxuZJFfAQzw3mhp2suwFqI
jV9jyd1ZZfuQpJKZK6W2HqGcZVsPGJBfzNLEF8VBj957HzmgXEQX1Jjy9H429dntoovpFgccbzgG
auI4SrjdJGb0mEIEolpkYuUz7dD0iRO16P/iqrpIt9+rJlFb20KMFw1htWpg/Nb93B8T7vht1rr9
zso4Qdp8S0S1hFr1J3UwZ6OEUeW75+zimMW2RfJKmEf6CEuIkxwOUUdccXNA0EthLphEiqHCiNn+
1V84JzdJzNXaDdXO8cTzEDclBS/Bxlyg3MHA5d+iZGIsRwpqfBjK/tfndKgHJAOsp7F6sLOyeIJ+
Bpys3b1MET2GPdgOG5y7ynyg+NzlgRW1hcW72ScqP4Vt9dDD/Zihf1gucZeg5mEAFqqJhUwbyi5T
liMUK64bLYs0OQQEsHmMm/2vP3MZoqGCF0SCaia8ban7GLvme5mwr9GO/oGO52T7cufW5msUVieW
DraPTmPrWLTqUplnS4LmFeaYbH2j+Veiy2lEkfM0kLMClAWUKHeaioGtO3HBOgqg2KCtGC42rNwW
6m6OV1WHBTDJ6o/R7s19JfPPWCXfNfavTe9np1KlF3PynrEnPdDRin4ToX6m8j/P81cBhoa1WyT3
ltFmnRfZY8Vp7M75Y5AQidH0JzsvX9qZEb/qgJVn3GY13dPe4qe0pktn4laxRf+Vo4B3JOk4NFlm
a8dImPNMei0rxsPMn77sOlSbkCWaZJ2ENcrwyWNZ0DyVjXRvFo/c05+NIT7SGTl60m+NCjfa0P0b
wbusgEElH9CO8teAx1oXS9VLPihgt1BohgXhJn1KRzLB1pj6t0wcz26vEUemW8cCYHSivkOcrX9L
hdK7ARZQpXMdWf5Gq7/SV04ihYt3ISEyoG5xEPex4pfeIfxF+sa/NHlXTau4VGb/GMYdKJcPh1Lr
9D6MaMZ0bd/NYbnXKoxHfZS8cSg+xkhflGYSHcPxMatnGB6RQkHFclwHCqZILlXtvCL8KIKpNozs
RFW4JnPl+IrM/imU7o2su9Mwtfkaqg5Z7/xmBPM7BvGjKrGS1QXmeOTpToSab6peBrQ527abwX/M
78LG8DzkJ90L0t+Ly1iWB2P2/iPX67V1fQRF5G6M+Nwy/FsBdGMRCuwyTAaMB6iChfPaJvm9surd
LDTZmuML4ec/yq1+c66DNBr+Y+HdRyO4BFlJ3iFAvGoKDyto8SKz+dT35bYRBtp3inWCgUcP32eS
HkBsFiclFDi6AE+DLI15fM17+zMpQYJw5ier0kvlXk49Iq9mWg2xt9GZfO8LjPYF2f9bh0ZCxlsU
soyuWwuR2FxgxWhxJK7SQuUov4KPWeFu0lHyMXXFheVgX3vxwQ6aR8EvrhHRr8m2sLKDfM/YhgJ3
Hg4UAD6bLXmHqQ934/KlhdV8j9qOBhpJcohf5V/g3CdU0ffe5QGBwT1lxIbrSZ0iiOuVb4tbT2g8
VcVrJr1DiL1IEqc6p0N/cAKVrwKiM3kP3keb0Nvc22cubkrLV2vLU6SZ1F8oik6ix+84j0/S9MNn
AkYemkl9N1551cZvTVYKDv8/GpHf4AfflnyXYR4/JtH/57e0iDjQCyaTHCI9mqe7kAAoTo1VNxLj
b1fN84h0v+so2mCx/R9n57HdthKk4SfCOchhywSSkqxkSbY3OPa1jZwznn4+aGah25cg5mjLBUB0
d1V3V/3BMtJjnCsyvrv1DWoE9xGAk4mevg7BHRYbuMdqvGm7Nqatp8JCr7+aOs6Ghf2lRqZUKzXX
RE+L21H6w7IwhI2j71aIcOt1zbglWTpBE3WMBq+TAjs7hulNcVNAfu7ufl9/tLL0bEFbUfWHUtXA
2h2nZFvdyvveBXgc35mn4FW6U7bj7fAS3/s79en6+xZeJwtii7rZyFKmqdmxD1XwMK9Kne6pbqrB
qsL4LKR7QexOFrTm0WRgE4t5g/2j38fH/K54Q4it23ibajveeNtx5UuUWT3v0osEDUW1KT30C+ZP
2ULD/ju+BDtpG5+GV+8XOK8VOdwFwUN5HscPaoFhWzf9OCgZ8IWbCsZW8Tqoh+tTMf/PS/9fUDd1
gBymWm+nx6Ie7lBJcbNZHM2PppMJiJBIUDfXX6Qs6A/KgqyiqQUknBZFE/nsnVEPdkPXcPUDTMlz
eVx5x9LCEnSVkUbzk84iRuTH8VzdTrv0bBxA9dw1aCKBedhoe/mIpsGKvvXS4M2L4sO8ULDN0iJn
XmRpeOpTw6aQRULKaLChUVgb5rfr37U0/0LoD2oZ0CvlPV2gbwIuvag2boLwz/WnK0vBIkQ/nDnu
byqj1j/SYnQzjIGKm/Fh2JanWQ3cWZGzvzw5tiNEvR146TA2hEqGRXcb/9M3JeoVJy1/uf4dl0fJ
doSYt61crzKDUdI6jtkW8jMIYK35oi49XIjzNAYREXCGOSb11wSr14S+IliJ6/9cuax3bTtCgJuo
jCSGaqA++w04Q/63OtUucNTxN2XgaYsG2C7bat+vv2zpS+bfPyxaiRYaJQbeZSkPqnyTmk968Xb9
0ZfjwRZdPgcrCLO2NrOjMqHINvyeOEam+pNdfAe7uLv+joWM+18f5tjCE97n/zsyChN+e6SF/iVv
6tsOkTp4+spzOVkuaBd2ZWhiiSM9xGB6V6ZqaaaEkM9tBS9XmbdP2NVwhrsp6Tte/7KliRGivID5
iRQRo6dWzUYDIUXWp3QSrPzzpckRorxPlcYbihB3pPSPUr61nFQQi+6AUFjpSoQv5HjbFkJcApqk
m2qQH0E3qCoCb6OlcTND68QcDVD+7d4wuYqWCCk2Xfsso9P3qbGzhdj3nTLqe03Kjp7+aLS/ldwt
um5l4JZWnC3EvgqyBQ4VIwcdC55v6OYdrAQToXYcHO7A8uxqlKaUwrib2gFMLfuBU/y6/mFLqcEW
UkPj63aoF6yKmSG3VQ7mVkFXeZPD+fmK8O6+jLfOae2gMc/Tf08Dti3kBhXyeiFHDh/Q0b5wmi+G
gY4ITggncOtHxS6HrTpOT4YVdSuL/rJRnIyl1b/TkTJENozVOD++BrfYZtbhdpa9hmiyJwFCfuy2
lBQh/EPq2mTbNQ+2hWCwhYOCWep2jjhGjmvCP8F4OyKaoQJlBxuz6SxpZVEuHKttW0gWthxkKIV7
5MN/nG/tF7iEOwcd1Q3Y062/jXfyLt5xUfqcnrct2jt3gFyDSWH2YA3caqrmhsb0qROobQvJo4k6
veznLykVLMGnfwYP1EX49/oa1xeS6my2+3FLoqLlBTJU9GNjwtpyHmX9bjCkbVE7JBCw/WNJGwf5
HCl9mkyqhuBG4H9SpwnOTXZSp5cBxJwvgSoCxQEvwKLP1ljJIVfu4/xF714SLQfpbeCjM9AGAw+u
n1uNymZoH8LpNehoKHLHm9CM61MuPlq4xRt56AvwCKAWksKlV7ArHXttYczDdiHOZivgjx/sNDJA
hKZh+W37vXbQjvapP0iuztl0ZUgXXiCkrG7UdcVLZeocOWqDsre3x+r8uUcLCckz9cTAWjA5gvh6
qqVgH0zDw/VHa3NgXBoXIf8MEb4ukJ+SY90Ub2VePKIxTRuqg3zve1RX/KI9lFL+pZ+cpyGW3aIC
yBgG/Xm0YlqHnvdK4Sfaw7JFlUulXpS6PvJgtBppF3jVBE0quBvANp9TOoFWZ0OqLR8lx75zFO/F
liAPeln6C/ToizLK++tftZTCDSF4qKMVtpU08dHYdLvxdc5tEJZv7HsEQzbBPvljrayrhTgSrdvk
qa5sxJPiYzIdxuzFD75/7gtE6zaw3UlJhzbmzIg2wCb86bnFwTvJv3X4oeoGUUfMX8qVW9XSVwhr
F06XWRYlL/P9v6lxBMOw8hULq0sXV67leUU0f0V38I+odDxjhi6fmr2yxxLuD6DCT75HWMVc1aF5
6rzHftHd6tS60p66ZXhSD+/Xqd/XX7PgDma/Z9MPB3k0aBBjdJrkqM++3Yf0JT2i+l7/1Lj1gmPd
W/tpqyCzvhleZC4VO2AWu+khu8Nh8o6ewsrOMA/epZCdZ/HDv7ALWWtkH66MEdgnU26/ykBMaDbR
gbeLFa/hhRVhCbu1BFhYSYc6PYZT9AcYEUjLsVrxYlIWjgKWsEnHrQJqom3QH8EJyzqUrnnCisvt
IIXiJ2NTMgig/GyiO3nla5ZGTDjnh3HlqJEBflT1lQd04/aONj5FiUMTaG2DWRowIeP0cqPCZ8Rq
VE6eM26U6vTP9UW3lMtMYavOhiCvp0JJj/T59+k+509vgrf64OBNAtQArCHkok8GkilskymSy0mM
OeoRdq6LFoprgrrbohx7jA+2tcFM8/pXLQyXKWQcR44L29ayhPrKkxycM30tby6sLVPIODST8rod
leQ4/AMusz6PhGeAdVaw6zbTY8ze+XPYN9t1S5elFwqpB8peFEo4CRydxh2DZxwNblo4gpmNHXm0
FvKLi0CI+bhTs2zK9OTYfKOL+hpsyy169/vkVT6Mu5REs7ahzX/7QnIxhcBXNPpjQcfndEn1u1Cz
myAvFIBXa1vNQiiaQuwPQeXT1q05y6DjkKBEUCIgPaovUKtW0qOy9AlCtGtdmOLlwJFmLq2pzrZ2
sYncQO87Y4Oys/5kj8Dyd9fX8dLsC2HvBb3DDQbTwtG6oTVT2m9F/HWK7kplrfqyECmGEP5Kpahe
lHHCSFUA7b+RVL/+z5eeK0S6kqC9a3o8N4YQFdBsMovC/dyj58H6sEGhEQwUIGdQWqyKw3sp/dw5
2BBiuyttX9Xn5yZt+sXvx22qhnef+8tCFOd97XnZPModXhKGfHTADl5/8lItwxBCtzBVvbIbHq27
2qHe9i8+9MzwtjzZN9DbopXXvFvWXQhcQwjcLECHoK14zXCIHvqn7ISIV7Ap1G20C+7Vk/UE4/qk
H4q94wKlP0Y36aFwle/2LySV3fKXc1q7E88L89IfESLcNxChrHT+SBLdpsFXRfo69bf59DeTbmvL
ldSV9avOIXbpPUKYe3AOU2s+eqNEgMaNgQBNlb0pCdjzpKte6Dy6dgnOWmu/4SeU4K8El7pSLZr+
yg3d3PvMRhXMl91Yh8QopTACW9xq0Za/PvELAaYLE+KNJjdAI4oBqNw7yJghvn39wUsrShdGOMpj
LNZRyMZrmYZrdUr3QHjeLAQMvmp7fJQerr9nDtcLA6wLA1xpbYcyHlUoRCB2Zi69tF4fuV3dvOKv
g9+cVq6s3aUipi5k0cQegMIlRcxpugtcvg0qG54TA2CZrkQ4Nm2/URYDhZs8cvX9jtWFv/LqhUkS
TWdlM9UAsvLmtnio5O96s3LiXOjw2KLVrGHiBZj1TXQMZTc54cCN4BACE3sQB+phrkRhMbp2mFo6
UIvWsvowoO2NpPMRzcIcPbv0R4dAXFCrv9vAxOcHTHiCmgX4n7imep+j2hFmj2WLdmAQ5C77/XaK
U9dAVfj60lnYgkUbWj8pJ72NKy6UmXWbac7zpBfnJqTKfv35ykLwa0K+dibNcoyQeesO+RekM13/
VJ6yM1itlVOEOa/yC6tfE9I2ahRhp7bUczqAjKfJtL19auYvzUh6AQfAunwszPEFSc5w30hUzJzy
vhsnn04uNM2piDml11oP+s5GZNvDDcBrfiKDgd4sRvP0fPHrzHaZggRbaXR0HaBYyYNbYRjWSi30
CvOY+j2MDWdfUI1NnfA4+cOtL/euXbXHvJW++SoEajtCkBSRR3RTpbFGYjf+AwPrtUDxdWtS2/XY
J5FN2CmBDJvUZClo+p0Rp1CX+wxRm+JHEFN9zrBGyc1TodFVzzUYs8mPsVoz3FxYDu/r9sOBAF2U
yp9Alxw9wEJdHh1QT0fV1TlcXw0LZ8r3YvDHx+dNV8Cjz47p5B2yqtgHhfzLKopzl631nZdS1Pth
88M7QKAbtT2Xry27AFLpaP7GccDl+93XqJcw5kU0bJeZEvgVPZFdtfC2eTmtHKjmM9mFtfh+K/jw
8qHPYxMbqfxY+JRV+yC7QzT7rtNRSdMdYP0TCHKj+lwx6D2jfXiZJ5W9Mdp86ZRIe0v6LlvRSjlo
YUN5388+PLm20IUPiY4jmgh3gz9s8wj2LJIVI3qP0ZoX5uJUCfsWtslFVmrFXOpF5/ZrRnZoD/FD
cUZyaC07LEyIsGEpg4KsuCXTIkKvfJMNw42Zy6+Wmnw1E3Vl0hdznHiAYIfNJ5Vq03Dwn/S9f64P
3SsM0d1aS2Zxk1L5vA8TUvmyHcsqUHUuq5SP0A2lpjWg1tcC2/G3yWP2omlrKXspoQrTArES6WBY
wEeEwCkGHuI7PPe0LSRnzizSSipYyDSaMDFJYPqNE/OSwnbOlWrAS8d7LFJ21zPNUn9JNIwGFWvC
IZ/B/e6IDwX0ql2ysx8ULENcG7LLofppHqrt+kp7v9xciH3RQVoF9lvnA1/UVbUbokfoKyYMSb14
xV8Cr6IeZGEFsYO+lhQ8o0aA0gq050na4WqRwTTBfQOYZ46CjqYP2RZi2x6Ys78HRPWmqECParV7
Sio0elMHLE00wbvrg9Df9DlHamijtsquhvDOFk+gV4SAoP1J0NEjJODQ1DA6bNRD1Y2QFGt1uL3e
hFnomOyg7J5ltK2GsbwpYfVJefhmweRyYv0GdjY6ZIrboUEWIJMjSR50f2jaOVDB61O1sBJExJsm
Q8dDJBT4SHxQ/eJlaoMvEaWz609/X1AXpkWEu2W5Re8jYucMTvZjhnrrt+y3j4Bss9f/Vr6bPOhb
6MtvqF7+jG/HA2OExDslW/gR8L2+lFSj9hD1KRAHK/liIbvK8+8fgnlo9Xo0xwaUhj25gQFA2fyS
ZQ9h7YF8/XH9s5cGVbiBQwyB6hLOG3kffEH48SC16T1awPvrj1+62cjzez98Ay7MU1NVVX50erPa
SEjtbXoQ7ruu4yQFS3xnpn281XPibZiNBUr96MnNY69xpLr+FxYuBO+l/w//INK1NELIMTlOJg1M
MOS29fVzTxbGrvVNy5d1h44OTTYn3yf12o17KY+rwrAFihUl4cSjg1P6RdtNRzRFNvOie79orJ6J
3593YdGrwpnY0btMHsiv1NF7N67zfeZYNdduLHBnOH+X46kyReHjoPXf8ojByyLnprZUd2zQUjAh
sXUmSjNje5NyOp258fhQoEuu09IyYCmAdzfyr1LmvXQogq/l7IWNRxX2UZBX/zfwc00brsGhszb9
YdrObQbUXq/P7tLSVdV/L91Qh73vDVL8XjkPtngvb7xdc+Yau5u1FVcixJgfd2kKhF20U9EMHqc+
PjZT+aX1hhDuZYLtr9QF+6qGKYaTKFWfHsIVzGyn3aKGt4XDnLm5nZ8bJ/se5cY5N0C2x6mMb0wS
t5uqQjYSC2aU4KbvYd7jo5Y+GLrxq2yQq/AL7RdbxymeINnlM2aVHqQp55i/4IoQSjgdDfk/sVPc
eKhjWGN4K+fxb2msdoPXjofJQiVY11y9HPbo0b0UWJDIanSHPM3eRB+yHbUXo8beIy1Ro/GUVYzf
5UKU5QgJUXWqMOd4nB/LyDhH+fcE9fCC8aDSA9uUFv1Bs4yVA+HltGGJcEIHjw++j3fpPLJrW3yG
VoqeC0HHtfbfCysbvb6XHKjF/l//S3XLft7vlR28eM6F8j7b0XPYQ24sXqfX8BZ83s/wKyU9Ohxr
h935Rf9dctZ/MIaKnCVjx7cFUrxLqu7RLvQnRW5Wjmxz/rv0eCE8uxRbKEhvOWys+tD3cr5B6PeZ
lbeXMmkNRLj0DUJ0OoAcLBkPhiNeZ6Z3VHo84l6vR/7FRytUc/89P7DRcogxKrqE9ZNkQNYH0DR+
u/7sy+dNHi4MjhJrsHR1w3JJl3s80o0DWLQdBJp7gFr+yf+KEvi+cFF6u/7CpY8RxmkYer/rMFdy
JQ0RIDehZw+H+PqzL29TfIyQuyyt4N40oRekPJuPOHce0E5zrZier3rASMuVVkCRF09CvEe4BABJ
R0zIby03ozc6xMk+QBipAnLU0AuswpW3XAx5xVSExoysmpFuJQiYdvWxxc4ihtx6faCWniy0ZnQT
jG2AThu6P/t++MbRfOXBC7Mr1mGkImt1q6kcyhM3CfriZfS9qFe6+kt/WjjedEmsqqjuAFNpphdJ
bp+mHJnp6wOy9L/n3z8cylpN12s17x0YP8ZGHnYmdf1S/Xn94Re3CeZRiF9Cd/Txv7Jc3bXPrRu7
miu5jfspXBiPFyLY8dTALjXJcu3wLY5+NWs0kqXxFiI1871GM2zTcHPzxtGjrc8F/vqALCWd98LK
h+FGBi0epUi23cLTUcYaEUuIXzgjWJvUQ27MSvahFqGVMR3wGLnTvBISXp/dxIOxsfLmTzFTS4MG
bZ+V/zMP1X92CIZQiOcAW2tpqoi05iBvxz3W1Phs7CD0bod9cYYH9nD9RRd3IsUUr4y64dfqrN/s
+u++OIjM5pvSOtrt4frzlwZWvDQOhlVNUjM4brPzM7ffoyEKUsnatwfpDoNm44wizMbfJSths/Q9
wgEIwTa0kQbyrQFTEOGJ8VEy6jO6ysch8ley4EJoikSpSsk1KiIROd34Jy9+xsbvtFuZjqVHC1Gv
hOGU4mFooPvZoCtsnz3krNGTX5mMhV1CZEfhEJzq4djTktQJnZYt1NT1n70HZc1UvxkZRfkgQF4u
hJo6pd6IuMWIjHT6LS+qY1V1Wy3pzobffMPQKliZsYuFXlagkCzkMesKJTcMt6pUALh9eWvX2sHD
QaHBGmZCAA0O9cq7FhKILCSQNB9xhutbVjsYGbzGK19defLluxCfIWz0qJuWipOqeGXtu91cIUvd
4qhv/pfctFaSX/r/QlYowxFBKcdxXL7kCVFvRJRsfa1jcbmlphgidSovchlJudh2LdS63K5sUDPW
nJM+OvsSdatNm/3IK/UtkNB8qf3q0GLHE4X1D6wrx/NkZK+DPmtWJ4BOkdbZXV+zlz/ZEPlWjlXh
tDZzbazse2VDk/fWqCqL3yvkiiirbbsLB85MCBdiw/tct3C6KmSHMbgyEqQmoCWgQLeFT7xLYdP7
CJMF9t/B910bSbZE0n8YqFpf/9DLoW+I16lK6TGzxULbtXAVrDHD9thn0rWKwNLThcRitHmu2jpb
cmHivVo3OBbmUEtKfHKu//2leZp//7CBGhi1toafEcbAQ3NERVaz1uWUbjhCglBQ4AoRqLDdPkZU
Xv0e6sMXJTp5q+ippRcIWQHRhalCitpxZ284Gk3JMG0TGznNt+tDs/R8ITU4yN0HecSehPjtxkBp
rIu2WvY7Xz+9LA2+kBdUYyjAKXimG520w3BK7oOd/ABRaGudwf3tkjsEJ69/y8I6ErlXauDL0zDZ
szjg0aH67dx38coKWjgqYDr47yVU4dipVCbj1J+nA0yIc3mHwCo6GK69yb9Wmxj2/9b78qk7vmKI
hKu2Rdi27xk0RX/1g1fd2Odr5+vFT5mXwodooNfrKCjRWuwG8+EtOaAsG2CSoWyxwIWRE+0TIBGG
6zysXQAXloBIqirDPsR6TjFcWf9aV6cgXKvFzKv0vydRQ6ROBVUKSmyyzPe7Qveg/fLO2QnZyeeO
7U07B0+owdwOew18B0ph5pc1mvXSBwlhL2lhrPY2R6EC+aG2pOVUPl9fwwuXckNkTNV5HaTjSOEi
RnoSKNGASM3WvsUxb68fyvvxqD9df9PSNwiRL2GwaaQNk2JoACQiKUb+FZ3gzz1cCHpfxkAh9FLD
7Vq3a/42we/rz10IcZEnJQeOMiIJZbi+lR4qSdurPZ4ZufTz+uOXRl+kJclyn/Q1et4uRdpHqB7/
WxUp+22s7Jq9dEZALT+svGtO4RcWryVs8TIOAbmVEIfVTjmoP/u77tiBtk+/V/+PzvjCLFtCsA+Z
ggStNIfeeK9nwGVWQm/pucKePcnhROGYmo413oRot8jeWitv6cnz7x/Sk6OHujPMh1VVPpnIZf0/
DlVLjxbCVlZhZxuKZ3Hfw6lvh8TYvf9D2naQRLRt+YyC4hoO+b1acWlyhX27qmoOxE5Gkj3rZ+eA
Bdzb+B39Tnfc5Qf5F8enryvL6PIdxbCEOMaaLJ78TDbd6oCY7LF2y7vqRsNc7a2j6+Q8Wnf9TgNh
CrisUlbW7lIYCuGNoKUs9QMmKCVNBu/kqTsj/AzcRTFEeoWasfc5deq5/XhfRji2Fy/XB2pe8Rdm
RKRSSPLEVtHUELFBYfXpLzlOSa2IVaKMeP0NC8tLJFEMuP1k5YRafoK9i1x/D7SV08fCFIskCluP
pZ7DDb51tHkjC/cTJ0E8BOsfzX4d2v31v7/0FiGk1TwL/DgdbFeJPGdD2fkOgi1Glwqms/1wl8YY
73T52jwvTYcQ5nU5+nEWECAo+O0b7zBVSJ8N6JiurKM5i16abiHWUch3wjiyLTcpTn3cngI7xbYQ
yVxUN9W1CtVlbBOrVQhzBZFmlEhUnADS4gulOWcD2uzZ180vVVz+TZQefp0RyKARAXXnERr3K3We
pbUmRL08cQ0mTxpuOUu0OwhSVrvry2ChWmCYQnAjMFeEdUDPQT6rWzqn4Eu2FD9onJpvibsKdpr/
6YUJEokUmU7PGWU4y+2nrkS5GtW2Pp9+JV3KLqWVG0UOUUeZ0MV0kjfNwusuQ9Bw5RvnVXDp5cJx
HkX5oZ4krgp9sS1fMYfc5nfqQxLgvLeRD9ke1/O1o/zCQjeEbV63VHNIdNlCbf2Ppt16uMNb4Xky
VxbCQioWSRhALBuS/0TZqPNPihy4mVbvpUbeXh+phXVmCEkhSkPN17F9cBskiLN7r1qbgYXTj0jD
iBBfnxARm2tSs9hBsjMfsmO7Qw7p6G2nh+v/fuk8J7IwagBHqWQw+P22qN5hbt6O+m4ChQ7jlF3w
I1r5nqVpEBJBy33Aa7PRcLPyNHn3GQa3eFqvfMVSqAjBDrLfKPqpMBkrz8VE01V/UwPbz7s6yqcr
L1kKCSHszawO5bzkODqrTxS/586LDkcLqyfEd2hpruTly+0dHAaJyI/HO3kMPG+aHK5sGGMdnX1/
0A+wj1fmYWG9ijztXjJnidPQcAelRK4OLyw1yVbOvEs3Z10I5SiRa61UlHke+j1+kIcGYM9379TR
Mu3BHrKipJPs7NQV1sLSx8wp5cNYRWZXJEZGo8Vob3BKwwZ2jR67sFx1Iay9xmtbsD2cKMK3McdW
VEPrdGUlvXMqLiRXkZYdQ/ecrWsd7HGMBzht936AI1rfqCjFTPsu0Z+rxDzm1H3kRra2WE8/YYX5
YDrWhCXKfE6VpZu6MV+7yLgpPava0Me860PlTcPXIRiUbjPaw9OQ6rvEtPapUn5TmwC1lgofq/g0
Ym6aevVN4uPFmGsSZkLJHm3pY6+iHhqW052WDCtd1oXkLpKKMLlCA9OjWel70xel67YSCBvFn7CF
UE7XA3NpEQiZJfCcMpcL3XZD5atlHHHEWJmnpf8uZBU/t1EL6zXb1Yxfg6bsrTLchgCYqmhY2TyW
0q9IJMr0skKBRXdc54gWqNu6APN3gKLqnXro3P641ntYSCoibciC39YDsaRn7AVfNPCzoZbcJ4V0
TDXrWxPb3zUte+nD+nNJRiQTjZ0ZyHghm1x/HkrwUUWwRhtcqvuL1CEwrKiz5xaHcH06WNHwJuGA
jG6f6QZR/xUFq4NkdU/NGN6bSY0wSGnhCZiH5xqwG7YDOByNSfmM0vvBL1ZlIxa2BpE+VOW5rk5V
6bmICsJvi8/SNnhTnzt0I4IzQlbfr6/0pfwqsoiMNOsjbYRqlvnKm+9E52gaH1RVv5HVycRluHwz
cDY/WFU2nHsMxzHlPKP0+zuwjY0SSXujiFEjxWb3cxEico4SSg/y1Csc3XAoMan3+iDiphDevdau
hMhCItbmIf+Q4schmky+kkpi8VhZTyoS1Zq6stVeZiwo1MX+/fA+wOe9kic2w2GquCLYP/PBe8p8
NdmBCDmo07CRgmFndQWyzc3byiwurRYhr+R+gRdAFQPEKXcYJlOOPfiP2JzjKxRswwf82Lbm0/V3
LaQwkV5g4QJk+g6virIfOA1IRfglDrloZSvpfSH3ivQCJzU5u88Fo3LAcOt3Eq01e+cTw4UtUmQR
lNx8pjS2QNB4+slU3Dz/yY68G9iHB/Xb9cFZ+vPCaSWQVSeVU/b4ru4xwf1H71bW7NKDhWNJOzpj
55WV7er4Efe9ue+Q5L/+nxfCQUROS0HSpGFCxNl9tZ2c8uvkBcew9I/XH79UlhPBgWptVgBTmdB6
r5/Tp/TonZpNfCpvJRdrhcO6jtzCyhSBgmmV4us2ynjxAY5B62SbWy+jhy+gsjIJSyMlxHZtGLqv
SaPtUqzB/ns6YVZ6N0X1yqlj6fFCEKe6FRp+mONan4U7EwIjuKltgFX09YlYWkLCZUMKVQcpdXa1
VpowVykUb9MM8soiWni4iAS0csurTK/iUCbfI009rpWU1PcnXAjbdwm/D9na740oGr0MGYugvJei
9qHVQ+wL8pYA6+SboXK+lvEUbCwHY2TNSqOd1tffzK77m3eatNU02udmVP0w5ehNcszbXFX3kuk8
d6N/B0n+Vi+jmw472zJ3YO7kxQ3HyofARJiploZ603fTs9NY8/EXijDVpbOqKXdpZm31zDnkU3NW
u/RVTopDknXHMhjZm1s/hBFQ3gLtxjzclo5Tq92bgb+BrfvVTDPUGtVTWAzAt2rnV4p8uJMOcA3V
t9yKv9jYpmqtvdckpIOVuN5NvYrj8gBItFO44Xr7vuae2/bWjwzjmQ4Z/XR2MlF/9FFxk1VNvZXr
9NnhQLKxNe9cDzDiG0/bW4V2rpzs2UHyYluWKh7A2WxD9Thm1bM3Fr8pDmCdFNpIcfs2ovxd/DPX
AwyJUDRFGAIlKdn55XfTPs5b9ARbPL7qtsRHru9+WYARw4ggN7RXXy8P3oTX16zab8Y2Kvu+W6f1
a4VVqVH1d6FRoUCmpE+GAhe7RdxLDdN0o/j9nVSmL4nsKxgNWncjYIyi6PAccSR5E2b1g5lhxSAH
7TnXe6wOLKnF+ajHOaroQUoExR7MwU7vh7e6q7CKVswvudPeGqP5EGJNtPPK6BhX003WY4rd9b+b
vMG6FVNUrdtpXYntYCT9ADPPuWD4jvHUP4XjbZuomm3hZk04r/0Vq3hjsPzuYl339nmKFBwWwffg
KH5NUvhLr/NDlA9IwsV7uZTP2jjihFsOd1kR/Kixb6Mne++k2HjUjr21QXjsQlPBGJebVN9HeNvb
sBDT5GQ1XODCIngOG4wcdRMVR06lme38GDTzJpAAXKVj8qhXuHQHGQt4xL2pCRzU5GVXwXh9E2Dn
jcWUcUJY+wXDs71d2JCxi+rR1tITJgL+ZjJwU7EbOdtoRqbjHomPiNJ3RzmQbzTMZDjA6PtkNofN
jVu+4mtTabdKaZ0cNX9RuuExNbBLm+zxtsJ4fO5sDur4txqVz9XCdFGEq1QCw2Cw/WMTGttJMvaN
Iq/cKC7X3qkJ/vukNmZDr0ph7POx0W2Ze/etiru1QTVPbVD9TMdTgjPu9dy7cMzWxY4RRhmwDwdb
cs277humOgf1T/5iPozf211+8r5lE2gGf7deWbqcj3VLSPaJ4mDri1nSu9bjiO+l2711Z+XH3NFG
0hCTlHWh+MsHK8wy/j2QWBHFZZvkOEs0EWusxdgN5mRZIBp+P6jP10dw4YPEVpIxwPBXqiw46up3
KXvQP4cno0Ly7z9vFiHyD7nhH0cTf4vTWK3838uHEd0Qqt35hDSDZzv+EQn1jUxyAyuPF8Qh8439
9RFZWFPG+332w86I2WbqNcw0ZT3tkKGM6JiP1bSDUryLvzbbYG9Ze/ziFI2G0soJ6PJX4bj679FC
V8rwJp2uGHakCMhgO4OHx9Ybuz9lpn+uui7KDHDlNLkD0tJTsERmk8Ecy+3ll5VBuxz1hgh11+Mh
CSWyiqs9z/fq2vV2SbEvd/7eIatvZq5afzT36WzcATBrc/21l1ev8V6s+TBVtWT0ndzUVN7xFdGc
epu2w9oyWHq2kMd8p2m7JAViF0CQgaW8U8/qPtwHOzU7aDUn7eDY4Laz8iULh1QRGA9Wo0AuNSbR
V+j8PWj1bVU8fW6QhJzFFSEKmgBo+Jj+yTod65i18uhSf02EtTumL7calnLvdxB1Hx2wZcPqz52d
GeztKi5AIwwunFVFcHuuTRF0cl4TJ4iuhsfSbW4yawNENT+p1Knh4mBc9KnRErnOuOGApI8bQhFM
u3+YrWivP3hxsIQgN4a6HTgJArBEJ3iGLndHY48zIHqribvWDlzIJCLNGZt0bFWdGa2k3oaYq7XR
pnL2Sfrz+kcsBIWIbIdyItH1o22gYfuVlvpGXiMjLg7PPPkfYtmvW3usS466uhubG+N2upnVIafy
/5jGa6l26d4sgtPtws+zel5MRbLNTnMLSj9VvzAeczDH8bfNH39n/b4+WkuTIdw8/U4zmkilpK7G
Z1l7xjQaQZ1jHrYrR62l2RAie0xS21Q7AHaUvYMECoO2sstezka6CFHHUJI7uUPKaL03fegOXdDs
8thauTEvPV3Yw1vT4UowZw1fe4yb+9w+Ss1KlWvp0UKhSKkAi8dp47lNfS6q+2A6OconHy2E72gF
VaxlLV3L8dibD91074eHz6wTXeThBl2Cn3LVey5awweb3gW0LteIxyerr4+fe8W8hD5EV192k4Ec
hgR47ocXYUmBgRyuos5aYlgaeCF6h1C3fMuIJZaidp9k3mPh6+5YZyuHl/eq1n+3AN1R//3/vbqL
yiFKJNdJ+g5JMQrZTXLmMv6tsfWvUxU+OWp267VUs01PizdFO3xTwnra6K39OCAGhBobUnPIGWtR
rZ0RN8m37aQEG71J4ZnFNwG+cTtHLl3NXqsMLRSt4dL++0/bHl2jzNNpDuslmvbp9LWYffgwF/qd
NI1E2WO8R43CxCFYOutF/ff6XF9OC7p4mrRTzcBsUfHcYC5I6MGvUKnXgOkLfTDdEXLaUKlRHNeD
5zozpFQ7xmjt2PdokO2mfXrwd/pKw3i+KFyacCG31UmM5VzLR3jO8CQnysMUZntfM8/VbMgnKfoP
FU2zIVzTVHxXU7jwQhFy32kFkHsyn2uZR6XdsHr39rba6WcNeytnP8MdnT0e5OazEoBt9bfVNtuu
7UqXdwpdxOTT8gIshMaDG2SZ24bjSZPa174PX7CC/lzWFXH4SmKzHfmj5IaycV823TGswr9Vv4YN
Wti/dft/ODuTJUlxZgs/EWYMYtoCMQ85jxtZZlaVkJgEYn76e6JW+dNFcC2tN93ZZhAIuSTcj39n
sj7GWkPaxFXaxn6wX9nW2GaQWtkg8EYXaNHSQM1UFclUgJ+CjJOZXhdvFVqYNZ+c3DS/9Ut7J2FA
yTmqs6Za2bV9SIbuJWvZAxcQMhSg2lv6zgQk3m7ddZpaLLwebDPzdKrbhztFAW6lC4q1QlUI5QkF
pWHj4lNdpvDQ7lfaiG6q1FkIi7k1ZWp2kjvF4KPJBd6Tkkda3m/BClspw/vVwAyzdl99g+wBbAkB
jIuuP+FMHmIq44dfZ+kkcc22bjrAwhrcHJgNV+xRCndl2LfXbzIXAJNlpakqT7Nr3ETQT8uB/zI4
PI6qAg7P4p/dYbKgZK3fAGw6avALEUFfnYiFxIF+ot7C9f8NhzbIVNDvEUnMtEEMVxTg6cyGrqmx
XkFbPMoiuRnK/NH0tZ2Aro0AcBM4dV5HyiluoB5VoMzKI3K9Sy2oM1vAVPw/UiCqfB+/ReW/WfMI
bNePBnEq9Oe+iuNRIsh167VLDmhxRZUriJeyUTOzYCrxJ2Nr+LAkZvCxhq+zKbweRrvlW+IhM+qU
C/N5bmwuR5hvR6E2hSOObmVsO8p8kxdGBHfnn52y3Mstv12adWYuGlexberCltorXhIUPVJTRnA0
WTKvM/4KKP6xU03F2dYYtwaWQeTsJD3aMr0xjeRpSNMzxA1RB/dv8DA3TpWTQ+y1X6lerhO7uR8G
5960ixg5fYbGczQZd9UKsX3fcLaSWnPXuUilUdO/oWIwLhbQ+xq2F3bSH+JGrGNWbjIo2oMYzKOg
adtDUuPDqSrSNTU7GUmvjkMFUyFBkoeWpag9tDCC1VPgibuqi1K/P/OGg2IDBCDEjCjlyA4euDAw
jgwfBA3PH5OotRI7oG7eotyuRZZFD5WNap3elyqsfRues3Vx5pygo10vXnXN+9AM73ethnMD8xoi
cMUmKd5jnp6Yr6HbiPT7Cz5INeS+KemLPbAxiLMClS5SfjELJlWNWaHa3h2yodzVgjvrEsnVphpb
lL5KEVJ4cukyv4Gl5hNT9T6Bqzg4pv6NNZR7mOymABPI1Rhbp7SEsLdA4j/mZRUwvQIi1+s28A1+
MFh/7g3nZMC72x/5CWbcd6ksnoCfgDdzqd9aafJb9+EQ3FqXIW6wjzgAqcqS7FgjGQB82S0pyLFo
nJXi8RC4tbghpnaH7QDO75a4M4duTeNhbcrmXhvG5zZLz6yPkbX0ChkJoWBsZthnu3JXyu5e+rR6
GJUQAdHkJgHy06XW7voaMRNfUxlvVRbchnEc27Z9vyG2cxh8vrp+6ZmvjKmE17PSuKh0NNTCWRoe
8XV7zlUMG29YDV+/wcwCNJXyDp4ZGx1Fehm24Xvpwouo896RdMaBs3+5fouZ7XSq43Van/hwTmNb
isoli9Gzw46QYq7SQQ/d/IfPMflc4iVAGW2Cm2QosZb9LvejCoDEPL+//hBz4zTZrmVJO1OhOXvr
KCT83NreYT164ZU4w0pxCVYzd6Scei0BEA44VWMwOGkaa3gU3cJKIPBeIYYN2SKqdGZOTVW8SkC5
6eC4sRW8i9gAcZF+NtO76+M087KnGl6vKmrPZRftQQXpW/dG4/fU2jc9gEH0z/Vb/DvzTqZKXkU0
VLrtlG7s/N0nN57LN2hADxr6yNAHXVb+ggRr7lEuU+Hb3uaqtDPaDt1Mo/Qj1d1bOazEhROWGK76
9/VnmXsXl79/uwf3ex3HZwZ/GKY/eZYIyxawCrRxLOzPc9ef7M9d1mKLUJfrlzaLlPRRzikTNzAs
qOJ+9giTRMigenhJmhrUMqpfN1TDRoaeECtD+fn6DWaW1ymiP+26UTUXOAU3T0Rgl+qX4m1udCZB
nSaaBHT40qDvplFKrbXfDlvfbxY05+bMojGV0CYZNzliDUCXlFlBoeRdnHg7GIgCZ2rSFTh3W1T2
0G0Aqnyt9F+UscesFr+trNcju9ZuKMUBp3bAppZxAucgFMfCsvZWpc/alZ6LVd1Zv3y7byJQ849O
6qyMvlhC4c/8+mnnGlCIdl6aKMdmZRG62R2tUdaiKtT4Euhx7g6T2e/wZujZiNOZY0lg22kFJx70
sBGV7uGTtfSW5+4yiQGg8JJ2yKFDy9oPAripyptAd28af6mUNbNQTH1+KlMqA6wHHIIhA5KGWAsf
BUEghlUT/LoeAzMzddqrRhO/7+0UzxBbz7b5YdT3g//2s0tPgkAZF48fhiO8hI1j+zg6a7F0uJiJ
3Gk3mm/5XuwpF6ILihO4IFE/Opsf/eqpapwhw5e4FmTNFbtPh6/M3ebJQsZhZqynCnFlagUUHAkS
fpwAz2xhPEhE3SWhwMx0nKrECe8Zr+0WkOauBqj501fo7zU+R48trJdzv/9y4297SqcPBstbJCyH
ftgQnwR0dA6V+FmXDpkKvXW9ydJax+Vp8qdGYRufC9df6cy+PlVs80a0wjOAWOa9c/IyM9QqqBAU
nGa8rHlSKVn19rhwTJmZmVPpdiOhuWpSvIR8tMugGDW4FJU/q5tMlduUy9ErR9RNxsK6y5h/zghM
irKljrK5YZrEq2eCiukQ7LdeafaBsMp3G/9RmeMeLJtdbRe7rF4iks30yJKpSDsD/LG8fB9sLIb2
tWZTffZ3TpA9avvltq+5PNJUqW12PNM6ANPRBV+/Cn7x6JSoU8ZrP6yhjCuCfmWHcrPY3z8zglMB
NxRmVpwP6GyRX+36cqd+mx/wKWpasLUbQ7Ju98WugKAYBVPoXq7P7pkZZ142j29RSanJLsAhnFqT
d8/4M5Q/Wwj/nj2+XbdoudOmUO1vut6McqtCL2nynvjlEsR77ptkKusuWoARhQ0YpVoZa+hjxzqQ
BxLg0yEcf6dkEbsws2xN5d12nncJFTjWC+hNPLR5a7nUApuKpaLjTCGcTHXdsqliq9UvQwUzi/RX
jiadNdu36GjKAa1rg3oMipul+uNc3WgKsYYtr/BMSFygdLjoqjLM5/zFXf0FtK792x+h6g0yBcGa
CYy7Y4rlOLbTz07rWaQPzQp11YeRC/T8xsnq+gSe2bemJFhLd+IiYzreT/7m8FPGOERVrxkSWdev
P/P+p8rvwaqZ1GBkvOmVDAy7i0p3T2ixcPWZ8Juqv00r5k2n49f7BcTfD267kPuZEc+RqXiu7Mty
SNlIN1oyHBNfvZQjensL2NW6g8KJsODIjOkbyCKsteG4NcSMMDTQBhMZluxLU1lAfT+0iffr+jDO
zfL/yt40eB55lyc1Q2/jX8DATxW0zg+wU1jnex75EdRd1282Myf+/oZvi4/isrPsEuqDLochxA62
WWGpNvBDX7j+3NbwN7i+3UA3Cwj3DInFx8aecCEqkUckwkg0oJkLlbZ6k24MK1r8Ivw7H/6Rav67
Cn67ocnylDUW8hdqlT7CEGvr3FdRe9RexINBw+YNzWtY+EQbwcN1IbDmpuZkQxcXJjkSmWhMUPdj
C5xpkv9sz/lbUvv2MLxtiAYPEQqM05Y0O+o/Xn/tc+KEqQzOGvPSJ4mJ41PRohUt3XWxuiFS+5No
VkjH4SCQZqeNd4z1fG1aNrD2BC3DowYXDyKPQ1+woAaWPCiKHGaCSQBfxzzsx5yCuW+8Ci97afL2
UVtqxp6Zp1M9XdU4na4NiIk2x3dfFbh8XGfpTdcvIRFmPgGnIrq+tFx0PmGkRY5eizQ7dW4vAj1F
xUh061r+tPr6H0Ys7LlKwEYR2GV1LOunmiA538IBSIkVSnHQm1ZbeKUtpI/mHuuyVn+bQHHW9Z3V
g9zZm7+K7CUBboflbwU4gEtU9pnJP9XXMZraUALDsqZkpxpiULmQvJt745OslDbmHCUKSjdej1ME
yZIuVLl4dOLxteodP7oeCDN71lRa1w1NS+XItA0dylXiNycTRSrbL9c/u/xkZdB1KS2XYEuUtRtZ
jbPW4/xscGfh7c6N/aRALFTnZzAuRFTA0AHYa9cyFtbtf4+LNZXTScPSm4T6+GJAd/VQ0VD337Ki
Xxj1f79bJBH+d1bS3nEy+GZAuJKAk7obh3Qr+l2ziBydu/7kqM7GjJBmxNwx0rU93icGgDbDHl6D
C6Pz73G3pkRWzU3N1gOUddNxcax7zQQbyl6aMzPnTmuqrettiG5FB2HaRXV7EXAXId+otROgTr9h
0RKeZe4hLn//tjRkni7QoCy0jVHCBuWXO75en/Nzgz8J3Ioyg2QaXm4yrBJ5j41l1XSoG/lLYIO5
uWn+7w/nF0uDukXMGtlbC98SKNpJ+/v6j58blEnAgvaqpEwwKF4GUNDjEC/k6OauO4lUO5GwyCsw
I9tMrHXZbpyOL4z3zHBMVWCozBRjM3oY73TvChgPObemfPjRcExFXjlJCs3qcg0yz3Tb6GPk2fHd
zy49idG6lpk0dMgjS/ab41dn99evOzP9pqIur/KUcMFr2YztS85XFOAAE8xkMS51i82N9+Xv3+LG
lCMfmMMRnql9mxf8rHN3rRxj4XXOzJT/qLN8oPI0hstTxSKOMQ80fVhqHp/77ZPYhI1BAY0DBsem
KEyiIKGzM1+ip85dfBKXLfJMmg3i0yYnKzim1MxBq+xSin5uWCaB6dcJLwwNF4fK4kbJdJfYSzZS
/z4jWd4kNovx0m9SweDFpOMxRQmjcjhUPArdwK0L9C+PfjQzp2qrrueaZhp4BKdE2zu8taMhGc2g
ictdOSbF5vpdZt7CVEflVIZX9bXUNrL1H4GuqqJYU6fRpouIussu/d8vLGuqqJIZLyxiY7yAQ7mR
tzDSQvvygcBlaytXAz6u6g3VA3miWdBslyQaM2E91Vm5rsUdpXBTty0hkc4gyclTdDaNxikFvm59
ffBmZpk7iW1LOOZYJBCLWciU1iyI0b/9sytf7vht1ShcPy98UWLTQkwH/aiHaPv+c/3ac698EtUl
si6twMcbmn3NwETzQ6+RyIrlDy8/iWsvrdBUZtXaBg3hgdekESVoJhtIeP3Xz4TftCHWG1sH1dsG
C177ASWYmbOozWvg/AFfjn+W5wCwcDL8pQbQ/UUFSO2HwWrXgrQBQ8u46/cLcTczdaa9rxUlhds7
eIwCTdIOR2XIKxfqWX8zdP+IuGnLK5ybuD54eANNGJG7Aa1YFeTc+8s/F8myu/mwQ/o67JDSuF/q
BJqZVFPJnsOJUyQ5tn6Tk63V9EdS+0HhjQul9ZlFZFqbLvWmhLkM4lmvtUMn4/vEKh7N2kcvXpYd
8e39ZArz/foMm3s1k6g2pefUhYdHcfqn0mBhPi5pu+eeYhLVxIIpSlVeruy9VM4KcIIH2UecI9cF
fnWnL1m8z72MSYRXmqlIhuwqTIjUjumQftgj22Q6NJvXh2gm6WhN69Mgxmm6rPAk7br8uLT6sZX3
BkVzteqiOmxganTOFr7s5x5mspW7ief0AnZ2G0c/DcIM2yoJuF5H159k7uqTSIelGdj9PoaKFLcE
2sXuvXF/No+mHeLmaDUy7i9rOLLAcC+NWCMWxsT/9546bRLPXL9rYUyEX50Wb9lYviRV85sysc9S
LwnwOK9x0x6UtlQLmAmJaZ/PSIo0TS7bUVPDwF0RUA5+BtWypmLKBLl0iIguc7V51VN4YpY3ibEU
CDPFLGuqpzRty0N2uoImHmafKzNMVuOW/75Us4yPatNsr0+iGdaMNVVVekbNxrjD+FxqZu2t/gxr
yXX+mZxIpJ30dbw1TugRuYWtqL/ooz4zc6cyS5A2JMsJ4kJXdeD3X3n13C8R42eaMKy/Fqrfzh9A
02g5a7CFjFYJ8kr+mnV5lFj1KfWqTZuKBxV3TdA19A4a24WdfW5STwLdxM5BIX3CpN7Uu2QFdcoa
28l2qUA3N4cnkd7DBzylOPwAmS238eDctDxe2HHnlsOpxDIhQAPoHNeGCesGViN35QlaTpxvjdCG
PjnIT0tOyDNvfaq3tLQCllkoIGwq2aIe91bClly3llzPZsZoKrWsHCLF0OFUovO7DuwJ2ac/W2fJ
5aD+bUKNRhvXQuHKRtpFFZCyhVOGbrfISblsbf8480whqQMym7xQiECyGYf1Ba0PB+EACA1jn/yC
lfN6SQ4zU6KCfeL/PgmMLJD0udzJuEmewWlyXyERxcdM+oeZQXksoSTIN+XCQj8XiFNoadsTaxxN
3A1Q5B3f8r11b+xBHzgs9lvNHEqmckuTNWbhGgh1f+ve5I819BFq028NEeaHJrJC95lsze1wSDdL
gT43yyaBXiTc11WMQBfs3LB9lz1eX4bnrjuJ8DJWmZsmyISKoQwo+XKQR7x+5Zmom6rPxhF036bF
lVktAi17Ld046Kyn6xef+dlT/Zmndz4UzkjhjP0BUupg4OMPf/blG+pb0Ml4JClScNhbnV+O0iM/
iUPfsX949UlIF6VTeGmOxCrYWE68Z+LYL8mY54bk8h6+/XBdUQN5CfzwdGj2cQcLMKRClvqLLr/v
H0vFVHfmDz7MAzMkVszCWhmOH7o9OYu4e83SpW7uufkyOYCnuUx4a2C+eGAmtwDJZdpOgZN1fcLM
PYD5v6OjjbYvaYarq859zGsg3TxtnRrp1sr4gqZtbkezJjEqU0O0RYvM9qWqMD42JwMWLDjkR9mu
uE2aYNguybPmxmoStY40Kt1tsHfm7sdIwrGAW6BcUmvMbAtTqRlhKfyMa8SWgn9Wz1fup4gDf1Wv
xlXsRDYcKiNv4fgy8xxTlZlZO9k4AgMHg0EsncY9pWhicl5+9MqnarIWLhWGbuM5enpqcxKkUJEz
IIEa6iy88bmfP4nmzuWVD10wcr1WFWh5FZCRByp9vf7753bNqarMkjT3AY67zCdjbUUi6iDBDC8W
ZlnEkYfQt9abcfvDm12WlW/LRxXbmtOjLRpfp9n5YhjRfEAzsuVhsqt4KIL2BA/7hdc+t0P/R2U2
Or1KC9ws7Zxf8LlUoLPfq/LOJsVGFuSAE8SeNR2YtEuM55nVcao0s2Kr7+p08DeuAR+4GINIl44b
lyXkH2vjVF0Gq40GiHdwURwZXvSfNGrd4C+mZlVE1e+lQ9RMEm+qLWMenNILHU+g4nxt60ewqNAY
SII2O/v0/vosmFklp/oy0glVlwL3SJFrrgCXaxs0ih3YkgRkJmCmCrM6rXhS66jR2ew2He4dJLfp
75/99Mm+7emW5cd1AUUxk8B5rHkMkpJ3a6A4df0GMzpfa0rQgCEe1UQPprHYQXIdlLBSviQGzSje
L8mc5sbn8vdvQei3lhMbo+luEmNvu1+VhS9gHCoXHmDu7U5CvKvjVAkLQDmxS+67NKh3F1sYdMeS
wAPAEvQKwFOi5OaHu9R/hGmFkVgs52hKgtVS95i6BzZ+LTzLTNBNNWhKKVZz1idbIrbVzl0nYLDJ
F0ih+1X2xtflwh4yc9D/Oxe+vZCmqXL0GRV8qzveLdp43/LmRTL7tmc1HHFfK6Q6rz/QX7X4P1aR
qQ7NlxYHGRG90NlY0EjG8SfQPJ80HyTgPzZSeGP2UUNLCM5qyqIiQ1LJUvCPwMoTUWSWcnDWowKZ
/m1v1yoyDA50LBHJyiUJmAZp90r6DC7BmQ6HCuPDGtDcPdhlDwsii60t+AKhkQ/2BSWPWueHGpep
Bi7Rsw4AUxVvPXbTAfuoJ2FrLl185t1MBWt4+yplDtpZh761A9gFPJV2e45Lvw+GAVnu3gX019G8
BX3BXF5sql9LZVnnqYYWZrKxi+Cis+ShsU/vAdaOfr43TtVrnU/jdLh0StMTUDoR28tV/Yzv40Ws
zMwiM6XBZQMfLNrqbKu5zl6yeC11dU6MJT+POXHNVK6W88T1qG7xrQ0u3zrZjlsafQ1rKLO2SyY7
M8AXa2pc3ueAvMge9+hCYNSy8+e6DOO1+St77eG7W/7y/x+9FzNHh6mAzcY3SdoSnW/hTkLLrcoW
znczy/HUtXzQWq/VuxxrS7JX+qtRfmZWZKLqen1FmTkv6JNvBMNOxYD6Ld8WZWmEgGbf947hhSKt
NtJrTmOzlPj8dw7SnArZOIKcVj1WrlJlZgCcyQrlhi9ml19tLXfAbuER67paOG79e/aaU2Fbgq/+
1gcObUtTb9/X1n3dpfd+4i8Akf49aqC0/+8OnHUkHWSlgKQotHcn9m9lXn66UFcHhVmVcL9L19df
z9xzXGbFt51lZIntgPGCURvzbZl1Ye7Rs95m0cLl/b9ynP/uKOZU5KaEZ7G2igHh5syKXGE/x1mC
7xOjBSez2A65vLUb733syL1BmyrwhaYFEPOYQUuqF1dzbnLXOArZbH0tdkNNVyoQSffhcP9cZaZ2
yIn+LuWoY0vyHzQtiQNmkqjpm9+5lKuKlO9OWhxcSR6UMo8ji+vA8GG+41TpKxPGi8aEuZElSiMi
RQ4nZ/3D5YS71wAqLwv7vjVeiiIZgoprB9YBz5GWzmNc1juTFCdLleHQMSf0fQkqUA1jWY/flZXa
gh5yaEj9VeSmHblmD2V/vxONIdGWU1ShsBgLct00tkNsP4I2v0m98VyacJ1MxKc+wuNwKKEdBvRh
bcTnJHGGwLa7m6RBOp85QkaFDrqNnd5Jq7zNMu+tSOguofGpYcMh08gtbMb2xBw22WjeeNRPAz6C
Pd1Le90ICbGRT3oQivutped56Dl8P3jNweR6F3pF+V7p3b6mw1tZiaeW6Z+jnt02dmsdfFTTQ91s
P0Ab+cDHbLLpif5Ih/GYD6DXN9jNAx2fCYHWIdlJygZOK5c2XgFAKjeTbctNIxS548MgsjnoVr7q
LFcFvPNOqVWhpUxP8rtEmG4Ev6F3kwzWph+zU5zTP1UyhL5ubQw5rKheQADnfsQSG25s3OQUTRRI
mBkB7HL3MlUsSD2GClvxZFXAnnta/mWOpRnpjQlEumOdnZg/tLYCjiCG97Mp2jPzvLDWi2d4AO2B
gXnxY4yeXbwOnvXbHIHrKt076mufTmb7a93w+IortvOt+iHJ3Udakk+7jA++U8WBMaqItvlDW7bA
+uXGqUE+D4SYZJ0ZWIs0iJzFqB0aR7z0GvT+DvoUCFBrG9M3UenPnNWYlZsWPUk9ADWc6pEaChpW
mbbNBWYaTeUTkGmH3sz/YBM9qVq99y1Y/onT3bYtGZEtdHeZgPOqabhVlDYG+tbb+5E7eog26C/Y
A4C+MVRvFmnu7TGLKE9uO9TLR7e77Rtg50G8Amgf3d5AS27SwonB8GzhQcDvMrf/TC3joBXiTBMk
G7ROBx7Gy54BOQRhvvb3xBb7sc//cMN9EbaE7y/L39UQ88ArxiTA//6kTn8DhP8xbjJ43zUMpmF2
cmC5e2c17WrUnAOgw3qAGXaipvs4+gXEVJm9b5tqnaEHcd1DyV1r7KbxcNDkVRfoOrxw0qL/6qxm
K+VF/p58GQMto1GUxboWGQnr3vkqFPIXbWWFQ5bd+2p85Yr8yisO7Kr9JTrnw3fqGwk1VQgHgS7s
vQGtD5kMh1Q884w9MZ++G/mIVn9HAmbbvJN6fDb9ckcMKw8KDVT9fHzjmiChdHy0TGSwtHYSrK/D
mmfGSjbdRmkdug5KWqIAqJUBCMuPftWirZFUG85QeOoH+EEYclca8rHXEyw7mGuk7Y7AQ+7N1NpS
XfRB1+dWZAv1ZJf0jxk3R1fWx6ZD0wYx+R2ttBUUFmkYK7Ith/ymM/mma6FLcoQP9K6Bdwk95mBK
yODaXhxsZp6dJoFCvuanxqg+0O1E1zYztiz3SCSdfNsrdhz8FJi1TMZBK61PTus28KgxgjsOjwRd
e5dG7EWtXa8EviCCxKxemZO+6kaXbP3aFqssL38PCh0kvfdCYBxQi/FsGda5tPmmr5Otl4yAkKXs
LU6rk+guVh1pes9J9cdC5XysjaOuO7djJm+TLn7KGoyOXll3udutWo1lkZ3CAM8TT87Ybmtfbkwi
75jZr2As+DpSiWVd01aUp0dZ8wy1UNivJvjypFl5wE/AHtADxtdUWLu03sW/MX4aquYDBJaHrhTP
OtVD4aQ0GBygs3pRPdMR5u7SRwcZLQ0Xraj6SSQASRhm8orD+lpZ6JzRxmqb5fGGxekp95NdzcfX
3GPAtRrnMcEyx+hXU7on5D33hFtRl9c27hPDN5A/GXF7pl2+T61iU8X6nS2KNICj1b3MHBW6HkmD
vIKjZAUJrFGWdahqe8Vy9RoXJXDUgm+Fiocwg/VJ0deh75kldFH1KdHsfV+KM4wpz63hRLXwf1Hi
oZPbBKGTO95jIi+TtGUojjbOPb7K/CBrrU8/5reVsjk87a0yiD2ahVA+3+t4vW5RH/vad4HR0lax
zh4ah9yx2NzCjMkOCgi+VlUuV3i+h6TyrB0h9i7vQYQZ3K5cWa7Q4E2YcaC1YOxrDK0euRp2Qexr
deo8YtV/lbA/4YKeK9+ug5yQLVhfRx97ke81dmA28AKGQ8nOyE309dV7mCWcksvoU7rNWxc8Rv8r
acc/so7P5YDUg+nnoH7gi7Zru7Uz0j1lWmgI9sU7OE46Cjt/RqsQmpAXI4bGwc/STaFb56wdFFQV
thZYpEtCVJqeKt15dhSCW5CkidL4S2pjmKn2rIuDRzQzNHv6rjnWYXSGPy4rH4j0njMgEkBm7Hq0
GIpwdOzbAWrvwAUNS/dUv4Eg8lSRKsIGGrpItUOXnARjT05Co8iF+7/gJtMHTdHsNbOKQ1vvj2YG
NFRz2WyGFswd6bMV/H635iAiA7Tn7Yh40538rrK9BmebGutKvOekj2LViKjyzfvalXpUU90/uHmj
BTzxhoinJiI/ab+KGuj8qoIzDMvFHWr/uE8XrzNFTg7tm8Ag9AwezC2jFJS5+CjN/qh19m9RyDt4
Xe9qzwl1z8CqnOspcN3+ndPyky7sd6bEOaHeKc/kTh8qLGJlGXYOCYtqxESkott5gEXl6QgLhBzs
Ux1XM5tTOyIi6lQvIruxUVmxMmDg0CdjVjhrNGn64pvtU2vGdThiVwoHTo7KxyKu6r4MOkk/NKhO
wzLvSSBpsU0a+zMrsVDnya1v+4dCOjj3FPoxp+w5TvwsgGnIHWnzx84xv4TrPfu2OvjUy4KaO6hQ
NGKfO81XzUUWYn+/w0L0AU+Vc6UkDTPp7NzRXUk+AqkMCkFUV8Nedd2usKsDa/KVDX1yadJXaaPL
riLPjULF2tDdrWlVL46tcIQsxr1WY7UT1ZtUVGCf8Y+9TreZSRqEPBlCNvKVpeiaF+MzXFrPwLae
YpnbUdaxPw5J362CffJKnYjW5YGbtUZY0uG+xYEAvf06jO198ytmKBolySqnrVx5vIpqFAxVG3vY
6lgZ2Z7pBLHvPYkq2bcajtqgAAY1M9a9TaOqM7xg0ErYqqpiYyhn65YDThINeOP9gFbU+AVytAN8
nV69mn0Zdfda0/Q2bu2bsclqUD36t1pHHt6zwOGD3ygbrYNqndDLihuQiw5St+6g4Xg0ZWEF7oAG
xkHW73rCd5nfVZ9JN4gA8IuIygy8/EbgI3TQs9DrC8Ds0vamLRSAdlp/8JoS7nm1WBOFUnHH6F4A
41x58jbmeRHCQKJeV2ly6o1+Dc+/MhhZBXuo2Pqdu+ZGE+WTyNI90bMHs+nObasefA9n/NZka2VS
VGZMeHAl3AQ7t36tGDuAqYndozPQkgZ6iSnDQqlTofI30HBvAMM76Uq7+E8eY+Ye4TN5opp+PzLr
xmiLPVxr86DO5IZT30JhuzrmLF+hsmuFGWybWN/c2Z3x7vpYtTL6YVdmBPDmMTbZ16CBtAgb5V8o
OkZlzbsg6ds3lqbDqur1NtIKmIfAI/KWZTD46YyAJHoUoyiCRLyX7JSq7oVj7R2bPsdDom98BafD
1E7fTfhkBSMkNfgJQN/hh61LX8PhjspbYWXjjjgCpAax1RupgnbIXlqXPg6ZjY8lrHY4te60PgcG
1ym2bEyfULc/CIR3UMaAAWVunUackJeuiB/HYbBgx4UvlzFRX0Y+1KEuGoj18JEYGK7LAhhAeWEm
LIS74Z/zDn6oblk9VpZx10r+gfbds8e9nT025//j6LqWLMWV4BcpAgRC4hVzvG073S9Em22MECCE
EXz9zXMfdmInYmObxpSqMrMyp8DeOZpXbzzWTvlLudzwobkuXgfSScRFzU5YDG8xo/RBolcEadMK
60ghWgM+mbOpAqycVRceNJe6MEXau+bWGLg7TcZ9b3K9pgj4PjSqP46N5ZG3+t9EIMsKpfcrnAUq
L6sxJLRI+cr+8tpuXOGcG2yfY/M2PMlaDDFrCsxQyBpFFxymS+ZfXDhjRCroUUmzIiYkO/st2mtb
a5X2pDpK5a+ww637ZFTOlusJtOOgLh3SKKZgiVdKzsoGVx4ekCKZ4Wmwe+66f0L3yFk2KLnEkUdG
2Q5v42XU7n+TW+3adtk3kwojmntnPpidj6CweBqzs9ctCRlWL/ZGXCkZ26eyxzK48LpN1ds9KX1w
qk54CGT1K7PpQ5fePzIOdLPSto9WZ7iKgsWlXx8oc+MioBvrIwkM8YeqDpOw5q9dZa8VLq5svFRM
hR/TxxG0EvtDVP7PC6tX9JbH0a3f3EW+hgZm5jw8D4busb6vImHUySnWN0kwaeiqfAqcdUt8TKtl
SZ6cyf83ldmLtGpTt3hXCM8+/NVeXcnSzPZvfaWuy4p/zAAv0/6GJZhNgaZtHM11Nd0BE3hcGXVb
LW+iPJg73AP5MvltcGM1QZbcOEDHaImJaCc3JPd0inzbMMFN/Kw4vVnJ/nqUfSX0V7+wJoIu+4eN
c8qQGJ5ikHml1vlZdP5VBdkv9h4rnB05jYfH9sKaka9umIeEZKGIpDv+zUtbxHDtUjCZb5Os9xFe
J8QuM2jAgkr2kbO6J6HrSzESaGIW/gBkBHB3kcVZ179YmNyhg7z3pj9R0+dHZ6lnpFDmSBMzIaqa
Wx4wLJzzAbN942UvriCnRSClN1sVesJ+OWHtKw3LYu95AVTMo902VqRl7/w3zI6O1859L4vxnrf1
KwErCjRgughGMIsOaThiolNePBQAIjjYeMAARyGGIc6ayiQQPdLYDusUNzQ480fH3o3FS45PJ3Ln
CreLIrivm5cTQi52StokdAM3mcPmY2jBOMG6kUKI3AWJT/kHpy0W9TRsi8TvwOheF1M6WO9ooZGJ
jGdASQzOltl2AsLUpj3rNl0RHpHKF0YgKDero+FqUB07hhjWYZlgvaYwygDoUmHw7Df2YqRbwWkW
zVQtztQD0dG0OBl6DLPz4LzAihnfH8leOxbgA+ZN7FGZx4UIDp5P+ggX858K6yP0QOiCeba3Cm1g
sXQnjLU/2sH51YTqaaTunwzUz8jtiw2ci2PGl7bP75Qh8Btz3MkJDWq1+1IhubDgbtpKZAzM2fCF
wdiNw4ehre73MLODA+3EvsNApFUdHjOC49zV5eecNaghtfcsKvvjO/RdBs12Hf0YoXGMc/jwyvIl
eyQojsomniNeMgy1Hr7YeILMxdhh09Xkdx64xkskPHSd3XPnZEijy66F5V7i+L1NgiZ4kqpNajNe
miY8NRO7jOgzw3bKN4xhns6Uuncsw4ldbb1mgqjFlrjC9ubCRjuuu/pXsmFLe/7u4Wws5fqbyZ9B
Z08lB4IIj/IbVZmEDWU5xMjEe2ofg1tZeLsFgQwaX3mEObmKB8mQMFKfhNs/V659CrUAeG13Yl43
D+IqQmtxLbL5OJbtG5vDTe+OWwfilKzz07EpjgNn92F03k1GP7TvbnW9Htx+wSgPG/G06NazY/Md
OpRPsS7XSvQbgcCRvFx2Xo7eN6tT3eV9bDQ9cSK/gWicPZq9ADA582bwMLjmP17gfJVefxDutCDj
TbxRggpvJ+9VB07aTM17xqybuHJ4CUbnlcrqr+uwWNVIsSFkvYmhOeZokSMPI6Iq3Uuu5y5WDv3E
+i1qTr2BH9/VzbIyogJjIfPUmynNIdeYscJSb5it8KtU75Nq7nytoZhd6w1cryBBDfx329dfbU33
QZFtXGsOyEtKs9oUkSNgEuxojNr5BnawdQTY7zyIZt9o/l/L1b9iyXetW+wmUgAUy6+M47uu5JEi
NVE9DllMaDbP72RG3iUVJxwbLzrLr7Vyvr2wvQCh3objuEdK8quWsA0STMaBGxx4Tz/NSDFvAV1x
wmI/AJduV4rdhK6L+2EdI9Z2P4NSyMbp31pLb0WOaovtYzbXaTGuCTIxrp6PgElELjbQcwH1RBnM
w/7sivCGXvZgGxidiNn9doA+KQBoDqbYrKAv+dKmrg5iytvzIsDem/ypa6dk1c332HtvWoW7VmXO
xqPrV1sFrwglPwBT/VikTrjfHg3DFAPvjmL2r6wafx2n+Ne4/q7gywFb3vuaGMDAJcDKYouY892Q
VTvj1Y+erHkfceagXAM6NSKuYdYZoc/bzGZ6r0Kp0Qc2+CXRMjJS7XNRo03MHuwlJTsTIkseXV8Y
uve1HF/CvL24tkcbDvNtwtgVn/U59+fXtp4ipJw4CTwu/yMLmn1LETXOCDBK76WsahEb1iU6I33c
DQTgbahjwPd7VVRvboOhKwO+lS11POr6ZIo3nWe7VraPHmo3QQCOTG3EeuQ26Vrn2DX1JqwBKuDc
gndxAjetI4DpV7TMUStFUrlst+oiHR2eqGXczJn3sgJ1aib5h741kXV7CIC1rPhLPI+w+8TJeaYI
gAe6en34RbClS7zaH+CHzO5zm+0m5Wz6akXv5W5XMiNMgeWXlmUbGDjhffJvQ6ZwqNi4kWhkrPiZ
RXgYfPUBh+10FnnKNUsFgCs0yP1eSOfsC/7J4QJeeeQdqfTb1WlTHcywZmkSh9a7voY0SXjh1qIe
RFkz4BkiTpZP4pPmCPqmZN/WausNdFvV5htOpufJQRBoC7oLQ+mUdvNwwdbaVzevR8fo/QKlUDRp
dWmz5jYwfgpDXcDgXOzmsN2tjf1TymxbQvd9x346PiAFiZ/qEtLsDCmxS+X/kxpXMU8Em//o3/x2
3Lvw0eNV+dKEw7VqgUiiRcwW5zqWQUJd92NU2SvHSxK2zZFi328iEjV2ZbeO+nFOp1PWZ4i8MReg
bxrIq3PI5zD1wLqiY252OWsPozv+M83yaRu0IHRBhmkwkCjU7s7h7ISAJYCOAOKombeYOK9eLn+E
fH1kW1WkfUUkVVoN7RJPBAU8Xw+QVaRzSeCORTTIhwD5v27z2jCMw13vRMovD4XbxIaj6x9DZN6T
oUwq5XRxB0Eik9NOqTmFpTiCy9dpL9Drgdb+RoZXgWxhtGMDXSOT+zzC64+q4jcARIEuOOGrEOVz
O/wqgkG2yxK0Nic454KmyMuLZf2WDlA+AScTJYr5CA0U8MaYdKJMGsGfXKPfi6D9dhv9V1K6rRvj
AK+k76FXHbLBxmMTPuk6Szwu/xwUyFrr28KzYwgnfqnlUwNrn6odtyNHYr0Mi+8RDzwdCd9zJBtg
DBZ4dWdE23YMKVX9tuj0TznW+9EY/CEx9gb+mPq+vRQF2cuSHAJFtwX6AVGMV1j6/wSiSRqeH9vM
pPAg2gbVnwnqMnVqXUUhU5dein+IrN06IWoohBlS2jddB8/tCJReORIwYi+eK3+Ipyxg8YSBAWe0
RkvAfzPoo5Ow8t4Dn4u4c+fEz6WHX2SY4snHUhuGtSHIj1SpS2D5HgK+JgJg+aGnuUwpsfvVrV8V
cQ8V6zczRaWny3ttydV1AJ1wqK0jKZANXOn8zpeij+pQqkdRP65tf+XafC+5/8mW8JQHLubiEmJI
i3As385l5IXIDW6EeCons8uGcUerPGYt/2NFcR86Vkchn/hpcosjVt2jPkMFgAS4yKo8CSkHNsGA
rUwOxKKGQxOBkCE1e/C20t0ZXauJwpY+Zxapq3LIfs1Qg1grNBgbM6dNDVaUEcD5gp4F9VWsyPA5
Ieg6ghQH2daseVpK8mNdAzt0HyQYjOEw1aGI6qehtXuj5m0VMswDJTJc2uCy+ms6AxibC1TPsN5P
ITkVzeAnRVfg28iCTZ0jbYXlfNfNzpWOwx7fyX1FfpTxlj01y2nUfYtcSiui0uuadEXxRNDjGwnL
L4NGVS/ozas5BWL14s/jj8nGR1NcbCqRD5EJ/TLqGgpknz/VrrxWfIhoYYN4KaY/QXv0pHiAyj42
SkEypsJif843QLJMfi97+eJ4w6aoa+SrO8+IWUGiRIv7Swt6Z6VIWpd+N/N3S9tm32fBkXg5JjnP
blCNd7WqfrrM4n1nkPMFeCIg37Zuryms00Iv6YgXKRwSYHMSz4IWGGfoIZdV4oKaKtjrctjzILsw
b8S9KuyRIG9i47SgXoVgX7kMt1hw/16DFSlgpPolGuKnnhWbTM97liHe03eauwrWDUahJXJae8hx
eYOx07WekdEcrki/YKmcydMil03fTKd67ZKGlmeUuyehc3j4o4Z0qzrk4SR3nlj/ZqtTPc+bMTA3
D5iIt9r/VjSuUeDolBW+QjMG8mkYtqLMP2mYnVeFX91R/mZ2mgCwvokGE+J20TdRONOZww89kiNw
e82zS1FhSVkjFaNeGnE2DAaazYyOxp2Zu2nq9pS7TeoP49sqWNyWSLY2aKHKsA4Ok1PEs11+Z5rZ
uHaADGMTs06DEoeg353HzF7DDuPDHPT/9X6Q2MLdLvWjP30EVrRPrd9WsZVDEFXKwiaSDk9jPeoo
4ELH/lI9LS5s4Y2H94rT1U99Vdzr1YV/v8eu7RTsSbueOn/ZEPzPdIekb0OWK50rVO0QAFgwNq8S
3Hvve0ekfJSIw7AnNAM33uttqKYEekDE74L5sjUaJyowmhri7ajG11o1EOKCT3xEusGcIiE53U9j
fjO9fqfV8lr4EzhWeEcDkvZ2fthBiz5CmUA2mSzLFPX8k1qJuBnlRwEyNGLJnVMx+EVEenhlFQtO
TQ4NARyKtmsj/uPWvBFkx8UBA9g+DvB/nGh2/r80bSRZE7eLfBrW7tjl9a5trIvYlWZF8QdwtAYE
FlZZhJCY/Vr0exC10TBPv1W7rEgYzo6Z4InTyCO+ttPUFwkD3IQvDqpOEuxAGCZTX37amuyxK7/J
JYwEUF6TAlU5hdLvBcj4bVgwDCxQfaFP7hLHxRAC0OxlKekYWeEARjXIJBKhF5Oc/CipkmHk+0EG
O12NaZB3MG/od8bikDH+HiKPDyTKP7UDMIogDO/lqK8h1xvjFq9AS/8U8Ll4sgMCBjPupLpBGBZj
060CCQCBRn9jrf+vA7KwqHXXzjyhXfAlCknwjnpPcqCv1J2GOAczE3kIROxdIhO/Mm9LmR2AXX7B
fhWh6uCcoipU0BpOp7GdkTrrjD+qzZHQrAsKHcK07SeoDuryeSbFbXSbTbWCY1X6HBCWgEc9Vm3o
/1becpwMyBy/+zcN45+Pp+4NikdyRbxjSC4rLVOfTdfO16dKtBeHdHeLYrYw2FTnM7vWy7qbwgk8
2gLVSTB0ZweuAbOInalN/RI1uXUrfqLTemfDdAzoorZ1uFRp3bgHsBw77moWi7Dw4tHT795S/SKa
AN6OjYGW1tmoMD9OTPyDEAWB6moAtzRA9NjaYld62FwnTbtRIluQu4u3tq8siN4COT44r9F0eK2M
Kla9ujrfrIvMN4spb4oPww6CoTkJx0bGFgqe2KgOumDu7qmw+3kFiC5EVyRzVhRbmAvI1EcA7wFx
o2tqVZFhIlGfxOHH0XPu+aLyyFr+bJYp9XL/Px0GNFp1dvSKImV6PMyQ/xcMvC+gtaggdFcV3m+g
5dlr+kMhR3joO6kTeAgJknHf6eEZ4xMIqwF9wpyr1O2Km6TDl/R75NlM7S70iw8mirfZjHvao2mx
U4Vn0zIELTh3r8s3/tJsJio+l2I+kLE59RwoxSOeSDjuzTZL7E5rj1kvB5hGW1wARRrs7H23OCf9
rNmGmUZ4ANoOb/laULNM/bHizMfeHAJ+elEdoJn5rA06SIRMJrkZwfVhhWb0N/pB2fMJKFM9kR3Q
7CtWRsFlg4CuMX8MDjPJWvif0q6wiwU1Duz65NeBjcvFgVxBIJ2PzfdVdlAmhRQ1B1BwRei/ybRP
NJt4DJltUvBsjNfJ45FGWKEaV3Q8HgR/yOLiKbWYmaE2+nLzcLvO67Yf54Mra3TOS8LK7LS6xk2A
/yYZdS5+iBSg0n9qiXITvqDih362keOAbkeID0WHfy2OTgCCH2KFJqeTp2CdXwpuf/01uAkOYUPe
j0nv+LfZlG3S+fI+NO6VtSzOc4LCDCwK5j965sdQ2Cuj0+e0zhsGVUfezS9ItLhZjfxaSReLXTCL
zG2agYVsUzReZ+Y1TpyBPIv7qUgt5M7RXGhI0SYZ+7R/cqw85B7ZPAzBcqJOuqmeOBE3Dlof+VJd
GyuFfzMLu9Fi/Q0AkakVc2eP0lKbbB/Ms01aDm69fBAxBcSUcdjX4LjaHihNiQQrrwKTUDbisPoP
9RqiAUIfdhRsNs/ZpD+zjh+Aie7yqgVvh5HB5Uc2VWUyuNrZI5wUBmjm1s3BoURCSwWDMXC84+us
vaMn1yrJJ/6cBxYZPRY/bKxAU8GcN+Gjeybr+LMSuZ8l+J/lwbQEA/+cQU4JnLBR63eHvETw4KJ2
vugQj+21d0zYt7obn3mlt5zP1xGJVlC84SsZgsRdnJvss7tAEwib8U3hOSZyi25Hi9ndO45MSdlu
S+HuGsQt/ccW9+L1+LVws3CePrUt2H4ZPoSl8pQJdIwz6TaQm+cw8OMOjqFg+Q742saSVWDBV95D
D9FobP1Q6PV8KA3b9nsUq4IDmlmfUVzzRD4e6ZSzXSCR2eVaNFfesJik6nDcGnzOqaVVB1isY8i6
8iBUhPRC4Y+R6zq2rE0AcNyhbvwzIAAWAbmOCr0gZrP/kcnpMjfLrhL1Z+b4IvIrsUf1wzwHdRvI
PS8NRd3GzZL/55vSTSfuZPHC6q9KEr5zVogClhLTJZSJjLM0zACOLqMMN0xjAprqPHVK+owknJPb
qx0FMhb4WKwGp3ismjpuEc+cg3+E0PIrHDuA484WfRPi6lcBKwomo7llflI1FnSjgLTIgXhjSmfH
7Jgp/5gq0PBk4EgVwEhPVWe38M8+PN7KqkgJIXePsjOAtVPohugI/Wfo+y4AuzcNFKa7UmQIyJwb
yFXErWqR98Ub8dE/UlZEh5k5Kz1EthbrVeS4LgwGc5lAI45BhnR9LBHAslZzrEdsOiun37EV4lVJ
/Jix18wA3yiHBVDFyABHEXmpIdXiXP2iwxjTPOiuAYea1rQVfqe53yOLSiIyKOuixe90jJjmy9g4
r9WKrYWSwxA3GP1v6Adf3HVErxRgsUqu4IFzk3p+CYpALOniCvDGJj96U5DFbet76TqbJlpZf9e+
8xxWHRKJQgBxvgBmvl7hhxRDJLiDxC0pvSGBXawPNWKWBh1Cuc1qE02v1aMOZxytIVQ0iTtZ7+CM
DXjj6YOqYq+gd3BA+VGv/FUujb3eAQliGKgt3MhOkxSClYOWLqSxPY4rTTdjKDaq8L+RVrpGNV93
vQRIVgVAH5wRxL1KO4XmXZUnPXJ0NyjiC9SAt7l0/gIQngnX3U+5AlsMafjo4PihL/D6493AUxvG
Qz+E370n/nBC78wayGRsIHzkDPRkI8bUIe5zHs4nZvSZmERjqoyd1YfKy5ZoGxoHHe2kV9SDrOJf
TcCv/rQApFaRrNSzKcmjwFBYKCDsqah6gmN52i+mOFU1PQ/4GM7Qgr4qzJoI7mOxO1Q5HHpM3CH+
uZf9LhBARQViSFnxAyx9QlMOaaEa2n3gdAlOdgoViP+v8osU0jALJKGTUd9RBDK7+Z6FrrvhU/cZ
kv4lsAg0EZD01u2uXsyG1nAIX3zoQMr8n9taRILphoOv1ds2ZNshsGfC1ykKaZusZQl+KetOhLUP
2HF6w6FMU1sxKHH7m9EjMGw1xG7YveWeB/dsIJO5kQ8RxQiXZvtaB+RSZRbicLYdPQaj4QrWue6b
bxxwSG24r3qovPDCn8DO8pPS4P+9FTaJzgI8aVpOzYpFR3g/r2Y9tAZHS+W5Cc0a4GqQaIMaH29e
wfUzVIxN5FjIeogLZ2iM8TZelwyVqdD5Pmh4FY+1N22RvNZ9TtmwbItKXAqev/jOfOXlA2yXuBke
g/1xAJGvv64GbnKgf2feHZgzroCbwmfD7JSovD8MoFyIra6l7fFWVgPOYLBytd+foLyJRqbeRub+
giKge3BmwHv0uex9hrGB3kpQLjHxoanL6G/pi7+g6X5c431MnvM8ueiqMCmxRHY+2PrgT+ajijXT
LmhxH8j5eikFnvLEf1GSAgDgxWFk1YZlM27aUmI1okGjaEbgz1OQ40dXiFsSoBYqaG1KA8ULDPi0
cT9ZA9TW9SBrawkAwVXS0ziRg1paxA6H7WZlcrf4017DaW1XN3JHXZyaiDzaVGzdyLY5IJXnKcix
FrWwj3wufrJJfNS5wW4Z40esOyTI78ow6Q7v2EEiEYf2BLQoQjFqfwOz+6Mdp6TykTSFGxx1kDNE
LdALHIA7F5hTE3jnSU3x4qnfIpzBWmq03is2teqj5MtzKcId1hwWvKPZ6+Q6B+xJo8UFh2VLBDoK
GSSE9f5L6JIX8Ff/ORAUi0d4cZ1BXe4DshvXMe6LYAaqOSn0ibKLEY6ISymARJVB9gKRH9QebZYn
1BQ/y0pikFXHZmmwcOgBfpMFhtKsDk7Zwo+lcibIFIA/KM6Pdd81CVfOnHQWhVJSTuIclNUz93o/
yZ05gOjVOGhy6zKxcOTbuCGtItFnHy4Lb4yup6l0ntXUoHEyt6o0t34Jd660HkRkWEFwmgK02UNN
1njPOdhNrcR/faGTMS9auNA0/wVreR/87p3iOeeUHj3Mb2D36ycRhGCRq0PL1I9p6euMNhCvWJBa
we5gwC5Ys3tSq7vDt4D1gaXa0JluIAHem8n9RkdyzUR9AC3120Jl4MxLfiwr6+NLqMUGwnSCJNUR
xvr9krSZ++SGiNd00RmWBMNe/VAC1lIBOlf6WjVyrx5ZciVjKbFA7FpZ86gyD9YmM//NVEPMEVQm
BryB0wUzFMBK14J2duVysV22I9J5LSymiQavIrZmn8nUXft1ueX9gPIOfaSy9FQ2y6tTyjLuPAKA
c+jhPjABe8jKdc8du8lV8OLoDiJ07yEdBsDqOtlz0Iv7MuCTrjwDMB1NbKtTMmXTtizqiIgSOQ1A
RVEu5u0aoEOqHiOpBK6bzjI4+mgON0Abm8ht3S8OAiB1XfYcCO/CLX4EpJNvBnjEjCcMvdi9sPmX
5Dj1AhJASgj3i8UL5HZY6JZhezpxBolOB77wtgB7S0wKA98cQbTVZV7D9wEeOBkbICnLsUYCTYOt
nLTnet8gxltAwBURpFHHNfXZUduyTsJHrETglNtgBOtQKDDmOou6PEO39BAem6lMIWRpH1w+VHWw
Bduvs5xfVjScSQlY4V8LSqRvzXcbauhMB+3swuC/kLI1AlPGUmq854Koc1X4r5SslyAnr0RC3d6E
8OcRvXfMdSMfmpI3wRCGjCD3IFYCk3XnUBZxYxENXqDijWoG706aSFgXp1PbfCo6Z/iKS4BoPdZ2
0DJGGkKZY5OhC8Qn8S9Ypmc2LfdAQ7OrwuJGIQaNsC9waSAViXVtXjxb6qQv/SrRJD/5RRtuhtwi
LkSpscW2jZdywIWjCKKy7ZHrklc7ghtElAGqg7zR3F3de0HIz5q7p8FfzI2WiP4jdhVQBPd/bWFc
BAEi+nto+BOgnUetMt+T8k4amy3x0EKU4+bBlGTQvG0UWt+OgaJHIjrWgK45eCEt+MYxOPnD5gv9
1StX3ogbTT46Bm+/2kKDhRn+n7vOewBcQACApUCi0c6RnsZrnhWIiakBZyyZdwsBXkGrGoGnv/IO
mqq+zPBmzi6YiXHYuUtwkP36jM/uBi/wXwawYaFePIfTocI2yc2z1TZYIRDGswvz8F6M7Lnp9G5s
1kMOTX5dAYhlEHIvxaHu7UEb/4CDfa8r+bSgA/bImHbNusaMdnsJR7FgVG/ExxU1OUKLLe0hWc02
ed53CeU8CUaTZh6FjqCQOwSu3GTF7/IhRukCfTLYuYCSEiAVnxOBxYNIavVFJ2yuiDF4FgyoDFnA
R3ZsmKPcA4w71pex42nuqD6iAuElDGshygpIVgk6ru4gp2a/Qr6s+2yOlFe+ObX5KEv30IWQkCIc
IZp9eZxmf4+iCAyoojtF1c0t+WsTCAeqoxz71TU52QzyUVlhdl3vywoRzFhuyya/tarYAdIoI4fQ
HySeY9/DhN/DItNcts/cqbaOH8q0hcJqP9jhsrjFBrXURD57lOjRfhV4EIpV0GXxU1DiMh3Dkl4j
Vn4osOxckUfOc3lmpthaIy/IXNp5QfUY3drrLPxNj8WUAgycXpd/XiEICK/pu5W4fehSAUZw9Vp3
9BBM8gMiiV1YhnevyQCR9ZhukAAHDSgYv3rZ9o0bz8O6h6LgLkL5TS0qBuXze96ViFUpKFRS2KQJ
EGScMTjwVrpp8YmaWLjl02TyP81UsmbDEf8pNtNUs2twOzIPoDeXzz0i3IAfzC/ct21cT+Wcajf8
7OgnmwguoHBjYHE3y/IYqskD7BAPVot9xos78Pb3vMw3gTvsZtyG1g3+5URCoqL+TflSgyuzG68Z
tj58FlA53DtCU56tct7IzA9SwaCEh9kLlVmM9+fghy6UAdg+a4CcD/WMEYJC4+nP/6AQ2LnFOm6C
ZTj5pr8ooPh4HhD/jObkYhFibNtnRyCTvRMQ9wOUQo3Zlg7UQLQlTwRnMtRxe0jVnyE1/AL+6gKN
QHcL+uS4iOKpDIoNprbEqeHH4kGplEGLnw/A6qWAntpC/Kwa6DN5iY06cGAOHMBjQgMvKnTPoYud
j1M7lmD5oaSA8y+IcBnuZmDcEMZum/9xdia7sSvJlv2VQs0dYO/kNPpWEQr1mhDSkQ570tnT+fW1
4o2yEtkAb5LAzXuhJkS6m21be1tpbCoEW20ZwxIn1pL+LFmXos1WugNkHMOMHa9FBlqgukOt1Rf/
/nWa0oe6opOE6VoV5hQu0EvWQcofnfRUynXM/v4sz2hwu4ExjZU0vFdwMUjdcWDsnX6yqGD8Rz/u
NhCAhxScNYxbxTOjD9zwzPm9X14eb+VDSyyCWSJedc7aiJMvPgjO0BSD0FgWj7Tr9gLteUXq/Mpu
3ad4kKtA+LvS646xY3BTFxfbd9aYrddF4/4pswiyJ9UPDDn3nWd8pmH0SLHHrqGQ4B5rXBlRZG9Z
ZUFCa5HuDSDxCmvowK3wJC2YuGDsWKCc8g5gSyxWQxe/h5NG9HDGXWey2TdLD0jachGH4cGavfda
tdV6Dn2xL6aeM6pIqUrFrdfFSySSY2MET/R6ayMVT9AxT5VJm2Pk5J0GJLzs2sZai8J+wkr21WAf
6e1hV6UMjCR53aMoAF5zgo10+yCqeu9Kh9KLKAYItPkoW4cuC6JoGaj+4mbt1Usn5tzOx6QHFNEI
6Jqu05iKW41uxITUeyH/6VSgKxgDlH6Z7+soYp7JBV7lV22G1sLOOYx6ATCqnLFZmQAHZqiJw8vM
B6/2EZHtHNpuCOnXhuWMs5ZeBLm1Ge0vQMa1V4cfuit/Z6lZytge2WX3Qhj8RQ35OYSIGth1qnr6
BK79Nzb/8sRa9lsjav6+iOD4oRZYc1ZdwYGHAQADy8SqGlG1m2RUemEP8V4HHU9NyXaDud1M1QhO
Mc7LLHCfDI1aomeiQK2ws8m2MqJ1ViYX3aiNMGZGLsVvTCBK0mYnJM5DHgVvs2WfvbpaB223H/1+
WDRRsQE54GeS42Jy4y9PtOZW9Oi/EIUtA9muSJ+HhhfICEHG3P6RONtlbxk8ceHZkwnLrZjM0oX1
+bRVyvucKm9XwTvbZvut5u61JQqinimtSnabixrPnu3Q71ap/Z7Y5jWAHlOxf9UpT3NtttvIq6Z1
hdUhEcyMBtpaUcRvAFjfalRkLsjUZjg6LwJbFkz0QDqSe65Jy+1XuWCz2ejCf8Z3B2+HvwbdaA4l
Z4gb/c61cbbt7Chy0iaFxi2Fdot/irYoz/bCpYudx4NKrU3tEtwFbr9gyLGPa++mKw7BmV3RhdU+
uAaNWt3jem0652Tl4CYONuUWqLxX/XOCqQUrULrgN9lnaoQMS190CnAoJZU+Hf/S9IZlMKqHJIU2
6aKuoaeqH8yxuqBt7Y0uBZSe5rtxErNTrZZ+ihPIaaitaveQ5c7Ko07ofORyO3jNy2HAFQpc0idG
vWEj3QEj0LkLy+d8NINNpYDU7/4n3d/K0dmaprdWbDa3WvHiThZgLuNZOB6P7fANHWXiH0qjw1dl
ndIgp0oDkA4aZ1P5vr1p7whrrB5x3b36pfgwDOcTxwlgTfdRjfrLiNDv4rI8mGSDQ78529wr8eRI
iyR7slKhzo1g0RCtkCj3QyEUoyR/CT5vJ6y/hx52IhLoW4ONBDA28bHJFay+EsdwrI+dKndxkNK6
RT99mK4to9ibcfyrI0RZnT5o4c7Lse2eFBxyWvhvtKXrqkz/+syfXXPGJVIsrdy8ZYn3afc53b52
AT/yI7QqUw15oMC06SrEm8071PJzLqYofxM97hHP16c6bCFN1GaonTVRgdfZjffWiFjc5kx9Rf23
LoyjlvKnLMCQK+Zm+JsAbyMq3amzLrYhoS2i99HEYDSkECmJ9D8rTz2MTN+S1AEnqq1f30G+U5ai
tqB1YBoAFkgYhZG1S8cJ9r5V0yXrRzWyLbtB8ImS4rsX8dIKYAoGlyY8p7r0Q9i3IdnEWHSXhplS
C1RdThS4uEQ2ybFV/hz2prsiABljHxgu7g3XooDtYRaxKlZhcWprmgWuTMQOC9NdmmDEjvBUMXmx
9qHTiaXf+n/yhLKHg+tL9Jin8g4/fHZDXEVf6m+Gcg7W1D9ISzyUOeBxbF69zF4r1zogEx5Guthl
jOa8bJ340sr+1BXjJzsOmV+BSeCMWjeWe7EEd2dYXeOJCUbflrfQSN5wkZJXp1wMKcz7ejxrrW1t
HMP+bApoDZP1peo+WxTmlkRY8D0fh1PTeEuZ++2Sa/HSYpxu3PHBJbKibc1XK1Fna3RvFiE7ZVck
jBwQaWVVvQxx2Cwmr80pIPG8NK7zoEd2M4xMTCtBiC1phsvKw3YcZesW41gZwW+l8q2PxSayxpNX
8lcd4kotsyyvMaGo3eS3YIw9YFLDzmAGBtTh1daw6mOI3IaNc1gUTbwtbMtYdKX6cBtrI41o4xeg
L6PPn6wq879jg0M5mXeyD3F6mnnGd8HB5aXeOjDQsXMmh2Y07IAVlsKtV6Wb4WZmfXOXSWeBs+NU
a/2rAvlOS1HAI3TfQlMbDBn2bnilVDd3z3I7LzFXrdBOluCVuKZzcD6zkxuvzb4QYZfKCTmFlXWT
DdXyELjXzOkhhcxh5wuWlxvBiFg4bUQc8Bk6n9RZu3TMv+bceChbFpIJTM/Le+U1RRmCAxO0ut0Z
A4/g4OFX6iisJNj5IhPmcsbCe7/pJErA9J5mg7G0/QpLhMXDnMf72UgZT1CeitJmeUpztcS49bpy
S1P92kTdsfKh4bLUfjFqNhGzxXM1eezckPJ14FJiW9TBqPI1hc3OqNQTms++VtWFOdI2rKNnTKt4
aRXDTMAZXWVYjrV/LYd0X1swbHFGqnURuougpW4MIwir2cVG45rnKvIoV4dDAOohAK6ZMbE7dmhe
R1lvdWiujda6VUQi1H39neb6ZLRGsy6G4RxgHZtS21qbnfPe+OUa9yiRAYmmvo3DvRWYzwB00/2X
+imM4jXt5K6wqaXJ/tmS55lt7DjHj9y1/QacPMaKC1/rDZga2oz/GWYblFwQioFQCekYdG8wFwmm
cnIswDG8xHwMhYdnPoM6mu/GBIO+teRR6+yfrkZbclkpilWad8KN9UdN6qZbcj8bVvhHDyGGA5tr
s/YKaEuZDgfStC7CJa4+SerH4m6P6/FVWowCuIfwtii32jqNcfBiiAzfNJ+NkpSCe4wqDRHhVV8N
Q9FFpcejkVT4TJziiIf/zXI9xtldvm1CvqTy0Z7GcFPnTraivvyxOW3AI6IMUXckMyuu7H1aTdm+
7ExM/GE/vCUj2JJPtOfCs1PQHG3vNJO8YKC68JTaJVo3yzlgfOWbhDJazqb340vqydXcBi9S27fB
r0fMkM6fwtPNXYE91h3DwrZ5r2f/NW4GgxVwwSL2+reMbaGLrgMMJKUjZwUPsQZXRtvLslYgJ124
IHLycxQaO4at3hJ6Z+K9Ir5yvo9Za76sKWXRdYKXOo1/XQHw23Bhe7RxWW0/U3dcu7J8s0R9I9/b
XZdaPhk26Srl1JIiRgFkdfrDYx9rFnGkFJgyF4yRnlXmuXjCvTfVsMh1dKanVBTP/Pc3iU+scuP1
kGAi4GgLWPdHhTy+57136GcGcZDte2mr8/+Y/U1zOGZi+k57cdAR4GtVfotAilXb27cqmnhh8xXx
RN0SOHeFG8mBcnb27ejRySSwFJ37VaeYH9pJ/1Z1BX9hc782QfJs9yzDTePoBfb3EvbuX3t2v0Xm
v1Sx/MjAknKKU7MHhqMrVykHfTJ+qYbBitHRe+RNuvGIpkRLrrZFkV9bxkLKYq1pNn+HyjoVGY5e
q1hZpfVBa/btC3GyLH9pyfQtbIBL/PyrQMm+O8pfW4N0lbmULyk9yIyn359n6q8RA+ZU31ynPbAa
5SrgqOtBMhXVMN5ECUq9sSYxIgESjmIU5Bw0Sr6Ywlp5rHnWuXsubO9PPvRvtjt6K23bnwKuRaDS
ci2rhwgnSzvO763br9oJw5cW4Cuu0WFBGRGB0LPirFtH9+Nx4puPsthF+Z0DTImRE23z5Nj0GWVl
HeokZyCVW9+JlBhfY9tZDTn+hayFPEcwYOIDkR9hvCrpZRO2hRdQ72y7r9HOxSM2n7UF7gLCfujr
ulx1csS42bkXQ3sLiNL3sWnx99JTdVX3jlD+HkzxUVtlspEeN4Lt9aupcfDOthcveRAqubqB9ejg
gkln4ERQcTG550rMOxe/IqbUY2eMsBuSCTWoBlJ9N324nX4e0vjRU/E6Dax9Xw9/gnK4NCWRZDMG
YuXtcps6wpO1sZlSxkAq3UtRfajZvOXK+W0t8xm15iuA5JpclDfYge9GhA09TGgBweCzo0v77RL/
VCCoMt6qrzJSx5i0gsCY9sJKsoVfMkX0BCJ/1ArsXBh1G+7L3udji8Ese5Nr0m3Ba7MULcAPweNH
SEfyOrYVCgIBGfkCEi7jBA9feDSbpeWz2CPHxEX00InKbtNyQ3Std6lldSpIllgzgOkxedTEzNQB
XXPXXebcORhu/aZjABhwBqDwbJ/NMbEx9oelaELNjvOxTN7SnN4jTrsPZO4PS8+U6uWLYd8zf+Rl
cM1vBbJuIgOuW1VsOzkxJIsf7YDuLQLvnmL/MJTzC5DQ30FXqxYypIv8b6OSpz7q91WJkDka+37G
p9IZeuMLngt5XyJZelzqiiSRhSwyhnml/yDj/tkO8/NkJDcj6l8ZkW/sxPgq+3KTE3Cz7sL5T2Zk
O6+n+2EdO3NUM7kEabk2uu5JKrEJqpGAg/bXlJjR40Cqhd0Uf00u09hF6jBrB0+h3M29+5ITJOKO
cmmZYhcOzgEryYZ3ecVGxy8PWasw0QG9Gl9jTSyWNsthZXjuiyT4qiNCFZtu9+b25XdsVaSVpNVn
bXdYh5KaY6ApkMPV/FNNxrPAEdbxM+4YW9yRIvdS9LFeWbiHjVTmD3PqP3d99prEPt6TqL6JHsUr
pYyIuvrW5FCKgfrxbPuSEQuSATTwZM3beaiOIMkEDUlmclAvTpxFZPWkezePh2VdZxl5TPE+SOOJ
l7aODlNbMdvo+5fecd+8AhWLBZnL3giwYcsoY86T/VCbs1mNS8+qx+cgaQnyb413qlybRyxf8p8t
McrQl08wFU3EA96TErUIW6QVif944ZUJhVt6aEK5jisH0DwWwP3uYx8X33kDOoOOeBNsZQFBAruK
2Hhrm3WHxjqly6Ip6oMNy3kg+odIppQKWtCmrrNm2PboKxVhkws+h2Q9M+8e6/4ZBPUoBQBZV4Sv
RoyjGBXdnXwQGpTbLMzyFZU8UnQBM+bNihWyBXasdgLon6aNRswnRcveA7A8jRjKkpFYj3QuT55t
vRgjoFHvtz9Dg7tnUhfTHd/NsntxcH7JRi4Zhl4q1/iQvd7FnrHNIxMziPkuzGRn5dXFM6dzWjp4
ofI/45zFp2LMIh528dpbPS7fEQ/e/CSF2uV5b/GJAcDiUfntHMlMonuemLCpNDr0kmbSKz7CAMiz
jovPDCif/Uj+e1tYh5LDjh6AP7FTvDkJ9J8fcez6pv0CXHhKHXZMO2PNqDOPkm1jh5TO9dYfVHGa
AtmsfRBXQhlW2ojPqiSQwZeDy7NUn/CybdMKVHMM5IvhT9dRBG9y9D79sU42YzLsPUZYTqa2yk3f
mQtyURTqNlfV1fazHxnx150bDKZBeeqtAMkBe0CXKiJeSir42CQMKFcjyEux9Yr8WU4zXmLHXuhc
7zttfndj9GAnTK7ayul4AXkdLFTmoQlvQBMkoWIaAyoZx/JYYJZYGB5b4TIHDSEnZ1HO6s9gG3s/
0CuCSl/npjt7HhW8UxQzkEHw4wfFg66w5xlkO89x+hS4+dWa7mhRQC1qmb/lYO7MuRzv9NfF6PLb
9D+kdLKNYZPhMZ5xT/Ff01XRZbwHuf7U9yGiXbzYIk2WUtTbhCl6YWIY17waAI5UOL0BF+9A4Fr3
79u0vPUxXBLPLmvrD/TOaz6uTTlHBJMIjFCxf4c9pLpMWK4WIbOAZYaCksX2ldiiF4q519E2vg1x
79oGhzzYNH3NCuiHQXMkp0+4xC+shHPPbU/gw5TTwSMfTajC3tlxyl/fLb5qh2AFyzb30+zdKMr9
ta+rSz0CSAlPrwIXL/nQmd84Mi9JRwE+qJpsnyng36cM7pvxYSKoEYUB0jZ3gUdr/3uqQ0iU1KVx
TydEO/8zdMp9Rd+uRHJxp+AhmvxNrozvoEsejTtdPPorNd8n19IEIautJzZYrGfHP84Q3oJTYy6N
MwrYznKmr5GoBEOnpyEOPr3MB30ZHqucQHunrrpVn44XxyGNoL0Pdhkf4ClJdgLnDCPmi7YiqDC3
vWVIyViHI5aJRy/F3FoPRXZnMiejOSdz/SDSstkEzP18LIIXbXqPVNnch5y0ZcaALTcsGq0Qo4MO
PzAsVvvBqtmBTq3wUit5maKCIbPqHwpcf5wa82sXJ3JlOnCzmZJ/cwf2UUw/xOJtikI+sxKVA28Y
Tz5nf5vG46o10VJ9u/9g2LgMK6IUTFReaqJ6hHiHv982Sq3CLln7BckdGt7F4eybU4v0q/t9E1qr
iMiJwBX7zsROjwpyyjPnJN0PPP2EnbD3QafptrXKlRW1n240X+0830U6edCFPCMFbuLix1Al09Hp
ytvw1MTDxqzSx4AxdGFHB9OL9sOI12+mVaKTsE9Ylh4mxhArMVmAN3Xx7Iz5s4265SfiK7MC5mqe
c50jffM6LMt97qfnNmFe2mfYguHt6tC+dflMotog1JJo5K/U7/rHIuMvN9gI6K45PvoVgpsjG/XU
sMJ7o0fCbfLmODrFtsIhznGhjyKIEJhbioBwWDYeXqVsiaTCfNICZPOtQ6edcD0bwFP9NC8jGxcI
btFbbOS3IQxulSuXOSlrZVP9GkwdFk1qvI1Dwgo5YgVrqR4bXNADIYocgfE1p71dkP75YghOThqf
O865i534PPgaWC+wTrrhp5lxaRp5uGmn+hwNeKknn+C2fHoIXN4dVM8FIOy2D8ZzRYRobPu8nJxz
liV+vMaEMY04nZwzQ/FHgoSOZYc7mF6sKjBsMuVoQeRqke6siFPP9Z190cmlH0ek08iZMxE0RGTb
tKtfXS8f8Ob4eFHdy+SzlQsm6hYW/c7Pxyu/yVYr6MG5tonTJJIbhSfhrDSZyGBnYaYRssJXk7Aw
wg2ngfFoBl69tUx+WK9tN5RCqAH0ZWN94SZ8dGJjK+akgpAkqjyYrVVLxQKncaqJ/gkSMg5DNpK5
8amukTzrYACLwpVg+s8i7FZY1ckl4M7HWOU/Nnl7TWJZEYU4fvBEvui42zlje7zf99NMonfaPxcc
LU3bvQ4hs8pe62gNmYCxxjXfBAFdS/QbwYCuDXZezQ/teIB7YI0J+nIQ5MwU1LRn9jnxaOF/osDc
2nmA1Gn98W35Qpjo1RCAZZYmlb74tMv2wJG0pd3d+hMbhHhCe3P4apNhLTPvlSScj/KuAlppchrb
uySbjYQxkDPHKGKhbPUA+fVD5iTfSwNwtrX+TK1wnzTpexRUv7mYP2sXg6LLc7/yjPQ7vxc1XQHX
Lxq/WSYROLYf+EhGxX1EmRXrJJLHNB9OfKyvgjFTaEp8PL5J2Mf9UElw3tUPduS+WpW7wWV0iJx6
U1rGWnvziaEhZrN0E0D5zkR9ZWxLXcRmsimSeWM2viboM0ak9smks9ZzPr5OKSbrtt/KwLuOrnus
uglMzG9aBA4yEBETRmphzOTWWcDRLZtyXoMuPGrp7pGmP0cFRRJF2zuxQQvICH38LkR+VrP31Lhs
dQ4kAXR9fg0d8zkfvLNWHsq68Sqn5u/sjY/K1J8Q5ZvRtU6qH3cxwljoModVaXMIyundxh1rhlxr
MOxIRM1NdNEZDipbTXC6oQlCW8iriYCpc9KP0LYvOonWAm/g3Bvnu36UyuYGj74PxoLZpvaOQc/L
gKuUmC8/ORNlDKJTn6dUnlEJqyXZkr9ZlFwU9RW1wAcNG6/LJfMID42SdZClJwR/BB9ycadx+mtq
52oGDZkPtvOE/e0mzYIarty1Vn1I0/GJRPhk2WfOBI2WPWaq2dcSSJWImbMfmXCwHix0ysCeH+eP
O5dPZTU8gKjSZOhmP4BSE7InF26U4AYLhLnIsuyHSAji8IL6p/HFVQ/yKeiIAY5Npn8NVpjZz4jc
IEgoa557W25tEiSIEtv41v14kaa5TiQaQRcRmEDIgk36CW4DYOR+yKkqfGeZjgEBp3jN8iJakknA
RgeiBsMkuvhuGGxEXr4jkZ2wc14iRoSTrJcQg9CAEdVaLhM4ZljGdZla5Y3I10MMj2aHWHXaiDjR
0g9Yb1Y4UMTTfbT3BqmkV8wOv3XjX9rWv80WPazT4dCx442XkzJUTacah66aIVGHsIFyN21yP5r8
Osr4aQ4TKtM4Br3EozGS9cfAz7o6Xv1hMpEgBo7ioMPCooAyk7R+beyANsNUkMAROw5DJr9z+l66
1WfRh7gjmXvEw17JgV+/jL74o3yVrv4KipjJoXVJypGuFgcFud44Iro/2Uw3LNurmkHgKobrlS/f
zDlwdqmBJ1MbfyxJyiIx5sGKjFB/RR7lpmo6rC0zbVSYxy66bPmE74CWKCv+DrhnAR1pyXh4Amz4
zus0JOamTx388EH1o2v43DaLV3KMYN79g2kFh1JgNcuDM9PBi2uTjDUzQrBadUqiYikxkuylMxxl
GA3MrhBSAtdz1oSaYkq3n8sZHkmKqzknjFaDWzP6b20ZI70gECnCRhRyciBah1pK7qQ9ntvA4/wr
8ZsHoCGtjG9DbXi7yDCIi8JgU2rwbrV3iRU8jvXw1/EBMjlmSHoc754ANT0n0NNBF386dBwrAgL0
kV1r4cJACibZFbSXIygT7JUwyJrOYkoHXRDJWNc5zE/Ur5TtzYupscWDlvl3ZMj3pPD7lTsH3wVE
IX7zB69Va1visEFGDwQPtk/yYNigUsdrJ5boCuxvEsbnkNhbnwwuK3abde4TWJaGwREdaN1WxjvB
UHuX4OGqnDeqwHw3DP5ijvv92JLH6GLr1poaQITWvhPxwWYNYa8JHo0dd02sFXqUBAzoPrupwjEr
cv5PRaYKzV9k9HrZT/HBdKjVDavZtoP7a0YYuYHMY6TabmzuP8OuMExcNdWjZ4pzVnDPShKcvP5a
EinSxxU5VCkcaO7dKrKgOvKa7gHddceQpFQdMZ/NvkU7jxvCRyx/ZabhiWd1n3RZwYgbdcsxBJcJ
IqGnjU8DE+bSt3S8EFGbsLAnPrLWj8eqoGSb0hN7F1mKgPBjV4jrfeMTq+u9FppNgjJ4I1vxt9di
MyXdY1UMz2ZnH/BCvRJ49pWadHEZxFaWuZwjNa68gLsHzOMh7MMWSq4BELcvkgDfvHL6Ze3rlwZk
oQ3vzNdwCe2JIiG6O6uJwsi7Yj8Oaqew9cOFMB2L2o/YL55yYkSK3D56GM4WCouDMPSRHIYn1Stv
mWTOo4zzbejP+ySzngGe7pFT8juoxWccUSNPJdxv23GTldbWHqe1ijDrNIlxtpRN25p8KVYaIRUO
17EwSbzIed3r7NqZTOnN2vqc0voxIPIXebVd0o7t0sZGAmb4mwTJW9PkN+iRfTuRLoluWs6KW0nY
BClU062y0mffMdd963XI1t2D6NxbYGOS9jFbWs1QMMmKX9wqfqBcRfVt/LcK5XiFPRaCcno2ExBy
tMnAVjX4HtqsppQ2x3wZ3eEqv+rORV+/uQONbslk2+IQL+SvNQXw/k5w8YW/6bz6e85t+iVw7EFu
nHbej8zycq03ceUdRrtexVawpDddB0qzv2TO6IYs/WW23OEgAOv0bg4KZjg7o1OfiYoLxozqTG5t
TI+L9XkaBJVG8FOJ4U85ee8dINiyddsNGbN/HVkeWj9bW5GqsC9MPyoesdFj1GZmeYL0OubSORpZ
/AuvdFJlemXdSblQnbvAornD21NBrRouGsR80H2xikoTD2l493Wu6M1eWZTxoOMSr1sqv6N6+Bij
eF22IOpxsWZKtyPxt+nJX85LMibkPbraxYeZ7AGdOfnnnVbBTd9ztGA7AbTp3PMZVL+Zps8oZMrX
zc411Lwq1PV/aO/JYcZBWyTJRpU+iLUuF6LNr+LeFIvgzstU+Qp7wFtWZRcT88Qi6mgXI6uhFPCj
v5KIQZBF6zO0yfeY88eQ6tj2/Sd3ZL+na/zgWlt0tjoV6JAlJ5IFFeKiAcUqXUI0Ua6LUeDKUMRG
Y2MP+m0w6HMSJ1sCIOTCSLxrJOigvLnmOuPpF7O7A7d/HNPivdARHnn888vWczdKh4ckM9IV/4AK
2ytS6Tnhw/KOWrgkiSV9ueVqzDjPJ4vLv3roK7HTnOeK1LsobA5u2K9Hka6HxtrPIY5oG1V6qryv
PoyO2dwPGzcdj44AtzHJ9aL5f50aoukyQiByDSERh8XRrMOvtA6SRQu5Fg3OdeomrjUHljM2Xvqp
/ygjawOVDJ4pAYlM8Awsv19Ujd1GhDF/F7XzWifZmFnzKcZsNdqk3gPZrxgkA5IyiW29Yd1q9a6T
nvxuz3yuOurp3v6blvYv2S1PjMAJs/TNGiUD138mmZuSNLIrPIsI5PHZSlPindw3lTQ4FgqOczJB
DsE8gXP4cb5JUzBbRqmk+WckV4XBxbbt8yzVcxgagDGWh2uX4dkC1W1fxtFz7gd7y5Y3XfAW5lV2
zbvoaeondn5gSZWFeI7kzBwto0Jl5JBGT9aACTWJZyZ70x9iqgRdY1kvmWnDDuAoyFrr826o7gPv
Ptkd106o/sAAs5yAHNu6Dd5ackYmo78HJ4+7HKsHyZfMsKiCkVvgTyrjMgfNR5vDXYWG8VkUNArd
ffCfm1elgp0KMS34nvnbBB5jS81HkVLN4Qv7bhznjax2YoTb0F16fvPOVBr918XL1hbZK+KExwEz
PeU1dkEvRgqRdfGUgZEwpQLBpR03mEKsk4ohm/QTvKipGlYmUYubgGfdjWo8NPW80cwoVj539rLt
Y/ugu+QZzuI1dtoTcgi9taevqDkPFAERTtn6oQV9Buxxv7KUtMdmIAk8NE5tG/xxEPZ2RU2uiWFN
KMxo/oD/E29dQ14ji4PjgYu18pyvNKrRyxL88EKDIM8xoTRBAMaLypqYRNa1wdmWMieDzHsLho4A
E89458RfBWX7p2i1tzYUCnTKFIEgkxvGMLXoTBot6Nd70GT8Q8gv6I8AeWjEeOomx/8zuN5H7DHn
9yZcM00jiNszKTNnKtT6vTSiB2pFZvuj85jlFMdjmD4VLTucQEzefWvSGxnp3T2GJg3HD+0BaDJ5
YNkH6b1DvSHA+XXs65eydo8jOfqWMX21xgx7Qd0GKPinc/lplHBORVFgLmtv3ZB8Dw7MDombHeFB
NFK51cOVI/XHcXbIzYKCqYsPzXCnnrAecDnTsBuIWulV6+xPgwP8v2xp+b//51+sDrSCf9rIFpoF
VLRK051K9GmKIPcC/zHT0/p/9+Vtvu0/7phpJ3w6OkkxTZFFMj7bTIdk8/Kfv/i/XovEdoz//4un
XWr09v2kGAayAMbhtcZy/5+/9L/ejASp8v9/adao4lSlSt8pjwZ8Joaw+wmcAmK9/y8f/L/7Dv+0
HKkm3y9mLVKyC4Y3a1p13h062aKf/q9+Af++KukfPni/xv46ghDvPM479y9hDouWQi2cX//z1zf/
zYfv33ei/cM36OKgb6LRj3flO/12uCXrd0Un9OI062lpLquVwLX/Xz4r8/64/ItFQv4/7UTCZJqb
c803C1/6NTvJdmAxBC4RHbD0F8jCuLy2//n3+jdLkfx/Woo0RX0jDEMlKKG0Qd5LFf7lcvkvK5H+
zdIwy79/13/40MAC4sgBItj5Z9QUlgbO++YyH7tdvfIu1rs4zL/xQe6L/92mKv+fXm76wsngzCPc
06Ogqn6bKdzkwX/5o3j/7gm4/7H+4ZcpYKeAolmA2DaNJlG2PiS+v0swkeH7vpBI9lZHjPR7G/s6
u5o4xrFc4z0kj5v8klyQ8vT/SDuPHreRbg3/IgLMYStSEju57Q522xvCkTln/vr70Kue+kQR8N0M
MI0ZliqdqjrnDYH6tMr+Z5hvTLL+ZAQtCgVm8YCwWndE6fKDqpEF1HvzsdG5k3OgxWAtl9eY2hN0
sk9xkP8KNDRN4gHiDy6u6CEDnDSi5LRIwQlZ3oKLOvKF6Ng4SlYhYqHhMilH4SnQKepGSfStHVuo
N7P1pjj9JzysTzHHWbsYr4bU3BSh/RK39n3Mm66sgq9D132xjAVfWr39UmbSg6I5SDtT8so0mEax
HP+cRmfHC/Xv8r607IUAN+oxVDJJT/3OUVDezZqz1IyPaKuWBzTnz1XEq1Ump6KWyY8WNQ1qcqE7
Bd0XNaTmH8NvA/z3U0VRxsh47aJj/qNp+sjT7aJ34VfcjeaI5jMcMgstGk1TfgZ9Bii4VuE+z/Cy
NV3m3YRETWcPozdHmAxHjuKVZXSfyhZiZOa8lhvPJiToMZnu1C4xoJenf8wAgWMrw22xQzM9HGzk
l8bamy3pM5rOvK6d+GNiYpa0ZojPkxSMXrKAaSunO70hwarhTNOGv6Qu+9jAnin77wUs6Xaa3mDv
8o5PwodWzR6HQfHmUPuhmRbZQrR5TSklpy4tEH+aH4YR/yoQHHdjpfmB/S518xS1dYkP2ln4ECDy
eJ4y47FwnJ9hjE9uAyRXnmH55b30hM7Ajg/exkaxhF0/I3U4NFof+wXOv6H626o+XA9Wl/0nVUvY
38DHgqnlTuDH5vzTnsEPZR1WQoDDgRR4Cxd+rZD+MTAKJ2Joqlx4xhLo4qQ8YuPyKU+M+7Jc/vHz
wnHYlAVe2QGs3LY0n/KKSlRpvSizfbo+UltTIByHXVbACOiKxCePgnzUQJ5tx0NR2TjILeEgXNSk
jho7T3zt0QSweDAeg7PpJifJLXzlU2ecMH066/mh9K93Rd04oizhMCw73oWJPCR+kZMWKJPuntJj
ggRUe1Qg5x30SXspy/Cj7lhkKsgsqUMNKwdVw6p8VuvuPASKz53dk0sSbkH5NC/JZzQtf4cFJAe9
BYtYFcNvfQQxhvrs/fWfvXX2WcLJmgVGMc8jUyDfapGnNH751+R7uYu86AcKpw7qVn8AbbskFXaO
qK2REk6oUQOrBiY48YMQLXgeZTpQHafoj9e7tPV5ITyDmYygSQ0kSML5bYgTT4ujj04w72yJrTUr
7Dhr/emOTEW3IQDDlCb9NN9c/+XrUrlwsFjibhuBHGh1iy3Z/A39FtZO5WUjqsSJfe6KZSfubd0R
TWHXkXUH0OM0KX61DU98XDSwYqWI92B9Wv60N8O5et3zJle0jeEyhX2YT5Wu9ymNdUaBM81MYWEI
BxiFGvGw1hLPHLTbZYk/DMncHqtRu8tq67kcFvidzZkU8Y2uhY6Li9a8Chbxf+vmD46SU26hBzWD
AVxAKGY60LrIVkBMBb/0VDEOc4VW7IRYW6LY37NRdQ6hTQLNSbKTrWvfZBbEIZdrPyYZ1ybaZ9x1
PxVFlblV7JwGw/relWSZRmiPSUJCMKLc268GLXH5bJqAz1EmHM3sEeMWHQolevtRn/zoJPvTaIPR
dQyw42BpcHWQC4pGuZ8FUKjL+UzG9b50qJDMNmJOGiLMmQ7wCQmGaGh/d7lBRk0uf/YI5wT68tDm
6HQoOpWFol9Wv00MgGARHdCx1PED6cD/JV/scPxZZwqph2p6k9B98RTbmlzyn08T9TiKraglkdNa
AUBkeC2A200MF6G0dOJQYAOrcV5RMf1W45NdF8Bx+uVtahtIquaXOLEe0bjhRZ8NR7WTfyhxcFMO
MqqMHDvtYD3hdHa0QnBZVrj8KsBm9HLnhZF8SjI0Ycd+fm4ddMbj/LUcaBU8dOUaiXSyLHKFqfOh
UPPy5NTcYnozuqcoeifl3XcsyW+LtoGKm+BBaoFz5T6759m+LvULO80UYoRkB5mj60HsYy/0AHPq
VEQamgCW/iucqUiHmfMN1SvwoOPT9a29EZRMIWrMZkw+XIsSv+9n6BcKMOr6UVUU7/rn1Y3QYQqh
AyugUK8qTp92zm+TtvnVa8hj11XPP4bkvpNVLM8aqNDocCFgONhvWRGX+HjO5tmay5ui0u5ntUNL
ePlUygqKpiMqbNlawiIHHI7WTdk2P2Vj+AK0AGTqhITSMGPgqO/0YCNOGEJQcmzJzNtu5lBIu68Z
XhgYKO3cBTbG3hBCUEy/6h4kvm+q0cPUKd4yBE9W3u4kJTaG3lj//u7B1alOoKLVn/pTPT6ac+En
AIIQ4fV1q/6oWcrn61O8NUDCQZ0a6agrbYIVY4A8q+wOcrYz9BsHgqIKuyF35h78Yhb6jVfcy+5y
rxxKNz5L3xZXc1MPmbadli73QVGFXRAUlPc1Iw79vB0/1G38xWqdfzr1FVXYABgF13KGNJMva/NZ
o6IwawkKF/rOoXl5DSmKsDwxdMMxO8pRYFWjYzAMp7aiHCjZO2tIWX/m/wYkRRHWqJk3WjhV6xRU
xn0hL3e4s57Qkv5oRrZbaNVLbNX3E5a0oOt3HK0v35BRmfzvuoXMTjVJp8lylUuzVN6s9iHMv9bt
l39ZsRCG/9sA/DddzREv8uNFu6da/ITM3b8tJGWdpnd7DjfJCvw8CylWXuBPzpn8j/O8rtx3H64D
y6RuBjpOi+5kCQkTEMKzJO1M89YqEm6+raxMlbVgo1IVZATgB9TRa5b+uD7c61K5tISEXTzIHbVM
lpGfSfqZpYoqPVostolnaqtWMMgL3e/zxr/e2uWopyjCVs5lIx9skJs+UBZ0WTnwF5xGbNxqxuIV
8FG0MyH61pgJG9tUimpE+yH0p9w4z7b1ioUKtZnQPtlFEt10FvpoOUVlIPO5mrSUw6A3LTIAXS5Y
maF9llb9lmCOnxcL4IJuvPZp8nVEwBUoSeTO8vh1TGcU6JM7idJJj0B2i6g3QG4HPaYxP+aLcY8w
9vemiR6wZ4YRPXzAqpsqaQAiesZFDUEziJtAHhIjAtjs5EDX4kfM7p/USn+V5/b5+phfHgpZzKzD
wBlSJWdxUnBXy2/IpBT9zfVPX74QKbIQ3/IA6QNHt9lQlP8R241fa+kPlp/otkbVc9qPO2+/jaAj
C3FORapFBzaGxxL8kckZfveUwCKcKVA+/XS9KxuHjCzEtTw0JcnuaWJEY3suvmpU065/+W80vrDF
ZDGiVVNfzAajpJ/n45pNSM+kd8YRVhEYUg/43OSiS3EqHvQeCMht1u3Eu61hE+Kd1UI0QEMf0G7x
yTRfe0wJ9e8G+tfXO7axmWUh6gEkHhsl7kPQGylFzggeY0fZd0XJPkvUEa63sjUx2n9jq0Gaap6C
gQNngJPdSr9UR95LY2wNkBD8kIpLuMNwPnfwdtB1d0MfaxxvcFEgO0I5mD4jUndqd4Lf3yh3aSEI
0Q/smD1qgx76Euk2ZWLXQyBF0b1xntBsPyV4StsDVlOt+Z089U2jaV+vj+FWP4VoCAK01dH0ZAUC
z0DB6OTY8MOjN1nbCQR/72L/2zXZESKBbNOJQFFCnzpY96OroxWcC9tkzsoHSurHFkHNVE9ulgoV
vQIjuraSn6qWNyXWDb/GprmDP7eqjJB4HzUbHxoj0N2Mox+e1McJYcLrI6Fol8cCwtl/1xNcBdQa
Yjn0FzN4Djqi8qw5t8pqww3+4g4XYx6tq0iZnMEcxHDlDTbX7E2I33wwjOoMOO1jJyH+kLSYbLWQ
CTAQxbIXcIVcIzltmYgaBvO6t63pnGYjwmIx+qx1PFLPL4dPE4UbPBwKF964i6wuuKF4uMuc6piS
KnAs+TmyHOxQVdafXvLKxyqnBF0c31lW/VKaWKrDProHQNoYT/aE3P2afHelFDGXztY+9rCB8jzK
IfiC9gS7h13ZW4HuyTRNP2Yrv82j4i1dFMSISmNwJ3RXjRi9yDDCIN64BUHhBxKWibDUoeUmhqeZ
3ZMaaWdzDn+BrvrRLtGxdRASbFLGqx8G1EPQYM7CBWnpwe8NyjdjDa+qqcwHZVWOypDAHa0vUIOw
djNu1RAhmlai5FB3R2w9UDfEEwusC6INf3oKtIYkP9Zx/yVB8Rw8XHVIQY+O7JcGWfRc7l8BeQPW
zn6TSDkDg7o11Dc4dWiuT15TwFoooF+XFm90Rz6Han1vDbifOcWqNt+mxz7AFQUqLST+MtN8uBqn
pf1pgrEZurNmADtWUacExwYIVT9C5HlB3OyE9ugHtURLOtWe9xbjxcuXLFam9ZZSx1C13FJOw72J
IctzeBwO2tm4DV0I69HRPu60dPmlQKrxv6vekaju9AUtDSdAS+f83J7qG9OXdtOzG9tKrFFPJqL+
8Bm4CjQTlmH3o34fw1tUgdXudOHyQSCLRepp6oIwlVLpPJzUW0Brx+ikfUBZ7hz56p31NXHTnRNn
jVkXYtnfCt6727zSOmmhx5l0Tm5iX/HNm5m0PyjWvWNg40ImlqULkvJx2w/SeXQnb/EyDyuTFc7/
xK0AFooH3MWVPibd487ArafZpf6I1wB0ucMAi7czNYWT5iFKULjd7XA0TygjhYd05+H29xl1qR3h
PsA+xXgiX6Rz+tl6W+5PuOp4jms9KG57D4fHlby9jICy1SXhUlC3sm5hP8VaeDNvcQHztSfpYfRU
rztjt7dzv9la0sLtYFGsSY1LnroZVJvAsIEJo4+GzPZQvV6fmo0l7QiXzrbSc2fRODUdNfoOLQ/F
ymlnEW8tMuGugeymVMJw5tGo/lET9CVbidJy9I9DI4QTu5OUVF8vTgT8QyP/MNqPUTGeFGyur4/M
3xTJhcVkCReKctQDNUV7w4fModln2TjJR7a8RwYRez+v+mz9Wf7AYAMB91E9AAc9X294Y0rECqBd
hQoZ44p3AA7MpfE05J+vf3gD9yKLpb66yZ1y0RsmW/pWNNltWf+x6i99iuJRUH6apM8pyRtDxegO
Vy5A60N23Gn58kVdFqt1KcB13SnoU1zlb3YFzg4NjxsDk1EboR/4Mq5R44ysfLeH6DQ4znEYX6Uc
kfgBcw+EUhszekARa6fQvTXCQjgCrzngE1iGPkZfoEu+xsZOYN3qphB/ohWGNWsN2WxMubPFuskI
rCQyQCo85HK3s7E28p6yJcQecxpRXcmwYsEBzD7DNzjAegEuleOIdZt81k8q9qbeztRtnNuWEIMA
jSSTAxLRl1DonHR4+vLJnj5Rzr3rup+yBSsEiZ50ryKwFcMtIWzIXCUl5McT3/6G1Xj0snjKIfEC
TzE9NhuIB7dxEcvfCSMbJ61YupQSrTdl1LB8s0I1t4SgOuLzVX0CI+2qenuyQQPZ2c4L/29S90JI
ESuYpKpzzUioIHfeeMRc8qT+UbzWLc/q68rPbb3+PnjLvzafKle6kXYC2UYXxUpmlDcZMtxAA7O2
uFsgtKBHiD6bCZVG6qUbdM5Gj9zAOeyddm+/b8R+UzhWrC4wyqYsqQgjC2ockNM94lb71CkubkZ4
wRya5YC/6NPeQbmxo831AH13YZriHi12hNp8OfkV2XdzvHNz2TiATSFSMGqak1YV/UDRMAgRoc9q
PLwqPGnqnQ221YQQMxzJCGU0m6lq4zSPrCU8kseq/diBD7++g7caEKKFJE8h70DAp6H9tsB2kQ0L
4nHvRl22M0pbe1YsS1aTYhdOBXR2Rs2TuZ78PjlCyoj+mOxYmFl+6QfoWO70aLM9IUaULTp/epWB
WblHqPbcvUQunHs3u0s+4+FDgGh2kQBbK1m4Zzh1nsXw1IEcy/eSdkKnv5yfrk/MRvFEFmuHSzdU
+F5QjQ4/5B/wl/IRqH7D0M6zbnZaWIP0hYAjlhCrpNXNbsVB4aFwhL7MME1+eC5vSi9+3rsLbwyR
WEhUNZhzhs2pF0gJIvvpcJgR53GTptzpxlYDwu42DDMHj00D2My7QfS7QDHbQVbw+iBtxEdD2OPt
GGdmWzNGqfK1KR7mMHPB4HPtPrSU1YviaCS/rre0EaUMcasrJhIyYxb5bfplgfRiW7vYmK2JFja5
AWQxQYoQO4JHShp+cVoBewf1ueONRf6l3RmrrauHsbb/LtDqKEAs9UI7oyu7qtu6i1/9aBxPfzZu
u7Nzg8DHoOw0tjXtwi6fBpRRRvw9/LZKPwOIui+K6LZrm53n/NbnxZ2N8JMUV3RliCbfCHCN0KV7
xfp4fa63Hoj6utzejVSURgpvUYPnT16+5eaI52bhoHqQ3eIrdZ+jMttZ+DrO6gebXYrXpIarnrlz
Ed1YabqQYsS2r0Oznry71uAvnKAJskjWj+s92xg3XTjb2ziGRV07lEJSdPbMF3S70Nc1v17/+sZp
pQt7PXYsB1lrvl7Mzzqq1vCVFutjNuwhaP6WiS+ExL/1unfzMjmB3DvwMPzRNu/TST4ZJXyioFQh
jU/1ozajZK8anZtl3QMmUMgvmg3KjaH8okXqSZqRAEwbaIZYYQ3K6/VOb4QgXQgMWlJFEwVyKgz6
fGfiClYPKkRviHwzZiMKxoTpeKfN8c6NcANkKutCtJgTR9Nkg3pu500e1FWI4LcBD1ukOU6Ka3Bi
Z59ibiLH693benjqQtSYrUpXA5v2svvqpvm1vqIxQIlc8yCdmzMKHtrertta+P8TM4p0mQ0t9KHq
34Z3tYvY86E7OJ+w6fbWBFCw83DYeOrpQvTIoiZsu5xKSqm9zOj466hUDga8YGjxw+5FZx2gC4tV
E4JIuaCOj33MinAJzpqHm/cLPqdHuCTeDL9yJ9Bu3ac0IVyklt1pC05FPjA7421NOQYexWdEaQ/S
bfHBAESLyNLOHG3ED02IH3i6Lvoc0pgdLSj4Os6HXNUR/4r2kK4bIeRv3eXdDofEOhnF2psQF0ML
E8kGGWUrep3rL9fXs76upkvTsnbtXQulZMtDOktMy0iBpZ0fgqZFDgMj3RYzjLGyceuQf4RD+jLa
5Z/UsCe8o5e7QjPwZrC/IZtyDu3ozgjCr7DZHyWV+L/6lSh5eKsqaEporZt00owIgPYB66Q3DJtI
dKUmNozTaVKwNpzsc4QTfB9OYEMRS5cQdovbP301IWBU+6UTe+BGz1Wd/lvS5C9Q9l2f+xSPBEMn
bhbQwbviszrs7KSNLasJwWjs9CRWQureIVrl05Nunq/P0laU04SoMygoSzg2VW+jieDkBjbYUPum
11ab86H7Qy1U98EtH2Fgo2Wc47yglN/SsPEDK3sbigk/IJSyJce7/nu21r0QmnSZc41nKrUCafWH
7M9q/YAkyvWPbw2iEI6gQk/TjIO0nygqtg/12CClsZck2fi4KkShHNDSWNUlfLn8j472ZPaPv1oV
4s44VVLdd3xYjrA6h4uX6juLav3ChR2qCkFGK+W5LE2+bFTITqQvhYKPQOQ3E3ZoTXPI9ep0feA3
ZlUV7itdBCPItLhFBg2s30VyPvdVrR51an/XG9i4G/zlbbzfd6izabbKhUgqQxiKuXUK2vx+iYy7
qLYA9kAstFZLN7X6t6WkrqvgXYMKl0d0kQhuUhJC0DK0Y9zIr9c7s3UrVoXNHucRSLIxiXy8VDzd
RREVM/XDeEIj8jH0+r0Dbf3cpekXtn4TF1EGxn59pgwUuCI3PgYeGmkHGNCn4hztzM0GnkIWgaGR
1lc9er0Rypz5byNWvytT/jtWwRLoqMPaZv6p7wFaxNbnXkLRAu+/vUf3xiEn4kabWYtCC2y2b5ij
62Bc1eal6sFsVQ+Kg8TM9fna2EYifBTtOEh3A/2rJAT1zHj40tSw8OcC52Bj8bSkOMXtcLze2MZW
ErGkJYJZZh2v0QDsgxrHbtBWCHDuQWE3opiIG4W3jy560UR+b6v4HFZnkATev/1yIQikUTgjmcun
tbr2Sue+a+Jjtld23hqW9e/v9qOEGL+Odzcp6vRW15+n+TGQf/zb7xa2etXISZ8XeuR3w93QntP4
ftJ24uLW1vj7Fnj3s5U5U9XGGtctOB4Xz3TXOrZxNk/dQ+9f//lbmJ+/UeZdG6jBB3GdD0xp8QHa
xzi8apk7wh7+vFYN0Ab1xu5sm0hG3vDPwKL92cPB9LS3C7fmRjjTkfopG0maI/x9yo+lLn2V2vDU
53vFkK3tJ5zqyoJTpDYzhmaXnINwfMAX1usy6w6P0Jsay4bjaCLAeX00NxjYsMH+u9AqCdeYSK15
BSQBAsKycxPkAaqetoa0aySBD0C88tCiHOLNyhRjLDyepK529RqVmyJJ/mhI3B5VHbsAC54P2iVI
6xblaZShk9oT/3Gj3Flm8im2OmwYlsdclSNvVAr5GC7Vb6tDmVSfULdIw/JVH63XOcvutKSEwacF
xyGC6JsFFWZGAerdOW7ImTKhShQH92WBVF6Tcfee0Iovw+V7aZi4JeOTNc4LEz+j3d/WB0ktnxTN
/mIsifFRL8dfQ2Wi1G4HL1mXfQNzhRVLn1k34TzmbuOEPOSSdhxQAcLkNx8ALOVVuQfy2IhHIqS0
VJWuGCaZ/FOCm7gyvyCe8/X6VK63nAvHnwglNcIw0kd7YVk235PlYyW5yDEfOwdTaO31ehMbK1+E
lJKQ6Oaa+fOVefyiT/FNF+gfcd7Zub9tpQxkIepVUwNRTlY4354HEpqKH3mxO92uzI7ci//1GS8i
SBNgdiEikBxw+lM+NS7nArLV2QkBUN3amY2No1oW7zxyjm9mjm6CLhdeoT5l1JKQ2z9Yxs57dGsu
hNvOau6Cs04a+/2M+i32FLqro1B5faK3lqkQ4ppZzqAU1sggOPmDVNovTb4H3t6CWMhCfEOQf0aT
mm/3sf6jkfqXKY5fQgWHL7n+qlr2Q2C0JUYPFoA5DUYf8scVQtmhqq+qpY8Z6LxDur5HRzVamkMp
hX8wv9h58F5eggBKxXi4mJYxlcF6xbqZXYb2Nj5Kx26+WYtatp+e9timF4eYhtbw/+4Yywu0TTvM
UPwsV2/gcd5JsfEvs8enhXcQJSZoABqfNohtSf9HT3dyiBfXHB8Wrjz6ZKD7jZEbhwVCsbZx31Ij
W402r6+6rc+vf383JCki7FqMaDjeFW9Qic9z9BUbiJ2PX9yQ/PZ1Ht59PK5sQ82dDM85dXyA7gD2
VjsYGlbwjrHTxNbvF/a8ks8od5V57AdO+FBhdFjNvadLyc314bn8jqILwpa31USOBoXvN96K6Oeq
c7M8ZYeFxKDs75Z71gH5n3OEVoS975jhpDczA1XKqBCDlO73MptbXxZ2vhRizVspXebDisFmlYM/
33uTbQy9iANNhglBahQAITuUH2L0GSbAMfjLeyhc3jS3Vuo1t/s3wMvcCsDcwuYNMl1HMRHVDPk2
uCVDpx4zFL4OyMPDTe/fwo/KMfUkcNrIEu5iXbdik4gQjVOnh2hKSXSVpKfN+LbyB/Lp0xFxMLq3
l+bebEjY56iLzqOC5J0Pcp4HOxq8d9GpO8wnLvKhizXK3oG/rtwLa00UM8LbYKigWaZwObJPduZo
bl3GuFVNqLpn48/WrO8WJzl2KpTsSv5p6+qfBCbDXvPrxrzUvBATCq0pF4iSqY87pycfAcBhS+Rx
4bspjh1u295eMeRvCupSS0JomEwNeTwnA6tyHrzsI5v3dkQB/TlF9PaH4aPchguUC3/8RT+h1Ynm
jevcaq/5KVg8FPjiZ+nlehC5eEtk5QoxBFpZUikWju2SgSRPUJOAPWVa65kZ8nV4HV5vZWOn20IM
0ZMmLZsWuR3VGg5T9VN2Pl3/8EYUt4UQUrSaVcX1is3RrSMCPV4x9ofZnDxl/HG9hY1IIiJAl1HD
VF3lp2dYuufYeSwq+pDm8frXNwZGxHmiXzAbkLAzv8aMAxNG1P12ToeNkRFxnjmO1ghJ95nfmu3t
iFZG3bXHyIl/kUH8c/3Hb4U9EdGJtC8YIllDreRU3BhefTe6Ifci0GzUT6OTeqM/ownafUdP9Li3
YLfmY/37u3NbH5y4Gjo19VOpdbvxMyKlrZHtrNOtjwsBAIyPVVbVnPqzOkELwZM9e1SGnbW6dV6L
kM2mDO0Ww4qMMKq6jAvKHERR46wdkfA97QbRdVNdiC0iWFPR0D+z9CTzJV+/rU7RIxLbtyqIov2j
Z2txCfuZO02LU0OQ+uP0TVcfOIfw8r6Xos87C2sjEIuIzKleauTaJXRqwEgO3VE/Ln4H3trk32+y
Y3Tcy91cxrLIqKP+dznFWIIEBeJyfvi9r131WJ8ld4ApECBseFgfmbstbfRJhGAaNvSy0HaIgZ/C
JwDl5/UxKz3kN6RZmJrdw3pjDYuwSxxUJycv2fjyWcdj9KtyWiE6idf40YdBOq7IuP9Hr9YV8m47
DrOKa2VKa4nmmueFrV9RLwbFirLz2tT+mtvql7Dxl0lprMlgpkxksgs8UY25ObVp8W9b/29C7F1H
4qTTslwyUj+YSmzdk0dn0O6XYK/wtxHoTeHALzTNUVKJUIkP8YuDfH+BI8vObtnYjSLyMkd128J1
DbkwBTn6wwyquHpMz+tJiAHqD418Z+5B2je+ai87TW5cG0RJmIw5mKYRxRNsFvrjfJxuisf4U+AZ
pOjc5APYBOLN+MW5mT5eb3Fr/ISDfpZVY2zw1PKnVnos+lWefd4bv3WvXwiYIgQTXr6EXQngaOV5
xcLoLqQASKDHv+wurn9mzcOh+LA8xCcTg6ydBbfRIxGW2agVgF8Lm3jFeU3Q9dXIq14fq8tFb9kR
wZgjNIN20VEH1NcdecAGNfymjofGb0Iu7eo9NVBiQKd7wZ5y59YTwRDiQNvZGeaRvEVbVgPS6Xc4
YxwDv/fIqlFq2yPkbAQBEafZZAY6lMvAq90hTds940Dh6sVOKWFrRta/vwsBVlpNLbKSsR87C8aj
6p2MtOPOlKgba0zc/6qNh8PSxCvHmxWWHof1gj+59c3w4Hytd3qwvjcvreS19Xc9aNUowI1rIZfW
1rHrlMlNGkYPaWG4WFh/RNxzza2fr3fpYghQVPGcUQa5hwYJudKQlR8YlN2mtVRB644/oveMmYUx
7qVqLk46LQlrC5IwYMNKB+ltdHdSFeHjFT4aiIBe78jF8MnnhYMlw8jSzh2YNEPneFJhuv2I77j5
yAba25AXVxZNCCurKnnvmVULn+V1OM1H+OkuPvXsD9gsazFq/0Kz1ZKwzgxQXCTjdVJyHd4x+dc8
3pnujVESd94SpRmm6LyN5VDCL8tWDlaKITuijzgt7GX8N2ZaBEenE6X0RUEnKuSdiO+Hjd+tae0I
2GwMjSEMTYyVcKKuH5eL7t6pSTnh43B9CW2g+FUREj3HRVqh1ptCsrd1vJBMAAARhPToJh0xm1DS
jCqUrT2MfXA37ObOt4ZLuIYHqO7pZsTbNJ1UDAxve/u3mn+73qWLoURRDeHApTaBkdCaCyma+CXG
wAFZGjd0guc0Xh1tFeN+UDA8ut7Y1viJQOncNkrJalG9anL5rm7Lh2w27yyerAdLgS/cStwuF/wH
NfsxT+Qv11vdWBAiQFqW1AUZA40kYYExXowh7RDu7JatT69B810gDgzc6cOWa3Fj/o60r8u4E+A3
dqGIjFaSXgs0Q879yUxvEsM44578Qe310zTs8bYu3oZQFhDCIQbi82SPSEisvPP2IT7nNxq8871j
4/IrmO+vQ/ZuaNDIbvRU5/vFvfRT/w2dCqUTBP5+9R//OQyK4GaWp+VI+TpO7Vm2H0v1+/Ulcznl
wa8XTthoSJM4GPkwLuSe/Lk6YbdQPDtuf7IP+sm8k731nS2Hh+I1OO60uW65/znVaVPY5jhiLt0U
KrkfqC9hc1b0Y9fcmrhrFgGOLb41BF7UvV5vbANOoYqYZlzaS7JqTu5XjXEvRzGOI6rhHMpifh3x
f1ScCKEOZza8ofSwJYo9rVRCb4glqF2rvRwch8HExDE1rcOcJx9qtXo2rCX1nE75li/ITl3/oZdf
7ooqwqJDJ5arqF64q/faMXSQLjSChzRKzmnyNI44zGOaFy5fCBeHfvnSxTIWTyCV5D0J7q2YJQKm
6zy2x2CFmashNj5afGcXyp2UqMCMlWOEKH6XDMe+t4+z/XWnzxvbX4RNJ4nmSKiWg799Sz9XN/qx
dHPX+W48KOfeM0/NOXDL414iaSOGiRBqewhTuZ3AAKqFcZsX8XnJ9+hWG8AgVROCTJgaimbVqGho
jxPIvMwrXaxIqCfId3s59suvIBaIEGjUGv+aXEZAQwkaV+3xIMZgrslKzwiWA7o2pxlMW7laWa0e
gkp6mKLgUMtfl2xyceix27065tZAChcPs0CmAHEqCbHSEVcbE9Ptf3vq0UkhHnWVWdRRaEhn+xtK
20V5MEn5rTxiJfPomoWFDXCr6iz9Alp+fRVuHBCaEI50edKzsqLJVpKPk2J5uIAcJfNNw+lzznTs
cuujs/xbUYYeCheRJg/0ZpqBTMef+yMAxBXHmbsxIkMumgDguHYzZ+uYXYizIsR5SpOGKxUtYVxm
n2NSdLaX3jefZZoJdxN06xK/1Mp64Xp3/pW9EkKhByycJcUHyWpAFvD6t7SdW+7W+Sqinoel6fMo
AwWuPS6nNaEZvJjUhJdj4+6Lof5FHl/qxRqh3vUiSlrsLocJ6ktzKG501/DhptxnHxGLnz9b8UH/
bDYH1dW88uy446n4jsGEgieheSpZjXuXiY2dJeKitSzQAhy1gClPDvfre2OOd26kW18WgkdaWraO
3zOgo7E9ZPxi9fn67tng2agi+rkeHGWc5lUtFYGnw/zHOLXrOhsPy61+yp8ZNe+f70GiOq68SDkY
Phrro8kLp+cg38uXbp2/IuwZ39rEcUY+bTzOGM9UJ0xttcCtjsPRcItvy2/IxS/Xx2wj4og45yhx
OqRIaEpGcUmjpE5FAH2LPejNVldEhDN2yWY3hGiiNB7Q6ek+vcXjeD6Y9/qzfCphWaF0vlcK3dqf
IsJ5ljorxREcWqbiNTfZKTohuAS4yZuOuVcXhz3e9/rUuLBD/wfqDF2ykEz4hI3TuBFGxaoRPQJR
dRtgEaa6p2excSX5e/q+CwRLjAiag0kM1rXwjDULj+kO7eIWTblm5zG1ETH/7qR3TZS9tuBSHJNJ
VH+h74cryzfD2bvlbH1c2Ogq0952bSKda4zV6wzmhuYWiFNcX7mbsy2c/eo8ZRgIcPYD06WMlZ1A
Ah2VWy46fuBKO6ZMG8Hqb+PvBsga5chWbfpgore3YmFNK9hB0mxsvb8XuHef7karL3UEz85Z1d+a
y7EzK6xscF4w7jA47nG0lNO9K/3WVAgnfRTNuhSq61RgpWnpPpobhzC4uT4TGx8Xgc19teSTucTS
OYh/wZMbK79J9srGl7Pf6HcLZzrpSQ0tXkbJfA0/rCn39rfzof0qva6abdVZ+TcpVVXE9AaLHaKx
jQGPov0a5vhQRBzt0U0Z7wTareUqInqrptPwLK+ls57m34CEeOQTcfWMQuxdjfmQRvonPch+xaXj
9WnhmlaxQtD3HtcbFzAR75ub2DBDqMVAs+Eea7r5bfmQkiSHgD0+7h+KG2taxPvaVPhmVaKZJA/O
tm08TGoIzEdTbirMP6MCt8KyAheIwe31tbeRSxPBv1HWDkuHM+O5Hc2zgZBkkmD9oZ4ycG9INhdd
shdu1rByIejL68i+265Sas/AYdqA4l87uOo0lZ5T2Wf4A4d8xoOsyGUv1MtvSS59U+r8qc6GU1YX
2Mxae75Im2tIeB+EUl/jMdMFZ/2s/1l1YLpD9ad+W/VGJNRk97q6tViEaFF06f9x9iVNkupIt78I
M4lJsAWCmDIyI3LO2mBZEyCBmCf9+nei+i2q6SD5rDbXrmX3hRCSXC73M6QWgTMpdP6GzX8a9ykc
bO/+c2JP9crcLVR86BwBLGqjVQVUf7dt2N6Z22b6o25zlZqBb3r+rg595rnbq1oi2uor+/D2gqFz
MHAH89aozvHOqDRginomztlSmVdrb029LfXL18vy9rFB57hgY4DKHCzvkLizBzv5XBVMWnru7G4Q
ZSMfEh5FW0lcDXqvmBbX/jdBEOpe4/tfK9xs2ticjOvDGxYQOxwhd15AvPrrT7KweGHh+9+PLzuq
w+MFWxW27vXdlZyYhKjkqP24aSHC/G9oEFgyXDfwX8PggkfgocZX9U04h53zy1W7bQjHTezbb/8H
ROXtgEDnGOGYw9GXpHhPH5Lf3f1VC+GqMcYmL4Y7Bqzm1z7c7XSTzmHCEeCh5RCDhjVdIKVx7XF2
J+gk3kf76TwewHt0gXOCXsF9/7EyVdd48r+xjs7FZKGKzyWV/59cBpXmINq3B3dbhHG4Zoy2sJLn
MGJY6NhZUWFQ8B3xIG/lZzReu6ffrurSOWbYloL2hoCdqrmt7mWYbzvMvuW3qwqvC0FkDg+udavP
ZYReeV3Jo5MM4LUcq0J6RmvcleUvY20kS++ZbXeZqxjYf6ANNGn4rH6GElTQ1shF+7CMIp9XK2yD
pb05RwdLF03UkeFF+auzhdHpzvWNrXb5Iwa4Cp9bGs0sAEiNm40FU9WdBZL7CBVug34WjQVXSRiB
Ds9psqKXtrS0ZgEgzjS7k6UGelbl7mytCSldlWu8fTTSOaiX65OM9CvhI9vj5v8tCYFcTT09/I9s
olir4i4NYXbQ2zVpit5CpSmxAJJpdpOxmlDfvlXSOa63tFPbMCHmv8tc71rnTi9QduO+Bo574fWv
0NfdGXv9G32wVq4HC2OZw3z1pJhEd2XvktxFTp1qp4TiX74OVUsPv661v4J9Z1QZSnItwgiEzrNf
WbRGzb59qaFzkG+bQMoVygwQHrDpg222p0KUPnfWev5Lj5/t7JKNTlq5XbJzLX4qa+THWr/TnXIl
/1joAlA2O8sBhesaFqEK7wyuflEc5wTEwb1sQK6TRgx5efsD3vWfJYN7+KTkMSmKlXvt0pRc//7X
lJAKBH2b4NWke6yLt2L8+fVUL3SF6BzkO5nx0PIMRD+eoQ4O2Trf4DnzeKsikBkg1CA156nNtNhv
ehjbuGIN+7NQxaJz3G9hjbZbxlq6MxyDw2nPAFey6+H6rn/iYv3GNKizaSVMP9SOs9iGey7oYIVM
94KlCZofa9I7i9M6iwtdJGu7zNwUrG8aUih9O1AUD0B9QtGjXYNcLOQbc4jwMMXFUDZ4CYdDQ15a
R2dkvi22gAjAOEVfmc6FODSHB8cRN3tW24DTWLkv5JOTOF7C3tGF/Xq53L6K0jkoWPZKDXptpTsC
ldF9OqL8aFoJPBgh0ewxDYLHDEolPZQ7PTqseqYtjer6Tf9a/LGoZVQYKd4qYWvN3PgJDozlziGp
EyZ9UiPfrYLOdpoNV3RrEv4Nn+HOpL30GtDXIP8Cs8sq8Qe4RHz9HRaadXSO8XIlcww9QjYUj+6+
v5apAfDKfaL3W5T/vrVc7nvNDnWIi7JO/CY29lSUxRIyk/FWU0btS0eCfziWKzF76RvNYpOTtMqM
dfygCOYVUIUz7qPSpR6NugCei+evh70Qhea4sJgNU54WSNGSEUDAxE79hEFJ7+uHL0TvOeQYAFNY
jYriCgZ03lSjwjJ2LxldE+Rc2IBz1HGU8IpGFGjJrGYV/KjaO4tlOTQAnA9o971bKnn+ehx/wC03
Ev052JjW9iTUNZ6MBKLFpgbqf5UwGbRV/erylPhjUjxNY3PORX2AUeWlK/tAb7TWM1ICFxj70Rby
g6j2OBXuvqP1k+W2uJnkYOrBjSRoDHlKc/PeoU0AaoONpVeCSGxnMVzmG5SiGKFe1UKsKeufUXcY
vAKAQQ/SKy91Y59y5m413RKwjbEsD4dmGBep4RsjXKIgeP6omfIFUJQgZTAnVw5bWTtL0zurf7gD
hR89gyQIgKVe1KHIkuqeVvz++qMvBfE5KNqF7L3WUCTb/VBoG2Umd/rIXxsRv2QOf1XwQvK03InC
OqLeGFXfXUs8fv3qP6JfN+Z7joxuXQc+pjZS8GGoG99JXDdgZnXPp+Sh0fMHO6v4xjajR1CPn6kl
s2CAUqJsirs0i0mQVs25ohz6xjpIHKmdxBfuFNGGCZvfVUP/YUYJ8/NEYdHGuQKKWO5d+JJ4WVIB
dJhMEFRr7R1vG/fQGRI6F8DtFYPUcJCjKfT1GBc/7ywEAwEFH8wa6b/I4uKXVUQoepKa+71V7xW6
0PAsqnp/ypuwcTsQOcwXu16zal6IOnOsdmS4FW96XJypaPwkOjqwS10Zln77Tj5HiWqRtDOpIB+S
7dt9fsGZ6ctX6nPv6sGtryyQhXI7ncNEjdzVc6AMAGM3NygEhdE+vmuhnLcdArh9X7RgzbFq6co5
x4xK1rnxCIQF4F40TI9iY++bdxtIr3obB2qtkrH01a5//+s8tjTYyJuWhQZX55PJL/f5ptga9yTe
yM8p0HdrWjmLw5llZpZkYswIBDuclxbNR1QdTvWx3PBHAqPUtXbq0vKaBSbodZhDPMTpziWI1vzb
qP9bzj4HibKh427jDkjGXKfycrvfOi5Msr9eugvhdA4GNXItLliNoxj+ydiFe0Ffe5V7Xz98oagw
l8s181RFBYcapRpYvI95xry+cToPqtz3kQ1JNybrJ5Enm69ft5BVzlGiJmQGu1GUaHDYHAjBTVp+
S3LpC/eh7x6G7mfurqIArivnRqyeo0Uty2njfCwg4Qpew5X+NR5jlODlRm618OvR6H9U52695LrS
/tofU0knI0e03CppXIhwNriYPptDAjEf6POceNrsChu6P4Z5sqEgmKpsW1URJH+6YdPQ3iuG+p7h
WuKhEOoPQwWZzvRXpsGAqhCh0LsthDyDCIq+bVQHaZpsDRKNdxMEAqHXzD/xLfcMCkBaJlIP7Iqz
60BYqO6yH70bbXkLjxLaXhUXO+dEB8TU1ATGX9X33Ki3A5uCqp4YFIxHeMhoVeINTXOiToWcrPtk
Md/odDx20n5RqYUzCaagPhdiq2nsznL6RyHSwGTZkZjy4rYq1OLBB+0C0E9IbtO6eYe4PxpX5q6g
7J0aJUzWeQvTo6GH2rQYL45WvVpV3F7KvPsYKyNMizjaiAEI+2KCBYNqdRNYe3EWAHJ60CHCpm1H
2yNa2T4ho9N8UeFLW4yJkAzqqXa6My657zoxnrWxPAnYmKWRsUnKzvYi4n4z3a6CFC4gw1P2I0/T
sAQ3O9ZjHxKn0M4vnlNzDIlOvNac7qY07nxV4wcDnA+At05+pD3M5HTXMnx4uUkc4+K7yswffd7s
W9FqYVMDgjqZ6rHOTOpNFUQVuqx9ACnY2SQj5PNb4wEGwceqY8ch469VxR4Ge9z1tuUbQm7KvN72
dXrMWvfDsvsPrY3e6NR9Nr3moDMHz5tMAHiuUvLQuP1FNuobiFqnNK6gpN0frWq8a1T+EuUkbHEv
8djVzK12ht7roPJtIbPszLoMWeT+xJo7D3r0oDLxi5XV7x68wunamDOzg13Jb8KGghU0VH7Etdhr
La29abKgVVzHzEuS+F1wLnzNzNxTkY9lAO3QTaMGeDW23Qe2Hg+SgoRmrl4gZPKTW4DPa/mRpvyS
teZm0PLHvHJeBq3aGw6NPCNqf2RpVfkDbIE8TXWO10Vc86NUq+4bm2Q+d6ccNF7tIdc0WHQYpn2Q
ZfXOHeckwbfh1nCnWhLGpgY0Sf4Ip8V3bozi2Fv4pwdB3yy0IN8DDU/slIIXH0XV7pKkOLAM3Zqe
jLCDSHp3p4uC/GPcntdRO8xRY8GhySxjz8ioH+FYSJLg69izlGrM8d7CdlsBt8irN178SF6v7cwr
a1ecjc3/iYe8dPzMTubYnmDTCzlHoKn02hshvvCsb7ptvHE3TRj/VL+xLevVI3pBAB1ynv8dUaUZ
gTjCDW07Uq957ff1Q7Vt3+AzBXEtbNKD9k3bXlnJxtp1eiEpmKO1aUdAKkjxHfVe96v+rsi1lcNu
6cmz4qpWp44+kjje2aPYTNBfLdivryd/6cmzHD0bcZ2ATClgZxS7VP/dihW8zh+Y840DbQ6tzhxz
ypibAwMGhLwQ7lY56tl2xusdJ8in6bNJpzfVGuiemm4DeTvdDYqyDuwKsigjeYBVz6fKyw+eZadB
sKMc6y3R0xAlvSdtzO4AN96ZVsQDJrPMkzlChiPFUVIHocidPF3XWp/YdCviKSgM57nRdVhUTlO/
kvAsoBzpHOBtlEVfWXoLZGYne78rU6+2rINtD3dtmp5bO/PLzEBBn1VA24oKGob5K9N64RlJ4Ucx
uDjUevx6Ghd/y3V+/0ofWNyWoLQAq5oU6EcbVXeuzGRjCPsccTRFuHNh1hTyYtgb4ldi9Rt3jLeT
coNUz37CE29l1pcKtHOR64ypvjYKoFX7sIdZ3IdxhDB97I2+dejvTdhHaue1/vJCOJnDwtMymZjE
CbJz1TEzCNDg30e0/r7+oEv7YharCHTVdUUAx+TE+qB1fmfna9F8IVGeg73ZoPe13mAzJ62zTxrg
Ehr9rVbFoYZsnquXv2x3WCk5LhT45mjvtEKG1lu4dzv0krhlQCHqqJu7KCpWAtNSkJ0rW2eGZiKn
wB7oNY37V123KafH1HQ+OqkBwl7W9mZMWZiZ9rvqaroZwHFF8w7/X86Q9FXJXi/tjRsN57aha33n
hU88x4dLIakmE1ikNpv4Mf2k71e8K8ySgT5Iz/2hC1CJgMZGuV1zZV6KdnN5bKaGDGkuEK9aCdnQ
rHeeRWMdIjrWl6JLkWNbpXOJmJRosBohvcrg5PEIH003vWPQkYiHYTdFTPgkQ66YIRWrgZg3x9Lv
NGP0Ug1IaspQohvIeKhthLREWMmTGid0HsRh0LpzOljfDbvOQYtt3mlbnOwxfbALbW9n9koisrSe
rlvxryhTdFqE5B67wi1PZv4mHOhm68h33Nevd91SKjLX5La6YjSS6wuyOzgFB/VDEuaQiFJ+/AFF
qFW/qD8qATcOpzlA3ap4PkgCkhG1so+mEB/FiGjdlB8lad+F7j4ZhRE4k7HvUuOpTt2NQZswmviL
MGD3VXDyHlvyebQrx5NgRk0mFEG4mKjXO05oDaX04ixTHmmGX6p2twD8kSAyUg5VWfRuhKZDsUDa
0Ohvf1gdee6S7FkbrF95CllO20EFmDYjx8bh6AAodEdG6B18M3S+Q62mQEPNhZECNT9Lbdy5aXqX
mPn3sZ6CLjKPLU3utDx6GUi1YWXzYZiE4WCC5Y/TnybYo309VbejL1Rl/nsp6KXFazQxscUgdTVc
qPs2rMGtF/qLEHf472fLFLep2oBxeBv1m7FCa00vJ+6x0Ztgldjk2Tlq1JaTeqcnzsrSvh3wyRwU
JTU1UVPiAKVQEbEHSPU2/9YaJ3MclENI1wqtw3CqdDs28pCoNvx6Fv5gnP5nIRNnThvIcteqssyQ
ELHnganrj7JFX6ko9JMGedGmM09OyZ/TUYeiLwEyyjBNrxvohme40Sbpi6DjrsEibIx3zWiOrmX6
hdacoij+llEYSKjOOEa8OeR6dwYrfmuAbKpQnPScVLxxobZJZCU+JQnxMiIPMZ1CZhoXFbt4fDv5
zASEN+MJbq1OBJOSYYtmI/xWmoJ4wooeILoOwZH8oxrZSQ38IFAVxsXqvuPDz4bClDIyzfe8GX/l
RfG7sqY9bsdBktt+lVglTMoBnXCmR6D89lS4OhAsdoU7nY7+aAMvjHTQvbSGfs6UuKHtNqc25QCJ
EAePyH9Bm+7cNfZRUfKsyv4e3lWPTZRvJVwEvc5yntts/NVDLjNxxYEjjfW6ajpLbt93MI1JGs0M
XHt8L6lCSEhAqPp6Tm/uLOLMmRp6DPv6BmL7uwpGtdb3WtyvgyluBnA8e3aRSFuRZXo5yN3Qoz5H
WQc/FgM8frXvSLYSGcw/leMbi3IOPq4jg7SZlMVO5s1DnUShLqbX2tQvzVAoD2vtAY2XANclYM0E
vSjTovCeR62TZAPZK1SEvMgmcVDyGv0tLXHulFXddx1Tnl3033Kjc3etqs/J0B7MpvB1ZZ1BOXlI
m6j0BlPWPrXjX45uvHY1HGgsWP241qNi1WNl8+/aOPR+1VWYzjh+6aC5tNEd9UJG+dup9SFsk+Yq
bY6ihzT3bsLFFqWOF6H16JJx9zO1kn1bahcOOXSPoQaRm6g+du5TzOjZNGzT1zLrseLgDluZG0Ag
3AFUrH9wKUXvqodeOAZyr9FoH+nVm6lVzcZ2cyfsRba3TeBIqTa428qYEn/sTeVDUfwNvR2YwxqQ
XSCRKAKEk2TTVCM06Kb8vbfG+yhODi52CePJk6ZHnoppWNjDx6jaU6qNR91QP0HIeUmqqPV03u1Z
Fn2idvUy5tfqS1aQLdRU9mMM9damb0LldB2qf8Aecc0JeE67AFqjaHR0xUUziuepKXGDMH52jO5y
h24IMkCSkYdeG+pNL7EJYU1xgt7vIXcY9/UhP7bm+MyuctC05B/jQAGaYEPtT5bz2EXdLoun7PrF
obVUpnUw5sVxSPmpIrUOkWcjqDq1obI88EYhGMEtzVXsIl2cDa2JZEo47i4Gujcd2nPiQkA+U5fR
bs/cst94lH2OHP6cBZw5I306D1b9yNvuu2UbF1O2v7Uqqj00Ar/pakIci+i50aINLOv0rWEXTVhW
aejio3uM9CerlSdUsSB0ikMiE4P0UbUFBL2LX9qrGUbN5KdVp6GZamdUPC8mrrsCbslBEo/Kk5Lc
c9nvSqodLd4NIAy2AYfrRNArqIzo48OVSoMWXQHarr2ThQLnvpkeu7QqNvkgwojRRzdilp9kzrbk
8n3Kih+lIbGVismX+YT/pSp5YFEJcZSWHy2r+mmlzmfGaOKXdYNGXElDMZRdUHbJnaUhmKN5WF0/
gOYXjEBEiUNno20PKFdCsDOanqq0eqe9sxej8zvXk3utQgV4GJLHmsp7NlDYTpk0LG3rnJryEYxF
4kMyEZL6ZnHoHXs75LLcoF65sQeMR+t6aCaZLXRhdPGtdLMXNrSalxnV0SDDYcqil36Axr3rFmNQ
x/J9kDT3jS59l00iAtWgL15nkMmr5YFp9j5OnTvXgQgtHbdNZluobQ5+TdWpiJqntDd7uNm5T0y1
W45MWLqqw7HU/oRN8FMFAQsvTaxnNVY75Y5gKJriuS6Qbdgqe9Pq4sOKxteuQ63araODfZXtJ5Xz
KLEky1h3/THPnu2U7rBh3qGIsVOJ+mC9c12Rwoeo5jkR7NeoS9urKNsaVGyMa0ShcN8cOzsFN0L9
qo1B7RRxj7yMf45FfD9V+I/lMN6LAeZYlQu9HkuFNBuebHT4UwtH/FQMqV/X+iPUIgV4oeWu6HDz
TwHc8LKuzL0SdfON5qi7MTEChLyjGXf7opQv09SEg9741tjAXyspH5Slf5QljgMj+WmYAKdRg/+W
Lf4lsoaDy/IdBhpEcRHo9nC2m/ajzcyDMTh+CfTafUfAftWt+wiVmiAWzS6VLcx7mFtfISXwcaD0
Na7UibfuBgbNsVcmILvEuPSUVg/9tk7+1Fnxu3VVFHS5TXAnqqUHvzDok3GkA1GtXoUoqVd2Foz0
xPTmdlGG3nGEvDAxWnQ8MIlVFD+QQX8FJuJ9crTMEyoFXCHr+2OtT74wx42Ku2yb8k74BsNXajR5
Vyp7K6wpAMpqx1Aw6UnutQ6Q3QbyoNi8sxpxZgMsb/TmEyfNiLVr3kW2DV9LDdpT6YE09JeRuHtS
TnekAE2iRlHZ0frnGOolCILuPuumz8QevQIHYDi56lSh3LaxY+Q/8Pvc5nRqfVoTEiDUfLdKZDd1
5Gky5l4sIG2HwGG11RYgpSAm5Q+q108N6XddbBxSkQxB53Q4LEzPlmboJsZ3087LTaKKPKBTCexH
KYMGK7+Wbdij9NT3VAajBFTEIEcIZkHDNIe+8WBBbWESCXZ7fWqj+J+Yh7CzmVWuU8MsO260BWwH
XjkIAOAfmmxNXe52qxdP1//7ntBZXG9oUxY7+wLaCvQzzb3+oF0skBi6HV1Bzd6GbeEts1LQ2NBI
c6eq2OlbRI5K+e2+2v65lSZ+/6l+R97Vyvhf+Qx44axwrZGokSXBsJBSoml0NYW4igGU4OBcsDu8
NFy79Nwu1xE2J/5UrWSla+oFYIzxffE53tEdivE/1IFtScA38lStFAZvIqnwolni2SFziqoJL2JD
hvokz7aosFlB6taB4wz3lr1akbpO/v8mn2xO0tA6QA1Q85TQBqjInryKg7upaND/Tn+ad/mT+/x1
ln7zvogBzSapTIGx0q+vqeGoK6Fq3W2+fvDtGghh/0PIaCqB9iKVKOV644+rvC0PnH0N+15fuyDV
2q2haReGMGdnWKzEtY3hRbR5L9tPg6/M9XVOb8zAnJQB00tc4Mkkdx3ivB5fDETCLN26CC/IDzc0
XtuZC1PtzGoQuZODSJlhAO375BuhBM8cEBmY1m/zcPperAznz1361nhm5YiC89rOFaY6SaH+ExkN
ClJ1/h2paeo1yfQAjUtwHPMh0EQW5m5+0bP0jsCYzxtZTbzS5U/sKp8TdYdaXX1vkeDlon/LYL27
cmdcmsrr3/8qzLV51Notcq+d7sI/RKufAZtfKYzcBFpgOc5CuFNC7s1CIgOtLBR7ttBcDa9mtmtI
mqXHz2I4m4qWaz1+OXXVy2QV27rRP5MYhgJaLSHAhKt6bH32Sb6yvRYC0VymfWhGq1ORJeFkNYLD
3EIykmahaRPo+Jrt69gOqwSPayi4tW5mIUIzCxzp1JY7XFO+1Xp3VxVw64VEwbaedO7lzrVjZBtn
1Bs/2MhWSkK3q2focl+/9F9rwVW51kIZUe7ybmrDPB1fRGcBBFp+XDtRCt18067Ok9MC/ymi1cN4
4cPOZd7tcXBqU9OwTrruQBvjWzV2D7ErfpeQu+vjOJA9/x6n3AcxOOyK5B4E/ucmy1/siry2NTkD
EZB6POYrTYDbpQ425404qV45uG0Xu7RIT3psfSNRBD2K+mSwdM1QeOkdswBUW0obJhOpQalh+aDP
VXevlYOpreKV4HO7GMTm9JGCQk3MabNiJ1LXF43yqhqoT3i4fn3YLE3aLG7kuDgWbYnLpjuYYUt+
tsVrXvEg4wd3eP76FbdbRFiPswCSKg4LFFid7WKj3scZR+l7RMc2jvM7SG9tYPByhg6b5bvXv9Zs
+j6lykt4+9Dk1aU3kKmXEfChMbyT7aZfK8r+kXK6sTvnVBLkyoaWGU6GIjPbN4VC86oJBrffMlp5
LohxBQO0ExBqXQvNGrdw3fEbZNMxShmUwtX7KJQZOLryKBQiUv1oDvmlb3TPgu1VEVubtC2fuAaF
YKYOmcrOvQG0Q7tHyFmZvD+t9FtDmGemfYezVmrZTjcKr6pgLauPgNjJh7jPPb2C0QUyflLDNq7x
oraESBsu1u4WgA+viFrlxZUWYGi+KE+2w4KyVwdbB6QrUWE8AqIDsDV8Po+srH1Ll57U4y1qpFsr
yQ9J1qPlx76rgWynstmyiAXoSgRfr5mlVT+LnESP48guIVerxY8FmtNlN21V7Pz4+unXxX3js80J
L7JgzThyaInD/6xUhW8BnvVvT55luVWaAB5V48m2tkljoOWMNUr4HwDorR993cF/RXVkmtGY2Pgk
hih3Uza9RYZ4ZaLGzbfoXiOnaA5EzyMURtzxgYwuDXQ9zb0KUi8GTLJ9NnZNiG+Zb8aao9pl5GNg
NCB8DhWq3bbhng1pBqPo0WPS6a/syhso+k2GIl8fNTtBUZhTyVGalb4te2HvdaKfosF8dlEG02o3
93sgVn1Rq1M/5KessoDcMKfjWE0qyJzilLRV6VnQ1EWxCdWJuj8Mo/hOOj007GGFcLpwV2Nzig3O
dhiSK0xAH7J3SAduu8E304A+jj56rdAviB6ZvRm+5/8Wnue6yilwJYNr4H3EOpbTTyAGvLKIV3bB
UuScU2dSNURtnGFGnG8Cl4y965m+fELhuPTM5/yu2Mcfzi45sP2aZf3SzpiFaiUMN+oSLLLJJAEt
jd+mo9ZEoRYSvTmXhlRGM0YC8rdJVnNEJftUgI3gWVkVCKPZ1o4VkgaFHyXyNV2LpeHM4qNSJRzQ
IoI9MyEm04mc9Yqs5JFLaZY9i1FlLidNazGemLqAsk04PFrxDLaeT0W3FU7mqxRtA1mA0em+fx1f
FvKNOWGlEQK1oL4TO8WgCFF1UA0+06rwHeVu/+0NswjWu2WVue0AdWp4ypLed4E2bEH5SWNjZVUv
jWEWyIaoVPokRhjqNPTN6mXrdX10nKQRjtOw8o7bcCjC5vQP1MJLXSPol3NG4JhaWHeaqbajCeKT
o+xjMvF9mdgX1quTTcyXhlkNUBdAE0s78hNRo0CsLv/2Ra9n3F+Bu+OlAxYucKtUO5jXFkryMMgL
pCRWzpyFs3JOFNEhyt1ljc0hSAYHtsjcOOKZDda/8BHwIecRYXJgvWDj1w+KoAiJ29maJP1tU0w8
enbzc1CSVVWKH65vQdMI4gPHUgiR+gW6tk99II+h3tEQtPw2EJTfwbvr6wlZKBsyaxYWTNWJOsvx
4j5EOuZXv9AzGfG+q5fL8L1akwtZmphZgKiIkxrUwmuIAhyYUiI8myKcunL8J34iYXO2yAQq9NgI
BXH0xkEHCges0duXeIhe7N4GW1gfVzbUwj1hzhwpEh0o8p7B2kW/jO0JVeqWad4A6XoAjVbmZeF7
zQkkndA0m8V4Ryp2CdAG2qVbLxUvRJ05XYQS2zYN1Nt3bQglJV/+4XHwID4NIbDA/0fHoKWRXP/+
15bPioRkkjcwnDMjj5o/raHa8LVDbWkqrofdXw/HHdsgKWZ9Z9rcz2viG/V3Wvjc/m6tsdv/oPdu
JJtzafHKIZZjNTWE8VvH2DnJ9JGzaWNm5TnSpEKvHmpeqRi+iV5/JDK6b22YfQjL5218F2ftNrHo
los6QJ1DeQMqSIHtwuy2ZkBJIdnO9GT0HCvbjcYUEDS0NWUHWL1XzMi/uc6xOaidtuiuV2aLpeTE
jecUYBvY9B9PSXMWQbKi4/mEy9UO90V/EvtuJLspBjFI1vuvg9R1Nm/NwCx49KSKlClx0qNHG0gB
O+g1DN9SfXkOU+cRNeNkggsUUVQLGoYbUBUb5jZpOnI1XWc/nW6qdmUF3Fk5lq5P9b469U1Z5R63
afLgOmvUg4VRzuXFpRujaJTAIlLVB9P9aa8y3f7gjW98v7mKeJ+zeKximFWYMITJuurk8PKZCOss
0uLNsa48Z2BLeDz+ppoyfXCv7jSNXsqE7ey8Pk2GNvkVVEZANNI2DhK7gahgQr+uILmzqdjAg5ZY
27zPhpAjYW2cet9mnfT6sk02btbcmYV6Adzopcr190Ina5Xehdgyh9W3SqZ9HVdInyJycIXtm2V2
qHP6+PW6W4iTc0x7AUawWaEDsUN1JJRZe7IELh+u8yui2s+vX/GncnxrbmYRLMvz0q0p7A0Lo/jA
hTHzGwnES27fjRbqog1cJaDVNz05Q8l9UbQXZWMpdtQMBIEAax21JwbpCG6zD2Gw3NPi6mhN8ZPG
cekl9ZOk1WcZDf5IuOmJCoDNqRD3kxRhXDsHs4VwPoTf77MYJLmxfHe0IZwUWEB1xYDTTU4g/N/l
ef1IuJ7AXgwde9PakCLapyAvD7mJn6l5cf3/2Du35rh1LEv/lY7zzjMACRJkR1c9JMm8Spmpu+0X
hmzLvIIgCZIA8etnpeZ0t4/asmbqeTqiOsolKa8ksLH3Wt9qrxoFRzwEnUj0AHkA7rHVxBsYqgn6
uopcRQs9L0v0pEpylcMIYfvl0ATkMkLornkDwTfW7SYziVuMnyEwXaF5/zjIad+1QACH7gphnxLe
PRmslkYffMfn6eJrIGPofeu45zmc1kXggXzSf/E7eUOq4dQF30XzUan+zrX2OjX8aatR0qvysTCY
fGbniD7M422kPjipv3Pnvy5OPz10PQUYBc1OtMmyLvbK4lwq9kGe+TuX8GvZ99ND04HODnqycisU
tIfBAKeerGYbD4tYVyOyj35/Gb9XRr4uPT89jwuFKs9nBESKIg72AvwmEChJhwjH8bG7yY7eR76i
d97QW6ND28Ms7/gUT+QiSKvlmyyH7DeD4wGo19+/mXdGdq9N0p/eywD67TTUZYNVZbx2dbhG5LCA
mW6GmjKgW901STWoDyBnvwarE/7WAaGKOfdDQ+UWtr7r1m2v1YVX4btnOEfAvTAI3BuUuQ66SCS6
rR/VVF2p0E3huk8lSA0qWM5YoJEKcpFNcJLHkRq+BYFsYKfMLh3Xi09ukN+rnD0NXvERdOyd++Gt
nWIKTSM89zItlyTx2aFpNnmYJb//Cl4rk18si2+tFEGOh2eVj7E/UZuZDceO+kk9FPuQzBvZ6oND
ioS10Uo11Yr1Oi6liWderNGzXVZVC2VfMJNPoWLqWFA4IDN/nU1gZfmYGPiRXo1V9uj1FV1Fbn8r
CCzZthTLilswL7TAN22nDJrL7FvmBSdu9GYuoObN7XoYm2vuQyAwN6cqh6y4GmfYWCGaI/1HJ4zX
q/lXb/9NX4AaJys1bNbbLETX1Df6YZogtiCOXI/dAPUQfxbB9Gyn/EpCBS789oFQegSSG4MuCIVl
KxE+Eb7UBMKz2Xb72e0hXKvOFtSUi5E6psaDIt8eAiQfgnm4nyJ9qyFUnoZ+z7uvcH1+AmP/5fdf
5zvtrreGkIWrae5dK7fhAqejr/iNLboHX0NySeun1p0hy5F7NjQPv3++dxbUtzEBjoPlzXAGgQXs
gUF5GKYPKoL3Lvo3u3UOmQYfR9ysylN743hpOOjdErkfLKPvve43DYYZQToSphYMuMDPbDSsYh+T
gl9P9L+6pty/n5VGBmugO+BDKadZpDUrDs2lkY2J8iMN64Memvt6phBx1Q9BWYu4CQI4nAt0IQm8
HwsFhaf1EDcKA24aTs6pynS1GmWNpC5Cvmm8ZGhnC+RlZo5AgQLDb+X3qVPYrWN7FluD74IX7K53
vUNHXbGic4bBAMKyTHTUkGiufBQ03IWbQ1X7uTfHBvL2MjBnP+ofQgJFu0/YlyFAIrr2irQv4WiP
HIj02w5Cdr7gsJ/l+aoMUaQW6JWwSu3I5K+dqE6QhM5i4+mntqlvmT/NseN3C8BhxblZsh9EwcSi
+hM2k5NRF36tszy0RuDX4acO3AQf1x11yjiIomsoq1d69CGZHqq7NuPbAb8Vu2PzfQihLFzkF+1D
zIpT484x403tXVCcxhw9FyK8wptfnGDej/OggWqADGRpxXUlFYJ0K//GTCh1xrY3KxWOPIZ4dO1G
BlkBEbhdgCzHiC7+Sli5KbvlFGbZPWKvHjvkRWF0Iecr0wl/5TTOQ2YGu6OQjI6u2rsjfE/LUK/s
jN04crchLDGBZ5IoB55uDNZhV1xZ6C86PWygI7t3ewYl/3JfVMNdPkY/smU6Vqj91NTvdcDLtOKD
TYuwfcnGygVJe0LigONtphrMhYq2KRXRmJSe8xgQjE+Um0wGOZg1hsK6q9G5v6S2o9w8VtSS7e/v
+fduzTfH0Iy6ajZmwBrD5lUI05HInwFU+6Af896d+eYIGsCL1BcdHh3H9jTLUGdq+8Ga8k5F89bi
MHt5xUI6S9wm9amP8DVdtNqiJFsvI+KDleWdT+et14GCgT7WE7SHUD+DeQD4S0M3rjQfVDHvvYc3
+1VlwzHC2A0LrhPFJCs3g6O/FyW2LLeHEvv33/A7zZ7XOddPdVlLymAKR0gB5RhhmDeCbF5jverU
Ka+BWpfhBzXzO9/1ax/9p+fprBWTongzlZciJ2Sl8o/ewXvfwptrlM1B5QP6JrcI7VnRtkicIFxJ
kBp+/wG99y28uUgV9ZEF62D7mIPbYkZYgw97k7vS9OH3j//OB0PeiGkg4iVh7i0QL4z1mpb1Jlzm
p3/tod+MWgJK58Vv8NBDGKzE7F6Ffv/B/fVej4e8uTjhTQq6usRj01P9DAv+FqHoduV9QTJyQg7Y
ZT+6cN75/N+GKUTG1yjgL0/UrEf/S2kBFc5/IAxg8/sP6b2J7tu8BKZriAmzAOVHif0N0JLrqhLX
wQAfAGo2KKpegG85djiktO50RwlNDexDZdesWzquFWfJrOzL71/MO9fyW1/TPJKIiCrD3Tg/0xak
WMyv0t8/9HvX2ZsyaIimoPYr3OiDyn70TYYJ6Zx9sE28N0d+q5MG0JPbwg35Bg4HyLAi6PrVgQ3e
mlQ/4EU8kij6glgMtJLklfBsaht0/oR/uOQbYiAGIci5KOoP3inC7n7d23wrqHbN3ApfaFT6cwvr
AgKtVj0v5YpAUrsCIe7ApPiEuKIzvnaweySoTlLAMJ4B8dCPIBIJ1ArucGFoBje29bGvNuqm6Ny1
9UGW8fLFS51MJIAffsa5NoVLgSLGg0HDU8qvY+hA3ZI/UpQRkCH0JA5x1FFjnScTrYp4bIY+abTz
w9fhs5EhLJCE7NzWhSwqX44eqKzJIAZ/Zf1BotM985UYCmCCvFucap8iru7GaL5m9XIQvbqC0/9z
Lru7MKoOnt84KaAP50UbFEGYCq5EVRzZEj45bb+HkRDJGWdWJPboWQdMVLZ8rTyVstZu0BFOqwzu
kxJJqE0HJRWfwB8HBZfK6mB9uS6b+Vw0cD5Aar3HDbGZO1iGvEv+H1I+oBTa6GaOmxr994w/RBhM
I+74herom0R7LezZCaRflJcGb8Ag96EZnFvRlDGiMxJIFa9kgEa9I9KmI0lDxH6S04vmAz4174Xp
8kyW5dCZAOEz7mZiE5RHSnyDcvoOcc3XlelOsq9TMtVgq3p61eX9p3HM9/4YPFa0w6FsPCJrm4JE
CZVSicq786FB4PkhKLI9LSoMAnOd6MauZyCCbGhG2Fz/pSApwt9K7gs0WAKrUOsomFGKO/RT0RO/
7Um1Al74X9qqUDX//TDScVz4ooQr0rRh7MNr1eM4rUqxjoLsAznKO6K24K3Mnskir0PkJW4DciOM
G/sVP1iepcqtj3mrbyIPVDbIurx+I+kU1/ququ4z9SnXJ4R2xaSc1zKctgij2tQD3C62WgNVeZnQ
bwv3psh/DNCeSKdLgK+N3SXAZgtRd+mvf78K/pqCRoK3cR2cM98ll6DTll15M7yC5IwqdIM+UVwE
/XoZTMyaJeFgLLSjTXhfpgt7rhCRIXa8OlAHxqJabEMFcyXIf/UN9VOGkEsyfrRr/3rDC9763g0O
VCbn6JR19pA7mOYuEoKPTcPbD3a8VwTo/zy0Bm/d781kfLuIGpHNA0Tj8+UYecGEwgkb8Z2WfbPy
4bYWqk3cJdub4SQOABSMjr+nksk0pEi86HRCTMagtARnDP5wLBJQvrhOuQkgsZZtJROOe00OBJnX
zvcZQeo6mK5tsECb7JiVKKriumihwfTcTcNyjDEd/9DWDvgUbZfUPrlS3YK879xHQREgqsD4132v
t442IPSoOKo4FqIRG0jABI5y9a07mKvIoMsEM11s0Gu60A13Y5kB0t33CaZAHxmo3+nMBm+9/L0N
uoKVooGrBXaDpEydW56a+GILaGP6+ffX6js1VvDW1i+bqAsmKxtARnSKfNd11Fxn996GxgBcP/n5
vnz64Jl+XRwEr+b/n6pzx51JtpDXZ6ruSVqnrr4PE5UgGxTc7BWRCVHxR4L8d+wOQfSmYreAGrWj
eX02uobRfmMOvljlew8HkI3e4NOMv7XNiiRirXD6Odvqo8rgvXvrTTFfsNzO6FGgC7321pdP1ECe
YdAPXcGxCOypLFZyjZnOR/G5v+7RBW+dNgrijMleno9tUCMfxq2/ARlh/9En+d51+NZg41inILLq
m220ndKLecKJu63dezFAycm/6OGCUPfv+4owwEY2Q9OARwvaebfGl+XY1QWackG4enKNJF7IHpMP
Lkb3l9Vb8NZ0w8QlOuhy2Y8J0v7iOg0/5xv0ljaw1z58ZBf7daUdvI1BibhDSi/HN6OiCLMAKDfb
r2CfffAeXuORf7HEhpcb7acbirqND2oRhNNQ5zB+Rbq7wkupu51HJF6hFVYv3dbJsqSBcoGxMDas
WwMluGHjvoQOig5rM7GVL656e1DugxNeLRpBLcvGIY+qwloKUs8CWW1NnU9gapNcr+ZcpiAB0OjH
6/fwv76Zf89f5Pn/vFr1z//Av7/JbhlgMRrf/POfp+6lvRuHl5fx+rn7j8uf/tev/v0P/3ldfhuk
gpn27W/97Y/w+H89f/I8Pv/tH2k7luNyM70My+2LAnPy9QnwSi+/+X/7w397eX2U+6V7+ccf3+TU
jpdHy0vZ/vHXj3bf//EHzmo/XZKXx//rh8dngb/bwDfbPv+PP3h5VuM//nD84E+GG5qFAC64Pg8v
96R+ef1RQP9kJETzNAhoGPivodmtHMbiH3+Ef/oe0C+EACzJ+GtUgZLT5Sf0T9CVyOX/gJFkKEy8
P/7znf/tO/rv7+zf2kmcJbzO6vJWXk/g/33p+QEJOIAP1PXdCCIw9GL/fglWrAKzE7kjsUf68ZpC
IBgzv3X3kVz09SzmGuDNrrkC6inYqlqyLh56NR6mphRiZZeiP+Dcu6SzpexhWMJgK6O+vmpxzChj
b77wAHQm0Agx43zHwkXtK9jlk6lwWFp3Pb8Z8qk9qiIsz1NFmwe39gSOJLX1vncQ/iR+N0bn3AXd
YFoWgC5Klrl3SMKt6tV4AWhgpGrq0zApNaxybwZlS5ketAa/fsQIa4R2ArVCTzx6jOzCEqiG6htH
+PWxhc1473KGIF0zOxWaoz0aqTjkn6M8n88IWq2SgXF96mwrNU52nfYvFBkGW3tNVYvM1ZzcAfWQ
bbWo1dHNqvyTIjg9AGdTwuluTYdupSm+q9CvTt0Q9WtWh+LYu8H8lStefGII8sInzjN9oQvQByqn
4ewGLub4dsYU3hD+PLApvwk7tJL60UWNK6TJd2GAZB6l/fwMGXy1VVCvrmWx5CdX1pCK9A4dcY7y
/DOtqLjKWj1uliqINkvf+l/gVF4SJ+wrlKghyQ4Y6UafVZQPx0hiE4Jyz7UHFoDInhuu1mFVzFcU
lvcvTtvyA+BSwS2wDyrFg5lHXof6sWkzyPAxLbvtIGccgYnV8CMPk3ywLZ126Fg1Tz0PcXjNTL8N
53aKEZDnbANNgdNS+XSNDCiJlDRm/cR6XXOLhGB0x9UUfWsmJ0zRoFJsxYM+WEN3IFLbNtM2KLTa
+8oumyCYmtt24uRUzjI6Lo6EL3rq6wOtGE/6RVG+UnysQLrto3aGiMGZdxEyXM84uJffICiKknxA
5jGGLI3JkC3g8G95hmDMoV9yAJi08uLOEncrZAeRswRpaBZo6Laenc9LBo1UovOC2VXFIhJHnnRx
RK/ZEbStIGW+gT+TRkt1HYl+wSSEAmKcqToqdtlU83MYTt4GF0VxXwiOabclEINoNi9fhtHioM1g
+eQboBQwP50AbIueR8KKHQARbo3TYWafcgjZFPwMTamScsEkJoVcH4Gu3kjd01SUwQ/GOhC9MJpV
SWVbsA9aV3K0GAqJkcfSBO7qgnHb8YmZDjMnBzmnRdY+GX+ofaiTfNalhnOCDkfZyCd0ykcMYDu+
dfum3CGsrbgGcdlNWS/qU+FqAirJXJS7xcG/aTZH6Ns4FNYBYsM2FpU/npB9ahJunfzZB+PserFY
C8Rs1RXaHhfyhcWLxNAm0snMAdYArq4ongkdoyus3zlMwi65plOfH8WID3hFggn/Xy2i23l5JkD8
mcYTAwPYX42ch0/cXCbWwCnKo0RQx5MpBN5Z3/n49IBLbQFMLrEuLTwodg20pE/uELYGl3KPh8Vn
KZ6o0wxPpOrU3dAtpY6LqbaAtg5kOfEcjxsT26CBajHieygiMnTX7cIr3G68B/fVr4WTgA3L1QNc
kVW5R3shwGxcuw1Q2A4w0mD9TDONc5WP3/XgBv61ALUb4goN+kk8DpQi049Xpf2Clvvlbb1+xS6D
GTjtsOpJUDCmC9XCWeqTRoJNg9OTR80dMbjHEidynTvCy/pzBPdDl0L6NHzO/Z4etGnJuc0L0HAX
Qvc060D1g2nHB9PIsSnLcXBdVdMAD1dpenMfYjSyawOAkVag1OVPDCrQ+zqn077vsgvSeHRTv40c
eFHyaKvouBxdMZE71++7pyp3KhvrIGtvfBLZe+ZH9VVtOZbYfFTDV9NIltJqhsKgL3Et+k5tvpeI
28JZpqyAAuHc2GrldGZ4NGHRwzqL+wPcTYOfCcOgORJdhZmcseBZU2I5gN6ielHM7zWCK1p2soOL
Agidoklf5eFQwpPf1/5j6Fbd14YXIe4TF0ZjYFF8RGL4PfBfB69xvJcehunL1dvVzhkfH6x6KCnY
tCbZZKdvnXSCcd1qyi7X2Qx0hUXfbNpZ0T+rBZCUCWBGSK/7oW9AiuKzh2mh5TgalkphVO7qsr/i
AFOFl+u4Ud0ZjKkGLB5VYhEJ207HY5A78mAbhzrxMFW4gGVhMUdGhVpdlZL04JTXPb1VjrTIn2tr
F+U9GfzlOijqzDvl1JX34HxUYczhgmn2pCIaqktwY3li2BjRPbeiCX8Q28FNBSPkAE5JM+16Kqro
VrKCerAUck+sDUKB+B1WzYHF6IcBbTb1SC1el0p45ixrMtAyDuGuyr2143nhUz6F2X2EufGui7B+
p2qZyAP6RLhl/HJxtsK2YEsOSCtq4tw1ncUbbw3ZTRytIifqSnLWuZdjpIkUFKzhyrNPYmKYMgoR
RM6+d9AeZHzEVj5QzgwAS435gq3AHKlEqyTJTAV2iwsSbywaZs+h8sHRHn02vQRhpr4UkYfRtGJE
urHK2uqGLmjAToBpruvKq68bmwerIvM8AlHggMXeokWOyw8vW0C7EtlHQKgAXpGNbL5OhbpY8Pvh
7BlqH6nBFH4KLySYQFbOuhAN4rlmovoVdpc5Dfu+PefKcQ5eP2HOX7Wk2kVaBFvXhxrZQUewXlHE
mAKoVXVfeloAazuH9bX1BT2OiAXfgSfcI12MZJ/beeiPxnGrfRtIb1vRYf7s50P20FYNODfZEI2p
rkX2qfOXPqGuNt8LP5IPHDGAyCZzC7IRfFzOXTu2n6AdgSFBZc6jh/CWGjShJdhl2Hp3Mw0VMnmy
EDmBPiOfGe+qdcYMv2/8plpSOpTlqWgNe5CQM1w7bHHWumYz0HpVeO2bSMccjcN1mYtunYE1E/H2
6Hdk76Fue8qpEMDH5PjKGlcHnztWtjv0mfimySKIACzl4hMRejoIx5abXHcDFC6tewoQZrObreMe
xqUObt1iUIcuWNo+nrvObin2Mkx54cMGprnzNQ6oYDBNcQS4yudyMbxddawpAeerJsiXJsgsVxO2
W+AwbQngghAz2k1z31Nvp+niJAMRxQuNKgDFpqjFRV9Gk95rLwy/OI0BCIbqIJ1ZjuCgTpf5lyGX
ww8/l/kX5Xb8yfUpOijBgAAluqjhR1ASjQScyP8RtaI/UtPMe8Em7A7AoaVTWBY3GCjb4xJ54bnN
AOWbiDC7aqTl1awam3rcHXd17nZr5CbZdRugbTk2GUwz0xJhNaNBTGHVSJHoHCRtA2ac6umQNKil
Ux0ixw4N+AUTEfRUVevhtsn1fBo5cfbKh93YyWeWOpx3n/0uC9eOKNm6p4tIK11+w/R2jNGzXiDL
wNIJWaBKIM8yyAsbsZFgr4zdAqTM2ceVVNDFTfoGSWsjE2Qlu4Hv5zEM8ROLUhygIVhwgMKM52y2
nwHImp9cTxdrm9UUICip9zDVR994hjpDkMpchy3LURU1SFgooyLxMtMkS675WTVu+9LboYmjsG23
oV9nSY8oUIxP7PAINHu5RklSnuQgCfQjsrqBuK49+4zZzwZRu1d0FP7RVDaKw3mENANItSN4bASi
DG9G/JVPnLRn2ntGW101KKUCB8UjEBYQSeM0XozYtgS3gYsVnMAME7cz7x+I7wLUCh5Dfzf3FvAs
AEjZg1diacBggD20jg5RGTfmfkD3U8VtnzPIffsw9QaLlQJnpERDG3SqFY2uBj/oYibx2w7A5k/1
4Fr0zUmwfCPE1utw7CP4gLsQu51DfHiufc//PngoHoRLkYuehcMVDTrRrWyfR0eUW04ESlxQ2njR
g33gLs0nlIZgRpkld34EsuXHTnv9/eA0GiEUFHP7lccq9Bj8HtafzTAHRK7AEjZrwQKAUfLLTdkx
P7ZF2R2y2YeICXUcNC9RMd/P2L/kBkcJMC1VqPQd7bCDIcMAIgOohvJN1vRIug0Kc5iXzsEauUAp
Vbl62k3Kwe5AomFdYe1fF9Svd6SByx9kqhAteay4iyzmdASW+MnpYYNa+QysyaHqUW8PVPC72QhU
OUXbmP1Sj2An+gaT3GwuUqcu+3SydryBw7E6Q+ki0t6NnGNN8mqTY6Pbmp7aJyrhEqKLrg8Y+lZH
OnlF3HpDsymqZoR/LJIJKnHk3UDf9BxKjPA58j5PsDAD9efCjniZlwUpWuHBMag7ustUyY68Hzys
Ov5CYiwv7RqFg3evs77d1NiI1yaDbstF4L2OG9tFG3ccB2ywDE1gCFOTsPCZTRCJ4zerIBq67+gT
G28NiZZdVsgJmFKDVeEY4gCQSN0UiSq7YF2HUAR2tMzWndND+mkrePDz4KlEkbUXoJpehw2uoB7a
2D1dinA/mqlJhFbzyiAgDfy6hX2qeIheFb7DlE262aHHwdf4T7DH+bO+Y25Gd/NMoE7CEWwH33Z2
1WM8HGuV00PBHRflSwQcddBOCXz+HnQPMkqDAcc3rJZdomjTYhQj5aOPZLEUNae8dmDwOVe54Fs/
gi8JzYrlKzoHqHWLUG0Lf5q2wK4uYPW5dYpUNZKgTmle3E4HWLxFRo6yAxQKxwOAyCpDnuRo9F1X
c5C1kEIDkVg4vAR1WNwsY4tsxAtj0nZM7QzGWxhvgLbxDYBFEhfFYL5GAqotxlz6iXTwei+kQHZm
ieCbEKYpscIBZ9z0zqjucUbXe4k9Z+MV1HFw7q/nRzRrxLmDMZEBQepPJzpB+jz7UXdbKFGuG3Rz
E14ZdtvWUwmsJg6aZpZ06+VBh4iYHJdTzSySmwCUBlkCE2IWFdPBQ67tpm0rP84H6G5pMMyAgI80
zaIS4xvDcVDoKI5joYMmN0RKw7OzVOKeFS5CIKMRt8I45SC2ZMZdDkPpO+k4eAwkSKW2edTVz4yb
+W4Maxx0B6oOnsTRCAw8Nqy1EM7l2/OWr0Wt6huAIhRgevUFtcpzZLQ24fIln6LxJLElH01ZtBId
5Ca/wK8xEIZnP08KY9HpZV73VKte7gRUrSg/VL43Afql+MaBdiynDhxIy6/cnoPv1biBFxOUWGAA
AG+eAiY4nQFOUifU7YBbt8q7QsGtt1CqQBGJG2eNTMHyvkc4DnSCIWs3Any+s8ZecHcJzbUYGiOl
ZpVJ4cdtgz7L1DYqAYULPqa8Jc1GlrNzqMDI+0SA3b5qzRJeq474cPpA73eDzwSIYl+GKVL3QlxD
OMOhrlbZCdhucBJwqkDqZlmyVT+PEC/OU4u0Xrd4ap1FvwBk2oBiA2banvQR+nGF0hCZ4FSc1tJB
cBoTxQ0aPM0tV1F4zLkgW2uwU6DfMzmH2TPFkwb/E2muYtw5jqPv0YnT6CDhf5tVCS6PDZsNLy17
cHqiX/SMP8Prjo5ehL+tO9mlfMKbA3S0S6fZxT2eYYXBaQW7xWwNrCU8LIHdHxZ4qWOvy73PlQSc
VDF0XmBDHj7ZFi8ara/y8PqecI6sIINdFruqvbG/ayGUfuJi6e90mwHg6DNvPgctqJVua4IfIVBY
K18XKJVwTd1FHY92/7+dPS6v7ezwt+3suwlEXDS2/9bQvvzJfza0vT8juBhRmQcYaHrexfv/V0Pb
D/+EZCFE0zRk1EMOPX70V0M7+JNQ4kURSM/MJYxepD//1dEOPeoC+Rd5xOeod/9fGtpom/9tHOQH
aI9HLrLo0GtHC8LjeOU/j1RyF1nTFXYbKDkvLc6u66a1VkGg0EqIqh7ZLHm2k5WX3SBraLhZJO82
rPUItjinH0GzbyAQcfSEhvMc5t0KZDrQCF24TVXdB7BaFO4OPfPp5PuqQjOvmRNtmNn1HpxVNQ70
X1lF88cemybSL8cI5/8oP4bILNvJLIPcOarhDmsWdCcNxeQy7It1PzGMTwdZRteC9l3cl529dnqt
Exm64Q26IZAWg7AOHwVXLYIrQwz9+TR1ew7f+hcXwxrU7bNEN6SeQrVBAadPVYH+Uhcy4qDbOpnb
AtzPNC+Fiyq44Ih0QFjMSjdMJZ7JAgAWVHPlWV5Mq7af+VMR6ilFSa0PiylolxDERGzhxkFYl7/4
A/yIWeGuWqy1Jwk0/n1hFDuwLkN2aE+cKKmwd2zaCXvkKi+HMkbvoHioLqVKgmn8PMfWQQchbgDr
+hrOMzTKaH0UdD0FKH52ueKTs5rJ0vTx2F6a9iwrbYQyxMdZg+VjJlba9RD63VsIdSfC5R2ca2bT
KTF/o02FfrmLTkJb8jbVVTYnnpBe3Fqqt9XAhs00juQEHsISkxmgfcU9L2mWbozHsa72mnj5zVQV
ENNOJH/CiH3Y4ZnQWsg9+9hMPvtaYlHEmXxCaMhSK30gKGyvC8H6tMDpHZ9x7j15TACWorGLIKPA
jzHxgUFmcWm45dKAPwzCyb5vKfpSXi62qKJzNCjmaIrRP4yu/VaTWzRMoUib8wULvXSwA61kaJ39
yGvosmpU8oAhoDZEymh4tFUtNtLN0aI2OOv16NrjhCftoQCYf69E3X4Z+qz/oQ3g4IVjlr3xqL2J
qhz6FO2pWLqVd01mptG6qktAnANo+nvNyvPYw/7I3UDEuPdBr+E4rwtkdYYrJUybuuVo8QlU9a71
eu/Go2MNFJDtsH9Lp9k4I/G+NNlYpxIHJtgJSbmfRB2tm3DUV4Ungrtc1t2+hvgd6rvIAYWB0+Uc
TXBAMuy9V+C/mO9gxtvYwGCSitGak6qhfRxza3fwAPBtV2EAvQqMcmIo9scdm6rmU+PB0b0gIhPG
b69Ba3uU+UHpBaUkhjZXcCN1p7aI+GFAFIa/Aj5I7HG6za991g9PBSdNhjNPuxzsFLCnPmj779iA
mlunjdRuaIy9UxD/f0WGoFxHVYgDrQc2WFxPGXC5cnZSd+TBhvK2u0LmG93aLqxhKuoBmVE8Wx4n
T8Dxi3i75bGkZLnLHFOdChCaixWQdZjtRhGhX6g/izOyt8BF0zm/xolXIxXcmSS8parJPzmtzGSC
qRbuissUMnEojtgJ5CzFegaS8YQOeQXKbsSAr4baTyKqt0E3a3LmIMfCweoDMv78TUkc2FGrHOca
6iIbPdUTxiQwwlVyp5Qin/OcjKdw9jQC0iaBrvmodTBgzufjv88N2qhIPqjLnfrf7J3Jct1Gm6bv
pdcFNZBIAIntGTkcDqJmbRCUTGEGEjMSd1TX0TfWD2j7/8Vjl9iuVS8qwmHLYZOYcvq+d3KjljQG
XYBGT7U3XdiRHZN3jqhUbYLIaj+asZLvLek07a6LgEEuOCgH8ZUJE4NLmYtfeTsn2npHk1tbh9Ev
wrdNoMO36GrVF7sb6NrGs7GsveXGCNMJL8T3xhb1hyENy69DlqVwHPqcLoTAZ2/ZidGR+vvcy4wp
sdho5Gt/Htp3blhbGL7Mb23wpE1cNuUXIcuBo0vY6HeSjF1/U1gRft0kJaXvaeFYj/Xsx0c776It
5yQGrEFSq0N8BrXcB6F4lIP1MEV5Q+5oEn0aK8eN+U703O3KF5fcSftU22udmHAiT+bosULKjds4
N7ncGz8/9pnDaajAFgRlx22c+TcJrcGl9/WlyeICMZBOLTpSZNkSI1g+WL0VHeqsfxSNH+4rafC+
zqyPeBh+cQZ8jcIly+Csdc6hYqgcsPWd3lpV3l7Msx88lIIGOsyrB0TD7h4ndXlyyjreeDr3Dxkh
l81mqTLHpgEhLPIWLXNknCS3ulasbCU9XDgeddscoyXEl9RZzHQPV/KrT6d260Oc3hehkx4EsTYX
lqEqbZv6OwpqF26vlEc/bqdjiwL/doGseQGMBOYhE/wM8J06RLUecNc25V3BgLsOnaC4gFq45JQD
LhmV86Fe2otiTRafy4+LjG4ciLpHK81PPgNjnsWGQMji5C3OB9cUN/SNbmKW/Ae6u2xqvoKbneX9
KXNpeg3dTVGP82USJji+YThnvNMwJBejCW6MVd2nDU7WUg3+IVX9dZzXt0HrJ4RArkIt9uOd4OH3
VopFYljnu5oU1TlT8fWkovtEtD/KZLqvZXapZEQP0ZnNtsBCm/7nif7sUbI0fC17eoo5zk0bWVoo
kmNe9Sa1q1Z8pLkDi5xyZl5lienICaJ3yk9j2tvVHnvG3BwL0WBw2ZGpgd3rbNvHtEgK+nrDQj6B
Vy0kOMmBmACO6krg6Jx6cXWRNml8AjcwREH9DnzMY0AFteIhqtXEsI+D8RHAdt10mpeJqRfYXnfb
eFYakDxSqc8kunt7TRz9bujY4jeaZOpml9l5DizpTt5xkird96TuwavNxux+cjqaPxJrTkBWOtTQ
uJoKbduSWXczgB7LH4KTm8o1RGMm4fxA16QA3pgW9zbMZnAjDAgA8gvApGEI60+eCLDUDzwbRmLp
c0GfijNOgaLaFZRCfpOcXKik904bx598HUQfw4zcFY2cKj7ivzhdoRHzrurerdGG6L67nwsXGFQP
yxe/Fu5xMkv2pIsqnPfsu9mXZWmsd7mNgdKuaXXl33jo9tmkU8HdeAJAFsgbnI6xTJPNhGXxkIew
zUFdw7n+5rgGnNZpvO4U5CC0ka3oHNRZyDHCTS31vp0s2JHdMzRYZ1EnWeDtvCDiYiHaMdJ+Hr5P
8qkumbIrxFiuaOOSxEtG9k7NCu0/o5JiBSjjZ6wSOTpyOLQDzSnq5fQ9X2HN+RnhBC50rI1xu/zO
qDSFtbqioRPLWrX1yQP+ND3jpRzE6k/dHNS3iBxqFMArtOo+o6zLgFOmWKFX1Uf15fKMx1rgjbj1
r1jtZHvW12XFb+nnJo/+FDv5NgXsxAs+qsKb5hnx1TzueznJ+CiCAbp37/u3csWH3WRIHsWKGQ8t
yG5gB0G1jZ9BZXvFl+cVaW5XzHnp6ESBb4Fhu30h9oH09TFovf4uXRHr1BH8+Ipiwy0E0E6fwW2S
OFY0DZzl07Ki37L1gVJnv87vaA0Aj3fPUHlOWPw+acvwI7tqt4tZ2fWmXwF20QO1LwR7fBdFQF8C
eNvbps+IvJWvg0GvQH0VrHRZa1pB/Cijy7wfC7fwj80z0J8Sv/BphM75SA+LxqSzcgKWzjKnXrv+
zq9gwdS2aL0tfJAn5n69TXQS/9bZar5zXK+PTpIiZWOVRj9YQ2Nd5fAjdq5sq3vNUfqibpd+DzIU
HP3cTM2OKOE1mFj6V0SdCBr0jXfZyghdgrME74C00Av+T1n9Z1kNZ/B//8nF+gtL7P6xfYyHR/Oy
rOZH/iyr5RvhKV/iE68C9OKrDeyfPDHxxpf4QsHxBv0MQ8F/+qOstpzwDXoZX9IOlL5PzQ2F9Y+6
ms/4BnaXq6isAYNCH7OsP2/v/4Eq9pIB6ROqxK+CJCYhiTmue64ANDml6OTHmJDEBc4mpO2J1AbQ
8LLwFTbkK1c69x/Qk5XOCicI3GuSO7ZP0ooc78ElOvSnD/DHE/5MfpNn6gSfd+1AshMENjghrmXe
GWM1KrvGCjv0zJUZVuNfPH7JLPetqt2nZbZ+0Np19v4cxY8qzfxhh25CT/vGsG/tslkF7aPJizY+
DLYO3U3h0VrbA2DX/a5kU4p2eOQoeE1a46Pie1Fx19LR9S5cunXztTUuhgxnfEmhcM21o2+TjFYm
vjLBSOFXmW469siiEGbEa2njjvWoN/EIL27rSlT8F1beV87BRDJu8eEYRXByWuNnBz3nPqAjKY/O
3gsGbU4tZAZ5mfva6S8aFZvggvTPCSjQBr0+yKzlZnVfd8M7gtLnZtt4wZyflCgxTaVr6s+XS9qa
5aAMQdX7hqK4u6zwvP9hJimL7aS7tN/FiRgHMOjQ7kiaSZUBmZhivcuKrgkeCrg5y15MYVq9U5iq
t/cFLdt85+MZmJ9WxsCIo1cFRafbWG0zEU+XuTO5cbPW466vh9r6VrX9QE1VG2GOIY/KwbsMcPUn
rsWtHhp3VPJeSH+h1WkK+ze/qmv/MIzjaPZ6dBO9TUoA6ZPv4JvFQa70hqvEhk+wncFVgkOVwxra
WVEupys/1UGH1Efd231JthTHiH1Qx9TaTayyGPUR3INjNIehOQY0mRzg5Fj4OxWY4T08NJnvRpVY
xb5qs/RBKbalTWEkrf7Em6L6ykl7/2tYxGNzTGJ3GG5APqn8W7x4sm3lq2z6QO3axh80W6izVX4e
9ZRYU0/cPdL04ZJRaltfs065QFxZkFxFHjsXOGq9WG99+l79g4WtRnNtZ8aBquJiQ3Yd0CyoLvOF
Ngq5PpZfXsmApsV1AVMLxBNsfbohqXUaDzF9BxoTESFhmzAl32bDh8LpV9jIOTjpteFm7ug4HVps
K34Ei3TyUzzyj4shL5FxcET38fiNZZLhXbT0uPw6BKtTIFkWJ/+65LTTLYWHfMdVzYVX5AoCZ6OI
z9WHsS4D9zKrCn/YsgejVcIIgKq0C4ri/eKK5X1t5f5nbFfAnLzMpLDk8rQN6LPMXXlUHWgs8yXo
0m24eM7nok3gJUapnSx7r4ZrDyTiO3KDL74PfqZoox+qPmx+AHq5Di5cJifITy84WZbk9+VbZRdL
ckUhEdgYDcvQuobLGbOjzr5JbrFCtp13mdRltLWxEzD7qc0Hn1+/TKSGdR6ASVAMaUamVGzRaxsX
ICbbjGLneC0GOgZtaESlnE43GNwRImiv0MrB71twhbC1On+XNjP08KntRwSF5LYmMGPqktnvqNra
WnMb4J5M5pe38QIvMbh6+L2zsxeZzffk4lqaaNe+1McuE021q2o5hWD1Mw2R4GMWYCC/3Bd2lxni
g0qoyupH1RlXIePxpOXdB4kwZrixIWXRrnITTteXQ+IKHAWRfSC83dFUtPJdHDZDt1cBBIYtBihL
sulaL5L3PTYuJMdond7Zmq+MpLCOH/oqEvedmCXgQ+DgV5aXUmU7G6KAu2l4zzAAAqd+qjR2trfN
mGb9bZhnUtCfmqxbZ1lUQ6QUeNmpFXOotsMzN3S89MjQrC+DdpieeoP99GVUVWgvw2QOv7OCDBCQ
bV/DoQncCQ4l+Y7vKZTn4mAA8aoNDBUjD0ufotkEev9c4Zxw67Te8GDZxDVAhiOe3LNqO9nmEY3v
rcpTpt4CYSC+T2cMdOjbFPAnayshvzWuy7ShuVK0w76a5ya9luTlknPVx8rdScghgNDjHGcENiEZ
2jdZUFmbil/WXDEc899EWTc/IApUfOIiMDUmOKpy750ahx5zZ8e4Y1wrvyWulZWNVdqvRs+/yKwe
KpGaJp1ialjp4IogCLtgLHfkhblZ1quNC6xIjZbQCISSFcYjbsH9uFxUEPg+ZWHWEp4CJ8DclNjn
h1vI1OVqLVxcFrSD/dtRwUR6N5azsfdkpAMZeuQTQmVREt925XUpGHgvFk2OHmY9W6AphPFRUSZq
X2YAvDsnLyIfzuFAmU8OSfUYtwnVKGDp0Uvd5FsU6vFrl2B4tImGcsaRraVsg1MmEnqTbHftx9CC
CJW3bdRthyR2GpQSGNNtMxWR4h5UZQHP1Abm3thgF9MhWNJwWaHMJTwYmVntYTSpdw9okdFIHgcs
9vskAqFVbdeHbDy+uciDSvibzMu85dFpBqh4yST47SVIx6dAU4tvVAHr7CgHFdQHLI10v6dEmHwI
C3Z9i/dXLnZ6Srp8l0cB46McPRpwbcso2lAcw0lK6gCDHmw/IIUtOvbQ5khtxKXyUpgcaVJORIIV
M30tziy+Wll3I15KcM3Tjem90tBctRcDTWBYZqBkWuebwsksqgVWwxuaLtO1k2AdR5crKvWuVCGF
uT1ApNsuy1i0F+kYZdH6wEt6gm1bNHB+sdu9LsLgOTk6GdKL0e5CDbuynpbgrXCME17qtpxaegdL
CRXMK8Ow+lrVtrZuLPYNTM8wAcg+u25SeTtvpAVw8x/Gkp6JqOb2UyMyRk2a2QFGhp3jEoXGIRhG
xGC15Bdm2NpsMpvZSvCiPeZX/xHlE99Sl9k+SW09EdCqw7vZy53sEzGPiIv/Iy/zDJS5TfZZ6NQO
fjEEeuxMYiKcYrl/0tqazO1fccZwzo6tZIrZROpyPHakkBy5V2DqJy1PGMIUrfMw2y+pu52MHi6C
UqgvrEshfRV9U2TDrSOL66ouPO4AxHdcTyEmmY6EYwPj2jOQcgMe8+tj7t/cl2M7gS2oLVZ07kxj
JCGYOJbM8n0eGHOrB9u7L3Nn3g9T3P5e3aHj+Xs5yXpe/reWxP/9FQg6zK5ns0Wc68xGbM5SmaWQ
Kzh2343psgK3Or9xpeZwVRt2x7T9IzjjHwmP/ks50QsJ0i/lSf8/Co9WCd0vSsr/85/0y18WlPzA
HwWlr974nhMqD6yTygaFy78KSuW8IXlY2A4+jtRzoK//LijtN8C0z2hswBcM2N3/XVA66g0f1nGU
7zKQJOXoPyko0Su9HC6uryDLcmBUDBg0SOeu0f3gYQhgypF+mhUFdLbcoTY3CUQ68U5kmEGgALCs
rLyO5qohhjksnfz7BC5ABkgnHcXh1XRFDhnFgylMZ5r6Jt5CqamHXa4XQ0qekzhWfIm794ihp2eC
GH+q1pv835LFgre+GV3ZtePGXmI82Wgzj5+sqA6Jea+Sqd0lHFzNrZMvdW5dB6lV9IAaaeeSDxS1
M94xGWRwqj987yabwrErgt+mzk7VR9jhdQOYm7K77mqEPd7D1NLc+zhJdAd4XMVVkz+SRpqYH6VX
l+qzog3jVhtX6xL6hIx92X3rVNUCWmn8OBp7M050qt/GxhoRfHm5HZYupPVU2/M+dBJLf66zykq+
JynrzoSLVqIaGH9FEpUfnMnOs4c4iTPnZlaaqmgrQWU9sq67JBhuWR6m6F0kdD4SxgQLM7+ESoKu
Y9MheGADtSfTx589jj/mQ1xMrv+pSiQNqBvaSIX+UXeQg+9tnmZ41ztzjx9g0sjwQ5TVELruilgs
frKzC9BqnLCSRLjtForBzOHFXqmiNIydcDqxDS7tV1JMIxuGXh7O2WcDHDscoH9X9gfPh2vzJZ2T
mp5rEtUtcqQGmeTtksPCOprFwTg/aQJZXRo1dcMPJ8jd+gGmf+1d+8aI4I7dPSmgliNNoHQpSjH7
N5nKIpjVIse8wscAbF68h3zdVg951ayLMgXLExWZZntLLJiNn9LZZKHeDMQpx6c+7OB7bRyolYIz
S68hjHsD/L7mGEez51xTtMItrpLYQBeT2ktOWT6nYreEnRpu4HS54NSQxYiGUHT30Q5VmXgL9Q7s
AsEBQI/qwdn3qSsQtKVkwycf7SQK5kOOUQh9whJ6l7hZZFnoq75Vqbn0e6vsOZKjV9s1YTjhaeKD
IV/FiwsjtSNzCL1ARZ7CezJwE+cCtHMIH4HOu/STEnqePkDj1LQc8zlR9xMwWpTv3DpeiLWT1KDd
vFmsSIwnH9PL6YYQ2Rke5CZJnWK5DmPXIo9dB318U/jJYk4+yZvVBYPPSzBu1626Da1s5DSr7Smx
t5adJ/LgWT5GG9XcF8jybVzKtqIgcPwHhOM2PERFOxXs84s7Ht0U8+TD7DRSHbPRxM5pcRt82RCZ
ZMFVP3RNdOzdQE4fYZMGHISJJmqvrUIW8/fM00sHy9Tuh5NSKRoWyzMDfG+YkeS+8l4z961Vjy5Q
6lhIQp8nMFJZU1+2U3mid4d+DaOVeq5uwAWj8RDBXhW7VlHBbE1LIfZEH1WUN4ZmL8wxRWj7Lh2X
8FkuQxY2p/x2LJ3TjJkppN9YeTAy55hMEsw4fP87jnYUnKLtvbd+bEzjooYcpvle14Op2g0POk+P
2q0XKTa+xxH/5DHR+4tkjLzgmNu4Jh+Wqa+Kr0naJPX3KcUX49S6jdVt40Z1w73N0Wu49Cdsdqik
ciRE+UZEIpg/Eoc9PQYIUsRVPaH9VPtK2Xrh7eC0bsotvXTDaqN8oY8L/IoJI0sowBsam3E4QN0S
VbibkDjkX1TdOtFv/hRV3tPaNMLHoRcyo0ftx3OB/xaHetvP76U/tyv7ncMC9doOULsr9NZydKAv
E7vxp0OTh533EJAGguMnaq+1oZDYYfJDtDn7w1plY+S2wTKxZWMQQQKbBblquiClG5fcPqRNn9Y3
ugu0/eBkg7JPrS5xivcJuM/fWk6w9A5w3FA3mOkkg0OSewDwm+NOpQKWmw0tLasu4RUTK7fAofeD
Es++pcMLvfWtQN1qMCb3g1fOrbqLoPWo21b64A58IDQV7wH1fAzamdKY+BUwPSN1o9BLtO+mrBm7
7oZIOiiF+74aCEO+yLRGwxqkhJzfc6qGfr139IzocyN6U5VfI1Um1kVk4bn6rqE7jPGfMqqW11GR
9T1x1hlGtVgMtiGgk3OMtTDesgsB03pw+2n0Eij3BVqRt7mjUuK6hFyTzSfh5YXcTvMSJ3es5zze
Jm2XxfrCAknB5nt0IvZLRhN6q/NWZRcLu0P55DgSVHkTz1Pu5du8r0ecKBuoHcSnlV1aYPSaTyJC
V0VdOvkeVTqLobtp4dji3zB3OuuOnBsvkinu/A2EyhnCcbMgtlwOFoz25toC6KHMcfEUjY55UNjx
B2qCOtjxyfIcAUUnGu86Las4+ATnoE0szLi1Vnh76CKO1WWhiqZ4DKu47tE3RyxnFy02ITBJZmPk
FTRxIy6sQGbmMjKVch8tK8Hsnu81jSdEocP0vi0H2irl2sO7jjgkNYD6EbnQH1OIOiZmTFqOE+3S
xM7lExtyOr4v8p7CpeZnmLiCng0GTzWgZV/uahRZ3dE2wYIdlicGRKp78L5gLHm+AU4F2/pw40x5
ZIpLFFuTSyBzHBfJd9xz61Dv0KfOtbc3LAESJocrTL9GxgdV9pugOqEV3CBZBSn2fcyz9zY9p6ze
c9+t85pl6llyiq/W7BXHQ0KugCkc79wbrU8mjlR1aO+TPKArMT7AhWOwrkqikHy3rZMF6VXmhPQp
h0tFraNh+R+cfE32zgJSrotWXGjcdHcogsdrnZuLlIwHelqvpUK+dPRY7zT0vQBBPofY0KMKOSvS
6KhJCakV81O7u3YgA+4CJyq+WHFBhsgEl/wVkOG8JIKeo1YioicdyVXPIYakExXnwmzejzOlstNO
KIkmCE7xVg5luBKLEYxHwHuvlGLnVR+mAiuOJIndVA7oz1k1qp1EdlURd/uqXohES+bswQxOc9Jh
o44/VR1/g6OcGc/wMrmWcj2psDKA2XkeyiKAjYcqj1qs/bDUSYfu0sEPOzDdk/Hn9247bDES2tKJ
AfnMx62fjN9qRfbsYoLilSr87PtCiwOiEpz9A/B+apQz+7qmBjnwE5+lVHUpQfWLc+hnTx7sOUHw
EOfV/tfPfvZ51+spKJTU/QKOPaYNL8dTWXRJRYWFJZqbtG/LNK0U+EEo8RhLrPsGMYKkVxLUySvP
eX5dyiVXAMKRFhPYIf/y8rp4C9D18vDotfpEPPgGOYdYqaEb+FPFSXe9c9CDec3f9fztPl8V1q8P
RZGKLTh7WjF4ox6QKe68rnD2Q2Xa+0Y5y/2qadpb9JB+nzz/U9r/r+di978u7T8+VU/L8FQ8/lzd
P//Mn3Bx+EYBwyr4FTjf/O4d8gdcHLhvXMmCrJQHT5uZwNLwB1zsiDdO6AeCCYt/CLPkX7W9DcQc
MHVYE1fhOf2rf1Lary2lf/eBPLYU4XvAq4GSUrrhuRlnJqKqpKTytsncR5+tPI4J3h7H9pWF5+Ua
55FjQZ8b+e96BZeHOpsEo3amoVgQa0mLCYoln5q+NHKuhj0u5MvXX8/01Qfl52fiTQOx08xfHVNC
WhcvZxx2OF0MY9ndduAXb2Pt3VKoH2dQLLS9ZttbtNHx/Pjy66v+9RGVR1+NzrQbunzm9b//1FQc
KzCoKkVmkgbI2YIuyiZao17/Lkmq8tuvr/Vydq+vc70WS/k6NDDgWNs1P11LrCdRGHh4dcNXuRu8
rNukJkjurcUhg6Y24ys2oH/7bCGNKd/lzOCeR2GJmp7/TJmGsXdMsiv27vRgakHfAnGqKX7750+H
bNKnPQnUju7q5dPFgyxoRDfeliCZCLXNEraP+CbnD8Sio8gckuCV0YnY4S8DJnCVdELcf4hEO3ud
SDxDNYgMi3Sr+Ab9lYheK9tjsZJsoLcSlJAiFaU3R2mpvVeu/XevFj4Dlj4r70OIdfv46VP2C3yC
LOm9rcGAhRQCOHjv9JzGV+zQr2XMrr/r5cQIBUILlhyf8i9YG4YvrtVW/kiYg7t1hqhMrsGQIajW
YbCep5pBDWzFBLce/KlIWe7+tSbe/36Nnwkcf3lKZWORJO111HoI19Yv8NNTEqMQa2T/0Pq1KOot
q1JJvmzrOU9gia8eHf/ynGvYmLt+TTZA1zt/ziUyQKcZq03TZ91beLjQINslOSWh110iaA52dgU8
9U8fkSWcpU0InKBcFp+XjziRjp4M+BVtOQV4uwzpDW4JWXfqSDR75Ujx17fpCZvuLtmKoSPp8L68
lD9bcJsdpr+UTuxeZ+UQ18cZZWmx6b2Iku6fPtl6OYm7NNOR+z673KBVAw2eYRP2ZfEBymytjhEk
uulDqpHov/Jw5x8vtJEqwYQIHOoTlu+zyTj2Du6+QU3AVta6u37s9EdWg/Khi6S4pk+TvZus3P7w
60c8X1DPL3q25AD32XoYiOvOoNwcCtIxt7B/JZQErQ4K/HH/6+udf0Gu5+HRIPmL3Z+B+vILesHI
oj0yQkesog5ZNeDMriF7jqgsjv+NS619e8WZEMTrbFzWS9MFJVjTtkA8gc2pHe1LfIzuVVK3h//O
pUKQVLZeodTZWxzlvE7GFEm2wAQ4Dfw6vcqjaVlgr4vy8tcX+5tPhgYN7rnLzSs2wZevsMQ4QIPr
44yYJi5kGukhKRJLsvPgOT1aCj3Dry94flRavxnBQ74EHV4PMWf2a21N+leppbtFoC4bdDZWMO0C
1UTOPx8c1GdQ3QIEcpwNz16j3Ta4ucC62Xq4ZbVgzqF/X/eeeZSmjV+x/f2bgcjM9RQ8ERd45/yh
ojaAHTCguvV1qrBvTR5LJxj2Xuk7r8TB/s28VjhahOwBwleUfi+/1xKn+VxAXNxmvMa9gFGxdlHi
r9VQxF81eFG4Eap/zadzBche7Hl8tRDwjE+2tjtYLl9etvIl7XeBJS6w+wIC4FpfwZjst5oF9uAq
FFjGb1cFlkCbMujsJmU5vcgXSMSQgkWw+fUg+ptRy+0EDhOSec+u//J2IKTZ0PZijhrIGO4mq8Z2
OLeinS+M+Obi2PJK1MTffN+VixoI5XBs9JyztZs5yB5S2xL+0BL0O5uGstpOTRo5OxNlWfbKHPnL
5diUnJWBin2iC1/z7G0PpRzF0I/eFmJ5+SnFyOIE4WD6LQiS9JUz6dkpnwXGo4MgAkAXSnqCaV6+
ySHqstpvigAiTZVfZWpoSVFPrTEfPvVOEkenHFtkRMoTBkUzunR0+K887MsRzRbFSsDQIk4HdJS1
dX0ZPx1q4H00pgVZQLqo0erkDnY9+EHhHbUNaae8rRnk6Y6gHVRcvx5FZ6/5L89+dpzyRtU5AEnu
dsFtgzzBoGgGCJBJddH17mtx5X+9GH0jlj0bIxze+fnE9VLPFLKmnEIvgXdBP2lMCAI9Td9p+pmn
Xz+ZEGcmwrxWrNIU1fBaFXs2lc7L19oLa0EWIDB4Mri33XQ0UdMrrTHv25jQcT/m/M0c6PoP4SGs
ospcIBXFotHOMJDC8/A0pL71xQVhII8pH20XbqtbPLY9YsKNDfxlNks3SbIUOzkGl15Ymmzb263n
3jlebewb4cXJcNknBA7cD8ZX1W4GOrFg9Zddcdm6skqRoeQ19ByUdvId7tQNel+kSrjQ4ZGI3QNq
1QmurRt6yVXKD8grDc7YX01El7pXxqhCHYfAzM3e9WesnKZOQ89zmqL/XnZxtxsGxHwSqFQeLLvr
fAiH+HNs4A27zqEuY0kmsTXG01bRr8M92h9nb4MGAloSMmRv3uDkXYojwv5EXdNrL2NSSNQc7vJx
rC7IicieRr2UKXj+hHsm2qXEej+ygdtXkwiz5Yr3AN2q16n8kKcx8ua8b2R7s/AUeAvYlYddHJhc
c61FgvbRqhwbNlyJ/oc8zQD33SRsvewhnLoiPcKLsiHRWN089bhP1155N0V9QbxvTWfwqdACx8+N
HVFAO9s0bobhE/tBGV423ZhTubcKrBtXxqjHwNJOp4e8gGCYbhdDD/kg1YQ+pQpCOR5a/oigGeLO
aKDozVZ+ICAAwVsFnK0f7TGQHyCp8v+HdNynrQVY8SFrLc7Myzx383W1SJA+7LxA9qswG6OjxFiY
P09BNmwxTxtDxqXn6b2C0lci72OYXMhBsNK002AVJ6RkZXuy0noU1+4E6HqphB+7uyVDSfxV4oyK
bcOSj7m4Q2RoB9dM2za/i2u8Ma/kNEZ3dQrndN+1TlNdtyJL3B2MAwwpph67k328TPO3rrWwiyAc
ABAoad0vkyncL2UI7GBtKwgHv3WFlB/QhyzU6a2anrBYWp/Lwwd+p/GZbYGuVIn1ms6k3GBsfNlB
EDtVsEEDOBay/dwh2VneTh3ORrVTgsdJQanI/xa10752gTQOJHTl/W2eFZm7x3l+CLcyTOf3dlh1
/lENWUDc7BJF6QFQWQ9Hlfb9fF3ji4T2ynGnJ5nVvE63KPgekL3q+oddORqYPFeCzwiVc0AljR1m
AX0kxRgeXieDLUfSNrbbIR77Uu2aSeWWdzFZrcBKddFYKIFnYAolczt7W61GUZHIsrt4NY/qcigR
9IUgs2yKlgBYnEuyHzOkjYy41ji+NoDg8tjGonRP/dKgG8dLM/6eh8tqYjP1hHWaIlxuCASsA6Cz
WtwPq5dXmEOS3ARAvTd1xWdCiUrk0maYMih4gC7ozOdetT+GOA7EKUHyM+yktjtcSWxHv7VRdzaH
gRmCp+mzY5lVZHV2igQeSN/6ES+DSx1kzrgrgi6uttWcNUS8xgqXLduZK9T53jgYDApRdm46Szj2
plmNTHcOJBIk5O0km6PhgGQ/dM9GcH3MDN1hLJCuntP5LA9DQlwzHpaN/tCmUUmydkmDfg8BY/xS
rvZ0ZjWqK1fLus5KrS9LKQrrYGGy8j1WhhzjBp8pUsuebfFys6T+hZVrdSGrFosGMZZ5sy2CEGcs
UVSUqpUliyffJsT7PQrvpqdGR1CDvU5rflS51M2hjFJruqWYmL9i96vAYDyM965iku+m3cw1vXzv
4KaL12m1ZPdeiZ8Bt1EE3vjNrVx4H84Y298x/rHv6d7AV2Z7MM3DADQt3zWLKMp97CRucNUg+Qiv
ID/I4rgegKFNGoPBXBfZcwcgBC4Ly0WaTz3Y9nBsZ1NZJJzMeFXg64sfeDx25tHoImn3dqrppzq4
XL4nH7j8nliNCLHqUmG7Ldxe3Me26KbL2rPwOgjiVcyOkAUzvQzD78PgqjUS2nGd+8Uil4OkW+2M
l3MykX0WYHh3M5KBjfcKy/8lcmCAdzD9aIQDMefZhxrpeYy3P1AjMekLrnb4VsbWxdR5zUWEvMDD
MgYS7M6ZrBJPqRLRwHXZN4k5LlnKppTI4coMXY39T5HZBNCkwhJXzoLqfkPmN/LPWgRj+snRTSju
kqkb36GXrp9qTewh6uO+uzejr9WugNx0Owvdvw+abhl+eCIG5jfh+H+ZO6/kyJGsS68IbQ445GsA
IRiCWiT54sZU0FpjR7OO2dh8qG6bqWTWn7R+G7N+aLPuqmAEHO7X7z3nO/J5AjhAciJ/DF4Zo4NI
c2xcq9R3TtqjJLPKuAmvbaPz4ht9ihzzmNPWIiXZ8yacj5qjNZInI0OgwmEfGrtKgYHdtbluj9c5
5srqAsetbbcV6gXh5znIbb8eHVaLTUdYv47HMMmhtM1t2Z5DjqbYV5rr5pgdMsQuwYjL5j0l1eKG
C5ML1iLWoSmkQ/yEZy+7j83BusPr3hi538GPmi2s+z321jkPpY4dd4LncIpxrmrXi9H2M9lo2IKP
Whn3zQEVG+e5VFzoCK/szfA2J0KUnKI8LVOonGGKCsX08MVfZSQf6nfY/LzwqgojV93H82zDLODI
+DIpFBw3LBbXDhgfj/H9jFmFAEIp7hGW9T9CWYoBAUYyIq/hf4Kxh6wdcJNZkSX60w1TeAQi6RGO
pyVbxmEkWgy0R7uY5L5CGuBpmgaZClHYQpN0Mhb76MRG7LM1Fe6Wy3JbHzW5LM5exO2AwgI6inVd
zFiV4ICaZuRjNYUEbhadeIFGJquVgsZm5VHAli+eVcrlrAmg4+URFJRC9tLBbm5sn6hZjm5hty5I
lKSBEiWNIey3rcrdTTm1g3XdyCGPboTtLd4jZIYxzrbaMO3DLNaKPUO3qX6ae1geMEo9dO5lYYMT
jtk05fzDiIx0o01pGsCwKrFoRbcon0lHoZwYIqzX1QQxxk4yX1ECbSpi7pAOxoRKWPYxyaKnyTav
SmngXshCMvUEznBYM+OIgsVwz5HVoRCq2VEIGUbn1jNwzc1sSzjxDsgLb6YVyR0Xo4PhFi1OqrTY
TUZ7QRfzRH4OJ1xrvuQChEdSTbc1OIQNW9jBbovrUgt/OJkHGosxJhEH8/1Y2qk/OMMbEgfsOAky
6lghyR9W6WWondqWwrFVnNnChYzooPSIEd8NAmeyZV5Md9iZTnNsbUW1rF/EUt+NTvG8zMMJoqnl
t2Vz7w1hd4AhcEbk9uxNYtqkUXqh3fnkdOq2yA0oLVK910P42NIsB1NjvVgCsOLSa1diaH5YFoir
Jb6pwvy9T9B/5Xa98Qbz+1hMr3PRMwXOkLvrrn4cmNUYdrFP5uU77ZG9CZx018G9jHtDkS2G2Xce
I57OFF9ZY/u+aOIrS6QLiKZC0V3E1qaIgNY45dDDD8kfwhYwnZOUP4jyOhrw6lE6RAhdtCHexJ7O
6CTS3rpSfzcRdgyAlEDXlD/Dxn12Ku9Co5P/W2iQxrHCTDt9OLZZDVoHuHlkUZoNyVPLStqkVkMd
74qDrvL3bJgOQ0iujdHsmmJ6A7+yZWe9aE59lZAxSSnRzlAh6DOmQAr2EM4fx3AeXxSDwo05682G
jlkcZBTIvs0x8jCnmglfwviWOd3NmIfOIcXU4ytD7mCGXrIVMK54z6fuYDb1jqtAACLa3AAgY2uZ
PEYZEnmPpBJ5mjMY0n6j8ID7wH6AQZI7T8CWkdszrJsuDao+Pq4yJs+3YRu8V0SJc7BTWuhtAxfe
1G5RFaHyQZm4xfdDZckZwD20ayHqTVd0pzd4qa901Z5V2e2RDQW9DLcsvOtKQ3CXafustPbUI/tK
w0WY9MPjaJu3Ms7vinEZN6058W9yd0Zln6faOeaVtufeCaPSuGkLRb5uLdyARXydF6BVLO174y5v
q6ZR092vQoQ/6Yf7ZpJdkCY9tlpxR2PgxmUPrGese5iRTBRALnFPYyp+TgtxHFOKU1TSz9Y7D+hm
lDCHIXi2NbpTVkaHhlMqNECo1sajVTbncXVc1dpXNWB5L5AlLio+6jUmhpLXw2UT9cYJtgPt8gCb
HVRBosyWbLeIaNhwYYBXzMnQJTXEeavZG1B+GzFeSVhMHdDDzimfBjBzqdIgdxgZAVxJ8VLr9T1k
4AxRM5EtznRSKt/HurOlB3Rxne5QGfolt+wH0ZnXjdacxpJqJZWvWeJd2qU+DF2zh9VJOJR+knl7
sLBy+oZIborQOFqQ/l0o/aE5BKV0tkM7gXDITnNdXRWVVjDPBCc+FtFGYFRy4tkHbBn7XU6g+Ohe
GaCsanIIVlQcM2x8jDaKCnCVPSU5eQJhYHPrNprxgfzHZ/BiN06pXiKDAJVkDkgyf9XmlgQ8krlz
od4lFKjQy/yoJPRaZOdRxEEo3F3fGYdFhacUvU5gDMUdnBVtU7fm0eNaE87LnvHPlduXp97GktI0
1CU0Hgv26fAonBkstX1rDD1ByYgvKdSsr1Sut5SqkV/m9m2i6SQ25/Z1gwwIY1SzMWR470Z0l7r6
GnfycNdGvP4bc2g7H4lvRkoLv1Zrkeg85Nk5GUE6cP86i3J+K9PwqGc95n2E6WMX7mD4Y2LtCqZg
+G8wLcb3EF2aHb3G8xTafshsfGON0tk1YbXLdJQiuLe1DYX/Ve0UVxrK630B8GwzSfIYTdFeRAHg
QSn8VIUpnjr8mvhA+9bPPM3clZaIDb/mJDrnlV12MAdk91LBemJTO3LbLdItdwe2PfBXX2fWICt5
epjN+jFcnOUJb2B1Sfp0OxTxaxbG91O25AGK0npTcJ+7bhay4wau5Y8FmiIi/orypfKc+az31r4f
eEaZ1uVzF/SYcdyDXJslr3WxtNY+a3XN/RKmWhzeOHlp5vewo+fxGLOKJ37ZtoauabrKQRDkNVP2
M4qRr3xzDa1U97Rpx+Qb2DKiRzT0UvI05rHyXl237M5Ii1x0Lq6n5KEdQvIU9cExNk6Ic3ofdi2I
50gwHORe0lv2e6Kq1LhFrK5X50EzVHqdA46LbnXMxkkQWn2ebcbYHnTSsgt3vbqo+tUWRFKXLNnq
0Em1LODCiqIJyo4f6trjoo+ntgKrCtu/siwsYiNxy7NOI2vjQdkMwcZEDsW7HLR8z+ChfNL1DBaU
Xq/XGxOr7bxN+nLSvjruGgvQy0ZpW6GaOqFwjOfitlHzekHLs+WpWHI2m9Sjt174nii0K1lq5nEh
3Dp5ZVCfQzqZQk3sNYCBb67ZmYc8SWCgL7DzXqt5YM/NG5VgpWRDSGLZ3HWeRoMxjwg1yhEs8Qq7
PMkN3v30Gs8/9ZnM8+lk6J7eB5G7uBUeDrAUehw2MOrEl1QM+pdCglevc7BzbttlV/2oO++DNxk3
/AvaA5JP4z3puvDaUcnyQHnJjSBmKhgk0UKQGO7Z52mo88OETPaAgh6lcdU0EPTz9r3XMzVj1UN1
vnG9Ip4hNMv03SihqwbFQnUfSC5k5BNgtphBaHAR5o9Pfad/naG1bZbEIDGCVesFVRSBjW0rEw4X
vl39S6TbBV78rtqnVgbRt5b2HghP9ggKtX9rEWSvPxMK4atlchDyCl2rTqEkSWtN4vGdcYheWW48
8TR3AKw6mdzZuhn/5P7c+2FsAzRk6HqnZsfhcjF49dU0d9mC8A4FAi1leIR905bXUSHlc2vW8ElF
nvl1G6VfBwiCvl4beqBsUoApneOnOGQAfMmgGCio0ybGNWr49SdzPD9tczzHZgL1KmvM7pLAewKQ
h/RwZ+Yqqv1cc6PkMqVo9w86irErr+vlxRtF9KBUpt0rV04/q94gfp45P7GAvMwQjC03gMSqP3V2
9212XEod4jDp1oBcLTeMsa6zUQe3LQ6VOxxw9NwykH9O8wgjxECDxozuVyqQhM9SEJvgp/OaaVFs
GWS/tLb3TR8s4wqW/7anCpqi6Byn+rXRgw6XPYC/xdpy6/gGX+gJPcCDxPLpq3iwA4z25zaeOQvC
FxHRYxlZuQ+ggIIh1uBAD1u9q7YAB6VvgrfGi3BHj/NQI1PYcagA8StgQ5qAbkMte0BC/gzDh7fA
Jb2JpLsN7t5tXeGiMDISDwjJ1DbOrCd+ZcjqWlMheywA1BONZSBg4tYkF0Bk+YFk8Z9aa16bWnkg
jfjF7h0nqJLmZDUW8bEEiA6JNz04LS7xDmsyDZWOByatGqJZ+xOn7jYa8u9JOJ3SBOSdSm6j9TBe
it7wi6giZHYud46RP7tKO9R1k22XVPnSqZ+lTX9rmc7GMu9yfC2nOqm+LyRGInmObzLHwX6EmnwT
suQ28VDdaSNfsSiOdOl/hmGHHHjZAQSrcF5N02ZM06fELPJNb+v1W0i028VaFrWpIiTEqPStDTbw
AB0EucBTe4cnyAdV5J2QyBv7xqj42wmT4BW/9DbRy9VkOA86lKMy922qKDtP6KxKby1ecVfTkj0w
k00D18mwCffVtImy8kKWCSNDUE74aylhu8jeSVnfg14/hZ53KZPsDJbWb+nPin5+mtPpbhDlQxlX
T0ypD44ov68tIQTmKlhwhxhJVmyADh4yAT/ANo8g5p4tTz0CMw7Xt+UiSvemcNrrbo7P0LdBeDaK
HjvmgRrTWrD0HZgOSsbB9tQWJCDqKBB9+5XN6jMbV35iwiEweM4p6Q65cu4NXprWXt6xxvlT2eyJ
RblUTXLGnbHTreQ6brmGk81xQTfnbeKMrJN2NuGUDNWbbLFbKXu+azCqc4xMe6W6eUO1Va4V5WkU
xVtYs0pDTb83zOnHSh7UC+O2Efkj59pLw02iJJhjYynjmW1iX3jyIZUtHoXWugx2ec3jfeyi4Zty
3RdFqFYfKfiVrX1sigpQvpuc6rK5SrGbZ65M/Dqbn2kxEPoYw1NMCqM7YpB6wh744jYrcCGCANlg
USY3wF78lEbUvuDWJYMmsrillg72+goVL9sta6e1qa9w4TwVbbUfWv0A/HyHvP1LExn0lFMxBXps
3WqJVxJ8RAelRcp06VrtSbMYH9HJ1jZQIpAGcB3O+Buz9CqL6ldjjXiZnPzezDid40V7iht1ISZN
bkxFOU7TgJCo7+b01tawZA3Hj5n6R4j2MSo9Zpn7RVuYpAj7sFiEbgM1Xbh9aZFxIQmK2dI3urkb
tTKwODNxuC1VvmePu5u8+BQOEcczUprJe5p66Q9ApV1evMGjjl6wwpPKrFGnhiOCDZtWqZMGoK7O
RRLjrskveatIVJnlGdPbAVK0vxDf6MqnTmHo91rfpAh0y/ppkuDtWO4F4baDhdYYU186Wjc0Lqtr
z3Z+kGmtbzwzPlhjuU1tc49K8a62cvDiPew+sI+UzUX1DrcgQHbH/SSlOQjoovpW09iGgHYnNMEA
jsqW5S1TrEBRNgbaNCBleVjG8SbL73SCFPrJ2fRWDFuGXI15PDjW9DNLH8J4Jo7nRoJM9CZFFod4
ViIFLT6fjbG+sIVb0O/EnHCDSw6auEygsei94rfEufFYGHS4iZ3FIH5uinCvFd3t2H5xxlt3fKmn
+Sw94CzpHfDwx3EEaKm6k1PQjIrQtXPOP2oxPJL4np2UWTyntoyO1jieUqGO4QBPN1WHmluX7sBo
HajT5ALCppjQp8eAaN29V8DGd1M6SxHptsriwsuj0+urpn/IEnPH9XzTxoITCascnSbDSe4j5Oe0
9o7GRP6qUd5YZXadlcVRE9qXyl6OetvR4dl79biX1V6z6ivy8w45QDQpvmn1yehHgsj3UOnOXkwL
vJ1XaAoOlYe0pfrSouconchsKAgoKK5ssD7L9F4t+Gg0e58rkwJtPmCfOrVRfw8M5mZivDZr9jWz
2B1F44lAsgsu0WOj6kO8+mHTcB9RJSZhsU0G7seadZ1YRGGElq+yCNcNMMFGBYPucqSPR0QI+6Sl
0iZdbB9B0AMyq53tcWI0EoPVjYrjYpzzuXnMnC0HES1QXVt21tTdmJbJhDW961ttP+a1vpWErvhm
rw07kvvMuwHs27E11VEs3hdi9KC00k1TeS/3uRZ6gkZ5KunaGkzreicmGSfkElHbdUrmc2Vc4a+6
TZX5RYJoBM8A0g0ZIGdrzeNuF2sX0Vp7zS2syn1qPIls7ndcKvJjNhDz7jhTDrYzL4WfjDPG+AUJ
3l4vsZz5LQrWY1plzcJhXo23jpgo4JKp9NqT6EZ16qOptoNmipM3fTGEGTDlqUsGd/pMDEcU1seF
ueKdzWIipr2g9V7/heZQMlJXlO6ztZX4X2a6mqVyt5mLGdWXZFuDOgq0WJ5Kq0++DvApHoiTEgdX
G+U6O4mWoB2r5YrDXwZp2mi49BjDmQX1Lvazmp5ofbNk7ZPXKfem68vormtcDa7nlN+HS8/WyYOg
Tojj+WJ5SXpYOukRCV03l9DhOo9GiVZp5bLc7LB8QU16oILR5XWVmrU6dp5jaDeGjnVzG8+0Sp/F
gnnxGYNcBQR0yehggz7R0/mBTXiyfTGq0QwskefXzqJluWR0Peu8AZPOfefek7hvtpErimNMf58B
vsoywpU86oGIWELkkKm4SScgQ8wQ+B8ZuljmPnaH9HYBhbEfG9XdR10pQRXRY2HkzBX+O2+/fikb
6fj5tJAqYLWqYjjhEZoA+uKEhXt65TPy1zoSy8UioIjUk5Irq03d1sDVphocuno5EPLAbuioULsa
aDpsK6HsYoMx1znLOspuFlbAIwPRLOACu5ysSuu+t/D8v8XzsjCCwMz2kDjrbTfSu/6hQVt5oLnL
1qL60CKVLHQoHpkC36aTxSsFRjl+I7OT5SmqAk+cYdmbgRbt97B36agvjrerE2JDaVbScLMZk6xN
qTo/MhCp9qKGloUDL7vJazBNNTnwO4Bqq9xy+Alu9LWb9Fu346A3bG63Gr6/ILLskcEiOMypdRU8
VhUdaR26Z3cErAKoptwg56q3tqGR89vp32Q4Mt5KSyugI/lV5bx6ORGmQeKmxtbugXp7RcILOxEl
2rT9N7RZzaGniPKHsJ6OleqzXQxbdx+JiUykyLnK2sFhn7W+9C4Rb647hhQ1aAlUa7W881rJCxka
WyOPSnC4oFZ7G1wkSKc7k+O7P7h2m8aXMOGSiJXWnXxHZjdy0l/x45DpWzDGSHMiw2pxKjxC5EOT
IfAYd0BD+XmJv/ipw6/0yiHZd3lzrAaz92etvQZK9TgRIONXE6UQ7KV9qQtu6rZ6iAav3EHoPMYN
91cw4SySYmsZSYweRYoDGTsgkduRgyKuMbGH06udKTOoRF7vpNFrfo4FcauK8JK0TODsTv/ecHEP
0FEDvIJZ60cLMxJFf3GTS0QtfPS8cQzDF+nAFblqp8MknVeTUPCLHXZXVd4+aVGlb7M66V8oGRuG
VwzeqbTOFffkjaNTZVqKG5XtTW+TxFmKPBhLqffDDLVzlnJbcZcQi+0g0GZ4nO01+o1NnHvvRVKp
k+fV5pZ7JvgtQ0XcDG3bjxA0lFF86QdVc01YKE4sxndJV/0k0+S8OHq/sQZArAg/v04DXm2Cel6V
C3bGZEv3k2F8lBUkc5EqgEiEitAAkZtk0eKdaIxd59DXD+vwonX60baGN4Hqa5MNyTeKGUcElKWT
u3dd8uhpjorKDrlITOZpNjRuI9xYQD480FC66IMxbEDTc2eOpz2E9ZseflGAjq6jsUD/hYQuAulo
Nshm/JpU9UNWyRBJea1ABG56dEsDYArDgOPXQp7CG45pIlQvOtqR57hmMlHMJddRs37raU7cFGSM
fsmmcdgvUlR+MvcOOKY8y3iAE9e+2nb8JK9jijy3nOhDN94XBIT23ovDJRAMqBmtahOtKeC86oo5
XLozhlrbEtiXAFuah+5BDkpsERL0xzAeXb8dO+uAgoeDfDBc0lLc5tk1c/sOk7mEYMAmyODQe7fc
Wd8j6YSDnNtm8tQb48SH4fsgzqUbFNFTcVRxwbEHbmwkVJU8EcdjOy6F1z9V0NeOrpeNLzF0MqKl
as0mc8xGGWeiJAT1Bs6ppjyAc7epa6s6EeOdnxNa82+RsdjmLotmDeBcJelFeuSTkLRAV6xGaeeS
cpsR7wqxHUrHiaSjmjZ+As4V0FryLj1Nv3LMitysRqXPGr1iylgOUW6NLhJhU8HAZmqzbAcrsw6a
MTmHBe7Vdzpv3sEuzCz0OaTUdUMnPyATkhOjGpx411jMGGHh0rIrvDgmhjSmZ12U4Nwnsyuu2bmX
23Tp0AeF1UTQHN16setxtRzbXDRnnL/pvmIKQ9O7UNdQzxyA5kanXZQXZT8SkMenvBwVk4g8OgvG
6TcatOb32Bnp5eUm6cAy31cIDRCFeKzihBW8rsdM7rE91D7eZI1XpnR3qTQhRFX1DOJZDee8Hr1L
xRJ+n5fR+VJYC5cxNfLtRdbKm6Sw6u8t2wvVqi2+c7FPKWKNRm1BJXPBcoc+9tGRkbhJcyDoXbJ/
mU+0xzI18p9uJeX3SS/UiZSKmQODYpN7JvFT9HH8OF+4cFQzmZepQT7vxPAMuC5XGiZBr+vhlPoV
pBjC6LTEqYLFtfOGDqrZkz/mTleOnDBEPRh2App6l0h8qfSi4FzXFKr2xuZXImMI+oEfTmE3B3Ol
FIYdR5uv3NwlLiJqo+ahloD0NvNC1NlmRGV3bbSS5Wctab7r4iE7G2ni3kzo1988RYAQjRhPu68Z
uL21xQBFrpmk+zjLqv0euiwRWq49jnp8Qd6PvAMuzeyWV3BX8fJxyRyS/kGYsn1VhaPFgZXCVhhA
LWsbEP/0StKqCk9UVQlKvDqzbjoKXHMPehjvO7EeRLwpkGBfC8Ntb5tBH+Ftlozjt7FooLA5JSL0
HVEQLa1fkCrWehIyasA3wgC1WEq2bzN0GWCaQ5bY9JQt+oZpEauTbY/8o7Kb5uyr1JImv68Bo1o/
rMlsvdcEdceTLAm/2kJKLaudlhlhc7+4kex+eLMlx6NIyz7fiWGI61OS8aKSxxKX3BVLSHI3pjnO
7c9KDEyq3SqBAaJ5uj0dImcqlV8hjzV9eC1ZfepMieBn47lVTR3p5uwAO9Gj0zp0GiG9ZzNlgE36
cDylD1kqmmZLadigazKsJfk+rgTxjXSnITsiekDjcbUicSaS0JroG/HSFWc/SRFmEJIlFx2MShBm
NkYxbybbWPwF6WtLymHtOIy7yZAI7yWhteYRtJ1cDjM6s2yHTFSDPlo0pgiiNsvqA7ykGvQJKAD7
SAIipeLQemN2bdRRJFtODiQQB5phsjvQhQVVM8SxXvpalYc9s28PtlEDe7Ovtm2MToJLHX2i5lrZ
o6f2yAXhtJajYf9IITWoq8SlgNpbTamxYGgqPmTCjMUlixUNTGmnNVS4XiBhZOBW+EjP+RPSAv/3
20DKd3XMAcHZN/xhkf6JB+NXS8SqgBakJDgYu4AaC/o4v0p1qy4nMcUwlF8bU9ReO6Oi/KqHpEk/
+aBfxd7rB61Sa2wlXETXzKAPZg9tKWhadoo6JxqfaK5+iULzrXUKbl/IHX2zI9igcJ3bP4uR1z//
//nl/v2p0sY5bhtIkeVHK1LLdT2ELI+kcsrFpTWMlsRqO95rY1gELVz8fZlp9o1p514QL1a5/fPH
/5O+3MbrqWNn8xj/yV9/3XAkYDkjQtgX3Vzi5M7K9NVqbMl9iFYS4PR0gjJkitl8+G8/2MDBikUD
bwAW/Y+0ryxP43EeCZjTvYgtsNDoVG1Ltq3kaSIlzN46bquNflx2nv3454/+1R+x/uTrR9v81piF
hat/eNDzkpWwfryQdJZsurNmAKO7UiCw2MR0Xa/DRopPHBK/r2EDX6KLRUTqq6/2wyemAGki15ui
oAJZRCd41qEUk5uC7uu//WoYdUBzGzYGQX7bD1aMGYpQiag6C1xzqOzNWGmWRmkuO24VbZW+aKmq
l+OfP/P3JWRJaeO3hGmB9/KjvcdVuZlOjZ6xeGZSQ6L2mReIyHCRjPRwag6S2C4++czf31VIOauH
D8PJuid8MGaQmNGKtJBZgGLXQTojE1QcS7yzstDaDKYFIVhE0clDsbp84ov4p69rmriL2I5wYdur
GehvjgzFbuX0Oh8N9WU4o1/hllUU8056ivTgFlmHGdnWJ0aUX/0R65LF7oJaAawG4Eb8L79+6NI0
sxm5ZhYI6oddR294S61U0m9r5Sc7wj99FPgOsD246Vdz668fxYXE4L2I8kBnIMv8PZ/LR3pO0KJ0
rd39eeno69/96+6HZ3AFydM2+CeM/BIDycjiPBDJZJ8bm/x5NCzQSO1OHC2QUA9ugkmtXwzyQtrK
/rbGlG3tOuk+eap/uYY+/CU8VfYDNkPM52tY3d8fawWhXQK1zQOvrlN5xRnRRHsYKSR70tgeiyBB
lvUq6iSl70aZSAetqLzIO0RULdOmq4jtvEF9mqc+UjW33KEzi4arnDvFmzFky/J9GaucqcmQgOPr
1Rips9HbZb8LUXUX4NR6yaijyMsmoLUiP9nz/uGpmi5AHnrm7Hy/GQvhonVxY1Z5AH+UoGAXvrHO
zTd338CHF5+cpL99GOgfaAy6Dk9fX6GSv/6WDTMSWSGdDEwAwf4QhwTlVXSBaS06n3yv9V/1y2Pj
o2D3AJxhT2cf+rDh0Vep1jSinI5epd/PTpq+9Sbk5j+v03/6Qh5bzeqoY5OTH05JsSr66qVhcZTO
iL3EgaNVlbQYQVmBC/rzh/12PLG1CUoBXkJOZPfjHp7rncQBN1eBYcRzdwjlhJfRssbUOa3x5fqV
aPP8P2yV/5HV+hci5u8/pCcQngo8oea6l9NO/vWZdcgGJAjFNGAWt0fzf4MpDopMAoTBygv2WDN6
ALCmyCgKD/S191PYXNHgeGjJN2SmS7NEkJ64cYryNEwCgaFePkeT+QX/yMmaS3L/wjVTrqqrT17d
3zYRqnoT3BR3HP7Dw/nwpyMxQlZHB5ZSIpuGnTW0+e1syPlLNMr8VBNd9lPUsfWzHdV8axQA4qGa
pfgQCq3Vf/z54X1cKVhPaT5DzHAsIGkAeX79GQvOGzTPa8hWTEADzR4HhSay0xKAONrnLvjzx31c
/nx1A6OwuW7V68L88NVjw4lbOlp94MJuO4xpOL5HjQo/OX0+rsj1B+a78JZx+FCIf/iUaNCXHFTf
EADISIIZh8wpRxsWCktdkf7z3xk8QZvwpajL+C8AKzhNP3xcbKMMFwv0v0nlGtoHo3ZfF53mwT5p
qln7L9/t9cs5Qjr6CqCFQLA+0b+d545l6REmBMINIp14IDkmO9Msa78suv6TffEfnhb9X847fKtr
5fuhDOy1rsL20JE+aDO7JrRofqtxDnz785r4y2/7y6u8fiOH+Jh1JUJK/bAGrdBshyirMI6bzP0i
chg3aWWJFg2DwamaezUkz7b8Qv+A27BmN0EKnu6TlfmPb6ULBIzXa6WefLTpRtxfyLKc+bKl7QSu
cLg9zfE+oufTVQbEgwICvB3fIvs+R6X92A7t/NnfsK6UD7/EWqG5nmlwrpvOh19CQ9bnkOo+BhUO
UwZyEYzrwoOTbghAuhRa9JfIpvsqrbg889COxL9+pYlC77FYPkNcfCgc12oVPzEQZYgzNk//Yw3n
dJCDM3MKMoI/z2k/k8GI9otgO1UwOXTpYbFDbf+8GIwPG9K/PxX8EsUqGwQA6F+XN2xfRBXSWi2T
ICvFsKvN8book3vbTN+Ten52lvRn5+lEi7ksGIv5otn6LpEnAnbYplPe92LMg2pFxFrJLSi/ry7V
ywb3F7FbjBmMqXjXxukoOuPuz3/7WnL97en99adDUUdBLiwOp49vprlooDw7fjCpIS0yPeVsi0jG
x9B5smk5E4KCcDKfkUWnbaF9suf99uEQbLhG6cDSYWbxbX793Qr28LLMhBOoodb9BdkmbfHK2nrl
HEOSj98KS+6BZ78mw/TZC/yhKobYwWevRZpBwU8N9XGfiCuMPYiAkZJhg8E1WjPL1JBWYHrQ6AOR
axMkTu8whW/Vt8lJxWOzaPTtUrHc/PkZfNiy/vpT7JXliAXREPrHZyD0onDEiIbMo79+UVjjAv7e
+JMmyG+L9C9cEAuU+w3sp4+wGUibLerdEFgeU8BLV/XqfWQEf09A8PTJF/pwlv31hdjTbUw7XKNg
e/z6XAmlL3pSBtzAiDr9tVymkHmQIs3Fo+kbuIQnfcKk+O0D4Z4ZoBHW2RXtpY/5VUKlJBqKcgmG
MDXeG5r5ewQ6cVAxytoVpoeP869H9l9h8v7Itv+Fgv8/svL/PyTgrwkC/5cI9Vum2v5//6+S6IYf
f4fkrf/Evxl5pv0v6jG2X4tmEzvKem//NyLPBHIvuKzwlPCCAKvgCf6HkGfKf1k0A1E90lChQFhL
kf/kqZn6vwSlgclr6NK/083/in7P+/3LZufwntMMc8CRQQIWHjjHX9dlWtFxDEGIbw1zyNXBgAr8
RVc2Nowmd3GvzDrve1RwWLbjGmriqPYuZ/K8c7wKZZNBeLhgtBWU3JI26ZTb99qqHsWH0J8Texqu
hJk3+9hiko/ziTkm6IpDTV4yZTvBycboCWDphbHHq7rUBGbF7DFNnNy1eKz82plcBEhmdxDIRLdk
wZZMPBST26IpjhbUdia1s7MHUIUMk4HUXmtn7X6oTID2ZFpsdMntycQhtR05pnYzw49TN3tOYK46
t6lyum2SQq7VGAd+x91r0mh24WzXdprTm3TELotBl3l5Y914c/HCJtIHqosnH/l6FNhujscYjLMK
sqUsgyihH5VrkiFJ4uhXGq1xpPNRi4CX5JYClSzeepKyyrn4usRptOsLb97qkVsdGBIC1RvEELR1
SwapoWx+rEjflo6T7gEmMjXxeu9WKobjRj/8H87OrDduJM2if2Uw7wTI4A7MzEMuTEmZ2iVL8gsh
2zL3feevn0P3oEpmm5lTie6XcrnIZDA2xnfvud4uNPGmG1VgOZ3hqlu09szZRirvsedh58uz6pZi
b7fKVeQFGe7z1WiBQJPMQb7PWorL+UhDBJ72PSlJ5tUJ9r1TOrS5ODo54UIRuzFdy2TJZS00vfSr
KkU3CPrKy7xyEZ/isl6NNXh4r/bEN6KbUwcTczHR5Tm/4c2C2tdSpy0GDbkZWoYuiDBg+NMdxjFH
oqZaxMD7Ptei5oMBRmso2sv1TsKMc6G0KVxvNrZbo/bUt5J6x1tagO3VgkJ78tzSvrY6bTjgKQ3q
qRgpoyA0BmOlZET5hpKpf2n0TMuvVLdTNjoGyn1GJenAKZr1Cp2ru4g8xbyyO0t760P0B41oZfR9
evbWiwLPSBUmrYkEDk+fktbDgxTZ/GHZu6/NUHJENUi+j54a4gDWujh0Kgbb16ys4vssCvRbkpKi
TWwU1BYHBdk9Ru5Mu0IGZDsEf3ZXaie8myyPoB8AdrCuZcJDL4amEXsv9+UH5En+tRzX8mXhtvnd
UKSh04HH+DmqLTrcoHbLG1y18ROh1umTSCxrFYZd9la4lncIB7XbS6k5+QGHBPqP5Xk3LAb9bUri
OXnoumgucvyhl9WoaJtYVkNrrVFQuY1SoV+Ckh1Ag9cUIC1DvTKMwX1sYvjYREKnVx36sMdWNaSd
MpbokSTdz0jectPs2sbhdBvVstmjSPXLQyq31PXqDiACmlbzuku1dI/wvLjLWyvdDTlpt0Qp1c2r
6UbxvWT48Ys7ZiHKaB9mUz94PXqPoHcIFkZWXLlm8NOqvB4N9ygh4NFB7yNVoi7DqZnpxc1HnqBN
dCXVv5exQIzUUPImvsCHJ64asyVHnfgK6Tq3G++7IiXhs9V2tWO1VTgRSEjKQF4My39l0sopFXJq
mLgf9eZrbvrevU06924w8RkiDDDTgx0m/YPoLV1CHFCOQD+iyL/rgPfc8TGeriXXUO/NuJIcoLjm
fRj6yYdMQKq5HvyaO7rt0L2GZBXtanrya8wni0YysaUUV5rXVT8kDfNBCxDvIvBJZZ5KZriFi4D8
JiOyuin5Y0q3Uxt0/eVUR1q1ZVc6RiC3RDRqQQuhP65dnsYq3wOjsUg+RDZ35SfYXIuhy78K7Hdb
4sOLH9HEvfTKIMtWWV4ll7YdKg9eXLY/4tDS7wzXdp2O2gFSaAYKLs8sS2Q0x64LTTJjTlIMqro4
/0S+DexKWsdS6O/KQc6ujUjCvtW2OO4YOXuWi+KykNT8um2hfq3NWoCGcGnR28TzzQtgJ2QX4VlP
npHW+fcNCWv3AwozAuNdrT+kY55eIn8frMvIywqGRl6jRat16kYePhzioIrLNPFaG1T75Dk1M8l4
5FYaYs8Um/wGAYL/Bd+K8t7orupkrSxd2Piz0lUf+OVF0sayY7RmcpVnnKauzaLrL3mf2ZWvKfr1
QMLUluKVvAP6TrnbRFcRrqSmnjIkdHflp5Lhbcsq9ZzA5nioqilUrwK1xZLlWjZp6TUueqKGW9cp
jEE5YJGTHyDWeOs2L4NbQh3c556VK4Kao/uvlaa1+7GtjJ95PA6XZTYOLwKL5j70jWFXyJJyR7w2
9A6qzP03wGPto4sLCxFd3GTbrCqiEL6KjCQpJoHpamTW/8oYKt/4N/GPKh8ZWN5g3xWesFa2UvR0
+UDK4E61yh0JmBmgkMwlbw9UKNhApI/DatCM4DJWPBwjXdBLLyGhZBeRlPuHBgDnhdZnwaOCpgbJ
tap9ryXPfGkMgWsDspV9sCMLGBkwi9cCodEeWUX8phSl9ZqEY12uEIqFWwSqheMnfoXrwYo/amri
O8aEfpFadZuhHWgaZVXVFT4OUddI84p2DdwwuwhUawTkb2coulBMACN0Ny45z9Y6p1qPTSoJoXck
sQneotIfZGNQv/CdLpwAtwKB58hmHdlCGjNtjbp1XgmtRMveJsZ68JAXEdGia1udXuYQgh3exHZJ
Zl6lKN6t3OvhlyBjzPgspgIBWeZ1JOaI3kmTRvpZR1Z7hw4VpkaY+OGmK2XlurOCiC4A1nsFr4aD
J6gfMrNqnpowbJRCvq412XOIDbGcHOvQHcAWDwcxSenGGpJOJ6OOT5PDINCVa3XJMbstvKS+jMjM
sHeNkmC2ZqBE7SYy8/iSGb5Id3y6cijRqIP9bVRK9OKFjhSnKTKf8HG3xbgCuka7UEKhJpuizjVv
zWdGU+DxrFnFEZJaWIEKqQlujbTnW1iOG+MHpzreV8Yvi2nlcWZnV1GU7EfaqtomzUg7oQsebqCG
dS9dSBbNukJ4ihKkNPQCG3EmI8YsAQikFkZ96v1ggW4Egj32YI2F7hAyhu0SMNDX6haFbKhtRjlG
XDFKuvc45t9S9ydj5HpMBV2+QgzlvY/oQjBLt3jvdIJrouJ7AxEGb83GBaCg6OjKxuymMsN1Vz2W
+ZfQem69R2RGq5K9YoJWjU6V91eD+VH5D4ogxtCz124WbyIwBWN73YbGTVDeV/ljZhsXtlF+9wU8
JRXJWN3haYVJCQiBi3Ty4wB+OsYbrUnFHWPqcijiF7UpnhPONk2UfXqYPxW5/myW8Y64hrXrjdtq
/A4tP0pxinYhBCMp/UrZ+LXUio3e1E9l1JU7IiPsS+RT/Ztlb9jarmKhrOTEfZRRju8NEi9JfCe2
4lALJPzo/8MSJauE0EYJ2eVrSvcherKmQI6Zz/Cwig8YVk7MvG25on+n85Am6pu3wkcdZudVdIXR
VD5gKRl3nW8xZXiq3zohm8gVHFNiPwIRZWzY4yfSluJvATkDThfoyq5u8GyMCaELSex+tRDBbvLA
/KECJMtZANeNyflcV+dOpfcvltrc1UlNHCRkoocmMtACujXKVbMcBmcsLM67Pf06xl1zX5NAuak7
1Dr+WMGoyGJ7G7ejIPfV1BxiV754BRr3LkfNa0ooK8yg8S9czMDrrJbaB69y6zvsTZxayiw1phWz
8axo77z2kDQVxTZLVbIZteFbzZcR6bhVxf1s+gKJpShU/OLZjY3rPtPuydgAkEEYcK4Rb9xmoMPA
T03MpPaVnerXeuTkC5TSTgrHm9aWsDiTf2jI2OuDcUAsiKNg05Ss9lGgfZNatg2INV5q5OUOJD53
NVUvV41ERKHGx9kq5Th8i/b7ZfQY1XpGxTRoyoD00tDfurDIVyV5ZmtJhRZi9KqyGTv8caWthJsm
yV8RJWMlMtTsybQ8f4t0ig212WB1S8xvIwsxB7l9eYGPFV2njdUqT3WxkwHHTd6W9x47+2Ysem3T
1KAuYS8360iK80ucEmQxchSxbYtafyX4FJcOyINm7UZ99dOSGvNe9wd/L1mQBgzh6i8B3BTCj9lu
HQY23A+Ue6JvcipjHh877b3CJgvcWbFXbOZwlHOKjKDSy+NnGBLKDZkrZLk05AUbu8pAouwaErQ5
GdnxJd/o7bYGjXar1lK0zxo/ZeIhgfe5ywRZO2ViXBhaMLWa0N0tQl5WeVtBmFM2gf3hBRxe5oIn
7VQ3ukwy2/rWFIaLp82on7o48hyLmJcXJGiI7+VGHOQBdsKqi4dyQ+8P2W8q1ZRvM+REGNVmc+uT
gvHSAqV5lPRKOChxSvOSTG04buA1nyollvcJkwcOHiPEAJUzvh2vzbLqxo7V7rUcBTnMdgoSiy1N
Gg4XneUZb0Xv1lu9qTR/o1qBjkfDlNRtoVdyvBVWC0QE+1wZXLpKO77w8YuXWECyTTfamKTbvgZa
UOIv+0qcbP6DjKp45+NrZYdpyOMlakN29KaZpY+jRPbbRjY7PotzRb8q6jS/SDlyALKUuzsFBVm4
apui4hSBAma8aqtaJ/htZJR7HBJEqwR57G60G82xuyGaGDvNhYp7eWsMcb9qPN91Un/wDlYFbmEw
ZbJzR1XakgGM9V3q34tUstewMXEwWXbwbGXKuHOVsV9LRT1+yMLPOW0fRbKPq5K4JYiMAcPUy/cl
e3byIGt/BZ3EREncs4YMHbliirCiWwxh6ltojBWuHdn/6Rp2ypdQR/8orfRGwVR7Zyr9CEYEXxFT
yXDTdc3wXamN8pCjks7YA4piU4kk3mdB1t/WuiJh/dX6RwSdWNdNhN6aKXDHDHqBWz5N1edi1Puv
Y2QZt+w+cM2x9917RBuxiEIcHkIIOF3SEX4e92N0W+duuAlHs7oNqikFu6g09o9Fi+UlyAbjqcUc
QP5gR8DMCp5d/jO3q/yW8Ljq2U16td2aiK1wkbmF6fhaJV8aBZJq3BJZiu9Z910oYbXyPqJMIlI+
RoltpJJ5kY9ESm9D09Og9bWlTa81CX3ajk3jP2ml2ycbowzwYuixKslrOS36+0RHfyALIe/Mjh+I
tgq3BZjD5zxBjhoKQmh0xP1hll3WqH35ElD4EtGnSwmpJ+Qpl9Y9B6t8L4kS0IaC9pgde37DX66+
SOQWP0KhqPO9qvqcryhWf6tSBdpmjTkeps+tN7YUQNnCpu9e/vmZ51OW8P//+u3c8n/+67fDzt1H
dvOefFTzv/Tbf1P9z69/TcbpdMT42z9s0xoJ2H3zUQ4PH1UT17+u/39/8//7L//j49dVnob847//
83vWpPV0Naat9PPJ5a+T6eXDzoemqn4/6vz1H/xfHohi2MR9GgL7Kd2Hgw+qG/867FT4FxqqKQI/
VN0Aa/v3YSc5oCQ+EGmhcQCPwmD6j/4+7FQsAwWbrE2qK5KS/kkeyIyXzCzIYRHyNHt29t5YJZGV
lRYetM5qPL5Xg1JU2raJZI/jBq8X0iY0fPNdSVoE11h17VLCSDmCKK3vY8Zm/M3DlWQc8FYS3vfp
sPjuX3Wlz/EBv1c6/v5Rs4PXng9zg7Jfeojxy79xlCme4z77RwWOvy8+q/kZJVZ2VO3JIa6astp4
HieAqq+UyiZEhe2c9wSzUhXJnK6oBpEc/ERJyFrza7aLVVe478ev/3sl46+HsKZS2acKeWI26NvS
KDngCQRIxRy0IzP7vtDi4V4UxYmmWroLJ/ef79KSWB9CvEkOnieiB6CX9zJQlCvAk9o6b7On48/y
e8Xp72eZldbSrGNfQ8HrEIZBI28kkeNxdju1xaajV2Z5ogK99DDTn39qspLd2Fh0fnyIBZkbjxSa
5WRHpiLH9OuAORSMZ25wQrA6/lRLI2te5QULhD/Zz9xDW3kGn8lGNY7Jjj1VI92GfhHCg7MrxcqS
3aBWiX/J3zZizTElYuOuJX3UMDOQCTpogJQaNh3/qAb2d2tPY+5TMyj48DVYvNEBlMpNKsNAV7pc
5rutH9YWK/qJ1p4u93fB+O/bzOaVeJSrgLMJay8N/kunBJyEG9zreNsuXXw2P2CVzDwOfqKD8KmO
B2Apru343LFrzSYIyBUCqyMAZb0aiQ3SUUVwOqRoJ+KKlrr7bGqQTddvM8oTBwgDevGddXnIwi2Q
tmgqYqdFeyr3fKGV5uErdW4HcjLgk8f6HrXIBnwy5VOVvIkTXXzpBrPpgcPdHpJCFx5MM45zMB05
cWeyik3o+GteGLHmfGJIXQ1Bb27u7Yp5AZwnxfZaevWE7V77eKKO32XhfcwFKYkIoibtOnPP8We2
0YaCw48gzzdBzBfK8VtMP/gPg2HK+/o85nKXA+1AVeKDHZfYVor2ya7b/DXymg4vVOYIAN6nJHhL
L2X680/jW/bzSE31nog5Ka12Nk7+19RrvRNi76VXMhvWE+kGHidUthR2+JbSAVAEDVKGl2FHI784
cY632NJLmY3wVsGD5mYt8krN1zh3rKIdrpdma2Lo/UdGgL9mqLl+u8aCAaxZoVKRduFjp2HHbNro
8fjvX3oLs0HeUwoOVYrEe48KzRctGc3sQrFc3bo8fn1loYGM2QZA6HUlY432D3WeS5a5piSaGY7k
j3b3VJqcE+HcEIWkPCG49OqfUVtZ8ls1ZlSfjLhuxGNZkC6vrQIJ881bEEswmC+avhyVO/I50ybd
Hf+hS79zNkfobiBiizhPjjGqn72ce49Srb2adTieeYPZJGFHUetKiIb2PcT3Qyti6puRosCKl7zz
espcQEptmyzvsBT7IVErBLZ6wfc/7NPjLbTQVeZynrETgOm7tD6ocq1S7x+kVwyt6N2OX35q6D/M
PcZsPuAUprBqzYwPktQquruGHGm5NVm4rpoDw0vd9t0e4qj/gStI1sjNCONiOBXHsjBdzPP/7NKQ
IAzHzYEaSw6iyPI+8ty+VyvTewAyHl4cf8al28xmC7UCRWOABDlA1XLX8PoS2NhjfVlEBd+3tXti
PVp6U/ONQU3Uhiwn7b4bQ2JyC/ALOh5SnBSpfuYtZvOGNEJPM6C07flSBLNpGeUDvCgIs8cbauEJ
5o4KLes43ZEkew9CojW2ndQYrZOglz8RL7TwIvTZaB9EjV4mCunLteXVX0AYx/7OFy1JuFu9S630
Petq0Skn3vvC5DIX73ZG42aY59t9Elb5E3WO4VC4gXIfxIl9YiJfeqLpzz8tp5ZU90YhF+Mefg8w
ugkwxdLdQGzI7wedKu7xF7P0JNOff7qNr7MHx2gaXOdF8iw12pPlYjqBYn/m148+mwYw9QwJSQfh
NZbUF4BaG1XPR0BIfMl1ZWU5xx9jqX+pvz8GzF/JbyhUH7AOVQelBPBtljJnyccvP83pf5jL9Nk4
93ymehWDwwMV3GcrTUC2++6PBrYAFJWU3eHYbY7faSbc/mt3MFcGd1h6XQ9NLnZb+YsWgbIqbwLT
w/KNIGKlJuYXBY+80dvooabQluO3Xepts+FPiTeNBBHihywG/9KENaRnu+rWQw7IIxDjea9pbvQs
cgmYhRGLBznp47sqyf0X0w7lE6NyoRPMw6ZRM2HX7FT/QFlOAnojOCvfEcZVn2qlpRvMlnxP9QoV
RQMAJMlOcXKltFDpSeLEB8HCS5i77SamEM4isJONn6DjwSkKJ7sOqM6Bsu6y7LyZRZsNedcu5RE1
nH9NtIa2Gfr8Vg+8hGS5qJ6M6fGJnrzUWNOff5pZQtuvEWFm0bWFhx2Rkhq8DOysT8xbS201G/C+
3pulR1rrNQuivQ5SzvQVW0J0B1OrMc31WcNiboQqfUtCo6tmBxjYpn3Fe1HHHQgDbuxoakIhD6Yr
wZjlia+cpTabLfSiHyvSPRTvuu0gL+IJVvYxJ7Rnjr7ZICcBM6QgLOSHBpfiO07aQFn7kcnp6lmt
pc4+DRDOJq6h5LwTdkVrKowvwC2MfZonr3VoKCfeycKKpc6WemSZyATHEDUDZdFdo8rK1vMrbR2i
Ytgef5CZEe6vSVidDfQ+pkAPSVTbp25mqxyggmirxm3c4YMzyTzrswxakaJGzVeo0Wl1obmgNoer
tKKk7a3LEW7dzjKiGLqjbVtlN0ksEyso4FBhjN42Y1eY7zIIpuHWROShXtlJHMUvcdjJzZXJCZ5t
rlwyVRQq5ZZIgx8uUnXr5vjjLYydeQQwdZkeCRjzZNd21qZWAI16gOpBiLlbidib87qbmG7/aQKo
mrQEIxblD1WDiAu7J6jZTvG+HH+IhaHyy+vy6eqFUrl2EMsZpNE2O1hgsrcJkpQTPWDqTH9Y8OeG
JTftq7aVNGvv26hQ080g2ZV+qappF/1MoH74bz32cjMjxEan2AanLGu77sTNp/Hyh5tPZZnPDReB
4m6F0cbXRZt9QZ/1ACMS5FfTXmlx/QrAa2c2db9K3erU9nxpTE1//qkxOzU0DWkIvGuAAc9BNaAL
V31iU4o8P/FMS3eYrQZgqVIj7mzp0ECsWhNcFm5cqQpx8Y3NiSVhqdlmS4JGcb1PoBxdV7XyE5WY
h0pEQt1RdCvN01WykORdbXQDNHXdODEZLfTCuVIfobzRBrkrHbSyjh9g7iotjmCiAI538umN/6kn
zNeDiHTbKWTteoB3uHMl8w45H8eESWatybQ65UpbejmzhaHzx3J0FX8CN2VlgiREjVqCGNBx+oCX
PLeVT6wQS8NqvkLw3im4eMn1tI9uPOXW9dp0GynNfdXbgNc5fLCnPzneetNs/YfWm7ttipzSfDzq
0oFIN8S5qF3Wic77l0OLKjjHDmsspO/H77XQEX6tJJ9GUBSO8D7CMX8gwGFSx8J0XPmEeZ3Y2i68
ITH7AIkkE8wZdukHRDTtJcAdqPs5WvhVXyKjPPF2lm4y621Rp+qZz1n63hxURKUJkUzZTk58Qi2q
iPyfzXlNNe9tLvRTOzZoqgg29iprPRTvqR48nnX5qXL9eS4TAnkjcODyQcN+CZNWI/0GkjwCruPX
X+hVymz/4elaphCp0e+RsVlQwxprjadyWDcNekjo1m8EZEUnprSFNzKn02ghh2geapSHBEERyZJ5
QaxO74WXvdaa348/z9I9ZqsNAKysxPIdHMaWM4wnxcbYPdUgBLEgxKvR3Y7fZ2GE/DpQ/jRCXNW0
Azpu+RBIYtjCclaLdU4smndiKl56jum+n64/cLjYkEo0smcbdArfdg15rK3gxanRiZ67dAv191sI
3e/YOdnNwzC4Yp+Yrvs1qgcVeBeT9InutdRMs5EeNL2vI4KvHhJMVFA5WmmfR8kpo/tS550NcVnL
pHrwoIiRAGcBiaYLkx0jlZjaSO+qPUz8RGJMIqsCZVn2cfzV/9q5/PtMbM1d/L2vBRVFwfCKOK26
/8hRmI47K3PF+NhDkiFNp5UNKM6S6ZU2smfXD1v45H2OujDRaoFOLXQLCShzonTtl9FvQ1CDkmwX
oFJTSEcZsqsCkNJlRC1IXuPXJdZmDT/OGnApqL52W5ZdQEJZAu4ZVbGfA7s0ti7qee8GU5MivnV6
1Lbb0Sh7KX1rJORy+vdsmMIqiH6m0JHmHCYqG8Vjl/kqQqPJXmGgeiFcKsUo26sIyGR71sE/5v3f
O5oRiayY4gXvBRLqxMFlC6C7U5GvHX8hf95XWMZsDpN0lsABmuzeDcoYZnBKRVhzVNTqKG2LelBI
VFGBVSd3x+83/e5/f//2r8OuT2MzkGK/7yGW3YNd9pvegQUQ1zjrQnK6p0MOyYVDICQW0Oai6gPy
e9f5SM7Jrc6GzkjOalUwa7+3atJFaPi8mH01EcgcbzfmBRZR76w2teVZm2ZGjy4PpvZ1wCDD1Gji
YPKHKzCY67btno835ML4lac//9yQBpE8bk/8RZG0Yu0lOKyw+URrTx5+EmqB8E/STmw5Ft6ZPFsX
NDOt8yznK4QcP2PtwvVrMrYaWcTmabqVGOK3sfcnLun48/jTLcx98jTvfnq6TC2Qeo2dtHctyuyY
zFpLvKiFSabB8RssTODydONPN4DhL9faMOiELnXtOovQcjiRO6BJzhu1VU5M4UsvabZMVPCV0FRq
/kF3o8BuVjLxb1VyZdW23jg2vGH5oxsHy+8dDGWqdGrlmNE2/jq1mKNZ2NvqHimiRIzaaWYSUEh4
jO47ENsti3DdqFGvfJRVSrNVZK9ropuxzEKCbZqyCGLcl6IC6NnjQbFPdKE/vk/wCfPVhlDrBBUX
IZVx/a3qscLWkzvz+LtcuvhsGwlyByV74ivOOIVryqLIt2Yhqyeu/scZEvXqbK5oepHGXmaPjmeS
M5XkLaaEDKFy6N+aSuscf4Slm8ymDE0tFfpjRftUQEGTIHaoY7wZKakePcrc4zdZaKf5lGEpUkrw
NC9BLkgVYyOPd25i/p939enRPo0oK6CPqQAPHSHRe8Qosg12x/vzLj6bD9yIeHHO+2SH7A5phcYa
u/aAPvy8q88mA+A7il6EMj+9xL/Vm0A9upPV76VWn88BNXjdOsPAFuUB22lItTtf1c0TP32p44jf
W51IWVf3YpM0vpEMDW+8KhTzrhPtsz6cdVjMAJiNXZSDKSzHQCaFQob226qY8uW4ONEp/zgRc/XZ
4I2MMKUKkcnYj0aCRK3UWtdm9GBWeXvic+DPL4DD7N+bSAxJavSNqziZpT/gF0+pbainTuiWLj4b
uCQGacxsQna0xv4xqNivSBA4S91mQKH4/ZcbpNDnoyELxygsizAejsryALfQOb0e1OzvV0/UEGA5
klRCfPj4niZmGLrWmY0+G7DAv2VYOaXieKNSPAZm7N0a5Buf+dNnA1bu8zym+sYrbcvhaijs7KFv
xuKcvQHNPhuxHUHmchrpOI8ly9sMBPTuaoXVaoyN4MRx3lK3mQ9b2cKv4payM6TdY4aPfQuVtjsx
pJYuPhuwLt66XiuZEzpJUQmYiGDf6xigzus2swFbBaWlgwQAhC5iEn/MxiFqU9+cdfG5qLxTwkqw
ExEkTmnRVWFUSrFi1ilOlfH+PNvI1mxEIU7XxirQxL/6vCZN4aCqN314qNmZjzAbVlVe1xFGC1bZ
TgoVnEEpp2ZM/ZpxXuefq7ot0pp1DXKzE0XyexJhxtbx7G3PewFTn/q0ijcl+Tl87/Pr69C9iNy0
c8ZG+nL84kutPxtYmsrXlq6MRB0OA/mzVi8/j36HRX8U8Ym+P73If/u+hFw5G1jkxZSVZCTMO2EI
dWCMH9yyvORD7GDU6V5r2hMbkult/uk+szEGztGgDhTgXPXFw4gZasiKa9eXd55tnehIS601G2iI
Qw0jKjXVsZrgohjl27xJNyOG5bNexlybrYW+gITA4sKxiX0IEgzFxLlkTyBFg/OmCnO2OBaJVaAG
VTUHtoW4HwBt/iQVJD9RIl941XNtdjDmKI3hBzuGV11js3MyD8l0Ej4MY7lSG+3Ebaae/4c3PRdn
R6lBfIcqscNqyK3LBB74EQbKeYN5rsu2UjVNm4qskSj3pXd05SUiZo0vmOMveenHz4YzeXl4j0nT
dRJ46RZZ4Vvfbc0TH3ULY2BOiR8j+O86nD7HVMZbrYmeChfcQ65fghY8b8aYHxdSqBkz1BXC8XJN
K7foyqvwSgvNzNyUYRLl55wHGfJciN3ptRg5iNQcoVFgb9j7Q1w+MSMttdJsGFtyqegeEuhf3VSW
qaNMuEXVuDstFVuYKeaHhJmi1MgqhXC0ygtvhBooXwqrFLCz2vjUUcbCY8wPCkXRhUmQMNois7uP
0u8VOR/TU5Agdd5LMKZx/mnp0QKjoIbSaVhok3GXZL396Meued73qTyXUAdlQYaP6zMZhcWhS80f
+pie10vn+mkOismvFkylwszeMpNRZgGqWdk9Worj43jpDc/GsVaE2B49lht3IHKoVHZdpO2r1jox
khemiblIehwLqc10TXOoX3Qr0oQU4EekWB7/8QsT9ZyNTxm3Sjhy58UGyHT8/CAGvn8pZB2mWbol
u+ZEKy310dmi3Phh05kDwxgo/TPAK+M9MROs0iTmbkuvrM+bVI3ZiG5w7DW1q6pOoKsvKBd/SOF5
5xxQo38fA64athrh1izKMomkmobvy1TQzJz1Iuba6FpJQLz1heYUdvBm99FtNz5NbLPGDRvogKcy
WhZew1wTbfQyjpMciksUJ7s+Nj9U2fuK9+tHnVTfznuS6daf5grPYEMtpidhP0TequK4wv+BT/kB
2B9RoWfukfRpOH66DfhdpN2mpztdaRA5SrjrBuEyadfgPs7rTHNVdO/3ZHkareYARRy3xC3+SEzI
g8ebaWHa+IWX/PT7BRgculCpOUFq3kSd9UMMoWPb1dPxyy9MG3MxdCe3tW+RyOFkXUOSolfq656E
mjN762w0yzrkbbI4ecex/AY9bOqtv8Q8RpHdkthz4jZLbTQbzTmbIpuoIc0J/fiRQDIc5mxhLF9+
Od5IC9efa5GTzm8UWYVjJoPKQfyWWTuIYtcxEVQn3vLCa5iDgSEDpdZEOCVHV4yrAfTgBin/2/Gf
v3Tx2UhrglBR4mo0iMYangPPT1ZKqX2cd+2pyT51T7JnvU5Wct1Rdfmbq4iPzqzOEocaEAp+v7YX
qW4QsqaxbR92Vpu9iCL2VnqaSSf6zdQAf/gu0GYfs1FRmin5XKxqRfOeWOpaBO2NGzc3rW+ctyOa
i44LOKJdlfXs69i9bFxNf4qVM0+OiTr8vYGaQGB692vNqeXmUMjwmhQX2YoSOnEUneiZCyu/Nhtb
rlSzsmSl7hi5uTK0xLGsPFoLUVzaKNjGtnk9qyPN9cadCErwfWwdtSGCKo+BeYP27sTFFfWX2vdP
73q2LBdRkGAAdT1vxceg+R2ggkGsdtVZHUG0Q3xnyIn0YMmJCRKMM4ZhZWQE/cE4q/uvSiPLz7VZ
CP6ZdJ1wK9Qe/wYtMdZOY9lp7eC3IFC6nPR8OQKPSrP8ZN3pefNTTm10hEQJal+GtMoOQZi2MP18
8KxuXhhXResO96SQpCT/KHzGF8grLwiXJ3W5FVzEtKzslTQUCJHEHKxKqaesb8hNc8jsSH4lSwTu
GTGIl4QbasUusvXuubRzcWMV2kQXouyyiQwTVG+cGaF6D4NQdR02vK660XSvLb5Xdtp4HyiTqSZ5
QBKBp3VhEG+qqDYrp5KlKN96RtvsyqoxH0Y1zZ8SoPPXhWaTSpum/Z6QDuWbEaX1UybHkeMNUaIi
PUjDtQyOIV8JDzLROiJyMAebm2syAVbkHm08LLryRhC/jLxzoCqhQe18beKmefREYjuNRpkfq6lO
lnoUkHMMBdCmxmqJ1t1EvdHeeCGk421RxmhojURo461VarSvNJA1to70qH/yarX+7gMGlIBsuQRA
eG0I7qdie/NFGxUfRlXSGe9Wao97QyJw9uuQDmV0DRYg3nPs1Opbr6NpQV9q6pVMNsNVIBMvmwCR
fpWVQRRO7gcVuY52127idCxrUvPG+DJQS7EGd+btM0ES5YbY0q4FsVoh//SSyo+2HqXC+IG/50or
ozMSohX1irx6Un3KlezJ2ZfMUygeDhq7bw6R+oQUdmlI9S8l6XIEpRNWSbsahIEWWpKQhNjZAauf
VxaPbszhHFnT1oiPUTG1Z03KBWQqpc+vs6GxdoGCgXJVY31DEljo9n0SZnzyyFHNW0o1TwvXkau4
w0MwZN0D+RbhxVCYwXghaMbi2so4sFkLeJ7pRpRNk6xkQKxiKweD9yMju+EyMoV7CzjaTwhK4X/r
PGijdNVosnkhC2mccIz45AFWNmIjg0RTLtF4iXYbjVr4HSURBymiyvmR2EGUd5l0y2ePoVmSTqqr
/0vaeexGjjRb+IkIkEm/LV/yUkvVKm2ItvQ26Z/+fpx/08NpVgG6m8FAQJPFzIzIMCfOuUksN2Kg
CfZvFQV7XQeJz+GztmorYuPojHWob2m4dI+hlQwq/G9O8hVyPTs6QJJqvJeV2R+kWfk/HTsCwCio
sbwIO4J8C5nGRv2Rl4YCP1UvRwZdR8X5XTowp61K3/bXCE5Wd1LjdKWjocAjoOW/Bjh3PkavSu6i
oHL2naXz+ytf6HtRs0ATC2/+TKQSmLeukXJeR1hVb2o9NdCM5ZaDPtW5HVDSRYgTQaW1X9bdmx9V
yZPvt9b3OrZC/0YLW23f+CnUU11ZJzrUdx2VLG9IiKQB4g7jypWu85vZrKTZGF0YpM+JWrE7Ov8I
rqxOPOAMwh2T2lCHw691NMZcMgDT66jABIG37zyCHFHVgCxDaJW/pLIzV6ETA4I1gqa24GyVifYU
VnUVj9BC4wYmcVKYbR8KJIDLW1gAm99pJBQOkN6bwSYVUeOv9NpvHzUwduHG9+JhPDYilv4O2Uro
FRn6ZyzOgxX8BpkYVkvPI7fdAFAh8h2jsH4pS4hE16GZ1SffrO0XDxXwt9aJ7ex74cScfdtNfWdv
D1156HN0sgGGDRrylio+5V7v4pEZ0mjwYfUDIAUGf0jCX9Ko8u/CdfOnplTcpxTDfnECk1WMlen4
dVEb//ZgGDvAuxT4O8/3En4mZ+nVGoT2vZFDtO9xkwdovvINwAXdP3Ev69He6QI0VVNU7L17D7/2
OurTmSm8CtZtdPSi8VgxBtzDLFmp8p5OQBZsJKLccMBnCOOl6wSmuK9Kk6n9LzQV9Uc0V2pzJyA0
t1EacNoHB0bzV4rYpbUC/FY/6oFnheuwS6J25cA4MolOczhUuNFcxMti8QVoYAtPZy0keim6hCg2
N9qjNeb1R6OG6Y4SEROjrulLWMI6I/maAfQqth2UDeWaUqTCRIEbyQaGPy1zVogph6Cv06pCHNis
3Y0l3bq793wJZSQu4A15reHccO/t7dC21ui0FXBhFswLdmEu7qHMly+K2YKriWGNeY19Q99bXVie
raiynrm6uo0YNKWGfNnvX70+MsOVZadwuMcKYk2H3sjH+KGD5wHlbKeJ1PFVoIpslTgjb3qVr0XZ
D8NSuD3toRdMMjETyQ8ZHP2R0pqSroSeKy8CyXT1CJqwq2PIrbMy2TldrxS7HBqhZJPLVgvQPmf6
IE2Q09g2keLgS0O7vY81nVKmgA1HQvhdJfmOEnzwVfpmkjUHw4XA+0yMiZZWAtLfPDZOW9gvhV0Y
1Sr2waOoHuCUlQjMEquxZfyWGaV4iIM0eYpcqAobRiGVLTrZWv99QOD0tqtA3DHPYRdNx/B9Wadn
n9OjvZWaw69C3tr6Rd2++qV4WDbKSM5PRwx5smLEqdgSuqTGyic7uvVct2LLRBtsDKG0D6g3DfYq
V6NUe5Blobm3Rt6YYiXs2Kk3wPuVlyFqzPK2igfrA26i8J25ycbcFs3Y/LSgOGDcICpdVJ9R+F7b
lFmGXY8o1K2j9Mo5RIR8XKdWY1a3TlHx4y3BuE9dqs3Pwk8H6HxVNI3WhFKjCucn7jCxzPQxzxUE
c3NlENEKfwAXccm1pq1Zd2SuS+HpL93YcxlZuRmbBNnS+ja0efPFlpw54DIGwNIOoLXC3XbsckN+
g3CcgKTzHCj+vFStQSiazgby08bdBKhi7wq3TNRVpHuQSYuwy+/yKuf2dN2Aq9p3Vf1Yh+i9G1qV
9ei8N5bib6g1KDAUpb71q/NwIoSQnrxPIWsDY2zkvwcfZ6H3udLvLAbC5e04MC8zhFxEK/g1IGwd
7QiePqcW1gcql2Vxi/Qy+9Y1zoCQ69B7drmqRGJB1qmEdhkAlVK5wVZ9E7LquJA4gxd4cCRUkEmm
QoMVKi6K826CI7+XoKDqjW5LtlSzg7iHGNXyk23NTxyh+c0s50uiheUNwOj2Oa71Ud2MNPbk3nIt
eYrH1gDhjwOvqMepwzY2W2S3XbeI1nmrGjstU7wPMx7Th9EIkzswCeG6Sy3UdSNVMQYIbCOYXqzS
KpXD4EBqyORzwzxvS/UbnXtWNV4lstcFbPoQVm8r4ZbimCG8dezRmj7bSTF8zc1IszZ+1JSQrlEX
CVYe6sfJpgyycsfKKbepCxvsrYWHVNZWPxCClzQgINYN8ZMxEWe8bRLdYW19i8st6G8FLM1nz82S
n4Wiiycpu+wmKUr1rncC7abMoyJY40Sje6dKkidX6XS5nXjA9E1L5PkE80FgrPRE4sBbZlL6daYP
+YcfWm6wdquYyKcFCQ7PsdBxmmplsBh2EkG1G5aKf5aRmit7Ot2+gYZ167/VgRa8WJEXP9t422Zd
6iM1dJUcZlx7EEW3m0Fzom0HoXSxhifa+yaKtjkzX5B8c9S8eCi9hivUL1Uci0y6Pt/VCHN8JRgf
v5UIHdjAnBUCxYaL/EZ4KhJaIeqyI3nFdJAcpUrLR6dP43LVmmXwLNARe4r8KZGJS8lVMKE5szXT
rLi+kNwH0vDB9lDXskpa8RlB5kfZR9Y3I6u6N9NLy11cQicqELL6mYaOtYMKN9yVTkBsHIz5G+Se
SITYQ73qO8c9h4EdP5Mso8jZQEUjfZhqOCYOiupFY6lrtEVYa55GgD64NRYSp/0Jwgb/Mc/a/jsJ
jd6Qn8WkFKmheF99AI3fYJDo3YOlEwGvvTKCpjWUBZ39hrIOHxOJ6Ecg+al5UQ/HKO5UAtEi4m4d
2vbGh1F7Z1lG/dXpc4QvCtLAWAJvNcjdDloZpQ+O6UdffJBiwwaQaLumeNF86QQAlMYq2LOs9Y+A
mBwQZNC02iFwqfVQ9u2NTPN8p+dxtgkr2HFVo/M2YZ/BrBwUvn/LHLzXb+Cr104B9csVmUN3H3Ri
DNeVTp8lp2v6WiDhfkQH2iLjALxnOTX/XOqqG62oSooH5MyJkZystJ7gysXLdGoBlysC3N22YdT1
wemaPtpRAARQAY6pWDe6Wz3HAHaLFSwP6b3qNCw6WHz1EMM6evKgeT+WbmVuhsI3XiCrbe/LuM7v
oDgtb4ha4jWatuNz5USwx/dl/KFVqrf3GsFqezYVBMQG8k3ZZA2qL8RGTK2JjU9v78UosviHBajd
XSPmVB5NrbVu8hLRu0rN4eZnT++70hlvwR54j41lRNta4oYoDUUbv0B1tWcRVmroN2dB1ATpc1PI
nrvOG5OtoYJ2Bpgiog1EJrWAsjEI1zkYv5vSzjJET1qOWzOoLqoTGf4hN0lqYyvvT65nTgVkPWH9
UJrEQeuy0ai+p80uZT56r6ndxHvPgO/ZCi11pRHvP/lIhqzoJFE8UVXnOOg+fLNpjJayDxlMuvYE
UqikVaJLDkMt2vfSLpufsEtKQnA/9bZxwRkzBq6dSW+vuIerqH1COeRD5D6YXztBGbJBLoI0urf1
R6wzcldCkLOkRSqffatO7riR9TtrMNtjjfl8aQ0f90xHLdA3YWEC3DNcYFPVKlVMXW64H5TG3JMu
qQpTy02aq6skUEP9NQ4GpTyoSCuGh0wrreyDyWYP7StFkTFMu0Vn20fSX7INq64RtoG7XH2PaVIc
pafiIyBpjL4LFWW3tTq22kutMVqHxFl/N6iVC7uuX3JSibN6fdd0g+J8UYe6UkiWS+5CI0/rLoVL
OzJwEaOXfIVst09+N50WM+iiQop3mJKhaCWaMsgPUOY68kbPBMbmqhUU2lHgSo9St8NGlZnlGzde
rpGriEpq3i+vQH1g39hpYK2dyrKrg44Obb5R8kbPbvzY9w6KNrX4gyINd37cohFgDCaxtpRqE3yJ
iURJS5PMj8MvilYjwAjvsecqvyUCHcE2NDRo+yklVDn0SV2on0wFF2BkUB2uSUfBG+XMIsHCPgSR
9ZSKmtAL19uYN+iFahIXrZvdJjYV8WzksW19QzpuGo1i+Ym5RE5edDuGmeI/EV2gisUFquVvbRv7
wSq2elveCEsgnSRzjYDGibMm32SD6JR7S8YV9aqUg7+vhFrZBzgLavvGCMfKeUtgScZXBr4AC5hO
6b6VcLX7Xs8KeD0R8c7jVCQrnHfH2mkpqScyjZ29HQo3zr7GoZcX99MA/QuEUQTnauYXYj85uvIg
g7pTdo4yxKgYDfHwJRx1wn4LVa18a42M9vAsPQn3BjFLBUbEcZVN5nK8V7BfJC9DTYhzFglCLE9I
SWXfBNIxCK0QtwfrMGiiYIf0tK0SZuA+H1IDzpJjr2Ud/Y7aEveTcEP7FXNKg20qVSs6YGeEwYPM
QH2FrtXG+6xDdmYo2tFjIo001OtCFDgTRADIN2ABZuDeqmOY3RlWrbOMyLPw0V0ZzE4cDHqXcoOI
dNt9aOxKuxZWlf8QMAlo3/RA74xbI9UDoNyeLuhEK8exJcU7ys4AEjNUZKgWSimwSJPrihVla4Wg
v3b2OUNfG+LMXv3ZpDUk9T585gO9X2kl6FkLwtO6ogqwysfayaxVYznJunORFYTiSpUPsomKk1FL
6lMOesBrB1L8/GUIVefVcwsHOQc726teqB7CPLaOcdQV02SkT6XI86yqRQEAYKjmMRW0jfrM/ykV
hhDDVdj3jntTju2wabKk2pJlYIFObJKQtg1c5LJV3TvTLbC86dwER68G4ogtxrW27Ua8IZfjSNFB
eGX96iPK8rNThX+yjQ76emk2UJ2BiKwdqJoitSsZaWHQ/6HxbfMBetSqXQ+t1vsIq7vp3iYq1VcI
M+trI+Nu83qczspDGipeJ8jjrIPIn0oDjoVSF3zuZZHsHU3Fi8qeuiF5CmPObty7q2YsmnArTYJS
idcOdylt0SdyXfMBTLJzhEfgB26DbEBzlJzsq5LVuskjjWzMUrxNpdqWt6LZwJd5DZYvjN68Z5yO
EoNWOlu1V/sPtTWjb6gK1K/uKK27UYVLfxfZngpnskkmmSalddcINf/BtLd6B5WuMh50atU/nIKJ
HtIE9S5J2mEaNgu1XdXAoIWUnIk+j6qQzN4aQxPswwZmcEuLYCDqem3vuPn4ZOQBBSiv9ai1yMSp
3tW0NrZlEljBCtUj9S2oKVpSMbXNN0PiWQenVUEDiPYmV6CzWjlq2dzWAwUAp0zag5JPEUhXxXLX
V1V04BIvHuoycs2V39bKrQx8IFm9nZCj+fiD16xgj6Hp8Ld4o/bZw5Vb+6CGeyNN/GZaSS7lSb2A
Lhm6I9Kh+rTqRl8v9+hwuT+FN7pPTpUxwN8ZpLQW1ceqSqN3b7S0j6bISPAp55Mnc/8NN9QrwNf4
Q0XBA9UkcnLDk91Oa6V99l1gt0jjESeQj5wKK4PCP5Ie/ScCje4RG/cflbwoXkMn9B8hn/eCVabq
fvdd8/2J84Vo5Y1BIXkvkPX76oA4WFtdoqIuIVUaCDCTZnuvbse1jkrUuJJTfT1GoAGRjlrH/Ta6
Am+lypRED4Tg2TaHOFuDmjLRrleR3aamlnuIzMhY8bal5XKmS1cLk5WWROJDRnXwtXHg1lkLRqTa
VS/J2oy4Q8nLzNN0k40ota1aQel7Gw/RxPpOF7Wg6iXNdtdTxVyjKRMLBqOTDq0RO46Gu7SPKvQL
6A1UGzgZtGRHE6X/YqmxXR0d9Lbi1xjbVo7loJLieZ3qnqZxzPQUoigXn0Nlmn7WiorCWRKnDwxt
Wk8KsKRNl4Tk/bU+1I+hD4xdqcx82qY4/tGHyONYDH5vgyFMkAF0ySGgIol3TYMs1wrdE+dN1J3V
rRvKYRSZGxdFg0gvgmd8ZV5vx35s1K1Xi3w4IEsTj1zjVYu/1Ucy6XhbCGTHXk2p+eWRSz5sjpC9
l9lUne49nEZrvNVZXA07JR4oNUSi4LfS4KESk2k2vj1DgP3R1yjYSM8gpi5tJ91Wjj9Nxdf8x1fd
zN+mFfk3ljSVj6whKG986Bqi3zIZNX9dOB2ZMIU5TX5zmlpC6+M3t4MelWcpCi5bBijJl80iar42
vSnJeOrmZ9ob/Y/Q85IHOVLE7XsCRgJ2NeYLUAjIRwpJvdbla2VwXPUxUJVav6MsGT6UuZi8kNJH
ezSdUQNS+b8YSuenaug4ibZmfXiOxl0fdaH7MwAgu8upbd530RRS6AYsc5K4k4nfxrnl3HbIb/WB
QtAqht9ZQr1hTa2Vdgw3T/6BwyeuKc0meVV8rpwN2ZbyklcZtbuqk/SazLxs7qTluM4acQUqLbkH
rr6MFVKdPM4nsqOoeMm6LHrXjUo8CPR0/TXyb9oXRFowxGCEA3NVE7g1hyCq7XPt1zDzTBWbSG6H
RB+eGcmgyJw6pnpEvVA7eQqigjT/xpeucRFRKhFy2tQEH/oBibP+NSg7K6FMmNWZsUIVSa2PLpLl
0AiXCGOekYbjXhNljOZIGIm2JI7WHVaIDHAjkjoksNcqu7o1fNHsS2WgFWHQ7g82cSii7gAbKFdD
gUdEVaVAzcVXjPFWcSvbgBpEVYZVBd0/PSsv+q3TlTkNjJSRucYTYURG8HWuVC7VdWCI8s63yWIP
Q5BGh9Tw6jUVI/NIY4iZy9Kz08cmanXEohXkP7eKnTntnoYI2VGRTv25zzVynX83peUYDWM3ib6l
dk5/jRmgekTh4vLDp4f8pYs753JSXakSgUhjhwYVmiR2skPobEO+gzCmbq/iqN0xEb69/LIF3MSc
ugc5oXZIIx3ezI7MlF6U3g3npLFJxi+/YAF/oM/AE0amZA1bb+6YXvtNHrzpFPluNM7hevt+6Rtm
GAoSAFCkyGrupNe/EdcW67a+Oi+4gA3QZ/iJyrUQHOuluQNC9JE28U6MQIfSBs592xq+dXb4yZ0Q
szOF5pAs/MDcQd+NWq38atfGlTGeaa3/dqJmGIpBbcqw7V1jl3pgP9LpiuEuqctNABDkyqldescM
Q5GaFszmLSAZWmXN1uq49cOx8/buhEb71FESM3hDPokRIRep74YeH5K66XlC9tKDvNWa5svldyyc
pTkFD5RSXoQqDqDJ0bZXUiUFsFL1ioz30sOnM/YHkKiFALejYGnsyO/qde6iPhxWlGw+99NnEKhU
pa+uab25U31UIXoCxz6j4H/54QvbO2cvY5EltSPd2nlUIlYoSyV7qdTvhWeNx8tvWFqc6e9/LI7K
yKCNyKW1G1w3WcUdJAF6Fr1dfviCF5qzHVH0qHrV4efnQiMJNQiyAXm6g7Eq6kD53K0w5zySRewg
70n7MpTet9KjLm0mTOpf/oKl5ZnZsFT+ER0FzZu3w1vTTrvbo5h9+eFLuzs33qZMDdVi4mmav4A5
KdtQM0Fa2WiuUVstbMCc5GhwpS38vPrfz4dm+3ZChodNflcg/HFliRa+Yk501MnUKIaUeyBOp6Eq
lzUaumZcKwll7ssLtfQZMwuWaCyYkZKbU//zqR36TVXFPw3QqoRM18a8F24cbWbHnoRMB6FifefJ
5EVkYu3Y3glBssd2fC3w5FdWa+FAzemNYsNxIlgjweobrfLLjN3sh8j85HB5oZb2YmbNMmgD0C/T
QrkD3arsbho6y8z26fLjl3787FYWhPkwQpZc+W5CLUrlSqaM+f1zDxf/9kSePpCFp1hDCO3XOqa2
v9GmS/9zT58bcuo3iQX72k6V/bNfMMNgI6F45eFLyz4z5NCtg7EJpL4rwaesqBXU6xI8Zl/yP5d/
/sLpnPNMdG00Ing1mLvK6m5HnTIP9zDT7GubUSSkPneXX7OwwXNyGnh4/c4JFAYXUwBEtCHKFcnT
tacvLNOcYiKsChNU5eD+40wnwHlqa1/riS3mc79+ZsJhYsMxY43OjmzwnTGShCaEfU2nYMEHzUln
BsqJgR9qPHzS6w3LO2uKhAoS+1R9vvz7l9ZnZr1h6ruDA5RyR4104qUGExJ7urumJXMNl7y0wTML
Nlq1sSnrMv0d06MZqlCuAqP6jHQTY8AzC6YyHTG5HgGr0h1qyirDbMEhD7On63DbhSxtTjdBA5T+
oJGCKyx85clzijtVyZ4C3fhZuNlG9SMqcp+SU+BzZlaNZ6PMKituGERSggMNJrkbrfj18mb/dSdM
d0484deIfOmJ7ZB4DBMYMfG2cI19ag6fp89S5aiOFK00en67VsXttihde2sH6sfl3/5Xb8TTZ/ex
kIAmmsxhrAOJ0x1avF/0vnkrKn1L8ewj0e0r983fqYp40dyiRR7ElanwolahKhcP+65Od0Wp/frf
y4q7Tu82zhg96hjimH5mrIHXTgb6R1CcRiX1wsR0uEale9O09IS1Ic6vXNJLOz/9/Y+nh5ZXjAho
M+ju0salLWRvCr8JN5f3ZunpMwt3Buo5isTCQ7X+3in0+zXnc2MBLMzMwr0oMosAHupdVKLErDlN
snZM48UPdJ0br/vMLcRbZne1CYVejrycvdPj7A1t0442sRyv3KRL6zOzasdX0X1WTKYOVIhevQnH
AiXzFQ++8PA5QwWaLtFYI6e3C3v7NWRwcj12AGk+tbPOzKbzzqTi7iG4S0cKYSRA9Z/13abrzEw6
om2Ujp0+TWoBLQ8rlABL9MUQxrux6ZtduaH/eonylrk926UN4N0zgN/rX8spqp5qCZXabdC8/Pq5
ZZoZr0qL1HObFCAQALEtASWciPHVL1ja4envfxgvolltaZQjlNqItD71+tjfCejRrtygS0+fGa9X
lw54voanl5r+VQxVddsq4AI+tzIz61UHtfdzNKtRTm7y+khrLtw0pqeeLj9+4VaY6xIaUaeMtJMp
ao6uD+WwmW/gpDXXWZl/dw3Zoc9cXEudlxZqZsUdnU4QdAbv8hOhbzLfcbfktq+Xv2ThmM7ZL5Ik
rANJ+4vbM3F+2cDQ1n2sg2i2PixFv3KJTmb7n/KgSbX03ycJyftxdC3kjVdaG8dbAfUM3UrvAXCb
Dxi9zteCwr+RxJ+71OaMGGBe8oT3FYROwKjW4TCCmJLJNa7QhR2ZM2H0pS7iOqthHvZ8m36GUssK
hHwfFG+XN2XpBTO7dtAcsVDYZr1qQW5IlxNUfDZeKRL+XVCH7Zhe+4dhez5saQhb8fjQbLZ0i9Zp
5+ykZtzaQfrkEmm2w71TWAgtFZ+pvfHKmbULDQLGQQUnCjgg39M5YSYEiujt5fVaOl8za/faioTL
yXi6LwCVacp3DGaj9MWtFpQTSknsAdu8X37Z0ubMruzQRgtRieLqp5o2/coMuKVKGuyHzz19Zu1G
yQBB0rbVz8xtnXWr5d+ZZdU3n3r4nB8DdFGQytgpf8q2ezcc8HSRC9bo8sOnw/kXI58TY1AaA+uq
a8qPsI7yfdSkyq1tx94hKIR7LUieNvRv75hd3Uk1lAgYOj4zJZ32W0EoZDVxRJbmVJ7Jq24lIgrS
g1FvO6dew9r/1R2LHm+cf4YEx3Tn5BltFLsden3W7+l6WYOfA2sSxeGVsGfhWpnzZ+Q9wwiqKcIf
DFRuEioqHIUHWjavEz/E9Y9Yes3M/uOmQ3wcfNbvJpRHVDS+qIpzHw7NYfLCo+Jf0whbsBRrZvQN
dxY9oWr43quDTxffJfaprE8xPrIVM6NPcmMMhzo2fsjR22mWsaWSwIhCHDxaJlJglw/10ifMjL1Q
ByuEesX8nqjA0Lsq+wHZQvQpc9TnZLAa7BAYYmWeynK01u0QMgnodV8+88v1OcG02jala1h+dVLj
4Y3h8nate728clD/buvgn/99g0wTv0NaptWpa6HnQEo0P7Zd9iPzvGtrs/SGWcjAMJLK+IdaneyK
4lYz0Q7GnRKAC8iHKx/x973V5zU6ByoWIMhmdSKj93dtl8tnUxXxpzyFrs7i/6rLfME0cHUK4tpM
QLwljO0glt39ury/01L/1xXq8yKdjFV96EG6n0zgrFrff3NMICM5jRU929uRfaepDSMa19j8ll43
LeIfMYM0BxU4tF6fJtHCwgOsKHlN6x9SJaKuE70AdIaW/1NFYBNi9X+/zgO/rqoGB6zs453uFPsh
abeTZi8IxFdYnq70rZeOwMyHdNLxk7a09FNoDvnaGOE0CwTQzstbtPT0mfPIGT3OzcDWT7GUg7hp
U1lqa1Mv8LKXX7BkJLNgoYwSzVdKrTjRmL1vtNzatiiibHXjGrvf37+AEc5/b0OWFNOcNS9QEF46
+hpXQxh545VY5+/3kJhX7qTt+XQYNXmazpNs/X8GlzbTgTIa3qRb5vHyOv09yRHzIl7CVGlhhGZx
cp0Gbqr2i2uGL3WJaiSw2CscFUvvmNm7weytzlSidrKc6pgMHhICVvhYB0y+fdKni3mxbsgro6oy
qZ0cJl8fpeuH28wx5BWPtfQFMxNvDKdxLYMcOfRCxDURRBdpeQ8y8BbI95XcY+lAzexa08cxZQBG
OyVea4KRdMbk0FlS+XZ5o//upcS8aBcC5jYsUPcniTeCpe0x78Hp5F27q0W20QrzQ4/qh2iik7r8
wr9boJjX7xjodlTRmOqpaU39BfVmjCO3NaBUQRLm1ZW3LBnKzM5tJFx15CLEGW2NXRvbu7zsnukU
H/tC3DRO+nL5Y6a79b9XCsoW/7Z2p4uBegOIPjUlswAwEKxSlBaBWt5HSv849VdtK7hi+wsLN6/w
hRQmm9ST4izU4kZ01ms0WkdDTV8vf8rCWZ7X+IohVphHLMW5G6wjWisvjWY9JaVYd219RTNwYVPm
BT63qO3A8eLsJNP0Ls27hzhPbkfDvQ+78j4ne778JQsWM2e5LQfwYTUqsSeZi/xWHVJnH9XhNUXC
pY+Y2XxReF3qZ4l68qts5/i9uo3K/nnaZpBbMfWB+vnyZyzt98zwIZ9tGdAzxpNrpNGK4SNt77UT
dKLLrCvZ4dJKzS7znFkwyyzr8WSE7fjk1VI5Mona/PzcB8wuc9eEwMW2s/FUmb7LnK/0mF9vy10z
iGvws6UPmJl56XaJNwwDW9166A1aMNGmpnmNDXvBJOaVvhpVXglsfkQt2XgpEUCYOET2Zdf91Mf0
SqFvYZfnhT7g6BG0G8148lxf20IhAJIcXPd0BV4jNl5YpHltz6EbB/xcyU/9YNb3UVi+q0UXX/FK
Sw+fXeKo47WDUmj9aTAp4uZG8xz61ZUgZMHU5gy3MRgMQ2U48FzX2UtsDXtNiI/ObXZqPv42y/aK
W1ragunT/gjUVXgtHKWJnXNoaY+aOzzaZvc8yqvgoaVjNDPkshw8x9cV+2yjWj/lHIURPTp1th8h
5LlsaksrNTNkow6QiglV/zTq9RcRPheSSfI23ELAvfKRybr8lqUPmRl042XwAY2tfzIYboLpQ1kx
r/GMjvFj1l6Te1n6kplF+ynF1arnHfpg/J5egd84+pF5nJKz65fpwsX9n7oewxrSd039DFh4YgcU
pIHTycrZlgnT5Xyu/CXmNb4SwH5kxpZ+9jprY7jZ0/Vzu7Adc9ZbequOBQuGfmaCdpN19kFhQkr0
KMnzmk/t+Lx4pyWjZauQKJ/HOL/hXA1mtdKYjtb098svWLC9ef2ut/Mk1L3Ee2NE/lgQAmjOcEPa
/DkPYs1MO1Zqx2OVxD9LxO+H5mFjttY9bK+bxLoWbC74wP9U7ZIuihFS1c8wiz4OzKOtFBOQ8uUV
WgjQ50U7oeoF45tlf46E9QQMd834y94g0ZvCv8B9gu5snVb2p3qMwpqZeFdEfRvA6XWG2SEwbkSm
19kXSt4Qblz+nKVDO7PvTMnbADaT6qxkRShCBpqiHspmJuCKaDXmzAsxLtyoXvTr8vsWlm9Oi+t7
kAIl5VCdO9dbJzjgSiEFZNC7D9tNgE9pG/5+9Sgs+JU5T64VFZWpVlZxdnEk005ROt7kA0QrWbvL
CBIj17ly8y69avKgf1xbvtZYodE7xXkiWJi+jvOdwQQHOy/kN+la863N5TVc8MnmtJd/vMnTi671
HLs4M+f2PInSWRQcdDfZpMb3IBRXTsbSWyYX8cdb4PvzDchPinMt62PFqR6LcEeL5N6u4XqCGfHy
xywt28wlgMZkrs0YivNQJqvpVQNrFbfeunapQoTNzlM+u26ziz+H3LuLqWid3ZHRQf9NJNXRD701
1FDRcC0tXDrgs6sfWU+19twkP0PFteoECs+DAQtPvqk9qBf5HgefEfF9n1u+uYMAYKeZVZqfZQ15
i55t0ilFxIbUGL6//09QY85cBaUh+AIIbU6ZKg6+He7svj1WQbvpA20rlWvU3wve25gW9o9zl0ja
uMAE3PcyMetvkNLH1qrMjay8smILHm/O4iu1KpBVHkdnGmEbqRo3PqDEWkMcO70WKC/conMa36az
lRCCvuDsCXhcnCDfS+GeQvcaI662tEYzD6DyWJh7pPIO0+VoINcofAMukTqymBfYVJmgLLmmUpVb
L7iKIrtNRRa5KXytWqO4NBqZcU4OeQPOmsqI9OilBkNaH/vcaq3j5ZO54D/0yeD/2Ef4buAVgyPy
PdTz28niwjCjg2PcTiY39ekuv2bB3uajgGngtCmKt/k7FCb/GICPawpl+5A6/spTtXWB/4X843Ne
fj4MGDPkiyBok56EV3+fikvThSJLYzto2lfffzPE8LlC43wq0IUOyvM6PXx3E+m+yi4NXnMY+l4u
L9uCFegztwuf0GhlbhO8w6nGDGpfjHCdaZDPGONGwm1wxbsvWMJ8NLBsHTcc0jh4zxpLMtlOXKHQ
RoAiZl0NdWBeKV0v2cPsruJDdEj7MvFuuYVRHKpcM7mrRriSPneY5xzUzKGVkRaY6nvzf5xdyW7c
uhL9IgGkRmor9WC7bSex47iTjZCbl0uREjWSmr7+nc7K4bUsoPGAi4csmhbJIotVZxAiU1XiO9CV
hUjANEnvCCE7UM2V5+o2TqeIq3ajGLH2WdaFhTIEb+BNPZ2LknvBPazDqfo6kGXpr0sv/yNLHfCF
V/nQnN28qX8aJA8/+DD5Lx/vsbU/37qbwqErJ7Qn+3PdgAK+W/KW9kcovQXs+PEAK0eMLUo9okIW
QQNfnx0QyhdK00sTPcMxHij3BOfmw8fDrG1i60ZafC9fom7ozl5WCfPTHYH8+sI8RoofeopC/nzd
MFbmMF1EAwjt2GsRxQ9Gloc8ir6P+ZYX3spqeNZq8JqgJJS37BXGbFMPnTsFHR+dVdS57nHq2flB
7fuFcUX0Ojf9A48cpPj8Zlr8RIbjxo5aSRZtemsEt6YRolrhKw3z+tBCARFasV2W+MinXOOynTao
CraNug5v5NpcV8g2LKFxsuB1GPT4mIMY/FqGE5QMrlpy97Kx39yRNZNwK+5y9zXiPdRv/Z5E9AR5
vX7Z5+FUXIfRdl0rXeCu46uLIhZQl9MXtwdGO2b4z8ffsHKT2LRX3vULxHygQ8j1eLgsRN2Z8+BH
d10Wb1QE14a4bOk302TcyYl9iHa+Zko4r4ARcbCPp1rOwZIMSH7J+LmIibM1XWvDWcdu3btBCPIN
hP26gX3OMhc6dZmAAqQu1IFXvvfvdTNnBXwdxmjegh4DAcHyK1TNoMgLmFc2tQ/LtAl0WQl71wp7
V5SSu/mY77MJuWg7tcDkAejy8Res/bgV8tA+7oicQ7mH4MuLABgrKV2oKH384yvLYPNhJzq3bTdh
15ZDv4O85Q3x+adLBRU+n98/HmLl77fpsLDXggBlIMpXZEHhT6ib5K/az/stquHaz1vhjcPWWdhs
itfI8JAdqpItJq0yj2+lV2tTdPn3t4Hh0CYWvSxea81f2yn/XyjJ0Vv8O2/zPbty+dkcWNhV1dL3
QvlacMhNQsjDj3dFFUC6dBB0081z7UMuM/jmQ6BAlul5CsuDqCEzmpPPke/t0cy9YwO/8qCiVlj3
oTfzGBLoh1i19Y3ySv3vABGvYy873iYQom2fr9tVVlyrZaooJJ7LQ1N4YxK0bEwWb5PlvrYgVkBD
Asn4Erq4hwkinf8EyE7MfqSj/9X3ZSkP132CFdg9B7BdoaR0gCR4ncLXaDou43QlKMcG31EZVeHc
VFgJrxPlTQ/hzbM/QiZyI61dyQttZmwDvl7NHExR5iJJr2CGcMwrv7wNJy528HqZUb+C4t9VU2WD
8KKWVwXqPSWE++VzgNthX9PeP17341aAE98r2yBosA7S/5TPkFicqk2e8srxZAPwtGm5qKcCO2mE
wLKZTX0IDWTaPv7TVx7mxArpDFpnpQc2xmtVoALfGPdPJSyG0LRpOjhvIlvwql+52SoErBwhNuBO
LTqEfWhVHuAScTPCXicx0OaFDUs68HjLenDto6zQnpE1U92N/JXUcHL1q13o37VNBQkruFN48VdJ
vs4BvXLxrUhXRZxDslU6X0NOUECE7uSodlCQIVcWRG3SLPPdro3L2Pl2qZ1c6iaXttu86L076hTp
9MZh8v6JRW0MHvSxmFv0LN/7GpS1EdlHPYG6sZ2GvL8q1IbhUSjsEwN312+yrE75SNMSuWAhoGBS
mD1V6phVD63aOl3eDxuodP59VyHUoT4GdZcDyqwIGV5DNG0PwW+4XH4cOWvzZQV9FZh2CmY8ANto
mVI6wG2J9IV3nAPO9h8P8X6wUBuHF8BgooHIf3mAgGd0S1nsHftSk5sAOEOIjzdbLt1r41iHQFww
7sMjoUDVezHeHY1goHLjByZMuZ/l3/sm5/4/132Sdb0DHw5drhanWW/Y+GOYFv1YxcHopKxc3C8L
d2Ky+3ik968XamP0IlEuBnL4F/r6KB86Vz3BWmaftX5+dBrIaEbRFuxzhegEe5u/9xpaSl0dDyr6
5qK0L1FAhqLjgYOpHyzOEVnG0VBzaIfxZmBbTolrX2dd/Z0qlQ8/A3mIFqjfcn5AHg7Rz6z/hEfk
cZHRVhV7ZSAbrNdAmt+d20Ze4CPPpdFTOkdennptexP2nThkOtzC4q8NZdWiAwNFXsfj2IaF+Y2s
vwBsVp6yCCLOcQV1EdiyXLU1bNReOI3UmzRc14KMP7Mx+y2pc+4H9+jNtEq8Tv778TjvF0KoDd1z
CIsgMFUBZxwtBZQiF/AYytsmGG5YPbwArP1Fi+Dw8Vgr552N38s6SJl3XVQctBdn7i6iEhqKZelW
w8ZhtDbA5d/fJP8w1AhcLE74TQ1uCjeh76YQV66HdSiUUUwr7tQSHHj/ISoduP7E6lErb+/AmyQJ
RPH5ukmyEgMxaAkXJQdNMTBbnbRsmXyoqRzNRpa5toOtgyCCvUsz9gR93jo7LkFfILcd9vW03C6s
aFPoS15VSqfMCv8BqaAR04iBOk98D71h+d6zIL5K9iWgNoYvz0ZHD44rDzrsDYWDWy2nZBbwxbhu
t9oAPgcu7FmJQDs4o5x3YTa3ByS21/75l+V5s1UdHsKmj2vEAs/Jd8juencOWaotxZeVm9/m5RoY
XGUiH9C70M5jUOo+DfLxwNxsC+6xEmo2hM+ZDVy/0MuAXnb3T1Bo70cEX6yt2Vk5lWxaruMVxOlb
zH2Aq2Mq3EdT+59dUv1WDr/RfbAf5npLGmIlIP7Dxw2cMZy9XMJLIbufctSyh3z55okGHmYUxoJX
PsGobVzvCg0TBPB9D3kemZ0qvAW2PZpeBY6mtl99HIRsIRQH+WJUld0s0MF+VHoA9vTjc2klAYus
cJ4rWI0vCufSXOTRgZfhTUCqm44VzW7RxUZ9dmUtbPSepiMPIPomoeKwoEoa6wMO1uPgoxbPm+lM
omhLv27lc/4D3xNjAa2oAqvu0NO0RD8Cf7hR1QSHiGjjAFwbwgrxEWj1wi+wsXJ4kSCrhwODA0kB
P95Pc3Rdhm/j+Frq8ha1UwE3Z2jiM0UpUp66u9cxhI+vWngbyacnOEsQjW0LCc19HOIz4uIczuYu
WMTtx0OsHCY2mk9X8CAwHJdrD5DGHnpSMO7Mltfrfty6ufvJpZCUz/LDIkz0qY7lctOKxd2C8a39
7dZ9nXdKVXzG9DRQQkz6ceApjK82koGVY9xG7WUefKi9EVuoqGCl2vQvEsC2qWo2kAFrO9SK6cEp
ZS4g/XboHe8f4YXfXGLcMmkohQS3P7bXCcBQG6sX6sUzkY/P8OFvl0O9QRGNz6Bn3W/pHqycHDam
KJzLiENjURyMXh6GXMO9TNEHwHP2WagQ4FuorHdXBPLmVvpEgJwVNDPNfU5hEpFIDHVUXTgFiZya
rXb0H/nJ/9CPMIq9MD0f6xrlxlMHQ8elv4lY2JrnAjYS/rmOTYhSapgvfrnsS5RCwibRpYQFA8QZ
DXx1b11UwLNnOItMwY2aF9J2xxnC58V5KqqigQsK6SjbL6htanL4OMrenxdYi/+dz+QMCIa59+hp
LH1KTy58EuB1wSCZ9wzLy2irg/7ujoWD+SUK36RNOqbwSgIe6OS38ZDC9PgFZlBfFxikpi4pNg7V
tUGsEyOgbldCpkWf4EXhIyhGTwmR8FEt1XeZV7G3h40wwIbpx1P37tZlzK5qiR7FwKFFVEy5KWr/
TqNb6FVpXcIIpLjjvsPKfNcOYcD9tIMRdL9VU3m32oWBrccsMoQABq2KwzERJiHVIZcsAEwSRpB0
58CRhvzrR5LhcmlcGhmYf7paZUe8SNi8pfGxstOZXQOrugWccMBuTsIDh+gcqBk6AHAkcBEBBy+D
HfCtLxu99PdjydG+hVmZkPKuN0PXvMQh/Du9i3GH6EHTHJn5V/RmnP7nhZ5qBDwoIuIlQk10uKoT
hzm77Jk3G3CcPbjoel7+VPSgJyUzdB1gOwiNoI3b9t3rBL9vxREHS6ttYGvx3LtLfF/QsSn3VZ33
2e7jzeauDWBFEOx3YD+70OAEV7i2GncenCwdqKHxtuJ3M7xBMvgQM+5CcLQctWyTAnd+Bz8Lr3Q0
3Cgzrtm4d2lWLU4yzBWOSAgKjZTAdsygoJX2oaxMuWN6bOOXzsShgQNT3khYBjlAM8OaFUZiMjj2
k4kDfTOEWVTBm7bslXTSogAF5fvHn7rypXbGenGP9lkhwi9iJhyiHnCuOVbGwGDkqt+PrWOihUj9
VLpLeO97YnZ3RRhk/v4C77jm8sdWsDIL1G69WOSifOaCgyBMPNh084GbMYFDg9l4NqwdPtZ9NsJe
nCH9EvdQWxEAtHcsgYkR8JX1NB9c1j7CPX7aOOj+NNz/e63hXvs7eAI3h2F9HXv3i0J7KzgERmj9
OXNhxAL3o74D42zP3BL6zkeYpzQot4u58v+ndavcBz1NTfTPCOOQMkzKyIFD7W6Q0CJhMAxmnH6b
5DjC+TSscxmYO7gvjU7xWJWe9xt+KSYPruGGw//WWnYSBUw0wpH3lZFnsI7JfinDGt6v0IwMUEa5
anPZNc1aqNgs2pPPBq5g2c60Q9CdogkRlHw8wMolZ7OO50jSPuyFuA947e/rqH+tJuyAxfjP9dLV
G0u+EoN2GRMPUjiCwgT35DC/OIIK0nhpJHua7677Cus45jGr4f8d5/c6m5wU+nBf2OLTW86KW492
Wzf0+zBphkX/e+Nyr1tKXizIaxrljxNKZm1Fjrp2ovhH5Q+iCnfjNJke1liqWaqXuJ9FJNNW5MsA
z8ZojMsXlaHB2+y5mADshzOvC8yD0kSSjaleycAC67gIMX5sZJE9tQrEALhPiB1ZFNvXxbJs7Jl3
yzKYBeuw8AmIs4Bp6VPOW1PQHcxmKfulAmhfB7iz43i4MeFczbiLQ1Z9Mz5clbcQbms76fLvby5e
GL73Pazj5ntJA+h5M1AjEkbn8dvHG2nlHGRWVKOmgTybQtcRhjrxJ900z4M3/O5otxzUktVp5JGb
j0daCzxrnUSjXOjLVvl92M0L7B0mZcojDKQqgbo+0n3vZgFxOJ821mxlW9j6jFNeGyoc1Z06x/WC
1JsiUL4AwWFdGtVLu5UXrc2fdbQTPhUQ+sijE6f5BaoJXdG5/t8s+mhK4D4v6/mWUb6MXwa6wPdx
Y8+vbAq7CBy2md9nzZw/CViVda8w+OjyJ9QrpuuyMbsGrAzTSHnx3KjyvHuGCdH0gqfB1483wsrK
2PRt1cJeuW8JHnmRMx9DCJDBq6F+NjUeMx+PsBKvdhV4nkOQeeZGnZywqrMHrzZR8zOHoSLU+tAD
bOgdrpk4H5J84Mx/rUDgo1eBpBh8aP+OV9NWsA2Qbfg4RnANcKV293wUGlI240vcbGoT00vYvJNT
2HXPglf1bIKiPTkkY6Au+W5TL5/8jnvLPoAMbz4ntaLj9LPQIYMMZh4C2/3YzXDcunFdvORfZiac
+UcmgxxieR9P/MrS2gzeSEFguHZ8fW9k32ZpVrTBmUMZEYKMQ77Vi1zZ/Hbtb27o4grg+k8sbyH2
jST9F4Gl1Eb2+Qdt/c7E2nU/ky1TPHLW3S9VUARjkhsmxGPI1AzrSjT7ZwEvthgCqYQNETzW4WJO
SvjuOqwxT2idq+oMr0v4F58BxzO+nzoVySok4zURBiWIuPL3EF4xMIZuA3+HDMTzbqUpJtUDcDOp
6QHOvA5k7EpBpmc1RGTJDxBCq8uHHto/6PLCWrDwkyKfwDVNKqfvRhDjha4iOAy7nceWjdVcm2hr
K4PJ5HTjUvT3c9zSZ+0ibUpZVQS/Pt4sKz9vV8cka3wPKGrUiDsYIzRV/7gEUl93gtm81Qq9MT/I
F3YnImd5zfKydpNlkKF/3fUSXO6DN9cyzaOZNF7GT5OaOUjwQ9wyBUn+Qkbp6LZ5+fO6SbISPTLD
NXHKZH0al7GAQ3JTdOHnJWb5lo3BSsgGl39/8yGjF3SNqit+HzYXy3kVaVglKIeCYzbENGqu20vB
ZRO8GQZGMF3vZCZ7QqqG7jcKemV14zFA0a9bELuW7vdVPLqN0fdVmYuXCGWcFFh6eOwGpmsOVy2G
zYuPw4LSOXC7E+6ryflf7eKd+jNsdPu/j39/JZmwqfEDMK7AdTnzKdNmZA+OAdTyc+gzqI0mDYzY
yb4GU7lNpBqoo3YfD7oShnatXaNoMagqUPd5Xcy8T2Z40Pb3ObSftuC8a1vMOkdaNJJ5HpfsqZhh
j94DSHTjt3AQduqiPX78EStD2JzXLAz9InRY/NRmy3BHgii/+5P/5xQGTdcNYVUNuXIqvAH8CDlX
H6SwMpJJWNZBKi//7+MhVpbCpr2GcCAtljAo7lF+NZ/lZEqdOmZUW2qsa7NkHSYC1ua9nFj0lJWd
TPkCH2TiT2GiyeYsraRe/mXoN3Gu8mHmHib9FNV9/KwHE4tfpGYdOThaO/zfi7fv8muBIy1/qKs4
DDambu3TLlP6ZtzRG7rWDMS9izsnuptH1/3SxHN+q6vRua5k5Ht/D6GgpEqmAU5BNPIAtaqGHdTE
yl00mjmFV/GhCIYt7cu1jeD+PVRBlszh2GtfXOAYftdlN764A86yj7fZ2lxZz1nwooZBBlrdd0Es
5bMsVOW9CpWR/gbY1bzc2s505Tyz6YW4CxXAaEtx0l0oqt+DgQ3SieM0y4BNAw7gMzAIuUsP1dJQ
F8rwQKAO36os9+tPAZiCADlDz6uVn5kWPLydpC7Gf9tZ8sZPZVPW5kFCgH/JdqiMkTbcqHOtzL1r
nVY+mhGiLX15KhxZLkeIr+VfezQHqt3Hs7/y+96lK/Fmp/ZzQxqtI/+J+IOb3RY9aoEJyIXR1gAr
y2vzxkmoPa1QYXky/jhPX2FhVsVHnlUT28uiDr5d9xlWAtTmhhcljvEvwDrV9zONuy/QCu2vu2lt
ljgwHW7LlobfM7S41KuZZQSDJVd0WxS1tVWwzilCTSTbbnSfFCqloN6FcAsAIQQm8R9Pz1rN1+aH
Mwe1fj+Q0UkvcvC/6NzA/BBEtZB5F937habwOR+nPG1pyE4+3LCH/lgToitsBohroXyQAXevU9Yt
4U9RzV4FY+sgwxkEtLnfxePXpo4yAPIocMeiSHKiSPR5yGvAdzZOvJWdZBPISAeD9BaW13d6FBOQ
pVVYQAAYAlxoPL0gUXSDDb7JymrYNDISOz3rYax4YqEI+31EqsrbZVG3Bf5b+RCbRT/3pQEGGIhS
UAKcBx+c+kfO+u5cQrVh4zWzctZ51pHdTF7kdJznpyFSfVpkOT8SoFnvPNAS9/FkunREYnVdLmJT
kf1lxv9AH7vzYal5O+mFeslUF9MdLDazrdLW2qRZByFa72RUnVM8t1ULL1zAVUu41QZePiZRsGwm
7itrb1OSp9nNNeRYnTuK85YmRCpj9n1Msn7jurtkN+886G0Kck1kyUwmnbuy8xaEEP3NWhjGd3GG
qoiqtxoLa8Vym4sckgFaSbMmJ67jOpApbN4d/6YoTETvXVcs8U0BmTkC44K6KHKaZE3IEL2mbtxw
59SOjLoUUgJwRk2m2J1Y2tQ0nItdgGe/Vz5/fC6tTMafq/rN7cOHLjNeRZtnIwKehoXr3igGowTC
5HADLuSWgeDK5vnT934zjgbgwlm6bLiLXdiIHGTO4/hcjbDN2fuLLLfUu1eGsYnZYdDlkEDW5XOm
ciF2CiWZG1B9Zr2DPUe+8bj40xt6bwddRn/zMQ0sj0EBF81dlDdFzNCF8wP61IdQtVAJoHuh+Af8
UTEfojpXrdwTtO7DhPpuD9ysC71CeXYBPRkPEJQRA99xl/YwQnAKyhSsSkS27Kd2NrO+V3hcTDoh
RIzN56VhwpQ3Pgi1MruTmQkrqESKjO2GsnPIT/Qa3GXYz8yv8vDABWvUAW/4kb+UvlH0pYTBUpkd
nQgN7y+THzl5mcaDDlqg+Ic+cI96UND+rCffzdgjZaOqvuD55A7dPuwLKn6LhRDq7ppMd+rsO16u
w/3U9Hn+j3S9nHwRntPK/3mRG8tb1KEusq6gv7TuZ0jsRk61a2a879G4QI/9yHQXD03qqxoAzQZo
kvYVrRrmpRd7rrZIM0gU5TcVNH4gyQfh5MC9WxYDBjyKHY0/Q5LJM5N39FojhuBU96JtfhRukLFj
q33qv0YTxCX0buznjt5KTAASttLHPfKaw1NK3xEiZUZ2sQPA0ElDDJw9ohHhZQfdEt2/whNF1u2+
k0bXJkXNBcJjvQcJYSwwEbxv02jSDt1RXjrLQ6FcmYc7pYZGf8F7VlQoLAOn4cVJVjshDFVIJSu5
sf9WTkibQVw3IqxLNTZPbeUV6LhWwHgkggvnn4/PhD+d+3f2958T7c3+zvq+D+pIqScYzkQDu1VF
2RfujzosOC93FSPViPR8JDB87WB4ZFiN4UlQuklc9G1xXFTeIS+YCzbJfw2k1didhlF1/XlEtZOC
eg5/RlhYUuk94GFrcnjEx352blBf/OLDHn45RbOHg7NFF8jdMREM07OIZu7CtWLm0wM0NtA7Abm/
aII88X2PkJ1oK6OmtA4G7v6YDekM+m5wvNiNXRRqaFIpSNcdzRLr7pt/+aBnX6G8es7c3Ic+GtAc
Luz8kGJ53S0yqFCevBg9DugQ1fOIgnifq5km0FsfqmU34hDXfN+HziWG+lnrBnDQkKsj8EtGarD2
CazuWxzi46H3YF97JxjvYA+DPLZ74ej+c51AI2jynlRtCD82hVxg1BBXLmrAnJGg3uPlKpDHcTWT
+c6PmtirbjMGrcQpIQAHXeQ6GmDwbjumqfMI7TUXPXhfhVr1+xyVg8YBtoVCyMVncw/gBAApUQH5
qrEqfyMXreLPxaBC9mtsZxJpzGZMY5OGxG97iKoWHpr5PcSgq/oo2lg1LxEyCjrvclZERbDPylGp
/saP+kamQTOH9d5AOsr0yTIGdcHuBz0UdfMZ7E6ZwewiotEWZ/QPwfy9/WnlVi6fw2byx+CuF1kd
fBoDMoZdCn71RI5F5nTwBuxjI1D4hmEE/sCEVc3s3oTMHVmZBEE7NftZ0Mo5B7l2/GNU+JE/PG1E
z0p6cYnaN8Fz2YyL1Dm500OFjEzCHSg8Y/fn6tYsA5VwWJqJH4p01DNe3UnF8LQt916lyy1V05UD
wnaep+ggNC6AIaewydq0Z2g9YbPVpN3IoNZ+35p/Jw8LmAyPyylAcEdpBhxTsZvpdaQKxmyJDeH5
ri/qwvnim3AcD+ika4Up7FW10XteQfzZygUuXK/AkCrqJyGR9ZCIxWnhxg/FAjdS4pk+zfzaSWlH
P8Ui63ZXbQzb22cCOob3Xpnf5/HQP8LgWHVzUjiGRwhREfjsxnFcPxO7bmx6lI7ccHGnELX3WPH8
umKGbQEEhX1IxotK3iuvz/W9VGLK9lK25ir8MdqdVjUjlmKKFY75k+zYHP4uNYTDvje8z6pvXR+E
YBAxMYDin4Zo7lfXNUVseQLtDCPnNWpJSwdfxMSYygFZHWpvG4/3lf1uKxL05dSPS0j7Z7wO2A7O
QzxMHRqOW5qTf9427xxotjMQrpigcnNA9GrdlyR4MHkEkswuDNyZ1/sZqVQAC2bYSDpeyoemZpCk
BHniiah2VEFSeNDEcNNQoFMowGCFTMa8q6Ksh00tWJrNfET9ZIj+KYdgaoYkwzUHVQJZdeQ84XrM
wTUIcgiiHXBTZcpNXBig9ymLnXg0yeJPMcMDNurprV+5Uuxzf5LkriZlSR/LuV+iLQrS+/NM7Oy9
741UsWjMo+9Q73jxza7miG+E39qPW0m7D5LlzBmMVjOXflKNBgiyr6+rT5E/KNM3h35R1qOjYCh+
JoMjTopFn01TO1dh4NC7/vtGKaAZPqnRc197PUzAX3fdvZy43Pj1959MxLUOc+FMOuR1HDzwqazq
fyEaXjB6iHuQeufDVHQk3GKzra2AVWfWgFeqJs68nwT20jdBnkPkr3e65rpridiV2gx7uKv70n0t
SDD9aFHPM7DBctTW3//+W5nY5S+w4NF1j/GCqOGjLG4UH7W3DykQ8rfaiQq5y0f4ZVx1xxK7BCbA
UcRJWTkvqgndeU/KZlpuYrcp3I14eJ8Kz4j99AckIwBqd5of+pDqX2KsW08BVg7zioM7LTHMDFsR
t2PKNPO4hAgcIPvOriiiRo7pUMnouk4asWsDWTzjrTcO9FV1VSl3UVaYu6nUwZjGWehu1C7XFs8K
fzP6OBsxp/esomECUCw0dgGpgESywuGaNDPpr6JCYWIv+//NYdATNYXxHNNXESs/gsqk6eb9PA3L
linkSiDZ6YsP7keuZOl8c3UFwffMQZVDtk12HYkFT/q/P4DzRuRj5RdnQolz6t2uutMAZ+3b1t2y
8145dexkyAf1Zm4FY19ZSNkDMN0h/zRkejJJtwDHtLHH1ybKKlmiygs/7yAqzjAO7w8u1WKPqsVW
hW/l1+1chzgoz+NBWJxbV5EskdFSmiRq4+ugnsROa1wRe+FEauwj6rPxFA7oTBz5aJwt1snaB1g9
G3DFkW/6Xn3n09G7F7VfP9EGvqkf57vvt36JndS4QFsAIcTkmfhVfQhQtDlESlf7bHDrXd2W033h
l34Su/7vjwdc2VO2/BJMNOIiHKbshRjdiZNpVCCSGeTl4Iszw8Fs47vWhrnM5pvwrrNSZLnX13d9
HdU/iO+zBw4BhHvOabaR0K4NYd34ckHaB0iJPF8k478CrlgeOQeKOZGdvIbzCFiiFeOsdQDwoaI8
i6kCmVnlLaoKFWoWOIdLQFev6kygPPj3ZKHZKDrfb8tzv6Ag0pWq2glWfjcLvXYEK8ZHVCOYgurJ
udSzk2ZL8eS5LEwBj/p6xbaC/K31pGF+wDSPBnmmgvnmbgmLC+3QIXW2Dx2xTIePh3n3gsIwFp6k
aP24pDqEDYmaxxNv1LQPzcxOGVV834bVxj347tbCMFbM43pvehHGlwo0qW6VkWQ/LN1ww6neSobX
vuTy728CxJEz/KSoU5xBGnHStingCDAM8CsfvH/jrguviUN8yeUL3wzjuks05cNSnsF3dQccvzge
0wZlyFNDSufp41V594jEIFawt0sL1CW0bXDGD87tHBoQ0thVr3H8uBXmru/mEuWq6J7PTYcSIpcm
EM+9Uy5067Ba+/utMFeDlxnuaNxRkHX2klJ3qAQOF72TjVV495THN1gBzuKLc4a7qEffA5jLsM8C
4MR6zG/qMvvuK1DqYAB+Fc4dg1mxDiEYTtFwUKh2apaKnvNPXrvpdrkSGjbX6FLPB6mlVOd4KfWN
KI24dw19ZbT55+PNtDaAFeKVsyyjM0zqTEn+2igQB/+kVZDbdTca55co/k8hIUKnxIqJgcny4mJ1
FjM9dgbFX9boW4jojUhEu3zT8mttHCvEYdZXxU1VqzPeBtPPdu5ZKotySEu0b1/hcjsC2bAJ31/Z
wzbrCBk2r8tSqXMHZ94h8SAB9VsU0jlctypWiPcuVLJ8eBCiozW+oLpe7iZSPHXxpHcfD7A2WVaY
k9l4F9Nz7yfrINcHt5n7TpA6LWnbpzH/2o5yC4X8/psO62+FextJSBf4fvat9SaeEAPi/6EolTcf
xprHSUlI9AuOfMGcBKggFIlsh0srRmylYGtLZZ0GsxOYKlu4eZxdBhVVPXifaLAULx9P5Fr8WOFf
h4FUHJ2c8+LDMgB8CpE4eEcAJk/ja/KVKLaZNH3mdRDnysxjCLRUOgfkE+ERv6kY24JRrEzRf7g0
Sw92DrjB57rW+RcYK5xGH3ZwH8/Q2o9b8e9De1KXDi8e3ZlwvHOVgX5alwA4EF95o9hkmkhIklc5
U2dDcvU7lyq8c8Ba3lC+eb8UigW4rP2bWz1jzQJ5tJb8dPvFq3eO28VLn6ARCeHnhE3Mr886F3Xv
pVVdVEDxN7kw4V6qgA87Qzwwnw5h12ZjdNvWeVuM96jy+cG/Ku4Av0pKOnb5q3DBAfvSNiQUXwDT
cdtDLPvx0yj7ak5giyl5cATbATTuI/bxQspEEOIVxa4clrFtYV6JfnWU1IFH3eqprLSa8l9QpIZi
4caZsbaQl39/Mw2g/zvTmMfqPGtUf4IQAiHKeE8f75LLKf3OLWFLPQlnCEKIO1Xfasaa1AUPtUpn
5AlJ2ZDs2PRoOGxkBysRa2s9ZaUKAH7xi2+zF35FMhIlvB0ODm/bjXlaOVtt2tPMnByKZ335naNP
CjEQ5RxGWqAf3sxLnEKOvP/V1IZv1ErXJs46gOCqFfOGyPobaMi/5zz4kQ1lz1PtdQ8OKKxbme3K
4tvyT3XQg+AZtsU35cIGYERzFe07j28ccWu/bmUhZImCuDfq/5xdWXOcOhP9RVSxSYhXmMXj8ZI4
ycTJC3XtOKxC7AJ+/Xe4T76yNXzFW8qpkhhJ3Wp1nz6nuMgJvj/3xfjbaCax4qM1G6K2fJmF6VBU
7cTFLcFSwc32JQKG46Ut0ea0WOzOq1z79fo51v2SZZveGQkF3aXR+TN/jkfZe8gZDnz6hgbCaVOW
ygP6/L8T2PA0fmQ52cVlMwXzAALZqAGBgz+tHimNhah9KmnWWWnmlP5dKiEn0DfDA0uTcmcAnbOy
37oZnP/+CLdgdu2OJn8m3tQfvIzYN64oh3AQqHZu2wgl7AAYwpv9IQVRRxzd2AMerAX11+qmuhOl
xBRoFbKQaImriz1VUYAWwifTNjj4t3LUaGeUFMO5l8kaR5PuTCkmXuc26mG0Ne8pMSPzye6qeNoD
vTuI/fW10vgQtc1t4lVBu6avLqlhPdo+KQCegcpzUELAHQW6bQUEz1c73mKI/YKy3WF3YE2Zv8iW
iTTwzGhYeWloTpXa8JZ2xO5yOxcXGy/6vWzoXW5mSO5wd4tWE75fNW5LTA7aF/NLbBolC2RP7XqX
1dFajk2z0WqjG3A4cyTHNL+ghT/9ArHE1AuzpgWU6Po+6xZomfedc4oGUM1D26G80M4EU74EdJu3
eLQUcInXZ9D9AtWwqySxOjPx72SLoiNAWcYvpxzWFLp0oys23cY5uuWdJQLxnKgKvK6L0L9MRrli
B7rxFbMWIjXJEDXZhbk+no/AlQMTPY3cXElw6sZXDNkrgLacDYs/O1P9Sk1A8ZhRrESpGhv+0F5W
xJMxJbW4tNVY38TEODFjFHtrdtAYvAYz1RwgVVeRoQcAyCZeXmrJ+Lc+mfOvrrvQvA/sz6YDpPaX
uQOdRJ7EJeo8NdtD7aJ6GORqD54mM+QqBsz6CplZq3DvU5KkBnCvHfNv8Tfg3CKQZxrtwbJyMCpR
Ihv5y3a63FzDw+v2Z1nSd7YHvWjmgihTPMdgJdx1tn8QyTjsOpoOocHQ5nZ9/XQ7tBy9d9NQUPXw
AUIS9ybY639BFvfE6rn608jVPIvmEKs9ZhEgxVPjm8nFRXYFIKW+Hcc7x+VRcXP9J+gmUKy8536X
OmRwLwwhlLsHEB1gD/TnrZWYdEukWPkU08RmnSeeUwPvaTnhtq6d0jjNUbqJSMSDbtV/dyHNYyOa
5zq5tPls7sHdDow1Mdt7rxZfSjfLD5tW6kOfFqr/vSmc5BJTiM/XDjFv/RKR7fXRNeukNmlNdZYa
paQAxBae88gGwN4ArpqKoCzK1+tTaOIoVdgTrC4E6iSDeJYkGR9rEO+cTFnVNyJqxW/DzL+TxjWD
63NpbF/t14I8RT2hg8C/g5DoeQkK60qc+6k2QsBXkmA0+m/gXxEbt0Yxd5mNeVQKK73UACVMN+hv
q+Q/GTjW8hUA2FLq+eTBrDZv2TH6oaHwYF1y3/8DGWrhkTvRlKD5wcuzyaegxB88unqkNVap9idB
969rOvAcXjjrspt/w0O2Tl+k8Y5qa9I0o8PT803xLLwKvETUdd8sWc9HkErad7bbr1ySuiOtmD5I
aUYBMhLQXxDHHvdQpmj2BufjJarBtLbNBasaia1h9zhWGbm0XKDPatEaG3fwZRCBA1Gfy7e5SbUp
KQfhsuiIRS64y9odgNfWMZvnNVFEjWWqHUm2X4MEZ5zERcihvAVwefhC6+oCigfjV8qs9t6aoQR3
3TI1m692JcXUc+oIdK23ZkrlnjV+dQ8M1vzFBqvEb7BlsR/X59EcYRXLF/eTAZBKKy4oOJZsH5u0
aEMqumgNz6exyQ8yiRzeMul96xIZHmQS0yrgzDzSsrkXGdpLbLgZgj9klbsFO+sBlvDfe6a2QE7a
ktm5iNlFWt1lSHZ/nYFZ6TYeMiWen6w6T0e7Jxc2jeYzrslsgK6kP9krW68xSBXpF6Mdw0USlFwm
GXG5E/MEFOgEiuxxn01ymraZpIretnnhFE2UVZfINLpwsgr0Fw3uk9NXG8M7FeiXE3PiIKfA2XIn
ekvLRZl98MZvkcmzcByZtbt+hjW2ogL+oD+VjlVTQHF7wUj0VPzKe2O+AQ9pH8g8/7VtluUOfRdF
ssJoiF0wgmxsnr/yDA5GZh4aZ9LGDkEE9P36NBp7UeF+GFLOZWFbFx5TtPKkCDKAeId1cCAmhemc
u7h4KjyxcmVqDpsK6qMgiE4q4iNbH40gxXDNKQBv3R+DmH+v/x6Ng/nQBZWPPknd1rq0du/f0VLy
bwmpjbU8kO77FWvnfdtkA/rCnts0ie/t1B1PZdXwxxReZ8Wh6KZQ7L0lRtSIKacXALzz33SI6ZGD
ipwHY5mticbrjrD938OV+m4/TclYPqNnhv70M9P9LpqIBVTm8sWBCz1e3w3d6VIu+6gprNhoevMi
rPh3ala33GgCqEeBkb9J/ixhEuhV77sIgJbrE+q2X4n669SBoiVBnhliN36xs9ErzG+NDDmLFTem
mUBF90kQlqA9dyqfKbIg01nUwL0CEUt4/nPTL1DhfUAOTRXU4uiFTiCqjMBCfcx6ulbI1H3+Emu8
8yrc8kXTQm75toVy0i5FP+mhSAHyuv7tmmOlYvtMLlgfm7x6Fqm0H1Jm8sfCpia6tSfoQ47l1+vT
fM5qh5h0MZ13v4KWDvVQvq6e0Tj4mkbyixz5CaLL0Y4V4otZT//IIjd3UCw+1gCDMD/57WX43+vT
637lsrbvZp8cApbhGS+myQQLcJpWd5TUwy0SGwdvc0FY1VmUEFxG/rpKbyda/or69hRHMNDrv0B3
ChTzJ8ybU4FG4OfMcf8OoBmGTNNqYUE3uGLzoNgypqxk4gJOUi+Gyt0E47NGMBVv+3jFxNuBOzMj
DbmgQd4/sBnskJ7VP28Z/APb/OTZXtG4rLi4iRk9gluG34+Mft82uHKlc9tBPyQ1qud/kTG+nYPS
1GVruODP740PXPEUnLntCEKz5xrEyGATT0oniBI50KWHc40/TWN6HxjeOUoRrsd4fpFWU1KyB68Z
+FfkYDYe1EAJreYAUADSQuyj5U3lBSAqMKI9sHJtdgdmrNJ8GookMb7JacjXgv7Pj5yppknmuaro
FBH+lsPMH+fKBOFuncpqrVamG1/xmrQRdASPZv0m/LZCz+8EjljL2GaNKIT+159AMq+aWROLt5QZ
2d61c1DQ+mKmctOVZTqKt2Rjac4xtuFNlEhTuKDvI6JYA/rplmb5+ztnCILWJrKSbrpNC7B/5ClE
TpdS6HWD+fxIm2rCozLZnMWdXb7NaDsIzdQww1wWr1MBYsvrM+g+X/GEXYviczG79dsI+O7NAhNu
Eroti2qq/Ctgf/ZaUQ/lWzoCdtX7fnk0Ml5u3FbFD/ZQcjCBQanfLJ+WL2NWgvLZ6ZNN7SqeqeY2
ZAaN86xpyrekTH/0SdGfWyvb1LuGwRVPOI1OC1LUsXvzIF0ceBD2OKID39i2MmoyIzLjLp4Sr36b
LPImO0gHp3zlVbZY/MeU34dexNqoJ68H0ekbj8Wv3q1uF5HQ1hy+gtHiS26kN9ePpW4axWTNErBc
5vD6rZ4X/pXE/ZkX3bNJkb1w8+HrAMXl6xNpzv+H7MUMsoNBFjaYIvz0j8wbsBlUg0SKYdv4zn/d
A0vi2DPSmB1yp2kPjEBRB7qga4zruq9XrNfmENDwJq96E2Nqnpu24Pcicdfe+brRlUBmTMFsRHpS
vPnmXLXBQPsS4EnQy33ftjaqAeeeOdRx1ryxFpi5ew66gvacjH6+EiZrvl/NU0QghkFTcOQdUvSl
7CH80B+NYu2drTmhaiOipPMwttZkn2npfecpNODT4SbNmxcK4dpKmsdNa6SmJzKrELGojPYNdXgI
iUIhBWh+MfFp2nZA1YQEA46EibKebqfJfcs7748Vd2tskxrcrfkhGeENw2wTfD0ZxO8O5acXkB3K
PQSqooARMp+zjhZHavwzIJZFm3W8CSTxodXQKsbIi0Fo8eZ7hn2IXIOc+qb/cX1LPn/+mGqboQBf
sudzmr8BbhnvR6sBnT2r7fMUm4+Wn/HD9Wk0d7/abWg3zIUyVorrjUOBw+buWw2x7l0LbdyVrdfN
oNi3YRMkafMBvpy1Igu9xhhv/dlCrsjLqn4Fb/Bv6+InN4bKrZBNMymd2IVw/WDiijtWJR7gP0aw
49Bnvxqr/DCAdS6Zf1Z1QeFgCvSLgXMml0gxCug6eikpnkbDAI33yuWi+d1qCsMe4xxFqTZ/i2d0
RLHCvzcZyC2MYc2xaU6ImsLwawfI4qjM33Kn6NkPDxm+Igq9idnpcxw7/THKp1Ju8aL0Q6cJupRd
n/ede2YtcIvw0Zeo8b5cP4OfelCMrXhoirTCciNGhwndsDeRkNlxiOd/rg+u24bFs76PnA3poqFa
TLcRVLgDUB//iTP0xaD9/XJ9gk+/3vvQaYlyAXUAeKjfwDxvhRkoxfZWVa4EQro9Xn7Vu6/nZdL1
iAzbt5Y7Fko4RjJaOxBOjPkur4Vl7jo/tl+2/ZDlB76bi8WDVfpIVd3WJpJJdZbALoT8sW1wJUIp
qTRb3xm6N6Pp2va2Z+BrOjAnb439tgmUIAVFvMyGKjn2uWplICP5g/rG2qNfcw2rjZR2XzAwyIzu
GXRCp8niobAG3Pf0e514X0YWr2X2dIdVsYRUUgutui3yLXHhH1KXggtw4YSuxuTP9WX6dAbY2pJC
frfJZlSDJ18Q/8CFfKgt9EyDhfp7OYIl7foEn5oDJlDfHLkjQb8/WOc6BkJr5sPmZzAGV4wZTBzw
3kBQH+KqY0dute0D4as0ibpPX4zw3dqgfbkGwz+bzuDlbu7wHBBPnWjblRjrU1PGty878n50MNHJ
DtQOh7wqKx7YKTDl1E2afQ3xnYPVr7mMT88q5lHMGCw5eJWRDrz1ThcZu96W3aP03eRnS31aoyUb
JG5BYmdrXKu636VYNo0gxBiBYewc97Y4c5oQHlSZEf020XLwOA+0Wjm6uu1RLVyYE7SLwacLpv8/
EZVzWHb5pooTRWFX2Z04NdOE0+rWHcq+DCHcYpwlOHqKnVN4/G2TbXyQO0sBwPDRqXKAihcNZJqV
obf9JyjGMbUS5ENQqDjUoNiDLBU5Q22wPoBt62nb5yv2EVmmkBFY6YCUzxFk7UHiOGQ/x5r07SaA
BLZBMRJInLpVOfTmGdxK9p4REB6hHWOAuCVA2s7oFivGqDlLTDES5vHIKTqbHRYMRliDO+JAEn/t
SatxsqqOF5UGWOmbCHWrzP6bAo2xM6m7L8ZirTymm0AxBdNNusirs+m2R8YU0hrkCfi4NtwY1GAf
lKA9NZwKgSR3z1FjyKM9oKofN/z1+jnSfb1yy1WdYVR95oBv10MTebCINJ2LUqKvf4g2CWnQD62E
RhvZXVH5mMO2iy8A1mZBXNpteP0XaHye2kYYDQCfzqSOj1yyL/EAdSfEA8zNoCWUHa5PoTmhH4S5
SIu2IGgPHRgk741wQcyL0Hd6e+Un6MZXjNnFWycGPWt/B55P8JUx8pTQ1ThGcwd96COMwc+LvGl/
F/tedU+FG4d2sRwkt7mPo9ZqwdqLWbetlGLLIKKP/CSZSBwkBcKNsS1lwO3mZdvoyvVmki7nnV1h
9Dxh7OQkYxyOfbyJDB3nVLFkiK31YrJ5DeAZqpySpw2+vSMP3my0+22/QLFlu6gyp2tc50ztFq57
BLClnNfieo0te4ot0zTquwwEPAcbmsT5PXXrvtkzsJxaDyaAgHJljzXTqE15bjQR0zNAxQqy8MfI
S8oAbF9B5a6J0C/X/If0AeIgJWqlESji3STGLkuoIQWtBRC5203/9FkDtVf3aVmwqkdn2KqG+7/A
r8+mVK5rKYUTiSqez3YEhYUE/BPNAMlZOHYjNCKw3IQsdmKGTAZo8Xk7D+Br66dc3ApCLPcAGrTC
/NZbvum8OZFHyH4ounF6NH1rFn8QZ4DZLe+XSFNUC7MTn/0SKlJo/hx3RSGT4n5o6GBtu09VGThu
1Mi95EmEhwtOME1tBuB/lW1JpWB3llPxLnSG5ErhgHAE7IpmLZCf7D037cZdDXqmIgRvdGn/3WQq
aj9glKZ0TGPDOPTC+95C5qS2u2/Xh9a4RKr4EU4KYjEzjo+sBtS/BRwEeVxPAG1WlCFv8NZwBDg8
rk+mce6qdlXsIAqneeQf6q6gRzlF4rtf1HJbHKiKVIH2mIHAwDcOkyjzgPu4Noxi/HH903WWrjgU
Fy0Rdi8J7r0BbJm2J37JFF69btdqS5q1UVsAZTMDEiuwxxxtdLs6wzPMjd0VYJRml9W+Py6aLulm
zzjUVr9H/u8ulsD4yeJXBImwEaz+mxZJ7f+rE9k4o4XgwByLKXRTegdS8hw84M3p+gS6RVKiA/BS
QjrdSsozwo5pl3NKwwipjuuDa7ZYbf7L0ecH3yqNQ9tFfyTaOAJuOL8rJjdVG6iv6tsxapY9KFez
o92iuS2SiF6zLF1JNeu+XjFk2UxxZUGA7BDlSMznwwjO+RnVhnENvKlbeyUkkJVZ2jl6/87RBOCr
C5bzkPf52tNBN7oSDbCWDGlR1PyMllRwc0M3KIin7Pv1nV2Oxyd3GlGMN80NA1Ln6LOUEKldMkym
wW56SnbmOK7kczXfr3b/pV5s107s5cfe6VKw71Lipz8qkkt3BTurm0AJBSQDmMeVkp/N1p4XWjY3
aOiaf9ANrlz6uWebALkM/Dz1iTiaaWfuE7mpSYr6as9fjyI/q80qjYN06rOXuCF3IBQ0tlS7MPpi
D+8uYYhcWg54O/nZBYfNA5SOjROJpo1BvLss2LvRa8IAZPIYHCegk6HLi+bOmoZ4S780vl2x2T7j
2cwch4PGEQ4BHNIC0Huk3ixztQqpcQuuYrWQgJYTGZ3y2Fo4NtyLRSDt6W9XpU5w3bg0MaqrWK4k
LZhBYywRT8VFyii+AbqDndxkMIIIXKcBdFDbG2dBsVpNs6YGpbnR1AY/iEmQrh1GgaeudTRxm6FN
BtLz3TcD4ZEBSMb1H6cxDLXBTxToB8/ELI5SolrGzXnaww/+2ja4YtIROLFKzxLiaHvDt76yZdjQ
cS0XoPtyxaTZlKMON1riiH91SLsBZj9sgwdRUI7+1yzMGO5tAsHbmYtJLA3a8d6x2J/ry6I5sipi
zRZQLTEkLBr0nCIAb8iEeAssMaQHDde2KZZFe2fWrbRqw/aYONYNcgBxXlV7mqL9sAE2+voMmvOp
gtdomRQFMNziSN3hxnRhCkP/rW/7GzeHqo/cVOXDRijm3ddNhXZwMd/yDgFRlMBvmNG07dmhIth4
7XtmbefzbevSJ1FCoNyI4jWdUd35VO5kdOrwGQ/b6ij76B6kFOAE7MCncn31NYOr8DVuJxDxQCBx
pAkA+ibzL8m8muXUDa6Ybds33WB3RnqSflmGoOOkhyKnbHf90zWxigpfo7wrrAbic5B1qe5qvO37
obzkFbuxvFquLI/GwtQ+PFaWI1SKZXWEqN5Fjoh0xQzWay9dwwfplki5lHNSWiYHTe1RFtmjuRS2
m80nR0WtTdkQARbq12ewlvaH3KzYsaiHb9uWX7mS+TB6KYQkm1uJxu74GKUtorkoabksT00ZowPo
ZJCqW+uH1S2UYr/UH2YBBgJUnnOwJN7A10Gzocxzx9pf/z26CZTbGUBCBL+jVyGDU/aBSaFDDFTh
922DKzY82WUTpbONczSD1ymf4RwMsqm1kkJn6L8+Gq2irKbQQzmDfrMLJtAv8iHvVyxAsywqgM0F
x1w0GWZ9hniHewBLc3xp7KFYudg1Nqzi1qi0WVFB2g6cpwhQJhMPPsgP+SYP/eVdv2nxVeyaC0Z2
OjZdc84RtB/52NkhFF3LlXOjub9U8FrO8ijl0JI6LS4id+mppd/TojlBufmtMdfyp7ptWP7+7h6G
vIgteNM053bCAeqtIn6sushcuYM1bu4DVm0WGRmapMGrZkh3eZc+cuS7QmRRn69vgW4CxXrdAezS
S/nsDAVmaF1OObr1zCaJ/yTJWJy2zaEYsNs5uL7KMj25M3q2BEseo8L6WdPs6fr4uo1WbJi5RQn9
7RERxNDeS4DioOHm3DZFvh+4f9/Fa7khzVaruLPJ9ewYJanmHLk1uKHcLnqEuJW71omg2QoVdWY3
Xstqv28gb4YesBYhbzv6lyFBHuH6Oum+X4mnU89mIK0rm3PNEKyXLah0/Ww+bhtciadFL1pvBM3o
WQ4LOWsEGHDQjBmIGLaNv6zaOztDKZw0g5O1ZzDkVmB3gK7QoZvXG2N1i6PYsVlNvcyjfr4Fmch0
qL3iiU3ptGLGGm+q9sJBk1fCZGFl5kiewOF5wJV88opXVOHX3rC606MYMvQy83TqrOZszyBcQIn2
DtpbXuDI1WqXxsxUqBarIA/q26Q590AqBNiQb0vpBJQxdohoyb9DgmRjdGcqFg2x8BHAsAEW3ZoZ
8MXNIijWhlvfBR/a5GhdQOdqaOsjFU3WHcs0dv+ONYiFV262zzecqVitHLyQUDeQ8+2ExlowLA7P
UOz4KWb/Ygqy4lY/P7Ef+uWAtjdRgHKSU9QMdghC1eE08KbebbG3j31yddQBcD8nJ9DWQqbBdeXO
6dbw3Z8fJaYitmRejbkPsc0Tn5yffK6jACHxDeS5nvseh3bO/ZX0lG4ixarjTnQwjCS7R0XrEnvu
GRQURzkOPyI/OwAIsDKNbiuUkFvkkKCdWVUf7aWJjFPQK68+YXU/QTHsyHNEM5Gmvc2pTWVQWQkz
IJOWdXu7oWn8IIy0P4Oq3hIr5+pzT8JU6vsW/Gwt7tT0JFLoQISTrKEcD2WL9kFMZm9vSksxFZoc
GXkDHYWuvUVTabkHULn9Upkm37YhKugMbRZd61XSOgm0DP4bdFfDKteMZrdVsFlbVnlDIHR8AvkL
UsIROmKnMMnSbiUfvLzCP+T6iU8V77eYHXQ+beNlqjoSkt4CtB2itUQkgeGiktkmQ9i6brfiqz79
OcRXy3bxuDQ88th8jfL6VhryH+JtWyqMrSQaBC8LCrlU55V28kFWSA12cFQbP3yxmHchgYneFzsl
Yno1ncrc0eWr6bytnINPVwKatK4tw/YH5zWB2HXQMsjfsoJ+2eBdMbgSzZTZOE0D9BFfZ1PG3k4k
s+/vOSvbdEutBRMojq+n1PDscjZf2WQ5pxmi0DdgKExutn2+4u9cYjox8Q3+lyUA+bkFccKNLez4
dMXh8cwf48ltzFcIGXb/FNSqHtqEshX6rs/7WTC88hoZh8SdxyTK//qsu3chj0qhFrBrR+T6C4On
AaTp78nY3Pc1qu8jyLBrMBRuWzbFsOlUuibSI/QlbkFZwJfgL+2Bcds0ulq/c5uixPNkcF8Mkbmh
WYMLOcJrdNvgiiHb6QyiesiJv7AOWhXzkiwxm3TF4Wk8kErYaYPwBuAmEf8Fa0wH3MME6h6ASNcY
R3XDK5bc+YA3R3Pjvxkd9BWGkVhBkaSv2xZGsWQnoX6Zg4TmJYE2dxBZEFHi9bjWIOp/fhW4ihnP
KK75ECK1X9oZGhsl896oBRGryeG/7J5nNzPIOcESCYCeHNfaq3TLpRh3JVzSDtQeXyuXABLE47k+
NU0tXq4vmOZ2U8t5lScd4ZoGfRtc4z5Ny7BumlMp5X1G+33RgWIn4Ste9tPQifhqXa9mVU8ggNC9
gg72d9OVISQN9mblPvn5sJ/qYX/9F30aMGEaxay9xolnlLW7V7/O/dvGyMdjPIP3KPg/ylWaOdQq
Hvil0oZ7ctzzuQya3oZ++m972nZZqPQTtE/SuOqrEe1VtykU3G0wkF9fGs1ZUsk5DepJMvkjRs4f
rebQZZdt4yombRcOHqMM4zYkkoEoOhDmULLy0csgn8RfavVukrbfD8M07g16M8n9OKRB04DEcJvH
UFk3eyBRR9sCO10fV6dxrl7i2lsJe//lH/js0xXb5Qyl/dQ1x70XlHdy7wfdrt03uylEX96O7ar9
A90lu++vbmCFcid34z4Om0AGF7ESGejWTrm8mwn6FLbE2uXiHFsVAIUXNHOl/Vobg84OlNu7SSD5
7EdYvEaIx6IvbwFd/WmXyc/r50r3+YopF0VcDxnktvd+X6ZBESUn3EMPpVPu5pKvIZM1RqGW9lCJ
waVvYpNGsyyCTNhV0GyTKiK+ykxRj7WfMjpjY2Mr6LzuQG15vL44mrVX63qGUbZg6ugXH1T1O1BF
FV+F7O0bSTtnS6IMX6/YddJEOWB+WJqMvJbJg6juiV8FbrlyOnUrv/yydy8G389jL61amMc4oVEs
Ht+gRL5Gq6VbnmXSd4OXfb8gbXB2LPQVgpI7cDAHqf399dXXfbti2nY/ip7GGN6ov4vhp2v/uD7u
54xIWHPFZKHja6aTB5OSl/K7uUcXGPSEfro8tHfFPRq2Vu593fcrlmsM5eS2BDcYmtPDoS8P/rC2
NLqVV6x2aHJB5xK/YOQ/0FgWJOKlYZfry6P5bLWG5wpapR4Zxr1b1cNf1nZuGZKslPXKZaP5drWM
h7aTHHB+Me7nCFBy/y/Jc1BOrbW96r5eeSITQklXEBya0jvFvQhy8+n6suieUWrtrmkA16gYRs4Q
Tb+Q+y9j2B2/5Qex672VpdF9/LJk7wwKqV8LzSxYmpKhx8iHuq6/0VZVLes5npDsnUoY03io5QlU
W2B13MS2RXy1aAdgUesLbxk8O0zGb7oxcFAZJRpJWBTH8F6Jd5NMT76x4hU/p/nAByum2UaDX0FU
bNw7XhemPX/KrfH70JITs+1XK+8Pc+98s9o5bI013irNRauySpSug77QDL/FzX4OVg0A0z5LIexm
bPM2aq1uxjvSiWUBb5PsO35uspX0geZJoRbpxJDUJRSyIWI7pW+Soz0Q2cvCmB7cPDr1bE3WXXP0
TcVup4oS4o7YEbu7S8fbYg3TpVl2leASxE9CEA8avKbr7e3KC3uvb4KhLb+xFM1d132D7uMVuwXf
ejXJBs+JbPJ/xEZd4EzVa6xhusNqLrO+8wqlDbbV0oXjoW0UdFF1SE0eWAYHFWF1Mlx223nFvhm9
sE7WtA11m65cvYZTptQe8IO8uNhxClR9Bo4Chszvo/S+Xl80zT2gCldbQ1J1YCTCHSYl5PzaE6Es
iNNNCXHiq8U79KFWGUdyd49O74ALcR5NZ8V96L5cuX1rOTk1KfDlrLtz5VfanKpo5fL9/Lh+LNM1
rRUVLYYGAHs/d004kCbs0nyX2Jvgh+RDpS4ZwHdeWThOrMTd+3dVXvtzI/hYnSt5SQaJSwCI+gOo
Ib55Rb6y4Lqhl9V6ZwEja6RFHDiHhZVmNIbQkXzTlfuhMDe5krLewzGpit9W8zSSFbep+2TFaOOy
BVnecvxMUu9rMu6MfFsVgKlq0z2PyoZH2ECrT4/+ADFLa03LSXf8bGWhXXT+QxgTAYhIDi6q26L9
xzWTcGrXai+f286HWlvtpiBV9TPM4LxV5Hde/K68TUmdDwW2ZshKS9TLkhtR2Lb1bozXtFI1wR9T
y2ulzLkbGXCIUKnYVeVltspDVdKwJPAr94VR3Las2s31WfrV7rp/1Jwgteg2goySGxO2mRhFYDhO
MHSbkHSEqerSUEIcxcBgqm1xSpuvjbff9smKnUp3Tno2Y1zfcAIvr5ec3baRl+P0zgMUAkDyGWy5
+6q9KaCctC3sYCp5A5krjw8FvjgXD3a/S+nKa0G3ecoFmkM1g+EZJfe1eZMOOOyH6+ugebsyplio
xPmysxgDT7f8oT+m92/WVxLeGl/i3Vo0o3ECKmGD3TNzBqEy4o3x91g2+9ypwa5wHj1yvP4jdIuj
3J9OllS260C1xHLsoJz80EvWSkKft0KDFnupK7w/KD44AUAPi/UJ6VGEyS47iPvkgKL19+nxzjk6
YZgE324cI3CfzvHPTT9I5XAgTT94nocVK9qTJ+9Gts2jqcQN/Yhufj+HRyO1fYIruI3YRhegqj8v
qeSicyMJdR1vN3py59G115Xm/KiMDQ1MtXVzSMezur1n3PtZZtHeTMcQNbU1h6y5RrzlaL3bZqcW
xO3rZZv9NqxZfO9XfmhXa0ldzQlVhZVlkyclzXGtTsQBwR+wiXsZC7HbdlwUG6ZFhAqKgwUS/kNs
xMFMvm0bWHnWclk3rbTRQer4ZcC8Gw4XfH3kzx8ETOVm6OcUMoACI49dc9vOXYBMxY8RL0Fk6V7J
XK8pwvybTfmYz2cqO4NfVE5eFFgb+rU65Lfxb+9hCI7GD+dWHLJb9iTON5uQ8ISpRA3gqnSqpsRU
Nd9X6aO95t40Z1NVTi4Tv2RGEyO9yJ0gI1GYJc+daa/cALrRF6t7d/JT4nhZzjD6TJ7S/LVOn6AI
fH2TdUMvf3839ExbZgLOPe4HEFPX9T+uk4R9uvG7FYs1SrAjlT58meGW+0E2x2zqQwYW3evfrrFY
lROhs5yc1w3uxapnD57D987grXy5bmjFXLnkY5VF8DX2uDBgoIc3W8Ow/pv0/Oy4KxZLsjElIImQ
++ZZhtHv/Ka7MUJv74fzwxd+x+9I+NU7/eEv1xfp3xzuZ9MpN+842FkJ8hOEyPfyLfpiy4B+MatA
HkCC8vI3eijvq3vjlN17u+ifNZT3cjA/mVNFW/WxwRGUw5f68B1Blpt+UJDqkQ7LI6Dn48obkWmm
Wf7+7vBWfgRKvMKW+4L9iOs7zvydqL9G1o9UHkm9lsXT+SeVLsHwhem1kyP3cSpDEAKfej862nMf
sL7f+cx+rGDwtT98BbvPXckiULKwcC5FWJb2nubz4zit0VTqFnb5+7tfDMrOfhGGxrnsf2Txrk2+
xOaXeo2bQHPqVcBWNPIMoUEt99zke5/KA57KK1ul+3DFFXRZkfZ9LBEgpIW/qw1nx3P+VVa3I602
Kb4TACv/uzh963VGE8G5xwYYLRII5ogIffhZvMLOoVsexSmQuPGMQsJX/o+zL1uSFGeafSLMhAAh
bsml9q7OrKrebrCenvmEECBAiO3pf8+2c9GjKYpjeTdT1oZSUigUivBw53xHvJtIXFUP5C5YKzIU
T9gKp2XI91TeavGz4AfbbkTeKx7eJVUIJEHhqOzHQxZmO9E1z6Omx6neosJbOYMuIEuDX5pn7eUC
GXa+j+rFYzSjc8E8eDOEqjaC4pVQxJVTBj935UNkAitf9J9p078ubXjT6eDJVvpWt1cR70XchWg1
pZFxg4LpIZ8fqvhRLkdZbEDLVnbBJVdQszB2UhDgBiC4TCsUwI4xdMtTzlR5/NjTr5iny7CAIHAm
w4BfP04/4uBpmvYff3ftpztHtynqMjCX2GYKz3PyZWyfWm/jRK192jmxQRmit+hyFRrz6AV3Zfa5
vDIz5CKwrI6Mynz86nnaJ96jua66zl24lZwKWYaXVaZBmLLsV8yuyx66AKuSayjgLfhwJL191PV4
glwZzbi4qirL63GY8OlwPpTBMymvC8BcSNUomsKfI0RJDdiYfe7fL7ze8ForJ97FVMHLghA/yZGk
oadiufOSW49/j8c3325lgVdsz+VG6HU8gVMQwUMNNd1QLp+Mzv6H9t7rttPFV4XoW8VpxARoloFZ
M9uN3Zboy9raOAeyUioD5LzBw0xXu8wDw0zf0lQO9tNYtPs5ZFtlqJVL2yVHAHU4hHAShYEKepTl
fMPYm49uCbtVc1pxWS4tgg5joSSDYbLcfAHrBRreX69yWi4nQkb8KvY63Km+jv/uKyUgTKSqT5Nv
y7ePR1hbHCeuZoMXZjbDCEvPCMSRS3vrAZi/Z6IWh3yq2HVu3QVS0bkwdasQOPt0l6j7xB4+/v0r
F7eLoRp9IOVDhc2l1U2JJI0Uuz4abzRtwZQrPg/FxgNkxVpdQFWvmkTKHOsUV/MnyGY+ibjZAS/5
WefqFtxsG8OsmJILqgrBeNWBNQ15kDb5AeR5lc6cy93Ha7X28YsP+TPsbimPDZTXD4Of7/LIpv1W
R+mKF3JJErJJTiKe2HBogjQo/H0yfO/KLWD12s92rtcmj3lGJ/xsnU+pjlWKZM51C+KEwoONxpGG
F+9WP4AspZs2Fvp9KDh39Yd1RZsB3eyX74LkdXnMkYorADK2tt2X9KX0T+W0pXO/coBdJWK/64OR
Z5hDFI87VLzSSr0m0UO4Bb/53YP/zivYRVWVXZUkeX9Z/i9/mR3/fJ4/38RPj2Q/py8e0ODpx3ux
YkIuuGoKazIF2OFDjD4z8wUdhymrv3387RULchkSmjLSWSDxbUXuxHSfb73c17572ZM/DpQ/BUEE
kWFUo7pfCSnSocs2VmPty85RTQzzkC6r8IatCtj8lPaR3vDE73pMzl1BU6jVN3FdF/TEFC9pajPd
wRhBF1gAzsaREJD3jCgvpHeemf3kwQc9TL114t61Vgx+me8fK5bFZc1FM5oXFkOZexyK/m6Owefk
s0HvGmq3CCXeXT+M4/gMNrd91Ay8e1FmIocwb5JHD/WnjahobRaO3+CCZ3XhSfaJicY7orfzNetB
uaE60No0m3CHtVGcDFsGMuRCdoR9alH03GXRCPZlasgBdG13RQPC1I8Px/v2ELtiGGPDAtMspn0x
vSrFngLI1z5w2hJTgQKYBN03lETm6tAa2fAJKf+4N/uPh35/l2K39ZpCPRkhct69UIiu/I+ZaY73
6EIsyo2prX3/cpn/YW0Gk8iHgvKTKGN+p7TNnpeOB1d+/bJvf3x9jFUALp26fZHRIO5Gk7c3kEcx
Gzb2rj9ENdDxAGPXjzNpeX4m8ATPVA5lnEqvjvZ1wotfH6//2hiXdftjBrwuB683sjgzq/sfc7KE
S8oiH4R9JBRbkqNrgwT/HoQq2sc1YHinkekm3kvbLerYFVo0+1ImEDL+eC5re+2cSYjBkia2U36m
dRh9yho1kzSgqnn9+PPvX4PYD+c0cjtVSU6leM560gcpJCb8mYAa+aKAix7vsgB/VsHMq54bhEMp
9bWZ9nFl63JKLSkCFqUcTZ7lTdnJRbdp5CNJSXbo1atQ5g37Xk0bibi1A+2E9BzRaVF4RpytjmPg
0sRXkG3WhzAZWZppOPlOR4eetls9OO+Gxjx2ESYjqCa9EQf5PEfUfDIZPJOsIQPwu8GOllBoHUpQ
5368Dyvb7GJLmFUg8i5wLCSoZPhelLbvUwZnn2zcvCur5yJMTBXlTVsH5DQHSJFMx7mpTZ4cbFwD
Rprmgx5jfhyhZi5BncUyytKizqnaKiOunBbuOBVrCygozNY/ZdBBnT7No1jifQAQTXhbl5Hc4vl5
/26JXYmROenjbqzb5oXM0vteyWhebmY58vhez0tH0hrMKlteeM0+HC9D0ciB3HAUnhiYHJC/9cjd
3Ji/dDHSEx+Ht77HzfaxdfwGhf8nWIUtOs7GFkvDqqqOT5WGauo3MhmjdyQIS2Z21pZ0GPYc/fPz
iVqNrN0uzwJVhzdY5b7Yh5zV6lvlRYM5BokMIBLLKTfxfYTnx1UsrPiFrp8Cp1JjdO2/qBjU3m0B
js8x6abUD9FT+fEqrNmQ46okyFCrLlj0S1aO3t1cqYu/gkjSbYeIYiNptjaG42SwrGVjsqJ5kVSY
PWngaJsp6/aFf524O49dQAyHEkAw0IS+WDj3E9pD628F+po27ouVCbjIF9ZmYV+g4/GFd6U8yEmz
Q8YQiRZxxTf2Ye3OcFEwmgp/AYM7uOSMqtJsBPdLFQRfZUZuCO2G3//DPTDJxi1uB9zr+yoP/vn9
HzbDVV+QbLfAl26cjpVD7yJndEnAWp8n8wtkcsaUj/ZbFRmol+fgcQGpwpXm56JotCwL3raMvpCq
b9Db1iePpPXYfmhNuVFJWds8x6VkYJJoRoDjX3jdkr1qQrjHgNQiT4dsllu8rWvr5TgTXSbxMkIi
86Xlc2D2IFj1KJTioCuWqjg39jDUbR6drjq0rgZKOC9ABrE6e7nQbzCtukPmoUG9r5m5/XiEFT8c
O26hSsJGtdZmLzbU8liVsT2IGtzbeKWdF1DTHpZ43qJEXdsgxz1ojsa6RYnshXvzzxZkcoD7Qtuo
Tki5cbhWAgEXblM1iT+L3mQvYFYMfeA1hzxHZjEp+o3lWpmCC7IRxchYnGFDCJ7LuyrCAw8SEt5u
6cRWrLE2hPM+AV8AqRJaJy8ZgAZHk0/Zntedfuilv5WiWLFhV5PE8qESOfjuT6ya6m9EKfDWpWNp
ZYJEKUka8t1LZFhvAcTWZnT5+x8vCtYFoH6btHrV2TDhLQH3YuOi23liJIePzfj9rhIeM+fw08or
h7kI5KsAH/Frptupu5GWeMXOBIP20qCCn7GAYj3yfIoR1wxImoMrxC+vtAzHL2QDhOvApCpfqzAs
H0SjP3PTtLdlwl4/nuKabTsxQiU9tGb7VL7yTnWptjy/L4L6Km5ErJ/jB0LP4CJKwukcFpAlhBBL
/xX+NJf76368c/RtAQ2nLJLzWYNm8weXujl0ocmvWxoXk8PHarG0odVrFqtCIYOtM5Nq3asN61ox
YJcFyYqgnxOSqNcxKVW5EyOoivesWjo/Bff/Juncyg67YBwOLV4BAYrkTJSM9y04N28TZq+MMV0+
JOZniMUqG5xtZr2/bAH5zrFUnU6LSWxRj9HfsIV3Ym0XZ8ODUnojGtjPs++b4lGHY13foEjiifIw
CJjBj4L4rXqWWQh+UtDFxHJns8xD7QdNzAE9ZEIFxQ3xwjDZh1MRzSlk3kCoL6ecMAFFjqh5EkUb
ec940CaJOIQsKUaZ8mWu+ju/nRVnKQgOzSGpFpkfcWn2aA6NqZc9Zk0ffx/QLNTf8oKFbzNUdunj
GBVhdkQ2aATUqTVt8wqFX8UfzFiQuQPDTwZOGx2UQ3sH0BBpfiEBVtcHVnpBkoIjgcX4iVMSHGeh
pgeE8v2vOYOM4p2IlvI7DySYlEmTmOgIwj8Z7+Z60f4jZ3l2ojnl041uGsIfECTHYLgR4fgX8KmN
+moDUyc3BAylCAYhP4xmNRt3+V9V0odzm46swuVmit62h8qvgwok+Je3GrABbMf6SSE4kbH+VXUA
/N2DbB4PKh53kG+t2ujJYMWnF1NXY9eijttg1gLqJ8Uzt9ni7dnQhPN3VlJd3mhFKzocqqjP+nln
2tpCptOGXXOb5XNiU7TgG7qjFViffqBtdog+s6BdTkyDLvEoAGMsbgT6vwBXAI/WclQKD8tUqbIQ
tySPK38fJtTQlE9L590rnoEnpU9JPrfyuCRNI1OmLly2PTi3nka8jcJjNWgDWgGbtEtbpbagJF72
NAbd/QHqiVF1c9EHG46qmqrJ7qp+itognY0ewscptOhBaRetf8bTNLDbloIJLq0jUrCUhogUbvJa
FdXzzGf+pvzCK/ZTIJv/cdIvsAns91evWwLvIauGZfmpbSztnS4DNJ4ZLjr7IMWQebCIfv46gAnu
b7uoPkwzb7LZfsiXmkOgLfS+i7CTzbO2qm12rPFkcZgpHNmj7X0x7Ju+L0kqp0g3e9ZGNNnpySbB
TR7L6SGEklmw66gJgeaJp+QRonJy3gdgCic/GZ3b+RhOplH3uJRasptaC+6ThvToehKmg7mKeSzU
DYRcpfmliWz//q2e6FWRrG5pI+L5efT7iO3CpYvx+CnwWrwbIUuU7TtbY4pVc1mzLmFVB7UQUSW7
sNPDroAYEqi4ZnREdMdosAqQQjMgJTJ7rPlugigp0sX25eelLur6G8SCenIb1d0UYo4L+LuIvVzV
da4WSO8wb0xSz+CVcNBNFaD6T7rmfz5c+xcORHV+n+QA4O+RAg//VmLEHzKz5GcVy7pLm5F19KHJ
fEV2YR8bCUbzGcOLlqFeXuf493vJwyZA2ymPzH03ylx9aitevZBJJgN+EOBLD13Z1wVYiJVVoJ2m
MzlOSOs+caBZ5G1ooZuCM1ahmNcoYBUoZOV0EnzrQFo2pGixUs3jUs7tiwfyRXqAydf5Pki8GfwM
FSm/tpWYRDpUmi83SW77+K4ZLXIKmaRQCvZFQ+eDMgN+fAD6xvDYeon5UspuguRUS22yF5AjNzvP
H0P7DYlhv//iW1p+HSW4xEH9aJL7eZRgOsg1I+3r7JcggoRiwHw/FYZ+jX0f5VhY4MIeAFTK2DX8
kzx2qeuyyFZNPrX8DPopA+Q79ZJgr4qxscck9qstlYK129IJuCpFuiIMi+BspF9Ve6pkkOxAb/Jy
VcQSOeFWGMc8h5hscs7KaNwp5HxQ4feHK9fICbdMwZlJujp/YRl4wU3mhbccfGDp1MfFRtCytj5O
yGUC6wfDWOQvGdpNb8jlxd3MwZUxvYuNJLENuiXUwXmiYfkSWOvd9FCxhxhF3ovrHvQuNBLAGdoQ
VQfnIaJNc4Mz5ceq+uxVy3IVSy6PXVjkNPQ+8qcLPwe0H++t18vHsQeRx8c29G7JH1+/vL/+ePgo
RuSFKpef56UZgH89GQMvx2uypCO0xkBzXqCXzvs+oL37yiEvIewfQ3JoLI2XG/pMLq3c2PjZgu7f
mpBAVTufd3At+z5CXTUfxy2FqpXw2CW5k3WreyH9+Azsp7To6x/rPoUKJ+6CoantVqZqxaBdqSoS
EDbUBY9x4HNqUhLLOLj1aFOR48fbtTaAc+RnnvlZz3V8FlWTlUjqBJ7eD8Qsf1/3fefQAzdXMDWX
8TmLuWx26EscxmMek2ja2PyVZI6Ls8wIEqYQZbCv4xCVB4DC6A9QeekT5NrsTYW6XrsfQA57DcKV
xy70kkVQac0yi9GizE9tPgw4QKJKAXzbAniv1F1cFCZEXSEANAT2lYvsbzNEYZPKsTM3YQ/hy3yB
UPI0NuTZB87uykk52RcyT11RS2lf51zbdJ5xSGwvAvAzYtiPzWAl++KiM8cS7KgAn2BSVVgebN89
VbyNbzPaPpXhtYfSBWlSCCazaOD9q/ShuoKOAnPvT8OnBcdl//E8Vryby4MnWBlGcWn9M8UNA1QA
b0BaOqfygtoYCaTpeWhPfK5varFFB742pHPn6xK07E0r/9+QJFh+zn61Ez286u8Rw05AJdrv0gl2
vnGoVryCC+QUUVlnXTKhiAvx3vl+VlKaQzWgLLAxwIr7dPGcMzV8gkjR8CoGtcw7UUBC9n6ZJCU3
HqpWevfxdq0N48QDla+kKHjdv5Kciy9tHDXf54V79/VSJxtF5pWlcvGcPt5JzNNzdErGYBGf6ILg
fVd4PjL+H89hxR/8B9hZNxObIFj0SnrE316b37CuGvZqTL4ENXusQU6675vS27gQ3udJ4LEL8CQj
xOyNjdpXA0Kc8cynIEYw2HmczHfgVTVsD9VtEr+Mw9Dzn5wHNHpWcw2ETiri2udpHJrQ2+izWPHu
LgzUVoDdQFQcJZR8Ce4uWikhnrZpyH35UPL4MyLWjTre2jJfTOiPIKJFNsAv+ooijQ5RSIr+M6Gx
sjSi/whIZSPj9dRt6huu2KULE9VT0U0lymCvnKjsZPs2/p4lyfwEAHu0EcuvDeG4DTSHUz+O7fhq
rCw+EWsADyC+mu8QKOlq4xivpaB/9/D/sWpyQKga85m8LnH7ZeFLljJOvSdaQzQNAf5rmIDvaIK5
QrQl+tQXW+IFK/eJCyy1Le51XSGbrzq6TADLJ2rZs5D5KF5LP2h3ntLhFvH5mmk4XqT1ay9bYuir
66mCMByA26qAeBu5EDgZimKlN0bniSTddZeMCzTlFRILIRJxL6SWSQrtmB3z8PHfNUqD/p1dxvtD
DsbSdLmY6Mdu5jfT2ztZTBd3amg2mK5OplfU/VVNdsi0zYBdyxrswSZNeov3ORTgSHDpypz85VHS
QIvvyIpR76HUic6HfZG1xRwfZhZweeI1R6z38a/7Dft479c5MQpvq6VSuUjOdhDSvPKAeeXTaJI8
floMWu4OyH5U/g/kYtu42o+NHBb0vw4dfsj9UECQ4lYB8MkWKKzXok5jHwJbOxZV+mcTSDl+lU3S
CLMDR6KSvwzramieRTYRQDAJPSLpcc+q4FKqLttIeXcAuvsW/P0dwM12lymCxInoc09HaUjEEJZ7
UJvPw9u0KCTGMpEt7WsGbUqz18TqMqWF8nAgWwhiTn8rrww9QJIivBw8JIEKmryIKOKo4gIX5om9
rXkHTU4VVzq4w6uWtj9HwrMGp66fmz1ZFhp2KeUkJi90xk4drIqzOb5lA8vpUYWD9c1BFYR1+LFZ
zmu1rwqQrJ5oHE9UpiQKQ/NW+VyggphpYLFeWQgZktc4V4H31bBCFGpX1WJidWrbkoLHpiBD1JyA
/xyjZMe9fgjAL6JK9k2ankieVq3K2a0X97lit2z2UJHcy6HqCX5p5nEwF9b4k7jt2rbo5n07jJV4
RlJX0HA/clHRvTJhH6ETiZGgvcFdTo3YBYyF9Z0u+mkwKbT1pviZZknjh0Au8LFjh3yYSPbPx1a3
4mVcvkgG2u0xhnjfy8zVcSZwY6TuPSBU7EsTaLth2ysRxG/QxB8+lFRsLqgv4xcSEaTtQ1r21Q1q
hSrZONpr07gM/McA7dBFciIzUhbAwC235ew1n3U1V49AmRfTbcH1FtBjbSrOpaPmuVZjDThCOCGj
fRAqbr37oQkGdvh4R94fgLmsj2EEGQRZmuGV+ZHei2jq92WS/33dxx0/j3oqLsihCk6h8qbiyGbN
0EvDI/Xlqu+7/I7dPC1GKVu8DQ2qFE/Wq7MWGWEvHraa4N6/qZjL9Gj8wEpIQQ+vpI0eRJTfKqUH
1BI8cIlYyIF6NfCH04DEyHUzcrzyLLqMNV0Vnap21I+jaOknn3VbeMqVzXaJH2nGsoA2UX1WCEIb
keok9mxyqCHjhUvwuhlcwqc/zoZEXcvzci9/mqeAHhmeqMel1Buv3pXwiLkof7E04TQkkXxCr8H9
HDaP4TLutdCfhcefKl2qFHLOz1FSfU/6TYXK9yM/OMd/T6maGECMKBmdbFlXx7BXNUpbqI/EtJg3
Vu39sJy5xI+j0TyoktE7E9DVHHV4yfDpvE7VxM0BNZPvhRyCq9LGzGWB1Izj/or7DvhvP3tG/APC
w6hBgYF41Nuw49WNco6+UEuVGRLaVzr6z6ZV0e1Mem8novnnjKb0Ry4QNGR14+3CJLz3svrzNeYX
uT0HbAkNEXPhn0QAMOSu9Rd/OEcg19iCJ75/hiK3s2CUxWQECdmJLlJ2R3ZR7TmAdYJ+v24CjgcY
va7yRA2FLSBMLUi6FrYkN4sn7P8+/v77xgxhqX8bcxuGcdbRIjnpCLmvnUZNvb7nyocwRhcFakth
Z22ZHDegUYVXgDeHJ24H+qkNff6as03d8/cvYMTLziQA9y/DGJD8KiwutVsDiGUe/4CJ5WeUMbca
idcm4Rz8cCaN7po2O5E+tstRICqVj12XNc1ViULQrv97HlDvQw9xRPS55dl4Y0TydxZG9c0yXiVg
zcHq/O8BMtv6eHVYYM4BTU5uOSHAM/Zj2C4bjmvNnJxzPpdtISjFlSK63PsZUngp1XcQkY3binz7
2GRXtsFtA5AIgUBwmus3GSfoI8lQs43SIdpE/r/vfMH9+O9FmhXplRZB9EsaO3TV0YtrCX5JBUwj
v0+iOc6++YYjLLprZQLxg/3H01ox4v/0A4QSvRkNEOWo5fRTmALy6Ze/Yj8kwfcxpCA2jiywHRtp
tZWNcuH/pIZyIGkm/YZmnHIPMI14ECDO2i182sr4rA3hnHkGNomC1NN0gheuoKqFSrfJ5uznlMVb
6hNrpnD5+5/Rhd9pFoxw73Yaqf5ahdGQnMAKH1xVLYxclD9lJB6iqiAndInO/a0ME5N/IXwJukOz
ZHzeOPdrW++cez1xFkFfUb3JDGzhYe190R4ibxnJ9hjrPt+4hdeGcU5/KHvgJ8qAnlqfLmguESLD
Mz3lHe81eD0HMwRpN0Rzv2HRa7vjOAM6QCBUxWDBG7OyA624RYXiAQn+QW3Ef++n7iMXuG+nxq9p
VjVvfFDIFY2gnXqRLbPFU7ZU+X0+2uJcQFYXzdFch513O/ZmK6RZsW4X1t9qErFYyeyki+oViBtx
l3f+8wLc8e1V/sDF9NORIomfSf/EeaWOCDKy/WhhC0KE8mWgdsObXrzafxM/kYvVl6aqWr8Z6/Mc
DMXtDPySMVDWDRE350XBcNkp9Hl8mvPKyrTwpgZ8PB9PcMU8XPg+JiSXWIjujQ02jPazWOzf8aDE
dXiIyCXAzGRBo7AO2KnKJ/YYmr6OdiSJk9s8GOxW0+HaJJyYgDDkRnzZB4A94+iAJ9EW7aGzet7w
02vb47gGwBKGEkpleD+Vl3i5AdgZfXep6ZQ4VkIB1VUxsFtvvjjXzNrxEVm3FCYB8vwMWdclTkPU
d+44EI0a/cbsOphN9B+qzGjReLap5UQJ+G0PjERBuOy8gl06tD82rvdZgHnkwvZZz2jEfZPh6ZwN
7Zn3QMADASYRk5TpDERcdS8ygOD+6YDwyncUAIZ8n8mOyzvjVaHdR1XW5F+llyT98ePftGIrLtCf
swnErxkM3oZedwqh3QNWf8pVtL/u+85bQQQtAYNkl5xa07UewL4C7JRqEmSLmXxtApeL5Y/r1oo2
QTd6273RzLJ7O6OTB80k018f//wV02OXv//xdRNWjQVdAJ5SIgT4U0Q9gMSkb1W/AzWp2AI0rA1z
mdwfw6DmZrWfi+hkFlHHj5luPIh2+H72EE2h2XorrI3i+AUBqWzAMjRGofn0LKRHdnMCeui+9TdK
d2ub4XgGCLkC7R6K8ITGYID6RJNVaITIA39jO1aiBRe9b7MAKgV+0b0RYqDDnUuQYEbouSNjJPZd
Pmy1WK3Nw4kSMiDW6jz3MQ8Pra5HKeeB3RVTDbzmx3a1Es+7SP62C9AhBBWbNzqa7gHFlkXvBM47
oJXekiwnVD30eNOwECWu60a8OPM/TIzQOS6y6NIY7fnhtzDD0qlsVsBW+vVeZo189Mhmb8/K+rkI
f9yh4HD0SXgaSz+e9xlXAORlMeDtH09mxZJdjD8eOkkSECHOrNLdDks23+qpFLsB9/fGEGtTcE4+
s1XCQvjZtypQPgpBs/cU9MGWftzKFepiR5UugjEPp/oROTVyWzW0vavKXKdV2NAD2lYuDh99sT0k
OzdewcHFdt8JqlxqTebJqkLpvEFo03n9rQHcOX+zdvLblLUNFJtSAObv6WDlp94M6mnp5R3NSdJC
Hmrx+jSinjhwNBLtwE6mIPgz6FeagAsUHJFE7y8Ae4Z2yj5pn5g3sOVoF/QVF6lXoMlD+nSAKvgY
oyg3xizIP02aq/6JDEWovzcWnCXQhi1yYm6akcrs9mM7WdtExx+hFNHmHegj3kbPS04jCG3zO6/z
JroBIFjxRy7tp66HuCxqipI0Lcl5HiEZrnLDn+YFTAP/H6qqa+M4/kgGpcgSUw9vJCxf5YyuSKvt
sgsW5CWDcvn88WqtnCoX66qYTKoekfeJ4rU/HKUy7byzAkFr6i/eFs/2ylxctKutvQUpv7Y8S8+r
niGHGtwo0BnsDL006fgKnZLXTccJPYhEBbicJT1p06GNhgCjEkNYDl0iNyHqhlutkis25oJfTY98
WLYMkDFtynlXCXSW9kZvvMLXPu54ISvbaWKlDU7ahpCNaOa+gxqn7oPDx2u09v3L3/+4FSjlQPf4
w/CWLYrdzZkHXJmnIMd35R44IQeF+p5Am1TzNuolmI+UJd14Z1Hb0V+WQLTmdN00nHNuh7bRheDJ
qYkJRNSCUX4tw00g48pl7fKFsrCkqqrQyR5KPHVAp38UBk8dYYcexeFsF4Cgd8NhrR1B56CjAw/9
DnM/vOmpR3k7Tz6PHl7vuQi+XrVSLpgV9ZOQTsirn0MRsx+Us5HtkgkCMBsGtTIBF8k6Z6IOJc/V
WUUloMWh0sdsylG2z8H18PEU1oZwzjVtEN5Dmpae5lhXn+Yl6ouUZGAt7nqqf3w8xoqTcrGrc9PX
cact4jPmP0s0XqCRDBLgZTDNqa8D77r7wwWvkmSg0WSw3WE+atRqgaNqvhrS6flGt5Wcd4NMSLTF
q7aSmnLZ8qop8Es0t9kz7TqZWrC+7too+keX+jOD7E3a6hgSzJG9BVHZr6vW0YU1tXM8J42sp/PY
XrDsWdJX456ZEk17RrJ5Qm907m1xJa4ZhuvMuM/LpimWk0BzX3kI47xJyUwF2QuWkOs8mkuoOkOo
wCNkwYM2G5AmCMZPc9mVd83SbomkrNme48xEQdHNNGXFi2aaPo0qS2QKlt7yQQKo8LT4WdVdORcn
sYKR+g4NWcXZ9JztNHq9NLJEd97Cxf7j/V/bEsefmUgW4KKJ+ckUHagCWdwnX2QX+d7NIpdlS6h6
ZRQXj4uHbRkbSM2dSBRFDyNh0YOa4ulFmFwdP57IykXpInKZbCYVIgyD36yVusHbORDTLqlKtM5u
7MbKNeOCcFkZ+1wL6v+UM2hvd+iTYvJYWF9Hu6FlgKGZiGR5WthKXJkNd6G2KgAg37MkeKiQ4P8x
ju3Sf8n9QqiNiHJt1S4b9kd4oaYpB1CLBw/ogvbLMSXQRA8eKUmmeMODrm29c+bHkSmVN+NyInGh
w73oRvpp1EKyvVLhlZViGvx7GlyTKa9qoOXMQsB/orMWTYTAKOf94Trrco48L/MkJ40Vj7yISz9t
OYCuu2mJ9MY+rLiU/0BnB38ZZNxlDy262B4UACnzxP29Qs7p6EXVr6tm4aJJaTNWPTfI/mgor3wj
EC048iHeepCv7LTLY1roPiPh0kynwSvNrqKQOLNGkmfp2Y3fvzbCZfX+sNa267z60hNzEsUCslcO
5hPVld3jwLd0QlfOw39gf3kOTZO6aN4MjoPdq3JhXzW6L5v04x1YueFduWiVSJ2RQZMTxNLRAB/E
I+j5tJ28f/hAQ4bYHuVChUcQ9Cfz1MS1kF/7RLdmq3FhbYLOSaH/x9mVNMmJc9tfRAQgIcSWHGrI
KruGtLvtDVF2d4sZhBAgfv07+G3KcpF8kauKqIWUSLpX0tUZqNado1n/rGfks5gnffgXqL184zq0
AlgObGtp2U31MJHEeXZ9kmvoFMDk6z+aBhAwhlpFEXyvoDoAstEcGBxxSBs64RMeKRwOOf489XB4
oxJ68QnK8NSJw6FNh40QXoETBX/AFJ2xyV1/GF+gCUh2VQRcqhsFhwakIBmRf5sCQiY8p2zXuvq1
hOr47vKcr8T2r9/zbtWyIqTcKNM/Qzml3zEeldB8G9yD5L4bT2QLKLnSjQ1krOrCkdIoPGs3rZbP
fkvL7EYI1rmHseB19Dg7OAJtzPPHyyi0p5njhUeEQda8KhJ6byIDieAlbKUernpDBwH890j30wgi
n20gn7F+HOTboR3yT1FZVkk8hz7Yd9dMDfDlv3dTMWhPgP6cnsdaDTvOfOiw5gnkxzlYW73os/3l
fj6uJob23MC6pci5nsU5kVgCwGifFrZd4eb13o9Yv4Nl2mmq+Jac/cdZJrQRpxp061GijvKKp+Au
dhtkD7BiF1HD5qeg+QJxN+23ZCDunV9uSZyudWrd+qo+S4Y088ZXE9bdbgFnM3CBNGkeFPRJdss9
vOXNfVps0U3WOrR2A0F06AoY872OGhvB0uFyUdICCDFQG7uYhd4uRHAHC6Tz8jx+vAGBEPv7esGV
b+jqPMzOSSZCPKUm7j0YzfqQQjHk7nIXK5Flo1MTFIGBH/LH14r3+e1oguETmF1bV/O1MbPS/5iY
kquOj69u1vzkevw1R2wCO87ty5+S5kd4fz6FIAhvrPyPs1Jog1JVFuWZHHl15nOe39GU8Luk7cRd
GYCMlIeb/axFmJUwcCPPRzK2/SvUZJ0fojYFpCkyFVc+yrCsHvz7MXVva4KIuzxPH18GQtdKHb5x
0jqZaX1uRp/sDbSWQTJB666k0a5jkEWM9KaI7cfrDmKY1rrLwT5Ws54+JxzAKzed3KNLk28lL7cU
Aj7+HGZDUhMf3hp8bM3nSoq0/iHcgdCbSAZJBgs75UY1OFaq6s1eKbj9bt0+P17sLLJzRg6j+hzV
x/Po4X47iq55ng2WyOUpWmvdShAuEEutV6XgheMA98lP8uxYKka3ygBrQ2YlAwjv9TXnqXw1OLzf
jzOmXM5AXiqFQtHE9GsEwuJG4ln7lOX/784QhSwcAou/7jUJcEGvZi+ChX0EztD+8lB9HKY4//ze
vhlgQ0OGojknbArx3iW4UgI4+Kor0xiKO7StoTA26WbjHXptQfu/9zdmNWClkIc4F6YBxBrkOudH
RmjxD3xDw5fL37Q2ZlZKSICEi+oS0vEjQEruTodKBD9SqNlu+d+sLQArBWiWMgMOQXkWjbsQsbSB
0hOIsAshPSYNIP5eunmEWBkxG8DKASt1Ol1GwNgA04MtTd4IFYz7NN20QF0ZMBvDWlC3mklN8IA1
awCgqlAPN2Emg/TmqgmxwaquSJjjtYk8FxMtIY3VR+UBvL9xi4+4NkRWvJtZjGUFnaSzKpMaNnkd
B/5Vujzg8OJbzvyXP2Nl2m11apFBHzpkgXjmci5hiOnDYdQVDeq1Hbtvy+ZrXVN6vNzXSlzaPuqu
k0FtuxvTZ1+lYxCPaaaS+8A0oTiZIoicfTr4Ht9421ibfysJQO0J/PWGhU8VHYP/x976hqvz5U9Z
mx075PtMsTkV+VmHGbtxeevum4lFt1nZ8I2ZWRstK+J5RAxrKcvOxgn5fkzZg1yI/zQARpkICKhd
/pK1cbLjPkOxmugkPVMK1MatYdBLeCQc9OONWV/pwIao0iJqaAUlsLOuB3WjJviQBD0eNi7//JWJ
sEGomknlVzjAnl2fAwIIQEEArecxSA9dC22my52sfcISPO83LJbIkfaT84pzyiBjPedJG0O5cAuq
tzLVNgKVu77UJc/Q/sBKbLnUu+N1Gzc++Dpj8ePyR6xEug025WD+cAVL0rPCE1ZYH9QcSX1kaqiZ
3FFI7ZnPpHD48C+eHOax3piftaFb/v9u6Exd99p0CX8RstH1gjpK44LNVz4qsD9M2HXqVflo0rNU
A2woirQhdAeLmIjdz/W0Zca59hVWuLN5pJAKh/haNUggCsEVT/vYOLjAX56btfatWB/HujNpOIcv
TcXJ56KbBIWCXSe3cO+/Sg1/wnGYjTctBqgnuswjT1qVuXcDI+QQFguoPUhHxaaWUfTgazoOf3vQ
OdR/URfsuh6iM22viziDGWlyziOHbmmQrXyvDU3VA+Rw4eBOXv0JUhgcspT3Hu7c+6tG00aZFsKD
C2FPySu4UGYn58J9aIMr77TMdm5PQBMP1CjIKy7qEbTkCwj9+22xZaC1ktBsFemMQnnReNJ/5YMz
K4CbcH3dVaD8zHuutmrnKwnHBpo2JYr9cAQiULGj0DGbWvcB9iqPXdjV9x5pr9zCbPloJlAraaOB
P2WlhBr58j7v/QWqXU9uw2L20sehBKJ2Aye+tqasDX8kjmrx+kdei1xEf/NGeeURctTz1lPsWvtW
DugZVMxmo8V/idB+8jmkWfA3JN+48/W6VWvlAAMsu6Pgeg27Fez38An5PvJ060q0tqqsXV70XZX6
LUlfzYRCjCEJ1C4zlhN16L1oq1K3MkI2zBQM1iIcq0GfQeIb6mOSdv132nltvlGnXfkIWzCaDeBp
utqLXoH1yx6yJPG+M6PqQ9DMxZerJsGGkjYVAZeaL/a/TMl9hpPRwfPqjRn+Jb7zQRa2gaTGayDy
4uTeU+ERld/rccKWpYIyK74JvFvnjyIdgEpLcWIK9gnr4RouUOw+NMM8uHdzMXfsJixxp9SAibZ3
SY979GcGRqazF7rDtZBrpQ34n5lsW8jUDCHejhNJUKsSHYBoHuG93E89C/zv0Dzutkza1iZ+mbB3
m3zRyqlI80S8qEBPD1qn8h6k+m+Xp2Tl3GKDVyXvtCocIXCGx63HLxngnfVXs0gMqLJ+8vpNKMTa
+rIyiIIgbpSqSJ9FO80jFI0I7HnA1IX0cd+Y66wuMNS/D5bWAQE8NRGPo6nFcVFag90ygdJbLfez
72yM2tq3WNmENl7mteUUPCVcdycaAfIoejJ+nli7dWpd68LKKazPZgFri+BpFH7+6M5waWWy5jvZ
ZNnx8tyv7FM2RpTyZG5b0YrHX+EoBv03Fbj+SE7COCWbckgr69cGifIBAuc5EMfPhgN6DcSgrI5j
OoDbfPkzVpawrYcqWQBpoVDJMyXK3C04OxBv2K5QQp9UOxyvL67a+FCTt/7okqA/szQL9a3pa1rg
nEdGpMlAAiB9+YvWRsyKeBVSx5dwBXtRZeaeGB/AZg+GcOPuvoIeZ7b2aTHU8PvUYfRs/LCCh50D
GZ4FRA4uUuwKWvJPPkCSBrojhFVAGBRzcCsGJ23FbvTa4GsW0TREXNEm2emaNAryQCYQdNe0ZVLB
+6dknB9oLaCzfaynLLsXJTfsDOrdhOcs7ujuXkRTc0rTVM1xwIYywjm5D3LyCPUg1233Y9OPzTEL
E5XemCqqgk+C99DCvjy+K7FlyyPyshOSZGHxkvh1DV0SaOrjtXUkkEcEotlsveauTKMtkpjU3YAn
yTZ7wQ29LW4Vhe3yjeOAqnP5M9bat1KEcUo8fsKW4gVOQRRCY1risFF2buBfmSDslI2HmCAA4vNF
yil4bJLyzAx3vzY0P8OteusSuzIb1ErZ8OpMp8YxYIJWACveL3jc74LBp/pT16ppI0msjJWN+1UF
nEHLPu1eEhgv38OMPHirHb0F7V77BGsmkj533akgxYuAhN5e4PYFSa6pvO2EuMrzmjMb7AsPJTzU
Uj28CED7P7FRqU9B2m1R+1ZyqA31FXVGMi1BwhlTvZhDQF96IH81YoYgmp474n82pk/5t4kyKZuN
MFyZE7L8mHcHmxEHjDFiXYFOFzZWUpdFHZdgdsgrA2TZ+N534E8uM2kQPcOJVQT3BfTqUXbttffv
5QBc2UBtyK8PXaYxHEX07LH0Cx4OnQfAE8QnD+BCSNQ1qbcVIh8/WTKyjOC7D+EJd0JndsoXxoPh
TrYKaBnYOI0lMF8+Kb9RUDzyDu8J132XFfcgjCStAWwNdm+Zdy8ziJ74ELm8UxPeylOySQZeWQA2
1lMOTjiXo1+/QHnXBwW5R4H8GYanbEvnaK2DZTzfjVtDwbwi2kTPlEPBGN6BHcQm60xfOVA2zNME
45xWcmpgEZSlt6MYj0qiTq18POvlodoqMK19hrWO4f7EfBhyVC86cv1bQLJA8OuCl8uTvdb4ktPe
jRF4pPC7d7CLCPhN7jU81SAQO/gbh4211pf/v2t9KXYKR9XgKCRJdnJx0r9rovx83U+31qkJg9Lz
07D7rwia6h/t8im98RqOw8d17Vs70xhCHTfDS9RZC9yJ90XEBnqCiTjOPZc7WNk3bCxnlglTR3kn
vigINe55CJF9d+L1Xag37SHXJsDampjp+3wIJu+Z8Up5McaohRpodR0HhdmkANdxszaAAtsX6Y3s
oVlk1LUmV+rT2SjUAucaU9bCOXO/S29403kqntk2aH4lgds41KbtaqTPWb4kynBvZ2jepruG+Hn2
NYDsoo571Au7jUBbmWxbjdKkYCI7Gvh52cGyBfvS9yIg2evsmrerVpONSIUniqyx/P1nHXryTtYQ
8uODS4+oiWzRMlY2IhuUyrI0jcJSOi+j5nDQmYsD1tP00PCW30hYScYdF9GxHcctwacFtvJBUecX
ePRd/iiqoMUdOyfnopi+yBKwsDiBG99jMZL7uXXimU7FjkQznJBgYbNFdVv7TCvwjd8VHg9a6Dsz
gFrArwYRgf+j8S4Zo5AI7VRN73sPO/AVE8eofbZjpVdFBQRGTr8E6VFdEF+LYRFLKl3x5XIXH6YB
dGHthCztad5Ennv08Tp4rNIsgUdSdg1EA41bBzkBYbGEtI45CUf0BxSsJPSijdl7bNMZ5sPgQRfW
FliBsTGZKaInWgFAgdtjsYOaR76bxnDL3nltiJau3y01jeKHQHzOJ0HG5tlo0/wMehgAXZ6AtQ9Y
en3Xuk+dElocaj5BX5XfcR5kp2ZIvnUcX3JdD9ZuCPpn5sls8o7CYDMxvUSB0wP7vJw2+b5rQ2TF
BSppQziO+XySVUNDhD1n+rmHqF+1MUprHViFNXfu4fXQae9IsTipQ+hxgMTixhvGh9kea8jaCrPA
eL5f8vHGUBgYZcaFarHBWynOt92JVDAEuTwRKx9hH2urUkR9z10PdsgAtceg45mdF5nu38vNr6wk
m77kN25lWAEEAUAysMyBN8aAqd85iv9zuYO132+FM3Oq1J09zDIlzrgvTDh+nqmYvl5ufe3nL7Pz
LhBkr2iE2ql3HPNGHRO3lMdBzG9RYoJPl3tY+/1Lz+96yGpQMZyIepB8NiaWoeGnQRbzzeXWP9wb
GLW1/03rqW4QY3KiyvvPsODfsZzfdK4/JaKFpYhP7vusugpFjM6smK4CoV0Kuu2p9Wbp7SPcN2oT
01DLcJf2OnS2tqCV2LCNAARrUGWrvWVRie9JUTlHVsJJvBTD6+R3bKMKszZ2Vngrii/03Sk5QXIW
Hr4/RV3zgw8oLEvY0VOIxamC5ePliVqW6x9HB4ydFe6yF7BlNGq8KSBQHvtO/VWq/nX0yClyq12U
bdnQrixo+whskooA2ccguuE6NeT1UOs+RDMZ7yJ/6DYW3cqStg/Cpqap7yc15GscdpcQltwB4+Vv
vPytNW7FezXUCchYgpxAsIWssSyHOm5Lnj5dnocPj3CM2udeUc468cFVFrFk7b0ugFB3oe8TV7Uv
gFaBKHsVgDscDSfHTbf0kVbWs30WZsiSKhsS/1hJ9ah4Ze6zAKBeQG9vak+X17wD4dOWEX2XaWCC
mgP5SP0jyUtT7/tw/lfTGaaQod+GG9v62uxYKWDMROeOsI06JYGnvqB6ae68NOi31IvWmre2dDPM
asqS2pwasXhdqhAIjIOTOfOWx8haB1bMZ8myoeMed9KB9vhO88XdkVdh/vPy8lpr3wpzRsG0CIea
nAxKSTvToPoNyf/m+XLrK+voDzpOUgR1A9jTSTC8J0Jhp9xzuCjEGbxK9qHw/rvczUoOsWk4fqd0
6XqlfxQTCCqNqH82wA3tiQuk+OUeVobJtYJcSF34Y9aCvqv1Dx+grsPgXldkYNRWetew5JUQ5PVO
VVLNn0aaFf+V8HS9u+6nW/u50QGvxZzjpwMxi3Qb7OcoEbeXG18b+WW83oUwKIag3LkpOTV58lgx
5d1IJv1dTiTZ2PTWerACWHZR41Uq9I5LD2L55e0QfIfSun9dhrCJMyIMHRr6GfK3HMiDgf/LDW7K
45ULx4rfQkBRhEA37wjZlHznZ7j+EoFt+/Lwry1LK3rBgOEFBMD8E1MgAcNDPPsbVAy9MfQft05s
MozPRj5l3uQfdRENQYznztDdObKYoo3B+XhvIzYXRmBL1hCqiLDwh08VIX+Z2uBB0UlvF9Ye7RP4
qJQqiL0k3NhNP15N5A8ejORmqtM8OhnKfLy1KjLcQcaGJfGAivPGTWmtkyUbvgsKnWdsBFwKWzaO
siTO+jG8zSqv2QdDJY+XZ36tj+X/7/owLiER6Ti7kY3QuwZuQwcpoPhI4LS8MTsfnwCJrduuwbky
U+XBFwLH2MVXCldKoGNjaKOkkH7BRw1kMFv1g7XerDjHOwaIizMOAwyts8H/i0kovomCvgTpBIGv
5DrDVDwF+r8PHS/Z3NWDjk4AOgQnFwLlOwB0g9jw8qUogxfd9+oHgz9JnKNgfXm6Pt4IiS3tLqO+
9bqyjlCA0eypmvum2CfJbI7ZNMrkmLq9uxG0awvDSgm5BFUGa8I7QmCXzHCr92oWs3qWD9Msmq9X
fY7NkYGQfDlUbuUfJdAQbyG2gU8t/EK70yh0lD2OFKYol3tayUE2VQYAMp5NE3GPOU35AxxXhgca
On9f17i1q8us89NmQqmhgJfWvd80zi4R/pbO4MqKtkXcC0A1jHKxziCa2ZW7xC+zJ56kyoX4R+q+
VK5s0p12gBzbX/6clam3+TLQpEZUSsyKHptvxm+geABnqlNITPPlcg9rs7H8/13WgWJWB/EAFE9Q
ewfoA4Zc3uvUR+FVKiywSbOSQAL2eTM0MjrxIG2/chXm/+XaJzeXf/3a+FiB70+FbxLkTRGLRKc3
wql+QoZH3k0dbGUvd7E2QNZ2ryseDhy2ksfMTdV+VLTd9bh9bGTktdat2E4aZygg/DwfZRvqxyEH
7D+WJLky1mw2jB6pMl6K/R6h7II0lBnf+WuenUZt5KaV328TYhqf5UlUcn5KgJr8ixUU1YoO1NqN
JPvrTvxnzYKEVjxD8aENeg7uVlxpD85o/Q+4yEVxEtLvtILcFvT7X/Gi92pof4Cb3M0c1jcw4o7i
csb7tjMPxzQtX5a/V60GmztjQuZOop3xe6BmxOKqgzpoNEAa87rml3X+Lhq5A9BhiZ3/pHQFUz3A
weIUob/R+srhzBZo59HghW3mhydYzlVHpofbZjTYUHKY1ldBf9B98wBf1hogs43lvbJJ2nwZmoio
GHCwP8KKJn9jNP0nASsoHlk5PTh9tWV69bF0CqRfrDzAkggU9SnlJ4ZjZ6IztfdVCDRt0D0yk5GY
RfS7KYMzizyxY9mQ3wwoUkJi+aGGk9zG2lj7WCtTwAA6VWUwkKMyCAAJ8n4Ml8fm5zzJ9hDmHp7k
rlslVtJQrasm1cj5xvjkL70YwUPrZqtQtBLRf5Blcu0qv4QAAIg6OLrDmtPsnWJTNO1jbhAjNl2m
UfOg8tYgghIdCDgLw2Ta7YoDrBFR0dGvTTT/Jw0Qt3qqvrpd8JDTYePksTJBNpdGTnT2slyjay66
G9fj38yAA0IeQeQilfS6u4JNqXFwIICd6wyJHjxXZjEtYe8w1T+xNcr95flf+w4rSzDelXTCforG
eQF14o5gCOvkcQyG5Dn0iu+Xu1nZXG0+DQ9bWrfdMlzwcEeBmGa3U+c+QHniKsAm1oJ1OKha6Ocz
cNHADUNmzxK8kuP+sfX+t7aSraSAhYRHGzh4YLr7ZNxXBKpg3hxsjM5a61a0+zAkzuowQetZxqrH
YurxlqzBZb48+GvNWzGu23AqtCkzbDTOJAGl0smetldGgs2d8UvlJv7Q0iPDuzoiDUWesBnjoq2f
8MJ7uPwJK6dlm0AjTZ24dVnRoynYdwPoXCzq4AUkl+eidL4NabDRz0o4/MGiIb4zhf3ST6seZTEc
KBu/yEk+9mN65XTYXBoG/XJXjCM9+kmSHxIJZZSu3+JirX2AFc8alnlgTxgK48H5DdjPn8sdeaiz
z6TdckNe62JZZu8OFlXFB5P1M8Zo4MdkBO8eLwIPcwsWxVSoH5cnfGXN/qHCnktfDw0I/FhdYq+W
l/xGXSUvx4hNZBnHapzzStOj6GBF30T8H65Kd3/dL7eCuSKd4+iho8dsTmWcpdW3/OqqS2CF8sj6
SgPlTo+Stw9dAsmqqXnCG+IZiKof0ba26srw2/SVce51WXEsIw23sViU5q1dkKpXjZBNWoFBPQ4G
aYAF5OJo4Gr64g2b2lBrv9w65fsuHOw6+PDhTOAWVUxnFIyC+spMbZNUwDMmBTh7DopQGVrXPopP
KJ/3GyOzkuaoHb0pdSroMyB6g/EZsr8mdqviLER667fVDobWW/vZ0uAHdyGbpmJq7UD5BUlbN8yF
YhJ4E1AkzPa52fKmWpsHaz+GkrCj58GQoxuV56Kphtgp4bd73Qryf09BGnYP5QjyDS7SptkltM1v
ietc92xBbD4DHuxE4s8SucfxoCnF2bliJTt0fXSNGCsQ53YUF3Jy3WEmR1m3HlZS8N3MMFJNx8m5
uTxAKwvJRr2ZUcO5vWYEIcafRqR/Jcc9Lae3Iup3pedugNNWJvkP5FuinWFuQuz9dfNVGRzmSnie
Hi9/w1rjViQ3OQRWJgixHkUNjIHGVRxHLqTUy62vRIANehsD1gcQ7sEkJ1WlsIXlvN/7xVyauw58
rKsUaxmxaQxZBvd4V1FyhFkzZMTzsN/NafTPdd+wjNy7nZiBXKYmOtEjTw1kEJxshncHaARTfp3P
NH6/FcZZIZXX6okc2Qi9IxMtfE93y2VybYatMC7SqYSalibHBEjUg4YB2xEKWD8vD85a4/Y+HJB0
xj6Dxp0CDLiuC+La24IDrzVuRbAKjcmUGjDyrLmpMkHiaSGNXPXLbYwbq7IEgpjIPyYa/UOhAUAz
TtYdLre+khpsiJth0OLCYJBjoRyx18aIu2bEndwNyuY5wTFiGMi40dfKMNkcDvCPwKoiPT0mwEB9
gvkm6G7tdXJ8jNiq3FEp2wLoe3KsNSK4YCEuZovOIDR0vP3lwVr7gCV7vIswF2/jJTTfyRGaezD+
GfDo1Ll8S8JqrfXl/+9az4a6k+WkyJF7ZY8bEybarbd41GuNW5ELx+7S9zs4QKL4AnHOFCbdvdpk
nK+1boWuYR2pEz8PjqizerEHR584zfTW4+JKcra5GyJ3AP4ZOWI3RO1DCFgyussZlObzVThGAON+
H3o/R8UIfELktaH5BsdmtQvUZul1JcRs1JpPSzZ6Y4sQa9hL5pUvSdreM5c9iT4/R+1VzEhGbOBa
FkZqSDIsH11ilPQEsVxeVz9zCDXsr1r+NodDQai5xlGLHMXovqk5r3dhXmwddleW0B/YNUjE+jXM
mo9NNv49ZjOL/4cD7lrjVuAK0KgFpEKAV+pbGoui/gnpoy28z8rytKFpfEgJ6WrjY1PHJcBloo2l
wouwM05qd93IW9ELx/ipE24E9XGcRcE1cev0ph7Mv9e1bkVvk4yQ0GnrUsSKTIDUNfANRm7b4tOu
VAhs2WgNUHZZl8Py1Di8+nX7kMAUKEEVpeZb2e1jj1AsfiuA3Ua7c9UPM3Qxp8YXZ+FkIfup9VC0
/1GRkHy3yOf+NHUezU+mJiksiVhT8jD/DC2fPEt3cGArjNxFLezU9UbBdmXZ2ZA2mCvkGXiR+PK+
g/jRoq5LxivB78RGsomwcwkPAL6GWehjUY5kP6Gkft1x2waxZaGbwxEXMDngqc4ABpSHlOB2e9WC
s0FsycIWpsYHbBy3Kd8LgO/Ts7653PhKONpy0F0GAgBcX8mxb8YxlmMfxBWszCDfn265Qq7N6/L/
dzs1ZRwXzqjzjhxlNSKCYMdAQLjuvOdasd5Uad1k4JUdixpPL2yxNmwTITbePdd+uhXremDw0g4a
oM9zWAsaVXQHLy23dE4+Rp0T1zplN2LIMJEglcCO60hhyTg867x7DPGQ1Ks4jGA6et0kW/HOo2gc
1AA0xgKib/oJjtok62OYKUYbPXw8UL4NaFuu/W0jOUrvAmc9A1P6fT5Dfeby719rfRnAdytIkVp6
yYK8GTWwkBAO3k9RmRyua9y6KldwTPfdusIKUs2TWFwNcmfT4fPjbA4h/N9/ue6nHFJuGUYedpyx
kcWLqkGHJyp6LNvrVG+ZHy3B/W58ElY6eOeS6MVn9AvNWXbi3XQddMS30WpQbx0G1WCA3GoYj7+G
v636H9eNvhW/sO6by6nEAI2pp3bQQKeH2bAtvuTawrHiV0gftt6q946skQ8F02rnVUm3v+6nW+Gr
ptQxQ4XkABntesdH2X6CsQPZ2A0/Pgf7kRWzzexRyPRN0dHvAJ6j7I5xFw/N/r/cpS+l2bI8WBkh
G29W4SjWQtoGSwcEDg1noF07bUoyrqx+G2ImwKaCEswQoRLufV40r/xCf2oUv90muaz9fit6YWY3
FXXXYpjmEb7tvO9pui+jdny5PMlrn2AFMMsqaKgB/nVsFI54VTl88sP5ZqkolyVcOC93svYRVvwW
nkkSJzHYCBxXfVLctAtnA08Ux8vtL+38WbGGJO7v+SGDCbRb6yUMFucWidtnnCX+v1OyqZix1oMV
xhkTArQWAmqhA+cMqVD29QDlnwzdeOZdmwcrkhuQbFHnqtEB1UEsInD6veHoZ6gJcrIlm7E2D1ZE
u6DdZ4CyUdTdITonh+wfGbJ646T18W7vcyugx7II4IeBYxCtg3s3SG/FhBtP0wAoBb2fPg++1ybd
qC2vTIeNN/NF32tJJINSFdyUwWbyZUGgxBT4WX3E81QrrykF8MA+VXO/dYJRUP7WM6eLg2V5hcMm
LuHDHIjWreB2SYPLou+Eb4BDJjeiZFUXV8ZPX6A/l76EqjF/Scdjb1dECXqzQt3tizmKqtF9LlLw
0UUAa7Exz8Qxd8YtaNIv2uIfkYg+rEivJpF41RDxZ+7kqfmasHTIvZjoYoGYjQEOCPdtWOvgG8Mw
FscM+JLsznWUBI2zzGRCY5TcnWLaNfk8JVC5zeqqxUMpHnlvOA1q0IDGrgwgiY0XKfJVkgKaktwD
zueHjwcZp4p5OEk2HR3jXanBGth+LypnEmLftXlJJC6ssZvl2bRvGxOx28sz82FcYtSs7OIE0agq
N6D/pEbW5JmiLpH5cRMAcbgFLFhbalZ+KYphGhsVTi8S2CdV4mAsed4dMj/YexEE2IGhKDe+5sPg
xNdYWYY6M8oSngrfukLPN5Bc30HrsLkDkH0DDPrx/R49WKmmiKD8xyFb+6KI99/oZreJy907Y3Dg
VFGZw4uKPibQtGondp6pnB6CCIIIQDNtnF0+TNYcDva/7zcyZZw4XE0nH0ZqqjjAZKiDYiuvdC6+
JDpxprfZ11s8prXerNuBdmSlnLCjb8UAc2xYHO5KJ4kOWd49yTEK42vWILX5LQVMRvueRP0XUYLb
0ICIeDvoYf7ncusfrwlq3xPGEbr1vPbomwsl6IMph0Pi4yq7gE8ud/BxCFH7iuDmkT9TUgdvIwTs
kx2fZd++hk1Pt9gRa7OwdPzuDtLVOPt684xcvVjEqVCWcQr4Ypw6vjmUXG/VD9c+xMoFDU9aXs59
9JwApH3GC8zUxDVNso0NbW0irDygmxHNwrb4TSYqgD2m848RITkITbboOGsfYIV/VsKlJs2q7DlR
bv7DDDB6Vk66hdRea90K/YxnnhiUMi/UA8ssTkatNZ5+vdJsxPZKB/aFgfoVfMpVyd+KtuseesP1
rVSN+Hp5ma6sIvvGABFhXYR9qU6jFkELYpxQEMTIUCgWYRbFpIbd8uWePgRhc2o7ucCPLMgjwp2n
pMKh5ZciAw5mB79BZ8aDoR1zhIqn1t+FFNDYy52uDd7y2e+CJNKGRzn8Kt+mtBumc9dyFI9dN8U+
cLmDj7cxahNV4KpbTCObireIlrCsaMdPYVLkcT3Am0o17MlripfLPa2N3/KJ7z5F5bwpcb9LnmSF
J+KiKA7L5QjYjxEH8m6KF9z/VHWPM/bu3eUuV2LT5rBIUQ6u6gp0KQL3Cwy9Ukj3mubJmaOt8F+b
ICv8IXI2Z2YU+XPTde2Zo7x4BslkCzm01roV+i7c6uAb7ItnOIpk5IALBitOfR8Exf7yCK2FjxX9
ZZN2OZ8ofWNZH+xz3g37UsJrQbXOI9PTVfQITu3rBSvKEPGZ8TfYIMA+qFLs4X+wxViZZpvLQjXk
yut06k8+BCX7ew4HkXva4RkwTjwoixwvD9XKXNiMlib0iCiiQp/80E0FjGpHI52DjHI6byCVVibD
5qgseqVj2KfFixSgEEvDvmcM3OoqgWdqLcfn675jGcX3cVgNQEQlSfoioBV350dd/iPq9JaG9dpc
LKP3rvWGTizxwjB5huo3Hdxd47miDkFV4SX37kAmibaC+8PrMdaUta8L4bvMHZPyGbOvjiKKHjV/
Uovwxq+U7MJLdTf0xfm6UbPiXEW8ciaty2c/b3J4nfgTNkgCped6Y/LXBs4KdZaaKfGYHk/4EoLU
G90K1sr/4+zKmuPEufYvokoIIeC2V9sdT7edeLLcUE7yDYsQAgQI+PXfQ+bGI5vmrb5LuVKotZwj
6ehZ7iYDKcXbumDFunDdAG+0SfHEo5wfJevppclW1YQWNhKbfkKLqKukR8WTUB3eUTEdKjFPhoOS
pGn0d5+u2YYvxKHNQzGsZmFI2u6JubMhdgrLuYBAp/j6IC2sKptqovJuUEPilE9zD3gPKtAfkH2u
f4YjNimIWRwBeV2Z86WuWLt7LIK4csOqezE9QbUfnqSJf2rBrQhWzl5LvbFiPWSq8doibp9U5vIN
G3BSCeHPOHpduVdBrg+z+mquabXSoQW/aWZTT2qW1UmeNfqUNbCaHhmcO7su1ncZhaIJBEL3Yw3B
PliVFnso6ahtuo5FXmzbSghZk2acyzp74m54mYvHsQPeLZsBGlzmzRaCNmeoMqktUJP5zqmrfuWY
sTTKVm6QXcNkPIbpE6P8k2hSd8uL8IsiKGtloAFvhhHYcR+HnetLdLGjVqrAgxAJ4JyuzyIfyTcW
F0UZH01UVuIV/IagP8lpyNi+8ikvN1QSDuko2okGgt5pQOo1+9TF32EllLHnbY5yusaSzcYjjDLz
naDuP7HT7ccguDDmJPtR5+MOZWO1C4o1RO9CqnlHgulyHZFpTJ+UaSKYkH4B1ffCwxAs6HmrjB25
uz7SCxvyOyJMELUhE23/0uopvaS8qY9g9sgNts/y95Ck9f56Owu53ybCxGOnYNza9K+1r/kebPQR
GCD/U19GNyn5oa5nZ5oWgNspqauz9ltS7FoTxl9bLp2f1zuwkMh8K8/wKgdmm+T1SSSq9sWeOxT6
ptLXbp4crjexEGS2vwvzJBk6p4sv0KoCxghFG52AARrO6kKO6raTUJfelWtyLktTYicTnmoKU5bm
hMK7nz0Szym9+zAa/fZr04W9t4IXWLgU2eQY4IeJyyYjn7jX3MdCNVvV/8IR49TlIGT/yR4u6fbN
jXpiWAlW8sg0UGshVDfOVPquQ+5FM+UCiuJlBXPnTS1kFpyaxDdivLGLVpaIUZ3uR9zEXmLufaWw
ZPkeVsC8Ys2DNRKXD9An/jz4PurA5XDrWcem1JAoYQkfiHqqu7JhR1IVWh7cZmLfrq/GhRT0jlXD
4OLh1rV4gbF4tdUuKusOGe5iH2fDljz45aqv/UJo2aYw4ziA+1JmxdPIu+ILUKD8CYZyv693Y+nj
VlrImpLD15ECpUU5wUGtTmhwmCjMv3bXG1gII5tjoyUsrHCNLJ7wXJn6p6SWRX5WDcq9CfyrEqD5
Vs5tSw3NPXxz7xA6DDRxMUx4kg7FNsOKI5sxKJqT77j9/fXeLNTJGbOyAuW0dQlr1cmYqt+AqBrv
gMiZthkxfyUa8YPDT7Exkph9zNr8qNovrWoenX7NkW9pwqyjhjM6FGa/TfDDg1XTZspEeqwCFt44
iFZu0H4Tjl1bypeEAaio68nbdXXjP7osUa/Xh3Ah4dlsHF76IFEw4Vx4NGLcwB7W+bCTOFLTpLk3
DfDNaoKsQZmsnRYWhsxm58gcfA2fBvwHj1Om7zmDyi+0YKUxf1/v0sLSs3k51ICIooSJLxJmWgwl
yGp6gj0Yjlu5XmX3L4ybrUzdTcrr2STjSzJArxxa9ZcxBTG30ziOGH/6h9HkTNvkdzGx/7utW1Zu
iFzeZEOViJ+125r95HEXuFuKo3xgnJWD81Kn5hF9E7QJSTN/gKD0BaaeagONM8hNAPGciXnvo/zS
VeTotuK5n2+R13u1FMK2Awmb3SWZ24y/ZVwn5wx2T1tJUgUJGqDPZAUoi4mTYJdVJj46RtKt1iD5
xDr6HlSovV7/FUtr0sojsaiJB4rn+EpaX73ERmLyGBRQrn99aUFaSSLRUZV3XKY/R647gEBx2WMC
8L2SIqBva8LKFH5RB8D6mvQn1Fs/ZW4fH9sAiHg9xNXK2ljqhHVsGHlpyJAP5SXMVH0kHYRP5QCc
adv25f56JxaOlDb1Ryde0MMLLLioHtWWGAL50J8DC2K+ISsgzLXP4NV+Yx6yqUDG12BNpjT9qd2s
3UMtuvorp3CZuN6XhRVlk3+MDzRfw3RzYXELCyKSF0DHwc0zvrEwYvN/ujquIlS3g4v2+CczxY8h
zYt/xymc/PvBJ+f/IUwXZp/Of3+TGXgwqYLVproQt2V7OW/hfEYZOxway7eN2DySb5roekf04+C0
F1UX6r5DYYyAuxyP/1z//FIPrBAf09JxfJHoi9AoRKPG3j9S5X8ZsOZWzqBLy9cK8xi6OclUgnJK
hwH5sgu+cKJ/yhSk0xFgjT83omEu91zv0NIKs0I+KFzo/oCP/do6JBQnUvQDXozAFgrSlbPB0pBZ
IU8lSohtXMl/zwY4ue9kCkxYW/MvN3XBpgrpQBUi8RV8FSHxulHCC+8n15D99a8v/HybIWTgJy9Z
PckLCMwyO0rQqooN9NR5+ex7BWwIrzezMA82TQhbYRlwrxwvY+B9jVMoQnjFrQ9ONk0oJPWQJ1yP
F3hA/u64GYE8Xq2tzieH91gmGKL+N+LCyeGiccbxEkO18OEPCBbOoPwyJp3aet2qZPbSCM1/fxvZ
2rSdL6Lhol01O0EOkfeP0OVtNrbMdnIJhfCFY3rxE2zg11zQZvc/IGAXLpZ/ji1vfrtmXcoznPUu
GvZMm3pWVciCRn1KVEi2JfapJoz7lWrt0oK1IjqORG2GirWXzpv6BzZRYG28QTw48EF5ub5Yl5qw
Qlq0WEu+bgyaKPW0EVms5EYYtxs+V7NX10pgLzRjM4Hiya8SGWXNC3VwgAszPJluWiqyA+qT5c/r
XVlYVTZyMa7izHEmb7zQqFefFNhnr3AmMbft3zZykVZ1o1zUsS5q6p1NHfLLkCG0r//0hcCzgYq1
ysHAhE7opSbzwyJEuo9/ODtpCpmRfAKj7no7S9Mw//3N4p0vKYyKsLvUMdwkRlRzWN9+Q3FnDVO1
1BErslOAR6t+GJOfQ4FwACRCb4PKeyY5hQmNF6zA4ZZm2tq6JamGDBDVGuKw/R1xk2jjQzXi+hAt
fZv+d4hY1bhQAu3xbYi8ozoOKRYx4NJ7/esLRwIbKSgmsPD9jspf8y+H8/xDLunREezTn4amsP9W
l2RNlXCpK1Zsx8YtXCNFjSMnTNDpfGmDpOT36z35+OPvBK+5ZMQLYN15ql3HHMlk/M9RE63dkJa+
Po/fm4VKW6gGNZGsLzBimxK8tg5usmvUqvzl0vfn7P7m+2Ko0qbrwuoHhCHJKWmc6dlrV6X4Pr42
ezb2jyAx5GlpKjCzhGncTVS33G32kTuMFT90tAzaU0j6sT3EPS98g2p5PEHA2wuDNr5tfgJr8lma
Qs2prelrFlYx9MFivmvzVb2QhfGzH5MzR3kDDzP/PPIMzAntO6imVLpha5z3pQasBZCG0Ff1itp9
haIhIReSG+/TNGGverm+fJemyMqEoKEK7nWN+FUlLkBOA2Q7Z4rD0H3OTTqc4SymdhnJvoxDfVPS
ei8Rnksl3DwUv4C38za1A48Q3DfX6rgL4xVZKVF0fp52mgVnmvYO26Lo6Q8bFtT13fXx+vjY804I
XI1SkdSpgjO8HeGsnswsfmx/KG/Fe0h0f74ZBvFO/5vD+qttDZ9OpIru6gDws6gcit31fiyNkxUW
nPuzOmrFz7ryYvHYuW7n482beDdJiIaejabksFPPIIVZXEAvavcxwKE/saFUa5e8jzdY7x2cMiN5
Qtup++WGuNzVsBbfivl8kLOQbnoP3pU3jZMNpiSpKDw59tkZGnoifVQdyND7Ie6zfH+9gaWOzH9/
k4HNxA2EGiZxASTMbP5s4p0HUf4xAAjAC8j99WYW5tuGTyrmpIOjiwJ3Pj4FjwnqX92ByqJYY/cv
NTD//U0/pIahleiz7BwnLgKv6/yI7CaXjHJloJYasCJb6o6ROCTFJUsUv9cMlo1+mgdrKPL5LvH+
zueF1nmH4CXM9VoUp4kJMve76gvZ/V/WwLv1LvULT+3M1AXx3eQx4zxmVe78GBSC5iADj35NTA9f
6LJkdV/hOcIl3g4uQu70MDpTjX8LzrL9CBVn1KdRS3a2dApU9wiaR1Ed41Rm1ZbS0Yu2vcOL8tHP
QoYdpBKhTs8UBebwQJjq3UfpBzn/Bq/G+VkqjMoI/wuFkzo6A1fYoEggwqq6Y6VXikMNNwkNG2Zq
wh0F51L8n8IQ4uyjo1r6KI70SfzTyaUbrlmnfThD3LcNCwpsJl0c5eRQc31HNSy/HLyi7m5YwPi4
lbBCyUCThsxeugnZ7EeZof4OvYabli8Hneu/y7eGvL7LaAaat1L1BqpW5aYx0xp6dWFk7GzFWl6L
UozjAS/ym6FpjyoVK4E9b9Tv1i1+uHWCi4vGj+ESjnFBYT7YKEr+6UAXgVPS6pPO0q+3UpTjFqnn
CzIdyqTeTYxsg9is/PqlT1vHjw6Q+6ry2ukgPXEAa/B+rNc01j5MrBiYucm3CcmDFUzTQPjeU8PR
mT5pXew7lCrKtUfWpd9uJSSVoaJiJCbV5/qQuQEUbm9CQOK3W8mIAT2dK6+eDrgOHyT9HvE1daAF
dWw/tGopPW3TJKwxmUN+iPZswzfeNnjIN8nO8bdm5ZS0tCitYPXj0nEjuA4c4qh99o2DuiI0oZzm
+/VcsDC1Nko7CuNSO04zHcigjgMxx1p0D6lGwaaRK2CQhR7YUO2qHShsN9R04FBq3DlSUdDHmbsp
BVtzMvrwKMl9G6ddFzJidRqhCQWeAQO3cA+wbrzXXqj3aef/cGmRrG1vH2cJG7FN2yZNpY+12mfj
nvf1vVFrcu5Lk2GFMOtDFROngsHEZII9uJsFXvpTZ0MbWGWCFar21yd9Idxsb4F6HEjmjrC/6aYX
4fX7SImV1Trn+A9SqA3Qhvuzh+snK1M8qyX5SVHVfc8A+8F5WyXnBC8tqsOLKk/JOS08sQJ5XVph
VoyrjAchrhJolUiIGWeNe+ZxU+5xZvrn+ogtLTAr1Fu4rEVF0I+HSCT5JkrcHfQENiUJ9qj/P+Oa
tL3eztLMWNEep32SxgwiJiLPcfxJkunY50Icbvq6fcVuBSsSLQvsPkP/fWzNV64/X//ywsq1Adpu
18g8dXzMgK/Ut9oJDu7Qf4OY5ReZyhUM7FIb1vZcd23YOzkbD3mTbEsnPxBYqEds/FpG2fF6NxaG
37YDAO/KuLJOp4OKkyNkCJ/aVeHzhTXKrdgmshV4b+RYQclLQdpdTh6CbCXDLv3s+e9v9mdajfmE
SgwOLqrEwzmXeEFzzdqqmesjH8S0LfxPS19IGI3RI7yg75I8eI7hPkub9nPeQvUcZvL5jcrnPrcC
OYgSoHZcDJKXiRiGHObeTO4+NdG+oP5KKC8NlhXKeEZLG3xxPIhWZb/yvG7oZsTR6bZjGLciOFFV
7pu0IX/04RM/n45Tuyr3uZCGbBR0BNa+H47BeGiFcHfSYfnzmOvvrcB9N8Pb9oZWTXHborKB0HDs
iZ06SskhbhuHbKRywuxhSoq2WclGCxFhI6BBnUyLsBewSgsT90HN0IKwSbK963tyJS0tzLUNgYaY
hpcDEgrIcDtChW+owmOvzNoBcOnrVkhniR7BNJ4wQj3UdemUDa8ewG5/35SLbPCzgBihBmu/gBI6
Xg8ew3gAf2KAlMn1zy+NvvffnJFNpYz8GEMjgUfa1pBNOSYRHiX6eHW1LjVhRfOYOkM1BowcBBte
Rg8a+rCwvpHUxn0b1cwZXMRqT+OeWYf0wnEUG/Fa2uq1h6el6bUiGWiq0cN9BHsayBSmftCxoPF9
N7nBTbQm7tuIZejPB/AGolhAHkgzo+6L+wlFi5UZXtgvbbwyiixUmq7H1+vgi8bWf/g3xsA03Lh9
zm9LeDZY2eSqgrcq1E+EIK+onfy+2SXBt90ADA0jXPGxSIWDQoVy8aARZN2aks/C+nwHVA5nnwop
8fUi9raJCyMAoGuOIFwnu+tBtrCEbBeAqXZSCUile5gqV2/6onD2DfXS/fWvL/1+K4SB22+6GDXI
AzHY9WkIWCij84VnhNft9SaWOmCFcKYlmF0qIYcM4mP3LMcDuN9QGCfe9nlrL1ZA0TbGd8ITjcbo
b6Wavt642osut33eiuDYNa0BICeCQ1vkvlIGQdz/5fML42+jjImT1fVcNz0x1/DuoQVBsTzAMJEM
h9bFe+Mtrzzct7HGHReZiHwTnDpSUVSaAwWCsAaEf6UEsNQN61yNEheMJb08PImRP8c91N2kyupD
w4BWvD4PSy3MGerN+ZS0fRSPwL+iIoiDCvywYfnaZvzek82tTcxNv2midmBlDL2n8JQQmHn8kWrG
SHb7ick135mFfGqjiGXbTHiA9aq70Q2+yLx6yAS03Cd2GvK1o/ZCuNlmAEaEkEMZhDlJkdPPjAd5
vSmqga7czpc+b0UzF6CxlzILwdQse7hV+M9+kfCVu9PSJFuxTOsmT3Q52wHMRucSWkK06/4aymz1
XeHje4hnRbMZQPSUJTNwnnPcXVigKEuxlvbX1+jC7NrAYOFkZnAHaN13DFLiDnJp7Uq4eIWPrVBr
xgMLY2TjgQmAPnWZQAFVANO6IXCD/7vpG/pXmZc3Sd+ArWZFM2xIijbKoNXLSHX5sx3XN3pSgkr6
3yDLWqa6vjD9acy77vMfnEM34EFlvuUQl2f3UJANH03ePzU6/H3bvFiBbYqxUjhiwBVVZRAxkx3d
swokQNNAsBtvOMEam2ghOOj89zcZhLeofjoFJPGNUL8Eq+td08K99Hovlj5ubdWhShgkPNLhBMVk
0TzrIGBJsvGEV9GV8FtqwYrtLGBeGqdiOLF+NrYb44pP22Js+MoutLR0rfDWfgE2sTDTUUulDnOF
J4R786HCP64P0VIDVnhDil30xo+DExy3ksMI0ts9G1W9ixw8r97UhI0FppFuWi9QsEyC6+MdjUDc
m0VSpwpEg+stLMyCjQfuooKJWBBzYqGDqUXlMyKnwi2a8p/rDSyMko0EHkk/QHsKvqUdfCGg84fb
QihqdUqbek2ka6kJK8oT8EddOdRw1EHgwZJDyMPouF9T7Eb72zoxt/wm1GgaeICt42aShAzVYIiO
4WDmJH7MN24aB2tUo6XJmP/+phlVBflEBA42jJfd91iiVu+CefZ6WyeskB7jemhy5IzT7BRnIHbw
NM4WOFOB1/TbWrBCWgWo6MgmDE5xzn/oHoLxsRJiM3nwYbnewjylH5T2bB8BII85axpkU8LMUyZx
KFBpfwgK8wQf6q/X21iaBSuuM2ilZUlehKcwTuI7M2nnFEyhWXmNmbe1D3pgo4Bdp4WQIXRUD4RX
8GWqqN5CI4buSu3hGS4so22Kc9vKul3oig0HZpxQPDPJAZbyYsi3xLR1v/NxbB5uuw/ZiOC4h0wx
cBnmJLLGryAX3TqnPC7cNW2phdC2QcFMTKYHQeXfo77C3v04e6xGE+zdbppsW7oU+iJuQOR84WX0
NQkn9xwTP75c//jSr7fiGQ+fuPwHKJeEo/wEZ7RxLyJv2DthVdzYghXTSdQ6YRIE5ACPSVyms8Hs
UDn8HCcqOlzvw9ISsmI64WEMxZAEvoCj/0P6cPvK+/ImAQP+TjSU86IdQQYNTgn1onDLSKKKDdwT
O7Npuqn1b+yDFdH1BD/jPpzmyiRSICy6ubtrilVzk4+H6J0w6Fh3HIW9wJzGUEXwH6dtnc2+7Wjv
ljlg0fzQ8WZfwMOXzJhs/KPuI9DyZOko+QsuJR5fAx18nFff6YCyvk7DMRuRuQtIrIkS0mcTv+jM
CTdOHt0Ua+/kQGOAhKO+GTAsePoutjpCdSzFu+fu+ih9HG3vxEDF4KAYJub6c12NI3wtYJYpE4GE
p1p/ZSaW2rAiGpTzHDWx2Jz+AG7ieix2cH4r7pwaAPzr3ViaCiukVTuOfR0X43Fs3XMGmXwN4RBV
e6cwgHHp9TaWukH/u6C6JGk5dJ36kxYi2CWto/eKgnzbO6sc5qWgsI7fplKA9EPu4JSAafYdelgu
/D59Bzr217uw9H0rplWfAcDoFsGppkPmw9GsHbLz1ME/duU56eONmtmoMJJ0kJFtKnLqNEzWoakV
7jsvVXc1MNP73KPFXUXAVbjemzmS358KoA323wlROZSzw8aQUw1433NYtf0WSFB3ByNtA5nWgcOo
G15bngubjestLiwBGzsGwyc9jWOD24to9YV0TYh26n4L5l6zJj+9MEfhvMTf5K0Oz7puzhz/1KVh
sU0UXMZb0Qcr6WRpguaevfm6cGWg2jziJ1Iz9VKH/Wee4+PJfK8fIwi3/A+6XUujNffwTVus8oc6
wjntRAanES+8hCnKXaxdAIWQIENNVvq0NGJW8GcU4nSk6vkp0RWcVUypj35yoyMD4J//7cXYC2Pa
0OGn2TOdkoo/NBIvjLctKCvgyeClgwkVPxkPbGjctRsI9MO2vvfwTnq9iaXRsWLeZFVV+P1ETjSY
X3g7XwIDG7BmrQsL37exZWyY3Am7ID9luH9tskg69/AVvu0kxWxYGXXgyTO5rjkp+DH4z0Pty+Iv
WHuoeiVjLSxSG1RG8zJvvabzD3HsF6ckV/2diTL66Bd0Dbi0NEJWRHPUNGMCy4ITdWjNocRERlhE
u2F4U+GdBVZM67RLxlEKcuKiz+/kMKDMyOAi+dinIV8rai51Yv77m2DuuAqQZjN+UiPUl0WFfBH0
VbW/aZHaiLIxd1on1ZqftKHm/2hrQJWM4ojcVLBhgRXDsd97XCZOf8oiSHkbZYC2G1eLyktLyAri
qTejiSo4MJaqIhsdwKwL2PQfcN4YDteHZ6kFK4ZD3015XpX8xEwqdpw6/hGaW93ekyC6X29iYX5t
1FhdQk4wkHCf2HRcP+oKTuO+yryVJLTQARs51lHQeEvIqJ+yIQx3sMfVL6NMx71ByWCliaUOzDve
mwU6+rBom2Lhn2LhHpWGIIovbvRvZjZkjNVNKwuSmZPmrag3qgvzbpvXfbFSd1368fO4vfnxOBMV
XSYnjL5W/kPtmGnre6ss4aWvz39/+/Vo8MKyYv6p9hy9kahv7L3gNoESzmzkGECBblz1oX+iKOo9
jlGbfQp99nzbsrQiNyvg1Qipi9nAE5g0Arbrpz4w/dP1ry8tSytykwk0earKedF3o9rWBHaBEd7Z
t+5wow01qkf/HfwQ6mG1QiX0BFm831RofZz4mN9C9OfMhorVTQQPBAK3SQhvuZtkLNQhbjyCEllz
W32VvUOIUR/iBNAAOgFgIl6g/mjy7dSPEJW7PgcLJ1IbIKYzpnTRQEIO8o9kx2CHp9Ku+D567WeI
IwY7vP7IlTS6EAc2UEzFTQCjRcJOlPqs2GRmot59kFXgGl3vy1IDVhjLRvZdLOl0kszglEWpCZwH
+J84N9GbMd9WJNch8+DZ2LBT7ASBxl7j+nxb6HxaCYilDlhHaQHybJEnhKD2mUVfOOSEf+MQ0a15
Qy7Emy2K6YLh6ANZQk6T1u4mTuSzqtt4Q8thJR6Wfr8V0LVwIHRXte6pk1H/DYRcvvGHILuNsMV8
K5brssD9wHcnnLTKrt4lFcCyuyrtfbkSDAu/38aK1aMn2lxW/okBpTEGEL5tNVR/rq/OhdG3oWKZ
x+FNr2MsHoTURkPufKNl3z+5UeHclq5tmJhKk6hpactQYNATTDtU6o5HWKd67m0R9g4rFreeCJze
PcFTKN8qFKA3pXfrdczGijGwPvx0LNip63t/Ew9O8cn1YF/zP1wnlybBjuAk9EsoLqGJNFaXeJri
I8TD1KEMbhPr4O+0LFVIuaikoIcxc7gDBdhiHOhOCJVl39KMltmtk2FtzjwtOav9fjiFBWuTvySK
1WSD3a6Mvl1fsfMN6YMKD7PCGQ42sJVLM9TD4Fab+RXfs9AMP9qqQa27FOKf683MBaOPmrHCOgRT
pvYYHshCL94yaQ5mzMetYP3Tn4cyCrmTqfRXQuTDPoHnbfWJFW0YTSoSFypT90vdgMokKvGFASP6
YoL+5XqXFiS8PdtjsAlZgWeazPnVVoW7J5rGu2ZoP/s1zPlSiExtYUGit4MzRtsoKne0jdYKWB+u
cPBVo/8eeAwqJjD3QgdxsPL/VVmRwPzBzW5VsWxhDO2qgEzDVjgySH8mPn922yIE10zFe5LjBSer
wrUrxVIz1pUi0gDslAZjGDhNDt1KKN27md78eQpRiVw7YS01M//9zfGcD13Tp1QNp6bv8m2Uqk+B
YJCZHZK9ZGwl+X94zMKszLP1ppEihOyiwrv7rymK7yLHqTet8bZF0/4Fp0NI1UTlyl17afqtBGfg
ZjQyKNidKWjW4d4opxLnsM6MeKrqMsPr//UV/uFWiQ5ZRxUNWqaRTY9X1CkctnD6HnYdIV9v+7iV
2QZXN73vZOLnNCoPZrV9Lv/ycev7fdvn7RwAZqQMYpq9jClgvA9hBFvZfVc5+Y+bvm97XfgtNPNp
MXmvrlbxueJtJz+1XifLlYrrwoq1r8O4Z+QGRrXyVago2oLiUW7hvV5toDv2UCO7razZhaVks6li
ApGxxmn9sxjAW88wJRvVJvURElHH6wO11BFrsSbBgOfTqCxfg6bg+4HNkkEcsgJ55f4QlXNTDTb0
7CtykpGEA2fmn1E+jsSGwMwIZHyS+ivzsTRQ1nINJ5oaHWTlaxLz57aN2QHI/0PVaXdlnJYasBZs
N7plq9yCnedzqSEBLHFblu/doOpWKiAf7sEYImsPTqNoTJpQl69lmpvnnIjfHpzq8KKTwHY3aUa2
10Ez7hIlh1tAJaFn353lMGMwzCR/hg1/1gn5Z/QgGSNE+JhBMhT6jkFy2zq2r9BSTs445C09mxBV
fpPi4C0Ajtp61fByfR0vZHf7Et2MKPfCn0H+LCN/2pASWg9DjWtPGULAS/dYyN4wrOFLFjKvfY3G
02GZGewwD9qBjwIsS4PR2U5smrLbUrttOmGGKGm6oUt/ulH5PID2uwvASViZjKVfb4U8dR3XdMDn
/oSvmLMZptw7O1WSrex+S1+3diVWlLIhsK+A6nOl+z2IFal+ydu47G8LdfsKncgxq9Ogc17xQEGx
Z6BI6IbYwFEyv+U5AXFhxTqNOwXaAQ3OikB4bEcwHR4o9wluEkOZ6mF3fckujZQV8F0h+zLtuuEM
B4lSPsCMqXER7c60JvSx0IB9l+aDNwZD341n3pq/aD5rRgaNOVz/9QsJ0b5L66EnUIaQ9N+tSXb9
XQZeCJS43fXK2FIbc7C/ObJpkH3xeDeyM2R8kp0q4u81cb/6sclXsvrSCFkHT/BWIZbXCHLmsuia
O2jxKIn7Twok0W2jNPfsTQ+EmzgOvKHYWRhYu4C7ZzY1JEi3E4jdK8voj4Dtu8tb6Nnsq4y4fsXC
Hsu1lEFy1kMxmL+7wC/NZYAfPNwcxibtod2rdVg9SlnK8qupUoiIbDl4vHI76tANvkUabtw/CQ7j
Q7nr4Q2TfZUhnSaycUM90nJlRJaG3MoP2cAdfHreSAkcihWF62CfNWx/fbyXvm6dA1B7qXXcE/nq
su7TH71o6KW2N/50Ky9IMJ4KyJKNZ0JdSDTJXmfb0icgc932462EQLKe+oNw2Xn2KoX7D95goTx5
S2Ew9GwWlzPqVgG5IV/TLJPbagQODA+MLblxpdv0LSMdD7pTETkn4xDRT3h+pcUBeqyz1m/l6G6t
QDhfoj9Y7bZbRAZcQ64HSR+gPQ5fOaIfQYj6JKDdB+52eVKD/ynAH9aZGQtJyLNyRDhFHhjQoznH
TY/7b0COMmucexcPJiupdGHRelaSUCYEWrUi5sw8cED55Lu7IVwTBl/6+XOjbzLQTEALmalx8jYK
vgN4RfJc3W10qY2CjKKqqzUcwbxMP5oZK7LLnCC3jOP4SwyhgIWL62Vdmm1kFud5dEp5lIln48EK
sto1joi686jUoBlqmDV3LyrGfmh2UUdzejc1k46/dKkmffQYAAI0DqDDsKw6RlkYuE997jnsc4M9
iJ7hEh7X0SabqjEEDBSicufRgRKSs+sE7gRmU/lpWYybToT5z7J0/NekbYYzCKs0O6gUQ76ZoMWQ
PQd9HMgfA0+GDpSSydPTsCm7SEVH3+vH4HOP1zH9WE2lR/KtH6FK/eSErXT/yuKsLqDlENP6nzBy
u/w19Kgs9wBU+Pq3qTMIAHInn7Loe+I7QxsecEspmXeMhGQ8uifCq2m7co1Yig8rAyqwDKYqSadf
IDCJbRpEXyRcqMAudo8BnHU2bpn/TmBOs+EtmIrXE9fC1cWzEqMGyoJ7oT+h4kEJuxcUMlr3DICk
H/XQTj6wlAFXUbMPuUtK1F44FO6ut7wUOlbKNHimT3id8IdsLKdHY3rvnhq/W9lNFmLHJstBRi81
RKJfqvDDe9mn01+s1R4cIRwYp1zvwYJri2eT5cZKjwH1M/pA8uzuD3P0j1tM3D8x7t9r+CsBTX0H
/aKXkbvb2dWySNK1UiXeaD6OWptIp2Y7CjjbOT8yMoXxQzqiHvslGOLUKfYhc4x/rKGDpg5QW+H1
KQ6LhG0KX5RhtumHeLz4Zc2aTxGQBnzr9LHGYxZHFtjxRLZ6awZPJi9UB9P4kDR4G7nwroQgjCQR
uv1icpmN+XFsFBc71epweslGmQ9H2cK+ecMAeRK/omSg5UOT6tIAiW0gQLGJ4SPqHEiH18zk/zn7
sh45da7rX4RkDBhzS1V1VfWQytCd6cY6OTkxYCYDZvr17yKfPqnjNMWjuomiRMLlYXvYew0xki9Y
bmIAt3cH8Rn8jnksg8E7ZEr2xS8Cm7QsXZxzx+gEZYmo/CAUXFY/Dh14Ak+K9XhG6GYcph/KxXn4
bu4gwfjClWnmrxo6iNMTz9u6/K8Fzg46lbLjQxDEqNiWcJPOkrp0LlPDqfMpoQHK/p5mEh5ZXaa8
DxVUpP1dU3b0U9E7S9146pTcMVJQ9zkZxjT9nDiqdR+jIU+il3pwGriKkgbMZ2GaVBwDNs2NiV3W
dfzM8Kc+en3isX0Nwz5+KBuYMQHr58DqJ8KVp9mVJjfZuxAIhwXpph0YULWuc5atM6n/WE1Rk2KV
aM2FNnXkPUKVoed3NId03LFM/UA+9lCQDOpYedR3T8AGRE6MngTtDyjJ+rWKR6SH2kOPvY2fMw1/
vSfZh335WIKDVMTMGzpxNG2lql9zHfY8PfjZ0DfH3EU+vCmjSD0amGxUsWxx4ya7Lmwp0rA+K0rx
o9QTCT6Qbpih+iryNON3Hvh4YdwV4BO0h1qMfjXHQxn26jn0wZT4EEDcQHIIYmRT/75PghB5Mj9L
OcaRzako/9V9gVeJqEI/jcMuisL/JhgzyQ9DkAXe/SSj7AfWkYHLj5EhjF5EyubuDquz99pvKMSX
/pcsKcD8TF0ZDrtJtB1MgOsqAjsTFiHUhw1a5Iq9B+OHfA/vG6EOvUkpOfIBJg3nlCDVjAxEBLVW
5CW65nGGsajrxnmeQ95mV7qJo++biYrLaMq234lE9vo+Y40z3gnjVmLXEDV98oKp5189+MpBV2yU
3LlLYOnCTkhqIuYgWzNXX2QIEd196chC7gEZaemh9LrOOw1tmbd3zKuaqoorvBYOsgUW6Q5oGMl2
ioV1dh5QGeX3UQdpxX2bRaV5qFNIuh9ZVfv0ELgT1w95k9bPTEYwgitdqf5tcVgPH5A4TMAjnple
FlTXG3Y/ShWa+5AXMDqKURPDEjZ0hsZ5WNSsfqqgJyrBkA81TdI9HZ1Ao14KLMoOq66mH8XkVcMH
KCR5JMImEBnkKVKI65ldkvjkhTctGEMxLDN7McKUrI8cDElNxZ1bOuyfXPR9/hQGVNQvKqiDaJ9p
E5l3VZF3+SeH+jjRC4jnFZe87iv6Dvf6OfqkyVhmxwxJ9eZ7W001VIb6KSmGXzlA28lzUQ3TfA+l
VzeI05DnwTHQUjoHiQGm+wR6l9kxrybJ9kDIVqjLeH4QHBBSLL0nItMOlL49yY8SeqripNySledg
hnf8DhRct/kVqbpz7uESGcKqqU6dMImbvB6S+1nAoPO9Cf2sO5VVVtbpHXLBSfONOS0swB3eA4Gf
N5S/iNzrv85FE4o0HirTin0/labduy5Jxq/4mjHYUrsUCb47iM/iFbaPxJxvpWBXjmKbNT2EYvSo
TJpLMQ+otcFlVFWw/Ey2apRr37duyRr602XREedZmanpHgoQENmOjjoUt2WubGY0EOBZO4zcvQQt
m1AdKsqM3jvQxI02rhO/bVTeuCFT64YMT5I8xE2ieCAwOgQAE7u2TOWXlGDVRNVja5ITnIVByc+U
iash/Jl65pTAMtUJ+G3ZM2pdD32wdiHlyceL7yIhgSyOE08ZHJU6M96YVKHWbVAbmrYOS+aLSWX0
gn2d53ucPpvsvuXh9dYoWnc+HPpR3pisv7ARiVEANtt9m/NhXxCjz6PqP12/mK1cpG0WNYH6QubL
tHjgbt7FfjS+8Lx6r9vk53IfgwkrMpzmXbkg1q83uHLbtEnVlTQRy5DZXCT0+YGF2DOAA54OMNPb
MudbGTqbVp3SuaRjlvaXeYbJSFgE+7TLzV3mmX1EnK1s/0ou3nZaKrQL+9OkGp/9EsJnsRE5g0sY
4cdBNfKDzMOfIzy0rw/ayq5gGy/5vEjGBGKuF94DEs9iyE/RJXg58bbMwNcWwtL0qxd0gV543tCQ
e0LSi4Q7M6/8B1+BumWS6p6UAsEDr5Nm0wl1bSFY20TVzVHfGtJfdCOyAzhEPtyEQeLPxi3DvjVw
xN9eTKoQdRfmD6yAVI3JIOw2SX0Pdy99J5PgkQZm2usJdJg84e9zXGB31+drbTCtzUF5hTPlEevf
4foWFVD4xWxx+JoDnXtqq8pHqROP/RlvSOlH51FQwBRr32lcvvED1haMtXsMQIA5QkE+kBJoRx6F
N4nk7CVhvlVeWRtbm6sNdklaqnB07/0WBgnp8M6E/L1x6W7gwePv99zCzBrdYhcuYoA3javN2UbW
sJ+dioDAgUUKByRAwyB7t/st/sCK4Nmf+VMWobkI0mXXm1wJc5vFndZRZrppGcnQxRuud/EmLnCi
BDHLAve7V83pjCchrNlvmzqb1l1J4bhachelEkXSnUxIV+3dMgWA6HqPVtaGTetOgavLkaEwzwZZ
ZCdGpgp4q9qlzo3ft3YSRSuJ3PQ0I7Dxm0XDF33daMshaSW0iLVtaADhOiXYdAGyIgl5rCmy66fe
hCyCYnDe++MZpuQZuMZkGJrga1rWeZ/GmYGyxm23C0L/3Cp5lk+wVw/7C2iC5DCBALfn0GDauRGt
9tfnaGVztH2gBuLBD4HPA/LMeZPjOZ4BNoLkQTA3/c8wCkX963pDa8vb2igK7rq+cQtzEWBsvBCn
yx95Ae5xl4zVDjmK/MEN+37j7vl2YzRa5vTVGUPnvh9l4RYPpgbH2czDuxTXPq2LbDdM5fu+8jca
env4qE0Klzr3SlLjbOFZDXwai3Zi6CqoR8CA4fq4rex/NFr6+KovSnmhC7Nhcu8vL2UJtuuEvY4x
ckF+4ST75KSHJt3PKnpyRbmRfX47dMGj/LNRX4BM08hRXwQAGoAuzo7ydsk0R/NGA2/nOGm0DOir
XsFMBCBV7qqH3+6FxMeLFDM04T2FOhMKZgl7rL1qS8JnrTvWTlHUc09Ar08fUC1jcqcqlY77oG/C
b9cn6e2LILVNjwa9kF512l3grDTjjR4ZEcIGh5oAiYWBUmgf35V8luVWlfLNDrHQBo6DBAJJqECq
sySjPrHckzstsLqvd2fl639VulHfnLvBgZNuh9dAkfHg2JebG+va15cl8Wrqq8avaM9Dc04rvNgw
LfWBCv82/dXwL8R4xEYY0U/puRLO58LDTRL4sY1Fu/bLragwkVeDhDekZxrAai7NMS5efxOOl+G+
9uewwDemHvqxA2169gvxMARRniO1kY+igr0VSjwV2ckZSYyN0/PNPRLtLZ18NQ1pWLYdG6vhWBTg
t0n2SBx+asPifYNsYNeZT7etJesYTVNfuCwKzYmCO9/dVd6ss2M0ECO/Xm/gzdhDP6xD0k86t+a4
wJwr/OdL2wCqxJAlP0wwmoZp76YkxNrkW1dtw3hG6gKTP0knO6i+hMiYgJvP9V6sfd06HpVLWp/M
wkCE0iArDtHgsLprnGTamIY3DyqG0tSfsz2kKFA6auzPOqvhAS2cfjqkbBxPLvG3HqprbViBPaU1
rNhYNp3TskzvlO4gAoLrcVvdqGcR2tVqJkOYJnhjf0T6zil2xZjPJaphxL0JM4BhsiK87RkFjCjv
Tws5H56tE9KGW5i6teGxArwCpLgnMFZM8UCkF3gcJztN9VNG8bC4aRHZWqOQesCjIZv7c9WhmD90
uI6U440KO6EtM4oKEteBH+D3DzL53qJgg0e6er7tp1tRnIZhBuhYMJ6nKiDxVJd8F2qUH2/7uhW7
BaUZT7hrTsx16RdWaX+OnZZuSa6tBK+tMUoEJF79OSlO3J//MSUIVgm0iG7bGeyqKTywai+P2vGs
1PCVsmqIg8j/fn1cVvZOu1gKU/iizWndn1oHGVTohOCZ5pMpP3g1JAKDrkcK6HpLK4vfrovqsoTR
dgo4t0Q+/UGi6PGOA/sXe/o2ICYL7Yw5ZBFap2hm1IjG6tvgg8TVddNtIrioIP+5f04mHLkGvvas
f7/IYUF+yJyy3xidtXlYFtars9jAH6btgqY/mzz/qCkLY+np5ChG/RRUurnt+mLny0VQ66hMnfnM
KDK90iP5IcrqDaDEynXCzoSDXZL4ATAnQP0xAtERs5t6ctF8PkLB7zKOWwj7lViz0+GAwKBU2OYj
ABGp2hOktXalvk1aH6Jwf86DzOs8nOEb+EBS8STDicWNrLYmeeWX2xlwJCngn5c45oSc3RQDPUh2
Qd/+uB5fax+3zt42oJU2eOOcZQmp2KNxS+E+BDKhxcZLd60B6xma5kmShEMwnHldzPNOkswE+x7F
9Y1r3Nr3rZMXheHO7fNpQPSmOpbF+GLqWx8Fdlqb1qMKemFwukiQSWSt2rvAKfr99bFfiV536dKr
6EXKOpEJ6u5nZOk1pCIm/iS6ih0GV2T7xLtRJjH8XQd71Q7tw7TVpB/OrAU2wFAj45CZjfFf2aDt
FHYFHIlXdhj/1ocRNUXN/dF0eFE2842+BqGtG0p1grStQ9qzyqJ6N4QZ2ZfD9M/1SVhbP1boqs4V
HupdGrcrt3Xn+tCWtKXkKSCDW9Nf1xtZmWk7F61nowQ0BWEwJLMLQyofmbMXYNM+O6T493oTK/2w
M8/DQtmOfIWl2rv0JEwQxiQMvI0b4rId/FXsY6GdZCZDkme1GrrzkkwvCkDnUICBocgdd9LnmYod
CubH2zpiBfTQNkM96cGcuRrzRxC73HgYJu/Gr1vnMdZShVJLMp5NDaENTqS6S/Ib5WVCYke0l4In
5o3dueI82ik4Vk0O63ZBGj5fH5yVaLOTy23XEM6irj2Tacjfy1w1MVsYY2zs8o0779papX/uSsA+
jdU0EPlUOfI70CvJES+Q6FSbcDh2qd5Kra01Y12t2w4eCi7C4EzaAuOVuexzywzfp5luj3Wlimnj
jrS8VN9aulaAF74ngiTAAQR/JgLFQZPN76DSNkYx8hhZvqvaEs5uBZLKhyqMTPbBEeOmq8/b88Xs
hLLPVJNWUg/nosTWK5Hli0VdfC5hLbARmWstWAe49NIqZB2wKrH082c+iujDUBb1oVei3iILvD1X
yLr8uSQodOPp0GOPH6qi3AthPqEaOty1mj8leNtt9OTtHYzZuWNc+UTZkao/02Y0jygn9X08143e
EnhZ+74V+j5QH5M/4BgRsHa4Lzwtz/D52QjMtSFaGn11xjIkbv0K5Mdz0YzTHZwXkuPve2CBWvvT
DMW4W+Kf2QljPLqA7iEBZhtqtcDdaNUclMMzaEwRsbFFrq0oawOokgkepvPcntOorx5pEr2f3C54
l2xa/K01YIW+SuGKxyPapHFr5HfBAEiDwm++69mN7ikssoLeBwbUqZK6PQ9lnh4E7+DGW0Oslow4
Egc6biE5Vrpi64zqjFTRmLbt2YDEt2uLFjqjfZufmxpgletT/vbRC8L0nytLAZUX6tp054KD+KA7
eHcJH6c7GELzLmzZOdGNPETLP11vcCVO/hIXbUKn9KO8PfverHY0pF9o2s8bQb4SJ3+piqIC0SlS
DoDC0hngqiKPYa3W7GXqDoeg11sGK2udsILd+N0gKMo358pxhn1KguwQyGyrQr3WCyvaad7XTjlR
c0qRNnuiNW9PhYbSp1sF0XsPz8Hn61OxNvfen3PPxxFm1ZGZHoYWzImyeqjc/k72/Uupzc6t1MeZ
le+vN7U2YFbUT8qhSR90OIo7+QXZwGnnBZvkuLWPWxGPysQ8yqBsz7JRZSwJRP36CHia2366Fexp
pbxcVBNy1KUM7/QUBse5ufH5zWwZEZIRL0cJELsVKfM81kvuPvX7revJytDYEiIDaDkiRfL4PDG/
fScCV9330EQ+3TQ0tqpoUdcuIPXL64ZPmFaNgS+l2kK7rOx+tjk1AA5+WyQZBl4GA4rxqAgAzlQe
xmkL3LI2OlYYp0ITJ5PzDMZD/0nNEMAZlzzv9cFZ+/lLo6/O7Knqi7BPJgwOxh94YiAZDkUOzGee
aHa43sZaB6wIhmWScI1wQaVAtUzUAGg7rvPttm/bIVtlc0Z00p+hslTu+dCwvRrCf2/7uBWyfPBS
CKbQ/kxCPGWacJwPkyJbG+jasFghK8XcQCtWY+gZGFzxUKPmU0Tdp5t+u60hio3fB4tHT+chMf4h
7XA0Ttr77/rHV/Z+W0IUaUpk4CqzrJpBZzuaLqgr2NrvNDgBX0J+67Zmi6ewlLqSc/DW4okDfGBk
G57AI75N6pbZ2ikgIcgygGLmsq/pPmaafqlJubE0V0LLVkxppyIMw67Eb087xBIshNiu4AlWf1hG
N2UWGbPCt6gKLXt3mYiqcuHrE8KDfcyQA78+z2tdsCKX1kVb4t4wnTUMTYvFhUCRKNmVbbql0vj2
y5TZ/tNVPboo7CGx20byO/Vl9Q9s5N12D6QuB59qFvIkchrOO9OOc7dzIq/YWMNrfbOCG1xN4Okh
ZnI0qOTDWYZ7u8nJ+n0fbGKcVyLc1lHxy05AbJ2mqPr1yXcomRTxOG5aOax83dZM4QTQ/S6fJwAQ
QPrxURPtDh7v6Jb3zkqQ20oplQMou4KGwrEw7mVxItce3bEeQNxJZHfXF9haG9arGn4jQe05GiMk
FuWrtC6/cdxbPviq/9AL/OV6M8vn/s5/MFslRdMA+KE2mo5pDQ8vvyb/gFPlPFV+Ud7XGZ5dNSJ0
o62V+6otmKIaX0bRLKYj5E0vymfAD5udRGoQvC8gm73/uq7ZINKvNWVFPySFXPCL2XRstTpQx71o
AgkFlItMGjzD1uuua7aESNYWm7UT+EPKE7BEpqPgiJYJRvT7BoSr69OzEoq2jgrVrZqSfIYVAYSp
vV0rvI7eFTJs9qMr62HjTb/WBSvgpQco+5jDJNYHcxR+evQ/3MbbGz9uHeY8m+fZd/Fx+NPq5Sz/
ijO92V0fn5Xla2PKRBlATFvDvCMmEXv0g+cUZpATKCa9HO5myLtdb2YlGG0dFRqovq2NR44U8gwx
LyADDPXQ1KCS4bhioy9rjSx9fHXhpI2aGqd1sEZ1/pGn4wsU4PeqDh63w2Jlom1d0skHXT4IKveo
PfadpXimhB4AF9cHaWWt2lCzyncByKoa98iLEiprJI0aEqeoPwe7wImSm/DZONet0GYBrj0QG8Dr
Ouw/0YI9z/VWtK2tJjuUM83KUXvdCc58e1+p56XY7Ec/8qj4FtJ+I6bXJsG6mJuwqctq7JtT0aMm
CUdULCK55YC+cmuwtUiHCEbTbciyk4JAKEVSrp3ZR6bUXZrhEZD2HwpePjhzv3FKrTVnBbcUhSPh
Z0KByZoAAPv9jKnorvKcbyCIgFwWPNfYecMbC3IQufszSNTYwc5GVNmJunAIFGny83/gZ6zMjC2P
wsIJVPjaxVYF2vVHIWR4cTiMc67Hx9rXrfg2Ro++PxXFE9CXHyhw6V8j4P2/Xv/427RFxmyMmQSr
X9VNUjxpGAvQAAhVAFbYAXaHOuaYDj/JniFcl8VIRTV7SLztRtP+GKG5exr7zWLyyh5gq6QoSmcn
xOXoCeZTkBSAvsxOgIW88+vS24CErDVhxT9VXBK4NzqPqoCVkgZd7aA483Yd2fQEXdmJbUza1IYQ
QKxY/mRG+EMlwHR9oXUjYliPCrmfQwF5hevTttaStRfIMIoaFibyKa3MD4hRT9+QN5z2ZSG/Q+tg
+na9lZV9zZb+0G0gILGcFehPudeqP5gA9QA+snrXBUiY9JCYOl9vam12rA0BfGroySwCAtKdk+dU
gN4+zIO3T+r05/UWVq52NnJNARMES62xeBoCmj1xUEC/yWrO4WuSD+w7aPnVBzjrBg9OSPqtPM1K
r2xE2yAN8mQ+V2AR9O1ROVl2LhwQM3l567K2oWxwbatDMPjkEzKUsGdpGdtx3C9iWFPdWLqxoWzS
QTIugVzsU6GQ0BI5HCSgz8SPSLZsOT2srGcb0AZNdbWIsaA8DAHpIwQGzsg5IcPeZOIAZ5jn60tg
bTqsLcAEtQA9RmD2WxVBIGFuf8jEvw8ywEuut7ASMTaozYwkjyK3zp8IRfYjjRwDXQvoJGEvcHcA
Q3neocxqwzeO0eWHv/EKs2FuU9aMLmEDZsYbgTpmFbiPu95t2Jb91dq8WDd81kqOX83Uk0wnkMkF
yrIFi2iya/IquveI627l7tZGzt4AxiaaW4TKUzZ3aAVQczk+t6i2xcb3Mu/JJfCXugl6yGzsG6+y
SMtOgMCUUsi8QBMFWtGu+nh9DaysMpvqrQs1uh142EmsAtxnYY8iwSoe/6mbGy1vmE31huMkcwum
ipMKs3PfViOugxCVuO33L2vh1XsCyrHhJIGQTeLBrd5TVUtk2vyPtb952q8sWxsAl8ogD1HUGvA6
9d1fQDL0O68gW+DelTVrA+BU2LqQ7Ijyk2qS72IIoQPW36muv8vVlkzpWgesC3/bSLkotNeY4kS4
/5ipd6Da04XqNkYVs/FvsOUOxcS9/MSgs+X6FTR7suTl+vyujY8V0+k4Rr6r3PxEiTlQ1p9Ull54
yU8V3RKieJsmyKD89ecaUjjPK4pz9lH5w35IUbZO0/pRBCC6494/xg0kXhLTPGXd9A/ws1sOJiuh
ZyPioIBQe7ILlsCeq+6ZqOEDfHfCjxH1/7s+eCszbwPiQKwEBCbT+WnKh+W90oxxnVefb/u4ddNX
k65QDYzw83Hhzs64aEWnGX247etWXAOgGfZO9ntwxJw+TrDaO5bE2fjta0O//PurXUOmc2LGnuO3
G9YFO+PnBiCyhu6SEbqot/VgmZRXbWje4/0x4TISt9pl8e8XgotVdNvXraBWuZtkLV++zroFxaeg
hLTN1lsbH+vGzos2gSQ3/D5iCZhYDEDPvKvSvt3V0G/cX+/BSmTb9GniOk1RuoCogB6efxwMUk1Z
8JwBXJnlW1ihtQCwIptI0Q3KSdCPQs1TjBshzs5+Czj+9igFNrKtVQ1NKPY79KCGdgXPcf77S4Gk
ozcaBQU2SxraQukMwhbaYExVJ/DcfvJsFHsTBezu+kS8PUiBDW3TrZOmudRoQs2Lt1iRsXMNAMzx
+uffnufAxrSBwgARLIi3Hf0yf16MO3goPlcqONcA0V1vYm0irHCGfVLecMiGIdRgqhynpewPoi2D
fcYnsbFc19pYRu9VOPtt5AVd7ZeYCCnCf4vEh1DdWLTBsO8gyaU38idrzVhxTVvWlCFL0BUB1bjH
NjJfuXb7dwFQuxsb01oTVnDnbl01Tp6SOxemB15vdo0u926yBdZ6+zjlNLK+r1ru9KAxKqSPm/4k
Uv8/E4XvZVAd1YzUDNBIOgYksIkdOb40I/95fRG8uYzRrHVTYMSpE+RmoY7ry5miqo6ceVDt5wbC
ZP/d1oS1nRSAz3LiG3DhddcC3JiouzHbfLmudMAG0vlhJ6C/VkI4IF9YIj2U/gK5WURY+/qSaXi1
ftMaCqJ6lOwykCl5VjC5/BYmmwi9ta9blwF4KEHVvevxda5JTLywOcxJ02w8VNe+vmwtr367LAtI
BEiZPxRRjeI2dRxaP0SdR+TGHrXWwBIqrxoYDBzS/GbOUO2AaGbMicbCVaDC768vnDdDjlO+tPvq
+4qoUDG37S9m4vxZJqnWDxOUDw5O60db+/gy1n+9r9GItXWYWeZpPvrJi8IZqrT/QFyo7EzhfMmh
eDGnt7EF0ZAV4Ia3jgd9SAhQCOI8qMCrn4YpJxtjtdYNK45JJSmL6jl5KRh/L0P419UAr5BIXhJV
fuuqTd742qRY0TwoEbAmiiDAXICVTgMYvVZjk8Rl5A2Hm+bdBs4x02g308F4oW39mDL9o83L91gK
bOO0WFm3NnIuHWAcpVC3u/iwt9QxQfFXnj0KQdGNDrx5eHNqg+eIk/pSGtpd8CJy7lQkPouxm2DK
BqnHcrsfK1Nho+jSudc9UD7mklJUiyakuig0Qt9Hied9vG0mlpZfReCiOgsNZT978Jt0CO6zKZc/
gmr05m/17HjZRmJ47ewLrUCvvGmoe9pg8UIXdEcTLeLWwZWES+fz4IDMj3uo8zTQ8Gcpo6co27qK
ri0EK/Z1kkHrq63TBz3UWsepCaAzHkI4dyvj9WZCGgvBinkuoExLjJAvhQ93N+XA0RNKQEMw/9Iu
/U8PwDUt8pDXJ2utN9YWIKSTIj2hymcV+A8cc3UIo55sLOm1tWaFvUFdJc2mAaKNsv78m4pPSfYR
jthbKamVX29D7yoB3WK38OWLMSBZqByFgdRxbipAwz7SOsdNI+vIbXV/aSOc3lpAzmrKu+wIJd/g
tuG3UXc+JIXGAlP70powgtmeJMG7qR/5y02za6PuWA+r3LIcuwuveP2FSDIXMYSxzVa5aW38rVCH
0Uhm8OaQLynLx4cprQRwJTw6Xf/1KzuiDbnzW6+HykVm4ASjW/qZjsNYPrqUiy/gByX8Dv8FNOdt
bVlRLaOpRTZ5ml84BPX2NMuqmLqA3qDiyPedd5tOAtaUFdzG6UJMuj/g9kZ+gXeWxR7cADbOqJV4
Y1YwcwgCFKzgw2WskvHk9L0HmLHfffkf6BprTVghPSTYI0YnnV80mycIifr0AcfUJ3e60XSN2mC7
No8SkrNgfOZmgCWPUtSdToVfh986gSTABpzzd8b0jSucjbmT0K0mwOBML5PvLXhXGH5MIDa2RsRq
ojVQURCcVsfaGdPx6DfFTO6rMVdy7zt1NZwgMw+58kBIlhyur8CVWLLNzLjrJy5k080FlzC5S3Pw
lBy49G2s75VDxcbliSiBaBkEwJ+pV+k7LoN78GL8eBDzr6EWDDr8z4m+jZnKoYD/5xWgDcLULQsH
fZnm8KQ7EoxQhO34Sz0aGARcH7C1Li0D+eqeAaJ87wUeupRqyOepvH6fph9+32BblZW7SQFbD5PG
cH+9uZWVH1g7hADKRkDFvrkIZywP6YS8kzJOe/aG2Wy8jVY2PBudJwqvYo7s5IMKg+Gg3OQ7AYLr
TKLQjbNF6+R6T9ZWmrVNMM8xoz9CPpcWKNa3LfKZ9XK43fZ1a4dolZmhdJ6M99i0g12Vqfw94ALi
Fi0YTm2A3hQCPa45rq+tMckR+bQoponodpU70g+J2KwYrIyRjdCb9Kidoaj6i+qhOVNpcAV7b3MG
Vibaln8jSBGAjkyce8JKuRjDfOTQoDrKyani/0FceiVCbHiedsRUAW803g89dL+rebjzI37i2Ex3
y6YNo5ofjtqSNliJDxuux0oKoEYw4bRuy3KH5xI5+MWSeqrnrQreynvVhupVTkJ7z03MZYiycE98
8TOqwvwwglK/Qw4KInoERsXXl/HaFFnhPk3d1Pk58gjKT4fGjaFalScLdcdvYM4ApzXwnQlVHnt/
vb21BWddDCZjHJTpmXuB/at3NLXJv3QpSPC3fd0KeaC2nL7THOjDRZ4TWVwkB+v51/WPrw2VHfFz
4zoeFUi5RGWzEwVw97rHfrJc9kPYgG0ckCsLzIbqibmLinlqXHgN9M5ZF2zPK8jbDS6ElW/qiI3X
ky53aD4JFzr5s9iDgDTvfr8keTkGD9Got+So1y4ftkIcSGBTCcLKdD+x4HuKwYLFdmvuhvk5hSWA
aMhRk46eaAmIgHL8RwdlUfgi3iTWxamN7dOqzBUIpQQqt/nHokr1XSPdfGOaFuTkGxcrG7IHDWCw
VLkL6x9dHVnO+X4Iq2PaeqBFReBlQG/m21J1336Rr6UCvCWmXt0EplALNMkxnNI9ghPwxHz3kkK3
QkXBI2uBqgYl6ME3YDpMSIvftlisDcLAO7evgRa7R+ExiIse6WN4ujkPXVgY2J+kWwjctWVvbwzh
4MNbnpCLqRZGxTzs6TKWcO3dOLBXwtdG8yk2MgA60ICgpUESE8k5SN/wu1CW/86iaO+uj9fK5m3L
z/EIR46U8//fgjr2qFLffyY57mqhk5ycEajS602t7KV/Qfp6WlKvMeSC5LL3yNiUfKzbTSLnb52t
N1b43+g93tWeaMJnGB65c7U3nerrfQYh+zh181J/1wbn+8lUtay+mqbz9UcBgZ8JLj2TyUl+9kgX
MX6AWafnfOLhSPx3nE20GGLZK0N+QZqAl7Axzjgq5bsIEoA9jZskrRIChxKvoDfeBG28EOyZCSqp
RNxPppr+TWHcpuJh7rfQeytL1/aEmOQYSAIn1Av10vrjUNfvC9jJ36lkyjdSBCsz/RdiyFM+zssU
RodOP/7QSeTQOCmQ8Li+kNY6YG0sYoaNVZV79WXiSj6QBi/1VNfpYzjDC/x6Eys9+AunmTQeUFua
XNgMFcxYwQcrhdz4UG5sx2vfX6L+1d5IBMw/xrKml6IOmunOH/pWPue8quRGxWhljGyIpim9JHOF
gA+gm3+Ui8XtkPUfxm7M99dHaK0BaxJkzcjsZY24hzApuYOxFwXWcFEV46DxXm9ibZCsvRyZBo5k
NZkvbUfhgMcH51sZ8OQm2VxObTimjhyRQusuuAwiGeFgQ/gvdwBQ/vqPXzlwba1BnkFxnzIVXFoV
PCy2EzjRPQBJwP6G9ZgT42nvYVPpDJwHrre4NiPWhU+N0fj/PGuLABQ1OptPhoTJ+8hp2Mai+r1F
vLHH2lBMwR0NOzfYWlS4GRdHltE5Ry4cVlB7TkWiIKqUpfe1JNB9H8gMlFoG4zDnHSxn2He/k079
XDlTob5CQUGbz20ZlcPXFOUn/eQVA/C2GytnZShsUOc0ix6lIV+880iZZF/mZmKQdq4cmMH9W8+0
+z/OrqTJbZxZ/iJGAFxA8CqpV7tbttu25Lkw2s8zJEiAJLiDv/6lPJceuCF+wYsj3AdCWApVqMrK
5M3GgawjyqZ4aUO/0f+GAXqoP3Q8Du//h5vINRUr0ODzKJq29vWRNOZbitzkbSnAhNaAxP/rpnNj
U+sJDiITP6PNkaU4N9Bs/lwKMt1AfXUT4IL7f+ALARgPkFmtj0gW+zeqx4EM8dDeF5kfrGQOHeGS
jSWsl1aFco7pMRvBD1gbfFgJFu1Cyl7ympTfrq+V40qyAYUEYB6INHT0mKYme+DDDLcgS9GvbIVr
Fpco7Y1bgFIdg+6U8Y9h3PIbHoOBJcwGcgtGAfAdovy7clU4oj5bvkWM1GNxF+BJdaH3mWZ8eEDB
DrpGankd+8Y89OPqTeg4wbaUiw5HNTVBgt2vFvlA6BA8CA5PMaarHLiubbn8/c26QeeCgF1RtscJ
On0BFAi9GJWCuOtWtt2RsrEp94wn0tZI6R/LagZPXDnEP6B/+Regk+w20fX3uZjY46WDaFv4YYu3
mDSLAkENIpzFiI+sH/CWiVFdOW07xVbeQZlhamOTNseagZ1QwyXNqDhf/7brCFteSJR9l5oRLz1Q
zJS3pCQF4CQApONhzW9ioO3X0gLvHytqgw+nuUjQ056h6ZsDXneAjquMb7pWUL6b0wFCo1vmQ238
YZh4En5c+EdDBsgpcSQB4ra763oS3kbjEj1fH+b9E4we2v+eYKAm5Yz+bHqsUzX8M2VzAIVaIshK
NOJaLCve7KIRScwAkvCmwBNmSBR77WPse1OybgWQ+/6dQm1VlnCISQ3WTrDTR4huWqQXxcUgLi/i
+PK/ptyGCeU0scw9jafW66Gfh7OLVz2/pIEjbMxyYcvYth2WXw/Dqm0IilxHSNh84fmQHgODf7Z9
3HLpoVLFMKveP2YiaM0NyVX2Cz0uudp0e1AbCBhSGkvdYrMnn46fyZz4P8YcEfT1X+86SpaBh0sa
dJWngqNIJ9AZjVQE3wu/SOKD1wRivLs+isMebCygguixMUAcP4qcFD9L2RrI9PJVOnPHYbUJ9cjU
4/zkEd5fFfy4prQGcUQN5rB0Wgr/AP4FeV+MXtfebpuOZd6qqpaWIdqB1lNFzqBdmdk+IoW/VqNy
LZdl3ywpQwV6EsQlea+eydTOxW1el+Earuf9W53yy2F442B9PSkCsv/g3zICxKe/cj5P3y4vmAVa
3JuCOGqjBOsevGod9HuP0DwEhqBsq9l/RBsK/TvJwMYflYWcvm7bEMvAJzCv+EvYF6ffjBvaQ3t+
GudrZQqHjdgAQd8zUyzASHSsRdi9dp6v/jYyHG5ykPWumKHrBFs+PPQ00oHAeB81hJabD1BpD4ab
NIaG4t8Cso0VlBxFHviHuVvGYC0p6Tpmlu3zYFyKOiH0WNZNDTZNH2yKkcf5P9c3xbFsNlrQb9kE
ntwi+DfnWXI8p8ZM3EPSWm+zQxsvCHJZU4NKX5xSnscAaKMiHuyHvPA2wdc5tfGCwwjOowtJ55H3
6CZE70V27/des+u1LlZ8k8MWbawg2EyhFC0pvB/KFNOUQMO7Ng9hnP5oKOAJ17fCsdOxZfAdRNTy
kUwLWs38Acp0gRegkFdXpj1cH8Bxfm2goD/4cTWX2InfEclUdMHHS0gdKhRbaYRiVT+tSvq5zpVl
7HXNeukRiD0SnwYHMKn9m98e5CYtFOy65dEVehh1BVn1Iw/a8XfqxdDJv21QDZNjla6Eoq49sUxe
5eVS5ODoPPJ4MA9pzpZ0J+ssWYNuuL5vWbdOoTKEvpTlWCd58ixMPbyAFoqvbLjj63+gAj3K03Yo
i5OB9NVdKSAPeSt1Cuqu6wfK9f3L2+2Ni0L7Ti6hcY+7yS+qAQoQkEvq9pL12ZrMgWsEy4n7iRjr
GJHDKUNC6VEr9C8iqiX1/12fgMOubVggRBRkDKbl5RgEM7tZ9Pw6kX7ehXg130VQVt52iv6g5StQ
PWpbSY9GacNu65CN7dPsdYBbXZ+Ha5kuf3+zEV1FC0W9pj/B2PgHUN61n4twI+CHMsuWBW0X5Jmj
7tQpNX8PQ2QTfPCB7mXfrEQhjtvCBgMKrfDiQNh5FKZJd0PHP01Lpu/iGEQa11fINYJlyP4ow8wf
NH+sm6650br64SuIAgV87aS6BrAsWcwl52WctqdUevSQgqsnm8EMhGLYNvdgwwGnvE1TzpvhhPS1
FJfWyGTY+TVJPm1aIRsHaAYRF2NA2tPgQ8kCSYOPvKrlx9msdQZfboU/M9nUxvVNvNCTP3YYAMmi
B6hKRvnzNMoo/+pPyHIfVGRI/I3PJdoA85asJZJ+J1XfG/di/G+MI829sZVVUL764QJJw5QB/nfU
uQD12B1J8B7U0BafvBTgr7ZgXXDbx3QIX3mophmA9o4Q/iFScdCvSao7jooNCvSbaQa9Lh1OdcfZ
tKtFI7+AHDD9q1lWdR4cN0Jk3QicE9mXEyXHsl1A5Y8qfDHsK5/S1+unxfV9606YZtnqMR7HU7jU
3ScGOvYIeuXadCvJGUesYiMAzaho3moi/hr8QuSPtRxNwx4jL4s6EAf5qvM/0jTyQ3ObFkrQ5rBt
WtY1MYx574ciHE5dy0M0laVteJMFrF/Dibu23rolGKvwo1WLbUHWt5yq7tZLyT84nNm2aNuGBQrq
KSS2Qv2aqUF+6Vuv+pbC+6w4MsfPt8GA0PLiqNjP/YmFXPBbQ+O0vGGVR743XUxWGlocW29jAsPB
9OPQpuqkL/jSERnH2yEHjBVJ/9u6hQY1KJ3qbW7BBgZ2acITXibxIwny8qAn1AsnELrtoefRrwzh
sBQbDuizGbrZcVofRduN0U2X123x2HTtxsw1tcGAPBn6voiIOpEu6R6NSOVzT1efb44QKbQM3Xi8
mXuWixNXOQ/uSx+ygM9hpXj0xIRX/pr9nq2x9biOlxXT16JQI5GiP6XzLB/YpbadkYvqIOSItkUa
No3fAMpi3SxDd9IpQEQcvTh3OFM5ONtQ5rt+h7jOr2XjPI7RLFpeHGkvFvXkQ4JQfC3RJVzfkhb0
xt/RoVfmyK2hiQ7PieuDOk6ZjQnk45gvBcvUqWBF+iCbgN4Qzb9f/7jjDNhwwA5uqTZMqlOXLcGD
JsPLdLFKsVykMPJVwTHXMJcFfeOoRdQPVIlcnTIwCs/o6J11vA9Dft8X1Y/I5HrbGfgD9TdB/41k
fn3SIazclEP2EF3YJvJ8YwGO2tg/3cmeyoBW/+a6BrS67H73eUZyVQzDYSw21g84HzqLXlSnEvEE
24VIdn7jQZpA3iXMPbpyrlx7Ypk/RIgrVoJC5PQ7MhfgvSxLT0B5AMLWiejp3fUT5pqMZflw4Lwv
0746haLObqGWHh+GEf1ryTpazWUhlmsPQf8GyYpUn4wfGTDbzfwJ99dalss1AcvoCWSa5BBVFa4u
SFaEFRSn6jDPbqOs9bY5EhvMR3wQ6gtwUZ5AK1JLQFpMM6JpimxMaNtoPtYQihcLqU9mniAvXkN9
jDG1coU41sdGdxk/ThoV+Fj9DiBf71IyXHzAvIJumywGpzYLXzqbIJVM4AXWog0GF9R0W7YlOcw1
hG6uH1PHGbIhXmI2VTQPbXMKPe5/LsNk+VCHpb9SznN9/fL3N/cfBF+V6JeuOhHF8BDQqRfdsQlE
ODfbfr1ly6EIGLhdYcu+h9o5UwH92ZYbK9zUxnZltBR+D2aa08QkrXZgwcn4rk/aci1Wc1xFNryr
lHDWKjHFSaXIZhkPWJkh0fE99CCelmTamNSyRWW5KvMpQVL8GNbiiLxEe0g253htNNeQd3XclUt5
Qoa6u59yCAvugJVBVuv6FjvWyEZhkT5nuLFLfdRJ/WHyin7X8em1LepP/wOJmCPAscGyPgunpO5q
dSrzIr1XlzxZ10MgIy1Rb4l59KWV4EXeNqHLRN/YRFlFYo75XJxCIs2+y5JfZMjNI8jgj79fBtdH
cdxOf6BnB4VUZt/rC8vbdDCe1wf3aKQf0YgMIMUaAtU1imXfjMxgVTITDnAEUsVJg7+zhgvfNQxI
8+sTcVwhtuYsLxEF0BAZXwFFano7eZwCQYFEuVg5YK4BLEed9V0uZ7podAOhCQyMpB/bsVkjcnad
XstFExUstARt48nUIDHw4fyfxKXzQ2TgSkNNLXq5vkrvA0WpDY7T1Fu80ffZixIz+EBVB+4b5YG4
J/MQFDRxWuyHIuju6yI/5u0auarDbGy8HIq3sykTgqeHqcStQFXhw9QDSP37nWMaz3xG+m3Ztk82
as6HpifYsIV6HZYxvicjpCnnupZfry+g4xTYurSqqHU916Q4ATUTRnuwQKAlLPUJjzb+fMvsoZpV
qZJreYK8rq6OYKUm6UMyhsFaD5VrMy42+uZeIREF5TRT6sThAe8ukrEgWSxvB1+kN/Gc/JJy9QXt
WqzL398MNdRkSaDRhbo3NGr/Qn9Dtw8TsjUnYwPlUEzHSR789jFN6++QcYVAUohCWN+Ma9K0rglY
Ni/mIa5omnePadd8mDK0MkZIxqzstGsjbJv3ywqiOD49AUC67MqsaJOPRKAjOwCj0MIhW1T4Y7qt
h4gSK0w3y6RHr8wlYoh8GkFlAZ54NQ/8wxx5+d9bjIPYKDkAmbJYJYU41Xjgg8p69E2x40s3/3X9
+++7EWLD43xdqxg50RG2UalbpsfnrtD6PjarghPvbzi6qv97YuFpZ0ygbB8zj8ofYIYL213el2pT
bhf6If/9PAoXSHyX9XQaSlHfGcO+1mQu98NctHtVZno31mW/kkx0LZZl5xBSbuYxHdVJyHRZXsnQ
xuqB8y4SL3PR9fLn9T1xrZhl4yxoJTeU6UeBxlVoappDoVdlHF1zsOJ25QdITI6GnLQGgI3r/E6W
8ksrkILZ9ustA+8Wb5qnKc5OxPBqQedT6NP0AwET07QCoHBNwbJyThXYVaHFfhK9iX/4vRoPkKFj
j/MINOH1SbiGsEybGSRZ8cxcXoBpehpATXQ7V6jfVAXukusjODbZBsihCXVuM6CSL++zobgPsTHq
wLNy+HH9++9fhcRGyAGy3YFNLStfIYj9K5+ij9zP252i9Bf1xxd6YWG5PpBrIpZ9Q2o4M3Hbl6cw
b4buS61KH/CAQg7qn+sDOPbiD7lZMvBkgerCy+RNn1EnkvuOQrm6R5JqpS/GNYXLyG+cauorE6Ib
MD91KDo96iFi474Bl9i4ca8v4779vpAs5uk8nnQhJKYQlN/Re7zRaRObN28aFpNHdW9elGZ/ab9C
+JQg+3KXkGFcyXK6Vsgyap0bYhhloInnS+nvQyIMfQwUHdmKTbsGsGxag8u/ThIMIGqIeaQDAfGl
2UgzR7hlzmnQeLSv+vmUBnWu96SNk3aH5/42bAyxgW9dkM2ZmsPspKTBG6BLB7Hc5fkYbyslQq7z
vyeIaI8UCbiBXhi6rZ7VkoW/EOdskhLkxAa9mVDGtRpa8+JDBWwP2Y7+oLos2AX+NqVKDGG56ZqY
GuIseXaqfa8p9po1wy0kvLdepzbeDYkQ0vZ6Gp5ThXtaeZ04LCQTK8ffcQXZYLdpWigBtmB47vL0
iUmoRAsd3yLWNCtP7fcfkSS2vXKMl9XA4v5Z6LLbgTCBP4DFsdO7hs/qpk6Gz1E3QJO+TI59D/63
lWEvq/8nmoH8gXsbTFUXXkZPDHRFO78x8qDrpv1QJ8XXSKZkZfkcxh1bxs0mTgvYBUKCS1Gxg95j
hbNl2M9NDiK2rXuqdAql2Pyc6WCAmuT0GRJa3Z536ffrAzh+vw19S9MqbZBAZXhWXCIa3oxx/LBw
iLffbhvAMm+dQRAZLAfpqYSmUfg0oIUre010y+uV69VxgG1GPDP5+ZwFOF+Qkil2BvX83e+4aexX
k2uuISwLH9qReOg8M1CoZsD5T8HQejeEiNpXu1Znq8gfx5m18W9KBiGtmng5TUgc3Om8+SHKpf4E
gM03EFWu9fA7wiebJQ+SUgU14ZSf2Ripap8xAUUZ8Mz9CNsuvAGPiH4oEZRsMxAbFMc5JMtR3Enh
n/ryLxFJ0OKPY7ncbTtelvce0HDvyTyE+2t6yqF+mcT9oagWvlJrcG29Zd9p1Xherpv8rHhwQtEV
Kdyk1i9Fr6IVC3SNYJk4NVUIMYJoeF7SFgT+YTOw9OeUdl6yJ3jkt782LZQNi4MkLQ0VVdmZkIbp
F+HHuvghpybKtxm6jYvz636GEumYn/046w4ZLciBDmvgNIdl2Jg43cZVAZeanQyrfuhm+FlXKH2G
iQwBPFulQ3RchjbnnVjaXsi29b53WVcENzUquOM+pmhDPFzfhMul945TshFtIcEFsgxp+hJ29B/h
IS2BlODHS+keGNd7g3arWxpukqGADNlllm9Cc1OkslekCE7QcIaYRhb+PXurBM2upbK8ekk1jXNa
BSdoXC+/OAm6x9JL1wAurq9bVk1SlCI1rftnpWL+DdjmPthXRdqsNcG49sGy6hpdVSjgljla/sHB
UoroUXntLpuRGRrwormpQC8zynFNMdRh4pFl4oxmUYKyvX/qOtXvsCUTmM5Aolc0q3gdx4rZeLZO
Nn7Z1j0U7xpWPqqu9R5aA9Ku6+fWMQEbz1aqOpMjOiLOAnJd9346sMcgXQiydWItLeGwcBvNlpVR
XEWB8b5nxdh+rIN0OqTJNN+bdkrvYr7G9OOayWX4N0YBAsZBQrIrPAkP3Kfgflboeat7Vu28IOLn
68vl8LA2lC0VCi0WSw40Uy3FDQGZ8S6a/Oh26ccPs87u6JiuRdeuZbOMvBzCeRon7AzTuHVpMRZ7
wQJ+50Wi2NNm1d5d62bZe9gBDizTWpy130UHY9LhZmHIKCRJ+Ov6orlGsGxeXzodiZ8Mz3WHRwD3
4uk4zgndLaFcPm0bwjJ7VROvRXtodPILVIDvptwsw97oam72hVzWWthdW2JZu5FtClgWzc+tVvIm
wGk4GKr20TCYfYyKzUrk41gvG8kGuBxQq3knzkHdihvgs/kHb4q+4C23RlXioEkjNp7Nl0mjQdgC
f9iNZ99HAr3JpieeoBJUz+BF04MXPVQZ/YdmvnrqO3RtX98ox21m092BlziJCFTWntMp8G9Fip7w
OOHLJg5t8geurWiXjHhZcdYTADyQeBsPRdHrw/Xf7mCiITamTQ1sEslEqsffHQ6gYQGvZVsGP5aW
BEe0yInHEPohcgeeDv2QDhBQ4GA+fSU5GPUgaIdms66QX+nEvnbLRcc6ybxtuBxiY+GmhNJhySk7
+XhYNDt4CbTc93jTrN3iro2zrgnR90yigbV/ZgE6sLMkoOOOxoCLbzwY1iWhojyrx6QVZ4WB4l23
BMtOx42eVrIGjsDAprZjEq1ruQj8UyZBHZUFOd2DUW08aAkSKTCu/hpo3O/xRMpXrNi1YNZlQUXW
B3wsinOjigjlr2Coyluu0Mu6MiOHL7LRcCXheL5mIdIvEwB3aTS8ZEXVfSrBbViZGGLCSUpWhnLM
xQbGkVjLPEKL1ZlInPk4y9FKIYCHXbuPXN+/TPGN7x6QFpz4HHvfuarvwjAanxcvTT5fN9t31ymO
7UaKkuhcD0zLZy6iZHwwJTQ1whjlNiZNTT9O6fA5AI3KzfXR3p0KRrM8UbUIvFf7Tp0rJJrPSDyr
YGfqRK7ccO+6IHzeOlViSFrkC7zy2SwhMJzIbnt7BsRwsm+ypXvGGe76lZm87yTi2I48VRyKPgni
7KmrOdtPALvemAhsHlxHu7qYX+Fj5UGM1Qfal19om//atIJ2SDp1OF14L8vzKONI32TLAKFO7VU6
/np9gHevAszLOm0lTwzxKMmeyAJubTCtXmblQydm6vHqVKN+oNUaM43jONjtFTJjIIlSlTr7Rdjd
Ku2zT2Pqy7vrM3F9/RJBvLEbk3D0K5tKntvWND80j0l4RwgpusP1778biWClLuO++T4fK4W2rF6d
E8M+9egV/aRKdLkQlqypmDoPmeVXiDeQoE3y6qwuRGA56/dFNf9TEI0XdJWIJ8nbh05OhyQV82us
1poV3++Jw9Qsf0MHE7Jo8NVF6O0fwAMfw+hrSsHIkLVg2ifBWO5TTx1oXD+qovzVANy8xdNhZOuG
EE2KEx1l8pwTYJLSGXR5gpZrTZKOCyK0LghO2ZQmEGQ/D2jD2BVxBoVKrvVdUHnfGxQ7b6+fDMfJ
s2NUJJeTcKBZdeZQB9tzjXbhYlhNZLq+frHcN+cuzVMNmGCkzgxOc0d5Et/VE12T7HLYvx2DioKA
uGRi6nwpjPAM+pGZ4b9Unv2C7C20SaVCZ8rGWDuO7aDUiyR4WGpZnSuMUPf1/00cRe2LQt84ohM3
ARLgosm3zN6PKSCv1/fn3doMBrVuhkqIqhAzjnefRR91WX8ogto7xXMjUWLK79u6nW7zHs0fYULX
NH5cu2abFPHqOuhnjCmI6va+D/LbH0OJPtg1qJRrBMt0mhT8YaAthekEaIzfGfQbTDuh83HF5bm+
bxkPA8Rr6UaYZnPh6dl1adWOnzsarALJHBeqHbOlaLdoOyHUmeiGvizxDNERRZIHZaq1TnLHBWDH
al0at00O5qVz3woh9rLz1RfeyOFbLprQO0Shz79eP2OuyVh+lKmGgE+DZk8GLL4Q2SKovU0MBK17
1DSytYeBw1rtpgaV0VE31aDOI4g0oeJRf5RhWYGuYzmxRP8MaXFD6RqnhuMA2O0N4CgnjW6kOqcM
/PU6AhYhkBB+vb5grq9f/v7mWoPYeAOlkhh9g5Wgj7pT00FIteasXV+3Pekk01h4QYamHiRyulHr
g6bNGuzZtQ2WcfNo5LzXUfZUCojhzsO8Y+AhHLpI7sMGbOrp9C1eV/NyHWLL0LvJ5P0UaXlOQxDg
IQzt97ny1DGRWu7KWXgr4DjXmlkGP8iGLUVSlf+OQwwA6ZKWX65vt8M+7FYH43st1UNRnk01PQc8
ZgeWt/1xKLrmdH0Ex8//o9lBxkHOk644G+B+PunYL78XIfb9+tddv9+yb03h45NqKc5AEOp7WdJs
V9UQl1Uq+Pv6CK7ff9n+NwZR9ByUVWYuzzTy+XPRsX6+jylT7Ob6910zuPz9zfd1OC1oqazzp6II
g+C2mWtWfEad2mtuK6iPxp+vD+OaxuXvb4bpgnruyx5ug7dluzPcQA+qoV2wMWK0exo6KCtnyMpV
Z6iF5Z/xYUl2apnM/237+ZZp11SliQzq9MEPS7UDCqG6KS7v421ft0y5BIxdhUlSnNE97bFDgUwV
FEaryRQroajjrrB7GVIBcnkuWHlWtcl2EmoZt9RXy3Mlp8+IROQ2W7ObF4hup6btYWuTisJvqkni
5u/G0LQ8X18nxzTsfgWB7AT4nErk+3s070Ekoz7M0Lx74J6cHkq/iTZ1SMWx3bqgSYOwI5/EOZ01
COhEG+11i9biRVK59ysVfrs+IYdV2Hy/RgLiV6FW+dA1I7/LyiV9jdMqX7E513JZph16EoxFYSDO
JKH/qNFLwP+pwy9gQB/3FBHbWkHRNQvLttsQygyVYTi+XQUUXh31SOOBTKpYw1k6InW7e2GZyroA
5lue6TLKaS+gDf6paiZ9hCCD91cTd/4Jyo0NOcSGTTcEV8w2s/+D77dcAPxLuvwMMbvgRweFue9x
m5WHbbtvmT1TEH6tqxLOw5/lx4CSlO5YX29C/+EQW467SSdZYC/kOarm+rkzpXr085jv63Rco614
33kwu4uhG1jTqGFJHvwLJZOqIM8zQ23lIpV1fYneP8LMbmOgIyDtfp+Kc6zNGVqWEKzQIz2BNRft
5X6dfb8+zPsnmNm9DEx5yRiMXn4mBv3AsuF3YwTuvusfdy3SZW5vXF8tm37xYmS566mMDxUuxdt2
YF/mEcWPbSNYhk6yKJtYBPQJz0N5w3rjH9KRlYclXMV5ujbCsnE+gdE5GFBwuyQETEL4N9JmfobE
Q3UgfdWugURcO2FF6JkqKmO6NnkgS/qra3KzXy7AhOvr5Pq45cVD1LuFt6T5WSO38blDBzs99AiX
12CXru9bBo2+xzbkAdKyUKdMDvVA2wyakWXysu3nWwY9LAHghFkE7BrYVo4yL/l5QupgjR/Oke9j
duuCQoQzzKYdn0QHdvMhEL8y9NHuLrw6v8v4UwARclJX8uOFKnnnkenQdNtS2szua6DVQrNeSnGO
kox9SkkD5l+d+97KReLYGm4F6n7IVNpnSANHZd8kd9UCpaGPDQOB7qYYjtndDIxEoAkD/+fZdNF8
nyVtrff9Qo1ZObuXH/oHeipmNtMvmjEGfB+xFQSQy28V3hsfe1N9YaZQz5NS8ts6GMG1Vpe/v7mw
BgU58mDJyzMU45JqDxqGbLpJhnptLxwJbWY3NigWpOAhRL7CH+rvILc8zjn7NNMyOsSCAOVdkztk
Yj5Sc2FC33zCLOsPgogGUkfwJUUkHzyqm6/tGA1yZYMcNyS3jF8lUcwM+CCBMWyTR5O3xd5nY72v
OZpaiOBrZCsOd2L3PAx1MgWo/xUol6CTLLs8oRhfjomJpL8yFcdZs9se5hGknd44YQgzQQmzUh9y
owIGaDEYc3FpdvvYF+Cd3XSt2T0QwIgs8Zj2+XnQVahupQd10gfeoty9MsD7eRlmt0H4OfSn0IoM
YNUyKYiGQYEe4nAfpvAFCmsgxSnE8KHqdXhzfT6u1bP8veCgDgL5qzj33uztPdU/kS5onngLIdHa
rz4VqBit4ItdV7bdHrH0XpnoalLneKinHVp4XhP0FID67mtUp/6ONdV33YEiB1fMJxP7j1Pj/bo+
S8clYbdOZFXYlxwYgbPfhN1znY8sRcLRDCufdy2iFQeEJiA6lJjYbwlOOG21Yz5UMr15eTWQ/twN
NFWHbVPx/3vfIXfQRoRqdS6W+uMsa3FAjmLtNLjWyboWUIMGwrkYUafR9Q9AibxdU62K67lOthUR
gOo2qr3IgGq6SJ/ScrwRNVq7a8g3Jkv9Ic7YR9nHt9dXyXXW7G4JlBqjbAgr/TgZ9hCO07wzDFpW
Sk870+OMsZjulzg/0gHAu4Kb10th8PrYjkVkl/m/8UhEhVkaJEaeSz+RIE2S6AbaFWU4rZjs+w9M
9kcbhUrQF9CkyE6h0ilI8+iLz74K/56q4TzEYJjTQMrOA1gmts3HuiJikLTGnRf8Ox6dF34gyISu
XHcu92p3UvjIQhYGzI5n2bcfKzhTUpX9LizJP41X8n0f0WMTgiex4fUj9PQ2KbLE7I/WCrF0ZMzQ
4ZSiW2Qn0vg2LJFo9T3cTH0g25W1c/g/u6eii7pKzaJon8F6333q2hZqIIWovGXnsTb07rftkHUn
pE0+FqWuk6dJwbouhJJVAKbe6x93hArMuhN0lfaB59X8QWg58gObxuw+C3l3I0ZEc36/Stfrshvr
foAMQat8LdInPXDviU319KVIhFixGsfX7a4K5cUhqFAB3EALmPelJUbNt30QzWZlmRw7bTdVQAiX
kknM/GHS+V/hiFZ537T+HhH82mvTNcLF+7y5V4DiXlAVkOkTSaFLu9cFR5Qjxnn8VNV0k+pmjJLP
fwdhCciyK9+TSPOkdNnLmKknfYl5thmE3VdRN2UzjL7mD1CpPAkC3cIuGb8BEbAGnHSt0mX/36xS
WA50gNBz/FCmYNEP/eQprOLk/n94mDsMIrK8fYYe6gCZ3fip7GPcHzP7agAVf+BR+qOo1yTXXYNY
Jl3HVZXmOhxQZ5qLHSpM2W6YmrNOWHBDk9X7yWUVlnFDHYeDx4MOz8r0P8HqWt3Fm28OG9tG8oaG
UxTFD2SsijOg9vIEVjP9opUaq91iwIOzYnwuL2JD20gKGfQG5EBnD6RDbam7z106pceyAf1QfBHR
KFFbfmlHUzylqvwlWHu+fjs6FtAGt4XAZQxz3YzAwgPgSHpUXnax15hNPdcxs7FtSJXNHYGmyVOY
oESrqg5kOD2aj7b9esva64ULKLuk3U88ZiDcB0JG+UPIjcgoZndXqBYtCNlkxmfDRLfrNNB4M5Nr
BJWupb/8/Y2lDx1IRIhkwLpT3uwHKotiFyXxuLKzjqDepgnmnVHLwrLpeQL1wx6hXLuvByD9OhE9
4J2U77Zf7TZ4TQR5aKqx6p79qvjFDbizBaDAu6XeRoiCc2QbesKGFMi/6dI8ft+VaEpfhsnbBGJl
NkYtw5tEVWImT2YZxYFwYLEFIeYmHYfueT2/7thwG6Om8rQ2pb+0z75O0pNfzbk4xHROgrvr1uBw
HXYTxcQ6HeZDSJ9SzbufpAIvgD9M6mXMy7UmINe7xMaqMcmKckTv+VPHiRjHYynB8fmBigZ+a0eX
ZOT9TgyoI9xPIe7k4BbooqHOdhzsuBz9CEnZSbbzkihY2zzXrK07IF1mDg6/lj75nH/iHTB/Q94m
L5BR6l6vr6tr3y4jvzHUmhqoEEBs6IlUFKQOSVB/yqNBbOFNiZndKSGzIEETHRKAYvL1QzalKQDU
1dr7xPXbLWc/zBNv61GZ56mZvQ/Sn+p9FONpv21lLC8flrOZslaU59ADcrDjOnjwLq/ubV+3bF63
pPZUI9nPuVTzvliC+D5XOlz57S6fG1jxOkUKPgUPFcB1SIoSP/oyZF3yPQJ5+s7PwnhXyeRJmaS4
JSZqHv+fsy/rjVTnov1DF8lMxrzWkFQlqZ5Od7r6vKDTE4MBY4wx8OvvIt+9UtodComHIx2lJVMe
tr29vYbJDN83dcvG3Ck6gqgFKvzFq1vnE+fg6ozG/Xq78YVosNF20J3ICR+xx+TFUF85H76kSTQ9
asr7lXFb+oKVxpuAIP4HSs+a9v+QmMv7vKmSXQ0HvJV9bKFAYCPsykD6dVnEzn8ZoHZ3BQD9+eA+
tnzCCxiOtD2Kij+dqIQcVrNxSqwI94IQlf2o8S7Afo/smISCpo+Zt85WWkiHvTk8X20h+eTmsdt6
5PKS1edgXAVqaq+en/6cIFT9ZdvkW8Fu8FSF94MCm3PZQGVIJ+YzwRtWt2srPJFsuwHZqsIedZB0
ux25JDmw0FCYdA85rIfPZeL2H273Yx6VN55fbF1hoWoVp8wnl8AxX3SPkkY5NOlxW+NW2JO26IAM
Z92FKQpMLYtRDdpFnhOvFDMWVq+NsoPnep+kvuHXtGXebvBLiCIX+c9EqO9jBj2g1HGq3UTCR4cW
a2anCzFp4+5k7PAuzLG8IBwWHV7mJGjr4Oj6ak0PfmFObIlhkYR1OrqaXGgQZJ8k9ZyL4Kve1Usd
sA5xMJ9k4euku2CfCn7mLIw/SPDjov2QNZskUiNqSwrTLovaukMPZFRrwOrVRVCxhk1cGh4rwCsz
DkID/njJ48r7lyoT9Y81/DXHlT1xYQOxIXd5xOPYyXx69qJc7sYY1VHiSOexjid977ir1bKlflgn
ulAgTdCuIXhG6csnoZT4GDGt1h67lpq3jnRWBVXjG0LPiQzN3ksB2YWi2CbvPsywHdppWfdhXKP1
PnEuo/SdC8ryaxrFC7/dAtzd3nwW1rkNqvNGJ/SjKKdnXPchBxGAiKsTN92XZpXRvJTX2Hg68AeL
cUiG/Ltx6h/5kIkdPCOaz95co6olmHO+A+G2RqJ02Cdu+AjqabjtImVD7Fivi6nyQdWuOuh1mOHL
SyERV6nfQ1g5d7fHcGke5rF9dZbCHFfqKMroWQVp+i8dJ/Ejzrzs07bW56++al3WpKqzafL+t8/h
Gc+5BMg6drdbXzgcbHCdN4ylo80YnNlAz9yZfhO3+kGYIXcSlK+OiacCdjgnH/9y+4NLg2XF89jE
sKbmJDwntBAnvC5774BlWdONXVrOdjgPArIvcGiHN3UPZH8tEqfbFTDP+jxB33oN6r/UByus88nL
wa7I8u80p+oLHqK8HyVwiCvn9dt9gJv2nxOeJNHo504UngWDEggqimQXlAHdxyrZhtwLbWAdiyEM
Vyg3PCOfqR+E6LoO50/kHsKarZV73uwGED1WWh64rB1RJHHPYlR4B4L5145mEIBkYhUMMTf1V1qG
T1iHNDE9we1CueekK37moSrukcTihRA0ErUH86kECyYq1rydlzo0//1VIFIB1qDTK+9sBp3dV1ns
HrSR412BmuVxQ3CgQ1asVxUrFTede2aZE6SfaNnV8X3OFVuDgr+5cvEBKyGvQDnrmIzwAerkj2Bv
qftwWl1WS61bsS1pGNCszLMzFaPYBwKQh9iJVnLwNxMO/HQrtIHgckuwKuljHk5gXEO8b6/ToTxU
Tk2fuhanyrY5sIKbdKIkhVtmZ0XdFgksHekvDhjw+GVT+za8hhXdVMAktXkwbYzCWFXs4wziZ9sa
Z3+uUYeDG0yGKTi3Kpk4BJSHAPTWtov+u92+O0/lGyFno2kq1rhED5jioHEpWMCoTFYJ5Hd4QM8A
2HzJo5rteUH9vXDyzwFMs1Bp8x97iGOuXPcW1oGtOar05BVTG48PJgI8kZNkb8LiSDP/V0jJ+9vd
XFjINrCGFoBkQ+vOP0Odrv+Y5j1AfQ73WmcF0bDUh/m7r7aSkWa8r/2we/TaOg8hRhL48IAaE0cG
4c5hg6/7Y2HiCZJZ2zpkxT124KmAiPv4kLe4I1NfegBxbRLSpFCo+bM3VA6tCZQKH3UKn+cMVuGh
8DYhK9G4FfajyLzaUIGssPd+9UzzHZSl/tk2KlaoowZVx+3YhufRoWSXx+DW+zHEfW63vjDJNmIG
ZE+nl1OanvUQtuZhTFh8jFzRXArTZ/K8ebXa+JhRNT5HwhmeqarEaRwyj5/qjpB45aq3EA02PsYF
J9eFbxa4Q5A46d9lVY2S+lRseiEHdHYev1fBUAFKngxOSs8wCm/aL343VeJj7/ius1YhWuqAfXI3
EkXNNAkfJezOxc4LgWDf42kZFju3p3rpA1Y8J5V2C417xqkqClyGtch3fRH/3Na4FbsKtydC3XhI
dy87bRKU+g4Z9O9trVvBK5XXNSV8rx91Y95x+GuCOr6NEoaptYIXhGeTgs+Gn56anB805DFRMa2/
bfvpVvgaP/FV5cfhGRKu6SHhYNqWpFpDGi3MqY1vMQNTeFf3nBMZXVQskyas//M6IFA2/Xgb3jLJ
OnRp12JoJt7GdzwCEmsSZBOpEHhxK/smjQODSTdH860gwXGY4IcWlluTJBvVAunqEj6JwjmNdT29
SxVe9qjTRis3oKWht+KVDwIjb9q0gNaMugQTRARhKbWGpZ9beSOFscVBQfJhfZvgt5O4FsGBtf5I
9gkv5F0G0N/t2V36hhWzORtCZZISUEjdFOY65ZHZt6x2LrEUz7c/sTRIVuB6MTeOnBK8aosJb12D
gtJDidA93G5+qQdW6IqkclmS+Whe5UjyEiBKmWZkP0NLb39h4fZmo1mkb6IIuTB9rCr33uTIf0Bw
ATabXaYUmV3RrUnZLHzIxrJwv3NCBuz/icjwcU4Y2Zyovsgy1Yf1NGjhvLeRK3qEdWgQxfIhjekT
bOzvNIVcZDS9L4KNmZYNXhl9qsaxGeKzqAd4G+KekqU7x4GN5e0pWVhTthiTnlwpFUzhH9kIiI/R
COsim1buDkvTMK+0V+c8BLF6E9DOPErO7hQk/gr6RDkenhp2aYdtj7SU2ZJMY5iNNO58dS9kDw0G
XSa7zamWjWGB/IHoQsPUPfRxing35srhx27im5jm+PFWUI+BiEHnU+GJlwWI8iJvfoci01+3Ta8V
0ykYaYNgkXwQHVpXJngkPrL1240vTa91GnOp0ynN6y7dASN48kb+KU3KYkdEeI5U8NDFq+W3ha3J
hq3MmvRj5RTmMSDNBwwiO3ADSWGASuT5dl8W4sAGrnhjr/xI1d297JqnEbyu/dSuqkYsNT4P4Ks4
qLijPGdyo7NU8QdPQ3N+crhe2VSXxmbenF41nrBscmmTkTPYsukB1O/CoAyqulw8+SEIodtOaFs9
KSmqEM6HDQYoDH9xHqYHeNUU21IjG4DCchHAj0smp4BT4P68hDnTCUZKJvmybXqt05lXYwLDoS48
5TlAQPvAiT6GzHE2Pb2B32YFsWhIXJR4wj+l4xTzXQNCzqV0tz18onkriscqhKkATdsHD9qJu9RD
iSX0tqkdo3UrjBNd5tXY0CjfyXL2vIyxZewArfcem45ALfj2DCyclTbkJO8kCh9e392TcOL7IAwe
E0rhdF8wWMW7UzL+vv2dhViz0SeSxMJMsuAP1IFMjsnz9yOvN65T27A60VVNwqQcHjmXpoL/UEPj
L35fOd4mchxlNvCEMenwUaQs30FQEJLdvfkIR+9NTrBo3TqQjUqEabqUnugQZsl9DXWi+yEhdJO4
DNqfJ+XVXpSXWJqOn9NTGs5E4gAbBG2r52ja5gCFL1iBnFd130yuxjLy+ysHRfrQV3INWb9woNm4
EkkznfZ5QV/SxhFKviHeSDo57mXZfo8D8Ar3zkimNYnXFy7vG/cSG2RiYlQZGegCJ1OPbQWF6Qi1
22HoqQ+fW5PVhyprp49F0zAGrxcZBt3OFCBBOQ0WOOQL2Wg+Ru0Q/K5l6EHaqmyhohdOw/hNQvKf
v4M+JARRkRD5AN9OEgkSbO7/yauuEkfeFHFyKgpc/72csvoTaXz6XYiJ1neBFzrfUDjJ3yWQAR52
bg4tADxJeZ3+4JjY+0ZNBzrDJMCiAF2c+jEwLDVRl37KRHo0IphAoKG0Bjlil4a1lx4k7XiOK2OT
tcrbl45j8CaMNy9pTuhLkL0fu1hzQFNqA2PRHR0c/NuRFUNVfw4mLePPFHZgMEiuZJTvq2BiUNMr
vFTOksWx2kOqAHUe/CEpdzlkQz7QNsOfK0DbPk2874oPZYk36GMteaE/S7f32buA+57YuYD1Du/H
ifXNt6h2ovyQcrCBjgDHwoghYvXwXeRhBW5YLr9mGcQRH0xFDT+gPACPMC9xwH7qfZlVsAvutT5M
LAPgdKcTyr+UUSeSvWYs844lRK/ZPgqqoFvBbS7sqTYiwyuzouaTiU6GxqcEVtUj5jkM3F0GMlaI
R+pN7CjKXt4GXsV10he1hghEdOLccWFrBThfTYs1W5uFDMY2V0/4VDgJCGanhGT5h2TIfibdwB+a
cM0cZOEDNh5KSK5bAqzVKceU7RVSMXpgTXjuhsJkh03njo1/CpLatG5r6Enm8Qcm++6w1cEb428l
kMKNxigQpb7nIRg5hqJyZKi/LYF07QQy8DUvhpCeuOafTURT2MyEFTn4UduuXRUWTmUb+AS+aB9D
i5ee4ArzNc+53oVOQFbuIUvTa506PBDZhDNT3+cOLb/mVeBc4K4bfQtjSVYibekTVgYmStEPbAqj
EwuBXlEt+JW5gCt053Xe8fYCmh/s3jgM/kIO9UEM0XJ8IgiGL3COM0dI/nXkX9LikBNYrcBR07uM
+wX5fvuLC5NioYn+D5MJuGnIv/4X1UE3/hdkazjQpbatZ0nUgSFb4Kch2MmE+Acv6MddZuRa+X1h
PmyAkegDFqokTR+IMVzuAqra6whhxCNUGcqVjHXpG1ZcSK9xRaoydIHSiu+ESC4v91tJ9Irn8dIg
zV9+ta3KSXaF7Ft2GhVqqhSvOt57Bx5D2Yqf11L7899ftT+rueiiG+KTasUPMjrZPoIrwkrULTVu
ZWKjI2gIYhUu/rErTAbN2RCCHrwdhu7jtvVp3ap0leZ+DrXo/CUNNlnwyaHbjCYpI1ZEE1i8IA+a
2Cl3CASBJHUB9Sy4qlcefJdWj3Wr8sI2aEOH4McDkfTszcVsMcXP7taqdmSjhtLOU3HgZjgU5sqR
TlFKBTim220u+sN15M8FpDWJyywbzaPX1O0xiWDDLTx8Ysv8RrYKF9MF8ijXM49joy46RlUHWUZ3
uN342+Mf2X7iiZQCdGjXPFYl/VcMkMAbU5wJfstXZXjfTr/g7Pfn6DAGZVy8XMTnfB4dws1HE4vk
/ZjWh2KjewL8A60gprqNIfZWQBAZ14UdlbDkcFpw524P09tRHMVWFKOAVnvaFfpeRxCWoilaj0rx
4XbjS3NgBbDCld/pE8rOqN35MAOGVkVVQ4Or9Ff5kUufsMJYpIXkWcPcfJdnAcSdNMUTW3FfMO0F
xV3rBD3ZVACLYiugiRYyzSos/10+zPjnQYmnGo8M95vGyhbjyqGpjIrjKB4oAbjGU5W8SwNkkUW0
qum2MNe25BbMbxsZTwE7j6ylR9xyoLTu0c+3f/9S41aKymIYV+vMyS4J8IsXKFvGH5ti6jbBcyIb
9+cBZgaJtRK7qe4c9wAX1PIQwbdu22+3AtkTKLngzhqc03Q2nvVhT9hnm0zJaWQj/EZvgpYsGJbQ
Zqfhr4ADb1029RoVamnYrfjN+ypmClamZ40U4sWVRO46ZbaOuxXBbACRQ+QvP97zvyaklfu6MmtC
ogvBawP8SNyMJsniBnVx2PWMJdxsR4h7HhsJj+RtU2tFrSrme73PG+ye+IRsgHFHue75duMLv98G
9iF/9toQzOmzB3ae7gv3mbNR3/d0hqRu+4R1Aqci9zgjaXNOUWQ+oPgQ76gp2v1QIiW9/YmFY8wG
+JmUhKHsguas3HLca5K0h0o6yb9dCBlcEOWdT7e/s7BUbRhf5UWjiuHvceay+WASEHcKfzUbXZoK
K4Q5vC2hRVM0EMXAO6aQuHNwUfW7NuZrCglLv3/++6tsGk44kkdDkT6IpoB15vy61Zl+01UA7hR/
Ni5cfwSbJEsfeOnUexqKEwqcGw/5v+B6sY7ayPMQZ70m7xnXsQYoJ9/2hBnZgD3C3TGF/3RzDrym
fxGJGtvGrKzOpVG3ArhKssiB1ydWZ0zo1yD2ut99Zbo1s52F5v+C7OUFUP3cJdgbULchZVHvO2+1
MrHUuhW90IErvUhptC5qFM7gkRfeN31fHzdFlA3To6IKAUr3x3xHAvd3ClTIp96t6Er2trAv2Ci9
AKrzLHec8jyjNbgQ9wkWDxiFF99lP7d1wIratEpRVqlle64GcLHYhBtqxlcNAOdR/ruiAsWGP2NK
QtltFJXJL3ld53eyV/QIjRNUC2IKZb65RAfcXnjp2SoAdGm+rShWUeGYHB6eZ16KHx4Qv8e4h5fe
7cFamg/vz+4kPuQmOhiMIImWXbhns9FgWufjQxV3//gaN5zb31nqhJVS87GmzjQh4iD+BrIoVIwg
XKzbaVjJtt5+ZYmoFdEsLFhUeiS/gN4HPoqK5u36QxJk/0ClwfnU53gQ3NQTG9CXQj1cECOxdxRT
cRFw0/oyuQ64ttuat6I7cWjT5YlfQpkafqS6afKnFqaktxtfONBsOJ9JuqaKRVuexTD5Z1O19EMe
h+ozRBHVypVjYaJtSB9pXRM0cAOAnn7+XgrcOJrS9e5u//6lxq3QFs6kfVq75XnURjxpg4J+n25D
LUU2oG8sYSGXh0afDEHBQOrwM5Dzayn1wrYRWkFchXEB6RXZ39PR/5oX6gw+8CN39ceKyLPTOTt4
ta6EwtIk2yENwjGUBLQ+wTfQ+yoBTiznxCL71sHQ8NftiVj6hhXOcFvFDtu3GtgEcwedu+5zV7MP
Ubl6TrwZzxGzyyC0zzxCnAa+Zz5P/HsKnGt7p2D5qA6D9uInR0vmHAg2lZVRW6CXMrskAtRRAgXk
XkCc3Jt2JIvoV4dGePmLkmA8+kxfiWnkSQZdcV/hFfIp6VS4EvRvDid6a62OLDFsJDBIu0Yqne5L
vMvc1TzZkSnesv3iA9aakGU4uEPliSveDEd3J0L/M2kqN1tpfun3W8shnELgMDhc6tqANu8E7DS+
CYiPyBYqI7cX3JvnFDpg7e9eHXZj6OvqmUa9d/Tc8lMlp/HIO7wJD7xYuzy+GaYRswsmVTayKWsy
eaVTyB8EeFA7D9y/o3HUVed4ClBVss/qtQR9YZXbxZNA9hzAGNXAjxX6BrQEzrrieM8gfZSepiY+
1XqjYepfREqIlGuwQUX1DIVk5w6MXfFjSt2arSzhN7dmjNw8ca8uMhk1oCu0gbj6YeTDgGkEv5hB
KPT29C8sMFu4nDdTBeoCq6+ws8YD+piRmH6cnB7l6Yr17locLnVi/vurTiQOHAtrVPmetYFgVp5C
DKmX22AmGCIryoPQ4yUXun42RZIeDLriPKJ4WlUrrwNLv94Kcjzaw96Es+pqWPxTzh6b6x5bC/Fn
V1W8AZpx0+C7z9Bzkw+jz5T+hNWb+Q8JKLrqecqzeCXUl7phhXpQ5ipEFYQ864gPj4Q74GI0sBvZ
VJqImF1gIXiWLjOXFM9BS8PHpNMc4QA7mObbUHqJ+jgIAWjM7XW70BdblhzOzT4gH0WDjTGB7GFZ
1c8eJXolKl4ASn9dRtCVeV95tV614biFNIY8Vdzr3lfOCHCGWzix/z6jnAW/dQ1M1nQ/VGrUX6Go
TP3w5HmB+k4xAk681101lr9BFR+mHOaiMQ++4OENJy0t8EJzdPBgLD7Sso+H+qhln2gX8zHm4p9q
gOrlZ99N/aAHictvACMcABBZ6djSsFmbCat0G8CqoLkA3e8dVeOmzy6p0i11X4zavMm8GjUQoYux
7KT7DGN7/15D/5Bey6Ka3OvtSX9bDIHZquYmGmcpORE/vQggmmDGwMfZe1ZD9FIKCFZxvBD6FFAR
Um3hMKFL1tai8gDuB04hryKW8j3Ss/Ay9mYTiQOtWxtLmijuB0noPY/ML4J3lIKPdSI96Hz7dqzl
yrQs7PF2xWdyjIrHOo2emzB27lLXEDwODj0kRcq1FH/pE9bWgnInHDopbS49BeO+r7NfuMlXOwVF
zJU0cuFE/6v0E89182qkz2OI1yk2aXJVLEnvvMDocxI6zUMXhexwe6EthInN2AwzAqQ/QZLsDqbL
TmFdR/SfQslmOG77gLW/wI4k5UBcwHdAugQsachrfnZwp1urfi5Eil0NcutSGRFpbI8JSLPzlSgn
UX/Eu0x38nKBc6Z5bMY62U3dRi9vZguba1YltTtE7rOsHwVLv47A4t0erYXVZZeGQr8aoRKDG4SU
cfCNgYC9rz0hdpM0/s/bn1iacTvOy4KXqkYe5BEIov0WPqP6o4Rl0NqRsvQBK9STuilgApZ6z9If
veTgVQong1NlxZaSNJ7crJsCQKF+3w11c0Uu33uQCQUq7B/HT4JqJQCXOmCFOE14YgbRT//LHsYM
8CYDBPrKeb4wxXbxhxamjipgNK/APAPlN0S4fsR8ytpjNhsW3J7kpauoTerk0vepx1t1GSsQygGB
gVukh4OQ+3hJVLMoVpAArq8GMJxH1/1aj6vuVgsRaVeIJlp1pOvb5mqkyz8ndVxdZiuD2VunHtoE
TlRhvB8dDd8/U0+bil4Rs4tGhldJILWgz6KDqdaRBzBqP7ZDy+5vj+hC9mqrm+si9iJq8uhZtrN+
E/ktYj+4q2rxFIVJurLyltbGvCJfpRXQ4IgJJK3rq8E9bp+6FOrEoCs9NFDlX+nHgkwts8tIKSFq
4JkcnzmBGo6s6CEB1mUv5gXA88jdjZ73yxD/AdI/z3hbYvsZjr+yLhdCK7T2hjwQNYE9GSokaVSH
cFAsXeeYSQPR8NvTtPQBa3MI2hY65EGMDZQ1QbzD4i+wRZDKW4GuLQaWtTkAXqHawmB1+6Mmh7IC
a62KvfEYO+HjEOlp1xMx/mPc5Buywgdc4dZwbQtrw+aOekb2fe8l9XUc4a5MRC+KXaMZ1FiBPQdG
bNP42dRRXP1cHRd+c9VcOUCfQf2+iOHxta11KxmohK6aIFXqAtJQQHe6goX3DqZ94Ur8MMTJG5cZ
mzUqadpEHHbB0F+cNeTK5kMKN8uDLupvQmT8Dh7D8IrT/NO27sxT9SpciUdk0qEafo1rWb9vWdb8
KGTNjrdbX+qMtRkEPVUF0Z66qNzcBUGenYynr1Xpfc2Rd8CcMD8APrZyqC6tLisryCHzlIgApxKE
Gcl7rfDUyJqKPFa+WkO+LYSmzSiF6K6P7I+IK1AJbgmdT33OsmSbmhuzVdABzC/SqWjElTg52yud
OCffXUXtLez+tgw6Ki6Cm2YEHBAorr3XZj9nUbrU665xmsmVvWthDmw26cjVZMKslxddh+JgoB22
8wpIGTh8G1YgYjaddExoXDsF9t+8UfpOl4ArzVvV7QW7MMG2ALrsZcuDzqvezZaNwQhLM4mX2dtt
LwSDb13ncZmXUyCj8UlFHbjULVWn1FQ/RJrWO78E7DCuB+/Uz6nFtg9ase3BBifqmhHFSMM+TT2X
MDlIwSca42zfwBjk5WEnnNZu30v9s4Jdh9mQuVAfv1Iv/zkKtRMse0/RPC5PD4lTHdph7XF73mzf
2CR9K9QrAfPqKHard3NWlsT1Afpcn7BfPujM+wrtzZVS4kIaaHNPXTyGVZGPzTGAhtm+HDnSMbhX
OTH7JhvwmI0XszuvqSB1ytYYF0sr0Dr9hRPn8DTq2svLdvmiiReyNeOxpXGzTn7qZ13jlbW6zMgz
gC0hYTKq6C5JgSlxO2BrUY7ZtPZsTirc7OACh0rG09g63V7AHF3CfZKI8kcydP/UWBllEPy77Vvz
gnx1hslOtD0EC8WL6VyYDFAHqdhzQL17ERTvzQQWPYuzlY8tDKHNUwV0CBnFmKhL1ST6CAT0LxWm
zY5oKU9dTPBsVa6VaBeWgk1Y1bodYNtZYacjudgFEbwOm16tPVEvhKtNWIXFXaTCDjMEH58QawE4
jrn0MAesSHy6J03waV7bt+doqS/W5pCP0LobUqQ1LweD1PXBSJ0ctjVubQei6OpBourwDgYcyb2K
AU7LMjzv3G594eC0qasRzYYwSCjyihy8SZeCGNkR3WI761S1qwrjPm/7kB36QeukJjYK6szwdIF8
293/P6VzUqzkewsHtE0IFGnMOPTrMFQ1JMig2dYfaDy7WnobncCYTQlM3MS0Xe+0l0o0tNyn7Wx1
VPbpsxzTae0OM0/tGyeAzQkcW+madCLtJSl7T98RkdXVQwUcNu55A8Sa5BdPTQXerWnumGTYpSoN
ih9EpqR7dsomkcmBlD7kTCsxRs6+SAZU9W9P48IQ24xC6vBwzAIDL+Gxa44yD36lft0cG/zP7Q8s
xJLNKoQDK55snLi+KlxE+33ftfmvGiivL7ebX1jvNqFQkBo16NKtr1AkJzs8Bv3QGSGfQUCud0PT
6JWL1ML+41o7QkI4sNSFqq8EKrkD6rdQQxp4vucNTZq7+c2uzBNQkcusmZqVUF4aOWujmGSOKefI
sMOOqAc2Jsm0Q0om12oDS1drm83LQSatHY4LAuSwftRyvGaQZCKq9i7amBGlY9y1ozH8FLrucIJS
+Fqqt9Qxa+vgMQjJuuurd2y2EwtcJJgpZSvBttS4lTUYWqZx2fj1Fe+F8ccugITILvTzbfzeiNlk
yVA2aZf5vL72ZR3CbiITJ8bLNY+chSTOFmUHT4WTuvPqa1oLvXca+IwoJKLzOTeXieAmtH9JEURA
NuZwNoWSpq4Xt34LhxYvy/eemSBZEq06iy11aI7bP9IdL4QOexo/4VH3pyrJbz2k449klPkhqKcS
BB0u7kYFXd8MG8VKtC6sATJvdq8+mkFFfiAd5dc+T9p/RdR23U5koX+6vecs7Jlk/uyr5lXMTGCm
OntnsvLznC0KrconJ/XWtOuXfr8V+axsIcYNT5Nrr1x18Z3S/Q5si1jZV5Z+vvfnz/eIxhXU0dk7
vKl+USPYPwCyd2dfhey6bYCsAI8M7VgiBCwEfdfPv0qYBqffR6LS4SnRKgk+bPuMFepjbiBBqFpc
rHqudgCCtRqVdxEe3Jo3v29/4+2p+ItcWUWJwzKi+XXyE/5gmJuc6USg8rmt+fm8ebWUwDxNARGo
ca5wEsTnoanz8gtlItwkCx39xa2sHFWVbsQw2aFkx8oFVz3Gbfr2r387uP/iVqo6TGCvnsiHuWKW
wm7W0DS+C1CpvUfx/sOL+e/8T7XcWLH/i2speQ5uZR7BsztTxS53mnIHLAvKwbRcS6Hfjo+/iJZp
OCYdfj6/KpXxg+sU7S+UlkMIjJhu46qyAjyCPrpfI/O79gAKp18Y6YmEmkkZptHH21Oz1AkryBUr
+dCxoryCDB/Ce6+9IGupLgG4ZyuX5nkH/zupRQHjz6UrqoLIpnM5DM5BVMwn8OL3tFTFdxZl6krk
ROr97b4sxaAV59wfQCochupa9qG/N+6EmU8bRr/dbn5hqGwA4dCoyGM9La9kkCyFwE7R75qodPYt
PN9+3f7GQhds1CDENHRb1mN1TYf0E+Co072PyF/J4RdmwvZbyGWnu8zp4JLeUZi4QSYCqhfkXONk
aiI4BG7rwvz1V1uVkIOmaVXU16Hof/Ig2UVDvW2x2lDBBtlgWpq4uA501HeA9YozjJmB6EVesG0N
2ezLOhe0U1GGfaNxvR7HhKL9no9VuhINS4vIimgCaXI+BVEJLGWojqHX+t+aCV7rQyPrlVN1aQ1Z
IR3wKquA0sc6rYYvLe9DuCAExf3t2V14poxstCBUvduiblO8FGLDZlTcg2PY7Dpwke8HWnnHab4j
BMGh1/BI6kKsr6zaeAtHVv3n2pqC2nddPJNeez/sDpmbRPldrioIQAGPVW0bPxtECIEm1tRdwq88
gnMyz2hO9jXPEnJ3ewjnM/uNDdEGDjpTq0O3rcXVVc4PBVbyHqC461yZmu+HYsr5LvObbfDayMYR
etQFXSkj5dUErn+YjDZ0J0Zn1v0Km5WdcWHF2UxN5QL1FpYBoCswKeh2HjyNv4KGLsbD7RFbCBob
1Qd5ah35VMxXj7ZDwV+0zUmw0D3RIIGSyLaPzJ17tW9BuLVWUxVk74iGKmzikeQ+IcRAgGvVEXip
H1bwC0Ym+ERiA/b6GKX3MHrqumC8d6eNToGRDeeDOhvNfbzmXktUIu5rXMpVrtawgkvTbJ3kKXWC
oNOooeS6/sZMZN7HECZ/vj38S41boS1aKAD4MNG8+k5xcsJIHEIZ6ePtxhcG/i/oHo+qIvFx0QgH
VCi4Vx6Khh+L1FmjhcZvx7QN16sgfI06M1gSs0lWkA8HMxeWxJA8J1BvHUOwadr6AdvymkT5wllu
UzmrEMAXVFRxytbsl5laiIg2JD2A6AJGULhmtb5Q+oGm2p9BkbgcCm61QeQhZYCrCxQmBSR1cmCY
nmUqniaImDR4AwGkt32KOrhob5uweSJfBaPAfLkKH7mqDmqNpnDJMzx3CrbvAxisrkT8268ef/E9
q4Z2uSz96qqAtXsJR7/s1YPrMwmDqOCDLIbitK0/VuSnDgy7Ovz3TsVQM1VDZA4mbuj3gqfeRmxZ
RK2DX9D4/8XnTBKIuuLTML8SJZNTXpxYVf+FTgTEooCOdiYz8mxixVfeFBeC14b+hU5Wuj3qq9co
cBPICmlGIQrg5sGn28O31L61ORDIsyOAHRzJRS7OE+3Tb0Hoh//dbn0heG3kn3LS6f9ydi3dkapc
+xe5liKiTq0qK0mn75d0MnF10qcVUVFRUX/999jvN8jhhHKtyjADKIENm81zkTpHMW17H+9asGSX
6PfQ6wUobv5SqpeFi99VBwvEy/1ZvsbEAOrRBx7CQb5Su0EVJq1gbZYyLZ15Z2HbOtgW/OvoAdCO
xi62u2jo5/t60XjWLbohbI/XfYCxK/hywtMkRTWidTt2DnLe3YSk2inKWaLSBPSxaZYBW1s85mSz
dwZrQ3kngF38ex8OQmFS14of424XkWnJxkxqaNySVkQZjKeDofoN7/k84cuanSeEkLs8wKOlO7Qu
2zuIbB9n7APU91ij1CI+5HhudUYA+xYinuoGlEeZEq09L3s/4yLrwhdNK2+gOwegZUWYgtkwRY2r
Uer4Nitm/SUCKv7e64bnq5aDCVxYBHc8HftQnPJm9lkI4v+ZJzwFXG7dcgYFpuxXl3utavPNS9EF
c8sjZEn6oTkInv1eml4nIywotRh+wq9a34up+nG537dzhsAUBINjDOwnwau5ZVX742+azrz6Rz/t
Pm/YOjDOOJzeM9TdUGeRGY4fwpofmQuvN9+9TqwrDEzea60DVJ1dVTzjCRn1FoctVdIGYb2D/bF9
gLGYSUanYCrWALbq8EnaPsDtoIdRKlwIL8/B28s2MLmttOokG2GDditrNUPJphYwlponVKout/92
OAZmbWoIO3cDVopnpghxjw6d8zmZSB7/dOJCnaNZhJBwlnvGfrYBM44xEQmosBZEfoBj8ZhsAnAu
7FhO3hBfadtp1qiWoWQx9HHlBwpSc6f1eohrKAmW3q7ttWVKzAqVC3QtQMp18dMlUXuAcHF+O0RE
7pwslhEyS1SxX0rhNXPxcwIKPxmKrE3KymOfScfrh8tzbvsA4/Cq+TLrNcvFc02C4svQti9hnwU7
h5etcSOmIxey/jLQ8oNL2hJYMeD5nQyFtut++tbrq3OdBDie+NwVPwUsm/DSOheQs/Yq9yoXNHCV
jICOQpfILiyLnxGbu5to5GGelHUmv1z++dsI/7fwEUTk3z9fDmRyR1VkD/Cm+e6CzPGtY807x2mj
cwvHi9PlXmxTYNxSHU7KBZJs0UO4UH4vKggwAMUXf7+udSOElwpMv2mK44ecMAira0E+abJbHbT8
drP0FLEi792Kxg8bKWNxG+/A2DSml3+6JbbMulMk/LiaZZ49jAvQa01ff6p64FmdDbh5uQfLBJu1
Jt4tLoR7p/CBi/Cb5v6a5A4WP63Rw9wU7Hy5G9soGRHMdE98AO6793VPwFLmsKeTJ+hzQ1z+ug6M
KIYhEAN21Y0fakiFHAM5eM9d3S3XQeACk0Q6tRAMGas2fpB5UN3Eig4vunD8nbvY27eZwOSL1hOI
v3C9q+94005Hms+ftf9eIM2IRv1dOqV7LPDK46zFTn5mW1ZGVI+QaAvzmoc/qYrUnVRw8Ys8qn/0
cXwdxSIw6aNLCGQLjKHDn9A0oDftGlep1zk1UDXN3gPr27a1IerS/96cmCrKQg9RdUc6duRj8E9U
tp/G6BMJ5Z2e9He3DG5V1XySTXRDgjypdiHGlgE0i1OTHrsxzpriOZiQCByLrG5PWYnSFA8Gxzle
taTNApUrXTV6KmY/85qRF6mJ/uiHUb93cti+YUuwXp1MXdbxngk/fGhE/1KQvDh2TfgcrtVVcvlh
YBai8KjBfIgyRQ9ZmYPv3rrnHlySb9cNjhnvQyMjQiLxBHFz/9abxxaqj7LI9haXZcMy2aMcVGEW
LmP1tNRgKeQjlMSqZpeeYGvdOLU9lPvE2izVUzNVFPophUqE7vdq75YHn8CsKvECeiOjE4snV1VA
HubNoZ/0jV8CX+av83dnqs9ZH6abAOqGtB665sflWbFd/Myq0gA+7zjOXfWUB/mTUuomcunHAnVU
3GaGZFOH0r4+9m79shVXdzrdtq03khRTbYwpNO45FS7ldLpZfOTpQV2XiUPAVGaBe1DF/KvYcCRY
5DXM4+VdlY0pI3rvTmLZv81qVMmymXYtqgKgtLzP2/EwVixMgrz6QVF+Dbx5PWzjvDTRzjhbTm2z
HDV6cwvHl46+z6nzA84Fn1gBk4KMDF/h6aRPl8fVskhN8ikUSXPO3bq56zrwXlnW6UQHu85yttaN
jMDxMp/iMi2eOCTQkrx3ok8FL+ed+uBfkOgba8IsSQnIEblEtOJpacnh73Jo2jlt9JT+jYmmhFhC
i3goFdOHap1uwqG+n2n4yODJoyUOqcDZU0uy7LRmvcoLY9I6bs2eUTguxKFtNLYpVIq8X1rKPXtV
WyfGlqKipSGR7vz3athKE1DLOUAJxL0Na3ldDmcSTrOorymVMXkftcVTB33CDxAYUzvYTtvPN64A
0stIGGU6fsZ86OJuifIwhdQ0JaByE7FHGLctOiNjcKtg6sI1o7ebZJXbQwFkyCFadFW8mKxSF0r9
+dqh8b+MyYgtv0SGm8zlxi3jY5JJu3khsNOO0HiEO7wqnR+aRerUkF1hS1sPRj6gywgl3BI9EL/N
kswJP+FVdTj2NYxQLn/D23Vb6HkbGYcQYwXtUnrbOf0to3dEs28ypKdNnKxi7seppTuwme03vxH9
dPvGV7kNuOt0bJeA3rrYH1WNe73ysgPoOd8zRv4ZI+9w+Yss+7BpS4pXgSkYw5r8Yj7Ds4CT123i
lTk90GKg37Nq2auo2joyorvoO38Y+Sye5n6s03EFt2eKJDCRBKnDirePy99jWwPbCftq3AbVwTmp
XdBNkC83jFepZnMLvfds7wHP9iFGnLtTPYQDI+5zVeRBnPTVqBNIaLibx9fwkUXjXhJk+xQj1LU/
L92mDvokpn666fwxhIaJEAk0/eKd9WzZTUySaQxhPKhB4NhvIUz9wxW98y7Q05V7lckv5WDJKgDC
3WeUhIdbhsV7twXJVRNt8kt5IKWb0aZ6imtefZn7hd+yfrNav7oHI9hzPhSh6p3yqZ7DMOG4vy7L
3N228a5lpiXITbtSuE0VuhwpLvqzSOeFrodg9A5xF97i/bQFDkzvJBO2ed7+/yoqSDCIcQCX/5nz
yTt3nQP4Y9N1q7Ozi1j2RfMxZhARzyAmEj8PuUPS0oMFS9M40V3kQ1bEWZfsCAmrdWMH7Cm3WoLD
JJQKQbtoDmf6K4oZe4BE/wJrWRwnUVXtqUfYujACPZuX2CsQEs/OzJrz7Dvxqfeb5vSX43B5Edvm
xQhxyEOqDu7W0cPk5OKjBzEMN1nxd+Ud0OSOLpUenCHX2TMm2zsr1oRfmDfWOzIBll9vupgukJ+V
niPofYQnpW9Rh8ffxPG1s3MEWsbf5Ic6Que+A+jfk7sGH12YBJ8KPTmwMejpt6uG36SFEqU1F/Pi
PY/r8LxOkT4MONjTy41bgttkhYIDM+VhVNJ7EvPfmSQHV6G8QgTUqieVP8Vutxd9tnnY/v8quqH1
CszY1GePlTfyJq1p46zH1Y/ozpfYJsI4uoGLAei8z51nFffxHQyWwrTzvTpPpgJOD5dHy9aHcW7H
U0nbstPOcwt+yccyzAGd9x31ngBxt9OFbZiMeGYLpDg53GWfo2mqvkRzEP12inlvtVrSApMOqnkT
elAkd54h4T6mRdvd9gMuZtpBBjpsGKbL42TpxqSEloCCc1Uq57nAu8kB5lHBUW3uEVz9b3+9DlwD
f5B/rymowNGhUt78OJaqdw9jVkLJ0pn9Mr6ugmtyOzX4MOHAhfMciAkvknP5fi4gqr8AxrNzKFnm
2yR3doMfjK3U9FYvq/rVwpj1nRfF/fHyRFgWrMntLL01rOc1yp65ap008LT6Mc49OaiWuDtlIdsH
bP9/FddRM5KYBhktExZk+uyOtf6nwKBd92xoGrOOi8riZS7yl770+U9QSdh56Bv6+7rxMQIaUuqr
h1fJoAQtNIawIyyjUV1aAExUzClOlzuxjZAZ0hNVkuUTKZMF2Rpqgo5uy/dOOMp171nGktr8rRO+
mgSRQ4dD9iJEF+1KHqYOSDapgvu8LLMbrZv8t2zK+C7gzePlb7KU4kwO50LHbmFtuDyilsTu29Yr
yaEr1/F+hIwBv68bVAZBQ4ibAQj4JevZsRLlsGf3bFnWJseTd7NqoTIJc+YBy7pR2Scnr6J3xcT3
erDMmUnphAUyRHIqH3MGX4jh5EbaTVHD2lnUlulyt33z1XSNQzZDmG1AzIxhRdej2Ai8wDZVN7ry
9SnI+HSYs6kJ0jYrJ2dnHdrmbBvNV70uMm5GaLWtj3mpUydaz0H/WMGsKEZen0EbyA++walzJy+y
HAEmw7PjbqB0O+UveVTGqRsHJxcm3e839bmqhYbP5WVoWwjGoR/PGe9EsGbPkxd6xxjvnctxHkLx
ZdFNHe6cZrZOjE0CZtqK1Qz+3w3vg8ShKGeCHUk3MP+VKbBpoQkndNGs1HNQunQA4iW+Fj+Yi0+6
PEy21Wxk8GyCEbIQcfbcZc4q0hUg12Twi2DaWVlvjxA1/TPrNc9Lj+R+mZAGio06AHRnrFEFmJb6
5fIn2Lowjvq8dty+L6XzXIIZ+/0vfJeGqJnkxZ76z9uDRP8DphOZYpBgxVM5b31dD4dsHAZ1AJ/G
8budiXg7BOGO8+8QFLNwS9EG5L5m0SdJoDU54Bmdw501odvLjeyb6QDZkdu1nouH60ZuG9FXYa9Q
ix0WGcXPUek4j4sXflNVJr91XZ3tBMjbsU7/A6Yrc6aXto9ux7k5ChWcOrCVE7/Q6RoWV1VSqGkW
EUWAvfuDmz2EqL8f81rKQ+8CBNp0PNyZHNsCMOJcdhIW835GboW7GZ/1SFjDMOc7iZ5tkIwsAJgw
T4ksqACZDqdPE2g7x1LTJ/g2AVgXAxKyMxm2QDFi3ZeDHJ3OiZ77Rsu0pRBkpnmYH4tij7NsGScT
SefCBzlYFp/cuxHYvQvxR5h3794dbK0bgR6JDqDzaWTAiAlXHLSLozGK9h6sLKNjoui6IVQsXkn2
vMWBaHBdz+vgfuC73uO2DowIH3HjcQsdExhgEuB7HP2dwILxCG7Dl8vhbBsfI5xJDdJzCUHNZw6d
G3rMZACrvnIEo/d0XQdbx6/2i3Hxy/+V4UQT+M6vaK7U/C5HTrznz2r7AuPQlu4kfCCh28d+9vV5
FRW5cco9ju3bBQ1qIulYBokZ1kzknkP2TEx4VNHQCjqybDj5TnDbq9DfCWjbZxgBTZBux4V0+E/C
y7FIZb6GKomzUdOdLNHWgRHJIHQsQPir9lHMoXwKc7EOx4g3eu+NwLJUTUhdzaGiWzZOeOuGgp8y
H4rjUQU13f3itGUyTFwdvGA5nEnL6FZDDf642UomUkudCo33bbA6GBSe3etGy0TYiYiMeUPi/AX1
MgcSCsoJivvV6co9MzcL6IKaXE4Y+IGEQGQEbX6dEhc+pZn3kfP2Hp7M6TJ2tzUdvk59nfRZdHM5
Ft++KFCT3tlpiiQzVvnLAnY6OMORnzQaVCmIdnyps745rSW/mRqICO6cHpY1ZwLwKI6pSfE6uqWr
xxLScgUSzq4/qq11I/I7h47cWzvyuL0LFxkdDpxWe/Nja9w4vrvO5X44MdQ6qqj+imy6OXm+n3++
PBO2YDGifWl43fRxEZeJ8NZfgLpkRzpG79d8F8pn+/1GuLNF+TMHX+SxI115GPnE7kCI3qO5WH6/
CaWTK8CUJaX+bT5vYnOgkSZjiSrvWsS/rxohE0e3zGPRQOcKkwuIK1WiAo+aVaeu9vYciG3fsG0z
r04mlKk5Q2EXJV4efnGdpTpvy9/JyitPpv9A6bp+9HqpxjLJerf/J58rTuNDXLlAxh8vj5IlDTSN
GDqwz7yRafIoh346II3NkoW60Xe/X3+VHUwnLndjG6ptkb0aqtyjTGR84S+0dlmCqnJ0bJuyTprl
SiIqZUYwxy6VA+9r8lj5a3GuF9Gfwl5CIafVe7hsS0iYALtahgXgXqp4AZi8+0r7CgLioD8st9cN
khHTehS6diF+ebutWOW6f2gAqdw4wKZ3uQPbZBshrWeqoPDQk8d+9J+G0c0PNACkvxqoPFb9LrXF
0o2Ji9u0PP3Op/xnlzWPdaPLm7EnDxFdqptgrHh6+WMsk2GC4QRkBiLVxVGZuFGgoqdaBLV4yIpd
eoLlsDOBcEvUQFWi6YFbccNvXRC5t1EdxwdRYhN0pvk7Eur44HAun6/7oG04X8UIYNJLH+c9f4lF
2x0Dn/bHqizlztFtm5QtMl+1rmm1sLCu6S3FDenI2yz6k3Eob3rxQm6KUQU7kW7JsUzU2xpAmA+P
d/KxFSDwV91zziekP2JOpwwmbl3Y7LGobQvACPjOZZM/SyIfIVQLlLenAClZ+2knVmzfYRzfRUwY
FBom/tK1rYANswj0qfWD4hB2ZfzB46FzUkOenS7PvWV/DIzQhzBjHwPihP1RCLiD5dF4yleh0taH
RvJ1XRjBL6ZRrQT3+keA+eYyVXVQnUPw5tk76BCGe1mP5UNMNJwuvDITugxvyQDGioQF6rvM3V5v
ebWnOGCZ9/9g4gInCLyu9h8XEYXgrTB+G4hd4Rpb6+ahjtyV+DyjjwFQH+Mv3yVTcBc4Y+jslads
Q2TEuetHRVOEGR5H8rEpaOK25H9FPnVTrFW/cx20oMGpCYYT0RiMPXTvH/vKe6BTNKQlhDu+DlCK
OIQ5kF3a89/5FW6kHnRIvkrWLGlWiN+XV5ttGLf/v9pucEkHTwKm1o9LI4tjGXV34IwuO9Fia9yI
/FroBezokN3WeQs3GXivwBxP7QycbXqMwO+cuSuDtmS3fy1/yFRnpw09WIERetUTJTWNFsYCj0Wt
z9ljB4bEAe/F/l1ct1cmKabRgurlDPfGpnnM3KF/J+DR+/VqCgM1wW9VPXUNhGUZxEvBVl2XadUJ
h9s73dmlLFNrwt+iKIIUzuqWL5nXoCDMugrGNirky3WzayLgNCR4axS/wkdaZTeo2ItD4Pe3nguf
zqsWvmmzMLdcAi1f1I/R6OGx0fEdViS6i+j5uva3ZfsqsGAvOS+wLqWPJPL9OiVAUJfn0HHp+nBd
B0bkBpAx5DwWJZhu3XwDS4XhK1LeYWftW45VE/QGN1GRTTwUL76j3SzhoY9XxyiUU6ImxNrBCfv2
w0TY7oJ6M5wZ0OT/Hi8S1ZI4rvRSYJa+82Bkd3ElfzTc4TtZ+5srFh2YBwbgEiuyGnTQ8vhnFMji
oXe13Hm3tLVuHBZkqsp4Imh9mSHCL+J2Onhr8HR5qm1jY6wlIXSjc6f1Up4XEHws8A5aexscNFbk
mnDA6BiraRyL1c1q4aWQvNGHyEF5gvjTHtrXNjr+vyc3q4cMXn/aS7O+5J+k2jAFY7ZH0X8zZcZv
N06C2qWDygBNSV03eBdFzmPEp89Twz/C6u2aZyR0YeR9Ub86+IKcpMQBfwk+7m6qpulzNe/y9N/O
A9CFkffxYtVq1EWQEkIOOnYexzVMWTvdSG9KYTR7KIPgS7nSu6FArtleZ5TDiFnhyZbBgdT54KV6
cTDpLZ7gipb/vrxyLRNvFneyjjpOVQde+tdNCLLBwdGP4YNxuXVLXJiSXROoJ1WwxqJIIgYX+Cmq
nXdT04Fb1uwysG19GIHN41Z5kAYjaVW634ARRI2nbW57cp38A8bfCG5dOmqI64aktKjqQ6arMfFI
tefw+OY+jtaNuJaqhlodnWmqvfGQL8D3qKkvEkY+OW7VHIDL3tmjbDNthvisVsmbrj2LVbg3blH0
kCkt9t5YbbNghLjrj7oPnA7BIdZOnaVDim+u6hm/r8ZCXYXpx2AZUT5Gc1yzbA3SzNfyfmFxvyYN
rJT3BBFtY2SEuCyiSSooFqXZujSnBWMvOF7vLweDpXGzmiP7enGdwvXgBjI6h4WEn/Qa7cFLLVus
WcRZWEcyUlTteaT+QybX4SNcW4tjP9QJ3OX38CaWWTYrObylPmzTOEnhw/Nl5Ch0ESRoDox1T9eN
kRHMio1h02eKpkwF/6hm+kk2ZOnltm1DZMQx74AlVVMepCNFUaBl96Mv7xFnhdhLA2wzvP3/VUrp
8HGdq8rx0iALIOHnI7pwg5BXjo0RwMyRK1uK2UsjHzCGhaGaWfHgn8uDY9mGTHIib3qF861C8sVz
/wXT6x0iD7ZprOfuR0J0/b4nu1v2mwVBRswiTZb7LdJt5GIMoKUsmr7+zcmiVaejxz6pAO+6fbUn
PbdN73+4bOjMiOlaTgsQpsgM6qFlp3qG3pSe4w9VU+udxNUydmapBqL3QH8Guj1HQfMiRnHq+v4W
zhcvC8XjNN/DLFtWl1mugdwvUzGhXqooztIMyXft9XsizbbGzeR7bXzwgTqK99UquMlrTV7CKp9/
XF5dttaNsCYFxOgdd8uPdc8TTVErqRfYhV7XuhHYuOIQiYIiSaFPP59yCtMr4Ca+Xte4EdM5+K14
21lI2pXsHx1AGDcOdr27LGuTGiEtp4iP/ozsy4XZ0A2I6MCoFUJ/iYt5T73asuuZVpewGu1ZNSw0
VWNH4ncuxEw7BgPBtl6hK8aZR/mh9QK6RzyxfZJxRLOmIQWrey/FqSzPLs6eJJpQHWgLXLuumxIj
ovUqw0k1gmIjX/l9VDkws8nmaieaLWvVLMyg7ECGFqTptB3cCchuFMUySCPu/HbL8JhlGVjKDO0U
EAzPsLI7DFUIlx+4N5dkF+5m68II5aWc6Fy7C266AFaCye7LI/B7+amieu+6aOvCiOdwLUVXLZGX
TvHyWUj+kVX6m/Tp41UTbDITcw6gm6bbfbFS6ycma/Cb5dycrmvdiGjaDLnbFjNJZQscWhZBl2GM
YJx4XetmSAfj7DmQ8UyFVBNuC3V+mrej+rrWyb8zjM5bASSVpYe7SD0kI94hDi3BGrrcum1ajdil
cqwcpTrcNL3ZSTrkX0fq6uHYim4Ph2Lrwohdsbn7cjwtbovzSbmQynIX+Nk7fhwcLn+EJX5N1mHt
kmYsq6U9yxK8dSGj/Bj6u/qSlt9vsg5ltoZdrestdUEZhhbqMY+BHdlKYZd/viWZMHmHXR/gtSGo
cN707fhZzIG/JERXoklCSut/Isaiu5Wt+fFyd7bvMSKZiVCNoYcFlUGQ4kiAID5xBYC3t20b13Wx
df0qK9ZAozES4Ytamqn7IAz/geakSMW2si73YJvy7f+vehCDCKQrkACIBTFXCxjFB/NyFReBEWJE
tMB7Dp8VKm/dghMt93WAGgb/GG+FgOt+vxHVSy3mmU5Ij+puzW9z6Bue6ggpx+XWt6l8IwEmRlSP
Mzx7YHuJ5KvIxQmMZfmDjeBIF8XgnVvtXvWYhHEyQrtdh7FSSCjSSgdxqkL93auhTnH5IyxTbDIP
6x76Ob231ffK8RnAT/BoCr0n5WVr3ChtL6OWc9lihIgf5MAloPV9RpWtceM4zudlCeoCpVVMRHUg
I/wVJhQPLw+LJXxNlmE+9cFY8O2Xr4onBM/Qv8JF+7dO3u6BaWy/3wjfmsJXc+C4dmhexjCy79pT
L/p2Z14t253pHukuwFUv0DvFkRPfZEV7B2+TLoWWxb0IwVrel+awfYYZxYM/wNOmbM95iWL0sWN6
qt63slmd35enwtaBEcQUmphtH+Jk6KrKT/I856fWDavrTrW/RelXWxxxOxjv9pE8006+6KAUqc8c
tTMJtp9uRK47996K64CfQkZBH/hW0tlqj1eNi8ko5HBICKHphc2tHp+VB3nYeQqi43WNG5Grh56s
Xav9tK5K+HgzsNBnvpcOWdamyRXUzbJwHmBbFhl9h2xIJDWq/Uuc1wkSl3czb3fe8izjb9IGWQ5p
j97BpYB1DoQSSAk5Leb/um6IjPiV8GsGp6Npz3rw3JOOWHzjgBe+g1Ky/fTt/6/WpYjrrBpGgVS9
nWkyKukcGqfbK5laji7XCNqsmypndP3sDw/0B7rWL6prPnle86PPmk/XDY8RtrpTQ0DVkP1hDf+t
2+EnHMP2dO1sg2OcvIJJPyJl8f/nyihdVNHmgl+5aoyoZVHEcw9llRTPUkVCY+jyoDD05fKwvD3y
nsn8i4AxoZmDn84gLEckFPi0jG4qCfH5AWXTy51sS/C/mYkXG9FLmCzWmsztucugccMIPIHgMi0O
fdftEfPengIvNk7frM/yCjKX8OwqmzBLXD/ElSOEHNSVn7CN36v1T7NCMoAe4j+1WOEL3CN04S6I
GlcE1cjLo/T2NuTFRgDXaxDpYupbFFOgCRmwW+UVH5ksv2g+pfPsni93YxspI5LxfDAzLFh5Hp1S
gTCiP5N2WpLrGjcCWcAczwvr2E2joJ0STZZf2sv3pHJsv9wM4UqRvC9DVJvARpZtVB59+FvvnI22
NWrEcB0Gjd/THo2zyn9UrJ/HRAa973xseBC0O+H2dkXci41Y5oCj93hmbM+q0anr6SN33bP2g3tY
MqTzOH2Y8Vx01VSYLD9a9dDjB7Lmf/MsweDBE1GVO1c9M3qmWD7sIyTuAUP8RyKPBiClrJIIfgmX
f7tlMiIjmkH2qgDA214p4nG+54N8RxuXpt2U79UWbT0Y8Zy7UNNsWkSBDqshWWBOn1BfR+8r2L58
vvwRlng2LR2p29QUD0XtuZ7gIYE0tNk8rMbH0RNjQuEODP3/JtuzzbYEh+nuyHKVwUlku7366K1m
cGvtx3xnsm2jZYS1y+beXyov+tPxLksE5fy0+F5+mJxr48/k/QnUx5Xb1+2ZjhOcdCe4bYwx5PsC
uis8afsKI8R1oat61iUiYggm9l4oKD8lYvYC775d1LhX+orfPu1MJ8c8r0Uxrl1zzpYoOhYRdRM5
tSqVJFBfRj19IGE33Y1jUJ7qKu92sgTLx5lkwC5Y5f+eXljrR++yCabs8H3qjuWC173LC9qyxExk
WO7HwAuhAnZeAse9dQHDPBdapJcbt/1+I+Q7HBpCFHl7htp2fsjiWH5pwsg/rLyQO7uKJSBN/h9u
UyFZxwx3qya4kxrGlP5mVobTFRio/uhtiJvLH2Mbqe0jX2ULGWwy/DVCVrW0MAYmbAoSuRK+A3Gz
HCImRCwb67EOVN+cwV37I53ll6rEt9GDFhSj7+D8/rFfpytnxQj8LI8qSIwhKrPJIymfM/duEnP3
1bkWduP9BzQ2zDIOp6E567oLiiOepP3htA4QxNmZDNvKMsIemmX/n+Lmnl+dIW1AUm+ePkw5OJiX
p9u2sIxTPaKimf1OumlO9efIzx/qXnxhGUsjlf2Ysj1it6UbEyCmVrgDwAlPnsUyLHe5pneKQThX
tyjVFK5e0sKH3e7lT7IMmokXY10Lq50Fm1ge0nc1gUtYm8sfYYuAudyBJURMyFi2Cmdu4ZqCctlm
hea8+C5sJa9r2zjcUWeCqa3UzXnsZP4xrxT93hZxtcdHsP10I7plVkzgCrRuSjJsVi88l9V6n6uh
Cs+Xf79t8LeOX20f0dLnqp0w0dAJ1Akrok+ch/2xQI1xZ4S2kXjjRmZy/4AAyKsmRCq9wRg2/doF
9wvqVS8NtsXLH2Hrgvz7I5gzBnqusUvxvvpCMvdcy/EkK/plW0jXdWFENo2nSKxr6KZSln2iBlBW
M6zZn2sOLdC4c6udDdc24UZ8836lHe1w8OVxHtw4sm4OjrML6bLMtokXY/6wAhCNJwdg0MQxn3Be
j5uZa8G6q7j1zDNRY13mD7EEJOC84FEgI706l3KXXmT7/dt29Wq1kqJrqhzs6rNQrXxeopClY6Sz
sy9zcbxqogMjoDneYTySBc2ZSnnOVvdjpKKbfqJ3Bb2yRmEK4bO+JeGK4sEZZqZLsgx9cMinbP3p
D6r4dvkrLMvIZPrhnlT4DXTezmJq89SVXfaxdMBcvK5146iWXiwzMnFkt7V8zKB+lvTS2Qk02y83
YrnOu7jGRR5tM7w8lD4wz63s94be1roZxj2EmuDvWp9h/av07dIpDx6IsN5xrxwaI37dSc4DzA2d
P8xrZ5l0TYdkv5z53t3LcjCbwDAaeEj2NvnemoQn2WfwEtlqXO5W42JhxhLYLOxsRZZd1QSHLYsq
YtB25Xkt7iteHiMfnsX+4j41PHy4aiFRM54dMjVu4SCeB45XSpI3/cHpmNwDi9s+wQjmrlVMlVMI
8DMBUwPjVf6QhfpB1HJwQcvZOeEsSfJ/2Hx91UCGumjOcGEQR62KCjVx510dgjBIcij6jCL8xFj+
+/Kg2T5qW9uvNsF85GugHac+B7DzO8xtdhAFlABRzgEMEcvtfF03RpALAFvDTLj1WdPskBX6KzQV
3gEpfV5zvsOwsH2JEeujGLs59xp5Zks0n/U4H8QYuBvdHTL6rNiTnLN1YwS9wr6qwG3CmToCDZeH
uC6T7j2usB+d3Zq/rQ8j7hfYQC+OT9yURvlT55MDEwKImhyIeCW+XZ6RbYLfyKRMGNmCcosr506e
5ZI/ZAqQBG+o+tN1jW+L+9WqUmEJYDdRSHDiVR2W3JXHlu/WQ2w/3Qj0OlxJH0U4jySd4O6Ook4D
mfPDdT99m5NXP732SDDUI+qpgPfDFSdCKUfyXcLJ9hPfGvUtF3nVusxJsa7+Vu4P9Oell9Nxu89v
V/lYZd5xH4xrSW5Md+F1WudiAko2XXPyIAfnsZunPIEn757cm20SjIj+P86uZDluHUh+ESO4gQCv
7E2ynmxZtlqWLgxbfg/cQHADQfLrJ+m5aGChOdE3RYcCIJYqAFVZmWHTqiwcsH/8dPjl9wHfdWD9
3XCCtq83bDkFFJBJDWUb5UAwzx/6+kfOi/wYp9fejQPDjnXR08mpIgC9ygz1p0UFht8EPCwFO163
kQwjLpsgpsuMw5WLAEgcd6YodexA0nZd8tEzgWRuSsEunwfIWeC1eIwmwE1ALCCPEo93UvW/Lg/D
shQmoCySEwuLJgawhat/+xZVOawfvxIVpBsGZ+vAsOY1SQgpxAHD4OOURC7Y03DR2VfelZg+oLkM
owt9VZZ8EKeoG5yd64bVC0PKP8kJD68SkIzgJP5vH7UTplwLPLUgV+yD7i1emjypYjAtHi6vg8Xe
/PX3d54jokNKoYcRAOYy56jEBm8jCuPLjUWwtW5YsytGlzNv4Byv9infixqZtdrFu/S6jzfs2YHQ
qGaD8LJk5uGzB9Tszne8+MqPN0xZdjHUNTvPzRIaiy7Jok4egzK8SicNS2sY8twXg8/7dea9omtx
gxHjzTKKzRuF5UwwoWNh3eSBPy7OUU9I6+ACs9Zqzm5xnDyxIzO9zh+ZnPVaj17decAqqAF2Fmo+
7pYSV5irVtgkrHfKSUVeQKsTMJT7OhXHMlg2MgSWvWliyJQUget1aBqHQeKXEBvZDBPbmjas1q+X
VNQMpyQfvIdobv0dhV7A/vKUrO7lg7PehI6xuQL3RwWYZK/kqSv9m2kULoS3xJ4UmxAOi/c0aerD
dmxLHZLlGM2oX9AdTDbiwMcG24rvti4M42VpPbiB7pdjRsf2+yJS/cTj7ExB/3fV5nHNnKyL7DjI
tJcVJdJFxc81Ci3oVD1fXocPF5mEJkd90aZDqkmpf3lTFwHK4aUn2uR6Q+blw1UmoQkfAzUwU6VY
5l9VmA8JSEVA0tCR4MSghHVop3YrsG0ZhUk9Hy9QokrzaPr1514a+HGwm8NqSzjD1rpxCKcgVXKg
nFE++7oMkmh9bNYjwoWXV+DDHYQ5Mg7grkBZ7DgWzmswF+1xjpCv0nkc3qCC76othC4MS3aLNPZU
X+lf7h/6WwIY36i3aPM/ViJG6+u0vTt8Aa8eCPiBvWfVAVWPyMIR/+QlXcl2k2if6m5B5hKl6bx2
D0EY7h01/wYQfsNzf1zZj5aN05kp6DYpdyS/oNp3XEWQvSg8ZPH8RWiEFFVxoCq/Keb/lfeawBB/
3bIZhi8LFFfMrSfBvFMMwy7LnGgBStJvf7QyzuqN0dm2nnF6R3Gq60CQ6Al6OaTYUZxS0444w1aU
7sO0NibPOL7V4kLAb2rjJyeM7ng+OwnJnWTu6TGNli9dGD32ZXZT9ltEix+PJzCRabLgHof+VvzU
MuomgOSTvQOw7YYpfRgeIoEJSQtCHlR+xtmTXuqe/tsXbB5fdKposZYvpF6eiF6XS3Ws5LDMP1g8
6q36zo89HV4v/9cIcLCTaG6c/A0p20MUixdBhkMVuKcx6E+Xd5yti/X3d3aWlX3sNi0v3rKR7iNo
1YEl7XuO61CpnKvuophBw1PkPU1rDobEJ7efEeb0xHkINsm4bItvOIqUkWxymxl5uwqT8oeBe1zS
a7Cs+HLDDXRh6zbDtOgn1ZCfmcyB9wWb9Yax277cMHawezd6yXz91NbN3TgBXJTOVx4vQWzYOFFl
1YNcXT9lacogE+3KXcHbq4rOMC+GhbcTVQVq/PXT5KlxvypSk2nZigdZDM6Eo8mG+wzqkvqp64dv
Q9OdWQMHO7n+aXbU53oFkXGSbbFWWVbBvAlB8gEcW1FUnuu4hAZE5jiIn8VOLn9eNjBb+4YNB40H
AsIpip94gAr6LEp7VJCOT5cb//iYD5hhvaj1GAa69GI/ICX1Hfmnck9xJp+G9r/LHdi+3jBdSJd6
czTmYi/CpdwtMa+6BIX69O265tdu33mfYex9r64Evh/c5E0zyi8FSAU2gLi2fWQYr+oD2UHDTezB
qXEjJt7sZAo1WZbGwWGuAAn1VXDfipHsrxuMYc+Lp7ICLORi33jhcATfSXfHInKlyTHDoJno0m6u
tdjrsTzMsbyZuq1bh22RDWuuWRMyjdvzPvfchLvtWzCzjd1v2aAm1sxz/Kog/hI/6YYGnyapsyQm
brDrw37acKMfk7WTwASbMd4UwEIL+kvOEHtE5td1aFvvNEDR7IGEsij5DhU+bq2TRqZ1y3d5zQuh
drguNAEe/WIJoi2Av23AhrkvNa2iBpq8+7GN90ClHR3kb8lWCNjWumHvZUTHOXe9ah/6Y8oP8RgW
D6JbpoeiU65z3T42mehl2JaNFy/VvuYUMrB4KD6DynTZgNbZhmCYPKhkW5mndbXnbYhFgsRMUi3p
o99ssfjZOjAMRVRRkFbgRN0LmpPPTVGiZHkeSJa4St9ctnTrljMspvBqL5wcxs9duDCgM3k5yAYM
6wpgxF3nVXkr7qgDyGu+L7OuWpodl/Pi7dQcOqRBxroe2ZXLZWK93IFnauJF+BT2c+OLpGkXqnax
21fu+fJwLf7BRHiFnudlhRbsaWnogOeXiL/VPGUbz3lb64bFCBaMPt6q/Aw2dkSjCSDPTR7+e92n
GwajlyZu+7HozmnaCnrQnk7vceYEW4ygazt/RZwI3MT/PcDmqpdT74NzEXQdkKKISi1dfjNnbqt3
wUiqsLqpoaATbWRc1zn5oDuTHWSY/EAGniLnqKkeeYio4liLh6VowIYZzd+FHjd8gG2HmyRkAzTr
eJip9mfdq89TQxKGB2/Dq0Pe1necTgnFoziLH5qBbgQdLce1CTRD9XDgFr5sf4oIsBpcWE+TFncR
Z7dZXT2sL8ag3VKzty2bcVSnsxshi1m0P915voua5Z613R318m9z1m7AL2zb2nBD8TBRoD08RO0y
CCYN0tX7odyUfrK1bjggl3VDVtZrXUsOADfcC970oB6uhboqP0ECE0jlY4exAdVv59IXOtvlXjCC
XcpXWxGej4MEgYmiYpRlYMManJXrnX6mPnKBIACSezGT/6IpS3f+gnf8zECXGfebfBZ/ko0fWJCJ
rOIuRxisHuQ+nfWYpWcRhumXDOwDcDuOGGjcQRNOdk4O5VdSdGJP/Uzpn3oCSQWIEHPtDd6dGpql
exVZDalmPdbRkNCUhT/6ErRGPJF10ENmVC5OXAYIEomRoVgn9kuxr/piHssEYrO1eIkZL9z2AIB0
LqcbNrIw/0bLFphUaFIUEX+lBQtgZNMSy2HnlF0Wt4mD8Elcn7I5SqdyC65vcyuGOUSO24eyJnDw
rP6nyBROfZge0lItwsN5lWxj9y371uRnZtCcqcrOZ09wLnHiL0h6gXN8qzzXcvSb/MzAzQ+8mwP2
FKv5s9fQWzip+yjwNzyUxWuYAI4m4nk4hKU+gyHhtFRldKdbVFzPfjcfIeiz0Ytlikw+IBENAx/j
zj37AqSAcmHubpBX8dGRwORoHrmXVfhUfcblOD52ALwnOgj0hs+zzL+JT+0zEel2IunTqKvptZqd
wvnWj0M8Z0lBw2K+LipjYlQFRXa/qzg/u57731whRxUTgOgu3xhsYzCuIzIK56gsMueJjUEjH9xl
KNl3FICF9L9m7tx+4wppMTliPE5518na0VX+Kqfo1lVAU4/7BiV4f2LLbIsD1+ZkDcMGyW7nuGkc
PfW5Rk3G+I310HqCes8ug+UBWeUe07g4RunWU9I2LOPUm4uiIBl3ijPDsFLZ/INc37eFVg+sK45K
TFvPLFs/xvmnoYHS6GxW5z7w/oPm8j8kQtSDeF+4rh8qPl53NzXhmsgARLWTtvmZ5/x5XsBD0eTR
VUwF0BxZL0Lvgh94dU7jBBjGUxWvCMewKKEPxL5ftY1NaKYsSAT61Tp+7XhwN/P837XpZlTfrmve
uFdHixJ9n6fs1V3xSPnXNTjdeVdez0xEZjThRguauvg1bdgRJYQdkufsNxHsYck24/oWPxuuv7+b
fl2RAQewJmdXEOr/i8v6TG5AfCTqDUduudCadPVybCcXJeA4LurocYqCu9XGK08fh9z5PJL5xLut
rixOy6RHa+XsgAJPTWd/8aM6KdKhFHkCCrYh/QaoRkpOl5fdNiRjzuJZZ6yBZPG5coCjGyio9uRD
4Uxf6jG+WV8fqt+qUrQsj8lmn0dIWqs2nM5uu7iHGkzn++24vm0chl9MRYy0ceVMZ8bG5Td15PTL
JZkO7hhyOSkEuXFDiYJ4ncoZSM3rzi0TAJfHMwLyWtNXigLGhDq0SQD030on2G4nhkts5xCi6GMT
vsZMHWs67d0yvmdC/eha97/Ly2/xuib+LWwU9DbnejpP7XC7qjwsnfiTy/NcdciqbiNEZDm1TABc
ykBNBdLf4HU9tVYHXxZIjpTOok41YKKF8l5BkRkem34rTGAb2Pr7O18Awr8wGpR2X0WKolsS7dsp
+h7M4tM6MK6WDfOx7GkTFpfHoxs2o6vPfHH4Pg1BjTL111VqkcAExIXzqhILaNZ5cYKEBs6uVfJu
qvXnPPM3BmDJiwcmJi4N0hnS8lV89qYpWTcZND5/eDH/MubBJ59j4qAuP5CiSLSAgkbabsTyLZv7
L8a1jLK8bNAvqNDBE+fuezf8xIl8DbfUlWxrY7gEnaEqL9fVeB7z+CyLtkygTcZ3lw3H4p9NwrV+
0jSjDlNnl0Gjr/PLL5ks48SdtsSObV9vGL/X9ZQ6So7ngVcukjV+f5OjNua6O7GJl9OlQyoXil1n
DxzJCXHFd+TbH9fz+PL0WFb3L6Bcg9e1rPlwbqfyiCTH5zUjChWtxxk5y+RyH5YZMuFyoexlWIa0
P7thq+6y0q0eEabfwiRZXJaJmJs6nBjUK9m5h1BzQ+qd6AREAdZL9hzsCcomBVSQcQE4XjeadaO9
c1iEM0nKRdFz4FSA1brAzPO5/XW5cYs3NGF0XtgXtSRef57C9uyH5N/VsCEEiEvqQP4fQUbbkhhv
IICpoJ6URv1rPkWvPoTl94ELsdXLg7CY3B9g0bsZYhFkguexJWdZEafYl/HQ/Wi4w5/92JmuMWsa
BobPQM0IuhGyfBsR2EnGbloSYEWWJNXBFhvnh6aBLowHFR84bRA/Ji9u5DT3VYci63sVo059H45q
zHaV8MatK9eHU4a+DCfCEEqkpYfhrNLaCcBcv+c8BGDDF4+X1+TDBaeheX9wCaMofguKtxbKze1O
wWwmxNTkdVwt6MB4UjWN03bQSIxeAgzm4Ifqm455C2TgZq7UMkcmGWvYhBr6hEH5Jnn6W0hIi0VO
8Dry66phMIR1I7zbt35aVksdlfkbrxVBwU1FwuyGNqAgucYRogPDdQSsLZfI5dWbizD4JwAdyq9s
kcXGi9myX80LAm+R5235XL1JbMyvAB9CiApUTz8QPMtObV9skTDZtpLhOwj0T2ecSuGLaFClte+5
8uTt1HJZPl+3Vw3b9j3Os4VkxZvfdvxQh7J5RLIABZuXm7ftI8OuiQTmDjn96CUFCc9jO1R+nWQT
069qnOetTj48lbDUhkFHXgt8OABetzqrvut55QlLd24pH1pNH9SgPrP+Hsisr5eHZFkS85bg1OC6
LP05eyMdceskH6sxS3Kmt/AVlq1l3hKEE4OMxwurN3/2+89SR49sKuadWPr+V+GM7uG6Yayn4jsD
LHQQlvCqwUvpQlSjm+Ppk0JE9ua61g3zhuObgioqyjdG82XZ9dDgmRKeV/FG0MGyrzzDurlL83Kq
yuAlGCEEJ0d1rDLcRGi1Sb/04e2AhubtQCgCAj2RBbdyWX7yiTyCPOiUsuWkmLcDfHJjomyrbRi4
6gS0okaSQa0QGu+EAbc88+jsTHK49aZm411h27OGlYdLJwVKiskL73tnlXLyw+g0DX28RRVt68Cw
8xZslS2436uXjvb8dhXVfYvTVWnp8nayLbdh4QxMwgiA15C4YlgN2dT9Q40ivoWlWxp8H4ZK6F9o
e7ZqCFGU6r1F45gGe/DIZF8dD+dftuo4MOndEknIvGd5uLGFLRvMxN27FQ205l70R6ub51lxO88q
UMnK5TqG+JKFboqnW5bHJHT1ZFRJJ8RhCCZvt99RkBFmyVCrq8ANmD3D3GMG1RraluLNw0vmS1qO
qMGPlGxfLi+/7fMNa4/cWURZ1VZvXlN5CC7Geekca6dsN/AGtvbX39/5wtGZsxLU+eFLmRVYhiwq
/2v8diseZtm8Jsi+BzJ1FGFevpGKeOMBiZaxQxK7D8NHf5y2lsDiSFzDxCMIkVKkrekLBMIY93aI
wkkNtrgma1GyUGaLFzqJWBqXx7fXrYph87UXLK2vZf5WpOlMExkPbXuKKGNXsdtjVxlWL/tBMlRW
4h6t26VJXDJAJ4k76ZbQ6scL8xegvqNxTZdQipcpD51b0lZNuwt53SBcOumNt9PHd5O/YPUqF+D5
rqbyJRy6+NPqvVA0umsHGR1kAPX3Ppt+gs3lDszEVxnL32j6ZpyQ/RqDW1SBn/uKoTg4XnmBNgZk
mzTD1MsO4rqzu+DUxSO5W2+6a2rt//Ey+Hgj/wWjp55HhmKS4i2MfWfX1eQZaIXmGfl0sqsRmj1e
3r22cRg2j5McMcM5FC9BQJ7h5P07Mehol+tlPl3u4WMH/xeqvo1hkV2HQzeGLG19GMjc30RDSm5l
LSMoza+yYmNd+Ne9eILY8AAi80aPg6rizQ8gTpt4bLgdg1Zt1Vp97CT/gtr7OJxqJfvoJZy84gvI
TrPvjoyvYj+jf0Htwwh1gJKkwW0O8MRT39fxpyGtli3IhOXjTbA9q9pJQof1f/W+/5AKUA5kxuWF
tmwlE1sfBsAjkQaK33gDZt6nlFGalYfaDwY97WtcVLc6so1i3Wnvzim+KOX2KiK3OnX6T1HlTs2u
qubNVK1tIIZtx+0MVRTe8zcXFB43FYrDHiRnxX+Q0drapLYu1t/fDQGIIDbO3pK9ARPUt19VVFF1
A1bFsaUJdKiDLeOz9WOYdz+gzjlu8/qtd92fedrG59hHriPT2fPlRbe4KWZc3DsoWiolu/wtKwQ7
hRHKNVI3GnYqkj3IjMutfJdtzQ2rBkNrprtsYC9R40WfotQl8BphHG1x99nGYZziwGdQ10d48sWn
qrubhYKMLJ/5HlQl9b7Q3bDx0LEtiHGY904FlKiMyQuIz7NTP5bfR9cv7usemi+XV8QyUyYIHyXR
IQM/ICrV1Cgl/c7TZm72Q9aQdotH8c/r7y9cHf0LhJ/K1GkGR1Yvcwv0ppTp/TxzFPwtIGSuIO6H
19X450xH0vuBrjwjYfG4Zo2L3DmHPblyqIYjcAmnaS4VuY28Wf7jL7oeki4dlq1EzscJMIzT8AR5
M9YBEwil5Fou92EzgGhEZrod91AFLoNdBoRgm3Bcy8Yk6PxqAUEc5gFIx0IkBUNd5MZILdvTROmX
/sAYxufd6xyVOUwXy6lXoEJeRPzbaVR61QsgMBlk+yBbOq8oo5dJ1IBne5FyfnWdW1yTEsd0Gs7C
IRoeKBzqN618uUA1C/qD6rVfEHrZChtZ7MtkjVVOCfaiKKzf6obe1b0/7+uaYdpoBFL+6wzMcBX9
4DbUbdLypfValCQPxXdS4I/rGjf8QxvNWOl8JrepW3eHP9SVUZOL4+XWLdvIrB7w515kSmJ2otD7
gttre2p137ZHRutPPlGKnS73Y1kFs4ZgzEroyDlB/TbNTgPScW+8VTVIqvicg6Pkch8WP2cSxfIg
LJYiJOSlqcEMvvcA42uSEBfax+vaN2y/D5oi40XHUP3buHvmZbmzc+TsBRsvCMuTyCwmiISawK+1
IPBRhP2T0PXU/VTjFGlwkkxC7xmdXX/XuiByTpYF6aYvDSQs1AZ40zZ76+/vLiCuDBwH9MfkVgW0
fIpGnU+nYvREvLHTVhf8wQlh4vshSqUhJu+SWw4KjZ0K+fC9rQAfwQVhX8SyPzqpE29Fvm3b2rwc
TChlWxZnncpeJ3ne/JPzsjvMQv7jVNdJidDAFB/vc1WMIELDtZPOPwXe9zuPXyfTisYNu69EERTx
MrKXoCAAQI0VCAjgg8EoBpU8SDKqjYPEsi4maJelYyVCp5Jv/bT8TIVID64f9p+GUdD97KTiPhj4
lkCNxQuYyF2GmELvRCFOk77JTlBQCE7VANB/5W+mAC3b2BQkb/AWEKOuyctcBQjsVFmXf8LzAMyU
l52AbQimE3BCVOH5NHrR8fKNh95rPfq7AZQH1zkxsy6i7UaH5ySOXuYYRGzKlXgQE3bdcWtWP/Ra
dERMS/jSCymPEcgmEnATbVFF26beOMwnB8TBYYGclo5HEYBfL0zFQ9qmZbkRWPs4Fh2YkuQZGUol
ZxK9AKX5O2IjvdFjcUgH+alX4yFyUj8Ji+Ha4Rinej31qp4cT77VseemIE8PA+dBeO5Y/r68lWzz
ZVh46dbl7FfN/wa6JfDgYtfgMbBV1WFp3gQvM4f0uYhU9EKaCiUqgMg7ct9pJ7xygkwAs6oJaIRY
IN9cbNWklrr6LXxCrwvXmQhmCF4sdQk++VvJWLOb07jbx6XYYo+zHBChYcbj4Aq/ThW8ngBgY4yH
cFV1Gb+mcn2l9qn4cdUam1Bmn44FQJN4L5TAlSXtNIGUqo29/eXWbaNYl/7dmd2iCNjThJJb320+
lXXX7tmivvKI3cft4G94PFsnhlmHSjhTH/f0tg0b6GUVyOqmffY7baFb6TVblSkWv2qqkrtRl0pv
8ugtSqSe3Bp5knRq7+Nsk7fLZg6GOadeK0qo9dFbhOn+m6EdAdq6+nx5HWxtG5aMguZuqkWfPqsF
ycq8zUD62alZP11u3jI3fxUeyUplxNfp88Sy7KtmEwQFwPxQQd5TLV8v92EZwl9lR1kIvnFHs1sO
CcwpSbNo4gevD8uNKbKNwXiZQ5c9SxtU+d3mRfj8Z32F4L8LBS7ZywOwbFMTbp83peaUIW0o+Bo6
EyOv4rtAYIaOUe3X5LOXu3G58Sy2jWb9/b3hRRoxeCRz7yPoHCU+8GtRtKSnLN60Ott6rL+/6yHs
Az/POWO3pQdCEh/OKvHoVXUtNDDB9SoAogzBGv4Dul8VCJvnINxVPmFbLsM2Pcb1Owy7onElI3e9
cl1oWPrlJ9ZGfI9M8tY9zDY/hjn7WZi3su/9exWNWIGh904jdbaUi20DMAy6Z2QJh3T27zGAARm2
tF4elO50sZsmjz1d3rGWTkw4nOSFx+d4obeyWX2qQF3n4uk8GRhd9pe7sMySCYiTC7DYca6dZ114
6Zcmz9x/Gta1x+taN2y6V6xM4zx1nnHhdm5RgXKHGAXZuKvaZme183cGwEvA06BIRW/Zev7nEuS0
eRp+77xN5Xbb5Kw9v+sBVb7lKHrcv/LO+5L6gBojLXSVyAL9CykPNWw/EyWOZnD8ORF0vepZ765G
LgQmIh40SKKuCuU8d6DnOSkUs4NnpP92eWH/wIU+eKz7hgHnCvkakYfBPzjZcGDG97J21SmN6IMu
hDymvnjxp5rtVumiibqnQWcyyQpcbBYOuZDJG+tDI7YKQmxbwbB1ty9T1Y+Z+B2Xjp/gzJhOVHfh
wck3YZe2Lv4yeBQUTk1c/kYJoxcm7TB+jiiUXHaVt1mebDmhTIBcTgZUMXRc/Aa4CcV+OkjPOJkY
CkGW4NHLou+XF8/Wzfp6eretxUB0ydosup3L6F50wcFlo5PwJn1ZHGRWr+vEMP1UgHKzy+rmDeRu
XlJCJ/Q8l1AyTxwHEO6sg1LNxvXTYqUmtL6Nq2IaljG8813cBQXAG8kicAO6PI4/tK0f7HQTMJf6
OAb7xg1uQyjOFvd57BKf71rKhhwOJ9ZZdPZd3ubyrgPCvrvjcZ2inlmWFPiRfcXATfwrguhJNSdQ
8Rjc+JCWZIw2DNE2+PX3d2uZ0YooFoj0d1GUaZNoVakXuhR840Fta9642ivah40sFXS75mDu9iqD
7nfCHb/fgHJZrMoE4bcSCCLQFYV3DNUvdQ01XLXI772qdEmTpZzjYGMZP+yIRCbFYJ8S7HgfBNGT
m78qWv4gXOyDMCMbm/DDIBnaN9YhdqrO6xxPH8CT/y/yP8tJzD7uTJSSA5Slvs89aTe6+nBN0JW5
Jh5Cln0cDYcmHQ6aqhPgMBtGa2va8Oql0y7BQjAKP5TJ1JSIlmzchz/0Ofhow0MvURugognslHn5
bVr+cWcQxDTH8jpOhMjkG0R0cgA9BZqfJh3snLifIIGbZYfLPsDy8SYGAmVfcVNzXx8g+bMfcrji
53jh4IzeX27fMu0mDKIZIt6gsEIfsiD9lrXkixM9X9ey4YVpIX3V+Hw8MEbjfRMIP1GON2wYlWXT
m+yCJbahLiW+u++jk/KrU+Dw01BNiV8s+6D1NqbfNj2rTb/zcZ3molgydOM5X3qXJ6LQG/vd4hVM
pVsgiHwPYGt1iJ004WMLLvB6OlZN//u66TdMFUBr1In++XJv3xd3Um9MvG1GDDulAviVCezc0Goc
9+2MBwgiPVs4NduqGqaqC5WVLNP6UKI6tGVQt3rImm6nwFSYTRt+39aHcZvycpS+T6DYO4zNPWOH
jvAjZDsXSBhDvOu6xTVRDYA0BHHHanVQC3nUAbtdqTXjUm+lkCyLYNIKQtdDVE7rDAcqvWSYqpuF
BQ+X941lX1LDbEUote5LfDqbnph7J/jnetx4Ndm+evVx74yJLL7yEeZXh8n5Pgdn33u6/Mkf5iZJ
ZMINpqXPW5+XMKXpc6seW/YABd4k7NvECz/X4hkX9CvXdR3ZuxEMcdVCXAL7011u5/A57H5U4N29
PArbxBsGC5BkMcfr7IjlNa48nIG/G7XFffJhdgJTZFgt+EgKKIdiVbv6S+v9SMlDR1/64D+i3B0V
GwULlrOKGtabQZ2Hiwb6mKD0PTlAkwSzv2+VOLbdtBGytk2SYbxKdA1Ir2d9GNuvLP2XoZT4ymuC
iTbgQx5yPA1hs1H6VA3No1dRkPnqvdvEG2kDy9ebQIMMmPJyQZ70MAxdwsVjM9/ORbyxfyyzbyIM
crchPfFycAKE6uAPv2WQfQvH+OhU7OtVOzQy7HeBatsQlLj5Re5438/qBxucr3WwlYC1OGYTYgD5
WZlnFQxAO+MNGCOOpP8tmHOzDJAjnMXpukEYJqy7YJReiF58v7unlbcDkdyxLrzHy81bfJyJJJiD
ko+MLfpAvGwfsvGg/a3Hpm2BTRtuqYJieaUOpfd17IeD5Ljfh8tuEFepl5PIxAwUceO40wjr6sb2
CEz1Qdd8B3Hm4+W5sfhpEzWgBhotvMPcQMD+rsvYLgPf6JhVu6yfDiotk6GYE9pdVd5EIhM8UHh5
6gEIqw4uuIZ2bKLyuOhCbzg7i0c14QJaOUI4KGd5w10C1HcgHN+Br/4emmo/GhLcTlTn+wYxqctT
Z7ENEzmwQCEW3BbucCDxF9DDJOHs3lTDsQ6DHY2vQnNhwgz7ZiCAiRXnOCTc1k+QL893jIKg+PIQ
LJZhggdyPeZzzBbsWz9/w2PvAZCb/XVNGzZNqlID9ogPHwadtFrtebBc+dXGqUyVF5Wg6kbTGcQ8
yHzLVLoBarKcBiZiIEcuSPo9Gw5dN/ynKvmMIopDo7fyKLbmjdOYiDTmlGBSeiiet9OeLqc0fL1u
wo1jmLUUPNJLpg6FIgmhTjJNbOMYs2wTExkAbR5E7idXHwK6HKQ7HUOZXbeWJiYgnGnudMF6Qgrn
c5Au92U3bFxtLb7ZBARQnFuNW2GyM/+fOj8BAAtg+UNNtw53y2KakIBpJrluG1z4h9QD7+ewoBzJ
0/2uW4qt2mJbF+vv7+62gBlAlrdDbKcj/pBUUZVUkOVJmJ9vzJHFh5mkZu4Iq/SBSzvE8quOdzFi
10H/mIVfnXQLZWlbBsNa87nl2o3gJqG6svO9+AcT2W8UCRY7pZqNYdjmyTiGVTkIUqCm/9CQLlkV
5vLhJqv7w2XLsrVuWG0MAHfXK1hWtsh9ORe7dLlrN32wrXXDbjUNVIsiCEhRdeFNlcYPLos++b46
X/54i+2aWIAiJXPdQL3xIFS1a2K1h0bbdS7ehACMM8K1rMHVBAGI2H1yXHf+3srJ2UqaW45zk3yU
tikC8iVOJ29SVSKb06iC/5icj4jclvu58w95FA8bi2xhsI5MPABIbFhfEdykB5kd2uatTP0Da3ni
rDBz1CjUQ75rfHlg9RY8zWIZJgvf4HsFBV8A7u4aRGLzbumqXRqdBvl03dIbR3AzdM1QUD//Nywb
dcc5MOG9B6Kqy61bXIeJCcDKTG6ssTptGn5yXO+YN+2RN3xX5TnkkDcel7Y9YFi2n5FSckhrHmod
jHckzR/duJr2/iwfxjz0Dr6DHFIFWsyNUdnMxbB1rYo4cOW6C8Lopz9mx751ny9PmK1pw9A7v/dH
H+noA2fdXTTwXwMLtoqPLG2b0IBhGkin1nj6/3D2bc1t8mzXv4gZIYSAU8COY6dpmibdnTDdpAKE
2AkhxK9/l/ud9Oap429y1sl0EBa6tlrXWiFkdWTrcumZKztyoULYQgIwOAyBexe2v8hUHc7Ms+O8
S9x0AAAROo8sRZaUU0uvJGCXVjuftr8iXiOjiGswd+zCMdkHwXtcDgR9BQ8jUm12HEijRBxe/x4X
jtaWOUd4fdVWNZZy4K5mv23zwMUnMzwF7ENwjbX80nc5O/2/fk4cRg0wqFz96hjUfKxxzW5V1+gV
L/2A86J/PTwM26msYzbtCHNHKOimfQwuqTXOtCBw9WFWTupKmnbBVW3RA5UazEJiNNlUV3wHZtN7
vxjt536Ifswa8vqKx7q0zMbag3pOWAWeqp2fjIdw9W/pSt6HVO0bWVxJky8tsTHwRg0+Bthd+2sK
W52KUT71yfybBGC3hirw6yfrj238zyVxyLdEOs0CZoeg03YXU4jIsF8gxAMpOknn+GUWYboAgYQr
u6xFp3jtg8fOfGjF+xijiGiS3gSxn1vvpa1NXjkg+cdPEFPfsaHcQc4tj2mQ2vpzNLM0LMmHSkVX
cqgLG7NFGyR0FA2dHHLNQp10GN659pkblSdx+Pv1bbm0wvkc/3VeIbINxOyCiLEIv9nXFa4oXBAV
t7ZlPEswGPHpbetsfEgc+LgpTnoY9kJzAypQIIM9bHSTBoxcAzRcsOwtzKAPOwMSCCzSh1LmgHD+
KKr5GhT77B7+cX62IIPS8taS0s07YsnvIHpi/fpYTsnu9f259PSN35gGEpfDiqd3vlFZRax/FMBf
pHUw8vxtS2ySfmZ8SUqxzLvCIze2b25UUR9mUVxhDbv0CzZ+YtVLG4TMzjtd8dR301EQmRHzNnpk
/meY86+D6rccjfkGG6QjkNYEce1BJSf5xdbpGk3fhTD3Jwn9awXnNRi+nEFiQkfMenZZsBTvzfQ1
rG+LSOxDcuDhtR76haW28rcCvNKTahh8au/l8ehuxqF9SIL5yay4MCmGn80Q3SVluH/Tl9+y8fQE
SkcSGnDoiMqdV5AqUzTZQ5/vTQMvId9S8IDCYvW7ms47qCcNz3Pc8eRxgo7ANQT+BS+1peCBCkcY
TqWwu4QpdDtot5+WBHLiuPL0gvpKhLhwgLdiuGCRWYclwQmb9bEDjbT3zZkrbck/6hX/cB5bKVzq
+7gqZHj2etfk1a5Kb5+Wu/5JnIabcq8y8fwY3JP3/nG37trsN0k/fhxv5L5MP+KfMj8U94fmncht
GqTXmswXSoUtcc9KV780E8EbRUfTLNkUntpgPyQ2DYcrYf2CO96y9iw6roTg+NFD42Oypzk6bd7m
y8gmYwAtbiNDhbcnaFkPs9slVZmBh+iNj9+UBSyZg8JI5Dwl/9Y3v5v2cdFf32KL4VbolvQLbS2d
5p0jEUaeDqxNcKEurlj6v7c83Ard8lB1bmoc1GadVCmtoIgzJ28i3wnDrZQtj/vCq+h8dpAFVLt7
Q0uIMoJ6jVwxk39bYLhFgK287UtUe3Y3ZNVtnF2DTF167Hmz/nLswltXDTU5i/v0fTXPqQ+V6+rK
K/873w+3SK+uHpeKxrr8aTVHzlgdeBHmGlkrjZuv3fS0ttcEFS79ik18jQ1UfMqymFF3VdSkkxd4
8vdQDkOwU7297qr+meYgT/7vZtmwDuwEIendHIMDgg+5E2+72cD8438fPcRFn8TVOqNlTfBshcpF
yp+vm9U/D34UbNMDTaJQBRSbPahwOdgmsnlVqis2e+nhG3cAjjPkxaxmJ742j9VI51s0B6+R8114
+DYXMOdestJJDyIwL/IzBjQqtKFU7FePr2/NP49oFGyjP9QNmb9ApQkMPhhLfTjzeuiKFO+hYvXY
JUFSQqAIAlFRD4Tx6yte+kmbZN9wOqyjk/5L6BcUNVwdHsAS/SYWcPyezTEK/LUNxoTTF4QTYe8T
IdGIWE0/ysPbXv9sgX/5i65uk9YpSn+akg08pXEX6bT1u2sgk39aMn7Aedv+er7pde9I3/s/Q6Qc
KWk8LwcuFRTj1jZvyWWwxCbXx4w+iBmm2P85KdJh6LKPaJj13qiP1KuupeR/Oln/k9VglY2viLpw
DjC6Q+p0kfMonjCL2Rc7fP2h61OZcL/7qmdVN/5nF9DFhjvwX3WkvqHtPI+YJsKFITlgnr8rMtaO
9kVB+0DmEOKM1mfqz15wEn49+ZhKgfzjI2VuBL8fWpsdHo+LTMyuZuBoa5TNxKjLYgWjwjiKkxGs
huxH2Vkf7MshhejuvNcxa/jeQq/b2/tezYMrh+WfqWlEtzGrAoR+RbZAT4W/8qOrgG+XflweO1bv
vOEqSeilZTZnZooChujoTS9hP7TJbh09m6RulcFcZ1PdxckDo6r/9BYDoNugJssYbAsRCU60CH13
IxOp0WfHNb650tf4Ax7/35MD4bz/mgDhzsDfrGBc7yLbyQFFdT3ACTk1BHGQB8Ga8C+IeNarDjJp
zEL3ZO5KwW5xbTJyc4ox+M6rPFiaspYZkpAq3r/tx29SSwpQclE0HfryK38spkBkoeqvsTL+2zPS
LQgaarYBqiIlv0Do9YcJ4VcaghXe9OZbDLSmhnW8I+o4NGOdabBNpGD+ufLJLrz5FgANDgPpsX5M
bu0KSuXCZ3GOQWj7xlffRAzXkLGJOeenTheocyayptayKwHw3/6W/g8Gmhk0DxgfjjH0TguI0O+b
dT6MA0/e+PabgOEpnxWN9emLFvNM0aSrQnqbQOgZDZzXP+2/zT/Y1ju2wEGPpeUnAssE5N/Lqt58
rKT/ufXLK57s39sUbBlJeQw/Ato6fnIdsxmwWXttQbzvn6f2Xv8VF87Qtvap0OCqIC0INsomMey7
npimO1WKqL3ypS8tcE6B/oqsHCId6wzxxZ+YS466XaXa1h3mxS5vqWjh7DfHVELjGNvE6UmvBrzo
FnIX/x+zZZfe/vzx/3r7OjLGFrHrvqzV/DxPPlRm4vraJdq/vy7d4ujZ2iVziGnPWzpMP4TCyHZc
MOi/yOqK37y0wCbloIHyPQwNc1AMgOGhq+wXqZCFh6H+8frpubQA/e/2dKpNlrahzZGXWuyIL5+M
6kIQ0l2rsC7sf7zx/MKvymmCqsLRWc/PydjPGUTG3ug/NzUELWqq3FKpYwxtrGzgZDlMmAzavWlv
tkD6atLMdLKmL50bwdFXhw9xmHifRutfY3m7sPtbKD03Yu7WISqPegE5KiYGUU+MZE5MOjL71kU2
9oX7skQNzVxg4Ba62DEyKsw8LrADTKG9zQdtyf94XySmj5g82kQPuXYFwR0/v5J2XzhBW4R9oTBZ
7tulO3bI8XdMYbQVYgHf3/aNz4v+5R4csaunlRNHQ8HhEQvZpAwEYunSXpUfu/T+Gxvu4qkdOKQT
jhyQzLTz3e++D69pZV46QRv7pUHYDpXXITU+D4NTY0VqFMTo5/ra5eulFTYGTILRQw+pRgI0dxib
4E+UG5f6AcS73/YJNkbshsGr28kMR1e3MiWVg7KOLHVadzipry9x4RNs4fVKs6iumro/DgqkVBKQ
jswU3jWOz0tP3wTIig+gDQW+70ho//Bn9xcGVoq3vfrGetUQs2UmYXMkzu45W0EtUw7xlRzrwrfd
gupNufaGuFYdDau6FOiyMC1qSDD63nwNOH5pc85L/2VgsR20b/2gOWoos6cqXt/3c3VtJObSw89/
/+vhalXKQMujPyKrABtwYJp85ern6zt/aXM2dqsL6ckGyvFHdE9HxF5Ed6HCu+DsgN62wsZ4dVLb
SODSCu5//iIsY/tzaFzI1cH6Sz9hY7vaqTUMmqU8xiXKLtAZE2aLfCqievf6L7j0ATa2Kzra98J2
/dH4QudVBHLSsVmeX3/4hbffYuhj1ETADC7YHge3HMcCyDENylzc873pchvtmo3p8moYVedJdZQx
mHdFG+aNeGv+sMXNC0zcWC/G56W1+cFBMZzZaH4ez9Hx9Q26sPtbzDwm7s06oVl95G1n4PdJ/Dwq
Hn95/emXtv/897+Ma6h0CYyyVx7NEu/p2emAmO2mvn78L73+xnohYwuOl+L8fVvwJGQDLAz+Ryu+
e/0HXHr+xoAx0LmOKFLxfNv9dMtAs95d7Qtc2p2N7VYqGVvPm9qjcPMXJslvGSxT3mIE50rqf+nt
N7ZLG19Dn69B3JUDhJbADzSSMsrftjUbuzXU+mM3s/oI7b41SAVrh/lzULcevYaavPD6/wOln2Wr
jYFrDmzvZRGPxIdlQnn9+vtf2P0tml5IMFrFdaSOKlybnNt4/8e+UBA8vm2BTdglSScoWBj6I/eR
F3Y4SEfWx+98ChmO11f4d/cB8kn/NS+bQCl28MEgCiEtkToLgqwYDAf7M+t8Y0Z98/oyl3bq/Pe/
rBiyRARzVSgxIPJi8/OEEJvmfXBdFuy8I//oOm6R9ZgG7ia4HoWL6OHOWDBakXMkcwS8hLVckzr1
OzW/7dyyjUl3dTyhBRTjs4j5I4YQVtQZVylPLm3VxqS7ykxB7VH8knOpaqbxHT+TqhS8vYL5vGQT
G5PWJpjoAMjT0XpQHfsTDBKwK7z+oS89fGPSwzI0YZwk8sjQBE5BOYPOPcr5Nz18C643UVijChua
I2R6gyOJ2uRujts6ff3pFzZ+i68vcAURtqZoj0MwV382XrCAZ4G5ppx1YW+2AHtTJMyWTnZH45An
dmYaDlNTjPnrr3/p6RtLVlClxNVZLI8FgYaAi0B23y3XZsAu7c3573/Z77AW0JddRHs0hVuzbuge
CgJOYFFe25tLC5x/1d8LWFYkskxQQUqQrakeojkgJO9Sn6q30aHRLYKeuHJNJHIUbL83ZX88dYQf
8rbd31itm6tKOlMLXBO57jyYtGaIY5/e9vCNxYq+X+e2aNqja+bdn0/r86vJ86Wd31gsCaLW1iUd
jtQfq1RVi8tdMH2cZHUNpHEhxmzR8mpWaH3SBSdThOUjhTzhnkrhQR8yvJuG6Rqy54IBbJHzRRh2
0s7nNKUGE38xrvI5aq/e5fv/D2nzjxizFZeNbTkj1UKZQZa4+wYMwtB/NIibn8zKfG9HIVb1Cyo0
dbunC9MHPYGAvEhXvsZNmyo7kgbIC39a+I4ufVOmQAP0u8pgb9K6atGtpTaRNNdVWfk7NCupeu+v
3dIfOwy+yUMsjIwVLk+oY2JX4Y1j9Vm5sV1kpiO3mFS2eMW9haIGzbtgKcuMElaVexaJ+r6ryFTn
ICZd+303KPpuoEy9o2M3HDXkR+zJIs++BX15tWSq9OpdEoX9V5Sf8xfSleW6E8XqfyeDKT9ElATv
h6Xwc5fQ4NGV3fqBBEX1UcwtOZhAKaxGTZLZ2fAH09YeSQH/r78w1oQHGntK7lQxmb1VciVo84I4
0Hc2OsTtbPdzF6oXriS/JUh25hsopNbg1ddJ/FuODWj6eCgnfOBk0fdG0vOOlQWY91XRsl+QEQe7
7oqWAtTDAL287cJ1+cYx0vsZhRD/YPyE710IfgBcZOMbcK5AdO+sCNK4HSe6E/xcAOOW+QNIaMUJ
U8Z9n2lfYSwJFKJT1iQtD1JdF/ZJlK3YUxqsE65r/eZUFrjzKGLtLfkQ4VhbCUhVKgJ8dxY01W4d
eHUCuJw1KQnaiIE+fDR7Mgw6Splnuw+ix2hBStak34P22H0bQdHNwSomKySA4NFEg2GCd9S99jW6
hMNyR5IVCiemWKb3Xe9AskJRgqkpCWguIzmYG73E7BkqVQ0mgrk0J8KaiIEeDROBhyHp2JeudVBB
EfPis33hKfM5wS74BxTn4NmbidPfydT0YRp7pR+flOb6WRrgzlBXCuBbi747tXwZcxvY8qvSk/8i
fH8Rx6GSa5s33cDCPOggT3cHnAjuzImG4EMdegnZi6YNDwv35C85DOarWZV4XxjMMaemX9pd0zXe
HsJR4rYEb+9zB7L1OiW+j7zC2rA5eNOMo2rqNY7TNZbOP2oRxGBlICz4QFZcST1UcubjLSgPfXcY
RFG8dJ5/vpdKJmhl0iHWHYT/4CyqJQFCJh5q+y5K0CfKxq6I7wcy4V08aKwBrO1AQochuGhwGZW4
csncmpQPWjF/TvVEJzB4kzn62a5/RGWGUrMcqk1nTqPJyf6WVECBgJV2Kt7xZmUSTHlipSkm6yaM
dPW4Ms+Zs8A3aV820a4Oi7h95zHb13shKtg2gGi+O5qSk2cwYlV6RyXcQTZJh39XzYIrQz82GFsN
BxjvI9FDqT7UTqgCdOymDTJMPRYsQ5Ow0wfFNW8f2YITFNrOfFQeCOzSZC7QuK2QGrKUyDpuf1gP
ZpvFqFpHmU2VY+vBj/qifAdYmm+Q+k6jzsHuFohHAuywzqDiIMrUjH4oc4U6V2WqnyZ8tkJDTQyC
sTbaRckStZiABUfkDacT9iIOR6jJFUVExE0Mrqnmxko4JlDQMbBa1YOmKejk6WGFrHS/94YwGoGo
aXtyg5edBp2uQig2ZwXjBb2vlKqijEwgBExBrivbZ9f0CrM5xtThmvJmCtnOBKvfgq5g8DGjSUg1
tfc2VBXKXFrwI0swLPuxCtAYS62yy3RoiO39u8UtfVim3hzWIIKNJheOX2Mj6JIbRT36UwyiXnC/
6owZUy5Fm3zhSdeiBiEeNCG/gDnEzHfCrRiu8qqax7dLCUyS24XRHPI5Xam/eN/QbEUshplza+86
35/oXlTrwk5VIjEOvrMzNJvmlGL7570H2ibyXeL+YP4lRVMOR/T3QTyWWq+2jU4dyF8NooYR/CMJ
pgqTqY6M5aFaXZOgxT3K9Zb5q1M7qmptsjJKen8/+76OM6Wd5nk4hpZ/xbSFvpd2TdYPch7AtIiC
S+pU9hEGsdXsDcsuhIO1maZVM+SAV4n5gZeRajNduYLf+nPE1ndkLnjWCUbFnvn9elNGOAbfXb+a
+dYmbjB7VDwFJLFJWYMacwJR+km1S6DzqZmCqE+h5zCSB38tEvepHsGVcpOwRFbLLlFFrx8iAeIp
eERwnCC2en1BToAijcnvMvRU8FAUIuG/CY89H/KVZan2tkgQFqM1qeYbyDdye+uVym9X2JFcxxcn
kkg8o9sk7R6AIOEgv1FXNo2dqM2TZrR8wtWWI89ToubaTxNTU92ihgaeEHOZlUnCtAollyfUEkOU
hU40k82U9JV9Knyr2kOlwVW95LYB1yU4JJcBInyT4kn5XSQKASSyRUUykFjS6Fkutmh2bl5h9IXD
TN0NmcORpBXcYp+7bmqegFiKQxBfy5If6tG0ZW6SegluBByLe2eHuhvvIj+ckRx4tLkFg9zQ9+hr
xqY+QKUNZSZh8HwZQDtDm9PYaZHhlAz0tq8YG3bO+LN9xw1R9R4ibJ57BKKx7m91vPjfKdchX9Ng
aprxea1rq08Umkhr7s0z3iSUwTqqtAPH/l0jY6D++RgjY8pINRctbK3RkFNNF1GfXVjQaxanQttJ
LvAgIP3YN2ZO1lMYu/pHOZEivFFATWhMLM+YjGNLOQ87XoEN6yuf/Ch5t45zk/xgSZ/4Nld1NPOT
qU0U7MdAF81hZq0i+5hDIPn7wP012Zlp1RHLXNz2btxJDiTrsbFBYn93ZAru5qg1/rsCh1rcYlir
/IotXKrgpiqCKVj2AwPML0hRx4RLfAPSjDX6UEFGdfhMI6DaP0gC4qZPRe2hDgEzjvDM+9g2bZtD
oYH2qKsmb0jeS2nr7g4slqN8HIBmS3a0jUNTwFjberkhyi86k/F26ldoCSg54n17DDO/MEoH8Jx2
Ze+qrwytneHBlQ0bQTrIJ/stdhzZBUhilC/wjiyab1zFA/lRoJwe7jlvBTvphXLqp7CrfvgBXu3p
ZyiAMn1QQpUAavncCywGmSYIgw5lA0RxCmEi4g4F702S6/XsSIfKMHq7zCOEkIZAYJyjYbhl2A/L
1CX3BqBqjN7JpSXulkuQt96CcS1CRdks1n0p/Gi0GJwG6auCavYyRz+mZp0QJMq+ExOkKpNw0hkB
fV2878oiPLG4Zd6B1c0S567ptA/6MCiv5bTwS8QBXnUSfPmQC8wqCm7tBhEG4gLzLMUuJqxlH8kZ
6H4/BN1ik1yMXfcDuMakvA0Uax51MZfdncJ9OL+NVWDDk7FL444OqIi4Q8eswq08+oDF+KsBdG/A
/I32xve+FwTFt14TnE7NyxH0ibGEAhFN+uZpCefwnfDKbu4wZ4/c5zSVDkF38Wqa3HtahCcb9Ewd
DCAodE8TdKbLvLCqTlTqcEEGRyNlIzECsDjJ4gnCbMES7CtiHJvTzsatK3PR14p9ZYNt/ed1Lj2g
WsB1XT8wASHy04BNCz9pPo91lwZrW5SZ7CnyJNtS8KTAEzuSRp3ECDCpdYK3o5En+EFUje99t96g
4yOG3avj4gZc3qXNOCDqMlNJhCZDl6GIs6EteHULCnLC0pWMS/iMSjMo9lO9UrIDl1P3TcVjL77H
EDmDRjo4BkTuYte2YxpX7fJkyrYaHpQay/lFVcEY/7Y9V9UHv5lDlXpuieu7RJe8ybpwEsuugrpl
uUduq9VXXrEQM5ywc/JCGQA4OWLgKt7RJtDoNesiKO9FjS+Uxks7jrdOU2D2aKvW6CP1g3j8EZdB
Pe4wLtKwW8Z6N+3jpnNLxjCIMbyjYcntixyw2Xk0DmbYNe0yzzdDZ1X1rOMoEJjDIlTnZFi0/owR
i0IcPL9EIsTDeUTxAeVDNu6HuEImesPYtHwbR8TgH2JuAsHTuYx5tUeaP4knaxLWPwaRmtZT0owa
JN4gaPPv8JMK9hHDC9hQMy0e0hLiClPcWD+qPmI6WZfvK8phUqwJqu6LEVMMVsmSd0G1a10Vvwjr
A29KB1CJZ25u3GhSylA/7UPw85qnakCwyUQ99fFdgn1fRVpjgNSit2fLm8CVvb4L5Dq0u3IOSOZ7
IeJjOiRuXDFE6y1rSovZBjc2SYTK5NSiNiXhaE02LrqsEHPXWeVc10i1DJIVUHWGdBCnsKuhotuV
0pLbELC1X8qP8X2gRuhh0M2Ozk+ta5Hijcjo190aJv1ntc60vjEojE+kt0gSAbtfYXNwQuRWgjra
vyuIiZ9d3cMrQj+ombIYtDXqxFGE70XLZpWhKNI/oCPH2EH6OhlligjIPs3QJZ7vl4k3nxMS9eXn
sgyDx2iOxw41SGfu6nKhxcn3R77up4jN8kYJAQ9hVZRkrDyDahSmDcc9m/tz62xOOtw24anZ4M6C
uA53REDHjATVBpisE5ITY6PHOOZC7gpMDbIHJA2waMJKBGa26AhQqabGvyFnDIBWFjMerx9c54OQ
sYGUVJ6IIpryZCmT9gnSouGnLphQqHQtQyBgPp29vYjofB+vAXc53rH6KKNBf3c+6x7MTHr+Hl0/
2dx3gDt/Rvw0+ouNDcapI3n+v+3Auhvkx2L8oDweoepf+whqD3MFicKyhbLUGQQ7wiO3RYA6Cdez
67tV6toeiC8iP58dX7180DDggTUWPb+i8rMCxxDML8vatjtZIfR9mXrete+7gqOlYVBaxfdtZMmO
eNKNqYLGTpkGpQOSmUUx/0xHoDl+wOgSnVnWB3eyD+p3XkKXeGcksq0drAzWubbACf2J5uBA9Rb7
UqhzlCimAVq1HPF5wAziUlZ5BzExLzdMQ+UPEETzq6hWnEX0iQWgTGL041QJ0o94l67p1E7M4Vrs
Yh8VlOkCs97gQqLzVQpKHs4fNaq3OAPVcxPsF0icfyHzub0TMAerop5ubkl73gbihHanKSHDrSFz
PYMdVyK1LYJg1ntiIVu/A2C8/CqhTPWCMCuHHKoeuJRGcYLCq2nhfr/NVTTJXRTNFoYeJjINkFzd
dihGqgzdFzbuwCUzxXvtTThOul8QqVhT6HAvgXo/+0m/fFpD5xm0L6TXINUgGC9Mu3jFwa+qpYz3
DuYIa1w0bBII9uIFEuILmJnaXuPIlSN+VhidVRGtp1DVjTir+HfUI41u+zG4K5AEnZIK+NRUWtcc
wMA24BT5nnoPEvs1yqSb6ve8CaPiWHh0GnKmQpgT8mJfZgJj1D+6kNQGrXq1NunYRHCbiVr9+WCD
yfo3w5m8RrerjxplVoOHPLfBoWQgVcCLBBDvSV2Cjp2ANJ3KJp/oEexPiDQ3Re/PX2wZ4JzQsV/U
U7dAPzQXMRPljeAEtE18AK/eO+vQpnka+MjvoPk01kfwOIIR3lSgu8ydrRGuqgntJUUd2n1tDOwP
jRw/Sl3UubId+k9zDOmGGDXXrVc0oD31Zo3GELANfpuez/Inh1Qyp4qgsIBKnz6aueY3CVBKX89W
coLKLb0HnQraS0C7BEnWxBZMgp1HVy9jQGD/IMDzLTsQQlXtqYMAowANgNP3jIzQ44S6NfR3ZCFw
JpAWUn3Lyj4YMsFhaaYz87mHid1YtFrfIamnRd5KW34WdBafZD00D8gOz5Ek0fJZxno4GG7nh5Wj
BTt4bA6RFZQeOUnUvf2Oo1g68qWKxlOLMIuwVQRzA4E4r0XS3I2IzHcYUwjeQfbSPA1qbfu0dFXz
q4nc+AJTieo7TOxDtVe7cjh/BSR1YllIiZLUgVgEXDw/hmI2H6UYLMT0Js9+H1r4zHQqY/Veg2x9
xtgME1nsY/wE1zFgw8yiWK0PNLERUNglbj9VydRHrtGJVeWYfCLofRznpMQXaZF7HgS6dOibSN/t
WgL99JyxYPnWaK9G8tM10ZpVorAcmTua4Dk3NXnP56j00rYi+pHjzubO8mLpER2D6p6FcVTlqzyf
Sg5lmF0CEa/2GKAEQxsltt/LpYfUNWbtjt3sT12OA8Nfpr5Y51ywWO9qBoZHaFEGfVaUGr4CWDa0
VzBeXx96AlcR6wDPXkref6XAH+ssKdywZoRK9LxWcO9KRAGvzGxC0BSUwCj/tFU83xPcc++7GTbt
t4Zm8J4hzxYlupvYD8MT7NM+N72QFQZk+KpAlVHoTwQY8Meg5PpYJTMS+LYhU+5A1fktnhb14ly1
/h4XW38naNkhUYOjysACBZMqAM66+/PfV7cs3+JELj+UrdDZd8ze9KsVYCpx0WGOBmNTPtbeDwP2
qseOJnVuLbxS7niFngFzSNXyrlJxuzOLVPc6DkqBwRTdHsHkgi6qbhP70vel9w2CRWfWJq9vgf7D
8BlbCHu2pY/3gW3POrWlGb/wchlIhtmVGpNJaogew2GejyhM+Ge0CuTReBH5hB8R3lR1tPyk/aju
CabYypSQZnly6FPSA1gyi+8MZXGTVs3YPEnWdh9YQcYvhe3gNZDjnMNgQGUHTpI4kOkglii5E01T
r0uGbhmMcS17r847HyVjOsBDT2kBQWsIBxCoUhzWeUW/Egy16y/4p+JmDCIIIuCGwpyqCCM3Pc5L
+Z6oeIrfqVl2SGJIE8+4eUOPu0265rGhPR9Pg+HjiyFcZF0fQpacF01dpxQ3LV/QasHh96MCZfxZ
PviBcO//OLuSJrtVZvmLiEBIArQ9c58e3YPt9kZhu9tCI5qnX/9S93uLNrd1dEMbh30iDAgoKKqy
Mov4BaqM/AuO6fYBctXghkstBpeywTWoIQ1QQLPGc+S1J2jzhrB7/TXPQ1shOumKYzJ2FEEwbWEy
W0T9tn4LxwoVsCo9QicpkEewgUVXkPuo/F3KQQiykbmi16QMQ76jEpWPiCZDklALhekQUx2FH494
hYLzNjoOtSfJIUkBFNgwRGOGg40o05MgoU02bY9LZleXPbJ3o4f7DD/TR5JRT25RDIMJ75zYu4sA
pap20C7rn7Cn4wNug/pqYCrdtJn0EWfLBmyYvtJ4PUmXDO3WoUGOh4wf/RDIEtjYOzJ44SCnv8pi
6LduyywuIKAksEh4k6W3uIHzGug4y3so5CSSlrY1uIVw9MIDINCvZazrHluq21NY4ojCPe0crNBD
iVXBJQTV2YhTL+GqfobGF7CsvZ2TRwr87AnBRQR4caLafxBbr19p28Ad7KWFuGvVBuMxh75VDnxY
h6OwzIsBZ0DPUxsi6bHsEBtIu1tEYIuDBRpTiL30U7xYsKY49S2B1x8kTviUaRA1bgH3iO4rxD63
tcSLN2yh8Dp5CFc84q2LwBhxf8K4/siighWwXMp0Dzq40DrKgah9CY+YHLPGw5SmRMgX34+w2gEE
woONp8AXgv+TB/c0EIB2oGCAnvKoin6FiYe4X6QownvCk88onwvgHjvNUYGn4YU61PF2mhbJI755
/AN9LBKg/jNAtNpqYEjImtn3TVnAAXBw0WAvcDb80W5XPQL1kV25Ke4DXzH5p+FB8sazpHucPJIT
VgG4K0G8E08UeSQij/ObwEnhsAbEy8tHwbgugSvrh/0ox+oRcWb40RlQElu31+TgFD5OHk5pXmxy
xgFVLUmASaMQ1ngaGFIjZYGsWzNo0DN1Gf+ZJS77gr2M8ENCQqS3MPRHr0gRPA1tD4U4EYF3OlQt
GNvAjz+xeHetv8uTHlex7RZYYh14wVeuOHJKEimYexna4bVqUufNB0/oD5bWoEliFeIngkptvfQ0
stuTW9VeiFcdYsA+ZOEfkItW7zAhFEXa8C3BX2b5V4FGVOhLaiF0AxpQ5tONW6U1e3CIbq5TBGbr
HbGmjVIVY1QeUzeDt6U75b0VWkQ4PRmLIySOXBwxQ1HRe69UiHZrq6wOWelWZ5FkcYXQSFWLK7x1
EdGgxMq/6ZC0ag/0koAf2BZPdduLU8JiPCisvqI3XsktecpTMAwOBBuT5jTiG9qkjTeVvsXxj7J1
5BWK2fGgigtKgys74s5z0wz5ax+VHDWwHuq3rRKP222c5sVTJoEG9QqITfSbKEItzs7nnJ4zgtqk
Aeqcv2IgVX4FrlOPu75i6nFEGDk/xpCB2jseMnxPIx7s98h++EfcvjgSJOmL6hpKw6I+42bu7lXV
ZXsf8XyNugBJ/F3QQXF14wAPwzcJy8BkGNaOFW11ByqHPeXW8NZ2XvkFBcmgVay4/qErDf2dFJ7V
nuKF+whsuLzjcHduHR3qK7zdG3cHIpNK4z3G8LQPWy+9H9tQ2buoIOO1GGPcYnnpI1NWuDWuhgCx
Ts+qi35bMpt9YXlY7plqmqeqzysQyKXTwxyWr1EO5uKhxoiKf7T9dO0lYYVwIYJe/GesnfBuRHbc
3uEWi4Mdt6j+HUTwV0kfwhkFWU78FdkXvC6CNoLv24vA2YR4C3Z7IHbiA1ea/Ep0A0Jwj9rOuMkD
FygG3bX2zSgRPN24gd3zgxUoDrmeZHwrKfb7iUAqKtoUFjS1c6yxtSGC1+ogcbnfFRDPjfdsqOEk
4U5BKCLN0ugk4yj6zgjXv8HRkJZbWUJOzS/tgu4GX4vmuunH/DVu8G/4TOHdP1lSOFrqWaPwEZco
sLIEnn97J0Kef4MCSgRVSnD4Z0EXDnit8uSErYbH3hSnR5FSnLFfpdcifduLVlSHpA/jcA8OIwc1
/3jWoDzakd+J9G3n1La2jk+p6+IFQBwXLlohfMiQ5pli4SPxHYa8DPJNqMzNoSe1KQZL4VhL6aOT
pjByQFWTx3bE4GyCyOOmBoVEu2mteHzT2GLdPRt9+kgjK/1G8VZ9coWovuYkl81GCakIcKcRGTeg
gYDXHbIEdFF2mOxo1TdHJG2ql45mxbF0c2QXgkDhrwTedpL3w6vTMkvd6gApr00V1sNVCjDHD4ZF
frSTARlfJ7D1ddvjtt+FfUwO8CiR3EcEHctYuO1dDge4AMjvn0RA3OvR/hFEOLF3EtnPP3CeiuCn
7kMInXDKyDGORsirkHD43Y1F7ex1bLV+tKm4dE51W4gR/ppHsl+VUD98q8m8Y9BiwLlOySOe+iOe
pEOKAETRJfF0E/l7vMXyb8GYhrhgvQaJ6UK06dMQutXJqiL1ivB08YTjJPiRcwsZUeTZ1DtU/PAu
qESU2NsQ6cJ7CCnRXYOHtvOKlP1wRqpdk42w7FYeEbd0hx1JANNJoL7L4xcZ0OKU+hWCdbwjXXeq
IgusAwqvlk3VouD+pAeGqw80BMUu6KsiP1U55OZ2fQNFYgS1vRBkqxUHeMULaH/fRiqPb1OgRKNn
oqBEdUQiNHl0VFDIJwUWLW+bNlbyLY4SbEg4xZAX7GpS02sGfVd3hzQRu01C5URXYmz95juasOqT
PYhgRF6GAqpBXT+RX0Wd9W+ZiLMtyXkU7H3dIcvkKep7d4jEsGzr1Q37lo0jBdUKQkf65OXRGO7I
MCJ3DJPW3RHvJsRjECEPgzvPSXCe4NWJ1L+nBicHh82I3fgAoEXz6jY8AUwQQVqnWYClz4GNDLQd
oxkf8qYJ/lfxpBGMOY1ktHerAF/MgNvJuNTcsn19jhEoPxTjdAopgaN2of0ZzBebvuoD2o75Se5P
9Ar/Q/2GduFuC1Y/WYNDF8CUc/NjQGSb1O3aAsEc0G0BZHc9APRAEcYAnChbuQIG4k7jJpV4gOnz
QFARNn0CBAKH7boFMBB3oVP0JHUwQU4U3uNiqzb/Aak5lXV8hiMzEHfw/kIP7x3gyFzI77JCZTXu
sN46MmXrFEVzvYI3J/AGgbKIw9chFE3CSRr2cPl7mQI3ixq9TvN8K5Luy+X5mtlQ1vSpHzaUb1UA
h0U6OONi4Fsg0F5x5jzUtlyS3ZvrwEDCczzxGEPF3BnlovwL5E+HvabS/kN8T65hORSoIfz7G5Af
aG2kElHGa+eI1TtIIbHS/S+F2jNGYfJMxr03pdsEjMLBQ/eFkzZyvlhk1As1qjNAS8s06yJVkA8W
1jW1Eeg4UWRdUwtgrwFvpGwIxPAboZYRYMR1i27YOOLkeMAKQO3hO90PU71YM0aP/6Gwbm7RDROn
HWlchxNy5Qyoye8clcGHLH55cbrEtjzXg2Hn0BENEu4mQPIj0aE3FRh0tm3QeDd9pJPny9M0t+qG
uUNNDBkcHSRn5vX8DNZzuNE9b0SzcFbNrLrJMhXEyPfx2kFEyyUbB8u7pR3Ev7ICAXHcIusqOEyq
KQ2HuBh6gNcLKweaxeaAVz4MHWJxYjdWeJks4dg/XxLLpPQInNrzSF0MNw6F9gKLQNAyNCADEBFc
o8sr8vmMWXLq+sNpRUG3WxUZZFQLDzxDUqSIcqYAVDnNnUhXlvtaJi0Dj0hC/EigFx29SaSPd+Dq
HBY+4fNZYiYtZ9CkBdV9qs8Ulwk80OwVzDA4rBbLHmd2rUnFpWvb7ZUVwAXxR1xSU8VRmtrvlxdg
bvTGAiAbr6yCZDjNUauAt7+/oX3/MyoXKyo/lxcQgDn/vcSFE9uF42ct7tjgR+CG9477HIAKHGCL
J6BhX4NCnbJu+DmybKWBGKchbwMrDwiKU0JPt7upTjoFevPU4kxeOG/nlsQ4DuPGAoy2TltUKvpw
1JiIEdxXAWWny6sy175xGFI/4UjTWpOUMyTgSPVLs2zB+ZhbcOMMRB7Kt4oysq+HSrIHCTKv9poi
FYZQeu0i7nb5A2bs2iShkUxlqo9sdh0rix4ADQtc5AdZV/Zf6iLXHfCgVOdL1Yuff5NlEnIWPYIP
DGrM14ONwok40OqLDye6rP1VapHCMjlpCj/EQVWX2MTMt7cDrHGjkvrX5cnyYAn/9kIBe//bQjge
/yR3w/rceCVIOXpQW8q3gNiPHSj/nZBsEAg7Jwx9Xu7v891lmWxqQPUM1eDo+tx5SYJssZNvSbJE
DzHX+PT7hxMdWFN/9KqhPlcSRdoFQpC7JF4kKJg5TSyTNQ1iNFHHRdickZpDNgHnORLiT9NkQa21
Rew4/Qr86EnI7JiV656YlmeYu1M2NvB8DCFACVL1VIJWBmCM9HB5OT4vmLRMSWhE3ryM+D0+aezu
/AZEUEEG/6oQxS3e7mRjLVbJfv7csUxitLTPmySAoNI/HF0NKsVB8QCJz7a4orze9ngdimEVj62w
TJ40jpw/JblVn51weClQgbMDxT5bcLRmNpnJk4YUeijsMGvOsgdnDWvKX4mN6ovL6zFzmkjjgRNQ
7oPvumjOsSBfkYsEmr2CglPvr6tadaX5OrBL23aTUfX7Ybgfs6vRPq8YOdo1Lj7EDNqQCmga+sMX
oWuYx5Wo1mmhIRX/t2HXyJsRD1mWfSBU+4BilScbaOA1Lz6M3LjwRN/ZCYKC/T7NH2JyitUj6KAv
T8qnewVNGxdeCwy7XRRoOndutPvoNwtmO9Ou6ewDWOBnQPUBOF2FCNf7e8AZd5eH/OmF4ErTwy+b
JlExkut724uaQz0hynoL2ayN2/nZIQkY3dl5xh/iPLZ3GSDVC6/WT3c++jV2vhURN55I9va+nT6B
7rLaccGdHWroFpb506MOHRg3HQG/Xi9BGbr3qxLXqK5ecbE28MbVeK4HH+nctFjSIplbn+kjP1xE
voxTykcPfcm7qr6X6nh5cebanX7/0C7KeaAe35Bun1XhkUSQLUlWsbthegz7jW3glfFUAULZ+cMF
8P04oJPv64ZtmG+DBK4GJg96p072Bwmy/i2l1vjrcuOfbxwhjYG7nhWXnYYgGsBPsvrhDj+kfL7c
9OfTLaQxbp2g6BDSNe0+q08I+dPh7XK7c0M2Tpw8hXReCe3gfRNd1c175G3H9svlpueGbJw4MgGC
gCdOt4/GA/LJfr6/3O7nQ5YmPyXJe6doXJhnT29S9q3yXoAUWXOjYusZYw6BfPQHFkNtV4V/BIhY
NrUXr6E5cIX5GIDLlmm4tRi3j3pL9ZBYC8+kz48ToAj+NkXEIpD/L4E2D5KThKKLE/5202udfc8C
vTDn08n0L98cYzeOxKRKUNHUYewA3u6c7mwNr5G4aliyWbOmwvT9x1JEY8TQvh/JA9B3qEdFzeqw
ihALw5+20ofDSsdFaKPSb7J6ZIzy/ig9d2FVP9+Nwpt2/4emOYqMUon86b6Xb7F6Y/wd2bSFWZlb
WOM8GWKAM8Dw1+1rcov6qE0C6cZwePCQ3o/TcdUFLkyvvkeBQuMl0FOhFTS9cyxp2Y3r7AlqOX/P
Tt60wi8SfIGTx84Dq6vuWNeiW6Jnn5t8w1x7FTCsJE7FHJrb3K6OqFDYDa69sOtn5t903hPFRcOs
DhoRSPX6zyipBjrkNpXIUi1paM51YdhuzkcItaGAbZ/lX+Lk2HsZKgpG4JvI1s4WZLFnZsn05B0u
GDBQOONFcKcrF8X0Rx4tOWlzjRu+jNWOUTwUbrdvpLodk/gYJ/Kqk/mCec0cPGZkFK9cBPqA6N17
UXHoWXu2BSoYwPWKx+GCuzd3TxkWrLI8EK2NVQ7pOfaCjRWuCoQDfDA5th/OBqfE5lE9Jn4UP73o
Jht+qey97Y+rzkyTJdWDNl7HUpyZY9fvcvB7UAlQCGTbLzc/My1i2rEfBk96NxlQ7NftB5/wB9uu
BeB0Vv/7cusz28akRnVQgNZDoB0CSOVtUIA83Lvx9bd1bU99fhh5aedKWzkcDyfrDhLkh20jd7Je
xZqJVTX2iwcQEEKEaN4SJyUB9Fi4xuemxDztJQfbQoZ2RaJerEQiIpHdAFazcArMrafhQbJEoVxl
2owWD25E0e5KX/68POFzTRun/JADDYyKFDQNh4m5PnDv2cLtNDcpxgmfV15tlyjM2DsBatqt6heH
apnXO/eXRz7TvMmAqhtPtAG3uj1zXmvrZ+q8QwB24fb+J47xidPEjbPdAS6HjrVP3oaU040D9p0o
l2yTCPu6GfALVCGvwkq/ZsAqbSGly88WoIsbntL7DDxAfa9XSQG4YJX72yJEyARKYCDgnucl2DpB
EEHsdQtkcqWScIxalEC3eySWDgwaPmmsD0Mo1h1y3LDlHhy7mZO03b5i0YsYEoniBvGKmtpVuBBM
jWHNPpeu0zq4vwR9A0fKtoVM/Lq9ZdhzwQgqg6fXIMgZNiMgkkGGSqiHy43P3IumdJI3BoJnDNYM
UR0wyyVH+NTHULU3SecvhNFmrJobVl1YsSJFV+M12zlwO9k3t5ZfLo9+rmnDquHrDyGKm3GE1tYu
90Dp0AcLEzNj0SY7qmPLrh+gM7of7DPyhRsb7Hv9r1XDNmlRB0dwhNmn971sbys3/Tl6/oKfMzMj
JikqdVGenFq4zAd+aPOnuP2zbsjT/vlwF44eI70NVQIczccm/jV0amF3zw3YMEw3GhoibTRMy0MZ
3jerICOucKf+PgzY6VmEYjQc+AIUVuB7h6PaV/yHLK0EJfVsCQMxt00M4wThS+sPA4Zfs69+fM3G
fuMU6/wPl/39CZabuShhhOGUrb1LU3cP5oNbfzEUNDd0wy5D3gGEVzXpbwdKRZvYSX+HcT5JKbKV
4zesE9WOSWNPj32wLnPUAICGgtUL5jndfZ/ciSb/KYp5QR/NcRPZVn8AjhXEJczfov4JdaRpe2ib
8LWN5BIP88wpafKhugAoa9YjgmzlIkUlkhsVPWpvNL0K3KQ/eH6z1ht3jCsWVeHAxVuQfFZutXGZ
d6ycelt7yX6VHZu0qENpu7blwhsXdnKQfdpvdEDWHWuOYcpDQVSVTOs9ytus+sbil8tjntmojmHK
oB5SvZgeVrIh56EHY4Nsg22rsrd17Zs2nI5VBUA8LlgZgos2+8olCiY1X4jSz5xwjmHGmtVerTmm
pcv0Hm+VTUWtw+WRzzVtmDAq8kkAWDHK1CCLqwTZNKjvWde0Ybw13shuC2550HsgMVx2u8pZxVnv
CpPtNO5kEqQ2fDFdFta+aweG/ItiCz7BjK2abKdClp3TgK9p3wUdilDjo1TDkbeoyafg47k8OZ9n
lIRJeAqCNqB8BuzITN7aYHyq7N+lOpfiq2WjyKm7pktXwOcJesyVce+iSHUsnbgP3pVS2c7zEDkC
bdq2y5HSnvhMTmA+sTa5ZtvWZ8kRCY9od/kbZ/aWbVgz1NsdllF8Y1EewKmWrAyT2FN/Hy5mn9c5
6tjRLsD4W1BlnfqMLQx55qAwiVAHSpV2QMqxt8tT592U3W8k0tfZg21YMQL6CQ+8BoeQgJpVG6Ka
DSwaT5fn+nNtOSyzYchRUoxFF+A6Kxvym2l7G6kGPB71z5r3O9dvgDyGgMTItzXe9U5ZR+B84wtv
1zmDMSx9AOMFVE7QtwsaFynshxhx89pHwc0oFkISM3vJJEr1miLyC46FKdLumDDUzEHj5PLUzTVt
PI5rQUfo6eHwDu0zRwDIDsMFI59r2biJ61aC2nWAl06qL371HUULl0c8M9/MMOk4clobWlxwGdvx
BcrmD1myE6iwk9U6v8sssqicpPL9FN5KOJ6Y+0DFqQwWxj5jYWZ9hcilcDIZpr897fGzZugEJcjh
Lm35ynOHGbdxV8RNQqbtKIg6yijagmxw5egNG+auHdsqhAW1QQr11TtJy43nLnikc8tqmLDydSFc
jWW1InDmnbvuGVWAG797v7xr5najYaWZx1DP5sNx8/V1RX6ANOdyuzMralZPFB4lpYdzHry7KBML
ShAspJtkKRY5Mylm+QS1fLDATi9dj//yyItr2+A5TLa2/nl59DOzYhk2GtCmCoYS1t9Ztw5i7hld
hUl1hVk04VY9AQMZWsZhmIOmY6+G0tlfHvXcnE+/f7gCwb8Bn7bGrMTgsWzzUxZ+G9S6AIAJhmqD
DFxp002Sl1dOesOtlWM2zNJFVDkUBPbu2XsS3Q/FF7V0qMwtomGWKWgQmkD59d4nICNua/XdselS
7nNuBxpm6YGhAnglmKVCDfeG91NZK6g8AGt1403jlKtqRrBfDPuMWEV9LcNm71X5SVj5VVu5e2gm
r7tBTXhUVvRQ3wPl0V67zdUY8S2pynX3nAmPQjI4GoYWM8SIuLaUv0fic42AoCtMBBS4GHnI/aDZ
g+JvIz3opoVi3b1vYp/6KrYxI9jnfhODgoiCboCUebUwJ3MOGTVMtNZu3oBvAseiReoNKE/dGyVb
/ZB5w+3gZNaWqe4FPHUuqrG5u4XYCwWVMmWbyhurVWuOupO/jwmIhFs5ys+QErWuIIAOhoLLx8/n
9sZNnAcFQhmltrLeK5AfQ5t16wu5W9e0cR5XqNC2RZM1oMz1v1l4V28Q1P++pm1hVj6AKyeNmcBj
dxjs/Dqve+s7aI6sdWktEyxW+pnbd1xj5GO5AZPzdmKqujzwmePelBzvupKURT09pTv3NamGUxQi
rAO89eXmP19OYeKYZAl9gFageeHfOx7fgjBt1WoKE8UUt21OBw0b8/Jx3Gew5J1Xpf3CNvx8WriJ
1akSEEqCrxj8a0MAZqK7zAJB2lLS5NNJAV7auK7AjEg1KF+rc+rwZ25F5RY8VuuEwSwTRBeDSxOA
NLs6dyoE8bv0vtrLFT6fTgtGblxYuvOj1iYStR5JI4+QYvLBN6bDTYIowBqkArow7qqiqNumACrq
HCSx2Gkf9FdT2dCK7ShARvz3qRVWJAMxTFKfA9UgGJ75r2RZWGtmckysgvSKkDseAUUcqooLO/H3
4Cl6FtDwOq4bvXGAdUr+/+w3MnzTQMZvlb1YlDmzKU2wQjBx9PmZQsGA1yc3kEZ9rWLPWZj3uamZ
fv/gVMagOGgS5GmufRtVHKoDxU8AID+Imxd2zVwH01d96KAQWZb7AzZmMCbPFc2HKz9Pv1qWqNZ4
C9g5hs3SnCHuLZPqTEdUCTQcPKf5tMTrVtbwMqFHSkCzH6OSpgl+cNTGbkE5sgoYiKEbRltyT0SE
J+F7BjKjfarofaX9YuXIDXMFxTaA16CNuNYamx9K86Fbb0D/6TxfnpmZhTXBC1Tm7ejwwb5OlS63
qYV652GAfGs/qLd1Pci/t44DghZRZoV9TcfKibZpFHfFNnahXAbSwgHKE5e7mbEvE54wJEMAUduO
XTcx6A9BQPj6H8R+5ho3wjYSNHs0A6VTAIYomlyB7RDk9WBAAr355dH/U53xr5wWXpzT+nwwsJLL
oq1bBoBmrNRjnxfxJoqtb+AvvhorlYBkIjwlaSK30LgowEmDsuGi7RaOj7nPm37/0Lkb91LEDIzA
oFCu6u56ROglhCQFqC7eL3/fdIR+9nmGecsWwelKCUyga4nkKnHJGyBWX90QYU3obXxPbbYQ5/n0
zYeJNEy9Tdqo0WAlBaNaI+lW1VmyqUH1ckVT94aCZG1hzuYMx7D6gJYxbyyrQdxhYhgtsuScSOvF
qbPhcHnO5lbFMH2n9VurZwl6wE2RbxvJ9A6k0evUj6EI9feiZ15WDz1I74NNGeBNHIJ5Dnn4dZgY
SC8YZg9BErB41w5GH5T9S6GaYVdHzdLczMy+CXUARSqU4nsXrXtpc6sUaO+pHu56VCvvV82+KQAb
+SBCDzzIw21sBpL2fQGtoPoRagQQuFpw3uc+Yvr9g9mlBHQlYQRSQyTg+ZVrgTNoRGp23zNG1l2r
JhKirmoprKJGFz7Erk/RSIunAhVRC5M09wWGWWcORJEoGEsUhINbJ9zUxL8FFbX7PlosWJilGTMw
kRCJJKgMA0232tRW/b2PK3KrAjAHrltmw4wb3ZY1cUq0jsLktwZlW0c7yOTK+TFMWIMEGEySEq2H
I9QRMwUHoQK4Ld4EeERY62bIxEP4HZh3wMAPvnC3T/ob0nD3wR51te4cMgEQVZCC7w/Rf3yEBYpJ
ierFTapccLWtWgIT9SAbWcpO2wybqGo5Yq2y2ExyOQsXwsz++RfqIbPBLA91IdBBKuiV0S5+RpH+
KkyFsEzcg1cVEMKhAoO3M/YTlHXpLm9VuzA1M/Zloh9iF2pKaZlj7E7BIGhGoWkbBuXVdKEteB5z
02OYcA9yoBycxtg8eTmCztrK5NYfwVC6bnHZ32ccarFpWNjTASRGuJWhL60dhUzlwujnJsg0X1pq
UgeW/6ZiYHPgfw+bpCGgFlYgF7v8BXNdmDbcADXKbdd/SwaoUAvLjw5i0NHRAbn2OgszQRF2AWrk
pqGwMFYlDzlKmsHu3kcLnsrMCpugiCIcqnRgJTaRTeVNmjTQWRiJtzA9M56dCYewISMPlv0GrU/+
aupWt0HlXDcEUYtuzI4pt9a9zk00RFCPjVcH/5zUQwYq/LZHCUoFquxVy2xCHoowSWhMB1xlDDrC
NzRKwFsvlD64VblwGc/sJBP9IFlNrDhrOogg4zJofOcHnXDUY1WvAlSCQNEwZuFErZSTCMyGa2xU
UIvGUGrx8/zx8iTNbSXDmoNODJbtUP8NYnTPXQQSfAgApWuwUhi8YctZ3I5uCOJU3AMEPhYNQLG5
YdDcWoJpzzwNbMOSnR4vLJ3lzlnn4UmrYZM22Veq3atkEfY404UJdpCB6CBtrvANsq6KXRN4qLRT
9U+w2bJ9VxB3TaZPWKYsrFO1EoqQA/qhtop3iJ7QPZjElkopZ9aZGZEwyJJZnVNMR0ZVgjZuILzZ
55P656ptZKIgionjyQWjzJmBsnnY+gyiY1BK6fyFM2lu+JMBfnCsGWAtkNpKMPwkgoFleZcAJQf6
sMvDn7FjEwgBhtEKJHqDg1hVyR9AHhq/pHFe23uQ4w7huuPOhEKEPnxc8Kl3525wqp8xtFarbVll
w7d132BYcqyg2yorsPyHkO696armO+tCcgBrwfPlDubWwLDmOKrBQzamDKoOkAoCM+6wJdDpXBeP
ZIYp0wraYQlCFf+I1UsNQJzvNnd2D9Xgy8OfWWMTGiG9vG8B78YWHSqw947dGIKBuR82EVfD0+U+
ZqbIBEhgMX0PrO7tOQVRLKRPBRS/oB69rnHDhHVc27zMhvYc+PwRfBoUsZ309XLbc5MznX4f7Es2
CrmPqPcPVW5DjTdP5DGk0aMb1e6Cic2coyap5AB9GNVYDD2E3aFT/KZAuJm5iFUo9/HyR0yBiE9C
UiZYQvN2JHYF2QUQR4enksX3PMhvsrTdT1JxRSkO5bgyL2KyybgQhC4IC9GXpaN9WctnkOofLn/H
3C4yLFmkkJstOjIoVMz53c5LIP1brGOTEZbJJgNFJYRSoToMcSQeZhuoKJ04vJaNa5cLpjxtyM/W
wTTlpq7GWlsYf2mBXN9pT4QmhyKOHyEOfRUBSXF5nmY2rYmiqNw8YrXu8CWkBwcRik86cOE7fAtx
vFVlncCBGEGvLM1a1IxqVOsBiYx69aY416RYIgee+wLDpIs0Z9opR8yUTke697OuOqq2Io8dJEAv
T9LMZjKRFeAltdMeMlhYjNyle9drkR5UKVtw8WZszkRWpEmVKYpiCkRbLLBlMWLtwvBLQNUJ4jUu
5NQh+ATtuHXfMn3jh1OqKcokDmqGzgLGnRdwcw0H6Pjwhf00s29N0ACuyxCyty15c/qebCDn3hzA
BlgcAT1/oapkDxbecpe/ZK4rw8TduHFcOnpYeHDm05dqAB1cHah+B7kbgL/bQh+gB7XEjTLXm3Fz
21ygqinx0ds4RCdnCH4oHqOwPXrsGdSLab7wHJrba4bhq6Ctu04XMQAAmr5r2A5YoleGDakJoKFD
2iv8gdbrZiBbb/TzreUsPeU+v58gl/P33uKJ74jaJeo9BTYLImgpSCsdVatnJAKKHTYe9Awur/3n
s0RN1hTIoTmOBV3196Ch9pWKcVpBQZYgC7iufeMuD/tKFnHlWOdYRfcF04B/Z7inLjf++YlFTc6U
pgVncxkF6n3IbP+YN2mE9JbkB6/oxCorpyZ3Cth2HF0B+A/QrazOvlTjXd4hA7juA+y/19knDgHV
e6/eIePabqEA6e6GPI43pZv+vtzD50ciNalToErd2PaAkwopPvdbFtlbX7d3o93+9ArxXLvZVwsV
5Zf7mttLhmWPgk2BGo6CkqEqrnDihk/aztTjutYNe4Yqc+5DkgYWXOQhLQLoRgZgJkHZMvGW6hVm
vsBkU3EgoAK5yZaeodh03dWqhCrVotM517hh1HDP2ioPhuFcJOO4dZIasSCOoOWq6TEZVIq2kKPu
EdZGVqA5dsILn0gAiafLrc9YmkkwDaIsAuVZBhFsJKuTG+gEA2OmUX8Fl5NPIpTrupm6/3inRulA
lZNF71WaZduwiw8+6lTPWW+tC6hTOS3Ohx5o5HWBzursvXFClL1AWXcPdZ1sd3n8c0ts2DOtoLlq
DU30XpQt20JHCsn8Cmpa61pnf48dhIluzG2avUOhLoG2jT18AWH2KhoLaFMZ1lspCO+ySFvnlAZs
N8Wu/MT61nfNUlhm5lIzoWEstruyDmT8Xo++3JQI0lyX3LnmvtU+eIkGaeLlaZrZqyZKjEMkNXeK
2DoHFTYRuCrDPW40hO+7JcbUuR4MS3asokN0jNBzw4ZsL0PIxAW2fXY9yO+t+wbDFye6hUaeSJJ3
Hfm3tefzLcSb/3h9kO4vdzCzU0282MAr2yVerN/xaNE/03qwi6MYILq10P7cFE2/f7AzyKpKNwhE
9p76bbgLNewMmiY+xAiLdJWDR8X0aR+6COMR4vZ9lbw7Wh/HvvT3/yGr8U9M+9/vRmoixmIrKdnI
nf6M2hs4wLZGgj7aJLYDSYVNEIMt+5xmfTc+gqIbEpObrp0U7u1C1GUOZHfYBGxvBXUVuxAqlXmK
/xSGQVJu2wYFaz/bBrShd6CrEMiWQx4KgE+QqnwPoIUGqakkde18B3rjlLyGY2CDODchjxEtsvg7
9KBrCxz2cAfVkcXDpC6uoL7syj0UMD0UAaess/LnSfay8TZpWXvRoS49sYp7FMB74yJuwqiCvKLO
3sOkcbehZ7GHIgJPeA3iroWlndk9JmysEfn/kXZlS3LiwPaLiAAksbxCUb3Z7V7c7rZfCI9dlgSI
Texffw++96FH0xQRdedposMhVJIyU8o8eU6jwXXv3M6y90CTwVb5V4fWn7G+F9YObZP7hnVj6PLZ
Hk5LwNLDSNJv0Ha/qMPPt/+DFyvLwasY9Hr7frzvJSCB5QSVifPGu7U8xqU69yGyVw7K+VtpaAik
ADwIXmd+tndr/5uH/OD0m3gxMJhZtoLkI4Trwzl/bGT4YIMm7JgV3eeGS0Aocd4OpIE83sBqyGc3
C7+B5tgClWXxpVT4vfZgxXYGvT6n8A5kYE+6GOZbh9G9hoCtVTDtv5yWAAdxOE3g9I3qaQogBjTw
aLCF3Cnub33CiOepR9qhsnp1oiCYhqScF2U2WnR9gozwZVtpxPTJmacW5G79qSCK30sF87UW4d0O
2t/7xJarNz4x9/NUhEvr3EpVPHkTuMR1Ob6cn/7W2MalQULAMaxmnZ+0hXMCoUV05RyzTHhiJ8+8
cWkwGX4CVXDHKqrq1A/FdMd4eccsN7jzoagbK7SiHi76HZ7h0wJg7fyK4/aMlMFDuj5Twxo9RRcN
bkLhoPNYl5YchhNE68AWz1QWd67cg0BsnFETCYeObYpGGLs/0QEaVbSDbEeWlZAgDy5zxiYYDpJ8
jWUHaX+qyUiAUJjui7HR8Vz2F77jTTAc6AC4HhsXF1uIC71Ype++hkrgPFm0AJjp/C58nHey2bp+
764LQQ4ZJ6ebqlOeonTqpX4PLJDyblHThpSw1z2Dfaz/ff5bG2Zh4uKoFfQ2dxp1mmgb3NXA3tkx
rlijn1w2vumXBs4YuLv6UwsasxoK6mL6tWQ1uagAY5uYOLsNSZYGujxNDrkTIi2OZRn+Fi6C/Pn5
b51Zw21QtyoBAS7KUy7T3zS0l8gb8j66OBXBDHuWg01rn2p1ygJWXjFoxt3wwSmuzk9/Y3tNRJzT
CJ336axOECj1IzccymTiabrji0IcyA9i738AcamPtvcQsTKwR0TeGth54CtVCxno7AmK4jfD8pXM
l9WObBMeNwuI7eAZ3J5kUCOKSvmj1OTrZetk3FO07edQb8M2s7J88kn+O/D83+eH3jhBJjBOBkTN
E8S1T76lh7/AUE9p56oYdsU+tr6wbv47f4GsBkqErWxPKveqg92ghD2AjsBv55/nf8JGaKOGEfOq
aWfcZtsTtCC+iJ4+sbG7d4Fyshjdub+sc/3oKBmhPwgqv4QIYHMivt/FLgRL8dZgF8Y1algxCqiV
GqelP7mO6756eTg/Lnxuns8vz9b6GyY8Qf0EbfesOclhlAcobn8LfTrG6BTcg6FsGJqJiwNWyilr
RIOTJaxrxLi3otDXuHh97nV/vbDq90S6S/FZDEz7/z5QvcSje248cFgd3IT+ai6pqWFYc50gSQTt
6GwBx64fxEWnvkhUnC9x1IyZCdFqUbZfhfOcaOpCVb5GKWqEFBiEdyFdf8E+4xNGMsUJFoh/BaKH
fr0HguxXnKC43+MW/NDGMLiZR5nnpdQMrfOdl6Io+FZWr1nzINXj+blvDW84uJo3qaAthofMRDSB
QYw+VN4c2XtpoA/tF9NfbeOdDxpdPYoVvJmUpb6acohTz+HOsm8Nbbi3bpU2pSmWvXO7xAurQzXs
HMgPDReTNvwaLiYWWqkxMsuryHHjgOt4sU7nV3xr2oZHGyxo8EJPvAdNfhpV1D3a05/LRjbMMxN+
06kOa1259aeid3/ILt/BIHzoaLAihokOQJ/nUGvowVEE/q45YnjbefTbAB2B9ojDMu0xrmysjpn6
tFlgTQpxC3Rzc1Q7/DgEe/LHG0fdbI8FeCJEWknrJFRzAs4CvLN73DxL/+gqsgd925q/Ya5e707r
zbBPgPk9pH4TN9VllmrmO5k1dMA3rJYE++zpHSoNOJu3vNs59FvLY1iqB+n5adStTqD6CPH4MArm
h44/1nrvFb+6w/+EcsbMbGfo4GomK/wAa34g6VF0dyr9DV9GvIfd47NhuWbOs0WTb9sqLH+3vOq6
h37U7zz1Dufta2tww3Lb0LOLBeSayUSnyKe3bsvjOtxxC1uDG8brFeAwSuv/tTBMfrKxCc7bZRM3
rFeNdpu5FYxKs+E2HAu4nOpQLuPx/PAbZ97MdfKxnBoJaHjisuFHWpPrdCQ7h3JjVcwMZ7Ewv5HU
6pKxXyJaoQtv9mJWWpeFEDPHWc6t8AeB4RkoEEkfxnpP9/DDtzpjJmN3FVokABkhmJFy4ifl7Ou7
cdIx8PnIky8eP8pqLw5ufWpdu3chVo0LmcMCJ8dmQMDOR57frafHQ+xi5PWyLV63/t030G6eQ+eb
zkkDUcLZU9d+ucclvTV9I9jyBlMfGGhwVr8m1WsfngL5UjtX8AuXTd4wLQeqtk4LuGTitOym1g+N
n1148g3DGjkNBpACdYmDZhQUNY4dvezgmxm3VBVhFgo4skalkUDG1g3SKL1MVJYhoP97Py0/k1lF
5JLIkt01ofPMAn11frU34oiZbFOj9LRVwUv21V2RAhEp7oJAAZF34cqs3313FEeFIn63OjPHRda+
OwXkNADyc37yG67MTLGlA3f5VGDZZefHesX27T33t5bFsKCSWRDQanDMsRA+OWXqcWAMw++8kzcc
JTOsqFzSasqhoJ3kzcN6OUNcxSrtrMrW4EbgC2Vhk9qDh8Hg6x0e144SIgSXLblhneky6dDtYEPr
Ayf0vUM47M17a80N8xRprwT4VRD3glfcOPC2SeeLn05mDm2kmLXkmPjinJzyrVZ3WJdLnZaZQ6vV
4NKhXd0iHk6+Vx92T+KGwzXzZQ4AyxwqiH9XBS++1bn879yFd1m0MDtKAa0HmFvjMJYZi5ceygOX
Rmwza6YJ6SuIIPboFTqNdXOYwj1h5w3TN1tJ7SGfwf2F7aQLQNYp8L19cv6Eb5iPmSabfKlkOGLk
ASfctk7anqLda/vW4IZtFqwk8zJhN2GbdmGtl8ZLb9Nmeoy6IvOkInOS8XZ8SVuOylthlctjNYRy
r69wa90NI+0BefByx5ohnDW/lf1wU/n1TijaGNpMjwEj6A1DHmJLQWzolOxZgn76/J5uDW0EUMHa
Ts0ezNPF0LIQaLfc81pbQ692+y7Albyr6rZxseq6eutG8bgse0NvHBazRVSWJbeHDNaDFwbpTggS
9LIiLWNmfygYJBkQ3yGe1mq58Ql/Kcu9Doitaa8r9W5F8iCgYMkidaLmBnwTQeH2wyffqSwV18Au
773vNsKF2Rw6g6TDmUu4rW64gzW1AAiWa9n2z2VHxrBUXqQOpIHhBia3+esV968tWzM3Yugksxns
o9hXBLpieg3I64D30m4s2hreMFEtQxu0jhge4aIY0gi6MhHyYSHSGxctjdkVWqq8L8He1P29dgno
W9XsIkAjaoqGoYKjB/SaKVYdAaPkLYBN7Y53WUf4IJ9h9oCCs8/z5wZMkYG81rco8NtAr1iZBgXS
cTdbuBr9Rx9Zt+Td0RedG2Ye+rqTGU+60nlouwe/fGDZq3OZTAIzCbEz3acOEIZdgla1icQORNeu
m9Ile1oJG4fHbAblINpwumDUiaqKO69oElL/KYP+2dsrH2ztg3H1RddYXsH1/M1NjtXdUr5R3Hxh
uf+PUOgaxtu1api9NS9Zsu4mDdsvQy3jPq0fzhvARn7VNQy4LcZ+CNZERFP8WbIqiGDCZfrQKhrX
jXXvsjrZvZ1teFOzNRQOzi+mGaELUrnR6uRws/T3EgUbu222hTbEHa2UYPCelBFCDKW/4YZodzq/
Thux0ewInZouLJVazQHsmwfq9S36WsVe//vW6GbkDf1Z6TUHtxZy5gCtDHyvT2JrXUw7pmqQU4d1
CfvXIOPRiCcrtIqj/S9sTX7d7neewsk7IOr0OnlUWFYPffnQRvwt0X0RyL+p57xGmyPKQ2WXnN/Q
Df9mNn46Vsl45mPWeBMPw581usC5obwlL1R/ZX9ZjN8tDAi//y+Vgpe3cvA0Vo9WccJbzd7rO9xa
esN6QfHgem6NrIFdk+nF0/nyT7s0bI/7bsPBmezZ0soLblOsEX6AgM2CAOgab1msUyj961D8Ob8V
G37B7P8cy14NvdLI8Tnf3WGIiqBeha+i86NvrJHZ+dmptHERMvtfdVlWj3lpTa9VSYodkN3W6Ibl
9oIT3yalTupeBFPSrJiKY+A0EBm4bPqG/RZ2HwaU4QPtWmyUcwRtwOvzQ2+4BrPnM8ckeVn0c7JU
8rUn9heRDleeFNetqC57rZjs0Jlw2852Mft+8mOSNlcKdnZ+9lunxoi+wPMHy4TO0aSEMEsIdmVW
t4d8pJfdDE166Lpk0MkW1ZyQcDrooIx7SXaG3pq5YbW1vRRhKrAoFaoieV0fJj49usulC2Ncmpty
wqUWgTZpa0Xfmi5rh2eAfb3wzvFR0TicX/6PDz41u/u6PpVhl3lQYsT9cC2QoHv4op2lobGzbjFL
y53JkvQtaY7tRIPYs0ueVFm1x0n6sWejZm9fUFmS06nsfiGhcJ2K5hNK+fdIeo2Rs7CTctAYsI+o
+3i/qYleGRpXTm3haNzX6XWbtgfFlmOf7fGEbQ1v7Hce2NkEjpMuCVMANeQDwOexd+Hrmpowlk5V
Auzxk0647dwuSv3xuuUyjQNq4leGgQ8LFOR0IizxSa6CuGii3XtUbyyLiV9Z2n6s0EGgE3BfHLhr
R6VXvBRt/fWy879eqN8HdzsHp4Oeq4Q3uE0FfglOJ4s+nR/8Y89MzSbmRmW0RSPAnOQO43eubkJI
TLFb1dX1i+vtdZV9fAWiZgPzjOtyOICJJPE7J6LgTJ/nq7ZYYjfNo9ra+SlbfsKIXxMw1oUEzRme
wexutpdDX++xyW/IsFGziRn8DYDQTXJeq6jDdYfBaedcBdN4hAzBTa54DGpm/WVkICghyfmt2Vg0
s53T85aisnvYg8yRqq0ecR8SpDxk86VQFGpCl+QyV1PoDDopcyuB64CLnXdc68ZumD2cllDVTAoY
xVrzBLjrwcrJDlJna2jDa4vWn8kAWtmkbadnTe3PYbpzhDaswST2dyGjgBcwlhxpCC7aA2pv6TQk
ek/Ob2vmRjx2usbVWYtF8Uv26kMdoxb9HoXm1twN58yLLG9tC2MjO4bTwscqCnE3xDV35zxufMDE
LXlWCM6udfIAt9TDnec9NOFtrfeAClvDrwH0nZtb0p7VncbwKWYdSh4DfjJatxPbe59u2JNvXKBb
vgjF1iyNZEerRuUGF0Q8kSxkteV4Ecs8g5Dzv39Fq3IwtYkeAJouu88bAA7bPQaQjcPjr+Hn3QK1
1qIr2WLolf85w4xttpfn24hgJm5JOKCLnadaJzkQV41/BAJTqNfzbmxrXw1rhVscRDgCk1aHt3il
HpDbgwtz9R7AeWvu7r+XhWVMd3MJUFdKuidVeTd0zL+IYrzo2UVNZn9vRDIJvkwnI2rZAQ2jibxd
tjCGwfo+BFbHYEURjDKph8jCzYEtUHnO9nLOGyfeRC0ty9CXloO5Azu9JrZd54gKYNQCb7Fbld/Y
XhO+NDTadb0KTwxpP7L+anU7eLVP7PmiRTLhS2NTVjXghn+dTpGKeHSOxKYHDtTF+Q9sHB8TxYR2
d205tsLxdPQxUM81H694d1mkMjs0ax+SaTQX8AaAejIIMZKWHc/Pe+Nd4a1e4p03sKtwtBXnOtHF
H1aVV9heoKJG93fejjdsD1e0tTqG8QJywbQ1L3+/ouYKnM/wzXvZmA2HZtL0j2FHm4AGLUiy6GF0
oWkm6eH86mwNbQRaKtVcZrbfJjXNrq1xPnbhHhZta0kMs7WZRVI4BZ2wqVtpGL4A8BY3afD9opmb
qCjo2yg7T0M82bHcs5ffsWCPa3DDVE1EVAt21Qod27h9+K468JD/mHWYgCKpuq6X4hIydUZNbNSA
016A11P/RXWNLv9cF5eleKjZgchmKieVeShw2cUYNST/UYlsJ0ptHBgTFTXLVC8lA8f/AP6XSCsv
jPM6vCzFQ81WQ+3NfIHoK/0eVKBSlTben2y5iNEHK27YqMXSzhH1QL8XIOiIaqLGiLXet8uOoxFd
ddB7xYC+p++ZFk3csfHNFnu0R1trbhhp3lq8RnMy/e6nYRBpMnmRuxR7tOBboxt2mtet8FBLsX5Y
rISim8TLpq6bfsf9bngBExlVVXUH3VFl/QhKx4t6OS3xVDXodgBPzU5k2vgBJjzKWxpRpa43/wK8
qLn2vKD+qhXvni7aWBMiFQrfkWgxp1Dn8sAm1qJzzgZDxmWDrx7oXXACay0aetpu/mdFYkUlA31q
qfmeB95amHVP3o0uc6hIAhQlfox960GrKHRCgIKqpdmJ2ht+0oRJpQAAQz8oVL/KFa6z9ryGs/+p
4zqPJ0fF55do6wAZVkumYggnltc/GDA2N8GShtdIvjcHGtD2cNknDNsNmqYuWmXXPypefG3I4P9i
7jQfAKWWz+e/sHHBNNFTGjq2ID1u1a+h8NpPYxbSI/genMgaZBYHbQ5ClSDbI1vc2hbDoOespZLa
+NhUea9tB9Ygn33SnH3ymwtBw/Q/cCqrgXQQn7KfpJ6Hm55CAsnJ+5fzq7Vxbk0S/nIsQlXkmv/s
uNfFM6Da0azJRcRTjJok/GPgajBhwN/ZtPg6S3eMxYgM8Pmpb9w2TVQV1BqKkDLRvuEYPU+tiklQ
J8i4IVGYPWVzEStrL+21sc0myAoebrI832/eaKjzaJidT5mFNJvdZDFudDsOKoSr+C/mhJo0/LO3
OMh3kuatGclrq14akJszaYEzyMKJ7d4IxHjGbE99YcNMTNRVKXqwT+EWiuZk7+D43XWIDm4GsnA9
ptfhUO88KLfOl2HvdbeAc48o983r+KHIIYFBg2yv62vrNxjBWoQs5cACuW/EKmIEo4dRMPBVO68N
LNFK917zWwfNMHJkThxQGXv1WyiCk0STn+yqu75qPzeee4LG4bWu9uryGx7YRGR5rd3jXa/Ln6Du
GtnVNDbBC+QGxvzgueoy2gxGTXCWr2g/M4So74xU41ERBqIeGw/w0bfLHWD8xr6bKK3WclUIF1/+
bCEyG/cMxCi24HvkmhsbbxL1D4QTFIR5+RP8qp/RMG1HfcCRW6z7f/Ic3LBZeRlMlpowrRAUJghQ
ffcjdNLqwFtIOvN6L6hvpfBNkBbSCHMXFlnxM++8p8CeXzivrtaTtZ4qPkNFlMmjTCXaMi/iX8fe
GzEeNWNWZKOrfnL0yaP5Sg0PQUqsnW3fOr+Gucspr+1V1+OHQxWN2CoMmCNDGOX5rrTOx5KE+AWG
1dulAs3+QsMfU1AcPXpbt+RP6vkPwvWuBZyZW6sY6kfQKOweWxZcn482WwfacAKNL7Ufrl9tC1VD
v6EuD+UMtcPzo28EGBO/BVVtoGVSd/kuWc3dU+BP4pVC5aWJZSebW+pVtrXDdb31qdXLvbupglQX
ezNV6XfkJJWfQIdtqkDJ6RZ5/Qk6JEFlxxKFw52n94alOuvf330NCmaNNcwk/Qco9qKPtRZPIqvk
IbMr8dI2xShi7exm5ra+tv7md1/jY8hLq+3bX8Iar9frGLeGRzDCfc7srzWOyPnN2jgKpghADtUx
Szld+A9wBSymlpDoWMel/7LR16+++w3jxBqlK4rWmTF/C5hlR3aGIt/5wbcWyLD+EXD5xgnD4B9O
oa5hjY/9ONzLqr/WzfBodRfWTUzs19CFfp4GS/AKtstXneI12oTtI5EWPzRFurMNfxURPrgwmRoA
Kkh5X9PU+mdyKqfI4haCro4dN0EOQceIzpMqnaNmwVA807SxZhJJID6tqAUJfkhetD+XzdHpuyEf
I4J+iIrcSWLnoKbNAyadr+eX/GN7g+7Uv/cTjdyCj0QUh9obvlHL/zp4+rEFa2rE58tE0YlvuN28
myuUZVVxUFaXQbaRWQCNQB2B7J3Jv2i0/671f2Qz2YQ7sLId+ZL2OJs3vgwXeQUuR/cUMoc9V7hr
uy9eK5cWfBBoEWiTXGdyeHJC2Y537WxLfrSyLP/hlfgv7kdPB8+FxyS4UJn20h9+P4v0gOwF/pcz
VK8Bq6kk2tJSTo6gZg0+896f60O7jM1wACq4D2KV0wk0SsgAsVi0ls2vWjew3BwiR14DtFWnyrfS
K636GKSDL2O/7Vh+AIMmUNzM4dUITTyfk0NXlsvvBfKK3905c1Q0pK1+W2itSNzYZLougtF7zDnU
+eKgWur7wgIlFHqg+jEIY+CZbFRlS1FdsSFYumicg9m64RZqe89uzsD6OXLk86OiAVN6pItQPy4Q
eKj+cdMht44OesTpkc+k+1XmXZkd9Rw43qGCAB6B5EdFwtir/dmNcOdRzn0jUqHf5kEF1pMY3IXd
tY6TDzHNgtQDASiO/t1s8fLLwiwIC8iRgov0HrrVM+1jVlj1HAfegra8BUoy+ZU1QLLvOu3aFkzx
ri0L/uDXLZ1O7tzmzqNe0F8CWpWKErx0iv4T5R7tDyHuqccCzALHUVZLeMAWhP4jqxtRQvOJlBR8
mx6h19nMM9BueiLosu9qsXLnPvDrtACDv5Wq2GurYLxzA0gGAHCUzw4gBQO3D4UO8BeiF4ZVg/o5
s6LCl9K/WkBLdGvjJjbgctHxovqTuqtFy1B6U6ScrGL3nrSYfx2UfFBXgcshfBtlpMEuM5I7Omaj
L8I8SXW9ctJkdu3VS+TymtjqaLWz8L5Ygxd8C7nrLTh3GWqCM3GtOUohWPdrBLbxeZwtfZNNXD8s
aL5pYhvs6FUErF+XRQgN+VNpcS84dGB4wS0uTENyHLUDKHsEd07kT5GhQ+p17sa0+VMOBQ9PS9HY
VTwVNiph/iyJvqKkw3b6aTsOAKaMi77iNaqWN3K09DeL9U35VDK2OMB4gFa+OAwQoO8/NeBd86Kg
ojhAHXHdXx7xBgY2TR+y92oU5aoKLKt/LGjWf6LBPE+fmnCAYmaOq3qZVDlE2g446OQW6JL5R02y
+VcJkcHirvGmZowHMmb9je2wNrsCJ0NpP9mTK7pINRWML8eiQfh24LKO21oE/Qvp8zKIFs9ango1
TeJQQZIyoeMSPJdzrqfrnlfeT+USdu+DkNO+dibLt2MvGIMXrm32bZlrln4dx7BYotyvuy/d7Lfy
1ucaOh2lWwL4ApXC1Lkbwd/vfIIWn8rfJoh2FAcrn5r8s/JXqhoq2mr+KqE4295bAvwmYL4b7Le2
timKbEqA9sgdh9l+LHs996h6DgG5Yjb4QcH9Y2EF54DSNtLUQ3CQXeGLOyrSGteKRj/otAp/p37W
TnHvUzABCEe1STpl9VO6zI0V506Fn9PZuCz02qIMSIsqbR+ceWVdif2h8PunXi4j+PtnNoVtHcEa
S3LlhV0bYPczJSOxSG3FXa0xjcmFfkFkaYd91sNUPUotQufKcjoPTVo8X35rLGYXZYJK+yCqLvQi
r3FD/6qhaMR1HJc0By1SpQ/erK0sJigju5GlqvDr1PbdzyGcwdMIopmUTXB4XIo4B4j+6NKO/ME6
dDoZeEnCI+OTZIdKNSstPWq66UFoj4d91IZFkf+G82rxLtd2oGNvoA6LGK3zBVCxUJDmGtyT1fBl
RE2F5FGhR3tJBod5RZ4wt9LeF5v3zfAcFML/jkCAc+ciPTx9mgCW5nEbVmP6gBtsa932AFGUcdeo
OUzCQhG0kfu4Xsa5r10KOlmWp3edO7n8qnYmvHArfOXVyiR+44igoo+QkWPpHLUUmprHyldyOqBY
X39tl7D2YyVdYl1lTj0E8JBVriNKVHqFCC50FxUoF9hupOtggHKMUzFQz4PbqYdD7qVeYvC5M60Q
LET3BwaroXtYpN53y/dW5g6rK772iCavkDmvivuQ6sV+HPu5ZzfjNFX1QUEu0T3UJfXam1nRZvgs
rNZFTdvhPUs6LIt1RB93PT/5g9V0d2GzZPywBKT8xAp3TsGyW5DgmueNXz/SLm2cV5pOY4wm6pIC
a17NKzQwnNxoHPn0zU157sNViMp3j8PQSUhLc4p8uSXJ5F7Rtq6aG6ttF+t2GJE3hBBfQRB5IqeG
yNxNUUFYu4qagUMicRzl2mkhQEh7sIO6LJ4Wm401Qmo5sMieApyuGWISv8ohK/gLVWnd0CgD/aJI
hmXBv0zh/FEHdFMJ9JNmbg4hFtDQ3kpQtvxBv9pQRiipNPkLy1T9BMlwdWqdDk6+IsQLvvdT2IGH
PhfNDchyx+GmKFA6HuIZpajq8zQWnQ7iEOLHzzQLi/SVZsVSJpAktWeojeg850+dGNKVU7f3VYLb
JqJzW8g5SIjAgLfYf6U/ByK0bokgAU8YiI5+iUrODep1LcgY4wp64GhNC/GtOJMeE5BxbkBTjbhG
LfnL4XalktBZqq8QNgzrKwEWI35L7Zw3x/P3z4+f5I5Z/FxqNMxDU08cfS76O1DVhnGa5t7jqBuy
84mPH0Swnn9fcRnSo1XvpOLICjwlS1LlL6So97jStn7A+vd3D6I5a2zHhWLOUS9CA22BRPWYdIVA
LjEHxyzdeRpt/Qjj3ZWC3rDIPF8cA96/uuhZPATCvqyy4pj1UOmCpjRzc3m0Kru4Don7R0GPPAGZ
FN/Zg61VMp4AyvGgfKGJONpNn12jEK3ikbTkhnC5pz24budHbwAj8SICIt18ssSx86l9k4MNJBZ0
dK+89aUtpnK+On9iN3bCrGMSNEsWEBkQR8nG8iAsb7yxC7X3vv44m+uYJcwQL9+m60pxnFsYWuqF
N0BqfS6JfWgD0R5JjqtSbpMdDuSNNTNLmrklF7UMDX5L4fmH2S7u7XRqDkzUN9mFSHLHJH4Qk1/U
oNMWR6/H688f8hKCYv1FOuvMMbkfmjYAB90yy2NVpd01KZSq+ygAT329xxq/tUiG6U19g5RhkMoX
Fkz3TtDd+I6+wTJ9xhbt5KG2zpTxCqcQgeak1vK4VFZ6lRFaXIsM4uKXnVjD+AIoTKWUz3CATpX/
FKJddUrAdbdXgdiavWF5eIp2aPFcjRsiEkA8NQLpppYVBTlc9gOM7GY+ac+xrFEcU0LEPcc5urfk
Lhv+xvT/U8EUw0j6AovveOFiRb7T1DXY6kPlXLb+ZhWzCGe8FckijiAAo7iScA8qN6HeGX3DtZpV
zJSjQ6lieOxOlq7ikHT1z9r3uogyFzfX8xvwcWIOr7R/Bzlcuwi6SLHDUy2+LILWEDeuriXvbzM/
+NIsxUVpbOc/lUzoEuCZbotjiftvnNpo2c51sEc7umHIZglzkGIWNcL0sW/CL2KST5MP7OU4iGN2
KRfNf8TE5zlEsrVwxaq/KiKa0TmyvGoHZ7G1D4Ylj1UW+P5i82MK2DeYEtMrS6ef0XrVRV1a54eU
1sfzO74Rh0xZcWH3feMr+IyJ5je0aD7RJamC/Ecm65uu7vGCLn9d9iXDuGtbWHWwGrfS4U0Y/tCp
f9fixaT9KSFBfpRZ/3j+SxuWYpYvXQ8KdxAjxm/yfRZ7DnwVAeIiQWu93DGUjWUza5dD2uQ10BD4
REWfVOPGRDXxVDvXyyKPxfzZ1yw+/2M+rsc7ZgnTF2kjpO7hE8sFV2YSTzL/0qXBsdP0Ph/c68EK
nwomns9/bsNJmjVNnhGRthVuCnYH+onYqlGIjyrL8tiO6W8cbbOU6UoEDPDPWYlliZ9ZGSbOsBJq
zi1ADLW+zWh1ETzdMauaU4MbQtkqK3Fq5idjm4O6gVvz0/l12jpjRiR3LbexaxenGb0BVXHjWHiJ
xQELRzcpwAI7XhYRTeYJUC9x9H7baSI49SM7cOsDy/i0M/qGozRrmBVyz0454RJaZW13BVIF+wuX
Y/Yye51AK5WfX3aVNkknCMB6nXbQl1E7RfncuF0b80y2F/U3O2bVshc+nRpcdhI5+DGduj4i6bDX
ub6xRCbnhLTtZShqyo8UmMNbXM2tCXz9EMuSETgiMtVFRKr8x/lDtWF8Zpky72vhex7Cr0px2frW
BI1U94LkAd9xWxun1iQTcBjgmN0qNYbak3UzIpEHuBKnB+o41Y6/2lgwk0jAb4rAIbZOk2lU1+hF
ayLoeD31nQM5lJn8vGyh1o+/e4xD2Iyq3MXTteBV8chQ2zu2kCq78ECtq/du9AyyGNaUYpV4armf
lnlO47Efy5fzc9+AWzimtHqeDmWBBKr9DRnzgoMnGuJo+tjxzqqbRDiOdtRRD3g/QWCzLMBKeeXV
SsKxeMiQUhY7KvDEzk/d8MYmA0fnp0Gnigrac1qpTxYT9H6BkmLCaZvGpetNsTugoHf+l28cDbMe
63UE5ffatpI5hwtbWJFetVkzfu7BQX9ACv6yTrP/qLKLsOVqyJo0KUVeHQfXgTJ0N+8FsA0jNbks
9CBDF9LJabIsTnn8H86ubEdOnts+EZKNMZhbauqu7vRQnXSGG5QRY8CYwRh4+rPqXOXnC1VS3USt
UmTA9rb3sPZaEKKcnzUPiiv378ockfNC/bX3KB/CeRoxRzYXYcJlk77OImw3PpKhh3Ya1BUPc+0r
FhaUel46+Dr0dk1fphsPQrfIh+vsxtEXFgT4CBgbUBLbgX+bv6K9R9wHqbjWsr5yii0JLajpCvgp
GusLUOd2DML+wxymxdPYoQnt8lZdm57F9c6RTUd7HhaZ66B8Sc/qg3mddlfOyLXR/f9dZKFU3PPz
8UW8Wu1G5lG0yWRif9u7L8L0OG4j7mLYdIlT7LPleX+fFfk1WsW1yV+48fMctHOKeioQjkzf1cEg
7/xBuTvVl7edvwDP/e/0BC0w335YpGcbQKggh+IYZjPqUpfn598m9h91csmdUz2Um3a0H9k26Mo7
IF3u+5z87sGFdmWJ/+22/0eYPFQoHqtxjIFDsBsT2r0n2bFoi7uiHvaIunaAVR3ifLjiVf97R5F4
Yc4VhGxspvFNzWD87UgDtRUeDa98zL9vif8IlYPAnIiqwugZie8bYT8KValdhfb1EWX/DVhHrtGO
rH3H+fe/jr9snnWbhRk6eP0MuCnHPNR0VH1llta+Y2HVsIeqcJlMdwErvpvGFEmadV8Hxg5RkP8w
4Jq/cYstDNzVfQ10I04obIP4c1aK4tF0orsnCHR3VNLstqQQWdKaQF63jdFyF+/SvM03AnLydxNI
YTeyIte0s9cmbWHwpSdiIMInb1cP8sUHLATBWvEVhUQ03qSosmUNvzJrK09a0pwg51txj9N05zKU
/L7FepLZsUJzg74HNRjK367xEAYLB2zNTUfBUp4xiygUtAkRW+DC70MW7VNYZM2zZ27Vn8uPWNnR
S34VHWZT31Wjt4uAMPxZRdS8pmK8jdmDLAlWDGmClqGDc+cpF4NQnJqtr1R7JYT+d5aDLHk2WKjl
TFiN0f3iDUAJNGO7CiiYwd31HjAZUakPkZ6uOA0r5/KScgNXIQOUqYnhi0rwdaes3FPiujuXeVBS
ya6yea09Z3HGIJvP2zL0wy1qvTgA7lPvTLey79iVJP+/b0iyFBDy0aM6pBXGz/wPnntU8Nv4y+XN
tDb04lwpUbRXFAjjrczgNqBwLxOur+mJrQ2+8Bt6YP5z4OTDbaQ+kfEwNj9ZfuN7L8+QseqAdMPQ
YfCRjE+2uSO3+SNkyb3hR21p0pjHu0iF/V6HfrxRFjRYlXO3ZavhrP7vpdTM2Cx+GcU7W7loG+po
3ti5iQ6X13TlgFiSbyC8GscQjXo7FzfwcfoeDI4agrfvl4df2e1L2g2gkkqIlk9AYnFw143loQbY
uZ31Pm+v6UOtbJwl/Yap4iHW/ohdyfQOonQbH8JWlT9cORfWJmhhr56zQe0xF25BxwQNlS8DMjyX
52blwlmCYrVoIKpU4MVTQQD0hONEBmSR6n1aUugwX+NIWpufhdVmkhivIPgAJg9Aj23iViUhvRYN
rXQikCUPRwDvDFie8/AD8GwPEJ7ZpaV4C7I/UbCPeLXLKm+rs3Qb1NcqXWubamHPYLxk0dCiyyFu
BwAP52PLoBDe+Q9qvnYaraz6kqHDt0FVkRyPiCqBKt3rGDVXVn3l5Ze8HI2NA0M6zFfdvfNBbiLg
Y7xnOM/by7tqbfzzbvvLh21iW7qQ4s3BGYmeowg4QbExI6Bw87V+/5UdtaTmQN9JPg8jHtFM0zFj
6RYWd1CSXWnOWLGLJTmHJFxnlcIMZYwedTmhJT/aRLT90E5639AbDXtJ1FEXoOnpzks8pvM2BCXo
7F9Z4rX5WTj6TIat7lJoTzT0Q1P+nIIsYfVNuUey5Oaom6YCZhJjtxQsVcibyOLKtK+99cKqhNDD
lNYYuSveKvttqJ+Efr28J1eGXnJn1GE/5JAFxRHN0ZMfv0fx2zB+vTz2iqUuyTO6gNqZTufXHj91
ViQjOmwuj7yyD5egMZcjMAfaA5ba/BrmL4Bz3tf1PgqmvYjllWesWOsSNTYLNfgFwSac2/oogzvh
/45Cvc3o6fI3rM38+fe/ToPaelFBInwDdWMSeq9j/STBO3R58LWpP//+1+BDLBjYAzsMHsrNhB7k
6c9tAy8MSNBi5qmAU5KzQh7lVPoHJtvs9+XR1+ZkcSEqNP85rjHnQ/W1hJL8yKH8Lm5q/iN84caC
BSWLtMaEi6nmCYvDe7DiHcv62nZfe/mFlWZoJoqAUA+3JvpkxFGTfkuCa4yuK4MvQWc+aTX8DthS
SoA5K7/O9a6w/u6maV9izmYjxxB4dniapf2BLMSvnEPyrujyj7eNv7j4Iqjq9nncwpS8fUfZLgIM
sy2vFZZW9voSXlYZKiBVjnn3mwcPsp3j78tvvTbueSn+siG0kvgV2irPd2n32hsKVRR6ZcLXhj7/
/tfQrEexrSgxdEXiDxIEoh1rbtvlS1mhfoBYDpqa4PQF7y2Kd7zb2/gagOb86f+FWJJgYZ+xHSb0
x58Xkr3bMkqqci8afeXAXRt8YZ8QWrTAMTUhXNKHTKPrBb03+lqmcm3GF8aZg8WQdxOMP6bVe65J
nnTSXbn4V158iR+zjCs48XjxaHyL4/xuzD+k/m3AWeQB/3ertJEHSRuFwVlYHMrpvSyOcxpd2Ydr
b74wzE71LbrZargs5wBtuEvRLOXCKztxZcqXmDGJ7lPFBAavdHk3Dvne59dMfuVuXsLEejRwoniM
oRV7V5qjX0slXXQSDd1etv2VBNcSKeZ0Ka3w8YDIIx9Kjgwa4hkztuhuqYo+4ab4ERH36fLD1lZh
cadmOaowNS3iXQiWg02qnUpEHg2HuJiuFZZWqg5sYbjDrI2TBvTNVbuPBEC42m55/LWQ3ydDEtmP
m/y2JNcSNzYqERTVXGC/uube8SjJFLoWHCg+D5dna8X3YwtL7libso4ryMdFz5UY77l7cd2XWn93
1N5dfsTKgixxYmFQReDlwSM6dc/nd8dOtb4WIa/srCVALByBTo89jF1P3lF478aDepr5UebDlvSb
orgJ2E2W6LASHY2lA/PbdpDfIyjHnI1bIV6url0FKya4xIOhyAf3UoZ8Ww3oeiXx0wz2HzmHp6Zu
rtjFygGyRIRBRKnqqSfjXZWV4/OYlv2LHecrAIe1NT4/9K8rOIQUR1hIFJTQY2XstvFaXuyaiYpx
S2Mlfl3eSWuztDBtFEEN2PKlQHfO1B3yMVR3fMr8hFTevMcb1C+Xn7O2qxb2HbmSRJFmYpc34bdi
jseDAovxZkBfELXozwtI6h46Rq9k3lZscIkPU/NQRwEfxW6sq7tM8Z/CzV8ySFLOgXuKC3otI7O2
SAtbLyA0iL6tOtpNvaw3uUAnc6RBPjwNcFYvz9zKJvsPSMy4YUTzV7SL0fBwDKI4uK8MuvVvG/28
Xn/tMohQyRTdD+GORBN54mk52rumjONrmJOVCVoCw1qWO8jHsnDrtf1GeSGQzf4BjW+3XeH0vK3/
ev2QtB2NozLY+WFr9wQtmEcze/L3bZNz/qi/Rs/LtoC8ueA7UVLmjsSMM/KRLB/llW26trYLG6/J
CAH1yfFd7c/9NsNfDxFEnD5ffv0Vm1tCpPxOyhECTnw3lfQwpV/yun7II74lM3tgefg4cHXjHl1Y
N7q1a8+GHd9lFhQV4Nk7s6GTP5c/Y22SFm435WbsOj8OdkGaj/FeaKvHD4iMy/DKSbtyBi6xhRbF
R1f6LNh1KronYfXTj+YDregz8+Yr37DyiCW20AraCiW9YCf8VKR3ZLDt40RL7zT7PnsOwYsU3F2e
rbUnLQzaqnBU6LsNdjXNn0NT7Is6pomdQel2/uO2h5yP3b8MYzJDYYJqCnaNRaMRsW+pi15AS/Ms
WXCbqhkh5w/86xmZ748onfjBrhr58JIHTf3IIHJ97RNWdtVSvqgmDvJ+EYb3y7T7UaSk/cJBa/J+
2wQtDLuiaIFH9izYhbZgCXSL3c5vDXrFQyb6jRQF/r3tSYsLvEcX71xlbfUGx/ZD1/Njyl2WVLp+
JAG9Ej+u3KZLNaNOpOlko7F6E4X8llbmCHmJNyQ0ThRwIMrLa6CGtecsLF0AP9OVaM56s3y48/NX
8FT1SMrSA+27l6Ltr2Sr15Z+cWmTAi6bDWt/11SsODYtI4mX4ea4vCD/vPGCeIkBAxo2K/2B96c5
mMePM/zmnfLK6gOCqPKWvDUesbDxqh7bhgeiPxWoXt1Nnp9tQAVzrcHzn6uA0RfG7VpQvahe+zsx
5TH2LvnucFFYO5RbQAt340gOt83UwsJ7MDrQOqf9KbbzDH7RUm+m0mX37EwjcPkR/1xqfMviBgcL
yBQY6EaeZIyU3jAIuhliKN7dNvrCylPSuE45hw/g4DlGIsQksfA/Xx78PAv/SWXh1ReGXUPXJyOz
9HfETp8IkXdODa+xa+/BA3bj+y+ubb9qeRtA2utUm/xuinWalBm67S+//9rUL4y5z+YxNTQdTgbE
QpvKFu1mysB1cnn0NStb2HDqRAqan6Y7Sd+mu1oPGtoi7bxn09UczsoHLEFdeRSC7cLZ7hR4jzb9
HV0rlq2Nu7DeXoNqSGoTnbKY/iFhqHdqjPRtS7qEVY0qKkZZpJgXGu5i3X9QgbhirmvvvTBXPwwm
W1uCoaWX2NG/y+SNZ+YSQNXBl2vSYmxP9Zw/sMG9o+s7TXxxrRy39urn3//yJXBcCsmtaE9gIKTl
Bxo3vj0x7Uz48fJ2XDHWJXKqaTSrxl63p9CEJ093Xxw6EDknX4x3rftiZccvdYyy3lKSFqQ5oav/
yYHoKvHK8L6X6BG8/A1rk7Qw2K4FkWY10uY09lUDQb52TDpa3HZliYW9EoiWVG6q21NnYmh0du6b
Ddi1KHxl9pdIKpOqGH1gDoN3zXTwSFzfTX5nj20c1pspUO0V41pZgiWcSnjhAEIs0ZyEacBpPwNs
MG6c9snPIG/8bnt5Hc737D8O/iWsSjLix3VQ21PtoTOAglQv8j9XTXM/Zv4D8/nptscszDlDijKn
hgWnoeXbsKm/lq49mjrcIfLJQPYV7S8/Z23Szr//ZXslwtCuc2o8gaJzm/VD0lQ1ivnX+h3Whl+Y
dgeWnrEHJfIJrmOZwE/1QaWkh0R6ZX7lC9a21+Im5mirsh3IdU4mah7O8eHZu47CYY899um2SfL/
d5JCMBH4gZLjyXovITGJ0jIJ+/A2y17irJzgXVGF3XgqVAz+IA6KIRoNt3jTkAFcWDaHYjbVGscG
pV6aJX4XDJ86prorB8fK+i7RVGlo+tBK3ZyarH5Hz9xP0euDpMO1Ss3KqbfEVFXV5Nu+S/1TQdNy
m5aBRIHj6ujnO/0ftryUOtKlGfKiFeyU2fJjOYS7AX3jjOe7woi7M1+oZdUVe45XHrWwZz5NkzdN
vn9SBPFfRQ+ggNkAgv6tC/Whju1rmuv3GvZ9eceuPe68Xn+ZtUv72jRDwE6IC05TOewi1jxGffdE
cnRlnb+M2n13tXlnbZkWZt54ftzPQ2rgIRh8n4zy+nXuuLmWDljbZgsb79EWbUbqm1NfRL8cCOn8
ytNJLoprd9TaAxYWHnQta3RLcU7NBc4pMR96qYEdaa7pc6xcG8uOgJ6CE8cQ1Zx62n8hNDiquTog
vAJlIbrToyy+UrhZe87C3r2oNQyitOeVmEDGFe2qofsRlfzI/x8weO0xKwu+xH2BhziNfL8xpxLA
kqS3xGzUNF87EVdWY4n8ytMBYaB2NexyGJOxg/QYRF7AbkNbeZu7vISABYPHgtE5c4KG449B9/1W
DhD5u2x9K1fSEvs1hZwNdaHtKQ+RKcFZHjv3hpTclxJcTJcfsbYACwNPywnM87yuT148F8cMnIwP
pMqvdcysjb6w57SEwtHMmD35lv+G2l9evNq5noqXyy+/skmXfGEpy2thcqtPZ4Xms8Nsm2IP1aOn
WJjHgF3t+lpbh4VVh6WuwK829yf0As5jUuYzRXULSdikkEp8BFmt/Hj5i9YmbOmdUwSN4C6aT8PU
8oROYIYH2+qNXhRfGPXEUy+dSl2fQuDVN3k4k0/kzEDf5mA7vfwBKya3BIipqu14rJU+UabsphnB
wATy2TQR1dWespXVWMLE+FwNLeOtPrVufg6R1j1XO6IY0qCIlG77ivOG++vakxO8M1y01cnBH1R1
cyQVf7QRiHZvG39xi6todoEG5++JzRUIlzU0xYH0NtCJBhfm5UeszdLCsLPBM673MUsm8176psv2
cK0e86Dotl1Vvt/2kIV95zYknQ/SyhMB++TDGGfmI+7tdFeA8XfrWz+/ljNe+5rFxR1y6CWCh788
paR+Z8LencsRZz+kRSfjlUVZsb0lqqwBvXGI/pzyFBY9NN6ZqLaB9a71C6x9wcKyg7Jycx8U+QkH
7jN4U+4lnz+fM61GXcNCrNnewrxB0Rx3HaSWTqCcZp+Rwc83cTx5P4HCrbeXF3zlEUuMmRSe6sLI
lycesQdHx2IDrzrxBP64/ICVRVjizFyRDa6uZ3kaCTvqePiuivHT5aFF8P9M7/9w1JccZZBBCuce
Ugs7U4x+o7YaogH+G+Dhg+q2uhqCTGzhDEKKZwNJwbgFnTjakYIRNYTKRH6CzABBc0zT1EEmkxjk
FH0D9YTQk9NubNI6g0REpwrQYVUBsEZbgOX97BRySMrnm6qbQvpjmnCX/CIA63nZs86c8fptbrox
/BKarmq+TXXuaplM0HVMf/pF3HfHpndj5hLJkNA6gmld5C4RICjLzCaHCOoI8Vk+0V1f+8XRNSGv
8KIN6fJPvmd10ybMYxzqn4UNRgjVjnZKswD0clGcwikSVCDJpCoZDC99nnmagTN80OIxFeHUvzNL
C+CBKOiPnEfyX6qaazeCNFiUDMDLynj0APR+MOv7ImSzPkXCgeh4p2aly5+znEjTbH0/Gsf2Ce6k
9T20yeZeW0LEOTxrlntNxc3L5LGqbxNX4Sj0N3Ss/Qxsx/HE5a8RTA12p1BmK+YDOLLz6IsDvmPg
r4MskfXfiBH69O2uahEZtVvW93n7ZMYShPYg0VWgKQHrfTv0oBIvoR6FuK9S5E2C+9b7Cj7IDpDD
LkiDaNzIsq1RzEuVV/TVne2k5X86VZHMS+qhVrxOAiOy6ECVxLmXkHaKpvDglR0doMMHtvjqJ6jV
tauSYqRT6G1bp8NAvqEXOaMPkR9BMkqMsUp824xpwv3cRadOznV4R/NSqT8DFSr+HpMUQ+3hUKKw
m4C4dwDDviu1BLgJwsMDZMKIhnHIuo67B5Ae5si3i9xPwzKZSuRdmmNRqpn3+8krszP5cDWXCBBi
GuXItUpX8OkpBjF3Xuy92TYUlN2pN9l3oK/jCf8P3QDVVyCGSNNuPCID/jMiQe6yXcZBKvfk0cIv
ywfCC86/e17WU7X3XD/wb64uTREkTAKmfAraLug/NiUEtB5MNYb5fRcGdQdGUZey5ldrLDPFRgL0
MtPEeRWWMBTeMDxz7kRV7HSFzrcqgVBg1vRboaie32IWSAbNg7IMxh8GfMEyewT1+SA/VMZBGWhL
U5J3agNRaTaVCdVtCvh+RlPOxh3uqRDs517DC0L2WtRifsxNW/ouGeM0r/M7onQjvhQlBEDEnhOq
DdY/zfmdkFb3ZAv+XglyAceY+OrZQQ7BQ+qnQRFtB2SFPSxskEbmeRDgJb8HfpJ0T2FnvOHQZXXd
PwzDUKTtXkeg3n9sPBbGH0uZcvqZSDLHbRJ32GJoPfBRxAKDthyPZQkuWYULex7oO6ghifsStdxL
3abyO52+xXxi7Q8te9tD3KmLXfpUp7GP6BDSy//PvdhSB6pHbWTzUkhPltlmbHqTTRut2dROCaVS
VDsdT438JXx4VTrRjel8dOGgm9R+Bw9WIR/9cUhTt21A1T0fTRib7Futg2Y6QYuy7LdtDs5HtWft
3IrnCHzw/SeH+FccoxDKLNl2lHPbfUp9GT5SCAAET7ZUQWWf00gMKGPHvZrHPCnbMC/eIjCDyDew
nZMBdXSr0IfY4jBULBmDiSq9mR3GOVBsm9T9nJqzJsEu7xswYUFY1uvcA7eoA4DjPUiN/oV1Ic2n
XPmUvQtXDGKrQfhebRntXLadxqHqILNBm+JRoYZ/tBkOrCCZepvzalOXeZe/yjgrur0/a1qiagEd
QzTBqn6qfkJAIODNtnCQDFD3EbTC4mcQ8rbgW9SQiEAsq+tcgu+9B/W4++kRiOC8DxCc0H9yYrPm
tQ5FMGdnjk9XH1nBG/db53XYfYZkWq7+NKKcxLcBJP69v4PzQChqPWmb7aGG4NNpEzeVJp9NORG0
s8aBxLlM63SsTpbFHqlR7uZh2iQgR+jrl4AETfGELJ6cX0E1zyq58eikxz8ZtJMMZBIwdd3WBGjX
P1VhHfVkJ1jHxKbu0zIPEh+c8GOXlK4xVCe28EHzSLWk5th2EG9Iwb0/mPCXFn0LAcPKDRBHgvyJ
KQ4FSgK4GKuB5eqpGhBHbaoJXSrozDS9Fm9hCEXsh5J1rfdlAHNO/aVp1CTvJ1YWDmIXqR1IsE9t
w8YXR9NpnO8byM5CVTDAsTk++yTKU7bN/VKgkl0J05KDGBFGVUmc67nBRIAOJCySnFGuTeKA267d
AS3wlom9bKCiKt4nAooN86HzO6rUYxd04+g/5EBf1z1Y+QkayLINuMfPJyIIWdV4aHJQsFeJZ8FD
/5t2GRNPwBhQMW0BwrfRve4bbrdV4EdNkTRK180hU20LKh04HS35lU9ZiUSH8r0BvPizm7+Pohro
fUfSAKe0BcG5kAfg9kj6sen89qzVw4qYQSfE2L4+dJXO2+0AZZ/hEMGaoo3hXp3zo4p1yX0oYoHp
nSZVSEtgBkBzZMfPJp2qQ0mjINplwDOaYDfj3As2ObChSUlHo3jSEjimcwJS+hk99rzo+R4qtnL6
Fle1ZBtdRODUOZrYebCTcJ5r5Pm1hWj3/TgQYk+tMcwzyVABjpbvUfhEKS6pWRG0YdKNgR0b6AV7
wPlA0QZvWsOtGU3/OMqx4XNiMuEc22P5JvsiJXIeP6AFnHGBS2Uog2PvCZFto4J3LbqII2WrA49S
bX5guZrA7FpN5iohOTRUyD7LyfxVpP7w3QdRA1i25ESh7LatWBT6/h5HxqzCjY5wxZ0YZHvq6gBF
LBUeUmhgVI+pKTP5nEEYoSaoUo6QmMChiGl7VDnYbrETWJmZs4oALlcx2WxAOc3zFOaDQAL8S2DY
CFWb2LbkjnAZHulZGQ3N80IFA5xIa6ArmgzwASt4JWOKa2ozqgFaO/cgLBqZBIyosfRJ4xIID0pN
PN7Cexyx13GP2PQFQi5j8FzE8DiLbTzi6v0JebQ2f83KlMopkYFw3bxrSPTZjX4evmFPyvkrm33m
ok1sVDQG2z5LlQQ1i7DTDDGIPtT1B0hsBvp7FDWNi5I68ECpk0TZMCGEH5yh/YcxI91xAFdfF0AY
kfDB25RQachB2J91PQhT04wrXwPUEJHs99DGvPlYyUIFd66c/aa791UEU9nrHhc5mNJVpLwf2RCf
id6zoJhSl8Rxo9IP3mAa/bubjG+6pClyVg9bn0N5wN/EuQdAeUdD7DbSWUYH+AqwvRAJB1vxD7qf
vf5XNGi4tmD7HiwYZ+A/VfJPNUvd6Sc9U9JBUkdVYh4fy2jM2M4IZrpgC2hMPboDDzJOVFKlnRi8
pA9DR/j96HJfPwHw03knX8u8/DypkULvQs85DdEsPBVWi/sQp+vYPIKfUcpXrynnB0k6AUZnCcpr
/zTYWVSPWa+yBoj7VBlW3PvC9aw6QAFyyM1RZrExP9rAR1y3BXsKrSbgTnRk22OLfyBm1GqsTH1X
KqAa57s6DXt/2OG+lSY8lLm21uzgr3RmgHtveVscuPVoOZzEFLY+RECYDQoAQiaI/xxRqzVy3uiM
xtJCm2P67s0KGjOm0GrcdrHmw6vQvQp6KEmlcV5uJpznnt1SBs0LgfRFH0z5Zj67O9Ctm1PSdUkv
Yi6L/VwIl2X7wuYId5JeuxnaRhx1EtChETgw8tfMW7CObwTOkfgzDqOmevfR/JKTu6oomBt2csgH
nKO9K4MZpL8ySuf2XrQZ4q/7Al64oXvLOxaZfS29HiptijA2B0gGlho9hPieAXeYZvADVQISn048
6MKjg8SqgBr5JdKu459nagyWk0S4iKXK/HJCHBYbvp+QlgMxfVDAVH92vYsgTxTaTIokBE8ogzFT
ZwQ0jmpQgv00fluyVyFnOGpbMUiPv9PMqfJFWdmVz0aSjH2xxhTVqehs6pN9XDiBCAu6YFwUm3JA
lTBMSkZKEKhAVgtwIxRaUIKOtn2aFyXfDvBw4b/odEAXTciHuq8SqO8O3VMZjrRkgFjVYfUK6gX4
HOgYGoKh3vqjajK9A1OoRWw0wSny/C0kaKw4pLyLID5apiSa443Vdgq/DDgZ5q8l3EX7eSA6nTJ0
UMPj+KRkERfDjkHbqYcKHHFZ3b9Nw2SLhywq5+APIzbI62SG9UObcaxoE0KsJCJEg2Sz91MTvDAo
N8UuKcAbOBVJHfrQv0nCsY4LA022rB5/BZCoAh5qjkYf92wdcwINYXy7BqkTBSu9orikfJv9hLJR
R19pf2bPTQqcydsACitVUik/S9GUpSFx1G5jG8WjTqogmHi2K2pIDvx0c+5wjodtA6la2vM8bX/6
cStziihR64ls9JiPXXOc8iIPdNIjCdDETxJVqu5oAuw0DshTCBE8QqeqI/jUKDz3I8oir355VQN5
rE3aDlPJN21B0M+RpKxuxUeFq0OZDdSfJIR+cMx24gC2D2wrBV0U/pW4tvZfZorY5MjgSkJsIYqH
sn/SgW79J9vOhesTnbWR+iDlNJHtxCHKAd+dl9w8xGNka5Nkc47E7r71GFM/m6jDTkxC1BOmZ9Wg
bRJeXBZQ75tjQS0eoilrbXmA3FYwf4afnGVtUhk4Lg0kalTfffaDxlibBC4TwIyUTXjujK4JVd43
UUEb6FsaN17tPwHqV3hPXgBvr0VYOpJG50k1MkikgbPEfbK5pdFbFRkF0S6jZjO/Ync6nO8qB1DN
QMVZUBs+GF/H8Pt0WFWel7jWhb9Tr4Aq3syQM5k2LTEQLdr4SOkw0NdB8UvHGzbN41juCeLvwm3i
rDICTphEH9JDGfVlA4Uc21gPJ0KL6BuUXbWshXqsqkEgoh+atM/qXZ02/pmuhM99PmzQUolsDeqs
BMaUQHproL9Cz4tUvzFT1HiHUA319KkgswU80CCetVCjyvK3SvCKwZMyqYV77BzUFH9l2STYlxyb
Jf+d1tCBGRMhm659Vh2Om0+xA0byY0ZBEIzQuJtp9FBBT6oTWziOdXgizXzuGYXACyK5RFGbIXzK
WN1MnwXiuvRD2GsCswI9PmBQENoLwFI3mibsH/vMM9khgqAcXMhO2TS/4xkqlc/l3HjjtJUEqY1y
w9D6KuE2QiWoeOoDaOJ0m3RixfSoae/7n/yKdigItpDmUttcKT98C6Sc02dgME0styAebgE8gNgT
xklmGvam+VxnEo7Ihk6YT3YQLRIbuDrJCKIiBMZDfXIIJNL22PeIx2C9KUiTEsvHuT7OYecmjhAe
vHgQ26JFCuc0AizjrOI1g7Nuj0gIvnhiDZkaAvv3I/Kl5gyhKmIBzVIEY4iN0mAD5SQIhyOND+/u
rYvQDtpvSAoH9gclJm74VsFj9tBa6QX+mcYWZ0xrE5Wha7zDSyHHVm+CuKVzACrS/+PozJbjZJYg
/EREsC+3MLuWkX4tlnVDSLbM1ixN09Dw9Oebc22FNWKarqrMrEwl3XfewRG4I8wnYItUsk4uw2yk
d4WWMFVfXHv6hSrIAhSGEQ4fXWWhzZe0ms2flXt8u/SdbOprSY+8/l5nQeDTLRDOpzfEN08eYu0G
zlMciHVZ96zdd+VHhe9kH1/tJMcEez9YA6P3cXTapFovlg0d5e6nMZiC9uCSTBGao689vQKjRLZq
+1RTMcLu3DoxXkX8ePlGK01xyuTQlzLeLwaXM+cYueSQ1afNaTHm4DFqbaadMdqZZVYWzjA1GT2k
nl5Zk6nt7p2dGRwvUhGAhcpzPbjGKU4WKxdmfJmKInyaTBeF15D3hgUqzyppJHZEnrEV2I9TbsL/
/KQ33ZxVQFT7KixinUOLlMSZkd1WNvvFWxtBdGmPUhYtSo21Y1DwvbQpg9UAQebXyvodh557iEP1
sri2ybPaa4T316qaRStCTUv6xzQa5sDrznM5Mg5zy0+9eIpJwqi+JCGDwyXkEOW3yIfC50Vr1EwY
Hn9XV2/NoSdC0vm9jPQ0/Pq1xu42JTvRsV6WuSBTGf56UoJMCjHX3oHa1+XDSdvWMueveVCb/tUo
MTV/oAstWYGcy2n610wNiV05W5ICsCyw1V0UUPmSPQQUYsN92zeueXSpvLxdSTJNvk5tappY97ln
G6849KHX11uWEC5VfGFqG8Q8jn4Lq/HMB+YWzZagWN2bdb2Q+4DYb5dwxgRpR2ZUAKDlgczw8sl4
jr7txA+Ipuscq/PfaGuXSjK9se16iG+OGBBhcuuPQ2Nt3rb3RCmDNRMMQIxO7kTv0jJVyOsEYoCR
y8CoWRyqooY5I0+TOJmPILRN8p8NeFj9cVsuzv+kNbXkRkRMBOWDjwd3+D50eVL8lQ3rCIhcBOm7
eHCQ05k8J7hQz784rN0KbB978QPI09YTd1ebr2amkOcM2/OW7FetOYs0ZnViPxAYPtmnwovW+Us0
AfXHFaGT75K6SYbdkJeylrt8JYqSkdYlmC0jcpyTAcxbxeZXETDheBnfrQFgM6tr9rflXJuxLe4E
zlXsgK/jPz1WYXiUSVWFX/YGKPaGtXOtAWps7qvlkrtRXUH3zfUUX6j8zkvbTUW0I6JQrakc6YHT
rXQqHiyoI5mntrajzOoYJu/zdjQkXMtGH7zNqXgsRRwWJEutRHoWBJNWdwUjhzpDKOD747hOv2b8
we2c1d2s6n2SWNtHnnfNZ1nPfFGNlr5110gMSCj0rqVs9n+x/wR1H4mGU+Eszqs/RteF2fHO86vm
IZgGZgk/192laP0ITCgYp89wMfFbvrXuL2bz8E9gY0i+S+x5Po0ChT8gi0Wp6p3uGOKE12aGq346
aiybbJ5oCSJGdXlp20CuWS5H93MM1vm5DbS+H+ycUERpyP4ABjLemEEO6QPBOPpQeu3wuBE24u2X
Olh+ALz95IW8syD8z8ObkSEapKreu0uv5n1XDDA8QMXD15S44znxiCvdibwBjFqKLQlSinj3PdpW
MP1Ben/jMEcg3gN48jDsGl4WIIhkkf2x26xkPG5r6WyXeMI2l42+nhRXF2tCmSY6L+0Lrx1GQ8g3
SCXMJ9l9iGAl+rNnIR3AIewJ8BuTaNy5AGN/RmOvF88P6QXw8id1slu0vCZOP0a3jZXgvcf947sj
BNHhzVd+nRXUkGivG7/6CIQds4gaFUuZTo6M20dpa1ynPVU0TyzuE+Rn/KDxHgjMDF5sbCq31BaN
6E70KN4DaKL7XTsxV145t8nFU7zAKduurpLMSRsZsS3UQ3caybyUe17E0Nkl6xY8auiq8DGYG6y3
SLAnpdCFh3kZurWuUm9yCTX00JherHqqk9QVtH60HaZ/06bl6zSiaZOsq0wdnKOiyetMDHY3payC
FTJztC5wJHUL/c/fej1ewdLlAI+j3F/MIau/G+NViV0stvUXoYrTtttA5YLdxDDTEDA6yvI+dBLj
HSePxvuYBNiDgstErHYSWKENybgj5Y+LfjPYzs1rGdxVhiXl1Ilt54X2lnqGfWlBh1lWm3vyb2gH
+Yrx8KgCUO2dRGnnZdvQeTrFl6/eTsbquyDL3YXvHoIfbW0RROqL3GkwlaKaXXGAKQzUedbu+s+b
RVJf5prl1tMIxVGlXVTX5qGwbo8K1GJsdm7U+SefQIQmi6I5unp+UP/XmKLVB7etObVRYTMpyjoc
zHmmMyWscvFndjC61TI7LgF+Jukb0f+Q412+xn6oJL6fy+gd2Pom8y7xqio41Etg1kxaxL5dYmnG
e19xUE4lHY58JgsgeBRxGYeHZYuS51aPJfRH2NLeJ5X+7dTo1LNALtXd4BMyehQLlf+yGR3einig
hv1ExU4y33Z1l+WbDTMhmiki5rhbt5mUTaYDKjRrJO8Yg5c200O/BGBuQkqwC9D/Z/IUOP5jX7uP
ZTAXRFVCX+xk0pTwJr7lfHod+WtY/sbK2fuNNBUPjyoHteN7r86ce6/FUPbz/VJOvjnHMJry6IzK
vKJb7q4kFgThU+EtvNoDwol6PzEF8sulHzfHQWiBHcwWbtdcCP5ueib16i5GlOlIJJvzS7eJ81NG
Q/htqrDMqXa6dOvrFFfENIB4VHZW0ec7mc82mp910iXv22m6qbqAZC75bz3COKTbQOP/qgB6/wk9
R8MOL89AXzx7JFAWACoYahBDLGMedU2kM+jiZvuvhGeHIuud2Z7eFytaKJoDErfmQkroCjvvl4OT
IbCbyt00FaVI3ahpxI6/0l5/BiiC7Y5WxJVPChZu5WpSVkAsIpkrJ6WL9gtKIeBh0TM5Z5uf8dOh
Gdf1PjReBJZPzYYA46PZDFwyz19Wur2V+EZQs3T0SkWxmv3gsfW4zxnAbxc/1TFoT6L1jT4XdkNi
eX67vPZKxfXnsMXN74oub/zbDORNnKAq7etmJB/L7THjSzcZe1eHSHqduggS7n1ckvB+ZlmRtF2r
/jB9qa+9b+YP1j87ZujE6mnNZ+P5xzC2y59WNREgO7RwnW7Cg00tUBxnMFDzxalWK0mVYrrIYttT
FywGqu7A6r/8O5HjM2Bq64Zbd5SjExgawXx2LhPmEH8FSqRnh67IT22JK/VBxZ3Udy5yonPBNN79
6SUZE8zVgXvHTpn6b1XAmIeQdPDw1LRVYn/7enbHD7+oHHFAPRfTpEjhPRAtPBFHRgGCVm4mKfa4
ZVIG7amhctO0IbVxZWj+hHXHuELALqNnNI1W+7fp4FP/4o/uqX3Tdmvm4Ef73BCoQTxy1fbdf4sD
13yExwrrhxx/yPloFd5Qnowe8/AkQybXzN3sNcoE23xXGwpMntwS4cCh33hyD2tNivGJTOHNP4+5
4r8cI3bqdxPyCvves+Y64rQUVrMnI1a0O124zXafN7QtVcpUX9X7JgDsP9KPhFVWuMHQ8dk69RQ3
S/PHYX6LL6vJlZdVPRIUuv61NA+tiQFRUSuEXJW5A/2maMPFK7HvFWsCUVLW7XKs1k0nY+a7AQvf
Gvmb/HadKBmO4MjO9tmbmsOj1mRY02GM1X1FHSIceBzzz8pPhqsN0jDexZumXMz96Mi9g+lczTwp
E1Zo6soijDFz8G1fDd2a7Bru5Tjv+n9T5ZIrfdT4mY0fcVw2avhYte/W4moI73SX+0nY9lAjoU4Y
hryfsYxzWhuYgdK/CMtW64JnTd9GJpXsRhMPiCbQqswVpr1zHqvAYdVRSzQ/f4WG339g0G5o6OMY
YDtcra3P4oYhZkgDrD7KKzoQK2GjBfQsq5uOQT2mq452dDTC3U3mpl1n6i3eBzcfzW4RCfhdmOQ+
Jb1wSoBgeNTujgiguUjtsrH8nStxdT/hB5w8Va67Rcd83tSjy5kv94EZVpDLwrb8TMONADDqmrTw
rS+rFZiFMTVTc6j0yRFR0z91CNeRMnhJ/864b67R5si/1AL/w04msT23Q8h8LqZpQGbbrR5UeyQg
yxoM4CfOS7QuaV/Dc+/Hdoro6GczvTd0sv3JToA0zyvCFisLJk/4vNrksO+KJaov/a2jviu3yWPF
NgqGFzquPN+37hi1H3qKJ0ppnIcvQTy7T6q3hLcXfRS5czoPVUIYmeMNIfVX1d19LWfHcJuVyr7q
zm3aF7VV/XmNe9FeW3XLZU9kDvKxBG2+nNBjYkisWByYvQxFgp73Tjy6hCFbhCSk9Dbuthvq21tB
iAKB7bSogtYqCr16X4dhIR6mKo7ArmabUjgUFdlesJFun94QpeY8sGKPJTpfWb33J+wYd6MvnGZf
dCgqTqE30/hsWLK/gF/G/9ZaJPfNbBMk3xso9ae6icJfIWlyzXsMQfVT+0P9MA8lHLDkLbYfLCfi
Ck6hFimGInfV6wbbECNQWr3tvmtvqbdRbgZ1JCGGkPnFVEv8IYbR3z67KA+KMuOYF12ULa4qNhbo
p+LadgsA8h6hUNtd4TwJ606iwYrOrj1p8cMkOSfX1cZZPvOXiTvOqSxfv/TgA+J9iqLEOnQsR0SH
aa0IbTdFlbx3dpsMD0WSmM9ytObtoKywMG/D6izNd5O0wgaclpGFvqtZoph8bLt14/fbPj/57LHr
OF/hUndXur9lOoJYlfETAUTsA+/aLSfXIisSbG+vZg7t8L7xtYbcNEu5eKfF1KI/M9JM3X7zo7I6
qMaTLp4K3uIdzax43BZsTHkknYrmz11U6KUDcYBYcLmdY+/9xR6LnQDKftOEmkfnqvW9Yhcm7vwR
yjn6w43k0uCOsTXt1ciHy2xrmM4IC0jowsxyr5hX8z1TyJCcLdPlzrEcFo+kzlnHNWK2EuhCPqoh
0ttOuNGo72OZAyCnI11Ydd+hV6j3w2gV4z5Y7GJ6WoCti6+WwdG6Wnl1Qw17YKgXaaS5s9xleKyS
znyxtWUjIlgWhNMziqAJWHqbvcvq5dtE1rjeogeqFf8Ka85B2ugIH3yzttdmiDYyVtp8fEb7lVxc
CPJ459W242V+l9frEyFQ/dvGU6myZSjK3eAp8GOLPu/bo2k+ORsiqq+KU9mfDBO12A9RNH618eK/
LnhB3KOPTf4lTjG9TuiMnockTl5a0XZWSoyM/UFKCm3XsjTbX6Y72AWmuvJpwUjnyWcU/5eLuivA
wNvhfa2qJP6pmbq9o+yCyMmgFRnEgZuLv0u3AkPqYavuifyLlhuI3j1u8M9/kcvStOXoYHb4DTNh
zKVczzEtxaGQaBdOuL1tEBZGhb3tHRay++Q1qmM1e8DASRSd4grbCQeS1mQQO7LnYtkgrmw6Lyau
VTREUjjqfYr99VeR8L7dhLnFbhIzFMFQT+pIHGndHItZLssu8U3zHK/EOnGlWndzmNd/BLtGZ38y
oKzTUtg5Ql9YvdUz83mw6cp2wla1d5l6Nc6XQkcka5utmb7CCi8uPfTLG4C1v58cr/fBmbW2f+mK
C5MAmujPNPujc8hZ/xizZvNormkTg+1k+15nZw4gYrLz7aGo7wt08fAgc0EXAM/ivzNu3cBgX03j
Pk+8Isw4cTFSl9IMe+LVURzkYCKPQVWN876g+VMZgsE+OOAzqOtLO0/Vfak6sRwKS9g7AMAZhL8c
t3W3DW6x7hsUSQXkfbgFJzCr/n2gQQHdXnRrpznyFBxkdDfeD8utBwRzRHQmYsYlnEFYSo1FaDc0
5mMY7Kc8Kp9UMhdzxgcr7dS2kTL7w1L8JXYHGoHOmnjTPuzcZbf6htBiK9yqF7js+uoOcVc+QiJL
dRwr6eUHVFB1+2CiQfcnTdbnodicHGBf0svEyVS+jhEHz82T9bFdErfE6NtEJ3ew0X8XOHE/C5SE
l7yvnVckL+6yL5UFl2APKETrVo1t5qG1a1JPaXGftBj3oS8rivoE+lnYZz8KlzYTSsZv3IwRPPxW
04cCSpG4Ac/4xdcMmo05YfhpE/3Tc5tFHLrO6sZ0veGXO08uZsmgCRIna6sueJiwj0tZbDcnvlLQ
r4Uevl6AEGariJgkAAL8tN2q0boRpdHCkMsIiYGCR98OeX3U6EKoW9LqnF2xeUvz6hoh/nbRWD6z
Uo0JTAfwnUmT8Pf2TV2fTWuNu2mslzeGhW7M8mqDErWauvlHd6zi84TCcNwNo1sfTdJGP5Udx+JE
yIzCsK3LGT9KS6ld3uZ+sE+Eo4bUpWLS/7t5/eC0MG87UtmLs8p9Llab+G7r0uSLF18ACwP0Rm3z
xwoTqWCkbG4Y0E5rSvOm2h7aMppVumJvN++AEfl2ENgl93FAHlCbmHUflDVtcrkUt4DfRA2PTRHB
r0WV/qWxJ9xB2lv/mTyyX9clbC5V2SXvvgPORIPtr/soz8kEXdbR+69qGlrFoXPgMfo1jB818YXf
bS4i97Op89UqDm2NNeSpKLzZetZFlTP4NXLpmdpBWw+BWpA5hm1V6Wyl5s5HwBdGLuUNQ8XNzjW4
4wpz9H1htchpgioevxzVgAoy1XqZ7CVcXqXjUNzNXRLB0HZR/4lS1DsH0IMl9bHl63d73gCFqMTb
Legs7to6GFDUtEF1D/g+/NFB7xxzq4t+oz+uLJDXoWwPqxNAY4WxyOPdrAGKjuiNm4+xQFiUNfbQ
vI1gCiWSQYjoVA1t578ARAd3QxBVZHZavCcpnDx/RIcocjtUeF5MZ7tgaGTyi7ztH5fbUP9HtpFN
bkse18s9BFM7HmfnpuENO10eUUzr6pyvo5oflFUW3ilRDuuTqAiXH68roJmlmT7jRq2/SmlYn+Gs
E/ziJ3Pzr6v0EqbWWOkXtbp9dCjnGrXbqqziWTSRxFcxCZS7w6JAe2iXxaJAaoXudwNgmEY2voin
JAhv1lqgknssDZWTRpqbIgcs/k54Rs1OrNuCmUGLVsoRdfsYz6p90YijP7y51lVa0GKLLAfmGg8a
K0+CIM2WEKjh9N6/mNxI+ucxXP8gI9a/KtvUf1ykihLZVMdQMBT5fGnzeu4OA3mr5gKacdMMVUG3
PSKw8DInCmR0KtiTfvYXK0RuGLqAy4O2F56ko+/mOOl+jZ5CJZp6qz3Nf0pejPUQ9VYYnW7SiDtc
NuaMLLz2xbpFGsFIFq3aRSYcsqVemov28uSFyuk+533k3g29Y/32lGXtfR8WfukqeHH/9qEhm7HC
9GdGjqoy7sGyBd0zsqTyWCQ1ZZPs9yNsR0Rrbsra33c1CoVQSqxA82TrvqepAb6zEu3P0C7+9Omh
bfOPgzET85Bow/1sRdjObdu/LVgcWM6OzevzDdkS5E0K68x4jB5fjwvFEfrOfUR+H34mjjVEhxFC
4GW2jPvJGfCvgS3Ld+UihkZWoMAk6WhRDHELT7+UY48f7mSv3U5A9u+mSIDEeCoJnlYY1f2cOKhv
sKRD6h+qUlgAgo3z2Zf1qB+HnKkR2CbaWCdxtwUdNb8acDf0vpttWF+2iKuV65Rvcg2c+cNafXEE
Ozcwl+56H2zFcFcHwW08aP3+qzdT+dPg2fA5TuCNqRNCdKdr1Y86E9JyrLSEgT2UCHDezDzo8eDa
7rCeJmX5vzFGbNIQyVc20SLiQk6tPgB1V92ulbWDnXKjA4fnxuZAptti+naNPzeUnDUfM+222zMD
0ninAILvgvV25bPoinybbbs2j/tdISaw8FlK9V+zOtUdSp4xziwlRb9n7Zp2MEzYlJhdeM4uGKa0
QjZWZohArVQOqtjzlCuEv+M0ckL73v9ne0OAKbiij5kabO5OTud6497V7EGmi2+Cj8CU4c+CK8er
co3+PY5b9XiTcCxp63XysACZGahI1/kSzrQxTa3JUy+iIcudjatLNsEJ+XuQGTHm9BWalk/Uq3cJ
6kS9czFvXir7KD8WgBJnCPwFnhe11IriunKwlUWossstFKc77CFxhYi5a38UkrEpVZNEq3VLXk6O
nX+jCVBtDW3ql13/7c92qB8i9MGPrKTk3PNWOP5g/1F138hQ1JgSe2nqLOe3Paw5mbuWqK2DbmJn
J+OwfdBl2ydHAupBGape+a9J1QJq5mwJsJOAKGY/Oi0m+TVtA47EDf+7Qag+pcPa0DUM3qDv0ULL
Lg22Emdkpy2qNWuodtDsUTW9AvDWX6GDGB5aC2x+SuzuogcJlMD999jg1vdmdRtX/1SsAII1nNF+
EGJ6Q3ff35VVlz8lSCJeLURvHDx7aA8a7eLV6gQUjTXVp2VwFULkMPyWyQ2uzkODCqmbzX3luVx3
a9lMpzhuNObN3S0kZmna4MQru3h3hR6dH+JpOFUj9063Lz0XQHIKUFchzgAndcJmPct1ic80r6rd
h7x2Km2sYP7rWxsaiFBGdhpbo/69yMJxM3IuxJ3DeE39mcXe7mP/ANZuTkGv6dTJjmucDF8Fdz/T
g/8Josn6SShYXqaLuomzDphvydg9gqmzZUO3NjcSRUvkaPVWC78K9tbiki6tQ6v4gUop/vmEkf5X
slbTPjKV8ErFcuZWKEMG0lY4yzf11DnOnvQ/qO9+fZb8ZW9IAesPma/Ncy+mwToqYcJvETPHpgqp
JvrPNv5j2nEbDoa0u+9pWcVeQ3Q9OL1dlYfKMuDcZsOwaFcExjtXC/dOmnAtZdu69KdRu/ZV9p4e
s6g18qSQpglWXfvC3omYHvqsumK+9EbEdzYalrcyYK9Ny7YaWZU0ZQnXLeyPWSHxGDzijdXS6jvP
Xvs3dDPid9kE85NQA3AjC1Mn9BrBK9sc9X8INjWxBUjk1W7UU3KfO16cH3uYa5n6prWRTcU2z7RE
HNoy7jR5lyETVi7v+wRt43eMy7ul8p1d2ZTJzhDujFKb3CftLlyjU6zrB6g967saF+VmcTm5D1zs
8U4GnjwrTH2dbDFT8693y+Lv1MYC51TaceYxEOOFSgHEEKlTgnrxAFBrXYCl0LrAj1sudgid/D1u
BbhgW9h+st+SRCFGXnOQ795NwvjsukhH0wWk85U2e1KIQhLEFRvezvGlaOiWoM+03hXhtP01BQIP
eHWE5oOYwl+zEzIN8+CWB2GX0dXOO0RwkCHALB7dQ5MGOurroyXRGd5NERQpInnYQtcycCR1ME1Y
K3hB+CzbVno7UQ75gz15i38SPjnRdA3V2JnDxOZCw3plsAQXOffb8+Z57rMHDnJQiADK/dpJFKgr
bZrJAK1r0FPPs+8ZMAqiSuTkha/bLCvnl6KhzPmEEeyLldd5fUgSd3qlZzX38cpEzh4eqJXHeCUO
VeRZICUdz9ff5uUtAJFGeOP1aspEbjnfPnsiSFhZP5P9PHk89YqDqW2mDrgXRxRv1KnkvaqIlywg
x3orKrOgqW/CI+5db3pATwX2iIZdV/uZ4M6Y8Maiil+RLZfqaVugzQ2OSAYlTCWXge4vImB3zGQr
+dqieZmf3DJvX0pgx+eotftd2yb9f0LabjZaW9GfmPvnB8eOg2+7GWbnLoj8qXwjyth+Ax6Pwn27
SWZqbSWBeyZG1jHgJFHcG3qAIi+di19NU4hreTmznrgMy7zabNU4jtnSZu2j/1hREN412Cg+7X5c
GuyuUVaJVJZSP4cFYls8WuqrGc3w4MDsP/U5omiKWxn3eyAwb3xGvxBhu9miiErunW2xyHQnkMep
r7S5dFD1tjAoJznAZtYBtyVpz/MXGTmRvbPLtXD1sW38rdpVg16aozUzCJ40zIQLr1qjrpA9ix2Z
RUdXZ1uxtdMBkVm/s9ngwSXfraXNG+/Y58oPu2c+PgjztCHfTsvO5gPkLjHEkfLjj2Bjl4zVUAH9
P49RGXMn2/ln0luMmK3ZHlVnqYs1Jct3PVYofMYgX/EHQotRYYjBjyA0dqPqOR48qrltBn31ZLRq
gBAM1Y5DIngnnMhj7Rp5QfhDphsMRdCX4104x//XkkxzkgWd5j9HIzEnu9HDDCAdbU4yptMrGZZc
WXkMNed2iA8ZtofUE2uFRg9pxdvalAIkmv6yh/zl6d2FThf9wURFnGhS5dWxZgv26PYWdzS79sm3
bEO1CD29VwM7Goem8NhcjSiF+aUs7eWAYAF2zYrdZ7VgkFtBKh6qteGoOM6wPSInG++4YYtz18Ca
7ERvT8D/I+JYVocscZiN3o5ARu5hBS5/DGNQZk9z5YgI1eZVlt5iQYvN0M4vQvMfX5SJxStb3Ri+
bFsdlKeSr+c16KP4UckAVq1FynNvgqR/jZZaPeLJXiOey32+DY8Y9TdLwBmnUJ7TLkfGRf9HXSP1
gYXTU0hC6Zx5dNf3Fczgrx446ClGE4tGk4bwrMj3vdnEguf2iyx/RUSVPThF4P72aqd4TybUNvS/
fNmlCMrfhhN/D6RgPmdOgLNz53lCLgr9xToKJ70Arqjc7zgo14s7JmB+yOtQ7Urdww0A1znvKo/Z
w2/8HmddHd8tIq9eKsFTSjYJp6NddkD38OkQtYNWa5nB3wf/StW36FbnOrkfisI63tyGf6HOoDWb
3fj3ajNxpWU/wOpwHpxvC0Naw408T59qGpLLUnrhNdJVe+oLk1+BmZN7NGLBU6uTlpbFX+D7Vnu0
DkPrVy/TGLfX0RryY0Pm47+pvUlKOjC7fVQDurdsRHboBVhyc1nWBQIKAvMndkfOUtOVCGGW6WYI
XkPetLA0hwLMs/nt++6k/lP2BHTEtpA4OSEWklWIDJfMldjTO39qA1QHjSjifc9+zk8A146csx9Z
TGHrgPe82Z5a5LePgmk4Y2Tl1e49N8A7IwnET1nBkYbjKM5RbHfHOKzQDqm2+JQ2srgTlvvFb3cS
N+rGuzVfCzw+Q0GJmyv6yOLOLpT6sqq4Z6cLdfs1wJb9aDUsN+yceW3qLz+sp3NT5OAjC3d+SjFC
DJgFHmsCBwHM9T63hp3vuAnd1Kuccj6MbOgmF9CCzfnPiTFX5qYZ6C8Bk5gZ3X7z5LH1RT2nhWjL
ea9s7SRQX9ITv+vaW2CywzBCbhKuSY+rdGWxUrGSP5RhI9p8oUHNo0PcCqF2IVuxvywI0ejxBshw
OScyjnZM8xPZStNs4ldG1vWfMxsF20cVTP7JxRrNicAGYPSQVbO0tkYWi7emqqJTYpUVq4NJXIpH
1QY0/j4bwV26jTcJaBHpeD47fl/bpwl2+tKwTsEKpQxmWPBx43J24vhvTRiqTCs4gSBtZF3kJ81o
DDaeh8i3ichBNtTF6/CAfN3/azVFUj1uUZsne0cHHkUqQW+bovWWDEIk/ZqHKrCDlq2XcPkm4ECg
J1eiYGsAVcR4mG9NAdrLhWeM6wIg1kyL56VsLTi7aGtjdqPnefmhMs7zPQyA8x6tARNUjRLEYoTM
a+LQVfJq4s5mImVAYc1g9d/DLhEwV0vTDMeuw+1CKn9hCX9tmCz8ecj3cVMbuNTG+C0gR2IjRvVi
K39pS0x8lk2yjlYxemY3lfacrVGpXmkPS3NE9er9j6MzWY4bV6LoFzGCIwhuay7NgyVZ2jAsWw2C
MziB5Ne/w7fq6GjbLVeRQObNc2+e1cLe8sOCRPHI6aNL3ARxWpx0g/scJG5GVlNA8hnDmTwnE7jP
u+42z5us2sdqxLQkkzK/ZXDMRKeGgI53rpXiMq1mEzu9rW0xEA37xrWB2QcsmfhxZFfIx2xJ1vJg
5nh4XICPH0Rr/OVsegTNyUDqczbOaXX0W1x0WHM72HRFwiyUE3/0PdIgveHqZ/S8xPXhzA+1Tzk7
dYLn3eDS1FRF3hHZLXT3AB/1j21Rnlvq+K8JIvRik3D4T8qp5XgB3v1jsESJZ79pq58qHZdPLABV
ew6XoFkOtSnb8aFTNe6lrIwPiR/393awmCKzlN7bWfIwVnuVs/n4Qk3CxJGDbkZpQtS8UqI24Td2
6uQfrhNmfFzSCR900bUPo6zyPUHFjd7NXDcct8gS4b4nDDv6DaUTsUyhEdo0JXLHkLW4JhdDUmQd
lLP5HJqsH/CNBF54VtiQ9DuWBcbs+qbhTKm9e6CyslN30BZIgXwH4xzdpkja1V62K2AC7El6aYjP
fIkTI8xGsXSVyzfZYPs+x+kY/Df5U/FmjI9ah+u7uU1X41IZpWqKufuywbmy6TmWWOaG4ouwO6ZW
Y1Lkp1V60VhTVhdM5pdcpB9zXfUyOvil9E9JFS73optK9x3gV4T/0jr0sUgDkNr5l5MXNvoh42Xi
AqIjJEB/V8VOEFN6app4fMNoUUlYCHMaaQncGzhCrU9oiooZ4OxuDM/aNv/R0cb2sR4SzxyaLO1v
3MjnXk2lH7yUC2EGOwwfhseEXMNzXqKqSoz27E5wUcB96y+fWF63V9qT3JO9Ls2/jYh+qYjOzHaa
QTVMcRUCinsz40hPdQk5p0k9Njlb7m3jXbpwmeOD50DjsvxMwpzhlFWQQQP2uyOX3FT7e+OGeXT0
GECWz/VGcxd7J4f6vV0Irf0DB142hwJWWj7gxJTlocH/mOGmKcbsJQFsNpy5KTJwJkPIOrZFReKI
z6YOsdzjgN4lsCt3XBntfTItfnVqNO7EHWkYfEFJX6h3S9QKbiTNN92ild9ZSynEDBb70KXKHU+/
aJY45r+w6HvmoUD3BXHhXx7ioJvvQuEgqgQqKxqkE4rlPYjL9JDKsRd/7VhSCkw1BIjRskqYbecC
aQEY4Ib//0ojkkjYVbIympsYX+bCKt2i/4nmRspTy+pVc864Zxkmwpn0t03Oy8ZAir6alATr0Tia
fCjIWsTt+WtwWl9egiGCf9qtFbkb2yVqvVkdnWDo22/qTcTUXQW+RvsrmgC5sfFw9r/mGIr6O/Qi
NN8lliK/M3A1Ey6ToJ9eoWdX1hfF9HaHEmSj23M/zdOTWtuEPoFJYPs+gl28eF5TiuPY53o+j1FL
jkXop82xTIfWL/eCoVB367kxhA2jN02v78GJHg1mT4a+bR88mSFerhDbLXSr0frGb0o4CsIPzNmV
q/fGQdxVn65xQCZLgdR1jUM4pyt5D1VO1RMv8e1Cr97y/haq+0oAcS4DF2x6qcc4w7w7DE7zwMnQ
g9D1rm/y58UJaaRMMF1j0QzNXVZjpvpBoAvFVxN1TYZsUTbfNeN0tu31/Zg/1/gzGfU0YlXnMmpc
9oVW7oTYR9SbmD95q8c43BPWi1VjkORe/GSkN9nvUg9Qsju/Nrr+ndUo7E9omIt7ynzivGGVo9ah
Ugs7eWaWFTM2CWPb47xyvUmWLx5G9tU7RAJL9LVKGGQ854X2+u/Zhkw8Qq7z+sZnGBX/oRuawwEN
tgFW4vIoRhWdM6xj4QIXvXUee5sSIrbstUH9eDA8AOGlamygvohG8Lr/QqSeKGWSxbG6dS95HFxc
/Cntt+Qt6W/zpqpC5kIMZT7JpfJR533Zk8dTF0VcVbsytJbgFVWP5VMrcNteURaj6mFY5kh6bAqA
xdUAM59NBgJNYnq0FlcyDRiVMyVL/iux4ok7C1kVw+iZwQZfLbO5rYec1jAkCt2Y5DQrI9KbKfSG
5dZhUJLdOcPQZz8rfIC/8G1Twn8qzNMV8AHwXPU2EDyWv8dd4MuPvO/7IN3plOPx3Ve1IDC/KNhQ
w6izF21sr1ZxEPaXPNBjl6PtFTJyjsaK0ktfdJZbD4edV9bt/WAtPo/t2RnsWRGim8X5DgzGZkeZ
JLm6LIbwK3mYW/zKO0l3BbXdNSY8FV61rvu2y8KW+66KpOvi4Z+X5L2b/OxzWVWc3yYDZfxuiqiZ
23M5GZ7wCdGnv+Z1PzuE6dZz+raxWeRj6DpTL2HuMV84pF1Yoz64bjjEN348YufedWAAw1sHojRc
mMijmqe2ccIP144gGGrx4OO7wU+q48yIcniFuI7r59Z0Q3ALMRbRmqbVUpwyx5f6mc9kfcLCFuoj
MTH0DTmzvJdoiSO911WBxdIIGbwUTtdTEnslYzpm/4m6tEi69pRGcYHSHM3JpZqdASils1DORdAO
1Uds+cEpBmvXS65MNVR27iUJL7DwCGMPokSVeugCUpzu/b5YyosLf7Q+Wk0uUHfworhRR10Gs71o
oVP+6tOcTO0T1Fve8ph72/R6WtY13YUoqvwLlHIfclg7XbQU5zoO8c8TX1AxIEJbYRzJeR15+iyG
qO8ll6CgIT72NWgS/xgaVsbjL+v8drjYsU2K+yhprQByqrou3k+90OvdVKdsV0JTdpmlshQebYrR
NPBpvATobHU3r2dVSPXTrvhGcRBPaXzftRVzolrD4fFUGYinJfEomzHwv+IY6eKd7zSA+kzl5idb
h3AtTe+s97GBR2chY2wb4kNm99Fl3LkeEwwn1Etd8Fh3RbBc3SrGUz6Pvma2FUxMFj0ncf/4RK1A
E+iglrsFrS0/6srg2hQCmbmJBvXGoiufqEnRvTiklv3xqLU4dXIXiDYeC3Osu4nrcSm5aPddvzBi
y82QnYPGD70jWQKod4Qd6OIhHQkCP3lNSBvnDZk6hXGZvzLigYuOEvbjYGWbyo98qUfQF4tsssvG
js6oN1s6F3eh/5eufLzr05gYhGX2EHPjsk3eVQ0tuk+yGXJ0XWfW9oyZal9MlEAdJvOmuInKIooZ
0VUel2uaHYms8T9IHYW4wkmP/S+fmL8HLBVf92XROX+MQ/bO0YaN80fO66hvPCYqK0HmGusGtjNy
2SfHvYK1keawbE2zTWoXJ/zCECRM9AYZMDFJdzkBoW/ER+HvJRTFmy7Kad1Lifb0up2Lt0vfcgMq
F1yTnKyuuYpS0SFSMWBRS6Io9HYpk/03ZuHVA4sMVcE2Ytt2KOhteV3jzud3E3h5gM2KHmLtIlAB
13L01Vm0K6dRXfXQrA9zAdG4swA9pNZPVapwVs5u3/wRJIG5LW+GO8z3fTTEI3M7cpaODNmy/mxz
bsHybPEEJy3udQ/lqiDOpEuuUbRK3VJf1jp9dhff6GE/LiDtp5VWpJyZsw7LwI40t3BPsot6+5ka
oYKbngHsdMqS2SYUPuOkb4akwv9WoEczkqzqnygbAjACTGV3aTbHn8naON8UZXwmE3dIeVgMlkhm
6VvFrK1P0ZSmM43HspItxwPWO905FKDgN2XgSP3WziZhjiZrjFrGGTN7xQzMM5E1i7xmlqIWpA0e
Yhe6ef8bPZGiOlypci869giPa7ljvAO9CLeKJa2ieVibRvnVC1AKvrTJNa4q99XqerK6FFk9+zcR
xB8pVwUUUfbbLPOY3adim8Iei75JGDJJD5kZswiUdFbQ04W4nWiMkSLsJQhw8gbPqEjj+r7GLPmB
nonSWhwwv1TLBTyrK05RbKSH2jw2eGhjq73uZSrwZJSLT4VmGWM8tKBCxWFqVKxPnP9wZWZxwSIg
YenWIquY54HuUS3hF7DzB5BThHM5BB7bxS3ZdzutVjHeaqjNd6DxrH9oxtnOp6SUlX21tL53da7W
fh+TaMRdK3oGDoU/GXLbZh8zXZW6cjjHYnD6DxUaPgIY2jAAMA6CqL/JghGDxDRUK+UzbzEIUOG0
85edgURuU0NwzzHjeax/yZIa7ajhcjA0hE74GxcHH1y81iXMnPAg+KpkcJvPYc7FXU++1HSuHdvr
8zCixz9y9PTuvF/JyMM4C75QQRSHiTh5BMtBw5NX9W8ZUlLc+NU2PDgjWRx3PDhNy9g1a/xzSODe
8NmDZvznSJRZpv0LHvmU8vtz7SZCMghqrL2LNkuxvrl5s6z7aXBEhB0mc9KE+ylsvmar2ukGG87i
3qyQlu/h0Ols3yeIEJcSs7A8y9XpPgM1jr9RO+k5usqJauypeVueVr+Z5jMpeC1OnSl57WqPcd6I
hpafjMeE9oALxnwwYA3/WyUQ6b4X04oR0Uybi9Nn9LGkYvmsrCXxBaUPvi3bpLe4CGt58FcV1nhR
tdR/0PH8ZzFn8XC3aVDkAc5NB0tOVvB6xZwZnPH0Oj/Y7LyrIbLU3hMegdm7b4BDe39FaoQTQs/M
C5DqPBir5hQylb/pcwVdHZXK1g/p0DQ1dVOJsyuJ65hLld2j6x5Kmvp07HqUEjRcQdYV3fQW08Mh
eI/Oim8S5ZEvJ8FPbq+82370mTbwErs4DQDUUJe40sjHS373dEQ4M1AX1W4daipbM1f8R+7bfNqr
tmkfcCI3754TLa+1I7yv3In8v3GE1vbjCJ1M15z+Hd8fdvHCfqe2pBxphiJfz1vwij7gJ0xgakuP
1m3poHQuBeFkjBpBcc9zhq6HxkZy2+pUj9qJMZDOriyCs0/CGDwLO4ZATSM3TFGMB+69kJSl61iF
yiUY0hcfuK9j78BgUXx5JP4lp4xRgb8Fy3EQ5tT8v9Amp0uUr/pnIfnqOSZ26J6s0eU/J6cu2pF8
SE7KtBngdpkKSSHwhyIlK4zIl3u5RuuLZ4zzE2TOvO5ZD548K6jGNzESvrZjPq6OnRL+34zp8rrj
p96mo6Q/3K2MrelAuAUpe3V+af2sJ/rAqKNbBFyM7ar658RPg8cOLwqBY4TYYIUumfLqdvCrgxhF
8rRptIArfugiaQ3MyZMZNjJQyDdODTFILJQq3wXv93BF/mIEPJD9A1eRy4dGCLrboo/ktSAw8q7I
a/dlxFa1HI1at1IG167e11VKhoO3OvcEoNjftmdjAtTI0rlglpmYeZrK7C0IiD7D+KLR4MrMxdBe
q+gtbEl7IBtTub8D04w+CYfNMu4IAYbmrSFcDsaMRu8Gj/Fh27Xpo+Z3HNO5hp7mz/V5+KIkQXrm
mv0Ku754z4BGGdav0UxR0kmXeJu5Iw/y0ug8Dg9UhU13m46KH0+Q6iNPohqts5UKCIU1XPZrkzCU
R4ktXvg0Mbe0iRO8ESI0HVRYgWH0mSj8f02zDeXXsvJORCTmgDzx5msMCB14Ia+BHmTHFCdwbq1X
JicXVZ50mZVP550Njz2rF1RbSdjZqHwA+8HIT36WPzzSWOniPCxFkaOw04U8YAqZI47jpn1xByKh
9j2Zrnc2XxKi/WK2m5BhGLguZzIcADr9du6Xfle1p9Carn7KB5JPb+p8UCOqCFcKII+kdneDRZeH
SUNf3QC7oIqKNXb2nqS5TJM4Wk84zOUvGCw3ALpprLr0K2DQrqjImKCOBY/bm8DtHyooS9LU0FGC
PT9rav8hvsbzuTZsC4rpzJ3Um852CpmI75So2v/zgEzf5C5kjOv9cUZKimNUxHa4LIx/8bNMfiVO
AMvRK+x2lJ2sTkV/Qs5Rhk6yh7p87/APzdO5kqajVRN+8N/ITobnSIi0OQC2yexmslINL06u8quw
ESM2BtX22+eVTXYGwvd5lX5+35F1/I//XC+Hztt4NgN4wMMw4QjcYRwuyidoQp3+Yj6GzZc/0imf
LSkg8Rk+1cZHepwcMjEPRI35pYQgSMu+P6cDiUUH0m+cbxvTGey9WtqvKEVHWJllLbV6dLMKV/aE
xeGrDmk2+MI0pnE7zDFufwlTwekCPgejT+0rCuhw9McBOJMskEYdJhmw9bmi1atvwj6L6utIgALg
G8xEdBiH1IvfZB0xHIJseRNEBJ8URk91xKyNtbtJsSycyXHEGVCm3LnUXclTjH8ipd+tmOPWnvUv
5dTX4zkpCG/aqhK+pQJ198EvDGzEIlhTSp2ZxjcVWGRwFVLRT9dNr5ubaozxZqo05UrZFdoX5ACN
JdGue7605ZNYveRCjstCWByvLK71wSW4qsFXgNujKbP7DnUGIbaXwrvTq0FYdQfoEWZTmNyANyPG
ByZu0ZgcEgGWXbxUyOopKNmvGbnhLAdVu2C8eP+OqVDDr5hQoX3fpaZ9h9rnK0yqJHrP/D7/rlYG
draRpTwXOX6aXSTC6tWMuvzVhL0d/6pqCcwfKC+6sA7zXb/jetq8Omk/D+cVc3fzKJE+m7sqL8e7
jnndEfdUFZ+tiTd+YfBb/4UkHvGMyF0yMqpyrPCQCizhHfklzb6YxvTDylVezbqhCIbIohMzq0Be
CmUjJp0+WamvbZAqecLBbfJz2FSgU+yVXFmTPS79Uw8rxy3Ah0PhwBN2jmaLQb5uGckz9PYZ2YyZ
2/0xq8UEAj0FDEBGT7CHukTvGLt8+TuvGNuvBjyaYdg6iTN6b/ske23ru01jn/dS49DeYy+O5GMu
R9YdxWggwymdWu9deEt+zv2g8e7ghSSyf1VRHs+u7osT8AqrR7wIBfkv6AMlMc4V8UQ/XG7uC7J0
b2QrLXJ17WBNfsrcZTyLwEVUaIKq0Eckrtq5nUHGbz305qelr6P6X29rmxyEG6n608ksPhQ5FtG1
IMOzPtfTUNfnCEukviO3jQkNuULNlyEl8wqpBL7CwLII9q3TeOa09B54kIRXLAjixHZ2XP2xvVf9
xj5mujfdU2gLpvM4/BL8f43MfqkICR/fAvTYcYEPDK+c8OF/0vgCBhY7yI4B3OyCw9M5wfCz7xAk
Yy7OqMVEVuwU+cTvgKH5dE6w82w+0rjuL1WkWkP2XyA68c+n4CL5s+q8X3gIwl8gElRetHEqeIgc
Erj2TEQw6yYtVr3bqR/76ZTrFdytiXs3v7Y6dBjdBTnGAMXTPmGnWUIHX5aiZZp73ysfhE3Feirb
PBfEUG+1Wec1+UVHWfkP0RfFaSQqHuCINcJwmUHif9RrAuk4Udk/2iLaJrFj6L757oCPI51SDX+R
p+o+TJBYvkfCq5IzE3JK1bGANbhpyCO4JUSGiVUs6m68NMEqyTaM3Bxb1zJTwp/Myh4IsjJ9AhHC
NmHw3eXUPAS0dqxQginos/oEdmfKPUkOBGLMbjb8aTHTy0fiy8TwCDdHMG2IyeEkyDVHTzZzfbQ4
TfEgmjK+TUShuUhIyMT4VNDZbAtU/OeliFPvVtkCwZykxM0qQzMoMKMNYuOjKzJ4xJJpMOIhxhHd
N/aHfOvwF1G8OC8KFeLbzjiif+so5Pgu23atD8WYcuVhowOVBVVU02HJMaw0SPfrzk6mHK65JgFw
X+Qt2kvqR5rxSOvK7uQwoeGLrubyqoIVIK4SgG79UMSsmU9rQj7TwTBXSQNuFAKnKkosv1HFV4zV
Mt8pIPknF8kTGhR7154gALwgpqcAJ7bYG8/EUvtPpLC61Z5bg4MYg8sGyqYQCXw8PdR6nczTc4u7
AgpiJNphJ+T2d9U0WEyXF7KxdrTzDiG3CKgv6DOUENZE5ZGbHoDGZ7PEh4c9xNkVbSr/bVekuwvD
STyRniPusABj/4prYmugFDcsFE4UAjs/kyEL3Ez9FAbHXrg0BcKtQRK4iMrm5M7DlB1dN1UVBFaZ
dadKGfVo0Q2eVZvaXzpeKU7DaWwfrN/Je+1xOkAHKgITAn8LxEBFZasCzLd+8CcC9U6EW/p/pJoE
IYvGUa9VC2RCce3zBy0QSeI+WhntLkxej7C9aXnh/CzaB+Gv8k0VVfAZdpBkhAkum4ZGo3cxOQOg
vVvOMQ6RTvGBWItrhqT2aXhIPSdHqGpqXCIjLPQx9RgYARLZBJdziEuB+i/AdsYpdM+XVn7q3oen
wb8nJa/55N9zZGAva/0cqiZq+BZIfcdzhSlrM1pldXrE5rsNctotGMYSdzmjVs7ZxzLFEYbVngNi
r+cWwpjKmUqJ8WzPQLbW+b7ANXVtgpJzMFIjdEOFRexHED2UHMc84IgeozV51c2QvVQE6n0klVbB
TnfxhgWssf49rluYgz90/FrZyfrbnUhR4Pcm77KIcRu4nbiTTIm+0jVMgsMmCHX7JiZSdxcZprAG
FuiVKl+0R117fBm0stlzOmYJIFjbN/7r0qaOvpB3A7g2io38UcIJL9rVJAswpS//kQCxEhnDaOjL
7ROwj76S+rXB9v5VsUnFXCQwNqI0IlJ/KKIcVKERaFU7EY+Al6pirq89n7+T7mWnGNJFMMpOBeiG
r4u3vF/GEuOQDoAwVLo99DLieijWhVOuIr2cC9pEUXUWS5+9NN2WRk2AA0ciQU1o08DB4yyYQUhK
pBxbF+FrUIibKzDtmn4+hujewVEoBqaHbbHbJ8UFZzvDDGzADcfys/WhRQEe+WmMAhqquHOaPSI9
z4kBFfpykoV2QjsWDA2/iQb4W5q/qutqRQhW6F8IGkYITJkoswMiGor2uLTN8tf0CYigJjsTaN1l
uTTLAZh1D4npbnUn6Q9l6QyfBM/ygBeRQ2BclG14Okg3PjKaH9wSIIv//FWwVoFw3/Zj7NG8+DkR
Jw/MVRiImKFz39IizL993NbNzno691g9ZMWNwjK7niVPG4ZYpw0+g7mASHJpRAwyqnbqM7vhIRph
ick3YenZlN3YZu7j3ZgPYXbKevi3Y+/VSbFj1juV99DvQJLdCt918ckwtje16QlvV31lsQ6vwl2u
oe9i64GmQSLhLxd2wKFENvWDYOaZ6om/izs0HI9DMiGgY54yV7I3QQibQay3RlHlnGi6bPrWDguh
VXLdlEAvcjvUzX6K7HW2nA80nPyMFNHyKnMwgYNp6GAQPpyW8A617a2JWclzdTNJyTcQXEkmD2gm
dKFkW8JdE4/BcppaKqWFmjG/BeLoFl7PXDeXhtYgAh0Bvynu/FkX9bvmW9CPIZO47rkVBdIlCavS
3ytFuUanErXC3IooiacROZOUzmsYkv16wzlTZ0+8BnPH6U5tuCcXqUsew7yEbAD17N0LW3tb3e2J
9ROE/KSWb5Om0BIuwbj7hwVugrVhuOQ0+nE78j8g3CTL7EUOXj26h9GthnW4hESMxpw12ZZEkqbx
RCvYsUrioWF/yoL2mNjiIAOm+uOxAiTqzB2ro4r0xS48rI+j15N9rLMEGRgKlMv/OuSMVR4UKe/i
1iJLO0dClWhvqEWK7jx6ZOc1hBdbW6ubIuQVDFFFYKFPrjcaTLGYERm931AswUDtfYH/FytSzjS2
uygLXf67gs9TWE06178Q12O66uAm3tr8c1cX/cDnmCx+G79mBn0EipP83QNVdv5DVA24TMUKmbWv
omok51/PROicaJ98B2ZxNPgFRz45TJ8JqBU8DxlKPKshwDLFwzTx9ZN6lNB+wHpMNPsj9QMuFOVV
7p3f+5r5QTfXWcw+gnxOvwu5/fPgB4WscW/MWFDhfYq2ir5ch8wZ9kCwrecwCc0YQBcTzzG5U35w
b9qJ8F9VjI6383PUZyhIQVblbToXkbyLodJJn2+GkFASK8LYO+dDmUdfZHMlG5AJ64aBOFjA2DAz
tvW1q/kCNsCj8VO+JGxJ10lHLfn61daZy3akx10Ktyb4z4szMb0TNDtVT5bpdvGfQmdBVFnmYn0M
DdHDl6X1ga8Z3PnyHkM954hbE6L1rAay4p4IsqrAXN2uDu97Es6d6wR8QFpxHVbhqwiNtzwpP0Ru
c0nCKQCqzdDuQvg0c0nJg0JSxko+n9SUB9mvplKi/pJuu4TZsTAeRSp5hNAicE/JnZ81ZBJMLuFT
MU1Bt+dhXdrrHJcMJxcnnrKD9Vg5SM5D2P4beU330C92+s3dSVhSksmhIrxhplPdkW6IaUmTA51e
xxpFDg1dBss/cHI3Gw9IQMYlxWqDuoe1EdW5w4OrGGvX9mUMIPr3OnCLN0R8CgwWe2EgSYUPqUzk
QokoPQh5YDbkNP/wCUfTL5SMAMkE/Ik5U5FGC+t5I75093sQlRj/9FPQEIfM0s+hOvurtw7EbPmB
fGSc5lFW+uzPeK/yui0+kEccvPc5O2Kco4DowLswSiWaG3+OhhVHNIoKYviIGfymRXUuTjbGpJOR
sGYPYU5A3+9ylkN6mYiYpA2tJL0sIWKdMScTK4LpMe4q+nCQcaZ8yMcZNcVCkYiHioKlLprxVtLV
LykveE8UD1VZUrNQVxLk05NgaAEQpoNZxsA/p/OE+rRoX9mPBfMusYBKG/UXz1eubnCMYrXa9oWA
QTcZtQip8VhWCGxQ94yLNgKRZnk4NCSgVNykLI+adri7gvlKpmPkvPu1hnLX9PHBsJcqZbTBHI+J
RTa63FWAmR3FCNgFsZ++7BJizmJvee5xhTMxdBouJ59VcM2PmztjdMOhZh5ZJMKGDL2ldnTFVsAT
G4uZrvJqN2Qi7RaFeiEroK1/dF1CLC5MMt1nul1wy5B9S/kJ6GAKbxZG+DW+sG2ajQZAG8GhKM+E
iA2Foi9bZMSp3YhrxfuLeToMvG9dua77oKbR2cU6qYbfCwkKbLrC85AHPJJko//A3fXpDTXV0jz4
jQX1OS0d5AkPbsMn+kJGmB890qdkp4bYxumCaMA3vocDBhsYPdXI555PW8a7gKJ0YHQbQDeE86pm
cgknjUpiEnraHYs/4vi2LZJ5PLSlK5b6iA49LIcKZ2hwRXGZ2yc9VmvV37FZQYzP2lZTUu6ZcpOs
sZtbxfjEjcaZvNgV10T2OqIEtf+qPoWKI17CTbsnVjpsGX4wlySeOpLRFxYgrl0y3JAplCZ+ktQf
zVzfl17fPazhylniE6m5XMa8xb3timh4CgktdG97mv8OZ7fszH2D4/57HMiFuSpale67X7tAfjQ+
uzcPkojc/naZYDifvdGRNZEa4foLa3rgHa00i3dTZYQJ/Pa9Np0fs5FIklOH8cDtAZx8DtOlWYbu
MhIa5BG7MeDjSNOxL+7lQu1wy0ZSTDBm7Fv9ZZ3WKT6EXBznP6tXqmEGlxwFPglF0U50eSgHuE0G
wMc1AovfdphsXpa8L36IZiJEIV/do2/YF/pq/HVaHwi71hXsRC2TAMYIb1h5IUqKP420pf7LEP/N
wKfM0Vv7mHaT/sMtw/6ISs4qkl2G/H0fqsWMJztE0StVNclvrs9PuJe8Gv5erCgxe1+Bqh8sUTj6
WdRIar8pFMstWCtozclF4AkI6szonwhOaZczwU4wcjTYISz+RP8875I8gJ4qii6h53F74yCAzA22
atL7goiXP19eKzevnMfQmRp5F3oIYxz/bDPId5Rz9fgG21UgTm8hsSAMoB5YjZb4WedpbG+xLvj3
OLgIAyF5xcetgo7EOaXYQAaLJlw1hr9AaeLhvHiSuNxwWbHWuJM2ySNrgHAboajE9lfOvExsr1Ag
diT/p9sAIFm+w0RN9LxNzNFckBHbHe3kk0oSMoBKaAoQd08d3uMVL/p2M2ycvnMiJi+NAAJ0Vy6v
gt+GwYqTY71x/BErQs9Gb+ePcvyCkbBlVnxZwTjRVLDvj4e0WbT8FIpJ3ckj8iU6zSnTtoMUSbfN
kZJW3/YEn8TfTciWKCZeqH7LDe6/EHjPkmvuHLEPewenjQZzantsz6TzEFZ+rUyKehaS1jTuLMDd
h0lM8zfuukQfBXBzzd0d6PZPalnzskAdwt/zGGGcnEPESW1LQJyBpKgDLVblE4NIiPAZGWZuz6wB
4ERj85kT3PG8cgir2ojwXkwtU7UUZ7t708QM68bZSYeTmTw545hV2nnwZQWWREpTMpyxMJE4Hfax
6Z+lBmG6HcfByygYEu+brqDwfqRXNN6HxQ9b+ISqEvVZLSBAx6oqEJJc9kWZO20tQWhpQDVzL6oc
zYzLfXbx8QTk55GB7cFuNkseH4wIzHADgdz8Zd8XGJrPEbkAqfkcNu1aZLiGfDeKiCUjyXw3T6sO
HyIC69Yr/gCp7xm8FOYg4R1gfsWKCQFjuasvHrFi5ZmGA6cmHfLsOR+MLYbyyyWcUlwtoyLGUS56
6lvreCDiau67+ZH8gei1b2srjghrc/UrJSWYmUHVcoX000TdKEKVgFKUTY/TpkYMfJdr5kdYfGJV
N1eEpHK5ERS99so5m5sn+g4adjVA+aW4ueJXtzS04GBZJFKkaKMHNvYxipGFWoI/YzRU9UXWc04T
G28xvotLvSNppl0Gi9LSmPYJ1qwDE/TSv5DoXPyPozNZjhvXgugXMQIECZDc1qwqzZJt2RuGZas5
DyA4f30fetuvn91SFYmLvJkn0wcy8bF9GUhWmvqI+MYpupQtu4phZU3JZ+ngEKgwseoL29py+Kkd
Vml/5RLyPWeZ2NDCU2MGhKKfTUN94mQn5kMcoYn42wgKnYeKf/Kl4bcEl2UIeVBjHYETZoXNTY7T
lXiUX9Hhc5GhB4nBmGD1//SDSzAgaTvAX80S9dSymZWvTEDB+gMuqUW89CDNf+F1tPZou4UJRMYV
BqHd4g2TeyjxT4VYZtYZT2yz5k+NO3JDW7yJaO/Acq7iaQjdT4zFm3GvgWPJQF1pt91bx4ufWBUK
Nq3QgLtzuEze/MgSQYvLgF9mOBQz2cgHvzaiPGNnF0/sjRJ1S/OWUTfjQvl3mjfTK29rb/goVpuH
TzBhkdlRc4jOCzxWNZO95dCphiHPPrPYDPeTboigdLldg1vhbk488CuMgDqsAOwVbrM1wjQ9ejhu
liwGpbZF7UJvQi7JgoSLYvPveu2nLMz3k+P774PW/CuQSu23hJYs580oyalHjFwjCuNSa+9nt5/b
azZ2RYEoBmjJYd9bbudPNqOJA30pPdBgKHbWiqPA7sLbPA+jcM/sG/eYNCf728MeE3ARyzlkS6+U
HxGHP0ltuql+MNyD8xniEUpimLSknAIxRYCSeqJGQ067xo53GeXHHjb4/pmJh6wU85Snj3L0oUJ7
teay2zEiDQ+0PbAXSxp8UkB/4mn8Jb2Y/rW4nG3/Tp9PKd5yTQzkR9H2QU8BIztwSn1ih1UBQmJU
PJFb2EDUc1I+rGDYz1uJnr5FMmJ6Hz32MG91q5XH9E6z3Y7Hli8OshzKKwxLt/iD51bGN8vEu14b
nesvwjUQOnWn8vCG6TT9ion7pSe6Dl1Ba0/Nt8TknfDvyMi66mWpoI39KPjPHh/LcZbNdY7lan4I
Mm0h/UbQZPcZKF1FZ4RmT2h7ytrYpHuULJ+3sEZ2sILsJSwrxDWELSxcbyxnQh46RdXfo2TQV2c7
SIxFEos5RjGEO/z8GhpDVZVR+F2Y1THjsbGxrp+oz+rcv6M31evD2KfKg7LUDvQ2cenrv9x1hnw3
YAn2HlFLa27VxeRX2LjZeAN6GMzA0N8oMy9PNlu2QAbMf+p6ZmGqRxD7KEhL0ECv572pll/+7CPb
hzBIy5OJCGTvdD0G4sIN19sqAFSGQav3YYgHWeL/x6ZP+1QZA4wEggq5jAuQC6f2A0+MIJQhZjVf
kkBP71VN0BDyo5SWwbDKTh6zSHEmAbtJTsirv1l7qf6p4OZKs2rP6HGAUyrl2SysYjahB207pJnj
H1qbNEToy+4jcXAy0ItKdFrcMluP412NB3F4rkZHlTfarpByhJsYNKZMSxU9bNNq8sDLhMRt0gGW
umQ5JQCXphoLoLNt7L75gBT74TC1+F0PUJLm5hHH5FriQl4j/y2T41TeES3FrYre71nKo4RwNSnO
Mc2DP4WPk//KUcjihoSU/hJhO31l0PbLx5YOAf9IeUT+pvFupu+o4E1xSko/Tp9CGjca5mBmJv+7
1TQUvRXsbz4H1/VswZqxcp1jzI0dKEItkuzJ1R3vi8yKrSYgFzp6EGz6+bT4y/qXCYPV/KktQhZP
R1ym/WsTM7HtQ3pp3FNIlUj7ykWITC72oKwPsTN7LlAID2Hiv9FjY4Wy7NLj0gKOmtnQRXn4uiDp
gy73eN8WFptS0lGanO3wErIAYjEO3ElGbgrBI+D29ErAMG0uBGmIwvazGtufC2pniMOKZNh6sFPe
i5vQFiY7PhdEBlCf26vc3QbiLEjH4cCnsLBFwEcbvFaOu52qg+eNV0KlvComr/DTi5dDtX0TS6tB
uDaAG6E5Q1v7KyZGCTYGK2Q9n6R6eZySanLfokUjAPp4q9STV/m8uybMxsEpL2c0WOEZhKUyHkJB
aLJY0DOtjNWVbQn5CR8/gk/WoRuSp05rXskAvJbgjOZeuRySylbpcdIJ87vxA0SZ3iMGfYBXJMSh
0nY7zkNAmubgLvS67NiDA+Dbpe1IbIZDOl+fYOn6s7MfXIoMHiuNB6c982cv6h4n87K+bnIk36sq
oCNgGFtI4QhOId2HxBM4e3SRzNNlYflp7ztHVe6LVIvOQQwkAasl3Qiw99Tv9c8DPJjyXo5hwc6N
wL7GJcOLhWiazYP5yt8VRNcwKmJz7Ym1vHqQ+J2zlxXxCWUWsKDPby/6Eovb1geBujbhaRn1PVUl
5Fes2CayuXJQKGn3nW/l7I3mOqQNLxP25/kDOsJGUZNmQNMHN13oo8aCshnvDXZ1rJjoFE274Xwp
EsXKR1UiC48myyCbT71r82eGSPKwWTVOOSctETH/lLX+UB1AIqQ4kHTb9r+GMPJb92iyoT4uY8xs
i4cTsjhM+aQpDkVazcmPppO985JDyvMupONQcsVE6P+Q4folmVlAl2VZ53F8yyEvx7tpbgd8iRl0
g18DmXnD38/SHtFzXb3IOxUwuHAi8+oj9bhEY9UcJ7qViJs5USHehimIhl/04+rnIQQM8MYc6aeP
Afbi2b3UFfvgJ+aawX50Bt30UoR4E3HTMRrtZ9BC0hzKLt/ACmJa8oeVi8YCDoO7wCUdQ26bkzdC
orbUWNEnmZckg32ymUggGjh6UkG1/wReapvzIPjGnylX5hzgVMGPg7mtUw9ZWZEEo7VZ3czSTAvF
MHR9BixZyZLh8YzW8Bb7BMrOEz92dsfmkVTtFE6oAyzEU+8nT62KX1hE+YTgyd/ZN9NEEIkz12d/
7hSzp7intuHyKNbYy96S7eV9hMUQFg+xD2ryulGicU2EATBwCM+5OssewhpVAWvoP1NiKX9FWdy0
700PiOM0DDKInuOZJOuOW37a85mzUDwlFeSBl24gTk33bIFQGxaj+5slMvZTkk/Y6Sa4FOVdOFsv
e8ANS+C58P1Jv49zPPlPpcQ263ajs54jM3OEC2OHW+3OuNZQbZGdZz9nRCfTWfVAur2RqotAQkb2
qMXFuU5/Y4j1QjZgVqi6+tfpMncoSOOY03MHJoO9amEsWkrLKKTJEMykQD2J8fvA+Ds2OBErfDp7
w2++2yd8UnB5elIr8H4xIUnoTArqHOn9WP4ZXafxn3ldgJoV8EqzowmsMkccE1YeQfG13S3MNVlS
5jIOXur1aJ7aWRgt9AWnhv4AO29g56JRJR0dU87HwHJyCClkqkx5kkbF2Z+qQ2WbAhgpV82L+gnY
Dl+fYesqeleKMlOA22wOpztBtwLThIuY86GR86Yv+mXYFHUdLqpjJwa+CQwNTjJQZGlZgfkqzbJX
zBk6+4621/DFmgY4VTmeqvRDtEA5IDEy0AUWW/EWQ1nYJw7Aht5qTl2FpiOBEhPcVO0LxcO8qDgI
Go7QjtQr9eAoLHDHjxqrapOdJ4QxzA/rHHTNgzu4Q/Ro6M6IH6ADwkXLCNhiignGThwDyPkVNPEi
189QZRZ1ZpMNU7+CtMHuXzUCwFNuAhhmSOr/7j2OJKYdNpKBDsiuJxC4nWmoqu8+DdLK+2EKB4Z1
67GVlG6FinaMCxzy0KGCkINwwSonaedwzfBWYb7P3m0B/B6KDmrrE6AF1iu7LTOPAZilsjyMvp6B
o2FD+eENPMAMP0XwRFdD7p5ZYsArmNyWO4wi+UMu0GGwegfFgz1WdmPlP4hJTRQtqbZs3R2qA08W
7W9cYgbqY0EjGKayC3JvdC+YPacfOHV4daPvEOEHmuI9hUSMVoM5UFEAh9ttBJzFKwseVl954/LJ
+yQQb7VELEtEHxO6bEoBHmMVDvP7SKo8+GHTbRWeUoTyXfvEyQ/rlDqstQLa6A5o5PgElPS7/to2
3kxJtXRWvpeJwUBywIHjyafAVVKNO6DOlFJypeu6S+FDMbhfo9JCQINAeZz9DiEMb11AvR/0AWzx
6yJqdQQpgCg7s1ZOMBpsz/8lGa1w7gbhZvdINIhNWbe65j7Mq/4Pp1fpPnssZmjkLTOv/JfaVsCu
ZUF7HPc8lxA0a8RoIMUPjY+1Yw7hQx0los/yCepH5zfL1M6QFW5SqA2kG/9lM4C4Bm4c2aOj3zJL
054s9Wz0S5w54D8vQvt82Dw7JV+bePTLa4B1wN1zQyKbx8U16S5BkGu0bMIiSWIufmq9rn/eQGnq
IQ633B5w16b+0lhGxM1xJnNpYMSl/yVLJQcY3IQ42i024o6/ejrWKejG4jzcISf1cPDDWSXARUa3
1K9JDv8724Wh0zObpvOmKusFaZ/OH23jnQWSvfmVK59fe9XN/Ic96LVrkvZEchVlwbSKd1aWhuE3
Yi1+WB+jWaMK1pIx8ROPi5TfPD/g9rCOQ+GgqvodzjQou0FFiUCc0vJDdVWiv5cxu+xxT7UUAreJ
K396GrGbVnczRb3Od3cosds0w0rgyAacOS+EiViICD1WX7rdTrp6Qe096hHR6dw34MzYvNVe8YJ/
mW86K3zi8CO1BOsnJaDUtixzTrM95KjivmwmHid/SuPgPYpU5r3bsgbuAa7Cfcel4UQfpmn794LU
K0tdp2KVF1Uem7J+zZtLIlok03D2i/pKWSy+Ku5LuKtRpdivoS7N7iGjurvnjVMqbseNWYk5MGc4
iX3HrNbVDR0CPms4tqikPs7NOHbDM0ClgL+jML78qXI6y3Y9laCoFnj/m0dah0oC7TIkvgI1DTIo
ldCCACzOkDjU7a2vuAawe5ZbQy+7LPavA9MJIFkHa0rMWr3dN9Ga4JVir9xci74ZPVw4CxS8Y6Xb
KHrm28Ocb4PRyHOAZjOdNCcEdNDIDHgAKMYV9NxPsvm02AKwVGmy8+9NXlGgTKU4nhlqc5F4F2cQ
T3h519FFZ2Pbc9SK431XS8F5a1wHv6rmUsneNypw61QsUNf0JMBIR6w+cl1/a/I0/0gtChuBTAfq
JdN4D8H7k4i9W/xaWrZ2P6JwAkJ7qEs6hSW8SmqCyMvTQTedkLu9+RZmNmrveDtitL/Ok2u/wdBb
KhrCfGelIME0yiubfYI4hCEEt/cqaP5OJrBB6VC4wPHA2LdQxiO/SYiAzil3O3hJHIIxK5/lJSGj
tP6sVEFSTrDuXpkKUHYIUaXqHxJyAFf6k3dkyeQB0GIVjzUCE7Z8ppOSmxgINexDlDPx6CDs5N4H
X+Mx+UpYe7b7YiIO9AOh0l3uwMCuzl7HtU1xVW8ZCF6U3fSbuQVECi04Mp8pEKyZ5b4ifgRKgVh3
Mc2zIAcOqnHLPiuoNiPOBksKmMGHWEa9o1wom/5zIeDUx15NFC/vcOls6Fwm4vqIOY4dA5zfNdnn
2q++hqTGlJajjwaXGtf0X5yfAM7oxLHPivldPjuScOvTtqocd3SKYh0UmMMfvayhkCeZZJZ951Gt
cnA+SmJtxWS8EBqgHaHBojTWljItxGj015gQPM1os3MLMF/z0M++fMk4fXksO6bS49iBAr3xq56H
vwmRvObq+zwSUAAlNwm6EFFilniTlTgRUw/8Cztd4Vs+4RRJbNqP8SD7B9atpr2kkO+oMJYGGZhg
RayvMS8KVuAWJDd5Xzq8iQsv4Xqm/YVVfzZkNON1pF3t/bC11bNPV354zxaH5FVWU52xG9WYd694
KDHGRVkifwkPkxH/uB403W6boLlSwgrRmWT1zekTbHRJmvM3udE4sG0qfRYYKqxhcXHebVIGId4A
QmWhpidWPoxTVQcsac91uggPSUJQBy5y37d/pUNy4i5zsgiichUClsH2x+LrriBXBlFwaBr5qb0O
VeUsKXhJHhzTYWWyleQxRV/nRYpTJZPXpp9D9Wkq3YsCwngRkarh7sX+eGfnJs4vtHSRn6KHj/cB
sgm6MkczV7OpH3EOJi1xxkvTUnS6nrjSYMOILSjnZ2cMtKU+DOvUGF39wpkE2XRbBhn3aXLGi7/z
qiqISNUwIehdsAUG0TsocEixHUHjDK9TqLZyCyxIsq9h3KyYvjC6AdF6022HtHuIYm6xV7ravAXX
F1rADIWMDX/6HwXDtU4uEwoWZCScKNo9EjRcmXq8qYmzbzOoqpBbO79OyW6+TVbaGTNhyvp9SDhH
2SqCtknMkyqgLnxpBl62VDly4Hb/jNow4qZex4B8ubUNH+lI2veh7Je2jI7ZGG9vjSDrqM41M6A0
ysfaYb6I2qqRciLfm/tLS7WRdg4JeaYKfHNuzPrMCOY5v7XqampnEnhNJdIHnngcOW3gzqArG0t5
1Fo0Hl/oiWtC+pulCpDT3ZLKSfyIe7g8kEKbAaNSMXbLWw6JuLnPlCEYp8Ngu7tWlgW+4k4Tb6Np
XQjnU/Gw0NlDABcbFljuN91RVc9yafD6I/dQe+ZTCH8GvVuZ3zqc+RPZd37xMDvhmRb27M/qFdud
xQhkDTFXxcn1sb92fY9bl/rFoH3gGA3AZgDCflXlZtkld88aK9uK+YQy4RnFyLu3uck/wGhhojPx
iEMNPX+1TxRRBc0+xUtyhX+7AkWh55IiPewUITucEiGbi/qw6UBBDa93z9qXsowxbRX/ZwYm++IW
Gq7bYaByvB32OMUmAZJzDiTb5MjrIvL/wdqzTHK3OJgPEwVegnGJOHBRmVxuHIxlbwHB6vXAwgnk
eR4Ebnw3sWFJjxJdkBq8TrCOaNKUdjN22on7HrMQZNW4NmvwmHS4xKF3T8GIuc/J5Z8CdZNuHcbz
l1gUUXNxfJpLj4pssXta0N/ku5ji5TvhcpZH6dKR6WkW4W5LwNnNByBgo2GRFIXvic1sdhtwgoQv
lfWW+t6Ui+ruzZinel/gbi0PlZ9G2VWHq8rYp63BHw5oB5HNif36TpTdRowqN/BB7JnyPVkdy3jD
vz4ThtoYHtkBVmnUciFgoRqTAFNI6vQaIOau3Pn+AolCKvJzTLRJr7B8wxlC0hSFgdI6JIik9yQg
AAfEUa1/J4ExZ2gjU/vZza668R13OvSx3rMHuxJCOHHkjuAiyLKt1QPJB75LbTuDVuzIU0ALzXPK
v2IxOw9+187pHQapNrzHB81HgWe4/0Mg1H7S0s17q1odtm1yjYLsLkwByT/6NarQHsJHeGbBy08d
8qV6amot/X3Thzh6EPelvYC5HOyXZooZYG8H+II/Rkyv3yHFMhdWY8+JRPU5kA1G1+BJtVlGxRkw
Ef4Tl2lksSQZHuErO7NuvxrP7avvhS/lTzBwzYUkQdG+LIPbeZ8JjqaewEMlYlQsXNgF6ia99nl3
NKVcsoOesv5XUnD0nIXXBq8T5+TLEGvCIhuWeGKGXcufTaxsjlhbKe+lAHbOy7ydg/CnzABt/IS6
adhMOMjSkk6p1sOEneS8GSs3JtRsggH39mQjCNqJD5qMmzku339XURQjDLfGt3X1t40Vqgro2enV
9UX6ir2XacGEIMiPm3/QXEuFqxIP6bapb4qtLYBwN36K0gQp8fd/sM6169AeD+yUcVV0ETm4T0F7
KbaHhl28+Ny4YxPVBBH1R8LnLRJ1G30pLxKmKJ5x8wSFIRmfczRNujApdR3sHRQEk96w88xkMNfK
Z66EOUOTRoErpu/3aZK73nPGL2/ERS1xaxyWDibGH9Lv4/yW2LXNXF4NZZj/tks8Iz2wrax8UlKq
mINfm6+BMxccQVjd1c6cULMY6cC5QeTg4STfTzDiU0qYWh/s5BvnTqIxe+y2hQ0Hqv2S1OF57+XF
xQv9ULPJVM+KSH137qscemcSIqOq0EvEHRj9Oj2Qy8IXGMIeJjZQhBr9J2IV3XVoVBfb51xkQGyC
VZc0axyWkvoAxOWkmE6BW0lzwrE2/ORM3riIS8pTN9jhZyg7vunzBmS9R2VJSAiv7B+r8xqkfnTn
xjyJ9znvsuZn2yqykyEmLfWY4Ni4BmkmXmnx8uVRe6X7tdCeEb70ueaTFRBotzkhYxu3xB6qY0BS
btNf6Bfk3OfRkUSFslNastkMuyCrH5g95MMcgBTcTjIW/bj5OV/qiAAM1nVewr5fsdrBRzyYrDsH
bR39nQNCcIfG1SSv13XtuYiM2v4OWiRvbOEsmw85hpKHrI3B1U7RFiMI8HWcwCox+2JuY4+hF9dQ
dFy2TcG3lP3NTjIt1FBNtv3TlBYm4CRqGPOaZnsnJB5eb9xZ0xP/rv0Wxnl6AVlo27cgJacGyp+a
G34rTTEZrOIT3b2r4YK+a0aw+yqeWSkI1/gETRwneMa2ibdVjTyy94mvuGhEOk24AnZBb5iPoGO/
DxgWuysLhjHChu8oJH8WbDFyYYyJ09DZllLOdsRFjRM1BFric08eVq5t+MFyau7Hno7ffcqiqr5W
fSI/O/AK3Qlb2+AfObG4U2IehXzK+y6omU3SSPbhPirG0H/Nqwh4pI3JmDzQHB8FRz91iYoMA14t
AVUDGAEsruJOka3t8edkTn9S7ZYwHli7NRfgbX2knnsrfd+lDVaBZDywLh4gKfsEBPe8HJLujsmK
LkZrZPzJ2oapdYe3uLI3D6tJtXGbuyF+dOtNOlrSmf4r/LoTBHtQMSoituUDtrrZNeU+AxsB2iR+
tHEDA0Yro5XEs2tO3IiKby62p+AqrMimi2+q5a3gdxqxeZs7qfNdZ23v3rGExGh2ITDZ0g9TTfyf
FfMTOUYmuuVIc1/cPYCfKctvTp1wwrZhkLqHec0m6qNZ2ZT3JGzxb3GqTLP7KoaRcBDlY41N+MRa
pKEn8ope9BUxRKfRXquljB4zX9UgOSmbttnOxfDmJZfYZ2NzjC3T2wNioN+9rmKAlspavuWdQ0aQ
t5WBjRDedOTkVC17/TapV8z23FREUiAtHAaCczHIvCaV5qtiCi77cwgzn25yUm7rwfReyG2Dmm1y
oDB55uqBrz1jps5cTFVhZTnr4X1Utr5HlxnHF1qN6ZDkjOM/mm4LLivpDnMExfTgjY37X1Jmuf3D
DMmCl6Vt4bFLDDPxGVRNTEP0iPP0lvQBmfnMjlyykkCCy0QkdvzyVwVowj8uIR6B4JB4IhlfZUaO
/8Fg/1x+cei2jyHcCZa6Ya3fJmcIHyxC3QWtBsNAQbWTuMf0orLbrGDSPMML0vklbacteuypPjtW
Af9A6DwZEWrYwV0rrJ/w/XIYftgUqjn4ND2r5YbOqM2VoT3MGqj5xCd2RQeRgppEykHoZm8Ylth5
0VBbQ7rcw1nRX7MScJ0pz8h+1v6o7B5bqOxvaxAQW1YB60sO3JZJs3FJP3HasUetCrItMBvJ/jVD
n3mQHmj/zHyJ/9CMEyLSIDxcVpQ2F2QeibxTtRCuZrNXUse9mf4YuijT2dhM60J7hPYIhOz90Nvi
vwb9pcp6tPJq9JefUbi52vKy2CodTUJx5Ejdg7gsnGWWTLUk+RkGiu2IJ7bLPvrK9FE3Oan/uscQ
BR8O1WEnwtGdXwUGy/o5Ayw2/SWvhR2mgG/b/SSVuDWlsKDBnrps5gtM1vIhy9vC0gm0QiomfQG8
0toK4N0wsC1dbDzdkK5ZOjB70m1RpWvnsulrqPJNaFl4VOQtqnP7T6QUKkqc4cTdPKG7fKlRmQU5
8eEAsj3qf/sF6x/C7Bn3WoC207DFDmpXO4j8kGM7b3qmzVRcAja/8SlVhQ7OY+ws+pytIbGXhSf1
9xYQTG7CbGNZ5Fb9L9KRbECAZfl/vcoJ6mJHOVEn7zl+Rf1AwHKZcfusqfuFhXf6luFZKfb8orjD
h1pzDglniPJ79ir2i3GP33eoSac2FS/0feKVlaXQ3mleF+myOewKt/vQWc5G318EAF5Vte9EmyaL
NylllaXZvIDgc7moQK2K1FuuJtZxiGLhBw6pMnyqMkc+E6k2A+YbAXIxg6DYj6clDQLOahXVH9B2
mpcJlZqJHWjMezJNuGuRWqaTXzXYIysbef6JqE59MVWXD29G0A0mehcewBqmEzuMf+WhhYsHhSoz
ab4jsdAASfY5rrL7Ua32NeRLSpyNYyA81QIhCKqLt44Hire5KjQZjYQL7osh3nPVB9p109yRaNhA
fg9ZXalePtFoWuf3hbul2QOcWyyse8y1fO5gdBdiUmju53omAgfmb8Jj7leOz7hIz+W4c1UWPA1L
hZcJSG7+RgkP2ujkprDTpg6z3DmrofH8gUyKtZ7gIyndDCc+S3EIvFgrRWS/Z8gHsHtos49JnlKx
4XMSN+xM49q7a/RMAtfDS7VPyj5wHrdMb37m50hgisFWIAcAXJonHSE1+I9FVOdchNXCOYpAcJLv
pWFb8I2WorT7KToU/2/aEfAJdzwvTQkSvgybJH5BucLACg+oVpyb5ewOULUKm/y38HUIwkNKP4WX
3COM+NMjmTpUHSz+NSRNEnj6JvIMjg8eNAoDXlnT5ml9x5a4bB9jjAzjG6pK39FY3G5DHZjZ2bv5
IZtYDHSGzesdoXvmCRzFrvNIXYUzbDF3t/T5I+GwLYcwHcX4PBmAiV9KDlC8+dhdjI/WXTgtCbBr
ZxleecOKzux038kMI2TI2+9ZUSphGcrwjP1xTRub5d2GCyn93dhKo5mUGPq/OUmaZq8JMW5ma5Rr
XB7wQVR6TxC0mq89jDqIu9gQsgnjvF/Gy76elVzRD8da3DMZs04FbBZ0l5UF8/LKwp1+VuPBFttP
VIWAXYbbWEyYIOUi9oDlcJWIWJG7xGw269P2h0LH09GkXl2RYVwdIHmo+2V2fPnLk+3yIyt7t7gw
/OVUD3ARVM1t1V2X3voWdgQlDFVb3wgwwYRz5TBP/xU0odcHCDfIIv6KIFNhWtxsb1suY1hLbMZw
i5iwRRTi60u8CfPVYDp9NVHE3ShQ1WIeyLPkHQcIAwoewg4MHivmdusKjKPuJcXUTQqpqJJTQ0gX
Xxwl1lsQqvfK6EPSuuPVvKJW5oLOTeNLuNTiIwv9sqZuGcbid38tp/sZCJXcBALVfSnoRvx85LjZ
7yhBthyYp0xOxO8AWOyCmeea2H7+h0M6KIMtIBGMZGlQ41mr+JIed+yWXpgH2GB5d8UvdboE/dF1
Cr8oqLDptj46I9zgB+9b91TPbTs81lHDTcXzHGyvkJNIgFMRzy4S1WljXImSCAcEbKYYi2CIakS5
rDkiVaPypoA6flXpFrEta2LU4EznlOq2mrJ1kEVRpe6nbsP9JNxR2SvHCEtn4BBu9MavE5pJu4QU
/trKD7uDl7HuOw5riH+8ApHt7CryHhZ6EVLJyam4dIAtFm8wY3H/F90sllNCSBZFPCjUcIuKhaTz
GE/mhXTaOjyQ4pIfnuCY2vm47G5ukjeEpkKXbHA4Cv8H56ArmVMoZHaZkQkF8XcaERuWVPNsumdN
CPNrZSXgwUlnBfaQKATFx2yE/3iIFYu0XY7pNwJ15bvmUrZjvqGNaHrcSenZL76xKnsFQbuaj2Lk
AnuBqoDViZgVDzciMqI/6RjjnyeVtwwZjadaeLQ424G5QJLIPBgAYR09W9u55Rm7g6yeJro41XdB
q4fhoC/YQQP/cELWyywLEvPd2KzD2dj7AcXb7FIIXBcS+92QBbK8rj1u6VPpMsW8ymjCeJTCHTX3
dtRACqUD0ePqYQA2tzUVrjymPgfDF3JzLxR4zXZVfxcWCekLsp/Pq01VGRCVos3GE5CSoCPgOHZb
oWmz0JtLFiS9UsrCALMoC58f7Y/3xiCimiM37XL0Xc1PdSrWCg2Bd5+JH/HicBSzd1rsPY4m4pbA
wOaMUEDHbIZzZwn2MWQuQTsD8Gg0gxLPY6aiARxtZAfOmTVNcAgZTwS/B6bxduPKASkJ2LLv6GKn
Zo3rK8gj8jkc3rjiNqszKDtzzTLa2+6FyiGTDKS6M6pBJ/5X3insBUzEffpQdGXg7ZPO6+VJWI+m
TCDeK57USiJ9kPnczAlQYARazSfdyzxacOHVd+lI9bisJb8xqjKQpOC/iP47MzDXb5OEYH6IoI39
eWMs/Ix9N/3i+8VsGWKu/y29fHoNu4aviBk2thRCMeXtEwIIJzNOTWc3gLct9oWZudJiQ8NsAlf9
3x1zA+hUmcBm1GDs54eVii+GoDyIN9eGF9+l0Pv+AH5k4VKAdvso0QccTJ55gRKhELj2ftt0v0Jr
8isbuNQ5gHfTNMN6lk0zL8XFsDWEB4Q+u5C0OQB9Q0PTYsX8iIKfhD+SUNvrQLZ1uSUAg/9gnSdT
ncVewYFnaCvbvH6kK6ykQu2AyR7BdYJY+RK7ADGOuNXa9pAUkhtXhUBOhUqVB+8Z5tvwgO+K7F4s
rfOLHzD8JiPYBRiBOcfwNWWmvhHuw9iHNxXuBTYo/guL3kFxdZX9Xk0Knx5uGajIwGv1pxCV9QlV
IZH7d1Hp8dFg8Kqqa0eLLDgHt4XvQ4SUag1qT7aLMiDqnZ1gpiIN4Yi/cmlmtG9iqlBPkK4xBYt4
SYLHwgMnsQdaSnEXFN/yJqEQ2DvA/sgANN6MIzhejJLEPqMrkyiHbew4xAdF6DPZmgl7444lgaXf
rSsEywj+dBrrc4NGx4vupRUzc5OVbXQPXVH+cIaWqGDACOU/C8nC/SBkm6oXPYIrgRC3AU2WjHgC
Qc+tKAnE9HwP1aIkqNLj7dHeQhiQQa14jqcM6Ai2Bx9LNrnSI0gZfgy7oK0fuKss833Sgx/Ydq0L
y63N4mdkyc0J9cc/Uvg3gWenIqu/C7FA0zc/jLCfiPAwdRti0vLNzwtG5ng2VM/FmMU+k1o6N54T
ovl4mPWLdmcuiI3J8HNnUNNQ7+qp9p85h5giNdbfANZlS87D1q7qd3z/bXrXpcpJbktkqd8pJhYZ
9ymWI2gY+M6SPZq++2shQ3GwyIdIxV1OdC6ct8AP73kieQvbB//bkDnt9K3IIuhqeYT9t6IR8Y4Y
6DaG0G/BXIkDivcoXacNgEUYSX8KrIPVfh0b/5tN8kj+DGrCE7eQ5dwbckFxqqOcczgMYRDuCi+v
/DsTCVgFElcvn24SYWOO12Z6zX2JxC9s6h6XZe5mfvsxRDMgHqRm8EvO84/ebPDDuGVZhYFptfrs
05DDtEfEnsTHPFm1R2Qu+ZRtuSWJgF291AnGupOZOsA1Pg0THg9WGVO7AeeGrPApR1YIfyAS0XIA
RgGIsnUIqhxYJ6oLPooWW3PqmzcCUpzskl9U8TZQ77a1PM0beGcy638xYQSK2IahoJIawt15aFYs
8nmEh/tKoaS9FOW/7J1PLQEu7RaDHWkh3fMGoe7yjtI+EokOWw56jTUdtY8JyDnDjTLvrxP2A64E
hRs+lywjesAa2vtpXC/5n7Eza24cSa/oX+moZ+cYW2JxuOeBBLiTWqntBaGqUmHfEjt+vQ9rxp4Z
+8URM90tqUSVSDCR+d17z72ETh8/663TYoQzoVXcso79hF5fpd8bq6FrV06icFdEPBRL+KR7VYnA
nNl3brfo9Uo1iAP7sBXePVYPmmdytjRPYwTqZt0PjnCpbuHuwQ4q9LYkU0mWU7mDepaRLcPuUc4Y
cB3b08fHhfEjbJSuh33vqE6fAAJZLnbVnR3m2KycrFEnD8dZf2fME08OhIgkcAwcSpueGa91IU84
iI3R6smElJUOmJAsmNx0bXXGB6GaMWROnTvpuq6m2/sHwAGFwTSIjXi7GcxvpMlGs05nlFvgNFwq
jV1Pn5LOECp18gT/hJeTi6fWesjFir5clI+/dZsDzCKPE9KEl65AROkvraqau6EoMKkQSTS1gBlE
2YI4Gmp68yi5+Bm5vej31WCz7JJpQx+ZKsn2ugKAAzurGrg2UpI4LMqJV7DkCPgNM3e9o1mWHC4x
/YjO9xjOL3sX8f5LTT3G37pDG99MaaLba5N806szD1BT4N3r1U+vTkvGrlTTOq8O2RIekReJiR5c
vzCGBwjTdF+klkYJYC8qb2PMsulxeSW4D9chmfb2IOKu5rYEAKrDN0rkl5RGEUoL06bZOpTFGIkC
FZxxBGU4iUqn19c5BMGHjQXH373IyFd8n/TZyz8T+vwYwDKxpbXTjtu42RfY3Y1D7ooB9bSlaiO7
a2vzFk6fYhAXhylyOiPzcX3bjGDMxcy3CXhpOklbgvkt7kAuHEb8aHwZx9vsQNYSQEBRjwlPJd3j
FCNFVLEuu1alqoZ7RBPReA+hAauG1G6JuZkFctxCesyfodphCnFbgaXJmgeL9zJWiviQIARMtBcp
Bgsa29XpVPXsToMKb5jxaGUdti7mmcjwFovTS0GOlQhUKm1kd1v2+VPJFL54FjQWTB828dPXirTo
wgWnRlANNGhgt0z75kdTapPJPTNRkc6YisJjFrMFisGvohm7EXDxnGMZ29u1NVAkykuj1GsfLprt
rm7tyLW2dgjQa2sIcC67bdUPSMo4HyDcgiGIrmE3tDqDHLNZsgPXgnlXROXYqTPhU64vW7K8sLdp
RhdTOlJ2REseexJg6mWFX9UvwKVuNAyQL3juKGNSrdHsU4thU060NMrN5wzkc/lReR7FveAy01MV
2wIFtiFtZJiNfehdY9KLnWW21AJQ/sP0KIhKZ4n2Zj0JUJdVahafjaU1zoYzsJd8x1XFMJo2eLN+
LGVnRdec1Wp8z5XDoAT1vLMhmnbY8uQ1zqH7QAS8bVbdXuPnhw3n219MyTyrZU/R1Uw8mgWV9Fc/
cJQArtBiVwSlYVoLBMZkyBr7qVeE4LhTD2CWmSd78Qzk2zU6Kh6crnjrU2goR66iqU3wTFVUcq3d
nK3rAWX8Nn6MpE55R5N7Ok02XoQCkOiUKd/1U+8C5On7ZrxilcjFTASA60escaWktxgOLCe332XM
XWYED1nZVHMtymV5GrSZsNdIurJ9QW2oxNUpXKd47MEImMR4jC7KkHtweDBbjeC3GESlQmzSKTnp
+962bI8aJE4G1bRHYBsTDRNcm9TvgOUY/uNEqjLtUdSFruSqcgsl3pdI6baxXuw5IqJB5w6RAN4w
VWluaCWTpfKN1nDLB0HZRQWZQKfbiwhOLkLerDnIeMS60GFUGixkNZp5Q2cOfpjTYrh81+yCnLf8
PCxlgQsLV/QkVx0ZCi3x41im72mhLbB+OMQ/RWmczPihuuq9QcUwzBMVrK5+KGqdgqCSa/WUxfht
VxpnMx3fqkOUFFwKQNtV23hZs+V8N1ReECcLEuZabwzCAUFt4qB76BTm/gsj944eJbJK4/ADPKU5
/yhtSlVP7FwW75fhwoFdd9QyqGPNsVMjgcO6e0hIGYGDddhWcNmQezwV+FnrS0tNi9qMjRzR/dq6
efSsgebtFsKYQ5CnhEy4Bvk4EylKsLFf9VCpXyTAY+thMtIFQ2erzfldWCz0xVuRLVJiO/RD7mLG
uVSiL2NxEqUoflLN1OZbenM1kxyddOiuHZlU3Q9Y7KPd1HAXKdepAav1IlvGfw2j5CI2ar+zbPFJ
sbROlY7iKXyiFJ3N2hqvI356l6gwRGDM2O4GK5OTfkdok/mZOZFGkI8hOTuCIkppJmfIDQKUmi5U
FdWG0xeVeTnJ+5wt02KsUpOSFGyTg0GrsxUxOVwjMqmrlkwj1+DALYKRFdLkJXMV7BWHvIW5JwA6
85KP1EGxkWo99Wso0ukhM5GJHXRn3e0DFF7Po9KCQqbwjhyRcj6I0jWg7kI3/6RoKGyZaUfCG59S
rivJxaSJeVx1kxpsaNe8XCtvwBF/spwlbC7jjIp3GvrChDEJxt75StDhzOd6Yp+CLzWE0eGlhGG8
tSecBsdiJO07Tw2VA8psEtRoeF0NUk2X2rZrvYqarilmnKMSGqZv8mJtsCmnr+cm72RRJnCFGJT+
rBzonFiO0tg61GPpfg9JmaZrXWkDnrVWx7ycJsLyNT3z3srFwByF6SmUK5cR6LjFzEefqyaF9QzE
yH0iVNAxaudmXWvW+FmDAY79heoJSCC9nVmHAbtYw0iOtZr7fYUxlNis8cyqMJ9Nd4RFmALapeK4
gIdD2CftzwhAxTvTaRGBdGgIMwDwLH5hH5iPVeMOm4Rzz2sfJdU9Td9yM7AXOOsYdy/Czr2XUI7T
e89hyaQUAJYCw6UsOU0MiT9dljfQ/aEWuTthWBXZbboVGZqJSHPY/ULSWC+j6r47Ze3e2JoukyWO
PPWG9xzlbzlK8RfkMfVh5I1pr50kzh5vLoYninuNJ3xgEzGxJNIOwJy4oWEn4FBVddElL1u6hs0W
azvnSeA/yYhrYaRn4ZdRO+YRAktOHk5FsMjbWf0iRDod2d7T87K0lDWw+ymnL6H3kR1YBRNPmBJk
fp7p+vZm4kQYR3hk3iPke8q04LI3YyYrN9cvJ/GSsgKeS37t64DBBXyMKZsPPZbNtYggerCvkdG5
CwmK76aS/sCATWJG21sfwV8VHpL0kBnjHblp9Ei3sat1IXKpXRaVgM1YlXhYluvMxsxI1kOzKIDh
LeiodRPb3k9ZE07wY1a4Y543zB8rhcNsndegTQtXYqmsbMnBFM1uTN/Hobbe49Gtj4VJ0cZaeU5d
71BgClJ0ThFvG+cmdjIVre2dl2qjvaG1J3NeY6Mvdng4ub2DPXN+RVSkcRrNYLj7qDLRgBw1LOO9
bYiczH00WHvwQdEEEVOW2qpk3M7dFBadQ6RNnwgFFsZI72dotzYNHUacBIAqCiJgoVud6kKbzTXT
g8LyvbyUzR5VgMgKyTCGx+XcgA4k1pnryKKhu/ge47l8PaSZfqazfvIdaJSseXbutvsFn97HAOlF
+nS9s8pUyglbglpj/DwSj8r9HiW2ujr2gMWpb/mZP4CbZ4S82sxx7zFHWoNPG71j7ew8dUUgsrZD
QE8JON98RvSJUI1jAdWmw9okYVhEbRWa28Z1huLI1kG3cCqJ3OXY4cwZj/VbxrD0In9Do4fdMJYF
iGutJShgCqu9jjK3vZXb2dpPE+LQp0h1AVEkMuUn2NgeTM2CDxGdNC/eHVfHj0yIkNDjgAUVrjok
BKKhMHiozu7r5kHKjplVVfbIxZ7hHiY1d9YhzHB8Bp602NSkBh6sAA5Dh/Kr419DD2uEdZfVo/G9
He2uPBG+aZNr1XTiXRd6XR1sORUXzlQI9eSF6TuC3WFh4+JQRgldNdNIozqTRmzKCMQVf436MRvs
xamuFVp0MpTLsjeJZkrYU+Fcxdsjik+tybyM/SvHOZiXqKlNkBQcygOE2eLq6nHDe5BypJMz1VPE
SSJmce7GxHYod87BMtskRR/avo8PVcapzRedl14xNKir5Lh20DgCjTuPgiaiRjghQjiJtRY/eyUh
6R+EPsrpXEaIZ8xzZRb6k7Hk2IviyOCaiboa20+M5Vw/pZ6Z1teu1ovpTBK2ap+ztDKJKddx7eYr
hN2mwqkIXn3L/pz+W+7GUh5tRxDJjJjulp9YqDLx7CYmbIyxptGI2DcpzTV4ANoJXa/sWCChihdM
8aZS81Kw7qm2+KzIPP+g8qrxlGhxkQd6nFcC/UdqGAfEJMIz3QTC2iZYQMFwJjMMLbo1mdqVSDjO
/nboVO8pMRXPIp1qhcU+g60MfEwj1LkeoUhw7fA6DWdqgBLjfSQB2U5r4D6JpKcWl8arpjNI8+sC
dvGzWDiovHjE1RFjszF03nliGosJEdUgO9ObovmK9OWNmxYZDYwWxnFjS2A5JaIbsZc+E3Apnd0y
ssVYj9UgWXfZkhDdcConDTet1aXWtp884V5JcuMWXjFhH1P6Y0P5SkuUTkUO9yPHT0dmlASZqbEE
9hR5WbzKsWRRlukQ6mfb6BkgIWgq92dtipKTx7ypDAwCFNWOxtA2v3cc2+URxqpxzAem1DOGNSOD
O/BeG07TcPifq2nNnqQqr3nb5/2B1a4oPuOwEtYmLVJDSR/DTkr8LNQqdZcT8zPuJ0ef+/NQxVVx
RwrBWVB60hnhkBOAh5dCa7xDl6Mwvc50fBoB6gF917zbo3lDabBRPmNWNGagn9ymrwa22XheF5ZF
0T07rBwR106wknGzKi2yooRYrzlRJPmld3Hp3N+4ZXMwLzVPk19C07awHc04UH05xI0TIIMUOV63
CLUzmEB03ZgpqnmIefeam4JliK0hdvNfNqU9XSDGuObmr0nnY5qc4kmi6aSb3HH7we+TDKuebcdM
EOUINZYR4IyvY6q85m0pbIcJlOW05KuysaeNg6Er+GniK5nvjY4KL03sWZcm5WwRFI2Yv9PiYbKD
SPuOBJM9EZL3aS3NSM2g8K1G1mkspoZnvCgCp4TSC/aA5CyY2DNuIr611ui0uKvZD94MMHH7qtFw
w7QXSeZYcyMamM7r7U9zHPVxH5lpBxE+8dphpxnI3NAGIjqynZpqQLh2aAjQMSuWGt4+KKfa5Nl4
s2aPSevI25gOokhl6Ge0lTBoRgurdrVH4yQcEWaJBEggIAVdkXgqmHOKcffQgdl3x1arhWslmPIE
1Gw0eCJNRLYjlXMNHkjG9VSYFzdBkv2zs0blHtxVa+ZJtAF2R7Bf4rWiEux2vF3xmlruppWOoju5
5haxgrdqvDohw5jAxJvzAfB+/BWFPdZE0Cl0I7Ruw03YSK3cPHCdVa9Dks9bxth2H9SkU9NgaXPN
2rF2aTimOD7d6VUIsnmZU2OBuBeqF8dS7fzSYHscaGoX4/wjGVN2+Utlw6bhmR2nHUUm8QVajF4/
coYCLu7OzWzuuW1EJhKOC54EcbatemOFz7sZL5g3jWpnS7g54PJoeNmEo8f+sFGFQcpGtSI5J4IU
xRq9vfR2sVBzRVqtpmRy5SaDGx9hzafYHPq+ivEvWNF3QACWAWB2jI/pCNXystDOuZy9se/sO1iJ
Sw9SE66PL4WwPx2QtdFKqoRdjl41ebbLZkQs+hfb9PaZRF1SLNMH3lz9R+QR9uOKH7K3Osrc+A4c
gJft6cBTy6ZopPMI0mecAvqWSAaxSo7VdWFCipGIvHFG2pwVhGOgPWF0o2SVF0Km4tWGzFcfCQ+H
5dEuknTiGcExgBu765j4eWVoQ9Jq+mDhYajZAOor/F4ArbnaBglxqE449Te8Ymq5cpL3DJ+qirLm
QmrmT0xU1FvaVawDnwfBX9wPvZL1KR3tMT0pN6NicSGUWQXeUvagNNnO/oAqhfW+LHr1uch6HIKQ
KuiBXywpeLMtZklAfVjmjd3FlhOo2YVok9Mwaj6bEnjKT73WMMOiqabj/UJtyeyLwTLrbaOYXG3d
nLvWivWyp35lNl3Xr4xidJhEDyVF6BUryoa+jvopm43uFxFwSIHE/+y7sMGVhAuux1w/2qD69ynG
nnEnXJHE/sBEtf9ZMGGHNx8jhAMuGVW4NZlz6z7Oehjt+ex4z1Ev8G8aYDnyw1CIrtyjuyvNR0YW
wwZfFrNBKeOqPhUEM3aSVkKXjTwQGVyYxIZGAykWIPiXXnP8bcCKXUx07+3sFlX/KYs+x3YyuB9u
TY+pKo1mK9tSXAezcbGtgF1/zJO5vpN0YvCeh4YX8JagPMdzqq+OCt4bE03HlpeHoWC77xgPNXOC
z5Z1cLNgOD9Ibaire/YQ+sUKhWNtTSfjwGYC0PwqVOxhwlvaA4FtG0CiMfkKGfaJJc3YJrHQi4Ck
vh0Azi22cBfmh3rQTKJkJbg+s7W/M7EbnuqYovc98Sz5Y2ZFPnr6JPZNFy4fEFchvlau06wJNjGj
bKnB3KUKNtJG6ydLcgfRHNOvy7h9quLJPrQtket1Vg/YUROk5gcBrMWEcZraW9xRSVDqVI6C47Y3
FEZgsim84YCztdc4ptd2cgEG3Sf70rAcrgZKG9e9gOxXp0m4j9tlpk0T49+KdG3yptIUvOtYmxyb
RYLjewXcHOe8bM0YHwZvnoG2VsRepq3d+ArBOG5opo2JpAtbN8Zd1Uj1GEYmsgJMQ0gZTAUo/mtI
Qp0nGjCaekUEtv9JE5kDVLqF2g+BQWvPgmlC60tUCRLEaTZTHtqUCxu8dpZEimCb9BsiqzPgcVO/
Y8jvneKMFDQBwuXdGWfzSosrZgeOmBaQSXIrR57jONnTrJcSxkNSZFkVPJbWGNr7RJ5T24FRvO2P
mP11aG1DBSCgywAccSFG7Q4CzzKe5tJMqzVwGrIbUF2RmPbalDIgYcNY5NvOLsx72CWwTYe82epj
q45Q6cwtQSTzzoXP9ZI11HVQD6I27PrbxygvVbt1Ew/WheLwxirsWp06GhnGXCYpOC1WZuIK5JEK
LIBfDtnM9CFS0vBp24OmVeuWPeJzJtnwEuUws5tmLJ6quTXOzPYUWXGoNi/j0lTUlzUu4qCLoVlH
K7GHstq5pLS8IKd+GN4msBNK3Ye2YWtYjjU379CDTU9BMC8hRhg0YRpAwiCql/Tc3yY+3AWYKjU8
azC24Eo8QAOedqrWxzekVtiAS6h9JtRJ7ENrljvSTeWeAFE6B05EOs0f80Vke4uNc/EhGmiNG7PM
RtyXlIZaa632FPRWTn6cDMpBT4MoRT7bYZOn2yl1C9D4DBYL3bUhXJaKDO6QmILm1WaseLU7TnZ0
WS7TNlHZ0GLHTpbwSNJg8a6eS93Sc8N6y9ZAtnRrzqkb5ifI9T3dLajxTPQEfTGa40pfd+vke8q1
eXSizmIuYMO5Vqa8x8c1sTnjc3U15Jg9G51Qc92kzCX7/ueo80b1StXMO9O+ScsKPgR1qeQcOfVP
4UJpNcbn7aAWIrQ1rVrhXVWD5IKSk0a/oLG296XF1IuW5kQdhm56Aj+TWhctT4mFTKzv9DOYSwL0
CXKRn1q0TW06+LxwEZiCjBDvxNAeMNvpbb4iJUHoOKnLhbeqiZ6TgNVF6+2vs0CK4oaggw9MtilM
E51iQI8i4HjjAvo1wjvc4YuYfIHNst8upsg4HQpZe8Uz/k896fyi1aTbboAT0rpKeA9zythV905L
SGUsRQNPkrZFSGFB0XEO7vxEX4S0QIi1Vt36gqN6X52oOV7yK+XIon6dx3bgb1V3hjUdpN6iiO5V
4yD3+C50EPWJ7XEgp1fRfIyqMEYkyXiTkwGPfMkE+3bJ2U6HYAXncV4Lz/IeXUo12BfAjxDzweae
nX31HU85pOhWUxb6aBsvdpAQPDHuDV0Kbf/tj3//63/++4/pP6IvBn4Q2aqy/et/8vGPClEqiVD/
/vXDv4Iz53+/v+d//sz/+iPbr+ryiW70v//Q7ef8z/fwuH//uf5n9/kvHwRll3TzQ/+l5scvTljd
78fnb3j7k//fL/7x9ftRnuf6689vP6q+7G6Pxlyz/Pb3L+1//vnNMOXvp+Bvz8Dt8f/+xdsv8Oe3
5x6tPPn6P9/x9dl2f36zrL+4JqMmx7Y009WoIf/2x/h1+4oh/2I7psOMHWeaazm2/e2PslJdzDcZ
f9HxYJgOYHspeQvq3/5gt3v7kin/4uqSczKREvntv3/pf3lZ/vEy/VH2xT2m667985vk4eu/vXq3
XwoXm+l4mmfhL7AkcGnT5Os/Ph8TRht/ftP/rVbd0DsmBV/K5YrHVEZBGuauPLSBgCH0dEFSZ/Un
wWQWz5ypkt8NlNNTB5yvLCa8myXVhicEnPrOMLR97l5RJWJrUaekTqcD0jBgYOZ8xkHLOOPrWvbd
mCxrUwDyPHjdeGxE/FPhE1ArnbzLGugfdXcTuzmYjQGm3lhfLQq6AxD8e4Ul6Rz3CVJmoccblBuc
Ap18+P3FkGBzXiwqqKvmF0CJ6iERyPxNV4CpTdLjnBkD2QXpBgPDdi9S2hnLtLERNxcI4bbv5Zid
/+kS+Puz/c/PrqFZ2v95fl0b1zPGMp0bL7Ltvz6/Wd+iAzaSYVcJgIGBCSGQrA0vyjDCC/RMTIZK
MdTqx++JjPKLPtgGpdPj907v1h0Ohyejg0dB3Dq+Z1hebg3wUaBTQ7AtFNDGdE3lBfLb6fc3sjew
npvobKjSvE7Gi1sX3TGZwjKovcR8teLpHu2xeQBw161wgc54KfAS/f7e3x8WXtnCDGTM4k4Py0LP
S15Nt/8itshtTh4xbRxs3Wues/plpN+bwDbOTzZkyROD3WIftd7Nt9DeyU1vF+t2KuvXwgqzcxyF
40qj08rniF3tvWXQdl7Hoo/gP72YJJ83swvUyJp7+1oVwZRlGLUl5hDTdC62bN1LLFkp8XRhFEfU
tenMNNZupNK3Li2oAZK3h+285C1p3IPR42+XdAqH+NZxDvPibqtGVcVmxBPmN0W7WjipvEowoQy+
jIQzGx9WgNBVP04PJieVFUH80h9qTZwbuaQ0LBTLx+C1RC8ZPiLaxTuCkNl+MatqG5Xb37/sglXu
Qv5mDyPjGPVOzOuq8pUkVH8oGQ8pXLW0DjUzAKGoj99TSzVwcjubessofhdavyvjNJl9OYsMpheb
7fNobUaJrSqhs7OAoATjdipvZZvjxSJMeY9hcV33lnVr532vzWk4mXphBvoija3RLbLdaI5HNQ7W
Dr90HO3w+6XkGNf5jlb5EPfEFzSBa6o1e6eZJmICnXOmA805T/r0ZLCNADZzG1re/rFwnFgXNqc0
3ZkuVpxm+0411dmLIyzR/UYyqLgURTeeujb38QBQhsM8K6jClpJ0TVEsVTUWPNY2+pzEfCrpLtwz
jnPOnYgldpAJNh87zkeLycU0Os3d749EPsT7yaWgII7pzrSYYPhsIAb8mzJbLd5Uv8t+xN/eFPFZ
3SxUwnvHhaUwFuXtHX7Gp2EW+WXQHH01JAij6+kHGlkLjnpZMy6qz2z0OOiq5tzrbcFs2CPYqxBu
I+BvSOu9dYpi+XOAwn4krfCKYKudzb7f0YZSnxpreCr0yCMuWO+HXP3Eo9htcQnYCE6LvMO9TLgl
+2wm27kXLn+JyZ6Hj8hxn2TGgZG49LluKozLOg1at2RCOX85S/smqed+spZOW6fcYE7D4F0HtIiX
lKK1jaxM9FoM69si9Z7GxoyfDFVfSY49htSnhkjkZ2Kp1TlC/j5aFHQ5RlFdaBDC/8mUYU+vTL5H
IWTbVlfOvT0tzv0kbbFp+8jDQjftDNg+Bxs+/BmLL16rm3xddlN4qVOlXwjl1LcPkkbb5AZzYmWH
zn2vz4avTzWexdsDptCSfXjKzkaxgKxvRZx7IObRcy15okuZ2Gv09/40VRP1KJF3TykSw6JycrdC
4XvjRuPdd5XBoKyeFv8fn4to4t5RV0Nu4fZHwP1Eq2m0LQY9DUXLZmliEyjLZ8TRZo90Xa6zzCme
PZ1fldzA5vcX83mOt1UrcBUmdE3S5Jd/LDFog9//9bfPTYL082JqF6mVm55j268OKGGeOc67qDp9
rcrGxKt5W5G9liOLUFiIJuaK70UOZNKmjNpTBqVVSWpeZVYgtSS0gYg8E6t0UvVjlslqrRbi1Z2M
KJvEJ+9XLJc0Y7ivMeSNgFZWbSfzm85CvMbw7dAT97//0Y/luxt28jAlNtETYWxB4D52kXuZHbwK
nnVF/Ch9w22uQ0uNoROvrHp5a4lkp1ZyLkLipQBgG707zHl8bM2bM37extjt9fJRH8QWDMV6cfgU
pkvmphsco6QitB18gVWCIdcxxLYR2aHJP9CAzpOWv4KDo+LeczdxWgJZVbt+Mjh6IgYzTZgzdRAg
ogvv0+CcSA3t5vZQhp4Cq2NhwVU9YDKRwxSkVAa5NdqgpuNgiv2ZgIsh9L2IaNeV4ERzIlU4P5ec
Fb6aDyO3AW0s9iopHhAVAzqJVgW5BAaG8MCF90DL2T6Unj/QzjnKO5bTjamcba/x3ujDvSatM/uc
xzyyNnk4nmMi9AQJUA/9YqJrIHG4X85nHYOpQdkxTcCEZkVAwfPQWr4ZMuCKY9BkBHN7nPVuG5jo
ClgD1rRfnOiWON6exNsTsTji3rwRElFUUU6PvcOWfLllUeD1BEb33jPBMaY3icEA5KJm4hwSVMcb
KENJEThNtY116CbCYNhPnIWFKy9cmm/1jWo20DvXnT6CNo235qQHN92EcR+FBoOPwxTjy3SEjbfC
Ths4ZkT6ElYnZ5/Cs844W+9CUe/bqSX/Dewv0n1YpOd2mXgdMFDHy3oMy30UUgUzWL7ejKew17hv
TEcx5y+qci/ERaiHRCuYiVVSM0pqKUjn3vfMCvFHrZx7IyFnMMWBAK/E6N024yPomH0f/syrcA/q
ewOs9ARv/CZi33yYeMyKB1QyFOIVa55vTcVmHnriVy5y47KtDGOj601AMmvbRM6DFtEHEuHRmPFx
Ajv9iPlpGteW5pTcN6x843AONwZGyHoexBqMYndP9PeCOWXTlYtvwrLjrk702KM2XuFhHI9mNNxh
kQryGuI1LaHu4D42ao8Itcn5xT5jwyaZ5p4RXzeuN99oQN9pmTSp+KSwiZ/pdRjBbjLG3PgUA+/M
2tpSgcoF9qvL24/EDYnOxSfyCD738yD0Izve4Rb90YyEd5GGATP4hAsOWl1vhRQBI8IgNtxNIcR9
EsmXNGrPt0dJntFTCKvirqwf9YgdD1dO7txWvegBkxx8N3kZ1bSjAnnTplABxLyF37f2BmIgqFYh
BPyh/tm0LmN+tWHqQk2v5as22d6u56Sdz5TA4F0zj2Gy3OdGeuBv7lOxyh43iLoCLxVwI26j4dhC
m7S3t897yjlDXz9xVt4XNkJFpZ1jTx1AS2wkb+i+HleWVvimPd8BeloZU3e4/Rsa1ylhFg7fkoMK
+Gl3b1oxfT7TIZQxfdLZesDuRZbo92vcygu8xBUDwSB354Penm4vcghQdihqboAtZ+n4ZOb0Ttjm
XZPI33+50bD8aZiAoI2MBYuX21pYePOl4mDRvgHR9k12qi62ld4pHrKi3/VM12aKpOimj5AVjfky
OuxLdWzsPb3SP27rWX7k7vZg0XehFm9PdflJuimrGN0GjgC6K5/ZtK07MnDpnN3rWAM0KnYns96M
hnkvJfzXzHsz5cKUNj0uNVvNN+VFeOSz8+1V6IR8IAGGc1FumYJB/ZvPnoflSZVvAzLK7f9y5NtI
SYgY3XmqxQ9utFuaT9/bKLyUdbluc/vKyDwoGCa7Bp6qpL9jkViji20V01DIeQHvqMPkmht9VhvD
Ge4kC2ZUfpoQZsvKfpwkU4vSDC/QDyDkhuc+Fc9VtiX2wuD2VJrjlqiBD4lin6fWWuGvrAG+zv18
TqfxsSaUGt3CsZWBOQQ7zmQtL0yv95lOho1pK84qKlfku8QcXhjdGl6T0Y7AB8gzsa2JV2apvQKP
j4DIJB8L+sS84EPu6Gce5/nqmdc2yx4gcuLGyDnq8mSOTrd1JlJmpuXubNO4EFtay67nubLfUhWW
PqmuUxJN7x3Xr63Vb+AzQRrUa6bsTLPdp7ZPTmMJpC76MNuHMPJeKQXwXQQfCoXOqrGPuV4dYhto
rFceQ+Nm/i6idwzKV00IRjEtli01bKWo+W7rs9KjN2uwzoCkCtJtGCpvwVbaKYB2syIOO4oLdxH9
IDJbVvaMurC4zrWO84AG2W2cwatSkeP4BjJEjxpAS63fxFoB6QGaRBWdwnz86dnDh+wB6UH/hdk6
Bq3Bu1AsH0m6MTWeZXDIPP3Zw5fB5Jkg93e7xDlrhvUPTkYnRvkbZqVb6mQeLDJKt1jksWysvVtq
3F0eDKRYpK8ae6sDjWYKn9rpMln1A104z1bf3odKf+xHirvsZ2g2Vy+2gqwmLqIYBhMLfkNgKVdT
Uz+qcI2zosS+tpyiufwiuoxV8m1e9BetpulkUOqj6yO61BnCVsPWtsYX03EbOiyqs8icZ0S9zRKD
jk7qHcfsrWqXADffbq7Mz8qJPk1ePhLdWzOaMNK026UUh3QJcMsRexHmcXCaN42LcJU5DW/HS9yo
pynx3m07pVdRlIfkZ1PFR1XLTVlPnMN8T3HMrswX5tuBYhqHPeEiqgvG2kdzzs+dl/tOnP4cKEvq
VYjjrlx5gptrld5LjPTTSL8I6yE8mYfWkxhMejYp+mHSnqXWPqT6/L2cirsm8h7p/jhDJfsvws5r
N3Isy6JfRIDevNKGj5A3L4SUyqQnL735+lmRMw9dM4NuoCFUtalWSkHee/bZe+09Jo3705lt8gt3
XF+XFd9Rhh8tY5SqlFdHFKsrDfboaZee7W9POR/41JRo8qLwu26Mj6b0aPjeq/nyluXiHf/fI5+Z
16ERuHy4j8+Q7JvyZ1vERcd1441DvzN58O8oialmmsZ+cGWM2EEblaX8qMafymp+jo55wFr7M9N5
gGa0XUjlg5azMYm1GS6P9IK7JxP6FRxMzu9b+hm4P7j6D0Fj1SP8S/OELfldKf/CzkZAfLinexrH
JwsWldr2LFmsDUR6IugUzUpyHhM2EWQzlUNBwSDSUX3NcprAoCS5mUO1xBo1LJwI2mnfmVUe4Lfg
l4DXXRC7SIZ+5jZWHEtVOmyqjmVubK44W3jTMoBFAluF5lCZOOiyJyzc3aMNvXqDiCBxJXCpKWJi
Ao+DdGs7bxuIeFYnjO3GTgz15G/y8l3JZjjgmKBSD1Cn/bFqbA9VpO0WNKtifTlSf6PF2Tf+YuHY
Dlv2njYBR57CbRqPDW/9iQJdRQwo2AuGt+El0ZUT6YE3M5keaLZdS+0Gg4Kz9xObmzdQsTDR/tJO
8KyrhoOrIUwpd+dssTHJ2bR6KC0kA4ejTHKmCCH8ON1Xu5uMqUHQQh20FWRTMEzeovNvWRiQ2fKj
TfDuDM2kfeJkJzzVV7ToLCaZMPtehsWKrOBiMpMNlCQN3kIG5gM7zboAz8SzkAFoAybNNw2wUDvj
z3zo6oiSjtvWLQ8LlhyUsvFzqZ/0yYgcW6GJxt5pFeCbGEafu42/tmI7YqPZI3E8DFb9AOq3i+o8
uydhXial/7YrHoS49qSc3FNnjUc235wyjzRZHpJEumyAafIz29HJtfhlgTwMaNf+0xsOrcZF/Unp
k6sx7euQofUS4Yd3xSBR8ylZD2rV7vgkHo06eRyz6YqLDzZQd8QhFrJ/DFsp40Yg72lC8prxdRqh
ZQMhxtgSCVDabQJFGZx4qtHGrL405CEHbGbwJAOl/JY4hOjOgPevFp5u3G1cyj6euZVyLSbILIdi
ZvmjvXRJFfRzut/EN9ktn+rOwMk5iwqLuMkUwZTzla4kVLY8YY51F5XXD+rpOwxrTxoYq1j3KH1c
Q8xSgXIAhvSyqt6PGxhZJw0E7/agBrY/Ica406Z8MMQ+2WM1nQaHX2GLgwUDcbiu1uPEJloxyO1I
+cnEyBNvLNaXPpqB+gGsblPjBSih208dD1t1cTA9u7JQOWoeUdY4Zom0SMmVHsywtc2nRGquiLth
ng1RWjlnayqjRWNVGP/ROfer9ccGZ80C6MCjiwe2ri+yogfLModOPe8EmQMw0w86u69GdEHOBXCL
pT+1iHGmNWfunXL3xabwdVFk0KfxoW363zP7N3kivU3Fo1MlnGPmoe5IIaASh+SF8rtn3GNxd8rt
JtLHYr/oJn6E/NlK55A6ds9RzxJNp1qqnYTIqAZq9olE9sdkCwbdEe41leBZcnW4m8racBBjGsWl
jM8oA9lcvoqHPvueRekvv61uOqQ5rwq234YjdoNF0oUXzYfOsnaW1WA0DH+St/Oqg5m0oReqIlAq
v5MQ56fOiXLHfMxU+QCykGCXgdQ3W8m3CQoFIAoem3740ynx4wrA3qU2ksUrfy/2tAgEmqEQ9cI+
MTUiamAgqOgObIXvZH1KbZd+t8jACVr7TyHO5v00ij3boiKvl18LPCkgUI9yzJMyq6AR0qs+iKDQ
HsVoRmq2/s4U46Jt07EDvIypJ6SDyyftc8tN6RiXajg1w82wipdmbU4okjfbHhiQeODk9LTJADNV
ETEKvQ/TL2i8+3SJwy0Bik46bxpzxBybDEHxPfWYW/QqmChs72wr2PTkQGHbuVe6wLRiJAze2tgy
gqohSqwSpi64QDvilEKG2NHF/D3dx8nJ9sFqhX1chpT8+ax81lNqmgT8EpKNJXpIaQyTl8hKDbWY
NEAVf8TxEna9c8zZbLus7q40LHglj0ypfY5q+Yu+0tA0SUWryquhExNO5CjhXbYaPz1x9DRZr2Mb
H7dm8ht94d1P5AlArccrjeew3BPw+J6NL2v5EDLQBUv/AUt77CH9QYJyUYXDSgdEOedPhJ0QRQ3N
BeQdrhuSfSLR2Y1kZsfu2lJoaA1vTe/4+NBTlzKKQFs11yEgB0nVazYzLDSybrp1ILEcLp2CiKXF
Ph+yQJl2A8QJJ806V2jGGVQZPizce5IRkiK9zfxTLcRlnlS3pK26xcfJwtI1vKpVb7CTI9BYsflV
qwf+1baWvyQYyzYl8WZjejXyKqJI4M5wPmjzrl6JnFfpfsV8thVZtOYSGEZ9gazQ04ywPZjyAInc
2WXSdiD6fBzK+byVcYBe+NliOsAlV5PVxVLKtfeobyCXpe11o/nHS5EaOaIP5ZKy0q1d2sEOI5YX
t6MY1ygZbFl3cxXx1haHnHoqyPtK3HFjYtEp4ils3D3vh6fhHny3jQNw7aBpIJes6aGXkx199C6B
IIzfSmRN2I+N8kFvFICldRFOWo7vM/fqlTrMOg5ErgELwh3S2VinGueSpXTxdJTg5nQylSCRFvVW
oAbgO7uAqUEMwVupQAZVvxcsnAUow0u9PNPAc9c91i86x3yg4I8bFjhk7Od5+03gztOBSc4NPX/0
vyC4MuT38PlQd0sqy1nE7QhvZK4RzW0fjepp7ZaISqvnZMgi7vJf9RyfjFS6sByJJnpE96QSSVeY
oBqk7bHT49AR4kKzcpCzf55nL4mTwMqZx3G1Aky+Kag9+mS/GKO+wpTdkTjwtGkOQf5B8GRBI//O
e+2UkTPifCbBiiUCt7jfbbqn4KO0JulLn5j99I6+y7Q6dZPzmVVk28u9goeiLqWLNGeeZrG8nLCP
uDh5zn137Td7P3f8X9ANzpvvqUAOzNgUBY5GnWxV8dbD4SCvEaVe+xxn5GjYxEWbiHCFLu/vMQ9H
UYGLvJO8pcaigzly7/nwliU7MlhgCrYxR4gQUP5uE01gjRiu7HIJy8G5STxaSk5VxpB59Z0Ca44H
pt2d3lfeOEs3ol1RQ8066IuzCtaY7gg+qE0gYfm2xROGAd/UBxzpo2+Nj3KH1QIucv/LiZugHyU/
xZpAdu5kDZ+UZOYkYCm7hDhxhgYR0IbW/JgjowfAovmBAd7bSAk4WE6FsrftfWUnkKg/JOVZzl/k
4mvij279UJN925zUdzgK4Fe7sBICR8ngwVeRvTe79cCreJMHpEYIBR07qZL7sPVF6dRTrlmBCUST
TTdSHK29qXBNeLp1JJKnnMD/vOQBQ6CZHfuYHkGCWbV1nrhvqcqE9rexo91VJ87Fqs+RksaDPZNj
bn2mJMpLYO/XRZBa76wrjyqwD21I6JBBKB3UW1J/DtKb3u6d+Jjr+oVsim8Nv+cKJoMBypKA40W2
9mQz2L/9yXJMQHr/btlBYRwXO4aWpO112UTQ+gTC6W9Cutxd4pZ5UIfhvawWjOTo9jJ9bhmYbVbV
B9vaKVm/N3mLlDCPUumt07UTs9jdB5N5Mzxt7JE3ezshvY3dG40WQY91T9aMC41WLNzliMBelNcx
QC/FK0wznGscVHJxLUrpIS3zva2wkKpQ/7AHCUKM6vCYVwx5VK77q7J6M5LdqnB3oZG4xB6u9hNj
FvCh0dEjM1lPEBMpuV4Ql5rhQJRmilHqQJY4uxUsPceCLELKBPhsF9qt0YJCaZVTmqTKSesdXCT1
4OEdiR/S+5cO3Vs1xgczn2yvwvwKe9LpTh13Bi6mHQlKa1ita0Wg+lEqu8MoMlwyOEnr4l6JwZrl
BLoxPVIB4WkmrYQABcwz5eXDHgTG4LdLZzzJSorzEWA/I5Z0AVUjnyw2JaxFVq6BWr1vlzn+3c/a
CanzzZGSdUeoR7/I4Egjyer/sLZcjxK8PGb1ZD3+/dtOkwH1Vr3g1sd/+vcL7rXPbDTezE7pHvLZ
qG40kyRT+80WzzjSZum3WD2uf78QSrc8/LSpXxOyPY4YEx0Mam9QlwR++mK7UqDB822jpmXKydFV
PbJjHPsMPyT2c9LSj1iJ0P0E7d8Y82Uy3uYjEI12l0Gx8wjmrZ+UaDOqb3w2DFEbBMP/lsdzaBgk
80JdmJtbia68OENsPEFqOyZznHxYE4g49DnJAtWCJ7yAgjDwmlJYrC/xwCzf91dJoaaH5G337RQ/
uiHN6IlLeUefmIFtVcnh71/VyLpRolbcpix2Ae5833FLgpodtXoWgwNAfNV7b5inOWhlW30R4jiq
o/FsEw8D/Vl3x2xz4Pkt2btEFuw/2Sz+H5OFY2qKLRuaI9uG+k+TRVtbMMMmmmKJKdORqmWcuYZT
vtJMJ4W6juF76Jc/iYjlb0QhkPzFSRNmcgIP2DUROGwWjGpJQ+XGpQgUYZAPPXx1gjLPCoN8+B++
Xev/fLsOvGeDd7+qsK/W7p6cf/Hc0G05aIk8y16rgaj2CQoks9gu0kD1MJHzgERrfSPOHVP+cl9t
m524FkQMozLG2mdu2ITtFefi3TKRF9tDvZaJIHXV/nTNxH/BLuMj5gR/1i0o7OycA1IczvXvly0f
flfKy7//Eyn/10Xk6LIqm5ZskW7AVfTPPxEUGztrylT2mNrtU48d4Nr1fJuwrS8LPm1fw+kWFFaD
1ood/yCRR/BiE9pMVaFFWKbxyC/Wa/R1uWmDcKL/8P3dXUz/dDnxZBkgMVTH0U3l7/f/Lz9xYtrG
JKkd6FV+2Wi/yxTUpE1QMQj+YXJF/8gUdHNLl+xTOj1v8tpGJT+9y98vyRQH//47UvFu/fM74kcl
a7puKJphG1AN//kTU6A6jc5dH8WWOQejIpGWqemTM9RpO9V0kihifM5JSjLnHWAGqHtqggrylERz
2nwW+1o/gJm7JGaxnKFz4uZExDCcVn41WkKqXT5bj//+ezYV+X9/18Z9ItH4/dK7bNnEQ/75XTdt
3XPtZyE3p0b1hkDtpZuynaSkBKPYsqJWCAfxmfYg/2OY2Kmave17QYaC1i21lIk4UjA3pEnrZn0j
Y6OMWYf03cFB/Urj0UJdqW4GDeg+NcCZZ3eekRvQpauu3iV4S/Cwrx48680rjO2y6cqvJgW3YivN
W1/HgzdVEL5Qcvop45aOHFfS2XQA1fxA/D9+4k3s4UUj4EC8A5Jvf24XqAIDNBR3o02IxFLOJq/U
/Xl1sHgb08dE8FbLFSDWJimEZW1/MpF8lsk2BIXZsa3qBRB5rsTs9jhfHR11SUvgzZRgeAiEKvHQ
BN2svXfVTPlUPY6h3EjRALDDFWNytDrb2Kvcn6oV6d2BtQa7ZT1NQ3s0B+M3+EDKY4kIaOMmBUbO
0TrQ3zZPmJpErf+OgRJlUq0c0J8fLU180v0aCrutQ92Sn3TJUHeWPWP8sMN8Wn6rSte7nQQNRlIY
swkLoc+fwFC4nSpf4YGyR2c4rer1nhBmtDVeQcwm0WKDP9PN3Jds8rjFNr1biYaQtcWvpfTYbLX5
Rmj2tEgTcdUek1sng2SYC4c5DGEibqb6wAxKZg1popkKDXgZY2vLH9wFjBPjDCteFt3T+nHcJ8V6
tJz5rKr6g14enHo8V8ZseaayfgwOC7OY+WPSDVjxlhouJgFdDk6EpRqApySepq4ka3HPD45CeDNE
ljYZPHT9LoirWGPEhVmV5ulLwrw1TKx/h9o4scZQTs3cPpOdyblWTn3Q5VBQynQDHzcfiwk/AxoF
FJqcTSozHx3jaDgx4S5hqp+6gcaYJMru/ojGMfPqPCefHN+D6zjjC98mEGAeWVcZKQYXXKRJpj1R
BMZUkRH5XKQ7Saw4am15KkHcBK3oMOJpJokdACqYDBwIuwSgMsnZg4lN4S+tDp5MrOhxuS8a9ZXL
zB9hC9Vjx0SLkpbJT0MG8j2vnrslzYELBVNTJB8Tpgklym0+FCqkloM+Dm56t0nomh2OMtsE0+pf
VkYsrDYrQq96bJr4dzuaL9pqrn69xFHW3lqM1O7YmeWriQebIMtXkju3TAx+QkrQo/zwyxLvMBn2
WlWcoBbvrT59KRITDoJlIblOZdDZ5o32x3zfQy/0ciuvLh0qczDLEKU7/YaxVHlYYBY8Gp1ZsJgr
tt1DvdQ28y1fZhKtF6CiP3GfXUpqyyn+tiwPxJ7j0aZIJiJTFxd2OUiRCY6CMHKWYa1+4rZue7Mu
fbHklQKhpNAzumI3zM3jpCysx1MCdn0ifWNyfE4V40GyqxNRye4yMfXOiyNfUkvq3XyA9l0u8m2r
sw9KPYZIzsfIVIxfOolRkJjTW0dzygHfUxjHjcUZR8I7MR6rBGJAFvO8Adg9FngSrbr/3QtrDlh8
/xkL+ri42KleK+tfQjM/eg3x1knM3aZwpzLGViWfsp2lvjVuut48QEVXI9EgZLKJgXBfHDFxjiGJ
3IIXnNNd+C8cYLmLnWNv6w4xOZIX686E7MMunZJz2i+zq8DGDemILE7ywA0DPJRbOCbhFCkcRkM+
Vfe4o1LVbEaU+dJh2/RlVitkRXpX69X+rGlpeiNsdoPUx9tvWfETFSlZ7QX1kaDL3sL06klSJYIk
S59jZ5JPRJPonZLqOlxjx3DjFlxo8WoRm+TCn6NJLVaxR6jC4naHG3dN2Kwq2EupPzWWASOKgc+Q
lfUJEKK8aXvMos6JCI9503rMfAXg/0UFZl3CivVg9HyqVWIdy8l8kuxCvUpPMwvTEDYQcDwLlkw/
yXmUk49zHS5NKPkM70LGNUQoyR+4WRF0vUhaL0djpaq84qcXRKQgWV46IMoHx1DggCWzfavz3hNS
UzwRyX1ygBAc53puz2stwiHH5iMPm3PqlYdEU3mTpNafO98GM9Vi7BHH0DeaPqImhLIx7AhTS2mY
vqiTb8zJcGSSBr1ITjCW5UtftumFYLrW4vIjRqNGdTZeFnu2oYWj9NQTOyCr9Os2TkLLMfszkaPD
4AzpMyEiZH6pOTVtfhSyvd1Mpm/627sD0N4Q8nHxOA1UTKVclRr4kJgvyPt39veg6ZCxiYDsVZ4o
PEGkLoR1i1MZFVZdngn0tTRIqulOX3twZnrSXqCs+PaSLPtS0iWEoPi5r4r6UcYQlIuBNk50A0/b
oFMaEn3HWp7gMqqHy9KN6Z5QJ0k/ANh52a9ceHF+EGnoqG86LGatc7KAoNzwq4WYmgD54Lb29A2q
yzSrwyEnje0gdUUxwX9++unp7xe6LJB6i+lSKbxyFPYxQU8+55JKMf3JTvqxDYlx5fgdIzBoONFH
XJPWVrzTD/wdw7qJ0H7Nczzl2Go37mBSLvtKDN1D6S3DK9c0vki2OYUjpwgYatuhUvTvl6tduCuA
wX2pYrNgTcM2u4KsRUY2yCtEIiubgBgpUMg2syILnMJ0ylbnJOw6o/lUfu/uLvKYXbiX9lj1FUKM
RaWpB1HlNb6aDIkE/CKtT5zxukkoq4jjMyC7aB5z292KofKnsj4idLOepYd0PgKvAaLUGSzmrM3Y
wU5/KrL8o6/6IRqyl01gBTLr8iVXp4YMp46ni1g5gEZVCbVGfhU9lakTUyqxEzZ4rbPELu0jymFa
tu6FDMqjRaQD6RT4JNR15Zipzq98NMYTorPPAMrJTN8B5CumVc1Mw6lMmiue9TN6PmVSDY0uqiXs
QK56ZG4n5QibO42FolguDtzYxU6Iho5tfxS4VVFluuKsKuJRrVkQ9vF6MNSyvNGZ5Fnwn15xd6pu
S/nDnm48mqTU5EalDcWHALePKTMUy1K/cCD9pdoWGcso9rOO/UwlxuRqosv8mPh4OOtM43qGMYuC
cYSSzbj3grOvS4yKLFt8sxZsHwrvabfPc21vS333UDGdzelKURboxn2h3mmppXGdC8SdUWvXoMxP
E0k9glvdI8/iRQEtc2DR/0UVslU09WGwdRVh0/w1lHIcgiHdZRhVAyrB761YgnJ0uejOen2cVo2L
1CCGHayhE0GFq5LCiwftC/hJGQNFyw51isnfKEigo5Iq3lSM/kb1774oyufekPVjRowSR4lMyHF1
0lBqyNCZZqPvZuKzromIe4Zu2poPLLzKUy8QHi3uUb6mINOIinua3qbJhdufdN5M4zSMhHGxkaeT
uR2EOlIzDsaJ0/pSd3ZHtwE3Ji6O7ysoJ2SzX+OKCyyZVJ+mLplLCe9Mbgc7qcsh5HBWOCOmamvD
H9tatHgn2V4rbbpawTiSGDAoiUScBARSsWnMErU5LP3wP1/+/m3DniN01u6ttFLaYu9fiCkM7syd
N1x7yKF5ZiLp2+ubKY/KA5F92d8GS/InrfJp3cM8okvM5HM4LdZ8BNrzkOmdjeu1lw8Ue/uSTtC2
p6LBAwwz87mSiosFAupClLK8bBl8Ta4OK8y0mnVN3xUXYHrF5e9fIdsUl2q1F48jlpyojKpDsrDb
N6YOrkbCONQQ0dkGbJsm/CXai9bwjvWgXVV90O4E7blCZuVYSoA4uprD068nFQWygwDNUcFtM+uo
WmcsXHR7gpHSjJDgus4x4yXMZJRrSG8TEHSudkJ35VaZDkZdn7f2zhlase2tmvMLoMVTVRQAPu91
yOOp31rGtvxKtbhHovyKW3t2TfwQUZrpb2Y1HqV0ebnXEiSNiWBdP4I8iL1FSH+MtsKGvjUgozXO
QO7ZBaZepVwenbJ8LyR813J7wN1fuRXHWwDM3M/0oYq62NjTwwCwc2IdgJu49CBP1KFkAB/cGmAh
xb0qikT7xBavZhMi3W0KtkFCiZRxi7XHb2b2gjFOUW8irRfQYkgbMJuiZANj1Dr0coI4fDa2MSDV
/0aPre5zuSavGP+hd0YOZhPW0pSUT1mj/1JTaY4GsTFcknPFMUbmIzlraIj+HX3i9KRQrBkk0bgi
jDB8ewvfbXopJqP1h7W9ZMVTuwLTsM16CtFIcRnd+eX3J6c3sl2HNoPNIg4MBkJ3sFUu5hk+4KXQ
Uz+XWRPHMTJuu+wkzHcg8eBhki1zzQGmyfiVD+W6n2eB8bosffA53y0WqkCT44jrgXQEC8XLAnGY
Z+lzrNrF49o8hE3yMEwdTgUN+9TEmkrk2A5UxF1lxBJmj7TaLG3iWxoRZ1Z/csymfXUdle5dbSMP
NAxsdMB0cSx1VJhuPJx2+aFRpmT2OMI0CQ2AW/NtsjXHlzsI0RZyaIW2smviIUx6/Smb12Ob78yG
4HrRYj8s5TswqJ++66zf9m1fRNm8/Mmb4jbTpxzJ8y8mvceZLHFgVf1L0pvXv6+lYrFSlyQBxxib
Kz1rMaEUxa2EeBbwkb04nJhp3NdB3ypNKPMxiDgJ+IfJEDFzigFGAbrMiZkR7RORn5+t66RjI8E2
AtpxppL4uIxJSwygZe6F2MM9+LCMWkz4eeiwE6ddIOTukggVZ4jdf0OlvgIbZ4smdZyKvXkhqz34
ZG4pMOjHdyyjvI5lwsEbFa+gRV7n+7FWcTD6OtAnP+VBgd3QHaspO9OX+yn0WQ5KfcLcBha75d8k
t4UtsH2ObeveWo77rAQp2fNHLdV6IzGUfKmYwYPaMAcCO/17jZK+q0Q8RKaEGWO1HeUIIu+BApTm
2GTEzU2iBF4dq4HD9p0Pzb3YVAEroq/zkyTiBhcfDDIOr9jgReGmdUxTj0FYo+Smb5OyBUKVfBgO
nVb1NmJyiEde/gpFvBn/qEVVzuBzsGVbuRUCu94PhnhfMwyuQJk3j8qxomeNNKe7qvqJO7N+rnVi
s/ZwBcJFCsCkBLZsIRpmxUvdpm3AYryiLEVPmgS/dgxWXLWOtQMXE9+9EZrF+yxs6BZFJBeZ8hJv
jmc39kuxrNlx6uKZPIP4PduYAjln+Hx2p3RkzEDSeyFgcZS7FiC9VdKY1MDGskbkgkZpXvX6li/T
S9GNgmN2gBvXISRVbad40oqjWZdLD6ZZF2Z03DH4v65yr/kOGiuUkQXp4E7DaOZqVyr1c1Vsv9D+
ac2CA/RA4I0tjpenzo/FuY42IlFUl3+XNW3LxALgr3Tbzt4GuiTWnkw4CITVMFO8VKtH74bwYzJw
hBWxoNWdyZDNY4UzgrEtJSSz1rBBUnM8dzT1urUs7MgxGUmt2mxuULz++y+ktiZLkAJ32lJ8eFsC
9NfMXkZz0nayan7ZvIvpcah+NbzHjGyR98sdpbyS93fTHrqPDp4oz5MjhxWhhbJ9sgC6F4loTvNq
XJoFfxm+lyrSZb2IbO2VGpybyofBg/nw547whmpAp1Sq3lGI+JNpHkMYSccHx2TEKJehiKSZTyhL
ncf2GQapEiYaSXaFkoaiTSRcD1oSJRwdTtZDIVKkH7sgxz9SBFaZXw1IP9yd2Rd/TudAl7KLjkmL
ucpyrsR5AYofhk9xMumree3YWVqUVuaYcRy1upgrmatWqs5Yb8LeGx24aNDp+a7aD+V+n6bIw+S2
cN9MoiEWiTpeVhybRl/CAy83aqD1Pw6+sGPNblJSkABEQ60ZBQqVb/TsgxjvnxjzYq+d8/228kO1
F5aVVRxwBdqJGhu/SiCZHW7rFX31KehSuIEO+KWNCyNn/lNSOn3IxOoa67hdq0koLqNMFVZQV9zU
Nk5NPF5BxzVn+Ls+KebFdcTKkjfpDtR7NRHg20c9t86Cj0lU5tPO0hAZTGN4XHi6uB3TV5wpjuUj
3bA1M4F0q1WXhTB8T2rF88LjBn9we5I7POqd/YCx3d7pKH52tX7jKGOIM5042hBukS3SMDPSW2IX
oUBv8LF0owUZ+e9BYCzNs2k4SoPV+2RYA8jBmauPXPzj1H4mkMj/Pe8so7cQ7pS02o/EhYSlnaW4
Mp7nnEasRByq+2cfKpvyqjixr4thdGfV6l7mJHkmbdUJ+2K10sR7eCPsOmrRQpqwMuy9LLcbNr/t
FchwTh6TYO+8YGhoSW/oEq6GjAiLlW0f6NXFeTWLI8VH8178HUwATSjlSyzuTncaGD1hZzW2ftXB
nmd9yRqb/037VUulcyr4sSiY1vBhdcgORp/s+XHc67Irb936s43XICBGXTCyUEg23d9UygqfqVl6
ZjSu8FDKcJTDqGwWE7BofSo6uYoqKh1CtaaWsBawYQpcse24X63xedCkB1kcrZo4xAC2DrSdXexh
F/aS6ZfTvHdSazpXK8Dv2cAagIIUNBlF3uCW7izZ0W2L/FUb52In9YPjoo18m/ECtlMqPlNzuQGK
jiET8rtZecjU9k5O1Lcop8gSiCo1GrHQcfeor1mp2FH+J3WIkCyGtcdRdQRlme2UvGN2V4grJduT
JvnKaEWZtBRorlvmqRBgHOkh2YhLKOVDOVFH0rNBoUsUddL6HLS59VMEHFc1Vm4pK3YSm6Gnw6+y
qAuuW+0hpj0zSIhDgwUje4AB0uqxzwAc6gNhKlxuFthm2UIXcBNP641XmN/H7auuMhVzrH6PQptB
Ch0oqOoPMFIDbv/drdKeyMOjoEGY1DbFIXJnqmGZXqQNH0KXx22YZdpZ4xXLwtu4dIP5U5ltCUCG
gq58uqOQQd8MTan4cp/pLoHdva5TLKpU6TWrlGrPkiblVp2rj3lqwbFEhCBns3g207tNkTOuMcUX
pdViRu5uignYiZmaXCoCXK0310Wyf2+5qA9Exz8U8VDp973IaTGgksGK/wSQth8RkjMlM65QDPlf
lvOjseGS21LeURbRP0+Tx3tinBtnegaC+b7cVdGTVXePZDSPcz9YrkAavGC0ZmpMXVDm5KKkugna
qTddyaH13S7Fy8SVA2BirkREpZ/lKYfzB84cL+Q1JyLob2OhRWAYf/KsUx6hAvfRiv+jJyGI8IbN
d6gV7hNJgZzHr7ig/NCdayeB0QxCH86Qiz8fZSEfZF/VFROnjfW0pRyT7X5WXjep2ffwsgjukOwx
F0f4Om32IaY8+Ot1/OF0nIxEUX08v/NQhXUpOEp19W0W6a/RYo63QZETgkOgHvX5VcC6PXTD8jnw
8WfJC5zlF60Co5ty4Hhm85RnmLINJ5uCtq13jSP/sTX7I5mGExhWZGOHNzb3o3zfxc54ow9k5JHT
uF2tBSaAZIEVFherR4R1ASIAOS1d5Ks6wOzRqmOysPRx7nsBSI7cfUByU1GGq23RT1Vp9h7rq5cM
pr1cvTYxvvt+Gt/sXrxYJOob000lbPBz4hzk8Zr20LbY7TVRV3iDkY4fHZdFfJrlEwWnZ2LBWPBT
ksmtci9+xTLRUt+n4NZHtyNHj4viSEMv5hod05RKVCLUDUHWkL3+jLSF4wKhRc7pD5j6AqNhy1Dh
zEQcufGh90pOfMgdyyuqCUC3CKese9NoynNx8WRBDg52rO01NDjcEWLQSpfpprZKqCwdlju6+6pf
uCd32ZjwUE7QiNIiajVUNW2k4mMYZMzpfDBWqiKoEQlpxt6TCKbSBoKB21VyCMiOPhFs00ucHYFf
e6Ri0WPb1Kfs6cPkw3xsmInY1Jv1iaQJfkYa7HmTz55ipg9OL6pTuy0yjZUZ3B1i0oYhWEWua1Ru
CPAIe8l/EXUey40jWxD9IkTAFcyWBL2TdxtEd6sF7wqmAHz9O2C/iNkwRmN6JJGouibzpKOLXXtk
5G6vEHqozcx4KvPMo2935UPjwnKHO52WnO8a4D+Inesi1Mo1VuB6n7UumQul7m0Mp8CAW0yIWvUn
fSYSBWtgdUybeNj0jncwPZxa9STqY8tNg13ZwHyUN0zRmm7XZwCjyKplMo1YdrKSPV1IsdYGrQhq
PX43wfq5tjr1+QADS7w0df02i5D4ZDBKQZsx36lvOrvMNajcRYbUBpR218r2TcZ7VrUh9phJY45V
NwRj6qBVA0fen/OhG1GFkV+Mmt8VOLbiBhksMRtMV/2HaGM6YA99XXe39pi95TqDhMqBuzxH75X0
/0wdcug6JeLWwBM2hXC0tWnKNmXGwjKXzPLZdPrFcJG6t8PTDkEo7HCgTN6bE7/UwFGZMIhrXDjT
Vhd8jvt5XAMNe9JTuGHhmHQbfpM/TmsWu7Y3x22TMh2RZXtmQ1GDDkJPLXnS6hpJMIodhsexG5Bk
DO3Ue2RGdCW38zeuSS3wKXXHIb0Q75duda0aAxZWpMs3LpqVjJu9AYmBUqPZUgDbG3ey5rVuj86O
ct3H8z19ClQCGQjFy6DkSyVStsFmzthwjj6MUvusyAY7qqixNt1ZDf1L0+dYSqJPgoUYll2mqaIw
yZg3inE6RoX30jdujJLDMLi5mGyMk2sR3MhQJG+dd9P0aygt0sRXhGfEzojScqcZNipLQwau5Tv7
k5szYrcy59vEEOOIN1OtCjd7LA1Te40LvBQpE1Kl2+2hzUHodoO4+hhl1sNsApOn8aOoZdtXmc7B
MNO96jSQnzGJB0wx93XuvFgpC9vSSNcdT1IwkouyGwqCnHsP47GTwwYF1JtujMj5EYL1dQOLMJzM
cldWbvOQaylRfn37xrov3Ic18CpV1i7RRU3zOUb7PnV3Vh4aHwjgpl0jDiLTmr3fqpCF3vR37GRy
7C+GmOmEBiACRWU/zqjnIkH4bSXNHagJgeo1+ajd9tCwUBmsT5/8aESt6YbPpYZekuczpL2PW1gl
ds5QDKxfUHuMVbxQJzQ8vVWIrm1kiyPyzfUiGEpB+WqKRn7EO4l68+x3/BMvw7ippfEbwFESsWza
0BcqqoDoRlJ7R0aPVcol22fRR5xW4y3VMtyzo7l2xybdwel5JNB8g7pvWnOgaYK6au5ukyH64xDR
zjjiwLjgszXTtxFRnREP5LvR0KyKyf4gogMwHoHedLQzJ0zO5hszpQuOdYdyDjUcT+bcMtRzuuGF
SnfjmmxME00+Rqn+SIUYBh377Y3Kyj/u5A4YS+4LVH75fFtBREMODtlL2bGrNOXN0n/C3shPfgm2
VQzsOkdLro0cTffKyFz7BInv0HpW8wnNeMWZ3SMpfLSQj68cFWIj4hPkq3mfdFTJOJjyN3LYyMiO
kjRopHsrIf+sk05B6q/8J2GkgPs0qgXhdibBACIJYC8cUmIjGISD3EQzy17tMbTFJxzj5yqXzq7v
eCtd9VcKy1jZJbAU0+wfJoz6OTMoMlr1K2lcCEs6mM1SGNDAcQ5pS5cyspyt0WavrSLEXBZCjPA1
bdnPosAEVt8HDXuetdHBcujy/iWrbLWjRATlQ3s1WkjSnRu+nWEuA+Fin8SVTu2RG2vzNoI8PxbN
RzvWA8qPceCPbk+cdTHT96THLvbjZbyvcZeWx2oKn80x/kWP8GoKU1CWG0flaazVfN6PmIg/Jn/T
4P+NNWc3VSVovKJmVGfXWz2vbyV7s21n50E+443M43ILD2jXZcP33ACwyGOmP6Y3fo8R5j9EUWaC
S8ocGVDVS6SCVa5aX/kgRKLbbPJsVgm7FnSOO3LiVt7sYcAuqWIgTCDgDX+KOftlcpaANHG38yhB
nScRnZc5X/UO7kqvpjeGcxvDz/dM5/2g4XdKQs2BsC52tkRSMg126IQ5r/1B+434W0NiKB1jVSbx
xtDVwWHtwfJkY/QGzUgWf/rhgmk/Gbq37Vy50wwNcAYjAvgDodd91pLBMTKYudffVbTEiVxLbsto
PFrdR00kD4ab2VUXi8oUNdtKikGRk+sATDDWKAK/3Mz6mZT89Cv9vanVh198uZ3xiyVWbbtMUwxJ
7mroPw12ylDHucwttiq7L4rA0KiZQH8k736C+Fgzt8oSG98SxPWWtC/lp43aCJwddok5wvPqYMzO
PdjCpdQx8EBijhSTW1QtjAH6bd176yXltQu1s6nEyRxCOkZFC4lmgVjp6uIwQtiExDKuq91kz19u
bk2BxcNdOiHuCe0PYswGsSjBh3qUbKVRPuDiv07VejlnBJyjxugx/BgKaU3XcBtS9cRAHKdEr/dc
0N06nijQAfZhBbNZ82iPmux+yrwpNlXX6yuqzefOCo+2c7T8GyEWxspIzHMYa9lWbyk+hYEP14Ea
bFFy6rmgB0NHiVKQ9Bml83moDZYioTPtZuIJOz/Ca2CcUFtt/QUhyxID7fO5Id55VWLhDpwaN7Gw
v3vUM5jaqFnt0d4NWfy38NK/ptK+OslSKHargFCDDJY0fikCwn+X+cDtZ37pVVEFej4fkdl95zPy
Oju0v1Hfg8U0vtrKenFrdGRtdVqICen8d9ba53h+i5V4r62pIzuwYGX+g5OuwoeOGnRu/9I90HpZ
LOgyk3gY3qciMfK3ykr+9m1RXLG6GLVtraVLApVXdC86a5L13PRt4MUO0aJRyvYBwBJxPCsT2PCQ
2vA/WDlMtY10r3P1tS2NB/oW7HaQwZqMBsZRxVdluui4TfRTdDM3acHwHAVAliRXGg9CdswrWpHR
iutdNEiBXaJ5CAucSVFHixUl0QnPrZB8I6kcvmMd4S7YVrJ4Q/VUxdFHI3Ac1a34rZeDz1LBRdkC
kFy3K0T4+fDdlbokh7H/iEcOPy9v/4iwflAzRmCXCLvABI/T9d0x5l2yJ66sSFZ/FxN9QH3PkgMo
TMSPXz3qyrk29NkOXNEALLa5wkvyYWkKjwK/PgS8uG9lytMRY1RGs3SCQPxYSDoPqboLqQwcTGW6
9xzWQG1I3V/QYeLMmHBUpbdZhTdZ+f1Wpsxn0sl/r4qaN9gsSfMtHUDPEuiIDfI0REYMcgs9wrRy
LW4c2qBjgxqWs6JX2zhCX26S/Md7kOo32yEsICEzaS2c0NgJr/y0pLnW5+zAvVysC/0rHPJpa5AK
iPmFT8Zo1sUhTftso6SMPqkJcAYBkXMw+TEuAmCppzDpSOt1FclSul4cRswUkSy8s9e/RA6fHNiG
6CzRFDY4yNgadb/DqP5bgmBHxPRB5JjCA8utxcf6MJfepcSnu3J1b2/yHEmEM6bhXHrb2luEz6XN
O9mdHJvacplhJ/Eadn0RIpViYPGf5kADShOMlEuJadhfWJ2drQSp0XhFv07ZMMOhkvRRUjG/caDg
Non+0ITxianisCPhJH/2glIJY++lxgnRVEjoDIoCv202mabfihnvjAu7YgNOb9GKRpt02FI4Vmsi
Qkj5ybUPZh5NS66vnsFatSmdsnB8L2L3C3dC5+tsmvkX2ds3mwqQFmUkW2wutlUWT7+xUP8Jq/CL
BIz27BTIYJN6Bsa2maSiB0kSniCfADF3Hm9k3X+TM9otygfmaBHWTJNaEglau/Iw/SynI3zzT2H4
v8PReUhJoSQBcEUNAeTL46moVf3dE4KckQMcWcPBUfm7OfEmNy3XPHwmVLGPTKVJmuzVg9/2bGxI
ZOAh4CiayxWwan6SrhMBP0m8Dd3ogQyAbZ9NN5UyKuwY9Aq+5Rp33LqD9q5HQxJIgZUL4MHVafXx
WGSkCXkuFiE8mE8W5iPyQXfcWpVBXWQ7rH0EhEnDrLh4I4oCKry1Gf7xIaLqoksA/2jftJbfyoOD
ZUfY7KOcP60PNVxBC/KsrP+ErQ/pniN65Wv+r9HvXgZ0FUAbrFVmU3bBEHM2Pgin1LAOam6h/0h2
DXXlHUOV/+lGl4lq94E38MNsw/eIIvq1Kfy/OVMIzCbuzWj9j8Qt8c7MNjPibNgy19hOtXdxQznt
mOOna0fV+7QKv9lOfJVNfkGNHrBZmFcmqgWHYZDe1CTrEq+xTsqPAiNYYlsVXUzMf+uMR1qsx6Q/
ElWyU7XYS0Y6Om1bkC0/buGEq9pO7FOXGbsG/BIUFiIfa/cZydSR8CVuNvbDhU5kZnWMbAm302AG
LyPOkdxHS0ncrVcf45+wNEnPsZueZwP1aimezFBQI6c3w03O8IYi5h6HENzXKunIwsBO2609UW0x
JSH+0KIgTLw/vc9afGnO2DUVC7/Ib3+0RcjjlQvMDd4SdUO99aqGMbGH8L7HpLEnHA+nvx5luxki
pt2c2Z7+SmPtMtjAzbmNA+bpTOuc5sOSBIFxrn35UxnU1vDTLC756KyXnB91/rcfD4VG8SENTE6m
xcSHyK+tbRB3GTnz4xgBd1TdtJZW/2s0TXlL6hKBa/qVUVBQtqlqHeqTOGQU1auQedmDnSxG3yro
+m8q5L2fyV9qIVSnbwlCloNdouVy7JbBR8TCYfZUEOv0YllRx5se+HAeTa8GClOuqI/BjzA0M6oP
EKwFCUs4powe+KT4WZCwsYebnQet2NRCB2cTotsqDWszCqDUbWcwt21jimvtWE/GT4Kp2TE6sKep
c6XmmIGuR2fSVTmjmLn3VUXaTWl/Vl4PVU0z1gZ6r1UsSGsp43ddxIxGBuaKmgCKVmTkcxAssYas
/MG7s42rcNomoAUaXb2m6fyZN/OTp9SPgW26IL6uj/FbLYNeG7VEEBn5J2tcqDZhTlwu7WlgznOg
GjIozfE1LTQYocRb5DbzcvTkgu0QR7jPA8QNF7Ig7v1tb5t/ysmEs1V445JGRLHKUTnSdQU64bmr
EQmLXyb5NdNnsPV8ZftgQvkEjse2tOUjWJBnDy3bAAsI+Z6Vy0vdls8EvTjfcQzLBvXOGhO12kV+
v2yzeYm1c5Uq6xYx+Kjc3nhRSua3Xu+eh0SMxl5FcXu727U8A7hQ7uOm9NFHAJsbP0WbvfWRV/0k
4ls2+H0LPlID0snHkpMWGR30EA0B9tQZ/iXVCm8AYYL8GoWadvnvxYEBVGcc5aZfXHGPoz20Rf57
8Am+iCk5f7eeRvl3w3BVMWPEyF/ExD0r0aS/htY7NmM8vaNzuBgtujSnAU7v6jqmwqo2WKYkyWvj
DzeCk6oTOhTvxsBp3PAsVwEgOj6aBkraqIPkTYo1EbOjxQA5C1dmnRQIaNS1KzMG4pYZPUa6w2J5
MdC1i7OOCvBhBJ65OEHkMfJl/ugUBSu/GZohqbW/TTAPbe2HrzVW94BxIiHsAy2DVam5gL1QXIyY
+fHyDcxg9l8mpwpxub6mhCJ/1Eskdx9wts1PScYVLDw1PiSTQdJbbzknwtnsa9KZ8+GfL4poBlRa
ZPucqSnplc3XNhxcMhXcv8QLJvvOGbj2BqBsaTfov3PHCZ+0OO2BBuG3tanAICjx3mlp/gA8wqLN
dP9O+BlXqV1YlzDrSNXrRnM3F9zl6Mr9m0heKjK8aCEyvWDaM2qvBq6IbeGYMF8KpjVkNcBhZDZu
Q0qux6ndlb7POLsztDfyMsRqTmV5dq3qYpmJB9YP+aXeNhMqgWgkAmtQLJgqs+EUr3irNNgY3oJd
beBecd2FL9jK2cvMxQsNHxW9JBwomoH4x7FW0Em98ES5l3TBvALLU6tcEf4OcTG4ewvvL66+DDEQ
/20NXHJX6rh+PXJs3m100CbxODjR0a8T44U0Sa4JXLhbZ0q3Zeu1x0nZ8qxbT2bu9c8ShGM56jYg
ojVoFPlshRtFi/B0/6LzwjlgBv2dmb3EmR+95eiW4Zm+qVxNH+SOEEljiJMXD7zFDvlb25YL/ti6
5t/728N+z8QMh61kP6XeMhirinM+fQH2M/GWd29Wa20KPUYl5Vs7q4+bJ6yzTUO1GSP0AlwQgp9x
fABKkXG6o01LwUdKyPLYajqwu54CyQNn7+NzpH2qUnGaWn7dOitPzUlvplTpjRah2/37zFljW20M
VZwK2z9bcw+Z1O6fHL/6ySdA3YBwkOo1aOPfi0x/YLwzPZaJi25R873XksyaYcSpOTra9f6uJgaM
Virbl0Hr5bnvBw9ZP0OqtsnUWU5hsyKUhNLjVz2V8+vcsW/NSMGJUCZ8VP5vytfhtS/HkxKoJGPo
2uzV0JNLkGG2rxcv0yjm4P5BiQ1KyMlgPROXmM9abE81ihsZmxu8J/4upPN8QC/iBoOLOiSuh9+d
aoo/bizeSZLZyGZM91Fnm7uqbqluVHubcHsFYuxaSMruvB/0wkezQWbembtRnkc7f/fHdgKeCjyA
VsbZDoyZn1JFoFPevXimXT835szhF3twte4IZb1hDIdXxFsZuT9z9FhGYLEvLrpEQ4AVdxfLsM3A
1fp8b+bgWyxluSeZGr+q3DbPcsRPjEwTYIIcCRcmFrUOgRPfX9gDxvtWaO+Ga7Ynz+oYey1/FZrT
tc2Qo4dwmiFmkl9AHK8PK9Njmc9r0Hh0+krGzTmneiLlstyT/Fnvh6GghJ3cIPcFtcg0vkRI3OAg
Ap5JNd2g2eYIiWz9cYlVJaZUXe4vncBYPViM3HAC+zeHJf+lUf5mjpCpWCquX1lk1wiY5A6SI8kd
unGcUngVrlPOz2OWzAfJloSBhYs1Im5RzljlXwVxjJPwiTFWfvKwIa8yy0VvZ8lfUwa+oxCEBRNA
fMUl0p7TXL40Xo2zwGm1z9yPGHu548MwyV/pZMlz6nTVNnXJV1gRj21QSsywJKsEbWpcV5cMTPNa
zG6510xiYRw3cwE0SgGdVWs2c4j0opF1+sAtqD/y/b+Z/WQwreuTXU0L/Eh3sTj+wfhCFgRra2pw
CIU97XMfGwAhaeLZSxIAgTkoOCcb0JGk6FSNtIXNSNXOWKshOYbQDCtlldcXRLXQnA4XnGrhSTaK
Ds5gl6L8DuNCjYJXo4xfDXNTnHrkLqdJn4tTxoxxG7adVq3TCN9WsThD7y9Zj9fP6lmYFTKDs7A8
C3ltrMeZ8lTAHLj/W0Q5xpeCMUZjhsC3DfQEhqW1T/eXZKYzhsTNY48MN9bN17RZBqxsYvZFQ3vb
V29CUrxFblwdUgdUkpNkzTHXqdxMe9K3dtQbuMrhrWJU9B8nJAilipOd5sw1rHK+uQEO05FR1nNa
e9NZmOVRLxv1mEk8RgtyOiwBjpBqA5mp87nO+/ANOSNi4aRFo5XEZKHlxm+kRuCIkjfLcfeR8MVG
hVm/d4Z0PERO/9B0XnntffnLWIASTg+koA4P1jgfpyj5q3lmdKj1Wh1RvY4PsQ/GJJn5OcnH/pgG
9JEGYIBY2P9evLF8tPKuuhV6Yu9oCT+Vi8DJQW/42SqABoY2/Z4nhykQmkPpDta7VczUxlWtzoUE
jz1o51azz4MOhlQAh7y6y0ukitc48eId+y//6Da+f7z/ld7p/rE26nw/hf2+i/rmpDPV+vdSjhJo
VpbHP57PkNhj7KncveHrX9bYz5tWQj/PEf6fTPpl+NLO+f4iJ+WcmVzd/tmMSXeb9/8dKpTAbuDk
mNqYUQ32StPU1YVFdfx3mQBILVA574tw7miZQpkSy5LF9L2Tlh7R9ZgbPBgWoD3bOrHCtE73L6M8
TXas9JiNlPVZLC8YafMOZSvSy7iAucjm4wLyjL3x0vAhiPLOJinnIEkH75ziBEN3SdRN7YwEncSl
Nu6U3QR6727zah45Zerx7LjeeC4nP+9XhNxcGwSDmFzMaTNwXG+0Cc2vI9onCloXZeXm/gXzne4p
HoZ230SEPNT2eKh9twOcTvHZ6DPGXQJXAh7nliebBJV7KVwN/HLr7inBMvjsM34iszV9RxSeA7Ar
BloaJ32vvBzAGHXyzshZEVntlVF9d62jtrvev9TCEKJwSxxZxzeZWaxF7u8aPWV1+e/l398rUeFj
v2Ubpu8aVrunHiTCfibtPbdVxxp9KZtm+oMLhxvVa7Ox+8FmNWELa11YSPL1pfJYMqH4llLW2YQq
CK7l12pU33dQRKX1D0CFm11Hvu6bW8BizhcsQUSolc+MFM+gz4+MKnsuMrllbJocvT6iCq4Uc9Y0
KbdeGybf/OegVUmq50zSuWCWaIlicRxlLXWhljdsBC0gTY1sb5k3cTPZ8TUFUQc6JNKPFRIgFoNP
zYxGTAtNSdTzIqNscvtm2Nv7FyEnAUWR9tWUFUsIveczyM7qs3Kz89zU27QLi6uxBE5gseDMMb1H
tonFMY1hhA/CgEfTeQW9vksYvDX7+1rziP80y3CrW/n4rDvsjV0njQ9xhPZBpNDmyPBFkdTdwLBx
h3k5lg4rZQmTOf1L4vQ7rfRM5NwsdYxBkhN3P3mMgU/dGHhdHF+ySEdQ33TJHke4HeBXKLeikeQP
KEO7aK6CsZzLP11Ll+JTR7z0U+NvbMPLz6ZgBVImgnNIp97I4uhoJ+pPFR5dwv4e7xVnZeX5jskO
3HeT9nnknbvf2K5lwQIb0NORbI0/w+FHWiA2T0yCNl6D+5ipgFoXAsx6YDIH3MxN6OcHvY2ivSHE
KUHhzcYjr/Yj0O80d41zuRjX09wm7ljh1KmXL7n3UKzN1mso5Un1vb/3c9MD5EoiBylajh/EIPZO
OKsF0Uy6ubCFi2JjDiMc+TR0EJbMSzLlshrSRx85fmSNv512UZZPA5rYpeK3ulkn0ir/NksruqG+
53Zd3vhU7/6UuriZdqud9CSmxnYCFzU/g/KYRUoHkjxDPGo7Fb+CcfJgkN5/YNEhArgfrZjq/3+0
mqH1MeihDR6cEp/NA/kSUUvShOfBsI7xhxnRlVia+XyvB1wsIejraBjuPBWiAesNwTr+ysGyOa0S
KdVWS5IHve73huWA+2wXGjy9CCKpHxaA0R7ZOuY2I7N3UVQUvHuxUZ3JtN1MVe/siEf5+a8WRDOm
Xbquf0sJg9iXTAbPIYChPjcbzGqd2W8rBG4ruWA3wtkOTybg6o0PvBb40IA8P64zvqmIlpoOa9fy
cT6ONgmGwi4DN4PxQS7p1hMdi++UjUJsDywsVRuuBmxWO+JTb/SY/YOR13ByCt6GeI6ji4t5TiQw
SuMp/lJSsTMmOesxxUPkj1V/SbiAg370PtzChXHWjlfb4OEby7z7srQmGLz8SI1tvAxMNB/Tut8w
CiYHTT6yWMPCFsn5kM7ThuAW51ObjGgjOwHIKHUOPTOXR7SMYM4bbqVG4svpQMHm+PW9jD2Z4UcW
+BeJys1P/F218F4F49gVksQ/LbMxkSBtWVUoWCBNmjwRd+qHRsGdFoIHPaEiWVkGZmBGns6BXeDJ
u48t2KQyqTYuBXYSF25Id7A91aOEj82TTRb5qe9whBV1g9OaUc9y+9MzxN3rDH9Q4HX8/3/FVOJj
zMryoW34Z3h+ERmv+8Yp901ckRa/fNuGx1o96oWNzRzWBLEOF8Xocv2vvYPbkOzvD/xsjdEisD8k
LSeosBMn+Pexx60dWNMgjpntRzQWEHuyvKX5TIvD/U7p+MVsKiIJIsLNRpx0NSaTB5kg8SIs8yMt
WsGFFfpHEpDmx8F8bHMPvSuTQVrxEUHBEoiEH2lYO0vjDxxEBB2bJBqvlPQ6oFIHKJ1AOGz0MnEb
P7iWB5ctzK9odKqrgQfd3tvkZB6nMh4vDo5M4I1LiSvnjCBl+frvcY5Uog5EjSDYq+19GJru61BD
pcHK9e+O741KrMdUH3aaqYlNCTFlM4SuvTWYmZGLIdsjY5OzI7xqT+wcOublcsT6MOcKruLwyI0m
HxO6EYwdrGTbun2cCvtTS/34XNqKZ0S24pJjhALy0zOytXnGo0QeXDWzlzHw8EXEi9wzjzxzeAb6
xJpg4KPkVdlR8bytCUu1rrSESHfj1jxGyWy/i5KhsT8d6jIvLmaFa9PoYQOgOzwJ7lEClRhuTR3/
MTMFhs6MUQZibE735kIrQsJQl3vJCSnpCbvZjM3QP0213i479vyttcf3aUgZWDjKe1R+jgSGe/n+
4g8OBqiJBAk/d9/+Kz/MyWb/M4OYaCEMn6OQ04PsPSTQ99N9xpIWDGXMCtnlJIod4yOO++HZybOH
f2+dqfBrUbX+V7/ONnZNJNGVPIuasand6+d++cPvL5JgkpVbl+nGgSNzln1PVQcugiVdjQdr+Xuk
81n7OMkfMs7lG5MPUKqdrNf3UYTVeyS3MHTgBg/55nwd/6aNKAc3L7lShUv9odWuvrOTRG1B1Nwk
0cWPZhVlTxHC2JZe2cuH8k13KC/joutwRQ0U007rHhgQnaB6v5dA+o4uWCtvpVled3AnFjbAa0FV
lediAi1hj1F0+ldkp0jXoomPrBTaiwa88qiT0/vGoQ+ZbPGda43JrkTCRQkjdqztbH+Gg16SwYr6
Xa5VkR2crGfx2nSXtGHBkE/SOhe1a2x8VkcLCO0Jef9vcmy6mzKNELauUXy1ANcAhrW8y9n8UhGk
lApfu7S2/1UufDOvpxe6DxgpEklrChvjBHD2fO/sew2s4fJhYquiNontRDsDBdB+Zraz5mPKeVlk
GgObiMrbEcOVBCmSqSuNj9/yJVGIDwS0TddI9APCFBI2ZNJa19ERJHKVrb8bq4rNmmWJU6elNy1h
ctJElX8pPcN8cvTmuTbxOElB8c74B/Gp0NW1HYw/0CGmM+mUT0mip0+x5l/kDNq20gegMGGLR33Z
FLSNCV8do0UMbctdJWQcrXqLIl/OHROgoGoUpBUQI1QGaXuMaxLllg8hlSv5AkroHBvQWSAWs9Pg
wYmHv1Gt2fjFIsX+MiEI1/VHLO2sAAl94jqfnR4QWrog4RbUXEJVjWc7dDb3z6UpfOwxTnZEYRfu
JSywdVWMlCyhc3KghOw0XyLS8SCKuzZ0bZMG+KxNhRfYjc/WzyawrbIpi0oxR4f782xPsgKnF1Ja
5Xl+EKnczcAJjqlS+hkTt4S6Qx1UCZkd+h6bj13HOICXqbThIrqrjBamQT6yirfjr7S28jdSKasV
TkGTxTzcsvslEXoEkkzRgOjE089+nCIKS3P/yLJi3vYW+3VKPof4DbNfM4MePwT147o03Y0CU7Cx
pt6+alH1x2ymhquAX42BYnEuRbNDdSN3Bv346ZrZuDUZxnAeRQ+WLqYnW8Rs0SUEqoEVNe6RlLL3
foiWas42moLrz4h6fBDtn1izyn03GT3WCCypctDEsQK6oHXNdCOWA3/DPSPQ0AnwQlCUXdKh+KKZ
L548Tf/MslHbisKVx1nSPrhxeHE6cUB0WryAqMYZ3T+zVX0qLatZ86T6gaW89on0AigisTZcYjmo
K9vgpwEi0K67/7+KUO8CNureDsaBhYF6HPcqBwBVqJDCcE4L8PKLmmheBjr9Mt+5/5VHpO8qNZ2H
aMww3OVJg6EeOg6CDxNC8oiTZvaIcaANZ+nAfJp7lyPOtYo93H4/INpgCNqlverS8dd9TGJOyDgp
CLWlIJw7fqTcPI/KxHu6zKWYVajV/V8UuZs/5ASPTKX25Q6SZ0YxGiIFu/n/BSZrHgjVMOWwq3iJ
I3IqnZF/Ua+TvnntLMHM0sbmX9UmMTBNfGOISkpNkUwPeMcIB64ISXOZMwe1DUBe8+yAzFKdLt/U
N4PVCPRbdB1mRWwD/CQb8URZQVSYEPXEum+ekwl7rzRe7CUnTQgr3JlEbgWNdokpZX5yr/oddhQW
FJzebiTHqLSwNHeQL/Yh9pWDrzvZSvDt4duv2DgyHN0o25c7vI8c1Hp0NPS4OdUwDw6+BcNE2Tw1
KUcP+jItd8HfLil0M74iHOZ+BmbIEs+hCZ8YGdfkud8eYkDqK6zBJQ/xTnfj7shGDNF21ADX810W
eEuBkYZTcbbK//9i9S7U/4Lmw8pWGqeBc4VOxkKsBXTgoA3tm6aK+beWFvKpqUhn1ZeGCKmWfmz9
bTWIZY0s0kdrkY1odumvJ4K4dpQsv5pJAaJoxsPA+GBbjIjLPcYzAZV4RXxdL97yjGJe+vSBrl2D
CmGKv3FCxH9sWIadVzNwcGW4oA/S5mlKwudhLOgFRvYVXohILh9gpcS4rfym2BMsNj7kvlNf+7Ac
npWwdg4e2f2STv+G/ro/tK44poSAnhmgWQ+16lkEmVT92K6InyZLxkheB9n4u5JM9UraC4k9n1YF
+JCDxW3HetY8255ZrasySW6uBrO4IlpOLAMe6eLp4IIMD170i6MXwNTyR7XInY5ugrMbUXe6REGB
Aqy+zBl0mZ7xPy65sY+JaXkPhNkP4IrcDya9+atks6KJFL1UrOgWCOqhdJ0BL2Pjvq9CRhclS0wW
/F7DG6rpEtzgsuTFdbzRIk2cmtysrpNTfBulQyDxUOCZX36l+PcbNuLODw5bPEIcQrwlwNUT2evb
WJTtxe9wHLAdGjBtpPXJr9pPQ2Py7TX6SJqpw3lq0RvXM9nitcO8TJgHIrFHHsH8iDLUOhglWl5s
bfNrPyHoh5t/CoXt3AzHB+kJWFoj0PhaOg2I3OV7qsrOQTNBB0DnYV1cHNDBvNxulvwfd2ey3DiW
7vdXUfTKXiAaA0EAN253RIqkOImaqJSyasOAJBYAYiRmwuEIv4bXXnnhnd+g38RP4h+gZLdA6VZW
ZZ57y+6IiopQpvIQPDjDN/wHui91bGhjAMtIrobREhJJszQtJ5lgtHC5B5cNqQvCL9HuYx5nz5VT
6YtAw35CQtoSoZS0Xh0gw7bahri2FiH6nGin5dBaVDSP/dCZ7QZAq9wKXlLXM3VyzZ/mDomimrXA
d2zc2upYVxMzNno1k6u1PyzvDoWLnH9J6XTZ/qhkd1hea+B96xq0VlEADU8TxHLKLJgPE64VvSoe
9pSzWwCJBTQ24F5WFKS0Qx1gOGt6sc9iC+V8eTPfS9RZ2tSmQqJ3VTaYpkp7LB/Y0ip87Zyef4kI
q46fluOr0nygumjwqbTxEBfgLwKHw4TtrmnyVSJ56ajrUiQE+2grxNkCifVb4rFwBAphs8LF1oQd
rA9WcYPsNPzCy2GsDWBTcdPVMTUKOkvLUnPUpY4kGqbgYTDzc7wN46JB6c2Ji+uM6OJBNTjYct3P
RsPCxdQEqC/mhwi0yqa7Riucc+YCJZ/dS7KHRh3r9W5K7AN9yMyCKVRb7q7MjM4bjWNUSRsKBG5d
jPBNDbEfkBYlPuA3ZQtTiaTBM5JepJRy82iqUoCgywa1xGCDYoVZ+7Pa9O+A/AM/NPklpSVK7vLw
BvfbWeUnwZd9oU/BczoYVkmfQX6PJNM0li4w/kvODSrp7lNGyotCVn1J+ACcb1Msml0MZBtJpZ0j
58uD5FZjZ5AOzg+5dmfEG3Mahc0UEGawQl8MBzPpekOFjILZbh0ppvtkmKNoICNLgBX1SqVJAqT8
pYWnTBGq9y8hZK5R9ZcXCBjeWSHsGDn+jIxAfIPxZjYz1NIf11HL+XJQY0Tu9RweY00BVUXQFTwG
AtCbPXUwYmIJbSffBU66S2Jaxu0u28e1Oxu2rYw8rBdRaMmEGfJh4u518hQdip/lxhJM95lSauUy
GpBz51Tg0pr9s7nL2p5OFivcobJ6iSiYOT60r2m3k3/5h67qXs1ngxIcg5/uf4IxCCW6MpRRowyo
Zan1gLevatN9VJCvE6KZEFTndUGD+VArPwcmaHDKxYcv+sEtJrlpoEHWLqskieQr0BJUQ/mqh71x
30kaA7VaNDqQIDPcb+gLhclSa5ujurGrFgTFtO2MqxJNBcydK+pw5aIsTfdSLpOfho0bLkCfGYh7
UBjN8/1wsiuSbNUFd2Wg5jcFQnwD09msYx9v05rI48I77AdwzrlSBj76I46xATeRqDZTNNkDEyj2
tbJWoPbPK3JYaAySNUIoYj/JGhQp0OLaXaY4wbcGKA2VUlDnpgxcnIQkGKVBecBVN98BHiX7yCRj
VsQIWuby8ManNrHSKuBl3QRAzzPWSOAUI9OpLzbU376gK9G6DRtGrMy6TG8AxOjSCtKczinxjVo9
DDao/w1DD53r2qTsS1wtyQdzHAIbGOVSni02Wfa407HpVK3sZ0enl8khg6VSoJkrJ6yKqQ4JXJfQ
V0u7SO/gwpSlDAUhmsovdfHha/c88NJgwS3YBt3bigdL2dHw7rpJqaqKozWND9WiUN1buXGnlazK
V42xKVc7L16+Fima3RjCjTRNWi1ctKuznyrLeZAPz2m6+0mp0bPocgeO8s0iDIpmRnEKuEhz0Kea
9FIhR3lV78ZyYxL8RNT+SY7hG2j5jo5LkNxWAbpvJoADuivwJ/MWQbCrG2fpNjUV3BYYKHmZfz+I
mkdXwpka/ESKkUVF2l+p5Dfd4VrgLtcACdZxG93stUcLsZF2hcopWSPt3iW8fhns50wKNqENiA9Q
aEkxfRjbSPhMqMwa59Z+f5229tAtOkQxcJ3s3l8Kwd/QVDynMcueDpo7dHw4HbmgSQ85Qgq8b0wE
oW4ySGB3VAAZFhLcNNbhmoAKa5YV1dKp31QI5WJ8NYFrpp9ngYeeeQN4FjVoAv42/ZIV4ndKzxQ1
g82eWmi9dnI0Jqz20JAGvoUTCGgCzUC4CaKcRiWg0VrGqXVjOCGtoVjSzstcXdAMiycHY5PMA2R+
wASmtODauNo3UfffHXA8kLRNtBg2z46kweHvqoH7/Rj6r3Tvog04Ukv463ujvAsRObh2veEixobH
P989pZFZraCDeedNCmaMgg9RGrjokZMcwgt0QqHDFCZaZQkxGbTG+mYPlKyUFfdeVYnoAA2tXB2R
LgBcCNIHsnW+33O+mIMQgU1Qm4j7WfVl5pRPSQYCY0AHf7krd9JSk+cFpnsXNLPkSXeStlVAqc6D
Gxe7EsdDTGVQjL0WBlAWpOOxWwVTr8V8VHidNMWufjKH0AoP5v0BMUfg7fq1t6H3JMtSOkuqkvdK
HWFc1pF7AdkOvnK73wFnzAA3Bpi0+q0qELgDvTCnwwYNwaKSDxcbM1RAg96rRUD52FcRs4Ja6FEE
MIdoTpN0n3fy8JR/4GJ1Saxj4ss2VGLrOjKgn1cadSuH1e2EFi2LFrnuwrxcVimlMKq2VEEVxygv
dCd9wPahmUlVidA+/XwEgDdLzy2mu0G8KIEODWYthDFTWeNl01jXco20T+FjBuQh+K47SPs4Coh4
C4rNLJb81nYYuYV2twyS8qZSqnqJRmx5IcNxPE/xFRy6u/oioxQdjh6dEDKIngf1rTMMcqByCMcH
e3mBtumTUjnBtafzyiRaRe2KLvaxhx8VPd40ib7EoDhmRtzOWlZZbeIKQKbGPBwxjDlCbNU9JA9n
nGblzwYnwDjy64fIa6TpQYWxG+RodUrREOnSdil3F5mDrupFSQbRXRY+VUAotxSn8n2BDLD5U9NU
vBANlNhDQCu4DVrkErQt/QTtFcMSm7vmUlMPSyVprIdk82gAHbtID3IxbjuZXYGM6uJjV2xsLHwU
Q1wasEnF1ItuUDKhIMSJW2J7C31XxiodvVTfR8I3cTlou6ZQ5ANuMmtcK+udtcPLAn75zqVkDWM/
vhh29Dnke+XzEC6PEx9+tloNPiu96FIX6dD6KeyJO7uyDxmLcT0wjLvcQGkD9ePRTk6vDPAvc3iT
6SV8sXHddgz2FaKskax9Jl8EyNdlQTmL0qqKetm97kxTg/Ge1b2WXnaBDmQ32lGUHlJrGHjuhSFn
m5k6lGBG7sz4kdCX/MzKdvNcxQEv8Cx9aug5rnoSggd1MBxv1MJaytrPGvLWVNwRLEL2L1pYSPps
BuqBuDtDqKyTmDcOjg9krK1HyJiVWDuQ8QdsJCnA7af7wNhc7EMPSS26FJJlkVwbnrVyNMxRDhQC
aWmU0RI3hvS8QIIyOkTWa5qqm4Z6QzkDUqJD8F3XCGdxRUsAEmc0fqVVagFZpn5cy+kURLl/k3gp
2izowM/ZlweczZw119++DSK8Za43dqXF7rpBjvL2UKMVqOEWNH8te0RFOkQsutpjgBJHFzg0JQ9a
aysORemcnq93OYAZ/dqg8Qd4cUhRxcsya4TF0RVIGpOqsa7tEdzb79dZqrQt1gS8Fvmqgh7ENRAi
tHTwALwsN4df4ioqJshJ7O9Qav6sh4382OCK7peA0ZG65vwNNrZOYFfWw3KVIJm78nwNaRcFBIyk
K1cBPrpVeV+A7vzSlCgY1oC1zjvwC2/i3qqB6VSpTh2p1og8FOWzWVByoOUG4csC3bfzdMT52q4c
FYgrKMGAD2Uqbe0NTIdvagW76rrKoHVlh3pzT/EABHsFMZ1sI+wqf7riLCqvsF6DCfqK1gpFQQBF
64r9MI42yZdXj4Au2DDUNhTW0vwO7etzHDyt0Q6P9vMik/RLRbV2Y6/R9FFJtf3CHyCuFxyMfBEn
QYrbF1cmCEMkzREUmKeyjA5YTLliMUw97ZFMquCy8Od8aSAMnpM0syqvkyvdtB48qfoCkHkCKiC4
RSXUXG6639rH+wGXHAFO4+/Xrll9dpwUOym2MtoXwShoM9u6CIaIGGT1vIa9rpUl/XICEMAlRE81
qLhZlCngnwodJgT8fA9jy3ncYAZPLUeem1DPR5j4TkFx+9dJtnNXAYY1SAZN0ro+3B2U/SVKpM5S
L0BvJXmF820bBUeQ4hKgoRcMVS2a2MYZBRcVLPJkL0QurjDLBTFMQAI7l8BMH9pVnSO9VA4uMHrM
77KdeoWX7nC+H1D5GkKBptHDrZYHQyRmnCuPFu015ScA0+1NkToufZZKm7QdjesIbt4YODLENumX
YKhIaIQ12XXJTt3nw82iDMDraPLgKd7rGIXlIKa1nex8ScKCEgV+C5JuPewHbrPYIC6D3QLSTh1w
0iDGHJNUvgQmgM+MavB9pEm/VDR5US8YvljGZRzcZmoTP8YFbu9uln1OLfSl/UbVHovEBLdf5zD1
sLLB8JcbqQsbuvNRsmgoN7EbTnTXlB78TKOSr7p4WrQ1TS3eTzsRajgl6GlvWt31trOz1wj+LAd6
PvetPzMHQPy6VCdTEshZoakAp+f7BeomRSYTlpYH3QwfqUlUGP74sJE58dvUT1FDO+U7zCMQQhHb
U/H9wxg/kv1PFnjZ8xUFm/gOUDmgJD2uJq9hQxxIFg2DCoUcJZ+nKe6ZTlUinLyxLhoTLZSIyOyi
W2xpatxaTglODEHv+0rZh+fQmq9zBKwB1XAPqbBkL5q2Ox57w5dudoYp5eUAyMzdoEIeMdcJAjt8
LKUdVOHaStCwFWcD9miMu/M62+1Vsrq2UBtbHo0LPdc+g2JHiByDQkouylXmSMYcOF5JgRHeFJy8
NmcBZYefQexRgzIr60LGLvF8qAYY79QRPg2ZG10DBz5MZKCXSz+5SSVXv/NduuhGbl4pao4mofGc
tu6H6MS4ozCFvlsNcaLyrNaOBCasGua3Hm2HWdeJBbA2T/e3llTfZG2Gl3r7B6WOLom4kp/UBPdD
SCPAtvchmRqCu6nubz7DOaS9X28W1A9hYlVGscgOaOZ4hxjtfpg7M/RMcBjSwy8bOGMyzkK5BQpn
XxrQJOBSwj5ODj8bGk5gAKix8KzPd/ADp1VTIvO0o3wZt8o9OpLv2sak61m6F03oSKNCSQc3VVrC
10v2tKKIopzb5N5SN0inpKgmlUNUdMp9y4hJ1hqaWs9aa5cHsIViUBUShRnhbtEthabwkuVQozWv
NHVwXVMuOK9j73KfZYOv671qXGlBRRLVnw0CwUOS/a9XNUjPcNTwWvfI7kDo60IH7u8QOIwGBiih
pYyqIbtiYNB5sA5Ux6tdvZCdAli1lyDuqSMh1S0Rio/x3EWOOnfLBJ3w4ZdhE/h3iaXv7gqrvm1r
6NhOxJdBut/Mc9NlHiJlXcpa+ejI5/khdG82u1vJCb3rooHRF/iNcekN8lmTJBrCh8BpUKUu1zBE
MhpQMNQCRBTOu1X+erzRAAbBDGSGS+S+wTkY//F6XvmDHT6X6URTKve6+58HojI3UC9HRW+ANHTt
XuTgcS/qJsfvy0jieYU56diCfQRo8nDZ5RnxfjOLYmm/oltGziWjP6eHzmA+SOkbllnpflYQdcJK
hYfA9aOL2HRVslAwy6lcHKJ47A02wRS+o6am+ZfdHiMv9zAAQFBK5bSUwJ5jUY0WnYGia1S1xJPQ
9cNHN4pvrML1H80ou/AUUPOJt9M++4mP7ARu4qNMAV8EVfURFkE43g/o4ISWeetZNHi6itLAsujZ
OiCOQGaRGKA+rTkbeX7gZmZETKujEsonQSLyq9AsY8TyI2xtB0aTzSIPSMwIMGl4+JyWjorunX4D
J0TuoPuAkK6kDbLVSqbd1UAuZrRed7OW8I6JjIK3vdxMSAJy9P0l884J8lWO3DwQL0iVaPshVXAY
UMEpNBdX+HBoPWRDZ1IchvIsM5LPQ8tUVnqsaa38imEsKr++VYrAu0qL9CmX8G7UTTe+q1XKfJaF
EHlKN5kKzdPBq6HQGM1dd7LBjHIx28Y7/DDIEdmvqBS5noX0vKclq69pm2Goi0NmPlhW5Tzih1dD
jze5VjP0Sw+tIZaSZ6SaMKrmIYc36QQA4tSi/YY47W4/ywB7LRVfWcUaaul7vLGdTVnO0Cv4hRKc
vPRgI0xSmDvjtO0i7MimfAMul66aFDwbR6OwX95zYkqt1KpeXspWko6A0VBhtw4e4r31nE1HZFm7
QTEehOrh8nXvdTCiWR7QEbCKxEVbDkBmRD44ojzfXPqoaFCGkOW7erdxF1ERPeLm4M43+90T38Zd
AyXKz8udoi73QyN5MKg3T2qpBtdeEgvIRR5MZHWHH7V50NfD7CZoI76ktoqFZLoXepV6d2bYoDky
fNFLGcOLOMtuDTdMJ1LovZgwVu+4+ekOanIwRZmEezWKscz0UCiI5Io+jX5AAqMM8cs7ZMZ4l+2b
JfBCtDYaF3GYJnweWPGT42F5hrAnSO6DXNbndRamy2LvDy53ubxUKpxlIfWlTyat3tANftH8vfGI
9DC50m64NQ7yQ9txuKgNhANDL7nFXAgpuhVApJK8iomKQJqPlZSbAKY1AhnIb4yUticItcZfoX8M
bAKJIYqyOchUOdCs+80+VGdosxtgw/zhEuAW+hlpYD4iJwZgeeC4P8uFFC4sBXWgslDCiV8WLV5p
gPRM7MUr6ui7cSjTwGcf7O5qK703W2GVMg2VyaBWy8sUksjFcLC5M9JhSP0QVYsilJzLKtjKpUdK
7FaUGV4XsWmgfgtGBG6QU37W6J4vtQQeRONGcIDz/corN+V1kHkokkVS8zX0SCUgol3LDt4TVdLC
jabwWVEupdI0D3jMWaGCBy1k1fuiVialqCD0V5gyN4/oFVDmJHImPR+XLfujcorLYZ7otM2hhvg+
3TJAO2vZgB4SAyS9Ny05QsWUeldeOgMALLFxFTkwUtqfyjCMLiMfNgKpqf4QgyIdDwd0GZGD8mZG
AyYI2emngWlgUdTVW4bu4LLz9VM9wJxIq8qBT8ISeWvZK8z1wIHo6pITRan/RdL9euW24v4qnA7N
pdPsaNT5taKIZ6FrNpM02kiIzLAhuvRpl0UOJJgYO5gQJ+VaVutVSecLIaQQZEhXhNgEtt/BCXMd
TY3KCpaDItRm8S4tlpo5lQ8FNg9t9ZHzWaNXjERTG9hjX1qlCaIoWU14WxYzTyvka31gPTS0UNGA
wktJgXsAhxnZCqko7n3QRjjS75tHx7eQYOB3kb8hd6wdCcRnBvjGciIgm5l2QTdf+cn3KMcWoXx5
cPKfmhaHWGnokzm6pC1qIyvvYbDYOfDMCaLBkPH1QnqoK2Ph0HC/K4tkBMweelWaq7fc9GhoxwHd
9TDzEOoqFxtYWKzzAueBNFYnGwYth0UNaiec+12orVieMY7T2L9TDWt3bYUpnJdd8CV7od5WrwIA
Ga91GBRBobWEsb6iOIAqYx5Lc4WG3BiVRGwvwRtfWC37zzX0GD2QkhvJT9WJ4zrOHRfDE+EYRP4M
92asJGaBH6wKaplLva3C7VT/F/RdB5w8lTKug8Nd16hscs+6CoL4J1ov1aVUGTTLmwnaB82cGHKA
Fng5nONjXs/hodfnUTOjSEBTIqF7npZhOe1KyCjxT8pCphMYILia53U5NQKjHsWx7468OoqfKy8B
R+OGD5si+5LQsD3XS9W/2ZmSt4L8Nhy1WliDJwdLkYjrLabXiG3JXtsj5BVkD7s0u3HlDFxu+1Mg
o+Cr1cFicFD3Ew7FgEsaw0YpltebOlY+AwfCPIN+Hrp24QV9dWOeKq4zonAZfTaChR9gXY9TMvg4
7bZ1MwBbSQ/SSW1UAa8PEoyMopGZJugsCbgUvgOER0vXYwBS1A9SClk7BdWrYh+gGlLqdwNqNxOK
I63wLRoMrdNtHpr5FCoc8szg43cu6JjNrS5VwZj2WgpDo8C6JI2HV02olrjnFmsFtx2oHyjjSqnx
uLdQAUgjbIwakmj4utxVBvKNJootCAr4S6/Ox8vOce7Pz/W/ONv45tWhL/vrv/Lzc5wcUs9x85Mf
/3ofh/z3r+2/+fvv9P/FX1feM5lX/Ev+q7813cZXdrjNTn+pNzKf/vXpxnZu936YRBiTHG6LbXq4
22ZFkP/6375+D74mQUvw0v1jb5u9+eff/IXuW344wNm2e5b5y1/+BMzEVP7U+9X7Q7J9Hfz119qf
//ocF1HePrnjxVH3Hd/8ZfsC3vzY+93X+Xrzt8cJ6r7X18/6Omfvv2rvwSbtUzMJxz+cedvUTp9d
ek3t1H79Vu1L+sufRnZkv9h/evNNNev4U/uhf/lT7ynfOBn+2qjTdLuNAjt6OQ7VTqGFW+Q/vt/3
Dbza1t5zfBynHVUZYpL5o8OubdjAZzfMU7o947HPVrSOt8AFjkN3S0AW8EmfIy/fvpytczvfZr3R
B5h5/uj3GDFAagdnn8Jt6j33XqtqgNz4lU/gYf782xZM6j09be3e1ICu1CzTlL85/kcL+O/7+/2y
Ph4ArwfZ7//7N8t6YAyVH9/Ab5//321PnttuyoI8Tma3yvEt/eHFcUjSorfmdBFb3W5slnPqJccn
7J5X/rW19huX2jw9WWWtn+yPzsI8S+1tcByne1ZFwOTyrPveoK0T7Y8+6yJOX06mQBUwBcuisr38
+HjdFGgChr3cPtlR/8hURFwm1+HJHAwFnJS3hB1pbwosAatgbRcv3tmn1H7y+oevrB8/6/sv1TWB
W39UVcAm+3ohtc98NoG99u5eak2mf3QhP26z/OzcjvzjUO2iU3UBk/LTNtz2Tkp1KGDjTWOCl7PZ
tguU3z7zQJVFHJr3RfR0ho4yoUbvQFZkLinDEvANPj0VZ6si662Xr6MLWDT/5W6yntw9TMb/9ax9
tds0Onu3Og0VrzpN1QzdAlEKAF395ut+e7tO/h7EfvSnb+L7Y9DyQ9GBMVD/CYP7T4FDHNhbAwI2
86fIYXu83RUCwojzOM8qcpG3wyoixkXWsn8+4KX+o8fZeZEW0Yt3HKg9zDQBw45c++XtmAPl+NP3
Xxp32wSOnPd8Fv9ylrvbM8gDTi9/Gmg//iHdoGf/aXw3+s/Hwdo5EZLRkKWmcT+qGAhYF/DQqL31
Dl/919KX3xiy/j0B+6XNv6Kz4/S/nRYR197ITrZnD9v0ZdsbWUAIM955T3GR9xb3UMCVARs0yd8+
7FDAw072hZ3jqEfKOy28aNs7PoYClskEZGbaH9YQsCsnOTJpSf9kNgRsxHt2+NQOT6JPU0BwP7Wf
+pvQFPD6pkjV916ZKeCVvV8IVCeOC+/7D9LR3/53vj17+T//7b/PS5z/evtOEXFTLbfRoTcZQL1+
/LEvvafTEABFNgHjbrM4d3s3iTIQsM543pNZGAi4WVfUOBGrfT5J+URcJCv7gNpyfznoArbyyg7s
qncKK7qA+WXYk0EF7GNMTePnk7KsiDRpZRecv3bUPygVEdcRRLP2nKTKe9wLXR1kKGCxXXlE3b1R
RRzt3agnE2Hox4/5/nPt9biUzr0ss4vjcN1cWAKW2x0xfb+9oMoCUpA1EYp79qkLst4+M3nm8cfv
n5H1Nto6dq9EqCoCbpB1216wzy63cdRbdKoi4LhYxyE7u3d/qCLKpevipAKpirjr7uN+EqJqAq6k
9d/+R3xGD/Nv/7Nr4dykf/tf0bOX9OdaEzDXVG+87GSuNQGr+t6OmtPDThVRQf3svNuFAwELmjTY
9yL77MLOeoGAOhBwLtGe9E7iWFUXMMkTygy5F/UuQXUoYDZ+fhd3q0MBi+1nL3yyn6r+KhZRAX89
Q9/vb0PAsQ+b/+ye8KV3iOrfbjJ8VOr7j2kPapZsyL+pBEhdMqKA9I3efvxMi/Qbv9PrrP9B/f/3
d2hbCj2pkH39yr+xBvIporXynJ/0n9FeeHc3/85xT8/cDxKk3zfipEjj/v2ggFt9l9//vkGvgIQR
m3zQge8gJD82tUXW9vdP7h46+z84tV/jqffPrNHBe3ce/L75YJLtkzc3xCF3oKLhOwDDp5hDlI9O
l1zxDxRN1q27P/Bo6Oag12Zog8v/76E/n1KnLYT3KzBgJE5W6Js38RsPgHP8ccuTNfpuEX3HsKnd
9G8UEVFj2zbqXa4iqhjY9+Ck3Z8CXcDMTp4L+yXuJZci4E8X6TZ6dtsS6kk9TkQscGEDOW0xVR/0
O41359bvXxbT4nDy1IosYKrXlB4img/H7dClxEAAf3h33Nip7RT24TjS68C/dgD+xm13s02L/qAC
Sjuf0+L0YVURO+SBJLsBYme/fWL12wW5P+4aeAXQ/eg18Pb5v94ib/9owoHcQje7/nbvs45/c/zD
X4Nfnm8Dr+mtXBEgjlGc5fbZ3UlcJyQnC87WdlCeHm3Gu0D0e04HAC2URnrr7H0k+vsHnsXRSxvZ
vF2/ACyOP35/+emKCe5OiONQrweEgLm44ZwMexOhWN8c9qPV+R+Tkr3G4sf13sE7/jnirgCcXD82
ELBsPkUEBmnv7QqoZX9qE47+syoCijAcUI5XhG9XuAi85DluX57dVf9m27TZ4nd7Et5+G4P0CjX+
xulqnwBpRXTqULN37JO51gSEBeNtBOW+h7wTAZGbp1zefYC/iObJJMuRt+wtY+oyPxx0jZrts3sy
rIC5vfDesRwMAUHXhY3L8Ufxsoj48wJU9XMvODAF7Oip90Rh4gRTawl4c1OIQFG27YXL3761vr2L
p9sUXHF/WBHzAPOlP7uWgGN4lMYUrXu7Agf7H98WsyLizOlNgiKihTZ/fnc4KCJaaPPcDvpPqwiY
hcU2PVlgiiqgcr8A/wU6oA9PVkTcQJd2flJfwVLhx1fDpZe7xWlooryvh/7+YHkdxKXtnyxgEcjD
S49zPd9GYJD7ME/0PgVMSFFvQ9BwqXMcq4vFBwKO+FUcvDAnvXH1bwbj3z7WVnFknyIxBGwRYCN5
/2FF9LautkBS0/coeBFlJ8rw1UmRRcTVDJn2JOpRRMD1b2gaYKvd65cpIgiTd+ACTuIpVQQcrt3R
QKt7a0JVBCzgdXdqUnvrt5RFZB3r5IRVp4pgfq1Lm4QufXm7lVVVwHG8rrYv/ctDFZEkrSsvb153
Xf+RBVx5n/FfpzvaG1fE/fGVpLT0Iucl7qeN77uVv/96eiC4atHaaCv0ogt0dY9f5fvrOZzIXFBb
ZCCOY7WXCNXE44/fP/R6m540GVQR6GQK9duWL7A64d3pigj24Wt/dGU/b19OMz3FGoqI55aIFJS9
2bYswKnvm6SnK+UPrHW13fF/wlLXh1AA/dtl0j/uTXCJ/VO+iV8cwPYeFfweG0rA+faJy+TJ9nb9
gQVE359SqJ39CENA4A0L1Qnsl23mHs/f7jgWMBEr+pBU2nrDinhgtzh9aQLqFOcw2Lbe22fVBDzr
CAxc/NJ/ZyIy03XqnV1CH+6FmyJufroKffyDiLSR1pBzhqmMc7b+dPd2ihUR2Oc5hf5oe4KoUUTg
Nhi5/+oUEcjkhZ30jwZFBG19eUidQ3N6nCmagKjqNUBZxie8L0VTju/yByK2Drj+wdgCtvQSJQ7f
fT8lAvb1pd2nSioi6K6EgHb8bouIgMkQckNRPlnLIhrVlEFevLIv3KMMBdx1DGwfTve0CIbk1TY5
qSoYAspBLYaFEu9HLQrFFDK+/y5UUUR0E25Ae3lJQo6aHTdzd/0LQQyRndpYsvXTX0XA6rh3be+0
7KSqAvb1vb3z3s+0qgp4hfe2B/enN8kiIox7OAdtWHh6zGFhd/ys7z+dPzdP2w+mQ0S998Hb5qAv
js/YLToRR90cl5si+boR346u6KosYIXgJmBnLnD+V/Re7xOMgYgi8DpBcyY4fHSWtKYcAi7dlffy
QkVjgtft2+d/VQT7t1vLnBC/SRFt7Xp+TIj+wRSR1RuGCAZPdz/YZ0tAiQEU5My3Dy0U68XpHTYA
wYeaCHTevYc6gnTZSru8nTFDxZREFpAqQbHzbb84vvM/jz07Rvjf9s5uEdaw+7UbQzdUEQzKcey/
xGd/hpjik/15fSSUZQwHugjO6tIuvNTrwS3Ao8pDjLWOU/n9B9SNLQWe9AySQcqy4jhee5h8/QwB
QCIK8M4HIws4Sy7tJHdPopHXqfnm2f3H1YP+Lm34o9W5t1+hXQHwB97+0UQI8vNTWjz1kmQBxyd8
Hg8McAerOrfTJxihb9eHgJ4PikKFF/QxmiLipvZpAZX2Qj0RBeZWZgORRsCUvaFF5LVXdmnDxP7g
LhGRfo7sA+3A47H79i2KiHFGJ2tPhF7BOA4ha/alTEVEHcdxP5boEZHSoYF7Kq0rolP8ytWQphBB
EKgt+vS191yt0xbHtxEEM7Qhe4VBRcSNv2CznLxGRQQo/et0rOy0JfWeyjmIkHRq+3dZy9zvBY+K
CBWnG7BtedxC6nsRjypCPHWdny29PM+6Y/tqW3r9o0pEbvCqmnxZPPcrLaqQIxYEgPdiv3SPfx8/
2SeCASJgVG0u+To/I9ZmnH10LmLdfjwmvz9s4108eIAu0ZhuiVCtDtvr6fCuDiFC7OYczRQvc/nI
1PE+POxRZvzxL/V5/aufICAsOAfLdKK0pIrghIzgbVB6PE5Bl4uLSDDWdj/2Ug0BIf/rJpuAwwek
UPQ3sQj9l9fxiZRYlcE27OEfdBGYzXUrrb6y+YA+mEWTLREFTvbW6+H/9nVqivH/dI+5Y2z/aELB
Vc6JAmSlPZj6xgN/lJhAyxY5pad/GxT2URr0K8mRQFH4j4joP/pa3n6bf7c8D5MNDvdeHiai7n5X
ZCdNCFVE8NdetH0EP3Yax/36b12rb+fxmBz/hlXx0T97oxb8Net+DrZ2+tf/CwAA//8=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fHrpjuQ4l92rNPq31U2RkkgNpg1YS+xb7tH1R6jKyuImbtqpN5rn8IuZmf15PDBgIwEmJSoUEnl5
7jnnxr+/L//23n58735bVKv7f3tf/vqdDYP9tz//7N/Zh/re/6H4e2d682v4492oP82vX/z948+f
3feZa/onBHHy5zv73g0fy+///d/D3eiHqb4P32s98ME/jB+df/zox3bo/7+j/4/B3z6+bvPs7cdf
v7+bUQ+ft6Pc6N//NbT/+dfvye+//flfb/Cvoct3FT71P1r6P/+j4x//1wc+vvfDX7/H8R85ztMk
T0D4R3ISbjV/fI5E5I8MI4IBIFmW5TmM899/06Yb2F+/I/wHICmGAGQQpilJw1Bvxs+hmPyRZwDA
0ECQAkzi/5yVm2k9Nfo/5+Ffx7/pUd0M10P/1+9ZCuHvv9l/Lvx8Mww/Hysl4auSPE5SksVh/P37
Y5j7cH3835wNf6tlB0TpT5SuOz3qR4XnpIjU2BdL69rLkA+Fg+NyinXuCz13w6YRsdmMmUdFTjJV
rl74avVxOSdtc6LyKYPKXAa6mAu1aDOytD32eG0qMLagHJG5xEvb7Inw+hJhh2s/Mlb2zcAvpIel
xM1YgVXNZbK4WpBUHMP8/WTeZVuSuPwMGtrtWGe+idEOZ9HtVgjWWs2yLfkI2ksMm/YSocQUOOn0
NpZMXlbFt23a/mgGoDZTbOejytWmBa29UI/2Lc3jAxVOnsf8rRXdATdrfxCpXzeyl77wOnUX1vFo
E09wKNio6AXM2d7qeY8gIFs02PnCVBKXxma44qZbzm58oYto99MSX+CQVOM6uaJTDtYrW5fLV0PG
fLlkGV2LDJF400B4VmSK9okzI6xGk3blvMK+Vtn0i1FMd9PntCqHzeWrR6HrNyufUEGgYQVbwySJ
Acag+JoKprssDA9TMYGhKZg1US3zSF46/NLQiZ9Rm/DL19Q3Y2/r2Km+bGU/1i3qdJkOU3aGtv1X
83Voh7xYJJcnoCQ+IfaisI7ODiZkLVjsRWXTtq++TsrPkaSZi8Tx+DSYVV0W7+1WqskUpu+TwxTL
PccDPqMI4fNXL/7sWTpWy2LWOgetKTrmo7PXJDp/9b4a0Oi1IOlcJban9YB9uhaTtc05H9ufIsro
DoGx27taxvTh6wWxDDMfgo6XbZw3Z/HZfPWWEBtSI3r8et71M3BWh+S26WALiiiirmSZ7Ot/jml4
v10XpW2JWv197PL2HnUalRNflgcfjckmT1tT+ga5auia+DCMvNkahIYriYe0Ai2L92QxXZlZHhc2
Gvh30fXXSRFEi6WrcqR6VmjJjoyOoAYiZgeQZaiY5iF/Ggee1AuY1TnjVB84sc0WsWk+2CZ5cY1X
ldKJehsk+shsNn1EyU9B054WCMutFrqIZ6x/sGWWhWv4XOfd0mwzky/lvKTTI1gaXGfaJWedLVmh
2qYt20TM+xir6UzXFtdJltOnpRG6hFmz/K35YzSNFxYnjharKUT7+R4sam5C5fJbrLQoucrthjQS
V5TLvG7HWJ69kOyw+nHajBOtk2n0V764seotdQ9zBM80U7RwY27eczUV+fI0plrQYmyGgF+ReHa4
PyTJmpXSNfiK+ijZIkkKQ2Wzy3KVnbtZZbUXgO/7PI0KRBtacuHMjxzYOuCb/jUYfSOavrF0aR5g
tq7lgoF98I1x2z4Btpw/z5G4JyfgoC5kJH9ZZNoCLRM+NWs8FiCWeOeVNRto9RPN0/xpGrO1kOs3
kmryS1P/tEDZPOc93y7UTCVGMLoBAsreaV07n68Xnoy2Qv38zmHj955hdrEBxGppjH5BkeoKMvjm
qU8RL1jCyhxn3S/YsufJre5Oea4q6cWPFoWF0ihZSuIzVqR3ncXLdlTpoeUZrazKfR23/BcToOQ+
xALBwztXdjlMTXPrcsz2mnVsF+nmOEZ+vQ+jprUlODvpvZe6OXXjBKrRQ//NL7bqxNC+TqJ/TtX6
CWBL9hDng9nTgd3ESk2lrV5eMFCvWjS0Zo4OJ59NT8h4dUMLvvoUpLs2/YSbuCMVm9m4j+zzsDZ/
51p1x4YNt2kU7IGk09ljUGIF5r9X96BnCSrDpNzbpU3vQrys+AePQPrSNy49qXQDxjgrDEP+DgRY
qny9aT91e0JUfOnGAIjVvFJ0NzwGm8Gbb2aJQ6SHTTMo+7SuyWbtp7ay1Iqj1pN/BXk4msKa5Ajz
fcB1tgerYHXX0vE+iwAU+TJnZ8J19xLPaVjNvt07C6MKcNPv2zbKwgOHx8mTsS0o0IX3iJyXKaNb
whWpBih2uM372rbJWhrIbeGFtUUilC85pXHNGCD3uO1+qtmtJYig28CcNA9K6aevlxlTw8Kci5uW
DdkIPCz3RPpXNOfmgUeC7Lp+CrksMi9ysfEdYJtuZjex7WRRfJ8keMxbfZvTiJyM6qJrRi0rJAzb
kBtkTx2n55D9VDVP2ViiqZtL1TfRW4ZMYbmKwyZuQ7r1/XQSJLHlCAl9IWm6ieUwlmFi8uOaYf8G
8oshk9m6KY83cz42ey0yUM19128o5vOWdmYtMDPpeYUZvMKePYIu4GUG5guRrgvpOF/2koWnixby
kVrr7yn1Y2FEJLeJ7vqCZZF5HqJ1N0mW3TvSFDBF0Wbo4rVuUznckzwk46Y160UDPG1nYqeKQ791
OYjuuVrz7QrMXGfTi/taNTO/ExfbmxtsXPSCzHvarWfD6fTQC/ScdSPcTqFXw/5HEpP2bkf1gTo2
Hie/nAmFySMH6VUE6LpDPMESAf28oCbaoM/HX5B60b6bHsKO2bGxQ2es+YvHw3hHc6+3NjXzpgEu
L+Y2pueRp9+bfp1vepjtY9z4m8vlL88DFknBvuUd/Qm4GGpm27YCcPzwapwfknUH++jbgGe1i2A0
FrJ164OcpmO7uvLrqZulH7YdxZucjHNA6xbeuyYQ9EyjWy6mjSQ8v+S8u2U97e5rNDfbWKW2GNaM
F3MO8RtpV1RY19Gza9XdLCS9NuYnGMLDBpr3jflwYZz2uqZ5XzY5TAskiLkPMWC1iVq0aXq0sZ+7
h+UqqawhZ6kALoAOL4d91z64eXg12RHw3L3Bbu0+591tRq7MDqd0rFfkbWFVF5jgEvKpsrLd583B
h2+4r5Dp06omUbaG87uLXFQtXr0uSpoaK0NKT0KciD5/QXkhkTavU9RkdeaNqrSGT4macalHmRwQ
iZqwc3xcf92ZTQ0oIBM/WRzDrWls9AJD0DaCLvcWyHy/2HWfrTYpkswlb2oOHAjx5TgsaXrQEZw+
UUyDqX3jU3RYs9HtzdiRkAFZe2+EmIo4PCfoQbbjJlEnw3pZYk9OS2b1YxdIcymTwD6Wxv9a53Q8
Nf3nLiU4qtAqp51jasvzVjxnY/dEKJoe8kjBLZpCulB6OA1TPL7NAIAqCpm3IBrM1Wz6qYypT49N
H8I+zVh+VP1QmGFd3hDZDglLX6P5qNdBnHs0x4UA7ihkrI5LsqoCdIRUCvBjmzC1cX5wLwitFcVo
iwNTfYoy3t9mgf4WaCX7VBlXgSwAgMy13MTWqXsHfaCKLOTIkBTzI14CFUgmXEZsCrOSjeshyVVT
LkOHy8n28SGNUlo1kXIH0IhsC0WgSyE3blPZNE9LFI+lnvG0WcHwTYBE3CeO+i1pjdrMNN6wjPJn
ENmpSPuwBxnKhjfclrOEyTH3gdatSvFz7ikqxgA9by5ksXqVGGx9/tTkzL+ygM/JItar6IB+yfVU
Tmn+ilWDbnMgjUeUEl+iz9WKOeW1XOFSxMqKKuZIHeDU4yIh3J8mZQ6i9egx5OmAyxM4UB5Ax8WB
VqaJTg8hQNYyg/n0FnZ8mM4gPfLRt7t/1iaCH0nWyeuyURK61x4+62UBbwEla8iHfJ8DoP9JITlj
ISe0gd0osXQb0Mh8A4F/1tbntxSmrpgSyS+mgBFxb97XdCTzqXc9KIaQNC8tw21hpri95G0AgtWs
dgt629Sym0SRa4crFRhkpUSeFVHc1XzqkypPA6nJuZCnDkNUsJAxm5m8SWSTwPTBR0StKuHy4Bgr
3Jotl6GP3ntm5DV17kc8NgHsEzme/TjiwAqsLGKQynpqsr6OV9XtRp+SQsCsLxQd89rDCe59b6KC
ClLRACwOQvnCRHwS6cSOc5J8xHGGdmmEmoqv47z1KBGbhIG27NuhOQYtMBbq2zKiru5szksLdV5L
EK7szw4j+8i8PqXAzedhUtXo0DvpB/2mlXugaZOWaOVj6RT9xvqhL+QcgtLaWBZmUWOBiEM7sGav
xmK/X/JYVb0MCz2PBQ6CuM5NUgiPRVBF/TcVSVW2mURHbZc7X0U5f9BORU9fDcPLt0w30UmNdCkF
ImDnB41qgJKktrGPnkBjyCle4+8waqInE/TX1if0B8QR37K+Y6Whsa0FNyE0U3PMI77WYHJVK1BX
obBe1dh07CAsvoAx+SWiZamD8mgOrg8X9XDd6qDzCjaETJjMW2T6I2T2ZBPUltYo/j2kr28iBvCR
ew2PrZyua9Z1he4t+67j+TDnIHkByLZbCcCWIzTXsx3dt9SugZyC7iKJ/AZ1BIJE57Aa5BCXaOjv
cgLrjieFT6vcyadFLu4qknwb2d5tzdQm22yM5gck3YuKaSkWO5/TRIVIFmWU0O7ojNsYn2QF00aV
caOLFIQlGFh84rlZSjukAeOYPWrMd0KesxXrms3JCVOw7me+PA4s6ss08o8izW86wixkoukZBily
+2omRecijRNS8k6zgmuRX+eF5JupSVzZAki3qY6yMl9b+QjcIh/TZG0KKfQcltHKaiVIbaIuJrcu
7HXxEl63ET45kS7FDzaKdzoFP5c0F5sokJgGjwHLMw6LflwD8Di5PCRkGorBxWbvPBjqDleMrH3Z
z+io3AIfuikJ+igLVkFWpOsAX3STkWKYx3WfjuRtVoM9aR4PFVzxVJmub09olBVxDSn6eGjKYIjV
HdVsb2deLFF0caMwN8vd65DpfBdMr7AhP9dzNLgGHi+vxPSutJ3xJXNzVHa+HZ4iNx+Bcr4YOtkU
Lm7HLdbTcssn+/dmmPX0ALkjRRZRuvdLZOopCwlJ5GXDESgZU101eBcd/09jk6kKinzegkytReSb
a3iLvFZhU+xgxHAVp6qg69RtEzz7ZzRly6ZLt03C8g1AcyEnL85oBj/bLksKN9WjBva47LqYDo85
WAJUAhkQkItt0HeqLSbO3MGNif2n6T97kna0hKqPS2/6cT/YncXnRvOnyaaqanl34SiE3fCMgww9
wHEQbaGi2By80vYAZpRuF5fVfTDpGtxXSzOPVRTNc5GtmTsM/FNgtujYpUs9c/rqFpzXMV8OpBen
ptNjKaYggHpWQuPI31wWItE8iAJ7R0tA1VU1cy2wTfZi4sN2WZsA53nATC/4EwHDB26kDnAVgxPE
yZUr+umeLS7kSNntOY/kZsBQhuxm49O8TtuRyfbnOui2aJGPn5z26RZA4oPX1ZfYoWqdYvQcaEEd
MAi8qz4FRcgf88NC4o9skbjM6PKCJh60K2n8Y9qODyP3RePgmWnfv66CsIJig54j34ENimZ/sCRg
Uxv2zTBoUGgMv+lWsOdWZ8exMeaeo5AnRpHlx8Cm+YXGs6q41VPQvyCvcTeUqBlQoRk7wSF1x4SI
NyJ6WQRnrTu3TdydVtyomirY3dtWniBYwhbhfHjwRv+tgtv6Eo1TVxGSbpMkFqcOMlN3iZ4Lmq6y
DouQROmLjEl09exjcsO5GbvxPeij73neL8/ZBMimm2kxSzPvpXZdJVneFl0jWRHLPipWqtuLH9bL
/CkLknEdCtuuquyDKVlOHmRVMCBcsFhivEFDggued/Mud8EJABwe3SzijcnZ4xxo8ShAXi6OH0jg
BduA8KRo4yiuRTO/WTvlJQDo1E6YbqMEgMfUdQcF6N6OS9j3A6OHiWTvQ5Kv2ykwQrJq8iRmhLeo
jXmF+3yzaFEln4bObESza4DesXVCFyP7rkq7Li3WNHv3fQtvJhVRmS/8Iex9Xk5DoFpsJh8RkoF6
BKPhRcrd0urjJIK7Y3XSl1nTm8ehyYJmcegsDDjOnqiK2BjVbe/tufdpPXRB88c6mJFp9ji0Ej7a
DB1xr35MwrYb3xNcQOnRkbH2NM3wJ2V4emwJeKUc4t0wYFAxltMyboPH2UTj06LmN9zsbYOXTRDv
Q4UBCV4sTXdJl/qCKG6KNh/iIItEkNGpCaZsLgXeA5vefBupm2zkCzWtqKYGwSKFMoDlWKTSrdc5
DdkmnqcKLmrj4dxcA239CDRUbIJeiCrthuOidFapxuRbybEsgxhLTwzh5YVpW6MU73jk9TUf1gq3
67JP2mwbc6guGqbPpsvakFP13+2SbRiz3c3RKC1FuohqJHSfDL26DNPUFnDB8cb6uYxyp+u5C9jj
sHxMOtQes6zdrxaT2ojArICMXkMyxRfezU9QmnNHZluPfvCl6IP/Gw9n2LdvyTquIRbZYyMg3fEm
uQf0fjVoBRvdGVvFQzyXlI6vIQc3+5Xjg+gtulkxV4HR6OMYnPLgyS15oZgsk37pCtDmT8GmPWMS
wiFk7He8TEvpkyEqdTOpc2N/ahzqGJ1p48oxOdRAUV1qR6ctGN7FqlgZfOKoEjDYOpFsw3KhWzgT
nHagjm1z4870VcSjQOwYKhoLRAGGZSraxFT0++JIsPmDL6WS9ugcdE9cZEOBZMiqMY8O+RoICdJi
l6JTFNj9ru9iW0qYBUcw+TbiYTsthG/GliTBoV5wmZBu2Xm4fmSBZtBZXJKJblqEP7h0dKM4GTcy
hTaYnYLWCwqPhJKA8XiktozVkmyXvPGXqIdNkU3kkPRw2uCGveWZeSLE+9NexGngnwFIKqRH+NAv
+3xGbBfOBIKTan9j7TWdiT9ZSF6AjH3deh6kW6vyq0U/BtwM196uY9WNyJbOrZfUtuzJQYSuxJga
LavejHJwJQ+IfG0bMF+/eom1sIqkvOZdYgvRYH8Oa6gq24sxEM88P6x52xwW2saFyshauwukDl+X
PCqNXvrdRJQp4sVMx6SPxn8akiVtQagMya9hfdEoYbbp6G4yae6cVG0H3/sg+TYOJNER9h09wXk1
If04XsEwkcfOpMXUuLWmcP4FJCVXKDpVcDe3m+Cz8GOepq80zOVWjgbuPH0OHz2qEG5xntJ9GlJi
SItzil/DlKY1WUmxdqEkkelWld2kHzj3TdlhRco8eDGHpuVPSgUxigzcq44e4uCX7tpQTitEnMk6
wtNyGKVeDoz8715wEvxWRem5ySNyWSaXX7TRdccWd/o61ZpAUwfrD6bvxk3w2h6m1u3jKQjwzKI9
DHW7ix3GUI1yOQ8ganihPw8JC4RpXVtbNzgJh5/N1wATPtgzLVk2OCqJHO3FOurLYEin204KEPgv
5IEdA/HazJwchX8NPoErgmqTr0nUFWY1cdWxHBW8j8OwO8xhlW1Q4M9rL+F2xYDXquHqFmf62iXr
sAu+QB2Nn1EoKH+lwYTbJZEZKvZ5CLO52w6zCZWGCbIAlwI+N0bYveIfaxRoh5QYvqKwP7cmSl3d
hUx2G2x2aO3yNKwpKRv20bfN4ziiH/2S0DcE9V23ES1wRDdDy5ZN6/KsGnEyHuWS1yKKg+ef0lMc
B3bqnA6KYjj2ffSayjkYkbF+XhMU3Mtl8bdJr/NmSLk7d41NdhwEdpkFaBApVUcUT1U8JdlpXpId
Tiwu5mywG+F/zYH5lP3iX4Icy8J7xz9C+ZDvh2zekSYkyEDd/qZAdEE+M1yGTTkU0KYfM07zYur0
r9iYQHLWISp6muFyoSrIXJeoHWtBPY1pFepDzXZs8jUwmrFqCP6bO35hQ3AfWaKDGMXmR/8KE2pr
D9Z2bzQLHrel8dZZkBXIDOzSq6xKUQo2ifGkwOsaGK8YDkAsdD/HjBbJKwwvfF2wfLeyHHHki8Cs
Qz1rWM01E425Dpi0F0PfqBbbRQB1AGP2MooEXb+aGPMgCM0tpOG9Wr2v4gXBqzHJuumDxCnmbZc6
cOPahdK0ydIdzJW65FGw+ACYrm2OzMkl07YX/bLtcjSG6fDzxRgbKi/RFOx9ooppmcY9xe4JYQav
wQeL/2lY8MY3sINdIFGuslEaRGD8ecmk3Fzmmd5kAv4tBjMU6bzKa6hq6M3csODvRBk46hw/JkkI
InLiYXMdGxdwUrR5qJEQuMMMHZIGXoZAfKq+63AR8EH0mFwFlPr21TjWNGGhElAlKCbHIHpOwA5s
22cZLijqwNW08o26Mdp/HX01doHguiJZTMG2PnElCx8v4EhZfg1wLksDerZZ+jUYkuEbB+l14Wy8
XMXsliuZRHY2GhdB/qlay6COmhF0N/LZRMBGl5kHhz0xrkxNgjaMh2I/7Pu0xAs4p7PqtzbRt3ZZ
Lpxavw2+Ulr4OTgV3UjSoJw8PPLIbEDk0xtygYekhNh60k16s4tcQ8URw1pnrLvEMwVFDGvjpS/t
hO/ewOHYyeG/Nl/npOauoDyGBziIwBp8+yBJzB5b2dwaENj4OJOHUOVdqlBBF8VA+6YKlRASBGmm
72OHXeGxHi4LVvMLJrBMgDZ3vVYKtfKAiaAVwXGw7wlNykjEzSEOTPNO+qSgo4heOBjdTkT2B81h
CMNsEXeKkqhOcwO2gXCEQ7y8JZlIboHXiqfg/HxW344YdNlj5rnbC4ziKh8xu0dEu3IMcHD8OlzT
b2lgxwc35Kp0Y8wuhITvGJGn97zv1Eba1W2Do0/vHUjfFUPpdaZBLrl4yg4hMmres+ZtXFp0mKIp
LddQW3lzeWcr07d4n+bJfPOIn2iq5YGM0wFPHQm/6Qi/ODkT2MAzCD50RbsWliDPQj3O912oG+va
9FwfZKj/hMLUZ7eNnD40aj3iUF556qY43npL2Y71M36JoL5aFbWbGGbJHrkZht+PJNMtXRd4FIEu
V3Zh04/us3HBMyjVokqSR+gY4tPdbBO0dRwm9ocS7BzldHrl1vjtPMRql9L/xcWZLEmKc037ijBj
lGDLEPOQkWNVbbDqqm4kITEIkARX/3vk+63+DZbRXV0dCULnHPfHJWXlEnRfgbDLqSHxclLUzQXr
42aXdjq8pS78cqnyP+CWzedtjo+Osw+j5u2jhsBwtyJ+fH/yJ8OOqaZTno3oOoZuZccglmiWTQ03
PQG2YOOl2AhECj1nHnrBie3DlbRXagJ9EEs2n+eQDqUfr2HVDH62wcyM45MTXXyqUSBz1WN4S6W7
f0/BE11+UN3jq/Eau1xPCpNN4mTWpHuJJtoVPeMVHerxU/d1n6eD7+5oGcZHxNVv1uuD2eL6Hdan
V3ITnIa2MYVOpC0xh1Hs0nTedSHKYgTHMM3Iu0yZu4g4eRu0jHdzP/1HBkAiKCCu8OPeh8hDrl5C
oLyYz3bdd54WF7QUEC7W4U9fy+QCo93LzTa9aX2ClDigeMh32JI8FxuDRBm8YCr1qp4zKD1O/R3E
ZvGAsDVOotmvq9+WUSjEo2tkPuGvLyCL2wOGhDSvWx2UtU8+tMmyPLRaVms7/80ghEPc7tIzC6OH
HMLb1jbthWpUZZKkcKa0dyRPiIKQtMXiibZDnfq7FdZNxPxHDAANu6B+y2oZlg6GemWMlhcX2qng
PB53nbQBHHKVA75KDxiDhyJl8PkBMDRX8ryso9JHf1FAgoblvPT9P9tsxl1LsCm5OP6E0W4qC8fT
84N/aIqtLKRsyUM5nwIh/xn7MDjp0IteOtt9NVl03IiJL3O64YUF19TS2D8MXvNHwXMas/HaEzUW
aee1ZZC1G2Ye0Bkq3m5z7I15RoYQRh7HPPGEdZaB8EJJ6y4tTYqkhnKg3dPyl/aXkVQVplaAW9yS
p31Cixo8Emy2apGJ+F1HXdmJIXpr2PyzT7ztFA70s/mivndMUfzKPouTcvYoVGkBd2HthgOZmxM4
K2zsppwIqkjku11scP+bcP7bhc32Yn7QpmytZ/Gfmj/xau2ux/tZqaArF1ubXE3diWoIcipiU9Ek
Lew8Zd98AmM3a6EyYsLPGbwsy6J3NyautDXmu7meVNn4lpbwJ1CYAcmVNF7bE+aFKuPY75JI5XpE
nx+03cEniYPYsi0VU+2PWcf8MHpbUsl6bSouW8xtY+dXWasx42YC0xMzIRYeuVEB0bZdJv4aUr+C
fIk9qkmbXbvKBi2yeuEwQwqz2Cj3Cb1Rn0XVOMr/2opOXpj7DX4ryOuQhyQvVdxvBXCwtOgDeHV4
MZm7Nl3qQNOsWIIzBtYpWH+KVUZFo+AvjGj/pIFQlTDAIq7/gb4tfXNcFSR4cPBNr30TymIOGGwh
/WfmzXgENwQLSSi/3GIG7ZU0Z47btgR815rXUS3LDmYQhH+UINN4V9L5EIq2HBI9K3xoz5eUBY9p
grOaWrIcp2F+SUwKZUqsJJdues4L9J223QdYofDs1wTqXlc/SPS+UniXukthB49jX40RDB34dt6t
DmXpzUHpQRqjwwBEY04v88i6nWtqKOirXwjsz8UI/zXzaQ0tTPtHYE0Xr+3mO4mGg0RJDMcofATR
pm9Jol7hjlX1kPtD8zKyUZ44pqxyA+GQN10fnaJu/Clh6+/SQSfnURfOSwJAANEGrSzfMtd8tOtk
DwGv/xts5x+hJmdQt1J1JEy6SpkuXzq17EcN4MQbdzFc1yLQAk2Vqfmeg6HZBWz6Z/DWH7JftoNu
RBnytoEDvfjHLIvO7RDV0KIwfG+Z7kvqsFATPHXoprJamjdio75UQQikMQrjfJj69dMak8OHkXhn
RP2iRqmfgIyCLYBBSnG+W51fZADqdn5ou1xPWLSdAXRDWLFwwXY0Mk1OgsE/yMmr4rFDQ6z4LUKR
OIUb/6mXzN9JO+1Xu/7k/azuMgnKSQCo8KFzDeJ3EMfsAvtfF2wCbViTxpQrn/QpIP/yNYkvWLVl
CC5oP04T5jwBpmlK4BtqP9oF2PbKxCPZLuVhVNSKfjTbNJ10l3yClsSIgvFXiXlfrxnsK6gNEeQY
M3o/05SDFTXdH4V3KDdse03m5I3hNyZqeMf2flVuLRcV3mfG+1eNnWAdXpqmo4XCKti5KGJ57FqV
9z6Wb7/Y26jnMOctC3adad+W5osPYQBzUOZzEP83jGF2UgsFTgiaMJANy3sr0B1vEGnIpPagWqIc
4K0uZbQA74RHtQeROnbunG5g9ub+SlKOcTbg/ZGH0+fU+tgZRyp2bDS7eLR7zCJNnnTLUiTUC3am
yeZqCuch95LfElr5uJbrClrU+ZMoNlT3sFb12TT2lqQDLzRqYafZbcGOD3FP5034FABp8lf7/oVN
6ZdcaQ3lp+V5bU+cZNDZsxn7qLDrRbAU33/ZYIqOv7TxSi8aupI002Pmq6pUGkNTX2O0/UGU6zZT
h9phbOqS4Chmgb9Rbroy4SowRd4ytjBsPIPY1yEkG9xYv23HalhYKbpI76JwWaEDzesHafMkte7Q
R+4oUQZqYLUkc/dx5lHhw6faC5fkdpoPWUDA8jVe/KuHBdJ7vnq2WmMeRS34vRD1IEKFxXeknzOF
GzHhWY+ph3GDweVGyxoILs806m4aLCM4BlHE2ZieVC8Pdeeqwai/IqMXvXWnbF0OA1jJUjQCNOT0
6m2G70Yifq5cvU7teCI29uBGoM9pOrSSCuvmmmT+HwI9tU2ze0TGC2skXBi570Z7AVQML7eXhVrl
ZU0/o8ZEBUnEv9vueW3MYqAPBazwGtru5NDsRej5eU85q6LstCzKVbEKRE765O4JoAP+pRnVjdX2
aClucBpj0Eqk+EXq8Kmo6ddti0DHhEmVBEF3gSBp+xUiv+e3le/DQt6gbzaOAyftYe77za4J/KVM
RFQfxxqQ9SDG3B81z7ewHdBq2ToHfnAc4FqggE/L1XVY7FNk8nYBDYxJEAAx0GHIIbtEximaROmd
qZLoXutrqCyk4wSP3ZtknsUOuvPKoN4p9umnRsGiT3dBBM/X9QDS1rAnEEvjoFqyzntMz4tbhg78
seSnjAe/FIAvgNlxysDvjjuFnfaeBWw5bEEbFd1kXHesMYdcvF57ezt5Zt9A2cnTyCVnsNZbia+l
9jTRw7vOUnfclA/NoYuH92CYtpcAllako7yZR4yefpC8fP8UZ2TXJ8N6/f5ku5XeRYJtPI0PXbjd
AMySCxMOK1FIgDrEJcFO2I6/xJbiDqNOsecnxT+d7tnJpk7sA6v5jvnsXxkxbx8wv8mnadaXcOl/
tmGyHuQKHFSyLM43sSSHiFq77+MwfjQRFM3N+PvJOQYcEIJnKuoBliA/eE9LrekwwRoQCO9DGp7M
plbc8WA4hbUmh2RSFyKTXeO1RZg10Ydv3fwG/63Y0CsoCrXC0Lgt+5SJsnctfGq3YgpgYXjXbnR5
PbXqsCqFrk3AmKcmSavaYhzSg/PyOo11BQS2P4E2BF6Y3odWJS+wxuLCjjXbx4uSlcbIDSK3zbA8
IMMTe3YYcs5g18rYOL/UgGKL2Ul5X+fg0ybC7dJUv6Ze1+Ubfai0y/YY02H7oju/r+MAXXseV9DT
zD62AOJBGzbZPtHb+tOJMye67MUqftg6+DGP9CKIthcNGc/yCnhw/94FoyyF4GiBsH+U/QqkCBZm
e4LcW5qUg5YJlb4sroPDpUoWuO5K7SWuW8w6c5ObBQSahWSaj9qr79PzYqfVK2IOPm30ZnjvE7Yr
+ow4jHPa3YJ5+ddP6+bYR8S7eyF7cLmZSmTBdODWR6NoWvtJnt1hx2AdgQ3q7N4NS7ZPwSycwVNM
5+B5WaPpyy5tu1uaGqaA178RsZ5ESMW1G3SzgxT5kC3JLhzun4b5XgJp2A7LUEe7qe8/VqDwhRyx
cMQajIdIQNXv0ksC5A2e+FSfIaKJ9ARMNdonU9zg6ZntLDj43ybFsu1a+2uMsKF4Ux2ewahsybjs
68z8rGfyRdSUvXsm/mHDOrjylb/qrgZWvjQwxoJ+yeu6/gKT0txbtizvoQp3kuioYFvK9hjFmnv6
vGAMS8s+Um0pBqBPjUUNCtfYvjf1diBYPC/fn/Aqi3xICGoL63dJ1Cy36Hn5/un7YgdxawmXp0GD
O5v9HsQRVSCV4f2CEQuXC4ILniiCdttt7ZLdg2ndjlEPKCnOfPU+R8gN1OC9kY/AFJAF9VdvZRUm
KEtu8Hy4zVFwjdZD5urxZ7A2x8ix+IM+OeCgc3loZmxUW7IX7fwwwBQiL9ZfPeSyPJ28kq6hfASQ
pN+VBWrFiByO0fOjlvIFHEAPm6N/mTtqj3Vv2I15DrSaN/2QCV1PDGrZaYVGdtJtmFYsrjkaYIub
kMnlNmTdWoQgxIA60unYpOnvzHbdO/5Hsswkjfc15p6bmse3QXaqGh0aj4lo/2riub77cweOeLeq
DRBm0gyYcFx9s6mYL0xupdGcVHTzoxxv0FAC2uZXRgUpYJ50Kl/Fee4y8gaF+3Gcw9D+HhIQMs0y
nrslQwcyp/vpCWuQePNfSDPfQQTXe38E8hwHlt2zUbFDorGZMUzcbz64it7c6GovjdL+WROwKN7a
plC+Vo8BwvHFOa21OEuP/99PFITB0XUOAkTjzt8X8FTuzPgky47b3Nv6sIBxXz8ChYbEZnGxBWJ6
dMmkH+0ifgmNN6SjcXPNCgVd4jxyjWgM3FMMhLOFNYgdhY3LdjbMS6q+Dn00WMv80qTbHnqpdxyV
2iBIWFJ4YyifANBF+9N0Dbz15wwN7ayfl++fvi+YP83Tf8ItxFz9gULaX/sM207WV11jgRBAtZzQ
1w5rbvJqUQB+SSo8jAt+Y88pTy5W2j9ogMeLTVr3Fs4tthluSoKRaoeU0vw5N/OjyRpZONA+x6mL
9UMJk+ZOZOKgOmNY8f258bDI24lBa21nibyWXm5zAkLr+WlJ2acc16Ev5Fc3TRviQWy7xTNkRH9G
tZDPf/b9L0zWrGUXbGmZuajdeQuX5eTG7Ry23sPMvb24wNyIDvQjjmK0UkGyb7GBPbqx/+P7cnnx
g+WlGVx0wiYUnZI+WXZLuIncC3X0GhBa78cGGhwe9VokcYBZ0QABhMuQdP5VZNAQPGw5hQsjoOO2
k9dEO3n1UD32bdP8gRjQXhkmo9ybwLCldM950twz/86NcWcSgyYGJStzB+45T2WUXoa1CfdMxihU
fAyOAeDOnFrnn5JFwmKk1L4+15yVADrpev8uKQDRo2ut3CEMonvUbtmnwbh9QKMTlDMDSA8Y9jbQ
sb+rUdxqlZLT/z7ZKbtFU25m658oz5xC6xBlpQP7VcCu0Q9fUIXGqBhbgqRDFr/Co4mK1uAWTcw0
1zbg7Dpsm96hJ0LNirP0/n0JWh2V35cF6neRgKOt0BhmV6vbYU8ssj3d/Oy+IjUf3ITeMvFXvfcw
/t3aeppuFNyYWKGFaTI5EO/zt8jAj9/f1VeJf0rTgFfJKoIcutgGlS4GEsjsbTHj06zpMP+uz8sc
siCn4i3zEQEMoSxO+dDBghxQ8ea2XzFcpzvitDpCK0/OavGmY6vjakSMAtVxvmPchO2aDpsGSpEV
UzeA2OlHDnJyecuc4eXWPOl91DRIlaOCA+8gzaXQ+zY9DH8Tq2FO9PIkZwuc1NiPxqwFrDL/6nsk
RnRoDHdY71mOl8zAeEw3/xLPY+ngVf9IBsYPdEbUJ1r666BkeOqel++fhvXgLdQ9srBzr2MtQTz3
8CGeq8TEMCqi1ct2AtPvDmznn95bgrKt9Vhh5bp885F+CyS1OZdZc5gi2p+85AcNsvE9QKTsY6u/
7FS1hLKT8gZA4Z0ujKHtByRyfVjpMMOKRcByRjojZzzdCoHRtVxDQa946vQahgQDtrf+oZMEouwJ
8UuCs+sT+5aC2ObcF68EKap1HB8joK9DPTCgc6Rey3kLooOZR+QXOqDfhIoeGoM1lVKtfcVb1AL4
HptburZwFeHVHr3G2lffzqKC4HADIuRd61TcUglDHgm57gMpUjhcPRn21A2/hzhdAWP524Nhcha1
H139xe1bjXxXwjjDS/0wlKw/KWVXyUfX5H79m7j+jtRS8OUU9XPHoKV1FKrIPNo3vnUhIGRv2ps2
Zbum0/SrXt9ioV9s06+/BohthV1YtZE1vIXc8he3eLekPXiesj996mFCaTr704Rpl7vxcxLr8OYz
BN8ELCDhevX+3TpQzEfBMKTIwEIRdOiMLk/j6tBIfc3IcoeQiOSh081trb3mttWzzdHBbftxxUBh
pnDA7GbooTeeX4Bung+zF4rcgWE6gF0ke7o4W0n7dwTWve/RCe7YjKkSSNbvANtEzp2AxZi2faEz
H410l7xhVLgMqqo5Yy9QTDJworEuubLyntboxUIFVGvC0xXg5qzPp129pjexpXCCrD4BKQcWZYI9
up7hFZ0j7sU2v86+Ub+ByWQIJM1VN9SuYpDy76nP6mKObHfWnywmwdeW9h/zMifFlLAaRoJ1b6Ow
0JQcyUoS9xSaOgEPRTNximRNnz4hJGexXTKmgxsE8QADHwcjnO21I8nvSGNEIcAfzxzeThVGHNi1
1XPZwJk7YRoOIc9NaQHG+f8acdAuiACE9lXpDQoIaN8DhgE0GG30yObV/6l7yD0mIH5Oub+VcDMF
MkW6vy74fuCcZPrCXHYH6NvvlwbIzmSQzVR0A23ae5+pyuIDkOGyCaEnj1s036Re/l3mGAKNqHMU
sP89icinZ6Sq/rUZhKZlDuUp5VQ/Et/ox//3z/C62mtsvIdKKuvXKQQ9f7wio2deV0Qfcx23Dz8y
4sLbRJZWzOzUQo2B6w+VexIJOzS4CVcv/hGsjJygLh4hqI9oO9COLWaZd0nsoBO3Yb8L6g0JMIZN
VMjuy0E+7pfI3pmIC6H4BGRwoOC+6u5Q1wPJ3cRe42mgX1uEkF6a4N0FkctBIQ7dKUQaNB+yOLt5
zrrfbdfdJtuKlz7Es9pYYE4LcjspXvZLl8wk1zQddjzqo+K7iYsX9wVAiZ6TNMaA3LQeKhT8jZmj
Y0ycepa5n+08xWcsZfVae+GPeXVs/3TEUCNNLA5+vO3hetnzqJ5hbolUEW1duv+ewsQoupPv6O/A
ht1BphvGeE5LmCUD/hR+nQ1GuJK6eeFLIA6xdSFcX7FTC9zwmAL0yOYFkTwV7VkA+LwJAnexGS8n
QE0oWRYAr08ryVTlMuKKjviH3uug8cZ4jzUILxTyhJwWvsE23g2Obo84Tgx8fDAqmJf/SXWTHdFk
i5OSEUH7/NcbuqCE9VjDdkFcj0OHhIgFTYn/Eh0SkjUp/fBAFnpAPTvXUnUnPXBoyFDxSvzpKjKJ
gs2hdZWItS0mGuy9bOUvQlvyFtbDp/DZ2YOMBjrmmo29uoM2ADCQA2cNqumJlTdQjBeCgSATfoUU
2tVjmckjaKlAJ+Exx/MzY0uzwoKj62r317GGA4ppg9eebgx9XYcxBV57toblNtGKp3gFEJhOIYcP
R99E0D5lOlYLHcQOZvuI35z827LQ7dc00Q9Qw0gKKjL/ytrhbBBO/A/FbBfWy973unuoX7F7RpjW
BmC1fMfXlFQRXPofQeTvcfzA8EfXHRqSXoTluIVk5zUcYUvIhcz7D5H2+eC7qCmBMwAg1vTqgyC+
jCmrz62ESSxe0EnuKLqX6JI2WdzkNV5HPi38N/E5yddZjZhKsgkoE34LH+oG+p7WO2CSL1ARzpzD
d1thAXQdsFW1sV+AOmrMPwhEe/+xOvOrerQkHzF6HCX2NATIZFdGNtzeavCTjxGIChbt9iYDn55I
20w5n1Mvh0M9HUfYF7nsRzjMkri9j6VZLk8ECjD/eEJuDbnrJJd82AVPL0bTM7RuQNBhtEHA8D6a
GR5ey3iMnow3BUK1fBdGJEa0nNR/TZ/4B28g2Q0D9VAQYFCV07N/SQTHsD7MZa/cgOz5OL3Mm2jO
feL+hc33I20ZBsmJqQ/iyTwga8md3x6WKUJxTNSctw1OVFim5UK7CDnipT15q7m4Z21E0qU9xS15
iK1/HdEsnzEJCHSeQGe8bvtXKb9/baHsDrV5MntjBeH5N9xWXfhwTOgqPrSsd5NqspK21i8a6WW5
x4P+uYGJwrG+8A39RzaElKOSl1SCadjGtd0Ng87wrqE0M70cJUHNh2RZOJXtrfHBfG/6ox7rNxZq
C/E0rAvcBCDP9uYN2tslNSLWmpHdOPQCWhX5tWyIuuumD0/1SsiOeN4CkLmsm+yy8GbZ25rDXjYT
UkqwxdfIlErTF2CCL52BoaLX3uy6SPUlD+CvTyN6t9aOXRGY7Ydo4fFAuXr3msgdAj3ZKszsGzUA
5lj6z9AixAeCI/docxsDUCsI+9wRsOXl7BbzGSVNnQfG2rPBnyrHzuIUBjy33PcF+dXO5q+OR6wt
AuUKTPc/HcNTA9G4a8YpK5BALTI018rz6h1yeMMBjRGSjZOooDBCvGvtJWDAVoeRzai8dicnnh6M
ARJt0HH0oDbtIk9TDZzQX/AWr8+L/q8j/E1MMVaoHKbLbK/R4CFqtgasxFEn5tewNfvN/6FH2f+0
y+KVY8rnk2nN8GFoDT4y3oHIsp+gZl7CMEZpwJEqN+bXwVEuqt5LvohHg9a1CNfXJRzDEwm/BXBA
2oC14XVs/Mi1XGEy+kMeERLsoFk5cHrrNd1aBP6j+i3AkSegDPyXFXH3KGbNGUrcWmzci78wvEIL
RxLsEK4u/tKUvRlDWgRx9IzYhZ9Wc5LsPU6SL+GYxW6fUoi+HfmCmT2XKxlum7O6Iq0a7gsmvQjh
jd1qMJ9xJ/9YqFevarYzUiW4s2sUvPrGewbrN3ndYvjvuv+74gyIOw4CgGGLcKvdGC/r7ApOge+b
4QkF2gxOzIyzAxaojgVJIb6hPygtUtGGc13GzRIfgR6+Gd4g9MmWtwYaSYXjSgC6ygk0RorTIuh2
91wMVXC1gEdn8SbTFGbFlj5lkJBWwApb6HBdcnR9LwBsYPsEFoguS1edASfqr9nPbXXvE8rLzUxe
dOHU7nmLbQvJsuMIFO6UsfCTL3REjIPjyAZnslPj71JAmAdLR6SYALqBbUG6VSj35dZfSdD/Y3uL
AE+T5ouaKL4M3TCHxbzotuFvTAHJpLEMgIrH4gEHJ7n4i58bZUEa46ZcyJO5jGR/HmaRXcD5Y0cw
zO6CtR1vbtswC2m+5HHs3zu9SezMvwVFnWMz3v8+47kCMJHDtR2ubLs2PHaXKGDrJSVLVFmQJDnO
/ZjPbOM4HmILIXCv4QlB1hT8Yg85uG3GPFCmQvPTneJQk4vzGLmgegVg5bwNfdZ4gJ+z7ucEEy1m
m/P3BVUSP42QJ8BeneXcxhXoRPiAfwPZZbcW4dEqWJDmU/4YXQKJGXEJVVpFc+IBRlXe2V8ewveX
E+/H7oz4WX2SAnQGq5xc51MSRGKPR/UHpTg9r2ZNz2CKdEjs0Yt2pImT0yxNcgpVVuf10kFof363
qAGVQ9Rz1IMy3gUy2c/IMB1JYD4V2s+Hopl9wU6Ecx/0I4w77zil7D9BQnOnG/btdnQ70yOXrYKS
WKkvfJ3i/106zBqQLPWQazvxMw50+sXA4u1YJATEMvqH+THsLrvQqFB6GCHtYWzmdgX3MLQTFHSW
lEAAAaBDA4cLCOgj6v7OlOJOrc1fN6qjBDYM9VF8URiPLM32SydbEP8S5xd5OObFCBAT6MvgAIXw
b5unkZI0+eAgtvY1ebGGHnEYTZM3cYvo8iaQNAO3tB/84AP8BC0lmZfTiB48D7/YEIA9X7yzabvt
0kQUcDWm54K2/yI/gqzCuh5jNTUFenNbjEl8zABDV2gJVKEiAHBsAKuQhWlhUpxnMI2PwBiALS0G
mm0BkNpi54cBEr2LdrO5TnhajN5jQ2KgcKa/ZojsQilbwlOmhKrWVePkEklCAJniRLuBnQOMijeR
Fi5OkKZKEOjiHQ+vVIl8Y+MdpsAOZwNgkIoTKBrPV2aKBb+Nf5YFj26q0xvvzbJfXR/s+0FcW7oh
majMBvjh3Xmg4/2AtpXF2SNZD8QZr0pcUQFoCGMlg4jsQOoiq0FiY/OZRPUecvyUJ3xe78gosqph
qXxiEHs4kvUN88J6nIPpQQbs2mzCUTQkmRLko5ffa4Cjm0w7/JnJJIvweSxUMOn29v2TP4pf67iZ
A9cHIuv43AdhjsBVfenSNdq1G8LfwkfqSmJPo7itYPsCnid0msoWTUQMneg0h8gmRSy+EKDB8Xhv
Nw/ncIj0C79nNTSCnrBoPq3fgPVwgGU5ZseTCX2cqLWTrv8OM8znrpbHdpoAi2QrWhUks3XX8ANC
b5cWh0sBqIAszgnofTWtP0LufSWyFcdmCRCTNDhBZ50hJthQ7Wc5/pfBR83dOv8hrQ6LAUOIwaSQ
g/gAIJqk964xb42XLoUFs7lPg26PhPVrm8BgfqJwIl2OOHgkqRzIwWTkAk2wfIbaoQT3eDo5qvtj
CevuVo9lHPfBLh3XC448q3PgylSixX+qQ9WS/vW6TFcr88ROSG/f9Ygjc2/yD6wSVh9xMNSKtVDX
CEDp/JYBrzzOHIbCGP7BEV1tAQMOSHgM5N3CQ8cxL+5QtyDUEzbto+GpZeN8tzz2oX14LnyZ1waj
zRR5iKmnD8n/H2Vnstw4kGXZL/JuzHCYtfWC4EzNM7WBKRQRmGeHY/j6PlBWV2b2oqx6ExZkKCSK
BNyf33fvec4WLARWd6Mk11cE+EDS5cWtzPRkN/01GeIn201+D1lvbL3Ia8gN62QbRx6B2rBP4nuN
PR3ZmbO01zximKBGGLY1nUVRteJXR5a/7Jej2XTmY0y5FlsnABx7UxUuoKe62VlmPp8jo29QGZ/i
PPO+TIEkC0cqpz+wWY/a9Gq7h3o0pk07IWHM2Ms33WUYJn0/GxzchXDVTtCzX8Rg3eeo62MXkqyU
5Ja0za5g4RvWFiYYTMHz7A7cSEN8H/mZu+lzkG0qfe+syNlX/lVR7S3qbI0Jlk/U6gfDN4pLnsrH
uXLUJuiscbuI/ga2Bh1awtI4/ejXIgxE6bA8W+O7WSTqfrTVbuTKPcui/JO4nn2uu7UQceyLNrjL
NG3YXUQTb5s6HjX3PO+LtMyeRUqmzsiuqaqiE2uqDqNuISLYotMh2u5bf8YaTWfppopsUo8OTXMv
qkkNHnWUZ884TOiK+uKFuAIsnMUc963TfvdBO+5zmjjshBwbh/F37i3FYbCCDlaGQbOuSR5M0T/M
HVZBlfZIMxrbDLbkeBsI0rGW6aNT/cjIVbYaluYEd866zy3Kyx22BJ5sJon9oronC0Q31ivirdmY
azduNXc6KOqDo3ZO13ehE7eovbmckPEca9PEdnAXrausruIaKkHyK9IT8YQac8hMGYGZXmAzUnEI
IyLbFZ2vT34QP0YCa1Zmly81RgVS/OraDqVJm1MRg17/kIJ2dwZpCIumG1YSc4zrgdGZ4g5fSE25
J6vqMbZy66kvDVQf44P2XrFTQXwyy8K8qYOo2VZWS9FAk3/rBR5tL7B4j1VBQnEs6m479+JUO0nz
Qp5sz0csb3jvwm7kHh/Xw84s30kzFpuhCMwHyzchb3QlQsCMN3Y2I302nT642E3wnI89bSvdnlLB
3hGJeThlLrATRJI7RVo5pKdBj91qzn7hdC9jqR/TvCDIP0rNGbX8lKY1kCQkAO1ikcOiS1uNkGPY
OwP9FNOgnASguEOw+DvUuXch2d0/8yJvqpw+iZniWPSele2yFAF+y1ZcX4SarqLgbIjpA6PrATYZ
gXeQHm4PZCwz+2EfRNx3UZZb96Sy/tooJfTBiUhGZBMtxe9EBHPeOKn9ODmeQks1821UxSGwi/xe
BJ0O4wZXpqWAZA0Tlwc2y01vKOPBRZvf0urkBCj1GUuzUw9e6Ghd76yly089Gn2IXVYVWXaCKfM9
NYBAsLSRaNHs80kqhu0g4SD2dT/tJvbTMPZYVhrzvYre7cjz9020xLe9F5cbeInOrjD0UTlxfaiJ
FtSN4RK7b4atFkN3kwhgF23RB1uHgPk59+rj1NA5H8sJMF8H4qKq+pNlGC8L5/XtYox6g/2gDedR
uQeL5DirNF+fFzg+MolWHA0mcDDbRFvqrEs0VjulhzCZdfqaiPR5ssG+UIJEYLSwYpdNFx2peVSo
Pdvajw4VnLnuw6kb6jWBYOAMPTtmdYdeWhC5mh4iXZT3q2tpz++NhNXT0aNhK7dTX5rnegnoWJWJ
2jdJ8jFpmx1pyUl/sw5OUrJqGc4en1yoxs7c1QWBqjJQdJQd64W8VdjRgdxHmDBvDTfGl+nhYuBM
v7GDzLkM8yXS83zkTb5dxuSFYv2J5uGLU1DWD5NkgQucvStEG/pBknDybo3QEO6yhWgouWo9zA5V
3kd3Tk+8wcdVWru/XI5hszGcFqh/ZpxN6LbYGSJXlGzng7dz7ZHTeGm9/tTCRcnrlpOqV0Qn1amO
0Avatt22CorVqojjvsvfJuJ7Bep56OmdRyTyaNQcfNsIk7eLjj3UdoGx1H7/xpfc3BVlUp9JgZyH
sePXHL1zzUV8CEg4rq8Dmtofv51BeWrrphprWG5lg/4kE/biUx9LkFA0FDkggQrTctxGy7K86hzr
Ce49oq7e4O3TUhK9NOPlHDuSFgO5J98Ztxyekgc5quekYn+fW+OtLoO1BM69u8Z+WWbKWaeF8RSn
fsFtEb/P7CBrJNg5d850IrzmHokhcTglAmWj4j+LnNIt1rixxoROEXqJvXF421/s0aUymuQ5cVhm
oVQpgEIQbAqWyx3WlvkEdPDi+55532Wip31QHLlNbyEUtJ+tZ9VYw1emjpy/YWt6e4XdjqCMepbm
kJxUMPu3RHp2fTV0p8IRCbvrZB1SozZ3U+P7G7RYxAzeEBUX8pKUvj4OcYtqLuEcCec8QjY6mO2A
d1DEv4bm2onhT7M4+YtTuwdXW8uG+NGFw11y7CEfbOAfLZe2SMnxIMs/GCjMM0rBRTlpsFnohCdF
aX/6HbLivKm7JMHmisepbOSxKFoIfzVLs4JeRXHpvRhkhGj/yzdcpgFWW3KFbnPuIBR8VsTV0jo9
t9ZY/0kTfRMs9QFQk35QRDjvWWx/uYt9l5WueycG2FJ9bomNR07eHFiHRd/+XYTT32lVvEAIdGbX
fRoQtfvJIygLO3L7c0ocMV2IJZW3bvnHHWv/VYmCHF41QelxWGu6wStv84YaDDlgeO8gI6I5JWev
gGY4Gg/15JtERqPmJrZkvQd4UXMGqcEH+fiekpUq0FcdTiIASJAKWsgmeKsJkLp7Iafixa3jPUf3
VzkLKgArj6nzWnFP0+viZ9k3mqJ+VJIvGmKqFLabMaC9KpPkDz2xNx9jxCuNRfPoZvSvq6Um95vF
/bEZJvVUIJXnmi0F3XZ4KjBr7Uf6lCb7R1W3BocR5ALtjGoXGQPnTISA81LmTQlfZ0akqSRR9Krs
zz9/xL2L4vbz1xo/2Vl2TrMvNSKWqhYrjAlS4HYukTHx4Yp+9cC2nm7OP49r2qZH4jB7u1kivLVG
vNM1J/Kfn9n7M1yN9afPESb4vgYPRyYV0waG8Z+/kSvCHfrzeHRVbpAa5J/+8WzXjPiuYqz8mRUL
TG384UZJdJwIlU+O5Z2THmmJvffkSOWdu0QTM4ynOOywWp+t2Md90Y8d1936+OdvTWc5h96lZ9xO
4xm5azr//O3nD6CdWbkZHJPUkO8AeYNEhwJ6ajsjeguEqu5SLAgbZ+7dd4ck/j6NsSLYeSJJT2LD
h5rcb+Ya86tTRuU7uqhLMPs9qcb4VvjNum2n/rulHTLMKt12eLUOftnJd68GYhK19n0/qvimnaDC
ZDpCbG+N91zSXmg776tKmixU5WK+G65Fq8VJUUnWh60j//oof/dtqssX38LKVH1NRHbeXYTJGwLw
LJbrwxJ5bd8lUcc64lvvaDrZBuvqqZ/G8mInUf+WZW8/mmShHQt4MzGbH8WyW+KAOFFsbupmWv7x
BkSZ/VcOKJCAfbMb26eA7vWfOXbTd/Yz826pyMEU5Ia6wdYPTuZQkCjky6Qts3cX/M2uTd36SDnm
kTebDKL4CeJ1YKv1wAakhqzdWza+/LzbaU5MffEJxvw8tAko7fAVGQcyA6nR6Hck6d9WUU/3ujDq
12alZq2CqZjgJQEkC3bgz1QoPU4oOR028iP2sJ2r0jqRMMg+nC4GdodDbWzr9IHS8Vcw6Oi2F5wl
uxkKrpbYTN015Om48G98r0zv67aTL36Ab2993kIEGN2JphRKwdaxo/JjsSdCc0nZX34epkiZxmK/
Jb1qdxUJmxCAg7/RjfA/CORACFGZe6Y/6XwU9Hh4Nu0tTD46PvQ+6Yqxq9mjx+KECJXcESokO4w1
68rZ/7y0KQTFJL0qaQLpMLw5jBUoiYnEeTgk6kKWy3ge7Gy+G1roVF6m5Ee+cHA1hS0Bknjyg+x/
1TvGu5eU4yUdfYsaow4+BD6FsK1S+8YFbRhiI7AofepjnjZ43Aq5CZbBOiX+6B6nPFY7JI4g5DzO
ujM0yx6c+KldYDPFvtc8WE7xZa3h2FH6nHS69FNqD3BuUMWfaVAhvFjpR5laR0KSD1RN8w7fDJ96
otNriiQeDiViuDMhccbqAgyuCCUxWegw3j2OUwAKHfmKYK6OCA2IKwpeQq3/9CLrt3W9LOcFvg3m
qci7Q7wm1Da250hX9kdbSmSijI5JZrvWh9nKb1XPZJp5jU+Z1z/FwyheoWJthyKj2jORRi2rwExg
5wHwgtTgQI0pmTb1jivmuaehetcFgoZtZIBEwmOVz7Ce893Pex0vTr9dSP+QGuWtL6Ntp5riqR+r
e2rp7kYqI0DEdZ2XyFDbjm4iZKbAO7UeN66P1dgXeXAlJtGHczqt2NcACbaNn2Q10fB01/upLcY7
IivVE5GhV6II8zVZuB1aHILY0zTmVKHEB7tZ2C+Ei4oU5BArAa3/9fm2FXBBrKm/Meq4fIsm5x/P
J1ZiHLoFfKfNopDnffuxpOlPr8eH+fGGham8cUXdhz+/mdlRsmdOk9yYju2/IWtjLsLOXU7JeyOe
UqOPdoJ1/GhDur+OeAy9rvXPMiiR25zgWfk5Cdl5DFBoI+9qGT0o8Zl7MzXa5iky5NvP88oSDlWF
WZ0Tu6veSxJhMV7Aq2EsoU5o0cROM+ziZdagwcqOc8487nU5nFK3iV8HdOuLW0xBmK7/iWYA7cS+
8S66z28zW1dPVhTd+vD1w7h1jYulOf6MMtZHopLTtSYJLuwdkfnotS9d5yiQQ8mfJcvVrvMH7pEK
o5ELtKSxn9JZ/144bVuU3bNT09VIonwjJQf2YXmae+BM9AXijZzH5gPD8gBgEgca648diqFFjfC6
1/69g/j/UeDwwGuPcNxWLJ4Rt5tL7gJqszEcOnt4rgvayD7SPK2ruX6qYIwad0m2PJseDn0PIua2
Mlp1lh7LlZndtSIG82Znw2OuWOhlYj3mHYu2nvrfEIfda45mZvd8dqJHkZ6qymAnHmZi1JwPUlKS
rOB7o8VB0OvoCaFFAcsDuTOsH55e28bDEvR3Xhp7j6TErj1oqoOx7qV2wzVuO6s7BxIHu568ZuJv
rOrio2TDPw2GWe1+njaS4aEq2uEZ1ImEjVPB86+/EFnTazQXTWhP9BbjTPuvBS/PapbkGiTuDhpL
sIvlRCJKByhG8dEpBhjxNHRYNvzllA2zuTWhcn3g+CbJsb73loU5w1xjUC3b5uRwMK9jB0hNLD4m
1L1jpGaxg58Ska8fPpIMoW8ZvOkhsZPfS6nuEbJpVmNqgbUGJIKYH+yWJk8BGQzWPjCgdUERCAn/
1Nc2JiK+5DQAS2eqr0LMz6Xptk9qHJNz5MGW4SRzxGlMcWJx1SWgo2zZHQ1hVtfRJXIjbuDbIMe3
rUPwqH5uezhxc+0dEzMhbt4Hy3UeovvIzttnNXT6tqUHHwatXq7IF9ANdYX5kvjKsw1l9efr61Hd
iXRMtixm2yJBgG3JSbP+fYwbpG4TDgL5smLOjd1kVegP0jA+iIG3YURTS6fmxfJteawrrt8gkCd3
Opc2ElBqcycPbb9s7WmEjOnaXxWRMSDAaxuTO0ckRIaH+q0d37QPzqCmP3rGODdxn7vqGgy4OSmx
QNJ8NbGLbcAonDXO89LrkvNR5s27Dr4BEqF1FVVKlQ354+crZ+0+x0ULhVq+lNr4lVWAW2a86XXa
6f0k8gunAcwA6fx7zpLt4nv5jdb0uoWiyE6KS21FGP7H+t12y2mfZL3apYyM2HjIYZRrECu13V7l
vCAnZI5/BJHwnaa4FeLCfKaPzp3cq+zSuWwNThYOtOy3E7RL2rrecZqF3sXsZe5i8ptnRDNSbuei
Vd0RO5m9a6CcoShRhvsFLdIk4Lgc9DWxLMw/YQoXNaSUqjZNR/BCSElUjG1ckSYcNG+urAN5AcVq
v3j2cv65o/ycPJaU0a9GB3hoy/xQRlV2Er2zoEHvTLzTJB/uFnci6LjIDhx29OKmcLfSRIZsIymq
t+1f0rx9bapePclibdeanNKNyTSvUdA8ZnHFNRb4m8DFNbsiskYOx0ez9968AS8iTXgqloLgQded
HKpbfA2xdyx4RePaPXCsRO/S2X+aZyesuhEfI0oDp760343dNG3cKL/Ejk8HGA7EpAhAo1VLNeU3
MH/fuNcP+NreiXW+g6xY8F9hwgqqpb+LwKxs1EDlU3YTVEO6/ZVhd2Ha5EjwM0s03Z7XqBbM/hB/
KfEgE8mWbVKiuo8uMFHSb6Ar2v7VTpptL2PjWTk196ZBA2HIo7AgnApYxu4Os2Hkh6w1+h3GHHZg
1R44QY90Bw3jVM5AW3sqY47aRPGdMQOEk0efHOTuiNIxn8ObZkIZzZ2Tu+UpNzHvru+x7NPi2hXp
r4S4ANn34ozp59ZRhDq4q8/ZQhDZz3FGuHKLAEm+C2A1LEAPD/76352briQfGulVv6NnmFqvphKU
3sI9xxG+8lwOzu3YQCMkgZ2D6uUwaw/uq89nHq1SRtBP780Y1bvIzvg9QJe/Jz4sbD6qnNr3mDhd
vklH/Q5GHF9zBQEuJq/IDbs2WWqRa3ybgCR6ViN3TShM98nCbeAwpgLRrRJsqSyLFn3cT8c1yeCs
oe2ZxXPxREb3CgpCb77SoLf3cQ8NFPXIu0oBTkP6j5kW2QNmsuo28ajIM6MKPpVpvsV5XjGVgpOL
wTK+g5RQrovxUdmtZgmQ07bymo/ONHp2Mru4tfh8RIbpMFnQxtyBUokAMLNBhJNs+qAm08BiJPvy
r6sEBxOr6I5FpjvywgYBByfPt9VQAyg0qAtRge/4rG9oHMEbdRfCUHcB50PMD5LpOYmS+0VUJIqB
694xkOdvCUz5LJT3EpNXfmx4kzd+VN22JmuRP/b2Rba1c4H53kNH1+cWzPFnUMps1xlzejbTvD+x
RVVbVXHdN0m7ScupfSi1J3eze4sIo4+gqbrnNefP0u2NSXNnacEdAYDq2DllSy1veVsY7BcCEP3e
yF7KCqOrl1yawIfX5H6igcwwOPgp8XAXRYBpI7TyQ7SkzAR6U8WouTQ7QrJ1bd3Wa8jM53/cmiM7
wBiL7yBKtkVlzQeuv3lDMWaETZKlO4NvgDf/GdbeMUrK9Ga2Cd4xHoX5SGyefQKOI2qqHVVgtxnk
oE+ZM/yl5TrC+fA9AAU9Xd/6GFDFhyOYh00yMPajjUzWLOObLSIULm20osdJPCTHxaC2DWgfbBpd
JmjmxReJUXWP3xCOsTZeVkNautYSA2Y9tRQExzhfLpFTfS6DEVY+/f/SY0uYNVCvKenPjRGwOFuo
T7CRRI3O6XQcxAbNAgVa1GNuyBlxivchEL8zjup7uvbgLAbMlFMVhF1bAdMQMv8CUHWktQ0ZGwgw
6Lcqp14YiiO7yNlkIhLYswhiv3gCs63vOtkPG8HpAKwmLoR5efLa3rxtdWzhLONvoxOBztpqYskk
qqHdLIIUpl2lLt11tnna5nRivOqozSnamliWUP4EafzEK68ywQlDpLQ+ilS994UV7H2LF5TSSa6d
/uQIs39hro3apkI9UvT3+xHRjUwNjNgBF26fjl/WMq62iLPIYxsW2PynjrYzXeWrGQHYRaxJ6DIw
4oSfx2VLDIKTcWuOrGBZvRUFIrFJz/S2Ja9ImBibZgP66rZKxupgu7ragaDFvkahLmi4HMg3Yike
86ef3y7AK7gukHalx4vIJ+CXHj0a2zcUdOMW/0phPjVBDmuziUk2r0st8h0w4C5kBpW+SF1xUUuE
hZ8fQRLqUdl2KIVQD/kyew9zY3x3XlZfbQZvICxtZGBnp6kYGUBBWVqTv+aQJygq14O5BTh783Pu
/ucRMccddjGyJQopU8q2OcFNSXdBRvE/1P249WHQXac2Z8mRjXvXdSsZOMaptl5WholBciypsA1z
LA6T1cRXNxYXmF/L80jzlGRNVB2qlKj0T2EF8fxYCizmg+vi/jChwyRA42J55r6Obt3iYa7Isk9T
ZG4zvTVEeUGp83eB9m6o8nFXq3pLIM48OqqqD03n3yiWz8skecDLOunhO63ocrBqDps4cbhGbUEa
CeMk7PcBg0jt/yRL8bQUBr+UGpgIBWakHnhe+GVKkLIbaFWc42rmgjCRe+oE22uUtHfKz/5C6aMf
3qBDiNh8WvTokLP4EyE+HJlLtJ9npUJlwbYemInh5jS14qADsqURiNmX0i4Kid6n4dDhhA2i+m8+
cHBEpNjMGJQOSSKqA001UszxGHZQCuVqy6qQBLTirdKBxKdp8xCJi08cczC07XLnTMUCp3C3SNvZ
51V+9fKU0BFtuY1i9hhVm/fYjn4cAse6kigX5wgTT1c+L1nP9UdTCyWLt0w0+INcjzVPTXyjjKLO
T/z+2Imiw7mFHFJ5BD1zYap9ypt8BKSQmTM3ASk3YCAd1nnD92h1sd16ZKO2gHJ5DQUOH3YpGxv0
Im86wCw0Q2oG/fgVx6ylPlVqPtQqZRXIJKS16GlqnO00gL4ZijG4sBu8wrsmXmPOFLMVk2LclCMp
qKVdjEp1tcGQVS2LtVXMODjATIegfLbSvRdjPu2yNm72jZiIqXgf2DieprraGjnUDdca821yinMP
IwgN8CVPaClZw+2ydoKMsoPvJpsGw7AKs0+pInAolVOtR1mssRauqGztmGHJS6gzwoIxPptPjb+R
BKBFvzVpXkm3jLZGOpfnMXC/NMg5ilf/SNN/Gf1nJ15wGKxdsNqu14Cpuwma/jiV2YPOl0fSeG8U
3lsDbLCr6k/HIcZcx9GtnvNTN9yiLO1aBqNIEw6lU3C2mfJvopAQPtIYYkZ5kIMS+9bKTIQ78vEl
d64BHjTAjrmxioKMaPsQdb+YVlAdBmNCknTts6zVEe9cubMnd973Cc2JgPP0GGHUZDJOYMAmdttu
PxbE5bT6lhXew2qyv/CC/57YfRs7w6dEHJIuykOVXcDy16ckU+82VvwDHyE8TPZr/MxM6yrbi8gW
ja8rwBSjEOJ6T03nlmM2NwYUYLOc55uqmk6pybvlRqN9SiZU64y4HARPw95iUGPOmUW5zu8wbRrl
71w5XGo4t4ttdrdZleLlF4QSzKLYO4V+Kk3aTcwfC5s0BfKMjLlpxmCn7WR9WcauaDVWwgViFZwW
tw1W/cL/mJzil7N4NwSbkeTEBxXkoGsLjsX8xULZbxQepy1EhWlD7/TDwdqIdSreAZxbuJjrlO3S
Dv0RsdAgjkO/p2Z41nKweudg+WONCZqLCdYeBWY/beNxRhv3IpPmGSlp3LXM+1qaaN9Z5a1mltHZ
hufJcomZmfUVDzqv3msaLKLrhxzjE+84TAyehxvcW04T8wAZlPYYs86LKftbusDycUKeMR6/2akZ
IcrRionZ1YcruYEubOdfYyoAcuc9lygzBXLX2vUq/qvSCqU7mf0QeBIlnkxeyijG3IkbZu/Vldrg
DJ8xZy2PTZq/jGO116ChD06PfKxtbGEIgyI0lGgpfg+AY5+bYEr3DgLrtlZEwRbKuOw21iYCG5nN
ySvOumBc2CjVDWcxMKPSQNbDeLZNFZSnqPVZQy1s8BGpxWCWBs1gF9Z7zb7lIhebQj/4aASHvm3/
dL7owjwGScM4JdUYWEY7+hYZVeziBZh21S0AkS2DumgoeNWm8pxvBnR1m6z7Q08TnJMJCklO7VsQ
uQfbs0Mq0BdpVF+9z3ATx/4F0mwwbjwKgtbGD+lM7t41DKpWuIVbo2d2mUpOVoc/Pm2+fbwnmEtJ
pUYzEYdInILWeKwD4CExDXaHitMv7dcOjAxN8Esj55echIDLVcQVzJ6iSyDCWV8GNI6MDI5XCbrQ
md8Aucki+2hcKkNzNMG0pRjxpfoqx77mtFo12BycP65IIJ+6m8Y0xN5CRQjB8F9aeznFS7JL+eYI
qLi42NibEBKjXH4XsftcTPNv0pPdpqjoWOG1JmYKvx5p/9tmvtTm2PiS0hQCAb1K724AvCmrIuFN
JFzSQhva4LifM3RRlC+KASbmsXgkBN8X+oLLr9l2r0UwfOUg75wo/iN0yXcy8R+nNr+KfnUnshL4
OOwteGMizsun7bHsO2tzE/4EPZ/64NBsvwk8nyFAmGWV6BsA+3W8M+JfuEVaAAMkauFuORt3SD6B
urGZZSZXN93awRoIti7lFjWk39ujhC/whvwUpk7Q4AkmcWomAZdh2x8Ma8gOi1eeG8uDouYHT0yK
CEtGBYYD9CXX7NztvET3sbtqrjJ4MkrkZ0nnnV1ytNtQYaEpH6yc6Lr2VjLTntmF50TLbzpM942s
+lsku/lUlOaFmw7LPCK82/zmK+DOwaBPrP3SE4NqZAbBnAqTle7XVFvTsQdfpy1v2KTclRxsRXST
5DsZY3ifZVxunRwck5RIBvUobrKCwFOJiZhuS8Xc1i3vEBk0wQQ5gjSlkPPR9phMkEExVnH1ned2
sX1MJGMXfybY/s9/jM/9t0Gx33Uzg+1M/mN+7n8+/N8vZFnr8n+t/+efT64DeP/56Pb/Tu79L7/q
8KdeJ+X2/+8X/dt3Zmrtf7y6dbjvvz3Y/Yzo/ZdJv/86ive/+4//vUG/puv/V6N+b7+K9F/H/P58
+T8G/Tr/w3JgBwXScSSmLtNlzu5/DPo1Lf7N8nCd+j6GNdOT/zno13L/OdjX+B8mqyFUVZCTpu34
/v/PYF/fc5gR/C+DfV3f9Rj9Z/GTbeYRSsf2/n2wL2LDGgUn5KuZiqswP6QyCE5CJ20Iuw+sT3TN
a+EfaKk0uLyLFYKQxf6wBev5KzPM24Y2wg5r/4nWq9iS0vL3MIPD2GLKije/dI1KQ4EVUWcFtKRk
XOvZepUzf0GIz09aRtcM4vphMtbljJkEOL2XLOsegw5YukrMp04QFaVtRiKZKTT+Ojo2MQYz7FBh
ASsx2kIDGMowRc60KNrKOhBsopoy0++ldDWSgyr2jTYFavE0HSlk/k7K2QO5C5lEQbZvMbpnTyOq
pu3nJNvynHkEt3EZ7YcAxzZzIaNtgbXPq0HqxbnL1MClGUGvY9lsh+grL5/9Jj+1g0TNJ+BneMN0
mIaPoIGKIDFT4wUQYc9IMQap3nilc8Y3hu8tPuF/A5dHJo+9U63ujNVf9lfX/lNtzJ8OomRJB3UT
k1dlzE689wb1XJG47isGhFnO0wzlnY2k3oLw2vdFdxIWhKrMekjrPD/U1XNnd7zPAPYgLWEDH6dH
t+U8xRSBkCjglxNwKFqW6WxCC97l1GKsQu9Lnendikyc3XbCxYED2Oo/ZdB9V1Cnono+QWqUmH8K
RI4h3TRNeS1Nlno61zbbXHcDVpKZhR5MKudzFtOv2ZkAvlD1p3FH5ijfV7HLOOeOmFwymtskot6t
MFsRD9GgxQeD0cdVcOIB87rSlu2Y48SGY3t+49bzbd+QgEHIfgG5/DfJSQDQrsK/ih2ZwTpbPUPZ
RAxwODclES036abZEVgZA8tixjUxGCRIzdvCMre+t7IgPJ/MdFOMe9BngiMD/dWoTPfLz/i2v72Y
+By6cnqBrMG7LUIilwEO46DdqqZ81fJWL/SryedmhIpUu2EwAVwMhxQSWWqO62o50ebfUMtSp1fF
vFHb3jzoOQ0eCYXu216dxVLlIZkx6KWJvjNc3OCGplmCuvTH5jxB7xdDNPwsI80z5LLsgWTlb5Uk
A2gNfV241s6M/SLYHl0r+dWJ3ISYxpi/pMLxmiVsLswOvwlGwhRDD0armon1nvrafbemty6hPhnN
6kKHOCXV4uHrIPQFqS2/sJzQix/1uM3s+Q0lISL0HJMmQs9k8OgOSMShGYoLHaEEdQamKclBajUY
TsWQ30MPBYVXXkprZo6b/RYMpg6HWkCZLj7tJSq3wsFuVdCgcy0MWnJvxO4tlviIELUm+/rHSsEc
QnBaM8s3XRZxguhhJzQTEKXgqzZzhsUEQbLxYYnXPfNr/HZRe5vEIhGUeiOkeY+EtuusHpaDik8B
/zrAcFYmB2yZGrdNH+xsTlhm116NurCor+tPwIUXiAofiu6bzVGB7kURIkd9ZzkDmyqiB6OJ19KT
8jphyvHsGephkO4xg75YS/ukl+qXSmpQBoJchZE82THKh2drc+19ke3zIoiCCwdytdZwrn+Dz4h6
RR/LuCQSGLekixnpt1G+hfXMC0hpwoJKir/kGC6Y2Z8MuijDgNcR5El/FC2FmSRtX+v0IU6SN6WX
eFvbFHiIpKHLzBa7GDaBhTDUUw6xcm48FYIT7S9mVCP7gUdJNMBMF7BAFn1Pcr5tl+gIh+tVMjzc
lNxJk5m99h51bgvVGNNmf8DxuUG1QGOKjk6lbxOj7Dk94FOxrfqty5+DbEZwqH1wrfKQlJRuNSyA
nbIA1Fi5u13PeacMvDcnKDzM8RcS+saqcVEngz747fQWBBwkCWBOLsPRjf9D03ksR45kW/CLYAYt
tgkgJZNaFLmBUXVABLTG1z8Pjr0NrXt6uqqamURG3Hvcz3BC91udm4WTD0yzMnFacaDB2GQ2A0PP
doCp2GZ1fnXwBxIXAtfKnvM/ZfXWUsc8qOCC+/FYlN6tY1I5ITG681FnQBba9smottOg+bjwht68
9I7+TxDZg7RARU0Sfox5Guil4R294NAD5XMF5POstZ0YfvLbWtt5Z9cwlGttHBt3mPZ1SUs3aQIL
FpnBjBVui2si+awPGo4RmpNfeFSGwtvMI1xlWDQTAt2HMtF/h57PKBdtFNLq+96bNS46C0sIOC9X
ZiIatSfb6N+hCPnkJACQvTIQOTvMbsJCH8nSCwNUk2B9bn56trRwYqBzzkgrNkr+NAuAo9Tnn3f1
OUGTAl/x7CKlId0jsOkw7Mo753lBYAWQ0avtJzftlfl8F9AdrBaD28yIiyRz0VNK5+iCLrH2Gz9B
kgfOzTo0j7aFHypj/7y3yBPEctLuct+8T4S48M28rdXats/oXDAEBoABJ+bOXPF+ceflDYSxQDdn
hj3G9GkMHOeLRZLoKmYC/nask3qPfANj+OqQnjNLtvNsWqpMklMn3ByZufO2eMml3aLZYXauF4PS
UF5aPBJEmWWYWHRNzjl1WV53SMR26Jz5Zwh4YqK9PPdEUneiz46YI+NpswYAvfVjWfWrRhUUcwcg
fbLC55qJ5Q5RX3fXpleaP0ixcxNOZp0DRmHgEIaQDlH5vlUkSac8n5nylBRs18/jUouwzZ2PZDlb
Bp1wrtUfeyLKcj1nuhBctwhKN4N4d3POZ2zs3NC36Db63xcnBU6Bb3Atir0Xt73qBNJ22oSzpHY1
CqJxFaKjAt6lVVWwOveT4KsGzDF1NjrE7hHxUp2c6SFyLJ9mEQtKLrnqFnwXddUwp/O7gbRl2Mwn
I7eh7NANu4F9h5fxWpHZ3/uC+Al/hKiowX99Q3+RU1mEnYUFRit9A0UVl4/a+JejKwZ9dm8Dxg1k
UittGY54x8mj+Bf+9w/0U499xyansXRjPygzssz9j2GWXw7vj0sxO2zetg6kb3TfaHUiwaS5Jbeq
Gyfo1LMPR4WBwyJMPKO706s+ADvN70sHLMjHQG6WgzwQzaFhvX1wcxiRYSAlalPVnW3zbScs1kao
zZnzIp3eXBlZyVLvNs+59Qp8F5sUmG5Fz2OoR16XdhRa0EVOytiL+FYgEJzzWNiWhiCavkbDINAy
229skHbbYiQnd15JAZetf0wsHlhCkHrJbBoNCFxmae5EwE1bZBo9+KVsmsghM0mwhj1D7cqLJioR
2WsW0/LTUhsUMiHJYsMOOzX/KBz7l6T8yip3vmfjmGvmOW0w/LuWeGxy+7qW1tsyQ1yr+ijOej81
SYmlLrobLE3UG3XdPnfo/E78/rWbFgwo5gUTKWVQxcrGuCTcyoFIM9p7T2MbbSyvM/RU2E2/nUZE
hWARy/o8e/K5ICBhXihBSbQLCU+giPW3g/FhUOPfL43DC2xqN7yRjolgU+yW/Jezo+fk5v9zlJgJ
2od0ylz3pLH4aA/ymqSviLyc81Tg0kMVuF1szN4DAdhuJPfbueASVU/RuJHGVacfl2VCm/BLaUcV
5RLOF9niDXXILFeQP4zNFdkWDVYBIxS7pLclvZhOHmlmEI5UpOZueWh191VMNR1waYkJzUC6z8LY
E8VPWjDMyru3QGufXZDdZDbY1bnOF1H3x0VJMFyMa/nD2PQv9bVfkjD1xlcvTR5ImTLeTRA/HwKX
NQFR91Mwar/BpLg04Iq6EP96Ep10pNxstFm4q/EQVN73Wn8zQeafuyYmSX08elbx1C/sJWbyX8Ea
/FrEk3bEuKdooYbX75zftB7+oyIm35tyoYHSEM4u59sWaJAME/q1lrpYiiphb/eeYTwPwEBsAexv
ZzCuvo/KLqXaSY7DCVMmU4Z0PdAK/IDL9jZRLS8N1VGufFskiBA/Xn1vfKqeOK6AMhSKLlynO61V
0ZX6ZzMA+5wKLwuKDXti2L+mN5tK45cpo51OtpwMHMqic5mwpzXs+/y+wxce1YFxzoB1o65A4kQp
5D37pQ9mswxiVsntj66MF5BRUrHZZdtch20JM46KnsvC1e9tjVYmf6PzM6ieBsYtjpe86aMXWg5V
0RWIT+hUyaXz+V5sJZrXzEsQlSfFk4mja2e01du6fuaTuWcOeyfZfiW4q/Q5e2Rlc24tyk96COOw
oK+lTgGy7M441cnIc5SfxLghHAq4QUeDzhnQaD7aKmAjw/WQ9BZM0Ow86bV7wNTO4t+iYiWAtzK4
fmhFQpg7qzhAYfc6WzMCloaq3FlQVOQ8eR0vcb8UrPJTlA6Oe0PAa40mjfutBju+04PLQNsc9WFc
3AyvPM4VvZfLghLASnjeVaywNkGHBlS2XjByMzrvwG8c+UwCj7Y73xpduu5by+IISfqre1n7N73B
ENyVlCgQwnQXotSe4gzMEL4N74HLddjLjG+x5u/90NT7lncsgWkuh4lek15iPNw6uY2Z3uZx8z3B
UwNqcNBMOz3sO6AFkdVJmIwlnVIOb+ZivTNoJgrpP3UOsot6ctfIAeefzXRwanOkMjRxdApeSoN+
y7hOkTOsvUtRxRfj7F2a8ulUqxq2QCMNuYr/ps76jzN85DlNFk2kt3cJ2bXd1pBhE8b40Lpjuu94
RS+ZsYSpC1rZbMUcsUtpY2vNH7d6pvWgSswQy5sIyw3nqc9nCpGl704fxMHEwhHKgY4LrmXIYwaQ
d4NzTMN/58CnAa0tIBIKo1pYAaZ6N8dWwLJ79t1fBwfFrlaL15b2BE6jyW2D/gSJ57E0yWdN8h95
FaSEmsb4zx85ZFYiZ/szl7uBIs/YfGHhTl92WVL6YvTVTaB2DFK8FubAU7tjdtP1CVJEx43RqX37
nAtklpVI6NTJr6LBMfPXQ2l1F1sCzuu0kEC89W7osF7gw4kPNbIHKDeD4Mkatwh/k5LHsfJIp2M1
YE71NE4wDevFXkiuci6X9KYUF8vxPlxDlgcEtXnast6UVRJ5vnwdi4bbIjrAGP0rOuzaoxVtFi3n
I+AUUMYLK7RnKWou+3pYQHvUFacBHh2mp5tRI7uz9Lx/q/ucrqbHLgjRYdfmMamJ6rKsFGmUeCAA
ongbUkgmPDuJx5EPm7RoopRWRio73RdBTGY3scjf6dmz1tqwRJt77/eC9DjCzNpLl9BuUzY5bj4f
W1WirnrYC9KhO88LIB4X9Oy2/ZRgf43xZFZR24gitkcm/9WqOagcSQA0Rl/sOyHh1oOZMkagVDVq
OGquzhtJlYAKUk12NZYXo57fKwLxO0GJKNXPkFQyrx4RLwEso4XeZ634Jz6MjppbKOwsWugnYVEw
fXspcNhQOZi+/SVmZ0x5pTdsx3zWoSMak2Vl03KoLbh7I4rHsU6nkvhYTT53Nupcnjo53XUcK9wC
KiYlVhaR1V93BX9Yv3hLOVtx0qV3pezbMUphornN2t1FBtnDUGr2ZZv5hus8UnXwvRjpiJPmFd1V
UHjbbNCZxqO84AYZUtPpctbzn9dl+OTSzeIymZ5dL7tQanIQIIzP1obLrlcNCohK3poEA1uj68jT
sDvRlkn+v5cH3uJvac5sn1YESKLN/ATHl56ZhY7m/1odcqFN9p8BlyOzjJypNRB1mGK/tivX+DVF
i3zh4u/SWbMgTO2MsOHnuRWyOTa199PTlSQKXZ7+5jqW9+npdOhYCV8KOW1xZQevPXY24VrlsXO/
5omLa+nzqcU6m488LmlZspwE7yLmTvZtMhftaW9l/qdXLzJ0rJwZv8Wiuq/xDRTt9KgFfpgOSXrj
M6rK4EFHkwJkrSH8CHM+gCo57V6K9eib5SNPAkDKAEF2pbhjXz2UOK2/pt0jrrByZ/ftaWub8sjn
JOHGjGkprES9AYitaGSQNrNn6g3zrh9VbhCWiqUK2UqeJOlkeoemosu+nOs7nLN1nBaUTtSUoR5d
uhB2Mz4dkkvrxo2Wt7WVV37sm0fogHOr9+XjQvJ3qmS2L5Flg62sE70UdRuzVRTvtRnbTnAwdGM4
1YSOQyclxCMyi5LMkcxNSzp866pLlptUstRrnFSbzT2aX87FGHmPsGyIrOCVrHTynJfFPpuXeNON
18FF6uIZmaQFlPuHmK4Oj4K7fsOTmuefY9eaR7rhGcCy1z4WwdofsYV8FUaCXq9wSN6biD/ar9Tk
bLTlbxxQ+xgbAFTmHE9O+zBnlE7ULiZE9MhMJf1gpWdJTT7Hp8kkLVPQ5KjDKO/Iz3XHzopdsgYc
lDiENWv5yo/y7UAW4jKRcPXdCHcmJXgKlqCKEASXNH7S4J1goQw40uGZtYvuQl2KiOYCLSsgkHYR
JYkUDJocQf5RyGeGYz/c9/xQ7el3zEKXJmFbUsjLz7OO5o7xKnEVJG4zdtAOfT8/gUAFRWT7Zs9E
7HcpjZKqZh7neUO7N5GEmqR3qvHLGZAKBX76yqv2bCqt68SRMB0rJiusfyMgprtkbPa1xUrXzmj2
6PuT56R1xKob6r9Ln5iOpAfK08PGo00rH3H62X1z0c0NUUO17LW8JvJVaN5psGWoyYRzOzuxHRV+
78Oa/IdcjLS5bIvd3CPgZKAP6FHzIniCuZ43v86r85XjFOTEYT0Fssew0Okn3urEVKdjuhrGvtX4
BPUakoIw65GXZS89PeYIYfC05xvhsByGolvztynQZpUI3RUmLM2WU6gdVNaXFxAUZdDmXyzytyFH
4jVqtvrTno1/kH8ThUVJe0imBsOuwxB11uabjEA9R34fjx/UekC6DOPBRaIm6UxW5DhP2ygQ83DV
6Fzbk3bqIlHxGDAXfB2cQcXmVVEjqJmosWWHcpwwPLvmKwqGiQEGbVAWj9Ox9ovrQIF3XgB7w5JE
dlA82rmo1d0SmNF0tCOHmwMYqoiNQmahEk/mnmvxLcrciCunWnFa767BzgOP+3ky7gfd6F6qoW+f
0DLw/UQm2vF5gzkNHCoFYxiEf6CnIr2X/QNEq+tpS0SAJKMszppi6kb7yO7xA0rpVHHvOEjSiKVb
vZftrdWZopY3h8TLeJd6672z5cfAtVmsE4V7tAcaL8y+9KBbCYPQM7tHoWlF1daiYDDbu6G2Hyn+
sq8SMoe2+vwraRpgHIuDN3x+0k0GRsfKCm0mLVhG/IbRbdhbWXGYtckLTWpAHvVMnxgIcMgcdNul
Zt0/EPhnNmCgi2X08V0zoEdo7Af3hWebYZJgHe9nfmlHIr0xfOHe93rXn/NK/GyEgjAZEgkFV+75
m4PKaIYpYfkHBtzzrQymSLVrnPoOjbE+tfOR3MkTmTamnRvGkSowOYflLR1ubE6EwZMXL0d1yLb+
FmOjtyvSGdcWtIHrO/6lXof3xqziSvPGF4xF1pPOaZYLLbnuKbidedyGuINACybndePMM0u6ncVm
PppIcp7WhBmY7lZVRMjpmWrS8kEII9SQuz5uckXIkkl4Da1pMVYxxd0s7Y4NyXyWpX5w29UAOtaa
WFA1d9Llcr/WGfnaAVVFqXOU6WfaWkZTn5De82DLOv5jNNW8YHmx57b6ZUjO3lJHsIPlw98XHjbs
2NdM2y/fS8lb3vSQga2tNh8GlQyAmjrJTi+wbCbRJIzp1qxoTihzAdtjSvzIukbu0O8vo0ezoGAu
buu8Vp7Dv+xIVL2F0YNMjrebbRHHH81DoOkd5JGgKjDxhwd+b2YOZl+d5qb+cXvGrnrhXIrAtG8o
ZEA7uHCBoSdYq0wWM/6cP/19Gbb7zdDTfa0hzdLGYNnTcfVRUM5CGLahSgpiHvtHFtPMjvdYij21
80/4M6ujZxo4TstUnQ1M71wB00t0ae41NVfzJudISnwQAztXx3iuyAetK5drOXJAIwgnGYb7JvcM
3H1u7b/NGxaqLO2I8UVriQ07aYPvtQjqQ4UqzavQ4mW+iQ2ET4m+xM1XBNthSV86PPGHQRm9B3Nc
ok5HWOQk1P3WaV2pKsSJ+tCVK7Anzums1aG2jMeAIwq5lsCOKrvuj9gL36uFR7kthrfKGgnIU/Ab
8QBMQY1hBU03kG8JiXdaTYadCFwWqAt7pkZjrNt1lr/TZMO3h8sBWbaIspLhaDnU3NtOSQ6yqt70
TEwPOeKFzaz+I8UoMTDTZZTWSDHmFcsJKkuiIj2ChYEKwdb0OdBb8tRY6X4Yq+xYYng5J785Abaz
qzvcAMXSXNxGNAfHWKojx/t9XtpUEKZgP2KmU1vK764PmBAOt8KixWQpRxJWOnLerC7fgga1W0Lw
iC4lskDaZj3lix5q7hbc8oqzjRNmFNB3vqt9kJbAsK+m4ct/luCKLyQJ/KFZ8BrTyBWBoiIBYplU
zOWVkLpzA071XbET7VkcMMrOmIxbsA3mnPHCqpypw15jgjJ57D2RXa2uCed+iigapS5F8vFpFvRN
WyuZeLKKNRwDN5Bn0XNU6MuDhbw9TPBkWNk+qaa3TLfot/NWn08OoBiuUBxA4VEXa7JObKWLQ+/v
OeJrEL5j5NuuSeKMIxPmwf96i1ATich/meP+1tOgTGdULYF4IgVxv4qgqrn5oJTcvI5kMSonZvts
hAvfecBiR5DNSsYoaDRa0Mj9BCbScFn5R0MwnCwnFA4t+XGaOcqoEvwJwGvrM7KkO6cg4ygpjELh
PvF854/BpL4LYnrdAQg0h7Tvykw5sdm2LMF/tdkXMTaslS0GMna90X827Lqk3P/jltXerb2Phwdz
DqPz51l5eOyWU8+kec6Ry12Jyu6joIwIU+MCjuV2SNL8lLfupmeRMZV84CAR4zYHPqOpiyKmWmxc
P1xvuqM1aaCpxj0cIXg24C21bXQhlcXPKh3t4DK3geXfjVk171xhsjxQw3V/KvKQmk2xvruDFqDT
6D6x3hQ3mu7uKPQSseuvP57QHnrHS3H6b0+6N3BFTKpv7p67BsrzOM6CoYDlRI3DvitjSX4hFvyR
aBuV0W458+0wjnW/YYLWb3qT7KNpArjOObarhW5jskQry3mHJBfedontQWavADMkCTwLGjDh9jce
mDP1d74r1I5CZ+SUv2iaL59pW721HMxeY88gexhM/4Yy05WoMmNsM+m5HSnhSpN2Zsw0ernptzts
J+JUYnLad4ugkGlc2V+mZhn7afPA45nuAHJ7J+rI9LuZIhSvNNMwrYL5kgzjW7AxOpc+RJtv8Yk1
uO6hntCSK+NGyWcMXBmfUY1OGOXvbJ1tq38Ebzl1rf7q9Gds1ffLJJk8gq7yoCwgDfZiSq9Twky9
bnwzNvXWvMh8PHf4+46Sre+lZSSbp2I8VS1vhMynkUXDO5hWI0fdQjYXhAsw2sG5zK2F+LxY4Y04
NHs+x/BlrQ62sbzwAflOUxdFTc70kUyMeJY24q5BMSkVmNwJvPXy96Ui2IdjumzezI2xibS+sQVx
FklfzNxiXz7h/OAn4Zk6NOw/jEm4V/NFyOKlIHDDaGfjKr/qzzbRn0OtZz8zl28iuGvU8s26WE3r
diwC60bNFrOw2JYTyzr3SGh05prHiAgI+TPg6LTvXB4JS6Hkb/30QvBB22ea/yA6LJAtdpD9EhDk
oJejv0GCTA50CJ6LeuaoOAsie8oZlAQMPZttPRcgchTpJcbB2tqHqSw95Wl7T9ndhk1tfAeD/bJI
etC03PtxkTkQm2no5mHhF/79ShBGtGzPWA8zBuaXlTQh4SPCy1gUrFhb8Y5xlC8vngqF5xMbNcdZ
mws8fTV602XK0URaG17zXrBSnympja3J/KZCQuyxXnuHZZB3IxKpncOKmSNLevf368kxQ1boJyiZ
NpKG+nj18ma6uIx8GZPVEJmu11y87o4MDO3chn8qkQ6ea/WlR9KOHi6FnuDvWGSNnEvPVUDeVWMU
zAcumpteKpCSCdrZnpCycClcI57sUP3sKSgBa715Ve9SSlSYVEagmvU5Z/1CR1GND8pPuYQbgmu8
GMZPk5+Qrk0Xbuv2IbWqh6qaxoOVgJBao+ZFuW9V/Nv//2VsOAAXrEcOI5Tu3Ovx1PDw2saAkEXb
+5TEOAgnh+Qbh9OB/0M0OC+keccDASspvQxNunxMBZWDcmPirdHQUQ6wEE19Lx1GrbaWpaegYQxv
O9stwVsy7ia5ddR7BFL4/jEbCTC4qDbpqd0KlD0qSUDCTIfL/SWIHnuL+DFa3zv2WW9FecHIwFjm
Rz/lsmT5AIau1HamazCZ47cAwXspUXcdDbA/9Q4kTEIXPDOJHYy0czYgozxT2rvEsCvQIc8PA5vp
F7rtR8+mSMl21oO7fZSkZ6eleublXy8E9vCbzRZ85YZSXJfHHtOfyLbmtlnt/mprsA31cF409JVB
RsqstevySrzeYo6GJKeU/DmrksFc0F4byxZ3vUF3gJV4lwLVqVeVNWMNbTjaCKmYrS0Ta0es6nlD
O6ef0YZSKmuWQEEp8gmdVFrwEYBrQOPSToqqdnZFdqQ78W4reRHtfHpyW+1ZU9k9C+qQkZ8EjeDx
zLmKlUgT3C88V/AEZvzJs/axMeSy83N7jXln6ddgLi7VbCK6pJhHIaHstTIg0BXzwA2Xw8dqNtTW
1R9YLzEsMQUzUew9vMwlpaRkQNgVYDBiG/9Kw+hKsGV+sYbYT5RRS5/13Wwaupq1sqzO+yfMNcyD
c649gHWIvuTecpZ/pQEWVGTDy9DPGat/+cDGlY/O0jh5TUCBpBnaDUZfq2FZ163klvifd1bGaZSo
8UFiMTpQ7gUwkrNc8Rh6nbHzWCFDJG1nI2XYtS0BC/7UDs0szD54GYGNfwtvGOIJMcWho8r1f/8e
JS7nv7/KGFiCDVhMjHEhSZ/Tz8jaP5f+49ZZi9rc0afSswkfjbPINOZhLJxjrZAkOFJwHK63epN6
BzzbzIV9X2XfKaAkumwe+0QS32fyehzUPsQpnOzZwVkTswOhwixJX7073ibJEe8sYRDN1ricIeij
Ee9i2NAVxPFBD5iYeVp+nh+Djfwh4e9PmzPUzmdZymGVT007d/ejV9wP9E0caso7s5Xm1FQYL2XL
Z9M4q8U8Ww/kl7iWPcxPNCMbcWekX5Qo8PwJEKAOXCN39sgY3xnzEfN+RTWwwRCloQs3XDf83+aQ
sgQIafNCrGyRTEKqcDSAAHikN5B2/gPaUWJbmtue/17fJNP3pYAzSgvC5JbKgKl/ZuNL5gedHKuB
FIwgJ3+1OR0/QsRq6B5m0FouNVlu55RqLSkxpk/tYNwFA8+8auMFcbmQRA1vnR2m9RavI1LRDIVF
0bUi0lA+7Rsze02V0WrCP1nalG1Yjdae55RyjAyLdUeLtU3+QYr+Z10Dfsl+0sLKFgziOAFk5ECN
1hr5SdV/XMd7wTEHh+UPM48GXIRMitNjDxtHzOpZZpgINavezqiR3jSNo60k4npepg6JOs1fYzQU
JAwqHMUOkeH9oD2M3J4hjXmdRszSGLuODinfWG7lDza3BBc5J5vhvmu88kRNEn1pCLFqb1RnzfRh
4tulxwMbJUhpppc1PxtWnhwaeuhBDrgx+IZ2rNuyjRmFkDCocXfZ5ULcxHNeuQryd+oLRn0sw4w0
Q94a9fnv5edkkrHVn/TYKgBplhUANtUZRan/pL8v0Be4zRt/25e8Kswth7Poc/VvD4Ah9HRjcPND
oUvjuNqA7UWJEcE0m/aso1tjilq+oKxczjrC7ZgY6bs5WpSLbrcz72Jo0pe/pjFGlR4Y/GZwptSm
27wZ/INhj6cihUOpfA1yayNLOnBygkhrbznTUtuY9dt+apj3NGuDP+iNBVxxXUrdONuZeWpar77l
GbfPZzFfRlUA6sj8q9LEwYEYumWCUB08AkpUWLVMekpWQWqbr5LRx2rS+qvhyo++cdqjjnmLbp/c
PTja+lMxaLjMcxP3RUZyaHXGSF+NsADhIPpMDGbTCy9WoxwkL2S3y6C89WkZZNWHW53tmrzw54Mr
34RBqPnR1rzghmxAaFHMEjUmAwWEUoAD+oi+ICjoMDCQk9KYudw0qLYkqkKAYs57CRpqglLycRvW
48ZsASOC2D0SbwIaVKABwIGtyINKMQjcvRmxA3IoOqFWnEKriIV5Lp8KeWkAGQJFNDiKbdgU5RAo
3iErYuQqyU2uSIjZJE0yAEd407gcbWf5qtnjt4qfQEcA5kF1KGBFpggLDdRirh59RV6UIBiLYjFa
RWUE4Bn8X74zcA0dbGMA3yjTMpL3LhMzwbmR6cGu5gG8zuyYhXhKFQOyAYOwvnUik6fX6HdAWgoY
ARwpaGFmdlaee9PID4RND0iYcCTmaHSp/0b4QmGU869LmF6klFru88YGu/FdAkzavcVpOeL1TKMg
yT9Gjf7git+Q5arZxv30pRybMd12iDaYXLE5LBlTtOJGNN2hVtRMrmdJ2NnenZN+ZkbLpxbBrSgw
yYUb/kvqMmQiycAoGhpnGMvfQkdWOC2fbeW/D5n5ZWr6qaKTRPQF19QkS3bsWJDu8f10mbOzPSx3
BctquFZGyYBBlHiYISHc5XAi44NjBIDIViSRrZiiErioVZQRp/OfQpBQ2MwfPja3vgkzBJRx1pvE
qDacBCT8N8AlSxFMrQHLNOUOc8H0DtHUb61op2pmHzUCQBEQgieGiGoVGxUASQkJ4268tnNr8wjD
oFLVLNg9Tsqk7CAIjXSD3uY0hqrrmV7RC2VtkTU5L/hPj0nrcCgiAZe0+kMBwGX9kVyK6fKBuzyr
w8WnnTHrpScUEGa1ZBE6TnFYes3Z+9w1OdY9TvqN0M8Ijb5of3jzy/ZTjMMzruawMeyD6/Wv6A8q
LvwQaJb76yZcxPKZuEMvMPyPFAExHNi64aoDsSEyIqUO1TYqvq2Zv9np4f5U5NsAAucrFs4EinOB
40pFyQWKl6OMTT9pIHSZYuk0RdURlS5jT5F2tWLuvNHQuRf2tICSQlxJXqQAeimrmrjA+AC31wDw
CQdPSdeobiTgPlEo+UIbQ2pq4az4P0eRgLNiAhfgwDYrnmdgQVNRg57iB1kY53t6fa2bDbjQUJTh
pnhDphd8JIEgjopFbJbHVbGJi6IUu/WrVtRiOb6z7U9jg08FRTXmnXxleXsmqkjfyEqiHwDSA4Rc
GXjiMjkpHxMxG1hJ5kKOYic9VktoDRiOrV0VW8YItF7qhMQ0rwddLq72H4eJaPhs9yuGBABNBiFG
mCpmE3FJBBSD40nxnJYiOy1uQRaoJ3bC/3S7IReuKNASHHRSXKirCFFHoaKKGV298Z+jKNJR8aSd
IkttEFPSqCaPkaMDeroIEFQcKyixv5rG+TckDgYRXj6PHvtS0atkMONZ8awtYCvqJILe9GOQSNVY
2XNAY8fwmCseNldkrHqDT07XXZOlOLr+eGmBaCdF024mXypF2LaKtS0sqFvkcBQtKBI3V0wuMsiT
qSjdTfG6nSJ3B8XwSkXzrorrFQVXkEyxvhnQb98RQFEUMD/D3gExyhvBgfpU55cNYFgqcthXDPFa
haVCihP9U2tV4tltv+3E3bP44IkjzMuMGXrfLKiV/whl6wYqft3bGTrxPsB6VZFS1HN2MopvLoPP
NG3uASWuXDIgVNULPZUuy3DCJCwkw0DR0jnY9AY+TXoQjrr4dhRXHSjCugO1XkGue27e1BzYpX+t
c3ZAA6CBPtlxMLPULtfXLl8Yh6b3Cal5UzHdDY8Q3EI0xyreWwf87peDAQY+Kx6c/oXPdXPPdjce
V7lPnPJlxt8ReUx59rc4oZmqq1GCp0hz6pVyRZ6PikGvFI3OnNy/FB9TP5CVglY3FLeuK4I9Mccr
AazpUAC314wc9sZhMLsi0gmChCsYfOv2j0UX/GvB4wvFyYsFYj5w7hhkRQXf1NBSTH2t6HobzD5V
vL2bQN4visHnNdzXisqXf3w+oP6kiH382F601dQWAvObQP0gWglp9/VA7Ux9mhX5PykHQI8MoFNW
ADrJrWhUpgBbOQM8ZQ+Y/jwCyihAYbQW0n+eRoXyDYAXERUej1KZCGrlJKiUnaBXngJfGQukchcw
MLP3dG01YarMBpZyHLjIDvQcKGNr8B/wc0b+7DyjReiUHyFFlDBqypiw4k7wlEVBolPQlVdBYF1V
ngXcQ2XsNgQJ5tTFzcCUfFZehnngWq/KTwPlbCCueOknfwp585Giw+uwpYwvyX3vpHI+JMgfJmWB
qJQPAn6GaTR6e15CbjHtSQ79dDQn8zPl+0oQn9ARsb/9SDb9OBs/+p95QnFrykXBfybPCfQUGpqK
RvkqaJLAZ/7nsMjO+righiCRthMt64WAwWrMn+WqLaTN2SoxomcGS+0wJSEw8/yRGmC9ecjm23al
S51ZwRRvwTcM2HYyivaQBr7FHDm4cZSHw1JGDu5hEQYBRqPIOnpl7TDQdxT0BCibx6a8Hq68L5sg
uGLTmpX3A+4As61ygZiUmpLhP+ZKv1YrXwj59gopHg4Rdtjbk4tWZIUKejf+TCPKOWIo+0jyp7dB
SMLThPIuH0fJqmwlJObS90kZTBLlMpEzD/tN+U2mi6FsJ/LPe6IkmekGvOEpjRkdTxQhtDOHJOVM
aZQ9xUWjsiqfSqDMKjALtjKtkCyq34n0fUtlYQmUj2VEzMKQ/qFTMphFOVsCZW/ZlMfFU0aXguYi
ZXhhESRPrbK+JJwyqaP1ESsh+El4l7JQwRID3zJfEKh+EWpEsIknZ1nLx23hdxDWMHPz47dgzR9R
4VgRScRF0xJEuK4178hOmWpM5awRJfYaXXlscmW0qf7ntmG3gOumU98KLpFUdPFDqnw4ph1J3fgl
52TdpdRveY7JCzx/Toh0cmXU4WorDpWy7OTodujwGaJ5zIbnpEFvgpKHGDSHamXpETgePOXtCZTB
Z1G/X7Bh9VH638usTD+bcv64BOz+/uvwXzsnXcMMZCtH0KxsQdUWLciDPGUR6thvXf/+ihAQ0gZc
QyJJ417Zh0rlIRqRfRIE/zCVoUiiKkK6h7NI2YsEUfSdp4xGKWojgJvis2fphPaULBBq+knNNLkw
40RakCPVypK0uOe/t9Wk/EmOMilR8poBRXPS1Hhkp/xkbfwu24R/qVImJtAM0B7kTLqyNFnK1zQi
bmKawYQTkxOEGucF3E4BkqeErP7dhPapVf6nRJmgdOWE6pUdqpnxRLHx19FG5eijmj+PFEIpsDkQ
QubEYYofVzmnNGWf8pWHqkBIRURrOlnKURUoW1WhvFX1n8Eqv+MUjdxGua34DDgGyK4MpFetsl/l
yoNlKiNWqdxYCY/XBVmWqaxZ/oY/i3g/bUfKqQWrwupOebb+j68za26U2bLoLyICSEjgVfNk2S6P
5ReiXC4zzyTTr++V+rq7Om7c2y8KS5ZlWwIyzzl7r62CV/DnV0PztwxN4ooV+GrIXIKfOHvuR1uS
i0x+2bkE4mWlz72E6RUD9/IDKF+d5n0tmvzFrAq9u6aBGVDBEKQ7ad0+TZp+6qRXIj79Le2J5gHs
JkMIdrKdpozZmjfWmZDHyC5nv69pZLQYaabBJyNJFIjUCLNs7ryGK3F9ZzUEYtmzzB7BKDyXNqwz
6sRvVATx1dQctFYT0TzNRgs1Jc24Ks1M8270NDBqKTi1UXPVKk1YY5ViVdbUNepZNt6axMbIjEIe
OFsIpK3XtDZEiuBwiaZba+X3OtFUtwjeKWwEBqSa+NZZsN9In37vNA1OMeY6F4kmYRFaCa543lr6
zYk1R04BlMs0WQ5NNKwZTZvLNHcu8B6pmtnatxDpYs2mc/taUFiLlx5snSlRes63z14z7VzgdojD
2g9yp7XRCG4J4zLAh5qGlyXTPRkMPbJaT9PyaE8N9FgxwmmSnglSzyqPvibspSNTXM3cyzV9L8dc
oTuxpebyEZ7CjFqz+kY2v28G+D4fjJ8tlPtiAfYLNeFv0qy/XFP/Ys3/cwEBcvyNz6n90lgGbeyJ
01oImisMoDVD0AQmWGuqoCPhCzaaNNiAHByM+jPprJPbwyKcgBJqGekpAVPYgSu8XWozix/PQRnS
uCyOyMevqYRyaCdsg13Ah6EmIAaahYiXC0ie5iOWGpTYQ0wsa9oGTt/sW01TzJAaovtjPt1r1mKh
qYuO5i+aggqHxOZdr9mMpNFsmFm9SE1tZHdkb2xNckz1McBnp9sfxrcB7hGy+4vQ/MdUkyDpArdr
hLEsvGAi0Q6bb4YmRyJG7K6VpklamivZApiUgCZdgJOGVK/sbrJLDYpyBknpgKaMNaMS4v95atmu
9xP8yk6TLCvNtFz4qFIgl66mXTJdGph5B9tKkzARRSaMQKFjxpqTWQHM9ABn2lg/J4+ZbQtSM9Rs
zV5TNjNwmwbYTUvzN0f9HgeaydloOmcKpjPWvE5HkzttzfCUwDwLoJ6Jpnua2s6H/Qw7RX8vLIZE
cEBZ6tNjq9mgjdYvAAv1M0bUuW/7P4G1nNoOomig2aLDwKZOgRsN9II9aQJpA4o0CqhwRgeGcj7A
KQ01sTTR7FJfU0wNzTOFCtrcl5pxWmjaaaa5p6MHAVUu1msMEnXWbFRzGulJQynEp9ls3HTdaY5q
1HMp4/JPkxHIaqppq/Rxfg+av8qS1K2aQTQ/A01n9RBOpZrXmmhyK6KSaTcDc6011dUG7xqxSIxD
Y67Y0maXBQTsDAq200xYAN7nWlNiCYZ4NFr2DUwkPz3/OdY82WVwnxrNovVAzUYVzNlO02fRRwMl
wGXVD1gcBxC1s2bV3p45czEyh22oaEjcNlaoEWjF1bBuR029bcdXV1NwUXruUrC4rebjVhqUCzDX
0SvhoBm6EJY4v+kTcASfQsS2DC7EWniQdx3N4OXSbSAiIaLANN9nu6Ty1MTeSrN7Q03xJZJQb2La
9qmIYfx2wH6jFOpvzSkYa26wAxAYtVD5lN0YwZoWHDZwg1tNEFaaJWxoqvACXvj2/EQTh40Z9nDb
eXflXD2Z0QCgF7j2SgAqnlyQVuxpTE0whtHc7XwHqjF8RonN2pBYydQI97hE1fsjipanUjORTU1H
biM4yYSCVD9LPk0+NTSoqJl2peYq+3CVga7DWkZ3iqx8YFk3ATEnAJlNTWZOUhjNrFHvSlObDc1v
njXJedBM5xq480w3d51p3rMN+BlYMfOmAPy/o6nQtg0fGhwcblTNjF40PZpT3bgzI1q3cKXhUIRU
hrCmQ7alpGLEPwsw1DEjuBdHk6kNzag2Na06A1sdBeVdrjnW9PPUkwXa+nZGDZp2Tedp4WSHgJ2R
RK1PtEGzsR2H3qqmZRPRTnCMJmgLUNpeEkla9kF3HTVne9DEbRj42dpaoHBnmsdtAeZGR5FqTjdC
nJmKH3b3rCnenD6KBglk7xzEN1Ns9+cI9DvX9G8zMh+TyFoYRUMGbzUjnC52oJnhlaaHe5ojbmP8
e0pAi9ehea3IsYI3Tg7KfKg1g7wDRt4zbN5zuIwbyrxdq4nlpWaXF5pijpAqeO/fCCtsX6Kh2fOG
I5zQ5HMaGGrHgIxFWHPRF01IH5YfaK2jx1Gz05toAdGbm7w7FROHlgFMKpgCBk1MxaG4NmP1Hlr0
wbSlXptMbSGlpviCBj5hMi5pVswSibTP4MFlSnK7GTtGVv/usdt3/37j9ry/j/29+x8fu30j/t9f
dLv77x77+1L/8bfdfuz/f96/e+X/+Njtpf7+tr8v//8/9vcvuP3E7cn/8hhOIVqH/RTsMfDKHvHc
zGU5NU7SoqFhJMGwbgkn2CxROV7oNQ2sCnj5zT4YLnntRJhI9JdFihcZ1984XjBPYbWJi8Okf+T/
POf/fHn7VlRj3vRCONa3n6stL+CivZ8YaJ9NgeV4JreKlmzA7pfoZtgL8YuybBowuvvBCI6o0DLC
ND3M5eX22A2IeLvrwzE+9vA2OpqP6BnNiAxfRWU/jWa4pSU6XSZZf5cjcgwhunA3BuNv35WEUvrz
pBNaqzO95RUwHlr7kX0L+ViN4UJnxqK1Ghv5CIDEuZLr+GZlFZYyuVxqtPnu4HGCGkfQ6AvuJ8q1
CPRg0aTvIKl+dwhb6Z+06R3xqvZBBcmPoF/q9TSnFUtz/CsUn01tYqBeumxlu7G9mpdzD9hg01lG
xuIst5OaWjwZClF2tXWI/TmV+pfzeUm8QlpYQNHFTkRuQP5sMCnmG5SU3SbvItJjLYiyBus6M0Fz
SyX9003o+YgAH5XbYYsEHSIao1erdTWWyxaUi7OaG3W26mna5mH4cqgL5DYhwB56SM1+XPo7J6Eb
a03JV1c5HyFd/ILI2An7A/0k59T0DcokN4JIk94FDm+cJUOtJ6Wk8FRx6Ikv5HJoXvzGxJYfG+z7
FgDvA7VF0jWbrK3ZcBOqJepiLSOyRzOxTZ0pOLCMXjxwqBuPOUVGgdgwKqUVuRwE6npVC7Q3vI1g
F9+kwrrJdJIG+xBCm9EJx8kw4gcx3HXSywdPOGc0acRbZ32KoA5d4VATbNTRwZsYfTNJBdEzGM0T
CZrJOgzo0LqJvGMHOKBa9fbDiHHB9OJ9bJIGm0fe85IT6KEE2iCGpXR2KQR1DwKFT9N+4zK+An+L
DrEUB8ucfgAyAdOgkFDFeXydPMtdkZD+kTdzQv2aUOzqo7bv++mSmCiGqrBAJgysYeeW6hcHF9Js
yQ9ZDPjNvoF/mqQQjXwKs7KSR3dxactlk0TLjKwzTFuxCzsNHOIvvLPZtVPt8Aa7CaoF0VntBpvU
zkbUcWyHjYFqH+crNmHHS2KalW50SaxhK5g9b3yabVQK+Al5NuFUuG6ZOi98c0qYJGT7JY1+BaEB
gmP06Bd4eUBDwfyYTHZyVuedEn0Gk8wXrOtE01h8wjDT8mwGUbBJC/rMUcy/fvv/49ah2Ljdz3ut
6R1p6EFo6SSmJT/6wHzGe+543ba1iT2EJvFkKNKZHe9P0yAlN7HTd5M/riHEcMYtfJRUE+5mgu+6
7WHzUTGZzmluQUIMwSGrrS/cghL0W5wcOSCOXU3PJ6RWbgWdOeH0xnZR0/1UBcdQulhgOoSBQW52
XPrK/kIpsxecGZJBz0bGjri0Zc6J5JQTDVUghjakhbWL3PnCnyZ2VVx++3LsL1hHGqC3JUp0WilI
qXJg0strVDUJ4PDq7JoEnNJNFBvKh03uwydia15zldTTO9Ks6uipwnxOa5HPw9BzfDGQKuQMJhPW
jJV7YUzIKssUvR87F9LIjMQJpEOb4BRCh/eBuLY6OKZxoRti113LWq31ktP0o4lDSWRGdaa3uXX8
QqGMS6eLKOQI6SHdDMSCjgt6wnBh8CJN8uL10nC77M+WFBuDsCYqqBbcjgJXdra44EQUMps0sl10
81l6cWTyUDmLT1mD21QpjgWB0DHyDYHMuTn5gpeuWpguoRFlF+Imf/Q1E3D2jPPaquezBSCNCL3u
nfCaa85ueyvFpzunyApcegmjiY4uz5ilx076Os+Y65I42dvk5zLrnhXBa8G2hFID/7Ky8Lb3b3Nt
rfArZYC/tajoA5EySIOWqyyIlre6UJ3ub2VHR/Xn27J4u8lKodVM4T+LpieXAXQAS+PfZ9y+8ur5
NxFNv+B3YrZn+ngJZ4y4hgci6Ha3p+C+3L6CrB1cqqmWe1ThL4HTF8yanXC9xPb9GLo/zWacDu50
sL2ipJYa8GRVvHU+MIm9avHqcbK7L4Y5f7Yj2KrZM37HMeEmqXMfNhkJ0uCBbC6aeAtWfhOYHEPJ
EzqwgD+Eq1nKTCJxWIjNyD+4OYdz6zqP/hS/Ll3MpEgE3UXpm9nESG6YKFEnXijDDNFXcoOxb2Sf
aj6XcQOz02SVceyR/Iu0fI6E8eYV/RcdqZfaGrfMhaNT0IXyTBD9ooZvPcTau2H15rso4TySUJdx
/iw0BaRthdwSkslaG61Q1bC5yBJmwuVEY6JgGUvEg5t60Cht+2TrBad2BkrTFD4FASM7y6XXaKHT
DuhMhVGfbBWMzcBg2InxHTk5Rt2OFttuQMeeJeUzM2oM7UbdbZ2eOMK+moA/hd3GtHN5mfVNgSRz
Rbw20X6gLdHzFhFs1Y+xtMoNo2iDEk94K91qlRTHa8uKhktDVqyUIR9cmDPM7JvsIr0luxRGnR5l
Lk7N1N8NcOgYP8HFDpn/XdjJIwlJSI0X091ctn8a7R69vYoa6YnUwfPtjoMYjHzLADvlMl3TjuXH
awN4BcFTnQF1kI5HB0sbf+PuksyC8Fhc8pdhcgUJxNBc9Ptsz+lMW9/EU5XUkMCxr5kyBKKQ1ceG
7ukSR/W2sAzIfr8X7OPnITDrS4ukhbmVtTESGle1Pq9Gy3m2OgglTpCccw/tJkXDXDBka9GJXVL9
qwubK8Aw2s/NMm3myo1Q9rDDMBf96adpswU9tKyCeQIWHzlbW1Sw9fjjdQO3r5LL7c7tRnVZv5kN
A0soNrhD0SaPQ97BwpgCb512yEJuV+eBaUhjgqKzvYzV2niLubJjej/wV4Ia1+8r9jF9tYrmk8Gn
fVu85tEoLsKoyouTeR06txxTUVs/J/5i79FANsfICw8y4CNvZUCOqcMaYM/xqUmFuoCaVxe7bM7Y
vc1Dw3wJbxRIWFKuAOqprxYydoH4jv4Xso8ZFlmQOr9iFRxMtyAMrOzrDTrVkWofBWb0NCwsvEGF
UmFaguOEJv8yTbBhLKQIjOSnTbaM2UnFl2ycmcrBL+VCCokHOTrWpo84yXeuYf6RRDKiQ6Cedbn6
sXUeH5jGX7qhv7Mn9imQXTa1hjDlBeQrlHrk5cCzqu4dadT7OOm/YrYjomK25/vwXG/lQjBHuAxz
WCZmWPwo7ImGmcs/kuqqsjH39WK8FvzCy9+bAJbDxWbvuS+58ohkgAiRomysiIynyaiqrRHm8lh4
Dm76+q5OjNOcKTrFeHwxEQCcSY2XbjLYtIXNaepcZ1ss44+2SNDD1f4l7p2H2eS0NNJ8A4Y261VK
rBOdx1LeFxihD6zM5OnqTdVQvKZIVNc5hBOKBhb829GdeD7bFIzRBwS1gGFRmKf5V23iKYbw4buh
w7DP+eWObr63I/hCgeqOAXGZEcraNUIHNuRueGROYYE0DL5uLyr1VeX21W1l//vY7a5tU0pknvzn
uZM+x27P+PsD//LztT48q51NoGEZWPl7Ocpq38QkZRpmYr03pfkm4Iw++kPePC61fL09TOq2uatJ
P97f7s5+/ogbsUJgldUPRZ993R7Gaw+Yg73cHnxHe/AD3r1eT0Aj2Y1XdO0YhQWGRLcQ4/X2jb/f
7f3zFHXO3e2pMC6oedjkuToa6+Pvs2SXZqfa8a7JXNnXGe/nujdanTzEXWvqsV/5ktS0NLSuTdGW
V8v/5w74Eft6e/h2Y2ChSlFNEs8075mppSzgAdrgUlxtNf/3jQbwH2SMxgab59IO/fX2hNsNnRlx
JVLO2zQpGJGSuEtIPD6Ug8GTVzwOL60/vKfRyPzk14AB7JRk5dmo0Zy5mf0SmDhAzNa5K1yqHRyk
JCD9T4Pj1nxAz8eWtgexKSndVk2P0rlMMGgkoA/t3uvOmPSZ0RYA6nr98phv2pOy0MX+85VQCCGX
jIGy/q7HPAj6DzDjH5GLRNJo62Djd+Z0ut2MLGJrIYFmBk0QnLQSgTrZ3PdYmpiJs7taEJ9FZXJB
RAliTsTEwpa328xGX9vHXnOqk36bAfQ7tPre7SEC6mnFo9QmGMfdxOJDaD+E7RFPCzuMQjZoH4PR
fmEDfYktBLhFQ+zt7avbTSu67DSNID81x5qWcFm3AOC1CNUvxgCzFT1K1CYsH5E9eSdgTAuA3OF1
6Nw/VI0xBuPyz2RRtJJ6OrA/ddQpow1OAor9fnuI9pSPg5wPp0BFsScgujpNqvA2wIfgrui7Hvtq
hLAFyB9cPAJEPM2ncErMQ9RPe3fusdkiDO5U3W5i+nuI7YAoNOw1WFTASsWS+2zNqxMXB/z2fBBt
VaxENrib/9jEWRr5XjAxh2qNPthWTbmgHOEYiSr3zjVanXMfVWQxNfqkMjlCVALY/5sKEJGTF1Mf
DDMJu7524ImyrAnE8T5tW0xb4heZquv34593QL7UPeDTSCzkrtfiZaihHN1uPCOc9hB+cDjiPytS
hKL4Kl9uH8DtBsh3v8sK8zV046MLBxgZMjmoUdxw4B26xb2TU054gMGRyF31mLMJRCQq3qJpeAWF
2u1u7yYb/up0e7OheRIWVuVwsgE9bBPD3c+BeA8JTl1NGZYQDmFX7Ksu5NKucPTr9+RvZ6xReQMG
xHoLZfCdV3QVnQBNdguE4uSz75gE3ZkpCr+srHi+/Wom0M4xM/b//B268We2ebesrWBQhwIZ1r/0
yrqehjbdc8BRVhWfza/enhYtpldgJFyxk4ZxWapE7VL4nYVjHTPtzWE7ClwrTt6YxFfEuvFQr78C
FVwb4lnk2FDCzP0JMQXtYJaW8W7hqnC7FijcLfjv9D8apIA/GOCII6csUA3SQQNoo1R2DEYSH9Lk
GNUO2X5WeZ3x1V+F1eOcXgpva7cJ0rvGvQOIkiCVwi9qfPUEoDHwQ7nqpjbS/7Q+EIwwflN74vHp
L14ro/fU7F/COPBIAkKjOvQZLRI24hg5WTlIYENpACcw7amhDDRB8zRfy2qrC6syCfyL2aT2leie
ZTvrkoLzaht4QMusMP3vm6GfP3Mm4ZCSoKCOnQ9ObI6gDxgucUrhs+/CGAnnKT7HJm+5k4c/R/oX
ZAv3BAiYP7tAySN6xj3RSsmhLiO4YwOZH0wWXPMUsZNZdSGVAGNhtNMGxhr1TeOEkYxO0c6fcd9K
zu8FUMcM2Jl55Iqr5AqgzXpkY32wbNz99KR/VQoTsDdr2/wE3mOBohkWPRaQam6w97QtbSqcWnmi
9tFYjEcC7B9qPoKdwjGzJoAVbRspp4RNBic7s4HjJcY5cIMSrwCApUoM2JWzHuwHtDv2l6cWqMWR
yp+f1QuG9umGNS8S5ndpl1vEE87dtfX8jXQN+xpnnrpyzdiNjgX6c1DA4BBHPNUg+eho1P4KPoVg
+rBg+0RB7n/nBVqZofjdRQOUnlRQj9YsX8WQ8LcD2ka6mtECdInPFR/FgECTLe1UMpR16uEkjAGV
RvjlMBLfIgki356FyRCdv0eLGZ+m7H0s0GOGsQmXr5/Y9nf1L0I+90xEH3sTMhCbpzc0hOQyO6A/
yimYuObegbNOmR6re9P/xKIlcvz+haExL3TONgk08xWJ6luFr29j0aRqGC3tx+SDegYht2iIGst9
XG7g8eoOMkosxk3vtO+DpYcjS2VhO7SZW2JqyRdmDcoLCfljK9dxZk1Wfd+65p667t4gjArBh26O
TByec/w9Ou2mHpoPgHlcEZl3jgtJmGbvoFito4uvuUsSo7HtxcfSWU51VAbIgtJ21RUGCviW7kaS
nuk6ci2N1Q9cl2S++ADUS9zEjhIn/E3zLgerVhgUbI473wNvJkxzFJeaLPBzVgSvXmuRh0XicK46
6CMDzI8mQFYuXSfdjlha6gkXYOOJZ4RB77S0H7NGWvvIW5q1ELD8IseFlEhjvfEHLXfhpDCAMDph
PGBnqU6z4byyBCA2z2mgLgYEkIIdBQ0CNg/qQdiFsZVIqkOrCM71UJ6GgAnxmPnntoufSOeuqJuR
+EWZcc4yHW2PrvVu8BTkGAOnh6dSWmJgInYqCQ6d3T72PXo0o8esM1rHGB0DbN3oRJQkBK58Vgcz
iM9MhrpTlsFmMpxrboIu7hB9/Kqi4JcQTvlQt5CB0g75VKHOQSdIhillRDQwceIWclS8lN59WGOv
8Jv+TwsfZlV6oQ8FDuX9UOTxzuqSj2FRHvpft7xkWVwf+poO6ER09mAW30tWezQwbZrV+s9ILmMY
/05S1g+oOcUWdgJwuzp6aaBCIGq0AZhE6EGqzNgUgtB4mYCw5TSvqVsFcK4J1YumHu0BlRfrMWxq
IL2htbIkit8SNR05ktYr/8TOokDlP24OlFHXgjHlPg1K/zQP+GcLL0dECt74jBkgFOWFWjM+uJX1
MVtcIuH0RkSlmC9dN1gHv8h0xhKcLyrcHQwp12dxLwe2maXvU/RVNG9g2xCibuKSKAmyGtyD6OSP
UY2fZNxCo7QBtRV0NuY6PUQDfOwMNRs62bLb5+W1Uc64IjoqvIvve952WRqPHoBnTlqkQgg8aMVM
+a5j5DGMNNIGtePbB4eyGkX1YuLf87t9msYn38HM5o+fPjm3eBzh62ELPjX0WFc97gnUuRm+wqJZ
F2FzZyyVDapF5Vs/GN8KaO8WnB7UQhYkWrsAJCbH+5ZT8Z5VKhNOwAiCv64rs3ItGCXssgl3h58Y
P10S2g+ztXzzWeDea7HrWwyzV7wmFzzNA29Q423jNrV2o2J7XbT7gPnZkcYfo3pLwYFR+J2TQLNs
xoNh0UOzcC/ts8IiYoVOuVkCo42nE5IpVAHewgAKdlnN5skzBGGxY85A1M0K2EPeY57UP2bpv6Lh
bic0AcDbCZIpUwjXyMSXdFhNDbppbIqvGBDu+lRX/g9jQxFF8/c1iMpfSHCyjaFJmLTGAxzken79
KVtN+aJRjOrtw+nreGfgLua9hd47Ct6XPmmgGDbBHsh4c1eYxWEwxa5ULkI9kmEwvGiMlDDvxBA/
G+Z9KzG/igz28xwBHVjQe3NlA+BHXcEnSBwDenrwtX1XQ2BGMQtOmqFXgwTogbyhx2wMyutQjDva
8UQJ439fK/s1wozC6q2+YvTWtDMmZuH4ApvldzKCcfWW/sVYZHx1xuaOsvTdCBkfSSFw01r2GSgU
4rUICm9gkEkJ1Gqvu9KAQtnIFQLgThwRDW+oF7OHvBsCRyEz9Isu1sMY2MhHSggJql6HOUHEJcj9
tx5NXpQHd3O3jG+jJZ/75i1GkbYe8P1iVat+DjpDlur/ENlQ9UIH6THqzBI8CeJqBjBYKkt5V09j
Sjh3e7SEuKMbMmHfRXk7V8ad7Y+nqpBf5iIxGYH2Q5kyHNQw3DdoP8bue7F7nf2b7WYQE50WmIwT
JUctjQtQst8II8vjlKgTcMtXRzZvXjXdN8d5dJ+LyOe0INoVo7uNXqrAzpOoP9KLilPk+9+0QiPV
vbOEIwHy0IcXsUGRaT2OY/rgcVCvelP9SgEprmoiBpXM7ikDiBjsezSyZtPsQHneN60JKRneBsJu
g2EVuvx6sPGXGXeBMZ8ceqKO6CZyNqd8ixk5k/FD0Qjy2BGvYXUhQdDE+G6dM97/xCRmBzfVE4I4
3BgDh6N4shrLuvNaH3qkl8wHEnROZQ3yWc32++CYxdrG1DZQ7ADGHPZhLe+Tsf6Fke855AikHTOd
JkLMm+CsO3XnKRN76KrbIXv1ZupbzJkXxyNFPTg003c7ZveCEnfl9dNnZ1R7iT5hDgxSARxwRzOO
6bqGFNYXBn5xjFDwBpEZg85W5Z+k4AxVUssmPmk1qVw9ZIxnnbH/Clqv2tCeTVc1+sE+aHR+9rCV
Xd093m7M/qFxrHSb+v4htlPn0JbimMR0oWa8zoepj4Mf0hQ/0NCTm2aG9magOKQXfEUv716QJ+8J
LkhxfpnnJWyXS9tnf9J+QSTFxKPzOQK4cMIElennXLKqmcJtz7KkysGES/BG5QI98pmwtQ39VXtU
W4END04h/bKqeeWAS18F/u/EByid0gtbEC6vJzfEcgpkLmb+sJo8lG/SIekN7SF0HDNFFcny0tqu
DZrcrLcCu60O7tv0YzBtycx8Y+o4bqUXv8UA8wbnpxTJCAjVs+6F17vAEzsCRNqu3vPp0RiQ8DcR
rqKRFQAS243nDQfm8+FL63hbJWHyhaP3xfWsIjQb/AnUNSRmAMh2UzpDSyCiLommpzZmQlr1TrgZ
JpE9NF3kHz38zuZIZgZ27UMUBCn8n4CtUQm6R9R094irA/Zv4RzJY2QSvWtfmPWCu9L7HehY5pY8
xZIogahN97WM0nXROzRxl40FXIo2CzkmWc//ryWSvqHis7RfVOBapyASAthZe+fEOBfGIRm20J8v
apwfghBXM1tNf21CHikZe++GBejCgv2wkQshAIoWLvmMTxC20jb4EdrHuRNwYkIchF3guZumQZnO
NHyQKDDZKmz6iFMK4KNh5Ucj0iueBXOeEJN9U0R/CnOa177vKSjeSDItwWWs07jKMv40HLzlXkf/
NmFHCtEwO0D3I0DifiGfZOxNNi5N+pVjUDv5sv4lMVMjPOQQ8i6MQJk1quq319h44r0OQLQTFCg8
PSRiII77EVuZb/1xBWMWSxGzUdMQWGUEGx9J/6FMKYaHRv1qO4iAvs9GGjgl/LN35VrL9p9zEhQy
wo2AY5oWSnkve0QURYED7ufguMeywv88sZqsGLU8Fk52ghDxhvrcYTrIPqUdyYET4CQjo/khMx8g
Wk7fOaqOljbM8tMg50O0i1RXrVeCIwHpiOAMijGUtQMGma1Bx7psGBDb7WUKu+x+oPZ36mLjK7Z2
NZsDmTpcq0xOnDLvLsCzaj569S3AJsEI/pnGIeXM7DPmLtuNMUVoEluS8AYzffUBTm6j/FHl8ouY
q0zHN58YZ3dconOU67zmsAz2sQXtrYg6QOmXhDtwj38aJ3hSahl3YZixqdhhtmcYheBgg5rl0pdg
z/pUrntkLTuvQ7Pb9nQLEgm3emqPxaBInGTWBYSRf3iJ3uj6a7979BNbQcrYq3uZzelSuBGfTK2w
lOYNG6f5RPPiR1zCKEsWb+sohvfZ8NtpkmfLmt5E1BGtEK9HZ/xORWlsw1eTYknh3C4Vvh/fgQme
zDsr/4SJdgrp7m4XtmkQPNDpJzNojBz9NkuP+Yll7qNL6oPXfVIRuXchnux0zv4sFotqPcYIwc3T
VI1MO9hukZ2yiy3cMx4ydtdHRI6hZFeE5Xc0JnDZE9muw5mLPJ0TpjANvx8D05TZoJBHGj7RdZsg
5/FS62RFbMNKhlLwXv7gFrxGUX4VZXzBF2WgehegZI03UNK4A5boUGQMuaTrsi6qtyIDPtAgosMu
5e9g6z0VhTI2AHTowuT0rUs6y1Zyqq2WqfLI6FeLpMu83weOj2Qgw8Xr2m2wrkC1sWyURyprYWRv
FDiQsHLjbNu83Fy/jbFNBZizUJmR5jYML02LICGNP/ORPxEH33PPlXpMvddpRFptZuD3JUJQUor2
cxu3V+xWxRqitKA8FAX2uklLByFU0aC2KDCJRtLm2abyDz450FPz4sYQIApr2hdtt+eC/zDbldrB
db2wLfdWkxuwE2I26I3uRwCvesSBhKQnuNBG+XRlI7fL1B0OSV/ehy2GVdcOrmkOKrNO4p9ONO5N
d/iDO+ubVNKfSd0eYmMyVkP+MFDPiwUDhFuXIIac8FcVxDMJZKgIsoRteUqfjdN1sT7IqPme57lj
dYRhNMwOxDx7V4ceC3TzJYyR3moJop2R1Ml3vx0aDSvXZJ+vjwGHBdfU7Lg56Ldo4n/LoYI7OIv3
fMSJPSzIy/J8OCdx3WxsNvNOGR8YMOMfDRd8yUWxVU7KzBS8ZudxqVUSsQpMW+KWA/TqzsZdkCHM
ZnQ31c3XKBKwIZBS8tzeoxfbZk7/lMt63lDpRL4DQmtWv1iWXtwe5e7I5gxvhaGDRdTE1toUX2h9
XuIi3BFxxU87PhsL6qaUaTb4ZN5Z03Cv8baRuGd8nFJrz+tfzKL4QslFldgXrzPeB7vr4hUhN89d
QMQnaDe01inr+lQSUSdU+kfTpYJlcihDVH0RYb2a6cO0ZgPpq2V2GMMdiALwLX7KoQaJ6JM1eTdH
fXecXbvfmXVNFjY6FQc3faQsgG4VjgMQAyjosxbxeo/Y3M+65eBbWNGmFKyb0PjcoWuhgJ2FcjCQ
oJ9dkZcenyQHKyqElkvXMO6jNj5KldJYxKvy6MiTIYzld5hO74abfcR9ZxylHLtXaMo6nynoNlas
qzGQMmbf6yPUX2ee0R3EGHeUFsokMjgEb2WKaOfWDXl575VXX4j1OKGgRlogfCqdyUBUE96N9MC3
aPCO8zBTrwT+W9ogXK5wonaiR6Zlf8du8rJI5w6JD0NoUHjSTgj+oNpW8fwyt+prSYuXkl2EvtZ+
1i4HjBjIBV6sq0e6FGiynS8dDQobNn7VQFUW3jVPF3RwsqUG8uyN7wkG+0P9aVFJVppSGk1vFvPW
HRsjnyMctA6uILdBvBAFqI8CtbN7msvhspxcihzg+C57MetnYhcgUr34u6/vRJMaO2tsdqqglc36
uZJTtlsyXxvfFS01G4WQsjcjyJmNtOJHx8NTMk2s+/ZwHBn+0CUIcMrLinPQeLLEnyLrsrWqdeA3
i3OVUS4wEI8RApm/kfb8mBy4+OaMkRLqhfTzX0HetucKjg6fVvalxnhCDZm+THOVHZzAfYQu5G9r
KYhnUBaOGnDf5W6pmpwIDUDtI1I4ehDmYfAasY2R1WUpbT8V7pciujQ50UEV8SKjmVxBynEQ+VAQ
uSyDflYcZW6jhVLlz6mVBOEQIFb5CZ6DyiPF1pFEPJdxuIlEcl1Gi64A6YyzbX6RRs8/UfmvTQMI
g0q/OYS58Zt4LOhXBp9IOza/i0bybyNUHYz8Z1dDuUuj3wzQuCakBMOELc4jMCOgur6Hgr5aSZ6t
LDZ2TuWdlhbdl6J8sXQvxdJkT8D2h7ulqt7EfzF2XruxI1mXfpVCXc0Aw/4Z9Bz83RfpjdLImxtC
0pHoyaALmqefjzo9Xei+GAyqIEgnU1KKSQZj773Wt3KBWyF+rZQLRiDR1rRlDrozoIcR3ltO8jBG
7OKq1+6DwSTWtn9BTeGXo1mDonRtcq8DKsJqQLb85NAn536G1N4oaD2COAxr4mdct961FmjfFLIi
49QmaXHV5OMxls1eRQY0epett8b+YxHk0YM5QAwlWO2OViEtKPY2yeDaxCvU7qLKD5lOU1NL6FeO
1rxFiRZG5ZBJXUuwLEFwY2cYjgiw4P5u0beNfBQiPTvnydGWiMeOlczOAzbSs4N7Bi7TvdGHbzVT
l01f+aD7i4uImGrDCEKd63CBpOojZVy9BGpkkIFx1fFPaAGodvhiNFYuZYOeog9g0foeJA8oUU2k
/O3YVdAxdcCNxE60bjcjbYhyKMtTG9PkqdVW5Pj6pwzNm0GaVki5QJP6rh6rreaz6JTFS6Bb4SFB
xRXPuQj0ua4Iez/sY64bBG/GwwdorC96Y/7ofGDRqtek3NF0VhqhAYl7h9zq0CMfXdSyfKRDAADC
PXXcCCuYA1t8NwzctPHGV2oTmEJfO49+2D6jXXhqNBiqJhuDkkwlgun0Dxvw+9ms012OP10G5POy
3Ublv1E1YgoXx7qd6E/tphVBt+w7VBIN6IP5vrto2ujRJdsg0vX4ELHDTvVV3XIge+OCZCle5QSf
G2dfB6hWaeIYF/k5VsiVqXXRHFXTEY0OAfaRuU0iVKHM03FvX3Mtaba9Mt70wFy3YU1qnYTmqcfO
Z2EHjKf9X7pEueXaJXzd0rmHKBgwGNplqnxoYuetTLyYLRSu1CinAEBL+JG7J5owJzAP8btE9KfM
ZAVPBGWqGjeuxqrk0eGYyaVdXaTQH/txT4DLPW1IWhpW+uUyCaEJoJlrK3oNyTjedrFBERcHN3Q5
RvqZaXAKkN21bntk5Dv7jl0Yrm35ZJY0couEze/gsh8xKZKtaPrV07nMCXAxvXBjmVhs6QoewKHY
oCgBPTheaRHXQ9By3ljsFwpgNg1VxsLvzByKPH06A9MXZy/rehhZ5GSuSGf+SvFt2bq6C+VY0ugT
332inQ0fR7YsSTstv4zKBdxpazetP3sDwZ1rdgLzY4juQ5u9Vu9Pz4rYmNoqHsAONKsgqPOjFDb8
XBO8TidCeJrYuL3sOQ27u0ErQHkX/h1j14uDnGMJ8yBZA9r4KhsawdNQsBX1CN0Z3TkJKFv7DoR4
jPz6GHTr3qUH4OpYOJMK20/c05N/hpny1CigN3iLz9xkFT59Yo86JdZlPe56CcNLEqi5Cyv/2gn7
DVNLfMqD5tMdpu8m8O4td7h4qBPr6SkxWsUWS93GMRcGypZDE9PPrxrjKLTDIO0bUHwfVsMO3+Yy
6vyXjm4Tuyjq3pmWrDqxULwtzBP3I5N2ttBsBOOW/VW+5orbeXb7LilAuRAobiIPzvIEOs/25dpr
20tDMJNyH0ISL5ctMX+WpBFTIFxa9U77ldVJyg2nuasH71qHhMy1soWfbW0h2yAPFMV9Xro7wOmG
MPEGca80qpCeBLDAwAHQJkoMgQQpYQA7Vy5dhCG13ggPXRahW+BpNbntG8XtmKpw1eh35FzUk/tM
JOzHlKor9/NTiMd3TU4NxDql9mknT+CP3MeAyFtBj983xjOQ6udMS+xN1aPWgjJ4Y9hHq/3qhom7
K6jfbIa2Wvrs6CPSsBHm1u8MsGxm9aCS8h04OHYGJU+VG7BjEMuuNSQH7hYoH4PL4DJAbV1Y1bTV
GlA/EGon5CegSFIECNSsT6Ze39roBypSuOTACo8BMFwq1nGozWplomklkILug6isSzISEMmMpdno
Ar6ozNIeBa3ceoGuAdbyT7IgoEUHNREX5IMMBDZIhtZt3D5Xytl45OTRGyakRKNpUrRqlfg4mwP9
uy+rBPcloyJjvC8D9Zp0qXVjZUzqM6bkpsZhzFh4gxp1nePCRjKQu0IW91l042XrmmwZbM5krZff
biToHlsrjfjIdW6n7qqtVxlSKKRN4qOWGjs7KZcmOcqagXKt0Y92H+YLZlSeKZ8ZAquFZfXcrJr2
EjRkGPb5mzDTXeVVdxJgt+tzanWZDXwaVKXAyo60iAvchm2nuZzHoj8EE2lP3q1r2BJqTT/RkH1n
L6Jtc7ZLtkfERWhz+XTRcOyd5oFRFt6JyWRMbDt3XiNOCRoHqnptWoe++VqsI2ilEPmNBfHDWx9u
DewEhxTRVhxSBUHbVY8Qy5JtSQNv4bO4e86DNYL/V1c/7VgP8xQFLLmRPcqBsb0CohALFDIBvVdo
37RRNxYNHBqvkhRazd9j/eTGFMIfDMNmlwQmHC0CnCBECZaZlFwrjSRDZrj+UdX6Fek5J9TQGJsg
zO0RXieJTclotMx0YlRd8wdHEPkQus240cfMQ09awP4KuDShbHneCilsB7QwBCafIg6gRa3xHvQr
7kqbkJ3y0q4LBlcNYXstb4PWjOvMTo/sc5i6mEXIVNxgNuVhUB9is7q2VfBNUKK/ohCrliN4RlTS
ETaHO/xaMznMJ5YmRibr+Z+8I7+qtql2DL9DsBMMdf2mOYxWNSzQ68C8y6lwSIrE9UNbEoxzf8RU
lK0ZqdjIJcmkNtQqDtixKon6tWvubZOmojYBXY/SK7FWGEIUosIqiEkmYzydWdVRFVBjI6/54j2A
JZjgFensFksJ637ntr9AY2y03Lyqgt0kQ0T33LfqaDjgVEOVE/mVv/YTBSipYBpxnB3gGYvGlR3F
n1rRF8sQezFch7uxG14MzyB6hJznAGkKTpi110gPTv09h+7WapAzYl7i6XX6ao5KP4ZavPONe6QO
/aINhjMjtnGhNq0VQqYxQXGb7Bn1ih5em/SQg+Udm5Bq0U7OtaQuaC2ShTFobfQgBpBeAaCjLrPZ
oXYHrqZ6205crqSS+9UTk3J/R4gv7ZhNPTVXB5ackU8731ZkjyG+WgTO7H4bCwZ25CLnhXUK6Dcb
YjQvdmZc4FctY+6PqwrWM6KjEmI2QK9SvYJp5uBS1hcq34Ka+kZ18ZCmTOM9DxafNwooeQS1Un/j
KihD2tkNFkzTMTfcyAk2N8wVrT0T16b7zsS8BheBYIwQTqBgADNsdCV6GgLOD14aSa5AntQf5Vh8
kYYhl4Tf3dujrvAmY5ibms7fGm35UOo4+KRnz4MRxq0JudvCH49VGFQrvSMoJYVqZEfqnhjRnKWD
ql4GZbpJbP/iEPMZae66FkyBurh+NOro0/bCYaUrQpKLArZQb79MRu1BXIPoEYmXwrJu80lLIFCZ
uzT1b7QEI8egdwkNynJrN9Lauk0VrLgUVfQUN6jsSHz4tlhVBpm/qCwgMpJOYHG1o9PUZM9+hHyN
7DpuvigGpPrCGfupRXITQ+yRRFQmjf4mUH0t0foRhWfLhyQigHkIqF9+UtKYNQiNWXYqQL5wW5IM
8yruIwzRcu7noMDc4LvvKc37iPq7w2wUB+MHOw+amC5LQullaMsyTuiWcRzHvdmnCSx+h85JosDA
D8yQ/door/ralwSmhX35Etrp++yvWJkwSFs4CkuXCnrNfctd01qlVEmGjCJ4YjQMD8oN8o3R070T
DtUvWMiHoKQTB9R8n7q9vhTd3o0+E04bKBDVCgNDh1udeEiuQDRFYYWiHV9wK4M3k0w5ZAJrF6vS
ZXjtCZway9reeqxOiC9SGEmBj3aWnDSioNxzXtyiC4EC7CWvBnQZVEANMZUxiZu24xzSvAtuHJOl
oqcxLZ2GABZj3IDfvQONY0kQ0g3qulXsfrqu7i91lLvaYJR7F8kbzNs63Tos1nXS31eEmtaNuGjZ
yODFu02Q7awjWyOrUce759npr3k9xXDvkrTCwDv33YuRIizq5d7UZcMdne0+LqGMegRKZ0wgBUEw
FNsMvvjNBEGL3t9KIlCXoQduynWgFSm8bZY85WTA8n49Q5kr0dzXOnq4cFjgmzLXFR2rbVdVn0L3
TySE0C7yuV7LwHwc22gPfcUmG6S9a5rulgjmMMWjVLiGv0VN+MY8d4WCN97bOmwpAt5bW/VXmVOP
uMyGmWgQ/FBUODS06VtIuuQ6tf7awKGbj+2yd7gik0Td1ibJfK2IVwEl98rTxrXtsjWLXLnrteHN
Qv8H9YtTn/e3NmNnEyF4Clz21LlU5sEFn8JNDxJWy9ZpC9AXJBFDMapEInO9cDo2GTy9KOh9zniU
E7IGXqqyrT/qknkh862BTMJlT92NMKWSlKrVhhSbeJdL18JFxl27tEKDYVO9tgKaAJYprY1vmjna
tuTcMVFc6L6OdKEZjHPZ6Udg5pcANmBcEyNVAUCmLRjymQIzNkVkPU2KxU5RVTVh/dJZBNmQhA6n
s0kubhLtxJzHUvjvgJbrmzQE1pnaBLWFXXaK/H1SM0GF/54d68l/EC0qrJGCJk2zb2UHNGsNpCuW
etTC7iQzV6zqIPpGGZsuEqQCSXOJScuapF8sOffthacQSwDgh5MYEJ49hDsMX9q6aIeXqjK+feGw
xLbFMhpBHlfRK91ih6AlEuGtNzZUdImIrqyRG2VDdSzabqeN7b42gKHV2n1StcHKqdNzRrQYIqY1
eepbjKq054z3Pggf4D8/h274EhTBV2G966hSU63/ik3UTGN40m0bw4KMjjnIo8wQ5zKMT6oPGCIi
+M06pGwitq1zJf0LTSOUM0RCtEU2rpPUo7HgaFg1AgYP02Cw1cM90uWlvYD/rubwdrYKXR09mzMH
bKzuEaA+Y2t0OSPaz7RnOtV7kNTyuHsgkA37uTa+Mgx5lIE53RBS8KlvlcUhrNgGnfUxetFl8ou/
Fmn7FOqbNuDUrcmd3liG/cvg+mDKyJF0QWbmOQEq+th6+MfK53xidN11N2nr9eefDyK0v9BJ9htD
qyQFdbErTHeTcTIisI6Do4bcqwGGtKRtZC9zHyTsVVQJaN9Uj9cku9DYAi68NLUa5he46lOaIQYD
xnpvkKHeiKs3pgcWwFnXNO1rySWZV+AcdW0/VLm2ySv9Vxw575VmdGerk6tUcx6VwNvuWHBvEpe0
nvLWQwRwNIT2UjsoSbtezzeOifWLSJkPBtjpOvYpxUb/dcwlpwqRoZEZt8th6l/xzmRssq3vWpQg
BK2MDgIvSQ3UrVmeQvDXy7PvFo820uuDrfYVLJqT2SDD1bSKJ+t3Jv25FUwRUL04dZeDa/5KtZEo
ujgE99QyOqwCoJyGBET05x//9Y///q/P4X+HX+W1zPALFc0//puvP0tJ1FlIs/3fv/zHQ5nz/8/3
/Os5//GUU/xZl0353f4/n7X9Ks/v+Vfzn0+aX82/fjK//Z+vbvXevv/bF1yLcTvedl/1ePfV0Mv6
eRX8HfMz/38f/OPr56c8jPLr739+ohFp55+Gw7D4858P7X/9/U/L+jlOvw/T/OP/+dj8+v/+J/kC
YfnH/7hbLf/nf37T13vT/v1PU/zN1G1f6ELolssmz/zzj/5rfkQYf8ND6hiIAEwhDNfnkaKs2+jv
f9p/Mz1H931P2KbjObbBQ4z65oc0Yf7Nsm3Hhe6BfM7kwT//7x//b2/iX2/qHzSTr2VctA2/VOiu
8ecf8vfbPf99Hr/asATXI/8ZtunqOo9/vt/FRTh/w/+K+gSBi0HnNGfmsUT7DLzBDWISjmmXypqF
GfV9vNfaqV5Q7xyGmE1Yk1F5+CDmhgESTOQZn77GOimcGrsiUkmyHNhb/2DMBVorynNQ/LAkB8L3
0ORTktj0ft125aNjQo5ElMaor0fLRZqPP5u6gK7AKrSIjnVmdyjiEPYicfBoZ5596HI8KmkGcKIi
EfXw8wE9EcSTMbzQtUHcFwOoNPXxNk3QYVdZ+B7mtYMFbvoyxrFe22EHpX7+FhDRyDQ7vPcjYYu7
spKrssWYjSjnu5vo4QBhj5h6AVY4/LDtcwFa5ecDMUlU6oG7I9gzXQxjV6xhs6zJU5zz7PBxd6hb
4TW0qDzGHo9JOYeQYgpRSTKscKCT/SF7utMhjuCNpZG7Nx8cyENIXjzczXyR/AsYzw6L4M5UkK0G
LbjK6eG0LhINtxVqr0GXqVW+m7BZz8oRAuXyV/q5pMy1Pfhdph9m6lyN0HkSJcHueviejAAI6P0g
q28nehBus4S1R9J2KiVbJi1Y+cTJ9g34bErgakmMKsHC5nrKxTpNjX1siuqqE1cxFBqKvvao5Ahp
z+4uNNMkUg6rpPSZ0J64w7XouK/iUrRdZINbxzeuc0my5E+hZNEdmP+1DxetnXPT6UuVqEkP2EVe
iG67nUJCF4iXr3X37OdbxBt7M2caW/coM3CS+FvKXACm0GKrXLy6aLK2PjaWvK8I81bWNe6Mr2Ci
KYHzjfPmfoevwkJVBW7M6Qa5cpv5Xo3snnblLzM1rMWEIH+r8vAFotJVtYiru5jNS6AxTqWsY7cR
wvkbV8qxxmVG5+XoanTnBSEtEBmibR3o9I5o/0HavweFh1veb411F+n7pqJSriwaTGlkrdrGHx8A
b1DRhOMv6cOzS2YkkOGApsvcW0ykGEIj8S5ticukY0uEqYK8UXOTATlNwnHv4wLWdflCUMtnkVPZ
IRp9tRviKacQQEw57hRLwPJHct3Tyd4wcV/mJpQ6u3p2QrwqjUOQ8EiVSqbCvnbsjjm4RGuUwfHD
Zx2u2GNm6JuOiO6mCX8wxqQnrgKG4alD7MSAdqm30VqYI9YFAiWI6+wnEx1y4qwi9sY4WM/J/CLC
2qCdPZJRVVNshpH9RLPKxIVnHoKGSf8419Gai3Ow9scdBHZalOCxEPUotSwc+z6z2zP0jAXpndpO
Z7fNbJfRfkZnGZ9xEj4KwGKruOsWjWGnu8KDewYLOThKW/+IAuw4iTu9WI2g/6ssZJwqPLi+RocL
ou/WoaySLujiXKbaKZxp0E0C5DPuIW/qVlTuO7Ii12Hy5MfRo5EGxbEYKcfgTV28jqDpuKILJcZT
oSb6OggWSMSFfldlItimzFW7yPKvEWxdMfU7YcI7LISJDEjWz2yNcloBeCqykjNRj1CUeSyk9QTs
quz2rI33BiPnjZnx11X2p1siwYsjUiaDstoyErwxeuXtOjYQ3pgk21ZTBNujmuvMqFqzmEcEhvmn
hmCLlagt0kVzkIJJ+VWHFULxUa0GKdM9CzIpH619b/slal74HF5W2IwUCEP05LAYlUdRB6qVWxiD
fcjZYSV20FZvEuFG1AWucwRwgsHsQOWU3RDFRxC43nzrA0DDXBG7bQpgjYMMMZbQyakb87HJUMhJ
Aoh6TG5mb4brwAbzDBpxuZET2kURexwdT3ePWaNffFyICz0hj4XEKkGK+46o91PeeZ9eCoq/KtCI
dCp8mEwb+YNC4Q5mYKlHNbC4qHtLW/MzJOUxNqDACePZKkNCIs3i3jcN9qiFBbjQdXg7ufnQoAOr
gBPbY8uc8faWUkUvwolPvm5tpzQnk0YMT47eXAsVtyjgoFqEKeE9WnKXh/lDkU0ABEvG3BUB4qQ7
Ezvutc0ulnM5lVjP5KUwccYdQTUXrivTXmtmNqwCAVBZ71iLwQ2AXYs5FlBFM3I1XYGoOyynj0x8
IemblPdmhpWOiaBhltu2e/in9zjioRbJOz2hak2BsUEpBmsW3Ncx5nZdmoxgZgOrAVfZ0a34kBVM
fGkRi4EcmjK1l0OHOt3yxFuQoW1G7++E6gsJGw0UX3SLMsCnr4yUXAbLcdkAx9ZmvgPmprZN/YrB
q21ATiN/JUHLJyYM9Fara7QWLvxmj7ylwoPSG24qr6dp17MDJ94ToJ+B4IGRYIng2CYwYDDVZy+0
JyMVJMEhZJhfSj+kT15hVXvRnByCk9bRbBuN3WSvfHogbjKuNIeoIz0zNRi9yOQ99eoq95dKQn0n
G3rJaX3V49pBpuehh5DdeDD6u7EymmNNzthybAryD7mBGlnmnYIDilp9m1gCKQDdI/ZRc6Zabu3M
CBNXIl9jaPNYVXTeY59puECEwQAzgZSASA7SLCPHpPv0s/wjaRlcVxNe3iPMYAi6JpkHE9eoCLHR
6X57p5WI+CmBomXciRcVSHAsls6/THu6GPVGDtR3Vf6htCBcz2FvIrfWJuWU6ug5Guxt1s3MJ8ZP
i0vEl2fI9wGiovK560Ed5PBaYAGXm6yKLqYa2mvInHdqSMZOcQdQgSFd0i3a3n5NvHw722iSUpwN
KYDGFcXD2KYEz5g4Waw+mCNOHpIsRysQlPpGOMziOgeNLsKqQJfZwaxIzaYnzX2jQZTVF+o7SaM1
qkINAQapl01Ieao1BICjGl9WsbXVVS041z1r/XOWzWs8sfcoMFbZZFgXGdQrXZZItfTwjp0mPH5Z
fKoaQG6QTvfBqOkEciKTKbkNx0lLNGODuKHx3G/otcbCITJqIXPRrgWT3SosCXzUmUJysXksKi5N
djQdHpIX23yAA1EcKuNS5UZ/tGtQelgu0Z5IDSZFaIQrRynEgbH/laGpXrQMuPuiPCVa8cD5Xs+b
EwjW00uXhXOk6rhs6XCaPbmWCBnGlnKb0BoNbzN/jyK2CjUGCeA5imwnFj0m6cHejIlZnlL0Sime
NoLOkLVWHlJjIqVlducbIdWwQimj5zAgqlKQDG29CdvesRTN7bVjgGR3MRmEerXxwfMlqVJw4k3T
3TtavG+iQ8Q7toMamBwdBJ+8zU3GSRp0RD33/gvKDM4voPKNHUoYrY2+ympQE5bT0QXqm5cWYcAS
Y164UmIC30W3du2b7sqlliEVi7zsfnRWNaxh4szsbsekh1jZHhl070JXKDPUCZ8INwMWCmWtmAbm
B0IppPeggY8KyINei6EiV1S7TRBIcd6N0GRoLZguOdS0T5HqmBPZqUsiWF4GnOsIo3vqR/hwqJzM
GpFfTA8nsSF6BU4XHBxHT9cu7ZZFALcKtHa8kkglJoZRBRzOLSyZEDGT2asPAi82oP9RHLPtZNCY
eLR+EAgg+bSyWQKrRXT+BqyOAOJAe6j6kzOZOF+vcldR2nXrZLjqConDMAyIMPEtDcp5Dzz0xCbu
bpw6ATlGTNHoTXSqe3F0HEupbZ0qIFw3o2y2kUPwng46gk2mfEBPyrmfwtomOAk+SzrgcWkDhGr2
m9N3R4Kv0upR9EZ3KCcyNBIDAVnv3WIsxtap7GzTB/UmNlP9GIOTysPCxnog8OxNNdESaXPX4O91
gnY4DXr/iZc1v5Rl9zEPgxcID8VjoJ9Uq5WrQaXO2RfolaPJkBt0M+k6cGtzK4NA7CrXJgui1uJD
A7PGI19hId0gOJGdXW0c4KmcVO1+cMKSqyO5gcG+Mr3B3cdt9GKTqHVRTiYWUdsbK9LU831M+cAm
muy8Cqw1LT+8ZUjyYBM5RMbHRfqp0EwEiXzURDJ8tH7yEvEmohJvnF1JwhryDkAzQjHPbvN97e0C
YYpdW/g/I9BoOcggvgvztt1yjVOBIZgAy3S2bLLnqTGaOz+FZpoG66QjoBXUwrqa0zML0r8b5iIQ
m+L8Ag00OiqcpU1MmkqOZDA04vpCTOapcLwvze+rs+lvg8mZLhiAviKNJM+09m8wquAZdzq1dSuB
zLh22ZeG1FLYk+fkiC/LksYKTriGO74mcKQuyD5k45Z3arwds3Of28l9X3x0k+ItKqcza7rCFMQU
0BtA7Pd+nh7y+It4rgkfje+ubek4N2JGl6IEzMmolqW9/PnHnw/oOiEs9b6CDujF1o2+/eux39/V
jL1zU2KLvkGLQsu474uVjyASG/T8jz8P//U9rQj9o6M/4BJFK/LzDKZWlb+JKmuO7aiIiP7rm3//
4toR8XFAxf77mT8/bBAG3w/pwV9Uscp//xl/veKfz37/IKKVCChz/d9P0X9+78/D/3z5XgHVyIW0
+dcr/euF/36ZxlgPe1LQcHbNB+Ln4d/f7SQK01wvJNJTDtRfx+LnS1w7sEsa20Q3m0X3rfaahFGw
llPzbFbuS4DD5Gzx+FK23L6F4cUH3R5Pkeh3wAX6haEF3tkn22yd6ADTyqRexjLTH9ycUjW0mJBU
mpPs4hBAXe5Hl6Fwbruuzt6xO4HNeZwG07hEPm5RjDyLssnkLXrZtyaCExnSP1z2euXf/nwIrHCZ
AGi6uKXh3+KixdgJV+HnMa0jioyNRMVa6FH6g0Fbu8iR7xOnT+56eWdb09Ls63ffN8ReAeC+D5nV
qTT76D3MvSbBVo8BMzIiHML+95cQd3fg0qjhda1F06HVD3BQul0wHgjSpZJM4P+EZqptAfa5hBWj
8+wCiqhQS8QR/HiymCpzuuuzM4pS87aDu8bcFwZUGA3mbdKk+8Ysx3UFHgKEGPW075cXthFoYRrv
ylClXinL8ndx2uhPdsV0viWW/MZsQeMRM1ZurdJ61xTxNG3TMRrscuD2qUuvfvJyBJootgJgl7ra
FplzMKTrXzwNZxFNPSRHpQnxZg4ytTgi7pi0LB6zGc1zyutgdNMJvlRHtyW4VrKJnzqozZ0e4YUt
9NumCCj4LEs7Ibi6TYaeiYTOpiBiWqNMoe0nx3mhsEIpVYr3eECbPWSFdgBNrR1oCH3rPtj7xh2q
z7auL750LEI+GJtzqLHjSkLB2IBEK7vr0s923iMhP83LhmllhYIPf9BFHxNsJ0GibYkOFbdOyO3N
kVa/L1wXXz94YxUn6sshh9DUjTePym4nBRneuoReaaEXyavRuy0aC2t3gwKwtUycSJOlnjkqqCc0
401UNfRtNJN7Yh3V01ClM8+zug3C+FNOfgwjkH4LkUWYaHGJl2WJWT/K90ZrsfpJo7zHAhvQpXNI
nLHijz7XHsjuSXdRklAtduxWydG69YJ4X6K5RgRfgIh1ad5Lj65j3tkdjt7BuCEP9CX16m5TGLF1
0Pv4Vzrp3TpvZrJyxkZi9qCwA9Qyd1yRKkWrrKtg/TMlII+m987e/GHy3RpQZ7iGAkk6FmzVZZv5
5Y1onAF3wsCmAj/EMQmgAwyNpN0yZi8Jl922ICv+aJTuePz5jGEMrQSMGV3FWp8Curlg4/rKbboZ
ukt6uNBbAiE6dcD3QRuBg6Pb9zgPkxNxZc4U+USTR1THgaEvNQi0qD+hX9qsG1UbDbetL/rbwdFx
TbfDE2MJJrMaUuqxY6fOQL2+ac3oOc0mi2gK+HwM2c9tHSHLbEHWTyMu26lpNk3qreJ8LE8o78J7
4TT13gwth8nR+NkZCVZPp4ruzNoyl8QgJNu0zPsbhNTXemho5ilQidrUvODV9tbNwGylt5LZFKLM
q0HXe5Wh1YY9izYVeiw2bccxr70FItbzYrZzZUSTti/Okz1SbyckX0LE9maAUHjoisRY146H63/m
elH2auiybKLBycKMpUtYdR6KbcmABnmVUOStiGekTnhCmAEfZND59+SH+FzqpYYyCoIJpejed6GZ
p3ptYAujttMaAvdqoxlPZfSM6ik+ahEqWgycDhN5ikOSed+6sIpxe8H0mEbtvk9SnGQFT0ASg5/f
zIhh8EsN4mE7HQvXy7fM7IifldpBmz/8fBb1eMAFGanrVrraodB/KQu+kZ6h+K5osJ2Y7/Urbg44
/XOFR5Q4m62griU0xOb8gwE4muLaYfNGdw/ZfPSNwxC8un2frQUqMIKOzE/bwneYedl4deU6CWhD
Fm1SMWJl/RS6g0VH6+1VigtAZznYNa3BqVEMA0PAFN4FloisGb+98sOfs3CyplzZA/g8Qo5+Ud31
Z2iZyCA7BZpj0PybzhJ8yAj5BkZwG0lnOiTzB4SrDk0n3P+KTq6BNG+DLSI7domVHUcfRiXv36Iu
JuNoTBLFXoQgx5HDaf5ErwkeZKO8zbqquTHNj9EW/YmzcRkPbn522VithRZZQBFt+5S8dMwLD9Jv
1MYAw981xc6vnE+vlfgyGRz7eDrj2CT6BcvTlZSjgW5HB1EXP2ufxJfa5FClj8KOIkIuuZgjErvI
8o6H5lS6ql23FSPpDClPbecPeoI+hRDVELVF9Uak+iGjvhld43OyObF6pRtYq7oF/Sl7hy4S46g6
SU3towwRt+3fxsguS7NcxHlPDzrsGFok8S8cBY95Scc88LsjgNtAibcMYg/xFcaI8N5uLz5de8qK
aGNKe997aJSNCa+Qx4CkGfM9YIXd1JX3hUGOtPVtQ1V0MDtGijAoNVyxZl4H+sggI0xFaevGdYSc
3QPC4WdocQjITvuX+benQbpyZkpPQkiphrOQ5Dsq5PjcohpsXEaeWkrbx0WPhr2PisDiJLGQ9AvX
O+iJfvWpaOg8cXsmrm9d451eEsZjiviFKA7uHwq/ecedSW8dFMEq2BuzAVpk7HZGNKKaSWIA49p9
Ow0XWzX3yBreKBPuQyWOU9cBMGPuAFbXJkSxhz6WVHtkeS2+JY4T9rl63lNSkBNzh5EHeEFx6zrF
GslKfA7c7ljOd93Qquh12dYTvUUwA6iYOnFDN7i7CbD/NbFpsS21vvpiplpm3dwQpVwJGVgssOXR
rbT9B5pv+Hbz+zyYhQ7C+I6b/jDUGotzsdenCkLRkDzZVpgvHxzsyxdVgcgV1RZW4ng32sXJTGrq
aHBYo0f3qXI8QjrQHo8gDjLSdkCapcicG0Obkzh6EBVD+ewjzEfOMZEZFOa3aVT2cE5ID6czwqrc
L4II6LpRw7MekVFyveFOHm5UWY03XeUZ7JzenNzFWtBDxOqH+i4jEjn0APEUaNm3mlNcWrvdT/yo
2ggJlIy1/0PUeTQ3rqRL9BchAqbgtgS9kShRotjaINSSGrbgCv7Xz8F9i7e5MTFzp1sigTL5ZZ7k
UkYaYZN4cAxyxnkWq5GqeX5pzmEBpDho1L/xLx5Mlp9z2c9nflr8xB4/FVB0KoOKLQNJFKbSdoJR
yyhyoundmse3ot91/DjHGkBUU9h3qKSwIWKUhtw3X4glgU/+ECmTfwI36OSR+Fu34jZxkdNiwOmO
cxi4nq1tA2N9Vg0F9ViImrxXNGqmboIeE34vs6iNfK2sQRI9rs6k3FBrvH5YZQx9V9zR56I6G5jf
1yaOxnXa639o8L7pXhdv3IrYXu3mxSHkzwuyiIEorAfO3taxST3/I7WNtRqXu6aWiM1syeIjtiUN
ZIbRE0/ykACpyjpgBdqP/HuUHGKLz0fwJrWI4oAFKVpq7r41MhVXHh3zoELxy1gPxmCh5XsTSet1
1q1/WsIulegIVxpBk74yT5XpY6RrMAXqnClPrUUfhsn0ae/U1clI8FSHmRltAfAOl6jm0k+AjeT9
2AxPrLvzxXUEWf4yDrdVNic7Gw/wym4uXpjzHBk4M1XtsadXst1yWhi5pFFcz5bhDRNlr76iviou
Tkoar+WUf4IGyeY/eTj8iARoUp+4xyZq/jgDimrTmRrWKjwd7Ryf20ireO0xZ3R8J/jNDeLiuUns
X8HE6OEduk6V7KG1tx99T+95fXCEH7500roLmQI7curDIGMiTT5evmi2F78w77HFLFkBCNh6WtWu
zalGC3Hz/tgK2iwbGo/XieXjhs9bHNpDA8zSliMZqxgY2iJxsmoziiST5TbrNuW18+qrwTV8VemG
ufNmq9tlqZtupabRicIHxwR9HRM4DJyalyplE1s1KO/rcE5/CBG95ppnPmcQDgOMSv90J/0iMkRY
VBl7p+eTrKvqTXjTxYjll7L9hwkXFwAeEiCQW1g9QHvqDtRnD+Q3L17dugOpkNFzXybJjYeCoZmd
VYsp/7uMzbuWP89N/ZTFHEwYVnmYWXHSlvPoY8slAQbjipDc6F/IOfzgK/9DQfUq1q0HgrZJPRyj
3Ybu2G1bt/zJTKaOLacSvIfewZRDfp544INa7ylZ0uKM+DWG8LzDjp/kZc2P2tag16LDYNsdeKPq
BnH5NUVbnEeQfLLNv2Rj4UObqNA2+xNG0+sweM22A6cflDq3BB9ue05pFCkcw9nHM3AGp499YLgA
jKuEgzaR/Jcys4qgNwucSi0zFVH8zCUzNrJA62YA/e94wAJGpV1renaCGbXRb8Rda+u/gxtTymkw
mjTIqMYeFk/bASsGtIzwkPiOCWSSmaPOtMyOKdCy3OZgjdlflTRLj+pA0LLZmEmRrLvUx5suO3zS
NNV6RQLReE60rZfTIMauIQmpyonRgmvh6u4me8ul0iLZl3xFFvZlmHOWGR86N9JYcSI+b6/8Y8QD
aDxcFHiscC0PkDXHUhKRBvgOqOZfmOA0njgXIqEyFEs8yttWIIneUReBNMOpWkDGpCVn4F9D46RP
+GKzJ1Y1bQ0JSIeok8WAUJf/kn48nvYcB+J//+J///jvfzBzpQK3HUgg5XN4GiZtcdulcDJSn5Nj
6t+wwnT7oigI4lHuKRm+6/70ZYPQ2Jhow22ssu1IAzAmp/6vpRGC0ZRBx5u68o2KEy2IhU/BN2FY
0r9W+IGlsqf8lUV/2DsFbBMbemsgB9zeNlXLkkZbv0TI74RNSiant51CapAeXb7rx4JrbQxtuwAF
WAO7FAUGOIt0Aj7y+psbyMwmFnO2wpfPnt/Ep0K370nalc+Y+um2inG+W32gK/mpcZpcEc0hNJfJ
bGPNTh9UZKCekCv7Y+dY56zS9SevbnaUnr6nsWbt84brgzZpz1Yyil2adGLfYXF7rQwdg7rPNllx
IlLCip9TZGkim97v0MiHbIb5tfXEpZoTH+qY9WeIOLEPVRJguDCOIrRuQvLq+lRertX0VoBvIy3D
ERr8dt2V6pm1acsQPDxN+Cfxnv8tSjPdDoAtu7wpr4bzk9XLeAfTJNBd/2RTrLbBzcSBzpo42sFP
SSv5LRmFcT29KlPdh4YW2S4saCKuaCgJ83WfFO+wPB/jkhitmzw+thZxUWUds5qbXEqQKhrlp1Bq
UznGFqsp2jhWCoXIb+AOb85NWT5ihlRxNUIXIklaa94fM324ofVspuY/KMdMB+S8sR1exjITN+2W
KIegSKxgCvdEnodS3YaEQQl9wNvWsz6zVOIHZ4d8aa12M9fTJyMIFBn7F27zqzLcc1VZP5KJC5OB
0VnXfXoYRPwkHSPbevAmoD+oVV8n73GJE8Tpk23tly/OMN0nYe2TYcayNiUQYotik/7EFsVZqX52
qV0HCpzsXLBMrADICktGB/2kNfS741a0doB+X6mYqkwtfIXW+Zvyzq07W3w7uCPXDZSGyQkZvONH
jBvzKpVzTokHryohn7LU/xLz/Fe1LLKAtaDR58O2LFscmfkI2sk1y23RbMqlw2bYjfn029CGunZG
GLC8gEG0sGwt+4eb4rgEh9Uhn4cDJuFDPoxgGZY/kq/vGaHnkfQms3+TOZHtCJC+3K8CwyLa6P2r
uS0wYUEPcPhtpqLLkUkiSOwmxyudTGTgqIzCj8lHlZPiTLxIvk6cYis7j5fTardTEqClMFTgh85H
NWERiioEQ63CB11OxnMuiUVAy3h3ZO1tJcuVeUz0waUDpdLuyZT+Kf3J/Z0UIJbFKBTLbHpOVDIu
GB//2Rh075BYEHcy7LSYaCSxoJhjhh3F5lmnAjVAk7lqZTn/VK37EtJC+eHRD7GBfB1DVlnCG3mm
zr6RhujGbvcmXFxzEG3bwWjfJhGF28ly3IPhgqGioUUGuBaqn37tTkL+uFZOj5HEDBGxwtCrDCYj
b7VTL8jukB/6kpUH50mo8cIs9WS7dvijxuaGrar8oAZ94fPM7bmdYvvs47JpBjh7zdiPJyfkEBox
4XXiyfpxB06rup2ntyg/pl62KC1YcFrhvXguI+phOPR44X7ILv2I2bHfYqUhldCvd7CE113rgS8L
Bnv1w61T6OMHA4kX5XHEKzNl3CdoBCSJJfcYQ0Qby1bRtZxiAcSgSwLago1AjWW/JWdJGzb9y538
m5c6cyVW0KcRF/e+mZii2L2cHxqoWsJrXffM9IXqJU+5uC3G4ah06kuMU6011dNgVd2+n2nK0xgf
fHqdx3k9Sx9SRS5uYeRNzZxPHUTXjZbghUsjLOQusz74Z5hlY24hk+RnS6ruGNWpOjZ1QiVQ9kIH
3j4MO9yMtfY1q/SQzE+c6E6tb6dQCnDmChqN8QRpG9E3l6JGAkAOojeoUfuxkU8NvsghTGBlUKfJ
D8Vdv4jYw+xoyWOv2r7jZJrXVxO97SLcWZ4jtxk2ZpbwvCYm+aHiz9S6Ce1P3smPlDhqGX7JXhg7
T6q31kh3qRTqnEO0KKfBwpFY7kaH9GJSV3vdso65E2EWC9/GydbwBff+xVuMw7pvUnZiyBVj77du
7ggdzKRaUyuigDCFxlLp9EyjB8uzP4dio4T/WTYqX5xRtAAwa69JqBUkanvdvvbO/GtEJlHh6mue
D71Rf3a9OMoRO0GHaSZXBKCRm1aQ0zEP9PHWNmJ+a1/cegsHhI2uvyEcjaCDkgpSvhlQDHFHGq4i
Zj1Sv3hO4KPDgnXTE05UgmFFZKyzggOINrsvcVt41//+4bXS2aqa6XlXVifRCFD6lGHOAjRl0g94
SpmlzcLcYTOcjiFBnBzw+dqOfKKfY/3kWG9DLmhcsdOnEhpIoHWSbYg+1WCavzDex6eGTvCNCwAB
+4b9oSLHPPsCH4+fXMKEulA37bnTmo3xYoQV6Kj+PvDNr/UMX8ygxHyeunXYONVWMIRci6pegHfx
z9T+oR6h2RiMJ4NXp+1qzuTavfuPC5bTIpzDQMmA7BHRiU2bhrNkeKfglkNOVlCIUCf2pknc6Tn2
huZCt1/AtN094TtcEzrR155TjBu6cGiINQGODBBj0Tc8d4t3ACihCVwH00IMM7ebHfQ37BpYgbX9
MnbpyHjlHEh38Wioo7erdJlf0dnJcxiEC0oCB6Ki2WzQnlzL/ZnCeroRNwJvw5SXYvV2k0DRCPAR
+m/+1J05TzOSJ5KOsGOpATtacqjiGZJJGdqsluPGHgZy0z3pOXb9TOumtUGe+mB7xLUN+Y4F7MM1
SJbEKeUcBUO07h4NdJhEDjS63oWt0Apai0Q97VPTKKlw11ja8KiUXANI0RZY71lqDVa6Z2JEaou2
9Bzn4q0b5LZXmPeaSGe0FwWVsLqj5ahns4ja4+Lebxf3iH+uPdiGb3AWu6BRNp8Alo9MvYWF9Ugr
j7xroxJa3XIgSX20IWXNFYpZQSm5YiC+c8/ALcf0uN2ZHce4sB022dIvbjrWzH9a+3H5ozWhfc5d
jc6Bjg8aDtFBFuM+cTzcWRZscgmcmwtXZR2FiUHDBO5h5OAwPZg6LCorkiGXonOuA61YXdOM+xmu
KtaxHOLfYB4VRELqYrKgGKthM3CYKyTYA/IOgJoY7l3+/x/mSE2fXMgujcbaAGUQEmcbRs8OvKxK
Fs7JMebvtCXO1cxDtREZXZvzcCM0VwTZSG0Xw6RRuv/KxQaYF1gx6ooATgN6Y0VYiCSUco9TmOZI
DvD8Buq314J4BJpQAA1U4Wcg+yJBheBZrDZmZB+oMDS4vvLZpwz6rJG/tlDArtyxX+NnZjhfJq9p
QkmGZzSbvpcT7oX0RYc3sov0he4UNc8uWTZGSjxiXeLszfSvA4Kvgk37WiQxCX4vXjdlGwjfuEg2
dGbsvAchZtWm7uNdXQ3aemprc+NAmN73tcKigLLatKdwWmiMCbkYVfi3FEluK/2JxCrMTQfJXS9b
66SH98HTjYszkykG5FTZ9esiBiiE+2nW7S3RezLucfmoOe2QpcRvQonrn9jp/oiQdmm/hmM39fT+
TDxmM4H4iGoypKRHOs/2EfQ1Jm6eUcWQ/zIO4SFBz6AwmGlK105IVhgBk8TJ9rbAYDUYZJxnwJ0e
JfUE0bCDzEN+EInrnTU3+4tr7EePYx/8LF3Tk2iuHGPqjd258Di9u0nGbCVxvScx7jmtKC6c3GHS
dC8pUODYlxwKs/BO6gES9lTfXb0onpP4N2PUGeuSU7Vyifc7GQSlxLpJlZxFRZiHgy5wskg/+xFC
tRVr1TZuf2sZk8MeqApczqjdaJU40/DN0vHwIf3cXlX+H3s2c0xhYPGx6L7aVacC7q3ghDIjXtQY
Uxsb2qE4aNoQ51rJhRRsvc/1RQbCriF/IJOhQ8lDnVrvTjw8MhvxBGJWq9nNqhlt7VglqDT23gjt
m3Tbd0ZJPzml1HugByztVIkgvyN8KoqFDPVS9dmBw0HGXMW45lF7iokvrgZf9Ay1PBCJTkdCOzID
F/sKamiN5RaIgjUajyTra6YQXLQGLOWVWb3XDZzExgVlUlng2qj2fh7p797UETOZ0Sfvw5lvP5KT
Dg0Bv6KrCbSnpK0gfz7GPMnwgo4GPgFvr6Xp1k0b++BnQJN6PhFR08DSW2G8Tk0CGI1ogMlgXI+w
g4/xK7uCRcWm8enjBnRr727Tk7LuU/Nl8OOGW69Ycx5+zeqRDL9ZHSqL6P53NVUnpYfFfuTiir19
14cgXyPbebJpOg0wejL0cnwcJUm7Q3X/YqfCyejU/0ZTRXzgLmQqCjHWUfLKcW6HsevGNffuJtYm
X2KLKEJMyovLGDnICFbaAan0iOtLEtCGb63eBRZJHBK/HIQBPb+QRcD9hNJP+2EHDJFTU5zPx0Sz
uPxItZcJpifB1BinZhVuTQ9TFcPse9jYd3dI+lerh6qyaFDjP55TfQuwBBt5U0AzFeD5cRuueqe9
e7M9bmJ9WQCiGv/PoJ4iQ/6liFzHZMNqKS0aqArsrdLkJ4I88QIs7p/BAD6oUFYx8LMpmOZzOXCe
gkOLqb4uHmLwWDVESYaTBAcmNRN2wYTzNu/tIeCkSjObsyUiyi1uDpymjYI4qTyKumcX5cy6agJJ
oagF5/z+p2dJWREzoqprJn0wLOxEJwHK7rk3u1BE/yMNhjwYlGbBCOle2cDXwrHhFpDegZzuvWq4
ak7F1pYU91QUi3kl26QVvdgJAbvEIKuhUv/CwQULd4FjJXrVljTpOBTAWBnfr9pcKnyn3ocSJukm
qFWGlia0xK17DxaAVsor2lUKXpShjJluGjNdsuzsEznfEIhU31nFEzZ4tgBgABToYMyOeZz3YbZI
bwl/YhQ796lu2k1cR04QFiZrlo0DerIwGLit8xySYdVTDI7UGoUrG1CoNbqC9qh9OkTh2quai0Nl
iYxaLtqKCQaYEN5SOjDDcMCT3dTHBgCS0/vGyug8H+pYle+yHBwFa2xhcj/nRnig6OtPmfnfOfsc
LAFj26hm3y8vZkil1Cqt5QelLdM6sfVN0Zn0HfWP2nAXdu6w797MEM0sNSGzT9Pjv9+OFGiPWZbc
YOPmj6pQl5l9dpW1SFStAWSuXRczv6Olt1syJWBHUf82fWnRATB9Fw5MQb05lmhPZ384gFIutJvV
UBhrEdyHI0Cttd2REPD8cu8xIQyaNLnUnNUuLdCnoJgvzaBhUqLBoC0GxsECUyKK02vUZK+slnzR
bYMU3dr7JXeg1XjOYDC0hBwWzlTuMqORsP+Ey/mtTz+5YLQcnMaXSlnZtg4Nf3WNDKj7sLDO7Vze
R6s7JD1vDEb5PbehmOSQTb1EY75iAPjScZ/NTPnUJC5DiyepsvuTn18Lkx64MiTHljrgtitTO5X9
uBsRBFY6iY1nsZz5zXmNNMAsvSIImrwDblvPc/8YfV+eRv6qRpnPuJnJAGiGyxzD3I+aOPkGamIt
5uvEKG0jdFQmivks7wgY0ReSQaxpPfivJe6X0NkmekPWlBLIdYGyv/WweG58yaBH4UIJLCdBAZac
oR2cYFpyB37lb6OoQighJrSqjJcplLAlre+EAAEGXbFiin/OHbpq+mxaZ2zJuDE0twyDPAlrvhwm
DoT/N5VsbpN2ICULxgYEszDVsCUUH9mcFUQ631Q5cvJHAZ9jS9tH0voRYm4I+mAgB6ealuihJpAZ
SxUCXASt8H57J/t3bWlDB0HaKYAhS8sk/Jnl+/dc8FYjdjFRVM/m2D0N3UTz2fSU1qrb5mF17BLS
/To0IDKFbznXEuxnb14W/tpVtcGRCUqgr3azBS9FtBg/8m0tfPdiAGFGwjROwNOoRmcwGfh6g4E9
K08Nl+p9k+vPw2TsEQwIWfjeN1dROmbMp7HyNpzR7nM63XuDZXTyF0InJecOhTew4snRLB1TIVWV
g21sO3RSakvI1Wus8iHrMtKJeU71/qBsVopY135xrTu71gH+2y7Nnls1Yp5v2sBodblOOT0t+aSn
4cpYpKXpcMBkZNj0JXEgHbx7iKu56+FbTLxQByHnp6zMXnU/w69uMBqQxMi2FW2G8Q9lOcwFy5ho
hH6zxORgn0VKjKDZCILkocluY+i06jiOf4h4W/ETe3nQtoxFKhfvmSeiR+L0u8S24N7wZG08XycV
rQJm4IrrCSa7EZtU4UBUjasLrKMnP9emvfebd6b7fx+ALa3nOHRXijvOzrewNkT9CGOM9ydOLVL8
IPxZu1ZUVTJKSa8Y+Ili+jE9AjHRFoAyJGMyECeg9prEvA49QR2vCxlaKtKiTXl2HzLqHzr0Kqj6
FR9tXZ0xnDz5DLFWfk+6jW1wZ4lK7Hup5h0mfxXzscw+GZBppprMkMXR5Xiwqyp5nuR4NAqOJEyd
E/4mH5ebw8ow0KRSmNLgU4ReSmnQi6rScWPk2U2mtDcQMtgVizOCihIWJ3q4jQrDOlSA7yzsHsph
Xc1akkMDeKZuwEButfIJ94MKRiP702fD1yDos6zQVvXc/yrz4YXN1oUshWxk8ISgJnxkHgJw4lh/
dEvcUrEQ7FDuQ+MxtC5rQjM++7o2B7PbWitb+kdBVoPwGTcKs8W1P9GCQBUKDSu90YSgztUrYk24
zar5Ibup2GdQGKmDRXZImdZprf4NH4c7qer+cSD55lKHDjYe03KQz9G4Q7XeZG7KlkqAd9PmWrbv
UiBfVju1e5CZjBqq0WJR8SIajZhtpxgpa+583BjPkfav0KDRwOeChe1KcUpNjm6Vax1m8IKbuaLP
SmAo1yavOw2duTPmxDjHtXcUvCboFQE9opSZNfr7jGOExIamswTTDJCO+6mwccG6/jestmYFpeQf
9cLfftF85slAVNnsL6WessKjvAVaMm5SDtTA9Ojd6Zl4GEV46Mev1hfpWgFgWI02SSkbktxgjbdE
JPzb4Czj8CRLdvl2Rqpx0+E2zkRlMY0yYsIVU6WvLkwve6qONG8oqDN/SoP10a4ps/HG4jBJ/ToY
5dtIxTGtHUsbdnfreh3gMfgXBcqFnZfLtxPkvnwOfe/VEdFfpQptnWBKENoePskZk+iXy+avANBg
u8rfU3d6tHWmgnT8BqFlTvMqHnjVyfr8Ss6EKITPHvfygFjMroq702jXR8aGLzgT931ZUjnEJ+Ep
PlxkWyF6hrcXc9pBEcSaDDEqcHe0dGN06tI/VaN/EOZ8bblCcyveCj/66XgIo2TZnRFnjE1T8fuK
KnxzbTbPOLS3TsO753zTjfXI6vBCg8Te4R1dIZCdlL3QfnXtJR6hYuHwx8yMUcaB7tnMyU+aTtdZ
Y7uKmFzq480wQYZg4sWylFWYLUCqlnfR5b+zq2+aXIsZJM1XN2VQ5ebbUJIQtYuRBuR6x4nu1aUJ
2ciJySKVrKLGAe8Int5qSTMDzKSsSOOIFBfrqCTTZffXlPuaCMFx4XfahvhcPUvuyVZvTE0hLQ7F
YXYdjFv0QHW9dgldnZ4NzkMg4xINhXFZhL3sr6pgxhfuM7PGNaop40bi9DGPFXn2fOX4vHVh5QGn
rF6nysBOTdWgh7GmtBEf/PaTKc1ZwFJjDHbruMJmJipzmlEzKNoHlBKOyrP7pMV2tJl078vLinVj
sKozyKSv3ia/7fjqu9oqFb3O8uS4OhgcJ7DzPULlowvbkwT8ZsC7DFrOxKSLgUBX6mi1vB4IUuvS
0rTV7HQMDCJ9Y3uC0WcUv4+S00yDWTO0q6P4nDz9c7iHZPBYHMSaZ+1o29EPHKRDxqTRibyL3fk+
3HKCM0J9Ypch3MKRz3D1kJtzxULdYCSClueG+rkW+TVltFRH9h0H7g1SwD5xdXcVmfUOy9O2sJz3
WcjnvHa5ZhAhsQV/jjUBjZlxG5kgeubWfEwth/5Ynzey+ZQTr0eP1h64ffvTjs9V5P724ADAhnGI
55IcNPn8MbFEB8sBrzGz99ERp0wrHrHN8w7Co4L1uHJYywufzY7WhAPUiGOeh9+U9hw9rT1p9gPa
5aG15UEREgnB7SY4SHK5OGW0b10yIVQ6o8w8As7qVM9tzKZO98e+D3OCw8CHevoQW90/8nQZcXui
PfTE8JbQNl0KqxFMc5HeDV2+kZ4Jlm0B1P/znMvPVob0ViP/hbn3zX5YJxGvCfsMi9ZvkXuPkoQg
goe1G3uc1yirA2pZ3A9nI9W+TN8uNmGd/PVtlBnP7jn710eBmp0lM1SWlBI1eiEClvT9mPl3i1q+
2rQ2VReSdAj9F9km75FZfNSJ42B0h+zeFECz1YlpGW5TZvPEtXHKsCDtVaX+2BLKOE0xjCTlkq/B
qugPiosyI9tTrU9XDXsrOYt7bbLoDsumL+fpHrMsGFOC6hWehw52l+i6G8aFY5wBz2r0/NKq+5jI
g+dBqahH95mb8cVqoiKAp3ULO+OOQRgCkV7c63JLuB7f8lRSQVmRdPIvNGrts9KLA9o997kDqxvZ
mz19/mhhbBJ/f9QUCCRRCLpFH64qK5+HllBW/lRYNsfuKPzWDQoxivCzySALOHxDWu3fPbvc00r/
MOP4Rv0CSE92iyZ9GyacF2KCHG46v+nw45nR00j/mAULi7JFP5A5j4yvES4f1RL9unPzZj+Z2P1z
ZJQs0DkFZr7+rxM6eKYYeIIfkzv0rHs3EI4ZDfq0MDxf4PidtJZErZaN1yl0X6qhtDCsbGdA2XxS
8t1zBpupHLTq2jZICrDQOVq31Sz/BXvdq60QZaN2OGEuwBpTWveZlBnJ5WzLQ/Tf16RVBfdxnS+s
jDHos6xRJ+TcCU3/2jqbg8Y5uvP7l6Ist0ObP5lp/i9uUNHgVM//srzXVvUw3tp/uOiMI3Dxm6Xe
i2x6o6eQrTRpKKr6ciY2dF0miN0eqXXaJXQGJh30H3y42NUQkINlVaO2KUEHWF4iEP80Frstj9Am
j1mHQUxmjOIhIhwYXLKo79pFDWlllh9KRBZdXCudAGHRbZumQu23vA/T0o5lMq49gy+/n4l0UtpI
3LntbqkZGUT+ig9I0jtFlA8/f2CHFT+ncrlH1YfWZ6zNZ15A/GXUuDPS7kcQ+8FTq7oNT8EmWXD4
CNWiJPG9ZQ4n0au1iybG65hijTITvv8cXKtjZa8qLo55TUhjmDh1S/wtdE++a22+tehHz+oMawcX
Tqmx1fAUxnP4l84HrHkmn67PvHN2bzxeu0wfGVGk4qkU1i2PeOuo50JIzt9ghmP7oHW87c5TonaR
N7Bc9/KzkunfwQnffNe71wAQAvGuFuhZmY/HuWjDLV5G5m7kvGlMX4AGfoiFUnujTXQdj3Jvdrx+
XQ1TkikKmgdQhRmc4OSyejK6y/V3IH3zrnGT14Zr8IC9Z7EtMkPHC2hW+tY1+RHTNPmUg0c3Rj4E
ueG+2gAQc+m+J/57UeKHFMp8dBA2dmlPpSkkHNMtP1tPL7eg3i6h6TAWAeBnl4ptcA43mHifEPZf
6iT5SwXRk8bPXvZ8QS0HoIJTWxBL/I5txbbQwOBuuTWGU3sy+2g5qY6cgG4FI/RLavNNa718ntAC
QrTfdrS/K90dgjHF64paC6Q8WtE28KZwLZndqsr82+wwsZyoJ1o5bflM7o75RYtvWsN4b1oHxUIW
RVwwiB2s8nA6x2r8tam77Qrtu6rT50xZv4rYu1NnJ8zAKS5FDrA1KXINW0cEEyZOVbITpv/OTKZc
w9Batg/VXvglYcDqPoba6BKkZftiDSzGetpjSm7YX6XTYOqarlbL9DolB4++yVco9fZJeNor6Myr
lbolJoJuq1PEYptg1Bo1IzZzEFhzN3wvZ0OsssFwt4XAwCNpkINkXa/zBDUapiLFE5M8pS7WKER2
lJou2UKv/1KOKg+mk93CQvybzMHc9jpNPFbCrZH/Cx6eTDsPVf7jxJ8oLYsoMv7iawAS9YgMwP+t
fmMafhvwUE9VRxdt3VzM/o3ZB3N3L8vWKSBuuAz44FLcL2GObjxedIv+NoevcRYADbXagOfp6lxM
QgCV+XC0EXCMmeC0bKmYivR113FN8Sbr15mRhB2nPdDOGMx8r3miny3u2CvU0Ww9Mq3Sh+zJzcuQ
TBtt7QQu94JiQJyAzT+RZAD8qs9ci/6hFS7DzAHVkxJM0XpYfA3nMdvliFsHhK5wngbjH14PKtoW
fxBVnzz1ujXg+qGfpPfsoG4JdPi4T/Ps3XXweOiDsUagSQKDVM9S4nE2EuteuW6FhbwNOKqEq7Ap
P+fXAq8z5i7evSmHQhDm3cMqNX6/bKACj4M5WFuHvxrdL2OPQlVTOdYlSscYuf+SszhaDawC0oRn
AThZj4s9ydp38r0rXLDe1gEaNbrVW53xpaPeW6uMtCNNqCxYIAS5iWE7XbUKoU68DaGF/g6PNBnh
EexiEHeJ43c7Y1k8GLJhYze/jbb4dCjhMad2S6D/brc5hSVF6fEbtMMKJE4VwFWkN2rZh7wnM+fk
03lrZKBiwzSA7lhKTPQaqSjt6isE6muHSiQpc3jKhfUqahO9rE9wD4TyYGUvkf1X91qfdBC9ogJJ
N8XhKcYUYuzZbRzthWqYX7uoNrXHLTtZkj0ZTOiYGssFv2vULmdPaZrXrFV/Ezo0ggn3IfEgfKmu
x6CF7gz47xh9IVjwW9H7hrV5AOJKNVganoCZEBIgDOGYIMJz5jnB6HyiNqF/xnWxS8hJvrtd/F65
ure23ezXk+0N26SDUhjg9edSyP0jrlhT/cUwEc0p5qb0rxfZAC2iiCUdAnLuPMqIS1ih/C99hlsF
cmftG9a11Kz2VNEQpkMSpWiapbIjapalNZtiw7S1kjvQPFAR8L4RoTcNVRwWMHQc4o7ORLXDxHBp
Daa/RI7vwmAci3Cc5fLOTAYtoTXdgpl1h3yeOptacyM8HZ7YF255AopPIqwPd1bpv0TknQAQ6dS0
N3i7ykS+aLF3rYWLPdWjCzO3QkwX4zbu3PuQ2/W+HV+rdmbgwYcFoeiMm5N7CAHEwIg96IDmGW3M
+KMIMCao/e89tWJADwjSJ0p7rtCUIjAObQXBRY+ZzqQaM5emfh2yqV/OfC6w+ZjveYIPkFhnyUEH
BD2bXDEwEBDUzdkZM3oT0VrY/h25mhfAcOmUiJJmHSH6JtXbTNEai4ioNv8j6kyWG0eyJfpFMAsg
MG5JgDMpUVMqtYFJKQkzEJiHr38H1Yu3aHVXt3VVSiICN/y6H58z79WoTfeWOiRIeUdvZBgOPt3K
zxUyDgnejC0T2lAm+CE5FgYsQSQYd0P6bC7JZ96rMzyHa98zVYRhB0RwQmuesNB0vIDEkAZJe1Bj
yr3taUQ7tKVcL9FTftQcfJWIR65c5YWcOEpIX1WNBGq4GORHp79opnZWC0OlN2/5dKWoFcYlsfrn
wQZvgFR8lrl1yrQWnDHDgDNnGeFOER2JM8a+SXaQN0L6NA6EhvJ55CIAbhqXpwMMFJ/rWPfPjRXr
IGdfazIej5k+/ikRGhO2mluDvrZgQW2NGJmeMidDEa7abu+0T3pIu/fM23q7cK/ewHvARE0iHryu
uRmhrm5K6nH3S9RKysOT3z6mCMqep0DWIcCFqSUI1UC/ghaf2dBV9KZ4aKGzUVqayZO1EADwhpFD
urOCYWYfm2YEuMOZTDjWbkI3a/NMfXHcyT2AxWtoGmdLlJGhWYa/uuYFVFbxT+4EtWlifQP19jay
nMcpln7LDod0TAdoqATpQmMtLPdjOuEjbpVX74ghPy2RCTRYW5HE6wZ+rNbOdJu+lw7YLVNtBc9l
m6o2RMlIfhK7Nen5yv5mxXBF3h1LZGgnQ/A0MFBupkzfUhNl4mC06jORkp0M2QpP33qkrMMA1rvU
cL7y1Pi4P9xzSiEgZHPbC5Srdk3dZcGkbDwegKAzh39XlN5ivuoHymebsjAOzkIpFkZbnFeMOTEG
qaD5s7jK2o9F3+xsOvWS5Jt6pPFo9Qn1aZbEIWcQH6bw4s9QRr+4Ul6sycy4k7Kj6CqK4HFujCZ2
qr7ytmGht0HPFtJsLO+pE50MMnWZnQSAdHUsVtGzyqLv1tuvOQRLrxpAn6W4zgzG0lhuVct3rdni
ue/kJwh7GjMnc2t1EZjUfv+/CZ5el4DsLXcVnedbWI3fys+2we+RzYgDXTI+6xj6Gb9oW4k/SYaP
gJBxmaX6/N11BNuRPmggBKDE0b6B7pD6NUtKsvrvuVa84xqZjVA/tiNH6bAmySxoMKPpu8lqfuUO
UKx1HE32OrCrOEyj0LfVbD6lBtO1qeMkrbjqUup1WlQ3HKTNHE6x7Sts9ysVfnQF8o0dbI7IHWGz
m9XGuZ/OsJBghTGOh3vbceijJNLHeUSHa2T2NPvRJkNd2iGCQuO3qPEoz1yMtIGOEaJrUx/hQ4qs
3h91HuiJFVwA2dKP86hn5Fhn6N7k8j9S5drnb/NqGG4K2tyUAtOOm+uvs9yVwuIwpgu3NtVC6qGE
ZXY+7Xx+d3m3bPRfL2IqBU/wNc/89IZ23tsG1ISa+hmg7RHdcKH7E03pS4wT0fe6cefGqPHxiBJI
5rcSzk/UwCCvuEvwNubJgpS/xeoHRiM7O3NMqXTRupsK7Q8AoklkQxuGcae7mHFct78YbosETDiV
P0w1MfHQ2QY+Iq5PU3wXDjOhKvC4QTTuggab+3ZwnN/aooDOad7sAv8S9SUslsY7POJxSy3WoRkb
NpdDeewziQIkQj8LJ9SGUnWBt/DE3NUyl4EalQ/t1Lkysu7Sen5NFzKpGgnlsWqCcm74eZ/cAYkz
Ix1AeJKOg3IBX+4Nny6zj1LRzrAManrR4PqGXm3Hm9+mYcx3eb8E9cJq2UNZZsEJoVA/xwliZ2bj
Am0bmDqsUGKwRvzfiBXfjLYh21S753zsl7NQH5mrAe2qJU9T4WqXPPPYo44EQYb2ywplzYxI/n2w
CuoemmnZRHMNz03D8eQ1fx0cpJqHIR0H+0ILLLEn1fr0RxWvGm5GHC0RIfRsntRJEE8NWkrMaEgk
6t90dDrkCoeD+3ca4djYPVcr9mPbAVPaZk6G6pRxLg4YwrZ62r6X0uCgQGKiJ5b+lUbyp6ZSya85
E1bNJrPHVyA0zWmkJkG5dHTK0X6nY0G7xp2DD5D2ZaN5j9soyCSENGMwDoo1o8KewlS9SH9AqNvz
XphBRWjY8Ggq7dtqH1vkSyKLS39bLodZ9HtDgEYUqv7A5HQLpQkxoGPD35mcm2INxI5rQw9+17EX
+c7W3Q9W1NKnwyzbwOZ4TezpXWLi2JvAj8foQDHYVzwiYNhl+Scd068GR4oQy3jpYLQB/vpM7QkW
qNdSWsXfNhzNXTQa6WEJrR/ay+COw9GINZMKS8HWkhi8bpG4I/oIZsfpphsR4+ww6wLjQkRzlCMf
GOW7Q0RoPu/AULR5nvtZxrOurOkBtQv4vsi/qB8govLqtTf6hT81Ht8LKb/9kLoFh4i72l7EqWvF
F0xMVhFptoD/gGS9YBmEkJDuSxOZPGOyQTUWthaha6VQ5RcQmrAaHqkPfAZmtu4by+PQAs7kNicz
1P2loAEkf40GQF6wWPXdMscfogXD1Eeu5hsuj9e6M+Je1GyWjMRCNttvWIVPrJy8vcn+Yiu5IZTa
N1H8f635p0/pZ0SEeFIUi/mzWXX8rpdtqdeAkqgnTwTluG4ONgdyDSCVAddK5fZ7S9gQuTlmtLEC
8lWYb1nDln3VwpuzttRPku3cXlj3nqHa5mMibIQjgiBq6+bVMZ7K+FSFEMCZa+CE8ZtqNXmfh/i7
KYmY1/26pUooLPEwAXJ2cFNURvgFBC8NWq/nUoVfj9U4H/zeeGPjjfqXPGJBJ/NfEX2BSLSl1YHl
kyOwSsm5gktjHmaHuWQgSIN/J/qSDj9PU8v1YMRp6ICHR9SRDtcv/qy1UPuW+QIQRfwDWiLyKy08
57WGFNlxP3HZbEzJunAbFuuCNNydwr4rLmPSvUMSgOVpxL8IIicPSmQwCIYqmztVAb2ejKWg2FhB
r81C0j9JdUkpOwhJV7BMmfG2E2g6TI74NNL6uU7S1zjCZDbZqFW890yf63Ul7hNN8g8imbxteTYT
gbHEHd/mHDEmsR6F1FNSExxNiD/+4OGlgyV7qIyq91WEa9hzzKM1EGrmE4iRmRK+NGtuukdIoXT4
dowJdwxDTIyuRQ7IRjiVwkXOh+zVZelaRGw/TBRl7TwPhbLxxuEw5vmyd/G5Bb3d/8YVEfqc1y49
kC4lHkbPpw+PsJ+tNLuFkgEKuyIc7InYJ4bYEy7ikp0SmM/M4ZDUEaU++k4fanY0afI01Go6F1yE
KvYF3OJOIeqk/HLH2ry1qjmakWfvEO+oTQL8NbtZGsRrvRCd8v9MbfpiOtc/tMre1pN+stPZ4k1D
+QtVVXQ+GBTQ2WQNU0qY4Ktr73laP9B6zfJnSJ6SFGYvdktfX39f1OFx32BVrk/VYWiHl0G20E7l
WO6jWj9HWC5PTmQTHCjjI/q0w22k6bH5AD6mYBFNYbOQNuGezJ2yjL6TUVsOVtX49cx6IFp4JxVV
T6eB5+1tLaYBx3ro0lxuS2mm+2KgayAGTcdiIFMBJX50rrXRxGsy/ZUKPP7cnqx4VtiMy2kXhSyU
+ZmUcfMymUX2NCwIMpgXbyPIVAI5OVK9mz/3npz2FrybITs4LE9wOWfxfhr1hYWPyUXXi/1Bl+7B
BLt4aJqEvqIseUfojfeELHpIt5D+jN6cfMWDt6mW2PHzkd/f4roEMoiUmKRlixasQE1XJ6f6DC4l
ua0kg83MmMqOZPTbFZ+HbdoK8rFeoLMtX1THpEd9z20b8r0J+8Bt4+/KIO0g8s/c1O9tKuB3CipD
beM76bEsKuna2zWWrndPCzrurmiS8qJZWIcqQH/9VFxD8uBAtoZnXNn07U31CydZICqHEEtinBrI
j34TK7xQouSz5TLlCij7c+PgnHHio/lgNzGlBSl0wR4n2dYjCZbwbt5QaSfYCJOins1LpFOHuh6B
qXGTsCv2mZUN/tBdHK3bDZhf9m2UvpaknTbGyDfIf0uOmNLCBNRtm6XUTrfdrcflNedtyS1QSwNQ
nXiJX2NPHE2j5MegGGf1bsLEnek5Yizm/OET4153INqdYKRNIUw4U7MT2fzcY8xm/UG1bNxZeiBM
i8LtDjnLNCr8AuObN+TmGQed4RTdvlxWd2rRvGN0IWnZ4KUVI76p1ZuTcHsFAHmb2PbuUrbGW0fL
9NPareqiYHFcMJkhY3MuvKe9+uQGLTeplTt+FCOwpdWyJUf6Bsv9HJY0shNcMgJ16xAwjtjVmrLJ
rrob3de5k1+DcB8M7Zq2S32QOAryhp+ZIAB4gtX+7hAqQkvEfhlhsSUkzDhdZnThDFF0iM0KcgwR
+CX8xugkL6n+0bvpcBzWAolY/Ywzlv1WtOWDmRnfE7V+pGB8fWbj3ycRmM0an4icXwY13tTgxMj8
ybgnzHM3SZDt+xgjQysmcF4ns4N23vTmd9jWR9VPa5GN1hIIJIixYM4OBfugigHSSTFLx/PC2Koe
IWSx9cMZRe92fxTDbAd9H5pH4ZVqCyg2avn8VglYYIlUnM/t3XCcCYXL++xW/B27Db2jp2xptMaP
V94W2telHCuDj37Kjnpc9kbv1Ps1G8MtuW4JnHcPdLmX/qTdh56sfA1CkXXUlIPEiTqSVz8Raa60
cdnVvLoG3aDkv980izLQvqqtLaoA79JFnwPXeo0zmrVoaKM5LdTY3yWze1zid0rK+gN1fS4a+3SH
/u7tE7f+K+rmLYlLd5/QCX8oR7lLUnEodFJyC5Mee8T00gJP39SS32NuTDVVSQ5w5j5+aEKtPkSJ
svkfF+CrDkSLBtdxVRjzWZ/VbsqaX2fgVasaB3Y0dCI2O4HZgFmAtgENX7RACtiqkb9YCZ3LN2pF
eGz6pNy4MzXE6I8Ei5LC3OEF6CnlYJ5ahotVLNlu1j2kHNXzxh0M1mlp5nde9jKX2YN0RH0EJrT6
cHjTFqoThx7U0qag0KXLz7B3rCtw8Q11ZOaRFW3YQkQgxhZtKyq+50wDEqorH48TiLvuGbo+Nhox
vshluOHW4wis6rPrQLzAK2f6ffEKyVgESsPog3qhNk6h42WP4zYIXc/dOEZoXOfwbjr4+rSeCWbq
/g1DrB3TPv/9719gtU4Oq36szf01M4kfjRUPjlvIHa9m/KN2CBOmpkwmzMvPeEQVgHlj68RK3Miu
X61VnqtSqCxOBwenjbk414LMZMGM3cocSFB7LaCMo9+BZSan9c6EAf2Lcb6IKVdKjbMp0e+xsD7i
cka3yZu711rcDdWs7XATBHW8PNYK9r9NRoxpBbOpaD5g0XfHKrF+ed6craBEbUsn0hVS/VetlcTQ
jKclK2A+0Eipx9gWSHJLKkgsWh+m2Q0YFVz0R8ZiQh94sF1MyCobLppNKozENfOAXlwMyZGHe8fY
4iToNPFTTUaE2aL6F676dOXYCRKA5d0MoJuMKggpFW61rU2z1jYpQFpKbrd9aeI1XTAaZ7WcUaAp
1mEViVUciAIqHReMCq9mxhEfpPn0aBTxxBDmxYSDZ2vr5RmRxhFsqMoqOjajV/rILX9dhtOM9EG4
ZRdVpLImfES1A8JATAVxksklKR6CwmPhtfo6Gt+lh5PXxHBPivghY6RhVXzInORPgtkdwwP2Xs/L
5l1xHDqGx0LdjBjpNxz5njFmgzkPiSl4Nkp30NloBsYIHCzN2bTofXtNde+rQyHj8SVurGw8cH06
PHoDr5By4G8u4r46tA7r617fGy6kV2QTgPu4r72B9VTmVRM37PQ+utDD7YUHYrSs4vTfl8KMzg6L
9L1sagIzQ7+LI3vXVwV06J4NDDZFigs4Li3L+9d2+cAkxJrI0MKHdBbl3gPIiCbPYnYUL9AfNknD
HZjT1I3tYcczSpGWAig9Tu0v1SW/usyvGLXCE/UyNyMTewLgrS+sSm1TnYQ9YDvacPSZVAYyhk9W
h+ybZtN32+j7tsyPXdr156LX8BRRlqnX5HQb4JWUWrigtspz2+oVtjTxryQVfih4/az3FHwzlrgx
+xZ0fqxRQyf15zgqdqTs6Crp87tTwJjo8wpNXk3fdUtuU5TsMmzmoq0VjfFu0PPHgsUNmUegLBUX
tELmCJCA1h0bh4U7YQWBhsTxq/3F7+rbjkYvcioeKorddgmEp0eniPcjQ9/qdWCBrUhTgp+74GiW
Gxry7hZzPdeGakP3B5scVK9d9LebFu5RTfSnkRUrHqvbZ641PhS1FlR1BPtsZVbbbhVMjo2XJnrR
XYlYVql857ajeAxR3baVNtWsVEExFDCXQjqIQaSxfDVq8hgZ7xzHqA+eU/EJRX3CFLyvB+2Pdsr5
DL1YhnaCb7OVU3eJ4jq/lGvNtttGSaBSewbekw4Xtgb3GLYQKSAaPQzH+9uZ82Ft1xQcxoYmaB3V
wl2FIdI3wtkknjBt85jl+OC08yZKaC208t7dpoZRsbkeQuza5OoHitr8nhwRB/uKyAqHO4HZZOst
zh9Wbzg0JKTTbIVPcwi23HPAjMJa40BbP3eEuDQ4VYQbWe85ECMLnYqCkI3XBo9VSWak+NehzGn5
8AwWtYDaXuEcru2j0StBXSiXfroaSfQs6a02fMvGpYVCTHZZBJGCOCfsRpxau955WqqOI9dr2tOd
R2umS5UcVSSVdY8djJLYm6LUfNOTWvsSrXlxAFTyt1gJJh2xGNXOtHgK59ibxW8TuuQ8swdCDMmh
s6kQWQGBks38WVIgDlu95oZS92enUt9gajSCtiRQs8j4h/pl+UlDiRmrn+LcCRunk1JYg9a5TIBt
5h9H8g3q2nXR1aelbNYX3qR9Nr32oUYgC7PDgql2xVu05AHWuC37s/GfsMgRaNN4S5ii8KIXQe4k
1E+7/5LSzv0ibGiqNDqy4ZiBoEVU1X35xFgT8FyREFkXZ6MwDdxkBu4T0sbcl9F+7cW+eNBPtSx1
n+1+qV/cTows6/G7xbVl8cB5Fts73iM61aUEiXDaRh5jDXUN1WVqIf8N3Xz2aBk1zLA9ZroeX/T6
SU2iJuVRHWSB2U2ZUMdQ9dsrchbtn2uRQOVZ+dHRHYJC9pa+oBlXZ8SZ70JStnpnHyUrkNGFGGZq
ykTBpTB1EfG1GBjENPBGhm0vyGHtwU2bnqpuXV1FanqnYjaCKOvzB2JdZZCw9kytYvXzsO+i5e6t
dGR/W6YaVYmnhTuPR+oAGA869L1HJttXvDL2leTSgcoJ17sYCK136mXK+u9WJdmpHEaq03l5e9Se
/EIBYPPFYimMRv3qoPPCkmCT2nhM0a3UsQZA32dnwqUD3a7/NcOHSOjpD3FC6PB3k8R4KtVTblfO
gxgwxC2cKgqfM+XiPBKtd5ALcdd1qW9kMzwIuFieDcghyS3nBT9JgfQyQSCKhwWzhripnBhOY9kf
sxmvobZyeF0lCaacdW1fcj0qbRjfmkfmGOxHUqCvMmA+jCrKPvD2PmNNiY5pBxXDdfUVx2CbSHo9
S4wG6d/EkZDmuTqDOUS0Bls7PdSN8dnEPBMwMymRt1Z7JcnvDb11bxNIyGPfFgn5Y5EeeftSt+Sh
eAI0GLkko1llJQklAg6vVW+X+1DHBFJUtjjpxpLB1GONhFbEtExbXiih8Tih+UhSI9+b6JyrI7LY
N9WPm9ggKceF3qiFVGAujnk+9c8FNZBu2MW+qlT3ktmTvQlNOokhLPM5ltnip4DKr56BuVihMe+0
ygEzqaQ6gsL0/FI0E579xIHmGLqvkZlABHH71WbHLtWVXfQO1WhXN/o1Nkk72RrAkjrOj3pMPWc5
YjTpxqR97SiwRhXEXfXfX0p9LAIWo8k+UkP7SoUEoXJCsgMo9F1Kp/MrcaspqFx+tf/9paBWiptq
bu//+0uSc2RPwtd4yZIjp64Fj3VnLPxp+hB3loZzUZXOdjIYtmxE13uip7d24dJd2112XpbG2EWO
MR8Xncty7qoe+3kEm0aMxScx/v3S9NkvBjuCa1bgkSv/iCdCek7dLTuXtsGAxmSQ77Osn3nUcsh8
BU7iiUAYtVO4RVOn/RSte0gMebJA77zRrotgNhEPcPmh+BrO/ScAxrfiGEP1eR77EPOLxuY3KpM/
aTerW89swO1EJH9kuxuKbICIDIhiJTqFY9vs1qv1qRu5SVkFLiZsmvFFq1uDkm3MkWUuh5NavxDT
cjfhglV6XshcaVTdbiAMD3u3byr004KNQG4vt/++VGmN4aQw4J54bCXw4P9kCIVUBDy3rdk//vel
j9LBB3yVswTOQVBqHmXLKlJHvD8B5qpwayZGzDwFH43i4Pvi1b8qNGiWoLnByIV1RuYSLsSTiF7H
Hb9bbonwNSDg2UenKHcx+j7NM8kxhYCIxi+zi6iiW9EX5qmx60Mt8/n03xcUq+dw5JsxSBbhmK9y
Yn/JHHAaQjasmKQwv1x7SSYp1+w3jlR2Tnmu4ejhlOy8Ijp4JWOIPrQGCEd1jQDH7UvS6nuwli+l
0qcHgq3MPhYxHtz4LO64VhPdM+t930SroaHqTmnKz0ot8iArC9ppkR0HN7qx1xnvBFlfW52NxJSx
8u+TB9TEh5pj9jRwtUi66LpYzfMCU/1BTfk1LdJx53joO52neafJNlhSR+2TIeL5FVgnYVJmG3Bp
FC7SQ4Pnw1yO3sLUyIhY0U8UiIzhS+JGYGjfGNZISF827RnpUz200n7WteFk02RBSTheWCY5UCWT
WC45nydGMC86klv5k3AN36ajpQLeSO7T0sCWbf8R4LZxB69f6nGfz/gUe9u+sSBMX8x2OnD3zdgv
YvMzzTA+TQ6vfo5g6HVmcu6S6A0f3vjMQ1ZhNXrSel0dCBvqD17uPRMZ7nmZrmRQBljYr3QEm+WL
sGEOaXH+2+XEMCOCKRte84JOYu+LjwFSV1nRTtIBiKrHZ1PQ5pEauXGSKGOWjPpbGzH4ytGwdppn
FJesrfF1WD3bnWXYx42iN9ZJzC11hxooPe9A4uKD1rjwMBndUz+01sEQ+qUqsvEpC2t5jeL5FtGd
t9Xx5vhmMY7EzpeZLokU/c8Gn5HhB220+WiWlv4sq2Zvg6crYQafijJ8EWUnzqAajvVMkqTHXL6H
jnIRsNh8iBXfmuc9zAa/yNmCTUUrL26rWQagooqzNgCurEmI7LEIFALQnxl1V6fUeW+Q4db0GYKy
Ju6GzpZ1aqmS4x/yleZhftbjJubIDIfAg3sWRLUE36w11nXK8VV0SvDNg0NJ9fjmsu631s7fpGMR
hcr0I13uioTV6201du99aXwOxqwdDLBjCCwQNDPyxhRpxUq+LOCKqYJWq66ejQcdFPCmDUkhQXff
oz6QESCQZtejg4MG6+q4JKzUc77NStl/zJm4aw/Kt+VteFK28drh2Ub+QQ+wS7YfleJKXqU2aOkK
0CBdYNzZpvwcl1OznUhEPoGkOsxNIddwIvZXTUNHTCcB9YsNuNthamiWhy7kbkxgQQ88Gk8AQjBq
oFKF25qW8zDmfPWK+IUAScEookV/R3+kVmhLlfCxIWi6d+yMw9rMO2pStNsQCbkbI++jhJwXNEDL
UpJwL9QiXZ38VI2Rdk3sEa7N1OQHr+e2Dn+LvX13YNd9DjvE84KiDMmJ4ledcXT++61TBbIa5dbC
dtBabftiJXVzyiridu1qVI8TWM1JhSjmduXqWy8kVDZUjJCxkRQZSbdyDTzH+l+828+ZFjvHxnMR
IaeRlWLF/F3GqPo8LVkdaY+2eywMV9v2BoZa7h55kMTWRFUgmmdSPmhyYms955cIbGcAl6PRyoxN
emZvwKz7ibmYFLEZ2fpDujZF9czTVLCSdRfyNvYpcbBj5A3XeHPQHKLf3Iz6flHnHkiNDPX9pOUu
bUREib2of2gUdkFGkg8RDiSUqsgOQHG+G5bn7rICYzKdXZ6oL20MpMuqI6BH+nFOYA2X2MeaYaJD
fVT32TTsk4SPb9aJw8rQe++EDkdG1oxkq+JTlvmzTMqnwVlOy0AMdO7JGLS6D66xOULmic/FgQRN
G0hAqhh6vccVafTYGq7DJsgBiipDIqWSwqMw5mMy9+/QPiLNIaFo/yO0RDpr/hJDZhxM2p6HUXpU
FAC0EQr3pRENeLB5bREtf6OHAY5DFdHzZNXco4CaqYgFq91oh2YyaGcsrP2sLzh8lCTN7Lqf2QzP
ztUxSYV3yUUXd6Me0AN3ptU4SAeCDmvIcR8P3sf/ciqzd9BMN6DYY/TrhDWuVj+WVbwcBE3uuqAC
KS1AYpseiDRdY2gWfwvzfXB/WI4xeOjkyAtuu4SBSz0mea+PT8PXHHb5lXMbL3YbvbdtPt2cyPtN
LVzxzBoYNTXg07Kdqy+jDuE1sP3H/HWzSpaT9eL+CSPvkfc223NNW3zZ83g3wvmi5IrcWDYFo1In
1uYcERYtpexP3QqrUDRCOicts8ExIHlxXvtanLhbETrjxutTjn0gVr4mokBrlhGlzvkw1EEK4kRK
XewiQuEA9OJHxOedQ6HzxuspNYUi8rzOYuHEAZyNTMGGkZxGxcQ7he2JRgfijZkIH93CeIaby0is
ZfeqgK7nlr15YSGoMQI132kyaIHdyI/QMu5aSlUNRyw2jezVm8Pdop9Gr+O8aqrppBXZ59SwvjJi
86emocofp1O2+ocNutL2LqScXQMOWvTJqw31hSOt/LTAwGwVJrCASXyLX+yvzGbSaGno7heNEEXc
Fu9MNfpvn10SZqL/GddNq/01LKgjKafVXrH6DKIcuhGgJt1fiCJtI1awuac/oua0flGZlIqZyYft
0Nij3PopjdM1WEc1lYINvRGNNe07vFhjn6hzWgO4MDE6xGkFIcar2Rc0A2hjiPxYp1S1y9pjVXPX
i/X60C2EwLSJR2gZs9esXgPx3QfT7r5dShz9DVRd7n3k+6ydNOtny6gGDKoReYioP6QWckVv1F/d
jCufHZOf9oKsJIhwECLjNRf69Gp6ZMbUn8ZNKerBqHOSJ8iRn5yuDHnz8l3nJSgY7vNI8cNjKPk4
4+AbFj5JbrrtqAWDr9icEnvmzdFlL7UOsy+nqiGm4WRoflVeIzdGhMRsLYdGY43vuIvk1cMEr9X/
QEyXHBS4YBMUoJHc4oUyrfuiBjrasWHi/V4JytqPEQet+C3M5VAzEE+kTbemdD/XWk9IW6wq4qZm
56RNPC0rtkmfHm3Bqo3oZExwUP3hiVqHdzQrIMXFMewsyPFW6wReuV+qJKds1eTCqDdI2l21DZPm
1UoMRaUueV1k6iPhBKRHh07VvDNIZg6MRKmWLIFaizJVQmUv9zt0HH5WlmawUvDsW1Tg6J1oTteq
+a0lF4c6M+2hTnBZXuxjAQlmrLoUCqrBI6Xz0Ka0iI32W2NpQdZOPFD81QaawI/sEvInw3zxBnUq
QlwKhXWDHdA9eTaRgoym+ZTa+r3Xts968tepAZI0nX0v7PJbr63XyMrekuo2dA6KePEg8k75pdPs
k6U6Og4GZvS0IaTYC4jOcdJMNHtwIBYEW0+/oLb+JZYGOQkE7h3Nkt02xjLfTPFAi9x+y05hBQ+D
4eDuNunnYof/2GY96r19nVCMeVB50y1yemzj+EuEZE6Jx7T2W5QSl23SV81KnuC3vSVtDon77zIU
vyLr3qOyvdODgzkVpEyM2EypcnaHTwd4zBqfVRcfCdyeDIxKLjEOlFT90ujERzTxaEgbKcXzi7EC
Nyq53LOJp2HgxnjAkECVDgVDhyYigjP+M5f42WoxkWhD2W2lJKhjJt9TBjJHFxzD+UgdhA4fiVQu
8gzdxZsoO4sOT0qik6yzNWoddZagBoWAG6cS7WM04hqKEpaVrswvRoqBNWn0aIuOfGJtiCXCyY6r
vZW3n9rUBv/IqkNBHLlGsy34mGX1oTppB2F5Bxb47Eb5twZyN3WXd5wnLFarvTZTB5qTq/aB6cku
rPb66G35rs8keU20Emq8l3LxaE7J77HsvnQ8QHYELHCkBiGxPyq9IGAWraCsKPkQHIYAFTFtWzdv
jHDyzZuWbIQHv95sBIYSXhWFr2gK3dFRwcuA/bjb1ld7taTBdmOYlWXAnLpt9AL9NtXOSx5erJA+
2nr2gqU6YRCBdRSleJ9Kfvfc2tzVNdnm4q115ssw2ddS47yX4feI7Yc274dJEgnDgk2o2eGNxV7j
kS7cR3tcjgzQ17VmsPBwQUJHepfEJupae4ag+KnN2Rv1lwB2Yw6NxSWDPBJUIAOY/A6z2Ik1RJjB
Qgjt+pRb2asr9Ruddl0wxzNgCzR/zDXHwuOh58G/l4Vb+KWd7UKPCwWXJX7vDSMzDkve5KRv8jb8
7EosvGEjwQraC/pJFgHz4BxvBMaKgvIAKRjLqaUa2EHJLwrbl302IGxpCkgXkv7NsjAWYN93QR1F
T0XvvfCuNTavcczq35F4/KOL5rS+MbDVbVLxzmeWrZvCAgPfe7AdkOwJgWiGlZOCcrGztJzaSEJw
A3V8Vo2Jsko4l3g10ZZE+DiqsZilktitREscRrxeYyLesh4WkG351UxFOaAF1N7HUiaWb+UsSwsr
fhsn/avPFpbPTVtsiZo+2vr6k8Zq72DGYJc4M/QAyl2LgydY0FHF3ynFQHz1iGJs48BaJBxCt2n4
06C1CDrZGdyZ1+lU4TWOFY/Nmm9jS4B0P9CmampkSQGVPUZgY+YMciEg7xwaamsEtFpzBk0hLaOY
bpni3YQaeSzn2ArX//jfl3ZswNSsX/7/v/vffwotuSn7KGatuHa729wBTnb3okkM1loMJM4ixX2y
FXg+d/0yjtoYFFX5Q8tRfHbDNFvHMBLJCyQp2qRYTOhpkv4fV2e2FLkObdsvUoQ72dZrNs6GBBIo
2hdHAYX7vpP99WeYHfeciPuSAWyKDU5bWlprzjEDrR2OmJbBeSUHz9ag0tj0PoIIt+jmbVXb803F
LFZOs9yDbPtoOlJz7QyvaTKQgxFPa0vX5fBP2EQXFLZh7XNq/u3sePYtyzftfmE/j6h632FNubvR
ScpDOYx3pQ+XdvI9qCfrR+hSncMcpfsK38BdnwG2JQSv+NI14343f/ZJxn63eyojPOL3OMfASJfZ
KbYr9cEcVt60GA/qdPlrtppzQ1wkQWj7XPasLK9YoYicd3sj+P00852//Vy1sOtgiKG1+NN04aVZ
Iv2G0KbF1eWY1oZBnSCszT9zB9PeobPA+ac0jmBUaILZmDkoEt5GywxflzF5De2cRmfBxMPjH9ux
zx1rLfRVve4sPLJiymi4yWFb3Grkm0AazH3Yds6a74XKppDt3Uoj2+QiBZMbcWnsvruapOkEsY38
ukz0zSgzNOZshWWUWreVINjNXs4W4rMdTj5I5vPARwlEidkyjqnnM3dvyuPsJ0diRX6cFVeMnw1D
QUzSKoLercSrTJqFmg/IC/ek+zzaZS8PotdB6HSMJdKFOBeZhn8I6svg+BLMNef7tdZOFt9FSko9
Gc3tuGNWtCWm8Ath2nS0rVdae8tDg53yqWmz88TmAl6l8QK3b6MgAvEHNz5w/czbGBTpu8L0WjSa
V48ymNYYV2jAzLNJaNue2Yajk5u6eBMispAqiiZiqnDurxlp0dBiB+/QxtXQW26lqY+i9c3dtAAC
K6O/9eKiJVusrxHy5a6MKQmk9GtAY7zQ0uSlhBswNQynsoijye/XvNxChU9yGt2PbHCCpmr8fZc7
9FXVXVOM6aYpF1KzLfpPKgL2r2Go7UDQvkyxFR2qITaJC0H4Qr9713R1MBM0hPImhKyBu4MTy5cf
1xZGFN/7QBJ/mFurfB9ZbizbkXdJRfpaWNyBEthIL15tx+HZb5Q6V4qOKfIX2jkhsIivjBHSDhXe
S+H13/bMsTjlrBbUFl6iiIGuQf3yZPpDddaEk+Tx9Cnm+WpF/aUfo3Ifwxq+lNoBzdROIBgin5ml
iKjNJgEbIrdOkD4uhGFAump9wuTGobr5/bQfTpjaKPYr93G25aoz4443VyzgPL0MHHQOVa/Duxz3
wn8vbh/9RQMj9tgCN8ns1Y8uJEvYwZazk7REALbBMQnaQhfXiA4yJfSyr+x6DLoifyxTkis2nF8Y
1Bpq3kc9z7tBEsiGac4MH7YpbgZSTXy7pNoby7PZdSKjHuHz35dcG8U+Wzn6Jk9IIunG2yluOrxY
1XlcX34/+r+X36+BFcTMPIYIO42KDDQ9pVCjBMqOBg7iGVqdf8ZLDiI7JcO+sGN4k13sNefYStE6
eaue1EG3KlA5n1ICH2Zl422t1zf098XNx/AMr/00u444pFiiTgO3etTR4tsohgaXzGoM5M9MKSh/
6D0PDYOJ7Ay6VOISw/aRas2ygdgCD7Jsz705YTSIqvaMoxDTDepiRUDdzQLPmEzrUZaIN6w7KN5w
lGZr3BY4H7cxpgAUxczZur404CQL1AkNSvWZkdINdMbmvxfY1BbqdU7DY+z8YM/v95n0VqntQmNc
Z8vZhOdzIAr8Ih2dIScU77PG97dI5DmT2Dakk2I7+5jYBGiSojplTMY8AZG+a/R8qS1v5sX8yRXx
rCjTcjDvZFGmVDb2CiTOZ34TdLzwnGmYIKu7neMYaLP7YDRiCpr+pwYidt9J821EvyvSASBQHCzW
q5l6IK4WrmuLUGhr+81TshQoa8hRzOz+lGdmYKNgolWw7SvrnA4I520KBGmfuwYBWqkxM7QBwZH0
+NW/eaLkWaLqebIhV7T0QRlKgp0NYbeXN03DW1NUihbAcRoHRFNtyNyT6l6RLJQxEE5S8N/U4E+6
dq4IZw4zqi9Pl7TPLXLAHX0yJnmvouLTCuMPuyNxZw5RR1RHL+W69YosNuHagFD1wbLpLVIBP4PQ
QT9HQyRnahHiW4nmmFbwTaEgltZR+I+IrYvv9+cMc/PgDdDxVvTiEj0zhcNsPC17xzAQmo5nac9X
/QvDqO8z4mQ38ZA+J6n+MSvway2+U7eWAo9ZeGwN/8vIJOLU8Ks0sdsY3QSbJlLHaESe6lxRQR8i
ZEGei53Qqe/JKFzaPNBW/eN5bQCHODzGPZcwre9sBA7xSCE41B6DCyI49Gw8NGEwufF4hBfwMRkQ
k6zkmfuEEHoySDJP/oGzwq7UWNfSIxWVfeygwvITRyvzBRjq0jafaxSmoANqRGlUcDAVoo2DUiv2
0nNex49+0bLC6TAwvh2DSyfXy7xeqyTtCbhm3uLyO0de8zpNd0LJR8WZdMPmf2yLJIddcCBZiBva
5G0AbMixwfrogL0lbp8GwlP/ap09Jm34ENnekcWAfazhlpwmTuWRVX2AJHhrZvvDyj6oc29Q+tBa
l9jCU0xiuymukRYDX5W5TZMkN64YUHBfkAsUF+NfM+HmaEYbl0T6w/zixeWYOk/c7WDH/8hORFgV
OQvYCfpmwBXN4DLIjTiS9w/UNXdo/89NLp5SYUaBmwo6pnVzg07iYJcmd5vkXeUNwiUJL4/nCH9I
3d+nKIemXFwkt/7GNOVtVqcmc3mKzNl0Fo6l+K7pPHGCIG+PM0PVE5RS3LtV+CSUwRZmDDQuQ+MQ
2jWC54IQOmoXL6KnkcQGACEuUEF68NBzA0obYEGIpZN+Ju8GRuC1+xTeTQZoS2Xi3DHpt9ox0uSG
+GgscwDNwo0Y+P8zu1hptVhuDUBeT/OfrEz67TM6B5is6jIKaH0a4A0L/IdtDW+iaw4aPBdZ4Gpj
grsZZ/8R1cCuciWGbhF/erU4dIKcRcsMQF0c5w5bTGNVFuZVflkCRwOrrfe2hSmxIB/Ac+Krypqj
jyEA/whMYJ+MRXzFZKB7j+raAJPckrFDs2Z5cIvlJ2rECbIcqkPkddLywaWBxs/Gx951YhJgjIsB
l8ruLIKbw0u7+H8T8A6z9SUKvFdG88mqNiDmD1+bFG2TnnDi1+tJH53GWVYMoEMGd4QOboREekzm
LgvAyAg6Xb68ChCTffLRv26i0HwnBcu3LiXYcbYwEKIraS9jLF94/j+3qN/G8G2O+F7G5fGOiNM1
c4NUyc7kb7WegeQBFRToL1M2YGWjEDdai/Sb+biMuCbilg6MSHf+gPU5Gq8dhTk1NA+pcGgRu/Wq
KtTx3kbNPFr8a+3ROAq9JzCyHIfuSTH+siLEg9pu0mORufwR2rmpoJHZkzGdQ0d/+BV3i6baJ9DO
D9x5AAPkIJvux/tiBfKwYKH2/Fnon6OgiEmDZAd0WInpN/aBLOqLrtyfAoMeF0RsZkn72inLDx+v
0aFi8VOz/5W1pgIjw9ixf/QJycNcBlIuwxpHxxJ/shfzPyWhZGJcguM5LLZL0hE228Tuvsvcr/XO
I9LhENNrAzU0fgzYmNF1mWw9LNhuZl6nrLlPfCamJYJqa8aUzDyjd9boSizUm/JA8+NTDNG1zFcZ
hD+jfeZN6iqBKJI0BSCdn27BBXXQzs4SCnG7jB+jfAJ4+SZsSs6UhW8LQ4+Ke/2JtjNe0V7TjW+j
oz/g1kl7s9/6pssRK+SUo4P0aAsfJtgqL+ZIcJ8Db1DNtPJP3F0oiN+0NaDswVeHfuh7Sm2Wx1ja
fwvILmzQhp9nq9++YRqwPAlsrQA9S1YZeGI2zJfUyQA+uCiW8/vyVmrFjMWiKdaoS8LhMCWAfrap
6KylOdtDc+jCioAb58xwbDf0OPDcQuL9BNy878xrzbhm2y4WNmizuqGjsaKdpm5Hr6UeHxr/Q3Cr
Nz1afP/PjNdISJixRC6uULnqHDIP3owz3gh3xA2WPXpN9GhjmkjSAXo3vd1cvXhLg87LR0kj+3tL
9ezxgAGplB5GICKlGiGtuC+JIsc0nJ5a19j30fyKoN/ehzHeF+S59UBAXwNFjr4qaWIVrb+yIBI1
sj9TP/6WpkNfjOT7FMS2WDV3VJAXRSoqXnaGSOIQZc4TEF03ZIVTHviV1IPwtzwNtGgFJos8/qxT
sAF2xmRPWoeGyVXhVjhSqlMpnEtbFkCkABdvhkJfWrc4qog7aibzdWVBzLBHDoNx97usLJB1pe2d
0+Sf8mnYlJP50sYjuZHWXz/vgryB65NF6kUvxgNUrDT7QN5Oz02oY6rT7xQ9QK6RGslJkAwY/ssJ
152+65BCr3Hdjo4O9vfF+hfN0J9K7PAtoQxefoIYU0IY51AGmExMZwQGLYM8bWEanXl0lAkkIKvK
c5NZ1+5pRi41SQ79jf4G3E9525TPS6dA1kgAXpaCznFa6+E6YobbT/axU/VzMslPSzTNqbEjbCAL
rM2p8B9KlzaYhJdtpeZ72YITmJwRZ9S4wvile6oj918c5zPmc5TOniMNGm2GZibeHCYDT5dvsj1D
AkthptDfQXC5c1Mf9jpBq+fZNP8tjqkOyhwfXK3doHZipmZWSNbdzPvk2qDB6v68DNBPUAp8iiy7
IX7DOxeJTwQj8BHyoRGb27DHnQ5Zg/LN29EWp8hJxYnss2sScopyjaje8+831mrgVfe5hCLSxV1H
E5RSQJlwiwd3PHmcSLMxPfSlTg61v6QBBf6K7LxHmKDOUxyWwTjqT0y/UMJlA7pOyefBa+NtL2ML
Gue0MymEe0H/MfUYyoN+jfc1JxKo6AWSMh3X+EhA0AVWpIt9FIc7hhTj8xIa7y30q93Q4qUvUrFN
ZsbRaCLxK3GuQTAKRlImk3fp85IegTRoN2SJdYPwudxRzCfbri0uhO0lBJtyXm/A84ga+8rojtWW
gnHnS+e1McKanp5AIMt25WdPBIRmoAci6sQ4v/VqgAk6oo6pAABF5fg9jagiTBdMbwrqipKMqc0I
PFrzmLKRxT5ikzxGCAtX01z6bYFSGUT7ozNmT4WBDrVb/CCpAZ82Rf9i179O//QvFx/pa41IoCza
a66ICF+gSpH8ui3nigjWY+KbWXJxfZoOujz0ubykcesd6gXRwnpu9pvxB19uxuGM3Du7e4J6u9oH
1D/afPHOKksaH6NTn02Pic3vy/K/H/1++v99S5NHMEJbtuWk8vFn8BdXp4G5f9qxow81A+nMWgA4
oqHr88dWAAn3KBiQ5YPadfZjzEWUFvOHwdD6FKOnSn0Omy3Er+yQlC2FKd2XPrPMA5ZpcQWmnZ5W
DNTsvTM6U7Sw+huZOUEX0xRP6uoaCmMfM2wkyomFylLurZ/rkmF+P+70QDKINxwmOyb+OikRHQ7T
Q+XbFjZYBwgiiYIe+zq3ClYWckPAOA0J7qwaG31F2ZHIF8wSz5G2btPGuXWs8Ym6Hga5SXYRKruy
NKkZIogZPQAKgfB8J43qfhDNU8cd1UInd1rFiRpXoNuFtxat0W0oUA5j7je2ccn4CHdUY9tHAx8y
7tLsO/GuA1trUPUeUGdbPoHo/cJo+yevgQEs1vSvNsYI5Jr6CivQMf3JSizI4/oxGlPzpKKOIfr6
0g4hPaAqfF90gP2Pgykwri3S9nvfik5YC8+Qku9EAhik7olJQAjSVCzCI0YF7HspvJP41jRLEJ0q
PaOpvhvj/iefJucg1hG2uo9m5JeahWxfLQhVlJhuIn8+D7B6ECg9IqBitOj3LPTAqvH7YI+0gA0x
lkx6Uhqj5I8xyEfqDMQoOn3LCf+E+XOdVwRux0yJYIyMZPvhgirifjK64RouGJrDSr+rjMmAWvQB
jfpNmBnMnirADXZztHzrVHUw0xaa6q1sTuYaGrJifx2j/B5a96KTmUlad5/16YselqPVyGsV3vk4
94ARVE+ADl7cyBx5fn6yIWVEZiMg7wqD8XXLjOMDmgaaiGWsd1FKCTOuMzt4uCbFbJjWn8CpAywN
tD0KaM2WbKFJVc0mVsnOV0zcSm09Mb/HiRbRoCOCt7y1pIfSDbeWXPfTicV3Y4SpONP8rna1+vRj
bC6lGoDQhCNf6cGwhRVWmzYxHsPU+VvPYUnAq7ZPwC5AZCbY2sL04GZqRSajUAoN1Z6FNGnr/H4o
kxx4bDtABQuVd8hNeRrWVmovmvL821T9/ej3a+o4Rb6C1YJPo7I8fSNreWv5dXJwwcfyvK7NptjR
d1K43xODUmKY6UEN/9uI0qIBbTm3NJj/39cj0koO4TQdSCXMpxvZzc3ZTJ3z0GblwTPhFkH77Rr3
DTcXvBlrZ/nmM4U10l1ETUi1QQi2ErgN2JZdmpaPsp7f7Nz8YxEcwXrLSI6Y1QwTxOb3Z1uZ4PxX
Et8C0Y4dM4nbvZZAt6uqkKQXJ/W7T9g6iQi15B3qCaeLfFTgDehRDpVAtyeXLBrFZGXNZ6YG1UEV
awz4uJnWDPMO2seg9wjs2UMdUliXlg5xyc/bmiyOHXL6uRInIp7jo44zd8dM6UIO0mSky9VW/bPZ
ut1pzaLfuFNKppJogNXzhB01qD2dOSusGvcm3lBOXxG58aj+VkkbxnyOJl4oDnHiMXkaOainqBfo
iwBii6PLgrQuET5cXBCgjbbrQDaa1UlX+kjf5DYMI58hP6ngKw4dCYu5J6a7Ppd935MJopLk0PvM
aylez78v/MD6v4+c9fsURrcttHsgeuunvy//932/nxqddnnzq0ONMupMZR9tGhFi4F0IMmm8p7hw
cFv/b5u2IV343K0vv1/7/fT3I9SfoEJnffr9zGYD+O/b7N8+7wBWKyksJFLp6s1ZXxqMZOdqffn9
tMS0TbQfMKPKnTx4bhrYWI+3qepi/GAtdK9xoWExm9N/P8RZt0e1/iTDt6sgGtTTFNVMuqauMM/M
rY3/XrzIfE7gQa9tirVO2JilC5mC+HL4JfjsMR8Z0JvmVzF1X/kiqiD0OdwucxLMmjO+RcZWC7Nw
iQiempanxYTPxOCFHg92dxewuQN1hsBEIIY0Pv/E2j4QC4TmcJe41nBuqJlMFl3ix5bXOq0e8C8b
dhPE2vf28VIwevoBZs0XY/9NEdQXud5t0yVXrs2LEXFUbvU+yZvbJSN+SMz8A08WlyQzlsB1/jkz
Xjs5Ll9ZZfo7c4muOT1QZ1DJYdBkTPq1deinfEXTnX//Dq+vT2PVH5lbf/W1vtohlD7Hkuc0nAMh
MFdG8ju1ucVteyEtDOf1zsZNT/9xZvM2x20fv+meGAe6HH8RPNLV8yizGjxDlEmMe3NEYZ7k1ib7
M6gJRHkIfZ635k7NQoE7IHthsB9sUHDsDnbfgznI/L9t0bEXAd6YqvZhtuiTYlxYuHtbgiiav2Xb
PdDI73Ypb+YmXsYDVIFz2CKrN/34zX7B7XiieTBlYJKNxGv3kfczgAK6Ay7s78ViWZsllk8ajmvA
bPmF/JTsLFqcNYnKv9i90X0/gIr862vjtRlAMA6W/qjiwsceNty1uu6we1vxQ1ykB/w7X7D1Abi2
Dbb1lhg83/6OXQgZRBQNh8Z/EMub5bXQyJZl3NpVftPKJ0o6INOSA69jFN7B8T2avpl9Kg3O4gRL
x0ekaEEBT+wAXCbfk3izZR5BqknmcIBckvZSRz8YiHama3Fj2NNHucYxFu1zpXA1YL4lFDO1j4W/
vKetuOkjfPFlRaE5dQidEnfAKECB+DvIjkLIjTFjTbSTazZLRlpmsuLtHZRlllrH5/0NYhPivpf4
pOblwnR6YEQJlFOlFvYoEpUVMtoO1xSMG8okJxk5K9XEX3nUoDnC/VERA8Ekm+gf562P6Tf1Fvqk
1sMrZ4rQDvrbuvdxGWoIE3P32gjBoa3A71DTWpzJrEQVtVbbcIUmrIgbWAM0ek3k91nlFDvlVIey
G77tpp1PbM5MHKCZKcmM14bGpscUldWkyiCDH1xPAb44xk4qf3Q8RZ0irM+e5rhZx3euPC5rGHsV
Fe/xaBgH5c5/dCNyQuUIMc+L40jc9QGYur2pwaNQk83zXtGwi4wmYGbPQwYxb1d4JXDVKiQXG1Y8
Rk7cTXHd7KcIuF7vHVmPacUkaXK0Rx5mDLz1sUl9Zv8lYVuOT5vYzzihyAfh8ABaZnNbjqncjTG+
A5/D2QZFaQK4hAwIJwksLbG6RPwgt3u26WcweaBXalLGBr2dBHnqRjdLSlzrULEJAlHCC5NjHs2H
f4065tk6wePvxQBhnI1qie7tIoPg7F3rhlObThBlR731ldjt10gGH5AApkhJFhgWIZHQpXtsnFCf
Hgxn4o6FkLxFunzySZiAwhXvjfrkWguNRALliKhtcsWpp6fnEIuY7NIpHI5hUtlswcmpWkHBRItY
eHeYFRKpwIiosE1UU3JdlF2LHts9fHf8sPJn4jhwXiKQJpDU7mOHCKfZ17eOj5dK+1rtxzsy8ujC
yG7vdcNr6psfVt1xU8w0I1q6vuUkf3yUOIlSryMD4e2U0YealP3o5d++JpSKE9HIQRaXnW4fZKIQ
JtEcsj3wOkO5ckUnzhvxEj2E+S0ajHZDy4qMvhDfVXzTd4Cc9YC6m1WYELLOgBFt2GD5Jg9e5muH
/oPEHzegdn6gbRtMpvVUqhKfth29VGbEQNucM2Zy29gxMU6SqrUx7ZoVyZLzXiOrld1r6hLh4Ym3
RIl8L6b5W+ZEf8/Leuo+uMmcBtZaXpQAEky4tGJSES4Q/W6iiUbRAODM3grPu4Z1/tdOwbaSAP0E
d/QwmNXnaHuvTesSG1TR7TIwTQ5/HMdDUtU5L6qofyYbjpBW3U47HVA5urwb4kTh3ORnZPjUWlb7
OBrZPbC/R4nuAXmlMhj0Fh7zqupvSbSJoyXdWXA2TCgEuTbTVhYk2gA+QzTZeWmQjs2ukNlPPMtn
cyzxuIzoS0S9kIFhStAE06FFUYvKwieMabjYhvcEiDO/cVLrYezre7dz3ONk9tXes6pr2YxvyFzI
IWKCgh+cwXBt7hiQsoGD3zlQ0d+r0hRB6ePObyeYoQUp2j4iBmkxpsc0kwXUugePiaNv289yIN6U
x20WMTOU2DsbA9yrLu05+3yQ0HCmfR7upclwCK0E6lNJrGG9sGjVPc+d1qv3DYbkaJLYJ4XZ7/KP
KZkN9JRQLtNpqjfDymVcLACdopyu8bxihIfxDJiTGB/JZKbSHjfJmRuujjm4dsq+nSOW/MU1mW1G
DSP8An1RetYkD4c0hfHOeuMlz8eP0g6KoKjLfl9Ljs8ulMTOWYZT0Zs0ncudBSRn/Tnkzdc9gCsY
kluEtpk/1QfwuMl2mWBfFYw1D0lFf4XTrUHvCPRi5IgvnnJxzMy7oQpfLMNMdjb+DB5qdJEGCVC5
HlHM7Z2eFLEiV9W+QQUEcO2QuaB95+KjnNnVhZ88TbZ1bEl7ZZvwjlOhYZ5q7GGRB8zR8dBaE/YE
a7c2riIJj36HqaDPcr23hmHm9MgkjAHBWxpDnnSyFGEdIvCbijgLpG10K+vue6SUv2lJ9DISjqt+
Dh4qLI0/kTNxnmLGwbyh6nfLmN/01oqL8NI7nXTRrqiZdklRPSsSPE/l1EFwreTLwtZIX10QegN/
EO72fdhBwaWvj7JkqXAiOwVOZavcOZnxCCxWPzkZRKR46V9K1ECBZJjd8xNDQRmc1s3ORvcOaYpQ
Tqx2hzBtvlu7D3xpzhvTh2cD55YpoH5oKozxHenW9GrU2e6YY9hZljL2pSr2ZstmcgBgAcsAeRXA
XIaw+ddO5Xsos685GyPaetWfMVTRZcrfDR/sR4XyioaZirecKcbDEK7KQKiMQ5UdDIZ9AQ1F/N/a
z3e9QZytoKG1cWafbCTpn2qz2A6CwR62mBiLRFtdZUy/qVHfWrULAgA2SWJ9dqRsU5XDfV4YTgLG
8nZzFf9ZjETdZF1/meD5BWBOrWOBznqZHB6oCOlcmHsXj65nMck3F1FWgAR9y+l1PAEYL1DIwe/C
RsOQptHnwYvbexLLJ2qEZtb2BUYSTUHPYoblw7H1/IgDGb4jzALfmFeXfbtmc5chHWOTBltvSoTi
BuF4KbJwv/qh1r7Po/LBn9jQSnQEmGG5ugvPzb61LVAMAzuwZXE08j69rqoP3tBi5OnCp5DXzfCa
F2zmaIUjUnRMfYZwFxE4c9GqeIelER3mTl/oIDz5znzfF8TEg5/VPC7+3WzUkuay8dj3jgo66qIz
XR/WsRxgQgto36/o2qdWeTM57mPoRJIQAnKzq9nmSnvRzdzxS6ta4iAElgGkDhIRZNqFJC28GIIl
z3HB3a8LaMG8ZTJAXioL4Xs2c36NKnLp/8DNiI42SebMuUpkEnnN0gkWqNElNuUk4pKyY4PCmo+5
63/Dh0hvhE2f07XQauSoTxgZya2FbBDJlbGWkFTfnQubflygssnODmrPea5pfdn1LLaWx0zEGuSn
IvyQLOz2JDpjW+qciRuNv8205bmAMqOs2xwNQ0AB0FZDelu3dYIfB0aGw/A2cKVm+o03PSUy+A+h
ZtvS+baUXbw5FYE1bsavUWf+SeDLHIt3VzjAIVCDDUYLwF1cu8J/T4tePVmmhZ08ba+j147nwm+r
+8lnrEPDnAiu/NMjunOzrDFQBfMBWl6QTYXKikMys0ZUadEcBwSIRGOL/MkVejvN4DWB5PBRCfbR
y5P3aY6GKzhtMgKOCEUg3sSYw2JMMsVoeederw2C3gCkIaAnG3MH2yVZYaOPPoarFT2Yc4Wz11yw
KyiysA+WvPEQNsOAs41jfZkyha2hm5gAIE7dJA7JkES+lsE8ug7SrukBhqZBPEKMndXz52MFx7DJ
LShHGu9bJNcpDYSA3WpXcusMI7pTFZCmBvKh0RCSYU21L6CGq5TxlIOx1HOnmfMIJbr0FZos0lUc
MV66gVOm0cFDJ6U62xSYuJGcPvI9VAWO+0reDtGMOP2qVjMKCtk61wN2CIZqU+cri8CB0wyXclth
ZN11/T+O8TUo63RbLJ0k17rAWA00XnKbHPICI6MH6rqPlQCvjjShn/qgCjvSEqphq7iwEI2IpQzj
29pNz8TnYnZOHLIhJjyVY3ZuGwXQE8Ypvx5Ciy4nccAdR8Wqko9HZsxoIbL8qFtGmZIzcDmTembi
ANjEmRBHD1Sm8ou7aDSPFFzGQRSghhqjOI+4wPyFnHon2XL6WE7Sjm+EgKLGGQAOcxgeQRBeSMV+
gHv8WbtNSj4StLu+qW+YJM2WK08do8miDh9QqSeBaaA0GRTvWtghjNZ5eyxpDQdhIlgOVf7cdcaw
NROXxmM2sWVWKznHxuGEHRCn59EYfbqFEn6cGZEJAIqQ+q9FBaweNEaaXTKMn6YqoeO6jo1BJ1uy
g2rrl6rpVdB6o9xYDKYUSkrPui+chHZp0ir48NGXaqe3jjHuCHeW6iV8GWbMA5Fr/BkN0A6D1isI
U88HE2aHSGniWevSTTbny5w+Eg7FIJXmAw0BtHeqv6enj8+gN9GoLeWDpolyM5h/oiWuSByZaMib
z6BT2l2y0ryFadLCJEgdDpz/Ejn4SftF31O4Z9t6hF83QSMujfnUCeeY1M1LHOpvF4NCHguA35jb
Z4f25qQBF2XZ33EyyZQzyC62jYZUthDaco6tIkHHQCAZZva08U5eJ5Hm5gxXBNq/yHlYCmbZFXMp
BXuEgQ7LAKCOD23/C33QGUn0J03qN9VzJcrMuLeWNbuTd5Eapn6SfsFkEyX/RovoH0Ff99PenK35
RACQCtAqP7elmR1pD8dQN/ygQviwh/yxDwtUcQaQ36CC2Y+Z4ATTYQmwxn40ZvbACHnnJZ7c+pon
zCwkZorKv7Yj8VdEbFzqmZmo9mYYmSwE/Ge9qxOBTxC11p6kF5SrnIcgBrIkeCuSB02RZTNPz3/m
lgRH21vP7SOCxjEKqgKx/6QIQWtKKm/+CLaLck8Pw94SOfYiJnp4Ii1AYjFA0qM7nB1GW+ROQQmX
686UFAlOtfSKaZXUQR0+Fk160k1B3YuMuOV5yfoJhL9ZqBWVHCJIdQ7UunXMWHeJdpAF2wNy3s8S
/OG+EhevcrCTRbNJoAeCykLd2SlZ2s4sk13LuIMVwSYiVYpNbBXRHpU/oU4Ri8ScTcFMg2ySRopT
jJl30bbTcYmp+Th/LAMPqguhHHnxDeq920HG2U6VzKBthNKtRWIn4aq3urptEjHsopJ9w3VBAXTd
Ouyf7waRf8OoAxSAXN0RD7U1fpCELoKR/ZS4pOZXidMlZAKMRKd1UdHs4vqyigwj1tDJh8DmZu5r
5kafqkc4FTbeX3SJcMIdRnBZbKpNx/mVUzvTPc5jSbYQqszisFBPi6m/oFVb1dZYzdP1ZvU4P9WK
gAOT+fEIEKVa56qz7KKgHNUtabb9UegMx+7yjvYO+g9IP/oCEQbIIQq6UBc3UZzdIosk5Mxuhv1Y
qzcKFfeow4QMS+stZOKcUhIGjUMYk9bsnQQ8zSiXtQEFepDcgXNJjJugNZdQ6+iSLdfhBIT7+wsb
N7ZWgWBMsQBxVg1Rh7P/OfprKfMowFwG+iCEH8iJBPJgAVto7eZnpXV1VIvWhXb6AYTMDnsLgyhG
L5tu6qNNm0ePstDpfcqpMJYzHH69vBVrf8wZyU8o0aivdBeec5Lgj33t3jXzdAtnwNwKhAyJ7zE7
t1d8QYjOHI4Z82+xx9TKEVAyZLLxWRJzBN8rh2xgEJve4nbHY5VhcyzmQ4xZdS72y0BoTLcGOVXW
HBNWXhMWQ2sT6JEPqe1Wo7jfFMMApQrA+a6DMlu7K0Ol+VMswFasPv9pZfuKs/2UunRL2jQWW9jS
+1xrAyHk/DrZrF++Y58gB33GQDtVgvgNe2sup/9h7syWG0eybPsrafF8Ee1wx9jWVQ+cSYmkRA0h
6QWm0IB5nvH1d0GZXTejuqvslvVLm1XJMiIoDiDgOH7O3mtD+ySQMaItd+Kse2hb673GGrWiEbnu
TQDpiZ7S1nGkvix67nxs9H2BNjsy4Qcqf2BHnTgh0gY4T+x3H9D/wa805xGP7a4MLU32qXoBPnyT
U+xs/MJ7fXItE5hMFpTXA460fAaAF1F4SJAgoaC4laXzEMbDU9AhdsR1Zy6qokfDYNJXjEzzoque
1pM2j87pBZQ529qYhshSS20ET73pb3sTiaOMSnNLRsw9Fx6lLUELhYfAJArTs1JX1hyXYGqt3A7+
xBIar1RCbPDAGA4WroPSoa23+ZTc0jTF/oO04Uuhjp6P4sMEUZHoGtW4lP7VMA7m0u+JIpB1fy1S
s93TkfKGstuMAYWmLZcdhOs1rcVjELPd6BkY2iGNoopG7i5IG6Simnqm8p2ukuKlTuZyc8q6tRHf
+jmdqGi4JaHN4XQz0WqIV4zI75iQf6Qh3Rb26yiWxvBHC1xw59vdjrgFf+k5k3Wg4bhoVLUTg56c
yHXb6M7A9ssobnyfbXiPGXYFDdZapzItVmE32ivdtK/4f73zZDvsphKnpRuQkdVll3EG5huBpoHi
RGOC4GjrY3RZBIolvva7n0lGfdgQ4ZX62ByVYZmzauDgGCj34LcyQBarsNKKTWcO7xL6VhnQgiMV
bwTmQW0/1ahpiZCL9h2xQDguVpWBAzxxepfrlS6gi2JaYV/umBkt+89UY9fdghdWXB/suNxV3aec
lhqjs/pQQxHhPCYQwBHFY8LUkhtSZ61nBgZLzixsTEIYhT9NxNf3TgzCwjQe6qxOd0qYn7HAHW/i
8R90jIjk4O2JI1e+T8sn8B5JHWWGhOMcjdk+aiu5jDTwUrqjj3v6j2QpDXvLYJ/rQS5Z2yOE9xrw
sua41i4RLsNqGpWRQE9k1WjftASNXs6cCNOSt8EU8BDY4tlN7bdBOMeqVDf61L9aSQxSH1scm0L9
Q5cUdTAMmPAaWH7K02ADLS0aCGpageOj4ArtIjCFJb5AIMiHmlvVxgIzsRDcCbI4ob8Wh94WSNFT
IIyLX8OEE4O/6RgNmS14Dt0DfkTD2FnrNRZL70ycLCMQA0F8LaqjH9ovCkQ3DBbzTAbUO762a0Kt
bwWz4E0xMt1zennVcpYwTpnyxZjQIx3ZmxolFn+jYmqF1ZpE4T1kuHCRu1Q5iK1sgyFwLqngsrqn
f0Qx6WqVtyN3CZix91o5JBHZ4/CBjKhco1lbiq7eSxnnpJG1xSIYTN4gZt1t6xfR2Q/0n2PKRWrm
02ugM630kmavj4x3dVrp+NvHDoML//X1I6WuOSAFQkWfsYqhURfJABEGIaQ9bDWRYJxmGLXqbHcz
0qs5puGZnoKzdQraZHrBdJzYsHGZlOWw9bTx3BWsmiSU2LuwEj91bktbkUOEqOvqjMg7IlVbqo3d
V4wKfZqBVps6c2CYsfMLC8FvxwoS5PD2uRfgyxqDM9roG5M4ZbQPsPFKx9lkE/4ucxjyLarU19gS
apujcJV4JoOWozo29paB96vuIhOKnJ4kAgsYk1mO73qbAq3J1Hs0JGe2oFca+tCFXUXDFTEW5b5X
6Q+tmvSDMLi9oD56QDzpLukJw+4MqvAUY30pG5Ah5jCOF+05N5S/0sQod0PI0bsy4D6umpTY4rAp
jiHf16Ysp3RduinEHMxWQZqdomQbKCCXbsHWUJeGtjZdcy+a8OJqLbEbsykKBAS7jSn/DCLebZYP
y8zq4nWVnfGSX4bI8VaF/GHmI4RAvzj5LjILU8Ew7XL5niaVvgwcEssVV53WuuaqbFg7Kpnoi1gf
t4QbOgpzKoAbfC10bMvSf5G28c4EEbZOSildaNG2DDhu7kwI0BXKOyn1G2mSwZlKi5SN5g1a77Qe
8U/1PSICKcoLGSMDW3gkm+Og/QThETLciWCFljK6LkzkQvBs1gw6CUFLhLbkeFN8EKLH+EpnhG2F
wTW4NmTdgN6nCDN21wL86Cz60PgkQRYIfxc34alq7bu68GbsEFgSh9lPWOWbrNGfnaGEngvQCtOK
s2DIlm7dPCCwwOeka8eSFmEa7eoykGccwGFnWuc56AAynbVTikooTvej412LLDM567j8hIjAnzjG
2UTOTJ2HnGJP/wn0pT3BqUdgukRLd6lb5nfzVwaLfyJxm60SUgHwj9Fwwkw55TSnKSJrWmCGSzQc
Y8UmWmHFYEz9ldXq/UgrfReP5VPE0GNCNIPKNVmbFVyQ3mC+j/xhQWefprLGbmPInL0NO9rKEUaZ
fb/uGjGdadfP/oq2eECY/FKFah+Cx78YhjqWVfaEVipYejSDEc8SxFmyJ16bCN3k8NROjbPD6wZ0
MEKgnA+Umz5hz1K7EGUlbkaKFdc0iw0Gup9KxpADAW4cICwaS7RF+BwC/Qw75bM7CVWHayaXXDrY
F8BQChRvAF6AHcFR46Bh1UDMz4VWmgRQV9bWTCVSNibz3LLuHGXgetdXlovl1NMTBJtTHG3NqrI3
AAJRMGU5Y/u+tI9y1v2rzoD61nkZ51D40YMiYANgEBaXhSPRT6SD4kRHv640+nYMjJvK3eUEM7Bz
0/aNFZDRebZmFTqHRTbDl1waTI4L2sPMkkPtG9zA0uGqyvVZtRcv9QDmg6ibHbzdYQWHjpSNCMSu
VGBQndK6dADUauTJO4Le0BYRgYKJnh0ZyQrku7HC5mHFgqDazWCpgA2fWqKNelcWVgbGKNXWUoSX
9daLDOt0MwEjWclSP9Gxctfhpm8wOhFgDs7LKoAooyCGXHPdNoxSfSL9VpgZnhGm82JjS5TuzM5k
vXbKlPiWYVA0j7Zg8cBlcX/baZlHQdyMO59vd1sxYsqHadsEmbclsHYXtB5KJGsqV0gfdtg47uin
jmzAQJTjQMAJ0LN7YLix6BvGs1yzt6RupgQM0LDorehcObFc1kQh03SgH0YOqrnxDYVjoOQ+aNCc
x6n0gg0VJn2avwQINKmcNj3TdfoRn5YVQvLrrTsh2o/BZIucD6ittAu9TthuRfAIh4WaNbOfRniF
q2kec9pxSalMLbJRBY78ibHoVpBEQdD0FbuvbO/21vUcQUBlY8FHc9ZidOXBw6y9UEV+ogYiUAUH
2FK06ass8bZXNlGcvewPetb/kEfwGN0WfDRDvhjptmEDj3eHY4I7bQ1kQsPNQKZpkRBohxhHgQJe
TqgzKf/hLU1TdhGm4W3HpUitcNUOFM9gTuxDP+FWI1l6E5nvA/gN4Br4Y4SHwIU58zKt+4Nd0/Y2
TcumPymQFuO2wJWgKT+6zxJ5P2KHJz4+3muxxyUkxVs8KoTOu6EZjxFRCcssmuWFLo2qFECZsuiR
FNgk2gIOWiKGD9JaSDdhdOBTutBumHpYEKJfJy2Xpa/LRcKOVcvYpU96oq1srUdMwGKix3hQ1aYz
ouOUcLUjP+dGU0yPOjmhWR8D71b9oYpZKmxpPLK++cugFms784BlZncls1VY1hWi6MoAhsk6PrrJ
Uw//chX7R1e33lwBHtDIx5Vpdmc2/CWpOJyeU2evUjd/lCb5eY4mmAhImu1BA0OvIlbQkPXKd1HU
sfBdqspFLA8XLqdREIdESmG3YHPmmOe249MVDU2rsqmYwGan3sN/w5YGOA/AqDYiZdnK14LGDgo+
QWDFGrwHUbRQaBpUG5UfIRh2EFBWITf3btbaWlT6Sns3Sy0Ekd6+UzCuxgZv+EizfgXvfycP8+dM
EgkJJ3lUMEMX7ox/TwP0ynH1AyUle+s8fJMolvQ6f8PXsIEt4JPmEly3tWeuJtAslT5d111l7hk4
Tz15ZgQKy5HgdxwK+xzzrEItsglKjggtzzvglfo67OGPOH59HjT1pkASw3ZJ3vQE4EJoZU+zVNU1
DK7G2qTtj6xSGj16gaol6MzDTeGCm9z4Jg2CkKxjeOcsOkEsrFXTofrR9ORnFjF96T1bY0FlLNe7
7JDgT7HXsl18+jn6t2+//dtf/+Pf3oZ/9z9yMNmjn2f1X/+DP7/lxViFftD83R//egzfkL7kn83X
r/3tYb/+0l/v85T//dOH/MMnmt/O356Xl//j7a1em9df/rDOGla02/ajGi8fkOSbr/fAB5kf+f/7
j799fD3L/Vh8/OXbW95mzfxsfphn3/74p/37X75JS3wdqd8P1Pz8f/zj6TXl99Z1/9ogE/ovv/Lx
Wjd/+abkd52+kiUM+vi6buvut9/6j69/Ed9t19CFqwzDcKQh5bffQOg3wV++adL8ziMtE8igYzLc
cJxvv9V5+/u/2d+VbgvXsXTbpFWq69/+88P/8i3+v2/1t4zQ85w0ofov30xpfvut+P3bnj+dozvI
dR2bQaeUPKspeIPF2+sFlgwP1/+PzY0d6hrAmbqmmVv4k0P/kreysbPoRyoHkqV9StyFMRS32tDe
CgtiYUH67dqLwpMFOWM7zA1dIxHpisQsdOKRQxCNEWyNVto7B+gh0SkR8+PqZ5pM3pVmcL8vy+Aw
hkCvNe0gp0ldNefRHxhktQ5ROH1vXUl44H2tDXsYf3LPdHut68BW3cx9ybUTPlX6XFNqXHsmYimv
q6alqw9bUlRpiSSXcdTtK40Y3qsu0BbD0OUEe7W3LPBHr55gb8HNIXJ7crhIhcut1MfFaruvegAk
CXjRUB+zyXuc8xHcYSIWTwn6hvAliiFjRQlwj+kMjNqecZBReqTMKCoQma910TMJ7+UMk3mltJg1
yIo9xoza/fpRd+1I29mO1klXfwiJC6friGnOGXGLkeW0MVFeEqly5Q2Wt7VhPC/DvmPKnPn7LMNW
MgSIn8n7aIFl0IOtTeSaThQwoQn6bq90huvIRS36zAUYzLSpmTYiYh2tsbsuJhMohTWI+0S/dJHS
b7uB+3RNKlAA/rakP7tI3hIdBLtia6/rZQFbs7YPbUwPHfUS4N6AvDdbp4j26NSftdq3161Wo+eO
vHhPgsMZMytptxKfTFXsImI3B0bXhVtdO4XpsomnQoj0Ur/Gh3Rg112ioaju20Ivt7qJKK4prRhS
VZEfs/nH0Md3xL1wD/HVqmF6ROh085FMGD0K+x6NUcl8Mk+2tibEAtVsuHWYhEW0gz3dM24dq17V
uMI0DumRMTGRY0LnYIJXj4I42ZuNOW5FSIsef8K8JxO3uUdpomvtT/BuwCKTO5tIGzCp+rrOJLGb
MVbdAqlEGOakThJZTXgnZRvtZC8F92YV7Z3D1wfvBy8xUpBQDBvGwcgap2482jLZNWHyEbhV+aQz
8cZl7zxEbmodzHioH00vBOnSW8/+MEs4eNbKtiV0FiZETZZeXHRYBOxkEPLMNz1LibOxnGvpjtGp
GCrMVJFs9zChKsTj2bblzJnj3MCScbpbDcYYBZavatSprg1vFnkgs+m3hPkR2pbhDQwiZ9tHOJtJ
IVTp0D0XstomXTOdwLVQSw13ihVs0YnmXRfDQ6dVR9pw1rqZ09zi8JCTLELiDS7J0TV/DFNPJjlD
zRXKx1t/hrYGdWyipibynQa+zxvEE1cj28jAGed0urh9VWcrApbeK0X8MrN5Leh432I8+mUXLTMG
yWutDPkYtqFeu4ABStyF75kBhRizyx5lqb0rlHgSwvZ2E0OIlEHvFsnrRmvNm7TKji7C3RuIKnWh
VUu9NX26pRZ9RAcRxaBup9qj1ZA9oECC4NDRKetUCLojsj7GLocgYpnyILnrshEhjbWxBioU8TgZ
+ZueCkbdyGVWBVHNJGLln+FEfRqSv/mI5JCtAsYXnbmVjZrTtR4KWLJsxl7o2AjKpv6esQlEK6Rw
NwB3rwxhrvQS0Jxh/8hH4BKlhou37+Vd1RAs4/beU5/n6qrA0wNNMrsom6wMnCs/iGmlv402rUlS
gZcjQqylOWR/BcxfqhZmOsYa6Sby7CocwkBY6CY63o5XJnJlMldNgLGjE+0PhdQiZIK8UVwtyzaZ
mr1wsvu+oNAsDHRlbtaTmuBd6Robd8MjXIK0WiQXApiCx4rTc2MwVbiLorjZJJ0Lr7qA9Ue7s9sV
pQENXDEA0n/YbeDhw7sBR+deFU2g9q0i9tShvPThwyxAvVhZXWHgaqND4xA9DkZ+j4btSGfq6HMT
pgwkxieIzS2p7ejucuaj46iGjWLWQz/ZjNZTsO5mFqzb5cFGqOyJYpsNuu5FK6KJwpVdyucoJtrE
Mes7LoPPaQivmaFzj0LaT/QZVnPIAtcjXbwgqZIlXF56tzqzlYnKaldHKOwm3OFgJcKfQep2OOTI
KcvoCtZFCPEuPRi245AzSbKkMvHCFFN47Yxz9FYBYcJJ2AeWBt6zNtgH3tidRd6h67Gj4paUxgAT
f7MA2ppeRQ09nZGG26ZhULYUxDKXppHfGkb4xGS/XlmJI3Z9D1+DdjUCUNvZlDW+Zqyj6g4UBD6V
qjnXdrtJBzrzEOfpL7SnzDaIfcjwA7c5fJjA2oAumpYUMzRMuUHNvuggA4npaG+BPmNfx6y//frh
4QhC87WhW7oQNSM0Wcwok4HmsI9zWUUoEqBz3WJmp4iQPhEzFXvsyEdYYPQPtDbD9dACy2rltSyI
vp767tZ0EoAAVPJ7RBDbyfN9TrXPgtURL/aQbLBDvEKdWdpJce4cbyttrLTgtn8agttt4aqn2PSD
DWFN5SozCOIbtbY+BInlsrkGPYdQPZysp5RCApqMX61ryeyjhyvqmlaMlAs+kWuQmFvmyGnrdmUC
BwYWXBIwTuj8TR1Kxv515SEqC8wDNtZ++a9X4P+T2vrPpfU/LuX/F1bgFpUxW5V/UIBjAPlJafxL
AT7/xu/1t6G+G8g/LNtViLIw9Vn/WX8b+nfbVpTlFMR/1N26/E4+q6P4RoGtS0PwNH+U3br47mLN
1F2bc8ZyodP8K1W3/UvNbSulY9NWLNgWWABut5T3f665daLqNFtDKuho1smcQEb6A/+RW9Ddgv4k
c3P3p0PyR9n/5zJf6v/dK2Jptx0phGlb8y7gT1W+UhZOdtOi/6aicR3WPaOdFtG91UKnUQkTHxep
ud2u4ooZvTaCikjLcoHnlt1A7l+UhEE8MsOupwEGBN3uySfWBvzyUuj+pxaxL//nb/nXfcl8jGxh
uPCEpG4qV9h8cX9+x47A4B/nCK6Ea5MSatCNN05gG07//GVc4+9fyOClhDL5XqXuMjxRv75QHZPs
JSvopXFG66TVyZOxELxqD40B6FloeEFTH9k/4YhY16/T2i7WvY1d043yAwbjbStH8MYK4ioAzJHh
3oE9uQlfBVTp5AM+wh3PMoIdmQwNUu2CPN156RZBXL1GmHKdmgj+3WGjpQSl2mVLOcxGpULRMXbI
5guFv8ggRNJ2mZqUEn+Clkfoa3OaItGznIOXsxlVB4NyKzP6SiF9XBRZzQHMU7mF6TrgkI8jaid6
6QQQbxnoSfogcb2sveitHzFzxq5+RbUdrUjCehlTL0VMraGbjAOiqL15qFDlhFmAxi2mfNMnU7iz
CqxcgYPbMBb7aBqdgxDWHqAnultJ84+mJV2QTJ+TFNkaevFt2vBZ3G58QbTrskvw03Mlr13cIEng
9Tet3gDN78DMRFSGs4od8b2g44FFNT9IzV3XASOfiIDHRSb1CCYxhuV68m4lHR7cEi/gq5noMxZZ
CAeZaRCB8QrSnwgQbygafCJrzatQGjtadP4qYu6xdMo3UlqiDTKRaMUNkP0SI8sYPMXWEal3BPyP
MDaZUyBsetsO7VMzw5jYI5Gl2CpOhlesclxDMPhhVVdBfBNKT1vXo3pEtfnq6sm7yEDcGenNl4/X
jTVz11Lo1VNuHIMCWIQV2kctMC+OjJACCu2ZDRa8yEltowCwj4goFhmNOJyM2c7DDm9qhXZbZ5rN
aJK7FF1t/znR+niNuS/d16PUnnw6dZ3ueI8JeTRXlhugfpwfZmp02tO4Nq+zpBMPAVp82kH+c5j6
za5RjuKd8+tR4r4IK/RvhanMG6KVfn79NVwHwepRYVedn8zy4UaLqT2ibB85V6iLGjGsraHHvTbi
tNbJm67K8n1EMLJ2J2Q6RZPvECmSTIpsxXVYY8ppuG/M8ofyfDp6I4nummRGYzEYSplATdgwSjO/
Zxr8iJ4q1fxthQsPQRlMgU6LS+x6zlXd+rS95mUt4PBKN/r0KQJpCt5VEXpOixs29DC5hDSLcHQu
4KdcPJJUxy9gqqoy/zpVXH6eFn46A7DsoWBXGfA4J6URO4P4dC9dR7wcIPYWx4r/aTY+mGsa/sAf
slVdNTw9QUqcLQydhzr+9FOsPVBPeP0VqAx7VY+6OsSmlS4b0cClAkS7lLCSR2A6y7DqzN1oYXBk
t4jfHvkhzTgWlBL7wHy0msK4M2N6sV+LMRmAr8xRN0HLMZRZg+rZQbenlcYOSZRpz6NL3mRuGlhH
Uvvx61jHoXXCM49stifrcQg/589LhAo8EKYyIYfMbwJM/vatynG3zwv+10vP+wumLUB5IBtsMWDq
EF/cMxC1ZDlWeH3rkPpIccxaE2rQ/KxVytFBpJqvvv4+an4Wjfbx9W5//4uihRleM9nGCIyBCpdU
+8m84aT11inS+bxGxdc8iPGRkf2jobencv7e85lcyA2yLga547yml89xq4ZrDnu3qtX8RgPxmNj6
Ge/3AyFyeydw2GfOX0ZePqAgeuHT/PSJ41mhEyXo0c1ohXvafsIruGPpe2MMjmgiiIk6RaPvl5y8
oPVoUoti6faVsyqw4a4chNhsdcCoFIb2yvLDuWxxH8zmLysximLjRpwTusW7LgNmfggG1s58yisL
Nl4bbKRuv8R+9RprOfwTLbOWmqGWzM5IYzMqjkAf5qz26Q1kTU7bgBeVrX0EzjmDuLEW02ta5du8
t+RVDPtYeh0JS0Aa2UZPj0Nm3Q+shNw/E46I6Qw/rFje9uzx04JnJ3YqiIydVXrJ0rYuLQMfhMB0
m0iZu8VJfu0X4XmqqzX9xOuuctVKS65zWzd3cd0j9GH2C3paPcPe6XZEPSEtwrFoaTrTy/G6g2OL
D96sWdFxSuo1H2dIPtmk+kisxRyBQWhBQjGC5Q4kuXuHPYsZVmEeWARILK44Cl+HOCjkO7CLvQEb
n4lXtwWBkACm7J79jNjqsC4XpIKw5aumcoFEdUp7OnSm6rbDsG2RaCGuQnPrPRheDm62dn4GI27X
JA+v/ZaURzvAQFgqjQzfstjQDd1/LSSexWoine4p1zwWr+Dy9SxfLwf29AJF8GLMK0ATmycD+yUx
e9dhyMAzs4hJUYzpN2bclNi1xGMAfyMuLGs1GdhW2rj9mcUPRdZt4mAEUwxDeYsObasX7JZhA8O1
BaUFa22vV8FHVBQJLZz0zObfWfl+xpykfQNMzl2mCS5ff9u2OERzITBFsXdnd+VvhP2UTKwmKEny
AWyDEfCd+8XAmAY48LxM5r5AV2GOtz2C9q1rch3Bj95AurkaBj1fDQKuO9rZl6gSz13tEgOacORR
Yu9SvyVrR7TFhmQ8c2dE48xowqkb8Y1m2Ctuar99i/2AxAsTnJYQL1as+XcaHPYBT8xBRDRg80xX
m8G/KatTBYUvb+gAgu+rVlXdOAhXKVVpBTPPlPK6Acm4QozpYFNxNxZX/zJqfeajQOgw4nfh1rPH
RzmgnmlZCQktQ6fjWM6ZPaJ73b70Xv5DkPTUlAKwDLLdXvEAXTDcZJ1gsRxLsW1tYprrKTrrsbvq
HAx2afBhWDlnBRIHCizC5eyIgCgKKNrBgDKc+R5QdxdGy9U1LrVFZCc9iwja2cKL+Srmo/61cKFG
TRiMJm+Da9zMCzGY/5KzgvMTdxYM3AeP5HK8dDAOY0RhY1KRizo/Rs4Igq8lXteJZO8I12pnyF1l
hWh6sDGaKR9fBtp920mduyob6KKoaUEH/r4iw3TQZXlMRS0RIYEgTGHGfj1dJLInfaJ3YLfSpXn/
bCjuk7z39djztjR8ZrQFCQyZb8ujrJely+F1W7mKIWzutFhe/JCsHPwq+rZs6/7OAe13PXrpqz0Z
MPFQIm+UzpzVpxgFY9UG1fNUd+aSAC4oHGESUlN24yJRg3Udqsa4Rlfwg0UcHnJp7pu62zOn2DSZ
WR2x0SHPQsq8JJr6SB7es97mW8u/kE6FV60KPgevxLw9DA9lYJtbqwEdBvx82StUx+Z9agl9Ibkl
+CZGv7JHL1F4762sQTGW740j46skGM9sGjXCabfl3PSuUsU9n5Y4Up6dJVilVWvxQ6+u2tq8UyUQ
F7/BOqW3wb0zx7IWBjUscpAIXSGgEQu5HFKslQtqcBORmCk8Pbsu702K3w1cTrKHc22jTQCphHDs
qyo8Ep+TroXvnYKqeKZbh/rY5s5gM6QgxTVZBxKbBVERP4RrZITKECuhWLj2MZsPGz4g0cbjxRPx
LoCu2kPcJFQ0xIyAQ1eZTbPKc9ysQ9DdN8BplvHHZNJGSjtO3YBoE2ovhoh0Whex7R8F+VmrLJmS
O7cNn/ikHXKDpqAUGehAVjymvxLe9CDJGFnHvY2XyCrSHVFF/cnjVrJ2csu5YI6zEjLGs7Cj3SaD
iRiebgu4ZWmZ+arOqvxg1fN6Q4jwkrii4NTbiX2cJkIYSiQQjuHMOAxrYw3uSwvjhuhSme0dJBoL
tYylH23bCjaB1SFvtyVi5Qy42aWfTc304+KVJgsd5nOCQoGe2aKzB4DU6Az5xCW5XGA+9kljYCNk
qrxMOUexA4bPWH5+OG34OShCVY3pxK5JZ9AkKnyubKnsNrXXavbhYrNmJN82n10YXMh82KG/bFHn
qY/ez9obpjJ3WkQ/Ohi1hV6ZDUBlcjXKGrAATuRko6nY3vkobyDTPyFftc9SwcOoGdzdseBdxTZO
k1xM6pBM0X6KR3lieSaNpT1RpADxtyDPeJgjMOFfeWU3rHTZkBFfsoMgscdYZDjxjJTeW+jTwh2N
nAswBaIfq/E+Kt9g35pY+dxbCM3u0d0SBNwsg34g86oiFtn28hvDD/1NmJJAN0UeqomGoDzV7Gw9
JmO417ZlSuuYaOpbuzSgA3o5Oi4yfnfAHEGFhHSLSy04YIF8tEYcdl/RzT38tCSzrwVx0ouO9IwV
3oLnOXH9Skf1sXQ8QrFl35+Nomcs0Qz7IdLaczf/UDkGMmsYTn1McJJd1pK9kmddJTmt8am2rzFK
dqh4SQjVuvZQSqM9OL3AHKDZ2MQApQyTZFg1T+X0glJ8cv2DhYznCvEF+wBk0PkuG6Au92N+1Q2u
WrrtjMMWhX7l1kLA0Cc+IvFwgCrzKS39Y0WCA9wK1HGjdup7Aj3L/lH5XITMX1HQgJrN9YHmY3dN
wjoO8NTZRb5/Kdyc/FR70s/J4Iansv6sq9o51PWnljMbjCEt58lwrKc52GIasNNkLpuBjvuOmz18
dUP+GKP/0Sj6u7H+3/3xfzS//6XHuP3I5xl5/fdSgP+FLUZFB+4ftxhR0LXZ+y8dxvkX/pjwi++O
wfyN9pErDUcYNPt+n/BL5zvdK2WwGBmWYujCaP1vE36G+EhzXXIydMtyGEv8rdWoGd/pCzKLtxxL
sqq7lvuv9Bp15fza/HN0XUieShk8lW071Fu/drh4A2yC2+Ixc165yn5CI3IXWPyOSP9u89qNt77p
P4Ebv8MvisGQZDi/vijdHx+SEqGmZ11IL1MagpjRVrMKML9WGQ7vgu64QxwHstT8p8vJak+ksMaQ
bauw+pkTQEAqNBBsztkqjW/HtNhmUoP4MOcB5TnrtAq6rTXRe6sZjQ1FfvabgnFx1p+ntJqXaIo8
NTD5rbMrl6TsTRICgnHpqi5tx8jWNQuY7k5nZlEYnYs2vmJWVIN2ZSe0LbLUWH2xwtMR6qHwN3E8
besOqwyToWSDLgkShttuYayUhyzUqR7VBqT3venFW3bJ0cJLCIaLsukms2gniVZfd4511QTTbSf0
O9HXV0agYFz0wy7ByDgMpLHZTfmODPBR79tdYxIqaRh4GWq1MgmpW/UZ0zAv6NpFk6J8syyEFzHE
YHQAOAtbRPYZvgo6BG7LNEzpxpHRNgjvwC+OddwR1thn5rkzqnUsiosaESa2WK8knM0LYgzJtkak
0HpHdShSc48K4jOKREFZ7TznHr6UCqSLlSQPY4WfO/L5wJKxIR1vOmUus1U9AMX6XhWeuSX2GSqH
cwn40LtWuIQZZ8jHgjR2NmZRg6vA6ZpE1chEnUgQQxb7QqrDFFhiZSDKFFroH0g+IpiRrlASJaQr
g2YoxhNSjGGtddped/Du9R4KhxB/rkgDOI3mzGMklSat723dftdteYMOJFwnavysx4wws2x40pOa
R1DcRFBre+/DSrQD7FqPgCEVsRGzkgctDH4GfnQCV8BclOhXzwJVndCSXSEpeuFMqtFh5MkpmogI
bJvrybKhoka0KAssDloWbV2DZJYGu4XnNQ8QAM/KPRDAvA35KheFtiJmLoZHG8TPoFqw+XLX9sAo
0LpMS3zWGDNk1W97WDULr3EOOOqeRjmhjO0ubjtae9y0m8kOb/qI+ROmubsJ2QfG0hG1THMM2T3v
7enUa2mxhwyGCcZ2T0aHC93LLoHQjo60x4VtyfUQvbkxOz3d6B+JP8RuOGVrNdjpsrZIKPeGiCZo
h34uuglj+sSaFtA5xTEPtHOA3LnDRHMkh+a2wnC97OtJhyTmvlHHNqccGysd4Pod4QwGJHEpLRCr
tpd9Jk0H26WY7nHYlHPnFAtBVb/EOTPJ1KmJHPCYkAN4G9Zp2swDcESKdMZgXgL7GCgusTzRBY9i
jVk1p2FXNQZ+N1aV2F7bcwy8hv1xM3jpj8JmHRhAAaJjPNUtcwnZVS9FpN3GdOyMehUnLb4WU86N
AAursVLbsTXCbUTBJXz1jPHz/7J3ZruRK1mW/SImaJz56hx8HuSSSwq9EBpCnOeZX1+Lt6oaiQYa
6HqvRD7kRcYNyZ00s2Pn7L12gyvrYYfRkRs/sZzUCro972dsQ+cEFYCW/E4wEzcBmJxyCt/a2CZJ
RHoOJiIiFAjYpF2Tj2Qk7ZVSwKy449mJpjKMbY5dpQfPYrzEWPpgRTdeUa9N6jyks/DetRhiAmpL
0oB7vyJQy7MK8qna8kjQWPOYjLMZN8fakm/GXBtOkmDECQiytXuEBxqeH2qJFFyfntJsbvG7xgr5
uGlVPQbgk15DwEqVEOCh9SbzcW5iiGFpMI45RDWywmMBCk8XUeH3DeEZWbANoulYy/rg1rIZ4xoB
NZ0MuCKz9Iwg+SxPVe8LzfpNAhSGJNPU+lRcsyI9xMSe2Us8bvtysGnt1G4Y2K9QtmDTyLcUfAPc
8r9GUv4NCm7VRZC99Vr6EdMcMZr2FgnUn4tibNDYL9AddTAQqbXgmysjlkT1R5sTGQZa1O8YCnsx
MrKzOhfv7SrpoQPFZIsG6xb69VUXi/FShb3fyfVvlEvVM502daMeory3tiXXfJA81tMkC5qk2E8L
7RPTVIAdCX2L1hsXraOEU49oubgNmzLOJTREan0q1IRo3pLLtNHtorbyxGSDFyBFi+Ev2jddY8PH
ORXoh0ySL0nDgTLk8XuOUx5DC1MfVf2YDPHETrPvuJ1sMtQAI4+Uybx0+afPNuTZVVrJ5SMJmmp/
MGr5XZWb16gOaQ+SVVNPwWc8A02pMHg4IldTJzUQkqraCfrVx4RJwMW9Prt1SVpM0ys7W/lVGsJD
BAM5QOjVdsKEakHqSxas3NgQtsac381Ius61knpzxzUzbl4VifA12EvWvu6BTk9Z+2Zo5gvR3+FO
121HqdYISVAWXH7IjHiEKasWzgDQKy3facBeJGE/ZPtKlYtiGV3zTl+UYz30YBWQvi8EI6MdLpyl
ZF4jaHEOvcwuvHLDlGsRJBCT7BrUgISMuwcfrBKuKSf18EzckrIzlWGBR5fN/hKk017AxdNMVzWK
7JZHgyfGwngKO8sf0il0BRdgl3iMt2VWUUTpqbSbJcLY0kV7HsoAZ0bXFidyZzE2kXwqa1b2bmSf
Y5R6hdka+6bG7Kdo80XKF7ivRQZ0MGIAuvRPpYxIYJ4AwKXVVkDYdrqCxyfGAEKCjLYEwsKchi/2
khuuJD+6SUNptRRXREUZDwkPoUUDb6Azv+oKWul1tNZApTR3Y2t51+v4vdDjH33m9NCk+VfCYR0X
Gs1sBhzgD7EGxL6lhtZOXqLfQVGR8liiJ6a4J4LKKlYf6ruUxYx50r8y1YbCbnueev19rvVmO4/K
Lm0oL5bQ8rMRBijfztHGT+4kWQ06ZQHCA/kiA8ZBYq+ogyeK1rOdVXsyczbMSN+6SayhMeFWlfsX
hUYECorATRR5dDPStv7ROqWGEbjzxOMUo+UHvGegQGjPEQBwswtetK5WHqj2OR1qcnsTOPwEMRTt
KY+nVzKcs9sCtoPIigl/w7PQ+MUNenko+8xtnoHOzI353OccmgtzSQUyPoML6FRNJh+jr7BUI2+h
qt33IT2bCZJKEK1ksYmrvpasQvGIM5d5QzzJDwgYgKdXymtVzsdGLfdDo+eowPJPa+5vZD8BDpzq
juMbkAhWzRwKLqTehVj6uJAlDy3M4tsqFOKoOcahYCayGEzRI/sPkKx8Kjkeah7neleHsgLKFEu/
Hcten4LUmHBzwkOWGciOEQZzpXHQiPXxVMORi5/BKMCvLwgS1mM1OtQUULqGQsYcInJndPmvnGJi
zponSxBMNaBPzPhO8K+oKbUph23HMYBgCLiYjtrgrGQMTS2LALVSfdKTdt82a1OhsgSlZ/cslfZX
R7iXJxRpK2vNvZtqj+S2IxndHD7gYdG4hfTy1/HZRJ93EhUnu2i/B5CNTGpXz93DsNq/oTKPO5H0
L5UqAIQ3z5nePCdt+RArH5fPEKNnN57zkl67oK6BVeEmFN0u4QfheuarTpUTS7ES9em+c0ANJyaq
Bz0gDgLNJXNfmc4dmQBSM8DzamGk1uTZrgR6WQnrrWRgbq4XmAh19x0N8ZG/BfBq0l5C/AVIqyrd
kQsK9SXMdjBwvFAO/9i2RkDnKjjC+buJwrzZxb3aoMZrbkFEXhGFNgnBRuS3spZ7ko2JhYE4inIC
SeSMNDBNnPD9PGuJdR7xjXFxJ6vT7Gk2lDC90SIiYuy/2CIuM0iHTZ7gUKOD912kkgtFBHKAbm2x
PVQO1DdqeqiDGlufZdhPY5l9hEp6WVsu29gAK2cE0RXOUK/Dg2xISBHKjGDqECIftO3rkNZHKo0/
0kCKoBZ3d8XKNUcHxA4YBWcQ16SYcorJRbSGyPfXUCZadZKieathwAAj9FxY9afVCwxRyiUqh5cQ
nSXap8xhJ7+pjHuh77QmBVb7Y3eYDTBrGcRHDX8hX3/St1CPo2ySaa8ot0bnDjkwzGG5wk6jaWa0
LSleWXhUDNqLYsSPJuPT4aCyXlK55zkaqFGWX7Hiv8KlO5a5CbvQlHYl5hp37YuRVBu7XdYrfquC
lu/v+dgoTqr+xdfP3LfPwLw38UMpWZUFNqUgia5pz6MZTM2VZnAxLJhWEV6Wz7EXJeNOloCR1IR2
yhVb/lDe4wlcBQUkQatLwUBYRWSKnQ4uGd6aGesopLDMQG5RhGTDagt5qiUi9LnCnmjh1EIwQBVG
+2ca8D5iap/t6ZAJTukqZqJr3EFStl41my81I3oHJGvMZs8qldIelHlhYtg0tb+YDTVMHhM0h6g/
mb04JcmDgHCymnTtFbsXAj4UxRg/yKqvcNNKbGJ6nz2Nc8Ay7eCV1goivEJn3+tbZv9a52pJvSec
wHQX8OQwrhUiJWhUS704ZskAE73+0Ib2eRqXa6RG+0BlcpnOckd+c+kKPcDmPQT7pWPuCAZrbwnk
4wZzOkYV8bvVHtUBhAZPd/SYpN4iixTbJZFvsmkxBjCYk6daCZTyYPRk0QQ8GI9sPpX5uH2L4guq
jtY1rcjBpufG//iRjMxds1R6lZxnI3VB+LIpYY0x4gZwMCl8O4JIxnDcR9l0S0cspdGAaUl55Aoh
Zonymyve3JfPBgu7m/O9lNMW71r0xgVvSGOoAGNCn6BOvk0iYnSFdQh3uCIJOpg/Mihb60+vqOV6
OX5Am/iRwn7EvwirMRwMohABO6rmU5hVm1Ia9lU9nAG9umaa6zu005thkEHUwtr1JlP5Thm3U+ge
0qqkUjRCvh3wYbWev2B6gkhUM6WwyRYGY3KWW4KkgggBeP4uY2xyk0etokEakvgqsh5PG+0cBfIh
61NlloZbgYxdKBQh+i5Lok9eG9/UPTshij+l3Q6QgWBNLrIlAw+BFpktUAIXmw7uEsQYadkZIq3f
KLmxFZG2UfrYJ0Kdt+SOv+UkNI7vISU6lCFINna04Jt424xkOVsK8JOpagqfruV7ZyZPCRJnfo2z
ujSXWmn3dZRcki59ahMKQ639aQYohtFs7OxSXNsmedKStGAInX1gFfsBtj7Kn0iIyWgJjXu4ILQP
ppecqW84/6iJ/dPnjAcW4EjtVH8FkThJirGVh4VwhJls8KVeOUlHcANXhHEO0acveSZOY9f6ttY+
kKW+jwapag3uykb+bbr2J1a5UAfyDgKVspIBaif6aFPl3VKXXzU2/KZU843UtK8ImekGj8ArJXYA
GKs4IS/oIHonXr673JqcRI8uDEf99VeQZNsb0+SCv+xDzNyTNbAOTv3cSsmHaev+nAjaD5PTprSq
KgK6Ya/dMPc6tNK504j8XUefsumm0TeliylNL/GqfRCK9lwM+tMAA7bSo48BSp9TJoDGAhCnpmgf
JFgehzF7greSojsIu3WCRTmyTdvhluM/zdL5RWLzjZpfzSb2ASPaUE2OOtBJqYYPHRAaFiE8hbZ+
V+rhZf0UEkxKdhVmkcxVoOuf2y4nI0LbWO10KMg/aA3rtV6+Na7b3dQ+7A7iM/55bkY8CiVNr4tS
7sMC9xuV4QdwPlZ2sDOs6IlQTTaR8DNIDW+gKe9KrX5fP2/TokYL4kueph9cgRHwKNywo8r+zOLY
N8jh0CdA0QF43YbhV45JFMobDaJ5SCC36Cw4I2bsLV/7TnqrQYiBB9OMdu3tcJyNIZtarX8GOuqJ
vggvyRCklGvldWJlRVF0iSIAappGVncrXkOFqKBZZiQ65xrIJDA4I/35bqxes4wHBVffbVvjmMr5
lwL6Op/iS2C2DARDQIl2ydBjOrXz8NVOaCGsESjQMjdHmS0ZtxsYJVNP8bpEXigdmdxcILU9DXb7
k2P0Q9aMwGTWM2eZ2N1NcCSKRWUaVWPoVBOcYExEcpUCjwD/BB5gK6vTL9czP52GF61oEUFAK/qc
DU5mrN449cVpkOXfqSTBFpn3BteT4Y5KSZjwGF8KjS+6VpPnLmEIlkB2JAmClwQjusJeXGNOlAMa
xTWnRRmNTHnn6KAx1uRc+7SN4u/6+Ey7+BoJzcQ6FjKXsbdNSyVgTvVHRw8yiEMQVGH32icNAYOV
/KYSmTHTHViq6cqrCP9gUO6jgpljWE5dtQiGbOlHMM5Op+tnWAjv7E0TCadZB4uvnPPDLOfHGjfZ
h43/LD31tlCuLLWEVgq/Z99vsWnwruX8wFrtL1kOwHwaf6uMuZc8ydz2i2dLn98JjL3XhAjAugDl
CaLHySSpciVaMMzDNYPOEAVQVRmv9QD3STKmt1lPKu9/JzP/P/ZLoaHH/X+PZp6zcvis+/jvv/sv
//l3/nM6oyj/0g1q3XX+wVAFj+N/T2eE8c/cRpMFWmOVQYz2f6Yzmv0vQ6a1jj1Tk43VMflfKnDN
/BeDHiEjpFZUTLim9T+ZzKia+L+E4PI6GJINgShZtyyhKAjO/13kXGEDXIamGmiCVbAToanvw9Wn
lCTGpRLyS1ImcLlT/PE1Fw4T4cYlN0Y3JDcwSju4dIL498wacHbRSWBJaC9xmhinsR/em7mme2lA
wY2nxcICWCwbQju6S6taEG7m7lhIFZrSIlYgJBklAB6aqssgaKjnunywmB7L1PYv3GRgp9c2UfKE
1LHD0CtSa2g8UYWr0jfrhd7RxPgCZL7RzETISMNAQqhBTHqtLhiBSI0bJ4l/3+i1TafMMuik8dmU
L4jM5W2scQuoBlQNKmzRPsBHZP/t4O1QDq8BseKOoNLgOj+TnGSlTM8rEEjha0owkZYlr2Eb85dk
eNkUaAdNjSgo5QK8TFwTGgUNy7CSp9Fi0fvTdLfsiIZoLADucVWfwlCvKRyB3+Uz9tNJEs864Xxz
2v0Jk/4nk+ffUC2/exXcTFqdAzsitzXxx7zkSt0hmstRjdBLtcuHOTA4zizrFbv6o2rNPSX5N34p
5mOR8LOs0725QWJOIMUgzzdlJiExDhD5JNM7zeF7Q/oTTwiFc1h/T53FnQY5ibg0NXcQxJqqA82G
/l6Aa0YogzfNPpSNzVSkd0vrr/StHhxcyLdeCcclZzYLcMKUL41hOVNo/klmnOt63UBnQGlr6kMB
Mb5UsFNJH2TJG7shr56rOKbFSyOvjGlxLZX2V4flcAagdxBD9MyEAOrwPMWrKRY4E2I/38pX8bOB
AIwZyjbXyQ/PA1L2oiAluKowtk0NlMXmuXJCymhDOCrCmO5Y1GNVJxsr95luubXUv+jL3L1qTfdn
gZpv6s0TXZVn4Krc1SWk+BitzAEAKHAkHV3tCJ+jpWGDYZ7xeX5Ev48MI7RJmBvom8wg/DeNgLcV
24AbEUQxziwY5+ld7A/h+B3EQL7CeiAYhjI3AmXgSn31Difdhb7hKUQ0aKPAu0+bAhR3RIZqwQep
UY3PYAYDPT4CJUCdFlQlxOShc2pxjiVSn0RK4EI/5SctA6A5yoHqWMVIdGdpfViJaZHBCaqPnDG/
gITkGyVIrViB14wQXzSB5YcT3fsyTR/5HFYYBSG8QJa7cknm9w85ttUQmoSeV0TTyHsuoQFlF45S
03hKEKNsozb6scoy3I1Jcy3yGfgDDP95Ae+YNGq1VVPtHQEt4kTIG0MduxOANF6IiHnXWa1IENV6
ahX+iCdzGSUIYdjoRmh7ibyaArrqDybTxCH8e4f0C1YhbXgAbrYjZTK+Y1quZjQ9xiX9GeyKdg2G
KUeHRrE+NZSBA88EDJdlculJkXps6Cf/nVvmN6PyWWBKdFkKEGXhSclKww1DUiOfvKtdhhV9y1bO
XDJ/a8qOqPoGrFP+Pk09TZMeWypBi2ynUrsT6TyBs6NMN9qv3pTx4XJdO0C/+RRjO3k4bVLGjtEW
JhC+YpPP0yfRfc6MyIsl0maHFv4WQmTGnurAXkaG5RbeeRX7nZaReYA+WFUKwGqEaQzScFUXWLCz
ujbaTXqVMc0Vy+6MY5tqO80O0rNpGh6iQWBkzbk2gKLObKLaPOMjjcgRAdaRhB7XJobVocLXHyP1
73pe2VoQUWkAnRxbXqVYo1SBEZO6AdomqxwyCFbEavI8L3a6VJtqtt1YgFeaRIf6xm7RTLKF4HOz
LgU2D0IjTqRDXtLxgxE2GCs6DBUpImgb8WiIWNljgyNxa/UWVKp1T2dCJevWSndcuYcDxJ/eDZiZ
o2KXD2WRVoeBH1aTzOGMDCnDLHA1Of6T1IQDmPbTstAJpdc2YrXZMc34Vhd0fhVrEnCc5hZp+0K6
Je90SWi6nBfDLXiyw7uSJFR7Mru5GpEuZg4HyWre2gYbJL02Ug2BWfZ0gcKUdv7IqJAhAR6q4pZZ
IPDCtVNpLtxVizINfHWnInQEnrKxOF9DHhVOT6TO7J80rzFkNuklCVAKpivBqk1OyhScpoVRRKMN
OTQoLrAVY2SG3TDWKwG9jSS1mv+cIH/vS7Os/TRPrhG0vUQbf6SYgRpwxIAWmyP421HeWhy7YXS1
yny/EBLKnTZXCIU397pcmFt9Ej8o93RPHlXmuIQiOwUWUhc5HBt/VNPp6oGHyfE1ToLeqxggboCu
cwojGc/7FeIcpj3H3Bq2Z01fIM4oKMwFVd2osmkMyLcKGSZn/E3fzGPuOrsNrtVizjT6h4yBO/LS
kInMRIcU2U6r4pdWWTxhz/QE4rXrnNE+Rd+XIZvT/hYRar+kY1rMqnPA3H0Sx7D4EhPXNDQ+wZwa
vgnvh0RD4N0dg4aqGrbEnSL9zuR0S9he6TYU60NJyIHeoBcITPI+UdxfjNYC+De+QZgBkWw92Gq5
ONT8LJzDgEk11ioaGhKF5JAcHaOgi8jrS8YeM7+YAMuoYDsgX5XaHNdGVDWJG+czlGWCyl0Jkzrp
mFTueMbJqO6WX2XOzkRhcdAqnpWSxK13bEKJID0zBs2tNaSzpwbRD10jCDypwvk4AH1w21jCumvT
XGWSv5qZGf0DFXVzhv2WrKz2BfHSJLQVUEg6YU7LKFjR3lnQXMxhegmMhMtYg6a1JDYRtagLBYg0
AzobTETdIse8L5r4q8vkj3JA6dukVXuLiVWOArCNbU+J1lbffcxNyWxKmlfd+FWMCEJoioP2ZOU3
8vQj1zqSYSHma65zr+QMpe8bmrOzEOkaZJW81TKQgdmUsoCWS9gQ/iBlwL8R81TMn9G9Asgcz5iN
mWHH8Ga5IEvEPqkV/oaOwKSmOEahfq0g+IFgIB0qh3VbJeZbZs/NfqFvxScDtx61+susEuYi+htp
uDgf+FJfZ8Ks+GpBBCjc+mNCCSrR0RdpfoaBUPPAVLHfh2wRABcYqrUCU33ypcTwnUaUGL5SSB32
bRY1rSwTbBtq1E4JevhNPRtgCGKhRmijR+O3nFUrX8c8ToH+S/CIl8bSZTG0xxTSlJZyFBxxu3Df
rVuOtJm+X1pvU2ic2H8/0ZSv8Shq6aEUqTOMdxHnDYDZpEhTDxjbplFp4OIifdIMKj2r5X4fjh/s
QFizo9fAvjOPhDHxMVlvGXnSmnWlzE0wuynRR92/dDjC5u8qP+v6tcxuX4n2lWSf5J2NzW3JGYyz
bcRE/qI65ESC+EcuOPEm9ScJfVAxFnK8vqvwtTIjbCfemP3Uyn4UyKMAOcEB8wWKHlJPMNS5k878
aTlNPQpeZDEFOs2SaCU5NBinAcqLLHRRNekbkAfSe4OJHhAeECT1nGUIMMgDMEeSqNJhO9rvEoKZ
RlwgYcj8HSuLSkZCOpTIT2oa7XXJOYZG+wg+A3mk4smD5etK7XfMqMzks5shCQoU9wrwB7pgMkNw
Q3ysDg4AKOFXgutsFB8SUgW7fbLpfCgxdVf5Zcnn2h52tbjW91FFG9FNt75jHF9fZSKsG5RgeL39
rho3Zv4oYKdpOVnmXE9sRvLy2wCoskGHZUjRnSfld5gAizA995nkpGnn+AtwDOUyNuiM+n2ScjKv
x0O8mfKH2VuOEJpnme/FSFhZhLYz9+vqV15ZD5Nyj+3UVw3AZUW0MznoKW+ygry7pj0SJb8r9eTA
CGJfdMs+XigqKPIig4kP0qKCaRH5fJhpbnFC/TM/13eFqJeb9oupvh7cgNnedwVahUl+NyIFRn98
Goh4jryAPm5IIK5jzK5i+pXpdZgigVn1+4oe1zCyMz0C2yP9japPFSe4Ug2QKYIczsmJ+XqAVWMT
30kUoVQhU6pF9bFyQz3GFSV06eRE1va7gs9j2IySZwfXUJxRPc8xhVwB9Bhp2m6QPvFxRPJFtmjD
H3DS1hhJ93B9Uh0MIoRe9uzWs3LLl1bzv7UpX4eMIvI8UH1SrXTSlusHKempI0/3MiJYlzYy5lbz
pUwOOWGgfE9acUCBAtQQTReKRF06UxDQnOqmY2wg233LP3lZGhCoD71izuKDE41AGObbOt3BNa4i
d+BkcA1w2Qc8qGupGHbcZH1VdQqaRi03PbRUvoXGMGN4vk1gninbhmO69TE2hrHDjIZGO2Zu4Po8
skpxkVgEJncJ5EL7+E792BHasThw1cJlZU80xn1B06h7k0X2VXoiffRTOVj4TJ+z23AFdNDAXHHg
QGAHgpVjLA6iktURO0PMPDIu0PVdTaC16UtcSEBnEgNIShaJ0AtRvNAc3cjwgm2Crtl0tSfIqmO9
YjpBZ3qTfTbrXQvNz9wayc4oju2yI2IoXZvQ+xLrR8qs9ZCQZsGbNAqE3gfZZKvi/lIvu7z+Hsuf
5A88w3hX1HS9N8ONIaj2QHuoFi+sEebGu6FlXO0VwRnhhlBO2ARy+1nObFyvQC9wFSkHXqu6/UrF
lmHpXP5UnNjsHdZTnD2TGY3l8nfkeWEyR/LevmdatMkhrsyEyZ00eXKCZZeiWBVbQKu8iN2N0JKs
2PQfbUvfgLuRz/vHEo26d94zBmA5oQB+MG300NXyY1DccnA/s+ZL/DbE5Sx709r267zJAdCRTM/5
pYU0xK0pfaYV3gY3FKDYh3vYhNhxZy/nvwW0XNe+6t9ou8CwWocQMw4FTr3Rfe60HXbiEL6GZ8IM
hLii3hloNyob/J9VfrKm2mFLcMrPIDwT+mrlwDP3VneXvpGFEAZE6g3FX8cbTBbULZsu4SuZI823
bR9Aqia8YCbK0A2AaOiMLXN4chNiJwM4Kh1my2FIZvSfrHO1g1DpRe1BLa4i9JZmZ5JKEe8NWqWT
V+ChWM6I2UyL0bEPXwlecMEM427phybxlOjaiNPMKL640daubHrP+DKcCtWKi9HTZuli/w0bX6Zw
RUmGayvZ1+iTaFXjImpdSXV7theefrwPEYIVly52589Z2TK4zFrgLwnwAXbV9km3twBiUswGNpMd
INAacl+vRyx04aPxbIH0SToyBbc2/HGiLjkZ/QnMTlkdDWLJKl576QFZnKYahevQHLrYY/gy60+x
6UepX2fbTr3lfGyG0cUBzsok+/knDy6tjkwwgaFuRi+9Y21eTZkzOQbbBZo55dHiA+hn9YcS4BTm
CcEF1AxXv7MZeTJ6RIJ72l3EZlFsDeWQooS1t3OD83bPcje6kyLOOCXTbZkSI+lGcIWS4yjdBXt1
FN95f2rShnvpliVUpdOzrb4qygs4NGhBXhRa+/a147tUXDU9aWS+cB5E27YgcQM7FvP4EycEi5Q+
BCBg2jyJjVHQbf7IxiX9qFU/m1/TDMWRO+AL2qrsKC1iK8RKzzlMm3Lbc6zM3kKidkNDT/J4IACH
iCde2FLZyzYjl7XA1Xdqe+SfoGJFmDEcowA947ScMXHi5sInRXGUsHce8H6nmgspDRwUjZNM27E0
ZqRhZFvSCdBoGiFBcNjXxg8FIikAWgJe3HI45901ukJ9IreLpBDkb6Sg4aEl606GlLHRudmafm7/
MCjJEhzeDjlyjHtpJ6XSRsYc8ZaCQ0exANxTUndicTtko+dBYR57khcP3R+fXZKuU+dRFbViz8k9
t/h/fkgWwJvUkve0IOGBx77xOXWjpyS6NbIvg3NStyOxPlq5ZeOds313S5U90z6x0YzLrOP0ctTa
wyrOh7a3TAZKpk1kkgZXRd6Z03GRDlF4TLRfiOO9esgz6K++LdxWPBV48cUTFTrFLpzlbyKHWGbE
ZzCKuPKgAxRIAcg8r+VcZjg8utzB6d1EINlcE+WCvJNLRk4kbhxj82gHyB0+a0Dp2X4lVicnwiPT
U7nw//tDs7eta/oWyE8u07+s9fpljz9K9crysl4rjeWsM5clL6mE33bkY0vSWRZ7qT80M9vnVk0e
cAlGjGLckr5ZitWAedImONUnPl6KfJWUmDfDOmq1I174LqaGmBnHTB5i9kGLKcQAkIpEIs3wVa6x
Nz6vAGP5Pt2xW6v2JlRfAK4G9Lcany1XgaragPbzx+EhJD8Ozwhx5MYfJJ+P1JOdZ20paEp+BAZS
jRWArgPgDxvpGdI3DZTKV0Dw6nsdfBqsIfPcpwD/vU57wAr6ouWnLtz7neybM1e2nY64iMJh64FY
zJhcz53plL3QhWF3Yt1w0LJCqBCE+FYN2ylGEhLOlXKnit3kxrMUnnT+F72IPtsCJRSJP/VvRrj/
aiwumw4Rpuiia1p/HV3uKL2iIhr0Kyi3StvVH3L4zNx7dbXVDw2pVPsc8cOZnKoPRb9AoUrZvOic
eij98STQjqFc+xb1eTKxxV8or6hNUCNwQBvjjoUTD9eKc+Avoz2r/quwo4p9f6587YPyRGKRrfLh
E48XnXQIbv+ULEcsXqF6Lrg8Knukqzm3cpqa1bHUSJnXIKzvKlpa4SmzYAycy8xLxDOzMRqbdenx
jujzGz4ltTvMREAiEIKOhCGEPpbtLLrHN2raOyK9CDBb/imhmtnesOHlaOOEq9GB2+WLF+UfMGcL
/hjnCSmek8vJGX8il4HkKwlSRF91+6zWLhRF3uPBx5hoY2DrDn2xzcmegc33qslnChLqWMhkZvtO
Zcuf4pfJ75zQqCUEvH4V3hNDDVKCaWatz5vpNlJlrvEweV41erCnwU1HwhF3zTdF5yTmX1jfBF/k
GoZuzg1xoHS0aZtl9MSXVr7KaoPfVkFLfYV1h88hIkgxeyn+qUis9h5/zjPfD8/uHuz7O4bOuHDH
1+idv2wldni8HsYnsdFUgjIxvWQMPeRXGs8HC1sad76Ye8K1vpjfC4nn9wAtJN1PjDq9m7nzg9l0
x1Z7WRUm+5ioHgAvHCBTtTPKI/I+9tGJm+BdsIcsAogx1uoQxhbOVERUI+7S2rM01G1UCmhD9nh3
zM7rO0b9WaPsJ8ny+MYi3Wl7+0ml31UIBCFzm52LrGK7vykoDcN8Tc5Gr2qvfeF22Ve64UmS9qD+
CtGu7VuuwEh5zjaKg3d1fA6WPbmWPDxb8+7T5Iuf7L2wNzlxUmc55GHO4rCkPsVTYW0xPWiVwz2O
HSMnaDrzuYYj+hnA7N6TP4HlchE0qYQpZov1zUSLRIXNNxK5uqH5epTtVebLGFLqgJuJsldb1yLO
xWavwdyH6BMWwXWoz/bzYq2/khV4QIXn6jYSRpEoLff5hMzPZ3N4K+k3on5GtfzbYz4FIXac9Mmt
+4cYEv9VVb/tqeNdY9O7xMWyGyWxmxtjE4kjvOhRu1rzfYm3kRQ8Le2fhvGEfE54oxDEBleJRspA
0w8FdPFr5fSh6F4RQXAorYAgA9SqJnJbnVlGmOV7V55AAjPMb0nYq63mEkSs2QU1GxpnmdG15fXT
n0QGMLLBlTGLr97GtogabUFWyV0VEcwkXZvsVFNoGKh96Tyr4gkp3xN+Y2eUY/cZUUPVO52VHvp6
eZlAY5siOOrLEZkC3t9h389o6Wv89A2+SJ3g6Km5q2i3+mSvs1lPOZ6PAG2I7CBaoxYgD+wShhtM
DOF0J6zN3BPKYpsmuZLzfmzR9k3FknjE3QBgo63TpGmFz2VeVaz9byDaxs+me2fLQAbr4B7n+euM
KsnXdendjv50GeKUYLalkxxSbFN2NwbzBaYdwEAD7NBJgb+oywb9MHXGXjGYw4ZSfq6WMT3VxMh6
owILyUiUajvGCVI+1fTtSvo0fpBKgyFXOvz5MdcmvKBmjJPKypEX9beyb3dSEj26GSX8LJLGKeaP
UONQJ2PumKgm90KUY33IjlN/4HXlMjSjkgDpiGiqamjzr+WPASVzgkyqPoiFUwgWW6Cg28PiM3by
aPDpx8WgVanOhL9Cf2XGE/8d9JRNU08eKSZsj+wKzhKoQpqSPxtKeAul3yapH2izq0g9FlV/7vp3
Xc1vPYLAuVxg6NOZlIda2fa2eRNlKy6aIm+pE41NGBUE6KRm66B/VLnyMG3tChvrmUFzMcD4LRsw
e7WA62dsss3XJUVUSqSzTkaMV0c3iCW2ZyLgYx9ryWu0qYXx/oJcKXZK+j3m2O0NvgmGZP1vVP6Q
F6I/tdGaK1wYDHQt2iNt+shIDKk6mPZdPZLK8h/UnceS7Uh2bL8INOgApkerzJNaTWApIQMaEQC+
ngvF94ykGWlGDjnr7ltdN/MIRGzf7su9nOYh8ZsnNUXjWKL6oYjZl2Ld0FDWlQUAIwc+Ql9kArm3
gL5ao6A2JbTfhCuSK7jBWmEL891L97G7MdvwQejwyBJhYraWR+UKn1tX8homHTlglkfMiRM8+R7T
eS7VabCzV0vgoJkgWOETrPUm9Fkb2NIB9eCaT17ncv0ePJftUns7h++1431T5TRCUmYi27Z5dgkd
dG9sziTyayTQMlvQms6HlXu/BdUqqxbZnaVN/YGNkyMkjBW73Yqvlz0cmlrd06uU0FmEVXoJchpQ
H5PlvubYXx60J5kRwhom7ne55UOt9cTKytCzy2SJ5gxZdFJo1QFVCUWSv1hO9Zz6wVYHLrWmk8CQ
Os6guRLII1OEwFqFqH1V90JNAX2zFScGYmndS8zrfsd5bvBx1gGxB6YFaqaR0gbvXQeLu9T8MlNu
E8Tjm7oyjiBHGINoHZxZ8OxK6P+bJMiInPnWc3znGwWe3jHnrqHYGdgotklGISDhFFq3DOL9Kf3E
UT8+eTmQSltOPyA6Mw7T/EQjr73LLeDysZA/eWGVOyxIeIu7ZKfUVGPvA0oqocGCIzK8NUt7Gj8A
/vQWBe+V9SYCDz4TC5idJYjQjBc59Pam64typ/V48ZbfXYztxywpbVo6Du2qY/jgmMuVfBGD9zhK
ZxeHHPaVTzqQVNBm6MlLJMK+jYLpb2iY3sO84GRmq+xrarJDkP7Ie947kCQODMwJPFD8pKd/bJYf
nYHLOT/wkPvDDHu0EgzeZkUHYxPyZLcUE1hcOGwbsn03xU9jyzW5za6utJeecP9InRE7dKrpWelj
G0OVJh+i7mjDvo4KkQk0gdAc3GkhgoNzjzfzBVDRtSjCZB9NSDTRxI+k2nHrhNnRjyt57q3pa8rS
vfZkwm9mEveMkVKm/FZ0458rODl6F8/m0D14M7XYQnSbyUqbXWnIN4obqPYgejv5L72NfR2XRD5y
1a9zniQJC/1VDpjH4Vu4AvggNwmm/5UAa+oMd1EBnjRJFh1IpGd32WLKaXqlKvHOaORblI3dpp1J
Z5gVN+vwporMiPtY127UyEfIb+0U1Ty9LHVrcrIWCF4zrFULEk5SxucnEI82dBiz89z5JZuhxEve
POJzeBa7BtNd+zxP1b43Ayxk+aPhEHhMUoRdZ4Dw4XgBT9ViXmcNZ6Dtk3IGMgSXoHyZe68+xVP5
0lUVsiAyzeBWuyzhcHN9WDUTwpGwzNuAbic029SB9oPyDsvWbMhM2e3Ub8AYPhqh8dFzeYWVQ26b
60AKcKwJgNbl7gvY7Kt2rPekHz49IU+Z2R28kfsQnDXlUBQSuPQJmWxqndfWQwFuE2dr4OLjqx5k
e1m+O6LlFBrLjyFHlMSycdKwetsShSpv+g2komfYNT+fgVl+WO3Elsp6pzEe4lNOPCOr89cxZ+Qv
qcuj4AYoLBe1IkaeMnOGbb8C/zNBIRrvieuGG6sJCd6YTylJrItO+zeOkHlrONWXVOFzDAf5NMCe
7uHqmNTc4Tbx+MqYbJtdj5xoECbki0FSUYPGm61IfjkpxNrpAy59tQVshwTntYdBS0IygbwOs0Gb
g5XTeRx+lX0BSJ4nWUoOs9Lt9xTpnie3YobOHtlDYrCPv0UekwIGNrZpbIRd7cYrCkn8FUDGb/Jp
wbLU3sikoLvOjV9aK7eOlopQg9zSIPYy3tJc0tLoTDgBvGSecJLGM2cAFSgX0B3fo46OLX2h3ArQ
seh8uxWyG/YlXx8XoBNVRWz40ra5s8qeciN7Y9v8pZ5DiieumHaGIRJ8foFJTz2IeetA0/1GtoEC
TO7hiBDjQUWJB8crCeiTwO3C92ty7xo7Mpnk/Y+oNO4VUdq+rV/jeP7FUmGzYGFhsTA7Cuy1DZ1y
jdOO65k1j2/h/Cl6th5N8Yh7Bokkx9CkQvEpR5foRayR9aZd61XYXnvGDZbul8IUP9qLcCHwm+DZ
FqwDTRB4G9/yQAoKMv+QoCnc8yJ7A6XjKSRxxPrL/qKCHZvvUH42mIu2XYVQ3S0Q5bljZOrQcsk1
s0Ln6UadKPbxEt5Xo0rwcKZzsL32yW2IfYxGdTunBCmN5tssc1JQM3cFPIOvbuueoUiyKrHImfVW
P5ylDC8NR9rBK1tjpXWpcT1Aqllm15Lm+g15S72OiG7SLPU8BGcyy39RXDzMzXgR5NrWqUjs9djj
IU26syVcODrzsCx6+5m6J0FBEJE6Fi+OF38U5Y/017IY5TFunpOuSo6AUcetXdQ4A40XkaNZmmA/
OWo5tluPQAVummCfS86vrNtnA9JfPB6qkNZInaT0hGpo0H3Jcm4iYLovvgjDyo1Oy0OcpsbatLqN
bTqfAXOvbViwmGe+u06++KTiQLNCoZtkYbeEyVtoNcYSlf6paR3gzu6Qoo3dYVsi9hkGQ83FC6wY
9gm3JacP76JguBNhbLELeXOnAuxopJgs3eg1ADXY9CZ6RUaiJXwOoA7tqBL68u7DYWCSSbuXOfEM
1ofXQExopHQtzKPNztzMdtl8cDwK3tTYv+cujmozEgcnY/3XNZY6CK/ZTjV6k9M+q7G7tFX5nqfi
qv3kgjXppzHotIkQ+8tzX6LGNi5KSeypl36o0h3ug9UYN2+L7Xo953a/Lvy32lP4eRa4DfIt/jMA
oVT3bj3F0W1k9MqmNtOtK2KcUCS6BS9Xx1cvazXEOGrDqnIo146JVOCpjO+7YR/r5F3Pb1am6m0X
Yfaq85ekPFe2vI8pL2du89j/97QS9YFzbLzliK9M6EFQOCR+ynWf+uZacXPNy45gfUyQzZjnp7kd
L/kICceqGZ6z1F0SJ1svBVFkJvW5rP5h21smfjN6EAbnESbeXsJCWHUSrX9Im8dpJCwhxSmxGdl6
l2XRUv/lQmSAUx+UlbmlO+01gPNB7rPjA0ELAviQ+ygGCFsHwLJJ/uADDM5NU0QsWqatUSEG1SMT
tNYME2EKFXR09gSNQExmBCW6kLMqabfSYA3jOdNJGUN7CXRhsbkyIkh6/kFaGGR6ToYNSNLvvhFw
v4kGs3cK2dLIujt7dGgt3iaxNcT868uuPEXCo0jUNg5GW3zOqg43jm62uREdTV95O5NGBR6HbYs3
j9e6ITy5dxO6neje63ZzG10GlTRX3y8YKxwgjgFh9TOFanHFfEb7oTk2x9wU4pz35YNb0eFON8bW
pSLKNHR58HWxzOE3nTWjsMbqE+NhvcbDOh6SoeamoI1+DcKk3jHW7ih4EpeY8JyBw+DOpSrpRqPS
BaG8zVOzg7SYYsjyNZpKBfAeF64B9O3UDKzaAv8bB3Z8KjQd1NkUnC2LKSTxwuzgTfQ7efP8GEod
QuDjwp3wSF/XDqlAOXYHBSNmHY9uf6oGhDbbzYuHJGTWombEPGFJGwpImuRZ3TFjtKNDhvSG2qoq
Sw4xUgaluu6D7xIFxXZM3Fc5hL9L48aJp3BHXR6Z+JT5Bxij3tHefjAdfJ2VjW0qm/MCOzGs3VBc
I4cNP4vwvcgJ9NTL57vhsdRWxN94XjfbjvoNvuwZwxY1zf/8FeUYwp5PWUcyPDo0UlwMx52RX7Nm
leVWvuu6ctwXnfWha0KVddf89dH4gEET+qTmWMrA6e0IKQvuvCAippk9ltUUZHKWh5UNhwPFifCL
j4gcUPWgzA6IhIQhMpnhsRTtkWdlc/YHKgsGooZQ/+mUFjVXnUIAB1PBZxN54HnHLNqlNV5ATbK2
ylLSDpboOZm1upB7P8R+yXxiSBRBDQBNcZpGJplnR+WfgUS+zS04huaAw9RI1oCqp2NVRbcUU7GK
zNsMJHSGC4NEjZvw1BMyIeuni2O1zGNqseBOPRnXqPkwRowPk6Z3fXQm7iN2ZMFITjZEkwF8dADK
0w5CtVeX5daAaLt4/OpNObJGA3YJMAf5QIrwRLi9/+yGhTAd7f3B8D99BzmitN1PGtG4eOAZ60At
X4M6k+ea8kheonKvrNw9qwJEaOsM7K+Rl8hlskUOuZQKJF7Fv+FQdLQo6jngf0udp2k01WNajnAP
PG6tBZYXvsd/gvxU24k/G0f6we0PptTZmvr2L98IX0OJTljYwYSv2nlSjfMNxWuX63Jfu8RVvTE+
8Yx0sVWn1I7QP+g2VbBqaORoS6ApGLCu1FOgUmX4SXr91jZTubVFSgebKwgyDrzs3FXwGlWrrs0v
RIiWZgHWeS7xMT8ow23Sjzl6IxenaqCHNGJEnHjo7eLu6KbGq9u5GXdpmW1janlmahFXjSBcGdn4
/1UIUajV8TGt4YuSZHH86hT63InbHEGMUDvADfdU1yzzCh03h5Sre+ILtZb8wNE86+s/7Gwh2u8u
4c9U6KBzUNuKqFhS/54BAbAtk/xW6e6o9mWRiAQSQ5KkLYXeSm2EeyMSZwbkdjU7Z+Gm1IYAljv0
1NLhYyeLHlkJu52ugdA0s+W1U/JU8NGLPse+wdbaDyt1DWLqOEwWq9ApCXOCRCrLiI+jV7x2UXGg
Mzozh2xTSPDBtFmzA1agAQycZ2nrvfpoFVy1/ENA/wZ0vYilcPRInDM6pP6nZy4vWrXE02MKR+Xw
66dmcey2upE5P/7EsBJ1V2pTpmuxl7LbRSY0doFuOhUwVX3EQ4wrtlhX3NMQ+wPML2RUL0XT7JrB
oX8Hx6RBh92hMeDyBL23cxeUAIlnnAR4uomJg64st4L14BwMzcEDZYFJo5i3vgzs1RwFBIAZT0Bp
zztqKPGgUEW6MsG1b/tmblgbwovxx/lUxr9DF8sXDrO91YwBTaX+4j00y4PHnGoXkJDBRiE2lkyl
mc9nVuh7ZY1PZTrH95T13vOvxiVs2TELvO6Vcz9+GlDJI8GQMWzKMI725AXKtbnEmIqR3WiQjDO7
DLM8m2ZU7OuOh0Rvpsd2UuXjWO2IIZR3oqYoM8fgaYjhDeZLznI9TrbKZYvXRIZaWW73qhP08hyT
I2Nc7W7mrG+3GciTVdS6OPxrLHAEB7gbwlVlmQD+OEZOx0KinOQ9FT6Ortb4TAY+pqaqIzih7jOP
g6mee0YN09k2NpfJoApxElh7yrahG2acEpREbSXcA/LB6UDRsn7IkhgOojAf6oZBnYg7ne0dgGAM
dWUxdruUH6UQwj3Q+7fqwSfz8JQPrYhc5EfMq940vgpJ7wGrA/PZUKZ/4ya8YGnaznvfkdNlZgsw
p5K4h4EZuJBzdywCtgqUdWGPCaNo979PhP23RXr/CcT3P2gN+T/E6nPB2/33gbCn7+Tz5z+GwZZ/
/Pdzadyz3X8xTdsnaeU68Bys5U/+jdRn0RJCFwiwPUEfn2d6/07qs/kjz3So4FvyWcS0gOf9vzSY
+BfXtUAR+CZgPXJc/NH/byn5T6TF/7qJzzf/qf349yo+QRJMIH6xdLLMwHP+jeP3H0o6KrR7t7H8
k2X153BE1+TmcZK28aTRTZU73dGm+Wu6bN9VtW275iZartUJLbb90N4aVbQPsxx/ogGBPUKoecuj
gD+nVQv+dXRpqld/MIdTpk/D0rE8mkXEAqW8EQZZnqoEIVtbFba4Qm3wVDNsRMDnchz0YFLXqW3g
xovUm8EpVvvie2qn6zQNGAt5QHrw2HZ2KwEzkBPgvoGbI68uaUf+IXGjO7dXKVERgkJSuyeAngfC
ACE3NOx9dXQQqOjbNu6H7dKxg0ugQWvYcYOKV5wXFo4rqBEpDcRTCrrTL8VD14HXy+L6ZEpr3ytH
7Pnh1W5K5pPVZLdAvsxtC05VJniyA9mwyzd0vxlcdIolY53jDmNM4T/MGQFZWOlHdih/5VGXFC1o
tg+U0/2ICiu1Y9V7zvWzruef0R/wtzb1T1R/IWCNuEdZCHP3xgE1fxW4fGVxHxTZd8ccB4+Cl3k2
nKtdjTy15vyhWBw2VLpuWQvWmAfw2KGdR7I+Bl7xQaL5MaloFKBj8I5G9nLtpr+JLY7EjKDABmdo
ByxGPcBYsZc/ZahnScDLPQKMgndG29zyGoms3/dgYesKt21sGJ9lRiRL2OchrKlf9VO1Dtrkgb66
v3hUh3AyYDSnf17E9tgfEaOZme/bCZh6FSiBQM6ixs93seivdB7hZzOKr6o3sq1r03PP/ZtVGbfZ
ckIktiDtDBNQv2w0YJfIE+iIs6TVcN1Nk08qA0BOELDlnrq30Rpfej29zDp+xcWOWoE/wtEUF3Sy
/HWn9NlLK4xHvT4nI760EsXbN9FGdAZxPYfduOx6tEdSnKvjMWOOYl1vurc2YF2amFlXRLTG6fgW
tuU+6ljQq2JEMpPeTgdctI0xaLmOqyvZ7Zeggw2kjBDMWMI5n1VHq5jPPfC6teh4oRECuDMR6fHJ
17V6k1e4ymIaz1ctygqiykcVVixhqGQfElZjNQkiLr/PrZP9ycIAA2SiQqm0+eBt+MLOCLciE2/T
GB+GfHxrlIG+khovnVf5uz6DX9QlBm9kp8ONO/o/Yz3f1shOO8q2Hiw7uAZFAxcBMnrZfXjDXK/N
Qfwm9cyqfXE/1BidvRJObYmVNYnkc+LHX/Q+bkBzDCz2bkUbPg+uvMYxTnUa22b2K19FYt2UtXiU
eY/JPW2vLopa1snfuKDXDeOSnWTXDDySkYyP3Acp/K2rcwxguivT29TB/Dqd+xgmlSWHj9p1x1Xf
s0vsw888UOd2rq6tim+rrm1OjiifWcpcR+JKdsH3ESLmwAcnubQUc2CM7a5Dkx3DEeBiofx3LXZc
6vPDKOVBDTkMr9HH2ASIKWSzmIP42Ya8qzqu2pPPc3c929mDqOF72HZx889/KQMmUJy1Flrg8lf3
FaGCTLfeqpj876lf0KDhYrvBTlBJZvuheTME0VgU1NC+qZLkSK8JEGH72Bn9vS8iNtVe/dV7AosH
/4TdE5XNwWV4GdbGvDrNUQIWaYoO2KLglOAKJgbb2L+ByYceBiqAK9zhNs55lUrGYH4CSjwbEnzL
X0y8qvd+uYrdZYjzoAzUozSba52p58HG55wvEGsn4XnGCvsW2/xpQq7IbVJY7Gee23YiEB9VT1Mg
8H11+Nmw3MapeSmyES0rxBinkl+pjSdKcEIsu6z60+qBLC6tc+Y5/podf+alpTfIifkeBROngvVd
Tc7FiGhydDuus0Fe/AFi1SStSiKW0AgKG+aaK97RiBNroFQR1TLqm4fKdG6520l81uXY7bVocck0
bONEe+3n+Du0MOBUwXyhqoVog+1zy0ThSijMWqfq1mu9Gz88NyNgnbq8wTH6kVXDB6HOBDsGTq1g
Z+njgACI1wTX2ZDIh8ac3xrmpcwbL9zX/kITS9nMVZKN7FlBfcMMEuytbN92+ZWfLeJfC1fTdy5j
xl1UG8RFvBHFu83TZz1htMxmTI+FsUMCu6f57TkD3bIeO+dRC40W4dJ94SWOJhKVI4bWxzKt7FvK
E05kNHBSDy8h3xYvCw6zE2wnn2CA6i9l1pabsaHfGznpTYEpZ+SzX+DY3c1aP1dm+lBHKIphN1/Q
Q9YTBdFytF9KRQrOTs9pRHbQy/duVbt7ySOUxcChDX6tBAeab7ibpsfX6RogMODACzFitfundbLw
XuLRo8ydmqtO58+dZiYv4rLblImtqeOtn7OqggqXvQNs2UWQYFstrhCuID8o53lk+0W4t/xqRwoM
NZsgu/JvPDt9pWTydqRDsjZBFkUYC/vgt9RsHuwYqG48gkqy6+ZozMbBzhyfawnCeIgFxy3sD1n5
xk5MLrD1YOgxdUmDYOHwPGgR7RST3NrSdXipSnhVdM80b2qTxbyZma2sqxObBwy1gLrYVA/mTF6e
1ea8bLoHa2q3pD0wEC0Z9zHObIi6/YMYWoqLzeKrGdFpkrAl/ggf4DTXS9JYTGe4echYMnG3JPY9
8gDuq2VoQppO+O2U2PP/Sb5HtlwTw7HWhKpidG37yTMsuP11/yjLkj0MD0K1zgS5e8JJoNJoppTX
uiHFNriTubUK90ypBUmOFb8oVxkmibQZgKoRdsuMD6bVYusZGBKREdQZPeaJB3FKH2K09SdpHiqZ
4oMzpjtN/w76ld6p0P8e6sYkpDU+Ts+2J5D5WJ+Q7GQQcq0Y2yjiqzW9+01iHHro63nOvjrmPrGW
DrYBiaNgmvWfU3W/HUv+gr3Jgd/S30dF/Fz05kPQ8YUnXE0wDDUqQp3bOzGr1kBnJ1cmD34NWTLq
Ejb6qkEmred5l6RWtE4s2DdtPeGfSjYW9WmWUzxG+iHxevtgDs+qnk0mZUJoft0R+u3ePFa4y00R
oYHOamPm/0pgEnOh9Pb4Ihj6S76jggg/y59GoxPaPdGvYUgeBq8Be+mzCTQfWtoNeGaGBCpSeTEC
WJkzkl7RkitKOJJ7H1Tm3G4Xolvd39pthK+sqr9r1jdc+S6UuK3hYB2Xd64aP3UQvLa86rzJRGbt
5pg2E0+WsCWADJ7VBFQwzU8Rh14KDtmVzi151hUq27W2C8JfcYKUOLqPnQ5ACKQfNB3/mrSiWuOd
62hqXnjM13LC8m9iZiyinUtoYkjB41rO2c6KV1VgSwexMs3emZ3YXcTPalY9W5/4Lm2Ke38ik8S8
v0qV/4Bn7GOYcHj26cNk9z+LLEZ1lX7G/ZCieA9fM8meXjxRYLJcAivCG+Z9Tw3EgR7b97IFLJZF
4lJE5L3YW+coWCtYEkSueQN6F4Jhjbu/TvYpRQG5mf8aYW+AkOBZFPI1KgzKIGxCYknrhhvpctqa
jDKrdl5GFc+MoOMaz17L2tpKKdgIya1SEkH1nv4z8P4c4lqRXQKSqWksEvI1jCzyNgKyjrDKB8u6
y7z4ZwyPyi//Ig32ttXZTdjEPwqpHl8T3CwOskTtKJiFKgg5Is9cAZozu0PnejOsGH/YfMttujwk
MWkIN/ty3Jg9cJAN29T39iyg0eRBV2I0mSLM1zisEnGpHYAKy9JFedbdZGMXYE90cgXNRYX6VVT7
HAFC4Oayk0OQwzDy+byEXjgffLO4pmhkXou5M/J3eY/LzaXZduyskzLDVxwvuFCoHkui7pEo7K3h
Q9Y0JIdBAu5jNYfqiWCoySMuu59LjJnCw3jOyMV3G0Oym5xyHOxB39yma6ZDTN4zg1WqDoqwUJpV
e2ogj05LPZOVqJfZ7p6cUP/omGSS796NJWYhTh1+qOWbtsyAC5QnnwlOAgUj+GRM/RFx8tcKXnyF
/TVs2gW9iENnbg68v/OmBas+Us2UZT8x6xK+SPCpy7w49XX4oFrnp+nk0xizH1noIiNdUPlLpOav
KUXuiRhmGEG/VFrzO0az3ARxds749hjUoqzKnotKmNmfcHnY3OZvdkMKPQ9OBOL57TvMBo2aMCPw
CY1N668p8oSGP66+ZNFGgWhl1IywVmuephoVyaLZT85PdV7+OnNQHSwsaGYLOGTUw3ZmhQRKyZZV
ihskRRFUd1VknR1FwtBT7WUa5MURUNz77jT4NEuNyjnF6Atr1dHQC1riKUP+s92QIynkZhNjKk16
uN9U5lCtW688w3+HVHo0Rh4VJdpvw25UFMMfvJZbOLTUlmlKsnuKg6buDAHlVVdAh1IjxfhYcuWd
55Pwk9/crG5il/QTi6QVm8gB5pzeDdJzj67Qjz99ghmPtES9D4uHHGFihRLGw7VGeXXtq2rNZhNy
0K/mZDql4fTg9MDCK7YrRvBsDrezS6ohdNlTp7/ZyIZy6nw0folRu4j7t7xDSqwH5+xNoiGfl1CC
E6zdbjq0YfhSpwUpNmw2oLFOXe+8ejl3HAMgU3RvZhSazWb+4AzOJyt0DMpcq4OR3iB4zB1tM8vT
jHzImAc3Y4mJVsj2B9n16R735e9ICnoViJWX6erMDYaUmxNvmxgrBWPhSJ8Wj4VcFrd+grO8KEew
4cjLbaafEBrtQ5mll8punS3nzlLpZz7oVhTkMbLHZDSwGicLqRYYwGRRaW8V3ns9N7f5LJ6sylie
bLiZ/PwxqAh4jwMfi8C/d4Pye+5kyA67qHDqjdcykXKXBN4NcNsOwqV5MdrmHXAV8/W4zaF71UEB
exws3jqBRQdSG2+76WqQVePDaA/Yiy2CsNpa/Nj1Tjk26aNhvJ2V8zZN0aWDp8derXz0fI63cNRf
hWMftE2KzYwirELYtLgycQmdRyyYal141nSKgkZiq9f+qdTjqXaIt1oV9I422oUQL1wcwkBpXicK
mYphJmgWhH/oLD848zKO8ydjLn6qZH6hZZM1Xo1qPls7uurqdVfHu3I02egwrUVlMwGxLgklBdkR
co1FLgGNlsIUpmMuhhkAxvnOnxdwlwPcXbAILdhGYq2wndXAMxZCJTBzx7ZXuV3j8Nbprukvkvsy
Hi7mgEr1Pybby81gOVQ34mbNO9Y0XjKTLxCN2tkkFuYK89Eg/D/HP8btKLEtHVruGTtPeaQnoMhU
2PCkLJ4sDI4Ex7aVV/22tkUMb6RCLQVjUjccJ+3AwBa3+7iYxaFtl1AOlAjkhqyinDPz1btrE/xm
mbmpom5rlh4FpBphLxwm9mW0m63TllhRayRMLxQI8XSJw6eUgz+N3jEb49Yhc5nhHSo0hUlmCdzA
rN/klBmrzHGWK0fyCdd209uwNLhs7g133BU8DHiJcQ7bXvdeJSbTjzB3Gor/ZOR/k4jVwQRA7pYv
zDwMlDHBFrohbud2OBWy52lYPCdjv2upgF9BzRBxg8vHsmuM8Gw2MLy8qcyNTlSaPoeSxAEZ/rey
oAnACG8nWmqkUT3oZn6t2pcyL1+X5WzOSM9gDhhZOsavN7gp6GVstGZJqtl1BoNHpVXgWWz+IKzD
dUlTAkBZpSgJT84pZUZWyccL5spnmhO+ih3aH70RoT80YbPCI00h0JXWY6ajp9CA3o1x7KN7IQKB
gtePJASwVmxQFrmIY+qdMr1xOuoDk1lRX1G6X3lcvk1YflaeBwg+8thP9JAI1hywYgX2mM2jtPnI
xahdhSbaOfe7Sivy+OnwCqnluBAwvZDHoT83f243Ppuw5kn28c7FNZdh07wxHXmxuU6Nbv4Tmg8C
vaSOSLvp8NpkWu99Ht1+QfykJxvbS0x3YV7eTirY6BBxlLvWCRrTu6ZyiIlpxoU2XwrHew1d8gE4
Kq6tE/6iT72bYJhXdSHhDNpkbWK3uzFyvmUAfep9OxDtayK2ilyfpjr7DbI3Qb3UXlccnk6jGWPy
a2VAgu8JBGYyOmJ0rYkw2m92XD9wjX/uBryifEXkBPqxoaSSLLKHd6S2gw/wY9NEnr/q/kKnTdZN
Gh7Y313bIblWS1b/L3K74sRqysOoGEzMzX8h3ZGMrt2iey7ZoPyrD+0PiER3OZ9dX9P4gAdj39vG
tM/G6c3laY2fYLpfGFsHGmNLGhf+KgvIugZeDKKleeiK9hCGacCqNPq2gRsZ1Hnh0sFyWZb3UL+P
6RAmF6P210li3UoxJ6sxMF+GrrituFXHIUmhMZSEJuaHdCnt7LvhjVHH3ZM8OI2gBNkR3+NhPNqh
cZsKbrYp1KrYfp8Ish8jvww3Bm11wGnomEp7spW9v+6wc5AeDM59EBKxBPbDxtD+sRROxhG3wjUr
+MXdbOmQ4v1p56+Q4I0TWrdd1KB1tOS2F84ROiU4yJSkgZ7vp+Eji+Whaym0Ryf/kAuyE+sjBGVm
zeizm31sfK54kS026sJXDzWmcMzL6StI9YXUgQmBAi1UAZ8OjYs7juQaouqLjy8A7Z6LLucC7Pne
ISkbN3ehezdEZyyKz6XTfY1Oeg887i9VFuDTaNzHdvwJ0P5JZ1CqY1AdnbC2dVNfRRx/u6Ko1y0j
E47e58LgKxPPHPQO4pTpy8sUBESdnOqndJA2dY09lp+3b9oTj4d0bWPQXUdd/TurwN5YLRg1PsQo
NuJsBjxmsdSsFk+zYwMT8fnS4Trehl787tbREZQtB8PA3bUKPlU28Wv1ybmgXUzgfvIziRuHJqTo
d4gG0JRkMkfFiRcrtSVVgGeYK0SRnoMivMlqgEe1Et9mTZkBeHiwF4RclCS8hcqE0h7FazWohy6t
7u0Go0JGGWAQ99CBGqLytbpTQUaApSWvzCi5zmZG9EAPV+X/DuYHHwjzsXKy0zgk5XZqrI8YhNYq
UOMHtFKuVTq4pfmHvbXkyT5b9iFe7N+R96Js3v1I42BsSKg4LulyH8EpoefQIetxmpKRuE7wMhkk
rKUb3QRWdZv7Ju0zKFEDDVe7AXf38po5sfwJswazbnfKA/C9gxvfVNgPijl5Xf5wIAue1LQVajF/
+tkrZg3M170FjH4+tyUoiwL7Ciq6F+cApS0S7tg2nxr/jdLDbyfHr2fP1p8NtxUpNUWLkxeT0dGR
9s+kMbtlbhciFQXrboELwIemlcBZmEE7NuRqrTt9KGbGorGQMCYy70aPIloP2i9QN0Lq3mbnZI+4
Pac0O3aR2AVxmeNyyQrM7sZEf1y0iT3vXnG3WMfFtLdD93vibW7EO5U12UbIXh7qKr4S7nXN8DEQ
Gb7b7LOutE2qIv1Xos5ruVWm67pXRBXQhObUytGyLad9Qu1Ijk2Trv4f6Hnr/05UkpNkCZrVa805
5rUiCAB/7PgLB8zagQ1GVwLfqPAsoqAx5xGig/rHE5uk6v40M35Ug/jJp9r5Vc+S3AQ3+qQ3Yezn
Mb02VniZIRjv8kD+CV+XT8mdFj98CJ4hM4PfJq7qqlER6Kzwd+2pdoWyeYHC/HMnvNiimf4h8PQh
acQXBvDbNAjfcuF9GgGmiChH9VaGUGxzrsZV9Y4+KHjKPCGxcLi3ZHk/2ljrtWn/MD3xXbfiK87Z
CmaLrMsmNm/dGvMrVxQzH61tiuGQDV2/oTm9xH2kbKv8Dy25mmuH7UmXF+mT4eBo0whl0WNRjOxt
EV8zzVRTMdUcgEiGQ30fTT4k3L2TZ2KohusCOjgpd13RbFyNxrCFJd+71T+jGE/4PfAM6AYwFHrX
EKmjNhFOReJAtNWyBW+pCkq5gsE0rrzO2xYpLDC7UVe2/eO2EORl2ii3u8T/7RZBtVdABeNXY2H5
zCnGE5s+GvvKg+031qrKEC2WzcUfWiQR7ZIqTas/qkeGgSRe7Obl4VAdxVz906MJzGUCJl8aP6NW
ePvOUq9KyjUhFivtfQ057nWZRNgMLXkrmJ0eC8eGM4E9z6uDF4KfiYcleot2Mk0Zz88QS9JPjz57
LgxQP/LfMVv1p16zJ9DIqA5WbQPgYJsgsfcQcG1+2wYNyTFpb20XQl02L9WMQrDuqGlCljhLkd7R
UQplitJT1szUCNDGHqkQHJIowpDhh6Tw25EzRTIx7wneHIIGBGJcuQB97ApsUOXFpEnkN4EKCU0X
thvsK24d680U4S6qg39Dr8KdgLzHyNU7dML0qaQ4+R1MRlMLHmQcYmOlWvJTnNC4dkGwHiYQvkZ7
iVLznErACnZAvukYvo6mFx1R3tzjBmCy2cTXkaxcW+WwhkZ3F5DO4eRTjFCKrjc0KLUVjbMRFnyZ
tqGqwHCbdiEmjcpbLOLs/lmADxy0ZFH17qsITRiMIjp7EzIikqorGu8ccHT2nhS8yStxwHLVZI6E
bBaQGpQHX+FCG4ObtxYNluusbtlEJ7ACRyf6HbeL47S0ckTQNmyErigPpp1SysZpsvXN9MqoZ5M4
lXWd1Yuth+ClKVz5EhM6shOhw7tS87KL6l+rgvnVpMt4HAifG6rxJajdXT9O3qWuu+hCxMKlhDhA
j/IrjQds2Zn/s41H0uCWmxItyhLaQAaU+1db8DWmrF1PrcX6mctbFjebMHICjFd4/ZuK7V0JDnao
bDIYxkrzhNwbcAKtVdb9pHgAaWYfq3aEFxdr9k0T3S6XQpwsiWOqE0LGcgcmqSWGG1opdFf+sY+5
8sh8fDaziWpU2D+mrIpvetAQHDOJKa+CR2HS4k6r7D0sspufGefMITo0dO1NFpA31tsCzshof7Zd
229l3nZHIRlgSi58fcgkVRdzejFyD5F/PiAIHqw3HEkb0haRKMHiTmT6WURGy6x7Kr767JsYZTCw
DqMLhOEX9lMtQDNSbTqcQ367l7HV7sq0Lw995L8NHg6kgQ0XYBdg0k7IClqxcm2aoHCvKLst0AYL
D3R5KFOv3sgpRsXPBe/ZZdJ4iE0EA8sjX+ju+XEPQ990sJrim6Y9iG2379l+spWqKAs479VrkJI2
CJ37WYPaKDx7vva4AwnhoRcq6hkyULDKFu5dodEoSHjmuCjZ3sPyB6sYBsdIQLWwojfm22jE7Vzv
vYymYsFFb21DaMnG341n9wcHHdRW2PUA/97n/RwKtUnK+tLlXQUwxCXKL5KvtWI8JkKavLNZ/kSz
6mzLJEwOlhdugliSJjc5qNBtoCDanshXYyYuAsgM6BARuTlbJjPOrqInTVem6tdACVn565x/W4NF
Sp3hZ5mnxXGUqKzaIV6lpm/sBjVfxQILHzvcbW6/JYmDMOdMvnE0o0sPmBKEFnsUS2kMJsvhZNvq
T18PzaluF+qRw/Wa8bSToClb3taWPT2YnHjHx/li4qh8Ll0BDCUEctlRupTFgKBXU0+ienvCGQyR
wwvBFMTkS1MF+y+Izopxjq4Ii45JFSYvNa/7GSY1hBi62swLn10pGA3jC0LDjscpjSi9OtzRvf0p
pFfyIja+3VpXUJTn0GMDyI6x26Ndi7G6fCMnVu+Nq4lJrsZnvNzQU4MvpaaLZHpxr1T1s3BY/924
NRj++dmnjlp4oBZhc3YNJT1Msa1gDNyqrvw04vzTqANKQO2gM5Lo+LDarETh+QRggbiKzMpgSthG
N8vVB0Ol9fnxyEixCzf24sC3DPi2sescHze5BOKXQ1mmEx3Dz2h60PRkflASki3OqDfdaCcjm16b
isCVGtxg6SOFZbdfMO8WUvQU/oY4sxKeFADCrk7mNf9DBYEYDIIuGmvT90y9JA2ZczCgXkRQUHfq
X7NgTjuqDjjKO8Zq/SWqxIcCWY0xbjhaeZjuprq5l5n7b0gasbG96k8/yEtLL+OjqfQvhtXGMa2Y
GPYtxh7aMnGk1Akr3K+wzuJNMNsOPFm4DeRenpKqQuqSue80+YcVVlKYoKZVAZsZxD6c3B9JmV+i
wX5vldz7Dvio+rGtVMU5M9mu5gXsmqkL1h5xAgCsBEGfiAm5WO8RobAcugV4yJa6aU6AVqcZze5c
x8QSda8ySexdkPhLdwd4gvR+OdBb8gWWBm8ZQQCOGBG1v5sPoza/o87/YSuJzMttbrx5tBc8nKqW
89Tb7ECrCU9cYSbptkRxhB4HM1zElM4OOr03kkoR5FFe87C52oum1Q6b4UxDW61M6F15kR+dOW6/
MCjDEpyOyJqQUPhJ9pxdUT8Xq6HiAp62OGVK6EtDstfsMDBkYUfuiC9UeTDuFNLlpzhDyMFJTMMW
3kpZG7BxRmq38HMq7XWdybOK44ZYivvgLQE2FlfgfCQog+UWIupymWhoDRsAI4gFfUaT+RqlI1RF
gP3WiXUaRAvGmH3rvCdqiYiR43Fq85PhN3TAmSgnhh1eork4IONR8LH7jBy36p2w+X1STvu4KNNn
etVvcyFex3IxFM/irfNsKHv4dOLxvUJpZ/nWKvJ6+xC7hJu46hMv5neU2Rd68SuzYVLiFUlxQMJG
Ym4OqwY//mfVy5eR/75Twjo47fhideqONthYkXP9XbTgWNtBfo2d9bMkumZAcM7Q9z2KDvQSjJ3s
qlcxSjBtwoFeYDVHRmd653cZnproyzRV+9oV6lO3ScQSwNxKiE/GIKByjc0gagzNDNKPChSN6Yhx
67Suf2bUwGRqTPuznsd2T2RTuoGLzq7KMkHmRvZ402bwKwu5KBmm256jHm3ISLT5qVBNvwGQNhUN
6HNhMAStaGIXPfu4mg84dQ3/6FnZP/QavyufwtBmMNKTZKvcsLn3U4XybIxfeaISdSBx9qWqvpZZ
dqkBEPU2JxPCeppLVvxltNOXb6NJefJ/62r+1fZ5e6paRPrmRMPZKol5sEr5pUzR7NLKBmbpu99N
0dNDtyp/Ty7im4mP+tx6FKQ1U1i4J3aw8wxsljpfIr7K7I87Z9AFLJPNgkW6rwMKu1rSucolXUUn
FKoD1K7QGR3yaFmecNV0rzw/9TiZHy3XN9uL+5Wg6l3F+bTxlBc+CQo2cu+b3aAlAXVmfNHNsJt6
dZqHcVpqOiJ9m2nXxwylx8pFKuBlN83WuqLz3b751hL1U7Wvzjx/jpGrLiSiN6xOLrol29ziLBUn
Dw0sOWs0iptg3I+W/mAssR0ynDvlTJEq/fjQh/pVQIo/DkVznts4OsdNSlKRuxzYpj7kXIfSNFc3
A5LlU+/8Rtt9Kkd21oXmvNdudWGBp7iSOGuLplw3MxQdyDoWGcvoB2grJX5P5lvifgzIpeijZKA2
w/nskRmz7y21jRlhthlqfoG/f41LxUVVzY1B4XSh5qL4ZuHZT+EtzobkpTCG5DVGZ3Cqs+krc4W6
1rr8tNn/+W38EYiAwckA2LpJnX25xGs6YDkuTRfhIUYuBeo8IgaxNG5oO/76Bdy/ijhFRDtuuVW+
8cOlxFb4giWHxmlBrAx5ZBwQDQ94LZRzIOPaRtc0R7Pcpiakm4Hk1uLbANSL6wST+9Rm7CpqAb8y
AingRepYWvMxj7Jr55JO5akvNE7hxuCd0JpYSFQ7GAVM3OhmRuuprJnDFiQ/0Ztm7DxR22jRvKQB
kyaoXxnHOjRSJl99VeJElfgFFjSrrD/k6P9bpEa7MvCOXep1W917lynEj9iPlYIpo7dRkeynDkps
RxRPKz9IpQO9o6giYVi7pjgNMISfVfZpEMYFVZ4lzviWIQsOrsshoYEYzNVW5eQlDibWVSN91RG2
saaQxKuS+Flo/yNz+3rr1vVbkBvPNn71VeOyb/IDD3kD7Ztk8gFOFwWCAMaKhmSrahN0zCyvAhkw
U+m5vvmna8RR9+AahdVmO/zMIOa0vmMiHrcyZVePeoVLDsEfa66bODDj9JKhQwE+zTyvRL0KnDlt
yYmDLUaG0GcekTUp2NwKF1pV77i/04F9qRnCtirlOQvdgy1M6IE4CAZODq/r1mY8HjAv3WSk3JXT
SnSKotiUFm1rTpAVkw58iFj1VoO0fgSY4JgM05pJW1b1MAYtPyb9uEbvXGHdEv4hYeXLa5+0IYp8
ppPlN5MFyvSSzn0A4BJluLMfsXduSm8pOqZTjQlLEUKBhxkjY+4VJQOSgsy2JVMuErD8bP8PexeC
Z8VSRnTEiJQl0t2WdTPuLOatNcTXBBBRVgyAfVi7SIOtXPqGfg3/ah4dZLn2fGfEudY1BpQiRlo7
KQJ4pJF/JaoviCxz3zMLGEQyjmyQRbnp1YDTPfGb52QQ704TAVxBt3hOi5+DMTIeQMGUN220C43s
VrhIjmPDN1h7OSWJSjxlFSa9NrbIWsQtejOoPAKEFgeOhmjtSy/88G3rLAZUEPmABigy5VuZlu4x
rFzrGUue9ezDxXMxja1NdJRPoreSkxpUcgopkfb4vLcqEyQGBOIlqpS+JPb03OVGtR1T764qC2u4
PwFMtF15hN5OmxTKWtf1H8jH+fSqoNvMDJKvXEo0KXYOK0UOD8IaoxczwQXaMzTLaRRc8MngYmOj
blowDRtDdevGr4n5pQMwmYa1rcPm/dGISrLibo0diwN1uz4GwdjsMKEdqSUXZbw1Vsdce+mhTRb6
lz8dKyA1x8c9t83+dy/mF+TgyhxG++zSrnXNdmcOqXPLW7e/tyH8Q7NujcUxyqHYGfoja2hxM1dN
LjQN+o+6C9l3+tPNN8b0g33DzIwrjIzh7oeyf0Zhg2WUPXzKUAkLPcujsnC7jOPvci6G92AoXjOV
O7tgmE9O0H4vEJ0PsAmQXVN6bzQ3yw+MB+DfCbHdpIGI9iTLmlBSxn7b5xOluTC7VTfGxRExTrbV
jj1vhT8PH+jl03WV4QgeMX2BJhmo5VmwPHYQxUj5PYXJBSnGp+9YGzMWv1rlTNes7xvQlugTmuRc
FzK9qNaqP4LraBFozAVnlZSDv698QsDskOmNsUAXmBJ05LR/JEUj2dpPkMxbTlZjyj/QzXo3p20v
LRnNH0Y7Toxw5E+ZmLRFU1I/xj9qRi3A/HbYzZosmEaXNQ+7vewMQszanlhg/j3Rfk4WJoMk7oqP
wHGKgzNO0dquGWHneSUvPQE9zDgHxPTLE+N9pXFZ0/d8PHMuIMgy3TwFXsO4PHSyDw+KEgWFy3qN
iOeDaBNWfXeNTQXHej1O4Mmn5BYMw77wmoF5RZtcosnr35rS39hBsvNVLl+wI5rvU9bvS/Zeu0o7
hLcsMdwmL5TLCpLfhKuNnKIC93JavrocIR25lh0nUYNe+4pfon5vouNcOelLgxxmNuc7ZtLwHLQI
2it3+Jo9ye7cPjLr0hAWApoQPfPLkBgzWITpPyMcJPuaxXdFp/WjNBqS6sblYtTlAmOzFqtmSv8B
EkL7gJdrXVk0+TrWooNFiz/Cejaw294q4TO8EMXwQXZ2tMk1bNCZRLcGHAYm4ak+5Oza1kZrLSko
9E7oBW/ySUTfUk8XD00xuQU7WAHmTjd1+B5yHq1mAjUOunZIA7eR3KUUgVQJHHwTh9mMYvYpkCO9
3tn9zQHlXvlAnY++YYWTOiAJhAoz66xDoLCEWD7EGkIR894xt5UrnE1Qy3tfZNgVgH70p7QHJduH
JYrEgd5VI53x0Hb2E1dp9x0HGiAYi+dfWryzQUaT4zjBSfrQlwKmsKeh+TE2ENDKMiVmml0Oeib9
BLheIQmEBeOK/GdIquOHuUjzcj+N2afz81VdFifPKpb6F9sICdcYJLLhr8XcDhDQkF+LKc+OtkM+
hsAQCcOOQzo17RoFDqpov/9bO8I/ue24OH9L8NZ+jiq/n/621uhstGHVG23m57pN6CAtTQy7m4yd
McTYJ5aH4TwUh0EiE8/wD1aATp4zZuZdMM2HGOsgXHZOijiirYGzEcnT8tCSPW/NDNAqiXPOGznr
e2sHn2YUExJhx9RPmjZDAyxqcans8EACIkWocLRalaySQlW7sfPzDZux7pAkZGCMlQgxUbWnEGPM
hgSYPTnF1UtZOdEWZzpgY52vVVQar9XsBvyxVG/rqcSLSBd7Q4d62NY1ie5t3QMnVzPZnHet0eBN
U1m8jz5BPMrisG9ynbMNTdMj4BWu7cbPmf/1lTNqY7lpeXRoGAK7Vf076RL5yXZ5Ox8PFw/o2eAt
e0rMUa0MplDHroWnMJWRtUB+og/m9fNRjapAB8/DWEC6KqQ8BD2ws1nN+t3IFtMFOZ/AVIz2mDKN
Rls7uXjXOeKn5dLgMpbYybi2NlgaWXsb6CnjsoBjIOmezVp9uMzZAVbW1YG5Zfdu1fgraekl+Pyj
7t2AWrQZU9/YBstDv2qLLfCeaPv4uEvhFTtKH4avy3er3Kj3hkW40n8NrrocDp4F/v/xl0WRuke3
NQGgLT8c9V1+ZnwE3Hs5cgwdmxenEX8ej9zRz5co+bfHI5KrvFsSVsf/XpKZT6/aBpy8/BkHKMRd
pdeoSGGII24yiQS5P76F72fdFqb9+nhUhPYBtmF4e/xJ32pec8uvnx+PpLR/t2TGXh6PIh+ZZ2BZ
1fnxi91IeZlanfzv6eFgDkSLNSAtl9c9U6BhEoYT/XgL+qaINwMqi93ju87E0aX0VDGS5M3N6yrY
tkFIEvfy2g3pkuw0cvI8vtvmVX7IXYZRj9/Fb9EdfUsSVbv88NCMWOoLyVhkeV5o2gV5ZyDzH79b
ZHT8wz58f/xhxxjbW0e68ONHZd8mr2kICJgzC2kIuQykk/VvNa6quozG91kTGSrGxaXzbPTCe0ZB
C+KdtQy0HKzUpApAznNdZ3bOvjSeXmazvtTsvU8mato9+WEwPJqIhqXPml/F0rzz2Z8sLRGQU1ju
sSk67+PynyLWKAiujcK1xUaDVQkXbzCPI029ySJGy0KAPhP2qKCAsEGwCJ+xe70x8eAgnCfnpQA0
53r5S2ZL456POn31YeVwrYneg+XGld9CReZbkoyHFJ7KrSQkKe0XhIH0obCVdkCnMyafy4vfpioB
vOd2F3M5r2lsCtRQneAJ4n79+JqLh2kZBRw6b7EY2cslrpu//LEfDqZQ8CuKbn6f63kXelW3Ew6x
MI8vUQYzGAPgQXZMTV7T8trShApBOsZ3ZgXeLnYVvI2qtl4C3EJdjGnncZM41yjOjLfHfygj0i4i
5PKj8p49lRp3f1kpa2qYdTGUv4yI8ZE7uffAwaySMDA/NyBEdr4Zm2syP3wa5HLa4+l37wLd6BYv
XQc8nd/ocDEd+s5F3amoc5eljPacc7bYuyO49/J33x01WpXi9vim8FWx5xRHxoBN39Vx/o7a/9g1
Ba4yj6ltCVIgqep/NhHLXDrEeJ8T660cKnUFGrL3wqi/eRPo5rISRH9zCvupNdOyAFxhO+5OK7DZ
HsRfguP7u4n9iilw/4LVknH8clWQlREd8kaj2elKfVdhET03rcPB8uwP8/TukAt549A+0s/3L8od
vk1v0Fc7n88DYeNgQIs7+9vrQC4oAkIGgFEEwEUUaBKxw8dek7zMef9HB6V9GbUr9rS/PVKBoXJW
ULUOtqYVlEZedEnw4Vii29rNonnInBgFCQOKNrTye5T2wTalI7B2Gtr5yTj9BKrSLCNLWOfxc2qo
Sydt8zq6tXqRTbdlGzthNU1+hxRlb6MJ21aWdb4bS7TqatyZJnxmO7K3Rv8hfCRCsw8noMuq9SQt
c5VmsHOSZY7m4qXaigDCXKeC6W6XP4tKsvub9T9D0OIMxzq/m5CtrlHwgXcD55BIDzam/FXcVOpV
G3+Q5vhvrfaQGbox6Qwqo55ix14O9qkKSAESbkCKp5rXTKezQ65xTFrLaxKGq+gOsuX2ahmtl0/z
DcGFH2bD1WyaN+yo5v1xY8C4BiUhwiTdP8Z/Zp2yCqU0epZ/InJ5M+TyJhqt2AZA9NdmfWcycRe1
7laBFiQONJfcnwW+DJYTXdjLpfadjrOHfQNSFDwxYIhRd8DqdpCk0xB8qyjWDZK7pzKoaHsFzT3E
RM7VbQi45NftvYyKiA0QLilvGj6txKousgFoTUwWGhvaM67z3sheXGMtGfyC1bIEg/5IffW1YUKc
w8oUT7l/LDTtI78q6pMTFw2eh8Z468zS3GcYTWF/AYlBgfSAgTaYXdZy6r9ljQWmEElxevy4Wy4i
ItP8UPFm1m2wC6poeIPttzUooEks0FTeE9oQw4IqlIqMC3QdPFuugad4du5zYDj3pWxCC3vnNDaf
GQwfzSn90gQJjZkA5y9D726bNuEikogtdGUksaCo2gSR+2Ll6XdFlIny5urGtp5kUki8DWSWMacl
jOwXhlD3I4DoByjI12/aPtOEUHfK/Oy1hC3mLTKChS1qKQw8rbSvgen2+9k3eerGuCnzs2KgtaQE
03f1pv7a66q/Pu6VJRp6WbWfNYHMMY0blNOsGpopVIZXDk8UIXK1Sq6Pm5TTaDP1+lbU7Wfq+6CU
prG4xv//XsWet2Z7elBjcXEqjcDm8RMkhBZX3WOvzgLyGoZu01JCUyXz5VK4DrPShL54CiIYMBL6
ULdxjqXOTxOGstWo6R+NdASvDSk9dKGDU4bualvnEdU62dmDZH6fYJVOZywlXUhq2yTSs0iOEp3Y
hTYVQ1VaLbs4SZqnpBgUO2dYZ49vBOhB//uRYfk5g7ZfOM4ZwzK+3nVctUvCUJiWf+UG4Ss6l9aR
Ned/9x5fQ2pc7EglvcRzNRwfNwWmiC0XqR+xG33Fwmq2MrA6DC0ZTQz7cevPYXd8fBUOMcqXx+Me
KZiXwfwpIiJqqFo8UCh+2L502nr3Gl386OsKYqUZJfRVyuq9j83DVPfZi6iwTvbFtDUCe9oFLsKn
jubJepzUAh4fbHJgA71G4Rhu3DGHD4Al59fQ5n+16uZ9qANg1k5oHfqGnq6TztU3H9aa0L3uF4Wh
izIfm25FfbbtaDSgKqQ+s9kYYXlo1UssQaNHHaK9RJ5KL20P04xaFKq7O+DmmmjnNd5kvdXSP9Eo
webaWsGLGm0fVusc34w0j85pVwsadnL4lT0bRp/8aOj2lTkkYzsFiseIob+RLfhvmuEtueXeyrub
GQnvwyJ/k1CuanwNaK5rn5guNPbsF0cQmRzy86q9YkcTh3pAvMmGBB2UirNDEUW/7HZXdZK5DWPa
e9Mzxupkm+5NpcdtwBx2P9fu1uZy+RMQalIQQxZJ3/mwWo+uy9fcNfp3myvYdpmsngsk1xs/dbAM
tHW2z6baOac2LQ5GgMCwzNA9+kP0GqO3P8SNA0266O1fIvwQEyNtmfjrprWZOOX0vzGd1FujGb/N
evn0SDlnhfbuyKN+WrTu2AOPxk0K4Z29joFDDwnRNRr7WYzRjohcjr84p7XEu/JsY39SDFowU1j6
m+n4J93X8K+BSGeCMYsErmK0ZTv9F4cnhJ6Unk8wbQKj6b80hwLakJ4wFGxSd1d0u2n5ydwbECLV
gMgxJOIQKWf3JAx8gyJt8BbJpLqMje18eMbPKXfrr5bQwFPLzG4lY/00g6w9aRh6vG8E4YA8GhHO
OMabz2qOmLL6jmTqbhUd9x1YgPwU2/AQI1RcMgtpG/NZOqWL/Jk0jEkywlPhZxwQOZM2kz7PYYrM
qTM2eR3nRGy1Of2H8de8BM4yOoYoV6DJAQ6Lqg15dyWdV9VGFKtZK+RuLqfkKWRGl+TVwqsiICtC
ipLrKoWnNl/HJvzF6k6iKd0LBH7Ef+X+tFcIyzraybTKZ/aI9HzbFxEF6Xa2YFq2HeoZiuKYBQrB
BRxTMsdq++imNcpSO2AA4Y0SNRQTuNYefYSa/5JMuGf2QN75cW+Mo39Dq6Md5nvk/HFB1KrrLhIt
gLWDP2BVtdwK9P7WduL5nBH+lkoXA19hia2y6OmhK0ov9N8AqpQn9m2rPPLrU9yPZAU2ykc+T73o
g55/3HjsT4jxXGIsZVJv3MEgeGloBEYwab67gvikwLROluW9y2rSOzsKvXOJROGsaVahO0HtppoF
vhz+mjqJaa5FF8gbfTaiu0SvtuoRQq4GJ41PSJ/j0+OeWZMBXMvwDwpSZ+f5+nsqFUP2mjDsAhPX
KbGt+BRbYXxyB3MR1uHCtpkvnMzlhpFdcYJAHBwNdnQiKv/7yv99r0mmn+aIfGwS/JBAbnKczf5/
99zqzcOzeaxGY8Avz81kIeBLJ7XHeC2cvZlQB/a5pf7726jfwDyncuMvzwQ9cT+ntl472v5dDFZx
BEO/anwRHHw1kDhqo8fwk0ub0N0uSzYSbORYC40gq07S6KpT0+FPVUuuYV4zoPGIfvEjECrBcmP6
Xn8yQyKuUpWDjCyf6moOj3UgtL+yh/Li1g37ozHOaXJx/ZlK8fPxqJ+a/PS49383j6/lXn4dAjPe
mfYKsId5asgUPbkuq+lUoUGLganTVhSC1z7hFfLc4o4JHJyv3gdIXE+PGwvp66Z2oKJAbTzOhkGn
j2Ifw0ZHhpeySXS1h4M7qI3CygqwRayDuQPv64KAj9P09HjzHp9QmkTdMaMR4NTGcOuNONpE9Fdf
jZTEuWwg1ZB1C9Gqi5E9n6r607E6Joja9L97P/gtc2P6xcf2THvNuqG5xSggIK0BIwEK1HyUAVwZ
OdlvWlXiNHX66Nuz+7csnX0iPfVPmKhesJYck1LcGHXTAEdkSyvcMr5mPQtwwGSYN1jWtzqp+gXk
THJbnZ5jf9GKiWpJU0zSDZ09fUt70Cd9i2fZw6WyE2JILrUAE8Nh/sMu2+FU0GsDSOpHeFG67MR8
yNrXVmODxEI2ajLoPZp1dbYx50LJmMsbU8x8Y4UheIbZBhKfo05M4bVQJzIUzLvf+SA2MkfWM8bS
ea+fZJUxXqcVt4pSh3UeWOWxFzjOmvbF4Oo5YJt7mTEn2A7QY5f915DC1cjnjDxHGvzwGVrjLapz
a41HiffExI0I7oO9Q+VeUrOo9qAyMpaQejzaLmHjuUURrxepeNPZiMb7sNu3ppBb/FpYC1pyvaUx
UmRZjChrUZJUnO4Scgfrtu2JBwi3Vc6A2K9y51CmI/0DiCSb3ua/p7/obkoHO9Zk5tne8oNf4Qxu
KfaC8MWKR7zVTP+Kwro4kw3S0RPPWS3bNVoD+QqvQ/13T8399KTq8FQTKnHOcY9jDoTyak7mtbLH
i+vjoIjDBrZH+MzeF7I0jdwslsHn0ixxpiqlbEfgJ9yhxP6dmTe7XkKKoP8k7nixPSdYFTU5XEsM
KOzFFbC5E7GqK2+f+jjGvDSCcuNkd9dhvptjz8jtdJdV8sDZX7O1Ie65AxBM93pwrv0cfvVR/pIU
PzpBEmOsHaIlKWVZHkhnSZN4KYebWyZjE4wA2dwN7ddnF7rk2FXmay4JAFhASUGV5FsfqNzPgKhi
PfzwpHdiv2w8jRaZYfZYv9WTgcSBS7QbNTSkCgxXqvuKiEZfTUbX7zoGDhxNQKmpNlgjzHSgWTLu
5qFeD6reM84UG0cUf3Pb+tFah7Q0zU1o9/6xpuybInsd1D6z+6bd5T76lyDUIyYkh3U+ns1PmrXb
LlbId2xp3S1xH4r4VNBO2DO5VruEw9jEbY/GtvCd+DY2eCLTdMETQ4yCx1V7wXios8zYZ73jk2zm
+avaNn5wdUJW8WrAKnxF37FWgLm4nLFdEqE4mGH5WiT2b1zk9gksnoXPAylMPHffobI4HJL82W+s
6h7jh2J27ZMf6v4eBrWzljevGkiIh4TImmVd8c4R7eCb9RYWBLGODDajorFXqY2jye2mP0iVjJWz
ONfQ7TxlaSIQIefzpWaZ7P2m28Gx/+cyQe7c3RQAhs1zajU2Ok0DAKunKdeW4Z9Bw2xHp2pFzeuM
zhWALaPbiPED0B+DOZtf78vCrv8fdWfSHDeSbtm/UlbrRrVjcAyL6kXMweA8iBQ3MFKkAMcMOAAH
8Ov7RFa3PZUspXxdu86FzFJDgAHAp++799wLf+a0O88N6EbrbEEHpmtHHflupV1cgHTcBYuC2ci5
TUX9fKDK9anDDz+L7kPjejvIkLyqXdzvvFAmB1MRsBE7l+NSD1cAuAhjwYh+/ocMTwAvjGaRYAMQ
qnwnioqsm4IQT5sU6JsU/RToMLB/uJbtZKpWSnOrYo0EZUZsuGrnDqZ5mRKKoWKIajNAWdVyjMdE
jnrIx6/u9fPlvPT2pS+m3VAlOCC9vFrjawcShYMJbZp6Rz/MwKnZ4yQ4F/RYPtdN8GJG0W6BJwHE
rEhms2a16/FFIOBsn+qmHBBXHwsv6fCTsClvgjbkbNuGVwNlpTYJr4PiOkK3c41JLLiC+TWrOT+E
Cr2w6CnqeexAfPI++n6I3dU8VD5VCgmReYRI8NAGJAf3vU/q8WjTsejC28r3kSS67iHDAnj9xy9i
1Y/uPp0X79QlxlsnsRq3cGGwSTR5sRdWgTA+yJ396AcEQnrZqTxnDKfSDq7/+CVnK2JPur/wy7uo
5ZyDYZJp930IXwtePdbsnITBFptdP8pToslYpcjjA3Eou/smCast1Z53h53/lyahF99uakEnnPdp
Ksk8rk3YHfEVvmfYDbemI70uU/OzGEhHsRX7TkBct1IF67SZn/m5mZsFPwiYJiBVXXAJlo3eh0+S
twTH2Wj/S6AV1e/opamt4Ipwia2JmmvipTmh5dgqqL8SkkiSNsbtKQKugGvIVNkmVUjdAzG9WWhu
ATXD1++DaecAcCkKuKoyBJvTedtYl0TB287znM6U+q21sjiyhpVSV36U3fCl4wxqydlLxqpHYFeM
P+khnsQ3qez+vba44ByHOxxi0GBbhQJKhAYakfa2TeDduFZOHrcH34DsHelbh+yC/rdZ0UzuboxN
SbiAMkGmMHJuaEwLK533aaUxjLG03iuw5+iveZ7Ga776ZENzQBbvtmU9RFb6IeD2M+HhundV/hwM
9dEpyyt8rNblAGY1QMvsFNlJhpEg9NNB4VyFcCeQ4zmoS3aL8q+XcvhOaaHD35R9Jg0BoUxOHG7S
D76avS16eswlhU/SNp2PBjHCWkpxXxcxhSoeL1hz9gsN5odeQDcRvv46gangRd6IUVlHJQhsX83l
8GTCOIJIA3k9R4/MXxFiyb54VBXm0DBlz3rZL0n/jmL8oKOW5TmyOoLFgYCUfoGEU6VfJlskp3Qh
cm7U6n0W4t2isgHvhp2CC7AmyjcRrZlN34D47UvSe8sc7xSB3jTIMWq66nKsA9jz8V2WMG6YLjoP
o00HLYAkL1TqNWKXNGvDVRqEkA1n69wwxE6ezntYCmu/c2/hCKA4c05MIRsrcZEKYN2cM3vYBfFo
o1dkcaxTTmuKYklD/KGxktugcN9dL5tXTjMGlC8tAtay+mGwkqd8aenKlwsNOAmyqF0sGo3OU+y3
z+ncr7rZ+Z42HNcw6ROSGr25dF5QLeevHkgCiNvd4wCjLxX1PQSeR4BsNnRZ7w1vplw7IaWpBl4y
4zBy24/Uord2RvpaYzVtOCTcDRH4krkEWNtdImdwjvhj+bHnK6GpGBqlwm2c1WQ+WzCLE9BchiNH
AtN1HwKwdOOUjADSY7zlSHv6HPUDl8v1+zfLYbkAG0RoQiVvisRnVxHRAhcVqSEk8jiMmxwN+i5u
myu6KOkxj8uHAFHF+bPa6khiR7B7yMFTsU0l3HmOXpMBw1/RiWIdBf5j4M+Uv4DkkoAtvqH5wbHQ
z5ShupNH2BmgDbXyU04XVh5vfDe/SBNFja4MhnUVmUst33InvfAHmaF4SJ6LunuZfLalMiJtozD6
lqGzRZB0zs1Q79rBpqQtMW4i+aETXPR6Jp8xranD8tS7K0julHLi6mZJXcI9KOfukwxHCFoYzD9A
HjXO69wkp3AaYIAFbA2LPD5kqDYOpYILTNmRVdYx2I6nN+Ycb+eNIQbwfqf1woazGON15uKDqikU
5dK+dCAxuBPzIRrbqnpAdEVGRxV9oQNYrxTbwEPr16+2jfP5bBfz0+Eqm9G56cxnLuOUxVzCpiPs
bmebl1v7pDuwI678St9Q0XuM8vhau/S30BBsHKUTXGkEfExky6yWxf4CRONs7TY3HoF4srFuwrT7
zr5Q0qi84G+6q6zVFQ7nZBMl/V4u4Ycte354r3ntBn1ZzbZNrb+6GYJzgrxFjR3xKYK9vmwPVVDv
mitdW98sFVSXqXNVDdQYtOR8gLfsdhLdOktpl1HIPFm1hhjTfE9aGGBjjvlbL08m/tojsEaQwrok
QyHpDYyYJqzbWSqc437HNqp81lSCGs8aeM0D6obIN3mgYNHO5OxljQMFcZ1Gmiys+CEszJMYoU3i
gtTrpYs6XpBAr0PCL/24PQ7CJz9uJJ3OiSYgY8bZYzJmi6K2ZM9/oDR8ys/jPy7Ku0bYBHSmPmGl
DOyeSG9rcK54IgHTDrmcHToh4xRvoAZe3PCY4qAUtHS0FpwpQkIzkoTlMotTSo8IDDSFD6/wtoI4
oMXVmIQp/GgyQz3EoCs6w0R6p95aCbPs4Nl36GP9XZu4axAoNzKxXiZo8F6UvXJmSTEB3KuGTMtM
fWf0cJNbnMgVM0Xos0wOlfea+DDz5hDeZHfqUkvAmf3u++29EEyVOOOyKrol9ebFROa4DGhGiwGG
utSPSdV/nyrS7gSrKv4wOAOac8jF4qj3if2hjjEA4h2mAN7fJv31IEGps0WmiGq/gnZ/NcCWVksn
zjPVtlE4nCg6e7uWk4JwKywhdSc3QOqZyIUNFmiivG4haFq+cKdf5pzrOnPK/FDeOlGJXAzACSIP
+dxiTW2RVWlJx64trHY7zvIeQee36FNaFZN8ikg+w/NutMTQABLcWggWiYILwBWXSei+Yn2N9pCy
2i2pSDAOnWEVdP6wntoIXYF3b6LhzgJcsZ5ycFAex5V4eoh9IpyhluXrPE7eAWwTeNzdpsy8pusp
OSf6PUpzmiYN+waVjHozFPED2icQcDiEMU+R3J3zgGIwhRWzN52ffD35O96UAAcDeaLXOee/ClAi
Nids2KjxrOkxEZ9VwiEUBDjOd1pLkDGa/nseVPfkzml4E9W2KSlW9CTBcr87q79XjryUSf3kpeM9
k5KTpjsXnw07tRxYzyMbYww7980wfYmy+cIp+4Et4nzLLHtZ9QGWVSZQk4m1kwa3YL0v0pJlwula
dGGaMe8el07eJV0FQCElRa6ilXI3CAvzbwEbmYSQhLOGmInAxI60isPsOvUc/hSPU0NAyuxUz2HE
BKDt4YLJhN2i/w0RzrVY9E2PjsLQ73OS8nuPenYL3+jRixD+I+R494bum2/cuz5hSGbNJvFFv7IX
3ju/hzEKgxBv6n3Feo/z4V36y4uIGRCJa2EF7chymNh0Os2qn5dL6pQs5PBlYtjCOxfR7Tx5rxQK
AEgzx/X4YytmphytchxeNDEddV9cyLRFRNUjqla7yh736XjjSnUEyHKIvOCheG1SSqOxNPa2Ss1t
n1kYySJwMI1dHha7+jo4cU0EeBoTM87Hu845qKhh9+qUxbCTFtvvbsCZz7m7YAN+WwT1HhEz5pqw
OlJqaoG4wMqIQEQVSLEOanhQcfWSdSOnsZZEXNELPGPcGx6M8BqYbuU5oZL2UJtGX5Khk3u2Lgwm
KEO68evjQPxJNLy0esoPLLQFevvTgPBq1ZG6d5D2yziQH2QgpZLPaG1zp7rw0X5uqpr8prn3lg0z
3LR2OvNlVlb7r3qAIoM7iXsaiGTZD3ox28jNb8+EYbAaOEMyC/OhyvtTkMotMV04QwyKk7g8Fk48
XimDaaL/GnTk8OAROeQElIHcXvyVFzjtYa4SxIiB+BZ0fbplqtsVOQwqCKM1y+lxnkiIjYEMrZKY
eJ8QUugyVR+hOm800AOueyb49ZyXX4yD5iQVLpGF47E5u5R0DJNDE2Ee0JMrpzSnG8BJ2SCr7EAB
UgumyOQ/mmmACp4bzOOQO5ALLNvJ4jgzs2nfWopUJBSl16QAvMRhTjS6hd7JojfFPgQBQJocbC04
hKUH3wcPIukp7fERXeYBAjcEJnfe9QzX5zKw6gsTFcw6LhmxVh9hETEdqkert3edX4kNUvJdP7f7
VnuoTt3CXU8l81gjkcNkA0rDIT0geD/FjQt7qmedSUV+66Lf7WpARwi56fSfsa0pWgmfYHqchupK
GOKcEjxWK6Qxr87UARFkQ4SaaasiK6YhlVj0Rmjy1/VLTCEZCnfEFt27EwboU9mjzg2c6dn1YDei
FLEA5fTETgcRHRuVXQ01lu4zpVsuEZV+i7hxz+m3tsU+NdHRJiigfHah9cVlH03MyfCAFr3xmo3H
6gLRIr4EpqY2evTwxwgCkbIKYg1wGxCy0qHF6QgyO12Yp3EyX6sEnEkODKScbzMg1McEPSSvBxCi
vH4uUZYjRZbkPTedD5gQPa5NqequpQ/XWaPcAD0odt40YpeV6ddFstWKgFkMFUVEvF2MAmz3rFVf
0U7so6W5siXxhJJey6Z23ODMvzDsTRhoYZbvRmn7pGzONh5owmTyKUzIuRnZN1nfTEyqmid6RI/2
tqOXPNeeeI6ieNNo8IUhejfaeV/DpYV4dzZeCpDj1gR5QMFrzWYQtgT+tqBPvFdN//fcuqFK1QEU
W7zbcrHlxs2DV8ZzRD5uaeFvIrTD2XKMctxin+H7YDmKIdAF3rMw+KlKh6cc8s6DXW/DinOfRjRd
5DoAAEf5NRzMU5ywNwUelZN0tibCMd7R9a5oBXJo8vtA7EeWUxxd43qYimED7+g4pzSxBD457t3W
CucZRF6JIU51VwRjzluZkNOM/T5BWokJNgC1gfri5DvRZ+XN6Z5osI8lsy4D1Q2sKoLoPopn4LLa
3VKLD9PyjesQqwjsVmpTyODkAJERYsh4dAvMLVU4MfcAEYTSBJ7N3BWqcrZN1nmkWxjYIUizoJfC
g5fxF4l75HKYu2uHTIJr2yJkOHU3HfWoyyCtDGdax92pnIgtTGo7R+YPyiTBykByXIMwevyDCjD3
zTax1Lz3F2dH9DPLEM2grUDwvi7rtNpk3EfyZiiX5f5w53MH5fAEfea6m3oXRBLRhEsTZkgN8gvZ
ErLOubEPp/PW99Mmo3nttsTrguXBFdLhUaWDRMKaV+Kn9ShfbUvLalmISF8dY3xlc00jr4uaZ3zL
UCcsckkazIEhBSSiO5e7mO7EEa7AXReRB0CNQSOEZd8ZZAYGbQxrQJE3W9rZNZaQ7ks8WcM+N8Sm
k1WiNuVcnRqLjWedvFsq/gbT7OTqevqSz89k6JEdhTViFc3sw4sSwEmSL0i9yBOG1u2Tzc2h8Zg4
2dVcZnc0i+VDP9BCcJco2HkxocT9eKGIKFGmzHZ+Unz00LB0Vw+PQQS92PfJSDjvp8fcfVCOQAc+
3noLSkaUTZxjFpAJDe6pVlofbApOS4RZsGL3A/M5S0gVbO9DB2KcY3XfeiTfYxaQmlDF8UXoBasm
JXLdXeZtq9phW8tzfgFeY3KN4YqCtu9nRQ05ab+yzly5QGM32vTX1lDuwrS0gH6yVteAxrZ+75Bj
GE1iLVN6OpwS481gBa+e63ubJJr6bdUzCSwBhNPWNQd2e69RNMCGwiwLf0jeIP/qN3UdkXqfl966
8wIkz2jIZFd9eKeFct6a49i4R4R7KQoQRRlqjrIQy0lFYMjYnhwVBe6NWFrvgIACLCAFIrCaOCgX
ZyzXU5zeF2TMjkPa3g16A7GCgallB3PisagjqNOx0Me2JoJvMJR46m6v2trfkwW9GnyJrsEcKpUc
USD4e0qs8TrkqG9XLyq5dNpeH72h/I6a4J1uzYPPP4psiOBAHenOEoA70i89awzmddP2jxlZE6s0
aW9iKcZDee6TGOwabtTeBVVibTuRPY2Mdh5j+UAa8RJOhDCn/qGazvK5DmG6cs2VsihqzMhSQs/3
6KmwRlLha3fB4L2wHKypNcVfTZ0+wfZ1dzKHtuPM0PUWVV4EKXKIxhL7hBsCsRPfHZjoEOR5Ye21
sVJgocgn8QdjzrNwvkCRHm46Egc0rgsfp+zdtGiHwoJmiMGqwhveQ2CpIWkP5UZErbqwGSF7D4cB
BJuHUcUoeXuMXIJ8ao/NgCUSRCNjisgBxftAJnhDCFtru89BROo8bHzq4ezT6xF7Sm5tlw7xzbnU
uY1aKFgeNXPlNtglDEthNb0UOfglNvzEDGxGqz54bvNRsuYAm2EWP7ODm5sJ4tWRaOgjPfutjIsb
bdR1TKWaZG/K70Svnbnq9pVZ/IcMYeJqWiA/lDUsm0RT/GwGelw+izBHHbHFHHyuCgScPkAWjz2a
/WqJSD+K9I1yrGCXNxp66O3StK+OpylsY0JfVe3JzXKzVUwuKytDKlHZ6KDcQ41c7+yUgFZP9cvW
1e0UOu9NAk2HGHpsejA/grhCPuU2x6xkSAHnqeBaQn4YwaFbDqX/YADQICokgELyXUZ0/FH8WVJx
R1JB7PccUZEovCDY22V8HVlI98OS5Oi8VS/UxijkZcsu6NCaqeR7PYC+tbLxZAJZ7qRcXgqj3vOq
BfHeEvBCVDcd35k1s2QWapNqI9hxN4htmATDfA+bvb6eSnZDxitucefQNBaEBcNMShvqn7FNF6c5
swCM7t5ap8RpMw5HRLvpLg8o7LbLjczb+Np3BL+krrxQzXBnj8xjrvYPea1IzLbtI0BdMLeCEnZd
1myPRf1mMpsuoen4bMhWfG+XwmZZoNpXGWqBTo1P8xKdZosFlXibddsGDieHvjgts09yaeuBJQdM
fRGzFN/JBmF4kqCgB35WLzQgaZJgZrPete7kNgWFva5b57awqs8C7si17rpt7p3Lmap9FU5Nmiu6
99l7GirXvsuI77obVF9eQVi+REhRHfPFIm44yYOnZE4OsU3pkJhSZD3LoQ2n6WgbiB4hgld/IKiR
njWL2UT/OZswFFDkDvG4OI07AJGp/W2OoutG1EFwMfT9ReRu8iGlZ86w3y5G3DbV+EYZc51HLKsc
gp+A6lTr6iyVUc1Ln+c9rC7Wdi969ScUJ3zhTxHtUjHn+1FA/SSS3d45OZ58Zw4wc42HTua3k9+l
J5zxTv7mTYQziqahjNHnO+a4C8zk8AkjWp5L8qGHdtd5+gJx87skwpCG2XhCeEMHCLfG3lQwvVNJ
H6NGZlXFxas10OyskvZtVu5L6OB4hQCVrqIgHR9sGdwOIfZAOEvkZLj1hdKAOM7igFPa9RRNlrus
w68wIoXiTM2nTo92Sxe4Lb1NkTpvdJQEfQViVhx/yfacTm46/NBjak8IegIwzhTWlkLA1ZKdPBYp
iZsDpp5YvDGjvKpvUZBDNfBYvmOv3/nnFJZUODvURt7KHgJ10Cx18kzu8yOAKn8/J2P9T8K//itz
Sv+RSfWtbmY4D2n/0//+r/9GNth/L2Ts/6MEMdsN/rhR/7pPm7f+7W+fNNj6+fqt/Pzn309vy1ue
6v6t+jFH7I9/9K8gsTD4h2tLR9Bjl4IGaOT93yAxz/8Hgm/php50bI8/D//+t6rmGP7Pv0tJXJgj
/SigqkEosf1fQWKe+Mf592V0jhmjUxl6/y9BYlycrtac1NXx459/t7guFg2X//j9b2+Q5RL9z7/b
/6MD3WRMnNLksR14mF6btbApxqZ6/OFm/J/gsr9VQ3lbk6jEP/3V5zv//vkt7JM+FePCDtQkWAjD
PgZf4TgEcv1nFyCe7ccvQN5o3HeNMrt6sVGtta46uXBst7//dJ7An94e8e+fPi+jy/mLT+/Ckqwk
yiFr3GTozidaU4v4NIGCzDSwzvz+evLPr+cQKffjtxn7HM/CPAvaR519x9VRpWtKQr7XTHe/vwRv
zp99Jef8VX944qWD9GCWtQA/xekqir0z7xONeQckir7J7y/yi8fuMHR+vMhs916WxfGCl7f4UPY5
ViQKBo4Zv//488f8yVvrnL/bD9+hcUtAPI0g7C0M9XvZ5vZ1K2PrJNwhA7zZJRdRmIx/8V1+9UzO
v//DxaIsnIFk9wt7unNNFR/apfZqOgCNffP7r/OrK5zv4g9X0NonvAHH1y7QUVOi2vPwUqKz5lwA
aIDu4u8v86uH8tNYN5xXOPYBuXRoDn0Lap8tcVJF6BD/s893/v1rsLNl9a3GatdYcXjH9gHbN5Xz
8C8+/ld36aeRjqmenOg+JBErr+pDjS3xMOadT7Jd7e5+/w1+dYmfhntsUL/lkK53k6SZic6BNiim
UeIJ8ur+95f4xYxi/zTC5dRirV2gVdlDfuOeq+bhGkvETRi6wbYo9LU/3v5nV/ppoKOzhWIQjdMO
vEhPGJ4ld70v2kf69hkg9UXcp6oHa95YUm1/f8lfzC32T8OebW4LDIgAOliwnC5M3HO28CdaTmZq
XYlNS0Gs/f21fvE2n1fGHwdNFltVHeZYYfoxBugFJXK6AL8vXn//8efn8SdTjH1+RX4Ykyz8WSQy
p9/DAsL2HrVlX1/mKZq91WBZCRViX88x8o+8dPaa0kt/aVkyBCf+++v/4lW0f5oTeMfLggMcQedk
WWI9J41RotddZYpKyO8v8as7+NN8MCk4HIjEzc5gk6CUguL9xhlz6y8Gk30eNX92C51/v4VRGFt4
TArc20YMi16D2Db+29AMMxifrKP7/GR3QnoHObQII+e8TcWbsxAcSLs7i0Pvr2bwX72WP80cMkKo
blXBQABXrGldBrExV4nbTWQygHmgk1FgZTn9/q7+6sH9NIdE0vA6JgOJ8UFAKSDKZ2rgVVTCTmrC
9PL3F/nFoxM/zSK9gaOp54bqmFdUr5Z0SNRTmFm8v1jzfrHAip/mjrAI/dFMxN5HhZLd16lNEXO6
Dmx4ysDx+JnhtcRDMLXyL5bAX0yL4qeZY5Fu5JI+RmDnQvuAMrfXBfcjMoD2tskG3N2U6IvxYoHd
ND64GYLOL7+/k794XOKnaQRVQ790C9HWlIXH8ND07Ld3ddVCLUWDRIXxP7vMT9NJPvgJQcICsGWk
yodQWOMHNc38+zAZ0Du/v0YUnkfun4w48dOkAfKCRb50PVxDLr1KU3EOP3gqh+JFLR8DeGyXvPoU
sbzgCogCiG5r9hJ/NXZThaRXRFm/iVxYb+ulZYd1p0c91FsEhViJ15Nx7P6qj8L0bMuDHrRpo3Mh
NylMuhwdOYzLVdpE0vtaKctDTgqGrX4OmtzCkgxjIm9fK8yl7Ru8spwSkiGGKvpQErrmmaqD53qd
+mFUQ9sLnPIj5nBOR1Unpr6bEtP5hx4Vd/Dg55avb4u4UNEeJ5e07yh3Ie0nzjQZN74CZS2jkTG+
UqZ2x/dcL2QndnDyvE1oIZRg56sb+dl7Ko7vl8BNQ8ojMTgPGibjaFKINY1NtPCU0hd7z/LWDh/c
ZkqiU0wssvNBQybRV0HVtPNVnbXGXpV2tMzUfkQ94uQaK90/VOE5eJ3miXLeslGHBl1hMVNKLDxl
B93KtODiltXs58QmNLqDLZqqmTpDNrrFbskagD5bTFIwaaYGxyalx5yK8Tuc/UQ8jXkpwjfSoGT4
rY6lPX30lRThe9HbckDvbLyO0jf+Jz8BLsN6FW2zCUIUIHJ/HO2XoAfjRcSEqUuzLTG5fgI9bSg6
WB2ZJ20cOy+WP5GAWXuL4L74bLlZBW2MFfYDrWy3x0lOEaR7C1ul5V0rkEA9dQiGxF1V2mNz5RpX
Mpoj1Y2PS02bcVhp3OuQt6aqqXC96jEJAfiGVYLYY9RE0a/ToJ5zLBqRSGAn4xS9mgp0qbtCZ5oP
mzwF8Zp0H6pcuPLKYgzeA1Ai9UfkDJ29C8YuzJ4qQSnrI66Ydy98kxegV2ciZ+Or0orq6WSNlKUc
1BxRwY6ervc5UI2oNecWpcS5Tj3alfM0Wq3vP1iV09A1DxX6tnmDukpT5QySDsUDCpugu6rshmA+
ZCkhnY6UlbRphVoeegvDfLkKizTzkUJ0PlpzzD0x5g34S1m8b4IyRI5d1tBM17PnJcZn+ZUu1qfF
s4hujFRCEui66q0lpwZcIo86Ky/bnhsXkLajFj59aoGbLwB5LiOvoHBNjrVHuAYxLYUZXkkycoIv
sWhHCB9qZNeAGECBWSdizbwITQzk2vJ0Gz0zJDN1m2u3yy9s1+RTsZsUqUlHXKpQI1Zl75FoqJtq
nq/dZCzCh9CrR/3pu2BGvlNgjTC8Gz9k+8/bbZRD3WlwwmYiTzlM1TviKpHdR0T7gVcl4zCvtwRn
4hiFj45UeJtUda4OZW15aDoE+nN0AkWaLmhEUC7473CLi/gpgAWd73qEBwQWFV5jPFJfZBO9mDk6
a2M7e2ivhqS1KPzGSQAieOohs13LNlDNKe8MgdxLKoyzQbobiKPHWtJvQ+WFVYRxcbbSi5YmtP0M
DjunQUfWjo3fq+c0kBEJDYu978iMZZL0KmjOojfptg58uVyWvei823ROIVlxPszoLiDirlvSwOvI
hqkwIxqIFQqVKq5H+QfXo4IWeSYNlgjsq5t5HFDWBDZMVvCBYVTeGlpxpCQ0hZMTY1qzzioTz/6h
jQRxNCZtYcriR5nMUzjOGVk3Di19qFFYrHW2zeoh1lfK9mhAIGeHnUoxGId3ufLhgEfzyuPMCZB2
masMc9CoEkRmwehR41xQJDSEfdIvuaPDB44KYwlG1nEK34NuCIuDsNWAQFFjSB8Bg1WL+jSuUwIM
6lWJZnIdwFpucT5orAkxzjGxhzcThofUL8+iQh8TarRKvdwOr4URUfBEgFs5n2rfasPLMVchBsMi
7Ca5IRKjjwH4aKRsQs/YJRAn6WgLw9JJKHcjsG/Jr7LstC6jE8hx3pfTPM2F22x0lC3nlDHbMQYe
NpEdIFpqkToQ8AzrGg1xckCRYM10doPHLnGxYyIzFvoDVXXpInSJ1LzpiSEm/sKHf/taqQxB1ljL
HlG8o+xlOTiznuivJ10InMIDaEAVBZNzW4GNSWMHD4pI36C4OrUBaqfccQczr+z0yie2OIXIGDnJ
3qWPvhxLV3fWyxyJwJwmTPxgsJJGBm+qmc6N90RY/dUQhb3ZxRM06PWSkJZG9biRrNBNEMdfwgzy
/k6grHLoiSqvu7QXwEL0e7pzrng0a5K40G87RCrYbuZso7CKgXC2JDXEK1ClGmW8TwUK8VDb4Axw
WizY0BaZjLOb2nROuZ0bxyZ9QBXCI3FB9vVVXYrxBUZ+m5867U4+ssYzfmydVGkDciaviFeppQVm
ccMpMGnui7kl1WsM3dndxLUX5y9FzXx5GfbRmN/O0FeDHafIZbzOFi/rLtNugXI2zZMvcc5QFx+I
OwLxcuH26FXhodiSPA0rS85BmTS//ZMz+q0g1zuwyDyLO8QD4yJ88YW2vDOLdQwWcDmyQC3xZVH1
i/9U9A3+EKZre/qmRhrer4ntePVtYBNxDUzDcpP9aIbA3nSDTCDU57I1n6i4SZQcczEXd2GxEL8l
3a4N9nWC3WNtMKRX35WfQ93VdjtGNxq7n3WlakVUXMnZKyH2Pnd0+zSkXe18wv4K/C896L/uBNgt
9egE0HhsHsNBtM2liSrtQKZvmIXw2ZS6Gi4AJobLN8nybLMUoL1CkZN3EHgUJpQRbSkCUJwCi6lo
4SvI1UerNol1MVfdSGYyLT+xG3NyqbRLAs8uQZXfYIBsEomznVyFgf34WVxE0Dq83c53Y/PhD23I
ddqgw8Xptw5WF8AX6ZI8WgNGg70u3LD6OM8jYv5gvk39PfGV43KTBOAprqNznli6tiQQ5fU8qAlb
htfnlIkSJhHvGr9pgX5o6qW3d1OFliHIx45GMgkPwbYmniF4p+XmQGcqeX0/Dc1ehy2fB5RjHwt4
GYe5jJIro4UfPg2jm/nR2rO7piP2kKB7R3pN97g4nkTLNLiE4Q3GaUtgqcPoZxfj2JBeQ99nme7l
ksAzW8alTU7uNMYxYtewr2o6cOjAL3DQOMFLY2JEVlPNiEFzg9iNfU5dFnuJxwu9UpD2xW5UNity
biewQ4JpNoKU0sqKT27qzgqf+tijCHStMN0SDeh3D+hVtbgKIEeNj2OA+rZHRecU9bavcJbdtigc
8hVxkCZLV2Poq+AyzWXpnTgilajuOMnTxoqcFtozS+TBJSXBPIokA+4N2pBsSN6hon4dmX2a515Z
Mn1Caev0T401OualaQ2GMkf3eubTzo/4qHG9mBtaYrl5zhGqf/f1ONXXmRREWiruckx5dIqnq6Wr
+vm11c4y7SReOXlSjQ3EFVr3Mh3CeswLFLeO39qoadx82eValP1Jai4NFbOv+y10aRrAmUB2c7S9
OGhu/MzymlMmLEzoY9q0BJ6VcU2Duehm1b82QHQBe822Ob8P9ZAOj8mgdHcYGtshzGihlAIuQOBM
vx4jtvp65UHEGPakCAskZvB0ymAdtl0uHoIEZ0wCG7UMpou6CUP5GrSzT7o8b6z70RQeApiVIBQz
tC8x4kusCqPbFlOBsG9CRpEmlIsfTBK5xd0yGa98LfPQGY+iVTZjMSxrW9IohCd9aMJI44SxoIJe
lNIa4ueAFRl6rWSDM72bMQ/VBXYtoK3G1dA5k/9N3Xk0ua1sW/oX4QaQyIQZNgn68kaqqglCJQPv
kXC//n2g7g2dc+K97h70pCcVFIkiKRaI3Ln3Wt9iIVx2qK9Wxk1aF/N36oMpv0Mfzo7EjpHl3deQ
yhF3Dv1U7IgryJCZ2ZMpHkdKg/AXrgMtL5qmkjoItm0tXk64lzjA+xhed5JLxZesHk3nh9c1qc+4
2iUphXKdOLbiUDM0MMkdHIUCwaLd8lXYi5fsNSpcVqRFp/GbNoc253vEd5cZMTXnL5IwDas/mnE5
dXhGI8/ACAFRnot2DINy3JEaVTh30kX/T7QtYjPcsRbmZGCdZiLnWyFb7GazkavpyESML3RYLjVJ
kU6c1cdkbpTVooniWwNg3h6S+ScXFKiOW0momcdkuUlWorWhJuvLqFJm31EJ3HJXFri+NhYZC9Fj
CFATUvc0gc0G/cSl7tA1pZmf5tYoyY10THA7JGAuE0ZpJ7Vvkl4ZfmDxnVBU3pBaHtPajkJc4+iN
GPz7riRiK8ynANUCucEGerCFbaO7CCg7MGrOCUZezWbPcC2cBZ05t4+KaUOy5TpVz0jRWtHmm2zW
uflc+EvknA1m+8PHlJexT4iunv3nGQNr/80XXO1OnuvZ1o1OXX8KstBMRhydiFEDMsmWgeQyKHUR
IRgKHSX0rzT9FfdspW9F5VjyQIuujEghMUP97vkgibA+oIhKuKw25ymxi3DfSUIqITOksd2j7SrK
gWSlkBjLBrikheAYnZEmOVAOQuqzku2AyTLrvG78viSDQowm0tgxO5iunjtucd1XFl++paUQNn0S
cB+zaEzrk11njNyQoc7GKZpB8xEQHFdGYmO0a8yMWNnBi9+sNIFUDaF4hFHi1AV9CXIhbeLb2Jpp
GDGOSIbwIsuuM/Z5bI/xOcJm339NxmQ1cFq+iymSvbKYyY2f/KqGz4+0MIu+Y4YpoYW7cpw8lL0G
/TvJOWGjGicHx3Zv1EgcFqbmYTA8FDQU8V6grMTxbibDLrAdN1Xj+a8DsgrEb9OIeioHEeoO/l0B
cAs2AkWthAbD/jbs3ytIWuXZggIav7QJHrJ7VCGROLbAUMej2VCifIOjGiK4lrbR5xvFtTY+hC1D
I1rCgz3UD0YPUufVr5MZCL0FABCxJEIcDBZciUx2CGpIuw/4vh4rZ4NyDDUkwIst50zrB1Wb1pj7
YgsYFYgOs2Mi0dVc4vyu9dqLqzxDkfHDTu+WTN/ae4cAm/kIcxwyn7fJIp0sKEVu5AZ7eRj7+8hV
qI3JVwqbHxiibL6YvAEarpJkeYwvSzW/L6bmJCyVcMPnRFt9OW5LoC3WAYDbzIksaPYddB2H3jdy
S7PuIpomt7vN4gwV8K86Suf5uPqH1XToq3mQz347mGw/YxgOGZIXTuYNobZhRBai9uqd3TRW+8p0
Ho0LudixhezCK3obeRZtdRTmTS3IxQsnhDl2lqCqXzLoBg85Udn9kTJaWoe6my1FNJkZ9rcJ3wjx
2Nrgfu/tNkmyvd3liX0bRnj/0V6lYXWZXLNrAlTxyr90chZwD8fKN7LbWdU8EPpVPl2msVF4r/Me
8/pE6oQ7UORiVCV0aVtZmRlifmyBj/LHDCEU/6TPgOgUy5vHWhYxqMi+pIlXLQ8atxU2X49ipCfc
6JU9BXZzzzZEA42PMfInmXdQGLfsXC3zRzRSHW+VCH3rBR9D2HyfdOSop0iP/rCPQqmpuN2p8jDJ
OeVYi0CRJF9RM6rSbXfgj52QJo2mqKb/NJXsiLva3wuvbOFYhMgjcnVWpHk570nMYvvuFgA0AFj5
lW4/Scrwh5eU0qWhE8Z3H9mnxkkgdiJzhez2kO207W8kdnvjSSqrdL7RDOObF9AaLowX33fokAGw
txI6KOVi4g49q6Jw6vfIplzDvw+aRiSPJFyB47rw5ue2B6sLmtJ9yXOQx+Url+UxWjY4HXKxr1Wk
BowQJGDvUoYTzSHBmVCRXgyvTbseVkhv4u9fxkYdjedKF2C24AL0FteWTdzzed/XcDeiLxTDabF3
PQ/NPOQhu2aMqKzFeMFbXw6EbvEOMVZR3J3ixVP1e0ivxNiXORgKlOF+joB1kvny4uQp6mWDv8H0
1kWESLxqdB39Jyq3MsbBJMsCQ0Kct/7yk1U1yRqIC2Dhq1Nnw4wdNsorHGTpWsgop0HDlpnEx3oZ
vmgP1N3ZMqGtnjhvx+wrm9m8eKL5pKJH1MV+22LkwOb5vVGDbm5MGS3hayK8ilQ40SLb15I9y2OO
kUcSTVhUi8vV3QUL8kquV4/XmKajQyiFHbtDsrfSmD03baFGtBcHQqeHpUH3Oe4cq3bMFE8Oyepf
8HXnIjmRKVDKWygOktND0kPtd/akIl7BmZtePTl2JUYXz6nQ4rU3hxF1/1wtXgjjsKM9Rsb0AK6G
GB3yR3oSv3Mn9VBJeXxHnkdYh7IMEM4XI+Mm4lS1eaeKurYFavcpa6ePvAptA1sIf+tw7+ZVOSGG
LPoiC0atSSlHsl+OGmBXmMU+Cck65/9mw+SYUAl3fZhMhwYUgXkyaj4lfCfGZJXxwUnkUlhn9P2k
nzhhNrg3yKRjrzkpKXX9EJatJC7GzdFl0OZ0wTvjfW+m6an0/BkZtJzNaB9PqqCENlhw7xOWhPGp
M90afvHSRbr5ep0o/L/WfP1/pOZiYIbo7X/Qcv2vMqryb3/VcXH4bxWXkP8yPUSenu95JhyldfI2
/ux6xFLWvxzHNV0fKZf69yP/VnEZ8l+2K5Rvmo4yTSHlOs3tKr0qvAzL+5cpxd9+7z9v7OH3TOe3
+u6POO9vOiv377MfD32ZyWu4ngnQ3WVs9o9JGoBx6kLOc7i6+babuYrOvijQVYNzQy1NFIf0mM3X
tsED+UduS3SdXEDK2p4vqujmrdL2gt4zLi4d06RLrXt1qlsLCyB3XX9M5lJc3G7h/AylIQIDeinz
iZq0nrHLztXKMyui5uc0Al7xDAlSy1mJj1GS4JPufAKGnBdnjbP486PQUUwJ4QMv8Rg8yJpI2A19
iBx0/fX2MLb/ubsZqc7ws1tBX9rzuRn0fB7VLLCR5d9TBHhn6Wl1jgH0Von5oPCmbuiZ7kgYchsi
a3HUxKkiR8plfJUOKNIdEzWy1S6H2OM67iw2PoldyBZ+2932q5YUYM69AyV476+6dsAv7kx8iJFu
zba4n01QYSFc4Hkaiy1DJ72alj9Fkn3p8Uvt2rKimZlOD2CKvo26uG9GEn1TfRv14ktLn3LTxc0Y
UGRzrSBf3beqj0wR2BOF5LVba96462Q3pppGLPzVh5/a497WZwOicomvAobI2vW/o4O7j8Zyhai9
2cNMFqPHvCW66V33qavpUH7ObiEoXuJXdJ9PfsGISira7YYo71Dfs9mY2MgiXV0O9ex8lt6wEoMr
4sgcujwGPsDI1DTW83VrgS45VGAHag2Ihgy2z6KYyY+vsLpnilVZ6h6wEg26JWSTs9p1Bqt5DCNC
fvuwS0/4DsnoINgjGXo2tSBv4/LVcBoSTDBwW3AIF5x6LsSZQVpuEJmey+aRT9oLyflYvOILFcW3
ZIxfFqMg6hBcYxRZO4CkQCGmW8cwT1AgHsg5fWDDhqc1p2gcbbIQhi4nP7O4Jyf0ZzqV31xoN7BP
biZHfsEjGbPtJHrVX25m2nCYO21g2BOYHFrPvmh/Gh4uKrayFyOvyDFtt570KX3QjuOOVfss724H
BVKElQ3HaSb2bRs4dbu1MZUBH2Lz2pJTahI8jxm4cO9Eq9co5GhTRMlHz1K1GRFigoT2PhziuB5X
2mJFt7YZPxuo5DO6/x1xSlaAtUfSB/Iv5sgCNOYwe2lOLYIPa1mqHR2VFBMvNjBYnVTdEDlJvY7e
IKlxopemexCVykHOFXEQy1OdkImXOdPrYHreLSceGc8ZERgU0d5gZpCjuuWlFl24Qf5izMTFh6lp
U+9vVerKSzxOXATol274P9mfqS5vUtMZ75C9xnBSdXmJCDy5tNQzxEbox1B4ONFj4xzn+HZl4uHf
GaJPJ2Uwx1gvYuvXPNs+TOa0/5XkxpcQU9LOjYqO/Il9bfv5nnHxsp3wIorMM/fK1Fi9ZQapA1k6
mcXPVkRsRTTrDEzmB4408exn2BVBcgZyImzFBhaf6mbejIP51ZHR52yzaZmMNoJtMJL3OaXTmdnb
gaFqvLNTzp+szerDZDt4avCBCSCCJEqLal84CXw+3jsybbngBQBAOfoNcwtzvJQyHba+EIA4m/zO
tMJnxRzmJLx7pVCUh0QKzUDYiR5toee0SXZTEG4Dmys5ijF/Z2fXrxySH7VOT6npEXTSIphZ3Gba
l/bKcKbB81b6M+R78mQHbR3mcSB1jN3UO1zoY1aO2euiiN6xS3BNKu7rQy8nDEl8M+FicgFfgTde
Gh8h8r+63qLeYqqjzmmPA6ifQM1ccMN5ii9DZYHmXBg1mdMvP0ZlEMpFEbwxNw+LxxelSYdzrx9i
BwK+wb66xl3A5jG8M4NqzsmanzPjzuxn+874BS2xvnMdWoRiL0LL2E1u7Z6g1eHozgfzvku8N9qc
6b4Ix4ktZdO+zLQdNgs7lZ++eFEIEL4Xs/ChRtQGfiaEC6nKnixIQlu3TVm36uhlaN3pCXUozpru
m8/wetebnO7W5Mc3Voxiizk/JVjXfnRQcyjTsvLcMk/7kvTGnp2TPqVstzaaAN+DZ4NkwqzQ3eGx
bPCdN863Ph3IrS2YI7PX2pkTxANXTu/MAOjOxrhychqZS2WXj23WH6CZinuGmd1WVKI9MkNIn2m+
JXe08u58q2EmSNMzGFhkbqf1x6xZE9lHA8/S40TmdG9cRodIi3GwbwXtONlYNQQoN2FXMmLEHSsL
N7q+09Jtjm7dH7DthbRrlMBWDq8tyXugTCycULHoRQ0DW8YQhoyOFMY4guz3srBYOc3kI18GsZPz
8q6y/CKYrH1L1lwd3nwlkv7wlyLr37XM32uXv8lWPNOnqrLw6Umfuor2yz8EY4I1OXXQQnZhjAUK
xcXJ7MW7GfLWRJfCfQK1W3rf4268x85ykG2IhdTvqLqr2hG7FGkrU+0vfualF1yrXMbZ+++1WL57
ljEwYReMLVX7MdHby4b0CzCx776uQKtGyU8Aa/p29HSEF4QcqzmaOIcn9j+JxuaYbJnU+gFumfQB
hMh0GOgnbQu266chTe1NT+f2CWgCofBSmwBp6ej1qpkOFmFCO/of7f9BmYX2/+9aKSQEuAakpRyL
j0qy+/1HpWeEuiqlN3z6kc1aspQQnf3HrqINx8pxnXJR8fFZb0QPr7CejEdmKC9RkT8YRvFtAdgb
TLKtAtx2W8jLGPEZIzd9CsHV6oOyBsjh06GQAKb3cUYKFwOiAlaka2X3VpITKFaFDLCHmYZDjP25
tA+par/7fn+xVUTARe6Ac2mR9QxE+di5eB769IkmK/mE5jcuNhOyyvYVqyA48iV5tk+FK6Nb3x1t
iqn5e0VL5eBO+g7nwANeTejBevrU2yhno+c0+GuUi4SGAPg9bZ97VzCorUR864323cIu99TmW9sU
7V70tgOIZ/rBWNc86wbs3WrYHpqJ9498A9QDfO2QustrHglW+FoP1BBhOv6cHXzrIVG3bWQ+xEN+
IGur3cmUjicOyFu2fORDdh68sLR+r/QvBOhtwCfdMBV8IK74ySvzCZvdNmWwGCr1Q+nW3aa19TqN
fnjuRPGU6oTpjf1dVG+VH8wKWQEcp4uNTuiucrp8m2oPBmhYCitIscvedfQ791FXKtzkU01nPuy5
c/0xajGeXSM8uUMOvP563+9j6qXf8hT5zfUZYMdalM4aXxOJf/1BmyKfCE9LCQLLbK6cM3oeKB88
pVPl1XHuqs/rk13f1O83sT6YC1HepuX9X97H75vIzB9mt6OrsB72++Vq+MWANK2BM0Emd79fo7e4
dDUtUMbrkX+e+nqMT3f+XBjVqbr+R69v6PdNn8SMxnSgpl8/kes7zS0okr7jYeDP6zs7bBilAqar
0JbeDdE6rFrv//1PBFoA9HFnrg9e778ecf1nIeQDxAaTlfY/x/85rPeLu9mNVmoGv3n9sSA24Ttm
gZ4k4+I8uuJdWBiLzZ4JetdMzJUbQHCFfxsixDpOWkPsHJKfnUX4BOkEXZCrW/ItD+ZzpDpzZy0l
ni70h31YUopnzonMJWvtHhzJDdmZfj4gflJnT7dJgOTzSOi7Rr5Akpv1BEe5PXhQojctnZYtk6e3
YoT4ILLI3OM8NrqMIoeQqaKOwaHYycuA5GujrQvhVQAi6WgcqEBhmLCU60WlSCKm/FANA7HMUfst
M4pj2qzGcSOUQepPbkCQNfGR8sTUqAqsnO5gOOIkwvkYqPZrng6vShZ5UBjl49I1GJj1r6J1rG37
tWcqtM/lfUYtvSMOnBCnZMWB9vJLLrZmVZAbbDQ5U93U3Y4gBgAFFmj4xK7MY/3QLek2YQ+zqSxQ
IcmkP/uWHWnqHqgPHuJIPJq2TbHaoNpaPexwx41fTkHWbgHurPSoSm0iS3PLwlGOKnNySJVinLvs
vHFighIDmwH9Esc5uSNkWd149XpZQLycGAWglTKjvFjk1u65hJBAMj8YA8ktEA+Fqt+SOLEuS3Uu
NNIrltE3VZa3PQxkzgkQUeX4CrHzVhdGG0hTviUFBbtLj3yD2okNWTfs4DBEH1Uj+YhFXtMxtADM
GRWKssH+tBb/TqD5kiPU4AWtyU7Zn2Zs3Q8xX6g11Ua6U5A69WeT1cCSBAyqOi0fWeifHRJknhPg
RKIr3rt0epfS2AHqhOjYKUrZEM0ZIxRyDtxp3LQMN/YdZc2m9I0nh8n1O4LNmZy9KKEAGmQAohUU
HyHZG1XYEeCfdg6K235Zr5K4s/ZTGGbkk8MrpK0PkyXU9S2Sknch5y9ZBxs89YtfC1Fq51aHqM6W
nbDxl/d9u87df5AbbG+m1qleanaiCb7OaHRfLVnMkPb7I7Kf/n3KXUJcCS6y5xIwHdzNoicwSlrz
z7oDFpANNkqfJc2hehA+ptQtaKdpm82Jwri/GrElXzSaFK/kUacVRDXCpRhewbnDGJzgbKfW6Kbo
iR6uQl3hvy2huGeUQzGa6XpbNhmYasRAW6ZV5D02ZoCnOd3Z1pa1xCRKK95rkygmDbEvnFhKk2p8
AGjwMVgIwDxioTHEfrjivm6kJJIZLZ1oGWLlIMmr+5K2yolsJGrPLNplTgi8cSiJZohOUiQpleeI
BK+TeMLHErWsJ45Rva1wqG903n+yTSLOKK7GgxlCmVxasiqyWOo9ergLg7/nKi9/xDpE84ovNWgL
3C+pAHweqYWVcxoYFNiUZBUUNocqfEMz9zwvfEnrkICQJq1/yZbPZjwyCphu69FwtpHhfQtncSMm
ORynArVWQwuVs3u4YZyf7UIJqrHuwnOee+VZtT05puut649OCftkqKM1usOZtrgLhd9+I57vHV92
BZlmCQ/F2DFBzchm1GsIqli7RuTWVGf/moyK+Ahr7vXx683rQ9cjr7euh/8+8vrvP8f8vvP6+J/D
s+sT/XmO378ejZ+EfmrQTE15vv7QngUOouoSEF/Xm4hr/vbQ9Sg79aIFkgS/9fuo/829ZTEymP/n
Af93v/uX1ykiOz9p8EWWVZRnBF/FGbUyr98Lypfrv2vyKxmuro+P13uvN/8c//vxfx7656n+58Ov
j1xf7p/P9t/++y+vfn32/+7X/9w3de5+qr1mn3p2eY7XH0kOFWqH2PJvN62uA6Z3vZcwjHzZysXx
Tm0T9NbYnicj7s7XW7pR7bm7/kCPsMY48O/rndeHLUYo1u4fv0MhzpF/Drr+Dm3///z6nye+3vrn
w395zr+8xn/7wtc7XRSj9EWZRFm7P2/3euufd/5+6mkBogK1jNG/JsVe09uG9uO+ueRLBMqaSZrO
2qeJ7VNgSrzmNgyBZBI32kvYTkSefQvyxt76xgVNurtDzBpvXdCkFWqV1mS625FRTTPGrYAkoZ0B
Xmh+9gQ/Vw5dPmtZBQ7unO8j/QFS6dUVlJZgr/aIU+1NVYhkg2/hsLgk28EoCnCrQUWLHrIqb860
At5H9KD7XtiC/fPyAuMDaDqSRpvIFTTv5LZ0aOqZ8vyyOtGdtRHfxcZIgtvM3sBHE+lSXOTNSKaB
h+7NMjazr6DrhGA3dcRlc1gbklZYfYQAFgGHgXRpXLYwDOP3zpx2vFS2i8gsRYUCicRcmy1dnJMx
DS0amTEj7Wh8qjSxIKn3nfBTLrBuA+uO8ZNs3F/DYL9VFQEzbApPyfjNRpywnSNnPtRwrQOz97Eo
MFLbyvxIGgl8JI+kC3q5x9kDgm6VF562hKeCXyAYo0eZKFIsxw/UvhOoHHuN8iYNd7HokLbVLqoh
/xZoFQKv1/fQO+Y9s1KUCr5x1hWrVO9aP0mxv8la44Ik4ztKdAjkvv/T9jX4nvDBpmkn4ujGjqsO
mQ7hAybCm23B3qyXwGvR+xSHhCl3TkgA0ZVGvWvQirCsDB+OD0VEwFA4ewtLmDKHk2VmLe/FJMDe
IiQY0kJAm3yL2FWewDdB/ZPtoShVwe6gazdpivIJQ85xrEQPErw1DxkbDeH56sKYl3CwMhiF6Ryo
KO841j5AImaf0qVbOcYA3VCMnyNXh+eWOGJWntbe0dhdtks2OhjRQG12dpQfLISicHgXsFFFfcj5
GAVKzCM55ummGKwj2WGA4W4SXdwUJSLUjAEpufdJs+tW6m6Ilo989ZwRI9Avlszshzk3HhrbmvhU
l1YO5eQG9R6TgK8aghudcXPeZ7bJGCRvX7Kkf53QrJy7PCTSq9PbdpmIhI7xhOYzAkf0q8Y8O0C+
4o9Ujp9LzLwxNR5c1Gk3JYlhXm1226ZbnD1YkcdFkMsxsWnfkL2iKJl5cOk1Yc2c9WmYFo9SZwgG
zNv8R2YkydY2iErF+pFuo+IHKqyf4NzsY9xF96sKYMrAzDes5igWJKlABT1smcV3uRMqhE/xUam5
CRyzP5ixC8XXbWmiQvOofBJi/HsBEXfnino3wg3cge6A8IrumnTNINHGRpq5u7Xn5TC5Y/WACOde
h6k4ArS7z3EX3TdqpgS+9ZKlRjQOHNEwO3M9Id6RFx0s7cDJomPBt7MNprTkZKPkxj8Qd3RAbblN
kYygyITuowaj2Khes+eNTUBPGYaThi4NJYgIZO59wj2hWTQsz8OEyoUkH4iLo4UTqnqL8/iS2O+a
3UnAhr7ahiDAioEtxcKEdodogdzopD9ZAJYalQbWMqP8BbHrmeidkKP2B7SQMx8yV1U/hxQQIr+s
mOOGfEWHNdnOLpJd38C4xHh1mkG9DitKUtSt3Btoj7YZla/9CembEK31WYpVcWvFnLndlJ7QI63D
vZTPs5P08PxdG5sOswb5lUxqpnnysQjT8E6RsrLJSr8JTAOTCMXbcJPzh+obD6QQgVelImXBIZd2
16boe+u6vxnHiDwl24ItT9iDJmhyP49hTl4juDdKw4CcBEhdOAbo14qZTBYysV2iQAHf0/9aZ99Z
PMIxABk1REa5T6WWgWYqCOwFZYJcJKDHs2kO5pGdLAvoeAmdMD3UBgh/XSZfDQQ1nEtTu7Gerlph
auyBCFf2dXZvgvBCiUdjGuxK0rI3i8l7bqJQwek7sox9kJuuH7w8eZ9Kdo41aOfthNhzbQZtYXzm
z+i9kEzLvjmmc8OICHb4wY1wBZSVCAOzZCdkg+OhUZV+9nW1rSKMnLqIq3sKwuGsMub1K4Zt8CL/
2RTqvTMf0B11+0yNxcHp7fOKWl3kMyJDsGFc6kdTkjcCDObNrX4g6dmSpJK/kJDy1Di9sSF8BBHI
agqznDg5QoRYM6yA+xGOUmXW7QA3Zic3RGfqTYU9ahcBL0Um0p5CQJW2Vp+2m7UkbvXGNtcJc1zx
iozZxjSArLVAWHgYMt5FwzkQGhGT4JWQXHRjgHci20cMa4LR7QhYcLwfYWLNRxALCvZpFDiN0Z0Q
eGSbpcrrNUbwIAvCgbEbgWN8xTEizyBHbkIYWIdpveCXlvdSduSGOhI2d5QbxJj6DL8UAfABC/hR
pFywakN8SSBZb6fKOEc+axgMuRZHFUPEyJJPRlJcsrRqg7hMm8Cd0Yj6aOOztB8pXyVVTWw/LWat
TiXzBUsBv9FFC/MKVRYB7s9Lh3xTVQTD+cU7Opn0ZgGzRablWZhzFBTFOL8NX42WdawrOnDYur1l
DFsfLLK7TCEI5smjy5CIjRFJEMrRtFr2i3Db+bxpZaA0i+P7TP2MJ9cNdDZ6GxRGXytLAlMsQ+eE
Ypl8BRr4ZRF+R2e9t2tVHHXDUBN/HfWVwRkGKdK+KR1LbIoTXbjm3pADOv1h2tZt7sBcHIqLzGEx
TjRUEy9W+wI40dAgA4RCbGu064a58sMsArpzA98n47t9JtobXs27YJx9RpwOrc9hc861cFPQJOpC
ZrExe7PZbxfE/P4PfEebqRDVQ2tDLRsMU24biN7OrLyTmr3XKGF9o2HI/n/y8qBVazLrCA9yqLKD
g2mDVuW4Z9A7wImPMRKhR9lmLXBP7byPjLNvqq55WbIhCgyVfaeZ+T4wzGlLxDCEqj2YteUx0HZX
bSQqGZCyLOldSOJV658ZFHeHOc/NnZ4epzRbSAIgWtCngGU97/dG2vzIcqByBmNbmaBubPulCTSa
r7GvnFOhGCeHqEH94UvUkolkJ4Cqo0o8uUsVIBITm2iBbUhwESMR+N+bvs7vk1WM54454DOYnObi
fsFcOmwVbvYTZ/Mr/gGmLgY8+NHK77RoXQSu+QUgF1kVdVxsseUlvCXzBVFXHVgJCPsOaPMyUl9Z
7g/PWlhWhgEAlTXpi8rggtqOC9BUeG+WyQ1ba8iAWT7tqEr9TToaxxb8tKQvRA+c9lWMGGNLA7cC
ZUu3A0gn8bTQSqJMIpDMn1vTRIJhfniK/0G5NOQJuXsN7n/HWi2DpiR10R52jqOiHatfGqXR3sbo
FUxh8tU07tzYN46xNL7nrtcTiMi2Zm2SsCufvYM5TgleY/7YuTfWh3l6lA4o0A6FPWF7Kz8VTj42
yDIoe+vZNFx9cg1YmGggtkUbQ2zcT+MeO+cHhoDxxvDERGncBtk5KagmYBeit4OntRkjNLe9b9+C
ZWaVJAqNEh6fKAmF8hLJytgIPZxbWkuAqOcHLsfNRa86gtJeyBxq8eFNCVLF4oPTT/PXSrmSoKtk
Xjwt+8UfqWab6ceYUedkM7gixwLO1jF725l5cfajD3LPnu3chdW9eOcERhdcanPvAMCD+PbqlROK
iOkQsf/cQ1Zi2ZDkgXkz4GdiyVI6icz+LWOfWPU9i051QA7H1x/dsc9mgti75iJHMP0V0ZMe38HJ
6mkKrhfQsa/vVSoes4xBnDTdZ7B/JA2skYPAdONpPGhItfQ6lw2D0zIQA9gYpNuvUZT8Ck2o/xEp
XZmDxdgpIEM65JdaBkunCThXTYqdnFN9w0v7LfcKdzNbvrlz+L/hnyueWokgWeBimlCFk5Wanxtc
wyIKN9D88z3eAzhwGRkhRf2r7uSXymXeJL44apCkr5Lr0IJpGW33K/7pT5TNh0TXz8gV1Y6k2G8k
ij5ol/61jeEMGA1j5vdo8iHYw4GrcIHZHf5xN5nTPS7MA1m4CxaXu2iafzSCcbdyjbfMsb6EqvtK
OV4K6sbJJUbP9IjdSJigAYDeptCn6WXT4+7t6At8cWDlkfsMxXQ/eMYjwbHOvkOy1FpfGUq4NPQG
eMS4cJKe2nDWE46n3s4C6yalBOLcQeYyzeRnGvktPrzoMRnVloiqaS/dSgRROOwdmtPnce4fCQl4
00tK/IICY+/lPybfftIQS8isnBkH+f5XnxEBoYjqF6omMqsA0+IJ35S9/LDl+NV1+l3TUBO0D30u
/Z1MkLw31nJrGYIMsWG4N6OWWJPGrs+rLjhzYSg4j5kOFXUaTF+9phpW5i7z3AJZwPW3j2PruftE
pCctST2bymI4WjPylMxou5VTkO/84TCEJL6PJHxa9QmdCMAofzwTCnSaMF5tLTnmqIDHR6Cr+sb4
tIQx3gJsxoiyQOGOJPkg+jub1e9jYhsHkQHRDSP/IYWZbiGhv7eBOvYx+qZYMsZocniZ+mc3tQD7
sCVv2kFPu3Jh6YnJyZzcdK9IqNxrAKAbIlApJ5zutdc0S4vYPU1euoe+8dbFRNf4hk1UBQoRZlyo
r8K+I6mU7rtQj3OBYdiQXsjyzLk+RkSnoKc+Am/tuWTOyTG2lIbTbLmUpZco1M3O9VglUxt4p0gY
e5aEdzBxgP1NPUzyTrsHeoS5Wc673jCtjWQFwxNN0JXqj6XJQCQnoRr1tPXSS/DO0VC9l3GXBK46
GoNxK6PkB/KgT+X6eoP74KleEi5x0Hs8Z28ZabW3pnpB/UL1pE1fIP328y1ltVqW+ZSQwhHHDYYV
vwgSw6y3IQNJwO8Omaw1wj+rR7VDsOLOqV1mp0W1a7wUYbWvv9K+5sz2oK/fCmNtcruw5rUAWw88
Ytqjvn2rUlrMtA5+FYt9rN0VHWn3cotmfovyhJ01qa6sQ1Tsy0Csp2VjnIKyaEQ5UW3kBqglPqWz
xhqQ9pcMp+iWbf+apXGaM2YaI5acbVLlYoNjNt70q87PrgiycvSww03DeJ8wLtywDFvXfkXpLe+R
mdrHSVlbRjJrJMDwumTlQ1ktH8Khrmm6mX3ALxrB7c2c0auSqHg3huVvY80ZK+YsPXQ1k+GEIrQy
x/8i6jyWG2fSJfpEiIA3W5Kgp0SRcq0NolsGQMEVCh5PPweaG3cWw5A0Lf0SCFP1ZeZJ+LyZdaBc
XW4cvfB2uYOmReIqIjv3bFf5qSNBs7ZAld5i/T2ubkpAOUoZ4rBus748HFxs7Rkl1piP56L/JLeI
g85MaHmmNxzO8wMLAZ+d3fihOivfADB+y2L5d8xu+NMe0qn6xECMqaP3MhbR+qvh9tlWK7y7gsqG
8NVjlkr76iHGm+TjHglBQMxb/mukFQ726yiz9ybqfSqvmXnO/S5LKVly7bTZQPKgeuKvYxB9txR1
0JTE0mgm26cCHYwVL+eRFf1F78nY9Jl3rzn0o/dUDPIwFjkdXvpDxNYR42d8w/Wx9R1cEb0z434p
skdVEvhNo7rgHzCSnOqMJ4hHQe+SPnU5ZnM7bezS5+1YFu+CK7B022LVW94X04wQiYJdoekcPaXt
RxIMxdB+Cr3bax7Ic6CEqyD1juS71wgu1AVyF3e6IN0VhdpaRvTouzRk49z/RMeX66n6mVx33vZ9
dY4mruYB8X5L9c2lGUMjdg1qmOSralK8Hd6F8Fno99F7WhOdxz7T1G1L6IeGEt1XW/ZGtaievGh+
M2M22YqZzjBo3ZEY+jz24VyaO2U4z4ON48LuUgaiZrXHM7QqxTysdUxI63SY73ost6yusRnVS7Hb
+GPTA0PDU7kqZq3axmPz2aXTm6UMfVUs7GovF8RU6REnDQMOGGy+mGg39GPjhaCQfvx9gadi/Pcj
xnf6MemCu+Fb1ZbSZYfhA6m6vTBYeIyav5ZNgkuzzdSeIcA+zijkSBKU/dVYssmtkIm46/FFjg3T
Vnfw0CYKM9hHlbPMK7NyX4nh4HNR4IiDlR2mv0N2+n8BNcwjrovau9c9aftJBA8ohND+CK8cu7RE
lKtpjMLqebQIlR2JVHAGymFC0dNw1xJtQMD5/b9clLnlV/JPKvKSHZHxjupyE2knWqScAq4uKUC+
D+TLJnIzbuxJxvtajXvc8RXw8khuGzgKgmO7L2s0aEHdcg3towQXXQH2wNXnISXJZI+/1+nJeySA
CllsgimuB7MKZVT6sCcCjVWCu9aortprDP9wm4CuSMqSDR2x5YPeTS+x281Xd8Ze2J7bifYwMkvJ
HprOUR9h5QTLUJSGb63GnmSWZDrUxJTYHnXEZs1uaE6yfJ7YBjLdkNO27oE3qvOgo/p8cBmqwZMx
9e7M0hbRb2wZHSpmPxqFbCsjJd9CTfYxMXwCOpPTlsyXvBqDGLaFiuyPlaGbk+if6mPeUpDd6gKn
co5txw+gsE3Pud+/p4LHTCzExocBvklFKyA76+OGeWxo+MbLXJsb4ooomsa7P9QbzTQ3LW/BzhkB
Gyw/+/cFIgEpxf99zopCHbVh2MVD4+y6RVv5fYlhWjK2k8cxxiZBMf2iYEDoX7eV/cWO7OH367//
tFm+CfxCunMlSq3pjaeEMw/zrhGE5b5fNDWcAeVx/P+Pfr9WGM6hHk1v50OHXLspNQEMOPlt6kYd
I03/v49+v+ZIGgJSAAur1EqheqQ2Z/iAL3eEAo7vdxMI+y+5r9vIVbEC8DOsOq+uAJrXwVq3hyVg
9Q84RLXxY49hc2vYq6B1op0/DAMzOuehl0N5GaF5EMTDGkzA8+4FTH7jAN+GqPihjjrxTOGuPwKp
NtN62w3FP12Z385I5bOiDD5NsdP2tdxABoW0lHxwAF+aZLrHiVpkiJg5iPftxNhq7Mp5jb3qvq4S
7W7PD4WyrkMHokIkr+ZcPRpBf2+Ve7b08gsHH98MDYaFMD5b9h5lo28M30QilHsvrmZmbOOd4hqi
ygN+V8466Dl/qJAOwl5vKHgWxmNdd+c8neE+RIjOWgNaLVBXGacPfUY+Uy/A0HfOrYvT56TNN6On
bWYG02HLNGFnoMUjSYROSY0IQ0zyK/1VOMi9DQjwiN7YlsMGzJuq1+SBlGYN70XaO6+sf4zOevCb
9KgbpdyAVrtkkDfWaT/TmEy/89A5PH8oCpkN9Q6O5mHUxFGX2j4Ya9T+AG/J7LJyr7esxf40XYRl
JW704+9L0gvjYNnGrcn1x2RfqMVdGrmfld7HZ6Ji39Qqm2sYQs+JlnwCkbjTgcAYVVAvk3jX2KFl
A3ktlBScagX71Lh8N/plJ6V55srAgbauZ/+SiDrhcQK/fVAbglrrVqvvrV08zjSibBz6TjOnKZlf
dx2tNTFj6tFZW37x6Jj9XRvMy/K/2cpelG2+TvYPTIV5L4kXSTzXDJqtGX8b227gM6xbbDY0vsVt
qRueKISsGNwGVB/j/cp9uTKjtt9koikZXjkXDhaLMHwE3MT1MJGMghJ2Z3ZmU6rengJtpCBw8v4w
3YqUxJCsSu1KaamxY2VMWWipMDvN05DtMr/HYpo+9vo4HlyTSSsTDyJhmU0MlLOl8MyzZUznoC9v
rUeNhTnve8mcLWvqZgVoaD2NEtTYSrAazAm6UZeFwd30ehaIvc1LWcrj76f//RoOOz38/WKaM8c0
avc7rskums1dj/KApALrSK/uf2ydHD1w+mOJtWg3dtZZ1MWujuZNV3kiPev03lRLAYOQJD3orm2p
BSjltVKyDWlpxuhfiL8z+XrWf/XrEsXnl55pnM2No63SuzLqW4FV2AFy0RAcIHOSfCYJvagU7TI6
GjeJw/wky/UrqKWLpGtxmFhEJWUPY4AhSox1A3FnZksvLrEX/NDfSOzRTu8eD9BeaF/48vnlHPvN
1yGruD2VLz0rZLfzaJjHQzKDPdv7RkbLApHyzGL+Mvu2cQrEyDKoYvmPm8o7d3aNwdX3Uq5rQgfE
9RDBSuoDqJklQQCcq+ynPxrZ5Rctxi/JID2kfmTaThPDlv89tvy2SHdtbbJuzhefrsVh69iDrcsU
jWzuN52TmE+9R4VGETgvDA47JBQ4YkM//sO/VG6jpAyOInnE7olegld0K6s63XGf2lHG9uAWU3+Y
TNp7VBlve53xHQIsbeUP3DUDwhSsPh23CkUEP8iJ2mtiC+0wWNqBegDjYnrzAYBKwfUoCBohyJ47
D9ls9t2jmNKTw4RfY61zMLIjmx79YErYEcye5k0uA+rurdrdRkb/xPwe8JxhfE9+1B09Qa4YYx9P
AQdptOwEIxMaXkcqMnlksyfTdRxL1FDRRMNKop2qaZU7/jcpUZTPLg+HbMF7KINyodn643r9tnLJ
5SRD4T9RCrtTVuyuLK2uD2Jw/rWBfAGqu0cYYtVmOWt/OLBWOycOQZomyDcUXr8YKeuFNNG/Rqdk
uVqv2rvK6AuoeGKCT1vNXPQA64l0TN17r7NXBkbAjJWlPldGuUq67OB6Ets1Q4V53iQe0VJnuCuX
G3YdAYQzhq+i/xMX0bc7aK9gTBj2U9jXl3D7nPgQ0C8SRjPsi3Ca9ac8Dl6LGik0QBmxy790MqD/
DsxsfNJOWQpKzDuCJFi3AZy4KHqYVKXtfJWs6qRcA7wDHucW+74Yz7XNgKREoaI6a2EwVBR7khao
+XmYAkykj6JZunEc8a+kg5M7RSXmuya8hSW3mtJl6+P9szHA6bG2A0dwioLuNLv2WVDYRJgkZurQ
bCAiRORmki87tv5BONr0VdmutR4Mpkqbbd252CNTz0UaB/pGC3QXT2+NyxUTDXcRDO+Vcpky9Vvm
PwvC9Qk9ptp06XCvnPaxxylhcW1R2hW8Ukp0dYNmyxM1DKroSXezGxsoxXyF4VKODO9Vx9EzW05q
LVhPRXxT6CqKUUVgnpX/EdXjEzeunLYhl1zJitkUyT2TNaxymrUePw2oaKFXOM2mh2GGoU8jdmQf
26gK7a7eWXN9nFHDSRSU9DTmL24dnG2Tapkx4LBeWJ8+zrlz6gfKChA12x4mnFuykPEwXdjFfIc/
wmrGp2elb07lCDXIsf4WGWuXrmvbsPcDvhFRG0IuTtiYtXLNlruQuOCWFFY9Ilq2aM2IGymVzlVw
oNFmm7UGDQ3dRPhaAQSkKwFsS49C0AJgFziAM0fUCAwEfROnfB+cezP3H3XKT6so+XWKBEFMqH9e
pnt0hsZhoWvfvWUg+OWcUYSNrqWf/at24HbmpXyOS5cS44laC6d0FyPHgDZQPU75fF0aIDsG3agC
oJH4qz7SQfA8jbudbXaUWLif5Vi6EAYmP6yB3HMmQbODR9Bvcy85TpO1y0Vb7wDdsJTKCBUMyY1O
Pp5rBs6Lyf+UGQIxxTY7LIIfQL9IGEXsJTPGWFPlYlyVZ9qd2m1mm6ipPNUk04vQEphuYu8nC9hY
6902aMkDM4WqGwv0HOLYlJLoI24f7TR7/LCx0R4J+u2r0T6VjE1XRJ7EHm4JT/Nx/CRG8BgNBzPy
7pNXfnVmjpjRFu/tiBjE1b1SZkcCMiE3Sd6YA99fg44uYCL5qfLnjaEB9hDGvDdYxSaz5LsFz3Kd
jp+M2BkhqBdgjYyVencfM28jdo9Xk+cJhcrNn1RX78ubVKmBfiAT+SGwwwJafTj75hlbUGT8cUCx
4w9xDprx6tnG54BEO6SE+tiQQRzMiQX40BugPa4MsApHA7TZ720FfkK0brPojSkgcAW9/heXzvds
fgot/uHZ/dd1zrBfGJZN4pGz+kzxVEJLYn/z86tL5TSIgkZDJiWD48ZHNzZ/dOeJPne81ir21tE1
mL2bQOPFE6M96ZXP+VSOW9Lue80U16KZHoHwjStLYYlgukNHMK6DmLkXLhYRyh4AhUk1oVY8+1Lb
5Y321/PHaCUpJ/Q69zaWFcfPB1iXcOvnXJLZ+F7N2ccUJF9o6owIgnMjSR39I5/brmmCWjYc9rpx
H8DKoQb1C3pDsHrJWXzaAS33jYUIq9EAU8fhqE/2Vh8iqE6cLQU93GSeUN5dZtHbvuVORMXnulQR
1cmtNZ8BErCq0/d6IV41S9onmDM7kn28PTU3Hq+K7llSPLYpXjLUB31ZKuUr38BPMht0YPo92IVc
CmNjGs7FTan1GXMKHS3qfdrHNuEpzfbGHYmiyWeNRNx6pquU//a0G1FK3ERQ+C1B2qQqeRamflSZ
eqDl7Iloxk51LnsHA3JNgm+LrA4U3XjfD8XzPPB49vrihznC66CJH5Y83/STcZrY499J80I4/8kC
mruCKkQnyRCBxkRiz+DOUEz8mqBmGpax4ymaPibhfqRu/T4U6qMf6IYYJw5QFhEnSSxvL1T0VDPl
S4T3DdRSbFsUc+ZVHxbOktXUVi9jw/a9D3YaqjoFTgJOIj8dE8NtHB4Sr37zoBN3GgqWYHwKAPCY
V3yHpXes8b7SfgROUKiTVKAcAS/ZUK29Comqj3m2dlLeaoZyjPgMtgrl1ht6FUZR+c8u2x1LvCYU
tXmtO1ZPpO2eK/bjtePZIeSol0Er90Y+fXCJUrkTseLTn1SZ1qzrgs8gRS7zOpIu80Nu8RvLso32
Gr3ei5ubnsB8S82cLR9LX4Ftk2vbrjBE2MRotgSV9kYz4GAwmKA4UfRpcPNrdP9TzRGRNVJ4DWMh
E1TUWojxJ+3ES55xvBpTPk5F+g/d4Ur56zEup3dijSFTRkZHXvrSc6ND2R4edAY2y7GKE+uMI+S7
DFzM/SconSzVIg5dke2CyR9WJhQ+NdYvZkZqu+6mXYchcANR7MtEnMYnAD+NWLPdBO/Uwn/4cfHP
MYzHQbLuSkg5jwyFZnzprZvslkNpqOk+xU0T+lFwgFayae1FiJjiFzvg4ckitAqinYKeCdIF/RIT
FxO3V9R2GuEt7NjUEM9DhmaDG493btsw6axw7NVIuEbMcoX0udV7T9K1jq3VMkIb1rI2tzreAMg1
Z8H8eW379f33KuxnznZTMPXXzbcWw2XWNScYaWHrGO91kGuPCtNkrQ3c6dynOUleGhFc9Bz9T/VM
jmhZO9lIcvhmqVaaCcvVTZmHzozIMDnTD+GP00T/OjJtzHa/HbFlETQfy47keP2hGsdC/x20te48
zCM2k2bU/lDphjXLEecxznRCY97EwL+ejriip2OzVFGr0viZSyXX7JtMynktefp9ScuOqUjHFAsX
UcKIoETthvO0bkcfF34FUATYJinQGrytrcwHLKDlDl56enJ7Iz3JPkpPdVGRa3VrEoRafWTNxcnz
++HvBIr0FQg/3h5wOc66bcTRYshI9WZbHnKz1veRQw+f0zraibbw+NwLViKg/Q4sIrWdM40Hq9S5
TwV1EBxZcAKt7JmazNyT6fCMiTp5eFl+p2QtlzfyFy+/n5qxj+YzRGkIptXHuuh6RwI3PKMHAf6s
wSIvnIyXPhpx2wEvGpavAQlD/f/98Pff2IICVeGwoGMNsobKs5xYXRFqix/690UWxFXA8+D0/v2c
ci5XB+6Qg4o7+YvTJWnZRDXeGE59kJ3SRPD4+P2wLfIbj2fSgHDUlm52LPu/U7g42vd5UVzpNtwG
vulfWE8qkNuT6VnE2np5C8yK4tVEC702/lt4NML9vsh2jCAXgNqJpuEVqs5ajTqHCkMZgWj7Zink
jK47lG1enbhIWdwqvzz9fsp68pw0uXlo2kE7KS3eWDHl2YECwzA7kwgDETjn0aAj16zV2ZuHq2zb
fxPSvOl3FcgtJe6JzLe1mZBNaKZqi5s5xWuhvopOfwUZiDb/Fxdng1UR+QgwwE5v9eAIliU45rr2
PKXcJAadWJj91ZXdcpZP21mZ5R9hAcxDU/oIEgmUqfU/Lfq2cUd6DKXsghx/ta17EFCSgJZEbYMS
BQ1WJN6rYcw6LkF28V4cMaZMWidMy0YAz/Ae/Npa13FGvZ6ixrmTvL/muGhmuS6PwxywFvr90HX8
BZiRh50eFfv//RNj+Xce/p7VwIKcq3P+1Cnn3XrjRxwV5MjoTcW4Muxb+ImXqsHDkHTKCn/f5mgG
yp5W3DStKgtoNnWJ7tcxBdIovsLFHCYjnCwWlpWVI69FPCsmJ0yOmYW5GBVDreYYeER7tkNT49xP
1bJ+yo7KSpO7CQ+ClPS703fDXibZZxwza5vAfzo+3g+iMcvWg37jibJjpLXhwZgerRxKQKR63Aye
CI4xy0tgyWycRXoj4wmtM5ig7mQTBdXlOk/Iz40MiVeOxXZKL8XP7Kd7K63Lfeb5F95yfV9y4SRS
4sMx83Zrjs6wAeo3H0mBeoHNQVEcAA90KfmnE7OyAesOGz1ohZDpZcTS0Y3OUKW49L1OAQzUOad8
+t96k5mawR1cRnN8mZHDTh70e4C4zbGJp7Ni03zQYhO+KyrKPLseSdL4zcuq6G2YqnfdRMiKW/C/
tqHNe6TxpZ+W/GQMOmk3+Ls4r6x71mJhK1gAUO7i7j2O9pNT4BbQ6/qqReMfKd6GoqYnu3aCJyJp
X0EjQUyxkqkkm00MvRK655MRMwuodUUXIO6lo8O0QXcZzBajDEJHY9CHFKu2OtXfWLCbR8bFFx+7
Affxca8GA5MzDNh1TSZjZ5np25iWT9nofiwhbXBby+5sxPaemzeW5NoahIKz1ce23w3SHVcGhvIg
PhhF9q9jb74ZXZ3YYruk7qUjKSQFSA/zTe7nGJUwUmzl6jn9sIrxNkeOfenawYcfyjdNReGdbM8o
Nt305SV2/dal+nxoahXmGd4lomvtC3sVmKc+VhNmcO0LjaQJuIbnyTc/1AK+wLzY3gpaYzPbnp+L
5QVf3oHyAmC+0wjyG8r5K36zc1URuoyt+mL5A6jdjDxDTg09kbogpSaR2bk1RLfAvdr4x2nyJpWe
D3m6dSB4YInF5Dy1rrZDmuFWY03/KGscV7KI4OjapCsHOb77IOVvEWcNPny5By6HOADNi1yoLj+b
eQQVs1NFYvwA+n6P04rv0Fx9nTMEODNFCEfgrnttxo/pSiw3FLSkz4VlPwAh8Q9sWo8+NaZSt+zP
VlifE1IPOYPxKqq5OWfddK/zLDh17Nhx07qHPDNf2YfE66Y0h50diOmJfMhbnfVARabK4d7rMsKa
qG52BoIYhu7Dg2eJ9Eso4Fn5HsCQ32SUom+8xnqOZu2pqlGK4ylruT0i+kStfdYTrABBE+jP6Ilf
JlZfzhOylGkAYDce/uhpciYe11zG9FhMmbXUy6pTjdtbFU70FNG7dGpc7hJz/0zbx/Q+N8FlkIU4
caegfNUvw8CFvzDqdXM1XPYMjrLtUCtTtFtd6a8Vtd+z1H2S7VRtmwZWMvYfTGlmnH4sG9MHzAAr
37Ssc14tFqIkOXaqv+Hi+u4aoc6VTzpOKydo6yfC7WLT+4UIwfXBz7GbkjTwpN3Tcn6MPK6tyUhu
7K0N+Dk2KVPA7yHPUgCpQClhMeIPAlnrnfWGS6LK2GTVEJJPQ+9+OtRKXHoSltY40VFJ5PjqNz3b
ppZUuoo+NGlm1znGTJmZaCaWzoggCfCD1AwztWnJzRfYPPEaoK9X/XkS1qMaQT8AOqx3gQz2qPTZ
q+l6H0KxUR5T9zKgXfI7U5+t9XZGf/GXiOGA9M0nu42YSo6i2ibxm6gU5KM2RbzJi+y5nsWJtDkT
CpiHDzVvz579ob5D6aDiAB3gIXMOs19Fr6Xr8oyNMf7arXTfqg6RHPg7vUHMchE2svFmp7EK2QAL
qkccGL+R9jZ1TKjwM6OOWR5j2DwlooxNP+HP2cjOxpYmu/OImassumgL2onQLFuqx6Byz0VCfFMz
PZOM1WiefUWWv/WJrtCAAnHSie2VVDjvNTh6F9qZSPc0/OmEDKDi0HvnePoJ3LQFGrn7AgGWPqh2
TGkkAKk+wOWt4+kBh6O79dhabhmLHAsuc+zlVIFxA0YCAVCBF7wNxezyTNEvWaXFx9iJgxWY32Kf
ORrEC0AXvdb6ZxfL4qovhyKU0NQb8jGMr61030oRhN4yuVP4h9aZYGlsDSKk6boLm34wrkO504yS
xpblBQb4I4jSZKvjuB4qcDrcfP3PjurcNxrW2Sj5YEWc7rMR0zGfkQpbKgrDqbyQjqgOs9G5X71b
XSIlNsQjivPv+2tSy7Eh5L9iHUDpdj0w5/Igdk1MzDec5FxKziumnhcV/3E8SNgFmY51IbS3ooy0
XdSku7SycJ3HMl3RPtNvsbFlG9YgVujl0b+6eY6B1OwxHfNHwfPZ1Ib9ozPHOVpmnW8w4VrThxyt
LUG/S9M7ydmspyYsOsllqJf7bgZfpjqcn02esW6UwaZ2EF7xAms4+Mq9nZlQtSQCimIYQOWBdyf+
ck9KAyqQMwS70hOCGy/Zjc7s30qjMl88huXkQ+wBGtHm9zFiU065smxNWzObJ2U8WvKGAQp3ocqc
o97h3YQ8Z4ZDrRtbJ5HWrkrbZJ3CPVxr+eBu53TCiVsOz1lEWFxZg/MeiPyp8ISzFUNphRXs2X2q
UEape86E4/5Fw+xClfobFxKFtExtY7H5n4jhbrwqVXu6RboyKO9mTgilE6773HHlMsPHWVoYU5jO
aFBBh4FutOadxooACdd4DCCnHbVs2E3L22eKBg5BN6EFsrPtaPqAWPIXtehewvKK5782SktY0zC0
t/mDGKAntyxqp5WN0rAhzW0dbRBua67A5kgHR3B1uBlAqm5Oid5/DFn61Ld+A89BFee5JWqmMZwl
0aLhC23sGBgvVlwremtFN5JMY4cppuCqT9EB9bpeRVgJ9nakI9QNhtr7GGQJl+NlBXRC7IVAkhfx
IK6z5UcN+PFH3zuiCDa7Bhh6Cz4Wu2lxm4dRkO3B5hENNo5vpdgoEycXbRTfxlliVhMwoKXPoIPp
xD4gzJ/ysMF1Ucd/KNZBDjRXZjBN8LUYvHstI22vCQATQT5OmKuxutb3BsPWjQnQg7Mmw+AEGIq6
hVzRQtOOBzRr7SmzIfVooCga418ldfljmvJPFtVvGL61+1DbzwlGsW9rKLaF3babgnH+xR6yzyAS
7mumE9x3iql7yEUKEoqDtiI/buwMZjq3xJ9ZrDdV+uXmT0Dfu+9+Jrk/LM/kpgluGrjQ7VAr/6QL
6W4VI6o13/3DRavOgUWXOWl24uUjWfGZ2sZDVoorabGt1Xne1Wr9Py5DJuKVjgV3JM6uDrqwyKdo
o1g9nVhCOBeQUsOmwA3A6niwr5Z7FTyU/gx1maE0M6Fk9YogEdB2QHBm3RuBRJHFVCsW1jcHf9sP
vAusAu2rg+iLjtQYnC/mt4v4t2l7jBfsnK11K3HxmMZ8rLTkbe5Bh1WqDfZNW3wVTMjhS2jzpraK
eJ3WRbDGSzGyiOrgUtDZ866DbaZUx2ak7FXTSfnyJ6MoKKw8cGo+6h9alHlN/Hark+3aUuxuhr9P
XTlmIUVBP65oufv4R4YUf3DyZATJU1wsrXZkAQ8xwCzfihhvjiRaBlO40MNyGq5qKr2jAVZ1izhp
sA4bb4JI0ub3hgyXF3yzk25niqDWPSzEpQ6FlVLJrU1W33OutE0FHSvlhtu3I8VqOokcWXePUcTN
R8Y8LJJZvLIh6s8qEDujJDQKBcTajHP7bEqIf7jlmOZkmHQYG+B4dbD+muMMoSERBFr7LWMzwq9l
ivPOxpalR55xcHTrzJbKf42Cj4ze3CNr2+SAU58xGedK07QCVZTHRErz3A68TnlJbjSOaxj+BnWo
gpfGKaIDU4Rho8+VcYsSJz1Ni7XfgPV/af/SCAzjVQRrx7HsFXEJgEHO8NwUDgtPrVIvlUxOvl55
2GDxDGv+SB94aZTXeF0QGMU+z1PJDnZuNnjXqJofNXCrTxVuEqG6/J5OvY/6mdzSQLUX0EUv9JsA
uzS7G9rVQDYCq0yc0UJECuzNz7TyypFZx96CipzafuV5OZ+ayBPICYeucdxw9A94wCtyepLYV4u1
KCKdtxzRNaVHzoMRG92Gp7Y4L2BvcnVymVW49t0dmiXSle6EQZ5BOsG47pLIPWZVFkFrcLWDyZxy
1Y/w1agM/DNpU0TkejxNiTVeS35CRugTo1FiHOJKO8z21IWBNJs/tXOLYBE9pSXyRjOqL28o41NT
sjljOJDUPJelaeJO8JXcG+WwNXOdhWSXfapMRKcopT6Kmncs7AW2wwbbH/2OGvSajsIxz9R/aqHr
t6wdECXI0tmafy4qyt1dcr8wJArCv9Vt7upv0XJGkOEovksZM6MEo+zak8XJznCkyGbs57qBcZ2s
4xb771G3zGpn6gqpp3qQmj3dbPhMoSnGvWA4CXnzXlXoarGn0nNJozfpd3nzzcVj3haE/VHqiSej
ajXZQ2kZP10905tn9f0G4YOESblUpo74ufpk1A+O0L+JC3aXMRieBpxnUSOjrVVMe+HFMD8DHsPS
G729jhl45SpDPbU+fuTKqEsafGa5rk02kINOuB5Xk40e1rDcFMW80eBzsdM96iJKbxDA7lK3/dDO
cGLOPTiYbNSA+dNS0NqQx0rWtBGy40BGAiqQJD2O4W0zdW6+ZmcX8U3M6wsvLblFrEqyP4/IDGRO
MafjeU5PFc/Ugythw0tjx+WBu6KquVLm5jtnKLexLaMNo+zcx6m9rdIsC2vTvlTCAVQUFyRK0Mxq
vIT4UteJPpBS50ZbtdXeyjhWFjkXklkgVjrzMxhHiVNyfrW0HMN5wJSw03AEkGqokUBtZ4M8iNc7
MSH/lXCYGy65SDu4VXHVi8ZhbuXtpHFo4S5ZgyfDWMNLWM3nrpjtp75RW/oW2Pt71DeJPjnHTnRv
R7M+gD5/GDMopnRe8KBu/eTAvIXEAwnzVTfV0eNSfYPTN4X41WHzYmG2rvzkJ4q6GI8vws2D69rG
Ri6twGWmn5kcmGHrG+7KTsej7Du5dUoUsMn1za1hWf46lxkJNI05CGZH5mJjsU3UB7uZOgzG/TBM
50GSQy0Uo6kaYz8bgIJlwnFc9nE8tocmys9Q1vSwxQFpdHQ0RZ71UY9adYpG3ksLoO/BNsq/NNr0
F7LZ3SWTlbVG5iLTptv9OcWCc6ab5MEa1bT//YxO2RLj2yny2PDDjCPlxECrQbHu8ACPbXMYZuHz
bpFJDxr669qsVsu3RqHnQqOPQQduJmkzYQ0SeKWgW8+Fn15NAFRb25+R38GhPlhpHC+NKGoP9u0x
Mf23NPDzS2dSX2E48uyCU2OmZNih6drsvur8YiZ/By6Wp3aw7/h1Hum6egG4Jh4q8GUUCi8Tk1dZ
zNlzmWnJlW6O0KUO5yyT5j6DdH/ql6dplpwWzjqRQgESzWV/O05B2NDjcLP74eQrvNwT6PUaUD3X
bDvvAeOyEUnSEIT7us9IYWmtIpcy1B+VFngnV3ktDFrP5u4XZOdMeOTVa+MgMtlvZyMBLaznm9ny
s31m4fHpWi2cJnYnpuF+Kp3ZNxkusbV4QK8j5MctJWXJJnAn6+ROxiXTR/9kdecyMeCAYaVJUgLn
RqJjQnPZlOcJecC+YReaTdjMpPpG/wQZXDVeSGlDQ9rSQvWMnG0wVIRHFdg5lErZSqZa7P/7GjSF
lAS+08E3nhINgZl38xL0cku2HySouuX5sMuixiLQFhZWKXfuxGbqP9SdV3Ik6bmet8I41ypGehMh
6SJ9lgXQMIO+yUCjgfTe5yK0D63jbExPgqPTwwnySIzQjTgcTKFQJs1vPvOaSgctNIio+I3Fei4P
dOqaWWvwyG4ehnYWPUkzI3dkKQYHKoSpSektRflzHbLNyYziQa83N5mg/qlZ9CPZhP4qdyMqB8V0
ySbyMawRL6lc/xZTreB70w5DnWxGc1WCl4qcVapKs5dvYm8NUDUAc+vpnaDUwuWg0xbZBHRlafWo
iPANCdaFBWjMMZrXE1l6S2KjgG+a6OoWtDPdotLP9J0F/5BDl9arBR4VOOX7QoDxuUQz3SSkxVBM
pJmMUBnyym9JK/rIvrcnWSMAy1Xt4CgmgVBtyEhiwZbDlSltrVoemhMl9yu6AIIvHqDiYpWAA54B
5b7ABswaSFBO9Yoc69Sqx24GuadtqINiBAgASYM5341hhyjWuU2n9bwR/dHb2hvwEuhlqcQqstvt
z4VO+S17SLuxcg8KiVY54EwTx8SVmDvt2wA7Y6/RMai46seVSkhez/mOzSePBktKbAUXsBchavYo
TNoi25JDRvyEUyvGEPJqemn2tBhDf+vFzmrUGIngaaRxjno3xVEKHl3+VOHgBJYM3jnYaadbZCDk
VdG7m6rPMIUrwd/W4nmMlHfk8ejFwtAxRNorpUrbWijLczWw2iWdKIcjAGSQQ2lxPwrd8yYOr4VM
0kN3xMjK45JpIf6p0as5qwYNhy7FQ6y0zCYWbxJIMEB3qvIdj8wYyAF/QD6lpA20yrvA9C2hEXFT
QPUbqd7dS5gDoODWpm6lrAObDe6/J33/kadtFqqSAem7f83ZxANjy3EEKLTtqtOgkqY48lNQUo3V
b2wGy4YxJMpUyVkry6cJ/h6SonV6xse4OE3qPV1FZHr3H/RDlL89oicag1/YtSpmQR8dHFbZkpsI
3QNjDDBSgGMwgQ/GvwK2bauPQVq091iNcmZD8ynEU+LUlFgRtEAINlEPcCZ7lFAiNV8uEJsdurb1
o9DQQqmLTxyDVpR1OwM2TMkwI35kArUIbqHDCh7qUFsp3lP+0i2hmffinaSjiLd/VFR6lH2LE/v+
dy1t37s1jby2EwlJo8hwVVuVDofLNOoYvMhy65OtO1N06I/lhjQLhj+xj9PFCxIp8bncqmtJuTHY
esgY4v5DB/rs0Hmq7T5Rs9PXD10wf2KjI9DbiOYjDfot6LhCsTEtRw4jxDDGiRWCuqQENZA3Lw2u
b850SH1EnRSvwbAUWRP6YLNC6lnGQGC7h3y9GYtJjyeixhT1SFhgCwaOK1dPRQr/TNR6XxvrH5mQ
fQcVQu2DYt6Uqgt2btFsGbPhbBqVz5QeVlK1ra0tKl1xFZ8WufMOGwIvaEdnKdzNNj5A2wX5YO1B
nKYobwmSm3NRPDezYjqCAVpTmSGmtyCdBA3OLgZ31O9YflDSlyFADvPceqriztv4nvUd9KXab2P4
oupYPlN8BzVSAwMo0Su3OhMElbAB1Dmco0JHBgP5QLuJ/WZBJoXcIpBEnZZjrB37hCC/ybk6tfBe
RGRn2YxDhz6QT45nPQEEismot9H+TAQQktGif+8UFOzUwwGe6eshF0p/FDSvlY2ONQRQWyqbNeNf
ujbpdOkjGaXg4lmRO+a1NL+2BuzYRoHfDUyFIDbrLVbkH6sBzD0vqCPwTXOsvLZgxy0wb421meK3
DowMKq76cVhFfIFU1eXwfDU3PtK+owGqtd+jCfAu6wC60s0JiE/jFsq7GqdPRWYsrh7WGkXzcuKG
JNqjMlfI+iqIM0WqRvARBXWtf49MBZZykzwedOGRuhMU6R71jBgkytjqDwf0OdnFI7g9C0LWtw2Q
EekKsic7/lN1E2oaQJSu1U4uGvQOrYk2ttZuJsJkiUsLBIOU0SCJqWjoYiibphDKEIyyW4D5RqSC
V0IjAwMS0y7j+TQkd/gTB6P5spoQmGJoxNaoEXUuh4cMNfQHhbzW3vB5seMtRzZIfza3A8IQ6TNw
dTxRVuUOIbM7KCQ+Yje/mWt16nOgsUIxPLWN/h1JersdDoZt6DSqZYO8bAR/K0KFxNDPxkAL9jHw
ZF2BcQyy+k08jCwD2+zMebsBgoE/n4r3sdCB5EG8ajEEEIdm4mbSTwhjoAFTlIDoRJxZn25FETEk
hNmucE63NWXwcUd66kqizOq0SSkOZLXMDr8LuMed367NvaoCrKjLJjyMIKnQI8DbCRhbug1ohlF5
lnoQ9sQ5j5UWoLjxtogLfJ2BSrXRvo61CKoIELyMG4tbd+DVBKl4HA7Ri1Y0L1KUvnb420YCNH1o
eXQlY6QABjqqmVo4uCSa5CUIHRx+mwvpc0ejiMW7XgyCN8+63WTxZUVwMhiApMuLguBsj31Vr10k
LD0DrGSPyxy/F7n81peQg/I4Ox+G7FrN2jcIsSBSyvkF0ExAw/h5itdvOfq0Bpx/Iyee0hudlKpF
18NInowFMZG5g+gn7b1TDVWh7HUZjMzpe/jJC2lnV0X47u3MOpLtl37QYwQYxGObG09ljSQUbkto
VfY20Y5uJwDevWVrX+meP3T14ue5CZnQAJSHLRdmAQSyyg5PNyFd9Agi0cAGY9p+dk39tpqzr7Vk
BKsovOhUWMCWYTEXoCoVBTHLYpGAHUnE2B42tJFKlHkU81MfMgp4IlL84wIOaqFNkGb9WW4TT1WR
qokV4w6aW2zjG+aLA7opUdLFYFryp7zrDbtL6J5sRX9eVbIcU5YEIL63KpMuSUrjPk+lwMiQP6tj
wHVANBTXjOGTpBCNABM23wdtCdpeWpy66G4lgnBYxdN3oUDmRg+xNqxB2aSPFdpOZP4gCc125Uag
pQQdT6WiruP75und3PkHFbxDSd3ZHdT6TU9UKmk27gONrtO3yNC52lSSP/3eKMGqFyPU5xIhk91F
0RLVzK0akH+xxCp6WD/mBZsQbfRQwpuc0uxL32hxjMVfzZ0MmtYUCYhLTXepM/0eSq67DBI2EJhk
npVol6Xb6se+YJdYko9+PSxHpWfjFxK4gfBqodJzMWJz4ESLWxx10FYm1mZsCDyAsG5Tlt8k2Wjv
eyGlFtJhd53QND9Ub4N6J9SH+UVk8BQq9Ubohh8j2nPZTKVixJdXzT+mlpnQIgMrx1i80esze5rC
iH62rLg+lratJbQaqEl5PMmx9FiI5gNqYdwQSoNIp6nnSOgNT2zWwuHCLGgMC0sdfvUrRVF8xu0O
Eh09bBoGkojkqDaIuG1E4gei7nSh63VvCVuUXjeDdDx/nAWw03NnPDXqndEor5TrIrfcuJaxRPS/
YVQgrvlt0aEkrwf48ZuI5nRGIZG0td8Y8XkFkEdgiRWVKxDmdsQHjp3iPW+5T9TLrnmVtyT6OAnX
jTtpBFzUI54EkwA/K6PnGm8PgJXdvRFJDzBnAHdr6LGo84125GveYdpFcGljGPtziik4GiuDFTvA
Ek/3zbS6FkWmQy9srkoXFGOJxhYSENbNVP4AisSkWMT7DBOXemrCeIPhRLlMOfb7j69HuKuisTQc
XjNFV119ZzRmO92SmLc71m0OkO3rIUKAPPz1p69HxhcL8usHUdjS7LgObNSO0S4G+vWomsXfH309
96df/9FLfj339WIwFtXx19v+9BzuP2jobJVo47wMp2EHr/36kcbSH3/9+sPXc/nf/+HX6/K02xnD
+8eUXw9//ek//9g/ff2f3vYvfuzX4f3hPb8OPNPV5Pfj+/WNf3vyT1/56z2/TvafvuRvn/D1wn/6
mj+d/69P/fqDkaq9WyT9T+hpH4u5RO6qpu4MJDTocHilA43+Oy4gdiZ3L0bR1d64rp09SJrkrIL7
NcS+fqgd4gTbXvBfy5/UxJZgKPtgluv5OBRvTK8aeiZSK1JuLsdohHvciq3bLvJzQYZ6rPpE9ubx
8IAix0djbInX1wRJOPzFzkI/3E57YIhmV7H4mej4pU19/PUjLabZ3owEwoGQ+w2YraCnPEO0WwO8
RflkNAu/kAvPEFBvQf4wIsTSr52Ufzss8uqpc8deU1aaP3ad4he/LbjYBWoiOMkkFT7Y/cuUju1x
nvN7EzY6Ehyg7JSdxi5UZRWkJUIBi/gbW0DpVdkByGcfI2D5tdZpezEVCZCupKEBEfOoQD0KqQOR
uMJmP+w/sCMcaVJqJRXaaDhG2318SGSE3MDnCd+/Js+mqr9PUHSaqLkIB3hLHeJShApwH7edCgmy
A5Osr4eyiIqBCgvaGIcfaRNBEdYFUIOJyTaUSRNeRtAcV9yKaOc/0w6m2JkDu0COxWxIsYwGTJmA
Sv1cIuayvKbyAMQpz7yoUjsrpXrViG7SHp43iCE2xfq7cUR7a2hgR0yZj64Nd28sd1UmQlnEWdgS
p3MpzseEVZf8APOVw5a9tSBr9izknJLLueIhRxH9Mo/j6E/FUELsCfG8DCKsjawh3ZTzfNKaFEqI
GZMflacZwdVjvod+OpIrDihg2iYi+Rl7cFUCVUUojPZpsjwOZQ128CDNNpYUF/E1muI3FR4y8Hzj
XY8Lu1CaHvVPRnATqYaDaXAJ0nK6MRgnR0EuN+9m9ayI43O87CRP6tShIS+fC2wqLs6nAUiZNmJ2
jNSM5OGQ/Cgm5Ulcsu+UfL/DYyHpptOQzwPFeNRErVVoWXHRnaHBkNrxAGKoF8U7Ge8SUUuDRpge
NHF92bTlZyLULxgJ3mcTm+seliAR+tyi0i0VW1AqBqDOanrJy+yMXeW13tpH6u7yGRGDSzxODqir
zCkluvtCVoFSAlOMgAwiIxSusrA/FVWcuBpsVbvCoydTTRqclfouzYhzTQapMRncSa88UF0r8gAL
vSl1No5znpNjxWvtyoZ5jRDKtNqa1CuTXrRDVDg5kBD7gC12V033JBZQVaQmFHLpaT6IIFX66k6F
F9km+kdE8TFvitVq4Ee5KQ7XW4Y6LHBL5FtK9VuHn4PfSKwq88EttPK+m4ldpxGuEy34ALbbbuSM
Y3gnvx0Q16Pi9qBl3U2cp+Rb9oGRzot0yGADTv03Q0HqNMrB0kBaywkBJuNJxT2cm29+1DIqV+0T
YJ5jLogvtUT8C+vkDTlWHBDa6TUTmN4agE/kHgClm5ABsYEBjI/yl45EElWma0bYsveHNFdDtsIW
jPgZZ2HB7YXE71WQsUgSaUSPiSf1PU20ggPGYvVIIeecD/VPmWgjocKrKo5ELAJn5jgIKlXKkcUZ
4quvNtxxaKobavN2illcPaUIuMV3Wj4gNLOe4ua9ZAHCfW5tTjTXjuUCyj1Ol6uWUpI3iKlc6hiO
0i0JRfIlpWAi47yATNi6XbKGiFpHqqhZOJJYru0CFgiqKPnryi2xC+AWhihcxcY8N13pYeHKkCZD
YVLEvnTowXzmt15bNZsc52qq1QERBYynI0B3dGhm2i7TD8FQilCc9Jd8Te6T5E3T0hsFGKsnmgYg
6c44/IhJhbjOEtajEkapdJ9FiUzgYNyKCreBpFPspW9uRFtHrG8Jnw7VU7su3xd0cMF1K8ccED7K
WlgWiulLfIhsZaAALPT9degytxaG9w6LYGtggBD1ISTdiwVqM8ZwltflpW9L7TiYyJnQ4y0QTKTy
inwRlM1Setu2qApK0IGWtLO/lUL8ECpUs4m3t/u6NF+3PdydSOUdbIjOZgKCo0CEVTDOnfQzUsyX
Bim7myQ0lxzwiCUkom/iFsctL2zoJwFaqHm4rcnzkCKYtTSvhgrrasaXi52j9DY1/w6u8YDQz3ph
xS5HAlZISafRlF/TbdtspG776bWJMSJkGweCFL+PEhJzZFcvY6oBCPGnAVsDBRVty6g2ujrXNQdC
jEwfm6JypyfDW7/X07u1fKeV8gO7109Ba6Dv7vXLJNePECCDpNJe2ml9Nnv1rO3I6qaHOFBLzfu2
YYDTwRuAoxCIdTV604pFuFCIVqHty2WN4UJF5SCLU8wtNL2E/7C5ACBI8trqfsFQAZz5qVTlFy0C
qCcqLZ389kWsBzwmhBZJmyg6qcbzmCmP8qokiA6ODyrNWMSztZ+msosFQ+A155zsRczekBctAzp6
9PyFC35GztKCyBY3RYb/SHDQxEfgIOe8ZzKxbd6nnXkK+qmp7hODHGtYqBhPG92bqsDJZMtuMHBj
yAz6UZ7i62DkfjymztDQ1e9MZFG19VYKCWYQeHID4/nMkwSeF0NuqSIUFHajIspkbRkhgKRWxQ6z
eojVQUI8jrRE6pJjC04YanXhd9jLemDaBVKlXTNy1i0l1j/qBEMICarKmnar37fvfUpyxGZ5rQ29
gAOceEm5PEHAR261QKIjiz7HRVED2pNB26UnZTI+UZU1glGcwi5KvJV+EP2ir2q0XFpf3l7/rx1k
L+l7V/f15/Bf909+r5sVH8pk+DJE/fXb/08+szq4Tx2P1n/uNvvv/6P46P/y7aPK3/Lx70xn//d7
/2Y9K+I9q2qSCIJBFxVDkfED+916VpL/qqi6LGsIZemGKKn/9pffrWcl9a+mhIq6SclUNzQ6zv/h
PMufdNFEolaSTUOjRa38279iPKvgfNv8zaA2/ImPrSQSHauKKWs8//72kFZxjyvufwG1rujplMmX
LIRadeyvVCgD2QL3gFPnRTruvypX46q5kNAmD2JosB6p+MqWeGOmXScvcqvL+rIGkbt4pZvdZj89
Sjb14mN2Rk4MxhxrE0omVhMq/njKXLIDT7NFL7JzR3LYb49TmLtTgP41jxdH8hsnf4iOktv6SAfZ
cBCC9gQI2D6400l2kvAQrDZs5SANuhDJPk/wlSONDJ9Exj14daAdm2/xUXbwXboilrpY44Wuf9h4
9Pe98hpfJ1wNPFBkgeIcLljYgEM3zvlFD9qrdNRvmt9e10viaKHibMfimoZT0Hhl0PuFB6Q8GI/G
sb6P7g7X4lt+NK/1pQygggWdi6gi54ltpXu4qD604hCSIqpV5SW5IWpJAY5WQv4U3Y3KbC0/yuMQ
Km7uZnwsWArrI3R7J/Ie6eTboq85qSu50SfC/byiCbSvw1BcMeATHKj/zhawBYa95wp30Xk5pn7t
A0uze85s9Csn8WavDSFY+t1pdES/C7TX7tQ7pSfbmiMf8zN0WQ/vnVD05zukmXjX/FDeJ97mm/cj
2UhoeMk9BGY798sjvMvcRzrXrvzVQRzGRtvlmByzo+HJn+Ixv8t/Ag/5PgQ1x4E8pjU+2qA1HGTZ
7MlVj/159rRbHSoemBKXpC8QvNIhljnr99FtPRM2OoInOLINccXRbtmDcC5/bs8I+9YTUCObXRQk
YIcZZeeqV/lqXvow/9Y8VW4bLp+Ch8hCqDslH4JE3GnypSDz1TBzB1d0EZK7KBfq3X4khyDzcJ5H
jeVOD8Hqc7VTH18vbwNhf0wd9jY/dYQXJUCg5jS/HMLSwV2NgzXc4T3l8eoIgfJAqhSOAbyGFZfM
q/Ig3jES/chNvcJtmScIcjz8HE/Fk3iX/mD+8MrsXg9XP8UF/aj4aMne8m/ZJTtLx+KsXeqT8ZBd
dGZAd0Yb/lgdlVN/+sPy9A98GmV9dxb8R1OddeaPU32uRwLTuhUvqz27xIhYcjiNgxB2gPST1XAM
nfP5iTCipzMrixBOpKO4grvadIIe5ZBUxy3fkjtiSRs7YQfGlIsYk51bz6mTehT3bMmWXNOw0kB0
upAZ5uWBGNCtyt5TV3cZRTYlQlt0ZE/3chdZQUdmlA8nALmln9vou9uAB23DKf0lqO/VkxgcXKyL
/NinDPgBwKjQjxTC+4/tB33bAEFKP38yMmsJUn+9NYHJ6M9rezo9YIRnH54Vp+O5IYhecQIJEd8N
cxvRvCfjNb5IoXiNU4gBLvz1GwMyjEPpcXtQH3QXyvxRv5R6EIfTMT4Xp+0aeaif3FRfru8MXk30
b2eWeFl8rKcZ3pQ77MibbMBOPP9Jcdl+ey2s94pVYWYurBY1Qxe9VEe2fn5mvH92mJO8NrLhSdur
hcCoLbp9qB7ncxZMPtXoi3Ftg8FbHNWbQprXojO7FB3s1KuwDg5MxiM81hdGnNPYb5oFgMPebM3a
D+4na/hZ8bkpF1Q3z8gqOqM727U7nsw7glp+y6+bh8CJazwo0Ct8k+Eg+ZKvOrqTOrlTuIWLrLVV
hYfbety/t7isP+IbIAQiyZivJBz30BsNzLANkCPx40Bw8V6zSLKc7kqW5SBP6XbObANUOOWuYMvU
IXJvtnAm82Brs9X07sGi8Wp9xuwI5L0unh5OFaoOhp3QeMOMV7WB8IDIv60/6q+xA+jISn/r+HT4
jyE4OpeSAEdXu0i7O9GDHo6WbEn+IUBfzEmOzVPsjP8HB0+oZti+/8N5tD//hy1z1tMckpAhXFpX
u2xsZbTCfcTGnTbA3RaCOie8eRim2JwBl3K09XPCnUAwlYsz8+zB+YYIj0dNjIdAsa1n5NE8mmvW
z8qubHrkVmJHPqQqS3dwNjmuwXgamYaDN3n7lCVWdBbnu+FrPvhpFzS9lXmxi18IY6zzUMLbh82+
SfIHh8aXDarGhfbrab7odaFxjFiocBBmKY/cgiksfB+PRbh/YB9ojDFwDNfFa3mUsGi2bs8/0BAg
GPujC03K3p9iBL3t47kPAEvyu2B3Yf5AjTts3TowGRISX5OFePlwsvuHo3IY4h0eUAf4OpGMQIES
D4sBcGsHBBajMgt518WwZ1u32ueRs5MYPuTenHJ+5aKxiQM8YuTS5eG/9Vv2yOdzXSULfIiruYI/
eBvXU3QoB/GPZhNVHPk8Ljdj6nBXPEUuSi8c0vrJbbFhW9jrD0Gw4m9E8MlTf2oZO4q/ORpXrnAO
NvLz3Gd0i1k78W3mdpoMU9PbjecdhYXP8EH7Easw0B3BnRy8O6zVPnBn9r/t1wzlGG5m7MXsHYW7
b4wwMpkIOQunylDWQ+g93j6Ua9fkfaj38CUV5wDYST2TfjmRE4X76eyh0uCNJ/CAHm/ii7CvttHj
4H7vQ68O9otXhdtvxmU+rlwOZGw94DEe8YQf+c05Cftjuw9UR/MPt/1O684aVKwBOgM49jq/cDv7
W8nRY7fEgKvsT4wNLZPDxeOU70Q2lWuhWvhUegWP9otMw56gLmL0SGwcstdQNeQ+czgBLAwfK4lg
YFdOncg1A7zxHAxx7uagD1bG8f5dClHePkdiJ3OTr4GJhzz7TMcNanyEyA9hwXLJxuPqzLx9SFRn
1qag2Ecyq4vAEEtYPCK384FwOMQddsOGBbTpt+23JKxdbXUSn+UqAN7VsdVlPq4jrF2ItGLq7QMu
89ofZqiGnScxZyU/8efgwCzeR2p6NXzpOHlI+HsBbd+TGfYB6ACmAyRC5i7MalbgycWmwUG7hPUH
4aQgCYd3hWXYPO9rVeEjCsSQ2a/YzKVNnYorSrmZr0CshCUQsJjLFfWZUvfG03yvXFnTuNelI15K
Z7/eDQej2HlA+OvwaRamINwR6JE2MZLXcRyVDxHQEuyU16ycf82KYPgz9wXeNe/eF36Z9zThyEzA
gZKJvNoTGwXzgjBa8KHFvQNsC4V72q1sMSBInObt4Ncsa2hQM/3rZ0YAUT/oOxYeSvncG4FJuH8z
9HIPNASBBPGrTdgWILztoKbLecZ8N5VY13Rqh2DOLrjIMLWPkyMc0WHjroKq+prcIivWvvPss3W1
xX0ZErjVzFRbJv5sOHWADOdeZZAcWDVp9NuTFTnYkLio8SRcRsKdfdfjUKZzQmwB79WCSvKQ/Kyv
+6Vuj1gx2vjruaye/L1xTUJyw88eI0Ls5kbNnUAlcTAbJejeQPtdqhsCAB9LsAcKA5FNSrgCe43v
N5hduO/65hU00XQiK3EL5nF+iY8YkWaeGPDrsfLKY37Eh9YHlHngfbfl1F76S/+REC1j9+UDoLYJ
gkCYPRUeKVXAsXgHq7apvHsMMCtxZp9iq5VeyIosWGtESbXfeGkAB4lXEY044ASt1CrtjqhoD7sO
5CetjSKnnXjUlX9SpSRnQFnR3eMWlPCcylsv43U5UzPzIC656Cz6NJ6dJWjwReHjJVcmK4GVFdnm
FXEVf3NbQvbcFsLmpF6jR8hwAw9QS31qtae1c7UzgZibeFi90kAnlVB9TYZqyCFyWQzHdLVHpKSU
cDhFIeopp42BQhH1NpKFVCfpDsUhMBfpkxJKRHDyd+Wn8ajcISJNdrgF2TdML0LtNf0wr91Juyt9
mvJeCW8rt2IX8F18j2yB2wWlzxZJmLnHoZD+VDf28U3lPEsixZinI/IlnEosXBKcyHofAnR3LNXn
Cau1e+uO2PStegN1P6xufk7PcU1eM3qyP3sNurYQJYo3pQ3QeE9D87uKiilv+036FgmOyjjhAU5Q
/kzMt9/ew570EYaBwGAkG1zDOtzzMPPrvu1CuYjKvSnL6fCd8JQBeOjPUdA7EHsf4YtLYdqFm594
tV052avIeHinY21F78B/vMV9Q56IRQGWMYVjS+cYdVt3AbdZGqOrd9CJdeGPW6uzh6HgXSzlK2qM
meMG7CHc0XOLnIv0EgSuDxxexO8CC+jBGj6RosPzCkAQ2l0cjvRehmnYucl1U73lc/XQKOLr9ugW
o+6F9AudIS5sZOHQwjF+HYVl+rERHO4lD3Satx/GQJycoZ30s3go4Ar7EBXY3PawjiCIZQ2FfrsJ
SEQvustoZ1mPvcwtHViVfJfgYcxE4Fn57DncOMau/TbYMhstB2/vkwbNO/7dbwCuCN4ebO+Deztu
9tMnvQG+ZL9cewqCzS+HM5Lm7buH8HJgjdKs6YhSstWxZe8HxYJigYHjnGiosCARnZMIYF7CfxGc
YPcBk8L6DzSBSHqP6g4ngOHE1KJbsdg5eLmwjVINJUle+YLKr9yBgx0dlLM5k4hFfg8HTYLolP3Q
8NrHmsXfDAt/8TsOf3MP/v5Ktl97uamcgBKYR8bRYxtyvdiUZrd/3jxwPSzKBntv5kIBChD/sdhI
/b3+MvjJvgy7+1UmBWBRJiw4o15YfwLN8A5ewxdlLpVYIn4wms7AARNIeRC/juk1C/cY2wDX5UkW
GYjiLJwM0GC3+SDVZofZ00Woqs5/nsYqErWvfxh+78//Ifw2DsAl17oRLwSpRJpAJysKS+zr7k/i
FFejYMQeUsk2CQA3QCeymskrSDqZ3wYrFXhzG/4W8dke5oJMDYq7Pd6i67DvC37CAkd9iloSkakF
nf8pukQXmJG3LpTcKZx9kQqHScSKrIwjElTPR3yI/f4ZwQk3DoYwIt6bbY0VW2D1p1ATlMf+UnjT
qQsq/tUcFiE3vQwnLdxXxNEzvk172sYRTi/Ly2Ld6WxCpd8/wfa5Qd39Bo+HbUB83Pc3DJ0cxBgC
0QJkavf3+mmx3pGQZqVfvpYq08IWhq2fdZ7dDs4Zq4Ma4IQC6Z6tI2UJRsDRBm0OfZI4c99XAOmc
UHT34McftU+RwJf6EaZrLNqZBxWDb2SjCfYtZSOxnAlR+X6byom9enDnyTPwlSSr2Tcl+mce9EK+
HP0DdvPofvH26Eal0EDUjL3M5uyxwV6+g7Do9Sxk+4VgL/UPvuYh1P11OgnBJ4gllinuSM82orA7
w1I/VvJ9rzHdLTTzibZ4pwUKDlkqKghZ5Y8UiHpP+8apswxgnuFOz4d7iKKsB4srH1NSfTR5/Clg
Y/ZX1kvZZXKQZ6VeRqxk+AvxT+ftcSQSukSIe4xNtsA5YNhnowJq3jUX4SW7L5sAJW5AlZeZ6b0v
IrvTmG2XBGENLVmiO92h1caYnHkMxk440evznmg72jAGLCRUWSOKeyQxkyPu41YW7KktyTVzduY+
EphbTMDbHiLCjnf3EE92gXfhg9kcCxffI3sPDBcu3BiytbKWoC3MobMiEJZRySGoa+TznpTozEc8
XlmlWMfO0Xtxje9mB5Knu5cc4J2xUhXEs//5bBXVfzZbpb+frWXeqEi/Gfol+hBvO5Leogyxx3tP
wsP2DV6FdIGA4+yBrMHSuIeWolfdHW4zVebhVQ3Tb+odImZ+dL+9F2ee/8yvuicH7PGucTQISZJb
RP14jx6iu/hYfZtOzUn08e77rKlvxsQ8WJJT5USvNNQIDIczCTRhDKlxOBESk8R5UJxuBbGGdted
9KftSH3PgUXl6W5+rBki6RlNBlLMyyubI0u/I1xzFrzNdTEVCKU76XU4lmd2IQJaib0MnDNFzpbS
hBaAhrs3Ymd+B93chq2nnNqTeStC1ndWccrnVN7km3TtT3pI6u3uCX7mm8HXLfiXejj/dw2ax7rk
/3/u4fxdS6f/719/jj9q5214+7tf2LvSYb0fP7r14aMfi7+1f35/5f/tH//y8fUpj2vz8d/+7b0e
q2H/NKRuqj+2WBQG2T/vzDz8+/9sxh9FCjjvLz/Hv9h1Fdd/fvfvvRnjr5qCgiSdRdo0KgZR/9Gb
Ef8qmppsCqIqomGiyrRNfu/NyH/VBZnWjCkb/I/WCQ2dvh6HhG6K+ldBMmQBoTRJMCTeqv5LzRnD
/PtSkyEYgkm3R1Rk9EY0Wkh/Kt2KCUJ2adJ4BykleRKFw32EKh1M5l57X7KnShlglMkQi+tG7h7H
TV68dB2zXQ/0N/mgCrdGLlir4eiGUW0Q9sLcqnJk083minVKzsWBWjkdrnM2G1ecpqD7Xk0zlTBM
LeXAjP1+vGsyLA0NmSgqWds7U9kAKiW6YCOR/ZnkOOxsqfIZITd5KgzkbTolLxyjAHuMgdkkJRpH
ojz1YxpAoclB/0IC77PKSxCF9sxcYDLkWHdMsYbQj2nkT60ch2W3GK+tBstVl+kLgb91N52ydIN7
oi7jeYMUMoWNTq/BkResL3oezkv9s1niMRwP1Ws/TWlQGmxHapefDV3sbtoABCZBDMMW8Q+Uqrth
6Yqw1+PHdBSKazIrl1zsJ4SO5hPUIOK7TcCzsMIWFrov5i7QcP4XS+e1GzeyRdEvIsAq5tdudm7l
YI1eCMm2iqEYi/nr72rjPkxj5AHG6lR1wt5rH7omqrG3WrckLPOrr9jsFEPXHFa5IO0fdLrrDCCc
OZ/PaTaNB+FjO2rlyKTc5N/zaP9yrJ7zYAgpMubkGC2ay6YgOyRz5csafqbLwB2fVriNFXxUqz7B
IgROe8sCT4JM7AUFugBbta2dSCM/2vsKbX4kUSeDkHjv07z/kdGrNbcvVgPjLfO7Fetv/u0uKQHA
rae33dSSKO1DXBbTU+trvGHNUF2i2wPrQjCqxBHcZ0N1hSDvfJclLmg1zTzBPHAvA+K+HFgO4L/1
CdVZLQ2ZcjfaVoAKIkbQnGy8Kililu2DHYZ3S+HPbzVgBeWSYw4hNvFTFKuVHRz6eoVNUqoPg+QF
cfifrlperOqJ1DafvPLus63U59yve+UPgF4kNprgxnK2+uaIXfoUjuIGZh7Ofofpl2jAZBM4XBfp
ALVwtAHR1rZ5FAMaGRvhjAe8d5sK029hXkZbK2cDAfnXRRS/8QX3eaOnNLbBjUwFzjQn+yMd/krY
eKDbDC+As6Yv9fQb49DvfsLsNLdPiXRITBzvI79aMAo6IDim+hciOGxW/l/XWlCJTR+qFNdgIPdF
2PohgJqJ7fHUQmdH0858TRdPCkLnZmrIM500HsHSPBXL+LGAvLXG/1KDVFy7xOVlz7jn3iaPgC7j
v2doUIr+y7bzbyQRjwJGeaztW6BDHd4Vcn5c/OR30OVfUWpwtzUlm7tVAzn3sAM3RCXHpctfK1f/
iWOjY4059//BI7ti+CPMh1rNcjdHH7/igAcvx6XiBw5tIp/KoDusuifO0S8eSK578MFyjdm7lzpv
ACD+tL3/5LcOE53sv9AYAFn9cMgdrLB+BX2uTvtn7d3rxEAcVB1Cafua28TaE/n5t5mnG8gEpIzx
8ONO/jtuGvgrHqxAj76qtvNDoqiGhtU/YSDYFEE2H+zVfuxW+13PMyXSTSge+ff+DdRm1IQ4TnSQ
TCLkLELKY5USzOYXqQKb4eP8xtiGu22iIEvn06roR91MNiRd9m9ZvtTbUnqsH5ybPbPWGGMPcAKD
nUyANyRZWZ0yU3enyS3DOK/MLwM9BcnLRMUl5sdI4ZojgeOX6shdDW9ANDgjA5+P8GvK7XTbgIYe
CnE0HI/4Q8ch+yFEgr3hUEPvgkMklvUJxN56zZviZMgU3WiBfFKJ/jfcymHynLvBmz58AuQweYOJ
Fg3/uQt+dOv91DqXu45UPNMXr7kPDB/78HkYb8OQW9r2RCfsFrHljN9E7D36OS/WMrQMKBr5B3g5
h1idfnfXKfTnc6XrZjsjSnLN75kErDfhz3dogKZtMdgURshivAof+yjb78LDLdGo4Rhgw8TvXdOr
uO0LXwOPCbF+IQRvOIQzYcwGAN0wfYZ1/zi65VuA+uuQAr0FUoAw2Sb93NgnYmaQNGMh2JDJkh0r
H2WQymu5dZAGZW3DFmnImoux1G7tvPlQq4UNr9cR6JUCVarD9tkLljEmXw06gTvsMZ6auIjEI4CR
0+J0ahstM11RYZOGPhDQinK5OwwlvjA0cD8msbN929ZI43ogFJ740V79USH6gEypSZdokuEFE9V/
4cTOpvbmnZtmEdd287WkEbnfsnhzShMb31v3Mimtg8k4vfBKYvek/E3dv70z3rLMyq8V7yBBYV76
PCbn1Cf8tmXvCUAiycl0GgL3KYu8z8oIazd5/Z+qD9n+J457rSMkGrNVPgUB0dqFcV/WwUoe3QVu
jhiHcx0wzckrKzuToRZL1yq34QqQMOxfvAkeg98jXCAxAuBW9jgFcNmDgVvUEsPTTDzKrlTeuPGW
rt0mTs7+dbaOvC10/wGHThmS/Vv2E1GviLZn7M0ZHWF7C5rKcIxUjbdbHMhkTQNil33KnKGXsNzv
vHRawll95rDZANElDR6R7/0SMiI1okzvLW8ctgIygTRLTUJEG2CoIlIv8yxGPir66Yye77VRH3NI
SvkMGvhu+CYsGlGDIGp5cbHoYDMMJgALhkja8O/Qftjlf2ETgrnXHoPVxVy8lE++sdsT2s3lSJb0
49ID6QmsMV4FignNBAUq2YbS8dPMxPFiCQfNTkQ0nyYQ0PYuGP1kC4ZOcKaalITxLAy/8CUC1F16
FiM3pCbm+AMh69axX0rYLQC6jWblg8+aXFdTEkRYv0d9rWNXqvG4NtlfnTRgsbIxOrloVdexkMco
Xb6NrPaqin5nUQV2OB5JBZFJOsUIhad47aODVQlvZ/vseA3v6CPplo+5xtDSVC5roUPlmPSyOk13
ArEUz3wpSfciPiRYzzKrnvM8f6E+ZCAkSriq9sgbFkQfTpsFx2AiSyzs/bM/cleP83gskcLPmUAh
jPrabdXFtoIUnWPSXkmB6BDeSFFEe39OPoKhxCwXrCFgDvcTIWCz9aLxoc0yHaOdC7cyEQfwRoce
utulDUA3qkwznxcKBB/vBtGt6IUEV107RShwyvqF5wwUUqIzIJ0+RqVMVkzhb4D1F5d5wvruYdda
9JX7AYLX/LCmGudSl8ANDEtNenJq+JikKm71GTqq9Zha58CVYk/qGGJjnyBAq7zNdaHfAktYX3T+
mWtbbnFcMhxTeYuTL8qIwcX3Gt50mW3JS9dzQu9CiZK2EKB1BYkrZ7kMr3kWfqUpeKgoAWli2SmX
fuicsLLxG6QOQ0ZOmXGxL5CZBjSbzNELsIXQGo4Lcaa7WrY3KzfZf/kdJOuAak/v8nLodmqxPjsY
bPvIUg+h1fZxZeBawC6FTVp5pylEWT0BpOnT/6qFaAjP5DQOS7eHvEewQEGVmdvR0euyCVegwThg
c29WyYO5MQASG4aOihaeMxk6hFO7/aX1OxRJ8wB5uMye9SIYX/Q+E/sC3lQjvKMynH61IcyuLSsy
XiuvuvPgZ2107r3ZaV7flKmErw5y44oQmNft5ehLViFhzWCrtBEpLOjVVUfyRLIUB4PbZXb5BRNp
pmPlDfnOynKUEpP3ujpXuoyEnIIQyELXPHfSt46l737Bf/jgTmkh+HDrgXT4m2UcQH1araBF6i1S
+3uQNyhd/cGOJy0wBnTendU4LCLSSu7mJIGFlHYMCnWiL4vOvyOCI3YDp1ucps7TmgGEkI2xN9Us
D6PTwppCRLxtiEwN6BFMnexdY4Hshp3S3d71VsF2bEPQ/UFgcW7IP4IzINaVuI5NCRpk4TPvRezM
BjAUclBvneixKFO85DP4ENIQXxpRrSf+nk2IeZHwjeJg6WQBX4y/lV8Wpk+Vh1sVrvdFKpw7lU7T
M2ToK5E73rH3xucCwNQxndOvMUqOkm/BLlsqkOx5jy0/C9BTjdOVjEZ1yntVXYFoe3sbPexGANei
j5R7axzk2fV1uV1Cuo6e7IBwmPYdyaN0h+r3AlEtnvJwQJ/fERoSVD92hkteJs2r58Ba928UtJlN
WT0nw2XurJd5ncXDmkcN0L/nQjY1gJ9qfuFz+e7maX7x6/lJzzkSsabKzhb+GjIUi2LrujeK05q/
SqsI7iFV3K3rfFhLTWz07SEH6O21J8/1w2ers5pd5thYvcf116J0epojSGEkJK3XpZKEN5BDsmTt
yKqOC5mBwEtDzfvAoWSwZQuckBNblkrubf7oUQF8AgzbF3F6617AwKQYqXBuRPV94gk2tDb5aSM5
lFM+POsAG78Hifg8jrTCo9+A82+qu9HBmYhB4gWKMbTpW2Z0v5zHJHjAnUimd3Eg65q5axO+ocoF
YBWqe68sTm7tIStoVudYECkfNjPmpBlzdjpa7SHtiTlHUC9j7fEyhzejN8P0+WHprFcItyNbnpkr
I2nvMItiZyD3HJ78oI6u6+qHNGsRWHGaEq3gv4+OwPi+RncONRafAldzjGZsxwTXluMufmxN3Xgw
S07A6LCc/z042pBNClXDZNn91KR0aQQbUSDnpz6rxG7EsOYQjn4Smu1FXeSbVPUZ7a5cL3MPIyDy
LlY67XBRN3dEGf+sxuqffJ+chSFkr7lIdABAd7KhxoYZZgo4nUbEAVgwHlXO4tu4w+O/h2kuX7TN
gr2u/+oIGu1Kh4vytQ1j/4YO+fcwlSVqyKG70bZ4MtDcctDeE1H3a4+EI1fRRofWeM5vDw5SXRyl
M047lyQ6MZQoDQncwNtih0SqAtzWt8xUj3ojSIbxgZ68WdP81+AjuK2csLkPGzv7davF3Dx3tlov
2IDPMOnuu2Uwz7Zr9XE3ymhjD9QYfZhk71kNZ8wjlMNu+q9pyIgNCCw2m+XAltXD1NPhMn2xkh5l
ZNdiIkntda/Hm+PG8pPPCoidqOC/FUnx09Teoc+t8ovAOlQEpGQfHId7v+ZwODnQZfeLL4sLcwFg
FKO+by3jPvUeF0iVmWArdd1CTX6Ha6E+bLMnfN7/0LbJTkv3jkWISVCQJG9Wb/xDGNAl/fsRZbK1
J0Vo3v37sesb8uQKtjaC2tRNQ/MmSxCyPO1ylzajeTOLVx6bjtyyfz/mTjac5pVVUDaWdNPj8kC2
ZH0lFvqucd09BmH14SZUvHR7xNkkZbmNcAm8JT7X+FqQDNVYPXu2wSKxkEqUsj0c96llWhhBo7hL
KFvjSpOoMvA6MBgQ9KUg1V7DcEljGUCaaqPhBRRgyH24pW9Zngw4qqPl/C1NUx5qixD4wNiaSHZ2
1EPhXotF13GTMjiyK+ZRHpMrjGzinDjwrqYprQ8LbZUZaTrFxBTKGWo+9DeQSTJj79AkFJ3kgF9Z
QIM5QZ54n1NwblidzKn2ygng7DpcssT9mt31AS6KQvBDxn1zmbRzrTrcNmG3crl5CSFDMDah6gQ0
B0unTibJXupxKD4huz8sFR+hFVZ9HLnWnVhS91AY5mOLWri4OnHIbXt8ywyght6pgs++XJ+aSNyH
vQ1lrOStBeHCjUDaxGuKxRzSijklOuFQiBpWvlX53XaUGm7GRG6GiG9HxFTT66XOGjw4XvfsCnXu
1+AJfDZDxeKv2zzCWxl/grX/8H8ssh3ub7G9I86Ia2GZnkAejHJl7os7y1EI2av01XPD6kcF44aR
lTmEfluc+2D6I3yveV30/AiRftm7M/GwtTbLQQ62fdBp/uTg14krFUbHUY0H3kYmm1U23g9L8Z7k
FsFWHdZvRuLYtkBU/TslExJEQ5UiYZ8tnEL+OpyhlB2TEo7wSPDoNiFdphiS9E7zJ7We3J0Jb1yG
rMoviTewqyAMKq0Vd3ZULbEKtiFIGAY1HmuDntCZWeYcLDdceutOagt/14srF4lPGba4zJ61EOkV
cKA5zd68H4VcLjqxz2Wi0YROVX0EFDhsPULOuYT78coliTLQx9VTF5UC3pdMV5+y8VVBC3jxPOuB
OZl/1SEVnmHvNCWh3kPmkztQrXBn3JlwPxXuqj92bddPWKLGnRLrsBuGNYXgwpy07v7MYhifU6fa
EZbpHQOz3Ns2KqySIdzvxiPUai13fum8L12RngVU1o1lpV82ddq3ltTfTmW+xmSYiHloljjS5BHO
gqu/WU2z8frwLld1dfFdJeOi8rw4FO7vyJZqy0DEOoxW92dIxovRI1O8lcGXm5MsM2WEygx+8dgl
gi8sHriEcQXjh5/ZDpgqoe0WfYG2qJkZchE5vxPGvUouwu80d9+b9ZoFM7Mwp/GeRpck64UNay6D
R7ikm8SCC2wsBl3MkM9umsNM9Xeym9YTnetAvRNLsIQY8hCOBXbHt7xhot76J4rE+kxPUm5VOb5g
tTkj3v4d3linScrerBKMgIAY2TuvdSFr2fNxnhnJJuSkAUpm7Fm0l6RbuPn8ishsho+btZ2QBazB
L6cjKcqKkvGpN3K4ysGcuiKY4sVpeaKBTPbwRvBIWAssIeHZ27xnJFamTbjDxLUdBhfADRTGeCzV
AcxuEytBhDqL2rmwjyDvkv9yvi0Q36jUlX4iX3e8ii5dDyYvkYKT67SZxlVfg2q8whBlDZ2S7hM6
r7yaYfoBRX86MGCYmyW/crEQcUcZ4pCQDeaQq0rSMoHw6Y55S772BHMBizvSkoXiy5ajZqwUeBvH
vIo+4feWGZquNdqroFufEsJSClHMD3yLD07fYyuR2S+QDtVu+kqyyd1H7YRMOeT5LxH6wTl4qlL+
RLeKqFdISH4HuNcloBUSJ7L0EBKQW2TEfCn5kN0K2ESEcSbSTzyEKCpJTHGCoryQrBCXVj+dmhqd
3Qq6f8gpEYO1etRGpvsgNAzsKiopnEDMyZT9B4D1yGID3Xs04GYrJW1/qsq9CAJgwQjCO5WRSl95
9r3jwBc2ttnUWdIdU8/+3RtRH/KsutiFoO431bCVLUrHrseAMat9WsvhUojylAt5GCqF7kRrsM4s
9WJ/dJAv+4AOx8RDAZP1zEAXgzmlBzLteIQyU6/OY3UXpMPPPJsfr2kTEgZIIoxSf9xncCXzzrpL
aioD4KWvCIeSlU0A0/7q4FjJAwsVrLyyHWOMiX8kGWNFVJQbS67gvmlhYlEG+8YWyMBScx0ZawOb
Ti+1yarzv4e2hiDqRoIt06ifbG7xg7da1SniuF0AysUQDRAWuPJQzMHGFgLujwRLn3aU8UM2P2oL
C3nPngxvbltsnEb9TqvhDhBce5BZR7UQMsy6myGKHkVGryhahrFy9tV2mIipYl5N16NZ384rvXGg
6XMXr8d0W+pfTJTaI61nluUPaVpMTyQzxZhXMUaJDlRuEuw7O8NfXILiyyYHPwWcO7fEMDlRy0rs
iJ+F/oXhFmHmkL2VBZVbG7UfXk2xFUbS2+Z+AWW5gqFZFeujjQdyp4bgHVo3LRmLg9ivwZOoNQkP
Regj+ZkHJFg6SuM8LW8pO8AJlxb9+kRLPi+DvSvd1d97WZHcu95tirH6qKWL7rdaeM4w+P8yxljE
JLdDk3T7rquvJLPh/ndoloLbPWLCmIxKslJ1gMRGq3eWb76LpiiMUFellRNjdAuJoKtiuyibOw/E
kVU1fDPX77Zq7sKwQsrEZbedwuBn4bo9zXr4rCtAPS2Xt08OyGZR4nGhXglLz9rPc9LEQ9k/OR2J
ocmS248TgUWV61yIsf295uV3WojlAu7ov5Gab0c8cgZqihQBA1c5cG+2VgeTVoFRuI0WamRdIgUG
Og/grXvLUpuCT0j0k8lX4jRfZkmZ4tsFfoclhwhNysueiFaQ2oX7q+Ouh2wJQAbK8BlK/c/tnxX2
8EmQj8eSkRcgAB6cPIUywZkRYpfRvFe7qgu7A+w7LC5WhJYmqHk71rdbMkBMTjNq87q9WDVB3e46
3vcsJ1/7nqK0f1lz8J752saZl8F2JcgEgmu6BaBA9hoa6Cp3Tz4jkwRKJEEfqLMCdH0ln5/V4aK8
EY906j9pyPMbe3IJbxiQT5KNwTmW3aqF4RIadzzVSZFs0zkgTAB916QA3eBc3EXj+vbv97JwYee3
HjBdAdsZh+VxR0x8FrbrqZiJq50hUC5ATB9yHPAwbgwrVlK2KSNeKd8esTW/tNb4rgWgIpnawLRG
wtlwKhmQEsLDGSCGdT/liNO8XF7gdWE8t/ipAzBFSsK7I0N7Uy8w6kiHIqWp3nUBI6fldkkQBZZ7
MNGXlq9k/eqn+qGcMemNxPNgpv8FdgtfzZ1LMtldFzWPXuajqs/TkUOtInQ5QLVimGDnHbN6LHO2
izAIxbLjR5Azsj+1Xj8sgAd13wz7wY0+B01AqBW11LFt+alz9VO7FMvAKQl/CD0uSyRNZsKRXPjp
Y+mim/L5cM+W91eq4WWKPFJ5O/ls1967b7k8p55qOQlOxKCIax20j7okpo9xmtksLhe+PfS/gATc
J5ZHMpcZn4d/LuqeLMeppopxm+ST3GKyfESgd1J295Zp2Jou4auZyBXkDW9E2BzcnqK2X+WO1g79
ZV6eAoD8LDEikmrGIQ6nAMVUrchaVdw0jvXu2f1tfZT4R+0v73aXvcnHetF8lW5gwMG0B+GqfeC2
wbleJhaidL1pjigSOAyO9BDvgyV/lor9g8Wl4DkGMx4mRb+AtGhnXawDaz2lSwMxWhyGcfU5wRi1
EqaOzlf51aWXNyxbNu1LlolTNn4MIup2NtkucQoSXz+EXfZf7YB6Ie3nghP9AtcU8B85A7lWkKV8
eZ3a4rFugt1sM/6fhw5IVkG5NE7rds6Rsi4rQxu6PGza4EnKUh8dE3wq2Yys4IHWTO7BDcM/qTd9
ZANCQsfCv2L52EoMgnXHuqV2D9fCJfY4SHMGmsxZmcEQ0NjPMdAGj28+MFk9ss532xAK2poeFCJq
IkAhEk8A1pc8zJGt1Wlu3ZFo4NIkGigH+zZKC0BwpcWx+R6KYrjQB8OHe22FSK4MRinYFxwzheAb
M/HBkr6dwsC0zjD6flz0E1td2MjP1iK4/qei9cH3R3wtLqfcJNizF7KmnA789DiGFXQKN4foWL2W
i/PQW+XnWNYRauaO7fFIFUmXt+0MzIrASX7D+cegMCMWJkzLnN0glwRJ8En3LWasLjh12HBbL3f/
ZLpC4dY5j8zsYZnar6QapoBBb/wviOCk4C4nf4zera7yT6qlsRtdoIUltLdmmYgkoobPhoe5Rx8N
OhVLf8bwOFEB4YYuG5fuOwuI3RkNgtwVFW3z7oAmYTIBHSQdjWYTImzWgnQUOXT/mXS5q0UKUU1c
R8SXEE5PMZX7fFbZs9cQZkcEzoZEvI9oNB/5kvyGrwlUgtVz7g+nIlEXUNl/F2iHj7qd743pLtSS
Cmnqaog990ab0Zrd0oJzr7CZZcUOqBFZm3hZIxY4kSIeetzsyjF4sGcUxNBXqEmTOxAD6JpncBnK
wQMxy/rUJjBGDYCGTcYmAd60FYOhmOKWyaYLQprDMJnuYMGcAKyigXUQQIyWjXYw9DEjZRWAG+IE
SbRicFSjoZgcBNAlE4Rw6J6t2kEE38w4IDtQ7yNs5m23ZC/VKrtY/uaUY7/XMzepXL+9V67P1bU6
BL3ypuvsy07a/yZEPCfuUkw3jvgs2wgbNaswiJvOxQMvyc4hRyqcOOjmVzXFhZ1hLyspH/W6ipOT
L6c5pFjUM2oEgsLQtZPbuZn720yp9ZZtnrTgul0iDYkMKrZF4ORQsqwthxSuh6yZdmpcT8gAWLQU
UGvYPHVnYnT2fKyGs+UzZ2nw9F/LnFanEhDiQFfGkUA2G4gUqQkF1l52h9xbi2e+gbsyOOt8Xt9d
v3wWQopNpMuH/PZm+OBqwf0U0S5qGSOAmlNnYYaH6FZ7QZ8SG2IDGY7BZL78e9D9TPhBsveZ8KJ8
QBDDFmmb1MwqodZ0ZNtzaaMZsPL8XAZ1LKpbjtncoNYs2e15ZYYBmev5zWSQQRuHY2Giuwx80P6h
G72h/NKPpFWcJNtDdifqD90LxxqLr1NDrp3QAHDv6zLMfxEH4N3L5G1smzfyB5aHtPeeavRHAEXB
kpuyoZaWYfXeDxRnytUQem8/ykHOh96eyt2/H0OxwvBS859K92I3BD5tmoJkE07ftyUA13/hnBbX
td5m2eVbv/an2OqmD5cizpFBcEqD6PdsD78WefsfiSo5WaBeQtt+t8W0HhLB87NCKoBk8oM7aVXj
+zAUF77By1OVi/HdrPskI+6Swn/aFfOECLopssdqKYkwRWPBl28M1CGNEBQFrBMOKu3eJ9YgbTO9
Nsb93WTpa2oJtfeX6bt3yjMAcbcF6fjGXmA/V03EEm79K+A/hR3uGL+4jDUYKSRDjA2j4pE4nZdk
1DtwZSXLF7bLJGs/9F21n1PXPVn2sDWdJJehZBdSmBHUkWoBsJITvnwl7dlpwXRVs2Cbyfu70vdY
yiXMhZvPZ2ar5lnu5XJTlfYf5Fhdu7rnOvcEwAQC1bYDZueSVSvrWao2Ys2B20OGaTb0RtUR+sg2
acjfJo7htrumTMlrzouVE7IsPtY8OxI9V4EJQ+00mH7XN3ZMd18erDEvoTi3/zGf/ITEfo7Aw25W
m0X8VOMeHHNS1Kz6Nbf+VvQzLM4jAryX7lk1LjgEdfTz6LrUIYbKXv2XYWgg4WknCQLdMi1s7guH
nZMMkaepl9mPyIJ1CwACafthjc4NGd3tqiCCy9Ahi88FPaC5bWcU1zPz01twH7LvmlgkjXKucdy/
xQrHivylYkdM+aaX+YkiGSqP8suYQifZBrKHt1VfpAq/ZS++bUnG1azFrmuc3QA7jqCUV04bLGm7
0moJNJRID41LnV7OhJjkutnnlU/C1kS8djdcTGj+NoDaNnMb/FV5hNIbomosQ15mkkif8qbB0JMq
hIAGZUj13lbeA2N2Qh4dEkDsDlqpsVBOtCG9XGRhCvfc/3hh6FNMBx1C4D0aK6hPpNRPYMrrrKx3
jmJtv1aOvjNiephWy2GNNnwwkPuiWECbgNa/6C8ZUYm+xzmhCYPkW7U1wDyC9qjQvXUjHYO3hNY+
Uq17YcCabXJGHtTT944343Qi6mIT6ptmxZ/2titdvpwAGwqHpW0JtdUemv7gGGxggQZtsTKAiiQh
ImnXExWvFgJtmKW3LfQj10PAscIL3ii/+Vyb6pOYD7LRC2uIvfRB+tV9P9d1nFoOTHOvTZ78soon
h/znwhsflym47XvTX2quX2tHTWdZ4Q/2OnOQssJcaXGGSpDuCAPtv11PRgD5nR+BS/VrDcnJHn3A
8PwKM7tkVjr1n5FKI7f6Z6qJl8hK7lZLs/lPouW1Kx3I1cR/B8oh99GvYjQk7bmbk+e8pgpLGfM1
k2s2OQEMdSPHe8YNWLDALW/7hE8ucCUIi2K7UGe8R7Ag7MqC7+GUMXoIFrVPS4lm0m3Gz452kPRO
86WOhcvABI2mH0u9lba2NkXu36+u2k25852iaEIqrPjoOybWlvfqhYQYN3hVe+JGE4+IO4I3ddDm
B43Ka+vn9/Twb9Lxnic72qkOlSTbtoz/e/9l0e+weZ2edfhHJN59Y6trl5XOhuoIt1ITnNMFdRj9
rbs5rF2DlSqo7B12HEw/oE3YleH1L9WzNfEr6ZHMcNX596CM+H7aLKWd/kVEt4ExY92cfe4mt2Dz
MgvZTrZ/mQTvWOrrD87kaBuN0yeNaDcLFCxAkyjiIyCHtf2RJJqAhwGwmleob7oyvqge1FI3uyun
Y5b5Mdjg97EGk1VK/aYKOtHmJZN4MrV6ruttTl5f7A+w2tV0bHWNKbNkaKWKNDtPI4UUGbhx4wTm
GvVYZ4sypQUafo8LOmM0L8y6K/Gr0Dae0l7jo6vePeYXBEGiy7AnhKbB+hgsz0HuvgbDVNwtM8x7
0ZDzynQ3C1Z1QMvGIe/iVwlVi8qh/uFZUO3ndQM4ivfXsa9TImFpAB5nPAyjcgF0vHjIWNeZIQEh
wvPk+WxwizfdK9z0GmpGRdfmlQ9jZ0WEK2enmjzq7ZRQwdcpnkTq+c1adB9MLiL29PmDk2MSCh0V
l5oE8dwtWbiiYvQMQ/AWUY4ywwsyLISEaIdlewj62T2M4fLh+yhCSAiVjnhnJvOb4//OrRdyrJqF
+LvkjfyTzB23QWROqaqfk59O8WwqJ/uxw+Gy8tmNe8f6IEuyvPY6eNUOHIVovOQuc3QUdkRRyKuQ
qHoplxyFMJJmm1Ufnt4ZBSVF1z4FCLivEVVJjpRN1/rq6tMA6ui/MMiYNhD/Os4Du1yDVtZaH4sR
Ak4FNEOwH2GcVj9FzhtkS47jacXdw1ZEc+O0BVNDfyLaar0NZtNzPzIxD2f9QHTzvmlY6/Pl/uUE
oE7t4TBPGYt5a3eVDdsJrcrm1Jtsy8rGeUzCOmX3D26g6FBqK0dZz00SuDRh5iW32g+nKv/lKYUK
tl5ko4xsueJsRkGjcL1jmqSvw2jdJhxPg8yLvagd7pPFVqR9BBenAzRI4AbhBessj2lKvTKXZ9fK
nIMgD1UgPSK19QN1FpCOJSLRJro3kfNQELm3FZLY0c4lLOjfA1pAtWUr3Gwnj2nLEibnbjDDKeyi
ja9c75wihIhLSbKbN8I1/vfACzAjeCNSAMEhpQuZ9bEzNZfUgQF1Q5m2loU7lBiPc3Ljpfpihffr
1g17xxSgth6qfc8Ha+/L5LIYMMB2pw0W09u/5l6BGqgibsFHiRMb25LnvigoPfGKxHaA0pBK/oVN
zvN0o7zqQf//Ybn9WK78Wk0YUrXk1nwAFXpfIKzZ1nLCmr4QQsmeNKhOiBtihtI7z0Y3ISxHnCMB
VfZ/1J1JjuRIu11XxAJJYzv1vou+zwkRGRnBvjMjzUjuSOvQxnQ8/wfh/YAk6AGaaBKozKrKiHR3
mn3Nufc2Ef1YEc1/ppg4uSS7LrIb+nMzzpecaeYg6G8xxiu69hwsj+n8DWyAA0BuntI4O4lhWXU1
E9OJQPElsO8KxiyL1x5zq9qByZx9qBFZ+uOaeV3tfFmNfxNlPQms3e2ilssQMHsN5/aIBexr6iHU
KsJTx913NbMEFG2QVJuPLAhu0ileRYP8PSb5jxWw+m65MKyg2oR5e3CXrN1aH543vIMt8XkWHKRl
hK8DNS35doyykVgQMBw/aGLXFknb2ybHOq6GfU1HG/MhDYR45yMNc8NPHJSHpsNon20qHzwMaLz8
pe9LbCeK9BU8a++55BjLzuLb4ofHFgypXiP6nRmyTSxgxRKsY6blRtiaEpY+WZjr1sjjc3HtEKXe
xQyHnRy1Kzj4xBvPwO+G+Fbi+4z/FdFIk5m19uzbEK0Q38m+x6z8PFgoXwyl4yqNvIPQMUwVB47A
CAhwk729eaoqm+BK4qrS1jlWCXUUaopfojUH0bHaoOoiZ7SlnQFam8RzM0HIj5SrjNLePO5MtDDH
AQP61Sc802ua8BMXDl2y60Vftrb30tszkT5PAcM4u8vurIwLrpY8AI5rmC6I8r5Ynod6ulcdLzxT
c/BUq0M9QvB7ENOyh6yE3TiDbs+qI3uYr5iwy+tzzB+YW9f7tbmFC30nuoqSjIGIS9fkHYhl450L
L66/z2oUGxLPon6GLknM9ZtnzLo9U33HUYohQCmfCCH4zUfzbsIIM5HJAwAb+0tBQ8rQi6HZ89AF
3zJ2Xu00PJE8hsSbvckSd++IZK5ruJe2ppAt5ckTybNhUHn9j2sfy0QRruIchX0XoFu5TkqVqogb
2QjXXEJfcZFHMFRH8rVeqkY/uWP4bfvT60JYUDOxi6Cj4yM5XrP0FAHXc3whno5NCabkHcPWMtFP
iiOu6oj60t1l1pI0mIDzOazurRLHlzH6IhvzPQ4ZCWSavYRSHeRcfVQg3R3elszkxl2X9U94+XPv
D0Qtpj2Xi/cpZPTVGIoBnHsJN6AiVewEane6kCjyTB+0Gaf8JQax4upTa09NB4a5l7pZeAys62R6
OMoixX+iY+zQ+8f5Ct6P4Hvd4H3HbfXLjaKHht+r8+o3KQsrEUu1rhP+eb4fQWYFdb5h+znLP7ll
4YpHOU7wQnMqigqW/dw1ZJWn9FdWYOSqV0CDrlrus8F6Dd501fyZEA/0VfwwWySzMRRopbnQPMOI
rjkIb1WbpRdC4XflNXk5Us6yNYnD+R4MT5iEX1Sif4dufiaf43fvVgALCGPskKaU/Z+X87iPYnyK
+QTWdffUFxFbKzd/YdaHfaf3yuwozynuKHExId/mE9D+LOendCRZPpyJNnQsrJCLE8Fp4Py8j1Ow
xLR4rG2J0HqslXjppf/bwsjympvFAgKmPbElS+D8qiaKMDWfgxAXLjsJCFX/FXYsKzPt8DRSCsUt
6loBpu6zZykGrIw8HrFqLqn3NzmVYAcxROIT0usgvob6rokv7EmkwVIWDcIJLhP6cO5eHEWvXFbv
ZRZyLXNHhJq/RQYt4E/+PrKQwPTdMgNqD0R7tg8V3qR9T4K655YMotD3pkTSbNLKvvSOPA9JSFFU
zLtCNTjist0iFYkQoVHu6MXe2noipcqBbapxFI94UzvnW0nnRy/MNzycVuniHpiqPzHLOLpos5Q7
r0KjX/OqvGum5bIo+9Wa9YUl72rkWNyPFG0rIN18RbLeivb2uVgQirhkdC8WUAIhGpWDl10cnVj+
/prnz8Ad7nvJ3L3xit04kSMBoeam9SZkzDyVxcENcc39KXnTlGcYUuI8vvV8o7nUOIxgyoDVPHWv
e6BSLW/Z+tOcU9YCpQyeRX4N2Ssc3HwTLlG/j74T2b2FWpyiiUc1tx29Nf34mZTNuxf35WbsHwmo
wdQ1/JwDvo01ixMrOC7d2WF3TcvgevQD7vUbT1n0YEnNPdsfDXGfSMJ4f9tk+R54Yi3A/SEww9Hx
LlJBIwgzPMUJ/gBgrr7FTz/6y7bhLVvJfUoqYkRxzvA4edDdZ1pg9J0mYFZXQYAlyruUSBW+4zXf
L1lzKkOd9hwr3BC8AnX6q3GQwDECh1+NSjbhi3djcyIpq3jJY/vomc98RPI78O+ikEu+/XvkhPlP
WHLmkJl+bNv+cy4nlt/sm3PPwIqFN03AyTQowogtLPJKaDON+t+RjwGJ3OuFYPu+dg694+8S3zr3
xMisx3h+JZLZpuCKT0Vb7XsQXHcEUveD4DymsGdj6H6YNHkYfY6IME5erXIab626uOljkMemHW/L
esZdwyRs7yVhUeOjZ/FKWT6GukP/UKZEaAqGgsiNnoYo+CrH+pcz+yjoow/iWLmPjfeR2L/bgKEB
jsVXgqkC5uWSxIIcDhV+Hx0Sx5mtobYJ/krH5jTV8Tv7SpxybZtoy/l3ktrW0Y+8F1YRd24MT28l
pU2NM32bzLrNI8J5W43lmIl+QoJv1rVjo7iqvEOT4NPjkEdAWf2uEuCy2Y4/5rFivJFCl7rTsI3H
m6g2Ds2Yeq+GAcXAd9H9qlz63CWOPrG4NUzoSuAST2xZtsfr0kUqWKLnHDRWzuSauKhchmVP5gIt
PNAruxvId4pa+Gen1aS9MjLKwrt8mh9Cu37SjppXusJtJMGR2FHdfat5uyuP+R1hOe9E+SGCdM6h
43xUMbdKITR+kL3Y+1QuSAg+nCEmlKDwdoy+MbdpkpFJVIDdyQBbYGxcC4rmYIRIf8xMOEK56QNX
/ZpbvGfC5oVI+G/bqPdoaF7QumEyJOy3gI8sibPzfSid8zQH9qOn1Y4PR0rX+RAk2qGYLn9Eli5k
XHnxQU6kW1ZIeVrYdM/xn5q1iXvkNYKiw2S5v5qCPN/6HY1VwJXGiUuhP1nYZo8hNEjhE62SVX9C
GNr9IF3C0hmSlO5d1jrEO1D0EbMVAIGine/VXTBCJ1pku21JLjt7NcFctQcIZeXkehFyUE1EDY2B
Rv4abwOWQQzSucNHzVXvlRZw77wd7d56AJzaxJN8ArqAF/eTy6L1efK4VdMagmPxcnnPKu2F2dBD
DPpo/Ng6DQX0aABWHFUvyn8s/PETiMK5K/SAHyohPonj5edk4d3O4nA55vZj0Ib7JnWctwEPgcKy
iXUTv0aky4cyb24QUJAOFgEtOWyS5mYKbqoh+ZMt24XzYyN7yB8m7Pa266b7MVheQmIWQrRZF1ON
tMkNQLKFGk2WP0neWhcZiq1SI9mFQXRfkmC7LuSAFaf1TRoQ/mJXlWDvr7uovSUuaD3Q/O0C5d1U
V+Ehl/5NDvFj8jk/SbtaZ1edg4K/ZXGI8fWSt8GxwFZqpNgcyx8Czn+sK+48jjFRDtdAygxdmnT6
TYMPOMP425ajvg/QvalherKpjckWWjirEPu85Ys9nrltePCvAmepWjwggvING96x9PdWZrMwJaiL
AFxsW7OBuXUc+Jzs/t0yETGCajI6TlclZl9qvGocbCMbLCmBNiH3XMitxnoSwkKZRQFQA60zRt9I
f/gtwvyrzTp4S36qnoxilk3vFlGfrFWyZdMmEHSSQJ3AIbTJuQvZ6Bi34el1ohkH+WBve/WtY9/x
+uLjVufZroC4ERKxTdxla98JbjI7ZxPnwus71Znn+s7LOSD80cP+vy24J3pqRvZkmMdyVhDw0KyU
jj8gy74SNDxQ/gRaO9WTSS8xGiCIMGfaqA7qLfAT5lMl3uAqOMaZhQ1vYr5JDD2T66o2jXRqsnmI
+5jclxiKfMUlQr0TkeNukgMN6GNaNZha9RXOkupBWxSIjtbQCol9GKt4u8w51o0ufVMxVx1ZpC1Z
fQzR7F2UEJbLevYVcjF48GMBugXey2P6EkcGHsnuqovd9B3y9vyzruZvv+TtpYA4tXY3s/CkpG4X
7IumAGfIzJIbu+P5H1P1UwcyfnQmdSWEP7Wb4LOm2GMCmNAda+oHDcIVWFHOGZoGa5upBaIgbp1i
ibceSsBHcV+MRJakGdc/kgh8LfPlpXToDwjdDcnDtjA2yYLhUBfZdCkmwjhsmKW1RIZAxd9oUIco
v4uAPxgRXCHrjJZ4F2l+1ilmfufpwtkM7UNr6gdbJ/cR0aOnv1+WInz2pWMfyL3yOdUUGACoTgaX
RLhaJbS3F/BI2zKaHEa5qtwK1kPrUkQ/FevvxffUKVhqpC0EmrFhl3yUbyM2mKd27J5rP6k3SOi5
9KOHomT7V04ooHQVAQXjuUB1mGA0mvW3PZz/oWAJc7SuhbsiUEE4zfxC43tcDLJ3BmyXiYzqhyT3
08MS8qyx7HoW/fxWEY1wqbInx58EB9cAGiUahqEQbiN7SbAPZgLOQyzrYKe8FEdNRmYZm7ZzCm/F
lTrqfafFtGptp7tBNGnTw08b7YEUBoXtgr6V7lkHxW/Ts7K1aYcQZut47YOK7Ksku47HeHI7N8dr
sl6SHYTjEqub2Qxruynleb5+CboqxSIBvtUoJ7o1uo85yrJjNKnh/Pe34iFaBIOFHMYJmcBGDzPz
OUQwDBOnWylI/AB5JXnmYyjz3Vyk454LCzPZasDo5bpLnx3UZDpeqCh8kK4u5rzt6hY3X0YcgwqX
XThe4jDogZPC7WwxtZvxEyDBjAU+mQ45PgbHJJjUDanXK1JfWlYdBd6R1nyOK/0ZAkPR3sTqFLWK
gF7GhlGAp4d0MhrlKt/JUrxlyFFvIQVtxijtq9Zk6kD8PsOl6Y0am09Ukv4qvw8YSGwM896Dv2Dl
o0Lcb0c1HRHHLrexEG/T7N+VKp5vvZqxRhdpuD2XKbYFNWMSsu1FC+iV1tmrHwcl46cdOMqHiZTN
glnHO41buYSo6p0cS6DGfksam0GVLPZuG/hr+swORxQCISAQF42mgs/YKUnYadhmIK1ZGKx8ezc4
9Dq76wwhzLJnzjZ55bYhdbgWI0ulrnsdnATH1xEQEex00wMsrVOkl3GXvvidRjbXMicrG+96fRRY
OY1h+YG8+KMLrO4hC5nbTLL9AHH0KeL2QTezNqK+NXkT7fMJB3s3F1+BaB4l87S4azBod/HETWj7
CKzckR0crpdC4BPZyGpCxMBvLfPBmqEfowzmuJ5SxNQtqqe4a8nCS7q3QJqajqJgNld/eDL8naeY
q4xzc3TcZb4ROQZWLRmYsyOQViX9TjcsB9ogv02VjXvYkNCJM8y2ORfeuTFmLtZq2dvKmt/DCYJ8
INZkEFvZ87/J3n5ye+cm6MKvrreG16YHYoB/uIOyodn2iCgN5LbMCKzsKundoJym/bN67HObtDpn
E0Ls0l+6rR9WPghPXzFSDdFCpDztYhjXgYnso4iacCN8nhe7djdtT6fIS/BCy8SyM7P3c5rguzTU
d96yMBW/VyjvN4SWR3eWYLrUO8WmyT0PJXt+jqT5HXtmvM8mdvR2eCCseGFpln8pyg+ucmT1RRYy
+zLlObwuFYsMf8+ENrizDHGbIBy0L6ik4unGJMMLNxyCoML1dvmEw2OZfXPp2W8qeXJGntkG4fau
iVmqhG6raO/QTMQ11pouyG4s7S9QJvlAI4QUa47Pau2CHp889ps3Q9Ts+qXtX5Z4fI3rpH/ycYFA
tppjUuaeHRrVFw04cZ2dktyEQl3X/b2lrlFBo4ENbcwxtSziYXMoKFIND6poV0p4at125UQwJdhB
mZsXQnFuokDA2pL5fqu8b5kytm8j96AEzrZR20BczJe+gro37AnRkWbJzmyuDOhulvLUE7+7ra5J
9Wb4y6H7+qOWyASWZELoyzouVQtjDDmhU0JhZQEf71gGpti9j+7NqKPo4JQa0KJy8UZQwy+fSFlU
JfneGRlhqCLbYIQCSjNwKEZLei6lv9a2wm6xMrSryJkW33noMt3Sfjm/VLSv3CF+KFVxO2r3+jYw
fMBX5VblE46iC7OeaPYN1d3y3CYFrhJcekhPjlbjItvMkCZWjw5BS5fl+kUNgHORq3FcK54dt11P
jDc2VkheEXc7vp1sv7wMZ90uBRM2cF76byZ0wEjAwyO4nhxsiphXOwUKaT3t3SWkYR+ZGJW9+GP8
cFqJmh19DC8m+yjYxL4rt5UKH92J6Rac8zmfsQ4gUwtnuhpkryf0MrHNaxgMF0UeEqYT3bUUlc6q
dcsbqx2ws3NBMjDucNb1gKCnGZV7TAeyAyqN66YpLEDIlfB6PvLznOxsG5eCJV5WqOQwf3R8moF+
2hfwjXdOZN8ai7ujDUZSIvKuPIhowOPGyH3AuGQTW4G34tbGWNeC4Y0sVa/zvs33w9wEzFivOkUb
IQt+GsD0BbnrqMYbOICVWzs91xfNAx87sW8jsZ5Cj/TFqiIWWjvn3sdNxqDdt0jLob2DIdEdia3+
Mn4YXTlPGBA88F3NU4KWfQO9wVCMO3tzlS2KhDkZku2rqwCS4muWU5Kw56SALPXWEQXLam2gl73+
jNbyIzeZQkxW/jQSWwsPVyfidQa9Zdm/C4S0wWMWTl6w46EfL8SEH5WZf9DuxGtvnlk+O8Fp8Dih
897fexbTXqdQjI6YA0E9Ezpfzh7ykqA5xATEeyXrTwNPtA/xY9gkbnY0aIk3UWy/elKKw5xO48Oo
Ouz5XDs5hoYKdSgJMW1bizI3s/4EqcT5rZQToh4dnSzChUd0UtslLX9oYLgb/MC/GIUVxZDmT3NS
+x/18JT4LgSEILosTrrvgIXoQQaNuKvM8hWi5gE1BNddDF5EY2T9CdktkW9H4VkmNbvXIT/1I9i+
R1FzZv6vT8vgf2YiLPhYw6lbk75OohS0PauooD2KuvFJrCVfXQ35M/MCzqUoPVHJkTNgePVilxdt
zPEE8uP2z1guv9IZ28k0xs0I7MWeu+yo++GBJxQAHx+x/kNZgbOfr7FTxegw5e/JK7WuX7x0Ycb/
99eyv+aXirB5UksUbdGdUEIRf/j3SxqSsoQRDnSxO/e3DJGyO2PLg6MXfYooL07DUF+oBTjsEv4U
qzpO82VpOXTbJsbIWNHOz0OKnbrbYWALAM24thRMa8AniKgIKYPrHOvVyC9+gS0A4qPTKaE42ffX
66bbjhBN54CNeCW8BzFdudY2PwQ1+3F7KsmPkfZZNlRG7lL9WSLkI8vUv2kJ8cfIJOXdtehWo+8W
ml03DnDsAiUrvGkjkizbpdZpgqJfF5ZPFmJ6FePEU7NBtFyhBG8+WyspHjy7v2EWfEHccf2k1iMt
JTdNNjJk04r4k4woNZPjct3l5E6XlouVf8AHG2Ddd4jo6pgzdJIfQBNNH5N1uWAM5EZ1fe4zHLzc
kTCVYDB7ON4NA0h2E/M1g709lSwr3NYT5zRigB/l5VaNjCpzMPb1IgsWyFX4ocMRcZld/8gu+Ub8
OqyThj0ctdzL0Egy2kHA2EPNyDlc8gPsIb2RPrYfCtOItmBhV6b6JCFNVtSirMuzkiIsW+IbPZOA
0SFbbIfhJgQU35rSXk6DaxEObeOqgmPAbiZ3mz94ebUsB1+uCSKxr5Eaao3n2uLG1UpSfiAfGIGh
HgYB8jmjA4TyGlm3kXnVcWPqObOPtsMluhiIFdm9BJEiPFyBQHvjKYdCYYeZ/5nnP1WZosWJsZ1q
Snw5q9rfwdAcm2JYNY3BjPdaAlseWMGgRqLVghTK4W00Y3yeHxGkELlDjth9X9hfVS0zhL1k+GBG
ci6kd4I0z5+xcsPvHp3/2pBT9zxl9AFqVreo0Ij2nC6lbuJDKtP2uQwlGJavwc0zn5U+59pTL/Ls
KfeArWdiCOsiDVZpF2Z3Qau3uZqiPf6DRKWwqC79X71dk0Yv7lro1DXboN1UuWfbiPlponjL0HQ+
uYjun0EgN4FR+aV3m23stRKshGgkghvXVYaUKRY48nmcwVC33NwekZZDx90VzzOk1pjt2dWebKjv
1kjnpFz5nXJUbkovG9YToOdCFvaKOTvZLxGD2AGAA5EY9ujRZKPqb2OkX2l3GCDVVrrO621MLOLL
oItXN80wF7PDaDf3KnzFcG49lN4nswGJ5BU2Qttk/yEM6rE40kPXvfk/+ZiXLJQoyYdeIjjNevuE
KtL08fLbc6PpK5FowpMMXWLEvHDnCCQh+BtQLsd8iJkS77CFmndODdo5ct9t7OhQZnMCMRCsh8Za
Lm1RvEHCsVGHOKW9oAgRXXIblL59Lubsy5vTz34sqpuIgd2mNB26a4bskvNA1c9xlnqPyGyscxaA
3k92Wj7PyrRgm6iWSm4uVYnwxY0MyucWC+VxfldByoPXdWQzeGYXDq55DAZxaOyAkAtH0DfJRjwn
XcrODCvR4Er+j7jl4EjF1AKKEieYcs+BW9xKRh5sKZLNkvkcOAEXvnYpQlJeJM9/E6n3GjiTf5jm
/L7PuudgjMu31K3nw3QtvxOBONkumwMHLUt+Tz1lfv044UsioeX2sxfEayFGare4PlaZvqtNERyr
IJPrxY6sW8wh8QfAssFrfwTdAX0MLZTn4b6UT4ZtTkXT6/2V7IoQUUQ5v3jNON0lOTYDmVvfCae3
8D1nUYLBTUgE+7QrQFqh98xNZ1knTt9mLRc8gaDfp5uGdkTMyBh8OpCtn45/TDfhED9lIaLg0N2A
3U6Au72/w10kg2HV4h2vylOh4wfjVeGNtlnQ1UX5bse/EzlYh0mw3onHjjh2Qa8sPfI/h044Z2f+
gJJ3mVnhg1YtJFpM/jExRftU1nwK8VZwAlB2jzDBTdgxxitbChNnJoxsqIo7FGkjVnr07cAUgDvl
uTrgl6JvdeqsaUi4XezuxtbIo8IQlxu3M85vUdgPFPPLi5qSq0VHtnX7UW3zOJ7fs0A9EumZPDjj
4IO/YsBhGTs9swludzK0zUuU+Fg/WsQ2uM2yjVhls+fRfwSXKOTWdKdSgdI5ruRjMe8x10CYzeLw
cRaCtwvPtVPi6GCbSElWlRjEfZ14TCGiYblJC4ymrO6lLHLzHfXgf6KunFcjFbZK7tTdIbubiS10
GEcrH0FzMoR3RYpAjDEA6S04StVwnt+JmX61DEZfq9bepDGz48mZmrt28PR+1mlw9tqlPmk3DQ9j
2+qLiC4VxdHJ1G68KRYz/0K5cnJI834ZQIpXUWf8sxJhsPfDFvnEaPqd3wdiP2Yu2Rm+mp5hBfL1
xGr93BAqTNlPMWF5cCZWEbJLNm5w7IInE9TkkQUm33dyoNK2RgyfTHijSszRwPYE18eon1UdYTvJ
ffQRluqjX6rX0BbpS+91H4pq+8nJ0BVenzd3QbLiynT8LDPidzPvU04t2wlujVMSeNNTElvvSByy
578GuP8lD+Dn/6W777/lNf7f2QT/f5Tj6GDb+783Cl6htTAkN/xnc+Dr//Evc2A3/kcEjoeXWxiG
whMh3rvmWw2kI8b/xHHIOiUIkeYHFLL/0xzYcsJ/wjBy3Sj0mQb6wdWxl1nYX3dgN/iHTEdbxAQ+
8vDE0X8pulFcf7T/ZIQfOWRDhhiwCdcL6ewC3/l3i21lhWYsRnrVUtVcBhyOC9F9RdjJD1toweq6
RuUbRFDjURjd60F72QYnh4wUY5wIKnDh0S4RkDOKOvojzNCmLVh4nKlCDA+dSXCY6MfWKV8YAnre
ubMSoQ9gxdI9N2VW/8yVltmbM7loWbNweLZVlWNMJFCNrWEtlcOsUOlnfGV9QtVUJAkj4CaLMGos
lpwtbUNPbiK/ns6uahYfG5kwlDsvwk9hZ/SVuikMjoOreMhCtc58+E1saHws+MY2bLYQ0XjsRTHn
Cp1NrAH93bKecBct8X8N017/0e5IHC61w7sEJsXmpIQbXOcttmPvIprH9i5pPSS3C2AbG0af8PB9
3sjyDzjzDNmPZxQyDAHWQI9RYqBbsrlC9WAwgduiAaNc0UUKOzgypn9yc9/KweFsPwQZ6YG/G1UA
HfJKR68GR1Pz1tqxuvguvmErXBszQBzoTE2gdodECi/Y5iPWeY/KqbCKZWM6XsYzyqS8+8VcJqw+
86FW1YURftp9MrKtiHNK5qj59vsuwM9GRGOPcIQ/v59fy9jMKLYYa8/VcxPRDB+nrEoRdqAdgPhr
Yvw0dmLsC70jP9717jvHM84H5feVEXCmmF1ek/bZrjG+kx1qMqynw2zgI+4SS0gmfOXSDMNrZVT7
ZeNJxFs1BqxkMDCLGIH4ffaKIQIWKBMY9mrpYN9YyjKvXPuY3Y0bgAPDu9natnNTDg2J1KPPtMLX
QYoS1sMvF6vp9C1VXvDHCpf6e2E7VFCr+dSQ/IXb6i7RSlkMPZnUrVrfDW9dD1ZubWoDsxF6DRaU
kVvMuFqqnqa188Lu2fPxTL4JJsflLxgifWJf3w8M3zFmGyGFvCHaUQXHz3aq5/h96h3t4RiNc90q
jq12fqtRMIFITcCXqG4WxxBUhosTCSDFhJde6GaR3tPOZ/VpFIEfveZSJxqDj6aqz2XqZ++NPeTh
l1Daz05tWjfFS+U7y4TzdY8L81QDl47magjBTnFqlqvQxSqTQ1Mb2f1QyeUFk0SBOtONrUodRcm6
YtP4s/+yzC7YSDt5/ac1t+rDEQve0MuIyUex9odhsP9Q/HfVfp4nhdJRaSn3bsgxdpircVLn2ihF
+gNsLTN4OWKcuu67wYx7vFITsZ8D7fko3NJB3zVMvs1TsBRjdWC/GeRn5PVde4jCIrw6jqpZDBtM
1NDTgClGy3GMk0z/8ioOrqMtOhpBw3SVeM6iVX9ijS3YV+3DkNyHuLZ3uAvIpi4eNLS7PCezBiTj
wu6WD0vWFriBn88R9l4jTgbbJfFKAyvFQvvDZuMJN17UWUoCtpdatfVQO3VG1IOf5w+eg6nrYamR
n1ArmPpU4EadrQYkYO4GKAWlKM99fUAggjXZiglE1GF+49YRjKY7h2ozt5SIO4As2jNRkH9N/mVj
khOWV1BGY2IhL2cE0XXbEo64feptG2eMTEj9hF1na91T4jGoA65Hx67KvCa2IrHZOOdB5L0FKsho
iHDqSPZGudc1/5h5Ma8VD+yWVXioQcfbq7xpmOvswF4wqW+8MJJIXJYWYBdPwhY9ejxGy6ca5i4h
qyQElsENGv0URbUUqGZoe6als6IZ81eUDs7WiedlwGk8B/ohbi4eZ/nolEiIXpq8suRFDsYMuxzv
H/4GjpTviYW32Rp/GfSrGFLlCGqskqfBj/uWWXKXYu3B4HpMtxLJ2NWTJbIeKxNOT5WFpnTVZHOQ
r9M5LzPm/gLPHuMEHbG5SmIjx+x3wo661yRjWJiRXJJW+m+2crxn20s7ALCESWrlpn18cpxIQqh6
DfYoc84oc1NHTHkgjEu/QKpi4Q/XlxytB95HL9yFtp97vPbs2qu9wASadCETcnArjM2bvWkxaLwx
S9Uy7u97U/4rGuP/dU32/1G15ZKE8H+otv77f2vyf4txuP73/6q1xD8RhASp1m7sELnwt2r6V61l
U055/vVfRa5vh9Q6BIn8RxKD4/6DHajwGFxShLmuR4b1f9RawT9UWE5s434XBA4LQPe/EsSAEOrf
gxhCF+NGn5rNIfiBjwA/57/XWkiFMtkiyhB+Op/9QhN6nXsktWW4auK29VEITEaVXYrbogrc26vf
fFFHyM8LTHtD97kvR0RkTgtxjdoBPwWmhICl3kuAA+iNjwkPO1IiX6yxvplsfKYSVqtLGmNeyRdF
FJoIgurC9Cm+AaClCbTj02yb9BaFxjecGRz/MoQ842QcqcW/YE/gX5j7vqfwLPu/v/r7+2XDAHVA
RbP1R0nAPMPq2HWcXUXUOCWfVW54Dd5NZG756K8LtRSnuHES3NkSxe6oDsjhc6eXDLR0ExUI34C2
oPjjiXy3EpjIl+km0nLZaHbr5yJBzN2yd8SqI2oxJKq6M4KUI7P4FMdRJrOhTj8SGeO+W7sFDE3X
njKEcdH1Vwb8jtlJQCiKWryt37Yc+OghwJIza1M7iGPltDwsIV13xA0E5oUp0FB+zp2fnwQ67U67
OGcywNzl9VWCnRswENc+WbP3ODQu4a01fuuZf5HIAXaeLu99dFtXV6r4RDTHWyuz7JjmlHehlSTP
vUp3HZfdZkZsyEvG2iyZMYeF6a3q5Amj9W8/GUA4GhxiCyKNhP7ym+xq8oZckncQlZWRgNXx7yF2
xTq0UjzrRLZnFf1D/XdoI0jcOsiCDRR8mvNuWBMTTJiGO+075mOZUT466Z+yD37a1jzMXPhsyL9y
3y62Re+SqNgg58DpptmO2Khsoqlk+tAD6tnUBBH43jEeiJtZgMoCKDRonnrvcHifKfTN6S88XzNT
zZIe+GDuxhPq6w/bvSohR9ZyraqOeV/j8Jz8SbqK2aNUGwgotap8eWin8ibrsnzvRw+5+B+8nclu
5EyaZV+lUHsmjDMJVNXC3enzILnG0IaQFCGOxnkw8unr8M/sRmV1N1Cr3gj5Z0QoFO5Os2+499zC
OKFoh72pP7kT1JgmcY5TXFFA5PGlddqLzWREGt1O1SGSbaxdtyFzt73YO3OkB/bYdZBmOoOSImdH
BWncGADPjgN7s+WL5vu/jIn4pCbqoBgUoFBIlHaB1chI3voIhC23zXTw/W+rzYhABQaJojc9ieVL
Oas765ueSSC+oypsk42yW2TKA+ynuS5ewcSH8Fij33bDQqaT8gtKhd5CBRkz3kRRT87RjQQZgj2W
xapkIAuZd8jMH0Pk3hFzRbSGxWpqGalxMMZXknHJmpXCtA4pe8Q4bWacxWZtvxRpGkFHt7Z6Ub8Q
hkNASg2GnDEcWhWBbQgKTGqP2HRhikWaHV8UlWhNTXEsoogUcVET0W5W1C6Fh76s44U1Z8IUYuQK
O9t2fkMicgNhM91D1kpg2C6eCx4mYxlNV2wcVP7OTx0CU4dd3yjrGfCcAC9FCDTexd2gk1IiOiM8
wxVhSYFERgw+EqWZApQ4gsdZFU7Q+sbMzBmZv56QmFWH6cYayKgbB7mWcFNWicLGlE5FfJ6f+yrB
AJoyjNL6/mb1jQ4MhlvWs1vUCsRr2sVzYRAMURvGtkb8Y9i/BFb4PppZWpMa4zBbEpii18KNUFAB
k6uxfK4HF2TBXLEOj9EbYcqZ+Hsr9aAlA7O5sCCczkDsYul30+Y3wa3/6FI0Mcx2ViINoY/LloGf
1tVbEDj4qnOOAhbf6BkxYnngTBgNA6pUqFtb3S13gqyRjSUZUFO/7WeQp2VbiYA2Eb5SF+FOrIx+
XU/YWwuD1K48D/eZ7vwoq/GBjvA3DqX7XgPn3gEVTfjMDlgK+UeY1hJD0GtrDd095mLysWyUJVnL
85n2joDSTHBuDE4mz4wzb1G2Vzrweit8jMfioi8wGvA4rH00sNVWvULt/DAswIWCLOAsVruM5fga
RjuR3zL6ckhoWPWW4Ry3xQRAQbFLCTIT2XJJ99tfzLiCR5kMT7Pu8+OIax61xP4yDQ78LoIVh1AU
JQ89IUKq9RizpDf8cp012qqXOuvkPnvPEGJu8OfXa9uGtSfVrclypP2JijfuhHNJUaSvamAzW+QX
6yHLPqLG7NbxTNZ6MfE/dDrIuZNfGXDaPiStpSw8stcwKXWpBSeGUzFZ8VP+9Pl8qviMJnJkU8qM
H74GCnrkMIfSNJ+omFmQdC424grBXtcd7VCd4yJkL2xwVDrzUwljGROjhBVUxvpTqztIvS32I6qD
bjCDrea11rZe/4XqhQRwsllKq2pXjhPdp4xv4vj2ekJwJ0R1G2NcGbqe3GF2kNniguBz8eA3LuEI
CGSLwgvJ74muqSj3kemgs8EImIDOXes9+2dRvTBKL9ZcpoB2sLjoJZdqGlobUza0IL0aj1BvOMK1
dDtaGct09hIOC89NBsCaF/ehGmdYU3p96pVeHGJruJtMLoJ4cXH2Vi/OVh1r9MftbhxLWLBS205j
3QQyU0j8svqWuvXv0sVSjd0z6KzvsMNsWrntsCsSm3QbwWdmtnnXJnWxAaCPRs4ExczOtaowdqCV
SHNV7IuhXoxcUxvg0Hi2PH1YR4bbBU4K984GH5m3KZAE+Vt0qg+moZAbf6Et2xYMEw/vYuAsllNy
CDA44cFPDafbgJ1jnqq24CDIX6vMQ8fOaKfT2iN2kq/DQilP5a0yVHSKenGNsBJsZvg17OHn7JbC
LIDG4T3G37LsiOkVPZif3Ct288gqqaVPjqCB7uc6NHjPvvFjVhvJiI2WajpJXAUr6a1DNnOBDnQa
IPV0l0Dm1v63VDAEEmF9J1HlHBKI501JQJ3mfroGzAdcnaBLq2sVe592FV3SysB34M7L5hG6nr+w
+4QV54EPoZIFMh+6FuGXMtJHLWU/2bn1S591GMIkqSKp524zYbxULu/skCl6Ja4GYzZx7/jTAnQE
uZGlf0wjeWikhcrYHqud5K7bNFnzB+kdxG1gGQIM+hW6+HpI5nxvhXMacNbh5NQh8vt59F3BiEEy
jwsxH5j5ebEgSmu6Uf3YZ8vGdNn66eOcCrxCM1jIySNXGUMADhaAFVgIkxVrTmQsiXx3Z2c99i04
DYAo3EnFc5f1PK3puAMLCBBoOlkA49ZOwlE+NfOXPzcvSuq005n9K84hiVgITDeWVqLxNKHBFprL
sFC8lkhWZChAlYbWVyn1aGePiKI7KOKuXIJIJmLMjdKAp5rBdEBEaPVI3vIqgy/rmUESSRIY7D0+
I3xCXv1Yx/pjUydv0IgFZpQPUP/uuoyhe7g2XaKl71VWfWSq2YzTqAVU2B6uDHstS/PaGNQzcwYN
tkueSNuogd9EzIh6H/vYCMELfndhoE4uiwEADdMokAQ0rsIBmlel88EvCzrqZj5DuVDUoZFcY9g3
dmZd4HTsv/S5oTaG1OiyiQHBFz0iIOBPjPl4cRGa6SOVh7ArhooRLfs8bvm3nUuGxrhJKRrabZTy
Q5dzTkrpEoFjDpdR0bc40fSScPg+Ijx5CLXqgbPHuIV9dwUGlwdV2KE9qq0/8WT7h8oE4K2l1mPY
eCzALSymPrCQKu2eWc8uLinmVFRRzqNZDzkaFe4QMPOXGBh+Ap55qS42dubd2z6+yJqhIWkfB3vb
6prxiDb8COx22laQlKm7X4Ge6I9CbpCSdo9eH/5ODRcZjSKyfOq/GLek+GoP6PLMI9u88iSJpYEU
U7/k8FGNTAJzn7vAbFwshV5yt7KsDzxYr+STYGGxULbFjhnumxhFIWrmPog9jetAJR6QCnktJohE
oqamKIrvuR898rHtDioKLy9uUcTOKBKxwPKg/2lH62GsUPMhmV77yCKw2HMH51bzBR02P+KtawGz
HH2YECWtEa4tf9pYHbNgkaChxBqFBU1OQJpUGrgzOSROObOVhh/eSf+k1LdHuho6Enb9uuxx/xhv
iPkumsH2XEPQsi607r11EwbaJf9gUd1VmUFadB0UdgjmwVPbVSCRAbljvGLfa3Pw5UgqZoJwsnIb
FvekZVAbg5LbSE7DfqgaxlnzS2dr0+/Ieei5ajNDS79TiB+4sikWACZsYE9EgaHVuHKQdgZFiofH
9dhde0RKIUyqADj3zUsYMxGbjKL9qEnFcKpCvyRxTpy60OZdQ9N6nWivzn6MCF7lP1Urhz0lgHON
B9e5pn996eYS4hEbb2lOv2CM5de/vkyxrtaGZpQBze50JfLD2GLcg13DylqDIslqgxS2Kn3M4Puh
mL7zRhPGqrtQz4CUUsEU43FK63PhjG9Ip3dV1QVlizgSmXZ1U/YHVBWCF7NFKqotTIokfGgmpFEh
5ingjnRlzvhFNkG0jcwdlpklBOacZ/XJ6sN1WWYdrm20Rk3dXTEgsqOxDX/twmaigHTfHaGqvfjL
eW6d8mp2Tl7Y8jz33ZY8j3WdIyJuCXrY8DEAlPlOgXEhjVBuHVx8CRGPKwMmSDBZNqPeQO+AVicG
ZUzjLRlZmXHg35+FOCi55sZ1hQsL0yV217FUlMRq62SofJvSPeikySCNBdIwXXCLZbhNNTCjw8KS
T4EPLKLCQoYtc9I1uq+BZoyCFsjq2bMmteGBqbKGAGyduJla+nhjdBvFbl3u2956RwN7c510X1lQ
45BovowdZZMS3caMrVcmPsZdgLKHZouSPlvAxhZHytQnQdWpad3VXaBxVhecX28aFMrVdppqYpa9
qaLxHQKva78rrusT/lj2N1jX7eiXV/D4CGLLKOHadxPcUHJxWqKHQD1Ir8G17CXAN0ZS4CZISDGr
7NYOSQ6GQ0z0GR/xVKwU4r9Tb7NiIlfpo8luGeKnHoTzLokoNRAyFlvPJHp58tVJz4j19vNsG+tg
qPDt7yIfjYze2yQnu+B2VKGdU7bMpA5BalF+xOIi4spIzUbbCcdpsceJr8Iu9XMd4lLXccevxxqx
aBYBwESfTMatw6Af7BnMziY6oehGo8mTuMrH361uu3jcvI1mjTvLGUiFr62DCagN0S8FrCYdeBzi
lDGBwJj7Qh2P6EAfCMcFP3joBvcKM0AeQkQYQZsDWrMYRaE8IxOjr9AdmPVmHu5DPo6PykVbAVqT
GMUaMds4tWolLb75ta+RMFOGApHE1hSfwdC9FDWX3BhlmPDx7UHnhpbdZbepFL/yquwOPoVHgDCZ
4PsCYQ+ZASudEDuaPVg47eyeXNicWP1JdC4pd8PpyTfb4+h/2gm/FZThLvfAL4BjwjaWwqbIDV1u
PIsMGzJNpJ19pGDmtllJ2guazZXZGD8pSO/Z484uv9pkKS30hviCL3JR+XXD5cjNwxc9dM7krjzn
KERs4Ju939xxnxxjDZaCX0HCSoFUzNO31/UnpLGHKOPb6xZzwKQfBI6gJA5MkgXWRQQzGRg9MKD6
lEmr3pcd73wUkwk0+GqT9RirXBvEUN47B83XsT8IDWEIr+wZkvOvQjXEKYmIpnEGxpnYg/uYzRhH
5KU303nbYryDRMwIKJkoFRwfs/3cIjWH0occqn6tTPaSLDfhG4DyxxAwQLRCb9FY7mo9Gel9bM0T
hakMklCheSPCJBpGLGrihU+IZnyWgGnhjnQvRSOGteHo1yHb54kFSHNOH4sJc4keglO2RYFgNmS8
QrqCtJ58C36VhPQDsKlIEUX2bIpWuunBYGGsNlvnvkkfISKfl08njPFXnqY/tkrAxKHkog5z7N5c
i54nx0yH0/Ij4KP5XvYdlVeRV6CjDdfGDq4AsvZ5/nGtCkmK95B4030iEzAforcaY+qq7u3rUOSX
KCt/0pjd4gRHtCFUNUc5usAbfA1ipWlWpxJvU+TaPcKbnOAqpU4JfVzt6VfKj5o4NjhzAwEm9R+z
MnH7hMRl2Z1A9kLMS+8i+S4YoUJHI+uxLfbmlJpbmgY01qK9dDU+MfwSxK+Rn/s9NfYrV8LOaoGb
jmZzH5XzJJUSb9gsKW2b9hZZbcN2tiYXx8qcK+4HhorjvouprfXoUUzuA0MKJNjYKKWl1QdLsc9q
Ev0hQj20lRHvdllYckPj/R7GVncF40CMR6WbL449kMYO3XOQRBqxZXmzREghI3qxdUhJ2pYj7tZy
4M1M87eZb4rDazCx+xbDJcxgrI8G4SsN/FNoxWsTVwC7qxHTUzbtc24VP/rVG0DNZF2dJv8ni7kV
09I6T8l3LmrzZmsk8STqc0ZBtHeb8L6YA2DsHZs4B3PEvhjevGnopyalqPFJ8lqjhbj7dbipzabc
JcZwx6GH3Zh9HikDiJhHPJWW9tzkJIyH/V5YpGxU+odRcawiRnoGeL/yyPQczP6AOoIWxmMYEWLT
tilnw06/653xkZAtszKm7OL6Ni2kOhri6iT9qSeGKzALHwu86T31M6Vyw3DMLpnHqDg8j67n7P2m
+yW9Q22RzVvM3V2mVrLOphSxEW6KzIf7hc+fFcO0JS/sMi3MkCl69FugU21eUDQ01SU30M2TLVOv
4h6BNYP3Nu/ubhkyzNAQWPBI1HzSSDWm1049+6mflkAPbf6Y1QNSEo/DiJtnOEkFvXv8E2XDsQ1x
vVq/+j7De6Hz57rSuJeSAVW87qsOPgYxNJCZFjo2u1pJHnFbs35TSbGjP/8t7HtV1wZNxnzTIMgy
uSlrdPz8O119MlegEtdJlb5kHUYtT+xnlVznUf/BwnuUo/HEQDaIeENSA0Avl/hHURsvUigC1qCT
xBPLiXbh5E/GECjjQtPe7AdohV3pooEY69+e/kJfTKnrfKbNtGsxxya28xQKjaOwJ7GnL+0VemuD
HmBL3OS2qlRKTYBfoI7eNN96L/Kgxum6S13zyZrHLw/+iZd/JVaINEyKk2Ori0sI1LuZvVq1160a
J77PIYB0Oy8vk8HZmnFCrkL0gRstmb6EDuOEtOPe/h2xgdEjmpXUgoXK23FuG+zXFTMkkQ9Xl8yf
qLOYRhr1HfzJw1yBSeSs30SZ/jIO6mtsXnp9HE8hpMV1mSJutyCFhxo2b/+3l3jvk5fuk3R8CWux
EnG2H4jV8mpuuo5AlD5tThFq1zW9HU+kqT01IWRP2cAnzVnY9+qYzf09ndyFToRhW2cMazK71oGf
rAYnvxeINwBW+Dsfdy5AHEw+bgeaZDyCO6pZ6BrObhby5KTlG0BdiokmvDV1tG8ZV4CT5Ghg83sd
DMnF0P5uhP8AZPSgK/NNa6NzqvmPE5D2jWsb3BGW8Zyn+2hgLIK6tdz6Sj3M0tpgpABqNANFh9C8
8qxyoYaaLFyMj76fngZMY8HglZyVGh+i7GZk+dKXCVCRTvHlecNhZq+BawlWEuMAhIFR9zjayI17
/0kP2RKlzmm2mLbOdF0ywTuo2eoFNk4gAHDgok+TlZF1+rEex8OA7twcosOI3SPAvJZtZc8Da0kE
TJzckuFRZhkETHPoa055T3NjYyGSRA7kshSHST079lNjlZu0SZASmKA4+z46NUrsU83cSBv9k7EA
EP2wKNdjkwPbEfc5BrcbF2DOltt/gKU1DOKp9qLfMHvAIGEzQBX1XoAFW/GCga5QWQKpv9mTWq5v
bJapB6zLgVuYA1m0PUB9p92lafHhgA6jg0Zjo+YbpAQ6/ij+0COHjX0MWiP082Ppq71ufHa62ZB5
1cmgdrxvY+ZjlWj0FgT0zhbMMjHhCRrat7FfBu2xc5Z6v0OlR3efAn9VgCCQWOZdwty9YmFgq/k3
Pu297276hW8ptY2b5fptGIwX5pDdCGI8FU73MPvsLlpywayO6YAPn487JEfHgMQPkSleTj+VRP4s
WaCRfvBR3zzCXcYP9d0Vsjsghy7ZhfFoIsJ2aATwojGVdkMyF3niMyP5McZEbPVuXnvgKS+9XnzO
HXa6gUYzyPv0YE3chEZsNfdYD9+LIqzfxjig4GbgkvIDNNECtRwkoE/T2sM2Q2OQk0bqF8bMM5pD
/EBaYVdgXmrWDyfSPqqhUcf2gWBRi3hXAQENicQm19G8eywGVoaJDaRru44bmDlyb7I/gYeGAQ9F
9mrQHsfegdJZFy9x5aXnnvTLXdLb1KpWe1ZzejZdCq1qliRpauzgIK7T1E5QPVP6Sr7dkbdbIJHw
02tYSYA5VN8M3E1gdKwY7siQIOsIuvyokz9pH91BJu/xf1gPHdgcJj+o2fuQbY5blC2Nqtnt5jDe
9q2tvuykYlCaNazMbY2HWFt+5M7bGbQsDDHgJ6RkZKQWM04C6N1V6hfkCqdIgJk+IxDL1q1fnbjm
T7iJiLMqyeLVPZ1PJ7GCe5FOFlkD7mpovf5t9CYYRoqVVxvHL41gwimrPLxQGxAWnY4Iix2Vvs9t
dhFeTiU499WjrnEgthY5QRPeNd1hGJf3LMVNorE2FhFiU9hcDQlLoh75zr1Rq1PbhYcc+dC5K5gE
2wbVoafxU+r5e2tIcBm+OwUs2X7jBb8Mnd2RWt6mO/JcHyYEUuxH+VJKQXsNptOIQF318QAfx2f2
b+SefXTzON9ZPiJky6uOJNVAVKSghuw/q0vrgn/CPYWe0QPGZ+a4rAzWcAm1AWBhyE4upvvcTPUt
GerBUA0abxmpe7Xf9fB2cZNB9H2qKh1foz+321C+FBpDJRRuK5tBf+xlUyCn5FSPGH6LRc7Hjf/h
VZIsB73011rIdhL10xzYhaIantVI+6LhPZCgbC3wABNmUKx3JIRPi2Muf1ZA8wB1dxfLL268LdPV
LLDo0FGgttR6eueplmecBV+k3vO8AOEm+WgOqjHxwBw1C9wHmvKgcOlU9deU8/FUJI4j1ugMTOR0
wI3dWGwzAcXooznu7chjcE7FU82qPVcNWQS+MTETFriemrp6jRTB9Vk1fsL/sbAr7PLl5MUA6jJ3
tS+Jc2O73T+PuXqaBo1Frf2IWLKhHWIeSsh4u051dk25oW3rzvmqawaz42iCKkrKu4VAb1Un9cGj
B2FnxWSxydhVN24bSKQFnM9N1h0rHfVD4bqU2B3DwHLqCGg0zyZY86PfmExFnNIODJGdLMy/tEtw
SBKkFruytG45bLVT7biPtSNw4c5xtXWM/MlGj4FTZgK7TbYeKN2p3dcVDu+c9WmMSH+jv0waKrke
gQo0wk3UIRwbskId2dC+IZUPGQ1PX83cNucyf277CKcgkNoet8mKFetJ781fQ55TOlWSWKZa21ZG
BNAlV4GQ0ZX4GHs1a9jwXRo7rUzYv/gm60n3J2mNpbUGDIlhbdv4znSErY2QBYdlB8alJsUd854v
MBtWNHDEoh0Zrg4YfcoC7iGIgA3OcHM/cO47jsQsrc+YddOah4DRAoaSDuxLaTdHWsIxoHP6ikh4
P/71pUlyA7SWWDdeGa1Nlx0d8OAYLaTGXIhUTl5fpJgOWGCmE9cubr3jX18M0o+sGiLwpLfvVcG0
s7PZtkQFEVpKpCdLNenJTSpmBX/9t+z3+PVSUCaKbafSrV1HPbJKE8s+6QsWLK3YP4+uwjoiCgQy
JtcGNAC+paWonRGwkQKY70D423tICuPaY6XlUPbXRiC7XtugBSEzuFAE66hFVFpvq7z8lYTA8i9Z
hmO/nox8O+kZgYn8vMAZheo2EqLUsRZqX5YRsPk2hvKzfCkN/HN/fXHIyFDzoRXDtA9NfT6G4qzK
oQDRBqoxty2mhwIjdcH4HfUzmCWuZPitGtsPHPdAsXLd6+kTQx/Kbb0rbKZL5ISS66E/5ZNznsfl
70uZMzqgL6xKLZKChUHObLRSffpYV/rZ6X0ngIOOqygJNwqlaNVMlIA0IQha5DlmGyWa6aGxku3s
cUZ1aA7miIyNMm4eK4ZFYD/aZ/KOyFTznFfXGSX1TsKLv0T2lKQsWFN5NEwsGpLgcfKEdCe7Rw3F
uKhcemPFPe/XD9JuvuYuUshC1Z1tzJ7UvCcddj+LIWKnyN1bp3jg6HaSe9V4O2ylNUeZ8yk6rjfu
HzIVh9zE9OK81J225TD9w0jFZOcfAciCHrmA4FllVQtceR2SDe2VrHFGgHqiTB/wB6zN2GR8xMZh
kuWtZ7fDoTBB9tC+2yQ+5G5XY1b3f4XsE9hVJ902msTF9czfHuLygy2yF9V7bz57f0/7GlsQ26lv
76DJAkxVrDy0o65lnzjtQCvzerpJ+mNS9crMf6RqfBGkAbFeDTugvn+NaMJD6VavpKbyFLCfWkkJ
s96fHzS9QipMdefG/R1l7i712CPabE4YQakgMgICZPc9PPMA8x8xLcAUklG/KX9+p9oVrfutMtQz
OHyZJSZps8awsemn+cE0M+Qz+Yus9rHMHk2qpJXZOq9CUyHiUj4hBU/DnDZHbwSpLyTIr6LYg+h+
73TndfTFE4JgNl/+pot/yqLaNzw5jOAOBSC4zPcvXeF/Rjo7B1vzTvUZJc9r64EaLonysSlZA8On
e4ndd1kDNkrM0tlbWvZ1nSssnBlaLZyoG6PkUprKm+nTkqcT0R1R7OEN2yPvyAekJKVMhj14vYKY
YJpblPUTPJVKZQDAvaUkzpFpqfyQ9uarm8Q79thkzOOGDYATD6v4knhAc8InMVg/BNXAIeUp89Bt
oOPBlxuzkagtZp6MgD5CL6JS1UKLyPsHh2DNte5Fz+mwhLuU8R1pvR00vnZyLfNgsvnhZXfTbceb
ozsQ542UR8wkHS2HLXgsx3ZTVzz6f4lD/3/JY/9nvqblp/kukTIlcPra//i3f/x0m8/u85/+Iyg6
glwf+z/NdP9DDGL3H//Gn4z+lMvv/J/+4r/8+eu7PE/Vn3//12+Qn93y3SLkXP9kQHIQuP6/VbSX
z75Jus8i+fN//KG/S2k162+ewcJOIE80bbSai2D271raxZzEagAQKk84mlrTRDD7Dy2t4f7N8D3h
0OUJw7LwPf1vLa1u/c3lLLGYvXq+/9cv/a9//kOZT9g0eeX+/nL847//pejlQ5kUXfvv/7r89f/F
tWRzXS2SXBMx7+Khci3xz0rayBpl4cbivWu44costx8b07pLQ565/+Mrq39cBbWOXhLE1WeM2DFK
9WgvRWIshXbanjTNDq/IOf0zuHY0lIS5wAF4MgbHeLEr9xrPTvaAvEfbulGJNoBg+FG8Jl5ogO6i
j0DwdBqjkRANO6dvoEgHtXAsyVr5VY2kPHvjoqpx4KQKU/pHgs0/HV8iJLdvBVDBNS19u/kvb+L/
7VUhke6/vy6OJXQ06qbAHwY/4L+5uUjaASQk46tTVA/KcKHsT9vMseyDrfUvKkY1qEyHE6cGpU1A
2kr2FfmV3nCjTUsClfJ/c0WcUDEjwe9yc1NGzXtUtZcUgOCVNOsXp/ZhCmg65BnnkFWewoifsYcd
f+PbIBosfasNU9Dehtg3W1xUbMRYNrcwIDXrIZa8BOjnyV2Qc3xxCqzT9cJWdqoYL72O0oNkgXLl
uAqthKrYglfweVztNuvps9ua4hKr8aQX0HdnUtHXuGy2kmTtzvHqyyxCsjTm/DRSzK1jOUAKXayy
kT3EW2gyH73pvrn0eEGpkq8l+ifwQi61ZloXY5Jt4iH7xNr0CvAIL/1Dz4aexWN1mZzFnMQMoGAC
vZpohdwiDQSTbohtC1hRMV/wXmVS3Y3Zf0R3xlluNV4AbGpg7sMcgvHHwYl1AAwTUYCxOurQktyi
ZQgqSTZJqw55dYz2lMZCT/x4mWwyLxvHq62gSqlZV4diQFTFTLNLan1bm4wNevzbKyS6rDDRMNB1
uCjZZrKZpsH4yQmM3yMG/BChx5WMMG3bUpGD8grlLpt8UKTOihjh5jahqLp1vie3jB+Q+2XEcpXh
xavmN53U8QCPrbFnog4NrYE+J0irrQxnzfTSRj2WH7HP+IEn5g4k7fyVpdG+mJNj5HvtrtTnxQYO
p3lw7H2PmWQsGUXOBMKqfIsYELqQZCioWS5rlyq+o0vcRTcvc8JL1cMrVerKmIrM7TqheB2WxnOq
UqICz72g9tWFP1IIzV/N6N0FU3AHND3piChrlEn+iD/smjoluE8x2ui47xmvs7/OyCkF70np0RDf
ZxLopDMLGpCd04eE7LJhbXZTvNfM4syMX6dNQPBGKFTdEaBj2qN3hI6Y70oi5LyBIEMO0rV0om2q
668SN8tBOFjXhoX8PIR1FcwuUUSWmtgcKpYLTkpraAwZjW8CmwLSH5OnMiO2dgbYaiDCXZOuDc8b
ihmeh1WpEzwVs8sFFBF/M5k6m9m1HA3xPmVocnuwGzrzRqa+LSb3uGLWZRfnfu7JPGiTj17mQEZi
0Wyly762pnVfuXW3KLX0lS5T98YhtXMME1RTAarCawnk0RLZn9q03ZZIAw3TKpaC5rNBcPOZCTBC
/qhZ1zRjwFy2RyLnTqSD9nvZjFEQQ3LHYkew/KgfBLijY9s5W8Qjj13Csj5vWPSAPdi1Wm9uerd3
DxHcgEuK/QzqkHZCpSGDbiD1cyi1+5B5p94vELTQJvg6a3a7754NQ4L47h8ogVCvy35aUOqMVfBT
95UJzbx2XydRHccJPmiWoAFDYqRxFoAGmZeoYPaBUE4pxXPSMzMRGzsYPI9lYr+3XmE96w03i4V0
UIVpQCOMZHcAQMAfB2bReYdBheMpl/5rjSHzNBT2uY5hR01TNt8MGb1UsbiFYomFj+xjCxQEbV8B
oBAAcZeNdxIP0IrQd0M1QBSNWgqZKSqBufU3rF+PskoPjkkwmNDQB3hTdC6byVqPZrKVMa0yuzsU
rvUHAuCNPcU//ciJmRusuiICowDm3lqblpySWbWOeWiZxDX0yYAI+CF8ghvAEK514hWDXsc/0FoN
qFOc+GVLelPmrpjOu7sIVViQxMxHrfGjLuEtCr3ZhIjcNlGlB7VlEsQYYc7LNZpBjkuiTpnPNt+p
HG+1Oy3Y4UsDn44719O3VSfULqq9t1jU2p4L/lFzIVdpzScONn0DkqZeD2RibcbsvUJHepxz4e1q
tz0lxIMC0w6bAMqtoRHBblbDkYHZEkEb5MNUHxPzo/RD4IPQDtcqxBAH8TA5zJVz9dHMn5to0Ih3
kN+ZLG6T7/1M3KLbwkRbtrR2uARLYndAGybZE8LMaTegF1x7vrmNkMFcbVszrrULIyIFwpIgV9jB
X76E7JY8wXq1QKt1TNmp12ndHEBl90dD3ZJ4bgLLZSlL60lknmC7orxGI07GDGqpHe0JIrsjMivo
unRCLad34CWaB22Q4yFL+p2ArrBXxthspokY4TCb4s0ogOR7FVIsKydiAfvGvtSrT9tyil1J7vy+
5WYsF69h6RIDEDO2NGByI1QgXGEunuf6eXRrpG/u+ANvUGNasBIM0DlISan0tFg/ztIWR53JOQmK
gn0JKotdW5vOwUyAvnNEDj3hbIx/PvyJXO1QOfGpFcrZ0jE9G5q9FDvJtpS5cYyGkIVFDm5t7KYv
Bok69QBfiLPRSYqeglmTOD+wpwZ6nRrXMvG9c0tcTcrD14orfCqDqTo2Dqb5KzbiDNZpNne2RQB3
OxjZyWiqP5IQhs+BAgU/ePweR8MZS8DBHezxJxrqfd7Q1gK+kqD1+uxIYvbveDEmm5idk8i+APBd
yRYqp1vzuk4cLlejbIpryZplXWu+BlPIyk520pRrg7wdROXhpo94srx0sJddVnHskOLO62gJn5mK
/rXF0L81NHdZtAj3V2NF/0nZme24DWxZ9osIcCbjVaJm5Tz7hbCdNud55tf3ikijsnBR1eh+MEFS
ckqpFBkR5+y9Nn8UzXpGsEPVujp3Y1SdLbmHCu6tWGp/p05Vc2SeErClFXi9xopvGseCz9cMvHcT
our6met85DMRM7u2R9uYyFdUm1Gm3zRaGqC8xZnaykQc9QCQU1QyyXGoiQ5UBwRoP+d29GeyqN2A
pwmwVq9nS1SrzLXw5V0hYji33mrCcfaW/P3UT1d7+mC8l+TmocE9rM6D8N0M5yqtqFlY77FGmsjg
hbAGqTKRrTFvssjkHcrN1xupI0YVb34tfectM1GXd/r0YBFwU9HD6KHHrc7NcJwyQIHcdSqqpw68
tDI96ZP5OtPP3/dawwcuN1MxvOQpPS5HZ3S33fXqauF8YAxAXiY3XW29ROSL7bGorSc8OWVJMU9t
CGeDTGLRGo9975dZlvXZW0M+wnHhQrC8OCGdb+io9USbuh+Skyc7bEAs5RkUyFrr7GX+jvpQgIaU
OBaWlTKWENYObML795/m+xNU58xsdIK2JaA09hy0mghc5Z8IjBF2k0l4TAeaBRimjZqCOJHbdqAJ
0iSutem9ganichAkWxzVx4l00NqYxJlvXXg0OixaPmjTQZYwDQWhPfIw76j2dVZ1YSXOhEP99knm
vNM9FbtFlszUKcO05p1oyz8xjtZ9m/t/YCW/LmSfomyavbM/dChfNdoIXjGxXFd/gQKoWFCBs9tM
tn4SfJWsLjtHZCh/bfKm6L72TLu/skgkEKd9MGlhb9EAAjqUqVCR9SPsXRShlt9sPIDjXew150Zu
UsAtxyphdqOOTMowhRXTa63UNtcN3l2RXDVUfCHfPi4jyh/eEOkH5nfXuipIpLJJK+Ga1bYet6mz
2pAjIQIucMZz50E/aMWClHjVYu7joJ6CogZb1RuTdA9R7lV7dBm6sxQRQ5pbAOvMGYmILs5NClUg
gafh7BYOAiUbgXzV9PlR3Q3UX/zrwuG+gHoamF7m3tRyyDB6+wVyWsOHVl3Ui5e/YZYBOa2Xd3MC
agTM6jZ30uLQgqRhuI0I2WJwBjfuW7dL5KMKKWlS3KIjSWLaX2a4AlmQD6qNhWX/1jPCQ2MQdZAX
+oEgGeDaNcaUpTJv1YYAiX97dYJZwii/Toc5YSQEkLYBA5l5G8MLpO9UTVt1KFZx24RtdrYLa7qF
ITTd5nn2Q9MH54h9nDWUekCAXb1x8uv3s9RT6eTPt3C1DaRUTMe+H0WAjaKU5Asm5R32R3tm7opN
873ss8/czup7J1qrx9XPH9Rp+Fo0CXoi3dQhKo1XQRXqgXzr4qEFPKxOt3G1ICxyq0Ml6KNZcRrU
+wYOI270tr5SwquvXh/W/+1QnSM3+t+jzJg+sRZbe/Uf1HPVM/7j/6tz+iI+8ccYe88JT/Aukw0Y
sX7LnDAg7A2NJAZyd3Lyg9vbP4UT2leNhq0e10jc80+xaieq+9fUio4pEmdKvfJdMF5R8dWJIcel
hwYSQ0pP4mveWvq11NBDWJmPoH7Bh0RroO0Os5bSgCgicB/2fePVDKtFsitMWpOdY+80QUxsPxNs
lmovViLFmaxS12yApJdo5zRpb4oQ6YyWI53vhwqNPuIb3Hbp3k4Iy6my8NGiyHoI8bhdS4O/8fem
WTWCrBv9YJDPXZuOOJbAw0D0PvqAIZBUIrcsaiDfm9lHWUATmuQ+kFBJ/+m4Wn1Yowoj58Ttrulp
3d43c8kqYsCyQ1dt24/9jakn12Wa7iG5WD1VzCzZeSaNENv6g89yX9jOjyHH6lq3xIRgUoUHg2wg
vubrlJ2ZtQRmQ/YDTl1g3jGVI1KUxQk14I52Y7KN0+iJXglyN7qiZV8HhoOPLxnEMUztn/myxmCo
ydosCnwg+C2cdv6k4ACzGeksfWQ6yHx1jlZJdkFqDddWbvjo47Nnz7vOFfCMBciRGAkeWuLmlPq4
MLgl0cnMaU1nrIfxopT0M7Timo5LeY00vJhhtEDypcXYr2SIdLYYMU+RXYn61U6Td3rcNPMbPT12
43rrIU24ZtDzmesAM8k7lGFtAvVam4+rhn6eN9zD64k7UHVsapJvr8gm1IFlgRFdI3tH+PujRdcU
e3Ta7Ax6MCBm+GJg24wIfccTN5m4LFf/kMUDWVCa21zXQkYJ2Ljj8DTyLpOLychBo+qZjOBsg1cy
21YCzKjmidPXJTNk9UUvfpeG9lsHuLFr63KnJ1l9Mtzw5OcuGrZSSjpy/Yy6cWElgNoClxx5Io51
TuRLp8grr438TYC1UN6w8VMiIxhn7Un+yzrc0d4634Jh7I7OQJyf56JsG2vxPE7zRh208nNdy/aP
Pd8syYjhsQt70u47D6ToyAIHCwXm1v7Gy61zqbFM85jfX92+ya4pN8zd10/B2GQazEK9ODeozmQ7
DVbfxvP4k8+AWwNN/Fj8ItrrXOiw9AvCuGsEPStuN9Ir2ehhFwzVXJ0deVfKYCDt8lBzN3hOmL2P
W8pKLeHHNG0TysNIL9K/I4IqKn4JqvCR5o+xfDpRdICn0e5roqUbggguVpyRu1Oa5tmFb9MkDyvZ
I/y+YLF9uBZ0c/EKzFZGi7wLutZyd3Tiqg1G41+grIhJG0gDDas3dJ2sBofxr8i2YRe6F9eaonOD
iBuwwYtf9J/y60iQzLNjTi76Gqb3VQw7Bg7d82rJbJUKgHI2kMzKDJBVB3IDfdqOFmSjWW70Ls4O
hEO/Zq7z4Ob0fo3IP6a2aWA55c6Dj3drRZYIQNU+iYaLraaAhgDtLZYLCq3JnszIvWO+s8MO+gkA
GF2Otv4KX02c3mNrHgXOFaYIVR2kKQheTEm4LZEgNRMNzMH/wM5xh3SDtplNK5Fckpd6rt1D4U/i
ylpKXBGVh197EVylQFsapG3yAUfy+qIy/+nXy2+jJz3he6NH5XTFGfrv3CpnyqWlnb6fQXnjYsZJ
dmoKKl9R4r/ZbSECZgPdlmjbucdslII9WWsyLqz+raiAFDFJwtbbhruxsaiDuEhuUBwf1mWwD4md
vhYZKXeznqOgx6y+cRfkzJ71q7BHCr95c9v73TvBns3RrGk8Gh5xODW9zKwIHzWNJFwEDvB6rL6j
GtEgGdGsA/TCYBwiQfAzXtza5g7guJi7zCy9Mut0tnFYAlMhl2h0h/xSwvmiGOtiHVrpAQWL/CCM
dSLgD0WltvKj4chwcxi1J5d0bBsn6jV10/nq+MVwzspi58/VpY2JbCMA6nFq6cdaNS1hbguOrjFA
tkRu5NaPLpH+AcDj1WgShDN1DilKeLQ2ITnoiMazYW/aIyY6vAjRsrjbDhEWfpWYkMI6erK9t9RE
cKNG9sLv+nPB2zHxOQcuxpEtDP5LXMk+m72+ejkZ7eM4n92ojPZtiCRXkBlG2bD8ayBMwkIL/Buz
K/U/tNgUd8p500kpg7o7o2DQA3tOPgs7PxR1CZ0m1zsY2JhvNZcBf+HOTljqHZI7bddZrNT0cKKw
7XjSggeIOk5OdtGTYlcbjEACBR1uhki3mbZWqGibydsBy3KCcTVI7S6oGGBFwRCctVeiAdqtZZMy
znBuZP1TZzKyjNRid2AB0o2IfvSIAnYzQO4WVcqx6PVTTLv4mrQ2ySZaxK46xvCEyFrwXXDS8lKg
dmsSyuNi6cVWDV4GczlYIzgJF/1HTtYuJSGP21ZI3mdpJD/LITvYLQPvZJBiZMq/RznkT4VBd0X0
1MnttlqDlLC3YnSiq0P7kthKw0fZ2ywbXMpW2qQnEtH3dkeNyk1ycmMWPnSapRKqbiU3Wkeuq5by
J6HIRNw7aTI7d3VsfFO4UYg53HQJzglDTqrMZTkPLqaIfuRKdsvh55iPyFBC9LcpVb3t0PfzVf3+
M2qToK4Mck795MdCG4zVYXw7D8xTak8rUNfMj6zcjsXM8NM5022dDX9jC1eX7qKca/x1uZJNX27R
nKQoYb1nXCYOFp4YDzW28nLwDnbkjkc3ceFVcGHXA3/KSWue5pFheSFwftd7gJ1qwLELNU1aYn0a
hCtKTNA3F1Yn99mAVB6RHbGELDZyaqsbsLfDjmVSsTGm8M1Ht8ZICFNVZI9Jj5wwhF6/9fvnOkZX
UOtOsC7ONUOBeYwQ9uKZ+hwtPmCIzAT21bsu6RqIJWsMNeJziFkjCUlccOSAM6T6e+wNxbFrs4d4
wFAa2gQXt3F6A7crOlHH2EYF6ONxjsBKFM1vOTQ67g+TK4Nqicmdob/JbOjyfDUoWWNvPhVh+GLW
87xrkCHnsfSHTowyextsLPMjEZH1ookO7X7I96HdtiL78CoWyBOYN7ymHnAnSN0gnLogpZSGCV5g
1mvcIPamYRMm0m44u+eqp6jgUJE64/rZzfN0twyIU7TO3fUoG2ioYBd1/YvlsORx5cfYksBOgfnX
2MQ/hSW7fj0dj1Ekj2hXUQilbXrTrywl+Hb9Jo7jXY/o5jd5GEwe0fZTHJ/d0ftoKM1wZePVJVSJ
IL034GSUw/jgTN9AqjKH8KIlsz+OzD8THYaNU/mMCl51AVkyo7+O1iBa19+21YUsfqYFd079V31r
F5XzNkSIxHnxa78QSbwZ6ugsVu4qsZxvTqFHD0Fu1CHQkWIPQxqJqDw3GgzEqRm/JJoVXmtmVPu1
wLxvWCgcIA2KS+6x5vTERd3iaZwau7hmcvF125dj4tf8X417X7vqIeypx0yvp5P6f8gyWCN8jY1y
qBiE7J8IUswoZXJbUKMp0rU4QH1BbLiBSwH/03kpFu+IGsFFS9/P4hAKUe6/yzHftaz/OPe9VldP
+X70Pwo4/+vz1APfy/7vH/Af575/vPrJ6nn//+f+X1/t+8d/v9r/dO7//g7U//hfPwhUQy5otpKw
rrE90BZKyw23up3W6q9DS02xdCHnZwU9zSy9xYPYnKeoas+trLEUhvkxTw0zTboyy/jp1Bbsa2e5
0Sg9PpGGc6/V8foRFa6566mxHPvVDJGVWrsaxV5Vzx8470cK/CrtA762Dz9za4XhTWaNJV6z7Cbr
aqap3prSFXa9Dzcn6gogknVJQSa8UEc8xSiP6ZMULagQqYexa26Q9Wrsl0FHVch/okq2Tay2fEsr
A4yMieYYC5v7oen+a6o39eOyjOGNhZSUhAXO4/UUGyKH1qNliych0K96beOdmXFJ1Wn/ESVdd0z1
jjW39kiu6Nuk+e0jCWEbSg3ea2bXjHMtFPgmdP13V6u6rQM76eoT2foadhiwcfznpIK9D1Ykdh0m
kcQkbsfUeu1dm+2tARfy1TTnjtFeg3Eizy/8slsQIukVp/Py6lPPtuV5UF/ci10/3SRcUYCg8+VD
q/yXOc1K7E85PC8H24zAG/i4NNHjmop4t3h9jcWOCDZfy8SHjw2xdT3zbU4EQRodrloN520jHPuZ
oVjIL0d7zfScmbmB+QNPlfzN9DJCiLza6IDkIfy/XZstD8vq3xFQox86oZ16J11uu8V7cgiPz0z6
JW2cMJW3MoFdCyc47jLI8Hlq7ISbBPEwaS+Z2z1GTps8DtXS3puN/zuzHPN9STuSL0EuE1dSUrPG
GEjPzHqa+tC9RbPQbGrsRlSY0y6oxz8DiK9t7drxORFLedTbNt1rvUsDjz5bgVJcKzFNxP0FwNSK
r43eb6olkLriMfkoc4TnbqTDaDa9e3pWR5woyTtSdAapkg4KU4wDb/HH7HtMx/CuvFuE2cWeW99j
jSVhWTinZqhX/NMthWj0Adslo9ubeJMjLSvmqQ6R2+dJTbGjOi5pwuoOXj4x84l1jeoFgQZJru9I
1MlqjYvpUnW2/uYh7JWftUkr9JTLrBwv7f33sWHwG2lz3Y65oz+N/FaLA46BJMWODpbL3EcK5Js4
+dAb6u5VmJ/9Ih0/rIWu8Gxr8e0yTojMGJm2vef+oUF+SJlZnqdaQ+CGzmay37U+dc4gSVJmsZxd
/MQDvDpGQCP7Zqfrq/Waig/HCot3Iy66i27N81Ydrm6XQ9ma54OVtDBCqeb5QgvqpvWffbdI7hwn
wVAuz09+Pez5wmSHXiOrIRy4Nudi/DU3FeSSWLhPThsdmVij2i8L8zT3dMClbuIkXHMKnBJRJJxB
sYvATaFaKF1SJuFR5Hr1YuXVfGek7meq1+MbK6qhmAixr2p6bJTX3nSP3yjN8Farw2x6RmA+vprw
gwmcpmdKNCtOVpvrSfc699omTnV0WyPacXmnbxBWe+bSdnbqBmu8p8T/pJe0IfQpNm7XyEne+vGP
7XnzBrpoehUgnO+01PqrXgz/2SqxmQZmZm4KRMDbb9QguDuThni1iNx+y9JXm+TK136eikuSzqfB
YfKZ6ly4XRySlES/aj+lNQ0g9NHUWVrrusjDqPrpQ7Rok7F49pM5v2tt/+9QrMYbIEzngF1B36nD
Kq6lHc36mRg0UYXT6G8ZMod2xu3TT30EhxAvJjyY337R+m8oaUgw8/okkLGHvZ54b/BSwTuVU3Tj
csd+08edU4TF21phunB9E6FtDL6ExY1/SSPKuxAI3L36AFITA2Go9eVt2+os+McTqFX6XB42QGsd
iATJudJCQzs2omJ5t2DvbsG/7tfGfK3i2TpbHkUlJToe4wQfM+H0QW23OlSbTuh0eiHjVG12BDdZ
nkEa0wxRMmYQF+HBDMF7KClzm3vUwL72v2TO8vlq7386XOSj6kd+P6XQqLt+/fDvk+o56tn/7eEi
4pNzjfIQNrIhrtMoUXs9FTluZWzG/9oL4yImYkMeRw32L4DKDrVxfbzXpMwilGrsKGp4ZdarN2Kk
tcsqvzr3cpP5vE21p86JxhdEXzIYubKd2VLPOaOu8ALNoEsTy0ZQqOkM9BQTjpZOLLZuMIvnDt6e
1Ybiz789ot/fWwuKaiIfdDFtIJCnB+TNLOQrg4od5G3yE0Vu4+1Y0DLIQyDDlCQsszl/HyZdVpyn
e7cGHARp/aEuPfOsJzMt4KGx7/y48PbmFC9nP0posY0s591oXc5W1XBuFsNBhOEVrWOx6aMOLp98
DXttGXm66Jd6xe+X/T5Ub4/VeEmT/KTef2vXvC9U1GTQyN22SSjIFk0RhGncEDdB9+t7o851Yz7v
Ed7fo9TBwIaZ0R99++R0M91A9UYm0yfCC+jO9y88kGHnV4kGmkM21eTG08tiSy73sI2jdtWxENPh
FJjEDy2q4UV2HF3Z71R7uewT6pSDuPlTS8fBQSNsRBM8CiQhUuOgNkvh0llMkSyxzNUbtPcRLrxG
J7CZGMDi6PSVdRy6FBwHke+L4xRntfe90bA5nxl7X8tEeITj8k2LoTbBQWSGtzXwDQURq/1N0fSE
CbZcqWMHs09t+v/aq4SHZwbLBiMH5g75YvEw+OT6DDE3MtAcgfrRrro2v19lMGhxWlH2U32J1aZc
hUbtTH6p1QYg2AaodH4C9MUnJL/TwtGJa69HEmm8Yf73pdam8He4jve1Uwx0Dhe+59T8/220uKpO
ONhZnMm2YF0OZ6ze/deep9l0Cd34WhFzcvId0lJsGtgkRM8JYWHuSBofbVakAbDSDcKCezM9dZR5
aU/DmJMbFSCr9tQ56v4oANXJ/3iOL196rqntGgzXgZB+LrVZhuHfnjr0O2Ij55mVuHK7KPOGsmx8
7UkHDB1E/aDbPqNu1hm7r9tMNzcngaQ/z/EVd4Xnnuk6u4hH6OiAnT6usdu0M6CcioKbbuJJypPj
KkVdePiZOS7tW5mE48YRSX1m3iH2iyjuF1wi1+8N5kF8IdpKK1AMxqUI6ZiIrsIdl0WX2TSji7V2
D5WB64QsnfpKiBCylkozguJ9NPvxojZ1bZJIxzt5n6fK35PT7V4I1PEuqzt7X3vqEGWbvvPlu7Oq
lrqLluLc4xkJyQKXSG7UnnrQSvKbxtdNbOEeYro+2VEpMzYAZEggl6XVh8r6YywVVpVVtx6YU98n
ffQ59djBE93BYCQAK2h0TYMV0Dhvus+ucEbwLiSYgNMRr9OyiIW38jmPlnGls+KfknFwDtkYafdw
FHyulK3dMYed61Tb2e2DKLXoV2ToLgixdrqwFGsfVsekvG9MNCWRvx4JOpSQhSS7mfD37i0cn3so
dC6wvqOH7ieYE2LO7aL4LHUjwWObE2MjTDPoKUXdJbbmw6uY/b06VJvFGW7XPiO7CGk3q+60PYbl
ON6pjUES3i0SUlTUDKHESaOdzPXAdAs8Y9Q9t3q8pMEsTCoSzG4gNxleE4ihehmWeDr6YXlnUdI/
ugZ8os1ULzMl7LkGiCGyq4Z14GvT2EV+NTT4PBNRgOq8Hqbon+o4+H4q5ZhpGxHYjpSq6a6arLiq
va6LhgOoyLdSNpHsbn5CkjwdHJZyiA7ZkPLsXSwZm+eBFt8ua+buCmBQGzSNbrfx+2He2mWTBPrS
Fdevk3DWHcgJgSlrlrmsXlLzxZhFS20L7nGPO3EiiJCOYuHdRUJEp0ZARGi7D5GjeKPOgpGIoorX
mcRqxDp1roQ66LDiRFnj9rSQl55QB0zykcssBORP78eIr23VxdekNz673vADVMOSkiGuo06xLgbQ
tHENxE1pFf2Ay/jhtIN1/drkCU0Ouh0otkPEL4XmBf2C8bqXdR856l5JFnyYmZpLn+uZ5Rf8FrkZ
yr1jeOnZHaitWUjvN6zdqvO4+nuKoMNGx8ECKnTAEWRP5qF2/TMRBJgJ5QaDIvFF+ayXlPk9fIVa
/4GOjs+XAvqZ7jHzNLnnV+YVg0p8UBMLu7WR+lKVCtQUQ9O5CX/PONS5yaz9bUlS0deMQ2UPfk87
1CGG/WEnMud3qSQlasrxtUt0QHtYM8h+cuwWAxTDrRrW6cSiJorva3lejd9RxnCuxm+1pzaxTXp7
1q5HRmIUrHgqPlqHWyz4/mf1Y2w5xZmN/t4bnHkfZ0Ni7NT/LGyy3W2uFIq1pAKzLmSeoEb1EVY+
buXiBMuTVDz0LBQcY+JEZodWdI7m1ajbDLawRnub6Gus3vO5cA3YIm71A/9yv4u87s8ikvmcysfU
XtlPtG+S9YAMmgGVwBquGrXb4YA44n0NVmvGM6CG72oyChTecujVor0fheRX/ddALuQMUg3p6txE
SgJqsQlKXQoGU80v1byR5syPGDc0Ul8mlQjOWBCFzgCmykxnbF4Y2wNsiPgz1ECs5pUmIn9QfzGF
jxWA4iZqcHCqjRo/TDm6O/3605xbPi65MeQnoh7MGjcLIAZJqUU+HzIrPvVS2jPKDWxC5D9q1sMM
BsYmRBU56dHlPIjcxn976pw6NPI2qLV6OpokdLTHcuwfu7jt92ULBhZHjanTbGfX8vBBj3O2p82B
7D2WI6A8n1uM4mpPnYMBMWyxeMIskg+oTdczdDdyow610KdAvaDfanq6fDt7znskfV6AImndE7Fy
p6Yv3xNznOtmlmTX3DAfS6HP23iI63sD6u5CN4UqgFndV6zuwD+Pt+5qvU9iNi7miKlsQs3Taf7j
QNN9aw9w/Sh2CWb4UNFIQAW5kmvLM7Hgm9Cywg/DpGicSnIRrbJT58+0yqLepykV5zdqA+nr6oGo
2FDPI3U6aqz7ugZkWLDkiKVorpAaQ7VHuA1AHjj+9Ak7+3Zq0G75HToQnDMpjYfpCIr0ncAlrlkL
x5vfFPENyuq3RXj5sRvW6prqEN1YX76Bl/85rGJHDtE1TBsSgbLWP2NZxgFsj2TUJs1Ev5zAbkTb
zGMd7xamhYWbmqmzb0DknZK/QPeOY0L1GT11fG+SbLZFuSLOGYPlZgJmTWDde8Hi/einDSh03eg2
yD+Tu5H060cISi8ZjL4PBGGgHnIMnn4Ybvoh8/FyWoN/JdXi38a0ih+2W+0i6cWdk4kipL5Sax+W
B1LfNh3C6rchHFgtlbS1RGk+A99v39ul1kBtiHY72xIr3mmUL+EoLgdgFePT3ImfS5wOV3WUAc44
SOfw1o+irZut3rtJTB5ICI/sySb33rd8GacHE6pRoGvVxkkTbn21oR/N6d7vPOTB+fKWR6H2WtbD
TFc99K7qEDPCwUyF98gXLX2GfB3Y1qS94i0nelhraZXY5qEx+xKCxDI/9PiwQ+IYj43vRVvQh4DJ
bd+/KYhIfchi7ZcWOz8inSDcHOoQ1RRvfHGcuNgx8fFuAJeJU6U/Mt2s776sXYVOo75y6/mGn/Ow
4jliKQcRdVxFvZ1zB63CYhzTPEwv+VJk16XscWEnj7mca8ME0bcExsiUP32+83IatUQnLT9S3aS/
vqyvgD1Z4EzAzXKRX4vYKB6wiDWvEeSxNTaH59lPTmPrDDclHJh9FXOvAmRi3ht2Yt6bQ59eF7yz
FaAow6Zi7ebpzjFm45xkGc6QGh4BGUuMhjIznEga03X1bW5T+atdQPjNKvyL4BuzzwYXk2752sxL
vl8hzLzyXiEdGvcL+FAH9MeN2oQrotyUEJ9D2I/4e83sbnLEyhwZp32ZD7gzfKDFPXfhxzGKH1Fh
k/c4tz5MI648G/CHT/Ho1IzjAvxMzO9R6dHfrAu88zUkZUcf2weaiSyCzJuE3lrRjY/ZuPLbrE51
i5tmOs25bYBkia3hiF/Pu/FZ0twsz1VePUdu2zytjQEq1++Ki6M1Bd1RFOlFXe0rcrh/CfOcpGvx
myU4MutCL2+7yXev2KfHoDf7CSxl/OST6gmMlKK0mKOXyHCeR6Evt+qIIRTlkt0hfZUPwl8Hwzig
3rb64omCe42OrQ+vpmFT2F8OA2KyrT0S4DWODt4V6zY1zerx6+u14l7aRa1G1CdY3cvUrz2z+wcg
RrBxcGHAsrzPKBXe5LaIvjZijf64mS3OTfoTg4QGVMdITuTwxk9tnqen3NMOOIzxaBt+/MvoorfJ
LR9Dq9df7MV98rEpP/k44C82dbCA9ihGDKT0LekygaUPy9ZCijVvcsGI0pl45fCnvJYhb2xcfGT3
03zrZTT1tTDy3ydi14O1LTV06cxqXf7q1gAJCrzMQc808eSF0aaP+/nF7GiJOBg7mCm/VGU0Q8Db
+d5QPOvpXV2M5onnp9dywrgGxDO5M92l3BJwckhyX3tQm3RlgUNBblice2cxphcvc4N+6KZHl4D3
FwMHNe2R4UE9VmTGtSMf96KVy2XM6+QuWsL4zpxdOiMevC91GDnrvwcKLbYpXug36jyVYPweA4az
EcczkcFsWo/EZ4Rc8mppZUHbwK3EZD5MaVqL0iWMtH1Bz9E/2XLTr4w3sbdisZq87qnqZwdpw/iu
jijjmTtSIkDH2wMRc4J89XMaum6JcaLJTj7d9wEg9TntFlw3GTSvpZqAAMjmt21P63V2V/6G4uhB
pbxo1kqgttqtin66qD3dcyFfTOZfq0TFE4deXlP5wf+tr6l36ir764g+BigYeT4GWRhkrr5s03RA
BLH43XJjMi29mVuIACmJaaynlpuomj/7Hvv9gnLj3k36MoAFya1GHhI1vNzHY2We7TB5U6dywy3D
Dd6no5sWEETVofpv8zj9+2+mO86BUZnRPtctws4X3OSR1fdPpi6i2xyXa2hypE7Z0g/pIZaEMMY5
g0vwxDco2qpH1TnUosylwvF+XeL+aTWZIcQlicDqwZEy1n1m2jv14JhEr1HMFCaBdKZ3LNGJBLvR
gdk8dWm+Bp2nafs1suyTGFLpcYHxaDWUrNRTqtb0n3o66Ks/Tg/qVC0ckwEvrI4ibvwnM0ez2kUu
5Wny89xU3NB5aNAYlMgltRQFYJZCVDby6YR9cKQBj/tinInkGUHyiSyriU/WivsZB9M+TlosdTPG
tNL0vBMNffNF14CcGN66t/Spwdnn+rdeOvm3rPlZUsPF25kFtsPIKy9VaEfn2bNiwElB3GJRmqmK
jv1K8jEGD3wTFuuvci7MXW0tn15YNVw7GbXvc/J3TMnAthjH3nPDoNaZNnlgdOVr6lkPzrxALij9
DTHVfBmw1Az5n5RJ+tZZ10eRw3JcnfQRFyCwqAtzQQ13S3ZeJ+dVpHa6HTQEhlOLdHHhs6zi9Rkw
zO0YolwNC7REloZgytNb5F62a1wiYITrbySKzjYxGjMYwO56r1PTgOtCCUg6RkdkwKdTmHsAUc1G
H4bkKauhAa/4KEq+nGvp/XbWeD22/lzDhJ5/23MkjqhSYKbk1cGfnPHOWrHKTj1G0YRObIiGEKnY
ZYHvRSnQrYK+nj99Jp1SZRnuyfCDssHcZuNNIPRp0u79BB6RJn14Gut17rrDxQhdKZqt2sD3ceMV
9S2IIPppbjEfSE4iXNj/NErYzrlt1Vsxrg+ZiZ+5W4vdbEFsS13yPvThzSopjhTgPxBkAeWPT1oX
gmcc03ATrdMNvbXfC6ThUmjeMdIInfXzpwwU+iFpnbs6iSlir0eqeCGiOvtlImmI5Z+506rpd5ya
T6M2mkEd5bSVhLxtw1XWFmgaLthLLXGwjTQIe8M3Z3RSvHvWpV7Ru+DUsSA7HMe2/KXBSzuhbKoC
F1P2wId9GDLt93SJIwBsrDAOhTOfbDG1e9fSkmOXWiBjDam5wHrRL38hvJ5k582YiuYONdvPGVgI
QUPG79VrkqsVMgPqQVIg07Bu7d65q0LselTlW9Zz4MZazRuD2qwAyqPZkwTFaOn+JmMFJyKqYujo
DiBbgXGYHAFaV3j1qCu4Lq7IRPfqXWOad87UFeRzryVemeckF/VhGpqfc+JRZnPcCay4QZReBXi4
gLvu5tDFIvtx9lkpz3F8V5T96+QNCcRww77M3oKxv26QHMMH8sB6o2hBb3k38qseqrz+VUf+YfQN
3GB8G5QZZIy67VJagvX+skXyeyi77AZXzkBwZMrEo/afJ1rdmxLl0XFwuofa1Z/Takj2vRnv/NRF
hUgJO9VvJys/zGl54q8IYdLUf4UNy8dUN0D6VdNjOjU3LpTIjbP441nrANaPGIXLiuvEs3FqN2iS
+PubMxw0FKEBHc3/Q915LDmupFn6hQZlDg1sCRJUEUGGFhtYSCiHBhzi6fvD7bYWi16M2WxmUdes
6lZmRpKA+y/O+c6dbOO3AnTA0ZwoCQbLP2uSzJQ+VQwsO6BPdo4B3yXLiiC+lNSuBb5c2U0EamsJ
AnIvf8X124V+FJ8HcmrMKbmUwtR2fk2bMJBdMcn4Mfem54w4hsaRlN/GRXTsagfbwZNDFsdmykb8
Tl1JLlGk7/EUH0abwATYebj7NCTMHJB3tfGn6tq8jy3SgIxalvveZmGi9y+eO6eBg/sRHguR3QMF
rttqMXuD+TRjE9w28XtajjhUoVPCjDXbDU5xBA69h1CK8VSQJ2+jXgfW8uTlO8/m0af42JSz/ltL
9yOuvG8NYRuzl+y5HbEedlg0XIkeYen/0hUOiSftDd5ffGhTHDlCzedKOXidwUuOSw2aqhXAeVvp
b83qQZr+/Djl+rlDv2jc6VpJCA2VK7PC/rnx7yqy5alORHUlA+OTKl15C7dnlJ4tvinGqCN6MsWR
ZLGh4g+8zIU2od6kgHKnfPNDhZZsXDXNXFbawq8mnqnlet3JFgkYQI6t2fkPTQIcFqP7DSyAz6qz
L0Zv/i2aARBCK+9rr/2OqCdHwaQDxVzt9NPOmeHueNny6jr8XLRfSQG+zNAKeZdh2/ZTQmqbwfM3
SyqOxNRfC93eDYOZ74wKflDf+5tCLrcuPaytBEy3NPpZes4vjzgvkjfflmUiEja7NecqjBtr39hQ
wxHUpJ5XbW1wSfXkPnsmy5jZORY69WXbWRxNYjqOSLrYDHdciM6tUeWfcSqSbZpnX25M0kFiv3oF
VCEyIz7atnwCL0wakbQu1lKtXVC8R26B3NNYPq3SIkHAQa8DPwii+WtJUTWrCiL6crGZYy9NzcPT
GYinO3mRSygN7rbagfvaDK62yR09weNfTMTQ9vpGau4xglWfSJ5yJYS2ytTCOC14u+MWRUjG1NdI
5X2b3RRC5ykH7exETCh8jZ1fttWzgXfeOI+opaGE8EDDtWe7xCCPiTm6xcwlN3lEq2QcGEe82tXE
0Txbr63JKgBh4J+PJwBvFkLVLmVOwHchF1Xtkth5MUZYwe1eSp3LZGazZuEu7xz00X3fsv2RgnmH
S3hQMkTvwIn0IG7dMTCTQzqlT6Zr4J5BIh5p6smf2hxrs8VbrROXKyI8OMzmqLgDkQ370ndh3SXN
zHTf71H9Lv7NS6NTcCLNpWkhYl4YBSlMYvbwcEMmIVjX2nSIDreMheINAtI75kAhjOJzmsT0PrlH
+rtfYHOf4u9c4YVElsElZj4wZxuDiGgCdC7JmZHDI6JLNH+yIWrXWb5i336KY3Ktu/KYjrF6itvH
1PDSwK/Tm7ziLvK1jU0lQuxpixAaafvQMHXMx5+M3PtGXVwd7z9zJgvyMRaOjvABD9XRMMLPQoZZ
gWxCW6MJ61w1SGu90fxj0Qg4qSRncbJqTu6q/mMkC05szI9phbYffsES/xCWemcvBoYcCy1FrrVb
ZrvtdTLRJpAksEk75Ad+S4UEDiAENbmnGCHER4EumAflbDqb14UY3e+5J6hESAbmNJwbEw8k8TQc
4QRA9Olh0pp9PXhnWvBlB0PjTHAYYhfGuAnpzBsAV9N+NAhIlsWBAGMn7ARHme7Mv32q81REtlo5
JYHXtV9qsvSbqWA1XVbrMtTLz4ADy53mYnshf7llSZ0ehZ+X+AfaEkgIz0Fpli+RlX6IhGPLY6IW
MbEMCDJjsGCQvbbU3zOqL4yJF4E0DbBvcrWAzxWO+WLVDqGEhb3pev/PNCDp5/zMsdcRbTPw5PVR
o0AaEGjl1yZfSPlCyEe57ZLiFmAjj5+d3o0KrnE2WCfynS9x7Q5HhV9pJ4X7w3V/7QgjTCFkQq/C
3yu6XoO0y1AgdtZlOOoY+N2GF9jRJ/F/VN54aILcU8tuBTiYvqGHCip9Y+p7zZ9NRHr5PZmxW0Iz
IQ7pDhQ4Vl+4z1FdtLn5YjrZV+t0L8vM+JFdcBqjCCyAYt33LWftpKzVhMGNaEN6g/07hQa/jMFv
vovFkJDGhNAa9RbZGs1v25TkiY7fKJl09oTkQ+R+E/opZW2lNTNXeb/3+nRECdQf0Be2hJ4Bnoff
Bo0HqfAexBqbR63ctXPymVr4PhY2pwOvGOP15Tbu+aPjuryMzAX3tl69IibaklkTFtWw7VvrgAWM
lZVEY5CXl6FR7k3jmKemHuKglDr2Qb3HgkFiQA92cFNayTvrjXDQEB0bmYDMnk+Xxp630xy9jzME
vY51NTkwrZ79tZPD0DBDuZOpj6p71Bw1oJYsBc2KPt1rTxrFFjDXEQcR1P2gq3gPyph7p9DxIyhn
Opd9FE6Z8ezZOn8R1Gp0RsCQeXVOVk4j2k1YMTViSSOrvGhW/lAAbHozY6aHytyjCiM5kIo/IOMK
35rCEFtRYm+MAyalgqquLgEls0kdyD4wF+wZ9BbPE7hrEhx/mxYThEsawQ4oUIlMj9AS9jXeBgBE
yhLVy26BcWcbxyp3uubdNykhIcZQ/nkDKSTL+Bm545Nc4lehw4VRUM41f+rh4JTLFeWAs3dAxZ18
B53O0BT9jidijXgDzAzK+SmNjrpykel1EQHZefy6uM6NP4oRnkMPgJkWL1vhxC22Aq+5AGS2SLG6
nZK/CBPBIxnYaCF9WYX6WvlMcBnsRQB0t5t31udZUCxttKEJBO3nvPCJBkvS68e4RIG2zGXxvGQJ
roU0uhsmcatKa4unbB8tJBAw/0kwBRB6gpe0Jo4s80k64PTU03S+rQkCK/059MahCyjwmi0i2WPD
02POzKScaZWmR3tRiHmTRu7zUGf5ka4eortl2yx8nLMvzI8EyUa9TtRzyiflVNk5bbsPBTlaIH1q
NPOMW7OD7hgJ88EE07Stl5SDvHDCgSx64HwZ2nGgORUyClijA1LPFHs8q6dhwqZVRAyu67WQxJtW
SmfPsoGjy3Y3aR5FLE1wahgV8VCJIGM65vdpbI+SSp4ay6uCLBD9qkxM8285+F7A7ZTu/aRbyEJR
1lZ4yPxVWjbhVJEP2smnjCsKhYFdBlmX3BtFKqDiwq7yuwe98/nyET2wNHP9bZ5Rk48+OoiZRKmM
2orD6ajRkxfR9GdV6PeooEJ39L7EZLkHKCowhPMLqZFF4Njipx8BB7OFR2bbzW+6SnZTi17hn/85
XQOCehKNklwjuWT8jDsQ8JltSNBf1nz0yck2AJ0ytiM8JK9P3O7EnZTlFwqlmpYRKi1pGWE5TdaB
hvl7iLawifp9bvTGdkn4HigeCQGqZ7xdHjhJLtm9ED7Qx+jd1fOVQCAfx8W5ncd1qNp64LvIue/Z
TMUrzFKy6DvEJEugCeM61GQT7/yJy9DXSi6pKrpbCFkPPQ64I9JmrA1KmymyaRd8jlY1KhxawsX/
Lkvj1rM+EjHJbQICKe8ABVtElRJBwNhKODxhtwOwluuUxqgZdCxidp2dqqpR+Grx/bq0E2g7vrDc
9g8zmKyan0hFVv0oiazZgAetCWstSQBuva86mWZMu5xZPukdo+mG3ZhZWw45rutx3LqTo4dL62mX
OmeeaDoL0N3MOBhD9zjbc3sPIyhQMVrRqYivitjXrTDNW7cEYTeNGe+xdxuTQYGglwIwWvfthhx6
SivimmankYfMWAOQmvfBZQcWLyaYleZV6c4TBKzxFZH3bVcuYZE70ys6vOEMmbymJcNI6xtf/zDt
/l8THG/T75Ygwb/+H/rif9IY/0EK/td/+/8oBt0iG/x/BzgGn8VvC/zxv+Mb11/x7/RG3fmXTr2h
+7ZPd4Qr9z/hjd6/LF84rB8NgyAMx1n5gP/BbtTNfwnXE7YPWdFyDaaO/8Vu/BfR57a1JqsLVyDx
8f9vctAd3Xf/B6UQeKNuuDoIFJtIdsfTTZN///35kJYxrEf9/4jEkRP44FDxJGo1RURjEw5gcYoZ
5oIPt5z83RR6SzHskFM+RfkYlp21k5XBDUp4MUkAXzzFX3pTnR2DTRRiP554p9haddEESS6ZtIKU
oGLayWWmiDKtX/rBp4HDJ6gaxAOSQs/pDcBWLTsZAcwSTr58rFwf0T+O0piXaD8mzZuwcpe3Anpb
Fz+SBC2ZWBL3Vlj1nWlKE6IuqI8sh20Vv5NdgxvbjbheCSavrWM91g9QMdFZWdCSctC8WvXkqyw/
TJW7FYI2J8LhvIllcVpYNNZ58x6PGfl1uShA2OAMHTqiGL1lg2ORlsMiZXEp3hhGA8qpOFBrVNCK
cL9IpElY4DikpCqh/hFTVI+5PPgFqufeOQEqC5V1bId8CiJbp9uq8MhB57tJ3bchZ+JX1cRXrYLM
SRXAFRsbvRrcGE8PcDSy72YvTFLkKTLmT844NMOBhLMSEPTBeq32SIMhOoOoVPtIeRymxkApQYKv
zigJ53LBt8dg3y2uVoenfqjwo7dOfnYZakO0vE7Z8juWtX/QmMy2z2ZTQRSgDER+WZDVWaNQk1X2
JFP3Ox3np9GbgCn3Lxpc5L1fL30wAvDsRbIxgbG1MKJQ+FnHGd8hsv3BBOxt21sLdaCWNfskMV5d
iXhM53pg39WJEMH8noClJ2mUKUnYApCf+rZmE+7DWsQXrFdV68dXH3y4mab3hWV09/E65O4JQZws
9RMvDF60IoHwq30SDqfjY8Z9wSdFVHHHM0hN56TvffrPN6J9DbiMU5CBhCqaDCUAXdnlx2zORL8x
9tRqzvrK4XtASDXVlFfE0xBADD582RLqa5ymqXwlqSPdy5G/fkYIKT5NBlAlMikr94JhqO9wpu7g
1HlnHWtiWDXM+jxXcg1UA3MEyI4GstLIsMA9eUQux1N/Y0x6vM3ap6lIPIIm3Ntlzn+yRg8QTI/8
TCU3q4BeAMeDEELYjZ8Uv8cx1nBW7UqYl1ZXH60Em2nVPi/xYu0cIFS9037VfX8m/v3Ym/JQm+aD
1WrJBizU+rwrIiS2iSQxa4avks+PAJyZlbAI30WdsHcRQ+eYLsnMNaI9qRfzZsK+HirbxvQbaZcG
JqU7TxlhxVDe4w4ietcOfCadcUhnvT9WWnZP0CA697Y8dG7Shhn+Iwy6ZIsXDKg3baF9VVb27EQx
QR6kYYBluaMzNvEJcE5E1tVY4oeOCEDpWjsFeSGYbcH6yYLx6Lp36dw/Ti6RtB3FOLnj/JLMBnSy
Ydzj5DduVu/VGG8GpQkG66kfosA/0bCJPUmYPhgCxrrqqfT6e1fzygcbJUtWmA5z4ZERA/x61UKM
5Q0yjkaeh5ph4gkgQq7MnyCG7WGtLDAPklUGf06aHtSyMo+gpzmQjN/aXPC6ZQv6nIb0ktr3OUD5
O1opEiGnVAdUmIaqSJIGa3QYC/PLG9+9rrrqo3vbZ4N46AxNhESDfGO2vRq1XW4BGHonVt/WzqK1
PEXrkHt5HUhyCmp2mkxoz5oVI9MggbKu1IVh4/Cnz+RJ8xYjJ+Hf2MxMIMMhnixu4zY1qKjEsCcb
EfBjypc5Egu0ZVcW7yrBhs1NZm6BuDUgpEO2bDWt/+yt8YS8qbqxEggZJK5N+ZPeuPZb3/G5ofPm
CBqSivIcgW9e+9Si1j276/auy+lf84mJJwFGQNwhqkXQK3Q3PTlU08JMAAZVuLknvc1Ds24qtpb5
Af9tyTlHIzcJCJduyVJ3zK3htiq6MozlrO7L7nFKENT4GMuRZKfgdwXdWOFiECIY90KAfB+kSL82
+tybH3KRL7lCYlJExo1tmeJOm7+j7DvJq/zdbJtnO8l0ICsi33pZtY+cjjcbOi+qv+aL8OT8HqCB
c5GYYTa5iPOrzPyXZk8QaEHpmDgHffSekWS/CK3+wKPp7xzRopeukWcRBBJm0C2uamBe2kAXPZTe
km692NQvQi9/NG14mTvmDGsrsjfnekGDfp9ZFuUlitW+WZ+crnECRzRvJoXzoC9MoeEPIAV50L0L
LRWB4cyhN13FGVOO021r4NlgZbBGn3ftvvX39D5PMeNcrbMe8gmqpNW6GScjfqvktmifgbBh2/C6
F/YrCJDdX3fx5daJANNhf1wVrzHDQ09bL7ms23VQjreuQUYHhqAI7f4mzqBOkNW6hk2Fdqb/SOgw
/II/q9YfUMQke1zefwSnPGQto356/WcClI/+nP71Hk39lJJlXxGbPPLKwTsJ1iU2ZC4zaOFu4KVU
j57kTGw6E5gEmxHHuFhlHuqT9l0lGI5sWTyLNvvp/Y/ExDQNMHU70cR6ifOX0xaC/hftTz55762W
4o5jpHUENvDQaeLgAEkUERP+wvPFsQkaf904Q0BkSUNPYLs3LJCgNbjag0HQRFCnBsHSSvvK614H
jbZYUAWqe5dpgjuzIm1KPgymxJe+dQjiIbOH4ohFBTqoWH4nloItRrJt1MpQt10cc/Gd415dr3bC
XMZkBWT6sXnIMWxGyfjVly2NrcUSqnC+3MQPpTY+ssrl1HamN5GpIM3UtXSBdoqS1qHL0awup84a
3sZI7mY2n46nuFkRebQjA80+J32u4UPX1xCWZOzroGQqkHEyb5QXEx6QllATOEw5LYgKJsVV0Xqj
WOA7Mv3xMWmAYHWJfRmiKsC4dkGyfMlNHkETM2OzBvzl1ade2TBI2pVpzwxO80jwtKP6uxEL+S0R
FFJd9KcVRLFRlRPAYQeu0xMD0EfseWprRHnCf5Md3LvaJ8S9z5YyrEBQBraef0E/Kkq8pjMS+vTL
zHjz+vrZq4Zqi9CVclV/YIb2Lapa2zf3Iywp8lNwhOI34qk1stCruxPLuWdlEu1jxhko0u7FT3Xy
WeC08g9i1aJfzxrtHUTSN/Qw8N/0+RB7CnMcYZpAU7Dwug3Sq6HbzYv9gfT826fOsD/JE4yR5kUx
p8aGoVBEyiHq16mJMqZ4NnbNnK3TjEjAIzGz41SwhRWUGmqicujCzmXEiBmQAqt6XUT61jbc7SSO
bhCQ0zsnxTP2IBeP3lH3nE9jbuEhVwTTKJ4eYWvAf+JXZ2KDWzT8Q3c+2JlCNajwHVoLs+9qOyNS
qKY3Xk3kELJHWoSId2wIqe1ttadc6jcz2vkiLi55ycWVZN7H6Nzp6i1ecQTsTJh9iCJ0s/IZZdOX
YPxSpe6M1hqhh01Rgc2AE1WP9a++0b6tPA2lw3ndFo63E7W7BE08b2ISiMZPMfZlsAxEWU/eE5yz
Vy1zPoeMUYpbi68uqa65aOGUjLIMnZuOJjqINRITBMr5lk0vKKDpIXdktC+J/6Hf165thmaS5TYm
XWd5H9B2s+0f8cvO13ZN4IpZHhA8fW6VQ0lRi0dEEtt29TcPbnNxtILwt5iHWs7MSCLClq0Gq56Z
Akc3mb/rEF7WtcO2dZnENIV3BSjLc1oezQQSqt8iitNTZqWx9d3zGQX+aP5OMF/RvmqM0dZDnf22
Dnawn0wiwPQ34BAUwVPKHa7foJpYvHw/mPab5AqEE0/t3TYH3c21G8maRRJpttGmGqUnOKC9KCni
m025eLDHm+l5GMR91UMJz6Lyg2ArhCTpHLHvom2YiqPUYRyPBqqdFEgMKlDARwJRkDOO+6Wi0PDk
EGp0vzA0R7nFZ1HvNaZspOhVACzZxIaa7/7mGQsZE7m9YabuAaMqz1CeVGHvim/FtOmiLTeNjzlp
lN6TjPr0aDpDWOUQ3DJXDqe2a64yNi9zOY1bfyE+R1uxx1MB+aMApZ7FKHjiEdcG/0FlMe7SnqRr
UUb5WcbEJbsJZM6Us7mQ8QODeWaipEAbVX+ZFTWnEc3upmRrREGBzIC6fGMX8pcN0w1OAG7YARVE
FokOcQETsVh/Y/DHKt+qYA8Ns0Hrwy8Brj6XENZQJfcpCO4SvCoXaH03PUE0V/uxS+Ng6oggLCdO
ukWpUKaEZ2aYqMkcUdtcTumuyjFpdFq/7UX1Af1ovaoL7tYLoBuQWiq7rf3hnkCDx7mdXxaDL8hl
rRlqF+m4XOC2Ojc5YySHCGM2ubsuM9wHu14zeWsSZfL+LZLdhz151nbubpSdD9dO0GiVTAEYh4tg
rrzhEMN96bv+2Ex0GEaslw+DMeZ7jP/QpHyWlrqvnzJnSji0XaJVCdrzGhqDnvHsld8DKf4H4zQm
f3jlw7Jpr2ZfXXJWKnTqDQldbvXG7GrpiWvpVX2A4NUE2mL4RLwk27JG+MaziH142+K8ZK1Wn4rG
hbDAoP/FrImmLjGph64w74V3XnCsn6OCrn+uGLFDfBxC6odHWfo8ZCUjwiyX1Q5SJ6u+OhoeI6S6
J/YyN4D2ib4ai2c3Wda5AlS4ISueB3lolU5rjfI3rMCoIlZoh+PSqjzMU3HTeQlUuMVgIN7x+GFE
R9JlwFwdn3oTvnBkp48VqVtb1OnEwQhk7UpfdtRgH7YVNxuHabTgE0cssyYTFcmV4zrpuxK5VzuH
oxY7bKOcbe32Ce5HezuqhzRtHjAn9betHAFHzi/6ROiGmfHbocu4n7zipVEJnDibeXOGfXartYRm
lzNUxrSVr0qrJc59v9ut0paKteiRmfB6684HAnePcuouM2HJ55qQmCRdTZFtbN/6M3k++BN8s3mu
ey6nAiU3mo+Yjd6UB2qJ3odWYoSJXtYwO0pguSNh4VrFWXIQq43CYxwc2fIDTdEl6R3EP94+qrS7
nhHYYVWWTYKAYtuLtH00qfliuQQRQJ7ltHlklBIdypg0sKJm1QX7E6wG8Tkah57lF4I7joxUPujB
kZexznm5eW7QgwY8llcqdFhmqxwAvPilm5cbEtrejBZeeNvhFrSrrWubaMsicY5HZJpZH3oTm728
DGeWOdsiacZtygcE9+5KOi1cain94zA3sKvVyg3ipWna74nMJ1St8Y9v/nbOvB1lfZzcrj5EU8Mt
FhsnFQ9nE+YAICi3DCccHlq7q5A1nXs7v0Gv/0dew7BV9gCxpODWRGF4zQv9OgwZ27+T1xN4NFIX
btfqVdP5Zq3mpeL7qPEUxs76w1oZVDby8dZCuTPUeZ5HkEFmwsc294HKWd1M76PVXEZ3lQUhKzHM
6SJGhdvQZunedltmWCp0vZaChoXyPNpYGrpPV8bsk4bqQzIooZ1aZ/s98jkszftqpCros4kwELby
kbC+VD2cuqUN8yb7qbXsoVeEK5WJOOV9vsaVUyECDuH+KD+NoLcFxHI7vw6TOuQG53BEK6J7uUFS
SMS/F3a+1/1QmOmvO+nd3vY/iDZgdMU+mV4Zz0Xk3SwZpWi81M+d1rDn8ZGo2xPlgrj2Lk2nHBJ9
G5HQhThbr1z3xPw+vcykO+3MetVkwViIGRaSL8eVOE+UcqQsB7Yz9CzVjZMxsu33puloOHI5VOtu
W9ODBIxYBZT+WS7wIHXXYf6iyRuV9sVtbqfGPUQT/X6xntfcdlrjPhjS5kNaFDd92+4K26zuyEz5
rRvjmkqwYAw8V+XOt2k5GTFaHHcRAaLnzou3ejlu2TiJ+ziGhBU1FsPS2SEQ0+6pTRrXwEfaB4um
oVBZ/HMEFuJZ4uY7eIXkUCE+KJxachyXkYTFKeP4ifXqsy6qHusAwVrc49WWgfFRVml+sDrnYCh3
CrJ6uOfuJKgSYcmdkzfRnd4sF7LI8F9rScg5emyNQodl3n42AwYrTbfjA+4pblCDhgzMvdjAvE9G
S17notiJAjsCt1e+R2PGxwKVnQjhkoBXe9Mk84juBqpDYwHYLJltFmP65djL2+TSRMe5OtcDy6zJ
Tf+8FkVwtoSiSexANumbX6D1JKyyPrAMvCtgcuwXn/2W1lBIlpJVVBT91pC8MSuzI6d+Jnc1FzvU
uki6kRbPndQ2Q0owQ16w3lRmDSAYkx5H0EPixrTlcaIFaIK+CvS7jEqJK2JMWEW1IGDNPMATJcsZ
ykQBD8HN8DO1y7mQDVUHYSYBocoflXOVazQIOPowjrpLhZMkGHvEkiYzjU1kuCegY6iWYvTdA967
ZnAYv3Yz9Lmq4PyDCchckh8xtr1HusNbcmiRr7ImJwU9cjf9mN45kbxEerqLsSbOrHKP3VhfvBLu
On1N6Udk8NU/LbJBnelRhr6mINU2Kac3lPLHJi3o+ge+2gbUSuPS1Ow0mggtjnaVBkqhNY69JGCD
ecoA8FF/9QmgjBr5I6llT6ZKNrEe8+1LunHB+jXr3cOYIvwSkf5oU0cZsTfyRjfpCRsDs4OK/PWR
NDstAmlT5B2soQ7ToTVZ9z1ali4bAgvV7qXQaAhlRN3On7bc9KOWMMLS9v58IxKTJCewrUnS3GPB
EnsvqW4Jhj2ZMwHITo4SQLdr3oEqee7Qu76Xdht4g0W7VjShFw3JgcQs+Ksq/SAHowpJqri1Wta/
1QQJheHAQSB4DqYJUkDxCMUKDSm6RK+MtR0y0+YeksqZMw4UuacOuOoueYGbuGn6J1ESsk3MJLEO
s4MeBnPTqoJmBEDihJs8dn33hcDtz2z67pjFN0ic3viShg7gaUzbsa/S+OibON8c+yr5RbjnnL2G
6X1fDrD7UEHnlKZHlFZq60uEBlqLaIhizCD6Cb/evZ3QrsX5g8YqJ4AQgYm+vTgwHkxO2qWxDhnR
dttc046Zj9itlILnNgOAR+OPwKK+6W1L7XGf24F9dtryh9EUPYLlhnNeWAwVsUl7YCu5Cc0LmcnT
NvKHNVGp/EgbfnABxLTqeaUS9BI723QIQNbcj8nvAAIiKWNYMBEh1QOmrk2dr7xQxcZH5hjEqgj5
ZO8sZnPboVa3dsw6dEazQSTpV2lmFMa9+1HbjCTatBl21jJDREJO6fOiUP9HpzHjHBuY8daG1n77
xrLDuP5QJRnSYUK6t8IneWSasnNraz/0RshxFhXqijsUOZgfJuqaGVT+msrNRzcBjOQQbOLRmiAQ
Gp4GSFluLH+ykUBgPjMmfYYi9BfmHYW87ZGkNeJieHQKeW/18tZJpDzahVYR+C2TABDDGgOGmmWa
kfA5dkHEs8fyTWiv7qhPFPgNXDRy09QXn397HmR9Nujktl1L1mxhFWoPjal9KZS802o8FhJlE+0h
IwMH2XttYyEozZktc6fuh7Qsj96s33syx3OwUER48KvqttGwA3evPDrM0PHNkWDam4iKsnYTm7m7
i2uu1YgRo3bAHRdvx4Ump2VxtCYylkGfT78KInYwJeK5X/OtII4QUn1iA7SKVXozmP3xTnefZ47G
3B3vvXI1fk4rk7kpuKByhrmdH6NknNbpxWKEcdnMe4elni9cdWqVeBqJVg3SllCcyC8eIzhr+LRd
cMkGcNeEYJ+mqt0brDOYJXnGpzi5A6d4Z8FDurHt6IV2Mg3YaKVAakeu+pZIyLTEsjHeM56u+T1m
YihLbzobkpFjJNXRGrhQfd72TTevV1rPrFQ1a48kflqdQA5Vqz1RLx7EnXZAL64BU8x/CmtO9rbh
/yKSODt8m+D5GQcSxsrua5GbzopnCCPtrey7Ff1J9sw8s3lVaMUzXtzRJ7rGbgaEfrzgfbTKpFI0
2hPFodOA87OGIQo9z0bxjj6s4zDLUehFM6fDpCkXuXCnDs2sOpptslDyF2lkJKny/m2Ie3l1PPYj
aTYiWDaQt/8Zo0CnrJHK4Pg5rpKDkbuMw3UbEY5zxZqAsp9Yi1Y1TF4W6wOsb8MMj1iw1P+HhZIE
nqsTXkO8qQAAcnb8GcQnG64OVJvHaYZsRryuoiGh70zR26guHH447VuzFXDjJE8OaB9QLs6Ozl9d
dxgY5eGiDT5SS+ZUpUFEqFXStAsSw1aR4m2WaPvEKd6RA2+XBQRyT3gcnFTGkTb/P9a97wAitFU5
I8NGI+ejZkpJxJO6dw2mjWXN1JXIQnSsNhBnNHivU0TeRDU2O6V71XHwr5PmGQeHhOzIXe7IFOQa
yd0ilJQj5H1i/SuhzzEvW/dyuPJQ6Sl4d652g0FOQrv16y1iYtsdHl0c+qpMX02k+ZBB+ETsuNyN
BFv1HcU5+s/y7GX9XuE1CpgI3WJlA3GY9AXql1TbWqhpd54xvZa9XR31sSV9orLuU3TfZEGS6e1K
ZrxskpIY4IqvRcD6AbhpY8/esv0jRvwjIbcMMZ9bb4lkTG9jt7GJRQ6BrGabrsCEpIEv4PSZflKR
X/seToFWY6apImArE1ekRE/c2NrjXPjjVq1bd4Tg2CfmZo+1NOxgXUN/YNRtjyj/aH3FFnN9QRoN
xYCnVSeU5t6NfceM4l66C9wwpd04TjHssdzpYMkPRifaYzEkSPoV4jXYpFRKHVJJ1uVtpL0py7qL
STnAObSgBtWQMC8Lk0lkfrB2QTxOExaGsXCeylF/TDD64CAiCK3vAiym+cErq2eGuTLoI+ZHDZ5p
Tx1TYeLXNqZpzSN74ZZx+bMQTHoDw00xlT+VZ49hEtW4NPgW+TskQb3KlaL4VOQ2eSalFXot8F+d
edZSxmLDQq05NA64ZmYLPTMiryC/VREz8Z4BfimMSN1qxdEdh3Rfp8688xJ6jrw/55qpITVOkp3f
JQ6e/vyqEPswCB1YBOjJsRn1A+5merOiaPeRPoO7xO+29BbZLxX5CG7H2oj1+akxbW3njQQcjAPs
HP2tc6f4oIy14h7O+I/ktgX2dpj94U35YV/zN1KpC4yMuhOKv72HzPeiWvnrFP/G0XktR25rUfSL
WMUAAuBr56CWWlmjF5Y0GhHMOX69V/vhuly+LnnUTQIn7L02TlVHVCR6K7BoTDNHu7M5uctziiWC
yVjxkfTPebn4h2omNkZFBW0IBrKoro6mytnvsu7P7KtPCtOaBGixlpZfUvQyPsRjGqMRkXpvM5nj
myWWfHBZNLD2+jNWTn5gXLrqEwvJiBmvlj/y1ZmGtuIzFOp5FuYg/BgSz0PpUKUU8a6q+o0zkxfT
uicm6RtLnzIkvMynGW8OI88EpWJeYcFUn4KswSDYyfzEbk2VI74GxgQx1rFqZPPJ2GdjPOsjDVFC
S7l8uIX+LvFwagljlNYJDMf46i7iw0ielohKmjSqSz373Cn935wcRihOzGNc8dLXTQTxKv+d8mzX
AwC8TVnbXt2L6qcGn0VvNJ6CgK0Lo553ppvrlkCLoCQoNMTVFxIcwqJyObN74X2n0shwxRKNvBoy
oiSKU8vZw+z/i6rmEd3IEV3k4ba2jIn4BLYESNsEV4bx62BGQ54kXFqZgkY6X728w5qXkGjRT2+O
89SgYpBvKDNqFt2lx1FvdvZ0gaL5JKPyNe7UXRGPT+Aq0X1AFy/bJ4q9rTE9lOegeuLa+o1HlNvw
sp7D7ruMgrWx/0XzC5MIF8QQ9o82FvdpffYD/15ziDk2ApA9W60USkBf0giYF+YzJGpGIFSAiHFu
M57Iwuck4m/qah5XJmSzktv9N43QcNdlEBbH7lpU7rGdkm8f1T0dNwrNPHwu527vZAyWFWEsayAU
jzp9nmvOMfJne6bu1DyGQYLV1PW2n2Rw20N+ai9mLq1AxbFB8QwdKGGrgMy3iwEA14VtjMtpRbTY
33H2n5rMqredLzluaDl3EECH2OfAx73pSh6zROZXbzbrheTOVdQFHyZf3mLfOhh3+oxt59S2DNkx
Nfkbx2OPNuNccdLU39Wx7rduA46zsY/Us3ybffbJD/4sZ/GB9oLKurv3VHe1CUikusjuUfyubDf+
JvR+9vqHwYMb4CoyD50ehvn4y2zthZePxVsvAGKPR5CcH1ZuXaEzOraZOZGZNoa/rbHsdTs053rW
D0bGT67gY2nymWqQN8Kk2A4XQ+ml09+Y1KkmeyLrhB6wzz87pCPZYP7UGkNF5K2HXu4cyzSY58aF
JA/DRUc97d+AOOC4SC6j92A2yUKEf3rDIZB+a1eNDwiNzVdU+XeuhsTfCgT8SLi3QFtXt09EqA/U
7F9tvqyCOV+2jQT0Gg3upR+QInTkMNLAXWrbITwiyx8zTni2cjY3gfsjqTkAhhKH4IFrJGGRCUGC
CxcSQEw/Ro21dZnkwb8LGpJ6uEicgSz1tp9f28y8OCUjcDzFLFf/T9vlbl26ATIvnWASXB0gb9tu
7u+6Mn9PJASjmzMzX6wr5TiscmDuRAKYVd9xNE3hHwTHGPz/37s2HFXVLwysI2cdzhufRoKUgCoM
r6mvmI37VCNZxHUIDKorrb/1hbj7XdPlNfMXxfaPd2nl1t2IQKN4KGfH2bZ9e6dF9en6oILlon/C
qEPMa62J6+TEVo3HL8bsbsHgUZa/uF0eIsinTt0/9BbMaHtx3uZiQDPrwTXxYjZq3EWbzsPpHKbh
fVDmL6Us2ofMnY8GSNSfxaE01c2Vr4TVB9D+luEhs/uZubMcLqZty9u28wya7jPh5xwAXEHEL4I3
Ll3JAOU56kemhyU4oR6naOze0cuzFQno/aF/de0yXUJuEUIpPwpVchGP9lcwzvewUuJNmGYUMSUJ
bdVkHagGgSZPPb7cMcJ1oGfYRjrbOg4kJ5PswBDLPbMEWB9gzqoefWB7yWtMmQ6ZvG0Gb+82W5/q
H6arw4YkE17XJv4mvp2VNgyRfGyvGX9eABkM3aFJffhe/K56xFFEgqJG+lrIGJhsfOiExQD3wBcU
YbyRHXeH9JiqYONZw6c9SyIag5AgpsC1/0ZBCgNHztEuVPIlJ5MLgBAosSX4nA1hlFTO7eplcBO1
a4pjLZZjwcRG++kz+b/maNXVBbVOucOww8gX2I1DFxgUkB3Jzt21hf+gcrhlEbIRgvu6L6+lzDGK
j+72s9CuNTUyzXbWlzKq2z0zXTYTjBB7S+wom0GgxLHeOgTcsEy4+AyK1zlY8GOIjo3BTqg5KcgW
e4xGNGGtGVmQW+5fUmJ+sG4VCX5Q4EO8TqW/hs/yVTsOcaZ1SvxCSeis3GZkZBBfU+3yPv1sYhxg
+RJ8ad5rx/SkSLT+b5ZhCpD1u13arzIKT6RYYkdAiHCHnoAKzYpeg6R8FoV1kxDx/guR4NTMvO8x
iq7cca8erQyXremoDoaNDvnW8ZL1uwAvICf7TXQUsanwzn1HVdH4V1zxvI0clS55UMFsIfAi3SpO
UIGmJc1iZ5n94Bv2wgJX2226ZBFRZfzwEdLhOuVqiQAI7ZyO+VfOF9znsIsrwEpo4ZigILjybAsv
35IhpLePi21/s0H8jhe8l7NjR2c/Nm94px1I4TPANxYKqO5r50Jc28GOum9nbpc9NrduDYjr4ICv
eFPMuFmXrzM0dZMOAwS0/WtilwC/nCEmJ7hDicG/Yzf1n2o2jEn70juVNrc5LVKV4b/AkfCUFcZw
0bs/xQ3mmneze6pIK93ahflJrGQvJKR/3Uf/qnxsVnbe/9qxvPeWWO1EQEKtgrr2P+ZUIqRBO5Sc
IQ/yNY8bo219YROcbzJblIS02Xtc7gSeMDhistxsrFhfI1dTat3+Uipsjn07I4qRLx3zoZIJyi4T
MzfgXOdHbGbXhgXzOq4xW9m1PJk8OioreV8cjfQwhbjQ0AEnQ+Vi3HY/pG6dAyuhqNPRZdGzd3Gq
xd75N3qw3zgPefOkalZSllwHxIqMxKMg7pk3SaD/sll5JWqKcWG1iY2lL0VeBZe5WYKL3eSPLYaL
FV5EFltoiYyerJNFjAs88ZHk3Bh3bVuzOM6cAw+0DfCh/W30cnXDc8TASjXVa83Mep27xKA0r4NO
H1XbZgch5s/SwSrXgDdkTtBGu2n8xlY88+zgawoz3HKx6u6Ue59G6oOg62uY9BvG8yfPi9Z5213i
wtvkyELRKt3iuuk/07/gQj/4FO5qW34jJjx59N00h9+6rajrsOECfTGbYLR+Zy3xuCIfHCckhtGI
h7aFUrl2O3aaVbRxJYFbgr+QCfkb2M6PFQ9ERYsy5GGr/qRJSguh5TfuJqQbFduRMnwlffDgwZqP
JAsOXSoSOEjE2w52d0zn6j2i5ilc2qQBiqrV7vWUnQ16h40pE39XhluprLewl97lEeLMY4tSPeod
/gja7NDLUVLAuaizmxQCofZukO1LEy6PmH5Zzo7MUyqLqiQbXupo+Flw4tzAPfhUXSZwN0xJljxj
Ot7PkjFznxwthqP49vzfOBgv+EDJdSzUowkCkHjq3tF74WybYDoLRTHvWEQn3HwhUYPyNTQDugZ9
3wyQwooh22YiVgjK6d3JS0mjnivgJaU8Iy0hvI0UPlDTI3E8LhIzYGfmM147b/UGbeEVLzKlYMv6
tHKCp0q1TwnisN6L7xFqPvSLvnmPwseocz+AH2A0WwZnnWDXjUM2sFk4n8OgAfdtXaagew0zZmo0
pC5jqPDRlf2r0X1PDplZyS6xbvqw02h9k4K0RyxJRA0KsEOL3ws/y2d8Y2CyX51RUEcxh19CkdkF
I68PDYRV49Cewmdfth9hnB0UBURehh9Z6G6bytrkQOrClI4c01q2rhBTxNWCR1Wt5pC9jVA09j0C
vS0Oo407I6zzECOTrtmtVeZ81NN5oMTqm+Qjvsmzy2Ub9TeOmr2RNjv+mrVgXh3zZHyIdYnSxX30
I+uVuZQ8TXl8n47RGogOwwWh3a2PTyotUStzQZBd9FePLDqVxQMtKOQzYeG0HoJwnRfBr0iqVVcF
Pwj/k4sNnAUCE7gaVilVwRkv5x+TuRyJpj3EQPe8E5xJOoiWwySrcjZnWL3sfnyFBkcGWzV82har
ce/kueFHXHS/EYoaJAPnUg7kIbJ0ais5rMOBTEajq4M1l6idIutP3L70vXvtAn3To8Od5rlncsTc
FUxRF9O/UXbkfv4NJ73cqsI74tuQhOOhqdN2cxUpqTLlmJ6HObt4KjB7NMD3ABlrPOMkIfH1kOq0
clvQusLQmkRNuB9EdrbDMmMfBdLFFMaHmleGWL+9gJhoyXwMOMaqZCUeI7Y/gfN7dZHeHsiwTrCb
HIUO3m9O0zT8nG133hRS4HHw7V/f/LqZzy5pELja0d6FqsXAjG4Gghfxc133sJAsH0M+vJY/CQuo
u6G5r6Me4Jo/fwR2QhrYJL5tl+F4KUvsG+LJHyrCNKr3Ik/Eecx9/NGD5KVga7VmgB7sxhh4R6UU
D26e043nApKEy9QvDD2IPSRteaRrIUtkDMAlM27nxC02OvbdlZ67X0o+hGlpv+zCKhu40dU19vwD
fGYwUj2DkBEK6xTxmEVOl+xV+G7nSAa8tidXrZ92+QL5qAkzBMwExYOCcIFc8UcHeeXqnq601Rjt
M7zgIl+OfVmone4t62zIWF13JJgZxwGTRnboxmvMi1chUPLqBBc7CrJ9D9aLyaVNxxqqbddX84a3
8lNH/l76OCZt2tYoR/gPAb64FE763iT8p8Av/urBgeroyBVdeLkSHVNhnS6rdOlKDAFoH6cgelty
W2NgqK8jGWqrpUOBZopyg3kDJ2Xf1PtcxKeCsf9Ae7GO24CM0ZRkaT2opxEdYMCOX0B/ZMRqgALM
WzNF/dphPAZAsXyQk8suMhs3XW6BnxyB6kaP2B/y/aK6n2HEwdr1zmckxu8xdhUzjw4JC7bIjqGL
Z3XfqOkfuiq6k5n3lfb+tJ2QAK1tVH4EOstTkuvd7CYf0dD84Hz/0KqEJY9jGMk5YnP/OkNsoh+C
KIUr33ULnFPL+5BWGBiRXvSN/ihiRvmJoa8e0zdf+OgCq+a18HGNB1hhWiZ8JyJsnvOmBR8DCCzt
zR8+X39la9io//+LiURJGkGggWh80z2XaAdvVWfESmvDKOuQOwqT+LycbL080aO7A3gFTZF212tX
b7Tt3CNFzvncm+PYBNXJqvUZh2e+jyRExXRA3mdrkPLcdrUW2wod3qopSHJwARH4r4ike+RDf1TK
xLia6t14B6S9vUtVhS6uasi/denhHBNoQsesrWnF3yAY9p7MRlLleCzA3/InNME7TMMtQY23wYkE
R9J1+8YlOCD1X0UPxMU3BFHjfNugrY3uXGlRRxNcADPAZ35WB/SQN2Apgc+rybc+ncqvNh6z+XXv
1QTfJ08p8Lm7MjL/EI58laX30QeSGR9RlG506cLsZQLWuWPsLbmda1IKC85sHpCV5EzlImqiXu0H
wItZqTe5NXyPBQpHVc3vuNAwgPhhua1sBgCOwdYDjGGzxLiyssxsS426yx58umqBex7ZJBykDoxa
mD01JCxv2gyDWB0E1rrtkTWMNYwQ7CbV1kPZJosluiuLgT8s84eGH5ohItsUHf1gVM93qCrXoxUv
h4ZP0Ima+dAp5PYj4hP0VyNIWDt56itGWH8kdmISntnh1xa/uvDdL+FiGo4ZauvO2RQutlcJ54yM
csVqKrgpwTgIkCgxBUsym9BitepVhG9aKAwDfqfXUdpyUHYbK03GszcTya769BY7+y9po5MLpvgo
iz8G99o9TIJ7AuLv3Wb090FOv0kR4Byd36h0LijaeX7t0XmsI9Uwb6v4nzI7v+Vi93quv9ExiM+n
2/6zSZNrVygGgCgwyupRk/uA06Z7Wsry0ssR/rRd7pn5d8eCnX53CaJk3wzWm9d6b/ECid0i6soy
w7bSS7GVEmzjtMTtnr6gRpXeXHGlhRtr0OcCks/WoATMnlBty3W+04WVo/Z16OEZzDRYqWJUiDJ5
GeKWu3EGgjG9lsLrdtwb7/PZV/kPkbLQdnxsvoEtB6Y5gvTiKN7IHuaMC2gIUV+MvCcE4uHXhpdD
PEl5acrqriowP3J00x/0PCz+BNLLKRtsg/y03NM429izI9oKV+kgeMgkFgJj1zODwtpbE5tIXCZd
XYhalP2nQYv/0IRqPhZB9pSofstl+mn3zmoYIADFMSu3pg8vSzleCVv/9nz5JpP+E7M0zLeivw56
u0Bs7gXz1UlhvHSm6kH1ELEjCGuVFeIKL8y3EvUBcaS6Za0ibh70h5dOFJXFsyPqCc+Ffq6LDJfm
mGKrTvmdCvNZBWW0yzPxNJrsZA3lD4yo5yYoQyRbJ4uwpg3ozw/SCP5pEq5X0urO4zhC9bEYaZRN
tQkKzmlcqjeS1/cQ+TfVoH3roKpdHFH/At5EBtMeZ2JT6CuK5DSMfbWBLHi25OQcJVv9lRHimuDu
5GJSL6lCINSgd4OmTSows3+QKTj4Sn8DjgWNZRsj+ComgbLsS1KWYgpI802d4UNPuWjgXv2rHV/u
XSV5qtSwEx7y4yy27t0qZJqIymkdsaYD914el0g/g5ujqMy6HzkxSPMTd6NzZNdYXXwYQvkLeJJ9
VNevrDXJyma6CIRx2WBOAnakMAhx3OU7YCx/rHGJ2YL/OmP1q1yx7MbnnsSX/Uzo5Crv9MEZ0AIP
jpFrVSYP3bLn7mZ7lTzE47hAVJguoyeAMswMvcxIihhVRNohdYG0eYcc3l/dBI/wlb9krr8qE6KP
DpNXl3cj51lmPkvh3eUZCiZ5b3sj6WMVMYy3ezQMuBRpGtOYlEgXQW8T/hN9DmWRhIyg5xtsrYcR
2UHgJfs0COd7poF4N9Ecb8nx2SHIPuJzTNkgsdMPZq12IIJWSx4CT/GrJ6lUub2trUj9FM9qwDBp
LeJb8Kbv5iq/J+uO43KxP2e05sSubtl5lWf63s+Cbf8wl7cYhlsLOYlT3DtfmknUBQT/ZvSiiVWh
BaOciQ/6l6CPBbIreyK7ILsgjIuhRhNsms5wmsxNuZzofm2RUkIcQbQlY/HDqbpX7TRMwll/gxZ8
x/B0Xw0zfy8N6uyWC2Cpug4IDSR70B8PuTMEfM9ttQcwXfnw1iJ9ewHaItsXHmrtRTBwYq6OKQSq
l8bY6OA082ZHQoRTG5/SCwk122sfcbwICiDn3uRerQjkI0DyTUvQ0z6N561ox2+Bso2tLyMH05aH
pLJunXs+b8wIkWQKvZfYsqli7PU01uY+jQ3sdPjfaz9yn5zHpOYcQTr+XYT9tu+GO6MQl6PGQHRj
7gZNFwIml4K97/ZrY3iH5mX6EiXoWyfU29F6pN2FZliOmm0nINQerGhLJjKfKs5uFSXnkc3NNhkC
+DO3YXybFlCMSyLzyLWrve5S6Vt8FEUxyKybI5e4FxSRGLFgO+KpfU7juyUkhL0nhQIRm2LigChu
HeobB7i8m3QDZYKSZEezwXqWXKLsKnSLuUN6gPzb+xbtLmIA+iyVHE0wByTl2ufFH8fdWAJLzKdw
3nr+bGFTNccQOPIqiIOURinb+nBgH2AxlMkhjJS1ruPJB56/9Pdo7UFC2yAeb+Gj2pCCW/buv6We
5Ska2KSEtiM3S60ObNPha9v2vs4jFpFYu3GlfHiVr88ajc/ascNgk+Rg4pyI7HdmXmh/PEoDrJ0d
ngxse8WBujved72Lujh5H+ykXbuEiqzYv+Vh/CFhpq4X7hmmZk8dJut8YngNH2BAHIQV32PTR5+u
9dHxuz+D4lpKwvaUB+qra9UbvXjAXLr4rTFJ4LkW61yIBq2FuIR99ytJVD33Y7wvpH2EYZYxeRVi
7zTNpp14SuZ0vNQVppU5Ha6Dtfjb1rKcQz5gInH6/qGQocdAmP6Y2wRWXbKEKGOcTdcZ5BpOvSVS
jEg4957AR+y9I29O6i4+hB19JI+XWwAJ/4ZhIL6fme9ysREsduPAm5KjuEAoUAxwMOMalOMgO6Yb
0UnM4i5hV0d2DMp1hm5bk9U5oyX+4o8T4Qq+OarE/zeYCoUy4qrMQhI8msWcaW65T3JytZzFeyvT
hD225FZZopY3eJF3beKPJMtGz9CNfiWjZMSU+Uvl/SGEo19Pte3tIsFqP6/b4VQ7VIZznqwh6uZr
Yl9+orneNc7NU9G1wc5ZUFAtSuVbUQu1R2PG77qwGLJD3uw00AlGNpBcbF7aTTpPOzsa33ph+NO5
WXosMxVjcmlRAnT+VQ5y3g1J8NfCFQ4rFGEEnHofNWz2DSIbUK4qGTSFzs50sG3nEZmc0II4SFQc
oXT7bXQDQ+E7H56NqU6/wGe5w/m3VInUCInWdy2qra5fXNUHK1vQQNLbf6bj/IvsnQFchs/Kose9
l3PH76ArHrw4y9bC8f9EffazGMz3ReF8kqGz0WkyMSDm1o2HVdqh1amS5eKMzoMtngpEnhvCe4jc
Ld3dHMX+1j8x4HL2tU0VFgrzpb36O7V0tB0bVOkLSUmj9zBF+FIQePlbNOPRyvVvbi5PfhaZOvCQ
n8upLk6+mA+OFbc4Ld1hm44LJO3ca7e9RvDSQeWFhbGVZW1tR4QQyZKke0QFsM3D8CGIrdMECXer
lv5DgxTVqYWEuUL98d75ExJD38K3v/C2teou6FBEOwvCRBnnPzJqn5gGo0dJ+d5Gph+RXSGxIt8d
EEKq3HNlpS+oXj/gMiMgayJ8/CUDwpJuZW1xShL2DNzGuiQjlmE+bRpvCBbSq4e98VjQ+Mq7n1z+
m2NcfdgDV/uUVbvbB9Vx2NB8v/rTcCZ7mBhuD4+btEF4Lr5D4LyBvIiB4KXpXWgfLcU2jum1nvBw
OG3cbKJwRYGHWbPHb11qd1xj8ZBr3vN+P3XB3zKof5SDJq/28pBDZ9gUfkgiKbECsglfCvA3d+Ny
Xjo4nF7UP9VO9oaygHmp4x//D6RJUJSo1LHOyo2fC5GvZ26u3skHemR9hjuwZn10kvWcMlkRJBgo
eQmDowO4NI7mCIpceSZ9qWYIhYzeSotPOwp+IMX6bLIIfdU9Wqo5Wp6XSWCbDXMN0WDXVFFxWvA9
rcb0M6oQWmbcgmmTvAYiP6saIc7co/RdNOtYNBUUXlOHedCGxEFTslma/GLT+kyowZymAieJqsto
5PHkMeRNzsxYt8MaJfl+tKp9meAZ9mS8rKcmf6hV/eMWmBomrE2cZCl5nr59UDHJtDVY3nVi8bzC
eyQu23iU58tMYmZcZ+eF7XuHdlGX3rKLxsugs5HdZ3UQzuQfaK9gbw+HsL/RwVGa+GP0KyWW3tbl
CwVG91bYoKXnqUHJEULsZWiYbhFn41I2zq4fE2tHGOqHsOarxISTWozsJ/lG4YqtzH9TQSVoZ5k/
Duz6wYvzAdRarWunFvd9jf9ezt4hIiicYbe7y4sl2UckFgGqYr5E+JNaBVDP1u541JV8S0z26J/6
kCencO27TJ04QTD3VqeIWdJz1DX4LVPMGP1Ug49MOa/yOz6zXVOjErDjhDngsKU/RmxvAYFybpu6
aB4+Cas42MSj8xEhOHLTVw+VNCqz/TiQRhLECxvzzOOYyu2HvpMKlXTwypsbP4tOWiggFvxnmJGi
2VQIop2XnO3cOgzMd+ug5MlfoxSjiU2UzEg2OCIedRkC/zswTEDSjVLTFXjzN+qoVebUv1FuUHZI
grCq4DS28G/QTFKGQ3mAk1isp5TDNvewVIcxlqQ4Rh2NGmzsgC9o3zvkWBhRqo8HN1YMOlGjI65n
L5ZgAXBduRZyfuvC+NcvxBscmjsvKTW774UY41DuFo/KUETD2erSzUzWlT13X4wzxoe2WpxDQUFv
8wtcDUUnFABS35tIQ4rxNp0K7IOnH6WbMI1K7d9pUodmgZBLLBXnQjJ+1G1QHeyueWReAMe5jC9y
trND7AWbWnd0ZTa56GF5LEPykYuGvXmrF4ue1NnjV6QF4N5YOXkW3HNdBhsLrNq6zMWDSjgJSwb+
66k8V7b5jNphByyrOVpm2STGiXdN7nkw5JcH3aDobFu6nZSyNUaKUaNiAZnBRdDnkuX3xMnJOddh
sloLptaHqGY46bbGPZf+dyHQv0B+2ClUCae2FpCx/eZEdD24FHc/T+nDbYSa+y1xcXMjzsi2xnms
iFpbWnlmDaO4sVdiRN0QVVH0jMUY2ZDtpH8MU6LKdi5BkjA8RFgphMtYd6yuVaDfMmegoDfHaRmf
GeIROTa2p9R6U5b3Ck0NE8Bv7BJBf2v8i6w+5jfrdikfgG+fJsTwVute+aq/QDYzjwemUgPXZ1KV
IfKvA1Af4saQTb7nCMBegZyBmoNeL2gxKDqj3lnVhIy6VskZ3Q//Z88S0jHDV8DQrrN4BWJ+QLD8
j3EPAPROYP37aQQdMuXbWjB0R1OZwBPU+Ci7jooeDLNJxfwj08+6q54nPP1PoIE8xvGQImAd8sAy
eyb0sN2No8CUatsfUJ6vWUMrWFC972xraGlT83gjJI1oaVyL1Ag/3jqYTRayFHIW+Os8YLSkXPJB
e1j2dTO9JIaN++Lvby9fN8UblcJTwSKEkOCwBNF+7sQuHeZTRL3PezxrcLcavDbh3i4v5ULoCJ1m
OzI2wSE9rty85eCHXp/10ev/qYKBPeM0N5x5hR5YKdi3tZU9mN32efQmZMO8GJ1nJkTnrbW2Z554
VVFR2qL9rKL4w2PkUqTOrrMPt9OhWMwTUWjROsvFexBQEcKs+cH2CTqCKF5EQmC3U1tO7JBwbFoI
pKOWAStFN9/UoQxTVrjOHJ5JztzllCY2VQ+1v3nKvRmZPI+/M47PlLHFqs4xR/brxgF2DuCG4CkX
MJaZ/wLQ3ysNnnhxb7b4JX2JiLdC+dp8aEdtML7eu/Bvpix9jemFzQB+BJfrwseKmBaQCR7rfWfE
i5r4z5DLtJpEtwMney6qfM9FbG0IO8WN0gOqHFn/+xCClYl/1FC+JkL+NpP1L7mN1ScK4HNp2xyH
ddLelQu47nzoUCmVGnWujag2nS9BTx/LiYbmB2hDXVgPyATa7ei/YaA4NhEStt7ma9AeSQ4BraDE
kc+0OlIMUZwefpXx36I/hZp3cV19LEG5ly0Do6XzrI0e2uqaOJ0E5hcg0AriXdk47aNXLXuwoclW
+Ry7jRXeRVb7sDiGHnJhA9vT7K+Q3zLCXLYkRG4RKzExHol8s+n8fHr2lS/PQny5qvozVfDZU4vh
TTrs68C85wnSJs9Ot6y/34YhR9RMnTgFiLrVmVXKZxI528IQ5s23MMWCBo9x5JrWjze8fktYHDKE
wMGfU9+NEW352Pt4IBzzgm136/SDoJQe6r3y0MpNM6Ijm3zYtH5se/vUW3a4g3jurD3LdA8Bkk8T
Opx4yIZGZoJH6bMY6DNeIEshw7DNhZxvAm5VLyiraB6dttd7x2OwGMsxIQKKqGJi4rikXLragno8
bRm6KwEXuPfjq25iJAJUIAPTkDUGLvIIUDZvdK31tWw99xZXQU1L166qmp7Rb0rgVPa6FOrLw9r2
D/nijq8Y0GnCsz+n05cmm2VPdM8m8bx6L4YEI/5ty6HY/+zHOhUnNx+fiIHFZlW286rssdaGw0yM
ZMN8A48QHaKEdRSjHydDIf125/hJzDXj6R7UXcdgkYN1V7esFRN2vEH6cKurEbX+mwwCEMk16iRY
zADSUokWxDaST3iTKnavcSQ+fSuGbpCd8jE9GAKH16JTLFs8zLhcsqDs/tisw9nPs6wQ2XEeQ8QD
DqaTnv6FMgEtf82iigFw+Fy5VOW5FQXHiu+FGHpmTjaGLkJCT6lEXRGKBR3Q7W+yUWxuGwFABdPr
1GhYqRX9Ku7fR/u2EOJLPKiFeVSVmZ4MyWnrBhmfQ0WZJOOoPrUUfcDr96SjVat7QM9vhRWXZzBj
xfrU9RS0aWqJrZ14D11BKDP7WdzN4rtW1l8Z1vy80n+D64VMPUFVhlkqd0hrcWa2U3300Jo5RfVb
vwAi4UyT/JqBJl1KJiEg1XmG/5zRAktwnCIhF5YQiwb147lxkSU3JUA4v2TnYvnqtxK0f7rCX78U
75J0pSY2jDh0N+zjIblGISu1MccNKXzvnkYWFg9aMCSlCJVRnH9UuqKHDKyc3f1UIG9BesMdjxwq
OeYze7Ki/HUVperswbTNBwJzFjKrHGzy8BXcVVNN1178tQ2NnRrFno0ruyNiCLOSkmywGQTUJVAT
duWMMf0hebAqBoJiuRPh9Jx2bFWmPLnrhMi2pXOtgP7yyHGq2r79Zmk7Bp6PRm0aX4No2E6WuZ8m
ebd4frFjFYQWLXnWs0FgiYdlK2vkDXEpmLb3XGbM1FNCnddJjFDNahjMgfQuVq+2g5IEb4m9BqH/
FUEx4ONJcJYFgHOnESUc9AGuorwJOJshqlQgEwq8ZdtwuUFxXYQwM4L8eKnSDcMYlB0s2RZyKm1S
y1aQkfE7TXOy8vwQ31AhDj5ulf3iqvthpC1QJUFe2FnHE+T9R0102bEPvQshQs2z3wh/w0h12lRx
g1JvHKpd291W+6pia0wuHWt5dvaWiB862frnGplk7CLSESEUOC/L28fFK7fJEiVYqbqZqhMCJiMW
Zmyq+P6PvTNZjhzJsuyvpOQe0YAqFENLZS5o80jSODo3EE6OeZ7x9X3AiMp096yKrNr3hkK60UmY
Eab69L17z63ryYS3VDjHiOXiNsh7cBSDdlNXw3PnYMIzCBRet6yUKAjEwXNS4zhOAfJ8D7FGMNHW
Bu1Cx00D3mj1Hd2ebo5gDutsY48V0lvkut88O0fWUOU1wibf2ga2azFjmvBF1OXOAF2ULu02+A5Q
P8bag4gzM4FVjYVx/IqwI08TgBoGeZpacjc1YwfnO1MLL4QHkkz1WeYDtOtCXoJ+bB8NckyFVZpP
Ulp7y7fSkxa5r1qE44NaDjZl5ehXhuUhguujBoJvh7/XSL+Her/VcoyxLZT2DcxnkkHMgQN2PYTR
JqF3ONg2WXqBLh6IGnvsy8QYFplFqg2MAnUXQRzY0WamU9lsXQn219dobVteE5wiv6Lm9IOVsrXi
WwBSXpukf2L2YG7Nrrup+jbmk+CbBikEcSwyZ63yjlnpNkswweVbTtlNcWs0nn5tQoW4HSwLOkdf
QyenHGfYYMbdusSdAX1E409i5NRKNiR2roalGW8OR0NaclcAdrKbrBcs6GmWHbpJHsQYW9uogWVN
kO9N4eTORSex9xxG5kpkwmCwGtJjl1m9LwKkwj1Wmr1M8tcGudVthhYCh2d5jQD23QBEfEV9yDnc
EeV1yP6zQELVLQGvYZOS04oeqr/DiOcuGwQEO9XZb61m+zcBQEHi8DJ9XaNIPAIDItwzMGgQ8WFW
9o5VdLAxQS04x7vn+OtpJS4D+hoP7greoDhZnXRWbtrbYE6xCg70A+7iupuYN82iYlBj5nhnif4d
UTY60zJ89KpWOxdhDkZyAkSjPOfcuxjhLJHmZ6Gzi475xbHgGDUdpUYYbjFd4CzKm21GZPBZzmAg
MyyedNmkm8RrzbMmMjSwTfFkVOquySmbpFZfJrLGzoagv+mERrJJ0D49iVreDmNz1Mqo2g5z2NdE
/FzqZGcRDJIBKX+posdwQFK3vbEcLDnK+6Tz8NmMsfYwmDosFJSyq8HCc5945XRBu3ehXhsfTMBJ
4JsCw99Lx1WHdNJZHXRkEg0j4r2CjUtXiAaOWTvVdWpPDHBVGL75VXUdZP5SosF4inxcKvEYTY8q
5O3jBXV0F3pAg+iYuNdZq6t1Z1Znx0r7g+3AxEaCX73obrPt3Kn9HFW1sZXNbZkl5ybtuntksmph
aVq/NTl11P7gXnt9b9+6NGC0sbz9+qKV6PDgEV/nbnoPIb27Y8Hv7mqJOQ3e1q4HG+Pk8Yis8j8/
GBF1SZTs47jrQX4F0MdR5GxxpQ1MkgAVic4/Ka56F+i8777efMoM1zIzzQOqYHnWXNjBv79Xarvc
ZawBmBrnALsxsu1TrzNKmyPuBCl4xyKYNiZGTn/ZMHDAdZ+gg14V2OsA3M0+gkwVRw1AXTLA8mGz
TF0YbL98Sg/5EOW1xfUWtBacK7JoYtYd59ukcSaN5MBmGFEnA3lvL21VxFf5XddpMC2taZdEKSLR
Nrv2HQS1KUJZQsfEUov6m6gGy5fOnnZ7enepSwXSSoMDxZWtrBJ9JvPhFIW8NtHxM52dNzEwMLPg
HgH9OaHXDel3KTPnVkNiDXOETUyn8UXxkRobPaRu63r+DZTR3IipVzyz5irKymZbTHMDKp7jlE0P
Aaj91qOE5M6EuiJ9bFQNiMBABxCXgXpgXsBam2ynDH6EMlGto6MJ1syZORvgxE0i656hKQtIHM66
rtdAXQQn8UPYaQ+tg5n9ERvHuuOQp2vN05zY0wO1dYuz7kJscTLP5HT0vfdC/ynLaGzmcsWtkW69
OkAO3cz9xcoLH8xh1tui2xW2qA9sqmDr/HRLP5X3CVgRp+2Z3Lbj5ut/OD5uztlkl+2/vk5MkL8E
Xm0hrc0HCLPKrySRE0uaYmqP8wHVlA3oJqClPsU5IpQGa46aw/7qJmcZJa04MS32DWUMy38+8PXZ
7x++9O2J92JBhthNKXQ1M8/bHfxMnf6Dqkn+rgOb9PD5M2PUWDqKjnsTl+2+LWnjaKgkyBmYP2Ux
onv4guU/PFckFdcNE55ehc7GGqsNlXOx67r2+9JRJkfCwJHZnkoi2wuGJ5uoFJt+sNvtBPGOlFnE
TVX5MmjY+2Mqq5GTFoKTbSvbu8SiShxoEfJikJYbF4fcT4nxE+Wm0nqNBAlMEox2Sc5jBIZtv2yx
8MC/9NbooTZyBijEO9/v7mITQM/8/+hOb9IZuhgVE0HRPfhbJkxDjdTH1zk/BckjpC8mDAic7cTM
1mU3AkkbRbdISfvBx4aWNC+2dg0Qn9EmXbH0I2v9u85wPk2UDbGHmGrKmWD5UR5C7opPDJCMXR1Z
L5XV3iZ1RWeQGznjoEv7CyALNk6txbfFSfU1S4Y9Xm5s8HceGyJy3obsrQ5BLYFfpM2d+mpRMsmG
fWLES3JC8fQW4xX3GpoRr7mJId8bGmEIuT89joIqL5gI6GkpWfP4IkaTgsQy0Qc9Z8iNe50YkaG0
KL443tmpevny7FiQHrOQddnZxEHBEXIKrg26iZs+FmCS2zNK1XZoqyUBCWqth9O6Ek+0f/srINIn
JzfQ3emPgWw+Md5f90m9xh6BQDAwXsDKsjQx3VV2dwNl886wZiMnketRYhO8kO/sAHeAIZfIxnDt
Mne9mtDcS6CDuTrK5wquRVePK+QsJMrnqJ6rqftWasOF8eazCiqcvVFG9xrbBRW6f8psANCGE+Z0
GfmpQRrAckZ+5EQ70d4oAzqWg4z8KkX5glGDk+DecZILc/Nbjs/kdsXqxbTw4fhrPWjX9szGUTqJ
k8n0xKt+slOIWvAZQ3ehX0h101HWtEX9bJvFhrMIdYMGdDoDt0vK4iJ0aQDkzLv95CaGp20gnE5H
jhAkwR6ep5gGdx/h7+uhGDhS6xYYnY4Y4LB/RQMgRusT2cENAYurMUx3s9t8gbpLGXM5kT+7PiKg
cQOirbsyR/Qt5OfVjHayhA9dwxQMpjMLnI52qUfN26v+hkSpe/Cq0Au84m2wZLNJLPIms+hQj4Cj
Q7ciPy7USIE76uRqLzF1EGsN9IghKzJJXWOy13GSQTTFfqCX7ve+KOjcRA9lT889rIA258zDYHl/
uKxYeQ8dtqZ0zHNknMLXj7gVB4dpOhQP2+k2no7nRpvcPTs2QxJRM9z/6JjeXnOqfxunvNsg/c9B
feGoZ9XhhCloGxTlOVOocK2sw2Gn9QAJm+qCRR2a/jiQMMimfUU4Lb2osODIZTgUK0qelOaeW/wG
TIrp1pdlvgcl2JOQZLULv205TaCwcZwWc4JD8B3NWDTdC1XmDJGrZOc5t51tPEYhBmoCZOjO0v0l
DMlHuW0O26prO2KR0O0H043TJdtxrPABe8Ea1aZGLgpQGeYJ13YePkCvwt31MU0ovYKCDRDW16Of
v5eJ86S6YdiidamXZuKY63resDQ/OUJF7HX3pFvxQ5FwfR5ovatggDBowZRJbOfTM1w4Cs26bMk6
QRJIH03B1MevE/buxvUhqdtuSL95LqhAYdE1IM+Edzw/6S1xnFdhpNcM82+tvv2odqBVqKTj62Ys
0Sv2W7R3NQMp9UqRxnLulTsVj88mC6oztctpDLkc0HR6PH5rxnVQ6tMKAqGL94S73JJMJwwN4ESp
fysqfqJVV3JTqkMhAm7PQb0XtXPqZgyTwguTWRVkXf9l7GI6B02/HySKlCp9KUtnOY4zAmK0tl1v
PHpdej0vgdqEhzQXl4HppB3pWHq/ZOvFcyqLPS7qG4sUYb2m9Okn7VWLD66y7nXXeTLqAqkdmY42
VZgxvgRJht+0aO/aFFlxjCOBjvQEg9k20B81zkmGHIKs5jNurFOD1R5u0YQ2oIqaGyNn+J1l3dG3
upPV4mJI1XuDj62ujHOGDlVP847dxF0XkbWxyxjgu/Qv+F82Uxs+zGkFeitB8OxSGDN9eOQ1v1Fp
seVdcSzr+rmfWTNEVw2Zz3jTfG+p+mZNWqaYVlKFikWhI5zH+qGHOcdVG5rIONZ30tE+ZU/B3opH
b/qm+9nOazJQ+URnNT0E2AaiQULStM2c5opD0Y1236tO8N7ljkH6gs8DOXjeFZu6sN+Fcu+nkBsw
dsDk1fgDavc6CqgnjODDkpO/mHw4AFrX3LqBzuRi5ipmk/ERmcx3HKYhLCfS2Jt6GpM76K/CICA/
KM53VeRUFEE2rk9Hkr+nWem5jrRhk9OXWomeLMJQinI/IH36/YM/fxmM3YU5xh0G/rnZnzVLEiYZ
JLQY+koHrU+TQcb9KpCGuZBCBsRa/fWpwnM2MNdexygz7GDoSMVqAC/ChmGe5IbF3pw/hB5m807i
fPIl0sKyPPQMiXhfY0sglzm8yvSW4wOC1f3Xh0QgR2n4WzHWozSMQ4+ipQYgNzreHqckqicTzRQg
zgWflPuvD7pAJxbXxNtyoLpOC+3c4yjhrRStqjh/rupOXs1WirKU5DXle1dY78U0iG2jV/ABK0XQ
VUcLHObyUs9JzWoEYJlGu23mOZfvBfetYXLaTjkKBuWzo6MZpLgDgqzk+4RRlirzWabNnSupCkib
0C5MZmJSpWiteWMbrILOlcDgolkPh6dI4Nh61hKW09pH3AtHX9hrmARPWOHpLbIa2UNyXdO6ogcZ
7KNmopax+ksBgotiFhxscXT6yUZEzizQkQ+iDfNb3cEanbG3R3jxXW2ix20+ThPdwWjog4Vthzsr
cb8hQNdEFBy9LMalwwLmI9JZo5ZBjAtvg+puMt1qyc7D/4F8rot0Z7nyOEy0q03OzCy1h6F3Tqp2
773ZhVUDvxj7iOrBaQ+Rp33WviAs4MNAWQyefxeYHfZ8Ivq8B1LC2DpUuAka82T147shjUcauh+K
6shue6QppbnBsLzRNCJbCa0mBOtuyiRHNxltiWkb6TABHYaKuzC51/GdAXujyRkMlbvWhuZ55HDF
n5qVkE1oZSaYIash3GEFc1eVwBXCc2nx5aSNXxJqlj24AfPCtB4Y/1UbuMrMpwZuSk+jNcfKuuw8
ns0o9WORW2eo/ohEWsywmUi+10b2ZOecuNhS4Hy7tc8NxuJC5sswUIpbbR+fwDXdW+NF2fxFdKqB
1gFObNQlA7pHcyprDBgmFENd8qMo6O2McNHO7N+tBLHRYEbop+36WDjKWXZdvtOiINxjccjopVMK
at1WtYpGTt8jRYYgBb2YefayHaq7vjlGbpg+VIT6loZ8hNiKrZ2pYHjqVcYsl19Apt5bO3IcBGbV
AmRElmqE6bLDEMPWjmCsz1bKn15s2k5I2hEPGehyiFFjHohtjT7UQpaoYhoyLoswkagVurs8IZzb
Z3oz+ZV1jjsNfB/VugLqP+JWQtvj0FJiQov6TF9pFeO3A57wWVSBdsag9VVq+DDKEDB1rvvHIjLP
qv4wwvYySR1Je9K8thXnB63knd7p7sqQ6uKb8kFF/Dq6eLFd4jFuzKOr7LsGN8mmyTANNs0HM+h7
CynVUgguya805kPybTR9WhPW2ZsofhBe+6SeLyOTgZsJgbl8LWkdXeEKfxlSzmVecgu0d2MRXh0r
vrFoAbL0KnmcQCNi2RcML7kTFZVaMCLwNQ2/P3ejCc0aK04ylHTn8nyTGRyMsN3vJ03LlnaRcljv
9Z2szbXnueP9qCXG2tG8Uz72dzjDLxE5pICSPxrNIIW5oyCYOq65hbkI3gi7RfsMPAMxgys+2y6g
jagxxzQEfzGmW/WGZNRzJv1+r/X5vRcGT0NvR6tIdTe0DaqtArNWqxL3pyaBGQwEvdCeOZvBddXE
1GmiZLsssheU1S+jwxRGKi6hKMEAksG6NOZWFlE/xtIRFCDRNNZYSOhv1rzQU1uQSZGGIONiXh9p
SJyTlLkVwzwUEdomn9NHhRp6lPHaOXQqws1xt6C4Mg/m6GjrLiSWQAvYpO1yC4aCDmzRAJFQquNl
drKVHjMONlu6GsgQ9PwVFtpzN3FUr4we/6xMTiy8BBSEKRVr78k9UHVC7aZTQAEiS0xRkeR0airz
m6PVO1CeyI87ht2OLkAYguddRjo5STTYrrX0se/IlsNm9caMo1yqZrgFTUzmgAjBCYWM3PrS/sxH
WBZItD6bqj1QsZeL/x+6hmmp4eYuPv/213eS04hruHz6Yf5ThJokqOy/D13DmpJ9hj9Grs3f/0fk
mqF+kwpiI+pZDn6WUH/9S/9ZN8SZGSbBagC4yGEjW430tH9ErqnfdP7shHjbrmkIxzT+GbnG/9El
EixXZ9X6+oH/m8g1w/o5cM01JK5JIaWEcgAU3zR/Dlxj+dED0+jTXWa/ArZf+8b4hlXWwt7o3jch
Ff6gRxZkX7D/dnIYPHi5UNTIifaeUyQXcO6KM0jXlx9ev5ucA26e/QVP7g1DnmaOduO5F7//8+7j
b3/l9ZA68iJGMrpl6rqYM+d+DIKzXY1bWdeTXWy471ZHw1804xsdcLHEfVpt/RzglZop/yhjl+FQ
bNoyW/35RfwXr81P10CM3o/XoOFmN8ZyTHY9BKSFG4sjw6Nb9HpQPhzn9s9/2S/Jd78+YVv/+Ze1
xhgkMQDHXRD0b2CuzlmtvQbZrp3sjyS0Hv78t/0XT03SdaX0lErMN9nPvy1NaJoSJJ/ugMUfXJkd
pIWa3MVCo0XF8s9/13yH//q3lBL2hjSFTWvInB//IdSvrCOpB2mb7hrdewqIshWDOOKtd9cYuZZN
YN2KkRSjYth7vQU93MNcoY+cpuf8l4iJiIbDcKG077hlnpRAvkqfZg4n1z4q57uLP5J8Wh+4hJCP
Qkbe1Z9fv9Lnm+3nm1E4limYv0nEJDyVn59AoTWQO6GZbH1XR/Qn25WBImpRNjRjMHJvB/aEZYHB
Z5WOK4/nh2iHwINoqXJ3xDGRFWcEEqs5tYkD4XCjohBtvptFx1qBZ3N19yETcY+GIx6XaTXho+cd
KCUZCpFD2zfjl3UZncqwHG6xL9QPIR5r6Bz+Bcoz+mSH0zu6bOoAzzRvza4/zymygyx3vY0U3MPN
lPniPUNweu4GPX4MTYY9gp+IZeNW+fbSdcDDVyUhLnHzbXCsbZOfzdo18TA3x7auwByk05OZ6+Eu
70gjMTPQQLZvlIfcwNsdTcM+C0ZG+4Yobnqy0ldtmtFY69FaE0NHhkcdc7hUO9Nlmybii0aE31H/
OseihTRq+cUrvSzq0bh+wbG/7VTZgwhMP+AdRGuG0y9TwJijnUBmMfjMPL+/gMAhNOsKHTOxCSr7
iPsCo5tVveTIptY4IIaFk7Ih9qk8J5x6j3GoBUc3/kYsAHArIm51yHUg540EhQ0MpyK4HhyiqJm3
Mv0W2Z2JKAX9DzhubSoJhM5IpE2+6dm0c8hzbUITPGgCJI6YHcfgEMBtMi5MVR1iaUZrmirEuik1
rVGYdvhicHQTn8RuAS1gjvwZ2oVuBKeBIfwiIU9rQxJRddEBS2SSdB69ATJntcWj3XZ0b0JEADVu
LkQySHQnH30wiR1XbX1RgcOw3mFaB8aeI+YRnbJ3KAkJq4YOIdCisR3vERjpd/qSvFmsDwAJZ2Zy
ekLP2X4CCt2vR71/CaBHXnE5HaO1bj14YIIGSyckCpMrg2rKKhcSAZlEV+Bfr6SI19VQRaCD8HvY
ZKQVNXOjlojJTHHqSEtixu1oWDlW+MQAA85D1r9UbQxBGu1MlBuMDwL3g+c0MjUge5s2eDSDLy30
6/K+/26rJsDYGeabNBJ7tHrD0nDDWysJTDqO7X1cF7dOpTHsGqYPK8qJyRY9CAOz2hJRVTUAF0cY
+ggCDB3dUpcZJu8tDN/0No8eb4J5zyt9eSzz/i1lmZWp4OipHjroPxkBTov6IU1oWsK2fLHM4JkN
4cwACyEAkvFC1gaEWfgFdgmPLSGu2Y7C19JPniKjfysLXNJJce9D/WR2hKHziiqgOegZKAgEdnEB
NRqmdr40cRAesl5dy8BxlqZyAIpUXFAL1SJxczKEy/7+qIc6s3zvqQ+D5K4UxjksUOmStS5WeiNe
gX4/mXNeCNNgVFbEIs9oSYwr8YuVgfxH4gx4w30qeRWuZO3scYvehUjJl9JEHtRn/nNhIaeDL8lg
4iLj9lpvazjsFeQcPE80iiN5TAwoVUU9wDmzn4YE45TWDsu88kw8IhVGBTmuRphJz6P5odfPQWar
b4Ytqae7mMSk2lhFuTfAwTWX8LRZlsLs3jeyC/0XgKmuqs5EWZJEYthrbKvVzixFtEVGgpjRBPJF
GFWzDztFSeJaCrfkJtQMdEfNdLKqaUcQjfGNrCUQyz13a1gEJ0djOknUqICLIiaIxZPPSaiFE1ba
Z1zCCD1diGU6CQ4PzaqTCipJG55zDzc96pNmTY/JPvuav60T0NmJ6PQdUZ3pZYoKbxbsEIkgWDJ6
vWCEkuMs8HuQq6o8e4JAoXk/kkb3nRaifnB8xCoGPsu482/qjHOoa4QMtZ0ALjUNKMYW/I0iNCa+
4ZlLK9fJO6s05urx+J2tMFwUPt7YKKZnzFCQ4DxKFFhg9XFKSYDg3iczFXckJmxtpZF2s1ZG4q9V
iQZGsKYxVi5v7XSko53h/SUI4HtK9Cs5J6hxs/Qg8fwuoxELB3G4GIGyLVobT0TlRY8i/ZTE06vl
1XcO3I9sRLQjFQr/eQEkzhPAaWOvkuQAldK8mRrrwWfJ2zno793Ksa5qz7XPBsozHE+ZppiswP1h
EMno2CEroArxT9UlfHgLf39gxlutEKjyfCCsWg3kq6NVyDCZ7Qe8m9+d3dDEZDFqBxm7JN+gZmJu
pm5FOF7wotdrC0d5Pj1nA2BlBDw1g2N5KWvvugNRy2RevDWOjeg0UlinOnq6DJgzo9m5BTlARXHN
tuVuSkbYNgaPQ4TTLhf2zkiMaxdq3FISOzj0pnfryHYtaEXc6Dndb0FsLKOb4mgk5JfUHKmvEstF
v9yJpbS1jnE1Zgd8n+j8TJJ/83J4doDVqrwYMC0X+7yuCSci37aQy9DmJBvWGF0SasIOSZ1JEE5b
QqW0p+faiqJtRsXYFGwYvslRFRa4OU+jEICwO5X2U+F/h16brtTgvqLUYK2fkGd0agfM4IDYbW1G
/eefl0vS+Nd6z3R01zaUFBJj0Fc9+EO9V5RlMrhtHvNOwBff6KgTYTxdwshYA3ASt4oJFPFzBJRw
cMe+4NDjDNDkeeJsE47YMFZeBPQmT9AQ+CO6mIQCVso0pZ2gIPWYlvENhZC4KYHtetzpwqMTJZyx
xsHpHlCpFVem8NltyVujE0zjzcb+f1VIspdyrQP/R0idjV580rxllemEiEIy5EZZGQpZoefZd9mc
pFKPB5KhluGEVNKzma5IsOh2WD/ZNSVL0OIRy5+B1IrVUCYhAm49PMQWWjZbj/a2EVCDlNq97wKj
ISN5OVDiL1yk0WbjLx0a/SOyGTx6mHFYrm5kZtwRxrj1kCanUTXrRj6TGoQGqyabLvEsInlWHbAp
2WElT9sFZtmLFNm1O3TdTugACEVyIgXaPJZ0sNgkvVm6QdOtZlRQrHLT27sMS3YNEEW6FhE94955
B4NgX2s2ZsY23ZIQd2rmnTjMw2tosNsMP9K2nZBLavqwm+sw1RcbSOGbFlv8ehx6NhxCrFBVoknT
mBWaYQk7wPxu9dUlcNwBmOV48HOoAwYze1+vC6CV4U0e6RoGbhNowXDyEwqylhABGJEnAN1YwcaB
AX9OTkVpMty06N0AXF7hQna8b1ravcy/Ji7MA75aYI3t1rKpstNig+Rz40r3ne1iIvUqeoHz8NI3
+MwbjovpddoyNU99aoDEo2wyeAYYeQ+q9Z+hNmxVE57LwiewVD9CvYM8AwMIC/k+UzGWT6wBot07
RrOZI0izsDzXvpOQEzPAde3s22QOkBIp3LOlXns3QjHxynWqDmSft43dkQ3SpitotW/9PIyLkenj
Z0iWSA+RkyJfvAJ7DhJzjF4gocVXcXJQifOge/UbLrVobWT6m7Czsw+sk0Y0UCve3tsyarQNVs2a
KTCz1bK7jt09zuZbVN6rLM7fOTXZOytAgM/+9ybb6MNHskg4AtMxhXImneiGZSFzWMayjWK4lrgm
DgaMFSWQYaXQgtBu6nEmvRMkdOMbRsXYo7rHZIf2qEuZ5QR4I/PpQjb47GbEmkF2LGaXatn58Evh
qt4yNmUG0A8YBKxup5dR8qD5TxQABAsFjM6ibZ2ngBmEA1wqgog3cwmwtWKM6cMbSlOLvzIX2vvR
2a8BWxDAhocdUbeovce8t72ldGcbZXQm1I67uyC+MlHuM2mLF7QGyUIEZrCMeaii18x9W98lDlm0
ZdUeQe9ylLCJJ0a0vWwL7SXR4Ykp8ZmV4XdZZ84Cug0cuyj7FuOaJzqKd6TGKMjEfIb14GQ3wB77
YI2v1aa1PGtZUxciVxG+IbAmw6aQNxk9FNNtlzXHkqGz7qcsCpe4JEhrThYEf+xpNYSEGBUcZrK9
hsuH1/ZSmNWclNV4G6uL32u73yg0i6uvhfv/vA//1//Mb34/0NZ//w++fs+LsUJr2fzy5d/vZxxu
+h/z//nH9/z8P/5+Ct/R9ebfmz/9rs1nfn5NP+tfv+mnn8xv/+Pqlq/N609frL66crft59yNw4fR
fF0Fz2P+zv/pg3/5/J/09hDm/7DDzT//j/83P4G//fWUT6/pG0kt7IO//7y5Q/X1n37v8Jn6bySk
qa9mimtgMqbZ8nuHT+q/CWpbwzWBMjOdc2mzZHnVBH/7q2bovzEgpe9n6cB3XEfQecN08fWYsH7j
tEbzT+f9QbNPuf+rHt/PrSXHENKmzWhayhXg6kx7fvyH/RgDv1/XYKzZSjNOuV11FORNXgMG/EzT
Ptjg+EHw3AUCmh5TuI5UVxam6tapObG0bVms3TJSFMPVEhRHCGExOv/wiv5x5/3Y7hNzv+mfHZav
S3SgBmDfIpTMoE368yWWAvhKLibAV2PbgJFT7lqgt1/qMpjuomoZNU9o7iCx6EQ8aAyW9jbS5Hyo
a6Rv1nTnepVB7ck0J2mM6OBbVH+lDVhksjBYR8gr93iM/02TUsx9n1+v2hW2risXAt+/XDW6EfKZ
e4dR4gAkSialuwqJ6XipYbDI0czfsOmUy6HBbqKTOi9MZjzSUre6kaIeamzjtkzhJjh9uS5jVh+0
Nnear3p8JFVyMEYFQobTvvLA2OJ4mWpDrW2BX8Mq8MoHAUpzyfgfmV/1b3pevz4zqRxh4IXCuEmL
Wv3699B5OQdWT7C+FscdiI/rcTQNuliEw8R2FaCi7KOdj51yoavNn98MhvzlZeWXz5xx7goldMU9
8fPNUDQQBMMKHZ1dy4My0Wb6SjyYlmbuwX3KtRYCEQxrMe1S0gtsfVV6unaJIqj8NDL+zSsxd+F/
+iNzNbaU9MYd3kECjeQvV0ObhXACNav6CnKE+um1D8zoxDog10lTa0hwu+aYKhueox8ywKb1gQqm
to4YTe8ja0QuZLlvIdN13IgfoTeat6EoSBcbu2hpjzrZHOAbrnQyfX6f1vy0oP/4tvqli+4whWRV
wvjD0mOCs3V+uXYRxEnhKdpvWshZm93fsyIgmhYNAL/HjRgnArcL5/dAcD5mqpxtO9s3dw3dkn/z
Oqp/eR1dS1hchu1Ig6QYe378h1Voatl26wQcTzc1TApD0zz2sZsupYaXSy9iXg8zPiLaxqUL2bCi
mcz8C74bjnjPQv9qDatJa/LT1wfeWNteJtq2jxzjEGb7FiXO4euLpkrEAXMXvaAwbp2FB7X2Si8e
hqgWz7VjLAyNCE1ROtWR1JgWZLOBnjZBGzmBg4dsLZI9x29tz+WhddQadeeUMXkNfb+3m86D4hSp
48zwDzp/luMR9OMyLn1wqqjbYX3MVi65WiskM4TXhMCUVhZO6cOfv0ss0/25Le1wOnINXVm6buqz
dt/6ZXaTKauh86z8RZxFnyrwWwp7RJ+E7i7jBv/WXC9VsczY4dK9OwZvnRiaA5WMgYB1/tQ3EFwC
SM8btFJWc/j67NdHmLLi/WXes/x6mCiHE+XUsGWh7Y+1r/3xoTTaqOU9wte43d0VrxSj5/l76PLx
SPuP7/z6nq9H1ITyvgVY6eGP3P/zB379+y/f9vVlL2eBvg1ao7Xs86QTkmOl9TGdd42ruvRRO6fT
PlXNnUJqfiI2+JvbWMXBF8V4W8TuXSZOhr+TmhJHLSW0pxBJg91S3g9IPDeDXc/YmmxHVwd3Sq+J
/RRC+BgbQ3sswOUisppwQQl5m4VCbaFGA6tCyXkXzR/KewNuAiH3IwNwIt/qjR9UBmNfG8Rnmb7H
TDFcD2NL7htHLxge6zEY12nt2A906J8aYrk+omC8CZsYY8fgf6P37x6MyJJo35Szg2tH9JMLR8kj
SOPKUG27Ccc+2AYDTIIU9j/qarPZlHGV3McBpWkXQLNDnrctE4zKRZo8+itNAEau7aC+mxxnbdDT
28ODQt4/VUdSMKo1o+p61ZJX7qkufRCBn5zSYQlqzFyMhY7jo6ORK9O2fihjnIp16YobRu4rsF8+
RyYLMqTKxvXUJC32GVvskBK7tDSIIdMXeqRZj/hNxrVugpr39YjGt8iOEJrKndlrZ5LnJxSSvEOb
LnCWAVbbpajtaZ0XdOn1uBZrs6dmd2r/AW/ksDESWtxZbmqopW08mV1+55vkFXQdx5XCygQhGvMM
hBJ9wXOoz41jdOe+ZaIZMpB4jSzjPJVW+wB01tm6WUoQiHSMb4JW9tc3mBArllZjIv22cvs2Avqn
u2+EBOAhbcd4X7XwHEanVY8Z8Lp1qkXV+uvLgLEJx4/QQT3Ho2IAyps7PfPS+UsP32cchtNdHUhF
NIZotoAZDkbhjmdyS4I7NnmW49xGITjBqUWIlBx8Z/zxUfY8QLXzN399YIJ4QDtAMnoMrUf4GqbR
RG6JK0MSLXXvQr4rfRgYCDbOoNPXP3n/j6zzWm4c2bbtFyEC3rzSe0okJZX0gpCqq2ATJmESwNef
AfaNve+J89BoAaJUEgWkWWvOMYPa36cFhMLn6fOriOf5h2HCOj4vabgsj4HA7vg85Q9CQkOnseMr
BomCLTPXaWNoL/l8UEMGCMrkmcYxq71kZhS9uo6fH7o4/Of5iud1ilpi5uGvn2fP68/v4SK0QJ6D
WnT+6uf1Pi4+lKXkMpdYrUNWda+pKdLX3IJtRRZFt6vjMf33WllBlqe7WG+eL2FWS19tIinXFAPA
heg0GpZmOPVbXaII/PdcdIW7R87H5rfWs43uU9wjaTklm1IgkyuBE+a9zG7Pa2UHgcI1QC49T5+f
SFocuDTTrqZkXVJ2vB/NaBq7LoFziMbauss+kfeJ6iCz4v15pZiZ1FYApvR5LaPVhn0WUMXzs89r
o/hbCgrjz5PBgxFnWXvY0tlZjzD+DtIlWyY3pm+7Ln+LMHdvcWoGB62pYgZfyyWww2qXWL0+C4r9
77BXUxzvsj37FBeOXdMSVBsI567Rd1oUbEH/WBIljW7/mWI8ZTJsnYdbQySBlvsdNCpcV53hvbZz
0pcOnOY7NhUxgmMfvEonqZlMBPkfbeR9mzMOktLBl9ZjNrCmVuwl2tNHWWDPfn5lBR9itJFoEquO
OAxVy9r2Q3HLZGSunu0SC+vTtGsEtbU8y7NT3vt70yH9RdLXvlbzoYzgdXRVTvWsZBx2KQ8dRO6Y
m772tV0APP9hkuaKralF2GPlFTCYytIvUR3ZwB6n5M6Au3erGpFDknIfRRl8rcTkhtJ9882lTP7a
YoH675kTK5IQkB5FbcgkYU9Yv902WOV5Vn/KUf/Tgth5MTDmXTQQMVt8fyMEbDFZJ4ZYphwzMnd+
o188VVmnYD4kiD92bS4+5fxvRg1FoHxK753WgTKqjmLA7pvNhxpV4tWjwhMkHlya6SNTjnghQm6f
y2I8WyI1VjwMzioSlXHBi6itkMsjmbNC/fI80CnWLyPz0paWbbf4Cn0Vvz4PU+HHr21LkmZqVOdh
Pnteb60QD+34aaihBWbA8DvlDfaf3uHY+A4LmwY4bOr74q3oi5c4y9T1eTZD/rCmEKb3PKUXTiig
4ZgU7B0eJQvKEN12Gkp+fSaq3n1UNIPBLsSfTUiLqKxtdYoUCdtAF+80M/zj82D95yPXwdAxWfHb
87qeVEyU//lkEA/YFcZkB/Esh2sTE0idUZdamLJhus/wMPB27TuPWBZdb/sLW6n+8vwojKoU0jO2
u4hL/73+/KRlxOk2cCpU2C2p35vSmdo7ZsfmXrPkQW3rrcYyeicc66/lzUCjCJfDOS2cBFwfCEbW
hvdi8NLVRNTdVtRDfO/SaB37dfWt9XifVuRZDTiKwK8gFWuOuoM5uzWqb/JaNpXwP82spPzr0RGS
thvfA79m10G3Y1HTeE9XpT8k+L5LQJOVl5yAwV0Clx5dyhoAC6DSqFFxaEqrWqtIZG8BFk0QMcJh
GxB7u9SfrYAe+YUkJxO04WEjf35Ebu1Ego230qqdiQ6dm9fHfhkn/JLPDz2RTSy/c5phOlmtXlEe
nr+fge+n0UexsZws3Hh1b1E861Ak6Pk7yxuaELbCKz5fN1jKUMgrYdZY0rzyEixRooGyFhH+1o1G
8hJU8XuT9t0hyCtJWJyLzKEqjJMx0iwXJvhNUTXe2WpN7xxpxGNJEy5aWNWs6Kn+hYXjHOdE8yEp
jI8uasUyD7zqpcyOBo5pmr+qPqDN30ZhBVO+Jt/UZ2EgvPZdggdYppgjDs8HtUZQCe7ygil2HVsR
xKrRkie2Pb/8qWlfgxL2jCSZ/qyocF8636DRY6A0rrB2Pt8XBzLFnUYRpvhAXJ93RpuRQ4KKiRAE
B9C41FpmbZDLNCdqa4Fi9DYQAvbyPBTiQTP8PQuq6VFn/Ivc7uvnmdaa0yMnfUdvxUYrY6ASbui9
uMPkvZRB+beCLE3TnfSyOLeDOcJsPKbzR0Oi+KglnDqa10deVN1w63p7iSt0Mc6nhYvZzFXYQ+Hz
2EurV/5BMHZgVVRioTqk1EUqw5fnIfDybO3atD1g1qdL1xy8rbBq77XLLFhiTkF6ZN/WLzL4evrB
n87w5yEd6N+IUQ/XYzjSsTLZVLuTHDHFeHa3GlMwOc8HK4HgtY1L568BPpOWZ9zlS692ddKzIUJq
cXkt/bHfRniqdilqWENBXgJkkp1EWnbnnCRKDCXMDSruBEtzukPJ4L5q/kgiA4uDrSrdehVU3PMe
63KiT7X+0iW4+CrZXIluNBdmAZjPMMV7oLXyT4zcIXIDY5NVlrM3AyKJsLj757Ci6EMJ7Ts1aMYX
tUZA2SQmekUFsWa9pQDFArEvu/ILQmW27ghL3RcT3LNQifXzupWU+abCXbnL+ib+jPUX1d6iSWl/
yiZ/STE9fSVphyMCgu8D0G2ypgWjXUbDzXcDTqhDPPk5yTm5u4lN87uvG5/l5iS3Nn3ZY47B9zCx
ydy5vurPhdmXm8GR9avlpAK4VWySRHKiE2NgqALAMxhschM1mBc4HM2uhJJ0qDTRncasxO1f5s0r
eyMMnFqQf+Q20oEc1GcE2OpB9PExA61DJyh67XUA+cwTCUEGqftHNebNCWPxLXrZLJw+pqhvY/yi
6zbUlvueTSQWRG5k/24bE3iSRuzdNMSr3CvHf2jxwTvTh49EBvhAedfOqdVSOTPzV6nTdB61UdsZ
Xp2/Pg8t6vxl1qL97ygokV6Qg+TWRjx6PSStZSOp9gQQAS4h2iW4HonaT8F08+ez56X/HoSPDzlT
JvAhHgQcaQOTKAcZ9pT762k/ybbYJ7LtkKTY/eeAnivI6uRHakSfRYaJ3l7V1YvuKIM1nb4YUKfv
uzZRl+c0lLqNurClfzcNLB6BWzXb5yiUNHq6Lk0I8g1rCVYPnNbzaSRqEvHiaLgktb/Bq0CBF6+C
KUvvrzvEN4wC+heaOXI0MQjdtHAGh9ogfYtxuNuq+38fPa/ZnqPuz4+GhPZe52rNzrVAQhmpIS5+
WU07YdTZoY4GebI19BPV0HsvQUf0ETSV5D0robO0Ib+u0xEbqCyyJaoeoMecWjgN3UUT+Z3cp/aD
htDO700U7K72UrUGj6tPGbBuS1aUJHqRxLfphEj/MIU8amabj6HuJKAINZwce1In15cNTZkp+bAt
70Edqjy0uBE2qSQhzDGst7qLhi3LWLULmcwfnWH/NGkX/65Qqdhmqx76ZBU7WxQOeNyyerOBLD5f
YKMNoxc0Vfe+aqK9g19wa7htdqxd0Nsa2VAzo6ll0nNR57nNoawB3EeDHq5KKgT/Xs9l9+/1rKr+
/9f/53oc/J/vEzFebdseIFQGK/Gg/IJsH6cP32qNymxMVXbJdjV8q6zG2Y0NuKrnZxtaU9uyNYnT
nF880QDYtikQr+dnh9BQm4BwwX9P2xDOWjC6WBRdk9AsBHsA06YAwlw3LS09nSgnBKwbLPP937Mx
qB+0C58nz5eXJjaMwuwwb/LFDSo6PBF5tX++AmcNmMMUtpE2VGtMHM6trFrnlkTnnO3nKysk50ZK
OEkpA6l1/32BKFHe8Cueny9v4W8fxoSh4Xkq5m9RmXN3uJ6Cpa1hQCDEp717UEQhq07s3+fT58Eq
9aNGKeVi9Gl3L0qI+D113dXzk+i8YnzoGjgvqJI9u4lLQkH3hcgp70WWBCyicoN8w3r632uBywrR
4Q4H7u13FE+yrt09X6iKCxgvea6mVp5HpvAZgeBYW0bZ7+cnnofEVi+95ienxo2ss52kJ3vWQBl2
VGLcSVjMIC1ZO+HMR5kPmZakR6MQamc6c2iLMnaK/t7XBAhh00axvgvDSf+kdKoJXftkp4hQ0bJq
3OBC+4ywdWh9GL5BLcYZQ6zO8+Y0UFv2sZ79qqVp7gadFPHn9dkV9N/rITngG+qw09f/fn2rO5+D
KCmL44V/84PI3gy9T7SoLjithEO8UmasBhF1b6Mx+bsJ7eAsBmnfUn6d2UpH7Wj+WrOHW6zF/i+D
H3TVMTD+wC5kqKu/EcLBcRa1dfDUEL5akOcXzxd0nfYVsmO6O/HU7x2rlhvoOgEasZH6Y+xATutt
BI5W894qZ+dYeXKLCHu/AsE5hLH94QZaxRfr8ZGUDdKIOk18h1if45nl1VaBtzNSVTywudzcoTmP
JgTvrMimuwqDiuThDHhIq6Y70kQUrgb3msXMP7dyzFOSFfW+jSN3X5cuGl+DkKLKcuW6hbX13L4p
x747BrJgYASvPml1v2ORfI8a82P37uqieI2Vj7cyRY+qDc1rMQp5CbBVqfdY9Kg6S0nKSRYZONbr
/NPIcJfqKu2vXULpNYcot6DUEDCTJSzgtWE49JAYtwRPmi9S96iJS1/+GsPswwKRGVEGXQymrf91
I/3bdqoDyJDm0UsCfdhw1IfAaqNfDIMbF6DBg2zP6MVpxM/zsh4KcM2iIix5sNIlaXXRwUESTK0J
NRI6IOcHLvmdN6x+iwPmWQQX3xTF8rtvkg3ipknxWysmtAH0+lOUMVsU0vKe4khaAJBo9sgT5L0K
UqAiLNCiwSAX2lPO+4ieDaKYaa1FFq4btkNfKQWUHknZD6gSyEqpRXW1jNiPwCTRtoyt0N9U0h77
Ig2WNdyBbV/RMiT8msAqbcLaZmvJMWitk+VmH2EdWPByGPdL7GRYltBRsd1NDtLw30WsBSvkNPNm
3LJme1eRRqtnEXVudCDSyrKjGdD+02iVncGBkDeKQTlOCQNgqdCccg00mlNX9sVMRzxJLGQRuY3x
jgUQGuU8Js6CMqyGbTy0LmTymsfY0NCOOEBwOv1spDZ4+oREOm7Z8cVKqm4XDopgx2jv1i3LZZTj
gxt0h6nBRuFnaxP50aSp2ezVfcWNla/KNh/QQMoLonIs4vMP0xqEqgQ5dQt0j1iareKT5wVPKQqM
OpHrxp0crMSwUcPCdTZTSOBDmXiIe4zG3ule7lyVBTMp6emHtC5JNtXdSCYTyatgdOi05liOAFkk
SmwelubIHs7aR94AV98psxUBPflJtda7Srpgy/iQPsxxG3ie9ZqQwTDgM8MyOhEw3xF4QZiHS/Gt
oGU1d33kkHoYtOgCA8o4Pw+h05ykEg54w6q6OUHhboKBvYzTyFfZDvph/mdR0GNqQ//brdrUVW9O
V72RsguXuXbOmZs2V2zWvHm6JsH1cjp/slZlf0YaJkNqf0lmNdfOwG/K0vaHxd8crVX4qyr1MI2y
052nVeTSnM6rYUJiUJwG1mHq1NUpHb620U+NV3THSpDGhPA23TRj6lwnijpLzUN+qoZhLb0IWp4k
V6jTnBc9H99Hb2qOIlYN5mtGIQ1d5q4EHLTOws7bNMxAdNGY96ym3YN1fXOsrDjatC1r9PFrfGsB
dC4dXLEzvaMyD485iUUr12fLmXVzZqxfmYcqUpTg9PoRp6K+1FR5HNk5N5kNBBGr8FRqnvXQaiaD
nidoMTRJexv/hIyat8hIQVWEunMkuAK66hT2P6nfrmxVeHviMXZJLGEb0d5+lrAdvcLfLtuSfY5Y
qyBP4azHZ9IS2DM5Le92EMYr8rADV4tvDK3eS111Dw+X74HI4m4tcLFg1e2LTVHUR78W8dkMALNX
4010EhAy/SJZ+OpMnN7Ws1X+zkzBzww+MNoZ0cU3o/Hi97dYQDXkp4VFEsXVsB89991xNIXEpxrO
MF14PBmV11NGGVrTscfTxU2O4fia2eSGLfqqLy9VJx/TTEUple6B0q39bVmn8BVk9idWQKjmOh9V
IpP+ekXkAImmj2qSHjWFv67hjGi6ArzJBaMHHWVzmzX0pahLw1CrE1JJJrWkdWyQHU6kZTy39dpp
2Go0ngm+Nv4R9qDvSSYjBGskIKqL7JcERP5ohOax1nL/2Biw1oauuQbwUxAD8udsJ/2jmViZKFBd
EX2RnYnGeJHmjnuSnkHeTtFsyUbQ9plGyPgtHqi9JBWa7SjT2Rlb0jsWjfWLWvt41CMHNm1h16sC
kQERi/CPVdG9exZqV8vj6WcPx4AAk72iCnUwsi64itSpNoQ0+FvNgObgOZlDOYrKTSlyIuNFTaGR
OEiDZRncA/URZYRf8iZcRTRZawND8y7xveE8Tdj9XBZ2TpTtU63yLoOn/mQOCRooYOkXIjA+RlPO
GzJCM1UkSppBJQ8xqaOXaGrkCs22tSArWm6dCj/FYFjMACnIR7A009ET9ldYOyw6M529+Bh9IBqq
LmZEKkqH1Iu7jA6khj1Va7o3QsyiTS6qZUOi6H3inZ5Un9BfnMQ6Fucos2cdWF1s9ZgW9Zjb0xrR
pbf2E5Z4nqJ1RBlZ7ciDqlcsKMO1JB55kTZFx8iaEyiF8iHUO/SPaMP9AVGKJRCNpWSPbVQKskyQ
Un2IZ+lpH9aPps9XRIJ7O20a7QXAmepAmtKqLWO192Ty0vfhbhitbmVLx9lYMkKWT3xeEFbjUsic
jIvJuuVt8QeaJLAIgbUbsvLDzilYJGPxybKC4CpFXXHO6ijLrCDUHj1nnJ3RhBIUVLtolsU0rjU7
1qA5eOjjHApK+EFM3iPejXj+JVw3i05dVT00v6x39SS/nlOulG66hvFwYPYoyRQzzK1dxw2zB4J9
VJH1udEGKDfJl/sT+sP0WtAWziPIaB3elbDx6tukm5fXXij56BEKLdRcGg40u9zaVhB/6UMDbnTg
/lNCmxEjtjhpBTkfPX/+UG/SWy2Ivgsi93czmfUl0u3D4AFTo1OzKjEfc1e0NjYgkk+ooOnHUerv
dYexJfOYjquusrciMc3tlAbBvYwdisLN1C4JJ6W0buhqZbGp3gqWTFtITQXXBtbQYfMl5uhWI7Ao
3Xjhm25H0d4IvW9fq7sbROJPbe5gkF+HzrGmFDU6BDckyaalSbw1w7w9mROMGEMnK5hNEfpqyeov
lDPvrsDirDzyrMzefyOjCAnFhJyczhjpm04z/tKG5EphmZuY9cjOMArtkk7O4llh7+HFLVpFRl7v
/1QjjcmwmsotUYO/s9z4RqT2lwnReoB3QaSAxgc9AZTwxnAvScCPQNtka2dks1ngGsF5C3wOsc8A
Jwoegly+JGMabX17XMsuYH09WWQzZgKP2cD6Wm8tAk9Z8HV8NSrhySCNIAIRbttoMKRTvbou0ZET
Kpgg24WsMpDyHAcTmjBr9OpXFHdQ/zwTsANRj7WvylVpNs0q7Y6DbGB28zse6q7bN23lvgHOX+EM
Q7ZF2hRUX58YCHQauGbJr1mbtMUviVTtWiQlwe0yax+ThkvCqCD+4QZ8mzECg+z62/Ne64A2bSIx
+mRugIU3et+8xWZm3loMIvYUJGu3bMg+DpsXvLqI+2uKNNkPu5RmP/JoXeIsUXCXkuRTy7KT32Yv
pRpJuq7tcB9mbfqeFMEWnxbq2DR+Ya5MYEYnMEdSYs1Kn9GRKX0FujH4JaYGrm5ntZcxISmG5n4P
VUE3NjW4mZhGJmj05tYRRXAPm009ePFlJMWLlJrzkMjyGLemdq/bBFF+L4a1E1dLI0Sbw/KC+8rD
uRDQK+SGIHmuypJd5LjZpZ0K4hZyagCSfiH6CQjy0fDa6LAlPA1rmAWxuMNls47SIvymJiHqyPlS
BDuW5HpxyzZvMcz5cy3ZUjiw0M747H7aAbkspoMYLFefVwUxI84jRD24axz/o1Ow5Vs9OFA2Feus
sZE3ZL7irsy7fSik/wEm4KT3ekNbUo9vZr8PnYDWWkxhGhL1nvfaeO0VYqYe1Nw/+KcWaWJlDJRZ
ucA9Iq7sIIyjnoHmh5TTZODMatIiPa3ZtNi7Vo5yKdNZQ/CBBuEbw795Hn0b7aWVhbvGRhXg5wMG
bAoAeTbwjevmZNqhtZZxTDdbM0C3V4B3HWnjETX8/DEm+KJIrQqYPijmGf6yScIb+vthTxW94g/e
lT+WaZRkzDqoOvXhxODyhsMyXFLh+eqGQq6IplAdlTNQBe4mpG2xcOIloKLq4Gtmgos13oI9+EPH
WFs6fhassVllmzhAqe7RHQ+LGNwyyz5U+NmGzig5yAIDJJlyhTXcmF3TNfkuzF0kDDehHMizYuTO
csKplNvjUqSHT5Sxe3OE2k4aEP2q85rv2lUfIqjr3zZlm6avN2bcPJQu/+R1HmwI5/UPMYmFAN5I
qiV509i2TfrZExtNaauE+mFYryjmgOIAC2miaDh0KD7IQetfU2lmx4nhaqWl7JugP8GoKD7J2QOK
xfhBLKu447hFUBO02rKqyY4w/T9FMayaNk1fZh+kqEGu6y4qcY13jNXtMigQLcgBXG4UExDkJze9
wZcInoTEaH6u5UC+Gwjr8dDo6Qb0kbWJ+6peaKO+h3H1oGKTnXPTTVDkZu/uSMMR8KIH9AgV7wCe
nQBI9l2oMIw9tJl+2TVT/1a10VrWpXYOo1usVd0qYx+OWZSMIOLKtrCl4OANqPRNcs8KcoyTjEJB
O7FOaayStNyRS8RdosDUVvpQ9EuVB9YudJwB7HweX3Tnt1X80c2nr6udXoIk/+tk0VtaVepkKOCI
3ZCUG9+nkocs2f1hfost8n4H4RUbyeJ4rVXutqfyu8wACW0yXMULz1L9ItLcZqViYtnSSP0CI79l
5vQAjen0yTTxCvMaktUcNdwPdcwuhn2A0c/xHfPmucDPBwbU35Q8RSvMO0tQnyFNeOifFbgY/E+K
xBbiHyIefcsxftndmsIV7HSn7Y568t5ALb6O5sRMSOC8T7jKthtyzJ+jTVBFap/ituvYx5F4nSrC
rEp7r4cFz6Qd7yZXXaDkN2ww6i39JGzFpVq3Yo49GuhYjZPQV5J4i6XC47sO66o9O8oUC7ak6cGq
iPCLiCzR8oIfKrkZTfTRGMZHGbiIXstpl6v2XetpDmWt8dHrPdhRKnn3CrcyC+Bq0dCgZKC01dmD
90DoiOOuPLf7B5VtCfA6TlE8gpDp3GTfkDB/1Orw1rUBcSlpu6tYJoI7tJfAjBLl4rxx9XqZMKIn
KFI+Cu7SLT0suUyt6KvFreKTAqfmDPCGMJSlyXtNnHIA2oa2aN/XAZUcrCPgtNCbqnXkg7oaVYEq
U3uz4H4FnlS7MSOzq3NhogVO+GOTx7UewmxtFNM7gg4SriaXfORw2rh58xlSy6bYWn2R1cfQxkZg
6EFmumOULg1PYseLEjzeCFJKjeUkpuk3EklRJZABwjp6a+sDcM3kqxzc/FRhJlx6LXpbus1sXOxc
X49aY4L20f4x6obFl+vA0SOkmX1/BBsDCW2Bsudga/AsM4In86reBI1BxWwaUMzRjuoplmMwdu6j
q+2muB0OhusRJ+RUR7aU7bIe7E08etWtreKbH9TvCgQGlNC/iJ0feTucLJTGGza792AyzN3JA4AU
87M8BNNJ4vfXZIzNAwtfAv0scRqtiPmFUl7ZseDPWu3aFNlRdmV/VzW8uwI63jJQqGSDeKSpFMHG
w7bp6c7VmSltOG4eng7Cy93QJF/nSg9W7kgolfyuQ/uzN4A6Nao7sION+iWIMsSSBcT0skd9ydA0
His9/MePxO96SP5Gwc+MQ9wDXr6bWMfOhW7epOckyyAnDlhqSN8bupKrwY9+xXSFFwFPzxKCAdY4
UuAQNMbkh7v9Ko30aN+UOI77FqynVZlAXCl8GNAvYV2nOzJsm3vFtvdkHcAwszzBsLD3e52/tFf+
1ADvpgBUOBbx7AZPAo+tQ/ZxW4VbyFVrYcsHZcU3t5No6MlC6awm2xJJO7LO+WQbVWM2IwQgYk20
yALk91iO1hmBkKvADPqPMT05TaveCSQFyoVoG+v58M06YlpOPmbgztAPmi5NesDMmP3fDKDb0o6s
11S1+sLnP83VLiKfzEPDSHKdQOMtKEwMp3DPLoy6Rt8da1rba1IDzUW21SDuLezSI53JxmWn4Xc3
swvWcO8wVajWOp1+Wd4XAC9jkRJ4mIL46koUYq05rmTj41P3ZmKQOyC4ES+wCvKlg8lsZV1k+9dI
gPQaMx0SHmPYfTaNhq8uC+ITd2G2TPv4g62rzoA3rGZtAyzQaZc0dcObo95KAuABEk8nk8p8KKkA
lZHmHAJHRkeD7d/SxXdpeI2+MksWWGxLFkWHntWgVrAUQB1Lqap9mYQHLyMD3dXvlDGxjrOJGirv
UeDdDRAb0JbuDgz3tK94/FlLDtQ6ghrqfI6awYjs96LrrJUEu75w4SFoY3Kx5t2no0KUmv21cWBG
TBHGUjcsDwa+2cn6yBd2QSWNYmm3rgziywOU/UjpspkT5qzqSdBQ6LN0BXr1I5TnMKStDk0FL6AQ
yTrwYfEBEhawIcDvBeV0lg6ovJilS0/wY2+Qg+7iA4+SHg92uA6BOa9GAonX7bin9MJE6LO+o7KT
n1AGsPLt3EsBEtUvvFeR2+paInAfSlD1Q9kS/Ubsdexo3/0EKIFnc4dLhE0eBQEnncqVNyUvxmST
2Cnckz/FOwQnocqvUadK9vJ7kju6Ixs3b+mYjPAMBxfYtuglS4tqYECJ175OUx8c3T586OQYVmXG
72Y0c4wPenbl8PcyYWmRYXOgPJjb3nAUQh77mBJkZ45/pwLEQFLAPzTkj+F369hDHx8GpOkyTVpR
/FbXGH1TA6AA24C/uhoZ3RP4rnAo9cIOVo20pmXSXslHwfls5tvYNfbYUcXWbShG+gMNxaG8Mroi
vM4pAZAYcS2Luzdg9/d0Q997WM4rL1w2PCpwYtpfYTIdRx+RkV9AL4wT7gGYLce2Dhg+fEJDgdKS
JtCivBMzhVZKZyVKdoOg4XHBlMuS3v9yzmaQmbaxa7EJk8TeRZ2187yI7eo42B9QuzU2f+YB3nzI
NruK1jQACurv2XoI4naHgvkliwl0aMQwrGyOm140/UL2YA86fd6lBGT59RNGA+TKpB1QK+wneqwF
CVex5J9NgrNsdWOFKXpnpt6a/5/bOnEONk88jdv26LJ5MOzgRaMgBeRNZ9dVwmobo2rpJz6MaZpD
PND0e3xxZRtfvkd5vBNIQeKQBcUQ+z28IQzPpvGTFFfh1sledaAq0zPyqWLpxGSsiUTbCYSdBI1T
dZzy8U2rT08D5wDNoXuLR2KoUesTbYPVZUW95RpFiuWCjkQpCcSZIkS8UE0Apw6UoYicv1I5rwGA
mlWXfdv2yPMxDfuoIcjTau663t8k8VNUMNj6Vfaw1lgiQiL5a8Tma2wRJQdo4y+Y6WhLCMVh/pVo
pBEM766YHv6B7XyixElyYHDqscVSdkf2NYmHMOVPzOzIiso/sbyrF7kIV8rtmISlWAE4/Bv3NTdJ
S4BwFh0C7K50lbNlP+IuU4Z3FArr74AMgkCc5IGSmuQd4AwA2YKq+8Fa8pe/7nbooPxSbRpXilG2
zuyQJXWig53h7hMz89M2Tg54vEXkgUVA1/tZEaq31fz8AqYOPocdej92V9frMDyw0vPTXYD/BT/0
O8/8L8I2EUyE6lq0f5w83Odt0G4VHhdILAngPAT5lQlbOMCXhHaG5FmrX9uDNrJmJdLp32vPT3SG
tsGmAf/Djz8tEttCZrJD5c/YgNcU8dW+sjzSNbvGYdwRzkHrcKxqGaDujNiNNeRiWn4qRoNBSFnX
Ye7wB8wvMPFMgzsmjS3QjPnYL2ttOwZ2h4uPbEJW1uFBxqm/SKIKj2EA8Kejub6gfj33g9RettJd
D5XzBygtJbmYpgSz7ZhSKITJHRzbFi4C+3ZmGIuKNpXyVvDtvKBgdpjxskk1WIfUNiVduJ5VUkpU
M01qSvgVYnZM/+fOs9LdaOG3s8BNkcyMk8PGrPBqzgfkj9C0VTH7aMpgZXasJAZSh15oli8R/fyk
Sd5copL6iBlrCe4g9qCp3r721RFLcn/TDQz4gzN6a9Nq6nsQ8bWs9Z4Nsa1NyuRK63Rqxqn9EUv9
LksCLGgVBOeMjQ5Uw4UFjv/+PEQ1UkQ9cj9lQwN4wu19B6DRofPDoGKMLp4D1BgE44EJF158MlWX
0wUYJeos3Vm0aU5RU4Ufkw8xl55FgEATVrM1mo+SRj1/S/vHl1W073K2PabUr88D7Dimcmf2Lhfh
R+DH6PDdoT8Uvv1LH1KBN0q9YKHLVloI+2jMQ1wGnjj258Gt/Yu04mABFwLjR66zyxLRPUOtfUD2
Xb34ZYgQMLtpQCt3uk1DR5mdtqpAHNLxFFiyqBhSKcgCF86/Te3XLqlITqPc9aPzXRhoo3vvAu6M
50efxk0dlFcPkRubzuxDmqSct05O7BFS4IXuy62hzOnuEjizzFxiQTsbQvzkN9s2/yemf7gTdnkf
kyS5ZGE/nXV91et0kHuzu6qAKi3fFe1zH6Et1ft0W/cH3hzy56JpH1CwOgaoNij05QMBR9kllLac
ln0WRQfixQC7NCew9e+DZtq7yWAtHEEU2toUza7Rb0x06piPAGgJmlgWnfY/RJ3XcpzMGkWfiCqg
ibfDwGRplG3fUJZkE5qcGnj6s3Cdqv9mynKQJQ3QX9h7be4YQbyR5RVv2fy3mRXj9GZ4WCute5jH
vVbPJ4BMzSs2/7cGldwtgUCLbey5LoxrLiVRtXZ2NDfmcSdy4jeLXvspneUDmVYTxETenKs4s86U
jOUpJut+6UvjLFnrlDtKOOYlzchw8GP1G7RqUgMLmzV/Fx3HlYUwkITTJY1cp1rv2k/gQB60UnN9
thnu7aESd/ssLrf6mslaXybevYDmGbF3RdOzqbokEsZAoF06q87WzrrGfmKp2cdlQK7PZnUid6Vg
T/eghsR6SOcy8AYPuEvH5VFnI3cr6rmnpWaqT7Bb/xW34yGeXfuHLSihVWLyeNlCcukjCQJeRhE0
fV7/zrdNYebcDdxGIZladYSK2wkqAziyXXClGm7iQIxYLKp0V7uQE0PozewXT9PUfyW59rUWYBpU
0shTCfQAUfeHjifq27OJkfhMmA3/cpv5TSFdZKOxJ9nV/NX7wB68xXRfvKrlaVlo2QOTk/SUuyYi
OC2JxGCtt7izRejnDT4mSAYBj0tuzLF9s4gd0OAdw4FK/mDTbJ6h36DBKsUp93T96DoWft2+c6+i
EV9sDvZDvMhn8FGk0PfFiCQeVSkCd6Lb0pQhYq3ee6V/qYGoLGt8EKP0vxu36Xec5ghZlcH4rba1
cK6c6mpkrXNRuo0Eo548Vvo8WueRHHALeSWUL0eibRn8HwU7sI8qrx3gErC40/WBaokp1NwyXy/8
7giTGiG+67G378vh5jB8DPNyst4BOf7Sqt7+w7sJSyW2z21v6rCC2hdwsMWho1i+2MTi5RrFfIqd
eq8bZXXWXRJN5i3R5N/Lfx/SEwETnlZkXZkOTKuC8RJjkyBRCaF4MRuvSUG6Zz5pzwZWy9d4LD/r
EUfCv4+MMoepqmaW4Xn8WiONemXetkamULh8tg/jEZ8BNb3DfosPKxDdEifPLe3iGxpq4kLIAT44
KEx0zrXH/164ZgnSNihQNTZP/35/Fuv//waROu3DqL16mR+17YwbrfmEl8exm+b8juJiruylOrHF
+alZPZ7E1RfENyX11SxFda22XzUdFlpR2PGuWGu1NyYGGM2sb9GrufAvIiPIY7FnFKvbh8OYxJjb
Uv6YBaF/QS7FuTNXx39/2m1/mm3Wk2nCcWPZuUtq4JhnQQ5QYEOGPK3utq1Nxq95GP2zt/i/KCHT
Cz7AAKUGYvbZto7aiWBVGtlI+N2LhYJlYiW5M2L9b0yWPelxXwX39w5kRji1qruyKts6RDb7xX4t
Ia9IG79ZPSv69/hMvu3O6JFhICJpomnOH/1FvWjWlN1mWPerXN49r0PknJA+DgH/qqXjRHxajr5Q
yE+haQ9WVRMUGlk4VQNUGXE4W8uZ5zuk/dxNQ30bQMQp4aLFNugqsjdD07fGhac2EAhYIsVl80sY
OpB2kxkbo8y6ekKAIPfQ62C9AX8qZxcDSvKmkpRlVKrdh/XW53ziXJBwX66cqeuwAJRBOj6nTH/j
yr/a/oWtKa5b0b52KgM2WLKEK6r2uzbpi/TF6445yRECPFQttWcxm6eBI9Rmyx00rPGwI8A4X405
hBD3qMfES5iOzrC7pitthitQ2iCXE7cg+ECoI3umr/Q/XX9TSpClwGOlw9DSOe3005+yEK74SIgk
aLdealxYVn1jsC2fWFU/Is2IPKM9kWZ8mtz6p5ngxxQtMhUWVDIoLNy3ib9n1VYHom6ywDTN+YBs
Uw/TSjADxRrUGAYaoKZ7LvEGqLFBfce3j1RYBENcXJ0tAs9e3m0FGixurOftOb5KSstYu2VFthwb
I2HaxRIAKYb/aLb6czdz1uoxYMwYQdkJBVKInnwLaZ7BPfmMKSXRH9Y8VOFC6KWvkLF5HOgDiHjg
e469Y2cjcVfvVUOqlyIAfVxp4rmdyQZqZMpG1n5THVmUzlgUeyII8dexMNAG62s1lwi52bJn7mwz
S0Wka/jcDDoQJHf05FWN3bEugHOTqfQys1aENsc/tdDxyaU4LwVM05KwWobaDCPG9Gg628Uki3cz
plRwaL4WHbJENUeaPt5zdt1i0s+DvTxUdf1A12/akk46L5JwpTbL5COm6t8L/WpmZN9WFj8KrWb2
kI+MbLrNH1dx3OvWj7m5Mt92w6GzFCV3jNSe96Tj1gs74gdZ3O5kwyI8q91DakxEgY0MRbPUVGGc
CVKauN3xIrFhGnEgsl/Wa+0TyGE4xm3KpWueULPQIbM60aoiRIWkdmN7NMSA+b+zlmA2mPJY1wlR
L6nz/Wu5gr1cVkogZaYHJvAnkPB01n3Sh8Z2VABhwOMw9xfbEXFA01oi4zX+XX5hMTHK87ZaBSHG
AWPenkiTYud0koyzkEVdEbRSOBG93roFuFSN8SPTxZNKcLA2OEp2s1xORoPkbSykCcR9ZxJuJ0kL
ZKuc57u+aP9Wrs98sb862fIiLEZBQmpvuSp+sXPKTiOy6n+1M+j7kpwgGO4y/UNCJkPJfPqQU0b9
tsa8mfnjLGp1nqYUlwtGih3S8ifyukUkewcJ+fbSIx/ZQxSqd/7spAAF/bdeVayjso6Ow8RgUBEi
DBaxzHOXB458Il4Eg6b7bWJInCs2Jk09rQeqBrh8q8r3io1IqZsY0gX6EE32wdK2KLJKmgnD6CLH
x5LmATbdESShQsuZDt1i/lg85CCWzqCV6nQInRWQvS3V12hk0xkj7d+azbhVtONlydaPNh4+Wbju
PeHPB5Rp+Z7bvIC3NKHMMT81rY0cSIADuLLdWg089WNyJ6qczHfT7i/esF4Ng4xNTh32XN1dI1l0
V7kD6xM3P5Ju7gTWG53ISLrBSjjY8jRg2NFrxj5MDIeQ1YUuO/MBqx0wyeyEFRFel1b80adlOOTg
33Bg/2DG/Nr54Gb4UcAnVDMt9OT5O7mt8fHCpaypmpPLlxTqwjf3qOCHHQ0SS7gUqGPSGvrRm+l5
lFcfS737KHU7D6ilKBaZujX5Cc0rEpECCGbnEg487SccZgFZkCTgGjzR584K3Di7aTOqvxrO5X5B
GsF1FJTCozhJELvoaI3nYghTrv69nq6sM3CcDUx1OtnsMk1vT+bMz2SDWo5sCZnS1EsB2QyG3c4h
Oi3RzHD1pyKsBvMdvyXbB5J9MrRJ+sp2eVqeIVT9Ap7QBSMZYAEdGsus+Rntz2UsEOL1bhzNBD1z
l3E66i1D2x5hvHopoMHB2dckT2eeEYZp/iIk9sLOHeRlxxffDSx5Y2R4wHC5HXkvCTmAnIo4zCHc
njTy3QCRKyrHYSVcTw+63BxCK+uobEdIvCbHHnVguzM97SMeFHKOioIYVtbzilIaotegDkZfO/Tu
cBLMtPmb8SWfWewzgihfRjMOrNI9JiyJo9pYzroPv2weVpwmUmXEnVUna6LYQlFBuGzWHrMCsWjM
SYq7dJ+0EIxzUvIOBEY8kTA/HmDvoffZr5XxpxsRUBHdS2B9F/RprwGsta84odHXzHZ5WYE/sJto
Th6hCYfEEYwUToZDCcdxCWkv5W1Z922a3pyZ7zNr8oXbuY001/yl0PNhGy3IX9GTgzEjA3TK54pi
9wgSgZRVfpYJwbR7tH6oPXajIkCkVOroKW9F1Kf6qPjiFH9OEkn/he6FuA36qMR/EXpfPPSF+pF5
fXF2u2arkK6Dp87CYZ5u2tVbJ6dnuSwFXVn/NoKLyw2b/XZrc7hUxa4XI9mHsgtLwN560We3ntQt
1fZPaVlR4I6VF602ThJtawKcFOCe0st9ua6/Kn6k1OI8bCYDfblXoEqpWsTZVXbAQpsF/I8fzDp7
evC4hEqTMNugiaIiqJGL7cpxZWxIV9tbLwvxfEFtG7/ieIhMx2o4Px5m5J37Ai0nXsBDDLX6UDwa
BK2gGKe/NryJoEPg2ZYWB7q37PWl2wR797LJ1cGDhxHSdt3B76HyF+c6IcgwJgNFrXN8ZhjJ+M/E
wlUIrA4VY/AX4R4WRZVooa8KhxTYrXaqHIvdo9V5bABm+MNmF3VZURxHo3ppMvFbDPa/dIr8KGFC
MAYmJKuLzM6bjhZeN3TVIfDletdvlbTrHOw+zk+NSrhd1d9Wx1YjVEOv1uA2Fe+5hb8KA0jEjlid
5OD6ASEbHLdCMSX2+wht7BfhITr1kMt8dpF39GaCm5qZN1y/Fvochq3cbk+5lQZr0/8my+JFd7Ix
4psNahMGeRN/m5PWHjmsI5DQ/oHejHlN9rus+1uO33FnuVO9aysbGzus3MUj/nFdayYIzcJkH5d1
qLwfLBx/1v3vGaTpHoPna9O4l6FuWDNzTI5rAzYxIUcz6Ya7q5yViMlPttuRBiAQvav10yUqbN+t
uLETOcE+TYpnYoaQSlbCOHoOSr9l4razNcz6dG0o716yLK9P6ALCFhzKLk9q4I1YrDalPdKwSh26
dn0v5/wvtEtK+R+02KgARn3f9HJlMsxb3pCSyaJEEuDuT9iAtFtnKpZmcNYQJnCM2RRq55wpJvaj
k1hjujCHuyY339jPW7vUTn6LGQU40Eg2Oj3lMD7nk9lHNm3g2ci2LiFBROP/Ko0G4YTvv7oO41+D
/E5Gl8/GZP5Y+dagPeZUCXz7gEQjZ0mbF3x2XWAyR4scbKv6YjGlK1bvYGJvCGsvbJR+s6b8PS00
UIZDuHoxsyVrc/wZNFND1nER6EE9DE9FV/ZHYiq0bSKKgIFcaQRMCELlx6Iw5oKv4GTJdW0/tS4X
AEE1ipTvcYmde5nKDRYONUDwhWj3qnWcc1/HZYDgl3IxWRz0+1RVVcaJl6+SKhnkfVl3h7QoDcai
JPzKxrhPOv+1sWl9sfaRqmohIm3Zs+vPzOGai90IAmc8XFsL16yw2PT68KOZTAw1jwA4uupuzqxF
FtejgMU7CGtbf7Q144+pEArURHeES2lHc66hvEnk4+o7kkrSbgOtB5NjxAdNwlSvGwL1WJuJQK48
Lybep3zVvjPhb/I1iXiVwXRg8wQGoJ2j0evFtZJPBl7EY62JO/GCl6ooIlfY3xS0lMWMn0M9nS8D
8bFY+HTWn4CFI5SLf7XFqKO4ruTeAe/cKsVFpJGDu0mkMsP6VUDN7GbyiJRsmIAJ5zjQmUaG8r9M
vX1YBw3xxtjm0SoFafR6UoBTXR/RaoGfINz0ZvszYqLCbHfCRH2vJkm4Z6EHerf+lV7ihr4lTq7z
o+khWSrfY4rhlsRDOkRrSYzcnjl6R7irmLhWHJCaexGKCbwfO0V45zfZ2yU4H3MAL4aeQVsYwaCK
lYoxFuKX7Svr0Yc05DGyZ39GUW3o+YvlCBUyXHhm5Xrh/G8Old6y/EChDCykk69F399qwsQCKNna
Ubd5VrR59bA23Q7wxjVHYvmZNOja1qEPRjUm5xnOiOcWbMXGvjk4+nqaJEQIi/8QsEmCF57surTd
x44fuFT6gTkXqDRs5xUFTxnMRRxqVXOJRacdrYoZSYGLy64U0IWqRyvBnBeFS+lFquCzNJnzyQrx
0ZsUjV1uwSZtPYqw1AtVDy7eUZxPxIhUqHw2UREbb51nkCs9+y3WnvkCuv0KNYuVD1l4w5/EAPag
tX58mKr2aVqmj3TSb34SL0cxXAyMEFFpTRwDDrsesPhAyEeHxwuRSVk5DTdVji0OLKJQgTtQnlaz
OPEuDc2AHE7z16gq2ix0txGTi+2/SgcaYqR8SVIsL1Lzn3st/7sii5802mgLd1/QjFq0ev6CsNLx
9oaH+0jWjDnLUpwtMD+7VrhO0LAV3lkwwOoW5+l6REPM4r2gNOomhtMp7Vb/YdssKnz3CvrtpmwD
WZ1GgU8ek8Gs0xSmHlQ+EKo0WzWaDgxiY3ZblkXtt6lAXgJHcJvisx/a8pAZ8n0hePKYcukScTqE
RVW8mPT9LJabm+fNjFFhFYYM8Tvkb1uunTW9SszeBJLR7OQ62/Ra862dhBVQMnMB3rfcLZ2M6Xah
zHC0MQ+E2Z+9sosDY6Sf6DoT5eCSnI2hyJghI0JOBZUuP1+5MLTjqETjzsLJlNYpZyRlbxbPztIu
w2b6/PfR6mvzrczsKzLu+tldqi5sxKr2ORrllsl4VNgXNJVfufcyUAXeR39In9mE5CeOMxriBUBt
IpPhBBMvfTIbIs1RsL8DhNd3ujGLZ9WTakom5qPVI0Fy5nI+0OLFT8aMiVoTVEGD+jQachjmHiR+
5awPgiyIJ9+2cfWkxNYTkKjXmf/UYSh8GUoULjDzrcOSlu0un/9FWvG08fyMFc9A9rupD6+ZMYyv
TLxx7UM5Mlb9QgE2PXgiQzSVrzqKjc4DbIIpf1pcC7MHsjrZu3uHxdq+nyOivPDrtxQ1XdIPD/9e
dOgNESu4ib3PrXIn714qyEWqpddCVQgiIJGk55T7IRGv0l6fcH9qETNdcnaZw76pryIpy9vaTj1f
YBemPjwtBu7o4nIUiZipW3A9D2kOuqlL9T++MpY7QR9GFV9dSyKTygj40GY/eV8t+pEO5M7134f1
hKVrKpHe0Z6WB8/JASoOSHN0EBm7FscRV5nlkGFeEUzgv421dqzsmDQvbYJpP/b+g66sGziNBZ8r
0Q32or/Yw5qekDxT59KpWb5K3jXKfRpSnqe2RF039tpjUdTau3KST6ag5WM1tsxjssI61TqkOOjW
S27iSc3AKuBrQoBAJ2o+xz65sKkgxZKBjUbM5YPJbv4gS0ibTj6Jh9l7cOvMI0qQDwZdCqhsOWCu
RM8IpLHK29ihXKvmLUIisBa2YsSOeY9jvriPcBqfqf0knGSS9zRjOicz5SDDlWor0vondywfiWJk
CGnk/VNvFkhAKPnZdw1RDk6eUOhgmIFwZe3NwwrE3NOxQhe3mNdRPtgzSQ/UuY9l4SZHK8Np8e9X
yP7wvdgFgZR1UZRnT0CvwKhyQMm7XVxd+phtL83CzBP5AlAcG3Xj5Mr85d9LxYi8XNufCjfW2ffa
5Pnfi2Ilr8X+rVP8yCsALtHStcsd827U1GN+RNPP4Y/RueUEnju32rMIctZnsV0A6Qrgwx140nHI
9/eCrBc2ZOShk8IHgsoNejFUr/5sTc9lrgdiZkSLUV/1fXc3rNJ6Je7zqNeudsRgznyu98uXYaKv
4eBnH9KdDEuEsdP/MesSGqp7lFkCoLBktJyQB5Fghr2J1liuZYdfuZlQcaqOybQlzPMYZxMh3LhD
CK6Lch8j5QjggOVCwqw5hmWUG79kNrNpn+1LgpeA2zNscAEeK2v40Ki3EWaKx0GC1AM502oLbJya
kKf6lKPFj7uJlcgyYSrPuBXa4rOKxXSalmKPySSEO6NIM0TxlxpmUH+zg0NvZz9CBldHvZOHfJ6M
t1kezB6MYOlnP6vMNYJ1ZC/XlQkcN57bydgDSio/B9Lob2WzvrszaFOJ4YzBnI8pqotPW5dobkKa
glgKkSJcGyf0x+XE5HPJPONoJydMD9lFn86KQ/VI6iTaX2c6O7FOPYGW1nWbJ1HWbyjCiJ1yW3fv
pT5D8WneT9Bz+QxNfl4yswuGZAA3XJIGxcm/w5FKXuiHhaf2h6uehE/IaKHfY1qje5yZf2xuUzag
Lbm1cx5ZjfPdlRQNy0RBUw4Ubb4xnGN7gRXFQNWlMD6bLiNmbPE9WPc/BBZho6gZ/YwZub7NyI5X
6+HzoZjnl/9eqHC7LXbh3a10j3nbXO7x9JBHjg7u30u+/fuONQwj3+UyyabGegYCYbikvfjuDavf
19hnm5zMoQT8OIoMf+/2GBCczRCdZN2VRaJJtu0h7XrShRxvCWqnT0LI7V8q9ujZddwobczzAELu
maEY6DkT+aQZUw6oiekWmIghmBCyTgIncOf21mVcl1fyg+LIr0vUcBfgQwrq77I8VU35x8vVGsnZ
+JHDZsZwPu6z0fmuxfyrq3EdDNUnkYszeeWQ8BWFMG5LLPHEXauB+GVJ0xPHFxf8JqlFfys7ZUbV
2VG7nFajWdi3lA+oyP+SU711DemEy9WkbdVWxnMbG7dGrXKYWHBmi3C4kx0ykFgKkJog58O8tjr+
T+KYY3dG7yHME5PJdwzwROtWiEzc8kCtuK+H6duDjRFojsc+z4jWnpG8Vfcai+VNs5V80tFyKY+o
vmjKiUejvU2ZzQ5NtR9Kwux9x42GPsFw4Ir6rG90u5oWadjkar1dsCdQsj3khkGvWOrTre7sJTQU
sUVU5Bb5Ce6CCBL4AyHqfSmmoCjn1w5HBUew+aWjQLn6Lh1tqvV+WA/Vr6Td8uEHG4pCRgIKgh9U
3wZeVPyyKL5a0uP+LemtOijmJH8xHPMLSu4ZDNLRqKx92kLx7nT/WvsxT1+cS3vdf0Im90yv0Ala
UHSRbE4zLlFyMBmEGIJvZ3pgzXBPzMXYmXrxWjKCGXsvY0q96IGTlH+5Uu5NU9/NleNDJ1tztJjS
zv570alt1GAzkI2wf+Vh2bOU8FV3AQn1x8Z+t2k4vnAmvjhbAmfuLdYpLTraH+Lrs8ZNH2PbTQPA
AzgLe6kgac4rhEUEf8h2fOZw6pkGmTclRqDFXRa0U8zErfuTj34R5ptO6t9LrJRFZBjR0E7rIz48
eGVhnrVi0BGH1i+YnJyzhfEjjM3+XpF22+kAaB0618NciqPXMkJAA/tQTj1XO0P3Xa66/rj+dGe/
OkhD4UFjM200X42dz2fMJiwBdP1K04YQyFZR4s3xA746gmaW8QIZ0o3whKLVG110dC9WPBCSM9tf
uWv/dRM6yQD2woW5bv7YOboZleacsizreVPnD4Jnrj0jgqhKxHhj2PBeI4E6gOxOw7VL1jdpWTae
dEae1Lw/dbc1jmnOyprH7mRjpYknNsTF8DZ5yB2zxB0pdMbbZFqoxxLL2yGzbdPx2K+JCoBnMA/V
+pwxGp/H56IyybS6CItVAZN4NBjbQimp92hyrZOdUyIV5ovDxnu3CLJwEJsfkeN7ASoiLqoei2l9
zNMJqmjNDksC/w43+JvUnOma2gSI8zC3UlJj4xiUzYyCF4ld8rT6bP9wNZ/duv8SIL12VTVOWx/O
OS/IRNkcXWQJ27uu6b1wNJHCmwZ7djsjSM6vaHWHdFpOyJuOg7BeCCyv9rrn0BO4776Jqt6MoWrm
LULpzH/WAVJKnyK0GI3pFYroHIF2Para/Kwd49MFKaYaCF2YGvYEFDPJaRnsdnn8Iy/xHS06Vqli
rMN0Nh61yVG7xk2e4BH/FsuKidRusUI7NMv6/F5iCL/M5XRmqI62jg1C4Y0/koksAGU4ww/bbY6+
9PqjVK4XFbXAmUltwAK8PGqyDQcPIeNEIX9uWn0/TMMHQqbhtcbv/xQX9p4hs3bSkIYx/uIcd+oy
O3L+jbtCd3GJ6sa5rlI7Iua3BPfukpVlq+VAUfaSsZ9HGIxcX7mFBewzpQzP3Gd/JPZoBFKMghqt
gPE2jsnvHHH+02zP8b6R2sEhI/sUz4tLTuAHostsb1fsWvTYzHBmFQ+uqesvSFv3Y7KIfZ4NZ9du
NVZr6Ofc2vyL7SEAG1buoFhM+4IlNQHZn0o6ak+3/s5IUJ4Gti7BpBXPeDAoolPvqHpoBhaOKVpB
TRBf1+hBUpS/Uwx8UMiQnBh1gn2Ihod4oe+4yUbIA6hBpjljuduhDVqc4g3QIbsXNSIyS8YHxkEJ
CmSorb4D7Xtq7gx3xDHJ5++yTGlZOn2I9B4sgQBQ5royDrDQV3TbLPMTR3vpMjwoq//gr84fZ/V/
LW1Ppz+SeC1MxXp+Jcccq1X+vqLxGRZ1VzRJZWMDqm9w63m2/mFCPTkIGBiCvR0zWMzDvSGpG3qW
4HX/bZb5LxyE5tXmMw45/RWZ6c+tPrRMgmkk694+xDXDQjyY6PfLEp03CnCbEsmIHzkJT30vf84a
MBkk4mgkbO9n2i3vRdbc7Nq4N2YRH8uaJ2yzOiFd+k3H+r1LzeHLQg0dru1dzPUYCqukMczt+FjN
C8uLZWc2qxV6EG1Y+2cvps5yqpAeKWYNSwkrCdh+lZG58Tn7yjl7WH95JOU+78+Dkxp+qLnEVdnU
scvM1QDfLOqnDM1/hkYZkuxmVjKZKBs/JY45aLL9p1XhlsdXtdPTODuA7MUJQ5CV4zkhTirFM5Ah
mWjjg+URgiVJsxdeSn8b54HFpa4vfB5v8mxWngnmKvrozWrhJFYS5doIz8K7Fk42REWM5YqL7bNA
qbUO3lcMRGdfa9XjWiO/WFF7YqkKTYtRwUx4G0YxAbCZZyKLOKt9TFPn0cTWFuLBfnVmQZZf3lVE
noe8m3iNWrsJR+HK0GVg505st/Mxl5eSwUKzGnewMOPRbTjT0bG12HTNH/jLzduAyoGYzy/fB++V
byQqXI9tbLyYaF+n72ltvm1oyZO0sP017u+aSUvc6t2OqA5UDzbBhEJctXp9WIhgMwoWYwC3gWo+
jO63aMvqEHfOt51ZT+n8NNnbSFY2QCtGk/esfXay9HchnRa5+4ueVfhQqukLXMbySzZsVku0n1V2
JeHXOdkrDyF0Bvag+ad2MoFfNUgLCCKQeJ1XH79fwYS7gIdiKxGmmRZkCZkoKVyqQLZxF7ikCZhC
u3bo9HKTHilPSWLFYYFPMs1YutakVbJPyUO/3XaUkirPgDW6i/GPW0vU57PcI9OK4m6AOSPXIpx4
CmNYZK5QVc5MyUiOUNX0F7wwrBvBoyK72hdN/e3BjrmbGY5WoIIbYgbPM34DVprpDROqfE6g2LIx
LN11OK6D+9NK/OJBIGzHV7w8xnISYWWuv3M/WQMYhz/n314PIlbf6D8p8B8PIiXeNyzAxVD8gJre
ok38NgZJDtdG014MJ0qy5uCrs0FPE6XF+GCSGulTh/lo7zD3sL8nMeNse/Lcx3QRq82To86PZEP9
MFYFdFJrbs0gcfJDn+jd+oWyDuYNFFTH3eT9s/tnWgAULXECtuOznZEl9LV5n8qpDZdOPYrZ0JGX
YuLUV0bf7qoRzjsPe1N5cm9INvqVkQPpmZbyOCZ09Aus+p2IPdyXjcZplfDRMPKQA33rlhArdFuK
cE5aCrZt6JOKH1B2T51TXCDCEIiLftRZCoSVbRIA/b9nUIR+elDPpFu+EfPzFyiJx6M1N5BgUZ6P
KaLh+k9n5VBLjBeRK54yjKs1HNuFvpYRMZ8cDI4Fkt9yH3IcljBXtDo0Vp6UBpSyCXBRORuBzeIv
LSfjnMasV3SUIGsutB08IIqWsfxuRnN7VFkTu0dMAkM6xxy5lo/KGOPi3A+PjCD8oMjI2DX79poP
zQPbjb8j0Em0ByghYHS/s9qWAMjGyB3ZQPHQBiq+/crvhubAfPpFL+dxtzTqzww1ijQ7nLhayyFu
erA+5/fe0kx+rh4hzuRzz60Se1nCB4q5fpPETaO6vrcJ7jlIerdxLFg55NXvXKmfbcetQ6hXDGyE
agEHfBNSckdFmz4N6+S8ddx81mweGvhfyZD9HtDLshYGesW4j2dW2DJTPPST7I+LF7NYbNgCExSH
saHhnlEooAGsnhqt8sIk+5npRo4jyMCQQ/1bqWXfA5+/w5FBki/rfaUJEFn+m371i5gcVxsqmpaN
9eNo+luR4JwRA6ljmrL8bUqJJAehVplX+2pmOGbbjIVbx3/A7FMfx4FEJQ8XGN4lTOZleZpYdhW9
4puxn1AgF4eYCUMMuct24+cGOxR3cn3QV/MInd7aNbydLOeQ8sUYB9m/2M6OBv4py1jSl1XklohR
sMHpO2kaGXUd1Xa51oTsLRXtmV79xczND2DRccpW9G7K1rlk71omX9a8+4OHIMom80sk6rxBJfoe
w7xU+W0e5h6Q7JzfZRfTMzbyUS70sdVANhDC99dk8c+QAZBHX6b1NAslD1xHy070WdQ45LenPoZP
ECyvjuwIE+5y1j/7BdnwoaZZ9C3zwyUziVH8jKZz0CjeRNzs1gWXhpNk7UE4OOEH37ku0JAED/mr
5baAHeT6pbL00XNgVqSe+6ppDfoV3dgcOp8cL59iah6WbgnzBmfp5LGXAhp/dtb8waldAUe5OeRF
c4HbK3721l9G+CiHGkcEtsaUkGJEMEW2MATF8tFt9OzD77TyItkPTThTCcFeqnNnQ09tx+5M4FcC
Wgs2P3LmMWqt7H3hjfLK4fcg6jZacs1l2+Xf8SmPzA2di7TwI+D+mQ6T3jwvJf80R/ZNIoPNrsdf
r0jjBc92zN9/h4plf5IsBKQ6HjgLcVV1ySQ4BhRis6DaYqVf4C3b11S2Z9OEBJuxjbSJ9M2yRmdy
wvihGNqjn1T0hRxNRczNwxWEsqywckoTSxLADp2jnOKPtuBNnoG8Zvo5W1e8t658nReDNhGDddAv
/FBWi8Olwj1XaGW992PjF0vcp4y79dWJIcvVpXYf0+6hUZr7WK0E/kwND+tV93C19qm7Yzbv3mOD
UiW2o2JtiQDXCL7oK/MbTgCXr+1W7wUpPIFeij+DrG3mMBJb3TZfjkdKK54H/+PuTJYbV9Ir/CoO
rw0biRkLe8EBJEBSFDVLG4SmwjwDieHp/aHdHfbtR3BEd0VXl+4tiSQy/+Gc7+gNfdcgC8DRZlWd
y1lFL4S9gHAQPqz5PB3qKfcdh33dwNAJBykLJ0zxH/OMPbeZYNXmbX3XwyHagfoOylY1Dgn2qXyM
+j1kgf2AZnQnVqe4orcnJ79p6Oa3QlJBdMZCkEWEm2+KkoKNoSIerQRII/hBkVPPqfgURqV7zV1U
dEnnquhZyreRlWZGmiGFOFx1x3Q3KjSrbAzfCaNm0V+g1UPbs3dKvTpg95gQ2fFAWY6oX5Fgf8kU
zcDoWBgDelJAqkR/UgsLmUWonKzOMh5Nhq47PcJpE67O6kFHy9wOaupLiZ2TjD/VR4bzq3fA0sjM
4TlDW3awnNE4OF3ybFLdAiAyumM4OPlZTOGaUOIQaeymv3lsT0GjTb9ZyqcxtIvkQlijioFm2YcD
iBehha1XtJXhmeCZWYCAA3eNOn0Ay8hTJUieEOBADXWLKmTwVQYMsG4kzU4hVkV621FboEk1lrn8
aHTjzxha+qmwzAlMVvbMpmM4jkrdHg0aUFYJMphStIVIJEtXZQNpjskGPoCZpR/OYn9m+m85fuLB
eS6TdHpntMLUjrcb9jfxMqUKMz7KMUzkJ2DGnEbwjYmcEHdDWhK+i/wcXfriFeR8HHpFq31tUJ97
WX2ntHEQZsvXYlAsJmucfW1LtmjFEUMNddZyvbpGNuXbtAzKuWeDxh1MvWZZTvKcNj8oeyTzhUrd
J1Nh7bUcaDv/TwWeGn1GlvqqYRAtUIqb2tT5pUvwA7btnDw4aLmbDgVdlPiuy0llw8gj5gYeDfCt
V6VfZZsmBwMap8coEwxB/2QNA9rJSpvjYtSvISzTTT90ZKKacDhUN26uYQV9w6GjuYbQQ/arfprd
MFvQvkyPnYbcIDcR0MKCnXYNkoeT4xyyiQ9WKaz4Drb04I91GaGPBEfCp1gyi/LCL01fXuIEKrtp
YgvOXTdk9ti2Wz2pk0M2dJ4NZbZnGsiEF9qSFpG5u20iyoSrayNypu/F6J/h+2QaEmEuyxlCGhO+
vKzfcCvV5Kh00229Hm8ynb/jqTECWA9KwB73uyqdmjVfEXuu3l4siDsnF44UpgFxh3hbv8Vx/QBt
UdmVkgwBBoQK6yjZHAdX+2iosU4zyD0enY+R6J6DLp3hhohHBMtS/uAePOIqdtg/yAfhjgOfgi/d
cr7t1Fg8bMYRIk/db+2M2INwrao666SQP7rVTVJiq1kX9+CkZgZa90SHk6gjDHU3wJvpTMyS66cb
pU88P7VlJgiDnXbTZGEGb20PcwGy01INGV+f+DcyhYEGz7yN/X4ghmEO4Iqx+JfJsNeqWe7hxVAC
OvHgLfb87gA3PSlmsa9V3OdM3852n8Z3GbLseqjmk2oA0xxTLZgHDK8hSuRtP04OE2qd9WkbvbUq
QnEJzffODu2OLGpnQUFcv6U5u7yun+A6pCiFyTTAQ6SZu8U5U7TJrUys5zRJCpwy1Pgr07xXHCNo
y+84bwqyMvhF2JkWuAtGVuBGaULbQLjFxB6JVrkzaMIVgcctrlCRtNK+9t1MF13AtuQkLR7jQR/8
yLouKfVUZtbunaxmouds8V6AyPdAbjoHMBTR3lmPZk3zVSaH7/ymV7sCxWtlnOx32LZWULvI5KvF
9d1+PgwyvB9DuAjAspGQ5ehfOxZpUM6QB1kmp0oUPSNBDr0RN4Pdac6pUA2UaSlDBMqh8qwsQVYZ
q8CJLnyKnrrQJFANqP6ZHIntADLkalm0jIS3M62r1LelY0o5a9kuiY1L1mIMLqg+77q6eGUyQRBH
VqP+rf/QywY9pCeUL7oAtaSyBTGIfLAbr7JD42zGsYmEct3M2u1pUlsHK4tjkYpNfZx21bNL+DSV
JmsOxzV9fbyaqWHAPvFio2kOKqGfRsygzdYE6CqilDvJzDabiFUxaGSWLt07JKowfiqejEHHVVrm
vCV52vsKr0Cz8lmjFfqaGSmRVPOVzLDIA1y6ZxwLYgDa7rYwDR8aLvCOmZeHzdAmy2RxdEFXgR8M
TyJv0i3DuxIgQgotTrF8KxReoSNrZKz6JSz9MVGM9tAO+LTxd+KhYc4yh8K3JpsSsKgflIpO11VL
QiWSMTprJHg0PXd3he9xxzyoHRi4K/Fy6GuDsqnADtRBGojRyFMjNHuph78YRY7K0C7ehDSs5lvY
jXRPG0klhGauqu03LI1nRF2r/IGBYhlVxyi0+S7ycfUxE3V2Vmpk/mAQSSgvy5ckUZPDmFXr9Ife
wcG1t40q90VtABupqy5g8icwNL6IPOjKSSBia1s1oX0k6M4zIeOCg6QxtOgitSw+l7n6Ns9rtL1j
/xkn9y4lTCOwkvAJ3g8/VuRcU7V6T11tTfLBopChaN9PzltOKBRi2q2IwTdV2XgYAEynPbJFAf0U
pWu0t1IVhoJTQ57HJAhmGGJGpbPOIS/a2rTEU7PGG6pzHL92eqTR/WfD0bTmyzLwlJP8CDFkaA/R
lD92aSFoDCN7N+EFyuCD3Li31kUQ0eJYGHDqWHukikNgqOEfTRBvNJhnPGuhF6W83ABzPbuPP0hb
fqlZIcZu31yzgS6rClvNFyK2vdEYLcyhA/mqDLHRz0NEVPs2YdnCLC0mRYm1+iYcQGjMNQ+06fSf
ERIJZkRkxxGQd2mhxdugqVy8u7dVKbizFX/OnORgKapKLEmFy599yaaynzLEIZuy7X+nEhEUguGd
tlBwjmP2WKxQ4mz9pWvgQsCMoPqtRXNYIZTAVhq/M+OAkaI4o+8Hg1tTEyKNOLeRbd8ptG18jFC4
xwEuOsgu4ioiLfNZMtT4biyKBwafV6gCRA3lubLVJIuHHnc+g7fODlTR1EctCVkVcdpk37XKkUmD
sc8K3s9hYl2BKe2WiYeExQmTe+7+yZrluVcolsui54TnBcJ6hFYRhhzqtXiUvlrApM3KBONvluDH
CJMhyFt1CFortQ/UAj5fFZLQN42kLi3hQXXTEzyWebdQ+bKy6nGzS4kCmqFxrNe/SgXYDjr1HIDI
h1y+/sJ8PtsjX2ezPRmfkaIGoTq+OSMvijmz7Im4xfq0DvSqQtSeJE+TOTPUDamLgeTg5FkZOWPk
MNyEM+SAx3fqX22AFkgXwe264HUozUm9RSrDllmLXpx+2jedIQLTyoqDgVOGey/LvUlFTmijdCN5
VfcjqTlHpII7OpkVFcG4UI0wWQ3dGkk6LyWiV+z2oicjTp9CF734PMjgf/7nEOnIt8qU4SAPnVeD
XcGWeCtcJvmtDo0rjdHKqpk7BS2p8Rtovu6OJVwfAB1sd5D8F4aJoROYjSr2/xbN+O0xaMMK7bI7
Z1gU9O9j5kulmN4QpTLf7qynCp3vHcuefjMgoH/rm5D5MGFSx7/9VjYLDVV1p+g97gWl1I9Kqd21
cl6OxNxbIBQSBZj5P35JTaUFSWOVezhn//cP/vYlGhPG3YxZYxnBxrOhPllikNd5BevD2eMdx9p2
/NsfurTw/xN++/fA8L+HSv9Tfvk//fa/yDLnP/+cQf6XcPP/f3HmLuHa//F/49L/EmfOC1dF5V+z
zNd/4vez6//zXzXj34Vh2rivTXilJk3nP7LMBX+iaa7jkqxmGuzjiOj+e5a5aRCAbrkmyaMOqeXC
Iaj271HmhvvvqqqpwnZtw8GPyj/1j+/sL+/g/wbU/0s5FPdVUvbdf/4r2pm/ZkPbquEYmiNsUzUN
xzL0f040tgXloOWAmkvC/qqQYZu1NZo09dSKR+CJxdZQsP2gBy9H22ORHqw2fUFag63DXwUWN7Q/
fTrsdD3zM7Z7lL8bTIQEI09HCwWk5LIDoTDd8sRPHFbsHeIUgoLUVt1mxbGk+pyXDzjYhCuFFprr
HFiz7D0Ds8GQY4nGTtT0ULIJQRvACMzaZ/Em+oWds0I37wDx+iYihtlfSCWBEm1+wTaCiLM7Z9Lv
+Bv0ZAcEYSsH4M3Fx9TTSIG1deqHunnFdf3wUURP9cwYcQJs/kiGAVpgnZPcdnO8nciHnFvZ3bFd
sJhzMwFSunErtBbnF1ia9qLUN7QQSM13ir2zTWDGykeZX9wVVLAG0MGLLxGFVPZbzb8UaZ+0HlyG
QvouqT8rAbSHfo7ldZhgwOkA3mw19HUhPbejVpshvrTKoXECnfKyyf1Ofc/sU4rwULQP9cK8Ec+k
xAuiGYEUf2gaegR7dT39yhZFuqI/DJkZGDGdQbtnggPn6sxgGtMQWjGWZku5LynSU2Mgo42cJIAv
gjfNFFu1h2Fv8DPCbTsU+mvZ2pQiuJG7rU1uJj3jiHHS8XrWEZqNzkBuMuM1Kb5dnRpeBiZA4sTF
fQhrsVDGa6PgGUYBodvsF9PNanTsJ9dfQIZ2mOo0JkwR7KASxiF7uJXvsweifNG0GwIL3oQJjdSu
RX+QGqqPTYBXlwsclXjlpDvJRucR9BAKOof8gGgLAuxi4IkohyXQ2Sup4cWxMDSRPVosO2nKi0vM
jIWrfNTYG4UsvzFQINvtGnA42RllTQ/EK/WRgSNheUJGOem4Tcx7zKS3Rb+62D0RhiNG56UarkQ1
Oam8X5AhxgD3R8ZWS0OsZrQxCeHGmEW9rhBWu/h1W/1IAB82mbboYF/S8BYn1I9e2/pKf9CdD8ZU
hZMEEiAESZSbnEdkTFkYS5dZT7+f1NKbNefQMa6v82eSRQJow0Axpz3NBnUHU0tKlMpVTioI3RIi
EVlnmzht9yXmjhbKm5Ic2zq+11nfCkILBmvaoWbCTJxts+jT1g/kNnRU+fLSq7vGeUmhkxl1kW7g
vRyRai/Vy2JBhcbeS+VClxdCEpm2GiBrbVV4V8if3eKUM+/KtU88ELr23CBmmef7scXX3GVeQxgg
+awnNKgE22wtgYmli9kQ6p23tAigyVJwj4kOU78GqjiOT2P/o3drcT8dZfLq4BIzJkgmcXao7PZV
QaVVSGRiahDXYq9M16T8NNzyrDZPQ3dA3rZJWEAubb6V3fiRZkFff8fLl014MwAtyiw+eu4Xs4tl
zh8ke4LZGLcEl21qXm+reg4TFgGQuMBOkqE5e5lqB1n0aOIGpDz2CFPex6aG2JHI0dSAgKBcZ4Hg
NnN4C1oQIckhKf5ITiIbo7neBuqU7ctC8/Ta9LP6q7PX/HNmRQaifZZNpnCDSD6Phgy0uN+p2i2l
IHbR6VqxNy1ivwx46cw8II8XQ1dzwE50oSz1VBRCRtb6CVamRTm1WoSYI6HcmhImj+3ylRYDMX1v
C73Nue1Qc7Lb/GRtifFi3e+yJ+9RGu4xupUAXHCJyT4bPG3B9WNbsHg7HbURu24WK1SBGHaiXVF3
wSJsfDBjcccO5WmcgKSIUGdzVoF9azMfJzgLk9XzsCw/BrLpjTZbE+mfSnupAqg8NE6O9qY2ybdM
AJqZiuNF7mQHmpm8aITvHNJI+XZj62SbUR4A+zl1VvhcmFl7KG027Fabm8jAyXqShT8rj3MGUSPv
XLl3dHDOuMdw2BGhXjvKzuhAL9CubtHts0p3hl/RLbA4mXJuazOb/Mx1oIS7yWPG1QXSmOeD8N+w
k9Yb3l+M4UzGyz5+R4W1pnYh9DYrqJ3UnUeOdrRmhI+uXJHm3sCuEUvY/C4C3zycBr/ZJEkOf3uA
mcAMDfgBgSlyIdKL+fy0MW4argrmQTu3qIK4ZJdt97B3Wzq7uEn+dCgkGPzuXRVp0pQzdG4QsND1
EzS/aWrsUTPqf2VGktPMCQvL/tCZr334PgnImMDM8bLm90aI8qAyAGO7U/sz723yY/ZLnN4vM3vI
fHYLv5ejH6OixuPdfGtJfxtn4yvGQYmbgRscet9wGICkIyOaBsyb6u8kuPUaSII1iQ8h4va+7+w9
ixtEOOvYmnymxv7D4dZsLNE6PuIkzrd4fMiTxn4Y2vzOFRz2bJA25MgPVzj88qB3l5xglkOiwaDP
CyKxqjn0jGQZ9jA1nhGINEFuz4QVjV/aDCO9XqDcC4ltRhKv2BdP3ciEdf1ksOaXNFd1X2DT1p4X
FZcpGSIPcfvWTylPgMuQPKGZQb9JPApy1iMZUlcTUCj2o/i1KXr6BSwEcln6A6Ab5xnZtsOMiufD
bUl6EHoQx+pwWvFl3uhoL3Sa8SVN7PAYArYiGOO7IcEr0PCRdbw4GxKp0wAelBq1gHez9oV1S36J
G/E6gpXdKW5IzSAKH4E96FlWsXBAQhKdt7Em+91oGewWEF5xGd6FRoS2cknNO8awbe8IjJgUSO5U
fJqowLeOU/2YDZiQkShoYnW4KsDHtaYb7cu4Ous6W1KLpNN9nzGsUgsMwFFmHi2WXJtE53pJ0mXb
8Zny3dx6NOIQTXmrOge1Me5G5jyaOjLVZCu46zu4aKMTm4E56zRvPS4pox6PU0jU3zBxH/NleIPb
RJ7DNHqxbMCY/dlpbRTVpdV7Cz6P2klxqvDF3KiO9EhSRQ66yktFQwqhw/w9tX/cRXs0RhVaAQ6m
rSX7s0mr5XUu8Z8pcUKyanyyKj14U09Z6n5iKb/TDHlQWv0ezsVO79PKExpW0qPRBQ7L9JFSsK4m
9hhUa1pFLcSM+Ji2Z2bOeD4OUwrhs522uYLVLtnRAjMMYGng5fg/CODwRf+5IAMUJ2u4km29hbaN
8oQDbbR3UdVcjTzI449YfFvVSRe/unvFEdZSNOT8BCy9neIRNZ5HR3FtO40fkhwWn/WiqypYJ/9Y
6ZpciWi14DmJ4ccQx4tj27pHwdDP0a6uSbCuSBgi/sZ5DBGxjmz/VDwIvTA+ZxP+fcQQQDcJtMMw
UIbHGf11QWZpn3yUffHJOg7DLR/eDCeysYmU3hOSldQIwEO8tsn7jKe84N2Tw6ZdTuBtV/TzVlbR
KWseKKHtsX2tqF17FjyK9VE3E5aKu0aA8kYFet/V2ZPVLxgzEA4Wgd5Y+0G+M5Qlb/06IaPswNPm
EO75tpx02egxghLeduKLFglqfojvsQ97FizDbozPNhqiqgvE8oC/czPa2t5Q1JOh0htXT4ZgkWq6
7v0cIdo02OILonvcfde8u4gvVPSoqNp2rgkX3w1UXEhSznfowTaJOHcF3GkebGqf6lCjEFLNN0Kl
txPlBNKAFjj2wnADThYhSh5pIkbd3ycATgXPUOkuO7BVcV9viwUXV32UxHtHtq/FXzG2FIOfrGXo
Tl8x0dGrfKgkOAv1pmbow2D0s1XdtdZ3nHn6MO3Z/+9yBDhpccEtuFumn6wj6jaj4SINKR5+B7UG
6kKTRL7xxC1mIaLCu0iaQNqeouhTtrC67lVktSTY2flF5pDfwA4xm82sV/JPsQU3022JH4YR8cvw
rGhocYXJKfcSWso2ouLHB7onyY7NxfrACD8HzOkAgFiSKzwSuK7yrmszBGZMee19ZjvkQsz0VXm9
UQHBkybA+gqGrmGj10rXeCx3w728S40VB0VGcAjkDAeGXfnNHN8nzEjTiO9CMylTrX1PMCilSyJ8
aZGOo99F5r2o7muD2065J9vCMe4lo8nKJsfTDZpRnHG5aCDuSMX1VP3gFjpmuzQYJ2MncVd3GWKW
8cdKziHbo6K9OcgcSdxihvWBLYBB48DKYPSSpqPqRX63lB4KaSSnIYHJNb7a+dGq76QxBSt8Sovt
Y9nV+1Qv2X7gHOymXW1o2965DNXw6ijVQZ9OuoJNIvUaRPlT/8btRZjesk2t+wyz4rxKLnx874Dp
rCBX9UDVLjyMKeE+mWzZEBLVAbM7Kd7m8k4IhMwIwuxbMrA9rAjxij6IHPSb0TzVwF1TvASwk62r
3gJK0lRG3fYzW8BtT9wDyYZ+o8XELfGpBYnc5W9mK58Ng7vBJgVmvq6LiZn4Al2Lr2UNrJT2ItNZ
KxneoF6ihoZwpM5dUGkjaXKOiZRPmv20JjTo8bhnU7DBSq1j6lIYayGfhPJqEMMbkM311GEdz1PW
nwbdaDlhDU/2SJMee8V4CkNxSJavqTHvNDp4coOZ+c0YOsrpZPOt6uIl5JQwYjhLPQxAwDV7YR0z
RhIT8rNpYkkEcE8+zIDtJGzBbtxDhOep7sJdTAc7uqAWoOyVjCDC5FgLJCuo95GjNRszj6+RDirS
Ke4n4OdhDOW4upbF+8hu1opqX+EZaCLtWozpV5VwtAtssnNkn5uyOEFU5vAS6TXSHhtnOdrxgIj/
TPLZjvUk3cRzDTtaIVRwNs2zhgSuPbjGEthQEeHHbt1C2a6mO/xUtJDVI8eCpzTdY7lA2mQxUnQF
XpL8RY0j37DaW83FrDvNmRgvaJIvMxMFAkcwvO8aLC/mg2k/IeGGWAvYDs38apN+c9PolMftdcg8
W1e3nVUfQrapLuioutJutnoWiHjUGW+qQAma2MZH4fDSG9c2JvKesxFEuFcqNl7Web7IpCLsBlKv
4R4aN93bkF5M83mCVl8UqABzZkJo1DZWof9MGgbtgbe4e9FyLpqoOcWh8jM7YBGB37FZviE3vDm0
kEXB2tV5TxkikzxvVj+T9dQtb20KeZb0RVd9toD9I3zGGcFpv9qjO1ySEvEKCy3Cv28yMVB4/mmk
6WkRQwu6hMicvusU7fJc+XXf4tuJQTLZFLIIdJ0J8yPcXW1uL3HOlSNAF2UdQNvpdXZYlhJNEHXX
PMH91rZMJOQb5JTrYqLW5KPnLnyS060sgYWxsZe2b5EmoxsPSXFUR3w168d9uVNomHpqDqnn+9AI
8lLdvQiDnDutJCiDFZKyjSmVTUSgevdLmg2woVOEAEAaf3omRyWEbn30CpTN3cQeLohwYPaGFuTZ
zEsVM+s+M07ZNeolREDvUK7mzj4pvlQCtvI2PiuG+S5i9y7ECZJhYIjXm2winkp/UBskHHhiFkx4
9hr9s4Y0F2xDaEwjex1N+WZ5gQ5NiZ1ow36kzEDvv/rnm+rZAYqZ5qsfyRMmQLaYVyFD7glUTLd4
irUmwB62lfZ0rmyXm8jYut2d4txANlmkF9S/eam/kQYiUsRvlXuo4vqsorZL6cagxuGF4aePb+GM
8bDlgOVw1a81KCCikh9BfWnmvb5UjzWe8DSoCvLLmpJH7iFB+DipXD/tlxsPTwYoJx1hYl/rlIp/
wMFFNRTYeP6SqKGGOGSvi/csCjeJWkBH0R4TvGbtqU1fQ/drsL/i/s52nwoYbQtBgIDlgmLw0d8f
GK8RcS+Ut6WJXxOmNi1bMKkuOxZwx0ivvHlB/Fx0XqnvUHeScXTE4rx1Hx1Uv8bGER7EXXRUoB/O
xr3VXcnToNHst2XEeLQAFiPZXTzmxKdt4JShE7UOMz8j2/1jDfeduLljYd4Jmjt7GI8o3+l46Ehl
ekkKmFAEAeuegQlYE0AcNz3MPx1qRR0nL5JhVRLeF4O2uS1wQ3KS1ur6CXzUJQVT0rIAHqNHdV0/
DiwL3+A27qdF87thJKWw82GcXngaNvr8E7mUbIbAlIfgsOW/nIOagwmh9CvY6kXHwRKx0h/WyguX
3m3ScCRDqm8gjMjshgzQ0yhVStX9zsghMFFKIACCsJl5i/qKLpp8jfm7if/kGcFYOvtPG9fEKW1p
bjuJm+ZUjvKErGOjTU9d8quiUedxAxsFNkMl4clFtiNDos1Ji9TukavxyhH5WxLayK5Wsd5tE0Pm
mhTGsTozYeyJtG3mKyyh47xqLEgNXyHg85zeHpY89pMS/tnM6r6mBwKkXWJLa+VASB5zzuya6mQO
JCbcjHib8rhVcXWb+/YBCv/GoCUtivAukun2m8BJSIUqkMuy89zRYwxCbw6Ln+MoA35R/Var7isC
XrRC0whtwvMvO1/y5QNrRcxXhFh4Eb2yywRgyBmWmi1ixAMeZ+CtBwsfZRdRxJXkpOJHADWS+BGp
nqVWbp3hOs5kembY6vlid4c7QhLDMjWMVYwexipiKMFQx7jMCIWaTB5TfuBuPCGb2AF0P0rsqeN8
VzeYtWOmkM6PA2pzHpjMlSMT6OZgFPOhXauo+k8+vXbxgm8M7LLUvIEJb5pTzbnJ0Rl2Ne6FkKd0
AK/W9gPl4vvCZ7mdvyFN7q26Q2/9GYmOZwN1qFUc7Qas487mrkaNWxx0VrZ986qYB30gAYklQc3L
MEF1WlSGcM22JCOI4BpsShdwp8n8iUsSpCcqR4a+xGRsJIQ6CnkeoYLqO6NrD0o0SE5+FOZlbFEC
wTftz4uSbx37zZzwcuBkqqKjm197y4dKwiQYisjU7OEs7IaXdJzJYeHT35/JnOHvOtXWRSN8B3nC
IXSu6txwcgYOlXTdh8eaHI4Ou2R/1CYUVOVTbX7UEq0535tKPI/CiClCTYPLQRQXa7mq0twjl45o
nYb8G63sMs6+Tczl3IfbeOAh6IZ33b1F2NT1KN3TylDMHHIEMiniEM0+p4mfqXdQPvYsdBZ1Pk4A
UgdGitUA2BOZdwE0hPrOXtAaP0ozqBnPojzgtiEC9UPggzE4/esAyyyehO+2AOuURj96/5u7Tx1t
1FA81DjRiDCMm8el/RrdAaEGhZDQ9wZjNUfqR3V6swiA6fvk2CSnJg7As3sAYf0MTQ+o5E2qKOc5
1PYdbC4NMghMPtSzm95mUgPbA6AMFx3RGvDjJfjWaDG3zMVj86ILIFWVdcqXXzFzCxiwcMSn3fq6
wQmMm2QYN6PZ7BpNHuA7P/eV9Eq73kvRf1TUouu4VzG8gunnsjyanFtoOdnwfJcc4zo4VUVjDKDO
B4B9FyuDuUh3J8zsMbGxrYrGl6zNEJXG1F2RlRzCHtnz6LnxZzFWFwsHCSD0IvM0kDV0jFsw3wk7
ILD/QzRt6pGjYkl3RfpjpvPedUpwR5e6eZqoZPQZ5G2U8Pp8KKu9ZDjpTu0xGJopUeV8D7DsEKrt
YenddaTCndG84vShc+92UkynTtaXuW63hcv2prjOzvxs99DLwEPpqJjsKD0yYCR03nDrwAQK5TrK
JhbvcTxRpz2SROoQR74UyUvPZ8kOw11e3mpxD0vdmL5kU/mdgz0smXeNAl+H7QyhNiVadaX/U9f7
uRlRi+nNmd0naMxbiGMnb9O9FY2b1S0t5reFuCAbJf9RvIXDt41dWiLiNYkdj0jOMR7zt6W9dpxZ
k6ptFkM+Z/TUmare10ARRdMz7l2C0Xi1envfZkAGB+chWj7Hgoerck5V250lE8xMwfMpSJt0WEWq
vOIEsNTF0xLXuEfwhzhz+z6py0tOZqdlcaejjRjL7tgwDIpcl8H2+wLCEPcRN1aN90KBGmjuq+lr
oV000pd5vK60S2GhUiyCBt8WOaLk77zqKVsoK38fGczZsbsFeHJ2onmDY/MxN8WJKj1wGsGEylI9
rccnld85dhpEqu2VWeL35lnpT64TvUhqfpNz0QhfW1qCYWqx1vTcW8jqlZZLO9pPdsmcW3kCXcfz
FMwpesYJi55YdmWRPsO0RXWb0gwamxKtSa+Nh7K8T7Mnp672ncuoDggi8KRtho9vCtErtc5TDKDD
Resdq0gOGXsLyDu99WZMMQVkfMTrehlFdjat2wImYaoYX9L8qW2I/wu5KG4GN9ynznvevA6p9Ty3
0/eAMd+9KwXRMPCXEHvqFVK/hDpKBnV/WgqbMTXYWu2ZCBbCR56RO9fxdUDkpjX3mjohLjxBwN7E
Kuvt8LHSrokAQZDrzyGYyY0pY55KCjqGweRL2d21y8pDvMSHVMrXkL/d7KzbiDXbZg8G+9YH0b2D
xL6rm58OmV7rdKeW3mchWLIHEeAkZ7tMT7HBOnk9/q8p90ljTsA2cC3O515C0TB7HJXxVjOYZTc8
XfLAcNPnfSBtQaIH1RwZGEzzI/HORXiU35wEVvcAl0tdDom8Tu5TYjzGnuDCFfKHm1iJr1nyYoMh
aMFDNq9pfnPS+3kutv19UWmnxtqMDzWa89jvXa97FoafSdJjjhh7U6xEuBsb8FkO8w/rs8mX76wQ
3qRQ2cWG12n6VvQdzHKTngi26DwwCy+Lg1Ija5p/C2GghoM7jF5oHtLXFDJlRe3E5o6Rrn0bnXu8
OvvCelywlSmARkl7HTnf+yW9kBq1Her5IUFA0HTppzvjKGhwzbKTMQptZwuxlwr6bXG3aKSMsvio
lswDarNP2cQ3svYzig32hoHKwgFewFYD1V5MOe/NY8kHIwKRb0RBYrDU5YIv2+mQk2YBOO7YYWTQ
w3dl+WMRBJwvAHhpnDstfkPbuV/wElQNS1HiyamtstA6J23ExG0iO4yV4zQw1LufHOUzsh8Vt3ww
tJvRn43R2aEz2kBOvWssmEHWq9MxOcg7gJ2epWsPNoELIEAPpv2liePAtL4viYwMf9X5jWp+X6T2
KwaXbSQ+4EWhiv3URkluOwJ+0POIKDNAeem1pBHQOKNsPngLTEu7FFsbynti08bW40edfVoJmIh8
OAhcpeRt7iL4hvZXr8U0wZIflkxPm2nHqseAotrcEue5WpNOkQcQwgeFGKizOvPsaqfkww6ra1JR
sAA8z3vcKF+V+V6O6OqK+FdpuCyL8N7FnZuMX+RPuIO5i7WX2FYvANUPPZ9tRfsd3bt4Ea9U38hL
oAIqyY895PiJm2PKklZJGWmiTW5jbnXMt4Iw7V4hyJv1VQpcLLZeSvsZSEUJT7MNrwXjsEyfr6mA
AsctaWRyP0I/jIuO3vyhsmby8IbNgt9wircCo1Gb/zdX57EcuXJt0S9CBHwC0/KWVUVPThC08B6J
BPD1b4FXIelpUmLzNtXdZTKP2XttDXYZCXP2l1e1d57yt24QPZbOePBslMnkeOvy5PVPRCQzOmCW
Qm2n/Bc3/3UKnoMD8U+bhBlwm22CYlo63K4kdnd2xkKTjEILdQe1NmqVtR1pjygxOAE4InlZaOdU
tXBceS4lTa0wVjJzdwrvfFWOnOu4RImaNuWwF7YifKnfSQ0XdUl2rbr2nfZldv66FvIw6RPTzA5Z
bUZwXTmboJY9i9Yub9ahB2ZVbACCP/ZN8iMiSJs09vmYb5zpB4hTVL8lYqCv7i86KLUW8V4DCpfe
wGNl1NnDRYsbSqlnx2PLDRgIkV6F6KKo6zNi0ZfRvGmAxmKjPPKDxwo+Z+fxr3iR0+PcMLCSfwPL
tjHTcSdMX/L+6hl6kU8X0dX/UkbtcrN6yn1rg4Ke5EzJKC+wq73jfxsTVD8Zb5uuRYl0wIi7U1X7
lBZMqxAfJPIlSzHZldqP0KwWVNpDCQwQHw6J6fYlDvRLSa475YYdJB2lg7nI23rbDf1aH/MTg/cj
ytv7xBz3bVPuQ6zgoUnpyEygrIxtgwOqJXpUYLyILtZ3ydBX6dmHYOXB0+KWdzqc+8zEcxqSEZSN
J7S3v0OxyUKEF5O7rTx4J+20qRy1Db3oWLpMe2JSS6pz1B9NjrNQw5BpCAb/7CUd5e4tGSBnOZYj
omCSDoPSO/iDsdIFJ40DEjWWeNxatrE5RlywDvyu7sEb5JcFoPiYus1epbw+yf3UzLb4gklefRNc
a6PFSF59BjBAsOMdFQNCdgv3PjmxyxEkPuFEPsIPmct79CJrgiu3OqWEZXUrzZkTGRhEm8YruOND
wqVlaNOjwN9WAssnGOCDhcAKCPaK6nOPjpQGGX10cFNYQmVcXTujOQmBLks39rJv6SjePNUyxHfD
ldeQCqyZwzoby10FhobZJ+5RGu6sXINju/USJbI5XDWUG8G1BrE0UjAjUeof0sh/a7yQuhcanHoy
SHOaoAO4M88o/I7gc7S8+UsDCxCtY20fc/aKhWafDLN7H3INAcpTQ7EZJwhOFzVHgNxpDlvmOY2A
D9P4M0zfUtP2VEwrcpc2xGmzb0WHDBT3x8Zj1yhsUWa7bynJtOhIWQI55hmB8jrEgjK2cj+JXw/5
Eipd6O7TCsfAskghfJG2WCIOyoRYImN+RuS3wjaNWjvj4+mLq9EDjhypQbeK1oSU1ncceoBejJXb
sWpNtlWrdkmXsdV78zrupoZhdBhqu77QlrLcDMwscioBFiWKN0cBN0Krt2N767rojPkQ6zEkIJu9
L811OwevsmpyBQIkbCsAgAKj3mnzEi7Unjk0V2V6dUmcBdq4SZs7x56ODqozlBdHnpA7I+DNPQLg
18DkyUtIzLbRbwIljmYcrh0z3Bk++q4WJgEjeuYhC/yTCyAzG9vg8jTlsilxhJjFJcjDVfNJwshC
ogycV0VM2pEFla9F+awp84LLksudsUKsblVMeiL6LV94sMTZPcC1zukMC5c8k1vdhOxD+4Vopr3m
oLROq4dEkqFXFgwQ3mz7LZ4oRAWtiL4SirfUFC8L88iS4VlQ/GJ/YTZ3ToWDsbl/rLrZjhp8mTaf
4nKodljB77XUejNbSiWrcLctM5hc19fN2B2IXdjWUrsbRqoi7HbYaXd6TDgdtdJChfq6TcyVbfDE
m3ThzC9qcyMqwtCaWt3FHv7ewdprIcMc6BUpXSRJ1p1HJQ4SRgXfKLA3OU1ZhvFOI9C2FhPql2p1
rUEWVZFFmtMM0v1OEbANmNm60noNMCiy3xrtF1v7qRikDCgY/eLVM8YtuJOFqr9Ha2sBjzSiS8f9
GYztqvIR0ZmP2mDsRsh3sRPfqtDeCUngBh5+d+mThFgTEpKw9jbR0XX52UB07kawNNMck3hBSuuD
5bxPxR5S1qaW/G9Oulz7WfkPhMDtKoAuhJuz2b+b9Hvil8zhQ2GoHuw1ht2FxAE88swqA8GX1d7k
5P2InEEKNwOlbDfwISk+ysiiy3ceolwdI81ZUD6e8fqslVVtR4+UMJbqlpOcwCx9xrp6MyDOGZgs
bK1kAePuNBYlJBSvQG5r2nkoiXjEXdBwmFVTdxsktYvLqS+I+cOfelJwtEBHgl7x/B8loreG0XpJ
6BQKCXluOPwkhD5RD+9TwLHQfpZkdC1JEj6zoE6t5o4D1XEedC2XyxZO3zR0aFT64DUj0iTio5nf
IQ7l3RBCJMnGq5zqh7qMzs5gYQ820Qfox1nO6FUL1XVMlr965rVNhXMu+2gHgkyrwO6WaTXPu0Gs
awS5Q582cqIaSSXWJsd+Ybh7daG/HtMZZDH1NK/uoD8Tow26XT91UfTWg3568cJhXU7iufBrtP+a
U+90TPmrvIPklLjA35uR2WiB5QAhVXjvaD5uJZPClw8xNcKibDSwBorNaBWtLaHgz+JftDrnXSps
qo6d92eDFzufMFsC9M4YcA5oq7zsrfAgOxO56/ekt44NWE02PoupCpnHTUzvBtZSW4QaWcZpgGVx
RXqwoMXqvj2pBRSNnn9PqigJtBhF7aTg7Zfbn2WqR4eECIaVJw1CfWPxyzXs7hzYFUxA6Xxs4yj0
ebZaQJSewG5t06x6ifj8pi1zQDiiaxMpgg+GxqWcnCJcJ8Z06IJn7WREjP/sb9+86/yRhfVrmN2G
cjhS+axn+YWZVpirRugETJLZneZzhY6Gh/9DlJBE2CcXj/vSD3emgGUQ6ksNA3lpEkaQJ/s2eOmG
YeNGFdZecnBcfDe8Y5j8sclnG28djXB8CHoVHPNQZY82lC1pKv05j2kW8+fR5rIhYOWuHrpqZSfs
qwic6DuOMHew1UvmtsWaxdaCEYS/UkTc10F0VWZFb0hCzDCfCGV3wPWzS/3OgkuAq8qJIF0So5Ui
HGbZWyqWXCXQZZzUchmkrHcGK3eXmImYfreMH9GgWpSX7NTdrNmE1kONJLkGNqijNjAGlI8mqiTj
GulJczDq4TNhIAWeq2GeNvSQGuxUezTwopdGsZiAybHHSHWavcJaO+6lNdAuVFHxOKB8GcO7mNUt
KblwM74mZm7Q29j3o3YumARx//nM14JpXHukMujDeS6sGBYu8aj4RGq6gCEbULGmilcBhZDgXLDg
LpS2vhYONxkYAoaxbMeJA/vN6EObAkWf/WSF3U6BDGpsVH0wn+EWhZ81OgePVwvCmJaTUMuaJyvR
R+grD2wgZNmSHshi1Yt1rAJlP0p+OvRw0oB2STMk1MOujQ+D8w4cANgHCUfOV48mW3PQ5fhPRoLC
His0cXmt7eOT4uIHaWrvTE74xN0masPocznU26yYNgYAIRVD71DMydjzaQzMPfu1cD4Sm91Td8cF
21SPefXiMTTq9XY/61in8lAGhJWLWxlhBMRQaREqU2LCcVC7xD2NJHlB9c6CWVLqhDKSnNfeKpZ2
uQUPH7evPjJpfCkZ2lopPq8K+Urw6OoNG5vXvmC0y+XYukwNyA8ZBi500gFynrWW7XlcHM3qlxZC
oziIR053hejAIN/1IrguQCqR981Gn3QORs9Fe6iQ4YxxCuBFLbMHJk4jPXBH2t+REYYz20KR3YGW
jkgYHmwgsbN+/7037ivREiXk4BHG+lQyalhHFmyQAIBUsve1AJKTOfv1tnnrLzVux9k+G30zFgVa
eELvwIHfLJnNpvF3lJQM6QDsYwVI3/MKFUBJzvzdvEDSWHAgP67rjzLHeMD2ImflpmdrS7ZLQyMK
gQLNgfE88NSY8kT+Ve1CtxSvPiNcGb9WPDWDw+/hVSkRP8PDkH288hDZzkpMMVJFvEwMpR3jjpjG
Y4k/yu1jZNtMELEVt/s6h18ezDxF3OE0Jcew/zGDa3UN2Nv2XHbKPA86dSQrJKywGpYK56hwCnT0
6NV0TzgXV3620pqjCB5NxCKC875I0clBlQQikNKiE6MwEnTUfE31nFt2hdFWx4cWkRM6o1SdR/8n
6JmthtAmcLYi1vC4YS3lLNhTbBxUtuPORTwJsC3/wZk/74D3GR9iEnDoUzoilX5dYGDJxJBzcEgN
+NEjGkO17ib+FbTwdYHTql0Y9pM+bAOuMxkB3MSEShBf8lRga3VoQ1NzE1e/KEHJiKZt2pU2whoQ
7CgEyU0PSB8l0mdm8jByi4Lt5KBQtrX9wFEi9ZtWr4WGmsa4ACPCA7odEaY1r0ZIzGP2FVLNyg4a
Q/k8qKPuAmvZQvJfz2+diS17QgukA/pzqw8CgXBhW8M8jjtA8QFQQkjrFbMzxMjXJv3loiVFpt+E
nJYWoIFpzqdJ4NzXlHYGrIa9lT5CpWv7XZi9Owg+Cbojb60EXN99ubm90oInq0JI4tQNOZc9uDkx
FSP8epalQ3X1Zna63u4MjLoUpv3XqPAplqbh7o3RyfbCi41Vya62FgXNFp0QxM0swhqD5b+Z1XNa
V97gE20ZsvxYuv3mThoS5hGwWyad4MF3LoomSRix/azF/qpSzNrNOgQwW4/fWEi957ankwrC+rWR
rCnjsmQhIHVGNWzNSxLfHGA5A2BtVtvOk+zezSIR6yIzQagMjKY87Va7RXhvZ19+0Gcs0DiqyIPD
qeSaRK4V/W9ejS8uaGtWafMreMPoxdPpPrRB420j6RLm074ZLFY/8zllPadTsFln0ViC0DElB74W
4RMkqS3c5Do2cVQzl9CoL6N80vnY2/xFLAHvATx8zIcB+QTWd8m6gsGtyUbawxKlfw6pvisKQLQn
SZhvIlgweb9eshX6dSzTxxETEWGwh8b8DTpmmgp2ifrtxK5Rj7V28rJvW0tuMU8vmmhBMf+cKqSu
LsYnCWiOQRxSGujLKyG7hWvftwhJQmxKQAHQG5+L4dnv7Tvff8ddDRPnb7E4X45Wppgj2+s0UqfG
5l8T5YTYIj9Bx62upd4XK5NGtov1t4wgMIgexaJr6JmnALyGU1dIY0uO+Rb9G0mwrmssMs0zvhm3
bm1Hpqe+XyZBNF3ruN1HGiVPLmaGE9mEJKI6zjGDQrHl5n/ptBWpcNjnpZUsvIkXJ2zdXUKgwpZK
OcS3dAK7ehf3nHfoiLj8DMXGKnUfso7SS+D4LjV9gFlYDXu/5gPS5fQrJmlLAzZUzDW6uGZacgpY
c1YjhzOfBbi4zBo3tTUuMwVBPxvDZ6/qy7MpQX/3c/6VnLKTZ0lGF6zG7wP7jgXWfZx1Al9cq1bW
rNiacjSlpTKBmHbupYELwqdUlSRhuegKD0ZhDiulIqjNVLPtMFbnDKIxqarVLqrTT99EoEBBbGyp
6YhCbideqRW8+8cIrbCXXpqQ7GqHrmydaB0bpvwduEVIk/k5OvrA+JX06NaZtm1as85Osx9GOLMe
B1kmH1sWKvyFeDYw+RjwZh3Fe+jKPy6m2vMGBv7xpplNtk2DeMaVCPhirTzkrD0XpIRy3VmjQ8Vo
bAPsugAKGEjE0a7yC9L86gggAvz25dRqQJYSqGVF7zJyYpw8O780YJ50J1SKoT60Gzrqdi1SYknj
KHvAiLFDL0EdgfBzqpEmlDlXPxmvb7CR9jgDD6HNzRdG/XUcXOskILYqVa01KJM7WeTo6FPSd5hs
EMtF6xCymebuM2LkDkMNVbsP4uPfr204YIwj0odxSNkOzg9pprV06/OXf9/8e8gcMRJCpOD6/H35
982u1lilWP3FnxHENB+KHK8/GjFyG0DdBhZGFwDkkoadSqZkp9nqBSmp88Mggumfh7/v/eeXf//1
f77391+7Tv33j1XFFB285lBavAVBMnbiMPYBYhajTZKVpjHXEFZ39Y0Qt0JMwYfb2yqP4MySf32p
5wJtt6833d6rA9CbEExQHpbHf/6DwfGK89z0MI9rlcIb5+hQUP556JMAYnKPNtjEptOMrjj8fVX9
+6t/fhk71Z78qaWW9LBI4E/882BZMKpML5yDSuz06CC5YjDrHNmoTVuk0UExdkdT07AXzg9Owq7P
mh/+53sBoN29lvfM0hPBVduJ499X9PGMocgkWbrMM2z6msXYweqEcu6U2yaRbyqwDDCQUdedZIYD
vSqDYlOaFTgNnrVIOvbRG9K4oXyNHXavCuZdYv2/X0dDOB2jl//8hr+f+vutsuBTEhh4uSd90E7M
cP/1QA5Xc/yRgkVToCfHvwflA3j4r19bPAfsRyWDAxv/wnYI9I/ObEx4PwW2Gk/UCFoz5wHA00vV
degZ6EtM+6YVuXEHaWittKS56y2xnuZUCNvq4gNr23cTXxAqMRTqCFu8repoQBzIvedQYVqVpn+Y
OgOFMh6dtSI8i2YoiU6AGz4Q6Dib1taJ0bI6Bq1MMI9/Dxg8W6ZAGtIHWdXHIc49vtQ4QGVB9DBx
66KxjvBMPskN71BHI5ZBK9EGpbauoLuEUFNZwqX9UbDgYmBFHV94iryDRltHTBgXSYzHT6/6YyMR
xtSafg+2UN+B4NznhUJW0A7QCgU1mo/QtHJHnMgp4zgjajdlYW0dd0IwptcNAErAiAmTyiSwy32s
Hsn00J6JKn4veroKc3KirWnSsaE1D/aC6Cs8oOTUs19ewyLYGBo4VwuFtQ2fAQ0HvRX0qkuY4u7T
dV0tpkiLDiZdL3Allgve2EEsgkTSdPF94TM2a6cuO5VhTTWWt9fyPIlOo2hX0Tp2mNLHBppGL2NM
VjftJcoguvNHE1CH+SHQnWNR4UUgwfgRcoSzJ3NgxdCjf3Q17CxIU/5+40g+xNqg2dwXJmoXq+yI
uMuYtfY+E50RU5JHP7Pu67hmyVd2G/K8ELsQ1LmsmDXdFMItqvkcqFcCfEnm9SbKKUGhYrq7HKbZ
FXZauhSkN2zx/0xXX3QhLtueEX03vemkoN5cnJACTVtqtuPORJsWTclvSWAMjkIjvZYVadVTZb3w
WpjrMq+IbZtYTdpGFW4paeXKJOuW0QZEt3JokXLOWtMg/AXd4hxNpMJBvmc4xPw/nQPyrFFDgD08
O3mTbtqsH99j/DGiKppr2KWk5eXevcGEqIo1wS5BivvOtPqtyeCo4smOBtO92X7t3gTKW3pDC7b9
v79XJ/NU2nRQUslBXmSrI4TUu2s/sb/H915uE0Yj17+HNo9qJAjpvWnpE54zaPfuRBasObtGSzrW
tuBpasn53OaAkE5DbKUbA3jKIra7EFaaFh4Zkefb0moHlvFMbAQXYRedssoNT1TYunWGkUeCYRv7
c5fKSM0cw61DeNwZ5Ux1rkOqCDLqCdTIGqYqFNob2FEmoKG8vKs7jxAi22m27jxSa5u6PAdBjZpX
EBU0OdhXQoblq0rK4UTBH++tJDt387sxJUPvMvWIPwzpoVXsrK5eujL8BK1B4+hL44htEiPqYLKf
LbRz3xntScMYPthSP8nO5gHOG2tCyWiGOByulGNmxOIaGWxNA8R+uxaJuo+h8JZmEdg5cjSAbPH/
Veemt3Js+9rVfzmIdnMztU5cCwd3kqavlLT1fTcKyBz0TmxSBR+XJ6f1EKW2ARYeCkA3keIqXKe9
T0XwQlquYDPFuoc/Q/e6GD5lpB3jOsEqJD2TSeoUnhMZExLisOatk7tBRvqxb+/bJmNOlPveXYjz
9ah3oj2mwwiT0yUIcdR14hXmgKbBCG9uiJ+bl9pe5WMU3Flp7a1NKkLI+r2x0lDu7DwzWmJRdG+h
5T9X3UiCQkFbZ/au+dQq1a9tb6/3nM1o0RXQxebekhhNfd09l35n7galGqiHSYa+aHzskeKfMhLt
14kErzzl00flVY/KxAQeJHp91OI8efQbDDaMTHjZ0ydqpXwdUEXsTT2FDm2hRKm1/FyxQL0WrFBF
+Oj5sYk1a2iwpOYOFCPUc3+HVOAwNCfeEylDZN67dWvvOvC1aoHsT+IlxGsomlEd65xXWw5CHR07
Tvdg6teBgXLIaTAS2mMZQT5qeXNBNyKY0mUH1oedfUgRJBhJ/M/7S+Di0UwlD0weUWCqITp32gnw
VcmPxOgAh6Cu3tSU6BfLQbZZQKuGk67pHUt/txaXOho1wq54Q/kp4zC9JFrKicN4R3m+V72fHrm+
wHFWwn2N0dLPwqlq13JwXRrD0LaFV6IcVgYgzygKL+5DWBraJeSw2hixKpZGVfPL+XsetcXONLE+
+HPWE7kdDroeS9x180PkgICP4kn/5xM99vYZSPq07yQi+qG8+/vATYo1ZgIjcen1HUYQrT1VGoVd
2PsREgKC5OnKzPZiqBxePW9OWNcxfiC9fw6S1LzQwJgXAAVUA0XOyKImdhCQzF0XdDH60jj556u2
c5jkSsSQjP3X4RCwLXV4WPla+mKNrYFSzLRWHrm7+xRUQBiBUhyIsdpATfYPw9C/DgQpn1WMmM1j
ipZaIEFwz8TzhgVWcNfPMaXe1koAvQWcMdeOLBgIPwlwzJlC1tz3ehJsxmr88SMjXBktiNgAKK8L
/GwVTxmDH5Haa12LNzVa5B0rsKvFmhMVIeykFLwcWaUBC1CFxX4oMUt5vnesHYYrlitfk2rTiyL6
1U0i0zMiYp/6HGyiYqI74oNzuiDZ4ddODpmDWLlNHcxaXP1+iyAhQJ67FXYPPktdBtMmdKLdI96l
0BmdK5ao+1pOuzYKlsowjY2p0/VVnX8/xeFjBtNh2Cqk0iQSvdtO7j84hosUqYFiOoO/Y3Sa0iL8
y4GRfXDBK0UjHrTCjnVOlekyNc2mT8kRbyVhOFnv3PKy2k1eQeeHdkvZu8Ih6quIxnKTs8LKAVbR
Rmov+dCd6T/lWZ/FJLWHUUej5ndVcCl4poU1i0X60zh45ipOgB4mnnexK3py3SO1QfXQhxlkWCk3
XK3v8yHlHG6uDIMBm3T40IELuOj8YN9lF9mTkGSlX+BnwmM1kVsDMYxVWf4M9IIhHPhDOmPXI8qF
+hH+cRN+mElmLYsaHYFLDqTfm+ZOg19cyemzD4F06kwkdW2qT9JSL2C5rGVlTGejVu+eoNvqWsDl
gY1+3ZPobvWqWiSdXe9rndWgjeQ2hV6Kt9O5L2LXZ8VEjnYuxFnnU7M2YhcGY2mLeaPEsCE9QdV/
0OZAkWH6MWNG78waEHtFMlwmWhlvtOxldCGVIFYg+FwnTYl8i6OO+aDljLyRMn/X2m17Cm3jLiz8
5lllBJw4ZE6tR2iCAFMXnHfOJewY501FyRQe5dghQ2jKbU3mObuwRRADB3BBvrdQAZgzRvvIbiBL
xkxrReBGK+n4b5EJtmVMm5PvRPVdwAQdYYa5LgzJwCXQEFk2twbQ+ZtOMrPpdQ9ZZF6qpiFTOW8P
GqY/nNjmREiQw1+XJBrKtWaHu1zbS10dCkOHfJKDlVDO9DhkqngQeBlPVG3P0opuf+XfX9EXgKw/
aJ756VkV8hPlUsCWxZYFxIBKyNrK2WigiwBaoDHGqAXQpDsxNFCb4G3NS1hg5eV5QDbImqpbJvq4
Nt1ebli3toCsPvWufiZK9MsMYAwXNKjrgeCTpO2vnm+tY7OC/g2MmNfHx1RDF9rrLryXcfwgIAK+
ij58IhHA9+/6JGFVQbNSUT0Pq3GnVQCGFH9vdLWSCh6LjWc71q4dv4yRYBzZ5Pc84ZK5PtsqogI9
wq2x1NsJunBshFu7FZ+itJ2jPnxPnoMEazx0FlH0GLffDD00V2lZOVAoHezo41Em6o14o3Cl1wkC
s9HcjgMx1tK0Mcaq5keDxbCClhqDMkX0GN0mBz1XjBIVv0hNTgpDKzA8/cMg0mmrSUbLibxiFDYX
mZG/RqP5a9jCWhCZaa1yk+FWriO8T5CEBwXKfGLOFxJ1sceJu/I7Ax05b78jFBCgcNfOSl7Ax/Xw
3up6VTB5//bHa9FmX6VJprbAz1UYvKha7hAX5BBiAlCRNKq80ZZIyDe62YCf9iqLnJ7hOYJH5A51
sRRu+m6KMdvYyRtBYeFWyRZJgKzPPoj2eUCMBkHS/LfaY5VCDe6S7FU68jmas1xGprW2Yz6Qv8J+
uV0zLdXLrHvVG/PHyFV26jB7+ybXIHHdvFA43BYOMblObcnjCDhBGqBB7GAdpVmz7mpn4/QJqaKo
UzpR3CZZvEUOS/TeQVCoQhbXHjN5fJQcgNA3lnEaH8YuuSe9ImjK31BowbZIYGLrBpgBP/yx0vw1
Bna98aI5w5kchEja4boijpMWK/y1lTnAM8cGb5ONXBLtxks9fBhCeypUgRi8YF8zUsm4ZnSyGiBO
vrLvoCxQFpTlt92+2q6C2ejUnzXxOWgyuMGJjX4fA0odo3XXrixRhaErqiwq4r7XUWcwBAuyduma
3qljRVyOUbFG4o0XGYLqYPR3RQ5yCa7io+bSoUud/UvRvtLwYNUZuT+FdQ9iI1jdnCL5ILcMp2+Y
MeHngA9c9RpGs+lQip+wHKwtEZT4uHGf6XSR8ECMeyP+SkP3sRPuFuLz80iaA4qM3GKywJLQqFmm
2HtbpOmKCDLtkCbRk0YCO07ohAqm/HBkhDK/RPY2eM5lthYZgblxAPUtiqC5JabDqC6pt3HccrgQ
rLHyZ3REW4xsUAx901QY6ZWc/16xvRcVdhsvQ31A3sSzPTEYc52BlPGvJs3FwZ/XvhMRK2ykBw+Y
QaY3a7utnxOq0TU0jC0RQcdgGIgJClYq5mSILZSEAGdiC1RgwQLYqaxsQ03FntllnCtGbHgmHn0j
xd7YEmKOePQhGcQxRDjYe7BdKb6YvfX+iakzxt5R36Ta+FTVmOSbKOO+UfyBnjvBexgTZCn0LVnQ
fNmzmtP86Iw+x9Qo3lMLUY9gNDDUgjktw4yKv1oexK9D3z2OXJ2AX9ydF+n1mjyybcmx5eb0RTjy
gdfEpNTl19QVZzJClgVNv55cpQfxxyt5rZOCro24lO+s4UMioXy2nn6qcQGA58gO0OYQtMNKDYx7
uDSEBgTcaC0qKpuBQVU8qAbFhlYspSH0nRF9h9HwlTN1Wtgx0na6z2VRIDnnmEPDatQffjvHZ1XZ
bcrHQ6Hr26Qo4scYzaiiCeOZJISkUMBfg5zbhVsJVE//3IHJ20dMl/gYs5zVczQcsMWi9TiCOwGf
cmT2RcB4nayGNHuyi2aHUPVd1+9VVz1URQEmwSIu3ZMzLNOdnxiUic0IKLPk/CEtY6fXUb+RQVmy
JWhudhK9eakP0pRLCipkcSQNL1/n8cdYpO4aRi2X/jjc9BjHAmGMqJsBrVGPNluRZDuqKubA3N9N
q9ebbuBJqknW0IduretwljQfd59IH4rYxraUd1td9kTU6X62z32475p7X1WoR7yk/YmDcSFnNyGW
MTSKcMRlgt3UsQwXmdxN8REIigZvRlp/ZclI2q4toUMED2xZ8IYN55S5+EpKNim1Ihg2I3sZy8Ou
mZ+/XsC4MQYa0chPDrqPndVwHyPPOaWdhs5hkL81uc0rlzRaLyi+0tn1ZxEfsRwwEC90y34xzY4w
+rEgpqUyv2WXXZHOdQwWYduNUXiXWgz2yim5WBWw1Ch0NlrovvCXnNgQJq/ZGOUgk9DcjPZ0BuzH
vMwzmBryAdhOlbEShFymuH6PwmcPCptLNbDOQ9DXwA/cFV30sporPCA+5DVK2FOxMRozqvRudCF7
WTa1QynQ4ZRzaKhAklBpGcoYhdYzxXsKReSl96thzeqAN3JTiz2X+j6rSCvQUnZXcA+mIjtVvJ08
y1W7dJAnn0PKRBBnF+LVCOSRo/koQ/93dFnIgURE5QY9ajTtByZtgA4ji5s7fZ+mGd+bd3dZI15S
UYJuKbZJ+RmS48Nn9R3mOYgeZpMFLhsMTTlvs4pEt9A8Z4k8jaG6FoFZryPqPTabROcFmHn4l+M9
FixRHBRUuGUkyJ8aGlibustJKNBAFbcrAIV3bHCMR3qjuGiW+0W4+kc/eoRsVOPGIpid2fJFJKE6
ELAC6BsTTPMysl7lBXQ/EsFLbk7Emg5SJ92N+nqpcWNQE2TWnYImMyljmzKaoAlsiQabQRWArnA6
2f3j1FZPaHwgRbeU/5FR6wt/8rpDy61OYfaO9gxoR2gDPWBsdIQiOy14Ah5Rqft54l9zi0BnhYtN
eRVMQ1PcIxhGSILSglC78cXH6kxS1CLrLsq0nt2Qf79BaUw86biYJMDBlE84fcqIillDboUEg3Xa
PThVXBNzBrJe6d/i5Ezw4bVMFqskFXyA4OiQ/WzXR4qkl2ZgGQ8PZl2K6qmgVySxqtqlWU3YFeAV
QYT0LHyDidIeJ838nDCMdXbYsnlOcdSQPoRbLeSgnqve+1xrOAtExsbErBFjF66xTObkb9dLsjUg
lgjVXUp3BAxxtGGHgQ2D+urfGxGOAlcTBE+1TsQfxkS37FoYZjVK0RZhXMPUOmV2ujRdfrjt/V1t
BQBbNFo6mZigQLyX3LgpQQ4LowaIxH6Kdrd58WaKj9kHz20r32WNxMDtmL5m5Sa1up2RWQ8tKZ43
maX4nQx+euxyxPH2sCUgSS4dspdcuLdxegyCAZVxN0agzp1LFRrBclBzEk+TfRnK4jT1wrXyshfu
DN7IoW8gzBx4MzbukRFlvbZ9AtZqebbaZzKlDMh6/cpPFLp4L9+A5n/H6kXZb5T3AQOHdZCIs5zV
vmU8NBtopw9dCSbJzyykngFT8bHVTy0AxQARzNYPTbRpufGeTKzkLUESZs9hLitjPwcPVF1iLgn/
+K6iMuAWCIEmehzWRMaSDAOysmJilXmYl4lqwWEWaDzDTo/DwWkqCjXuam/K7tnbYQPysUZpWfko
y4COwGIeOVXQrqzwK2csSE0J6YT9x2P9f8ydSXPtxnal/0qFxgUZCSATwOBNeHoe9j05QfCwQd/3
+PX+kpJdkuzSK1d44Ij3buheNqcDMnfuvda3Juu6tGlXmxiVnSUl15Y+Ol2+audZ9IiJ+p1xNA3N
jhV26xu+vzVQIJo9Jn7DYT4dELt72Rb5Zesz+VRtXl0nE7WVbBFhe3El9yTKnWUhO3vU9JgLgEaJ
GOfPbEdbOy3MfVDTlu+ZqC5O/56UKbCq2xp33IraBZO1jYMxtJJjHk9bzn7pegzfSVFA9FpGZ6VF
+7VcwNiVI2gHPwD77jKQLFK6MyJn/DHlMCqCZUsM9VOGWiHV0/Wg6G9zNmlSRKocDRy8MQbsxzzw
0007oEEVUfZQeJzaEKQiU8LWDajRXYZjJDCgkJ9AdaeKmy41Ps28MvCNuNMq9KrbxSgvulG89bTR
yHSM57PEFzc/f4MUSEBVBo80ZKZAAgh68zYes33IkhnYZnfmuQi32hmzY5iFLOmKNzoYt5aCzFNl
jMRJXv7u2hEELVy7FkV9HUffoCeRulneosmPe/Q2w2NvVecUd8Ve+Qh+Eom9zarQNEWx029NhXLW
LG76GDlTaKJXmxPyRrBjriwXKuAgvEOot6vY5JPrQzxShTMSOdFdiXg4RxN5IFlwuonn6bvmZEpd
YK9ci5zQtMU7EASosyt3Os4pljHZjf7ahk6LKBJJUMzGpC8P2C0VWBvN2Skp9+yse4v7btoa0AEa
h+C0Lh2+46V4HgIn39jGpuOEwG06LuseO1xlUdePDqBKJ0PskSDm8YNLRkWMH7xYa7RxQLAsDt2X
aYbEpc7RRbsUb1mVztRN3a1HiPFRNcVF4NVI7SAOxmmTXzIle67NclyRvwBByDgLbJ2mmXEGyht7
2TmKdyPJjWdKzfmiIK9ukQunUC8ymKZwy5X2fMxGldxQVE4Z3eF5IvKgmwoyjchGoIw+Gh3EB2Mx
ydJRXbTml9mI+3CHyn0non1JO6iFEcO9D5JpiaddEvOLpU2mou3iuy369RAjs6xyJ13ZPpdZ1OXh
hh4Ll0h+PpgurRnSI1QPp4PcdhRrABKaHuhggBsrd0cHLd+MNL4my7dfzI+K+zIyjYhll9dhFs19
AGmcE3fJEQmBX1Qt0Y2Z4UxZsIiHCJ3Y5WNWVawD+dh4bHPTdiFe4DDHcIaW6Zs8TII3+9bbKuYP
R1MYN1kiw0t0tkBykufRj+1tGtsx4Af843UILQh/R01Q+dg41Ng1tECGayjHhnjXY/doccasYwcN
uh9F00UluPj52l00ojyCxZHCuuWpj8gmC8oqG9FHU+kFA7VOWhF97iSYDevwhiNhvHdU/aBKYTMT
i3bOxNLcz+5Vloc3eYagxWHcB8aDo2oNZqsPk4wOSXlo6rcqeTNr0q0qjnr+4nvIC6zTXMqTE/A6
iCaCbRdpYqJMCTYVb5NM79pC4u8s+sdG4ShfCiixFRAL9EOs3HRE0gz5nO+/e16AytC6Umn6gf7+
yQjUdiiTt5mzxWqyvOsxKCGKTDhD56LgljNRL7T1eD5bsBPFgCCr6B+yvloREcagELH6dm6X/nFy
WnDO5XzAM3OJZB9Bf192m7RY1KorkPfSeT5LRcBOAm5wawWwS7juV0moVhLR/OjSY49DbPUtkRek
zjI9wbSwyZYQxXo/7DJGgyubeAiOwI0WJ+nv8PBYpuGdGEy2VpSgrm7Zes2RcdV0hnGQVT1FNml1
0J468V01MTrXLHjL4+hiqfEYAOD8wK6AsBR+q9m/MoNYI1OAdkwCC/kC6jRn0z2CHryR9bZukbRa
833GHJ/Eh1vfOG9tWqRErjIXzgo012VVrlQsQN9lsPLaYTjkQSCPIXV6ERB0EbGgoMzqcA0gxV5y
zsuCdNc5hPsgW9iQTGbIUH/NTZqmw9yR/A5AFyQ+xb4hx421i8cqWgV16u1rBPlmUiQ730ze6BdX
kCDg2HZy+HQrsBoKU585tvkOCjghphA0CJSCv1Ygtq+xFCEn5yXRyUf/Xsflt5sFhOrIYNm5Y/qk
g0jGvGGjLgAnocchriZCWg1UaPR8Gr3dTVpiGVwkk0FV0mQxaF2rCmejxQdv+GI/Cg+GG5I4PjDL
5CNJVYqNNeWAgfrwPcYuwhn0hugwek6Nc20W1vOgs4Pr2uKtcH3yMtoopIO8bJpWKPxSRYnEFdMB
yZ+sfqMoqSBT8lfBJCqd/BxWGAkHSX8owC0cRajGrBCRjOFpW3wkPrOsfKxhiRWWkRx7C7QATh8+
hbxFITIdFWrGM8eZXrMixQfjpC/KqZuD04bvZoyz0uAk3Leb0oSF03TVsLekeRXM7r5sdGQHLWlG
hwAUwsue4y4mo+KzasIJIJb3auf+e5lK0LbVteklD32ECjo16gKEUraihty1NuitEVoHYyWm8pJt
lfufW8PERYS5koHnuB0UoTsdabroOBMEDHSDCAc+q1ID4y7AXs8FiQgK+eAQ2eAPI7m8HUdssko2
GNUG1rvGhpswXS+qJEMvErdGihNLZ2kIx3lqutrjQ3WzVZSdjOCL1FzURq7AQECXEkgg7t/GdEE4
DjhWIjRZ4VAeu9n+jtXw0Q0IDqNq6smKIaMHg7sI/V0LcVMZzhsTwPfQHIi5pSmKRo2dAllsiD2m
CChF2/pEkOa5YZf+AT3PtQqb6jh3lG2FPdwaAza+zqBNG34hAjkmE5Q5P4xPWJieFis28CEZyNnd
V9RknDTn+pCzctBbdZDmMmVpcIWshokQIvJM/ddhdL4IG2VfGjyqKxoi2aTeA0r41YC+J11A8eKu
sNEvEpFiEl9bFYyGRmTT2L6mrdNy41bNQI/KdXSs6s+69ZjnmsB+yLgJAjKmiHEOL9H0bPkg5A7x
AZY7c2YBw/HwDTUDbmE/MWPM7fskYJCU09p3PRrrQnp4SZu3iahjiC6mWAvILIqX0ArygpmEAyRz
wJzJ78InrLwLiIJt+2PG8XG3zMFD73mC3Lz9BO/wvLWqLSio6CC76SMkiYWhmu/SeClWvhsN96jq
UYmN6UXGyjz7SbOrR0Fwjo8Fr0Kd2aDNXal0PDdAl3Xdfd90LctJuHYcScQJXkRaDgkCIpQsN/SS
DoRCANKrIX/3Zqv9oTDr4mx89Bu8g50xPpFg38Nj868dZd6mDtydJvBOrMr0gu0FYczM5tUaPYKl
cDLWQbXuWi6bJYAyUNFGonTEQHcNIHV+t+Hqr5O+ZiVo4doXRh+smNt3e8oO+gKWE61tvzgVFb8g
yp5q5qUMNJFoxXGz6o0OZE5Q76EnpqDL0/N4wOSZ0guz4xrhxFB/dTSJx1F8jQZctUJHcnYGc+uW
/aSdUdxYDdf4RPwT6tJSLRzKZEzubENLvsEqOTJF1809UQPjm+hYldO89TIwme1ASQFbfcOU7qLy
WGF7dWnwGs/sxscyF047mZflZswnubaotOIB4XwRd+D3RvMtVxOwfhAYDqKxgs7OSD8FAFztrZPJ
2zULOJ2SA8amSIyncWbRWhQcDOw3kB/ouXlILcoOxBeJhs/LskvS8qsb3XMr5NEyae9mUFY8EO1X
QmyAjTDKMhYmZV1wKAz/KGLMXxnibD801cEM59tigjciEO2cuYBLS7N4pvYwN2TMQa0gbwupfTcs
EbN5j5GiZPrePnZxfd8gJwJeAcipm+mQ9fY956tdbwsg8HWu+RHFkeMGTRVbbgxOP7Q1cEJNiK5g
rFwEy/LAStOepTPZAQkrehsrkyGPPhinOBEslW1ng1VANvIwUISTke7Br4WDc+ZY5W02Ht0ZrLaK
r80EM8ewvJQR0fPWwRlQyVkmp+Si6Ln7HPsypmtKgQXCv8DOIoleMGxGMFPM9J05/dZn1sN9k3ob
fXFUeGWYZOUoKabpMipfTXbIlcPEiX2/frHo7lQKn2CZzE9x1nerqWdlGZ0STv8qjkDpJ9Mnz+Ii
i91rbQIep/YCCPdj3YWwnZpNGvvDnkBQnKA6/8sB2LyE46vb+PMZkreZlL+tQbO2CtwSrK150/jX
Q+QDDYrbp8iDK+rfF9F4SqHrb6uXJaFaqTqAvG6lrqwseqHorFal1YhN77ywggo0kePN0hk3BuhQ
xC60nesrbsKjO8k9EvYeIaDCZOMzmR+L5LMSuJ3RWYS6jWDU0zYSHLUXG8mR8OkjWRb0VBeQnzDt
d0Zma0PHqnMG2duazZqeJnquu7YoqbNGHHBDRMe08HWLadzHfW0D19pxaIKSZSlvV0sJzrcDUbxY
xbJWetLYGU8iq3zcM3SCwraMDkb1mGUTaHKovRYlE0UUlBGboQxTnJ3ZwHhOFlYS03XoAYruKJgv
zgPeKXsMs9VcTxd+mN2FufzOl2OFJ8XnIo/pTK6ayPeAAUFWVyMd2oj2DhU23r5atfss9y9a0fVH
rKX6oA5wkS4+wZnOs7lwi6dFTVa3+jAcUH6+rK9GQcgbH/hDZNMvqIbiCQE81qaANWah23rW5MGa
SOqZvZ2kdcRKzKBcpjQjbGr4aO9OynwJ/cHJCymbpDc9ZLSO1uRwJbAL6MhLQVefMitd9y5cWz7s
pr5hKIGQwHM+cyUuvMn3tvR48Fg0OJ5boAvR4qyXWr6rEG8iFlwLAyuHJYZQc0pTwsYKFRfAkaY6
BfnvZay9C/9usGSfjXvDmL8iu3kmcG3HweZuIjmksgK8sc4Nd/aAtooOaeQBb4skbXDsg17Qrxno
EM9lc+cJax9KbiSXZkkB1DyMc6LTi8DYEVfiwT6111M+3NipVd8YPT5HJ2oOOTNOlbf9LguHK1F3
8aYuOQiPY3DwZPUxMSIwZkZWSeQiCu4xPWbDdYkxi8P7BD6gMNbUL7xSkQqSWOn3QKY5UD2uLZ+O
s9taH6jpFG8S6wERBpt2YZoOTNFYl0VCDKlxW5TZfeIMz0uAbICe8EfpW+WmozCrOrlHd/GRNH56
QMq+yfDaWXbTrTETtXtfJ7pNQLyq6J1UIBfeTHEhwajioSO5vm1wrgtsjlDz57O8w73S1oCm/Zlq
pheXobkY571jPCLKOUXQKjfhOLzM8cQMIHo0Ad+u+hx3hrhfZhoFEpHHkuYgoDtaAiPttmVyafFl
GbA/5LNplT4HKSV6g7iW9CXxajUzHSHCefm03M9iah7thlLdIJYZQ+1NZfTnXcoBpJyKt8SDt5iL
V29KUm5JBvxpE9mbWsZ3g/1cmtl+qeP0AlH+qg82Agv0KsXQ1bWg843xfbDFK5l6107qPLWCQnKI
7XOk1pBCy/WEBZVz+zuW6XvRoPZpBwuMqEw2dolmVjBLcFXPQVKYV4wJhrVFz2UT88aavVMirCiu
G7ZcYyqe5k5W5+7If9AbOhdqvI5r9N99CBd/kcFNIrGPhwCVsPJByBRTet+bHrNUWptT9xj4tE6V
i/bYz9KXuiS7IqlqCrGtj+8vwv9dbfsGNg72Fpxls2ZKQAYesvhCxSjY8QCxQDYTVAg4JFt57RUD
k3ZtyrBqC9ikU774Do2PeX4OJShOq4yOAGEKHs+pN1Z/o1wSjnqGCBKb9ToJAMV4QsdUzyG2XGKo
k4nm1xjhbCdZ2p/VE6kpcHNjmkb5C5LHejuYPBJdEdTrKEe5fxzFl1U7fRdzeuXnfn1m5fPVgARs
HZNGOlXihKAxP1o+RpeGtjuXJ6wOW26jFNt7UKhrM86e3Ht6gv4erCkE5ATxItFRXjleV1N3s2Sq
2nqU5Db7HeXlgvXfkAc7Z6xbJ9djo4ubOXwY7HTXDYN9JeE0KQsTttezx5sROjkZNwdRJ9+iTPdt
+5Sl1ZsbdRGUrf6mDHhK+bh2fPe1slluaqSa6yzqdOO44gO2/X1gie9gZARk1c1ajAm9rRwKUohW
HGHdVvXyHgD9U9XDYQITvS4Uh6uiNjak676pNKehMk4EPGfFtug7a710CJLdjUhAYHie9EiPtF8q
Yax7SrU1IsPHxKRLaxH/tDYqxK79MEOAG1FvIf/EduMWuKvzz4Qp/Tr2XGvroGBKtRRP5PMnUSgU
Ht300Os8W9SupA/Y4phZ5JACdMWxrNFgLkix2azEGbR5JR5jDx0crW1zbbt0n62ZgSXYBJ0dZBw6
OOjIEDYY604hUVJx4L5KB5ri4NFLGLwnk1b9rlKMHkvoWef4notSET2pX3tTtk9V6ecoWkFGhH28
djXdIUPhjCsWdfLsQ2g16kdZQy3Bytk7MFD6JDjPI/ZtMzHYlZR0zzyKkYAYR+RlTH67tt8ntnUK
x5nOlg13sNYR73Llgj2nbzDdxvG4H5OOBpimeM2xQ9ygW73VlcsHUtSEYqTyKxzV2+KRlVOqmPEe
x+dI5GwRMr24LBnIr7KOTaC05cfsvyZgLyzMNGuwWtpAZj2A601WEwqhtY2Gfz0ZJuoYwlEx5UGO
y0k86pgITuDR1gQ6YPqLsGN5xJ/2jqvWbJcHdr15bYfGYWn8O8Omx4sBw2+cHZwJMoOT9KLSuWbM
NrDSZ94jPX00jt3CpSkMuuBjTUAJtULbZ4AQAZoysKOcrN2vCSQ8eT1k9QisdYzEmVM9ThkJqEsC
978F2kknsJO3nf0py/5b8kFsh1x5a0EEqEdDn9SiVYaSIg7QOnIw7Ff+ALOLwC1nUBmLUoH9rDS3
7CEBdS2aSk9MHJYc5eFyY6DQFkQ/hagl0GHb2w4dGMGwhbGdbYaXtmXuzLIVUCbcm2WorZ0IoSuU
i73qCM917PxGhi/u2F6CRjkqgHpJ/WgE3zQWb2wrv+cAG8OcoLesMrlJZPLYS2Z8TRV/4Sl5sYhN
gpfYE7cghASpAgDBH5btHDEPiuPK2puG/Ug0Wanyo1viY6miivWVCPead2KXdpp3Wr8VPav2jD5r
UKjnXAHcCkX6Er7XIRLKdlYFA7fosejbfa8XFC8nw7v/DK0Z/jVvepnAo0G7cyY/vcp4F5Xtboc4
+ZaJVe0Gy0Q45qTgMRbO3Gwdl3nTqyuanAeJL/Ac4Sgm5MCk/ndoPtcKQystkksGZyzSPpLxLACe
Hb060niZOEFs1VA+Ife8b3VYaDrd+aJttovVf1sTXtA6JZXDISmdqajN0AEwB3oQ5D/q4Llud2CA
svA58eDT3YTyJxfkCcBrZHAV2tOBHswn0qZNEZ5YvsCIawyOdk++Lzrrb3T1xnyn3S5RMj8vIkPI
89o5I0NRSFlmdYghJzm52kUhoq7KPyKMQLwYVufU+Tyd8rzHbImvBQwpUGJnRYbA0qc3PgtJj44x
hylt6wUe2+cS7Js+3Q9+/lpTFcRTeJyX9FUsLEnGtC2918biWD4GUDDs6JQa7EMfdaGOVXxbv8oq
vBHiObTfuOPOR3bBDAYQfEYmg/45kporCqN1UjUnBUyiJdlxfMYwS4BfPzz6w3TJmH5deVpQwVOE
m9yPxUtd8y70HAdk2xxBOaROtspRHbDJUJ2au6lDPSw2duFv/WtmIxspQUpk4pbC460ZnI0X3AS0
Mv3QuZWQSgqbgkGrEtTECKIPjkEGzjjO73FwT27/HdqMQQffns9GEnxGnxjpJNn3VvQsKzAOFKo9
7wwn0tcS1TVl/JndW7vInR7CNj0vUnSc9U1vDZ+WeBTEHbGanBVxuklSbk+oo466m82QM8p8Fhne
VV9czTNHoJ+U0f/uONbdV3n1nn+1/3+ZrfrZfJSkX8Zh1BEG+/uzW79373/6ywbBVzff9l/NfPfF
mtn9Wyip/s7/1y/+Hqv6AOb/H798wJPu9G8L47IgTfXnAQ6f//hFmn+XxsoCWTZf7V9/4Otdh7E6
zq/SMaXl2o7tyn8LYnXsXy2LGFZfurbv0i0jorUomy76xy+GEL/aSgrLd1A5W0Tu8VNt2f/2NetX
xzKVMk1BNLGJoeC/EsVqOe4v/4sqhOChQr8sT9iKJGnafSa1i+3byuHrH+93cRGS3Cr+95CbS6kM
xaISBTEkR+TAefLcZZA3xnJD1ueVsAqbKSHaNpJWgfYvGGbN4NWPhpt5ZE4z4bSnQZWeGI1uyUyj
1IW5vWi8zSIRuuuun5g/esZzaEb8mN0tZ+6fptehme6jZTwONOf1CFJPr/kjo6HCsY+dbIErWMy3
9eIQreSdlENEQd3LFhGky8kr5YlZZXpKTeYVjACHVTWZz6GyLqKUxyHaPaHGWe4DX152Toq+Fxr7
z79OFpFI/OQQb1M/sjZk1HLO1V/ujGPpR8e8IHC2zPmVkwVupauxDE0MM62EQYGLjHW1eAhyUntj
MVr1E0oMYU3os7z81BXNVevW1+SO8bTqYjtN85UVEHKfuVf6G5aM3TfiHz3R0eTTr2VStFtRWVy2
E3qznxdk2TqgCKizx+/liAtTQdLdnDz3U/+Sn9+eZ8OX5XBUTWDZEmBfw0rRZDyk6avEqS612xP3
6UlphnBRKw5stOaC3HhwISR1MfPfbGa1MpPoxOL+6avknunAqSUwHIAecdeT7LtNL6JTMhjzVrDb
tB5QBGK1nSk8KcVbrKyGRKPahOYeZ0j5GtZCo7qzPbg7fmXSy0erCeiU86h+lfgJOKM7DQABnlQ5
Ti/ViDi8bfyHXos7ImyZC2ZwCIV8KEY4bCYDv2GaLPJYC2++NJhPcwYbu02Vj+euTea02vYd4SSo
wYwJkymqjZinn51+HqIeQ84e5kOiLxNYHBeeCeDNgfLKQxq08DAcbgaPS3mcBJ9jqr48393lqvOZ
psA04M2B1ZZU+CN9+zxPggcjDJetS3eLogM4mL5OWrO09ZVxVVfyOZ8pOQPe2NyTV5ERnwJ9Leqv
anOvFXZ0w0N+6LefBLYU4hShpYO6XL9hHP0ukYxBJWPKsQYbjG2mTR8gZqQVQopucIwNtmcmMelw
Ul2A1aofLx3PO6dbwq086MsxQWORdC+ZIj8LmNqaACCa7BgeONdsf37xz9vtNPZ3NpL9h/a34o1N
c+6Cn+eVBlzrQMmuTQfFFM/WKLmVF4UY1icUSb9oSJErpwEo0wXtgxym7rfthvX9P4+KJo36L6uT
dKRjOSayDc90XevPqxPm6holLlXzIFlkglwdmNzxORnew8/j/2HRvvlt1ftjMDVL7n98NGWzsioB
t9b7y1ooLJM1SGS4V2fuXLqFp/CYIe6jKTxuzdK7NAb3QV80f/+wrOZ/+7D6639YgjlwtK2VMGIc
PPfAe36K6YzR5WWd+/sHEn+O3daLPW+na9uWkvwfjdifH2nMi7SOO1jpFmZAHDwPqYy5sYOHuXQZ
OUQVSWsLdz9lKBNs5yrnLGY76UMR+od/8lQIE/8PL1oJR0rP4u2Wpn6qf3jRdKaaUDiMn+LAJ1mt
OyCwZ+7Jsq2fj4j4uNH4X9BD/c7Sw5DCAgudZ/3sUJvvm2StNC/Lb6en3GRY80+eHbv73z67v7xR
U5oYIaJiyQ2G+6IwrtMq4CbVW1mdSEAg/kOod7GkmneONZX/7PHt/+wJuGBYuRB9z/LkX94en8Ov
bUZgTqDYAAxuEZunNGCnFqhEoG/TRK8ufJifMbqHAGE/aPxPqG8sWQlLzezRg10K+9sGbi89fQlz
JBaoo93kXirrAfnOQxxo+8xc0SzXobU2O3aqw9Un47Vd4nrTp8uFievMZqcs9Dahd/mEmOyxr67H
iEypvLeJRmaZbkeeXV73+4J8yTRWV4Wb2Uy+LdSm6E8iwQeNXvhnSxF+6a1NfYvprUYkXsSPU/Ty
vSD7bJ42/P82dM/C3rl2irbg5EuKBqvoqN8D/R99+t45zVusX2qiNztfqisBOQ1ozXuFo0VvHQ3B
TkLd5YwHBp2q5OrNKp1Q/8rsOnMUEkeoY3YFb5WNoScBYM5Rlo4dLWLF0Mu4Srg9TJwoviWeyLDk
zdJbz4IfCvMXf01/3jLJiIvIRJjrSNJ4g/XD6Iv4p6IyQmqWsKTfUdMh0jWHqy/cSL/1o9TBA/RQ
2IZ9sFkdS8tv5Y0c2EOt57FBIBTzen/2kp+1Pdb+EfL++Gk6NJSOq99+ij1E1fc/3/f394Il9CL7
5xJR36SsHJ7r+0qov6xPXlCj3JK0x38qwX5AB97a4e3iUX5V6cAda9erKuQp4YM5IBc+uaN7GwXl
S613Lv1WxMvyFbTGzp25YPSbULT9DTSL+9lWy35Ag7BqFB/9z71/HbbmS8spDGM0+IUeNZTrGxvl
QluY41Nn6LUBfNBZZxL7zI8a+m3XP6oLzzGfj6ZR7cs4RlWIMTJlQy1jPuHC2St4WGd60Rvy7NSh
TKMJGh+ZFfPLaq4tKac35pU/MjP9LXjgfvssMaPUZ05b4X9zDxPbz0/F2DAYYgHTl37LRRgO3m1e
ZC/5wKXcjNRBZWbeZWV7ZAkEfa0vbrBB9GSiF1xWdiSodvh0yVinWg3rN6OU24ZooRpZys+1Lquv
0aGbLNNoN5re3U9NMvkpXEB1l8GM4Y6hUit9H/ONfDD1R6KrjMbm6qR1LBvIMgRz6Yf32bxcmfBK
oQLWbn+BFJxdzu6L3c/NaNkwFVgtRs3ZV+Qu80zO7JyaAxTvmTF+VLZuCupbvmp4W/rReyOXFzEF
f6kIyj3Lh+mhaKLzn3/xZi78rtkRHHIcKvwbqWud9KojtLhLV5SpH35OBfJv03i3l5cYpDr+G8To
3oMxj8VOGpje5hbHZnZmOMD+GblQMil94VOM4RTiMTmIsy75REWOEKYzY1n9VDG+BfhMTi+dZEX8
uU1LC+WBS/VF8xY8B+0K2Aqo81goUr22pY7+g+RGhIsQ8/XyOsWkckbdddfg6zDw5/o/ZxR9TGhL
ikOvGTahKb6UbfDJsF1XLX4VfWcTXHzRlMtXB8Yst4hD46B56oD0wklPnprGvm/c6ITqmOq5JFuF
CSmEWC6j8cmty/dRcCD6eR+ID6Jff/lT0A6Yl/EF4nNQCcY34W4DrouznxXh557/7z7lX8YfNITL
7+5vj/n/t17A/8BTvkf9+S9/bCL83gHQvYx//LJ7z0/x1x8P+fr7fzvkG8L+Fc6J6+nzvFK+Y1My
jF/6/G8I9SulF4Ypjy4AcHDJAvv7UZ+f8ijG6AJIl/O874h/P+nzJVNJnyaAsDwH2Zz7XznooyH6
0yqun5Xkf8oWlm1BWvF4pD8WXJGXeQz2stuYyGqKgPQlX6BdMedugm4498nv6b2Qg67zFETpOYCi
1YSlZ4Fzu5jZB3aqC07/+MaZNSSaXqCPSiB0Ho05BnRqTO/1vFx4gUc/TxIMFlVvOaZnFPQVWlF4
C0TyvUyBOnYje1ZU+0QhFCWG9GhblAt5qHXbnPuwSc9d/cf/+Ws0jEhug5LyS/i/f8tv35cZcl/V
GNMg4uzsuXxw7YgZYGxsyY7Gn8mwHKiLr20ZDFfPf3785w9loWX00yrb1Oj+gDTClDA7mv09jd21
0LNqxwQ49vMH9/x8Hk3Naz35p2RGyPgcRMTyTeD7ChkZRFyUDRNa0l9qFX/UKGb7wgMa8VJYGbOx
ukbKHTd4cSRJKcRaWAxD43zcWwTFZYRFcMrTpibcdxskUOJ8QAE+7X/+8+ePNHMOJkogKpSZ4GvV
gFczw2Lj9f501VWXBKV8DqNX7pXZi9tQ7KIELkiU2vfK5bGw9bwk4eJeGRGiNxOQKpq9jA1qtsj3
K9HEzhVy3iWjBW6I5Eq1HD6HsnkiHgK6L4GapixBTZBP7wZg88oQiI9+EkReYuVrjfeIQ9Nh6G9l
TBtY5HG5d3CdL5EZ7DgUM2YCLjXrcrBzIrnKAOF45I4j7bIfKCZ2S4O2r1NLQlxN9lLbojp4avau
S9OU+Hjca9uvb2NnVrt0YMZh5wzEhtDcZcOYnpmocu6BP75gmmtoJvlyH5sV1En1nEaSmKdEMAGj
WZw0wKXTEBJeGA7dyrI5uwdT9ehnk3WOhgiZJlwl33EwHyTZd9vXziUJ54MiecwqcyZR8HznkFRd
v7+QGT5Qg+cRuO2tDYXg0l0yur8OxRD9l4CIJjgOJa7jeiL7V5D0chY1cqOi5sEXZnUc+kHt6tp5
YOlvL3C/0T9n8Hoi8/gDcWa77gwDSisLyjmlT3DWW4++C1qAic21PUNhb3HOt5F5mgOoYkPLfCH6
UEhwVtHA+XUycTTFrTRWnjTz9W0yTdGT8IvLiqi02Id15gZIB73CeO9UwhSv5qS/KN5m2/NwtDIh
yQlTa4S8U4lpXDBWAag5ZqQYg7VgDhLsmmEw9iBtHnOLtrZhue4jArxsZzouFtGqu6osph6N8Ml1
0uPFGbHUNl0ALTd5jOkNkUUE0nKZ2b6thnAkP1oqoj72BUafC3S/ODJT7pmclIx85HcK7oMVRqgD
+llSgGpgqahG9qn6yY6zvhvf2pZ9S7qIZ1lX5twDlYznDRqGaNcPAVqqorsuuh4ehM6882zGT1y4
034JPkO3d/FOZc9J62zsySou8wnlWWoAgsbPcech99mlwt0M0WRuPRMvIgi+HcVRd6Ey81Sbt15T
yGNMp2ufky2JH7g5D9srsrZIqhXWcfHCPSGT6KO9JEKdMuL+cUH0T4S+BnGC3Q5G9FJ66Fnw5gkF
NQwdiwdqP+Dd6qv4ooyuDYOgwjang+dHrCehlb3NJsagqDTI92l9SHnwQHDPYeSohP8kzT7fmoWP
g3Oa5XrUlXtc5gU21ubKk0u5shyDOKrEvSLXyr8xPfOqGVhaWEfS4ZHzJ3A+MdNqqaBiDOBCTYbc
DuSU2UB3MZcETpTuB+HmBhQZzLjjEDEb7Yx94qEeFHbzyNBn5U01/r8UuE5MGL2Y+IjyOtz0k1Vp
5NG0srAE6Mhe1ImVcQErY7pRNSXXUjabeujtGzFH87pwDkRz67hDVV76YL22Sx4dkhi8RpE26s6y
JYkjhLMFDlqjQnsDZjiDHkfCTVw1LhVc4p1NqEPP6j5szi03esSakKxFj0p4odNwDvdsn3sXo+uY
15I+HiM546ZT4W00tul+sfy92w4kPSlVXaH5ulgGo7otVb9r/GogZcVwdqrKv0YU6aVnbyDr5NuK
bJSzAtDI2uitGmpyaK/VwMcRxFF0k3p8vvBYJcNh61/ZO6/syJEty06lJ4BcMGj7dXe4pgySIX6w
KILQWmNGNY6eWG9DvO7KyOx6ueq/Ph7XyyDphMMNJu49Z5+fLHPDwXyEZRuj0SOyaMZeZ/ZmsHNB
JbixCM6l5aDN8grvaJiYXg366xs3N4Ht2oAJsz4EKQSIOw0Zyf0stH1eEt894sjYU5htSKDE5VYE
GLNCyEMl8btXkxzwAdH8zplz09fj0DmYaPG2xTJHuBSwpKdBuHe44+TB0o9vtYdSxyE2JkCn2Hic
DBNmQJb2T5KCPyBoGA+2CCRLDx4W25XHmRB2LvUGRRb9YsydWK284+SM3jWAglLpn2PdDDduASMZ
uAvOmqA4jGYd3zpluo89741DONWL6pIk3mNv2N5psGxkvwITUER27sa0TqYNWjenUeubBnQ9CBPE
syP+O1UDQiXRLN/p+JE90qbWjUudu10yb6+r7I3B6vZamUow+cW8DZfxeZiWmSAk68UdCWiCmgrt
XAufRb4c6TA7kBYQoMZj+yhQ6PgxUrObVmvOGVz1JEQHVDDc2sJ9RYhBQKx4snnyGtfqX8I41O5g
zH2pJu+rGTTWQ5RPhCG486ftEMrixDk7+sopr1bQWqfQzfZtPj7BYCLZAgDKpokBJRT2zeDl+nPr
GiOzI3Z3tDxQRyr8KahWMcA2G8FsnSXS1/HunzVEqulcjn7C1mFftn6vxClA3+MHo8AhkXnMiEaL
HVzXwhsjT+jQ9uWpZz+glQ5tCLSTCCay6jiQWHzuyd2FlE89vpzFJR7ryCempqZZQ0Yy4cQ4HYwm
P1q5d6zs/tQ75nTo6jebHAkyyexX2y5RK5vBpYMcevCG1j54C4CbRqvPk9pODerLJNwWEL+9wNUp
tWeiX6h992JszkhUBngE+B6TZbHPc++RCKs1YI0aDsCknlXnsOZglXSePHnmjtgfgjuK6Sc0882U
ZeShdh4puaIgt1QjgbDTHqiDL9v1j9P7wFVBQORNaI7PeFByvKBuQEJcORTn9UvsmcV5jNvr4DrB
PlX/lVUJIs6C4qpVkmJjYK3KEeJRA8P1AWMuLs6d+iJmGDOVxztJSUp2e/OmEZ6bYpDtvWNMS9vK
vOLspd5dl+T2xhmTC/6Z26jv7nKBA3f9ksJkCvv6LTQI+o5iUkLnod4O+GgYQRvDkiYN+6XjbL5g
5kVHh4X5XA9G4/MQcWhemtt4jAqQLdNLmCcLdrj4TUM5c5kycs/rDMbPYn6R3aAklHhCcjrjOMGd
TZ54H1E4XQcWUZRsAbp0qziu/yWqhcb62O3cLPkcGS1bBvpLnQAHo24Wb9Lqa5ugnrew6O0CJQAF
ILYTce/tDPsHabWSObF+cw2Hb5XTjzrg4D/qI40x1dXIx6HcxQbQSjO0Ni7ndk3hGuqehYmQml0h
iYXqeeA3nurC5Nyr3uQipomwHXY4YFiyrqNolNzojeSdjMz97Kooc+YsLSXB74GtwfLJZh/NzgmB
lTz0RnhuCYq8iHnfTgQBWSUzeT3oZHgtdzWhLvagWcqGY52EqX1mHdHJ2ZA86wOyUDRdnc9++jDK
gwN0+95IwhuqrwNmDXY0bT3du59dgYjNWOwnTBTIrFFwosypK3y3XHy8hCqDFFdZnmMm00FNB4Bv
XSRkcw2zdQCKN1cAyavCePR6wkqY9nhmgmAr4Jl0EkPQyOsklekXzkypiV9IdRANhjXd6AbRNj6g
BOZ4Lf4cSu2HIfNXs0IKYTvuscnFC+ciA4vuVJKMHUwoxBkIfsr64CfLQKpp8gkC7WQKoLs27rde
lOYOYrnB8gEZzqPXVLsk2cTxAnCn0aQC4RJkBFxSWqOzY8Wytms1j3BgbZ+i2yw5/MwFLhMV2OVk
T40pLL+B5rgNc/5AQ7EurXr03MhX+CftEAj001o33dbxjMLTJPdNoGhP0h6OFu4uXD01ob28c9tg
CxZmaEzIMUY3bQ/LdW5T5t7oWk4ShtHcEY/UTBg4IqJueVYCvTzlhgK9E8oxje/qRuFxN1DWJ5/s
G4/zEhPAmwPEA0S/hbZHKiCVwF1rUu6bclIymXkOmRq9o2NNfoFotn3FS8KWG4bSbizXnzPOtTW+
daZzEAvdQ4jw2XZJW8r9Rn2zCCP1ndTdL7VG9rB36FB8+91YfoASxg1st/YxBYU/g15NLLwUS8Zj
02jpayORr5om1csm137Wjf5i1apum7O5hv657yzndu6ZRVyS7muR27twGNttkHuvHRuWLdhhREAL
5awi+Sx4y+sPkzj4MDt3Nf9AjnKCmQCcrmsfAwKewznKLuIm0ZV3SMMGlVcIjTCltNqbnqlKrfrw
mBZPswQjUTjccbtnGA3ky4fdU71EnxwIiCwqvhpZ4p5kgoGrAHTUDi+Q/E65a5X+/xS8Vu3KP8la
kIP81wWv7Wulvfxsuj+XvGx+418lL8P4w3Ec15Y4g1GxqwrV/y15GfYfJiZHvuU49ip9+c+Sl/sH
+hUhdTqsBvUwOlv/0rYI6w9Pl4Rk0cMVqFx1+79T8TLE7z0029VpWJi6blm6JSxHeOr7f2oxFtj5
q0QgmfDkRFIg0WZaRiIp5vNt60egUnoHYTWI6m+eHX5WbGA3sq9PxURdA+MmNW/twQiI3fQGWgiM
U4JM4PF0impsk/QyeOYP9uV0U7uJjbnZEShfPeALfLEkgu9OCQLWJolajwAjUgQhYIf4ay/HyWXG
aCFGDD6bVh35umsZ66911y17it/ICfDfjHiJjGbvxQ6wLYAe2wCQDHtFDIJ0ivB5DFuD3AaLXF6a
XWW098p7AAff46C8SLARPigYcqb0+bg2tFEhEUNOKplqlcx18KHZWFUczt6GN2AIXazm1ODN8AHz
I5xRLZM0p/yhmgImHMdNzlUghikp0pdj+1x6C9G4syqg+yYVwOMqramcgkQk/S6nwab6QapZsipr
SAC7QRG1p2jIBK56ChVVh0S86lV2KFQtX3UHKDe8oqC+Qf55n6juS2vQXpEo2/BwEndC30A1ONbe
Ce50TEirIAC8xQIhZ1lQq1j28JwBIe4c1zdaehxrP4IqUM5mDAGyxe3tabWvDQ7WVrYW0vNNpiFS
tn+sWhf1h9WPcM00HNEQcoYsJnU13Pj1zyolTFG5L1MDgmDOVpEIPXe66BDS17/aq4bSenV1bdMa
5K/elh91aB6F+rmJBuo+7vjXcOYm96wEhtsThKIao0pb49L5VRejXp1yKvIRdasHm/8X1N5NYWvP
rnCf7Dh9oy99adrgCpaOfSXINJztqnepeviKjFAI2p/LhKaKwUlYDTpH2ht6ED5HRNyr3kQ20alb
yhSURiR3kVLKlAtNSNWe6jLaLgjKSGqmI07I3wuGk4O6Eybba9mxWtFv2oOwinFn0MoKLTokjTD2
musdZ3O5LE3xfV5oLam+xp9mpPu/azaE/bfH3KMvaXnCFhTZecz/Uti2sykc+tj8DKt3p7YxrCnZ
lW7ECQ8o2th3qYDjHoPDUv02o8eWRqiubQ4Ps4WsZ30EgSagXF1+adnMnBdwlnCXJt2x4+576Lac
CZedDgdsu2ol1COUJzTYqvx7ajGW139Q/RyRRd+l1h/UQ/9LAaYaQuoZErF8yBxyRFXDLFMyG5kQ
ek08E6Tc5Jf2rSTLtsyn09rSVI3KdRZBc4yXMYW2zOhb354E5lzxlIaT+7UMGqpJanAqwdb6uWR0
CEc0bjJo77MRYb6mt2u3fZkCX3Xx06D6Mbzl4X6wsf4t4qguEKLVracT0tXYl9niJmgOIis1Dtdh
rF65Uleq8A95bB51EubWf1BP5PoLa+t+bUmuT8v6vgC13IbEUVt3iBJ+PRpKIGBmsH1V00w9Z6mw
EXLb166B0agxwtUjoy5pHe71oPnqT3QNVAHqDbACEpgVI0+RehUlClEvopX160BnDK/3Ty3dqw+A
xrpu0OHnjKtanYHvCnaPuXqSvVF8iclj05IfFoYrtk18TGqQqn77+vNpxGZFvcraURQ4q6zYukYk
jpV5fO9qBB6jOlhFUf9+TNu/y55YuTzGNO0gx3IRE4MD+X3lCmsk8/FcfRrk+51CLz2GoKRU/C96
Qq5ueXewAW8TI6G6h5OPMKq19Y6B7glgITFs9bRziHP5pafAXP/k0G4k0fVpYQFbp2ydETQAVf41
rZ0iR3tVosgwDc85mdap6kauY3SVhVg4Hdu5fAyRu8fU+ze1KZ/ywT5ZNeJEqpV3PB948sfgquEE
gZjIz1T54xx7t3mi4qBqCTPPMfgkgEJD4kDdyRS03udVG6cG17+/i+KvHS/uohSu5WLwoB9Hh+33
u9iVoU5Ed/i5tvcTZPZ88BnVBkbAKkzBaUoAggHyns73quxYv1hNfq/ZpDJ26n7PIyveP1yY+sP/
KahQH68UjoGczBWOI+y/qto6bL6tAGfadPKW0t/top61DFnhNHjrqF8lNUuMJmsm5H67yhLXa1PD
vEt5SsP0wy1wlSKg+YeLU+Liv14dey+ExdhSXYsr/f22aaFtjnlV/QxkdBsm45k4DprRNUutknas
6gsDKHYcOfvMAWcGzQyZAO+AXgeMPgr3LivLKvtYR6Zqsxtqqe+Vok1U0dGtmwdmBAR9lnkqbEZE
hkyyz/h1u0iPpoYfW4loOrDy686F/t0bDy7y5Pnat9G9rEb7srb/dXXOwab8KZr6UPf9ax1ntzD5
9zbDsXJnnholZR0svrjB49qCtyz2dEGWHJMGuQXYauRP3m2gaa/q4WohH5qRi68TmY5lOafYUY8C
bgfdRIuw7gLJw0WyFF/U/qbReWlndk7rSMm1a7Ny9yDjbdelxTOStxSyMO4wlsYIFMumHjIan0pF
wFOpNFD2iESAz3XjMW+vd3hM6IusQq/MnePdZtFUbSN6owbmgdFB0zXD7zQn97Z12q8mtTA00bxi
YuYZOm2st9nA9/lBzek/Oo9M8FXkoLZdBBa/50H/ZX2tVkt8Iy0+QMIesV3SE+F3KtB6m6L6Oibp
U6zmRfWnwzFgDmUP0WoF6iQ1h2bje1YjQVg3PlIpF5kcM48U1i69XUXM6t2p2X6Vq3U6PlHaaEZO
yrcSsa17u1Wvpv7AugdU81KlTfjx2nEvw/5Rq2xon0xqQ1NJ4pEXpGwuAXL8+VVJ0inLbNrplyqB
N7huLgONclxZveL42EUNhdBBUyt/bl5kaF5tw9F8c+z2dCwAnmqUnTig364K17bHCFVr8GXSQZw0
Ekd2akwMSfnVXLB2BCF7buydSnpMeVnrWl+yK113PbN4g6nyZYxBHcyRcb+qO1Z5j9pOEwqwrVN+
exX4/sMzq8wCvz+zUidqhdss6W7hGlDf/9NRB4DAHJHZ+u551RMSPiq/xa2GIpp2B+NlLK0nGRZI
8Kkp5BRgfQnS0XWMH2NFMJeHuzhXR6RYSpjuMVli1jIebRd+r0GivVo7G7W1cFvS3stZ+szkJD2n
Y0xTDNK+hK6bMGts0D8QF+q8xOSg5rCyOOUTik7b1oft/mnr8Wfnov0rKT5vVZwk5mDFfunZdVIr
3ZLyxu7U/j4zLZS2ThtCL6+abj6T0XInA8pYnojsowFLI2J+rvPp2OcwIUA3cyUENy6x9JAixfSs
q/hzbnBpopAGj9YTUlc5aCiJjA7T7nZO9f2UYYtzvRn6SdU30CSplakChxsBCynaZ9Ot4gMWxvcc
qtCui9JPKqYJsryLVi5Xo7SPskrelw7Mxfoqqo7kpAEFmPHL6H73AnNCggALFYTAlkA06ZuUsKHB
GS8TP1rIgXzqejxY0/C4FnWNtDpASwHFXen3wQg3RtiZjrcc+dDcDTdO3+7/YeAoVcpfBo4wpO6i
NMEAIlAG/z5wvCyqiHDt32LQz25cUC9T77rxagwOcqq+22ktr/ac3MAohzlY4/j3OETn4U0MGZfF
alASLP27FhtfwmxymZKKU0nAA+VYz8TZfsibd7AT7EuLSfrMth39VyhpHLZDq1zoZ1iGXwc2jjFq
ZpkhCDGth3NdlD/d3LjPLYFAYbguKDL1AVEHGxPpT6O8THX03DoGDmoeUj5lb1dD4FraS5XCga9S
fGxlCk+Znt7D4Il4t+QVj0LRl5dM09DM6eFtNTIaCfDSJPZvYw7OkUCU0Ua4Gl3WJ6xikTgt5JhE
hDZ+yryOD+wMeC8ipYUy/5KzLiCN6BJT2G37+NCmJC25hLm6g4tpN2d4hSNd93DOnzWNjK+Ck8g6
XtZxEfFWfHvu74gdGqfsS9Rnn2p0UDB70/XHtoGkp5U8JZxZAJ9OzTbUSqDqagBlRzotaGNm/ade
Lp9mOmPYRrgBDV7bghSlETIUnPJqyQnVu2FVpptSRp+eU0HpgF86sedAtAuck8ltO4IEQMhj3NZz
g3lU5wmzpLyf1W2L0vi7aVNgLBoOjKQaPa5l+xCD/WaCHTf9DOiT0LHnY+jcadz8wzj9255E0gOx
bVUxspExOUpN/qf5bQCkTTdgeY/UUbnw3ipzoP6iPAFqz7suButR3RCD3HJKu6npx+rLvmVWGek0
ALq8/4dLUgrs3zZx6pKY2B28U6ZOjen3SyIcFfZlMr0LVWHAosNyxMc/m/NxCOG9NdWn2tLabJkM
ZaBSm3B1HlVix39/Jdb/5xmWHIsNQ9qY+KX3l8mf2y1noBjv616IM/ji6E+BFcEt8aaYTVH3nY75
t1wvv5ezwnyovgLL4hYAJhLyHDEXM+lL607vKaEzOL3o6Uh470zZMGFoO+cPetg9ErEn/dkovnZm
jNCA9eD/NQ4yGjTHteTM0UrbxgalrUW9epaprhEDyGTIFKJxdrPBEqT6WIkaK3YDrybMluf2H7ax
3t9HjCEI1UIj5GBq082/7GIbx5kSC8UW+D4iZ/LkmEWEh4GrCP2hmOOD0FDB0YrqqZplPIOwFA4x
Gk+/dUHiCtVBM6vhSgOJZo26Yw3epcuc4+s3WQVdy1g45Uw2qq6kP8Dx5NhMJi9MIDg+4dzer+l8
ZhcBvl7a794w3AZgbNnQuzDgOudT9REACGJssozbUcr6SHKjgnvSAoxDVZYhE2o36rAXzMg4h12Q
+aK8XScwt04lmobqS6M16bav8F8tFF42Wf0SQM/luM9v1SUPfimDTYvghIbN3k0qan/oipw6YyKT
MR4pSKBB1X4NCOOj5dnpN1OqNTsI3FiKAO6hHwpjnFC55gOW2ljJ8DRa0/36iOc9zff1My2AN4D8
xSyGQGMnA2A1eUhLTU0ooxo1/37Ao33827Nn4olwTINnUFBk/ktlN7ZtlqnZewUZw9ZBLeEws7Y8
p2SJqt1GF/KX1XajZ6u5Xa+jTp6yCkrbmouIqQh4WAX4LG0tQX0YXHcpHkpjfsw9BsPQJ+hMUC2D
3ODL+gJMmFRztXhnTmodURsnXUu+plVEzP0unEYk55Z8TBXJVIT9NR1IZ/SW+svsAH2JJE0vG7Mv
pm5YHHOUngLdfO86xXnowPYJkdwZQuOAX1n9cSaGECYG61g22ldZT9B26ZhFVrFvyMwCizkiR8kr
cnKBc6bqUaKtDZBvQropzOIwOyx9dj2jkkZmyan7yRuXZqcZOs+wAqA1mXuTZCx/sbwSU4ZAJ2Pa
hhPbHKnxvkaO0W71aTZ813W26/2YBudjyTFKV3N8v/6gTGoS3tPx1chc4DpUJXftnEOorhHc1TGi
Rnq/v8ZxpGKZy/Eymq/IOegcR6axrXVYOpbG6K1bCEccPw7zWErOI8S5VIN5p1kaklPDVHEm/NSg
9q8iLb4QlgBPwkK4MQMx7NnveX3psRGBi9+qEynvcl1je029n3D6KmzgQmtPbbDg7KRkQdP+YpRU
gfESNjd615/X35jUjcu0ilCl4PuUwbMS1lfTQTiyaAORpNyppNfCPVz/jdrxpXUT7bRYf0Bi8QEX
SIOPw+y2vpZazDWXbaUbNcSucEYLa74HOKg6tFF/X4xzvyNDuhrU7iUh7iFK3u2+sbdJDZMsUjjH
ompuqMeTRZ7wuCnV+Eja1pZIErIw6JSpyji7j/ZhfQxE0GIjm8R3R2NwJ0mpQd7ic/UyWmawDap/
WJjX4urvq6Bp6ziUhUOdytRVN+fPC3OU0+qAyPM6fcuxFUAXJ64vs0AXFRhRN62FWjhK0VTmWvwF
TNR9VMpk10r2h4ygNwNc4y7XY8OACYxxOKZmA6OApYVRuUCJONUG3tEwt76uj3RNbvq2SlDPVTof
bGng9F1I1PXq7yGBSVtbeftRdW6ilrCXPIOIYQfvS60iOCx5B2utWRvdcxBZJ5ojOUgy6MWBmtHV
hn5d4taPbl3CiF46l/34viwp329GEyvmr0EUr3dWSlofNofIdGHor68y+Fq0zOAXxDugas49EW8m
A+u/1TVOKqCGskt0diPz3Q7F8msIWqHz1tcwDWtatFvU0Gj5yN1azxM6hKEeqo4WW9+Yom9S+t2/
ylH/I/b/p94nW4b/uvf5+L//o+rfsrjuf/6vLRyA5vWzid9f4+Lnb91QXuNXN9Rw/1grtVj6ddtF
ss+aNa76f9qaOPZ1zs5Q1/D8/1n+L/7QdRf5vynYQvKVXcq/mqEGeAAeLJ0NjFT7Xve/Jf+nxPj7
ftU1hWCDqDqreAp1JSD9/UkdJ2dwzJpOGyG5xAz4XTnE96lckOgZ7sici9YqdfZuHo8vIPGXhz7K
L6R5DS8GeLIbF8IcMB+IIG0A77zVjBeXWhARbAGJxiYFJ2ZZWjEfDRz9E4p+zP/zN2fWCEuy2XkB
4ApftLAzTyBlqZiMy1vJunabTxyHSsVrN5ePduCFPLNSUBQj93tDTof1P8eZ2k7FmQM1F9/Fv+1C
EBinbQklkPqf+1CXGcGFc/NsNC/TSCMjHEGd/Zj0mFhlO73DKzafhhlePjHkH7w/4k5d5zRVMrtP
Yy6tQV9C/EdP/Q0MWEqIObTd4LkjloEsedf22T4kPudKb5PjHQ/T5Gy6mL/bAYJW307JAZJjJqTK
qHQPrsCGL4B/Yb8+E1dPALz6ojlLu289SE5VGiPsrca7vFzCc8UR/SA7NmzU70GPiqA8BVnOjsBA
S+nkj3kyLcTbnqso8VN7SR9NtHqClA8qIhV530vEVAb7ZbGsx0BnBsqWxLs2CXgzpK/kfQUpzkZC
2xuDNKbGQHwSBvppjsHzRqwsWDRwI7hm4lsGQFbTSqBjxpPpJx6AwkxJqNoQfUYZgqqr8sDYdiha
dsu8nChMiVNakZ3uzWXvU2sc6a65NjpyePlZXlq70cwsXHbCz+ssPA2l9aMbQBNbsRxPetd9r830
Fb0tPtbYegOa5rtx1tzqaWpvaRVM2/6zsd1mNxjpl6ap6m1ok8UzIwHbL6bDQW/qHvPG6y+l3YNk
RX3HYAU0rdkQKQtIKRgL/F7T9U1lopXMC6DjuTGfyhKarGn0PbB25MxzNO4wDWi7GB8+KSUNbQLU
O0J9GL3mBGi+Ia0o4F3VhrdBgqJMBxwetPLupgfABWt9lryGK77YAJHw2Sc2UDlZ+bIYoLe17Mxh
sZbbMbI4lT4oOW7KI0CHvL7vDPnTo6RMqOOJZI6XImQjFc/BO+rIb0E98SgZMAvInoSdEz8mI5kJ
HFQSab/MVGUWjP7xlFyHGVkNGfAb8mL0HQil7OCMMRAqgHOnyniJEu2EX4CdhpsfF+ctiQnVDRPt
OHnUx5xiBOxTQeJj+b5bMiKz5/Fc5p7jN3p4Z5Xsy1xwUifH0V6cXBJ5PslTSVnL9yROjyA0n5qQ
pIfavk8yTr1OYn3IxITmDBOpMGBQp+S9WItSutpNe55NADqasHpKEMF7jet4M0VYeroB1nLWOA99
Xsp9q+U/jMG+y43qqcWL4QZjdWnbOD62OQS5UHo4Ipa6hAopxK50xB0vWvfudSJE8myJ0aXcn30i
F7/kuRvtU9ur1bYEUkkwT/ucvWDFp4zrIHrq85Mr0v4CKM0qWGsrGaXbRqKUMiPsSiGpZYl2Ex2m
BFJyN9JgqGZw5YThPHsLNqQaZScLvzIPxMkFQby9QYmpstVA4VbWzomSiW0xwzNtxmuroUbXEXEc
nEW+pTyzG6I4N6E9fsOJ8TGO1qEwSwrRFfXr1v0h8jw7tsRfkM7Yf8EPBJh9FFg7xwVDYGpsRiKd
kEyyhSBFY6jT+4T5/hpz3WTQFHsnEVe97C4z/yvMJd+7TfydyXES/qKRE9JhsYKEN3wzQtqDJcTX
AGsB11xezBH+ulYSFQNm2NlBEJZ5JwAzlzos1qLZuUFV7XRAwd1EDFsdQYYplo2jGZ/MGfYul/Q4
CEzwDRrpxQy7yrFq96xb4Z6i52GpcWEV5OLuxH27pM9TKl7CKXePlk7aQxbHX/WwOY4lYQO4i+d9
MfQ7M5IAT9IiBC1cnBbcrzQeFkNJOa6l8CqOwLsGvc/Fm72noK0ImTGAwgkKc4Y28CxXwQ9g32Lr
0eXfd7oFJL8dHqVmu3sw9reISb5OFmGK1BDZ6XHg3dJjuZ+cRlz79NyZUOScFN9Du7gv0WA9lgqr
2Gfjl87yfmYjQ91Ai9cnWXxPUYpMTEESj4icrTeGz2G8iEPlURN3yh8L1hV6NqrraMkfKB/7fSCd
Q5Et3+SSfZDlFBxwWegFsP8C8TtPTNSjUp5dOFsoJZESRKjqY9W+kNW9WXTZTXQT2uBBO2/6agHZ
4qmMbuMgv6Mw8ITbgq1r8lL1TKQczcijgmtJjF4Ag4pcwwK4r6dvaqN/qWPj2GjYheD90fKxzMsY
zTROGgE52x18b3FOaRPvWJacbQb1nqhuAP/V/BJZBIMBhtWs4AmjFv8oupZWcLpl2W3vxpj43Ckg
99yrl5NUjTjMdgYCfO1KOrAKlaxPJFsIerbLc+FKHfZpWO+9XoVd0APCl7B1W2s4mVRFLlJgkmlY
g6n581QQFkLQIw9j5DwkVYCqfjHJALJRYIUDiKJ512eXgqRNjEzMd5CTj0EQREdS1kaq4Hp9Wor0
rpfpExIMpRQ17oOKZ5hCC+qQHMMMcYnDdYB4tEENL+Pc2mfCYtKd62JHKRgdfqcHJ7l8TBK2L2HD
IHr01jgMfePbEcrm8+QETKwc5FiiNx6zBtlN3edk1pBsSHBtDadluFJC6y08k9gC2Hxp9dEDphm1
mtxMs1lTPEea07kaB68yu2oxeh/+pTzWg6BGYO1roM7HuSe/Vde7l7jpvo92Kw9FszzYKafmNhrA
NgzfRDyjySUUVmlqPWTf3XCR9vO4CKSyeRRtDK0nFsiBrgu050UaVnien9PGm+7Ji2Ia/IlNBPEY
aFp8X6Oai8C4y4XIpgzrHfp1QI7tY2VTKDZ7tz5048JVJDTtxtLYN2V/jXGXb3WKWjuj60uotU/9
MohnKtivpusyU8/tA1ZoQBxhQYweKT38h54DtTOc3D7piCl8rR5Po1L6JBNZ8ay+9yGiYA7uBMqa
yID1AVLjQofPNsY7M8m6HVhkMPpuczIz94OmxLTLwAq1+nTuovhqyTk8GIn9ULjVeJBOFO+bdL6V
Un/KtY40QbsM99XQ3uFty3rb2YSwl6GEF3chcD4qiT9BRkGVI0P4NCSvfTqbVwpKP3Pa596Mc7BW
DXEv31oJ8UjIlWN0cRU+mBInhx3239rEGM4RDUsiOcq7InJrZLZktmrencYefWN78YMZC9BRRIAP
dKSz+0E0ht836DjcsL/kpvui0V8os5adHWMNDKxDfzck1uE16pLx6A4x6H07Wtj80vyyO3Em5oV6
Pg6dvaCvcRuJSuwHNvwmjvod4OVmD7fZZNvBBk31RfvuMEQH2+qti97OxJ6yLR9yRGYFgZRy1ITv
TrOHqDsRe73Sv2itRcg4t9R3SkoZy1J2x+SjX9jnRzmBslEuiJ5p5mgbRoNxyFrjlMXFsxv5UZih
hW7Jpzcah2Amo7vVw3SXdky1sT2x1mP/HWFE5x5y/yZMnhu3CZlKKX6aVy8i2rjJh4Rqr3lb1aF1
P2oIx2/iIELulo76MW5RS1cOCPp5JOc2pr6PGJsU8QeCrwlCbNhP6PpN6dEyxevMuJENaLMEUEml
m2cyJ8BczpUfUtR96qgzZ9H8JS+KQMlH85sQe3GDSLBXKVOQcqP9ZD+C0WCGQHYwJ7B66/xnN/cx
646OMcwSD0v2SnXYOBAY+QEtqdsMFW8wOtVxkp4iW7xV8bDwECy2n2YLs5E17ZiBJ6pg8Lyr+BZj
EyR5clI23Eli00HmRkU3HvQFw2c6gnNaiFHq2pRKoy3BR8+tIMnQ6q8mkeAHK42BecTLxhz6+tgL
0zsKSRxAYXUqYQHfxwKhwhG4lK1gQKi2pyk8HUwv+5KLzKEBTwhJNTW3/QKBYbTy9DHHCzsReqHJ
6cj8TTJHNIPkKub2bFQwj0EAk6MAN4waYU3qtB+2NtzHASUjefPJoVVR7qF9Z2vw28IARSINd1+b
A1ZABw8FgtUd8DX9SKQUdcseJY+Zq+QcEgwSy8I3Yqb7wEW80l/miYwNgOhnzI3zWasQ2HJJh55P
Z9+3w1MnppIIObiVupHgVAweWr1CWwBMgw/usXIordpac2fM2re4KmA4O/1MBARFvIxEwHaE+Won
M3b1SZyD0tmmsS5+mNr0VibDeyhw4kye4oqmHAxjbooZSrJTq+bkjjU0m8x8kxybMu9cxCXTDIGa
1XSxkvhRZ731oXFFNd0Wib7g2NVI4Owh/kn2+cGNY/3gkBnnzyb47or7YrSdvkPZEICahKLNdKTE
nXF/7Jz+0yW3HJB1thxqOWIXB6PB5+tqe0d37tqUuCuRLsy2uvfMrAAzZcLwnPcRuHcoJUlNBONk
Z+zAqurWyaF1k0Sr+dZArQ4I4glFFhE+Zb9bWGh7SVZ1xSm4nUnXxLWRXCP7nmw0Ylm88cWM9Xqb
X8g5Q0jjQvc2S/1hxp6Zcp5El0gjv164W8kzYdBfRld/dS0EAR2ygwdJvAdNFLKpRFxeaco/gLba
F6ltbntgm9uaELIk1flQvMTz25qN1UApN0F4qOjqgTTyawR7ComBRJQoZggsHgdWj9lym9LhKrTg
0msGLnc3+tnExAMQK3EAIsDOhJUKcTdJTiMAxTJp2VpPNULpFi6O1MZzbJpQ/PCn0N0oN1PJVs4N
J2fbDhpS85LACxxIdM3SexTZ9yrcp0LGmOiswI3kluZWzUgxgrek4KwxmVjakpjokaqP0eUVUbSb
huij0cyHmCAo4kLLdq8otCGD/Oxm5cnz0mpL6R0VO/ziTpj37vJg1K11CJb6sb4gp7gkDfKbNgcG
AQ5my7JSgUSAAF56PcGYNCaQE9RbN3OuESYicKwW64yorxb6nP9D0pktN4pkYfiJiEh2uJXQLlm2
5EX2DVEuu9hJINmffj56bronenqxJcg8519Hmvt2UlLZprL51qYIZRrrw5PaX1FqP8ZwjkRBoVlp
+rtJr4/UBFPZzXIAZUdeLlAc84vOIQNVp7IIbXlCV22RG9uBdRtp9BtCTwNtaiUDqjrdwmIDlIcc
g+Y6afS7V3TPI2KdDWhGTWQVf9lUX3bmEjmNn7uBGOTY45XD0bMEYcxLzySqAyW+hzETx8klo5CE
xXPqq10YRfFZhOKPp54S/Y0ojCtht99ZBc3QGvM1W7p/FbAG949gP0Kh0A91u3fMaxHpFNDpWEcx
AiHhdDEolS4PlbCZ5hoilMeZdb5oCxqG4NwiSJPe9H4H2s73HbnrfY1ZiTD/Fs/hTCPoH17feu2V
/nCGjCKdv/iu5+pDbzCLz8743Ud7cyKmg0ERt5l4eLP21i/Z2YlDeH5dal8DQAjPAgVWaWQcSgwK
QdxaboCGO/BN2ElpJ09zVX/pgg+p9vtdReHZXrOSXWTnqMs6JXcU35APpJFW2TBDR2qm5W02mQkz
Apk9g8hDc++Ru8xNE286+yETLFetG1F6qbSLMTgP6SXhtvfUrxOGzTF1hrdZ75/hyX4kF23Qz8jx
c4/qQh+dXQFAE4hUPboSuxcNWZsx6YkebgkjMvolFZ/pmHdtiWf/JLp5YIBszWC5ipqumIPZmOnl
mEZMsJxOdYI9K9wQuFC8gThx40frfqLeIPRzKlgVgnG/+UQvdtHG5WtsOJo6u2DLh9bZYHckl7xX
3yXlQLss80/U1mtckbizU0/zNlQHxyaC91yjZUc1yd5MHYTa3EmVYEYgCybeKklSUa6HBd+WeTL4
oEd3fEyGJjZZh9ikH/ItrSDvbcM/NrpxSE69tc/beCtijtfwTyrYxPUm8QMvIZJFkI20rs5uP6pN
1S67RUN8SCj514u3Mi623tS7l5Y2Mb21yo2wX2x3rxZ5oOcAb82TQwbBQDYWV8RBDdw5Hs2jcYdU
anxJi5z6qhHhppN37yjB/rp6+A8CHYani9kX+SMkMaWQvnrRJyzQfRZurNTnGIDBGgjEL2KAsmwe
zlVa0HySUXUrKTgu6d5cy1ub0AhdGuXS23cqLM4ZV0dCmmZI7CgtIjZjljvg0V+/xXCdILVg012N
87hl4zKCyMxfE1P77VRBL5ZH1aJrxOFmUFCJNnsRXd/ftga1xE9DaAoB9rN4dHn4xyjoyK7UvU/x
JcqK/xIfjKsX5NBZNud+6ILOEjhed/m7N4wEgizkvOK/3U5ZR/oL3V1ZSKfcXMVBiQgpmLpoXvdD
D3BqjhetE+RdxJyIE12ytao5APBI2Ay0Xp1TZKmzQ7uuayFR2xes8mut8DW+ooKmjrF7SkxJdgPV
qnuAE3C+yL6kWfnWlIMIStabvecAQPdZicnW7bnQeSF156ZnNnB16kv8MMVbATxpYDpCwjEHvUV2
A7b1zibnf9ChtY2QfuH2lNEZweLFgCcBpaiclJFtrcKZjw8JBMmqGrGA049JW9NKUQFy0P9Sbk/V
vYMdsyppVpwWsW6Deb81//RLb2ye65TcJs0/0+/EprKxmTr6Ti+QuLqVYa0TvX+0/M2hI+6lGsGh
Rv1pUszuzSguekTRLpEBuKD3A6dCnqCbK+RhdMmWSauzEq25wXjl34BgAr/QUWF2koxUq6MEiGyu
sV5jNCaoYVxSf2PntSsxeLnphzL0dF3aJOBbXYLphna6Q5z8IHJYMcY0W54ge1d/RBFOaQBdvD8c
zlrYTQGB+sY+ZJ1aSeOF9MoMVWGE75OqPFdzg7pu6eH2qm2cMkElNp6DcA69E/HDdHJAYLMLP0RE
6XHujz8G1x+/dJXb9cnoUo6vjHMMidDKybD392VMOxtNNkV/oc/4M3ZorjDD5JdkGJbfIa/XuYe4
DENVTx3gzhrkUppVb3QtJkY2orZcKudGLkezTcapWVteegCVcANeicC1rOVC7oGhTZ4I97lgDV3z
8//jPqCDJV4MvKm2idLpU6ArSKmNKajb2XjeyNgfqbObUgehlzJbp6KYD/34kY4RhqFIUPKlGKu4
GtZ9nJnHhrSAVSzl1WvYGKm1Ad/pniqaCbjYEop/XAyxIeekyvJ/fT+aQVP12s5CggcPZEH7c49o
gt7xUpFz6VgI2iqbhlDTuo3t3O6EjiiYpVm79QaRvXmjNom/GKTtDEXo/IF6Vzzr3ps5SPbXursn
vDFu4w47fiLUhBO6dDloNCh1dEK5OjMCio5gTLzogGcmOxgzT380s0mZztHDLHfuHAAPu7tXunFu
dCfdA++s3Wl6Trv4bI0EvsmEnjLRAOglRbfX26NXGzTC4JZn4fj0cSEcaEbOtz2lVYCGQwo/M++z
IdvYyNaaMNcDpx+RFYTtsUfCgPkluYxxQ09c/oda4btayLpSWZyTgsaicqmNaqgw3pT4vwgtuJOh
sxRczBUdtzYu7MR/clqmgSjEQI44mc7RV7JZsc8A3GZ5Fh/VgPTcyqIPpTQop1DiPc98fe247bDB
OpEbBFVhdTbPVPfRHhuv7dB0gz5D/W419c23wK0tn0czppJG5my+VrUpY1O71rWebF3Ij8Tyorcs
dPb09+ifU3QRMc229USadpICZ/GvOEfKIzGqnV/VeKPgp9njPn2vxbQdu+hCiXK0agDnqI3yniuE
aZAIcq1Rzbu2eL8pndNeFhO/VdfW89zVJ1rk2Lo0PiSRUi7RdPxuHCdbZSVX/45q5B04yNR5nkNL
e4/dhjd1jp8UIVc6qTt7WlFYGUR5cFx89Ul+IDlg04zlrmqaTZ7WbI9UeyAyRdkzpgavRbON3K49
hYzVZCQFOosxCVj+nyqKJtAw7zGQVkVgCj9R7aC0zb/lmD/bJn4FX+vFVid1TcsITpQUepbgSaLp
75ab/UpIX1w98VscmdkbOEa5i2I+LEpRxsqq1s6Mi8njVSfIV67LpfKBk6ClG2CJf9DNPaYc8EPb
Amky86DNw12F3GdRXuzizCBTqVXfc2EYz6J2gfFTQiCilpu40sBFEOR4Edt9ScmemfzSZkqT7tlE
ZIcSODuaOoMRwhco5JFxT/41spcpLA6QzHBgtaFvMsu85bHu0yDi/R3r4ZkCuGfsSM2ebj+cram+
QkRZbqqOMqt8OIeG96SVkMMuUAV/WNeYSFZpA//oA3nuSKB516cWFoxToC2/+tH4a5g4H2KcvnWU
9/AT2vWUcM5zZGsG86q16GBelTohheLH9Rk2Uo2lSSliwST2SlhZF7QqVq8TdlcoP28bpQ3Bc/KN
hWFvopjTcBDM2UAPRq2OFMD91vZJFKBmhunB/9VAbIkGJUBYkrK0BYyHEIyTf37ePcZc1IEVkihc
cISeplvn1V9Tvsh2KZ/UCb/YVa39bmWYFIggCQyN9Vr1RsBmZCxl3m802xM4ahwbE6i9hX4ZMndR
93Ac0DBAd1nBf3rIo9WgJ+4TiKkJfbrNdOdhwsuuGHi3mj0QO1Ll7jrTon9sUV/sV/Ae3NWKHjeH
rDefm3jn5DLc03PyxMmJaaDLAmIKo5Vt6Wfqku5OBJYYp91hCt139Em/AJzoz4Zc4FM52JYG/I32
cPba4Rgn8Sfd9fquEaDfs02e/hI8IfLqMETzRWJI9VOCGCIq6wvgdHZfsn1Mh2r4/rWpm8vUjIDs
bXzLtRbWC6l5NbEuikfV3yl7/x3pNt4mw1cUyR8r7jSyHGYSQtgg5onkQaczjW2RuP/CsLizzMmD
KrM//LbJVtewfi5feuxPdF+ZiGbZ8VdW1NXYcZ2DO/EGosJ2t1bDUMTL+VaNBdSTgFlnyiHpUAyn
duyI69DlhjLjZ5j0WynaJwbdcJXVVGdaLdyonk/PpdMw7Id8Yy5cyYwsFZi3f9lSwX7pa9ffWgVA
pG+0l9ShiCGFHQ2iiLq6ZGYDg5udR/0c1wbBH5G416MOE+HnPH/q4JFaz+x47UvtbyvDsz53v0U4
nVt/5Ilohwek5LUEJE808QylFlCL1jO21NfaZs7pCeQle167z4twulkpTXs1NFYs8tuGNCfJVlCQ
qEacQ33NFWvuOXivmuBrbKbEvwDmRd4UAMV7x2W05s8bTE1g2WPxhsqRsb7XWVPscSUbhmgmuVUF
pQz+8y3iAnDdeGqZmMhXUY8CY2doZfpldMWlUq7cFqr5SrviGVfOsSdFaGcr4+FWRFYk9XvV+29o
EO6Z7t7ISEVzwEqRpMmX1vXZRq8EMvD5k7C7GSCJoL/eoLLOTW7tSHdqJt6Ild/WfU80Vk7Baq53
q5rQq7YutnrHV5hDuWJ64fxAzi3IYTI8Va6kRv1W7EIUZyLcWsZ0bHjMV+Yb+B2pj6733jvkmNv5
dxyxFHoAVjNtl7F1ZkxvWamSLVWLr7AC2SaLeDQs8x5J40lRTxvQBrDTyteYNw4NwnzPdfChaA6/
aUnKlxOrkBW1rHX2anA1E4u09XzzjT5JdoOFkraRlnlDfrTN7JbScLvuluSBlJiY0Bqfu541PGKs
SLahJRuyMn8SNJGRQBmcTN3G0vhFCOf6YVje6eTyr7X7fyO8ndYHXbkXXxYYOTOcWDz3eax2mGs+
CB/SD+Tr3RNz4FacyWpiVaTQk0mkyMPjVDsfJPniTkvarWQ5GoXzbDlBXKn8EKNXWunach1uCli/
pACbCcmLwcVAD27CxL9DuvGE8OfU+JG7mtZGrC9sJVgoGGXbL1FJAraz8aq95jmXuUi+J8nCZyge
sPY5jhEayWx6tRRu/on0r8I4Ipav9fme5gwBjTf/u0eNTcJMnfwb5vRpTktg7P4lNJiMRIdO0HV+
0YC8EwaF3Q4dCOAOv2WDi6Iy+F/dcC6jjLGOtsV4tt8Fo+gqboeTg1we40Z2c23tpQZoaFxeNzzO
OnMV9LMA7alt+TY1cK6Rt4UQMw9j6L6ATj1H3cDOGPWntoyefHri9oWdVuss/6iQWa0HDzCttQQL
iS/+kYT84zU5BFtJGqE1rUN766XwP4Nae1q2IfsKV2PNEWzY2c8AFecaEVlQP4Xh/FqOfOsnRPqI
pXUCDGeHoY0Ilrv0+gcODIAyQgVD815n1NdVZfi14DbAoD9uzzkRP0uXql8vqq9E2DzHEd9+VWlY
46sHFqKNiB5FuTxavKNBltR75McxgZXhXtX+BXHa3qSBsWhpB63kthLlOwwFwEKnv5ONQb8lo3s7
1JeEk4w1ifEa1p8pgIT4Cz2ffBN1czS77t53Cgm6vIwkTwasMc+hHN4HTK27/74mvUjfoZYXKOA5
z87z1ob1WbWS03girRUfThlYRTPC0qhPtyj3Hl4JyjT8BgEo1q/IVogn/tV2Ni2WOWc1xPVHKDJs
av6L7Hg2JkQIblOQB+K/66PaN5ZP5kINJsyl8GEmVeAN9dG1+zPJ/5y7hG8V3Jgb+vP+tPnEFgHK
NVRgQQ6/lLkbSo7k1LQfQMO/01IJn7CI4lnyc+9vYvISabB1mi6/nB5qePmGuD6EKF77Mn3Px6B3
CSSVTj8BNfen5S2idNOpff+o2dFez/xLF+ZvuKL39EFGkF/VFSMpoKbsT3PBI0Mhwt+M9Ek8Yvy8
5bqxCFGxC9If2oNbfoq5P3mNOlZu9GNNFVsLoUl+yEm05BnkwANmnFESwnGhlY/JsU5lWABOTY9x
8eShWP4AqybxkYTcLkvUVkbub+XxQww/TQ7qCfw7r+hVj8S8GVseInKaHqPDyOPMJbxLerUssZDQ
NWcJF6wm5LWJ/DcSuraaXu/QIborMcm923BCNbwQtb5NnPTZCcXZbEmSm5qT6bQxvcH8e0ata9eT
prYkjHwteLhfwZDWjn/xpjLQenlgvP4r4+6YafARxlgH8nVqpi98NpU8Gk3PSFXwhUbxm+VZM5/f
0iQ2dStyKbWV36LUi4BTsHYdDa2CDwjpv+wwri3HWjH1p7pvQEj2BYoRRxgXsyfgI7rJre2rv77d
LsKaKUZQwllLD1KA0unPTD77Ju79J0UB5koWw2MmjWyVGs2lLaEiHJ24LswnZnOeuU9LO7upWJx1
qOEkZ7SjrfYWJtrvf+7O3l26LBveslAm+KdQaEs/KNxrg/FimdC+8QnG2iLzs8ogFXKvueLcc7Wg
eD6Ylr9wQnxMGgedI/WNB3TDubXOUQiZYUogGMMLytBn4O4L80VektHlsFMvJUJI8PR5I0vGHy1i
Shd5R7ox+bu69kItx84qKXEuAANDrdiSL8HcrT+rXGOmdMXG7vJf8rffe/gHND8DxTL/T4EQ9nxH
64lwf1k4p2ezyn8QGVJ3g/lhJUxUVWX0kxjxraW8GxKnO9Uaq3VoyD0xdJfU7R5T5ZO+sCGUwdn2
hrpSsf5WV1wOImTHQW9otyBsLKioTOuCW86Z4PPtm2zEBwKPT2XIcVUeYpOycM0aCb2BKKwvkZw+
baW/u8q+WB04b4cbIMMJEg7my2DXR5QzJ4I+dpxHDn717lqEOG/r8Nd3Z1qdw2lFAGAy/lV1hjOO
eQ+7LBMBuqUedNl15B/ks9iZ9rEWbxpFIzK89rcRa7eRuuJBuOhLBLqN7qFDIAdtLzA+dPdBtYyP
nbXrdflKmNmzp0lCH/h9Sx0zY2R91s2Eq5/boh+Tt0TltyEb+QvjKTdNgiDkdIfUz7mGQYEBuU9i
WscWI8zgzXe/KJ98OUClJMjMKh9vQBp9J4um2GY4Q3LFJ9H3q5RIvqyTaAFIHKPBiz72GEfnaLVf
k718H/o/nh/II/THtRamG8yqe3o697Od6Yj2DX81CeMtIgX3gu4QPWKMLMo/2lLpGD3MnWvm/Wko
5kvf0RGu+QodrEitQ2IsSYWFdZIEd64KCqlBA/+x56uzAbmMF+HZ7AWTixdd54pvcxp0H/HKRHBM
GplrnsmF+clngjdJxWy6CanaLpFDcYUJ1FTYHWkh/duojtJaPNVhK/7mKXv2EuSTLrBn3k0lmOf8
qBTwUTqrW6cv/QTTsi+nMYHbrZYctESb1qbZ08pV+DBYLcElgnm3acZr3/II+/pjuRZKVDZUOhl3
XphPZZvss7bxAWGyJooA2FtPPGCAAe5iJtOtnq/RIF5EOng7Nh8SmVW01KRlf+NcaKthND4QQUTk
STX9VqXjZ9rp4bvrXtASmhfYnlXlOtcyozEiJbHzioF5r7syvkXl0LErattIPPLC5XP0m3DDLbyr
JKsfrBazXXWcQmjNWRv9y+Cy+qMg33QLKujnr5R0dFubWXTIsEogrrynCqRBOPl4dGAEgZv8Xd3O
cpN0lrWJJkAMitb+iLQBJ99BKyaH1PYuVwmrfazseFe75EvzVW+y2ZZPAoVTFhv2dpI7Eju9J/XU
6JSeDcsDKDn7C1OMy0jtbdO43ZqAM0EUOvGGHlDSzCc3oGim3PZs7sSIXWOzNwO/i8gWXDyDc0Oc
fWnP1e7axOFnCG+OoPA7j2CvNHN4ziGTNpn/luocXQhGHwpDyQaWAN2H4ayhDVQQKQiEqsGY5xBg
Cv7/t42KP7rh4sArcGoZCBTqAd0DZsG1QFqC/jv/gom8DdKVO4yQREQaEZ8rF6RKz5mni3Xo+dkq
jrtzRXTHjjFvNTk9UF8mQdTd8ioicZ4TPLgEla1keAdt8lCvsW50pbPX01EuFRs//Hkn46KkLaRZ
OXiEE1UQHwV7EoQyvgyk5phMJZGB8AoTJRZFzys3MRyei9iHhKUXUQwasAeBygk9F5Wvd5soqa4j
NuAVcsEbipuDL7OvrIGRg4Q8plrH06HmR97Newo0OVPwSLo53GAJnLyaJm8IGtf+a6jc2kUJUcHo
dFZaqDdB0vrb2qunZ9m7aPhIWs5JRcoJeNygHv1JMnWsGdFI7i/J727eSkk+Zkz3qV5bnNTtlSyO
kMNXJ6B8FgfZaS/62O5iglf3TfvkcrpujImX7GZ0nx7KbI5WPHA9rFaY+98xcb9Hilr/tDjo4eAl
kDSef/SsS76O+jQcc9iMTXEaEJaT9rvKUfehF+XxmgZ8ilSO4+/WKXj/IGU/R+PIlj6jjcwF7/SE
Hi6axCdZL6SCO5q9ltjRs6qwz1rpcU6gnovtCfbEJpfUsxDE6Yb9C5BDFXUrD34Br9PIllYFuz1P
aQfVqdxfPFFWUGOe5Eh4dmIHcgy2i6w4PpmwiVZ0mRIclnQBG9Qf20nbANXwK4oZQvQEWqQJysWs
+x8EAMnU4tBOXf4irvNVi7SzjiJKI7sBqX/vX1gbvwnMtvgeFKShQ9LlGZZuHQ4nfmGPeimWviSH
eauRILIj9Jgq6/mR2QtgiBIxTI52Ww7b0owZg5sJVehQz7BUyMyN8jRNbL3SB/mwRMzZkdO4bE1X
N0by0YTke/hzZ+/Mif05Ki3U4PVTAZ96rWqWqg4xBQYfi2ps62ospUMAAqRaGv8GU6O4jM7p3loY
m0x/2ZDvT3QdAHuksJOWuYFGA/eqbSMLiWOysct+p3MsRdlMop1BzkpRV8d2wo4bPs8E3K6zFMSB
lu0sh98Cy2nXSYJSxLLfCkeT+8we5bYmuRd5/HpwvJ95JkximFEHac4o1ihSu4OjV5glK/LM7BeU
i4JohLJeHABPELZ8vomJVLFIXkePKylVnw4qJPAEnHhNmLw4zewBGtNbzzT5RhUf+aD9EB+18Rw6
NcaJKaB5GIkv84TVVEw7FEYUMFqFk9HlE9mrrvJukkaELeHZ7w7ewj19FNfCi28YVsWaLuhTrpvq
iCzZ4hDheXpTqCgaQFsnNT6nPHqbQw3p+8wCr2fDRLSZcMi2w1G9pK0jh+Gzrbhr9PNU9Q+qV5B6
6d6nnzPnzRKWIfM/ZeN+NWl1xd39m+fAhMAv175ODh3ppmsrCjeSuKtTbbVAbzikUloPZApyVukx
R1f4SzHhT1MCGCQlum2jdcBozO4UEYjSRowNyLU01qaEUqe8N/wtuWQsRKj+zZrQ/qbN3zAGOIFF
U1HTM6hOmX6yax2gtevtLTFb9z4BvKssXLpz4bB8hh23kPZhoNDoNKhpd142rjc0KNraaSHIavK5
iJ9+CH889VPkUbzcIdrTUX9ngGKmVknONSonxGQ9GnY0l0tqmpispqWiLcYWhJV/ix+1IvW9hBrh
RpKaIHXKGhDWtSBmKuVnHpbuaV5QYnU1/aRTUT0XUEZ5KexglhNNBIagzsjJno2W6a/37F85sWBH
CqKQOfyZgodhO/cRYuK039j6eEgsbRvW/BIYEZBoze3WcjG2RI6NZaAipAN9RafiigJOWa0gbMfx
ZI6JfXYdlEhV+Wu3TDz9tAQR1w3i0Yz8x9JFU9S7qbERQ3THN7IHI37pu/6VKwe8PNYxmjTpfsK7
UJXs4nYiiMVDzzIVJcKhOXeOtvLwb5PbxIj2O8i7L9QjVVG2F7n6iXVpsNUjPAgXXFNlsOaaitCO
ol5ydPRMKdICrzFWVcslqtX1LeWfW8X1JpQo2qHuvsLh4Sxy4x4eLaJSw/NwLpnyw9Kg670cHYEz
nZzQ/rUiaa+ihmxcw3+4LXiGpF8hFiR9gFaCypHKU0QssmLj9gbmBNlZ64hA6rY9Wd4JGwlKodzH
kFpUQZ+zOENpgEz/eoIaVJmCtljj1G+d6ozB+DftefysGtdKlXqfpec9k8YCyU+NCzeCvlYyxbcc
l+iWMnDIWdVH0VrbCOklEchgCsVQkJczXDJH2Rv2+HEV/UZJ8pMZzVflHPo+/qeW+Y2UhS8vRZis
deRhWYREDIjZe0DYcnq2cuEwuxCNnSGPJJIFi2DSvOczirGQc6GziPFOkHgYuZiJXYx/bB0RM61/
boyqTKu0X2vy7E1i1EFt4ICDQw/L4ruTwLhkN+4B2F7YgxFFv4c9Yl+QS8NEblInM6Kj7CVlkV0V
evk2jsw3giNe1my2PnuGXZEOWcAGdQ1pP14CMJHI+WGn1n7yketbWfhbA3auilmb8IINu9kyrnHm
WTfya25UxvegHqOVf/kI5xJb4S9QPLCMdg2NwWyRFXCd5uCSJgtp1Zn1DnT9ISFyCAIvvxzvYY4x
uUiuiSgrQfdA/RgnSc6HVGAcikK1s3TQAgRL2BW1VR9dEk7oVazCW9KQf6SXtM5JWjLSn9Buyq3n
Iu6rHRuQ94MGaGycVredOmitZccvKrLZ44mANvK7voikgFMy0pvlu0ESlT9hPQT54kFR43hH9cqn
L9UXL1K28xIjqCfrOqroX9Om380szrKIHvM0HRw5vruJ+6BJ1gqsKaRYigd1IsCBGP9zm5nN3XTd
/awxSSKV3/gt23luuZciIrmhrLsnVPObIjNufUJJTTQa6MdUTowDOkGh81ryVgW6Zb976fKOhiVy
bA1B8hSPJNeCfziQhB5H2TrryQtWbZsjfkp3g1m67C/qoyTapbcxEdYYBtW8H2pclzRMoL/Ed9Eo
QTTu8kASl7tLdXoNsKlim3JcsD2IBUcdQuKp6nF5EqhTCMdZBWZEMVOMhkkxUlVFQbTD1GMfCa2L
FxdB3gxXvE0ol5ykJG7zSHp/zfDiflpm4607JQ6upck1Obs3YNhvx4+plMpXNMPwKhBeUDUQYk3+
gxDmRtdAEI9PeS0Szlte804lIIpamO/zjFNKr3B9ZOVfyah6ZkLmG7Bcor7wFQFUVmTqmRPRnCkx
CTse9buuwJ1CT29WM+wo4LbnT+bGq96SWJbbpIMXSwwb6I80kqCZIOQjbJyyAl9TVrWzuqJfMVfa
66IEZmrS67x8pbRexILrBM38BCaznqyZsBi3ck7mkjuMdeNQ07Lwkpf6H1NaPci2jcjc2hkZq7fE
PvdUIN7yPTJLbIP7pVD+Hl3ESo4yD7QFqUOl+Jr2tnY0K/eiWBfioRh2bTy9uJp3NO3SQapGR1De
JNgJeVgyzQzPedHhDuynb4FPpsCIFHgVNLftg6dYQ/uBjp2JETvrto6Aiit/pbX1kX5GvFRpRRmM
5aLMVda1ROA3mnI4WhWsSibOiD34/3NOncpfHAcFvCkECr/1Eks1lVUwuBEogMVarFGukRkt2zK0
fyAiwNO6Ncn3139HR1KaDX4CeK32vQp5Umw4Us13FCo067dMKo0QAS9DLOMkeIKMu4YGwMsK8I84
e+Jw38EmvPgZR/5U0QPjppCS5GSwjHDT4GViDZAlIYxZnnzHln7KQ/NvPMbHvucNyMfshT6meAOT
HQyadohFm24tLf51CsQ2kcvVZGrhBQ/aj1Ghw45Fc0+i6Elv/PQuvOmfmZjFukGfHKQ9lukxTPgQ
/WEzcYatao39QliQmMpYqarAYYRdbbbspwl1Eqkzw5Odgm2y5mt7uOyTwhawNhtqCPKQF0yO5Exy
UYP4vpRZWJCl7zBaJx4w6Wxu5OARmMr3vmZ3S7atlA5SjVvdD+bWz7oQGTBUdtmYBDZjYq30J1dJ
62pHp5Rugy1CmQ+qbQQHuYOcppr2lTE3x3aGfj0Mld/9cJq15d1UqIoGP3vrwDyjrD6CH1eSeVlP
SwMSJtI3dj6/lMwZhyWMbQdHtZ0nUERzGg69PR0MJKEk97PRRClisXxhhrhw1pgnX2lbQbtAxqRl
SJRAxnzo6OMuwdXXtZrecrV0thttdMWI062+ysT7UxFAsksM7m/d+Ips4Fl6HCrWEZMtgIRzaapx
kzoOkCTeeEcPVDUf6NmIIBT4+/LlI+XLvGieTIIiQXOtfHHzO/8jN1y0e2EM8WR4C7SYrWfR/JMU
Kj3l1OfKxEy3syvuvszh9zQKUIrsu5Zu/ewXB9XF9i4PPTpbCH7MKxEHerVpzXp8GdX8HpmLVy/B
ScFHIhrY+ynSC9IYx5wO8wS203mZJnzViCKbVPsq4uUUchNnY8XJN1F8CKgTHCWGKNugboPOwEnp
oqnaSa5E0wsvfYhTQmWTjaI8MXA0Dd8u8eM7XYD6a1gQoa+OJBudG/EnJJzvhLI9IsBGC7dmm3HE
xA44co+50MAD63slkjKO1XXpRwJJChsfjTRBgRZkpxHBisen3PF7tGvfrrHB1sg369YIKlNXuykV
Osbcztiy2Fhb0eun1Ezm3QTHkGjOzWwY7oi8WYc96fODcWxz4xtK00dvlRmYL6xgHAqfXETjzoed
QYGYKNwr/cWnG+o0uc6lS/RtE/XneOifjUimu64zP3k73wX1yIeumRfwhVnVYedUM+9jFvt50Ize
ofYqsXeJwqutgqCtzrZ3MZmutAWufLMw3hEOPtFlA5UeW+lF/4deb1PV7rjr6hqda19T36wOg5F+
VGMLRkDqzmp08zd/0NttjtFpNsrr6FsooiuGoIXYgL2SmLxd0BpI36EXDE4eeU6qI8o3l+DVhQs1
IPCzbfiuGGntEU2OONQAKqQDTrRhee8NSN6ul9zbKexXiy6hsWAZCF1a/4+j81huHcmC6BchAii4
wpbek6IcpQ3iycF7FNzX90EvemI6ZrqfRAJV12SeNIp+XGHLxKLt6mJFcAe+PFRcXu4ROdY7u6Jv
7w2GDL7FAmeGCPW1bmwLI0PhVPBuoW5CdhXV/jWc4k+3QyfqGP6d4TpuRZ1Dp0kp8PAzGyvN3bX6
aB+1TH8LYrlpOj7cgYXGpD1KoX+0JhKdut78/4/Zzhl65XA3ye+FPDp2BRPjBD1GK6qbxeR5V9cf
qhPaoWDOYLUVqExoY7ZQ5T5pmnOKw7tRTrvP1PjaJPX8HBtyKQXFTJdnf0wseTiYnHsY1lFAUWSl
+jOHzL6rDm2S+jdz+tWL6OjWrXYgPcnlcyFfsOTnINVvr3RoH3UyDBsBsGzKv1JkHstS8bMazaAj
GVnpAA03yBvUqjYY1SBU4LrJbW6hbCd0AP3xGLEu7eSiBSR6D+rxtYSbV9qvLE95G6yFiCOObihd
J4UA+/T/f4u6gQY11ff//50uMxOOre5Arpz/gxueG5w6jWQStIeoaj5wCLdtZL1RBcEasFOYCb3C
OpeKDy7jJ/zy5Z08+qTq8kuE4HHuZNVTHNbvvOwK6W+UHQTWuUeHTq+WyUMb3OQ4tsSfTi6BdLAY
JV4Y+478aJN007PASbmrPeneRd4/KRqzDzLInHVu+8MOMZjYKeFymKbaGYX8jdiK6iX0CuOA7t9H
ecX+OAzUgHu8+arK8afrrJdyEMYTdGLzFhnFv9qhVY+icYA9xVrda4HUhUzM7XJIdk3sUxYjlmgQ
WJ+Q9MdOMl7i0CbzXOZbk63vNc5q3pe4Xxg+g09FQMahFQk8+SZeuZ6xbqmZD8pPjgb452VhsYcq
0nIF1iGmSBmNUzU2JyxDDzyk3oKtpn51Qp/8muKejEF56oIeteX4U6IRx2/GS5vIg0K7eZJYdbma
K3C1MMo3QzIxIQ17Br04MphnmsNAO0LFGbRdsAd73tCQTtqd0NCDtNkRIPI7yWwyVpZX1StWVBtm
DcHRUNWr8Cr6l9Z6KG3goqW7JIfbi2BBEaZXkj65Gb1anToKKxob1htBHX15s67SNdEGDw6VB1Y0
FP+u98ySn4iDRqYrh6na2KTTmaHnoXW5w1MUoTTL2H2UZyHI9+RKpt6DGibd1gnrcj2tJEKNPL5U
olr4TcGMqBoZmI90bCE5fJavSx4W+27CdF6Hlb9ndO7MWrF4kzPLY4HPjrQNaAMsYwP+ez00IGFh
xZGbk1YhRDkNwsrA1clds2Ku2AFsvRiVQ5xJTe72GBz6Vt5RwtIQinGDS+IU5dV5QPqmPI+UXe3S
1hmQxp6B0lRnHiCTaEmXJeCkdbheY3tfB4z0BkrMbeUh1wOJktZuC+gqQ6c5h24ObELq+CYzAWrF
ooI2sT8LZlCwllmMxgykcvSvtAyiIZ/1s0CqxYIgudGIkTRHghY9G/tm204xVU76SoTcXs6YtrsC
eklQnbVCMJeOyxt7dmNZJ+NHQu2/4tSvcbUaa1GCnmVp2eP5FyzAdXKsUw5x9A5v3dohwnjrNZhw
QPKEy2RADh0V7pMcEgZMtrFSzpQcdMO5NbojVkWUx7A3Hh0G8lZycRrNnTgyZxeTnlrAxBf6ACl1
Kv4GEOEF5lqqb7ENy2FAFcTf1SRDmR3G4To4l8mcO56DFGJru8+CbqPH7MIDi4QswsufGHqPRrEb
Gutbw18/f1B32XKgZn11YZJE7lnrsD9vuNHCnAWEKO+qzWroM+a+0/NN4nstdUWzJaYWnZ6gmkaa
0dvF3/y8OaonbwGjAFnn+dYqWkbIok8I4Kw2BrJSUeUvTZ+Sxlzn68Tpj76nnXNlT7t/IZEFq0lP
NkM2ywUxq6+zACdkIN+KebWJZY8MqUTDgtvjilXIK2C+5JLes2u9VZPBSGhTdv6tpz+Smu1j8VmB
sADu64wrqzBvqOyhDvQpGalF8TpkKcJLDdVF4O0wZ8VLu7LeO1M+dzgJ8ACdTUV7LarxD/kMOWDu
r0UGAEowGG96734XHbKKJNUXCM6/LcnDhHYIj2wh30hr9+SPbsl+yy10Ns3wkluGtvOV/1Zwqm8K
6yuW2KgdRZZwWLQ/anB428JE56lcCceg22zAgaO/7hYc3Cu3U19W0DhbVQaXtC3EzhDxP9cFF23p
3jMK8CK4Olj9diVjwpVdubAFL34uvrVk3Cok4cveNJ8y3Vvp8+cR427Gu58n69p3N0MU75UbW/gw
K/OAvuLge2O6swx8JENlnvnG8A9Os12s6XehbEhXyNyNlpkXnTdgW6fjJiRtNrLookcml0hPpx9p
RxQiKe1+cFYTHaiwx7+4bbsd+u/vsXkEBk/D/O6j9WUQ4JRv4xT+Y8TyjCbx6FetQXVt3EYAiuXw
z2OytVQjdVQV/yRT+J5rWKSs4IyVUqHGws2DWW3+H4d6jmuO9x15EBsttntcR9NedzO+BZ/dcUMw
Ct/SSLxpnHfZwZvGbckiYBVz8OKlaxc+720vGLpHvv0WwOVjSC92pZthF2T6ZPfyknTcxV43fJIN
BXjEHvE0EpkW5NEhLJEeZGCEqt9Eb65ahd2fkRYe7CIFUc2VUFbtrUfwAZUSTyfpNScDpT8jgSel
uns4MsIpQ3fnTrD6SlfiocPJ2xAGvWht6zsqGxDQqXfGaXC00wuXCWPcoOvWkMGWs41fmTUisR9p
dq+VGWLXdhkZJN4hdrVD3Sqx6Az73xBQGCcuyaOlv58/swT7HezW8zQXpJTLt8nsMae49drs7KMD
RSEM0PsjTBQrX89QZOfNMumBMAx2iRa0veNouxaMNtluZD+VIH2NkueEL+Wn1yTta0/d5Hbpa4Nq
C/hkievG+6qq8tq6xjqkKBzigBM8t5CmBv8sKQZS3fB36dpvawZPtItfedC9dv7Rt25lUN3M1hzm
ZQFbLV4KaroYgkidfQUTKteuO+mz97VBD+sRfywS318g2n73GtksS35egf9yUbX2Wz055EekEF97
0ubxA/uYjs0u+6xrGGgRxeOgKLSHpw4VYa5Q1BemFmPqDPetX7FLjfTLIIn2NvsvVBfZXS+5MDTx
keKOuJY+Sj5jmn5qmvL58MVRnLlH3XIyGJstdU5JIp4zkaGHQNzPIxIDpBvvg4JUI4YODrww09Mu
xtjt4zF5avlg+UoPtVFaW9WoR6zNK5zpPnqZvupVjuM+mm5qjC/pOL6l7sSEMjQufuksQ+WFJ3dU
+zRPnwITlS/TRdYw9OGD/00wMIDttOZZr+6DCyffGsUEc+WvxNqFXnYIdvBNn8xCMEWO+0eorHEb
TcnW7a1mlYDsga5+azzxKUTyFbtwRwiiOMoQ8cQU/FmJZJnmITv2GTMc5DeA1Ws3apcM83cZeTsJ
/wxUZvM3htMnbbiXOJ9OVGGrAuVeweQZ5Rue6BdpkAZbu68GhXQQigfFJaVi5u85HAGgqeJgxPGV
hMaXvmQtJKNJbb344QzBbz2ldxaIh0r11gpcdrkF3wMsTqvOTANo2IYQsxzB9As/zT8a0/slK+xq
OxFqe9N+Z/RyYm83rSzhXYYh+mis6mCFOICiHgNclV5UNvt9qUEXUa0u1WwXkUW/zSb3asB71WBg
SP3eW8mPapjyRulJr87827DvtISewi4oFgxGXisn/0s7XhnOZuYS/j4w63f+IiPLa8ANROpeoMdd
hIChV4Q471qDoY1tgRYUmiOXju20u6k1AIQEObYg46vNKn3FwzL3oH5HQYNGgq2iKkSGBVrVC69m
bZ68THn2OSgeWpRSL3VuPLuRtikY9JgIgZeN6O52YJJ7wL5EH+S/cIQpEmfDabRCqBHz5tl2AUyP
Go4YK/+baixAvQvpOEGsvoCkiDTPHBmp+/JXFS12ZZbrswgQ7nVC3tRr7/fvRKLcBy9/xbl1ydLm
U0UoMhFFUfFkr27a+QctsR8ZQxaWJ6Qyowse4WEtm4gBQjS0m8lIX7Os3XROA3PDPzP9RxMQs0qz
gKnJ4TEhVt1VWfQXzAc7z24ZsloXFbTXhkVuIqZpXTPmxa2/HViFMTPGN1Jrn1qFBTAfsYBHevng
06JS5puLUL2pHB90aQ67KPI/wnE59gDkCT01V/PoC20ClWfVRRS8Qe1vUUZB+dd14C8SY/WgdasC
HbtWtR8adLW1AkRmi4oZaLAqCH3eBUy3TTkeDEHcvYOdckyY6ecAlw4IYn4nZyUa4pczXhHNmjdd
BWoO2gEQ9s0m8ndhPWSHetxnoYUdMxtWZozow63YyYX0NymKMcxCJOEY6F4Mgb21t9hCm0a+YPke
ASg+9Q2EOyNh4G3C1eX381ldGLcaFTs/T/nnGhCJ8QvAP5/EtXJQmAOyxtWAHIZ9B9eAUf2GmxLP
aGeH6dqXjEyISlpj/eV5SlEm5djNajUZCHPKzYDqtAynN9i/P5p8rsny3Hiu9z1guMkUNd0I+SvX
tDcAB0dWXbfK3+gFuyEPeffC9buDMHrn4Nt5hvSoHQ8mqo+sVUtR8ukMtQy3SSs/oYUCW6+MXei3
Xx4ITNr59LnRgnxRufJkhsbDy9Vw6fH62E5XbooJhM2IxH4U6Dj1Di4mHUGc0SQYzsww4YJIsRqv
5OxYa2wi6LmBvRyljH7K05aHVNpnvjU2q2F/nSpcdV3HosjK02+PCSPgI8pJdHixiJ5TYNxhgE1N
1vaLZxHYLJgl8EwhtMB6n4fTLhrwOOL9fu7xl4BmGe8QEkjuFTUT6Dg6xUqInSnblygioyxnpcEZ
TbZwE3NkudkmdvxhyfKXat8bgnVSFEcnJiPSY7qMmA7WhPF7Zzb+kpMLO+YwoyEonp3AYmcJ4tCe
zGbd+NzzJoTMIGImainzn64nd85ioEj+U4DAglRqxnvGO6v4Qx9nC8MMMPOO7psVDLtkPra0kAk5
X5JnswRocFrZY/WQ5gQfvXFAq7WkaiL0/5We9albxAqpS9y/NpMulhaUtdgb73o4HuypJqSuxhJn
i6vKILc5PZ1MSjYVJ/s9sYhDUTNK7td2+2dmfdZej7uNMQ3qAIzBxfvWLRgtnqUT/prTdMgqRgEY
+jZDQXfSRvo7aSAuh+7S7evrNCDKI/D7wkL9j2+AAqyPCcrNL6kWA6V1PjTGYLw8a+YN4yY1kdmL
SF2QMlMmeeE6E/WLC/p71SPhW4LEPtAS4zOID7GBgy2yk5NnlyeLswCdqk7v1N3qJLqb+IHpcl50
1943A2Mm4FwL4TFLRKROMm7yGwTDy2SUkDecTeiMBwoyrOguvX/h7rC+wMTGorsNnPHPRXQB2ab/
8MloIj+Hu7MfeXkqsrMZQwUxB9cw/Ysd5PJxgGpSI6AlUeFRSZWtXEU/pGrxxayE16Kjknb7r14L
38gKTXrOoj5mP5699LX5o0rvzujhYGr8dqQUok1vgx9ke6YAoDJ20wpiVsVKuENsVR/djo2qkG98
Xj/kFu8HTns2GidQuq+FohemuyYC2CIiowOISidIev3NUvrBzdQP1NsXPeze4prUoNoK9iAn+fbB
uYXdjmRGg6svubCFKJpLXOub3Ap5CGb/m87OU8/l+5jLNd/1UzhVsNa97sULa8zUho0HxsGdWxJ0
zCrpuTHIp8oGHN+694500WCOn0GhTdZVCuzMj49hm5xtQC/E20670cHE5ibmzJXYiRa2gZryeJ90
v6Zb9xuS9g6DCDENccQCSHgpKL24KUP3NFe17QhbYxhzBEDzBM+xt7mM1ZrWHgt7/BWwFwPOQIYr
boCLbwQnxPYPyFq3OGb/6pWWzyeP7Jk5AZqNRauGq4sQ3Na9b9MKz3gaORbC9C8lrCryv4fqBvH1
jrsIFWdLuVP2yXsseFrj/q+o4S6xVN+psf2bjOxUOAyubbZHBo6WhZvjD7d1nzVKzAMfY5dKLf49
hjmiaLZyZrVGCeUEeauic5x8nD2pnvwSe7atooDOd/wXssxkZ4Gaz3N2UvKtyaI4hMCTI989ZfX/
1pjpI5zqFJbC+BSU+RHqBSVHZr9gVRjNmh1QilbNajHSsTRytOrHFk8CdfLJceXnWFv3MeE0g/OF
XYBtnhdAsa53WlF+FxTVUN2O+G+/VEqbZUXvUyhIiuuWZt+TiuWzm9ZH/rhZooB30URZqQ/YkC2O
Bv031D8IVITI2ohng4qchiW0FipkkpkzLqKfHn3+qLo62CMOdT1/CmzES0O1Cxl+Lskc2+c5z0se
DLegd96t6N9ID4ZpcJ9ze1RZcqpYwYb8rCab341dtpees22s0Apl94DqHQBHxKuJU08iNoFxcuLk
Q9tdzN7bZrw7gp8HAJ5qcLq3QuPA9uvlyAoPBVtPZCWMY74ApXjTZCvWk04yjaKx0kTJ4ZoBSOj8
9zEF3tAbrMZrofSlDF89LxW7LL0LM2VYba8YLmkAr2n7EUG3GSA8XMGAWxsWtCiO6RJyN0XfopEN
E8HwYbavaEWBLihMrzlBgCn0AT6Wu/K9Fw40ZztwdaGZypZTX/46dvvn/y8ZQymhCTPHaA4/BdQv
GrhQI9ir/0hAIzIV26cdHTqS2dmJgWSdyrsYnjnuEC7m1veoMXXs8dPXfOp96JUrx/KBFsHhcCMS
m4w4fRkanJreDPRgWsaKr/+0tClcA5z6xUvH0FJMB+oCvxxPAlQ1Mz6oah6mSTJQrnEHhAIcuFsi
u/ABZ6hRpxZ3k/rZ0aBz+oP+gvICwJGpsEoTQVBlZQ9CCxaJE7rfQpsRvZP1rtlIAf3ANdedRvBL
JMbxmOv0Wp5uQZMtCsRD3IBaEH+ZKkqOoq3vBjFbG/wccKkyWz8oq6nnwF7ElwnE2Azs3woKEK21
eJp0sofcxABKxU/OZ9ma5cOq2KWUlgYMvMpgGUy4VYvwldhMfFzzZkaOoCpASDgaVnrxGbuez7Xa
L80Y4AWVIQzRElMVJlIzAJnCqpyGR8L69PA/etOp1a1Vm/tnow7eVWedvR4JcDNEJ1/lqHbpu+rO
fG175CPMW69Zb4OmgVuuBR/dmDEByF+zEL2XTaT2Cllyu2LD9KrrjP8HG9KaKwDQ4x/uQoWeSu4Z
SEVLpKywyB0N61XIRSJ/pSV3gguo90JrC1gv2TrDsx6Hx7pjfcJybbJ7hqPcBc10qnxqnJIwQr3v
XxEj3xDTvE2ALZdJq717IaU1VSImQLs+jXwrOfptTzg7P4jWhqveXIZSTavt68kzLvqY7wlB5JtG
tmHADzwNLouDsTGfkxhhpW7nr8qonkoQLl0dg8LmHTWl9uIMGM37AIUPDy9bv4Qwi4guSD8TCtJH
V27ZDGhrn/Nl5jxPwuANL7l7vEn7jezhVEYl4PjpkWnxHf9lhQoP2KPo9xjXNxX8jtIKV51Zf+pu
9GkO6ZmSYuF6R6eGJdSBM8vqpeZiHk5N61bnyCcsvIelAbXU9r0vWV8ZBDKbtZHoRHHVbGNyMxU6
boNsweoO22UfGXRAbDybwv7Ag4R0ACsABPDXGsUCPvLor2Dexd0yl3qocSvje5RcZDEPjJyX/l1i
YpH9inz9OJXZngHW3QJrkorQW6e99gKq5yfXxtXQQhfoif+EU/dVTs2wmiQ3il+8NPWIAsTQXuS8
eq0Q6UrwYJ3XXCYdw0QiOOZb0VBLxd0rUTJXp2qZIVsW8uXx1uviN2aodWj997Yh4hfGAYdElO3g
3DrrwQl3SRAiKyz9N7z8vzU4PzGFLCbWIxiKnSa0l7Q4IEsGyJLoMx91QH3libOaIdJ2+VVlLveI
1j6NmthPI/vQMCRm1zjPgFstu7qqeogiC6HKcmezW3HgsQPbMNkA5DY4dKSvxhBdY2PWL+Ag6ZRz
7vTw7vvxGROKwZYnvNNqjnBYNG6mgoDdssXA5IE56jxvnUX2HjaHvTDQZNRDn+wGd5N1zkfZdcXW
J5Q5LaormitIKq52BCcKKBsbBCRjslX5oy00qWXDrdd0wYVq8EqGxbFtvX9Nm90KyxoWIYLO0Mlg
bhQIpo0VNetFw2jmlsVR6zQEl+HwjLf8JtLwmpqHwsDNl+vxb89v50Y1IrsWh2LpPuNpPmv1l1XP
7kitD8DJJVczcl8r/8zGBRboNGFw8f+liM+H3DR5VsaDpyFnqzomm1EJaYdsXUdN5RLxIbCEkzcr
T4WQV8FG1pBBuxnL6WIPDgMedMxtqLVbxeCO6W3hbLJIe6s7gGBdwgiCK9mM3QeLLBIWvPKrj6rP
UWfWlqdgoxsz/gM/99pKMHJhgMNLxKDHMRcHEQZLdOiUyCFaVgKJVE0UBkP0NmR0VUYb2TCjo8KD
Qmnrx2oo9wyLqg1/9F63UcfafcVJ012DUdY7hpcts5rM3vQp6eDIjBd6O7P9g4vT290q88JX06TD
d3R4oTmNXNaYmKMTiGsdO3Y7MZdDbF9cHeZQnFNTRvDW//emR/BIeyd5bfzyN8YzjP66f6dKhQ7k
Ru+2o7+NxvCGTOORBPmKbALwFWbtbFSGzFfE+rGp0kM++KuWhNlFNLO+0JLQXrVoRRMzgkeiEAvY
MZbo+CtmhIVzqL5GpFcTV7UuwpJVRdkTY1VOTw7v4MpzAUBMUvuVI6I1OKTOGP3JklKD8cdSOEF1
5Fo4FrGF8Vn7l7JvWygEXTJut140Ya0y0Z8Y+JA9h3K142aPYDm94HFfV7ak9mO6SxTcMSDxGphN
No35ss/FLSgScyWgA+hl/Olb+T6ruL+wPff2wC9kEN01BPp6IH9DMLhb5JG4Sl/hysg1xSYx+AaR
/gQYE6HKV0qKgyYZ49VFNCzG6Cutyh/sQ3wgY//jJf1xaoutNhtElB3+9Fm2AxQily6g9/RPJpq9
l5m0t2SWKLpi4i/wti+IQl2aSH64JQmI8OHhMjuyHyXj6bXdA3jvh0NiqG4Dh8LdNqw6k4BFftOr
nZu7d8xbydxxoCoenHVUpizPJ/IeYBGMGxqjklVeh6J7LcMmW3PA9RFjkob0pKVd9rsu661DFgGZ
8vJol1ryVkUJ8kxFN9GQPFX/3x2gd/FirWYB5SCiLm3QeP2VeOPvad6wDu2jAgYL8ZV5m1nMaas6
OzjImRzEAGnZFOwKG8i9hMoDS+HcQvTjQsbek8DlhqsHVuwdtZt3mj1KTW/I7Ukwr8bHRaxDaRtX
F+mYHyX1BZVSlutyC+ryTD0Cunc49rH5W9v9DWjMm1DeSwdxOBQ4ycOIcYGnZSsM5NGyrQeMGC5q
lBnYA/h3g/FlWggCXHBSIWv436L57cfVp4YITBGPl4VYWqEZ7fVUFwQ5ROs+wnsJ+HdYdhUbTMYQ
vtPMwEd/OrRzUTeo6Z/HiGYlKveADvpFc7FgyhZpehfv8Od4VNUHCcr8ODp6vEPUfYgmNI+d9AE+
2+7NxzL3HNacMmZS/tbC6DaTAkfcY36Ssj0KB+OlwQZy/gBJYWMQ8qGSalUqLO5eP5vIpTrps9dZ
SuYF2loJJydKxYERE5VPgZ8sLO/VrfEXNwb2/sRNGJnxlvNYKQjICC9uXlLeZn7RIpaVR2PvMFVT
1h/YqJNV9CX2WQdc1pteGPnGdZhDuVCYJL2/P48FWHWUO7TW+wQZZln8opn4JkQMLLf8QhbrropS
UDdHYKZMKfdlOrLJyeMb6oOdMOGLEAHJIFRLN8TwQBmAs5g0O/og/dil4kiBS88yVWd/is9d1T/q
cTrVrnE1hhIcWFOSVOHmN9thwlEgnu7KBGlJeqUXx+QiWVhFOJ9goVRGlm6JDcZy4BNoQeDLrE3x
d7TPCMoXpku4jLKS8QraUNu2I+Fmei/WiGWdXUbWeyzkNmCd5NnZVXDCFJIbWh9QnSLy3Y10r1lT
pOvBjrd2It98dkskgny4HPds4tA6+TDB2xrVuTSrV0MUt7InOAky+Dk1+vBUkJTBPxwcB726mhPp
aXxAUasBzY0IXjLgLXs2H37tgGEBMPQeZyjseH6qeVherdw5CcIpaNe9MXnzkvQpljRdLJTNZUUs
FAzE+0gK+nnU8rsV36kbV4aThtxXpLDYGHU0nNpELOb5CnRtVmjXWiCcM/IOGq9B2W5xMY1N/Dm1
Hf7+YtgVhZ1iSAwZXxnBM7/1xJJbvQyevjcpy1ifs+vMYFomQtaox8YT0kyijByioIKJJnaApLQx
NVLFfRJJTJG+gi2amWfBc0+K42vPbJhCm1jq1Dsgy1LPgS5IFy/BbXBVOevSRDaoZfEzVAkFLpFL
NAtYi7E9A2M0HbsJ/Dpr/Q0rcjxrhha8qXw2TjdgLqKQMTtpUEgN4hkDQ1Lwyp8ENUWbED5gQ0Vg
+8s/urFV9kDght4kAWPClP861eXNKvxqU9VavhvtJvykU4OLceM1gd/A4KBCPrrqPPpIz9WNA28r
88IW1bwok60PA+ju2EN2xyC3LyJtPfsLdm0OFXB+aRqv1TeuYbe3KD7R1ID/ZEuTmtWDSBlkRBVz
5KRyKR3rtZPbp9Es22VY8luXPZGWKP7ddKMZON+qsH+rLOe5lc1Ta4ZgmWLtPb7ECh6amBuYMMk+
/YSXvgdbjp0BQ2pMExMIlEISlpKUapMNhGAYjYNvnBALFOM2sal3WCuXrKT9aagOd3Mln3vRcQiW
smT8gU5RUJEXsPHtXK00/WEQP72iW2i2vSJkOZh9R0wVT1YGGAWZP1URt6+mW+DUACENTGiRk+DQ
ldFKFFix6NPJLkYfClmXyWgQHHFspUdUbMiUbcZBVutd57+6gn0vbQecaKuhioJqWDY060M+QK8J
zCtM11uEwfiQM39azPseRLER4U32CzOsYeNPJ+X67bVx9W/ko9gymWAcDGpZ5ojYqWPdYkYM5iTp
Y7j0ERteyZGM3KTc5lWNvrai/tapVk2X3VYru601YVhxDdCgESTsXgeqP8DlYnuQ7vWpuUb57EM2
OMMizEF5O0Uc0fpTXA2v2SQzuhiwd/lXKJJ4S0xivk26jA+hAaMTuf6pYncezLLW2YejSvOh6fE2
/wslx6XFir9E/mvhWsFx8JTqMt1mdvbFmUEKHFZXL8eNaOm/g67BMqHTG+qIjxQvbo3hdEY07Rnq
LMpM3mjQYRYB9UfHR/mrvIqayCZuxMyTRW3TiMs0gkiFKL5ituH7xbUymBPxDsP0GJ+RGEU8vMkx
SEl6IihxWcr+1kQQxkg7PbDT+gg79sxVzNiREvGWuaWN5hHkoZYN9yrDoDdBbdWISuOS9KulOMPL
yjexzmy+Dosb+r4vJKHUW7HzT7fT916+jCqzmV1hwLDy/p/GSz8uptJFfZ85ErkUpgEziViwAzoP
jC/Ngskk7UZHpIymK4/c8TDpkNcr94vW9zXoVLZhYo2aj+lMGD06BtSx/IxzpgZpkF1HI9yMARp+
vbX57hEsrxR7cQxECDi8CVTa8IiaJ8OhKreQEwTVloYIv2ZiffYK0Jk9gNIP3icbUgeFItZXh90j
lOa9Lp1/gCvEHkipCiG0VXCPhMWYBZDtcdSjx6CK9yAuzX2NiClDZphp/XCxeLG4icJdIytO0/6h
1dRvoTS3feXHy5B4BQYZmGE49U1wNFdsCAEThH9DdXET/2uY7M9WNeuBpefCCPh/Od68wojVOSqH
XRb6HmiL5uFavb2OJ/83DA/4onkeIoDCrte8iYBy2aSGQrf36pbNIa14fcKKMPSAwNku17Vt+aTb
obbNEudbGXc94OfhDWK/lAJQnrJPEzZYbI4zfuQ72lhGAs8b70RDLOKm8AjPShp+Mm2IZxtUf27Q
w4LZ4O+YNWSQWZylgcYeKTd4VqxcK4YweKD98htHFGpozrkBNe5CL2xzFQNe8TAUibBFtg8lS435
tSrtqxDsUEP7GlSKtbjXP7NUhbgTw/+Ft3fgKCd7RPZAzlukSUoGf5GDDIKRxyLoWx6jFLdqUFGy
NUm1qGZUlAwL9lGyuw1J892RF11b6mE5NAR9zKjUO2P3nf3iw03y64pCf1iZIDFE65+d0NvAwftC
n9gdwgC5izF+xXQOnHH6tI9nt7kj2U9RcXqNf9Zt92z6pKLlvtjwz3Aipt80ewjgoRSZ4cCq1l1J
2ExlHkGK5A9dOPQqKe5bgtyxlZetsfE77auIxAxQydmcuoATFUdzYvPWqhVY58nG4+oVhxLgMSUB
8IyRQeG4rjXWGElxD8Xex6ipRY8mdD4aSarqLqb9cEPnr3eGE90wXm0zfG28z/+L13SmTqFA1Qft
m8NmIxxxrdt81xhwIPU4uadR91xNaD3jXsBvyfI9v+6yo3cnMOnkBRmKzrlOtm3tN+vCvZ0Nr/mk
gZxhCpeT682bGW7N0ri72h8WZBjGsfGTwXRH2XTXMOvj0bFRewpn44ieeQz4LiyslMSat9FqFJ7W
vIxBteWkUHeibNWgbQRxgVureWPom7HWfSVEaNLM96CAsYNAGF9sKe4Fg1xY9S+asTX1tJ6LSByY
YVYdJrM7k1nAWNLiEYwmSA32cFXBnUrdWtNbTajGA8LJC4qUFCt9hKSynYI1DLkAv/aTYGICzDNv
t0PjkHWrqbfJyH9cuCTXTE7RquzmSA9VILOxmAolbhpuxH/sndmO40yaZF+lUNfDAkmn08nG1ACj
fVdIsccNkZmRyX3f+fRzqL9R1ejBvMHUhSok5fZHUE53+8yOTQUV73p1lCNi/KQVX4my3yApvVY9
TnzoFDCwt3HkvkU0+DxhPkkXxK3sq0iS+FYW5U99IoxLhq24KOaBXc+KagWRsSIK+UrBevzpRr+8
8ZdlCf3CefsUdaZBgI+TxtiIr6CoWDy9rFlmU3JNFHwZ1mTopy6KGJOpmdzmEsOpn3FhdrcsnZEa
sdWe7cxyd71uoMQ0RIgDLQGzTq0NSni+x0tNRCcnLj+JYJyBXHfLUCHDcohM2ujYR+7ex2g4VLFe
bib61C9RYd2qGI+fcrCVtUG+NiE8LOHOyvl2wPGd/NYfEZDqjdnWn2qrP5Sa1vzQRavYpFQmH9DR
Wmf6ICj7VHTYp1QetTQ+rvJAMktkIrHVSPWt4yo90wQ+f4aghBJyxIRIy97YrTxzbP/keXeNTRe8
pq/OqqgAlIMvNUi+je+uU7c0A4X9obUTa53owjkYhaTVyCMW1Me/KlODpRm1OsI5v7vOn1T/yQ7i
Z4kpc2d0830rX8qsg5SL0wnPDSNQRJGuHHpWtqleJFx/gIrlb53JpvQsziSY231hYicNDkQA8IYP
Piv3S5/zkZvJi0YcMwtPTWJIcb3qmYzVJt+2MBU2gIBkZzPto7W9uYV5x++Ci9O7W9Fo9KkGKakV
QplNx7OWpdSO4Av2jNRW1FT0LibDFOyyg5zfK/KGttnhM7hWOJkWg9RJdbskHQpLrNHb9kAOoFw/
mZ5JXWQG3Eka/jXkfrkYB22XWdFrmWo/E/IfjO3JrocNUPeKDPoG1tdusIHpZBrz6dFo9nltktVp
IT1XhrWVIiN+OPLDDL1oY/jelRxVtOevtcjEu25BwwulBqMHG7dNNiall2vScZwsa0gVdCs9D4LU
PSOwVs0l4rNtIwNODA8tF+JeC1K+APlyKAAyLX6GE7Ynf7I4/xSvPU0ilofSVTlrSWWkrx05V+xx
ev+IU6gjbnpnzhb3fIhUkParsDSW4xh/j506Y2dVK+E9t7AVVr6qTingrIXZjs46LcK9ojuBVgeg
qkol+6yEaM592dy0A2B8PcRRoWcX09MUXl7SkoEDJRDnIf3eDdeRF2yTNHmPpUYZ2TKIC05X1Jss
zYGcywi9Bb8CtvNiRSncH3vOTRnycxxGsJ0TO7/EBARjqXew5z/rkNZ2ww4/qUOIcxZQqoNWtL+I
U+L6Btsv7YdHia82Qkrqre7bbpCnNCdaJZZZ32C63Bxqd1vAo0+sBJDiYvAMHJdW1Bj8MnR9E5sZ
1iuze8kH+BhBrW/wvcAdTga6X/XpXQFcygUDaWOS0K1aAT8l0hd9bxGgM1hzh/74KKv+/6XeL2Px
+59//5W38NzGO7SIPPuvhdymTu/2/7vV+3//qcK50fu7/dtz+/1//ca/qryFQys3Yrmi/wRTuGWa
/6rytv9hSSkNR5mmFJbh/P1vgASb4J9/10zzH3j6bN11dNO0+H/rX1XemmX/g2SXKxVGQSUYeJl/
/1//89fwH/7v/ClPRp+j/H97/rcMmDHJkqb+59+VcGgZL/76hfvvf/7dMUhLC0DbuqBo3JDCnt//
9eMeZj6/3vgf4POkIzuTPLOBGYomYtrtPO+5SUN/jjM909LcXHO/kSfpLnptuFpOkL0MfZUfpyhp
8TCaIwSZ4Wr35bAj76UvdK01niZ9qA4+lt7Hsz6IPObv85aRYceuLOLfOHK8bV+Dzq1TDt5GNxOa
Jjp0EmLw+6xKdUQC2z+MCY6Z/vE23UrcbeSy9g312eVwSdPUmy6D59ITkfHL9CoTrxr1TprWOkfA
CS8hGKbnhLpkmqxy+GuWHz5n3I2vlJKtsWV+NFqfdJeYUgqE6MCj0Sr3X2K/8bbIYHT2jo723GKO
xGjTg5mocT31aJ4/nEEtZQUODRqqPQU2Z4NI0vEpQwyOY8qOa8yepjjLnpwkjU4JSZgom0A7d++p
QDq2q7E/dsx3j6FmlgcPo1vT4vuilTY+ZdjgNi69o4z1RAHFB5PFUbJlr2tNvlRB8142WnCZ5Chf
Itgby24eP1RaZb8Q8fnTeV16dnWbDSq6HxKGd3eqLAOwNJ28UspLVX3UZVVfRQAsicyoR56mFhvk
IVrZWmlvwrrv76TJ1lLmaltlM88OVi5lTJJi0bGg6S8x6uwpnewPu4yyQ1vmDOND84c768vEwstj
b/tFgf1Zlccg8OXaNhCXdeucsmg/Px4c00C8LIZLxebvgBJO2KRLnrQeZ47XNuG1r6PvYvoOZEK3
QF+Fh3Gi0TnhP3ld+Va48xqKIrvAcz5b2gHdLl0niqFK51Mgu3JG5iM0WPUM8YViRupetSiIrwpG
2wrLUbgzEWDeilx/xR9zr7t124/dvbLs4DluDSBhwTnX6w4vHWObGLH9g3bPTVIwoU99s3wLjdGl
bUaH8zc/JSkKDMCwSQVWIR6GjPQZuQh1YOqtDrWigFjj1q7tCqMPbxwBUHpbe8u/eHxnTw4y3hfN
0hTtjz4JSX3lZXZ8PLBfBiyWBtkRSYHw5cSuYV4bULK4IXaG1jEd7YW3bPuOSoV/PyeYVmBQiauD
7NvnqRmqp8cDkINlqODxO2VaPSXdGg+0fa4wkuMr7+8jc7mj/q8HMKQ9WWd/YJzLV483/v1aW0SA
J/F2Q/nak+/dhaDXj/H8UJTE1UblQEX2KGtZwS7ZJjDESX1IzspBilVAM/pFT1HsucvCHy1GyTNd
EQBUrPyWhyVqy/wgkyF9qrzD45XO8rynqDa0p1EMe05V+pqVnLFkFJenuhavRmAN23ICPPR46fFQ
ouX99ZSrEMPsVH1ODnNIeubdYKNiCg1afwA2+vgMygLW6EbXgq9w9GPWLc68Zm/ioq+tlLb2Nr3A
4PzPr2TiB+thgHhY1hmnscfbzDzTSwtHZZMV4MkeryWNJ9ZVBIckskQxO/voSHAHeioiTaPYUnSd
OFvlc44YKZGFbvCcA35qU7lJWsBJ+miknKSY6Kt/vUtxzX++C3rMoV49/7YLeAUMEd2zGe770L0l
mvPhMpFYB2OQo5B67FOKxORLpWFA0nRmWZSVXNJheplCThWY9nBXJMGltFW5NuOMdR3wBk5E56fl
j8jYgfEJmYQs4tj7L3y3jE0kXfuAH86/0FaslqXx1QubVYJS0GQTsLGhWWUot3be1TsE7ZF6AxGt
DIOACNt5J30qQRUGJRVnThjMXYhetIIyCrdIkXIDEMKAE27cXHPta1voJOtB0aYZVrJ7ka6597Ui
fnq8VJiwxnwsjQdfxeEOMAHNdxjKz22bRWetg52ouzUpivnpv99AvzZ2JCUuHkYNjlxReDRStsCL
//Jlmk/GUvpsna2kqK8gUzlKOOrdAb24CuHMXYy2udhwA56w07avQtL3PsbYyKzRUEd7xnyCU1pr
U15/Zp276kna/dRnkRNGXXPtHGz3pUUlelMXzQ/Aafm4NpywiFBijfEUqPEpjbAqLvvGNHaViYYM
rm5akb6A7TznJJquUfO8z/IOVpkYktkDXxqauKveZpBFb9nZdh3jHAx47XLDPCASp+Pq8ZodDuY5
x5a2ZtVENJh/3eMhzkbSXLRRb6Ie1ZNiC8tCz6dVOMALeAaPwEETs6LFbZsiZEoWGM3eOz1p7qFg
U9vQT4s3IjG4U2nBnx5f1/HxLowPiBuGx/ksqL4U/a4vGLOn+0A7AfdT+fJ4yYihIgAD3SZQPRaP
Oxeb//pqlSrbCApol4/XAC403NNbhbLE0DPEoPbcu3LcQjVN95UI0xsUGVJXNVlrCLFnQ5XJzUpR
sgOyRPvH08dDOkTxsiUQun08DaeUqGQKkzqt3oohIYrCHGoTFkW7fTyd/OycMtN/9m0SuJqfAA+y
vk3DST58i5tEllF5jP04+YjgEHPqDJpriGHkRe/Cv1430tI/lBky9uN3uahEy5JK3GNJgz14KCaY
Na6eISrKt9ETEVeZRsCctuUP6qMDrBztsHUbN/xojO5zMlX7BD9zeDZijdFvNR58xPKVzbAPiTE1
LxwokwP2ew4TDjluh1Zl5g6q+27NA/609uA7ZPQyrXYvranv47Fg7TF6jnu5b2rbx7ZqbEL30vMu
GKLgWZZAXXyf8V1IypDzTi6OqZ8zgnJqDvAC76CT2MnRd7mJ8k+m7sUfvBc7bJ48K9J/2DqCtiIF
fakGy7mE8VxvN78RF+2L64PVDzJ9ugi2Qeuaadm2smv3pcqnJ2WKL5np4jXhm7I25FBvjM42X9O4
09Z9VtWbx77w30/NeZv4+MWPd0v8enfWCWApQLBGXKpPwGi9XancCDhM5d91nf+EpK27b4srNcVy
3I1YBUzFvM6XvXeMyCzeW2Q5HEhG8WNMCF7GjZyumleJPU3Vp7ijuw+4iPwAPfbU4oz7MzAtC+ww
+VkTkFqGjh/fq6Avt0lu1Ies3hGf9w497lbC+6I/kGmsD6IFb+hPaXO0m1zf0WrRn8yebCAE/umM
qgYjgi64iymYuAEkevcUlGh89+GVRnqsOtkkYfVEd9xIOQyDyNlTD5+uIuLcN6IdCV0akXmGQqUz
QhvbQ+jL4SjrzKSZQy0j3ckPgknMsStweUgnDe/s4OPRFCu/rOtDkzbiTTd1tpFl+pFY9lLU8xjU
ssYP3TawcyUD81i/Gj8IyVG67FhY+lE40qZYsxTJT6d4k5GX/tAbL1s39Z7Mu7g1OpwBoxrFL3Oi
wyzt/a8y9zXIIkN1UmkUX8LR8FesWlhgTXqHcnvqj60HYnWAbHVmswhsU1CDUNJLlqVDDbhk+lkQ
vYWX3+avxUxkVZqv/dbAUnVm+dX1+ZchvqdI7575g7pnSqtwOcD32j2ejmQvjuAE5hIKfkmYuAjL
hOt6ZU+M7/Z2y18Qm220EjJR55gwz8lJkj+xjrHFyOruxhXRrWN4z9fY4iIVrioublrU21Yl6gRI
vttlfdodM9OD4ekN+P0qcoWYgS+Ph2n+So/5OHEh0kVjj19C74rfoBqIgMOnQN0P1/T9VN8sg79H
CKLvYC/GJeHf+i51x1tzkhrPqqOczulYe7JIomE1PmgEZ1JH2WJX7LxWXWhFgDYG1euOouMt9VDQ
k+OnBnJM53+ZghVRh00lnHhryTkOSb5XgtFetGLc0ItgfGOmf09s6DG1YHXgbh2sYnfUL7H0o6Po
82jjJVHx5hr6GxzH4ZvJ0BnSQU7Av0/XlFx1p84x4jMdHxJkmp5+Zn2/r6xy+AYb+FMObf3a6d6w
CaaaGFhCMqTu6GdPJmS5yOryrx6DyqMq+JxXXX+D8f2dD0H+ZSb401iu8pPX2f2zUYlbrLn5V2fa
OjYBaR5YufXX2u93j9dLnAVAPPvvPmCxixqPDKNKD3kk4h/SBf7Z0ZHH0meUdzJh33+9XpuA1i1b
XqzIwrbYQ3GLRir4iI4RewBO2qtsF9SCs58XfVlYaN9oEQmPMGepR01t462aGn3b5BXEhfnduXp3
ZWksRY9367Ri12xr5vHxNNDli2fUGjVN/FYbGy4CW3DD+nXqkEPob7PFkTRZymWaqgPlkf6BSIm2
n6LAOXBVJPtSmtZRBVa90/XSPLVz6RY5b+OcS4owyKBQMPRWTx2GMj0Lj8zQ2Sx1ZcU4AKjeuuqi
/I6Qoe+D0icWW3vNqQ2YAIym4jzitfpmGAFhEtL51deq/xZevJe0X3zmEJBJQGbp2RtcMNFA89ck
H7MPzYjOIFnlqqJW9jS4aYf6VnNG8Bvz6PvNjGqPEj7UV/RY78uKS7GGnZoduG5dAuvi9+N9mgXZ
7eMDvNuBwaYVIdBysTwEkd4egywyj1oOKFxXnXErO3pvYlt6H5LTtOfkIB3RJgNwk4tqCt/teGKG
LYijBZ2sboGZB1uYHe0xhC53zPmBEj303ytNVhdMYtHW9pP+nMa12DZ6Y5wsza93ir4uHIh6sNcG
ER7dCrulp4gah9iQD4Elpj1l8tnRyWN3F8OioAg2zXd1FUE+FMRT87hJnklTW9sh16y/nj5eA89P
e5BVP0WpTJ4dFVDE7YIA839k0vWeQ5VNl9btnyrRZC/CpeTFGLFSch56aoGxvojJ1Rajg0/S8K4Z
7rVt79vGkewqaLA+iXfa1MlLW7N208c2PiP64AYq/PjTkN1nzHfidwqe31V5h8erIy5befZ3lpLa
z0qDiTO2PUTU9BmXc7cuJ1bG2OrVNstp7tQHzsSyyOUhdMZyx9yBQuku8tZundo3r6/8lSxcxvoG
J0DFwGPlcLzuITSiFSsXfwyNi2I7FaxpsIBclv3gZzLQIhlNQf9iAPd9vNzGvjx4s+w9cNe2m6T7
Klz9U6KY37VIOKexZ+MOqTb+qu8FsYoD7IstwAwmx0Fokimz3Zs7OC6hI7t9sQ1r2hInxs5T8209
PR58sqq9XcUHfrjBzqhwF+pd3F0bIdurOX9lm6jUthBgR+bX/v0G6ymdXCPJyf/2Rgk8fF02iuUY
lADbdv9J9Hp6z0byjyP/sM3j6eNhLMYrloXgDDwku5suqlkgzW0tc1b0+aXYYEeFu46fOPeHuhzu
jNWHOw20wQJKn3Z4vIZpur3QQbt/PMOzM96xSXVkUKYC6x2/4fGQR+lRI/R+eTzT8CZ7hku3oXK8
Uw27sXIh/0/eXw9ZGY3VqkiEtibZkR7rWu5ASeTLcNIJ2ZsdQzvRwDCIfhutbazd2HMOWs8McWis
asVf2hzkAO2kxlTBiMdlRo1PY8FaisHA1WE/azRldd5LrLvphg+4tep8HCA6qVumWTyYKIgk/x5f
Ng1UhDzBLjpO2aGrw+xggJJbTnxnFk2gCGin6SroTGfnuiaknCohE4CrVOYxKayJvIZtx+m2qi1c
VnASJ9N/C3TXwAY56DfgBNUyxGu7INlB3MT+plAqgzPpg9vFaeXa9PuNVsxmQpftEtgIwlv4wt2p
JpteHGxfIjIREHPxKC40vWfIOtO48zWdM2QmqLOkNb6LD8hzGMuCHFJsZnL28sSSJQbzNnKbDq46
n7y3CsXjnNITRNtgrn44MxJKA73Cjv0K2JUONNaXetxYtjpbXXtr6P7ZR1SGVOQQj2VeoxXIG7QI
uSvjbsuABxhC4VkggB0Bv6vLlxawDBMR2MBcVZXcyDVl7CkNHdh/dWxQM/s4cYReAdWD1ncmeytm
Q7Z2GMLnGifJIQqwUnKgIB5c/HR9SKB4GAGQtWo31APj8cS+loMbASPo2HxRTbCQSuInKgGCxoh6
k018xBvaG77r2+Nq4bNExMLJovc8yoJNMgXIP05IEF11OQ1STiAPquY/00GGZWKdPWllXR3+etDd
6pB1zWrW2DFOw6wSQMkHiP77IQbrZAIekP6sm9RFRcmK/TFP7UoAC2Fi4wHVWgwZ4KAXqU7TExNq
f1O64kPq7XiwHPUTnb6miI3oSVJcAeoyvjJ+1ETpNsQncHBof3QPp5mvQZD3umRvk0GmJKzvbgIg
uwhb8zS2ZwNxfD1a/St5IGMRVGqvmT40gmbq1lbi3JAh/V0AxkEO+Hlx6yULoybjakOh8WLs1lzG
Dknw2+OBBiW5kan7C2mHFO0G9W9cW5ZVrgv0LCTwgAKjfNUjOu2mjt45O7rIkNFwNuABblQLUKK5
lk7JIQpm3nNFXQwVVgo6EmgQlF2OTYmjgy9s6xWYsI9Kov8ZbBFbDyLnFFnYNBtYE4Pbp0c6LRcq
GiETqKi4GXlH64Y3dteiDdgPGhs3QVOC3Qm9d8Q/U07hyZLIxrk10CZscw/V6NqiimypOLHiJMGW
h3a8jL3wp27Hxo6qvogjY+jvTGOIUVjAiocJKvs0xlA/GKprdIIQgyk3DMKbq05CLYFj4sr6OY5p
q3RK89OC64kRNYq5VlW+0svkQ8YhWqONAoxfjENDtJ5IVZCXK4dNnnskdbipLRtbbG2kYJo2O9wJ
rnNW2nTunT5Ga2qfRdpGB0WF9ZmEehAJug6dysXQ7+/KZuZl0i95zMRTVpfewQk/PEck7PTkiptx
t2OFxWo9P6So+XEUN5smjDlmdPHRo6Elw7E0AWnZ9JYD6aIjIQBy+1TofX8QTtDTqTz3b5Uvaa0a
Bg7cLCAr25uq0FDkh/cy4D944Iy5qsn7ljXqg8QhvCL+TP9Zb14No/mTOdneKJJuRadmQCSGPOzQ
srm1oxlTNs9XWfveFSiF1inuRo+VDG1WHAtyfqJBfW/BBT0T5sHNrcbtlKfOewAHR6e8LhqOUT3E
T0DJMDhF00vAhmeJtuzG+IW9tlSvQPc2TS2hbALfWpJugzuGBQA/vir/uNDPt5SE6CtJEHUtmoqL
Xrw52AxXIcZKzEwcJ4xQkKGsxUI6zm8MhBRsVLRMdphySYW+Al0tz0l0B0pGSa/tQxuhIHft6FG9
HOij8vUUHa84T616Mkr6ZBUOG3qMdjGtfTssFx8WhS67XNj7qm+w8dRe+F0Zc39VZv0gThivlPJp
EGqmaOlaHkc4aCIJ9qdlX7BdGkq157xVXeHfrIsMmh42t/QYmba34mSw8sl9tzbm35zEIhlRcUvA
366S1HQYyjvvPXT1hYUGvWz16AC9aeNqRDyUaM6FO71WFU16WLQX9OXSDiIOcddMFzBBAOWH7jNi
Lr7pIjw4sFTarOZD4ncvpdVvNfhr3Bc9ohochATEkZGZOvd+xMbEyO9NR4+Qm21dTvVrGLPtPh9w
MRkudKPBs52TzqEAP8OvGr3f4ai8qrP0Lh1AsKVS8I3rxJ+XLgIXvf1pwbi24qF+CykxOoSF86p3
lEv4blV+1GHy2zaRcbjYzyMYZ2rD9GGjIE4jBGWsL0dpFy22PiKF85+aT+MCwdhGGc3XbtEnn9yj
FxzEihW4HmOdoe50w3NZM5Bi4vmzj/G/B0VkENaEz5oAjcdGMG1FVCd7MjM0u7UmPUh2vFERwx7X
K59tp/kxFb6+0NopXzUuzgsq5kllIGo1DL9ynfGCJlUB0RnK8GD1NmtnrjZ5gf2yFriwjckqr4nT
LHsVv2lu9NXyv42hD1tO7NBS0RU8PiZsx8G3ACI79L6ztiGPrLsaNOCAMB8nVnIj4nfWRaIIHUCW
JWrxbLZGte11edBbxzpE4XB2rAqLuPDNYxi896JFAjbRnmMJbKIQeGAgmUNWweFLAL0wlmVppaC4
grVkBrSKmx7Jokw+SbL2GPMABrlLzoeU9pSfsUvWMLYI0mjN3HoVVp+2615VwU6xLP3XrsQgTI8Q
ewvvj+3hvskT/UPEwSm0+elJLE1L2tI5PfDNYXnYmQGBlUgCbMs2FLBMe6GNe67+g1FKqHzum4P+
tMTYSVI3q6NlGahwa/XFm5l4BF2HFBI5halBtbcz0Nd5jN21KnaRQXeKb2FLt0R9Kgr1wbG13snd
MEj0KhYZ8koDzIVq2ri+QzDF+51ygg9TYMBNEkFSmvrl0LnVKqr0bd0q0OkFQ+c6XVVNDScAb66C
5s1PjTiAXxBrpzrzrgY1rifP2HvsdEq9B6XcMumNNIvPoC2eQ/jymXCJF3nGRsaavR8hMSMCspdK
SA9FAHiPXlBsElzbu6GrFunYmWsRwdzLgKNYbEmW2NSpVuzrdSN9f6Nq/YryG+1yPTrhOzGPqsQi
X1XNXs/yufVb4UnL8xe9ZE6NCEPhVf8zJhFBwoQsViPclYAisvIdwtc6LDtDMRCKwq3b+XJv9dfI
ceXsjIIX5ufbuM4B2hXxxQsdm8q9ylmWqgJu3EFyCAK5KpRnnQpXlZu0sZ5yoW9ArBvL1pixtTEc
k6agCC8ubqHhnpoifQeilV+Sqoq2UWCdJ3i0DHcr/lTMq0WopQsFBLKzlXcNBZdPawSnhu/vmSze
SwsKeZ3ktL/pBzL8GbNEA+qVTkia7KVzzGsmHVbtwe15VZJCO+KhasVZMtqGo8M91aYDaPDIRXed
9+Q14xbh2t2XuP0NvLIH51NLc2ABek1/uc8t3cg+qYMw9zxBPfTXdi6JnoVTweVrfFKtxFZqPv3q
kcc2wGaaIEixkAaCHhRnx7YmgupAtr5GUbnxTWnfG0SDhVGSSiwceKJx6LirQbN8QiYI2bF5CJMy
PT4e6uxXq/EpNyktYMLm8IvD9NyH9msJApTjwWnMTMp5KBklpmNSLjoUqzhxmw3dix+54cDShWC4
62MtvDAzV+uw8j/MilU9aAyHKrc6WE6tXS/sPjIPhqX2ZZuPR8Jba6eJgkvRtadSNxx2S8BD06I4
0rH6iSuw3UQRQ+U2Z0ZFwrElocXdzWzZPJeXTs5AcIIMhMbKtTxVE7pUirgPUHHknk/2aoePaqVp
NuT08cVkqKUlbbqj2pJB2bNhWPoq8ftqNRFbe+ICKUaBk6XMbIh7c1lebR81j9RjreKWyYLYt6Xr
kxW1Js5Izq9B+4n7ul1nRXcPQ9+BBd7v9Cn7JslqHKzOaW/D6LR8zvWvKTVOeFzCYwdAr3W7kt0v
LYd5h6O4GSM6NQM+520ibv0QwfOzRu6/g3v0RHUWJRnvInMwrIXjr2KwOZ4PpYVtdPzFJnC4VW49
3HB0FkRIYkyFjTXc8jRdF27tb3SQTHQwTLB2VDZsimvlB4RGJueG8OvcoprWmDaIwzUOdCbPdM6H
9LPOTOJl6rreypZOu8bUWx6FmN60n2w5Ij6DjKlqMJn5SvBDXXE/5vsQJfHKrUMQxoSqVFyonTvQ
KgfBEz0bxDF17fO/CRs+oIZFWLjN2QDwjr+cUlpcJ8Qnd9ihAgIaRFrzMsSZ0r+Qf9P29sw0UrSo
0CpRdrkGB2+6h6idRPl4yEvm5CmiAn+OPeuS6qvlQLZq/JmRl9s/MFw4e4NYsRjzWVedtko2dFTa
FGdAsQbsvAiaNgbOWp8ycItG1N5Tz1gGA8pDAo38YNf+k+n3t2FqGDg15Erb8Ucbwbtw0uhuO7gi
vR6Uf2fCnlBldhh6VkwZThtGr18lIcVNEHCqi4qdsvsnjFYuoX5uY4gkFkdvth2z6TK86WZ7y9hv
nxi5/AyistuHdrJJ4/ykWkq3yyBedaa1wwKpUQ2g1HJMshUi27ioLH7UpgcOp0CIbUs4bPZHO4Lp
rRJ18SUbu8R39xo3MN/BsCGbG6FT+jHCXKyYXmIiyvtV35NJS7vogspjLydCQl2kfQ9ajzuV6p+I
+qYmqa4QByvuZcSlS4oHF3WRbOkslkvbBOHiEPoneZAQ2TK7t6aMCLaS7aoqr11zcZzg6GMepmq1
jrSe1HGQslNmN1b3pVr31V5QoROYHvtPz6WVD0IFPPYEfBz+JUmUMY4EVzjkyBJazRxhp1at5lLt
aj6xpVzTdzZDatJNmprj0m90Z9l3+pKOw6VGtec2Q8Nc6nR0jyYNNCV7EXum3CE5V6vKGd/sMTcI
xi0wkLaTt6tsHHMKLpYwsG80lOgJj6u+6LCzYATcArjpViBjT2KaO5Qyhp2MaDamFptoNXQeGeGm
wa2aJVm5BnH17JrTRddBlBbI49zIGTY4hr/1aizTU/2B4ugd4G3gig+PmU3dmW7626L0bsqRxqLV
gGBaoX7JRxKovReSxvrM47FZhaDCQZ30PwSFqmva4E5+EWwi+vk0l3hOQmg70QswkxBeV57sj/k4
Qza84MWMRoRXkChQleI9rPdpafH3nJp8xG3XOovMgN+Zz1oI0xkqxAVtsTnlP4NbUNBecNiXg0l7
vT4lGI+jN19BQscpNXfwTq+6mo3waU+ZvcU3+vHg4NFb5yFjJdNKZ3X3KTPQ3zlYcnSjzhtTGh5E
+EFaH3/rkGyWsoQkPjTHvMOFBeX/wBB5GxtveYs1wrELBLUY/EvobUNpY/1leGhNRcPgPO/JExIx
wt/3qDr8zrxwh90f93oQAUlS6jX17BS4J8Pl0lux/A3nLD4w/Q33GhMBdrYunTyCgigp9RV7Fc79
+GmqAp6Qfi5wCdIhG6Doqc9K87d+NHakyEZrlbw7E8RnR2uqXfnq1PofD8KSCcNnMaWCC6MKL5Ay
BYWR+ZNQ9VPe+tsMJd6qnG03Q/vKXn8DtyIg61AAonQ17SxTbluObIhWxbhsQ25tU4svGif9Rujn
MPLz94a2+yQnGIhw8gn2HsJB89Yb7FAbSWl45Tub8Zk5R1jm9roa5QeN1OT/MNDuppFJuDbHnBSy
wXpEI1jhj+H7K116nzw+pEn8FeQJmB2X3LgtfyfQfQIPEgj/bH07cGLmHLjxJSXHZmrYqwSzOeIv
u1GnAqWue0ebpAFwN3/vDLKGdBl5pyIwdhjqbyAKQCbSA7vtx3e/FuHa0+hVq3Uay7je/KfZO1iG
r4OkwtSRenm07fyrKrgawSNx/CqXgEzyZSsIwXmZD+l3ggaLctDlQh0khV+mRtyhBUSL7eoLRl7a
AhTry9VovfZUAyx6qtOgLh11cD//h63z3G1eybbtExFgKoa/EpVlW7ac/xCOjMVcTE9/Br3Pud23
0cCGse1PtmSZrKq11pxjrmwrjrZDPZcX5U7AJFnAvdqgYQvt7IDJA6nKRFukh2V1BpCJ6ThfMnNA
KZOG/jno1rAbdbrHFrrPsSKucInYiqOY8LbCu86oywvP/w5Tj2RUREcMKydACCkrLU1GWthm4A40
i5QZJiz11UHUNJEaQ96lBM4e6H7clrMNKqoseJMimMOgoiBNSz/HjIK5zaKq3aTRGx64j1wf/S3T
fecI3eKPD2WZhLhmUFbhUOk+h7k+APD101aKHMOOUFuPESAdVpb6OHB8XT3obMOuMIjYK+9aNEdr
VB6c8RxSPKQA+xB3zbUbsmk7LtiwbC7I4GvJtM29MgzmHvcv8hFyseZxRbWurYCDUcqEQxu03Wuc
wIIXzfTUK+0ky7o/oziBH6WT2Ynttlw1GR5AKsQq6OhUPSCjOfi4zfGyGkFspdkO+QqxmlP60GKS
CsLOK7d6jO5TN7LbuasCKP22Mj8g9pSB1NAayFy9KsLM0mLa65X8ksNtZ1ifndbiJdDVSxeZ8lAn
qtmMnIb6kmJd0Fs/xvP0SMCme5iwfpAnII591Pv3xTQ9IrE9wRk8cygw12OjnlFA76easiuxHhNp
fham6x+tZOGvas2O9MUDlJPFw/CRsjOu2ezpMJEZJeBbbSPXPvSKscfgdq+F4bAOsq9vwh7bo+Xq
Kw5vybqvQoh6hEVvG+LZGUzUX7z1xCq2XRy0XvMYpY59O6l7wJRqa+piL0heWovjzAfinjagvF/L
5sblb263xCi7Opl5qA+/QgiedLlBF0z6vlp2tHz+Ssf+JsnUO5MYnbzVEq7ThBKkS84m7ZWAjHBC
jmgzsro/eaVLAICFDZtkgZuoLXah2adrZECcvtn4vemEWJctWd3oLdqK2vFRFmXdKwQ8Bi4cwgic
MrHKVdUaiuYeKS/5fSTjUpWFgM7n6SVtvOsw6m/jbEAcxmcUOFFyMEl6jmyX7vnI3mPhE+ubhGOg
0uGyZTThK5uDUzK+TkLdI8+ndmm+gZA9t8AgVfnqaDjRKsva54tDta3Kow0LokJmh24D/Ill+wcE
q9jZ9faljIivq9PqfWgdbB+C8Wjm6m8cJA92g9kKicJ9ZxyYZc43heWR/sbqDKWcnWOgHdUifagE
CnO/kIdOzXB7aKKvW01/iS1U41OiSJYJyzXuzGijEF7x9Agqqxr4vHi0xrI+CEb6K21I9t7cv0Ui
29WgBD2HWc/oQSbyYxLde+0l7nyxL+3yS2h3M5ZzsiYYRGnalwdklSJ1RDsh+Ukhjy0QCGxHj6NJ
WqMjyT6iId5oZe/uktSHH2He9Xp7rZuIdNSjsXDYspTgg36mkJ/qJLDqrW6j0GtcP4Y94F7ikibZ
Mo0PnGZ+903u5gHflFV+923b742ZDOuIRNb6kKLz2tqRBe2JJI/eMZIj6JirP5lPmR19WT3fqovu
2iLB4pJkYlLFIbDWFsZ82tlM+uMPHcjB2vDsr7DbZHF8hjP/Pjj1I7MZeHRV/+138qpc5AWgeD4K
fttV3ejPSuCupf3WEQygXg1b7pLcfES5/TE3M1kI9Jzw2b1pvvjK+uyCKt2iD6J/d6V4LSL16XbT
Q2JSjQ+2CurepXoLY0XDYp1E813TaidkGvNHK1gDzYHEkxjGnd0ZlNZdMA9SW7ciwwIwFB5c7S2z
29eq1xFep8U5uozKeZeW+Yq04G5MGs7pORTYHouVcNVdUccg/d3o4kmTLFOx7KV6v9FnjL9Oi4DU
MT7yOMMc1psoJ2ME74CpLlZlLUrdtt9VGp7qHnA4F5gNMqWOgiypHo023KdJD0CA1JGEmD9QG/Jl
2bSyJekn4fwLcp4h0SOpIntS7BRnsPhRWkOClIAxzORc0zqXwKafkgmJYA0zp7OK8J616ibFTcJ8
wroRWH5LP86PFBvvjRTfIjEuvnKIbuiSozVNb5QwqESS4qHCFmrX9CMM1d6nGrfM1BzAmri3+Cz2
vffKU56mZNtPzqOuNMYzCRFA1J/btKKh30zkkBM5gRLct0Df6PG7lvTsfHQePU8/Mkj6HPKOaG4J
ONHwwBt1RfQiTOarjUg/NWc4J7UfrzWRvKU0DpRBjF7WZa9lxQnLJ7FZumpNSwyij9m06FbYjZcG
GjizcA1ARqxCgMhG+YukE/FFLPNLBM8mbNxtodn48gf9GnsoFZBW42Ozq9sM7iJR1HQjSuKYmFzS
QDKAOqRRY6zTOL0SxQlQGSExJS2j39llUtyYo7+ejcRY0XMKAfVb76nALizb8BG/AwcNP7vRM/ej
nQgJQmvNr5LrO53u6KFR1i0ArAtMGGOjG9ZpWVuJPSHfUZDljcVHBYjwQcZlfE2rfHODzJE4D87+
c++yfDreuKbpRFJlfwTL4B4yu783q3cXMDG7eYVS3Jt+0UTBAeDK9WPXYsh5zXoGM6EPjpHhaNHT
XBCavrEgwrFTc20RU1JuRlALzLPOUAgx/JKVmFLsBnb1hp9nT2FVrydzPE1Rx+TD3js2WdOelGuN
nBm2GwTGdF60tcqJtk0b1jYbH0drJE8KwQQz2HjL4IEIRNvctu19G0X9zoWAH07ND/QVGvRgCwsr
e5odNC9cdzuzZa1lyrUd44QlonXQ5c2+tY/qR1egTtL6AQycle65ZE6oumq8qiMtc7fY4Q5sHvAf
V3spoak1qj11JqgMU//ivEhjJoPFjTSZq4EQDz5Avsszf0eEkYJaxfoIgsPMmifXs94A6q/DBl+u
apJdGNbg8ydVndBtBW1qxeda1ghvFg3R7BzdTtBT5OZKatDuRFcQAqM32akyphcmfvBg4ewMy/OH
0sKeL5PO2qMm+a1G1G1kvxE3HiBdpopHtzg6uXGbQC+5tdvxBksDZ3D2SBjeHEIrZ9h0qXtbuCUh
KtmZAtvYDXFmHRt/pLmZoBui07TiQE0ZX1uBZhm/RTHsTIhe91XGFMeUTL4MMTBsS0n5SYtdZUiG
omOyVboDPuaPmEwagF551G1nFyle4O2Boy1M6ok/Ozg6Aj/9HXzfcT+RwmQV7bnuOrpAynxsCDrY
+fbSg2sItI2Bxp4yMk1CyMExFRVXNYO7hH1jVbvVlcPrPVxJd91N6HlqiY0uJqH7YhJZYujIddeC
FE2tYHqd28YeTPmyp3VFMFepfj/0O0G4Cx2s+X4ePe8Y+SXqAdX+DF1aM95EnDNWOYEfnOusGo0l
yIqnxnuthJtuLbN6KQ3k5tncGzddTHGbFT+RdIobK8lKllI+4Fmi+1ctU8x5PGqm7lJbEleod2KX
OWl71y2JRIOFtq7sL6IP4YflHmfxuHqNo6zYTUMNc6AH24vRHhOUNa5FDBRaQ5zzFJqmuRun2f/n
U0QMCUojY5FbMTpA77mzqVHUBHR20cGuY3o+p87pwueKQ7sW44Ia1XBG2ZrvuPE6tAQYyRK0Gq/d
BPODszBTFn+nzSGuZ105AabYE+no55Qgp2CynE2nRUvdCb9Iuu2dmWvDLcwC+JDwVW5miBq7JDbC
tawZYnNbog9B4TBRDq/z3Ok209DgkGzaXdt4xSks4d/bA1yw2XlM4S0dYzJyvBCLIEz2vMdZ5FcX
yrkIQpYOmjvujzCIzkNPYlgROjhZavencxDsWK2un91RPcuhWQxyl9kC2OZM1MfoERJE8nufu2o1
ls/Et3LSgFofaBwOG8NFDeGblxw74DQyd4cLxFU1EnPByguKp7iz4/A45vpHBJUbZ3z9VpF9QItJ
vmKmlpvZWi4Fhoq6f+/0UbOaIo/W46L/JJAO8AuBpcsBI26XIFL30rQjfAcpnLXWLHaMznK3zOTe
WcV/xmgegJRiGshk0x/H1nt0wAzJhQMPtQPNNt81+p+KHQU5Dtwu0JHbVCuc7WgKoBRlcmuNA+8v
KpqyBmpip2W48gdTssHBSFZZnG1VEu8XEq/volAfqu6ajh0Ph2YivabZV/OnFMW9FrOjGwW2uoRB
dgKqbuj9bRTLcEcGcLOP/Q4So8Ua5hkHN4oDUp7nsp/vTV2WD3ZrZkdhAuYPv4U/dptq5iFdu077
7HswcTzxd6ar5FJR0f+gYRiMBoV07K/buSMkLmm0FZqN55Kxl2WAofLcncO6QAXCK6+7c9/WD44T
45iUB0l/3IayviZwUWKUTZmIMssJ0pA5uB8aF42E9vfZ+Gw7kpGL10JH7lAvBN3e7+kYAeUQ+tlC
9LTg6NElEX9lENFU44gcUv8WoSSMDXf6mcQF79qOsIGbaPSCPEZwzEnx2yTctkyyF57+QRvVQ84q
VZN/FYhZP8d0XNfCkrTx43RvCfDmepvthzh5QLcZbcoIcI0KvUNoE55aduqAGaulzZ/iGohtKneO
Ckat8dl0yIDnUcURQw/XkU0o22rAx0zwSyqPz03nv7Q9RDy3VmdBZNSqqqMbdqdzrQ1P4RDj5J+s
d1sAw0MGvEWHi6FeLiYSudTlUEbqEPNsm6EUdIkWW/fducnrO87UCJEeyPIgoQmKRFXTkp1l9eX1
DFWd/jUVGNdk1NxGqr4hlRcEfEosmdchy1reXucVYz5hklAVkoFiu5SMCchYlcREwYx5b2xxiSLj
Nx8F+Vjed1RUvGmGcfXM/K7znWJrMkTwLOIT2sZ9wWNqrEbS7UofmJ7jf5YMkkb84jhjh3Jj0BtJ
qf/T1sfKWWiLX0Iqkkf0X94uEkDQ7Bi+RaOZ2aE/+W7QUHkOsPsSMnud9HtI8mIvDffKYQBodHF0
B84tMUNcco2QaACWikpja9gQcxwKcAgOuyj6ReTP8cw0UR6N2qZgnSAREGxmhjMzaS5pbV0QRUab
+RUJ5G+ljCuRYUAby3FdoKdNkaANaNLR8q9inaF52YHpEeapxrFAxc+6J9CbWan2GTG6YmACEsYk
NjB1tM+JpC2800zwvOI+Y0Syn5yRlNichM+6FbdzMRbHcNt4LQ4A30HYGX+lOmlAMkYNFrLdNlJe
PDV9115EfS6iBxPxR2PeFxaNCzzV2yFkJiCM/AL+Lcyjq1tWl9yr2w2iXaiAEDMb57tcDoghI9Gg
0Hl3OVx/oBzlyOngZyxuTBLtVkXlfhbV3YR5qh0NYln9V7zBhMtWJlcqAW6lTpq8NHZo77dqFk94
dWmAFWFggc6pkuJAvNnvhBqbsy5aCwQLaHpiKurW3VXNNRMEyZTuBlq5h81ngYXi8PJcBFyx9mPF
SbGFINBB0WagO7bZse/UpcRSE/RVRckFWwvJdGUwanrM3WUnK/KZoyXHAhrFP0jLbkh6OM+u+Q5p
gLRZK+C8j9+wb5HjmHhAw6MfG2dUQsmhAkjR0J9YgSYCxVQZ/R6lO81OTmCRTbeo4yiILE3haoSL
ge5vh/7/GagwCS4MO2x4IytL8xyQ/1cBc/2G/NKB9RJ0UWn0FClkFQ7zpkkQl1EfvDV+/KgNGAcF
HqEJY9QO5PtSqLpPnak+pO0/12PYb8iHOpltzWK53CbARXuAAaMOky/CN1J557LPAa/Q78YhA49P
Q24jauZTrmd/h5X+1iIWWHNmqfcR4zZNs85UfBRHwuoCaCIAuvDLwoumAJvh2tn3kc0rok9FAric
aG0a8zVuUPmH2U/W8wZMecTtV8kNg9JD6CTDtlrahpEKf8zmCRfxVYLyJ2LuJaGP4LBk6nHxjHeZ
eb79nmZTezdpGXsDGDsAJV+ACR7IZEUznoGNIwKYdMtnfv60Q9kH73vbTii2Oc1X6Hp3WurhyO6w
I801IsqEOa1WT5sUrQsq4USicDCPcOzrYCn99jXGcrRj+tWJlHGcvK+20l4sx3ZRRY30zS1Bfz+l
8eQv5TkAsjTur1E1PNgYJmjFpnSzZXonudbokJKCmuhDoElakV7V04YtmHE6z6DVKr0ZNn6OEcRP
wk82Lx/7Likspe39MBHekZZIrENNEmZVNTvgwOXB6bG1O1RdRd29jZT2poiQ3rhjuHWsmD991WP1
Sok4KLUX+046zQ+lK+rwxtzpobrETnRfkWe8TSa6XyoGOky7L4DMC5LHp9oxetfCfJxtRfPkV9E7
XEa2p2RDovETWkmoMVR7EW/GLia/fRY4sToSkIZy3BG5/a0MenroXrJNqwiHxLQrybeGFjlaYAcL
UJCmkge7EE+KsmadglMuWTF74WOrjtvHGjN6ittbD1Gy2T1aj2kMs3XEFYl0RP66MbwfFhj7ydAR
XbfJIauHL7sm9c1HkezYKDzJqwUQ2o0PcadTi1FKB6FNMdrZV00w3KBZb9bRNykaDxywDHNJN1AO
4wmAUwnRWtKQ5CqzXa5MpERy6YpBE3vM7fRttNEGLQResDPTycGYjOaI0AY1ZMeiU0zLyEAwIUYn
MTJzJutrm0kMLTbT3dYWaHsuHOohQkzRaZ5iFPiDRfZNNmavnkfK6EQsRUbGZRlqd5WO0Ihz7qsO
CYRzhNRoJg3Flr4wUWzu1xgWFKfuEk1gMPNAvDisnLDvA09n8yr16GTW2aveGo/pBIYUMUCVLdFo
Op12cB4cBjksTS33Wt9d1awI+B78Vy+wG+4PsL4MOZvNDA6eqdLjRPTk0ZDeYzVwRrKFsSYgsatw
UZmkBd5MvQ7zjDdKjP1LW9jFVlqARCTChR5itx4RdGVzEEOIWExEjQrNDLDWvyltpqHcfQ1Aj9ck
7SKA0zilVDHJXy2t6qZhjVa6dpOpkfgU7MKGkEeZD+YxjEqKUw5NYbageNOChNmB2BQL7x4sP+Qt
Um3GRNzTJIKGXuWHkn7bPEcv0yhvkXuitkzRK6f8DUk1Jg/OpgQuJRTKonO3djXgdXQVXDIzHtdx
Q22MigaVCAKAFBdZIgJGXM5aL4ZNkS8rSQnmOXcwLWkUoAT/rbyZNY7HqKPVJXs6lYEjjRtkJC0i
MiMMfOVuRiaRwTAlLlq/aZd2xn60GytwVdZtSCg9xi33YDpWW1XF5EzIRVoGICrSrrHt3+Pr6DZI
cCWsP2ipFZGimBk58eWOYCbBCeBENczYxxSPBZmGsck1UyYtfJJy6U5bZ584lsCk6bwrGpCUnhnd
OA4T6w6GRk4TJQZOf7M8VT57gXQ4OAu9Q1y2ZNRrHvXUCJt7HYW1s5smn7OjNYeBarQkAGMQ1Pnw
NdPoO7thWa3QqSZB2wtqWPlTLB6LyR2jgLkViYkVL7g3rJ3mygyAFQxwmCU2Yyp3QXQj9MoNqg6t
8NOtKKKPSdrgAQpECYqjQOQnLVcl2VJINc9peZ0Qna5MK6RrnnLLquFU+3QNW626Z2VB4xq5C1TW
W5kJ6vLWacSmJfdtHdNKoKw/ZzJ9LVpd4BMxCFqhGSA+3FrX0YJG3NPiMY6rZ+5vaquGjVYyYEzR
UzXJNF5Hp4KyqF16xhob9rY60N5JqCC1y5juc5coY8338RzkqFBDK6BqeodDwLQkg7HoiNk7RbT9
Vwhu76JNnrd0B0tzYZyb3VGf6bVpdg7e9MHBTcpcVv4Yif4JM9jcGpMGu0Je3bA60QH5nGfvN5xd
OM9cyBuxsbzCOGIDydbeaPo7ZAlLbPOXu5DdkWC++J0/rqTo0SIQJcOVbQWzPSL1Q67jJc/M8S9x
bfzGcYPrukR8TxNEMfl4nZKKDOeWJAHkAWociVWfkxtvenVzzb20xm/iq/rWczBo2ODTyIQiALNt
wNl3SwajZidXLYyKu9hBvWsZM72uRUGdk/NDqmHQYQry7IvgVr4fQr+5b8gvPdpp9tCKAX1vSnqe
cnnj+49K5CdruqMdtCsm9TWaCNstvHSnmskOze30A985whtPIxmg1/S1adKozIzwWSckmuMYhoS4
cN/JJt/jTHpPOXhtZYoDxghrEvXE9FLLgcMrynYuhO63969jpGU70i3e20YL73zapDo6OuxEHN56
vgY5nMgv9KmhCanZ9Ixvv/pO5Aysd0A6TT44rjEQmFzKEu1i4z/nBXLzRKu/oNTtC0esh6jkmjTH
i0V5CsgO5YRptxRiqP5iRElBP7RLXlZIwohmk0PjHiur2T1oCeRlaRZ/Vp59AamVtnL1RUhlvYr9
vYLatPNz8Im53iG8TlIvwLHiCAWKhvIAH2wcYKQMgJCnJDjO+VY3X23TwrynMzuaoujDHY0bMwX4
N4XDTWo1Ems7LsauMx6x3EF6FPyFG8n8cjb8bUUNZTDDcl1KJ4t8H4YpdP3o7KLwdb7qWj10XUUU
pk76mNtuCEvkd9V7e63NPm1Ehzy6rtvotos/2jR2OjBSPCOeu8LZtYVvfWT+Qis3Eb+xPf8O0D6P
kK03nJbnkzRTpmB57AWpy8GssBz6lG52tpmJ4YxtTFj8jLI/vbylp4Jtc83giglc79f3jMvRTmhD
yCY/Q6almcMQlGjLBe9ddd02p65ZV41FSPIw0/k1d1FGp9KAWwNPmdwzl1SGDSJ33jbZnROR3IHR
cIKx9m70Wv8JGUA15B4PkS3WDf00pprgLv3qOlYCrKX9POEQ0wqCSdzBy7bUwubKno/oCD4mHz5C
1jyqECxhDPSdv0y46cjtTX2uxhK/AxozVZKfM/syKL2/XHKmWS6uoXSSv4Ze4hkwuI/6mkUcqBCi
JQq31ugetd6/DWMZmLP7zEB/3pUaTXnGq9tJpgh1RhDYnB7ge35bXY9kIT8wEnjpTI/ms+NsUJPf
qJRuRueiX8JL7W2gNQ+B18Y3Jor8XR5O7xE0qXUFaSzX2TJqB/tQbCGYGpYKUxo0pwlSI2bmYHrc
r+hq1o4kiBJc0kEfy5+xk6CH9eQgtHmrLfyyBO1YTYzqSlbTS+nhdI2SKnC9AsNmX5GPWsO0LFFa
i2G4gdF8A+vBXcUyeSTw2ijMpxwn6UPS3JM4gPcG/wxnY/GFXAvxliBXcyeIG4nIykGyv68rZm6a
ULdof7FjZ9nGw9q2ZmUg2bZ8ajpJTDyaMIOlnQ245yAsdYuJYiKQCrQXCTHT7of4qRD53tdqZkNt
ZK/wFmNZiUjbtbjUJrTaYPBo5/VMXTpjQ4PSO824AkLSXPoFCTSE90U3Fpwv1bmczYufkwSC4v17
srRfocXcJnO/NFbs/aQSKhLLuzKk6bfKDXo2uPXc+O9l7b4pM3NWpmGZ1wYzc0J1u8Zcn5wZxTXb
TsXERTAjMpK3ztVfMISfPIZ1eLfWbpEfEVYBx6VZFmSyHDdNR4hMxwQpzZYpAUv8UBu7MJseOLfv
vTS5Sdry1mKeMIOwRslUP/aEe+HIY6ZeJwDLHf76uRf+9L67VqLXqDkjbIrUdTOMlVko8OkA2ou2
fbEV8Zf+nO9bCs8Ac/C3dtvUOPYm3rlyMo4VSrDDMN6EWXwbTqmxZ4LM/FLODdEWrCqD56+qqcZJ
Hu7VjIVBQ7IiG+TadgXMdRJDu/J1YNGENO3bUlzyJn5zrP6WVJPQSJh3sPqubKYMS4TfO9EiD1ny
w2kHeao5LrJOgBt1Ie6TxqaVaYmfyIBp2kZHDyMb8if467oGVmy2AqJQXhPiTFfG2QSOiIl9fG4t
imQP7GfrB2R43RVdcsPB6UmXkhk7wsdo7m+LtL7NTBMvF29JqmgE5vHGcmIO0C7TjkZpiAiRjs+6
9dvGDbc8vfkYVFNu0BaYRvNnGJzHJacXFOh26FttnQ9oxcGRfuVNdkbtisWdjsgEbMNoPa5FEaCc
dVD+FWezd9p1y+oemA4VGpI53pQCA5VtQ2P2LZg8rPtp+5QioA/iYm4YXHJWo8VPWGFHHWbKGhuk
ppNrwlVwJGEs6MaI6ClLBYg3BiBFEcgloU5530+7gXE2q7G/cdCxreh+3qkaAanMwm1ol8dlguaW
X8t/1sja6PnwkOk51YjTjZHsgnaSoGUz/SW31SfKwwq6TwfqghP9FAKUcTF2Fca8yXuCxkSG6z9d
cF1RDFtKNDZiE3Ohhwg6vFO49RL+Yu0AgzgyxEM+tPWB7K/jWB0ThLSXqdGNDYM2NHPDPu8xKTgA
yFYuV6En0t9ZcW2RBJNsZGs8mJL5NBkxIGdxx8+VJTZhUyYMZLgLMg2ddLGYrgdBXTS29RLHoG07
O4NWP4bPMYEam79/i0FrYjtZHvb3wf9JPBUfcZSxsOUmehhvIv+ShvfyE6N8y71wjRdTN8eQ4pgu
//evT926fjCt+QGNMOlL/+9V/D207k85MIhDWDrlcU79uzaNpm2zvCS76cpjlnvF8e/TNsyJBrUl
r6u8IZEZ/9PfTwCjP6wmhDoBHRgc5G3+vx8iGBCWsQh9q2ExkmsO/6CbmIpNVp6/7/17N/4+/Otl
/cfX/vmd/9tj/n7Lfz36vz3k72sNyn+cqMsb/x+P+XsN//HM//bof576P/7970f866n/7eH/7Rn+
29eYK/B6HKNzdrVmExX6/78wPMZy//dFFBXI6v7172bq4ZH6+/zvRQHp1meW0f/7/r//kwCb//e3
xTubtiA4/++y+7fv/+db/+NX+/tU/3uSf37+MM5y//f9//yak7WBNAKc3gGk0Q97+mp3+mAQi9lR
vss0eSIWQ+2kiSBddKjfzSTrQd1dPG1SO1wLz0zOc+pMb68qTwPC9K4wUa0bFEOMqFFRGL8ZHVAK
eFRHM9Gvx5Taara9lryPeR0bCbbymUkmCmdhQRovBg/POCZbJiwnl3wdQIUuckUdaQy14t4i0IqO
WuB3RERmdmfvy4LRA1JlZALjiISOn0SYKsPT7GMYk18LFgytffcn7sbslhnCCwfqW6Mh0tMe4mbV
gXBuSAsm+iDbyG74zkzNOLuDcyijuUO1nhrb6LudOmtLt6YNrLz1Nia+5p3te+Q5W+4L5CnKf705
sstYhE2GvyME8ONHtKBmcp+oQd/4okxVPZnTsDuCeirvGt9uD3FfpDsfwyEWh/KrZx5sqSneA5Rk
BNP39a0whi0CGLEB+n6ENHbBUV3BA2UWlXlDBGkeKWvZtZ9Ow03bYdolJE0NEFm6m6YCOOc1B+Wg
heyLRXbRRwr9u9gb7aKKiAc8wcK1N52Lg9EQOMN49lXjONW2TtHT9q0zLsZ9fIwu566sQb89zP4L
XbUJ0Ib5GWU5SNOSCQPMs5Vv0n53xnRYR/m7XzGgUiaTDcY0dEY5V68NvIkBqXTXEghaA4516+XW
zzjbJJi55XVW+W0eD7/MA5KnHHlKMIFN4/BnfIUWqv5u6HE76M/NdBf5DokxMVbQkOwT36ouULYx
5GW0YxmPpuswuSioYusUJPk5GYn6TZMYiQyj48Rlmqwwf/YGlWpx7mH2b3Xdf8fD+F3b2q90KjMA
MnciBRQhqDsyIrAG0NehQRINeseMrMJ9JsxtjTxcVxFDt5rjcAd/KFBOSWAn5suVYeoIXMbkS2fm
eKxS4LdZFmguakshaMgPGZNkBO0GMoyRbHOaeFxXt6NW9Zgb7U+wceDIQ7JkGSpUNgruOPk0SmHu
m1Tz12SU8e2Voq6n6zorWri+dyV2yQsGFJabkK6kcCkFkxwgbj2D7sS/4oEQzxb9a20GdUfJXaaN
toelS32Z++ZJy/ipXdq0azEvkxdFmahle32QzxTALx0orIMbvjDOBFeEMmMVksTYVm4eFCGAE12z
7pOYg4s9F3jvRg13Mk4y8Os7GTPoL0e4F1WX+metkg/+0MVbCG64d2BMRM07nrER05jalUoZd8JJ
vu1WdHssjsByHZgmLjGA23lioBPz5kIL+ooc1l53cB8jwy6ZXc4QQYl5smXhkwmWY/A7zw7VT02X
aSPL5tkdaXWNuvmMJ4h3vvnCBQuKI0Enou3BBqAhDInBcptpT2KpdiRh9jhzVlnnU0hSJ7p6DQ7Z
i3nIlnzCCULxJkEH1imEAMyV1J6JwSrJuGXHyP41vG6PKkGtMNMUJ/6cvB+auw1bdAF5RxuFeUXq
Gq/KntvApWoPqDdupkjNCC6xduR40ciDWdWmPRxINUSh1shH5tAvbN9LQCqrG0JYvjdh8pt8+zTn
ZAbPPbUIL2r1LiCZM15P9HpIxUiwQ0YVrb2Btq9dHiRSJgKjuIj18RSVb2apPylEccTi0DZH2GyG
HMGzRNsBRb7LVPzdN1TegrigTaam89T7vAM01XVHPKEk39CerhF1xd2q8dRdbTYvbeszdJ8AEehM
vncww8t1ikhJmvrOGvsDBeB4I8aJxXzDGhGu4xzcsA+4ZtgCmhW7WckPrcvLMwXpk+OIBzUQKIEN
nzPfBhEMmYwjN7yIkDh5bcaWk4n73qlQ1Ix7K84Yr+j4P5gO+Sfkk5uGvvFOCJsM0g89Co+ioj2/
AEutcoZBqyWPTTVsYYGIDVFcEcIhOkN5Pq9p3V97P382w474HhB3uzpDuiI71KG6+9TT4kDShRpu
UP1HUpvRfjSapyLPzw7pUEowE53H4cN2L6ljzohBmcfM4BgdKfNVrwl8VoreEVHl6zFvjI2hLCJx
qtTfxHqDNIDMFI0xfqvT8S7QLJDAQoSaHI81AhsudVTaQiNHw8Z3Uww/ruHcoRCPJh99esIQmz/E
c2WAW7JTL11zmTvIt5notgdsjKSfQok9UX/ch7594XqAjGZr14ZkNdJKpqgdb4mpKDFadwk5jSMm
Q/j/mlw0wZTKtYdXvq0ztk1b22ia55IN+qxFyQuwhmEXu92qCNzJfi5MQiyqhtIA4Al9f5IhRkeI
fdiIbRHbE5g4nGA0soLaoNB+aEy9OGlRd5KF9ssMSyDi4mWUrvX+Fis8PY5UzPe8al57vT1vIixE
ppEd0GfXtwx0LwwbCfaq3lSTe6RoLhxrTiwdSdhOPD75LhsYlnZYH8UrvYpv/p/8npGNVCIOoWYM
adLjE2F46x6qiWQnWtv/w9h5LUeOpFn6VdryetADd4ccm+qL0JoRDIokb2BUCa01nn6/YFd3T9XM
zq5ZWVgxyRRBAg73/5zznTKXiB4JhIMk0zDgoEZIq4WC2Cx8pFTkS3fuEDLu/C1txRyVSwwhoL5w
k1MAc0EgU6Z67KWLXBBN5pYCT2ftFEw6LB8VtyCUwuyPOWyi2+ZdlmBcpZAci9bIMDiZ29K0tkVI
45U3SP4JyT2MxA9Lsc5bweeAoL8x+vQRa+Qwi6aSGouwfhiFDJbNphodZ293PaxcDRyE4WGSMdIv
OygP1WjdE00Uq2AcK/aDh4qQ69EYCRrrdRivfIXvAG7SrJ6KAqFkVg4mLriJxiqsNqaPn6UAK6yo
pODaYmul5M7MSED0OuOLjxRV28/GK2oLwkJovU8hI6FqYgpsKEEdpz5e4jA5JMZDYGGdcejAtZQ+
75HMq9BDqYCwSnDEedPy9o4L8gob4faQ4ZRv3Yp4VLMOByLj2tDQRZ4k2/a7wTsXz4QXzSpEHzJq
QcQHiVXT4l1r9ndYFdTM9RCBhwpavrJApzBPyfgqj9U9dn9BDaI0VngQSoXyudJ4fHYJs7qi4/wJ
zoNWoJsXl+1IrEOUovIxMrNyNfL85YJGXqqLcJNbBv4Q9FbfbOXGlcFPaTx1VvQkmys2bEZpfX4O
6NCcQ4NnRiXMF68KDrQMnmm4ZgJkDmzVp3bpu+/QCatZ4ob9PqK6Zu7j9QnH8iWglF5rFbzscQrg
r2HgS/OF6WFOKsNxFQwZDQG9Np96+7WR8qXMuxd9IoZkmbTJhaG2Qf3GfVWyw+QCX8UlgymjIIar
3zBZciGpISGbi9EEbLeJt4U8ZqY938Ky1sBTWE9G0Ngu5Ylm1axtOVwYNpmcqhMg5kn8lFCJhrIB
kHpC+FZtBO8lVlQZFNnRSvAUy9okLAXEPgypbnYvHZXebeLMJ096ND2QtureqYKICP9Z25ROnZ1l
dYytBqe8i2EZofu2xsME8JPQTW3u2sANlvhBvgJRW9gXnGrZuSFGeWPI9jTnEhf0EYp7tngrLvxd
XDLvnXvMFLh2G3NXCb9YZS0GPWxDAQuP713aynX2HY1TC8eN67dEq9euE2hPqdmvi8ZUuFz67loj
k9yxB9kW0umuBFfDs6PCo+Bxm3shm+y86/Fn6PVXAZMRdbZ88W8MtBTqzLqWCf2iivHa9wsjEH0D
rGSnWwYz8AjnM0UU8tEIyQTZRqOxFETqMS/y3z9sA9HtQfcxbCf+Sugs0o+aZXTPpcOFYjnPxTD4
x8waOPnFaPS+TtMZNuCCuhcXSbmzNSLGfMiwrbgASCoIoIRAf26/VtxesCpIStoixWGXD79fGtx/
C1xLDM3/+WugLEfiamJE7fvH11VpWRMA0M+CG27Vwee91nGk43Hp3gUTDcJb5rgdqnK8M7TGvCor
tBcyDN4q0QnqM8se25ze333/nztkL/yo9O2ffr0trB0NCxhmaaOfwOg9QV0wliO6x8oDY/xUtcJY
ZLgnN+L22TrsnXlh6swbfbtckPbgZGyr4JRjgtm3t4Tb7aMht9GuPO1RMgPkac5Jkqy7fSmS8rUw
Qu+lx4YOTJYCKXaW/lPWN+TnNQ88hqhXfjXEm+8vo/67D6vyZUIi3rh+aREYpK+Jv4t2KKBRB68w
ADOxjRvJcGxdUdpHn/HlUgPrcW0NnW0XvQSvt1qEiinBEzDoB4qvxjntPWplei49BLeXsEmNpZrY
wLckO7rerq9mFvhXr/77B5aeNdcCsxf5lzglLnlzFeW2se89L9n3PsaXNi70s9KCaJEF9cUUobEp
bVE++qXxRGvveKpvH4Ux2bSSHsDD9ycBEQM8qBie8QwyNk3qU4sUDgjqg+7sk2roqKam4L7stHJp
d4Z1XyW4kcMaJRBcECfHEDUxDuXZdq3hPiO+xunWtsjwFxZHfgdXSjl9ViRtymH6NVj2vmhI+ilO
ntB3y1cm/XRwlaok30OSdgQ6xxOQDcdUFu6liRgqE2DsGFTGNuaxDK+5spoNK2G6V1aJy0HY5dbT
hvgwxZwV6RhDsO97+0LUxL4AR1gYJk/BLuOWLyu7e8opTVZha7+AQ7dXtiPH9feHGR2g6O/JLiXA
gwdK1vdtjAxBq0G0+/4Q36u7bsfuMw+qZz+JgU8rhTSSa5wdkkE8JEFScOrA4Fl7qAsx14vIdFYQ
6pSZ2z/oWE35B9e/yM16+8k3xvVoq3uwud4+rNp24TfErFmuKsooeUmtoDpNTg/r3Sbl8v0Jq+fZ
iGeGz0Ci2BsBWm3fDWs4JeMiBrOx9Hw1HLpO0Q8zLBswKodUTGxbuuwiE4cYZpGWBsge/jfsg7uq
IJVLjcIpysviEgTdV25CJQVT7rC1VNoehOTtAObkwHzlY6tu4jCtYmSJB9YrRvTbvIrOCVS9JWd7
urTzYjxRMugvXHKZ7GndDDkq9JZlbmRLvw0JLvCcxGwHCWWWhDy/U6EH93napfzo3OKdk/KbDEVz
lupWt5mMPBVLCBJOGquz417SKo/vv18GFZlbz0GUrSPsn25Y7L5fUBCKHWVBxc5BDGDsseLgbd26
h4JTPaqMwXDYHT1NcbhBHTtENPjY9IJuR5CBh5o3BBjXmVmgPo/SKTzMNOkqhNc1kpKjUFhjPLDQ
CFg+eujvyGCcJ4JlR+T4bkgoqCgVSqXVfFiYfJ9EQqkQuylkB7Y1OnDntXB99Wh2meDqNAXOV4Pj
wdBMay1PYFxFgzwYQ/Ez/u70cGvnyRmw1eckEs8p13ZiAZmDDIJFIBzZ3gNVOk6aG2wYTcl9b+g6
I5bK21rw5PaeoW46C6mktp7WwmcdzGzsyfwg83cRG/jSC++LN3/NQvDYFeq48qbg7vsFKt0Ldzyn
zNbSLthZzFnnpdZn/1yMw0CSEnNmCTDmMuakEdjoz5k021vDNZsjmT5OR9VgXXVogzM1xAIgXVPS
38wLv33fDPLZKQv/sXAdd2VqI4a4oNceiH2ebPamM+revBc3CFeF0pOnyi2MXVCJfTVmH3WnUfGc
waRdEBEf2CywbfGn4aTpRX9hgZSbuGwUUVe/f0mT8jJAL18gsAEFC7V67zAQnYjYHwmi6ysYy/1u
6qR/atzoqmfCf6jrZI3q3t5BHcpm7BbMpzHMtxwxvb0MYFLIiRAX+jKHeMvGO5Ai0sKm1nZpblUH
1oJ8BfxEu2cXREo+xH5Rd/FLNBbtNQ1Rb5IoSvZGFvbU0FhwYLVKe8g0YW7I50EW0w3tocChktT+
VQx8n33KBQmzYQJJ/dv0CzK/We8q14KhM+nmHoYpR/iUm6rBeXsCkWjQbyD6RX2tcmM4BVGD3/P2
ovdqPBGxv2YyG7Zu8UoV7SLFs5WkBdhQqL+buqcS08i5vfCy4FHl0r3n+8nAoGvJElGtpIiEzHAc
OqfK0NMLnrbPnpbvOYlNn1xwyhHMt3dxFhOxu73kmIYcXY8uY5+CQmCIWmuCy2z0wzvm6fk+V0Rc
br/0/ULAGs5+Ggus2r11+H5JJta+UFjT8vvDwK/cVYpfHOdkrO98r3j8LpBiGJ6dv19UgEWjz91h
U0Ga3pu6OS2vVK07tJsz32MCEK1zfOdrOouBdFBT7VcBG3IiNVS7WM1RgZeBdxJRLB0RQDJoyVk6
lDnhFKFJ4Pv/mOqw4/XJQveOfxxKbmDLVXSlNi1HSotk0VIlsbMUyprubeTIUeOwKKdUv0/Lot22
AzC770+OMS4Ja+gI5aLo7KWcGMl//+90W43yNmqg1Bugtg3dOvW2EW/roVQbq7IIfWHyq8GfujCH
A/punahYCjgB52RKcDD6QMZMVfSMsTMH2MOB3SO3buyJPZB971l0GG8gPzzaXewxcpfUhPlVdY2g
AMzAS/Tb0Cvi/YirfpaUdkrjFjI5D4/h59CYxQIbLyBE9ZOFHDZk+zxEUoPCmzTz2ChP/phtot5T
x7yLSauXdKqAgzCO9ZT//hLXesrGSo4cDqbsqDUUHtZEl7aZx3FA4yAR4pDZVFiPFiMZrT2bIc7F
LRv8qasfXdeJvrRpXLYM/7Gpo+QaHABxzeaHIQ7ty2CU0SpUIbHxjgLXNijAqgJIVoDFz30J/0UW
hgEOZezF2u4I63W3oQV7VkaSVb7icQTfjfVoxIoGvUAfOZQrA308i7cGkUq+XYW7wyarrXscZSc/
lhu2Se+9n5awSEummP8WVs3om/QQwTJkzt4HbG5xzJicAP091/FnqgT+oinaoB6/cVdVM9juclE1
HrOTW62jE67t0aq20UhQvq/pEwP/x0GfWFmr2uOk11vlpNWqd0drlnX4U9lLChyTJ8a7KBqZhZjR
rh3BnZlP9aGi2TFS2OMRxxZ1xZJr+Ca1c260ID4A2lMNKRMurlBljY81bagHzq8fGSL8ykiM3TDm
+dbRR/swSjIiGfTn9Y3zW1sUWLFNvQ5CG+Y9Ect5Q/XnVNMA3SAmKT+zdsIsPrgwX9N8fI61Cax8
WkeHvF1Y8XtcVN7VcAx3nzOE5dhbrZz+NitWUt8NDCfbqHiIyD4mocvU3cC1NtF/E7rbzGycWRA4
Bz9NoyX6DW7mzP0IWjZ4yWh+tFkL1IH6gC4qjX0uu1OgnMc6LFjC9nV/nJSt7blhk2UH0FMRKGy8
iFyL3lB7F5R08Qa7RMfSAjIJBZwOpjbuNrENjB/P50qUnlrT7fIZ95tgVPdlEuAkxgQ8b3wLfEjN
RGuidXcZ2XZwbGzprIYBP1Qk1PNkpxgQ2wZ0sQXoI5DsfivnIjNj3fgQhprUQYVoos+s6d9C90BO
FDByjLZFpe+yNK11JfGUEoM9E9myA/tnZQkbZ5vLCmNgCmOUfXBMn4GVzQEoNzjwxz4EoVTEc6Mo
Tga+7zUJ1k/UofvYwuqjgbLLK3drN/zkQA69A57Z9H3xYPn1lu0QEIiYubu/16z20TEdZqIUmLZp
8xaazpLvtwVZLiTRQKySMRXeokmnVZTGL6KLd/0x9uHAYSmr5owwu3NJ6bAX3jllni859DVqJMJs
MTIeLIfLxwjGbZQNwzbj33/o8+lQ1joPYTatgcbYJDeIueAXGRR2BxuRceZG7R5g9oq9d3Z2cjZG
ET7AxgYWXTCeMUU6Phh2Uhylkb0HWnlo+r7dY4BgzKbFD2Gf9PPMwtdVh3Y+K31AKr07aWvVagc3
0ouVO6T9MoyT6RgZWLsZcxXLCFyGkcuj5sodSIkcmo5PaTRsDl+HAGNnyzwA65Rq7ldJLecM+DYh
mcikG0kKOreAqtqOWGMyM85DkLx3mNanzoK4i/8Pl8UqG3N/Kzv/p6vfk0rvUzYXflNdWWVOdoYX
sJFMDeK7UNQjuHvtJc+bD3KTuK1Dg1I2OP6luv0ewEVWbT/izsjnstWPxhBZEAXaXU7sHqgOPbvr
bhh/dUN07Kv01cH8unWq5gX/UIBKEX4MPzlxI37Iblr7ClXKs/gexXjsmGQjswl0p1R/t0OIiaUZ
EzivtOcB78zMr0EMpsGrNMYHwhOMdgUcaPhwkfNeaAYIEYORVd4w3rUHeW216+jF9sx1K57XBc77
KMAtPNXUNhfDGs9SJuSmZ8vU06a1NJvxbIQyXNGBQQo28h9FWtmoDXyX+o5G+hL5SejT2dZBmxvN
DbqT8USD7BToZbNiJPjC9s3nnmdtvwkzdkNswEXMX9GmFxFPISrTdXCUagLunRdj4yJFrOnnzhOn
1Axeoxt3uqYIYIHWRQM9O/t8/CzqcWK5nS4ZrW1Zx2Nb84xwObj3iZ37y9TL8VMXOsBzPTnJkOSU
xa7s+xjM6MN+S2lpc5ODEdcvE+Zg2tOGVzYZu5Z0DL0bSwkVMiy+sraOSbMDteOBvu9u0LfU7189
kYqN1QHQCHGXWfSnnfDVUDedv+vd+Ik9+SMaBeusk7wFqzEqAJY43Ef56OyHqnP2fdB+RiFxPcbW
4cJsTAo0QmMWGNkvV6djilXjA8PdUyMTQVCa3TGqpw2VU2TxjEcaPpq4redNVS2TighOiaakuzDD
U50TbKk9Uy35S+oksvLmHPWcG5tb44bIilc/zy9s4p9lTyJYRSAiau/g68VB3qaPgux/WZpfAdll
yPHt0fNOgxHhQS42U885jmrcxRjo9RIlDPM9gq5ZIr+P8Uefmm/SYRKh1fqc8jASfBHu9FIrfzah
dmZsdLSdinOaswvsiHaES9S6mL0rec9+xNxUQ7mC5bbDOBewFWweajc6OAx52MeLwD8Gpfkwej4d
0hB8I5foCG0Iu7RKsYQ2gI3hsPN+0Fvq8BLaDtcJuGp7lfIk4/qPyHqNdT8LxhQrWHfiTARlI6E6
0/6lBSwfpZu5C2fNCrUNbRzLIQlY7PumRQgYL1l24yUcaRW4F3gdWwervG3yKAoGbVyG0n/zq77b
FP1DDBsFQr8B96gjucisJFPGPqL7poxAWMWYknFxPhodYm1u5zfzM5FVwJQb1MqTw22GBEomUb93
cehSMdPv7NR9xb9Uzi0PZLGDfI1iR36qzw8K0BmIYGjjMv9MGhnTAuwdMsNnrD603IkBveBGVF6M
2n1J2vJaRiSo0wbNJSMk2WX4bQFFzya92NRT8taGinUvTPHU+dadX81r7/aorULkPhv2me222Ikp
zvMdxD9OnCYnuLVZCS5nEBs6+LOqNX4R2xZLjYcSFbbLTiRL3yFWrxqQ6VQKzjNcPlts2IVvdfjN
BTst+sCqKcAgYiefVBjPA1supQeLrmq2psLSisa7roL0hdQuJo6q3Cbha1t4b0nRq+Xod2+5Nkbz
TGpY7BIzozSA4o623JLiAHlVup913n/d9pJtMz6MVvJamHG7qAp8ilHk7YV40mJ8K6bDnk/XQTY1
3KUjsGqeMcYQU2fY41yY9OrLGHVvUUsqE0OjI4MdHRgC7HUfaq6G6pvSh8hiquVEwSgjylW6lQpY
JX4+nUfX1p/oQ+6ZhfBY1cH9Vih8lO7ky0I4XxgpCwAMEgh1zjalkXTCOPKJgkeQlP5k4qnslnaW
qgMuv9iirMgOqqUsEZ7i904Z/SpGbSYWh+diKPStpqLnGq+4Bz1Lwztw82vXGhGPWsvPU6EMOgMe
8p68mBT9lZAFrG4Qg0FIYCAstascJRLCmP/U3aubazSdc/BRQ0sOB3blyuTvTa3pGk4lIMjGAeXp
J0vQFS2cERMtcGDkKQQnRd2gYYeheZB8dAV864Bq5hmdD/7JK0uAcnVMduHRSbVjYdUCQQ7OKZeD
7yffw8fqttmC7B8Up4TLV/tZSnuW55kL6Xs/ZQIcpGtC16ndt6pkeQws8rRuIV8q8iKLPKDQT4s+
Qgw0O83RfEZkI+p7lb2PbBF6mAJ8T9/dgOO0Gb+zQ+jucPTyeO6XwAIwWTO/1hpmg/kWU3FKiW3T
rrsxPqa1la+wUNQzKdW9rgU1pSHwRqdefSZHq6Rlw6TGZ54Z2FT7OjzxsJhZMT/khk0jQJ5u6QRJ
uFFMdudg1tKfORVKZdHdida52F33pbOeoWne9ncN4WfsSkbTPlkDriQvste6yWmsAHkTOoBP0wBF
rqnJm0NZONtFVLFLdDTUnHFTMb5aKBIYC7/tFjVl3udauWcUK7jdzBZ5bOif2EFWbLHpF2imReM5
w8IPAiLcIZNfJ2ovMhfDwTFAP9i+807e4ub6jbc5cT9yXulGTWG+qGLx3DvDhcgRRp6B4dKUQIew
7cNw27g3hdGsScdhm5LpvI7oPaCXBSBAPOhrKKdk6w0AWfQVL0zH/bI4s7HElbtpMvZU2O3Zthxq
X/vwomZPLHJp0gnm5d0nnoZia1jhKwYefUfhBRdJHMwJ8AZb2nMZa3flZtKJhzt9sjZRyLAKs9HE
XHak+OkZAw+WYjq8iqmYRZxlKClgCt3Aiqpcn1t24qdMVTAOCKgZmbkazKsfp08W2YdEvxYYHtZl
lL5oIael0nA2gP13DZDwzUCLTZ09+ynGceFVFCso8IttoEiYVyDljLFYQ2OuqcMgslzRT5A2Hxl9
YhwEMBTZnXxkmlbN6dqkSQN8aZsRBIihzybVSE2BCY++tk+9KCkYGR9IeF2F6nFosmNjRJz4dA0+
kQ20g2ZnJzLYaZp4TWJ7m9Q3pqG0sfQ4HR2UKALzsJmeRsadaT/dl5LJYTxhPzaBZGU3Ymff3FpM
nWzWWhNOd3lzOCQiWtJj/ihKpGGhN58TuFiE/a0eNndjNVkL3fY3YCvHPUn0F5bDVQ26NtbGifUK
ycCJnKNrtETERrLTeZyvLHdEiKhBVcq8W6lJPeSx+WI1XEhdOHDu9Fx3UTruzhe43QcPuOjAoGGu
Rn0OAVSs5YiyEtDpk0EkSCgVoexOg6JWceNq9SnzITRaNji+aao5twn/wy2ZBwSex88VFpcl2cFU
AACiouegXCHCAGPh8K3/sumgxkDmbYvO+qViDY8xBgEnITGQM92jc+UEB/G59yqqSyjN0kMj5ts6
kgKxEEH7DudGz90f3/pcQtkssfLvM9p/5pZyUIzDmlgI4ILJU+eSuj7+1IBD4qQ3oN5b/gn0UzUp
IXUdaGVAUQFEEefQe83+RiuvvVyHP+h6QKwEM+cPW+TBEQszN/rTQFskfabvTeG6MKcwSw6e8WYU
PPCZSGOeuUWe+CGL6JRWprdr8TF0cVvt5QgYVTbEx0Kg2aTr2gUAM2th1uYydhNs9Hqko6Az1SfW
NuSsB72Oym23HqZXCJFjf2VrKaHmIDB4S2m9m3TQrqhE9efVQLcWvpV8g8lyRh6uX0SlgwHDzB8t
pM1trd+wvNzXW4AYy6SZBXFQrCsOp8S9ONO5/MSXvlyEefYciKbdVA58myBIgEgbSITjs2dqsCyx
qyCLLhTM0S51L64Xp4cY3GgqrPNQMRqqOeaZfRtfYsK1yHxblP37juqcoqYHT3nnUctv8KHqPfAn
f2fR+CwLuz3UXUL3D5HpjpquleIt0iqVq5kw6azN9Fd0GjBtkjLNtsNIKIrbHkGqehEUBSczO0R2
nrZj4SEzdNV9SttEAmeScQuOXBFg6WRvW9KwJ7n29QBmR+vS0It4QQTLWtWZl2xIXF4D5dIYl6i5
rvG3y8zdaWFItwF00Ln9go5AcUeGP1E2W99h9MTlzGSpnkgoNoCH8BvUPBE0KAphPzM0W3GP6Nmq
yGybM8BYzkvTOBY+pHFinQ5Jr/ZZuJDeqnjbRQN46OI2hMiRiVoruqu0jup5JQ/ff3GfsqGtLIPz
KQYQhJ5iy7mFO5EUroPpoQAmBySBxReW+P1YRNoq09m0KGW8yZJaypZdEQuCR7XhNjCjF8bCZ1AY
YBhlQwW8Hlaz0JYQAiaop1i8+PKIMdqPv/z73/7zY/gP/ys/38rB8uwvWZue8zBr6t9+SPPHX4q/
//L287cfjnCUrjuSY7RukF2StsXnP96gTvl8tfg3HBN9bOOnmMdBWe5dgBynCCCpazL6R+IdjgFA
RQ8Y1zLozIOnMXiTk2Coq6hVUxXDTBfgb9jjgewr2NFYd9WWNrx7e9wMbVTddbFjnxvL4E1WGRl7
dbNJdN7d/+N92H98Hwb/fKFsYZhK6CZMfudP78MZ+6hIM1DvwFtWetHVG2Ld3UwGaXeGXRsBozXy
hUSFv5RR/AxBAptxWh9daWun0vHczaCK9zIetFPgrMwq9w+JFV4jxxl31BlkYCL0cknwjegJAVBH
9NrVtjLvJMYMBmLQ2Iv//S2Z7n9/S9J1lVSSs5etLOOPb6nneUAUxA2XgM0ivrEo7SknDDSccO97
if6s+8a6Z/tKHVCgFrA/J05c9QWGZPIV9uVadDZLQxqfOBWoQRh3/3qh9ZexQBg9lnZytZLGPXy/
TGAoDozra1J6yWB0dyAPGQLjtH+4HZ3mZV6YkPmBNXUdDUR9SsZsqId6kxf1vKrT5lzpoz8z2MHf
7qbkEZsqxyzbnnZIeclTYXP9MIBAjQ6HbSPbglFzFJ5awd4pCeia+v7Qzlj0JzPBCJKkd2aqnG3q
Gw/fHyVm62+/v9P//oe7oP6+Kz5y3n3oB82fPvzbQ57y33/efs8/v+aPv+Nvx/Cjyuv8V/O/ftX6
Kz+9pV/1n7/oD38yf/vv/7rFW/P2hw+g0/HwvLRf1Xj/VaOG/ONuvn3l/+8n//L1/ac8jMXXbz8+
AKc3tz/N54Hx4/dP3e5+KblL/rla3P783z95ewO//Xh445iLv7B5+++/6+utbn77YZt/FaZyLc48
AiesdVtdOHbyGcv+qzKEEhYHBWHc7soff8lo3wt++2GIv3JwlgY/dSmRilxu5RoaPJ9S1l8tWwrs
Lo5turZlWj/+8e5/X8v+/mP7n9e2Py4JjEWR3mxX/HlJw7kapIk/WmuVqbemRBtLUzZWAAgB4MSV
8fJfvin/0xJ6WyL/tYT+6++5La3/ZemMyoABjTm4a1MX+RkBTtvbjTM+WsLs/IMG0/lngtcC13w3
BTB4tEk89kHy4kqGFjrVASsxsN8sMbKtMJTpHZE5UzwGVuKvhTKGBwXycoWlbXiLirI9FWQDjkHU
StzL4XjHzwXeC5MUd/6/vyH+LPl/eUt/WnKYSDilw497TVbsCwOhDji2qTVGEpXMtkApAnMh8ood
I7WlCqdUWmATh9lKFN0+l3qDlYhkYvtcoeYYS9cIo+gDzUUrYPJQWTLzggoXbGgzTmIqPUKLG7UJ
a+msdTVYa1bkyIMrdfKVXeDetl+2W2+GnE3QknZp6Cgpu35wQCq4YykmspjKUD9HsmHyXCbJF2Sg
8d4wGgQ0M0SesprUXqLWoU3Vjmkwe+3d5E4zR7PbmrjaId+mzvjapiUNbDUxXPquQhdOSWDV5VHm
GUBD1Ef3jHne2GMgg4XZcDa6Uv0WPo3KBrbriAmFLhDmE/lilA7ZOJGcEU0BWdUY/TVqWuSVIHKR
gT2NxZkZcWK/QkcWFw7S7gszIHSHWtb2g6gi4+gmXXqYhsSy145dQhFMB5rjqESC3RdURrSsnUxG
qIv+cCZXhlRHuZlHzYVXIu9rFYN5zzJZt8mHzkKJgyGv3ZQqKg2ShxfT5KynvdybeRW+MYKtV0lo
uncjM7kDf76GK2Vw/Xd0Tgpd0Li06S5KmzHaqVyZL5jca0SYzjtUfpEvYl2nR0HIZJ8xJDr6fuQ/
NUaY/EI+D+BCyc6EeGOGHz0PALZk4zSe8TtKhgixz5w+Y/LOZkeLXkucqO8aV+DFsXWon5qV31mZ
k98FBkbmuWfpmLYnwlL7OhIVFK2ygEBnqnGe8iA8RBgY5lqBQJ/gk3gNwwwmcEONzQe7uOFi8Y0F
UafhLbVAPB8NqhhfOk4HD6quxGpCz1s2sPbucrMhYNCCCyDxrw0/hTmF+3TUrINpVerDhHmHSbor
6epDldipyiVm3UYjFqUCUwjFlP12gEe0cyoTDkku3Z90bqZ7p9LlbcYbrBydJHhuWc0BBS891Axq
jrrH5TEDo8CpPJkiB+yPsKg+C8SiGmV60LrUBGFhGvQHa055LrRefFT+WNynfkASStSYSBa9GTrD
HGLAKChBd4yLmMZGcN6rfeeKSyP3OJh7DXpSk2kfucCbr5mFedANX86d3qZ9Lhm8A7/dek/8Sps3
+FFomCW3QLpGaFBuwK3NBgFpXqWiuguDKn3RiZwHCy8oi48qHGza3lL4I11poEeJuNxoNfoTrQie
f9caLScwiuZWROUFXm5cGahhN66yrhiMO3EPrhLX6zgbIvxUhuZkny4G0LMG/HhjQ2dc5JOfQ9Qy
xEZmTvUTtYHAr/DiNUs8mwW3ndZjlamj7UJCETGNmqw6UINISRVAA92yoLTDozqUlmkKpVSMTBrF
aj0QPjsWUitfiQ7j9O8NEEsjnREHAZN1WSFUf456OdBjMLRPviY75kuMKL1ItE+YqIdXX4TRazcW
xZY7Q+Pyyb2tbjniCpkHbAgTG+uWshNg2Uu9XQxOLeJF1NBtYRaoNnQ3dcOyxZj0Mw8bBRZshNdB
gdXPKC/oLWg692enVHybnbZRtyDiEm2oXmAKQzstY/SuZSmYpBVvHHusn1wVYJ+EK1rMs8Klh6tK
QyaZvZlvIOInSDAt5vmM5W4ZBA0zpKIJH0MvpKEIngqDVKOkh7fAO5+Q/yuwqNPKfsOSwIVlMmGJ
cZa6Aw2RNDJFR81uGap4U2J9Qitq1i0xIWx8toljYYAFdg+gUf/VZ0a10XrFBCqx0OBGIzvoSnPk
jCKpFAgTQ4kUBjkAfXxv2AXq/sGdKKwE+aXuCs1xt9CiK5YUPX8ANVYivLnJQ8GSnc/sENEDHv4H
0RTjC1OevrZ1Mg5YEIzd2FU026UJEpmDgmkbbb4ey2z4yHUQEXE2cp3Qoc3T3JC0L1h2ePajMASX
VYd7t1IsuBVucRIpQyn2qSGaDVOzaGHpSFFurflPuT2oddWN+pbzVPXKlBNMmT5E2UbFDih8/jbs
4FlX3RRPn8lOX+vue8ig582mbu1aE+j5Sf5HbZgPokdllDExlFaucYDPaP+iQ5EuNIJVW9u2iq2X
FSHpnlxS+6d9V6z8H+7OazlyJNuyX4Q2CHc48Bo6gjKomS8wkpkJrTX+4H7X/NgsVNWdmwxySOs7
8zJjbdZmXdmVHlAuztl7bRyDgj++c+uSlbJjmqWslTj7vqk4c3uRbIA8CkWidkHVTauH6AgCsd4G
he5c6VOQnuGGIuW8NwB/VkJ4N3UV0fhzpmxcNwq1LssGJ9Jw0oKrjkIMS2gX5VszlNk2ScLuQCy6
DWJDqN5beDgKbzkA55vM1nmlOOhe5pADKUBDZFrWmg3BwBTTLzaRxT6xeddmUBRJJEIajzCF8mXM
ke6xr7r0yZQkEeo+mVuI9PALTQIMeZ5Fw3NUzYQU4c5hOHmvaEFTQrObRWgl/QNFieGMFO7ao2WJ
VcAMKCYHYx4c/FyhmZX2cE4lojzkLkprBFz+61Db3cM0w0atwRtB0CLshoU/N5Qy55dZ9N5Fj81+
a/cyOA8mWb8Q6wcS3vXr16ie8PoUxXAeaQgWESFY7U1ZhdFNQm7HipIycCK9i7ulRdLOhZqyeOu1
wCMCHKFvHHho7vha15yB5+KHWSpcR7V0GFAn2FtmXCLmBhf1WZGsSdIBvSDM8q2JvPHJQqP3Olph
TE5YF16Sq6EvCip0N7bvBBWpsGZNpSLL11pdZHRG6ZM2OdSpBQoJWKxEWO9arVU3Vt6su7aAcmt0
/Zqtmbv14aPv7L7NLiPRttdSU/kSBU65J8bbvRF2HF+ExGM/ZZ0xbmoFqDk0lb53h5n8mNj5dYNu
6MGWlACRYXkBjrEgw6Xmz0WoVlAAc5VhvMUY3n50jpy2mdfnoH8GfFk+YraCphrdADJAzwEshlsy
nWfGikU7kNpe4tKG8NofaBn0ZdeOuIhCiO5LuwBKSjAU2CRPupvYcE1MVu0059VRM6fHatveJUIa
79ilME6xfMFxKABB7sx8UmeiM2gM9AUyWVIuIUdy4PCehMPniMRZvIDmpCwcJdbW7JVNJyWcDpA8
fcp3WbhLQCTTQaPN8WgAVgoWvpvGD8hfq+eIBewGYBEqooItHtI8celVI2GWba9YR23TJsnBdNH7
zrbsIq6DFydLIRt3lHIPjS0z9yKwPBNRgC/pR6SSs71o0gE6T+XYr8J06seJ2Ws9sL1LQQJL+ex3
U/aCMYjWgZdk+dZvtPqliJoAsQYMm2BW2jYuMo9StcO5UUix0cfUypb10CEYsfvgbhBYw7SYZAYj
85uNAdz1mTUoXvPyQ0oNc1ovI6A7q/HrjZMBp7bDFjyho6K566aORmPpfLy6S6SdYxbdOerG/Eei
Wdo5oS9A1kUJ66YYk0UJYP+q5ZGjFMDYfDnYpXjqZspfCZ2Gbi9RH/aQeEs1ocRTWmStI3dqdkWZ
G+vKLAt6FK4xNRdRPnkvqU8I9HICLPRmxrl5yZpZE8YwTWC+KAYuu8FuJAXCurlE1ggKWkuriERR
4E77xHEsc0OM6nCP6GIy2KdT+th4lt6TApb6rOB2mVwWbenztiCvRKacFG9JU0FGkZpW33RClze5
Z1gjGj/Tfk5pAd3rqE3XpaO8l0LLWFXsupoOqaecJwKtsmXJUqsvFN7mdWF3aBebwGnavSl7KBX4
bjcxHsAMlbGeNKAQg/RFVcFQ0k2AhrDR4qSFHOjn+8aI8rsqIRo96hL3DNQ087OEFXmoywhI+uCW
t0rrNW8Z9wTRY/p6deKxO3IoMtfEcBqbziLhaWFNaNbWRdKaT7qBkHeJ2t3T9hwe/HMfwfXOKdHS
QaN09t3UYks2KmXMDRUH4uUwKYJ1eldYdHaGuFw1Xc9ymht5ceV1c6eTZitbvn7yApRbiebcNbaV
xiszHnvyThStmkVeDM6IwGdQ3o6HGMYr2o36bEjtGqQJZe2Hq5zsIdpJjSe2FZxXTLbwDZHUtvDn
jNrC+5M0d2MURwcCaU1sN0VxQArbEO1K1DMcaTshsmQqQJfRlGIHZlDY1WmNUyPN0N0RcV+IDC+m
0XZEaMTdi4p65zzU8nwbpql9GcugJOmiDWh61Q3iS0nom5jDcKQ1jE8BzLNdZ5MZEMogvcxaB5xZ
IaxHTCn2EcxZB+zVHUElU3GjZ82xa2UFIt/ZRCKxjZeige1jWmcZaAyDPhLQxCyzFTp5ygW+kwXn
+RC051j4UQ1ZSj0rXZSE3qLwXmgEgB8n28Yc1M3qLCmsF6waOQG7jdHT9CP2siwIxLPZSGfLIai1
Ww9bObXDQDe5d7haNm7sZT8aS47pJdKQKLmoOIQiy8pUdfBC0Bpq8CvMNOZMz3I7SW8jrAcLyJnh
t5h3XHQz0MzLcYuH37IRNEUt2o86cl99Uh+0NWdS/671o1zSk62jKz3u2bsJHUs6JSPYZmz6UOGI
4ncbxMm9XgUaSSrGANaNtem+y81wpxVkw5PlGjbHIJEJJ/rAuOiCShbLrgzMJ6945VB7bxHX8QtG
+GxlSNIBV6Cv4Hix3z1GZSN+1z61KriSZjpycFPsa2q/u7Qq4yp1IrWSsrJ+8k60hO6F1rhXZOE8
M8Fq1xPR5TTtJy+/doupO7Z+Vy9F2gFbDhtT/cbVVV/WttUuLQ0sUl0q/ypPoZIbMkwu2WPbLyV+
k4t2rGCxzcfk+xLK9WbQRwzwaZ9Yj6lv5/0GXgFHdI6lsVikoe/fRIluHI0oDo/95A/MuiBPTLq/
HslkSFG959LCXbgIkIWAsfID2iL+JACCRuy34V7IsYbuASSIuOoWQ35E7gwxnVXjPFWcgq6NKNGC
dSlsHCoYmihZxdzbZz4FuH8hkmMEfdD1Cs5NZkm/jMLC2hZTfJUK/yyPAUhD18RoMvZdwcbEx03t
Wc6GxY+NNtgKVNC51f+ItX7apEkUnHVT47MnKkhMR1tlm89pqYX3QTeGpKh3ZOymRUr/EB9RVyxV
qKZ7Ji3rlopRjfXcbc+mUvPWmTsgOgtJiNgYSaxdIYcmDkWbnHt2Vv1RpRz/YTH49Hs1SFI3Ua15
0FQmx6qWsAN1Dp1C062lGaj02WCq3qVDkl7ECe04BxHnIwcP+rMYwOHPpblVP9YatVgqNIqOtFH5
4Z2ENckK41UxO+uBjNswk+j3p8C7yaOIZWUACIIOPimSfhs5Sb4HdCGhICRiFxU+0S/FkF35YyIP
HIr9N1064ooVcDTo41ng9ZlYEyyQurvVizJ4NTJ3fjUoxNaoWnl9FnVcQl5BAzlex1kfX/jAptat
MPXd4KftjU0fZFXnI1QK1xliuDaxyY9tE9lcwow1F02sWAg0vrU9B52c5GFkVGwneN9SpnDY5M45
k8aEmjzLHmQXYKaZyOSe6qC+SPE6wiIs+tYFktgkFwTX2pxj424T48BAnl94zRUeZ/9mirp6TwAI
aZl+zR4qmJTg1wNCvyzyMARX5Lu/eqtpET9nRr5JPZMZiGlT/9FQviB/RCv5mxso7vqATUxCYYch
2vx0dE7prPUevjCvUKDMCFzYKUyQrKOmBkDX8+8UxvXuh2Hyn4WNW3EJ5dR9SSKiRzdlK31SAGNV
kGFbqo4wpykvok0ygrCEoTMBQg9FGxoHVDuex4Xaw8HxdZSMuqZQTithJgR50ZonoCozuIKo6hiD
vTrSo2pQCkxJ6yLJ0LG8o7dMs6UftvLBwA/5Euexedt0zVwtzTMWEdei4mZoeaRQyVTBoyBwfZ3g
8qA72nv+ReTWxVXe+zTuh7QG+FHzsUND0WcTnaNCkgj5nHosumN3N4VezoRSm5fTMAhwwHgqaYuh
TSABlu9EEFwzCdo0iqGvqlI2P0Ynba6iYJjtRaEbPjVWKzcC0eULa/+4LTtqBkHIwYpYAufJtlyE
giJTpPOqZ8if+U5kLWGLtonjBTXtWmNDgLV/4mSnTzRs06S5ULkyUYRqSVCsQOrlv8eeMgQOnQjc
pkmwPYYjNpDEphANfq7b2NE2AyEJV8C3vEMshHs5WB7I5qTuDcwQEj26XQ7Dox3mrbPj3DPdlYnR
4Ilu0/talg5CK3ROQ514N70v012ZuAnpbQ2OQpkIezM5kJQxyIR3dR5KAhm6HsduoG/ySmsPpNB3
QHhBIlMJ18vOXHAi0bbwROCu9Sn6M5FBvV0UGkGN3ZC1aOa6DHe+E2AyxhQy4j+CDGuzHnmK253Z
GmGUHqSRDfmU7qrSggEyLfpMCi+Tx0LDrdP2whq9vUvN9DCOnbWdKlKvzdqIfmuDPhSobrMCnOGk
70K9wTE1ZCEeWRDBe+Zp8wA2qAAhZpdn9QTxoeVif8qGZTtMzHKbu/rwU6B92LMHS342ZRXfJYay
bic1RgQwmOk9KN3kzOzG8UYibNoYbNMOtSqsn37lG0+NbwV4cHUf/K1Cr7WVWqdBc5XRCDPChAWY
pZLdInxPNEI6c+9YJvLOSVA3cObP3ogkKFadn2k3XKd15oLiuLd7ypm1CGpgkw510W40MQ4p3YLc
1M+KUbOc5bmAuefIx+oNr2aABDUrYQYF5sxYEA0Tz8juiLCgPvbW0quSIz/P/aWBXT6gvc7vAMMn
54Vb5hdu1qMBKJHrLIXPnivxhLY1Y5Ngg2jol7GfTfemDc4o7wV4b7v0WA3HqmZ/U6mmvgzBkLzm
yi0ufKWIpXVY1gOdorAJluYMLCfp56PU/RW0bzyumNvPUk3Wlz2q7OuMsMLVBMXhgLjCeTNC7G2E
H/jmtT0QmmoWUUr4EOVYIAWeua4NLX3Th67Y5nVWg40phyMbUOSpMSIS5OslGzK2em3hWlv4rXq8
LJrO2tS8UdSwY985s5H9ryeF6xiKIkg25mHOOlDfrHXpFume6GfvYPAuPCRjr37W7uCixjL6S4Kl
bNyAnn6nuyh4h7QzNrIlPHnBxrh6gpHRPjmNRAKTC5XuNaiQS8InWL4tY4Bhmtg3XlTByY2z4byp
nPgcBZG8qV2rX00qzvatmUAJa4LpIW3MfNcM0KMco4Hzmod4COjB4UfP0K9dAN2h/dcZjucsE/ht
j46eIRGgHmYy35U2OjStf+OQTmbISPwVfw+5puyDqhTWRV4pB+9nbhEXSRUGIrrW1T+G1mc3D3sL
BNCg67w1tLRIp/GRGwDGTp01W9AeY0vareOh8V7Y0VKIg8CIGpVmGn2rsgNggP/pmZCc+jBVZQJ/
osz5f1rWeZ0F6o7Wf3FfSCc4mzCto3nXpb+ioJneILXJdxpi2JSChS0fSyQos49oJCvMrPh4ll1B
D2dD8VW/ydgfAGxBDtn9rRv5pyn9rtn6v9rh/42W+f9DzXAa2X+0ST80wy9exrxpfv3ZPv/r3/i7
ES7kv9DRSOXqCiGNcE0aqn83wvkTHZGNcDB4OuKvlvZ/NsI1w/yXbZi669pCSdNwFb/gn064Zlj/
0nXdQgCiaKNbdMv/nVa4dSLzMakrKAQyru24tMkM40TmYygtL/OZzeOCh5Hlo8ziYTmUau/k8a6h
IolKabzp+uQhEgPiZ0kAeDktkhTwtPmMziNdoAle9Jp9gP+8Ia4Fts12tJoNk/7WVrggUh9HWYkO
Ort3aWiiC05/B2N0NEx5LuroLHSKIzWg0G7f/ngQnzTgrVnb818NeIeLoyfNPXT5L1zh4kT703iJ
4UQeOJjWGAmPvdaptWIrYe8RHb3M2viTuZxWUULWu89aU/0Y/emWUv5dSpK2qKJ7rUfVirQvDZKt
EMY5dtHGuzYGWIIOYVeo5yp5C2JPaeSVJhsKNBsrMFcY0K+sor6uW1bdBgEnnhaV/w5z+5uO/IkS
6O8LVJI3RSqDatHcrv9DaUDep+9PtEGAxlXryAyvg1HB1m0vRss9ZKGgIppfDwNdtq/vrKl/cmdp
MFgGRA3H0G1UHH8O7HXCKOoBaJtB8JxfEQWTgafxsFP1K4syOUaSEJp+jiDAoa0cZvqZnvoXqRZs
AyISzL46zJ4fp73sBQbk8vbr32d/+vscC5uO4ONzxIleYYABhgGB9ExyGtayHp7KbNwil4ZOeCHH
EZaUBbN7uNQHiIhEqiI7uUC9tNWrn2ZnbEf05fnQHKL2KZlTFcdk2+b2vrfap7gpn0gIIl8ThhFH
40D3dgUuzMja65FYsLW5K+dUnxQuCIQ8o2iezTYjM7EF2xBoj0ZHPkEUYQXQ8LAmiKPEoTPVGTuN
tSIna9jol3lh3VgGGllyDDa2bkO4SB/JHLuKpLM1OHA04OUE/j3XTq708BvdCmqYT56uYwiDWYtJ
gWnh/dPV8SfQgehdqN/lpWzUUQV894E6aHF7YRr5WSNeW10c0T3em272FgXeD3cUT36PoB+fdF7c
pXpwL3WcExPAS7WaiPhqYvMVZe3OhDZXeXKlI5tnkfoRYzoOqQtzoIWCitqL/Ce9wEsjN81IHcJG
Tk3uR9J068YO7nRwXxaZHTCj0spfFe4EW4yI+ji474z0TKBuHaC7pH29MzV35UcuKXQJVeE82tMi
WiS69uy0zsbPX13avgRbXuRBd0Glba1rclNHFJXT5FCj8aM7RwVS29II99WOZhXcuOyoJwGqs2fk
RMSompexV1zjyljcGLn9U1Y2aJFpNRQ2kn+qChhMGyx+et/ugXPtXcrebrJsdXnl6PnWieODHXV7
mNGHyDZeOafyv3O4lMNOZURp6Nq2qC+wmV6Ftb0LaAaXT/RRzuog3+QRCA6j3vZNjTkePTh2THL9
4O/DMPPy85xApQwEfOMLEhbyzSZyw5VPNdaG/gw+i8JPuRpo2aShuyuB5DiIhyL8Tk4yHfyWYyTJ
8L+mvrjA13MZiohQXPIRGjpOTdleaKGDXtV7cQkAzTAnh0ctMM/pTDy2lnMGAVSvHVJLciC3hr1E
lnCel3CCSPuz6MnTzlwTgniAvzMnsuw0L7+i/X/PEWKFY5GW9SENYvxQ5a73/bUvrM0v8r+usVFs
pkbtZT89RLb/O2vVzktuRCE3C6N37swuv/YkLIJBbL2pQImJQJXATdUh4++kfvRUvIzZgGta9FN1
WNyZfwAlrW3DpbgsHivj3i/EMZX61geFEw/BT7uVRPFQVrWgISgUOCV7Pvqld1gILyMOZ5zszosp
/qmp8mkavDXGgbtxnnVVTR9C7bv6sRX2pfDaC2lkP2qzuM7H9Nwd/EuA8jH+3OgJAoPBOwLmmKhQ
MtwBwc0BIQ0lDnA5aAB4oIa2xkZ1C2MnqBAzUFeO2JUjRzg3tPvCocPZOHeiCl8bL7stJ2ejKvJ0
s/EhQUO0mNUVokW0m6drDSZejYyBfPiHBhdfXqavGvZRE0mzk5S3sYWZrQ1eTVEeU2Krzdi7G9zw
NaKCn1np2m2iVz2yL0szI6LGe/E9gqzs9sICVylH41ghpli4HFIw6KCRrnYgBdYyhlFVgBdOnfy2
cqzLHlbnZMf33Uvf8j5mBBNnpcLeGpP1HSy0sbzUE3hT7m+7LH+lZn5LvONDhkWATA+NF5d11Rki
vts7bF83/Zkda68DuehaJY7DkJy3SX9RB+pSVuVtnYqH6hf9e21RVBRx+jPfuRRu8wh1CB18A0wC
KwTb524imybJZrFF8JOgICQIXnwfyardqLTbeQrXsHTufCv8DVGDEiA1Ht9TO13k1xQT1lVonIED
+JEHYEJzeUlxrI7lvsryWwB5NPxM/SEevbvUJUEu4SSmir0mWmeFioV8vXkrQUIG/khMRJ2p/3bi
Kt4EdfbKsZyoSIuEopI6kz2r4hPAjw5sfFU62rrMMtImrZWhSAXrlNhSQy9BREz40cBNOsltRYUy
ckdwj6Y4mrq6zM3ot0RUpRf2Ha4lGo/yVcPR0sfmXmsUrseM7M9YO+iJdjBnw7fjuHQpVlTmHyxQ
rq3Tw+6iEgujW7NuJrC5kZqA6wHH9GhnV8VtIh5rFZ0PU3UxFNpZnyf4ZOyDRxZFFzYPwkh30u+Q
BAEWRVLWtWhABEyRePY2DM7jmHm/BRyIRpXHyjVIigHHeDEY+U3hl2sTYd8ifSHfne2qdgUP7E5Z
pNPY1ZlmIX4ZDXCNTnhJLRwPjLtOO9RWMtqhg2YaG7fQnY76X+WF56IOdkPDNwY2wiU8xdKjm1B2
u8kqVwAVj2bnnhlihky3IMyNc9LALorQ2eHn3ofm1kvcre1G+7aAzeQNd2ZiX3stMT6sA19vb4z3
Cta/N7YcHAybIxoJfM7JxjYtEPxnCYU7hAF03B/Ayay87gpXFEI40seoe44R+Vc2kAFaR07D0fYo
9NdeuxM1FjSf8wz63//bp77/74TSNg/mf6+T/h//gc7u/dFw/hf+PhkiaXZcnh47VMN1TWN+hn+f
DE3xL9uVQjmCDfbsWuDM9o9E2jLQQVNA0/mXpG65Ose1fw6GpvEvGhiSY47Fhtch8+rfORca708W
ChU2ImuYKQgPaGNLTpnvNvjQjBu8ZxhwilW0J5UZsoz92zuEu3BxNSx+4QPj7XqrFodi6e7/uEmf
HNvev9z/DC25IRaCbx3myvuhO4+ahmXBwRpoSzgDqidIe7QuFiZ9Otett18P936z+3G4kxNwkQbI
YCaF1agwzwIz2qZe+M0xzZg3zP91EP1nDE5LBneUQ/vpcSmgT8V+AKu2Kp6D+irB/xTYxZnHfse/
JNmWHckRqDEBy//UY945GP708RjvT0L/ObQtpY4U31Xm/KD/OCLGcZAhYWNoLbvq6Htm1iE3SEvo
sO6j1TWTuVL9IzGn49e39f3Z+69xZ80YbzINJ10a1vtxqTGWhKzDKUeWGbHaGuZrDDECwnzM6sIp
0T2IXmlvX4/64WHOZz4+GZ1Tv63Q3LwftTQcrYxHDvM6O95saUZGTjRb6YtvZuAP76gj7NlXZInZ
gGOc3lWprFQlAqGFmyV0OOsATCHEHEjRc700v6nbFPx9rpd99s279OG+MvL8fXNbmTRMcXI2a2LN
jiO2iUsnN8Fa+7FHqMJQkWWzrehFGku/DEp3gSIYs90UU7Vef32L5+/h3bsMSInRoWRBVDdod72/
xVPV10NbEkfVOLjizZhI6Zgr5fyPIf3roT4+zXko5B9CUmf48DSVlhlwnyDB02+55VHceJgAvx7i
kwfJC2MinWK24VnOf/7H54E82BFTC1LB70iVzjYTxAnTvZmzpZpMfnPrPl4PZ2lL2rpypG1Rw3s/
WGyqyvI4eEDAKYAfkyoB16P+ZpCPz2cexNXZFlj6/Mm/H2SKc89KMxIp45xAiMDy1TKBv0ITxoLj
n7KL/foOfjqenP089rwAnd5BDnYt/VQuyvJ77aKxNExggF/ql8kKh2QT5dBRvx5xXgDev4GSWuq8
xFEeFc5fu6M/nlkLSijRWysCbGK7GyMEKU1DNVwoMHHffG2fPTEhJRVdgV9JzqXgP18POwrggZQ0
oky6NXr4EgS/v76WTwfgWzINnceFcvP9AJGBjagFfbMsRl+7ApOYY34t6m+W1E+ekYkPS+AYdFg6
Tws6BiJvl8BoOJSqMLB0RlaR43qquzea3BV4Jaon4TfvxSdPiaWO7anDnsTGC/b+ylQCcaeLgIUl
XbIu6VpBESIOBW7L13fw44QosUI6JrV1S3f5rN6P0+iF0dQhwLWiSlwY5E1L2FFia+KFeFufo0Q0
yH1JlDW+hzxcfT34/MWevIqWiezYFgalFb6A94OnBTjVEXrSUiNEZNTzFwPq1T7txxdYT/kx9Slt
2Cqq/xvDss3DJEeEj4na6P2wZhy3cZRxxiJ1pj9nhaeYUvje7x4G5vmEGHuNqk+guLNQvwct5cqv
L/v0rZ0nyrlhgDBGOmxUT+rOKQBVnObI7aHMNSTdQa1Iv63hntza0zFOnuvgiICZmyC7Jm1+ICA8
tnZwVtqIj+DWffOZf/J9EJXt8nHoOov56cQ8q2Wy2iHQAa3Z1mh9DTnQTLPAewCDKT/8e3dPOEwn
bPClw8PD5nH6zY9ViheDr3HKzScbylA51rdfD3H68dnsuPi7zXmhNnT3dPdVtIUIW5dpZawuIRkv
UkBRLqfC/7NR5tfkj4nYb3qwm6jXlh6+KQA15YP53Vvw3YXMf/7HECn9MB+TEnM9YSoSZ72VhwvA
bN9cyXzL//yO/7pfFvMHMD+Y4+LkO7aVLxJXcCXTCLTxTsOhuTSPo3X/9Q378N3oUmCHZbbAUi/n
M9q7q5nCuEF1VDEPe2AyB0RSh7wa3W/er9MZkYuhGaXrOJ8M5qTTi3Fkb0k9I+OmR0uMJy2i7EZs
c/CYtW2/RuM8nCMlTC6KaBx/fH2BnzwuhrbY7jM9mPrpqy0nwelJ9ExMfqpeUVN0W+Rp6W5K2/bl
66E+vUrbYXnhjCqZjN7fS91Oe+KgTa7Sd5HaFoSU5l17rO19E2MwKjLxU0thDH896qcX+Meo80zy
x/uIeMPunZ5RUXI5wLgDMrM0wImt2VrfDPXdBZ5MEyGi/tQnNXZZF+OrjJAAGPQ4Qn04Fn5yD6zU
valTqHhfX+Cnr6jr8hDZ0LG7Pxl1CAt6CToxBfGUKR8LF1ajNHe8m6+HOf3glEVpg92BzVaO/Yia
j61/3EccS5qbZn21NPrHIZ/dLXhgCb7Lpjuyir4e63SRnhdn09Whlqr5yZ36vsHbUhmMzGopoTws
vDB/tHFFLjzYRX4WXCEKvuvaYDspuf964A+Hb9Ywk/6cbrq42ZXjnEyQUVknlR/IikQb7b7vFCRz
LIpkwSZJeccre49SbNXgUU7d5PHrsT+8qCdDn3wejuVVelt36H7cR5c6uZa9hRgRvh7E+PC2nIxy
8jmEMGSERrAAyVAV/dBwoxnZNjCdF9f2ykXOKWRMSdgrYBfb4UGrvX0QY9nxJcLkxPMvv/45py/V
X7cb2imB1cKhFnby7tr90JlNw4MGBn1O1M2hhnVJ8Pc57qdDq8evXw/32S2epx58KUy5kErev8M4
C1RrjTxdHL7nYelvS3dYoWr47iaflnDmy1IwGRCUgmThaPd+HNScwutCHqVvRr96OVxHsXtA8go6
yWxXRt9Yq2J0zIV0h31OreXrq/zspipiAPgNCh3q6V4TIHbf9o1RIrHPRHvnu+BSNhaNuem6oTrn
3STCysvNkHSFvPl66E/eLj4axSxEDYlp3np/4faEnzhvunIpB+ccEshvIdJvnuGHSfZkJ3uyIudR
mBLCQhhb1Ll3ke4u9TlYwG9WdWU8MCkdG2/8Zl4/nY7mqY/3E2WKiTvAFSffjDmUjSs6NraZwB9Y
jDSyZZn9iGN5NxlkKQa9QjFep8umispvxj69o3+NDU6OuhGnTbTg7+9oIMHsaMlYLcMiAUfYoJ3W
NFF/swE53U7Po0g2tgCjIdR8mNxxkDVAqZjcWzPa15L+7aQg4fpuvg+Db3ehn10T8hc+d8VLQk3q
/TUVbOvwBfJ5tOC1eDsxKX+ns/nsgvjEUdmwfMx1t/dDdMQ+sf/ktpnhXpAVhWk3IVZKDdE3z+dD
pXi+dS4fOl86cBQsvO9HIkFGpKYLyziI9LVQw8435VJHKuAj49jIrt+XEVRCZdfHmNZrVI/rr7+5
Ty6VWByDL94wONidnmijAbKXg0ltKYi6cNNp2blrvzaXutF8M7F88h1IZk3yE7mtrI8nN1VXEdlk
Bp9e94Tvgvyo5zIhdgG+ULhx5N6GT/BvX5pDV4G6LYUxdgPzD/pjz4H5k2QDD8AgydgZqQedegyj
eFqO8AKWWaf9u+c8niW1D7onthTzB3dygcXUh9008dbEafl7ImtygYli9/U1ffLyM4ZtUydlPkEJ
9v6apBf53hDyqUGBJ8OgYPYiLsr+5lGdrnRcCVog9jGckO35YPF+FHxKZERZ3Dltmo2ed6H5O2C4
ry/lr6/oz0PY36MwIVqsqLSeTtbTRq90p4iGEuhbvo2T4MkL0LHKgT1it3cQ20+Wg0uZoBiyrPHQ
YMQIativPQgE+tu1vMEsijKD5vqCEKhvSGKffBh8lNSXKHqAFDw9uwVNWpfs8kt4gnSscYcOK5AO
2T4rVLjC1F1+82Q/bB5pLugzBwmLM+pFnu37m05pvNO7ku+DWXvd687CTN0zZeAWGk16zjjNK+0q
IjcnlJP/zbP4+FoJ6pF0J3lv+d7/QpD98alMUyBGW1XspKRzg8L/CP/tm+v7+E4xBLVV7IRoa6jy
v7+8CiJ/a4+8U1bmLIr2uubRERX+zYXM39j7d4p1gUIIa50LIVV+eHPtqRgL5tPSFgvTuS3C8QBB
YNVGGMGrcjUiSP3mNbZOh+RAA+Nq3oRK9qLu/JP+uHc4yC1YOazvrQFf1A2snbLKX2rCoeR2N6WU
b3Ve70jjXoMlgFqiPcWt+wbZ47vd+enOTWG3U9R8KSuj2/mwlsQybioIBUzlalz68pnew2JmvRry
yc+nbx7nh9l8HkwyN9CqQZBvnbytMvFALOVmsqTJcA2xdkEK/HJ8bLZf312Obh9eHEai3GvoSJd5
fU5fnD4JxCCLQAM3gy/QLsEOrspQh3QcCb1TV/jjJvDsgDrdTTNMk75OCpvjpWH2ITU93aAnV9V4
VcksNEqcM51ve/5isO14upGl9tqW4lBCEV+bqvF/5lZsEyqpoG2maAVtz1KrjtuAXycq18IFGNCA
OjiznJZjLNbPVIOtndvjSyaK+5YA+zjXVwz7bHfOthA/vekuleYasMIayslFMpKDJGgFFSGYIvMY
9+eatq3cV0BT6wGDn1X7Z4MWr4E0zsnr0BuqrSRGp5Q91Nh2rSryMqOdb92XpAXKFHGdLNeBys9q
YIdZpd2n4tbosh2k1oMIIoIskPartZnsZQTxQc8OmWUcg6patULbOESi2LZ+EWsKTmi6su0ATDhy
w8ESeCsboOVBfyZK+zJ3IDaohzabzkeZn/cj6q4e9jNBdctEptjU2yFbAM9e5Z2FGDiM7rwm3SUW
/7CgnRIhjLIhupgCqR0B7nVH9OLOdMOD9NDivYVasOkzVNgaGAWSk97cQb5JGj3IQTGikx4j4Y8K
c8f8R2R0VZ2rICahT20jO7rF5fto2HJvgrmZsdRm9zyzWjKoQASUAAYZVqovN9qsau+tra13JHKF
qzmFwNa9g0ceziD6c6v4DbNjHboFvYss2Qg3PWIyXI+2WOogxwTpXCXZbjCHSxNdkBORHTte4OED
folpaQ/FokZF76R44dbMNpN7H8gF3Ju+RqTK1v/CRTtv7cg5XETkbmMMNencegurjbcjgFrihv4n
R+e11Dq2RdEvUpVyeFV0Dhhj4EUFB1DOWV/fw13VD/eeDmBb3nuFOcdsvmIoCObkxcshxkOyYL2y
O4hQwkaCtSqoXqc2bgtjoq2CEE4BDhCvjx5l8jPnFyENgPzQg0vGhBQ+fV1QQqtF7YgIt0wjC2LI
ymvyELLxYRRg1Bs4V1XkmkXsmNahDR3Q1DnQeigdaBrV7RxBVH1tW/jRegjJxi7Lw6q+0lnsax1V
V/deiddZk1zeV0n9mzALhpTLQrdDgF+RRyseyADcKmkMBxKKikYi3UW1Nn39EsaxK+tXANi21l6M
4SVfCXTUoD4J0MgsJ45iYp/w9BIxjv5sJ+vCVpHv6UyBhW4YmpIkfQPIzsPVXcAjx71LdoBTTG+1
dsvG93HxNd1DIOfNyT0dDV/Njqp8X9U7sVXdPL9q8Xlet0wydAC6mFQXssOfMR+Zq8vHItpOrASs
9oG0H9gXd3I47KQI2bMB6b7Xu60ZodpMy+1Y+BMG5GLZ5slHSEv3DGQFFZ3uzP5CHqbdhvdZ3Mfm
tyHfJuVLkGy8i5jTn2sHiHIK3n63sx7V4PPzZcJyzLOUKvbQHnTA5jFKEY3/Jx5ipK/Dk59CC2vY
CA3J9k6HoEj9VH2VwBK95jKi6q8R/rh1LPrTLO8YCCs4t5qZZXfhzk8fBmwLKOwTgsEmNOA6WeE/
ycJcry2/JWJmQzTfUloA8v10H6j66ucD8r5x9DSzGy8Lc22vBSAThHhr7V6BK6A2q6fwhZ7b4bSk
fdBRljZy5+YoZUczd6A9brSnOWoelzloCj2YjHgzZNrbsKpY6chxj03ekTm8wnw6g786yznfuErU
r6vc+k1sncZQAOWadJn9/IX1GBh4b+ymctkpqwrzGDcgEKCnRr9bZMmRYfeiug3EnicSakE7tlCh
55DjaseBsk0AbqTS5wBBBSnHtnuC97tTFYrnfAD4se5Aest88tW6SwYyKBzYUJTDrPwiiwRqvhPS
C52uORymmGgAXIXhMzzRE0c/t+7PoIhpH8Y42H3tK9P8FpEqLJbKK+NNGV7lgmM6wxH2T4IW2Gf7
ujyWmcc9kWhXs31roQn1m+wLvDLxHp0AfIuYA25ZneAUeccwCIeejjfHSecN3v0G0np0Wqc9j5qJ
OaxzBWMPFWXA7jij6+xgKglRkBZLEGHYMc0PVJTfUdTftInokPG359eoGdeN0QLhu7lKy3QkYzkg
MexMYBdWcApPbZItJPeaL1SUGbGZvNdF54+g4nui3xfIZklT21rDs0nE4HgfsoPcL56ajhuzqG2x
OVYTcQxvWfYRStdOPerzT039rwfWuOkT8gc47C7AxBMOR2E8j+BVFh5yvNxq5oXciZP5AD9OYJGV
/xCwBDbOEbKfwbqq4z84tVw0r228my0vifZZ8ok8N8cq/WQcCMlHZL4ruICw4wKRzyaASOtfTE9o
/ulZsKoeN5rdjL3fQIqKHghf7Cx+EVdfVU5Cd6vl0NZCiiu/qu3/zYR/iNZCvXKrtrlY0aOeRR+R
NbFrb5OE3Lh1yfbes5hws9Q8lEBpLJKrbTS3r2VJ+DPevhTtbvadS4PfTaXbJthloNgUtUxyHhKb
plGOEwgfaXyDS+QOSfehRy8av300GGTP5NtZYDTYfKgg+qSJQKHsKqf42cX2+dxW8H/z6qxUW2gn
EWFfsr44XU8IR3XTiM8WWRGhS7yHtfAma9FpmqUX/Rn89yVKZ0U9LvCM+1nbSBbBFvW9MREClkTZ
6ssZ9+2THnMHQQt500LBXhD7de17zvGblEBhzO6W0Z/aygjqRbqpotFwH31ORe2C44clOnC06luw
MJy0SI2br0LeKASEzOGJlPlZtRxDOTcS0Iyk8MZqZ+GXndAH5cAohsV0i/xn1GYXDBnPlWKL5bGL
PnIRfA0Wbb8OfWJ63GKgKipuKkZjcXrS9T679STV90k56uVXWODb1Vc3kXW/RlYrCpwjaXVqpWSj
k1a9aN+w47xJsPjgCSub9n3xHg7frTYeEBIGeXNAeJ8Kt4lMAXZSC4D/YW7dqlrtJUePLKrn4qkw
H+dos5rSFoTUVQcLmUqzL+DGiIvJrToOoZUIhviIvcQVYb93Sneu8nmDomsn1fUmjSfOc8tZsixI
1IocMe02dKEvrDAXEE654v/mmTb8bPWpcYWCQNM6c6dC2g7EK0zPWoV3rKJEwIHUy9uFLKhedLPp
S4E3bybJHupsED/DYmoOCHgSkopvZMluYEr2CroyzLDbgrRust8INyjGA9vol1h9Mwm+W/H8DbBX
CAkRh+SQGNFLa07BpKu/Q/yOwaSq92sOL1+wDgRa+6CCjgI97RATHTPQDelbLcSnO5EQE7tz132m
1TWajEce74e1ueUIzsCgcAn0HkHGQyPhf4lhEL5DxnAIj3AU3VTsVa+vc0egppFwrsAHWf1K6O5L
pPiyKH6V0+/6pMblILcGT5S/ZMWPjeYF8ryXUI7SQe2RTZHhd1Lr19zAGz7E22wmdka0ViiGnKLy
U4wPFt1W8/HTNPvVZlryskxfYwu+QD3gBCbuwBEAU2JiRjMhZutMTUNDsQr8ZnJt+fUYAtLrY/11
mLjVNX0N/RaunJ+plcXHTGsYza15Q2EFXT1py6OWRc/Ur5TIUnTnQPeKCsheiMmtN/blM++qSmRv
tQj5WjOtsMEtulrTcjRRVlitfBNX8Wimve6qceKCW/QSvSgCugZfJuUc1JYDbMSTi/It480wYvFc
GeO2bDvCnYRL1+cnzIG9BwOfxOHEmjZErKGSwhReTeQTHWaJB8QQzjyGfBF7/OmzeRxrOUiB88fC
fAEDCiKXVCGzIxjoNRp+iOxFmgRbIPP75G0i02I+prNMk+MDtnP7dVtwPdYqaHZ6JAnlYcmWnlAi
dTbtrFYfoRS/mgvoSqq1Vrng3NxDvcS5dl8rjU9gAA0lAUwBDARpTcpLDBFfmvZb1XiIxkM0R55Y
broOWSdxWLFEOCHS59G4A7N0a9AnIQESej9hbeLuMC+mgOyep6xGhf80qvcL7YeFHYHnabE2ij5y
5dAt1jINdxrM0H6LRX7lK/uAhOoz4gX9YFlXyyrPuahSu5DcjS+tjUcPxgjn14xTLhiY+FYhQZVC
5LVwbwcRCws3r6B/gvzCsXZcpPEZ3eYsKBiEzHTb4WBOnwXK1OqZxyZcFKPF5VQfUw0fr+WMI+s3
AE96yAVMZwKCkeBrYnd3IYC/Qtc3NRzSotF3UnlYMq6984zff24vSsEMIc3ONOC2wN5PaP+1ZF5Z
3bB9JjBMfeTFFb1LHG1VNQI+lAVMKGlnkATo+g3HYOnUaeMbJEkMSdZ+zavwLVnSRWj0nKmd6hQq
YAn+67NGzIQ2e2SJIZeo/HxeL6HOZ6IX62tbLn+RmDrqHRh0le1l82ItwJa5IzXtUKYRxc9PTR0r
U4rxRJh6jDMRdFRs7azawzpnZ1nr18ZxieghQAdyzS/RrcxfKlXESWJPxFelYO3Aetmck4QnVZAB
87Mevavy+zpt9OgyRlcZvShBa8E6RP9CvEoJ5R/kXQ9KrougO8bzolEr0wxj5jfqBH8/0VgBGX8k
CG9Y9x1VWpTSbBxCEZyezCZtOs4VAJbolLXbGWtOc6UXU4tN0jt6QezXUxT/gL4TNPHBJJCd9DLA
vYlddgdN2sr56wS4ztpKFKhK4ywUedA8xhD3pLRJwzXIjfmrwJDprYVQ0y12XibIgVC80zVAp9X6
3agG3XMkLwLvb8rjYvzMPFmEyrthex1jYk1M3qa/ul0dCUu0ote83aoX1ZoDv9Sx5tHV4108XFKi
S4XtqNOV0baW/HmO2chiNGbsQxTTnHUm8AZcS8t9DSVwsz8E0jUSQshTGL6vwo80nuUFBkpgLP6U
n9rCgqP0ZXAAd8Cpkh9cYEZyIoKI4JgHBO2O/tOgtJ33GSlDVgxt+SKGpz4d7A7fkzq+9MNDoAh+
8s6ge+3ZYr2kz+RCMp7oWEsmPHBuy+Zt0sWdMA9OSDqEkPwKxW1iGJNbyy7rN+3wtTCIWQbA3Y4i
v7Yi52dqh6ANu/Bz0YVN06JxZxyGVBzk2/N+JI2M40t7MsPsKMeFU410jKuTrHcGKXiTiIaitxcW
h1H8kSCkXU/oJbbFtXntGHavxF0hZ4xvg4mw+0t7uq5gRaIAyUKgsGHnC0TbEjhBEVXbKoFfuhtF
vjZd0+Uy8T2ZTDzPCAJmr4dAiNdtIuOQ2l3bzc8wNTr0Np3solBOTPJAjVKNVi+ViZFo7kSKQqYC
GV3pfbIIk8va1xX/aKgtnpZwuKqC3SivNcnRleh0iwmVtPcMFU4dCXgJAXpao/qQxO08OYCCc2Yp
AOTppTzV6cBt3NHoKJKHB0OFIkTgkVJjNf6XhUel6TydUL54rG0ioQkWGweAM6qXleG/Wuj/Zkva
VivEELHkCGk1DseP2TDtNkv26lB6LE6esT8uA6eTgGhdFAcnmyGeAypOdR3iEq0+ljkLRqH4Be8Q
S9VpaIvd2Dx6+WopC2Gu0TZny50mv2p07NruQrnGS1y8GWC0kkW3tkq9FU4OCQOMt/LaxxmIYc/p
gNV4UMbAmrYCnVxIetwAOZEwZ9y8Saw3/mDq6aEXFY0XnaxekXREGhZwdyEd9czGpif9kE279j1Y
1F6evJDxCLMp6q+5vigfGrBXwr+TBBBAJY3hq8Rqa5NGcuNModl8TjKDNIE/9CeclnKMz7gFvPxE
oRD5uTSR+FKXAjl261INztqNTc6BvQqfLXuWFjTM817iNZcX8tcnbu85EbyF/4XlQRnFbafEGRQH
onO5yAUiePJGbf2wMyomdIgTjLli3KEjBIMYJ+XVpktkJpGQ1z81K133ZmYYe4xQM3BeMWo2iqTn
dwH+cbntYrW+FWQ4X5jOAqWeyqQ9d6E+bMBDyoRPL4ChCPYhURzRpVc13RQIUdt4rGqWNxVOJNMs
Wbl3xSC/TqY0/CMooPwlkVMabqzNCuKhImkxg6fh/duMknrXxnX8gnI9JEFOaPMvqRzwFq7xQF3T
aO3ki4PQ2VKFrqVnfUikUEG16o5zBnGt4VN0UQLhwMgJAvyAFt0Fa8fccVrwbHRVX77r4yieOo3X
FJUVflLsfbd2VKl7NEatbZWZzABaDUNsrpGEWSpaf63AuQI3Fbrmyf7UP6DLlgeAsAwf+6QoTxor
Y4uJH/AccYm5utjiYRMey3QickrjaIJoM7qKqk7/ynahKZ4GbNh2QWYpLtN8qt6SUR0VT1wwwjtW
2kKsMsOEii1XrvnSNKdmKeZLocjVpwlYrSNevOH8yi3lt4AU8cxFnKzhOHarlvqsPoko7aCAdu4s
c42iEJ0HrwDdTbjck8fuDClJD0tlcrAZfS+9NJmkHAdw4jK0V7PGw0jLX5O4egWLme4GXRBsSVCy
syhkBl99wkDtapIipo2gQHXSH2j75O4Tno54E+Wp+TK7EBBzmxrM+avKYl6Qi9Nb16xtEJMwHEF8
M8VgZYbFmFXlaC4mcXgNjTln29a2n8aEUDOdck6MKTPnFyj+/1+CcXsS6kz9mbUEj3PVTEcM8NZT
Al6pHJnDJlXA1hNhvMLzJnExLxjbYtlwB4A+4gmeaJME5IlTPDYEOckBZlca/aGXoHiKhEiU2z7P
Jcj5SQoofMQcG3p5NoLmHgkxIk4KQbi7FEZrOshInj/TSK10RzFX1B+FNFbdTRuFotxFM/hEUhjR
RTCxU45VJjL5ExMlzXwdomdOC0tDNgNc9GnYi4MxGOO/dZhF3ta81ATA5+Y0gnpV451ODtrRBLD6
LmYgy9JyKZ1CsgqGEuRrimJBZQjLQOCcxevgaANNNI5vHRIr/TgW1aYJzKWW2fJx8+1HXeLklMD/
WYyPm2a7WmVFuVHnEHkRromk1IshUyyLh+Q6JEXzE9Ki3NpQUI4gs5jAaExBeAIwPeejutIll+mj
gQDJu54WInOnaFZu0CWMjapwsDqxxbBcSsLVX5SMBcQcJUpIvEG0/rWIVBtHXgzJb1fVPBdzBAWr
0wV2u0YLtlfO9CLxO4nWGIr2Ie/aF52Y0bvU6+/ygAUZGW9L41G2Byi/uVuo4+fSERiVzvMAa0Kq
8fnFsqebQ3aeYF3rx8EqOpM+sqCLGVbk9KR5s9xApFDT/PQU9iK5U+bc/KPBzv0W7hUfmDh/iz1T
2rkntAm+08CAZZXFo5auyofcMUXX42QI5nIO7aYo5eWgAQJ8pT5jO9CsJVd/KjV17HaDxIxS06d3
c8IkbFtL172JfPZkIhJytmn6tXeEhLU3ILoGokYP6neHvvKZWim2H3mbI2FfxD72Gb+wRIgXbQNJ
UnBIvmClJRsLzze9Vm2VMyksWqoZlIlNDYSlS76X1UpPRpOU12guuRPbfpTuipLnW46A7kXPl9h0
4jBVdkiJWpLhhCL6ZE83P+IqTqme4+eQbZiFc4agOgBSGb8Qpkd72qb1pTQX0U3rcvlG+dkgllvF
y9iQe8KgKo0h+XXmp9BaxJyEyuBXi04VFUnC8jkpY8VQtalSWnYgoNZumEMs1KHclxAro8LtFR32
8oR0GvnU0nKxhULJGxWZR+jr8EI12K65nxVV+1smAsG+cson57YoBjKADithqNAelRd5aVrGoPp8
K0Dq37QVyCwI0NqRM8OkMCo67pa6id5Kg7kTQT/wHQik93rAAe9allQbqMKitbdy9SWdngU67GK4
2GFRTVPjmZTa8r4BAAx9Ad7xyM+e2fyCkn0S4hJDshNEaoY7DLPS2w3yDwC9qFWB0VY6bAlZI5xi
r9TxgNu3HRfIrtqgNbskJoCCCJVWgSaPCrm6FIsRAjjNRjVsiCQqYSL3I7JYptIjubKpvKTayWrJ
MtouBXSOs6R2dbgVmiInELBMx+YIQneCSAbUUvlIssk0WntSoRe3VHtAajK7bBR05D3xKyNzUTOa
3YGKhsggVorZJkQXlik8bwJ1vUdRJDOdjjCryeT9LKvxucSV8jV24i5b6LOk9auXQPFNbek2Q9Xi
pgRX/D2qMfGgvCfZvw7245tSyQNIB6t7R1JuHFNRlrdpUVxm3Rq2bSxxAGccJW+hZHWXuY9/e2PU
bEU0AxQAAs1vnBMEvUBy7FV1Q5yecjILtf2MlCb16JQITmQzCeidzoRb7CG1z/zCsubAEPU2SK3y
1CnMOZjT3NN++ltTwCUhAeARpZZisErRjXeR4MKk0w6tWhytAe5Ww/RTn2qSouvZU0Te1mmh5ajH
uuTGBGlC4w9z+Jws4kkHIIWJs6Ui1OVAWwYAVtxAdhqGc2BBcPGIcDF3mtrdp3B1rE73lk79rQDM
sjkiZrUTyGWGySlrFG8akD3m5LARXJY7fr5+kOLjd8RiCm2B8SCYk+XQq+DRBdaxqTOS+TtFAIf7
6lwWtfdMEm1JHmjamMHS+DL33WenvOLMC4rh0FOiy1O9GYp+Y0AyjugiCEr1dW5DYUq4LttLFG+6
J3Vp+hsS8yo2kjcsr4AP37GiMdDSA8lKHGMsAo2tjfy2DsNelpQgU8UvKz0vA8EgbFAr1vN1pXgs
9n66eWMqTJlFAKeL8DKF2S6CAoL3xVZ7qiJl/0yRloa92U1uF6VQdmcw3e0N5uJuoh4zGsFthN6H
Mb+I0RnPs4/mw+EE8OphCaZR2SRS52rpxMiUlg3vEN0zGOlV3+nyc9tO/SEQCqubXtaDSAyJ6Rxa
d47IXqgf7J5mkIJ2nfyLOubLRsT7mtQ2ClRyqZMTsS2s8Xs34pOLCfdYRZcETAOFqz7H3mTsrGIg
+aih1w13omGRE3wkvJBAK19aKDkM2OyrZd44qDYwkK9tnTK6cwtOScStXis1R2Maj4acPWRsaFny
A5jczpmodaXXJcq3UraexFrH5McCSGUpdIeHM+vNVRxJjsE7HLPRn4inICtWNIXXfI7ttb+j5SE1
HENffozB4RAd86GZIom4ok/M1zVi16jLGZEn9WEYSkexmNT1gx8rmmPVkpe3CRaG2hssFtqq5rXx
Y+3OhBPZBLIRKmPYwvCIzInCeD0y7QiGDJSGCJ28vK3sDFHSPYZFBBG9q9kc9jF84qj0SNgJ4Hsf
khVx5EtL3Enp9vBcaojX4iuVqlsOF7iotir6/coXPMdTPGqekaBWm4710gO0AlrfQyPJvtqcxmo5
QgDyI3Ru+FecQn/0JQsOJXen9t9CMJfY0MUS+m0ypOZ+g79Cyuyr1m2KcD2qAiPC5JYmfIuQMjYD
MSZaG0z5uBkSqhJpInsWoJnAghca6sJo1nwkHagVzXAJl/LybkXb+UiMx7A+qvKR59e1nPxpHT5X
SXPCJvxQpom4MC3+kxMV/h27LiY485LQ93px/2EZrxNtUL+c+nw7jl+jmbnEAnjicITdbJP1fh54
iCQorOsMAqFye9UTFkKwte4ylqK7qhBl+Cey6RIPH2P2JsgrsvbjkO/ItpCUvznqWXISC9sforq5
xvQpDVeCrCQcCJLLdCWb9ukE18Sm2rJRwFjLAwKzs5IMXIe3iScyRHdMNerAU2eeN1Kk5Mxt79kk
2JFyqFiRswPjSK0MspTEizTofgP3xViqN8LeglwdtgZkUobcifYw44cRQRQ6PVvBji98B7cJaZkz
qMe2fxjzYRZ3Ut+/pRXcpXQ4kthzm2EmZbr8qycY5pXZyfR9DeLn2dkp/TEu3FVEanJ5/s5V4kv8
LZPYpopmgRD4TM78RGfHaO2N/BMiU179Kf1v1TVuWqoYyj+kPBjXo9DeLANyURBaW3HayeZhLPaL
dciyLiBk3h4GciIiog/Fy7Te+vSBpvqHXERHIHGWAXLnwQsdNK8ab0n9YGqrNsdxaJ4iELILE1rG
pToq5kennVoCspTErWH58JT1SnztmTpy2klRdBzwHWb5n9xRzszIFfEA10R8IOXZCtkZxEdAPb2R
x+9l2lrT7Iz6RML3vNFzi0Jso0w7nf6oihhDPaAjw1hVwu+BAjjUZxaEyJ00lYWs4FnKX4znIa4k
l93nUWp2U8Vcq6wcTYACz/h7nIkWkzl5knM/7sQ2D0zShRt6nDXcPuOAxeZeztmZEXGo3pPFeB3r
xq/jb5FHRY5AV63MWXW0TYGih06BzEvsmbeSieI25AypR3mytuTNOHoHukjvWEpRHqW5a1bKTw8z
SdI94vJc3cp2ilb7kn5eyWW1IuLjki1qm7OxNl80PlRoJRUbBzaxa/CQjzRhDPK4XRk0GpOvzCsp
LMmupD5UJ5WFKFtfQ5SeYzEfetQ/WWt3uVK565B6MuqVJEEtWvw1+SWTdDvs7rAWEMpil9PVP4EY
MijSng4VWnzA+n6TjQo5bQPZm1QAipvUjD1L76GFRZtGUKD1DjvLzE/a0rstv1rN0jtvOjd6nmGw
NA0ZvOP01CVB/zJU9ZFL7UtOzdLByw+7eLtAYyTi3c5hCeZNto1i5F8UoopSewo2qLWsKC+LYyOs
vxnjczKc3LJ47xTwzpUnh7/LzOCMxxjOh6v30heSWNZjwj4sjKCcT2t7C2H5qwMbB7qjIma8pb+u
vXpFw/WWqV8pl1eXeEououGTXMWM3UygRCTNOp+6t7X4GlPKQ6rocWAy2sNtT8WDYKlONKhskMSA
hBJaFq2ggiFRzEmSWePDHV+VBclcbV51Ca6VlOvgzJIMNqh6UjXLy6kr1XBhsatsojx0lybbFOVN
HL6GBEVBwp58haOXXDuBprhZfWbqZBzEj1SU/EaKAlOON7X5krbFBqwdr27aWFJPFi7Gd0YM4PtH
15rjXSEWLO3wQWjf44BqZTOSek+2IoOMu87drNFpyXihepufwjaTdHhdCMh18gZqLfGy1gS5Cb9o
kt1F/opU2pKL2LE76AClioJjJdVJiTSye5JDl98WbdoTFOu3oNtU3vGQuDjYYoyq9qZ4H6e3pYRk
RyJSILTAzSO+eb1NUh3zKGW5tuPK5drt8nF5wtxyf1h6x5CKXWwI9zyRd2KcdRccpTrQtCfXuk1a
d23SnmE07S3ThMZbxLZxTJW4NHTjpNx13O/OaD6n3YHBjHdbXqqgmf0pdofbsC/ZH+FqBFx6Mbim
4l1/7bKjldJNABncRNQH3Q3Un2CnB7aaRK14pvAiTjznHlxFQeA7uxMrX8Lx9CxpT9UQUMUu+9Q4
5HfWEpmwER6GeZf/wg99ccWHiCbsQR9jvnW6nUFsqbmw3MbviRCwF49v/XSdXRRld15vvROILOjd
yk2Z6OaO2B8HyHSI/UhXQ2s3EtIhjtcYVObosLmi1B1Pq28cqmPrF950If2GQ54M0I28Y318CP8V
zTZ/LS2bIn9A9uUrHPmX9V3b9s64e/ZM/JNoE5o3MXFFghvuyaYiUoYJ4aY7sTGgODuoATXTc2J8
Fd67G1UNmqrMXn3zrZD3xWw3e/BMzQYCmbqN0hNzsbTwWGZE/U5ORxaGqVul32lra3dD9BM/3sfc
i8qfUdx4ljCbMuqNUB2Kh+i1viQ7Inv6/sXYlbsBZpnLNNKmJJPTA5PahQ0jZ5lPLA/p8oQepkH3
Vbp0ZtvSjR9UcXwl4oDY6cbrH3XtRnceE9Zdz0tx9mtxKzMRhIDPche9ZPtnzV+V9tuGN2P5lKxb
171b67HkR6Asyn2ZYEFwd4XbsHhtN4AD6ZGM+YU1jaW7s7brwt/yj+5CaX2KA4S8K2vG4W3WXYZL
WkdaCPWoU3M7KgzZkEyyB4y3ouowOpvR0qwbtgji7PfTIR2QhBK24PLTTWZFfkchaL2WDHINT2Tc
4aIOJJLdQrcugh++sP4nNQHJJrpXTd5TsxuEBNR8BYJo33rhq4BY0gtpPl4KXomLHRpYyviqvSj7
NfObbyXmBuCst6O79md41K06pUCI+MHWg8Qd/fnAjidxLON/odktzrYqn0L9WiIrX/vnZ0IOjdO3
IM1die8Ouhb0M7u53IwQKB2h+DG6Q/O8m8kIt/OZQ2QDEDGrzyWLA94ewt28+kSka4LuD/Xv6PMr
zw4pCVr7HRoBy/hpDjoq0RSPjicSw1RuqNL3Bbpaumiq1+gFIY44evMLuSjrpYXsngRIfKOHmmyh
tA43Lah3M4mNfPG3Hc86gk4tkLms+UtJfPFNv0d++M4DM+8JBK1lR3rMJoXvgZ2EzgXe2xPdc33r
kZf32/QfwekTTdzTxSrZ7asQuXjA8x8x3TbIaKRra361ioPEP4KD+M0QbvmVEl/5KIr36sO84dIR
r1PKm31UxmM+OQncpjLopQMsMLnwTCInsX11+zz1Ul6naqu/8YVjvmUFEvvoyxm9LJ/mPSIaebXD
Y917a+Tyb/IvrDFiI7d7aGdLsZWz7GkBvtAD5wglN4MGwVMXjwcJjiuNe3INiduEe1u4vApZh6F5
C7tvHd0OIXr8vETwmUzbes9Nade8HSzTflIAvIBJX5IXWoqQp9Y6qY2vT24YHogvaqTXvt2K4kcc
BXnnNZyDbD/JpWhcywys3rHQ18xU3nJlK5dl9GPJVt94MSifm2e2HvY3O2suTCC7zpePxgeNA/Ly
XnPN7/ZEEfZCLF7EbJEClUgq5FrKySguORpgnshQ9zSQzEX8j8YXDsowbQnag9zfaX/aCqr4s69O
mnmyGl/uP2IQsWrxVUWB5ab7FfnYYo+bkpXNL2t7hb/O83H6QubHq669fLd+rz0kJYe1hrARRTv7
EK7iPrsUb90V6tfyG144h/pdy8O17J4TC8CqjyR3Ri5U/i3XYg3Mt5hoZyp33K1cCt8GPTX/8cYm
RXmybnV9FWcvGX1qm9LRbhI+24noOls7yvucVpc/JGzR4CNyWIJwKr0J+zXayHuF6D2PnfZGN7Yx
azjWLoM7InGdz33xJ/oqA7mXfpcxBWXKD545fe1rBlYvU0rQhSN8VUe+Gx+yfrf20IsnTgiO6M5B
BzotnjVz2UQ3ZpHCj3EgqXXZrcoBoUVb+OKO42okzOs6PtOmHS1HWwqW6flpsrpmE7czMGxEx5V5
qu4SF6gmj+m8aj7nGCoklSwy7A6n7lD6/P16C5WXffouOicR1Z7dfa+P5SsTt8MR+rr+U0junG7n
4rfmDZR5IuneLZ7QcHjUnB9jVpKmfhe58qvRW0ZPslyl2vWm7BAnhLjjL2bktMnFI5ys9D/yzmw3
jiTLtr/S6HdPuJlP5kD3fYiREcF5ll4cpEj6PM/+R/Ud/WN3OTMbKYZUJKpxXy66ChAoKUVn+GR2
ztl7bSQet9qu2hgrfe+ctEuQI1C6vf4FSYmhrUWw9JuttcU0u45O3W+o+qg0uxcQ6Km8JV9kVz/6
L95TjNrvVPvOSB/wzsL8Hq2pWQoSje/1mp4WgVQESiyG+ICgCVfIj/5H7+4tuYtvo73kv11ma//B
uGdhbwcyJlaWvkTsQYbWd1fbl+ydfjDVrb9lK8XOekVX9cDpfISeStdniwImWpfkaZ34D+G1s9XW
xaVN7+yCvyBjfC4sD+Gsh4X7uxvbNVuF4QQNUvcITXhdprvph31evYTf61PtEu0mvWxWi1OXpTUi
VOwkuGRdvUKPe05Fajy41+m9fmc/uudRuuT78/9wwVr8KL/REuv0C/ZjI3FHkjW+sjaud6mMa1vf
lN3aMSirbilEpHuf6oeuucuQcLrd987aW/FVUW4jQkUJN9ecm5aqPSHVlVWbLC1NncMJXtmPgKxL
a4u2f5i2vbms5SqmKZZdUiiUfrvKzHBZSAT68ZYZ49UQnjIChum2JOO1lBeCDa5PFqJ9mNyT3PhO
wv26Cw5WwFnDFEPB8tr2nb7qGx4WvyWGjT6+7b7Vs47OwdAQ+CxASjPcZZN5L0oW1Qlhbz5yNvPS
0LtHPbB2qRYdCHngPc+ewIwEgoL8xC/vDN7ZdWafh9qrGKflpLiTLGPjAV/uXe+BQduifshmpQhC
XXtjIZ7rYqanao2V7s3nG5q0UHLPXdrE2o5qWOPUm4J17V6O1cHpb0KqDCy77rbxyWpDNfY8CyMn
ShBuRnPbw9Kp7rThHC8Mk58KSUTHM3qQc4A5vqJdZu2D/DJ7CHVWcHTib2Ccl7pclP0DtUXcLZAE
ssUOvC1KPyPbDNwA0vGWJWHWfbTPWgSmza4u917GWI5l1ruo8gtfnUeoJ9t9XK+n5v1ieit5U7wQ
RUo+V5BtkfpQVrYtyfYUBEW7JtyJd8vkrzvK52hFLMpKn+Vl8bWBqJzKUdw1fG5yHtWuaek6LMqr
wrw2DN5b6+qxumqI66nXLcZROB1LK+1WKW4p7zJO1IXkRFHmmCv9uX6khBurx05esL/px8uivCT3
oaFrUX+3xMISB/uuQzAszwqFzuPUfR2NZf2AxpMZeoG09lvFnBhKeazxerZPS1qPhRMcVPatb5Od
qKtFnBjPmLdPDAYR4olXaxsude/N4B1PB3u2LmTXpgYumhQ8nqPiIX8y23Xf76ZsnyNWUygCC0Jq
VVidmS2RhRp1zt1ELdWkd4RosKmqKIaxNQ2bWWADsr/4ViJ7sK9i6uJyMX6z3fX4ylOvjfiYVhP2
kNX0nSVL8TpUu4gVSdoEcobpLsDrUC9a927ks5ZbFi2DGq1DqRWwirrzLkBzkzUfwUxea2NHBoTL
8Dyn2LTZM9CXqEp7WUbtciCtvT6Yzbt3KVgCViTYz9Muk3Bbiq1bXiPe6N3HfNrOU+PsrB/vqPBp
dumoNR+mjPHmSiu0ZWpm25K7GrQAM5uV73Bn03TWWmYGhNtX5Y2TJ8uBhqmVEn0d5d6qLIqLwQgP
cd7jCaKLWxhJs7IIlK584xER5KHqYKo7TVscxoDgzICdyhTEwammWvfR0iIk/PiuEp3xXUNqmGvQ
MOIgCIdC02UjyXAecxlaydZR40GiZ++GWjs4ddtAdUhK57mK2AZETvgUN1GzcfWQQSmmtyEy1JXX
lKF10iQoelcYGuY8MyVoYhq6xk1uWzBay6GZvtWd730bIuIM6I0h2XcE0cQgxrd5ZfU7hEHNo5cG
xT7xZHLZIx5/CQolN+2Uh3fp1FF0dH13JYqeLHclUXSSrLe3RsQlSWhnZ5PtDTth6FeRT7sstqLi
0Qxj71SPmQAh43aYcsI4GsaDnQqgA37NSyC1QKXBvhPjhUWo3bjqW/L0NCtlZN9UvrX1wK7eBj0d
BjfA+1Tj5KSg8PuRLVhcG+swQx4yx6nhCsTFStcB42FtZx0zZYFiEAoB93TYheOV9FlPpq7wV7Ge
gN13tOQxiaVP+lqEUjSysza/c6qa6VRAK9/G5NP0wfTSxo5GdEOm7WwcLSti5DQEupHFFjOrkZOh
8MS+X76lgxIefdQMCWpcYEduS73cN71OxKKVpmeDgy2DUUdENJ1oy8Th05g8NrYzfYtDGsnR1BsH
oiCFh7rOL05QaPNIjcGkUfLwPs0Fsz7p+wIRaZ1sJ+UJCpu+e2jtmSKFE/uKlhi7kYiupG1VdDA8
Wq2hw7Bs0uxpvtWDrF8RmdquKjVRyRWBs1ZNgu+hTagM62x89Xt8kZ3u2+TUUML4hahhtgfYLSPR
eNvCoMPSeOSBOYgHVkTeKmTqo35d9xY7o9BUJW+dqnLngkOjjWmIYmSbFtrt8FijZWgufGmUcjPJ
NG4pU4raQTZvECiBHGfZd5SAgW3UD3knzDuhWcjdutwZGFGFfrlKKg/FbFnYWwKAyNHNEYm9qApf
oeaZ/XMuCHGb8iGBH9TV+XnbWc1pjLXr3mgiReVuMLaeugx9p2ym4pSAZorUNu94HgtH+e5K+gmx
KCRS4rYYTZuiO/Bc7SkZRrf+XsghjS9bso0zRm9jpR/8PG3dnZdZrXsYKjJ2HwO3Ffa9TR9fuy51
K7MWnUsb8d7gtLNvLIO6O5PlWLj7snTb8IczDrR+UtfpJLvixBtL2E4Zg1tPJZrOfjgrVEfanykw
2aWBLZLNhEwuOI1cxbrBJa5Yd1v4htYPry2xBkxeG7ffmLsxT1/wo7nz3jUwIzxEKK20hwwsoeKd
VOnW+eh1TBv7hDboHgKKmW4TrXPDc5hhZrttGptMUdZ+rXtgvl0Xm4owzuzght6IUEei6CkYcGV5
30q19qdBspfPQWDrzTeVtzQ4f3BzTYG2yiUW2FJT1YQY2w5jvNT0N2MtRc4RCZBEGkHniPuMVN8I
p7K+YMn8zsTOQ2jNJFHXIPTqo5s+s90uJrEd20SfxdgjcYM43nhdWNptk+iQcij+PreYi2Pe0uyb
//mQ8uiQmUEws1egqw6ZSOZvbKi6BAcRDa2muIHrw5p3BzDwK3DA0XEBrplgNXnYoczMQI8jcEA+
kZ4gzRyeFC+oIsfnQw69iAtE/2cZXeWc8m5yN3rwF4rh/zW+//+j0DZpgZP452T+86c0fA5ffw5t
e/8Xf6L5pfWHtAFzEtxmENtGPtu//4XmF+IPwDg07E0TWYCyHW6Nv9D8mrD/ALLA3wGaA7BkzTyb
Gj988J//rknF3/F9GBMRvjHz/v8VOP9HAIISFrBgC7aMPj8QwMGO7hMN5Y1n2e13BxlFPt0OyN67
5OWn83H5JyHjZ278R5zD+zH4JA6iAjCOJkjUj8+AZxEwYabhk8oKNpYIJ5DmEMlE0WruMwZ/Mgic
Be+6zeeHPQ4WA7RsGNYMxYI4BjBfzRSWn+AZpj3qsrbEW4nApzEIY30MGcqG9WNk0D5ShIUWd5GI
tiX71LJ3VyOU91T7XhgHg76FuceLEjabBo/u5z/Yx9cQ58OAxjLjSiCygNNQR7SSNirQHGryzTfT
UxXNhbZFy5tVGKmOgzDeyL547/1ykecDkocnTUpRnYvw8UQM5DsXlWe8eYqQSE0Nb0qPJKXYMHzx
yX49kGXoAG0cSP2u8QvbygkzSAkVMqDciunDTtgNGKv75t3nJ9D45Y6CDc4RbNA5ZK0K/ejKsmZ3
vRHNQgbxJtB9VXa5KoYH8jDXKHkwgbCfYa4ZeA47l+kJ/wR6UkNuPNTMRdDdd7pErKBtiAFeS5pp
Imrvi/5pQplYIG/SsrdImIcmQ5llnAlj3Db4uivrm2NFK7Z/AIWmVZvjAU/mLkWunfbTtAspigen
/WIF+c0pBUuuG5CM2Gfoxy9yfUILmtVs5VJUwGOSb6Wv4a8t/uXDMNu1oErOHHTFvfLxFmkjp28k
M9r38bBe6ivpnTm69wU169cPw1Fgu5A1KQ0LXufHo9h1AQN0dvuSxoSxeYOz2Oj69Rd3xxH4jAdM
WcIF+2SDHeP9enzOzGIiYihgcsS2JsP04vSTR6eXXWm4ZSNKxqvZ654899y6t9FTmHpxcIPOzVZI
ox0shG7gmTthan6xSR3XSAjJzaR/yuu67Gn8EEXIDP6GqScAW/ygXeWON1kp9ERXqA6qKHJgVHbo
XX7UdjF6/b5xW4VOcM6D3nhTbqMyjLDao78k/+tM1YnjbY18dm/7TsnUA9m6Pa5DQmXdZa5GQOdU
RJm3xRQ0qE0WSP3BhB3FiI9VPl3mRe2/DE0LPiMWoYiuEmV0N4Wuo/fSyznsqu88UdCWiy0ixkyO
irknkIzgqe7QVMlEO5RxgZPbcW073Ixa6cS72BYVzhGFHtRnsG6ZNrmHHuoSJ8KCugr9TCeJs2Q3
dVJ5FY6mQQztdMKHqboN/tLaODSD8HqqaL2bcMkZnX1iZHbP11YfMzajYqvLjRkZSKxzdvXVugzM
0rg3aou26kCZ59zLoU+xiWE9rTd5b41JRma4EyumMlUYpc7wCmm7HshLBKELAgL5/pAcSiufkScw
UnEFcl48yzONW6A0A61u24+yk0Znc3ze2LEY7hrSEdXSszL32dP8zFs3QaihIuGFqt4qZHfpOoxb
4S5Lt2ydTV9YhXOqBVHi7FPuQ+3K1nuVPDthWOFU5DrW2lOd+l552xLV7vyIYkLH0NdT/CYdcyZ2
mvXAWBBniMn8XOVJ6uDGqS1KkAtHi/mMGMvQ1sShZgV4LMPctNdGHIrmGpW+wCAliia416eqATBe
NOB4PKI9kYq5GLp92hdcGtsljRp7VjvYqF7iFGEqM5OxD27FQIEKEkQWlCeCK7iPSkHPM4zjNNlW
kkLmNcsMrb0HTuWXS7TrNvYd6M9Eh3PxHIvWAlz4hn71gKJw1xm1EQ30lKBiE2lGZvKPsvCwvqwG
N8UZO9Z6Wm9jhyLxRvh1H11lFhhENsPkExIS3inUCKGR2w2yvMzo8FOafUk/uG88dZI1k50/TTy0
OVn1ifBehqzr0Uc3VQUHD2FGL6PHuolqY196bprkyyxqvPBO6b0vdzq7DKwGScCtPiU98xKjtcFc
QSYpI7qRSMn88CLvici61kNAXKcaei33wSFRIaM1PBnIjly/cLeW54foQdzO1ZbElEVMe0ftW0fJ
gc0VGfV+MqueR0WPSU73HFv20HqqudHbhESqraxO2OBXiFid6PrqzW1oNzz02BLEVVN4BeG5kdZn
xqFIdTe/MobIGdZdT8G31Isqw8GJBlOcqVmyjSMrN5jn5p5vFxtdaKlnoukv9BA3rIksoVMIb1YE
5OhscEAB4GsfumCi32Vpibl3M48hqB87sb+dgiF66wZqsH1jWWlxMYVRplaFFzMXn2xHdbdKeiJd
p1NSq5OAYtJBnSpwESeZ0q8a1KYhdBEN4XBWBRZp26as+su6CZDGNJkykICXg0uD3QgRw2hmflaS
d0ZwT5pb+SobyM9kkG4P11VOM2BBJHqPVQ9ByZpgJ/V9TPG1HvRxqtZKnzx7IRz0c1vcBRNTMgzq
xrpqddIyEX9H287pLTQY5NM/p10X61dBymz4YdKavsXin9TlAfu+nl3gPlIdaCEeXsZh1QAwKTQQ
lxVLGNnSMbaB6RnsKEged9QKH1/5VPaJaFayDWV36uUB4jyrlgVDIaH39WYwK4EgDPsqc2ppey1M
BqP5gcQ/wsM3CjNcBRjNxJJuHa15u/ORQkTkvwdYjlQ1Ls14IrbQqAL3SZOyc3ZOQKPrO5ntE1Pp
NibdlGwRqQ6elSv5phKr9c4twu+MAzf5hLLUsKb7UNPLad+0cZHcOZPWc20dw1q3mWm8lJE3Jqdp
iH383guttsYWbPTmWcEj6t6SojUmZDgOs4XCqX13ZONjK8YKum0VDK9ondV/4hD/N9eMcwjaP68Z
b/L25Sn7UDLO/+CvNDf1B7lMhE+5ukm4j7DY3f6V5ib+UFIihabuk7AIbf7mr5JRyjnKW2fbA+oR
sqT8u2JUf/DbOVAHaKEggg0I3v/5jw+hX3+Grvuv+W+KuXkj+BMEke/E7s2SujQhLZrimLRqplqq
j1pL177sTqIYQFHqXf10Ln5ziHn3fnwIkwQNB1YlEQf6UU3K9lQz5OzOVnmKmY1OK4qlqpD2FRAh
wcTVjBj7f37MjzWZM38syQF1IIuEXwv7qEYlItTltQCABgP+Jhz0nVCQdPJwnaHJS+Xl50f7zSeU
sMVBuvLUWXK+jh8q06lITTd01WLo85UXAKwtHmonPYtK64vP9fsjmSA/eXANaoiPRyr7kAICozCV
2NnUHGp4GH7DaMZsvzjQb06gQRKVMokbtE3zeGs/2QEi6YD7wiyzm8xwnhMT1oLLJrLST7KyO/v8
DM73wId7ZG6ccAM6um7oxFMdncGp8s2yhTG76OWVMOeWabDuMpDbqY44yNy44eHzA34sXbhBGL0Y
gs4L1S0fUz+6QcYwmZosQuBEHAqkwgd9tNDSfXUb/vqxGB3y6NMe0CU0oqMCqcipBEWROAvXuWsx
nwBpoHVvV6du11wmzZ37V9rmh8f7597ML5dt7k/y4uCtYdKhOr7v9bpNPNxhrKesg8q4qkr/EAEb
dOD7CO0r9vUvLw8T2iMnj6YMUQ385uPdiHekLnGXgeAjb8iMwmVTe1+0II7TJucLZesgvGmzkCak
ju94Fcg8jAG4YpHwV0GcoxhzEXCE2kMyFddpj24zn8GCJn5d2vIxu1Zd3AYe5MGpvEjM/KodiXGu
FBDJCZHc4+f30S8P5PzjKXqyIF15gTtHD6Q2aBCjfU6Bz95MtBbGSlQ1Qp7gTPqiEP7NtbXp7vHC
F+wq6ZV8PNtNjCkxdzxrEXTaqgjAVgIyiKv8mj0SfAht+/kn+93FnTuctJhcLrI6ekIMRho8ropP
hv+8Tnhxy+6Ll8yvJ49nzxb08uge0Pk8OkShtbHUJrqFnoTr4cjTKGxvs2TcubX+xac57txzH83H
4hcMvbBTjruWJdXoODWhQ0TUOG40K3nF7Y9Uif0h+sU+X3fdcNeFkNACmb3aGQn1n5/PozbG/MrB
l8T/gX5LmsTG0bgih16ayAKxvRFU91Mtf/gl1EdgiwJkXfQqJOhMv7phUfxe2I27zqI8uf78Z/j1
feTQZmOxV/r81B63h3PaRXE9cMLjGoqmXcpDNai7oNbPUSAgg5s8UJbt/ecH/fVV6zjSpWVpkZ5l
4lr/eN9CqZN9hpsRF4x+5/jaG22Q867sv4qc+vX5cBxWRdpFjs3yf7xkkQlmeW3Do2jmL6NkvMrI
1hsfaZes+rz44mH83dVk22YZbMFotVM9fPxUAo5YUugwFTEmjAxmzWcSGnpEbjmQvjp6rT25LfTo
kYHno5sZZ0qJk8/P6+8+L2dU56UwxwUfL2G2FgOPG1J7AZRjbQXls5RBuwA1TKPMtB+yuslXnx/x
N88rN400XUe3eS84R8uZI0qp2WLWPwuqYszbF04hnsAC/ogKlJ6fH+x3Z1gZRNmxL6CHyf7g4xnO
pohBWgMe1Ylx5R9MNaFtrYwb6QXLASmBKaDVROaqjdVdEsjbzw//m7sWzjyrqCPIKaTLfnR0JBcj
rz/u2uC5AI1jZDe8Vb54Af72ICRigazG4/bLuMbwdSFilnFKZXNVlk8+uxAwJv+Do/DQs2wwY+JJ
PLpsmugnBAsU2R4iMHWw0tfc++rlNn+Pjxs4pdsUMzYnDFj/ccM5Io0v0zU2cI4A4tkCGLGTYNvZ
T5p1VtvxwhQtTgaE8C4jkc+v1K8vNQ5NM53pC/cK4WIfr1QOlKVtslBhM5TbShth/Ly09EuC8qWA
0dYOb58f7+O0Yn6Pczz44gapko6kL/3xeGrsTFpTNi9RNlY9MvrO8LadeK61bK9CxJI2vhxIgZ8f
9TePA69sCkFhMWec1+SPh82F0cdeCcd31Mu1iPp7WD9nLSxMGg0bB/FX5SEnT8O9B4Nx8uMvXni/
3qocnvcqESTzXu/4efDaxB81yhJwy3cNrszafw7C6ItL+btTyzucRr9psUAer092kflWVnAXYVbr
EfGoPiGt/kUOEfxOWJ7Azxhzf/F4/Ob+4XhzscOZRSV5dD2Ttnf6QeUoxjN1Zhig1Ka9kxDjFvUM
GRh6hc4XR/zNZoS2O682Ch2DPsvxNr1Okj5GKmctGl8tShDFsdPcVb17iL1knfTuBWNX/CLBfmTv
+vl9NL81Pz6ohB4oHlGHz6v44B9vo7KRnhW3AOvC1LpMw5IJWsqM5H9wEHIM9Tl0lVN7dK/afuq1
1VxdwWbxFiHeOdxaXyR6/XpDUm0zcnVJnuKx14+OkfruwOLMAhyaob0figgWl+hhTXutEf7LW5j5
WNwiLu0SaFHzwvjT6JmOhUiBQbDU9ojIM7usr7TWKa98ME/+F+fu12WdTzRLAoiAIkj7eJF1Ix/k
vo+73bLCK1ITIVkhIwvdaZt57Zvdovj6/GIdh6u8L+g/H/FoY8owtBi7HHffYCfxOua9N6u9HG/n
I2ReNsRPsF/GtZ218HE0uFVPGmb1E5E4PZtlwiQdazB22Sias6kkE0sLlXHbaVp425ed+PHFTztf
1+MbmEkxqfVz10wcbyfJ7bUqVZbo+UP/RTX+ZggkDrPA/RESDyDimHSJFBWi7ReX4MofPj+8NOXR
8efeEsZTLpDF/cDE6OO90OiRY2Sjfjt2XZ3Ag0sclXUo/S293aXMd/y3MbcCr6UiJNX+m85224VU
3Vvmwc5VKtCX+7lSS7bowrxkbcxYMJURtG9TacjQ3SQ16br9LK7U0NgKo62KVRDaOW4fB+CKi0eA
/6Hs5prSpl9anosF8iayyHRg9pC1DAWWfoQervnegJIcx7XK4Pp/c5LWxGblJKWR3wtRDdM5s4i4
KnfoLRGZPsqgLsGWO9MwmvmWpKeqaZY5wE6FxbkS7gDAtkgmYTBST1BDYouk329sQjOOrNfSaQAf
GiD3knIDKm00Ohi+RWlOu06GEzKCLkce2zHf8mNEZ13TjuNJ0gcipFeRApmC6NmIRJwy6+0Nsary
1p1A8OZsRldDnBftNxf2n/mjCfvIuTKxgM4+rSgUkMzKSo7TRRzBRn5uZAZbQevyHIP06Gtmf0l4
UAcS2QiQgEaLKohN8dwBNwIwqdmWxFzTlHUdvnR0nHBXwPKVBwfiHH9RGlM6rlAQxOwtvGEq5a7t
fFej6dA5Psrr3PCG9sapm8IChpyMHvLCdMoi4guMWgItmzRmfJuoc+zpghkDIOtlxhx5PJWwW8XO
IIIkue+JTg3pfBmhgXEsKgOF40WLi9p6kAmdpHapt0jHb8q2jd3pPCOIR8DgKEzH+W7Y6HHj1USo
Gi5XZrT1BD2AgreUcB6sBjBUagzpxpQ2EC7VWCAskJF5TvsDArRX3bZdVbQ1zkrmNtDO7NRKzjMn
sLGgWmPspzA2HMa/zDWt/KxRIQaELm4BkdrsGeqzNuMc73JIKHMYoFAxzmVvgKx2X6JUmS5V15LB
4vmlJi86EUHBKcnertdNHTUAVyLPSE9L34jSg06+qHbp+x5AtF2hhrx/GvlB6jN78juf5Ae6QSdj
ypQo0Q0nLhe65mHRNPLIjetFZ1XN9JZYhC+lIABad9OyH155SePmr/ThQw8Zf1snz5A9Uv4T3RQF
nt82cezhVWtBn66GKkRs3lng+dcjd2hxcEo/as7HNjeN69ZkimzkGer9XNhwgrSmGRALKzHmuDUC
3wT5aOQVJtWZ11iWdACX6AyQpC6KnglzuCh0q0q/aXlpBe24Nsmp9zFFpw29j0UDmk09a7WZlcRJ
ZEgRQxC8A52nbirxdrp1Pd7YZRNQLR302ugdueqI9y6JCWVR6sjyrPuc12Haout8KMs4DK+AiVXq
e9LVVUwqgWowf03WWNmnsBJn35OZj+IAkC/Ff11Ftir3vLV992Qk3THc2EFv+ZtCo0a7L1DT33ih
IlqrhX8dXpqeJkecFl3d6xY4mrjqGNgndmDRgUzHuQoP4CpPD6hSdfXG3nZUmCLJLa/qRWHX6H20
TpYD70SaeNbS0YaYqp3JXQiLIs8dettWaujBrQSGvNSiSPbXQQtiGqFpgQbuRbpa2zmwk4k2vuow
hucPNArzblr5je2GtzAlGzs/y73Ilt4JOz2VvkL0amSwNgm273a9Mr3+uvMNqzonMk+EV4GyCYng
YycQOrwBaNBpZOtIWXn8CBlIEyf19nVV9hTagVFm9PsjzW267ftK8794ijan6v3zIdoWnMF//eP1
3/7rH2X71PCIPCWvP4/U5n/950QNqeWsBJRwKqW05tbAf0/UrD/YvkvBtokOm8MOgb38XxM14w+G
b0zZ3Dlac5YTsa7/twZT/EEncx6pEX7NNyaw9V8Zqf2pRPx5i8I30RksoMSUlKNIDz5uEUr4HK6T
j0twgadpLWKKXgUL2Miua14sp10GEWHvqZxcio5ebhSfRo0ovvGe3s9CpDbVnZPOD/AYusXeyaHV
dEGUravLOoerT/ufVW1wcJ+7ARCb2OwXJRrxbd1AlZzULo+BxnoidtcWneG2MvNdmSVvQYdKAM0O
OhseWobPAwZHlW6EiqxrWJO0udSlJivcsNLZqL4XlJWZ2lIMriKvJNipEFso9fE28YZ41dnOhTI8
43ogB3oRSmPYZCIT6yrF31nlgKHoBdj5LtCyCkI3GmVbx2tf4w4qjGzLIGvtN1jrMiEypu04iWQd
rHlerUNREe4Bv+OO4TdcBd/fIzpHYaEtpxwsOU6DcDebjZL0FXUFSPbWue4G+yIrG4yG8yG6AJSz
3upLfiwkFemshKp8Io5iiZwjAVyYji28a5FfTZNzX5hdsC0KPd+NCdkfhhiztVbj4mNqmp0OZnPH
u/BB2qCoHP7NQbK2E0ATnFhF4p+YjnbWgzBuOqjyoPVALEy379+tyFZ2m4xbz5pSElEs69CE5PJy
xpDbxGW8jxS0tMj375u2KB4GhhcVt/whSmu449dcx/qiYkRqGPEbEklCQsrmzu51PEw2OqP386TZ
3jNJFP1GYva1U386CUQVYna4rmIZPJrV1RS7TNBarWW1OU2g0p8XpXtps24dOlljuI3x6MWdf1aA
T88saBNwPjddAF03U1fAYys3UHCtre8xievLvkxqGK2xvyolwzOFAmmRWabahqMc4Sf21iGza3L0
EhM9rAAIDVx0nbKEbSKMLUtFrEYE+nmdBv1rk7rTpTYWJ4UN+4RHuMbwDl7BKVJcoUO+c9W9rCp5
+dOr5fLPZ/HnOdkv3RR6GMy9LYfGEfMHdMwfH9GJFkSG9Q9TMD9u6FTBtiHGKOwidVVj6YBEpLBk
Fvoqw2Z1Z5QlppkIdsDnPwZEb47z4VVBKUEB+z6EFwyQjl4ViviAnCp2OcP1Yyt/VgBQwKU00OSi
+8CH9NTAGF4IJB10IuW6H0S1YCubLQGhLItheOxiOmpaov8Yp/A5svKT1MK2H5tkJ1ROeB1E3j4h
B6XO5d5OkEXV6HDS81LiW9EKm6CU+ZdG99NFP6QXZqrYtgbmq2+3BYu/i5nH9NZx7tyTEbIopAGc
vyF5AQ1yumSlrfaV6OGRz78kGivzwotfYycwln2FezRRNtIprGn8bZnW+/ev6jjpt6pOD0M+kh3T
3QTMbmAyxvneSFS2D+ev/v5tj5FxP0CB4E+zZg5De//y/T/tAI7yqBbfi/e/eP8zQy4Ve1+4NiHM
GCyXwOvCTZ6q6AT4Yrlv55/6/au/fytJOQq80N2qpTslWEqsK12xX3KDOATSPvwYYEVDdGi0LYpF
KH79DLqtDdLPAEyC+Ym3ud5iSGrgc8XthKknnmN/xnWTZDEhY+o2LgGmAJUqTuICRE8UlHuzM4s9
gtNi//dvk+HcjLGXOQ4RD32aFXvEUpBR519cC+SFNgS7xLf0fZj1/JIjMnMJt11mo0GKWgZY5f2r
v3+JITtJFGgnfRy9Zkxe1uh/6v37LzkZE1Esk21ROQfmNMPCbvtxmeb2o2eBtXWLrN23TurqSz9w
nXUPxS3TYIEl+Wy6shuI1PGIDRUOdICbMwCnVk1in9kRrA1zlIuof8x93aQ2bpAwFZDEvBCv/5h5
xh5b4/sfW1U87RlvwuoT46kpQeFBTXXwojv6ys3j8YBZiZsvIOPYKwI4wTI095CtH0MQQAs2dG9V
lZy+fyLqznpvVS6tw/ffbzD5dRxTINjKeAPXiTqM7FFRXhtiiwiOq5l3tG4nSM2LRd+1bwnSqB3W
xi0cZ7WtKyLZjE5DMWsH5438Vvjod+f7HW8ZN/f7l8N8T4H1hpMxajC26xGXYOCU+/evhEVih3Vl
Bj5xC/Ti97RS9Z0mv0d6Dgg0mu/s9196hjZ/fpVYYgAVjNvRnB+Jv//CT5oBWKeWrXqUuWuq23uP
dT+YJgu8CKFOEUhrMKAtqrS+jU5wXU7bViuzfTdfJ9fXuGTvvzctQJ50PzfuwDpF6bJnd5KceDbi
ZUfWB2cGPuWht66RXr7/C60O8B6aQZye1Am0A7ABvhTa/Wi8Ij80wSiwgrlucY7zCsnxQk3VQ0+N
blL1q+A+7W+AuN3JrMEJ3VzHrXyaSN2alOMv08i+VUDDPPSKCxwmwUbwbK/0jLRzSLEnLfx02G04
SwKwBP5Q9EQiPlk+XWL6f3Cdm2fEfQRzxvBLyinAi8524CQdwLTUuEmtmXHa9+wGRBi2SysC0i78
1CKXhD/z0WST2qmuVLNKVSxnHNW5H2o3nkz9VW6qna/XoH7ARqVokukUcqQyqgFzEfDYAi5xph8Z
ANEYSc7SB1fokj65cv4vdWeSYzeybdkR8YGksQSydevaa1fRISSXxJpG0ljP4I8rJ5aL1MtMySN+
CK+RjUQAAXiE5H6dhdmxc/beKydCPSJVwm2LuzxB99w707HvNLktnzhy41pzsvZxTDjliZCVXWOy
gptM+9QOPlGF6HxE6W3soaOxEw5URg7RDMNEyEEyb5RUOhnTsweHoHxWoTEHFEBX4DAZyrq5IJtC
d1SnFnjlaqlHFGYVQvAzOBIdSX6Fkze7IicVJ6VRvA1Ww1TH/H9nbVZefRFesm/czD5Heoe2ObZu
elxfqPzGyLiaE2AgPIQmSVm5dV9/NpVP4eOa46GuSduwXa381KOAHBIkxrlVPRgWRQ37zFtvVhUg
AFMDVWgNZ386mjaWb4TdL2RRdruplt+Wj8uvxsm0cndpEX3y4sTnkzgbYzLlMYvCl4ICYTtOrVpV
PtS2zndbrOVFc/bCJjmGdCit0ttVdErYRLVp49Kx3PYzzzAkDHuTa8Rb+KV91qjBtBjBsusnn0Bk
utcwTz9XWpAjX4+nTSftYiPyzvlYEGqiDiIuoptqS7Y6zookxJI/5mQ5v47syCPShxPpxemlyP0n
+nnJxhhCehBhnm1UIfwTL4uGEXvbSJVuzAawmkd/4IPzEUvtPmeKc+ZEipcgQljeFYW7dpx+NsQ7
JCTV5nm5Vst/0jNsl6prfljRFzSDPEdh4x7ihAjyITmXKfXr4K1DOnRnpPTtpteq9lRn0YMd9YfM
7+Xe7onKgm3iHvzBQALB3m/wfNb58MEAbjOID+gZmkPYfqgG5Z4UVQZ2bmSCOKalQBmeUsapc+jH
4iFoW4akYFWG+T96Vm6eyjbaEknXb1K75rnz6uel7ovnIMFKJzG50rhlTu19QK/bX6P6sxEeigiE
nO1n0yENqzebKENDRvdNdGqnxuCy1/d6nlR3yNhfStucMzRntxDK7GFwnozSiDf18MGN+mZW5nIo
amGqzkDBGbxgSfHJIjn8MI4cAVTnXHVrzoy0rvZQVoeR8+PK1QiMz6VsLtNQb126JquAljMmdOJ5
DxUJv0DIdfHsJmfJGHAbZhg/SoSNXm0DGujJzRqs6GuLX3uHS6Q44ozYZMQ33sc6FK1qwNVsIG2D
PPxD2haUyIjUM7tKN4pXiG6ncFbaN59lOUXrfdMbjwCrtj45qfs9U+qiquZUhfUfxnvm74Uosz0T
rrrBnBudFfOh2b7464gjFYM1ldU3jBrqisnOHrSBXOIr2hD73HX3cem1BNLFtxhV+1a68oeOS2XV
Rl96b9j02PxpXrXm2o71jyTO2ptUyEMVUSNUNbF2msSirnH8+H/SI7nGb7VU8kfzP+buCwTjsY7D
qFlks//3q/+PPKyz1fm/76T8z/+qR1YHmim/9k/mv/Ozf2KJf+HYckz0CohvPeSW/7t/Ipx/8RUT
WIQ6TNKREP6f/onh/Us3kLZ6DkM9kiQsvt2/+yeG+S/BsBJuiMF4GhWD+E/aJ+ZfBnu+YxmOaxrw
yRk3e++OREnUEnIRdVjs56ZHl4YmDGn4oC4tgsoV7gNbXb6lLb0xiu5bxpJDoxarPzzRatfPS9OA
OiXzfOIi4jo+2RPZU5O/b1k0107pK0ZV6iWbT6BmPhDhlMt7u1D/2QvFuJARr4EigQmozsj1vUuz
ZqfD8UIJZQfpeBenw6pydua8d1lq3lnmbkNE0gMLur5PlTRuSVXu64yoZk5LYiPR8q96/8Wye3ls
KwbF2ei6R7/6tqy6luNChJMJoYIoJP9wLjV+Xw1+fnguJaM+lzOrab9bDfzGG3xmBSg7R924uaVp
7eCIwEel4rDSczKz4vETwbLjeLuzevVl2ZG63DnAVi/+INZdxFS/npK5lqxQ+iy84B9adb8vTpEg
6CKKOFssB/GhKA8Y4MZToRlvbtIcPaMajmJo9xUJfk7lug9ZAoY0d/hXhdgc8AS+GPU0jjjHKExu
vd1h4ZnXqwAFNLUl4TH9CLeyi/kFyyEOD4M+r1hhroNx2k+tvMUzGjskIqWzNf/cOPYfHhhj/iXe
/5K8ebQhEZbNM+Dff8mmCFUiZsihm0/VGTL255LYiXXsaj8mvbfpp3Air/3pHAMsIPaxebSHia7A
0GFzGqNNvfQt+lCtwTJ9/WUB+bt+yV+mrtwBH/Ue+72Djnn2I/y6Pbh1XYQdeSUrq8zI/9NskuS5
VMsDkcZAIlKv3Dvk+JqE5bf4V/70RM5P3Lurg4GCMTwVMOQIw/39A1QS86Np9TbnKOcSydDbUBmv
Sy8qIIDRj5AVbahEcRLySJT+eXM7iE5b0WbrP1yMv2gofurG2SttZtAsV79/FhxNZdPLyF6NyLHP
RJ4Q/k5SaVs6xYUGjIOXERjECNOEHCQOrFjjk4TwzvmVH+iZ7vox+tP1+esbO9twZ5sJLS081O+e
nrLmaaYvSgq7OxH3jV26iIxb5Ghfcl1xnikp17w4OLcpJDgCdZoN8UHY1AkGrAvD3v3hEi0/7/f7
hVICcfTs3jX5SO8eGI5yJDj2kO1Ct+m3rt5sayT+qxZ/4Q1OF8HA0uIDlhFyN+yO4ZoFtTwzmi53
vM4cReYqshY5lGePB03rCL4CTwItxuz3cRC4u7HKgMMaxecqpHwbG5JOJcT3ESOdqOqTmuBfp+kk
j3nBCjqLGnAw2+R+nziReA/DWNMUngiGSsiO1AIwLwacmvOAHK+y+pzPC183EAirmWt/0Mdu5coO
aqawzoYCLTk3BpdHr5oSg/NwGm8ms+DX8pxzYKhHK5NfRIxGsY+BCif6eTnT9HqK7McaSL2WaBt9
F/6DWWlkV6fWz0p/hCKl2z8mJoTnMnZwKXo3V4xvYP/IXy+qbarKco9fjgCW1JmBUOHWSI0ZqBx/
EIAk95WstwBGisdFHqrZbYVDla4JXOk3J+CSLq+tsKaAqL21Q3cXHBOZYaPgqMoEtThGJXnVog/M
XW/tnM5lv2oqtiFFnU36wzmN8uqA3fSzK32xa2yoPhl+yCJ3Xv/wIP3dc01khkMxwIgQVczv71o8
0bjMdZT9y07U1+QPBmbHSNeR+5b8tsjwgGgBq7BJ4A6DnCFJSmdyHJyHTpQ/nW3/rb3ib9Zo5L6E
sODLcjFg2e9WIbdiko2pFzfC0AdrfIaP3IIfSc75YJhSuWLCpO1d3jepuMxjVGmgzoJ1+9yuLEsW
x7IFAkwwj/fH9+0vyyPzMLTdlHVCxy84F1W/KJT8QAq6JCNRqqlLXNvsMxc9OX/zrMgJ/M+wZh4L
38m3Omoemwz84z/fp3l5efe6I0Um3WRO6MDpMt/GX35+o+ndz4JhOeEFoXm2xTTt0jDhTAZ1wTYS
Y+11NbOM+Qn95x/+N+XKLGibdfXkn3BwfLf4RXkYj8pksRkMohWmmgh+2wl+WCPstbJABKKFwbUl
xWqTurm7Kyv3lThYPem+ysRM/lCt0L//68UQPjqxWWTP/Xh/lvKlGrQRvNLPciUWQGTlPNJK6+Br
E2XDzkQDsupFB3FkKOjJ518nWljLW9lZMEYJUzgtYwg9S2+aMWgz1IJaeC6Iw17BpPBJCZB+c1Oh
fUxTbTossyAxI7r6QLNmboy5brsiOBsAzlh2S0APMrDP9AyJ3ZRsirEW+dtSE+TaFX4ODSca1+4I
Pmhp3Xg0vvdun77GLHpoWfJ7v9HzU5v74yaqinVN2buFao6/O4JlFhUCKrvh9tuRauoS2yF9tPE5
hyf9qSvSPcav6bwsxE6b/IAClq0lFOmN5cBkcxSRaGErx1ObUNlIEZ5S1943XRhDafevNV3IbYNn
nZjds5cTmL184lRBTKDletAC9uIhqMpPYQS1uNA/mJRSDwF6iIjte9dVYs+4s92UiJl2S/mM55ge
BPbMFU7c10Fh/YrCgzDZLtKMhmDNcwYKYVwvm7lm0p1OKjLgd3ndGbdYX7lDMgISJ/22M56pPel0
WBPdFjs+jR2cdhBw0JkCQWd93vbj2tdvQ0beF+3TqHkZYigURsO3IGBltXzTZZDmzfOoJtCeDB1O
RQwMPpFN8wL+rgNPArlhiBC8AR2qarFPjuZjmKh43bvJRbbKuBGy/ypjDjXOAItNsFqn+XQlbADK
Z4FyLGTT2Rh+OyByRTbRZkm704ai3SRViz/cTD7TlDybOiR5m+17FZW+uVYtnB4rJbO7QcKzrRP1
grqpvcr+21KPS8e0t5P2HYAf0KIgK2AaBOC0IHiXsQEkp9XIhKVtvzWb9pVMHCLcCsqOyjT+oAk1
/lolzuJoZmo2gVmItOca+5dlKBsCmlzKtMign/S13ZKbHBIRgcHG4T41MFBrZ5M4czOM4fPPlgXT
T7EqAtv405o8KwHfrYmWQKNjmJhRBTqs3z+M35ptEE2RsyroKDlFVNy1sOcOITMiXLC5CdNifu/m
PRX1pYsJvf2yjH//sDr+3UXBmgqljYM7xph3Wyj+DK9NGg7Uy92qwdUdI5+EfiPZkGGI/pdA+qkM
xz3Ht4flVDQBvXG0RvznR5x566Q+ZUOfj/bvisJqaoa6Giab+QNnr9KXzZb5L1mT82GcpsBRKEVG
94DGu8u96RAG9hHVFEHSTNuCBomO53LKK0Z7B57tP75MNMDw1XH8It6Lfsbvt8siBK9vJ4uVZC49
i2yKcRRyg8KUjOrISyPK5pJKquYNNGHLzvcNCeJxlFzMf/4s85Px+5NDV0a3LQSmeB498e7JERFp
F2PBR5HkwxC5wVwy7KW/r7tMEGzILrrcpn/+oYv0+91PpbahweMwraeP824PdxvRCD9qxKqpxvSg
+TbMHM8qwdjkYkcsz6Nuu98WaQLJRm+mCSECjSk7ehXciE4hv6K3/jSnny/6758Jv4pNZ0nnZAMs
9t1NqewhgefsE5HZfyZH0D7FBN+OGbtUmnSbOiZ2VcZmvA8TcNlKhdDavwXtKHcWjedNWPXE8yPp
X5bVf75cf9OUwM7uUXMQCijolMxH5l/WmqHS/brPiScVA23ZZEDdg8/cMHKaA6696V1sWfHYmlt9
8K80oaDKzo+MRcu90aeKWM2ObKI8+eqijCKyeWw3xmBdMkegSLRI0HELzkFT3JeEoJvavsievMaP
P7pzcHPSxBGVOCrHNMsPI7MKdHfEvpMEvP7n3/Nviit+T+IGfAQTHgqFd49FxKPGcdETLFLlB0Yo
39wcRQJNCvuslwyMywBhjWpBTSgb3i6ZRK91hZ5GBYOOTMD9w7vxt9edqopO5NwmpFH5+3VP2661
OtFz3TsQVtE8G5xXE9kxZ5riQNvXufE6cQibIFZup3I6ItZq1zJm7zUiWERZ1AT0K7xsPddSZPeQ
d2RE+36SYpMx+UWUS2a/2ZzH2r0TAZ05tyIKTNcOMkw/Zln7tdGIN1nehDawacPZhfzDUvnXeprO
IbGW5BfQbEGU9vsv6RjYQH3NFSs1q4Yc1322inrvxhgZUzTvy1kwn5LuSGDv8z/f8HkRfvfKzUFs
yNro99IJfne/pe/WQRLDr3DnuRNppsV2OUYsPxO6IqHYDtgdgm7+WMe//9FYfmbnAy4L19MFrbDf
f+ugLTh1RTMEz2zoHJDS1gc5Wfh5/B3qpDwux2095WBDSJe5TkgGOmaV8VAmIL+YKprrMYLWHLqT
v1U6nOcOpUFfTu7+ny/RYjL49RrRhMJ6QprF3Jmck8l+/6AGqggV4MFnqSS2OSZZZV/PWcgMmAme
J/z12igDluBIybZ8rLHnHYmz6Byou9Ks9qp3SWIBvBDQfbir7fSpdMdmX3k6uetAnQAQ4cD8Q3mE
rOh9H08YJPl5pk7GDyYKZJC/f3A1aoXn1eTmRSZIkEJdUw09RB0UQKmsTtuRVLNp0ILtxte01YoL
kcj7oWdCxeC1qtmqzcmbqYkFuGSCQ8ArleNm0JNnaVbkXvjgeDtlP1lGDZnQ8TauLr3NXKOnKZJz
lZPrA/0dj9q+s9BElsF0Z3taevbtb8HA/SbC+3tVs5f4otzkyfjSdpbBvN19Jo0eVb+cM+0BrHI8
UMNAlDC9vqiOfoT9ggF5tM1yHyX9J5o711ELBQQsgvZscsmueaig5nRHIPY2QYDykpnqw9gI6zK0
rnNxvBEfb00PZUIbwJy3s9dt33wKWTEs44RlYAKewkC5s9PhaYSiqo8wS53J6p+6DmlkGAABqaX1
qOiRHmxylMO6ufOSsLyM5JEAyqUyljPUtSJcv2LJSMMyvEusaHgrC7GpebfWJhED90ArAVfX7mPo
IkVa+oups44nIW9GZm/CPuSYFRH4Vfn1OUm1N2mO5VqGzBDduVdTpkW9LkQF5y8FDZk2MGC0pBX3
RfWyTLyXuoagJr4NsMKf3aA08h72mmwhljbtd80dX5e33iT7ekvkc7SO4uG6/EVGiShQKv3FlAZR
DNjc9lLynEymcxe5+jdZCe+U85StYJL9aJLuJXaqEToNp1f6B+mhqYKLZXeMbHVkqxky7A2WOBZU
7aKNWoqAkcNrnvanQhTtbgIJeHZaopboaekHuIW2G8mtLcrs4/wxe1eiJZRhTKQRKKjlSyvGY5Gk
/c8yTqmgWU+53QE9oLL1IdCfwr5jVCCeFkkl812gCWoyydJiqhkOIc9c3LWnpm+uvMcqs7oPWYke
Q5bpjsS3AGS3iVp3eivJe7loYU32OdgJTqL6E+f/+tj54W45SQ4ZgdtY4w9CDcXDsoItFxydcoYt
FiDNmHR7XyuG89IaQch2s8du9v+z56ZD3ayXc3OKFGbrFJw6ybRWRyLaz2YxMT1uAEuglIkMQeL/
A6u0fhjox26lyUPUk6pJrHO+47A1razAgGI0TDty0ugizP+qDJBgXqpr+2wuUWrVejuJ3JBjKvhu
xqjGZYyRNXllHu5Ur82wCfOWsEwjYNCjyxDSMyTEAJ1H6W5xpgTbyigGpA4GFcqoRHsczK+6T3Ko
hp/+NWRSF5bDesJc8J2QxnMYjiTsCfXgFXF+Af33ZuXNnUXv5pbXxSfHheOFp+bBJyt8H+v3g0BN
MThnIxYGYgc0mUU9OltjEndLNRqPVb3O6JCtcAUjTJ7/BIn6n+JMWKxZs3Za5ynCSfRCovW0YoyR
sd844zG0O2cXplp9kxXPN018ZVaAO+3sG2ld1GqAoFExS/pnZgEcBOdKucE2Y9xE0ZVrhW9jW/p4
UmLPusOOku+yoIYVl8gtIDTsoHgOpt4H4Fd8JF073jewHbOgQHxrDYflNZ/c8UgrN9zxbd5IemlQ
PXQrobnOxrXC9qJnxVtRByCddAVpbunuaZF3jnza01Mj5EpvUnAJtIL3y1PTjsa6LnpjbxaIWAwt
VQdp2lcZduCQB7UmJ9vas/18ygPR7EdPp0tc+v4O2fKeFIH7wIuOcawnj50lXxURt9CPqx9mhORl
WQsGCwaHLd2tYVYXLUHY7VGULv8LPoIOqFqP1j0vwybtkleSJKujwGGzcbUeNp8BHl1pEvdKDnNM
usAd6KLAc3EgwdfxzRv3KL2KaxhF1x7fHJxHsz5ZfG4M58FxiEGkRXeOW1t3Eg/VWsgJ51mE9ilL
dmyo+RkkKIcFcFwqci/eaJ1J4ejuNfuuzbz0IvVhWktdTVs5ZvltCCgj56+SQlf3kRUj1RZy3dsF
GN3yoKcjwIqp7feDCdAjcNDGlzXPE3NeRgJPOJZhXnR5yyEk63ehk/YAkpag/3HaGqHGIzSknKy/
x5WfXmrkgiv6RfLoJXP0oQ2HLYbvGPT1dLQqi+BGUPP7uMVZFLecDqo0lfcW81ZCS8J9J+2AXkyY
r3GsqYvltZ/p26xlUcZP/UwesJLcgugYkLBXMQq3G3kRE323fMz8c+y9ktfIIcrOTlFKxTUlqVqX
CYL9mNDAdtiag4VqnBzJ21RFp2Q0vPsyI90Pb1uubcMIVBA6pfEqio/dIhsbWVrDnjHNVOX3UgXF
eVnn5snDUYYcFGREfF5i2JthgjCkGg00F+5R4vNw80D+SEp5AIMD9mKu5wmwvIRWArBVmyAsiB76
3FhOFxHo94bBS53Zwb3lAxfqMgUNIukACZfoaVAmm+ulWK1iedW7uD95ObdJG5prXXdqUyBd5RZP
D/oUpxuSWmjHNelTGLTGMTQxM/S8W6MVqScBsoa3mZFvAWFKvHTTsBVJ2T5PmJ/XbegXx9YtwcmL
CbpiWILnBhhvaCPnI5u289CUkEMaDeCGa39f1v6wRiBoIJF9CrFCFcknJnRl01qnad4nZAyArjPS
H8sbpIKIkEG6ZNwFPlVyXr6DxTaEBeBrZmcdWK7Ge+IwfyYy501XWvkMo8i8RIad37d41eZyoK4g
GrmaHp003FZrX7PPdkBwhgPDtZ7HOjGVazqF6s5gAx4IR106IMvAZfkc/cxCGhB01eEV1woUdkel
R6kbHwLV/Nuu0XWw4DML8EwmNd7a3NvNq2Vpbzkt2DSrB1i0IR5tSyXYi9vC3kU6H4FV1ug07nIF
e6B0xh1tLP8Ql5q7hpsCXBNj2JbODNaPb06tuw9oWsrVONbkrZhApgO/3SYD7fTcUbDBpvjCSDE9
GHP48fIQkCiASrU07J92iZRrhG0D6EWdtPeo7xpknRa94GHUbqaob/b0WM/Sv+Vam7NmsciAurRo
6raV2/mbpu8PSyd+KSbGlBjMTAlCfqlF2CsY7Hk4XudiZ0rMoxNQi6UJytZqsKef3zUsk9ehtdyf
9zPCsHumDL3VUTccCH0L5xJ1P/thgbCheVvqMFoyjI8s8K8ZWseSBCiwe+jt7fOyCywuoGZmtslu
l6P53XF7imMzIfZ1rPFcuyI5eHRDllurEnXEp+JsLB78zeQ12slWw6byjGyrnKbf+5x5kLBbX4as
3af2qG6pSp/9QlX7oIjDvRiEWHMAyE/Qc29E3e8IUZYYxkcwoTaWwMn6dx99vpRBOhwTi0GLz0RV
IS9aW7hbX90aM7KsvmW2RajoMCCjE6Cqp3Z6HWVUncOR3RhtSxSzaS9d+47iH/uQ/dEicvUYdhiv
K59TXzt7nFIPpppyH9XUARJ1hi/LX0lN+zCm0ALjZRjts0RnIkZcZEcoObUuPy1VFydGVKKl6+6o
gL8SjspUugyNPUDu4r5LJ46SHDiX72h4TX4u3BBHEStKMMI+1CPSiU2ih4F5IgrOc1HvEQng4ZnN
WV6iZ3DSpp6yRy/IxzUixhxjqAAYJcFm0F59M45uViTOfdS111gk94NPA7827ji4pNekxKXjdsHF
m5suyzxh6IFM4LSG1N5H2Xp5FKspC9emNlBkJzVKKLjdXpFeVZ8eUBMXt0i4YK/rat8hlzzpiZwr
hmBTNPFni1jfE4HLjOgYjCVDM67cyuy30yA7yky/XY12hThxDD/0VfJE+8WG0Aej9GeZp7Vhf0ij
gEdpJv8hwIlayKP+pO70l4ADXEAa9Gmyq25PdQOwOs0oFRPzUBGYTMEBeLuWGH4L1T12ZSdvnaU+
OlWgz0ekx7waoqemTMpb7gMPAqlUsCXclqP3FAyk28WMses53w51bw4L1D2i3+5PNsjJZQ/iUIGT
J8v3/RwcUBqMSFFd2rBxmNKWZNectag+jEX3sWw8EFQVLjg30NU+7lNGQCgdf764XTPEeyuAVUkE
88yRqnZqnOfenWMD/O4AJ6YQjxPUDaD/JEnXYOGrbKO5qrt3G4pde3jjJel2y4fXejs6ModaHpV0
sE6coXF1MVM8LKsPI1Q6m2OtKF/sfh2NxbnsDLlOlHnfgbJdak9oIDjWAkvuBoduB7KHr4Ntd89h
6V/Dwd9GWVLcT5GdbuavBhW6V3zB7O+aucVM6eyWOtHwRAmPK3bOtpOeKlgH544sAlQ1OkIRg2hL
FuN1QNW+XT66F7XaMeobHnYgd5smAQZni15D48+vYCb1piWdfJe2+j3leXbqXc0mzcS/Bloqb0SH
35BrlydqgM6oylNt13cyq/hzcXhs867D8JsX6w5Xk/7ZV0OFHY0FddnaS2rSdTPhc5+1aR6uZXJy
ae2ph2XI2sn2oeT5QtLvAidjYQhtCaLF1NL1ctYmUdi5xpl/XA7kiaM+9oi0ZWp02+WPL3tSWFN/
5X0Gxz5IoeRpPLpMZB+XtiedlX8vSGrK74gAeuNwVVAMokPyOE3x6uxLTsyOoo7RsjZdV2Z2Wa4b
Zeu+azV7t/wo3i7FkV2lmB0SbSc9bOLKAveYORc9cfxzL4PokHvRW8rKt+khLTEbLuGeKuFsl5Ou
7PigkWg/IdR9pDln3JarIGLze6tT0HgMyVapDo/cyTlc6LwJjDHNT7KpPtJajI+aO1zyUrnXeDKq
FSwBB1VMUW783MFchI+rHUMgMxFD5yJ8DDm2rn0zZ9JJnTk5jrivU5ZqGzAc/TCxji2OiPN6eFVV
RtUAw9hRNsIHbBPLFRhnuWJs0jxMX6xavYxkqp5tGaHGx2vx2fakT5o+GQ2EOKw5bIR7juh0PaWh
kTkQdow+Z29K2tn4T0iriJLxPkHGv4qHNia1G7KkYfUjrA/0ADrM9gsp88R0OMlzMtZ3kxXF5wLK
3lSP6V3W6ETqe+MX0TUGp6jQuRV1tW4Se1rlwKewA8VkD1W1eg7KLyi94R2jgb0gS2GoYOTiNOFs
tWLXPBuUUrvMrh6l21YHr8y6XdWrfmsV2t4hkGHLccL9lI76qiYHa+sMCIsqMyoPuYEn0tGTUxOg
kUjt6aMZc2r2tNA7aICioO1S2pph0p84v32qSrd9CIdsT4TSh8WwiEsqZnEFSsRx8xDnA3jLWW5A
Kdnk1o6ja/WzhpCagCStPFqRBkXRz1IPHyhQAesLBRj2V1dMp7Zvb9qQ52uaiOqZkkz3m3wTqiZ8
iH03302Fi3BeV+XBt/Lw7NKnOC0x07U4lXlrb5rR2Ff4SXnGU8Ksc+NKaMwHgX7xOQcu9ZxAMhdZ
NTxaYynudVCDpLokF3MT6MVZup1OByweX1KkGgTCg71No0el3K+dy0AkKmO699UziULNrZdEGgxD
dlG8xUQAban0zW0UBZgYvPiaRRnHsOTZ0SUvPxi/dYjR2e1dBrBerNa6MYIGie+0CoLuZCKBas0P
qXuZ0C1cpRCn3KlRjEEQONoNwDPyqejaWs1GGN249wHXtlr+xnslVy7CLqb/255gEN6bmNZnTCS9
Ip1ua9XkPnQT5fhoxhej/+oIPqXWwC4gfTnbt2P/3ea35Lb4N33K38y4wA9piQFmnMU2XbgkERQy
OhelRqBrpaBW69PrFMOWIL/jJTcJoKmxBWbuS8khciXjjnO/H4WkIOYuPE0WUgvasBce5oR1MDqA
3h1CUfNa6M9NET04hoLafIyo/Vmp2ZhWiZ5vLYsGSFZG1i4i0mlrmsF9UjNJtjnr7Ms2QzXh+MM2
iY9m3YltktTkLkpAakkjmBlG+JYcghkxSdbt2geJiMyjPlZKRGf96Km5u1npUF3qXF5QJn2U3LE1
sR7kUGucMhNZffSCSqcVET/7STPtTLyv3KnsCte1ssKaPPUCR7EwGd8ET7WmADb7KxV6YjuU1rdE
154JgHFPiV94J3LuvdPyZW+CCZYaFtoBYnky4ash5UV/RBez1b1O3C1fJS3NyrQ5xLEKrrXozqN3
tT0uql53+J44gHKk6T72UcvJ3i3kxiF6d13jb1+3c4wYiGy7cSDz5jLfMILHGyngmCYx+10fYEZX
z3mCITIrz57o03UxsOU2FX/dTr+a4SdRq4eaXTKcj4pRI2G3ZQyBLadd9z3YlUyIbpvqTUurczrl
FaBuTGVH4rBfqc2+afrnIc/qHeEz7s6uodrXGutXQzEZOz0QuinZWQoPphukL32Mf8fLMg8m/HD2
bMCqBU0mUPJ0zO3k0e1rSN+kq65wv8ynwUdwghRPrqUB1C1vmSCCLiVI6E7v13ocFHurDRM2nW49
BI35aBjARZWu4CbKkeNCbwGCtobo0vIUpjYQVz0U975qyi0IwSt/pjpmDkM4YMeAMrSzXhfPMXhC
rO9ZtkvGb32XxFuB9LhKg3jX1Pq3Lgk/lJb4IFhoYPpobJigmgUgYJLCWKbbIVmn/bEQI/hni7z+
yhln57t+ykxzU7kt3Puxr48WeAFWR907T17y4ut5eY2p+waiZNyKIQX1HQZL3dpyVkNHxYEhA7iz
nb70hPStUguZtFuy0JM04a28IBouFlYarGK93pNbheYLW3JF4Ts9DZAPp0BFO3qB+xxvcuCMV/Tf
r/hXAvT9nruxWQKrkGQFZTGy0byPMb8jsVwepUfpMhhL/dUQj89NpRnIfcyn3jfefByuu15kfA9P
fje1Sm4Q9e/i0TOPufDPdZW8JqpUm0zJV9OCT51gNwgNhhzoDMc75P/aPiq0G7Z4b19DV8SDTtuf
T3QeBmKhEkvyR21x1xOAvQF8UuPMPITMiq8yMt686CuS0vQyTmcnSqN7xqnuoSQ1lRBKegSh3p5O
zpjUZ2fqz5OY6tnQ9Qk8oXu0JbTvdAhWZe/dWZKu2WSX3YEEso1ndNYGle9XP2iDa1V3H7Rnq/bC
NR6rfo6BoGHuDYqwQG4V4zt5B6b0Gk7ECXsjRHe3YIzkfxlGZOFSfidmSzu0MR1vnUbYqqtvNU1a
cKWNQG5lQ0m2mG9UY7jCLrbWAGNndvNZD9AY1lH1nOUcIauEyGChS/p0Jc9CWeCfI7l3lw9zEBqO
AifSjqNv32QZuGfq++rBsQZ6rmQBQR4p2i3wETx1hSHu29h2znrT30XzV5AxxT0JqPq5sSkJOev2
9aceyI9L3QvbPlCc1dneTSDx7FMt8l432Oh5Zew8fx/5RvnS6Vq46ZuUuV7SNWtMyQbU96pnz+0Y
6VXBD6WxwRE2F/tR+0KL+thoKIlh8wBP6kzrtYb0ug2cQduNWaU9QFvc81qL0//i7rx2HAeyLftF
bNCbV3lvMyvNC5GW3geD5uvvoqpxe/qiMYMB5mlehJSSJWVJYvDEOXuvzcX26nRNuiHMxECYXYVP
smmaBTqkY2v/lCQpzcpY2hdtTJ2Lq3f1sQvc9eOhREXk7ehAVSGYGfOeNX/hKvVSH6xob4579PsX
Jeu1S88bOavHUl9pWbRQQlPMgRVQkreswQZiuoNXBva9DFZKmiqbuJnCelApEoeYghoIsvaOazOd
277rbZKuLhYKAqMlRop27vPj2glCNHYLhR3j0SxCdeoCvcdDmqxL/6XxtWpptz56GGXgy6r+sUf9
g3w97RjXvCt5HTX7lEgD8PtOsTXKJjq1qlA3RWk+c52WO0frFqmwxwMe1Q5v6sjHRe/zM6jsmGu1
v8iyRt/0hfGSuPq4r1auKfTd4yadXP5oDhfI++qV1eCT1KKqOTpOZ6/xq7+qdsekKskwvjH3mn6O
kf8us6EmfBtp58Frq2ZmjqNY2pTJe7sqyDYbPGUhMK56qd7vO8SbAbRJ6kZgHqLie5R0Nl8Te+vV
Leu/HTuzIgmaozG9tJQ5cSw0nwJf2HRtq60eZMrWPJgSmTPUxJIxV2pvJT04T7ruPTtH45S0ZKjm
3DOToyqKamn0kb6J0luuqItktNcYs6SSPSv4WvI4uhpZqy88u9oCWLhp51C39xCk6BYwGWcPl18H
3KKyhj/jB+Fr1eK7rOKMDHu4UQsIYCax04lHnQkCikys5MnxFIU81fch9uHHW+5c7/R42e5Bx6mL
MAX7ObbJ2U0stAMBnX9dhHMgGN1K0lBeqKNxqkzUI6adseUbk24vslwBlcFqNGRhOI0Vo2VJDZ3b
U5We6Tc7K9882u30oBjdeE287HXjbMdYwX2jOrhe7KyHFlUg2IVlpJIXndI9tEMTa2qqrQTm4Hmu
uMhKBH+d5bsU4niiZl7Xo8HplW+/Gt88xHs2CiKgjJOIFKEqscXDynNLLtAyjCCK0fmTpvHeGmGw
Y+px91R5IQan3QDIPDgZjk38a/4ac+lH3IfDDEbNJ7uk5sz+ddkPurMMbDSSleV+0mh7NtWSzlFS
UCAhumI4qS9Uhut3tU8voQOPuWpWZDE5f6KK74G80Yz0kQ74T0QPK6T94vkWpnh3ehtCvyG+zUQc
7Fh8qamtzlrGho7S1nMmvy+9672rwr9hK5PzQFFXtYgJADQXTkvyEpdDrj6k1btJl8+LtETVqiXM
Cet52XCZUIh4YnDGLF8k8cqaYsZzgV+QH/DkM4ZXKXSp6C8QjsRc0aPtiIvCxPWL6JdEqZZdMcw/
uRU2UUI0/Zrmxay7j4ZGyrzwhlsR1+zxdG2VetY8Bk0iwmJDgvObwCG2ABryXETRExK+W1qE1yJP
XrMSZzDb3J/ESL8d6mLbvhpKHs+M0VOeC6fcA/NjvObYtFPURdvrsygBJhCpOQ07143B7ewM/pww
oAMxeq9mnr5BjqTHYibnCM3z2Il4r3mkPAxZsRAilPMiUz5VLdYXke0c4i55H1BjIVphDMP75uXR
m5IlL6GV3jyKOIQcA1bsyIPlgw2LCOqCHDOPIEugzjsFVBybBmqo2u2QAZfDtzssojGZ4fC9FL53
zxz5TYLyN873am4K1vEgQydJwthsQORIScPyF4zXSh+6G/Jgc6Nak8tnxEkyzx0DGXk3iC1Chu7G
vke7hKVKhqbLbwNTDda9oGzonay7PQ4JY/0LLafErcNDftEmp4qMkMezPx5CNC+XGljf5fh4iUj1
D5mhmAR28w+8IuNCq2nvf1/Byrt0UbRQkv7eb0O4MQD0Ln+f3UuMbZXSg/7X0+f9VEkrSbd5PEYG
YnBr3EUchfa2H3okSAYndqrRPGjbi04bqe+b78oAVGkZ/caVLEQ9BTsL8VfLeZf59bpwy28C3fKa
3oqb/HhjOdMCTIAuVnhV8/Zmnm8HlCuie9Ud9RMR5LqKEd0gV38bo+Cad+RlJSWbP5tP3ffprdVK
/FIJ5VAZdHBTDbd8GNHMSsYB/Ww3d+viN1Gqlyy0lIUCPWwuR/LqQuQ3pJlsSqcJZ8y838FdkNuF
6KrzIBY4drJ3Ty59yMEdoxNYxYvTW/0p1z1IDFStmq4dtV6EIPhufqz3s0GCi2TEy3vxpzlVKlfv
fnS+zexiK4XH1om4eSDaf2K/QOto+nt0NZpNr8J3EioxiXYAoipu89pkNmwwSmw1uu6w9ulFBRtb
6d/HuG7X0d0YUKQoGANFCpW/q7Hso8CuFpnGMLnZV0Sokfiyi0b5UjmJju/WvlgMcheDxCeaq+Vs
Yp+FBapNG/olrfu0hieugoQJ5n5co7wEsYg6IgzBm3jFlDyrjoc0Es5CpJ/AXLxZkLBTEqHHQN43
oR7EnDqu3DLyyNatlQczaxIiqiivDYrEmZ7rP2qGGqBG/jav2+xeJWnIPBYw5Yi9CvlGoM5sFe6K
ER2p8Ted6V26qMg2RV2sEz4IBg7iLWw4R+GDHMciuDRmZ87qDNWNq+m7nJDxPHfJECdRNWpK1lpD
0BLNwM07Uboj2Gi4WkaytSpGsQFlTSLaD58NQdnghaAvyIRBay/WSD5qGhdU9Z2+TMwID5g64hpR
8FiAppsua2yzZPGJGC4GW+LEy9JBaDW4yrqsAPqMhuB9DJR3KYPPWKmUZSjiyRPEdlwlOa8sID6a
HjseoKM3LkJLRWlddEQRbErD8ndBQvMn9q4qRmkWMT5tFOe7oIAd29VVsiSTgAu7e08FeRbSofjD
HTNnZiap4fWbIsE58Z0sZ+Szr61WXecqsQIi7Z9sG9Zs5RuSij9MGNTEFfvHet5ji5DWtVeKV7/E
ZyEOlL0q8Za2Mye18pmYRnVBC09W2ZeqyHEZRNqajNdzCUx1nirKoqmJxCujeC59Gg7YILt54LvX
Lk7CFQ3WBaYV1IrjE1mSzMBtypTWA4CUU1hmdPTBhJZQ8sJgFUU6Gp4UgaBF4G2krD1AlYY6qrAv
xNvIm1wlXFWSNmTo1PPN5ZqBbxvTY9zrKkULLa+0N0lo7kFmZilnVBycx66vrjLs33xZ57O2EsfO
y7QVc0B0K93oUKWPyywSLo0nxnfjpN4IHbpsxmBusebsS1Vh5SgTa57DAP4sW9D4r6NvACdqvV/P
OzTVUIFs4nATbPasBp0bjh6NvT74Np1FXVpbutSI/ywCnVX0CTNIrX8UrP18FsrWCx0S+uruFCuQ
mLTKpHGXoolIEfyqhsUlUgWGh26d8YmCAQ5lSRwnl2hIP1wQMXPcRTr8GpQGjsJ2vJjF5jymrt+Y
hlEvMhVOShGlr1XFjBjzIDKC/Irem60z0Dr2uOTC1O0GW82vboy0fDJ2DXVHdwJZheYuMnCuSRX9
0QzlB6eWbgXwV9XqRyAiSK5mEPs3NaM3WGTqFTzBhxY76D6culv4DvGYbWf5c6nXmxI/PntPZ+4q
KaeEKrJDbtLMTkKwrrVjQVSF/R0Gymff7AeLUa2Vie6NqAUVqvNIFeoqyo4577JLxvjdSZsfrGnY
oWOPJTGt9wEsvJMVeKdeNfPd457kNbcYdKljqRn9SIfsN+rxLO/XLLEIOumZLCMl+YlbeXJbIbZd
i6DHH4mzzczsqSiAogdqka87SsXByrZ60XlbPXXBsLQqJVtaLJ2aSQzdzmDTTusjkFYyqaI7XKST
SNVtMVrarAIgyXDLutmG/MCRanKx7a+CdEuozBcnQLyme7m3qpM/GdJbtmSahuWLdlSDn5aNFlcj
zU83MRvHGWcYXaQopK2cdfs0YAJSFwiKe7255SlWr5jLwED+VmSgtQdfecEvNi7rYJ1nbA1paICV
Tnhei73+LAvHN99FKVuVHx2FSt6XDOkg1i5KxX9TkP1o0/BZGVZZ8RszOexY5eaqHbwYoUIbr6J/
2N1rRgh97NEQwPy2SozhiSJ52RI4tCTNu1nYUtc2ClDuScNeLguhMLLO0n5v4ueeGe3Chb11dwPb
vwtjumwA6cajJfx7MDjjejIyL5zpLrK75DIhllW6l7OmYjDVT1+hXE3l3mjdlHGjbh8gbr5oRtDc
HzdAPb4ronIP+qjW97jtjU0Y8Z4+fqk7TXOv02DBCNi+PI4IG0WCpckZIU7PESi1vJggtB73xukh
22dAiRdM2TweSyPw0RwfzB7P9nhMWB27Cpkc//6r3iNK3kJ1+7j7uNG150BV09s/D8C7FbbuNGC1
swWQ5GIfqPaHoFHy5CGPQJVRu2vwc86TElSv+lBnX9MBRddUTxoI/02AgOD/fIBmZv/LM3iZ9yGn
l9AVN/uPL4GCxyRj9D8dQNDt37/h8Uf+h2f49wP+9Ue2+dAtRR9Xc5aX8hza/UvRuxWbq7A9pOiS
kI7q9R+3ke4Wr4PGoIDf8tkgWbDNZCnHsv4jy0nW6sb+6vFb1wuyBSdyuM07i2KVdA1Gfek2NGtg
T217MmVEfL3t0h2xh+a30PKVzu5ZcYT+U4Q81YgSfIZgza5tJnS0mmbxmNB0oSm6CYas/da6+Jkg
1OojMSzmeeT/vto5eqUAr/9za1kW81E3vJfIc4DbKeqlgrO9UoZCnHqLr6YtMZ0ZqlNiTZTyWYRa
sJctbYhUceSzhur0kGNMg9jNbz0U00cuidhbp7t0ZctTZZhvXh3JZ7Dj8mzV6vVxT3Vi49JH0b7I
SIYZa1Vs08IE8eaI/pQ4DH7QTuAMNO0UVsL04OOmxDWbZe2bxubgD0tqCIfMckpvm9nosKukrt7s
fhpqdEV9ocdsXpjtfz8e5z+rLPDdjeB4OUx/IdElfFOpC7eiqgEOpF759x9rpOBe+oIitM2ceNGH
CySU3o3/dbdsVa07laLPNq7v017wJuFcrj8ncgBCC8Kq7BfKKBAeA07j5aLXLB3TOzEM9SJ2UGtN
2xBScUGeRSSLSBbHweqyPflUuhrN3T6UT3mRrHQLIEQJ0xE+IAaEjKcO0PR6arIh3mq49Q5K2dha
6HZV8s4heUIBl3M2Fi+BblA1+F26tPGKag6TK98NjHVQl29j4P+1MPy/pmL//0d8woXzvyM+EWBe
lNHPvwGf+Cf/BD45/5g8KgjxLYJSsBVhV/kbQWvo/8DY5erAdTzSm6wJePBPYLZm/oNhvzpFXBB0
pJGE9d/AJ+MfJhlygBAIosCQQMTL/w3wycJ98j8sRyabxGl2BDJJtenk/E8rXY0ZwEQoSq2bonBz
n6s6vFgRLaMajMFsiMpolQZo4mQltpYdn0y37i+VrF+TtpJMhDo0tz3jw8JyTihQ4nmUB8+W9W30
evKlCXdjh4XyW0GyTrSQPUpo/rZccZGw7tCkodnovWe1EzQSbeZxSpKE1yA12O3pgqmnNmES0157
GiUJqEQGMLAfE+0p6ivlCLbk5XFPlIY8kUaxDeD0eC3Z860b1zOAggxP0Us5/jPWkXaeyTZcjWIY
T2yb37BHEF82MjusLW2fd+4PlF73WXZFelR06l1zusskUB7IhWjwnVtvj3/stQk9jKJR/x5RJ7Tw
gKL7K63K9xWGmAqdFJ7xbaanzq7X2fCxelNpdbl3wXJxVVNYztR0kLazRWco/VFNtaWv6eJcyNY5
Wl6GTEbXbn1RaTcnyl9k5P/mFSZLtwi6u2qW/Upp6FaKOl0gwQJ/0WbZThbiV+d5lx0R4fOsqe9p
LuxyLoLoFx6mwjjDae921Qpm0TmNKsXoz4TMbOrp8Sz/qaI6uP09yCNuHKkIJHIIqY5fdicv0VcW
+jP6lt7Zr21vxvbMmIwHP8aoUccGnom6n5cvLWUep6OxTrvYPUXQqGXtv3sI6mYRW6Fz6rKHFRpl
mx3hH9CUeEY3T10aLh1Eo9vAMO53hCtEa2lMlyzr2EncUY3DBQfEBztLKZa6kt0KN402TM0QtJfK
F27qcNepwzbuNvlYTFmlpywdon1ida/1ODZMyXN1ocQ9pAVUuDnGhjlMWIMZkMSWon45QSJoEoR3
vwIIKGns9WO080b3zDY5RdrGHJZxQmYG723hHNMEpVT+4wYOwIn4j+k06b72Jn2HDguq172DTrdi
NY7mOfMrZc0F85iTWrFJpH7to5bdqB3dLJxf4EsAh6fKR5xQb5da/h0MIRMh2BR5z2ZmuJgKXQmZ
Lzkp+yRLjkkIWtQXlyQS/RzQH8MVr9KQnocvmSlfOdM1pjXD0qCDGymotOxQtKvGqgHWolQHf0oP
sbOLme8wYdRTmrAE97qIubI5FL+lcNARjl3MOLZTfnXmMRW6Xn/Uz7GdX/LRU3dF82sjrWERaJ4K
O31GKXeHxrszyWVw1KpaZplKjjzFCU4+dMHORZfyXo3ZwnMh6aJWZiz92BzeEQkcMGf8shcCi2/X
uzge1kamKGx4xC7I+PQdQ7nXzZku3a53pyqsrHZJj3mpqkqssIa7taLkqXDZldYeIiLy5leQKRiX
NO9JVrwhg0D+7Oru0/QvmbDv7RzkrpZvYob+NhuqDmy/rv8ETGwJeJwNsBSF4vxJSkYBX47lbjTr
qxSOO1d9CP3sePkSoNWpWGeWrvTuHtoWor+QyIyLRjEYTLhpPi8BVNHwUZ+xRb4KtoP0PBhoBeim
q9idpzS6ZmNG4kyrU6012nsg0cYXNdja2hJIKlG4aKV6RrdwgQO9RVcQrXIr0+B9wAxy5FI31AN9
UBX9A/rkGGGrE2EH5jT1lsCFASbFuNDU4MhAlaSTCN2EAwZfG5NzLYNb2wHG8brLkDpH6t5vxDxo
QKCyScmIloFc7f5Uo3knC2c/JGKv5RUzXe8zUI+2aNcBBKUgpfmBzgCpT+d+ZVV0q/PoWTjDXVfQ
bvT+l8xAvkI7yvD8Tt893MG8soBQHFn9pQvrdRp8Nv34aQfeRSJkZVDgfcIrlTPhM9PrF0WZ/uoZ
prNGNmvfGNYj4+0VZpZVbgd75CfH0gnBI5Vb1cVdZ8pdXTj2Og/MEa2P/R5av+VoPcWm296HvoOo
ty0ypADA79h9Njmzp5AdKBCmVVMF/lkvp8PufNWW6Lzp6OAQQGYEoltx9RrBxigY+gzvJZFEnPBl
/+N2z32nsPHm/PP6dIml6D1vWmwshRIvY4B3C2mJZZgVSEroUPkOerEUBP0Dqh4DTt+YcsTiKWhu
dkyMAcr4YiFsI9+nZl3uSoSDiJT2LT4PaCyYrsM23+RlyJNDmKDbixEuTg1m7HbSH5yeVdknq3iB
ltCuVGttx/5rOUJyKrpqSeHJnzbGPidwvGToNm4wkjCTzjOMxrG7a7SmWvjMwWcgW15j12NkyzUK
jUnLBpt3TIroJShLpilhpN9EVwGm7hvaFhVBUaF7K8MbLVts+D42Nir/OXJiroVA1tFFRnfmUae2
+KrcAn1hf2IwWiEFgUDOuVaixFTLnZKZ8VIklc5bsfR9YiUIMmi2dHS2CKFASNuI73BJQdxnHLVs
BeqfuCGvutOoz/20yNkdCYRNZeyf8iI/lX4dLfU4I9OndJNl00U1f5mM51pLzppXU3QEVqhtTSoJ
J8q+vawT+9LPFiUBk5sq6rOZ0L1n+LBw/YkXN8iCnQwQ5by62Y1COlRr1/swSdeJn7PO1UtrNF4T
NwSPOB3vgy0HRjDyUrE+w1bUsvbWa7RJrV+MvxHM7zgbjZ3rk4CA/a9A0YkGQRGuvbF8pybVAmSY
6aivvdlkW9VUt0lT4V6lofZSTgxeWg7OtrboueejMqUPjN+un4anlIb/s5+3LzpD6lPJOP6AvaKZ
6dJ5MlzTPplgaJ+LisuCC8ML4Qx3Xb+7ZqVz8mz6150dfWlW5V7tIXGwZYzlxtQLWMWothDFldex
dTN6hixtw1BN7e7sxEmjXNJGUy6hFfzY7DR3rCnJhVfHxOOcM2UI1qIjVQicGVS2x4M2LrpZb0lz
3aMbO5fm0jB1/6SbdXvG4nCAF8kZQSQ3/SdkGedOt1YWEQiHxz2zYB3ok+Hg9dWpLAt7WZEBlsYZ
+yM3dYK9Pd08fnrclPkQcHyCQ9yRMepbhSZXpIf7NlS4iQUekemu1bicuYOpXetsVFZ/D5l++zju
X3eB9EubueG//7vH7+vpef515N9n/Nf9x0+acAzmeLCo/vUUj5/+/jlpwpeBgjNoVfeM1ArKnevH
V2Rf3mIMcnETBLUsGk0z7qLWzXmZ6fEzdWgxr6XT/Und3mZUbwevcmJH2mHcv0kP5EUe1/FHUYTv
ZaLrn7lUrlkaiG8UZPuiAxxF8N0qjXyHpJMmZW7YEsFVJgfpIJWYsXPuDIv85Z45amuamIFVtVh2
EBx+A9vYQuTwvyNPO0e6kn/R7H4JZKJ+RHr1G5Gh994mXJqjMe1eOwVFpaojJ5u+JvOQ/+oz1ew4
V5UufSJ1g0tjl9m3ciCAK7PS/upKt4LhoRSXvsQ9n8VRfM7hhqxsF/RY3lcdMubUOVSAwTY2He+9
LEW2RbZgkQLBucWQwN6mg8EQM0n8jYmI6NA4oAOTfEzxcPjFOou84sS3o1uhWW3PbhPYaOVs9eIj
4ptcxN7Vt1hwVN3P7l3L3CPEz/7UGugFqU6V5y6wp/FO2b506YjuQPjeaxQbTMzwt74HyfgVkXjw
yRX7KfV6g2rDPDp83X9UK994pZkykaLtaSODjWa6+IQ/QtgNTfrH228rLxW0bJSu+C1TkN8BagV7
7Tbm8JMm+ZGdpvtVjOmT6zX5p/C1z1zz1XeKPjIUlCJ6w+bSz5pCDi96MSCP7Jv4D+JyRD9FZDwl
LlSgQDWqe0gIBVLhOLwlkMeXokXMmjcoPoPE6s+DSoU5VOSNEoqD4yPWIQFYxPRIIfEX642zcYY+
3Tu2MLdAZLKdF3f6bpQ+0E5P0/d9m7MziRzjwIV1WFuSigRKhrVyOqGcNJtQtHB008vYe+AHu1xc
lWIwwQg7+q2w/XRh4Wh94vTXSGwL22c4kSkpRr3zJ2SNmmnIHF5tk52h0UUuLSBSoJwkkR9uF3LB
ZnWL8xpxbmAB4852WmzL36bS8MChw521wwjoJaT7lpI68njfo2QrGdLTmHNccpi6METQma7UFiK2
p3g7RiT9dxuW1Pqly9AtfcOEn39YGhOyCTz2xlmE7gA6xasbFBZqY0v7E5IlOVcIdHo22pyVoOyc
uzWpCM2o7G9VhPFIa/OC8QYS1MYKg4tWaumqqiRLeJt6K8uM9SPfGH1tAAI8ZMLpkPVb/X7MQrFF
6DLstLyrdk5dqFtqzHJvRYxkVCjPh64jUYH5lTjGfRuvR19h3xfU9coQjn7umkBjWSfMGplTQLNq
zG6RGYhF4FH6Kwb0CNTZ7hMkM4Kogqr6Q8wj6dClZb6ogSmZuOTlW9hTEI8oq99F3eDALORnnaV3
P23j76wWByor+yduaJ5bNgJAKVHYuAn5UiK6JUBB4hl0z9EaYqZOKGtDhdS9kU1cGJn+79RxcPoh
+9FDlYmL330ljvIcMNz56DUYSl1NYE0RgRPOKJ3vxOWt7I58Rtyz8Q0xmr4aFeJU2kJ6m66jaZdK
L7oU5iJqaZKTQ4d6qFoboDyu+ti5Vy5yFEs0a5aPu1KtkJHVzWeDAAhFJHAS3UdNnah0Rny9QQsQ
gxBgKGhf0f6KI07knZOYb4A8v3pBV5/sPtwGMcS0MlUOfmaMB1fZWlLVz9izMHlLSBwCBce1cPK1
5jshZ3z/apk0/ZlcM8mo2KFayREBjXVukk9iGsOrYJa7jR0N8FpVRddwoI04AGfB5dtQWpnV0nEB
bumIqi+J/8NulLa2Wp1QHVnXELgZNFLJAI6dFoukOMBA3QeMjNdd6P/4lsIURs2vDPeZnGTRWSmC
4jqEqEk9WierhuLLVoHa86e7HhdkpWdc2OUZ6GQz+bG8atNHNdEufX3y7TQ/kKemXB43To2eKOr0
biPcdkDRGv+pNNguuPnEImV/SsVgLhQtiTZRLqjBNK28IWXCiVJ9RPbYbBE3YQRHuHboZYRwwDax
YBfaNZhu3LpjmqYapwED9jbx6y8lK0gJyrxjPHYsPnZ/7KV9doh5O1hIe68W8UawSPxT2OnqSW38
eSDrblUKTNwum+1ZpMF7Lel8wJQiDRah5anKuuqaOGAQ0ejxKSwjzjpSOZLqavkdeBeLD+BxF+Na
ea4oR51RpssuRkn9ODYs0MPmQ9ttqLM2jOmbtdt2LPOO2lwrF/tbD4hk1csSCGKBasNBYXxVAgVs
TIWr1DE0e06tfG3dzkY+M70lNbXoTjX770GHK2E61aLukhpn63QSCLVbV6WdzBujTOZdXPVrtJvJ
VTWiGkYtuAMtTdMr6cQz+HvuUdMDBPtkQc7kpk/V8Jojfa1tAllHs+Kj1+/orJDYi9FEbuCa18eN
3fApxgKyYl0uNRkaFyHL/KoZcGY7hQ7G4y5ie2xHvfHseHG5HKd3zGrtc48T/uBSbaxUP6Fo6NJD
DttnRjQvSXWkaMw5Ir6GhhFf87onZ7bs39GdJ0vrv09f3SZ5SLHxiumJs4YsIi+wuP1j53oLUCTD
Kp9WA8w/7hXe+pOvEAhUbziF/XVh9C8A4Y4NNmkGGy58ODcvynUW0M1KUnllEyCv6Ijcre4gnkrJ
hGnZomKXlMOu9ymqzWONlkfAGbjEhDgh+CvtU5HLTSrtD/AE9WuILa3oJwFjkZyK0A7QN12x65Ff
A4kmysiBDwxhH1JWppljd0fLIn/X5oq1bXp6WZKy5rWhg0b8lT/+CUtnyuzLaGYaY3hQXEUDVOKE
T23C9BtZrAj7VyWLypNokXs0eYQ2jhkeXgQvfDYyb9eZDrjUynHvvDHZwrfy8dIP5L/KYG/FzYp6
hXZJUn90egT0BYMOb7shdyKo/UUlyQ5saTDZF7dojbufQDgNYdxvQsliNOjy4LvKnUsqEJ1Bdtve
0oNd2JpvDgqtuC7HM6aHbMFFLtJN5UXL9ItuoLjrMXDtFHmp2j6540PSoBbgbGaHQC2px7sxqbgY
iGFRpQBSwtbfNp4KkJ622Sn0oUrwHk9fDzYzWhguIMrBhEw0HQoDw5Uo/sg7THJDq/wmIAzXBvKH
MtXodWMqW4ajSkhtU+oL4eHOG1LqY8BXDbaz3Dza083jp1yN2M0l7LDbIPJmg+vVy8LSmLrm4UeZ
4TYqWa+OoZat4Z/Hm6xNtD/CQYfiptmwj/sixgxRMZK2pA76wkRvW3qErVS0RT0NE2bmfjeV6dA7
MLHvas+InDfmFLJETfuT9BSItiHYjoe9XOtdtxjT5G6oOBY0DIx+ad2iIPntiYEGTVPN1J6/7fFw
OIzxRhnxA8jAN2/KdHxphC+MFrO1l/HeEWlDdkro5CzTV8CoYt67Ok28Mdv1FJyuechi6B12LoJT
QKpZn2D1baJbEImJVFcpL1FvsNmIAKj3ebWp+/w9GY3vRHNqIN1tCTw8r/atwBQ8SqM8sUihOI88
f5t0BmI+BLO3x40AJ1MXeowFIEZFPPkbFJqbUEfNdpX5BbZXAh83SqTrUAOrdVnik6nN6D2ENT5X
6lKc7bSkZTQJY4cRoIP0z0FVbwcihNayQfRmgpYtsNYuBvuk+w3r94DhET3RyeCLeG0n4+BIPBOX
1RoVH4Iqe9iAuonsVF3XXr9w+Rpu6yjVFgMWldlI8uAlpoM3gx1BQLEaeYvAT61N6nxldRI8dSqV
alf7JG20FX0ZNi2GA2l5IOlmXXcjdupSEq3ToBMmIZRBTU0fCS5AgOhGqeZ2b5B4Ta9RoABu2e3I
yodSxHox6yJL7FmjlKUmzPYs0/CzTfU939X8LYn9iTGY/xqxr+ywyogjW08xDyKLoQTNQvYWvP2+
cSSenixLxdo8ssoIDVIxBs1Ran6HvvUhBuNPPJVBDfoI2VrGsaw4nSz2qYpFYlnW4G8iK4oeC67m
gY92GWQl+zxZzzw184+gibD1Zg1KE0RdNDfjBYKwaOViTBzdcY59IVjEurmxXBI8mzjY+nFwibJP
EorCteY2HSA0Rk4tmewzKfJ3Q6Z/xDiVUBUEWB1FN5I6daZ6SANR/S4ZKhMGp1PrM1tHSo5DnBWO
nikh3IhhMWRfepqvRnPwRi09V6bnnkNFvmPoRgvpR1c+q4UbZP4X8F1IUcJw2TKE/TxJLSLZS5ca
cYvjx5hVJcVwD/F0U43FKq6JIDLr4iXxVYWudNis2Ewq9Id90hXKgjl4Ei/cQuUjY2LEqveV48ac
R1OXTQvCtVmgPf8vws5juXEl2LZfhAh4MyXojUh5M0F0Sy14VwAK5uvfKp6IewdvcCeKlsSWSBGo
ysrce+2xdVMmWBIISM/oLpl7covUfMEG/FVmS78T07y10P9RMX5Kra4xgRBU6aaKN90EYRq5Pg2x
frdILIwu7fQQazfhre2BrahdNWI79PhyJrc5Aw/oNuhqwF0R42Uw4Zvs8tr2Th5KT+t2OHEYGwSL
g5coQUUInzNJsh+Ym1lYWs2uYYkY61ZHRe81m6E+YxJYV/HIsqgh/G1oAYelEbzO28HwUb6UyBjH
oHodZKkovkCrccSFnDyhCxTTxczbaBsTfNV3vxwv/KPofkswrg+6txjXNqihPMXxUzCW/j5NkGfY
8tyQ96fnLXwzb1jbavouxrdpJGtVDAkmcx+7HNEN9M0uovA/AicFt4PXJSGb8eh5s3GCGYEdFJda
6I5zfaonxkmSGCZnYtVC2+1NpzQrE3Z9c9WRyH4MjCg/NNjTZwBTYNF0zkumPeCcGYejw6K+6I08
akvnnQmEXAN4cE9+25kIiuaKSeT0wDvNbowu7zqrD2U/HZxmxJ/ez9fcTZsN1S6O2bip4NSVnx4d
UC6clOFS5J9trQFQYVQ3cst8XGkx1tsKb2TaH4CEs8HHBTCAAUOxVWN2cnUpHsGFk4xjaztMI29m
pzE1ZIfPqyZaz5A4uWPirRM0zQ27z7aYQawNtI5D4hx7O7g0rvaoWcArK+fb0rPlxYvKC5oTh/Cg
2d3WrpzOItH3XKwI0JAg75p54Xow9Alhdh2dSnPHkmtuq7lx14BSHtDc76wFJZsqduwBJ3RuklSe
iYjeXho8m0vGtLlomd01n6Nnt0ey+bx9aXnFFnsN1qkJi1aC+/IUxKZGJ9HfT+X8TOblcMsL95+7
0L3JYLwuefZkV+OvY5Y8LDG9sKKXsSHSbFqZTO9WbgDmp45w7C3eFZ/GbyPdd+rR7JPu8acDRJMp
EOSBTNjLoe/kRP1acmgd3OrYJFxJiwcZmqMOCcmiytmrumCX+f74pLXI3tyqVbmASnNpVBzKWazY
WEBsVAcSucdDm8V/KkFwNGdaej3o5CRFAJeSd5FekT4UuqIqMutbM3ipj67ZrD3QZ3o37nKtJmOn
N5JtC54w5HbP1rMSxJhKGsPEG4VNiVxmUMIZQ0loIFsmn9Y7J/z2M1AiG6nkNkJ9mqDAsZUUJ1Gi
nPt/vn+9UpIdV4l3yIxJPvMvIPjBG4I/HPXBGYnp9HD/UNbogqI+mx50JQkqlDjof7+hK+lQo0RE
M2oiQ8mK6OXLV9BEj52SHN0/o+77xJ7ePMi7MElJlCIlVrp/WisBExdJci6VqIm2Jg3nu9BJPdhW
4idPyaBmJYiKF6RRQomkqrtcSgmnAiWh4gWD4lKyKk8JrCwltSqU6AqsT/vHRIeVKEGWQJmV3zVa
Bmot767byupDc1dy4evexD7iLovVnXHvVlOyLw/9l3NXgsnhIb1rw3xUYrmaPYNS8BlLIiELlJis
UaIz5BMk2jRIzUYlOsuU/MxSQrT7d3UlTguUTM1RgjU8GCSIKBHb/bspurZKCdyw5rakHSJ6S+jd
7Eyl1huU6i5BwDfcVXRJ+6EpbR9jOn9nKTHe//kAR8nyVAaOddcC/v8/AdxI+xKh8PufB5g24r//
fQ4sZv89h/95wP05/J8PuD9J2EDV/z7JXgkWOyVdTJWIUZ+QM5pKKpnoSBwt4/X+yf2D5yCD1JUg
8v6po0SSA2rJ+2fAZmHNKSllqUSV96+hldb2npJc6uon/ve/0GMmSph5/8xQYs1UyTZ5bwTyC6Sc
HZrO+0+7PwKVah0ycrb290cIJQf10YXev3n/sKAZrZR4lIWuWAnpD6feBb2FBoQmkJKb5uhOYRnl
OD6RovpKlJooeSpG7ujZUpLVQYlXqZGj50AJWu1h7SiBaxv7IyhIrw8tAlY3CxozehiDsa/BLKvo
K7Eh3pNJ2fjiaZa2NTL6jlrevrRB/2ygsTUT7E4yehtLWE+S7upg/8tLZ97iJCfn57GX/qcxjTXH
DfTeccbwzy7/aOh6K/S9feyRMNfFOL+4E5E9N0MoHWr+AJ2zNtxmD88vqKlXGeGvURLiGS1xp0TF
ZYy8uFFC4wrFsaOkx7kSIS9KjuwrYXKPknhWUuVBiZYVORjR8pul5Mx+jNCiR+E8oHQWKJ7JM7Y4
Fss/LVpoBjWIopU8ekAnnbLL5OimJ74o70aTAUm1r8TVPirrbkBubSnhtaUk2AtabDw4q0SJsxsl
067Qa2sLwu1pQMKNQqY/cCcjqs//6UrmDXZOcMzfSSUA52SCyh61p6/E4Z5Y4Kw3o/HQ0/A+gpnA
zsxnXum3J3+mNvEYmFh98y/W8uxLWummiEztqPlrFaPmcPZTUvVJidbHjvdZ+5uoylCgbmBawyW0
VHSLULKcO5HA2YLvXtQmkhjBO6vrSLKUVD5RonlTyecndPSJEtQbKOsdJbFf8seh3lbo7imkUbIU
W2dMf/Ulf4uc+rNJN6WS63fjYVTyfXrS+MtR9FMckhEsXx3ckcg/GTvQQRTKBNAoO0BFU9xEuACh
dBbrajatPWca0nbYLBHGIhvplbkgUDYDfMN/cnwHvTIgkEClrQaQxcqa0JG5QEIs0Qa+CsSNCCSs
ApVoAGilAfW9XtzgQDMTnb7lvek501msLx1EQZNX7vCnN9eQsb+5beZVh3vCUTYKjHA2WlKsFRH7
F04LChSIkJ9F7q8Ymwx/FzWbLrwMxiYujVTZNXxl3OiVhQM1+7pSpg4Hd0elbB69MnzAATO2qOwu
mjKDjLhC9Ls9BJ8ITV7mtHXnwZ1i1oJlLUwsnftIGUxsnCaoDXCjDZhP8KVxCZXJ3ojHT6+meohw
qpQ4VkZlXYnjTUoY9cprPW3Tc2DcMDyJVnENZCBRvAxhxIwRhy2lzEuCO6bBJTPd7TK+y7SlBPmV
WAyZRIpPR6+J8sXWHNgjf/YWdOyy64IGcYeRfTcCpSoGHZKoX5G1gBpxsHk74IknrDxz+dFnufMI
F0ZHvYXwfj0q848rdfxCWIiRIU8vtbIIuXiFiiLZmf7c0PWii4Hz/wm3hVzpdRR6BoKwZtRVaG7l
PzfBA2bhfFNXMTdW6R8jZVUylGkJEOmjTf1gIaU5Whq2Nrxr/iqQxgZr8BN4RdbHqBErCChs2Lyo
tMcihU9P2wg/+DNI/6uymjhkRSNcMjVw/eCxcpXZCsAbJCu/+DtPDHe8Sst3RJ5jw2R60WVes28l
R7QJZ0lvchnhh4AEgLmrVTYvcsLQxNAzG9pTISZALm12yLp5fpQzJlezc9bSxm1LJyqCq5yXG2h7
nKeKNVOzY6fMZnlM3azjP2vxoaXKkFZa7WduwsepM4ggktPZhHtN4GJzcLN5uNoYvXPmVUY3rcJ3
IZT5rcMF1yk7nKGMcRYOOVtZ5ZLJLNk7zBU8Tmx0ylDX46wTYzysNN3aDcp0l+TY7xq1Pg7FX2xL
3nrAoUc+Fq0PZdqLe+x7OGqUma/E1dfi7qPBhlhMGf5SZf0r8QDWeAEhJ/FyOYZCyXBvFHDmLsM5
KOGVKSNhgLgBX2GqDIbT3WoIIXbl0cO0lQ0RTF4zDzsPd2IU7x1lVmSJxYGkDIxSWRldZWoclb1R
U0ZHU1kes/mc44DU+rTZjngiE2WObIucQK/kVvj2j+tEv/pZDux0OCpdNJjlMiu46pOz1MnaNI2L
wIRJRFSHCQxfJkiGG/2J9CGgzRs80LPBv6mcnPcYcB0LHhbPVnk92Vn8PUsE629xjQf8oJVyhhZY
RLtC/FrxFFYuW2qKibQ0cJMKKwBrgMG0w2iqKcdp4+I9LZQJdcSNqmNLLafxM3VLlngMqxbGVYpM
yGMHBzurga21Vf5WE6MrgR1kpef/AGb6YUIbpvmpsMVGZfM3Kr7nu1tW4pt1MdCCg8VuhKXWKsRG
Djf8nRn6IsTus3LfSsN2DhjUp9rUaJnj+KXtL/di8NIQbgbMXNcAyG8qGkoQe/JJQ7F1Y20L57tb
WMmfYU4ga/3vcz1fvhqNts79weZi0FH1/fN/P2oyzXojTCE39+/ef93couOI85yxJT99skZ5Yujw
Paqncv9SMIJKpV0Y7/77DYaO/G0qjdv9IV6DzhmVqA44ST3bzsOtD3Xa3t9/upUa86OJv1Q5qwEb
dPSQcVvHCEpmMCqhwIhdYchuouA5xaCNSWNFbNfQzD/Av/BvKyd3rHF7xpZ3DJhSr3rl966V89tT
HnAwMozv4tgJe696iqv8HeznZ+yKKpx012LSCUgn/8qwlhvKY95gNh+U63zBfo4iOgdLiSM9w5oe
0U699pjVHUzrzPA/UmVi94d15B6YgADoUS73TPndJcZ3pLG98sHryhHfeA1AEDzytnLLO9jmfWsL
RuLHQiddNbjqa738aGqUJ1n/1GC7D7DfDzMmegtD/gSiTAoAxzY0rSUwtg3W/QYLPyFsyC0x9fcd
thqDXhrVF5Z/qbz/naIAOIoHoAMGiK30EChSQAIyoCvGCZecHXDKGsJZcQXUPzxFGgh0xRxQ9IEW
DIHH8CABS0DqO3jQgL+b1YHdiCDn+IpiEHjMC7sUmdeyrdMaQXnjP9GM/zIBIPhIBLBiR5tuwrZJ
t/XbHsTZj8UPiQYMDCrxtUTKZ1/5dIdBLAyKtRDQfMbvOs6m++YWijCJ9XHJbt3i2c8Ez5rrbjA5
32MEqae03Q1AHRrgDppDmcj/8iD1NpskA8XYx/lfTQP30wXiT1qN0Q7dYUTrzjjnd4IEKAnTiZ+j
iqGrqIyvrHC46xR3IvIhUNSKRWEDpYAMiz1YcSoi2psa4IpGASwUyYJEOIvFFbqFo4RctSJeIAPp
QidhWOuBw0BDKLk6ZqZOkDLoU1BnZTgJgWh4ahhVOMZVlFW2Ud3RJEYJ6YHeIHgdGQYsjnYCbKfo
HPCu4WKPQ4HBBnYHzIHx5CieR8uEIexAJi5uI9fxbIxbS28StLQTUlrdDOWcXrmYsR9hKl5jn1Ps
kJQ1KCUsap2NX76ii+RgRgaQzsh6qxeb/HeU8OzLxdotMtrjgqiqUo/eM9EBidacdxeMCR0hnVlP
Umz6xDk5F6dvnpyuOZiKf4J66JFmJVyk/LUyd12DZpJMy/xOx52Ki94FxXkwuz/YE9qbNo7bwXKq
SxQDLfTy7hbJuXmigskcN735fFVzM3HDxKYI4EQviHorYcpfPacqnxF5FFz8/a6YgykcbBsiXtw+
ejSE9Ly4QvTiXuS3JN6w18b6n+/Cv5vHxVa7dP7is8oDPdMFoQir9tmssuUUL1gaOGgEbqqFXoy6
0Mq4/AxCRmRMgELl400IZv9ZkiqhI32O84a5fNltCo4mB1s85j3EoWmuHBqfwRuYq++syb6z2qxP
jo/1oxuNAuwNbowY38jNNmQQBi7oY5klQZgz1gXA6rcXdtRD3eUf9VJhCIi1benQikxn+Qg1EL2y
U7ww9gBS6Gt4CLWBTYTIoR04LRtDd2sDCLgYefGaiVnsU0Kbyu4SpX7w2FtV9Jj5U3USVvRH4wi3
ixvPWGsmQwxWQoZBqBxXXYakqXANa19H0/NQ+YDKIidkDbJUz3pe57kBVlDqbO9Fiyo3bhnExP61
xhCwqxE/cSSI6ocy/yMGYEjtCMa5cSLzZszOH6cvUkYf1bBvxvKLXKCwAwm87YtsohmfpVtPkIsT
jaV4yFkgask6I2xyjMaq6F7SomItY99xZ0ibEYVniOhs4Y1oXDiaEDQ7wD2aRuDP6LwxP6UxkOWf
iuR5/O8DXqOtMXSPHm2jkDCbeu0Ioa/LCQg6vwsHmi0OY6AISq0R78tZpqEbcBLNLOZt7swp1Knm
MKczjR55TsM2tleOgCM/TdBa6zTnGOa0bGz1U5Ay0EKgPdG0fNDTAiox6npOjqlkaOBPbB2WW78u
yhQu2TNWpjdwnHV9LqdMhwGTF0xo8kPfG/mmDYjF8BIeitbplzKYE4iDjm6U9H6T4HFxUj8k9LJQ
SmDq0iyHnzRdYCyWeB/rK3Lj6qk1kDibMYeb0QyOg2jry7j4HLYk4TizK2NmR6S9DC3ZLLqwBcrZ
4LKkGTRYovFCSy4nc7LckFAO1hAn3w1mvmCmyKAIewkcyH9W6Y7w8cR7WnrOBs/He59alyUej0Vg
MEJU5BwwJfChoukadN5rywpECK8WfEzYlTBmx4hAOkmSjkQa1CbBuz7pp7HV9XCIItBTRJkfp5Jy
jgMb121ag8QAhIAdik52rL/HtJdXbWRDfw3qLzW4eJwoWuCmYrsy8ubBj1Bfuc7kb2RloX4q5msn
g+6lda1T1HxKtCvvdcEMgDmyYLA5wpiCZIp006fAEJpYJwTobGYSY8MsCCSbf/0TSeVXtp1rvgTQ
M18sTYAisEvGqSLe2MR8bPNZTh/RCDs5Fcsbh1n3vAADZJZVdpb32uUVgNQA/Ec6prfUqrQQpipr
f81xnLNgRywqZxJyfLRpoO7NtY2fz5eoYFmBNpduhYgprvNYC1E7chIv3HHNOOmNlBzzWmUFQ1Cj
fDPGHk2R5/6Npx5iVcaJuaHjADMWj8dSf5B+Sctvai9Tws07+bqOxJzYzUwi/EFbaGuM+YI83hqB
JGiw9XTOlx4UCxw7u7Ebv2lR3KLcmMAnBgaq8yjbt333r8RmHjptG+0ShzGX6bhq1YiOY/yayWLa
dFbEq4rVRVwZM4c1L9mVVnSVlv7bjTluc2vpdq6f/xCFOYVJM793MXfQ0cfUwymzxfntDe9ePlvb
riSNw5wAdLDRT+u8AjJQL9kLIS8pdZlx1suMJpAd7fx00I5WLhLOmna3642CCffIwh8h9AmJqG/P
NqkLJQjitwrE3HboyGbqSk4wff87msnachxjU014c2Bjwla3g1d7a9NyfF8oLA/d4OFbKbOr2TZ7
oY0MqIHITRY9ca2ZkzdkiLQgI+cvD6TuR65VTrq2SiLbhrbqbHOPyXOH7k6M8DxT2ly+pbU7bYA4
QXRddGUdi64B9d/RK6GCeOVVpxcSGhObFr4xjAFRhAl21MsnnbFTMi36cSyKA1XGayKFThsrkau0
MsIoEH/daXkMetpFzsNctY9LQi6An+u4q4V4an3lbtS0U6ktzaV3GFJ5MG+dAbqqmdQRtSq3ZVLa
HlJ57cYb+q83eYtr4qTjhOZNO4CxwDVirchx2i2LJtfgen0Kyfq8gGAn8eE90Zz4MYK3XHMKySnJ
HIsLvexxEvOL1uDvm+1sIS5bDJijntBuxsDtXCwIBAv1QmSLT4sDfhzU5yx67Keh3BtltKwrWKNs
ob9lWX0PwhOvwp5+59F0L5YOUz7NTxYREx9BzexGK0BSCWnfsqR9nef6aZl8LxQUdsHU2PvcTsyN
v2Q9KNv+pTUDY+X1jvsiK+PZL6f/Tiulo+Ic87nbukWcvSeiePAJpULOetN4F1bdNCeXfDJ4ebiY
uWjTo9XWn4jPnVthJA+CtEoIZ0v/SREb5qV87AZnuRUW7SZmRO4mNrQaWm9iniOK+FU2jg9+k77Z
6KCvVmcvb2bprzo9AXOeB+az3qS/xeA7X7Vf/aLeSI8liJYtzYKTiPWHWA/cj9CdZzKEe0DjgdxZ
QCBPnOvWGIbKR91kXEXM14r8cqbgqi4drP5mxc2v7TYXUc6Up43fHiRjpsBGCEPmGgVpMn50Rnup
FyTQPaTWAxQsYkM6cgGzmgEOlHxEVvgefDKaC7zqvK2zs6tc2N0FgYiI6OJ0i1noOiFLQDA4Pel2
wQDpHnTQ9zo9oF7Ue73ukU64fkKlOKFsH41g5TTx0Uo1GeZC21ui1WiWB9kOeSzHRDP7SRdyxjLN
vwXqcCJ1gjvyfIJpkpXylMKZW0sdB2Y86cfAjJ4MKeZTr/dshcZFDrSrTcc7Fn6REcTjDVu9RZFR
isUAYjEztui04ZSB/o6JLt3XnwN/vh1vLefmTqbHbqzebW9Ed235a7kM7doK5i3qM/mQlqO2M1qD
XG1VGC9+Ge9AxugA/5DUklObblg+ADa3/NYyFg92bPTnOGJnz/sEDGo5Pi+OJc8OF/hT2aChdVyY
QnV5oUPUbdJkXNY2rhcoBUR990+dVRZnu4+aM6aG5uwFC3hFjRoJCBPREfcPMWwy6vLOq1Wfrd20
bYGtoy6q/76PBLPbLnPxHjVIJUcGgKGpGJGe0S8nK8OCNKUEOCcUA+jrPPvEedfbuYgdjrKlL2gj
NV/rPmhUs7L9dY2Jh5/iirU0y/gsuyUPy9hiKZmkILWCkxZIzyiAeNVygKEHShWNsPpka0WzAeYE
MEnWw0YI2mjcBM5xzlxzDcSHBtYwyCMKW3m8/xgr77v1LCZvBa6mZbbr7ZYZ+2DMPTIJ6YI74mhR
OnbAnZ11T+Q87dHnfwJs0kAOz2h8u1U9tBdnktXnvOBoay8U1OWpTZLPrLJe2Ggh3gaGYl875G6x
o4VNXh46+9tPzXk3N9VLVhpfeC53XQpnyEj1bytqbSLHeSPEifj1+mTU6dcUaQ8VkJ5SOkVoW21J
S5l3WJ/czQT5Lx7szWDNv1ytPVW3U4UEZLjlG8eX/dDyDL36O3Z5IUYfwE8fHnPefxybI8BerTpG
dUAfDruLnUbIfqL8PFr271xrUZgmKkPNqvY1xog8FY+VMxw0AyMiFXk4lMU39Afm8Em0QZfU0ZRL
MNvgcelrWEzIGHk7kif6BEB+g5r2Vflo8qQd8YQw4KWxXprUx10LM3oVpA6oKf8vhuLHqjbpX5T0
H4Oqx93XtuwZyM5nuaPq+Q7sAPkfaEA6SwVkJOUS9RYa1K3xHA0jINHIWM2afrXn6m/jpHilS9pG
hNrGMODpbMe3WoiHyUr7XSbIbPf0HpKOde1qlLsSuR1RMqtUYEZ0dYWnzGyDzPXusZDxEcusx/nH
f8jcx6EAj5139KwshxlKm3GT+wYumP4LrwUrkVn/EykqJRW65/L+qumRqfQfQ7Yd42nfYKPcaAiX
wBA2K7on9doSbyYpsNLLtyO67VXWuU9KWRSi+M93SG1PflTRQSDaodfJE2nt8Q3B6c4IzLeZYm9j
B1eCYNp9PqSvFXMF1GnXJE9funYgmjDLL2JuHvWBgV5tIWK0eGKVV3Cpm8NzTNDfqrWXeiVLmxQ3
/hRVkVgbBNEfGrWxj6Ais5Gh2KCTF3PXxtojvumt53UHECmvvhc4GyhyAE4j94ZsKT0mLYQgLc7X
ZUVjvqlfc3s+d5nWX+iLG7vJ+APp/UXT5b6uve/YptTKh3znOC3JT6X3XevZqODsBysy2zUsF8am
lr7Pi/FPkVHosQ5TgPkPcV6gexlW1A7o2blGwWchErZtFmctfSZ0+LzIYdOa0L3ilP48bwZF/cLE
i2lVXY2HtOOtYDWqg5JZxgR6lZfRjPJ5pgSiwmAhjCpy1sAyv0W45XLNssMZJZwY6PcvzvSUev2z
ixHaN4tXoVWXYnSeQJS7apeDdwbl2yoSjqAO1ddEGFzRcGOYNmr1QSpFqAlMLDikOtJvlo1t3fkf
o0MkDKDvIbRMEmUQ+zwj0T76hvvejjYq+wT/wXAadPbBoIu2Sa+9aTONGrfASN3qB3emgyzKW+ZC
0rR14su87pWhZYjO/q0g7R0GPpnhc5AbTAecGQ+N+GvQz9MmBOwBh1OmKegjrW+iOUGmtrKhqzgS
oIJoLWC0u+oSkZ9k5D40RbeNMAxrw8OQk6rFuRsusuaVjIyX54zwUbxczSYdmQeRkRZqBnrOYRgR
7fTYUoSCORvE1GCCp5xqdIxNHTM/7Z+JjL+bIsIjJoALCDH1CkHdqEUbXNQcwL3sQRJIGwVY+KIJ
kEWXbZMpfl2WIT0h2Q5zl7OrN3FQplleh43xWWY4kRwU3riL+xfHPw/WeBK6i21De5CS6jqFE5dn
DLk190EQJtQRFzX4HktabNwIXzEQGFHZ1yDv1cg2aee/9EDGa1621papgLEx7WKfzlp5IXdrF5je
O/v9YaQ1GzBlXukt77Dxiqn1k7zmgwXfJoyIliOinCUx6vbk6VkSnasNwHClad53Dxw8dKZHKHAJ
o/xq72ftbxAlP6Ze7ZwIul0QMwOKo3WzBC+tblwD4cAB6V4I2rmNmvY2CBTrKDTWBAMtH7PQaalR
13OrFD/s8CjkaWSZZwDke6vqD3AcnL0uNPx26C49/xIjDOMSveB6Zgwz49CJfOsSBc1hSLVLUWev
cVL8jezuhIL4bQj8IwErXDIuQTiY9gMmASET5y2YmJbRbIZdrBiORjodht5cmTZ2JdfAxx/j2ktr
7BL+pELE8PKPeFgVxsvkWk9BDiZu/mTlUHD5KyMqSzXqMtHhMCJqAinuY9/S0kijC0elr6DhOE5E
2VWf06d0RrIB9vmymHOYmPkXsIy/pSY+eogNjWt9gKPAWWWdhRQX/Iv0SIfiqmvI35zGhFbp07FE
IkQorAWrXn+VaJgqQoywrj10FVhRlRyaZftIyLMgDNpWQ5VE7itL2xO9dQvM7qvsv3C57ftEvDpt
/JSa7j/Sft/mIFHceJZmFvsnz0OAO1r09CN/fneYdCFRm+yI5ECex2TEP9pc/eaG9ua05GuBWzJm
LdvJiGCGaDNWGL/r59bhrO3bF7TvX37Rn/KCaYpDYixEATr2V2MAGkcgVsIbGicajZ/qaNopEyXT
5ngBsNaaQW8pXJJeMc136/bautOtXL7rOAP70RpvsGUJtyBakPD5c1/xUNVBkyJ9gel+y2HErC2b
JzXnZgnhHWN9UIfSLl9jGvDhLKIAzBQC2VHJILlC5zFhIBWtiz64qNs4zoyzF40nyOFbQOCUaNkP
XPzDPCjVbsvNEGfOmhb32qFK1xP7PUZlDylm23c0idhXLlZi0PQw8XLo0fLegwTBrwaXnBPWqtE/
M9mdMuOeR3ipaqdapXr65OreekEGEtVcp0sWP3nxmtArBoPJX/ri2QaL069ML6XGeFjkBA4Npfap
CxN0JDYn0HfQVANjP7ADQ07Bi9AEXb0e61syW4zo+qd5cd4QAf/IZDiCQ+OPqE2PE5fc1EEWNwEJ
xdUT69m49pwEo0zsfcbeuMORY4U0Lav1bGiPbjKBEbX/GcHwVY0VGhKIorgKaBXkA+ED1trWyQpk
4N1xWycJLhjg4Q/DUP4GxMG2AhIgJVuILPNMjk+YTqmNktv8KjzrT8dLo2Hb7BBIrrqZKEu2E6Lt
JKCvYbcgFmesIFd4mZiGSzCUU07tlYNQYJPDkLAQetISrlLj8VfhuJIYxTKv1rGGTmaBZbMDOk2E
umGHCG3o9+BjKQYu70I5f4K9N/ZoqGYUjLEBtnVZS9kV22Cp0PojePX++exCBCy6x6Zmseb0bG9f
cVRXF02Vo0H+U+cNQ8DCgedxm2nBZk4ZYoV4qEvwHkgO0y0tw7UWIxVkuTCRaQm23K1L8hbWfiRQ
I5pAGm7npZdfFiADVSsZHSTg2UAZJAZgwtwPg+P/kq4JB7NkeB+0jOWzGqEI+qKNY0XTWea5HjZu
vHOJMEUiEHyAc/cKf4U99afXmq8aMTEX7Z6YAQAOtvYxLwhd3In73zHepzR/QLvxE0NU35gmLtKK
G2XG6AmSvqEvO9OxtP6UkQcvmfjpRQAbsM0WpRjzqbBs9I0/+UBcf8bepkHpkAQwFWwDNz/vfheC
CZC5xMx2gvWI92PsDVrcFqZ5kDxtlsKNKLG76Zi/yhlYS4/zeT1p9cskmbabPhXESMBVNHOdQZM7
SdP/6osGGEawjhLSPxLj2QziX7qJTEqraxqUv7VIwN/FD5jssBbSSG8Rpe1me4nDuCEwlyt+LHXn
qOP81rt4OdYsJ+HQYYBz5mp8tE1zWXt2bRCJnedrIrnnTRMVjMJQmNijvmnSZu3LwD3ULdg3W6rk
3DY9OUWNa7sVV0ko+zRw9dEXAa2KG62TVw1m10oGy0ePdJTTUEHz0GcmNH9E9UhcRnbN9OAD6uhx
AYaLEJ9Ecav5zSLnSltPHCIOITTGtmOivxYDQ+z8zTe9p4QuKDvZchum+TSm9qavgj82tKghnk5x
SsVN0ObVaTEDmSnapzp+nYWpRmTnMjnPBCKv6R2dZxaGoptuydIA7h3XGOXeh1iumxpt8UhmVPor
jOxtgGu4KXJ6p6S2r5bgl216a6WsDK3VQMjLDA16WPaHmfpfoCNcmJp+Khm0N3L2mKY2B6bWlyHQ
GF8gM8z7aB8xyBe2v9F7YZwKMMGrqKF7i7KOlr/mim0dYd+vfDh+E1gDz9bWk4cbsjbLYCPwaq0d
EurNPKKxnU7+AbQ9Tm26S1aanQfX/ZfYdA19AwT/E5279rd28Dwv80WOJKr5ns5rJ1zQL70LpSoK
LC9Y9TZMi7L6MXQTdgb+Edpes9TZpRL6LbH5omVpdwRMXWwas4K34zP3iIlBWssEoE7ZPY9yZOrn
AGqwB+PZCKq1ZxwWl1AG5ogfJD2Azh+BSyxpgme5PaKkfCvaszTKbd7nsKSICNih7czXMmV9hxqy
qm11bHSjTRJgcReZfHYG/ctiABjSAwmaE6TCikwJys9+Pvr9H7fgdFcH0w31YrMraADSQCy2I7+O
Y2HPORqOkY/wjCM0AVpV8qbje4YEOaHZMklJdF4twarsc0IKM5Og5bz+iF1mEyOdNKajzrk33AMn
mYajtP00jt3C76bKJNvjOzBBigS599iE/GH8Q61a0qk4j8uyM2y6tRhw/liD+eLm1pUwcxItGu/R
m+jsuqBv4rKmqxkNW7Npt7WEPIrs5EBmaL9z7OqvleJeb/xvAz2fFWD8IuwPhvuMZrHD2L+vqhTi
mmZBhw30UDFN9JikDyBNOg4bd9yNngWFidku+SrQmImgj8FRG5kN8UAEpDozY0nFl4WlxG2XU08i
oeE5apmneJr0/t+ERHnxqh/RNwfXSNZ9WScPsnFunK4u2v+j7Mx6G2fSK/xXgrkOA+4LkMmFJGqX
bVnebwi32+ZaXIpr8dfnYU+QySBIkNwYX38tu2WJKlad95znBMO27rsg7OOGdsz5HEtjY4ysYQze
Dya1O1rkexA7PKyhb5GT3yc220frpUzdtzk15t0Qx+2u8TnC2b9mdzHPLaWpfc1Ju7st5e0l+u46
EvOHZxYHUzd8diBp+547bHOtoOiwSLlp6LdlvuMFxYaly/dYo6BcuHlEWJfHenF8UFNmPvlt7p6x
FS/DO8t9ayDvlxr3b52ZdzRrzkbEzXuRHtPRi0N+jbdiaOy7OqnuWtXTuz3ZDO3H3jq6Ft8L6DA5
ObH+kWGNB3lFZfk4UUqvV3Zw9nGGHLhIHxNKQhPJL9b1Znr1K/d34MNaKu1tI57LUntM4gWsKcEA
F5G3jMtXIEiOk9W9zn4N6qTR93ZsQ9PLa7LBQbKDGcC6OZnMfWvpnBovhYllL0aJQdw6k26xpK2t
jSPzvcweSt8Ep6thGY3o+oWnvqKZ8c5NJZ0GKYk7NgyjM407TUVGWIiY/iN8aTGwaqOMqw21vmYr
FTRdjsN1Zd1m3cXLW3rNuul8b9vr7qMbFI8yS05j0e3xVZRbO7N/YX9qN0mmIYWMLOPYzNBBNe9q
tYjl9nIJVfd+HbVE/8kHaVR22cIoQ5JDj4NrMiPGRQAJivpPM23Z+eUfBEkF98OUe5L9ZLYsPGZM
GZ/fDW/5/FgmEsOaQ/+rcwOUctVTHsDUMqICKAjZKV/SWnf3I4AqNwKU6k6/EMvFJpn0eze+iBZ5
YmBrULBJ9+iy3lrIjUabVWHQD5xRrcFedxLKexQzA59v0q2AiWRsDFn8hME9nTrauSux52XPnVF+
OY17COivBxIejCGFW0HB0Twv7xuRPHrs5E5J9BhR3L0363hvCnlvFe7LNOC0SCfDI4HHktRWe63j
ZzCoHjZNjLSo03c78CmWo72ZWo0FfG7Vkktjqg+VrfNluyFB+ZzGhrl2LKwOrgHjPH6PpjrayrL4
CIqRirIkXns1RzBdb46pDtkQNaZf70XMsZVWnQ0xTbGesNe2HZrNTCVZV+bWoc177AdMaUJpWwcq
51kuhXXNCMsSiIcRnDQj10duPXcgGFe5QWOynWV3uNrMoyH0NyzobpgyMVXrviMBKVNBhsgVb8KB
A489DeW4bDb0M0BntCLQEayMx0FzG5rv8A7hXRg3LFHWUXVayeaoZryRBSbwFzWHep9ZtzFoye1g
btXMDxDgF9A6c4w34bkfreTH9eJPTkX5GwNsG07+lUz9KcqSL1XXH+BMSgwppAj1rij2roECQbEp
xWs4NAb82S50IaKy2je90gW1kM0jVvyC5RJu+zjy4cK78pYlVbxO4EQ869BciSB+6+wDrkjm0CVS
aAOFepAieJtl/4PgSiBV8yiyqnoOcEyqFN3jEEHpx1kXidkd/3xxOcYFxamY3qCNNaeK9cMWuB8X
cwXDwLwOiRrREAZ8YNPywQX5xR7QsNqj0nq+NHF3/PPHv38BGPtbEtkI//6/9OVhfx7LEHjftqZO
8qB0MMCOzunPf+GIzfeJyaFFlDk4kDFOQuaHX8i+dBPqXSvYTHvqGDfdfISgNB/LUb7y3mTbP39K
Z0A2QFPYak5ACjLzGigSMhYzpq0PUpkCRSe69IM6aNkQ7ZFiUUpS+yGNCgYBKdWpUTr8TszT2E18
1t3gaBWAILz+Wjjt49QNMcFQOugZau8Hu3/DlwsJ5psdYrTvzCjfprbLCw5GD1Y+R5zK/dSqZ9Km
FgdZNrbk76JXxjAY3pqKfjW0443MMMZxInE8JzhM7ItYQAa6UBPOa6nMtrFFpbaMLRt790UXg/cM
7DTM8D58pJrNf5EwP5S937/qZEe412A4wDRQyH1pG27YCpiicigR0bz6TssC7dYi2JzV4haORJ58
ZNySUZlH9eCXVDmrjJyH5hCxCqRKPqhgyNceNjzXhWBAtDus+WEHG1EW0dQ7BN5EwywW4SYuvmH6
QX/MmxfT0wAttajrjU28K49Q+CrDerObRB3McvhdOeSAZcwwsWhkEfbmFHq9XlFoBUg2inX3brSR
Xft0ND+iAhdenMX9g8On4C4fWyz7GlgP+BjNbloOzbnrF5TXaMNFKO6Sf75Ns5LfXmlhsVK1v3Jc
VYV4z4y//WXn1m9DUpGPCVzYXyl8Trc2qaCce7gBn+hHGDEL0KlAoXZeQtahnRN2yHg+h7zQtwn9
M4EFQYLlodvaSU8zoNneivqcB4wNSMTb4GKH+8yckld3tNmS5rm9KmlepsKDeoXKi+4d4cdkeUYw
6uA1UwkrrgPOQQ0FelvMLWaa0hERwPn2Wuu+5yOB3QTtxTsPOE1ObgpHxh45c+pUrSRI5ElbJcAS
9bBg14B1apFRCRdGTD29rB5Of/7r71/Mqn8m71FvndrxwLAPZ91xjgl1AtlonSi64TrmNT1bUruX
WUG9Jn4MAoN0THhWIsNSYT20/W8RxXIDhZ71hbHMbC/DHDNKcU6ySqQeqFcOGxvOsQSCx5Rtt0Vi
g9yFpJt9m07TBs1sB6exvh+z6qaS4XdustAbPXLwnCA8THRLVT59RMwkYk4wLM5srTscK6Nxdmcx
HJnjA68qB0zlurFneWWhWlCFzdA/ceOEiQo2JY3jCDtrc/TNQfGuuvqro+3jbZNgY/Mxch7ZislN
4bcBg5J6PFpBDK8BpkK5Fn50qQSDrF6kj3DYweNQjJNWv7lLbfJ06vdWExi3saWCXTletypjudVx
vx30vmgOsfbKYGPnBOZDkruSrSvgvpgDOWZrmOoMP+w++GoEys7MaIQLClymDu5lXqIcZNfoIxw2
TvahW8FvrZ79bV8e/T65+JrpHQ1F4ElXzreM5H2b9js3Jg83sEP2e4MKO43C5Sl1DqD5cYeVAw3D
yVNWetPFHWf1PFdL8aO1Md3xFqfUQsseQbhATisLVe5xf+k7kU4faTRHJ+QWKntyLFlqdI4iiftN
t1g8BsVK3jK7NN36ZKTpenRgXIue2j0VysjbponzTj/i+1hgnMvw+FVtFG2jMtNJtvAF4o0NpaP3
163BTWeWaxVlB4TMeGMz5jhasA5Wujbn28FrHuaGhVnryXHhuinXgKyHVTnnDEMFsS0rVdvEqXgS
c/3l1Vx0SHPAIy5/COn/L5L87ru6+xTf7b8u3/VVQRRO6VX9t3/9hz89VfSYiP/1If8jbv4ffm77
b39+SPxdbT67z3/4Q1h2aaeu/bdUj98tvcl/nsN/PPL/+pf/9P3npzyp+vuvf/mqwNQtPy1Oq/K/
YuF9738jye8+f/33h/+NIg8Q3tFNC4qEA0fecU2A8H+jyPv/gmszYARpmp7u6J4PX/4/KPLmv9CU
4y4dSIaNQYEH/CdFXrNgz9sGGHnfdHzLNXzz/4ORt2xnwcRXBS6N8vD7r3/xdc92XY9KA9+AZ+V4
Lk+w/vp8hPXe/vUvxj+zlciQg0VoKLc81ZQucXCEaGANd9Ohm4b8NHdP5hSM5zYl3jAlxb2TLnC1
yl3Q3WirlF3C/9A9Up1gbTSlH9Gaq1sPy7QGyqkSeJi1g1XRVO99bRmn1nYIrVsiX0V9TQAE/uLK
lIa219svMYo3L2vBaweDd9FG2lO7/ljhrHwrvInIRTI5W6wF07YpGY9ycvJOFcXze8Maf1MtnwIK
D5Kj1wWbHj/FhagLiXib8uAKCx7bw0uaIwFBatwGdY2kLmE+yQb2b6eqe+HZ5jZOnOl+YJbSpLHE
T4tdWZuFhcKg1+uxx/RFYA6NvQEsUdjVT81ImSTsndJ97S53E8k2biGSJcO9Cji3I1ecJ3uZNc1z
tRvxgMWOeMzt9pZZFESUOnnnHN8Mh9OcKaRQe6cP8tc6qZ9GlT44xuQQ9bFfLOc1xQh+GAf2Dh0d
sCpxcg6jDEwat9u7nZ/dLVP53ioWTEuVXGEK+qi8ZPOK1j5R+/pYyMUKYlgp5np32jqdxfeZ46Oy
x+X1kBtf4KnrfRi1AchGYU4E/EiH+JSO9hblXphlq20Xd/mTwe5+VWpxfK41aT924qmNNeyvxG9G
DltB0w6YtbLi4qj4M1fJl5c7+smuI6YpBCf9yJAcb+yC9qbiNQGMciZktfYHh3bN/MCBZdqgEHAv
SMTMWdTLti6lTKHREgbFGgM/sei2wueeGAUc4UdXqq9KtPqvrj3EFM8y66fNcOp7og5akzPXW/Hu
1q+pvbT70kPW5IYeRnMID1Ie+tz+jFG+5qb1XhDt/K0VJ2zHhowobC2eR5EKdJkeX4QWg3Er2c0q
f9K3aijTXU8Bsu0bHBh1kqA6uCdeBGhNuejW9oBrTe/7b7vWjWM+OvcV3JQSoB+MFn6/zmiZ5mdx
tndQ2h3GHY5oODaRwTljh2/xVJgbxyDL3VhVmEZGeuZuvxG9MTwV+Rzf4JEQosjmW+BYtI1VW0oo
5nVRWPdSFw80MjFyDFlQUvDKE3u7agiBiSUYcmN3VShTDzO7xpGfJjdpu8lNSxCDOgdQVeFhS01k
XD0VQxnsjensyxkMSqvaOwVxe4Kf9tSLgTAP54C9PYv0KZf20Tb8+QSaMBTQ33c4yb80WkIf6jLS
H+ZHFIzg5FSvLkJB3+LXiB0XVFo5BFv22OVuSQ4LzTm0hXC2bpmnm47AHO3icjOr3xwBf7sKhMlo
HVtadzBMGNqxIKmqBpxweaufpV/rB6Mtr3MBhD8pxvuUgA04vMVP4FyroMU21Dj7kgAYvfLoj01G
tosxFds4hr2sfvMLZDBQhaih24KQc29qXHa5Ph+JgkVh3XWXttbpSlfjZqKW7YL5C78mXtJtO6Aw
qJwmY1llPL14llstfxx7K76oON6nPbo1N1QCtTBHDpw/nyNsfgyNUdupGfzWdPEzen35AC+UAV5m
7mFQIpcsEXiyEHmY+O2bVdkWZ3I2g359VFL79vIS+gpjTxLJ4642+2RfJ+PV8IU4KYb5FZT5TT8U
L8yfqddpazbxxlrP0uopxwKRaSaRqsB+GVKjJTrMdo92RwX3Dk8I6KRTN4sey9ZSluqgTHbtxWYV
vPpO/clntggzhDdeDtwrA1LFpQsK4mPVyaurZKvSaNrEk3GfGS60FUc/NG70XRYx8zgU/Z4c4E5N
zavy23gjmuo3lqsczxS3irZjd5nA0ia/nMKgpeTLxpulPO4mbXoSi4FjJA2V53h+cOo1qXjVfbaN
BYekyaPRxzByrnAgqBsGYH5qnCMTkWPqYm2VtkVOx2MABqdahATFWA0wC8KYnDmkYD8/+yVRuEn4
UIFiALcE7eH1tHdYV+qdxpKLoOwAnP3zBaI7v1AahDgWbrw4mMUA/8ijFc/E2ICmyeOfP6c9gtTU
zeDLNZfqqaR7V2KHuv8jJdhBVScHGdOozCD0K0aY7A3jo9Pl775M1EPCQRn9mexL1xB0z7r06NoY
v7oufeqBFGHPKaHuzm51mE+ZhnZDu1LEDaBOV9w3yXnE/id3W34hVswTGEfsdkF2pP+Z9HnkVnu/
s+rN4Gu/9ZErkvUDPA3AoZVTmF+Woax7ZZTVPrHa7wRAZag5QA/K7jZHwnkHj3dDRwMp5rgI/dWA
Vg6YboCCFMIz2mva4B+HnBSxa45J2DnJd11pM6isSm38kWQDZp/oMLRQEud46q8O5sl9W1kvMSct
DO7ZgYMPg9dJ73dWjpToY+10ceruZa7sc0nLQhRQHZHAzIPrE6Qrl1vXxDF+VViRe2TasM4xGq+h
A//4PWnKrunPxXCI4L5xdpQ6JxdrC6B4YX546I3SpQ61LX84KLUXTgbvVduecLYaO6LDGln3ZgjF
yYgieitbjoRVaZ8XyctkWnYz/frONlNtAz3PWCERAYTScMbC5rsy8DNu9tyzKYrIP04McKIBWt9g
gLZz+JAlA7OtokhXIJCq4zJm12Lb2rk9iARDGA3VeeQw/LHUwih7ZwgiVkj6GEMpbWc8XqJU01+O
iA+2kX/VAUQEKsbXUGwcfxo3WjWCr/e7PbFpKqtobX8YNNZA3dfvUlUb93PTTDu0jkuAC2itgpkI
azHxdyrCKNZM4QwhC5DVxiiw1WotEe8sNw9R7NFaO46IS0wyVlHVIUWa+SViWEdnSU1PQTagGrnd
OdDHF6/BlxLRdZER7wgThRDjx8qlwKW/IbjgWTO59+HP5T4AYNekAICVnpqhxvo99pG7ErWGw5IZ
zGK0L5IBmHbrGw/xtOln7FZSCCb4LR0scR2Pa2EDv9TlLm7YhYDlx8nJ7HSjmwzKsifPHMqd7DhE
Ms42z/ryBUE+n5KOQ5t5rev+4AAzIFQyPSgXGBbVYNtqrol0M0hkNNzdiSHlfqU5SyK4uJsaJ7j6
C4TR+ghyuAu0UF5LzfqmCJkSNr3tAXZAJfLn+JRG3BasmAEc27dNUgFn9eNsV5DRA0LSfWSjhESQ
UoLZ5QG3Bdu8CAgPoSTOtY0AgOxcS4FBN/m0pr0etjUmFV7xIxnk8d2ek3Yz+bAHGnwxIavtMdIb
ZzuGpVZCI/Ks4tqQxWN2op8zgFXPLeusXdl7qxjtrxwytu+AY4s8gHNqvuiNei7lkNJl3UxbPQta
DrIVW3kgfinEWC0Cxz8DrD44rKYRFJ8Q/a95KGjAW/LrjHCGje4N1jMAcTNP8YPjBKAdI2puKuhf
6rlqnlu/3Fpzl5IoNJujXDOaO6XAZCD7VZJJvf5lMIvzhcbcYOKVw5EBIrXD0paB2t06Gg1wOR/E
0ZpfpxaU/aRtsmawt8sTYx4sn8tivAADbVeZwQa80ihpikR1TBMkQAHPAwknP6WJt4s6g4irbzQr
qyi+BumQ4swOhJBIWcOfe6DN8pfM85PnemiXDdndCBhzEzn+vVy6H7wHoN7mamJWo/yCMu+Gzttp
zFdNSmSV4pLVLMwN/NAKDwMYU2f0dcYHw7rUgu6SZxrh9QCXQGd3zp6asRpRqacmpKyLk5vYiJAa
651RGfZFt4ZuzyYEAJy/BtXGR9UauP96mKG7tn9xteDLzKzLMJi3YeIF7AzgWaRJ/Ak/WaupN2Zb
jFx5EXaGPxlvOFbXUUcvT9Lq1a5207u559tIQzEomrGD1URes0IPHRIElz6uD4o9NmJG9KtS1XsZ
4KVzHVDyTcvJhj15UHGGihiC4NhUGtERVmi2YWrf0/3DTXda6ZnFO5BW3ppUDJRv1LTCTNjRD/VB
q5yXxq0fCZNaX+mQPCAe+jtHh7Xu5vqdD2zbiCDnus17pwXVIShlc9WM4V3Kuni3SiYxugN+MvCL
ZVkmmY/y+BzL5OqqhUniEgRwenedxMIiJoQLuna0Owm9smCvM7R9fihmszk1MqPWKHL3k8Za6NMb
GookIOXTT0fLYJxTEhYJC0fic2vO8MacdZAggGulfglK/VUaYFM9XHyrEbLCsgWefBYjQNrvUbVF
QMgveOFe7IrD8sQbDeDFyrE5qG0xEbWOFR0qPiDfO3yl9zUalen68x2W5OkgypiJR6POEFm0fRO0
gNAfC2tm1h03n20vB0ru86dx6GiLBxtgdKiTGOD9uza3XilQ22rkBkDeLJ3nSdJTmNvfG1J0R43k
PFU30+dAE5NsyPKTbibGyq1Dg8x/yap5PoBAuWBohEo14YzX4ohYix9OYyaPg31OslTf0ib9wsa9
XxmD25PU55CeJdiBVE7M3I9wvypi+GHULBkx1PBdjz8K9Oi7FkTDdaF4mQLgHB+XsVPxxaqHdkPP
mGJ19GcL25rh3wVTS+0RhVzT0NDhu/wvknSgZ2owXnOZy5OxfJnxNZlz0F7K7SzmaNsZgqr02KbH
PMrhQMwqxe1Ol0Irh2Ib0yLGGiN+QQ03T5w/zKuMBVCuWIEHivS1zRT2QoUuOC7PGHYjNqlVF0X6
SZGY8RFUQ2h4bKz7ybjWw7or3floVyN0Gqs8Znp3MZ3JOojkJixhnu1GvVKp8qR7C/QkdeK9KpoA
OzTy9Ui9hIBzZeMJeu7U9BF39Ezmsy4P0oGlFSTNna6xDU6SnENy4atNMeEdzvMsOyrY2BXTjpLZ
BN7h8qnFVH207gKPi6Pwc4rOkZofdcduj4KbXmH5PzadNeupafOQPhIDmzTnXNLH9q6rMkm6NSau
QAQpWxRh89uVhr7XM+8pCIwOaAZfjCF6qEdxtdKrM2RwdAN88sHAxnM00Xib5FqbIT2ZiCqdn97r
LuptW7FfMCRkA3CuKM1ZMp1zoEd7o4IpbQ6tR6gJbTlI52eTC5lpRTPj3F9Aww9OS3pOy2Z8FcKd
1sz7mH16ztqtFrVoMHYAE7W1LYUB3Ar37mhG1ma2i09zYmPryuBxiNsfo3aoJQQNx+vHc00q2gd1
jo61Xiv6WbWj0ePGNgP9m4D9py/JD1OPXJzrmOAOEFRehHlrlDzGyjT36kzOS1tjTrG5DHjnYoUV
h4Qm5vS8QtlOi0NU4TJQwtir2hy2nqHOunVVczMQGMY+pNvVIzSkve+DshRAFx3JJw1r3bMxYCPE
JMF9A6NWGtknwOuY3rRyB17oQOnhluKz+tBa5JFr5dK21KDjTfE5MI3iJo1HbcjcdTP4X90QvAtn
xHtL5Xhlu+Lk0CcGOJFwCW1B5d5Ja3NNecu9WZx83yKrwFAO74R/sSKOMDJIPjU7eIHPzTEQmEI4
afe+qu7YmO1MIHLrySwD4ofiXiXGvWestb460mTEK++xz58t1pt0fuM5m9y5ppstBjucx+Kr7MZf
MynZhu1gpvI3IjlAb+WT52OS6BcXtimJFs8SG6hyx3OQgN6KKUTDmUbCaJbgPi1uEeiV+Z53e9vS
B7XJgKnuRO/u8MeCB3wt42Hg+IoMYky8dS7onpOjXolBF6ngJIFTd3lW0k2DdZ1g3quGu2ps96M0
mk2XiGc/9zOIAlZwlNN0xCfyY+VR/kPDBxjPYRgBOkckR+VgDDie8ZQ3erFeOJLHxALo0zFvzwDP
pcK91DWFabmUOEybO42N21qUq8DJyzDRvlPZkbRsNX/tuCBXNMe5Np4VBmmlnUv9x+vUD3dVvLzF
wldrl/X2T+nM/Ew46qEPZj2k+WVYfKTkHjDR5QkfXs+96CPBuIFRoN4y4sjd6iLqKd1Hwv2wAy5O
9sVVbBivXuXtgIikgTdjv++GdY/36DSn0CWEctYWyaz7QU6fbXHT1XNK8Q/VJzP5MUGDE6EMa2iu
ldCeS6+TD3FXEcRMqW4bsumU9Zl2xo1ypI/zlgiIJDWEIgt0ZpfVLNt1yQmWHIZHI+GG4zfO3zYU
4HbXBdPkzOuJxbtLkR8U9CYdTtLrozB1IQBVZX8vaUDqbR2UL7tiWBrmVqb2PUafRZfYICVQMZcU
vzUQLwzoWNXmSZOogNHJ0zSaGWqfWLubpiFzWdh3FmPAKWAkW2GUdW5zFdMKLHlF2+kwgfHa20BX
CLPnP14EvUyfroNTweUa2q1Srv7oY2ice/WAClBsSguawKT0lY9KZIztWzY335FXMsBCo3cX736+
mRRlW3Sy/0RZuZ/0KLQ76dE96SInlVGPrOxooZPZ8IUD7A947BEMVmlj7XJo+AcRMJP2DeM9ig1q
lLQdVfNvwu4YwAFjW9dSsrFtCjh/cpWVpPR8XdyySV2Bm9zrJf9cxrs9txJEmnuasURVxsZfDPhJ
0s27SWeB6IfFDo/ZZVUg7FQlt6hAMcrXABG2KXUIeuB/EvmyVznW42+S7Xi34vbN54bNkODSmVMX
Rri+AdoU21kP3jsyTxyC2zfX9sClBPk1dsx9aehgLRRCbD36Py1Q9dDN8UIVwd3Q9N+z0jiYAmmn
Wtu6D2bzWYt17dCpX44OsJqzoLdSOEkQco5CLL13w3BgSAexN3GPeawmBDN8OE1Q3I+qNFc15yog
ar+S0X7vBZ6Gzn+HaM5zCLKPSdhfUZ6wZJV8X63OJNIZKqcLJgkDTdQ/xr3k8xU96VK69Ha0NK1o
aieH5BIXUw+DLHrh4gDsEUfXSOrvIsCjgyp6Mt2BoBe+LojFO6cKjjnUZoQ39QKaRIfnHp3c3t5S
orLnwL72Ghz1yVw/dqm9L+iMTCgX6Vt9XbloYgQpLqmD1yCFK6UENl6z/ATLcCgt0Bqs2T/lyMNa
wDQrrcvLlTIaxiKfaT8fpJY9t3b1xuDrUvv8XcSHCAMXUiUf7A+7gJQSZxwUVIW6bYhFtaKfRrDr
ZlZ/H/XcQROGngmz2dVYf2Z1RL1INdJpTBHnzvOW5lRnDrH0LLvI6MMBlIQKd9OqCWmXdDGoX3Y6
iKl1/GwX03fM7GQ1LZ0aiEiHrOseVOJfCV4j5VhMG6ggWWs2L45hmDX7TfOIy5mDlW1/Anw8ds2j
FTT4t/PyrbLlZ8MlELJZxpQfGNijy9dgcr6VCuxVJ6YHnV126PjR2rLtjTMVP3ZWHBEv5d0cX2K3
eTCWf1i3efaj5J9p8BvQ77AA/2Lq9L7MUezHPNu7mXYRebHJ8YkOE1ap0s7AacDXM7uHlP1Enn9A
LD4CkNuqkpMi1+0DPBgiA6RU5gjdYoE80Cs7MA3Hr0MBr5EDM8HiUKbqpZrmc1bk99xOgeNhuzAj
zv7lQbjqpmvW1XYoARZMxbF1/xjFNz09bFQMcXQLI93VbLPNvHvVF1dtzVtGcSiExbbkfVPbNgL3
UhvyNPZc43Y8suLgb4xtFLh0si/Cx5QXV9d67u4QONRGLyRDG9/ecSowVpQe3RKC7AW2VqYWb/XU
YZluymff5P7WmLSrjzIL4WE1+MWJEvP+4p9aqnfEPiPbSDenYAOQ1xaCS1fgq/W/FJUPSy82F1Lk
UrNsvGhTghtlREhFMcLeG5HnH9h9pjpvti55a8AgpCbRMpwE5VpK51fZokxk+aMWm4AjGZ+u6RM/
5hZaz6DlR+xvj74SGJXzGEa3fnMD4EVDpcKCfUyGb55N2TzZL24tdzzrZxfwx8ps5M3X27fOIuDq
4VYr+kWQJL3YsirW/Lpu3P+iuefURcOvoJDY7Ycb3bgBkRYPA2EJEMtwac7BXUYmsbtjfZ1ppYyN
/uzSHuKCslCZd1VLYqEof3uvKSnMSBoPysyJJefcVZPK2zTMEvCVnLjkToldHtl46KtGCC90qx7a
2Hw2CsicmMYm9SC6r7keKRFhBAve9VfFp9z1PDAZxUdD3AfsxDmlImxFxM+rrSykyQFgrGgPbtCF
Zcme0WFYYdtq8USuoxEfkHDyZ9WXG1+PnkpzOtse93BhLhNRGGjLkmNL/8svzM+igs835EdqCrki
kuZWWP3WGBgb52myxlgLmb3eGSNFCZNG156muje9979iJoR+8TC4o7maB84HY30WNSUFPh++1ulu
fRVssOwfNSznK10FZ7PNH6yeiIopGfXJBd6q5/6GHN+LRb5HlMMtH8Szcvfsi/Bl4w7tyEGAUunw
ajD7LVZl7YZRGh9Li5uwA9knMF6qYiQoGz2ZRnscqQg24+S5M8VeD+q3ySBlyWmCfA/9IDy4ToNv
unSeLG8mHAHtXkTFWZPR1aD8RJjkp+v4FwrLLfLjdO2MxXdNWdLS9UyMPtCAAM0UJAgnIUqws1Lc
0y1Obpt8H9Uqeagn7FA0rkCGyRwNqbOhZgtPpkN2P/Hcr34QBytguw3656ACFCP8szvKkNgCdBG5
qxHnPrUXD/n8hAH/ofaoBS4l/zi9wFTPFNm9crlJpuyNYYHNWGkM2/9acvqEZEn2kA56wT6T4fRF
nz9g/H6OXeKotX2oFg27yJ+rDESNbVQHYRXcgCeqqPSJeV35ISL2LknFuakr5JqTL/VL6jZ3xob4
yroF2MfANWBEZtMIgKbsZFypXdOdGNc9WJWoEPjuOgYUutc+pKPzJbW2DKfSuBhDg+cNGzQG8Mj3
gTyM28h+d50ljDSJBXBnvmQB5GCDeKVLHGfZnIw4UnF/NLi66gPOAbjF5C5CsvbQrjlbLhqH60Pd
wi347GcTt40ue5rBGpTUE2h+d0qWGUXhvjFTfCuH9o3Nc7dLq+igJFdtVGOa1K5GY8UsuLzyMMG2
qKehVZtkrFIWAyZjb/EHpVDY/bp6z5GJAA6fr2gJDVjFj570vwDgrLrZv/jj+1i6584ibobBn+Zk
wz/a+MIDBDXOZYcELjQi9nyG+niHeHCJK+dSGl8ZQJHc6ddd1Z9gVp0Uzl5OoIecxVB39XuVtg9F
iZsbYWdVddmRatZb1lcNgv63Nz/mdXWy2mHrDNR6e1jIkZjLuFhaYIdrKUAueBZRK9NIftMwd8wa
7R7QPs9EfiCvsVgk8XOLaFkP9a6vDXszRz38RbRelBFzFT9HYnzwGceuyoKNb9/1NwCSILMiBUWR
zXNckpt7HzP9xR7TX56R/syqvZEvGSEh/Dtz57EbybJ213fRPC7Sm4Em5bIsq+jNJEGy2em9i8in
10oeQVd3IAG/RgIOCLIPm80ymfGZvdfmxepYj7o14UzIedaYLjHL5XgFiY21Ov3bn9gWcqVHYXZs
O+rwYcLZUe6V1dzIHzyX8mckz2iwbzKlOCmi56xuiLqOHlDh9gw2mcyPIbMlUrNmqFBsQu6GLvlK
C/tbRRjr4+FSl+V4lhjlssrqbhaDVmzUGGi82broTv9jJObiCb+MLv4Hxe3ZXY2sdTbsmc68DI95
gecwzacPI6/ObO2w0/GzpPPKLu4pyk9yFp+MdhdlGPDquL8NTLmrscZYxE3GdGCAQCdtcu2hjZl7
RdB7iBlnjfOicb+bF1Olg7UXJcaHMtno9BOSfaLGqip8d32D7jjcT6hyoKY6Fynt737y83UynZIk
M4OmbVyOl3eqxAoxZYQ/qaZcER66Wb3EOW23u44BLdnhG6US5mvA3SP0tFBW3ijVm4PHQxrJJLIa
UqOsaT8ofuJscj9MorMIEqf9Uyv9fsAXQxDQp56Hn94cM55FzFhxW0zrCQ8m9ocwoshl4BwAH904
NvesBsIoEkCQc0a387m+68T5GaLwb44/U9iU602OEc9TyfOo+Re4snObniFcE+PX6XRWI/HOuVnL
vWPZr5H9xWjshaUa8r15Qlg9/IHMtSt5D5Mbfs1TawxcxVYwCWN4NS3d0JgjHJU3a1DrsahHZi2o
jB3mifgl7HXiLq1R4pPl6FLKEGDZ5gd95NBSwIbXdv1IVgTOG3O6Q/ywjYchg/IFp1NI1h82DsAj
kKVdUcgkYPR/Rw6GeSG/htoc0mpplgm3OmD9OUGBK5VTndct3QIcssBFjs7KnmmDa9bNHU5Orrhk
U1pQuYleRy42V2NQhfHXlCl5Nf5Io4MI7LQWSlYQ3rjI17nOELSuAmZon4uFjKE0mZf+GmcJ1OmJ
RDatODKn/65hjaLvdi/tZJt7NabPska70vh/mZyRjlQgrNHFBKJUc5bR7K9sAmeFvmAGCv3sZ/61
GdBqMQkYQHmn2AgF4x9scdDBv+yQQQ4AgKfJGW4FUoF1pZZjrQZnxRgAmqSKWASijIaSYav0Sl2I
Mp/FIncRsCRvjm4HYFl7p8QQhkqp7SGvtf0tNp2fCn5kZ/aw0jSEO1DCkCkRhZ0ub/KcI/dsQA2A
m1OuDCxTeTNvoiS9NYmxa/QsiPqQmkcLhGBBbVcV2YxTFYw1haIBu+Vdf2gjZkwYdIr5bHXWZbKn
1zyhSA8TejN0JwSK7bjQQ/Q+c8lEgTXdveakDz7Lfavo29WrPzMFcfS642i/SS895PRQY0QJpWvs
ndD2btLOp5fXwnPkJBz1KZqS36ImbOo3/CIPZda/zxXVnBy48U+d2naAC9oXU5rnUp8fodNK6bEG
Zai1IYrAiynjqAsP5Np8C2KDwTlG8MKbR8cdb5qA42kM2rsxqY+yJx5JAu2w8/mamP0PAaovfoXC
hUdr+EisO+NVT+ZdbkClGyW6ZcU7Z7iTGbgOoyoszMzxVXNBQqV64PautfOVeCrJyvYK+yPxlBkQ
O40shUYjJbMvFa9iNF5A/Lfcc7MHJsd4lMwdOhJ/93v/E+jzcq9cjWF/66PC2VCgEPc+m2ChpmzT
hqQGSNT3liS9sflrUYZSHncnhkW8AHP/iJ7FncejYrwRkbmLmgCDYrQQdRKXDO7wsxZLz2B391AD
P3Bt6ocOKA7KEy4xxrerdKl3TCqh2UPs3IQPGQnTlEeYmUC+5T5RKaFCeWn8NZUBqBT47obdIofz
guI1ER0wvHppiMJdN0blYl6sj5oxBUk9v+f+wAGXI2RBcaC1xMMJMTx6Meo7DHYmsGO8ybukoQ2b
Io+OHa0c7qh4ZO5vAs4gu7UJcH1RMy1IV2weU5RJcOQJxQbtzURlyzhxWxk9hUMdfsdt8wFHg6A4
mq7KmZGQY6QnWtIO2tw7+WD3T36ic+8iGWGNf7fojkCsMAL5Hq6b36+Fnp5tpmeqpKe2/O6Nitg6
oqAgurUyYvx39HJ24spTXhjahkrcXZmG6legD88NnB0m/dho8gxDjZ5xqOvmsWASTN0WIpNZ/riM
ELGPyVubUFkQ1q1j/5n1o9lRkHDox0g4GnoGDejkKrHwz89x322RlX2KyHe3EBBxj3p1ORwJpUNE
CcZDYS1Z6xMMKd1ANQ5vEi8p1+fyCH8/pGM2bccs/dHrQtt3ukGqLw/53x8qhfno90skgkyGgbSu
4nLSGEvZGo4uGR/i5cGpkHv98uH3M7PlrjRVnbUX7Z29iMrxZjVHwwXH/+8vc07GuEvrPfUvcfKT
91THEFcNR1InZBTRVoW3PeaUqLXhxe3SwDYVc4yOXWTYTzQ9tMzHuCgYHs6KeK5OfodQnlY642/y
cO/DmWKdbSR+wWAAR2i0ojmmJgv93w///tLStHSvL/mA+cDEbUp65s6Lb52dGhfisemXyiHq64+J
xmL7+2epjXG9+v0fv5/Od3J2uect349CljTA5cO/v0xcQHTe1D+qSn36INJ68E1BrPsteyFej38+
85wlUKRtlwhPnwmm/oc2CBmXjCo2mMsHa3kQscqZ4/cSghG19tFDE9uhojMLC8h44a2tuoIWGVs/
WF+4w+vZ1ZYA42pDVsd2+eAkdXU04rsSJp4NLkAzUK7KhDeLd8SMyjzY6mASImlK7Gov5wSuv/Y9
Oyw4KinferhoXDclnTl62gooZOzOdEg99w6SUJh06vEL/I8HKBjpWsuLr3Buz23UbmmKjkXXnd3M
/dHHoT2Sv73Np2y6Cyd3F/34FcUXARZkCtoMxKKEV9+2iH+oHdYXJX/cyJSRfxEU9Fg3CbHJIPfq
YFh9tFNW/KUxIFnD/Ok3zVSys3IydJNoQDyADL5mPrEyHdcHKeDNiojhutcxNSLdHG9U2MHcJlXS
sSBn+V7c7HsGjBhUDmRosxTohu7K4nJFJCHAb9ZkvS6uhmfV75VPdjF93kaiWVlV3tQEjG2zmzEN
R0kKg2hxlXss5UhdQvGwZKGHWP2Q9oLqGYRjHnTBSVLUtdi3M1v4DiqhSgngtBEMOmRQo8ZRr4PZ
krpjU2vhFx7ZYoDJiy2NQfUbzAfrjqN9QGA8DNvCFeUd0T0EcqZyN9FNbo3ecC9NrQHr9Klczfup
jUlErAQcepGrg/fNdaHM9jxagGgKJcpty62aZrz8YjjIamxmgxtXbX1K0Po1uTAPWRnpZwFOzJWS
6AOtJ9c6885R5iJTmrXuT2FSMWGXKnZ6CDkx6rT31lTsA+rhXddyg75RXt2qZ5xJecEZ4t53Xmbd
mekyV1ggkY6gTgLKdaxrXWMkspikRWf/GVvJALlm/91EyEXctPngggga2b+YJFqxhs2tQ1POe9sc
4keEmMPWtNc4V40TAqGZIN2DMFLv0ZQ0gaF01shQ6707t81GsTY8VDkPWTgsXDIYo1HRJfemybiT
0ShiqjaN7to5CiKf8mfUgJANYK3QQN4QrBKKNIrh4GbI7qQTeL1ymIZEWHbm3CeJAg4fJjW1B3sD
bkkY33mnuaQgMpqcRXqqZvY4EUoqBuaRcT/U80ZYbha0kYp2LfEdJ4fFK6kdqr0HVn3oYNpcpaEB
yGIbR9+dHQdWcU+lX1Tb0YSBpgvuKrHCA58kQ489X4t3oR4mJwdukEh4vss0vQ1Z/Pb7niDJD9oH
zey+iOf7MkfunEqcN1BrXqKwtxG6592GuVC5MkXyrZNQ8E5S+7EB+3UlRcE8OrWTQwXM4AGlhtVt
IoQNO6cYnZ2Yel5JI/kQk/XFwi5dlxYeqm6QOa9HvufGgVh5MqvN7xtsrPxTvTzQGHcAC9YWBTTC
TQ4E80QD5hwFICCMCJF+HYRg5gPwclOzrAduaG8Gtyov9oBUQ6CutGMD+UJavYh+2HWRVcBMKRIy
0BBJwR/glSHtFwVj9JDlAF18DuK9YYcENAOH3BEJVQSlGC3EvinO6A4vmysHtcczoz/9/rLhos8I
h+1EIMHm95kMDY6ThlatqiLv0CP5OfiV1/3xwD+tM9erLmNlWwxQNHBwJdzCvJpOKKnFBbjAs1c4
DkYJvkqLzD6YSXdXdTDu+jl1t3bCIB4MqHd2OzAgjpFn506Ot8Y3T2TtIsDVrXkd+127+f0nJ3NA
L9QAZeXGLXduQtvexZ2xJcmb6QBkCB2YxLXtJThoUJcwdbLq9PtBRzr1zw+Zmcdv8xx7Wm2n5NKC
nNKLFjRNqDdnnez2dvSGJ0wmwBrCfutDyV5FrLhfpiqtdp64jLMVnVRBYoADjJlJ0oQOUekxfuU8
gxsOD6L06wdjTD5xqVUS2zoxd9VdOrjrdACCwwHVPdTxmyRB5IycvVtnYJMs3zxEYYNsUJLtUHvm
GbCndsaBsyMPEn6/TWWsYLlf5pCJCSZ3asnlYuxm5oMcKUcZg10puzzfYep2NqrUbhXGDKOHa0Qz
uY0yYd3ZWbttu97bJJ2/w9PUPbCkf+makNi1CYSuN0bfrBvnM6/QuKaMBxXJFPiALzMJMBn3m0kH
W/DPTcyPrEuMZOA1u3cNg6SeriTMUaTA0EsUeEnLHFKqn7jq1dYpFB1vsic4LmZKYH6nxuTTIvYs
9/MWpgQ2kJPV6/Umb1PuCLqUPMEg5yJAQb9/ROivf/Pm8gU+DLEIfrwnkVFHelyZB3vyk6Dr8nRj
ZE11N3AYDNBtAh7YDzDoa5Ga3T0BM1Szy4Mv7fGgGxypYz0/IL5L7kyt3+QVQpNUWwz69d8BXb/R
QtENZWSB9YuwD+g613VGwpXvGqtx7MnnKmmHLFUQoula3iEDJnVWVZlufJz4Y25b75ptAqUJuzsd
gdlqqiRcz8n89nVrPPhN4V+NcWTGa6P1XGRU+LzAv1+jyuu/IZKSC2bmzWPcFUUgVf8DZiBBgIf5
um6aITDqgTokZgwJycd8HjAfOD0rREis8Y2QYrRMYeQE1qi6i1TmI+yFnyjP1JvZKdASQsNM22G8
d63oRcTYoaJsuuWz8+QmFbGzkDTO0Nn9/e/z70iSh22L7kYmzslXXPC/R6+X4qMcLenuLWALq8G3
H7W+ma+lXnlnI+Iv+T3/mspsZ5+YSyGEePneJMXmGJodrhtzJgeGcwzR552XZ+5354o/pCRrbvYW
jaAF6p6UzLFNq42cvew6ImfSQ0PuJ3AMu3ReemA0w0JnD6TrunPgfcMcViLun2xaVo04rgO3x/Gk
0HCuBlsdHGfK7lHQIJTJJ2/TI6Bm5BsfrZkrpwdgv3Fzf7yDl+CfuYFnx6TxPn+/IkQAg6oXlZfJ
7Y+DSdZfo8/uBtuSe0s7reOkI45mcsintTTjU/HJRMDR7yeRKNyVlQuNymXeIWrv3xgc9LupQ8jO
CVluyyakQxqr/Pjvz4SVn3lbj0HTRNNeuJVxCTVV7iCvmttwMnTmSURX5amgVHOx6iZpzgqrAcdc
ucmwd0wr2WXI7vZSPhkoEI5hwwImMWMziIr2tXSqT5c2te1t/ckZGzxoS0M5dRq5QB0uhlkZBe8f
8FhbrcnDhxaeMgNwezwScQlLwi1ebI8NwMyia9CM5G2WMXpzdnkCYWZbEQUYlsShwPdCHt5opEMQ
I3I3h1zDeo8hodRkTPZgOsktEuWfKWMbBqdUQ2jHZ5E2vlY2s4tZ1vCIuKGdRdQHZQOSvzQgkP6e
IYQCsZtmq7RG2sRo3OuzoFvSx1yCGlEV3YUefpd2ksmXiOvzrMryRbcGd9uw4kk06e7afFQfpnvW
QHK9x34eBl2tpvUM9MWjwX9hN/EgJul8OPQ1BK+9tmQvvjDTIjVCNJ9uhucpITPsKnOo3fgti28B
uww0C6V2Kp7bnJEPqufxzsAf4TjZcAS5oG0RQjkf08R8PSpeqqK/VBoWQCut67NneNEtwzLKLsvT
HyIFvsac1XYYev1biYVhJynhUDW+DUsdh4jhnu3AB06ZeBO1Sn9EshRvRIT2WlE0n6LlfyRkvR5a
jWBgN8zG3WwDXzFQfwDUJB+HX/AxJrUYPb1uYQ4Lr1bHKCwUSElUUru0NTpxGz6ULab4aaAq/dMB
2qMZ+tOI3NYf7Hz3e60wYoVXQv/jYL9ekdMpcb5RYYzCe00y2d3bnfmOwDD+KNeEsY9vfYL5KFLD
jiDi/K2VlouPzXL3lUVob2gkF0TGH05nOH9sqFMEHPrvcSTfZ6P7mttqurKf0vblDOYC8pTY2QNb
A6YZ9dbWpvJxBGmGVaEA/A0+JxATp4dIG0wKjTjPJUjOOSunJ5d9FTNp0BV5rn14tBJBYyCvlxXk
5S4kfsgJscBXTtTsCDyOCYNtX9ElmRtRhOjwOMPWZF2Cw7W7x8hLLonVzcE/Rxinx8mxL4NG8nE9
VJ+MBAnKMnu1H2wwtIbXOheHQU8Ajf+Ot1i51WXnvrNCuM/cSfKiTcl6jjLnoE+8cnY+ieN/3aiO
AZ3//t886P9hZv8/Od7/fzSq+/9Xo3r8WX7+h6+db/+fRvV/GZpn2b7vmqbJyetgR//HqI7l3LBt
Om3s6jZGBt32/pdTXdf/pbumwd/yfIuUFZ2/1ZFPFv/3/2b9y7WAIfm+5zsGR4Rp/VeM6obnOP9h
VMeZbmqG7fGroMyxTNdbjOz/m1G9A01ljeKzlE37pOnRsVlK7pEjLIgbnaFaoS7p4CX0RIMM4luV
CAVehrpVN1QYNJjachgKeMgKi6qJEzFfPHxtQTCuTWvOSUmet6llZ4qW6wTB6s7vyGgttpMRqVui
VwsbPunOY2zsXF8zgsHzL06t1F1qVPkaJmy9ERPoqt/abAw1JAkZe4/B3nBBljeXuU+Rec15SPeL
DI5e0FvrsSi2uYUuwCAKNOm+f38z7N7R/WRJDJIGTA+C1pJTUqB0rb29W8kO33tZHmHyGcTOAp8u
2tFY+xKpS4uZ4oJ6+GKqKDs2ZdkdQEZ/gfMk52JRIIVL10M5L3ep3nPfbZJ8X/lzsqOjgO3TlNnO
XR6OcuvxMLH9hWzC1iNbkkyHAS1TwnckTvfecdFDqXEdirUuFSdmk4JvU0FHeb3F4QVBHzhOo5NP
Oqfa+NhXZg9gZKR4ZR4HGKi4i9tNvSxMIcWRnGqLCb6vmcldArbvGE0FS8vRz05pj2fDQec32SQH
hRzqURo/ZL6ayZFVTr+dearObV+mCCvruwFd/xvK3XsT7PJYxcVVhHq0LnDnEoncRcGQTtYuqrau
DpcE2u491iQMRQiVd6ah+QebXkLU2HpkU4bM+Xz3yjP2HiftXZ+RkDmNJpwXzjCjNP07h1wy8sIW
BUnN+ownPrl20MSvuVmYaytbEhAMbd5MiUHYleGdliXEztSN4PeNUoMif2k79lBE4vi8Xj4iaSzy
QO8GfIzKRvTeT/OTzrrKYeu91SvY9bKMJYpgLLSq08ad4yb6UcjiWZipHwj/1wA4OedO8SGPtW3D
3PcYJm2QMZ8CJIqQBbZNfRQdM5W4EldNn8WR5Yl95R8/MUAB4TLFzLaH8onfAUua3TTnHhPFnI14
NasBBiUZbZuhHagkE/Rime69aksdOlmi+5MyOTVgFMezcW/PEO7I7blkWvYM3g3ZJobCCGYwwp/h
Ukx5fZAZYpssmsaLmZFarSSL3nq4OIQWr7tcs/b+tZDVH1GC/f+99EuD0K+eDBRGaIytfcAArt7Y
N1at6kA9CarIScoL0AbG/ykYPfjMv8+HWTvOeUCl6Y6WOaxPmksv7pp9d4I2jPQ/waT1yxsK64Kp
uid3v19NmUBUaFpMZJxiD2C7PuS1354ji4lqJSDbcB2zMEDzvC4iiaLHBPe4wy/1bBFR06ws5vRm
SSIE5MRVhRvyVJPXt7yQuQAIVvOMWmyt7+2iffHyGlp9opqnVmtAH9ZFAPzR28tKL9dcFGqdoDpZ
6UTqbaJ5TKD2qBYObyuNK7K3N4+k2U3n4kYzjZk+Tg3pRRTtt8uWNhDQ+LaZF0YvIdF/rIBana2z
yE6FZEhhK1tuEHcBSLIi4/kU0eTbTZVffCs7e541o/pNbELetDQoQ4RqlnLqx6Kk8VfNfeiOipGe
/9NWZFVkpB5BGvmTdurgCtxdVGoXX3hUvD4mH2rzhrAPcCJYjWNkUy0J0R3qjqYBccOysQk6yAc8
hx2g0wQMQfbtO2bGio5XW1mbsR+fKCQPrtmUKKwtnsGSoh6t5QxhDygDVfZ90znqJCqP5KpOo0+3
HUypTREBVCA5Jq/BsuXd9OMzxlRpUX6tgHcj2Omx4A/KPYbF4v13zOqY28vSccZEogjrQxZA4ENi
MerM+h+NDTlz2QKf18KCHmjiYNSHYJzY9vpj9lUnyARHkX/GgujYFMkj6Gzn2FG33wo5HJqZIU+e
HRiPNxpCR20iDgB3BqOBjLxhu/HRZMgiIAiJxV+LNqwrsEjRkzGe1NCjglSyLXDfk7O0DDWsjoK7
npomb9swNgI/ynrTpfpFxEBEPUN9fJ9sGeO/rpXbwOO4rmbHWRshmfC8PVdyYkTSVNF9it0QVR/r
bXrRKuWDh7mYNRlUo/AxLglqjV0MbLz118KDTBLK6tlI/Nc8L9SS9qfWJvngsObB7g7Ztmu7I74v
e9+Z0Y1QHd1lBGa75ML2Hsu7Ag47fKlT26onUZts4IuKUJI2e9Bj9uHjPG2QVsDX9sU2D4tAr95K
X98wJn3AAMkNcUYLMz9YhvPgSxloVc5iLyyeG+BpU+MOAZuOi13nXx5dwb7gUAXnm5T+STGFw0tT
kljGga/VH8KoQUtMb1Ye4ehtIpw5sUmr3zQLpWPuWfqgV3RT62PInR8BEplLTuxTYs6Kya02FZMu
5PDd2sSzuXGh6ZVIN1c9oshgCMm5YKmGhCWFQJr7WtAiBcMgh2yaRVMelZ+mySbajgXFcmYSCBkv
nl4nSxAjdOk2tiTJZYW3m/P4ygvwlTLo2RiTfOj6LDxDWXyUFW8M3TbiIDEIvMgBMOPz4F3q+jur
EvLcEopF7k5IEpfkte1r7FToLdakzMyIuxhK46Db8qL6u6ElX1lnJ7VqbW+8ZD6U5Sy2j62o7eNo
pdtBVxwtnrSPHr7DTepg4rRcDGoy64w9IX+fhBBWuyGc/noSob7WwsYGcM8zqOG/A5BwZs7Wb7y2
jrb1ycVwB7ow/zbzFCFt0pr8VmsTQj/WTKwTHdlYzJXPXU0/6iKI5veCok+E/AN2JoLYkvoTIuIL
dxHMTS1NY1zdCzfvV5MXGD+ahsITdJG5TsLsw51svgJOkFh4BnpOXijRVDuYp5k+NB60v3ntCO9b
1tOzOaDo55X0iEAlSEcb4uM4qXg1aMiSw25u0RkATMA7tpU5i7CGRbyKkAP7/gbqGms1Nd+aWgUE
1MG8H5D5ROw8VcGQGnYfdg+3tAMvK0B7oJnIWR0BGVs0JwKcGcCeVdiFF8sF66+V86fS+ycghs8u
SjGOAfSqLjvIhYO8pYrhGCJeOXVFgQ6FrXgyZlvPZHSHN4F52/gUgT+OKoRmttl8OUbFYpdsAQvJ
rd/AFygnB/U11oP9IIa3nIveM0IDEDbieFaKpZj07RQyYdSWrjc2MwIjF5slY07/otpb74X5hTsD
W8DOXRmKRj9DSSEBPZztKjy6Vfdg+w3iz5YkUmf80+idvW6tCBCCo7OJc11eXWQXnMYB5oW/dkk8
j63BNxWteRschrV+TzxEBhtVxsa9ZqPWFuOrBNgonOlpqvLXSWeEPNXkLWYppQbJOTyFKcpvokO4
Kd9rZnRg98VPQggvTM/GOiRPTHyphtkwrQRRisR/kCrHM7shcISrKnXYLfSQ4Ea8I2FbNmunxd0R
c0m7j2izWsCQdoEoJVknCUQ8ZVn3wHJ4zXp7PS6BD9psjSsYUDfgRcc6k2+eiBvu32gA25pLuWng
n8928mTq8YEFyMvi25BgDUn4tM6dWb8pS0Rr3eam3liKpdyqiNCTND6ToaEbL8AZqHZVyqKlJeU4
gtbBkoRtFtfQrIeHqBZwb8pu2oyKbarvDtckSj8VtyYbIjs5EfhALQv3Ydw1xy4H3Zw1+dZ/MMHg
4FebH5HQJuuhkZRJ9bsb+vfhFVsjhIeJWX+EvsTJXli5AEKenCu0BtQA2R+/6v21m8efDMKwLfTo
pNyBVNpSMubU2+QDfVbJy4UUvJ/1F88SrKwhX6nKfZ+L4rPnEAHSY4dbFxAQyQY9zU9r7EF7bc2y
NA5Z7s+gqli/t8O0thpf29gemkLWYm8xxwV+mK+xJxplYyYDkRqAENIN33U1wuUAdCd08i0vYFKZ
T1FKnBh01hWZK2kMxktV1HLN5J5z2iltlmg6gL0wvNS/hEYNO2AAbklmpFIYT47ybr64pxDkDUpU
U2NmrwnvfMWByp0W5KVYSv2pqBlUIrBJTe9s+tkBdxoBlKN6cK3GwRVVPrrS2tIY68EcY4NS8TYt
W+T5c/Ght8ajbmSPw9HWMbHTgc5+/kIpC80KB1ymMbFHreXr7RhY9nzRC6IQu3PmMDOflPknn+Jj
7RAC7qvoJsr2Mw4JGWgRTkKx4twiVw4wmUrkOYUUNOsiZvPgo2ZAUGVWo9y1c/I5NskMWucSsosI
Ug6KhOMx1+ddb74QDQdRmry/yaCsE8uCnBISOYj9ovVZs50g/TjY+qzkMXW64jCYx7GsXYo0cTcw
3AySCNkwo7b2bJM/2lkauN7I3YOD5GAgD3DrRLj80L7jUR6P6BKQFzV3RNmZiyPkVsbD9Djk2qfd
Il2PnWnj6yrfS8XNMXQ1Xqj6b2UatPV4+ZAGPw8UMYwkQTO0Cbd6+H0bTWvZJo3TtXZt6s8sDYAl
mwGVGxCeRl8Okbea7UvWxFrggEX1wfKu+wJPID3n3pAILVXt/sm8YrFdoL82nOxZc6y3EdZ/1WaX
EhkM1BEUMi2KJx6+X6SnyBQTekBDEk1wrbKu3jgHdqm0O6AvVsVEmE0anh1M3INdUfE79qsFUjlp
iYQnQNHQuNsDiOHcRK2skZyzmnpq7nDUqHsE1+4CL9BqHaCL6I9joqE5z2EbQyBDDIPZo8rbHcb3
50SfnoyBVRdtNAtTNiRRuJwOQK6eS2oQ16F2V+30Z+zJNC9871Lmw22ozK9UR6Vtw95uOo2JrP3I
84rak6S7bGiibdfMS8BJhJ/N/fYL883WnC9lCFqSPrrJPqzW+Yw+qyiD0cK6V7Ue9KTJgXuG0BvM
0820uBBHexnyPqejdjQNWvdOLz6YCn+wuLrVkYkpSQwf+Hc20tBvWtja+5QnZaAUKIAJxGH4BVbP
RlEHEt1qOL1Bv9yiNnqlB9trWoTwN1Qr2+s/VBYfjQEJmRdqQT9Zz205Alnt4hsOrh0MkYistInu
M0Q1I8N2OxUaRh7fvVgCQQbp9eAO5Ea3m5Pg/Zige01GedMTzrDYsB/LpPmOioJ6ygifMdq824V5
nbN3d/beIl3By4rGn7TXI+Qo69lrUW1wBMPVx+xeaB9W8qeG01F5CluVIMC9j1/0GJkA1Za+jdRT
JGJv1ZTmHkAFDrFxfkuN+DWBJ4LvITo6XUWqh8j3w6T+EBR4S3vj0bKiJ6GhX8EcothKaVh1WuAV
a92jJoMWtjX1kEvGf8Y01vGvEOjuQpkjiJ2rrSXMVy/vyQG4sUMFG0+y/GGoIxwAETLq6Uui9sGp
tRIZ0ZQqnb+adimVgMmE2LZXHrGMqZPuEORfyMXGKR0ylqvjZgNDrj7W1pJN0KCfsik+HF0PN7hf
840VVoLgRnur7x2d6C4ErvvMyV4HR3vUJQnKI8tnukGDhYOXrxrFezpuvgxhnVSmHnJlb6yqxf1b
Pky0/TujGXJg6wPpMpzXFqIa0bH4g2a409jebhyZMF5UEaDAKh5XjEWvGQdqgeJjhjXEhnncljc2
Pc6hEsMrkbuYXHLP3UZachbLHEZHAuOlgCAGZ0C2TN/CTIF8zXFajcamybCyE7DO01SSVTZyhCrj
GIFRZv1X3tdMOWNT4lv2k+8IVEToNsNmduvnUnWEHk2MwDrjgVn7RvrE3kIpAq0lxh37q21i0YRT
Y1/NiYpGM01WYFlF8J002LCl9sq8L1/h6p4x4SKU4umCXbFO0ZEx/bjXCjALXBrQruttyN1AiP6N
CnLvZ2KTeXZAeEWPZh9woq4+NAL0WuQ9SC7pqGI/fkXh1bHhmK8WbzJAwiQd8y44u2782ptjgRAK
z1uLcz2FHVIinUefhLZnYn+thk3JDpkOq9nzs4claCBjezaV2jMZy0vApvlHFOJT9MQbTUXMtSr+
hmG87UQX5EBxavIT7LQNqnhmRqMT/aPS/FqG3nuB0lzo3uOcNl+VFrGq0XsuMnimkXyqlxWUNyVi
XZfFd1tr+8qw3rRqYkRblAettLeVecGgyKUe+y8YXN/miXU6uggZtBlXZjhkcusQy7PKLhZCiwOO
ti+r6nDHh9BR5HnwMKt2M/frWWe4nCtURc5YX7F1LxVP2jykFEtWKGH1SWZyc2pvY8OkCAeaMy13
5RKcs/D9ha+aiqCI5aGxw6fEx6gVFVRyFT9xTM1hYwj5BeAF1XFq/AjFvWQW5ZueCndDPny6qnJQ
aZlrHWrZwgG0gRU3ffUMPwek4g7i5+NInBw2OH/jl/JRG2wakCr+H+ydR5LsSpqdt9LGOR7hgAMO
mDU5CC0yMiNVpJjAUkJrONQiuA+uozfGL25XF4sTGosjDjh4afddGRnC/RfnfKeloMZ8Jwd2ZnGA
aItMwiVv80MOU6j1refJpNmUtvPK5PiF/elPqXg3F166kkRfGDPv02QkPjt9nlsCZbwsxJiGfYFC
t3ooUb5tUre+i7jnA79nKFc/KGBWt5X3pWKM+31wzMDmsI/GhpDiT5wY5+GKEAO9FCQXUP9oZlLE
kh2hGQuP2FKixDBlqOAxxCXrlmeSly62SQBVWShwRMNNX/QTaR+EiQ2wLoPrl4a8VJTBCRCV+ppd
xkkuoEaW5pQB2cESYwYe3B0vPnTURYwqAbhqVJZOb2AEAX03jHnCeCW6NCzyDxnSojDmYJWKLbZH
iEc8cPNZbMDZlWFVISSrMAUZJMm9yrW9FGN1nELmUr7hvsY2RBBbNt9xVWy6BDqhaNpHz3YtMCt1
ucAZriHYC4bdU4IfIn4CgRNtbdo/ZN2E7c0G524KIA5hB/3b9MAMH3OEIzhccYgsBoi+C9xZ27Qa
jxOYabu8cVCPl6X3waz8kWzsReXQPjXtt9N1zBBCvkVH0MCHUXMu3P6gFVF0TSrWjT3fQmrHqDTZ
Ln4+YkPUgLGvsV9tr3kc5DJMyVSYBg7nUZkbmQ37Iq+ekdmsEB+efeXemJA/sjD/aMvZ2IbXtSV9
MjoESfE4UJQMCd0e5SddrrhEjX7DFZMv6sbaAgW5iersVrSZuqnbKD11AfNUXSE1Y1S3FlrcpzxR
fdZ6a4yGGxrdYW2VGEE8A6zDAarfRnKvbaIkd7E8Rl+qbmYijP4kVNOz4qdG1o3qMmNMN0PMWDmK
XkKQXr2KeGMwLXnTNSY04AE44lcN+W9LuxLvIuLwkA4T03Q8dxla1dzCOAZwYIuVilGZLh2mtOV7
VE5iiwLvUqtfmWXRig0K7ImQkbDTRcPR0EhS5vrL1lN+tGgYF6qCCg+fbhsG0602vJ3MrGJpeusy
wxwwstnO5HyUHkex10LzEIy3ExymY1uqNVr3fYxNFr0rMzQs1wOjW3q4taWb9zTznuoUiEk2ce60
47sF/A20AgDijGC04ag9+zzbDjei1d95NUdx9eJCq1VdEiJS62yieKJrZxCGiyjKqF7CdoPZlLju
iSdQVM1dDyFJNCMssB24OGK+HRxXA2OcklxTEblyW+CsQ6wkskUzpsXW1hXpaMnBSocHCjPrYMLR
Ie7th0ILbygnnUcwSk444mKeBWg7O7sbG9fcDbDFEFKF+Ae6VZCi6sDHJ5aOzr1dAd+nLxnlwHqu
1+BMnAXdXIiS9M32Hb0d+/kAB6466rb4wQAzrCeaB67kEoptO0x7gGSCSUD5y67v4Lmm2ld0ILib
nRj/+NNkh85eA6cwZHdjOXm/jhW1Ul4Ez2TadxuEUvqACvPKxubwGark1+cxI0tpbkzSBLcOmIou
w9rjwRFx5/sYSIaLw70PfyxzaFZFCnenr/r6xnAdLE26eG/BjW+nVEtUYC4MCwEmhcCpr3bonbUf
OoDqlPMieNMRC+qcGglJiTk8OWSqvSum6TKF04cYl4jQwJ3ZuLijRH+2JYnpNRr6Vd4XT23Xfk8W
alskU+aW3wPkGZlS7yARbyanOydSnqXAtKH7KN1kSbRVfPb3UVa95LxLFrXj8NsL7Lhh1R2alLFL
FDACqibaYt3wNztG/pq1BTZZ2JwHD5H2IQ5ZdZqOwKeN2AUnxyJmi3XEHArDJ+KkY3khu7k9JH7h
HSwH7b1dDzedG97rKOFfyFw4PBgeW3JTCDJE64wguDyEN39+dqxsmGtTu+u7OiFz9OwkCUa1jKQi
Ng5bK42o8fA9Jdp/6YNSs41rPgh928TsbVd2mj3FETIw1PvLpsKA1Xf4OoC6nsFMzxu7x/LAgUng
4VVJ64LH8kymjfDHWaWyhSXAB+oLsWAXXdVvac+2gPW1OPz54mTbFtLMOmsQS8TlsQ6Ml44l+wYY
5taBOQJMq9tGQcUYwzXHNeCuJXFGzabKrOckaK9Kz9CLtrUDlgdL1pb+6a70C5zA2YYxdLjC3B9j
RUmbHebKDVte9uQeY8LB4FWaZf0SE0K2rYo4gg5+nGbN8U/yalR/5Ehk6RUipJXmTRuYLx25K6j+
kkfttEB5RxwI1GI0c0X03OckPsmkfkPm+gZIgHhA5NMHq7fWMYtfv2T9ZYu02QrRrGgCnlgfMuoV
OOAYZ+IoxdhGtAxoGjzg+prUUHI/lpjUymEmuXVM4k0yPGQaYW3ZMDvSrGa2usS4YyfWr0j0Bpdb
dacawItmnh0SN833vkg/pI1YVtOnVEJzCZjGDS3IS5fQbI/h+OxdQw6LyPsq8wCPUp69JcPEYias
XhHYo6/pJb0+gNzBRPOmkui+HF0A+xmenWwHhu0CCRe5e8NY1KE2lzp9bWRK/35NN62jNlpRUYM0
tmjQwuCJ9QkJRY27rhrrLdcNftoCRsTo4j+bWPqyoqnaVQZO1q8o7gf/t6Ck3UQBjDV4l9nSaDOJ
5g0+cWX0GJpLjKp9zgszmMBF7eqzm0x8pMp+osmuVr6V37iN9R3kvrMjrGzhaCawRHLai6zrkIob
+8AVp8C1Pi2woWQWD+sITzJv/N1g9xB5ogQq+xTdDkTqLfI+nQ5Z8Rho47GAYul4k7npQ+62Chdy
gFN88Gxvl+VkWvMUA3yJKT/00ONpazfg4tSKyF7OZfhPkQfHax5PrQmIc/TAn1rKIxEN+7ThfNe4
/ifcrS7St+1MuNYiBVkZom3dJhVWEY/k9waLW94Ob7Ei6X0o3VPLkKAbxoFwP/u2HRhj4SolSTGB
HjZWxrFkuYnAIbiaUqkFdRQTCwNU+xksJ5jqC7kdJBiXzF2HuXFuYw+SRRE8uLNZncI+6Nk3zaeO
mlbGPBnC7W8j1/4krwltYvlh90QXIj1+IROqmgcfvA+o+ojCb3TGbX4VrmbXEUGjP1N8HMuZZT7g
vCrfxT0j4MEWy9EhhDN7yExzIjbuGKvyaqzAHNIhAoEJcmVkaYbUWQQV3Iaskwuik2sq8kChlXEV
76DSmo+aUUUTFohq6/6IXmc3JuJqEi6+a1OGSIqh/g599KwYNJ/znkqh/MMElzWVYte+AEwWq6pl
FS78XO27hkmRFpBqufT9MT16PfIYUmN86j7Kk9ijzYUWBh83jT+FbL+bWI+LXtBUAFk5em4ckBjX
nyrT3SndgSgaCuT0mMfGCLWQrdMfQ9X0zcYF4SeYIc5J3H1AsgcUBkndbVWd8hnusyVvVcl+p+Sb
8Fh7AMDbBl95yjJ3bBgvdly4ko8cBuOaCymuObaVeBbENxI+Ya68Hvt1xR5qpVuseizhAQQbEOom
RsstVh0CbCGCyWUsakYz1QZ7IewK9t7XsogX51IbPruLxBxWYKrHbU+AtZyxMmCVIOXTZ4/iohyn
0tO3GM36g6zpcxrLZvnARHDCh84Bmpy8epWz2bPY9udCAHaprfN1ai6mBkMTDRNTFf6+oWUCgq2Z
V4zX18x6qJHGd2N5W6mu/NsisVkAMGkNsAMztH2QraL77gwKLGjBwJ+jQ9ZXdLUcF8qvwVib3yah
9GvfU4gQ6JeNmjaANh1nmoEuR2wQjL6PUXSgDH3rLfmVXMckdUIMRSlTb2MKGAtJiNLcqKBdqXfV
d8nRjNEX+5rRhm0m5EzY13BqN4EGG9iHMVEMCUfNpRYRWGcFO2dOz3GuSMIO+wdv4HNZZOMzoZcR
5LzBo4EFzVgap0ANOfdT9WM0RPCEcGk9L2UqjHFgMh8Hm0+8ywR54RblVxxmzTaJwq/ejO6IR1lm
NUMmiaNzZUy4l5g7FhX4cD48RQY1GAKyHeZQZjxzW7ZOxGPNr/LTZgN3kdVcj3yqkyTCF9dhUBoz
JLx+KapWncgjvxQ0tCGVDfF7xyQuSE+ze2/l1snOrFV3ajCx0qCeyB6ZEJQV06rR436mYIPAMIeb
jvyvhWZ/bJj2uOiUka6Nul5Dpetv2szQGx0mK9utfqM6mA9hAK+BQOED97fCAcHaJp31PU53opIS
7yHrIPrHsz4bvtUvurY9Bg7TJK6pJT7fh0ZBL6CTslaNU5SXtLwrb3DMgdPle4IT393JqiN5tRV7
lydXQIEySVuYUe4tK91lh7AavkjFImjK+3HlAEBUT+4qSb4ZwgOud1lPFOBcMs6scyrk1srR541c
cN4fA299F+RRvO5Sl3VSxWAufR+N8dnqcEBxq6cAbUkaDLrknGRUhzM0K8RJxmr+nXDfyLQdbkM8
+omG0KOv++DYjHCtyVqTj8KIucXMyCYwqI+wtYddo/v1lFnu2mrQ16KYWqrIoh8RyPPctt4McWjS
mOEZa03ckp4jeHL88qZsxxLpLuW/j7vUsj0QS+hSoIBXP04cPcHrImqNiNCTiucDbTm50QjgF7m8
4bNBLgK54R75AHcNW7S5uooYyVegQdIvPoyW+xovJ98/AWwzdGijGu+ngPRQC+EjsziFBHCIbXqH
mSyzNGai4Pf2E0np10Cvbqek89F7mXFsy944/vmRA1GHC0HCu1Uy2CPlqjR1mjU9ppD1tqr57dFa
HCyDfcGoOpazmvU/ymWsjtCT9l5cvTotSHxSDWKk+kl9MwuH4LjRr3bJMN+aWrG67ehTUoAxQ8RL
wqbotnQHtVCp0iT4sqkBKPZDwEFKwiDXu2+LByYDoPmG0KGcd+Uj6O8zR0x8mNOxO1DrrZOZJy1K
r3ZKCvIR5gSK7na8wx3BhHLcZp1in9BheupQVNlBpV/wEDZroxQhQss02pEhDSA+ZVRT/gam+pqx
Tx1lYp8RbETHyYCJ52ADeqXonNZcT3oXAmZ+jdS09cayf3LS1kEhpr6yiOVrlad7Gp9qH0ysQ2oX
6VT5mGvHfEyv2zECmlYGCQ8EqpDLcTFGJKG1xPVLJo0qQy7BWdxYNiMqY+O7LgBHDZ7UIun26D2O
ksGtAs05KpIcVFcbG2lOFgccoNIAnVqdRp+GVZ4HMz+1pXvvszVahx6x5UPi3dFKh0etxvCY5L21
SBHgrsWc11uv0eDd4iC/pg3ndzFBIFhtGWUhdnrELv+3nxJzESDBIYKjGOXC6F1m/45slm1lg8Ii
hQ6S4Xrq02/W0Uzb4JaspKmpUOrJJYGPesj2TBzdjSyWNHUH9EQoRCwi5QfQNLRPKJvswmK2a90P
k9DPSUcb1w8E9AYx5kkKcRdzW3iHX6o60B5gx4iQng7MBk4ua+SFP+p87Si4HAh6acyQJBGYJk4w
fbpd3QGQd1swGuh2zoHJdSgkrnMSTTatoyfI9aq88nhuFaflJMmMQyKZnBIis4u0L59IjniPu0pt
/sABovY3b+CDR8lpIHllie4a+4JVjnDuW0RAMDdabCDL0ISHnTvmg2HxcErPvtj1LtCco7W0alJ4
4m3jMawtrYmMQnbogEJFuJdpk53GUGSn1ncXLZLuBWu01WjYTHfU0BOOlT526dHpmOjiMyuWdskS
I2ntpeKo6/2kB4xpv2Fq3hlWtEdTvUgH5A/E1sA/qE5t5b0IP35JElrYkvfTWJRAdxIJUWE5q/WY
puNBYcgh4qGyN1UPvmQw2caNb8yCl1Ut+QYnPqcRVwGzGI9seLpvkcKccYf6UPg1siPs02FmfKTw
2UfaEaNuynVjju1u8sePYtCfKB4r2oPoprHCV9OvCzjX/nAwsmtv7uhTqHp9Mkav2VAYZktuJIzN
iAbDaESbpcidjkPprBlshoX1OtpRurUnCLFsGH4bBC4TOtiF6SUocgb7lkhQlDNIeIM+PVkMbeh1
TUSi7wZuiXVdI8RVFd9nRr8WBXO6donDFBGJNyKc9yPKHMQ+40xIMra0Z9xhBIq05TEAaGGORJxm
mtdL1xTCjkwx87TruMuRLasVbKgBgJl9dAPGf8NonQM477xWErN7PDySEr9jSO9eSUSQtrZJGJyM
uATcPFnn0kjvwtAnNZLOO3XgYsGHX+leXTqd7Zu+M9a4Ja/J4G52Imfx3q/SFw+95qrhzeU/ABS/
xgySGB/p5hg2/bGS1s2fvhLl3ON45cGZ0UMy2CdZaPw4kvGZjWCF0BVvIpeydbFlE56jIkhGXt6w
1oTHRrTjSpTQS0UdPdQli2UTnS9Dz1VMrkVpeR/wCIel0dM4F/oyhskruWutevZz4G8hau5D62af
qo/XlPYkYlCskQEIrihhcmUQIuEUfJZMthZ8PBhAVz+dHzCsYjLgOmO6tLPswlIi3NYoJxLdGwy5
5hvfBx+Y0OvpoDvikanXHog7jlpj01sodZ3rYrx8KUO26UnnIFdrSJ8FNu6vWe3j7GbeT4HiQrA0
KqiN5HbN4fDa173elA7TocIhhiWR+ggzrKUcRDA9d1tcjphm/DuUqhxKteAOT6KZ6ZfjIaIdbpJi
5MLOx+72zxflBBjfbfvicKH++0/lUJBxB88eKs9SnSDRjUc/JBrs+n94LNXpz4+i2P/bj6SPxg4x
MjOdiYG9U5W4zhLseas8JT/S8tRNqgL7NpMhSvKe96drzbd5RC7cZEeswq//+z+/xHV3K2Micf20
hscfagInr0Z26cF70ljQ14OGKvXnS4/6XWVXHq7L6MtpHEiRYk7ODme6G8/Yz0r/ntsN6oAVGLA1
NxFXz5XVayPpZeCWJ2Aj6AvlCbgwE8Dk5Y/Jvp1CWv0o3+Pwqg9+9BXMUXFGNryOSUFx4tA7zf5Y
veG8f6rnCTbmH4+IAdahV8VtbA3tnWvJ3f/3Gv2fhGIKDD72/85u9G//Lfv5lyOZmh9feCP+0Xf0
tz/6HxmZ7l+Ob+ITctG7SMf+u/VISOcvmxhM2yInVnGfyL87jyTBmliPbKX4dWzZV7vQfziP7L9c
/hLhCdt2pPStfyoi0/GxN/1DQiboOt/2XdO3pekpZQmTh/ePxqO69FzkKEnzTF7Bg93sTd+BysXM
KAqVQAeYfblO8nkVyq5IeFpEkljqKVUMP01gJdUgy60Z3WceQwWZ+I8tSFr44dM2Rkd6YJV7EOQZ
AjiA1CO9eZ0V0lvgBn7sgGbAL+8/nMx/558xVz2ax1loRJcFF/Zcmyu/N9G11oBL872UNgzSer5I
VADroIFMBaFpr6ER6QaGhJHZTJ3E9AXbGthf2z2LBkmBj4hhJToFWKGoMBw16crGxoJi9YZMqHsj
hE1iuKgQitTnMb+nQZOtwlbeTx749YEB6PU/boPjUFwJhHZLqgDdDaCOeZmjeV1HIZlI/N7craLV
qNF4wLRnhf9SYAXZ0qGnG7Nlyx+wch2ailj6GQE+wyee3PohTkoIGt+RYNY2l9Fxbut6ZVbUJ+7G
TP2PYv7yw+K9pmFBfcztE7nlgc0GEqo52yHp+iS07N6b30LARWMfbZi1HhCkfsZw+VGy58QsQoWM
qEiMNt945fxGUucnDP4lasdH7UNfNT0kTE1srjl80HnMwLaN8l3Nlg8lPoMdQXtI4OE3pgcWQRq9
invdLLeevLfzlgF2LSkPYN8FXvprecFBkxq4NLtmlSeSzrLA2ELw3Sp20k9gMgVDRUiiUQkiuD+N
VUtlH3cEzFjxXS6NI6orztw2+QyglIt4+OAf+4xzUkZgY+6yiualUQ8KED4qDrUr2ntRpvbakpUE
epgx8nESDMNDAGYo7vcNV5JkkxnFvdjlLMFIBLFZymXJL96hS4XU3GvO9OxkLsvyjA3vArD2M+Sa
I2JrerEEg4nc591XY7daOG4ucXXH297HUZbWvNdgN1T1u9nxE+A63kfLe4fadsrZvnHhfuHCYxzw
mhDO++fXaRYo0MM9vJHHYgqPwdxVayx7wMU665tpznRBjAzfrDe+BM68lTM2D8Sp8YbqTiZ3JCt2
bzdX0bcWEI6nReIMlzxkL+1F7pMu4m+DOdeibbKrxJ9AkRaGLZeTsZms9naAX7JuTZYGHfE6rH2+
HTebN4UhL7HE0ILfy6XE3Zca3W3f4A4JC2yurb1LM6ovQcjGwm3Sb5O3nazZCxMIxrqKNWdYnfVs
AIwKmYwY08UaH6qm91noJ7+BNA7pxDvSMZxHw73z/TRiNM1V20yvucnEw6dqya03lrV6Q6npXiW0
u8GSn+MUsAu+5k704RYZ9WcoDvVsE3WYWcmuuoixh9Po2NS6o7obiKuJNXKj0W5Pvu9QVagQsXHV
t0ur8ieGerySGCcRGUqqRqflQeB0U2s1mXuauozvc9mFijguB85aO1TvSZonW5d0AMZS9pG4PeK9
yUrELIJBf9av1YAG6Ip3mX17B1FnX6bTpkJBv4hCYj8ZT4xeSGmZVhJHIKvIgBe+rMDDms92Ujy2
PEFJ3b4WJJqyKridHSZmBMN4LijPAD4yiisqKiv/tGeydY1xUeXBC1OqbylZiceSxohbZM8eH8i1
NZosZBB01PMmbU1IPeiZ3AwsbBEe88g4RA2GJnd4M4gY9insxdQ9I8i474r0G4H8k1AC9HX4jU29
LPHgOXmZbrB2nlNI5cQKewypkSa1ud4gidzL3HoszbyFrO9kS21rEg0phQ38QhvCP3ScFOCAScFS
DRO4vFHZIrFAjZubIDXgrsyQggWCUUSL3YgM2Q6Lx2biQMU76iXWXrXkIoE+nWT6FoKhsHuSmnr+
PkmkkxcXv07l8ipzJfFdogG28h5uKcNLICefdmzeSBurueJzgteJUy+B3I49i84qv/PaYTG7lcnC
k9RH5XZ39dw/xDUcxawkO2eULB908KpzHmlQMjc1gK1EuBo5yqGG8bM+U0h8DyzpVOOTuDrJR3d2
uo3rZ9M6dfPzyNZ09jlUgVDz/vcaj+E386IQNfsiiwKs5524SXLsHgTfMIHl+OGJrBHRb984EYA3
FMW9j7WRoOk2hLnFkRsnGe6WaVGmCGkGgaSfLq5b5TciTD8xzn8nPsZ5yyw4B+z2Dg4jgNb6NRiL
c8qhx9zgMjvu3pb3+BSXlRm0WywD76Mfo/7OvH3dkSGkGrTgjgmqxX4IzJ/JCRAv8AZdBkb8e0Xc
E269RwgJrBedWjW/2GOyX1d2mNzNiD4UdYOdNj3InIVkzriIm+KBFMkCIy1XS/SA0I7JXciDv95A
uEiNJYHwl+y6wlGTv6LGP5k5yGZrJH6FgFqQZ7wERTBeZBNvIwd7ktlG3zSRJ9JmzhGLwFTkkpRY
LsieVwCjA+29DMEkt5y+bBI8LFC5WAKYi4x1S/zycgDwthWZ46wI38LDc+FmYF5jNa+pF36aafme
PnkmDlYVmPc8U+iO0y5ZizzesXq6YTJDFKXNTWXzx5izksgnaQzp83h5O3NF7sYbDSJUvhiWZZD6
lzJGX5N4pbmqJqc+kBr90hnFSO4nBBnPbMRilN3RjjtnXetnJ5vqZer52cpBtkdhhO0A1PoqtWmR
8Y3xTTZ9vsoUkCQBLM2Mnyoc0bTW2LOyXVerG+ho7YroN8BJKQ/SsPi8hfPGBWjdh7yc88GpxbAK
J/XFbiKhz3aKtQ9S0mA9uXBlKrhK3V9H6tM/31yc4i8u9PK3+79jGfw/iCkQJu79//xf/xXMQvhT
rj66j3/5+dNy3H7kP//lP211XPzbf//5XzqG65/4937BUH+5UpguVhWfNZJr2mTW/41VIJy/TGXy
C1JZviuYO/+9YxDWX67idfd9afJxd6T6e8eg/hI+rQLWURgDQAvsfwZVIF2ftuQfOgYHgCT/iOMA
S4KpgDiQLukfOwbNupTPqrtOTJvLx/K/UjmQmkWq7ZKYBRuh7cyF3XhsnI1zOaXVri8YW0DlYKvV
2/dGFS6LLklv2EqztQ2shxB85Aaa4YfvOgAAWacxXMH9l/2iDUBuN1qPIipfcYwEWPzzB0XYycID
gF7bhLqP6TOe8GfwL09l/wGVi7Djut2PBU5n0XCCk4Cx5iPAB82MMHkvYl3+9lb4EGKNFJkkQU+b
ZIvjFyUY5Kr/5aQZI0hiFiJrJIzjsehJV7LigJFU9ZxPJqhZp72rhhFlpNtsW0p/MLy4cRw8mQvk
Xo+uV9+BzDL2g9NdsqS5t5FznqcuBuASh+GWowAk/GM8+Xdzk04rAwOUVWTnqH4iJvQXn8uhjkW4
hd6KnGGOmF/Z1iOKXnqXmBSK4dNVNZ4dKMenyCVOhgRkD8L+u2zEu9MdZMg3PYeRtwKLxbdsbzxj
iPah4D7RQbBB6XoVz8Luz5LuGObWZaoThOhJkJ0FUTGh9NNdYLoriT38wEX4ITlfAN2vEtU8520A
jtf5Jl1K+tLdNyKYse4Y58LbhXbenBp7PHHn3kH5xs9QEyGjE+/AxLbHdDu56gDwlYiJHmtXmH0j
qGN9iT97kUdJv8sNeRoVy57IMVn6AucqKmc6Vmn4JKzomz0xL1fA3kX0e1l7TKHNGls0ofB4KDXH
F/sqplR5yJYiEycqA4FnznufadBvK3ZDGAvYaHY47LORXJqk2wZG1K/GrLz0g/MulYtBcWLJaZLg
UZqKbYkiWNURqNNNcTPE7b6mGX404utsOmPXUpnpFn07TVYhXn2omdBKGZe1uMMgsqPYGEOzO5c6
e2bYJvfmhGVplPrX9snECVodnZA5KL7BxmbhDt9siaE8XcetRy4YI+VqDKpVUbJnJaViSVQ73D3q
VdYa4bZNGZx6kRU9dSm5e8m1RHJuzUH0LIHZUQc+zG7vCkLzRLFHL5WtROXTF0RjBsacEXZVochv
lQBoNNZQj9MRmUPHJ/wcllW4ccdq3ll1wjw8O/vkk1F2VP4hj4dzPG0D4VpfNfFCKMu/4iHP+f0o
YwztbI02gMuAY0x3wbekQrjKKAikI73DN0M++41p7S3wx1yZtXcYzPItEtSHhYO5dEAWfhamv+oE
iZujy0MUOj2as+1snArECAHosDfICmN9uWpNRtuqD2+huFbLTBslcqp8LyDBpSlzbd+C0Jb79Zpo
+ZXDxyI2xks0N6TqqAAXv8vaPLWfkrCaN7LVtP7G0bKsJ8unBtKiOYIrOCkfJfhEegiwe4O7ExsI
Ze9M0IOmUl0KUgH3IoKdYuZETsoBQplX16hNEJpYYwvpPv+qgH1CoEJNUkYMFPLSxHOa8Dj0AIK9
JKGWF/2tszR6ZIwDuBDMN9WiiAMTEe/jiPTM6RhT6i+8DjQH8oHHoRJHpW+ryn7OzeShyQ5BiGI5
zx2eWOWvysq/UXgHVp1vc4SZw7MyrJPZG6tozlH3mMG4R6/D+24M3bVqvtouZAlZZ+EB+eQBhzUS
14IMOeRbdHdzQ3lWfbvhcM4r39iHSGPFuKuuisk0BAbq9tgtwghvtJFjIdFYd1d2S8AMcq9tExr4
/ak64tT6iL1ri8/NsOScPlttNmDlSg+pjqEcFiz1Yd+sKdLYNTS8/iSJMjWhNSuHkQhZ7S3joie7
fCQ6JkdFlh4jOoXbsRJPXd/+gFC9cOAEKx5leM8SfmnMrBL8evyevBoNmurXn1aBgTq1ebBpldwI
nAuzNO7GgTg3puR7bC9oQNrlqHm/TjbkBFc++V2+0QLPRwzuu8VeRqVJ3dkjDk1O0p1vEz/az/A4
CyvGPATsUeIFNulgFtAtVtfBQK15Llnn3tZO+N64XDEs3QZhA+e4kstgx90ZCJZ9277J5/rMWvnZ
NNWt7ryNNuO7BH72IrX8c6aJsR8G686wIYbmnHHsWG3Q+WZwX1/t3ZhntumEUIodAsiv+jxN+R22
uveOrS5xncE7wTdvIDTzpbIuLWGbi9adF8ToPqMrXSndPhsDBLbAqvaNldxXZNtDGDRMlJPZ0aAP
3kA+veYazedqVdnjuOTLt1UZP2OFdYGDbxezDEB+lu5gyAcLkEs/JOnth66CPwqTV5MIojHRLHXg
v6RlaG9bM37AnL4lY2ORQmQjESytFyA7u62XYvzns97FpEIV5r4U5QcTgK3d8+olLAWYxV+qFrVp
NSXLuD+LqIC2kZXMFWWyY+n1JG33JtftRvUqWg+TdY8jnXU6EkzSeed4rQb1gVfwGTXgtHNT52wy
cyG8tbs1tCg5zDhG6vqcmFhqMlni+5AAMfxg19nAyoCK5XK6E7Mmf8BH1MtSlNajdNdGwMe4jAOS
KWKGTNHUAmmvXxMPvFtdWc+lXbwPpaVvLK/fB01ebFqLEEa2iB08Nw0wNTAfqmsKbV5B31QBu+Tg
JvE/jNn5xXVGh3V1G5du9mpmtCCVYjoo3a9swkWBGuCHJIUvvAQ74PsI53Q/7HpfED2wDehYNsg9
wjVD2rtxEgggCNglmZFOgZlQOaZr9ODdApzhJW66m7rmV9l+viQUo6vmatE2RwoOZd3FY2GiAi8f
A2Oyd8r2LimJIH6aMeAU2tmIVIvVUDX7clQcb11937nZs0s0y44x+jOo1I9rwFvvO95ydobqHnb5
VmJgIQtLGVtP32GzOrXADbBUo8mdRRocRh+vdaiZU2hkBRrB2dh42yq6cYr+0hXfngdzF5Psr5nC
xktHjlRQTaEOH9qBmYmLqWYMVmkL1CH23K86eMcLYqznGd+nJ/t6owbNcdnIm+6zNthdW0yl1Rxs
IY9uZaKWwi1eA6cA02B4BTVSTmHDoMGb82xbMnNESwkMUaEbkP5ZMtFcemomgLrF2J7O8kBITL5u
xy5mpntIiEpYYruuEbKGmvx2WW+6Ar0NAZJd5CXnQiVEKiYxL9XEhzDW71Kc/LKSFy/8HySdx3Lk
yhVEvwgR8Gbb3rNpmm6DGLqCNwUUUMDX6/TTQi8khcQZdgNl8maedPE729VRzDSr+H66DcAiLlr+
IHgQmqV7QAa1wtRe+CRcW8eMn9DPsXhawy4rcJLCQqnRz+sPp0VR6ISdr0j6ExypSa3aqXGebYxJ
rvxr/Og3mkr+/v01RH/baMkAXGoLX19w90UwCOjd3QjiG3t+OPF1ZOveFtAavRCncvdr2BPs2+Fx
kLlc9UpEBzcCeJ0Gq9BNeZADEx3P4psjUPUofnO23jX3ano+5gjFg/XRbwUFBj5KSOSMvwrnwDIk
iCrRhpDE5nFP4ugzwX617Bv6ew03p2kOjrfq3eAhrgin93dh3c2fTCX3bpodmOMy+6MlEKcuw32v
YHLe+RsZMPmv7EBuyUJvXBcbCLhmZ+l7PWZqo/2jc/rHLgO1hEq4rjLv7FHWvUwkjHffoyqmr/AP
Vy42BnGa7rNbHPNJuO2ymMhU28ulRXJuwLq2oBKVrQCDmO81v7nEhF52iLtRVpeIVcQTvP4GrRBR
iWyp5T8GnfEsSqIq3/SrPCj3o9HzHi0Rq9nMDS289xWa8W/p0Q5USRz4kek+s93/BZgWZOxtnBio
vqIcqAACu1UalGbu6ZMToBRXdfLu4RhHTu7rnTCQNxipc7weu5+8xG8CSXeBddbksmGzX2MDJwY2
Pk6G4mMg0Fjo6EjkzzuQCuWQHhhrQgsPWamu6NtkIkGS0r2JFuoSflfCuKHILrs2Z631f1ocU/N9
K7YG7A5cif+5mLXSrvuWEa0GLTT4tO8xBYFW4KUeqQdcxMQy8gHqKjSKnJxNdlHprqm497V3YIRf
L7VL78K8bA0iGJH5rZLgNBcU3Xnxe333VHcy2tnI58tm4MfK6WHs5czWgJMA1ha0SvaOpjfgzHsX
PVAPSuFpx6tuvHR3dS9rMLMWoxMtYu8DnzNHqXJ8klZ16YPmI+pAg9HzaSQj181LbY/YIYhZen92
S24L4x5FBuIfN7x/WfyC7RafIwXFI4fhuLKPPJ4Hq/UPHlVIe2H7nz3t5hrBEUeI5TBZqV5GN3tT
Tv3U58E1akZEXiBbdST5nGS+dKGfLsvY7tYaJPgYmDDdyY5OQbFPS2TJcpppcJl7upnmP6vGqmum
Ow48JHR1TLcbVWHSf9VVf9SJqEmsTPfYGs2Dw6/2Xqf6rtdz89f+heJ78D7zbaKWbHRJbjqM3dk1
UGvbKX/XpYKERrk2rTQtAaJ2hw/SRCXmsMoRc8477BbNF1dexLRiPtZxQ7sVJ68Ay+ZiWuvW+e1z
uoJy5pR1iT3Ph2rDw7ET/ncgyn19X9kTDNEDHNLxXvtovWiP+6jImpsNSCZKogl/QrFrPK7TZu9w
wVDYipJ0w7jH5aCCZbnX2EfqPdVXfNH0/gRGi003f0kr+w2Ne9kpsm7mHTc1iH9uiOU4iR+lVT9T
IfYAcexm1wo+m1u+K2zVy4DxkjnYoPLEfoiGD0DyxTdHnX/tnVLIur+qecQ3xE64zjiUXINDfqVB
wL/oQDxD5E2PCXFKMBHDvIh18GePBK/tfB/Pot/5WO+W/IuQE2PV/ZTE39Sgp8vMYeWx8FwJEs9R
ZDyA66OYOrAveQHBLyasSkak4M/wYXxpAIJ1zV6RRt26AZMGI4LyaaAV7gJcLVtU1m4QOJold1Ox
ngRx5XtTBIXuuCLaodiGjdSnMJaHNB5pxS1sc+2EYj5KPkCvSCqSfuwbikDSNglibq8eHo6qGZyD
EQA/SvlGOyf1CQ8QHcRD7uXs1thdP9Og2flkphZmpNd2UJNT4xBNcxqyUdo/Cnz/R4tYJu2cO6to
vLXdjJQVGfPfCKt5X7lwXxwAQpS12SvlIRqnKQ+O2W5dTvp7t0hXEaewGv2N3bbiAU14t9VjWPVP
LQkldt1kD4HgZkYW2AzAW0uYiuehbb/9CDaIj61l7XpCL/yJLQhbMHWJ2fBW4SKi+OEsh+o0BPeQ
BNGINvKxQVl0tVmdhdcayFqEYwTDj1vt/DR4SsuSQYAz8IqZDXeQZu/kbNqxHz0Ig3Ikq6weqZtt
70XpP7ks2d1HLjb5CGJKDeGjICrXddaDtOlJr6dn9oONn0z4xKwWBpQdU3HopLu7QYHjBoekMl3V
sp3WvvlBAvtJhhRSKV4jjIUTvXYTK5mKT5bn+wfzPv8WHS5Yl9nyQGyJoaW1Z1RhmlZwkZmHEDbm
Mdet/IHSPNIKtfS2GhDz9BESJX4g2+T67PCqiT8DlyOqiRkQ+EpC2SbNGrqy1Dv5Z+J4IrmEybet
9kWAD49U9b5kB6bl0nzRar47qRVn1SAuN0KxWZJNcDNdEL4jFjunOiAhbRAex+CHIzNfBAkMejAj
/0aZ1u+a6CVKPPa8K8N6bv89LXCw55DCFJdlLAYMzZhG+hk/FeB8HafGpm3Bp6Tt+IW/deUaIx7O
bsbKHP+psmvZYQAbSNN4aqthpxVDtubeIGNAq2ZiB12cqRJ77n98kXiqXlKeG7reazqvO/OTOPcu
o/6DlCvgVvt7pmWyVHjd62JN81C9M5zqzZLnrmuu03KmxwNdDHk0n25zG/9BiHHX/YC9nlnaGMM4
ovIDUsK2SKxsE/D7Lrk7nGCu7SqKQMgkuI/B4LzjGlgb0xDC9gjeA4J484D7zA0FGX/Jx9/2t8Fn
sorpHegeaUPbeIDbj9mPg8SizMISxWJ4ljk6KdnipY/syezaPJpyZI7UVtsijIwF5udiYfX1y9Sp
aOuWDM2iwBtWfWA9kzbhlDVVv7Hdf3UyTZeyST648Sx9as+7qUvW1b3ToifLZ6MzLqXgqqYh4ZBh
J6Hk0MgxJu7GLceL26a70BtwAZj2uAwm3tcgzMxNlsfAUXv9Aivprxxg9ufEr+Mq+7Ud7gVE/nqF
ImRxmvGNBpQUvhFKDeFzRg6d3rT4VO5ZOBUwC+veTymio+nPGM8xV2+dct5xtfiCmHJlbLypq5Um
uLRL3NcA8NQyISYVSDjwvjr4uQswgdKcJR0pahW04M2V620ZVS+82b0iSBPFsasnz1T7vKTzOXNi
CgrRHJUL+kCy5TDV1Nl40d6d0mU/A9PbuROumULmH4ZN4tjr4Am5lXh0vecI4+uOZqB2bVAvbvFA
U2GznBVorkJhoHWXcjBZm5P0e3bncTPApDVqhkQcMGCsd3H5MUykvSkK5mDcH9uo50UnokPKwbpK
mpHoBv/ByfA0eD3XjawAGFpkkH8560uZhcAem2OJy1/yDuHuqSc4vR0QzfwqTGWv7xD85dAhaMX4
E6GjrKQ9wOIEdeXk3r14uFjrhqT1TEyroPgL0RjI1FRwbiCLqVFSu0MEJX0xJAprZGq2u9zPfvL+
x0kh8RFgAnLYDTS46acs7pMTfbJ7sGzIrT7VnMkY/BWia69jaPC231HwCfI5J56gXZRefhSUZBQK
J4oVe+8M+CgqssZ2aYE6VXDGfD2weufZxGcogoNT5gN1THUUrrj6VBzcO0oDszG8sDDdmziIRKu8
c7nM8g/HCwhiezpe2m3uTyu2E3vThzSsI5Ne+zI6csCOoI4WTJ6FLReZQUYpjx3SSpzthD+Wa9Qf
YCGDsbcx3vJps2s7mUvCvyCsp9L41GZIFHPPUNrftGnDbanMz3FO1KgYrt4UXSP/xRvh4bpk5jJ6
Erdy7m/FkJ6FsiD9++Eq1pCBZtvZ0s6FQSynSGSdRDDiQ2MGegS1JCycsxeGT3ZihFsNBWc5+N2L
sqZjXaFvRi5nNUVPB31QxhbUP9U8sGcDFG7TDh+N+Yc98UCBZ7HUXnWQyjb4mDk0GOkDdR10YkQC
k32VEbZsn7CW7yzRfJa8LGhhD2OLW8mMQsT3rsLpenNHrivSneDKMbOoHFKUTbMceLOjev4qLd1j
p1jZleGvBMeitWd7kK7tvdDNX2cwdVeBAzWJtaiOyOtxkKWyBHP0itsBhz1SPAzvN7rB3j9iShuI
mJ/GfvqI42fPjinIqYdsBTbtL4/qf1GFVt06d+aqxR6Q0U/AKZlW5LdWgODXI7HllJQq4mKLMEmG
Pjpj4DKedN1s6a6hzxfH8SIHpbzJJ9zWvtW6DyGQQ6r6mLIA51yNfnWmE0YsW9zNWOYENZfFk2vK
Rz99Le7ms0H1BlgTtiXRC9aIdmYehW3EamL6Zo1T5D0Ovd0QzwX2hjzuDM05MlOfLAUtFE77Eitb
HkJpb/2M8XzjYnibC4oqNSezQdPx2YMFOMo8nE/tQAN1EVH7EOZvsT1dLNxaC+T53EyDW6HuZ6Jh
n2hCPnXXgc3Kq7NT9LAvJlbR4A1WT28+EWgXK9+uYM1R214LoPuKFBfJB3ZLbNsxECZt5G9lm01s
2uTKc2gUdmusIJnS6ORbl9naqsC7s8qeIwfFA2IhINn+4qQppGYdXxMqf7C4APalj7gMGkZnzajW
XTlvADuh+wUvKF50b/YPVlivnbxnqoQyKEz6hGpYgRy6+39N7++KddJrMBWKRlfoTwTIumCvBELZ
oJj/NZzzXLnrU5BBvYrebY9g3JRdWqZ6uPnAwAHqNJk4sHlB5DxMFNkuirp/xBhJqlHOrxH0lBjG
hOs/gzv+K+Luu1ZOeu4t77NuufbRBrdzY4pUamPcMXhdG4N9L2CjPpKxw6VnIgtlLn31rdeq77/T
rJ33oel/6IA1pePysR50sYtZBDpuxGsxB+B7HWPpeNTKhr6gVTL8NTu4qBPUU4Ac6oHqiqeoyMIl
SbIn032t5oxlCNBq2XDiKBog4TSil0ckMTJkU/Eig/qso/mNCSmzDp08Cz9jUDPCm9NAYz3wJTEY
AJ7skqtl8WkbzKeq6GL2058r0Pgi3T+FOKMCx/vVSzeYWl5TJFaF22ZpV4xAmlCVB5I3w92xyFNi
m8xP4TAviRsT5U6dlCkS3wsp0IPjhHBVOpvyszilMGjhtuPPHIzrCGYOpat89HbdI18zVXB47VdD
S0EwjW89KviC0rL4TCkj4GYJuD+1WRpmHwpy8hE3eOzDODG3mZv/es69EzVMn2nKnvaDrABTg7vV
qrVXjLCf60ZvWtI5i5E4fwt5tDJKTqrVcK6Cs91MX2mJRHDv4eJ9sXlftPNZEtExclpknPLIUeW5
apJ0x6bkL1QS/dRefLBS/5sGe9hbgnQsNLO1HuxP0Hm0WCTiaiElJ1SdAm2Besjg0Wrno3ZwsGUD
ed6sKi+pNI9Jn8JvuVRUDw8NKDmLuQPMiyvm3RR+UGqa6SFEkwGLcxtYwvqUAbnIUlZYzLbLZt17
+lUGiEzUaq7GcuQamY/7sYGYHa/wsux86sovsjC/mhHKk5uKF5wxfEle8RqL/s1+MRzLXMcEwyZj
OnkeuVq/IoEw8KhjATt7fvvUNfVtLJm7efZ4CLLgCQ3cXeo2B5TjjlBrY4eayWU76l8aob/oRGGv
Pw7t/BXAs8ysNIeriNOLoDdF7+8kqFLQ6mTFYgAKDJ/BVRD0H5KlXXotuOdhq6X6mev6nCWMgwIq
+oZM8hczVy3gccDGA5fJJNgGwufsH/vXqpsyeG7eAxN7DnVIUgGNS8lVG77NpI2QdpMPXyT36XxA
7/JGzqJNdBGmB0OF7oENMJbP2ZfPdxW+H8fm0g7ZpdLh0aDmtQ4ofOBQj93ZTTZZzZnRL9gc+pj9
X1I5rWybi+1fOtr8wRZfjKfRF/1oLxMZLLgvwbzyGYgBcV8URvOUdVQZcAl6ln4BhCVgnK0SpkC+
D0uvnI6hWQOc4PFVMbsXMaxhbHfUc+pNB/VklWYk3KMIZ19YJwxqq2048LPKUIFpj6555oKFpU23
b38UMSRSni99Wlw57JhLnfuflk+TcyjlIXZDekc9nupBfLildTDr+o0yhoIrVu4hoVmkYOP85szq
nv1FncJxuPLD4RUrM1dn+WeC9V5WYfNkUehUWB40XxV9cSHYkcL4oJEN5KjJHSOovu070sAFMQ1Y
2CC4O7Q72eKPxpjyGkUMAmfb/AHlBR5vtA6M3C5zxYHVVAY85orgcYPfi1A6WArp2yc6Mj78tj72
ysUlHJrxNrtfH7IQN6em26zxvS9ZEItyggRn687kO+E9NbjhaGfdclqCHUaFmF/hlqvb4jA71Ybr
jhhww/oYQMvmHp5h556mOt+xpNyGMeHm1uc/zUwLaVxIecQv/g8hHAMAcqcb4tqW/ROG4O84gy7f
5DwXaYKZZ2gUlgjsiEn9C1PlWRd+vRlVdNINF6DCHvYT8xiPD20VWMkjrzjBJ4gHfcZr6MORr7TD
RZ1iAsVoaWHDs4dOiniCz0dzvkiMX+ysd7bJR007FBctTh9giA/xgDG3cftNICK19NuKNDhn7zzS
qKjmMsmRTQZTvblpcfLG4swA+Sv3wVAJGOlDw/KbxD0G+sC7dEM672ZsHZ3NzRy8FQWiNJq6My3y
9ZGlix9ryy+kayqbs/Lmm/Indocb2JIRdICdEo2c/hoPaBe0ql6LG0CdP7Nz+s1cQ91pjXOp/bfW
HBgd1+F+LMZ7wO8czp5c26RxWMZFuiandBiL+kSRVVaWWDscNhibynRvqMwNeToIkDQZ7iIdLDvs
t0vdWRs7Yc2J7QjncM0FJ/DH7jXtO2btfv5pZPpduMb87QHUHs3oMVAZ3nGZ7BmiEzjQ1iYIeMpG
S1OWlt5j5Ir9BN7q2Mlj7zn5asogFkT/0drybt6VDBa3MTVeGJ+R4kVjiXWiuNRjC1zVKWgWWji3
s2fzq4u+22dCbyJRfEWZZNDPhRxDAANm2fZUjCiI0AN7BqlLU7nNiTJIF4I+ZRtl+dtzkFoMDg5M
5jhw7SoygPQZvyAfA4yHnTI59SsYXxpso/qnysdb2CL5SJ/7J3tdEFw6u+BqWXO8mnruHwCcw52E
9ZuWYDKj/pZX90lHu5ARt/q2xhU8XKORWWyTejcr1/9wX95ZKIuGJjGmUMOz5SVrhsxbgQlpdGMK
6Zr2R5vibNW9tehZwZI+OoFluf9C/siJWPN8hMYSLPxRUKcZpk5FH3FK0+eU7irc226VYssMDQTv
wDuwCb/3cRRcaAQdOLNGzbaC6qyNCDkmmQ1AZKY+/L++gRq6LUrCw9yABMU9YTJQBPdBjbiPEQJh
C4HwmMefXv4H+NI/5hhVUZc5IFKetx3MSWzjUD1OY/05UiK4ihNfQJR31pSDlOcJ0NIyw0E6qapb
BA3yXQNg+iTH/gdptNrxmzyW4fyY+CbrOQ7ldSWlvFvEbSwkzY9CDSQvqAi/CTfdmyOS1eiAHjt7
psc4c6L1JO+yd4xTe/hdOMvmq/D856Dv8HUpDEd+SaYUtqcgHMR+H3uQLyApehIzPj7fTcPCtmiI
/G0DWz7EZKAX9c0osnmjVULUMcHMNcfWMXMDVm+BlsmDTWBjZOUqrbUNyNK12w/PdORLRUWL1SXv
daZimH5YjILe8e7r0tVpCcnOnFaZeWMLTxcMoqEwjPltCudbAxhtY9npj9aZvyPC/JJg/lrHRgkd
6V7300xuw2qHF15zmW0Ec6fSEV/EwI2zGYgP3YS8/0577Z3oXGBsWk7U6ZGpyi4d9yi6hHnrwbox
sjhpdLZdgCiNh6S90uAKhaDwHyXpP3oyCCxI72HCoG0pKfdB3J+8Abg95vNoNwrnZy4Gtq0Jo77b
Ra8GLLiATZkrWCF2+dx3N5bUHdXeKpyXWc7/1vDnQycEbFUQQLZloJqa3UkOFrkffRI+BAt76Mt1
RdyjaWqxnwE5bRCnZQOzrk8rbAB8WxvPFi8uCeSDZZn1mqK3F5tvfYzmZNN1UbfoS4tbGpBS20ta
/P0dxVUtxx6koa6ufmJkJvgON2521qIxstcRTxoOrRQDTss+qzYZUOAVZDpzY6LmcA4beCOG9ypj
DSnHgTRqRYVxUTrNjqzz1pzjm1mYVx049OsGkpLItvlXl+67XyAB6/qxsExvOyXeFksIBucK3XBW
02vqa7wHpJQ3TdefCBAQmQ3N99pR80M8+8/zVK/b4T5HcNljUys2DyGR8NifLtqi15ruK7Z7HO9p
lqAUmARosuJdk+bG822/NGNG0xNnA64/HOnl0pwtvWKF+Bi9/MUMwu/ElDfDrPnvlFwXdnqb8OJt
i1JyWLERaTpDHEADE4sFETO1TzEo13kMjmMLN7UhieK0GLsiSc+lN3M66+4zhOQhdGaoIAz+/YZX
PuLbAxMFATMtGYlWOydIGQbB4Ee5w8/KNmO6w6GZmhfl/VB7MYJqg1I0lZrYn6JCoTNcCOkZaHLg
LYtuJGxWOBtjQqMXcfc0YUBbFkl7raDBikw/kD3mhwpQ1H3P4TuJ4hPoekoEzGTbtIG9UQ2r0FSp
nQcYERuR3rXCu6mW4ngaXtyBzA6rKuawuNIoRsyP5WgKplHxGhV15U/txb5v0IhQqBBJunXubHan
oZmjaeQxxN20nNntyeD26pj6tjpyan53OxMYEQcXxuKgZnG0Hf/7R9W5ZNGGoajhM5HJLjuqOlmz
Fv/92//+AULA37XukJxN/8EhF3QAHPpqzFpuTcFoMcgtDrOdphTDkefRGH6kAykbxiMjvXs5g9v8
Jb0YN7YQH+z2ADzTO77MTb6jSLrEFNqvsbSMJ2C2fu+7u7JmZaPkLEDqFPk6c+XGGzmnllQmPoxs
pOuys6njtjk/JxK93dJcLaz31AcAlcxJDItOr2wcieskz98SDC5mFmFmNeP3OXzOQOsciCY+zvl8
55lQ8ThA7c+9n1i1H2rq1f+zGZCwGYx0b9pTb2BxRpY9H+uGLL6l6QBVw5idhFO2Ayb/rFm8dwJL
mIozZCyJS6rCC7SasNQs3TK9MWpbQeS2VjG1nTitXcKL5t9wn0kZdshSg+mozAArqfEJ/+I7jSVr
4fb/4tE5pj3vA4oqGCNlzieHBmRAXAhPBgwM4Unctm+Mvbhrj+bXQOYttdU5C2wXT3jyw2c5CSMj
0jDtcYQ1botK2kkef6lfB60fmgyX631Gw4hE/I70Lw+zNeBQm7DfMllYsOcHq0RY9EnXwalvKJMc
sGpU81hvLXrM0YDqo1I4n3GsL8Gqvyvm3Cutxbua0RfuzRtOxPCALyIk8bPMwoSl1vDQEyN2Ev4g
uBr5BR6cjxTeYGsQ/mKkNNhsaFbgB5sj71tWGyj/g9Of5h46FJUWVYMaXSbApWnx+auwJNlz91zK
+zFaYWAMaohJiTtiBC+cVVdbWPssA67oEO4773MwvOFSDz9pq8rLHETxMXWCk1UrbBMRwNl244Sl
d5nMcBf6NQUVOa9VMaW0xA/My0zug2umwfN6jjG0xHP35sjy3qgpq7MhGpJg0bwXQdgvYpUqHMpg
8/lasE1Qr+X0nEm1A7+poKwHNC59uENgHEIc/G0G1CfrMms5cZGTjRtdCiaDFPeFn7Vk1yuggeNu
q79K2z3c65EIYRcYb3zEr8mg7Ds9pJl/AoP15ozlFweONxDj5/hOiktHtVejuDAYCyGnoBlIfJCy
8g66CD/IRW+8ODhRHRKtjEA9sCLvEhm/yLJ2+IthYK7nb6d01zW2s0XbxZ9TMXwC2Th02l/PaBHS
SYAhJpGHPUcdoHBWC2nxsqBZPDDG/iF4+Czan5YlbRVbW+hazZzd7Ll8S/S9CcBrnkopH0nBcvkx
ygcwUTEDevUH5BJropIP5NT+LK5nENhZH7VnP8igqfexPeOOxdzHfOUHP3y+c6bquZKGWo3KXTNt
kU8kuHdJMcs1XdprOZmQPdPdxFTFM8wY9nOw6fwB/mJas/rk3VHP1nRt9dGN0sdCOVQz+YhWeSx+
ZaI/ax9At8mI09OltXWozgGAOLdbm7zh3UxyMGWYHDgePM2ymk6KmNYYcIqQAXs4sYIIzqmVJ9Se
QehcMnECNMwgkUDXapT+juL0XxBDT5j3yi1UCLFtxkijr4XFhnhvvkvIYBRxa4GPTM5WqV4CN2le
KxOU79yF+BIcEzvw7JsHq0HN5T3Nnsqk2ZliHneMQejdSsz4Wvj+mRq+TTtf7NZOiTF7O5P25E03
q/FAD0q96AeguAZLCHUAUKTmfhdN6cXGC7c1FW+O3Z8Z1QSHkvnR7AL7TX2L8so53DSCu0fcC3ra
7vKkhjCyzimq3kwC9BcuhoOH0P8VYsjJB+V9ULGbbXizvX05BfVzL4NbY9DJmIwvDCDtx7JWKzpn
iQ1mDBlBGDtPdlbLlWVl1ua//5imKzjdxknjM4GiFRSvKVHVYzLydGW18A6u24E75QnapebAZ9Dg
7vH0rNZ2b+vtmMbeKypWAk6zjddJSZgMEcTx0GLnmK+trUoLhxCWTRG+OkAqzlGR4zwb2ByiaW3M
2HoI4W0Gm9etr5qrjXtzbzZTfsAgjtacBPjfUvXAhd9eQwQv13QPgZ/2qv6RAXCxLkOjep6oikYC
awV7UobeOjn/6IRY4oP8q+A7XvtZXEsKsbGDTfXTuBznIj4p1QAn6umiTB0ynkVhP3tpA8c887wX
ERPmNt38Jp0iftEoLV3M+EZwRtvMOsq29BYkmPlG73EMe3zHUQ+/3L0nkI/OIPUxGGDMyoKSCUOZ
v62Y6uf/Yts6RvCvay9fBXV3zfE5XlqajYakTl5GK0aAl6QPi6DGZUm51ga4anmP4/RPXgj81/G2
VZkOt4GzuTQjKCjxuSTYehZVXxNqIo5g6uFqVpSYmDjZrbySS/5yfLuD7QMTax8jNU64KOkCS0cj
2MihIxLS0EaSdeNPwrz3KEDENfZ5novg2owFU+HMhZ9WVZeAd2CntCpXnZo516WOXkdN6u8M/j9M
MzLTW6qIzAI2X3dvuRGBw77j4OPNG4sL+bqco4Ckf7lIp+IW1WlDf5bPIHfyxFG59g+0VkFWwP0F
JRNv7Rn9q8XZQwec3T3KHlS+6R8Gv9pDLM72PCIEPl348QwWcag7AKtFi9stUPwKVg9kRcbZsEz6
cYDVweU9B8u6IUQSUdGWyPOdpBLL+hmVM6B28cHsKdFVDjPCshZUTI73oU9CTY5bmfiICrpAwXeF
+yz9yWT1EmCuz5kTZ0nznN7nZKZP8iIb7nBDE+EEf/K7UBDFEtJUguIFjml0VDO1qc9UVNMJn3LG
A+rJbT+obg0B1m1htCvmupKylg79vAWOG0PRWepIu5exE8FKaPYXobt/bHLmRrQDOhCmt1XqGD8h
Pwh7mnNX5Yd5SYCVwyG98E1k7zwL41ylPGvfa2cF3rN6hupKsXvErL+SoUHdiYmH6Z7hp6uTpT2B
xGFTXN0T3Phsq9G7j903jamajX0/eOAjKKk0yGc0PrLEVduRXq31Q8lx4sGpovcJ3aZufP1myjY4
IJryGNk2RKbRMVBGZ4xfOWIl2zYOI1tdssB6yWuXCVDtRQwzO/dipVqvDZWfVS1i+K/ly8ToaisE
Wy9/frWeeNaXmJ2Mg5COQ6WcQh8dUxQBN4k2oFKKxehn+TOy0bxL0UyWWRz+eHbQv5SZ8c3Q0v0e
2RhxiEWvqkSdY8iEfXiM38rMvkIyjH7MIz69a0YH5BNAf4auoJhMJ+B41k+Pwku23CqpqCpCa+um
7WsS2BwvR+MxFV23su5XxlA46aEP84GdiCMvDtOnpGHYwnUk32fUNFMGAjLOTQJ4orqFEswJukys
+Wx47QNMXNX2/lakXE91175Aj8bSoZ30IbeDn1YN7T4INXSmrOiuXYdP2DGcrYDdeJgDTY0R4hJu
N17MKj7Ctwp3fgOTlScavXkM6JTwG0osW85y2Xz3ZpkNDSYDGfQMQAQrYVBxFqvnHZc8rl94AGRq
0agxhTDz2LDkfKcBdihanqmvPczjPm1Diiao+komt9j2NtfNPtTTuzKM98lnAsaNNLuWKSTwPHlN
kuTShtTWQXd3bvlIFhOVtpq9aJ0xLtmMtIm8jNGVriH7yBKDL5joPWOaniY0ckqbRo3BORjHRy0q
DKdEDNfTLPiFC88/5Xn74eDWWnUp7XGORgFSqr+KESqimhLBsEw4R7uEb8q91cKLfApoIzn75DJm
CzVUG16xUa4Tg2/LbSiLRDJFx9ovs+1g0DVjNw43vWprVObJKeubaAZGEopSnlR76ao3s/RYO3sn
LrqHjqj8gvnWvKz9Xpwz+edoWG9g1X6R+s6e4JhiSws9v6FqFDosrhgsbGYtQKizpdjl2nBocJMj
ezsSDO05In01ElmflfWRkSz0omkCL2ZfjC54Jnnprkyz8AG3uMuOQBJRRu9G2913bTG8jFzsZfA9
l/7Iq2kStThU7S2ea/c2VTl2VsP9dGvNQ0HP0irsBdGmCRfqLIJHV+hFNA/OmgSdtS8di0oWXPJN
jflqHkBNzO4nrqVpaUq8zyLuv8J+zhd26uOPcsNzNsEfR+BmnJS77qqOJcACg9V6nsN97KQQ+Dx3
MYIiX/ZuAcJAjxvlxf8MWY+QhcBvx+hHGDg6Y8cCAiDUrB9tdzgyyzslCshCAgoUBynVI8MkL0EY
x8fZbXYV1cbyf8ydyW7dShZlf6WQ42KCwSAZ5CBrcPtWuuolTwirMfu+59fXohOFspWGjKxRDZ7w
XtopXbGJOHHO3mt76iaz/TtPxmpVCBfU/ghgPt1iSTmbLh0/zpbjMo9hobdUDePkUveoW78nlDPJ
X4jS+qawk66isWLULM9iZCDtDe7ehMmxsjw4K01gnAhQdED/JecMtDLDjoLGcWdRWJmAiJcYW2/K
AjbghJmrMcul7mYGonn5nPThD00vX6NIvHdp3iysWd2WudG921YvWki8VDCbpCFDIAHTBRU3w4na
1e/8qYlXBvYK6WFMo9PigBPCJlnyyhfOwBsz52ZTT8YlIE35OHTjs2m6z1E53LU2f3soyv2EkBBD
EpUhoYm7zPN8vAHg63A0zLJKhxBoz3gGU/swamFzHdQUCVFguSsjtp+JbSZltbUWagA+TBV85ZT6
nIODtro82QhRkONZNFfH16YglKvAeNDU97ntXGeS+VxRnDLLOYdecHYl53lpcKxEEqw2UgNqAWea
kDcPc+SgdmiLoPMkzlWeIl/xGpLo2gbWpfPmhqNcNSEZp7J8pYmM7cNxrschvUtK41IN8qZrDdgX
8hISJQfXikZwXl/LGjFry/cxJap5pzCffIiJAYT0JsXso3frvoTF4LK1DzHHSY/YF/TG1pJzzc61
qnHTjN0mLxTPfe8f66H+RoYpRTtsbL69JvITDvnOoIvl0xuKxlgsTCF3guHuAqjS0ph5DlbkonDL
r+uIpRGz9lqLSJEZ966vs1oQdbLqRHSlTA2X0wj53UgRNic4JiaAxNIQ76gYmqVtT2czQi9YxLdM
Hy99X/EdtJeEKMQAGdRU+bcu+QVaOGDNEDwszXvWesMmbtHVJMamaoi0REy6QHeM0Vfr5BFms8fM
ZGRYcmYmVptAlCIExitpw97Mp/Tq55dJ6AOuNNw3YIp6S7svKulc/fxSBwjqwEtcce7CVNSCxe9p
+rK4L0KR3ptZMK0q0fZHwJ3os1zB9c3yfKU6SP5ZBOTR03rQ0BzhEfShbq4nYL7IIrFNbzvXvvTA
E1eMo36EOae5Nhh3cIMR5dqBRfYkE2u0cOJS28M1VFsLmi3/xdY17DxKGQKOje/VTGDBcLEeVGgu
vVhs3dErt7nGlNvTyunsM7XhFc5Csh27I2zpaD+hOWB7ZGQkKhqvP/8T2VIGkshq4GVGtBGYwfO8
locBWZYTQ1SEqOqu5OD1HO/44laSSzODJQtDyIM5EvsEAoctxs61Tdr7N47d3KscjHRay6e6ITCj
nb8EfeID1hk2vMFv00jWBABaAOn1h0Uhui9NHLiyoE3PLMTGl6hcANRFCUg/L8eDDF0sI/OEViND
wdbL+jBu/UzcIWYM16FXg8+auNyQ2g2NO2FZGihnIyTc2h7tlUIXurcjGMDMxZbSiGlO53C7mxJ4
fi20fVzHB9Csb0y0yrM9KfN2dJLd3dg3V9ili3sYTnN+SREzjFXh/GubdHgwBbghwnaVBituacch
qnjPyhZLNYMGpL3FbVvp3oIX/z4bK7WJaojzelIjWx97qq623A4mJi4ftcKgx+cYB96qxGu8jEAs
kadLP0M3GEeouZs02Eeswmdzegs8IAB96bo8j6U4DeciDYJ1o1WPmXI3JTjNs+7H09JAT5yZhnH3
Mzz6kYIg2LcZ7GENsZ5kK7/SciS2QQl4mDGT1ZjPfPRrvHK1VdBGTDYpUoINkeSs+aG/Cz3shU5/
MMbxLmdtD0zpwJKP3msX968pwMbgkKLw0SdQTdEPh6HSTvofVs8Q1/H772XBImbibMf/mL/bKt4r
FDBlxWah+fEPvSSIo2kRh831g7ooCAdpgcRxSFCnAl1dpjrq27Dxf/RteMZbjtok39haINjC9BTE
0XhuAv/AQZ2UX2DTVU9zhNxO1oQU0OygxHLeQraOTIslUxNvcM4N/vwFWzn0m94kgxk5/LZEe+5M
JfFRUN2DuvsRTsYNqcs1WzqKz0LAXBK0sgdywCzdd3ZGZnNc8MaNXdT3qIxvRGaKNcbIViGXRrDD
uDR68Sa0J4Vu4WBo9Oc0qdx1F9NNZeCsRSDg86G/yuqLylKbSrp5qUiHXgYF3HHHxGk10NtH05cc
+yp+LjmBLzUXZxGRG8iuxwi8cMkhvbQd80yU1DEO6mKNk/rGKF3q29EjVT5iNqorhZ3cXYUgDZbM
tyy7F7cSEC7GVRI2gNUPIbALaXjfhX+tWr1de3Z0i9H2LiHvuSmOk0//Q9mesQUhla1NJMMLnQ0s
8tNbJ4SsUJBBl+WqWADgQzKfjvd151NperCMmcJlEAvcYp02SJqCCOHqSMxxWvThVuTiWVT+ioZ4
s04IJrVCRE2dIDmKcuzZdvK9puFs4aQ2LejTMhcc2OK0aUnWG0ftTPpbVRrDzh4RcOlDOazjAmbp
RI/Y4+kynRKyrwdiwVDnvknQk3TAhP36SWtMb8kfs20WLlJBxGsrUNILKXpqL98plhNia8euX6oC
MoPOcUBPZXwitnU39QyiJ6jGFSnFXokcP321kN1EIeonDyaLLCvMbOMIqkG9VmPlbosUYzm+pAfV
g2Wak8BtKhqjTf11FQ7MUplqWSHG/7FCcaqlzjpAU4JEBUG10D6ytU0zZhOa0S3bDsJlxirfOHcX
C+Ij+kPlFw9NkABsNp7DsHq16uaR6HgwAjOaYCCIBfZfaS9y67vpT7jUqukCbOWBsdy1js8/b/oH
o29Prmi2Rg1wOYteC1UcutQWaylNzlvRVVRyUXBC4pRH1ILnAoVd8MOEok143cGSM0+jtH54XQC7
n7gPt3vGRBd2c+ptidaqKrBl40JflFp3bRGnstXAsi/6sGESX2lriZ66GktzMcyBYLR5TgpX30Wx
VWqJoU7RREcy53XszXkkkae3PEFz4NJVTy220O3KXRheRqZaa971bXBre1hJupbDpMfBeZnFOVgp
xPhLH1gikO2ScXUs0LyCBzrokUbvP7RgntHZhTx+jn2L0Kh8eA5V3C0dEOj6GL9amMxG7OAtpolF
GGcIFT0RfutguZlx8K1u5r7wlKmNP+vVlD9iCQiybmtb3R1t3mMVCbV0vLRDaFejJE6AxyCJCwQO
Nr1I9e2g9U8cv1y68j2Rgol3zGxMRm7tnPtQAB8d7G7VafSFkHQhtW5J7/Otc5wSNdbrEEpMV3nb
LvWXhoHRRRsyayW98UeBcDZxuWBWOuLk9x5RQ2D5TwKmtVp/nShbUSBVT2NL4w7msFqMMSuXjjJb
Qya5kr391nd07/K6v5INsN9MFDsZ2GdoEdZCt7JrHqOzUaO7MuoLru4Lo5GF6isSQUVztFN0qQPB
DkFLXr1feuMeud2+bnmcVcrADT7dfqDpGY3juszGlDB3lvXESd7HMrySCTNWOGrXZMoEczeMylpj
Am83kDhyh3lXO7znsD8Sylw6jJLawILJUvZq72HD1MU4rTUzufbUcDIn2gyY3+hgtrSXoX1/y6vo
JpKmQ1uHP4PP8s13khsLID7NtGgx9em0N1T+mA+Ft2AOzeTdGD4K+1bY/btCTsD8j1LAjghGAqLC
MODQd3GxypFAHAh/e1IiOgcMupFYI3lWFGwEa9dnD1+uYfAXhe0eOt6KzcDxbBkTf7cmeUvCYH6O
7GRtZxEiN4nZciTPzOcQSqfqB0DF9NwS0pXzPW3pMoVD3Uv6zLeOJIllNFJzYD5b1rlx2/mQl6xC
XuiZXHryoom5EG9RV+8nhG0480VCD362a2T5YZqmZwd1m6x9SAaj9+6kdymOYBwoM/9bR6ZQw6n5
0GkzldRbR8eMUFcXAkptVRzy2MiYSIVHs/GtpTnaYlFCHl6kcH0xTDJ5bBzrViOicwUE4sE32+to
dBdTqV4DW2SzLc1AaUzt4kCIFK2c9nWN7Cw2rL2lWqhNOCOUbhSrutbPGk3MpVtHkBoAITGbQffB
SWs5IN1cpS2jLH+MzqMxEOHulFee4jSapPFHFvmPk0JN7JfVddDXNCfjjTc59HlUkS5jcma6sWbp
zB9RwD95iYSFJXNwe06GIG6W0zWnZhxemzRmjp5NTKUxwdu0GTeVq10Mtyu26EqKXVhV1+aUy10U
6MlRlu0daje2lwK8henuNIXbRBf00bp87rXZNk84dmzsfyev04BXgEFVWn6DXJemO0aawSdIMdb2
VZU/YhiFHkBeWu+F3+TUbf3JfREaC13a0GiZrZ/NwLki6G48jNSWLqC16qcKKV3FSL/Ob4p02EcD
2cCaEuQXWKC3pK2rxbrwY4yfOX0tn65FXhqEQWBdwvJ43RWIFVHvHYk0z6FJ6cx4co7mwyaNabNT
tIPBMS80nw3m3rZcWyQ9Ym0ge+y2m0iFEOzosmFrVPk6YqKxNiKPoyNNldjaWV5Hnlb0AHP+pW4A
pcPicTTeOi/Ui60KKEiG4tgE6t5yg3eo0Htv7ixoQsf+NdirFrft2kDaqOT0FFoeD6mG5sqcHuvc
ueqa64kRDZ3/9jJmTA6tUlJH5P1O15hEAkk+z//UHX5EQGpgZMqe3TqCEtMlMYu5GRCFWaOgEHX9
kqnqzgZoE/QgebS5rPDptuRsvQQciVdOnEcgPxltwXxacl23E7ECy8Y2rtwYx6xrgP8Srca4m73G
EJfWOk9x9EhWioN4rUBSPAyUMtxLPy28nePFW21rmtTttsD5MZ0EKl6EL/2l0Mm3oDl7VL29q/qR
20DRQ6TleSySEjE2efR9Jj+GILnhhEo2B6EsWdhxh+wJSo3Md3A8vENVXURK9mQMOWvV5u7RDtML
AItTnSLPUeSM09RmIxc45HJZug9BSJ4dwK+NTumwtCGBsi89NQ0Ps1U0vBZx8gTn7XXIg23EUXI/
5mV/SVCS6qJSS5i6r6UN7swlm2+NVoAiZbbejI8GDYtVy2YBTamdLnk4RuTyFuCymksXJD8yAlGq
WoVrPR8oI/RxN5plsmoNk5dZsdX2Dg+CX1H7OwAxJwDiu9xtsw1TLRYIWiO2mTwQaHWuG8LBS7c5
kGiR7jDZbmOPsnim+ElCWMhPW7UJeTTa+GQ3uBeDgNThqH2MLDpZQ1TfY4i5TI7xVst+6xOHlva8
KEnlfFQRutB2fM5K6zxOiHma1rq1aOou69q7RdoHD2mauxLI2Di5b35WblFkPLJHkAyo0eRUUbRi
5v0kIAsywerR/CAJT1WmnUPgHxaRnTvGvo8O8CFgAG4cfTdQKO3zF+URuaN53RHBAZEDY70B8FEz
sW6f6c+0h1yElAwGqVOcDxatZdD4msBjOZNHj7bBKhg3b3Fim4QsFVvLGY6Fc+nhom+HuRkNk++6
HLLN6FF/05hm0oQ4hgHgJbWqExladw2AbbPst2az04XxLiHlLP57Nud9Tm5m+v8G5oR++ZYXYxXC
Gvtf2498hl/Wn7/V/4f0TuNL6v/ie+Yn398/6uBXfuf8//k3vtOdOZwScjVZi9LQpTD+D73Tcf6J
fRFov6WEMbM9+ZNszl/61z8M+5+2FK7pmGomf0r5f3H/hv5PnlkXGqhlWTRf/yvav4Aq+gu6k0QD
F2uCYUMHhT5twgLlz9++34aZX//rH+J/pr4x2oHmovKYW8BNGT7EEQdwoCxy5HjvYgPYZPTI1q2H
cJpMSeffD9W/SaeXHNlunv2PrE1ZMrJm/p4zHPTf//P+/V//UKbSdalbpqUcRYIBkeO/f4KMENO6
yzIfxaYzLH3hrtOwYv4IIksStY0acByWgn7vunazFIE4fkkpFceXmv4ababXX9Crf/hAn+IPfn4e
rjlDQjlzVX9+3l+uiFE7fdvlpr8zMOpuskSRaRACM0fHt3eUetVhNS2wzrZ/uxDwWD9fCFM3pGVI
BKE8MPMH++UHZ101ovE2wl2zUqBGvRSUNpsHkCndNRdun95LanCvp60SArMouv658mygJDlKiBID
jRVEx7Ftu4e7r6+I+HRJsPkJR6eK18mYIGbAmfmvv3wyK0ZbmlhOtRM9bogAa5DWM761fVxxVVIX
+zjJSKLZ+YjMQUBM7lUjvw2uM+dZ++oqxoAaBIgJCudcmPgNhLP5+hNK9/drxyc0pLCEyeOkbL7O
j/kvnzDuOxZ1nK+7su8+bAWBhQucLNlhhr1fGLvcm8KjNvZoykabdj3VucJiv68dTGePNDef4rFV
23IGZ7rVTe9roFNA0mOCs4Eek9raO6FivBI6C/DQw5oeZ7DnBX0mqD4rkUl2DnvVVEBPpGW7c6nN
TglikkVbdPmVXey8pjOgSDHkBzim35G1I//2AH16l39eBIxaLBuGRa9/Jgj/ehHC3GrCJqFvUjoB
TJCSTksYbsbyu1Va3abBdOEw+yWToXgpEwhjX98DAYX41+fXsZiMwCc2peEapq2M+c9/uQeIgjNf
1nUC3Df1jpzVw4CuQm/r16Vl02zMmJuGCZRuW0G5mpjoBMib3B6WfJKrZseHu52c5Prrj2V/fjT4
WLpkaVO8ygL5yaf1JW1VjsYNZwERS8k6n5jo+DlI1Bp9TLEaRW4ce7NqDoaBTHHAig47ZkQMQ827
GyM/W4FVXVQAHfaKVniWBLPaVA9Pyquv8fOQZipjbIwvsSMQKK88SepzKMdDiEDU6/3xUmFMWwiz
UiCgtg5Eso1ZuNN5SIvnJKjITSrkyaXZvTAMOW5Tp34oAjumcrNBIEceJIIwtw8w2AAptQnyUwOT
5PQzETM5OQBZhrik/veiAPxhUePWlCBS5kFZymwRzXPPCEwvzPWElIRComdwZslrqStxdILMW7hJ
yXIyhmufMOKXoIe/gesK82oU1XuRkmH59S2Rn5b8+UF1LE6sFpA3RzetT7dEqxqn6Zq2RhdRRNjA
u+GaKn07FW1Ei63e0uQuwPIOiwx52pxeZhIYrI5+jaA1ph7c9To96gmJx4aYbXYpMs81vcU8K+OH
oh9fFRDdZZ09ZzKC2yu0+jmkWmL4SIw3ijGcKVtO+DC9kmnLeZqUrmbmBtRi9fVvqubf5JfNbX4n
dN4GwWs5r+yf1/SiaQT7YpjuYlc+dQrRIK+Cfio880GSscyj1nTbUpJt0PtFu+yk655I3TOXMvXu
g6kqSUIFCaQXGrR5bcQTFEKwwQkLAdknvj6sE4BHtskQiLTPVWlyc+2pPrd6kx3t4M5zh4zeABrD
SDYEtNhBsja90D4goumEpV2mBvd7iCBwbWvkhgZei0vPRakRJygULcsH51yH+ypusMDRcVIMx92c
wBmvcm56G/xw0KD9asvIYdxj0SetpP0oYQTHgQgXhnTVd73KQcehBYCgxjg+K4OlKHvzivJ+R3ph
d4l4VkmbTa600LmrNI2ILHS4zD0LdxMZHPmZJ59MeASo0haKweTy69tEMfWfdwmKOaJLljDlfNp5
ta73Ykejr+tXIT9gpnUAAETnrjijonT7+qf9YUESOqszxy9Q6lRgv6+TjhVjIeDz7TiNREtmdkg7
mOQviK2nK0Je12KSrnbmk3rMBP2/1Rmfyox/L9OWI+b9XEJi/hTvpJAS8WDx45Gs+OehfOxHc81n
hdJKenPrlO1frq7xuXyYNwZhY6lma2JbMj79wtKl9k2aLN0lPUjWyWS2E4Nqn/SRqFPmF4tu8PsT
ugQbuBaKA5g1DnblVlvaluC9xNY0rbZMUwjhi/tNCk36ZDSgt+04u0SFHawNbbJXpCgWL4QCWbe5
S/KToaclHUdsj7nZ/+UW/nGvs/il1E+MPjXR7/eQZEoVdTog+zYHJNnwmtiNLBeRZXJYRRvLubTa
47SBhBjw6jJ2oEPa9h693DkUcdQ2CNeKJQrn8i+Lq5jv36clR/Ao26bLfqfrn4s1I7Vj2wicuWUs
b6SmoXPXThhcZvVUtZ1sJz0udslo9SS+M2L/+tkWv0cBqJ9PFxkF87kECrRrfyoVCVQva0hqYCzK
yju37UDT2JRH7oKLvnkLE4rxDobtwMXZgf3OV0O+yPoKuXnhxoQ7cdb9+iP9rDs+XxBlCLjXrkXV
N4eq/VqXEOWecBamBMsytwdFTOgpxdou8R1naXXPztg6p9C/bqtBnXlxaYqqhN5udOM3yUllPY6q
ksxPTxxIPvQOBni5bdm74yluqQ/9Qj82chpPBRgCs28f2sr7Swnzx4uqqG+V5ShS4MxP6xNidfgG
jlXszIC095HVMhoRkWWI9sKkOCO5Wfq9iTEnqvKDmWHGsQ3izAwMdiuClSGXJfrN11f1j5+J8AWD
nY20OPVz5/ul2nOoMmg98gYwTIVhK1GchjQQF12m5bu8gcQNHTNcJbqLH7Qg7I1dmBBsfeB845rJ
TYV/Aa2v85cd909rjUt4Hjwfx1Ycan+/2QXocCfuHez7GdCxaKiDVZGl+6Sj6Emrp6xNnrExlH85
f/zhpxrzMVYohwefsIvffypZYJU1zdYBtqyH0U7ESdnET5Pw4K7ATVEoDj1q4Dr+y7Mt/rCYG/ii
hCHoQ7ru57tAdk6n4TNkHepfNceRJ72gY2snpXkQPnyroKXTTt20LQTudiMeMY2gFspNzii+bxKH
oZP6i2UTdt5UflRa9LcF4Q+7HZs8tZ5JciEntE+XBs1e3A1DU+1qrb54dTGtYlGQTsWhdtl3urtL
uza8N+v66OpZs21xTzZGg26t6459kslTbFtXcS4cZg4cxZVRdes8Zejda/b3r5/pP5QBhikhIsxX
FELdp31KY/WWDceUXRLbJH8MyGsKsQaesO07XFRf/7CfnZVPyxJbsIPB1LVJN/r8pHaEA2GC9Ksd
Jphm2Y4jerteC1ZaexVk6j6MtWsnv+npgWwAzg37FMFbmRDC/vXnsP7wCEmaUqTAOGzQNKR+f3Zz
C5lq6ab5DvgppYepP/CB1wYBpNezHWOsDLS7I+xwnsDnru/LbeHRSs7M5rkci+FxyMn0Cqv3IWkz
ZFiFfxXXJe0LJ/ZfAxmUG1heJNkNtbGTJuEPuROeOiEOigizc4pHEi0Ns0HQL2pracxV3cbviLjP
xBrStHGbx6AzotQFcwP/NUGLZHfYB5w44tw4H3TjOlR7WS7dZNIPRpBRyMTQpcyhbECAMl822Xcr
pTtrDjQLg6Eko6ai1Pa5KjYumnPk3dNSi5xw9/Wl/eOVdVA8uAbNPfXzyv+yRE69WTKeA8s5AFvd
8G8kBAtoHWNf27sozbf47uO/nMJ/lm+fHiuJbNOy+bEA4j7vFTDkOduPBQIhxx/RRKCj9DyvuCsN
s96UFLRx42PGovsBlljr2AarHWgwhSzMemobrDhhwWDWqP3lxPjiUTPDalVHXTdvbhK5uJGfAuf0
318pPrFLW5NF1HHnA+MvVwrfJkWKarJdCsZpAXxCO0kgoOtUMH2xcyhFEdyovzz5/9HW4nWWZCaZ
DnUB/IvPnT4Zm/ZcCzOEiJk6tTSQVrWrqXXjMri3Pia/zK7GwEnXaWmPQAF5/JvixSJ142nQwW7j
00kOWcGhPp/qgwFqjUFOqv62xv+hpJK2BT1WCVfZ/1FrusiB1aCrdAcPzzqr9Jttlu0xTlC9YNxj
19e0VUcyAQrwIt6Ufn6fF9lw103tvU4RfRa+u//6dv1p86eSIseHhZIy83OnaTKDIRiZd+6yRjwl
ZS0O0i1v6hRXI6ZCyKs62B7Z0REzJ++FTfjZkXm0My0EwmEObU1evv5Ean5CPj/2dCbl3DInwPbz
agpRQoCEtvOdJ4klqnLBiHAos1ulIakglZpBY4tQO/Qk+pHEVm9NyQOOJyIJxuo9c7dxqt/FeK5O
jaQVMyqQawU49x1IZpIWw+qq8T1/l8hkWFlOnSMRYFjFb9cszY6agu72gygOcU5+EhE1HnPXptoH
lgKnKTBE5LgU1wl69qUzjUzFhUN0bDnVuykRNMKCtp4NL+ZmwItH9QaTNg0Db4mFnYAbI30C58ph
nRnTklNzdwA5TUMt7g+sIMhHiahd+97se/cdcRzybQ1z5trKLA2VA/5Qkw7csqpNZzMic71mRHMY
xfDdyezxWoosWzUpvfc4G66szOz3HXhmjKNltBuD9CnE6/C3ze8Pt8vU2f2s+ZgAifXTpsNwtm7w
V+W8emT3upV9MC3zgA0O9X+jk3FZ4m9WpvmCvf4S0LYgLUc2Bx+T6doPyEL4+vH5Q/02F9csAwYP
NB2p39cfRavfIZ49QW8Y+quhmx6RFrrcuQDJnH0V+e6bq8fxX6rGP5RGFo86VSpzA07k80X6ZdWD
WtygGh0ToLspLRQgK/YoX+GIXFe2e900wCgUY/KlPrAPf/0LW//5G5u0pGiac6BAr6J/ugFp6Gu9
Pni4l8sxXXoNJMzS7VdI6aJNmYwvHbHMm3CKv5t1G+FUtSBKR/jKk96F7UefMyhQ3eq6264SaCFB
+g1wvsvERiVXBnUMm4tew3Rgfg/fTP/uC2MO3R2y2zHOS6KLcgS8dg2Iyz708s3CsW0X9NL9XjH6
rT2Lt0N6a5fI5rUDZJTyI7LPTuk9WajOd8ysUCyZxgXv78WetGSTxLqNuCZzbkDfIE4EdkCLujzV
s6KEVoLETkusLH9HRNGuNzR0S9meAC0crq18//ry/nx+f1+OTGpe+gO6oVMX2Z8eqNKcxUd0+3da
Zz9VIxAPQ0T7InC1HWemAU1D1l50UaxS6hOrS2+6jNjsPMQP4+SoQhDh9OsqI66gRUZ+CHRyZaLa
ORLudsnosezjmQRmNhbpQEOrNsZIAykHOE90A4ClAjQ0iN1vg4zPpMBcw8yAXtgBv0gFwtHEpS0a
RBjMZYonnqJyZYfJvtU1AmrpryHj0QEYBqO7q6zZd6e9lCYhGrnXnz0HHW9v/3X8ZdGj+I81XFmW
wDNhWhBRaAz//j64k4GQFS35ToScbBXi9AuAEmwFJIv16R0Iy/A2F5l2HU5Y8uuyOGCu7vAQd9WD
672MCLetqFaPhJ31SFZsyFk5yQN+G3g7sxf1ld9fW6nUOVLQaB9JjCKBDiVYwkiGdqPbW4+xGx4t
jK1HP3wum05e8o+cttJ1Umbu2vZxgfhV8h6hLTVTciFUgebLIIS7UN7ORQaxph8cQeZ0V4nR2+se
bje2FVTSwTkJh/HY6uk32TtLbZgtNfAC5NB5q8aNzsCI2BsSE9gTrC3IbveVi1SkFfEDGYr3+D/J
abVv3QHhlV+Ua5T9xq0DY9GvUpf0JxQzMNtrDUNKqz15heOfvKL/4eOqWFStu2kyNDaOiWg2kPSs
RNw3mLDgXpXTR6GBycBICz8nLPsFuQr2sreb10kfwBR42UqzQWfXEbg5bFC3NSrVZUfyc/Beuaif
/aH6gaP8zau8NamF2xi9SKGCHx0C/GXP3rQQJfZOGAlLQ5vDY6KKVUODEorv41QiC16VRHpn/jpJ
nY/IE3ceaTnNEPdLo/duiFwEJ5Fh+gs4S8N+lXetZYJQSea4sYqueW0/QBJE8N9PwXoKYjKECGTq
WrSV6kOaHOIYGeZr7q2T4S6egItgC7fuFEwVLwW+7LSPcQEeYnJbvLyEkiEMR7SZJ9ACS4EVws63
pE74RApC/dWd/tlXI8oo5wOkZ34Kc6KhCHxoRHDsvElb1Q6mLbIS5cru6M3buv0edhjCcg1vnR1r
K30kw3gwZlKzTnOp0sp4OXJQWiOB71cVRm2CGpehJmqW5QlCA5ifLo0RrONXHLFrnuMGaaJt6Cuh
lW811mwiGcNjTLLaknxk4ocyiEcSB1sTlYcWuzENYUB6vrEmwbnfTFLUl57wviquToPfNXu/sU89
tOBlYk/hqh6rvZNYxmW03NPkp9mhHn3nrKWoYDJkBKTuEKIyEh6d57JYZyia/ED8kIgZTkYEzHKQ
Jc5Qco2Jx9abnezcg4gGuXWy8knTkPUTpxgtwPCQVCkh0WaduC8bHQiTAXabgcxKDP2bzIvntghw
bRB7DC/Gm5ZidNJlMRI3VqStu1JhsBuRz7emuShaKERQBzkLpuW7WRlHjxw/JPQ3IKO0HcHBNYSS
blbHL3wVlleu881IvZBZmHPF0+2T1kmFphnFyGOGp0J2auskNgC17N0nyw9SGjsNEWXruI8JrMuQ
4Cr7ShbcTUz/UNRAEwI0wt9zn9hutgx9WJt5Em1dCfeRNoi17YZuXYyBeZWXEOErmu+yMm5sv/1Q
iOiTergqYUWLwL3SRNX8pFZu/J4MZBxmZfSAyhETdnLSasEDSBLOVqiw23jYhBdpjTYg3QW+8Z1p
YAiAcNwZxnMcjHLfkV4ZGOCXKo3OlAiDt3RsJ0RMjcDtSGsI0HXleNeuQvmtMsLJRxjgcVHvR3IG
2bCdo6mK6wBFJrVlvdBKRTizme+r1muOgogeOeO5VVYfgX/tLHOOXk4woE7ku1sIlM70Z0+MKsOV
LXh3IMVfksKxNnoaXrdne4C5agRTD55Nv29g/SxMRfZ3JklKMwXywBnKY+keIlqVn+O8vxjF/HhP
9cm2u6uwrp7l4OxScj+mLiBiD6BaXbZvsEILdJHWsQAzScklkeD1dETnuzR1F09Oz/qsfY2z6M3R
aFT0ZrQvA/2GzJcgQD6o+RulwmyJuHyjiuRgEZ0hzFd3YGthzX6tDFZkHGvBpusaglVoHs1oHbhD
Sf0ySuNk6AwjIeQQ62lai6YCYO97hFHUs7ZxITI0h7SjdjBlDOqW/GyncbhmI/Th5pnVQQ+65zEF
aBMbW8vkboUi/3At622AJqamkFQA92I6sBA4pz3YhOP6D9PIXQdnRHDgFfHaQBHLGhtPUN1PVX/U
Y4qfborfI8K9DFPB8skxeQir2xtdkMJZoB7AvL8QrvOCCeAulvY9J+nlWAr804xtWwr3EWh+xeEJ
hn4NBtFaBjoh1jltjTJ9m/Twf3N0HsvN42gUfSJWMYetJFLZOW9Ybts/STACTCCffo5m0bPo6bJl
SQS+cO+5Ekkg8TZ5277QOomdOXk8oSU1iGBvsANa9Bpl9nSYPLIkQ+gEwe2b1wUNbABiWOu+vkyy
40pYomNkoLwmI4lbR1nARegz+1Jt8CX+Lb77I93xnQr2xZCC9/52zt0YBDC44tnkxjC94sJ2dNlD
lDgIiMj9oI9R2HxEWfvkMlsjkv4xHyeY2F6BQY8WXpl1uW3H/GVR7dawiOpO+S7c3ukWxGRYO++e
dQtMXaeC93Z+6cb6jeYFdhn8I/hdG7cxXltNF8z+8AeG8YFDAFK0Vi+ex2eIzfarWCBxdMGVKdDX
DF6EsPg3oupBPi3mOeTAn6UuoC+Qg4L9cplhrmEqTd3+fTHCo9HDRSWu/HMtuWXEg6Ap3Thd+axn
0GduRxRsIO5wX/nB7Y6FjNhL3C1MabkJNGmF/sEFLA3fHtaQn0DgJOfNopoqohytE8GneclU2eK/
QtSIgUphz744Lr8tSykEpjXb1BbFjhNWOTiV8tBYVn5x2WH6FruvBV+g29tX2eq30ZpfeQ4lf1m+
h5RyAbeEe8R8BE9x6EEJalHUxBi3/+xm4ZKlkOtIFoadtulNMQLIdPd6xZq5gFDDHTdu7Kzc2nU+
ksLHshwL1t61yze86ujFuHe3tzCWzjUeMx9Oy1A/Q9t7H9kKximPE8YB8j8sUz5FjUazj38DZ/oM
7zI4SwxcHmRX4WfVfqkQIjOfzvE4w+gG74dyc6XNztFAc1dwX+ApgTnpCGB6gDfcufg1NUqKMg3o
npbT3DBnK61h3gP6yDfhfDQq/2QPHRm1YEQ2XThQDOjgRE7dfgSMBKKaM1M2eY09INuQPLKFCRZC
DWAOXIfhlxsB/AkRi7tGuaGYJql4zWFXELlg5XdpqN7XcAQPqvkYi+WdJvtpXYmQANEk99PAvNQC
PbYt4URHVrRuhqFWCTGH9z3oJvxj7RnI4inMwodyGZK54+itBYbtqiOiqClztPSg8td+UgRXtNF2
RHy/gUpeJQSLHkUX/I2AZojETIHFEocwNybFVgn0MS/SYztFNwxJgDEFCz/uXQydKG2SMeSE7SNU
0F5bWNcsFCbpa6+MiO9Cf762BCLGJvdLni98Vn4z76cJcRM0UvzvVGu8O0cTzwdCacI3Fj3GhgWY
OielsugNAt7IwuBJSB/mmswV5kcYV3H9lLfCV1o9hrp62dkm6TalJvaRhIoH1XQYr+oOilyIPllT
Z20pJzCFmvP5VlyRfldH5GL2UCh1SYlDMQYStntUtj8wkJZ8mMp+YoiGtrtLs9juwGpoGe39Aepj
R0ndLmQIOoF59HsU3pXC/thWwbntwDl0JaIfYd5hKo2tac0heqJbFh3aNpdu288eBrlCvubwRiSM
/o1E4pRHnce2yaYvkieb89re1r4D92TUoxuBMe36kz7Mjv1bODTQvdiFM6B07QfvZX5ruiY4BE7m
3C2l8Uu8Gxl+zn8Zrp2pTZRZYJUfmue+AmZgG82TT8wFEzWqau/NpMfcNuPr5M6PA8z9GOH0cRyq
z2j6FiOFkqG619zWZszZmuTrScA62rDpafmZcB2K/B5zwjGI2rgHGN8jMYM62P25RNQ6tYJP1ftx
9mDn39pV0ZnNDKAr33zhM3VzLpZs/U1naDvZTHB1g/eRbisiz6KaIXUg2aOMmKld1WpfpwhjK96S
D54ePpAziUKndmzOw6iMHXwtSo9s2Y1BhxbQ5AQzQLt15gvza6pL4XyNSPwdOX9UYfokHO93tEhM
6wyFp4eLSbveb2E6VCJNXI01UUBGbK5tXAfloRXyPkMMSbhQ85mFkYQsSEqFX1J1lPtmLX5Sq3nl
7bwDcssopEcV3g53SN+fppZEIayKRDWtDeaAESqbU4lrUYX2Zk3BcuaDhbzLYX3k2I+Qfv5AKwM5
jvIltiMGfmn2MJErjiuSr8Iyx9Dp/hjNIvsi86EX7qOJBcnuqCN9Y3w2a8gm4dTP4MjAd3WlySwu
PEU1nb+iFtn0+MN3PgONqTsRU/C6tHudBvfSBmg8hjn7RM/eNt09UGvib0HO6VvgcXGMJmL1ptYj
ndVqE4qCa58txsZqjfcVB7mBYWCnvPK/fPae1xnO/Rqwx4i634XsnDXzQeSGXA1G9Al2sjpK8CG7
Mo8I7AL3yx/3tDpEnI9hXd+6ixknsAhiSDWyaVaoWnDM/Ggf+hywPNAlWQGJFeVPY1jeuPx0C5gp
/sKgwJ4TlHdr7trbIrjhQD0o1phbyHtZoKmOKJkZMIX3q988I2U7+mP/l1pIWCorvzpd+G90h2Kn
BTLi+4gkOKYo0t11mviark8v/ye7g0/3SkddDHo9OLwHG/fqxSXhMkKckCycyvxu0pb6yD0z9AYe
IgSTrFrnZ1+T0tl772vGc9IJ7j08pqTZATFqDuiyLFJJ6EGNzTT3f+7ofjuV58Qd6TmVVbyEET+6
XbJ3iMtwMEeeG8469TwQXhX3KWZLT/jvVlOcjMF7KW3oVgajso01LezUlP9DvvCvqrFgNkuJdTkI
/kQHGFyYxm5cpblTxUgR1UefTQ4Ymrg4H8oQYQV9gs94qFnzSqb0HfjyJWPUR/D23uNEnzPyKKsg
bK+pcJZD24v3OeBSVNUn12Wyru2zR+7srGH7F1j0XOKdsQaNZLfwVerWN+RLxAu4Ls0rp8mmtYtL
1HEo3SIcopC+dhDTa+mOJLi7yzdz3WKflYDgG7Dl9Via8eJvzWJ4qpV9rT0X2kQapST4rONBet5T
VBM53xBhxwk/4Fsx9nmn8Up7cVNG33Atwl0mB2vH4fQI2Q+5HCOnTtOkLfj8EeO5sOECi4nuHFsZ
Siflh3DCrfdi8LPEv0CKCagYaa+DMv8h7f2PvYlCJNVR3xHHXg8OQCXzZWlktBnIR93C9l92XdrY
SRp9znK+zFjddtNtlcvwpk8YugDtyAleWUKQlZUH8tmDQiB78YxJSMd9riGEaf4mbwJ6rTKczyit
7la7+ShrFdyi2OQWOOuZSzblfCG5uKjbo6kAmzR4u0hj+luBgJAi6VZo1Z177jlko9UOY2eZDOx0
b4U6FUFIWZBP+V4pfJC96gkFoAjoaah2LKbnHesjL0kNuz9DyEszb77zQs7evMIBLZgLswOo3osU
1KXF26cbvTcK24izArRhNJtsiucOiBvqcpeZWyZW9zwWwBbrYDX4pevDyGlNe+7slmG9ToQxiIFQ
T3QF2dbqbu42wKt08flGFET2OQg396W+0AV1p86VD9VKimLW069Fod3egT18tlXbPxXtzzQ0zsZV
qd5lsEFWDyRIDu6yAVe0Bczf4+CewBFWzTElJwUikP/czPQ8pgHPB7X51sc7t+EQrs5gBzZ1SkMo
Av85Z3TEBAoqat+j8fWciREMfWC5rZ/ygAhPoDmQ5gmqP6YZ2Ljc5DsbTWH4DKh3b+LE3A2Ens+z
ZqhGekOThsYzTqedsBzKfORYiLApH5F+1pN9EjaaKNZ22QZi529eZP/J1XqcKyznhDSJexNmkUEk
zH4Ie7n5qgr7uHjruzIAQJ+ssvVfw4BANEBtIqnyEc43bkaX79kmFNbjUqmvkLOInCoKz3Ho821L
bkDAwdXNDrMTazn1PVVPHnymsnjJCxmnTe1tjRncqpjxgRQZd3iqmmATSseL2Q43K1SBSZOqjon+
bjL5HNCm/oVGdwKtE23AAXFNKaKLDI/s4VbyXudzHgd1qR793j0wiMbjSXV30fZ2mkbI3imUMVNl
LmNd58Mw7Xixq/rCdYw+ZRSfkUEEVbsuZwGDa4vK84UHT9/N1csUaaaqN8WVzqPXNTAZKEfHWggW
dYMPvIJFBfu2YpMzntkvVvqaz/ItYOEMwoiBozFmJJJZDaJo8dVaHPaeg2NbDsS3ohqFZEHIT6hw
f5fSOnRpV1y74m5qygGAuXhBx6tjrSglws7aa5uO3YmsbRlAsMwXhrFu3+pdD6K7czPMJW7/XBXR
LRfbxgWaOfQzDZ1wRI/dApT3JndBXNyLTWnmD2G0sCa8uQTztiFSBpKmbdIiOCkJAiytnrqFMJbR
zuydytN5W+nBT2wh33MzKevUTcZAb+HBt0QKACgwb+ICT+CBHCZmGGwlMtwUvSbtKh8R4TGkvonh
Lf+gBV8OlE7RE0dwDKYaKRUN7VEfmRl5FyfdtNoiEcDGGK+7LXJyktaW9DlsMKqMzXCnh/Gc3XK+
O4a3ljNe2gnjimcv7jWvTHiaOksqORwnv+p384K8WFQGR0JUhZAg7ou6+KAFkIm+wYOzfro9dN+G
HjjMbdz11RTxxfEADYUYVd2sntmPdMjaR4hv1vI229WdFeLMLm8+TKRMiYc048SJAUKPS1mX1gs2
8AOirBdzuG9B8cBZIH2CvgWUK/1YFk+Z/0hVhkrBxdkfqupqMtItCrpbHu+obG8kTOns1r44N0g2
mNFqvkQqIzOdDKLLkOsTuMilY8akeiqsDv3OTtj+R90KgI8iBnnBrEk2b8RCczp71Olr9dbZBHa7
oA+o1eBaNwhsoV0GA2nuQVh92FInC9VrSrR1BRM0npp1v1bQGGHrkKmYKww55KqPdLgBJKPUNNNL
aOzZVIGmplHeuIa3J34DqE5bEdC7gA73PaoZsru+lAV+RzSy3Wgsk7bN1N4rahJByulZjlTCehne
pnYA14Qf1fadB2md0a5/abg25KRO9+lnWbsiUQhiEmtcxUNhgE3zK/cP4FDFjoac4iJ0mtPEuMpA
B04WZAwBMopNh2+1TWDwfpHeIWOgLqc8OwQjz3ZkZm8d8OxNP3UqseQwHLqwPIAVC6+RmMlVwnvN
iS6zI0Yt7jb21XRiGW2ImxLQEgG151eE6/zp9n4BTTFM/Fwwj1SsfJds7ZPalndZqt4W0ubAlTwC
XH7vcj6YdG7vbT+dTsoAEqKD16UmpVOHDszFtiiOvSR8elAdSxjbiiXuAGVg3HNkfpzS1IyDHoLT
iObWiQTjvvI8lsG6pWZ9hEVob4lkv5guRlu/Nsoz/fg+qgBEc5uTZeCtX+zP46il1BepDdI4YDaa
UyyGQwcAouXiy9dkaqCywQEc7aY/4QijDp/s9DD37XtmefW5qVGTsa40lCLatSTfNWxGGC8ZIPve
bWABpkefommXRTQ6FOjmwziTLSSIn1mRJ5zLcrCOZmowi0A6l3g69DcaCQ56UsgDbaG/zYqAOBwK
iQmk8njbIQfCiK4+sN1LxRZlVaiACdn4HkmBvXo2JkdpcrO4BTUbWhJzD1sIHZLVX4s576+qJi+s
g16s+HTYZiW+ZxCEqS2mdgVhKNAIwMsQU2fQUIJvqbceyy7WGo+Blhev6pKcSWdgQROYotsuzGcs
yeplPhX8Mfvc9R4WHye03RN3GvBFZFgS+ceh8ft4KmCjOiRAap/WDAhVc2fkNwvFyE1KEfMWXck0
IulUiyb2iFtUnGA3IwecXa95GNMOtJ7G9j82jNMnJogrj3KJKnZj1M4LTvNvFawiDm2C4ZdU0A6z
Nw2n+1mF9944uDHUr2Ng+3myrBV76OI+yztQ10b2gRCpTQrB5BGEvEp0buqdQjBdeM0/0jyaXTUK
Rs1QL/PcXi5rDRzICFJ8HmgFjLDVMbzZ6bJ2VGDYFS7aWgoEkFDUBjk8hA636TxCVWhXKxlc0mdh
uTkJtDb+CxUwhmoCPx7aWV9Z3+lr03jP5o1+OXtLbJGWdv///1nIKr/P9kOl8xgTmOR4X3c8fdZT
FgbyXo7rB5uP+upFTNxI9CLszBT9zmViPyjH3BcGZCWfUCBMhSjmkCGxGswo4+kLWDOu4Us1Dqx5
WmiHYx/tTEF84TpZS7K07Mzpm7zaiE4ilyxAR4M8Ni4j9HY/cmXnu2qDiihtuE352t0k+XMTtIj1
WUcpm6Gh09YWFGfy54J6H7Udpv5KbWWugV+4oEZSQLsJnznhSYznjBHMJ9sA1lTGM2GesMaUc2JH
ZL+qX7dXbez6mngVy8hiXJC9HRIkMrAGL/VVivVcRbDdTTcPuO5W+8Fc8q+6nreUbEECj2c8Gxx8
a9rPpy64LbJnr9+Z/jvfde6mUB3sEay0tSICQ0OwJdPPaZ+0SQAvdLxmS3wAL1gi8q9lyTvVGHun
iv6ZRN1Q5u+ndrwi8/QuqfM4Mfzb64Lxbxi5xW4xUrUn9JeJl3TpnJrli1rtsvaUy45SP/wB6Q4G
0mFeOnWcyxswYLBOArJfSLbLboLHcDFMipnMJUitd6VzQnl8KrvurvBAcghwH5Q8TULKFjcaCktq
QHkegb3EPZyVLRQTXqRMCsO+CFYCXbE+irr5Z3MXbDIwhpBKb111dWam9uRKaORDP17CAgAHYocv
9gTbzCSN1KtpWMPZfyPissVKvAuaIXvOAphhmWrtZFbLyXdJjxnaIaYLxaMavBU1LK95cg1aPk7U
1YF+JawXgpFtojCIxMA4LbNIxwVJEIy5+GMIxIWQaFBpkimJGMFOim6w+PF+FA/9gN2bPZBRBesh
HJ37OsdXYA2jYJCP8MiFAYpaM+MUdn6zyYrRPgabPJTADVr/g8gbBbgoAL2Uj8uGRm3TN/UIUoUM
qMJmUyq7zyB4qRZ4bUTTg5xojVOeR49BNeq98KA6NWu6g45/DQSuWoTSCxkSfLkyqnZDNM8til2y
Rk+WHT0hONm2NYFZ/fjntNFvmLLC/awUij4RXgG1mUx9nWtAkA14fwYoRGERYHxZaRjiSLgXZaxE
nUi4IHr+sNfiSZUeXSUjw83SQf6cqfxywvYg9J7MQT41HXv9mn2euin6Alm+KacmVkNFp2USSQmd
hnb3RRS2pPgFYdkpyDeyejL9bHqsAMFbdrOfsZPCeiFwB/t2s1UiDGL2YIBwKrr5prVoB4dwF2ma
jqp5n1bzT+jqrpc2zZmd45gqmXQ7bdwZlrXrNa+nILwJ1FoQxW1wz6vvVpsH4BYXlZmn4nZAsyO8
sI/K494FTCJy9e7PmJ5Dt7jkbH+8nspRGui42tV7VZm9sVnUnScK9BvFcyq8sw2fjwiO4iGdH4XS
C2zSAg9st75OJSuiSS6PPdeWyhF89TXZlKkU21ZcGna3myYYDX7RfFkadMTIeJkV97Hv8wudYWYm
XnWfc2e/w75jUhWEv2pJ4aLa48m1yeIcGMhNjSTjtjBv6KzbT/ce0IJmceumZ1JecacGKTBAvR2m
lByKimCoXBX7yvn3/5fHsw/2jYOJezl6GBukFWtXRS9skTCn+4SKU2lEBniMbi2eSVn2kiF4XIiq
M6aQb7BgWhDO4nslp3eTNcbZNOBYSydk/eh25r4sg082ZSyY/PQAGZAU8ZcMwyD8bptdSbv3V9uP
UWTQK+PXzaofU4vvFGXxh1mdKHprFOAu08ORp8qia0aLALA8XANw8+j/BvuTqx0IUzD9S6toODse
GbUyfFxMxniOPIOArjk/p2E78eFqTYAUthNowYSrm4Rgpx6hxBCHXktWlCzmp66+OkP2mYY17m9b
nPLVOzbkgueDZCZSfVuTPNd+8wfZ0zsrKPANLtlTVVWgRrrwmznmSsgOqLiPZjKipK/nivu3eGJ2
RBptygPSucVvUw3emf/rNhJA5OM2GDVCDJwMu7Yj8zfTm5kgjkApqbApdssTHD+VNH715wSu2tdZ
i6KZNDkoakhxrB+oxYiaPfeB9xgebf08k3Dskh4tBpw01Vp71JjB3u+s91YXr2tWXFM1/OWCCVxo
Vn8stKCjLOz7JJOttqVQrpaUrX7zbAh73S2eH5Pb8qeNGHdr04JCggBNp9BOx6YzH6tqOmchicdt
pl5Q0L1iJMe2rYCw3WjtpibVK2u/60qS/Ww3L0w2N+Pck8BuE7BkM2uN6NnRaH0U9YvmMWXp9sGJ
9jWhKeK+8VfQO9Pe6+27EdRoDDfln2V9mRbtfn8jojGtViifqKUnw0RQbZ1cJE/AugRy4VZeoWbJ
3QyKd0sm2odBInDlEd+bVv+EuMn8SCCfyxbyFBFIIgR9E9KZMP5YCNgg5a6SuLQyJTR7BU2qBvQ9
AoxZKBHyiH2SDa14DOvxOSBh3Xe+JRuMsx4hJIQIcKKIqI55+HBnSvnOLzsOAJBE08RIiUU4Fawf
BGgOGRizwqZ7WMtDqTThm4CfmhmEZmtaGS8NgE8ptqtYP4uAQGbKvIeVSrYy8mmH+PxBgsK+82zr
mLf2QS/04FNG0B8CF3ny5BnvAqFqEo87+SgoncVs7mCSzDy56XMdpSyj3I9pMkDEPk8mdMsOMRrV
GQwRpCIzuVCtQ+wDVL8n8LFQk6oh56Aiy6jOJfFMbK3nIUqJSMCvadLqlUbOWjooWeHhmdVgHPDa
FTxkKNFGCbM2M42rN6WJ64mc7ougKWfAXjFTImI5uNT2LUrMX598WfHl4NOksXqbXPREVVRPl64j
6wX8Nc0OmMCNl6OYyxoEQfZmDHKIJOheYlDKW79kh2cUhr9BkMsh0pThrl8npocYejZhGqEskJ9M
EPZcq07MZp6nqVz7HWzy7zT1D95NxtNGb6I7BTVIWetlqaxy1w8kIpKqiKqDnEA8hes+EPZz05pn
JrQkWOnvzrSRLfXl16ARQOSaUhwzBbuTyXjuVsTrEcSjsK2+W60oOPz61ZPjS8NhEkvh8Fps969y
oZAqgOvBAE3NGnYFSBQSs1SL9NPeu/Dmt2GfPZK+9qbIvtzpTMKN9wskgOF4gTazXzKDyR0Cr1yF
OxJBX00XJFbor+roev1PX2Zga5jwd+Rr6+iB5KZiF6WLfbYnmzd0GnZdV7wMeZ/Ypboy/eE7P4nY
gQ7RBqAOS+WNMUOMmqgrcXS55fB8TPdSDHdc7GfMUAxoAnbBKyEkXBlqG43yb3Ejsentmux1xDDe
QDyslGD0cj1w5MDenf3oS+as7YoAeF7R6Fc1R8Uu9O4Mj7AXpO88E1VBuEZPrLvgmLCJYo1Nuuek
yBWngUldn5N0Zaix3y4lor1B1JuMwR1P8HvlHTofkcQyDhCB1ybpG/ffjBxPLLAxB26edSnZGA+v
jrPETh2gI2RGgIuR0fFNUAgOk3/YcKmN7UXTqeGISCPrx8Q/K6cedaCPxkZwJaCgDJ49QJG544tT
hpWCHMSz9CPv0Gu+PbBFKce57yQUMfaFJowNgfzmuaisO+7KXTOgvg2YYef0VHUtrs4afuSz9W6g
C6EUrCgRuv9sTV85sHSUPUkCaeBfilkVCdcf1SoQN6clV3E+q7HUJ0ufeGBByws+TsPAnJZPnOxW
6n/ZKapn92h77l1Gd1ykj3YwIAgLGHh2hsFQI3hzyTkEApo/Vh4z5cXOqDVfYHredYJkpwiGvYju
ILE/uSJFvyHTxCDHBydOcMkr4spUze3AfrzqYRWM4NM5SUt0IEW6tWWDTEX9VsgJNyk26W3XcJaM
IBASoyPK1IuCIYb/u/WhO+NExPfmDH1chd0raczVBigEDJd2yPYFk2+bd4XLrOMx9wHgQqtjLuTE
dpX/IC+HbDhISQhIiarXCH89A/m8YwRAiPntPNTF0bb/SCekwGpGe/NdlINzlNM+ynwFtP+noVAO
VUu5b/o17u1YtqG9NVzPiDtBNt3UM+VDbmxihd5EYp03IzPSKWK0bxJhPxg9/8YY2V7JoWYQwCty
q+rZhVMJT92iba3d3dKYHS+vP5uDmmPN96GUrN/zO9ndrtM0adKZDbPZ37lrflN86q/JWe6j1j0U
QZNU6Xi1p+wX+AvQvtkEjZGxGiiYG2ET+JqC6cvtWeIE9WtFeXJ7S+ZdWblxv7ovS98iYwpKZ2MO
xA8XWfBwI9xtK4Plj++OHI4mGH068IbQ2c1kTYkjol+5NEkmbYpKtH1ty9Sod30WW/XG672PvMPX
LLt0v/TmqcrcPdOwbGOS12Mj6aa4jnXUfXl5+RA4tKbVEv2Ima+/Wfca3L1xj6Aazla93Gf2+oq2
dtnkDfk3SDrlaOy8gPBJ9mUOxCa+a+RFl121c129hygH546xakCYEOXyB3BnkyHkzGdK0oDv+cno
mc22YXSeeFOJqa3ZY9i+WL66tjoE4zdmHyaoms5wfq2ezZ8lWFGaURbuWAJ37fzsjJrLghgGAvV+
h2n6Iuq640I9+6SNeAiFGcVsB6WYkE/ebrXtt5SA7Yi2COBn9ljltxivFkh+Mzn9pkZNtRAYthKT
vmm8xd2ai1oPAJtB7yHr7LPyfhQMRoZheFlKhp8etoVbtT6EamfYJGOXHXom8LKvbhqXvlXGsvZ+
bMGueYTi7dfLg99wbXsjhgEIetyKJRRcV2ePhkAahAbnngrM4PLq3uQIR1iP+l3lzo9TDe+yxARh
wzzd5FFEG9dD8F7YwIEPYNRoF9eszFuWVOtdn6eC3nXhFlz7f4qcCXZQ8xEBxw3LbvtJYBJOXvuH
0UYOLFg2XwiGkls8MJ1fHVn4cF5wfx0XO38n3I3kQDUmGg2bdBDlu63/W0ZMv8AEoqMpGSfkyroT
0YR5Y9Af/XrJm4CsZzU8zqtlg5cJOJWY3C3SwdPjdYSV9/8V+De3KskLjwBe9IUEHQecvWW5wy+e
eEvIAI/rNcYo8AHtKq5VKRJimzuonRbvRG4lTWjqZOgY9Pnufl7l+6TsZneDsua3+Vs5hcseZsB2
StlPLG983sHGSW1/N4Fp36ms+XGF5+wdH4TaglQ8Ca3m0hnj2fVTnzpKnNCe3+kCTW7q0nBCY3HS
MEy8jURRt8clRNM2mGeTPNHGQcc8TMuFDXfDF049OxbpfNUtHcVc64exLQlvY6qEEqWPCSO2Yp25
vJ6VX87JaJWjPmg+B6DtvK2uvxItzLNtZyE0ml5O8bJMJHsSY5Y370S96H27ICrxrJSyEb2dWTZf
dkO2WUvxyotFpWJNRTzWN+UJusI2wGsANvzVqP8JAOiJGZjvdevGVdtF8C5FlmSLPA6iNBj3GndT
7zyTa/Bar/835UgS4rrp3zK6b61k6hkp9Q+jLAl3fD601SRFw/dyaEg1E4XDssgDA3nesBIpWXNj
16+y+zdmSCdscS7t1WV5wNDHWshZzem0LbPwQTYjS+2yCC7ynC+naq3+86fqtQbrX+UmxPPX9sWY
cGgYAk91cxvbZJ1GWqfSLb0xRJ4AoV+RTcjDJwTv06yf7FZ1F6E/q3FZdxmbu41crc/BVusNkF0S
4hL+NzXMzQ1MYklJZs7WSwUOlJUkoF4RPzLb92vOZywH9881exa8qHQTRxOcJgkjNYh7M2sNSqBd
n1FuQj+3dgzVbhv0FNFFCozdZQPkM7iUhfePVBsIGUtpUwmRo1YTUVn6464b06Sfxn/AkqtDiQUa
Icn74FDRgpE4TT0HpYXFeguH9eSwxHmiBP7BXJFtDA+DNZIOqFu9gYSOdFiuZ4XFL64j/7zW0adR
lj8lb8iojfqYWQ4/sGBmOI/YO5fBOSwZd44yszFZxuiVncPJnJ/FPFucibQTRvPRDi6BveZKPENR
Ao6ZHwZ7dWClIXLumRslBOewYfebuBgzfKF9+zcuwbITnXukomHP2tSsdmCDU5QczTVikj2r16LO
mZEWPDs+Oz5Jk1kYX7VJ/i7cUmiHy94gdMlwWD3Z3XpUg+fS5pofwNk/6H3R50hAxwZCgwMk3puB
RTF2kMe0WvHZIITfUdV/5aL59FcoqWABvK0lqvfRJNnKr7OOIadhUMtwGcyOPBp6fAcnj3qu8fm5
1h5cAJW/nze7xnks3PL2hrlvlV7+o21E+Np3YcJbfjEYeZ1Nx/1HJ5f4EXq4gaXU7F4mVat9MdzC
g7yY+MeLn6//Zh/XRuTV7xVp4Tf30Ss8HkIGR7BhQU2OtLDgUInnYfLZOSF7g1JHTQxIyBsyZiiA
w+KRH7rzzYaI2Y6cAte3Pxp2o65D4zuS2J2248ea31LMdLnDxrdHSfWRWu2nl/YpzERj26FDdLCa
blc8jqC9+xnubB7nzrdt18shX+2vefSeZq3LmwKU329RW+oAXaJeDmluPhXh4B07rZnjDZeZvSDx
br4JaS7fmV1/b5Jwu7Uk+yFv5QnL2qBEh1WKU2fqF6tBRmql1ltQqG0/8OdrH9sUG4gXpqf7rmdt
bUwyJUzAO+ZdvYfbfKMiI71xMqVOgdO++mV/gLlUxbqKEB2cJ8e+YnGVex6OZbc2kIilU56UJeN+
ZpcBOtkuGBgIFJ04EI5et/5W1e2pwglChDl1ajoOh8Gev6rsBVzBjxsSk1VMA4lPnnNyTeZlOeKh
y2jW6e0eyPAK9XdGeJejeU3YVLWJVssvDvQBQS5n1HhWjnc1hVFhhWFSZOWgHYRFtwz/pIilw7vO
Dsnfkbr8N2GZfmlWuIyrZCoQuBMr3SJAmjqTVxLw9I0LVbFWX3rscbS2jAFHgohuPAByUjyLGy/k
Kwrc8rUJx2u0G01K2Dkdw6MLLe1cs9cq0zU9OyN+z1SWQAjNjXSj6mDptt+6ciC1uvwfY+fVW7ly
ZtG/Ytx3elgkiwGw/XByDtJR6hdCkbGY86+fddqeYA8wM8CF0LotqaUjkvWFvdcOFvngWUv8wl+O
27ubKQmPXcDOvso9uWwZE0M+G1glaRmrS9xkOI+mns7Y/ezNylzaiX502Z2QHoNTQw4MCMo+4FDl
+F3LIJAL4psAcjY+xjMFaLV0jnoY5ssm1inewk7foxzb6AmygNFT21GT38KnZEotns+RSSdNJgFC
onDJlLRiN4GuO1GBNffgQJspjqGwIOs3DKr55OTF2jfIewwjC4q9711Aur/J6D7bIyiqQLfsFNYr
IsqfgM002yae2p3C/sQ6dU1cHZp5grM8yNIk5CLIYG6ktVO1yYdpBTFKHvBoPpT34hAVx68+L6C1
4YJnnaz2xUPb1sFW3S8XmeinpOHASwRFodVrapmCzkYNLxY9OBw8/uroWxw30cQUidCnu183H1+S
QCN7guD3tTFGr3lqZutpGNB4lfqx0LuKaHGCbxPvSgWBjxbEVVtxHjtDjLdD4TXM6w1mKEJFk2xL
JU6HUA/vmRXPnRgpOvPHnV/LG44na2ml6ho4/Wuj2GUxSstmmtVwzhKuVWXeKtWQANU6EQVGXTNM
uRWEJFbxM7FItHBugHubNa+ZnWDxpuwvE3oVjTX1AAVkxvPjNTQM+FCsITPk/wudlOYkeqt7TD7D
wDWO/MM/J031FBbetUtsuWhNhd/sWDrusU4+ugIXiUTR0NTqXBjhCRcv5mpX1xdll3g7hAM8OuKt
anjBo9T5NFD5M1IYWWL2YTXPC4tJr93PKM1IaJMutZK9iogJM6wNGigAl2AIsoC+O5y8j1owFgQa
EDGUsUgDDh8zboh7xI5iMBRs6j63FkguFdXtvZbQcWJEzsPYjK8eQtg5JIx03hvZsm/KI7JyjMyR
R+U/GQwhDX+PAF9f1pmpsyzn9tcdbKiEZKo0/PBbjfOF2wlbNr86BLLxYnSqM6Xid2aG6TZqXloD
H+dgMmmhp79vYt/I5mUaAzU5btrPDj1tovVUyM5bOgyfXlHAD1FiM2bFpx4xh0bORPSmkX4PHpGA
vzVKeUY0sAa4wejIv/WXjRVDGGH2W3NbMhXsLvVGJ+x7FpXtU1AqaJb0WWZ31mjt5OCcjaDe9vfQ
MITrVw6vq/JtPNPhKmyIgumpimmNbZjysgSjIgHhZxl2+WZ6g0fHxcEPRzNy62VEzLwBwdXWXmxj
mxfsZX0LyUtuqp8kmpC2tOOxq71qL8zhsxPJtkZ7xaS5+R7SmJrIZO40pZ9YQ9QyoYGcZ4olvkVK
RyxbG/Cf1y3bltd2OGrI1/mnPXvuRZxEtNeZchl4aspfZM4jjQeZtMQsbuwJP5gXXGIpCKy8j3qD
uzmARzY5mxtZsoFKVXb2ywzSvdQ3Tv2Fy9bnx417nCB6+wpTAiGMzunHsx9xHh+kO+Whr8NHTadm
JqIBgV0fLYIWV4jJ4Kobg8VotYwOtI90VK+auocnR8Ot9EDB6PJXZDkPGRp5Foro69X4rVpaaJnu
bX+nJD1Rly2wfXPhYcSflXr4ZrFXnBlthceI3K4uNPdBHCzped9sz760tg11x9uOdvA1jbTHTGJl
pipS6OK97RG+OiQPZh42S6O0ab7TYGb3F9sud0QFg1fi0mFi1q9TD+mayXXM3HRB1ISzHHCCzOp2
uDeL/j1JYfyySkNHnYX6lkQRog+qBUvjYG4PH0y4Z2WbPKMoS1gzRD9tmLHvmBAZy3BbBQhrx+iM
t5WNN2O/wAfkp1qOHTS2I0J0y13rynkA3G+sTAMEbnlXgCAANYJJzHry2YxOffV+ijNBZayfrbBC
V7DC9SH6V86NWeM1zPnxKYRWX650FPOM1X/wb/8IbV2YOlJY+y6hk0cfAeRsHLJf+Iyug82c3EcS
0+e30rdtAC33vVSFZ6XUnARNKt5gT0MqZOT1d171YoG4ZaNTJi4MaDZwxutsUcXjQ7nFidcBiJ0Q
cXni0ST0KX3v7CIgxJsJqKx5jHWVxHPMSCodnZMIem05mv51HLPXcvLPXEXdgvZVLQua0NYjrdgz
qHe7oMRlkJHyarDP7aeGCE90Bkw2SQuOkEYMd+lHKPKtrTvfCdGAhGTyBLV7NCmtu7pzQTDVljTP
bYiaP3yPmgk/kzt286y/9l4VLqhGTmWuvQ2l/e1FCYCAXCSYKNpFY+jXyp4w8xbtorStVRXyckxY
cYJSME3q22VfowqfSIOpudOtK5qAq5/zEnbcqmPIY1SU+dZthtOASZFflZcdaQE7Vh+O5mABHlp2
0vSfltN/+bKkoWgrlx/7qFXabaj9hLCRCftfcdFlyI5GYxgUe2Rp5dV+QI0e1ywgG0Ilff29sZPv
0GXhNVgrXQDlmd5HHFatceRZ76w6mAR0rjLEl1xxEnENeiV3OAHtHiBOF9WaPYIV+IwZHc7GMnzG
3Mp8kg38/Z92bOO5yJxDL2tnOfI0IOrFu/SwX5FebZ2QliD04IWJ2ttzsoWYrsIP08V+AF4kMBH+
8ETY14kqVjJlm2sQSiKrbNPU+qm1Taxu2ZMDnQf5eo3nhSE4K0Km2DUaUUdvPmJ6TlwmT44OdbWS
xjPk6k1iEECaNkC6+YVMOC9XVcNPSXu3wVc84+fulzLpjmhsyr8TUWq5qVrW/5ZLYFtRPhWdKIkZ
a2zqyuEFODKvhUukhkdGSkmt0PXN1a2LcGndiSFE62L9zmhfiN3SF4STELVj4fMLcLgrb4mgiKWh
ZV9zc5CLPCzMWS2agILGe1UM3MgljAM8FWvW99EabSq4DnymCKOMOUFFq5FGXGko5wnypJaBBGHn
R6OIfpJ8/Ea2f1IWJp8gnaMYr09N1z6kdXx2M5tCC9ecx/08Mw2hZhZ+buRK99sd4XIfrQonpS01
m3LJj4fpRCJIM3N29uOxHL2dq6tizUAHytPMd6elnwffo89e2AmGZysKF3mFf1GhGujHeM3j6JJa
wL3d7oSqfoH28Rxp1UsinXWQq3SNP4V1nMn3X1PQ0r5Ea90E3NMlG1MrkJ7XuVzWDlaRMskQCct3
tjoNuD6D5VufVksHKRKRKs2iHHNv0xkULZB+8YEJAurDCIeMLUHlKaUtSJh1wK4QBZqZEJ0NGS/D
8quzp3eXnXWVxd/CJDyKtgeBkIRr6ZbcG+AwKfYqvByjE5Ly2IRLqCGewy9DINdd0L0raJC0AYW0
vkWTIAGO7Vd7xEiL8q5a61gYTzladzt1Oo5bN16OQPCVBj3MDDJ2xCmyIMJN/G3aJqcSCyyhv9Wh
5tEVCNKx8sJAxGW74a6vrO4hTLHiaqwa6Aa9pVbq9Rp2yLYoYRd4RektxhrOkWy1ZyK/GG2W6qVR
3fRkIuzhkaEiYvu0wuiXGmO0lVE3L1Ec77RI+a/e3oXvsE5a39qNOzddJI+VaVbvaexeolbFe/+j
g3aBYxlrKHIZse0l62ZLOw/Q/gqlISbK/HSJsWeFSis4tKU3b0AY7KxaCuQhoVhmMj7lrUphKLCS
C/HagqN5CVtQg7zwJmW6djYlk26RZ+fAhHnqtl14Z4GpNSOlKanYekWcQOmERiIcdJSstglRPkAd
LkSxxZ3+gWbf43uST/TqEGVYNSelrnjFWmsby6sQsjgEmMMWLQkEUDrdeC/t9NZIWvQB3b7KkzO4
Nd4Zhocqy/obRDuS2YgGZvWUINWP7HrvEB2n0/kcEF7Ncxlox9Sj5mF0au6rslkMRfthAlMcfCxo
rmKiX3VKP1UGBSiCJw7FAGM+HoZkjsx4Oho6LQWRoE9tf70jbJLYepnA2j8yIsCi3HsHVSqudktb
4zCNFhXoxYXWJMM6ZAM9kDA5HxvVHMhA/Qx6ZW00MxFoPH3rkKMAminXuphkVdovoR3UV5Yp4bI0
0m5JygSMl1ZPH0Mk81kiMSVEXvYw0BaXKWgLSbbb3hjYpTrlwEtQ1+E+F4onaX+L6GLO6eRYJ0wM
O631bhO34X5i1JYKf5OyyYaSjyaamEGXT7XaC0E2GdYwFlcYk97jeDhbshtApvdq0SskPne6MvQh
f+HUDEyQf7NsscyTnZolZQizLTRAJyQVPhMo/9Ntf8mSp4NG9lFOHznL68Lb6kRKL1BPBsuEjEK2
vaT+Zba8RVXmH5SI6rkThG9VzHoIqBs92wQWayTT/IB5haFajWSzruS6lgwmQjIv2EKOr+BJLl7U
pnuvIZnXZ5CjnXrcwXki+rXwkV5aafxJsPK1VeV0iHOe802k7Lk/mssIKXU1gHkKXS5JQ3PGbWCD
ZGRxC3ztB4BWubMzZrstleJa5INCiT+8VrkfnyV+tdUgM4JF0zx1l6abNRvcs2ieDad8oG9l7mqB
/a317AM+CZmRrueeVpOmf0DOyfYZJKfYysw5RKF6rbz2HpDgYe4zXuFGPfsGKpBOtw49v4uLr3zG
FaHIFuRc4X5wecL6UWAtg/LAba/3NHfJOGgXL8OQpdfVnpTAE1WYf0r9A0Hh1QFGWLKPKLb5/dob
LLALoYe//D59DFoMRcQ2QLiQIBZVZ/7oKZ1IpLfPpl51+1C8NiNBfEr07UtigldIiCX2Mybyjk9P
ohvNsTHLZYbfeI7CrdnaXkx/lhe7LJftsWus4SqzkHoGtFc4UI5XHl0mzll29QXRYpbFipK84u7Q
Fc6G49A4kshYP2BB36Kd2t0D0s1J5L/0cJw7b477iffIOusaVALIcWLT9XFyZsAY926+lBHBuD2f
9xhk8osogHLjkX6IqVE9+DLLDj2iGxgS5Vwx2nz2tAIEXK1NCydPxrXsJ+fs6lyQMGAEwJlpWHRV
/d1Z4oWFu7uVaZUvhMuUPZJ3YXyM0GtCkV0gcXHHIjgjN/tq/EysDTs5Fs0UnJ3xqzI0/arlYpG1
oUn3y5whzFuxrzRyfhQl8GxSd09Xnl8ZDn6NykwfBi2gS/MIFUtUj7jZWGlJgF+qiW+FB6Wl9GoE
4RrYAM5OTpxdlnwrot42FH4xdkAtOyXTPrg7Wl3ZIISh/p0RcdufvLjYJ1r3zDqr20Qu+dex8nbG
3cPoIRGnYyNkNZ2QHEAHbijqSi659U/SDLOsMpkAxl9F3fd7W48oiRvXWec+o73QJPlTleEP4anN
sZemfoPwgP9kMpmGB8bmTtncSkhHM0aX1Is2AXKGqcat0OB3jfokTgHdUidTDILsSxe2j1zWQgAz
TxjqL4gyM8/2PSK+Cx9GJ3vAH4NwFDUzJXmyJsCH8vrvQ02GfXdBqqgDbLqVPxMGO2+GUyfMh2rl
ugCjgQv0xG5oT9F9lTq5ZYUOjrOsaSz90Ljn2gHlAmkKcm50bZzOO/++VgSU8O1vJ6dsif2MtSej
5g8gNd45kVYQU9x5ZmvmivX3h2HyrBKNaLdG5PQ73URHGYY9k/kcZekYIo81OYW8IN0i+k6pQqf7
7moYd+QArQK0Tuh8zOcc+9Ok3wUoYJ0fW0TVXWc+BKNjfFIaFUbR7awCViZxhQaIOK7tyfKmdxDH
d3Bw0LLbJ6TMw5JfdQCG7EpU13SMn0vCLPNJh1PGZn5uF+1bbA4vcevjhMydx94NJdmdSBPs/hMl
4gc4KH0t2LHMULgnyzgVxH328WYSSu7wK4t105tvQ1xh6XPyHRXDtPAL/bFvMfmJUuYHx2X0Knqj
WRJK/WIMsFzNnAGSoVhbKaxSDugQrF59TZIkyq0mYYwykR64jkPNhbNS3MKO2MIy9xvGUapCPzZ6
+99vMKUu+xzkv+EF5lPVMtBL0i46KD/fFSkJoJWGDkNNfrXsBhJwdL0mqJx4zW2isY/zYyKOu8ZA
2th4w64TWwN1ysa3I9Z3dx6K7uFlzSGzoCFmQmuYSNSZFD/ZaYwmc4gubd0IWLoa4xCRvQ5p764t
94vYQsJpJxtsnuFdvL6SmArIuyqZg45ZY4NDwixT8nmbJIsem1QjGU9L3saq1S5lwcPTH/xD22WP
tj/dhbmDBc40IpVUv0Sg04JwSvZGk3267qBvMxGAUGHu2tXdpiYtkkU+TDwzYCKfVSz0iMBae0yX
T2NtlKjyyOCzG1ZYVhfsa4JO8WGKdNcZ5Q/P7DbtkierzcNVNtCfNJa3GwLxbXko7VkxybnvFc3S
agbGrflp8N3ukqAPxZm9Lr2YzfSIZxdGIaIW5P4BeTubsJS//CZQDKt1/RgivyaPaiVSfK+uRHCC
YDtMiXTBouWNkP0qcnCjItsjjnL5hZ8TYniHIfzVCOdFc1jCQPXGoxhQ1DeBW55V170A7KNDkCty
2LoPx0OHg6YlvSmsnjS+ItjZen6IW5qJoFb21Wp2bJcx2FXxQbXdp93371kKKJRJcn9B7T10TXfr
qWfHshrI7zTErS0ym+AyaR7avtvHNbp5gLM9kJnWvKXdrmRMjVahRmYl+unsu5y52PbFUloRiEJR
GQvHJ8gAgyS6/EG3zxneqvmA2yTuEpOxr6GhS7XdPQ3phwA10uett82Gkp681e4RQVr4XrsoZdCp
cb+HzrFGlgVi51eo/Oesaaq11brdNpWsAoVjo/13SatITZ48tgf+dnDWAzpQtFSlwsOXzBrzqo8T
eSKSQbdb2fa6HrNlMzZy0TGwPPWJeVF9ZD2SecU6tp8OeVBTFk5bVTrOwpvEcGmkm68MwIgIHJBw
Ockvk1rhNAErp6qT7bME3o+LAi5RzSE8Q/B07nWku/l4f453Xb9z8YNRSwU7T4Qr4DCXvg8RlMTj
iYUwU6EKZ4vm29WB5dqusjV7Qdlb7twSmqghFVG7Ou1tNFKo4hkpD20c5WtT8M9ahWDqWpfpAaxH
MAPspNbQExDRDGZxAZZWXoYEd60TGI9kqKLsjXE+tBHRw9DvOD3H0USNkOh7NI0tcE1x6bpc7czs
mmRjvg/0u42rbO8L/GatW2qYaVPWIFy+OSEZd02CDstJ7V8yj/F8xfUObPdiZNi+tfFATCpWe1ph
Lhc9fdEdGAEySTbkyGTI4VkK3IsHe8p2tPL6FpKyubJa9a6ETA+2NMVW68W669lwglxiAWkPpEwV
+M9wdg6zNEMhY3qHtoUvJxv/FHnceIg8iNvDH3ekoXIXlRe0rBvI7S1MwghppHAKljQXjfPemtEj
o6F2NYUNEaRtfcTSepWWnt8oK3HTigPSGEQURYboKmuLzdAUT1lLwJw9ejzxhB/uw7z4ijDFQ+OB
oNENGCoS07kyMAh2ytbf2CIwSdXDQzym5c02sA0gi89Hvd+kmtqpDtz1EBSn0Rcnt27szzE5pChZ
jWRioRwcLdXU+25qLhizoUP0xguzwE3GoCvB48n8H6BvZcvt4PRnwsz2eRlvp9Er1wEV7xzvoUMH
sTfZhnKhtMZOF90mNkR7VRSpjSMe67STOzEmW7OliRG9ieE9DA4qkeD7OqoMNaj6SsTtAh97i0zD
x7xXeDARNG/Z8owAK+WNx99vTCPRFjR9zcZKNrYC2DbY0J4AGYc7qQLuVcXYJQ77m+1XYC7qbR6D
7NYrMR7tgOBcBI4lvSCrg7JEFuWb4wHr+JoEcFLP7GA8pabebQUvsIVuEd+S5FY28uj4+41fVWs/
tfsthYg6xNmEEirGEo/HkoCf2Nkqhd9ejWqcu20wMHpPL9gb/H0bt0+6XZsHP+oIA86GjcWodkNk
wo9u1c46HchkmTQsnY0el88MbjkInX0bFN6vti3HWcBnRI7a+81dWMwGdnWn00NghlpcEEUxlFSW
/X3YDKBgiQaUybzlkhgsyV4kOnZnFKpiNAwf1cIejicLIKJGsYlHup9H7A3Dajz4SC26PsgX6JxN
ODm5t/YyGDp+4N0sWKuPCSnOuMFfkQ2AIMV5tatcMCeE1UOgPQmN6U7vusZsnIjv8xGE8vChb7fv
pvjO2hGGnTyIwQxASXY1Ay/ABxYQw1Hy4VTkAZNmkuOnUiOGV9PDxZBYNzu3byO+7Hk4WsEuujf/
ep/vvUpEgAl0sVIW3mlDFcHCHaq9Z/d5MIO4FoW7WJFWOssg+zgpdLvIqfUtZWu5uCtBZTYtJ2nd
Jq8fH92RPpldsn1xasz3ftVufZTK69YdxtdaT25Ecoirbeyx9NQ7v4Q9yvSv3CQ2D6iwGLq5VaEe
42wakKAJ7My2F+4YDgdYrYB1e/geXnWBtmXg3EQPQ+Ahw4lLQ2B7sSjc6KTKIXys+7YHAQfqtzZH
lMceMl2mpV90/GLj6Vh6atlmC6OMnxj+o7hTaftcoDY68iU2hsx/cLglK4Bud8FBPpzS7MyAuVxA
5OZGirupWrS2jgTXvrtAZFrPzB7GAHKk3VhGmCKtuycA8/hKH1nPdJP/0qf3xNcyJE1G4SQ1at7o
jjO80OjyBfNl2FnN2ogHdbNYKfUhl1au8+ImLduetHBQcAYxLJ5WwGq9h1zkOLECt8mP1ACI2ddV
3qDJALiCwL2bfnWjhWWtu02CRM2Q+d6BkHcuoBEtS4y42WePvSQgjczQsUkWWSiDeQtzcuenAakN
A2wErLS7ycd4iOScCBO/wkvrXcfQFG9Fsao7u/rlTX2Fg0EnuMTM618VoC0Xx70joNPEQNvmYQy2
KDCHAV+rkL8wsYNB7NyrPkFhMiYwSkMbMaaSuUGSlx0iBivsV/xnZVKVb4Bw26104KYMhOqZtBwc
tc5EM1AiLXdZS7SC26/RBqqywv82yNlw4LIzERjsbRoC+dLT9DJmqjiTE6Nfg8BaMUZZedIvbkHf
0HXfdWclutu4dOIHDctEZvgxTC62tc0NwZ/xBsF+z8rduQmlPVut/uIZWn1BwgQ9Bc9PVhvOtslR
lgrfi/dFDbwzkATMyqE8TqmpPd1FcPPGIkV7dPSj53XtIs4kYSBCACfs20eFx4R6lFNvjLVTFIU8
JOr4MPQxTlPE4CdX51gUboWab8JOZuGWnz6lYYi5gJn01lf4rSPOoSjJ4SwRxLqswA3MMVqgtIj9
8dmAMIIqqtZEeP79xhu9Z1+gCWYDqy8MnaQ8DleSwQEYJQwVQQuy2UK6sEtYIJx90N4k4vrbvicm
B3dTjOIBNYTGGnhZdEm/JV5k67KBeuCuYEJC88S6iIV77iEgZIW/bkx4h1rL/dHRCW7tEfqM0X2j
UKofixBOH/umXWBFxsLqi/KNFAN2dq4Dlq4xqBDxOZV96+7qaNIAUX+3jkw/ojAiM+KOOnJas9/Y
ZAytijzGvVlr5TLSii/GHPWuT9xiiXavuwRgipYS09YaHQiW/8TIn7j84fHK22gqbTnY3IxD2w7c
52GyFWluXQUOollsWN4awZFxNIAtdRaJ8rq7M63RPLJnLQ6TMW68SCLLcjlDA808hmbzLgkfurE/
w91SjodxyryFOQpvS1uJrXawP8bYMVd60D84PS+bYZcMCxXGWqdrP+z7QKfKAEC4MbEAcgQb58AC
mTelGi61czQNVe47VNKoWakcQqZsyH2eKKQ/FU6adaWoEiEuCDax56i0ALmBDloYlX62SsbSFA1s
aUnRad6b70j2CMpp9q5OO2xtltPHDjDRTK8veWjAUtJstBcC3lVdR1dIEuPGKDK0QLiBaVRPYgyg
gtUl3YgkEVUAmspD71tamf3Q8RBGMMb2EUnPTK980E2UnatJb7pTZNT9XnThJcvjrzSAuz5aLhUK
HTMWwRHhQKUvY+SgC2lGW5UXTO7jmkMYVYBZWmxQB3eNXrJHTZqSPDupYJVH7YYAUhR4ZpyOq98c
fvxc5aGBTcQeDisnmoVd4RIvPPo0gPglH7I2fpL64N085KGM5iuLcrlu2eYbOgIKgXgN8iX6kIHJ
2gLD2F2fho3bqULjghJmw9M1XNS8xyC8+AH7Eu8b5CgzuzXCG7MkgbcefKIukpPrSJ++K1Qr/O7L
lj3c7xrHNQAIEBPL2k2fzL1Wlaif7n8C3vvS9nW8WU0OT/ReALfWNM4rPQWJ0WKJ3OmU7RQNPlsi
vItdhJ7FkKwlEh/UrQe7TlT5EUdJvfNMg1+nvoWaoB4MMyeWw2rOBohQDHb4Wicz2rR6eSp+uiL+
aAZ4yY4VIjAS1V7rRqzlfCu7zO5WTG83QaHVr7JDSqdNJtR/ydO0CNps16psaeRtdwn7SMPjH2Me
R40TmTAwtWk3GTBovDB35qKY/F3uM8+tLXA05E9Ou6B1MLlOTH0bN2ZmWTENjrHTGdQI71mF1KQZ
8ndWCNkBhUq50hiMHiJum32s63JldFXxgAV966ryowHP8lmqY8Ij/6br9hXkanQehP/LRwm6Jeji
RcuLBudSU29j0P2LroOLEFWVw0wCLoKs9PrUCq+8Oob5hYJd3HS/3hIukq/MrLSXUd64t+57nKS9
ccI0mgkte8qzdnpCdoBzLG+Ok5bkK7uegv8jYEX8z6wTR9Jo2WQ8mWTzef+SdcKLp+m662YbaWAP
LK07C65geJ9URrkom/HFnQLo0VbwgFOfqnGqX2Pq4Xl7L1I9jAAHmma24EXqAA3DDNiiuukEXBWe
7b/DO/7tnyLp67/9hfc/84K2Igibf3n3b8fos8rr/Kf5y/3T/vPD/vmT/rb+zk/vjAf/1w+65Yr/
/vVD/unL8q//47tbvDfv//TOMmuiZry2HLsP33WbNr+/heA7v3/k//cv//T9+6vcxuL7r398gjJt
7l+NdPbsj3/81fbrr38YpvHfUk7uX/8ff3n/Gf/6xw148v/48O/3uvnrH+LPro45k/xBx7ak6xDc
0X/f/0LT/ywshxqKI4eSxjJcyYWR5VUT8lnizwIPIbGAQsC/IL7wjz/VeXv/K/vPQlikxbqO7kgX
CYz9x3/83Je/x6z8/RfG6/CP9/+UtepClHJT84U9i58EjxM+3+z+kzmG55hEDXkSn5NHzJ3+L3ks
dUXoIBI2zM8ERj90XhM+TKECNVRhFExybc5Vly+gr9Hngx1ifJVTyxiOuWhFWT2EIbM2jloYPlqQ
rLw06rFI2taZ3Oj01FC7m31HpHaDhou8UXp8kZjnfDJfQoZt66gMyVBTeJ2CsdO3Qkfp0wkHgGRa
7lRapRz+codwET5MXJQrT0yr32iXiqAMEteiXTxNLKCQoMGVY61r1suMb2dlUBaDkZDQ/cMDklO5
7EoKRLJB5kMED44mFGPgpa2UXLc92R9eGv+y7zhjN/fYxXK8oCqGr1X4qBL8cOsWzo96jgGYzKMj
91g3qxqKEbw0BE6XEaIo+UzPmSL2TNFXkEjIVGhZ6qhiOCtnMRT9WQSuAk3kRnX3GkSbp/mGlbo7
d+NRwhPuH8rpbOboBBOED4i5oi/NLfe/GOx+xGZub7JSVjPq4lcT15WdDtmSM3fgCVvu6h4Qyolg
ZHZvIYjezHvX4X/kyERydArsMy8cK5s2/Aljb2FHSJ09tgKCrYA7vo5ZtnHHZg/wjzXXWOzGDHR9
HvrwY7GOcy48Sw02bqSSa1Zs4ip7mjT1FI36hSuMp1RGVxbhKRkTiMrQkD89NA7ehIpiOoeDt2nv
T2UjGmriB/JNaCxjeHzCQDcN4gyNHhoZM+kfYh56oOOKs+9NF0PgMDAx07dGQunjFM9D6W9V68pZ
EvCAdFkNwz7LnpAeXJ3SXLpR/JMOVrRSZr4dhuwd9xcLsVmVu9U88eQ6l3j43fYzLIpZ6vgvwlVP
nhZPW9c1v8JRP3ZkzK/qHHQqko035SBLbKJwGyrts1Ej9lr4uhGkYtT/8/GOUTWknLsqvViJuHi5
acMhlV90AXNHaQWVQIrPKfvJTcQAPmiteVVGP1WjgR6yn1C7PrcQmhe4dEQza0b7HXoCz/zKXcsx
ekiGLptrqibib9L3holX0NDGR+xuGMy6B5zOfPG6/aB6sdJIYLb0EQEIjga2iA85Hp/5C+5lXsQx
33lVUCyMHoO/gbDRtVnU6679bEW0vywNbunAbz6ImjvqGH+ZPbYzbZCzzr2z8sZLxOrAmVyUEjLD
LEpWaZWNF0DHLPCA6gcGJOGqEIdygIxgm/DbG69ayGJAC2DT4PdazMCh7HZF4R78Sjyakf0c21i+
G1WvUW14m0S47UpONWUjVqSdU2vGLrr/6b/ezf2hWovR3ut5l+3G+xshCGD5/SeJ9N0U067Ru5Hb
SmwdGqPBJ/bBQiy8M+5vihzfaRlMm9/ZUcCgGuQ/FgKmvKgOv98ACkpX5BxEc79ALHhK9fKtKN1y
FbrTU6JwwvAboXnCcVoZSycn1GQI9lar9TiP0NzCw1zLqHTRaA4wrGH8zUyQL+AH+mifDwZACuLB
0MTl2SyJLLnn4gYINdBctQoXV2W08c4Xm2qgGa0Hlex//4lhP/ix+//rqwy7KhMi1BP6YhL1a58w
UDeb7qBYizJ8sNMToj1ky3Hhs7ud0Q3lOT4wBqmxx76wdv+dufPakRzJtuwPDRsURhr56to93D20
yHghIlJQK6Mwkn90v2N+bBazcGeqsquzMA8DzEMn0N2oygiSJs45e69dRQD8wPsnuX2Ik7o6/fxj
pJ7RQ6e5DbnqFHVQGYLCT1FD8d5GC5GqJ1WOqADyUQ7G28jTmX4lmk3bT+pTAvghh5rgEbQsa8Qz
xMnh1pTYJgWdPWANJIl4ZyaK04nk611ukwbe5FKuTcaLho/8GRbAyNSVosUAwhFUGWEWUXLlU0Pm
ElEyjKNBIpAu9lKXr0nvf6mH7mYwyKOBpbLt+sjY1flTy0d09s3p0wgBv7q9etUE+J3iLtScKRvb
HhAT6yY92c9J0robD9Q67ChrH3hueyhMKnkrEtx2TdWfOqN+tNKqpgFs6l3iB/cuI58bkXu36eA3
e54yjiLI42u7LG6saHDpnDl8dJalT2B1z041dXvXZEhWSfnaWKiHTUvSxac0wcilZAtHvMZeMQMp
N3HWM9LBGW4jWc+ah2jJa1INa1l13icvzNgxA+NNTLA40WJs7TFQW2XTDTciQujGR1Ha/VPq3Tae
e/FrV+6K1HBwnpFFAeY2r/VHPDrjZlRN/eIXkOZDm8erBC8DQRadfn/lRf60szUleZUB32hdJfC4
T8VOuJ29noaIIwGc+mqom089Vq+ziRrerbDMNRpglVm66AqLELULF1Yut5/d1LB1MHwgm9hCaJdI
+o91Pl0By92CQ71MBtMhHJlP2kbmAPMGq8x45wj6A2UOCm4BkY7zSI+gRK1tGMYMOsuNLz792XVQ
IyvnVv8+1+zPnmPirDGiG8sLx63XDnsTrkplYKXGN57SndnJaGKIVGbOYwK1XAVdv4F8W+7IHDEe
hJnRQWisHdpoPlkfBQ2CrbVvp9lmRqB/WrBnVU6meSdhPTjePF6KkvAFTrJhQ5+oPkEr4Cip8n0R
k2mhQanDIxqijRMBVR4YgSK1M09E6WBoiaz2LjHJQdKd2+0TO7hAxv7WBXLiPOuABVfpWw2zlxmP
Xd/0jKsLNJXnrguPzFtB9GO2wDLIsMueQnXt42+pqHw8n3POOeCyN8+iuYGRLIgYMx7nua/vLT+f
Hsw2uwzemL6ZEKQPlgPfnFcSXlpsZdTM8TOD7KWFMxUn3fo9IsPF9z7Bgxw6YHYLjq+tljNpQBWd
efKmC2i0DR76+opWhIrTAy7PS1nYkoq9n3ZuGvirkTx5p2QIPjukPRh87pmLRX7IFOqwpG7XQ+ui
tQ/j3dzobm+4fbuDZdUylkWL3yOIW3w84k5O+pD10UPcFT8wwg2PxM0zWectPqAOJce7nnqGSsW8
7RgqX8sM1v7g6FPWd7t6giOTZaKjBEdH3uEZQZZdVYDY8nOtk+6cOPK5KFS/D+w8OwsYUlWNDdtC
eZjP4DhS3+cyQPOhcaD01Kh7+a84MNseXj89CCKBcSVxtgAVjztcOe1DUJjjSaEgRL5zg8sbjWKg
ux22uy9OHM6HMYeUEteIU5zYoKVqVO9Uposdj39l7KLUqMA7zUq9dmn8BURY+1CVnPquzI4NeMKt
2SFXgOn1kfXSuowlxEVQTTR68x/Eo/F59JkBUNUuUS6tGMYRVYG1DKMdJOCiOybC+WqFO9c2uvvG
cI5jwtAap8CNrfkBsKuLbZ2AiHY7YJkIlwCrmPDOEZFwqC3CzBHfYoDnCT5kCJZ75c0wksN8mA+m
ey8G2Bh+0a39uFfr0WCA4NgJMUwC/nkmwcLwDCSNQd6MDb1h4woBrSSzuTBnLrk6ywyk2UV+1NwO
tIeXh2ye6ITLbcWRw+rHH13bZ7R35h6NzVtQCXlFwnSDbJCYiLF+8FM68dxh68DRFxfwxZYko26b
ELmCcx6lUVFELyBt74hSRVGffIkHf8vwFgNrzIWwfEpr37qDs/gy588DFDKun+VxrrCX0TgCet5M
8ylIl31niXEo4fXS51i4Wv7GHHAeQtNlLOjUn3UVm9effxheeg7sujmSA75GsGSN6QWXCidSWJ0D
5X6VJkLqLm9iRKcNvCUaZlsbPfuopgqzD+JBt6mA7yoaQZOKt51NdKPR32Yt2x3mVjbA0rvaA+/S
F3rYdVkbrKw8J3gDre11IjbjZrBQv/jFp6rSitbD+LVCtD/ZZbulw8wceqKtnhG2scfdTlM54loo
C+AwptLT2XJhLowQg12tUTNkNMSS+lvs+OPKN7y3MfLGtTmyMRQgFpBO3xcm8N2s/SEIsLQ8h+2E
ETGCo/yhUgOpZayvNVlY6wETMmE72YswQeihDMWa7C3jbC13/iL5tACoKz9hxkFBEHsLKcOcQOaY
RKRbAol0yT/HUB8aFaIZJDTiJJc/gFOyMrgjuok+l7Qrlc9kZZzkS+EXd5p7r+U/EksS74AXvcQR
gsE2BX6bLclDyVTnO8XSWI9IQGHvE53akCfkJglbHsIL4sN3efd1CM3yGoblQ1vYwwH0rRlUt2WO
wiuP6gd7cLnZaMgigwMTIhZPZZHjY0jKXcX1E/gsYKtgJPer/541+lXUzlvi5cGabsJzOVpvFth0
lWsI9bQnRcQ03ne1TaETt9ARGYb7xFyrnpK9M0zO/vIxmhGwAbTpqmfTxbpbjThTikyKY5l7R9R2
XLpSGDg0qd/CiekhJLrv8KoToEfjJ/eYHiARcQUcxts4AAtWu+FTHo8ghFNjHwbUzIuBfcCotosc
moIRuwLwXKguA4NYh1opUcm7P6YNeuywW7tDfQsXxF9NFlhchVKNOlaTrjkSoh6aKLza596tPx17
SI7pxc2J5AugGPHxGN1Wq3lESsFjTIDImXHwYqhoxN5BqKu7xc/HwsQqXNrirYSW0E3pV7l0MdFP
xhtDPzkdyDL8GnwzESmJafM5y/AxX1ISQv+LZxS3roVTTNTInXLMzQjfrmPr3CqUtwGqa2X8GApa
qjh/OQkK4wM0yrdOSWddafvZhy7w83iI44/UVYeiIScabPOgpY2Ug7QKCc03ASDODZMLOpGdI4in
syfj1zGdzwX0XZxqJlCvYr6FfkrubBC/qjqquKRxzZrn+iAK693R9cHS9HxT39376AIAth3mSb0V
kdzpQVZbFNDvc4FsfFb3SaS2trL5oZFl9WDzktg4F6/yMdE42Wogx5gfUFQRmEYUBlekKVG38SJI
CYLlV0Y/WhTOwWIItKs13t7KfHArHa2LiSJS1s8hH8xGM86xq+grohB7yXvdl3l+Hzn5tDFUbZ9g
7QMCsLZTzdVrIjUk5S4qh1ViQKIZvXxhhGPF5VKyjpbDKWSeaszJ2ckhhI4BHmo9t68hxJyjutqC
oxYNvlzHQFnT/tb37NuuWqaUUCS27pj4m5mOysZAZRm2Le1es8Uxoqh42OQZb+dbIRGiFXH5oKNm
j+l4M8X6oVDOTRw3nwoSj2f6/LtdD/ysgP6HRXw3eOaj3yevvlMcXGucVuYhKFws3ABm5WDly3Uy
3Ag3g3bcACTEKLpzvag+QWDdGIEotmWeDCsuIhfDSnaLLT50wCliDuX+6iDvGTRfpFkTOYrdkVPL
jz/lRGYLOpwbAo/IZ6ZfcBhkdGeW90Ysrmlv6Y1T5OiPSqI/lIjarauf0xDHkDUn6B5AiDSLYGDG
cEyQ9xlu1pEtdxfN4aNRmo9m7d11evqWQQfwyghuRWsc6coBrbbjV4QBb7aFGpjr1YHCir1gsXym
iCHwcbHy4peoZ2WW/vTILGDnJN9Qqb4jn0c7WmleuK9uof1hCmVzwWiISh14Qu69TdkXUTg0DEtI
KOGzkRfptkiar4w/Hs2EnTzRw11Sy68SPWVd1DdgocaNVot10T7DAZWXsTA/xSwU8wh2zprvm156
tCuzfNdi5b8re9ZfaT8X7Cx7h0RYGAKnZWmoRE5IN8Mnr6gPTEpf/FndOQ0RscRTJJve5rCLwvAz
D4d7u0ebCWOvRVx00DaBjwmTBqN/ryJHb1D13SFVeM/y7B2AFRKcYDp5sDfZD+amGVZxFt+NI/zf
XIlHzQWCLgsFfxHtC4wLK9SR1Vp30d1sG3g+IvEZu+bbELlfXbAqqpnNXboApMlsQ7Gqs1Pku49N
OT2KFp6JRRunq5xPtBB3OJQufUfIwJTM3xxBRzXtgI3GVgqm06K5KCPQahFwyBD/MpXkUxYYz7OL
R6Uv0FlbkMsdoLM6MeEyGt3J5LHtUuUfctqm62BAsDZ07NczjjCuAvVBqzRDDwZlijngJu6hQOkJ
w4z/2rkVV5SQAZ1kq2EU6mqYnR431xWg1azFBevcigoqqGHTQvGxKMHt6HCGcSL7+8JWBvLx7NL3
1uPsCY6m5Lmehp7ANlIBkjgk2owER5K8D22xJFRKmLxwdM8p1dW+MrtNHGaYwi1CN4guCfDp7bld
7CvpYuuZ+lv6CzAmrCWuCas1IEIgeplDS7ePnj0OzNKxbSpPcEHBjP+Q9TmmRKZYDqk8Ft9jOI0f
EtI/20F6R+QQqvXoSjwccxh8FVzbgXBJgIMG+kTZxx6SpAgTG8mOsIdAf5bqnHCzA6gw9vtiCK6q
ZQnz9ImDLo69GT168C8UYKcxRGyaOy9zSW8qT8R1sMm9UlYD7KcXD3XzUg8UWVbfrY3sSKE4kwx7
UbaYzk4cfYAeGHclLJPCxYw3oZ7fJNrj50/Gc9nDC8g0uRdNwJuJQlwocGc+SF+J7iqv/pLp+IQp
6ttymd6WEMjM4hLFE+W3Gvb0VFMTyTsws5TUTPwpQf5iAHXNeYYhYNLkkfX5SP38npS4WjGQbx2j
Z44/WigK6Ntm+SP0CwIKWv3gGXmyT3VKGpZ3xn1AYdMHqCTj5TVxO5t9WW9S2zwnbfLaEq9nNTaO
QPM+QbhEQYmHHKtLT16aJABtlYrpk+ebra0ZFUvR0bbX8szhgKMs9oI1TNYwp87Xhr9NYuvJiQWp
BRJWLVhEqESBeRukGwYIJ9hmNzQKCZhkaPGJbeYtLZo34bM6HcAJG0ehW6pJCUpzPhWso/Yxzoot
eiz7kFRVt+aHO2BaRMaBJ2w9FcXHWMkvDRNMKQzF6pitF5K6VoPXl/TEkvcCvSFYwQhTtEGaoq5p
l3t5/AHnEIoEKbVgXdehRgVcgaNzs5eSse0K1D9kdeKcwnsvDO4jv/7SNeMx1sS0Ab94xIvFcQLl
m5ucyqurF7fNKRNi2C3gC7Iz0/VI6lkcpR+GL/vbHrp6DzmBVh8eGKgUx8hQHP74KmmiY4cNIfdw
wXpxdUqUQDtcCNarzxRHfBfUxjiTTXfstqPAR6+c+m1iDnXuAn0TGePacsMXGv2QkRNYkrjzHISe
G3iFsE4JcyBtZ3xbzuu5H++yHMR2r+m/zp277gpYI6MQxBHnzRF3JRmUU7GfPXKRnfsOU2fDR741
FLEGGrlXlbcNKmzYHAPBEbginIVHEd3MFC7EfJGGFZAvvEOKcYN+kNDeNMZ863c0cY0Dlb8s0PxC
K0qXnDOAOVZ5FOQlI1KMGbwGyasy+ycN/Kg1htcZPRZ+Tfs+JXGo4wzrPFJZ5ta6s1CVA55AaF/b
+keRIPge8ok+CxWljhxrD8P/UFutu5684VupqmfkyNzSi+ahI5FAW3z6aeFtMHwAu8RxsYLEBAHW
yi8s1rQNgotuLf8aOcvlI4ETNwCNXhfIfLe1QzGr1YcEfcM0HZu60cNvsIzDLBCG+nTvVxBj1q1B
FJSGyCic5tMoCVA2TPS0yfDkh0g9peN8hayKl2MabkrHp5kD6QIXEXYHn/3BxAOTT/hQPB+02phW
z6PVPc3l/OFI3lk/+xdJc1kaVHCOR6PCDREkEUBzysagOmU6IgsctfLKazrvxHm3CwTVkB2Cdqtr
VBsTowdNoAkWyWCjFBEjgNC6KfyQdG37Ja7Erlqw2SkRYXImN3jMCs577IoSu9d1DtnqUdI8Y176
Sjwm4Lhm+V8luTFLAqSXsiF7qNV83zthr2OQE2bvaTQ7GGrQ7Vnfo+wwl3WHy6e61yq6AaCIdDKx
X2ikf9SxAwl+zh4al08VyS2hA7VNbrqszgrxGKpaa0u1jg4jXZdLA2S2aWH0GWFpqLku1Y3kpr8F
69VtiEQ503fu1kVFoT2rIN1SAadrOwPO5nU/o/0+dNbaBzLG6aLXCXW3l02bIq7dU78Q21JBB54I
0xO0GcFCh0QK+ftSt2QhhVnSkRxpBjsFS2ix16ykOyDNlxSbWoERzEt8ZtCLTs2SsulUxngGThgK
Onijg3aeUBAUL5LsumDgtdM8ewRHG54taHdDxlLOSzy0tXGFIgeUtPWh/JR8ailLc0TkzyAfp1eA
YQY2Uhbs6j77iCB30ras3h28klJa5n4CPLweZcw6YmtqvaDbFxZSbW+IDnbHuQVff13CdMSeanMp
o5PqYwQ9zFKf7db5jmjrnR4ZFSRkizU/PBXyqCuyraioMNBT9LvjmyypC8z6fQrMO8ZKmzFubRqW
ZXBT+eY5X0uCvQl9zj9r07uMjeTAxmxd29nzXFG3ADjdV7N4oGZ7wCOKHYUM8aZ9mEN2wOotC4u9
FSCPzxiYYTXXGzNu3xyVPeRch3cz+bN4BcyneAT6WJAA53Y+hMulT8VkhUQJNs/ozugLuAaqPQkO
kW3ikDqG/An/DteeFOFZYXuvhCY8pyWjpoJNkRbOQvwmYSRRYL9Z9BK+V0kYE4Y6/pCS8PAELnIV
3cOwYn7EJsB1q9rBovL4qNO9J3KwLWX8Aw++v6B85x/xsynZ07sYiHlCDJKHwGGblOx6JmymAXMQ
mGoav8AUbUfytAUDRRNtJgcCdjaCzQgPDuGoiYbY0MzksUxAE2bNjbI2WUwSr3qeHeu5uuHmdlSN
FHdI0U5J3Bfkf2Fr6w0g2kkWrf0h+5T099eaVw6cYyTcs1b1tpiXNnNDIGbWfZcJJFgh6BGMijpz
pi2VMRkC7OAwHC0MluckT3XXl3dEts4r8kmL8pPO1iVr9fcxDc2DJ/ryhpSzaBu7HqiKloYuETa8
zNabbhy78+7pum0G1c1bp4QNiOck3noO7ld7no49dqCRnFOvRRnPiHSXDXAQCfNDnPTCvRyHeNbx
OTXc6vCNiE1Aw2Q1tJhtSkkNPrRcuYugoHibmbsiHrzQlZ0OSTsdmyD5JnXK0UbYWukG323ilwFZ
tPd56Rydyasfi7DObv5fyYH+XunzF/3Qf9QV/X+oB7IC73d6oD0NkP/5X9+NVdK2H/2flUE//8E/
lEGG5fzLczwXSQ4qIJCJ0vrf2iDL+5c0MVr6vkuskeXaaML+Wxpk/4vYRYmiSEjXDCT6n/+WBlnm
v8glFw4Z3a4MXMzh/zfSILHozv6PMMiVjufbAvCCiWs0QKG2CIe+fjwkZbQIif5Hn1gBod7NraR4
1HH6zcnS6VZxKs+V/W0YU+KzmX6c8O5DbbyGXgajrgez1NoxiWsogXdDQxJbD2ljD33sC967BnNZ
623sOfGAYgynvO898HxMHN28c9ZiGax6YASpQ6cY1CJXkRky2EE0k3MbW95mHnArxgSgHuYoONSF
eCimrWn0ZCH0H6Eimksus86QADSHrHrMc2Vx/NOr/BvJlOv/+3MRlvQZtwkPRLGPpOvPzyUDQGJA
Qb9lJpbuPBN/bL4AVy3VfjLbhPdyacZo2DSigHyR1PdDuYQWEEia2m63Syt4FQV5iLsKqOcWPae1
YWAJQ98n77Oe+7Nbm9/qxoD+y4WmwmLIaMkWJwPfUR7Y7ppcFZSSIgFaMjvxscASzLaXTjbxSbHM
9/U0gZ5l1KucZrwL/U8vICwZv+kKYyB4zZ4AbTsh8Bfhrr+pECXueqF3NewbENvxtHOC4axas9qg
7bLXMvhucJE9pYpkEnQFr0CYh7VP037XGavfP1th/s2ztU1XCgylwkfT/9dnS9MGkINnXMM5qvZa
PbR+UV0jUmdEZ1oo8p15G0P72iTNC5bJrdGmzqvhmU8SonpOJfU4Ypip9QiqII8daGYuloa0o/0v
C4dcEYT8lYUkAnXYsMPxc2FMpw7IWUbEbT2cusSm7lD0N8vEp3eUklU3ORC3co0Kje7NSsw2HWDW
5x15HHCQgdt2on1Bwxf+gzDUXj6kXxagEJYvpek5tjTFLx8awr1pSoRxzXW6lY0XbmYPXYmX/RAd
tidU6w6iY+pCf7qPJvFMR3aXUlsUKf32ikMPIpKN+nyXJFzmkqT4NOKp2kh0dLvZzn80hNNtRh9w
Ucp9+A+lKDv2fxAW/s3uIdA3SnAI6BVRJP/1TSJmwKswBVdq5PAWTdKO/FfYyqRNFjn2EGAJMMIo
LAmdY/jj3Yg4IJF2CYmd2/br7z+rn1vVL0+Swi7gEXpsZt6vS9ZruDAJmdzaS6vAxyRH7HLFUMlD
o4S1u8fRX8DADvLq0YRk2Y59e9vkzceYYsfxgip9ZmO/K2EexeFiy/Lkxevo6lioeu57X3EQ0KwI
XON6t5r8sXkKm+kNdVGyRe8fbjoHKmSMGuHkuAURFbhv58a8OGUcHlMvWKI+LWTawMQKAg2OzUgw
ReiiWXMDlprRlP5ON9NdoZdkHiuZrkS1os2wTMplEmzNc58/uai6Yjjqv39yDqfJr9+gFzgUdIFw
3eXY+etrzKbKGIQS15aR/q4pooNIkXQMyncPvna2yD3WFPdiTZyBvR5bwAVlei3Qve+xCo0UkYhE
UnHJMk31O4XTfk5r9+D1elNT2LAAZ8+WJwNUWColoq+I/Fs7T0Z0VFy9XexXhjT8Nd6H4ehS8JmP
3NdIqKU0IYWDb6cSfNO//6UtDt5ff2mJjNzkCHUsZoW//NLQ7P1JWOYVuVGytwZLMSraAznA/mB5
41ZS5JHtegglssvbcgAX+Q8/wLI4fvleOXa5HXi+6zi2uyyuPx297WgnjgqdKztLg/sg/eEgFDWY
GuBxuS/NZUxqG+swNZ94cifQOc6KjfufnoPzNxsQe49lIl0FnGX+/Dj+9GOYUU4ZqM1r3CJK6KIE
+ub3kNnUfZLG1L69uthtk1107T2YVfiWYw0+dW0E+9eM5DosaZ8manAPvTTLs6X4Nmgf8AW8gsIm
UBAl3Vqq2d6SjAW8HybO2pARoQfkHQS9la5AsCzLL/powu6QhJG49qjSNojpYRB0YfEPj30RY//b
Y7cQRCMq5X7lLJe8Pz92UCT2bOTmtUnGO21Be4LNVpIDt69df3HFqpGBM7hds/Tvm5OeSSpl0oez
R2d79FWnxmjGa0HZRxI4b6M22fZG7OpZRYukn/IrZIEQS9u3FqrN3lTtvVUSVE94MnVAxqDMoYDr
kCievHpkTJfbO+CyaitEvceG4B7sWLybk3hIi5gUT1XfUSrBSGwSA1UrcArluv5NXtEe58oPYJQZ
8rb3ghd3H1bOfMwkyQ5dg52amRPJU3gMyDvj95mDtV1HtA7pxqz7KElu9JwilAsctDcBg0N5r2Mz
ueAJkk+Bf4tJODohjL62nah2CjDW0S/3U8UyzkkD4yJHg/P3a2K58v7by8EisVx+HRaft1wd/vQx
xoSAR1SaV9BS7QGiMSM+6D6lHJqTabNrgPp0dxhgkWUn5rq2cPik7omAy33moyfpG0yPlTe8pEle
wPbPUBoMyU6orsTN72wYzbON+yTHtUF++f3P/vOw+3U9u8sGulypLS5pf/3Z6TkZgpAVsrriD24e
6jzM5pbkLQDFUqMOcacn39pHOgHsTHvn1E9Ue/x/VNGxYmCNxGNiiGi/Vn2GubMp9p6K6QqH4y0K
qvQaJUwilLIOCLN9IrEYP3MgkfKnyI1pUxkcbA3PIljmLaDyln8y1qff/5J/c1JQdAiH+4pl8p9f
Fo+I8FiGCo+95iQQY3dkigCApgU02WQPv/+7/m6hUh1ZjsX9GovEckX/07dADFioGwWqqBjrXWgk
P5CH1Lvf/x3/dmkQS/XFgmEzQAxr/roJkxlo6sC2r5kimEDZqLOshEWKvvxkQw1amaBaNgMy9wkJ
d9VN+Srj7pC1s9q79tnIuU6LCbWe3UVbUcX7Jc/bpDO+Jo2HxvKCaGLYgDkfSuc27KdqZ8wheuhe
PBrKe2fuzbRzSu6mtKejBbh+1UUk1v28v6E0sZGU3PYJUzDkGtzo0BisxrZ+jimPGOq5wC9UgLGu
B03qNHR3pVOcQbOuncEdH+oYitAF3gtFhYvN7h+enfxlsfLsfI5OSeFI4A2l0l9f0FxbkWqK5hoY
6qmNRAT6FwnVxLRoHbXGvpXYigNGDevaSUCOYzhel+X8Aiv9ZYKmeKZRSDCsY9KVYorSskZdPyce
rKjMXTMZOLYBodbUfnM6Evtaqp0heDcyTALm/QncZs9/rWXoLRJIc+vhHdwlrPLI7YybGphJbjKF
tsC+3rhVfV+1CTqXOoRfbzTenilpTAhKoFEA5dmhNVPOuIFICNl9qZiiG7AAzkiKo+3MpgIy00u/
UEXLm9H2vw113GwBojyknu3+0XD5z7fqnwXQn3eS5cEKbv6BaWHWwSP01wdLVxuxg62ucsk+Qw1s
PcwIbmdmsKpAnaY94HlxNf5xFsPLmmnxWiDW2vJ+MN1+lVNOg/LNk42ZCiIgCH47uqB0XcrJSNM8
amTdH33p7OO0Ty+Kfm2NNZNLOfLtaGniEUpJsrNZJ9fUHS64EuztPGevbSCsY6EDkBA42FaJeI8Z
r13mqsS5MysLRKFkdE7lj/qXXXrwW3udqXRg8kF6RUWwkYPES7vjNZsQ6zOAG1HGrXsvCc5N3Fu7
xq8+yCjyDlnnfWcIaHClKO6iedjHFv+uhgHtzcAhZc1GsI66FnApysGSKVXsAUUFm9hnk8Vy5tcB
9hkxbaL8SMRRZfQBzXhk7aHc3zRRebVdn0jYtPqKQM7fEAt2nQaWolslD8RaBazl8tRoAijwUcTn
qpNf/bne9ynTmJF2+sk6xZBaT3QIseo4a4qK7yLFgOF2DRhSjlblVeMJfm3iWf65XRLu8V88hTzl
q5xjZkcm4kg2pSMBGoQ/LwmrVRNC+EeNgwU+xmCCn+u4WAAcRDm3LobV2jYOZVTal7rogTpL92Zq
wVws/VxRt1emScpBhvjzphihnf2Ha7P76wmwfJuBoFg1fZPm068n9FyPgMjq4soEUR/8ll1zGS7v
oYTBAHbB/rmLXsvLuL/7KjaO4EOfQhMKxKAEgGwPLjHhHsG+jmj/1+a1Sh0a9kMTML+m1u0Kw1wH
eXfrT1a2mwzcztL7RtUrTxqWrWG44TUu0iXdLeBBOcdC8Wx98jgQJIzMWNNTUQwT8n8Yv4VJkgu5
Qe0WaCCS9lQ+Av4QDN5nYFTUH0mQfwGjh9DJx7uDnfS713UXOM/JqinKeoeQ7dJbHmCWKfU25NIT
2C78irdRJ/vf76bWr10RHiy+PZeLuIUVUP5ajyS9EbsOAatdb/XroU8Logax47kTw2tmA3taacyQ
ns2pQ9ca/8PFy/q137X87S4NL0kzwqEfuRzGfzps1RA6oeH6FySnaxWrZ8/KkbgiQrNjTvo+tWr0
0N5+InjViT3nmBa80tbC+BYk33VAj2myndueyTlGJ5CEYL//4fn8zWkT0PGU9mJv5PP7ZVNEzgL5
ZZl7xoG1Hp1vfsaQJ6jGD93xo1TFAo5AODd6X6aeqHos1JoLctauXLadKQrc3SJVC69Mocp/OAkp
Fpe//S9bdmCapnA9rhEioJX7y8XIW1ztoawusg3wT7hA11PAHq4x3JpL5mNX4JpppZedMKtMWM3U
3UyLZKUszhZloLTvEHcv7McEKKOa2+hS4lZ+ycaPxK8tSg3Ykmma640KGdcF/rmeNRxUvTiAauW9
9FYw7gNNXmeuhffiBShXGC16yJ0AyJfU44s5DB2mpzBfzxUBF3iJWaKDQZQox6LpPMCntHY9ET1/
/FcRW8HBNLhEo+9G+TTb91PX66egvh3N4Lmwyvpxtgb3qA16pP7ou18Yx62sxqk/56E/JTm62Qxn
3S6wRckvhxa4z2sSKguD4p6omtij2wtbKFrlTE4Na5QnC21nH4Q3VsCU35+Saz93BwjYxg16+YlT
DBvMBImD6ZE+tUZMuKdHrlzHZNELrrIPkPH4l6AxQobHtV7g3frQt82h1Gb6EE+EBNptap08Edcv
pYl9T/VTjEWir1/qTj9BDr2MXO/fOgSOAuLmIRiSYpcTT7uHIhjvp1wUe2ZaD5FvfR8UyNTMKjZt
EG4sf97PmlTS2CzIvG3afg1lWiiJa1LjbegQHWJyOovIfsj8LKGpPp8ssBSbwZmbvV0a+iDGggAo
YmRKD1FtE4/vvpWS+K5hATQhotswu8cZF4hovuMoBQStFoUZeqwAxbQwzPA0LkFQpNg7o31nk9Oc
J65CiUObukzaB6g8WzlnA8maNbo7Kg03tb/FeGcCe6YFI+sKWjTyStGLNQFhtBgT8cPDq3PbF/Jg
6P4HnCl8/bJCPEsETkjoXu6rh6Dl63Lm4hVlDj6Knd3vmwUNLLyvlSMffSSH1dzdGjP/sEZ3Tsil
PuHmxX3IaHbNEfxgmrDpDVxo+fBet+F7mfXsPwU021l/9XSzGsDf4U7xn7JC0Zjpb5GuQPINJfpA
ZweR4MtAjhiJr2utuSgjcfPXnY6usQZyVGMCSbv8ErjpKxP2Tw71V5AnZzBRp5JU5Uh5LbFFtNGX
sW5OM96N1OdIKgEzcrIPdGm8j6bgbiST8Eq24kvCh7ROJorUAHOMHKRxEr7qYYaHp4kICmAtPnHC
hnqEYd1uUg9OmN1V/TaWfgdtMpiPUUyrVKnyIlQx722jfzXGBJuysKEKJT4pXPlAE2UZmRhtBPXF
wH8yxeFBtqN7ZaAfACi1K55T6sizCYH9Jm364loP37ThDtfO5UkO/tHvLQP+HBz8HEyd0M4OQFu0
k33ORF0FPRTd9hEmy9qKHeiOCJOrmlDGiTm8I63TNDjdGZs42FQun/h4bq0ahQp2xf/F3Jksua2l
3fWJUD7oDoCJByTBnkyS2WuCUEpKAAd93zy9F1T121Hl8MDhiScZurfqSsokcJr97b32ikgpih24
zKxkkBwr0OgkaU7Y5Ulj2bAc3Sjzvc7JoZ+tLBqn6PVRIxy2eGHZf/RZJ6BNRJ+wGHk1q2yJlJ9G
KyUfppsFOhJYa4+zPh2u1GtiGlZV6VDXQcYqcM3FUw6CYpgDQJzqj7CJ6bUp3rlhHJ+6enyTDbHD
yqow0BRrhxWErmqGp1QEVdFvrXItIovdBQjpNh7El5ZCMfXCdze0iWBjjseggAES7DbFevN5COCg
V1MLuyG1T9qCjmk7n5v3h5E8MskgK47humm62M51VlFPLL6HyPr0Zi9ZyUjTuZpw+u2S13guIf+U
6Qz5EPN5G4CN0iDMDgDg9miWz2Tz1D6Y2EcEERMjLH55WuAQ3MDj1KbjOyv9O9ixYSt6HqWQpHLg
NZ+16/xWBuf3rEkJFQsfE8wdNtGMv4by1ehTWDGRSwubfpK8mzSK+Y42bnTom1slsbBI/UMST/G7
iH4A3Sj2gJNcQHuN7mfhaDzpdeSscq/ZKub2vqVJ/qkAxO+0kkba8cDypT3oj/1CUGJwYkW/5rg0
aJRZMnRh+An4cdhOVvlNZ2R5yOZ225gBvnit/22Z9QU4XLV2E513l6MtyReSwFIH6JRk6qjLp9rq
o0uMcW4OqobvLjFeCUTZW2y5/tj8NGRV7qsgzECh1ifsyNkxqFMG9VS9QbxR1TOjUI/bj5Ft8iwb
ucGIih2DBdlbKoq0ut6PpgK+mi5WI324e0vYidXhlMzVJ4qxRXev2qrQKCi3/a8vHMCLYxdSi5dx
01hDRyIiFPMhOz+nhq5INvp2ZQ4tRwA7EjiRkzQD/89/1JQuNdd/f/n3t0va8R150vGVnRQ0BvFF
1BRIrmeSHYBo3B2lzcWMb5//xUrd/NikP+sCU7qoyw97QudGMA45MI747oc8Mvh+OiqVN1Yln6Op
/m7lHTzZNdATsnRADG2yfdNsjgdcqfgjszL1s3YyjkRmjOPk2m8iqdvtaBifnU2XTk/qsne16Nzk
JV0QOpzeaF/NWFjMzLr+/Yl7AIuOcrR3g8F/UMFsGmsuotSIWnAbV7o2xL5OxuzZWF7yKaI+sWbt
3MxubH3GOt2OuXsZOJ6DDYZgSPLyMenevCPNuZ5jElRukZc+MymmlSidPfR7rrmOuHAieIcoTVJU
Uo3cEB8j/W+vZvr0OBuUSG8lY1YHU/ZVDwbfFNML7p764O1UUr55bRdfXejernSxbpCdtR35Krl1
rjiL5udKcz5SOjbXkUPBGnAnEhTBN77D/JXZ9vw0mvpTrw31Fj32VrozPJmpoCDctD9sRyyeMuMt
S80I897ZwQ9zqZlc9wsBgtsIsRzLBKVJymblcqklHZoUq6STFKmlEiBN8zV6iH4C5NE46N7isLzr
SfoWm2FwFq2rYeaqtnHWc7IpiHOBeMAaG4bDiUbgq6Z3w7YKzR1z80/Z1uIg8PbfUdeCU2vrN49m
qHs5hed6NqG29vZXFd9UqKwzaiUxAfbwvg5Gntku2KRV+ypyD1PPL70nygtibEsx7z4iG3kIQudd
QOdiXEnMaDB/25CJN2FsqD2wWY+IDjOykhvNyID4FebWqQvynvvFeQIltOsxvMcOYpgZPtp8oGec
+o7Y7S5116CJ8kyy8g9XyZl0VnByg6WGdak4mnh6T9GQpae/v8J4CG7QQh7mGW92ymWjKiD8AW4/
2U2yVNDOIxrGznFsMgN98jM2qUeTgtAuLjfc6HP1MUsPB1tKw9VSqzbmBX7wcD7msdAOrZkd8qkr
d2Dznr0p32dT0ewKrv+rmZF1AXaWig3zj4oEjVi8TyPrzZNTWX/MnuKWPvSQ5U05neF4lBjSMUyJ
4bUk2LIy7RguT2WVF9oFjk1Rs4JP1bPIKSLWJ9V/DHP8iIsxPeo4hH17huSd62Z0GQRUZartzvjA
QHo4lbFx7dQ9wVVjXtm+D+gdx8jMLpnIJKHlbVXbX7X2s+sTdRXRcOWfg7MLnsgZxaeC4nvJSofB
vFEekzl6DGSy1iEC1NVC/ZcembPBieiRLypaI2qQVEZYwoDJBK1/zdTsIMNu50Y7OpM9gkKknDhH
RTxA4hpx4iXeo3XiX0xEy+2gaLW0xjI96yNTIJPa4alyt7Rk1Vc+xWJVHNi2KbwJ6IObZfPWRRP0
dbL1WTwQ5i/EuEln82gMyiEHaTwBdDCJ/RmEsATHapdTNuNYii1GIa5ESA3C/Fi8io6oQ8tethb0
mch2FFAOec/oQyPHlXVPgU66iheNnjd3+MLhc2IHayne4azIaaL1Cx2/qA7VMs086mGyDnKyTW+f
orLkgDFkI51YvvaUAVJtgcaQ2MlZK9HvkJLPiSCQ57Txcz7U3SGl06iPWxbwAn8ITs01bEljV1vW
R9yP1VGJ7Eflhc3R6Rxfmya/CRv5iLTuFEv3plwteKKU7RwtMBBtMJPrVHEsY5k0q9I756yjrS25
MjepvU/wZqyHjJKkqju6dkBNTU1He+t4cpv2UbnCrMqa3hk6Tsayvsl2UdeYxM7Srj4yDIRjgAsf
X6uGDxDKBKNWyL8mbaBp/qDAK35NhmHvMfEC2kglk+K5WTkJjjqlVcmuGztJDIGczRS50clOe3jt
bAP3IgvEzQvxVLa1+xPJYRUsH08cmN01Ioy3RkF6lNws92bWvNd6GC+3YVCZM+u91gchgV72mO4u
yAX8nMWN8GZ3BMVM4KFLvhOFIODx+p1yrZzWgmYhvOn5TpgGC3YHfNjqnV8x5sFkmMZTk4Tjyban
156Pkte3xoehh092IQruH8Xe0gvjPWwvVmXHpx4HZAvioYRecOIkM21JbK2NTKcwj3jtqo44T8XI
gizr9oUwgOMTaN2LXLRXlP8dXEiGV0bxMUmMR07RYI+VxVPmdMoXRu6dixEOsd6IH7H7A7RcfR4E
t8jUGWG6eUdUerFLaXhYu1oBY7dpymNaIYOOk5XsSq7GXPGC4hSJaivHDhO/nT8nXHH9EpkA+F5I
BMvo/Lap8b8uWgldPfmpbeyVjY/1JV3EYXO0+3VlsF3HrCRrlXv86B19RnoIP8HsidOYKXAqxQcm
cLEPpfNiEMzY8pQ2nDnb+GrgcVlTLe09oXCfVZlfG9p/3t2G1J3JN2+g/eysZVFgXBBbIqJWJwaE
x6wp6MeaG0aUH9M2XDffCUe/5xECtiuxqHM+brk4BeoOx/DQWSVo89ZlgpqF5nFZikA28d27rdzF
ln4DxDWfS6WRRFJPZpYPG9zjOKcJ/aJgQPrPGvonCTWdWQiXMtIk33piAS0RnvGRyQwefMGDTTvy
hsxC7kuFgztpKUVwaAc6EdCncTSNPhGnUxJ93Xs4KOrLyiWH0mvJ2Z1JmdguvT5W7e3sltrPLGmC
a4ekC3V2R971To/VKmHJmuDwHayBIHYVX7XCtE9jAsQhEN6Jn6VPmzhCaTmLjdV7R29W5A819Scb
Fb1N1AKsJO6YF2NBtte4rRNd5iezrj+cKYoPptJ6YNdApOPk3tjpgiuchm1dUVkvM7VvZUHUvOrc
DVbTYqkJ5ldWjsEtD7RNE9HYp0ZSWciVA2nd8RH385UMvwagjjQngmW2RkbaC9euD7pu3q14oFVt
pESshAhlTY68ME54JIBTemWesK4hgQEh3bXEhNaqljwK4QkH7HlgEIqhHJP5HNk3YFE/uTBkPpus
2M2OBsaaZvUSnTI8dGUCUwY7UGOHqLZRaJ8C+6vvUkan1LERx94lZcRJuyQo6Sn5g9ApFORWvYuO
WGhexNAZ2+hs52+qmLwzGs01bLgGYz9yqAEKYSomEW0oGjnB5YefTIBWHc33ljJAU5gXBrFc+tD3
6FyjUy0H7iABrsZx2Bys1PyQhC+AVdFgB5g5xuq1CWD2ryuvKrfCmjdVGuhHjGy+3hEf7Dwj+xH2
6wbjcESa45Kp4sVK4ItbeQZJRHf2Rk/ZduKdBfYNADtgZcuuHLheJN+dNL7rUEAj1pOjbdfGbiig
2Q+F2LVR4DLv9A5lSvGonU9kpino6ErmntL7HXacaUJ2a0rgiM3ls0ZMQaSBXyYfBD66bUSG7FCn
4asTMR3lSJdcEj38TW3DG5ZHsjud4LE1Xqx2TvfckkZus/TwRLLeKsOhos6Yr4D/f+l5RdtIxF4R
on9izUfW0xkrD+VTQ6ZvMojtG+0ezLfxghS1UqFdHIOpy9bwTLxVjAnrQEcBYPdRXJRGtgKRTbH/
8e/pAUw3TNvoBdC716R+1UuOdRrElDy3YAHFEIdHrd4ldu88hYIBxkxPNbIOwebGpi1EA1kO8hYa
Lp0L6ugNxnMQ6OiJjXX2+pNgJ78TZkN1Wi8tpCct55OsTeDUqARstPFwmkT9jHbYYmhFkB5M2fp6
C0vewRm+NsBhXOOufnNkF2xDqVlrFt77lMTxyzAVZ+Oc4pK8VCxK+7ntEmoS+pvWN8NBt6J4xfCU
9sOBD1J207k0CqL/5vg1c7vaqJrdWrZAsGGzAwCJb01GgrcZyFkYmarWAZCIk3lsS9wsQdmUW4K8
j65D29M6nJSRS/Bmsl6W6P2Kt40+9X58M+aI0XbPH0Z7doyZ62rk5k/65ct9Ts50sCiOF2YWPIf9
sMrqeUHbsj9GtQNeoU2indZaDznyiqhBUGJHw3FKfmUja0LCqFLwQub0UXla8+w2sDtE0IonajJ/
qc5wqU4D6nStcaEcE0C5X11FIi9RrM4WO4NrqsmXQLMIRcXR08Sez+tzSpO83zRNXqGK0L+sOLrG
PYC6KogocmxgKgfe8HsmC8pjWsRXwfFrPZZ6u80mHH05xPKtV9r5umLTSkrHPLVstKtRinI/EaKG
0hauqc1GNI9jY4XDutoM+LsxCcfXYIyOWH3TtWdqf0wKwol6RO6hqbB0aJa7NUi/U4Xkgqhv5m0S
TDktRO60sQiS+ChOmHFJ3jHoJNJQKXlyOYjfIYRdKgXAhZn1y5xilhkjkH81ZEe0NY50rrZle9DX
RtfLldVAIHBdesJsY7p5TAd2bsipaZ7IDTtxfs51CC0iq2i0lBxtrZDSJj3rH9ZEQ+mQsP5FzyoH
2h2GMdPmZaQ2a7Z5zHL+HMPu36MOIju4oBNEhlPv9tW+NMOI4BVY6LazmUVECo0YmA6GAGOtNYz+
RNhuY33cxTXDQIqeaAPCbgZsF1FYAvXnkeynVRs7r4k9mcfUiPHTDPOd9oV4l1pwpjwvJRLsLRWP
+UOnAA2i4akRr8DP7SuW2xVzhe6I51ita0aGbsucAn6llnWXGDYzE4YJ0XApF6rptIhDo7obJLLW
dVG/jQMTX5Hhhw/jwPDjwOXkm2hkHp023DZZwGmI++S5K43HNM8AgtzWfZAJPJNuuoHBMn1T15Qf
Ji2pJm5St6zPYZPbJMGENB5FaxNV9ejjBEa3Kgw17ZiweUFln+g/2GDdoMc8Y0yguTYGW3MbuGVx
1r18w/H2HMF9x7tw17jRbMxx3Y09JdIapQxz0L5py9TVapNf7JzUE4hF4K2oy8y8b29ssA1rOdmp
gRbIeXjFb6T+ORX7F6n19s/p13+AY//jH//7/0sk5N+CI/8n1Oz/j7kRB1fbf/svXuv/xpG9xuGf
+t/iIsv//18gWfsfHikMzEhCxxxvev8zLQJIVkpGix7+Zozi/5zQ/istYpj/4N6MUUZnsi8WK9P/
Sovo/6A8G8YsnHnCJnh7/2/SIjYZk3+bczoEISzBmBjYrWniGf7PKTUMcZ2jQQG2HXMv+wPc0W46
YBV4p2UYW2edpTdpfNLZRxmq7pTXNje4tI3ZHzsrHoWb2/DiDGwBofaU7b1mJjhHfsSieuuKiZpy
BYABTnyMBrm4JON7jNw8kNONmROImD22BqOl4287VUzhVxo8eHSbiWv82UBZ7LpqMUstBU1+XJve
L+k2PlFFpNZJ+fB+vp2iDO+D7LneItLu89oW16R51ZN1IQRsEJuqZ53DAEKdS8SF1OMmt8jE6QXp
WAWC2hcFw6XBVvU+GcanOlMflROMB8pjgwtHYs435msUOvnJdvjeZWwPPpCEEP0BOZovyZCeqlhR
3Z4Jtac8liSEQEaNhi1ueg4lGpJ1RQq66Iq3ogCFZyQRwEYnoyFdCGNDLyeXMkmLiN0DhiWEuy2p
hVgBUhmBff+xFl+tKNKE1o361mURCtEcfBYw7YOqUMewpE1V1TTRE4Y1dUC62JufAWCqXQQdkU20
U5vUmdDdAtIQXRq9oK+Zf0aIUoBf6qdgZrhO9oWmkfJ3MtrtQctUc5vGzOf2iEfO+Ez1QYNJxBgN
9JMvhsz9cHr2B/ydzhorAr53eCijm3Wcj8Md1RrMEA2YPQ6FmexNnQ830y9dr/H5rGgjCrvoc04j
QLMZsVyqNUWb55uCqCsc3O7LQtRCETJ+u0EVr0tF0WlR/oHKPuHBtLDopx6R4qL2IVuy56qB1tG6
75aB74slEVndbIh8TBZqQ88QXr9qrK8KocYAYbwb6vR94lwIsoXxuAcwzM91iXBZkx2MstfEMpeH
A3i/UsI7OgXip7ecYO3m4k30WKeLWB841FoI13gMlAMCiHQBbfJaA9ZDmWrKuj2UXjyt47TmDD6D
RtOcfjyW/Qi0z24BkppY85PB2MmEmZdFvaWzC+pkAKE2RYcp1dcy12pa6HNrO+XXKv0pxNBfcpp7
NlrSbZLQ7X8Dcvmueu1Pk9nO1UsCShOJeDxFJLL8CmLlaDTpQblfFca5Cz/90JmOEDGgyQ2z8ZZj
IV7VI1gJKkG+iDysRzuIvpm/voTSY8JX6vDHbCxSsB6oR0HfZCA7/gmFIMRbet1+jsGIzdAEzFoV
vujTK8Zrv4Gct6XiCMgOsGo8n8HHBDB6Hyp4WFm4nI3gn6ZMV5NE4GvmqERZYbx1on5JIagXhztl
QmIACBWQOlV67aUpsAeoseaQManyKEKb0XKVXhkp7OmKyB1Cr2NEH4189Lk0DoYo3oyQ3730+IPj
NLp6RR9dZ4/oWqsofXD0ZNfMXQSd1pGrnmfUoJzDNZ32V9DdGKRzfepiZhOYwMbBqU80iVVeZp30
ulsYfnTQR7xTUDUZsCEGBiDDbE8jYMBgIiB2dTJ+FIMzn2uFnxGz7cDTxxtuKtioY86AKdVcAL4R
6qNkx8bRF3KSHX5xlm2BveBXjY3wLTV/ybQNtvoQ3Jxwno61Y501oGbIblMJp8r8TDQSuYYzcmFH
PPWtjq5dIKHYmoqHO3glKDb96uld8gmeSG2GCpKF097KMj1mEeV4njQC5oLl4ow1DHdrmtlGH92I
Cxn/ytiJ1vvFZfkO2rYnP4xVrKbyAWpFCJxrMCBmM6glx4N/2yPNP3WjbzftcHPzUDyj5OxqO4YQ
w6FkrynvQvm7dZlrCh5cgec4hDakRdJ9nqzWfY7AVhVl491yb3ZuLsf6lld1bU+0/FKIc5thdD+8
oA1udfyGxKFrVnEb8BLf72WbZ/eB2y673YGehwt+Y+CRXXJHJRvIuZuCM/IyQ8Ll8PdL7oagAaif
oqyTZ8A1n7KhDTe52ZtbYmkR19LIOcqOhs4KZ4zJqarP8Eq4lHeF3ly95h1iKVDpM5xYrgsgODmT
14vH0PnRzd5+VPYLHA48EqV5LL2fLF71NbS3kehAxQ0GrESLK1WY4CpIyObJOLUXisq6NrofNDqs
0XgDaq04olajCeIJcgmT481kzS/6HD3XvPt7onAMCj0Abp7JWD6WifvW6KzHVjmOl5qP+sUMga07
0Wcif3QNFSIO2ssKvK/YLhFk6jPVvJ3mptohtnpnAL/NHpCDvmlMGjmQMs1D31nuIZiY8Rh0ce+R
09NLy0x2VQcF9/W5Oo7AJDaywBvgdg5qvNcjQKF++vh3mtvsDjZMg2uaRMZNM0D/OaP9qCZi6kVh
LuypDvdOGsPKLlyfB/6HZARyFzUskfAgK41AuQLS0iTedyG4LQwVV6RC035bKjF2tNJ4DE4w7ri6
nVC1CVNJmfpLCyhXatUDA5d1j2Np3iodKEdNkYt1qpAGX2xPvQ9k2NdTldNvDzmot9VLu7hybfKr
X9y2cJMM3jcb25H5DVSBgL892iTdm8BeVEJmRjIl33H/3/eFlm3xUOobJzJC1Frsf5DEjzZR850y
+NWMqLkZRiBhcX41G0s74LA4AkoyVni9KMly3d00ueWaNQF6Grex9YhrNfnrhW6yM40F6aUu4dPH
ZEw3np7+lmBuAZchWdnqI/H6mgOJUfgBdcm7pq4pYo3Ek83lOZ0HLvxNwtrQYG1zhvHY2h6jacs3
Ebd15hrRLD4txTY8pp/DQNtWYss/Qrbdae7uDTbqszGFDeNrMLBZZ1db3ii0lRgpI7WMQ2CgMshC
hJssPlgFc3jTS54pk3JvJUXhtpHvq8mNfTAV8Nuec6/+MwQ6IynHeAvN/sKHj6NztIADe9c4ShTL
NOLDbPK+TD2WidF4HUQ5Xvl51U+UvLEmTwUUN9u7LxNodomHHuGBSzON8Ew1rr16r2LOQq1nsKqW
gEnm8egV5rqRYDKm74AEq8+t02JyfvlraIMpR4PdjoZV1MVK/ihb7anxhPYxqMiiQivi4bbFwW64
ZDLC609gW3ghQE1WcE1WKBPkWWMKVPObZ3svZdBlZ9wi1oRZ3XJ4Rjh6PBpdezVJjqy1troMqYDh
xRAvtCZrpedns5Yl+4F56/PmdfTksDM8iDNuDNuMeMlXQXVcaonQj1X52ZS71EE1FLW+nZO82WZ9
gVJcNN0laRnBFyrh+Sh3AYOFFUkQ3a9L8jjY8cqKPyYPBg645nOuHULRX0Y7G/Z9I8hPpEeTzLgf
Z5iCvGKW6OaatQW/uHbZoJ+ioL8tcdtjB7ghLNCeQody0dk6DTolEpxU4x1gGP7W2mW06mgbeFJt
5om3Z7l5VxLdaAp3oRO7UHFYW8vSm55Gpbn7gvWEFTxDT4J127m4A9lAAbO0go8EIyuSLPPRTNRb
L77hWl+JsiE9xYFpQ1sO/IgZzhJskoi4xavq0l3s4WILgDcXZbc02ObQVOQbTfLjinpWyQEbriUe
D6A+YFJjILT01rEvt9lD+9Ty9kdHk+Bh1Ps3RqKcqySXb6wnFeHc6a4sj8NPJO+kahESOLlsupGw
WwwNYMM17zPX07NnOclTuHRQQ1hsN4WLnDcLBNqekqkRn8YaqPlpFskD71u+w9+htiCTebmoHPFz
VPl1aC+fP5VAcxYti24PdixxPohu3GgQQ3U25Adrmr7B3wC2g8BI0Jeca6ZHSLiDB7y8o6X6cIZ6
8ibjG5wLsD8xBbqtblwjnf5qnMPYpa1dXZMCUnO3gs2krSqmtjRB8EARHI2kQUmnO35kmr6f+yTe
SvzD62LMt5W+PHlLETeIXg1hyACH0suYKWdLDVMHDzoe+B2KkB6iLCoQE8ezM5BkCEKT5jU1RJup
oobMao03MZLSSd1iP5D8g9PM8TRHmbTLV5wd1ZYIonak7Q5bqga7Plo+P42qqXGiq92Yrf2UOo82
mT+SOecYXlrmPsjnnQwTYqnVvREO9RZRuavl8NTIo5DloSkmB9Zf/xpJi0nqoEOhdIpvS5YnkUvO
a0DLS3TkVVySqaeikizPvC1bg5o/J8PZlUa3RhJyx2+6GW16q1KF/6TxNHsddlz9hlBwls7y78Fo
bvReZvulOAJT3bplnfS7iiw8bZ3U2U3tnn41Ln5Ynvy5kXTAxzb7RBnu6r7Eu5hWWwCtlVQeMQv7
XvBZrZ0lml2H0zk1ZYKHntjylFH7HNJl2Mhh3XtV6/NMU8wbdtVpqssL7yxMbfah9UzzSjtN48tQ
B78Bhu50oFkbCxr7XlkZn6NKaf7s8hebIRx1JEXz3JlNvXE9KtYkSsKmdfWzVLKGWWZTlGI2F6HR
8ZVuK+DC7JF1uqrCIGK1yg/twCHXwiCKoJrYDCGMYtvUItgncfdIS/OPZsXFMyXGzw4XjtKjA2KY
yHnil9LK5ikKLWeHvh+Dyi9fhVm+q9rW38DZYUqqDA5ODRp8qIwTLh7AFLQXB99Wxk8MaAOCGnkl
ND/YuoxUDYfSTxvWeME+HRneBc/TE20TIYIueEdPrnUHrHiikQ/tLH1nOd2BqdeOjaS/WVJiDWiQ
LBqb5I1yMJ1owfyEOvqi5TawjYSkY2lO6dJN4I8mleCtFTvPssOfKSYbt7FgToS4fWomU6zzAVeq
kxYH6s24GNRm6HOPon/xXnoM9cGsXa1KWAfZaegDGCrFQB9CO0UZNTLgNKVFfSl0V9hHSOQwmZck
UG/tYOE9uHpAVpYOw/qF+BpybWU5FochLiG19QgSg7SwhaXtA/qrYP4p+q1Rb3VD/1J/vwU1OKuU
HYsz9kysMXjYmsAP1pvaWpPGTfTuewOo8ASVIrhm8C1wMWX+GKNDzCY0Kg8++IbGlEMqg2wfGTVX
vZRqArvhfGVjxfSoxMqUOZ6qumCAl897y17ou0FAR4oHUbN2s/d0jjDKVeCeRXDBl+nulE31XDTD
dwGLx4UGvnYfAtUASXWKsQfxlHb2qjWuogrbo16BlG+0u2Xj5hDGDYx4tBNz/834Asqlrd1MUb/8
vYz//ZLMVGJ0A7GJYKZ3MCYWaMv8luOrXmUDOCFbMf5MaeVQ+maKq29+78xpJv/vn/b3S7S8EyZW
KADQ7RrQMa92F8FoEkvOoYOoRgWSeTQZgfFAYitOwijxKzPFhxK1JYh/kW3ieAZRZI5MXxs0g8WU
KqOn0XifuMIx4FEf0eD+jjzFhKkPjqEx3KP6IRaEg1m5TxwRXToS2fOjye1PBD4cMl5QBDFu9CzX
The8ZvOyLSWISN0IZaRhNqfRiARjmUxaAw2cgwXm48CkkSDHGzDNuzRiIVfQ/LAnBuEhGLx35hQ/
qS39NluLw5uu3Wre/jU+1gw94y1KXMJT+krpcBLHbAr8irIJwPNM5EJqtPVy6K5/v3CxddcAu5C4
BU7un56jHeY6nFG4LQiB7K7CAEQ6W86JP+DbVgOafNHt6rnof9WxQkWjxdtnagZmbKqODqT2g3K6
b5PqegwZ7NGc+lPfhCKYhVSfLpRS8Rwn3LUHNHnJdavm5KKPUb2LtcI6V8J96yexz4bgb1zz1TG0
Zy+eP/LuJXCjR9ZY7yqk/thpgWnnPK811uu4Hra4FzIudRFlw9ZUPbE2Li27BX/HFmyfIct6FY3h
w9BOgwh/ug0WeaOcAC5H5E7HsNujzFFFPP/IO74bS6T3Zrm8d/DoNIjXlftlaeZF1uM1d+OfFByv
s14kO8YrxxHwMVfoa6u0vclV1zcC8y13pj+BVUwU96YeKMANIPzvLqR8pw60m61PzyjR14yOiaaa
CeT1P7E7h5k80yJ9Kp2poFIH4+RQsY7jfkwpdaaxhgBDd+9r/bUIHM4Njcl368wrrtwMbfR9mTPT
D+vvxItJfn1V8wxm3j4JRCroP2u4ydie+MlFefyZBBgjdE7tEUoh1nSoA3CzRDG/9rHpT07M78Iu
yZSnpboqHmvph0F8dp35XQ7NUw3YnPNjtw+imfFb/anxwCbCxghvusUaWPg2k+IH+3a01gziaLAA
9iUBRN+uol+OV7+D+0Bd7FA9wyEg49g+uXGHnvQlBeG0OIcZ7SEvZ9XBtexXPRy3aM7QXJLmOIRI
E4yOG6bWrHf9UzbD4nEpWKnTn2BYrbUZLzAOkjx9D1wypLLLHHPOjSkAQjqrfWzNPwu9eplmClsK
Gjp4l7kJNXPlm3ap4dfwxQzJyFX2qQqmCfaSw7kYs8XSSqFLkqNZCUdRZXQISc3YVgMqOV1vu4n2
jjWHyocR8OS31dGCQtz32JE8lOIkXBqxrJ8TM0SL2NJ64i6tp0BDwm4X59HLNPLDGwLgSB2xALrQ
SFvi8AI7z7DziwKjfKV671STeoT9fhvScuELH+nmRsVoJ3oWkEEn0xv8JtBWYaPfOpuqbFJqFYeF
MN9IE+KKWS7W6hZkxlwCngIEa5usFnPS1T7Ffau5zGcS1OJJdvKH0ZuHsDR/hFzOZzpFDAOKrBqf
TJUQr0PfkMkd7RvM+IRXr9feNI7GhfJO5WSesNpzz9Ht8zA2F+go0ZoFk7nsMH9Ri/0eNc4mqLJz
UYTZOtYz9mLax5Kiey/Sdhdltsvi+YW4sh4zGrfgF0NBGbH/QMdjj43iK74ZfD/5dNKt6kDC5Bwa
sKbLotJ3RoXuQiBkRYvakYU1WZU1Xj6qQtDTzB2TkRsFaKsSqwEyqzg1FW1MBhN0ndtmICESe89U
cym2eLrAGhg2vlMPT9StvA+YSTyowq5bXHFMPjB/azhhRHJVkLl0zj14yl4HMlMDlT8bgzEQFL0b
jUvuhmrWbcTFuYCKZ814qBLrR84pA01h6RKvp70eNftGi+mENubf2BPv5YJ3cT31C4c6VVHg7eN+
xw3EbyKbigrC13q27Z12Me1hGEb4U2VNIAH3w1RyRUTqoIEpUOVmGuWPmUW71FBDgUCOc4+d1E4x
eauZA2+CCSm9Rp12iavy24qKe1hbNxUVh/Z/MHVmy5EqwZb9IsyYh9ecB2VKKaXGF6xKVcUQTAEB
AXx9L3Ru9+2XtJRKR0cSEOHhvvfaeLzTwqBiWFq8Su97Cv9C25+yCe88C4fQ5PK58YiEqPIvRb3Y
8KRxmDh8ENpiP/dT/4sKB6mtY5mrhlYNPaWZfKsiaMFI5Z8W6cwB5UFc3DPwPkmZpmv4TU5icBbw
m3Veep8R1x5v0yWV9r7f0vu6Eay6yiLLealpUNsurcW62Wf18C6K5lngL9LkGjeCdHdDu1tPB5yo
20cbHf/EfBGEdaRXMSHEfes/wlYBRB9v8kkyt2MZMYaVkPG6GUQJ38B+6EwPzSQadVvQLNTEm+eR
gR0Xb1YmgXwSUhMMfruVXTpzRmfVZ/vM7FPfQRZ3reaWuEzuUvXci+GIgGXPaogNgirFKIKnznTf
W2fmvJ59p1hpDYaK6Fzt3YRvSyu8ulnEvucmHzUBSFvF/dpkjAul80dz5g+5ZWW1D8mrFbX71DbZ
P9ShA49obEWoKOsrZJNir634gtrHyuprr5rw0M4JnYTqwRYIPxCp5sz4XXSqy5KsqoDqooD8Yk1n
3EpLM/2v30UDkY0JMxCk9yndniphexpMWNahDO5e4NOdtvZYugcqgOBhWauDwngQWfTq5xBfiOAx
cu9f47j430Sy5TC2R615Inj7Oe+qowgHe03Oz0YVyH5TkwW4gLDNnX9vqB6of2+am3mYXYifIB1t
Wi8TWmoE+oiehrXbwVCdePAcO7pbzrRKlfkdJodZPJhWvc2T4kFlCzatGcW+fPdM/xM/Hsjeidyh
2bxQwO10SV+oQh4WYJdmoU++p3b4i/KeSLFxlMdIeCbkAPPZarsNmTa093tma/X0GhRdtVryw3RB
EUJMA63KvD7T2aVPP9kPfdntIiBZvpzuo/MMoRW7hkgB1FHBhZ18j7K6XTFPsWCYDK8NGUYbQWkc
2OIlSYprtXDCkCJRpvjIQuuvPpXZLluMLkgy6pMxY1cNkrJakQXwWOKcih58bT92zSz2igq0juZ3
nLS/ZrRukNjbr7xLv4u5YrrnfRE4w1AI80ZHXLgaqBJkect7Ua9LjzbKEH5Fv6fRCncxx+NVUN7s
sVMnHL2HDNf09ecF/rZcK5dwPj8APhrQQ7aMgnFbI4r9SIAZAOFsQJVNuyKb6Gn1A+sxAHIruv68
xI5zqJny7+02fMoG2J34VhGlBOjF73pAlAQpqtrMPejWXvWxs0JmXu5oYlgKU2fEyA3W8yQOdvaP
fkZwiXsivcOCMWUSXofyXiCav8gFc5xERCOXbgL6ND02oAJIUJWvvUMVDQWV+VlF0E/XungfTLlt
muBDDeW7lVTIqGqHZPjBIIYp+z0NoX3OG8oDPLtY+CxQDpM/IRFzrIdamA/11Lgrg1bdavIgVoUF
bcAJjPWRqiQjsh1t0VQsl3Z0GaZ3hAyZqCFXKdviahAWLjuswNruH908pJGBQ2hN3Pvv0BQIybLm
gHoYBCIDuxxXZz/izwkm5tI26e1R6yCf9ZIDNhbivmqGL52Ml8mn8Ry2f2HJ/80jBToVdwvScPrC
DC+EFxUnj9MnuQkOensQS76DoU+GGgG6HzcnSXgNZhbDgAJLW6kbA9pCDTsTWVxxTd0CSpqm9t8h
lBD/u3lb4VPFVlS9T4behi10yOLI9vlPB1LtZWcvrXv6xHnm7JHyrXDPsvKoDvi2IobDJicyLWkN
YiqjswbpNmXktiO7VaCteDSIZaD4Z6aeKo7vCczjwgu+y5zw1ZLzYYWP+a60Kh4ZwV6o1T7bRtDn
sZBTZ0xwz7HjfosUUEnvHa2Z+jaMymwbgkUPSA94NsLniIIeTfOvQBgBAXhxsI3yzjgUeUnpzM14
sWlSKFTGqk93vZ9nT2ZzFXJ6zcC9mbXu9rZQwwGL37kRr0bV2PcmH/CWo5iedGK9O4CRaFfa435c
7G4D1hBoWNgxk9LeWOKh5DB2IgbN3DqoUCv3yx2av+DenYVMfqDc3Pj4ClCQ6cd8pIoJuy78BVg1
W2WlNezdghxPepq19InKrklz7SqXBozQG5IlXgjPtkGj8MebxvCcG9MXkoZhrsWv0a6L3ZDDtfK0
tcICbz4XSYwpjLkHXBaxZkk3V53ZySc/bdOz5q4JDW7rAhjpngLT20lOA0l1w3LxaRCzdPUmsist
jQbQSxz4EfxCXgQ3TLV/VIr5QRmC5Eq6YTxi4yE49HbMPeyfa1MySKlirtz8aMOHWPvjfOEOv/XU
brsK/hz1ioX0F8YO0Q1zfhsrgq+QFrzrjtxb5gg4cJ+YTBp3HmVrnQzzhRBg8xpwd2xG23+xREgp
GONlLGYEqHkZPdOXoz+0vOuGtNsgYnhMQvgEpWFfDJOaf7SIBeob48bMg4O4Tr5lqcCi1x1Twy7x
4Q3F1dPUtEB6RvYqx1TuMRmgbM2GsYumeUB7O5+rUOzbKK4OMTV6V9iYU4kVog9FXVohW92NZdkf
JmlEpzgPmXumDoRATZeP6nkklEIJJLU9hotw8i6QBO7A65Ha+rPzVNsSW7PtGC95h/yWCXe+Scw0
OyhJAOqEKqSa2t+1cuQNhSDiJBraafrHms0TUWjsZeZyG6cW6FROVXHtvRJCiFKVbdim6PzOyLBa
KWcQr5E6SRtVXmPL6plODMwRn98+liF2Q6N5EACNTk5IjR9J036Am28d/NEWZ5ilTMbNzCY2mqqB
IdcXzgS5aSc/u0A6EvvA187V8PtsZw1h/+T2NQh4bcrnosbNO+BCkF1Q3WPdkeekp4mQIpgLRkGG
SWSB3SUWgzLFkxgqS+9JciY6cZzfS0eqf0uQTaVy/68fD/wUo3Om4fUyW66/dpw3BNcjoWrAVJQb
0GaKS/tJDjSl037+PY/JH4d4pc+EmOLVGFnNu0gG1KXIITZh7MZ76oh0w0DefJ5NUEm6h0YrMD44
Tq1OGEKqc+U11TmyBG+6coWZhv4v+hpVyvzIoXvbt7E+tt64LAXolAC0UCLW8wlMObrHsf5HplFE
P7CZzz8vvnWQHRmDgVfeMYTb+A4agBBRQ/Q2+i691CZ0jbFKnkXumGcLZGVkpvuGrDbg8MWZrs7/
//K/n5O+98tsdLH7+Qo1jTjy6+YSoWlgUA6O7OQwOaAjte4Smk/E1ulzUyp9JllRn+vEb4+Y4Dcq
N5mAE2MCRt0B82+o+ox+czFVlVSUoJXsHY3ujPt260yMBvwmiY99xr3recRwCu8bb1C/sWVw+Pnj
VVW0TeoyPOBfrc7z6GFStTxyGUXikSHpEWebxaSKOvV4JpVtPGeATk8Ef89OGXFQdaPTzzuKyejU
sR4CNDZ/WbZTnn+u0M+7n++dM9Oe+KL//bd4uYS5EdHAM918XZhVdv4JGe5noo4BEwqa56Thom1h
+Ou5tLjTvx3gmB3NfNoItpWef961NWrqEDPHulV3hFIJZg6TmO2EIbb6DoecMVwVm9RjZrRG9hQ8
lC5Vdth7/d62/NfYBGKWjvHWFc6rGUSkfzIA5FTvoMircqIopeAolEDyefh5KZfGYj4Ga2WzbnqZ
YHph0nMPRX32GaWHXn4Biokn2wicXbUc/BHCb2PgWw+1s+vI/VnX4OEQ6OOMhiylqG8pf30CYElp
sZI9YKB/GTBT1L/UrD/vMmgDw2DTkE7JqswS4yOu0GtZVbg0pYLRPvnMgJgYpgzygHQ5ZpBdKy7k
ala5wJelbrTimCiF88JOYYq4aNiRK+n4YpVwM2PbKMAYJt8hemxPDUvIkcT/hWMtLzDix4N6cAqL
xpGLGwCCXcoYxvCfAwXRQEuGKp0/EHrWynUlFOW9N/+eEmJFPNEWF1cTp9V3yYkGRP+gmFTvxy5+
n0N5KjkTbpMs/Aeezjl2CSl7ytqrmeCiOG0Kpl1mu3ct6e0C9uHPypdnYYnkPpjOeBlTOlb9Qokw
6rriH4hiyEaH7rabnSefhJ2p/x3p3HsLvA6ITqBIJ28rfNs69M6+FLCcdMN8e7aCNQNW/aGSgfOd
Ie/54PtX5NdIH213+KgjODozCfYHJPb18pX4POEDDCS/JBRspl/Hf/M+fY98q/9UBWJPJ+zRMNTj
I1FpM8jxotjRnSS2VtqPYgnfCegpLXLYB8cejScUmDQo5/pXm/s0oab2TN8ZUEQ7fmYMx3d5gUWz
RY2zjbKAEf5gv7vxm1cO9u8MJwDTTJ0dQ03b1oy9U+ij4RY2bvqCSprQ9EYcwtzFaJO3BKSJsH7s
ik6tTSX7b3f+sFv/DTyH+5aXjIXb8sPxi45Vy6NwcMXB6np6aGGbo7caxGYwcooxEiaQB+yrJPnd
damg6UGat9QcdGrsWMfqKStMyEMGyz9ea7Y9VZJsPklc1+b4nAqWUxNR7tvI9mlRl09mDc3H/Jf0
2fCEe8w613gVNkRVEouls6/i0QpC/Vuohh6JKBLGtXP6pEabQVBrEVakWAtlGJxbfyLwaxg3vl40
FyN/+Xne1PhkmS+FZ2KHGFmHzYGgh+7GYADBm9PodV8LYHaY+4B7R/YFQ6AHCKpUvwvC3DzgRp9a
etWOJ8A6Ik6qqf4UR+C2+BuEef/bH8lQScYZfBLkk82guHoTDIZtb9vNBiSz3iekZe91Oe3oc+r1
TKdkQaMe2ULI3DCT7KybmlB5SCtfhGi8hjH0VH8qjkkPxNwvueG66pdO30N0+Gh+AHEvI3k2xOVj
JxD0rUj05fXns+wVePe95MN146+4YwMq5Kgxb/JSyuxSJLjtS0PY9PJD5MP/793P5/p2+BhS2D29
Gl+ZpEQXY6QlwG2Myb6KL8Py8vP5n3eDS0ZyXuoOYnjGEMCVyf7nHwj5A0OTncTk5A8cPjHgTITX
ZDghIh0ml5gw+iVDpZjScVdbNf3aIt1CoO2uU4/9Yqb9h7ivwGYn3VPqMpe1AUAyKER05XiuSR02
lpivqxLYudpysZ6HIYddt3y6WF68umeoqkZ0eDhZiAWhh798PguC//kKPILltWra93non4TXdFug
d9n152UmTpCaMiTLvK4p6XLOzVjKpM0vULfvdRUNVw+n6FX39f+8CxMFqdCCfxOmH0KmNzMwNTWS
Nxy60L4OJh7xnpJ5l6Y8Eso28Awuxi5VJPt5YVhUtlecqbe3swJp1P5jfOIepdU/LZ5bRBPWBjjH
lWboRG5JsQPAPNyoteInZeL0KGPaso52zpmLmEgNNqoHz8z3ntUMm3GgZs8F4NdymYjF7pOiKegO
LW4dHM+UtphylWUyQ3fMm1lH40tjPDW19RUzlY6axDr2zJJRFb+guw23Oq9dcELjwdfzeI0NDUO4
/UrsrtrWA8cy6gLrXujWvXl4Wx2jidFY5skRN034WNmSo23+BLP0ufRxFlfaiDetiYgVK+wSNuyn
20I4445Qv/wOJ60EHxcxn6LbC3YClH0CTO9O4NgA9NZCkbOqlpTHBIgGx4X2mMw8PlH6x9eNeyo0
8YeFsTYbtt9wgicQ9wHNcGaJPYa/xBg5ORnue4NefuN3+XzNYtM/uq3pck4HRhbl6GzlSMuhEtM1
c9AUCXsC12NZN0zfzqq07IfZ4/lVlvErqsYr37u/9SbU0Ka0b9Qe4VagI0NXSBPfYtw1KCPchK1s
3/rMRwOWyI2HVHnnDPgXxpXp5c0/GQJMQlkavopOVFuNjfdCUtvAKINpoKtvhSHkS66yr8zI8IIl
YkZ2APLLiNdhOw1/B0lDSXijOJcDuESvzGA5o5Nitu6chk4C+Fzy4Wrq+lPb5c6mo+WzJgHOO9UT
zvwIdapoXPVWelKBJutexWzuLa85Nyk6EIQTLVHacnzxnGPTjxq3qtVvmZ7bt6JV2AMdCimLKdA+
Tbt/huw/pzClZp2cepsUYucOjCadAttoDSEn7Mbmwa5LcbUcZphT1B+1CrrHwlfdtmS+uC6BhZLh
A089MQLMxRqQuW7blZx7ppBe/jJi1tuXvaEJQE01DSOSJEPZuEzdY3dRartXxmBwud9NEWxDbadn
FA9NYWTb1sRsbzUvne6ni7Zb8wrOG2C7PX/9fATVxUF+Yv4qfSym/fIFg2eG6NlKUniWz6GesB+W
BlbejOqgpwqV3FqB0lurEW3MhOB46N/cRWQ9CdZwhmIRI9ywca65E5ANPhqfHrSpVRC2wybucxN3
FXHokh/IzZw/Tlozg55ITTbKQ22ByGcBHfCy2O1W6QLdcdVeyBVRRHSX6uqPgeLB5Ozue8cOYNkx
s6vpMYspczk8iRVw8hKOSWJxR/fJcRz9D4u61Kf7jTelOVMbUnfDNLoGTiOvJF3bOz+NMLwCEosZ
BSS1f++6YY8IuQS6JPmhuuqp7pjWUxz5YBBqqLNzozg10QvFdnJ2Sn22ZcPpPDI+4VD8DWdmxr3w
3yPtboycnnRqeflD7EFwKKBdUdgSz1bD8e9J+eawLAIem27J187j7QAxeT+i31y5ZVtcvXjZCr3S
uqLmMVeuP+mHiUjyeZDvn+3op9eih4+VJ9USxaHvJg68nT3Kdjdi4l75BHohitAQ2EnLWPemiI4L
22fOhPkeNvcya+QbRg+/FY95Zf7VBuisMZTFAds2We2BsZsaPbyTATqvkQK7Jw7XEmXsrI9NPJ2m
Kpifjap0nrlpsM14I0Z+vA2p7stTUzGo7TKGPU3H6jcrv1+zxjIdjzH4OMbkPM198OZxpxszmKDE
dadH1dd/8HKNbzyDfHNz7w9wIFCcQzIOQ1yjXZheaDaREht07tnBmSiVeo/oiFzMEU1V1JvpXfvz
znTScjcj8NkbSZt/GDkd7xDxjTWOUCJQqr6YEkM7nhPsuyGRNS3NTZUhuiJ30zpZZkkUYZbF6z7D
YNj2afFB631t5LR4YUiG55rBwXXQ6Pk9Kyw+SAcVuxDa2j5KOf2zCYeoPwHFuE77BHHGe9EjtBIm
/tJP5Gsq2e/6ND2Hrh1ucANxrM+68uwkzbnLFFMAN88vmKTSyXRJxtr/XJvSW/Ac/M9LF5R5Azfs
nPhokkRMmATFHpHWtMI2Y8YwtRzhRxj09ZnLW/tubIeblM3LBFjgPhEJ04ZhfwiISd4YHZcmbsv+
AbXAvzDGHlMtVyvK4vLZCfyHJCJJJ2M7eOiGzj+kjXgrgfGtfPI3P5KJbJ9hmdlPIcpnmRXvg32f
sQp9pLb2ECoO5152gO3ayHn3A7Zy/vwwPkPk792kP8pZrl0jjF87uL17h5QlvH7L2bdKPxirWFuO
O/Ee5LNzclUbrPPMfPHg7G9giPjbEFgDx6JV7Lmvc+gY/Ojwk6I2rrZRLd58WcCEssz0YzkxrAe8
ag8/3zm1T3YZolxsUdxFESMWriXa3QDjuQ116RAEYbMj87PdhzaPG6QTWbZvRpkUN6cz/UNRojyM
ev9iKZ5qiynH0WZBwQtn7xqjT7f50NcfvZgJjRTdejTQF0DDyej1x5+iqfWT7X0n1ug9Sjf/sJgu
X0xGIviQm+A9tfhCrMksjbqJif6b5EcjmidTuiFaW7UbZibZTmd86caxPpoZlqfjeTvMSWqfZEPx
4TE87QJ1RtA13TgR9fBVdXkog/Ar6Q4VjozbbPd/ixrrP+sCOdlW9C2wwWVF6B8ykf0bDf0UMGh4
7kHYPdmD/ctt2+RCXwRUisj0gkes9kvR+8HZ6bUg/f2iUGMHWTLcLBqC7RSMH5HHNZn74h6XBCmh
98S5BAq3y6X7HHjDpa1cdVZ2/vfnp26HXz379nZKuRW60LwnhE3e6mm8iIBFZ1pu+7CWzdM4q2+f
HMwP1MgAr/XWc6GEZFllfGSKkLuF4TkjttuTjjmx85Eh0uRO95E2w4zdUBt0B8n9k7PHH4/pezfX
d9Al3crNKE0t9l/Gdvz4uef9DUGfrGgsj0czYBXPeqmvAO/WtjRuQwBOqYoj96JdMSNWYAHQvoAW
wkF441LDHtlFLaC3db2nJ0GnfXrPwjQ60/zqYYG7rAI6eXUmcs6Jmx0eEK6U+yg2ILYz/Cl9bby3
SUXaCSRGMGnc9wZTZ6YyzUMXAJ+Ylp8Oy4/xWKd4/5m0PWF2fM6x5n8kqPf3VCjokd3A/EAe+8pi
j7KFM/JhzieCO/3hzciT8aOtnXCXt+kTDfUUkepkf8Rp8RLXY3z72ULKmE0gHeo/VolZkVEcviiU
VGs2B3arAT0z/WxmP5XDvdRCSdGo/SkUkv2kFCo5NlGORQUeGq6aNzOGN0OjPU4mRsgcnAT7tbuh
YyZfPVX6l4QT5aqitf1BTAmdUx2woxOadgQ9WmxFWoDFzKY3QIj5eWhlsamUs/PprbyM1V+35Rhi
pelX5wVIOpZfBuAA+eNdH5pXTp/t0as5IOGB+PlxhDmyH087s0q9B5nR5Ha636xitDXcj9oI8iPi
63lTIWOkZPucUnNNA/iSCze5lXn7BP8DKmcefs7RS9Hg9wQlH24amhdbDLbeITe9x6CqyiffUi/K
tbuHWbnIDlrxRoNGvxoDffNkMB5HD50qV9S/RfMwr/KouRtZUrzRU9jYdT19Oalc1IRV/DDtIjEh
BvBwT9hVMX/kM/ObMU8PQzinxzkOn6Y+GU9m2X5ngEVWBbbWsTP+KoHp0wNCwj5hn2qAlnv1Rs4E
p6jShJPBLX0M42QRv5GmYhXyIzbiF3pi7T+EiYySUHSGOeyKGfcNeQ9B+VpEXJPJ1+nV7+zp2Do8
nMQCbKSYKSNBaWxN8kgM1RpPBQaP9Vike1iQ0b0NhhdyIIN/ofhqA5sHaFbRS18UL5mT1TvhshbZ
JT3+3C/QFFhk4YQF410G10zqMlAXS5ScGDRs0SCV+6Jvmhvn13mt8EjeoHq/pbJ46s2w/OfN9GVk
UP0OjCWiM7JQ05GffXQaBjU+o9ILMI/oAD5shS0F/o2ag0edDP5ayvYkgym/20H7bLsOMhCveKEG
RijX198wL9GFwJwJGU3esqboNwuq4LFHWMH8Z8AIFiQnOvvioj2Omp0yfDKs7GY35jnpt8kgvnAu
PuG1cOiPEqY21ajnWqujuL+xAoyflkNOkPbH5MVtDX+LRKy/NJoL1RtofOmh+6wDiXsJG3I0EkcN
z5nrci0jNg/AyJgMNXSaxu0qhhaI+DhFG2GNt2Zu/tBpH/56rfnXDiV84lCVG8wLr7Ms9WlSWbxH
V1eelFuCxltcsAFWiRdmB2SEzR2JwhEBtvOIc0DZzLn5r2dAQPwevXwsRiP9JS1mcqICed6ReXc0
i9rbaKNTSM6DaO+NlnWSHmVlOlHWybJ2d+1UjOxOpKjb8AA/ADL/cjx4V9oei0PJsgS0gqbStrVx
df33cSW12A8jEcyCQvVi1n1ypg+8Z7nnoykgKYInNls7ibC3wsmzq7DiJ/hUkNWO1TAnBzJN/vCU
R5efF+6jGGRgmWxDHO4cV4l2RxWJXCqdjEsVVDhwhqymK5HN8DpxSwQquBSuxrM62XlA6ZYf9Zi7
JzB0y5e11PVGXcLrc80H7G8rueT8sWbi21WWWmzV/Nz/fTK37oK+7QOQohznAdDwpvDh7rNdER9X
EY0KanObGmm37om9+O/3YcoPDrwsssvQvwJQwBlopMY2t+lUDCZdJqsTPg7RFCEWOoLiapETsDfJ
UifKjGiBRLBroZFEIZSM9fXnXaH5w5A39c9laLst0dsjzjLE9b9vv7yLO1xOcWReUKFYu6mOcCin
NFAGs/6flyrjL162bMDKtD+RnpEYMmPelk352nHVdn2WytOMkgzerBdsjLlghNX7SC26CgFV41HC
t/kprxWSE2U91rM17zSnolPVZdV/L3g+Cc+gHlzPwGRhSZlbK6eE4hzIMTJDR04bi4hfDfc1oS1z
+nmxtPPmhtLYZsunXEJsYAok+G1DhQnUidd1Qza6ncd7x2sJOe9DeYC+vc0LR5rbcDCeEkiZO0bX
+uT/kG+C8jheHZlgVgEpsPLC/I9bpQCD5YFYu+qUEWR3imOEYD9i+TDctThwRleBRrFKAE/SZ2RE
z44BpVNElLDynVHxdPIGv9shjr13vtxVDNQZMmN/6UKlyTqynZWvvddSjX9I6eph7OKSzEuOCQkX
W0viYbh2p7Fp/hQ+zUXU6C3G2D1yo63d4LDG+mYfcprHLE3yFHXJWwzDi3oA2g1qdbDi+BxFmsqj
VeV4tRtDEBqo2xN/qWDTcFXsatwlhlS7lBZfyR8jtmPcOrYYWOBKwAcdKhnTKmHyLu9ghoktusfl
yjNkdlMREXMy7owqnHeQ4G4oL+UpBEO3G8Lw1ukWhzqKd7zs/oHnd8UiXx5RtqsF/eBaaK4i0Dcz
QUlrA+HfmgEwRtHl8neZ0ayABMyb1kUuVWV0tAyGi6zo0wkiUIMlaBSQ0IszUdj5zg7m15/rpLtg
1w1xvFeBeKrcHAgCU+F9QPHvOCBThZ39GmuMwMNtCoz8pMZtE/ScuF0CKV0nOScq1iewBwbiJMzE
eVLGBxaPxagYoMFQvkX7yuuyO8n1pD0Huj2QdEyItWHZB6Z97iHpWMW5f3Nc0J7PaXh2LxEat9nM
T9p2x62OXBt6AwPNHKgsF2TCzcCDVITPE10MIF8RtAc5nazA4eAWo9BrID56S6f95500CDUg03sP
skdtMWv/pUtPsqacOFOFK5kEnCz4zlj4CoOwCHSQP/8dgA65igFab0afZ6NIqfItQtfGoKEZmMXH
NhgRPDQ4MtDfDomNVZz4tSro/7u+Y4J+Lc/Ua2HZ8mR74wfZXsWuFWrdEPC8VWF/13HzIgSDa7fR
5sZLFP3rEqhxUG2rSL0apc+hzGzf/LFDlU+UOXcJbjCHAbsdx+maxZCk3gDEGCiLYt87xo3mbP3Q
CzDX0IZwn8CrWAfAlW6I085irE1cYdArCuIXVyKpOaJEBEr4aKHgqlO8cOSTEap9sxAbu4OBGFc+
IA9p3J18eMHNbW5N4Tzm2YEiBovORJm1gOG4Tzzw+SK4JEbyaPcTGwshVWunBd7g2QScF5iK1hwi
wB9qRx0Mg93QpGRlyQvOplmAaemTR69oLhUejhO39zaPeFjrTdWiz4oLIm9o31kJRkW8nKcEaxLn
mO6SuDWCJDWsC1Dnh0Uh4XAm5fw1oOP0xnPbcjhzrPVUfLl63DsJlu2QVGE2L1LtwRes+96skKSk
LtcfkzKct9PkWxC0TXdkLJ25YC3P/WCpg2+5r8iBrz1ArC1WGiwwfr9FlTKsy6DQz0aKUnguYWzh
Fjw4QfRtQaURYpB/9azvUzT0G/DP4iQKhBNdhihKgstYeS2qLKBwsGtMWx2W/4XHOR+7up8cPZf8
AZmjNeE6fbb6FzRhxXaHBiBIimdClxYPw8XmULfvvNd2JsNSyH3sBN+kxQd7X9UoMno739O7axHW
cBHV/JkDnt735syptR4qEPH/92UO2aZmP2OikWKNyZzqVnTu3hg9fYiZLbt++8tOynqLqgErdw1T
Zu3Q9FyrgeUIU5zYaBJIll142qmgfEFcxPPl3Rgyk188uA0yH/ZEVUQBhGxWtNyLyzXH03E9OLVG
mLPylGOcKIrTg2JJbTo+qpYXaYXHPGnlPmwfAX1jswz55YLcUZswbwZupJ4itMv3bRcdyz4z9nFW
cvEmvOzCrdBZo0cFqPaITzvYM8tKaGrb3+Ok9VYlJM4j2oaVlxNvVYOkPiM19z0CDSjBfdjgdrv+
+X5ogwvuY0geOl9MdxUsE84+6lzMRQbGP4gx4nPflFGLOkux+GcTULi5c/9EdZ+u0sJ+tabpW/U0
sOgef86UvTtml7deOtYetrhxDkaWtRI33s93shEzokaU0NOL4D7lKQbDNOseiggk3xSBI9OC1q6M
/FvsI98McvUa5SMWZ+wYHNVGf2dH+hcAPJh7ntKQL2f/0Al9DEKMwt6A9nieqANWHHjjs49JSueE
25Lw963jmp5BO92BcqNoxfkBBjV9pc3FVGZ5SSqTBAER3E2ny7exN5OmZN7DMutOaf0do+vdIezB
cbk4sTN7ms4/L5JJAheDIlQRRJn72Q5T9ZcuY3vXVd5nrYZXBl7VfkjEhoXVPFY5Pr8yUuPZMtvo
pNGzZCHyGmTx56BGvJ0DAwjMFPU2DYTjZCBac8R4rpoRUefUnewOK5IrwGjgWktX2jEeYEAWQGyT
Q4codCiwE6cJqWInwxjfQpg8UF7Dg2FCZyG3196ROw04UVJqt1bgIQqMNmy9/p6ah0ATzh2phVeD
3/wdVTLaIOala42MjpvTJG94kMd6ylB3pcxyKl1uuXORcRKQsSlrmtuRj4vUrB9tXY5cW0pL+mP/
SlvQnOlc2g81h9vG6sIHmx7AeQbhuoHFfZlnXdwj+y4C5FwiDz30IE772FR72Nq3PJfWxzxwHsob
N30Lk1BQsrJMDeZQrSI0eFjjPaQcUC82qJtsWsAPTTcTRoPeKvVLveoFRk5f/R/2ziNJcqXNrltp
++f4DYDDIQY9CS1T6wksMysTWjkAhxhxG9wHd8CdcCU8KDbZ3UbjDjhJe69kVkTAxf3uPdf/cHuV
nS1KoLiREUZlyLvOS3LJSUNeoM6/TV7Q3TSOjxAa4A6F/r2bD39sg21EGXJVeHF2Kav6cxrs4BSN
+v0b7ke67qMaOh+HbMIB9HPgLShWXnCec2nsrSL7w9WUbddC4swi8iWmdYcm817YrYIr+OM3kHJz
I433qoCqy4LHR56PQQomcDP4sb8yXIV6bo3NbRZLKH7uu+OCpJkTUx4Gumt3kUZozkP7Cbpockw6
mClD1NzO+a+AHnLAH/pnJrZ+mSyO4jW+3e0U/FJKVO01MOaVZVC7yDLAMo5fLdh2nKDWFfd/fJlM
KrKcgUrm32IBqE6IWQauaSSeOrmyAaM3YGHZZkaqz1ltY9BhOzsr/VFGOavqpDEWu1BDgcB4GKsI
U+cqCw5hYFPp3twNzstcGfNNXeIYG11nV/DOD9JLN44u6MKLcBfnRB3S6ZOh2JeTkPluaeI95jEm
ysL/E3ZesCP9gUGG4r8BnjAhUlY3kgUEjAoCBXTw2AkKzpJuczOghSaxCaMGuSFCQGJjzVVNA6NO
SFpPE1AHVxfXqKB/TsQ+nKxJPgohG67uvLddXBEIE0F4gwHFXOW5/eR6unsaCrwJdYY0ZcXdHtMO
/otWHbscEn+kirtMm985BTqHclm2o4TVuu9+AoSUDXN4dZAp1TQsZZkXEBcr2FZC8aeMA0qxDOuF
CwJFL3N2w8Vlbfokz6NAPQMCaJc8frXK29B+9CDxGkq7MDKzYDuZ4ykcOUwQKox2rVR/GulQSoMR
yxhTsarGTmACNfdR0+Wchm13rYvym74DE/TvpGkp0JIKHDNez2V1JUqQXYF4IdfwzcXdLLZ+iU1H
zgGwj9ifYDPkP4kT5mcjEt9OOFOvZrUXortoMCLYtsZ87g+ydX6Q5NOV3aPLMyKqZgT6LCIs3iZs
7T4vMRg3FNWCTni5pDjM9mkcgETalAKv9aT3bYMvBkKTJBICy8KZSe0mzq2OfsZxrG95bfmrSQJ0
Vqr2HQua0VsPPEyIRk6xI1QLiXvqNlNhw3lFeN6MtX8/JMZ3PlU8wenSnhUG4TpO2xtDJRKcrfU8
da3mnXJrPBcmtn4Or7FRPXZa/zoUhmFxWgFjLdeuhlDRRNZGc9BVcYCBYxLNvVGEVzu26B6ooYLB
zVgjy4W7ORdfU+o3HGCcVZa4DvfYaZ+NiV6FjSM2cw6fIwYHRfsO16OOmdnOHOJ7Qen40SlvSrs7
a6ajKy0A68tA3U9+wacyJbbgRzHz8Cgq10FYXZ20w6XNw772QhMkG8gGIiTyviWDDiZb/nr0c7RF
gsdxCOJ1G5KV1O91SZ8BFps9QWl/3zN0AT+04fsEzFESPvEZju2nYvgJfB1eRSCfo0ZAly7Lt67K
buqpA9ogiFXBo16lfCw3vRei8XtixaBcrAurYtIPMJqrIQYWVR+xX61HZTX07pQVEdhh3iVc21Tn
/mbSuaQ6wfXt/mpChbeJBVcjFtmhn+uboXPNg0/jCUzUdw4loPLUPX4jwtwCs0BpCLhpjBY3rEtr
D5PyunUGnF/crQugwqwlOCynuCWNw2ht69cIiSMa6WoeXWtDLKKiS2I0iWBmIKl6aRRXGsc3rMH5
OvJGk7nl3PIME4nICDcTHX5NkvazrjvJh49jUzFDRVBl8QSpA7JihLF1GI4FpF68cJjK4oDcfhlx
RknTDZ+2tymFCBikD4yRFdETuqL6pR5y9Ma1cFP6Nn2YhDWsGnoyVPsiVXSgA4dk+ZK/zkzVbJih
3fpcG3xvOGqk2pVfMnnSg7FMq++LwP+gX/vDs01MonNlY1WByAuCnU/KZohqruFOD3imgXcdNI8G
JIYdEnG1Bl29GZrudm7GikwEloCGpxe2nqb2U3PMMgIouzashxMz+GVBgr8ckFiqZOgeSsOqTsrw
GCGQnNrkdgV8O5D5vuhiqnf+j3hEqOsthtBC4oNjcsg1npjBYJ5UKX/o2+QiXRHHcMwepcCe74nj
GRtg6bflXC8QdhNV0Qdz4sUB9tfZ0JwCm8eiWnqrgvpMRwOkTXq23z27Z3/pkx+v97HAkf11HHtT
5qN18ov8xxL1QVSEZXKSURvKEo/ZtFRJqhZnp+//4moKb3BRsIAnOvmohcGGd2rBN7wEefTWy/zT
7bzjoOV0TwUeiykP2pc5Nhbo+BWV5FRa1A5ZuGVBmOIcbFKcqDVaE4ehoKkfoh0IYWy7wXuA5/mF
amwOcXhyZT84D+Qevrm8hSt+Lj7XrWmhbrL/94SSbgs//7Tc6km0DRwcKjlJvyuAvXNP91ZDDCIw
rNupcp4YOX7VKngLChig5BW51YVxkJ9H2r32WW88zENH8ibmsjzJaDuRbIYYP7ZYrutj9jfjRms9
NAFGP24aZQdeTgw5bs15GkiN5wy31owjl7D21asprE+JUXRkjWureLey9G4sSgQU84gg0F5TP8SM
ReHQvrFl8Qbp+ZYlcZ0JUjSJ6ZILC+7iyvhl1k1NhxOsapfHmd7Ru6Bfbs+ds1R78Qsji0hXYlO6
afjH2YeHrEgfy4EX2iMWA40Biw+JquUSFBB9oF+SxE23h/PAxqT2Uz0DdOIj1Y0B1q1BPHecEShd
GSh/BoJC3/YrJozxARoiUsvwtyQ3PORBa7NDKPSN1mg25rhwdsh8VF6OcBrRJ+YNgXVsA/BXjLsK
bnF5s+FKtW1zwS5jhvmh1ARINGdvk2vHWlbRMamEOgR1v+spAmCEdImarDhhSm/n8Lazh5rpiDnu
6kxb5HjxlYl8fOec7KwKvGhrDBv39N2xbRXpvs0sWI8DIaXlk5y1JH2Smn1ebTz87VxkQaIgavF9
sn7mWeBsUfsOWlhYiJqZD++5MR6KfMiOkdXfRxzJV33qHygZQ7DOvA87/G5cLmDaA8IlCPHHncds
fVkcLcJJI/OlLcjHWyub/4xmPW4aInKxOfOYF9VvC0vOyhdYBp72aMKwJxN0IUZWIUmZkvsdRMJK
zDs79u4sVY8rWrxOAnM4rUK/wmWQK++TyXmQ6B8bX4N3m8svsyMZ711U/NNROkOpgTfvVR/Fx86v
HvrI459dti5+hKw8/OVKBMANLBNjlVHTFZ9s+ljrtZt6sPp7/aeOiMHxXt7guZM4/aL0yc8VvmRt
xJumauMbgb+6jQL71cSrvZvoTjj1WSDvKvCdZBJ5vI2hLc9hTx5grh7EJJ2v2aRIWZC+v83rKTvj
WQvAhQz11hYWh8SckI4awkOYcHibc7xgJX9lIMrmtmT2aPWmeaiiYINxz9kxVIZyIx5MGEVVVz1i
G2caqfJ7ot6XEV1P8A5rh/BQlaKYYlSu1nzMJYAyiGyPkohgyDnCDNSjHSJ4FZOP/XaJby226rRF
T8FM5jqLiDw8E1PFz2nYn+Y26exnJxhZJzWZSU0ehrE5vRPY4Z38YVeVPrcxpJLIwa+TzXRBq5Hs
OKltpODmZXZ9FJdW8lgQV+DahjYdZsmqW75BTSx+5xXXfE7uUqk9/jHQ5yWA1F01KsYLzvweze14
CUwjwAxtofPlvXv0Jd0ODGWpuEkmDpyxdam7Zp0XTnOIpvZsWuHFq7lTeC7EF60rGMzJDBWxjqdV
VafIXBNyA2RAlI/Edw4+wedVZAzYABykjgiOUxddx8x6b+sGahTjT997xi/L3Y56glXyFVmKXI2H
AyZP1NfkPw5W8eHl8hcVlWOunE6JxXEnl9lHaC2Nj/YusyloDcXiuFkuu0M408xdY6FIzGBVtV9x
3Z8K47HhiIliPdK/2HofePPPET3UvHMRD9zEGodrHl83INe4dvotadeONgX73a6LW0eRoCdVt0Wo
oO6g4RqT++mzH8cXyG00rY8PhVefPnrDMrG8DiMfXRbU1sLDBmp+WKSEAavFg4gC5oRzs8uwtq8i
EV4Vp8NtmBE2C528PMYquGk76ZIXwvqL4hdv5VQQiGHPiOyzy4duHdQ1yOgI4mHjHHmi60PoDHsf
SgPhVO8+G/5UAacV3HUIIJWKzmM5FbveNf+wG6aoa4HaAoFSezOv7fUC8NoUcL8vvWV+za7boq8q
Y4/eC+sKXxHLjYg2CY19NA4alJBSM2D2vCAMYIN9Pfn7yOLGRcFntjMzWPhTMJ49kaIGOOUuptJ2
0/UQe9JpYJ5+W4j2A8Qk5DOOhmfFY7WiJ/6RrtUV/WR0q8Wy4Fikd0oTpWmJlEJ8w7SSdHAxynMi
L3Z4H8r2bZaUjXplEZyd6B0tlGkux+aqCKKz17Xffqe3eIvr4zg1/Y4WDPbywjO711ADO4N6VnXj
cvcG6Gs1YB28DFsda8dcgh01A9N+sGPnZTA7LtmIoI6tnvOhHY7lkByaarhVvfPmFw2tcZUl180c
HlLLcjY055VrkmWeM420YrkXih95gBW+UJTAogjbIyYAoh0yrQ5SaWctwaUPE1OzrpyucTeemICt
mso7mhlwRGXshgQJWwTOtOmEQsc2OxijIaEluAo8svaRgCI6N9cIs6vlvQU4w5F76MAA3zLNzGMI
n2yiwbRAUImgk7dh/FaaTbfOc3oXhwHKS7czQaGssWC4+LCd84zDABtjfXDJjruU8hFNtknFJyUo
waa7odmXFr0qo/hywSoSvkowM8zZ/OTofcgka4cd74vPl035Tva7lKqCsg3vcsMlJ0dCldcwTJmC
fvRdUd9CxE1WVtlu/5L3/39FwdNU//zrP76rvuzU9IC1rCr/U+WARX/5/7uiYP3f/1v38y9//sd/
+a9HitHUz//1W/9XW4Fh/9MJHNxJAWKJ5zhsdf/4l+Gn7f71H4b/TxkEdhA4wsR5ZblUEvxbW4Fl
/tMTrivouHelaTkuv6llzBn/6z+cfwrsSh5/nu1J72/Hwf+uUfhPdRPRT/Vv//8vZV/cVUnZtfxu
KalLqP9jK7vLH+Z6TFl8AoGu7S4//x9a7TnT4/inDgPSn8mQa+wuyo+nExWg9FZN6X1DpzPnPfpI
0qbZenES3Kdw6eCwdoeZxYH8c4ckWDUvFNIfpWcs4woXPbrtmC2M3YNPFFe7nNwcd0y2gccUIGRQ
/ECsYhv23XRbM1NKiiS5BIW+K93Qon2XERA3UWpkzeHVdZpuE7TmdKYG/Wq1CR5ATsZzgXMQhKK+
sgcAbreAqWB9InvJ9IvfiM2MkH58ihYbc8vsLpo71riAMuhepp9u9mpjgOCC3H6VDUU4jSVvkQ+4
fOepemnMa2+SIaZRdjtHsLYQvIfccY9gKRluDulil50kDViRT5xAZaAPEW3/fqkgYFBuwo+1wBkj
M4EXZmAl7hsGKRmgflNTR8uaR+oPme7qFcWBZ3oPM794NJl/bFpfXxPhMJP3CvNid9YhnPGBoiW7
V/COkMOGuLDOHaM3FfewkQdqAg3GYvg+Vb+xjBibZOMDacbfW/pSXZDRge2AgTmOUfKM3tfcdJTl
QnYawVYmyV3caHHjEPv6+3/CaJO7DMYfEpUDVUjiz0yD5MLyt5/+OscBKVV8TMmtN8zvcDNT5bTq
JGp3nsfmtteReW83lGiLkreesB8lcYwCgaQugsaDIaa7dHSNQ8xkcuMRr9jOy58y09POL7nYfuYR
sSr1Y5kONvi/4s3WjPjqvArv/n5hrOZu34YIh1BSNfomW77g+XX2qv5LmCtggFu3nZEYl8Zywdy4
+tigJLOFMii5mhi2CUu8eL3uMN6kasnyqREWOZkNCFzeby56bnS9esAmjebZVDo8y2XwM/2dAfnO
fDHiWR9CIy0uUZQVdKzHfItcKSGOzTbTYTGdlIV7QKeQreEaGafE9Nxy9R/+v5z1nmqIG1uYxvnv
F7lMtqpCXEIrUoe/PwQqRB3N2N+1hgWmo/XpFyYMFV+ETztz0aU/PT3WhylyvimwJe3/l83vLWz+
6GX2XL2Xw/yRL7XFyUwQY2hqg5x2CwOJ7IXeVhOALVSM4Py3+fHfv/R1YeyBitz++w9FuJHOqkw/
lFDmnrC8wnbPF4MR5pUog8FZjBOt5dOe1Abld+YIMrqjIv5PhRfM2TpA7e5QWMoJsUlOUbLtaghP
6XWGBHosYiJlcVNzQZHDczcIONoVzlFteMW8QlaVkEJaTN8Zwl4z9NBTOu7xjfQ3rR6Ca1g4F7hZ
AGO534D6EVgK+YuCqwm6gg7UEJiNMzxokWHn6aRxNmRCRdzyX37rwsiuYPOGpDcvMFjNS1c4DOGj
lkwxJwUeYv4xbimRqdzs5u+XKs7zG5uU3y6qTQTq2s6vQ4ryXok63XuYr5I9o8l0XWCKA+QfUluK
GgkVpcG0M9nyTqpYHkXl2Vdh7F2xBFPABAKxIPorySjH84SEsYgPhIlXBw2i5Xay9qXfI+IaN1Rk
M+tOnf5c0MJVUxW66hvdk1OeUDXSQ2DUGaIske6Q8BpX65i8CHxnqg4NwTVKVlQykyqqqlchTWqB
Qx5nDabDJ1HjNmGzLSZ9LlKcdSECXd/Pl9KxjG1jyq1ykFnsPH+REgMNjkpM5gHkFQleJrrOZt6T
R4BtHwL/KSjD5MMxogt24OiaMATMmm79rvrCNcQIewoxCFYvlo/nMn0r+pfURVyGDzGsS9sHfhle
c8JPgJ83NV0yK4bYDyYJdOwiNB0r2PqYs5darQBh32Q6x6PmTeW1y+tDVXUnRL8FaE41xyCunp0+
dEFJqV/4qOKW27RjE2vvzkmvzlmMFS2VHN1bP3ho96bVCnq2slcZ9/defo2jdp8zTCDyRjQF238m
X0KU1VyGkG6EgAbK/XjwYN5Ozl2UVuOGJpDrnLR7TzqYnei5iPuDKqdHt2U0xjAjW0ejc+fROcB4
RpzdnGYvTJ2bSWSXSrXbWjpYtjCeI62UV2ss9cmwMrJ91ZnhMY+zC38DVAQpjfSL4ZRHDfrR5lrp
eUCzwznjXsCNOPfqEML6sPby2d2W4Yc1WGurH8o9M8YraaGegzXV3krezD6xKqjeeHgcUFUusN8p
YeQj4myPOf+NtHEaUUGj6GnYxvG4wKM6OO8tmVMKENfR5KtdTKfNtYecyKxruEgrGE5W0JRH1BdC
ufHF8OkQSrPxKxnMT93I9uDlI2cEYm/gjo+g5z6noNkqjv/oRM1J0goBu8/yNxUdq3nB/ZDgWYyX
EvIWEfh1kYzv6OSN7kJW73rZghwkdzo+T6BZjbVM6aBhbNyu/AX4X8bM5qboFR3qVXE3K4n6+IkP
PQMIEWToI87eQ2OR4gmZknFU2EZ9Kda0OD04vBEgioA09hkrYvaIAI7T1xDGqsOm6U/MH6DcrrrF
mQPmJ7/m3AaPIsOqS6slHx8/ala9TPYJPI21HdC3m6aH2hcvappZa3z7YRnvnUzfqtfKptuXKo0D
ZoSRQTtshBGLwTpor6QDm3Pg/WbTjL+wGrydo8yPKtPVU+Z3nyw0rK3OmO9Z4n/dEGCv9qp9J3s6
UyZMD06HM9uEzMUAu7rzWqILnREB68qw81SJRckNH0+m0dGWKeQ6HPuCRM5srcZomLFMY/WVUND2
RZ1wfkJVomTTfSG/ye15SIJd1lEXu9Q2POedfe9QbBcHRN1H6r23sEiZ7Q4D5IwSJ1OGzcgzAB0l
oFxRJScXFlWPyRXCPRR62lpnnf2BT1YhzYVrAvSnyGXcFA2ux7DRIYTqKm79JTS/bi5u8+WLycFK
+H5y+vtDCXSZ24bpyy1KLOv1zM06xzC2Lf3JJkTkRufZSYFyxOFtTI3WJnS5BwJSuR+B0YEPuSP/
/RXOHXXDipooxQ2tVAvViJztSvssuNHcrAhIDSUzE3Dtu7hIMJMXMRaIV7cWF6Gzct2J4EU59OhM
DVjOpHpBfOnX0T00EviEA1kDst6PxJweVeOejak6KCaUxxS8I+EC5Kw+/LY8GJttbOmnPDP3Tp2I
N6fve5yrIy8ty9xbwlVyxX6YnKtU3mlSWOew4Tc6v5XiPGEn5W6Bkx08B1BeAJdkOyvRvzYcbQjY
0U0U47GaSxICdCz5Woy3FhL+zhh4dpgXn3Q9OJdBZFvtgtJNIIyfvKa8a7xCPpKIQq0HFk6AERKk
YuTZIVJ+DgNBw7EGdtum+uhYpKjMwRZciWm74SC3lSNuF6v3AFjM4Nvy5mAAIb8MdttcND2Q+67G
qJsN6q1POv/od3mxDSRTq3y2OJChsDF+N1xAAr9Z0QX7MHzsonAiTLL2m5gSi7b+wnUWAjRDSCUg
BQrn738JKrWV3R8CL9eHQPviaQxwo/cj6lKBRfqEVZjddaiLDdC2jurQ+d408a8QnS92cClP0tDy
HmDPa2qy9hqEnPai4n5vivjWNVLsfRyIw/iKsRmbmBTgDE3zVOMDvc5L8wbb/FOZtj+pYBUulhaM
OjHYrlHVqpKMMWis+tLQ77H2SkkMN6JjXpXmnsx5s9NWu3FjZuweRoG1xSJACNTdNtStNCSeDqko
1dm0gZK7BdZMKmP7h6mr50MofIJvPWz6Kq3PxBTputdiqxOcLz7xwJQAqVHBbA6d9C4N4l8bgsIO
FkcIns58JpWiQ13tYs4YPWYNguG3ZooLEQxrsBG0suWWsy8SVpeKmkea66I7ejLxz6Z/RD+5GzdD
N0+U8WOCGR1CXF/R0pSBBRXEGKQCZs8Ss4DdWkeBFQGQr77lEpPQ1QGaLrrxp1vky+rFn6GOinam
m8CpH+YUHawn3hhH/RliBTzHub8ruqg6i9R/INkm+MT0964RRevAj/DnLt1k8VKn3oTzyWG51BFj
0txglFVFJLMUyV3PwH9KqThHUvihQwX8mIwTE3Mtr9BFjtRGTthz0aDsDthEC6Sp8bqrR1VTK7S/
yZKSphbFeTPCuVw1D3Ubv9DP5IGYSf7tS5Wrdc/ZautoKCSzywR0TmrFEbPY1q2MQdDyvEdFQNUd
lPGKIVoZu5gRynoXzZTtrWSZ6g3qmsFEBFepGd/qNvhK/KCh5S3/BkuFbU6MDLIc+5FoDnqySWc5
s7eZrGJnqJ8+EMV+qG9cwh8MUQd/zfwcL0U+PsO7QEWP9EOKILgmA3o32+HB7dDWy7En2GPAn6dk
7ZRX+bEQPTwYE5ky5C1bWQk7q6+79Cxc72M0cA6m0byyrPbNmVmTcHcMO5ECs1StR22Y/26NyckF
JOdYu8TQ96rhW48UdqbO6+ik9b0N8gqNC9pkko1fx9CUiKJf27mOGZEy6qe8lNOiB/N+kA8m8Vbm
bXzqMMvtpKfKFb9oP8r4p2nh9KV2hFkpw+RTzYCo+DAVYaBX9qQQEWW49Rr7rrQQCfvexiQGrWfY
9KadXieLGGFmUWkwEJJxFkAiBrYTkxWS6xUPgoNBrKrUuOY0QIarSKGt+uMe9BC3Uh1TlftmFVzJ
fUwIq9oU1dqOMUNYzUubS4cdkomt8FrefCYMs/HmL0z51vHXgJVhjdMeuMnSANUbA0frWc8qAZto
cD9cRb5do+7jdzZpejrZ4BTsX7uLeJHKLDqqoN7bowfCuiiWLDahLtCMBJoXm+B8trRprFqCmzwq
L5HPIWguyh/GlXCQCPBXISZlv2fQ4YGf32Crk0wcEWmyBlaZid/lWcF6GOnQmOhzTlvgyrVFDZ7L
IJjRzWTvOhNFpU+976BrXq0C7WKKv6VXTuyqDdxIXW5zqxfowWLguIg+7FT3oLUt7o4zTSFS5Ttj
ZLkqPLkLQvxBbRydyLzXe6vLTGABRXNXEpTK8f2uBtiqu44Z3F54RkNdpQSXg61spTyrebbhtjGn
egD/sk1BY+5xW94EVIa/6fItnPbJ1A4P3QAwv6jtM2Ps12HGv1NVjOpyr1/awYfhrAL/qUFFn2b/
FqfuTR3309FxNT2aAaMvgyh7XGTvYrDenBpTeVHR/OlSpMOpiu+k7aNszwGV/tnsj2fjNcep810i
h2x0YIyQm4LriNMHUIFNDkjKvVcySUTUOVB1g9mchywaTZyxqPi+Oz/0VnCqEomLLZyB5mHAFH19
AO/JleuzhHfYuovHipoKhsL8+R46lIzHfQ3K1ebMuWqzotnaU/2sVMbLrquXOU4fK5fibiyrheKh
cX3gx5N6H0Nit81sPlVm/BmX1keBq4JSa7XupHzj4EIeKerWYgSRwtmyo920unW6YjHdgWWPdHcs
cyvGr4M7N3x0U4nJU/xEhrhLM/lq6F/ZJICS24OTyzvaXbu9l1Tk56OzLkjiNY3mQRHDrm2KXUd7
x4mtDZueG961vvqORkwVHBByJjywspOyjw+go2+IKHl7/mAaXhbCMZv+IQMBw9zX/Skb3BWUclIA
D11zrVtvXQocOInFVKHktqMTF3hyLHHMWFGxAriOrtJggILmma/TAYVFSqxARhKQwZTVJvbFNyon
a6EF81tmzotup3EPxIzoCp6KjU8F8QCycU2Jw89EfLMnN+BM3q3Ts7RMKvpD8quENiuc9WrQg9xn
lvtYM1k3K2zyWcRimxNhp15aesetUdfMSdnljmGNf0HjrB1NQpvMiC/CbeJzbGheMau/lxbLajaq
eBvCkKCbdrTXw9xWG8eYf8PWy9cQfTmdA3UGUUJuJQtszL4Ld83hppqmtBQMyMeryI44EaO5AZKO
uLYReI06j6Kz7E8Iv9GWRMIS7Z7ov77M/Uc7z4c2At6nJY0SVXw1sawNw9KAvk0JTFUjNmPW2MlC
Ty6dJOBGWL1Ms0wx7cJ7r9phYzp8sOC1nbSDGQDPAB3nZPG5tXIqqqgjqlHMguYCwyLlskxYlolK
9+SLYaXEJy8s7ns5bTMmlBvHK8ZVJpr5bJLfgupoOAzcjDn7sdJXw3A+RQQPAkAdsGiLRAgu0E1Q
YECVdfWuC7s4wuDai656Zwm+S9g7zsjROTevOWDuBG6O7ZEBa/dry+7RJwU95ckrM1X21/qLAjOi
jPQjWC+Q+s6m8y0jZyfl/KTS7mBpNB/VTafa1jh6a5DEQu+aKNo03Fv7gT3RST9DWIPzgLE7Ht6a
Bs+5PQ6vSU/babKQQCtsG80QTAyqIOcylgS1yhCx1NQBEu6cp/aduturYfQ2HkbgmD604taBLxGg
8p6UDi+dazxk5Hs3sZ2472b0U0KCp9Unr+luCuHVDaV9dJrkt3HU15yMG6oOT/3M9TIrPuCBgq13
P+A8kHkxkRtERsM4yxaRQU41EaEjrw3mQy+jO6QD+xIAumMtsZYlEGeoWvXCfuVNBgHaNZci+ITA
Oe5yk9qgIQffHzckGqLG+op1R6xo+czUznA3x+3Z1zWHVJ7cqmzAYSqA6XGNZhxbf/A3U/JgZxYf
3pg2wiWiSOoBnVSyisQh3AGLxCvYWUf8zmPykMCDxupZ/hpqKZuNzbNil1zrqgb2JR8TOyw3Oub9
rIW1spW+dWM4RBoaqS8uZV5EhwnW2H7g42Tl3ftYv0R0Q1I7lT0S1056AxknMFwytCC+Q27lKddd
4uzn0KievKL5gWj4aLXFFXQ1m1hygBR5HXrWyHRMdiWxcGt2uY6I+MYZiIdjYV3x8GL9RuKP9a9G
HEdSuJhm91hQbzf7ZD2z6KYjw8hWo4eNZZMl7qeDhzcsG3vQ588pySCOptM5doaLZRPLpGSFPaDc
//1elfZ/jXnlq/LFgBgXOEiiJXyeC/v0k0xa7h/IpcIGMBiWFB3gIyBOH3+6MWBnO9YfxSw+I0tf
JjrODozQyU9a74EOoBZX8t3QxqcEdMtrgromOZNjwDyEGwv6EA9Wfxrqh5ZRCRVhRCPH7rWustOg
zLNMrYOKl31JVSu/IZqHEfSI+vCYVhnWBgprFdTdhFSSYflbo1Tgn8Z3W1Yhzu7XMk0DyhzYZTqw
5TgSkRj5oDkYlvw0uq9srrwpPzdwP67DbtviKAIOcWQGfnAZnRVJgZMlADBvhgsQTHL86LI16eWz
RZVag6HVm0vkIAja5OmJxjjXgp6TJQ6LobTCmSlI2o9qG7E/L0r1W8c5j8a9iKjsQkJ08i+KTT2i
qzWeliIHmdZ/jkSK0rx+nluLlP/UPU8VyCMvunGK6L400iPpGnC99sR6H9R/YDYf0dpt+Ed0QzQ3
oCkHLmg0XXbSWveC22MCLb9UcL8MKPWr0tAPeBlD8lgwVNg617GDBXey3Q3wRjYL0vwrEY2P7oD5
p5hfHCOlt4AddQXpM6rR8rKaNsRJ3leoHe6IyXIabjmureFl34B4PCXp+JxNziNBQ66R9S5rin0e
2BiLYvEtoubd9bp33kdqbfCHGTZZWmURa6jN69QEzAJ6KjTicMOryoKcf1fkIgax8a7qHIzZF5cb
bkRhcaap6IvhBp1jEt5/OIpNoVklBDAjtfQ/tOXFrNpyCXR9ekHzJg2oOy6XA1NGt70dc+ia52tX
m58pkzUdBHcKehfFmZzFA+OzHWllcl4RKPGi5pWzDvGvIFvdcnuHp5H/sSKsWhiSVvWII97L32zx
sGRCjWk6Ak9GtGgGwJ9jcmOVRP35W9eNbWPZSjjnR6CyqWyR8ZmR8svESWhVFDS0pPNyfIFNUGCz
DYcSiTwr/8RY03B9dJfWtTeFN13znEvHrAFxp321s0UarGCqbXwIEFYRnuY53Nkw0rAuBa/C7p/d
sjxMav5CH/e2qbQ2vgG0gjEC5haHiE1BiA9vNuEVbkKLSeatgky2Lo3/yd55LDevpFv2Xe4cFchM
2CkJWlEiJUqUmSBk4b3H0/fC6Y6+dSNudEfPe1AVVef8lgQyP7P32izKNGc6WgFM5KRx7wFaEHgT
+tbat20fj6LmSaw9ToLldCLpkWBdlGw60FAb+VXI5qTW5ye1tCpR+FZneQP5tfgWmWuck46ZQMf0
1fXp8IN0oPGPpnjbpPFn1MiHmQGzgz7Ziy1dkTNk73LDxfyEk4NZ1EcVfQ/OwAfUJ/tRfCk1rgiW
e0mzAiBPfKxUD7jUiMml0LDZ1DmLyjjZpyXKb8SKK9MAkYEmGCMs9t0y7J/LtDzUbYX5aHxk86bv
5lXgRjfZFm+B796wZYkVneypCJonlR5Z2OP1iViyi9MY6w9u5bzrGIP5q+1wM05bx8pYFCScMnaa
oMsZ6dlNlMN9uB3IqHYZNwepebLhfCErJQK4F77HiPWpaNWnHs3Ftp1IiSgo2jIfxG3BcUmsVEPg
McTaHFg8EqCSNznQ4H3zuQvuMhRrl55FBNyLeW+LgZ/BA00k6DUOOPbRuJ7yuT2GDfc+HN4YAJO4
sodcG1a4hz3q5dL+XB710MifqgaRczHQDzTFFnzvQzVkW0yl724c/2hlBgPJYKuik4PTE/hATPA1
GKJ6x6z16MqWpz/xtwHgGAT+wU/uc7EiGDZ9+wfWPT2uVd1G/PKrevYm22faY76W/2iSozTbTqKA
ApEhfxor/E4seZKG7PK4U3ilu52ehFQKxIIzkuiBQA+MSEpdeBZ3v5oyEtkq6PTwXrgBwCxBS8kI
6HK0B6ZId8rRL+XonuOJQrgSuY+8MCXHps6f/GbmO2H5an+lujVsMIxSgoXP+mBkhN8CLWjc+DIF
+jpd4g3TqoSXMGjTVovVs9NQSYMMfYhiZMdzGT4Tb4djK+OVlHKRIby2BvFkA1PebWBV73nFJEwb
5k+0T5yv4prkNUAjaXIv1MXRdbQXg0G5CA9KNO/ZfI1KENap1BAyNvjQbFZKo3Ox8gSWlaGjs0+n
X4s0QqtFWRcQkjfLveAN9zX32e5Qa5NBAxiAhPewY3erQuSgOTIPPqUMAErlzPuhghtDTttAr2l9
FxW7o8IEDNOHatXLnVO09l4AnnZN6nVdEevAgYE1f+LQiOXdqCGJM43xUEvDOIiSXbFKYf5pJumy
lfmANajbSyf/DAxe8DFn1xnqdbF1W6NhZ57vyjlLsCZhK4mN8gBHkPd5KtQGIIhXjSyQ2c3mR0cc
4OQYiIUjsBYVE+PxFnX9rhNpt42BHKo5+Jwn6Je+sy5JuWajY3qdDBRHGh6QtrM6D7xyNSPGZv4a
YoW4zkF9W5w36EHIIlN5D4/R35tkc2RxQ+nd7ohzwJThAHeaRMwMgvcS4eNWDQ52ZR/R83TPD/9B
RXqf+1xwYcqH0RB+VerNHXNSPFQc//QbvmR/qXijLZNVbsl9TsxOB9+ElWN4K/voIpdboabETaax
2Xd+SHpnY92mdH5qRcvlm/9FQXV0lXbu7CVxGzIgcknWFHAc2o1cRmRUVrFpn/p2Djf5zELLooS3
q4U+nQrh1VjVV037FIbAbDrcbKsBcTQabUTs43OSu9GS0eWhjtrZjvM+inhc2RhQVMrcbw6t75rC
3DDIQAGkuC9t7S1M2zuiST70RBMb08kxJ4IeazASRoh1BFr4fgoPrGU4TwRrO+IOncjf1JY6RzxF
s27HO6xD7TZAMYsCgyWZhfE+GHJQFI392Yn5NS2Hc7/M7eO0PqUW+ZQmuhloUi0xDXFMbDwIBugN
DFEoPFZDvbW7+iRnH0BARyCPAeOHPQTzRvOWy4nBQXbnogEOp+iMtAknINUK4ZTzWk8i7kVYwKU5
7Oa43DiudoBRTAcE634NleM2WDrWkRicATqS5M6ZlovQRZuSMWBHNnOnSu5qNd7awnyN+sM/KEw8
I2t/KOD+d6ck5A5KEzKshmEB+k0aM8f2czbt9wo7qdYyIRNx+25GdksB4n6HZXhpCFP2Ssx/O2Kp
jX5Cme0bv4LZ8UqYKTLNsH8wDFwNds8Yrl4ygBJtW/vSeUy63bhulpVzFRtMzVg8tUU7H5DAzEer
M4BIuwAtTfJHEqxFXjezBOyc+wYMjGgNaLFi5hrGE8fUAqWpOTw7zIpW8luzmZaxNCDuKFg4egT+
jGU6bFn6pZ6K4JOOSvfCakbWA72gyNYZqryta0bxAv5HVe0Cw6/1+2Hi4wFB7FH4YG2x2hZZ7kr2
8Z+t5mdKtvyIi/Te14vk1PsOT31UYbfqudv13D3My7BN6/pyU0C0WrUTkAF3Rm8zISSYGc0w0ogR
7NZenjBeZmK5GrXxqx7Eh8t03tLq51yWJ52yc5lE52AQ4/cBKNFKuvxJ+xDDgIVbyy8Ptlt/E33z
EVWosqNoPGaFOk5F3KOaa15jgeoG8ekmjxC4jyV4C1GxucIB0iMvQBb3aOV0f0lmUo3F5VdhP0WQ
33dZLC++NPZ1Wh9mIKGMWJEQYKqpZxZ0eXqX4d0mlORqcvuz5XN2aWDzdvPwFan46Ph18lr/QwsL
ekCDPiOqIzs4miA3PBQEU5qZcXSj4QSWZl3rtr9WOfvekYQ+N1hSo6E50H2syRN/t8rkkFhPlW1/
slKpNi6yhE1gIsaLck7N0jCX5Y/v+fSf3H3ONrHoiScQVUeaZRLX2CXMen3tDNe+DzXuzVxtU9/6
c+1yZECC0GQocK4zievJQwq+I22UK2oJufOtW5/bXKRtn24iuMsPqtqmzAkQmgBiUjwdQCrygF2C
selC8YTeIV8poapHNpjrAqlF1c8H1ba4cBvnnZ4yOaCD/5JGvonCQW67GBkOpF3iKFsMt9Mzyi1r
hx2KZIrEJoIJszfF6qFwLH+DSYQhi/+plABEYCAbFFI7ws1ZwGiIzC33nX9WZ25JsIhw0awEODdx
GCrEAkSLZtip0GIDMwMDkGoT7nJb/YShghwzFzkqvizEU/ZEYrnpGQ1TrXp26nuafqto/KNv5y+B
lT2Uvt96w8iq0Z4SBmgpQcqiUF5biT9EXelumod3+ji+2bBhSJCVu9l9j4FsAgciWRcBz5et0O77
IapETdTJWgntzc2VIv2geGQliEkLbyg6uWMi4YSMBdds0z0gR/rEWvJDZK22rXTtkFfVa+8wsuns
+RD0+Ctc/kh68JiN0d6CW3bVAwIWYDDes0hsvdZ05NqYOttj2h9tZAVpmC2Ni7gQtSVlZh3yUTA/
miP/DnEK0VHK3iZpvlcaAzOzz4atDMzftHWGh3/+y+46CloSs+riVUx0Y3mGG8KJkmfLaGn+WvT7
pjR/mhgf5AgdfxW75rwFLOHjlQp+nFR7tea4fQDehAFrO9jaV+Wr+aTm9EVo0ztNr9pIu34ecT1B
E2DkPAXtd+bG9sYv21c4u1dDqXVfh68hGzUvi6a3idwzluqDiySqH+ZNUI0a21OmdpphNGwUtHFT
F7zUFaOkqbbPCDOMh3BgNaLytPDQ7JKuE9yH9vyQUWriIzw289jA6vFPIbBnXc2/uiRlxAD67f8C
V3lDVfIKeP8aG/Pn7Jr3LCN2vdSJOa43Zp08RBUX45i6V5gFB5aHhzls96Zb3LkgeDDqxYykxA7D
5odJFJFH64Ei5s2Ny4M18UmOg3Flf/UHuuqNvET0gyOKG3/YpejsQIkh/EGDQzcOlGARNyHRrM4a
LdYkmQKnGtZJCo65AHMTv7SwgHnFhXtymDnCV38aC7T9xMU8lzlbUkbsPk3eoWBdhw852+t1KBFc
9TUD6E+TDK5VD04hZMAD0j3wshFjSDIXbyFGkpVyjE891BeYEBKvKWbiUk9hRMhZyzWFmaeYhFf6
JYdeZHh1USM8qu1vxS7oIJ3YWLNwZ6fnGg116t4fxh7HlfGnp80Mxx8PeVGk0Z1Q/hPyZvNhQoms
JgFvb7lJBpgFbPi5xFkVbinsPhtcyd8cVe9AyvZzj3ywa2/QKee1USdvmZPH2zZhXzN050oU18B/
VI6FhaIPPtMGOo9e48QDZMnh9urwXC9vQtpDybIq9aaPOSUFlghOmDCISF4Dr7iVXXeHBYQzIe2+
4IHu4ZhOO4KzvMDmFvcpYLry2RjhAPQqpPvVbphpV6rLD0X5Q0pdpEHQI/IAYClab5ZKxr076r9A
6i0cN26bbXMfc06Gxqm0BsmrlH1pEGJySg6ndtHcsEeuyL3DEAksoQ/OQ9bBRJiSt8rSSIBdzSgn
B9gbUSdvRji/6D3YmNF6GCbaxLH4apsbKVFMTAFpz+O2dXg+hry9C2tKYPaR5eg/h0FI1wTBtEAi
G4rhr5xpYKcZ5DnLeghX6WGQqbPqbf1MFNAGXl4D1aIy1wOHXu7WvABZeQjtCs5RYl5aVTz1Rvwq
jPQZsqFinWK2azPMPIMYWKN2cPtV2HlFd5RE0g6yu4wOQXcI0LaR/2yVw2eiux9lPJdrQc5YW/51
zM4L1V0i/YHdiKdRDZL7tm7s8j2304cy7p4ixWDSZx038Zn0DlEB8KycFbpfXgZPAJh0wzfNeCha
lqBJB12OST/FG8YYpItANXHCFmQWCoTs67p20ZL/Myl33jh7Tl1lnhJX/44Q6qPyX7uQ+gsaojjY
pdrSu0b7IIwf0p6pYdwjyM2GGncaeZtMUwfbHhYf/J4DLFtX7rALm+ZbkYfgWOITfRoN5cBsikRf
Ch7rp66SB4M7pw20F8uginasyFwp5v4SQdA5yrqLbTrnHvlxrnXGOnR885iMLht4XIhal29GOYFZ
IcG9H1lvWhn4vpGrEQFDvxZD82PZMej4lllRo+nFPk17hzD1+C3WUrHRjWg6tWPyQTr2tJN2ixKT
jRGJdryRLPax15WWda2tEOAds23SKH5tVgqraiS0MQNmwccxHbrqPQja8zh8080TWnUdhPWoyu4L
ycqJfMUX5eZ0afCX/FIwlujyAD1P/jtg9hJoonY2G9aVWfFpBSXUpAGmZa6sHYy+1ZjeBi04qdzw
ulEz9pDZj0ENoguG97iOK3VfymwjDRDCThv8+GlBk1c6NOkWjyPrBvrFeAtigByciRwisgetLUPa
hy7hxEa9+Dtnw7RVUXycu/rQGgmRSTgn3Xw+tXihz3U47XwjcWG/29m6neHv9nL6cGIHy1cDEIkt
0T074JSdx/BL/T6tLNdaVklEHnCvrMkT50khCX2j/RAJ80hiLRIxwDMUDdFS3NiecoMHNuPuEcJO
7Yme1D1cz7bT/CKU9tCUDusC1qLlOtMOo37O/1N72kn0JpM6Qljm51D2QaTut2l78aeM09Ryf02j
/tOZ3KtIu8fzLda6DJl6akPixbFo4Qel7yhgANlEc7QuF5VIx3VrIe16mnymytAGGPflYq/Llj34
BIomn/iu4KNHO20y18iP8rtGyR3GV3UzsBtM9YfLp3CXW0Z4hlS5HcMxvog5+wCsj+h7qsiLlu39
xNtEGngq4Cwfa0zN+wzk5yaejWPc8Dey7RnNU8kGxTfcS5xhwQlIvWLhjM6cZwbXI5G34OUqwto9
18yRXFj5m4qJbCPFSdizv2tkdSoZVzRf5D6frKHTPEhOCMpGehOwTNrGaj6jyf1unGJkvq7BDsof
ak52DTeHhQ4aHsX4PieEiaX6XxODVDQl4Mv+VoQn7PDODjBI3DFC0NpkO7iY2SaRYIogsBTiH8M2
JaZ7uztnga2hjhiJbnSxxptD+di55IHTq+/q2f10dOfFrFJ931jpS9RWj/loszAu8UckHY2Y6CBd
J0Srx9joLOXcXGIG9lNTXMORle5ky3OpszypxnYTMb9CY52+WpyYbPLrUzslN8oyWkPO8Y1ikT4R
+a74twPinlVvOGcmOgEWpUJu613nCjzEXT/sMybabNyzfe0030lr/0JvIHw1Mr7dPP4SKSL1oo3f
KhvF6ZAxG2Fs/9d3n07vnBzNZcdhkIqTBFsSfp8qPYc4oax2TaAOgQNMt7fK6Q9jIbtTqfIPvSrl
S8L+RSbVW7lQu8Kov5WRz1evoYw0C2vx27NgdtH+4IFFv2VM54CLsmMB6ft7wxiRISDcX6l6qFaV
dvYHtRy1WIJbtA4P8+ysqlRdDD+cyI/VXzTX+MSdiLYvS/NlfhEjHpaPeRZGGxLRtkZgnkQ/PRea
Ee8LZp68Qfk67i/VxCxYOXhpxHwjvDQGtZSehCp3uSg+tQzbGMnk6Idhd7TXwi1JgNcR6bAaQ0EA
4ypLAOzoEaKVQO16333t5aCtpVldiontwdiW93qdHnJt/jXbxl81fbyv+n5atfq0dycGNXJwfis1
/vCfcc0AVJ8v/gB0JWhrSpogxTGuYVmpZiaTMn7UJFb8EdSN0zUvYQsMOaheWs5aZkgBA5obBCaW
eK79bsT+RyfYYS3/o5LJWdfOKZhMhLU4NQa2Sbso5sr2H2mbwKvo2oVFxEdgeOMgz1nHti6V7qUf
maszPTrLjKaEyi+Pq5d8ri5mZ56CrDxq+nSuU5NGmoAkdM7prlnAl6X/3g/RQ93FKFBbrnPUhTPB
SgyGCQqtQf9qDt9Or7aqDw6GNj6g3bzXM8z0JgV0527NaEYgIWDPUnnVlvE8K+beqUtUc7vQQcgE
Zwk2LFexstxz6OO8mcNTrOhARV6p9QtsRRT0Dj9B7378GdsDVsZ14WrBY8sW2hNtcSOU7FdEDFiq
QjzURwJdkN50eGNDpAZI9RyMIOM7ALmjHTBubyHZeGaE7rWajE2iUMRB+ghplpKjaNJhXRnjRW8w
0kRmzQ0pjU8jmLD4aRrYTifZycb+bW0H6XbGfkEL+MPS4fGrLEjGwiirYyzGvVZ9pAy9D2YwkMhZ
/nQBAgmc8wDOc2Qd8K3WvkUVQb7BsSlj1k/Wt1KZtSEMgZ7BzSaiVEoM8GSi033du/rw0riKlofa
gPgPF7+cixada6Br05aB27GT6VNRqhere+hLARnQvtrtxH66oC6TKV+pOgFhjvBI9+EqCvR3MyRe
LFQVn4Vjvk9W27MUSN9suk6IGxzAQ0T8UEiHvIaESQ6XnX0LkClQ4SBsOVXF0h91RqtnGRtVudOV
38KiiOU654fQFHp9zZQ0ZVIDAXLpfvIrEXL3rajvwAJU1Ff686jdmQ3CtmQh0MGAfq6WsTY/x8NO
Nqwsvb9ZzK6Qk3giimscntWVdS4aw4RthEwOJVR+zzLGcu303ODLKsJse0+PC7FOSWFwi5kJmzmY
DKSiu5RTnMnDPB9CfB5BXw2X2IHdJQh/YMWd8aSEzpEBGk1R0MhD2PC85rQU1EjJHngkgmZh//iJ
jpABCXudGrsoq7ijhiyDuP5dNhjjXWHJb2oWIqEveVK6x4Uwt3LTiyzoLrGTsLBYbNj5A12qtanb
7qfokHM309B7LkQSj0ON2sRG3lUyWEbRY6Yefsn8ADSciXudnipb2oScIsCtdUXGOdR9U97QYobP
DjKxVeqaxIjXlX5wkHiEPNpws4ijaszSS/E1wpS2jn2OzFTZdJVRJtcOkZHRuNaaLrw3XBibk9H9
CQiWqzS0DDKr0hd2SO1FIz6B+WtBDR0uo6gI2pct1JscKdoE+E/HTcfdXM88fWKQVwKWD7U/n3ro
VStMs1zx8FkLHbaBOyG/xqu8G3CbT2lxg0xLx5HuygEIdD34AZD7znNtwh8UGaMPYWd9MC8l7IkG
6d5PSTp2kPehbGz7e6ddwcTgE7G7N1buMbbb4tJS2HW+o71Vg8Xh+a0Z7kbwg7smY2NY9Z+qL9YT
ZSRmEqxkKgHCLPh8EgeNnpPngEnGF0ShITrBmKkrMZ2u0ZkoycLKk6Nx07nQdkZTYdXHjO+F2fxg
leDSJosjuqTQJGPNP7D+Rpjhs7OwKBDxPqqG0kRm3YfezfSt7TNUnx15irwomk9V57JfQeFzicRX
b0QFGd9kB0wdzpcm7NnKdle4QhcHlSRDMXFtJfQud2z5QxjQDJA3xQbAwCgxtrE5Pi8nU+Nih/tG
h6ba5ol0ctf+YHSSeggAYV9ZYbli8v5D8FyMHofTj0XdsUjzF6ut6l1RCnRL0r9nHpmw/Rk+ZiZz
WHf0e8kZDRWcDyCAUbAjc5dkmRBRRhOPVzsg8C1x32eVnkc9fHJlB+OAuW+6nBh0kdC3iXkE7u8s
kbKB8cegbsO3WK4yGegEicz7PNAhNZq/FFMEEznud5t/TVaHrm7Wr1YaoTlD8zeIguqK/KhNNP7x
FU4bO6iv0M5fgsj+1rKLIJSSQQsx8z7PtOXwe2pjcODQ+2Mt4SF13TkJX3HcdeZ9zDi22jHyW7uS
+xka1inIuaO1hBummBzlDXmUe9KSe+niWGnKMjw69lESWJD56g3vweA5Ers2YGrF8KdKkzczzZ4A
eLUbt/KblS6ntyxz72mGL/rUbwPBLf9uTzbu3/HC4vVGkuBMrUFiq1kD2lUj4CydcbBiz5TpMaMa
/aU2h0uwqCEbP/kKzPLFqJ/dEUkW3+pLY3RvuZXs/SAnjQ45unJGOKRKz7bNaN5Qh0PuIWZT2PFX
Pgchjuf6UpibrCveSnpLz572qHl3YuC3nkV2BnGXbSPCwW2TRKux3smBGLX527Waw/Ibaa5CMzi/
ikK82TZTWWsybyI+IER7RXUFSCOuVoKMISAVyNRyySxAkIfpLKoX03qpwpdwDp8aWt++o64JF3E5
6ilCWG3IJsVh6ELQSHyy3V3oz781uRt2I/YTmXxj/EPtkrHAaZaRNpUrFnctPJvzfFcsS7M6uU5Y
bpWNliBYSlMUPWPvvkuJMFepam/lrcvoY+XDHdrgpVgGLtxNsoBJrZIDrlqW+e0ltGNoXtzZtoXC
mAHO1jdDxoiM2ZqYYsL0gfnUVrwJZ0pEh5d/UXr0YuJncxsFmOIs2ASzNp9SHWNH7N4bxGgZVZCt
Dewqc2pzufrOPbWm7WUSnF1tv9rooBkfgrpk2Tv0UbevpuajK6sv2ZtIvLgCk0aqU8NGyrHhAMou
GVHQ8ydr0/CuVycq4HGxS3Crp/ZRDcy5oThd1eyCgM+YIXLpjN0wriOQpQg4cNPD7y316JjVdb5v
amKxQDn2dWzu8ihtD8CMPKfwlAzqF/MwS+WTNJDvMDC9m5raBUlzBssQbCtff7f08MVeXmB7wrXT
GaGxxiNR5xbzInkXg3cltw2jgj/I38FnaaruiokOz+BLjiMucqGbD3bvsOfnZExcdyfi5mdI01es
JfZKszla2eE1q7ZGTTwdeyd/wZuKbMyp9kLxDrdlRpizvY9QRPmGqtZdnV+Z3a4GIJVA16ZVObDX
ZK79Rq1In1pnTx1fKPURO2SM/AzM2YSHpXsfy/xAMOObb4y2p3X6vuQSX/VWem4j/TYhRusYM4qq
uYs75xWYFi1yA8kx075H4GMwebjB8FT41sBz0DOIKFP95rNp0EKgeFDgzxZMnFRXF7PKX6NcPVPs
kcdGVxin2V4wRl081KNkG+Fa7GB69BTMzQHHFF+laCw0y8lTa3V47TLMOTSv+HaiYa2nLjlwrN7h
OLxZIW+j3TNU4eOhquWNxG6ctVEMC3n8Kdj/MS+tYvQqyFh6iV66QCDQtNxlTo65rs0K9JnWptdV
s64DDSdJUya7IcQjAMXonPfOI1eUwIXX4KDkK9FZl5N8m7/MHdJD8szQkCNVNpkJ06TSyRfWgfUf
9mhD3jq72ViJhba48lehFXxRuqNNogAChclEgD+U3+k/rV2SVzpON7y9tzqO8XsDvipYESiocmxe
86YGIFe11+UbmpAY7uV0s8cJVl0+EwoCEZiiO0Rk/toWOr9nND9xOujrJDK0fR38legZkLwHECid
du8U04VEl3NlZl4PGJ9BNkj85Qyu8mmgeUVkVCCTmJBDL+qWa26ZGrJProkZYggPajjPv00x/Uaz
rO6qBLgO+odzr9HoaqaXWyDJdCIZC1raYN3v6qJ8HhFieUTP63T0ATFt41VCTxDYGYfavMIvDdaT
BWa5kOn92Ay3viexp553iuzViJxnZQTOniPmgcwi1pOBe9UGmlHSokF3EoNKXiQRW3fk0X6oXsl1
BHMObaVGbE6UPyTZVkkQ1r7OAEf5VbKhKv7QCnGxSJ/EsDBjxx+cZ3y1Akte/uvr+YclTenFY/4T
Az4w8+7gKDu86nb/WZtBvw4CVjYLhWwIezzwdrceYHDtcnz3XtPYh1ArETo0BgtM3ieTk60oHtGW
SQr/4aNuKfXTUF2oleOtRvMaayaiDu6kQFtE0ZhaiBaqyHHASWXcz0JddIMxcDbZ+zCkV4ebvsIX
cYqM4AMs/7QykkW5vmQI4qlis4y9lmeO8atNk3f20dFW6aMhn0WF5t4IunXF/IAtNId13j8EBcvq
diyabdcoxXCd+WHnFoBC9E+9BK85aTzoFrbo0YQkDUgWUIF5NP2/1GdshHppRJIS7//5QFNKCFLT
LhTjH/7AgAUdbmPO300qzH05Tp++z+EpOA0TXV5b7NQKh4PJGbMsHILBpZngJqn96QoBYDyyEN4X
vfFMWY37PZupRzTL8rqHZiaIgcHLozLdd4eAPw4J5untKTWIFmvlr/DxHkOvvxTWjE2ca3Ss5Slr
WOol6bXSGDGRKzmvZd9cK2mfEqLOyOi6twvrDa4tIi23fSq6EWVMmLzXMstIgjxofn/HAbEciaa+
nXrWmwBrpopruSzJx9JmixGdfQ4mnjfLd1jtDv0HfJR6M8bOKzJVfWOm2l2b3IAiYNc2UPxglZTM
9tE6zRua9H5d0htsGsamLoWmY9CxT375Pugj4oOwZk5b7XBVE3Ixx6ZXIZPnIfnu8qzYcXoi/7BP
OJeoWYRiymVwOVvJOW8psZre2RArf5UNVZ4VFe3a94lci1GiBlFwDnAcTql/wyN/xx4Ty0pGM1FF
L2IOnnrL5UJGVGAL5xtT36W3suvyL01FtUDu0ctyb3Rb2TiGx4TUZuzEFjaY75gRkQpWS1YOaX81
opgnsPRjr8jLvdMURyLvXkQWHsqJZJjGvKZw0DelLW/I3pAnpJdKAEt0cM0B3etudVA1q7SBTDpL
9Jgtc3pGHx4pZglCuAZSQ4o2xk73PObsP9q7ia2Sw74YVmYz4iSKf/QA++oAxoOZ5iQ3pWE9h3WP
AEqFLwgPNzPyYaYKLPEihIe9hlqZQTvfMfydrmTMSJ7Apq6Qtyz1FYKZoYKWiCHig9HNP7kNbHgt
ZPeR0blro9NesZm+DE1xgnP6l6IjR6SV/Lh5fnBRj9CA5B3NC9Db2rwVQ3T2M5+4jEFneybuEEd7
kebcky0xrFgwd89lz4pJuaO7gvLyMfYvc9QTXD3FBxKyH/AZp1tzjhGiF+6Fi+G8vCzOsOBQJV1z
Sp4M0IDfHMbGBj4zYk37ruLX7irWrsVML8G8Yikdgsd+VnsRsghwF0jEshmUbr03hHFogZDnxW8a
RN2WVYOIAmKMx2GVZhGmJujerBsOUwpi2aofXXust0XifujIm72lEjQMYjISNgTUyb5XJjNEu6iA
5qyfYN4OTHjS5zobdplyh3WJ0Fjzk5QVf4GNm7J/bdrQaaJjnos3lFqfWdKE6+W+wfhWCxSnI3kl
lao9lci70qVqQvqJzgjpdlXjzotHkHwxnkrgCv21KcALBrq/X34pbRhTqtd8K+pObgqONnR4d6Xg
M1xE3OTJjB8aisYKbDMFHYLjtpivqo3OvBT5VDFOJ9fE0EtsrKxfAgd0Q/ehZdkBT8aewcqdPrJl
VRhe8ahjASmmYT066S62iruhSkGBR1BYRRf/tNN8YgxhkpoywVUYbkWh8/fDgtKGKbFbuJUaHq4Q
gAiGMuoVDUa/h5ByI+feW+YwKtI/W20ZcTvFR6IxzyKFd9sP+tWYSxPZMolGNE87kYuXQaUvg88C
tloWeocY8ChDp2+3KIeDtEJcRTHxA7JiNc0fJc8mBkladDBDO0SKb51yv38AEM6QZUYmEloPONZY
PTuIiulAzrnpw5ksvgrh/HKZPVJ77mUbMkcGKjkL42MK2B30NlCYyUUPtRU92RldaZAp09ZLqOdY
HZETr+uY3GofUnoPBrieaHD9G7I05JVEUHmsb1EhfzgzdjIdz+3a0aMLiUI9mwAfkn17woP/MUlq
RM++aHG1KWJ755cVAeX1wHixT4kandmpT+Mxto0rNhmM9q74xH1ONmx50mJ0mTKu+23LdpCeBhas
b8VPEUM08iutaZcrHixwt/d5/9Gxq4blyKpWlwSnA5bBlGta7rrXne+4zv31/wcU5m3UTs//F0Ch
/D8CCu9+8+nzv1AJlx//P6mEhviXg4fAdoRuWY4LZOI//heUUKl/uUKA5nRM3VG6bv8nlND8l07S
qdT5V67O/lQa/xtKqBn/sqVh2zr/XEiphGH+x/8LlfC/Igkty1Xotw2HP4BjQAmFfvjvSEKdEEMS
i7kCtYrNNLyIpzpJvv6N1vjfkA+l5G/yb+BDWxkmOZuW7UpsPYo7m8/g33+XYMxGSdwATZMle8Ix
nTgB2oCm9c0msk14IWFeW7RzxqdW+vW0yjoCbbz/wdp5LTmOJOn6VY7tPcYgAiKOnd2LZDLJ1GBW
Vpa4gZVqaK3x9OdD9e5OEoSRW2N7MTPW093ljEAID/dfDKaKLFUgBQ35rLGnjxWNtOKqDtvCQ8qn
8NGt43pBuAJIelz6aoKZZ4ptL3WecaRapmDUEt4ItE1NUkWSKAiQskRcHIVDH6HywUjG567naXnb
8ofRRIrhz3d/IdxaGw9S8SKl23Rt7ZAhUGlC7ojsnjfFmFvWZ7T3R+2RqR0NwEcy/EQBbFbPqwH3
3eVwAZwcLVQfIQ/K2/leDvaz0Nj/IX48VHI6aac0zooGC+Tmd5UjnTysWsGBeb9G6AuQGYyu7u69
OC5Qto058KlhO8B0/B5Xyq5S3C7FkwOIFq5a1leY0l33uQNE0JbwTpSspoHcWVYZbyJK9hDhsDkX
iY7COXyS7yo+0ZV+jWZrwYsqiRow2kkRjbbb+xbq3S1IH0x7pMiAiRb0zDYG4A3zPgjMUm5Dz4ct
TyMDHaghpcLsakU29fg41ELiMdDBXLwrc6M2P6VcsGSvhkwRV2qR/S9hHfnl1GiQ+M1qJCPXKq4E
NRyBeXUyF6iDDczOHS19iXJZEvlkzPmkohcU6Za94zFk+z9x9ggPZQAvHDlWQvHyz7gKMFQQ2U8B
keYa4RacINoEXOp1jZTjsyZHSjuxNWTbyqu0dkZZA35B4r1t6+yp7WSWtzdYFgSljsRONWANostg
9Hc8eqzoMGgQor2HrOrN8TNtis6fqZPjVylNoDwCVHN/6EoeYBsRZR0ufJ7GqxuNXCfbR4mTQBG3
RmEmh9Az8+SDqdgmBaPUQwEBVfWaMqQBOpR0ogTljgmmD6i53wMw7CJ5rypKHT/znEE3MeylB/0I
iwgYV2OPcaywQEQ/lmZh2I964yDshCmnkDfYZEK5GcaopRTUjaqzRdII4D2YupKON6xyjcITtODn
XFeptVhdkeNH0hkdkMMq6/VtM5T0tUKnbOEH+PAWM8Dq2HbNbidodQvDBAYEqNmo95bI2u7GUT0I
rdVoAFirIuyR3DYxaSgUjc021PWxrQAXp/HIP8MW26tmbYU/aXiC4zdCBOiuR10zMXxvR/6cXGpO
ThquIJT3IgdDOLvJIC1AK7gyix/gLThQOC+L6bHDFsx7CPUw1q5CFGxoMod5Hj7qldb0r3i6986t
NXRauI81alAbbaJReOWHcvzLQqqpfNJ1lfOFGj6eyqK1IMNRyybfCkMLfFLrK0FFXtnycjgYSWfZ
97yq6vRH1zT8IqgxueF/8+U44oIyUrj6AoW3s3dpZlbklLwzAH7nGqJNb7ApdNquEOXSqQXCkAL5
K+gY4RjowKwpKBlc1dJHQ1qQKIO4qmKtugbkAzWkkqiVAgChQnY3oW7mvXTozZYwCpEInJRfUaab
8EYmj9Phy/mD3Do6xh1yX8vSbV1zgOyomra8LPw6VpC1JSNxZgnnyANa3qvjrzH3bMAbKOCfD6dx
y727Nv6OB8xb6PCZLc0UC71cX1URnxmIhw74d/QGnnow1l5ClxI4XkW11Pc4HyCoIS4EN019s2T7
wM67U4Pw9fxvsdd+iiEohKumRF2Y+/39DTbig4q0AtaYgbRr/1pV+q86z8Tgahwn48m29ZZ2ClpH
fydcP4b/uy4arKtrcU1UiXUuZ02a8+96JxlsYv/bFDblBrW2Hm36G1OF4KJBCypEDJcNukEf5arX
AH8Mz1Plls5f1Oiv0SMkL66uGtT69TaFZZBFW7xp6KJGh/Mzc/KRHG1+hTuk86qmcm0c/8JK1eqm
Za1eNWWBrV6g/0R7SV5YCmtBhOUIS5c662A5/X6EyI7pAP6VvdiOVLlQ59qdH8ec6fxTnJnFxjhM
oVpkKJiMOvZiprUEYbMJdwTKa9AAvIiKZR/a9r7XTWN7PtTKaBiGJmw2kcRQchEq9iguGT2MkRZf
7j2VdLAfgFfOB1kZD0HQW9RVyxYn30UmvHABTc+iBI2/M4dCe1WsUL3zazX+V0JZGkmuKvDI1hf7
lNpo3ZYB46lMejsNAjTfY7W+sATWxmOolhDmPG26Ov/9dzvBt3ta9FhsXwk4j2/pFHGcegbm7BJJ
oz9fb7pmGIZlqzo0F2N50pVOq1rIeSCWGAYGiBpaur1NH+38J5q/8/GS00nz540jIZuwEo6HlInY
zmmHz7Dh4TktgEmothRX1VC8xH4HsAhT3ds/Dyl0HaMJ7mWLN8RxSE9pdB+9G0IiK2nY2m2bodit
I0YBhg6qt3Lh3Dz9amDqDeZwLmxLDrLjeEajNPBnJZWIgvev0X7Rzeotq7MLN9NaGNMyWIM6zxjN
WswkKo1RY5ks9pg8K0IITXM6hOJGkNcp97J2YRZPLkJCCBMLZwOteckj6nhUUs0oLtlwws3Sho7d
iozUThqIa6Sh7B4xgXA+nP9u2jyC5VqxyMAYnhCsgsXybwrSIBULerw+hXLTBQm19lyY+IoVZo9w
b+tNnnltQlSibSV6ikIVgjf7OPEd+SrLgSQfeZbR25DHdY/nf9za7FsOHXa+gNS5I4+nI9eguOoB
iwp7HKN6MCNynI1RcXdhpIpVwvX5cMevSU5qqZkayQiHDUCDk8sAMJ+pQT9gKrQeRkuOYSCN+k/m
MN1bcXfQWu0NKNvD+aAnZ/b8yW0Ws3TYqifXA7Y1pVYi83dVTggraaNlv/QoJLz8jvK/7QCx+5U/
fUt/1f9v/oN/5MVYhX7Q/MfxX9Z//zWJxvW35tvRX2x/Fz0O7a9qfPlVtwn/6t8pyfxP/k//5v/5
9T8rnejvJnr+8//z35sH8O//dvetWHhB6Pzzf5dOyCv+IR3BdfxfJRMKHv/gqKScYrH32Hx8pf/0
cRDmP0zONNIkU+fJ//tfQnRj9nHQxT9UYf72XIA7z7+t/0nF5Pdt9s+daNucZlx1nDGWKXhuqovb
LoE2DsisAL2J2Rk2yntD++GnANRMyHK4upnmg1neF+IL/x1Gr00DhPq+a77m6T3l/asheNMBUTsZ
alfxzbu5c//+Ee89Jo7Ppd8/jR1oUmxyKA7ZyxyGvleNYR1aeGPzlRIrmz27EdM+bdT0wh483vL/
FYmCju1YbMZlQuZkKdUIn0gBX2VjAF6jsbMPYTFuzg9JP74kf0fiAtFRFCVB44BfHO3VKH2lLka6
/Y3eIsdCr/QaqSBlbyZ5OAHapoF0Vcg+e9CDoHqUSOC7M+t8x3tP36oDDIeijZt7o8GgPZ3FglPw
x3+h56paN36Ph3Hp5/1ukIh294AGSaohu+RtD4KxRFAH08kYh1z0/PHrA4mxPz++48NsHh4qX6QA
BteIyaparCaGVJpDpyuvg075g5UyBvQ7s8e6ppb82NTGhXiLJeKwawSlxtnu5HcyvTire3ABmEP2
2qEbxGOl067ILN+1oFzygrvwNFj5dKa02JTk7SCVlo8XoJYV5FPVeAUhtXcG5z7rkpcC3gZS8ZYo
LiSIBgfFuyvy90oxpa0yk0ykjrzA8TVUAuEqelwkX6Wohi2ye+F9lmN4ECedvDMbdLkLsCu4fqaA
JQDo2JvJ6qpH7NBnlAeYjYexz9S7vOyUT2ApFSD8XvGdXQYJRdLC1aeAfn3tUKuqZHOfa73Y6SUy
+4I+MMwabUCPHKGbeBjIHEPu5ZcyS+RrPHjWbY2ZBhjf1rg7v34WG3H+ng5kKzICVXe4oRbbo7BB
0wWKPrloOHwQlnKr6dVXO8jvz4c5vv7s32FQZedFoZI1qs4i4+n7crRKrfIPeD6mNxoN/K0RiX57
Poo2r/Z3Z+vvMFKlPSWkjuvCXEZ/n+QPQ1+WXm77B1UE2i4vm5+1k47bNKDZSNZY3SDTivJH5/2I
W7XdT+FM21ZMFAMu/JDjd/ff4+XGd6iMzy81bd62714bctK8MBj04ABS1B+uCoRXZo0e8lgptymE
GXNWk44Du3iiYts/SLxgLmQc2mI9/z0Z737DYjJ8aXpIDAvPBYARfkw6tcSowPqpdTSe8NxIQJRG
yQO+YFCv2qluXLRS0oc+Svq7ahycC1OycnBwqfz3jCwfeX4iqFNXYXHoRIE4yoMafE8UfQtQ40Kg
9XEb1FmoNamCyvrx3GNjP7QiNKIXZBmKq6bWHq3sLpBpsmNnKlduZtcgHOkBfLKiwbzybW3WyKQd
eH4NzNN7shYp+bCtUEbRl9Wn0RsRSkkj6aZ1sKMrCduPVrYyoDRoFm/BALdeabwnevcXdsHaXmM7
S1o8ZLhyeYuHVtR6+tA5LlQtdGmM/LHTLu3nxbXz99oSMNotCmsOD6fjOS4GM+yDclQPxgD8B+tW
B10PM0Lq2UMMwo7nzOH8dK6P6p8R59X+bkdNow57QfrSrYr6kxxSQB+g3c7HWDsMeR7996jmv/8u
BtIiaUSdIHPrMd104/MQPSZ2dSHI6kYwqUAgP4O2mrNYng4FbKWuVfXg2f5da4KcVREiq2P1exhM
F2KtDGg+cjWDhx+FomWu2bStLPumxuY1QF3dghk4ZUD6EGI8P3Ena12oHLk2V6c9LztnsRxCoJjo
ioytW4kefncyWvdo+wGyjp2PPRgTlBb0A8vFv0YPIL6QS56e+kQHpUedhRek5Iccf7beUDRwKzgA
IyKKx3uf3juRCQ5Xwz+kuZ0UedBk8U3m2Ws3yoOR8tg+P/yT3WDyYLBtUyV1Jlc5GX6Qdg10gOyA
h5dbhtOXTEmvQ9TY6A6YKrrU4yt1evvSuHXGdXTCEJbrxVIlFwxvlsVKSkiPIsiwhMUhGgVhLMab
2o17VE0sKH1eu/dT80mzwkdoFLskz79B37nwI05W2PwbyM0oQM1rbFlXGKu8TcKozA9tVkzQlyYU
HfR4j33r9vwcrwSicDs3tCX/Oek0F7WPUHveKgdo7bOAc+ddZToyv6JSLl1VK6FYRcTirUfBcFm9
g4zbNgZ2Ce5kiZ2pWPdZ4h1q2/qzkiRJgknLXDBtZJyqjqff8brNC2qvmdGgQ5oM2aZXQ33f0OZG
VBF35fOzd3J6zqHAD6j8L0gTdREqqe1c5FKmbibzz6FGrwoDkPMhFtk6oyHR4aUlMUG0oE8tQli0
zrsiKnRXIn9YWgkd2eIePYlb2lPwtMfd+XDaSYo1x6OzIeFmcANZ81d8d1hTUErtWOlSF+EorAbt
mwq2N3zzrVNpz0ULP6SdCfslrL7euTCdpyvkOPZ8xr+LXaKSp43gMtweHt610QbljcU77No3eutC
KG0l1ty+4lSRwmJFLM7WbkKcWDEz1cVkvIZzqA83tS/kD0/zy099QZ3+qjEC87pvJmWHoo99jcOg
/wQdPkBHYbLuIpiwDxQi1NfWb8Tr+c+w9usopaiOanEWWcuyeunHQ4QOQ3woeOLuEG4f0GnSnZse
OuKFo2ZlgVGeUVVKJ3N1fZlByggN3dH3PbcKVaxlPBBrmu1ZOWTXqsFwsqw1WLy1+H5+hKdbhz0j
bA45isOkVIvbJbU9sLs2vTGkjr17K7DiTag25qfzUU6yAtM0Vd7xVIURzXDkPPj3KypGVr2lP4YZ
Dy7ys7UWaMRN7I23NEXKC/fVykyawrbkXHp2QPAshqT0pjoGuW24tZn9EJn4WY/sVWvyKFf0GEZg
TNJeSN9OMgTG9y6kMe/md+OTsW2PIgvzA4xzlO3U4VGLyl+1nuzAlH6q0GhwMArs7OBCbXktLjRN
E0/XuVmyXDTgl2B6x4PhVlb5pCH3AVFneIzyvtyEFgLdWacgsBckIHSmC+t1NTTWsAZ71rEo9B8P
GVxd7aB0Fh+AsPwExvWZTHo7OcEuN4ZrDJ0+G13xxfTH8cLXXdmSSI1xMnImCsmCOo6LfahHq1Pk
BwvMOXKx1w4u0lk0vJ1fsafvLFBZNC9RbKKdYNrL8oxX4bboyFx1p66890djF6k/ZtrI4DXPZf1h
bBEoGl6aDJtEv7gSeDGd/wErW2am5dHg52focJWOx6mqFWz7qIgPaA0EV2mtP9Zq9AJn4KZO/7hM
wljJMh30LWkdUnI7jmX2kJagv+qHmDMal5bhoSwdBRZ28fP8oE5TSQLpFES5RGmxOYtBUYGpBBY7
+iFQg60QQJdQ4vmKGAqU66RFjBmfKLOdPp+Pqq/NpdDna9SagRkn2yQGkWFaQ31Q75D/eYP+6l2T
Y8FKD4YvRRl+QagKL60KtV2nMW+mwP6eTpJHkue5tsQGIArsryi8/SUm/AR6fea6GtY2xujMSCEY
tVF+kyfdS1maT0E4PNkjjkDnx7A6BFYk9R/WIl3440/Us88xzMjjQ6DhlWtMb1kywIMpsPtRvp8P
dbqz55zbsHhR2QYX8yLV8RFijJFGDV6GyR3wmzPDLxnCG8GnVj7X+aOPO9T5gKcHtgX+0yB/w9Le
JI87HhspcdfCYzYOeTzed9j9ILQA3bGWNeY3QT1uuyx/Oh/y9BRhJVDspWpO5mE7i+nE2gzqcqtY
LjIMP4YUhnk9Ia/ly9vzcbTT70YPTpgsPg4T8K2LQI6DCPTU6/UB7RflRZlRfr31Nhj9VlXS7Vio
2zoPqg+Nmm+ULn4oJ0jwpq/ik5NsbQ+4vV51D62MLpTPVr4xRxsLSYftpJnL5LwKEjgiSqq4scwx
YIAgMHcjIxRX8jS/jUXS3eAraX5iN017VEqn3YV5Oc1vuTooEHBzzH3R5bwkmewB7/IKaTFO0vKM
Syv5kVm02YE/bpNpZkU3uO6BNuGZ/6f12t/dcIOUzgbeC/rueMGZad6GRi0dNyu94QbsZLypZVXd
nB/jyqendPTPKHPq9S4pGOrRTFqgLAdZ58+BrDZDnO9nCThrkBcu47VQCFQJMmmVothyy1bdEGSN
NoYHA3GaFC2WKJiefMt6sKJLLZmVi5EyhK2Cs1bpW6jLCzixY7/utDY+1CNSK3S//lLVkZKY4t+N
dr3D2+dWE4izYfh1A9Z/7w/hx6i51PlaGbGgzQ0WSVJlOrkeOxRuk6H1/MMQdQfV6J6M1PyJsCkA
6Gh//jsukHbzS5bWAU9lugm406vLhFKzcscpeYu4o53tRZRuex9RMuc1Re0fbmai0DXrnpL224RO
lgkiEtRDUFwq/69sWertgr1Cmk79c3FKolIUmw7OZW5T1Tp0PiV+FFPPeRyGgVvnmnWtFqK56z3F
Qc5uvFRsO726wanMDWdaqNwOy7ordRDdnyJtclG2CK8jdDUnbbwF2P5LdvpdXXU/lL7bnJ/5tZhS
m5vWzDpN6sWQi6i3bbqzrRsgunTlqNpLXusb27CvSyGe7TJ5ARV+qbK9GhQxW6rrNOYY7vG2xcWM
JjZXhwsB3YfOg2arPsnpdgrRGLC0ytrptSF5lvnB9vxwVy4l3hG0poFQOIIWz3FkXck9WTkVCGjV
G69j7NqvW0PxdlmPHcf5UCvbZ05qDY7/eXaXXYS4dZK24CnrFmbwrTXhCOBD9AkceL+depjp56Ot
DMzhbKKAxn/Nz9vjgRlpjcSu0UgX6RJr55TIaigqCs9OXua350OtHU+UZ8ScuNN/pxx0HKuSSo3a
l2G4WNLVG92sdx3CAzLMsScwX/vS/6FO9feqHNzE5Bfo/Yc6yowLA56/1HHt0nKoFjigLXRpiOWr
mmsnbtPSnFwJcNLZtDVi4PbYBQ9ZnZtPBiW462RWvbsw9jlPPw5L/g7qgqeRwZtw+WaxpkltB2fo
2CZp/UGx4NwClu9v29g2nqE5iO2EGdZrm3Y19iH0Mro4R+xhbPpL1/vqBHDBA62EqGPIxSZKY9HW
fhC2rtmNTyneEzJRNkKDgOD7QPeC5BqJ15tciKs2Dx/w6HiAaQEnodqZXfcUj0jYhbK9jrzo0/k5
mi/d4yniy1DKBojlSBhC8w9/dymjdarEvWJqbmkU474NVSwyQedf+P6nRXvSWIClpg0qnobw8rAW
Whjj1NRMiNaV466O2wDthMB5RDoA3Enp15sxEc2rVOFuCuy/EMCFfxta6SWM9MppxiNS0vBn2Jzc
i+0Q2qOj2urYHpAHum2T8i8YizP93MGnpA7RRm93vjm+/PEkEwoo8vx4Pi3dR9geOGrsQ7XXE+M+
MAPjUasc/cKzYW2SuZC5EWnMcLgsr6TS4YWg2krjxiDP8qC+VayPFbWXqP3WqDcYh9+hG4Xgn7rp
HPXCF145QEkF6MvYpCCUaOcj79060tQyT8opUV0d9WEzrF4KBydua9h1bfPr/GyuhuL5CuuNPOfk
RLOhbmYo8ws3ncxnI6rx6WgQK4c2FUX5v7Be5NzxAM1HLCD9x+OapUUMX6miF8bXuG2LhG7t5+rn
yaw5wqze/mAAb9olgp7vhSldy7NYpQZtXRA/PJsWZQiF74xebCdcXDy7p7Idw+/6LPfvkK9DsK/E
pvOz8HFqNdOtgTduECaddk0aJlslJPfCQX54jjyvupBdrxxmcsbwc7QyM9oy/8OtwvZE3RuukD4G
0EjzjJZVXEFE/Bb2vJ70yb/wQFmNaJHosW9J+pYXph30U+NM4+RaoX7XJOKxQHndz7VPVey9BCPK
43++xCT7iL1KQwjNq+Ov3tNqhzqR6244qyGk/m0xxd/VrtgFg/fxfKjVocn5OCJ5BxC/WGBzPzdG
T751ZQhDhiti5l7J7oeWiOnGSJs31YgN93zM+ecfH/rU/0FaUX0WDM5Y3EawjyWiMn10aD0Mo9Xq
2VF0V03lzfkw8x+zCEOKTKbqAPalv7a4W2Tb2G1m1dUBPSNoUbON4VViQNpuqKN8iLK3TruwTk5P
d/so4vz3351CUdT2QaoTEX0EfG9hp8cYx1UhFjdubWB8V1442Vdm8ijgYib7ogbdnSTWi1HWL0Er
xQfNr3AC8JriwtBOL2qbXJhyF1AC3h3LBhiIqrxRtLg4iMoU28rulG1vBuqFrW2dLkcqTvQo5/oM
DK7lmZMVGJ33jl8eWhHH90NtfQmGKUXRoW3uq8AK91oBbnLMcJSNRivJ0Un0x33S6+PHWe5ydpWy
bxQk7O8bbahu0QuaNko2IGlKeolbV5u/9Gzwb1bet59LTY0QHQy7l1SbXd1EiuxSUAC1c/CXQMhR
xacU9cW4URES9hPjpgzRvCqVwp8dt4N9DwEX6xfDubGyHFWQFk+gpi9/GnXRXuMGEL/JJMx+Bfhe
3XWl6j2rXRfuYku1P4ZIc21UJNq2eWraKNzYzqMzDjjrhTDyKl3jQMtK8YR/tXmbB5r+2enjcJ8Y
iooUStIUh1KZcHSMfHEXoASCdYWBUFFbIA+jYp2l92F7PbX2pdbK6e1HvZMqAhVjHitwFY+X+ITV
XZvENXaBHc+xqgXPWhqRm/TFt2QsLmTQS5QkT33ggrT8wVBTB4d5chwNLY6ih7uQH4Ixb7aWXpeb
ZvTC68x3fsmkReqxS7GRTIdqj7u5tjMR5nrWGxzKncAS9xZqmds2p4w4tWXsWiMWx4Pd6N9KyLnz
J8RFoAjt5yy0ndtkFOJ+cOrgydSwHMenDH/kFtHGym/am7FS4tdAOOhxoeC7czCv3Zl9al8ohJ5O
L08G6BqWzrFFVWExvWnrl0ij+TXTi4p4ZLxU2Y3SRjtTjj/On46nG5o7FKjY/CwjM1wW4YHrRZNW
UCW3otLbaZPd37R5V184g43TMGRkMwVkpnfNvLXjL2jaXWUh1pYdgD7oKNGOPka2NmIyUUSVSpo1
ppJV5yCFiFVWTFa8C9Bc2dAtG3beJPvHATL5E0/j7KMxSDxVlaHqP+Z4Qs7+yG34oDu64uKN+qlX
m2jrpYhXRpFnvrYIqn1PwSVuZazl+75E+ALiLAxQZK3hlTfTdxIp6PW2WuwNR8k/KUnfXwLrnA6f
vFud6wekDzqkyOPhh2YdhChYTYdGU7/4vDh8p7lwZq6EmMFIM/lr5rwuH7caooGpM2og8CACAIqJ
b3x7/Hp+sfzOcI7vUo5k43cJhmzwpMrYVmE8jqkdvQTDfZzGV2YDv98aUYFNUCl7QfwOw8nrRC8A
J0d7ztS7ybtUCTrdGzbbAlCnPqdG8CqO5xLqW9JbRmi+iBw0Zd/sg+lrEfQ35ACfzg/3NHMgx0Mv
XqVFwF5cRgplPtp5XKkHZfZPMJVmm+vNN07ht1y2O+FXD2Pk3KapSC8kfiffkioFgCPLNjXVwddk
sVuSwvKjMpiKQ1K2Ju+nCYkLs5q254d3kjUQhTvGoWELDZJ2yPFEmonoxJC2KYm9t/Xx62mC6BmN
4wsPwrXBWLDfWf3AASEiH4cZh/k1bkbBwYty9SasUF3r4lheSiZ1/pijpTmPhtYsXSOIgifdAx+H
qMAxusxFUAEbSxTW0RKKevkKKrRrgocaxfhOu4Xc92jYb+boPKbALBP6dejoo/H+hkUg3ZVPmp/j
uxVAqbhRaeSBGracyNWnT2W75/9L9D1vmhk34CAG2CkH/gHFeKZxcxXr0cYZChT602/Cfsutjzj5
bSUioy19pLn8nAXZnj8p1vdWbKA6/cJfpFhmJxcO9bUvayPTMj/aMAtanrZtk5I7dSq68WNpo6Nb
dteOHXu7oGyLC4to7etSUaGeJufi3hKU23mNitIDcrN6Hfu3KpzafaLHl2poC045xX6+LnDD3/SP
uQG6zABq7nAP3fOXPKrJNyYMJvTIAOypp/710L55mrhpqng354IB1pi3CPl316GPrUIGcuwZZzf/
cz0o4YNiFZgyTZO4n3xE2bBLE1uUQZoL83JySs0/mKbpnCUD712WmqIM1qoROrYbdHpz1WTqizdZ
+6AEsqxU3F/nt/JpQ3MOx+ONxh1haWoebzJ8L1HaQkrCTbK5f59rrbJXtMB56frgL9GIAOcoOTxW
VpXcmbBAng20xD8ATRHXntpDE+IGvrOMJkU0PsABLa/j9PP537i2UmbmKehDkOmwoo5/YmR5qJrV
g3pIguwJoaDXGirv+RBrk850zzkT7QbeD8chZO0jHxdHjkvrchfKcucYuZuEpO0R++B8rJXhWDPa
HQwlTYGT8gO26iJJELR387Tq90LHqaHNhXXhvbWyky3c1GBbkf8CdVvcBFOXR7mSZ45rx2a8ESXM
sM5HjcbWpuFCqNUBGbbBg0udG7CLUIleyslOCKWVym0FsKCrjD8/l/j8XDk8xGdw4WKV5mUgw1QM
wrVrINuVav7ypnSfhcOFdbA2azOqBJTOrD+xXAdg9ZLJTwAp17h53ytj2N0nrWwfMz/vrs8vg5VQ
MGwlawAs3SnjQvR06iNNMej/Db/8Kkd1OVRvHP0SRuckF+GmZltTv+aitgAgHS/txrYKNZaVcFHC
2RWejznYTPdL0+ZmJBXeBEUCk1O5jXX7X5hMW+NOnfG1nPOLfetndpMlZe65I7bi2KKXn5vSce5b
26kuRDqF18LTQqtFo6CqqrMC2fEgI1XkKCpFtuvb2OZdKwMy+Qqf8FCLiLt6cvyvQz5MV5Vhxx8L
/u6+UYpLjeU5yCKRgKk786d4ivCyXfyILsnaycsiy8UB/gFNX5pweKJUNLCVqrsXXXr44xVkgfjA
o0gFJH3SX2ybYrJsr3JcYYY575ryLdC05zZ3fp6PszYuEEozF5mHO85Fx5NbTnJQ8rwoDrT7QD/G
jvnDR76+z5B8Zn+Y4hInaOU0JkuHvMzQePct76TR1FPF8aR0JYpZKCGH+AZXkf0JH55h25XmpRTw
pOzG6nFIJhkhGS0MqOMBaoGlZL4dZQdd/6K3xTM7ocwwU8vx26pbTCVic3t+SldHSEuRuwZpBbKt
44ipMpGWp54FTDcvX4Y0B1Y/hNVhqCmOmSliiOfjrRw2pBTU4ik98MRbZuydYlvdpMUpUk45GI8y
RnQ8ug2M6sP5OKtLBRYXICTBdb1MXgIjQIss1vuD0JoXGXWYzVvGXT92D2rhP04mgrJ/HnCmzjE6
qgOUlo4nkl54UVcKvLVWFA9h6z21Di6QEpGKjcAq9qq2mwtQq7VPR48JQQaADCqAqeOIQesAWJeB
43pipCGlfaqTtka2V8Xio72wTFbPNQ5O1EvYCBzhi3WiUDOVSigct81dcs37zvpe2DaW4Hep9pb2
r83sO5eOz+cndXWIgMjn8hwPgWWt1s6VBNqw1rlTPt1SPsFOC8/RAU1p7AvPh1pZmFQDudFRuSBX
X84mUrFodXt94yY1mh3ZhCS82boKvmgXrtuVMdE3pYE/17upPi5mkh5brSVezjWIt4O/qfBgp9tT
ZrfDbFIP8ym/9O1WThWabqBjZ7WQWfvoeKEkdpP3ntMLF9Rc+FjavnmQEV5YhV7X8Gds/0FMWCu0
ZuE/FNOYbeC2mlfYoeT3Q1xgXZdtJtHhl4te727ibv+q4o11nUKZusTyW9m25CL00SGTAwtawke0
KYm7AFiU2zrmjcTLqUjwCYfafRUMxg6FVnFh264tbKAUM6mIK5sEaPE57GEYENSmHlTjVPjR7xoD
G6rAKF84h3FKhdAETV2tcatDsZZHiE4z8K2oKu9C7rq2/mDfUhZCNOoUP5AmIaLpPlmY5tjfzFj7
lsfhN6MIf51f5murjxQIlQrajuDbFklYbPY9Nid1fkjxhY/tcqekxnWnRcaVrcGc+BeCzZnynFvS
dJzH/K6LVPLd+jaydBdlUewv2rbf1YUcN0GiNJh5Usc8H28l/0dzCzrVTB6gzr5Y6IOVp46oLMNF
V5LSelR7O0tt2j+vBh1Fmbfbu1HFPRWDFtN0t8oRdq9eUvPt/DDWEuX3w1hkAXbnAXG04xaKVv1s
2z3qNxSEdawQtAJkXIFDZJ/tKTRc+FxrT3AqT+DTYJxTllxezqGZeS17cnLbpgQwkrRquo0Hjtpc
7asfSGtHuyzw5G0dy5BmSTdu41yW+wQCzpXXOeM26vA4QLCvukUvUSCXH1R/funxu4ALcjj8Fpc5
nny0u/wKbfXKNQr/A451aIsMz4DKP9hGd6Eet/YZEFmhN8Rzf8Z9HYca/JELLVNTt3a8X6Fe3Zii
pSwR7ydsA+O2/WtotOhqLPULJeq1M9CkrElbmZWsLo9rhDqVrkss1R2q4cYrBxA2Nd4saeBfTZN8
6eI+v7BvViOSbdLg4GVLvns8Us83UOLGi84lm0hxUcc/7btQEwMOAP53sVNX284coguX+9r8Qny2
Z0QII12W+3MbIEZRyvggkNm+qgXSCjaopYom5JSPX0bbvPWE8zCU6YXAa0ft3LenkUGR4OSYKGIc
XtORo9bxjOKr1gzRpyIYaJYq2Ied38prxy0XPT1GHkhUJRYnYFokw4CNHmieyP6rp3b0UOJMtrEn
TdvXWaFdGNnaAUjFHagA0pVAiBYHIC95oTdOr7tezn2N3ZR626d+fyFVWh0UiBW4UiifUHs/Xi49
xsUGtX3NHYHYO7n/MUphKsVQuTdxo4UXpnB1TBQEZ8jKzFFZLM5eC3GDccbUFZgxNaGJQ0X/7fxX
QkiKn7x4MXMhzoRR+DU6BL/jIcVlp6FwGiRugZIz7vGFvDJL39mgnafulEF8tVNHXlcF/ejUxH+D
gpd3nU7j91zHbd4znPRe7zQXefwOj0TVv6eAO5scRHJTIg17ZSi83so4/0IFoL1WWwNjmQEXI7x6
y00nsBVLRuUjFPAf/qDDx42L+AZ2PnYTPqoDosyHrdrp+MeZ2c1QtAEt/nq6DvE3vKtHqKzwEvkC
TfoxUqjV2pFTbEVa+g96hCKJDLJi01hlcBUXWK34DHRTmFgk2b03bswKKxOwCtkVPrf43uERfj1J
BfFSBfNMFfVbWgy4LdSh/7m3kH6Twf8n7TyW40a2NPxCgwh4s4UpS5ahFzcISmzB+4R9+vmg2bQo
hhj3zqbVEVJVFhJpjvnN8C6k/ggfEi+kupvgJdY2aHVVeINZvNk5lTHwiDjADPxfjKVzmic1SrlY
jUxLJrlF6dyl5nhJpvJlbNK7GiMs5D0Sy9OH5WA4A1LcWb63akuiDTi/m0P1ms/cSECI3/NS+RZX
CkRPFIIwTcOcQ29f7B7wOMLWvDJhZPimyc9zDBqS3tEtNeejbSIrUHcjPdVZVTF3as52bUvutEym
K+FL7jZmiwmLIeMOgHbzvCD13JJFussECVty1MnPQsxJWrl8KLrFRA3awiRK0YfACUv1AHgFURRF
s9za5BWwLk5ta72lYww4KH0ssMG8hfUwu3NqmAgVpw8QPB6r1UEyHykjJ2V7q8L52mRQcvdaO5V+
i7og1aqp2zdT+UpR7jHqzeVhkRsgHnNyrxvzjdSJUzotyZ0xCxlH3/nWqaUHSVWPY1Xc0lLq3K7T
Kk/rZvOxLpJvSlF013CKiq0iZ0VQtFF+p8ROtitG+zKkKZbHNr7siZEc8rj4MXXWIRyl69r0CpJx
xrF15CEwU5P3YYy1quMIyxurVtn+fU9+siMpgQPPsFE+prb04SiLC8TOgTnol2ii8e9adVbtw7oW
QYwxl2e1becPBtrYfx/1k6thZfOBH3MoxPyh94h7XqRUTtpeDHsAZtNESoE8fWoZWyO1si8gEr/w
fR9OHRor8F04kBzEsz4cpIotVkl26tUaxjYnLNDqyxKr4inDp+3HLHTlZOJXtK/M1AhW0k/rdk2r
3ZSTPmIdMwlfFlaMiSRaTa1awQOSlsyvhS0dRrOud3nVAt7C/9kfRiO9TaB2+FKpFjiihjRYTIF5
rbDNm7rGf6wr8J/PS0PZ/H1GPzu+/32yfoiWixQWXtyrw1UMtkfl/HuUIC399zH+BHhSWl4VaNYm
A8WJj91ClW66Y9WRcVkZUSLCUnCy7jqQcmaVPNMYhw5a2/5oyQFNj9QvM/UsOIOUOcbVGHXAv/+c
zxYRZVC6N0TTq8rI75dJZ+CHUKEhcklMwemeZerWMXKgGhkC2n8f6pPZhcFCtRASyyoI+CG+CLGi
HZoUM7BU0AbuMk0DbJV9Mcinz7NWXNfS7krL/v15CDameigd7bKo3QaJD64c52Ep1Ye/P8ufsOsV
0P6vcdaH/VdiZYWhnfVSSlyWFa8m8l6ZtFyzMP2J5M8/Wo1tQoPQVo/iKXtxIynWf75U4d/IQDJW
2QIUFH8ff5krSvOSml0HLf4ZdayLZP4vtoNNC5FlAZuO1uqHudRHAzsaKSopM80ezXjMfvz/YhoZ
AewVBTNMTD6cKmavzNLcRsrVqhAKS9MrsPWFK4O+vyKe5K4B94wJ6HwGS/XFSvmk0vSrPwr1FVEj
IBO/z+BAy1rF4Vi6KHF5pbrQuPMIMFYTu6ot/lG18amDHfnFdvtsDxDxoo6/wjMwOvl9UClrnCbL
ouUKjD1zcS54V5Ik+PukfjoGnUVaAaqxSuD+PgYeVs2CCF58beMh2aTUjBBki6aH/98o6u+jNPI0
5kQG5UULax+Mxkz88/cRPtnKq5jNKsdKD+XP0J1CuTpaUXQl4rK8OsnHgII8gANpMb7YTZ8OtWqi
rk03ytMfpsxMEPUf20y6mGmZXCm82gcL6u9+LHX5i6E+eTtsW9Ycpjq/cBa/zxue2ThxT115mQYB
bnUhpdSmL+KRT5b2b2OYv48xNnWWLk4SXhCqfer68l7lrq3G+blRDUwyJQxuna/46589F1VJSCjU
H6w/62eyvcjoGpiXpsY0xqkXy1esVvpi9j4rgaI+hCQ6ICZsFj6m/8BN27rpeUm1nd2EU7xN9Wmj
tf0lkax9aEenppXONuB6F4bAz78vSLqSTNzHIIhGpUVuR9SFItbvExs1amM6ACoulSKLW1NE2lNa
1qpHcJb6iIHdYlLc2jeZaE5IFvV+pSvwuO0Fa1z9HxVa+wV3Z2NTGqRrphgwv50N213U5aasfgJN
0rH8rrHCs6NzNT4tyJq4ZlkeS4nIOMp3Y2nusl45TrENd0oHWZMjwuMDrUSdL+n8OolaV9dqbWOO
9bzNjEZ1pWFO/AIREdTupNgz1NOs9MWjin/SboqzNzUZT5gDOUeQVfWAXa+pZrqvKDWqTlaBr00p
utt+UBMECHAlrGT1IVRG+UYUMk5lO0PG15uGlS5vm8F5V8/F7Fd1AdRKXshQXspQa/C3gesGUrrD
FRpsdA2B1W0aP9vO+HMvV8uLFskjJTEwIO3gXmQb6ivtxp7xpggzuQnsujeD1DGxUwPszWnmzslx
tIvQp2LRMYu3MapQ8pT5S/emS7fpqgDq4NKOZJlEN603n6VJ0sibNBR0gYceEmea/LqwDG9eOmer
8oBbFcGcoC7V0AWLUT0n6ugEcoI7EqDE3JtVZ3YNuSo8euLYR85dvJFMG10Ugd11m+KLKvJ29sAV
vM7U4G+MDHEDnHsbf6lDFf1NOXmAYK8cJE0fts0cTl7ROMqpkedxX9kyvrqinANkhmFPtyn+wI5S
PABWF34jl+atnKdwfeGRBUj75Buc30PfsMZlQ81m9AFg4ccYTzM0oIqJroQ4K32UYzDV2S4Ere5m
UUd5041l6mdkV/dipnpl6RHmjDhrurWGVnJEVsaiwqpcw9vggPmufrG71NisVmMb08Y0pESj7ZTj
qoOsqtX4UdeAxak6PffhDIRvq0ixP6UYcgl7bg9xptWBOk+RpzQFyHk8xIOmbMs9zWoYBrGD+2IF
Xk/UeEpyasb7qC9sbygk1FDIE3x1kpsNoo0NstlZAy5QjLM/6VIYjLM5f0M+pvAc+mGYEuN36rQA
8A04KJBAph6vbBU3yCkrd1WDL6ippYmrSkLzMMep8LRtIy818wRySohReoW5bDrJwu+NIt6gQ9Xs
e1rfiLpqN3YNHlVuqxhPXcwpo0TVvSSXou0YGv2hS5TvoVPoj4pRmjcWpUIXLhb0BezQ/VZZaB9b
2Hwn/aB5EoWZbQItxjexwLhLxqTxKxWblhJY/t6eUywyyYDdWo1M34bH4vXDNHtVLk2BOuFc1VPC
9osyTgNFwlHDqkS+jewSt0UsDYIaY3K/tav6Ua6QR0zhbgdKL7AwN2R9u9Q2pOq+y257gGg7hGvj
U8oxi616g3JRwmIYIj1xUTp0EDAaoiBGd8BvpmFhWQAgx8YzxnxaiJ2wZKx1ekwHEdWetkUS67tI
QUoC659sa6N+hCt52Plpqup7EsLoDgOqbleWyT9xhxqyOTuam2M2SaTHy6haxJucofbkRfQ4a2dN
sMhYnOpCgxML7jJAnkAETYPrBS09NdBwOwhwpJz9FBtMvy1ta6cJAYvUbpFGLOAaGF1W4oMUa+f/
oTyBKG6mlRf0103xs5S/iIc+u3O5k4DcGhgw/NGPMLq0WBKUsy+iyvf0F1w5vJnlf0Cn+g5u0VKa
fRHm/akah0LNv0f8cMtXhdCUMVvmK8bB9xIrBljLJSzsi4GLXWbPD1EUHw1n3OKPdrGMnhOe/HwV
mAvtQOMI+/vt+CtI+ng5qmB4QGcRtcEe+f1yRP8vqfXEsC5JAzLP1WXqVirl14u+2BPNSEeXAgo/
CEVUshwfrclqySr63I+MYtlHcttvzBzdZKdrkA/jXr5PqslCXWGRXGUWhWcB6d9ruTRnlDkicf37
7/+kxI9PIOiENeSEabrGiP/K6FZNXbOWSoImYRruZM97kWCNvGDsrEY/olz62UThtp2+ckf6LPak
jQz3n7YCe/BDCqTa4dI7eBddxFL8E0vlWZKqk5HbX6zPzzLWFZ28CobJlMI/okxUU8CUK9uCtEBZ
NgiGYW631AXwVTxuG2qFGLD1VhG6/ThMwQRq4VabRrGJ23D5Sjz702eGOowk2pq+fmydS6KyS7mO
w0vcOXgo9622C7Gddhe5tL+IGM01Efm4LBEvhGxpoyzIcL+/Vwzkxkoli71ioqnIriOD2kUt+VTp
FAb9CTtr4xZDOOm9TQzx4lRS87rEg3hYJDMVbpLMFbyjFJ2pfOKwtUP77EzL6OelKAMdGQW3LuwB
iTuUkcu0X8CmUxxwnQZZe3dpVOIV1Wx2EhIWk2JnYAgbUW7mOckSV64UKL6dvLSbOBkkjNUx+vPr
IZKwv61fcsSdaVvGOkXuvFF2UlOVkTul4AP90SjqxYV4G6UeB3HMVaonm47q9nWIU+0a1pOFBMoS
j36h9Mau6WPFLctIOpr6WN9paPRdEgpD56SI4e4Bttikc4X7V4j7LceXeZWUaPjJZcxYcyR9kXx/
DKQByZMkUFdY8cNALT8kXPqs9kZcLOZltmrHC/v2Ti7jf/6+of/IFT4O8iFFpXI/YdEEexKmAg7T
4bXP6ofEGH09Lg5mHb0DHgvyLj+ObfgfNrcYmiwBxibqSkDEP262um/rTg0RiokBKuTDCSbLFzP4
cQt9GOHXw//ruBqJ7VNHQ13DhD0RspiUQdv07RdIj0/eE+5TdHYBRaBv/hHkp6cDzJgRqiFlLcwI
VaX62pLkkzHo5VIVId+Ca6R92KDOlKh0BsYJNFqm3FZhn11ghHzVN15vw38fA8wX+SLyOQZFXLpm
H47ZVOCilZR1dlEzRd4UaeJno934qAuextb84i75Q4CF0X5JmCIouBKaPnYEaodLSiOgOyOXeiyM
B90pXsxObCytP2NRS0mrtvZjhW59QwgaGQ9Rqfl/X/6fLBDg8gDLV4WPtTv/+7mnRzQ6YnswzyNt
Ezdewhd57G/avv/Px8HhZtXqMZnVPyAA8G1nIC6adR7zOva7XkXqQ8EME6XnrxRVPnkkUm84jah4
wFv8eG1oTaJltl0bZ33p7XcVEZM70SYa6pfM6H88e84KbiUYgHXwxwGlqKROqBiOlz7RSce6dhtG
8qvdY0X894E+OaUA6yIRsrZxVs2HD0chPkYJARkLk7687OaGdZMm4raJD7nlD4u+1Y3pXh0lL+v6
r5i+f+48hoZ8AAT0V9jzIWKb67ay6gnI8Jw7GLEmaNA9/v3pPgZVdMRWKU24IbhiwUr7sLdtDFdn
lHedS40gamgM7lI2Oy3K9lQMKdKX2iYsv7pb/tzpjMlMEoSDH2SZ/L7wC2TqDVMQyM1t6Q7l66C8
SfSLpPgr99FPBgJXsMZtID5XS6nfB0p6UzJHM64RyZp0by5H49FGHH8TYiu0IxYwvpjMj8t/FQoE
8gTfFOId9+aHyZxEHNopAgun3JoLd5K6IzYYEOqir8qhf8SKvDZAjavfN/BnpKo+NMLwxaGYh63J
lV4pdsD6foi63VApGjmz4sn1fC1oWGW5eaz6cKvD/vhi+63v6PfTev0BaxROg2ONyX+f2gon4wa+
XU5x3oyvY1rOx3ru002cWzGlDhpU0dB9RXUFXir/uSVWKCe4YcCN7MeP1wTEdLDQSWuduw6B0yos
ZE805bxdZCwy60wP/TaNqOgsknY7ojrhxXpab+tZ7Z4AxJt+J2n5vtARbKnlQd9OfftUl6OG+a10
wgDz3PT2RousZ8tcvNjWbyqTvmeZY3dkdfY/o0XBQyBjkOriZ4tGycFYujIYtUxstLiFgBEO3b6d
6/tSGdJAis3GXUb+00WRie9csulpOoIJUYRfLUPjkh5CtpYKiPqmejdH9Ru3Hr3/tElXdAA612mX
B3AiHqc2elt/XD8ad6TxfpkL+1bJxP1kUIUMlW7w4n7ZaVVy0CP1W5Wat2KY+/0gSsQewn5w266i
RqMiydDHkeHmQ967XSqyG7Nx9pUkvudtt9PKGirSaveomLnwuaF0guroXoT6XYNIADGG44eWuTWH
/nky47eusXZDPGzqor1Lemvwxn64LmV/Hsu8C4QzO0EksjPOFIdI4ldMavpoZOZr2MQvXWdsjI4K
k6zv6yTzRVHQ2BxOeluf68TZ5jLR7aA4j/NoWJ4ijD7oR+AVlax/7wvnjL62h/bcvb4QX/VJ8zAl
6UsvY8usi+q5zmnh6DAQNgA8j6QgKa7yRaDq4+Jrk7ADuUnfkjSz3mOl8fRagP1Lv3Wa9hrLy16O
YnQUyk2W2Mtmmie3RFQEsV2boRbKrCdL77K7AjHQIM2Uw9y2+1JWQgplMPjnnE6VbR5jRWDITYdM
N+v91M8vgNIql6/20qR6gvnzlqXD+6jNt2OobZdGPw5tfF+X1dFsAak7ORhJ/JEqZ7Q8MDeS209z
62ajcy+GbFfiKFKoYdAqiF9I1k2F9t886PsG7HUidKzfW/Ag8YZ677mts4d2aNARrfaD+gykzetL
LZCqdh8NqU9iuVEkyy/U+DlPl9OIlZqj1Ee5To6ZXBxXTxkLeEwt5fsGw3sTWxttJDSqvnMO+fQC
lTYN1sGkZHRbUXoYkAdaOe4b8pqk31fIech5dIz1+dK0dpD15h7sZWCM0gkDLH9OtEAvNeKt+kdq
VN+iTARU83ZxXOg42bSKW7RW6rfqzyVBvAAAt6AMvkxK0NbVDfwMd7TMO6UtkeTNgBktZntUijCw
CvO10qXHVKNkapMhqiZA8zwdd6PT3xkq53NcVXChpe6uGZOXJCoKl76ygsN96gS23fPrzb0TL5Nr
zO177EyHXu+/AWh6MbPWlfTwacqr+5Zl00+aZ0GQivRzbFBB12x/UEevkSP8ndecM029ZbI4B7C8
GvtNRAQh4jr2wIa+5/HLWMbe0ih3dtc/tRqrxmin70naAu2C7MvHxd6MgQ1pDbLtueVVprFPre4e
24GDoGMBRtqftBg5iR4ckQrUy7hGUnMFl+HHuXzu08abOcFk1EHShnpn1nYHmYBTNBSpBeo8YZuA
lyzxphI71bkC7zxWaXqjhM0pjQB5hUm7dZDDsLRm38rZeW7l1IOKi/i0unhaliP9tRYYuxsM1J5T
1mBoqc+zUnis19xV+yc5AwZlSHHhVnWYY7lm7A2qp0aFSsOQ3k7hjxEL7nQ8joXpVXUTiM7et7pA
clkP1gd0xHtdjH6o91Ba00BOhSfZIOPklnXeBCrnXxnVgdbZL+Y4Md/KfULr0KX3DyZ0Nm7wjd9R
UwZ9a9xBjYqyCsQb+ACaE8L+0ab9wcqToEaCo52mxStV083JuWNLEcCfihvKIoBe0sDoX5ZuZCPj
hCc9rV9DjdGlUuSNDW0gm7XALOFl9JArwpucyZWX55AEjcfUk+t6Kmha4ZtR48JRmHj3fTwEQk53
dVQ+Gr0W2NTeZIqoWv808/FcyTdD0h+Gkmpzatxoqfw9pI00LEnjSaPtUqjHA5BgjhIa/Hs52ShK
ees4xsHkl5ninU2xK2d2uyl8nbFL5lM0+SFVim9T2x9spT2KePiucSmpuX4fIldbmijlS0jlCrO4
DZvkJq7Sq22VGGM6tJSQJ4lpS7Bb6QBgQRV5tSy8QsZtGTm7JKpdhLOPstZc61YGc7ecCgMqU1Y/
ldF9nUZEnHl4lARVR0wecHO8K9Sa9f6j0ZtdyMW4pPgUdJO96WxIjzL1SjcEb4jTVaW5tbXcGeDH
qRK9UN0sfFWJbsLO8uaKIrlRGl5vWk9qoRwpmkkACHJPN6oTQrQvmdDgvdfbwur29HCeK80miEDR
wFG3li6dlqYNesroFI/O65agALTVO+Os5izgaSzOQ5XcqYC59ISIOdGumirlSOBnPrfu5OdFabtJ
0W4o4MvK28w+WZdl2/V+2OSBzJ2t8vBGco2q5xR/SjPU3rIE4SShbrWh3ibLfEQg2aXJ9IKkwCZC
Q5hAZL60yrSTZjD8eoaSsv2Yj82GjgEiL8n3QpK3WWu5sTL5zSwdjTzftnIdzF3r1tPrkmDwm9L7
CNttZUoejanDkGnbsiw8YzYpSmvwdUt3PUzGVXmzMQ/IGtGz7IRwo6U74NwEnaY8FXrvd3JtuGrc
gKApt70k3aUVhkD91VrSoHQgPVWTcWSlr79+0rMbp+yPWs2FntpbFEsqPhNx1k7Tj06pz46Qbm10
Kmj/HAFWUS+LjxTUdiPvbP3NqTzg0jifnWL41s/0j3SHLk+9kWxlN7OEIt5PpyIP4vRnmkTfW5gV
wSqpCCpxi2YUYUybeVY5zC6tkH3D5KNeUsrh0SYm21C/84qkecbMZDpaPeRMsFyHpW5uUxQz8Ccc
f21vHDMIsQvXirvbLm8CScXuyg4V30EMN5QTj2YlDanEVrb1tPReVy6H2R7Adk7ASSb1tVayfg98
bavX3FnGmJ4BQYF3LQFD1d0OZ4xDiF7fTT5o9Y2G5LmbkiWNjB/QIwwEYF+T56j66/qH7QxXS8q9
VkSnsJA8mRtPlv6ZoyIHbkyowcm00NFLYpyuoWF6+hB/a4x645AQrfcTallgoPVtbPYvk1HczYn9
pMXmZtHD2wVIz8gsa321KZ3u3ITDxZJLnhlzVYV+E58z5SgIobXF1nCzBlejXG300iToqWUVH02z
PmtK/6BwKxRq9kiCdJ6svFbclh+RAo5kCixkj6T5vet1N4vCt5x4PVNRLmroBBXTnAUr2k+YavqQ
xNEBNIbujfbM6lSpYjhxn52JQ3eTuVZQaUEMGr2q5UEOlRtVxD+cUTtbOTDTqNfQJKl3ssTtGyZv
VIrfJ1l+loqEeeE0hnKZBFqITko8Jduxq32KVYkXFr1+BZtySrqEDph5zMP5oOardAaiTaxnrIeC
OdROZaVnrog5ySbuS6U0Ct8qi2r1hm/SRyu2kLrLlI1uT7sqibdTsmysSj4Po8aIKkHVMA8ogq7O
wrPYqomCo2tv0m5U8TBZzyoK2NOIcFP4wO3nyk5beOBI3pJCfmoic99W/Y3sjPd6qAWix6JoQpUl
taSNyA0TpZbmpqBLmFXgbFtjXRn4qrsJ6v1i+CnJjRdzcFQi8edSPwqn3Cf6wIKafa1/cbi24kbB
zimHl30NVQ4mhcSkSTOPNtdNqzybtfBCoft9ViEQdjU6xa/KfCfZ8a3TSvti1g7W0jytt3ujmJxG
zT6Tf8B2eI216Ei695zoy0McDhtJ0jOoZIQjC3sgDB1fCjOiJ3XtljZuvTjvuqkebLncaWBPu1h3
QQcQ2PVvdkQFzZK8CEZiG2Zbi/3R9SQYUbZJpviwyOaB63edviIzDqKaCIx6vxDRfn2L60JTC21w
R0CySKtsokb8GNLZo4bnr/dMGktXJY19Y2hOSxoB1am2eL1sJpgK8jJtSzP1IqPz5Vjz7KzcVs7i
q2gJT7blqWXChs3Ve2u1hJxMHxwqfEgOptDufLurthOXxDqj67evoxlK+dhE6sEyGsMDjwCJ6rrO
paY8z1nr1c67ppDhLKVbC2e/XjFgl+gQrDQbA0xj5facf43zDiXBnx3TkxxiTbM+zg20nzoWmaes
0Ay5CjQg7SiLIUiEzzwRSn8/YuIinFfAcI8z1wTKv9e4zdstx80DU8+zl/redEZf1rWdllUnWK93
cDcCOux4DIZa6VKa/j41NMmTeQcV/9FMAIZEuTm5aWbwBoplV9nhiQtQhSe7zmcnIInZ8ymj0+1N
UXhoFhLh3h6OiCFwDfZ3s6q7Ilz8Rm19PVUDh0iHUBHymP68Ko+oAJtj27wUZbcpBtNrmuSw/ml1
JMkcXCLTNpMR7awUArCGmKeePmP6+I7eA9FS9mtVz+zSZLbPS6LfrTcnVM3T0mMPZ1zzyNiv90jO
1lF4kMFqt7NWfy+TYdN3MzNG9GWXPkIY23C07trW8Otx8m1W3Mzta6cPLX0kxy5deRY+SPT9qEyX
uCqeR6BIkunw7uZTHSqbSkqetBxRJPpIRdbhhBlxfrCEovLcx6ZbimyrVMZP9mNkZo9pPN/FghiH
esSgzIxUkaeiBKQGxPwbmy0fls8KnkRat7hxq+zoXvvrfYKjs0w3lTLrDW06v8PqmH/iG5L2nErl
XTl1nDUpH7FcJDTf9N56c9CQgdKyWQhjSvoakcodVM8brqg9cp83NLcglKjXVtyyShU7OWXTKj3U
HMCkb6JB/54VMBBDila2AFkkAsdcvoVSjMBFKPeelSKbtsyHSO1IlzloUDXc0Ps9KEDYrTKhgh3t
tSS7W+kLbIcwHG6WWd5iQHYplyLydBVxraEQ8UEUDQE82WcnxaemGNif2a95XCdJOJA4akPdRx0b
Z3bYmPgUjFa/p2T9Mw9RP18tAWNH3Cux1HuoA4ReHWrQXQVlALR1vGma79YDDQjr82SEiWsSxHBm
NLvWrrcKfQMvDesNt9NOt3MgTcpjlmbmpqisw5oDTEw50+SUBV4YaTBIiJfY3X5GOK6q2x27BapQ
2AXrl+QsL7+UCSnALLdG8zTo82vqIHNi9d9p1e6cNnep15GJK+GjXcLS0XpC9yaPD3abvMbT9No2
psHezy6IVF5zTuWkqzdqWXFW6e9OIgfre2bjzzXiukZxGK30MSqAQvGaOU49DmcPU4N9pWp+NMSu
SZy6jNNO6eIAjQdgLHhhAjdNy00la16Y9xSSi63RSXtHWXzwgXt9tMn3u9uUXd9k32ulJMt0PHUC
erY0l8pOD0PY3Flz9d3Jhddqt1a1+PXc3c5FFOATfBj6+buTVT43I5d1F7E1o936Dgtt9DTzSUml
YOAAG4239ZpSujHxVC3bOdaA/VfJITi5TEjqrq+E/byTzX6/6JVnLxlamGuRj8YusTwEFQ/BXHiM
bXcjYjvQzehq9PG+zuz3JJ4fDUL1uNUxGB0CTE88ibh3lCiqVMY209u9PbKzLFjv8SwFa7oklaQ3
znCQJ+WwXlVMQFPPdwl4j/UEHPkrBYkOOWIHDsM3DsemWLZhkiOkVp1GM8N3KPLHOH4JIdBY+vS4
Pqic9Of1obJiPI2Z7Zf1yE94tsmQI3ojvdK49If8RJuuZl95ciZ6V8nmFCCR/U2f6tm3++SScbpB
toKeRYbSO/4oSCHzlAdpLkqoAt/q7SvF5F1XQ9uvPEtYm85U/MGM94U2BTPIVTOzgJZkm45aGESS
l0ylaZK8RJCENCgSWWQeEmuLKLbXS+FBiOlmXT1CFxdQ9HjAJfZPY05GL+zCQzKQf+nRw9JlTzRD
7hNJBhaQP89a8er00ZuOKrxrzs3Ppe73ZZ7AOCuKn4ooviFsT3zJllEweEGwOaPIyjmaC+Umrs37
oR/OyCAfFQSChZTfqjxkoS87Uwp16qT67aCnr30Ps0Pr79bbc72gWCcvZumcMDj5rpXyU+FIsZ8m
OC9TysWjaTrpy/g2l9YervpTl2vbfpm+pXOxm0ft1PJNY2Qfm2ZyvDmNDZe1ehNp6h2FK0Qb610y
9bfSOL9Wq7QvB30zN4dSWE9LOr8rOEy5eUZpUU3qW03O9tU8XYgJCre0SCmHhSpgfUaIdq8bzTnS
MuZCSylNGKpHvWjfKdNh0vPNukUHUzqVpLtZk9zB7VFB60yla1gdu5pv1QcuKl0mENEaQly7B2W/
iHRfDM02bYddK2msQwccKChIz6nym7m0txLrp+FvABWTPtTtdRqS7lIQPrRLQYyjEEV2AL+qcWm2
/COLtLE7mLn1JIw5qEbxqkr1JRnKly4BAtdl7+mifVv3IRK/R8ylLvmk3C6mfP2/EEl6q2tC7SEm
yis6pGzH3J0cmztKqo8kWVujmPdSS/aAHoYfN+VjHqpn+ICnURH3TtR/K41w51TOXVOEt7nIf/Ss
WHsA5Zg22zjOHZAg0ZPQJcRU530lx2A4DPRV00olzB+i26LpTrYev1Kn9ytT3hXJeGvK81lri95V
qT11dqK4daS+984wYcSsvvWzeGYhvwxhbbpxzLcN6fhPPrBnemPBVirsvhutFVLOse7W4LEABYw9
1v2ChLaLqQ28hPyUKA2pTKfv7DDcrmd0qrQ/J3t4KDlwG2JYvKC5l2V5Y0bOs0jUzRTS9NDEXYPU
0IJk/hr2mXWx09qGSKHSqMir3xyjPEk1QGTcZW6XeTp0i36INKJE9O1jtwa258rp8BZr/8vSeS25
rSRB9IsQAW9eSRD0HJrxL4gxErxpeODr97TuPmm1dzQEG93VVVmZWQNZSDLV4PA2k089LaFjUG6x
ff9bmMJ32uhhpea7NVUnjZsCNtpaZYFXmYNLg+HGm1FLiRX5X0RM61DnEolH2/C70N6qGcbSk8Ek
Kiq2XgH+QJ2Zx826coYbw8gK7pfwOYccvOo7fZ+mxcEUzSFPmkdkQas1IvVZjcLnORcvAyjVyukw
zVEy++hYyU/iuIEXpb96Fl1tLqnexoRD/rgAaOrFeG5m76FDpuSj40eaJtuQkXa+qQ0BXL29mw+I
v+YlSClCV05SPKq4P9ZiXkOvDprR2ExVHhBstm3LF1UYpslJaytzQ9m8S6zIg3UKWTvL7vLFtBIF
mJpHHpvGCkqqH7kOd3Wvb+e53TLW+U232pfRDo9mAd/VW3Lwpc6iM5OwJ1Nnt2BesxSkZrBBD41Q
7FXvzBpi4/zNJd9eOWVT46Cl7zllgIxl9inzH0XrniujOqQVqbOTU3/oo/vHZqAtdesS5AynWPWt
GW2UHhmYI+Z54+HUCYc+V1c4S78Jbi28rLZ9bkGfWdQV1fg2paINNQeN7OiPkDfMZL5bZf4y9tXT
pHlb1+430TDsHJUrr3OvEHPeMWD4iA3tUnlNgCTzCOR9nmbKGaNEX4o7T2L3L15dXytGRtE8y/xG
HWvKFKf0x14LZJ5RJelDhZ/cLBYADNZ5PfthZQy8gDRhGETBOJNWPIbUPHd9eabuIGVpTUE7D/ua
tDj3s7FH1cocRRZaV3pwOY0EPyHg6zUN8ZpbC4xSJVX2DmFhkFdsHIthPDBG10OV+4sjPphrtq1E
Z/ntwJjNPtpnNsoHBumtlnYWfunmQNpVuA6zkUF1iZy85XmrcrG+ZccYml/r0lIEPE3I4OVLEl6N
Gt67g8CfUsyhW4Z5z2G+E46RrpXE4exlw8dgDuM60ss/qal92ll/WNxiH4N6uioYStLd9Baoqmj8
YVKIHN5pwgV8bcjlq0WgqXpQ9O77FJWfKb5xHKATs6mfhrb9xDN1i8DmUabdK6EQi2oV8aoKZS1V
eFtx7d4aWSdM+ROOnodGnXdaUf/KHUkzbld40QcFNvCB/bWE1hmV2vPsqkctjz6iQX3F83PTivRC
z/ilHukYcaJPna2eljq9YR5xUXGEXqfmcjDd4mIrXcNFnlMJts1zSzxLCuXcNyXGiaRKFdICqUkb
0+rU9tPoa7a+arswWdd6tYdF/3fWsf8UzTECtgi18o+rNxsjokpLW3A4sF/moVlTHLiZ+KuIEAe4
ErC/zIrdoDS+yLMtk3J83KOg5vKMir5TdXHHJ/urKtN455rWSxvmI00kczOV+oMr/hjJO1XUy7du
a7vw3xtL+28SUODmnlajOpcrtyfjEcjwDcRZ9RTSl4hecuH8mfTs0mnePjJHNE4jt0NR/mZtUaMg
t8u1zo93U38Lk/nJsao/MnHsHOo05CbHWpq8YDne+YMBxZ0M98fLFj91h/3gaLeyByVXOAUibeHF
92jzbeepbjsAqTCIuUmYaXTVlvGc0fuz5vGqIJOwFeVUdPl55sEWMmqa84HclxpAR1EaOw0OPMkX
JkeJwhEootyHLXGXxRFu+9t8qn/Zg9c61c5iyv/Wg3pMhVA35Db1ul0IdXYj8ebyLZ3jo1wKvc4O
hcBBhDonoFZDqUEyj9/FXMf0oEpf1/vUV9oisJPlO2uqahXZzaNz6PXV6WGaMDdgZCZa1mvG3yPV
PZZas2bcR6A6w1lNbF8P862b4raQy+5F+bIM8U4ztLWslRvsYCJRvfZt91MM8TOm2LtJNC9tGh3T
Gt6g4+nIcdMvxuz168lQj6ri/a0T7TTWE9rqoZ78OQqfLEXDd0CvHmh39kVT/y1ESuo5fncqb7Nz
wM+45medm5HJait9xvSwtAwJ9dmPOLH+Np79E3fFV12glNFqJRBm1G+YKmT5blcei8V8dhXVWHld
FLgOzfseYr3ShXyz9hfr+Pcubc94AdyWjM65YFylM40PNVG3DLV8CV37e2mLce3QmF1Xuv7uMKnm
H8ScqdldntOFBsN6SC0fGc2zCWw+YLZK2138TqHsX/XJj3wQkbnHSF8kqJ+u+0Rp1zL5ovL8TSId
koL2sGHdxFBY01kf1tbYAcPO1tW0X2MBx4Kf/i1CdWUU9QOZDX4X7SPMxHtESdqJ8dabIOgDGEml
NAdGsh3meDgUinnjjHzWYVWf5KVrJhM8CKcOyFh8rdYqv82yYo3x7e84NN/LZF7gIOKogTtaOufr
CKuLZuSqSfsfT6Xsz0MXIBQZjcnd7sdddIgIyTJrji0V4ZcdF75ILTZIjwlE2YffmZJvjGL+k7fK
Txul6kotSXjmJdm5TXNA5rC3rOTOTLXbwFWjcJtUlvacdMVz6oZBqcf5XveG58T40UYmiqVp9LaE
hrXRm/R1pPk/1vHNrvEHVpflKyuHs+Y2dLvbX/nsmSAvpAl4bdLuZCXZwUyrQ5daT3FebyQMTjID
gm8NZI+O6SN63JY1XktmJJP9objatvg0vObWCx2//2JbqsOeURnNuoztYRVFzT51x2umFT/yidXK
PirmtDbn7DQo+kGG3Waoz2o3/k0sqNRTneevXcnv9cI3UnKeXgQ8Dwox4xdOOV3Dgu59Nqw6g5xC
GhTT2aG/mbQXjZR5TGNjX7TDpkwYWxC5qyFT14Cl2srL1TtGGIdEG45VhmylK7fFMGAwNysXux0+
dTFuo9b6zPT87rgLGIEGmO52K3TtO7z3sB9BICdDJRx8PypnF+0SjS8Uk6d5qU8q8EOlJptSsbs1
KGhLw8f9FZZ3XYg4jpI9sL/ZJNmCd/mwactqzVUCCGsQtelBD9VXVC+AkU76yBm5leX0dxaPND80
AhlNGoMjZ3q/eWQXvhuRqCXC/HAHj39DeCMf2SxI29Sh2TYlrz9WglyFtUN1ocz9O7MQQajScl0y
nWodufFPObB4bWRvlVE/YWL6Q1MET/XmqhTuUxbXRyQNq6JPU+SKRerjhvMkFLFxIMR0HWwFDVXB
kLVfFAe7BIa/kagf+VjJbJasBqoPQErmuNuRsAnjjcv3V+/fCXGbvITj0e8KHg//Pbxr8kuf3+U6
yz0pIViVNhZAEbglIEKxTbCKwVbemMSzBM5kGAeGd+k95E60y7zWIlFiJ/QvjvehhRb41byN23ab
Q3fQ3S9pWj9hfjIbT3xQNQ4rJBHBMhp+hRcOLosXNfY+BHNOXbKyuVEOC94NSXMsUwtjcwZzdW8G
8YOZMJKdcpYIiwTfkLErUDeNodppXAK0X5KQcTIFrJAsRHFudYFmK76tSR9MIhpMBSzTTk19nw39
IL9VZPav0dQCIMbrKBwPYX3Bm+Y4zcZZbrU6L9kF/bAeWhqI9pmtHhYPV3dXDOhGKS0CHd8TTFKA
VHzGiuE4EzDyeBN2VMqM72KVWA7fnHRkAve+cfa4RNCGeG+4OaTxKL9TJg9Z7D6Z9OYKU9+hZ7vo
y3DSEjCG7O6V2TP9SKayo+KaHMYrlicUnKFsNHSBhwN7P9osskZTtl/D+lg6h24sHfbaoXkBKYRn
GdXGz+maUusY+rkrG9/pgrIvuTeVm53G+8VYyDKpFdJwx2gYrHHoq607iECFDsp/NRLzszSEr5Jg
l0Ynt4/Eq7i6HQfe2JcoDlm4kxPxei4JIrY3bmolW5cgHAmAFwN7+S/mND+NsbiXyYukCSi9ty6c
wIk13+yCyKYm529jsW3ZKO34TAi7y4VyEhO93qxu6sTaFm65m9kSrJxuFTv+hcqGk8/Fk5bWH8lW
4aPkxnIo0Jnv8Rjz7gL/bp2CGPTtuHWR1o6Nnu5LI/OdQWxkYim3fjfmN6c2NmJxVrn6U+qckezM
OXKcyTcBJDoaMm05+o34jnRn3f63ClX711uCIXaxXUpAquSxep3pD0gcvgPrN2ymLfQ7HpkdS8rO
Utlddy3r6ddR8w3/iX77C3/E5pPOQCpYBwXly8LW4xow3ANfTfaZs/pN7sqUjcsp4NN7sMKQgK6X
T/L48/945vjfv1Q+aR8wm6FRL73KMdAhID1KO18L7llbNEhOw6CTiBRFhlwArfj3SksITblcFysN
xAhZEFwoWg6lojzL+70qofqW4TGDLlJiD+UBP/Ox8l7s8vsAM4VnqbyfKDVXeAlvCBsso4SR2Vk0
LTn/WF0kDFNMl4fs2EhSg9P+qQtsRkFVOMMyvsu/2u18LIq9gh+qYfxlE87Y1yjus9GmwQjfbHAj
JiQ4IGdv8fItU9u8tW9g3zyPyxeMpnc+nVWVKynLvcSDT8rmZDXN5KdUvpTYXDO92o/5Dx7pRDcW
K48ulGwRLcSYEOqnXjubResDdjgvL1OE7xWY8SAO56uU9V7M4y1KfoQn56nXf4f2mHRvUEI3ePqf
sRv1+fqcEQFXUv6/8tSU073hUNL/2nOEuViu4yB2JfGCBRIOCmwYbbUSvVZDvymIiqbD4rDI5Rs/
wP+oZDwtA3bkTqLc6QLQLoJWQAhlR/JtZ+WTti9/4ffLwGnM5lreE3xzTH03SDU27EEe1GGzlvTX
LOcFwY3vjcmRE9XO6Il50IY//9u0nGz5fNrElCiudSKYnWbHrIq/82Wb9C+lbLubT2b/rmB1LMbe
l3/+C8rU2OaATdfoW/Z07nnHbvng0XjTg/uHq0G2nhlz1ehaMLdM+45jmuxf9EH8Rhm5bMxdPGkr
uS4QSbY5xd4yv0p/Y4LGTKeAXyEfuHCqN6+OdjIMD6C4VosZWmKYrxLbz1B2MSsjkLdYsXO8PcKz
LX8pSElYTcO6lQDBeoKmGVNSx3lVIINo8X9HuCUGyRaaRTSdeyfInECU/UYY8jizXIONONS5y+2B
F013BfEMcheWpffBmdCSW9a/yD0o/5EMVJxKefeqYUX3HShtxGaOwMHiSWaXDERjC/2TsCnSX/kP
ZDiQW1z5jEmfWDsZ0+X3JAo0nrxT6YGulDzald6PkZ45K9HwwjVHwPjv/fGsNpm4ZiS+x1Gdl3Gl
843ClrmlvKCaZH3WfKs311XIC2W98/qtYnCr/CmXM0T/mVcBaZXfhNvC8xByenu2pU4LH1YUj4er
/sYYAALjS7wsa9nYZq1TftdgHzIwDwWGJ9f0f6EL44KtrOLwyYYUuKzULF2zAi5IeiSe0TMf7Aly
Rn7nAxUP5jcvQYfDyNtmoa0e1T7LqZc9vptLgroTVoxKiUVIYYGIepwKzsCY2s9ecbQYC1wAz80E
VKGZhzlS93GyZZrYylRedSwN5H7iQs7pZGVsAU4t2yMlTnUqqAObubWNM8dpisSnrPlHOn2sbTc/
yf3330mzbhnkIjx2NFJxU9mm8Tfhk3mjQVaIjahb5vDQNYYXHsO604tdBQdAeeX7pNRw2Kse0qGE
jn1JsnYje6NyddMZYICf6A/ZmPmsRsidX0yV3+nGuZ0o4OsPGfXljmWoA1H0PobFpZ0RY5KUtp27
L6IvLwoiolxLaSZPEk8+Lxgbyp0aub4Ylm3NclrKa0WOQHIwFdPWar4sg75W/ee/1fjvW3Z1d/FI
/YgB8uOy8dilZ84+VIeTHLrcWt5WxhyZ5snCK7MzmR3xK6gVrfZPI1Pe4S4nBYUXoMs4hL3W/bLa
/w5oeEnT5YXgIH+HXrtrlXCf2XfIE634sCws9E51aa7/fURByUjalLCdl3TwY1x4yYBKwk8Ueb48
s5n9m+r4mhGfCH6cT08CdvNrPd3J9WRdgZsqDhrmMZIbtXIPugC/VtxHt3gbXqULY0MeNbm52J8Z
V6Ns/8sDzOZU1fSItfKWqcBKfalZWXsJSNfOPXSOsHNh6KNqpdXpDc55KW/yqXu9og0Rv1ecffmh
XAd6p29CE60uBqsrjA8/cFoZ3fhoRPqWQJ0TCszI+MP20/qMzrD6L13RFhvqdviu6e9pX20sWKLy
dxpG+TBa8Z7W6tXg/dXFASXqsYCSgqHdMQfkKJXopAj7m0YW7MtpIlAOhcvFrrzaXfvIlGdnbDD+
s5+a0X5hoxYTV3PyqtKw1T3MG0AS2ZPynkRgwmtaVvJ66MDQTQkAUDmyw2SmIdSLTIpkZCENkbGN
L2HH1n5qRSlP6tQrKBb6XRf3q7zS3mhP3Uf9PC3YhJC3tSIMjPKJ9x4CGrWF9sPWaOELqXkhz2a3
S7nRzSWk70yxXfQXwsu/Z1HJOI7REH2AOACjZ29ocRg7SCfEKTeYUK+502b9zRgYuQRa3HpP/04Q
Z1jMb0lpQF80d61THGToazGl+C/ycDY406PLkn8hNV7Hkbktxhn+KHQ959XpFsyUWAt5fEPL+zs4
yZNOj5XaBGpmrU/rvKoDkQKJ1NnWIA2OGU0gc2AHuDoyrJ3ayd3ZWeZFZDBfRbqVl4nLZiKt1Hpx
kr+rmz+t/l2GADWytunwWc0PeaFYXKaNEr3xsHpHRU8azb+SmYe8OvL+y5PeFwzuKvtvfTyrTXmB
2vYqzfQpazaeCPe9pDRo8W1WDTnjmv3HE3FnCUkaJDvsGtpUKYQ/eYVHZrsN62dIQzLr5lO5SnnD
qXdvVdxPep4ZvpCEwPudDJnDON2W6jC571iXPnHPJ9Wb1Vcr+cv5kRzQPxH6kd+lOtU2tCI8f4KW
idErDb0P6c9EXm1F6lEOeq+n+DQWA20i0wE7lh8P0nsuKDpkYT9XeAXp0DQRhpLlE2G0ad7LEM2v
52//Qgib419A5LV6y1ogYUkM+x9jput/7QnT0uW7d7GYHDWVINauwohoPp/iPOTSUsAtdJnhGkn3
I1cklWn5TH4S0v2caBnxObTsQEoj+nqdL/cYAoEHjXS5YAo2gPzBhZ1TVaW2+GLTyndHf2b+Cm12
KTZW/18GGW6nttrFUfkuGuGz7pINQ0wlUhdVFcgvwvaHfk9yHZlPsvqSoxJS9ScEZEhlpE25+RWd
DJFORZ0HWXcL4x+uS1mnsLdVqlHCHMUAaVGVfbPRI9aDrLrvQeRL+V157eX0SWvvOhb1ju+LZJ4+
5Fy9kgwxoJI3FtaAc03xnvANWvLGYqeY+kuHXW4NRREZ3zqsrV2FKoMvm/JD8rnYY5AIf9t6finc
6myV5UaDYjz1bHCPobHw3ezQT9rPxvaYm3oopwY7H4ITAWYBpu/V7DRTl7MagosTLGFXU64QiQBL
fmREZnH/JXMMHBHg2f8e1FzNph543PC8TfmZra3sJpXMnvpVJkv4VnLtur7MrxPQQhnW6HnEtIlV
aiTYsgk6J5l4/Ft/9VKqCILLh9nfmNfpK7q9r/XhDwzxCGRXbLKFAdjeJCqYx/3V1dNvtYC8nxeH
BYDFmiGtdohhYqq8WmgfWp4dPL1eI8tYI0iHYqXO5oqZwPA5JV8AQoFIgNlUYFwpsrqknSNtksxo
19oN3Qa1f+iKcxkmdNJGqVALWtfUlDNKa+jnNcSmGHrVXJf4gJL35+ivLAJ7DAnRKtTvshQvTUkT
Xq1cejMWiBCJDPKzlrhQQ8xJzHgDuXgHq/A2u7XfzdXJ6Dh3Mf7Bu6SccQVOino/i2a/ZPEfs6+U
DeQx89iqNLo7j1Cfqd53PBbXJZlgDXbod5zYvSU1PbkcvjcUT0VDvQVyGofqpxKyJQWY96aDffJA
lPKndCvJZfMYEFhZw1UHIFxLe9rdkrR/cJpoVxVf7MEMCRWXqf41Z/jAKp1oDLrMK1pFbjgfXbpO
62xYAI4gLqwaUye9KQYHJYm1Y4zSbUnc38YcnwTCB9gxxYfVLtMBWyagp/ApLPEadBbjb4ngOCjK
6CPGYIK2P5ovayIbVu05hXCm3PQQuQgw9wHSnQYIrB/7uTzgKIeQqg8/rbmAMGz20zrNYabajWpt
zHn5rEKN0jpv1r2IIPWryGKUGT/n2LH57mM6nxgZ/Uic6VXFKr5M0/gQWzhyAa8jqauajyoEqZ8M
66C7gHx1JK6MVOyPRRjVyF/o7u0SpXOuWVwe3CRKtxOMfZhxC9IJzU6IgCnqKHVyqQjQ9gPaJ6tZ
r/EUUsK3wkXjFNXRXzsneBkj3mOyHSZMOnpZYtFXxSqnb7JLkiiMTlqyizuqrx3f26q9q24OcC1E
5T7NbXQrQUYuilk+AyHv+7nZj/A3A6sfD2ZhXEzaIj5zQPeamC4qQrULcKq+6fgq69GeA7MjlgAr
4JDHJEfR2TKbH6MHssDlsMzafGosID2tcmN8lfsaLUXIi17QC7RJs2JetUEh2sFJZ67vxoud8YRp
bXnUkUX6ND4iQBYhjmrr0Slrx4ZsSNOCIhqwn+7Fl5LUP/QhOLw6E7HNAQglI3AbXvXLTBMSIG3W
I18Lh/DPjADEVxMH2xLNsPSvzMyrdx61DgZjIC0dm6LdDk0ZHeeCJhL6RzMOSoj6eKm5dHcd27h4
VaruE97HPrQdI+CgmhLlTndTPiYPpSOKQMek7ab5IoSh19un3CvsMwbBxr7z2p3ozEPoeDsVVLcq
8stcklhBBTqoOvxFWjWB0ffdGnzpu06hs0EctDUF5RaXDZMAWjYdIDDtk+ymW/BqXbOxgGXdYDLm
3oeQgnLKGTjHFmEjLb1TZtCLTmk7dJlK6gZFYzOFY/qsQ6kNhFY8M/gFGnJZ7lwVwVgefVaidVZJ
lj2KjPs57In3mT4b25ZT11jFx1C3+QpAAopmy4ylkMK/RmvLBOFrPzggPRCwYwGld7FIka3+Omvp
1VZMi2HU+ORVIUAzpX8YD6c8tv8mKCpNmgImWTkDXx+LrWzcTpwZVwX/FJIItEwLILDqL0AoKQ16
URpoDBt0g/C+4PMBHvn05+8isV+xUmJ6x+BbLeFKH09AqaQaYJXovt0i3WS1FaSVyzHN1LM9M4I4
mqdzMU0wDELuVZqne/kkDQ0R5oFcTOj1bJZ1MyavlalCaE2nm1TaRjp9s9HasVjvWHTAAyJ6qlOl
rB1PfPVIAXQd2kBVPOnJoqDjUWEkR9G1s9trJsf5eGa2iSpAPUZ9Il9jwuXGlKz70ts3S4xAXT8C
uT6hhNi4S35NbfOvNXhSJqbS2S7zq66OoV9lqQ3ZLMX93FHIqUfL1ysdsn5/QYQX9PSxakpEwJQI
Xa31AT3+oo8ViuYifktS99EwUMA3wGF25L/nzMUFz3CcbTjlgZnPG431M8vmPrvFrdKSQ5s6D9Xy
FH7Ao4evV9+KWuQAE0WAecawUUuDQpeWjqaFAZdVYDk1rEpAWigFA3QrLKNvRaJ9YNDi+E6OUZ6I
LS/oDBgfqK+mTeNlxco1ir/47dx0VWyTZlCR+dmA8oq9jpT6I8GJflDt75xxWcw6Wf60NBjqsQ3a
YvkQtfLUZdqb0YBqumW3g1QCPbanpKqcSz52QFCwND2gsbyLEP3qPQLIIjAUTuisfQ8YXq6sEC5B
YZ9SXNrw73jT02ljG/kb5vo08ZToEQ7z0RFDJAt6mgL2RD0iaFIbnXHBDPFEa/WVi+NbOAxsUucM
dZM1/EDTDsIxZjcpL2OeQjUjixgYeoSuVsSkrFBuk8V+1qbxpBlosO2wu2ux9qUu4myY2TlswnQ1
1FW/XsAYhta9O6X7NihTu5oidrXFMOHdtGAhl0OD1qxkmyfORzoZC005ZEC49DWrnrEKRtXurKRb
w2jUVmaRPWc1ffSuKdVdO0n+YOrFm54yoU/KLzvE7z1H/2EU7XWwSCPM3OwhsU87bHMfE/5PK71q
7VWhMNjb1Ecke/TpW7iiiqeBUUd33Q2vjj6/clk/i8w5lh3FrWktT5hQUrc26QsdrGjNOkvNEQtQ
cORJc8qpAGTx9HOPe4hmLJtWA4NGw5mr6d2Nu4MlE8Qs8lDwdhVARWs/9NI7uM7yBbc9W9dT22Ji
TxkyxOqBSRM3lQDT4DkJH/Y8pctJuO7PZABZJsOE6Z+yhxfTnpox3nf1lOFLGL303fg6V1qxSXHH
gQI2sjFVcyWG9EAPFo8MZQfRIKFRavjODK/cYZazFMrXZbahQFrnaIxWKEZPk+XcRFHCW1jGcY2j
VbGKCePqTFmi9wF5+76BPK4M9Uc/1puxo1DpEXQ3w0KDizHTDHz8FSMZqKaiMdK65F4I5t6pBsBl
qZwrAx26UK+uRlelS+HZOHO6rC1d+BjpvxYgl0Mn9mIMn7AcSFAvkskNfJJSaveMVpHZa2tUOzWW
8cOCsDGEaUeUa4y7zgdtELbyrp1wM1vQ+uLBeUGPvfXKaWZmDcoENFgogIs7DJVTbTevxI0dspEN
zM6rCXzsaABHWnooJr1c91lD6VYdQvwY8IegNaHWfoW2KM7aS2l536UzfXuihlDPIYVgdlky96Vh
1HjDOIw4t7d17UD8Kzcz/7/CwOalE3clRfSmNBHopL4pGRtUKMYuccQ9H1CJW0xTqOqYsTfaUbGq
bQcNG7H+PZ6Bd2Q8L9HgtDIhlWfUYWfPOamfPatvbjb/ZrN7j+vxgM331dLrraBAjRrrVSvjfeYO
9yofT+EyPbcuf8+8k+kNbO9xrPxwac7J1Ow6uuW+WTr0F5Pp6Nrpno35U1jZpkzHS+PoByUfHgJ+
EV43vhh10i9SYBzNnHgVhSUdmSKIVfeA+eQ3eAU+d+zdQY1obRNZyNxxBkOBq0jSECQZaH4Z/HoY
qT6ssj3Nzx/5QnToi66e6Cs0zsiJpxzS+PjpGu2TZQwBJ/7k6TljRiCALIpKJ6HbWJqAphEd6caS
w9OTSQwHUpH7ZKCaJJWmYaEdjTi7QN3exml4GUC3Va3+cfrpXJKAT6XKGItM+eg054CjLb4BMBfw
sjy0Y3zURgeIyNvL/zj0zgTAE29rQAsUZ8FiRYEDmZ4ZVFCFEDdUNa/OOMhNp6XOVcRzgEHcuXD1
Tw05xdxiGcliMfgAmJkTKGIbzlQ57Y2xOJnmtMkzYA0wS70L9/DR8bbPvPdmhrMPjpJirIb8bOVm
WBk5IMWLdtBJMxxhHQAFXoDyiUgajM14p9bYdGbW82Tp9xTCLCodBHZ0fgeJ6AMJ5nnzYuRFIA2Q
OjsPpMC8JJoOEB3AYpusDzARpTWIXFYq2wEbLFIQ07A3evfq1OY20bl9RR6tFg25IYVkN3XwAOHa
Qene5UDN1CM7ebO4auuHITwidQSdIXbwGXmWfTpC3+tk6g5Xv45LXZPYDwQOA7X29Js43mFw7DbA
GXWHX6w/NTEJbnbI8XTNYVp5QyXV+GAJWnHBYAKVHehpM+5Jn4/M9sWmlH0nWjTLpbalwvXl52qa
rKHj40R1hiJyOLgdggw7WRu9sRW2wKyxQoflJTu9jx8djpSozuirGuG+ZrQCLc6+2ZgcdbwIB0g6
XoD9HvCTSgMBF4WBqRqtJL7GBfWm2+HSiahlKqNA443MvBkHfYle5s9lX+2Rp7/ICCI4YL1BM5dV
FnN0ctoFsXDmT266tQDuljx5zCCU+Ehubdv4tBZWTR3Ly4CqO1SHbUORqLn1WvrttTWEGyBZZx43
JtV5XkIOYJvI0zIOZFt6v/WakLOr0iShh6u7KKA9nZs2Gk9t7aKWKkmvHSASnQ9s4csyNpibJbRu
tT3v5657xezCMpH3yjjXGcvFJoTKh3Aa2QvN9xjhnJYqfk063HHS/MUl/XUhBWJgtZ6cBAin+RCC
K8edQ7gdFka1CQYSgNWAUwbaSmTDE74JvLVCyUdc5Ixk5TJuF8vbmWuA92/hAYLAdPidGk36L2cX
M+nxghzHF9pBG7ksXr9s8nh5oq44xGZpM9XShBXDTcFRfjWow4c6f6klQD/DZ6U6iXv1rYZTlACy
qw7N314pnqhg3/KF9SEsj0zcxuP+j1JoK7VvmDMcqsSwFMNhhYRpuDWREkFAZBkgRKeiAYyBNa4g
nY7NF8TOA7YtVRAXdtDjErGgQeDtqNhg92sZEhZCloPuPB2as6iUHUJ2XCt4TYgsykDDkQIfBwsN
kM0rsrRTxA5sdeMoLJsCngc2TC+C+IRtwDyeOlZSbcmqlheGw94GNJJjXp0s+k/68tZSDYb4rbjp
Z6k26wjRavfL6UayoLvNBi1cjAkWfEGsbTCzOtCiHgxZ6kA+AA3vJpJt2wraWNu7Rv85uckxRXMr
fSPc5WbDQOnMP6E9H5wx/zY62pjzbB8ms3vr8uUAt6+C+Wa/yDBZTR3iEw1uynTSs9GnasafAyan
sI4pKZCKh7O8Rqb6o+q19ykMV/aYIGCCqtn0zkYOEI7jhzrpB4vqyCWaQDq5dlQxvQQCu8CMmkNn
hdse0rTZJI/RLq4ZzG+7gGgD8YEAy/eucswjbOM61eg3q/5s88tG+80jOtY9LSwSWPnqinA6dx4O
EhM9l/nQpDiLKiQSQ32QMGJLpSX/pOp5OHqyS3L92iU2/YaL0f1Wle4ntRfUXsL8ov/xdF7bbWNN
074irkVk4FQkRZFUliXZc4JlWWPknHH1/1N85/tPRmMFENjYu0N1dXVPe1D2VCbcuFWdDPOXwgg6
2hW30sVdv8/J9h4ppx0BNWWF3wnNJZb7wMSOHi4p76xjWbxpPOjVVOlEAXjYD0P7UwaUtnz0w/+R
+dSPM7TEOrSyJhyUHHk2vCTb6Ke1tH+j/pPSAJHzLgNZM9R3SoAHok05yTRRi5rsy2DUhETzW58n
v1f0I9fOf7Pi9C0pijutdOZD9gVubehUpisEIs944CFSQisa0x5mCKJRBZyO3WhH2LgceBioxzlN
4cps0B7JjitDXrAtlLQz6CO9+xmHF+zKo3zbvC1OdETdNk7zXrfWL8unuQK1nG2zHBCh2BcdDLIo
2i8ToiO+cUCmnoXq5/xiD8jfzvWdTYUZ/XXwg+JlbLvnlQOcLuMtEl2XBWfekl1FSfUWePy78NBB
K27n1D676/tk/Abd2/ElsBnoNRSHvF7uKHV0vBYzgo1QnRC2/whQCPenYEYynbZFswjUkX9xGWUY
5usd9dvzsh1JcUCYmciym5f4bPjhvV8V5Y1SUqMNznYwjBQkP5MQCbPOgLAhYD7DHEafWQM9vmqP
K3LNHfredZgddOzLxHqwaD3U26895IqWp3xFsd8n4qZNeAP5MCvDWyKtU0bIaeEQXDyRXrZtLAAd
3x0FUlPsIOeSA3/k/MQii44Rk4jAvmY01uP4T7qkj0YyY8DHg2W/9DbzvupqX8Dmi4gXGgbUOfEL
64IPwdGiyYtwhapAQfbIMN8buDx3cocd97iosZ6CAHsv8REMGrsfBuYvYdOyF20+POzil3DgiaE/
jKhVWRyoieFVwXzUrcbhdKA/UPsEWRmSSBq7HNs/5BpnS6t9H5BMNYBmmE9ek8WfWMlLs7ZPXbo5
yswGXDwn5lvj+CFHeU9rMwDo8Xg3RfCt9yanW3rLq2H4cOacWz1yUPDYqK/x4hUlBYBTjEA8I1kB
TT+64e75iV4fXzI/u5vCF0NkDR56i+LBYP87DurVy3+MvEN3teB5MX4OHxybNAbbyQEV3V3BlIXU
vNOLmfKWR3noOFnEQ2i8eLjs08iAAsGPcuMDxrwJ/kFx79+aIQk4l3PD3Ai/scE535fAu5ZpaILC
2NVrsluWeeeTgaX9k4K8EGImITqjP+hB+JNDu4v+9iPJYvHZY91qQn8dcagss/Fb+Vg3JmhMLocC
k9FaEWD8dOPW9hPcrtimFhFHsHvrvUm5IkT4QcckBgich/wQBPEjAsVwdiDqiVPE9mADKn6LJ5sM
4MueIUtwwU3Q3A6sULVaO+0U27mPqeUpxOmg95Wg2qGToVKS7K7RVwOxpwKCoPVn/XT93xXIJlAl
re42HcEfPLq/qtNZzQe/woqMnXe+AS8C1jOW57FEeJDz7mf2ne3U+zz4HoAbTedl8P90FUNwiaVs
nOfo/8HDlVzdscKDDRh6FUuqlhcjYwotumMm0dhE5Lq0X2BQt1Ya7dGQvZ0s6jt1dtnkdPd30Xyr
T458JDz6By23BbTOx3UDidEYHMflzD62bP9o5dTcnf7IdMILEpFHBfgKYVH0P3UY09Qbsf6JztdN
T70tiMnh2KEa9YFuVD3+m6MSoQ1aNlCrmzvt8GFeoCeEsKqYxZgKZPzOx83TqnO5cYH6UEYEEZqI
Krf9BrJ+f+QvY3w8ixlkybENl5SiLRIy9fK22aS/FXC2Ph27VXlObDCHDeWYyDpnBEHUwfctmk9b
mLRb3AfbMqJZA2GKHaa6ROIvKkfEGMyLLFMxvPC2SxJvEs1DvcYH+Q1Fz+vqQMrrP/qJ8QSk0nqr
pXdHzbPPl0vsvdczqlDFln6fadcnIPYtrdybY9NGLz49mlGSnowllP4Xdqooxp+22x8d/7dylULe
M9/isjf7uqVsTNVGOUPtFu2uxwH6ZQvZwH2oSPo8GmpjVGmmulDTwNV6WFT7J5OmLK++o83zLScj
0V33xAS+RyjerHcNoYSzGViZ4I7M8oC+3+fGejLd9r7bUIZvrANTOi/6M70xFymMbfwFL/7JJ6rI
MxJk1sW11yO10wh5IRnZnJCphSqovxDEU0bBrVF6tzKlzr0/dTszng4OEbX8BWnvI9XWAaNa0vKw
0CJ8tdj+/IS306kMYfoFhMVp4/7bUrKVI3Cy5X4Ib7WxMAOl+02v5S5FgZkRJnS9LC8MIb3TtAsr
KJ70zge72jH3hNpUfGvYLwnSYUonK3WE0uz3HAftsNtQ19SORHDnppuyP+gVHTPMaFkXp66ajzEz
OmU+ad1KOCoFPasykVsEs7XH9DntfMI5Za53GIozNr5jIdba2Ed0Q1Tuu0U4m9QZAQ00mv5boATn
dyaWl6lGxbAy0pMLqUdWhJ0X8VKpahvRBy7sxuE9jO5XDADDrV0/jxilJu6S5VyJ3Gm23Q3Gb8Km
CIEbSgk3bCfTofUL4aGSFO1ei5LH109nHWh8PCjELEMY1IP9HKC4JXehj+fAV8MfBdiFJjn4jLzn
81Hu3uuBZwpwbjPsA0Aue3hUyBBVH7SqEtg+1iTw8n2biPYFrT4WXW+VsF6JaZ9VR4wLPolvsKFM
MCkiSoiCIz7l/9yfLPGGRuocKQA+GFXvXUKnjGtOt2gKywqa078tOzgzXsM8eFJIx/WUw47ElRVM
JTwVN1VBS17g0MoVyM/qtnVa8Kv4cG2pat0ecTUlLRlZtj3WHCnT+Bwxi9huOVZtTw6GtdJ0hNVB
qQZK0rTbQnHRwfTRLJTVXPj+XED/43SEHcomNUoqEN9AfwOCrCL7kovB3ijJ7+AMaEXjipqV8YqI
/ftK5V4+jT0tZ6ugSJEwSMzBjn/pk7Q3eLtMYwVGnffcHiImOyyPR16kGJkYhm2nGIUdxeMZbryH
08GzCg4wSU/0IRHveCKj8jgurJlvL7fu1n6gsf1zRHc3HodT12xOzNPZGd5Pskfvhi1EXpJA/1+N
w5ytj+W4+RFOtExDr4HMd7MBqESsEUbXV6QxVWAHFYX7ziQaz2hSZT/hXCZ5T8bLtixXZ8Jqjfpv
MMdgFzTbd80uCVi32N0eEpy3g3wgXWP0zNPIsJa89wCVzvLC9KBrHkFOTRWeaXGsf0DYjc6ABXV6
e5hHqL7Wl+VpQjDNhZQ+F6J23x1vISphL8cn0XaNIDuW4/agw5Kz5VMz/7QieB4s7yxOVvaCTOrz
sK2gnhabi6JCK/pYx+Qh6iJc/nzntN45tWj+5sXqBCqc8UIcApSAoEFxipiDfBpqm3syceV2+URE
TZmW8KZ/q2r3ogPCES2b4Zo9KLkxNtCnmuaAMbKG7NhjqTxCJLaFlcR3ulOHiHaiFsoYid0IBA5g
RPsk1VLnG3qiEiCZhKT4Lk1Y+qZ3nHnrlSihxXKLTUBBUqe6S9KjZ1V7f3Xe2EQ6s2wp2lCOKE08
KNGw++PWeWlbiDRUvbYxvThMf6ZVDNk1Z9tcxqre0Tp9O8PJaTnXyIFSsSAWLkvzKYYfOnktM5ms
e/SDYCt0cA/KhSPY3snRFk6CVl96XDZIMIMOJx3QVmfNu62nKg4dZPgX5oq8djiCKPSewHRETasZ
ldTfV1n+3HTJk2I6N/Avw9ZCBMl9rJGvnYL612y2r+2yAVpNnsh6fsWcB78zLm6zeXehuCkB1ip4
Vv87DKtjlxL5NUv2uIFcZdV/GCL82df0ybtT8xus2duNRkZ93m2dQ1wb0b5ESaZtcem220FyHJ6c
LL9AeLwxpglMkqG4U3fP5j2XyKAa9vYlBR1nXsC9lyVnnOEaIh86AFNrD6gUGYB4a8OayPIoT7MB
3/I0+cyGhuRvc49UFqpxmzs6nc/bKrqm7wp8FxJVRfqcmYQsN4q3QEgId9MAt/e85TFO/OfSdn4O
zEhlXtPRo7qFUNxHBrFZeXu3rKehCv50OT7NXtA1DVPzxtW0YdOnNTwst3TagD2WfvkSbtc/FrGj
WSb7LWmiXCINESdjdM6KB1IwtQ4sbsOGcQhJaWJ7QiuGK83kgsBXawPjgs43TBx1nQO5znmDroxu
uI+Xv0Zu/uAJfuXLFkpom7/1RnBGycC+BptaAkQV2LIvRpAcmUkAYNI4xDfLrbdwNDg0JUVMBTAM
HT35BTIyc0dJCO9CtxhySnwuzgXuGHw33oKiCLjPSFHtJ0w+pOanwCyPuJUCOtgAXjFbPoxwdB1p
NhDjNv5pKjTIIN+PKhb82Cwv3n9+qjOCt4p6Akcavp6yQyR01BngJ89EABV5Mp8pf6QYivsQ7Cev
jADCEdobN0hZT9mREWdXrqKS19o4Ew5wFVg9gBYkt3ANdRFuwttQxGNEFwd/oosGAJNgrga5y147
IAo+oky/NygkbsoSQLjbE1HI8Cu44oqVSyMJJz0jBcFAEwJfG050c9i0jRfth0rOiJ5dypIluLpc
Js8QNOU9gJZAims4jXGkY+LBXNElh8sYsp7i5zFjqI3pIaSm4vQwRzcfPKKKDZCi/4EKtSMjn7DZ
ISIddRQintbt+ib8E1Y+6iWQQo4o7Wf8XpW8V/2pxRim073eliBYXHyw/lQMg38Ju/aTdef6eiC9
ajKSOv2G4a1VhhCYa2fgJqt52ongwIIn4YXhnLj3+Yfchl6Ffpm/1stji2wj6psIMEiLigS1NuA5
fOfBo0F6UjfLnhx+r4XnFxKy5oni86B2EUJSw/jBCmG3hUn01Qs7p+XTFddwfXy1/gurfgQbVMpf
aCiutgCzDm1vOAuWYifwlpSsKAOdcMnytjb3ht+kPx9mN+RFlhXKDrqKCrJj/BnyKDcOOJNBGK4A
xITFw4+a5P1aCil4UrZDK1A9u80sQFvIxEbWniEpukQafHdEPJceh4USBqCUbUX/mO4D44yOJNAn
IxwuNBb9Im7KiZumxSECYEFIkuzthahBZA05TIENlc4JWZyNCjaqInsbUkhfOo9azMFf6UVhpD1B
HdIbhmMeJqf4sfEYNMlh4T5cMt20bY4yOKwZXSJQExGvqN5VSk5C8lMbeK5muyeH2fSfYFa+yLoo
bkzZ7QlmgZEwbyk6JCynAmh5SToO2PtOdCrD6tTOKLEj9GUIMuHJ7bK8YUAXCcrLNchE93G6uO56
6rJwpzQiz+eHaGuDRtXBJ8tKm9o5H97pN9yrqj24wc98DE6Fb9BbJTibrUSdzyjQGIG8irPurGdu
LvNzdSSyT8iD+G/hjg90TrSxp7Yg/pT75KYF0NAtxG+KT2KW9tnG0SAxAhvepbuxo3fQB/a8dUnx
58l/CxuQDwrwSZ5/din5rYNHZ3OrEOTO/pPyH1ZBQUEdl/dXFA6aTrnWLwTkB8+mDgWL2aLMFDGS
Da48QJgzNfeJjRobhSTwmyk5Jh6cA8fd5bG/0x2wH5iHRMM7ESHNNCmkH2NQef4dSq7ZMhyQrtDt
gC6w/+Taj3X2yoVK2wYsY4Rl+GegaIfi5sHFwEWu+VhR/I3Hzf0M0xbZOorCwd5NQh2L0aV65PW/
qgmIGGNWJPUZqZ+f+lyXeroYnpuHbRbtYU3TB03/JqVDXqggs6ADVKLawJnglCp5cG3zbfYQuOna
GpWPhQkJGZO3OATNdAJpu6ltIrX100RLInftPe98Y2BOOFwNGUNrYF291x41Vtqr3zC77YJMRBs8
rC2CuhArxm1wTOov7nwwTmb1LuzRG9arLSdo591bJrIrmwSrhk4xkTxv2Fg/ewpaiAIpVUS2ZieI
hUgGW5HQHhQTDKnDRnl/R7otvJR9Q/v2nSB22fIOcoeuyOtUrwuHexM2aNL2APDE/Zcufc3IatBJ
kFuAO3EcjZP+oFNlBcyeP5SxGCdADvuFbAdEytZJ0q6eGL8IXkMfWL/xriGIH9qPSShz+ZB471G3
nJUszYSrbrD5O4bRRYF7YI13DYbWM//Q+JQmwXlbWF+oB+2JOwDlN/SUJfuB/g4uL9JgC4xozzQ8
o7unMrEClwXkMYnDk3giWZCc69Q9W3RjjmCEKMUj9+XeMv6N9vTmRgmPCjYqxMgwCeJsZprB0FRi
jinI+4s1gNCav+nM2QNE6hgHgXVN5yIk+rW9J+kmm48pwter8WO1X0YkvWUg3NT5W0A1nvuWCiNy
0jQOR+CMgfNmpwnCNQzqyBJi+PeIowHzGAEoyImUDYwfEJyhjj9BjN3rKGH/kSgjs1E6Cm4iS2Vt
SIG1n7CcQ6jWE2+w9/Lzk/FuUBiJWWKlqapA8fsDRkFgiJ/Q6/qQFt0+CWnBZcn44f/MDaZOT7OA
9gr5YMMKpMVLKfsXHKcz/79whztix/XsdP4PG8PvavOW072yvrFtiEThfRCXsCnkX5Rkao2JPGJA
6az6InnEMdYtkgVwKzmtxBo0fV0RH4EMGAJui5sjO5kMpkQSpfLhfB7zirGrXfRXFczKi04GiTy/
1c2nZkQ9PH3d0irQbkOZzbj60DlKXkipB5pzqLxQdNSdc9BTdgkQF0kEDaWt0mx+JtYNnxxCCGih
g0YFEztoBkYRKvsSoA1SgdNhwjqpDPPqhxfl8A6wsTUDftftxd/+BHXETqgK39KbMfto8+PYp4KR
t4QeBpkryhThWxWh2MdyK2SPVvyKVlW5uPLjdPTpGk8v/KWORR7VWg0btVx+qPMmGJ3f/+8LLsqg
b24x8qMZMlWATcXas6hgiayYsAwdljE/0/NoOYCzzG+luIZ54CLkLJ1hHdbl+397YWt8TkBvuCNV
O3XS1JXivFytCdtIFnPLUeKqnHkdZ5c9bof9DiPLHfcrA6jpf2P5rUnfaKavOmDOZPJh1STd/Jhv
ap+L+eUC/I30mgLOcC/8gLho8t27puoedej4Dt8PkmdeZVc9B+RsJmk5Ytu7Kru+Vi/L9uDl3Dzt
n0H1ZZB6KzRWGZmsl5CSAC0GkWRNWEUEBUhrwCA2CEG8NZQJupX9DURBVH0tNlKlWV4K6+9KWQQI
AJlw43MO9Yq4h2JO5QsF/CrSR+rTZAtmiXGEYXgrbpUYE1yZwAWqFxhoBDuUbcKfE5jNiBELgEyc
+KAtpvCyGbL9ZP7gRgUYtRRtdYpWQ6sxzB7wGb4m+uCgKS7kqCpY5Op8IYwlFG6nrxAJJcy7YTz4
hLsryIqT0PaUvFhQdyLeke4smcJbBY3UfCflP7zIyDFvGOvzmgKpReBTMqbgEnpQGkajD2xUvvka
SdNiIzlyQ3KdOvKQcdjmte89+MzAEOY6+0zp4M8VIEf1l75VUBlUmpdSmTOA1/u4Ow/utUbFpcTJ
YVVS6MkK2Lf3MTwbvWZIDzwYLRh7RtzdTCyG7gcUfMGUwN+EcAJIo/0XffBSO8QKof9h3grQdW01
Tiabhh08MzABAtVOVrgw/i1GiqcEcZi+tXtx6SMQOgaH+5YbpptmVw/RbgD858KsK7uK21TVdzBz
uta/MwLpldkb7neeOXtjflowA5wpcC4+TMZcJ1KWHMRtbIFI01beg6M4UWjU2tF7naU0eVAzydll
wSfl8ogi1EBF1COWURWUI4okMZwh/u++xyA6WXtKIuQPaIW6htHNFROznREy27LLCIgFrSu0Kyi3
R9BsYGTpUdM5+8v/CT7ETxQ5qonDB8Ct7H7vUMEvMuZV4Y1JzjG7pmHD1CY7KD8MUzjdcM3b2PM2
8hsmsi8Ebw44FCCDtq52kyAYXsE6APS07oFBJ3c5/VgO6HBBeTemtRWbLxJJ1pv7daYOSuW3dX/L
/zWPvHrMSFj8DjxL6CXGBr1i4Cj37lqfFGoOJKStr8BjwHkKiJcZ3/ZICuFFWBaTYIg/vrorqCLX
fcH5aACzSy95jUbkMchf2DN8UVpKbfQw804w/PZQ/lKQAH6kxyM/UxEdokHhrqisESKtSJGCSnDO
FIcQ7d+4kM7CanvUU7JuS/yxqSc0FhEXoRImt+fkMfWP/DTHHzpUbCTxKnNORAnWxBGKwcl1Cqjm
ie2W9VQJAfkqpm6kNVl8t1ekswXYYJVU8GzINuTScaSMPGEW2BUv2qbFI7lxnXAkVo/2kPb5Ws2i
5UzYsxKxahougpY4VKrDczo20D5poEVr7CaieQw5t2ylqLPSjAt+zBdsgBaKZaDKpchKmTKnEGB+
La+5Q4vP0AcpR9+6i0Bh/ZN3yd7H1ep5MNs6n4SOciX/P779X81bZ2eaiWoLIS8EtC2hq9JqL//j
gezr7NsrZPWEWhvmqaSEmSIi5VX/gp7zOTqbVLj98Iy9VvlZ6Zj+at6C88IyEAbG72EFqW4TEPik
PMQCwJoL8R9RWc4IhWF4k5/RJ7CPVNXX+UXUBZCxwaBLU7jfI3h6FzePSpTkPf+Ljq6hJ5FdQ4ma
KIFdc+WjsCc4Xq4qBJhurP61sJ01r9yxYiVMqwxTjmEpu+ha5GexsV8zmbMA+CS3j1xB5QZeVp40
R4yICwqsXSh6lWu6d97ws2UiA8U77XzejbWY8pVKTfDuiooIWfTRG8+5w2EwMQOKs4hPa11DFSsA
JOGmROgYjG5w2tibkzuntwkyfGFYQoTpENVrnVsveRCFg0/A69IdQJ/d8JtjKnIdX7Z+cMtwpnBL
B9JwXKfyGSLIk5lVz6ZnkL9tHjyoo5kXUHYx8teoRfaS/b7m9U1pwJuCVF1v1/e4Gv/ESE2mo0nN
y+l+2QuJfLBGTKnYPOd2+9TOKVz88Biif30NkTpIcCkgVj3Ur8WAbwgxEJDZH6Bkv6kor+WPC+uS
+CFNqclt1kV/gMbRQYWo37XNLQhSse+n5MmNvXPZNk/L2N4xAOGhqd2HtmtvRZHKu5DMeo4+KGF+
RHH3qgJ5X86XaaAzls+fPOtDtYg+R5Uq7H54efBbGQhzuC5Mvbr4wXIfSREA5ZS2xQqEjjjKg0XL
5tCfqr54TFvzns3+hhAwc6jGiLNtYceCze8U8a+bdNi+jGGsWt/Ra/u7uYfPliCRmOHKnG1M7BwD
P/hDRA3MzM7KC/sx+I33J3svDgJdbGr9JdiZagV+vlLty40D5CUm4KBGxRyWrB0u4kCETfOeETYw
XBrSNElwsmmOgRGRNXJIAtenK6epXpgAcGeZwQW/KBat5W6ITUCW/BYSVeTUzi5gl5r2eilh/QTD
J5OQ3pBpP2wm+tlYZ7nhOKHNcLTv6adhXD2JW0MFY7XNv7J9seXD3EETAQ5b1zunbVadHMTT2zxg
vmB9mqb0MnvDvQvx46ZBJhcI5Jyv3ftgODdN9y0G5UjyeC2rQH7oYAEM0pESamak9rNF0W50PxXj
0rsuZvOR5JU+53+Qjv1abGadRBYTFMsXCtwfKHA+1RG6pTn+q+sYoz258Djz84ZKYhHPTGPwjXMM
B1iRTY/BjOG2uOAO6bqqFEcjDPoF+HHBvaqtGhJc9NxvGhPTY7xWdKJWpyvrdyLmsR1Ephh/g/lx
WQWDRs7Vb8lAAOzStf/dbbYkQdvuR9kzCxyE8kMFUTtDC544sqYls2vmq4124D0GzvrlEDcps8zW
+fbqtonivNQ7gGQox1Atk+DktScBFcF+tP9tgLDzte6ZQzRr7ttnENoHuk9P85pDChg/xgQ1bLDY
7bzZCWvEGRqBfyjm1ww+w2L+8LrnFiPKLpFtFAclcasjfkQ2GCOnoGjI+3vVQH36GgSpiHgf2zjN
mliREidJmHBZofXcWkJJy6LQgGc1SdKZ3XOjrzlAs+peWPGeqBlbKzaV8ENSMisdXxWbYcTy7EuO
UWmb436ESX3sYBLJVhpV9Fwl2U/CB7/IlFj33bSzKcCk3ExU/u61Ca3pjYgKB861uH/xYqg+E/8p
5eb2+Gtci5c194JXMOwKDhbqCpzFZUj+ch1FnXHbnWSq4UzFXfwDE95G1R2WFUcCYQShBTlpIccV
0NTW7L8U+gUM66EFEvEduog8WyUjcnzsEdW4xxbRFA9MbAle9KxULfApACpKIHCx5BgkD3yXe+WN
L+XvdnuvoU/gCKyW1DTckarmZrltqbv5EtlnTeXvRIZBZXA4KVfh6RMO3ExUIH8YKr5mQYmOri+p
fs0TwsziAz5oW9ICaaK1EIbn7RA8CklyAnQHmFJKtYJPaKYf9PlvkLwRxM7J4/XJSol1dJ3AU/0y
sulkU6gvMmjWw8soFU7jIYWuWlJv5i1k+H6BYvhKrmoSGOHpCNGQZ1REQliYn8Zg/kOX4c2Wn/ZJ
9cp+BEJdtHuHksmG+b3jI+ZC8cuhfmrRm1UCqqlevTnyRj1kXZVX6wZB7CcUmtTdw+0ov6S8jnJB
i3UUEytHtIm2oue5KM7D9sto/JsIeWRB9A1QA+2THz0lb3aGUCSFgWEcwyqhjTl8VIBoS+krp+gC
fO+9Z+VPAUkqTKu2YgA1YEtgl0T+D5KmnLfJU7MTC/dbGwpiH/uvrl9hH21d+O3EeaQi2jFaHXDE
a/TSoXKErrYRgqj8VkgLKtNCwiM6suv40s7/qKZCMnAneqq8KX+t+hV3xSXlVXz290IHK9FG62cn
lp9PFfgkCFVHcYUZ4oBB82oJylQl4zbBDgaPeAkDr7Nu8jzsPnKVOnn/35HyiXTkumE5twnqbsDS
A3D+RGhLZkzdC04vvGhw7sF6TrwB+da/XIK5Smm5ZTTOF6SFg5vVBxVwpJLED3va4Fb0ardQ26C8
lE8mQFmAUiWJiHIJcKaOKK6mf1jpPbi2rBqJG3eVm1dzogwWTSp5C7aOiAR5GB4U1ZNEbKvqEHnv
oPo+Xo90nHcUYs5oFQP7VBWF98RZ7Pr6AUxGdXxh4aizX0yTfqEEZha1br7VG98k3kp1IczqXkjR
tfWBW60FxUIgf34bFY1d6qy3ghgYlXDjIQsGVCsb1JPApuxB1RVsigK8Ld6Z3r+oObp9GXo2NXdE
eyAH/GxtfzSgFhwAqB6KonSg2et6kVfiFepDzfWUqmjIBUvwS6+FnFm/6pRisxp7eiXs54ZZDdiv
5HXCO1A8Eb4mko1n+2fmcseoy4gfrU20Denu2O7cZb1So5OXCuGycr6PR+Q6YSB0OPUW0iERszkb
dxPGbutn1CugNyxol6XFf0+nasbkQPR3P7ntCWJw7fy7dsYtb5DHTDnIfOE2eTMde6rNJ9BSjm2/
37qoa2ymB5WVDGgZQzHuFKk5cfHPNq/3nWWchPP09HUzRce/0pdC6CM0a0Q/HDQlW6ZToNoLKWx+
LQKkUQoP3g2dRpOXnQZqtmvbvunSWtkpGB77BlhwiPtLY2x/tZ7/FJn0bvRIQg1oK6nUEQC/Tjk1
p8HbfrcOPNEOHEU1sg6RrXn53mYNA0DbMrktVufPYmfLfqqqhwSeXt9Or5G/JVOw0ZT0Gsq9ZoT2
e9sxDyYpuV4WMUO1o4ZsIhHbMteqfArq5WdZUBy3PXkUwm279BF1Gk8CcapqRHmo4+xYL0MXoTOG
ohoTUyGOP5je8CHItw4DYI6oCY8RbGnDBGANJ+vXmtnAj3BD0RNdfiGd8jJ467e9qX5Uq4s26HZz
Jws8MkZBiA98nlsrpJOwNNIIeDJGGg55+sCt7s0aIfgmfBrd/NuwzfsMYZB8WfeT1f1B/QP1lDWD
gIVh4uzbxzFhoPeAdAqDqX/VdkbgmTr0YJjFTcGEc1hjyiCFl2w9lO37F2tcjogKMV9UmW4NXyL2
Xs3my3FOBdYINc2q+oPVHqlQ80WY9pVBJAxwOzz55QUDJ28IbnEbUcxpiSvEO6KlSpYQm6Vih4h8
MooyICHsXMzzVrVGAb/dVJ/KTU7xmOry8oIwCEMDPNzwVwingHR8YePoAlgt3YZyaMGJVLrZ3jrW
ipGE1NY0D6+b4P84yMKmGCeN1qbKjwKeGaRJEoMVgo+p9ZAt5ka4yYkMr0rM8zVCyv5RVCc6MCeb
9eLBr7bXu9Vb4zawjyLZLKjmCT6vS/cKwWUVKlFWy6z46qQTxKmc4+aXLFd9CmTSIuiuKczk8TWl
LQTXN4FG2CbKUOsdvDbFEsyNIPL5NW84gWAosOXa4gM+yRv30sB/x6xxMwt/pxqHUusNlLGEMR+B
yjCEF1qSdcP4XaCLOqSShVret/z58JNif4huml6jW5/ld7s5Owun08WCjnaXeY+DQUINQI4nVaWC
FcK8LbA07QSeDnPf4BfyTauzIR/+5CkFU4jtHpsxTZPwlsbkAon7wQrhzlhCVcJmZvBybbzbJs2n
WCY6FYHM2mdmOzySwBNUqC2AG53x2/nQH2WG+VimDB16nygSeNet6VZuKEqa6LCMHgNIcQgmrWyL
V94RnLJ7JnhY+lQHrGoxajpvultU384tkXbYZR89hntG4IwBmQez/c4duK591P+NBj5WWwFPobBY
sY8LKoESEdpEY2pKroGxMvZOV8LApnHEmG5agZHvoQZ2Uf85t8DbAblK6rQ+sPxpgI5NAauObCmC
y20zjI4wIFRfVAr3yAF68MlfNhG64qGXoCLs5sypCO4KsnR4POgkZJtTD0ObJipsNPUaVXVKv78T
hYNMZd8BrpLaJMynrE3ruyf9UFumHkSdomPU33m+exKvIG2oP2w2b8oRbHJUVT3nut4rfCGkU9lF
ICBZPvdzFDFDlgmRo50+bJuEv5yh/K7WHJ55SQvz8I/Te/SaxAdrS9N5xWQgcD0Ci4acIcz9k/gJ
jfsbT4YX0p2ooOQRejN9cAdYwxJtepSBaFphmiZk3m6aPu0FiZIuv4uVmWLuGJZ2THqWkAcNLMAc
f5MhCgyOAKm4WOg9bu3Hdf6YUJFRdGeTxs9Q4jjzW4YNMjb5Bgz4oBISsuY3yiRydzmoSq4URQgc
doS6WAWRiENGqxTCU/ebttFZI1DkwVT2Te4y+LcskCIK5TxosW2OAvmoZLLFVYZycucPxRx9Dpta
dXzGfu1CkpqA0MyF+jHAmAHhdghJ+cK/ZGOwhxUQfjoOJzemO4FyDSmLcEHJfogI1Wb4RkKe2Cvf
sqKGXt6kdx6eagrWSzBCvQNIKEr3eet1P/mqqwZOD8sJmMjz9072jxnatA58kR/fpN53x/4IAixF
GqfnEAF7xhqTlqV01ICpPauqj9DlTC7Yk2UsjMxtC+rHyYWXJVsBQZJ09dlA5ymDC4mRuYZgYq5y
upf0hZvcZbRwb2IfBj0tPlBjoWNgTq8g+vLE4lbVpz3PP1VpzMCK2bZDfi3tjDTUeqiPgwQ/pOHm
0Dn0GALE8VQTCM7EKFIHmNRfsRMUEtTRpJMtu4DMDe2RqXDYFE0YEpCofDPnb9UxgXM8m6rsDLGY
uM9koA+nPneUYoHqOcj2Zcwlod2MmOeyeNXDRP3dHdGbIz377/BBxJd6bWKghu5M54leNQNdpv5b
Bfa8f+JnJuFb2TERskmgUHmd3CAvlC1Ut8+Ojzah1kGctIQi6TiOiD1C6kd3tT67QCCbuElYfhCx
/zh76gxxfB8pSveuZDOn5KJY5yKuVTCrOZGCUfkUetpRoXqX3lyJqj72PqEZv2GokHhHAlej9QtP
DwIkl+oN0bFnfiMkBJO0KQt4cqAEGAJai86S4Ost49t/i9KsGlXGyUFLNkn+TXvUs6IryUWlqbTK
j0oWyiJ+EnGKWJPKA3UEgOUWyBPb2jBsj4nk/3jr7RTnHwT8pcYWwFanW+TVoJqhZiIZqdyOHjb5
KaFeIUois0IODfSSwSE/m/dCcdgIPG3LJK0YNR+lmQLP5A31DLgvggvWtKxoNOGgYt2oATmM4ovC
C98f1CPtfmgPXa1eUQLvIfb9YbDQ8sAhXTqp9972aA0hmg4DRvXhkePgUcRlXDTvd3vL3yhZq0kE
wYAsrrKprSOv2cmye7fFDc+QpegcQHNUnlSOjjA+HU5zaXww62y3BViMBUfQj+m9yh+M1IrleYwt
vEeNWKyeIBRR6P4t9wT2YuUnCeeIt+xAWi+GP3BpJjxgZyDZPRDEO86ZzvN7iFHPc8cIjowGDgag
prZ7Cc2vbPlHEociestJmIimdV65PUyGhbV7aSPnvXMrEg1AfvaY2cL5lQUTvLL0wC+9RLFpcXDg
GC31IjAUXUMPQ6g/4TDzZtmVkJofFWjMpfVEbayfkR5030vQlXKJSQlACDD6LEk/LwcdErHjJB3R
ODFQmzRXOPCEdmHZnXn9t+hzvKaEeXyCDIDonLwfresGKU2fsRUefcde1Vx43eIZ6kYnOgyLtX/y
6Wi18VJYspPZbT7acfxKEv+iq7gkHg20Ym0jd7HuCsIPbQs9ZD+Zp03PlCr0SuXBym5Gfg2FU2y2
lrAs3ZeuXx9XkhgpqURb8x7WzaOu08/dXt+XYZD9F9AlxwcoFk/jUzg7r7hs8ITNVbzRJ5TsKFtB
eVKnh6Jf6hTzdZK81mEt+8caGLJBMSCZ7lHTBsshGDFRCcXTSN95oBtQXj9iVruEHNFdrvBW7Pik
JQIxyCZGiGRGGv4eku1lZeAX4UpebM7AyPRGGVeu4BxQQIPr6LH1I6N4b1YaYWt1TGYEz7Lveq8R
qig2J2qDmFuSxRelmGk6/XW7aj9S8pdg9cqudT+1JcgxSI7UySogjLDr7LHq5iZ6SiiOOGgCxQOj
2WnXiJggrxijRYF5qJ0fDjNFYuDT0UHLpou8a01Q3VbszJ1cskgA5mZ8MmmPGOxZ0a6CRxIjCj8+
jRAdHD4LkfaBCVgdIg32TW38KcwGUAlgkybt00rGSDVv2LmwFsA7eqYdE4N8Edv2/4+yM1luHFnW
9KtcO+uGdWAIDG19eyGRIimSomaltIFJmVmY5xlP35+rN7eq2urYXZxTVlkpkQACEe6//4O0woY+
ClWUedoACcE3lruGqxVRvj8yRtS7JshJIYV1zvzA4XUb0XY0pn8QvhIYjMxoIcmDCEHAqnIiT1h2
s1InfBLfR2O9mOwdQlsYxzQ6BHb0m+JAQD+BhBrD2Wd1TJhhH3V7Rrs/Rd4ltEeeqwFVG50w3B/v
xanom5I8M6514aABgFvC/HEjczfQIhmV6eA9Mtgl2CGEYiXwI9zRN7uM3+OivB8WSWREH8NbWBb2
Bhdp8AaOSC6aBISrYnQeBDKg2nGm8Gvh/CVtaToOvI7DwIDa/xnX7FcoqTnd5b2WUkEvzdkf1282
gyxOmRwW9FrsXHhF3sjJJWsdQkGGejq3widUMQdBFg3TwnmRjC7cpKyqAM1CujgYGGFX34OSDMhC
FJ8j+6ScfFIbz8TP2LjEWjQqMZYFsxPeJW2HEgr0eDrJNuUn7U2VL4fe6yGnVeeO3Gu/Ur+KyUT5
y4xCOLvyO2ucH7IUKjXMEeoHmSs7jE/krwhs79Lvfn97fVIxGV+QYeilHTZxGoRvjRI4CFd7UN4k
HCA83V5dD+iPX51XuLFBjJOuF3IcjiZUXJSOLF65499bEU12rYK3mSOw5gT3rfEU0UXKuFc6WVex
93ISYGQpgFeD2IYjCt1OPBxa3zx6nCKyTG2t72XrI0PlLteVCJAN7O4s/J3lo8TQk9PLxyHcTWDY
5szcZAZdwzLg6JRNWtA6D4gPcIX8XYRDNBNZSGQdDP+0Z+bFb6D5ZMF5qdqOeYmg3mJ+hCysG24l
ZcgJgw2AuhzQQxacBYOWq4951+eygeT3MoQ4R1bxfsqXZyvvAFTykznZ52+xA2L4NlQPuHAB3NTm
tqjjO22Z913QPrmV/9BX5l06LGw4RmrjFxC9Wr6FxI3tysJ3I1u7Q+4VFP5snXNa70CXUiz3jGln
tMlLSfTUDekeeNuH+sEOi3NdWV9pjs6F3hoIuo0oiJw8OGa6LD5SitzCsrdDWEAZXeadipsfi4tZ
/VXil1DEY/+Vd9q44tv9nNz5K1qo9LBdgPSpsG8dyto+LFk9bLHZ2hQW6ZoRF2bE2bPTO+9eZj1r
dLuENQ6sasfbu3GQ4r+9BpsZN5GdHTo+GLRBJK7CA90svgOSyoxygABCbODbhprYM1qLUSsPsWwx
S2oY+Gbcdnz1uuXaNgyFtIPFU1eUwKSiAhgXFPdwZs8MalPYbu7J8UcakWiisJrxbMNC+NJYnN3D
bIEBAx4kWfXY486L95zap+ZwNGor/iodQsbdfmCCA0BKg9E9rSWkoLoNSVDt6rc2yLELytPwAA7I
TbeH6Wz05XtOOWuWSbkx1/GutotzO/U/hio/pPPyk07+1xKmZD/CH9it4H4B+mO/cMGy8uZhxn3r
Shtuw2rMYGjgLZZO2rzzM2v+VFiZEeWgH0yKRFcVz4zlxIOA2pQldVt5S7G1vQIyh2q3Uzl/uRRs
mT2a126c48Zbh5/zSvXbK1oBZ6qw7tIhObq4sbEHvA82ycmiITUou1BTxjnlh36pdM9LOhkHzIcl
A52ZR+MNLwxAYmo187cKYXhFmEgg2Xsh/vjSFyo9abd4IHU5v2gHMVIX83g6O7ZwwtX0xd5wVlKs
ahzidKxscQt7Xaf+1ASwt7toU7QaN1Dc+tnvOo6y+menZqQQMM+T3KYlK9q90cPC5hXzfRdKTFa8
2TxVpmr576apP9ZyPVlm+AXfHSVkh4fWMD1gXPuO4e927CtYBetjWkQAjRgCdkWxMxb7TZOGWzru
BzFBz3bNeq8nOzzppr7rQUcaNztVSGf06LQw9XS+LXwbV3IvuS7M4T3KaRBNwe3FY9apmq+xmZkM
BPOTWWawgsn1mvz5DXtnh/QE51VXZKhiHUMQUYz6TB2xmcbAp1shFgxw8/P8Ic4q9xDao/OSjcFh
rcJTxoBj4GCvJkId7DyxDoEgSpE32tuq6wtY3T08h3ajuqA6NC2eM4M1HVriKzFnwqox6D58OGNG
SiVUVBEdsuC17lAcZhMdXeSQNzpJU7f29qZR6K0NNyF9xEhf5XRKEpn5Z5+TDs6Zch/bwLvXLCYY
sM8miTothG0jhOxkjtk+7eevzBSmJtNHEmKvU2K2y9AjCaO9d3no0Qxjx7OBOCkpY7jp2FlBs3HU
U0TbgIddeKE2eJzhDRghikX5a0sHauUg30wDWgNNBrpZGv7VjNnVdvbJ95tmSBpmwamQZxGELJM6
yg5HWBBUllAteGuAgRjgQnte3QbuMxkaCANGYhsx0z2VJNkf174CD5cfhTnAbM1xrOsSfntH9qGg
Ll4Pr4W8pGKI30xi7dqGWS7I0I6Mr2vNtysqH76I7b47Yx68e5OD790aY/Wy6JekinapbeMzsMbL
ZrGj7IMQwiMnP3hXqlYC5BZgebdkPbsZgZJ1iBqPwUCFrePC/o01mnnfaniPcXMfLuyamXXrp+ud
LugiWpsE28T107t+Xc6q1vh6p/CifHO2rqvAWiDzFRe3Wy9Loppry+k8Wsr4xYQlacfDAs3GADaG
PRskMdSOkbexiPlKpUmfUpflBEsLi6huWg0oAE50l0794+RZaA7yU+Pm22EFcsCS9Uhg+9kYInog
7Js3KoSOin8OjfimqYm5DSd3uGXkgfygIJDMM91q41Up36MGUG8WEt21geui62FXHMHOUgF0UB5v
DyBjGSGxJTHDbDM/qIJqq/X+MDnlgYIJLWLK4XQxCoLqDmRkbDKUHTGM6RztqEfyunEwVbCXZwpj
0BmYHYBAUStTLgyglDXTEp/dAzAkIoZmZU6cu91DEGTHlEGYIHG0YVeC96gRIjnAGecsasxhV0/r
uUyhsMwKXy3SlqaZhPeYqqIBOpT1lNTWTRT2b1nhfMxUlwKz9jIAS2tnQ2O2NxRVcVzf1/mA1UyL
RnABcWdphbAfVj7PDL9dSCyWnsAvJv6tpo0bVXlRZrSv2vFizpkEMXybTyorRhuYfjeJYGX7LErw
kfnZSOi08SojjwgzQAOrHm6VtHdDod+FMNbTL88UxvTUcme9kJFKa+2H0sDAN7+xeVtlPil7m4V4
BUTDsRI4n6yYSDsvMyBgRwNbmAT48vxybJlyIyMvYqI69Bm4DBj7x5eMAcxIrmPdB9dR5j5ryT+v
ioHwguZeeAEZhb5MVmlgXitzhgxevTYaEAk4RVr4OUI5ClDrUaLJjc74oIbwncYrDkPYf9O1LfQh
lG+Et5PcO5wTe3mi0BSYc25wRtb8aGQ3tyaWoAWQrdxpF3ASTDGjOLHC+CBrsRMqFSeNxziCqzCK
drMyiRnWYCvLLQGr91f0mXOyjZJ575b1Lo/n+5xdR0cDtqv1ASN0cSnxmSXp3NuUZvOWLQ2U1h42
/NpH286BOO5ziiNhU83pWxfQV9uEZnWuOaHLeGeByl3J9vkN41A7R0V8YD4y9FgAGPVpyFOMdekt
Y++GnOJfOq04vCCRdZicdbTFE2SwDgkjBdO3FwTfKUemZfI5LSVBTENLjS2IbjWuR1GTiSu0rId+
PgSjfZQpQflpTnjgCvejBngWrmrhuAzlWTpTAgrCJjxVLOMMGNraWnN2jR01ib3Bk2i3HHzDcnz1
Et3fFVV6yIB0Wj8eZYItmIPleRt4TEDE55iCdyjSh44w4TxjcMlWXs/qISygXGTrp2mLOmzaypRV
rlsP9jYxsRzHyjnFSNXKc9y4o5P8fFJT1jrlHc+goLzvxv4c8wow5txp90eKiCSEeGm0w03OfGOg
C3aZ3lVN9ANr/Jvcm49lMvySiT13KFgCTSYPG46KYbPAtoJMvU8Gct/gZGe4urhr9ZvJHtNLuo3c
Ba6g1R0cHBQDyBsMJSaKHJEUVjxGj9xTgbUlvlOAa1ljeIFFG3xhIApY6QkUIrO7QyuFNSJm48MB
sdFcCrSt3PPv+wZM1KzVwiCGcq31ql9p3n8J+g3r9inISctmfwNCOdhV9oO67M624huKvUNlGUiW
oPUbRoZpJbcxhujiK+n5+S7ECkp98EBp/oM5R+/El4oGe8wcXFe979nn6pFnTnQE7hxudVxU8Lub
Y9KGshbP2/i+m6oPcUEK4/XH/2M4IKRck5uGxRNX5keroCg15b38k/VVAsrTLl9ZjT7JdAZfi4eI
tiCZLaGKy2XABGPWQfd4myzlTvaYsgpYb45MAKtGXGB4mQQeF1YMLrKPjMn3Ix4lQo8QTk5vKzYw
/pIUF2GTysLGTvBgxMlFiDITV246bGgOuM5omxutARe8ZRcSKOQWBB0bb1XT7iO2rBrEI/ZmxgLk
4UWA0DxJk0WsXPuFCR6sju560dm+WDHk7G0L7GgavjUssfMrM5OX2B9vIaHf6uTBbJNfwbQYV56P
CafnvUOLd9mjBCuQTSvz9GsCglRy9goLVuYFnoD/oElQp5paXducDt/UkfHn93biwDVw5l2PYzSz
p6/GL1HvJveWMbwGePpgz33VcOCwpoa+B+l7kNEVm1AypaQTuUc3TV7oj2UL5Pbz9ssuUaG/Fa2I
yPDy0d+sASzcsGGn+8rAIhvhd/UXoXgzbwqgX5jFenThYin1Iq+KpquyhvY2MNRG2erSN/ldmBSH
xQu/+Y5hRzVKmi4zc4PYKXKMKn+RK/QMtkHrPc6dP5bOuNgdEWX5T3GZkG8/xuKlWezA8WUEjQvD
mXwqAuKyjT1YbN8349iRlIuoiRDX1Wb6URpXktcXN89YCH7605htZNDmtsVZtpQkip7mrL9rAa9l
awzZ3NrV/upDXLhVctLz/M5Y4ZtFxrdDmISpO8B4+STbg9LzjZ1H54QCwV8Q9pn1N+kH4SqwuFAG
OXqF0cf9ptO77k2PKXhlvLk9sRE1NQKGKUCRgtc13PIyIU887Xe+Mh4qFzwXBKIOXIilXYEPA6Gs
IT7Mwg1c7N8TpE8RnMQqvDEUAZ647rlxs/GKYoHOnl87CXZL9FFr9T2P5YHxNdYi2cLjfs2kLpjJ
gB+NbRrPB3GyC3y9EcKdbPlYJSDsynhXEVgyuFEdiSi4m6WDeUFKvPAkkFxNZnQiS0fuNm9YYoyf
bvwum4Ey0p3ZYf7rBR6Ftd886WTYQcNB6OSd7d5+HJ0ov6pGrIH18Dh24y9Z40NlXy1xeKOZJgYu
bsBtfmmqGPdk890F0qV1gU49X2Zd364ZYnyd0o2FydvQV4+14e9loCqQUjWDhNklXJVGI5ZrDyoJ
2Ju5kzP4iDUf7dbc2XO0WadbOWJaNisB1ygdgUqhN2Lq4K/vvDUW9FdZ83KLvSG/DtOUzf3Nw56L
G/xtABiq+9h7973+TncIzAkvcXFOsuvogaVMdvS5Qzwqp5Fsj3NLxGUZ3w6eZvjqlb+zYsTymDXL
0FY+eg6/X+y4HPdyeC9ZfGHnEKDDNspdRIjYiAijkxRCWJv99Ayp6UcaFPfWdO4iDGuMLygk+6xx
OAxfy8z5Y1VU8NxF1SNJyVG4ytXqOMeewcZFECdmqu6T1LCz4X8S7frUOe6PjncRIgDTfh6/ZBfJ
upP5p+umjOal585QmyiUrlxtpO3jZJM40k8zdbo4zxWoINb6JTatnefHpzbptklaPUZ9u42IPIbY
fMpy/9sqwy5iGqHKPDAVtn1/Oyj0O/bOIlqhixKoudlRBQ+2ax4nBd8nta6dIv1yFvEYDQkCyn+o
WUuMHrinBMUTkGRMoJ2q4j7gdwttT8i9pIEqXiLXz57YKxIY7WKSrGoTWjUtgZMfzXm4ziLEPxOt
k1a/HDagCNSoc4kWSEICUmfTf8Bd/Z2HvxbQFdzpnhnzrJFGuVnzsHRYxbH7GSbVhfLvWAFRWN3I
Y5PTriAWcULojlov/UVGBRawFd9n3XWKBGpgoaRLCcMxyIdun2UozpNyp+gUL6l6LGxvS8QGVEQb
07TJO/op/gqZW/cPXgrlqp8t/K3ygcWVrmc7Gp7zBQJ8XRRfvYEupMavw0kfxzZ7b8rpuHpghZkK
Uw9zyvwPZxzfzMV8THv7BJ3pDWesl3JgdBcbLh7mI6tTh9jFSn0aAbkyvkEVx1C+fWabB99n7XYu
HnMpbXHp+k/DiGXJSqYgXt/hjZsN3Y6EzJOVNOuxd8NP6NOPXWadaWHlp0NkrG1+rybWfY4JfNBG
92Pd/DD7gGStKP0tn7r0YkgThITcry/u4D/OvY84KX8LFq+5yergs1vxD/CDtzoeLmUcQGqZLRgF
dkamZFt92cBaKQXQjCeS/MKir15129ACp/rN7crfRdxyeqsOF9y6eRiX6adbpMy4zAoQw0Bin8FJ
mJrkR+HVuKCtgmrB95NKZW7145SNr7ZCZFWRJoC2e3nvvH6PIo7EgtINIJm4rNMgcuA55U+R4x1a
NexCg2o4zD5yfINlD1nJEi6Tdqfa6TzV1ADziJw5+z2WFvYGwSNu7Ye4mZnd5POx7v2nqUo+U4O4
oakLd0nnP3jtuB8jmvS8i/Ztz6hUSn10OVx1jrmY4X94pnFv2i4HcvJUzkkKHm9xmJbVfYWZf8jG
OQX60yPvZiM/m9Tu29ClX6T6PGB3/qDyicOM/2D4MI6E6VMlOwJMIFQSVTAuUEDWBTujtibaBFZY
UrlHA57wt8PD0nsH1dZv+ApinlZPp7j7I0k/7CbFsv6do8prRVNv3ZtQlfNB7zOHyRDEaMpjueWK
/UiMSypBaESJ0AGyEgLJ5E3+VjtAZokoJfgrkTffTBywduMcJIbSw8BCqvMhle5fbeLy81seB4uj
toDi1cIIcbXPsZVuZPIpxxkvu9nRx7QjeZzwBpit0W13qr/udH+YsRqQizc8+7oU+j8iaKmyEn4D
tFupli0uwwqgkcjRytkUY0oSsydQUDkpoRIx6jN+ku7l+yQqVg5lwsI5Eif0lz7iUGX/Znhjk5wl
NS3D0QrEsoPNkKzRrQxZVsPb2BxlKmLsCss35Rs5/HsS3Gt6su/W7rjQIXQdhmHoBUZKbeGRahCZ
oGWYwmso+5OIdi0YZNIRx3WwRcHKaCY7TVh8WZRZOSrMidaSqhHmKDO29UiE22M+Rk/SWwU63siB
lzbUyO18yhrkTQPlaU87vXgoO9hzq9J/HwMeZDqN9/izP2rwG7ch7cX04DA241OVYQMkt0vuTYBP
CCR4eRWoxsLBu0+cBvN1qG8NoFVhTy8y76IlXfz8LmIERgL67286n7+c9Bj/lGKM4lY6jY6idlLl
jTiawHL95Bi7OL35USBvwkAFY/OSJj4zWlBmHDVTc6tjElGwOkChIwz2OUQbAm6TJs7jQEmTcKYI
zXZJjI22cP0HYYST4+a/Cee47uleU/ZGpqt7jTxGAr7w+pLq4fsLUheG3vgH7h1n+UYWm5kfzJTK
mJLyY9mw7nwaSPlvSxvCk0OXzb878y85f700fYRitZWuXB6ewaaw9u887QbZkrw5/TjuOu1tHffc
jYBlXP2I72OEOCJCAEZt4WTDCQLVGDDzwugl+QrhbMmPCY3FNprryUFlkZ5DSzNtIt/D/aw6VITM
23OIhzQvpw5kzQsHYgl32lMv7To/tnwQEoUdH2DYaPQ6vJi9npgxQmUo3lcEQ/xr15j7yqYSDJkH
Ld49PgJZfz+GM3qBEZ0FxB0bhxXPhYKrARuY+QbqkTT6ayZewluRe7Fm2cUwATrX6NGdmVskXySx
bHIL6swAtycxLabo0E3b6aoGyMGrZmCHsq/pLUxz+T17M3KvRHl3ay7rhEXSB/l2Upk6TJWHWZ7K
LtIurHx51+5uWi6374JzGKVETdqnuRR3Coot4xkRIeJTKpP826LLIaiJ8Xm/qOcuzNGr9EfOMqIa
emsXC2xCKxzT+VGP9I2znTx2qN4uaflaxHdtEd6svXWi3KYuqezbtMOFRu6Kcuu7lJ+b8uRm5OUi
AwwK08+BiyRfACb2Vvg6zpheL319dPP6YY2Cj7K/jKKhiPWrhvtzFSRkvafsMsKdSFsCdHgvu8T7
gwikUxEseFRYT6PZf9SWfi2qVQKKW7u/dez5FLkGmmR9ZkdWif9g9M5JdmHHgL4cjC9x0Fzgf+0T
IreEi+qk462xkDRd62PvtbvWISVtLJWJPih7ph/bxnG896v1GHPIFmZwadjXCXKyvlvqDxg1NW8N
6Xywfiy0e7OPTTorhq1Qii2R/9bUvCMwJvszM/wCaKip3hJ3BBusT1bUvPlgPeucvJUBp3C99k9+
aoOh0+JMlOTS7fv18or0mpELY3TjdTBdRlSkIXTz786dMZJ6IJITewVkbmvxOszzzrYr9OlngB+A
/klP+8zIqhsXx7RpwtdRh5umJ8unI+3BcrdpFhGcYm1tq9+vpQP5hEspcs183yGVp4pv6i753erx
t2A2tu5wTjKf6eBnSBE86tHHVVD3O6sVBLYEkgHM5/AlQFHxzhreIdRW+Wz4yNALwitBVWGwWOq5
hlmGhRXGQwS4JOpQK+fgDvq9zX0KRwCDcvzS2TiS8II1YOOfZPvX4/hkdLjntE7xAJF/kwp+1BNG
E5mXTkcPDrtD66S3zRpdZ5Y++uZ0iKz+WECam5kXzNXwFoXzXnYxj0QEE6+ZtSDfwimeCUI748fP
Uoe2Ukf+R2j0nxWlDnT04rYC4LoikuupNACh59E59Oxa42A+lagC41jdyXYkBhS+cH3N8dSIjU89
3jepfbs0ybyz0ijeNFHe7oYw7G5S1AAYZR7ztEnhouXbPP3WK9yxidEmB/2rEyEr6DHJR3XAmBBR
UPoHhBWYo4MJlmyeVO6SCIZW0YPkugSPkave4oUQqKQjFGTIVuwemJRSafSUxrLDFFmwp+88O1XQ
X8XUDmVe8TdVuo9BXBoAP3msaas0OuDopgDj9hYX2moDIWhMFNSe7lyV0f3UA6QSaXFsPbw+Owoc
s65u0Ylv4sY4WiZUaX4QSm/8k7COU54zrJnzfW8v56Ibj31s3TMk/rKmeBdlzAmjGeMD7qxsPiHH
a4GXrBVYW/JG0TzPyZ6YzU1qlyADJdTzEVvWtLf2bmbuZqAYyw7PaJNFLuqfWiveyUZkQnBvVuMY
VRhjdcu+j3w8Ac1TTvDiUDXn0RrxTU4Iyuy6g0UpgwoG36zQwD/bz2jY8+cCE9CrAltOm8Bu20S/
M64eHiBxnl+vY9ExnmDGFJVwy6KcXgndU7BHNP6KBAGAfRz/IPeDBKnSeHSb5NTgwtGXLaTdpkYT
O/k5g5vxCRtLetyEaFrl1MfGRuUeDcXPtFp+4E9Mobdm476qcN9DJYx9dhG2m95muXimDSITNKRt
BB9tULwkScj/8ival4UBcoAVdrrQVWDkNSP9MrBwu2qj+ZGIV3cb+eOBmXSMCZV9mdocpd7wvK51
tC1LGE7prMmm7No/2An960F39I2NRfoWGknG5uIYWxa4IucD1rh0qjsrmX6R+k4acIyf07BgVLmO
IKBxclcb416Aq2g9Ss+ORTUQRkX/wdgenGYTME7mvwuSR1jcx+h0D4MXfyY8rdmY7uSfY6g/jQ4t
b/wjrvNCjqi4PC7d8GPU60lcxocmRsGCSIrbWdCF9CxrSuvbaKxhE3f39QBxH7CbDxLNSz51d00/
bfOInb2fjRuXUKqILEXkYjaHLCwdkITRBRP3ihsSJq+pHQSxplRCkiiJ4lTcBifmSg4zZgfZupNt
HzgFsg7lMii/SzkgOgshUE9NdCvoBgibDfdPhlNj4V5LhjHADugJKA9riNIErJ6MHZn9ETgoQIwc
CVDbNyVs7BkLT+NrFsSL6TJpd/jiH6QxZ7xXlN0+wYKOMB8cWfrrxidaAdyZaxkGhHmPQu3lX1aj
OFRFtv8+pUDANXelZcZbi1gC6MCH5ESmDXaN9J3pmZOc/+dMuu6o6xb+cIDpJb8YsSP3gW+IvtBN
IF+r55FB5MhRI6AuhSh9ecsdbVjdixPtOEFtffDi95poSTNtgD4/+Q35RMgM2WBgNGieMOyTPDtP
P1SQLuQvYTFGH2qQBzSP9OUY4vEnCmXGh0LqxJ8zKzPpsOQ1h6ok/kOO0X+XTjw0hiE1G4XgA7LV
GdgjX/EzKG93sujggLLTskvsuhGy35yJfVThPg4U1lFXfjY85oQiWrXpVtovmQY0qOitTgyyuPJv
tlkZnSTChF8obVyvph9OCyGNN95jAt/20L4zbuilyppD7DCPvIEAJU8GmTW6DVNRkKz1Zk5oGz+R
rCGXwQsary7hgqFP7Ig5RKMh7ZYsQC5hoA4Gh5IWjRtU5H8YYbzBe5KocmzywxLO8wvoTt5+yJYf
9dinx7d8Y/IWtDr2cK6py6V1lUlQQeGiYk4IZKTjT53UN/34zF2WdkzWHBAARG0RFbNuG+hIoigV
mJCyjVfAND6wEL3yiAWFeSD1m/x+PkbmtcmD9CX4uMo0yXqX8UJK1xaDfBvVh2IaSr2PqkIqbwpx
vhXXHa8DtLKcquAH91TgwAKvgIpP5tA2fFDsxaMYcs6qtI4ylQg4gO3B/Ll04Zb7MWUwfpxi04lL
EPbULCP5FllyzjDMMQn7kzedpeEn+++eHeMS4h/qpLvOHRzBEJRNX5Z6QelQDDaev86W1Cp0Tdw9
ug5JtWkwNYSdugXjlIuDs0SpriwHMgozbUZv0uADvYvJKtfAs05Zch2RoNwSIVpyM2SXkNeFmq2C
UA81NMKxLyc8rlzFYAlx+lXRvI41vkceipT7nCUHClbQHMKykh+X6yjcYRs16+MU27c1Lcow+Gwr
vNbyMunqRdbLhCOXDHorWjGpUaUFo5vlk7/rSt69yUS+j3yTWeTEayzIYY4I0o2mQ/G90tmE7txg
uuZqXPXdrYEo8IbxwozOk46KK/nj3oyw4fUfEwzX+ZvUGMSVEPyTICu9sasXlg60IySrd7gxbOW1
5JEWcJxbBiNF+QOp/e1EqgXUKvEKfqR49DpUGFhNJfXB7CmHijcWMj0OAx9+J8uFhd6l8y3wAot2
rP0jGBQ+xJRPRYSngT/g/oD+IizbGYJ6hSlCdeiNkHwji2AsejvnAm3nCvIdJ/RbZH0r4qW1kdVq
thqbyapj+7iRMoqPCM1kg911Ajaf/arYzGT5zW7y25KFRvtjJ9YGphUEPpwYeGBCYFUSNQn+xnMp
DH8j7509BFR/mNGiKTXL4NwX0Va+scn2LWs2H8p9A7aiGDTZFESIUQ0vRsAQH3hPPAZ3lmKuAUFL
egRBi5j3nuVd7NNv2mtJvjtEF3BINmsLNlYTBDt2dPlw3lru4TJg5eUnt24s0QrPJpCnCx2vbzU2
U1hr5fNhAmp2ZCbDRaImlPXLbTfgakSEBDom6fAsLDkfg4fUAAgT1kXjPKcjDueJgtqePCy6u8SB
+Wom+nb04cd4DuWUTyKqatWlcj1UlOVtPkWIz+LuS099fu0ZTrJZMiI+lv6e5L/1E7vwt9j1dpHv
sZFremCCStoCHXGFx1yAlLFZ39KlBugFJaI77Rhat1EOgj+57vMSR1hV16szXqasxQJbx2O7o8IJ
T6NDtlY8hv4htYJVSPokvv3rP/7n//nfP+f/Ff0WHHKB5fsf5VBgBVL23X/+S//rPyCGyp8efv3n
vzzf8V0ojwryMv4Vlht4/Pefn49JGfGXzf+h1sCLiGeHx16Vj1UUHsaRzMW8GPf/7c9xleN6GoaX
Y+Gy9OfPqdOizdysXC92uiA+nSfgltyhpU4v//xB/t8vyKfIVG6gPFO7+i8XBH4W+YMXOJcxjwzc
SJR5MWr4D87AfD6lPrzuB59pE2i+/jf30v37Rwe2azmub1quZ5n2n69R5UYUl2FkXTKdsiIJmKc6
z2wRjlJG5yc389fXf77avz8+T9mm57q+z53V5l+uNmJoGA/DiKNYBGBq2A2eQ9nsPqw1L+4/f5Q8
oT+vFM/SljItX/mW5yjzz1cHAc8AMTOmC1Mm69j5ZWRfOyOJt85S5tsR+2Uc3JP64nSUL1NkUdf/
8xdw1N+/AQi77diW49iK7vfP38Cv3LpbzNgixCeDch5E7Q4LRAwAxqXEXGnUU0vJhw3B6sTLgblq
f0y9glSOtTdxflYOzp1r3CCNwNBy/dnCQ7ptp9yB/WQaCN567W8nK3lxmqp4iHy2PRQxGgl1h11/
7w6PyxQ3tKSUqv1amMcMx3RCHXTXirTJZ+wdovi4rrTFYGJszctMePOzDov+NgqK9WY1DZZFR+EA
lqxSnKQduN3/fJO+F9lfHpMD4ZbV7/GqmX99TBDWVNIt3ngpVB7tLHMsjm1XDDft5DDB6Fs7ftCN
woCij2jZP2a3qX9YSRTu6rErIAHljnv7z19J1uB//UbsLr62gAxN7bk+Jlt/fmxT5/Z1nLbd3QK0
8uJ3bf7sJUZxF0KPhDGbY2U3YBPyzx/6t/ugVYBjl+14nnY89bcNx+97O2nduD/PPjMLXyxWHQdm
4nTvw7lYBo88prABaO6QdhlHP8JkKVBHw9Cbf/4mf31Ftan4QQgvPtn2nnLlv/+XHdYKW9PTatD3
hR8r4Yb6z1ZiQgdu3PXuv/dRju85juv4hM16ju3+dZN1FB4GeUogXeQl3X4ZG8ghvEj7ojHb0z9/
1N/3Og92Ng+Uzdx0kU7++apMRC+9O3XDBSUahyI5Rlc4PnnPRSdxnc5gbv/58/T/Z/txbdP1vcD0
LEc5f/nAzOq71o888vGWBbFiXcb5V+1Z9VPcNOgMQorCxu/I/ygOhQjeixaVjG3b0R941MZbz0Of
p9u8vSsYq511DDi19rF7iCMwjXCNh19NVqbbqTLXDdecDTRC7byDTeXsVot5aahze49mylabxkvi
S6SxGYxGZH6hX2nqi3mA6jkUT6FrZ3fo761NFE0DtBqn+vQaczoHRR6i/2gJeCrDpmIFTAhu2n7y
3yG7wcmZZ0hCy4gmwPL7D1ybv1TktKcF67j+1C+LJbko2fuk83O8kHIaUdXtOHY0Cce4MP/qTGf5
Kie//zdL2HL+9go7HgvFNCEjK49T9c9Pux4yrNyDEeurYgnuS51194su9REKGCFZzkLOHtl4k74n
cfenLgfGVl3e32Z1Lx5ybqSfGzeqnnpv1rfR7OUnpkFY+aiIWYPhzMvZoN9FmQ4bZ4m6Fd2Eirdo
ldx/cyF/2YpY7Mp2KXKcwAlYs95fTpA+M+xi8WLvqVmKU1VWt/4YPncdIKbrMUNYxn9zZMl9+a9b
Hy8kFYGj+Yer+edfjucgW92aA8u7wAPaTPn/pey8miNlsi36i4jIBBLI17KqKnkvvRBSG7z3/Pq7
6HsfpksT6rgx30RHWwoKyJPn7L12IwnVnVHliXz9/ePxX54OzdyIZ9LSilLg7ECFrE0vFgqSVki+
u2ulXrJKMsTpZmKCJlBzdfLTWN5ZXg8hlZvtH28e+bXs4u7wtNBCgIHgZf/3HUKkoKrijjUvLpC3
eXHZHDqTVajs+hpzqJuSzWY57v1M7+2i7G0Sc8g3gKyHkWQ083qLPg0yfT+VMUqiFubeHOeMZFzv
FOpQfn5/ub7ez8rCKsn1slgdeKOcfVp24o1pj81dMtr10aqYVaPATj++P8rXa6IpVUxKbPrCtifO
rknYV3ViYJK/8QotUaVEJU0sI7MHtKme9coGJ0lWofBmOCHMRr4/+Nmt7pFFZlm8m7Wr2KxJdVaM
JkrpJmU1QFpoMk0pE0ZpQVr9SpK52hT1nB1VZRT/WOrl8gD95w2Pb53C13M96dkswPrsqCQBdr3v
z9a1kyblhR57fWvXWjxKPuEB1CJuwIzv2bZTHys/rD0n9Kc9DmX5+/91+jzpUrL6W6yCSnKuZx/E
V0mgG1r3D5XbIMmZrtia6iCBnXdgJPCPxUmaf5/2cjSKb2HxTnF4zM2z98rQlVnhV5n5wDe6iVrU
7uaB3WgfPi7thf6uNw+J8an6D9i/35/n2Z38f0e2PMS4tjBZ+f++k3PfYWtXjCa6sokqlAoTn4/4
R+l/9hrTljRdzC1oXbRnYVI9u5jk83gdxUQKFiy1GCUFMVlubXLhZqax/v58zuuK5QayuIMcqib+
b52tNLGKLcaaM1GM+fAyVCTszJa7s9z5OkYC94/v7ey8vD8HsxQbU624gOLsNUB88By7QyKu7QzO
lmMnTzWRmn6AVf37szp/GP/3QFrwTLCH8tyzC8gYsZ4IXRV/SD1R95b6wY8+Ipop8h4jN/hH7fvn
bX/+FHLz845jw80Bz25HgWewAEYnrq1ALRr+MkSFJn507fjEM3gfec2uS7F1FurR5iIggUKD2g9+
jFvZu5ZZSZKyvc6FS+vGJSpPe9lqdsbL3DZW5hJuplzAfVKiTAqDG09O724aH+Vc/BSWzTDAmdAH
+O6wnZPps5wVSmSZv9aQRoCE9AvViAIo2n9/jc8fwuXbXG4bHkT2h7z9zr7NgemYgdcovGltTLhD
QRpcX9d633m+B1rFiperD0pZqNi7dPg5joa0BmKn9bU1FN0/ao2zm2t5aDzPZBviKMGm58uKmJIR
KCAHPEz9hMDSMQK6fP3GTwzzH8/M2d21HImCnx2GJQWtlT8v5f/YYbCOzV00+eU9usjjnCHnFLTz
hFLYrfDtxOU/9phnxQbHs1jV2MrwoLouV+rvd86APk4mrpPfi2blLY52sOxsa1cmgXVMOMJ/nN7X
C8l7XHv0VYTjqC+lBf3P2o8tmd13OSqV3vHQsqd3Mh3+8SqV7tmJcQehmFMs1dxDEtzm2Yk5VREx
WWfNLIMg3/q9uq8nJZ4xMMiVEdv9Dz/pGOAt3QV0r+1G1n7xoVJHvsIBm3D02PbF7Ef+9SjILsD0
UuyGBpKA4ziAqpO63E5zZd5kgdNvUNsH47qaBsIZ8fcuHhP7xfeFgcW/i9AATPFTOoX9W9DlKX33
UeMYI0sLEM+YjIvzwuhxzlfjgw8CfF0qj3xatKG3AVnGV32CCUMPpbrKe2vYhBLdBOkwwanBjb+T
dQHqeUT8t5o9w9mFQ+Rg9upmb2sWPrL7Nolg/BfzwH5omIHzsmehfyzsn1Yc4ZWyjfyyaGj4UhOi
2bPm4lgqmdNuqdoDLQcL8LqYN6YdzRiY6AIPeohvseWTqJNU5HOlY72jioS+FvvlHUKpGDJSMzy3
sKXXQOL1Qzfa8zJ+gh4d+AzYKwEvA23hLwPnbtgCUxDjjTTJlPaFSST1wgiN59tZE3/QFjZzNCq8
gzNPXBZLoz/UxE5WQZecKppCd0U/VA9pNngvzG/mV6v0lqioiKS7yAI5IfkKUqdzf9PIiu/btDO2
qs0ixs2UEzWAwWOCnDDEzzLmt0Nfg9xraGc6qqz3MmUSglqWvPG0jXdTkyLrq1sgO6phqFQgoCMh
FEcBzZmLEpUoksl2vAnmNlsXtuWSHNvT255A1+naKi5sPN44aux5ugPrIe5DKcdXr2qj05QWwZVX
ut6hzXBC4E9nUEhba+ujtl3ljMCPyrPDU+nFw6bDwbyfqsQgZbNo19iM2tVcVQsfH95KUbNIkAoJ
CnfqzaNj1/GLEyYY6sEO3uRD1m9i/NQnorXFVrs1+Wn4pjYDlrS1rp1sY8c0mUqa1/vKRjnRFMZw
SDoPBHXHp8JKjuq9sA0oyGm9bf2ZBESdTagiWoDGxiIOdWaJKFjdfr8suGdvx/99qLUwXW2aNkXh
2WI4N+XUpQNDzEFO82sa1AZEOHq/bOznKx2mJprLMkUF2gZ7b0y9n6zi3WmoZXsispxpSL2Zshqn
i7QFgR77Nq3WApgSFqRym9QDgtnsIrMs2C2tVe6GarR+OF6JiqDKKoglJbG9QVtellXibuXMxnZK
ICw4DD3WvZ6zKz0YD8h+rcsy8dp9EuJo7YM8YAocjMdk1D59BBQ0XW37O+AR1jouM2xtPraoiarz
Avzs9NTUsbvTE8zBqRycQ1ODyW9qWD1l2w5gIiDE+8HobGYXLS47wwo+upFfxKAY3vrWZlDhBmJl
8E7YSGOib90mEo3jItpAHk8wnx6n14m9wLbxivJZRLz1DcM0UAwzbrS1hG8dGuUh7cBbR1ZZPjX2
7P//VgK+Su1SoLCPZrlbSqm/F56y1rnRpwbtAtSJ/QpaRFj/o1I7q6f/HMKxJT0CTzvCOt83iDS3
zWAOo4e4TZGuYTgEihbP/6hVzneGnIhn07Vns255/O/sRBBDzRG4HKZizfSetfGlHbXGurLclHiq
+leDQBockPf+/aPwX87tr6OeFUiJF6uxcLz+qhyGnx24STWJ8R9f0denjTOj+PKWvRc9o7OnrQBw
4LZo664MAbmxC0+2m4JmuLLQjmYi//j+jL4u2BrUhWTiwhBXfmkKukbfEKkQ9ldgB4g+9hmEw0cj
WxusDoPm6h83x1klstwcvEiWPZBlUmmel3QlsYuRtKr5VlR9QXTqKHelj2l9gBBz+P7M/st3xXbB
ZRdLrIJJX+XvW71SSENto+zJ9ZDeQ2xEhLEk2Hq+P8rX3RYnRN1s09ejBfHn3fkfleNifS2CVvZX
jbB6Zt1Mkas8yH6mMjePutTxr++PJ89HOH+a4dplaafnI7lB/j6tXNapsJPMuepLaIMBKJZoTnmh
obMzC1dv9Fg95pNP1hChy7xHqvH0/Sf4cl352tjGMhvEZ02Vd/YMdGMMFMIrzKux1tPtbOQB2RNG
/OP7o3zdiyyH8cyl77J0IM7b4xQbU1y0kSI+MWSyHgS/KaMAofW4N+RuMNHkO5IAsSBjldQZNYoB
6aIcxuQft+yX82Wqq9h80OaSNu2o8+dRt0U3Aoa60VNE/EV7V3v/6v1RGPOt/bXfpGjmQdTLoIUa
9/xmrdspwC9htNcM0h7SxjhEsTZXbEpIcpuGiaQMca3hR8SYjg3YP7lB/EsV+69R15xUE97UM6ww
M+92kyNvZNcD/JQI5H5bcUMKofnBBItsutKkZ0vslYOaUuYWA/6XMEyA4Cb7pnDf5kbej3F9ZWeQ
25z+Opr9+2l6bkIGk8V0Yw7dUxjWP2x32jo9X4pHdZ6YO2PGVmmV95PKHnKvuGyET7tMXSy0d7xr
cQfWaMqRMIlLFTzVgB2cSt6pKd7FQXIn6+DU+9hh423vk5We42rh3BOnWedBxchX3cWsqdnI55Ej
qsifeoz2lOPT2iMAHALUfoqQpQvEpsgcKSHYHmfIiNtw3epuP2Tw8GK5WoLy+MvOTLIOZN02BLNm
bzIxXHidv46bZ3MAIJjJS23Ll8G0X0UcXQLVRbhOjJSv7vqxO/mRcZHlz0w7kaTVJ2Wo7Uyigpp+
MOjJUMMQfq0stivQlbo3F9ErLTRUTc9yQOln4PKq+mzrYCfNiSp1omnHRV2NgJ4rLvISembgwRLs
RPXcHrtM7voi2sa2uqgMpNHTC33o59JML3zy/cLApr5oL0RvQPZC5W4DfafwhwyxmeqbwQLDKMf9
5M7vtt3jjonlS9v+Ko38kCPkbFO4ktbPku3NipMwRiSn9fSS++9DBe1tyoxVHjaPNf2L2XE3VMDr
5UuJFp4/36Yhk23QoNulD6I1vFbtO6fIzg44J1ykau9dyEYzTpC3gef3zXrnW+GFqPFtVqa8p9l7
l3XlMcj8qwDCxKzGbZ7dcOEJOQVhV7zrysWZIJ7MIm3gZbq/k2kmRSt/gwEDflTBoytYq5R5PTbZ
rZxjcCSO/TMcnZ3I4wevw6filIqiWeImcHeMkVZE2q+dpt4b6GtUM960Xv84e/HBGqGc+ogcU/UU
ps610PJWe/O90eKD7Put507IsronVds3Q+W/Jm79atv5Rggk1wCsE8dlV4n8bUkbasu1Mpa0n/bo
RdWD9F0a9BSt9U24HHaoN/Acr0WUQW8BeFqUUNOnjVHjWYqb33b552/EtJiC2AR6U+xUahwY2LMB
4UqIBXFUm+57V+O90zk4xLbb+C6jWMPAgweYgdbCtQ+9a+POyZsjFZp04C3D5Tx4+1Qm7IxG7CDE
HDOm+2lL/6Y27RuXYG2aMZfO2ILX8GnxzgIkLmV4Ns/bnFm8F0AXrm5mL3/0pXsZG+F1KaeLHP2o
K0LM9RN3RUCGKKEJktfRlPJvNGLN/PouGcCM2c1j6c2rmYvRRPFNwV9ECLKicj/AIF+3Vb/qPDJC
6Y35LUgJrhYXdROUn6j4DmzTLjsSnXUOFYfbKqERZtThMXKbbZUCB7bT5ygUaCPHa7ML1ZoB4uvy
1AvLgKrBUoHEfgLcbU5r5VwNcbRXheXs7V54CHTHB5okFzmb+cxznvEmXVtV9dTRHUR7ku3s3kOO
VZfQBmos19myiZi2BWhKsuPWoV7ebci/uk5B4KjK4qCXiAI0JVg5kq7dBI7DzqRb8nDUZ5HL3Wgg
CHMsjLREG3XVOjMB1JFHOWPGNw33ElOBu3JSCyHlGCPQq9fL689pIwxb6SLIi0voj7689dvFqTST
2Wyqj7k3sE168CpbOLZ2QyFg6/KnAzdlQyuzPIqpeg1dgYuX91TWELFWxMilqxPr8cpI6530cG6k
Bvt9ZKNtWR+atimRwOaUhll5mdX9YbY6XINWBONQVx/41Hi+E+NXkOiPqK5egal8RnNxW3fiiWC1
m9acLnyNJy1XBqlbho24ZaDP5YXz9AiAhq2ImvrlK0dWMKjkpAWEKG205nF0B7aHOB+KU6+UszfL
kCdudLJmRb8O8jW4qkOrbOtRxJbaiIIBdGwv4LppbgGwu2G3MXR31djeA84XfCqGN7/GsrbD9aQt
Znxeg3cd07mX/S6KKj1FZhs92pGkwassSaIQutshXTxTTAdbIiB6xnF0H+In1rVu2w6q3MeF750S
0TiXHKLfmJaqYRY43iNsYR8L5SjGYC9bUT3baYUE3TDmzVwk4XHo0vbJSZrhJy1mW6KqSZIjVaq/
8sxFDDqTbxMsvquQlNVglcI3+tDCGy8M7FGMRbrpFPptR47JgGgbnAmiYVCKc4/1h57piFhyApBc
h7y6G1R3dWT8FqNrXtWphNliBAIKXmk40z3ac6jfkcWOmgyAi7gPpu3cs8FfRV1VnsKRl+ZQFtVL
DMbqHkA0dKB93Pf52mMS9oO9ZrQdXbnX3IxDpHYEkZ5iaV977PzZx08PVHlonmkP4tUeaOmU16Op
bwf4CTxix7IyT/0ScYnOjlhqe9+q5jrRzS/DHcj4EMy6pTR/l173DKDOhW1jelshw2Pt2J8z0LlV
I4uXevR+5zRqljUXKQL6YKTGsr7rIC+SBAmkogKIQe+crOAPGqb7SOsHIwh2ow8sxDBNQHUZ/pGq
pKMiUVbW7TYkwTUtC9JE3OizRR0Ckat7s8fI5c86tGRQ/qEf81ZVp++jCM3WnNTv0pJbIYqbgqnQ
qrCIdnVdmmydpqtUdN5NG0b7eZ4NJB/xc6KdY8paOfVEpdc2RxDyQMDcCSnVpjYFYvMwuM1xPHC2
F4NA6G42t8HsP0l3dk4N6MWNNZMoFBQGfTz/se687hC1aUrojjA2skRjn8BNIvlmyskn70oQAY0w
LrVRYh6Vl1Vk3mEVXCW8XFgTtmMAV6+kAF3W+TFjkjHTcqpqct4kBiKi76rC3cvM3setvIjLCj4d
GvSh2M3WBLk1sLhjicNMOZckv819ayFn7+OueLKYm06s9UHA4zp1KDj1i0YlHIBniwY+bONuU5v4
mOVfnLP6tRbOZdL7e2GbW6KhqHTU3tX+bvl1NphL6ULD7QCgGqzCW1l1S2DAVvr6w64wWtgY+vzL
OcLC25GE7haEnfr9e+TMu+XrLei+BlVz0XtLSN2vwBSEwYODiB6XYqxhNTI65N3tuO/BzUEhvoJt
QIRytCrmiH+K+MtagGyJrYVssRcFtc7g1S84ilaJ+QtY6wXasSO7OQB7enhNu/q3P2hanPEvN5dP
mdXf8vmWun4w8faWGD0IfOBPZBrvUJD/WeYKaa+ycthoCyKdf7FUI3n3S2gccTRmc0eudcmaGmpc
Juzchag+2SAcS1ff9T2hNMYzJcEmr4qtqexnc2K9k8Vv1LW3jQ7Q4JKAZMwnH2Wi1x7M4b2zDfiB
gslXjZGf92MjGlyIjBH5q+mIeMhqUIHLFrdStAuDZKGR+qfKrtZW4PzOc7V1EaagbFqVWB3iDKZ/
2DzHo72TfbDrnOioC321fAlJ0z6SznTyvOazmuq3JoDmnptXQ/FIjl1AYqre121/SpV30rXFTuhy
KfNLI/4EJIn5x8UyUAXAD2B2kNVY23gA/HWjIdA3HXh3a6sHdTGW3YPq1YZr7evsoOSwH9X8YKr6
xtD5EYflYbnoIwmNlkSS6BMS1dyVIaXFAAuH0lGJYoP6aYN+B73k7D2MRnOaJ1awLvg1FpBl4xnu
LnOm3dAlxLeWe5PXd+Ta63EAlsXNOLTt0t7TQEpRpyeluR1QgKMd3kSGYujnXNPCXjcDeQs+iERK
IuRw+yn5kL6zdw1uTZwNpb8JAYgavnsvapIUjGAbZrxknB6+BuZCw98aVrdxPTDJosUqErx5RQw5
AKW3K09CjtfL1i+gioqoXC1qFfhF+ZpZFSlj7/084PtnbWCXSTrMjZjqYw4VLAVml1btcdmF4u7a
j1VFW3W80UWyXV6tS7KFzXu4YPORmyRs+9F1m6ekIJuPoPfuwg6I7DCToe0YP7/vFZhnTRhNl4D+
FYWspgWjvmh4QZSbDnpd6wEjsqAcLqJPLVGKs+tgnrniC61eR3gbh6CCzjdVwy3cckz+yh6RNlsO
1xn37Ymqprms1ZBAzfeJ2MymhcVdWdFlWgL67Z2ovomDyts5URteWPRY2fV1kYU9tZCAaxvjH03O
r+eFFEKih1b05kz2nX/3ekLbzlQWlOLRbYbqMEnoUoptouN0fbjuLRNc3vdX8ks30FSWaTmL7NWk
n3XehhiiwbSa3ALQ5uas/F776cDLuG/HmVo0LOp6E4k03dkVr9IOOfzm+8N/aX0uDU8U/7QiGUJb
5+cLnHCUTgqoxJ3CD3eKHwPR/mqhUjKIS6/bdGr+0b07O1+eRctDu4TGnUusqS3+vsAMSy1dVEPy
GE3FPuHN1LfTbS+OXdORmDDuM/N3771+f5Jfj2mbDEb//Kdpg559qUaQy8lIsTIiDliLeuHAswdk
q6qI38BcRqrZajD+MXCWZ43XRc7611HNv880KR2MLVS5D6SKsxYTl1DeZMVFmT8v7ADXv67Y5Ia/
e8QHdql2qiF/1nysiBz5/uzP+5dfPshZ/zJz6yFM/Np7SPDNmQHlzNGq87Vp36u+Obb50dAxeQhv
3x/2y+kjp2Ic4eESUEJiWfj79OcoqLDJOxMvfAY0cKZaH79KEvxKbDk8fn+sr08to33PdNAPWzxP
54IiSKahEI0WD2ZgEZJtsnaPOiYyECjU2itx/n9/PAR3Z+1DXoDcyTQpkfWiV7fOm6VCMYAalGM9
1HVFoIO81nCBk3RgHwxUy6gTAAGK1oEsX5wufbEwTPpJddQNw3BDxbukB2LEL5Qw6byAoUrSIf9w
KaL9n6owoIXqQ8J0TwRs0ct5OBilu0e+cmmUzklnxVGO0cYo1Cp3h2MamsT5Oe12HMO3wNI3y29I
bLc8gcxGFXn3RBpY6lqr6DfNzT/7/NBZsAQERPtG/jp50eWADLn1g20Avzl1l94ggfYssvjynK58
jKAJwaYZIWiQiejU85VdepuqsB6zloyslhQmC5hAJt9E9gP2Mc7g/lLE5SGKhFi5CvG6+5MOxm+P
iI3CsMhgH64xk20UfzscERaN+t7pyAwtkwtoh4gPuIgeCAnb2jRuvTat9yadr0Kr3cazOKbZR0C7
woefVY5vklGKg79XVCnJb/0xKsI1XYWDkL9VACJs0kTezQdSNY+DsB8KXgFRJAlVqZ/NzNw25Ufm
G5Da7Yu2n9aT5+7KpHlMLTLHEwnANctuMPxtgVys3fkpSIwnIN1XslS0BrJdE1orK3ieYePllivW
SXyMzAL/atfTh0QY1j7MSbOm57xpAxXsDWpgHrw6rK9qs9jMjVldipzvi0+/hJY2tQHzrN/w6bUY
Aqb8no8S/GjNgDgEWdUoCVA8dI8BDmkFUyejZ0miKEbB1MYPzsVeQL2aWlJPbN6WX8gn+zSGRPn4
141b7kwnp2WrDVzT/d6P+ps4QuhDEPKSXcuSAIfD1cehn066qq/msT1p9keNZ2KEct5doY+WRJ0F
f2LAfybdbVhj72aeLgr2KgvI0Wy2eG+uSyb+6zYWe1/XJwf8tdO0T+1YP0XzmIKHpMkT5w7ZOZ4J
lJBtR8UjMShSsBg2Q4Lf0xDbtRQ4K2liQtVNf2tO98tVcjOcyLl+gXtMxfEjLXric4MfdgQkOGn6
11aW29yzwepm5trzD1PNhhAA5G90MWQC9QY8hKp0b92uau6ywO5ohrlefeVm1sswN9WuWC4tbcHt
APChmPOjOSRPnjXYt31aV5fg+vSOLSCwPFV9tio3D6PIk2PXFf5RNap/CZlSw8iz5BqlmnjusdT4
AKDElDxYoiK7cfb8e8Owvc2AKu3F7ktFZGMXQ/6crG3n+PWu0zHtdtq/uAWF8ZqkRF7CgO63RWQR
ijbU0y3ugLCEGmaI+3Tsxk0f5gXShIDtfxW07pWYsHrsmaLm/Trm5lkIgG7/6DQeuMjY4ui2iN3X
vHdpLhPIV7Ii5dmTM8y0eyIw1Ww+Zn0QChBUZNcWXPmCL71IfRFtOuW6DwCUvKfaMWliR2WTnKYk
wrVf2hfkkQB1nZaQlYZA4p4cWGZLtah2XQaSLVN4hFvfxmPfkSxf6/jB1AFij+C6wiKxLd34B36J
4oIUjJ9qyl5sI4MSlxyxBG8rDFUEJUV72CS0uhX0qqWPOdbuPUi0twKJ3Gxlah215os3Oqh/ioQb
UNhs3QH0uYVJFiDZdrD6scM7vrhQ/jUOMXrC4P4HIsi6R4eCr+6nnQLVaSgb8QkPKMgsDVJvdD7c
hT7iA6IPQaYzlEBiQUEh2mbJnlb8ZorLsQJfimI7GO5zQ790Uf9azjFWP0Xb/VfSWXt+U8ADb5OW
3kO7yVGm2Vz0sdrldJCqxegcECGlSHwYNvTJQb10uwqGaX2UhntDstuSlhqU9lGMoNcJNJ66H10x
/jILC2yl78D7dozbKoUQEQZrm9lGyJ4mCMz1RBR6SApty70Oe4rLppyWu/sRWh8Pxy7w6tsuH3/0
cWlSspP3zRHa8mY5RUaWe04qw31EtsePBjwZhRyq8Fuj+pFU7i3nxdXoxHFAJZQ7T8K/18RJLMee
Zb03g1FvaqcmRYfUYKgAKm8QE13NlX1P7O5RDT4lsIIbbU9Y6v0MOBgvTT4VFUw0lU8B3hlA53eE
38W7BpMS2odjVpr9sQxcXvNHudjYm2aTt9XGw4tqs9fv+nQjlwjcdL5Q3HP8FY/semhQR0g5bJjE
cemCL/8SlVqNNhFwWCLf3Cw98NOQyJB7/ozvClBb2bRDM8ZoTrMdVzQjU5df7HbAH3mSeH2m7gV/
KU/Sy9wiccdFKyPfTLt+YOefGESuc3VQYu35wWyH3SC7lZzulz+LE3T5LE5WPvObQVUe+FnXZO+m
xXawhfU5nrjAYDIewfDDD3HhzyXrPH4vqgqOmzhiz10+aRiJG34IUIVt+CxijN8qiL+U3/xgQRYk
GHXbTpT8nSC+0GQqMMpnkny3yL62JKYejcB79dhDQ2VZeWyEK8vYugqCGP94U1zyg9HXnzkjE3uO
xW1ZS8CfkijAW7SsZAe4+UF55T5D/RWp2YNJZ55Kv38OMvmhOuJlTJVddkUBpIr2lZ9gnqaIkl0D
pGWGAxBjywbi/ZFWugVlOFtgiJFNwKc/ihhCaDyy+JczbInIb2FwkmYcCvinkDScZH7rWYlX+Bfn
FVJwGkzzA7ta/8qpFOrzaZqb/ZhVN1UUsG/tm269OA3laoxT8nphiJvbmY3XCjMUbcEADKcNJEWn
E9ehUhRsBkkjvVk7QHDw6pyYOuRH20BAu7LaKK/WqYe2jG+rLTaVKiayaHwmA9FkI0HN8Mn3o38d
a1Hfj5FhP5JjrtYaocoq4tfI4Wjg/Saco51e26r5zKLoI2eAtTZxyK/HNvnIzOkNjYe7GsqJ91bm
47kOzKc0F91mGIcbBv35e6STF28yQEqXTAWK0SMQNEDGWSZmsQ9zN7l2eqCvs0UXqjOcDlJdJPe5
thZKEG91qUiHTaIp24RZyv1HOIa/TUISU0Io28QbEycZJMP8WNXjmxfZj0hjoUN20jhpaqbgAdNK
u7bD6p1h/E/Dzj8HCZJO1D45oGXr3YwWLiekZh7ABV2TJbLCr4H2tFb5xjLJNelT4yVxCfLIndnY
pFAeGJP1NYlz+g34ofcKDmrhJgRUlA4zsP00tVeeEx8EXcMD6TjMoNK5sW4XdOhJRiI+2nX4zKyf
zoxRPmVRZm4M1pTLodGaSdzS1RY0L+x4dt/Is3MJGQ5oOJSo3W5irxxO7OhTgi8JeA8DQciSBZ5b
ivKS1vbwqu1Qf1SqWzJbYuUcPBrxF6lhYeszTTiU9IAb0+c1YSkgwiNCJ7TWKmbDHQeLnQw7H7yH
kHUZYyJ8zbBuWZZd2gQrW3Uh8HbB5mZ0FW24gAiaXVgRypS1fbTL+yyhndRJ9GZtEOlunZpueMub
OeAFa/ojSFI91oeAVXqfi4CItmYcr4IgBU/tk813Gc/Go6tSbF+M/cJnHcdAoo2IcUk7588BfKaX
0qt74kBntakrUf0C+T+P24zQH/ipfpcnLKaG269CkELHBHpDTo5D3L0UqAadtanr6EcYT+mF0QNy
D+fwYxjC37LyfhYmAz/6/NULOTJeC4SLO8CkffczShsKRsupfJYe5V9Fk1HvknAu38Xgj/s0a9xP
Pk+2zXs0u2bCummaqVhXo8WCmrWIEvJERPsURi70GbAxudsS8xU2OZPKuF347i7JyKTe8iXARJAR
a5NhY3sIIuYl7CxtkxFbSQiwHzBNqNyWGQdBXLrnLUU4O37dtrp3mdOdvKXPL6edtzh3zcqeSLyC
66G9mgBgoBvjVO8yExUEgxPG2vtCQGYsRI5m2PiVAZlB8rEfyHhIFMURTg8iVigHTNr7NQnIRX+B
BmttgS30x+56rIoTfuVTX9TrrJ53YUJ2PeJN0Ejdddha4S9d0cElns+iW4u4lVXfuAOEQ3XhtPCj
FQNCiHCkPcHGp7vMPjQD/VzfpT6pz5WU704Rf/rQsladM2zKiT1hMCCX6K+HClZXkR5jVexdL3/K
y44ujnttRvBdqEn3uVFcz174WY00ZNsqfhj1AM6o1Z+NcEgYyt67wtzz70fMopYo+6ovedkYJVar
3rIvQ0++KouWXE7hyiSOoeo2VvJAFOQjdpCXGH9UwM9xs63LCZycNT/nbrq1kIsQlr5JU+NuGNAk
kxGdM0Ty+hhNtHpKOiaFdVHiCJhce6N93qF53a/NdKC5Sm5s0TefZQ1QWrbTpq2mt9hmErGcJ9U8
QN7kR9R3l10ZHAjPJeFrnKK9azX9JV8Hkx3lLXHG+tqxQh+VantYPpwOi48uHHF1VwR9XbhdCZ3M
A3CmK2aMCbbbjDVz5dbE7TmECpaeAQLRNoAZgreZiB0zZzAmZbmpUXXnAREJER75hp5/IlJk+slx
cqy1YWbkbmAgmVwwa4yx8lSvrUHZD8YUvSinv5+Zna8Cqy36u5px5ScnPWwz39sXc/bYS3nw0vHS
A86oY9zJOZJdC2SbaIynIGO32Fd9nq/8Hh2Jq9W8shJFWsavqdUvhgA7tRJt2aut0cOtb8W8Z9SM
TtSG2qyIgDXq/roaeHxiCFD/w9mZLLeNdN32iRCBJtFNSQJsJYoi1U4QllVC3zcJ4OnvQn2Tslzh
iv8OPLBDFggwkc05e6+dOaP2M5mKiEx5VNdp+7m0NA1WPzuddip5QI0yHoIsvFf6YWvBzxKO/qTO
clui3DDm5gJX4Ba7tKUB38DN9CLyhurW/goGXNMIL0QweZVbTau5+VtFAw5ifhBmzYYuJHIxPNO1
PqVRyUaxv6sy2iNVdV+ogOCM5nM2O+rwFfjKcTqlgdxHc05qGBgGxPlu1HMoJ5sJIUjv1Z1DG2zY
tYN7Tu1yE0SOH+jxO5LAcTPxqq1BcIKaoQDtqzWT2zhV28oxfoCngytdzup5nqGDZnVDRkwC3a2Y
aY/UCRRsYlbQh44Zma9oI4IC6fss6eFrHaD8MP/qOym3SNTt3aQXuqf1Yeq7dcUsVISdZ0SOsk/y
1E8TUFPTKHe0s88iFxMhESTEVrB1jBqsZSbjCbEaZ/cItl3OJyIejjZ4jNlqSoXfNv0rTaVbkTv9
uuhGuHBVVG2qQhDhiITekY9BDlbKgjtzkApZjGP1EmdCe4zLXn+CZAF+aQ6IWi5pjekV3bZuaE7o
7qg6NEUFECmrfDAIaEJajphsdkVWMdemG2jR3sDOnVqmT9TqrdNZdmB9JTks7YKluCc6EXwdh7C6
q2n4pvcyR8uQGOA1kI5oXgWxaASjH1n6heIvcWdjegqXDnKo1XuViB+UiRhCaKLVPSFMbn5vRNaW
1auiazOBsCvs0lftYlqMMp0/zl3tNebw0GrDISmW4zL9/aXnsg7QlgxTDbxNfXPt8hJ1y+rpiFNs
j9clZbCJgxbwdXuy81ismEDWTmR4RUvAamwdRGXdx9H0aWXlK6kEm9QA7Z5W91UbvZZNT+1Hl369
vDMSm8t67s2r6MB+tNmzElRHp9OdVdA7P/UGQpiIeXptkdyTBuQNXXAui/ylS8InGVVffZIHT0FB
NGYhmQAn8H/LLAhrrlYAyedPlUOfxqK5h83eszu42xUrkhHsDDt9n+jmpZrwiiVzNujkoU4bNiuJ
sXXxkK+pD98Jyzyw6TxBZwU8plxyGbBCs68ktTpRe+JSgw/IYSc0069TQ89rhK4xhObW5fNDxjm6
Cw2wC1dl1x7ZAtzVBFSyVEP91QJ2NvFFmUsf+f5teeZOvATOW36ARMm0KbcP5nM5uKgNFaQ7xd7o
Cy/nZZ4ihdUTkUacXOe83tKs+piJE1+qgiS3wHi14YiqEwQO8y/J1Zf/EKpzix7oWsfG80yC+WwP
VCdHP+/1NVmCG/j1m55PrkN+zSeePFu5I6flMZTvOhEKXUE6gvo8WtauiV7SSqNpvTC04o1qpJ6k
+4hUFHlTBOOyvAtRNo8hJUVlcn0563faQHa5VvUrESGWmQz70Lvi1hvk7k1LSJp2X6FNjG115YgG
tLx2i7P5vg3ZfCxDsF52QKyvqCrvR0vs4T7tYQoTmAXimQjW5bvNy2nnMGs5E+1dc07Q5+XFi9b0
ns4cGqC5y7N5G0flOSyNh1oddj3ZnmXeIT9TLwuHbDKWwGG+ieVb4fORu+QckzD+6OPxWrTteaKL
tx0Y70EVvY7io+0i3so5KT05486cZLyzJkQXS2BSjzewhNUJemVl6PWayJDLrMj1lOReIgkKpLDQ
URjRohe7t7e5k/6IdIJIB84uxcy2epyJ5Eks21MiJFN9nfnNmMIZpyxR6NdEr3/iUUbmozQ/1Ibd
paakHklgmFCJAetH5wHVCTKvEqbt/8bWBIEBCZ2ElmhzB4EX2PMeaU+6sVp5MwvUKjB+dqFB91Kw
1ytTaHlY5/OtkxsJvDsOpdqUebMkeYn/1VPDLNnuIyKhH0Ww2tTvjIGf6QkXH7Q7grMvikIJdzDh
cLRqhRnd/hl3hbLF+Ez8xaUZUaTjdNlaZnLqcrnTBwJGutRv08JLEnXN5v1WIuCEN7JVUuejJ0y8
ki5ctZCxNBVI11BeYJvldcoN6MPa4Ce8VkVcb2s9vZSMCc2lGD1+dSEyZ7fezo1OOU77aSgDmgmt
sABrBskFI8VzByM5cAjTYtaWiMQVW5wCnpXtZMwp3ei1XMasiSdWpqdOM+/NWXtraI+1YOfxDnpk
pAarWaXHO8drgyJg4IxvlXIxGZ4x1LA1aGBAafan7ONjlrOCEp0yb+mV5nsinesNlVXzADtYWdsk
cHuNjoQWLecbI/QV/cu85hVsBGx9BlGsKZcqJqi0g3Q2Bi33Yak3t+KGpFPdBAM/J8ytZXmUVFoW
eUFQmPcBIuV6LAhiolCp29uqkTt4uUQAT5A9B4vkydjHS/RlYn2qLdKcuvd62V/j6mWZ8BKYt0nc
3HMiA0WZn6BlH2PHOQBRvdeAkPRKftbI0owGCAh58RG7GvV0TpaZ+iOlEbNSFeU0j+OpBdBr1sRL
8gbKKmYNEdu2ZyzZNHBG2+rWNnVmcjo+ydc4KSq0RBGnBxNuHpqVtGBgkOvQ29lmzIt9inB1KUPp
tf2WA8VY52b2AWZmZ5nDLiQ7SJOEmBBJOVOuI4Fqwa/SXEr/wkp6Dfr03eAzula5D2KmlxAueJYe
DLdfYn+OgcZbY06k1LNskpcQ+oHgjVs+cQJg0kzIbI5NmHDZkb6krzT2Jke+Uxj9vYPqruOcbqFM
a5A8STPaUUBat5DLVpFDQcKNJfRSAf6KcMGG4mhVrNUBCybWCYRsY+jFurvMuDujYyMUhmcK/VvZ
kHxAn2VcT6pJv0h91lhvSiFoetHg6NF9tarpU/l5XgaiYKKckoBGGRFLQbKvZHDXwzjXkvgL5dMt
C6Y9FtBNT2V9ZTXlpq0sMhDqrWtpflnVu1zNSeQZ/LgFGU1xU4BT7fV5j09y4wL2Sgym4zY37uKU
XtNMcMLkzte0eC5px0QdxUgVbZ9qVs+CTRdSFgWBK1RtlLZDnT+GrromwPKtCpBcpXVONnbMfsNC
e0jXt01BY2YOD1v5NCxiMAZ950jjzpiXfJtrkloHt3N9FBhfMK9fzSk4Mn3rqPhVv+jmI5vM00iZ
YBlmMPF/lFL7udwIDmLkGfJnzjZsbpuTzuqsRi+xM9JUZh6wadUl7X5Mit2o1AfOOJtEqy7sPah9
lJUX1ZQJEi3yqdTuclgQbAxQ4/RIaYY3YkG2rJHg0ajYR0xmAED8eeieUbUj8cYmEDJ9W1X5jt95
29dpv0+b4qtqxq+mpi6kvNkxnf6sNu7HofIji8AoImgwupBJwTnZYKEJ0xsYqBIvQ3t2WuU6ymLH
YrNTJ9zijR3iJFYX9F/3PrJKE1aDl0Fl0uTc+deAnhZuFce05UhrZ8R68FlGaTxpA2Wqemn7B92x
Y6pa5pCArm5fSSp0SuLVSbjFOIA2KZ3vcjd/bivJYo+7IoC6ueLhXfs62eW0tWRbl1SqJYXW+IGe
LAo6cokDpWFJ1g89cSXQ5m+SRVVT45+NoyWknQAYVbvgZVZpC1qg2JlptL91R83gHLrl8NKRUrLM
9taY/ggbjWyXel4RJZP5nUh3AwWETZqU1zo0YraC2ovLG8zqUdBEw4M71Pra6KtDmYVI8mf1ubPE
mlzBSziklErJZF27PSHL3Hs+iUtdLuYJTjZrtxBE2KeXNrBhXCVM8JCIZUSNNXUuBdbQlegSElWj
dAnWaojVDXB0zFHilUmZQt3PwnOQ00nTW7Efh8JYZQ3laWWgvJvwDZvECW9sMhtw1nWKz4NncyMy
2uODxIzvcsYvre5A1s9TpEI1n5YdRcouSbdVIqxSN4aHUtcbs21fl1kvjJD5tkPoDXjZKY+YS8I8
XjpcUQLLJTZ7UivGESNCDsPliD6Z8rHZsTe0nGkbFmBPRc99AlUs2TtlJ7tJj3lp+NId3pKgDb0G
GDy7E2O3SEOqmpKsUh1zEf1FQDGcrMEhfqHJ2MHhsWSpem8LIvCGrD5CLgvIjRuNfRmz3JuVAde0
fFI7lwxbu9nDdjzj2aeXpcdH22KS1Mik7jljlo7Dn8561o2iOtSm3IySLU626MdcjvfJ2qyK4zAC
Lc8bo2HpRg6gKEpGxlfxJvHHN1V9cXMk97Kn1qA60mL3vZiS58fULGl75V95aV5TpzlybKYNmLY/
Y51OLEf4vYjSM8rwu6hSmO6L53QK7pUwuKcUe7QkmgYxw4OoOVbO+BGMvHxYFoSiyqWn1QUPXRdz
zpmJQO/bVIX1rbYNJKZISqfqoLPktLl5sCZaBTLbuAopQcP4MuLj82N2fCitZIRHxWoDaCLFm1FN
j6zNYLs1dpnI3tkMZLN7pyREygSmHPmG4pvbjCaOmfghKOu9iNtDWvSIdqYMsjhdvEGP7gHy7it7
2Iy8iokA4UGsHpyNnRCkDUcJxgras4V46xLpoTDZJRypO/i2bKFhxEZJcMR9AlK//5liusZv8Kol
+StivLugojSHFA6+rU3G6xDFZCOGyU0gZNuOqUpqSGOV0ap0M/Rqcws7mjryh6F25mM/IHcXi7Ze
Hbu3zCrQhs8ScK4CLDZmnPcYt6PyCUlff4jS+VDkNT2Opi99hNDPig4XWluK8HSXL6r192hBicC0
1Hi0Te7xbe1a9AReFmAJIGgaAUkQ8OZp6cIJH+zNnEUwI2q7oEqAqrOnNVVapfNSxXG9UucsPsN8
RfVaOQm3ZCAGozge7JeD6B295ey+GrTiEIke6alObZ5yqkFz4SSKisUjGJlW9fZhDHCDGRp9I0Au
c0taSpvLVYAUmBw11MPbJuvGzUxT6NUNTVzSeppfOHERBbeoWMfeocNljbPzVxfPg7WyiLh+KuKI
fbNm8IYuSrpNbFqJrwiteuPJl8dUs6YDlU36YQ3mj2Q1ctw+ArkyPMNNs8eaCiI+kLC+zjZdiQhz
665z2uath3m5URaGXtA0wZNlKISYhQqniiAfd6Pqln4ZSYKy0my8uGphvFPYoVTpDrzxblhs4oj4
hqIPPoYQuUqjIH9Kpm4/jArO+7wpcfA5lE9IZNPggQ/xLWEwkEhuU5tmprIVkPt6RoO4FhwM9Xg+
s0eSx9aOQSYMxoNT5WKj6vb8WOptdSq05NMgRQmLWpxdbNi+Xisook9sfKlzDs+NVChAZ9aGCsxX
Uiopk/ycUMOZ7P1sIV0MWzW5QVVXeIHc5Ribx6SWVb0B2aGMpR+S+Yb4W58+y6SzdkaVVWIFMih2
wJTI8eJQaz8kqhGOV5zaXXdPgdYI/AKTxloqGtvqhHpUzwK7sRDAsh6XX/Qj8rsy1OarQ+sWnxbE
Q60c28d2juyvLGs6PH52+yFnIqkwW82VL+zZPcc5KzK6hhZOFkJk1JD62nL1LvOwluTHaUR4PDhR
fLSIc9uUwTh+AvRSNT+bIyIWUzc09rU1unD23emlN4yEnrUD3XXW9ZxyTsghymjSHFTyTCaHMxAj
Nwz262SQxxkoen83GpIq3eI0cAKwDAzpsHgi/CXYm0KSbUeXRbl03Qxamu0hBY/OGvZmkWBBYVxP
t8BGBEajonvKa6jrgj7PoxnSu0zcJdKjKGLLc9L2mjG5EuxFutMhRkV1yZWyBwtRmYiWTUh30I/M
a5F3+sfsVAUmh3CJBBzdqxGAeKAsmAVNdqylOR2HfngzS7RLDvvofq2YASz2cSrr9BpTwyWjykDB
Yy+GKoqSygq5VTd56ajoH+WstR9pglh2BQUNwYKtFk8piTmEyAufdpHJfiS1Nn3nog6P4g5lbGN0
w+s8Nj9nUdEwySuaYEFnYY+iTK8qkmZqPpMB+Df0ni3JQHYA2jwKGFLCv0j1rDwrYiEaDCGUKZ3G
x2qEH3IkmaeZV5maW7suCMxyzaMkxUqlAzz0TKMV4R0bipvRLuuoURORYg6XJE3JbYkByUWUp4wx
jh8YaMqunYS2DgUhmIQpi+koKUq4GwAVQGlSIyi/FFkMD5zVKGCwydDYD4LPWTuFqNZtPBivIeKX
lK0yn0NbnABDQU+a9FJFkI2WJnuTEoWXGOX4U61Vd4WF+Nkc0Hx63Rg3hAXrCscLJ3SQXYxu3D6Z
cNE8xFyDn3ctHiK9mfd9reR+WWOGi1RQ4qQsd3wvnboXVZp/FHg2rK2uxoZna81I8bFNvdIOqj3N
b7ZmhLNu3DqwL22LjnRqpfER6Dhv2PAnoNJTEl/Y1ltFK7aTlTuEHeHQJG+8CLBzALDMx/KmOG37
HBp6/5J3c3a0+ry+iJoDLDnl+bNC5xdBAvE6V1UP2lstCKUkZ54Au0BHhJGwXBIbyaSOdInA0NBJ
33g7Oc7nUHQBhiyQCg4csnOVFW3GHwVGQCZBDUVsKh4JG++90WnwhLZutdYq46PFFnxpi7FWKYb0
LZsMhc2s5Yj85xjoFb0Th4V/rJJsW1LcXdfJdCKVStllFTByrcOeSxQRykGyZSkJyE/kBm+p636B
DKABmmJ/IoSnvINtKE6D0fxUnW7CZ5eMq0wkF6r8f+UiDrczYWfrZuR4pzAVYyidgx2Te3BG77DI
PWJjo1QqUarK7B6xbiCZiUZg8Agb6HdS4bR1jMoxcHeiQSJEWEHrvgv6g49RZ3W0rw1nw1IQ+DIp
Or9wSLO1lUI90pWnrM5EhZKRHXYpSDKc2H5guJ2Q1EnanlKhXxnGXeIV0jTREoCTXZVKAfp9OYEa
wllEnZoFUwmRowhxb46zWCJWuNOkqr/6LHgaGUVOFflap1+JV2CAKJ6io9FC6WUm6Z1FCaYRGs3R
9hgK+Wy2hEoj07/Q0K3oVDQ7Rqh9TKDTrjQVulGcbqgYvVAJ29Quqn2Cvz7GPjlrAYJZkwy+gfgp
IE/0M5x7Wx1rdjUqnVkrOaU5tSm90U/gCR5tTCpm1z/T+b8lOqlBIuIAXlhHtUteictlM0p6jFMU
DyQYess/YHG8L1X9ZySNU1SQ6zCYR5vwFy9f/EgU9aJsPnZJdm80xrN0eIXq7rXvxh1vJT1yAcee
lqcoSra49c1uLJIJHb07GMXcrmz2Lwsd6++P0PeIAeZYHjql8hsa3VB5T6FWPSZtjCiVrCldRgNN
R1ShGnDVRX5et8Z5zJVTbj2xr/joSlZgQJxfSt+y5Y1zEpF51aWGckKY17CASDDVic5OIiZvU4a0
5+iWLVqcsCsfrcn8ieJzRXLuyphcsAPxzmQzkSN1olr7wKB5J4POb3WdyI1F46lQlOumV6NQn2fI
IJ0yX3CWPmW1vMR1QVNa87R4+NGL5rOPlZeQcORtRmCfM+dr2dQHNjjFSu/VTyaZXTzmj3ml7Opk
RmNoo9/H+byo2iMz9hUMOZJWXDyOx+Uy0JxabNUBgQUkw8DHgQdEFXCmKtyHr+xy/pqj8sKqKnb9
aL8vP+XMcJOMONsMSoG0CwA55nHastQr0mLwIEesyaS7wBfw3JbSa+7eA5v3k5nCVB34IhtuMILR
X2stWTA0Qfr6wPJBrFsYPXV1dxrd5t6aSk6abfBSDeGhwN8F12wHL3ClUd4vidmiHkkYUXcHMHxb
5Kyvjvs+9pz8HPujpe64Eg1bEUfSmSA2THemQ1WMz0s1L5YcySrOV/XUFruiUX0mhHXblp5ScsKj
4yDMIFgxUi8wT45a0724JvawiA1jKhA5G5G90bJ5P6fduSE2YsWyRuRzMz7MS+1DJ/+dbA1PH+s3
ErNeEBCKMuIoXFXPiSkrGg3paxuru9Qq780+5PXWzqFRHOrlM7XzFn7BsUPkW7uW76Y0+Rcpd5uR
F0iZvrT8oYfMkecljzx4UVXtigLg1dV6ZT2GBiW2iJm+CqzMp25A3IdArzFkPUm9wcL1d15CrGwb
SkzP9oQP3hUKfnChnHEh1QRNzR+REX/YOkw6iduq64Z9RnCSgSFkJkVEtgNTdJYMe6S871EvMbVH
+inRLbSeSwhVz5tuNvZXWLGh7vLgVTemEGF2CYDO3tQB0EhdrfRVZASfGXKonRbJHc3eXRkHzyG6
utU4TLQ3mcjvxBDl21FUGXG4XYH/zDqXnXVfmu4J4Z8r42ZdN3q/KBKdSDkWNYkpVbVV6WVYwUuW
G5uZknvIBKWZjs9Peia6QhepaEGEaa/jOBOYuZeXw27HjQ6cgsAfZktyNjw0jgLLn2TSDRPjo+yX
hVynDRDvWc89ROLbEei/ll5xovG6zP6kIpslHmcZ3grN3Dg3ScqsORxTHJUdoLAWiBeda5sQSu1t
YtZNSg0ToUID1zjOTM84AhcUwER9M8klJtCZkyKGd9SZDvpUCzTgpAdXyrFuRkhz8FiiQUH6jlLx
mcrixDemOOZ6eRJ6Hd61rbYqVOPm0vRAn5ruAbodNcU9FQNORuSU0jyPafjS4Hk03WzDhnI7x+4W
/MbjaFBbRCzCgY1C/fhCCAY5bh1OxXOpG2dbmh89NyO6kraKDgQneJEOYnU1XgK0dBh23TqkSA96
hvjlftPJdl8QSb6YHu2MIixzDbeWtzUr1HPIBiN0ij0eoEVMbET1Rh2qrdk9j85rE+OS1vpdlzs+
/rklGnWTLQi0LJAcsmp/orxloENefiF3laLdd/qGDh0CqSkqHlTdOGhxJDalEx0iJ99zWvNc8D29
rVwxKm6ocx1VfgmRHvsxKq6mnpxy9cxaskaBG6MibcUbn60r75YPLwZC+9LG06xgtTy7KZ73Q3XW
cSuXUXmsB41AXnTgiyCrUd6UMaJ1nfi1cN+NVn/q8urH1Jr3KDc52PLNMTB4rFxpGWGLXJqlxJhr
jY1CpfgOwvQdYRwpfCFee0MNcHpEjzN97sWeSfk/gysi39Qy+LJV1W/pZmZUD9fLI8nyPqOv2TYb
J9cxJ4/XWpnf+ty4GFO+lRzlUTJQBm76c4KcpVQtgPk4ENctceaTRGxgPSm9tSmTaZs6ZB8qlSdm
3tm5V3cRK1SmJ1sbpQDO8mCvzdajyroXTPaEokNSOUZXvGRjKPlOoUXstKZXu4hbDcIM6ioEiJBs
3LR9A4NJhpDc93HqdQNRsy07D544hKnSM6bCX2oCg5mvp5HVvmjKH6pbp7Bux33OyzOOjq9SQWJJ
vnDWfezBEdMWj6mpVcZRX0pXfJIhHnbj4F4SlQRmvnY04rhngYPwP82Iely00ehD1cVzzvFEM0iJ
ksWhoCGj8dUqpKmChfY1cQlcXMZmVZ8y10WQbFOtxXo6DipgocCJ907N0ry8xSH2FRlFftIrPoe7
LQMoq5FwEj59XPxQbROdKk7FbAaPnEzuB3YvfavjAXD8zjB2ML/vJL8nrcGQcO3lcy3/Nobae4nN
mWI2DWYDxWZ/NopkH/B8jQhu5DRTjUw2/LMZuB5teerJ6mZ57DoP041D2i6YocfqMVTtB6tY2Mz4
N1bLd5CK9Ezo4gYBxF2iJ/ueARVzA4qaPYYOjamUmTzhN/FYc0Tec6X5nQT/YMyvlpLf2WzoJF/V
HH1Wyewtz2F50q6SHTTxSFW6JcNVnlGVYY6igYu6l+luolofP1pGvVUowlp8UsjAh6mPPDRzGGnT
v3oISgUihDQ1n20eMKc3GtBs4SP4EG68XywIy85rufbye226VSrBgFAQWhqJzVqgtGK7dspxJeQ5
OjidOgAFD7a7af5pjOWPLB4Rd887tvIQbJZovS+gIIuvP8iKQ9pJnNCs8U55n46+IqMfqYz22FQQ
RrzWtuMtP7y4kzt+KgSDir6fHWh4zpiSLCiQrCoQoj3J18uB3gt4szQOZV3UeWoaP7jaTPsLER/G
LsxAaDAEcy+EZrTcYVZRJ6f+dl9niPp15vbcztNV1eSIz/lKhIzAeURHjooHO+0ImFaYtkV8IKdG
boI2IvO5ulUxxviqVI7NrL+AivFsJna1m3aIEikVkr9XxMRXl7BxuBle8+yESEOseK1xsddIc+Ze
Yv2AidHP0VNqZA9DjE5XoVYjTe1B4RbklH4BJNkmSXjIunDitJRO+wSXfUnhwkuolqyn3DiVo3ml
EQT9lvVqSor7niS5GjzLqhnlW5BpQcU86FxqBGi5pfywquZSDwGiSrqIIY/Y5u4AwMAGGMQ+6VWa
9pXYGlnsrLo+vBgz7rIm9gy8YUkzbNkxwmqhoTYU+Wtg12IVKfIxHYqLKcN7k6dPZSyFpFS0Ly45
TwS2eZGrSy/AtrNWzZiGGnu53VC2z6BpX3OsIH0L/Cs39LtBlm81gIyKg2Glzy9xWACBdGjekDs0
vZlJe61slIq4Q6k6ds1xsKuzHYAgHfUnDs+eEUxH9i70WprPyAkBMMTY2WiUnHNTHnV2KaijPsHe
7yxRv4pY3LPPf2g6DtV1hKUjDZ/COd0kinF2i25PcsyWDacn4CjJRTpSpDSYRszTTlDfL3sXAk02
VUMXGAU2xyi7bX0qdc25wa9B7/1zmLLnoMjuOj0+wxD0NSu8ZUq/lzHSmzwAeAUz9G7BIC0cEFGx
QkhmbacHHdtrtW+7DeVCwStArgZpwrxMtHT2SxFR4dflU/+QTP20h2la4KXLqg0hNNuFTiZTZusE
YBXsGbDGDXUeYkrbepVkIZG2EgkORKBXkxxyQ1CG7HA/SmRIg4XyughvAMqueiER66aw4XqtK7ac
h+o1OU/ggYRziisqP0WtXjO8f47sedOtknJL1i+6kmBduuk+Mu0X3JXHsMsB1UyXauSwaS5n657u
P8VezUFqg9ZGds3ZnsdTF1cEynUIXN0le7GzmOcCgqvLuLvLwJSuykl31/TVvLgp7ipV3bWmzZlM
u+P842cqgaLLMzEEaDY61qc+1x8qZXioQFCos0s109jlibnRbTda2QN591rpi0jdK+MCqKKglTke
3fStAs+SbcSg21BalkJ0kl865NSaVdxNNssOoFpmRpKz7GxXgIBhNu1hCvGhU7IPtejLntVVbT25
bfmStiQko+LLu/RZpM1TCVGHdpI/puldFI/HCj5SqSQQWAL2i6Ch1BY9V+VuOOA808Q9TT3+iYZt
oCb0veQbKlz6cUv9c4mOKaGikVq77a0KDXPOPMUwQGm/Ut3iKhPrc6ZurqgyXlOo30doxi1Co4vE
3LmWQrK2DgtKYFfRQzTFrX6KE2ThfzY1/+aSZ7+vU6kzbJXal61/s4lrobTqIXKnaxJhIyS4/mcI
wpnRcF3uKgpQAZIl/3+/pqXaoCT+Bz9YPtM/WJ41XZYIn4u8jgjXJnIqUaHf6uStj61jHjE3YP6Z
+/9wb38HXeLdhm7voCV3QIiiklqs6/+46iiHRXs999c8ObjaY22+cr+UtJFuia+xiXz+qlmi2vQB
teTnP9/y71715eJ05QS0BxPmwq8Xd+BGZWFu9NfRDK8Cp0mSnmVh3vpk8v58JcFv+gfh8u/bFCqx
foIsERjE366UidaJTLfrr2xBugdOCPOx7dr/wBz8PmrAaKrgXk1hqeZvVOA2lWZoUr68YsvTyFql
5vew2PkIg7bnChZNjUpY/sed/c4WMA2DZEZLB9bhEJXy6zMMopRuPgRzYuRjZWOUqOM5saJkbI35
vwbL8pS+PUUTMiJjxbAdBwDrr9fqlKjPbTv4+wZNq8eQ2D9NwU6Md7q15047BVCjKph19tVADCxB
mn/+Gv/lZn/5AMuA+sdoTVCFD20U8xriJsJ4Vl0JpbzKjr/8+UL/8lX+cqFvaA4DPcSIIatZXgtk
i9s5ATupKZh6kNr2d2oivJJ96J8v+judwjEZNqpG3sQSoWJ8G6V5oxMV0CnNNeVYuupNxJyYJ5Qo
BySknqb6QDrPquOfU4zDf772v96wUAGsL/kwfL+/PllbhaNmOtxw5BIKu5Qv5ENXpae8PKEPuR/5
q4ng/v/josS2aMBPSL0T3+7X7WO8IuX/LpoMBBT32XuBVlEfkL4YaMzid61o/yPj6PdJhwlW0+D7
Qu/m3fl2pwUlXHjx9XwjSiL6mAwNR6Yq5X4oC0tZmTWJmH++y3+5oLEkmhgQw7Xfo/Ysd86SSB/M
W017IezGZ4BXgDs4ggfPf77S77MczI9/XOnb60Hu+9jWljRv0VDWu6TO75VEy/8jOfBflgxWRUOo
FoVNISzt20JFVXFW0XVMN4xs7CEfVYLkiOzza9NJkDqp65h7S+HOWy1NnCB9wbW//vON/j4P2ADe
dZ3VkugkJIO/jtbQcHJpjhHlY9XnyytJpTjXMxvFP1/m92/OcaE3OsRCqY7J/PrrZZwR06NV19VN
AxeHL5WMxOAxMCa5bkX/H7f0DSnPCuVwS8JwLQKfKC58e6rBRECfSoXjhkHWwf0e9PUObyNn+ncj
yaidpN6fb+73N365oO2AQqdnb9rf3oOa5jzMmqi5oT9xnAph4jsy5pVECuiE9wLTeVnu/nzJ38cn
l3RZhdnjCDJ8v61VuSj7AJZEc9OjzzApX5CKh//xlf1+iSVpBvgTFT4bJNe3S9RjbiFfAdFS2dln
sAAm9enx/3oXLtgmFd+x5tisu9/eMmHMRduIqr5pI8pmyiDhtkOT+ueL/D7Cf73IMlz+sdJ10yDU
2srrWzUWp9lKhD+QuUY30L7++UL/9sAQY9DRUAldRmf164WINuXYmnIhmUQZ61ucofqRn3++yG93
Q5QrCCR4VrCJAGx8e5GsvqwMGJHZk5q3n9jxcDA4o4pVOL39Xy+E884kPppEMIuos+9ff9cihnSK
5smt260yq4cmmV8oKP/5Kr/NCyRuc4A1haPpBllK365iaXOmDb3UlhzcqyIOdH780rJWs/kfsYy/
P7dfL/RtFFRQGEZ9mLQboaKL2ib9Qez5umuS/0pGWH7RLzs71+ReSE5SDY3jjr1w//8x3AphB0Yv
KmitzssUGNehWUOi83U08+hc/x9n57UcN5Kl4SdCBJDwt+WLtooUjXSDEEUJ3ns8/X7gbOyqUBWF
0PRMR8+0JCbSncw85zeUPP55AE+aE6fN4STpDk2GHmcKh9KD075u/UBdiyGiwCNbwUxQOAt1Y+/A
q1qc+Kz0L3myv3rndIYLnNDLXrIyQG2gfHAhxjSVukacIxteGocDBBHB6308PydplTc+7l54lpJG
mSz6pETp1KyK5EUbRXzMN9/54+YdAxq9IOyCXXXyIWUdmlN/GvPNpQx5vX3zwuLBSNjQbE5IPCJM
9XSQcbpVe6Uwk5c8KmHyItIAnZsUeUXRSV0rI+FLkbylE/lPGDjyuv+sJD9damaDgotmUd6CFJK5
Wct9HklgBEw3wkZqwisp5iG9qxjdpwQLCkF4XLFbY9j7cYswCPZtOzhryJzABDEynENxCf0M5U+p
fS3gf4z8yk7u71rRbgWCKYB9yJh6qN82xrtCFd4ELLZUXJcKTgrnPbmFljpmGngTV8L9U4r+mc33
CyZSqBm7kT00SiSN4O2x8hdE5IFJ/UlReeNY6vfGgewaQbJz/XLtUKWmQIQuROUo38O8hqtSqtEW
cOYPuFhkgrNfeeYce9Q1ktD5x+38H/taYeFpjQ7c2QOx05B8iofQfMZWDsw7Ln9LADyo5o4A6euz
fxbWCegEQrx2uM6r3AlPJ78QTiC5gnStF7rVnW0mCBtHQp+5C15qBe96/kszYHUmS9xPQcnplRW8
ZE2Q3Du9BE8/TP5c78p4Ap3GJkPRNK5g4ktg05qcUIOjg8NKq/zFN9W3ggy/imkxKid1rN3oRfr9
emviPBQa2GFwDxOWjD+eMRm5VskLW0ZB5WVcTIlu7QJkEYOPrCMdN6KebHOVhaCkUiIkFD1KeB55
efmxQVdGB5GGEAylBNsxH1wAt1whqZi8ArhcgK8mlc9RobdIgGyuf/b5ZuerVQo2GubIjNXkq3O1
s+Ecl+lLb4bavsDdmcpqEG6jHl2u602dn34mDRHcBBgA3k+TSU/EAJO4MOxnOXNhG1Y/5NYEXk7B
IgJf8e9tWbZqcJ0TeKRak7aAakmJb/f2c+3oiyz2HstguFNhY3V6PnMmnc87MpxchlHFNJQxPX26
Y4SmFBC6Nfu5Ra8D2h0iachHFaOcFQJ+EkJ8/9w1MilcVDCY4VU43aGo8buUzirn2a+bh8rTFyDg
1oNer/Ax/bje1PnioJ3xPoSXzCgMOelaGg6ezvNbf8ZAHa5aXD2iXfKooik+c9BeashUSJxao16s
bUyOHBsFL7PPhfoMNnNAezB8tIX8DL1jLj+jjJ98GhQs8gampmm8JliFky4pIiykMNPVZ+bzJgYt
z1xlhbSCHH/rIsBjSyWiJdUnGEFIVHOZmgv9/E/WkocMCbGzLeA2apIkqvVswILGEoJKjVTAmgMd
OJd0m0a/8cxgmVCrHRfKWUeRn03IFTkGOwCj5Xo7rsmKsgGXpFDTZu4s0359NcbbhuwelyVOjtM9
EJW9gZIrjQ1D+AvT40gu75rW3f7bcvw6BnV7NHAyDRXO+2krZWGacZZ4SOVJDvVv6dFJrWWhqHOr
8WzoyFJw8vF656vBbk7aiZXCr1PcB55QhPpQVEhprf3oSKCII2ASpnr8x24ROOQxXUCmQMcwfDJ4
GhKOje61zlPgxmCqOAOE/juUnZk9Ng2/mJeRc7EMdpeOh6s9OQ61rKsowgHKhFy4NFXvJ3izuoKl
Y6INcL1HZ1dYXlCWbck6CToOX0OftDUIUO1mXGTP1YDGYb3X9TtJfAoNtULleTTyhDO8HE89V8nX
Pl2+3v40JKuKTtZ/VIJmiSM3MTnUUokxUDH5fVblBrR60Tb35H1s8LikehpTUrbVAJaqTb25pXOh
59iujyUJBhiY2TTVbRt93Qnfgh1k7Nnki94H72OsAWzm/XguNPFvy94PSr7VVXfm5j69VakKB5DM
yaApJGLPTNibzC6dwpTcZ/CNB9MtFl1hzbhqnm30ryZMHiYIc5EumY5s1UnpACHiObC32lC+hvne
N80Zv8KzfPZXR2CCsGKx5mW5nm70gZKElmqB8xT1cGGA83nafaIlYEXQC8YpoUPEHd/WzLZJcVTf
Ajl9+tcFRK6Xk02mODLmnCbdLCBpVpx73nMf/4Y6zFxCp14V/d4PUYK3Zm7D5/EG6Q+88Ug9wFwC
iHra3T7DrcUt++gZ7QvQ8GIXGT9QX2N92ii4if31vqmCH/f3EchLXadyhlOIhkgfy+W0OT0zPI23
SvwkJLt5Q+652GZBr/5S4W9v+0FG+mIQxtJpQNoNmV88d+DL8XlFt2+oG4Qo8KwCoKdC5+fK+0JY
drD1STDHsO3iqYnMZNX1Qbf1jSy47+wk3OtS5t2mDijuisFGwFIz4FqhLIzav7qsSyu8RQYV3z8p
iQHlpG4/U2E7W7aCtD1wCfakZlJlm4xwa5itMmAYc7RCBF2rVL+ryWkssHv7vD64FxtiUE2U9Qyu
u5Ojw6RACBOqqJ8iJ+wQ04FkV6QiHwXH7Jkgdx5qhGxyObPYhVze5ekuydzYbMGvNE9egxdKad/h
FbAeNPu365n7KsSG2U02baEhs9Eumq5zF7nlz7xMx7UyWUuEUpPDHUsYjstpf900rSyhpE9JUr1T
+F6AunppjTfgP2Dw/J3KsdaBgr8+ymdHGYLoJJvGp52pYjk6OTHNBtCyk7fyURcoAEpQIHUQFCT3
Y5RDjY/rjZ0dJjRmUfw18HTkuj1NDeptKReSmahPwE5eVCtdiSI8iDp6h1j70qMClLXDTJMX+jfq
vXPTUXkjn9XzEPhOULI2mVkdBUVUFY0tBXd7DYIUVoKMvM31Lp4FICHrmAnwF1kuDu7JLPZ6VvBG
KpQj6B9wwCT1K+zOC/9GrX/iB3W9sQtbxOJZwU2D6dOo35+Gn5Qncu/Lav2EWuYovNHb+5iTeONk
mbm+3tR5vwRLElMGqjBURqZP8lQNJIesZHokP5g8dCg/7EMegQDkGqS2sqr8gaEzRovXWz2fvbFV
1gpZcdJ30/ucoqayn6HjfFRA9q5K/41jX448mzfG5r9oyZANncwQd8jpK9cy/BKuUacdlRyOdx1/
y6gUoje3kqN65uA/2+iCTv3V1Hj3+CsVGkD2UVM82Q4VFuCwR8abG4LTO4PLI/cdrsgfeibNjKSY
2Mba1LNplcGUTaFgFzBZK6ThqrxE5O3olu67WeW/9WTXeH/0Fx0+jYRSmd0raLRUuJXxSWP+pHcE
YvnRKqKW6HPBVEzHWOo1uJTIibxPpczUmc1z9qScfuS4Hv4amhhJAi3szPiYhLV5p0YR/DktifZp
FmE2Nsp2lVrU74VtYlHlyCayuAhBk8STV9eXw/nOOh2tySknmaUquVy7j63JLg7rLQiSpRTqM6tO
OY+ItGORVjHGrABlmdMOw+fvOk9UyVNVt82SwylbKbYDgtYPOHA6rvYSTFmEJ5Az/ZP2EmDIMHIQ
TmexhA9JkHXfDLjgW0OTjMfIbYLbRLGLYxJjzF7lSTJXjj0fF15xPEbYIpT4OI5OvzcJTK8gdSeO
HdoKC6vVv3NO/1BEM7deL20SXj0kg3gCj4fGaUNuW5Z91evlMUVFWEYJzkzu2SO6jRaOA9gPkd9+
Jht0YS7MMfdE4kSmbDVFJUCm18LUy7Ojpb2j4waBgrR5/iBQW00hQkn3/7zEeBLj9sswUsScbsjB
lT0DTnV1JI+q6EdEdePi6XoTynh6n9wpqM+T1vpPrRfI0GS6TKnPi1wu5UMoIRifphunfvHibJlA
KIrI2HSIBSiqWLr+L8PeRznWhajdXP+IMZydfgNFWnooSLdTYZ9eybteiFgWVnwoFLG3w/44jPyt
622cTx1t2CNakDQ4FfVxHP6KGxHqGG1To+FSD63zrUErY1lFzcjbELm0ymRPLIq8EE9FbQ8z0fz8
YDxtehKyXJ+Kl1WbxVHNhLXC3KchP41YUZdEzZ2ojXjBNLszp/H5mGpghMg9qPwHlNSkvxbC6wUK
RsYxyKs/YEB/5slMZDrffyoZB9kar8Xkh74C118jCtNSNG4alsemd3e9bIybL0TEIxI7T5HGM8qz
9e31WTzv1UmbQpzOYu3i1lVkknu0WlxLE939kRn/HthP25iMnJHrsDkiZOQGO7yx9OiBMtA32apn
hu9yV4AnoELJo+LsOiEZjoPwR3jsIhSCs3btwve5PlrnoXjsyf83MRmtoQQmYtTIzRqV8aPKrZuy
A/qXz8zJpZ01vsF461kKybxJHE6FgtJfZhXHUYCr87VN2mCWjUgxen0UHFeKP8KMGvvnf9O5/2tW
H28zfy0/kN+sy0bBuVPu/WVpRPmSWxJOOD710+tNXdrAIH4AqnCq4aE0jvNfTTVa1Yx+mOFR9dMb
x0AsyVCcZ1G3605yvxWSPeexdmFtgH4jOTGCm8ekzGmDZZs4bdk56REW6Ki3q+PxXOb96/VuXbhL
qWLM/5MQ4eQ6S7zIsq8FjdraB6tpbms/h/Y/ZDe92jyUuveQ2+GzFyujcL+19mS04eW56vsY+SaB
n+OHT8DMDYzT9LWX5mVTIxhsHpoyeQoT9zUUHqeQ25M41Iq5I+DCdgAMB0Pc4H0iq1N4cZ6pcDsD
kR4Rzq4Q9YDPEvT+zjXyOTDhhZZUrjiGrgvesNw1T+fPND29S3XJPNRKDQIWHrLiIKntJcnn9Sm8
sFBUHpOywusOesH05AwlOHoWahUHqdbLXY0Ezx4FmOj2eisXusOhqY9pXplU5DT3gbwwahY5fDRq
l9GxVTLtoWh9d1+16IPN7LXztjSQ6kC0TY1D5WxN+npq1DARcQPXYwVlQzfaI0FvrGvZqfbXu6Vc
GL0vkBvZR+5yZyncTtH6smkU49CSrQfKH1cfkQ08MrYs9EnkEvyuXXjeygJFvAeG0NxRdg6OwizL
fYHawg5hIUR5EYFZzXzZeOuabAyDiio7gnNV5UF2uoA6OTCSyEmNg5Kr4kfo5xpKiqJeWmaI6TSA
w6LrSes32S1gLvdghJ65tR09WF7/jgtHPHn9scCuG1R3p3EohxqZg15pj2HHDXA4+u2z79wZFVoi
eCIo5r5heV9v8nz+CUd/NTnO2V+xNuZtYlooRh0kG78MI2tx3CnDtzaH2nG9pfPEN5AfIjqACG4v
6hngaJBwz2lU1TjYafpoSsNjMUTpwmhw4EiSHRFvG8nqXZyh7IhG98v11i+cKeRlRiQpa4+cwjgO
f/XTVDPU1wZ3OJAy4Zat5R0aq3K1qKXmGFjpfZ03xcyq0s4f+JBIOKQ1GfjB+Kw4bRMR96Io8T85
2IVuvuux3O3MHI143Ui1dadk9tJSS330U9OWeoxNwiJCvx391D5Hyc1Ova3Uq+GyEEq2TxtI55Hf
hNBPVdiQeRTtA7u0127Y+Xsmz9ikFeqTYd1Ae9XV4Zet+dDlciB/ulJouDl7YhXIPdoyXkcWO1cr
Z6VWsnkXkn9BKKWNzbUWmQivKz0aS0aCUwOBfRmZrrx006D55yhHJWc0SSTLS7l4mr+qirwPcihi
R9F78ksYmPUTFZDsVrK8eOZhd37uUXfntUOuhfIqO/10Ihp7KFBTr6NjkPkvSZpD4x7p+JW9lb3y
/fpCOw9ytKWT36RibPCYnNwlMsOMEvTDo6Nc9q+V4t3Hg7u73sT5nh2b4PhRCBHcyCZvyFLv2jju
iuhJgnB+EI5r7oBEdjculgIzMft829DUCIClujAerpOmcIWQUJq14qOD4H9Z2vtA++MH1m8Sp9Jc
+e38Yktb5L1JLdrGORA6qTM1RIAkBGdWoDTa/hByuQoQ6tc69VmQ+QlLlL6vD+XFNscqKs9hqihf
z/W/wkLFgdqjFIufPASv9CCkcgFxJ0GYKt80jre+3tp5fKeHNiuRVc8LZBrfKWk4slyNitmtqyP2
rGPmpg7gSf3e6Pc2Li6w2OseUKSmv1tBVs4UNM73AQGJxzg3svEjphgDYdkIBbSWfpCVkvSi6n03
SnsnZfI7gi//CgfBtdhWwbWTcae+cMZjyVsjCHLNUY+W1Tx3aQ4ZvTfSpawET9dH9XwOOXTF+Jdq
QBGakr1aU3VaZ7CRI4i1aJGnB9v71eE+cWNLeX7AGMBctkkqz5zVFzI5NMtYEuHRXT9DVbM/yXvX
hnFAHnw1pM0dBiNLVUbIKfyB6h7c8RtJ/4bfI4q9/n1t/8z6mbB2HmpUrm3EYBUkgsX/Og1rmY17
bi4G6wB2RIEL0f7pw7nqyYVCnMbP59UMD5LVOy2Kt5FVmH6e6weMnfaVm3/Pk/SnO+RHyON3bo70
gSbt+hDF/lx55VZMMVkpZnbpZN1a5DYhEMKLxRgaQKUsTjvqtn4MCbvTDnpja3uvl6ud4frN96y0
ixsDVYd/q1mftTe5FEFk1soAxe9DGw6/3LS5rbQE2bRMUdHdKH8XbTEzk5OI/tWgAesT8IsOxmGa
eTSkugMfY6qHFId5WPHaa9iiwdmj/XJ9r1xuyESHFDQnx+5kyXhGo9tIWFuHsB8+ED58bDv5NVTC
uWfFV5r8rxv1//bo/xsap/SvwNrGukBoNrIOsLwioMR9nh/tkKKplQvlg0yg8ZGhjPI7U+Xy1oub
8tb3hHkPMworviCPUMx3hgdfR461a77suSLtpguqfiYkTvbQ13eO2TR4N0D9z4owlSc5aM8hIBAZ
PgLxkpB2Q5JYm+vDPjlG/9MKeISR10tiefpAleK0TCJEi492Kt8KLFQWVQg8RzKlra5VOeIz/kwS
9GK/mF+dxUQNbQp91eM4HkQM4b1Q3M9cDp6iqJvZlZPT7D+dIpdK8IFfd5ZGlmL8EuxO8JxDFwJW
fvEpF/Jd7FcamjbJ2gEljGglZkxSuv4vhpPXN7c5QF9neYyqhsvcWXp6TIb8OwitaDFYwYOVoZEg
NOnXYHQzN65L8wcPlBKhPNZcp8nDkEe6Eno9mfKo/NZqxioTZJHt6rmvJY40ScxAOi4NLRPHacYt
knvX+Ot/7R4uCi0aTbV1UGUIW0X8BDXkJsAqNu5l9J3q6h4QobXQZH8mEF3sKMJGQKz4+yxtn2qt
AoBSsw/kmp1NncbBg5I60QodqeguVIufTpvPraNLMYkf+X9tTqItKgdDTT5bO6DS/+pl5t5P5W/S
4MxQXKfpt6/1CjKIZwDXBNbOJPYpmtI0Ov6PRz1s3Vsni9291FryNkeQD7/FDHsu0DqLnl9dYNae
wMPATyey5LkOT1/CZ18yCY6dZ2g+/lAWPtVZsNDT8k+g9HfUhd6UTjzFdvarANfquPk6cbD2vL55
Lh2mYGe5ams2y2uaw2pbo7BJ+dmHpEcQNCKre6e0hv2btKf3o+6B2lxv79L06lyPYIqoXFOmOGsZ
lGKoktFCH6c0b5rYf8flelgTPbKZKDu5CH4NK0973g/wi0jDj4v7r10T1lEtSj3wjo1S3/VW+mYb
7UeeVT+yYlgXhfFaVMUMmu9SmDVB0UL0GEv48uR9lKOTlwZCw2IKVT65Vm9zQvl/MWHsRnAQIwoC
4NVpt7qobYsMo+Yj6rt4aFdf0m1eZL+5lvF+fa4urQ1qktBEITJwEZl2J0eiu80w6tFaCVSwQekR
sSCEkpDbW0cIQh6vt3cp3BBqAAeSgaTsPmkvjkO/bZswOXTuzy6y0WbF4V3+6ajD2s1mDo2LfaNW
Dn4W0MzZfd2KUSiK7MQ7BlVw7+uw2mUNFGlv4fMQvV3v16WVONKZSDjYrMdpUT5scCioot49YmD7
bnnoFgCxvAnN4Ru9XQ5Jv4HfNXNGXVqKLH2SuIBKYdVPzoyai13Wt2VySLXyBoTyvlVQhrver5k2
poxIUlRpa6CidxwQDkJnh8PPkWfixaV5YkEAoAJqMBIUT5d7VtXknlXZPzZO7Swc1U5uO7CisajK
fRiIuWL4pfBEdkyw4Bk0Isdpc65r9yWB0D3KTddviszvl5006Dvs3ueeMRebgpkBnpEC3hm0pBqw
LKg7MzwKCeUoq6w2ZZz9sMPg9fosXdpVYG5HdDh3WrDMp11qnZAsFLCBpxR72E43j4oTJgtZDTZF
IZCsyucq7peW+0giBRHGkue5f9qg1Fdm5qIrf0RY/UUMPUr+TfLWysWTQy0SBNWNFyNP9V/00kDj
BSw++JDpek9F4Q7oo7YHM5XzOx8ZwtvYLMWDXVgVxmLycCyEP5cPu7Q4baIVPGfoEyTfTntaI1pY
jY/VgyWl916ivXqavMe1Yq00ysv1/p03RfaQHDFISUqTZ4OKezIKGXqRHHywyZSEDkHUPzexIhaS
Y87cjc5X5mlb4wT/dXJ2re1j9em5RyzojJU8xOmTMIwGPWo9mAtTF9si9wSMn3I5FYHTthKldUnz
6slBNSv0698aD80cy12hwLrigEa6ztrEWXsgv5llT6r5WgrlqaytjXAREax3o+tbUYqlpmNwFsJB
wL3axT9dv2v6R1CI4CEwHVbK30Qm0iNAlb5H/g14HpHYi9LMlriZL1yk06TsweiKEbg0Qv2sb1Hw
At9mncra9vpMnkdNRlfjmsCVZKzpTXoMnTdI9FKWj0akbbmb7m1J+X69iQtXStoAKQVABHAWRY7T
Uc0E2CyfqHywENYkuAD8UVGnVBFR7BP1tfYb+SA1Q/0TSbfuo+i9YleDRHq7/hnj8j999WMiaULL
Aln0xZc6/QrOIJLf9PKgyE1w0+SNv1UkpCsHp8LCoh3w1MN/fXW90UsbhYvsCPAFx3wmmNXlZdRn
udwcqljGcqXfNo1zpOSx7TrygdfbOn+YjZcj9E9G6hkQ7ckwp7EWpJS72yOw19j+bOQNhthrfDiH
CLeK5B1S+UyL0yoSt1q2P/M6AmEtiH2TJnXsWhrNGLSDr9d4vkq4YEclShyLvFf6lVz7CiygoEBm
UoLTneaIr9qxtTTUx5qkrrzCYoSqoRHG6jLFWoU/7cv6Wuhh8qAmbXen5+hFhlbZr9vSbNfh4Mi/
y7o0vpdOWv5wfXQTJXQLcB3AMOwZmWZ/mwk0FFu9aJe+W4nXprXDXaBy6iyK/rmHtf8Hw5/mGOt1
/COXkLjzi8Y9OEqq/bw+HZdiCZQHm0g8lpSn04E9oEBzXmmOKYRHP3D3hZd+hkX8579ohsow1DyK
w2cSX2GvhYxXKB9El/3G0eHDl5t1kfQzC/lCb8heU/wg2Toi9CZxoo/UUPHcQjtg2nHj4I6aOd4u
6byZCHyhGRJeULgszi+K3pOLohSWBvaM1nAY02FAnnM8Z7qq2Y0W4DM9urA1x3cfzOHxCDsjjEV9
XPu+ThaqLdP6yRKpv8H3pn1jk0krr8Od+J8nigsBgAaSqbwmpiNITR23ELf2j6k3oCrcafYi670n
w4xnipeX4i0tkQrijkV70wxNJAA/mQlwsiTttZVRiNumlMKFMejo9xrLEn6oUKNfypBqCx19yn/u
J7BxmacTsjEaq/I0znJMBko+mPox1LoX+Ec7kSm/8tpYX29mCoYeYw/tjIw7WhHcKU/b8TrVdkUr
J8d2dFoSLVKxdmcl93qaZkupVN0HXGyKXWDk8V1YygJ/R1/Z1JibQqju2pXv9sGqiWSxlFzOaMPx
4UtpHryhsBhm7jAXTtkRSs/ti6QgkOjJsi7wjwCyPSBiK9oQtajs0bf8mef+hfNNB0HIWuayy4N1
Mh6JZdeDJJnm0cvkhYYsuAoCCMYOpmoY2CL7fn38L3ZplHmglAyhe0q2GEK5itImro6j6994/ZkF
E15axyOdk83JIj4v72heqlBPdpKjbTdPIbB6n5id2MpWtb/35DMY7VWqGTiPxjNr+MJRqkM4Gs82
QN6Q8E/XVuOoYUMwCI8+bt7NQoPrX2CqvQjKBUsFBMT1sbyQ/oM4y+0K3NYIPJjuGdTfkt72I3HM
4lrZdUKJcW0pvHVkNebeaaDowx+X7FVvNfiKyFpwJ2P6swh9X8xExYuDPtYHgQmQ4z17RbhajWyz
LzLSuTuY5Ev+Aazd8g9GtQntpwHfZvRDZlq9EPY5XGD+mVR+R0TK6Xj7ieZ4eFjERz+SsXuKNGx2
MVOIkmwmNk4nluBLlm8sMVHxMM6KWVxlBA+vwHzElGWn9TzQGrQi2qpyl/nQHylGvJE3+e4bSNdc
n+NpF79aHiXpTBonFTI5QEVZwgNDHO+xK7EpdLy3Tm2f0zYqZ2q/F9sZE2RkeFDCnV62w8z3Sr0P
rUd4j3AFWLTeXK7gq67691X6qy+2QCjJ5qQGfnE6XcVQkaklBOG0uasrR7o33CC7xflLWgSjLZxR
owXsK6jaDwVGYJVW6A9VmsjHSAvlnR2b9avh1PZHDxz4HcuFZt16SNousKHv3ly8pleIpac3pEnN
hwRXqXVVxYjG54aHEUAimQ8NLuPQfLJsn7iptuIG575en67p7WDaxcmr03BSl6+x2kOOR/zaNdFH
buoCEzIJg76gMWYSS2cRYGxvXPw8qSkQneEPC73SKpdr3qNTIYauFa9FOGzr0sVLpniMM7HRcTOx
/OpZl919SFS43t1Lq4Ys8ShqOCaA7MkGNFvXravAMf9h1UzPp68eUuGgn+NzcHpgNK4HYS7IDYwa
5UMnMBYQTfvNsuI3yV1qjTLHBrzYJTYBTPLxXNQmi1RL3MQCS1cd0sZTlnGIu5kDewhNIOxNr48e
F+DxVjPdEnCPyWjBOwQyNmktaiw31Jx+ODSQdPYg7vA0wFFM+SVhIdIsOlP2H+o8w8BFMsoVxPPq
086c7KasE+leTutsCfZZvYtMowF8Glffwt4Qt7lfqliGSuJBy/1fjRu8peh839vs8UWh9fa9KicI
e0n2qI6GIZoSdvkW12MarOJuVWXY+iplrWDIXBXdu1Oa0m2Nbg6OsLpYwTLAeRVn49/A/PgjmEZC
IMNVL5dS5V3GQy1fOYDWXgLPD+/0YVB3qdYX2wZ7wh28yn7tdUK+afiNC2RkDBx3zPy2LwMfnTbL
32S9FD2Yql+9yGEf3fVt12wdofibIAqTfU2ydhukHiYIue+sE1PKljDk3Y2X5H2yyNXI3eIw6K6o
vYsHNwvUp66sLATywVsgb27566zUf/Y8EvZmpGZ3QSDH20gvgkcyKP4yTSNnNaiBuw4lEaxxoQzQ
L6S8zbNRWWM6wfnZBDjgBLIM0L1qH6UB6rZQ1gUss7seztdK9Th5sz4e9qrtF/vKDm+TtsbLr3WC
p7i345VaDsUqTpqAFJDAPRp/pxuzzJXHQer0m6LVm4Xa1xlurk62NTL4PlUHJkcvLIwgzUC/9+U2
vgucXEFOSC1Wjhv6mwFRgidbM4K9KWs9H5x3uzIWxsJ0XAws2t5e2WpuLpK8HXYORpFL3UrLZdIl
6TcjaPptrSeYjPRuGK2kmJzBatCc+GcZSMuQEEoGa4l1qN7fZfVOKsJG2StZpD1jR4BjRlS/K8IT
38O06qB+9ahoebm6LHHl3eA/g998gPD5Ps5MrDlSv3+voa8Uy8KX862TmM7KwabnI0/1Hmhy5UCE
TEwVh5mhf6yjrN84grxo12jtxlN6bCEHrbW/DRSUf8i1pL3oiZoNGPOGXfMsl4G7q0NFYyLZXGtV
72R92deO+hRlKseCDibTCJCVzxRfXjq2i+Kdq+WbJPAY7QALzKxhXZaRpuGdHYbKWxEP2dsAIQWy
HrxN8iJB8B5j4kXKCe0UDOx8eR+02O12gZAwMUP33mmyHgvAsk+/YSyHz4GSl/Eqlm2ecTb0QrVU
opu0YOeS2CpXJnezWxQft4mB9Qej4LT+HfW/RdB0i4yKbQfJoErTZVzp2FPj14YHOy5CY5owsbZe
j8FtdeTeNSq529FNgskJNrKL8Rc6Zc+Za1BBIY8Uhh+q+8r/7/pPrSNxCPHR0fpNnigY07erxsG2
u//JTxL6HnzPgt9qMp8ND59Ibpbo0ARhjoNRgrvxLkHUSvmMvXdX+oWhpO4kG9KPCVRA0z+kxksc
fmDnvCYZtJQHbdGg7F8rL3gP6V22U5rvWm4ulUxeZ1myhtNGxP2omvQmKoN7G5utxvrVuSVeohBB
q5GOaau4V6ZL238R8Kjj3aCKle5ivuZ9OLW6cDEMCKvXyv7ZhsHCJmbHmMvCtF1VKhmkGOFb/n2t
/FQRCAnwOtVsrH8i8MUllhIb17ltc5wkCgyMor5aoly0dLJwnQTSdrAprLsutRSqD3e2b27ovo9i
BJSGbVF2t9wQF73FPHc416b9CojdIi2UNe41/L1BNnkdOoLxVaW7xHduhXHT4sek8McNV/5dh/XG
UptkEWbxg4P5Eotgp7fg0QotfFaUSj64gX+foR8GzrKv1w5SDljkoqdk6261cOqW1ec+xgPbEQPU
hZmjJ9wnxV0TZg+5qtyXhrWNHPtTNvNF4UTBKu9KrFZs6QG8EBnWKNv5uPByKu1SOqxIxUubxmuv
Vd5gP975ouQt09pPiGiuQ8y2MqSsMICKHnJL3zSK/gyhJVmoufcgNSpZOHMJT2aJdsCdJuWjuwOo
s/LW7s1fGNdsFDTQEEh+SJn5cQhVU/qGjcpKqO4vFbMXHK/3LjlIw8iBbFfuY1G5d9aQPOBvwdj6
h4RPYN/+cEIDfXiF9F2AP2q5yTWxGfX6+Fpd/Qh5DThN+NLBcNatYl2jWGnaexLkLCjZS+8qiBDo
Oa0b6ci/YU5H6cxxAYNe2CF8tKiNt9J+jPMn/hhaePjOYoPSYt8Z73CDqRX0h+9U7IF0TOzHTMmY
0U82Xf/Y6906d+KVWfQ7oGsLwg3WwGwCOdgb1k9Az3hn4tk8YEYTVps07bE371eKvscYbVkVMMOj
eFv5DWAgZZMYn239WrK4VM/dJr3JXMYo1leknXq0N18U5Z6tWPDMirEzSlr1RqdyP5SYS4GU4qvG
xQoQeFyjQfiBk9BiXPrUi/EcsbZ1VuKoIuvvY+BRW+OR0eioV45ta0H2okhbTc2XXe0vzbjf2KSn
zdhcehAPfeWpltxVzy9ZffxD0rFgLcslYSZRuxU/J8wTDoUHVXznGF6xjTFe3Slagl/JUW5RzyqW
Hsbq9E9rtFUf3FvDkbjGIDEYlVXvggF4u5YP+IyZpFqI1fjWLGPHytly5oLTcPwtqxpb4KhN1iUV
lTFmxHh3l8Gt3KrrsTCi40teFup3EsRUYIvF+NuasscbC0Mv8MOjuR/NqtVnZjk7loKsV1sjCRre
784rgdUioFTyQy1jVhfm6agQlQT2dzNrx9VUmh5O9/mujDhaPLEp/NYeizEpNlK4Se9Lrhv8XwS9
PqVauSmZKS37zZxxaG6ExSVDqmA0oK81/pRhtIUiLvcBjlexpTgLXJOQwUjWsoT7KE1jh7xS+/JI
3JV0sSjl6ijL5TponC2oyFtek6teEej86Ntx6Y2rQeo/xk5D21v0tf40DOad6aRbtkts4VNNF51O
3g2Vu7M9a8nsSPyDE6OuyjXrvZbNZVziqtl+hMK80cnAewxzWr/zrlsmnovBY/u1Y5L/oey8duNG
ui38RASYw22TndVqSZZk2TeE5cBQzGQxPf35SvMDZywbNmYuRpY6kKyqnfdey6wiJ14BsZEH6CA3
fLjqtLdy15SQWhOv8eRzUB2Yv4+lk8AmjERyntQPF8w4A+y2eZePUin+QaNPpHb31giRU/kRIk81
HSxiaMa0GCiSVJ2pDFTb2ShhndOwTreNjuPpPvXAzQB6UcTaZoJlfTjONizI4pX4lvO0pyapSMDg
/w3XLj6wPZO3UH2AQSo+85t6WpQ31Ev8klNj8/zHDolMc+eer+iy52C5t/WzKz4LqAbjGzo/z1qO
0+Nrp6nJIxhJwibQ9iaDbsr2jJw7zhi2hzfPCQGi/5WTFlgw+5jGYcLasTj19FggMyDk3i+FvCpr
s3LO1apwH6wR98SS8u+FJ+YDb0tSVS8pnIfoPkocypoigfSN7CznWMzVjoVUcwAehKLUFZOXKdtP
QXKR8b3XfqMYsbHXj0T+jZGr7dKql9H4wk0GdhGViR355imr5ze7yNUrtGxhQE6ZHbrAVKxEqxYf
wKPaNF3/pj9r6NJ88V35J/Oy9RAdkPY3bQJR6Uffuqobowdvk/Oc6jyWSRaplYXzdjtSB+Ju6xLy
yPZWGM8ooqM56zuXAQrLmY4ApO95eA+hRhACLd+NgAhzCOBhUyqRPxYgRnXj9yaFuCjVrvTkbEcr
PqjzWD3zf+KlMBDfac3jCBpHzUk26nWlJxQehJC0utwkDvPAuBjD7L6s6xkEsouZu/f4AKmHK39Q
4HiecMgz7hKhA1Qc3/K8IlsZanIeZVIflrSJynbAFzt4TkU+ne9fYnoWKutS46PxyTq/rx2xSWwR
KuZE1n4lJ4I9svxDrH8wcPrm7FH5f1bRwTafnuoFwqRdZe2CMmF8kPjQSLYg/fP2m9KLIFq9atMS
csjUo1gA+Sl1gQ7gbMQslgt701A3+1paX8BO3CAnSu7ELcLFP5SKAMcFallOArvKMOrGtuYzR0LJ
MeNGQamj6oQ6hnAvbpQ5zEwTkOl1CwL1fVD4EY3B1YbXVyHuMKGpPfyjCFxIasW3WHx3NaXmeX40
KvXtwX2dGfeKNW87rOZOGTrUDGvMIVa+Ll8169/t1rr61Rm04Md6Tba8rPwEHvTNs3V2PCeFcXUv
shSPnCFmTfe4AaNpRXawKBfSq9twGOSudvLj3L3KeVJWcW7zsLL3xvqs1lRJK1/l4sKJTtwqcUSJ
pXiYygUs5u3q7ZQjDprnm0JUnmWluzeZlW7ymKjMn5Xemv7xKZTIW68NfaZ8Z4x6YrYt1szI41Nk
i3Ygdz+BA/jmU+Fd55Vysmf5PBeGOsko7dUFMah3FAPGTkkSwzwWG8Jvek2wyE83LiBWh4vyn98a
q1BHC3yRH8rt+9868WMgfFFNBOoJVXjhY5BZvgTfgFd97c2t7eYGW9E7r41d73NbbnuqrEPr7UzN
Y2y9BnLuHiSTKF3yR9eTrFN8heFSaUocROx4/HajCIbahXSQ48YYhzsIwEnPzWdj7D8G3lOcfjeQ
Za6ufJ22piy7ylteGAcij6z/7M7xjkh9PwdwAQ/fOLz8X+1im2qo4L7+XHjtvpjzk1LaAc76iDeK
at70PkSE7c70+r3SyZw9fqgjjHQqmWZVE5g/BwbS1Za43Um5qmthf2fRgNw6wWXwbGU3RSJvc1eA
DzdvkC0fS4KyZvWX7pXzi6zwftYtGQdG+ZlyJZpodsjOUXeUjzfi4DMEe1BdIZxAFKYFgBUU9q+e
03GO4LJuHqZiPfEd4GB+5YeXma/mXN6kg7NnLTqnekT7fOSVTC+31AI/8M8x9rdDMoZGlUJa+GZR
smL5otpH1PMs5VMztA/tAlkp+oc/caesgLIfaMghMSIOOmZDnUBjXM9BHym5r+94k+kd2+4zb8MW
uKSCRPDNaJT6xfNyzsqm2d4zi8vjYaG10qJwvMsz7SY3HqrYOAT616VYocPu8Xh8HhIMtHMAgSEn
GlFHPOP61dVfMLAoFMRenSRcwLMwMDQswCD3yjDQwGLnMxiErzn6hxdiHSY5RLlV/jV/XtI2pEmJ
X9CVym3ibyNanSeJF/tlwbGtUxuf4JgE08WFQVXVfoL0O98l5EmZTFga8TBRaks5bT2hPNQRpQf+
fMSzKnlyX3Eb/omslSmPl1dkky9Qxwp6UlQUXms2ypAfMWrPE595vLqj5kH6AzLnaVJvh8a3XoHj
Lw98wu8++6sMUWfK4JHgf4sbuZRSMjyL8tc9d1XhKJfh01wS1UplQ+2JxUak41PZf1AOEE832JHp
F/txWY/K+8LH4RmHVYQFqYQl/mAbvtpddS21avh6qAH91sVFJ+01KbI9nLjAHUKlPdQ5ZY9I1n+R
cxMScGeGSfYBNY2wOGc+r/SGVMuEFrVzXf01Fd0GZk7CKzfM8MQHa2ZGLd2p46LsN0NAKfGxVypl
w3OgGdX8BuvR0iHl1N0eH4QToRTogqWrCJzzydiOU75RPq86fSyqegbuHilezEeWR8VnNQ1e6t5Y
JOX6Oc1JGbzWT9T+qeOJVsJrq1gaV1F8QYyA/lN7Sz5HGSiEZgLCB/lG07KeJkPcsr7oaRlaJBn+
ORJq8yU+BFdPgi5SnsfgZHtTPA7D04SCorV+z32x0I1iSSIsVwcZA8N9MW4BwSjMCaCwlbENVDwY
W0J5cGrH+Qi3odf6ic/LPg8RJLoMboY0J3YwQrmQ8F23mPt/Ni7HveBLe5HcsfLsTG7jW71ZG+XO
8mlyqwpB2gLaHoGZ7T3s7aF6XEe7iLVTJ50t5h0qSC4ci8mP19mpz8X44I3jMZvNr2K8zfPmzYJL
h2i4NYwb9qdah6c+Xh9k/uBjJ2mQiKaWUO5+iQHnnpgVHEulD2xST4mTf8a3QQCU0zMSy6pV4bnz
RYQqlnQyGJNn2UDT7V2Ic3bqqeHDUbj5zuRs3cxVQPqcFWv9SAwAwpL7EZ8Nh93xHyez2LFgyknk
grNDci79sI74+vP/DK+O+mc1WKQ6LkORBJfM1XC1h41SUHzI0Mot5znNTeU/eA0c7igw5ZGyEpqL
E0P4w8f5Yk0SSxfNhptBJu3x6zy7t+q84TWhD2MnPhE+7rFpE3eCalUKSVNCO++UhCt5UYP6KtZ1
xOepTdQykZffGIVDr5H/wyaaig15UcGHchJY4mK8Vdrd5V3qO1KODULgztW3cXR3oraOtNk/5JlF
Vumeo8Y3iqReQ6Bcn9WBRfGaYxB52HjT7PDM57fsHOKv7oZrlBI66SG4dvYHPX6dU9D5kNSxs3ZJ
114SYnuV2WCJ/nfESBaGjPtulGJXqQ3fe1IxaufjFQw3KL7R6mHPumnIp5HhewBPf8sCqMCpytyt
bevo27eDZ11t4lGUHc3kSmOzk2MqjiojqT7sSfiWkQ2JK8HlZy1+VU5arRima/LY0HTKZ858R/Ym
Hz6oH5Mwx00v3CeYblu8KhjEGzdRftRo3rtUEEfctgqCYfReXK8qu7BMADtTa+SL1Ilgm9Xjzlb5
QBRCIugDh41tmM35SVnCZqmiTCRb7qSgnF+TgtBpvZTMqIIXfBpGKE4kSqEgfcfUNdCBy7XuvqSm
H8rROqg8vjpbtC4q57BYO4iLn0Eb/MZkS1grPeglYR73oU2YY8BQJ8hBLlmptLdLisqJi20hxscs
YapADtmrozlf2XkX46qiNk6dVzmoZVB50bt43dBKwc8ybpzKPcQB9OPGtx6K6Dh2HxdBsO4+abFx
wy548bqDInRXwTjbNB0MzmY44pX13fJYuU/m4G/MEtpXThESMNYXIju97rdUYGFT0b5rdnykj4b8
znDyqvSL8sqrMt8FSMAo9csq6shIX9XWxsl4R5h7qAJxP715encDagtrqPRVXL00qJA6+aEWQENi
VC4O3czDoZOC/C3rlkEZixZQKwkBym6y0OFaDYQihi+4Kh1MRKLkogKYPdb9o6vLSK39PyFFFvgq
OAL7L2qFBa/HnIeGE2+pPCj/yIe3vMf2GTgF6Zre9/HrkH1U8FoqX5dP3bSJZxjx5redCdLpRvmH
y9zCA1LuiE3CIJ/vSlOTGzUdIaVSOKTlNHs72vE2Sb8meUW+NbtfDOjE25ekMaNYrEebSUMbl2xE
hWhkBHy+OijJn67JhayXUuYSh8SzbysGgAyzuow4OcMy7QbUxIpjXqjyleNslQVHAQxrHHk0RsSO
uVeBHlu5Qg/vIz89Gbt2AFqDANlr4FKISdvphXclH5AQ51fLUQBixlD9sKkGc1+Sc91gDL3uc2oE
+0khRqI6aRNiTROSYTUK0ZvTo8UpZbyIsBugT5WFoNfxLamgVBkWrMbu4ymFPVAcjTlsR3PcG6P5
+nZ/zrqVSxIlnqdc7BVPwFvESUlOQJZnDDLlMPp6f1GxYCGitupvlWpUukIp0z7OVeliBK08tODY
3Cz9l2mYNgpjUxks9bRBrl+c3mcZCIVLTYvgpd0OTcnA+XfkUimEtkYisq/quCrFDS2mGlNskx8k
TlHKOUzs9TjvMjHvtZZGTX6qR+HsGEgKClBJNFljxxQHuNag1b03yVEOxpNtNeo6ua9/VwqNQN8f
7tgtHI6FHo/VZlo4/ZCqRMtbmkL3B9Bk6L8b/NAuUriQnfTc94SYNKSEfjNgaIYIqzBU7bHJ+4s3
WqETE2vMO/UtNs4MFb0zR4d1ib0+suXjVPf3HueKnauo4/nmsl1TzIHojCe3Ls5x60Rk9HapBrn1
Msk7Q7OVLnQTNUbC9pbmDb/ORa5kLakyXOivCFRJV9ca3GGGSk7MENtXD69b8TuDkENRozkrF9ZV
mYbcqU8Cdwj1LAdGAou2OyriKrOBgzE1SXZ2obYYE6CczqZKpEoZ6ZJMCQfI+qHeVbjOSWSnEQlT
GXAjiz/FEJwPpNMnt3bUKqNMKG2R2x0OcRnAfeX/sDBOFvaFSMiiwr941V1lmdjQdTfRqSGGMd2A
zL9u+nblYWZfZR2UUfSSLyWNAJ5Z0Y1fv6VplU3wDe9FYEVrw7lT5aICh23EEXb8eS+RwD57plKl
BNoWqQrD4GEOoSbdNPlVeMteWVPhMSQ2DTfKPaqkcTH6MdJbmFXEd6V0/NI+z8Q1atdj01Uk6vgn
pJCS9pSO3g/ubmdar2aRh12c0Jp+A2fJLgnS01B0kYFOMQs0BBJgNukNqFhvFgvgcyqvL6hV2A7c
Yt0DkHSLMrxQRyjQmgxuXs15vINV7eRNn+vsbqjlhfHgfcDt9aTb7OxGqdYZjvi2t07K7CMDJDJo
rCDucMI4a7HggGS8PaEohhN7H9vlhya1HurUv1o+8825f7OOXtg1TejUWqicHGnDgl0EAERlqIGM
IncRgggRBmymoM5l5eNVD7q7bgRrWIpTbiCnZRUNvv9jrD4jDX4QbDTOW9bia+qUmjxsZFJguKmN
KM+EqUsceOJjtHbiUgcY2Xzx2ujLY0NivqJy0GjTHmOXL/3nOn1REu2icfxV36sUmD0MjzHtdRRR
JLOY5VaQuJT1vTVg95Mu0mIZ6RPsa3W/V75PpcGCoC9PRtY+efoE/jH1qxxvsKrjzWCVVMSLT6QC
aIn0dpQ079p0ea1alz6BZ/V5tQ82C1uRIrSqMtksSxpmZrJXLleRt7e5Zx9MXe7dFU9CWPK29/Cw
RNF3m8KgVEkGGHK8w2RR+PNxapRlWvxby2l2eZ9F0AtESZrdy1bMkfI24sw8+PZKjbR4GhbDZY5F
3q1u+7HBcKctzpZvpB/zYEy21py/SsOLRKIfacyK5tK6BV03dJ2RVFWytc3sB5Tv+xRFJglMM/HN
b8VWb8pzVjm3LVtf9JQDuoZMUxJNBXWFLNiJSVxjqsCSo2tQ2agMySBzD26cNUYtkhb55CEtYt+q
sC9rDmaxP6c2RoFSQOOsp4zlDczlGK/FUV03FekWOqabpIP0pul2xqDdpvN6qKRD6rhmupAm0Qr7
5C/rB58uZ1x+/dCPw1Pjdt/EEuBPV5hCigI5EFdlKo8a82CyDLbg9X1prc6L+hSaIMraj2s/0Bwi
nrycsutSnpgNVXu2XQEDKhr0T1GuD/AyHJWTE68uJkhS7LUSBhOaFuZUx9yAu0vKcTI28+QieM54
csVEtrfdMGsYOVh24P65yTT0be2byO0vyggWjuJrWYOb3F8+mp28c6z6YgRJGFBeVL7OAB5kRraF
/Xg7ur4+7HuPD4FXRX8O3lGZ+beVmT+VcX+n9/6W3XXCvA/4ckp3sx8k53IePtPWFM6ld7s2rUAv
FRWt4TjQTclxp4KqytHt2m5ANnjIvfqplOM1AOVaeF+qKQfZnaxjoiGcWImJXr/NLNZvc9EfG5xb
D7VnYC1Xk+m73sFk6ztzRYv7wdshUrLhUtuqcYUat1xwHZNvsyUfLTcGcTjdg+WyyZqpjdDDe8dX
jULDa19+HOW68WZCHbSwI0x6mZLQFzlqxq+ORpfSm2Hkr0M67dWZHnT/owN1pU0g1ZfxPvP1T6mb
fUjn7LakxKEXziczFS+NP9yUSgXgkwrDpafA1R/VwdMGe6feiFYqDBFH1Zhd0NHKM8yrZ2DjQmUn
PFLcpUFmHRUncYeFTSRiNNNOps95MZLsx2GpRrrUHbUuBFISv8mlWhf4wxleb0a/9AM8gfu1alRH
ykrVHLGXrbxVcaeyDMFiMUe1UoxenlD61cSIGJoenJANT/s91+ZnWpE43sCEsyPKJdLmlBAav9z2
0DTaup/UwGUyLHtn6Y+ZSV2KvISbaOO2quleS3VRfy5tZoMzrXAiW1RWuFpJcGdr/aUnaJ3T+osK
44ym+ZGMwYsAuS1BBFWgV/h0ICzJeaLDyVzNyMb108AMWHQNwkHCvoo7onFfBToLBjGOnVNfVh86
fX7Mi+6Sp/Ve4C9V6HI6V+hKqp/cwjnn3PusU523nV0e5EAoc1K426P6UrZCx3H2+vkTRG0XMMm3
SrM6w7RdmuTDuKYGNs28LnW117ABgSwoD1hn5TQxrHBTUTbXzeocD+JkJx5VbMBRNi0VXhzN4YEm
M6Q3TyIP3KYQp/GEtD7Qr2CGQ2W1ZJ7cL0FVPGelfYPdPOEXbWsquq1lH/212feOPClVDWjFLsmp
IrgIfyyMkCTulrZJMupy9DerFYxhr9cbmmHPsxl3W21CkwpDAsHfyGLf2gMHy5TGTWIYVQTJCPnu
Dr9AzrThI+Ycw0rWx2WOtdCz5/aCiDQno9C8r7LUrLPhEZatwUxvoNtanxeGz+dQOK54kU3lRr1m
lhElCmNvBjTXevY0UiqT7l560xxahtCPQggC5nS0N2wyBWi3mM6tNfgRh7VjNYAN00YvoLaqXOqs
As6HkES6Vnsp6SoMzcZ+CpJKp0YXf8/Bk12nXn7Su664FM4sz36ZTvcxrTEHuyq700wj481g4jMO
A5ko111EpOX5HBlSp2bbWVWYiDGm7wIgwnaw05tp9XzaurOJFwpzmzMmsB2zMtnqUwJ7wUgoHtKI
Xd+KrC8LaHOQRjkwNGZ5GX4+nfrH1tc/NnpBTyDAh83edJqVVuYRdquN0ZE6qK15vSlSBDoXibxa
Se6d2nnKTyltvscOQLiomuMCmbP9sz3EeM7LUjqHYBjdLy6nCqjvWGzbLLU/QqzUUXNzsvjJr5bx
QacD8953E4EfVWkPWZ167IjlRmbpzDdGPOdHv6hkVGRL+sQpaLZLvOSbzCgV3lUxkNd3tciNm5wO
bOLlyRzi+9Rp2xt/HuOtDpfbSsZcnx+kXzvxrtfoIqJNyW8eXH2WZOGs9Mmh/7UmKMpS6hVJedsR
ndZH117JS1hDfsdeNNEohn7TG7G50zvfw5Yu1clKtfY2KwiMDSZwwtQHJZnoLoh8Q0u2HlC55ATp
i4hLiBkmT8rQowdho89wEompNo/2mOcPRhyPUUxc+5JzoEL6oCioaa24W2rDvOkzL9hqKczu68J8
Na3j03PjeNOBXrykoj8smMmVzAzhgU9qd8iLMBfSdcF0J1pAIwuzcDd5aebRQDt0JGWxRp2epvfk
0/q72KO5x7TlumuYFbpJpO8/LWNqk4wpmdsO1qZsN64ZG98nENYYLa+bO4PU2LlIbfgxcuMl64sW
kPfY2Tbr9CwssJtdL9W2RmMm28RYfXosyEHJkXbDbhhbjk5DeccTNVObQ1mETCIvn3IjHwlJcQws
J6WiGtTkd1q32+Ve1kX6bK8ACbvOo7WY6W1RodMKBOQOPHY4Fp10jkzbLT4YSG84lZWDK2Y3UeV4
M810sX6yJLRsUJXjfcqMFtml7m6SAabfNWibLZXs4RK4Mr8MTOe80KM87wB5f62GdT67DU58IxsR
2exgOI+zvh994oJeb+ezvmIDVr0e931KVyZleDPraZiYyksGU2/Y+oxsWc2YXOYePC1HIFToH9oi
NbiM1zWxTn1Kea2hiZvWAL948eOEdHXXy12yOtSdU5sAzdOXaEoGRju9xtl3jEjusO3aw2yBEJLp
cbkZjTZVvn7A+zSAfHPbDUfozCmKF18a25JH0DaGbeqNawSqmkc83I87gOXy/VCv7baGRSDy5fJd
mtoU1YllXmK7kA9SJJwXi+7Mce6Nr3Bs1N+pXiS7Juiakw4SM3SkvoiMMXvS0+BJtEixWwITnENK
56WFvDRL0+xGt6YAAyvYAyNQSwis40jvK7PIPYoV7zcRFIsryjlOZV7Sac6iuNe7nXClE44Ja7Ca
eGhDwgmf0B6boSv9G8ORxbZdG/9sFfFAhXewMTqj6ki3c5IsUzBFq5YFh4RJxYNrc5bHhZSqM9R2
GOcLiWFOOKVcy0Vu0RROUQ+RH5PVTnqJpA8u+YdR07YrECkhLfj6tgbkkBamuIqMtq1/uDrJmBJ6
2U2t0dytV6VPh2xKr2BZQiaBCaS8tuRIdSmipe79M3lhsVkrJyMcW9vzYM4Us3y6n13Cx23ZogyE
P6OMcyOJZDknx6TXKP/7QbYrCprgk8kYosRq0gdHr9btbBXVGeDkGbpDszkWy0z/d+nXVJkd6TCx
Ui2PMfPAuCJIazLnuyn3n+vEHV5Mz82fUEa0lelgkAsnNcOpRWjqkoOpB2N/KHqTQGfOFR0eVQvM
8rzRfNrbUtJomyFzB9BudYPUoGnVVwlORBi7BPojffIMYb4RvHnDIfWYbfUKv7+WQ4XiaNb10LiE
+/Rjfclzc7xH7umtLrrgMS4KHQ890T9YWdftsLvzflmaMcpXbFDmr2Bzomo/rfhgtIHaSdSohuYp
GOlyadPuLsk0/T7NbYr7mK02FFaDg9HV38e2qxi6GiER9YOdmt7cxIND34qAt1kf6mxr1HSNwWQ/
bgvpj1unm7VwKUqQQvLZ6j7WHsR0oMqLbUcZP9Rcy8S5CuSxqhM4aFIx0aDTpEwJwC4GrdZATnyh
GT12WmO/tmP/mM/kqkRrufdN2TfbsgMYc2yK4CExKmKZgr2Dxtg8jalb0C4kT5ZW/NBiploDzaxv
PS9vorr17GOdjDKaYzxuOVndTpq93E90RN3E60rPyFzJhyF39a1ZYnGGwqyZpJvmD6ljvvGbUK7U
TGCOGQz+nJhB+uSDA3xigJ/e68kZPqWyziO9H2jFSSvQNbrGPWpyLcKqNOy7AXT93SBkf7LWlYLq
mmqHLIUTgyAF9naATJcrDeQk8uVSh7U3FgddGhTr2iyjRmoV91XA7EbSOAR4E+2Mc6Ovm6xunUvQ
FOPFWUfx4c+jK7/M+9lq8OhfgyvvBp2spO0srwrc65q50II63Vm5xU1QXNzCf6x974udlqfEMlCj
w/iXuT/jt2MzAEcx+Qb0GdPCP0+SGUUeS5/ZnWsP1yRumpbvRUY90db9b2ZnZ6dg8srnWp+6Y1JX
TQSABGddZyqkEYN50VrXevrzgpi/m1NigAd6B3xuy36PiMHoi5S1KL2rac4BpiBPd4xQSCLaYaKP
vC/IbsZmsV9nj3wkLAIPmr8Ut0leplsrWLpdjyiTeCTh3WRWHCkfkpTXTGm48t39Ir18r5WltjWz
hjzOkDUbqwyK5673gyOplS9TltE/ulb631BpfjfT5puM7wPY4jnwY/+82B5pFl8b9fQOwaIjxQwK
HsdQU60AU0x5r3/881L+btgStCQdyCcHcIj3U881gPWLWHR5J7rF/9xYdX3Uysyift+KKyDRFOUl
Vbx5rKZP5Vqlfxm6/u1G/v/l307+v4Bj2rFYxjGXwZXJumRTTMuZkSaahCim2tmjJcR/hOtUkkSf
PENOxOwKyu/n5TVmn4eDEwpYXyluJislcEm6vxGQGGqX3k+aMSHo6WqoDch6JVL/eizGyZLMSmR8
TXW6gskdFZhpCO6rQNIwezuRBY1bFOxbT+mfN/T9zPc/T/j/l1av/+vSle2KJSkseVdSZNz0nv/Z
aI2/IRD+7pRCRKKgMxiUB3Di54sksjanPuYiOOuPWq0xACQehKV9ZVrtL4iSvxkRZBJPMV65gHn9
MusM5hXYHFi0a4oP2HrNZ32R+zVb/zbc+Q5sH9wzZip1AFIUCNWvYMhzDaiFb8X+taAhADpqClg2
ebWgD/UkpSvXfMTM55t5bW87Gr3+vGm/WU/FNesigh6IRu/X03fivGPOL7nrq3294DUvYM2382NN
9eC/X8kwgLADYAcV8x53gvExomGxJnfFYoS03p07GkKynJkIEo1/vtTvtDT4kMDyOZYOTdj7a1XD
MjdTbyZ3ltukMLjUK44j9Nd7swncjUmdP6yYCdtqBQNWHUNe26DBFdFjT9taRGmhMA2I4Gu/f2n0
SYaDmCQVm9I6yNKrzsRN/bXI8nYb1Cu5xY5aQzVrggFN5pR7spz0MkyMtenO3wh/fjmUDJjzH2Cu
b0Ar73FCRlJjWUfC+m4G/eKy8q5vk13Gj+kY/Eeag7dz+a9FDN7xJuFEs8Zmr/2Hqd/fnT4LGYN1
zFUURu+01Sqmymv1IWXGh1JOYd90eny1tfFqme1fzsRv9D0a4/8v9U47lUnsykELtCsdLrDFz1Ec
V1snUJ16dEf8+fwZv+wSIg2iB9Q+wI8AtvHuuWobaqnO6Xku91tWtts1JzcO1FLQRHo20cGjWtao
ERqKep2WpYWeQiem+y79G3GSbf5qEH66lXfPbZMna/1+9a9+7BT37pIVahxUC8sRVkjB0DqjPGuy
9zvSjUlcAWHR0nMLziodpoFeXXKyihugZLRtN7rxxaZzmMaZhNnfoDYY4jXx4yubCn9sTnShU5UZ
nSQIPSdvT6JpCDCZnDwnQiYHp0qdnWZ35n1nz/5r3FZMvphBsqNNZYmCfMI3z4J5F7RdG8GiFUft
UnvbboVssO7tKWxFzbBKwdzgn/frN5YLNCHsMhYT2Bhbbee/LNdS5j13b3nXrunaTUVDkdt6f7Em
v3F3AtggGeGnUsMw/7tr9LkzLDVQWde22k9Q6vpNu1+bit6Tg04RYRnL85r40Z8f7Hf++09Xfee/
5z1JLPJWztVkbvo4jBRrmPGs6LinV6nV4y5qPD2PUobyj1XcEosYJbXNP9/F70TPd3UH+Cmy6kz3
/7y8jQSDtdHS/A4gk3OnjU/U0bdOab4MY56ShNdf/3y93zlBkJiYOOhgnQUozJ8vWGqyjqHgze80
O6HBvYQynjmPxt8P0PJe+g4ozo7RY28Qfph2E13JlTtG7th4f7Guv13/AKAULKvSBL/AEAm9bIre
ca4x3fs0NIMLmE8kHiQId/QAFJQZTB3QgeIvF/6dAgIRIACEA4oFUls/r8AaVLOJtU3ukipIKHYO
8Tb3nOEpzw3mkv+83L+ebBAbfAYb2Vvwst7zLFCEnUQlZ2JE+lq0bAU5oKO84Fxmy7olyv0CeP7F
W7v2L8/4q/FQ1/UU3AK8IL9A09sxxAM69AN3fr1cp6k6mh7hldueOzt4+PMj/qogQAeEshDo08AE
h+bdgbKNund6QVabKaxh40y+Yn+q/uIIvvHQ/uy7mwrkwyUPoMDT3x8WHfCirjPc+GrVwt+2dCqE
WToUJ9+TzC0l8RCOE4rSrVJJ3dBfzUPdEuvOMS25RasaqEvfva3Kyd4nUN+EZv2pnx5dWr5Imtnn
obHHnScp1bsLMMWtAMkK3yWgVlhX2WX0e2Aj/JzahmlXNEYwJdMt0g6XXm/2k5nZB03P6Q5qjKic
ZBf6U5/feGN/6Rw//pr61dc6phErY572hsg9IMnYip0sx9DWnjU/YahT0r+jaw62T6eXLbPGfIt5
CsLGolO59Fb6cXWb7nMv6D6lSQvlMFlMl7bNpo5Ew7zuf91WgOIArkM48av990Cs1OFJW6buerWd
2aa4RxqnCuavf76IUrE/7arip0OxWwFocjhu7xR/0cIg1VPwuWaV0Zyyqq4/dgt9HuC5iMsQjN1+
Sjt3Uzci+Itg/qp91KUN4IQU0Dd5lHeKt451MfhW11zLrCBgmqJe+JGkwU21RDunCTSllCrSXNd/
MXa/yIsHPhbuN10Lnm3Y7+mC6i6QOcQRzbWzeip7TVJHmU5V7M8r+6ueBwsKemWcOgfKXnrQf9Zy
U5FyWrq8uJpJcyyXeLdC483IGhqvLXZ2rV1dd3xsJjBLnOHgUXL8yw38ooI8BzR6ONngdnFBbnqn
Zq1UmsOgtdW1b3JD39SByyj+jDqmnXS1t2k9JC8UrwJG6IHXCzrh+ftRBAWC6/wfYeex3LYabekn
QhUyiCkzRWXZknwmKEeAyBkEnr6/Rbsn91Z1D86RFQj8YeewNphouQnMB4lSKtfr9sT8JO8UXa3k
/6N+//dleHiWgNc4tsfEvP8JPsOaCt/u4xZY6uwwXNyXrm7e/98HAZCN/7/cWIJG6AAghnHvMAj/
h4yc/CWngsqpXvIk3oIeRqXValORwwyD+L4Mk1NGN3lRhc9B0J9JkW5tq9p69fSrXdwnr5p/gPB1
X1rkV8NfFV8G8E78tAWkJX5Miu4PcfpDfYmoOEzfsa9PnV0+2RV1b3VUEmhu763i8tyRTl+H4ZUy
hPp3mDWvWQ90bpLvs3Y6RSXlX3l1fykG4E/K3W1BTXNnMYo2Wg0fC4C8M83NDF32X2MKxDS7kJz9
jtM7zimDMzAY+k3BR0pquOK2/lU19bPjXd+YXP6eLUCNBlTz0uqXPZhjHhz8tq2o+GuAFi0OV3d+
68xwPyarT4zbr+4ybWvKEdOk2xadeyrnfrdidGNAuCGro2NXmxujqV4h8B85FfpekuQbg1rgapz+
G+32I7eSk43tWOf1U0KJYVcwAi83KPM0Hy906y1lU2+TnJGFWfHNvVyeU5B1x8IN1iT6SMGW08bC
RHDs8Bya17c6Kr5Qo3Zubaqv+HPUUPBKIvVuXNyDS0WRP7UfjlC23AtKZMw9ptivnsyy3Xt1+Jgb
VAVRULDz/L7ducXyjZLH+36q3gLH0G88xgf2VznZj3M7vcVJeu+VI1NVHer3p6+TVd9fgo4iZJd6
+Ut/jJfxv5Tqi/VirVaHLrU2Nj1IK2d+vC7jrq+69yyl0OXCDTOT7JEq7f10aXfLUEMO4UdGz+G2
W8aXToMDw+TFjrxPM7HubL/atfTIdgxPNKgLmMz44FXXj6WvzpecvpKodrceVZNmD8JJR71BNv/q
amNvUxWYjMOpTYcHQLrObtE9X8t4X9AH1JbtLqVcLKtJX0fzC2UvO12a4ef3cRScwYo+Q9hub++C
6ppwLfMbeMPRZpiC86qhew0IgqoCdqlOCCav6DULekrUrIeANGIQ1DtmrbTrVUkzW5E4+2l1eZrm
4efs1r86plv7GowY2Z/Xpvhj0bCbTMGvhdjVrMTeNSxPaU/1SNtfTqPtPtQUDXtUDXRp9CX0roRg
/Z3lXL8Oba+g/oYR6MopQwrNfV7Fh3ZijiPgBUG3+mw4zqqnxm2cWiz5aHe9UMJLTQlynjHYANKv
Z8bKjBUVURMn3PrPYe7HW5CJ6aaYvtH4FORr1r33U0aouivmKLorWsGL+6rxvxTu8jhe0pfZwy+s
nUPq5+N2ClLqFJsGGAHDiK23KqU01qL0wKnC/4DEiCt/3Y8UoOXhnL4FlJE/ZLg6zGd8NmZzPJqX
kIbIqbirhisoGRST2NWDNtkWKOKaPh5+N6UP6ghzqG1Olh+TcT1dF78GSoFEVmyTb2weG1p7g5wF
BwyVyLyd14Rb6lu3Kd0UU97vBAyY0NnGXLdT06lALth5w2cSU7bsO2fHewGomEWCO9Fu7fr3TKa/
p7GjpVkX6IkH0s4dSJYRDYpgKNjF6pF/SpY6sLk9LhT7EJ++Nrur7eJxd2ctNg7GLXirpMjfcZwB
BRpPPdQqiuj9+OyF3zoLoNcg/ckOq8i90Q9t745tH1iKidQzGoKNs01KeU/0hYLY+udszPf96rLN
vAyUaOaalxcSVRSamgC0VdblofGzXeEHBF/jbQFiRd65+yT6pB7qs03KI37t3KTHrJpfKFdcDzFj
CunX5EVphd1DtYDd/io962GZfy3AnK8oF5mc5phP6pS6NUDrVG3vxchPJYXToKmAcEWfFVFKZwGj
aKRFI22fR8pDK+NP4mUbHSd7zGj8vXTNzreGjQO/EDRW55HfBXRBl8wLXVHS4+mSxaWjMR7MEkgU
WosDJ/7al/1D4Udn6js3PQjglvUjjRIq+z1KKJP9lXe0NK2AWAcUj/UpP45T1BeczvOcI/NsoBXj
mf+QQD4Nk0YwvlZlerighDwgHgRLwXLNrgF57QPvCfy+CZiynxY/iQBP8MHNKe14g6f6ltKzCbpm
zmf6D7A/dnjYZAd5akoCNIgAUAw2dv+ONb6Jg1fXMAF0etGtjqGlfRsGWBmzv+NkLEipv3ZbMzZe
PCN6lAwH6nzfhmCb0a+FzRIDOBB788s4BylAKdah7i0KAqnVMHwRsJVkG6f7XfgAEgDlnVO06aPI
uvy152Eell6U/8xhPgO17zv1RjRDDuw1Lt+Ijay1HZMunjmgl7Is2wd0+zZo2vfYirbx8sO41EiH
zP3JQJArbV7XbddNzGJrTm6a0YLwBhvQcbm3M4zX5Uea0OA3O+f6GpwrMgH0Di5FQNNLriHvnEv9
E6bcFh6AblLnfWutncm+95vmA6CsrbgzGNq1ma3uWngzy4vTquODFMstAarOu8+N8SU3jDsLQBFc
v2119Si6rYDjoXownfY33pTgMN5Z0E3Cs2WppQELaJj7rcSKKYVgH1ukAsBYdlasdZIuAUA2U3XU
kg7jl4YEuFNT/QPu+Zy+xDAr9y5O7hyXBvCAcpfkLGpNoXH0wLmmIanBUMipY6eI4YsBJnYxWAeL
dnALj9HRPgQi4J1SejSzMb8JSxottlOIDGVVwZJqZWaQkJPMXplBOc10hJf0rdtHcbdFCQ/tUYTk
qCGlH9UD3ow8GUVpB45HMq+PhwORwb3FxVLF9ZOV7JlpEE4qCfi+ggW0FoOctcV6dCRO5vzsO/NO
0rMIfxWWKjrzU+7/CvzVSY/3r80xrOzdyF9j228sKwaMKL2zWU0U04ALxwV5/dPiNPC6tqJIP5p2
1qX9zrut+N2HqfRX5ezfO9PvLk0OzCtMOS//bOWrFxbf041ShxXVMt9n1zrEw4srCl6AN/FT6uuy
em3iAsc1xTNj8EQKH3NtoWW9RJc+mBAIJYOHtpi2bP9Nm9NLgWR8glWYxri5kOyA8ZZ+Ptlpu6d2
nfbSMjnNhXNyLtlfE1dbbbsAHJavDSWWjLanSufFamiibOOn6xL/sNkN68mtVxGo4z90U71L+48L
JofeXgf5c+GGO8k4Z6zvUpPmoL4763Bg9E3DdMCCq9Rx+Fb60Lr0qVxXa4PyOvDvbrQtpu0qwfHY
QlP7wvEYTXxa6E6e7bFfN+HlKakIWnvhlzT08a8osjcZ9therPUlrX6byweChSMv6Nm5gA1crN3V
d7HHBQ2gc4OgLIqQiZ2AQeMRYF62gYd5A7BbT/OWaQxUs7zmXX7M7KNTTF+1H49OK4o4/+gv69X8
h8rz81A5NDHRSzE09w3Fgo0aSbL8cJ2Lc4pe92j4jYfwoaFJ8GI9JUOHWEhojoqevWAAwiofnm1K
K8tltLZ5Fz3M4UBKoPIe4z78U48EyJsx/qyr6UN63Oinj2HxoYzKfRMfXSKAmxxQIhyuveZQMVb3
JqWemzSdHmdogtLHxyK2zmYQHCxaMQw/2A1ddXTaId2i4AqU87xLV/EjcElPgxFupgvtECNdvV3p
vDbR8P0S0jHSdBkgn2CtheH01Ifp+5SPz1Xo7MaiudPbVwVlnDQrUWv46HXLrsJPccIEg8S50ARA
MS+GPX0Dkat6nPhX5BuPlMa9Nklyu05zwaywWtTxdNSRSff4w/AjuXrf4moG3IgPDmH8pQznp968
MsAPl2lh5nrqDcfBaybVqryYrZq6jO5LU+UvkOBr2Qan3ly+dlMz7kb/+sx8sKME3Qqp4PnOHhjt
7ZDm57i+PrRj9DEF0YH5ar9oJztU1hSAMoNjtBTLejLnbwmVqaiJYxfGw3qsZ/AJyicz7k/ukBzK
TngLFCVGwb4v87fVVP+gNOSO0iomsiSPUdQcrM55AQR06zvJZ4e8onZjPzXhoisE9yk4ZXb4c6qi
pxhnc74k1Nz5J5Lph86NwHyiWyC0snOTwf0m/fIiKcwgxvY2xB+mkSKh6+88Ll4qxzqQ761Yerux
kvxtTBvZqZgD/fhu1Sug+Gz7sZiys8QlzaLfqtR98+PmtS2zx9vpzJcznVog/hA488azvTjGhtFS
jxTWAshUfWYVTfOmc+gDQG866piHwr8PHbLFbHRxmKi+LI9m693R7LoOzYYmhmQDBvyfJm7OHuoa
JKWtm/SvqYuWby3AN502prov/iZSymdzl0Aq17i684v0fAVknTICyqm37qXeL0jbDryhBqCBEF25
qlY78YCb/UdYYyMTd+RCan9+i5cXRCtRbzuxtmP6UAw/Gzqq4e7hirC/bHwys/7M5B5gACRwHOxZ
B4jSxeXzOdBniYJVcf+R54D+jNZ9hROdl5vWoHOtdzFN91NGXxSyppypi2I5EpTYUjTWbfzyzEMl
h6V6mT2JKJEuoUIDDId8l82r76lj7QNu1hz9h6gAAXeYHsMhOKQTmCRYUGYS7C6reE2F3rYDU0um
l/5mxgMEp59qZ/eIFSHlSL9/CEFFJlYuuUiw7ijahKqHxQJRMDmEBugshDuRMWtdoU7JC94llI0+
fdTXDBAZ6jS0QD2cAhkdS3R59nGfouSndcXHV6iX1hFTbdT2D0K9XzDc5yX9lKyVVSktnb+a8bvo
wajSN7aPeyCDpomvD8BfaEfcgkusQSbRYhu7JrcPYjl+DCbtOgBztKU8Bg3PgV5xjqx6K3ncxjbR
4fbBc8fNEAPjej15OA1W/174oKaMl7WN1uG0AdqlyJruMNi2uHxlUYR0z9KnxZWAZwZRAPSC+bDY
33jpzeTisGNa3IbvWfJpQX4YtoYz7sz2Vz19SYtuA+g43vvqZIDuVHPjKEE3/CbNS/bq5iexVx1y
5E43defElzuDXmb3j2i0jv7rOjVlEufIW3TU0cn+M5nOPs3fb6Z9r9Mpg2zDhJzStc5AZx5YXLhc
1hwpXQAgpZgbD9Evn7CI/Y2N/JDxYWLl4WzJwqOmWPB/6ys+ITtgRYsV0YX23kfLfXMtIeFXsYka
bqaJjCznt2QWLckDfUYh/ZqALwa440CY5wNv4EyZ3ly/ijPT2DxA9u3s3+XE2xv3+gKLDOCdxN6F
LqRxG7u9+nXndD66q3IXRuY+Tz4v/Xi4oIRt45DSW2MkOS0I3APHJrNZrOYOnxKR+crd96kB2oyx
b83mYaKnyBLdApXHX3KR4lPf99Tlc1v8yLkQ1CaZDTALm+F1bBHaaZdss/Lg73m6wxhwMagkk0ie
MMSKPfH/Dl/QgQoMe3Va+elThT2WZzTGD18hIs7Ox0AVz0cWKAnRtAAdF22xryD6uroe7Oa6kdyR
b5eRHyHb0ACbNNPPLbsDSD8YSsQhn6uj+NmJwVvjWQwRAgLjRzMmBzGNzQ7lQXZ8z+ndXMU0OOqM
JOz1fXhtttp6urwxCuFhdpzjeOGNeAUY2HqIeFLCFpLR6+pSuLG1TMCmicAiwKVZxZtL/yErBVsT
ZGukFciHiXmcPO+MjNQjvMncOAQXMqrUezqL7WTfLslDjl0sXxg/rwjqr75H6xr3zkGIq0TfLfvD
hd+DzXNiZN+dM6XPUfmO//OANb5piAR4UlrjhWZqb88yL7Vx1KtutATsj4A5i+TBwU9lEMFGwsbo
X9o+2TI/aH+z4/1Xj2Zj2i3WNcK8MH4MK4Ktjw7oLx0aSUbpIqnJ6Ve0Ta5Id2rVk5/c6XcdbhGY
md8lbFh6lIWbjLkdKdCChIV1/Q5u1RzmL2O4AqmFNk0MM3i4NR8xrfHVYEleTn/LHvoRT/Al5Y4k
V+hrPdvYH5KQ+ivdsr6KRRuwrYnG2xPhLnLv7F56LAfsQUaNCZAdY1G0Jt+v9xAfxijEzu6GwH9t
42iDHJJUq/DPSpq4J/8DopabQ0HzBmk5VtYjT3XM675CffETz0YUQTIjfclTgrSQzPPfobvayA7R
8BUprYNjB7wNr3stFnMJ+DH7Bxiw7/H0Cg+k6dckyMU0PjoM2eliUeENwwZEyjbXGLmJVpEcNAC2
MD9No3scXIozCCOwavGgb3YnqlAUHrEHEAp5fuJ4x5pOBAJ0G7826JgmhGkfeQ3ip60Q7qwJ0d/9
znA9OEVdfD0BCW3uRe5SWRIgQ+1Qn/u95rabGlubuDw6kXU7w6c+xpEaYft0IaKT4BFJqUCFdhPT
5Ygi40mXPuEAg0/JGdxoPmATLcisYDOE+fn2ruyyNYNP1uIU88HnwBPM08Y7O8EIiFOws1FmxfWV
j/JiXqE3wXgugE1xkx1mDEetV3SLnCamAS5KvlegprngueCt8CM6VB4cvGLEV23aOzn9uUGTKEKg
/zBT+61GvkvZX0vvJUeJZ5l/DPPgHK3G46X7M/g9Xkf0NhrJY4oybydQeK+UwVBydK2/JoBEWDhO
rdWfdCdgCW2aYCFu72zKvjteGPvBIUrCEZCZ7RYo/U+JnMmdDhc33DhYLCtMofyVsphdJDArk8Ea
Fqi25XV3wTucfdqo0A/gMTsIGDGy7MZaeOJJf78qiGEOw2NljPW6KgCF9uc7kxpfl/xLymYqt37u
GW14jZNiXZvejbN0cFzLEKbfxG/6PQ2F4M6i4n220wMnsDwpLmf40KYDHKS54ya4nsa87NgLS+pc
jmohNsLFxN1/LZEor/sNh+nw/Z4YZIe4m5/qMr+3/Zsg5NCXmG6WLrmXyVdEwP7P1OEzwiwwkkNG
2CPJqpOd9M+aYFeWxeYS2RTE9zdNyPVzUo21rGfZtfZxWn3aBLTDyzNAGBuajM4MvKIhjO3kPys0
mOOYd+X1lVOXjUzEeYNSlM0nSSHVBlLuWaRJK+5RjUo1qC/aVICVJMlmeAtAw+r5JTwk5rf684Qc
s6NPqQ+GnJzEfQTo7jKsVhppt5TAKTonqtLlF/MbA63WY+SDVupvc2yMK+gdzgrsaewvuw3vYorY
9GIMQ9hTRNqDfcwcHvPi7/2u3EZg0necLyZjXQd7mqlQhH9WYppsvtPJX9zsBdlCLM+370rOLgQo
Wnq09b//leQYcfmrtiCtKrNdOqvD4svxXLlRWTjlQJfRpTwgYhrwSy3WiPAw+mcYXzK/SHNiUyMx
OoCbVp8eUaXMBWo4um+9YMurioE3GjllA6ut9lDhVIg1Gah84knzND0QV7i6w4tpDrLXUO8x9COx
3tK4fwlAAOGmaNHYQG+BIjMQir/UX5yuundMpjkU9cns3zvs1go5l8U+yUWUArZQmIayVGvCB+FU
HiOOgOJtfDpw3nT0xo/IKL9Sx/B89ZK9xLohsH/jPWyoM6lfDWLZkIqTdQAJTQc9B2uUn9ir77qn
iJhTmP+Uh4TQrwkhyeyb68u+9EHVwqSwyGmgcw8yxyhL3K3wHSTi2Ysi9wSlHct/RRqZK2unTfa0
6DBho8z6XUXgU0FLCot4ZUzXTpF0D4o46+hZJfeXJp8lRpKM0xLPB8ua/WLqbFP3KkGL3i6hO7jT
TpYHWXwm1CRSxOmCejD8+T9e/gE1uPjGjuJTZmD84ANT+6OY/pi9dexXcDEkDl3LHpGLlUfR280M
j4G5puENHzArioMLZLJ8JBk5dfcmi97UmA10103EoMTBJ9oNOO8sTgRHLa9if0dZC+KzOe4ZnGDM
+87+LtOB81YAWkbBqk9eA1gys8I9+Dsb13/3/IeFtJ0oRjY7dl0CXn3DZImKLTZUP8wDcK3mI2FP
MdfivmBvFepOtX5wiRyCbEHYUdaVbFosWJtzrVbP/Brvo6suMv44Hdd+AI2QLldgHqjswvdtB3zo
H9r+kpBWyYt1CqrpyK60KFlcJr1IiosaGUYzQOncjzqJW2aJrTgmXij2bzGROyfCGFndbBnFXFPr
HaZDpF2w48asOqD65HixkZu3j3nSX2hyg86WPNi5vcZ74KaSwamDO7GYYsTz4B0y7B/UJdKjb9xj
GrGMCO8Kd17vg/tELl38px1WZyt17+VESHfhz1DNd4CeQNjZdjdzKVZeA1tUnjL0K0fSry8vcdKv
iXCsh8u7C2ZICZqUFhnOi2wBWaE8E+Ye6XCUyIDkMEBSxgTo+tEQNPhuzMl9YMLSceDEpfQGd5J7
YEU0ENc+kum/0VmtL5CQ4r/+wCznLz4tvoi4EGgLLpkb6wb/nv7DbcVkCcj1ZgyYqx3nbswvKeok
G6kOqJIvneM9T2S+V5250bIsPJhG1jUWYozQ9sAULY0/8ga1S6fPD10WPMqckPmaU+2wMMZkvAY7
h5C1SFnuoNfvsdnIFbAqg+kw9D3ujaa+C0hGyCKHjphPszUhJCsAVjx/zZLsoaq/FU4FbiQ4aFF4
YGjszl8wmWuAh9A5/JUKAXRW1ShMJbws+jFbo31McksxEI5YSraMvd3gWCcMyLz+yGnFnENm4TBn
hfCPxBFM5+FuuU5+XiCTDNAXvPrdzSvArjCLZivGgen042BpTrptekh3RCJqnAQDdGulEsUfBKFB
uN61dLsQaV7dm0X5lLtkbTETrhQTXH1Qejmv2vgpqWKUhEeAQs7NDtSGrzM5TkXBkDTy5flCpbJq
yVDPUAQqHO6zWu8o5zObcDxJgMYTaZ7A3ly5OSo+9/5Svo9suDTiw0DYCnMWy5XlJu4fUbdWjjdn
4pM6voa1/DZ9AKI74oWoMivDfuK+/5GuQ7gR0ioYEsl5sgb9XmYQOjjqn1kX/wBsbKsgN0+FOMv5
LQcDjX/BJhfrvU+fKC/m09Jf/BQVx4L4xwA00tyBiAbcmI9F1VQ0apNaxGSBgjxidTVGhfgompy9
DLtbFMkCAQnLvt/L2CWOYl/wUIPqKCvcHLJd5mEQp0+iUB7F380pYydubnVD3kB6QmocxtC3eqwU
EpzNTwLZ+nhRctj5iCx1Fo5iUlyLR1XdG28EzREAmAnCJrCv7NCw7q30MOSvRl/hTFDd1D/01L8E
LroST4bqCuzaf5uvs/LsAQjBmPCtoekmREAxUgoyXVOrctmcGEw/oT98g8KML9w6C0DUodf4v4Im
PBN24malMhHhdASBy0GFG5cgouF8LEw+mbbZgKzm4HG7dIlIemN8dUt/b3IGMnp05CizW0yG/Qzw
PQyJ4aLH87siIBsenmSege2NfyxrB0ncYhyiFGR+J2G7Waonlo7f7ZOKGb57SD6sC2xhDkhOhjLS
rGHF3M0L2BjYEVB2TE1Kg6APmi8ZZxQGAMTWHwrJDN8HN3xyaOgey0+y6MONYqB+SU2+V4ri5kPh
XmF6YdnfyXBwYTMI0h2/FdQFKI6xxI8sgkOpy+4QVx89eix7LXxyctVPGo3XE1JKBxSweeiSYJC+
MJ5K1yUzWoanE9/HsbtZWSMAwreUIGQhqrSD6xEpe3uv/SWLL4JnPPKAixMeB8xZyfzrYO/kCOTV
iu7eZVO0w04GXMzvOOveju4JjyivKW22UrAiNY7sQ34kkkyiPpzzB9Yum4I4i5nvypygAeguyPAm
BA0jfGsgSYSZdBROOOWdEk5SzXyCFUXCDbqUd9yUYRxEj6JfbrlcPWNYxMt/KwS7zBMFNJPhRV6y
PT2IYSQZFO5AnjShCWAcg3JNZawgOulxSlv5xlyuBw5t8gNkn3FzH7Ak+BMpFPFcNTabcvrje0TG
J1A2wNuRckBXxMRdfHJiCmmAtsjnX5CuLQE6xgnJioYT+cKZwAJwF5Rn8UAdEN/pXqBhfsvP/xGc
qF2JU76FKgMYzrU6mX/8vXtz7uWUykLKA/BpIBzukbW6fr0Founvg7QcHqxEHu/1aK9mfzLkMK61
OJGAG4ESBLKpsxyuCckWtJofvE9UkQ3Za4OzkFIwAOVeccfENCbZ/JoQBVQMr/CeIUnoe3v3Hf/+
L4uzihDTzwxfuoSCQfNouuUhJG+ZluD2kUb9Z8M7rcOscOyV/p0etJ2oWCE3ES3LlBLJHikZhJ9m
a9lMVJLUUArnKobksGQJ6Og4FAW6EOayy6RlMJmJhMCWcqoWtBLPw7REwglCzUL/2bTn80MZV4Qb
ReWoCd3iTdgQdxvtL1Aiz5RMZZcJ9W3jfJdeL6csINdsGAAl/UaB8RSvxqeHjBpa8P7JMFI4j6P/
4ZCawy8mRAIp/s5GrAdAxDgglshCZXPRsnVoK8Ql/LMUDM5jyLukMxcm1zAidJDG85389z49Y+cc
iETBDw3ZM3Egux994kJoE3jtYgNQRPoF/c1gS4hHB+hLio/2aivdKb686RXZ/XoqFexrI3RIGfrd
N05dzkWORZdY7w0O64LAUEAAplNs0+fs2RGtWVtdcrIC7goHU765RFDYc6foNsqx0LAMeUGq6Vak
BjEEqiszMCgsWs0JkYFhz+ti8lT5QsAJD26pivsFaO0E+9jc656C6ItZP6jPEfWGelzLPUTXIMRd
pAdbxfDk/8gh0/phgjnB2xU6lj2Ps2pTmyHpVlICgvfD+ziKOOQuk9XODvtn1zZO1CvxUwSEngX1
qUzGKN6krnkaNCCHUcYFC0qLaTP1C6b0cCzsC1DqL6KAVXHPFy4AoEuFIyUfowEng0MmEKdsN+Y2
9jLsy/FTtqBj5w/5FDcS2gwQ4rD1KLB7pfz1kZAMFqynaJJCndghTIvBUSv+qXUZdre4uCEyvObP
YpKbEVpejjKBKOZay9zEsFuLyKC5lkI2oggBMu0v9bJFqPEmjjgE+ClynpYZfG6ijnJC2bzvw3sc
qlRWf2VIK7F+m3ka/YfIDiOwbk55cugAsJPjI1mp3yv03Pb+mQ1znZJANFvWFoi+JmNXAOyRkYp8
Qo4o5iJ5HoHcDHDMk9tEJ6WesRPYmWQBBqWCkQHqRTmdqMKIMR+RvwMJAQ4c4V8SK9Ay0TIE3RTl
gkyqf1Y42wxmIg5wfPM3WQQf4SqxLERDSd0gbzFLl+qEm/jii54FXPNe9UNXv7/nESJNvkzlPcTN
dU/WV3khw3c2iCmqUKOI9Z+K/7txeY+yT1xMHUACj4o8sy/kDh/SCUNDDLY86O/+koPnoFJye3/z
/+l2kqaBSrRgzHkCcTphaQiqJeCqmvqNi/lTPp2CC/LR5A5eiemyJ4XA0D1XQPO5cJw0ksOAQKnQ
jAvUE5gDBCEN/qwgJaUq5WUB7REJwm5YEMes2pj0IaElnQeyK5kBZeJu2bisUPhGXgFBBq6SVf47
O+VSFDuqffNcpp/yWMKFEmY4XmJW1qNMDj7NEvgY/+d1itmwRS58I1mFEcgXUmCDX26lQRLeJOtX
lY/vc57cGIc1oYOAw79FJmFZhDfPknyfgy8paFz8AOpHTvBB3QvKtvY2lhG+xCkVlv77igxypWT4
DPzog0lVSIiUEs+XoOulVi5eVWSMKMgMIwAdd2MIDob3xbbgw5mHQ0Yirg9DaEkyy2yEFvgTwsSZ
JVPwn48gzc0kCYk1Xab4ThcFRUh6/V29eFLvZ8WKHzgd5qr8Qqh6pOnGwM5xx/pIncwtUvf349Jj
gJz31S8Emo7Tf2Cv/EPcA1raHRIo8qON334n/9x6J5GNLgwOgBGIux9dgF3JSdyKfIhd8XExPlAz
jGzjN+OrB04jT2ftPAwTLFWhEkw1LTa9e+k+CK3zYDtI3oPTNU+quDIvy/MtnRH0T2XPpBVq9GJn
/JAK6xlPB+X9FZBapjSLGApHjryjiozmrDqi+SVuFIziEFyCysqCQZCKIM0oZOzjm1SluTslzh8R
3+Mz/QDwFD47aQgelvbenpoYpOJvec9ZUINE+SHDFZ6Wtz5cnXdM7DBP73gLB4OA4v8mvjTx2LgH
0LD/8JEkiAGxjYiEcCiQgthzWNXZ4zA/cdysXwwN88jm14KxhAkbI7Fk2MIo/BH3zG8Qx8poNUCf
YsvxstE2nwCz0sUrARCyP/4Zm9eTzHdndcWMHR/lJ7F7hdRk67IeiXmJPcQaNqKsNaiBfznAqTuY
jxxBmCb3QyTAtKNqJXg7410Pwcp9qOwYgAvjJKmnAANvvOXWvPNfneVRH4EKBYiKOlWieyg6BfZb
pkMQdV1G0B1RTIpDJgVWHEohpKx0OSxR9ZzH3WFZwrUHEJ9sC7G/4scyp2xsJMyanfiJqyBGq1tW
RNZ7oeYEr4sDR0qnw0lUUDECAYp0GZCo7mQtgV+SWMMhAuxlnSQjye4nxQY8bOGlJWREdgj6KkdA
G9Mj4i+zGDtEcOX/OpDOMN15/yoxxIHhE4cp9S//XizPacly/Me+TBN4bcgzQG/iWf52hbCKMEnw
xhtntVVSTwqbsmNd7FDm53CVPgR5cYyreL0QsOiDHpizmfg9wLUQ3yW5Y6dgHJ3j0jjnw88FMCpe
yztEZfJgCDDAa3J85bb9M2tXFH0MF3J5GMN5NT4tdXY/lN5vxkl/NjYVK9f8rvOdgzwETlAkGQbz
f/RfHbLW2itc5FFx4FMvqWSKS7g/CX7JOZCggjxAxUMudI+qJ9KnV7PxO0rNs3ge13W1AO+OnUdu
oDKTm9HRgT5D8CE6Kjx6s6D3cnS0TTbEZUqayKxmkI4DeqT2xvXY5AWUou3pDGOKApCRT/BKQF63
9n5L4nhEBqXTLMLPQrGPbAasrr7ge+p6SJAosJEZP/iOXEaHdDf8XpYdV0rT1mNl00zT/khNZnaY
VEZT2MbiZRTAhgElF3j23CUfkHDWgSLj0HAzekshdoXgbg8jgwxbS3PHdM+wlB3nBLvoI7dgpnWS
pcMf82BUGR6MhHrjDL/EBPogqivBVJe5I6XDn1bpr5K6OBiZ5SJA30KMWdVcsRwSEXz+5iDx9a9c
Fz2ilvlj2lypNZPz+Z2R1ydO3MHXcWxGwbqcH6a1Xo4gI+6VYk1I31C3HdXEmm8HLOHy19NlH1pS
M31RBhw7G5qUdGLbrbMZsJnjy09+pnCm3Ux3quRQDBMJIdVMBRIGMvIBOmFhtBlvVRchB0GJfrni
ULCCpty3hTV/kzOmux26cMOYox2Zl6vvvvczxWjOT4cqDRGkkdl71NUUvaG+yX0hxm/VbDoLlIE8
IcmartlOZN0U3hOJKLrQBPmxI5IlLvFJo1qUsNch/t7PYW4V1MOkvjL1ePhpwm483QhvHlVs4eiC
xsj9SdRzPq6X3qtQiIXf5DlXzU95Av0DdOXc4n4IfumUK528E10QnKDSkFeD0QBU6fJ0RepEFfIl
COXz9My85QXK7LWqQBs0frIBpT54Nn946YE9rn/zFhkyejX5aXmFykly5nYf3MMjV/vDXhFjmT5l
sSnQrgjK3D/rOs2GmcwSHCtrOhgettNIwxmdbvWdbHSeYgYns51Zq8PMVixy3l1TquT0o0qaEkhc
cVfJR/BVdrpnHZ4o8q/9yNU0xd2/BJboXx4Hn1R4igZ0+aO3Q6RXSplc5VCjdtqK35cQBPqbN8pu
WXR/i5MpmNYClHtlYjeqhUdl1x8qsoDy49X45pJUU+xNRwktM88aAws1zafFza0/7KPwUVZBT62P
0paYmNKapUGoG+6Dk2m5DvvyAB9A32NPYQwxDXPxt5K2CF0+wePktg529J9qtDqHcDB2eKkqiTYA
TxrDYLGO+MkGU8Gle6PxlcQSv8be1keyoD+kKACdhLYM15Ms58j5k4oA2LUCZmCRH1UTaIFmpJAU
9tMHOBc5o9qRVGNjPkrIcpiqLWy/B1kplc8ibu0NSGeeHubGZnTce65bmbf0+l9xOaySX1cjPChi
PoC4mMdvvJ7nFHT7ycaTmsSk5GEBgVW++Ja3rq9ARPo/qrx89rAUgaAHMfoehYZ4saFfPQKa/Lck
PebvI5SzBbgA+KWccbEYtf57xanbCr1pJm9Eg9DJtdk45wGcAkUoBeCoxiNHxjMJ1SJeOmIBIU0w
CFrEiN4hPr8JGsZSU8wik1dkhTNIQwdpmnQjU4FGCOsJeNqX+dq/ObQJgIMC58tps/3lMyj6+7YN
HyOXmUVZTO6QesXVkD+T+X9eAvDR89kgpkcT3Nj7/2UdnOvU6Zt9iT4CwlvyTK7u9CDFWTnhyZ2X
T4qd9hJ5KZP7rhN9mBXdel44Mc7scqrylOe2+zya3txsfmqaeVrXxLhUHdBczRf8dRtD0nvrcWlX
BTBLHJnLfD4Ajxmh6/rbiucX4XCou9WPPMg+miz/rKl3M0ZQ/Kzrt8iKvtgGQ/mKHHXomN2TUy5H
czQfR1Dx11fGqTD5KPuPqgAaDFrAH1vwOHdThXTMVsmOaqMTNqsCVcqZcQVdX7z8H5bOaytyLQmi
X6S15M0r5R1U4eFFi6Ybea8j9/Wzkzsvw3AbCunYzMjICDaT0f6d9OFsz31Ol5Vz6ppkR1IwzRxr
/ay2WCSimthYmxqG2jC8homcXOkfFjO/Habmg1yHvwpV02PvGjBRfQ4SkjYAJHYtLWS7qcDeBKUA
SXK0rNRJHuJ9LskbRpHMuq/Th6pH3mHU7euAIN/vZU0KLGii4D9pSMIG9LO8cXjoHO5LAccL66LK
/Gm0+ijpoT/SNVeAIyea/0gZbHTGm1/PH4FN6KFDW5vw+yzb94SujdYcnqibyrz1FLRJcEb6ztwi
+QLY90fnI6tMYExaJkBvBgV1YaYTktOHcWudytvJvcQpI6XdBjNSeVmNC5UtuzQBMuHxcxTTQ8ne
Hub2KO8pVcFkND5kh3SjRuz4Iwl8AcYUZV8dPW1FJ0xs7ndOXqbrSKTgdO0RB0vq9CfBcCHkP1tJ
QNhFdyhZYUQbcGW9FMtwYv8JTQyCFGthuTW0N0vELrGEYFNycjWTs6+kvZO9po+DwBxxtmylvjm0
yWNBXbQiLBl9PT8R9yyGdzbN9Mctu4Nn1F9CTF6QEAIlzDYp3bQNkZdfwIPy3O9ImIXoTwi/NlS5
9szJlDHJQxy/aIkLrw2vTk45KQP1qXeEAi+puRyUbm6hpKjV2wLWoPA0VA0ji4cr6vnCoyKsfUDE
/s4EieNbIbUJZiYgvbAueHHM41AiAKetN7GWxjQi0sKvD5gaY6oIniS3JXGPzFlG3URa1oQoI+ko
VzNPKjV32YDSHiKreaQiMk7zCeOg+x4HgDZ3eCz7KWumqw62KhCehHWSwy7UReW402gJ4WDihkSx
et/DCWgwYhVchsNWNoIHo4WqnD5iIEDcyZqTiqwcdpTje+DQYBmOvCB6j5Jzog106nNYHdzJLhHx
2DVvejiuBWHyluKvaaCUveTlH98NB6HfwOs4RtzK/y+lVHawkXIgtxDBsMFmkvmifOJ57Ws+0hKu
qBBs0TK5S4fHGnIPV+22xf2aXUYpYoCEFhv9o7uMa6nXhr27Dl2kcaOQ4H0u3YT98Osuzr1BIWjd
QCQS2CpZQoEx7WQVDvVamFWyCGfpjaVHnyHiifqh/hYISwZOvsqkItD4IPfwaCcsUxC5vvqCk7nv
2vhEoseK3bcoWxMdkdkJT8HvUWnwyqSXbaa66MX1/KOi15HBwJd+Y3fVMwOpY3/s9+pHw+AqYeKm
ZthC+RIMXoXschU8MuoLesSQM8ucHCLcLxyna74i9HugfixjwN9wYGoImNUVR0Gx5W/gCv9mVOXZ
b8N/dlOsvQKDBKjVBwlYZFGGrUO7QbgfWWKxuxeyAZ8k/F2+yHfyV/TlwBf5TkY6K9TjYk1SE2Zt
ynDIJUwEwm/I7PNFbw19XRrO7vfPFOZmHp8jh5XEg5Jp5kFL00mtjnZqr5RRH3hBHdqBA3uGj5R+
UOQ/Dl2IiQ29qlDbTl1qbyvniFSA4NZ1X16TUB3wrXgUODP055P8hqbTqz66A62Zfzn97d7dyVIN
l0vkdb/9lvJbYEE76UVIC9hzySyvKPlQVuswqKpXIR/J0AzIqxytqJNJikN3b4GEcMQiSbX+L3SS
l8Nz5Hc36D29qgVADkNh60Jdjy/ZSDso2QXEGnqV3YizU0aaIVIJUUmsvlkJ/x9xF59SUAcZU4sL
rr4njpDQQ9gZMqcuhhYthtcptGv8gxInRqt26Z842bdy0DMFcErX0isvRJW07h67BpsPzxmvI1Qd
SR7h6fDggsWPVGqKarnI+patx1Mbg3dzuvpC69lFqpeygvKp3thZt9UwgueCMUmmXLWpHfdN8wH5
6+EQYWS4rdrsFA7oTFNgSRjLrjv0nOkO7Bi5jygicbo5HornBEFSfJL7zH/nceTi0am2S+jIfVug
H6uVw5vjTjtIjBtr4q91wSZy1IMkK2ENfA/c7E8arDZk7t14K5PA47OCegdHZXqB+XTIn7ImSSeZ
ZskkeSyOUmG9CNDHd4PKZE3za5zOjIrQEQl8KQtiHQM2Icxs4qChKX5pWTZeTR04FdpgTxKlj6Sg
v4eEfl92P4TunKt+431KCPbfNJLNWJomeCJ0roVDDhwO2htPLwVas0gwMR8Fs+Fx9Sp94GH4JswQ
0Mbc9Re7NnRbJ5E/BMy/t2ztDM7xQGO9GikfRJusc8M7Pb1IgYUllrndpqspqrDPGBD5rzKHBPqM
RudWv32vY9N4khLzKPLqmfubayTpsgkohif4OzJouht+c23xREk7P0rHpNEFh6QuJswtOlh9Jf2C
EIuBRB1D4vWRUapG7FNY2i03hUh2lal/IFf4/5niONHHpL/xXoyGjdgOmQOzIO0QwOhN/T3wq2Ft
MbDGrWtCSOAY5gXfJVYTrQI/5Hjil5lD2ZlSxmbOSMP+i1wAg0MSOGC/1C2+bLaMVFJlfOVoL6VT
GLQuw223SNGvNfcQZesowarzHSI+C2+sK+C7pTs2hjjOgczVtKdQpeiyp4mASTbBUpMpmXAA09y7
wVXOvPhVZV53DEp14tpwQTh4K2nZlHRSiLNCB08K6BhBwqgHtM3WdQS7PMB3ZbQe66i+cgHrxvBu
5QbNCjWp4VA+Y+YAtWjEPjGCQJUkf2vEKeB4jWSEWrKhhZKHdTAQo4VBO3hVzZ04RjW5jpYTDXLr
VbbD+p1xoKTZE7wEaYzasreSvdscCFqjafu813CrRtdD9ima7KeowDWy+4GDdYtz78C8v7qcbrIl
UGs/9UyyQLXGGJylYmAXgC7tUB0iuzsqL6AOV1nHCDsMPzG+o4J3W0LEVaxr1yOglPQOQF0UUIpJ
feNYjs7FB16f47l6xuYG/lsy/pHN3DoT1LEoHS7yyCK145Bi0lRHRzULs5wtZCUjssoixIUnN5tk
3dvLBZEc2pD8YKIf3nppKsSyI2sEaoHs3uvqhmfIxp5xzx2j+F+K6OAXcKSzt0OowPi7rCkjwY0I
3WNLpcjpjE+XW0ISZ9NMtB062/3KmIBulma6IPv7IKDWmONLmCbcoJEbjKugFUuCBaIoscm0hE94
Df8o5W0TRKU4iJEMnXfTpP1VQeXdeRzV8hse1yTOFFuKFtTECh3hotJ5dczucdYxNehpYloZAeYX
OG+OhQ/BWc+fLc0/kIpB9AGiSuMMI7+Kiqke0Uk1Bj+pWZ9/cXJ2lT9l26w0YaUPsN6b/Uj7KgKA
OBtofkDmFB/1BeOiBDu+psQmeo5vEQ4cqzoenoKYo6d0zC3J/A6ddrjeZpQBl8+XONOhcRjZS8mh
PTvF1oZxlw42e5FA+UJv6aFvU2uVJB6N9NRcge05k+mQF2Cia0BdPEAqTj90TO+abAjAxyG+UwVG
nYLAFeJ2g0oP8YBOExPI9i+aJoH9zGUNCC3BnDsoQOvAOzc9BenMlmaBhI+pXfON80v4U/IbLX4G
yTBvvcG8l+oeJUMVRtsFCoqcEjpt90IfF96ZR2AuoD6qvyhubgUYUxhwuMHB9/21aIgou3lrU+SA
oMVoxOv8ybQzcPt2Oc8Hmt04ezK6fukMktMUCb2TpDumNV0pKrRhdV6EsdH8gunCPl7craKLAyTM
wBmhWwx8OYffwK90nJ0UNvXJO6eFWi9AcsL778bgN2oVfFzq6VhJMBc0BzIFkK+JjsuzIk8lBiKL
YSB+oT5Xk6EX4F6+EJjY9UcLXzObZuAhqPYkk0CeK7uO9oBOE+x8KVrxDmFIKIFMOXx3xhZfCd45
XDD+Gky8cWvn1qWnin8StmxQvtqdsYEiV0Ml7AgEeATO3NKB7oJSoEGCyafbwYT1D7CzFMGSPwlp
jSCjRIcpPNqkjj4xMZZiBiuk5h5jzDjyJa8WUEqyoIUGS+u/YAxBpC046zYC6QW75a/9otkwcVS6
qRrrkorcSQoL6D/ukTCFKTKGQvOJb0QnIalOzlQbZEvC45U1RPpAzvsjFB65U2XV0pqafIMNxZiA
EGIGYBAu7yowiucOf2MIHYat814Xzxv+ET6dJGmUyx71vpXLBeCG004uJS4MAa1LYrYlKxBu4d0l
u5Akld1CfqtFxTXTqmM8t/gQcYpk6jvETc+le4VnkaOSH4S0xDeMcG0gCRFr5PU0Y3DOU/VtqvFp
gP/b/Uh0KSmwpLiyywTf4wnydPzFAMjbpJ47L8tlcSE8zPOmju0H/lMWlPs4V6gtuQ2oLpGLmrVT
EEXSjfuGccQxc8x10Fqfooi99ZU6zYX52toK9x386lzkBvToOdWjPxzLr4JD9J1a4xiLs4yJZVai
WdHWoYt/bXG+DXrzlpjzp8Oe6WAuIsPP7td/uM8gzbu/a6cT8HY0zKeegxqnmJew748qSi5VQQ+3
PLfW5S9JNt4Mj0ZdoyzvI9Wqx77zTjDAXtk76BF1xYeX4wbpWShbJn8lzhuS/uqFBZ1Gobkb82Sr
hQD6aIFHTvcTTxXibcPIE3NgdF6iY9zRHBwLWx8kFK9CAOsK2qRdk9VUIwNhVg5XOqiISb84ketl
8sN3JMyLu6SZ9hKQaCYyLbVhbicLG8HYK/seror+wHnuv2SyIcm25qpjDfhuthsATB6xCnpNNbTN
EE/V77Ar8ja9lBD85ZF0Ez0faLx+ZvzzOkS/qsiB1crzzlpq3+GPcPZKr1iXGcug9zNwA43rx0KL
xIeTtJj3cu7O6bCufeeI28DKapsnlCvefiFBDL2sxaUpo4CYPs/Pnpt0d56mYZ+4mBz4ovOWcoRZ
57GpdrGTbhEuse9iZ54QhbGnYzgW+nHk4AVQhd5KBdw208NAy9rKwmOpqiOetILtrYfsbnwt+zKi
88KvNj7YRGVR2e5VhKhSsHM77Whm5tkPqkvV5e8m6XHjuTQ+O3jGG84BmGuFSvi1zXxA5GKC8dpd
YmUf5GtZ9cCTZLp+ePar6WT1ZbAyx5JGJVDgYYLsaobHKYC7n1iHjG3clmhbuGS6RKwDKis1Ua6b
U2vk1lhAPVTunhC13HtzQ41cDS9zPwPX+HsHwIm+7YvvR2/uoCOc0zbFxkqbXejFf6mx3rdGeOjK
/jx7y96wTIpewWbp22PcK8YpwgBnudeAnQlQHjCR33exOcAX0WCjtRy6HgrF1nwqXHSKHOMp8s2T
h/hb7DfNposRrbEHfLR8LHvkVJaJjAN45TpGU5w7MyiC9qeicmW30DqVPR3ibtlOYPQa28qgWIEF
7yVEb64nhShoj6ZeRpsKMHSl8GRD/Nujzb6zo9syhC91fobH2RXgBh7potU+gihfGltRBxgOSV5R
i0L+BSMgdXRM55F024iwPbSxzbGaC76G34bOWh3G5oSZIX2Csfrs4gY3Ihp6CavsGo5GG9cIRIYH
I30YJCFpwn0bTasl6t9hHFZ3A7NhzPA1hxzf5G4+BjjmaGN+77jpDxc7VVVaYqUwY+T6rqDNTa/m
c2gseMn35b92jJZdyEh5RSrQQPiibLNZmzZdrVaMP32D71I5qH9ZMVxladZTdgtqN/oUFrQUqiZq
rKssaZ6MOuHQgXXZm9/oZx3TMN0h40crp0ugSvoliyifEmNfuPRvdZFuc8Eb/1ShvzRc/pbKnxcK
nH3lP3ccnEmIokZPh6oYLdU1uIxZZCcc954jPG4ESJQczLBg40A3ldAMJW+8oCnxzslmLvC7Vz01
c5zaNUPhwYqHnkQ8uWZ16zoy3gX4x6oA18DYHVamlf8ddSvfyt8uBiNalZYrb4ZNrsmrhQnk+hFa
QeXl5qpT0fBWt3TNWn2BvETR7QfPORtuBT/Rs9utWyGinYETN6BYAcEXkDL6bIuldnFWdxvlOic5
XrPFvUqt6Xdyqc+g9LXKxxbmCUmVE+bHCeuXTZuE8TYAcwjt9qhQrttYpPp3k4mSz9zvF9tzTtOA
7Ig3h9+SS/hTbmzCzlTbyhxeIlyLkfmG9tZqAIYjE1KNNvcOkEE841o7RoeBzNRekHyZxu9E+deq
gnPbZiW4LUY6K7lSKt2/yLS3ukPTffiWZMsfxF9ZwsO8T/wMDpByx1UyGHSDNWYPwSRc/oYtTuFS
o1Rm8SK7fvTKK7kTyg+D/xB4RrAJLPWTzlWDcIg5ehT1MTlMkE38J7Gca/rTocBpCxHK9OQkzdbv
h8MwCHTZM4G4UMP8nDq2Gs4twOEAH6ZHoS95qfWKaAUccGPmPZBU1waTvgq0cHb2vjcYKEq2diOF
SEx48H5sogdvQUMl50LSW/dAFR2Mg9Hdtlq3DVwfIqpvYP039+Y6S4uXvvWLNQmWLIVtovEhi6+S
P45paR/gkHq7wf41RRbBp3mH46sxfKgV4HBtgxAv5tRM6ECnBH+TZbcrOZx0XnmkJOzNsX9nz1y8
CEsBXTXJ8xQHwiqY7uLEus/b4WYMGMi19ZWenxctXNZThE51M7w2yoK2am1ip9TuNIS4VtGQ/otS
IHIphxc04r1X3Q/ccWSXtz0MJOrZM1VaDoE7g3blpMu+XA8BIaLXbPShoNINoGWJVJNYnaX0nnRe
irQA1DOTTZ921o9Rc0sTklUF8hEqfoISIy+TJy95CiigyvgumsBCRsmSbLVVDmWoskKYyDwkRXPR
IrxOYutIdevBDdHNQpaJ1sS4gn1kIPgdvI1jdY/ZIIR0iDGOtV/86pi2cOU1dxWytasQ2IHIvmKB
Upe9OYHGvke6kMewCIfrVj/iN7KKUTYpVRM/9JptvZSdBSc7mbZNbtGIi6Rn0FY6ffjbrlVbviwj
dRkZ64zCY1tWq8Jvku1Q+dh85ka0Qb/1ucUB+qkL4NN3oB2dT5VUq2d0H0Z7Y6RWvHG1S9jm5C9E
Sa196FD9zK2nzMo4RSkaNqT+ORJh0/jET6AKTv+9BcurvE7Gu7uob56jwjKWTbSyE/XgMpR08RQP
hgEQpWfInFg4xoSbukY334Ue3pC0R9a3Z12r2FjNdX0tumBXwodmPkszI9/kaBzM/OxoZD7kJmZ3
zet5VwTkoOX7wF9ylrcOPy74CyjfKGbZuyyoirotTgBoUBa2sS9H/EGxKmQF7Cpl7pYOJSsNwcEU
mcalWNXt41Kke0/yj/nSBETSHhpj27H+lpfny+TcB6n+0GMHHGIAnY1orgBN9eSchfMa6OM+dfKT
r5X0HhR4pTq6GL7b/+aGGBL35IgzEV/Vk4UBo6q8VWu8TJxUndOe52DmcIu3kTtsNPpZI81A5wah
XXM5JdayxfgGU5r5zql7XC1FBhZ1QWufJYdpaI9ZN4OT1N9dkNgbXas2lDOvQefuOJx/h4YnbKE7
iU5oY3BS53B4tZeaS91JrmExPqXuvq8uTmtvekJBI8PMLpJuqflOAaDHI+ERuA23IIwsdx3UBisA
J2Yf3+uw9l70QaO8kf5VcPYGvbzVRrNVSPTd5dbjHE74Cyrvb15R//SI53Qk3QjxPbTMHXxSQ95X
pweL2/auCaPV3KBGZ25sTnSTcrSsk36Zd0xKLRLzMaUFHM1LxQbs1RuO6NvaTJGWxeNSkb+7K1BA
Yv6FxpYMsVfoyKiVozXbGt/mIInNZ+ETtAQFEE5s7+qhfSHo/iTroStv2WQY2gbhc5l66BqWX9EQ
AbmKWGS7Yk1qwbBdwpw9T1ElRWYZxFur0ItAW2/yOGuffEBM7DmGht4hChsMa5PFu74Hx3Gth7ye
ShZSV+/DlAp+b9yoSHxO85hvcL947yVM80rnFGs01i0hndDRbcpimrw9sHHuLLM62LF9K9Lso/K8
TYagn2ONR4w+Nl1pX5ex3NUKL3t8JzMnOI5h9mxiGD+3ySqba6DlZtN6BBiV/hT3+i6qu0NuCC1y
2DlKXTI9esTPuKOx36QcPCTRNvMtFrmIUjRkojAUJ66YDpStQ21J0w1qQvPaTNMMzhx8Da89LLp/
KnwDqTOa3CjrsWxpECePX01xecib+WyFdkH2u9AqPL75sb/FFvHgZLCTRFUHmXZt34L/+qSxWPUC
4zTdKaJLpQ98Z1cb7ls9I3SD4P4mGPRLT9luE43Nd9G41dYo8VuwsvsxMsmzs12XRLBKVUWhFDjS
LKDfpcMS3Hng4IpZouVrbbnt+wRghur219y0aBnoaxQ636KmuHWRMa6cgS5Ym+frm33qOt8IO3/Z
vBWl+U1qNMdAJRuddaF1xhcK2Z+I6W/GONrq7J272dcuBRbhE5MQUG23M21nZ8V9l3ooMoJDBQXb
PouoCCWrxai2qjdvvt8jOFrSW8zUJ1P2UmjGv9Zxj4nIojeucQU6ZlOFuzZM77WO483J5/eoMVMM
SBFxLTCQr3I6R4v4p/W+YkOnRcebsYSAEWuX49n0o/MScilOfUzLRNdiNIxIZ3OFQFKBbQFGefAY
w5JYzAwmDrR8iF6UJm5ajq/tzAmFBQOvZp9sC8JIujYn/9nuYJz0endqISJ4toAlzKBtFhBaB5cu
zkbP34wsG8mF0Qf+8NXiYBfVpcfe0RuoC8Gtb8p7K279XW6Z96a1fC3RjI5yvGaRJJlNeX/PPbQE
PcAqDdLdQ6Fp76iew5t8XQaNVu1v6nBbflpeIs7+mBQ0fOPR4JSR/7JMLppG/Z+MiZtywo/sD9vU
0ESPj2XdGkS9kJlhUNXfqffYe+D13BSp9ciPyS9HJDQavDgOnVza27zNogPZbSlzQHWlJIE6zZx9
yYLmOg2mTC5pDa0hqzN2PXoZtGUfBgQD+TzunVHl297O9gW3Cb9WTI1QJZEUvejUtcKaTsCKS5RH
cBWVNsR7rMehMcFxD4X+GrXQiAne0mnL8cN9rdDLDHzwLO9Fw4xGVSD97l6O3BqIm34QRpEYL4GA
SNkCOR1qwc49D/rf0wzcti45JENMT/vK+AWYjgwF/zwSq4wwlcOUQp9/0Ccej79STCx+2OfhuaGw
51ItDNr10ITXZCq5oSgdLdZmZuD4iLzzVkuTAnZF6YsX2n9LcoJA0w8Tfq89rrZK6cc5bG+2eGgn
xlPrlA+taR0Ajl/dQufzw/nToEQ4uWwXSiZn+StupN+WerlUWXcL7OLFU9ADuKYMEmpsL82HdmAc
OwIQrUm/KdgmKx/r9ZWrq/IQL4xRNCw0WeT965yAIAdNvI9LCGGGBr0C1cweg8I7z5ieSyxj6SGb
6nVjpXQ6agRLfjmtZ5y1aZukRYixlx3NC5zDsPtsloK3DZPd0iJJgO01GtujtBpkP5pR+Ke6tnB1
T8KfAmE1usbYGVmlPzsW4slGnjzQRsCR1TaP04IBsjat0lg7BmHyYUxy10fJszfmVzzjv6hOb0lF
mT/cQCKRENIqaAXOLa3I1YOqQz7eohrUqfhejjgn6r6SrjwPcEddcjRrUf9y/HXnMKXADGsZsH/p
J6paCyTDeqvi8GTV5lruffn9JLFRSUNXe1zCjetBIBwpWSSQC+I+fEEZ5dbO9SZw7KOpt3tQBcyj
PUToaZJ0i13RwqYJAoit07xOGgOWp/Yjp28I7NDb7r1HFQfZzF2zTEfGcI2+5OcyFhb90VBfGqoQ
M3i6HZ1Dzd2UqWjpes+Yw62R7DxEBWAZ1l8IXqoPv1a3qo5PAxVZkhVQy8J8bNrwKksGrdKjlYjU
WX8AxljLNkxCf1d7DiEhCxkv7ijSVjZxW17AcjLT1//Gsiz3ZtLBd5sJYWFaR/o5WtodpmZ/5bjy
IFkteryaSSJ0Yglgu2dfjQYqpFm6TUdaMazuZuSOfxdr6j1cki83Vh84HN6a3qVgP557Fd6xPlBj
aEgszG2aj4i0RfBrI2Pb8bCkURjrWM0Nt/FbrZAasaZ5Xy4JxWCr4DSuSUyInhbMZw2rRynYhXPp
hNbOTeuPDJN408Giu0qno9cYL36lbyydAzmAqDabJ60mKNG121hgzMGwY6nc3Tx2s9uhkhpWP3Ce
1mFdXLwkOeL3Dt6tziEboCIwkYluYSxai7aqOz7AUqCrTBRcp47yERSvJEQWadiEZfVEtAXLgVRj
tk8O54+ZwSq2tPOQdY/LqG2SITxkNZ2qg/k30sNHnY4ROlmLewrwF6hLUJzm9znrdlrrHrXIuiYg
DnFcC+YnkAAN005xNrik65oNaoaoLUGbM+cICSX/knMZtLZ2C3vtn2Y2N2Xlz7FhfcqnKG4wDoV7
CxmDGdXXOzj8ojgg+k5djGzfsAcN3qdzQIbgv8C4h05AvftOVsdcUi5dvPc4R1DDbW71zGEj15xW
98d8VgdYq5DU6eMrpworNUTDDKokSf88qPY1SGl4tQDSdO0iE1TPvgMI1u/auPrCUa++W9LhNoXj
BXfzzzDuybiW4xA6dyN200mA44cfrzSQKCK0vTbRkzottGP6byGBalf6rOBmr3DISDMMA/1kjDdZ
Pj/qJLy5p44FNtpO23orI21umQ4SzmE7h2ihmlQo+xatAPjorrePCu2fE40ENN53QqF2ZZg6q61a
jr+DZZM/yKL2HBuU1nwxMewwRuelx00b7d363DSiIkQVlK4H/3PAZCIgRKrmaadaXRwvlp2MdaFr
L1aej5i5Nx8u3Ey8PnfZlBDewuriQna0C/FBSmVCQfnDNSbiZJlJv1qbTMGnOYu1pRvvI1kZqYYD
I58sbi03lsMTtMu05pbL9ddpfgiMx2WujhGRHEFbtOGD+UD0eSX70XNYK8lBghX+bEY5J6ZF4M6j
udqhyYefhVd+wWoBRkm4WSJS6YeGxJuUdWEBEhEErPxqeHT9YpuE6TFYIqQBTYpK6J/pP7KLsDTm
USkHwGDxYdE8c8l35LtYfuRECbaW/NEhpEwTG65F7oALCP+XoX/iopU91ONFMfbWPS9a5OEd1/xg
cUIQDrnJtCYJxX3aWMl+kF/XX/nfhPwn+0MIxe/wXpgQrXp0Gkty4J58sMncLfc8n99z8PCS/Fhd
lQ984RtwoBU3syasK5SrCBqWrrxMyIEr9cqzN8QxHemHBLoe2RA4hfVIer+vsp/Bfuicj2m58jl+
gQPdVKx5ANUbWJoUB+pkfxluB4xPRlF+FXk7UFWH47yFb0HwE9jGuscWYTYwfTSONvmHPEoyuOu0
RqCbDC+zThmh+ExMy0fwgHHTbywkI/z5TwxBoTdeUoWCow8fbTA2g6kOoHMrgrsCWe+2h9MybUPj
KzceVA56sPwljZdFUX+XGUYdVvPUYJvH/E0FPCWenwb95I13Z1XJq9fZTwM1mX+h43Kd1OZdx6AI
OqGw6YziJ36AwRyoovLFJYRkRgaSKMVpX2vWB2nGKvbDVdyjS1jQCfGMVgDHGPIS2mdhQdBVbAgq
8u0unPizTHgBVDGoVyaNRY0tOITJf/bwlpWvVKtWiol0AYKyxtuU/Y3Ylx9kEiauNFcMXJ6RmVv7
PXJS7n4OnzjpJYTkZP2d/nLVtR9EpFSIMAjoYLTQVBF9d4DHhJ16eIbce8Bf91MLTAlE+fC8mST0
jTz7Cd7CStbg7yvrl4VGWA0CGkGnATGkUULL7XdehgCS8UIR4Rh5FRLFl3R2T3EzPmoTxHqeo7ad
Z4ARSoDjhzZ8Z4T5MoQjakHt43+LkzlwFBvUNY6d9lP4O2Lh3qR71T8xQ3Yco4UTYIWU7PnJyf7m
fzOLVmfZs9xVkj10UDVrN1y3yF6nssmSX0gs8KfXNqeUTaadcNsGZOR16ey7KjwHwkdhpXbTyqeP
BDdLXGbeWS6ZDVbZLW+sSp5PAiWbpjhnhGVLLtCY6iRnUYCeC2rwsB/ttbmYa9WIoGiFMqpQ/5hJ
dlLt/mXecMfAs+x18KxTqAIoHzSZZDpgWbdaxvbQ9LqcdxL1y4EKMiO/zlsobpcgOMzVhbnqBu8+
n0jBu2BdFPWNiY718sQXW8+Rhbwwgb9rFpskLWi+myy4+SGFJz38GkhztWk++9q4ccNsLy9o4lqu
qeImjylbl1SLh6CsCOuJQNJaCmASMgI76E5lpL8gfmx3X0uIpOiVRTyhEhYgS2zDXA9M4A/yFjkx
WEJ+uRPkCLom+0P+XztD6VWv/NtEzMVCYlVUnGwtnZdyQPJfJLrjU3/HjH+Rk/QX0IQCOW1pBF7/
HlzxD7woqsy/+aYGrNeT0fLUshf5dMmVaHJ06M6RH5flHtCq2BVvC+Ll7Eq3rg58rGwpvmPoPNz6
ABsEdymd6NL02UWVGe0NLYG9t3iKMqGtLB3wcaTeSq3Hc+mnbWoAy+y0IN6uhQHNUiYhcVR+5GM8
P2RV8ZxnSGV43n1AcA2T+KeOsmuC7NMOGfmzHOp1UbJ6ipbjwRkvmpu2lI9QnsqaoN9N2tQcYpfB
7WyTFibEF4gwr6MV3IYIEUJAhLuyRV/bhFLgx2g3GBo/F+XJeWnprsldPtzUk293HnE99ipaMAcB
EBHUDyxM04r0o+37B0opa4RgpPOOfn1UXtNJvxGI7LOh3KHKvdPseZv28yYy6Sfpo+Uy05JdwM9q
KpyJS4jHTUilfjy1FhHiFAFrxkfMzbjDrqwUqlPHetJew9wkCz0rzrsZFloVT/CVoMiEZ1xbd02n
ffUW0L5tBDsnT9aKZcGsmxWFSpd7xQiPGk2FI4vR0nFCW4KtpL4tMIAd+4B+54kGUYtqP5Ilzf3S
+0Aj7bnO6OEB4MvAJbj5HCDsUf+nQ3ut2LzR06So73G49xzyMCzWtaqp1DuI7H6XBgx/m3Kg/WNU
wVoLo4vRDTvDezVi+Uvx8uVTz7UH/8B3uZVuSuhCferuerYs1n1wR2hTs9uNzXosg/Ss0XzT1ta9
4ULbb8iUwYHmCBcBFibkt03BX+zx2mF1dkAb3IMlyCrM/nUe6ORnBJPhmcfPh/t4dneyT+zlTRF6
khNx9MCF+R0GJ8kuWA9L0EA0w9ZYiPBzHEjRr6CRTB2B7qnBn705IZ4eWWHmra9gHQEBxMQFeIJC
EKQzv5E0DlJAeHDSZFUFbxNBFS/L73bVVR63Q7La8syzWvLt4guCjL1IQEdIdbVIEMrsJ+YK5Ww+
shocej6SvCZt8Hazpv4AuKFNYMKBCcg4E2hicB+CYo+/+soufABazJobrnNK0RQSSu3oMDVVMe1w
3F0V3CE5ITnXJBoMNBxQhCdsGDk2g/lPl6DsHX/rDHWVU6cM3iJMtMQKnFPFo+gw/V49LD+ZKf6K
zdwGPbLk84XXk8FkbP3xnFRc7nmkxp3qgw4KcWSjMhIi6qqM+YrrWL2KLTvblWC0+8SM1Xaos106
/Y+k89qOFNfC8BOxFkGAuHXl7HK2b1jtdpucg4CnP5/m3IynbReuAmlrhz9cRWmus7p8AkC1aefL
RKaZd/Xaz75INaxZrsYMtC1N0HlPm6hxHNCf43fQzL+xF2xYgHxmnS1FLWDRIb6Qyd7ZouAHaJoZ
jPAMpQ44mZGFx0Atq9kHtMt68aPuh8+j16wlXvC8ePBEg96WpZyHuFZoFucXfT191HStw7Qw2JPq
6hO/plfupdPGmJyjs7hrgV6YKeqd3lSsO67q+xweUYSGh/0UdP4z4Mujxm22BTJTcuOX2RlHW8AC
/YY8pIOOz15W8Mwalhxu34xHs4wZin+uXPHB2b+AyzO1wmH2GVEUiCE7dmwBOxyPEExI9OQq5zwC
0+K/6NjRUy4Vjrmeq1ceExcYFuANctlh9rVKXGYZDGXjtj3nZNsgWI/LDC9vAv/Px7Udurs8Fv1k
E3NdEKAdGFv6mq1CNc9BXhgHH73ukj7jVv+NhK+jVgtcp4D3kvTyXATipYsWuSlU/cGC4mly60y2
GLWAz0GZOskLp712mjaC08JS1blmX0Un3wchQfHJEQS7DIBd5RhA9cM/E+kCY5v9UL+ONRJr3Bfr
g7N8JI/XeYPL+6QdaM/MYMg4HIR7QFweRqe/2jNuOKajgw967i5a2SV/10EcT/3GrU6AfHwMzN8h
bHf9XO/j5MhY+bz0yTlnB/UQ+CxuCcUtQvHireobdEBHnRvqQ8UnRAES3bZ4vAE4/bTha6bNU07J
YYljZ+mMoPV0khRTBNTj+J7k6mAXf4XzwY8mmMs6jupooiO6n/YH/RR5LvpZYB7I/yK8QlJNmsDH
ZokRpmUWHhl9zQlbtfAPI/TA3Cw2JtjqulU3fptbLccBYVD8WCr/peppmrh4y1h4JXV4ZjnzGgbh
f1oW/Oi/C7v/tTR0MDA5HEhCkPObzkTOoy6g7FwisugdRPWu31k8ndiUPcJs/ylxGtdx5jTrAow+
aRdIzbuuLmk1XBPshcN5/Mo96qGmURDQ3PDDLvzvgSw9x7ooM48xocdr1TcjysTuT0Od1qsiQHeG
/gjQN2BrZa+zqphxQdWFZ9H3O1adkhSgDFWFgAnKXYvZhgGTywmaZGA5R7slS4mXa6Bm2rmgoE1z
Rzf/DtNzzcvjxtvpz9KDPhDyJYNOIhigmwQGv3/H+0yAlmqBpTfVYW7AGTmSJlBWyPd5bF66Qd7T
Jl07/HEZLlu5+DviJjioMF8zeLl4iQON7K9jw0fu0AQynw3ScZrqO9VAsKvBMjIQFAz4dBYT4ZAU
pcMZH64HHVbgBqx6WrMmZOtwyjhSvMdozGgtP1tgQ5Pur1xAbjInoxIaSM2YWRxcP9vqG0Gal9rx
NRuvtSenFeUqkCrrkQrZZKTqRSLaQPRb+1G7k+2X3t7soqm1Vjou2Sw+TtgoQ0DAvfYxNgWZ/1vV
41dLAZ2VKWioZTqVbM2AyoeBJIsyn9snQQ8p6p8b4PPj9A/IB+j4EWMNRnPtly5D+D2HxJqQRmQl
MaHqShbcBetup6OeKe1jqhGOcfhMUiHIUHXBAvKGusObPrPh6JUeoNoQxGSGFyOulyBNnkUIYILS
RR9UCw3clhdltAvy8i2hylFErLoFO2GYJg/GuwsYMTqCC+X/dq23bZv2hx0Jk1CXezFu4WYcXIYE
DH5rnjlS8qnbKSaP/NSyo3Vc4noRP+MuutKtCBWO+7JKF7LlcqMf74yxga7+i3i8UNj47MNyPowd
isFqKnaOBtjx0HR6EFRvVEJo5tt7tSQ7iwFM4v8/D6xhmAI5Ak9ZDv5fg4GqrgZG137lON0vpIgc
jHqXkppbc/riGf+U9RPk4j1xnnxGzEQoPV+aeQ4609abOjJ7eFxEcUzeoEuRctjQxvK8oF+NiUbz
ZBo7l3Ep8aB1jKPXk48/4Xh/M/IAlkYLUqcCjZ0dyup3qY2Vb0c7urjM9ll/VPF8WkN0Jz/DjRWL
EEoNHkANpocvAXMfhAAVoT5EuNMq/uojxo3VxnE+yBVJ2gwkk8cS7Vg+tK5+jbH/5FPopCouPhiT
bio/Wnfetw7+8CUH9IS9WrcK0eviQ3N68LS8ydqT4MCpYszePnVEZkOgF1YMGzZPYVASshDxtnow
Odv0hojkhxVkq8JI4be6Lx65XAgRwqXMZ5/xaXYg8TY8VXaJbYIpBGEPZffWmdNtXs6wGJ4D+jM6
DLGdrM696kOXjkxgRNuos+n+L7sBATsveg8NgYlxsoto6kx0UjOG/HoDsgJI1PQS1n0dbFoMc97q
MxqP2UsHl0hhBoh/ArkiaS6B3pi8nV7FTeFHG1H/Swzjc0QKJ8/tn9FyXp2lPPb28tw4xWtDEc+t
4MoL2LeirwET0SEG9M4kcEANxIieF62ZEdKZTTJNcIOdZOOMyXy4GJ/6yFsebIUbBb2+wlk+k+UL
WO1m4PqDNV6H5MXRW31c/oAprR8UwdaheyULdGsiolvSmihOMll05kMKUUQn26FrPyBs+qJS9W5O
7r8Q3CUB7Jl36Rd/+mp4jqIE+YGqfdcJ7+ImN52QzNnwole/yq0dwM9nwAjdxgimDYtCp7BjjTzQ
gOsAQvk6uTIr+0WH4SG6ccojdrnKGzgOHJ90DVxDXJWiw8R52HGqlzgABNxUnVbZrv3oV9WdluSA
+SizMbrMrRoYLdY9Qbr+Nyb4JC6PVVIeQvw8JUePP3wsQ/UFSgilfux3fGhW3YgUdgUcXAbOUQYl
/SXwPxEzuqVcVVLAGIEOouyJeFJ4J3NOruQFxW7pTeB506EphqNZaZUs9zsQUGnj8eDTTSAdAe5F
eV0h8LBewHP3bM+mrM5xBPaoidjWyXI3A/VOpoBrGV7HzuwPG1kW1AEFMQ6T2QedUOno3MfptPbR
7D5WHF/M6Osco1YGbhvLYpO1CeM3yBvkNwDzaTTOTHy4GW5CHW0V1tU2lw/DTPjDM/hzRTNateqr
zVBjUS6D1rRvVro8FRm4p75jMSQBlCtKaETKwy3zEFSm8WEI2nEXJvRuQmWiw11omj0cV5k15HDe
vDGrnGqzjUDB9cWvmjEhJ2exJygZatpay2Ct47p4Ccn+rXT6Vl79qgupGm+hMQC+74QDpFI69KSK
asc4A2UphBlcYHBNKk52vbxWvg0GHMx2jlRIVAdXrBmrNXiy+GIky/Sgs3w9f2hHd6/TR9ULoK7j
3XfBUUyCw090X1Y5fWOO+Leyq8eoDddJxU3MMsQ0xghsu3PMwpE2qIu0Yz5QGQro5rom7OjwM1VC
u8GpwGLNc3JUTapFmnNELQimfRtgcueyjabG+GwM9dy2La2AoCQPdbsrZtII2RpLuBOtZH8DUkFT
HbKT/I/MA4Wa+S2iRNmmAg6tnLJ6mBMQYXHePvrBtO39+mnIsAlpp2U4OUaybroJyYbyeRFmClIv
Dh7DRmtyLBB/S6sTq7lAMsHom9eOcS1NOnuTOPHFjNITS+zitOhuLfF5Tsbf1py/gmQ+6eUKHmc7
qBDQV8wBohIJBWkKbtYU/sYhFELwpf5DLpy1N41AdLC0ZxaGvgZO4SZY6j7FYWVIUdgGOLd1k2p5
QIGVIZBnA6KYy8929JjgzXKDHgO4pMX8ajwyfGUsfxwzB0ghgBTlypVrTzLCbsr45svwT53jk24a
Ty4HiU1OUwWYI9R+cJkLjlsf9/lgxq/YB5cIV3CnOBjGkMv1UkB6ZRZdms4JE521ZCuapjoPCeyh
iF6wJZZgYxnM0yNZ1fvKBWgRk/kwif/Q4cdf2ueKJklkjDxXG9FLgJoPuQusq7K4pd4tQqoaqDua
bIqd5qkeR0GgVpH3qLsLsm0PdpedrdQ4e5yGek9llQ9oiRo2kumra843t0CZxYmm5JRVXncCpu0/
ImSNWhqV7ZLa0T3wXCjsIMgjNUOLbjrwBKnGbuY6EQNTSMOOQSkg2RF1AXeYLXqRgNLaaFzVI92k
kQnZsGDLucjwicrgDLllvSwDpuvWU6TRi73c0pf5MH086OrkJZqTd0fkvxWR9iGvu/pnMcoAbXb/
cQqFtal9PrK+K2VCqCOBco5gR88wuYEA5etAMPUisQBz9CL0iZqnH4Fiz+BRjRZa/2KMXQZgumPw
Sww2eg8Zk+6HYdzRSpfvzFBvE2oB+zkykcrKkAyoKtAoYMLyqDn62jDDY9jVU/916aCRK/naVCTp
Wu3f5IFwPi+iPuUsYwNTwKru34PJe8s9Cm4vYcwe5/mGada9K8FwygyB+d5/Sx30x/UNLbKGXW0c
yzDEVCG3zuYwvOPf5V3NuQQzb0H3N+qPyRi/3NR9D2XzFCq8b4LqT0BaI0ii2rFk45noz6nWujbd
+BsLW8L1Gcv/om6ajR8cODM5G6HXc0N8K9qp3rp0K1d+MP81si7f6eaPBHRsYTjpyBpCQLvtPJxg
Cqfbx0F99uSC/XqzcyhRqlLdIKDsEBK6zYF5HugsTBZJop795O4BE6jPiVZBkEZH2AVnUCrrluGj
mYPJqB2bI6enrVyYJ89G2EkOlyqwj36Pt1xff7o+VkHSVkcdLUrpYiYG5LuhSe9LsP5D82ogj/Aw
cIlg6b+7dPFXBSYXaBoUD0xVsJtTJDRqQCMWbp/uqgNeKQA7LlGy6aR88TB83pTIOIDrm9Bjq+Aw
CeJggsd1Y41U5KgTdUWgZxKgINFdN4EKuz29ngR3oCVpUVycM9yl9WglGFH9NSGCyZbjKErS9zzD
e2AhTTKpIh+WhlOz7aCytM7GHoyVBSaPIdGzJ+F5QU2l53GfkNrKo3AfReVjmTn+NaTT/O1N6UkJ
6z4q2ULxLscDCNV4ZYMywvj6IyUVzpr0ZR7ndA+v0D7hWd0dcx/CUjf5N50rzCY0pHwETz87M7jx
sX7pUqYSsgRAVzvVaXbMk9FHxwF4/mlIpwvn5rZnmBRNC3OI8ATTmXljvsm7YiOWkkg0bufc6uEc
0KGkFs1FeAbzSZKdr2yTDQnUmRYzGrqRss/W1DIasK1PBVsYbX8ACCSe0dlx5+cSvuKDF6Pp2ARx
sus7VxfbbahuzSjApdgwC0oFIbWJ9QhqyuR90I2wZZqudkH6OsVj9945XbuLB/nrVvlnWTi0CiTa
Ccgfxq/S6kDOWCZQmIGNuXbh2ABuhlz8O9cRZuHDOO1mx6su3ii6V+DPtPE5eOd+arlCEG2BmaQY
YprLPwMMyy72o+KazGFyay3ZkmWKyeo3fj4v1zCB0gBvjfAsIUuV9oLiWW3Ma6tR834MJYLwPcYM
gZ2+TH6SruZegJWPI6TZQifaDCoe9nUu/VPBEz36NMRAMmX1PajgS4ka2Lgokp/ESe2/RNtq66Xw
86e2Q/e9cYxHJyrtrdGXch1hZQ5eNc+PUXlNGtE+JMDF1/HInNqCzOPaA02+CGZ2CdFpVU0R2PwA
kUMBqCGPmatWmYPHWuM+jI39PASqInbNr5g5viqYeAAfrK8iYxf6sjmoLj0w3vAevKr8GKr+nXR3
7yP8wfC92wKO+ijdFO0FMEA4jAvvZASsngKi7REQy1MqAjLbdF0H2Pi0pNJhW5/i0bv7dL+nuN4A
7HvpE6AbFpRPZK72bd4ArqDH79ENM7PnevDX/5WFMfRvHXh079IYU+x42Mj53N2LckGJszZ0u6h/
mVzni1V8ciHSILolbfultdvhW6npUE0Yf7Sxs26GtCqZxU47CX7J7AykHWug7Z2fvQQOA3pL9way
9Fp5o0I0GF+Uyr+izocuop+W/d4vxLab8pNVGGOwMlo4LyOypAOHDvrp3dHzhxhaY0D5DXXZaqp1
EPpnnz82EyAG3xyAqyKYTRKQRB1wRFgxW1DAxqMbLARiT4CoA46784MhKzeqAORmpRRMfmqBno2z
cKvqKGbaqlABKrroHwsPgsMol2NhV/7FKuBMmyFdwSkWKWznuuj9v0XsMyyo09xEA6uuMyg3fuJe
lJxi0FaYfnlmGgPdamf2aqYhHo5yjVPWjQk3fwpCVmNv7qcENdZlJE4PcivSDiw8/DdJZW1JhGfa
dDP6Ccj4/FsQpWRMCpgiFZa5EMXbCaoh6uEdYxcSBsD8XEP/Y6whLU/KXZcBU+UBkat0jDla2vXM
aOwvrQPFVN4oFI2PaddX2srcOGdT/pWCLXfQxIir5O6bzt1FjCBU7SlpjO7mGE2yj6FFV4uxmVzs
gQPYlU5KlWUXxbWcLfNB+z5EWXQcA/Ok6v7Th9jc03UmqaHtXFQhovqNtxYOWG3Tr+4y80kReup2
v0jeMlhwAYduI4NLE6b/FtE+h6YA3kYuYbreg8ob+N9NGu+XPv4eI+tFEYbQXXMxAfO6Q0F3VSC/
Z/iI70Nhc0YX+GHR7Qazf0S94Kb64C2pw6eowkhGLbsRWaN5bN/nfvHJ8puAVnNxhX/0kU4wSOqx
XyX5DMwXolGY/vTKWfEh1jm6KUZTvpmIywCEBUobOAWigkB8VBL+USp6tAwAmxXcm1S1f5vevQ3u
dJWiQKCnuLiOeKfhQsAprPGY2vmrI1G9HKY/Fdpmdaq1gLNnj06dSScyNnZhXyD9wh/lbpCD7/LQ
2uivxYjNVTmbr54NREriSDY7wQVIKb6PjiKptLOQeSCVbW+O8K7RY1zEg9lALuuj8kHE1XMRiR36
MJt4qHeBsv52TlruPNy5T1Bs98ZCbKoS+Lee3BtZCF87OwiVOkhyziBX8oA2ScFkmcEm5qbMlHiu
UwI7BhfODJlqNN8eKopHlKdShhWTXFYLJaHtDuuY1bYky2ps631rd2sg5eDMEMfsTDL78SHskMDg
iLK69E+eYpAT9OGDhFMbeRS1g3tvKZcTFW0Ase9sfCgSYR+Enz1ZzbyJzV8LbYIyB/UzT5CyKEV4
2sgx49czdzTSodj75mO7eNxZ3oylzgwyn4oy/yhyyqgZXhD6hH0ElwgdrDltNkWCEVjAjKLNL4Y9
fecueOXcGWG85AuZybRs8gogojLMzdQscKXdLV30Fxuv6AoQHaN92jDtVTYcLgCftS8krKlxG6aC
AZoYvkbDuqopeWqj+UAz6JSP3d4rZlKDcIShHTLD1RctAtqDejem1Sk1MwvaWfIxl4yipih8sBk6
ySiFmZDTrGisZ9dM0dRuqEgN88Lo96VO6o9axoA/5DFifbsdksuxu6N62OonIErrsTVdIPziIkz7
yeFky5bsM46X/TLJW4sKsCGn/RB4mzxPD1g/4pCJOIBNj66y/i74OILwnBl+ZQ6Hd9JCOEc+IU9o
Ss3To+zwUfLHbgXWdZuPLJGxX7ZqjK8ijH+UE5IKMthZm870mbfp2k8UYijmKY68dRKpPTMStF0q
9Ubb/jSZS7FZFkSNWwQNV4QfmoFFsxlpOt497EAOsWucHQuC9+BewyV/XKrhjNEZmkodiVUy5jth
2yijCNoaDW7ptcssr1z3gM/NWu0FIXhOKnRGrAR/kQ58bjdAgobFeXM79HysgLjglc6rEXN0mKLP
N4MJ6bwf8j9inu6W475H0l2bZvTa+P7f2TV3AXJ6R3ofT1HtPBllJrdRcphdrcpzcKgUkQ80gICX
JEPheymZ2iDSq10FTIoa681NnbUNWBhY5E4keLgm88ZtnXXmLP+6OV5WrrjhKG+tqqZe2ak4TNVw
yOLgUAzImNnunyh4crsYKRczv7e9YBwGOrn8REfhp+qNE+9iGbE2bzy0f1i+/LsAOj5Z6MswRlqm
YW1YCpFh7Dxrc29PYJUp5rKU/k2c4Sby3zvUm0xGEI6leqmrR0lq3jTtyi3ExkC72nFLbI1/opRy
GsWL/5Tb5oKTzX7sjQJu61ggEjBsyJpIVCWKLbIDbhLVv4uPEbmh92eztQ3j1Ez9QWT2c4YS3yzf
5h7D9fS9T2mN2+VPvVinCmwOwilNjt+OvTMNEH/jXK75XEmlmC54IGTbk0QNPUL3laaolcJTHcZ2
w2cZ3BT3h7TTTqi7CKdfBNi2xSxAxKOoijVgYKmV3f8bWMV1XW6aguLeZR6dzQ4qcGYMQQ26rb6Z
iQOYKW2Q6mnf+WKm1EZhv8uzFN57cbUUPT8V9iz5qFlFKR3dJJlh4mvuKlsPXbpWX40p7tJ6wPYq
mCDohbsx9vAONiY/pfHdhgziVIhqv+kc0ByqCKdJd0i8aCfTul87cdNcRA+7L1n+JUt/ihD41E+5
X5znqvef4qIRpzidLyljNb8K01XBMpJJ9eq29PX6snnMcknHZkoZJGUprWu3Fpgqjs9J5XwLcIhl
52HoXuCNWKvJvwuMlhkaA2KwG4Gw27JGgWk9ojtoN92OyexaieinM0CCOiBfyBPHmj5xg8lduEBo
99cilefISjkmrRlL57EI1gmqAC7DfDEGNJF6E4h+fpSl9WTUMRNNRoRN393ryV23Kn7Nk/YtSsVP
Y4xkoZaNPQlYaXMKHzvXvI1hkPO8xXkcdUd3+LNIgAZ0IiDIQV3wOYIpEKbCZfAxTtS78pLSuY9D
/9CH4KU619j3ETxlo6J5IZ5z34cn75AWiGCcHiYFSdEVFbsJRa/EoT3hGRD9AgFZz3mVTX1tinLN
cV1wr6uNV/CiArAhhSE5mWdAmWrgw7k+CVBqJFDse2fTxsB3RzzEFpCT9UA5kTPwSgxxtrPybuPC
27Qm8HQ8sg2B+onMN3OHxF9RZlsXCdEeP2u4/7b1Tls5fomytnoLg+Z3MPqXysoBT3q8jZSQ0Xnu
JY46uUW18NJ2o8V0SXEk9+VRoR4MguUDrs5JRssnYDf0gRP1Q8FxqJb5nneRWplD+i7S5V/lc5+D
WD62Q6VV6a30JSsSE6yt1XSfhpDhG7IgL+6Ez26dPztG/ijtBGBYu8sQpDmn1F527W4qkwFwLHdA
em7esFCDLB1C8QzzAoRCGPT4y3Bv/W4A5NvRfpo8tkPdLQAJ5W4AVsUYHAqTu/S/CRCWBvkU1Ihy
EUMa7/CcqIJNlza/YTs4O5ccIg8R/jRaY+007iojK+Fh73LTh9yhJJyURZyKLD2abnTvKdIX4f2V
fbF2QgCdJnK7KlxHPtg5OU3MFNp8C+IDGjSj9bThPs+ps4Gw+mpRuaHoPGPOYq+F1Z7GoLhnTrF1
QaDrrM+Fs5nKbBdk5kXjapxgWv13eDpgksb43TIQ9XFgxy4LSlUqvZVL827bQNpmpyc/C5GQx8xq
zlkeTN+YJwOLfS+H7ujG4aNAoacLKkSls/63kcNeTt1j5YKLlvQsVpyvDasy38fS/tRmHxR/HHiK
nKdJDwA2Gv+Zdi9ReaXVkuLmjul5Y1NPTtlaQz0YS9s/gF6IfK575rcL41tabwu6XUQ626s2sa21
vNAnySKiLGOw0d1wTt94hb6+VFQ0GSZTP8UMta84FAUANKQwYs+h+kL4fz6oWa5NDgfTO098B2jh
THyJF3+TWAZiLIinXRvzqu9e7/rcpO/axTAcg1Pnv6s22V0HQ1AAqrvoH/EhIveR/xbDQW8baWnl
5V/9JrKTaDRSpasYU4zah4/3xKWUdS8gt5UAPn5sT57C6tsq0M5EoNp559uZjcaji5qpe/ZUtJ5g
rimeIOYngwuttr4l3N1M1vh84lHEnJrL8gYYN1H3ojnWHCrv1Ql/MNWiunsG68W3uLEGB1UmMG6b
Dx6DGg6cLP5FSp9HoYeY9Be048O0cYcP3ngYZZve+PDCa+JVx37CuKTcVhMKPNm2t0E49jRykQ/H
CpkeRqrxb3rf8Uv//2tzDpKVu13zTf1YenFB5K1ZLv/9lcuoMBdV9Zse5PL+gcoAW95VZB26EcBb
4nhgwqtvmX50vFMuq88EviBk9ZDz47IbX92MZmP1f8geH2zKka73m3+Yxz3qAzsY5+9ehlj+Tljt
vvJi/UK+aPtDvX70ksySVRHeqmBhwPVj0BHqgX+MqJNP4Pp5CjSPTk0ZQOU2j3o5knE0JNZ6X3tu
xLRyGyeQa0H0zPpBcHUBb4vFwUdVHcmXfeTCWtY5pZOnc6Skob4jAUojWotIWvOSmH82/v89JfV1
yg99B/SLjBE0zPRv5NB2F/JLJMRjPI5SrsOiq4PmqDcGf2uhOuPv6yikv7jJHRRyjVZfQeXBirfE
XTHQZI00kWQNQ2TPtoLfTitiADmNvjfGTMsAtAnfHpirxIsGbv6M+QxYa1hZ4aO+h7zlKGVzhVLf
EL6j1Wb1Z+RB8y8AEnotaGt2Qzz68qsYEHfukZdxQi3aFZANZttyOGjuQs45R0LGLeNZw0zmlCr+
u57iNGjndkXGe3UIPrykYGtkmH+E5FY8Oe6TGD7y9G00HAD9NE4tzEUClxZbsvYDeuZ6/ESI10sh
4+2nbUobxD3WrnrhxcXgnvgC4/hexSZ8U8xCeOuDDidwMPWG4L10GB324Z+qsJ864+P/DzjGhq6O
Sbl5ecRH0vgpvTx4+SA+THs+tfPIqOhtsjJs0onndd1Dd+JhsKDaGYZYi4FJ3QJTAuoRxS9+KZHy
bhXyi2zDWQcKZlIOGmrWRQ3A+fn4Dqe1F/xpkscxvGeS6c1s/zUF6Y5lVo890SFSTxNgpDp33lOo
q2YFgN0z5sNcD3iK8HhHUFkl6pdoBhYId64c65wEqEjaIwPdUX32oQVSiWBh/+in3Iw/MDC+JcKE
hR2T5Cr/ZtmDfMh6oN+5V4F9gbnPdLsxQQ/RGY1V+ymSMFgHHdXo0E6KQs8LHtBYhEvJVBZtm79u
OLykQX01Cki3BYmJ36a/VtcxlLfkV5AviHvV9AuD1vgziRyZfk7udqoAC8T/mqp6pndGZ7WYb03N
rLZsXlXHoH2K7WrXVPl7PTlfPallFw8330tPIx5bjCUQ9Knbgzvbq6IucFCMDrNsD/rezdYM1Sew
PpqG7rZnjyebZMYzgIcWZfuYeQhnJMgT6TF7JrsLag1rqdSuKvxXvaEHJ7zYIkMOuEZxNpr2U2oe
EiX+DqH71dNJ1UiAdTo2Z6053hONkthUq65Wb1ERPZlT+tW0+UHCpSNlTXBMy3Mdrd2VWTr0TSbw
7JmjTnFgXRPTPpLGPwe295Itxk0vJIsWxyBbnEyM8Eif+6BrozIcbzp9rsNxTQN5rWNllJrHvpGo
I3UnxhzPg5E+iRq5CX4PGaUnNNQuUdjsO1Uf/Dh9iTSzqrDRMLTd+K61YhZTvXq1+dIpJmZ5qS6I
Qxx1ui1D4mhZvNVecqOK7xlyd/siiN5LmAMAb7xulQzxEy1RG2QapZ902u9exD8ipgtHr4D2MFuz
xwKkkpcsmF+bCG3/YnwJ6XhZOUp3DFv/qMkiU+bN9NV4NjqxUQxyyqjBTci5ucJ4t+zlO01ywBpQ
DVyOUNTTAq1ud4Pzg45Qy1Ozn+Y6e4wJv71MLjkzNsSTIPs35h/LXX4Dt7kqT4JoVN195mDNOrG3
2X3znH0gQ7dyEXgL2ujs+vVG+u1x8ZeVRGyvKil2Z+dSduJNx+1wAkpV099pR6gWWUJzmbnUcUjV
c1yLQ9uOd9hTgLUT8e1Y6uhF8xmQzT9ryN/M0IIMgAH00OB4J85RQ6E1xbRH48W82XSVzLI8D159
9LD3gDku9nVETDFDxCNJIJP+AMTro4zNe1iaaJC1iGdMRwoYskdnl9fZe7jUf4d6uIWdASlbEZ/t
BoQResMjqGTuUi/QjHRpKkqlIRFPCoMKPAROTY6zZlpv9D0xG0zbl/ziKudd2RjKNca+msJjMJLj
kSWM0fK+GMHOCcJ7LpqbkfanbsahDMGsoifZzFtUVaydDMfTxMnfzgZuf9zExQngmQQRdVIcMsCI
dwt/StTDR5A0cIqTBWP2iF7ksNHPAacs2horIu568idssjskYflqNg4QB+0rt+w9r0MZJovoebGj
9C2yXOMPE6MBc0Mgw26ffNWLOkz18N6bASKpfvmH8dp5NueDTmbrwjp64LMStiZ2HDsE8jaCvBuX
Dqpgf9mo0j30AQ31DvRENNbvCPy/WCLeJm71HczGVmcdbZxvK48u5chtEdb7TLSIAuYeOkSbSQWR
LbtoKqQa5pOH5Cd6gcaawfVRZt1LIaZn6bpPrbDf6ik4whRDSQ0zzLrBYs6oLp0QGGtxaxJvpCsw
ZPvJgIlp+uI4Rf6qrhycrBYHRC7LOmj6A8EZ0SajfHVRV5nS+OCZ2aOvklfAV3uC/y/TWfhEqNn5
C82CMtnGY3mi07AL4s54cOKZn9Ig8NxpZ2bxDQAywgU6m4AUtDZsB52swjtEDo+JuIfoCwoqIFR/
owztgazFq572vKOGrV5QvpUctfF30clr7gk0JJgBcQdD/h5MIXaei3RJCMM1CIkcKWBVUZ/V0N6C
QfwC2t6JMb8IOZ2cqN8GAY+/jjc1rWT99KqWTt0URHevYvzhulpqB28dbnQfB9S50bTLtDB7bpjf
gukmIn7GyZscvO5r+2oGya4RCeE8BgNuA7tsW3WkLvzQCZFOdjMO8ZU7dJ/dstwQu4QXULd3WQfb
vC1vHUrvjj/s5GDu22nC1TpPJr1orqkv/kfTeS1Frixr+IkUIW9uaW+gaWjc3ChgYOR9yT79/pJ1
zs2aWDPQLZXJysr8DdxINqNTqo2bAdAJ0RYcCT4I6R4aatSpUxzTpnuu/GULgcy78538FfGFPdyM
L18PYbG1BvpqvQ49nidJvZgCfFm8l5r3NcVU+mvLIKw0f5DGOpiGfzTGdJOaoPxJ5Mn0Nq7loUSV
IGknEMSZW8c8pZ8VYDSe4+LpKIkZVJQ5OMNWl27eVgV4hZCRJhWdwzhDQUROD6OaaKfXnOsTKkWG
cQjQN4OmDrQ2RaOd3wXgDsZUV18qTf5obItuCnfhUGwNX30D2ztYNYV5UnKY5RAL4hfbH+DAYO4W
h+9jiAqkB2k9B/Dhef1PSV7V2AOKiKP6gh/OzRXvIjkIPNukKZvu5CfbKn8NOQrKmqUPnOIx7LEa
tkClNS21Ey52EKfs8JMCDkgp/ZahMS8rRoLLwrkq7nqxjSoI1UxKYzuAPI9dqzbYXD7VJtGjzbJj
HyE9koIQL6LLMMZnEEcP88jVLKvvAk4N3wcvbKO1lVFyMxJcd6LwT9lOWJqnB5Vle4nRmt2fSq3f
RpQaYu4MdU/CXqj01XfSa20Wj57WfTa+JXqlCCFZ68oYP71I/TMGCzV652uIMd2D/xn7ap0W5NRB
V6Bcs3j7NMt3OGVhID/8lFl4GnxCkIg9EQoAWWEvFm40T//Kg2Wb9HBBE0xJK+iOadltFiJg12hH
jbp4XHgfQxC/A1fENbfEgHt+apnEyLYfZ89wyX6TZ5TaDnVYv9PlfGFWN9M4b6auPi4EfHiEy3rG
goty5DWeYfNOA7lwHbx5i5/QFCUjSEhyxwlp00S7JwPY0gAJ4AcPG581pBnoG5TeoUNps+bq5M7p
wSOaTQurLVmMv7ULJYB7ABTX9mvxkFx0210TxQfMMLdjqo6ewNIap3qyJVBoFNnYFAh4PsuKZLls
25qKo+5dlFYf3Gw+V8KWy1DfQmi55YMCzv1+tA9hpfB40amgYBNzVwYjxetiL4fE7wyl9ccygfVy
k2UXpQ33/YGqXW2QsBfMckpGU+fJwU/cT61HUC9XPxgTUEJbENwyXuu+1+7CvgBTR22wWzYU+/+W
mlEhmjdgeY20o9WF3Dcd76mM5aYLlzidEeEw4u4VleOT7hdgEQ1MWkrj2Wim05L6eKAtmC4hVe9P
46trU+/2DUzGWy+iWN6BfaLLFXvN31xzHk1cMRicNz9FXKoeM7RKUMPIfXs7m/q2l2pV4VZsV7oc
MrKaxVUwK7V3ADxHNyyfHTEM0uBChmN2wl52HxBFNJ27gzsXeCPqJQUKeAOT8wZP5Ukf83+mOXxr
lsYlQn3ZqYhzFLJEsR7g15vBONmW/Sebsk2HdlnrIJ2cimURO7LmfoB1VBOh4+79UAd6rer0pHva
LqnUqu9IqceueJJdsoz+09Ll/5Jgeg3H7sb9F8jgfC0b86jPaC9SuXMpjVmhc5GHlF1lwF+1KCx3
Zb2lFE7Zi4SZGwHA/rVBoPAjnk9P/+pN8DlgIErygMG3vY5sZzNyVZ3JSCRj5vhg8bbwvEaowmz1
AG/aGc8GVqLtl/VdXpQPVYhn42I8zW2DXYxLgRwuflbuZz2jmhdeSupesgNmMz+6Wo++r8vpEj81
nr3xABc7JXhozQJZ10K/Tk9dl70N+kSPqrv9Rm58JiUoTHnPkV9cAjv7GJsZxD1qhiHle10w9J5q
4YdyM80hlxvRA2UFLpv5zmRTWnHylNIi7hEd98huKu4aflM+10AU0bDcOcZ00Nz6fjKGS8b6RNzB
2xXNuJarWZaX30XkrogSFOy7k7x/NiKlw23H5NbfWM69Ciy2cbT3OoXryRLjP4mPa+Gfp2X4KGzr
Y7DRBoG6HSbD/eA133UKYzvXu3e9RRPJCvpyb5vaq00WG3bNhWbLN4DHF+6vuy6iJYfm+gOtmGUd
B/GGRXRD5e8bYaabzEyMVnHppS9NT3WGOEFwhj0572yvfm05EvS+eeuwKYO3Da2XNIe63HXWxm+E
pO9JqrdBZpwalkeVWPdDp+Nn4r5VFq+jkUxXORx2xNr98Vh23Smc4nuXFZyZ6V7v7d0cjw8jar1R
Bg+vBWXK8CCeRuMZgHVsat9o2Fek7OoCKXsXtM3OrsatMy6n2CoPIJSvRW+8txMnXkOy6SkHVaJi
OuU0AIFyAzViraL3sFERpL9QOxteucuMbBME85lL5KEs26N8Maovm4HREPXpGqfRlHqVknVr2Gcb
eD/cQFK6SD/I+quQe5Orstwq5Y3kxJxC/yExEucuymus3pyb6sxtvvhbjub7nhg/Wca9NaGk50LW
zrVYKL/O3wyPthTpHlkDKZLAIN69ixXlLcaZ4ecye/+WMT6UtJKTyP03CDekDnBrwn2FtOcmt6El
sx7rGPWowUSwKgnvKYn2VKTkPJ/teS3mqYNC3Twfk3/DmFQbiai1Nm0Cs/2GrnmT6rqcwzGbFk2X
u0Z7noERFlK645wcXBaqW8udi1PARE6gVtOuC0UrLoLpndDip7ugYPLPB7ExGcjCTUD9ncV5hOeJ
WnB4MCkgfzlUquJyvFaJ9pZ600XCydLFaJp7e1uFMMq7s1rg/rEu5E4v28YfhUXZbg1OB+WA7Cp+
LMTEqZ8vPCQOdnsnq75rsjTfBCTcAPOnWC6F3JmAJRPqWtUxyzN8N/qPDCnVWhn3s62uAOtxMYTd
Sh2aAdxphf4n15cLhEiuSi3kVfjyMxXYMv69d9UNDBxT4zqcbeiPrtouIFlPt/SAoN0biDx6COre
fm85Hkw+nkSvUzBieELjP1Ms2Z0ZvfZAZySsCtiK4jPMtMdEKCEScwYKbNq5GVAoF1KEeZCvqyn9
mepVnnLxuESxXOQUyOLkoZjSnTuO6PNesQvzM4VtTrO20e+qsmU1cXY1zHU/6i9SBpZtPVWgNOnN
kfQc0fYiplCnQWQKA0akqKm75hMdhXilJ/o9NchprO+sjH1EzLYosFT9T+F/uzBj0L8GZ5ze1ZOx
isIfrb5m0w0c3xpNR2DBC43dHkoeBGInfGBU5ESQAXMozA6WiXXOX3kTG6EFosEK+Ni9lANMEmOq
kuIe8RsG8xhRLWpFoAXHDPAngza3Jq+CQRYLI4q1bdFON4ucSH6ubT561ZxcLsRzjUtANB/pdd7J
CWJGIX7YlFxA5TMF/GRnYnXDQU4qtOpgkShcavMctZTsIGXVsQDibZdrzDVX3dL+JmZOFOBmhgwP
Zlq5/SG7RvfndUXNvg3LU48ouKwSbMfDqDuVaXuwA4RRSE2oe8re0nJ+lzbU8ozU6Wu2fA6DdSlS
a+X16oCoEEhgZA0DONFDclJjtEIpjwr4j6yUuvio624tC6hN501FZUwQBKDB7mTo2H0ig50ZBu+K
Th7PJqLLqpv3MqoGSxLFaTeCCYeNDL0OFpWMmWxrItYd+iY/cvRKkiPdlQBBGXtGQqpCcYKeFQmu
6jAzCb/l2+qy/ss7Sc5GtdWMhn3DIMuXR/WXhA1ktzYm+zsox0NtmwTnEIUDxP1r755fLOZ2Y+C4
W5FbTel9aH6XrYEHXbymGzJGxn7oNXRvR3LEST1IppoHxUFxUTVD4OOUQQJ1U6zcJFe/iWyobrIV
eg7LPp8ASuA/XYaHfiEDZDnyBqx7YkGMJki7M6mhAxu3DHr5fQvnr8XOj9uro8pbpJ77toLSNeKN
9SyzVjEcACi30sGhCIqkLDQAoIKyLIhHPTu8SIdtrnX8v69JU2kl0yRFQ1kjnKkLlyEPl+dEUf5E
NJfNLdHQooPHfVBWgDV8xra691vj0gG4djCNCYsNCya20SwGitBIeu7RduwA/BXFUww2XH204UQ+
Ym0yHZFVpa0BEj9IyPGVt2JmZD1lhnWQ3SMhhGZYzUzWkHsw2V1JYOq9ASjGp8xhywV4BEYLkfme
iALF4tYVPzLfIwmZV3JShZ80M/mv79PvR13Cf2cdRdQaZY+K8juvE2Et1TA2c/UpNjiNS/MivQ9a
gJgL8hIJ9CZyHFm8OiFEDhqdqgFdoZD8lFmQDUrrZU4U3XE65GxQuhUeNxA76aBCf0Nmu0udCWgl
90rCTx5pd0ZwS7UImK0L/IDeKd0XGYMsOfo28qdiJcEtVi5Ksuk5kBospXLrE9W3k3whd4S1xbLA
50aWfMU9WYLWMloSCeUQkV3hRija6bp3JG5Tjbrh8QXPiPoOr+1QYJBtpurLyNlT68t+nIMDEQL+
Aydwx27jJeMo2kmUsEBi6Pn40FT2mS7Ub/iu6Lxx8ZPVmKczaU93z8pNKlaAnoBIAHIXUmEmVGWL
/yhXBdafTHfaKeheULA5fOXYlyEwjHdCR1QC8+clClRPxxi0JAqx1mfC4DcFngwSv9hK7LqKG44c
UnE/s/spNnoIIw40iiXyU7Lfitlc1/jwf7fs1wm6ncQOaSsyc+om0Ub2WDxAFmed8rcSDxa59uIA
qJ4l2ph8Vgz3gc9oyGVZPkD3jgFHVzF9DaLrjge5AwuC2DCwZmWh5BzAOeiYqISWplU0JDPMG9/h
PF0ykmt7uNoFP80cKss++PT4BKHyf6tG4h/7wKWWLvNnOEhEhg8STEIQ0m0cX5wBniaYJp9Sg5QU
XL+9gyx81gnHQByObmd9ZPR0nOWz7WVbGHn3SswqZu/M84cWENsFRlt5CQv/wR+r798Txahh171r
rrsKHNQ3HWh1UOT92Lz/DQnOGfTo3v4vuFoqFjGHaZ3hcIdY8YoqD6Ultps/PWTZRZI5zl4jeg0A
g6FgdZKtHs/jmwrTk6FeCf48GFIqGxfN7jzud7hf/n6x7G45xvlnGSHZj0OV7VlVi1XvPDC8SCX8
xgHyTkRoDdThERHXADLyM7IY+SODMCepQaDH4O1BXFGO9tL0kbYwgYyPjgNIipgxzF1+aTGydxlL
zAePss1Simr1VbaoQADM+Eyw4VfYQPBRkATGlZGIBJcPU2WLatDPgDOBC7Ba8s35yu9KWJGQzC5h
qeZJebVLYBOs5JLAiQ7ARisQVozqfRBQQuL7HeYwHNyD3NbkAZylWrEdqGpANWfqqDgNQ7Xjr2RQ
eEPTeA9515qYKPbOEtA8+18AIIYUvVvcRzkDJoIHcVlWmBO823Dw+KzfVa1exQZ47tRJono0tQ89
h3fFce0QUoh43B+DjQThlk2gBT/a8KTn3c3G7QVy54PPEpFvCHVtxekocUjOU/kmeUWNPa9Td8sT
b9do8zYM3mYHsZ/WAJ51S8EqOVxNWebimJP4mIcRgZ15/LVgSzCXmiETRHP0MM/IKzrIhU4o8orU
GLuRoLkM5Fd4envBdtYHuUIUGl3ZWYseUtnCbHwCxOy0R7Etkm9H5I8155vxX5Tr6FRlCN7zWan+
l8/JbAZKIowkIfIbtjLOnR1fAGVi4BKU6NNgMUttiqu38FY34Fk3E0vah/rTTiNYSgIVi86A11Gr
bm3N9ktHEqA4bZkwWYcOMIG+Kx4kjGolupjVtxz2nsM1KF52FXd5WfdJ5F2KEIVg1j/4MPLOfgKN
WHbkxRHtd/1gZdnZS5H4ZD9IKE1658ipIbvWziOAGmQyfqAE8HEnMTJwsLHGDI0PlVAH9kpON/iI
v8nM2NoXOWD0otoqwnlMPiwRJTVi0hchnd3LUpE4WJNOyNkq4YKYJF8oMYf5+U1e7YxmNUBZyWKJ
ijQt99KNiqka5j21mjLdNkh3WG67lo1UY48yUeOU1SDROB1As7drZcO6zpyDrDSNZpyfmKelh64b
Fb+JEYrLq4jdG3BgZPqtgWjik3eA6SHflOxVYmsBlKniX2Ra2PMSwORrUeiAxY66AU8uIZcVIYWV
CYQ9A6S3yy13qm2g29umQSuYRSe1VUL/ULNvAv3opTXmagEIooYsBcms0l7VPZ2zqr0UiQYyukJ3
gOQmnf50IdCkEElPtkkWLm/c8Dj7lgC8fvEjJ7acP0tdbGuyccPDRYVTU3ILQsbvWgx/JuoLgpkq
qadi+epk7573JE8LxOVcef5jSnZGp+8oaYpPcS7GFMOzvHXjXWWx2iSYzYLJY6FBuVDXRkPdh9UR
G8ULnyfAUEm9NSxeJLGJCHGyoECgbWWY2NgdtxOJCpIyWhzusgZZ05KWejRA1FxdZQk0hDDPKnaS
58ipR4dyjcWVhAYui9f/5mx4XmqYHaRpHN+NDyYZMrOnXiQWs4PlJfXo9fdhxokeLXxUoksUf6ne
Ovx+i9nfS+rSR86BFCevso+CfNAdaLuzUv8/NknO6cT2zlDeXoLRxI1dseB63MFkukMN7/kpXMP6
xWPDErF9dPOcF1TdubEN6qRrjKAMVYOYZ+z8DlvlzdtJr4E4h2SAHI5yDgTlspZvaMlG+dJW6K/F
z28gpPDMWSAJ3dLYL2FUIT+Jdx96MXgkTOGL5ChBkByzJdhHJjG7dchCotfW0g4S0E2V4rA9n7iK
Amd4gsxykMxZFnY0UU3hvEVFl12km5swHa9Zp0Rq80rzRVCPj172blrdRuJqofsnyS7z5i30tH++
ryMjrA37jq+aRaPVj06SfkkpaGoVuwVdLkDNECFpC4qa1nPSEkdaHQ+gPEEWx6+026I5dBWL/tIH
0St6WRcIJsVqAYSyQuoQMkgEfbR1ohqohDqHnfqLhhkxZOZ878PRueuxIIJlkfHhsPz18twk+YKg
34zEd5hpb4HBPI31jNxroNyHvl0A55c1ebUHIjp30e6OSnTiFssouFj7X5SfdG6qPjFshjJWRkVG
Ilm/jUZ7LeLonDsWRf0Q4V2xFCrwa0CgLC6wFE0/a/z70KRc2oekLbpz7EC2Sv36lPiTh3MtEl/z
zoHlR3uxTPhOXWP28EAMAnNfV4tzyGXDlBNam50XcH3wuuU6C8Js6Zx2pacm6vsjUdpEpZ/7lVgB
i19N/acotBxofrW1/X+c5nta4oV1Kog/ownpfIiOKvwLDU2tSDN0kHvNR6WVp4mAU4Hh0lBKWNXp
8lRraHSPFZD45l+LbTXQL1L4mkog0gsKrVqXC9DsVl+WDeXH02Zgonbsujuny3fAtbFxajQ+K83m
p7xlbkG8PwYhkOLeARmYN9cmApYjGWvvYfyJIuAr1uCALk33tTXA0Tcj50Tlmv+cEXJL3eLS1xSB
u3ONadwGi/aZ1ug/a2OnkKpFndWGbALc+bz4bLl4/hoVZaUpmTDicFNQc0m1c31gEHSmItQfUBrx
aYQ3OUC2RV+mvaYj4DNqhPRO3Yq6femD8mXBp2ONnON5DJlkp9W5iKvgKRLSU0ZFHcU55x2i0M3I
3M+iqj7KMSzWTlt66LlSK63mXaXiN8SOcLfNJoNqWWrtfIhtEMVekr44ZFb6Z7b8z0QkZfOA6oib
pMMxQYCOuyQi4jgd3qIeza7I0B57E33VLCnUduYQg+tK9dCEC2AjSbM26vqjWbJXNHX+0LJ4wDuQ
iopef2p+8apPkQmTaLpmTf5YZTQviu4zmBE6NHSKmk6QvIw56h+xnnCLNs34GmsFbeiSmcwGW90p
sPQRMFj0Naf7rNCv+cCpkRg1R+OIsDs6NfYU5KyzCb2xFm2uTn8aFtKEusqfwzo4Y7GFYI1ePOkK
j7y4reujaRrX1k4jckSwPENftUfl4JpYNN0lH4znKoE+nJkZFyLku5feWi2+nZHq+fehYT4WWhGf
Fgs0XKqQlkX3dlGIpLsU6ttY4ZYImv9tbkrjNZyo0I4ZtT0KR1+l757MqMMtbELfQKvtfwh7cNsy
hx6GjqKXGTrGMSnph2WNAxLFR8Ir9dfYuNG3XCyLYIryQcz8ebEe3pULKKgB1XqK4k+tRiXb06bb
ZPkjWd5yrfrlbS40SscwC++ckjtApzDbbKJ6OwTzdxF4p2QuIbsEYMdjIBi+v5yD3jGgZumUBQe0
4YL4K8rU1Rzda9Mv4EzFPa2ymgHFG+D8i4Hl9BSnYALLPKJwUOjHsnbplfV9UFxGG883r4IeVNic
0zgCUUYbEXeumwDjIzjRz1Nc6URy3zv2c3HRgO6gQztzLQGu9YjlebuaUIIAKWI4a+gsOHPXibOL
F6gGZRHm2xwoGFBx1m0W6DDgHO+7bvFt0Ew8UoJ5BlcKZnPdN2Gy1WtvEvUM92T1CBMxrMi6IZtG
JveTNfRsWxQEVeQ8GJr+jtNihoiWBtJ+/DbL6AUm/DG2YpR/abw3sc4dXccNvrOCA8I1Aaro5bGp
OmxOPOu+i6aSUjqXemQcEObpzT+ti8JICo38DmYNbjc50AYtpiy75Au1dFzkdCT51m3TIZcfGBnw
/iU9zrVjSxlhgZpj9PTCUXGCBxLcWcbc74tUe/Qm1OSAJ+ZGxWKedHxBdc5RThOtukO/Bdp77JwE
qFrY+EpOVchhDw/f9cjUC32kNmktHkfpUFgWnOZAvbceBklmMuCtriivBSliKnFvz9eCLvuWYKK+
NAjO667PuBpWlWZsI28YX9sl6Mm4dLTtkvFmNlay82wCHlcKBMBHxAd2c+eWJQGjJ6PEhEs/zzA4
6PRC1Bn8SVh9VXzQtCmjmeRZ82pOrOxSdBXGFnbohsi8wPIGk29xtGJqN90W/IQQix1QazMQ9LGX
pofuASABmoDPgGspAIauxZc5sZKjU6bT3nWcAPhrAlAGfT9cB1aBH9GatueuoGLXpOk5QAwctQNY
JevaNv5krYncM/jTXYvKL0W9fqHop+lHu08m2nNmfFN6pQ6Jrls7I64W9HRSZ52XOLsmlEYPSy2p
eqoFZ7M3x3DldCV7ISjIpKhotWdvTOsaJMQYn+Iww3a9Kao9jUiaa7lZohrrVuEt9oyUcy03oUzg
9HBsM6sBDtLoX4VXu0+100Xvg+0uX4Glu+slRyirNB1uhdmQ7M15AFtUl67+lbhZ9FkjdrN3IVXi
XaCV5hcS3ogXpTMS1G4O8WjCBgd9J0vHAwnUsNWZCsFGG3encAFttW3gbZMrRUH2WDgzghvjILQ/
J69H3AhnCwhoWVRRiJ+qT4c9Ksx/lYmcWZEWzaPtjMzaFOLD07Ck7+FQNU+DsqGR2EE6XQfwoCCU
Evd16rXufaZafKnMhIp/r1mfauBobSwo7/4EZsSIEDMfXVBaZELDNjC74urP/fK3UhHiWmEXumSl
TnTAFJDMsp97jgCbliADBkwPVZF4bxkoFrlT+d1MBi2O2UJHKQcRbM8Wyu7tkD4ZHWoBGto6qyQG
kT6MywNeNt0/vLQyZLwdLepXatRgrykXJrcT+6O5mRLTw9M0m8n4HIPFjpMWYrpjpe/Lwug39IrB
urgD934XZDXK6M0MurvpiVtZo2HAFoZQ2NXQZ5d5Mn9MrDBX2A0mT0PtQjyZSusHW9KJvltPSXoq
8rXpm97GHJM/Nuo4okCGSEwmKivgJciqdcwX/Fx51JOGnvygBtlIAzcccJ/GWSePd72HmSWDVt95
WWquJ7vS0CgN5oex+xhb981Q/5gUWIhP/Qh0phtFodKBe8exfGq6nzlHdnGMn7y+jS4m9y6ccrlQ
YkVODXaasEUXTBFsQ5wQcf2CJnCfps4Vma711BbqztRoZJPj1Ub2Zrg9cqpTQHXtne+FeP7WGVTQ
Avux5GDfGLZ+UPRMUN9OEdRiCX4XznMDc38/x+6am/o0EOR5TpbLnc+Rn5rzQcu1rQ10zECUhU+l
SoAu7EvUlqgAzkeb3nTr1AddYdw2eOd6/rGAUXRUKwIkGAc2OyXKd69dXqN+3vg2DhLI4xbl60De
SPdiECEWzG8aRs9xMAPucEdBeiBCVYHy7t2QwGyrsO5ZMsGW3+En8asAhohrxeUwfTUR9/ZD4EE2
QsfeSrMpw1Y0jTzohR8JfE3kV6cEyxsu3T1Kv5llIY9J7dhtNjMqkuTw0bZIRTS+8l7S7GJE8yuT
5KFiBIjS3+rmsDFt/Th5+CSz1PAD28mTGVbyHGPGYEcvIi/DM/gajmV25l0rlAYdDbOVChEDS/0z
S9pTtfcp1CEupa+lMW+wVz8vbsJlO1zxESAQ6D8MmyFy3123fcL8CKVS6ww0biUqmEauAK8nqGSN
3zzdRLmQP1oTByeHyIW/Clpcd0scbzo33cgIyv//wq9hOaCr2vK/FsUiPf6SzwzRqChhaDmIS7d0
sbXhreuXbR9S4ESopQdKxmWX49baFJH1XqKOmTJyg3qZLOiXFvoSwbzVoLbYCYoZpOgjjxSjMWQU
UJIWHTmg4KplzRr34rUd0esoIOLpr3kenYIYrWTHxkgZpOZ8RD6WjiwykVxUrJvNAZmPM4Y35KN1
s5/H5GZWzqFw/FuhDzcPrGiZB+9zRDkUcXBID36L5HDXIG0dPacmciF2UFOXtNm+7dgcoxhlr2b6
a1bLC0lAvk3aNFihZbPzjHAboGuRp0eUbjAoQNKtHwDaQc3oLxpqIcPgn+Gz3COMQvWXSil6enb/
WmI0Xyl2NDKJnP2vsID3CHZ+2XH/oJYZ64ehwXMENYo+DNcF0yM/nWSXkZhIlD5h+buxse3JwIZP
cbTpxuZb91N0syaw0AtiAiZoFsXIvZDFrGIy4cH1/yr3honxo9fn19TpbybGPgy12dsbw8luTVV8
c+FddcZyJdVGhdpAQQ3lYpkSs9oFiTRAmq8qqUFzzIAeUTSE0lekx9Kun7AU3TkuVCLdB9dU7iaf
dpF7mFrrr0xRymYyKUuGoNJH3dv3FtjQhTuQulJR4Pzv3gE7rsg57m28Yczsva0RlsxqPD9Mmkhk
iGOFNSk+u4yLaNKKxiQrdfTUIyujxlSG1blQKRukZJpYL7xfhR6dgfJ41HwVDjoK5GHcVu6cGpEU
TdH2QxKTZ24Ha++wcgKGQ/5fvGNrbJNGhBCw5IWtgiYN2zToUeZsMqZDgQQA5ay+dKv+gHWnrPkB
If93LZtRAIJLGB4io3vniGCnZRgwTHSa1RYh3hPjJRHArZAVh3Lwu5+q8pzFTxTQt8qwNpHKdjy8
C5yZP1ibVAiP3Ea7B3sw7uVF+OtZtRv+8FoPu8GFlYreYw22WOFOrj07SUtZvYtQ3xhBcbXWC3LL
qNa2FwSREHNBfQsJy43XIwUT2PmbFX7IS1sW1wCvT8SKBwOKacSKki/RSAqv/DkqTb6zCx1UWqn8
einFbv7CBvLxVob6e2k1yAKYNJ+MAmHUEwDu+uJCAfgpovZvit+Il/+zl2nHymzTLofJ9pIh98qv
zF7xmus3oa4C/HgK0uU4Zto+9epP/hVG1IF/FdpWjkSspQANmcOVvXZPIRm5czJTvTjzI0LitfEI
LFt04JzH3HLWHUejbJOkm44upDOdpY+2N79TOnjqZcEqc+Y/ccxnUnZdjGQ+D1O36WbkMbA/ApLN
HwM37VU10KVNy+mMXKufTSsP4SfxIZbPUumHwzWVBbRsVKEOJmcvBHB6seG9W3/FsIRt75610uoF
WMbu0UPodh1W4yOsoIdk6HFYarZjFLw4do3WMM6RqjUnAGKt2DLooYRu7qVHcxpf4jk7trQhqH2/
gY8JQn4w0zD1FqKx7OoZnEObfgzFj5i9IU+78vnbdkbjqXsZM+JmMb7o7XvCeDMgYpY2GTqiMqgl
IW8pqrWsXbe5JQ20STAJ5Oupo29aC7MIfphZb1khesF1sP/x4Y0ozgg2YjbD4wv1PXLddou17MBR
nP8jIMqkDHotc52a5srP/3GwyGPmlP6gTm+wbOIcMDZZRKxPjxJbwh7oPaWyhWPDDGr4tT9W/hWg
FRdyODhpt5Ln6WbKnWi/8kx9lG4H4COl+uhdT/iwZuetY17SbgrsNs6VgUQRhVituLrdD1JvHJBI
xtjYDdr+gzeNfwKU6ogv9E4fGcCJBxr97JChtRta3VpmvDcUZrPQB3hjBgxpnbvAe48HhhCvHmAZ
zUhTsANMTPhklTotQjHOjxu9jI2LiQdoKRobxj/+q4NWEuOTKNOQ4jzKTwbmgpoZQrmkC1NhbBD0
hqlqLm8ect40U2S6fmeY6ZI9y1BNxlWOeTP/4gG84MdO8SNq/o6ZeKtnG36C5JcPka0m04tDE1f8
X0sRh1npdPbqlfNl4AAv3Bc/0ve+8WSatJnLrc8bt8gLOZa6X1yMFxgv0j0IDGh9v8sbh/UjxP5j
TtHFQ3EtQ/LXlKWWdBriVmAQ5mUPzPzO1CG12QZtaYzEIFxjAbqVYN+nw0rWoTwa4zTEeCNk0ZZH
SHC6YpR4gQKtlBzRU3ljGdqBVe0iWbrEdLwR/UwckoTQ2BvJz++aYjg44+k4UxVm6fKY1rLQZQK0
3+MuGKk1GZ6B3Tpbi5FhCJYQ1Gew44/SfVGOtmbV88WBZPpQnuRX3IAC9wCKJ2i6jcEqislkgUbw
iEzKfxOVU+nn9JpQkoUJtulT2saxgGGRVvTCh8J6A9Qe42RawWC1lH9k0zu4H4d6dFgagKQ+sEtO
ff1WEGH7/FYZDnsS5QtTfN1hoNtmvIsN/2xnwwbE2yvBSV7Z0oic6lqQnXdZcnMA38JbPQHMRzU6
edRR9x8tC/QpXVtyBwlPoVlgYEd1tnHvkwUBDyIKA8ixZtBnDOzqNxjUow45jlkn6EkYGNVCYbpD
4EnKrhidLNlj1GBKOVcw5zlRe9j/6XKfEm71NNS2M6kA9MOeJiYMJgwX8XCJ143VnjqtvbcG9Nyw
aRMpjY7lrRJaWGn4KMLvjCpLTc8c6LvP3JwuMhPchxy2AhA1FJW5V/hKVjgbOvYAhWbeOaSyLxHZ
V9Z1qEeOqm3dFPAmQxAJOr+0HQEcL3P6GLuyJr7oWZ0Q2lhRtdux9QMi+8DABkZYrYICURzLRgh5
/EM4GdxlH4SuJZGyC6O3dp4ZLweL3Xq+1H0SrPVSWw2Gdyxj2HrI1r2GAzaW9RhXr6pukod+nqrP
BU0zDMi9jp4aWhQU08O3keIRZOxdtMSnwEqeQnv4loAwQA7hzvZCKR742LyFc/URRB7lxtakcF8o
PK9GhYNwfHSzmDBi00qJh/MgTsDLhJRdZ9f3Ztb92IHVbny9wiOT5hV1N5PyjuNv/EqBSfAQqisG
Jl3TZuRrGvCTNmmEirKTAVw8d1OEQDuPjoKHKwbAzTvTHw70rV8R5vyk3MMlCQgb1cmU0oRYthZv
HohmbU6QLUaHY2Xjiv5NDkdz3OOy5FPwzBEf0sozpdg3SfhAVbxZmnUoaR7L708pJPwKWh/y7xSx
9i0F+MNkkckbUf9lGsHRcK17PTYfq0DdU5jfmUi/GuRGWRtf8JoLV3ka4LWsw+XXLeNu6gofERHr
gJU71sIEWCCcPg0w52KG330AAc31nuZZqnI0tP7H0nltN6psUfSLGINYFK9WlizJcrZfGA7d5FAU
+evvpM99OsFJQFFh77XmQvcGSnhdLqUBbGyOhL9kwbEqBOm1oEYIFJHls1Ul67yKb/wGkz+dBB0P
KV0v98kirLcHqdUOp0Garx3pDzwXxFL5VrILxM4AMgSquT3i5ovWfTPhZE0WIwan74TS1qMqAH/l
hvECsedHFRa6A12eqOVgLy0SevrjnhrWLu/Il8hr9dyJ+E2oFL5BcKJt/5mXCiRRd4jrviM0oHgJ
cv6FOsNH6VNAsvrmHPoAubR+IB3sRTnzQ4oZpe6ta9nBfABi73OEB4+zaph0GcxXij0PgnJWULnx
zIDKirWynas/5uumcwnE8RwAn7PgnEb4+2FCxX+3TPAEFJH15BKpBPrDzyjgteiIKlS9SeWta/RF
eU9C0yho8zLqgTB0v6Pf1sz4xUffBTezjRHGgG5clLYAj7vBe4SlGWNqTDMXkF5Uh38xWYX3gPhf
HNAoQyvoswSk/IU3jH/HzGzPQ1tvPOxz0plAInSHALe79L3wZNre89LFqUOm9yra12GKaLx2Hyvu
Vtr1FbYbfQ0aBhTqd0qeMUGJlUOp1f8q/fBdiuJrMosHSn3bBaSa1NjQEJ0x2Znh29hNj61eZDBZ
dwkrtkKVCkicFnaLfJ1IHBvHv7LErTepxURzizTF1Zz59dUY8dVmlhGxPsbs5MBbteXBKuub4KRo
aQU9p+QVLfNTFw/jKTSSx1z5f0XW74pgwRiEI5VWOP9mEr7MXndIcn+XEl9FSyw42rn5EjkjCeP+
5xQUb4Dt7/22ACSCxN+I94PGIdu7JufeuOCzGZJkHrREjWHBicbN1RVHGl0b0chLQPgTy1M+3Fmz
e5a4s2da/V0FxIxOAqeW1xCRGg2krdck++XrVi9PUUVwjeFbCOjRNOV9mYK5ng6W2Z10bH9j4v8j
Ha+5cUY8FDYK06Dp3tzCPQuLW1yZOIRGpB0KerIJy5iH3PnWDlvTNRHeMeEVTmrIcxOchyJzrkmr
OTCQkHMZqXhcvMav2YXIHn8xsifHtF5cUgXuRmcwEK6xzTS1+NEZgSa+tH8CWTx0kU8KTm9Rs2+6
1xg1FgRLvfM99+I7ALE9nZg3FCrDCY2AT3XJuoGq+dJT/RCSAmhIhqhHZEvu02OqgjNFrrPjT6+y
iqaWijmlr9iRfwvXzcYNRUrjc3Qin5DxMJNvMaQkw55XoRAnBdkqoW6Ssmki6oVqEa9Y1jO2qMeJ
xGf2RIczxruBsUzswNV3l6QaXmSvep3aYOP283rolI34k+CghTZYumuc7ruAu1mYYJPLmAAeCw1e
3R1SOSNXZbPd2vAglWfz6drgifLri+U6RJZ0wbsjFsojD3kBMkSqepht+0wJfVvha3JdwuNyG0qg
ZNtxgrJFtIJe1MhjT8p2qzTmIR29lDSA4H50l1GFLeG0QZYDC4t/M6fkaDEhP6DfZMpkO06tDao9
BDUJRT5ByNkQSRjFAVLYiU0tISeWg4aIE11pUp90lUTVzxnL4X7QGurvcAl6EtmzxsDCuvbdOiY1
lnFJhzBLCwU1crFVYDiE/9Z0RwhOgFcBhRFpQjS0h3LycR6G9bSTVR+KlZojc9XLIst2eUNX/znS
akJOW380Rgds20P51xnTyKYg7WdiywujplHk+7g3tJDiFua5ecZgNY9nwuohLBszKlfVcyjwUITE
mFFNtopG4im1CerUtDjrw7woMFbX29rtxmIbZmmLoLbR+6ErnZ0PF+cNBXn9ZS0tm3Xizuya2sna
UMDYBKyCSA0s4A7g/F+EJbHgaMdFUU16Am8b7kQ0DF09/VC88+9jOxy2GvnrARrbfBe1sTjbsf6j
c++7c2mo6QlnTG/ApYFBt7Si2GQOFQJPYY2vTtGIcx0gBKJ/0K8HyH3QSGXFoI0zwhM3OJ6atQk0
8xDKaEAzMCf2d9AFlgYcKoIt6hl59aWDgNW0yGOSfYiRz0/6ddGQ7MMbTeBb37BHQxcN7Y3ZMZYZ
JsUMa1kYyBCcm4jvUw5uG3eoirUAJbo2UYfepj4FEJBFNE5Id36dpo43rErth5JWKQt+/AdoP+mo
w6Sgy0YF6pu43DTAsOEhsB+jBAsXd0B0PdKlN6LQW88qIAM5XlsFnrDWs2NqNgQi+ZK0mSlJ2rVn
OKhMh8i9Kh+CeBJSQLBkRMUvTeTHNAo0A46R3qOYQRcedCGLWr/k+KLNDhMicDmbsKmXicHYU5G9
Bg+r7vo6/kPoNV0XV2K1HMDuNENp/dp9UT9Vi7hmpEZ7MiIDxwm6JQf7IsnEuWiZK32iAUXCq9EG
IljVXuz8cec8QNzDGghrna68GTSHSEnkd8AtVmUJTZ81qyOzJLfcVz7+zPrCjF/NafFQhwQjkfch
n0lXk+tBOTZQrAGHmdEml8r1U8o4ZazQuNhQn307+FSZ6p8Y0dhc51TvO5n7DKbKJybOnzWlTaf4
dQL4Ug25yndUPhF50mXy4+2M0GFpNvUKcb3bgn+M++bdRq/1kLuN3QFwb+cnZ7LGTdlfZvNG/44y
ju9mIBJako2mQX4aYNRsAJXdanDIgM+5vp1jFtiJi8p+SGtBH6QCwkMdQLzJMOLd8UYd0mNoFG2D
PmFFshAG3GXRL3Iezn4KCQixdFiXkNaqtc9dvZvcPH3y5mn8tGGz/wR5zPsaE9UHZafFx2cQG2pn
I8ai0UoOuq/yQ5ok4155brmxkgFNuBHqr0xRoGwcJEfZwLE+aZLkGmk6gg1LHPwYr72fpzhDI1ql
k/tkiaiFrTpCqx6Wooup0uTJNKz2VDGwoUDM87lOcsFmGY6TkvrHBrXrj0VNWlsfVwOWNrH4hqij
sie0HxuPnvro+UF/CZI47nd5KupyFdUaivTYmDRDuOa/RmUl4Tr0JblKIzDLrY6H4NGwGvmn0mnx
Yk7tPrRnyudzTIXebjdhkUOdj420WpuqN0FfqLQDfmNSeOBYf9Yjki32TAvKkCQU3LRdE7x0eD9s
VI3aphw9dB2RGSzSP0Y/TJ9d24VAsS0baF5GHCIdlk1V9DViQiycXmR5O6at8Urel3OxtE87hMwn
ThUdpRx3hs4gms8mDof95MwWnrWalmTiRafcskzqSNZImhAGr1Wux/4+jku0B1OwLAv95IabUiFT
BpXv72mAwwWvJc+2yOjeTyk2dRH5JmfBFBnF4HN2jwVa+Ab0jTcH4ymm43Qdhw7fT1O26xbYwc7z
ac65napxCGCA7brRu5aQH7Z9OeI98iwSYT2Ctaqsa35IC6HdXOUokQsyhRLSsyi6LBz9Pih3Q2tT
s+Fkth4G4bI7Fr9oZVuM6o2LzUO5GFiKf1tAecuNjF5PRsnBMt2BTkkkFP7Tuj79+xsEz6PQruEL
CyMoT1VaJBwTcofKt4Z5gcZua8T8DSIwkpvjTulvynOByF329bvyin5vNkl/9INl/iTl92IOyVfr
+hV9QoGXfo6rq8FMQu3MTjhv+vF0oEeQXOp29s+JpafHtLGp/8wcbTcz1QuoArW2XpHO0WAsSjg6
nTe8AK9OT1BepyMgyBhs9WjQPEXALpx+vtqBF1N3KdhfBQ7NU4sUVDp3rnX2ZzA+RuuIXZZO8iGo
jPRsV9ra2bT51zbv14rQJcy8MyrJKGGzI8wITakkwDzoEIZGrq3JEEapxwYppH9a5MYhyx183grf
aW8gLRpnOHb/yEEEc1fUqxbZrom6h/ENRcZlRc5U3ZIQk9Of/ccPWrZKvsP5v3dzsbUSt9iKogZJ
ncR+AVGWJn0A4IOGBv00S3ioSTIYhbEVJSS+kcMXmJHcN8Qk0t+b5pPuCL+pNAIsigXduh0oFiDc
g0CkIdOnHPH2sedBPHZZWWfXJSiDhAYEQh7EjNGJYb9bzV6bFjk+ofgibp1qXw0RQabwcqUNk44d
EFDpvC/Ia0PVoIKs3yqHqnjDwz8Nyh/POossKoJyemTjW2x92UdbotnRty9fCBfJ1CzM6h21o7f3
+gYnES/SavBm+51XVqxNO0gOhhrNSzUkehuTE70ebFeSjYnkzKkqOhU++XRIMXqkPFOaN99xprPn
zO6jj1CT/+ZF2J1lGjtMGVZwiptEvQoPeaOR2rDjKNkBjrGNfYbzdxXQ+sUgPHkgfZaSFsNzfDJ7
vz+1fiOxGTFZ7S1rgudFBZD2f5clm853DbjVsiqfEFihEiordqx13u+STnwsoGGkJ7uIJmlC1rFT
y4vw2/eJbezdDAOmchu89C74pbG6BaW/F4uWzzG++kZQM0tYaKrRTS5B2sWbOHU/zDD7rBSYGasr
36UFng/B2rMxQ1/KWor9aQ5Fxbynnv+Ye9lbq/xPCOlH7Zbn1kqu5Ku/lpyTG/45CNZvL2vXlj08
8VT5oYp8GTKKuqQ4+Q4iwbDPHkpb7LnUI+d3mrIxbatE7+beJOwgqHejGz0UKSu3dBXW9e5FBykn
tgncUByHL9lEGEYDez6Nxle3ir9FLp+tuf1eANXWHO/a3kGM6eMq6w5IaK5iKB9L2sAAmuBEZi+z
Gd0vhZIwgrSO2gw1wy2cg/dcD2d43/ezChnM453o1GUxi1duuYjcuy1iJFJ2++gti5rjkkHQwL7A
rEu4AhQ20TRPZaouUVjdSy3vpzDECKtx95MQE1Swq9Ad39k+mwuPDOI2Pkw2onZ+DZqsdWvR6CDF
M+zjfRLhqkOHsUpNqsLG9KS8+k/mVc9sJjAoBeO9UTo3u6np64fn5S6NUfFgMV/gVe4gT7QnQZ7F
pNWZNuQ+7JpfLaH29Vl9TEIbGjbuGwidBbnIHQXvMfXQftbdmdfyinDpa2QiimuTNSV+ZNKKaPfG
32lfnbpa8k65LCDBvF+w+nlqP+baOFite/DsGUUeeQRu+gTlZzcORLJ2YkDk0z2ZYAhaFxv6gswk
VxYoJXTuCcyDRo1odMG1qP0jESu3cKIYA7cJnzsvdkxhy7IxX5NzDipovJlp9OPZi01Svbd1dAjS
dm+1wL8riT2vBPbX8P4mNadTT8QPLVmMXhtetSdWhkpRw8hto+LjWFkmHGEYFon3ElcOwO7+DbYO
adn9GXghdGNxrRz7CdU0dEVq5Mw4GYX7/CZJe1nyT7yS3Sfq0KUJ7GDCAGVqrnzirug9Pzhx+tqW
w2e6RI9V0W0s4s+hba+O8D+wCh2bBoNhZb20Wbc1bO8IJJPNYv2cquJcE2XOqkccZbdZLoZJZdcR
rIAA8BuN/CZq0p2M8GObxrlFlT9Ew22unI1TNTuJGnF0un3YWpem8Tg79FQXC1B+q8kWH6PKHxl6
bxkbJfh9vJqkddhiN3NcihrvPCT5Tk7TIe6DqxnSOo6Gh1BMD0MFZIrvd+2C3BvUF5DjDZQi7shV
EoMH25hFXLt/pJ0+TwGJyUPsPOTIollJkQmUfIiUXDx3gtS05LOZyt2r0qAxj9J8uQlML/laVfGT
hcYU6KWzWbJ3LRPYXlz8mvibfFxEovpUfcx+v/toKusvMo2/rmq5y9OVJCPEahU1pQJ0M4xM50nW
HCvLJR4xNWlJGfvOJpaOjNqyYdgq9Ubj7tomNWuPu7HL4RtvzZalRN9xO4enlHf8oIrye+aGVpm5
Sxr/36fqrYLIefLRBEMePxfir8zH90892K+Mz87AckdOaU9sD936bSymfetzELZKMnws+6XxLawZ
wL/L+TtBa3iH+3YzSRM3sN+ySFgXOqvo/7I/jMABufQCwnDIPvHzJ3MJutRqJ8RAcCIPg8/lliPA
fbEr7IZwEGwgVUdyheP6Em4CFOLWxOeCgqs+9A30LYFQhggNSTeGwbGe9fQapol1s5pB4mek/rAA
tfP6Kh1/N9Vj/xLm1VtiW692aeKqwo7QIFe0al4lYBBiSm7ZImCQCpW6zOV9W9KgCzWF2aHo3iW6
Pe3bpbN3qqL6dcXk32aJAoEDoU3UsaVusTb1s21QcNq4YShGRBfJ8Kcg3mvLnyzQz6DdiJ0A67Xg
rFM20fBc0X2BqJxC/myULe6L1q82Q+XAm1DmvCGYsiamaLL2vpzsg0/GE2UQOopBg84zcaXaq8RR
u8qt7Z1oIqg92vMP1FKiPSnU0X5CgbCLQl+gG/To95pZeiB2q9imQiyr/ZChNaxoAqHDfo2kHnZt
wnZ/7FQBEWYkZV3bYuPTAn6Km0CvgiDLlq5UsbWTNtxNmYvkJlXNkhn+IwVtAjfz8EMBa9ktFcEn
NzD6Tdq1KXNx8ss+FDtd3KfPlkdKwp3CHQAEzEFz3bBD+zQbilmGp7q17zvsvgUd48QnbI6zbU9Y
iCsLZ03DIEKzXkb2mxY5ZCjWiZ3tLzdu4mmpHtdcZvUG3AhjWsWL2k3n5CJG9eAfMaKTrRjZHGTG
wmhObQFXYJU1IUj8MIhzb58Y0t1POZ7m1pb6OGa4GYZwtredtBeOs9EeJzfLn+ElNajwGxRO/tBY
rw6UKqLMMdrRq/Mpt9bZS8rlmdiP4nC8M7s3gpBt1lPtqiU3u3MyfJP7unZX5bRP6XvyvqjpnIQd
ZcAA/jll6voHJcZMQhbdUhwD5SwxPRj7oA3/id7AWOn0oxsQb6T0mdQhFNkR2SHCf2L5BMjV5rGJ
31JjvmCjYoh8TnLceQS7stFc1dMZof/dUiosfErJtOmjJ1GOawPTT9OR0Y1SJAbcZtgrPjD/5Tvo
acdNWz2MLZ57sZdwdArv1SK/e6Qq3hZvbkJg5olExDTkQOeSVkggcjqATyP0ufjR09Ps/gxcuyA/
jkiIFVyHjYlPc8AwaZDKyp9Jxb4gMELxEfiMhCV10Etbgg25S534DuKbsogROnNcx23Ouk/AN3nB
hvoVCSKZf//Dm98abo/i9toz0N74jbucm68UrYl7Ogbq3VExhaWf5bqnGfkXtX9u12RBkvuXv674
8bJ4WurDbvJAZ3v5fVxYY1u7sXXvlosok/yiqHxLO9g2UQZSwttyE/m1CCCWK6SzKtoHSwcHfNAH
YtyR57wW5l9uWlDX4OcfUd3dVRgmK33PTwKoWyWD2HKNkiBDLngZCybMf1QPwjhzEYWB+rCP1la3
XBK3nGfTcPBRVb8MiiQ58H3CuXJXuJd8MVi0ibgIYMpPyDG4bCyjEYVWkyil6Wl50gwvbp0HDsyw
KM52u1FRBLHeGXOLsIWRuWgV4uybM8aabyvY6PMPk3SjpRvi1s2KIcSAAKXHs4Hdv+Kx6fHPFGNo
QPu+/ApubZJ9p2xBupy9MrsaCjbMKSRupcgRr8bMZ+x4dfg+sV8+DNs2a/6YiSg1JbkvAI+sF5QU
LjGUpD+bRKMSYWgP6JXMYM8jXh4ZE/RueYIFljGBmDVgjpjhoPIDacQrF0KWnwGCc+6J2WtwZm7q
AHMNv4TMqf/uqIin9+UxuxOcYR+kgvmX+1zGE8pAj+3IJZRMz8Y8MjKhJ+I4SnjFGSJ8bq6SyWop
Pq//G7y2/xMyefElniYjjCG03F2ezfJHuVhGF9/Ju8XQyCzBY8BKKkZQKgBB+ClcHH33OtvIILbs
MhESIjLrXo2xuOdt+/+vw8pw19gBVeQb5ovjMu55VazmbxpmNwccrq6ubVZQT2EvR21pSjfLvNJ1
7nG5HQ0oVq9mjVG7WvbnZVaSbH6IXOT/pGP2Ap1617sc76ZvPnnUU+rhx3Qj96J/owHI8ezRC53d
f6NuubXL+8FFc/ml/ck3maHcLBceWRaCQ2xDhBOSwmr1arOM/9k8ZYa/MJG3bmn/Rs1+Kht1M6iF
7l3mxaknqtUwwvVkhWixORySy9d9d/OMW8Zr/9LRPJQ62OVGdVhmDrPG+bRkMyLYsWgIQg1pjkt/
aPlGM22/OClvMcVu+OLGTwL0GzME2e4+T/BGK/XQ5THvMl3WrqKHXt7XbfcWRuysmdCC1iA9CCmJ
JBoyjfRO1cann7S3qQ5eA1+fmrDduG3wMrvqVIbGxSCUN52HvyNjYC4LvGtV8Cg1A9x02n3D7Z67
bq1JUkGqTL1K9xfdjgRBd18d4h7a/ST+NvVXWNrvnkFHtq9esff86CAg/NVp18swt+aBgudE9E62
J5px02jO+lyx5bVY0Ir7SNgPvVNfDIwQhKSdHQ5rQz0/NG7wkCl7o3sXkrd5HXV9Czmf3pEseSIM
dINCGS8YzeR/I4DMAdcZjsv9s4kurgggUk33Urk0K8EI7KBw+EvhFVNMWK2TRIi7qJ8LWv108cjP
oQUOasMg406RqEet4ksmzjWK/e9E6k/Ma5ua+QO/3DmK0B+7oFXudIHfjxrdY+zGVGTro0PnzcpT
9DDFvZ3nhI3orYnjg7eTvsMcOi6aaZ7UALTY02JHduvOS+OdGTsLygWpnPaf/TYiF4rBYlX1Pf2t
a5/Ko268DYnKdNJwRjmVPnWqogwS0Gfm6RdDsMUqifkZxG4td06BvRVwVkZ2AYXs10A7h0LS/mmD
iFRn2DGh/RwGCKlUxmEElRaLR/xQZw4dx7p5DhsgkG4OcdQXeUVsrMeNnJ4CbfxJMSutCe9mvlZL
0TImc5o9ZJKOp3psdlOKXrl05VeYkwc7DMWPgW9o+baJDA/2YJvEUBSZi63m/NeCHokG+wJZZ99K
BH9Tbt5S9hqUFox1Mxn3QOoJknLeSggmynCfU41ueqChRhvSxOeGNulg9Sh9vOndJ7b535WLfp3W
5gNC7V27vJ8quo/IMcWC26+XPx9agMnBX6k8ffETJKGTfrbiFNIvoyMRNHvT9BoiDu6U8UtMFskO
aFs7593pw23V6QPYMwxvBKCajcAmhOtDscAB5NUQHR2veJ6k8RYWxSaWy8cIjhO2LaBF8c4L1W7U
bAhCXrflgjLbuLpterH8aIfw7eLT5fQCGJ9++TCn1R6j1NmR/mX2xoMH4VF28p7z00MtqwVI86lj
42jC8/XJGo05eteRtzFp58xxve/qcp8L58vNjRdUBr/K9NY05paz7JEu3V5k3dkVrzO8uwiLQCno
tkHb8HqxHfNkW495gR2tW9kO6O5qPtR+85ft7qZms9i0iFM14Ox6iapgrIct+zRZnpfOzOrfA48H
MA+J2lc0wsGDed9DUB7tntylmtKz1yYfg43cGGYhFUdzbbDPziVreK/xR1PG/xYG0wUKQiuF7xdg
X4TS7Jo9nbPB3nmmeQEVQ7EuNE9jIeggQfiO+/pkBxwn/SUzDXng8tkl+8JwMFZdKTmHEO4G1PAe
3Cd1kh5hlHWtUAzcmXpeu+508wLUZJEaEIb4KVwFVT8XBpW3wiV1mRhJioaT0T2Ubryvm+BiZzWT
C6Uzha4d0kmPnRFDQRxQa/TG4EoJaz9SmAxIICEeqH6vBABRXHi7zG2RK0BEjSnm9kW08Q3noTIQ
7zByvATxndY7aqfg+8aLN6UfdZk/JxblSp1dvbwiXsLJyXWVzj/febPqzGqfJzNdeO5TR3jShN64
ztHPnvOyReOvPseUfsjsoSP0gg9sYVQhMZP1xWPU3ZrAoiIFkzydgPoX7kG6+pDjnCx7tWrqR51C
1eTPO917YdjrXNcHKZ/JF8bJdaeZPavpYWowgaK5E6a61HGKJrbeLaOkMT3aHOkJhNzETkIHn8vD
CKGLKVPfL8PFIPSm5fUxwLRKnEBpJd7mgifhYI8X8caU+Mj87p64bmx9JArwuvUtvYchQJT8V6fG
Na+GJz0RHyZe/LDeLrexItyimzk1uC1e6AxLp+cR2xltcrzn1ZzTaSfiCL15L8xrykpdW9HRFeei
6i41wQ6KkpDTUitZOD8BDYG8IQ2Bj2imzRvqvE1XmVAMwOZYKN7DOF+XgupP356pht/79XAK6wvu
0VNI89NphvslR4797IQ4hrK55DzlGXpjxvTX2jMv3EWC1sz9ZGOMIA+YrJIZZheZU3emTROLxSIK
2otkiqsVPI0I3XVN5Qr5QpM/FrEEGFN81iXi3oWqGc5PCwQzYY61dXVvWcWRZviH3c8Pch4eI3Q0
Y73Qeqzvgk1SOHlHulon1rVVlnboZTp4GQHZOxl6ufOSuj2Z+Znw3vtI25fYxjdLCyWpDRYpVqGl
gUG8mEsWW62e0nZ8B8v51rfmO0UgVAxoQ4zXKSJzfUJbA3HOY0I1wHkN6KqcoH3o2+ISLq8DPaBN
lWe3cnz0MlqBWt05NflKqQf3Qd4RM0IVG5NLEW/wsqMY+ZN2nGmxTM2dvE0jVhq1DOe+kC+6p/CE
0TJG9YoClnJQgMVK0V9NSVHzwnATIW91pypBDg9NA9nicuMb9icUqCH+2NRaGG1ZmNJx/2pjgNRO
DOzVvQR9uRFkcPcDGBnDfCKbd6frJXZ7ZueNpzQcjk3svlbwRafehQ786Ns2yLlq2+WPDhzAAGKK
TaW+gIVLruMztN2HBGdZYBvbKii3KD+ohJOBmvgQMJZTCW55Hk+IdwKO51Pv2FTdEo7RX4y6Q9k2
8d3y2sQgDsZ0umQ1jCwWzbB8He03GGQcOw5zS0LZNO/IqXruWmNrjugHC4tcRhSFXPey0zDYd3Ws
ng1BAOO/tqz/hQDpLhydnaaJ6zILFAGNuuLMmrpum29J+gakOEBa+Or5iPH8XRc4ZniNSrYGuR3s
lysxvfBumF6jzNspZD/IAtmnwP8T1d52KLWEzp515B+5jxT2R2+cj2lfoPO2jj0gavbkw3kRYy33
eWAvY7XZpmfYBQiK7uheE19VoMnBw5T425zLx+JGrZPfWNkUKelXKIQVOEhHdqeMx5JrZvSCTj78
u7l9vKtBnVRI7D2OG5gUzXU0fxcq+AQzIVGF0YjHoVq5z4lvbdOieq9RAnRIfWxmO/QhBKKRrFHD
b52Ry8qvKVPsE2ONbqx9Y0Rr1mFq0sdlPbbJz7Bja71MNjlzbrZYcyc29TY0GUl51arwYAkzY5MJ
4RhllsVkGY/RzUHZwRZieKFzuDh875an45DBag/nKHXvBFDxCo1WouSDCDFykMedi3EJzSPQIMMU
i8wf8XNB1x/XC1QUEwV5Pps/fim22BYkUCfaf6UhiKkYFvNjvkRjlDtONuTpOnSljZCdLAFCLzZN
Bkqz+9gwXqGB/+qx/Ju6ZUL+h9A74Oebac55tSi2pwGvbgDZTh4G8Fm5k//pWtCWMi9gdw8Pjiv+
kNTHkdKUaCjUxihBr3JOS2T/zVN6jGJIQX3B4TZycbaNORUyy9JUoZzqgKzwjB95I7H6wVkxkMMB
ZYptBFjDqCkq4uQIot+oRDKRcJfAOhxyo/h2BawK6YV7X9P15rw+7UAKIVgPrwHhRms7qL7VjEfd
JawC6oVJObl9zIPhGkKK36il5aS8RzLM934+nLKU/HLPSELCyFER5REHHO3vcTW/eVF6n+EPAkVI
odKb6h3V9w/Yf6+D2bhMW6ZiMZl+s364GYOP3Ec/k/sOIgcUNY0vf4/bcV1p80WFiBibPj8NRkb4
RXIWrvm8TKd0Fj7KLtpYyt2iteRm9Ccni94wdR1rMoj9qDi3A0CYlk6zlZBMXTUfTqM/6NTvkjTb
a6sTq5zWYi1agirYILPXCE8LJ83nGOQ2bGmr8larcGUrG2IlHfBKc4jqW+eCIxLK0GxBLgpOc8Lk
jx8L+TJEv3BfZ+pApZuehsW+ItkKKyMmXe57GV3sUnz0i8unQgp7p+BCr03P6rFkwBbJbQIBFpVe
4Gx6mcGw44Bph51EytXMcB48AKtReRFYL/qwh+clB7FqOBnFCjhVx/NwPYiI7CeNwv5IEhNJuQho
l2vxNEO5zqyWacMiwz7wunsVS5g6AZBEZ5VP/rONu9oa5N+SaNg26Eh99H7qbj4Yk33xUCGlVvTu
2fljlgclGBLnJ48h5zSmOjthvPE407mDXANzf42VZosyli50tvwXloG+t7L5W4Ycs7MmQAuYKhJ7
/fLEHnhlB8WrJw0iXCHd5RmBkkiHOWRT+ErMv6aJKxJ9CBcR/THJQRqCTq3ASjzW9K90AjMdTEAg
GIKkzryRIfsxe864j0vS75LB+3bMcRtH1DWpk/drVQOgV2yM6QvotdVk8m7Q7qNEMLKeR5++XnRi
jIJgs290c4AsJ/XJbBWzCLXx+9IECtTX7U9iK7mLOeDOPmX4lk6cD/eLkrkajS1omE0wqv40C2O9
lBDo96+Ghflit94lKPVxKOZz10xPLjO7F6irrNE99ByQkCiu4gYNbgDRYjCrpyGSy7KoPUxcGeHs
XvLZBd0n/Nm9C9DEYHGFFQSfts8unWufPNhcVBhJ5kv0p5dhcezIfyAEqiOMVer2126Jd+OIlbPW
B5a/a4N0H2HwTJICcBO46DZy5NqxwBHM8JSk8dLiUUAJEVe7dhGTj8Q+3OmyAZ4g9X3J7rnDjBxU
4mJSV0Vle8zC5JQy31WSMNUgHN5Cslvzrj01TfG38jDhppTZ2SJb16Giecluuk7rl6LhrRpwu9f0
1Kaq2odUmjckSaYkdY5AWHi5pmQi1ilpHsrcwyyOOVjEX1md3xIeKgVvjmAWDiRvaOlrmeOb64Py
jXhJWWDZchGmLtwI6g8xbHMT3w/0IO4rm5aeE/8abGDTPDvbI259DqNmzvqGnOhIK5PE4rpjq+pq
wMWWJk9BtA6ak/FJjPktxKzoZhrZgw3H2Z3RohPVuNzdvsx/Wzf6EzviNWHLxI5BsUoZBbN+bcQ+
JxiacmV7tfr2GXsyULnufzSdxXLlyrZFv0gRYuh6M4PZHYVRnIIUf/0beeq+TrlsbwsTFkyAEDc9
mVl+SUr3FLkwJQl8a+Fg42Q/KQ3UMfVe1B04lLINZMSsGmY6intKBhYsFyVye4Njx8FF+YtEfwnH
gHgvPCRO86lCmMjN9xXimQXoAatwwcFlWxVccmqYzhu4HauiC1dxZS5UcqzmRaiqO+AC49LdYvex
shFUNpJuMUIO5HryA35mhz72TzYga4X7hbynIW3e9wVCJMAv5Ig9so4ra0YHym9jY5GZrKET09wV
6MayEMQd+RI5wwyjAbbUXYtNtN3pF8v4TYXIlmZDm3bZ6iaQ6DnQBUhPqB+r6zAHBOBaB6we7pyV
i0wWzTcV48v0bGkvZYTdHvzBbYGklWJU+KI41agnHYbSvet1LkiOa8QrxwvRiz8M1I5AsZvWT0ps
AcXoCXGoI3GjE5WrcLDWqLsvTKSnncLeCso5JknsnNXDT0AWPqCWNQ3sL36dbLuY4L9qV3rzE3c1
6l8dfeVgGybBzrCHNeIUuQ98brAgGrukG5XUyT/tRW1U+8lHkrx9VREuwTvaXCqqitHPy27GEL27
obW2+LlA/9IK28VMgjbo5Ky0SVwNvSmRRqxk8D5UPhjl/spO+50w9ZUY6vfAhGhGptIG06Xs0Pbg
6I0jCNvBSM896BxrYQTVj52gaqfyqMYnLlN1iIRgNYdlwHCPfkY/ubXBh4oxTcKzGoIBdXfkKF4h
GvEJ7oTcaiRDpRN79+DPRA243rI+BqP+x++wCjAZbH1dIZpsIYKis3LkLopNIXIsTGAkp4i9zDZZ
VaWzLDiROiKLzH5iRe8pCaQ6nT6DrKVg1emr4iz1gHHVXwDhFItEgi5RyhmhGdLMHoUH28N+CXA6
e9CUhqo/IxZaEt75GszfCnst4HqVZa/FbGxbTR6naFhmESR5sjNylWQ7jxVdY0U09uPd2CYn6pxP
cIjQO5T/ZeUqZYMEfp5Il6KKvbxK+evZOjt6f8RWZIkWxJly/4ebwgsgV2yM1xndC89DatXI1mpc
F+PdZGg3pQ/+Rt/JaaS+49yMLLx2qIxQ19KNaunGxiY1x+wBPaSzhD7h9f3Z6ZFGiEHBxtSJBpDd
akTRk3/QEbpExILAWGchJzjpsJsykCEoAvoA9BEKAphOfDmpdax858UZkw1Es11uejfqogTFiXtP
2+yE9N4z4kArpy5eWoQJi1juJAJiah3pw3yLDt5PUcqbnolH5hKbeogN2KCtU73+Rt/ryzWZF9wW
+i4LNtolv1sAtlgJAOYI3AJ0/B0SayWls0/BOpD3ei0kmpYbwlBFElx0+PdgN71nSlDcbwEIRTYF
abjhalXpAeiuO+c/B9TuPvvMrIaRlerWBeooxTgmoKrIzGa1aVkZIlc7lrF9oa5CJCC3djG8t23/
PiTdkU31TVVoNJ6gtOUqJ7i13WBvecMB/MFfnDPyDS07CAdNECRp17NMXYw+s0UzQ5vn3jsffmrh
Ob/JWIFzbIrv2KQH7sR4qYdzhzCpbSYr+sOw4+pb6Gsk9MiI1kny03VU0AKdJQrDFzBOeAuwKpZE
LDlvcmbx1XM8I1Hhw+Z1JQVDB9GsL4+4CHIx/M9yZXT2sjHKXyhqzEnEd3uZHH2rOAJPSgkHacGR
7ZCXhSOyH578TW3CGVvhK5Gcg8YUdf2yc1yKT0jUitdIr+Dm0vqgbNzzljyJh43nBwshFammx/E1
IaaIvX5tkPH6bHROmmzCItg13JXBquCK5uAZCP3YPsLMIQJZjJ5BopoorOaUJ+l37ELM93rzBxLJ
JmJpNDvqj0P0BW5gO2TWiaB8wSugyYKVBEu3VldvUnaAHaFxEHnnY0+BO1y7drumIL9Tjy0AZfwg
QmOtG/ZvLwICAsfGeglupN1faa5dVJlLbXsZyadg5U1kuApz0AEujakERo/O1avnoA+Q6VoHnxsb
IGvlKo2VfB3U0z2Iy0NeOZC6qZVG7cbJgquhOKR+gnqs1R1jSyI0PLmEjeI06B16etomtnpQNfai
MMpwCRCV5DOdF5WgmzT0mDOg8otAY6g7r5rdfKoqfZZ45LrGwizGkx9jlDtY6XdTJ1DyUCBioSzD
5sstiieM572HuUV63hxWk+G/ZRQErRDImwdOlxYD+lpce6/1i7ZOv9Uuq3XOO+N+CcziYRbwIpmn
qn1g9fam6zwAKT1CQy0wuADzX0ttMON80HvtLcUazIuzI/Ejop7I/RqxS/EZ1cChRrgLg8ON8uEQ
FSBKokedsl1OWjMa4d4eQQSwvRoqD6C6DtfGgz+AvtsXCtpUlylaytbcepNLiaBHrK41BwjnBNyJ
cBDCplVQ+9nK6uo/D4AMu+QdVs9KXZ4dTsClNLBdCEMv6lLsuin50UpwW2yTss4+e4tqmDHyVMxG
f9Oke478+ZA3FbU/YKSZf66Z/VQhaPhapr2poECoCodDdSPHwOBBDsa7TsafUggCyHPA442Wr7iN
MaAVmBfLeEROt4oRFJOIU5t4565LHzaWkdYYBo1rmQ6PkMbeVTHRqkxN7QGtre91Tb9GwluXTU2Y
AW5HqmrdkC2HPNgE1nA34Nan7fTpt+l3UPafqt+GosbNnYa97/WPyKrtUrjcZZBvYH6NCHxUW7DX
CpqOEEYA0cJflTOqaDHbadAdrDQ7yCFfw/RJ0DyEd+vvGr15BTy2xeAOoqaJ84/VaDch2mvaOHe1
+ARsK8yIQ28Fq7z1USrXsTnKyRMze/wjI33yChPVOBqJrJhqTrosLl6kX+yhgvYvkNbITTdZavO0
r9vP2UJYb7wPmOLycImvXfN58Fmd0s80QtghHuhHanUA6RK4Biug4apYY0CuWEcNFaXiqboZnrIy
GWLgFtYIZhFuDDywQ62ZN/UEzLbdDXJ8VKOgVuC7CmoL4b7znAV3z4t2KctJWv7J3n3C4XKFNBxN
8CBczYQLbpjuZFNc7SB/rXXhLVs/uE9zv2/b6jLhAElKNVBNnU5j0uzG3jTIQoKlFRK74oM0PeAB
fW5k+WYY376cT/GQv8/UNASyUhkdcdNH8tx4q2ZoEG60FyWZUei9wypGSloQgrmWDfrDwJW1QxtT
daCJVULowm4+biGQ0BsWJ8T/n/us304duD3aAWE93YbKP4ZVfwMlMGNcIOdh1/WBs0Re7KHpCJ+8
AqyRUZ7TKTvFESKwzZfJZlE39zBygdP1+qnEYiP0k1VeGwe3Cx+nxtmMbkjCJFd96GwGfbiSSex4
mJBEuqtljq91k236CjdwM99WkO8dZ3j3nXkFK/Vq6uOfNek3GxJ1NRO/2Fb0hxWcAA6BE6MdnMeB
blsT4rMZLKPUO3A1A6bZoB0mBjvQCD+hdg5oRrb2pof+E7ESBmL81I1agGcv32vaiq0+vEpd+81G
Frc+j48t8J0K8sLDRD0LOP1ZmKw2VMWe9bQ4pq28OMgiQAxBJw7JCt8y9joPTVQAxvrknHv1KZzL
dZP79ym2ngDbAaOYfqYyv0URColhvWvSgKjO/oVjj86CTepkC2OFrSPhrWOdgrbcgyu9Rc70nFpw
z4gXgw5VK6t6mWy05Uj2wSLZMh2xF0jilQJcNWCPsG6i+MtLsADkZJq2F2Z/dIqAaoCM7lOXKa8O
WVxk5pr7vMMnQYJQawgsnbJ5kmCpixDXcc/7z/rjVIeYD4IC6ezsxU81FMrmaelpcbEo/fHgTfjA
zQX4XXUAVtZD6RZKaaA+UtKd+Kt6W00Ag30H4Nw+0Ydt3SQ4N+ThKtU6VD+BDcjx4octSjEt8Dhk
OGsTXUZoywNU+zFZlo2lOOrBs2OOn1nUPc1Td/aa5KXr5LWw/Cti0cFDZU9HMTTnUbE5YnTH43wz
xDUaidSLRYZa4xB/wLU1qa+ErC7Jq5+M96r1f6uqW8ZSlY8zWNVmZFMV5a0uywz4/YjbQNUKWnop
O0ye+h9inNZxDkIWEWtZJAc7n6lCwmer5ksaYt2lLN9978NGR8qyqzXR2qackRg3dU1ZJYgtNh2b
kZbtQi/mM4MLuxHAW4CDRoZbSrokVMHYtcEXRlttFAdDm/dGTgVB6+S6j1JrlU9BiTlttyH5WHuj
s2LwDA+lbh3lYEZHVrc3zxBQ20dyNW24RIgaa1FzgPy8NGp934AtSzWVkIcZ4UgRnY2ZGaUeHJT4
hZpdsAWUoNiL9K1jEcPn5OCDDbq6l4+NGzz5Ql4tae+jxHsmF4uudpHOCBNWayd0Hw0YhbDUD30X
fU9N+z0PjgvQwn8UBhQ70/qyR3wrXO2H3ughRWCWx5Oc5jg8FIODPCkiLGpJbUE4nOsQtdjEgBvu
4MoG0bx+b+d5b01Zt5xbidmZL88ow6xN3dgh31BtZuFuDTambgY13iOelCO4U7HMd9bRBzczl0my
rpvpNR/T58HO8Nyc5r0daosQ6fCngqrfYm6p9iP4aaDFbG8iSwY0PhA7QlX4ZyRCZq8jrgIEGFvz
xyS83zRHSTm29Z8GyQun8i6BZl9aVrYgQ3UxTN9Bdt/LAkxKBeAMKQKoCD2+vfTCwLaEL3KWp8BM
9mluYbU5VNeixkS51tqXNOn2DdgkNVE7xzkkmfPXVmjQR06MlGXaQSZw9nIC6A/hHXYwCuQFg8zu
VdaOHVeQEHAp0FXUKTCjjc6U32hbF1iPaJzD5AYbUwJMafRuYZTWViDiYwysOggYbNN2JtyGmr2A
87bvKD+JKH/xBH6GtkF7CNBZ67bHtveUd1f3VKXlS26VqPVOj6nV39IgP6Lg0oKyzAJIeIa+mxB7
hroLm1oD65fnb7nnrjspn8IUAIvbPUbtVGwV4GM086NkWD50rvs7RPN32BbX0je2jtE+DSwEbojO
pdRXEEdf/G44uIH2JAsPf7ThKB0Hsxnr008zsBKQjhsEBCJvI90WGwX3WYflqZTHjphF41FEZ6YF
AR9VL6PuvWiGh1hy8RPFYtvD47T7ccXispBMnQmFRyrB7t/IsKnbeG9keBEi+rIsqn4CY+uiwmij
QQ6sy1mUdQIeCcxTEdPaNZFSAhUTKQS6IC8ZWK7HWP/r3GgpNAcnaBM9j1JDeiXRUE2oqy+r6xxU
WY0r/V10TnJ7YQ+GTSRhPwmPdCOosG6DzlfYiYGqrvUs3GCVZVReoMiAATJR4xG3pLRpALFCxfjG
uRNS97Ehr5Pu24vAtDbwCnfTpMi5oU4iiVgOHqBHEXuv9B7wV0lhHFntS9262zqiMBvGJWhU/yqb
wQRX6qwn2aAdPFS0KNzHfgqoqcsegcgORW5xhD86ryxKMU03Ascx1qOhg50cX6c+f5rNIHjoQYNL
E/sRNRiMWttpZnojaPxtg3w/VumHZyDArAdQ2YxLXiTHXlAZ86eLDOlczfWt0LyV3wzH0XTekXfe
NVV9s1yyl85B2CD7HEKto+pvPYJmYDC4/ZdZun+RH5wBl+I5n6UH38iXFmzpDbXlWxWIc4fhKFuI
uDYKRp+bFG3gVDBP0HDIk1MyQhIleiIun9beAIa5khF45apHjsz31zHUYQoK3wWcCN+y7nLovSXq
4msGx72px42XgXnApi7KjA9UNQ6I+0okUcXOC4pb5g+vBrg/t093VgYcDmIWAjXT3gjqdeXUKKvX
8T2pRm4rATFn0qipTML4aj+Y8I8UkqNsn7QMcOxEjtK7dDHTgBzbk/KMJMIxDvKbU5T7tMt3SSL2
6n7Uoy/B8wDr/IEldjay6DFs2mcs2Sm44YvI1YGG28aD/wO2xgAOUJ7gB/x5hFqJJi4YAH+pA1C1
2RtVsR87+QMHEDsDil2IahFNW7m4ZYG5mQpxUXBVWuzP4GCfajwtaArjNctt121NWo9pHr35ovJR
dBHq+ZsUcyTKCZPe8rg5j3qedeXhXzPSNevcPEBtiK1onLY2UMw6y489FhOITlyztNhDPDskhvs0
kyaZhbvzg+rq5NlbNFJ6MyzfWIIkQMpg7GwUbxsFmdprM80xSvDMgXAONxh2bAuoMOB/R4pwiQej
AE0+QQ2tkB8z+kAUV7+YD6sO2jM+uIQ9Y7aJ0/lYOdZB/Z9t83dyO2xXq1WWywXksB8Qa5cAUGgf
NOcstf6iHBMXS/eS51r0csOydke9blq2kfFaoTj4bviVg+mb0y+jrH+bg0QxOi54m8CG9UKJAzWg
RkTb/FDbF8AWMl5vNsjTQDgFLd7+ybHxUcWPJKm2XoYFM5xbSys2Y0W0HDabLOYCJv2U9eTLEi0t
PTuYCQrdZn+yRXE1rRzqfLnhwOugnaGExxu/r6+abmx1JbYGv3HZejBZEe5HBHUEnZ5kh17Qhnci
842g5g/DB9QhUHqt3QvyDrgUjFAMwKZSrZi+LEkQz2r0aQrqZPiyWEABsotm+O8gHv/sik03ooNT
aOPCZKQCcz2Og78p4vhj1rStQVkxTKO9n+WnMS0PETRMekZrddYU2LrhOKtOAnL3xS6NprM/eqd0
GL9adA3Qhk1X6gCFl10rY6DbkX+bDH+rTlASLTAZFuaNrqwihtK91Qt4QeJ57JhroWhAMwBNeuhx
j3mAiv7gNMF67JLbJP1Dzn6Q2J1S9qWY5nd/2eDId2F0V60zdy2VVKjQSMWZACLR6KDpkfvfRibg
aE57La8ZejGSb7ab3rNhDtbq5RXQUTp80PosY8uPzUeLwkIRo11dj3tEUJLN4IrfKkVUBXHYzshv
7TTrW3dMv0amGYXjBfN/PWf2uku65KS50sGgrPokhMWUrEXQoPFoPpklAoLpxxghxeOl7Q7syE6H
vMxuU6b3CRQHb7BYwuJfpp6DEBVbAaC8e5A4n3NEvm94xk/ZzNsIjB49FoqDc2UXcGAR4RI0FnwY
gIhLIDUBSHEQKIq11AAeBCA9PQq2Zo4iQhdp+4g2O4D64Vha5RMZoLHJyxT/ZXX/6jgVvPQFTcMr
hUDOEcmnIPaOIw1xrJyDZjXUqO7ICk/zZj67kJExPf9FzSvcaDE9IWrE6dpGTXWRF7jLmHr5nY8W
Os5Nc2oSvPgyZ9HOlHEzhFao6wFfaxIvBO7T19hHoEUWapCFZ9UtLgL4XcTyoH5R7YA8CUizKia5
LwV2YzmxExtqE68B2KFVlVGHTpqefrbepw3ehhEi/E1BOFO3Kf7Zk/kVevg9oAjUPXahjSN76ZLb
EyDK1ySrlfx7So+yAf299HVzxIyIrRVYnayKG7jefGUE1htUXhJJb7bepaNTMzF1pOj0qblKqlgb
38oG+OBpsMLSie0sTEcUMerkEbeS5iBmwS7mBMHajtAe89oOKHof4UZGprLpdeiMna5HB9L94Shm
LQQ+VVL7caB/lgNVZ3RV0m0/COsQIyFIcFSa6zC2aVsJ4jMq0plt34vBKwpMbYf6qTW9dhEaaE9n
RvRRtpq5akoqL0GdnX3ICHe3iClkC8fNYPIDsxqc8eqNWrfRhwa5eMPL12RziEZMEcCLAUHGmd4S
tk6TxCVdd1Zu1iMGwcMF/uCnSwYEFt80PS9NZDLpCOiA/gKTw6kCsQDhZye3dsOFUKbSlP6sZRKh
yzzPWbdNsEZa5nGArLsO1SCILTqrlAtuUgh8Eg2DJCAd0rubxx7ag2O5R7YtQZWgGLaz3UJoNUL7
sWnpWmdFUt9x2rNQWgEloc8wZtuQhr41D/21zYS/oKxQLSYdkQe2HZrdplmt07ENr57VNevUmIrH
1uiDu6MVf0i//IYmj6EQAc83khVu1AANIrSJ1l1pFvARW8QjzCSkO4iBFaq4UAjaYqCV0Lf91iwS
+2BWXbSdg8w9yN5Mj0OhB7Cc3HQRdcJYFphKrttxSI6JD6mwnET80kLn3TbCgy7gdiCtK/hm9kSQ
O/Zp903NdzqmtmPuCGGJIq0BWTnDpjtkj+kK2QQ0bP1k2HqgGx/yaWpOhezfnJC6BxhAsaMtRZ5e
CZiGAh8Rnb1laek1AGFIsjvMctJNPUQtYr8S/m2FP0lr1TpaHVEOY07qB6cLzcfAmbMXsjaoG3T5
EKjQezoiAli/IaGvlCUg6gAKMbqQDbLCXewArJ+RGWjpNI+aph3KSBIHijG9tHBMH6ISz3EdseqX
NKyt57zU6xSUZJCi0Mdyyroh9qhjkZJ0kGNv9YAbz8IC4Pgm9VguyIIepDODuQdMTV5RY3Y2Cim3
/TjtYRJe4rIE44/jU2YjyNjWaxtAZF6k4BVMdtLMRimZesyraYzXvKjhZqeUjo15M2EKq1W0Znrd
OUeol6GO6X27hbfRIsBeOLNmBDy93WCOKAiksUG2sSceknTLNnFr6+BtbvP3ukfVYS6pI7Qe6BuQ
FogGNuI7aKu/xJ2BOmKAnPkjFAjwW5Sv6HGw7Wo+jlS1/m7lIbfiYO47UwCQVX/C0mhjUzMmW7un
3fTuQUJ1WU2DqLn7RrkynXzf19D+HR5k54XrFgyUH0MGxWrSr7q/NolvaZMd9SF7RqDrrQ29NwT+
YK544Qa5XmhL9s2QWBIPdoFD4rRCoutoVtMN7ahn26GalWfrJqj3o+4+TWO7dYvoNQbx75n1sjS6
l3pE9nugEugJ/R7T7OIxx9qqNFTTB1nO3jFvQnpk7iNboqCS+AD5FJ+8Gg5ektbvyUSso4NsDDpt
VTg1AAsUTn7R1gPMn8PsNXwDU6UM5ljUxQA10HE2Jagjh8ZFWGv3tnYfg6p88fPgUAv4krref0w1
XJoh+ugNWpM2/fYRVjdmnViJCucwRyFtxRyIYYNu0MM4OMTgbb0wywZRboW3D16Tur/7kfYsU+N5
KnscEdOT1TZXt0VQrasodaKPBfkQj9HJgCYBPRR/iYBGDniQZkDtDwsYbDr1lT9/Wtm8c5uZnc18
zGNzjZAJ+B22myKmypUVJ9y1sPwEZugE1jM3+k3A9jyrZlyswY3zq6vLE6OPZDwJGkcrVJlytHXD
/axBQ2hUAQdeMm5MOXbBXBApa2KuKHZTMHSfcyq9rodHhi5JhK0vsh9zW7bGU9g5knUnfRIZCt8j
ZOSlPY7LSYh0Sb0FaY3KulR0bpNyos5HcYmuHDzd3rwLKDAod4UN9ieo5o5UaTQUj7Aa+2umYu2H
pNdGYQKe4+R5megPskYSWKXgZuZTS6C+JQkr6nE8KhUFpeix6VwwyQWQ1SqGRRk/lxnrjnJjZL9a
1B7256aA5VI+x0l5RdYzezA949212YtQtoA530TWUqmdVxXtvmxktIm6urZ+8dzHCCvnLjScrES7
MvQc6BLup6ELDBhqCAM6tDAlt+IBNwAyukoMsM9UOChunEdPI7mEBBqau8ELFgzAN1UYjyf77Aw2
0dAYH0zgFm0CDjcf5x6yF5o+mhVXm8zRALlHrGBCx5gMcf3R51YsG2ZsYX7O8rNLp+GgD7Z8zcgo
LWfYKLUzVXolqjoP+ggOtZjveZQliwme3ipmKUxciMYtiqeJ6cI81VAza818Sa5nUBZL3FUxyg51
XJPkLRveXV/CKMvA9w1u+zFLlGQzG2Zxr6zBMmpljewea1ZyEJekfDZHC+9+FxErhA0EPdYoEwAV
8PQPQwtsMGQ05mDQnc14oqnkO8WqAGcypyMaimAPQGIj6scEjXZe78MrU8PdHsJ3ahNE9u0V5OG+
oHCxizK0j9UTto1pYdG5EHpzQHvpUosWk+NsLdtpNRrW0cu7d9BoLB4DjJewcZFB+omRcpEJZlHW
8JXFHd3G4sCreZVahHw6YZEJ3Lz1kU2UheoTdO9hMv1hHBezm/oXVsurM+lbzI7/6gyBmxYOLp4z
PwJ4seg0JJq7caZvBU4sJX2pteA10qKvKa6WsW4+Zs2EL4p2oW/x6A3tPjWnjup/MiwrGwERao5L
u7AWASXYss6f7Hi4U68E+1e+hIqsUebnSUYHx3e/kPVbmoDNgP/Vb26uH1L0X/xiooKE1tPsP6Ix
cJL0DLws2CASfO8khuDUJJZqb+jhr5l5Q1nDK5pt3RIoho3x3jnwvYnfd8RlgHNgm608BTyKZ/0c
VU2BMzKfbtJtFVdyqd4RofkLCOu7Zk1Lw5hfNJr9Y4cO2Wg5l0ThqB1DHqNQPEVzfQ+8+K3rrSdn
7A7CK44FZTZ/zljaodWwXgjMTqGHbomNr7HjH8xWW8zZDOWB7bCGi8SsXoVtyM2qzbsNrmr+segB
yGCTnOI3Wjr3JnKUenFwA5X0alt4LlPYRaNMX7c9aKm2v0Le+q27beZqXzXbTuQIGqtMDYEmzifS
/vwO3yUfVeUWtBPX+O9LGyDKVL7AkbyX83SfKrqmc9h0C+GmQAJI/g4OSAM13zhCWWBBTbYsQB5b
/neNaF6uY1xLA2oCYtQwlTqDViK7N2ow8aP6YZJWh167jTnW6twZDrxj84UJhgezHTPOxDm3yBtm
v8qxhFP4qLXyBYkM9Z01tEc10kZg2i1oN64aEuk6gx7VN19R0S2VjI0tooMtgodiAl19N4LPRMtW
wXTjzkXIjud//u/gPAeHqg6JCeVFkMtf/3sYdOfBDhAyZneOgSOBJl5g5intbBSi12puxu2rqXqH
GSWCW0N0w1Ez6v98GVE9TMUPv7IREJNVusqN4ZH7m5EZgGbRUKvjYz7rOl8oKDNA1sT41QTGu9vy
KV6LBXaC2ZzywviZOrKg0FwIxA2/uGxiUUq5XHeYBycus6ymd0r1KDye5+BqZXgSmdvWL0EtbtXD
HREiD/Uj3+ky+PVCIFyVhjDE1bNRe+FGeA+adWGnor14G6afuiz/f1zwAxcRIK5VWNEybD4ivyXB
RlLDh+z2xolc4rD/XSWH5KXI4ILFaWa8eBX2sD4hOhIT/14otIHC/eHT6vt/r54HH3vTRn1hnHO6
EUoSI6aY6odJ3Hme84B8afqk3gvnbyARGi+dk76p58IHR1Zji7YFd0rPY+X0z7wlj7ogT8ri5tSW
rwhMQj2VsYSGylbSTxf157zgqFZj7t+TUnOBN/DvG8apVp35f+fWB/XWDQghjf/YOuaGn2oU6K3u
0+16BZveZu3FmZ/VaR033XOmIbwNSInwSQ7PrXIZaripSah+1j5zbs7Fg+Vf7r5zX/nIBNSBN6+B
8uRTA7Wkzhsf+QTdr4w+ZFNSWc/W7jg+ckNxFGyMdFC3nqBDX6J+z0/F7O7UzXEAtfsn1HT5axrF
6sbQ8Nqo07JsqJM00iTVXWe5ue7bW4Xia4A9AlQgNW/VY+OXvZUsXQxheakMfC+1kWzmxQvojwDA
8u+aVZkRVNTDK2+fczDWWmDutnbiaqruR6IG4iNbcrKSoxko2UrciAf8fnjTvNGEw2CZtpCsHI5z
9LKzGOkTcwFzeUHseJnNISL3zua/C4n6awRVpEw+ZJrsDVbQZHiMaoTDCQ+hfobf07C2vBcPCzoe
LoOAh0ttm3MjqQ9HCr8e78WkXplJNSiSuVn1SurQe05YZ9Qb5HFyF/wl45n7pwi6V/sXuDgGi9pB
+bPAz7YWA8JzCBZYdtTp1frCH3ID/MvTGpgm1sCW366Fk+3y4KcfT1r3zDHVa+AoRvHv3XS01BDi
4Ok3H6X72U7Btgen673EtFbUsFHvMyZfTo17BDgbAhMG3gmKjPxc3ZLW9DvVIP3fFWjhwhIZaGw8
AbGBcqZFGaI1Ih5Bh48ROonGiwsiRR2R3wNyWgZTclAfVysSakojoTPbHWMUzVo1esG9ZAIs/J2r
bgdr1+nM/JlqL+S5brAuHnggq56x70Jway1sGuwlkaMPcy47k1cNafnfgt29UMJ4YLMml0XigyFo
gSt2/Sc8sx+wGE+4VkjngOpBQShxGRoZzABeSZdjWV8ycppDYtL+N4ol5nlLmW7hHqI6m1Iv/2r1
c1ramEBTjWf684LUF1Nss7DYuGPzwJjhUtXc6Ir/3lZAZ0iO8r9J/2/SqF2HN8/qxqeiacCdzl+r
ZU8tHAWO6j7hCHM1S2isIo/C61RzGfWmukJNmjpP3mHuhcZiXKuQe9xkw1E9SV6OGva+dWGGqEAo
JHHnvwxQjuHIPSM3zoOFrR/0lH7w9DiRhnMRzAU1pFg0MAZQs4ZpwvfsajmBWY8jZmWBIrMu3GzA
v2RvcDfVrWszTej6nNioZDKqbXkdFUCrPnM9/GCYrNccGUmdXAgl7Y2vvBZltnDEp+P8ZhWECwQB
WPv4rNq/R5AcbM9YnC4n11a3bdo3z3uWw1eDQicn1Gsg+/o3V8dA8WZ4hmLN3iRpXfEzwev0SFxZ
4vqczgnAUaZeD9hQncf5txYlKB2CgpbtOTHuvtd98zusnB9CC+B5IjFmXuvDTPCEfjMwksjYkpJu
Wwg1Fj+y9RYJ30d1m1zHTA2LJwwDhr8q2Ii08qusAb9kgCUojGFYDTL+NBo7UI9U1Bv4JgSxRbPK
zWgfaJuiNbZB9/TvGIlRo7SuX9H9OwZK8ZR4S43xgBGjdgizfVGT0SjjbKVu0dawJOse1aGrLv0M
avep5pQsaPGwamx6c4Mwz4w1dTkaekEsB9wsu4cRgnPE0Unm5PXYi9Y99RgqOxaahkPdviSKtJ0i
NKiZmES4O55UKlr13Hg9o89CEv86ZkmryMbQxX9GAGEpBnyhWeKGMDun6CPOvTxXvUc9GA/fuJkO
/71OZgzemKw+3AADrBsIRWAB0W2ZhhWv0La+GJgENGC91paZo2Hz2uWouAaXKT2BG1ypMNKRMBQL
se2CFpuhtY8jUS5xGiDSyrobuvEHjqPWBI490rnrJIEQg49vOQeTy/AkYrf0x3iteQ2BQv7yu4kh
AvWaS7OJcrgoqW+rYB9q79J/JbJg9QlKE9bNMy4o/8fZmTW3jWRt+q909PWHGAAJIIGJ+eZCokSR
kihSm5cbhC27sO87fv08qZ6YsSAGGVXVFVFdVtmJ3E+e8y7v53JLAoIjTgVwagEn/nfMty64muis
ckTJkp/qRDN+8ZVeRY1sE6RsUThyxOvOjJoy1wTbDbi3WqOtoy5qmEgXQfnTszkbzB/qndikITXx
J05sfgzNAJIJ6Ebnp8pD/N9hxSvkpq+Vti8KP4Q43oM68myIKmSLvs+Fuhb4HXXarlPiEPTe0Lwh
0fdOOJmhDsZb+mWa0bCVpC8inJsG9HOkOEQjBUCbM2MghYJ7UM9+Yw5oQTWNypb3YDv4D7ILWBY9
G4ZxUtunniJYdt1BXVK5AB0PcMxmeBj/Eo0+Fp661tSRx1Crae35gFJHnXcdaHg+YAOD7JXXoxFW
x4jojPdquUw5lFFwJhcFoLWxmfeM7pABmOxu4KqqsE9HodNibEM9u4rM+jpx0Mwv6/Z7r1/zkTM/
9uQLBPAr6CzgOwVK6ZS8Aaqo4wKXhefZ6jaFUTzMHbhX9QAZgi32YOox9Z9oDsAkdgnNZRigDSZf
bV4ENEyPiDCZTgGnKmi/jCPAChASDJUgknAd6hZptFbLGgwyNil3agxq0B0EmYyB4boXU0uqg360
hE5qmMUEkbolJOMdxYLiz1fiAOpGjCCQ1O8HIJKsBmr3blfds4pV/BEdBu6oCnE3YgpeGBWlntE1
cBdISCa3TyjaqiOL1cSw8RHWiPNAD+S1TJrbFnN2VovqtAoAEPVFbY8EFKhafs+IMoX6ZQJYf2wu
WJP8t1LLbzGshrF8y1JjyasnjgAmzBKpQ/NKQjECwRchtcCdrKNFxm/n9zEdrCB2V0Ot00Xi4T2z
xlmnZsIwvwWRdcWmVgkCRZtBQ4bSFXLiYsMoE6qE8lHtDRWT2YcA7QhjbCBe46r2fiqrFrRD3Y4v
OsRQyauI7vKLahNGxD7q6wiT3ueMhco483MRvCpBUo5JXABwypBXBkSMZtyUFKT0UglycIUl3xus
qubu1TS/iVa9yFT8qEadhaLiaF4w9n/eLvyxKlQgun2fpRaU4HyTg6XhSzid2VBbmsV1/MYe22sj
goJDyFeN75Nj8lABSEVokDob3yigtla3aGT/bKd2NYnmdhwQG1OXaGQi/SJC962ZS+jfrmLjkcWr
4gmHTPShyAzEVbVt+wShp7SlfF976IjEw03rFbd6Zb0OcfxctuIvdx6+BC2sVDUrJR4VKonOi+8u
Qbjo/eYMXYSk2Ywe+V7wxXjTy+6voBF3VJkbJo+bzDV0SqyQ0NE1JQIzb60pv2r9kPBqeCYbDelP
QgNPRHnLmzG9MDmB2npal9BcwfFXyvQEN9oQwlKi/GFXmp48G715k5bWE1nlh7yn8u/33yjjbOpO
ay/fX1AQT4uwfhnKgmfjeI0x1h7BZdLmaOmil/0FEVfClnoj0vo20/gKEEAbtT3U6tClftPF/q1j
jeSVSROrK7MYnicC+s56UoEh721AWHLfCapFWpJBTxBYmbfZi0rFZD0wLt43NZBiirE3jq5Rw8A9
wIh5cADWfOz1WVF6r9Bkf8jtsr/0huorOrOHEr8/T72Ya57cWcDwGHKvJgBwN9nNxlw5RbhtWCWD
19xplNyg0sPKwdTVmfwLKeI7ru0LPY2/txbqsPmwaXKE18GGcBSaWFnEGWcQS7pvBkmFOrpUAQ16
c4+jdNBicfaGKtLAKcv84FutrGWRM1Z0loiHQA8AHVnJaUp/4WqEW035FQ1SWJ+yfB00560uYG5Q
UjnMjfvsjc5arTX1+UYOf//9Sp6Ct4j4c9JBtnP//IWIBOw7Z+VzM+c1UjhgdDwg+3YXfAF//aLi
16ICFwiJL67qBs1e57bDtgH8752lwWq03RjhHJRnxvwlmo3nwpv2rSpdeB78CQU066EFBX23x3yL
mkNjgan3EfAoXQi2DeW7cOq59kdIgumVjo4N3kFYWvXibiYnfVGluErofXiPrd24p6bRrSvHflJP
0llZKouEonE2V8pT9hppBiRUEp7V2YMtgn2nSHScmzbnaJu66xJVC15TwTMmJbxRBJvUqea1PYbl
ZUkyYwjtL9KL3iR53SvCmUvXrdc5STIjaX/6WpCRnDQvOthEEc7jQhicpXOwGid2HElXUGGcMQ2x
gxb7L1BavmcNKkjJZFy/v9vQdcz78Vqa/bW6vYZ2uM0IrD0L6V697PcFjnk3/qwj05iHN66cb2aR
fbf8kNk3B0BqQwvViyLMOs86d1UJapyyIaGQ1j7axeJbD/wYYNTNOCNQELfWdqqxeQnGH4HhwS72
NCSyowrfWFEeEOX/Zfftt4I93PfJLUDbG2IpMkCcSFX3gEILGBbsqJ0g3ZnxD0R2ti33SOPYe3Ur
unpDDiF4VoVyQyPrWvbbHA2/i1H37jyf8BJeZhOgyADqOVLOnehzXQQy4BLOrhpSUSVnn982t+os
kJzTNUIlKntQgXyMTe3F7ZK/DIhUDmIcWMs9hKiwDRk1HbfchFJe4dRwHbr6XxHpyszw0DlKt36A
ZoUuvydieky15rsfT6T19Z+AUsjKYfBTjliE+rctiCHgAX+pFZIkzbPQ24c0tw4ih0BZjnfU8R/0
Bml/k8wLwMpEy24dyIGuGd2EScBjxF3r0nw1uVVSJfJqo6oLJRpBhT130axX64GqmcDSOwT6ekmx
d2fV+e/RhjFgwKyqkJXCue5Ke3+LdtuxcTcl8bNarjpcFQwzbwdP3kjW51jk7/clMNiHYY4PXUPN
zUEIn+Ajr+FwV6wsCe5rJr5o8xgx5PZG/YFxGbw1PZZcYXAfKyCtVyrwGdormhpDtOLLYfIvp0Gn
+mZ80TsimhRajGD5N+wwN+vvsmi+5im4UWvbjM27KLUfY1c+5/w6Ja17lYGqOMmcMuTYCN/yqPo6
uuU6tKNrClRrFSzypNIuJ4ssH8kXz5iRbK6557XHETKFtCn3lqhEexlK7CNQgmatFrFMsVh0xD4Y
ijugJrcp4PsLMuPgjoQ8AGIEyc3zM3IhmQaV/qCmpYm9lWbr13Yg1j2ogAHtvFkvvpiIcFkC2d2W
9HvtX+MCANkIlGlaXQl/fK9Whtm8Dutmo+ZMLe6Rmz11hpd+CC4le7GwQIL3+a3kxItB8qoo3GV2
8BC86tj8Tacp4tdFVg+bEcesMDe37wNjJWsVYBiV+4auyUqLw+/qbDHBTmeJcQXNa2U48yYJ7TsP
P8iYVeEmYkt2/lvI0Q0MxSGRY1+3bbqPkhDRx+7elPZt7sABs8P7AeLYpGVoIiMGzCogGned4Rl7
J/LO+bUJvKuDH+qj2MMW2EhB8d0uV5IrUP1MRb7dLHaCB5nuNpzHighWb/FQY48m/m/VUX0IblF5
uB9k++QE0V3R4G/JG5c7VK7KaHpWmUwP09E+KNZOaN1NDSa8qit2STrHjkl25FunnH/mvreLgnCT
TsEeB8uL3jM3ZcjtN7evIvHwxPVv1I6vJ94cOtLDgEMomFIDdrZ9SLgyJgiAqPQyCgPBBQHELUZJ
WwFpI9EtJI74lzjIrj0xcnGaK/UNelRRJ8UIykhQlurXNWIQIEK+1QjGx3m1NoAEj534gTnCS9bg
OTgHv9NeewgmIG+NFX7BceAGBYmnFlVO03Eznkz9Q9oHXxPALn2dPKM/v+W8uIldC5oNRmN4DYxz
/gwP+96Q9qagMKROz9JPf2Yi+mpn9l1ZTtsYcsrABalyVY6S8Yp4lVZzTYUQnYqSFVKoKmR3S7Ed
DKq3ApC772aMv2pznYq8xL1KXlklciJqjarryQy6vTGCyuAw92IqvBxZEVDNMCvvHSWLXWKS1PBD
ySIvRPQ2YGiB8OYKWXzUp6tbNLUgelCpx2NLVlDF0VtEUAaoUv1b1UJCQvcxGtdzpuAX493QDepB
HwKDd1PUNJthm3IhN772oI5RtAfIgdb2a1v7ezULHdm2uvfWAbYo7xMp2IkWjDXAPI/SpgpSSHPb
D942Q9yhbtGKQ+Uv4pTOsbxXJ38pffA0JKJSEd41qf4WM1lFKNemQe0YtYfMFS9FGH6NSRwGluwJ
msItZL8bYQ9vTi4fdaPHfnu8Td36VnDUWtw/Ef0KMnHbIARkWsB0ONtH23yEkG5fham/STAYoFTm
71QuNGxNePv5NuT4CqzmQd0Odo6rvGXw8x8IbL44Mlz/VzMNmey4MZ+i0uN0njdQrVHXmC7/K4xT
M4EwMz9VU0ld9VdI/f/f//of//t/vY3/M/hd7As2SZH/K++gPUR52/z3v51//4uoUP3q5td//1u6
lrRN3hnCM3QhdCE9fv724zHKA/5j478Q2YijEebKnonEKyctNXtXO93ER5gcObZRXP69Bm3dNrH4
9TxX6rprm/aiwUIPJs8MI+hQzn4uqcIHnvdctc6to9mH020ZxqJ3qjHL9WzHlrrjAFP82Bjmfd3Q
TwCn7QqCzmw8NRUmirHj/3SzkoeQRi1ziInE0AqJyFCJLizPDLDqz58DrD7BBobtSeGBPDDVJ/4x
wCFlf63pjJDyvXGjpdNTh/Mm1qremXFVXfncjmUKIeip6YmP7cwu+PCiK0PwiFl3N0qR3Oc+7mdu
NWBeP2IMIEpdscSNun1upjBbnRnrIx11kAoSBsqTUresRUdjV8y1MWOZ6uoulfL7ud1BibhE2RWZ
cRIsvXXJC5GMpBKViaIXbLKBTkR/f7gd3bKl5zqmZMgXw9BHoxd4DNHOHx5Uiad+COszTYjlnmFK
pW1JYXiGB5ZGXyzhskbtIbHsAiQXSyatOPDkaiDl2qY/5rJc2fJh5F0DwolSRHk1RC105J9erXGi
g7LjxigxAkLhRqwVdbsLH5L2Jne/teOmIUwEMM1nZyXvX8rLHozntLsEm3thm0+eE6MQZyER5pzp
lfy0fhxh2JZrIjbn6FKqn/+xTh03RuwwcNNDaVL8R57zAjLecx6isDSW0yNPmM2ZBaMfadHxpMTp
yTGBWC0WjB+2jlX2Qb3rOgL+LiRY9ev+iRQkb9cGKWnZiRe3QDs9cDXSpTCuT3/B5xXr4J9tg7Uw
hSQgWqwV25N65poW5d8CAHkg2i/OMP3oZ9s6M7aGeaSrf7ZkfRxcAwt0cCjhuNPCeLwBETriiCXd
vZH64Us9wKqf5kJem/M6paZ0qACFXuKENt0MUZXdne7159VLrx3z/ch3LNtdrN5w7Kapd8tq18t1
AqFQdi9jjG8qIKlz3T62ptAaMYh4PGnYYjHAiZE0BsqX424YUaaxNLB4T2GQ3ViltqLDkCTri9Lb
pZjlWeivODCYi+xBhgdL8kqDyVPU/Zlj6ticeyg3ggcwXMdZfhIeRNWcYxexmymaYWDMUdQjl+FR
ifn7w+zpSFFz9Ju2vjwk3M4ZkzjKK4o7xk2cRzeowaGDmqwcm+foP2jLsAzpSsPSjWVbjlZPyP9P
zc4oKvkYBhi4ulUx3QJVjHd6AiPhdHuGWq8fLxvH8oRhcqGxg4kcPq7nzI5LbfJEs0uQP9xXvaiv
cEgUq8GDU1HlFY4RTlxDqJiMdVVhNlymRr8CjpVCRx8x8DUjj6Szm1+d/rAj30V0IdjQjiPRxF0c
Ynrkl22p6GtBOcHpAKu48Xs7uD7divu59w4Ud8uwDY+NZC2iiiAbjRBhT9yG7Ij4GuTtRVQgYod9
Mnhqakdp6pOztOWZaT6ynf5s11YH6h9HtC6xEOThOO1mi+e0/zbgpQW3pIiba8M5d8sdiZ2cD60t
5rj04jSYnXzapQ78RNuihOlG99LXgZkadjHjVhYZr2VV2A8ICNQ3kykd+2Lo4bH//eG2Dds0dA+6
qbM8sHwUgo3UTucd5PV0DdXPepWtkT9ANEZ1GPnce73S+hXr1N6dbvlzTEXS2zWAEVuObruW+XHA
wcsaLnXrYYeb3hdKBAGygCkvvrSvFR6hhrSKmcvpNo8cUI6KYIDrmq5J6Pixzc7RHSOLknnHa53E
2eReukGx80agjH+/IY9OMbSCrbJsCDdDAbtnnnY5dsZo5E5RcVGhmnK6lSM7UupcrwL3CwIMa3Hb
OBDQIVnk4y6IUR6Y9G+z0G5ON3FkxLi9pccVo6umFpu+NkK8jDOz28W9F5LGjmx1rzaHIpNvp1s6
1hk8WA2pjj2LZfdxbljacjQ7YAmiwVIv1aBFFdgKfzvdypELWgqOVnYfAbXhLFrJSpR1tNDrdv1c
Zlee85bakBoGrVIggdNNHeuQoEe4ARLycUl/7FBtT9IESg3OQkOvEp27Kx5kyZklcOS4hG5GZool
7QldX/QnjstK00mY7WIk7j3LVZYldUsJuQA7iylVK+ru2h3zM3HO0b7ZPDV5ZFrqJPvYt7aM5tat
q2YHLqTfmjGypI2GGevpETw2WRavAJRzuA3s5WSJMHc04NvDDo088t8tuqkm2hM3da0jxQYK5HRz
xrHBVA9KV5qGY7lycTyIuZcWqokAejpz+NVhyvLW1FNxbZAoAHvRmpShfOuHjVHIZV7YQHIT3Qbp
R53zGoZh/q3FHeNrPM8Ago0ZdYTUzSAb8CgvL5rRRonk9AcvxkfNt3Bcwh+uS49ltvherU67ysCN
7glsbZuVb+nwKkYlcpGd2ZvG4jmhWnJMlhlvP04D+PIf59sGj5DUfes81YN3MSFcDdqwy68LgewS
JgxYdPTWgxEdTvfv2CpjkTmcCiRPeM18bNX0SG8PY93tYAPfIHdfr6J8ilanGzl2wtkcOsTRpqWL
5TYtYys0iypod21QH7qgfWi0RyvrH/9BKy7TZZKscLmsP3ZFFCb6gi22Y6piw0s1zV+T4MzZdrQn
rF1hIZpgW8uemN0Qtl0QNDuh9qPNUwQeIRQ1n/rmmct7sfJcW3c4P3W6gsy3y4H9sTtI3+IEMbH/
m9bAtWmwv6dB8NCYBTdq5JqXpwfv2DpwTMPmKHBJprmLQ643TUpq+YwfvRchYdDafvHb6MEYnG7m
SKdcw+AYhRJj2u7yLC1SvW3Z/cNO42K9SP0t2IhARxXyn1wNtOQBAXA8nQNnsbB9h7JUPoh+l+Wv
6UTG6h8shffQimcYdCVnmS/qImp+YAa6XSjqL+ohJvXy1XTlmejg6IixeSBS6ibP3UU/mLA6opDV
7kgp+Fw6lTIvaX7PBZUCg4Tu35+fPyPGxTKogkG369Eddq1d+NsQpSbNu+iiFlElhIb3pxszjvWN
HpG6NQRpqGVkTJlrBD4AiM8NcnTmJSgM3+uKw9zGw8bwIOWG3u/KoKbNVWivQgAF90k51z9xP4+u
NeVojny4uMoNXi1h1MVfT3/gse+TghAajyDQUstNMWIO2oP9b3Z9ZYN0ROGaetjKq9HtDaP16bbU
PH58klIH5F4k/4gKhy3Nj9s9zqXvtg3PFYW60tHy9AP8ReB1EmojUtOfiS4+H2Q0x/oF70X+3H6/
p/94i4nM1PLKJ8PXBz3SnTIot56OSUtoBufi2+XNxkn2oS1zcZKNU9O0Vq2NGGhHL0ZYtBeJLZCJ
HPcGxvQxOnWgA7AAlsZtNGlnboX3RbQYWIeXPre3JLxxljn0KQpGCuhZdnB6BJH6oXgynMikam/X
6A8Z+QUpnuyiAy6A8ieUtbk1VtDfb8nq3ZlOvqvVO6Y24weAQmsNNxskLatffRsVEDK1myCymwvf
K/JLymMPaVsWVyF650D2kuFCK+QDWtbfOmME5ddlj3ljr4Xd/0YQc8Kqw/2WAUaRuXyN5oYXqHbZ
Sv8O+TPQMPOrk2Zk26tXXVPJpTBAL8hZYRwFvl3TvvYVTPW8eJZTq+MS16JAk7abOiBkshPtq3C0
WwtWL0CgF71rdz7E/RRe+GUvR2TDsnttKO6xDn9xdDx8U4cXMgT80G+eHRafFVKBy/Vb1wUUbTvp
lsgIX/EyCC5TSd0xSA8prpQUXl7CVoeC0/xuk/J+ktqtMVq3p7fG57XqSSIHVCts1yTSXqyfxE59
rTVt5SN1QU6ccT2bEzc/b3ViH9umoqML0/l0XWQ2gkEoy3f3CponUdiY2IUmapU6LKVgCu9V1j9L
5kuubGa62HBxhQOQtxL2utdeW+64jdt4E/G8LqJ1Ge/6iTICZWjTj1Z1I270onrB6+X69NgcCai5
e3iY8jfPfLncXHbXRjmKEymAgX4/Be1N6U8AlrGODfALcNuraOgvC8QW0KgP/kpKcvSd/exD0y3r
8ODUEAvnDgBpLqJ16oRnotrPYYX6OstleZCf/pTZSyqQWVzQE9qHyUpG2Z7C2tPpEfg8cx+bUD//
4yQrZytsGoFxRufuhA079Tuxsj1sT7dyrCO2qUvyciYJ/2Xg0ggyrGQDx503YWjQ4QUnzszk51VO
0ULoVBJs4onP8f8Y1lhrmP3OosSn9z9VPmOiinC6H0cOYw8iIiUuiqaSc199xh/D1RfA4AQRzd4W
vxSYwkrXVbwDGAN0saKA+HNotasevt3pdtUe/XgKf2x2MUsG9Xa/sFpjjwQx0EDu9PY+NGME8vQx
uZ/9vgN214mv2KWZe+H3Z3e4JT5/ATc4erMOIYeLZcvHjqctnEqHtMS9BR6mNH4HcXKh/Atq54co
vktS+UXgXRYBdvNZtbKt4LojvmCbe+Bh+AeU4MNEkSyXGk8xPAqQjx2RA2K3J+A0kBLdxyOeZCju
iAQ0WAPDB59Syv78Q8/rm0iLromx39zavepRxB3sH/oMLHE6tEXxg8L9RQ5O/PSwO4tXJccZiQtW
rXiPLVyh1vUf0+3PRjfIIBnvzQyB38kXHNBTG10jtKftp1q5HqiDYkLiC9UDfErXRdoFu8F1xdaI
AUIS/E1rH90QcGAwxzYDgsHIyNYARhoHxZnLrC/FIwYQ8Gfc9knmGtYk4MATyFi+9qzhVb7CcW98
g/rsfxV5m/9MY4A3fk5DF04otWe0y2aU6NNuVxkh2n5ISRHroY8StaSHDfLsXD+UX1GO739qVkmx
xxrS7cTzayXHhPpaprloreRowZtDYzyavdc/jCKsXux2brZ8p/UgNNmvJj8Ct9Tl7bXftoR1ntvf
9AYrAyUoa0AdAxMNwM/V8+lZMOSRaSDycD3L5jgUxvJtOnL5oGbd2Pde4wWXzWisyz77DTXnEmGn
R7P2DkYHPHUszLWImhe0en45NWK+tl/f9BGGgg3a5JGrrWLH8S6dvv8a2/xBlVZ3q0z2W11ONQ4o
JRZFPXq1vQIYIwJ5QSL2Pi31h8IaH/UpQyF4bLyL1Gq+ZyaK6bKn1k0Qse7DmanWGW4vVYJOQYTb
gF3iAQsyF6ECH/GOamUMyV95Ss3brKbvXj8b13UiRiR2QMaEBMtrS2jxpVlzSZetDK6qUQeX5JRX
ugufy4GtpvWHAZ0VIF8CybAKUVg3aCV4PIPseHdfD3DrDXubSqyM/NTYWJMJOsazgLkC1US9LXiW
ffJLS0E89tajcOft5I8rP7KvbFm/BDA5Nm3TIxSMDMelHPD/4xOv0SF7qJPmex7VpInS5LnRG2Ts
9HhWQZMSE49RLpy9dRMVmzJ3di421b4JVcyesOvhq2tzUHh+0HBzM69rzduMFlYEjvYDRNRhaPM3
WWEOVln3udb/SCek3wfh3uvu7EM2LfAPdR/StNy7ldz12vxVV5pfQ5Y8SX/cVwjLj5OE0CxAlmPq
EVXPPrRF200fC3tGbiC/0+103dFk4AZQxByYbnp8ZefutYNpZ49clhiiJzuY3jzf3syRu7GkwUHk
vcTaDOfB8KK1GyTzRS8wAy3KG6Xm6zrjGl7LVYbYd5k6LfR+zFz0GMSzX961WvJtkNTtWWDdyo9d
kMnkpyCCtTMxzgTacNCwQKT4WnoewHSruMct51JEaOud3kBHbg9uREALrqUDXFjmQljqehRIb7hH
PtelsIwX+50snMsJfbxew5Bu9r4NIj1zeB67K0kqm5TkgGNQBV68hi3fCyA/JsN92iE6ZQR2tpm6
IL9ESwWmqoHukpHnPs/PdLwdzRpBgqopzoQFnxOmPNOwxlMXNpmM5ckRxglcK4gA9zVKc4dmqsP7
0BbRa9HW/V0/1/ad5g4FEuFz/np60NWVvLiyqa6QpZGEPOSgF2F37dTovETteE+IoNI0IToiq7P3
8ud3LxfU/29lWRSUPCNGLPGG+04WB/7PIe+aJ8vHIl24a8cbzjzpl80R2ryXpsgRvtebF/dh7Vht
hOdfcjCK6asruPRKTuSL2k0fqiTYiTw9s3SXYd17g7yxLSbQIouwiLdCP6ViH+n6vi4MdN+9yL0d
sjjZWXGtX/29CVs2tYixVHovz+w6OoQ2b1uJHG0+3bRZLa8b4+V0U0eHUUGUPImWibVcG1CUYswe
s/RRGtUvJYpIzPSKkMqNZU+/sbYaz4SPZ9pbrhIgNYReXWQe0hSVFRQfJytYmwPak8oiTI/rh9P9
W679/wylAn1QymLaFms/pmKl135XHgLlRCrXEWBvCSddsQBPt7R8WLy3BBaBqpxOgXGZgB8iOTUJ
JKvDBPeDiwwLJxbpmRf00e68B77UMtgAi+5UQRz3TlckB9KuaFyC2IIf4MOowvzKF5u/3yMAI5Qy
eUd7HJ8fQ06HIjjsDS05REnVbfreKDeTB9PrdCuf6vtq4P5sZrHa4wasRu8U+p40IOJxW4zTSBPi
SZg2d8qiunPby6KD3+p9d7zizFZbnsrvjTOOdE+QtFsiViij4jdZJ+khMSt8TxtXKfK66TbToWdL
KyqBhjvyZ0zEdGZ0j02lTdlb8BoFc/bpKqysoQ+9ODmEw3ivBwHE0P52Ko3bcIaKeXqMj7ZF8pM3
KX8ZxuLJVDWCAN8NskPY5LdZCScGmT0JWr4lnjvd1LEBdcDyYsELKMVZploT13e7ECbEfupWbrxW
VK13GYsWfLN/Zjccbcs1wUWYCmWzXKAN+TYh/Mw8TK1xg9rsD1F2r8oju5UIKAMKV76/p7t3bCRJ
Yf2/JheLdWq6rhIG5omlCTmFSoEHUQlJvbh+KUznzOGlNtifF7danFL3HGB5lFjYhR83YDQKUIdo
mR6EPt7zvNmmWvvYYP7+t/skSagyY6TLAJgsoqMAx8LG60r7kBcdleNs52K0mRgpJj/Wmc1+5JCk
nqd7lgDmyGW6aCoTkK8K3nP7uAiryylLUKUovDPliCN3DA9lwyT9AthZLG9qtPPzlmumOqAmV2/R
FQfBb0AP4P3vw1BG3l8avn9zehA/QdGYLBKP1HYIsHRPLDEZdSU9LYvcBgX1xn6tzGyCL5a6K7vx
q+spMbnIpZgfql7Y15Av9SsRRf6lZ0GN0zvHRLNH91FDKoczGLljoyGpenPUKCDHMl0CWEukXhgW
BzLQChLw6AvjsXPs7CLR4z2atNenB+LYFIOPoo5GMQjQw+KKqs2s0WXpFQdvGH5bMG+auvl6uolj
XfqjCU890v/IhbRihGAyUl+KU1xJbdvJL/sKxmEu8xLpzAqtJm7PM4fN0Ua5qahwqSfEcn69dOhQ
E0zbg6N3pBn8Wwt3dYjf0FXfgtE/s/XFkb0vwT+z9bkcSAkv9j6Rre5NVt4erDb5Evg73UOMqJ8f
+6H65eXZHdI20BPRry2xWpwwJy6mTdcIDHMyb8Xr4lJpDGjpzVzCwBVxjtxX9gOh84d2LJ6UXGob
/iCCvqOIsY18uoFkl50xhqm112EWTQHiEKa8jmoHfjrlkDMnwTsEcnG40UF2DZhc6u/L+6/M+tpO
rLQ4mIQgGHfFqDH5Don4JJ7WoYNYnF8PX/JJg3im8XZOihHP3nRC86HB4djoJkm1ZIIqaE3oByCy
iMZ7GJ/5zCPTQOWZuNgAA0f9UK2KP5ea5ji9E2figEK5hvg4eQiw2vUqDiDbnV7V77fwYkQoi7BX
qRxSrVxiEgIcKZIkyrODBauxt/GWg4ecI7LophHPcyjAAGwuyG/dCw37tzndzrK9j1B/P/0haocu
v4M6tcTLUp2hS6icG+khriFtfoB5AIg2xM4LQiMeCcOl6cL86ly00x2KTZ339/cYj1QD6jz3kEOx
/+Now9EKErTyoW70Lw5oYR/pGMT5wDa6U/X7dC+P7GfashQ6A8VwDu+PbXVOJ/umzfIDNSl7xe6u
EdSRHW6PqcBRttBXVh+dA2N/ykSw3sm4mmo5UcX8BJsqtDkgv1W2hyHqjevKqrGnm9GC0rs7Rf3s
xZiTzQkaDDRetPHMuXlkYj2mFdiLBTAEQNTHLst6MgfUD+JDOzjbudCxysm/JcqzToaryNK/RZ1B
8loEZxbUkaEm9GSMqfwJnUX1sd1+dKs64wo8xCFKJ202oZhQ+aQ3pzxAv3OyUHCF/HZmPx0J1Twq
VqqkZhvsq8UE90WW6yUOvnu/I/kqQo0cJSJHa7/GuaEmw37m4jvaHq8/VXi0OTIWvcSQXjcxxNT2
SA63OH/Y2j1iLnpbnxlN9ecsticlcN4rwGJ41S7Dm9oykd6cm/owG0yhA+fvK1oY+rcxQwD79B45
9jYDX8r2ADdBLWt5CxWmpckCNygStHpl48AT5lf2GHv3ReFpd60yqcRxQeng9/P8HCZFtqJCgmuL
juz6mUfM8Y+BwcZfJlto+TEmDN7Yi/V8n1b6cOUhAnphTw01/crF1tvKgfPrGG+IqpSg0pvg3mjT
/HKq0N05PSxH3h0gLHkFUETkf0tIkuWmSV+lZsilAOh89nJkYIsdAKZ+BTK83OmNlVzPfZWfCeWO
zTwoESroxJkGxJGP+6hq5tZHyzzfR4354GJDCZNyExTe6+nuHduulqNwhGxZngWLCM5tIyE5gvJ9
iaVd38SHungQzr0c3NWIlsrpxmzzyHK24W9A9+Jw4mX1sVNZF3amW9TUvWuf1LqpFLbqJEG72HeD
NwIypRenxMyFHW0GDuZXSnzlFQvSuXCxfbzs9dD56uCSeeUHvYsQydD4eGFLuH5xmugbXVTtqujn
dpUWEnH3CpL1lSWr9NoZZfs77AdxOyK5CwkHMTA5WNhEojBbvDWNYswVqZet+wCZ/ouuyriJBjtC
hMpHRENPuyfHr5pLZFwQvxtGoBUTmueX+FZV2yR3+guQ5j0mGdg49BXOY0E7YBThDfW6sqnW2a3m
42XfyDVJmHbbRo67Pj28xw6lP5eqWsp/xC+u1KgICTs4mCncZXVsXCe2WT+mbvPW5HpxprmjO0Oy
aIBe6GgdLM7ATMZ2Xg8hFUm//DIX/qa1211RXhPkApMJvR9wef7Bcch2kKCfXMB1nzZFUoWGKMbo
oIu6RNl5QG7K0sa1GSJ0eXowj+0/+JYgQ6jqgyNe3ChgLarU08sZUxXrZ+zjrIPk8z4uvV//oB3y
NNRILIWxXLQT4oxhxjm57bg0q6uGotglkCKK7RbuPqebOnqoOgqyrPijXM2L7SedNsrCoTIO+Efu
JaYGIaini2x2sGKYrgMrR4XOePCyZkPReB3gf3Jm/j4BXwiJPAm2hAPHMq1PTFmXOmLklbW3b5Vt
TWO3E1VO/EWHqZze7F60N71mT7vQzP8PZ+e14ziureEnEqAcbuVUrmS7qrs63AgdlXPW05+PNRe7
LBsW+gB70JiZjaEpkouLa/0BJ90odf6iMKPuHN4zm0ouUSUakUMJJSl8K9RY2qm1nO5lX1LoqmpJ
sxCC9SvRSmToDr0kwN3zV4sHBA01b806TtKQ3vleUT9gA1Pf3V4VscDnVzwmkA5obhC8JKjzmJhp
CSZqXldhfTSWayFO2Ofeg0P5YhrSR7tcOLWXeeH5cGLSH4KE1aa4RndydUqcWnqIetxNR32Hy2Ho
msP4I7CtRyXPv5nYVyygca7kw2Jok6okx/cSHG31kx1Mka+eMIZfmYnq9vFvLVFWcrMap98Rmn+m
j95k9M/LqAoQLg8tbGZEqeh8xoOCTZeSOCGumaUo1ot2dcHot5fxMvgyiskSQmxydGteWDP8pjaL
SgHvJ2cQWqwnpZd2cmzeS4G5sGOuDkUrzKQ6AT5hnhuR3Npl63XhqWhtXFE9YyX7iPjqiFMDtl0Y
7DIOkhLSwSQ1JKO/iIO+lON2lXcRl4qKgKyFSBFFAwX1p9vf7/KwMY4ui2yHWhII+vNVQo9RjSJ6
9Uc9KgLUyc0HWV2C617b+yQ7EEPo6inm/JWgKlOaFfB/T0mc/eib9A9At/qoy8OGSla7yhW/x885
2KENeHtyVyKvaKxASoN/IP6azS4mxUwyO7eOtiJ9yup+NcSI3Ade5MrIvJU1JvMlTjZDaG71svmq
at7CIbgSZZBoEIUGKpYUN2Z53mSpHtFWtY/ZUK7a5pepYI42bHvplKRLyfuVz/xxrHnJjpYKKlte
ah5zfF5qbwpcdKLXJr6SfTbcD4pzyO3ypbCd7e2vfOVcMC5VYI3qJ5fcbI5OlwIJUPr+FCqRjZJc
9zwN/d7vmu+jtVSWvLJdubGRvGAvAbybIzjjLPbDMHf8UzuUCCaHVXbAOKFd357RtZAJSxIkJs8g
FcLh7MbOIZkoo97b4p2ZIuHBH8mwzauXgEpdivGNj+YkTuALNJYrK0jVQJQkYXvR3pmFTCnVJVmt
5OKEEKgxoYcL0wMpXCG3rqcIXm/R61soB6nXviiZpKgbwD+kUHgeABLfVupMipyj3Vr23gvxHoon
xBmrwtCfPa2usebGUlDW0/SzLI/yvkvA9UMpAlES4AMTFxXuG3WMgW2ZB3dGm5v7jut6k+ugmlR1
MJFSxah6yLCh0pQEhB8woaSzlYUb9spRI2vk1W6wF6EPi0fQhxvWUAogNnqtHHkk3hNh7vMo+uwn
8sasi01p+m8Le2QeoSlY0oKm8sH5JlmdA14MMwWBF6v6c+ZnT42o1+lokDj+/RiDLerAhQEWQlUp
afz7mjqY2w69W5tKsNYV1CibeGHT6vOV5AdZ0PPBKqnw4uGnnX+A3gwzSe5yHNFSjPbi4j6fur81
LkcZJqUJYq56pn/Se+zGEl8AtQsVm8c41Z5LmQ4pbi4rzcMISKAFrMj7qgda8CMq7DeUc16pEf8e
ff0JN9xdWsqoUacaopPc6Y1aKNjAj/lusLVy7XXlyakw+ymMGAktaz2ExvcwxJKzwGqrloZNXni4
I4L4BGA5YWoRYL5mAUIrlB9RYqUL99vFKoEk4bCi78HXEd/m/KNYoVViGZL4RyE8n7Yn5G3V9B/v
al2MgcYRzSUhxzM/QkokF7iuWtLBsrDkq8zke41z7nIbf77DGYc3kQA38QxzLlhUNqi+MKYIdMhS
XRgoZNilyvXoTk5DC0hrhCVJs5S4KvOgJGYnmjHECJg27KzzL0iijoeAlAbHog54YHrJSrOiL2nl
/UbbBF9h1aA9EsE7ijtwp3E0FXid6Xg45XQKCsiU4EV7Y63VYOYqLc1WYadaD3T3SgKqvFDquDgD
fCIBv0KpQjMugeEaPCePt5yJIR5qchQCaOncPvfXFgF0Pt8EYDgQ1Vm8RAF5GtAjtoTiEIgaFPnQ
LctcbWHfXvQ6xWKDbpc1mcYIMKzZOKYTDrLWeP7R0nqYR9ZgPOQFBrAr3Bq3hYyQXeZ56MaGevyi
St91o6fW4eSOEIn17p1Ja9eWnWWf/3n2XPGWbWhcUpcU2FRJlFAuOE6FbR5DG9ttbHlXuY6ofYtA
QqguRNkrX5smJykcNUkq+fPcYvTR9CyLIDiGZfC1oIkFu+8xKnTcGf4TVLo9vSvb5+NwF9CpgrIR
gTA4JiH+6wNyIquJgv3u9igXaen7keI5TmcESZGLsjnFcRxzG2YVjQqFMJVjoxS70A/vLBOZXznP
N5XStgTH8amUVEwN1P7H7d9wbaY8mFRL4dbnJhMf/sNtGQ32pJV56B3UTD+GCJgPWrj08BSx9eMT
m2kSrUBiirTw8oZMYUjWquFbB+xfMQcv7X4doq96mtoQjGyOD1CrNf1T1HbWNkniz9poqo/+MPSb
23O9sonQyOf5S0aHHtC8wdhbg9xMnikdtBZLS1W5N7sJ451KXpuZdMIUtVndHvDa4SU5oK/nULvm
bSVupQ9ftwTznE7VqByGtFsVRvaoV6MN8y3+LmvBFzobv3FCu7Mma2vQk5WLeD8pzaPceuuJtb/9
Y66sND0a4F+8Ig0NeNL5b1HiNuuCLAmOpJ6tq0ww9NrEWtjSYkLnS40+mgJnkMviXYbvfJCw9xMd
sqmE5bj+GuU+IHnlRAV3IfheGYbnPgVs5AtFpjybi486ppGPZngcY0X40QfDHpVz/d6bTPvPwmcT
+eJsSsjQIBgmdi+PgNlYfRt7XpyVxmFotHSdpFq9kjAGdHW9negOo4wbUljH7VvFhkaOC+dHJ9fD
A9qQyKqaWIt0CIcgcKuh+No6ynfivQ0bQEaiT5F7eJ1EeFdWmj+Rjr/mVGFvWw5oNk+IKOFFOiI5
5CAtCes32anCCc2Ow/QO03REN2VVeWwT2dnXdhM9hVUkATaup60JQnLj++b0N86TaJWEYfSsqQVu
8IUTbqsuKve3v9JldgBMlz4nJC8wBBRHZl+pAGSklbExHTsv2NPgxaBtm0avXdm5dfy3thTXVL/F
vHWV6ic0MHJYDF/hYQIsMO9qBTUlG6foceHZrVxsFDAd8Fc59mz5yzbO4MVe3/VNdMyd/JvVlkKm
OlD2Pgp+D4PTVStaA/2mM8foMbdj5c+EVZjQVrWsx1LBOytsY30/gW3a1lGr/jOfGJQQ0D1eshC6
L55cPXC6DN3a4bn0UkZJGqGiGu8Kr1EWlucy8gEDYwBqOwx5UXnOWliQQKaUQ+AhitkmffY0ji0m
sMLiKNy1ZZ9/v70hLqKNLYuuO21TCt6kYrP9kALmcMqyx+6k0PAfy7x+Owz5AvpM/EfOjqYYBIq1
6AMLcZRZShpZeRj1coHngB9EroSLrvnkIP9ch8X3Sd7xXv73HJ8hOaDklGAZ+Kazd8RkhYqOFXx4
DIGA0hN1BlczNYym/hV0D4Baw2eUCqPM7C4wzk2VJpmPqvzRi+J1IdlrzGqPUavvgib61uOLu5Bo
2pffklybMCQ66iCrxUn6cFX5eB0IHIN5LDr9Mz5UMQZydiAdMvzDOctRsIQZuNwhoiQssM40WMWl
cT5gBXBKa30jOjZJIq3rosQ2O/fyhZvi6ihI/lHYZ5fQ4DkfBbLilDVSEh2Fr4yE3cjaipMlFM+8
8kU1E8jo/wYRP+LDt2tUpLTx+PKOFXRQG0OUiaJwrjsupnC3j9XVkYS4FsukUuWepWuNmY9yFufG
EdD0J1APRWJ9aowHvVjI2S5PFrxj8Cui7MVlPk8LaVQjzGxp47HECHRKvde8o0Ab5icFS9LGsfmc
wWvvtQtp/rXVAtYhEBCCvj7vkNFyb6OoGadjDr6iCr5Y6b+mu6zUxwFmK9VCh/ASiQH8BKNn28Rp
oDDKaqGYdhFuxShcN+h4wYYAc36+HzIl7+MBwcSjqo7bIk7W9DnxCWxF6a5qF6oO17YEcHryExoF
iPDOBmsqSBeGNUwwUxPXjFOhPY+Md7IKK2V9e/ddWx5LQW+DcShmz3dfS923KPACPlqp7TZe+zMY
+yWy9WUcApNGlip0nVQhbXz+7brR6IASQPBDHftOr7Tt5Le7GIWAAKfeaTzU+VKOcG1WNi1GIQ5K
GJrXyzw1TdUcbseRutXfJGuwtXEA18AdUx/aOMHNTVebA9yddNVjO+R6Cpb1nZzId7jI5jtEx+yH
KYinhexg/iH4BACqDNDVKPJQAZgd9cmwetDiavlc2PBpJrV84Uc+AJ3EdQF7BV+4Vi1Km82/xfug
GswriqMQv+cH0DSlkOVBwXREvVUbsE1qc22pV3d1ZkJyit3KOZ93BOUMb69E0oRQBFwaOCkAaLM9
zRcHN7XiJR6EQbo2/iudXkRpSjXoQpEzIH43u7oDfei0ugrHY5sq32WnIYZpa0WnQJQGE/oYPnIg
iu/Vu0qOft4+OPMZi6EZkzYocEB29eyuSyW9H8nK2GJyjaNj3G0r3duQnx9lOdFdGV34Mcj+3B5U
/EfPsyMGNeicwwCFuz9/7uot/gOZ049Hpeu/BEH01EIad6NC/mek5fv0Powkpv/h/jMnu4qScBiP
hj3hL4DF+WnwyvyuoSaIaZQq7+C147oAG7nFUU8tWm/3/5grB5jCq2lQe52tbd3JY9YX43gcMBkw
Uv1pNMHvanWxUFe8spAkQSRK1GxgwM/LyI5Vol4d4G4XoWkBhNT4XOAXBJ3g21jbujuhYewr6bBQ
R7iykgp3vggIZIS838+/bzqlSk9LaDqGlToCI4dvAbM3uB8ba4n1duXi55SI5wD71QGncj7UaMud
0nnFeHTGwaSObB1bQ38FD/ZLp4Fo2PlJMqNT0NWb2ws4DzxsobNxxS33YQtVcoBiYNWOxynrflc1
tkNis94e48pNCQ0arDNZp8jeZ58Rp5w2l6UU34TCmjYy9lxrc1LtNfAEHPb8dtreHm++bIQ4Qb7h
WqazLnpR53MKk7FPqCqhohTKzy0mGcN4ABX35fYo81mJUZCwFoU1+0opVtKk1CO00VqmZPLI5i3W
1aDFYDqk8clphiX90AsFMgY0mBDISDgF5Gizi8kMu6ZQVRpsoy5LJxRCBkg2Ku2jHIMbI1KTFzuy
5bWSmNknOc5PqWxkD5US/vRRhbqrMZLfhFOQvqVTrj6yXOW/fxAengBBCLgoeMw/ezTJo5plSXus
zOi7WTp7ua1+V2mxdZz65fa3v6gviG9BmiKklizCrDr7Fn0eUpctMYdt+/6Z0tCLUfd/cnvcRuhE
0+VTf/Y9VqZ1cnRk6VtfIkZo4SdXjAeyxp993i01/y9k5//7RZAbAHjxRp0/eJSyM5OyH9Kjh6ek
5SffnCJ8G7zpEV74izaA40WVJO88GFv2JquHfTz5C5nLe5bw8eZ5/w2i1ECNDlrDnEw3tFFq4cCi
HLVm9E4A2+q/YALMjV7W7bYO62nTlaC2swCTHMKL0K/I9G3pj/ZzbzjhWp0CFDLUQvpqDf74mWn2
9yHW3ivk9E2caRMIKGPmSF8ma+i2ap9iY58b2f2Yq8Oq6RRzcEFzDV/kMDO2nqLaIHfHlCp70aAT
4ZVfY70ZREaXr5pBKU8F1Zktqua4HA51vOZ972yLdgLv3OVSe7J7BTupbrKibT0p4a7qxxh2c5fB
MJPHPWma81BMWv55SPCalNTobZxi53EMvB6TPGmpmHMRKt/7u1SwgcaBzp6XIBqM0AczFRoD7U8v
fRHmErd39ZUByP3oK6JzRy1gfpl2aqDlaZh2T1PYVRu/1KxN2elLIo1XoiOoJl4uupBu4vU8i46h
NyETN+XHwDMf4kExto7S5+tKQYTk9nyuj8RkCH4wxudcDDVzHCn0O+3oSP2PKeoQ6fV2Bm5dt4e5
hhY5Qx7M7hetsGxfrcvkRJ39eZich9zI7wkOFKRk5aekeG+Kk+xTJ3yMpnzhyXnZajDp+YsyogOs
k4fMLBJlU+5g+RzQyOm0vZ4mrhCqGtuQHT5iFh3veHtGJtp29o+M5wNewFFzEIaxtz+CepEh8Tu4
8GjRYTdB1XX2O7oGM1RN0in84RyF5zT+rZYzuRkoFsas8EoX9sSxvbGG/rGtg7sKTR3UxyTOcPqF
/ze/s/V+IZ6BEEMYY9kl/vnUZZ/5F0Xe3oXKQhBX50JD8HDpIgi9Qwr9lyifMPR5YyLsfRgBog97
fubYTSsdXV+GxInt2caDNAEpyc9sq3LLHz1Wf+KP9s1KfuGW24/SStMXij2a2DAf4+j7D2NReTsA
BeL3nR8RyDzyiAe6d6iBo2ZYPGqRv8ZhlwEjVm4AwpWNymqEm9I1VBgy53sjeLf+29R6rrBTTCpf
6HBFvbcV+jjyY4YpkPAx9kMesjLOsQfm6FfYa5m/CwkVs3yJ2CIW/GISOtUQwhZc9fmFpBfAA5pM
8Q6K6T+Ek6OsKi1W9mOOBAEsXs3F9fz2HrzIYcV6fhhRxLcPuSQ9a60szd47mBBG3dGftmqARjPC
r16G3CRNr3gafsR+tv9/jMuzFrUGwTmbH0FQ/30R1J1HpyjA2Wp6jEsEylrKMV1WfjK68U6qx0Nm
IsBze+B5Cij2iSDli5I75RlzduaULgn8vMikg21AY7RD+HWmb5IHFvSMdCMYF5L1qydGMLD5zIDz
L7jlyWjjGT320iFVvHhna9m4ZuZ/PKN4K/BVcf1kan5BPvTuGy/DPd7uIGqQ+QJ8N/FX97VtjfPY
q94k/c/aajH2o9S9RbPXfE7Shhwls6u729/oyqYQHXZkySlrCGOw800xaDkqqnIrHbhTT5knPZWK
7YZVjqF5m39XWvNzjx9iZLYL5aVr44pqIC9w3D8o55+PW0A+KVIzlA5hZTlH3U5R3fL0aKda2DIX
XFnrEncaOj8hZstegpbU7XlfuxjIw8Dt8CPYHvMedKYD1YC3Ix10r/yuttPPbigfh9Hbi8PQCQNc
P/qdYIrYEdqCydq0TbRJ624dBcFCQLtILESJUgWUAwiYVZiXtAbTrmu5l72D3kffUlt6lIIlRchr
WxMIsxBHpi1EBjNb56gfxp4uh3eIAzp7eagq62YEcaCgrLKr7RiPS7vKtwWo6pUpxcrWyyJIRpni
oLYX+Het46NWS0EOE0WM6Su1A6rYqtGdOngkzgXOqao/6Qsn6soJfr80+ekoeYBQON8lddNl+aTZ
HidYcvtKcXXwAFyGgZ4sVPavhGMY7nSU0GPn8KqztKsNUWt06ok1wIqs8vytNNKfxRfbsaWt1LYL
E7vEuIg1F2IXFDPJwOaguAEb4nQYWQ+5qNZDaq1N3/sBSO9L1uTbyQO940QbHv2vRm7fl6G6cOzF
h5vdPuSxxCowwlTC5m9+jJAyOFsOaVGECq7efx+kgYdZEi289a99ViYo/kcr6KLCF6Wtqvhx6x87
o9mrjf0lMcKnSmo+4Yf9p+mXZKuuDgecnLwF9vZF8qzZlP0j0JtgvJ3XIusAYppHO7X3neT8odO/
UPZ6h+bPPyMXDCZ/9PdB8M+iWFtOqkLtyT+SqzdSjq12njV+ug/7etxYfSXfBXSGXAQpI/xuh+Su
NmLFxYbafwi6zLyHh9eCR+30LRDD5IcPJGgVBZJ3KPUiu0M9EN+BZgqPdT+p+5SHISz0Xnc5wsmm
GcN+7dlTceqoTm/kxDZo2w/mCvNfe/3udzpUWvUw1iaUpBglnGYq1Xs/j9UdsifpQ95aCVqLPjlp
xCvU0af2VzsWvuoOOmVYOUXjQFYS+zCFab7PCNbffSC9j4XR4j1fSNY9GNkE03uCpCQeiK2NIKSv
I/JZCYF5k6xmM/WetvI0LLj7ZlJ3faGXnzKrGb9g4D0+tBJP2FSR1I1W00HTshIVWZxlV4YTF/t0
0D23yQk84YBNWpao7abQO+yAkxQt1b6Ntk6i1b8XbgZx1GeLCraQVwNFKsri86CDOnWr2BCNDm2H
0nbZ7AIUZt2ulTc1MGZJyjdhOr32jbHX5f7Q2BEJRfYK+PTP7R9y5clw9jtEcPyQr5VB6RVSw2a2
R9N7bFAVX2kBkSGUjXbtJ3a+UgJTeUotS/p1e+QrYZeRRd2M24K/ZmG3TZS4coLePhSGV+7yzpE3
fRc2qzKQWHlJshYAC1eOralyhN71mqjwzIJvrEKsSQq1PiLJ4Wp4wje+DX/gLtPbdUfedHt2V65b
1lUQCCyhBD4vFJRSoPexpUn0zCzlKSzteJ+0Q7K/PcqVCEvMgzlHm4ru4zzCwrpJraJAlaWzTWNT
xaHyqIV6vg5M+V8VQshzqYAD6aczAwZ53sGpIGoGmNgGR5wi76sKT70oMHfABhfAK1dytrNx1PMN
6bR+wNYjXuTECJ5PGrJQ/huQcWTjxTtaA/1++yNePQKogLy/nYHpzDZGHkytHYMWPAR6eZzaDIy6
Wt9ZlfQ1rfQXJy4fRavx9phXF07owoD6xFpkXuqXccrtVavqjnhNlZuGt8t9pKT9vRwlSyTL/wg5
81gD+JAmBrgW8JDiZHw44zC901BtZPtQkX/vLSVt74l6uWvImfyYp0bzGdVOzOVjp3s2zTLCUFWx
0U5trU0feMrKGLNpFVVNu858xVqxRObDlI/Kk2qPxaqBr7mR0frYYdzerRD07/4GQmpHCY1sO+HT
87kDAJliIu1FnxEOSF1Ti7uNU/rqSkI7eRfFzq6rgK7huc2tUKHjE4YrJdS3ajIiw56g+N8kWrEC
HAS2P5gad0TrfqXDkneTaOpcvepsd2zqkcLAZD96I1Au1e7DfRZ36WPhh9mqBDK4z/FqciegcjGO
MdhjdFWr3YeNnpzUvvIfcUgpEKJv8RDBWKTammmPdUbq9JtAjqdNT13wzW/wQ48sQxiG5t19Nw44
yPZe9jBKoLrSJk6PuKdX916rp25V+9EDpIvwWIR5ss4kxBvyvpZcdehrhL31aqObAfnfFH4qMbJx
ZVnStklqxXdKbeBuQdtwq49T5E4aUgFaG07r3PJpdDWIPyS+DJE4mSQEAORknXuT58bNiGjAEHXI
v6rZNqR/vXZkT1vXMVLiio0DRKtoASIASrebWMqt7o31rmwdC8szycZT25zWGBfb67BtUA/PDQxV
sJ989NHu3o6pWW7j3rZcBPIRGE4jb+UHqrXXvGnapY4R7EzQ6KarydjNj0WirUKtMN0ISe+FZPoi
wgo6H3VYhNZg24DUOt/VWG/GKJGE+QGhZv+T7OX9F2S0kS6+fVIdEXA+nB7uaBxVsDNDo8qg4zAn
ATQ5pG0yiuklLgivqKLqG8vi6ggQdMFzwc8PRu0DeFMS/a+PelJIYiZnKRRHM/8moVa29ZtRf55a
C2f3ySomVxeyIds4sfqtlAl1ZlMenZ0zmCFGvJZekZpb1s5pWaEwmNg2aF7S/hvTTTJhoqqgpOD2
OlpXehv2z6ZmjEjMlfkXzZTq+CFvytjaQAsZZXfQKnNXFFW3HeC5HoxEK3ddrqY7xcR2o/Y9CylZ
S49/5KWk/y4dZAxbrxy/Mg9tWiO5sU3Uz9YIFN6qVk2C+vsUJV3kAjiNn80MVEYY1OYrxiztWx/U
lWsEQfOqKmW4NtJR2fdyW29GdVRPQ2XVv604Cu4lJSy+JHGLH3XgDCvdV6rXBv1It1Ok3JX8Fuuj
LM15AtohvDE7uktL1XyUst6KALK2PJZrLfhcjE3+mjryGOMkLEnb0XKavZlRKSzwvCJ8RJrziTeW
cZr0KNhPUjC5lSHOhe1ASQnSeOHimoV0ngOqKHDTmRY9R8OY7ccCW7xAQT73hZer2aKdVjiSm6R9
sLQh5/uRcYjjYIFM6PkXNb0iLU0zGCfzpbS+hA4YIKOkW4va0CavYEnK9r0l14lb1N2St9x7jeDs
KPAKATRI0YneHuSTWU00tpK4SSMrO4V2Y6xgE5nbXG5KysiJVyJIMljPijUokN6KZKv3vbJXo5ZK
o91hygIifRVN9bg1cqla68hBrxpT/9np/pL985WVIBzweWhvGEJp7DwyWEXfGVPfai+VHjxWMQIv
ivGHK3BzOzLMAhDOY2BraT7S6hOEhnlg6GPMrJOoTY5+DzLA8LV4C4e8XN8eZT4ZMYqwjyblEuoR
7wJ6Hy7vTuIY1JmaHOGjgl+xsAIYf94eYt63fJ+JkOuiTgbe8ILUFieoEliFn59K4wHb1bKFQvo1
VnzXyZ4mQ0WlwL8TrUs16rFvXoKwzPIvAiwcHKq2tKNEMJ/nX3oSjBjUVPUL4WuFy7vVffWqnwqy
R2NRfZayL7dnK7Kds008G04s64cPiu93UOuF5L2MiXPSB6VwKxACCSZyTmM/tJX9r+cVSjbpMvRr
pFsoxM8OjVXRgq+pBL5M+rBuqvRH7hxaedv03nMTIYmW7sFK357iLIcWX1RA+CBDygSkiz6QmSjF
UIgpmlq29sO9neoryw72Qdu7JRyJIHoMpHChTjGvNv03Ko8DUWjiRMyjQxNLkSapAVaJmtVuu7wb
19Ekta7uxU9SkK/otazbKPxC+2pysdaKqGPkS8qr8+PyPnUuaQpLlPJgIp+v7qjH4CcbfoTTee0q
ats7R41PVtgZCw+8ecfxv+kidyE0gEXHfxZlyHd6h+vJe5Fw4671T95obGxngjwVbjXEiFylnMhY
cciVF3os5rXIA/2UAqLtUBOaf+kKUT0dYy+cwBO/XU9pGq9iTU0OYK4Qthms7qG2Ma3w4wrjFCcx
D0XXIauTGX/Jc0BG91hmFJU2vOInNuy6RBNuFGb+mDal85KhTkjzrYVgnqrJF9RbW7Ke0NgqY6c/
TNmoklq2te3q5ZS8USAJcLarzPXInYRepJS6HhLa36wgNfdZOgYHuF/NymkwuUx1+zeYu+4YZIhE
1d0w7gOZoq4c0oaIpcZZD9iaw+4ZizsKaaUbdESgIQen6aqtN7plH8jrtHfA76VDs8vZ/W5qI9qp
Of7naQzbHeKS+lqXumJnY7iwtiIdJw8n9+/6ovLXU69JO+go3T/GFII0Z5sIJpJFpFZme4GedlFl
aRKeFKO27spRkdw4H9U7nbwMPWjUuIIsMBdO+ZVdgDrsf3Ab5FDmHco8yBweYIF8TJvih24Vlisp
w8LE5h0McTU4QBmFtoSAI8yzbCwATZhTWXFKRkmFPVcFq5IywyrriGbS2KTYc006HPLQyl1bluQ7
w8BxIkJQHepTQcu4HrSVptbWwr14bfYff9iscAUvLct7v4qPk8e1EacThh5gVxaO2jyciJvJgFbH
S4L+1YXKb9pJRZ2MMBRN0qmtDFTiEW3Q8Gn046Uq9lwKFzwGylC0HwRSAkTZvEAlVy1t6D4Nj3pX
DKsxRN8pL5sSKkhSCxc5p32AjVygUTf+LbTpV6DL2cprsww8k6dt0yDWH3nVhs9hXdJNyv1i748q
j+MwlD5LltXfyeTEd7DXpS2vU417vv2uZZa+rqgir+o2dT5JXZcebKtvPkUTylI2whJupugJAS6B
ClMq/RZwJvj22rQXtrNYsI/3MtMXdQXUwITi/4VWUZkUWRvIfnnMtH6llfWLFKXPSqq9dekShfFi
KGB7AA64jImil30R3hClYeCuddBxbXqWCnv6bvpT9Kmm5PtE4lgvAETme5UGyHulh+tYRaNgXgwc
k0zpU0p1z5QItO9lUsmrFEGOt9u3/jyxEaPQY2QISK8AwGaJhlHbduA7Q32KzH6VBLzTW3QuwgFC
QkGi01oLN+D8bPw3HuKJnJH31u75Vet4hQyysMMBhVen3afbweielHCJRaTNV+t9HBN5a0EzA2Qz
C65GVFihHIfeM8/dAh5AaWUYrAaO81gFSc3reMwyN8WAe11JOgJCYWC+ZINar0ZT79Zs4dC184BL
x2rjbRni2FVDRrqL29zZOypOkqpUBY99xpXnmnbm3FONSw8TBbVXKnTZk+fHMFXS5K/axIDG6W/c
aUrqf9H8kMBemV7xxqtd/9IYkzmugqLnNobt+GSCen+9vcRzETmoCCLBgZmAKicfwxC59IfkdbCG
Sk20uDihXRw/eLGeb+MxzjY5JO59rCInNviq9VTGqf6amoa3bgGL3oWW3zx5ujzdF8hCrP3OVu5r
c1SfpLLqXIB08b3NJxkXNsiVbQ+1nf1O14qLZE4R7KOuRpKIDVJbdnwYJz9eTUpn3y18E20WONgf
FIC4h+ghMN5cYMqMwqSCUVSdqsrYZRplN2hIL01fvQ6Rv7IGrKaKGNIIErzRtEFoM3FLKXyZJmvh
mF9bHSGWqsqwXqm9z2vkitZT1nV883msOvTu6X1TPS1Np6aOlqSowCQTwsOqPmR3Fgs2buhW+Ryd
ElSaAsRyMP1+Xep18Zb7oU25IhGCVXL2fXKS/JtTeoD4b3+8yyWCy8YDFmA7qR/SJuf7yRyMNCpi
p8BsNvjqW+1RCbTN7SHmjxG2LAkR6C7kvxTxEjofIlKiVnHiEWsaLdJ/er1Rbhwkb9ZFJGXbMrOm
X34Z+q5itOa6UZt+4fl18bh9H9+CPE54hCQ134WGVbUAkpri1BMI6LtLPSSQ+yqqNilYvMGx6YKf
bEl3LVJmzRq2/z59UTaBbsP1zlE4n77ppHqVZiRQjd0Eq2ICmmy2A7ZsKtz57ntQBbE7GJmbhfL6
9shXZ07JgInT2kCXaDa05Jt2Ecl9carlqn5CrDfa5KXiP4zkTneSHcc0OvAyVjUV2xv6dI+VBHW9
rTJtXWIEt/AhxGgf7/d56Jq9zGiZF6Do2QdSkx/6WD/mg/2jDiiG3572lf32MUReXLboBNH1xZiB
VjbKSAcKReKP2Ko2jvNHDn4iKnx7xIunoJga6ooAHTj5Di/D8zX24iLLWh9+htMKAMJbZnzVjccs
+2N2r/ytPj7HkbO0upfXIvVvBNYVGprwf+blp84xhgSfOf8Qdl17LP0ODT19UNc+H+Cuaaxi31BO
2sDNMXZjHWRrmgkxFxzyNeFQhxtsMeKN7EVQ/xN5oOevNQs/8XLFhUgcP5GHA3Xu+QMlS612kgeU
c6x61xSuXe+0Rcj9ZdLDGAhqqOQ9giQ921U2HZUc6cvklGcBjp/dtMedrXOdqD2muAYKm+oUr79h
sLflYG4K236gbL/RJvNNNvufASabVtmuo2R4u70prk7+fz/sfc98uKmL1AHHUMXY/MZTfjJI+ta0
wYHEY9W1AHO7DOJn32BeDvCMqTEqECGnTsnXeaWf/EE93Z7N1SHgPQvFBJSX5i1EqpBqJOGzcRJX
KqepKJdISJfHlknARkdNABm8izOk4podGSRepxrEcfOcyohXqAcawAHFbKuT14b6entO79/lPCIx
pADBi6cdwOlZfIyHpk0HGyOK/+PsPHvj5s40/IsIsJev5HRpNKNiWdYXwpW9d/76vehdbCSKENeb
ADGCN/EZnvqUu2S9/xBLsWtLQXEMh/AiNjJvhea2tusqZ5gcB0+3dhYON5//hI9nmMkk3UHQFBwR
G3h2cWiAVEPwS3cKXptfBvpG+2oEYUwgUWwHMUrX6AULs/x2QHVmKdPJQdx6PVvFQ1EECUy8aZED
A5SVun/UXDtHnr9Fe/67pYfHzz/142xPCrTTTOtEHJOKw/tvHTrTHBNPRUgh1JxGylET30+Sffxh
DMIBIzKAs2VkYxpk41S28ip86F1QlXk3/GyqK4JEURr5RLS8GlsQvWhnaAJ2q7zNP6M87Gl7J7E5
CQJBF0dd37ScVCp6J+w1JBJcN75S1jGupRICVBlwp8qxTXv5fJI+HDN+JOIT8Ha407jQZnOUUdMA
0lHIZ7mFWaKk45cqNFctaczpW99tfEAcVKsmtgIq+x/yURF159gXwvacKMa3LpZxWwn12C7L6rvn
Yrfq9xt+itMp2bZqjKNg1oeM0lJuFEfDja5h0d5ijo1Wi5fvlBZzKx8mnM0P33RBLmBOmcMez8/l
KP6BZfLYNhIPgAYHye0P6KFhNYuKfdZILz1YYTuS252pZb+qOvqe6sYDEjkPfqgfDVIVuYl3kJSR
XVOdsUcUpjY7J4jHG8EQf0mxhxBifMaxcpNrrGqgNl/HQHntBim0CzNo7XhS+aYD/dVqrJMemHi1
0bpN1OrBkmhZUY4ubNLOn3GfHZrAJEjznWT0H5s+fchUbBVM8pVQy+5G399NTp+1lZ9HQndkJpLY
MbzqVe70wlYr9YEv5H+fa8AG6tMwQK0QJPFFLMOvSlcFTtrpD37HZYb90M6T3KdBpdGud/j6VsFj
kjQAofyvY5kCAxOU5yoiJIV5KE4m0PVOFKjT9EH4a8z6q1aLV91TnLLCmonijJHFR8/Mf1ZF9NJG
xlcBqantONb7IM22Q0zVVgwPFbi8vCZjVWrh2FH221Ad1228JnQHzuLWVKNv5FmoUCctJEGEMmlC
pocMXRDbEIIbvRRvRjRT7GFUJUxj1E1WqfvM7xvbamU4LwA0DCuvaDpHWyXVJrOqsXYQTLrNtEC0
M6F7qCuH+q+/6U3+etdU92Mdqtu+KbHytYTaDjzxglyJI7Qv8oV+MNCYJPAc4LTWPlAkXJ3l2t1o
Qd1cUi0sHuC0mb5daBnuGFrqb4NwgiIALN+pxmDuhUwsDyMcpI2gF3lkq50u/zaDuL8YAnc/4plh
b8fM4Knr05NbTAKKCg16qpzQphFZPUdZtImj8E8ctOdILV0bc7XmIYvVtXbCPFzQJyypiVEiQilT
gj8LIQXZQvydWTmPnh9dLC3KXynVj2cKOv3KTfw+ZCL6o6TJODQUtcnbci6wRzHcH+p0qM+dlIag
/019P2Cx+aUfTeulC6NxF+Ey9vvzm2125UzhnzGRcUkG8Uz7AGIdvFppg9gdL1TId1E+7qPAOyQ1
Hf6xPNNFvYRyudKQnz2u/zMkzzvwuyk4nD3vhVokQhr64mWQ6US4+TcdoT9pCHZtGPz6/OvWhpr+
+ZtgT7Vo84dlim/5GFW3wejlN3GQFo4whuEGq3J1Bcs4eyeIWHgh+Bda4cCecWh/P17laUE76kUA
mB+Pn+zO9deoC7P9OI0A/wGVSRrCNGfn2YXZiKLbSHVwyVwzt7u4vvCsW2Tp6lpI8n47ggufRpoc
o2EmkGrOdZ6LKAx9vKmji1D25rbKs8wBTJwcfNU75rpG/0Tpyod/XC/GVCd8Jg15OifzzKQ1Ml+P
3Fa++sBE9q7Q4GCCWlptIpKGO9tKoLmwWtRYKIGRI1KdnUc+reKbbgYA7F5W2A3JiDWTtjLEh+PF
B1E/h/RnghYAEfV+Q2RBXXUND9aVgFnF8N4LfktS9KPuK0c2D4Bp17iGS6v2dsDpB73Z8Si6t6Um
0IKEEhfAZ+tM0QaeELuJ01r+7t+X6+1gU1T7ZrAMTe5eMuPkarg6MPX86Kp45GhDbge5vxYpLu38
N4PpsxC56rOqNGo3v5ZlG9tZORRbUWiGc1nX/vbz75pXaP7ufYgybEPQFzR+ZrUxs6fabdQw1CMd
2XZTCm4VmJmKEn+N2t7Wq3gfWeEu54WWBOWaVdW+i4SVyV3+EQh3TH71uDd8eHpA27pcVoQU0VA/
VG7eH+MoETaW/tS1GwStUwci5F3T1H/CYPBPEXo4F8tyy83ns7GwpSYs88RP4tIhWn+/ylXtq1Jq
ecnVq7pbNS4eBHqM9FG9n6LV/sjjNWLFBzEFbh4UClAQol1CmWLecDPDeERcMoyucl0UN+4A9ENH
W3mn6UJG9Cn730VXQDVx9OvvU7P1GJhjf5OW7XDMkq60Bzjt302rsKioh/U3SWy6f7/nkTCFzc8P
BQM0b33Q4WtyVfbwL9XpPsbyk1GOvz+f9Q8yCtMscC8RzKGCM2Xg76fdM4hSRRDO91r0qsP/a2PS
I7Pc16p0A9pIoRCt5lCZo2aXRD9Emn8c+a78kYMvXPkp09F6k5dMxwH2GAovMCp17ufpaL4551qm
J2bQkWl5amRtkzJ/UXVsRHQEX+wSZLY9RD1yeBM4HIlBXyrNlfmeZ4n//QtgyU1TjhTa/CyEiWck
8iRTogzm2aqKq2cY21gwDnFpPpHDv9INPw0aqFkYWxN024Pk25odCYx7JqjcNslEd1sL2ebJ89/f
BdYPQBvItqmd8n5mEP7Pofe4yVWGNdcHJV6Zsl376aEf1b1cdqk9tuO35q89FKBoChprAcHCIwbk
j2iRjj8R1ZxL1qagSIvaMMj+UkeIyQOsWs+dz3fAhziKDcDcI2qt0O/7IECWE9IAxk1ihBcraSv4
A3hyqquXrO7bbUj/eKWsNa/c/p1XoA2ELoSmnK9ZIJV68qBKrh9fVbk4JIN4iLTgkCjoTrveVvVG
gA2ddTTl4v+wqAsPDZwuEMw0+0nI5zW1gAjRUL0gumKvdzDr8aXSq9dBWOOAL4QGHKdJEATNGGRI
Z6EBquXdECbARMp0eBmH8mpWxq9Qrg+JKD8qOGRaYLM+X8alm5zAkeuEy5Wi7Owc553apIXfeve0
w7ZSlG0a0b9DPRHYe9o6cmKshHPT7p/fG1MiA0ZDAaYyl+EzhSbUzQkPldXloznG90j0Q7PXq6co
6J4FT7431fxRiIvt59+5eCxhjJAsg+0jUJ5/aOoJuVEa0bWVk2eENo5VIm2tJIRmHF7cMnrIJDwF
zf6G3tR+WH+6p+05+3Dq3kCBafNM2eNsbcOwwn06sPzrWMaQ8Iiur5mZlGdSdPkxy0F786giGqnq
xZ0yesKpERN9i3e9+CNSq3SPdbm5dqQWtjVFJdadH4bh1Vx91jCiSBfUOLh6RexEqfbDa7SNlcZb
YIeXXLL2tTVuGqH90pvEV3EpbUOxPkXIgghW9TTWa5pJC/tfBbhDf5iEmdry7H2TxshMePbo3CN0
4at2rD03wwn3XduvKfWtCZ0v3JOqBSJwCuhoBc99+qoiiTIROear6dcnSW6+IA+9FnwvjcF7jc4C
+ONJmf/9a5DHUQZFYFIilYtH37W+uwkFps/39tIyTi1T1nDSFJlD2vSxbsw0EPxrW+X7LI3OPboc
lMmePh9m4argK3hpqWRxDc8jHC2K00xKEQVtuxjIvJH+8YBW2YbRADxS5C9lH4X7z4dc2hBkYSBl
CKr4wlmyXqJI05SdPF6bQmoobZ2VRLKRqqXm6xNmZD8wh/p8xIX7CQux/4w4S5a8VjN9o0i1axlT
Xe3bOxTg4ciOOMRECdVm/6Yawq3YdSuNoYXnFBE0i8QCRsJHg4Ey9+rMVYbgWmq601jyZgyjS282
R6QOVoZaugqpQyDyCy8AHMG8zW7Wpmv4dYFmchcSqI1AHhoQmjylka/dTiFTGhgHNBiB/heOgt3A
v8/x2/GnM/MmdhSbOoggCAe0lcdzlJrbpMmOBDSbvOZmBEsXB41sq+Iap39pben+wsfgrpOIJd6P
OxhRaXZygxy+GdyUPYxs3MTTuD1VWb3p4cjYFqh6vWtX3p6lXTxRMUkf0VemkfV+XNB6nhvHoAW7
3NgahbenFHqqAnc3Bep6bVz00VgBQy5+6n+GVGaZcaj6Zdtk6G+nPibtBh60gZ7t89Z4zgz5lIj6
TZqqN4EhvHy+tCuf+leq583SyvhxRJLLp/ohr1qAeUVQ3UjwEQopcCyac1CFNp8PufSpEykBrd2p
YDpfVT0XjJE41b/2ZoYBfHJsqvBu2kVGau504v6Ud6sK1ySSlw4stBWgXVQvJ4eX94uqxEDWZDP3
r1JOnuUj1OaEXSHuu1RPZFso+mGt+rZ0zYOtg/dBTZjncfaUgN9L4qThmodVdDcO8iueGieesDVp
4aVIG6QgZp/8W6bpNPu0uulK1Jh99mvffHehMPpYOU7P/6OSpSdKHM9ZWVwaQ7qiyL+ymssf+Z+x
Z3eDVWKI5gGpurqtd9SU5A/+6D/wsVg5kovD8OYj0Ygz5YdqToH8jt6jSHfN8/SsjtkDDswg4qsV
JZel4wBgC9A7JtlcPbOTH/ulxT8KgmtclSd4etcASwjbzdOvw6DxaNK8G6sViMvixvxLziHeBM4x
G7OjLOL1BasntfKur9NT48koQ7cbgp21l0Rmk8+DWsIOSgF/x5of96oUQVcDrryKZX1FymIThOZO
IYuoS39XCJLTNMODGVXf0Rk+uYB8yrJYuXEWX7O3v2H6jW+uHMwa1aBWmGM0D89yJt0kSb0ZwVAD
5/MNukDIJo2Bk6PAYVbS17yhAfb5DbRUluMO+M80zDZtD4dEN6D0X5PR3KGLFvsvqLfxn56MW6yS
TVppcanf5m7k/P9qMaQU3H50bCZOz2zFpbZBGKRX2cyTTOsY++G2NiAYF0mn2UpQ5RsGTTeD2hTH
thji+y7o1+ARSweKDJmaNhciv2UWuqcWEldVzyqEGohmK6B3OQnDdRS4P5/spe2NSg6ebgyFQ+ps
IDnx+jqXyFliIT1VtbRP8o7PjYC7rJqKTX/XfHu/HWu2teI0GnwrSglUSnNTasY5tdybKUBLs+qu
9Ko/HXJcIjIuTdrf8MKt3B4LcwoQ06LGOhkMfNAqRA43lg0PuRe/hhul+BtkYo9KEq6ws5dOEJ0I
4EKwvcDCzm8p3SwCCTxFeu+1X9zhHl/ZIKSKh0BtvSOl3kOfxur23tP6lbWczsVsficQHrJbDKvS
c3l/dEfF7YQkVzJycpOIV81LpxRcd+X7FvKWKXcgpgf5RyoxTfObCwITva6LtCS61kkX2Vma3GCW
fsPDsLfU/Ikm58oTtrBDSaVVMms6mdz+s3c6xoFssGKUPuARfUVyBMd53RGC5GwJbbEygwvfxltJ
iQ/6HGiseRQil2pngBj0rpEUniQCkSIFDpUM+raO8ifqBiuPy9/cYLZkZEc0yMCkgP+an/PYlRuj
qxA0bgrTf42sobsmvZUVaAYawqMpIKG4ibHAvPSqONxVnmKVdmsV6dex6bUviMaoqR0FzZp83MJO
wv98gpZrCKygmvZ+jWkS5nTDa7QpJ8FgIejKXeqr2vHzu2fhQL4bZbaT+giNpjqvse3SUZk0GnT4
FLc292EMVPfzoaY7+8M8v/mgaZO92bRtHaa+mIjeVU2Cg9kWe60Jnt0E588mNb8HFogT1Bl3gZw8
fD7wUvT37iOnmObNyJmUlElhyqjHVL5ddeGlhqmYFN3GFFAkzb50SXhPNWtX5MnXz4deWkToPtQF
wYDDv5lNr6S7bmvmiJ+oRYZrhIh1lztY/4pumwrJ9K9RWZuk9Sbny/cfGOAEKnomOlZoHFw7twwd
PneH4fxOds27SYNSNDGA7oHYScWmT9V/v4+ICCma00vErlKdje+KUdH0btpfB0U/orl1i7HPI6jh
i9/1wabI127ZpTsCkCamkJOO3Qe8SjQiNOCqmnmp21zeImTypFJnxZ3NPYyKjBPamjj+2oDTOr/Z
QX0BwNetwuBaj9BIRO2qavpdmrU3UV3tNIgUK5fgwpadKhlQH8HIUZ6aF5XDLPYqsSIAcgE2hWCV
YoRshlNqyq+9qR8IDi+NXtxoQbn7fMd+/NJ3A3/A5wRiainTKQUI2naeQ/dtr+enUEUFZi3C+ng6
kC+dLBKhRkwK9rNt42tKKnRx4l3FXFYOY2HWt64OjO3zL1oaRcfHDxgOye0HZprr94maRiYymEFZ
2ZOF10bM+7UtuRBy6Fifo5tNmimSF80umQo9kl5XURSLRWEDXnkXpMEOo6RdVBdP6JrcpChrMh8P
mtztdG18+vwrP17kb4fnrnm/Qz0wYpUblPikghckAryVrTRw9FJb0+H4eI1PKrfkfyCpoLjPK9pd
B4qw1wLzIicBqpiUe9ghsMzZL8g1m8EBmazPP+1j9EFIheMG5wBq5gcmiduE7ihleU+DxTtlSnUr
FMlFRsqz01eNWT82gYkagcGC5rdIf+aNRsSlylgt5O4qhG4a2YOV07GIxH4Lf6z+3YNc3EdCIx3a
0jAfwdLRqQ4IFT7/4IWu+PQrIGvyuZyPeQxUxHouSmFVXd3kkWaGjagLu8vpzBe5Cp3MvLaR6DTR
cOup2LaCDvkr6tCSnX7+Qz4m+1MMTYxpgozA5GCWhuFQK411EFZXIzPlOzlR1Tuk9E1AnFFqy4OZ
beJRCew8zvL95yOTELBh34cL0LUoIFNfZL+BNXu/oZsogas/dtrFQiXjnmYocou4FjhqVaA/pKJu
I2nZk99EMM+TNn4OhHaobTjL8nUItQFZxRaQatfG2tH0xHoXulW9ibxRckSxIWRzReuXWGsxvuM4
scfFkG08sQ1vfLKxGxinPjIEyUPWmMNGbqv4mBlAUUo/YcWpG+25Fy2Q4vxFQZNXL/qQNhvd9cqr
1A/m9ybT4nsTnZ/7PBkip1bMkTi25voJImMvtUV+NrIy3mVDKW9Uv6g3aYDolcFd5QiDLD3kcdLu
ujFvVJuLLd/ofq0eBpwHHK0KlDOS75HTiVi3T5oHpxyC+C2IUfe1Rn5oAyMlcIh2X6u6GDdVG/2K
4qJilwigXNMkEG8QhdTxq6nCx2A0unumMr1Nw4K9hbP4JpLD4dhEXXfkRkX/diyepcYNtolXh7dM
kntoBQiDlaor972h5V9Ie9xTBlDWEZuhsL1R7uxe8Pyj1ajZDyE0EHoXqvou7xow731cIgHldnZI
te6+lGFmdoGA6q1mKltPwlHb08x+PwRFcNOnEuutu370KPmBvoMtFFOVbIRDj/eqE1ip56RoEO5N
rRkePYjQALE1AcMw/rIvaNKLK6HOwracLiG02cHJorowS/BkRMTdETrzvesbKIPSzXEUTTB/Cr6p
3UWapq4E6AuVmInSyXgYyoHGmZdChrCXDcFV/KuOtH+WtHd+OG7Uyt8Cj+HOTZsXzfyeSMFmInbj
xbQy/kI8gH4uxw9XETpx84Q2abSxHwMXoUzRQgHLK9FUk+LY8YoBMQyPmXfVVdXAhSebdjKAsMk0
a1K6fX/2GS4V8jAMr7UumHZTpaGDq9Tj51fMwovJIHTOEe6byBmz6IMKWiSqWF5chVw8yY14W0QT
n1t5/udh8G6fBHHQzCLpn92hilzHfevnaHHWhofudzAcaxyHt4UmNbvPh1pYK3BLeDbSlMfBcW6s
KekduZtehlevyRxRehr6Cgy5RnPm4AVryo4L00faMe2KCblCg+/9GnVS7+FuY1K10jROrOL7tmD5
51Re05xfGmiiKGG3Qwa1YN7tG0o0lPqlHMpt37cXIcEvrqq1n5/P3kIhgDibJ5flAtv8oYKe+oPh
EtSEV9mAqu8KTFp/KPtqg6fLXoq/luBwXO6/m759ssLqZGlrYqB/N8Ps0eMnwKwHBcZCzutWUi2X
hFb8hKGSYOXKbb/182i0I65ku6R65oSyH+zMXkYpMizcjWuo6cZEv+q5Q+V94yLwvS3CtL0qSPKf
yoRVMQNPPUcUarduQeaNwp63qdPcdFRfg4ERhdm+l6XuLu387I56MlFjDTpDCER9l0pGsVJvWVhO
YFbT1QkVYJKEf79vmq4wi1QffCxts9yJ/GEfxNqtmHhrAgALp+HtQMYsIhZiP1dgQQbXNpTv4jg+
+yM6kpZ39k3U+NAgrFfCtqVb682XzS3igrqQxHYCLZR1ceNn7b2aKasoxWl6ZjsE21wAipzyqc0z
Te+bTFTXotQiIPWvbM4rlqIV7mLTH/R7h+9YU94qOpCCg4EwaNdsg6kEILzGNL/5Q6qf8/4VcvDn
B2fxJ4GzmiwraVrO69dq4EWt4pretSL9yJQh3ahWqNn9EB9jaxLmqPdtSLstT+P95yMvPMaoqMBh
pFoIp2TOWJM7r0WUlI5lL5rFJmO+oUyFVJV5lftWKFfC4YUFZjjkFdFR42WaP8VAh9zIFwU6AmHi
HsU8Tm+DMlnD8CwcEEYxAMtNbMUPEYYbV7WlRHJwlbPhYWz9YxINj5hPHz+fu7Vh5PcbSQBvDQE1
D6+IRsDEKho/f7SkNrxWRZq/fj7WwsTRxAEBhRU7ucT8DRToJPqFVvhX7HWQmbWiswp6f/P5IEvb
kBeWiAFMHMWf2cmwSt2McQ0L8KjNwvsoR0EIUkxAER4JXbYoUjTy0BNI9N22qrw1YuNcF40i3N/0
9H8jw9mEkijp6KIST2iFgZrZgLlE0ke+k3Vme9AUnCPaIY2hesjemZyvPxaj327VpDCObdWOO0OY
jLezxIB6bMZO35CN2JogGztZLhPZieKu2WSJp+9hh6Z3kR43+zjugjPCuQ1khErM7VzK812bW8Nt
JRUgHotEndRvM0cJhHyrN2J/p7d9udc9aXiUUX0AK4MWq9Waw01JyIW1kGiGTlplFEg4c8pLpWXF
T7fGyMAW47F0NLGBEtdXyb4sR3djmqltTtI1Mo+MTBh/kDSx3gtNJJ8bvVG+lPJwV0uYO4Gs3v8F
CnZafjsiP6KVWQd5U62TrdF2Fb9pFZq5VJQhROGdQcYS/On8agqjLPMSq+G2hMDodcW2qdzfJhJL
skQ2z8XkdegeJ1HhGL74q1TTf+53URXlpjCBshEBzoslSTtmolH5Olm6/N3vW30r+sxfqyrxv8d+
qL5KSH2gijaVod4f58zoUKHLWgr5avHHMHJu//4ATj1wFQw/Vm78hXuXYi+8LHNyJf1Al8+hJsPR
jLVLCMoLniiCw/iYvKAT86OxgMZ8frCXbo+JMEh5jVv+g0S654ZSbrSJfonNptyGoSRvjFJcUwBb
Cv/eJR2zfMArwUwWvRVc9bh7HMXccdtiO/rFNymOLLvVjDtfSg9Boe/UTLVNOdwDSb+Yg/zPfZKp
7iSh8MTrDo5zuufevPCWNsRdZbjBtWjcqRV7jWtUB9sTHpJYaxp/DDWhzq+uiVksXJ+EvVxi9PnA
LswT2wANVjccm/hay9EtfTIgzIkPi1gNdk0i3Pu+fFaV8G6Msu3ny/vxISK9hJc5UfAAO815F6rR
uSG6EfE16IZNK30Xq2q36pX+8esYBMo5+DfQamjZvp/ULvNKsU2K/qroRXYDF7M/DXKT/EBTONhY
vmh6WFfp7o1hhB668224chEsjD+psOGTQDZP5DtbVJkqEHSarrtW7fCtnOojftEfsmJAKrqFAatb
hyEQbkeukpWgZWF6SQdBw0/8iUkI6f2Xl57aNk1b9lc1QscPimE+HEJl7Yx+vBEAoEOxxdCRrJA/
3o9CtzqNrTboroqn/NYlb1eZce00XomzSaZFK9+0OBpTMRl60/GaQ5AHaqdRVXrdFd3H+4azEecC
1L9SO/n1WuyyMH8UXcDDWX+JWvOxksxIcP3U22vli92NDDKFeFtXbKjw2UoE8zFjQTSX9h2ISjBx
H4i1eUvTVcGS8Dr65ksOqtEC7+fSbu+zflv7a0KEC6UlFDFgr1PfmWqt8zdjrEcN/X0M+sh6x0et
NDZK+63Q1fCS5UWHMnwYb6pYkisb2PJdAQTAzgVU3iq8b1Y+fYH7NP0WlNZpnmBbMu8FxRk66bFf
WRcFoqM8ZpKdae4JiXjHGs1DKRlny+qQSHEaJ9ZsWYIcU1v+pbAMRDscadxr6f9jT5sQg7mB6cJz
Oc33dO/TWewC/E1obaS7stvkHb3Ff37dJhY1A1BhA544v3f1KGzTEAO3SzIaXyTg0WKoroDaFo4L
oGhib6rpkyrx7PILLejudUs7NtbGnVQqfxJkG8w+3GlD9vD5Zb4QcfE5b8aaHvM3r1ci5J4qxEF9
LazwhyRGx8gIElvOxVsfdQObcvO5EMxTF5W/pFKHvbaqyvQxXPi7keAkm7TFPxRMjbBB5CDFakcF
nNurOFWsUiAWbnP2BYGliP/z1J54/5FKOSZ5rdK4dL1WAGPd5+o2TypIW6AM7FoOg2MFkHQne8aI
fXDdrBShF5ojrCI5KJECCRW1sfc/wPJChP5amv1ZnntOog8ITQQPQlJuCr880DI/W3SGB8/ce61+
Kijn1K7R2gOCo63UIG7ap0iuRiuHeOH+Au5Pw5oEDHzXvKKqC4j1mrGrX7IhyPYluGzHFfAqEQ2/
2JpWg81hOkYr9aSFHUc7khIuq8ELj9zX+7lQvEpz/VybCqxFf2qsYbQblB6dHFm9F5ozwsEw03ZX
J3F9a45qsMlLfk6OasjKq/TxpQCtbaKnhDcIppzzyhbhoiS7Oa5LNM2UwyAF3t7Pyf1aMrd/H4pO
NnUIrm0aovO8RiJpQoIaQFbQiHdWKZxKLzv0SrCyzxa+CH7gJPUN0oJHcDa1hkROGScMg51v4oWT
Ee9Qrrm2L2AdWMA3o8wSZ2FwJYC9OPX1VXPny8k3IRC+UorYyEO0HRsFrSPhRuvMr7rePX1+XX28
KxgauBkELXM6y7OwrNPdQa+qCjc6DR5ioeFAY3RrdcGP1+80iAHUgQIBGoyzd0ThHDQmSjYgA5AS
FyUEC9DA20dS/Nw2ubKyNZZGo1tOOQyKFo2H2ZqpBVrZgowHblz4t3JR3ZqoaZVlvivlNbbd0vaw
wARS8+MWpFH7/uQZjQmU1JfdSzJgYTrEzbaRxR9ibhxXVkleWicYLsBj6UGBrJxN4aDGHCe3IVKB
zwIcu+n2tOYTe2ws35YyHAf1ngxpEG88b/gV+Hl8qsQ6tBOh/p2E1fc8rFE0aNKXMHefdDCTVqW1
+7brvkaedi5p/OBn6NJSnpTby/u4sXaVqh7qHtdK2XIwR71DkeSLxIYkNkH6KA/sYqyxFqqhV0Yi
9YMqfKha/RI2/iGOlUcf/Vk79bVjq2Ae3/sbKxR/thL2gSX/pXe7S1sHz4qnf/VcERkoXXSMDlUg
cdB+G3p7m2QFGkTaSylUN7Ulfx1bNKJS4RCb1QPQ0H3PbAsdjdXGzLEZr3S6FPmtmI2D3WMH6VTD
sGvl7qhV8Rd4llsjsHiToodWGu/7WLglpDwIkncXju1Dgm6G5QU/SgTzbcyjL6abPo9g7QepvmLn
RBckStVNnFu0uK0NTM8v0/Dm4O1yVXmsanc7asJg+158W1AURTnh3JoJyutantNaRxIx8ibLLEu/
6QxtH2vRNrSM12xoEOOXT0Ogb9QCistYvqajcUxK6QBX+KLgiZsE4JC8+IbpLG09xCC1EPptF/hb
cYx1WxS0P6aWnOqs/N4IGhq31QXbg03Wao+GNAYbxW+Q6EJiuFb35UCaV4Qo47gQ52UZkUoZqwQ5
1RwjKh6mb5O9+miFNWKd2a4G3S9m9TbtWh+yEa7mpWqUdto3rCxt/m2MOawoqJ7dNtFRF7yvOCLd
J3XzA1CoZKN+jhFmkQ+hnauDsIVBnG5GqfY2VYnci9IW4bYrU3Pfm6G6S0sebzfGIrIR9Sn35jIn
TZDtuBJe8iCutsjRCI7pCu63pJuqbgBVbA2d/6vqtuLveBgxMDISRXGkBAek0BUsWu3jWKHgji1U
OlSDDURCRdnQjJreHqtAvJUx5qAZ1OU2VcrULhBJcnzTGDGxL1/HwDLvgsH1E1vRPHUXaROAAYDV
RrAS+dYLWm/YDEVcnTPizgexGpOtEAu9DbVefFK0UNkBD35J6QrK6nhT+d2zHhlH2PubdhD37uDu
PX981vT84KbxpZaQP5f9Q5P4ezkXnKGUbvrA2IW8OkHZXdwAKmjYn/II5qxreS9yj8r/KCH75m/9
Sr+WhXxrKNXvwuvPfm1eAqX+gu/sJeBp8YbujBOWHQ3FKavCn9Pa1o208YgRW7l6TtP2u59FeFrI
+8LKMrsyxl8RN/Vgir6dJFbmhMV0h3hY1xVFkNtVJoQENe1eQl46HHSUlHuM3VT5PkArplFpXBs9
cbZakmzreu0klv/d631gG9Zv+ploH4poDGktdY+65NBat2MunUxJQGtAek3F8XlwGw4V2o8a3hJB
IN9oUnYKPWkjp+p1MqOoDfHJV6R9DVBPG5QLBiRf6ky6s5qIba3C6qyM1K6r4Rt2IEjsefm5kf1n
PTbvOk+Ecyomt6ohn5H1+YN7CK2a6EDzs7X7Wj6pRvji+uOt6tY/hxqnKx3QAWqwVzf3Yo5itu1l
/RQL9VVutRtXT/eSEUwiJv4tghGxPf1Ar5AoZEuvsMEPXSweLK987UJtN2bZVknUficYIfCYQdSf
qNKCbkIWsmh/+CB2dlWiI+mGKU6hv2qopOLpUcCS7b74Q7iJBvM4bQilKXddXv6M2CRNUD1hRnsv
Rs1XP5WOYQ21IdL/VEZ3F7vWsyd7dw1zkbj9GZOvhzzpA0dO3cypxS6xG9q5amyeewA1ro+Kve6O
KA62N5g3/f3/NHl39BX9CbnMgyJKD/RNKPFXxsVVjKPMKjplC0inwuG29YUIgzTX2LLxtooa78ZW
uInV8aIK/t7LgRMlDYDzwRF195C2scdF5f0XZd+1HDmOrvkqE33PWXpz4sxckEwvk8qUK90wVCoV
aAESIAESb7TPsS+2H2vm7JQyFcqtjororpZBgoT5zWeeQgQ982PjKuhwEOsNqGp17GCD9Fb+LA1I
zfsltrmkIChHIr8bhNvFRe+ZCSwWwiRDHzemJmohDp25ZoAbf30Tf3Ljw2PERNqBugFopyfxUt+z
InRLHsLLvt85FX0JjGEBxOiFEuinw6AH7/sByszuaVhm5SiFUBEGtyg9dA5wXzFQXl/P5JMwyUGx
/H+GiE66w4FZovOA+tItpB0SZrRXuW9uXBrCpuISnO8XZ+xjzxZPC4k3ntwvgMFJ9MIqnpUSXsS3
GZb8jw72m0tqlN5Ot66fyJGifeuKYi1zli9tk0qwhatx41Ve9a1iIGBaPYUG08BxIXNm1jFaCPqH
7WTsWGei+tGgCrabSp+uTR8Foxy86+u+qI3VMOVsB+kvONt0slhbk13tSSa8hFsVMFz+NKxa2nYX
koZP0Isf8qDTxjtzG8wOitv7oiz624kU/dZD0Xppcrd9QU+BoxMM8ZYoj4aVYr5YBTbkV+3JGL+H
PvSM/JANS15ZYpfDTelSujgHpb+9DLQgkbcjY0KRAGQERJMfg9awGwOnqHtQxsC0wlWwGwawuiLz
OM1G4Y5RLSuYNfMKfTREfQBoLyDWtoXJ3/rrBXhSQ5g/B2JZENaB1UGB9jR4FkBbuj78HO+UZ6gV
rCAeGZivsPMGtsoSNyUGHCnk2enoXdjEpwnXv4YGAANkF5TaztjbA2rkULqwzX0D/9JFCIBIWoTt
uLLzqkuRVMi4lRaHBl43PbSmmyUCKl2Lr6d/ssV/fYZfafsvV8sz7PcAE8vMFRoAQnpXud0Cvs8L
Pl2CS3w2ig1ZQLD4kC6jPfbxZTtTxVuN3XPnRfyWsOy60qgiThdN4E9Ok3k2szCSM9e+kUWeLqo6
NwMqudHd1TSnCxH1+XPXsi7pBuEsuR9cYsR+Mq8P482f57cqWwbbQgEDy+BuMtDbLruFW/gFsiEY
WX79mk4Sr18TQ+cAJR3AK/AIT44uJUjdueNk3vkDKKgaYUc3XgAHfDIXdO3RHUEFGn3SUzlJ6M6G
DRD63t5unZvJu9EO26GA9fU8PtltWGgzVmTu/gBadfLAbGvqc4/RuwldEDO7ahDIdxP8XEgVwxU1
sUZj0bSXTv7PRp09GiELhHrdGT4FgRIwrTQr7wRrbptZU1dz962Vxo8KKsZiMK89rdHMsy/s8Pmt
nJxxIO/i3sTlBZ72aSUK5r0tBHeDELht7+eIMAkrtkmydvgpOvMNEaK+cJidFuHmdeIDtzYjVQOA
uk6f75DpyOK9AZHEItw4A6K+ikB7dNiGTQADgHabtwqNtiZIRl0u7ZAvvn6/n2xAtGiAMcGpjj6x
fbIhdFjk9ZTZ3r7KepZWFHwSx1H9KhB9oeK2Uv3x6wFPmyf/mvFvI57sDMRcndlktbcfHREPpFgK
MIR7BA8ty+LB0DEtd13+xLwhlu4TdIAv7MzPts3vMz4NxRg8ovMIO3Mkxqb3kZQV1SMulQtL6ZMD
YNaCwDKaCaD4r48bh88AANOS5l1V6+y6Bzp+6SAH3Xz9NE+IBv9+mP8Z5eT1ZVyB7YjyzZ0V6LXn
X9dwOaIwqwlfAwk9F04uzOrT5QJQ7gywwv1wei9EjRiYqepx3yuo+yEKuIIKIUShdfRgS3Vhc3w2
GKI/NPPBC8b5c/KmbIU0yzXMcN84+gZaoq+1DdasXzkJNDYfvn6Qn+x8VMfQEcVWgB3I6XnduVSC
gFx6eyCOUQ4oqh6hM3uTuuviMrQqqDNcOr8/OeRmuADQnLPOz1kX0TMLr4n6IsdCFGvWM/gK1Y+l
yJo4cMYiLlpyq2t13xruH18cmCX6pACigFl5xhAJZNYalub8zvfKxAiLtDB/AgFzYamcTw8o5wD3
O8AuAcqpJ/ucV4jR8FgVqnvhthojJMzmThjZsXec24K6G6e2dm5OVn/6Ij8OO++Y3274nAKQ16Bx
fwf/1hTY+wdVGwsw8GwoYoadvfx6tM8nCdgJWBFzP/1kkmhdwWNTNeqAa2wr64mDK0+W01RsTUaX
AWp35tAdWDlc2Brny3WeJQBEQAWi5+2e7PuxFbA0d+DQXXX5s1L+e2fbV6gqb5zcu7WL5u3raZ7v
RAwH+RdcVQF4TafbXogikqO05IFI/lIOGep8ut00UDKhEGjZfD3Y+ckJVRvwt2ZnngCQj5NCPMqE
rpf1kTxYxRDFbtf6EM641Fv4JJb/OMr8KX5bJ7KSFXrXmTwAcPEsQ7pkkfOmnWHtdGiIRz6/IrXa
dIX34E36+PUMz09tjD2rzcBhZ67pndwNHY+ySg19c2dOdcLRT+4Eep7jM2ftE86Z5Rj5fx5RYci5
7wVdEBOAk5PpRpnbVGhXwXHH85bSkE+T6/5gvnmdGfKAUH9ZFPmu6qJvX8/0tOGKCwrj4g+OcABd
0Kj/+JiFMZqjkTXNnQEu9YSUKHOhSiAb/mYPfr7w9JPncbjIm3caWtQeCjKCXRf+uneqVzl0L82o
LmVQnyzmOdiC8iLkc+FtdvL0vS4rJyaz/tDkkn4zKFhjRjDc+FSjTMby8sI5+MlWBQUDgWKE/QPJ
yZMnP/IBxC2LmHeGyoArf1fIDFMyKACYxjEdIy/9+pHPH/9jDAs87W/jnUzPVD0dp0CZd6gBlfAP
FjG5ZGb/2RMEaxanD0xhUNQ6eamQMRr7sByHQ1hzBG5oQqY8EwmDqlceu8aFFOSzCYHIOhNzAFtC
JPBxCWWyDs26bIdDNUJuG0AfF6YlhR9L6PL9cWwYgKALRWDcjvOyPTnOEYvLLiqa4dDKvMnjyau9
nRdkQGaW4IZcgLZ9cgpAEiRCZjWLD6Cg8HFeUBEES9E1+gOnGU9s9AYSOPuwpdfQdtFH5lxoN6q7
qZXezz9fIgir5oRuViqyT94f1E8Nw1FWfyjROLZKf9360V5YwYWS0WcvDs8QIbAZoFV22mwPlPaE
BaeRQ0+Kxo/R422vROfT16BynNXXU/psSSJrwzCor1pnUlfaaZvM7cf+UDjajLVTAyhIm32Ezsuk
27evB/tsS//aYVD3Ds4Fj23oC7XotfEDD/3vJsqEU50nXud+U6ML66H6oqzBJ09yDkxnMXGsyzOp
3CKzFIx2PXHwBrhSKh8tiIqbj7gfwz/eAXPajdJaCCi0hQrQx0XZVp3j6XzKD96YOzE8iKEEaZZN
GtSFvjDU+fr/ONT8Sn+7gSsuGo8HgX03wtwlLrK1K64b8qrH7AppTOFe0uY6f2sor4JHAU+TmRYa
nRyMgTa7oLWUDUIohGnKLJbltQFTe3d4VsVwAen92WCQnwBsFfUZEzWMj5MrcZj1lknYgeXZK9Sw
1rSV3+UY0VihuxET8xLH5nyJIMy2LfDC4C0Iue+TPd2Jweh1hKPL670468pXCPCsRa0udBjOXxqu
MdzqJnCxs4PfybwsikZeD/DfnreBg15l5X9DXYNDy6OuwI6W4xrtlTzNfUhWf73pPhkZ9VVUoGEC
grV5Wpsp/Z7UPcCGe+ajGVhn5I25440c+m8tZEozL1gxm/5xphRB2wjrBdknoMCnbxFUHx+iLbY4
OJmEUfFkByDhiHExuuElwe95Y328toFfNWGThMIA0s/TTKIbTI/SoO72vdm8T4wdprY6fv0Ez2zh
IfQKPBKq9yjsosx1SieigiqSt6a5L2eoevsOW6xFNcFtUmCX2+vMLBLoOyyILQ+5xVa9PT2EQDYU
Vn+h1fHZZB10qLC75wLwaYg/5hObejZUd9StnHtZKX5VhzjQvp7veXKG6c7lUehkzlibk0TCt5Uy
R8aqu060iEsgpN5ydpVpJ6G8XUDDfdcA/+ryRlw42c73InhoKOqBTgUFKuS/Hzf/MNownnPhf+O1
gHj0NNOpNUT7JhsuNfzOrj3E1AisZ7lngDNxG30cqQapq+1LbezRhO4sgUmxJKDlRqtw9fXDPJsT
BkDJahb3mOkrp4VKXfZStV2U7f0gzw9D7ZQrx6mKO6tQ9p8PBerPL1AiorEzCygBOXaI6zvu3iYR
vXMGp0abxbWeXWLai69n9cnzw35Dq3TOURCAzEvotzsobMMWLS+/ujMK/wmKZmv00ZahkivUT56+
Huq88Im8OQihMOMiPkGt6eRddX6gc6f0rWNlFQuztMChqlcs0pvW0vEYqOvMdBc4Xa9Z6T0Nwr8G
LelCRHa2I/ARIHIOVhcAAFBHO1mYaH4YVYS6yxFyfooESdREW+F6gId4T8reAAvQWuaFR/yrOPDh
ZJuPbYQvKJHMbmKnxYMwK2rFvE4dJ1W4aS/MLmEudFhgaisXdV3RhDiqSBhooStmTGTP4e/31HNa
r6MgUykJpj+PPVA4CdDDnukdWGKnYL8gy2ymCBfHUol+Wbcj5HhqUcG4Lcy+FZISqEUEE3iAGcRZ
v14HZ2ffXCiCdD0cM5CMnzURrYrnABa57XEI5NF3UEKJzPXXQ3z2yH8f40zzGcgCb9B+e2zyaUN6
d2HVxgYWfguouQOowsHSl4Cl4d+DmXiOWKvMXXBOv3/9Oc53FxIb9GpxsaEEfpZpFxD9CIVHxLEl
UFCP2HebZaBqVuUdfP0uXCnn5xPGskEAhhzozIg4WdpgCWUTKlftEVRZgEPy28AGZ1+3F+KfeZOe
LGZEj5BUQqKBUOT0wMAZolqjwtvrOkOmhqHdZe9Rex3UyDSKYrLjhtf5hQPx0/fpz3LhsyEZ1NpP
jo5C+F0TMrs9+lUBRB/dGYN5q3xw1WndkwVi3luzpE9tAH8QHkI9K1s1pVZJ4w0X7tTPVu8cPTtz
x+h84+g8g4BFF7bH0pyaGEiem7C7BIT4/Bn/Zwz746EsB9/wqjxqsWzEgRh00WVtMgQc6k36FVCd
CwfUp6v0tymdRM65BF1qhFzcMQvqXRgV98I2V/PmqCW/kPJ/+vSwahBSgv1wJq/qqrL3GtvEvvRl
fz2NUKjwWkkPX2+7z5fLf4Y5BZIMEUFjFXodhxwaSty0EPvci/yJ2u+QcksU9j7MEkJoIgVwgTWq
MvX5JUrWp9vxt49wEnuFPTxjDIA4j6Etd50HLm3nJVCPvbDrfxV/TvYjMlX0bKBIA+Gv0x4RANSq
GUGTODY9GtS60PlVlNXObvBQiiJOKNKAwCQ4A3k78Q3onokWHutkjNrt1Ih+NwaFC0XWgCyyEbpl
cFasYnPwgOsspwxYZu6Aql2TCx/7PBLHEYJ4H8rF82GCfOlkiReAiEKYsj3Kpk06AfvCH352g+4r
mFp3ebOx6oUdB3zhNzcS+2zq/riE9+sDgCY7A+shI3jyfhDas8ahAucYqZ+Yae80nKVD+JEnEoZl
X6/HT1Z9BBI5btm50YW44+NkoXo3offm9MfMJ37iGGwFB6dLpbvzXYwWIQ54rIG553oqq8OB7IPY
GutnYa4wLmwGqCXjiz4EfJCZy69ndJaLzgmwjX8gM4mm/WlIY3aDTcRY9lh1jlhkRsfTsgpZPPjV
uEASxuM+9/Nr1851+vXI5/sK0Cv4DEBBHi2SM75ohbAGaW4jjgUa49J98Ewn9urpwvw+OUFmhJeP
BH82B0GJ9+MrszJUrWVB+6NZAEkdihgLUZXXwFSlFnl0sGesAQLKw8Zg30PrEbDN5Ot5nvIa0drC
J8DmgGw9spszdhKnFYTERrxPNtiHYSSwj+g2o00XU+Ot/EIkJOoWsDlcVB17zTS8pfMx7vsqKSt3
DYGlNaNG4ln8wv3/yfMHnRWi43NJAEyRk7XcWGHvo3aEfVPWLx4DQm8AWneqmwtR4nl/CttlpkPh
zodMy1m+lTG/7YohYEe3JJCoGXMQKfZz2N6p+zKcnkQQbbkNRPAfiovODx58Gw+UUuwl3BMnM2TC
CMuu5fxI6RDsC2l691FdXyIvne8gJK2gVSIohH0h8sqPCyzguSuB3+FH6FFOMgYTT9+CMVuu/Kko
13k2sY2EGvqS1FACubC0zs8jjI2jDxEMKpBn3mqVkLXPZnvazhU3sjAf2Oisw4ykqJa/DxCc6K3y
JWrtfZ3haC5D50ZDwINBsm1i2YWazPmxNX+GWdAJsjXIkE42WqOsahiUqo+2tdIi32YlXdMJd8JQ
/Csq+F9v43+Rd7b/16Uo/vnf+PsbaydekLw/+es/V+/s5rV5F/89/9T/+66PP/PPe9bgz+m3fPgJ
/N5/j5u+9q8f/rKgfdFPd8M7nw7vYqj7X78dn3D+zv/fL/7t/ddvuZ/a93/89cYG2s+/DcUL+te/
v7T58Y+/cMz/9ubn3//vL85z/MdfV8X3//O/efF69iPvr6L/x19G8HeITkGMCFzAmXg/Swuo919f
say/Q0gGhXaISaAXBEDYX3+jjPf5P/4K/z73plEThJEXyi2IOv76m2DD/CX37yhpAZsK/2VUC2fQ
3F//M/cPb+c/b+tvdGj2DMeo+MdfqN58zNY9pE4oUiM2sGZwGG7pk7VR08ay4RidQCfTPoigoDFR
Tb2TI4zTS+aAYoVPil6qyMCNCN8yZCuJVLSI4VQzwOlCACTttyph8mUo/GtMKE+0zjUM5m22aKL6
MEpexkMwmrFTcrkk2JBxw9orj5N39MheLZvJRJLg6Jd6m2uocllI6lbKn74ZLQDWbRmsSAWO6j7W
9tjGfTG8lA4YLmWZCPBc4siEIYhTjCCjQ1B3KOQL8W4AADFTp+jA1pnIUwE6TRk04ACRpWN3O5Ty
ksLzOjg6cDCEWiiF2lCrXmqIehRTlFgygN06fO4t9wUt5ByiqvlDZA9I9qI7NhjvY9R9D0wjaczu
Ng/HDma0eQQe0s2Aycd6QmOv9MabsguvrNLIEwGWDwODa1vY06ORQ0wjh8ls6vj5Ewyg1aa33uDk
F6ZNJ5FL89WYpaMDchi1HoyC8RWYrbGnW2+trdm+D3mDkdvx0PMXlEWsmFv2q6zALNAyRWFwAZQ5
frkFRmMEVgdQRvnzVDtu3IpmHXKqYzUCX21NjySaktbsvMUw6au8bn44golYQUglkRBKg5TsqmET
LDbALwFSLzBT4UxL7XQ7q4OQmUk3uTm8GMEClXM1X5fQ4tNTEgziVpA7Fy7hA9PHOqqRIzRZmZBg
SKcXYoWQk4+tLrSg1cJ3bQUhUz7YC2rTJRnHOlV99EqBQl4LiB9BYfCIZnueVOPQxpxztINJR1My
6iuLhl1Ses5uVCEI1uNowoDJ2Q8rwdp7WglQevCrSst5hl/ytq6vRs8oE24Liku8rZPIhX8BxeKh
clzVEb13wwaAGh/rBWVOVmkZ52WWliPaYYTYbexJD/V5joPcMl7G3kV9w5mLv20cZb6xUWEKqzqy
sOsRRJ0aDovFotXAzPuUvYPUjbhyA376us0Ji0cHdKHc9mKlnbVdkjvD7sa41eUQN5HUcVGOsVNd
lZoFsXbDaiEpfc8j0JXsABh9NQUJArmYjMNtwFCfVRRrMIBPcdM2N5ZRbYwG8rR9+OB3xgtH6xth
Vl4t+0ndX2edRvvSgJdt7aYSdC67h0ZppoNXZpLbPHce2VC/GwUdktxqzCSkdBMW1Q/QpgQiXvcn
KzoQCsmjwuLCzRolRk6AY5uKIlZtGCWkal5kB1IfcPKgVWwM0P0XWTYgdi3UsqPy6Eb4AWUYOGn8
Ph4URHYN4ttx640Lz8kfakxz2bn+vbYXNgh5QrYLEYilUuRHo+mYhEOWxUVdpwEVYBPx2yCo1xCJ
tqHSJVIe0GoTmCJLB3TzbWLEDZpkODNw4VJjeIwmZm25VZcg4e2xJe04ggNk1TvmohDeEct+azb5
JjD4g4lUTk3duoPtQ+oV5ZBMtTyWHKFiWJIhZuEuBIsShm5uAGBk7qX2qs36HdotD/2AJmc4Vg8B
OCHQWdiHVvg21IaZKEhl2poc5i9K0aAUGVZxKOVuUuQpt8RzXpBbVlKVGnCkCgrWJ7ZtqNRv5NED
4m2B9vADcYBedt0mERbIOBmkh6BgeQVaeyppw1am5bxNHV/xsvVSFUJPrOm7VZPzJUAz4Upn7bfI
FWyZEWgjgOrWhS6sioNQJnWoF86khjhzNVkObgppiQzC1mCoGTsOU47FVIZPenJgOazkS5CFPMmn
wUg7J7oNomAVgX656iaANyCdfA0X4iVtPBNSHZzGwTTuPLGhtWquStV8c1sriFuiDsMgSGzY4TNo
oNdQOgMzOrhypDi6BEhwbhhREhnFMTPDK8gzX1F7iltf54mdDfsRImkgXNnvI3fXDdBVnMgFimYr
3KPfwhq6cxnqFPZVMVh+2jTooI8GgJ6tdO/tJlqT3Bm3IpuOoLz1ca6i1UihNh0B5KqDda7ABPLc
o7BC1DMyZwnLtVcwUL117+m3vIAliVa3POQvBrPQhnGegwy4buhArL0JuxrENqTa2U+eedt2CDIA
P4JlMPnLLhd1rFtepsIwXzOvuy0zbGwpHGc5wHJ+mTNoZKBOf+NSCkJZ2K58qPEno4CgY3fPa8Ce
1M6Xtx0YW3HUZK/TJIH0YrjGFFxNPQiojcKcoPWTfeun8aqlJnZNHiR0Ctbm4HNcc84eBn3XEyXT
goOr7TpvuZHRdJajk4HdAJpix6WSUCXJrT0swbHk6+ElYra95Izd2YWN+1UepbavIWY3xb0INowx
G7cYiVaAPiVjLp1Ut1UGJnKXomIrEyuQr6hD5kefDpuKG3E10h/wIrdTw6QvjUXfrW6yYqgL3DNH
w5BzfqCcOTCtLF+Ae6wWhon1FoySxKZYQvL8RmCdJ7PgUexKx8arLV408jazTKEObq3yIMRhY3Qb
2hjHum6DWFXFjeuScF1Cg9C1p9eI6xW3bZC0hkeIX11rn8s4CyVJRu4dIRic2ha5tTx51DK7Hhtl
Jj34oOl836iVmygBjT5mmjHzYWhsYNMZ3hWE7m6hEi4WhW10u5BY74XW70JMdYw6mcSyLf3IQCvA
POoByYiy8IQt6sZwZlYL1yzhe4oq/tA2JsoONIV2y23Epn0UohgLcdaumoDmFeRnXbjGmhsUhPVC
H4CjFovGffKjJoeAumHEDtVpOE4ydaZH7Yxyrfz6ljb8yD2c8RbdovS89lmWpR34PqIst8YYPqKn
+4iKtJGgJPwDZbwKVOFkFq6K/aIA2RFrbtANHMBwN2YezoPefAwMLOuK+Ru7IiyJymajvbrGwWsD
rjqbBrn0oXIV3kBIHywl3DhiiFeYDO9wQtxC36eNc1FUK9n6Lt66FmAneAsAYa+EwI+Fo4nIjQ+I
tkANa6eapXTsQOcmiBEzf/yRkbBYooH6GIa6jaH1QlunSQrfaOOOMzT6bBJbdQS7yEgmftB5iBT9
7yAG6aRi1aGzBIQ32XekpanyKQR6fTxE8NBwFQbQfgzNZ+pX69wHq9MMh11BrPveqJ4a09kH2O88
mm5JodyDEdpJ5I+PpkQIYcORKAYDOLV1ZiaTOe6wEt/8EjbtShQLx8+e5ntjqPVOk/GYu+Pj/IY6
3iOQlebacKF6APrdM2XNpmija8XNMrZLOFkBLIc7FMd4xJtDDuJaCg7hc6dAWK96F8oD4B+Bxo1o
B4ngoBE19RAdUsF6zKr1WDk6bsNubWjs0PmVsAFs7iadLMSDZPZj9uftwvziCVS8H3UUrbyWQtEV
p2EGYbMbgNmy2FD2u6LlVdZ6O9Z/t1voJUhEQpX2m51t7wSc49LKWUo3d5MQVZZYTo4VB2b+4PfO
N4ihkaVLBngAeavCLL9lEW4wkCljf+PahD9ELFVOmTJwBDeKl94K1GeY/zUpRWNp3ZnFthzlDriN
Q17WEwAcfEx8mM4K4SSBdsu0zI0D6oRZEk3eFisA6yWCA07QX3mTsW2zHA52Q4VUIhBgcEOvvha2
c4W0I3Gkp3ay7b7zSbyMshjWee+7CNF2ISd8VfAAtW+WQPkiSAnCKrMGTRhym7HXkSbxDGtlwjDq
us2gwm1dFQjGDWEmha7iwYK9AdBqeEww1WoRLRDIgi4ySCgs+zKHPGoZQ6nHm0UtlgbF0V9Z0RsJ
oGEKKafWdlg6x1cCFkJbbeG90qYC9dnyFiSIA9pHCfyT1pCVAu1bRt9aA7dIX0WQ/XeC7ciQzh0B
2J1iFwelZeS3qE1dGcO253jpvQ/TA4c2Pzp7Sz17Lc12AcDme2APO1+k0Prfa7jpVn2YdlRUSYEI
WQ0FUg4L+CerPBTDA9QtHrpfokZ+vxyoDbPoFoFfXsmlQHAAlwro3o3Fk8c3UxQ8YncF8Wg7z3Ky
njT1YHeFpMUXm0q/WQpBAe4kp+NbP/MS6stmaYzs1lQjXCMMuXL8tdWIMB2C7lkZqG33e6YBTs1l
AxSdo5LBU3EVBo9OHTTL0sUhAuVU/CxrH+aBOJBaRiMe8ioD98S9z+Gg0GfV919nsHSnvT3ZD4Nb
LT1NoH5fNBvfwdDclmHsUdwULdFIUbLHMtd7fwqu9Dc2NrcaV3I5qH3dRNcC2zfrMgShTPeLGjAc
kN2edWDH4WTojUmuhxBRXo0QoulgGh9s+7bNt3B/hWYKdddIfSiY6Ohzk3oE4ZiWBP9/uoKmA3r8
OL4GRHjVHWo+3nVUIZcoDG8V6Sj1WvaTG/mm83BqcjDOYt1zBCMov5bTnrjRG5opDyHhx9Bi06Ic
fwIpqBejxXrUAkqEUkWeStc+an9Q8UC/9xP5AbiGhWJA+N4Q83oq9bpRcNMaxwl6Yh1ZwlwVzVjq
x0aArqwhkVvpEqkkpBzG0Y/h7/aMitzBdHANVYjSCA6pcjySAtYlUMrHHVDqcOUVHRqN+GSJVua1
ibgmkVK/UI9VINcT47ptcYr0iHNZ3z5AZXrXc0XSsoY5AW2aH8KHWqYmVED2wa8hkRG8ODu3F4ca
OhyvYdt890C1rrzxHpXdZeUiNzPHCdw04ia5J5LB1iI1csAqPKhDRsTem95w7HMJWid6QK034B5z
C7Yure+GB4JPhLNRGVihyOjgLV2QNfHvzRwvaHDUiyuwSJrGWAVyGQJ7HDe1Q2Ll8GwDDRwW47Rc
BQCbXheNvsmg5pB6Ag8AunrhyhndR+XlHfTutAdxhHw5OnjHk0bnnXXjA4wVKcRY6zXtxm7rVv4K
fOou1nA4Wga0TfpwfEWyoRZ2L6+JFy16+40rfymz0HhGV+9GFWxvhzBiEwGuj76TSdTHEzTqrlUJ
ZYMRAjrJaHYuwKghHFDlpoLWw3PuNiZO+PxHV5F71nrTroCFFOw+zEU/KO9ucP1rCt2dNWtGAcfA
Flo7pP4RyX6hHRHGfPKDrd8PCLbdoQy3U5clJYl8eJMUt0DG4aOG3TU3104e7REbA1MFSsrGCoFn
/tFEnoQ1S/tgVi1LHfQPRveVZLragl+WksbGPU3oVhYaQqYVgXBqbT9WZb/TiuuYjRxKPU60JFAE
huu7yqEkscTgLbRjgiB1Syjb1vXW9aeX0CDiJXShaxRMqQFDlmsf/repYfXfuSab0TchOGceK51D
TDqCPUFXDWTFGrYlPvtpRccBot7EzyAuZIxpZwa3YEodEPcElQdXKi8DrhjgsT14oXdK8keIbRib
jrS3oiTIlyH8HDSA9VcZCkwmDI6YQrSDJ3Nr24iJsg6hVJGlDdqi0NGRu8xy2KqewDzJWI7QUVGZ
VB2FB9Y04HXV7i4PzStlk8NE+c8BF1Zr5leuz7dad4s80GMyUeRJLOw2LHRk6pJX4Ub3gdU+VF3x
wB2eRlwl0BPCfcaagwvkaWzm7LkW5lFJYG4rpGM9ZPAFy9PMx16KVPdKWitbjpl9MCsLdCbDK6+4
NmKvh0BI15ox9wfEOxkctkO9n2oPlvFT76XcrJ3YFW2VhAYCxoIEb4Y15amrcagDBfJDWdD8GdUK
0QXgKcdG9lcgve1p1yXEr/VaZ3hcfKTLpoT4gdXn8ajVBM3uvR+OO123KwG0xWKS3VtgMZzBIZyN
Wt1tpWeL+7wYEfjZetuCNYRiwjBshwjXRU/FChI+Sy10kM6ZrRM1ZewCRsC8TVYBJuvEUYVLVw+P
/uT1644gDLOi7Fp1lhFLVM5yh0+x5RqPDoU8kEFQDskiO61K+xEwO4iXdCUEYLIBPhOapWYZpiYL
D37gMsTh3kFrK4e9knftEPUskSi3UKqiSkASCPbDvaNW6A682ZOzr6P23qDNlCBOf6ylvUVPtVjr
+gmi22RNLeiboEwzv0rTExAdKukq8Abci1G/7XsdJOhLocpbP8xJpgNll/9L3ZklSW5kS3ZFYGM0
AJ/tAHyOKWOOH0hMiRmGwTBuqhfRG+vj5Ot6lSy+qld/3SIkJSMZEe4OwMzuVdWrGsiBKbR6GPI9
Hk9JOJXjFo50igDV3KDC82WzYMpCHPS898q+DntQ5mgV8sYV9c85H28btz1Mq8iPTSpWth4CIIb1
gt+s+lOiO8Wms85ziv2C6P016Gf7A7Nel4Rlj/rHwNU2ja0D/rY7ux4+uql+Loe5CJxKc8F4XeM5
w2VJJ3bRzcp5W3pGwFSb/7gYUPGTNEHheO3oEhbVJcYZQ8zbUfqnssqm0KxEHozm7ew08TG1cPET
6xp1NlBRbnTHVGjDzk/rO5mI79kb+6AVXbtV6XW/GuWhB5/beJPYd0qcDHCxMKMCSBs/29jNeh7o
cwljCrqDXlW7tGrivYNpGWu8ZmQZ/7Sl1pACF/nT6FzlpnFLyOuLbwzaNjaTXVyMy3YQJowdSVoQ
8LsWpDUYxp61bshTXRsfDYnfgZNgSgISEwcau1SUGdjCqHuz718nbOg3rp2qzVQW4w5embN3XHk0
M8VygpberW57dfnX0OhyvFZOaBet3VISwJUvw63utxxb6kZJ79qy16c2Lk0STpK9lpvPFlF61ciD
UCysXEJx8ZvkA9GrHISffg2p+2AspzrPOf7wt97pMV1uV217phq5V0jk5vyR4bktQ3T7ddpaeeyG
xQVFUV5DLWL4O0kEGtjpzl1WxkwQXnAbRkxBJv2yZ9m3RtsPYSxBT2U8b2sp94nU72y3lhvPnk95
OTQhNlpESdNBtia1wlriCdprxNlSWVx1JnCeobH95NJdw2Imoqut5kM+3PWNGfQx7IRjnGWcm5+V
Fi3ZjK7CPU0lnm019xLrlB5/Ov/VXkcg/ezNylsVzXV7YLTyidWjHRZS8yqQCrfrd2PS3WnjZZvs
5bMSxdnp2ebjkSo+5WHuS3fadK0xbuzy4Dd4m+aV0wZ2O9yTfFGenFVa+7zrbkbXavaWP7Kb+Ro2
A43YJjib2fh7BsPFT39Y5g89P48dWJvXg7mvbfUy9KuzWYr6WUzVUz4umCA6H5pe4k3Qmn6k+VHp
4vybtt2NziF08Sh7SuPqu4LK3utmf53NhuDJLq/iBfzF9wmxzlRWBCZzzmBOQxD33PuknfB06vUr
Tzcb2IQGvMYdrjxLObQwIkjLkRqYckjZA7IAfTEjY8ERtTbtDw3VRWoPN40oH5PYsMPBc34oy+Fx
RxeywXfe3zgLp6ldlA62EcVpWjn79K45isbAR8/O8QcUaXYijHKXfcu+vR9LHfair/GYKvrAE5Bg
7hcDqjH9Wr/V1/VlNKvjIPkIPjMHw9sC5Eie48HOjM+vUeaPTjPdEi+DuwKhi0Wp/9BTPcCKugVH
cobA0Mo3vfWuWhQ/gVTz3uwpxS2NgGZf/JzGNljcMTIaAyeyHG6C7Iiozl/WGbc4EnjKqDT6Mljl
am0b6R2x4pHhUKgXc2mvtBEIuV3nZW806xrUcXqlm9mzpCY+Th3fqBflMSn1zUgRuSldGlotqQ5O
Pnyp4ccaD9/WwHaUrGW8iecKp7V4OYh2JUxMSzdoSO8Avt4qNvbNqMVeNIE2DgPjuS3Nz1QSXzUp
/p/mzufEKW8MY1nB5NixJ/cA7e+H00hhUOlTwuUTAbEHX/lkg8YLBaekZZHJ4RbCNFFQOfON67R9
sLbZtVPmXxqRUhf8q8IXbokUVvCNNhxGJxkgPWhZLggIIA6JXbzfQPnlSdgVbE3WnzAua/eZEJt0
dW6tnn8QkjRquiJK72aZpbOxU3EljWafz14bTfNwPY+q3KAm+MwnCpUiBpItWFyty+pbKszNnKV5
BrI9ZKCFO4D5nwVnDwizNp2VImMBB8wxyhUK59JQrx4eS5eYu/QkqulG1RT+Tn0fe5fw+EA3cfDD
OKEzDjA21PZ4j3jAUPtl+SLW/S11yppoKXcvhDQxmDrTSDdY1JUzsL98HZrlnsvGjp+MTPK5fWD4
w7tfOU3kM0K4Gcz8GU/depjyTTxxiMvJmcJBjE8VMwO7sTIrkif6Gz3ZI2jVwSLkz3S90mXqEfXk
aTxiTVSCEm7x/qdWj3koPU7DHgncecw78eRN7cZXjv1SMb2yM4md8zVzjNpeu9EbhsfmdP2q53iL
QKLY+UNdhalduwch2gDLWgzqCrqUY8owbHmzaBVry168jQ0jsbMbMBnVUf518bIGy6BesDUHQNPD
tFqPMOY2fFeNHZiugDMlWZIDBDCBW6W5VXpLuaY+KuHUR28GG+glA7/QOEYaCX3Itvpoxhv4tNex
d45lNbSPS4scrW62PAC7dNLma8Omz1ZqedI7j+JHW3Yr3oQ9CYaL431nWNvvpnafYCB34SnqTUls
YmaAK2fVmG3zy5LvGhLenKdxpMKoF9a15tmbZTHc0GhQcMXJ+6I6QaiKa4YLaZTQi2YRth7QZGPr
BxzkHube/9Q6XAybJbufsFB1vTzqBrnvc3msLripNGMc7pAfUhOWP3Vh11Hjji8My4qgacs3Er0f
KpvOpQGEzYGjzlSnzng5h5Plmj2jCnXFtmSxlljcL6NIQGz0EEXMR5lq3TYhMiGyGmNX2ho8kmuF
fokSbekONR6vkbYYL6N0s8BJ2cmQOq6Jvo81zAEpG3vvwPZOPrw2gQZ22l4rhx9WlZcRyoJIig5+
3IfCdP10l6VTExideqws9QLyve9Q6jsVpaVPhwWSlDHRTXCWZ7Pym2aPi+x9G0/vBSamft8MO9VX
II48N3nhnHwHfRbz3yWVhvvVZX5Q2d43K4Sgtgpj+qoyrurRvp+rIt2IviF3IckekW4AXibOJv1R
y3agI0CUkHjmrui4zzl7SpIwUj5P+9UtbrB0xPjEehiy9m203mqh32tS+7QGymLqoKCw2cIabePV
q7GpTH7D7PeffcEyn7Mq4B6LoCdQaARpiKK0FN9WzbHcXZA+I+lPzBAWgYXWe05vOktQevXzdVX7
w0Wm8WJodRnGznKm8I6WskNfRBiuq14Kt4gja/A8nskWOLTRn1a9DlGZsu17MNzTz1WO9/7aT9vV
cY9acZKuhbGusR9GRx2tORT1GNOaZPFukOwctHt26wX4hp90j0Irm5MvsXYQSkkBibhcaRa7WkOQ
UTx6EidQ3Bss/1Q7i7XHmpSl2sPupvUXRsTkI7E5Zb497YYKnTXpx4EVVyrA8nc4IcE++ZkJtlm3
29Iaz6SyDg/Yt9atD6W/eCs22uJcjS711opTb8tKfvRRAawuCLduVd03tKCvlYiNx+GomZ1+U+ji
zjYm91yYJCwli62HyyTklvhUL2jNDO+l3L/SG32mwRipABq9euzXGf5bpPddktaPbjmCwupccbw+
OaSm4oFms3hY4vGdUGztbKqieMhlLKPW15qtWfrFQyba98U3QBSK8csdZXf/+39ks772nlrPv3+l
tL7bKx8erLZh0TBweWSDHQO7nIorw+rEnVFw4QZev8GoaN+22JK6jjXeTlbrnUomgEMS5E2yXRFo
9Gq1gdnzGkAYb+kYwWXo13QRytHiY5W2xnmocS4mJ+KcL+p1mmp1tGPkOzl09d4sOWelqdwDF8PA
9HNq75MeRYee1rfwSVHil4RO+E4b5Q4x9YnvwOWk9bJDtoTcAj7vKuvifaf3fHX5K3X5EyLAg0xM
cR6YGfzj75tGbVtdJXCqqdwXg5b+0DOZMv3o7deuqK5//4qah/SVDGYnRg2xZb7vC4LKuNInB1Wq
gQ8h2uID9l3+DjfeOMR9vH9iA/IwGU7Ftq8PlFHGc96SYhU7/nwzGMk7AhortFp9eBqFeZY8z5dV
bhrtSVfpcTTd6qF0dRh3sb4ZSdODHFWkUa1WErZ2Yu0sL733VRG/OeloMzgfZ1tLmUvgeZQ9gORy
667EPprGdblwTUf8TQ+DzLpTmdI5lcD/0FcEgfWV16H4ScqDlWT6zomt9yrRoKkXr+FBlObWsFMO
f309Kch0Qlz1btsrNUae0R9kC6M6+o6JRbZpbHLM8g8NBqdbN8mi1Eycn0slTn0vwVwBqG6opdxN
2mBqXWNCXQ/eHGo4Ht0sAneVS9hM0lj6U7tyPc3SYApbYJVLDoh+75VX5ux0b32lIXifv2Y/twm/
9Ltb14sfKlKI5ryxnlNvelx0ijUUsdm20UUb9Tdjt8RA1muGkuM5Nz3toYzHu0GbqpupfGFmxoEB
9LurGm7ziKoqQMnl0gAkG6u7tKXxonFXxk9jHhQ/dvJK/8gMBYViWUTKz8Dt1erdgJS4O1PM5ba3
YGySxl3OwuvXAAkq6IORq73rSFr+oUCTsxLCHY/pHDpCc/dcd0KeSxhGT5NbLJjNAKScXs8tph3m
nT7mknBq7YX3ZXu37yH3eWNryrwIcojcy8y94XeXijr/ojVTCMGosZPmPmH7Lu3a3wEOh6OAw18u
fmRc6XllLBv5zeR0oSHSE2oC41yrgqxPlcKFaMC5pmZeJ3GHW4JVVdEltjj09cS/1bI2PqxmihBp
LoqwcB0Ncr4fH0Z6wb1dXUgIsXPMMZBzpnZGTvb5ZCotRPO43mNEGgrrfR7y/ueQNRd0ARvbOmGH
YKO7HobSC/KOXIzBM1HM6Nl6SlP/YFvvtZkIurU1vRMD22vm2CiB4uRxXrr4iOZuvnUGY8AY3J7h
B6d7bpJ/CySSXCHZwHpeXS8obR58LdfuhTimfMZGusl7mmROUMJ0JYxu3dRxjU2a7ZUbf1HFrlBg
piPO4RfXz9OYsnZsL7PCHvz5ZpBFust1jaZFqDuvtDMS7tcXZAviJh50f5O4DIPZZse5VC720Ygl
QKbRPv/xRnCwCdORWHSo86BYEv0M+JKglROYsXpWvR3S7K3rIQ83s5jdTXlxuR6AT67V0IK4LB/w
GNqJpYY2poCFv1yDtLamCJf8jZigd1E0NHc5IFaGzPNmdr1DgjxsE/dudxhNydbi+uXeNuiMHQNH
z1r70diSxhil9+IW6zaOimSAgafsOy7ea73m2oOIA9wMaP99vQa8NQFSqvGjWahhrPXCuWFJm9On
F/Ean7y1faCsnm+LPu/D39+iMnDd/13t+m8Jfq+yz0728qf6s5z3F/3vXyt+f/mW/0o5/P+kLBiR
9f/4v9Lbf5QFf/dSpfJXVTA/8Ycq2PR/Q+XN8KRJsDWTi2hu/xAFm+5vOmZp+FNbggQt6uu/aYJp
JX5zBEOHSMkZ+/b4w99EwZql/yZwNsVHFSXxxbj23xEFG9S2COP/c+AJ/RnjyAwf4/rFXPtFrP+r
cD7rIPacFY2SkwEFJFWDjgceZiOEoKjVedRaJcewip0mFGq+TZz8NVeJwDE9DUDpzNTQwZTc99Wg
DhdVq23LNL2HCms2pS3dbZEm+y7DmL/t9evVbw+eiVq4jmMDDsuvNvM0oAJT9rnXxuwAeHHTS19s
rYbRspVZBjC6Q4qgJxr16VkvPC/0k3SOlkVcmdJqqRwyj2rURU06pna46Fi16EYSJuPQ36Lh6DbS
N+cNDmAzlvqlfTSL8YCbIb0sJ5D3OgHYBEkOeGXV/hFw61Ilw3tllv/Dr417xu3LfVZTmmWDIv2z
fTRgamhuAefAAOJID+waQU3cT5imC3PekkYwLepHC20LrnLAnhsqTtLCFqbVh3qTFeTv0NvGGSKr
pRoRqOlvS6PEbeZ11obCCA2LpZlbzQSv87BBr7xiPGcpXdII2lNo6oOQgX63GHdl743RgFIRPP0H
utPqkOfQZVghdKb2OnWFE6Kfu/Ua89FRQ3XupHZngjRmngi1DqG2uabXfms8u9w33OLpj5nOKXtj
2ONz8zy5IV28EbW8y03rTvMmKdKGHXsjKxU5+lQdOh1g2PFHXjnrHrUhKYMpNdExAvbaXSP3lqID
hAxPgnIc8CVrPpt+jCMQnDpUmEzfe3kuQnPU41BqxR4n6iHoJ/PSj24MPceAPm3AGMnshP0XYau0
IRR6EpoN5HLsxNPOra3uVDlOEMtMO05jeT2jMN3oQOR8b5eC1i+x/W4mphbOBS1mO+YffqlHTJIV
T2zjhkyvSBLRNEIFMqvRHnpr1o+N2+3zCux48c5JtU63Te6cHV2WoKmQPjIZw3yN1dXkFstGDCBT
hdvYEMI7ChzYI4sDDimGFzSmOgkLg/Ye4s9ua8RIi7FGo+i/U7X0YV97oLWO2MsZJTCo1jMGlYmP
BMQvfcDg2Qbl1OpjO4qfRenHB08uW73Xfy6uj543LoKiAWmtSxG5qNaQiAMYl2XCg+DVyJCTT+yZ
oEnclgOjJo8iF8O1pmM7LrSFVT4mJrzlbTb0R4smE8QsMXb2chGJwUcZ1OY0VIIWetCOcFU+6kVr
pIqBDW0K59UVzgNMJaKHKg2WyyBZQvpto80Kbop5d6I/vKseihWgZN1y2h9igt1lkb/2WbucCsLQ
iYwlOAWXctmPB2tqormbvjBuAaVdm0dmG/NoNScnGGwCbvQLFGN782vH79mstDNBXKwecH36Vk/r
jxX1U67Wp7yUVTB4Ywozz/A9MpkaYb13yGf7rTbj9KgtA/NWxzZ5hsNJoi5DXWFaE2iNZd8ToP1A
Y3DqpH8tcmfcTC4wmee8VJlt7EuNcbVUiNBbLr2tbT8q4lVO68jEo3LHTxO8DgD/MNsVn8F1GgBi
LMZS61I7lnPYrLMWsgLmqLebZ0NuUku5+65jCMumOeInNtkiX5Ed0Yq15r3Qr9KielqQJaKTQdDL
mEJs7eZqpSCA21y8VIROAY1dS9rfmd0Xl6yz8mRoduq59KYrd4ZL8TPmJjpvKne6TnRIN7b73IOp
sZP00JnIEbs0fzGmSj86InuzJbaMmhy/mAzZ6rKPNIh0lWifgBZnMcqTvtqnmigP94IEc2x9o5/X
x73f2dfNYgdtMeOaTxQ7t9FhJ2rMCk1I8jY0tsKNGGlg47pnnedonjMz5BMl29mb76p+ep6UXYdC
VnvJ9EmQt0VxmB0z8BLvwyfZDjzQmM8+9Ay+pxbFWW2i0wHWGNUapjKuIcW97WJaX7Zl4XjsMJag
LP9WYaRyi89tCK4dh33a2mGWLPsu8VgIDaQFZw09bjEFdTomUc5ptWlp2g0nU+xp7s6dqwX2enhC
6dJsexO7hyxjBGHOwlou3+bg3S29uolr784a8+rFbucLk+mn+wREeHCLBDJ7aA40AZu5z66lLfpA
kI8cuK2G+TV9r/XV+VMeItDqt7itISvEUqbuQTNIwLzqVjXsOuVWu1IekmFhDXbtq76gAm9RkBJO
PVr1eKOc4iPmoSjcuvqYwdovNAiWDNq0ILdIffKCKzUdk+ITGVoX9UvWXG7Qa9n4lN4tAaWQF++a
74DLpCjDCPFoZO3vEWlvaqW9VMFKLu115bKGnKYLbE+rwyzfyVFaYStIEPEr7Wp4tPpC22ggGrtG
FMl1hoKboYG02Wblp9OVRWhUAu0G/d2sMfmD/elmXedhL9Mq8kiyC/K1bcGp5nuFx5bMoRpXDdrb
6d0gVQDh/XxvL/LFxT40RLCAIWxbBjZy1GgYhhfLQPLG6bRnEF9vLDvykvrWK+G/LMLHYYXR4Svj
qIwgsfNnQywHNs9i0zOYhErHnrblR9wZlEex20Y63jSJx3iDZ54dZ4jcChVsKkraz0V/gpj7ka4M
aVTFbNK9cJOV58A8wWcXeSWDZuUAtfMM+OUifrK7gzu7wAkMS4UTWSQ+UYbIpQTyVhyDNxB5OyMR
PdpceZJ9eobi3JNuw6cjgisEhfsGHJ43zlzUW3MFT8IIKSDz6ITpivAWGs0YSm+WTyABJ5zp0b84
xRC2bf4G6P1wWUpKTt+UYV+SWKwNGOzBmTQ8Zx1oWX7/xnaH/GKe/34xcosG031P9dfGlwcfWISR
gfzVnSX6HKsKHYAOKxZh5prRtNbBfOF1VpHtZJ0jlRYYChGVGOR+4CqjODRk8enMo0AoTd1pYkDd
6i1GPjggmYaLat0gT8oI2RV1LpTxhbNSNaCC0lyKOeF1/taq1dleS3SYCCUwjGQ3YTTCy+wbx0x7
roM1Blggv+t6s9csJjbczr3uPPUjVj3sc676AFIAmsV/dfL2rk+tEr4OHn+dOKscLz47dlfcDA7W
oiOSgmJil3arsz+Dhtgek25uPAdaObWBqPy3ZPSmoye4tzrot6s24NeBXtXXaadle4J7fsoVcZYz
SiShk/EIh8TEA3qvomluZKzskzuop95QQVtZe2aC2Xemh7Sbxr2o8/d8dJbIcwQ7vAfTfXHdspX9
A6juilibGlnAQtPf2U8J2T8petQxtw/+jogkZG8VExdl9xMR+Amtvx8U2XhdtsXjkjfTZSpnwChd
EltTuVu5RTifYcWd3eUNY9muYjHoeOYOuAHrXXfM0BxTkjnrhgGQg59ZD00bnxOflCAfag4KIFEP
zYJIRYnmOPbgpBrDbDqXpR4dEOeGWLf0JfOQo4ByyrK9mjP/ltPuJb5EabkZFYxMzcCeRoVQ1Xxv
l+LTbtUVVBH9M6FDc4rWnWnjC8SrX6mYWB4925LAiPsO/AQRWctsfjOWFQDTewGHwXnt43Nu2yfT
WxSpte2zVss7ROJvjhObO63y/GhputshBSPr5E8xP3dxPIerXwBhyhluIOc6dF1UFEMfTDpfuRdV
iQVrhorCgjdzstQIytp70ov5kwH0Hiyi+DkqlBawRdeSwMGQdpBnp+2+/KTyThM5bJU3Q6KB7G2S
7eSV7yiN/cB0ms91XL7IcQfVNJlAsoprkZAi70FyMVGig+KrN9dFHbqO3skabUyQOLV2dlt9x/1x
gGaOlfuhxuWYTfPb0ncAmEX/OnunuNH3qnLezR4lHZp+1vXAJKYQ+bVuTDola+ZEaUX+9uIDf9lZ
hLttF8qUVDdtupPkIW1GuXzlsCR9boWdyQRjVlcet1Z77XL92m1uPZ1MJZqqsEhTe5d65E/VfRf0
OirN2My97aWlCWuGcjYmWjQfLpAeyXpN9JYLzmQTlau7cdyaCQN9uDL19bZrLapzePyNrJt7R5Fh
QP37MLaQS7YJH2er5XacSyfC0eCEfmEv+iNzRjttRfNRItINiVS+hOMluyVP3U213gMk3idDpRHl
IzuARIN5gpwCAzTUMIyISbKbeJ4eMjN+nRz/qDxlbkCvnxfzEsaGdJZ7q3/Ea8fBlkcl8QvM6y1U
p0uFnYJia7Q4fILyyauTz1gOFEIeZ/VY+gfpMtgCn7Za409dL3ZdrHXRa+9znM45thaEUrCcJZp2
BwEEtqNjwjHoj+NWr83rwW84KqT69KvsLQdBD4HKzJnpM8oWZqem60k293YMzZi7J0//YYzJS7VI
0qiQb21Ngdyflm6gWWYA5wNljn2rCUoEp4y3aL+4XQVYZJIwo+g77B6a/11fKAtluHVkp68EmTHz
WzG0RiZbiIDtqGzJRJC3WSk+owwdLLLvcr3ymJthck5nHxi0s2CH3y0uuqeOtKRNJVII44mzoF20
4qEeIEyw3oAias9V334ssSuvbKNaHiQDaz2UCE5niR+6Uj+s1VjfZiuUydSfxMQymqxx2Xkk7IYM
Gz/VqaYF+vjd8NDxwK5kjQzqnNXzfFhsfKxG0mqRNqUN/NxCyy6RM2cyAgzMbhiY14fx1uniNijA
JXbjlaOVN02ynDQI3oNQWRv6fkrwZJdHM/Tj1cIWoir1PpU9jvuOF6BtfmSQ5rgieTwyu7wsCCtb
nHNmc99ryYeWwwPWnX9IqE7qvEd+lECcyvxr8tdlN431tUhRt2E8MMAblbuC9x+6TjIHhcJv0Ub8
UnJWblqq841I3Rf/23Tz29oSGTfX2VVtF+WW+5xgeLwJU/9MvfeeWclXOlOkOHqpmBGyd3Ej7trU
HCIhMrLSoGsso6+jMRXPZT0xMwd2tR2NMruabfwxkmHNEK1xEC1Z2YGDpLg8DsYPz9qvev8FLW/t
Jl1529ztrlUx7uNEnFQKFwINu27iIj2W+OsMOtxtH1PSmQO5HVn5XRReGS2We5k4vELW5qG2g/J+
rM3xeshb+1Ql40YBtiIScT4V3D2PpvbZYpWNyLeiR0XUUDkK3RAZm/OqLtMNtOGEv40SDidvHiAE
gwmjkKOLGCNIiWau435gIdv+KW+6+J6auR7gggiiyDVIt1Iuz3OSvFFhfSqPCGc61nDpSRTqpWTq
ksdjMrQ5MJW870SSRjFCjKqb591sTsvG1ZkKmHDfPFgAT5UnzC1t/Wdnrvz+ZXpE3GgwQX5JKtLi
8ErHQzK0EudHhygWfEELMzSisBLTCYa9J4vUPwJrERYmDquC4Jqta1gBYwc6Q7mYs6BL5sS3i94f
lDXQKaA0syZmaowEYZ42yFDr4fTjZhfrIEOjlUMDg3OHSdx0m9Sv3pum2k8Ycm9aq/kyq4SZSOib
MUWAJXHK/sM649+ClP8bYPF/D3X+/whSBgX+rwHl/7l+dx/v//t/feXvv9hT8EN/YMqO/huJfzh+
mRe3JaYm/wYq2/ZveMhc9Blk6nl/wM3/YTRhG79djCTgO6iL2LF162+YsuX9hss11hXe7yZEGHL+
O5iy9SuizMwmPheWjgcJzhaeyzv8FVFehm52zX6keyuaMYxBZy1ruaUwMTedzcnfyWLeGCNJnFKP
0dr204mM0puma5sD09DgkmwsYanPVUR6YxPkjGus6mzJGOG/3fxoASOjunX3yhFpiOKduGONyEct
v9URqh/jkqNnEs7RxF7gDw4EauKvXTSMP3m98OFMIlbwnMKqx8fP6OJD83cGn2sN8ENURkZr6r66
7XKdMsuD2fy18sS7aQ/3vpc/xRKE1ezcT8qes8VAGeDfK1M533/3WPyHxcffW3r8bubyn9i9a13c
RngGfAcRCVZl5uXN/t2bQeijGr8o6khr8xfp9igO5F3m4oo+oEzK8S0SPkxz5tIjTynRT3Ug8/FK
1OIn1hx5mLrxh26lrHzmH32QtgCiCbHfpTjK6DsbBT4vgGwy7wvQ+9nyECYNAocoO3TkWkQYfYHF
djkYiqPutBXAM880/DzK53/+US+X9ZdPauo80HxW/Jp1k6jnXz8pbbala4SRRgYtxMmcEntn6wjs
NWZeEYajA4mtEzzxP39V1tE/viqOzZ5tY8Vi/Nm6KCefzu7rWo+gbu/yFEl+Lqrtsrb/ymz7Tw6F
FnldrFpYfoz8EFvrf3qqXFmaWJQoxuzHca+NFTpFLZuPI94ZemLkmKnNcfTPP9tfvKSD3xhWMLrw
YYH+9OyIipPSGCTQPjO1J23BEKJS7h3l5LzpfWfazfif/Yvrafxpa7h8Tscnu8o22J+4qBf3or97
YA1KiYmA75kkVhtNXoyeRTyOS30C/TgB3t1Ise4SAzRBDiRp/fNP/BfPENnQ5MvjN2lxpf+0L7ll
EudTDOKK8HHYNPO8p2Tb5DWh5XluPUqh3SWwSP/+i8LRsiXi3WyYf/b31GImXxaRL5FT9jeJ+eA4
fNhxCpGlvV7ccqC4xL+8zBfO7k+rBRdaLLn1S1A77mK/XmY/Xog76YsFjqV907LkukvMa5nFBXJz
vwiZCPu0h/TsGaBvKNOEtq/qIvsXtlh/sXhcvFMutpucOKyfX99EY7qx24uSe53NlLe/W2/wfMns
X+yCv7oasQni1sgLedCoGMmzPfz6Op6pcn1dWnoM+sCmXCIccE72uL88zc2Iw1Buhq2Jq9PfTuS/
2Hod+x+uMdaD7AoGzvE8zDxYv75sgj3gkhKWTqfjDltPpneJplWnwrhRAqcSw0FdMhruwUiLm4vX
AU8k1kA2wg+ZqQ+tuuOKz2FSNID4db4nG/ux6tBATYkV0dh8KQ1LoCq9ItZjPXh6vx/pnlL6IepC
C8Wypv8f9s5ryW1my9JPhBPw5pbek+VLukGopBKQSHibiaefj/xPdPf0TMzE3M+FEACLJamKMDv3
Xutbbz6JNs6t89JkoVX0x4IwFtOXENLYKvk6peVv8mV/OKL4IGjwcyooYzN5DT0Ms/I1aWi0BgWK
PQd7Qw8RQUlv0eVAXIK7GjvPrV9BFZzdIN2UTkKQmAIDAwagZVLkwR4K5e+U565KwmUUik+b5VEE
v7tR8aWe2t0EJMai64p7m6bCc2B5r7GpD31j36dcCGmydeO1F1fMFxNxD3xpscQJ9NISzSTob7iN
ZpB8GsJkD9Evp4K9uG3ULMKgPdducczDhc6CpS/s16nFrW/HUbDxizZZ527z5YaDd3CV8ap7xPBe
n91Uk4Z/0qlNNuAz2yO/Q4SUkHAaYR1TRBQLza1rj3DJW2KMFVMznEo08covqqNwwqVtGpjvJSo4
N7zbhZNBnBrTpL3peH8n5+IXtdwVRv2TqE6F8/Ju4oiTfZWO+UvtvscuD1ZvSlCQ+84xi5zuzIf5
V6p8EUawCoKI9YQ1o+mMMc9yW0Rw5WAmj2l8Lys9O8fWIGYcs9voTt6KBFRGsOd0joMLdX+46vz4
TU57e8a82pt2iy/GeHF7e8KxUq2yMYWBlNUEwSMDP6BX/QySYeuhpD8gsEeHEznbuJrqI4yMZJPm
zPCEd5fLovNLouuYEGA8S/85AJl1Muhr7GwfsAiV2MLzxuE2q2jPj+ysqtic1k2ujn0+iw8nbj4j
PyFVzF6bjHi2Q9qtZ+VW+y4zVwL0Qh1NL479prDbvBh+v8NVihS3XJL/FK8NW2GncfXBKx1za0Yl
K00nN4+puLtkyWqowlVJ02Z1H4w2Jf0gMyGGQ6nsd00QxxA2KH3TaLwKhhGmTSKIYO4ZZO+DMSb0
9jyfGYvTIG5AWJbYDHBE/VZG+o87RO+y1dauwCeVi1FyoVIIca3moi+X3cwl17nQkQd+UYz7JuRv
MVN9x8vRKlm/EMwnzMvyecvt/YqRs86cp7B3k2UC+qRNfW/b1Li3ciodBFLYssLOnHdVrvRiMNOG
5iYTKtBiW0ocFOoOrBZXX1CRxCgDTH1GF8miW6gfZW0/0yNhLJ7JGf9TK1ZmNIYwl0KDc5bo+aHg
HA2aGpOEOxzqMPPveXJPMrT8YxnLG3lA7hZthbt0JtPhzK3Lk+XVuDDn/twK2r8PKV6SWD9qKFlB
t6fX9ml2BfHVVUvv1G1/6LJf5pX7lI/o901vtrdMxftWHMZx/E5JyFr5XffTmiYPh3kNXMdOx/Wc
Rc0GLW6+AjTzHEnUGD6FZqSqX2XnXPEtEoSLNyCj8zPkyY9LmNvzuhsNcG29XiYezsm8AaYhTQg2
6VHQjVpXUfnc9YbAeNHTNci9VR6lqLQHRMCx+mvHuljjB3jOkaVvbeOY4Kpemn0OTCsriZwyaH9k
SbX1TQU9qfboWBLl6Y3Gz6DOb+EEMcPO7q0mWZy5f/X7yF972v1URQ5Sp+4X8WeZQpnAwOYvKmu4
e5U/q9qirTr34aHrIv2qxbXvXK5kDK1424d4mdgY9Hulik3thlthNV+lyv7SO89ubaqRpXY/05+u
bT8lyYXzDg6erF/7zFtrxQorOtr3Vk8f2np7NwoHoOiXhHa5n6nLVGfSuMsT7lrPfmGikuGen5R5
twzMWu0bA+dFW/c/+Q8hpBUlvgGFdwOW4LBIda8WYMqYWjhpQH8FCXEeYudE8sokJiZabpxwQs5o
MoXnE7ITW1spU/zQejaeI5vs7AwjP+NOczv2IjliZBIHaDNj06WbyYDF4MCYCVxmj+FH2dC6LGsr
YdCEYi5TdFAwhaUL6YTvdgKrNLQ+YgsInMHtbhHk5rwM2nZcSzv4HqLiaMXlm+6YlUYOrRjR5sBe
yvKnBQlnKWlvOBqNIIPVSQb5mhsVxl3mF1jZ73KVCgTPzNT89yC6s7L/OMLpL+VcIVjxfuOymzdp
TyMqKW4EqduruJifaSl9TGO8ZVD7InPjT50pJBNGfimnFzA95XpuUYd2uoY/kAWbMB1fNTlguzoP
PrrcZRyX4RZFqdlg6eczrT7A1KKuaIp86RWBuW/yu74JJa4dAKZyXkSfIl9v6KXBTMhx6cR6E9Tc
v0dzxO028VDIxmva8e7E7WAPgLzpuzfHspjt8he7SN2nzH8aS3m227IHipP8qcOtoe2tbgzzuYjt
H/TGmEcH2dWNgvzJi3nKNhk8K+D7YKRMb5Gl4f2Cng5NL/+KYNy5TndklfFFu3dNmxUS3XIQ2Zcf
NdMBJtS+FGI5hSMoqNznlDH1dzoVGByGkJLIQ8FQSvvVQGO5+z9Xac7/UvKTBUMBDNjzvtwI/vu6
CsuJ4M6R9jx8hmo7yOgp9/txM48RQI0YSIocxuLQttQXykjUwaipg5qWZvuQaxp35q+qZBWUc84t
PJ69WT72u74e9D7I/HuZUp5CIx6Wdvc5D2X3ggDmqzDzdRTXz31erpo0zy+Z1t++IqBgKJmTBSjl
hsLZ5Llm4l9BBoj7Zi+C1rg0n48f//931/6vHFfOg/+o5v9Xwab40qwx/kHC/sN95f3/lmt6/7Ic
695jYNHvk57EsvgfvWb0LycMWDQy9nmoNe8L5n+31hznXyTZmPQHfNvxWBOwFugqnA8gZaN/QVyl
d+FiVrsvhbz/p9YaYRcsK/7r0o44J7p7xObwr4Fw5e/7n1bQoStlhhAa8ynWHgzXiTXrFJIYErPc
rpiMy29Z9f3BiAhZQsJ4tusguk7Jvmu8ESixgssZecWLuG/GcNz3CrufdZcG+Ux4P3hiLrRreRel
qhftJ+oJHsulcKZoZbaK0zbJvUNoMWjqvauWGiOo8OEt1950mryQdtLkvESVPLnd2G5wQHzbvOnV
l5h/QlO+K28sd62Dve8zHiV2Izu/pKZMwEqg3VS9iU6lsV69sbXONMF/VG1svmY2A7EijpPt6MTr
qpfWTjOMQjmShjcjs6BYlOXJljgjgavzkEUnUqfY/dN5zo8dci1aIOAPdKQ3tZNnyzpy+5U3iZDR
5zw+zVHc72EIkBne+t7Sxoq5MSI8DGbfTE+mh51YzCiZzFkFO+lqxOt3FUyf2dXnDHaDxyM2ksTN
r0FpF5eMYcnWH60B2b/EgBAn3X5o/X4v71pPqvpN0hjJexmNGB2jwlriPGVO0aHckTrMN2Pr+zd8
f/bSa8Nd3o7e5a4AWrpZa34xb1xbVvVTZ0Xz6Y4UOog8Vroma6LsGNGrvvwlp/gPVVF5kzZ6wr6z
1/i149+VQsOX+Fa+dLRhHZg0NdfclVRSbvNE/h9LEyPclEG8K13A7KKh+epHmbHmZo14i4Qm3RT1
sx3BV+nDu78uT6hSmSGuGitQO0tiIMgBsISu8e3F1fg6MaQknCZ6ZjZ4zSoxrI0B3UQ0xs3ThDNm
k1fKYGHSflei1oc095jiFpjakCQYixy5HGVv5+JDMvyFNZXwI/3xl5/smyr5GU7efDI1tsGitwtk
bEO/10J+mDlpXGZq6XVV+c5zZ5rZpZ3CS4kkytYfod4O5Zxelee9DBZXQcG8jkZ2f44GFwkNfsIV
lXqwqlsDHaF0vJMMsKO5lRa7bASaPrXuIZvQcwYFKohh6rCWMERb20A203ywV+4QRqvarcNdp5NX
1afTnpi03eQUPHH92NpZdoHRybDvZjxdfhi2v27DIviZPEOsSe+DmvI286eySnNT6cFnRjo1PzoG
MlCN8uFGh9a6xUX9jYyhWc0lJaHyUpMQpuilUr9wsvZ733Wqc2dcRlMx5DMTQlWrceHY4XMvXBLC
LXzvEUzFujCfh0amz2GX/hxD8FPTAIEy8PV4sdIh40SxqHvcP77Tiee5dtDOhaw7VdAB6qpREMII
aG4UQNtonH5R5/XPtmuZt0p+08EwjjA2Xl0HlJeomu4gE/NpDNrskHXJ+FqWqEmwlyo4rC4FXBHs
Qqfvjo8NIODuWPa0rYdiHgkjU/11CN9TDyNGfDdiGHdLRitpV1BuVRtz8tfJWGbHxyYe2DOLykB9
h4qpHWNxLPyugGTmgdFI7e4q56S7ihQMJp77GhGEnUpBclMfndAnufHGrhLUVCme3PtrXpzfKidS
J/r56QuGtHJh6sg7PA5bT2K/LiyPFUtg7ZThljeD3Bn6PfwqzNR9rRrbXGK0EQgNCmMXNrV76RIG
kdos3wY0t6CaK6RmONfl0emKV5CgHMbu6JxdhuyDFxWI0MM/g3Lw+4xTlG6CqLXm3SiYodR2fg77
Lj8/9ugG/XuvM3qMf9BxZhFwsw10LBbEwiMTq6pxZ495eYrMEY2dknm2yeJC/Kq086fCucka08+2
hu/ExzRgg/TjBVVQd7USa1qKsShOSCb8lQLJSL+itU4Niqv96A4o3uPReUuaygV18F55KnqVQuKc
Vqb/1bnjpnWGtyBx2p1oInkCsxPtnaC50CfvV3IevGdA4Kgf6t45mQHq5slF1uf73nhph3G8JAna
83lO3h9HblAhjQsCNAf3k8PoQ71zvQYRFvfEFZKiez4N3kz4bwn8cr7Vms32JZrS+diCJV2EGHBm
i7+3g+d9G+4bR0d3EWp+yFUZnu0+XkIK8Z5GsxIr5TvoMFToPj020wjaKO+V3ouojLFamQQmpYFx
K9qST3WImt1gkTnxeM0TzoDetddry2EJi86nOExmoF9akEMqmpLnx5Hp0eWQs11vXbuY70AEHlKz
bTNGjhykfVyhMIGfkBb7G1XwV9oAMDZ9zFidXoRAZCmczyYM14R21s8RJ+qqGSa9VnQAdrp2//YU
uv9cAZKM9P2UytcwD0BCKdh5mzArqyXvzdehj5hW2zk2pcYZkdoOOrgYXRrv9UCsZJE1//4H3bli
vTwiOSnKEdV1mFsGIyJnFbtWuRlTGdxws6HCsVv5Ggk+XTfPnA9RwqGRytW/WJ9ZeOWZIES3x6bK
q/iWVjcT0/r18YpdnwnkKk9O0oanRjEMB5j3a1IePcWCJKITZNy0u000FygWnOAirN7ezan7e6Ah
fCHPfEAjM1lfzhimK3qwcqV7y3hPoBusmXtP28chcDRGYF0kTo/D3NZHKJJr5AjRKSi4yeoMzhGB
cwBp7od43JwDJHTaqUVltUDkTrRbjGe0jMnSY9VziCvvFQOJutIjke9MaXeQOPx7x0S+t5i2PYKM
XzOrGN8yj6QoXkXSYBwNoZ9ZqBJ5nHhfogJO0bFoeOryojiIjl6d5wTyRz4KTCDQktwc/JVNv+hq
2XCHuL0Pq8e3NifTT/TXOIKvzcaoOYHyyNo6OSWZYWz6XuW3EmveKpWGejXHOFpUgTn9yG3vE31C
+u1jJVWN4EoR2AhRjaldMHbTHukOILCoe+3DGE1TO5jrtJnHXxYsEnMef9JTnDYJVKQd2qjpJLgp
LO44NDdp9acV1nSHc+mv2jpSn1CtzUUYJu4ZC3P/VkdImxkyurQbD6JRxalC7opT/r772BSVLE+Y
HagcknmpoJeJtV+14OowGsDeuR9DyaRWBbS0hQg9XStZsHKb8uS7dFtoSFXVQGouks95Cp96b9BP
hTuq57n0IfJ4xkeLoGxfRGihUmUmnxlwvqUdqHu+kZm/B+nfkN6zYcLeiTkHX+yuCtAFGRAgu169
4CLJLrOWN4cPGy6Zyr+DAel8LZm1FiIat1U9cY5G3aKJo+H22LSiHm/NCJ0oAfe3e7zmFJ67JVxg
Xhqm+9tJ8vkKIWx446pe2DQpP3wIEackLMTycThYDEJKp4u2ua2cj7mef5v++L/9psBjdZ6FnwE4
wh8+ZNugNI3fbh0fmyECNqHdNUamu8UgyBCCDEhq7uJ5+igLzYw4jQirBgoJG79M4+9AOScDuvbK
yMfg3JKWNMayf+/TKNz2gWFtDcDB4ObVwXKH4kvSBV2KzvMvkZbT2e9zf/n4QjTKNXf89qNOzl4f
OIdUN/yoU9K8ZaSqo+UU1T+HyKvbSzxVn48vRpPT3sgYOD2OxCSnZ9nT4ZUQpIGM9atUWDPE78fW
j1P266EgbYL01sGOu1MgrX9v/nnPfzm2SnXwwZI93mfk/Vum0eSaVvlW9brO19KsE1AZ+ATAEHpX
N27962MvL+Sfosm6fStS/1rfN5b2LDz8qLf4vND/5KP+Gdn5rp2a5B1nTnLwYH+urSABRJiWu0lF
xhuSZl7v4mKdj5H+yYhv54iMn6mh9+YFjtjPbV5u6qBpfqmdP7T5L4B1LYmCTrQLraB6l1LtH19m
JQinzZ6Lk1Vb1lOZYflr79/XauwN8Vymt8Dt5zOZn7fGAHE6CP1JMBSjIii6YK8m/Snf7FaML7WT
nEJHQUyrc7GTtQhfFBHKiz4n6cIC2Il+r/roDPzGd7b9fJ/BcB2zOvAtvdWg7lfdQM/btzKUhVMI
6jxEd59OKaaC+yHEZHF77NHleo7iOARdzeuPTduaxt6TeFX+46XUTLd+i+ABdzlOuhE8i2/zyG9T
ZiwNgIV3YVn+upqwyj2+avKAXoJSCA4slm92PFbnyK7rvZdjc86dFjwJlvNgdSfcrec7wQBHRHdt
MLDpihmDafTpri95bNG9N6k8jJGcnwBJ6dokps7nadAZQOSKXuBjbkGrLJzJShlR3o8NC5aEsAZE
8jNDKbqV3HF0zSrIkmctiu7KD1TeHhtLWuVaGg/PWBsf8zLeG1M4QGitVXYeZUCmVm4t2zsi6fHS
f77+2DNYaJJTWl8iaLy2adSw3KomgJNeOHvtuz+FmwZX/37m4jRcF1VTAY/jv7RBgDYfozEBsH7f
6yM9H7O4oW2psGr/ty883vLYeFYDoisLMGyqEJucIKadQIz5vS2xJGGcVOfHnn/fexzmuNZ3dmv9
847H+9sGRU8uHFixnYOI2BDWrrwf2pVX0PweGAK4cQGqhByHgunmtQsbRdZYdUskIxVkvPWuRmXx
gQq9Wlhd6589vDkfo4yYOVCaGlaqn4SbXB7vwhmSH+9pBsvQw9zZhR+yAUObxgwb7fl+vraBfAp0
KzeinGIIHp1Y+jPVfZCX6VrLofxUEZzY1kB23npW/zGlO9An5ScBAv5ROeCmHof+EHcrJWJ/H4Cq
+2yE2HCDlOSK4OpH4Oq+drTms7F4F+YsnzugsI8jS6b21a+T18fRGPqManRJFzMh+CPFg7dhGcQa
Kx+tpaGIuvEf64RunNY2sNSPXgf1ahJxeAF4ik9N4h70Kbagz8XZteUen3mlvnmsf25++TwOg7Oq
bTf/amPA/rn/JTQoao/16B0boS7aNwCIlJT2MOuWgIDg//e4OhkABs66rMJ1Zk+cyPeNGyOFcJxO
72Rs4dm4H6b1vQuMc2jdJ3HkEn86xgd8YcvZm7Mb+Fzv2fAzwEpouff4nfznMpnGy+zah8cRZmGM
wglNdteQ8jzZrjzXzvgrGL15y5Uoz//5egpxfd2VzFoZ6nmj0LjQmEZXph6/QZTA2wrrX3i5awqV
Zn4FG41inVTzNjWD7eBodNSz/dHqyrwhj1UvjWXuitkxPmRpB/sGmTae2Tz57CbswlaVxYcBnQ0L
PzFvIMUH56prpw3REnTrMEifuZR4Ut43j73Ha7oNDhNazIMV+N9NquoDn5H1PLoS/Fna652tgfoV
/vz0+LkeP6HHmmIXVN3L46f/z9cfewXaWjsp0vw0mZbaKYHew4oSSTiY6GF+OemLXcbDQRZqORVK
P+u+FpfCV0gpPPX82EByyNdT3M7rpGnsrTsk0SLSCTkFZR3467oJjMXQmQAm7hukZMUiBrO1KTjd
z4+N4RCX0qZqWII5a885qcLLpHEV804GTgtcwRom0rUhlvcKlDWC/jAY2y7vgS8/3hFE8PEQ2Ltr
lzXL2TtDzavPso5wh1TlcIaE4BHbd99lnLAHipkcHu+sLZt7edNvk4DuQiDr8NgABvln8zg0i2wi
5CAuf00zTOD/9pbHm7sBgo878SSANJRehavEwWYN9DhSRQAE6bE73Mmzs6t58vE2WgjTNrPtmkgF
w18yxO8PXjjOH6lf4/mxp2fmT9azT0INOPX5I465i80T89XHoZ25wWqwdL9yZfSJrLd4DRTANTEa
pF/fD6vUGM+hSD6FBGsj7xt86YsZof8zdnZwIYFxNfBdLosmNPdmaSWvhqGyHdqNAKx/fe+8wsMY
qTGYP7e0G0b9xf1vPvXTby/in1CM/vZ1q0zCV2IopbndYFZNNRd4K9+ZuRkbc5DmekLYzrinNTY2
0V9eD0RymJ160xYHDULzgtGZOlFFn0HwGSo8FHU95Oui9H/w+2rISLkHScx2c0x8D/dOgWd2wCiy
yOOUBXz/GM74G484TiyFOly1fnZvPifVrYDHs7BUZu+zbor30p5YWvuwsrkr9tpwUEVk+Dajun3C
iwFoMJ+mQ8x/0tCVf852xL265yajFJxMf+sA4y1cj+iKADYfqQRwzkqnXEd5uhTKiE6zNviHZ89a
Dq7+NN34r9+a8dKr85+FuaIV3S1FElq7ZiSuyEkLD4ahgwOSPoE91sO6pKjDSTIQn4vIFd6nkx2V
rJhlymDbx6zkgRq9iQxXYMDiw2qz+BT1zo/a9opPC/El7OhoPk/RVzkTn+TV343oik8luubI6p9Y
ro71dRObHb6McNqYvWttAwvPTF1gaS/o+2Xyo3eof7H9khmUyNV0H0em4UUS1HihEP3buTNPoaFh
Vp+yhO0mh28aPnwLfJWnxT6nB+oNXX9Jqz8ClMyFvKqeNBtz3NBAzW98wExLezBxc0OarsXDI/Cn
Vd21zVWQ+fCcRa69VL79PllgR/u2XQW1MV4inPOHnlYk/oZDW46arqzGojosueL6S1USMxEl1C6M
eq2maU515b54tY1FULC+FHkg13bPWLTBKGR0/TsKWkGSjGNsoibg9uTCIIoLPB+tK7dQnlBZzXRh
lX+acYvgSLDCrdmoX1aSeU+eS/oc0/8nwSUJx+CjyWl+TRAZ2rBxb1BYvhA14vqqTJpjsT6QkMBi
w1QxPQP5t25Ufspxk5odmRHIxhpEPZD8EnzlJpRSEpXQQ5OaccN2yMwm/nYmW+xNaTIZdLDOBgPY
qZmVXdXxoAzMZENC35H8x701OmRjmGSAORCHXNM5VvOolnVT4R5ofriB/6dw6vpQ5dkuFlJtoV8i
76UTxJx32sQd827dvLYTp5PwTSJZcwfvtSi2sxlky7ztIaeXC9/OGhxDhmDoy6R0ptrY83hYAOpx
rkb13agu3IGnfqeLuJhqOLoTDyrW4wxSxyj4UfS9SZCQ8FYzbF483U1+Ya3iELRRp5gXnIwZy3KI
Zuvaubm8juZBoE/FljtPq1bfE8phRMJqzzcMuRiEj05BBVOWO79P1ywju5Wd+/ExCRMaeXrTddwK
RpnB4gTREBZY9KJaVG+TO33FU6oXUTYfGTMkTITidikycwdtuj/NaWljavF/JJpVqZWiXLDKaWsN
nbVWKQ4LbJ3VspuMVeswI69C6h6avme6LzuJr80tcWgNvkhvVmZt+tI74lZbTXZEfAuw1UWE968k
Y2ZPU4GZTzLtxpTfWNTIJ2Z9xqakCmvwW2NoAg8Uug0GwtFFjt18dfAlV23Zza+gzN7ohsuLdN35
1RAtLNzSXdmmkDtpTepiZvbNLchxrIfqlKsnmqdboKhrAHDiyZqrFM4JAzRXlnuqw4PD+Pkceo15
8wrPu6roVGnGYl7PmcVYk35DbzDtrs6Z6n4Ysye4FIpoQ7haJMLgVniYla3a2A7RXTPuGwcKzede
7c062xVDX23adqaacueNpfy/uWmOV9OkpMLG0O4JIINfUSGs87nYBLhK2ViwkTedaVHMTklC2WTJ
5ZwY3aGgKOZyJ0DAg4/LfMxZZy6GVminz17W8zDE4LUPicHbVugYcWW5L6qT6jpHrl6mMgr3VVRg
TcfxHQ+WTeM3eXKDtzxN/DVNw9eWJDxgc9HGqGJrk9c6+QHrYOnb9CSoF3+lyqBIdRr9UtjNMiJq
ddNXKtjCnUOfPj45ZNkvsBUf6yz/iIQ5HQ0/wQs/TnsfmcQ5Ywi6YUETXwc8gGIiw21unBflvjZu
5SFyg8jZj4n1UbnZbpY7mGBQNiS40DCHdu80yRuZP8bWntFGTxYGS7+szYNEU7QewnkzGNgUKYsW
cdz80RkUXcJvn+y2NY5THzA41e3O9Ienai5ahDDFvDc0MrgGtpU3msUeP+OR3+oVrbrahkMarbD0
o+zpmvgMPmeTle3PfL4/MYYuOrg1uNC6I4Nk2gywEK5TMF9tj+DVOqc0FXfMCoGj28EcZsIafYz+
nvnkqzbfD5GPI/7VBExg3WPW+5E7cwYLuOi9HzMNjaLFq94ndby9P3OAGq9zeTcmJTg1ZWkFBPyA
3OTMMEkzkX9d+Ivgb8kjuluGW3Ah6OzIwkSA+SOKwQKoYdyVrRJ7kVlfccwwMaymt1EjyBP6L1aU
euNEebBIcmdnjq5/si2yurykOHphvk9NiGRNXLuEwonmzPRw2iAy1DftQl5UpVW+ukw22s54Z6gS
Jrq5Am3Ty8pLTsKw5N9M8XAL3OEom8hHBJOqjW9wG8/BtID4+WyVm3z0g/PV5vFzlH5D5w5BuqiX
rvYPje2Et9KAxmjj3N1mMrDftWHD2lbfCJmq/QSB/VWPdrroJhJYLH9qt6QKiXfHYKlqzNW0A2wi
3uMBpbtu/HXDY50TgeiQGAI+WepirTsJAmYKAMwReCggeqSddQTu5iyQQGHDN9pFnaa0qmuIfUK/
o+MPj11qZu+o/XCLycw8x0XrbUEWUnzIob74CBBBC28S2mSMaAfrUsvE4Q5L9sI6SJ274YAXQUvf
L+tI7Kr7oRVnFkBVZ2+OpiAcq9kbrveEd3hAf8WMWGKfp8EaXlgV4REFixpPitDy3PDOIlGaxzlt
uiQc1eGxFwfsCQbxawWlYIH5oNxVQXoonAp8MyqkKBcvxFOBgQmKcKkL5jz2kKHWrAvIAgx4A9Ay
puw8njTeezYXC+IDcFgl+xw8DUmj5METApLYu6mrwm09Ou+M3sWxCet8YydVsaDgDq5V2P9tQzmv
G5DUlmfXRx9v/opJK0VBIpJTU41gEJOh3yhr/q3tVViHn+7Q3GwJm9gxY7L7tHEHYnNrTCpCmR4b
rzOGY+agcq5U3e0iktPjzPCv+mQ7yCWnJOdDj7BalEkUHaqOj9fpVLEScaDPYYuJMpbySpVA798x
puujS/7Y62mccpLNhAzUqEN8NJkQ39OXupkvzcDTu63n4a5Bg9rjfBmyiK5SQ2KY5X30bodvdOT0
Kcmv4t5KqGhdMXhx0l2r9nY52E+8AjPP8rLtLgi1PiEsfKEj++G6eJx15B/aAeIzIglNV6Z2tzjM
0bil/nSIEuAIVRsZq1BRwlCuDRvtZclGOsF3AtJfJlN2aQJMmPN3Rc+TWSu0ENuw3HWL1WYTQ7zv
R+tn13lbZPh4zCT6hXw4eUVChqPpIrD2YibULXd/u0f62zQvRS6Pga6emMnn++mT6Ff86w1coNpB
opsyGBMGZmY6ZitVPw0tgsQM1TqBtbfZkMAU7XQfJkG8MpRAcxp/gTAetqimC/R1cbcugeisgsGH
T+D/BhKCwDRkeD2mBJv1Rv8beW4Hz7k5yyR4qe59m7imMLUUXcdkht7A8wLZ9biagPLfcH1R+Ru4
i22iZWJQ0EVb1Svo5OYGtTUvgfQ2h2QnAuOJxEWEDGn2AX7ijPDxVKW1XjYhICZLVuemGF6cwgwu
szTetegMiDBWuPZ8qKatkx/rQD6PLXeWGEgvjxnii1RgbRTDaG6porgQUrMT2NpXdWJ4yySFtPA/
2DuT5caxLNv+Sg3fGyDtXnQXmLLvJUqk5O4TmDcK9H2Pr38L9MyMCH+VGVVW0zI3ozlISiJB8Dbn
7L12PJBDVGSfc4Bt66gzcMZU6cVI7C1BPMOerugq0MaMGUXt/AykkaGG+6j1FmG9CuSml7vbno0j
McrNsbeIwIt0M9qkvfoY9N57kohpRd+tOgsepBmX01MP5sLUyWDzGITM3CeEUw/vYyzSZxqbz2h4
7D0McYFiNiAGusipXKqUNoPtOuNCI7YXt0sN8YcJKvfUsBH2vk/7d1drX0UClsIHqoMfQherPG7V
zhrGtz7tuhcGkR9s4E5cvwZGddbHClbeprNmCJl+tHIT+XP7wgvocTRDgqhhq1htXpzZ+hrUqfFD
adN4DFhNnNGfbUgnzF8SRUyicjRr3YwJyOZtDif6PunesE4Msvh0h2hc2FpLi8ZzTtV8Gaa2fDYi
87scM3KIGa5XMkqMC1DnXU/lG9o2cCJk2zRvnI3CDb/Swl6xE1LqVen629CxxZpS83vtmaA/mhpD
EUIGgpgOviXEy9wi25I/fpJt6VJGqt9j0kTWmc0ICncj2za2f9DzzmWprL3nXHih5cB3I59ogJG7
CpO430XjXAkyWrURiUbdK0AzFdusDV2vTZd0aDE+GKxvh2a6jAiZL4zNGu0zlBZQjTAgZmW16uK8
35dEEbCwcTaOWw83S41f3bZqv7dlcx6CD8j82pOdO3dYKJpJn7E0s35R6kGOO01GJ2xsWxgtFQJy
9rtDnkErCxtW6oND8SA+kStVfRoVzRjKmNVJSlGdVVSzS3DgCDVWeUyD4KSzh1vYFTHOgXAB/Wfd
XoOat4qlH16okLooXWxClkku+cQi6pjCqbilSv9SkjRKgQElm1Ooiw616eBh0ttodm7cSONFyUUO
0Ztb6ucmJNAvAYSFMeUFcT5mM3+4QwVSqG7lx1QX/TWpLUEspC++68aEzVAaN7s0oO6RM+zryOKy
kaHQGOUrnxMVE9ANPzqSTERYyFOtWG4EoRZvujiu9rE/lMsAHP0el+zT7Jc92R7iFyWajyEKXyeX
zKKeuOFtCIxoiyHV3KNBp/Q8YKEctOJTaGJrD+h15KXzGbwQRRV2/YAflthRTwLrYzEod92F/lun
sLEZiXGsww7EPDlnU09kTaNX7YrkxhWi50XP0CPi3sIt4eWww4Hksx6Q+SGbb5rgViaQ37LiUmUi
BZUd0q8/q2Bn2KrZe2MmyZhK/WVtd8UBtVgKQa81//Ffapv4VsCbOQIhfCn95qWn2SOKY0G1piIX
Uu/Fj6gbI1AeBMaZgbsprS183mFjqH68aWNXbYWFyEwL1Cop5LgLJCtKb/SemGLJ4jTafpub3apG
g43G5h83jfLBruhK4BsDm9TaWwbufG1pPp6osHRY72XddS7gfYblPjwXMiELvcKiMKUlTTyigssx
aV6JYdGWeZWzLoOespzAb7w1uVoPRVt+wajmrmsbsBch329FG+XPAIEuOZsaaOL+3mRzVEkWRU4W
0oCFd8u2PjnJSXUUa2yqklQ2T2wvKGfq0z4iG3o2d+v3cZnGnUZCu1eskfTpVwdiPyYR0sr8td3b
4CNbN9+DmGsWyu6Gq6MZ45LvBtHaipYsoOgtzJVo08BDc0exU5WFfzAazVPAR55Q9Np7lXSeR8dI
mWuKeEUiRr9jq8kJKIf4xaGd9sJIYy9jOkDb1gOS0w2OuyFG0X0KqiygXGs6yzb1e9SFqf38uMnT
7oYYFKWD5T6b2vhSB0SsdeHwAoFn2gM6OtUWbbgwPqcq3HWiPCJeYnHDXnNZB6hRBUnagpJhRlrB
0s2QkpRQGTw0D8eaMoE5J/sORX9OpE9iTnm3Wrg6WZfMLI663IYm7zweyienjF8RYvJ2I3QbO6r8
yBRoJYQUQFcYDcQhcuIvXibw0RWowObPMzBgE0dCbCm7JtvOBTWfSrpidRF81aLZv5c1T8GY6cdQ
Ch0poPUlz2fJl2kk1DwKilrN0Xe1HhkOWBgCcALpTtuxqFYtXgeWkZTrnVz9ZsTuBS5QQK0G7GpR
ONXKYasVhMW0Dpry2I0wlTNfMnXXVbCkOh7RlY2+ZQqMt9Q87VVM8uvk5c4pl6P2OlEkWKNeNdbY
7QSLMWx0VuZpSOaHL52nEzmOlwjIZloMn0glNo5Y8dNlP9RfQqQJK7gjqJ/Z5prgTxcV5UwXwjnf
3hGZmP2mO6Wxy4aUylghYwKux2jr1w0md3yR+hS2sAU8a0n8y1XVTfYOjf173aUrU5T92R+zU4EH
5KU6RzA7tgCG2BEWKPn6FnZe8kUmgr+ZwMgzApEsB4OlSDDxTFODWC/weOw60/wIrS44+pE8Fboe
37XEZIJ1VkOda6SgwnZP/NZdhzqyima02HWwUUc3w/wgyEZbzxbDxdC2pHmbcXsWLaOpWZbf6GvT
8ay178VkDxe2aQs5XD2f/QsFfUA9GK70tD+64B1p3jobeyqIQzTy6qIVDCrZzMfJqHDwxS+p2TBE
VnW31TL7Zs2N4Kjq8dJopE2m+sY2ivKShaK8kHVUbvJjR+lqISq/saku2p8Co6UBMPnyEhv0f5RF
XgUtReJ59Gx8YiygYW1Ze1eTrEtUc8Ff2VxoOjUXLa3ONZvBgx9iX4SIjRdIRia7Smi6ANmYmMWS
tekPt2zHs0rHldtGYglEjKjChPlEDtrn0FAkwTmFAWdQcwl9j8nEMyzf3rTt28D0WQ8TdNlWusus
X6K9/RYWdM2GwlxUo6GfMORNF1um1aZF17+YJfbsNDzxNcSou+v0SiAhm750jHA/j6qeFyOK11IA
S8sfMUd0gXs9wC6p1jGgqHC86PZkXogLMC/48EzgtGwRRByQOcgXH9IVyurUil7ZTlHh7iu+o1Zf
HDRPXRvNZjmX9i5+XDDFsU2ueNcoRKuj2xKdZYIOTeOLqgdw/ww2epKLrdEhOqQNuklp0qL3C8gG
KtvP2Ld+E2nRbQNDx9pJzPQe+R3jciXbNYocwseNPaT44bUw42rNFsBn2iqO0cRgEtf3BD3lDvVn
8+YQq8l6ofxkeahfq5FXVs4kMGpjzaEt4Le1dZldNT0xDjMrx0zDGMkKwdQRq5JjW8KYxWTcfbAo
NetUbh0/npaBFiZLUsS+xFpcvhqMiCqotmlmdYdOqeHM2iojbrxw7oXjEQVuRcVvPd0UDfwXs97G
1em8NqH9m6rK6q1tNIIT8fXFDTbaSBoBxuDMWeepfm2E0WxZprW0goZLLbWvo9WmXxKpUwNGLmY2
SGIY+r4GBktIP4vHS1kOxUqBGz3nUbQxKgHUzGMDYNXRdMlRD6waXTPf8fvvwCyzSXcimlatOtrO
SPOyECsi1SEIhsRCFOZBc4If2kglzKiqfQ9mazFVXXEMmCdmAQimupWZedGNwJ5s5ZoMwCiJgZg5
aUbi1RDdBoIuNoGj8a4KnWKvS0lvQoK9SltZHGDCvcRl8jwxOJnslJ5AM/v7yGsQFw/GCgWqeS1U
K2/gdIHt9VjVLLP54rHJCD13uNjDCK20NdfpGLE6aI3mtc2Ohcjl3rPoKFnGF1leRVuMcNgieQ2E
XBHDM9wQwuDMrKmhFrGzyDz7Wae6Y1RNdGnMUL1KVtQrw1LRlp1geAg5FzTfcUTjnGJs432qVPOe
iyzs8ToiZYLXh1RbXXIKwyvStbel6J8ZbUy6jASKW9mi6DMoV2F61Gpde2VxwlWL/G1p+WhyJoLp
0hLgm6Kaux46ot8cFuSjqEKy5KkeJlHy4ud5c0PJYAck5qBSiXdt0X8ZM/CgiU1HzAzjk7Lrjeza
S+x4+TMth1Mhks9DqK79fPIMIAC3xiEBq80AlGN9UTeXdNmDTsCm0JJPo6wP8xL8ydIEum60eX1t
3UZXM28WJIYhEZisVbJRlUkUl9tXy3wg5K2CT7tN4nxTIC19NZzR3fId6D2d9VvPwMo190ruU3qs
UVUtaPt9LiPdWAWS/REF4PGOLE84BDFTABWEmPN0yrblIpsvttRhq5kwnRxcK9Q2kx7LlWl9oj+I
eEOQ+M0iFbiLbVzIk7ir/liQMDEzcgmv1LycNNwRfTR7VrLl/OPIivzW1LTxUi+gzKIV1c0uUqyP
8GoX+UR9mbGXrRMd+T7Nmz0sIB8D5F6hv24In9HYY3U6pbpsZ6WOsQ/9+mwl1mnSR/YoubrhEbRm
p3M1mhuFhhUv+zjzRIvpNrZRdpmKCG0gR0gh6W0b1L89nHihuD1uoMhSXor7C/jbpnYlDUOHFCyw
4/iALaZYhZc4bkkdEbEZ7+O8nla65b7iB+/Petbrx5H8EAahc2wF47psWd8rFkKvjfYDmXv9IvOK
ZoEyov3YlXzD36ZqdC/uUCQ3Kg4JWP32t4RkXZpKXx8+YB1r/Bo8sNoE88sOY9PeDeymlgBjSYbI
rZ0+vyaveyO9Xt9MwjxU9PAyRYRkxuKuF3hA3WZoXqfwu076WLdU0BN7q6ivtaOLS6jVZzN40lFY
0EVqyk0wILIuw/TGXg4eWMhJLD2ZQIKd5e+xGSxlCds9cCm2MmuEvu2fZUvmBGmD1j4V5PZ2AcGN
s4Ni17iZfh6T7odvl+HVEuHewtf1DAVj18jcX3XJ0CM+ni6IG9Nbp7SdTKbTZPfthfntM3OHOgdh
d5hZVs92P433qoECxZtEj/vUQ3q7xSWrAPTO7HccIqKyQUYMwhi25liPcPaPWAmbZz7NlTTZcxF2
s7IjOb1kxHGkuaHtrJHyDw6s7tnLHnnl9WUMJagBY7hJlBbLIC9+C7IcsgBaF5y31RO13QN4FLrv
I/hKDfeJrup0VyREfoVJ+owyoX2yFe15wRyyyGPHxC3CgxU5xW0DKbx2Rg9Y9WjdQIc06G6wOzgA
d2626Yy7MUB1YRMcuWKYYzaW5XBC8Bgxo/ETnj+9JH32LYfOv6I/BIm2Jg/EGmr7qWbeRRC6eWTs
QCnWXgMcJEhsbo8bhP1rDf/01bcgxEZoarbKZE0U5s7ZKwv/Di7KoUHFx+LnoLFQxE93nb4gkXs5
PO5i2j7umoyaddVA20o20ydT751TbYc2Y1ayNyGHsoPM0jte4m4lekZTK8MO+LgvzixqKyBe5kyt
JggojmYz4cBRzOxdGzKbOxeE/+KZfOW9Xvvi1XQ+Y4Tx748XaGdz8mqLMGBOETLt5Jpk2NDLmNE6
jQVvvGtJxpPhtmoIjoshJBxYSvr3AeDsypng7k2JT+akD6NQSADfTuiwfhxYa1ktW6Gq7v2daB0D
hmh/zEjEvpmsyajFswWsRuKwQDsogsu78jiK4uzPssCUb05TDFQ/wty9RkZJR1zHxVaY+gk9u/1U
6vqTPpzGNoZTmVF7yQ1SoEO0sSUrzVXGtUsKo7FWXRW+RN1U3+ugPRnaUHFV+s0dP9w9iaVxUX7T
3IMCsXXgivT8eGqbkjfYlYN5RLfS3G2EY6C9VHN4PBpbQPnKJEcmMv+sP79Tz7G07eMXl65XrinP
uQRG8SgF9XxjjGz4Hz/b9XmxbaHmrx+/OcpUDae4yDAI8BKTsZz2aVLQlJ3/bigb8AUD2JXHoYMH
8aTZsMMeTy6ZJs6K3OmfL0qq4smW5c/36hat95x4+v7nS0rZdQ7Eqz6OcF72Nxo0WhKJYVlFSDqK
+vZ4qOEr7FFXfXkcBRR2giCznx9/IPWiV3NQydPjyCiNH14biJ/nC2tEvdDaJjk9ftCsyAjS08g6
PE4B5l0EEkXW7x8/6smUmjh1xt3jFBBiHq1Tw063j0fRDvkbDAXp5vFoH0Gn9lozXz9+c+lN4Y40
j3b1+M16U1DNgIG6REPyhrykeerhEOyqMvVWjIw9boFCznKFeDv0dfc20C5bZuQH7NF/AhUJtOqA
ViChCV6VyKWm9u6AiIC4QKIQVrhNg/z7rRpY5tvhNB0ehwM77AV6GrC+HnrPQEB69/j4cH366Ulo
dXeXzKKLlrzm4+PQIHRlKawoOxTDuB7RHL7kvfa1UcMxqAno+jmUSRflgsr93TB/1xuWNRhMblBK
aWAV3S0vUmioGjpGzyBTN0eRd+8T0tuyiaur8sk4whe6msj+2KS56W9M08+vQ2LvXKcK1rIB+Z2z
Mw4oHqyCKUZs0CAuDNI634oKNW2f6IIQsK5Yw5qPtjGM0ztC35rGUrCdqLRTqXXfjXlWCAI+NCQf
5Es4nU7VakzeLHCoK9+vtO3jkOebS9rkc30qumaUwp6ihO+zQ+XUnZCG/7wYer48ErHYNpi/ALBU
mFtEcmo0ihilHMy17MYPzeZ0ItZlW1MNdNRMQx1BcnyIgQkTzfNSdEF60AOh3yXFg2XCsuEwJT2F
6gbfNnmEH5kglZqEwHphyZQiSZGlR78fMQSoKFhOjVke3YwiHSWZr5pDvIrjxvW2h8ihwlrs04xo
477k+V35xUkrVISK7B7qJ+6RiFWqtyY+OwrSqBnNfEP1xbqXgIsLxxz2Ya/R6uECXoTd6F3aowQE
yDVZsLJzbpkFIT/uTIbavkL0rahqQdFQcSNhC6kd5DREmSXlRCa1NzcV1mWcrO+OMwCQ8AdrMSTj
YTK98BzWM/NEF+OiKczyNGYurJSEK74pC+8e2uxTR/g4VmWdETid49HwP4dBth4UuTHU9QTLWeT6
QT4W+2LSYWCTeha3LJYKv/TXav5CsXIcYLuSzQf/FX1Vv6sHhepTDiBOYPeuSGiIySCJfnOy1lgO
DfvRlrTVRaox5seaEb5JE5Ct5zHFBV30m9tx2U+djaZBcyGyEJnHJlo/jDbOutzqPzmVjyyj8k6j
mG4Ff2tEq3EtWNLyp+58odxLrY9P9UBdlMAvU4uyF4VEdk+sKJdCimwvDJpjFDvTImthwLDSJS4c
Sq5BY+5uo1u5SjfcFpki7cbuXpOwCs+JXfb0Tnsi6MbwWcuHcTXZLj0FJFWBa/2G0yR+A00AvR+X
Jo0SM35zbNhkQSyPsUEsXKklyZtdkC04xjhEjPk7Uo09dKCZuBezLD1jGIX8O6AIcahQEoPRpG90
otuFXr1PXNENBtqdarTgmlrNrmgztGNtmp9TSxBRMoXGYnCGH1huVSicpSadr1410ESc/zK73HNZ
jfbz4w8DElilEVaSAD3qtvb99C0HnBNN6K081JOZssB0Z73a9TZAbbIBFs6lqmTxlqdOhDksPEVc
ZlHXlW9lDRcJve432wTX7brvULXCc5NSZrAI0WUBsxBq6t/6wYRo3YtZPBOt9PmuxtSnTdMyr9cI
FQ+TIZol2I9pXTUD6zWQUyS6MYAjfLPXruOQrE5j/00L3QbJUzztMrIe3wy3+kxc6jEC6LJ1+vQl
ndL+bgzD96mWNgAl4i6qaNQuMc1Irw4Otud0Ty5Z0reRK4SOgY0U9802FD3yxnvq5qkB9kt4jkqA
BGGjtW/eTOeb8KPPgk6D0o3V3aYeLAwaqu1oQTf/X3BIhu18/AtwiCHgQ/w7dMhrmDX/cf76tWo+
sv/4P69fOdTOHIXZ//0jUOTvv+cnUoStxN9gdQggsJB1dYAdP4Ei8/1sSgD5Kp0KDgknUEj+ThSR
zt+EoioMtMZxLB171u9EER4SlnRd09ANZQhT/XeIIvzIn4AiFjlylqObFigRbMMmfNU/A0U8TC0O
+2jCUtW3kPyMyvMXAyyzT5Zzd6iS6PKzCNpN6IxrbDNMfGIzUs51Z8gTIYV1zrzS4Zl6TUd6NslH
6usoRHtAs3Mi16IMf8tJqQyy+6RI5EKmGgDG6noqBCZizdpf+1ZEvXnYyvReMcNF2M9Ktuj0paBv
54tSEO/Ob/9aqWnTiY9x2Lv4nfKFv3CTa+w/tcA0jWmV+ARSxKQJFPe5y0EJf6FnlJ2RSFBTRLQ4
7GrNXZaNhT2ARHZIgmW60KiNxITk8IvDkGc3K9GB7UaXVSlyXBRtr+q9F+9J8KHbhJAhyCMTb9no
3nrq3KNLNGZHg8h7cfAFjqHIllVrP1UDXt1OvtWUTEF7e/niu5zqDoFT020jk1Q46ZLW42mESsrh
6A4UYHs9yxaEqwhhgCHrmM/58IkP16+wZY5Q+5DKf5Tp3W6fLWDyMbAka6QFWtHXL1lgAIOPGmtp
yLeOAj/xalG5yu1vDeFYJglVPXVs0765yOVpiS+JKCj899p+wSuynO9U4sOGGoV+j1gfklnYujn0
3LMJp3mgUUyqAKR9FF2yLtMtsPId2IFN2XyMlkcJYlwb0TrD0RYZyQm+vtNQqQCaUnNxJCF+oG8V
UpqR6AaTlk1nv2fJewG6xQwPjaaBFhlpC8/L9I/MshexlS4tNz6MzUfNVqjOA9YeiFzwMnVxtUwt
lOjpWu/4L21OjcpXgDgq1od1SW5umVylAyGxgSMpz3Vb7iYQb2aabNz8Pk7fQs5EWawSwj7o54bD
swEbsSIfjDDmXVW/ixDHCDUQ1CIuRLghalfUWZeUCLa8uM1IJlPjsVJnzG+Hj4nFdITjeL3PiDEk
38Yv06VvkCz+HpUfYWmenAgjR19jc/9ofLhEgIv+W4Sn/xoc/X9CWZ9fzve8IEYHVFb9z5c3g5X+
dMBSnDH22n6g8fyo26T5Y2bmf/XBv3OZ/mKkliYj4r9GPJ2//vjqf62/f63+OCw/fuifCHUTYjbQ
xz+FcprG33T61a4DqVfXGYKBpP99SNak/BsoaEXVxMLIqRiy/zkma7r1N8tljEcJIgRLRoi7/3jv
zz/pTZy2fw0Z5zf9AfLk6IZBMoGr8+IY+5Vj/4K07Tvwj40P7sKfejCiPvK0U4X7LdGdjwnVPYlM
GeUbz/2Y9dh7jV04knBIlLXLBTvABRrK56rFzAJp4Zs9fPvDufz76/0jd3zmWf3y+kxbWrbjcJ5c
ZEm/zBmGF1EcjdFl94odQka6zYL9IqA8GvgzOsQO63xBgfxim/qPqaHqG47vrPLf8qE95PA9nIL6
TBg54ufC5V+eOev/P3OmDfBN8Q8euuXIP89mFv4mn74iTKPImLbUXylroi4KDOJYhlDsnKFsVmiY
EQJIiocEiW50KHYrjBwhy/062JG+HC4Sd1rVbU+OiyDby8jELY31txDfbueUH2Um70mJJQHw3NVv
9KuWBTF7XWEz1GZHJNo+olTq88JMvmfybLkteEMrVHinjXJpMH3mAr/1UKpwGdrfJLkf2JnoYRt9
VdBuJJ7YEfraksbdkza5SkaEf7vwKRsOyJxcNkFt3zBXaeoUQW2B355Do9CMM8nKzaofpjcjdJ4n
tiJ/AXV2+QL88tFbwgR2xpXJvKP/ulxwEYT5Cvf/sggsY4PrkSwhd9qNddeeIj7UhhyXp7GtpkVt
OoAZnW+yCDssJhTT29HeSSqJx2GU6LLBthvtSJhZ73u7nhq7i8qwUGJndA5v16LxxWLiXGTXoaKq
Yjg2k8+g0d8UWr50J3M6SJfBPKadu3FK6g62RS9aAy9BRYzOEGWwTaub1aWdsr2bN+x7SHn0hRMf
K2c8t8TzsdzByQF3d9o7WXaMpy5aj7A8liKxYoxz43tgkujK/hqLO3q5UbPGS4aSu++6W9hl5a73
nJyEqPEydnvsOOivdYOJHKfLEtLOsJyM5GLVozhVMXr5KONC1AVbs8pGJ6DCAG71aBurdDIjhLlo
eW2/Pg2pfPGjIL9muv2s9aRixSAxEAUk3zLY97xHJ976TbAsRKRtHdMGOuogplXjwUDStZJd758A
ej5lUzI8//tvv/6fXQKsPVidckUbUs2P/wHinlCiAitDCl3c+Ql9Q6Kv8LVdjPJW4T1fVZoiJ5IY
9lST+3yUd+rUx8kvye6uC9YrVcyEma6RJjT4gUh01EpSca3e+qIr3bwkLXBgEknJfsj+4uJ9hDP8
Ds+bx1VLIqebMxwcjLO/wtizGixzZNAbpJh58n3d3mdubm/pU2cbS9MWIpmMZZSjqZfCLKlsovsB
yHmccILngx+uu3Sg6EKZC/MlBj8CgPA1M8xh8iNVrzdXcR6sYmu6iRbHOv5Q5JQKn4eK3TNwzGpZ
UdTY/fvPQ86j7Z/fFSt35bAwFLoO1OsXErmpySHTI64mM8dWBXa8mojW6qMcmSWLY9/uTug1Pmc5
na+DrcG/kSQYoGptDkitgcHp+l9MEL9EgMwnmtmQXBLlGA6D8K/DMJQcDMLYl5f22FdUG8wBPeCE
XZP9BDkTp86LNgyTP7RG2LNAAURShNWrME9DoME4KTJrKQVpWSKCMjpl00LT8wYngXecdLNfqsh0
aJMaCyjE2TYK0BkbJUhYcnEvTVDcOB/5qicuqAOt8lfnm23Zn8+3ieSO6c8W2DtcS8xz0B+uf7sd
hgrzJbOzhI3uhOWNXhpVMla/YeSiYEStYUeIxmGx+xZ4L9Qt5EdW4/fANNUyZjDHnvJK/9tGcQEd
VxbD+t9fE+68QvjTNcH1QN8M+RqvkHnwlxVEjGcNJTQ2Mz/Czi8c/R47NdswP7uCZ3ZPTYP/T8v6
HgXcSJawqMeDhqFiQ4YczjwhAyR61jUpzPpcFpmP3tyq4D219kIzEnlV6RdHavpVWizIew3QRaih
IAykeI1Fr+iblC+T446AhGX7XtmhdaqlTN9StJlLgXHhMGLo2RC+F21CZX8bWjdD1ldEi7K0sRC0
LPDrYeQEZRUgIfczXp1D1hVAEMfC3PigvZfQnRC24L/mlCf1hlBVQTmHPrNrHDxRsA3TosNklf5J
0knLctzHgQGEjURdTHrXqA6jTVyhT06Ra2oOxvkDIm//XKNLZpw+0o7DmzkSq6uN5k6jgsT+MHs1
U8nuMEGGENlmTWxee9EbPdgkThJdnDHql5gUo22ZmfXWQXHVGDYNFhQU0qrU3p4IHhc5PRZVbv79
h46AW//lY3eUslj+OFyf0rAc9ctQ4IuerZkfsE6o1FKDZZ2cc6tll9l48MGqWB1U1qhDCDD54CTF
V60T2vpxf+KHUDSSKUBZwEw2afTtqAhXr3VNnEKr8ga+JrF+MczsvjLpUedj83mOQl4UtSouiLbM
l7pwr4/7PR/VKBlhw87I/Pazw9YH+dt7EEdMUFHPEkzW4E7GXtv7YzqsrUGXm7D067sjaopyIRpC
qrz1HQWBtTUHgc1qmCqAOwrGjZXjIZgfFYXoDmTcQhGWeXGtiESnm2o92wM71sC1X9IksV8gqdTr
smr79eO+KhpsktLZcSLwuD6eUU0+unYBFfDx4OPGDbPnOW3v7BkxX3VKmRvT0aML5I34Qkd626M9
R+TF0eOux4OPw2RoYen4gkaQmL6oZGLnzatf5w+ioDWDBEtPd09+zm6ajNxoSSyJcc7bCff947+I
L54rT5osJymQWJkw7rJT3RZIkE8PAnHt74fTAE8yr8B61U1DycQD5WYVBXQet1+lEMruJDKOxzpF
kD96JDxMk/rMAotNRTK7kGcXufIQNvC9/RSPOLRLES5svq2nNgzlyZlGpLNGReTBVNvPU5nuNNRg
Gx+u+qaPmK7Jn62iYzPghNL06juyKDrmk53snCBB45o1xibUrOmJVXK7Tunm8G3og3U6zcN2V9CC
6fwcZdkPz2/km5cCI+2gPknsMG/Qt7RT6qEgMebDMMsKZEwqXiGTf1VdWJ4yZB9XmBnZkvooYhmm
OohrGpbYLhTFOqJiDvQ5VHvRzOv5dkD9oWEy9XASvA65bp2SxvkkJ717HXG6v8aR/GTD4qSby5ET
SrENQl9bGvMzRGrWawjoYj01ZGEL6/VxE4watupBGvvHoW4JbTcoFqlCZdbrEMX5K88fKATEvSlf
WL5Wd8lKQhlxRQtfVnfNq5Dn5Pn18ZgyoxcvNounx9HQGB+ayrrz40hAIrEqgdtEx5+s4kA7P258
zJ9np6w0YlJZ3bQN1xIeoIneEdVuViA80XIhLmQA+7aPZ//+w+78qAGFjADVr3bgykudc3pCYvA6
CpefpCzquaM8bbRQN+7pRAtaTexyigB6pbICRABNZl56dzAvjXgPcFmB7eKeKp++0H/WUD0odemq
olwpxLIrXLDzQmRM4LKG+QtYQH1TTSiKkfsFKCZ0m8hE7SIC5FG/HwLyrGmucKONxwqT+SnGjvLz
psOWvAx6Piqk1SgyRosKzuNhL5zMAmkTg5Mti11T+VS3qkgDjSix9j8mMlVhfYmMAMJXFJKDWPX6
XtSGcf55aOmo+Yb6+niu747FRfXZ1p6nQBUJneAgyz+aLq6/NNuUOMLubaysi8zr967mjNXzEVmx
74/HiF60H4/V8zMfj7Wi/fnYf/Jz82PeRIShHgTkLchivAY68fGhTEpW2hw+bsqYD6OpsmkTgZv7
eR9uEB/iA16H3++DoZIjXkB/3XQRqsmJITIegwshKKfH0eNGB8+6yqghbEuYlHuzq8dFJVV/NQb3
kohgArzHUTPflEW1tUTH9Ff6UbhMsdGXdARRDhew5cAQzqcOZFh/LfJQeyrZID2ObJjv56zPT35n
D0864MhGFmQXsAGLr333jY2GehoiIC5k+Lr7thXJOZVVfC35C5UlpnMs2naj5oB5cEPpUxIRw7Qw
Ei3bB6X5ZQzb9IlFkn5qUV+myeQd4StrR6O1pv3/Y+5MltxWsmz7K2VvjjR0DsAHNWHfk8FgdJrA
FFIIfd/j62sBV5mqvGavqdmbwAAwFAqSANz9nL3Xxj2zdd1M3fioVpfZ6NQ3o+3rWzLteceU9IXb
n7MjC0XCOoN2M//Q/IJCdwC2gnye/8mf88JQXwBRmIf5/PyjQmvVDVKLeonSHH1vGZQHxy+c5ywg
VjOL3Mt8NABRXBXIWjbUsuznGMfYSXWLX1knkAQGo7G2GJhveak7z1VM4jzpc/qWteF39FnOmeav
QTQzJtMxdIYX2EPUau0iWcNiHl5kkOnbJKOuPh9GiJ12xeDBIp1+2BTDDoOTsjcSIz3hdDKWcYCr
0MtbCu96YZ8Q1qDNYo0Jg9c5msBLjjrS0WuvZ4W1EMzdaTBf5lMg0cXagEWxklPgrww7QTZ41j5q
NW02dWQUa1v6HfJTt6CKSujy/GrmOeLJJRF2fhEla/vQs/woilFc51PzbyNw/JYkpVyOZT4BQEoL
Zilch9M47TVadeThMp7jzN8RJT1ey0SWz3qs4wdMhLcuirx6rkthPg14eeej+SccndgCl5oASUta
9SymoUFTsvf5J+ZTvd//tKAlnuZTHnrxnRXByJ5fzOvqy034a6tePFnNYOBN9iBnYaC7kD6CCoKj
eRN1CK3ikomirZS/zyl4UJa2n7S7P+cMYnBCEYe3IotZL6PlQYbPuocqlYPXMC0ejTWNU234cz6S
zVg8hL4KA8al+Uzv00uH2I4g1qHW0Ra86aittWezysAURxpEhGnKnqM83wfQvxd8aNpzOG2IHFdZ
uRLY1uHwKDvciz7fE6aDbiNauitV3QcXfSjzs+1d4iQNLvMZJ7O8Yw6XRBS6/VT25aENBYPBdCTq
Ub8F1et80LjKFvyHcnZcNz83pnIQRUyzIEFztBLW0G89STZvJATOx4IwJ2F+xBoEuaLsD6PWBZCk
CftRhTgrNFrOWmVE1H36Zo3tU5z1aTPvlTyhTzX/0s0MEzs7d1zlaVAWgM6jXHy3ZfHVhiCoEWb6
3inqk+oJ4QbaWNA1e2siCS7/HIsQO7Hu8bU7hKUcQs2nawzA/g1gPF536TWbUPbeW5n37dJBIknj
nNnHoOPijXKBWwyt+iHpKqS4RuFug2lGYtmj+6wiK73lSrUpNESbaENt0M8dueCTPNlikL3HhMNT
k+NIqy0sj4rD7R1i8xh7bd3lSn8ui3w4k/zyIgE5rNBM4wGtlf5eQxvqA2RAttFhVRxs+lQOvPFU
u0OIGfapRwMHbA1QwKQj+F2pLpguynWiBrq+qGVzKluZHXWrQOOulWs9OmBISG9DEgw3jOL+3pT1
RgMIsI7585FKM0n1CarKivDqBdpApEZGBg/vEZK/zHHL9Gk3LuVQ+iyUFcnUJf9e6h5yV2CO+6qs
rFUTgY3yEoGWLg/Ds5mMZLD0dbLLLKkAKpi+sqrumlOGuGnR1YF/BcF1dUG/k6NmU471TIRmTpU/
UbBwdpis67M7+0dTWFie0b5ZpHqtUteBv+fF/oa8DmpXnWVcRfdzZmxSxEBN1mbBjcdydwCitQ2x
z2xUYTp77CziCX1Du/CJ3ZF6zcdtaKJH1AsFiWG/TPL8hQMrATLXjjI7zB8YFTFUsYPKJaSJRwz3
824W6C6mIwSV2sPY2V2/gqxkPeEf1R5uRSJ6IJPiFBjERtUNxbN92ipLqhPhtUnacyrz9AFdYViW
kJW3uKfMm+wj+PkKGfGSGfu5Sry3MciVNWY/5O3Wu9fY/ueYIvcOTFc/UjNgPZ364cBciesLSZ25
GlFK7C21YM4ZGQfPHMuTYqL/SWRwtqGAX73OesoJkX/xh0efUb90B6Zl8ET9bR8z9GLQ0PNLoqfF
WsVqfizcLLzYPOiiGn3EVrh4NjLIXHbvJA8fCdG6ocu0VZP2Pv9aZhArBcfjM8D4kK94MZTOxW26
EYSGEdx1FKgU4sg4rC1abkrgX2SMnaYbbazxnbGb/2SZJQR7x3WCWXIMVphYaTzmrOp5MsPcHnkz
uZsHZ5Y5OvHOzaatUKvn2SYlL3Wvukr4UCvvTWRat5aEe+3aQQs3A1SybdXk+ZuXVdSizGIkoY/x
rk94fzIMeahm9BWEpZmQ6Yz1POkZFEYQqx7uaE6ZLEXjqB7SsP8JHag6gTt/Uj3isLQ0SBGiQHCY
D3E3NxuvKvpVSGti0LvwNs/SEhIZdlFrUVlk3ZQumT6/YF9KtwBO30pDl1c6uvKKUY4CSVBVy/lw
fsFFTL33ZPUjT3NRb5WMpr0dtcrKRzm4TWIN2JXSKFxZsMU7LdM+utLa5ZkBVCqpPqDf90cMIYhh
WVacGKKdRcuvfGOmEpJ6Pypr3JHRm1bVpDRVAH+Beb/ohRh51vcqsFyvW/eCGA1XpNXVVuuLWvn5
c6dme2/0cd+WoOOVANWh1sb2XdKZbazwIcxMPheHupDkhKPOCb0i3CPFnK4sNpnpYz8kB27ZKDET
xZZfYqq0iukDNrT8FfPJkIV40nIC6cPCS2n9cC5HsYr4svSbvSc8F9eS8K/YVIKrRuI3wYQMvoZC
vAb1wB+g2+x9px9bomFZKfveF/biurWqN9IfdnFpqKe8LN8yeiXHzhZUfhAUUSVD0oUxbFW7mFDy
MV6pWQSNNYgQ3TvlybXj6jTvRQy0S48iGYKj6iPDGXyzSQOha+2qa2lReQYyibnCyHbcIt0izHpj
XSPnO3Xol07ckV8eLu5NF0eIIo1Uk2sdTfcCJT89KTVWd3QXAY+lGuT4YdwFxuBhHtYaBL2VXEpN
6xaqYRbYw2yxdkvJo2n6kOqa1LBpgcZaN602UTu6hxzr2bT0jVdY0/xNTbjYkKHpTJKueMXK/xkA
9FzkpjusQUAbx4TpRgaqFVGl/W3Qh2RfD119QobLFTzN0yK9Pscj5cIc2QizpCWXJaE0ygEbomDZ
SGtGlR2llcpcybiuViAj4gXpeeC+vDy8Rgm2obJsbgXNnoWJeIwKa5RthaHt05CZQNXJ5OGULlPx
sKKxUkclvHodoW7pPyfp0J+EZU9ibj7KP4dyzE56HOT8LuI1x0A5Z9nY/ez/uePl8q8z00ueCBgM
Y1KikcL1t6qpR0bSNkWU4D1K3TRug1ppTKOSbuvSSVlZpm0t1TxmqLP5DgAZZEC7XJahUmSP1tfs
tUs88CFxzZTsmQzzIdoxhbrJZN34BbfhzkpaPRk1cJO80MttWkjkqA1oLZRH8XOlFP6TyaopLSif
RmVeEYqA27poK/wuKjd4FPcHx22ncl7tHVGVa/tA0bmHS3NTRD+qMg5WHvV1sit7HEShXrxahe/v
IG9053mTWXl/ViQQnYB68ipWkm0tOiTyIs5uPREON5A63w3dP3ROyGxRy9ASC2NcmnaBkjuFFAP8
wl7pvUdPJlOUNWuX+uj7lgsJxQFkr6IN8oC4rKwgNc+DMxjnUXEMOnl0TSkgtHEACAbrrQCzgtxT
zQ50bc5Z4sWHiKTa5VADHPOSojnoGIi4bssXMvomE5ndtF84BfOTBmVlF3IxYyq0om1ZVs7BEaBm
oFjgktScoyGtgEhU6a3DxvxVlmG1DjNq/WSEmTwFJqPwL1ZTKIsLCoxCaC8h4aY734c/NXSZzQ2m
oicpEG6DOxu5QeW7n8cfOMuKI7j2i+xc7ZQ13RcAi/SdPtqZ2vI1b3UQSZKBhsg89amKZHQJsv4+
2OUGCeBb2tftoTfN4kZbYlkhBr6jBl+Dxy0+zLzRtvxbYh0STTsnMQ+dzkd+HRfyHd5GuVFGZDtR
PTSXovZX5sASgKTXFA8py/0iMbFfauNZ65zqnvwcIYvf1T65+SgTz1qtEmzBghYs5U+E0f3WNrDb
4yjN9rYew2oxUTVzg0yxtOAEYfX7+6EshhvwtTxIUHAB0BlZSR3FACAEXnx1mzdtVZy9SNrfXF9/
p+Dy6RZWeURBPSx0ZARbpQN0WIK7OTZBmhwqq8PQNfHuI5+G3NAnw57J/N7DtLXvBhFgzsCeOdj9
u9Llw67FJbAmRwJ7XWuOO5t+IF9b+qZwnW516WPVQRq3MQkvpvrjGBdzqmgVY3noxccgXVS9hBcw
dYHksNCSipBBLfDPnnQgR/XezehL70j3pGfx12QPyyXpORVRQoYhrt4cYeCSzrXAMfikj8QPUMW0
ALnoe7+O4Q3ATy3r5FcJ76Mgu2cU4khLNJhA7LWDBt3XUiZ1ZtqehihhbZV7q6RrmaTxN73L5moG
4LhE3OIMVQAYLefmRpkoDEVNI7HHV85Ky2I0YwStXIohO9m6aI5ZANlGgUKiT5tK998QwFJ89CKN
GzJq1jUq9V1nVCAK3RpPVZAwpeywmClFU/3oQn/VksuxDBRF2+ma4MaR3iOfNnzC3/q+VU5B26W7
v6aH0iyrDV4iFtttA3UTRNrJzRuxdSzDOlbmK+5N/1x0TKtY+iQfvaNECyWVt66UOPh1ql962RX7
QdifDWLx47wphtbcYTDbueYYXOdNAVmyMpmYkXqTUdsAYhjnxYBHuOygAttXs0/kVq+kyujfirXd
mN5aHV3w7pbhfVHTp1gXHCFYpStd0+RZMes7aznGF1W4t0Rr4oVOmW7lu0N7yNKiPTiq3R5iVaPl
zwJymYbkuRu2Wj6HRb6lShUtk2rIdm3ZWWsyOUza+XWDCMT/iCo92sRlXG3NATY9VXBMm5UgHzST
LAhFcChr9WriPTtkDrAM9DDtpqj0jW/V+cW3iJ1QMxAEpmUv9N5HpCNp/4UFmLCUqIJDZBE+O0Q0
jG1AH5GorLNaJRHXSJ2dRvpp78RqZSbhCMzXkI8Gu74NgRqDH93hmzymeRmdBoMVqdbgiBfGNhS2
jUChzba5YqBk8VEGMRKlgNrDYE/ICE1PbwAMSxTmmkAN9KJEppgJPlNztFo8oWIRQxU5NCNC/2xS
lwyuZyx8tNCLsHdJ4B2L78j0rKYh7iNhjThwF9EGDVGASPNYdh5kDDdSFgGzBsstzkanKWTNNdjX
1DhbW7XnHNyWBr1ayp2oaEZnotAwkPnaoS2HHTGm/oaluH3IAhohTqbdbSZKh6HswNHV/dICM36W
DjcnK51D24z3MA2ebDAep7YdHCJWAN0FfnyWIn+m12odhF8ReZFG27YTfNG9u/A0+DBxnEV7TQAR
IVd0VdjoyG3BrCvHuE8yrc6MkfeBMrZeRFZVbkKvV+5VmHVPiWvlkIXTj7RAnw7T7a0b6ci0QXTH
rEl3PZTnomjCq2qx0KX86VFtpdzr5nDrABKzunFxRhUCBEA37cqJPIronA8DYtjomcoxrGvl2ncl
RNQs3MJtMxmNSvNE0nLP9dt7O5x1KlZ81DTmWOX3ZvI6OEAj8JIH8D4kBJZ4UJm/TsEFwRDzGSh9
vUjV8X0w7ehz2ukKOEMGTgiklZRFRi9XUdFiKvGbh+1EnbVIre6WqKyip3QIOkFbkhmaYxs33VIn
r4O7rSJAuFCCR4kL4IgL6y2t+w+erhmiJK61AsnXwpsyAOM5DlB4VEwGJ3uPXZumQmg81LqbwvWc
dEE+k39RXZWHLDpVmgQaZFXUCAti0LDktv1oPndFqO28mhAIQObqWUQOui27wqPEymQ5zPZ0C3du
QoZ5j9gXfHSPdzYYKP0MADRVlMdHkydu2EIZI2Gx3Ldmq79oWgjOKYn1TaijU1ZCUl28ZGw2TZqa
G9cdCVhA5gvn6kdlYv+iLKnezAohUNa4oApdunneQNC8awN28Et71TvGcGt161KNRr9SHT86q/2x
G4b61QjdH8ijGJbLeLI5U+uLCTY7DIGiLjLF3gIbSviGi6XN5XgmWI0IRw/0hkvydU0DbtFiZm6G
UEP42+YrgtKQZ1SKBQwXT37VgluwiLJfNEGcL0YCdjZ5jRh5RJAroo6pI2kDOz3fm6WTQ/p0/XUT
FUe71ggTMxnzeu3WxAxqapC+yqiEaOt0n9I/o8tpP7mOP/siMx8ln+8WjLsHttRu93EXeKssSX50
Lqu0yAqJtpo2tU3/H9PfOUg2BNPaH15KGl5GXhMTlHz4NlZYI1P9tSS4WmHAPpkaPbKWTKeHCGgE
NFXAvKKSj0Rm5iZFBUpsrf2kNwqK9F4CyzfD6pyONj2Dljsu9lTr4UVhvMyGrLt6tEY3YTl2Vz/4
sMjOfAJHhPOuTqE5zuv8Xk83RGHk6J28/jly5UIFRnHMAN4s43C8kf5nfw9KClwsF5W3QE3Q6Gdl
+cCZjKnVtvynRuUqVa36OC8hSwjBy0FkEdKkKL0RjRgt09ZkFlAbZrTxFfGjrAv7luhjiDx6WIa+
5gMOT7aaazafDN0YlQra/LAeoTQU5YFRxttxp46U1sDyxW3kEegDgt2CgvcjwhzHi/5hYGHw4Tu9
thIqYPxqdO/dWCsnNaw/fGZuFM/oE8ZTF2beGKmhr3rKiARhN+UpLi3vVAGw0rqfhuLJZz+WDUEF
oIxEX78gRUm2bVUT3i6+5owjSP7DyeJ5woTYHRe6p7jnzjQxTBZFctFlUJ3N0QexOQVjafVdWlb1
ve1QYzDobGyDiwjQUsrf+t62IjnxfaNka2PkYZ6DFdorcyBv8CMMd9iVWfCjy9vsYjU13JbW6HaY
eZZFP6IGqcg1Spg5blKiu6n3ghBpsGOe1TeHzKmnrId3Moik/JjKeMBkW1ra7U8tUJylTdI6wH7r
NPQhI0G8xOAOWO7UK3in8rY0P9x4wEhmMEeXTT/AzrWBsGursX9ptFC8FjjBYMVT1oNq1Vzg5QI3
Gn1Wq4MbblUnU3dSdDicUXSiByuXud54T8DZintlbbh1KpCA+g5R07isLX/8CKR6xVuu7jE5mGvL
hiLXCukdO6cf3lVnys3GXWoMPdUyjTCLksqCyexVtyJ3C/tRO0VVYDMZ5IuryFxZqEFhfWhtROu5
LvUPf2ANEBNTmCmxeJc+sKRR+dGHdPBlK9sbRXp177Vcj26ZZo/KQo4A6p8YQT30nwBBncdYOK+O
z/3YVlazr+OwurvWkEOhBbNR9368tlqfWQPQgDPLiuK1pojbQ75476vAOvhCoKqujZwI2kmlEY2f
uVsaW7pF/ilD1QhHtNUeujUQ/Uzb+FmL9ByY8NUpix5m2KhvZT40PxyFSeGowZ/3faLIccv8Ime0
/nKFhfOxtj4TGwy6r8A48X2H+U/tV4fQzzekK7mLRJP2E6kuNfOO1l7j2cy2hK/1T30XvRQlXvkm
LF8LixVIPP2oHWH7y9yQKUQZAb8AF3HBmFDt06JAfayV9V8z/zj8qSq2ifuGYC7c9N5P02lfvKRM
3qHcMxHXV+pYEnBZaemFCDmKSE3kv05hUkrI0590lPOcLGi1Kj09JTgzsaieGiHufM15BPzr3ujO
+KTr5pcus/jAQoTOWT+AE8EvP+VU6JjG5SSlBfaFFumdxm19Dweo0bEEPdm2yremy8SLk2Yn4pyo
bRdG8mBJEZ40ACML2L5vQ6dfjSkViDJDuSyomOwsBy83oQTOYZyEFZWb3gNHO9ejRi69MmBrl0ZM
XZxkdVOE5g334guNa/Kh9AjqzVSpCFVgKMTRjBFG1mDiwAkl4X6cP6wEVvY1rmPxXJR71mcO7BcK
3hpluKWSGsCUWT6fBlvv1haUoz24SkSX/pcvkuRup2Dii7SCHgDDG1jkIlT6qwhQcwtmljSkvYew
6uwp88u3JEMEOKQO30WjnfvW1E44XoKb9N+541zEAfawzZseTlLdupcC1ziu/NB5clnJfWTM0uBO
pNnV85OMgFiF5rKUOaVzUz2hgB9XjTqhY0MnQbGDSm0wrWNveQR9kFx1tjPqxU7MkJAbNDGrzL6R
9eVdhx5oHWl7GvEWVr6JXDNZJbaSXvym3qErQwEwNZOGutef4hggEwCOcDIjEqz8HOB6D1pGoZiS
1FnpMQXUbaEQsgMzn4oavbnuxPSBAYcHqc8KrCf5YwB9Nr+xNu/TQ2j6VNQzMKl56/hHKzbQ3Prx
jjVg/ZY0xQoBSbKLifLYA7t9ZUoyfk47WagM846Yzhh19DrvTC85ErqQLdHlWj2aZZHW/q0xIvNQ
W4Gypo1jvtmDA+Qq1n64FQYyWxs2NoTptVOp/UGsqUb1P3GIUj8FPPmg4i7XhGNiOiKb+qRFHeQh
Rf/lxH2/yllEkWgWa886jyM4682LkaTZi7z4LdgAjQFwmVnUVXaRY6QHMTF8dHruftQmx3kTDR5V
AjW0LrLo1CUQEUZGvS+PZfFLT+i4uagODm0x1VRBBk2zRz5vbQ0qHjXAlKTKAiYiKdE86XblX7Sc
nOw0yg2Wynb76IAcAhWSu0r1dpGKgHcRebVxyfV+Kf0UcIf3bqq19tbGEnSTtIcljgXHc5uLGwfm
JUQBhZ8O1LIT2ISPah3w91bhcRpJuRtzmA1+btsrMI7WE7U5cluVJjL2gPliSvvKtWGZ84Ew31pr
DvLAXKTdh2I8JsUf8rZYXzdI2U6jgWdkwO37xrybaGCTCQj5bPINEtV7ZHT1LWqD4KEJno2RZu/A
bMQbiMLUCEM1vQDDFAdJ42GjSaN8WL7KlC6I22+WrS3xSpsUAuMeTNJUvamH8BQWDi0/1TpbtNx+
5ErzlShe/jD1VN86dp0sjGBoGKvH+kMkq8o13A8m+9GuryH6jxRASEYINqwVUc55oEwRuRU7q6i9
bURT+8PRiR6il+QB04/qb05rKwcVMCDRGtOu30QMr71VL4UvgpXTOd4Z1YZ/DinMn+dD1bdsCPbB
dQBA37XS/B733pY8JwCFIQ7uoi8F03j/aNb23ZxrPr6Xa7saR9eua/xPv2MZjDJ5AA9g4d3YjEBR
MCxENyax9Rla5e9NHGKkW8wn4YhVIt4qdu7T0YkbQd+8zPeKo1Gx0YLxw6W6MBpD8DkMEXIWn2EL
AkrH8HQC7wVY0OsXAROEnWXU1t2g0X4lG2Crtg6DPTx9ddU0GSnxJvMjwF3NKUZ1SekXBiRkWPHq
FnG5UroU+a5wn8zp+T1vah3/90IfAn+VW+WZCMrdqOv3PzW6qW9R2xrMzCB28r1q+/q1cu27kSf9
YT6aN45NEUvpHSpiFUzIsej8h60a3mPof0WN2QHiUdyDxoVHC1y/RNAFn0tP1ExTdcrWUa18uH0J
Wnbwops0WULAivNWQwgcWlEU85I26u892CH9hsIEsfM1BG6fuf+J+Tm8fNt5mY9iEB/r2MMSVLTK
U54b488hg/yRm9avqqDP0VQxUBv15hWWBv8V56pnGuJgOI04TIkl5AnNu9NJ2VknD2X+zpgq0g1M
WeAYSNPmw7jTPwZ8C3fN0l4NmvtvaaIYK81wootlmOQd5fhDweccwywuQMUPRnkK0Ewt+ibBcN7k
3sUQ4XZ+BLjTcwAFQLSqI0JGGUg3zZiAnqtKsAOsAZ8VFbmwRQvw1aE/jVAwVj46q/4m8UGpSqc9
ctJbdgLqxUopquoVvoi6iWzN3zRAkF7LAgB0PFBi1dOaiKdp1dQ2qXHNdTTikabeU8MLWGXb9ZZc
HQNyQYAa29Sh8xYVi26fZ7VHci0+5n/biyw9+OschicMn37ebtLG0a7zprBaa+kzfWZxz7lxyqkK
ex5QhSMRXw5uum90vX9N0QUu0tYgebhxulen1MgkY0Wr55+lZf5MLS16JujL3vd02zfk0tofnWkx
N0jTlwoL8CLVm8WAlPVGiLH5FGqWfRGyWs9HecSK0TanJCyIqiPvZ08T8OAqzN9EXRJQDv4D7W3Q
r8qGK8fPZLtL9aG7w691ngp/Ox90dtLdS8VDKlYQq5VPPwC8YoKApvDQaQhWm36MXS6U9vcmtQ1o
MmXQZTsprd1okCFVV2O5ZTEj3svWOmtZrdzllEk02J+8gWRTxMAYl0JDJsoE2gJGmWLhsJl/rE1K
rcv5YSf6QTnMe/NjcN6bNxPlzQ7ddYnFChy5Wrzn+APnRToPPSLE/nXepO3qm8bwrZvOm3R8mZxo
OMQYtNZOpGJFJLWGcF85VHQ+ZU6bv/WQwDbhG53/X65Z1V+q+RVCNvMWhYd8CfILigj1I4RrshJw
oBZ12dvndtrMe26S/t6jzrjhchL0XiP7ULiVfegt7ffen3OFgfsA0jRcl+hssHY/z3stGRCUBwMT
kba1//PifP7PjwXTv/JTQq9cH/PInxcAWIdr3WcNWldVT8AzVn1uV+Xh+WZ8083xmBBx/uK1dvZI
QLK6RIVX1BA2qZ+4NBZD3TsqlrPMjajaa7o+bA3LS56ZimJYKU3x0+2+KFu7n1Ya7VsV6RPfqdxW
xpBcZdkUcDlokVNm/KQ3W0O7L8oLLKgvmULERA+Bb6f2tc/SBtDuhvE3g+XkuoaARRqHTQZWN9Jh
RNd1mje9VH/vAb78vZfz7qBGexSVHOvCcjc/GHFeXQM5VlcpGu8iaJtTY6S4k7WsivNOHMc6LrZY
StZQhwiBHxR3xVrb/4Yt/0CXfu/WpvEW1kl5GOjlL72GQ0Om7UpnMt5LotLsvvmM+KDomODaS1po
HQ4Es3OIgWvRxkaytZveu+hd9q6ixXv0blHeO5esaSmdR9zR03ezfNlQHj1KgQZu3nghPiz+Oek8
dTu89b4OlKlTkhN0RmWr0B+cT80bwcCH/4mf8JDKr3PNoLPeaCBr/rWRYaUkixBh8sHuct2AiziZ
UgZjTxFaZouuNNIj9MN/7oLeSgEtxelx3mN6vixxU62GhpL03F1sS/FNsfLqlht59mwSrpEQdw/d
EsbaAIp66jbRUVcOrhk7yzbuhve+x7TUkam5UDJP7rqCOlGAdOKiZNX0wPH/uWfG1zhr05uWet+M
zE3P5dR6z7JSEpEtWL0TUv2cR/tCoJYA8gn63F6V5KCsBn7Tyk5xaLPa/pmmPve1HtPAV1v3lhYm
uj8lCX+OxYutJOOnosIkTCnOHoU0lmKq0v/Z9Nnww8KEvJ1PBUi/U7Q1L0R7TvwJSosefiVuavGL
K3SBDxipVqm+i5IL1ygEjmDi2ddQrkhAlYVy8AznF3IfLKuepSxH6RkvCo/NXSxdha9fGltEQ4Iy
s370tDL+SjPtqMDp/rOjZMPBOoamoMfaTDUlqdCJ8ekfpyHZgU7rnFiyO6wtkt97FOmdU0TFY28o
DeoNpFgFecEyleoJYhOQnnl33tjTyXlPxXpxqPi5+ZQ9/xxtU3yqY3lJOqd4tt17b1ftY96Mwn9u
Elld6Bu2D54W2rLvpmzILgGJG7TRIRhS71ZXuLACu1V/1GRspab5ozF2rl18D6zIee0UkR9yZaqY
+4PzWvl6vYl9Gs/9dJiMIVBT2k2HNHdNFlR8ULLjqqG2S9UWncN59kT9jwAJj4yLKpmhCv+iGMxu
/D9H/28Mhe1XdvmefFV//1X/H/IR9IkY87/nIzy+E1fGau6/0xHmf/IXHcFU/wEJxrEcaNmWIwSM
md/QGl3+w9DtCUyDkdYwpYXB/p+ABPUf8BSIbYOAoOMOhl5q/iEkQE+wTWHxLHSwvyAAMP9HhIS/
eZA1zcbib+gaZl7Vgp7+N6ObVH3HbDsgjOo4wh6wi5e2jpbtdDMpHR2FgnUcEVfkxtaJ+r3OZL9K
8ZDHsUuTZOBz+ddnd/vLVvkfaZPcMng/1X/+r7/zEOa/xtEdJGS2bQhp/s1tWRDASoKbFbKyogsR
Uf5eerIV91wJxV2X9kNxMEDSr16kSAMCr8xWMLqTe9/W8Xrgf101HUFM+BDKo+s0zfb//PcZf7MF
0oymvyxV1Zm+UAFr6N8dqzkUNND/EHtyp1HXmDsByQ0mbBZDfy/0bNiKaJGEPOBSso+RSWvlgi+y
2WRIkEuT3CeLGdi69wU9oSgeiKWR760HUS1UpDbxy9sllET71FYwlz2ruRaD/4TPNaZm5X5ldSup
3PPgrRq1XeoR0kyUezhD7eT/8k4pMf67A3J+q4YUDu/WhO5hTq//N3Nup3qhScoxMTCOlr3Wen+G
0GJeVU0hBDIeypX0qm4ZU5FbqIXS3rSCZp/jOf26r8bXIaDo2FraJ/zY7w0i89u8SQYnYd4fTGBR
e0/aQI50R3WKi0eHHk5dAJRunCfWur2iOZsOMP1zAgwbO0fvni4GA+UxEQzYiNLQ1S60HjH3VY/a
BfMwy37HhqCDrsifskbEjDtmf9Mr6wv8Wd80zYW4IvryQnEo1iUooxODMAOS39ELRcfMqPy/Nn6p
tTTLVbEyS2Yxfm6th2aEAR9IKMf+QOKmp6onFz19ao/9DjThsNStDKqNm/1sE+Uz4N+8a1VHL8nZ
2WNq7Wq9rBZeK1kaCutmx8gLGP1OqeVpByX4Sjsqvr5NYJDTm90tK1m3MapqRyh19ABj578IO7Ml
R5GtSz8RZoAz3kpoVoRCijHjBoscCnAmB5zx6ftTVFv/p+tYd91gobSsSoUE7tv3XutbGLb6HK73
nUfnAjbuQXlDnBZMUVpCG/HnxkdTrBsCi6I7fh9VD6QoUczrsh/maxcj6S1nmmIuR9Ghd3ZuVkZ6
wQjY5P5XsVQM9QGMQt7yd96C9S0f6i3SZpO70Ht3kZgipJDOwXTKZkXBYl1nczzoCdyv4XkIyjyR
7kjbwbqyt8YpfpAoT1Bi5PdGjyMvrDLyomqfs7eCV4TyjNh4Izsrb+geVSwCtKhtsornQhLxcR+j
8dYYBnHYyh07YlqcIZB+84gYt5TUNK1scagxjiBudapnPB9fMnfE8ft06iIN34sgfRDgjA0UrLD/
JuIq8TeTtDjASe299ZscCCz0ZNudNIIM+FvZOpD2ruGe33O2GSLi8vhEWxE8lh3/gcbDGln04REb
+486aeWmCTk6CS8ut2gPVyP5MWc/SySPu9Ynvz6HrVFeg5Sxc+hELYkQczb96HG2c9ieN4R9hTuA
4Rvl07lmUnuQditfwhwCiLAqpvK++8D8cHpJZdY8OhCSLhX+hJXudce8QBO6YlV6gwczob3JrWD2
r562XjssAK/+QP6aCoZN193jg9rsJe1mjpct4YnW3C437QU/Y2qFLrWcE8pPsBJpn236VAl+pwoB
YuIvG9E3TeQxdLy2tnn5/y+p1j8gAOxwvuN4ZFkhegC/8E/Cwdg080hGfc5CiWclrYqF3CEVrMGM
3hsUkxiXnUh4w4wy/L0RuOSSqEV9Zp2/KaiIKsZeDm8+ydyTp+8aVDUK8S8YgP/amGwWSM9xTfuO
AwiBvP3fq6HC9S4K4pLp2zvJJWZPP9oDAcmzCTmBcFUsDfNnaSkEYliBm2mPVzXexzP5xjm90sOQ
2T+yqYvPyyRf/+UTvJcK/8ko4HAJ5sj2PQeYgu+HwT84ChJiQJkviJccx0guhq0gZsA0+qjnHDup
iVTBMsZhbbKivGCZ38jyfhbyMDTWZexuPJtwEv7bgCiutsWfv9xKvLQY6YKWVLediZHsvAz5xyQr
5yhHZz4EHOXIXS0eCBCYCE3Mo64JqcTB0a+GWWSvfph9xPGAZiOfyyO9nA5fwghCuejkwUyGLY86
GcyDCtcqByeE/IeZhrbG8+TRBB+xrO0qFYhn32jee+wPX+YC7i7t6TO6rQOUu144NdppceD8h6Ib
5u8tE2GNcgPpohTh6fvS9wlxxtjJIsLGWxAeSXf13GdFAgxRoG1k+lpeZ2WV64KV9y0dUqJOQoX6
yM1eF9cbHwYwFQ81tLXIpgKC7+Z4n+5i7eko4RNEqfEgZybvtf3XFJv+bUKywPQCFERq9hopi+cy
vCORda6yny1ihOeFQYyoCZJFq/F9IbEhXWmCwjA58EvZGMs3QYrmGbUJVBGpjJclqAEZ342Zrdmv
G6ufLjF6oVUZ9gjBcrhBlQFcvtbk/TC4ecL6Mz1wBjWRKVfzSQ+Z9zCMEPwk/vTW7L6a0jv1JWFO
q9r6GZLl/cerxq+y0Eykc8+j44P/mISLjFDxYWCswkfuTveWbBlCJyR32l0C983rrD3zzPmK84Al
peh+tLZRQiSxyit/+4W2x6ot79Jouys4uSRohDQsF8cmjclXRg6ouNqrRKi3xSpw4qgFhVXSPJGi
ulr0p+sM85ahZLb5PvG6LGigFXD3o8KnYVu2el+F7fD3Wef/Cb+y/lkU28QRoLXzTAp0E1v2P8rQ
SropSfUpAp32jqi4q1aIS3mKzZTgSXaPLRPK6uAWBV4liO8IgKz2QYtUvuTjk7+EH//yhNv/N1sy
4An38NuaAe/neyW6L6L/UYxJTf+V/QtovePv4nJq9wI14zbtrfITv0GkW/NktxUcCoIMpKmZ9LuE
mfuJm67K1toV9K1fcCI8g0oPNiGG/g1ykfRlCUFI+K2Ntawn3bTN28ck94Cf05GSbapfpxyTRE3M
8FZlCyG8CGRXoSwIiuBR4VsoH5JBNSe0E+eyxb7VlTYqrKr5jB2DvLqA3Gi3/lFOKBpdeQNL3NBf
40Lzcr1MeXj9fkWQMMjmasRBOMIETzFMYTJWBAz3ztFpMpx4vYEKx0pP35fi/lNYjt466IdyN5Ug
xFA9mevq7nQNSe7U+UR5IuAyTD6K5Kpc5pUycGuBsHzN0tY+CBj+m7ZCy0Ef3cc3EUxXuygJK6vz
k2rMraBWuDSuppCkxJhsM44m493vGsRlFD0XWJlzBHScRkPaykvpDDcKk3Qpt0K0DR37mq4eIYPo
l0Z5TKweDEiG3XMxsTKSKydvKURrdF0ouWImTnuXpRWPLdyVuaLLWvU8fJLhbYvUZjvCdblZ1keB
N/RZ3i8qX8jrYfbFOWnKTiRAE6nymON8mFBd3RLIBGjB8e8mY569NuU2/vBnu3qemSZGymLS/S93
qftf2xDIfJLMHQdgCu68f+yR/ez0orFwEBTxqpuE/Okms7cSfYxLS0EK9TPvin36y3f7P7nNHdug
/dvYhJJlbhycbGH+avPVv7yp/9obhfBC32T3+t68/3mMgQXXtm6TNiufeT/folBbZXnqwFjbiKym
dH8QymNfJsLI1qUtjH2SFfjOguHfSEL/XUJgjTQDInlszHqOdT/T/+cz7PmlSkYBiRiPdzJ0kAAW
p13n8Vw/ZG09bes0bdZw2MxHok28NQkHCIcHj+1pflNz7l8SpxvQ44TPcVJH//Ix/QP3B0rNN11s
Q5zzmGo53yXGfywwFO2xGaYMUEijRn0luxc+FoBqM/y9UP00+2bnjaP/Xss42an7ZxfYRADZZR95
ZWLtG9cnihqe2zov6+4ccDZ5tZtlV2Fi+5daDIDjP8+mAIlM+DxIKjiEA3T+xzEcSn/t1jU99HFO
DmWcTRcTYE47y21LGfeYWcFWtR3q3ADdh9m66cb1Dlh4O2QSoomKYut0VrJtzO5x6e8h6FpcrDq4
DUqrM83Eh5ZYWRYktjo8bNXBR5G0KbsyO7LgZpvYeghC9W70StLTa2jQ94sb9Yh2lT06v7QgK9bD
Cb6pq0ru3NViuO+q3bskL8wwutetC4y1lMMF1/5PexrBCs3Zo9t3t8Zo5IrVTEQmVPi+oNBXTnoo
OJTcdVNkCwvMkRs36I/cxfF+AQQbjvTQHaqeVPUfsLaeB/Zvx6S/Sivk0McKIqwTrv0iRjOI+tFC
0gBPpTMjFzSbyT+/Dlz8FRWJwscQN8mKBLsVcZpn+lXLUYbja8rYlBhJnB1Lh0kUR22u0a9nQ/o+
WySayhzjYos1iiS5H4O/SwsX1mvF/6bRf9mPpIVlEYV8scaXrfm+V7Wfs0J2Aegibc+Rj73qiflb
FyHDkVE+VOE2Zti+YtLP0bcRPq6jpHgcm/Tm4B+s/QnKeV6v8KdCnlmpzOP076Fpbti0w4PmzH5G
FQ/bghy8CyJJ+xh7xqOvyYscudSZe6XbgC0MzX5IzpfUs73FvHYcHCPmFJKZ6zo3vxZzyml0+Hxq
oze+ZfqMC2h8Dzw1cMT2W3RSyT0QKF91nmusek4zqzn50fdAY7ToSLEKs21mD+h9VfdKhO1LOHlw
b8Z4N2mQYZ5K1qkji5vo0QThFWIA2v40Dchswhq7A5UlgBWsVN0dZdjq56DoJUaAtl91CZnk2Wwf
Zgdur5kSwpeg4bXpxUSUExiXBldFDYYhPOjOuliUv5qD5EOPSRZ1huNHcdGIdecDPl2EcyvDKXtw
pfEc+zVOn+7X3BR/0fr5xUDijyzq5eQUM53yxMf8bkNERRwbixf+4eNomdhqYgdfK74C+zpJj6wW
UW0UU4yk24tavoDn1pthvptDsDKnPqQJfIH00Voc2rqHCmjAM17M4bnzCrgT6RPjgWZVFgnyLpwn
wkqqc8M5JZ1Tsq3c6VKim2X4Mb6gAVx/qCG098OSPtsJAR+5ns65zGgL/TUqz4+CSr8hIL5ZTdXc
aL9sbW3rdUMmn+n58WpO9cTs0dj3lfvcLwQWDHEHNjRZiIarsKbZQ7NtJKZ+YaywIIEd8NFqoxlK
Dhryiu25HV2wbkQtZvyeyE+7w93MDcwetfY0zHkrheWEu7A89+OnMKeJX6qod0zH1iEnQsPt1avC
qUecMWPILskeTb9lfprI9TjgPUWmEZltu0Rprz4hcPLmKLZHtvetv3gvosYnZFbL2xjnG9GG9YZz
8k/tIWXICu5OVJUgmYseARMNFKlOI0lO8FF8AimzNb5WIp8b0qSXFggcXZN4DQaXIJUMWXacQm1g
XVpP6J8q+WkVcbuWNOJ2an6fyRpAVaphUpsgUCCFriqDu83N9ccy9PteobD0++TZzAt1asZMHqym
2KVdijzXsuvI8/rfS2t496RsEbVONj2AGaiJ41RAbIBDSGHNz9Ix66hzmTyS1rahYfSGtXbZj0NA
t8d5d0WGp/lGuAb4b3yllEwTIl/KLm0SFxyrRXMaittNU8c5kAeiEbJpbtcds5m1VWNFrzkzt2WD
27PsjrM3PrJZZ2i7FHAxhkWDFQFfz/bU4PjkKu2cvdZ7KEval2hw0l0KdeRxJoEbZmdyWbK32NU9
YrlkoP7Z2K710WMm3lSxT2wxkTmZaqFiBPEOCXOM+mhZg6+BfRjeP60ifLQnCGSu05m7sYPNB/Q1
Pam4SNbcKPVnk4BoC3y1ZxLk76fK3Qk9f4z32LukTMhUuJ9TcZFguArretuyr68x4+xET8phaKX1
NnR0GanmZVga/yefq7Em5bTeugKxHUE641l32asKqr+myVmeTKPFVCz+BPVvoQf4Rk3IQDUtcP0n
mKGEPYJQWtwPssq4Z4gqVmlBqpgOwo1bFga2vtDZTfFyozGzqwZJZzKgY+DRwyyqAZ5edxvGGd6W
RlFOhPArAVe0lmfXOvhkN0LZpDOUmS2e3rFmsjgk8VbO5VvqYuyVXl0QmGS+yIzYV8GGKLUntiYK
/Yk43GNYVE8dpFoKk9xddxnr0dzW8uZ0NzFplt/FbNGe1mvqRNzPXbAGu8YNzofJ7cS2hGjKCv4U
hm9EvjsDxTIgbaimqZ4bhUsD+uEKPED1w8G/CO9mNTTDgrzSyE+NJD12lsE6EPV0RPa1Qid4J+Um
DkGPjNiDxt7Q8f0xNXDU7IUvDIE0QeWeCo7gMkLKFAR0df/SkTdCMR3Fsdv8asrlXRtKf1UBImpr
mHbkbHi3tvHpmuXzGyCFeKPbsmOZn6aNMDnze4RHhoHMN63H1+DTDa+4Ddyku6iAsMQkYCedc3Ix
XY4ppKadxDDkW1204Yb5ONPZcfoDfmXH8AYvdsCOCbazl9iNis7ztjUOlSMA/lIQXNxQHh4oxKBs
VcaTJBNqhywQcwLG0b1nwchncWVcaSwyyvrBO/kj5t2CU9Mu6LlD5tKePoBGrC3SdSLp8bXJvB9f
4Bn2HEaxRc5MHb4kBq7VsugbwQa/kqK0dyacS3xVcd/tM2Atm7tLOq5642A5RUhbziQIudfldm5w
Oo0xi2PcNvGhSMUJKee8s0a7fLXiJN7UPLd103NINOzTgnp3P/tj+VDrBa5LLKxd5w0wEUdyi3Eb
pAezSH4lWKHgRkIQHvS0KWtoNNB3X2oIjugumoP5qiBOJELXF5Wn9wTvuGADOPSt3zzppsmuw/2y
+C7KexESORWn1xnRz6XihDRqzOFoMLSzYPaigXS3M+dbAxXorqtC44keMVkv3XNIr5wsvT4K4pzi
aYDG6ypyMkNRhlFW+P6prOIfC4/ocUHLsbVaop5m2yURb3IQQoDUy3ZIyv0HKh21BlHJEjlzlkV5
1F2AZnQXt5+v3KLl05yY4qq9sF3bOhvRNzb1qcqUG80L3fR2AdwpOEldyHeqdxmrFcqzNr1mAZOU
2syf5ozGQiZKaKkuNL52WoAPDqCq01agrtLGx0g09CPrWYxNkylIaojqIaabfcEcCPW5oAVl8+Dx
19oN8ZJNNFl5vDGRmRzKeiipmUkq8uchuKeHs30z8N/k+P9WiQ6/XDpRdr0MV0OF8Y1BvLWtPHyj
f780EZ2jdl5LsLobAueIdOzeC/hnV31vcoxWsmtcJ74i7r6Qqc30VDi/Z5G6byjjTZ+q3EvgX/Oo
idrFRAXDfKX9Nw+rFa032e2LGUwME57ipba9nkq40G+Kp7kw0vCIn3M8S09O5++f/ufy/WcF+RZw
RpqdbVa/ltw0zjWmzUsWdL9baCmRzZ28VULOJ9tu9nbJltJV1gdIgZDTiJ++Sjf0V5NyrWNm1dmr
2Q+7vC/kPugM++jdL6pHd1qFySciBm81L2y3fjuXq9IDw2mR2PZiSWFuqBHIXjNKkzShCppkEgR7
04fsMLjgRVIgG6icZwojmR5JjrVZN4iBalJpHuNxwviu/eRltHwXHu2I/7Lj5XLs3nqzd2/45pxo
BMh91Y2lN/HkZk/UkHlEZpZRr2zc+NtSPIvYbsnHzOoHmmR1lINc2Xt+0T8sSI4fqKhfitIhTeu+
FS1EZBmpz5nLE1nk4tRaIb71f2hckdMs9O96pGeZM5JfeSYwc88u60eXITniMLuBI/Lc2M+mIlfz
+xK3sMXMxm7ZD4V+mrpxONDHS+5BGhDw0jI5Bx61C4fD+Bnw2GsicN1+M4ZIfHZwIaPhaVLdntHQ
ARY1TGOzTMu47WzrtR2RlqalsB8x1DFmdfPhB6AJaO8Ts9ZaD/pRdUpuR4GTVhiudwHaxbPUhPsk
AdGTuVb2BVBg882akc6CnqvFd164hVhrWgGXbpbupfs0upJTc5anl/z7QpTq0c0F0bEQTxy1HbpC
XEWeN7e7AP5QuV8d7bs4M86tryC3h+Vzj/Xx7InOOI/6Kysp3WdHc0rReXz+vvhLSaSUhfiySAC9
dvFD0S3hTZqDOoykC1St5XCKUvEPsXAWClydXIIKVmLSmsmxw5WIY79BGnfHlGZElV11HLSRY9gg
W7w/gTv2G6NAzueOJu4vKu+/dNigKAUOu8pL93ezNPols2X1Ut4sQPBpOVImFSEGyNR69YR81zoO
f9FbeKZV1L5R5Q1b4CslaDKHMa4bY1Qei41lieRxqG3rsCxg6+ney/UyeylEP8qURXnu7nvMMA+T
2pOtba/8OwExmIR6EnmPWIdfFVyTnT94Iohmq4eQzIIPhgBsdFiwNbh59Wp5vXkNjOch5B9mp/XP
HQJiDpanb/yLpa+zbczkjwIVdOzQwvSj/b1Dx3o9BPbXSCH4PMzyhrwg+0ohVK6c0P3DwzcfRVro
Rx16yMOcGfwXdWso6/pcGO4QlX3aM/tU3TXPr52yupNsZXYP/I33lI+TlM5TMQTuppsZP9dZXF7s
emCvU2O/NmZj291FiVo7ABfDvj4rdgUErZmk7UKSjWvk1S2MF+oKbPVGOKcbMD/ek75fHOzpe7/G
ot8QeT9Uc0qdXXuPGrL/I0kD3iPHBaA5Y1jtilGMp0zEr0Y+BoewYgw+uUjp6Cnar4PNFHEMk6tp
UCGJyVgb31q+3ozx1DrS3SLH9s/3OS/UJC84yxhp1lRZj8VSBJfM9vy/LyTMVuuKAV+MghdudgVa
JTQQ/+Wd+YXnfY1s1/5NeCLShNr9pBrUN8Pz8bbpsr7YKRCuhE68m9bF29zQm6XCdk5ZeNZ23h+z
0ApepSE2TBvaKwfBi+dM8hHdoHyUmUWvQo7n71etAopBbZweh7J/EkljvTRYUcaBHabsRv+G0Kjc
5EY8X4KmYwzvPanCqiKRzs2JUPXmlJQ0u7oJ6kCFeOG+I0F/RlIw9d2F+muTDtYCKspGfCKT4OxW
xUan07B3AgbCuvGXT6yRvP22/EXCOAOvcW4vDGe90zL+hX3u2oR6NwR+f2aSZO8W385X3+g2KMO0
vAqbcfXcYeQvmHZBY7ZOLCrmSbeyPQIHoHW/XDPcR6d5cdwngB1cOJKiNfn0yWU5IgxvP9LklKD6
+TFjUwFUQQffgQ644o2O+5zYnVOX0z7VifuZBwPJkCGzsExY8UNYeViW0tn5REj311x5HDjTtkFD
A7EDRzzd9Ptzh0lvjaSz3sd3DkDljFiBM0wLnNWHS2oHHucc88MEA51nRvectNDIVXsAoMOBI3Yv
hgkt/fsnHeoPbJmvmKPKvV1N2Ws8Dek2nWxjYzkdQUyGbqIRWF5kZ35xau2s3SQyZ3g2xiCUagc7
h1k4B6Tx1g5bQLVz6AuQdBzEHFAt2AWe5hAThk8I+U9uZj10+eLsCfL9G+ozzE1+8ltP78gOXyLR
dFkU3i0GsE4ckk3FdPHYmS+9msPIUtWAjV42F5shxBY/bLhy6HXSu9R5jhKsWemqtDCCQk/G22eB
ZZEpbllwlt9MS6wsEc4O82wx0+WUlY+70TM+ocPE29EIpiOEfCJBB57eFkXKsQCIaodv1JnGF1b5
aZV6xfyEqx14ve2QmFoiqHYbO4U98jY0eh1oY9iMQZrs8dLDMZSSpb06LFR1W8Ob40+Ym3nvDp+l
QHTVa0NTs/jLoeknjo1z2x5SvCgA2oavWNLjdMekeMrgFTw0IZmYuc/405JErwBFhSQtVrbImsMI
kg2Ts0i/mvoLkkHP5hTrXV3w7lJqyx+KotRC4WzNg/+KNprMxhqd+EjwpZ2je/X4hDYeSPx167tP
hNGcRZjBbgngb6hCLReBqeMxtUkD9oKlBcBJ5oo5d7/TcTEYJisOWk7DtC6u2i9n2IRtgQUpf5nd
hPx2UOEHZ6i9V+V0h8npxCdqaOJaG2ve86lGNv2Nt9DESFqJ6UegzS3Nv9/zwDwtrGawI8q6hq5F
X666ZM6iMGypq6amfKviUSKrqYp1I4hxNU1WM6P3vvypOVr1MD0yIiQ4oI6vIm6+OFTlD24/5RdC
HHI6Xln9M05p4y0uYT9gmbHEOW/FUtoHq0A1njbdszcGS2SWC/EhDClTrc1b7A/GijrWugTS0WcT
a3AEKab/WfSP4FPrLycr2o1mCdrKtPjZxX8lKn+h10QWUk7jVwZ2+TUZvl4tHKafDH4z734P4Bwl
8CYeqk1icxw4lH7QfzZWcy+1SSiOO26bmIxPo3npAQ89pWlnP99Xh4QI3+v3q14VFUQkk6aXK8V5
SOQH/VUShMws3yTjvmdusxGVAQUk1JswqJOXrrhj03z73WFWSjZLnkeGNWLGj5dIO9mzQzDVJTTO
eaZURGs431ZjtDQhDi44qnIh58G0wYPlKQ2S9nNemnqDACzeC2VyR4s/QDBe28mWG0f8quIleWCy
EdAN1xACcoLX3PvY1cnx4uNeReCZfMxWUR4oCNII18zBkl9FYP0spCIFwDGzs648gDFizCDfolxK
aDMRSYTNFCP106IDxqh9+wdi9kNMiRUB81m2M5PhHpuddtsRuBhWp4ndtgw3iaHyc1JlOHltYws8
8ycMT1heedGbD5bsFE0w6/L9CmeldZx0+u70GAmUnD5gEBF0HyR/LxCZ0RPkFFtPCZPaww1KlEcY
KwQ/qS2al5P9o1AevQtgGZck8I2namn+lMKwf8R9uUZxpsgLTZAwtd5b6peAEqkpUbd1v+mkp49L
KSeiT0q9KcRyLL3KvQ0dRMxudh9GqcS7lRgkLZZZtxkC+cwyTtUYzh9DwM0DQPIvMXJaSPs4fW9K
wFL55JanOJ/S90llT72ysytDwSIae6/b5dohKo+K0c/Vk2upx6CL17LkbdSdewudvn/vrYRl36ng
Gnr5J845TFPOPXo2brt9XJH0ilbgTpkBgQcPDcXapvdl+mDQnXyv4sihhqE3xldZhuNFsu4kqaf3
UAXtVW+4r2EK+bVS3p0XSqdqXOp3C3flOuy64jR4TvXeOcN5BoN/tTsFULJiSWEn4ZQd/OpyHumQ
PKZjK5Yetyovm2GSu1gOA/OvFOVBqccfuW6eu1QMBy+kzxLmHDzzwnyKbXLnB7Qls3zsEJ+Sjpzi
ooCy8eTPxWsgygm+Cat1ngCG8AVTRVfE5Yee72Oe2bIOgtLOhvDxlqTxNh+X9jBir10VgyOvo6s+
lP3azbF66YPwD67BdhuMcJ8qm3Tu3jUvMwHHEV9vclBT0LxVNW8M9oQ+VdY6dEmcp8c+y2GvA+d9
cRlmS7tpDr45jAf//iUuyyLfw5g4bXaQcJc1pXwvvXuqcMpTnuUkKtdLHTziXvlakh8obLA8jtD3
DIbyT/yTX3nBHLXxQg99BH3875dJibjJa/33bAkhzMcNRmIs98w8NlPiZu9e6ii8T/c0xfttVlfE
P8Ov/UTHIrZe21fYscfueAuHkVWLZRQpJbGUmYE9LZ+Xp1Kr7GTUDCIG7zgYvPti9BokDtNT7dU4
FjP7uphzuXEz3+HkwzdOgpPa+/eXaAC5cVSHbhY17crIeyIOgm1q19lmTlDkQGieVrKS4poK/1yL
NntHrrCcyEBkwpYX/ilzBjiibjxsa2caIjyiNw3usi5n82oszB0MnEg0GqZHv/8jVENHtjOSY058
aMBvdsmT5CWoHViRIcIgTjMCwI5lsfUa2Sad4nQ7E5/BG9LbqSz6t4VzKreLdxFUpYcM6dm7yq3n
oDL9p4ZO47FM+PsF2x57xjEXbfOQodBtR0vg9lYCQUbQvw9eYW3BGs7bGuzLhhZVwn3pvY4ycvwY
2Kzjn42ERjPyLHMXPKnS7d6BFwnMVmSyJl7bvZOmHq9xc1GXONUWLfszoenygUnzugplwsSDN3Bn
HKoxxqs6nYs8tk4B+dY10Vmv3TKlFzWCA/q+Tzo1FnSZ+ZKFJDLL4R6npYzorTCB3ISVdWShkB8u
H2lTVM2r9JT7iPuNTG9uhbEnVdvzN8E4Z8fJLJrItAkbGxd/y28BCwoq2bEvyvpdeyxMQC4oBuzl
pctsLIgTiqcScqhq2Mb9jLmy3fI3AZ29B7q21krdg+bzlrN3l1mnnjXEhuZ0C+p2eq55WL8XN7XA
e606hsZ5l/bvkMyAhCREQNR196texPB0/647f4gvwqZy63iXhD7ne7wyIcbPDzfrORM5C9yGduki
u2jTLcE7+1gl3m6WDt1sSQ7JUJnvgxK3dgjJ2ij9B36dvTmF1r4aXqmhw0vqzFHpxM7OkBmWAbFH
ZNkh8QE7V33OfmtswWpqTQwYCAeGZZ79q8xQ2/dGUx2hvVZH4gXQrcrp5hjldPDQWB35BJujhpiz
D+sYuo3JFMCAT60CCfnCnPxoABe0qu2UuOqyMqJWzvieg0Z8JcWEmHfxn2QvLUQiIXWZBQRTBxq4
FYnpuRlvXf2ayHo+LEbfHQ0XSOnczp+DYzs7WgNfedjS5poaRIBpicUAr3cOOEbPtF795WrmPOvO
b6u0smMM3Pho4Co7hvfL90+pi72jsHLG/zYOPGtsj8wjOyxIOMuOswF1JfE6miZE60aZJTq6h1yW
JtF///T9Ug6LcWDwULVaMxvO//eFJLFlo9zwd4XFdJ9AGe2TZDw2SEdIFpcEreX0+OO52UJ/Q5rD
/7NLlMY1zk9Kp4g3zPQv2vIzkbHpfKzTkGrRx6QoQvFr7CVNNwtO59xpdBb3y/h/fqoCgCywUneK
Hs+hq6/oZLUSw5FbZDiacz8c0WQwu2R5j1TrAr917B0pfDnIBkKS6tEqjylNgmNw/9i+XyacDKPF
vbZVFq7izP6KKWanKcFjDy575fp+Fv19TzgK8aavG4AB93vk+zLTTBZOD8KGSQ6SckHOYzcT2dbc
CzmnyvbSOMOvclYgucvIMPlmvQIckOlex27MozJMQLIR+0DP1a6PFkCQY7AgMVke41J1J0eOP8fi
nrbowqoT85UjPIPxIGN+kH1fmQnf0p45jhGgQ0ttchETRerl9z3c3t/09zstmVBFjd+LlbHU6any
Oz6Pppb0HTx9/L5AJuz//kk4ytiVHWTcO5ajhat7/P7J6bo7bbLmQbXneitxHRw1YZ6kRPyBveds
aJdgcA5pfBvAbLu2Jp5lOrSWwIAyKXODob09hvdLbtMx+J/L9581bAlrOLAP2T1x+vvWnmW+T/IR
4FS5mCcDu8ZJOCnEZzMAmGa/B4m76wIiortFZxsb+MOKbqgZJY7ywLNziQUX1cS31tfjmc7Gg1HT
zR8RJK1cZ/7VprC6EI688ENUERcWgRJ4MUtml51jP2FZarZxEKCvBiOzxLk6EvMTHND54OIp75kj
BvxfcqfJOpbIG+NliprJttFRPXpJk63+F3tnsty4kmXbXynLOdIcPTDICQH2EqleCk1gUoQEwNE3
ju7ra0GV+W5WvvcJb3Bl4iVDiiABdz/n7L22SipIqIb/bjPbZOTUw3BlzNXG/q9sqt/tOq8OeSYY
0nS4cxDRoj1h9EOUqT8218HQtyQpzZdp+Or9tShCNswVQ7dPo3QF3lMxs9guNUFySlrnsjEEbgH4
u/NwmfMFqEH1VHpYIsw5PzqqPXAao5EQMZgnR7Tk4uakH/vl21SXaI+TayX8HBgc+EVzuqfF5O6G
LH2cTK5YHVQ3XZpu02rlVzISpc3itxXuaUapjMagpBNUkU5oFO0r0VDZTiz+mcb8gfWHVbpNd7nB
/VMKEAszIqZE1WdG04yRnOEYmWokoMge9qOX38WR96sv7IfOHh2Esa6+Tyr3F4SgC8l1imufGA5Z
1syd2g4Nb5cekKZkgekgrDKYVwNjq8dATy+Ng1IoVhCv/NGYDllmvxa+B5YnYdUfIpv8NHjr4xIf
KtNmFaoLJqYUaQQJQkxcwGl2LFY3pu7yKcJQOURjXRynCA50mvrUhQAiavSbZ4xUpKnAfQqc2Gxu
J+FOdxQ0f4bipSUafpdp5YPy5rtyxcn3/dEgKnU7jfzYZFgejarFgEI6Oe2t37YWWbd+PN53GmeX
uAKZIKxzZUBIzYoG8fKI5ZT4iF4f+q0xzgHTfhRMhgMuIEvxeyDrxfANFQtyL4VptW8bVnnT/s3I
9RN37haGA+2XRmNGGJ0y39jYHiqIixAI+/M6rhBs3FI0PufdaASJlFlYf4zJcONrBREayLuggyC6
1STyndwhVHh5VRnKN6x8mTCPY97dmjW69MwH5VjV5W6piDMy5/5dy15imVN8ZS41h5sWJzIzRJC2
2bS3vL7ZkWipwP2CP6msjyFZ+uvYvtJHnejfbUXlcQ/7MsgyqJZJRm2dRsNrAX05qDDtMFG6RgSL
zUatH2nVwpIYnVeyFEr8Ofa5SFOmie4YOHJWG1SU7nZkn0yxeuHW+6Mh9gqzRilg2aDwCmtvAh9L
27za0JF7Q7V313VVWE5+ul0Q5gVlUe11Up44xsNCn1UM+y2u4HDY+UtBIHLi3LYDE8PIZvperLNn
U6KN73/hm3gUKUOjeOE+RDlCT+6AKuPdaIvnmkK0IK3tEZg34wmBdLBbpdV29qb8aTtU5g3I6xkp
f/Nd+14SRgWtzzL6oObKkUF1iAesN69Ype8G0PJamt/t8EU2wqM7cPGaLpx4prdPZmTpZ6AyJ+gX
X5OLiGjosumK74LdFSwhjVzW9sQMOYe829Ny0hPkeq1hxqELEwX1AaxPjekOOZaEuQHsNButODll
lAQ+Scx7hgnYR6CJJsMlcoBRDPkbdx+T+czmg0vLm5bmEm1B4zHF789Y0osOg9N7N26dE5tmsI+B
zQmrwt1NvmvfK61H/OBld5UR2kiaSsMbj1VE1IzWNAADbSDLIvLVo0sGAOFZ/OrWQ/XozM0Ki3sf
2ysT9pS/lRKbAqF+MFdhJByiIhCLLx6nzxotC0y7cyrd8TBZGps1qHY/jZ5hu7VTXB7mCW8LV2jA
1OA5RoK3UNYSbXoCjhdEuop5hf0E9PaVYpBMP3BfxwiACDje51SQP4VZKiMvz7+6c/Egem8/gJpG
UIosv1/PeUCDEY3R/ywiABPfPqfNg0MClVYAaM4xwxNuPb3L4cbz0HyJgqQfsLRZMJvRdxO5yPfY
l1Mfo0FTv6T+9CaLE5LgjyjnxutUcu0LcmecQmmXcgEWMzMHgv/KxlPSLNXvDfN9TFClFLbWbnRb
e2UdYWyfLQw13NMIIhlEbRA1FWELHXIhTuTfMdxX4Dr9AR7/U2FKxogNPql8rxZTbPykCoyz2XP7
mQoMqyG9fVrEUVBYH/G4/BqF3u9a6d2PlUl6+qJ7+/bGnjBn9XXbPAJc+9bzYedjwX0yjeraHjUX
Tt7kozbztKMxl29JayW3Tulsl7FWOCskeTKq/jV6VfKAqH4BPmvbQd2yPy2Rcja+g/2l7e6YZ9z0
VvZeRPmrX6I2sGX15UEqkITb0FGDwJieY+pw+ndhIYUf2E497pvZvGRldqrtqbx6lPgp8Bphed/L
xDx7Qk9oYldUdNMPWEMxE+GYBJI+hJE+n8WgISq1QICqkv57GW80tbWsBZVBPSHk0NljwZvqm0qq
AQASh7AoHbdw3J8bmxGDpSRoLbi3YYrImr6p7QT1VKQb4ru3BD3wpJM7BMHMd8OATtC5dVEiPkMU
PLskz4A2BlXs+Grnc893aDXxPr9Jg+msq1PXqBZHj4kqbrxg0o0eXaM908zFTWhB9wE/KIm/vY6O
AQaLW4chAjECy2PXwqfDjPZSEAAC+QBJlfxOtRatXpfeWv58lBXsInpFAboE3LI9PDj9lE3i15B3
ZxpQ6R5J556YUePaEu8GHVX15LtT0XW/+8S/d1Xx3ip29ya56J3nri8ginDJXiVF6g6k1hAgdnO2
zInaBdBkFKGFG0zvlaFQu51pvgX1qMuNOWTZ0dHRSeYFIGZnxPA8MW2omH8SIIJyyGq797Losk3m
IUjp0umpbjjBwkP9TguuaM8fHrRuuS3YjP/gst4QxNBdvMX5PTJzoVO84GuJoRF33m2eWQIjuI3Q
ImQ4OmzmaO73ZZbcTfw6I4o/vQICvGxNZmz0b3wk56FhjS9RZszBLH97KKPJrUSO7Pi3ppvjC3F+
xZ5/sTr2MdIdquNQ0xRAbNwzGWphk+5mAkiBIj8OUp92BMXeyRHcbdo4R3RzDW4oOJrDG4bEU7ww
Qo9SxCO0Oteqtgmwv8cb4YDQ7uhnz3Pyq/CKZ+93RWHto3uPVLnnwmNduBpG+1xH3saDswY9L5H7
CQdC33r9XrMQaFvtjYm8eI6r/JKMdXdqVf6eLUTNREg4NsVobIE415s4lhcaBh/SyZ+BCN+gilWb
8tAs/kmM0Vfmc2lJrNd6vRe2ehN5xuYuUabLXG5hI90NkfXH1eqnXMv3pk217iAowfe2BHnsjEGy
Iijj6Mg4e9rmarykdDpdUteTjv/RN/0ByDYBvCi642oQSEXNUypUfYwKDbJdNhMQzaE5n1oCanx3
hwdXh2tqJaE+CRJIDOchJ7y2xJK215kqqz+6DXm9dsdkT/eLY72Mgbgb0ZmN79ltY4uMMpcmkfNL
07p637jWt48X2tZqE93GVNBagOJkMOcgKI9eswmdSUzlgyQuUAnPumbMF3dmZlRcEpoIFw/JVayJ
V1zXgehnBjT5SPU93IgKU7PlGIjIWtZtgfBch+yycTU4kHprhRR8vBdTukFTcBC2eHH65k9fRthw
0569ZTwgVhNB5hNPKPTHOp7uleecbXKJgQePoVZOd1qe+hwbhUQECAxttp9Ua8AVnl8WWdBTIaDC
sEczmFyV78TIdpPjg0cWsqttxU0n+7NvguRkA93Dmq9Ca7fUeXYWkrPCFM9XMY5PQ7ogSJeTFSQ2
ctYJXdsOIcxZi1kHDChuKO7h9DXqCvyaD6svrppnvKCuJv/VZuYnBuSZDJu4zDVzsxT1Hs7/PUrj
IjCaYqNUzmAp/4SfjTmGIj6qxjCNGFO56zEmj7FJ4IBo3eJmciH9yoH8SIZKmWs9JBZnIzACz2VU
P7QLqC3PPwy1fNSs+K1EFbzP2/peQuztnAKu9RR/Lv0H2hIQ8e702g5mtWlq5wVPW7pJu8UJF2eq
gkLTqLChNDhNxaVfJ1lgL6w3itNLKBGYQZpOp9PPd24Sg7dhs4JEVbX4XOj9gHrLELjokJKaBt9C
BBgZRFqUnsvkddDT+RZRJC38OKXAKQojTAyXS5OcMyou/zEjC3c/ccUHOgfWRzfNE3CzfrGpl4X9
Ug0HEOPVKY+p0Go3J3thsaZTZNivZlMxMuqj+qZxwGn1pTS2BpGTRBp42zQrSgjpc4RmiCRicjIh
HHnoSwbLxSvgOCa6woHXWT4BZWBat1jPnXBaBvOOIUF1aCfpbvBAQ2BeurcUoSsTgC67a8bmTlbF
eFO7mdwbrWVS6+M46Q0E83k6/0Z1BmiPGAGWTDsGOIB1q82Q8HTdjpKHlq7q+6Cjf3KbJvpl6oYW
4f5inTszeY11CYyaOeIpBuGPe4KajwHuy+gIvBq+Pt7T45rurVw8tT2pP9Gw+vciQzCWgPhhL8gQ
SLupLSFvF/tRLMClRNVQQNHAEj1jLNdMLrlt0/YojS+JpPnKEMDAXFMQqSPdazFky3nl4Z5/vksj
K0bylr+N6O1DbRlgkphxefZaclWnlk7apJPVpHcOtwZRMzT8NCYnYFQFEUkXY/3ST9A8SfNyUOkJ
TkeOPofZ2h+FWskhi+wqn21QKMXRKv1TGCn+cX7+TmrW20iv48YrFJVW5fXh7JrmGYZ7FNJWRzMV
pUeEUsm9SNWK+ZDbqk+zA+XWU2mln04F5NPI8mgnaqN61Hs4vugmCZKp+HcXvDe+BH6ZoDWpCKXb
+3H6OxZ+cz822T6jyn0pCXY8iqYVW4wfxvu4MHlcrIHZF7YhulWQpzurPuQQs5lxt5ulRjVQETAQ
uGKyD4Yw3u2436tUDl+Y5y6F6+pbu+aH2uxk6CN0/T6PJBFXs2yPk9vAQ7EauvRVty0rP/2F2ptp
H4FQlZ7Qd5kNWlNke6CXdXcehVzYwVBuGbj/Xnx8kZ3rffdy1E5jDkQsmfR4i2Rf/3AMCjfHeVOm
rh1nYptJ8gADPY3Gt6Pl96bF1KQlmJG8MXHfEzf8vfpR6rpLqaaju0UrkJ4aamGk41R3AKfVxmFz
5BCBwg2W+QAL0dx7iMdZ9EVHaeT61yJHyCOG/VJG0SvHFbl4yOQyOhLQf/SXrlPaLoJtgYra+vAd
t+J0Vsqwq7zhhjdhpiLoxIsiWulgoB8Jzb7z7pBenHUfC79MY8YhhYXnoJq36AeOzPvMe5zXxr4f
keqTBGzeD/llbkxYBdzPGy2CWdZHekQSsQ5kw0EGoRnIUFtJF4VgBZOEzJPKpDpUsdY+8VYDxBgy
DdFXeTBIVn3GHDUe/BLK789DbB31QWX5p9aKd7WKWcn/1um9oMOwFghJD6kzygfH6YtHiZ+Cboqn
by2kMudI0YQcROPfC4s/MUTerVMZ/n0aT/7Vt+Lg57mfLwQymgFGa5IClHgvu7y+7xaOKrgWLvOE
MTUTyzOa1l61+cdYOveExV+TuFRBrTnyoJn44x2s0ltyr8RTKck2Fgky/YwUUl2LvMuol5xK9BEl
4nwrUO+fqr6wtsiBbOYp43wxGvcNw/Zryjx122m/vCxPHusOqRo45OTkmlADHMcldzeGuik8+fDz
JUJfUxYffjo393FpOnuEMXyxveplgLg4pm37maI73iQkm2/rpaIej9Nr3nisBYwW94sjvLMYW2zn
jKslSMQ7ink/KLNzTPl6Z7o6O0VFgPOKFoB/upBg6pDqUijK/ljh13FhJml1lP0WaCSmsmlDIkmY
uHcLZgbo7os5rYs0FsaG8i2aIbkk2aPrIQTBUFfslaFTdSemHmLycM4pp1PS0vCgMEYN2nq+idRc
3eMJoRXoMWpA+VUrO+xTNJ0lMmoKrVNJ7yIkHhDl+RpFLsnDKWW6zRzy+7jjdqIz0K8V02ZQFYQn
DWCfj5opHV4GLcECWRZbq0h73KX1w+R5KTFqVEAsHUxQoSvSrCeAJagqrijyOkmKAImlQVE3kQGg
bjb5vO2dwIyCO+/B1ZbrkltnU0LqlNyxMaI5CjSINlN6QAIHv0EUd77bvSxuzkA789cDHAlto/QD
VRnlNh+epqbEBQ96OxptkpgoijfOEA2Hws0OeJ/iII+QcfFqhxWra/bWQOp3Y3xFnRSXEa0kM7kP
X8AjYWuleF6su1ou2WE083vZdH8ciaYymrQ8KOaBgTq9VZnnyF+s0t4BuDPKPr2XJraxEvPSsvy2
3RmykaApyXwqQPjf7jgDbGd+fDiN+sMih3Rr2Qyhx7lq96uvqOfnzUaMp8CuuGBrlOkwg3cmvfNt
x2Fja8BIoFfoZlR7DYJXiQQ5Ks085Na7K2nFbVwf4B94CoJSM5RKpCEcusG6dDgcoDHzpt7MSX1h
ISEoZtoibZvD2mm3EMWbnRWTozEy1twU7QCmA40TVYomoOX3xCoVTHR6MT+2bDabKv+gPmuDXnC4
0diog5G0DdRx9PyJPEv5tzZ+mCcFrMi2ro4kYvcPqdHcFQSYRKp2Vn31er6HZ1sgy+84ut6uFVvb
UcphsFqZvQujUfTU3I9rhHwwVg57CI58ZWwj61iUpMwgevV2UcPsneTGSJdXO7efaOaZQZxzaPNN
PIK198G4wIMCal4MbzKOZIheNaxlde4lB7pJ8MsK8bmY7S/eX8jSrUr3FiERVdwT6WrdmYaHXm9d
EpQ5vHJSRDGCiboGPG2gy93nMXYrbZx+D6YkOVYkMyg1xk9MlLnD/Ruf0hxvdLmNfF1nYM3xvy/x
HrvQvxtDEhey1H6oueZ9RjrdXvgk5AxEJyVDBanHt60t4YWJHBoqQYgtVGUS0toyTDM83vKgohD3
RNQO6n6p5g9/cEpyiQr+wVtZP2NYUvd+TURn0oDQj93KO8xJArFe7mLHcq5DOeXHmGnxXie05rDo
ZMfUnfEEMccFoENSssuBX2v2mayhps8OTfv6fSoFEzWj/iM62reCTWpnwYigPyqaC+pFW7h3IFb1
oEPTEkyDT2XT13rYuQaikXo5G2qcjp4nj/Tp/4CtoqJ20K73yXxwrA+SNUvIp8PNYqlNXq7ujbUL
P8uTswpCbJGhpKK6Jr2Z8lMB8zT5e9wJZE5pPMsDEn+GBzW1gukdDMJgSY6cHrS2aXdWAfmmpSu+
QyAbGJ+joAmpKmjDztjQavRngJjqDf3Bjji04uxVnHxxBL8YzNyA3NI9KnWwWmYuX2v2+G2WmQxh
M9xwiHbekWt8zrIKYYpdOQmjrDLsNSM8ffDoAHFzWHecou8sWnKaSO3jhE9j02WIwrR4Ptcx0x4i
eRAUd2+9UG+JbftHJmRbIdwH/rvxGNyqtvnqEsgBrKH9RioMMfB3DQPUlIYakSiJP4aa3odOYCzk
EAqxNvRL+pg5zXtu8eJoFMzt7MRlaF4gtlio5ax4yA/KUQ8WpDV6GsNG8/1pZ7npOZr6X1NO3wMz
CJ2TZJ+r6cuZ8VQJ5rJz/0w35Y9OH1HPlq+GRGnhzh3HdMYfzD5xivSb9AEF58YoxZ8kex/ZrwOA
o1ufKGCkhXCxkovkzJdN2ht5C5DELnW9hg0qDopR3V7nKqPvWtuoNhy6Ltz50kFb6yx0NZQc6fxm
vBF5/q6L7nnCGhy4RKcgupEf0FenbUN8RyRpRvjLSEJhTLPQSCggfHWepDbskj69iU0OYTEse+ks
89ZlFWDqg8HGFBEJaGo3EhxiR8mxMXDNg8b1A9S2XPDGJ8vHH4JTXoUZ40/rHkwEDbrxmNMVwHxt
3Jlicbax8hZyj3HPzd7BcqfjYrVeOFkYM9PRf3R0DpBOF58diV5J2kO/c1RzM6jo1OcEuaLF+Obc
9TaXdIwHfbLZ+tgqivSJiclVxeWy7ydOThYYKKW5JD3R15rAVm4nF1h5YTu0bO0IRWV3HHtU8Qtt
qqCcsyOqvmjPfRn0ydjREmBGZVuMQ0FoUdHQGLNavzuCtWUxMixwchEz9pIpaoPMBeof+bue88Xy
E36nI7qQFiMAEnsrrMjtrKOCU1x86+jdO52WC6cAjPh9OMbiE5XSDqkO91PrcnzkM+AkThpzaz6S
RxkIv3iXfg82s9aszdhObyN/SU1wUafl0eGfzfB9GR70+FR4kfeZRJijMjvvb8eYAlymc31Dt1MN
w/yoJY73aJeWj5sOoWKS8jAaovGARpjO0fpwsj0LXRfm2vWRSFz3IcYqCeMoqO1KPRtca09ecVsz
mpgCAlqgvJtPKb/qOUlprJa2fPx5hAVkP5pVwoZD4nK6xnD9fImNEv1mFp2Rb5R3Fp7Nu+6RkND5
xi1p7S72P1HA62FWp5jliYUgjB88cNT0zNlVzjkqndyzaUrv/PNdLBcq36Z33HO1fnG7hZ5N2VKe
mDnnqJ8X/Tzz85qfhy5GJyeaMYmuNDSR1OKcRHhKiiK//flfP9/ZusdQ/OexN+qM1ap5Dbay//ma
/3n6rz8jPEBztaXbu5/XEPT+rz+tr7+lrxJ5m2//ev3Pq5yS4tpcc61XBrKMSwtH3u7ngVpprrR1
bMJp6Sf0WupSqTKj1EZEwYKrwZ3y6S5BI/kIY+TQyDR5MzlYHmN9WHMjeJXlVOS6LV6Kq5lnXUil
meXyecVAqhOHWC7pmKeknsxTqVpyL9KSbUg39xbKlinnKNUB5wsa/yzQO5QxMy3dIBpvyizO+X3q
fZEf5myLuhmPCiQI0Z/lBqYD0Ztx3YaDX3hIDBLCIqUVsUYnA3DkPWZC/Oe+y4gU20tIujDCfRKy
tcSabookwMvX8aAoGSdPFB5qoSMD9OfU5YN9ajUoZH6mgXugI3BEWVN5pLdooj0ZbF/4Pn/FRIgB
ksbqyYDv9PPFnMY10pNp0CG1R2imPGH3/khf0N9PoEEYsKfvg9agScAFsrfy6Fj0X3aEFjeH8MFC
+0b4mseUC8RMfkA8hASA5NWtGbmf1gLOC3ZtfqnoAe8bZ/mlOTbh0w4DuFG7yQcNx4EJZwFfEcTK
zIrAZijO9bxpvTv1IE1WMd34bfvjZ5bRF2vbreY3py7Ln0bJupyjkmDZc89qRjVtN1zlaPSe6iw+
TWaP0XxoTqRsfk8LuEqiYHZFEYXuCv3sMPPFI8JDcmU/s6V4WrD+BSojjYqwWb9Qt3yYN0Yx/NE0
O4ymaMuw87B4zqlMFNygWnwDZcHgkBj3s/pe8lzfGAgftpOIP4cGopkwpweje9RavQkgjqHtJfMg
mj9sfAOhNrn3ynG/mTBuLPgMDGd5PzGw3tJxn7ejFJKekHEdaSyEnZSS3L8Go2I1PheIV9LkJm5v
0AQ/61WE5B5iLb7M+MhZzcE6mJcoqW8HxfvizunRma5NY30q0oBYe8ajntBYLmwf6ASlFK3zF92q
ribvGilxpr/NpuiN0StIrio6kiM1kkkt+hNw3TtiSGD4a/25YtrVNal9SqMODby7NZk38vHqYVOC
wIXRVXgKDSByT0R8HjQKGsVqyR5jnz2b8TdUMjI+gHMgwjO7Ytq1BWFJMsmGHf3jOz4aQmocDp1Z
VoY6kshtKvuIE7hxQqyi0eeerFfHpdWr9eaBEZ51MPmtTabtQE6H5TCi9vH1ivv0Lq+QC/VQEbCR
ELdLuA3DrwZ87LRefV3jk8orVzsWQkPEx5vJG4swUtO5ntu3dqxWP47BxakfHaGLo+bT8KrYCCre
tpjBS9xP+K/EVF3ZwG2yquiuezneSf2IH2YPXxFBX3/1/FU+Q45UOLcbZ8q5q0p72U1e950y2A3q
JkH5GyfPPj0/vy9DnzUoZFRGX++zoeinT4FYVI36dwtD95wX7ZmVC1aBvZFUdoAw10oNlECPSsSt
YSbmLWirRbeP9hA9zcvgn2PrWnPZ6xX8F5OIBzpmTLRnscpUcjcwy1mdfeeo0Z06+GOOBWzvLskB
Rf6NWJh+cs9jbiTSWGI7Cac2DzHtQUdZKNFxQC04ZEbgAgfORVXwg/b6/+D2p7n++sfffleKsMP5
4Qt7d/nvFHbdhj/3f+Dj4Uf/8V9fNA76eSXP/+Nvtx/0y9L/6w/8D7bdtP/u645nUAM6umGKv7Dt
pvF3xwUAK3TAyroBAu9f0HZ47o5rg78Ttkd5wHd/+6+uUn3yj79puvv39bU/rPz4q/onCb37j8f/
TkZf//T/YryapqObjqfrhu8BpXT+gwAZz65yQRoT+j6zrwE6rWCh58PBLCczmEevfGpwv10rIjx+
nkwB4ZLCukqcU+32ry9l1Gm3qe2U2wyJBiKKfz2brd8lHo1dU2/w+ncCj0ZsHuBvaKQZVxcFzq2v
7JEDg+UcuiYqtj8P84bpd5npzYUF1SEjTO4UDa+3JBuzo6sWNM5ddvm3z+r/AYo3vPXT/N9viCds
R9i6K0xLt9z/hN5WmtGYpgZ9PGu051WZc5YDaiuwb+iu0Uqe5Polx4Oyg1p531it4PyaqJDz5Hga
e3ldMptyf0iPoxxeK7OGmePKr0YrwzjKGaVb4NGMBoApEp5jNubvVqahqIcM55Tice67G6ZccHbK
76ZbZ5It8FsU9mxR5JRkRmjUNFH7ZTkCzFTMIXUVzLpNZ8t8w/uZ34wrcygzHZLXKnphVFbgpEEB
0nMTS+gThUoTjfzjYWL5qn22QQtlTzzgYHbMCAQ/BZe25Afb7kj8rItuK62uhLujjpOR7DnwIlTK
kF3MjXpq0cqgRbj1jXa7+N4cwADIbth+WhJ7NpkFPz/yZoxftBUTgEcR//Ae1ppeaZ8u8yhcB+cW
YNONl6Ml11IuusQbt4Vi8JLqaF9k5e5hG0naCKOLWyro7AkxSA/pR9fiP6q1eDXykS2lhCGsN4s1
tm6ZV7ZSzRtwDu2GiMerE2m/UUkEzlJB874K9EdSEo9t2hkE9/zKeOei7PkioxlPaQEUtLub+5JI
sGxm8q6HytR2NGVfTKYfmwKS6IEhWQniKoTzTc2WlieCx2jr6Oyys1JHt4ge65yqaULi6ikoyIKJ
YI3jMkhrUoopxJkiO4TKDoTPuNL9raNP0RZHbp0BGxx6U6I4dPt5xEO8Qce4bIYFSnU5wsMYI+0s
kGmEHirdPLI3COD1rWd4NBD7AYVldBt3DKYpnCEh+4SoNRNzQQ95A+vBVhvT6ahH/L7Symia9saD
O2sE7MXY2tNcoQur58NsJRezYFJSW0wgnQedmVWwSP3FLZJQRfmNBLwUGFwJzB9JvwPXnNTtgx9H
5pEdE/NUbN8arhBbqNFoKasaF7RhV0FixD4LyLlWyQpbAUqqBn0IaP38ShP3mJF8ZJnzrrdNZuUi
uwfkc9tVGVHWGPtp0VWMKUa5LelG/Wqm1eaTbiwiAMjdVbQoV6x9Jm0EQLSBhBPatPQ4Vvc3KQHJ
C11DrwaxqnfmlVPxql7M/wB4WoP6NDzGFcOrVD/iwnoAaQnyugfD4LWH0uDgkJXNH5d54wbk2HL0
cLkMM1QJyz/7dBH1GkyU5zeKti6X0cKNbqIAJ8UGlN5E7nuS3I8coTaLnT4jXDt7PhfTAE07t/0s
FFV974w1dP4wSfs3uqjw3fLzLBAFToN9mFiJA4LcyIpFaKgMgQCTH2zbMSKnHrZf3qC8qqE0WfbS
BcbeiieBqU27kKf5qbkEjkYJ6i3pVTeIiTqOP4t30JR40RPy3flL3cLoelTwAmLXqzm6QXeYkOJG
dEFjkA6ZRtWiWTTf8V/nwBrpQXMOdu2WkFi1nTJiHKcGPwsqaiMS32MBa5QO1G2bqsdx8Hb8rPiU
E6N2oIvL6AMxQapHCfb6+ENvTP/UGuNvBKEY4EySuEfa5S0mpaDydBcqY22iVARAsTHtOjp3K4Nb
+FZ50Ify9gfLXU3CXN+Qfz3rrAnWi6bRvltfjGXQ4oMg05fpATIKkt4jHH5xTaRzU90UBhkO9vod
LWNrG9torYTZ/arsuTy2I0flOJUQJGuXeA7rs8Xfh1zN3w3aUx337FNUlNfZXNrrz3exnDcd69wG
bqu+/flff31xrSzEe+7s4R3E4Lnii5em/e0SERroGMaT6FjuVQEw5eehMRvVdokSQUOYZxsSxKrc
RPrklUQhMCV5qrqivVVp/fnzqJWu9kA65sZYER790C2bHo54aMgk3oFp/nQGnPJj6TPuWG06ZLmU
p5/v/nqor5aUlH4SrWVGWJwfAlNzWmLHOUYD02DMwCUozMg+LcRFxhhNvzDSv2fFYL24HgbiqSt6
lEDgDZwMX5zI/fZAAULvLIX7jeruMicYC9DgBehs69eo9988xizfHVTwnFIuLf4YaYnArxro/gi7
2hnIxc5wFlaRgk2k9ginihJM4SQBVG5RM/6x1WXq9eK7H8XvLqnGl4ICf1tBojshdUO5nKsTSWD1
XkUzMIbED63a/L105KPQ38ZJ7AlxsArzOMysKyPilQcaf19xFmlk+jGiUc0zEybjKYmQfUeSWC6t
tc2t1VtAkUsN45lrXByEZ0cv19KLXzYKiJThPvZ+57OrpcZ7wm+dyFr06umZ1bB5nz59/Eq6Wag/
sytfy2pZXfoZBDAv3SRS+z0O3e928vP7kniTXT+62jnvZ+tkuCiEKeL91din9gRFOSC1CB1md1i2
ZercgZvD+SKrj2EmEYZerr6bMi7mKTZoE5oI+SiA7TetUXsXjN1vPkwkBLrRkYrBOJQuK9PF3ut2
KZIk0HbWxbPoItRo2sojkmQISBVvlK71MSWIrZ2sFaKeLyOqkqpibZ+EflsQO7Xri9i7G5U3hlie
sn2vZcjh4PQDaTQYuOvSC+N3zymXu6WYk51tJMZlWc8qY1p/Jxl8aeHXTZi85nE9hhBuqcSn2aCo
6gqyTmYqWHD7x2VtGYHvtU45HoYAxttrwQS6M+V/s3cmzXEz6Xb+K45eOzuQmBHh60XNxeI8iBQ3
CFKUMA+JIRPAr/cDfh2+3WHHvfbCOy9aERIpfi2yCvnme855TgXjTLstBeMZuQvcOMBMrnsGwscU
m4Ry/JumaF6MqdvnpJ3OcAKsWnQsuodbNZmYyNAfLyxfhMMI1IyCOrGoqJAbScHZvrmkvxL4cHeN
z/7dwUq3iYLYPfm6/dEaGK+UOvMQSa5E53ZQMOOCCCXrwpQEOA8lBJcpapZzg52P/+sYQfKjjw0I
sC4YFaNcVjCLuTNWKY7S2pWxXlgFZmDM3AavOv6csYQYE/ZH7fZvpZ+Ea2Ix29rcKZ9k2B01vesb
ymusQ28v4+1cFa+hZlfhe+quVv58iG0akkxwu5jZueNS+zEgPJ5w/XIRSIp9GSGT50NHAi/JIJFC
Vt2rB2QIgNcQs54TM7snTGV0Tsb3EWGx+7IqeTZUyZMsrQT3TDQfsCxF+EoUDoKbcAxAFAGwSoSb
c9p46yPR3MuJ4awJ3bfCn/RVHKYgmer4lUzyuPsenhOns+6+f9ElqZSuTc6l+9nKJewYA+zngYKD
TZKjwlhh1l7xg3ttq6bC3o8KJFXYXY+LXZ5Hk18XAz+vNgyRF3r6IRxf4YhJ+/HiLLZ+0l6JHGbC
n8lMAeHSxuPT9y+klzdo6hejh+hGOJVLP6X95Gj/NcfDd594FarBUrGjW4BkFRPErsBVTyCYgr01
lWrfuZV5XOYL3MfhAXrVptI0qycVzXY1D+tbUKqfbiq2UcnfjS3Lw/08RrsiN4yt+E82laOCh2b9
xVH1csgjP9n5MycJ17D8xAva3MRCl4wSLfGSMVf7pNQXvBi35bpdXQuhunXfmvAdunjrDpZRIXlL
172su25ovz8qWNpm6/Y2XPe4koXu92f56453XLe9icXeFx+td9DrLjheV8SZInjLlvj7NziYiJ3x
cibXxB57XTOLdYdd7cd122yvf/BX4cf3Mvr7s9S6oZbrrvrfP9//3nR///6vz1k33dG68/7+s78+
/P2V//3vrMXuct2cf/8RdAf7ErJWT3IGr25dxLfrL9+/db8X8cW6kw/X7fz3R74/J/1e3v/jk9jo
//W3v7f8677/+x+JwI6JAi0g+pYFvv+sWrWCENHg+wPDE0S45F6tqkK56gspQgMIjvr++xexqhDT
qkcYhAkwScNL9a1VIFp8/06vOkY4s7ZdhY2ounFWpUOtmkeA+JEigshVDclWXSSxku28KiXfv5Or
eiJWHeX7t9BB3LO/qizJ+rl6VV4QKItViZlWTQbv6nDDOyXbkWYOP+3kCn+UfgxWLSev2dyj7UyI
PBOvhmZVfYpV/5EIQR2CkOqcpwaBKF2VohyyPAMw6lGLjDQhJ+lVVyoBPyIzBd9yE6FU5KcWGWpa
9SiN4TBfFSps3qhVA6oVHGpyeauQheGVJy7a1oDG1axiFx2Q/Tn8FsBWKcxHE4PxWl2Nq0w28P8S
ZGB8XIr8rCnepXACVB9R2bMSMoZZwX5WDhVVUyvrTUYt2hay3LQKdGl9GztihlCT3tXZs16FvByi
yxbLPa7txXqj6vPPuMp+Bv0vQAcsVkEwWKXBAI0wWMXCHNUQdgr47YpHAkbuc2xUeOIZbTp72QfD
4O+7RN57mfY22lhPQ31loU5y6pxHz7wGqJZsJD5dVMx8lTNnWwomueQ8oXS2KJ7zKn1aaKACjOqm
WGXRFH0U8xFUNxTTeZVOaYe/KI+ymi7wAUcirxKTiy9QpnZJgfSaocF+jz4SxZfdaf9SoNOGq2Cr
UW6pTx/50oi55SrrRui7Ep13WQVfwcg7rhKwWsXgGFU4mL5KNGIdc9+ZWRGhHcdoyBZasnGSchvJ
nw4a84LWnN3PskUGDKERpd27XCXpDm2aBrrfxLp/CzRrv+1eZD8hYjd3nhx/24E4DB1z+xA1iNrd
z6RNL0vjkCiwEcQ9BYYDhdxbpfKI8ZtwiHPrrzJ6FfKGdVFT0XR4UK5ie7vK7kWObYtXtYMeH6PL
kx5nG4tSn7NuLVDuoXtjFl7FfKyHv5n4NxKVn/89Lqj+HL3RGazk24IfgIbMi1oNAklKPc5qGZhX
80AisRF4TPS4zO8V/oJoNRpoHAflaj2wVhNCt7oRcCVEuBOSoXlf/EweLcWSQMa+2S9+8ppHrb/1
ArLLGf08kGxcrpqtUOHBoxJhFPoCdMVcRrYNh2rEr5FhFGd+GLy9DNI/lYgQmOoCIYm3IXgdAkjq
N9suCwsCrJNsIInT5sFPy89uwEhCIXaDeStnn5OxIJozrk6w+rUC2C2d7NjJ+Cspi7dsHu+7Xk07
nuznsgrSrZc8p2yt2nll97GW5p+qgAx0CxOa6C/FHFLdDRbSHoNhH1h9w3HKO6nqrU97YLxtobT2
85UYGv/emlEOIRES45TUShf2Da/SP1J1ZD0wIVGO10GeJJeGQ2HcNW61HRz7t2X2ZqSIqc/Ese2K
X60lQEeqg6/hGiJiLAwj+5ICRL1Yd2Vxb1n0oKbVT+bcPyry1A5nJn31pzS0kbupFh9IGK1OdYsn
OkZZFZcvqVqe3DDAEo7Ov+E6CCY5sbezECXBwrE7jnP33IGOICY+3BFNt9kAiJsSpOhWxLZ6XZNP
zpK/YEeNd4i36+Se+rfuKZRrern0v2befoQPccSxStth1ob5ppJLiX12qRwgkfXd3HP7mQPMQaLx
r71GXIDHAOboBrnLwqlmw2bdS5Lax3pq/+Bw7DkvmLfKHvGmUXw8cX4Y/l2SKNW+KslkqBZmZmRI
A1I0yGqp419WYXXMKsKIQfCjaLr0ybjbrHHfI8+WV6YOU4oP3DtynLyq6PrYRna/pT6leegqrn6L
6B+LeiHcPU9qI3ZuRf+P1ZHdbIeaOIy5aulMxwxRXnNRsw9u3WHcoyroMJmflVc9Ah1sXiPdX48T
LoXQ+D+s0gNiyfZxrMI9QD74Laxrt1NtuiNRQUJqIMMSXNdnUMnqYEf3HotsHaTBTjpAkCK3LFiu
tn9UvrA6WZxD1dnhU4ER0ZbeM/lYLsh58zgbO9uR+ir3JKJeB/hwjsIJGDVBDGx/vAp8u/1hx0jB
GQg9AlmOv7yJXFzqijx36KkJDw0tMEOd3bJ6eO/5k40gQbfjxp9tQloUjkNHgbGpE171JYcnSXvT
85bXZjj0gw4Av3FGLkUE/cPhW9vzGK2qIt36abmfxI880AlEDD/fCWHuLE89Fynx8oLOJVZv0Pv7
p2Kygw0lb/VBttRXWKQP/Z7jQ9HZnIQeGHvuDHORwpVsNND9We7xczdEPB6mJXV3ogWDDl54lxtl
76TmvLIkqy0mf1bUor+KW812rbUec99/oeRlV/FSPkw1YvKMxVJTVbuCdRc0Wf9m8oL01mr75yVz
X9ngBsdu5E7T9TnzmUOClC0hp/sIj2eRA1djdbdE/UsTld1OAuzhiTlsqI8jp4vQCY71lNbhaqmz
iFjjoqWuj1j38uksldmGqXcWo1MdZ/hpB5lBvIXzsYEobPFYS4F9GFBKsrzv/fmJUEaCy9Z+yNuM
F1MuLTDiO3/sHYoaaiCrqoqQVoPnCt53PuiHobEv02g9WSZMTmV+DvIcKltqFRB++kPq81NCNmZ9
0qVUOoMWcW0Csk6bgmmfmuthSV6jSvwYiE82ua+wa06vQUCzhlnUay2id5ZsgtKQ7Hkq+/qQjb57
trpXV2h3V0Mgwi7BWFD4n2xcN1jL1MX1+eY7eXEVa/MIokid0sjbnLyx627L9QuvvXDsP9ZUJ1ON
oJ0xkF56cECI5eXK2eMmpFVmHa0xb7ZxHb7I3KATz+5Pz+IiwBsvVl6EpRHqKYVnQE/1KW8tcgmU
+1QOqcA5bD9Hm9ILOHLbUg/w4jo+t/TffGV/UcuImcgazlblpkd/veU3Kr0Zu/5RaeCGhn+xmS4a
gsc1nsIvY/FEbTv54M/WS2TXK/GjFFvNM3nrxWNwoIdQ0qeGeuCH544ulIcJP/icrFsV2gjL6EeV
cdEPeMY343yfRe9IqAE9I9POaOyLYDkpxCuIYVbLQQUl23drvNcNCweLnQkckopdPwg99Pf05DvR
C0YstssbVlI4qafhKwo7CiEim/VdOv0s6t66QX398P30l4NnvKBu1V/eRS0fSLrYWz/LXwPNpbJd
JGiL9M6CgXLOPF7wc9/d0QuOQJ/6v7gZ4G9C4HczzBaE31Xob0iSf7VC5Lu06eFtkHRsePXzEKHf
Inatn72JWLXI906Laec0OLu7IjjnnTVeuSMlPrEp3BN9CTfOHFiHOHGeWWmzh+ZRX6b2Hpj3r8Jv
P3TYPTgIUBH8/6KdHxisT24JMilsGQ1K9VJjW1vhLeQ0GnaLPZlrdsfVIZM2w8+Wo1ZceTVmdrd+
7yLgnrHyxQ74Tn43JzGxds4KihFawu1cPIIJwd0MLjvLAuCj2MGUg7hZW3cz7h0ObFijk/OKxIia
JNZxOeG494mzVwe7H1AbfPFnSfwQKwQcP3ZA5A95RkvbgmtY0N2Z9Jp7KjjVQMLryKLiYHOA9Z0+
8ADDAIqUt3VFfiPlVF/obD25zGT72g7Gg8JGkH1B3ZxvlE5/E+EeHqzk0ho33Pc9bZxJtv6ESCag
tFwrd224ztZ/2ecU/eiydXVEWJsHx37qOobcQk5QC8bPtLEozHDoynG5CuD5A/i3CgRNbd8Ggk0B
4MUetfDKKpTB1JRh5uly7CVtTXkwwT5w86wrPGr5WOG71mNPKHpbAzE+Z2wiAQV0+4L7ANoZ7mA1
Iz3Mw3LpCILnmmKKCpcOB9eYHiqBhTIBoeCT59s5M88uCm93md0kB1PM4BNWXvvE/oYJvrfxuI8I
Gw5wkby+nuM8PTJUKJZt2Tt5SSj5DpEQknk1T3MRD+NV12ZYgMOq2lkLDw+YL1sAjLz4G5SzRmuK
nYKK5ryI/1J5W4YaUAWv38C2UAzZ9ZKwntlicMC08o/V/gwzsjUQNjZiDuu9cCx1LMFYDax8wGfS
WBQFnxBNnttAhRBwzQv8vHITkqDGQeQ+ZomRN7Kq1DantK9J9L5bEGKIu0AtSK3HxSsewIHFp86l
+qSqg89kjl4AULCa9ojHF0c3c9bINDgli7l2LnaZC0C1CDBUx/3KYMjfcmCkW75HGT6yhAUU2dWN
rEAjQbf/qOLud5V5t4Ca6EppnHu7odd46pS1m9aWh5ItqtYjEUMKOqLsGcJMiBlJQ4n2sQt5PxzL
KW8zsuCpo/5ENecOUc5dSnNhYmUczTwqCNAvZ2nUQ2BdK1UupzZU2cGzlmelBt4NRXIAcPUF410R
haZCHORV2w39lptce5afJs8/2mH5XOA3bqNFwd3T+U8ulbRwaLVpfWxcmppoDhxBww9XYGqEC8a9
4ZU79ie9fXuE7Xnn27Rvz5HlHLtGf2AWYKHpUyyr/OyWtTXcIxgtNk3MOxCmLXSSWW3djIUuFTXN
dnLKmzpbYizrDmKjpSMwc/yiOcNiP0y2MplP7qKuHDg6hwUTXOoJ/IVcB8ljPpma9XSN4gmf1Ycv
Q9VpMSZ3bWq9LT7FeWDejrQ5fo7xRvn5De0TxRX1Ru+hk1yUCa2rymB1WhHkbfIzp7+ETHe868ni
rLLrr3rub/JqpptksblFkjABokZ4aS4PqTfj3+O5icsJCE7gAI1FvltchFmQ5I2cdmM387agqI11
ScRmIQKnmk7O0epbcQqSU1SRWuTEBkQw8ovRzVPkkOSLJS1gIaZmz5xcVj6b2obhBrT0wK51Fwa4
j61h/TGthE9fQNAdeG8L1geeXG4s6bVbIfzrsO/8TYmtyJdcHilZiJZqzyRKr4gwrwVyVESBwobU
3Du86xIrW/1SoO+46A5HgJ/uOe78n06DidxofYDUn+3Ddl19u+lbN70I1jp3fZ2n91mKmheVGNi5
/nFDrPBHOeZRu6izE5zZrXWuaD9ZwH7XiG4jd/I9BqqvLtB0CFAxk5D22kRcT4g5SrRL1xybjntf
ldG0NNr+fe0zawQ8KUwFbcHyc3o0uWH03N8PMK9a5IgIvZFXVhw3l0TDTAg8jnEwfufQjtntksKM
pD5Nsv3le4t1KjQ29QUEfJIKbgb27y5SIPuUs+Oy5p0qacE28zpa6Hr1PjqJv/GmISOm7d8tsrxT
USn2BpvRLgqQYoLuwGIR5iXlMPkk+P85RixWIh4pRUhpe052Y3LrXRfJGxLqXPz1UuxryQ7VjwNK
N0mK2vFSfxiDLH1nTNO9kYI/ZBymPgsFBlk6uS0xntoGBKSz1Fj3lXmS7ErL4qysgQYrga9MqmDD
9Ybvpu7kLmZRRvNFxCarJnehw7tCK9L3W8cQ4yF29pFRf759kgQsqOhhf2InM41kLBMSFMnrWv7R
nBV7r/Hfysrfzal+STWTbkGtdedPj4D2gKEWAEmSkIXRyPnnLW+YA3Cqp5IyLcQFf8I2EXr2xZLj
L994dCqT+3CJTpYKHnKYESqucDBuGkPLMGbHU9nLCw+Tdy/2XpaWGjRcIsQguLqXyqdwkvUU/Qxc
1TkSX8KwugQDaVxKAhOo44lfTVvWU7scgwOFbSGILTe+LtIEJJxJKYjz2R6S7t22KRVo0RSE1xXL
l28kh1XA3rQjfWwCq9xlhWTM1+Vu1iXQYqB/Gzd2biM7SiF5KXJlzaNdJ+V13ww/ownLv1NF/hVh
I9TlpNtPtp3uy4ou2Kxtxg2KvJZQUQQc4S07LqALbZK+Qfp2s+LaDVtMA2V6DGDCbJRuT/xskqs6
Z3viEYLxMqTOnnkD7+R4xc0W3AMuLpICdbsuee/LzmTXdLJR7BxBDLZwCzoFMz/Fa8HWdvVzH9DG
TKVJB1IYZF4QcqdWpr6xE2EQIvOnuacyJaKogWoL+ou67AfFN9XRb0uCmUO+1XhCpplqFnfMbrgL
PxDjF2QfS66eDnKBNSoUtkMjKGHSnqQDqi1uiii4XvNcGtKp4irSMsk3hJoWmyzT3C8nv1EvuGGb
qlqDh6wxiYQyslaVc5U304sVktLzNMPfTDqIoUIcHB1qtk2MqnOUHjuR/8lF9ChEMT/hrj1U6UBI
E7/5zkfGJ3BE/6aA6dm3AzzsYovVzFn9TsykbPy2uqIWNK00rLy2fq+4hVGCxv14WRm95YqhtSJw
sfZwCZN4PiXauhln/TrW6iEmknMUFvnsfvhdGtnySumxnCJ+RuLRL0JevwiTE5c4+LByExZ2ffGM
JP1oF/jbwVThP1dbL3epFNVstksZ3jWZ/6lLUsUcceFhRGlktultAp4LL+886aG4CspvF0HSSl3K
VuxLSE9bPHrPzlS6h3AqEAZ80qABX8VEnWCwofTFX9kCJRkXeQaw1R65CrBslel2MCNiAOEZupy8
QyYgxvfJeD23Ha7dvL7FWUOHiKDqNqeNbMKKMxdMRM3k4hFBqN/Zxkd0L4DA5MGj4zuGxFT+lENF
2YDRHgFo9AfpBe4d77T3IGuxOjs2P+6k7vGis+WzMNa1LsLzj5CM196m5hymikDJYbFwcRdU2DE8
FUF4tFvW/V5Q8YOLQv8Ykf3fOM3PtvHOfV6jwpX2HyMo42QM3bE+Ia45eoorBIi6InSrG1YsDvgV
eaeB1R8ovGeRPKqcMClZaJrHb70q+ZqWQB+WIjwZ0SUbNTWEW0Tymkr3veCisc8ZV3eZQEi27V3V
gnILMlYQYnD/1HNNum0G/JDyittaIJgKW1fQfKh688nbVbTJErG71AiKFsGW0woFCXvnGiPkntLB
4ehU1MujVslN6kTFLe+yrxHQOJFYxPiJ/DetBIyhxcj9L1gT7DxC0HoZw/ziEifFncnZiU6Vd6gd
6ghgHrOXE/K3w0aUDWK+46HX7eXkEnlGlfWpxR2H5hBmMJBt18MaRHTHCp159U8AGFiG9jJaj9if
8P25FcaB/qrVnDJwnLvVc3U/+Y0+yDSRvNXAyxgyeT4J1irrOAlwe21Syuhwc3E0UmmPsK58MhCC
EjIwNeOwLdPCAkYW+/cafFEwWcVuVOw1c0vsGPdbUrvztHW64rWhBtaF1bVY/KcpJuYworjuZPru
wehtn5EkKWruDtgYcBbyHCfuyTqY1TXk0B+NsW7qkKD7ovcZlRKwFlxg66I9SUEwvo8Js3qkdJ9i
YQ7oZcclRowCoaSpbbTf6FF+BPzBVFeofWkHz1jtsbBH7/2SEIzI8MB7I0T4Cmq1Og/F2s3l1ry3
/cDdJl7ykU8Wz2b7pfApngksP2bf0Z8Fmd0IQetqoTeJb3HMlchm+ndHcUMzKq07C8Hlhph/M8ly
09DbcRhGa6dSciYYzN6W6VxO+R+wdD+gp5vjgJOgpe2Nc5mbkV/nBPmAGqVZ3nAjyp9SeGr7epzE
uSJk0FcYXXstT0tNhBMl51HkZGnqMe6PDnUkuzR1fyZOyPBp24eq+HQKuewYDO8dh7l4DEqXYyji
umsayC3ehajnsxlVuKv7D2+2f7rjm9+QhXQHDIEOmjX3dwd6S1U9KmIo28RGJxBQZVjXKFiQ73TX
i12lregocc1Jdl+neAq+WnuiwyjcSj8bD41TPmmn/ahxzAlFb3GRD2xxpCLYQA6hkxYswbm4H9MA
9RFzBJVsNeuPqD90zH3gAclBDABgFt2Ys+3UIL1a3AWl/OEImIDU02VQDLb0Sv2RjJ4RaeFzP3nH
DlPIPMTNxmvZPHTyVwzT6pRxJ1hF6LBP97z+8lPAJW4rtfVRTeVTDdbkZE8sqy12cZUpwz2TzbRF
rj3zVjZKir2f8gLurGMeVf1TqqAslRPd01XNjxxgL1ltazwxByoOwauQPTqvD42IgodkzEKNoHnf
lxW2hpiFSujHEDMz3sX6q3OxsvCNwcF9FzdldmyW6Vg0igI5Vo1pcQtgmnQLz2gAr+9TwPnUuU8D
J1eJnWJHIzcuGEzkoJdsvYkqi92Q61k7f58GPdzBlQ7i1RmtghxlITn6EVG4ZPDZVMna07gs76Nh
G0LlFd4e/KpAAJctOLqQ9tF63mBVgYrkbRfQqjcljJex6PadMwJlzvEKhLXyeAdLb7v20gZImIaC
LlXoR+nVL7ZPATadeFQCXUNaozxOFeVV6AxvXZ+Vtyrwn3K7OwB6ZvVnouYA0vcRhspi+kPAJR6k
vDEnrqXXsqTDRt4Iit5p1UCHyXue7VbgnGIfdCKMwsBKjjMAWGJm+IbjwH6nHfiQtvl88KZ8YKJM
b+ZlV7FqsxWjTcvxs1mp2w5vdgiT7KnbM2C+hGwMjQ+Rx/nIBve6p8TtKmolwDgSH2IguVJLugh2
Ieh7PwzGYyvqhwzr51G0i3e28UtVMQbXtGwfwaxxm2HB5Wjci35K+XhhsKgPCxHaaKSeVYK+brLV
YOidBgI22P+e8pCZD7MDmM32D4FGZ4tW5x8CbDrHeWLeXGjWefTpJxk1C3YZilcVIvCk6PzbaeQO
knUzZH9DR/NibVFRln1PWubgt5RJehyXvfD2Ax55BBj+F2Feirv4Sg0cnl3SnCPBAAbZHrOz/T4X
2MBnd2XOTpjLTETrSdvfi0U92RJqtXTcXz1ag12tnUTtDJRoeqw8OAkOLNQ6HDkKovF9nLlkxg7M
wQpz2OD96uL+OXDcH3Okyz3C3N6zNYIXVy7u8FgB293C1ZsR0FZbidRAfv4McbrdhEOyARj0sKTU
zVBmiSWtBLlhkVtARqE1NvyMWXuSU9okM/WV6ODj1o+zGxdM2BbWDqXnIcyoJA0gZZqdnqPnQnZy
v2b5B6egp3vFCow7Jh+chixVXJrhggnblGildTIr4Et2AM6mSAFidiJ759f2Opq3Z7/FBZVnjQYf
HUasSyeALQ59CCrKO9Rf85yPb05jJ9tCwiFLnOY3CSxijWN2TkJ1WoqOivWO7uZu2CMrVzvy7Nty
ZpXEj6oKcXA6L+4YenjwoIoTSd90OffZMblHzNA8ShjwA/AMFc+MS5WXXyJa+wST9W4JtpXzsgBe
AXMDg0OvwdyRgNhYMQdyYezpCBxzN6vuc7bNKwbO8bLue0GH/aGsdrwa9PBrxgq36eJx2EPZ5nFB
V+hGzfab4+tjaSfQKRvuOP7AEsOSsjusz5rpWxVcSSdR6hRXpWVfa9qTw4XyBbtyKIcVxLShIuSs
haajSL2vzose2Ik+lDl8r96TR1Xnh9AekZLIfuBPFrv/H636jkj9p9Eq0kn/UbSqa379a7KKz/8r
WSWsv0fEFN0oCmAkS4/QvP23/2J+98O//e07JsWHvAgxPsJatIag/hGvWhNZtu24Ic8P17dATfzP
dJVt/R20Fl/Rd7AoR5Zv/18FrQL++/8ULPLW2JfLVyH1ZTMQ/C/BIjOT2Idp+/Ht33OrbpaXqitN
cu3Jah4/FgY39RFjG653EChttymo90uipbnnYOm78DzNsgg+xzCGXLXFvNgWp6aGyfbV05NBhpFT
uHLI3Q8TNbQFnh+fIwAzE558awp5cwGIVZAJyI7kLlUIHaOFoutw4hk0VJtU5wSsf1pOpRMQCICy
Iv0jHu1giXa6DEgv06DceJrBJNF6RTT2o+IKGciwl7eLap3oA2BcMJ99Di/7CjuKGK5YtE79y5g4
NOvAHgrMqZrbHstubmsJNs0hu/zFxnKwD3ko7PIKhjIUqswLap2xLgzH5hbQmyk4FSHPAh7Jy4NK
AGQe+q51J/BIZpgOoUVj0T4iRRUy4YCgY33UcM4IvzRFtY89E32qZmisE2sh2B8oxFUfgNw1k5NT
8dsUYVQd6gySXLIpWxZ7d+UMHQYoDD9Rw413jf2qqHd+tBg+zSHE0V6fwZcVb4YqHf9UiZaF5eQO
TrKZ7KV5KoLcS9ng2s6DaRc8Oz5gSjoFaw/0vXFYbO9jFLL73BsrMKU0a12T76mf7aDKPwrDOkXx
nQD+W/HsOtrwbTn4W6vkNja28XXaiuYllIPEZg+c9CazGiApM7So5DgSNOY3VaDtKXoiEKLqkzPJ
+jv8zUqxmMssOYUGngf2YnuKc2CLTpYRafL4+9tCY+p4KkU9lDaCE9jffaTtbG1E9Hq5gGgGbrHD
jVxmhOoD19kFLECDK5doTnoZwnnS+yaKcvEVlvjdfuX43JS3y/wIyswmTFzapaSVZ2yeqwlKc+cI
UEdTRvX2bdAGsbzzTIN4OPRj0LzpucroB3A6PHZs9rgNRf7EfOylNsXuOLg6ylNS5O2rNKDGbqaG
q+7cx8BYmkwa0RNx37hOEjwDgB0COCNunt0sfRLhVHG9nAEIn0oRP9ZG5/4rwwqxaqNJVe3mMfKs
+4DHPW9IrIWDo/IrVw8SX0dY1vYp4pCe78WQLfaJmmJexCAdCvea1+QMp9DxLMwOsUn865liHyYh
aZZXrxpjTci55n3amUS9CkIZbK8o1J37Yk+oqotel8jJAJKnPSzABm491ppxwZzMadxCZJ1b3kJe
3VlYEnAsUNDllJhLOU97ymvCWmj08EQkcAmQ6l3JVzdi+VXk9CEiKPuV49Egbo32L7R4KR/UUs4X
no9XXowJr0eEHhYgoNyrWhpB8mY8+DDuVvNe2RYX12hg77oOC+hbdcdlislTWJdlnjM6L+QEP9Fu
7ajYxj7Uxy2eTDvYEXdUwxYHGUY8xnW7s9By4kZH2E+xbud0FS2C8gXwXp1xXQwaFJPyo43zCuN6
hD8WVLO2BrzzzeIKYgGFFShWaY4o2efnrAC742BXxQubUP0qbDqH2VSUi4wvfhIF40fPDY3ijNCi
Cfmu9vA07WM7pCCScZRdCk8Z5O4JhZBKn16T1oKi3wR0LjZW1zWgWIK5wPwITptkRlHMKHU9C10H
Z5tJ/WMq2M2c0DnJmQUF9czHNB9BaINrZTL+Supa6WMUpWXQbZM60WSvZtcb+AdMwv0ztoagRqSc
dHh23A4+mHaGGqOE4yY++MxwtrK72h2dnN1Zyx00U22HYR9fQpTeLA0pAbTMJFlGubcJOjHYubqf
rJvUUilPfynmuoDG5sGkk8dwzPvpuWzb0D9YISTFfc793WVk6rL5OQE0hr9a0H+XbYfEQLzfZL4z
DMBNjGajTfi9a+W56NtQLuiJo0Vxh5TG1rdNW2JTG9a2uV0zpU7+oGbJKNqF3mgOxFNc+8q1C7Lt
cDUo0ntHSy8+uiJtqAy0FDuoyW4M4GtRW921AD+J5Yp95oTXQeisSWtstR1Wd8ufRHLOVKPTKyLz
Lt/6vFjcUwnezj/VPN7Vpbezlq4b8GxrBrBayu7TZgU380fNkuMdGJewgIvMocfWLPBTYLBaO7N+
9I2ef5YqFixJTemp303KTvExrMKaS5YYGZMRe/gmxFuuN23zu4jbXgC7b2fcd0yfMPky6iVuaRwx
3SvNM3GZbwrigC89+WNnIw3EH8xJAnkj44bobPrI+FO71Sz67SfDeAxyJhVFew7rOLBueu1byXMA
nLP9oKsCsSuzArvdA8tso5vIDBLPVuSZQm6tCiDLszHjNJ2pdUrS+8UeHUqT05wnTEtkQPww0O+W
ZbUMZ0ddw6BWyLFDWUe4BmeXkgyyzF3yORMqDd8ilIgvYYQ77v9phPvfJK4l0fZ/GotCKdd0O18i
dB03YtIK+Pivj8cMXNe//U3+V6k42NxOfchWoXPSnZl2y4/B4kw3FvZSNm+E8+Bwh+kTxNhTKOhb
LKwzaOgdRRbp1l2i+/8n4/fxd7NG/vv/tiITfjXQJ4hPDP/9X39LFv8fRIWVFPAvv9l/j8QP4++V
MtCPJX+VL0SMf/3M/9MP/oM98J8M1rb8D5kFT031UWa//3m0/v4bf43Wnvy7CyIA7DpLXSkDyfT8
12DtMnSHgN5DJwy+P/Q/KDuP5caVbks/ETrgzVT0ViRVoswEoZJK8CYz4Z++P/C/cW9096gHB3EA
siSKBNPsvda3WPL+17raMHiIhXXgmfR0HMflBfw3teB/uS7XdF33PQ+nlOX9fy2sLfP/tuwbLK3J
7gpsA8keC3/7/7yF5swQH784CS6uly2pGtEGhnv52UWeZNjR/Ge9a9Szw0aQBQcP8KrJIQ6xfDfU
Oa8BWev/ecAp9ZHVT2gepe36N6+Trxif60/EQBshEo3kjBBqARWhVxE6mBEL7cM1BMVE6iDbJrTC
D2RuuW30H06kmdsaT+vqcTmLxh37UpxY8wKzjZsdrxgNCdEVr0rXPgErhd/EnJMQ5sRvycDqv5ME
qOYtrHFvyuasj3LdYbH6KJVhr0zQk6UQqAiLNrvpfNGPmaw+pNusDODUnyWgzaVTxt2a1EoHe7AX
LwkX1RZ2LYkJ0ckwzAyr36dWINYOMTN3kqZeMqNJfxyR/rEDRDM5f/p+6mn4TIpaEuVWb9+VGSW8
Nka2l0zFB54FvA8wdKzAyE5AIw56kVrfqdHDM7ei5iUaEgkLoImoEGCINzpquzYdru86js4JNsw3
TSbF2hcG4KUwVRfqSLBiog3bF++vL7/lKPp/pcPE7CdW/OphlFqjLzYOrIdiIhzQDHVmHN79cnp7
PJeNz8oww/7L8WW/SJTeX7LUcLeQ2ZptZw3JVY7tGeK6iYJ1jPaoeYddhxyF1/Ufka+zacEAEPZo
lDRdo3Cv+cXdp41/CKRLr74MTSLvSrhPdmE/D8lA1kudBKeSaXyT+DmoojnMIXRBA7uyI1d0Pn08
MOa2vZl0Mzg1hNKTzAs0X5SI4EvKxFcwSkjaUs15gVAJlqCX8b2ylIdR2pfvzmxsh0/K7NG/yUSn
eyU8dXNruHFlLkPCH8mamYoJ9YpmF0clbG1tOq26NHXXL2veqlc+W5OQa9v8zJXHvqTyf0Ptja84
eEa3s9YZw/V3O8JCGt3ovUvRAk/D6N5G3wOsX64qK87Pvedam6lNzUM1OOmM00t3WumTKYhCaW0L
gXBcG6NVj7zgxVZwucwqzd+aPsKb7Y/iqwvkLR1T91+v5ctUy6A1dNYxNyG5P7W0s02n775JOv3p
lZ99tJb0nxrUh6+mJIUikNV4NTpBM1gVgCzbSKMVpq0UDcV9NTTtOnHG5ioCS6M2O5lsO+kbCCez
/gZy2kEgns3M3tarHMp3btZc8jAKPhEDGE81dji8L6zrqsGKLvRK5zaVAsM2xdaeEitrDKv1zo1j
Y5w2CkTMA8vNOboJ97P4bopkD6IjJCjIm9WFpWA/O99xBCRSwBY8Q7eR2vXRhy8VXG8DmlnTau6y
8mufUMS62LouWqwZXAfpAcgsxVsyWbPKvru1kGgqHOursqyzUduo0MrmHf4W1qcGHkLcuM7NEVTB
QidgMSW8N7YeHu17K7+aWj7jQ0P9UKZ9fchUWG0CgeostMlrYjvKPqRpfpvIiv8VLZ2zlDr201T6
O6QBwVdhT1heC6H/gVuBFN6R3dlF4bq1fAFJ06auACQkuJB2FjxJR3jfqma/4wX9V+/Rn0gdMYKm
au0j35Q5UsEQn6zJlsXkud9OwULEtZDtUjevdqhKqk1n1vErEWCfuujnUGVEeEJ66VM4xtFVqdQ/
sTIiE1SY4+ckUaLHyOKvUdp5BKA0/88DRul4//kXqZ5N//kXZl19ND0pSVXKK+9qyNIsNj8ML2pX
EcYo9sxN9uFW8Nn9JHpzLDw9ga6AYbRe9qFJeCRoe8cTOSv1H6uedo/rWUV0Roh/FR0sP20YB4LT
vso0KM+6r+yXso582ijkoRgsWl+avA6OdmR9PB4052fgBDn6XRKgjOMJwvcENjVuFISCv6MXB++N
hQdNDb7zLJsYh4LX8B/XB9nqa8Om9/M4tQZ5RFvTvjjhALvFCchsh/RTMIe9sXnu+aIANalDifEz
YwqsW3KMkgiFGvqhpbLZRvJbCpNERv5FDZNw6Yalu3uc9lawdVDhvaRkhV/socZjzbNayBBzGLUB
eZrTIm1Jw8n74tR6wn6r7o/f1mQBUJmSGzUvC4OARc3+bEX7pnDj3ij5BwdbRNB55+tAyC/AbMo/
XksdKpQevBoVkIIxQd/Uy+LiWAk9Q1vTb3OXGxyJXr8OYOEWEshfFkTZR6Qjr27TH72gthFFsXOx
sVfuiA0kZGKoajSjzWc7IDoT0Xh7j8ehubeVq2555mxSW7Z3LXCIlg7UtRqdg6MnBEVSWbt4rNTX
kEGNRa6TFZa2Q0R8NKJVn/7gc1CQqZQwNvBkvz/ahlRrMm7L2zgDTFAUJB9pmtxdaP1PbTJMfxr9
ghcr/YcwGkw0iWSvpY+0TcfYPvMyrX01kp7HYki7+qYG47cLiy9V2NvJcrpfuhk7c0jiL+Jbq0Ur
3HghI0ffhRoDYVu7zp80QgOXhZ1zb2tKAinygHfHo/XbdXr0JSznvXFV/R37aEEVAmBU5c4hybol
onNQteTWMIkwzUe4F04EyBjEgQTq0x/dpTJ07Tvu+UStfqhv/kTxZp4ClCfJWywaJBBy7iP7dnMQ
yiq3UZL3pz4IjLWwBxtqBuLTqi+LWzWaQLVTyjVEDGSLkmrLG1VSZg4+3k+VMw/a5IWzx95X+owX
qPDHNBSQGAFIYhMRgUETEyoFG5gUo53d6J9ttQoSJBbIvSYa9U9I5yC7wPuZ8wmQVaofqojPpcnP
HbPhWlY5zYVCf5mCIvgbutor8prmLwbI97Erwq8uTb5GY+y+kC99w9ympptOvwTaDp9lwDeTAIrk
s0xpyPp1Px3qkfSbftBoxAyiOSKdGp9DKWISA6fhrwj0neNK+cZAlG4MkxWb2xrbpLTKZ9Mhzq7L
RPxiCtrAetBUb5ndwaWbeBlJop+t3I7pE+IvMSKfHawm6SbPMys11hePEIzPtGbVO9ptead3NIt9
6vRmjwl4E7eBauCm7NUtY+ERLL/LPKX2I0nR2wxF5jHOU3yEdeA8oyRNVyk839s4cbczd0U3sKZ7
XUHwtlLV/hvktYjI4mgzXI7shOWNEZes30ygaO8dzBh21r0hXuy581Ntb0HYfNP9At+Qbdykxmpb
IoZ4PEtmbXZQutUsHqetrg0rvS2dzeOU+wNquBjE+XGKOEnwPr11+B/PZQk2keXCTml199K7vbHm
Boo2pdvJ9yGWHx5Cg0tUOuPNMtPz43LsDpir6kRf2axL3gMjJpgzz8a93ubnRrCuEhJqZ0or8CMz
o13EKP8zGuE7+ZvZXXc7JJ4YNw7/81QWO2LVw4nexXW17ona/mk0yEAdZkQGKVdsiZ4stmRB5i8S
5TdaRZ7iY+PUocegfA0Z6SJ9OnoiHU7D2OOZLrzw04odXEE8NRpiGuZGF996yYcVIfvZdFSt/vR5
fWAiWFE9D+4AENKd6Cy5ZF0Z3I1xLi95ZFRRyMnhluTlpx4TzyHyD3Ab41bzWbM8LgfZyAwfjHfa
c3gHANOv/nMdbITR8nuMUHiHtrQBCs0/xh3CL+rLHnBz7JkaqKYFrfHy04sQW0AfNZ+nqjCfNQuz
rxrQ8tSae4tcEwqcGCXSAbO689NYO1JMhlLV13d4vfWqMOx2A5Sivg9svBZmWasdiUw/SveKU8Ja
YZU09rAOhJJ/aHKy7gVoRAEvV3/o0UVXF4uHRbrdPizA1gVTIi4jbIizLjEZzGdhZVaHrHOPbeiB
eexMfUeO5QZGU3uWfdueFW3Oc0qAdq/wdTyuB+Qa+F6nLnWedGu7J+TR4i65PQ5VMjBJafj6kaOT
PN9PvH2APELBSrccZPbiA1p9seg8I6gKL48zw7Hl2hXARYPIjNeQGtI1CZzDVq+TfGWIOHhrSXlb
ZMLSDiHz4NuARURXU3Kv4v5Fg6W0nWoN5nqr+R+mgLJk1MZwDmUxXCut+kuUif+RArFaWg4KEQfM
w7YdWOUmFdSpPk8/ikhrtnHDxjJupvQDo9R7nmjNNSnG/DJ6AdW2+Wlp3zIOtHyjoqrZ4j7WbrBj
uqdOC11u4PuUN/U3uXewapFqXWTTVjtfa80NgZg529HW3oZ6R9+L1+OlrbPq89zbKlt2H/g3H5e7
1lZbTAr52ipT/yMPzK3hG6QMqgBQrIxApRmkhfXzDs0gxGcnTdgXWtiPdxOe1Zpid75OHRJmp9w3
+QtHXBSZl2AppF+80B0tWqZ2BwnYtc7UJ6vPJrCeiWENXoLYwxQvudMyI3BR/4YaFgU/CpAVQaIL
bAGzxM7lSvmyW2l67T7z8suDhDjUY2vE/epbR9owp8RmG1I3uXsYhBEccpkz9ZdI992U4bEJYYWG
Fu8Iaex/67Jw3gPNoTUO0OylnRtZLnZ4Mk3iadOTH23aGlL3sm0/HHvVRcJ+d6Mw2I08tgRGSBdF
z+2z2xjbUJmwyqMWLHbp/1ZOeANVLnd9bWWrPuzdc0K8TwBNgBueM9pX3a5xofYHKTgCoI1ya0Vy
hAWk7WjgmC9G8sWQGp9A07kEn0TOR0eKzQLzDJJeW0yLwsG86bosx1vSoddWU/vPndW8+Aggl0XG
d/oxyJqD8Ymqvr+YrPRrk277gurQb4Am/iq07KsDAb2PPNVvW26xNUK5nWXpxvfAloNs5/bI2Nzt
4hEcWtr0r7HmtXvy3usTYrSjR9hSbBI8YId9zFnbUfXPuv1U06wv3SpHZ2eP72rEmiAMYpp888se
tM/H/6BV+MIUZD3XbDqp/SQrpw/Hv5oJa02IqD+XAxt18N9/qTw7mH4Mbe9FuBMjI5cbA5fBpSq1
fin6dDfqen6K/Hx61nWyqzrXJYckfDKH0t/rcZ9CIqm/0tIKTil810tZzYFwc0FqjCIAAPyi04CB
mCiwmpgxnWk/MutdRRZWGWv+WoYayhmyx98Mn/J8nXb28XHaUyEvq2R8VV4UPtdh9fm43ApngjwY
acvMbe52DvQDT1B5C0m52ecuka/bynSXeCBohZkpjkpW4+7SwOxY6XZ3xETdHXOW6cfH6f8cxOPR
Yvg7RUWy0Tz5g7BznJ0gOvkYLlJuFZ4Mt9Wv/nwpwr+7J0iJOrfvpGdhFdwnJvu0WnmnOPisK2mj
rufE6rHoaWNIFkxAKBG+B4f26eP/o5HMuC5nsUekVXw15wwvDJv5wpWCSZZOyFl5bXa2Osfb1E6O
X1VTV3AZ6qXLSusY6HygPfuBz7pnrV6rvtik48QXHC/MxekRuKE8WjJPOxdzvlT1Emx+HpLrVVQT
FGrgltCPEK0jGD/+5xpz9tJCtLZoZdacdG5+oDJoQtrGO1Cl8Y6lJbwrvqWcry4eb02xrwDiYUYH
OYZvoe2osznEaityeIXYk6y779ViZvqTQlX43ZntOAal0MRAneZ3zU9e4gp8DqumG5VQFPUY65ER
2AtrCurN4zRIwBhOgvSvLsBx36Sqf082Xk/Jo9eJ7OiCz6AfESGV9acuP8pkr/ckYBkhHsgEgMGz
aRG6QYozjjk6JJoGWxOS81LXYrUPdKGoCRqoJm3tncgcXqwy3Z8Ws5UXmCj74uSczSFxXRKWz5ru
kp029V+11E5+rQ7EJpprdiQIk6OqP6JCpPFrtVsMbiG61dbYeZNmnLpBvJJhdSxpex3BUblE1Fd8
+eJ0FxUoH9YDqTtF50SkL5BDNkcYPM7+52CLocQuyMsK67Y8DJRPD4O0aKSZMlrlBtOlCT7muZlU
f6ZX/SQtM3hOhvgP2x73NNpegGnAU8s5Le6VDr4OVQbDquNAy8bciD3dqFltzQey2msUahZEkwZX
ZAcu+OZOHbGcYxtuirJtbpkQn9gjsCbU43RINK8B8C8gneKwA8hAoWupZywUYKXZf9JQxlsKACvb
FIxl88us51fnlHioH7OSDsKBtNSavEVPuB96E70NdlLdxGysd6rIf3pcj1i6LVqDKQAky9Wg/XUO
VRniCTHNv4Z1TGqPvV6s/eaObe8HDO77KuzsfdBE9ZNKDXJowvhsk5v1XE2i+QPuBkNYjt/VkYrJ
sXfjtYsU4hkbL830Avr4ILI19ldvWelpuo+60VjqOWL0OmFQK6LW3JcQDBl+OEwOiqzYKRB5p/20
zilArIUMpreKGe9pGgZ1smY7ic/3bj2Rv3XKkq5d+Ww0EYZy+jikIUFRo1dlW2N+st6Iad+T6/Xm
h9WeRLlmGxm4kTAW8LKHZtwpvWheO6yoiAmLZgv8Tr1qbUzCXartVF7ijIsRzeLsaryjZiekELI+
WE+Rd0SwGX+6vo15KNXKLRiUD3oOIUG3HKbaQ4AmUbOxgF4WwixfB4CUa83r2Jnyrh3EoCGs1Ju7
6ibzuxkoemIn/qUrthoLkb3EpiSXJ/Y/rMH2zqTkFXdSFg8UUcT1cSbQT4x1F0HId90TfflnazbK
VgiBnir739jz8xM0jRvVFYCWPU3tIGPcXUEOLPhIY+0bESCGUVrFMta76Ymtzbig+62+obnhxY3X
/fzldNDdFBwjPFSx8jYjrAMWLpr+BUhJO9E+at7M7yTQszcxWeG5zcNfsqnEgbCCX+EIA8OyTQCD
M07GHm8Eff7m0gZ2dfGIs0oMC6dWcZc0vrm9lX1I2k0sfI2P22CLgRb1mLB9dz2tPbuySTeKsXAt
i/xXuv34Ny2n70C4/YsMg+9gMNFxJ1N3NzE9IGXOyG2aTzvbvKd0O1Z2xbdlZ3WF8wZgH8+B3Z9c
T1fYV3371EyVfUqS6KcKTf5Quq/UIs3xvx6AY5cflLJXj0sEEWO5CAKi0UpNY7sjFfeGV6y7cdKu
dekGmzEVQDFb3QUL4wIa1Wt1r/NGvtLwHy5ujvGwieRr4JrRpnd0Db91yYZeWtnWDnP1/DikZq+e
ZYZ58fFAmBRiXQ34RGoAzyyRcAlp5QhpriflqCcgcFlFbXKMsX4cASram7QgxsAjOe2NdJBfp3bD
o085N5JFBS3KAXPqdv91eFyry4sx1kt8ZJQT5p23X2W0qz8KN7M2kerH1ZQnNGin/HeqW0pPQWrs
aTiXu9Fo7K3mxTBjNQcUdOH1dytDnpAbrPu9sTNI6ZWgZ+l3t4z3WXvMjXyOA+9NKAXZa6oMbZN5
hYsBLCUzOKLVpPfar2wk0YvlP7ugMoHLV1+omv0jrvpw3eZ5cDA9KzhIncSnktLC41IO+0VQ0VqM
lQFizvJgxxJqRBCOj9tZ6RGrCwxz2GNdA6pv2+ESj6zXx+ng/4m6xNzTyUtehNG+96aefNFeqxem
Pvonk+DcC9q5pZ/qh3AaXuRQhXBL2uH4ONjUMgmGGrI3cmJyNDIU1nozDfZFEPm3zvHF0RhxHNdu
Vy4Mb4CSxFcEe7SCNRmpzyr8MhUpzxhmMT02QDbM9FPERnvzM8d+mQbnma3w1rLq4MuhDpGhBLxr
oeZtvECOm6DxfOREyl+wc5zOj4MbG/5xkjM/hvhBdALjQYz0vby4dS94K0gfhRX5VJh+f+gwjv0J
E+EtvVDgM2YwO4wmE0wsznVa5wdD150t0C4qbMFr4aTtC6D4pbD06m7KsL/Q3nhOLarW6Mk+HGX5
J6tARdBNTXn3B0rnloWggUZueXcd6tGuybbaNpsUYohFEF0fogDS9HY6lMNAVo/VnzzafmvkRSSy
oZN61dt26zEXXR9n3PY36Q7qidA4bynNnJHT63tWE0MrlkaGn9QskLl1SLlW7hCUJ8o7NTKhtMUb
iGUTjlLm1/KuQlqjqq3f3O6tdrCW5ETqnlBICQBmZnlS68f/P67K1Ni4fZLuS8+OToXC0AoIIePf
Bzlb82xBbhZ/aYYkjTTHYWs5rrENvAAFtR7a73Uw2xAQgj4BW8loXCJ1I0ouWU28Q+saR23nN9NX
HA7xCjHpTAbDTV+HxD7Djz+2EEDIGW3WFEaSQ4HntkYTv1NQja86OQZrOdp/bZmTjDz50Z9KEi5f
9AdZyOQ5Ir3qOXQ4SMvaxJB8DzaC6kaLqU87nv7cNeHSlT66KxwC7prUaoSAde4ukOxQri5c+EsD
OCgU9qBvAgKeSxWTrgwKfz5OzEC4GYDf+V13ELLu13E+tC+5VRvgNyr9my/eU2EF+a8mRgbm0Vt5
CaU6S9HgjPnc9w4S3z9IIoktqfp2U3rL2ouaZ8qy7nOY5SwSdUBBRfHuxCr4KCc6EzkkzSOF6eoP
bv5jl09/az/otnFBZmMIYDMAG4WaJFz7gULT8+TNS29tcOMDxuiOF5zA2s6jPNoZ9VQekNmWB6rV
fwt6keQdO45N5zBREAf9S+OK4rn774OxSdmvHm3MeUcZoXP/nwM06ImhbjyKRofCjTNmP5iOv5/s
fOniq3/ypZds5SCdF0oG5r5io/UUAf94Sdsy2OpdWz7hq/tSliH/OXCBmwRj7xM5nmtV9/LbylUB
qUYz7ijL8K85pr6vTeuUEYxyzbMe/Nxgdtjpg+QcxIg/cjKfyybOvoaaUV0Y+rhSlMzxFzR/GAGs
T5NSwKyqE8eOwvlN+Nln24Tmp+/wXUwzAzL44E3XUeq/LPCotvWK+NjyJ/O6EasmgsgiVs1HRD8A
w8hQv1MXNAEaWfkbYxuBXdqY3sOGrEk3hsyTj2G+raPiy+7S8Mdw402rKgWUBwSsETXG2bR0kzQm
fViji/b+9Al/fuCkyV9hRQsriNbmNMq30QnxKQSmu47HqvqkatzkY/XlxDDZdIUTumAod+24eJnw
fW1hnYyLwDRwhKUTXbk6wZWixl0ekEc6eB5yy8Z/wwhrHJwKK4A+zQwk3SMPbS4PEvUEelxlIzS9
kRU2stTxwnaoPTheMpIVWZGOpzkUxCuaGapk4WnIeFF7TndPqa3N7pBwGQjD3YyauTIKWIpjCYqk
tUNjV+kzHiA123cTohJF6PpgUFuDR287R93NnCPOMjaajje+ukm/lKOpvY9TOmxrSpYr2knau5rk
X39QzkVnEXexJvfzcZnVvrVy+Zy3NomeeNCjVQreCWlL4hxzD+BJM/+wRJEIO3T0fGTThXc7xsc5
/1T6LsUuBsi2evxOKiA0H4XuPQciDK+h/avrxZaE4dkER3kF0Abs0F5Zm8APttMskVHIZ8gZVwsa
y+o0sfnag0r9pVTAcGHqxUcx6POG+AtHTPtsZ6YGrrtrDj0WvJkVTqJ67exqn4UesaFu0IxAmz2x
iGanoEHS1GKgtLwDryI2kV2SX6w1mEcA7W0kOtqnrE72CbkSezsHDNE7BGSgqNVeYvXdx6G9pVIO
sJfS3odmuXgbsz69sHPrMUXhr6OtXezmEk8yhNMG9r8/V8urH7MrmUAnzVw2Jca4oQmvZWyd0f/N
yEbChQf3XMqRuid4WW7waDuo0sKbJXdRFz4Pk3nEOReunBwUTijr5jlqRn0h7OSzqovZ5Cc2YWKa
t7atCQwPK2LSI7tdh2BplpMFZj4kJJyxEsQW6LIdgWHN7XFAQoxsNAnCnfRMAn47qz6TkoZ7hzTj
gyGwe6UGtxsBUz9sk+l9YivqwyQHnGf9ZLbQ3rS4ISGe8fHWeEO21nYOCb3nPG37jQp9+9j/TdKp
2PeMXlpC4UD5VzZ9JaLyyuUNIjrbio1ig17kLfQM5wZ+376FYADpyU3pNuUDvU0Dbr3awFjPgvYY
R9nv47I/P9/Uv2lEvRh9v5ziods4VIxWLK4SGozlP6vBzETlbJtGxmtvOKuswEdlB+GPY7ZX7ISA
VOqgwQ9sz9v8DgNdIqBmDlV68vJiPCgPvzzaKuM+mU7KBpGX6k7qVBU4qvQy/iodXtvgB3IFrTHA
52biU2aOXVlJaZ+c+fD4P0YntYLMlrMtKPwFanaT3Am9OcfkhqwqFg0LCqbsxgN9M7Tab4HkBeMb
vNWU0n5mmFDVmeh6I46XqkYR3le8d1EIcSaq1VkGiKSjNtzVOQG2kIjGJXWw82Sa6T6uvCfE7MYy
l+QL1O2QkZd46Zsw3RsW/EO9MMnes7W3LFi7tgYPVtbTM5z9n6i1P3rWkHsw9iBpTfTIga+9MGcc
o47UXZqEaNuzipJO1VovzqVRxaLukJmoiBqZqq1uz0IfT6aZdBs7k18YF+onbAjrtosO/UgHzYHi
TtgL20zh+S+d7SGKLQK2hUH8yjKVfNcyqe6qzYgrLZL6rOLhPQuXTdZ6CGq9+E/oa1jnrCk++i0w
w6gm3Vmxx7yjuXUIxLES+DIQaom/yHe2gzqOLQVTIF5SzWxcwHEwkGDWwjRhDaVdythlN1tmc0EX
HlAEZoiKiXyn/fOFFXdbs0sCXk0+DUDN6iJIK2N32IfeGW3auIfEhjscnOHS8PobOwl/F2V5d03m
Q448zSurejP6LENl5cYBzCp5Kq3hLfFVuBHbQPPL/eAZf3Qt86+FJmICNo1xjTdv6Qd2CEfc7C4h
PYxN6Jp0h4LsyZh6/2pTA7vW7pituD8+6ZGAd7BQVfdRnF7ZgbGPgKuAW5jPA0fGcQrZ43qtba95
hn6E+PY8UuxfukFasw62XjPLUgfV1eW1wwi90vm9y8cp0bzWRVB6JpN67aixWc5yBAaXZrJhYlXB
2jJfRlvoa+GG9aLItHWf6/G13dJbggdpRriXiVQ6hQ773jzPr1ENN2HCBMpupc2uXSqGjYS+gZHF
BbPV6D1UAo+iTw8Mw/KIMDM1YID28CPCDn+uRszTUwPtc+E48upaBKEYAu9pSFTwgiq5ug6VwNHU
McD35liva7+LlyV7+6vXAsmxAqkILKoxHbX9log4bE7SqXkhxEdRoYMqSDejHPqaaLVMXGvHFiu6
CO7ycfp4bpt6CLUIOhhg7Ra9uGpW4KL7whWQYxqMDQTpngUDGxk7aIxWwnWghRSxfTyXtR+e7XFa
oFPMr67AwdJ37jPdpeGUTP0pJerkFBYV46H8HurUBWSvW2dP9iviWoxr7HPwK9c+9LihsGcd3cdb
EjNW7XRbfOmKz7qr2PHCg0q2wL2XGc0VdFt8erUxMrvE6V357XiIe7PfUkwZCZ7KNHpzHEh/LI/N
IM99IsMjok9Iu9m/rsTFHQ5So6JbufOIVy0cfS3T8OxbOekRsY3Jpoqqa1wUyXM8m6Cxs1wDR9t1
cfhPq6pmg5X/QFxgc2xrQurtDtuSawTrNqsIdhlIoPYtkFfhP6OLuouL+2rVhbz5VtrjPhnnQWgM
FgrR7TXx6BworfV3kxbGaOn+dtJ0WCacQsFSF7WDsbVZ2aCnGN71cP6WeuUGOV549TpeetVV5cbu
dBNV4i4orOkIPPKopwawczg1+74hFFs54beb2cjyxN4NKeYng+leCbun42wqkjyzxLs+rgkz1FZc
3yA/t548qf62ujD3j+/q5DjmiqWbvXycmvNXt8DKKyY4H23gbko+ny5ILl3PDqXB+7Id55Gg6PgS
EJKY3px+KNaR466xydJZfcmRQ2pVUH3mof0TeZr75Q/QJ4O2/zaL8dxFafHPibxtk1Thr2WYYOda
AKNztJMHVjh9st/9sPYxW5tXDH+Ky8awoIqPgaLMCuqEiEUKQx7NIEx+AF2+BKPT/mUw/OpKx/00
ejBF7ehUH8xnID8Q679lU+c/daFf361QA3Dk5/6fFIgWrramf0kGiuaQIYpbQkVviUw4uFS1S0Y9
JN3nocvkGq1Af+6GWe8ChucUpaW/8YUuaLKgCcD9UR80SEw7tmRiHyhI0GXkqF0YdMMh1Kceo4eY
jrZnG5vGdIyTPYb+mvgI9+wgRsabZ2rPYDg7bn6/JFIJfaVdBv2t8fOKSTTzXqQDK9QjcJV4R7Jr
ykQZKIiRWpu2nkHvZQZDf2h8BHThnmqCwr+6HmVghiYZd9lVl2L4Aem218nU/e3cbO02EVTVJKfw
Xhd0mxN/SygD73s8rXhXmIqKcHwyTB0YPPnjYLVE9+tX+d5Sg/3TVfVlNhh8Z5n2hruu/XJNFqmy
0b0Pt0P8VIsYaYpGdZjgIO9OLT2nlq03r/xdrNN0dvs2cyBUxc68SSqqyyb21dWaLLVqMAVenLZK
1l2YaGczHZx1gwzl5OjUjTQ5V6FtTW01BpNDKc1qF4vSpClUIJdqc3tXjlV+GPi924kAu//N3nkt
t65k2faLUAFvXmFoJVJ+b+kFIbdhE0h48/U9oFPdp7qib8Tt935hkBIpQwLIlWvNOeZNhilmP4mu
vl0N9GgLmM7LZlVE+TvM17xis5FWjXlXSCOLBsVIHkr+2XCa2uaxS8kj63VNf8Io1wf6rGQvogG8
19np8ssw65mscCd9HTb1lIPy80026wemR/FR9/lTYyDRkl1525n18j0xj5WppL3sxLCYccSgvVqg
pG/vu/RH6gT0ogilOB6o6iGrzVwp6W8Ogkmi238biXELWRW9uu48ZXaTfUycV7lZjG8LNjV+2OT9
NjdSfa05mO8T4HOF48XPg9TJ5pLK/DQtdNw7dRGP+liQ/zzm3r2uTkVERBykDWFbUeVB/x4qGiKD
udQXFc/BHu8qwReNxHKZx9lNU7JVssg7OncsPkdG9fnJQlx9ouUtjkuWWOcGFdKhFqis2yaf9g3z
oNtWgVoNeSG7elyOd5Or1nconpsIgNJ0z0xf/+HUPXgT6CFIQQT1VmJlKqXOzwMuYDCIuvICwVn3
GyJBfuuuIul3jMnbwmGdYO16B2H0K+Mi8Gkr67XuHO/LbCBqp5b6RyVfLsb0gfasoj7DTrExJ4O/
3n7Ppu0Ub2I4jdXe6cko91gZJyPO/rCtOA/21H21vXdPJpf+UZvxq4P2+r0FcuMvqTa9ko8A0M7t
Ero9aCbGdphehIeysZ9k/mypMxDoXlKcovUIufh0D1mbeQD01vyeZWeOzAkpAjZsVp+yOI2ErZ/H
vE/PeBH/ec/qe3q7vWMEf3/t557duaL2/352t73kX77z99NrZYHH+fcz/+3XdDRpdqup3f/1E/9+
3c/zfh7GgFfRSY+QLYoiPTfVkpwxWvzzxvmveyIXFeTPHsGkZFHGDXkpB9pPcknPBrPla6lqHSnK
5u7nEfpiG/9oL6pz6a43BNkO1xVJLumy7Gg851oONWaFnGN7yBfnSlwOcmY5p8rWycFCvH3RzW6G
zGIvXKnlqU/jr5QqFupQroBMmWWU0tSGzqEKllWy60q3MFiWgRAbrTzYWG4ZfCvOvVkmnzMK40jv
LTQnbNDSSj6rTmWTVYlR5OchIkL7MtTW009P1yvzbmOKxBfhtr9k6rrPhekkl24GCDmCFxu1tTv3
hmkfe6L4Qr1t2l9k3WSBig4bg644asmg/m5GaO8mqXXrpBIuOnFe2VUB4G0pVETvjXFi6Yj01Fr+
YMIeGKF3Bgo5qWMGyBss2jqQCrtPHaScXL8Zff6ekWN3kHF7N987zdyebZakS3MnUBIH+UrXpNue
X7dkCPfOMyoqcsipHg8amyE2jv157PKvBNGCOSDPTXuMJJaG80SZ2jxwSasO51kv8KyDCtQqkSG4
Ki+KYXoXc7vs60tSHcCPzCG1ZgK4EVPt6GRKlOkQA+sRPowmCyuo7eKoJHCj0JpiFTGjeRCQ38cl
j3R8iygwVXlqRtjc6dwh0K8umZIqu8H60JTxUkzJY1KmKtdAL/ZHemBqKpKQKSudK+3eon/wkDkf
RGXOEWAz9ualrj0kDVoifHK/Vrsi9lpvf6G/6oPK3mJF+vo3HSc6aFPVhN1sn1gaTOAkCwYnSep5
QfIlZ29MXrOsg2SUkZdm3c2iOb/tuLP2/cKWQwcXNTE7aStnugH/j58bVbRfzWXTsPQm8KpEdSjo
0gxLKs7j2oiz5v6SRS5PFirYs6lb9AXg3vsNXn324iMx0DEZE7lVMC6mhT9YZNeUHtPiEoaRwwpa
DYYZmpOF9q2A2W0005ucIXOOzfhbm+KwKJ6dzJ6+S1zl8Nymt2Lt+l1CJipMuwnZiEK2TEq/l3DI
MVrn6dGQj2qneVc8JOtustwejT3zThXKZT0IoCXd0U6Gt2qd6KB3BkbdP+SZvTnEvgaGs9owSIYT
2tOoWKujHIb6l2mAUBZqbe60ZnlAQqM9uphDFbtDrjYUr33bupFC9dGqQ8NhpgyBcBLB+ehBr7as
+mMonB1oyr2wVvHACQKSyNwcGk8qtJxf85Y6ii7UYTjyYdqpGrhLnVxkiqLHUBkiowDCXJuQJ2s3
ZAlMDhKPvtpPmQ6PKkPDGIPAHfvVfUsabcKipaxhLwB8xZWqPtimcZK2d/Ryq3+v4WISQT/YdyYb
2Ru3omggrM850mzRohkMkipN5dloVQWhdNzspg55rMSZTdFDZ2VlcDJ0YATz8ZjhsXkmTfzy871M
w29QtY28rfEX3w09DcamfSJLSHmtS/ZYjTNa9xDklLPi9U2oL03/XglgmIb6opoVBZdVfiJgW9+I
X6Qy3uLfpth9XZXhiH+amTIxGM+L/Zmg4mcfZu1yPhn8TVQfOs2aPxz951TT4k8X7T+UwZ4Cj0QM
RzA+2RbcPpUv7mgvn1tx0g1QlWMmoXeOl11Xm+rEW4vnuVWLj6QSH17nWm/JTJlvQQryXdOdd2LS
xAk1jQBbzL3JQvVOWJlDi357/PfNvz3n3173Ly/5+RF/f1trC7JGYvu2d5qEzXOShDRT6lO23Uzm
kAAi+6/HP/cMaEinn3u6ny16HxXQE0CEpdBNKeWXkw5p2V6qnrKmXE6j4s6nwnBUUidg7qe11Z76
oQFeBfXHDltSaoPxoS0Nor1ikkoWCz68hH9wWh5N2JUnqKOSP2LJuIWV15xk3n8WFr94XmpYAqDO
6hPACEgCP3crRatPP/f+/TuDZf0Pz/+Xr/51V1+UR6nDQYidcT6tNDBOiescG5V/Cf8511l7lKef
e0OW8vf8D1/7+ymUvRHbv+Ygt/ema1MSFpeGQIAS8YQ6slZQGC0wAK0Nu/wXe/nnseqp7SlR8/ak
lAXPypeaOiiZPpj0NacJWToYgJ/35ucLlQZY3jN285LER61KevqBRndy4ZaEak66BhaUoznBR0mn
AdcKP/znl62LB2tj3aJj4t66/Tk8ZEcA8s89sCvJCcbTwHX5zCcQVgTc7jp0sp7JeQK49q936eet
0ra3qr+faOSxINUB/J4t2ypKi1kQOVuvp1VRFpRXTol1YVmC2NP6k9s5lBxN7JuF4hERoEyR0xX3
cxdjZIBG5fcd0zZ9ZO5mI486VEbCLqgpz3WnT1GGn9zPcmAXREsDyqZTCiIBGH1T4dTh5udeP1ds
GpPlgD5jOKXJNECiNE2iyLa7P1/skyU+NPW9QzSzicr7C+smptJh/BgsJQMfCWY5b4Zi79VCHPTG
QZPvysNseuu7kTuvq6o9N1aLAqsGyrsoRUk6YNy9jvC9LZRznyMgbGb6+fygbcKB2T4ksBoi4FnO
fWvQ+GoJkIgtg4EgATO25ZIgZXtoi6eB1GYzX34bGnGYM8x9uSjqTU3fPPAU4LoctgbsTBHfFuwp
yHsxks8BgUEfm++WNgPhnFy/UOzkdhDZfEPhhNa+nIuDLMDHDWVK76TbAH/ARizRvjbuSEiEosNl
xC5w1XqQwit+A1jL82spYUK2auwv7uhdsQ7u26wC1gorBEFfFznK9FJsgbugRg/l0t72CPGDycmb
z9a6qB5jP08Q/oiQHFMKYp5IFaMIje2I/TlsmfO7/8fg+v7/YXDpNu75/zeDC43ix/vH9N9ZAdtL
/mIFGMY/VAsgEjwAG5aD62n/yQrQrX/oXLENFW+zzgbcgQPxT1aAoln/sFXX1T0TZoCnqRut4D9h
AboOfcBByeParmab6v+SwmW4/86bMKCNao6tU0uh1OSn/ndYAK0006BvSMJt3CWRbUocBDinLmpB
UhHgl6WKxZliZwlTeknYVSjplhjjrxJTZ+roN2IPrKuLt+HK5KTcFWrXXPUap88MTPwaDwhZwbb8
6kc27Ggh2EjijeVopm+6PHb2nND2hD6eYIlGagAUdeuT4CFuqZfyY77J0NX1SiM1e3BHCjA2keVt
iT0ckgi+lQG3dZJNepCb2UTZuLONjuiQclAjw+Uro/W1bFtkCFcmXhh87V5nKjdTxc5Ed1J5LVaB
1IreTp8SYMCE5ThoJQJEXf5ivNE9Aqb+HAz9WRYKvFQbFZfItZ1l5SBphFb5aSz0i3Q0Nkc9kV1k
payIr0KEUOotlMBZxExDFEqDFWf8a95lz0787oo/Lp61Bh3A2xbVIrlKt/jOFv3Ut8Wyl103nkwL
Y6A2t4chReqzuuIZ9tQcEllnnpcZU7qd1G8ss9ufzV5HLLF3rkktgLpr6ZAtl4ExJf2wOWzjxXq0
JI4XOWoY3tymiPqtmBoIL9ghBu52bIKaM8CHCIqfuh/0KYNCDjYW2fo3RS1rria+kzqXPF0MB92j
9TUgtz70FVNuBP7PDbaCfdM7PUEME7xjR6uoROV3rU+bjwibNP7+/Bg3HFmixf/nJEvySMAA0HhN
WI/bbKtrcNBl9mA8TQwYgpgp07Mz90djaAGW5c2vpVyRRdVs24nQq+H2GJEQ+KDJC0abmaRvqrn8
cmzPA21I6khOdubYFk9ZV/1GJYMwwEvJylG6X5ZKmDOUWOY59bJzstekVrTHJclEhEQDtBeOpYgm
ln00QMmg8r1PzPasmyBx0XzWIbCBSExJz3aUAXVLNmJXkbQJ7BsGW3vJVBZMEEXwgtL8zV4Bu48x
g1ePDB4ckeXRKpd5r5PX7K9bXF69qMwQli11XUrWAig97gTGV+h7Mo/glMNliGavtWj9W9+zvljB
YNc1K6i3QIk0v6p1rA7zTO+wKp0d+WwB5aR7Z/LIV2wk/hiDkBNqGVv1vnGvsdNdapHeA6rvSE3R
mTAS4pNO5tucdXU4CMYm88oGrF9ECOdBBsuidRE7wqd8ZWTtZeqJf0Fc2vJajfGvBqhT1Nhm4fel
mQNO6qmfWIzp0EIOhWF0s9gqLTtZoS+Q6r2dtmHKehcBU95vtVQD8vpmSLpHTro4iGMuDOYmnKTv
fuMN8TkByxBQfsIexvhN/wKX/82sCfUmX0lsG9FtAEVZ/dxoH7wsHbEqu+0e3toZjB0katW7I8Dc
9WU9NjtH9O+bPFaa2YuiCpLf8nj1rTlJ/Yb0tgpBZ6iwa+eoh6DGOIbmRV2dqzXNf5m22MKbBfRy
x9hprNB4ARBixBPZCR2fZZYwORnN5txgicmcynyy+/ISc41BphyHo3STow36NW9IIDPHj6SJPwhB
0fw16x76PH5SRYaFKs6uzHI+kV6rsJoYBzQDb6SKhJHZRNAUstmrOKDZksfSTzyBti/TMJ+xOw9i
U/8lzY3Hj0/Ao0zuMQg4RfuAkfWpX3szKNk7+86EuUhd6OSgRtw7pGLlw5lXpAs6TehKda+IXbk4
Ym/J4tp5+CxppOd3Wm7hSqvKW0bTtE0ToNDLfEpH/bOxK97L9jvOisfcuRstdS9BcgWMS6CNwh8k
KLz5s6gtQgQO8lCbh8WnV5IFOApVpBLQWxWaQVkjn5WaefKKPltvCsOfBIEIvUdCeJaDQysS86Bp
ct/ncM01JXlUATQAEvC36/jeoyRMtXmfS+Lc6Ql4ywYVnNpQ16FGiMSokSGiUafdLAOnFiA5IHYB
AqT3MhZnrRwex0SbCINQ7NPgxTuH7EZCtteUYMq8CruLmycvq21dkpH0w9msQ7Xpm7t6WkIIMVGs
avMuV5E7pNkrWkU3IrAaw7ec2IjRbgoXaZ47WVxWUoXDfiy6Q7s45l4RuR05jbJL6+PQcvaYcfFO
XHhUO8aeBgv5j679LJv8PiM9XPCTojiOUeUR7eS3rUUQ0zS9Enn7LirStVC83mYJrYrau06qmgI0
sUb+zdnXHFJbgEkTSm8SeyNtqM0wKTerBG1D7eRx+i8Nk7tVTt+amNHQ2e1jOqqSKPcBfHs8ptHP
Pc8gChWrUaBliMwVOGsx5xJZke4fFEEXBiDNjezlQedSRXZFf03dAi+ohf1qSOcYAYvd+FoWj2An
SWMDcPA1bjEVam4ofjxAaMhinDhi1E42sXvUClqQ0WbexdoZBDcIEKWOisllFVS9SwvmeSe8Gq6D
um6jQ/johZt/5BoCTe3RoDOLUq3+toY0aIB3SiPXIjdzCaWtpz+0xZ7Vyd7znslXGAp3LntrW4Ng
MbTrEA0T6sq+grXTHx2sxASE46M1G0IpGiNyRQqL0VpXkO1sCsYEnIonldBRyZKF48JhxyAmy2xx
oLvbXmVTt+FACj0iSL0PFwP/MEY2QsPs8bzGXK2XerlOYmyivtbv2hlmb/+xxqju8Cs5fjs7346j
Uzq5lkuk8hL0Tv1Iz3o6Nv1PKtOtzgXn4Njtb9PZj+h9fRcCUwighnHWiEFwaM7pJjpNPVI+xzrs
m44kB1fbxdMpzfioF83eeRAxaFcWhzj/GpeacUpf/q5repjesPBJGtWr5qEn9JBV35Zf5ry8Midb
Oa3091hqRqTV6tVMaetYiVcy8HFeK2ftDxlg8HS8WIxUH5Y+vXU8tlF1780Albi4xwYneQePxlKa
r8wJK6NFt+TmUwhvGw4D9VueYPWNqxy1ycR8KvZMUCyQ6uBNw0AlSzwka2TZEVttiGlT3W5vAJju
DO5PVBHjmWSsTaOBqp4VOE919q0uF4zsWUxpclvpoaploJFl0wTNthpjnKE7ykSvTaVBW0eEWmp4
fq5At3SE6Ii+hcfZA6hDjvBkryqnDejDowPd46Z6LCXAa7FOaESr8ZOl2CK17lEUdoP2N32XPZf/
adBpLMqbyULclc33dmbeK639RQu1wjf9Xd0pyMsDOI6o3swxJAbqAq0Uo+2mnrW8UFeN1kfUBzDS
e89XB/g8jc9hlV9uMn7Fz0tuUnZbQaX+oK7i+9T6lCsRqgzKjVvxjs4M1EgKMJu82CkbDvWq3SHt
pu3bFYjRYSeyz91x/pfRCOY10pMKC00dSYqtkDBGYuCl/qR3KuCp2LnWdEivtxUmaLf19Mgr6XnH
iib9uY8Ut0Ho0KdlADHzCoe3Z6VyP4WlROQYfUgx1oGws37XuDeFggfJScxkZ9YtrAVeNOZJ4KHQ
DGmQEm7WYiRANh9wQGQ71Q1hICMaQlyLs6TcN7Y1+TP2rCgumVYmIxnxcbaPZY5SviJXmPxB+h0j
senQZ/iMxzWjAs00QkjHDD736OyAPxFAREwt7SzU06lGPIRG1EiNaGm1yFiv7JPReOljkxFnYSom
aZubMsjVfSKHcj7Y7BEK1BCAxzGJ1Vl8x1Kf59yKkWxgl6C/TfKtdmemRR/17fS5Vh6deWpx0kHs
iAtz0Gs9XQFARdJubntNfVFq5VUvx9ZfFEluR1e8Itg6Wlp8ta1f7CXWXSzENaEd6UO/R0ii23t7
m8ssLslPlms8DFsms61PYenB/4718o1O2lfXdjTXC4fRiwC72drT0Sn6na7Vyh4O7K+kwbYiXIXO
PjOBYZnuSP/cITd9mQ+Ljn9dGvzIFBqDvzb4vcvk3eq872yES+H0gWIpj026Kc/oewawFmLgYt1F
61bNr2KbX5RI7ZDY69eYKAYAzfbOWsQ3vUz+obLD454MF2Ua2O20ZOKtdvlM72iIpjlL9jrFPHwg
Dl69Sb8yBrVICmuCnLbVJKN3iEYflZtUgwF+ccixhrqxm8ywTF3MJgTdO4CEpMqH13PUH0dHvEwD
mlevFR9zgfxpHPAyKxwNA3JTJbP+pPChdxXIAb8iBZlZnRFOXB8Mj8nD2FYI+hwovznra4IXA9nF
bzhXztHJvO6InZSIhJnJidX19+OQvJfac0sS3RhbGDYHBLGr8B5MtqL+THBIyPSiwn07diH7vUcg
l8s+xbRw9oDQ+bJKYfGpGhWcUyM84iJEhZMdMossxgSIkK91pXJEXR7KNR7vDXvqn4aRiEIQCFM9
8Ne7CqJLqB1ehjYAVn8gaoP5z+S4u7hwu4Pt0LfD9PY7BUTBQTD8VlEj48QinUqMpwq8w1mbX2Yb
WJ5uoaFD9JWSqu6890527ygeEcODcZUMtbLStMJREDNtzMlr3YEBEAog+RJLXt3iujN0530aMHK4
5ocxu4fVADBneelEmTytxwLzYUqQVUu8xaCwCcTaAmSmjF+62T0vCWWd5dqPdTYd5sZYjjQIQTAl
ThLGuYE+iKUUe+1CJia58D5+BjZeRrWfC2kB0ycuwAFj57t196kOxgnzK3a4OL7rNwYstjgEvN1k
ELIDoxsheKnY4001NacSwmckajgJRYrzta8PYF9R9/a6z74Dp4+j85/QsHSwREKrUR9LgNb4M8xj
n7D98mB5m55+RMklfXhP5hkZ5GdlNtohV7o8MJGuBaQlT0Gb4gRJT7HrYHhSiZI0q+mWWRQSE5d+
Kd7OeIhTnLnd9gmstHo7mF78HNogrwjy4C+ildmrsCSeCVTCRJOV3Z5MR4pBY7jty5ZgHq280aEq
E7XzWOHQhi6n6rhepvyKOoyML52OceFYf9rZ+iQKhIXQeOyTwbnPqyIol5wd6TIggTBnlvA5vlQW
7FtzVK6EFak3GpnfjZXPJ6nJT9i7eENrH2FXtYcxM7Xomt0tRGLsCBvtzAuRSlyOyXvPStXd//hn
89YJADDcJfG4QExJ7FNvk9eB63NX9K52ineoK70TLTDWOZu0CYV3GDnPdqMa6B6d+rtFlKc4lRpU
fYzsEbltgrS1Sl0Y3T3sL+yZa4R0ZAq2qIqdgrc4yFHBXl27sYKsRNUJKfaI2obipcsBkYyf3lR5
frGY3/HUnklB7nzOUGqPHbSy+iBoZkeLt1kzMVFA0DUA6wUIGu7acrhjHPmHqk4Nxg5A+LByMRvy
p1RfNF8M5t1gj5e11baN0az7JKP6cgD3M5Ysk7QuFrt40Lx7jPxZKNkw+hiV0Cox0NVR3Y26fViZ
wegcVGJOkLmxWcxmEUClrMNM1DDZNUKg44y9G4p2QZyE1Z3we66R7Ku3TOmYbDqcc1rd5Dfqon8y
WCp3QsxPTDG3yHToPPSvSokOF2S1GYLWgijYWgtWD3W8BbM9+tlUIAcEsh4Oto1aZVOkaoaKbs2o
T1gEoHkD9d0NgnDpXlZhXaRFIMqHQSlOVDMgPblK0e76qGUhA1YtBQ4MVZ6q7XIW3KMH7pyd+/jV
4FpeDfaxRb9Wh6x59szhZeuNHvGyzNEkWQ5X9p95XZA+NaOQBriZB7D+iOVMkU+lOZo8jQF4rqD+
1Sd8BJ1IRx9qRIvtzP3jCXFRNbkcxXBUlNbaUSCjRFn/uOmyU+KzN9oQA1fCPQm7ioBqO37J+bOb
9as3xXMg+uoDUtBOGvMbVJQvG/ZlYXk0WWbtt7f5wQFifLMVX+4x90xRWZ7dWnC/Ai7eTU8IGZDF
GiSgTyS3mWrec41huhtL8rU7SBy+7lELWFNyImYN28fCDogJVUWjbP1MyiqhTieaDgBfzealYFI3
vSD2b28yOxWR2y1hlfIR2YRqNWzlEP9aIYScLsw68rfHpkdYUOHFiAbIoN2W0glZMeHorOTp54bp
vd+NswhHOCg+/tGXzei567cJ4M9Nq6FHw9zFY12XXEO31zP5c6O6+O7thSrDQrFZKQMndNvcKNZS
AhBnAjawJdk1C0UQOvwA5foXbeckoMBBGhdnL0VsBg3InrPMdCatiDi2qLUiUlmHLJAkLvGz0aLk
dxbZz/uN5R1KV9sjdNf8kb2NH7f2YWydGSdSDYKw5B8e9OfYpQcew3dGwrnmkep5l1pL2ZvQlWlz
YPNapzu+NiioUaZ6DaxGcFhbYFPSOsoWVztOY5NQlpltZNdPa4Yek5mAGdopbPtkmu2oiYEwTQL0
tqwji5FQkEM09XOvcIPKwmXHxGe3CqzrplfTVlA6EbK4nTPy1YZsrE/SUauznmunpa8frIhTDA5c
S8j7xuMY7BurGiPbIy4nLu16T1oqVjoLwD1Zds5gHHsO1g4p3r5d5Y0kwes4d9gfR8s4V0Ic13Yw
d04uj6SmbioD9cXUM/02aVxrXzFu8NE+UwObm8ATvUXapXcNZflOafHPN7KiBMlX2ISSNDVm6MM+
vmtAEp2GRd13k9dxOoODWGkwWfQg+GSNG9m5v8q8TyLkgjp9QtCjRlVop76qP4E0IhdSaHglsS5C
U1aojhiJc6UKZePMeyvRCa/C17urluuM5f8FxxOgqPGsOcR0sjq3zcomJXBc7eDk5GsZPXmnKqo+
KPOEaxsTJidTBYCmK89rNTzlVUyzmMZnILsb3+lTPFwMNS516hrhOMQWkPMeUrK7YS2w9IuZdoHA
UZqW1aOmC9ROC83arGXqoUhoTIlmt3gpjV9prRGEqjcvpqn7NmzaoM7X+8JtiK5CNwOgWD9ztLxk
s5H6amrHb+qAJ6EcrlYDz7g3ALZUs2YEGTsOX1dsg3BGitAB2pZRu8alH+tXqikAnjQvFbKORodq
iVS1g06P328X4os8u7szZpKeyoQ4x2opvotOeU0Ll4C/pNip+KLhqU3IhHr1xcmn37rCzMWmxT+O
UIYJRd3FTD5pYEq2vrhWwXa19y1C3BsSmO+ysbsOM7632uzcQ6otoAkrdJS58d1l00I3KH3JCRIt
zO4Ik4mwYPybYnHuy8xDCcb6YzZXKYwuBBDHJ5ifOTR8WjNq6FRojTN3/p6c0jum2Gdg6MOinFGZ
5Xpt+c/r1oS1kTNj+W5PKOTbwwhctdZYRvU0i0NT6y/5hCvYNYag1Opd3qq1bxgauLkJlIj4mkVq
oFRMXz1XYz3Hy34YLBlVNQ2dtHux9Q7ZQry8051+ykDPtZsRocxqkyUaJZQCzZTBWvfZV9VnwobA
nydrt6701lA3XCmaiR/tpdhJ/bYDORLoFAZh5hHvyye0tzSaxlnB8LcgEUYsmh7ZHSiWy2oYdKwt
JMrVErOTc5FPKdNFqvFD0VXzvhlyi0zCG+LOENukqhbgFYaTGzf5EfX4a6ve2uBsf0+VYZ+9WUWu
RQPy2mL9YyPIKUTjjmA8YKpBoYv8XpitdpKV8samjfNdwpe7NVQP4RnfzLabQWnbO905/vWEn6/3
TRaixdYvP4+QdeT3ilnf0/awEX3tMol4Lm0z6/7nxqtfKBgPuN/T3zEyfaqiwXrA7NcQR0pzvEts
UG5x3eyLGsQw7EYzqIayOsYGuIZMK7/UuetuytR5HrkWH+rJevUWE6AkGMKo9C5uDJyAsl5FJpqz
WUgRDYL28FTxVK16ei1U8xY8qnhKbcYuqjpdzJiWN0nlhRc3R3fy2H/ZSOhEwn86WgfN8cS50Prh
KZ0L+lf6XkUWtbeIdSPNt/u2/nAATk8o3QjAxBU+tVN7RITG3GXk9FDIfAydTf/VFNnRlQaczoRI
kwWnVW5V6OaoM5NNwDVtRk+3dj7HxkaVnKv7VMFbMBL844sRabZwlPi2crP0OlX0Z0dQDyfPMohT
NONdOudHMVXDTSPTQ2WqXeDA/gkRzICVW0wOKTSYt87kDEFSkyTU6gZpwbF9IoAbdayyNGFS4zD5
0SW3a1/uZwVlpRgf0yXRQxzpIoAHrzPFxaqg7spaRTnvJDimKw/BHMI4Nu8PNLujtKU532mb9FQY
v9mPwSg2vY+E0JBdNWgaInDELPzYS6+zGoy0+D57a6e13vSmk8JBRxGBz2+mYH1go+glzq5074q4
lL5a88uHApCQSSdKY3oMWzRwAWhd2rozAlCxGQOONT0DnEcxOonIWLJd66jNA9kcz7oZLxfKIS0Y
1OSr3Ay1kqTzvWpqxPYBqlctXttq+UepZtMOOOq6F2zVL726afTQdvpuMY0hYs4sYHdAvPVo8x9n
AAWS5rszKeNkE38tWAqxjrnDIwrzft8C6aN5D8WOKSZzT853JjUiQutRnga9vaHjt+EN2iUaGty/
dQzkvXON6xpfINHca/gkI8/ComNhkkQJzIDMMdZ3NlsGxv9l52mSJYyVIi3TObwbh1Igs0Or6LTf
GA23BFdq96Sv35TaSRg9TShMKccZZBEcarAu2sZYR2pR3Fo1dg+7cPqTnax/VEwV8shQPiJohSMA
nFqi93/yBHiiLAtJPipmCVYvmSvkUpHq15kTuFs66orCSCXTb1RL6kdH0s6MocShn+XUgCVBNl6C
YQvb/s6h26dLBfUuS6gFIdefs7jcVU11M+FTDlIzhmimODgRQOyZ1bu7gAVcywJ/KiKrXR1/8xeu
jB/sIgTkGMBzbqJmTZjbSPhvmX2fq1OP3a7H0GilKC7pFGLAlqvyXiOyB+qq7BkpQR2xrNMGS2L+
lHjHopXs46SM1BEDF86DtyX9dAtcfuqof+qqfsdOe3NdyCuggz9sNF2fiiG06iXeIQy5W5b0ywN8
ERFBiuj7WboGRs6KtMkxZmKk97B02j4D+GKTdEDiKl63V2cZXmYkscITv5TehVlVz0/6hPm1138k
oyCKDSjvpGextet7+m60SAOnL6Jkrf44HPEhbUVrXwOAoFKI6evD9Wq+k6qU/G3ivqvNOcKC/lks
urguUxqWFFqwlIiqxEMcdB3Kug4UshMb3gVXzH7SKPeE8tYPSBwS40ZNUYNzIUFlS98pGDP7pkfj
7ZreftTEjWvi1yhNp4YolW8YlK4MzYWd6H+wdybLlSNnln6VMq0L2QAcY1upFneeeTkHYwNjMBiY
B3c4xjfq5+gX6+9GqlSKrC6ZtOtFp1lSGSIZlwPg+IdzvkMJRm0SIwAEheU23Rq+2AVxJT7Q3ljV
ZfHhasghTopIn+1PNFhgNpnGoPCbVtmMVEAhf6yc+dyw4luZ7k3p3XYbv/0RlTHJ7sLCwsbFKVr/
QZbjtGpV3tHzsEtFSour94wG+4dZd8AF8XoxBIr3Thl82v2rj1RnRX+HnJPnYKj1suv96udO38Jl
iHHnQbDqRveerLMICyfoIuaxYN8NpJsJh9rcs5eqKqww5iyW88yxNhxak31XCTye/WY3UMHFlDAF
l2KcjXuwbdcJ/viyr9xowTocfEfNELUNT3EKUidl3Fmnmb2rEVEseis9+0Hww9QG7zJTEFJhhfNh
Sq6oBM9dkH+pBv+BF0spLzSBVwQ2I16tARAFgAXEN2vKufW7ewBcDHM9XKbO5xjSsASZN/MrMtz9
PK0DZOKBUGpbaRK5hHtw6QgXyrLP9gAXypL+pXOgN2U2ecAVY8uccdAqC4iHdfxkb2eYX22Py7Rz
7YPCo5eaoBDtR6+1ho2RBM+Ijahng35lO529N+SrmRqsxyWr5IkhR5C0zELQ4C5CyN4cGdnOdmLJ
KhNTPnKTT855hx85HIPm1oeHIzUuizRghb2zDCyKjzFo9mZVsY1Pmv2I7Bxc9IMbul+DPKbU3UY2
Jkr889Wy7JPxONIz+AGyh9IDHtkZu9psvw9zylxGDIxC5+6lCKMVytsu/NAwvTem5ugEhYR8niSv
VSMQDjaQQf2YmyxQAg93X6EUcQoc5UKfmqzGZd33wO4gn/dF+C3UAVDHZuTLC5YR+RRf0IqDlZmH
lXYmh2/5mecMXnpv5MmnU9zcPLAWZXgb+cbwKwOVb+AKwFLw/VMxRstawAdiCBvQmbFO9sMJX176
NJpVe+2Im08kPu5kJj1bW3xVrp7RPkUfYLKd5WDEDrOj/jun+C5t8vmlcnN3Pdbx16rCKcEAg5hi
lRT7xNLEk4/WYQQ0sxjViJibpZs91IidmownhvKOZT+yNFNLVtrpm1cgNdEBOonIv3HHXixHTtmy
47+GMSatOS0ImMmqciVtrPOTYzLGgqq9wBDSfiE5Hdi3NJIVmO5pJ4NpXk9zO650eVutE6J1P5dT
jv6KpwuMyXVxG8iR5Wg3rrGlNbcWFi6PNpWrUNz4CQ57sUnqfhUV0l14kMBD1omVJO3M71yHqF2P
grx2i30pMqTqcydWdtGdqhyEjRhzFoqIdPKoXntIvhainL67Y37hwl7pKTOfukgSjaA44eiftUle
m2gtxeHMFTOBR9/qBOsBNvSlVPTKxHz0CddFHYF9EuW3Oa+Clcz1Y9cxFqNZqbgUluhbvE1nBuiD
vSalpFQQn3Azm4FZ3uMhO4retlhcWy9WwdGlnejUmUW97rJbpm/ejTs3J3DOw/bLbYFggNnLEu/n
S+4P7YFrf0D3D42gnPldDp3bs6eqEDGwgAACgmqhNZdNUP+wYuZlftQFTB83Q+p9g2LXbTvXQg7m
jT9qADI7TZZBHBjvEmv5Br47vUSYIUTkJ3ZDe7X+I70RmqvZrYFRW5v5WV4nOBjLjgk9ag/1tYUG
s2Sty9osrYqtYwuipanGx7JGKdY/MFXhJOD5jIl0uLfpxdZQ+YlMgPirCqfYzhq7tz22mOw7gKMj
kcOxy+SwM/OPusx2RFd1q6bpqBNIuIbdWS39bqjWbYh5LLMpyunYnkp/RqwtrQeDMw0oz0M02scg
JYyMUSXT5/qehw1PuiZ+Kq0aBI4DNAX7NVBOF75wUYO+sD199mueASMERyhmm2Lg1oTysLfzBCOA
e0NhGcepI5oerUQS4LovddqtTEFQdTp2W2HW+Zk+OidhmwvWNpPXkNnpOuiv4dTad7WU96nKiCtX
AX7817iFUq6pWAatuKUyRPMOmDtokuPaY6C1FM7rUDn5pmKYupQd7nkWXQxQVMvieUTpPEbpQSkD
/mhlfHdDwYIq/UKxKh+LTm9QARAgzgxt3xsPQSXuYucbG2V0don5pa3QfVFgrTqaLrrX/oI2bQNQ
D32bsl9MTlGjUGd3JDMGOWCFOGplRuVXUWNKY1F/9ev6PuR2SPAwL3p7KqB7JFuh22jveSQ3g7Sk
7qDmiCJ1QQm3H3zzZBbevUOqzIZ2zVgJD8B0QkYX2F0FjDB3WdVY6bgNlqYfgKhgYdnBYdwMufHd
ynhczG4qD7GlV4MjXzvEtKteWOiaNI4uTh6sLgFWM1eeAC/nq6AtPgvNJqjU3bYufo4svL3RN19C
AO6Y2VCaw+oNhP1UTYB0yyiDiRwk34bMm4i+Zg0BbKLauDFIAbs8poEJ8KK4llabboxeEm+PIR/M
J7JCk23D2HWMB83PDNk6qVLQPHKLGMEuTq/Mrnx/YpEF+NoLXwtRnOKxNnZG8pnhe01avEiJ6z0w
orp322Cbz9amzCKWqGOKJI4KdOG27AnoYc9TOb0049EPG4Wqk2BKjN2LDDDKMslhm0xQQyq1l6w5
FvjnxgXDpm5R5N9GipHE/HAwxO5NNeyqmiBy3zQJAryN1WtDM0byx0WWjJ+TSMCmNganMwSJQMTJ
qpvg3Y3GvDOK4uATUbGqKiayTovWpBRmvu11gBY5BsEzl8ZyRKgcZQz2PAI3G7wJKhcTYxPVb6z4
R2Ubb7pR5w5H8gp+07sObxs5fJ7Ltkn12mqn90TqPYNdKjfy+1ap+VA3YYDjY36rbdwAvkHIYSSo
rb2bqW5ihRc5xop6GDlWtma6jfgI+AMQ3WoXOPXwjEYGOWaRcQyybxQG+xsCPQm5dzmVBi6IPiH3
ahyONFOHvmPsjim8gqcU8K5IH+Og28B+DwhgJeTdtfG7OoO6x4XtYsUgF81w+62pk7eMoMQFDpJw
LUX/kQjEDGN6juHNrJvcFsu+PNig1bbBaIHhINo0T5nzeikzIhlvMV+hifLWqnqbeMgQ3oUyoJz3
EzI2xBNed2hi4HqsCneeHX3YHSCKrKq++/aMnDSUS9OwiLZyu3iLtfvSWXaHO4sUeq8ov0hoBkA2
Yfm7MXxhBspt15MuysN4/R23RwJbXr3B+Tvjq5vuqmKWG8Ema9FiiUZWbO+DsTjilKoX3mwmh7LO
X9wqzwFe9p/KTFhRlvW5adsPNuvEasDEdZi9VQAqF87ERqev1oZjY5Dz/WVGDCgP92bvhE8h7DhE
uUm67TPyUGESXSYWLBsUuEiH24Z8hS1gfxYD0bdqBsXPqOmjjdJ7tKJnq/K5czPm5WT5pjC2OXYw
aiaZv7OE/1IWTFjR9clYVTD/mouBImXVMftYpgz+TNqyzAaT0FX3JKHAbrSrTdUAzzDtkdsLDPyQ
IHyRXv59msBS+4NYGLEfLkQxdwxU6tdCI0rkInkFE6p5vBMTMvvRpk9ZMeJYeY9btQ49SHveLPet
6PksId7qgFqkcIjJgqn0RHgTUQwCEc8cfyiORteb421ag/3xhgJkR2U8mCM4s7YxnaUXGV8SFb8E
CRW3YYJZrvLmm2VMZzKkmN3TObVp71BrH0lKPDLzGhdOU+DTHJnkUxs+9+ZoQpOr3yoYnqRRpy73
OBFdNM371p7fCpP9VhhgdfIzeNTgWwEGDM+hEntuQB5wPTV65A8hAnqyYMcOyJec5MGKqak8B/md
zASX3jSyhxYIburJu08AD7NQoV/q0dKsxn46c8yv+TlxgWMkqku1Zmi0hr5CYojrPzIgbpfKru67
MfKhhjW7iWnCrpQpsRtX35sI2Knm9EAKNOIJvGL9QB0gBgMiM18/Z/FygC73YLf5o0Gj8PPfJhZ3
1mRnK5F1IAYvCT0Bjiu32Tl2crBTK9yaSbtqLfmSGyLatbfaMrbXQ5mEL/OQX43sJZ9h/01UTFwc
9UPU3tMbVstGFl8aYUQ7WrhzmMBqk/nWlXSrhV09trH1tIAjDay7NY9j0hJ74z7ZpGMvYHz8oOjH
atU9Kpxhi1bLZ+LFUVpNz7nLXV9FqOMk+eEsBXZpoAUlRo8uK0Jr0HlFsLrdnZRQT35UnrysGW5L
nofMxEceh4eho2o0Oh+RzUQBVVlcWikaQCuxn2ofAzNLkx+zwyBeSocnR1pTiiRzs8kngkxoaY++
3zNIy9k3y6Ajtci7qN6H5GnvM89m6ZTFdIXIumaU97qNEaEOaUFqcjavqHdY0+2U0zr05YxyHVY1
Q2N8GjEbd1XmK8rrJcNKuRzBYKEf8stT5qUvim320gd/D+uoftBlwA+qqBABTfhjcJ06o+6f47q8
OpnaTTiDT3PdfiPFl99ZXF4bp0v2ln7z85T4ujh5SeRoLmw0gJvc1buoMNjdR9MdAWk9csTL2IRy
W7KLHuII7bCASJA5g7j0t9r4Nmk2c8Ijcoehkt6WffaGtrvsWE6Al3l2FO8cY+zf7Lx2LruPrRtV
nx2zIsCs6SqJjHbt5vw02fmRf6c3jWdc0a0x0Zu+d7Zt7fuivlaUFAVbwH1m9ZtoGfpJ/6gE0y8R
66PvDi/92I9rbdnOoiNabNk64XDWhmTfCxXmNr1AiMvZVPKwB4AmkMlK5CvgFG0c4d0XBX0QeUf2
o4hbg4xyRgNz+WElRr3x6FFFs0l8fOWe7p4zb3gwZrBCrEbK1eBzboTuSak4RHvg7LHefMgQLfBI
ahUp8gMMSTEgD/YZ/uaHwkg2PmncbCPX3Q3NMPJ73NR5uPJsRIxNFfrnqn6ubnwLvN/rkFJ+A+qg
WkWuWnbxrS6dm1cMGzHz+SeEae02yoCPibJdlWhkIrwwKTD3hWTlRO7bCuB3weqQX53omj1FVrIf
0/zA9whpnRcYshMconztwmhEI5j5qFj1vCt6b1eaLhMu03uv6xz2VBInO1zoyTKtmq0/xs3BCcKK
ixAeeRXPFz/HfN0zIC6xm508fImTbfpraETzMmSwliNq0TzDFjNnbFnIT+mniDkCeQ2tMDqHj61T
iAd65IOBakY2IePzVEe4FLCmcGmuPIEfMZwtzfEUsqfvUrV17QJ8FJ6HLu2uIGVCZttIRKreZFlv
JSOjhnvRlt22uFkgKx/5RpQYEgGochb9ZG7gIW9mL6FNQNMTMScaTf0YSgQk0K9K9hD8G9yQ5Sil
XNALZE+ke789hMoazxbx2GXifcUWhYLf9wm6y8ALzAXNKNd75kIlCox6BzcF34FkcjgYLc9CSC3I
EMVyKnaorwaWzHAxCC91eD69BgH3W0H8CkO9dVv0x7AIlnOvBwwe+fd+iJZqGEIeNfKQOMQW+CWc
0NC82hb4iViwyAlaq14DNmMEdHuTl/QcREdQ6xbzcxbbPdtOCDwkq78goGC+OdoFOnsqmiFsgD7c
OkR2K0QlVd3CoR5dQaQifB2tI16lgf8w6lOoQK4VoZGz2mS0aOHQSpBUKoO6NtLTMWNmvspNqsoc
PHrEvU2z0FxinW68ZjjZWWet635+J/4baEnOWjLr3yAibamgWbs7qXnRRn3wApehI+ywCZ4d59Cw
IcQoPXrhUbRhdKjn9kvYIvu9nd1GPJCgwugGBiDP18m6cL0+luCO1q3hL82UCFD6J8uAyDdiqNiM
VbdHws8DuR9PWLaRVFrmFmYHw06YP6tUE92RCouQ15m+x7YXWedHu4ZLbhGCpNwn0/AC8lfRqvKD
pmhHrGR4/LTbt7KFZhNBs4dVwBMJD43RmgFJyPRYvVWUG4hEqAekiwDLaY+To5C/4u7oaDAcBz+u
mbv3pmBoDSH7DidmsUYgKpd1GBEbZ0dn5ZJXPO8DAXQjLF3UOqA0lwTKjHAN2S+qYjyy7j1h3Oph
TgzpOnHwj8cEM/mNsQjMAfqvBmE1E8GIAqLY0s3T9SNHR8Ui1bIt1F2S1QAaoofBQKvbZcZ3ETJ/
Rx+/LJviQrXIWsmsh5UZFOc5rQX2Y6UWRLneG4Q3RajdgoJ1xACj2ojDC2KSfCnfkbTmezwF+FFU
uzBaLpCyLKfFWFT8EGx/6WD8oQ13UKgpmlYYlJHbnKboNsGd+r3W1jd1Q9dz83D25fdtwtijBSW2
mOtzH4svQ9eGe/Q516SEfRMD8x4EbsA4/cq6ZTMMkloda3lnu8YyZIC4nFLuNvja+J8Q2BXd9M6Y
lCQ43dKbDTSg8TUv/PQQjw3Ld4ztI+mpD+X8ULHUjTWHh9+XIaqtehujBRR2f8fCfGtP5JeZXkcS
YBns89p7p97R1AI0qp30v7rKqwnkZHoSN9gIoAjY159vIM0+TEobS40wceGtXR9vSqHx8CA8rZCT
4abCxR4EfrJAvY32vFjhDzdRitUbSTrVmb6Sx26IVlPAilknkVo4dbsJRoHhI2/8XTQwK6cgXpUZ
k4HG99lpeFz1Qf3/zdv/mHnb+bs578+qi7v36Zec99tn/O7dNlzM2yztfM8nud32XKzWfwl6N9zg
NycUfuiD3bYdzwxxfP+He1uYv5mBSxyOLzweTZaN47qtO538+U9AiX7j/w5s3mWbnslH/TNR7zdr
NsZWFMv773/+k+cwB7F5xKNedl0XIjlB9M3H+0Naxe2f/2T962SaKW1wzsCEKfsqj7z0SpaT3ibw
arfc+upRdrZe8vXMi78xuV9/f41/gQx0reEv8Zfx7f3XVw49xw1c/OueEL++cu2xLHEGoN2GM7FQ
thxLPkOsx7r091/H/7+8jmsiwzQd1/SE94fv0Orrlm4mFeupz5D1ALlh4IYFFxGFI8snvFzGFdVv
8vT3X9Zz//DCt994wO/Isnzhuhj0//DCEfxSFJ/ZvDYU3udtZrtQ0SR6OmrKwoyy5wGoKutMSihO
pLr55rS0F+syQKD9YDVthIqEzMFOLTLisunOndZfBqOc1iF83TW4Ehi9uSTpxI0B6zASLU19UC3L
m5IdZYZEfeCZeG5uxhRAeuY1wdHzJHrlH2rNQh7dHRTwfOq+wJ3mZNG56cVH/FBB995yKOVrkkah
SRtd8tAleX2RMFm+YZWs0SRK0OitZsJcqyR+b0NtPRaa7/Fy06vjRGkl8kdHe5dcBd+NAUQJs7qB
UTutbBdDbOJ5Efsp3JJpZSTTcugnmjY7SsSGFbw+wH5KvzZahc8MwwRTEsQUneUXW3/Q5H2pXjrw
xR1DF7v09nYLJKgNd60s2+65InpbI7iXElONQUX+EgFEjO5s2aluZbkh1tWhL17VGBO21XeWC4SQ
Hip7dzINFqXuszGmOEWp2HnavE+DWyfooz6+yGJuvuZmJRGLOO4jhjfvChucnRe30ZFgPn5fo5rd
H35J3DnDG0cf87FhJuVg5jbrMLmKiWxzmmtrTT8PLb61WV83nksfqRnoNPgGt00XtIwls4RpnmSd
u55KjUl5aur9qAi77pwaEX/eC2w4moVwN4ff42qsLrFRVD+apvQOVUgIa2UPgMpqo18KV7crF4LX
BaFNvqMQTPd9l4P1dqQQOxzL3Uo2fbKZJgC2ECesdZtN2BIc8j034QTuVgpmh/TvjLPjiRzrFuG1
YZjySZMruY+GJmNHFquTP9st8q5s8FgQgfO7y0pwBKUv7OVsswBf6KGuP+eeypzFTTaiYOFBTPOG
/piirmNblmDfeO1lqQeSo+YgPePysu40tM4zLs/hOAkcu0PjzRfCZad7yWiDyTb2aIqzCTF2PuoC
IIwgJTe28INTI6l1mrNZT33dPGcibh/gtZj31oCkpdUWHbggpnLFdWO8Yu1gPWNGqH3M0ZKLRrft
oW+y7rvKlHFvypCNplDjhUiL/AfLPAJ4Qum/iKGpV54cWOn0CdJ0sATBkY42vC1R3M2AhT+hGAhY
BVgSbG0r9RtoB+9HRLiOszIcr94LlP7PKO0qkDO1XlnKTvepFfQIIoOWWLTMeDYZ+qysNBl2Et7S
GgctzGR4sLuxoZWyibU7l8gf9jPi2I1vFAkS0DK645iPUSXZxUfr25DeBlvtyjwi+1bK9AgqelyK
SIfXENjSIogFIXZxwTUMmYyEYdnfFCN9dLKJPsB9xbRN3aZbI6Ol+7kn/qPhrL+b+sb8GnforQcj
Hy+tZEpb1QG1VR67xaFReIpM9uePObN4vIGz/dXPTegBUvYV5zIDOGT/8i5gNrVNMN2vyE/xL4F0
5dH2OsZE1uTqrT9H5Adqv7sF6lSsMcaOxrg1XvjVMLpKEEbftV5JckRRkCDVkiqz6zq3fsUjaO06
NVjFskiAgDRZW+5ykppxpzWCoy0Pu+qdL5twaskEc4RkTS0tb71m4RnJa4vRhf0yxqpZtBNlGvGf
Hj+TNXifZI1RCmavkcznYfK4MVIreYS9oLEUyUCfIoMZRxm16bbgYnzydYcCLZvFgdJYfA91ax+S
xMF40KjyPCrdXSop82tI/NhLxol/5Vqzj0XD7TZNrBCmKeCU9jiyctIADsLPq0MIDo1FRsykNCJw
9GTX5DQNAhB2l3AEBIERIeFAzpYKmBRKImVzGJs9IZ59bK2x3sXCIkDYliXZubFzzeyCqJ2sD/CC
NeFaKbd4Dw0rwN6TTGyyZ+vU6WYiKJss2ictZUbekhGdrCge7wrGNacwHP29cLLuVFfsdBz0bmAy
c/ttUnGxpuyZWKQnDe5DFzkyythxyzocSbFpE1AoOhDaAWLkoktNvZgNL9omrdW94iMu99E0pEhJ
5LUwGcrWYXkDpkzf8s5Ue5Maem31zbjpastGY6mlQR/hDLs0rlGikhR8N9oCGbUWyCS14925OEce
UztytiSJM1MczX5ZJiPoC8wIH0MAFFcPTrki9MyD02Ab373CgLSf18NdCCzo2bEQYEKiRIQT2tyg
oPJYKJnhdirwcRlp5ryx2mtPuEFnNK51vdemKtBvwwZTLovHzHH13rWJU0LdNTBMc2d3i4xP34uw
y5NVMpa3h6yiO64bJ36WCQESC1Wm2EKGJsz3NT0fP+Rs5La4IacUTwjmZ1xrD4aflXd5pL03yZpp
B0wyvOB6MF/KamxQubvd7RKYBc0KFs3nFh14DaFCh18LBhNI9YShloQZFk9GTEGw8dRM61JOtWcS
GzFJLLGwgH60BQ3tegwUdEdSxZHF4RN0yrWcANUtQmQEaplRBBDXbpVltah8uPELyxTt55DOoltN
qRG8mu7AGBA+jbyacV3fxgT2tawJGF26kCFSpDOmfDd0FAfbnkmyXPW11VuoEXtQCZGZk+yTzOq7
Zur4aZZBvlIWCMoDslH3qc0VxLEhde5y4vocUhAEzPkyReNfemwumHvFrGQ5BTXCVlbjOLeI5F00
mF2mpQfJDC2G6hKOd2X4L8gvTVarulL3OozcgzI8u160toyfpgSb9TIkSh17BcpEmzEh1iI0gBiy
okLUzW4QIh5xWENsWfayByczOO30YHt9eCmo5MSqQEY2r2XInbnswjZ+crEOEHbVOFg4VGVWeHlQ
m9/HWVTsRTnXLqNJ9DerlChMZEXsGEAuueF4U2VJ8i34FNPb1kl7YwrVDVrwHq1oAG4iKM/MFZFB
9ej98HJRifIrhiwer406cN4aSpiSY3GokMoor8Iu3DVls5kDo9oaRMjMNz8sw4WIhT8zVEY3T22G
smTR6QzosqfIhUfx7TO8rVXIct6RzZH6sjE+nI7Z1Lq38TVORklH303ZcKW6Q0Fnpa6J4h3/J424
nn24FE62HzjoNyKs04s9uETgFDeGUGF7X/o54YKgM5lPozG5IBa4TBFGKBC8VNJHOO6srTIFjkb2
nrclFzxEVtE3w7IBTn+o6tbF5N9EIUvLucRap0YmoaaeiVWoVF2xwqtYQwqcKLh+LILFskCPnzzX
51MkGhgeog3G6TwHty2S6w6utUM4B/ogyfhxG0KSbIC/YtjEiFV8hheC35G21My8QBv9W0G/gCfV
izK1nLh15Mb16lvugRcQo+PXac+5YPv9AT2eefSSqrogMrDjlUD3txjylnut8nhkLjIqh5eMaohk
SGDdj4Uv5LgwjcrYOmF4X/my3PeOrb/mOmyObQLJiyyoYmPlJOaF3P8GiQC2fs1D/GUzCcG71gpQ
4E4o7O3aL15RNzgPM0tV3aPTMyTutWkEYG2GNSYTiVLg7KsQnnKTBxSGxaA11x7GhkONsOvFSQSO
KsJTsJdzSek3EWYC42Q0vM6Fm90xS5bYtMG9MEfR57DFZ7DquOXYwo++5gBxsv6Bpwp2IEFGFVe6
sj7gaM/VkjGnfEg6pGL/6jNHt6Oq89dwjvIDH0O4xeB2S1kR0ff3279fkWieHzoCNZflWxZJdBb/
/KG7ZVVmGqKir46nkbrMjc40ibC5Wqff/Hyp//Ex/s/4s/5LJ93++7/x5w+SbEH98pj+9Y//fk4/
UJjXP/S/3T7trx/2h4+6az4rKt3PT31+b/74kb98In//X15/9a7ff/nD+ify7r77VNPDZ4tQ6eeL
8JXePvIffee//GOzF4uhwX8Pznt8Z7JgnN8hG/4yf7l91u/zF8v+zbUCi6wXhiziRrv7j/EL76HM
cE3+8T2bX9V/svMc8VuIOtoKAlvYjs3//nX4wruCkL8qsGnoIeg5zj8ze/F59b8Zgfi2xeQldD12
AExxbqOgXy8SjQODYR1bSVAzx8KCOp6BBfC9b7PLYtNH819ikSozk+dH3tP9fRrOTUMO/G5kJ7hB
a4lex93GAL/Zta5oXpvNk2IJ3KfljtCjU6k+fWmugXC/yjD8kD4gOOoO/Hs7UaZAot0sW5kqXLHq
+ijjdzA6H0ko45XKH6c2wDpLmOeynfEI5EBJIm9E0mmthtEy1tLVxIKAlS67AoViaQOd9H3sx7vG
u5E5TP+H34Af6cNyZzXpsZbINb2JDSUoskj5E36uHhMwYY5PXky5G+sfnsRFULTmVobpZmov4dAd
beVx8tkI70S/8kia8SKbosT8/Y79p26jJ5w3dfnHO+OXO+ofu9O2n/Xlvfxs//hX/T94k1k+l/5/
f5Nd0vh//y+Vvv/tHfbzU/5yhzm/eYFpwsKDtEwyh8+Ua/hs9Z//ZP/meQjtQ3Y7rrBujtO/zjet
221kA0tjMmaZvmMzFf3LeNP5zSYmGOWG7wZOIJgy/TN3mEv256/3GDcrQTdewIhTBBYVAl/FLwNO
F+RPrpCtluL0c93Q175/9OUuLRWOnTyvtl2VKFRjTns9ul2nrxPclWvwjGtG3RR7U74HsJSN4Bwi
2O2oVPD/AZ5Dwx5dlFMDeavdeGXOTdRu2lAAjuwdVlRZXb2mMSsXPycFw4rsq0sLoBZCwtew5ppn
dKqT0883ureTU65h3+oMdmSaWieMTTilecOu1R5IHyavO29gkGNPcbDi9IqSEeg61jreBCMYcnb0
1dM0f80xrj0L6YzXOJ6/j1UyUoXM3oC9QDlHZALJyTRu8qLeIIMAJAl9f0ngMMFIkwzNexKfriBX
4mNPYuadyKMY5b2NKo2Fo037ByAcpclCI0fYC+2Apx/GDTsz8UQa35oUpLDd1ABqJhJ+DjFS91v1
5THrqzG2dqUxXtlUNyevLbHn0LOp+doUdfT7G1ekBK8O0cEb7zwo7+cmMsOzbpro/POPZN0wXdJn
i7J67/vjpdBWe67++iYUTnpu2OIog+w533smmsvNkbzXX1I3I2C9RFMCmpNl38HIhu9cmBQHwr35
XwvGhY4RqXfLN5YmE7pdbJc5CyDjkyCj4dBhU1+klPJ7rEA9EKU0WfWhcNexNLblTGxl6HlLJlj9
VqTFm2szXSQIVu8w3sTXWANO4DSkcI4Tv0YkwGDNqLP68vO/JszVFyNLYA/Beqi6sD/WpMSG2jEf
cM+fC/qrk05ZeQ95sFady9Lbn2+/9eFdtS09sw8vg/0pVeHwbKisQ38hT/FMGyAdh8tyzMwXwvyQ
rnO7rKJEqsc+EufQoP5rhXPfs5SGuxKm+9l2sZJM4cXqIEZlprub5xQjNgszFnz4/WeTtEAy0BCY
40mWzMjQ1ECzrwNsxiWXycxIdQ5JIq4HUscJ0IVqbobHTN3ki4z/FmHY4wlzM8KOqHcWhKW8MxMw
lxYck8U3CmxQ2CCZFkI3JFTT85kYhIMQh+nkoUZIIbwuVJvEmzyELOSOtwRSc2MKF3bgyEAVhr6b
DutkHJ4HMCtZw7A5z8WLCsdqoXu+xiEmAD4q1kD8Trm4rdYy81F01ol93ldSVO8iJllts69kLZdO
f1PS1vMJ48UBbBA4b3b9RFs0J7sibGi+9twjCzcBUTUT82vXEVk+6OUjQrNQ2/yIsLghkyvyvWRT
55XhUrV2tSLPC+IUCtEllKMvZY3LWZX3QisA3XRmuXOJceU4Q4AoXxfXFvXMVgQALFND7FOjeQWq
8MDX5K7htvzQAVbOfsC1KIbbx4TH+Mb7GbwpXXPWppgoixZw9XTvsS/cjj6Cz8YjlxUFcg/Mo30y
k5B5U+PGd6PxbJd4WolGX1J82vvJ6L90M81uJMe18o2PKv6YplIuXbdggZOJuyI3HMin1by8Az4A
XShp62NihC9fK7clUcJPsq1ZvqailgfVzcz7LOktNREI2m+6Q5/EfKsUZTvTVpuwmNmdcweQSIqW
YRyfez/2lwYCdkb4N4DY/+HozJYjRbIg+kWYsRO85r4qU7tKL5hUKkGwRrDD1/ehH6ZsZrq7upQJ
sfh1Pz6jr/v8tzkq+5OG8cGrQpl2l+9LBtVHbcd88jJ6xmYHHKzlx+wZrZNIWyhOQwRfz82PVZT4
OwtrylQFf5I2NA9RiOidRn+B3ZPYHrJDgnDJQ3JDyvhEbu5eMx97ESF8PllFfjXxp0tAaHeCRUrv
JgVsrnyVfnEzBNMLbCFcznYjScSVGU94XSf96kzyKf9uFqaAG+N/BtOwnmezgQvMDR8e6dCIZDP6
WOrCKBsIk0xPFW7Mk0FT3N62eaKrWrN8+JGGVDVuzAGSrSSVSY6923kc4jadB8DPt5N/lFZ/aYHt
qLerW+mAPGk9O+SWhEw0gFMTEMLutgM1iQAq2IKSN81M/0/bZq9Gm6VEkbm7LGHI0XFos0clO4Nc
hYrIFU4j85yUlwJE91EFJdFavnjLpSWS4x+WoeQqS2SKsLFy7tJcd9vxOC/chZY4uDcN39jA2ls9
9ORiIdvuspimLOtxTPiDVgHYgL4hiJHZep9Utrvje9wmWsqXOPKPcQiqOBlg61UxUBDCb2sjzes3
mMKpQ9F2TuEb5oTiNai9tyy2tlGsP+v8Ys0hFn1KxeqwPMZd8IY2RBpQWvwfyXtFHyJL9nVSuMCc
QP3x3K88u+SsZYQEurXMKtifMOVWOdQN3cMrwcZL8olYJF2R64mZxNaImptGB/W9EqqFsumIUTNc
EKt5zDjdokVhmwhmf8s0X917SXJALkUPTq732qk/Uk74wxc1HG8lLi5smsE6jPDnlXn4T0SAL4Xz
08bejHZF8tltCRK+E7xCz8iTe87vOzlTvRYdkxHRZNPVNLcszwk5Cai4g0BuDQN8D1S+lWsAeAHC
K6f7XsvfzPV/RV+9ikT+uFVADGQQd7srDz4VXgvOkLJj1EWaTs9h2O1mb1r5MKtXTeK+EOffT4u/
InFXbk1WqkXDgYtDYLEt6LgnnTFYD+gHmzFsP+CsMg2asxdmCmqF5wwUFfahePrLemRuKDtFmJpC
fCGLWNruOp9/jTkMzxZFnOC9uEOAoka74VyRiG3e9BDBBZxfoVigux6zG/65inRglSLmtvFVRPAb
DBnw6rLzksKk4iUOSyJUqB7j5L931IL//7vadfWtxKHW9i4FrZq32QfC7WfPZIUZhAlFtGnIA5RY
mDFNLX3J4+XlWsZ2siPOxBYp2TEI0VABtXRslQlECPBer9QunrH6wWiKzcU2Bp6YuDolerV1HzmU
8Cbn61HgFQvD5NuI4cRN9HbDO8nkPnHVoSutLQCt09imGz8Y75PHS2cacJHGl5awHsOQ6IgFp93m
vJvA1GhmxAE0jp7cDrWgCNoLIeDANeLqx/Y9YyrfJfiWN7ku75Z0PuLRAAWBpWnHgNLHlAN6wHVc
8pDAiltPzE/+WD/L+bMdyvnHcHkRyriDsRrTaimAqWOfhAk0AeFwhf08+9zopI4l7RrUFxLJ6DhM
288Je0Jijl8Ynb1Va5MHzXSWnWsJbcUcmanOGY9xj4ozO/zFZXnl6Sm+Ea66/ex1IftpBUUH0ByZ
uXk9zTV8Vu8rQigeiGKFVXAyKwYHusRYiUFd0NoEsXBNL2Wa5ivfcF5T44188IkYG4GleXh2kmNm
wf+qQvE2jOUdFyqZL49ecTyar20wX0PgYpZpZX+05djE6eP42RmIO/kh1vAOuGJo+WcEXOYgYAiz
wHTPRW56+zku3/22uFWytfc4wXJIzaeGjbtfnMNTvzB4xvK3qnDhavvsMsbZwN2fYKwRA5QDjZ1Z
PV/tovbXrLGE5rH0yyT5TCj4IbTqr8w09tfxbN16C25M2XLiqWNuK7QJHsl/7Nos+7TGc9V7NskF
PgA39W+BI6c1WwEwJhe92auJCerEpC8ksPfCdQ1UWqIanMLJkDX66GrzgkDMp2czLc1FjvKfXcEc
in3TtY8yyfXBGKYP8lFAymdejGEMDsz4fj3ovRtbPDYBm2yGz6xhkr1LAQUxE6jYXnz/XrCNUqls
HRQdSrd5grCd1ICBsg3Qzv5sWDO+J7HrRpvigLQS1zajtbJ031Qe/w7D8Cax4awp32aEzLKrCV9Y
0LNXhTMc8m5kDRaec+hbwqTBpDZK0oNB0UXukK2EI+atSurdGJJ2AI6y5BVqGqlxFZ4aY352MyBO
Xtf+epCFl9VhefkSrG1JAGvP+4a2cmWeORO8xHVAJeQ2f0VjFBx1k29sX5oX2nphA1ebjI9/UbGf
447+Q6/u5bMaglfbgqeUqOk25Q7LRsRENK4XfZM7SJZhcOsk3nlqPyMXTFpPZmnsgdX7IIgNZM+E
ytOV2/dbkeVPWtt4QbN8h2+3pLNsRZmAvtE19mg0BBkQ+/tnU50AB1W4Dk+FbV7sJRTRXvqkfAyU
/2YNR67UkEsj5iGzWLI/HebCvJzTfdGF9s5I6rU3wdXUZD8VyvcDpHT42tSVrjrAO1wvMVyHyl27
Q/DGSfGQjv5bajDfCsp7bJiMmrsPm6kcZmp7Bwo139URvpOmSUmiF5xAgiVck3f+G2c4JGLCfBxZ
4t+ixisYiepo5azxVfXM3uUdICEcOpET8u7JPDrzDpzcboJ6FvNUnqecYesIyZWjM7bBcmnXkZbX
rEsnbdY6mcxD0Wd7PjKGfWVENGtqf6gyvbEw8RDP9Gi6Zb1H2d4bmoYbu0Og0xQrku+9AauhfNqq
1RmP+ZwzP2KAy3c/g0IygVCO7abEgcLqA/BvhLqPdXGWEAsKrkTpa9qwFA5Fu3EneiK1y75UMcmd
sAygmk0UhW7GeH4Oupa4Z9tzSUglj3Ac/kRZ+RmWBNOVIDBTx5y3iahjQQ03XXHqTXFNOrdc6drB
MlDWp4kPoc6jc4vvczPS/5RyPTN8QiRDZJzlYvy3x/bUWt6xaHEZcy56m9Phqa9ALrjinOqxuAC3
eK0iqsXSMH6GH7mZLJ4c32I/i82WTGP8U/sD0dGAfkVoyORfOt7GXrCMctpVU0nEbxmhSXru1rhe
tsbIqL6K55c8Wi7iHsBcSUZyrSkhpvCH852FFXY5VwsjN7mufDNo3mXdhLLT1x+AJDyOA94DZgtA
zo7uWW7VB4pMCVaTuYqpHqKCVssaTEvsLNjpqGTo3MEeCJatIEyqD21kL+x0zNfjdCuqS2KqP9yQ
PjPqRFd9RaZ+wi6qvepnnP30HBEAX3lpeCE7d4x9A6BH5Db78J2cz+LRMq5hWh4FT3iLLW1LT+xJ
4UEC6sJNaCY+E+f1yp8GtJyBPcYl0NXxwyrUk21DaBLsrei3qi6Jx2TmoaKW7pR16kwx+MGqwk9b
pVBLbU4VY955FPtxYeQeeGP6eqpCiy1NJtvQ0d+2zr6mmLwiOAeaIC6gy70tJfTkKdSMY7vlqJQ9
J7BUc2Fe85bXqqbsQLWcBHvOTpRobki8QR9hODZk1c+Qiz+qpDeRRYE+yonIMGHF8QEdmBNVb5a7
TFu/eglSO3AlCg9UXuO8TJ7eZp773Zd4zftpWWz78oOqg0SdKobxzwktmBhg7W7bzlzphWvu54G/
TbaVPteRtYtFhQupBpHey/ybHgUP9QOfA2JVvh3S8K+Pp2OHheve1lZ35hLHkYMn6Ngtr6TQ0xuC
1g4aJ8DBCXpxFqbZPsNlhHoRpYvLY2CfISPe00C+ZcYJbVHNIaG5brFFoDzV/PRZTK1gmMJmsdUJ
Qa6npCsnywBvbefCnwN/+Dm5SHFaeWfo5r+DIZ+bNho23NhYXWfy4TBEyUeraIu3662UHCn1NJtI
EgJ4kJHPBxM75pDAXxCp94+6n+TIHfEoc7oX//+lCsD202xLwILIgDe5+MhIi8nh1W/9Cg4N4CtF
m1470mUpbQtaCSztZBr1xnPhNykPPbCunWlBfB/N3iE5Sqv7nsIXLNPxDWJhtF1MUyOnhhWyziaV
ZG4GwwaUEuEKgnLgrsd6uHUTVtHGL+1DwG0cYW28+y5tyQCihqtZpGxoDaN3w91XcId3NTyeyEn3
E9vImV7qX0iS10gZ9W7Gwu5n3B4bU//q5SaqnPCNKsCvsu9OKao058fhDz8VC0/EuXquhLXyTfYK
O6GBezT1JvCKp94uDgHPKZ53+QHLgbgljR5sgWvGWe9j5WF/UVwyGjhrhqC4K5iY+uOBq7wgP3vR
uOmnhAUVEsrG1AWrjYmQotSfxo4RNfMcr4gKmFFoa9s74kB3DC9rn3CYh5l3Up39L0xqWj1Y2a++
NhUWD/Oq7bl7qOUIECxGXQyq9KApxtEgBIuc1SHM9kaKMkyy/YhYRc8Dp9+tOxM6pytzAFBmny1G
WbjQj27DrddMHb3RzYP2Hd6AYQrhQpV3NsXHOv+CAR7toLhOqGUoVGb6D56tXMsJkmprEdgCe87J
Bq9eZT9Ll/pKmiN8EGfNCcV8PaHtrvN+glPc91eoEQjfSU0TfPXg2ZSZgKKqVzFr6JYtmaVQ2ziQ
yBx0ZI79bio3IjMFf1IIIFX9FEdZuI2d6EMW5pdl4yncOXYHaYFy8LTHKmglF5kxOwoTMDN2Ol7S
mDZLd/guw9lce8955j51motsCtdzhfM/eWjZuiCwsN0SoRpMRM++mDZSGQQrmupQF0TGccK0EDrm
74ZPsqnzel+YAPtnm+EwA4u7WzRYfBp7Ww8AgyyXwzv3YKLhlr9mHyG6Hhi41+AXWVH1yQq/JDa9
zdSiMLncIIgAkClRZMAH3pyoN8M1VpGbAW+WQyMYDPhxhDGKokXFtenW0OXDEH/EAfm7BnQq8Zb+
VTTeBw7hbU1hIq0XAkIaeJp0AhM7Goosv4dJOExK0DveCMGyAL2d9YvquA1LkqZYR2iQAy6SiupK
IOdrGN2TT0ZrO9CzgPKodxClPusAKW7m2ym5atqz+dnXcbSdVfEw4PHb1RXFs60fwxzwnxWhnY10
ErWdRf3Uh3l3cFF/VZeKneUUDkxMKzvWsHPmpNgFsxMCQWUjF5oegeXqiAvuvdF3xQ2E5AtHeq8r
Hoo6+ocJy5RigFzCZJF+3oYDgQigt5mp1eBseOgK8i8ZKIyV3bC3L0moxSqtk4iXxYu+0Ny+ECWx
KxBKKgL70tgWlKxOwLy18DmSM8My5G1te77C4J/3bZHfBisCfbynDPBWtwUCPQQvKgHCg5TYUmyV
iP34zABr3tmD+pXZbzzOcqmQ/VPEutjVAdm0vIfRXhNdJi9ImRhOEUQo/do6oF4npop94u2xmERr
HxJGME79SuTtT9pKcuuxeJZWRQV5Gm6LIKRvWCUZnV/xzR2XdiwJ7K0LxJ3gasCfkjbvqtKIhgX3
c1VsJC/4rmto7bAgt0pez4Dw5trF50GshrMLuX9I6zyGLbuKGYVk3cMXqh/xjzv+HTWcGVLuW0dM
X+eAORVXQ0qblyqsVTNQZswqkcQ4zJVRqR2kxm0Xg65xjPw7U4t15f8eDvpmhEEz0DBwIpj7M/yn
dIWh+l83ex/BAK/B9E46rKJ1YEXPc1H/xBM8gMp/IoQa7zwn/WxSiJnAjjcKxi+Le/TstXDYLZp7
Z6DeUB0+5oHu94ob45q+t0Pnp99hnHF+xu4Jksne2qO6TUFGstxEN+HjOQ1ia5Xd3RqJs0/m8Ol6
/ls59d8kmu5GGT/4zdQsWoy5blKaJEvr0+BYBcT/CfV1Oub5TaecyRUhG2qfgFEq/2g72lnnRs+C
QjU0370LRGeKolXOFhX1oAY8q4K5SfavrZdtqXGTDXQGvWqLgne7UpfAv6IJPo0euAwIrlzkEl9u
HTw5QVckWxnDrYxczsJMtVk2qbIVjYGOFhQ/8xmL37vi+93hy3v1yJ8T9b4H6QuTSWZ4+jhZ9MK3
vBusAHj9dxUT2rV6aVV8xYVDoXAWnTXepU0WM86clEanVM1euhYvuA33EcjqtmZR9g14dbXjvcE/
e6Njbt9W7bV6zYewPYaVWe17f0BCqWDBt09hBxCoVvUj0goGACK6dZ/ey8nmfGDkGuWujQ9hyZGQ
cb/ctYw+tWasQvbRegxD0Aox5SCE4eBjW0eabojx1YO375L8IR/0gzWG04Nv/Sm6ND+WImEeIP71
fc5kg6xeTfTyPFYdGcvuqZ0nGjZljFZuZwFWc6wFDs+72XH8ghYj2aa5tDEpOsu64vphky4go7DB
UIw/N7M+hsb7YqoNgizgc/Qdt7hQsg4zkYUpf5obUL4sadmaji7JgGMCKquNbezp+dCYitS0RvPn
Hx9TiCFhxNhF4nSuivGuTRFf3FadWpKY21GzBbSdhifkS4ztAw0f/czjQo/4k27GO/ZitaW8Ydpk
joA7EgU4ugNNMZJgO5LYR20rEWuNUNeBJqU3FsOqUNP7YPZsTkb/XVRAZcpo06Bj7x2/+aAXkanD
AP0LGI4T1tBoO4JnTtvuxqx6CdFOrz6M0VDcK9v7cEQMHjP91/SmvBRm/hTp5kzNCg9nFym8h/JL
u1QW0LgxLnjhuzYEPmnNT2I7abicDGL+OfBTBcSJAaHoMLXBa8mQr7QRrJnMX5MywYpdGxTAGO9S
80p2IxWvgVLDCirzPkyCv34VMyWR4aZCfF61IfMA5gv4zMauuVTMwRy9A9d5ld4fKwUsGr3xlyn6
KcVZ66XUGNTDdsRPWs2hoK532Ma19RmJvNzTFnF2eUZPTt1Cg2wX2K3zUPRM1QRcjovd8lhO5R3A
7xPGair4jGYVBLQmFps2AqaTS+7wWDonQS2TWxZ7NPlDsAjmrKAmf+sMfkSkf3LUGbvs4TcN6tkk
Kn1KMnhLy98YT+0rQSzijX7x1vfxH0DKANW96CPX45kzaLET8UfXsy2mhHqAMeNM60EBlcHdbusj
WEsXwUBtisr/IL/0M6XFBwj9XRsJn0pjVoS2YBrQG+N2cr2vMUougNpu8zx8q3a4jSHEdm/s7y5x
NQ5J8zdE0U946fgkp+GnkgWNFTXD//rAdQbbnqWHjUzcY7jUlqkuRghieQzdbQ1ggJvAok+GiA69
8RcxKXhKcEpIgZO1s3AC4/tc5648dV3NPCOkcCouK85OuPX7Ak+qrKFuLU/NEMZvqUbnpGO8wiwx
M/LVHj+6Va2KOuCd5g5Zi+m3bEoGlaioTMrLK65RZ2syj/etlGG99vepcD4B408bleR0pdXWtlu6
ExUW/n1AfxxLCBcfkLcvrp36YCERckH3XSDicYtik790RIN3rmUekQMVA2uOyBH38hMd903U036S
WYx4oSWRRpGbYpDhyp0pfgxnHw0NhkfffLimme5pmKNcmQtSZrLdQ/EJjj7QFjtjzjbpfkPyC4y+
5CE2m+G38ZiaTwXUqtKYWZhzJJB0QIYK/Aqu9GJ7XWzkAkzrBgkWikyajcfKZLIYtF64o82HtGqK
OwV5f2HRNO55tOv3dqqfsuwZbok8ZEtjpiqCb0+wUdqlBTCh0/vAenAyXV2AHcpiaO69xyCibW8G
ugOwGiywBgqIlZJbybC1rJ0cZF3yixf3t/KXbkDTnjbcNxor/fVE+G6Ux74YQaxaU3uo/OE1rWlh
UHDb66j3V1ireW99B1OtWUFwMLgB8F9gXoAJg+9XnivL2MfRQG4fxAmnJZxkQVpdqO3ypmCZ8skH
+gjlnrP0tUqLs5fZNIfO7X1xiq7mMoZWUDrHjgnd1m7Ud4UEOXri0nj0EgRdQJYr2emkw0YtqGrp
iOq6L+aQfM45F5EMFPSBcrQTxH+6nUbnANJNrDoH+5qf7fx4+E3z5I8VnxtRbgbVE16ZCcc406tG
hUVriA9BSJyNGTJX5IsUzSlrqSnL7XoVTD+6hK8wGLS+pgABrB4OvFDptVPhjweki4f01+rDiBoS
iHDLwV8YaK+k690Vofu/LTyF0oUPDgK9XDKN6cxzxk4KuTV7sFrPB5trvCaj/Yir+lbE042Rujrq
p8kki9Vpm3Ie77HFEjgJ9c5pJv0I9OPkn53Z+RAWHXkucrMzEQACGr3paxg2LvIbI/aO3k5EFN1P
a6toD31AgoaEz8izlF96zhpFZG8jL/gALrUq3PTgshONtXhODQ3OQFevXTg8ZeFwhFfME22ojWur
jW9Ou2SxHk/iHGJOOBDKolKWiM/Q/VVWfQra1IA8kqyIJdJr5XevPOmPuUF4jKgbm1w+ELpIHmzV
vSs4PzqOWN0ZwsIOsdY0G5irpLU/aid6tCGV4Escbr0jHzLgFzponrhWPtHsChLD5whcl/MrBjDc
TV0ynfuxclYsO8cmQzALPwzTQFmh4mVMX8knITQam0zxrLp0y/UlR5UGU/lcCmiM/S2pIfUx0WUo
TMyVvXhcNeF49qytsvjpECu1OJWF9+gLHFJpOFwzw/uNLSqAskQeJ1leMe7vdZI8LxObyK7PsYF8
ahqkBGt62Ir+pRVcUyfSGWs77TjOR/Pj4Dcv9YDjQIec1+LJ+pkWZWV57hMSlKuM4D1xoMcnTPrO
1R/Ct9hlSiuYrMuSVSZKz8Qsh7w/VTa3SMwPK7Mo39OiOeZz1m2zxmHkThvp2SXJTqvqoauiVyAe
tCLj3nRK97uJ2e3nGsUE7XRTj3CYvHD6kfx4wuWBdviPpMHcwfbSIuGvk2EOt+MIYDjLgRlQhkOp
kvEbgOLaFHaL8a0zMBH9dT1QR3YxnPwq/EafuTi9+DBl9reFVjsXMbU77RnO8wZF/OoSd6PQ4WQn
wNKkcSfV9yHshzQgh1WP5CZmXHq24aOIGIsHId45Jtv44FI8zA33k8U4PwSieJRD+1oSd6O8jjBi
/Qp85MmJWAJmLH3NL0dJE3ZJDhQa0aHoMYH0inU87kz2w9E4QZc92A7ItRbDDmfe4nGu5/BaFSq8
kvAU11BtyEVK8qz6NQvF31y100YPOV86zYykfvUYHXT+5NfWzYeXyp11xuskJueatCK++s45EI11
MHr7A23A3pDcIcDEBmpaot7RxPUuC3DM2j+lGiBdE/CmZ517nyesX4U75Q/kT4tdp/qrEP5L30x3
FTB3TWyBNrr8EqdYALyY7AOVezz3+QGnIHoKfDA+TC6pglFDYQ2bUpVYjepVD3Kk9Gfj4hTFVXTV
0ZXZe4olYWUBIN3jJfyxDVgjvvkd5HnNz67+1Flm74G1RZw7YDAsnZ2m6f7T5iKIxm69LoyC5dxi
yKTHqb419TSsspPvGzQ4QtgMwx3xbhDPgXsb4sbd0u00nKSW8WHgHMgqhk6w8BR9abXfxmj+NSjx
fR5TUhk4q2DoplKu+KCDMCXOJeUViiEkid4A/DitCZG94yUR1DfW7tYXlyKX0478/CZpQbpVrVTv
MYWUiIPjl4Q3rQb6+sjlrCJzxFczAwsytcKJQFsB1z82rDFUD2Yi4aEbwZUm9w9gDhfd+G/+yNzQ
7wYOsxOh0LwOLhEgKAqFAa5iOviWXAF8yS3FmO+29Kq11UG/z+T0PtYZu7W0IVX6zbcaRH2cANJD
BjxDCZIYcTY6bjdOFYRvQam/dSxKTCNPke9G69jqaP9RzmfS5i+Qgv7ORv3JtcpmMqq+VDi/d/CX
WpqySWLbt+hC6oMTaXCjKJ1LrsmADjpNdUq9rOICp+XOcfNPN3QvfcR4qEL4iIv0Af/TM/Rocs98
eoZsX10/pLxaLlbRRr83eQE7ZelpkhOjn/pJZsNLtDxVlLN3k30haMuMLa3OhWC6E9fRb58sGGzF
6T9GA/ep+nbxN6mOJzaenhIX7jCB/GOSPwPI1nPzrx/Db2emqxGSPiHXEE+CICg5m1duAId6iZr6
pv+Hof3COkskmVtnqakyoYzhII4PcWv+NRHQwYW9+I6xHiwyya3MODjoO4H7fjUqJh9T/TgPNEGm
CChR8siqdS/d9iUzi2uY2xPEGfJ2VGxsmpKWJbYiVLXuCXHh1DvDXqksZnW2XwNl/za2/PVYUZva
eCV3yJ9lOGsi5BMwBYSfGTCiezdT7yUFdrQKYvp3rZaFK+DBKyCcS8vqDzr4mdqeuxvgaWcmcuOV
3j2d2ptjmQjESCFcOpwsPOdDeWlA9fUtNhhbVg8E00YruqZms+wPJdFr1q9hXmGzKwfjX1q5d5Ce
+Fr2guPtyFHU13iUdPqv0/6lcikDFHQWpiGTN5x6mzkKsBKYuzRE6+dJWOk4xviDaGe673Xh3R38
JO6SBKXxZB9Z7dFK2qfKDYmNq8e+AdYMY8g+RekGP6b0aTF3aIXeqr749CdxcZOQqUYeXcaxeHEy
yUZsOuvWpA+xEc4lp1OAnr5obaNrAcE2GsZwy3kxCOMtAd9btHwYoTesdGP6m6gajr2qb/4QnNLO
2eZ0MK4qyf8wolOaq6e06t8nlME9dprBMa7aUs5z5dJrGulHsAMxu36fXSOL9gzb/uNjFU1JfK9L
plg5MQsgWXcjfxGecfcEIzEOmkTAOCJmw4iTwuW8zFe0chJ76VluvlxjfpLQyzaGCMEro+s2nXt1
gTptKRzBCNknh1qJF+bof3pSi12Krc1FKiEOc1AquABIg37u3p2keky0+qU85mq66UPtZ5z6qDL3
uEOj9cUAVudPy/V2JbQvHbufIQ/zgK5Le/kWxxHMBS50qj7kHBJMRZotSOpfUPy7NrzUCYtTldjb
nkOdW5FgcbttGKZ/dc1huHLkI1fJH06aNKnb+hBb44EZ4NndpFi3xtn6TBUkzwp46ohrHwRtzIV3
Q371blFn1XszjHrGBk1WviZhv3JM61aZ2UNmeuf8D4OYJ1OWD2oiK9hEZ4TXd6PrbgJ0HcF5UP1d
gz9tGJ8jHtmlWdtcJsg1zyvMSYqAZsRHbuMKOBcCwB7iOj0Ivb32CZQyxlWn2Rv/9/TvLGpe95VD
vwTBiMuoKa4op3O3wH0idMjK4lYXAhyHtM3IIA/gbVss1D7iSwEhuMzbfSPqd88cQeTx9SkcjevO
ymg29PEFjO9aDN/zMI2LKsDv4ulr4NfeJWrqE8aSs0px++Kq7JDyugremkEtnPDkY8sr6qbZNUvH
WweXq0D1x3fFXM757GL7OIXOZ4/ppF/woyVd1w6O/a0FunalFAd8Y1ZXUVYscI6ibBbJfMbs6enx
aaxfuXOQHJ/vLZUEDAIGugkA1kcNQ4LW61Y0jLglqeUu7+8UIuxIA50RJpn8M92xl4BqtKo6W2yM
gbrmMPag3YGbpNT12Yq7PWjtNWyvu1dWALlkecEC+9XktAICHqTTnhLcyvnGQXKyMHKrxH1CXqYQ
uR73auAo7iSeDR7OONlNkzDRRqLjHsw6wAm2DxCMG7TvpnfOps230yXbmbn9OpvU1loM4sPjWGX4
cvU37pYXI6NGvWy3PU85YGJZb7wE20PtCWKHzikIESQG+BEcDz6DgvHbDDNx0P0tCw2sdqzVGJkf
8wzXF1xAvMDjLnC9V7NA0C3SNftnTmviQF3at0mCYlmSjT6ipobMsgzL1Raq2ruvk786B41fG7wr
Ds1v4AATSF7Tp8XID8t5tcZtBlwlLB8Kv/4Di2BHEx/SBPBWRle3MJjf2R4uWuf+NuVKuQIAloft
wTfz34FLpVXNr2UzHUfobvGcJyjNM07XyDvLUv4BaLJ0HXe3vmDmSj+TnpxzPc9nWXznoXxI/fZX
l+Ib0ReiVXvyArobGowBKgpQjWrrtekeGeai7cy4QezlseLjpAiOqwC6n27Ns5H7F5f+Nb//okrt
/60rCkK04em5iYx7H6NeJqH8NbONh88dK3jF6SyY/jmRQ5o0CbbKDg/EKXJfy7UxzCdcCRmvV7au
hPwCf/7gGc610OK77gX148g/3Fo9M3+kmoMLCHOEwWtPQ9zR4TT1OxY4vjD4AVwf4y8OUnKMn7qR
NE+H5pgRSl9RwxGvthUO6ypBusm7T8rQCP3vmpoeCFGCKQz45JwO1KBhvUe+wb/rJZIzdxLj2aBS
qhwikD3YkGpT4JKq3AstqTVz6jrZccgRQ1RfUk4PkAieqSePuw7Lb7aryyHf0tzGpaVPKAoNul8R
YhvFYXHKan6aycnMbSP5MzZz1f8tq27vI0/eA6P+Nd0AQIk9bghnBNzUXGbC8fzKV3Wcmq9oBLtf
amhoIaxoNXTcsvllcdYZeQFwjuvDZmLqtTUWATYkMJ0JtvH0rVxOcI0PLsC0gIG2LsjIxPltlfFl
DOH75FB8kkFWPxRJwtnEnMCsifKhi5zHlJWmXbyUZWRRn0oBwapvCrxs3cidB85oOXMCFV30OvdI
A1TD5mRqW4JmSx1if5aU7K3wEQgkQnGzhkntJDNoq3ss+ugkw9S+4Gf+YZT8MYe+vZ7sdyayTOE5
aIoGzJ4zHlI5uxwUcG7NjKSvtcOtNAd5gDJfdRQRU3BIKapDiIGq1w4taG1GgbvhrJ3igkVFATCD
zSz2OAqiJv3/C4Atcg7Go1TlL0nGcIyrE5e3PSAALEsGDcu+X96pIvH2RVTSWAKFPBOWBGVAyPv/
X+pOvfgcD4wRuVp4tM6UXrxPLfPuDu4rvzfzuBa8Hv/Kzn4ws5pxW9iOyCGqOhu2SxJ5oCW6RlFU
yUy7dT/tcYwLDlwR3XA6wT1tfBpD9m6DG9rZs4/ilidcQ6mpPugUzze/HQmyhPlcABiQGNevM+HH
gbLxkpROcVjcQ0lqQBhgASbYutDa/yPvTJbbZrZs/S53jgoAiXZwJyIJ9hJJNZY1Qdiyjb5L9Hj6
+gC5fvn41omKGt8JAx1BkSKBzL3X+lZdZhufSPewIc+nzmrlmMTWl8lWL8k0wu4jIZ7CsHMDwzyR
31ecB8K2+ffX6WaIpu9ZOlNtOxCrobqyLbOmQaEaG0fy9hiDXUSh4JlT7ITxI1fxSlVRK8/gyg66
LFmVWxsdW0fnB8V2QUqiHmQMgUakLYORHuuAAEmQCtwZGGEZzOz2vTkgJKvqdTgV154d+hBsdEK2
6ekWpG1rKIcUGs3WjA8GdcFED0DL2ppoLXe69ahFiGQG8nOb+S2oBk0/WeFoKyz/0Q6hj0d0ELHf
O6saHhiKXXCIZpdhuiO8smiafUODbBuSEcdf0GwDzbBWDJXgOQZ7uBYPZJm4mIvKQ0tNtyUd0YX5
cmda2I6UXD2ZzgC2wRrQWNm/GD3aNB+MVj2mkV3dsxMNi0sdQqS19kKS35fMzp6p8EZAnnp7K5vq
AdgT2UKFeg8LZNvZ7U8m27ho9PwRlfzPWqGsXNfUfZIeTmHIt7yXVrdmCApfrcn2Y0hXPPJp2lU5
fToblZPT3QYoSmfSm6GyUq4yU/U0yj5YU0mfYx9QBFq+LckQDoM13Zj8CW/YLq8Q9xQxIs9Bi+a+
cbgNVPtHGRERnJuCmVIBJobJPMDf8kxYdIW1k3CqHlQpsH2rJ5eKYJnRhfU6IEPg06OD1Z/IYobq
FE9oIR3zWvkOkuKW9jF60bor39QSxnxklge1tuqzJgHgMBcDK0RRW5HomruKwlQr3GQD+I2fgbrt
0Z/sDFFdsD/+Cugt8Ge3EBBSm1T4AaMCyi3iqlozXCMHpEekPIR2lq7g+VBr5XrjVTlirng2aiOy
RU5kotckP8QqcTMUvxz6fmst7tuDyWy5KUZ7pVkoi+j8WP0DWg1+wzYKfqu42kGyR1KPvsYQu3Sa
R/4JAO7UvonJIEzZJ3hUwRUWgYVxRNIACeEay10EfkZUw8U3y2eAGk0LV7PnUyaqOt8RtkMOBwbC
qWqIr4hJ7VIC9O8wSelAy+HkZ1zIURgCI+vBuLfAMZ220TGqWtGBWRoXA5vLdTx/fDSdEDoOwKmy
mnomNlEvxwc+tN0rVViU2tyH4qFuzxLwDlMgAiv4X91R7vkmjS3kcoTvmtbu6ejq9/jYPaPKDWSy
3Usoko4fJ8qVqbyGM91NjDeiMdpNxWVMAjS9o9JH5jOIEIpDEfLc4CIS+zWeOlpNcNA5szzS+MCY
Gg8QWlxN2zgjE4NolLHXaj6B4mpys5vpOGYNrXmwJ6pKvH3pcFvKCiJ+uP5R8jFwjM2Z5wYt7Xi+
u3YD9+gmMeVaozvgaaF1TQy32AitJ98SYZ4LWJYPW9aHRjYvukopQIrqLXjjO51ROlcrxOzNcXQM
WPP2N63gH6jIgnjPkQShuWo0+vm5RKx4L9AFU1IGc45WKWqj+Dl1vWpq/VVP3WlV5Ap/RVlzk0Ic
4kcgVlXpGSoR9LhCsSwHDeUSg9CLrqWCxu/8bggz2HRTdRhjxdmBdgbrplX8JuzI2QaUCaQVbhXm
/OpIe0NxrXgNDzf03Eg5pz2ZFPT7twPSpbt2Mo5o4Jg+BRgru3LTxEQaY5S7uOhImLwFqzBTDOzC
E28t448wBsysMBAPc691NLN+19voFJQ9hfpH4lieq4p7vjZG93VZ7xxNBa2n4PAyAenFqFexCFur
uOALlXd889Qkp4qkSrJIkFs05TaOy6+ZoVIwi52dq494Avj/C5cElNG1+m2f18+VKS6G5GX0/BTC
WLwz8bIZBddWmztW3OPcTGr3edIb8xb0KKYcfjlzmBbThdMw2k9plFKCDg/ZXKDsy4C+Fo0v5ky7
0Z8J0SrmjaKa9jqDr3WPqs9Lolx5bTr3wUB9C/iGr1BQbgejoKXeHcbyHGbYgX2fmArr3bFh3Q6t
Dmkeo3IaeuXAqD2HrAcacecw+QJs4+5LxcnWdaZcgxrzVNW612pAD4KhhL5eLQn3JONVL1Ts70i3
m3KASqfiNQmZwlTTfRZO5tqG3HnX+81Z7dUXZjzlXP746TvJIzO9ytbpGaU0qbTkYCOpvOAtfSxa
H3m9tSMnJVgrOtkgGYB9P6rljkkfmXqk2yDVR0ksxjnPW/GDk9peNatpj6lp/Rz6crY9vPb+WHEZ
HL+2IKRXMaNTnQDM3Dl0SneYPa8e+Sct1iOU1G6m3A/J+ADTvKGd4MTb+RK7ccxMHuMmfO0LlIwj
FdpBiX5UjH3XHXmBTEJJSOt1PMGU7dZQzEgnoLpXxZIBZmmUK320t702c70S2sFBVByk2yl7yzn3
IsSFY1CPopEoD5bekOk1lgct4abrhOS9K2MEPqNQqLVX3c5WaqJmEzwmCnoNes2k7vj8eso5ss4J
gkMoe/eXaEnXDjXre4uYlOwXM36qdW/izWyHnvQDtMhfJOAb2trGsdXlWWq3GNHYhZQZ42rTrGj1
kX6q0J5S5tKuZtLNAte+ppjCbwQQ27ZUlB9DlSL6VgniwMD/q6Yot7Yrpd33NA7kgMRLldes8d/8
rnBgmkePRtQSgFUI4cmRUDiCAW6B4K/PklC/FMk9tXdz41dKfWlGq96Ubpdc3dYONjYEytWYxMiU
uZ6Qy4WZsdcYUkMSOQsD4ZcyZrAOW8PZxxiF9mCSEFFU6HeIV6l3utK6p4lmyxYt7uQ5fUzerp6o
LM1hP3WZ71PrbbTDrwayA+YOzZNJIePcaFV5F+MfevFFRl0Df9iqmgacrVVHXvUUIkObAPLTVmeI
hsKF/m9p407KCqxOaH9rvX0L6MeMukNMQAqBm0yWR7dg9NXVvb7RqJesixHfWiuxzn8rjEAcJoNs
b0d/ajMHWbL95jpw2MMmhBNuE2nixD6E+xY1qztVz26Qk8ZhFw8Dtea7EJHN3m5xxIb2ASwialrR
CS/vm4AwuQfkgugomUuhzw4wFxuyuS4P/KSgRAhMdyr5CfhekquU+YFL+Dl0hdgPxaFq8ux6w4NZ
XnWmz5cYAHf04vuNf1GrIblh37pYI6EG7UiSkosWtHAn+1KWtXuJXAolRuM8BpHlPIYB8sjCURvS
l1QvQat7DhL3jNsITpQZEUag+FuXPuyjVTf9ZWqHDcCeahNkPRVp6gurAK8S+ETmI5LW21Da3S7N
fVwAgvcjrPcW0k1NASEkmCe2IV9bneMV8bzJCHwHQQGTd9eID1HcN5eCBAMtidd42JOvcGLuawJQ
VhTD8pvPpaEXDikiETIdPputA2HjTrfUr75TlfweKxTwiThhUB8PJq5XAqRJNy7eYz146cgQvgP7
3iDOeK/MAHx3NQA+CK0a4CTlqzHPA6Z+OT+2ATpHMOg997hJ3Rgo0E/Zqz+TOhLiXdNSVAcd22xr
kGNQT6nYRO3ZsqGO6rKdPciZcWQYy3hcHg07oE2et9FmlpYq/ICF3bwLOe36Btr3yHfAURkY520M
thlDCzgTyltROpNereCeMvcOGRb4jSp7kc6g7/XMuMEQOcMljLfvUzvu5gyAe7UVB8e3aNv4M7re
tOC9U/k5yxYyKE4lMH5Tvnbt4Cn3KQpYeejphAXeJQYnH3BcY56R67rErmswt7FGl4AqYb/OjZz7
pqQ6oGaB6kHN2qhafB8Pc3pohYk+59TtqLV4XGb9hNX+DIaafzUGSXyH6PsMre28oGRK4/vqU8rg
+FeMmaoaJvG9Q9Mo7Qx0WpXpL6EJDKIvhwP+DWuMdcAg390pSfe8DqNbbha+04uHEuvLGoakDdPY
+UkC2S+V/IYfMm8wbylMStSsO1vTt8o9p9S7PZvxEhpajf9uFTIHY0JOQnZRq7uIkUlvFfo2E8Eu
MyFZFB2zRYz9w2FC1XoIU2J8iY/jI4zihtKuwz1fRYnK6J9rxUg3l/7xLauHwgtHPD6lHvleFsoz
QXHmzirseXzu0kQ2VKLqaFA35pOf5TZzKR1mY0ZVwSoLuY6oeK+LIP7CFxsdIPnyvZJJTDkTYQQl
blQH3fxmPqnHm3gCqts+gX5r14rNqC3SI7lRhOtsp1psnGEYN4b5o5l6g+s4Ekhbm34YFipwfZLf
gzmwO4HLtYZzZkOXTXeiVO4NrlNfR71ASeCLGjOBsdGmvEXQFDQ7CkdPrlbLG5YgD6Vq62lzya0d
JOmzrrUSUZF4tW7Yr6PUyTSBdQCdGX1F8ZVYcuymVLnixJCXuhqavWW+jyjfN3qCgNCIRPVA0DEQ
c03/qSv+IzUuBEPUas5FC5W4AQTM94OhUNwZj9x+YlLoylXPxJL8CtQ6phIdcDXtZex89U23ocBZ
XtTCii/spokW0t7C8gpKdrgLoRd5Rocb0EqDTUj54E5TVR05MH4wKvr9Ji+gyeZt8VLCAJbYPDdq
yC+/DHtPZ+CBz8S9NzI13pVRbO5Qeh1B4GgHZX5InS9mZIJztGg+Nf6QH32hPk8RU7G29mlN6sO+
yuLXuB8wczoVfXGmsoIRLG2vHqIXggLuDfh9otop1+qgyAsDLKAyqkrwF4lg9XMmTfVedyNSxyyK
5FZRBtexCH9JuiRYhBx0MVANksJ9N3FDyLXvmrTF2z7coPDGg4r+PMJuLggnUwHDH3H6TrspivdB
1DIFcnsq8IigwVECHtlkCYBzjbRhbqICzvj96JPIAd/3NmyTQHnoTV1B7pub+JOzW2PGP82U9+5W
Q3kvZxeQRZQXLcxLIBwF5qr1pSCnbU97gjlZ2K/DLNzKtsVbXZzQ5nQH2RBzXcHmWzsuwepqrd5q
O+a64kZXASTnjjmtvqODMmAfclvGUuBUx3s9GYpNNPT8UEuXPpuf4zUqdLHKGTXe+WNL6Kir+ozs
xdyFRQWfa5hl3cG4n6QxbSsf0QvUJvrH3IK43dRv3Dazuyho5bOjlxg4rGFlOQi/slipyasi3wZY
Ys/lmx6vJKBXsaPuMXIpA8e6Er835MQo5qU2lfGHgzCpof34CIdgFyAjXoe1qp3d/IZBq/DKabpw
Lzshc4BtboAFIiQIcly5MfUcAUkIPaIvEiAj5U0LFDKWBLHn9iBfARTKle32DIXi8Uyf/Iuatdsu
guZjQ8aiNfaOrtQ96iUpMVYxrazJ3ms+Vuo+zEb84rSDomlCy4NTVWvdcV10JFJXJte1Oh0PyJlB
zKaHgRi3EQzm1kgi3EQdBgY1kgfZGxctbX9mg1mvBdmezDHrVZasdN9sMDz3zt7N83fmvinACT7l
IbuPhsjZAM2kftAhSKJZhATAIs9McMON7Sja2FhNNyJhZ+BEN13aTJOmiZJQkp2YVR2bkV9BDwnA
aamMyrgQB2xXgUBEa/nyuz81xJQSxVwL+8eQTQxDwjXuNvXq+M/NnJA3BytzESgOdazqV6abdHL2
mfULJOwZJuutiKgeImPaMM9dh8I/UanCGYEj6S5xc+sK/6FYS3fCIh83T9DSSJ1nVq/Ixf9jUAQP
+pWGAga/PQIYv2GsE3AFRK/P7KzSH6i8XrosulRG1lwrY0kLm/YGkzIEm6h7FQuxeqlsdMJP4vRI
hHS0gwpwQingMcKtVm2vlvxlA1pWxGGYWs5lj8nCDw3lIpid4hII9ES/AWjRbxQGvk8GduugJhEd
Wt9K0yGghnI6YVRmUkItbS9UoulLB1VL0Dj3OSropwyOMSL2aIUAnkKvjyvZLIIt+EXsPGXwOCbq
QcR546WFuO8YaLZd4EDmQGrvTNU6VbO3qO+1nZg2vU45LaVKw6T6jWm3ivZdeVH8/lo51dWeGU+M
mnagto9Nz32+Rm/kGbDA84lcITwjh0gnrSZ2jTscxAkiY67UBp31oiBRkpbs9yxgoQ/bR60dX0SD
SBoUs0OZIbtyp9BINOS+ESTm157Yakz75fMo+u9WQKBDMYDMyWtm8chCjczptiZzTq0HlKzGgKU0
LH6KQSKphuDSpH+ZmVijoo484aREmIRAeNspU+flGlVzGY4xMr4RGkJgntT8IVFkugdeBjCGws42
tUrsHshX2hT4SK/yWZj+RBR4L9NdAVyWH55zX1LwdMoAOnYif6aWwZXQ7MttlRFeqevRJY5/ThEJ
xCjzylVW8xNhRsWD0X7RLKvf1FJ9bgvN9lxdGT09lZdyKp7hu4weEYNXAVUT0i9y+6GiVBEAIqfk
DT/An9lIVMY8AS5nA9PuRCXx26ic7ZS7mUKeylrBfCFG0vwEJtkpsPaVr73rhqJ75bfWJG46C/Xh
FvIj9DMRbVr+4Mj/FZRIMn0MjJEs8TARxakhi0QEnOwSEZ6EH06ooLV8C3ILu0PR5F7wnsrJuUap
Afx/Sh5G7irEB/rgJKbx3hVFQNvyoQVm70VB9qI2tAa4rNrIbqBrRSg9yfcePGVWChPP2xlTvjUq
VFew8GgTk5vS2BKSUO5gQOlIEJ+aoaUWHf/AjMAXhoBdU0++9IIKNUD2bmVO7ZMt65orFDZSMZRU
Vk2K8Vab30QYn/rRNs9NoW1tsztrLnIVUfN/lFKcXDXt5uB4ZBLl+9ThGG8GbU1N/wfEsAck0MMd
bmm5aTLFG/oiICq33hqSvDM9ptjuUGZl+MqYKdWam940TJKj8phmXbUS+aUG/bu2xYAfngitIPB1
r1diLyat62C0Aw9wR2bnikGIBW1Qi6lN5/RrCQmIDlj+PLTBZqSiv7LRqyk6gjEk3rtGgkFzNX9j
8s+pGMbFUONXMJyPplKlvGBy60J0t5NaPsxTKAZEK0uB+WBawS3HtAQ/LbrVOarkYfiGQE3B+wI4
rI0QJlgOEzJVmts81NTHNsq8zsgOJ9eaHmGQwY1w7BeD2TUKbMb+jeQ7QTdiHnHnAlSe1U/73sTj
TdN9PVbS54KbrQe4e7oz/Ho0i/7axsa494Nkl+cOo3ifqjey9FWOL61pcOtMFi5P11BXgY+lkJzY
t05DwwXz0GMgQ9lspBJMMZGyWJIaXpgNDwap8UkRVKvE0KO1G0avTYbIPabI3erou4GgMaoyJnSf
ONLUgI8LTTc9cNXdmEmOO64d7wWGx3msoIclvI1zW0B8j0X22FfoTkHkpHcrRJuowVV6CUkWfE9b
vvNxgq1NR9BER2w7IcejKjZdJgN7GNa+jeaUr4GZET7f55gn/WuTl3uKlPFuaNRTMSZIckZ9pdBg
26iFmiERR81HT4DutGl6wVhia2Zgwy0AiykEAad3w7nXZGzbwn41DQKHe76Q61izfqmZ6+4mLdng
fUd6ZVMgMzO0CKn0ad+UxHvCcNtDnZlJtVzzQ0j0UrOLrT1QLsvj2PX4ot3h50T4W4Zk/aXMkeIM
M6jSVJ42W0wmQo1XPjOBOiYYnWDht1jDWdoZ2s3V868YMHHiz3DQqOouKvLtO8JfAMslHERUBy/o
YxBWFHIBUaOt6yqH1DbQRJXUjFvB8HVMD7r8SlLICgaK7kkcRuWUPmng62rIYJ2NK5ZhkrZG+N8+
BLapzIrHVXfrUgqc4BJwcGX8t4pKIoUywENCuF4DGiWhtqd0VU3TnVKFFoPo+BrHsbku5axIQiVI
Yx3/LrbiU6tRfWOkPG01k64F7d1NNRhPJlXolaamPq2U9LUqjReSOnAXT2CDUioF5MBPJoGKo1/a
zPWsH6i7+20EF4oLF3bbMneAkwjUxLqD6dgedZSpg1QP9IS4hprhuSKLuOM2sTZUECNDHKhHDAay
Uqt9WOQEyuXVc1YazLUQWNqheAaJxrdzXLsKDH1kmas0Fki77BAEcoQuFpZMRTgwI/PWObSJ+AUg
9VAUJXCMESU6cVarabbYd0kvV4MlJ7Q5UJyC74YEdxBO7jszE99Tq/wl5d5Iq6BmSqbkEb0M5KgI
olvUA8NtCvv4yKSOBzt47bnOemb7nuoO04ogZwAdZA9kaRDafRzmxAoa6upaw0hLO8j9OvWdeV4e
tM70SnNQdrJLj8WEQz/1oZSNvUV5qcYJwm56WQ/z/fSOkdh2tgOT2Xoe0vAMB0hsCYE7WGNQeW2g
PYZEf4ciR/vmXLnZEaM4JGezqXamgrpC9UE36pIp6WT/qJxkT7Q0Pkla+yun658mquPUZtqDi+Ca
WgO/zxm/TOm6Owxamx3rNN2aE4g6cyIBy2nsvT0Y7n5Cl65WAXa3Ad+5P1GDkombbWjPQbfymZ6P
YcfYIn8fcipWOVfFuLJ+4ah7z6FKSpNpkjZWD7x7wPyhAqnGPaVWaK1zx4i9Ygx2YRX/amkJ85/i
O+0ypUIt9h3QNoNsATBVOj6wuDxEJNC9V9jTtkVE6jmqLjBJP03bdB/r1GuBaQ4+2fFjnhLoZxF6
MxYKQs3Rf+LguQsZhvvJtb+AVHMPKObAr3XJpRJl4zXdqaxJAyG9AZ1ap9+6ZDokWJXg7GLGNDIv
3mGQHA8TLmbL6KNDqL9lU59S5ijSTeeiU8v74aqHPgZzAiQpqVikIxQFH2U9GZsgGkn0nUowFpFv
HJcHBnPmsVJGRoACu3rfwVtadpTjxaqD/miHb7kzFf5GUGs8YO4oxW5ZJPpB7oLJ9JAS8Hea6ltr
WjXqjFAjXpkHsjF+L+E/+b0kYwrchGrlpBU6cyMQZwSNGq2x6+M0PxjlWB+XVTWtR3e1rC97/NhU
SBLHlAzxSjsUWaofmoEqOY5WFpeNXKf0gy7EuHMlRWrddA7LAygT2sdWnOm0aukmz5Juz1X193FO
FcB6hRqsPy8Pw4DsElEA66LdV0HvnESeDSgTR/pemnpqZcLdbHkoDZZGd5sXiTw06FrOdKuY3WC1
XdeElKw+Tyuz6RVMc7Yz55N9btfbFxI00ysdAymaG5eAkUZLAOxWZ4ptKGN4MkXWvzBDeClLeGMJ
hpkBs8xDNyRTdiDUODzrVXC0XUXBZ2g6b+ownBo7YLKho+oAgxH8xKaBubMLub4qcb0Gl2k/8A6D
HSVNMFNpFZ669gHjWgKSMiK/11CnBz3H5QVw2fzayOIIz1X8tBJaTnU2fkUeEeLcntqHREOuHwCB
xZhghMfcUet9FIfRMdDr30vLtmDetiwhyLrUhYlNGGXnC7wTrzB5J0adVWsIXsqhs1BrU3cSz8uq
gFNLh0TXn80cp8qyd1ltm8ba9+l1sgWpRkZnXIbYMDYkP/NeGHl6ZWeO5NtCqNBrg08zi1RP44O9
xFzk2yHA6yXy11aMyYMmHKbUZogXluhy31HdL9Jtf8V5mvxoTHVzpATBZw7m5MrVCKKMgoClQF9W
aprcOz0Ol6ZVnorIrLdmSmk8cB1xZO6xclVi6RjtV0xwtRv0H+2iyFq7fCyBOpRWJddS9+u1G43G
zY+G8Tg0449lbZpw1DJssXCNOC+aaRT30veVJ60q+NnEhnNwwkrdmpUJ6QbH0Vly7wp82VyWB4HR
G5C3VR+mFEtOjMicdl32lDrNt1zUEYezxsAg2BidqXog17a+O5VP7jgARxOKvK+SrHqcTPMsEz35
qpAE6UlXe+mTXFlFWBu+NjO3iPHpF5NZ9IHKgbMeIW1/dePimey/8RY1k36GDpWihe1JxXrru2DH
gF1npqT4njMl0BqC7jt9Eui/YnCYKvfqVoy6za8TZBvYgmZd4xB/jRT+3Q2K7mKEpztO9DYcUwae
rjQJYrYxooXFvDMdt8FAKSLLrGpb65N9DvF5OqXp1isVz3LEfT0B5ez1RU4+CgxrJBcJgUroSiPO
feP9YD4Y17VhV7v/fRbG0/+HEH8Bdv/fM/xX3/JvP/6F4D8f/wHwV0xA/Yz5bRVZnJjzLv4h+Cua
QWzJ70xSR/yHZqiOYwjCMViak0zrj0hSQ/sPy7aEoCNkzTvM/w2yX9j/SuxntG9iFbPQtBmWMMDw
zJGlf0SSTiiKYmTq9rPl+j9NWirdXiXm5ViVtNfX+QzOLzULZFwCyF/2hX1cduPnBZjxx5EqgcPN
2ONSDFtGT/MpxvnhY3154nKKj3WndIgitZlHfbzOsiuyyCTcf74Gvc1fIyVDmu+qjgDqn79Ajup/
vcbn0Woo9IME25mXHZPPFqz/nqis7Zj6yUkKNUHjKX8v/bXNV+BVcGeYUBBz8HIcsR+VN3Wo1x3B
SBsG1+8HvauV0lvWOzJ0vGE+5nP3skRthVyhUCnVo13KrqIGBkaJEeK8HBbVOTR9f/ux0e0FNf35
9MvxeDMR8c+WC37F53QAaGlmcfdVZplcaYVUSRlRxVOjR3uQfu3XKYZVS0g9fqp5Nc5rBguO+yxD
RRxzySRC6y+DOmXHzCL+RpC23E5VRk02zI5KL3BtWW3K47KVrHJG/TZDrN8b/ti3HFDPzzVL7sZm
gHBGd2USe8u5ltcAkMOpPtc/X2pZWo5Z9i6rf5wRrAQ5Y3OC0PwC//a4z6f99RrLjmXbx1tYzrBs
DMqEnpld/1rWPvYuix9v7Y8NHwfYPtpPGDJgiNt1azX2t7ijANb5mTzB2Uf8q6c95SfH/mb40ze9
RKc5ZjnKCisDBdGCNqkChOTKkHy3UCHs6aPnF2WaHxQC6CLK7vhBWP3c0ab59zj07Y9jM63OLxjt
in2qznYWcIsfxy475vO6BSIefXT8uehlX8cksq+8nX1Qxgr8MNboUDWXisl9bZpNvMoA/h2dyH1d
jsdUYF+hsQxIrawabQhPWHaUvuzXFgrAzed5BbFed22QY8fqsuZBi2E8kmp5dpo6PWtNK7aRhl1p
3vS5XWVO98dqpZI+qc1e1c/jloN726GJsJyKcgm+ADrwy47P45adVGHIX+tHl5KQ/JVE0QipmrTR
EdHtA4BB51a1dbCLZNRjYpz3Qqu55G7cnx3LcG44Mcy9Trvkbjl4eTBVoAG506I/nE/gT4N5nLrm
fXlC4QbOTRdIt+3IqPfLEa7tKOdYdOfPc9STC1g9wYpEH8C5MeipL8L2V59HGDn5sWqjxkDYhHoN
tBPV1uaQkv15qCN+uHef68vS58P/cMyyezn64zyf63+d4nN1Wfq3x2kifcUe7m7+u8NKSVlveSo+
7u8KPR6vUBTjtDwoWmmeBiNA0rSsD0qDcXUU278OCZDrdnehztH1pNSwtuPD5yGfp/prm5pgS8UG
oK4/dywv+bn6+Vyjeu11gleWV/nc/PHSyzq/X2cTSkhQy+rngYmC5dwBwLTNFaTko5KUW72z9OcI
z/bHamW02plh7khQlA/gDNTlgyEUm7kUBax5bdmO28c8/DGI+J079meCt2YwNPgjwIpbtaWi1lAN
U6gMAGxH/ddbtamh42nMcoT1Ezt7xUgeqJPpX23+mlWX5cUVyUm3Ba09HlpbxGcjpHTIj2Z4csiT
vSvHQbyHAtQiU4tfBkwwNXgnuTY7GmJt1ql18IniOYbM049wIYHmLovLxuWwv1aVjoTXj2OW3Z/P
Xg5UYs7DmUkDB5ND/uSqshTGFfNDl2QuLT6aMcdSMcPWCxwNSXY7fBc2iZ5gadjzefjHMZ8bR2O6
FmkHE3I+2ZRRw2o0ADRKIR9Ds8mYwMr6IZmC+kHOS/N2XerZYdm0PBih/rF9Of5z07L0r+dZTvHP
9s/z5GaKbHVsmkfgHb/PvRy7vPq8fQSvR5W0G1a6RVODG39+XB6U/L+W/toWR7NDLEkRy4GoCTmc
ESJ9AB1q9LIxUcBX0ACcfp/pv1//OHY593KW5XjH7dy9wUjnz9P/8ycth3y85LzNzcpy46MZutOC
Ijr2oRJ+PLQ5AGjsOKzHJUGhH4uf+3M3/9aQmeN9bmoiPTz+dZpl71/b2uWkkZ7/D5n0mmvNo9gi
HYMi3//4v/+Hn45NJhbx8K5jaLiO9b9yqaATGW04ieDZygBm+k/jpGf0FVJSuGvAa+dGVsW567rn
1h/LnUK8W7JdtiVN328JznynW4d4ZznYT+IQbZQYnpVSlrtlW2iHjgeKGD5T7dNzSAUMn9Qg81Dq
un+/pFeV81KpRekuDGf+bVFy4LJx2W3jhO0mdzwva3+fZjnu4yku8Tu7hjzOO80YEsiC7kMMmPPs
16o4ayoaOEol7wApRtyq/2xaDnGmqdtGHTDMaioMdNQ87fO5y7agRgIW462iwfmvJ13Ws/wHsRbj
6eN1iharEu0p6/dZGYOWK8xx5dF3CYJ2VH8EaFWHD70CSqshzv2VouKlGnpiW/rKKytj/JaTQI0A
oZFXWUf+dpL6uLfS6PeTEuQOr7rvXBqhvcMrSfaCjLoTU1xfU0EptZp1Wrb0Ymir9bLohEjnskDR
kBVw7HJMr4TWSRnGEneS4zDGQ7i37pBeQYGbK3V+jBH1Y1Gf15eNSlr+Xvrc5hfBxgrUfL/sXAp6
y9LHuZb1/2fxr0OXc9ttdV/joN/+8ZRlx/JS1Qgkagg6VLdqWt6XhVXexy2+9YgcVEKtu/KeIegk
1k1YzfUgtfMqx0g16oocvuznvQHgwd2z7QL72gSgbPu+SWjlz0JFPQB67SooQ4hDH2hFOIq695MK
H/68GsyKxtpKZ8OhjdOZtY8nK+hE4grIiJ3ANJ5Vw6vBp4sh83IgE2es8l0YoTENNlkX7NElEDzs
No3cjJJci4/1AAPSJrZ8a63H5P2uPtd7LZF8bWp1HXTDG60UYBRKq59UyKOQ1LvxrW/qt4zOyK0r
U/2UaPyTVVQ1b0hY/zie2ckfx6tT9XOgtycbNH31zgI4uUUr/zXVSS8b7fb3Q+4X6IOWdUzy6M8L
4gWW1b8O/FzVybdf4znF9TSf5nNHUmpo5Zb1oUF1i1g5Q30wb/zjZZb96iDRe3WN733+KZ8n+twG
GfYe/dOzP6mZl2PIuwSKLhnlJ8XeLXHC22AzPrYte6M0vffdCJW6NWGopSPReEAABnABHAe1tIFU
au9LyN8PH4c0MKFIOUe/vpzZB4J0aWhXoHKZMMbBVDNxDm3StqRa2GKCdmtBfEmh3v6TtTdbbtvq
onWfCFXom31JkRRFiercyPYNKrYT9H2Pp98fJhSRVpz851TtXKzCms0CY5HAasYcA+RAfxcZVIMH
nB6JXVFRLgkQQLo7xzvEhxp2ie/4nV4F+pHTsuY+R1zpc5EcPHSXXzgb4xsWUXBXOb3xktl9uedb
FV/rdmW+lMx2QAFG7VuSRNmB/ZqUWy1YckVvD5YDTVnDQfzGNa0HVMzcr7NqNpyCef5TUs32XlXr
idddYN2y4tb3HaJ1z5UH6WTr+8ATq/HGUlrrQ1HY1gew1+z4ue6dmNKMLZCkZsPRWSLgN8hhN41u
09BWtjY0HtecZtWnTPerU98iMe5QorMZIiWCAHsxIscGT8xQaQfdD7/PbufeZFMJuEEWf/Gy+Dsv
FNfVIos/iTsvCiUWxqLLWPEui0rzbQG6phtmfiOxsh49D/62WOUZyP2Vt7heVei/jSeLVFmGvhtP
IiBch44dkMoucTIe0UsTaHbK1Q3cQa8WSDh4Bs8JDFrbxi9V9BD4DZ0z8tLFf+7/2wgyou2zkcK/
PFMtlrrZD98YPk1KMN52PJOeygE6mLNJs3kWLV3HMgaqzuLX7rAknLuSryByvAavw/2aq2nUJxqA
AwcPRJN7iJy0Pw2qxiJIiZ+jSI2ftQz0Shii5CVdcVTKggqx5wRmDUKkgZpun40oz62mvwc6J/3r
QGMZon8TG386oaMe4fpx7k1EH7cK5NTfIqAnqtbZP72m/SvvhuATdBEwQjgxB05LaBhSPvQWqsT+
GtpY8WVoOoHabmJA2nCnvxtVQv0JumT5AFEU1QfeAcPVeaEwL7SzGRgf2OxYaCS5ZaEpt6wMLlYP
F4uN31/KeEXJV/w81LoskWWKjJedL5smajgC5EEHGsi8p7DtNCJY8kEa5uXwdTTNKWmR285cO4bF
AQYKcWa5bdxboXYRP8f1Z6+MmlN8494sxQEvCQoiqqG2jzpqxiwNX/TFalOAeA8dPLwAS9elIv/Q
OmZCuVRXvtSDgWxA17s3I9ImL+jifUrhLH+ErMX9NKdfJGcextchOoVyy0bz6+sWDQnHGMy/Wigj
2Goc/wgTKvY8MFbPDWjpPaXjBmz5tcsJ+9jtVZhDnhXKhTdz51h/1KR7f6f7YTy9TzfcWdujfkk1
CPsXSUDdtKahJwUPnwuvu191/FJzdKrE+BYDN3nGsQ8crhLXgAhG+49y5A0KxsYnuLzU+9HRvkgv
U435fijNL0ao6qtv6a2RWbv6pMf5WHmHpNdDClMA5EjFvcYe8X3jLrovY+BmHHXrV2KbF8c5RO/T
/A4+2asq1S/tEiFOFXRXhMj0SfXYCAeE2/LyaXTFgDsAWKy20/Sv7tiXnzvmmbYV+H+m9Q/0GeOf
Kcc91M/26HcaJjo8DaoRlJIUp9RDc2uGU/KcU7bf06pJfsZLTtcXzaGsOpWH0wCpz2MNu/aOmut8
ny7fvsHusxOP/xc3sUygxpjYA71T0UW8H5ZvbJTDs2LnxWs83LhrfORa/hb8qL4z1AEaoyr5OCzf
K/DhwbGrSojFlm+dp/ecwU9OdBCvxdcOUTFKUcTbDT+tKtc/vQ0hVoul+pGZBqWry4ha7eS7cGyi
A9+sD/3oKjdwKRosmHqDihZAu0MSz0hAATJhCx2juDWOL09UAn1APtsBloZdTOKUBlAnyPde27+z
n2MjfbC3rY685fmO632kv4xuLaP3JiQeQTlVH9UGsjg2baAq5yqoE2i5fr1SVPXVBobt9UqFgOdj
N3TfDEfnwH5pONtobp28ZUEg/fVSrEOvYJVLStuvrEKFXHsJl+Y8xO9TJEhVlAZ6gLTcVxUqTSjK
Ng/8zzYPld1514VHsTjqkM1D3zrNg1ydHRInGWcHuNbXjPNQ0Gh61+I4B7+7xzn4PJTc/HxfQ8th
nY/N5nbSdvry6007J/40XHYQwNKZbn1qI8qe8WjLAyAzu/gTOfPSKZbOL54lJ4vHTY1a8iIx2w7G
kZooGGRmq7j37Uy7mdrpsSv74v5sl6ux937mTdnfIOqVBIgJdhoH1DRGX8YBOBZT3RVlA61qYr56
3ses4b+6p65+NgtNM8MfxWjHN2HVzrA3/t1MIBSoUGuOENeP16k+AIARr8StfX0Bj4hRos/ud8NI
3O+HGM0ZrpNzuoRKN+mraFdSW3jtWeDBaw6hrlMnUZ4aRB6fXD25L0o1PkkvHLXmsUFiTQLyJcoq
q59BMpfpH7Ee3fPgoIZu+caZy/csXq4Kau54SFGDKQ6xiffsgHZ+suDsIMXxzdfoEYWCSyOqTMZB
Ys5jQwb3qHLYnrKlcm24djvDNz5RUrU0RmBmN749P1FW6JzE7qZ9B9Js6Zeg3DcqihvXEnzhbrx+
zRNbiU6cmw/fKEbfw+3rfYEcE62/pcgucwP9Ua0Te9MOVcb2PhUopeNeRFhR8z8iZAw0HuwNperZ
D/SZqCqcKZrzKIY2FzhRvyB05Iqy/xHY41tfjBL4zkbJC9BbcUujL+PIVVAsHumvl2KdfZARbhtm
Vxe3DSOgtxf9t9te2CRGhri45cXHvLidRJ0b+cR+1aNqkpYvYu/f3XE1Lre9GBFaQKVtzE3SdQi5
sR1YoSkelSMc1DbiwZR0iQ2OzfKUdV11Yi/A2fQO7BmDM2kny3O1U2kVGl6kn/rUuxU74kHaaWBD
AFj64AdH5pPAXOA53UjwehlkrkUhDqRX78aSrjRZQRU0BelQiMmISyMjyI0N8CCVqmQ34MerHBqa
zj5K08EdsxupuKZGzQAYqWeQdMvlOSYxE0s7iNFYgi76hevCmOlSmcbfcRl0Hb+PWBtOtV+nT05t
18cmN+snKDZYumTTnaUlzp2YUHWun1pvvqMaHzrBpSf2Jar5p0kSZy1uniR0iTonvg2/muISfEpR
szWS6Op94lPqyPQIPbQ50O5VZ5jRGQ9r7b6Md6ZqpfezmVJUmS9eNxlD0MgJbJVilBQZxq2z5yC0
zBtJXUeZNSjXNK/5KLnrMBKssvAGPEpx1cXtOgS+Th1TNvkEkiLDdx08Fp0FG1Slzd1dXxjWwWDr
8dgqy1yr7ZGN2uhOD6XM0qx9ozf/vhSX9CVLutKAlciuZm2YruRv58jfv46nOt8k0LlsnUlt17/9
VAcYV9dl2OW1jCHNINFrjspvYP06nf1iu7il9EdPm7YGsJArSGDHR2nskLIzxyjvpBcoFYAyWN6f
9MxlClL5GcDJuEp2mW4hlAF7KmRRk5HdeaQASqE7GiMM4inTNbWAQDANHeUxq7PgqUtAMNnJ0F6J
TRpzoZOBd+Qv6RVLmMLD85Sy3ShJ51Dd/EZ9q/lwjmzz4NmwMv32HFkpgY6SZF4eJEwcSMsAXl4+
i4wvDpSOlH/9LHXUAxCcarBQy+eAqSRAMmL5/+AzILqysOO4xkGNWzQPS5S4jl0Bv9uVGZigTZdm
tn1ccunZFoqZbdpbx4sEca39HLafPSwoL2KbZNDV836o1SfWc3NxK7n/+lHkU0nQxU3lQ9R1jQyK
k7w0fphvtTGqvrYLpNXnYfMQqAVv/Nb7JPZUpLBnzzg0FHR8zfO/RiShXoKqto8wG+Tbecmmorbe
WDZFK5Kt6Qpk6oQPoDqZ0z1rsNhctbYSgUyx2uG2lkvV15cdEvplwuZI1oOlhlkV49njpSaF2JMK
g+mSLQ44t5F/Ose8z14HSr3wT17Q6V7ccpvVce7bE1IyexnofNu3O158UjRBm53fUdQxlQbnDl1Z
3U49XzHkkljMc0h3Lba8CXC8hUj33JxDyqoi99x/F1PFFCVTqsxW9jKgNJ7aFeVmbeUOZ9d5HIui
tl0chM11XfcdhDYZh0hhrlewvDVUEZf+DNm2YcToBC5+Q9PiB4poh4NLFrwHbOBvB7Y+TzCqXelh
jbcMkocmtlsUTPvpMOvMeNfkFLlID72tG3hOUZI14bigXQjUqszqtraiLGcGi9GFcxtOShcZc9Dz
S/Casraq1WXhfo1shya6VZPhp5Hp7i4Z2emUZh1hjfln1jrCapcResQ7elDPl7e/TF4/xPqB5BMn
LC+2s5LMFWhnnnB7DxLYx1lx8lM0c1hAvQ9fgCb52sc+ePzFKY0fj+ZurGtK8S2FB1+dFflpdJrr
cJqiNcMZ2oh/07SigkBNGs51IEfaBUlJsQa1M3fSuOyW39lLU1Ev2vIi5HL1LNEUC5obxEkoIDnn
yJXW9n2LVPSSvkSGDZG/H+htyHVwZEzWT1FohbHz4qBXPkRFSymT4/OdZr/83lka6YaDs7c5gQCY
N7+axK7rBrw3QxxenWPFIXENOFxW/uYtVf5/eu7sXwPIBVwaec5JrmwbIYnShSfh7NBl7q5X5XDU
4/CGvUrm6c0yi18vJWdq+OGKsVo8o5sdKiUalA/NGMew5cQHbcFUzKqtPeVByJGCanzqx1h70qsI
7HhufPKjXnui8u+gLr0gprf4znlvkW95bmbdZiU4WaWMOIwJM+sojeV2r1cjEusXtjKEmGojRonp
nETbNRxSXemOgcqpOhr1KfepKWD9wJqMnpjquX29Ott45r24mhsjCRDCurdEvAvr8goa6Q5qD3Fc
3GIuiy91QUUtRCSt+WzGVKRZVe19jKBEZrMpm49mbXr341KP36aG8s2gzly2ds+xVFvNnGR40xpL
KYRxlTm3WdQ3j1UbAzUvO3Xn+3n5FUKOXQjR8g/HQt7yPyMKF0L1MrX/fYxzRNSi7FA2Awq4Q7zQ
0nuKzr/cUnzOrtQn6QasUakH6/VPHZws773I6V0G10v3HCzec1dGrofS+GSrun57zk1+zl6m7+WL
fv62IxnX8OrP1l/Mux+QFVEHH1UFzHK//oKaKGyPRpbcx+4Y34O4tPUMZaws/m5AcnVQZzVRr5cu
nEftIbS9FPj6FHyn7h0GYM7F7u05rY3tElJ1HDy+s0maBReEthkyKC7sXGn3QVGPnEm24d7wZ20T
alFtHbvJDvdqOUA0vLhjqllHt/E+sB/pIpWV2Ac5AQM99NHTHfexoQbsY2w1ezEj3x1CPg9MSLr/
ljTCoLpjIyziUdDnHxw20GUzp9Lj/EMDzpyjEwprih4Ml2ZRKTnYNq802ClO2WT6pyqxYR8utLE9
aOrwVWzSnEOQqFJOyDXuk95KbteEc5xVQnxrVRkSB8t473JVmG9v1NG5W9NmVDFumsyDSD9G0LS0
EZSigO1OuqsNvv9da6owfy8hZ4dcnYN/lwuW5KlQcvP6X1Ml6zymDOdbDuKWRgeR0T8/zvmuv0tN
LKivYp48sJ6Rew6WK6W1m62tFs11XCH2a9ixfa0uT1HTgkgNrgxrBaqJV7ra8uQ8dwXGdg7+/5Wb
5pTNIZP8Z06VXvNnbuv6EcolNwPWDCt3M1uHC1ujKjpAQV4FM2cQUD30vWmYLWgb0kJ0aCiBHFxo
hIt2/gotrAKVyckPHFiRW4NpVAZSfZ+rvXqKbcBrUDSn6kn6btIdc8g2jmKC3Gte7dLNvJQ9Bsq+
lvDOi6n5kEtpYOMcbqiNOEnvXaZ0a+Tn9/CL8yBwYUEPjdbeOr5l3cKlmjF/Xi5BUl82Z1vZTOFN
pXXXcx/l9eYcdw5ZhwkR3bnJK3Yd9HE+wSXD+TtQ420C6fRD7IzPgHLDY05JMVsni21OoCn07KDc
IVgbPohNmqK37Gs3hbDzIlox+CcJ+0WiyLeDQ2L2z7ChhMdzmoziNrCkFnqGonXea9uejRTAzk72
sZycD5yFwSq+9CoLJZ8QucFr6RZ2AQsbfH9XjdFlH80RurCsR+vH7aDAcBsOwH9NLae+vpbYvgsu
U7Ug7iRVnG93nmolvHeHPP/IPli3fZeOUkK43hnO/+6pHpF4eLuz11XOPlGybz0Vb7fSQJf3eiXd
QnfG23c26Wqj/sOazRKtw39JDfxygXW9uc/D1z4Fpv+N8nSMX5FqzBJ0VVc1w1MdVbdgIvkV5Fml
fHvMvAif13dpDsptF3jaX2U9mt+WC1eJzG+xYf5VRKGFrsk4bS1I/KmyC4zncDQhPV22Odu6fgjG
cPw8t3a1V4b6uqpKVPYcMzhJU+vQkm+asH/t21HNcUuYlleJFoVrzDn6bDvH+cFU7DS7Sa96j4cX
61J3X7XwipvySpNLKoT7janBICfdbnkpro7lVRrVKD5H5riV75p8E5K+t+7s0frBGXX2cf3mVRSw
6d6zdPQMKgI9qBACWQKywev2Re2ku0Kjpr/oi+CQLvj5qnQgtpymHnHnBdIQLIj7sh7QKqbUEQ7i
+vTffznb+sdfjhmTheqRZ7qebbjvKmngqShiJNz6J6XQ3btBSSMoMsuSfRLDeSkz5cZAoveHkTTj
hi+Btg9hvKLg2HHh8G2c5xV/QIGxezsV1jOwNvAH+hy4t73VPIWJHjx6YRM+ypVez+jr5Wqy96Mw
fHSXRhxWui3NaH7wkO4Et5Fyn8FBXFCcdjsl/EtU0YuFzNFx7RqQjR45YHqSkZyuaRFB4g0vayhV
8dprp+8VatOWNVTJSf9D3N+sCywzmWC7olELC5GXMWoPa5ikNQN/EOgu2aFieWM/QHJ/sThbcvUl
zcqr9sAu3bJCa9mV/e+/iua8/7NwCq9CKcj5gq0aLr+tX39QCCxnXWQa4VMKKc+ma7rWXtRL4qOl
mp/KJAb7JDa2/sLrsVqEjoDsxrs2TNStE9twq2vRcOMmoVXF+wgmoitLaaLHrBvthyhFZ9PXEAfv
AUwqyohWxuKUplCM6NHwByiEe//2bDf8yj+k7NJtxDaHEVxOkwpYL5uipfz87wHqMjPufAP5rmy5
h823GzVfOGc1PUG8vMg/B9S5XvmFW3wOxpEyD7WqP4M5idhBGpvP45T89IwaonxgMMMCiBn7rNxa
waTspCsOsYGgU+DMWTAv5oz4tKlTBLJ+B4c6fM2RcAvS36ez7d04QW0qO4lLl5LS3s4qDrCXOuHC
9q6o5K4ACrrD6aJBf3rtSkioW9UWyddXm+TOcGlxutwiSS8jeAI9PA8hicMy9kViryLBgBrxCC6W
l5biQVIRwcdTO2hwoudmeoAkBnTiIIj3swelmXOa0TuYTfVT7NKIPSwL1Glq9SbVFdfcUO4d3Wma
92fIeeGmVUrkF5d9816v1fuiCNV7t4gMEKXz/p1dur7J/6Kr1P1WEqRpl1S5CnRtVzWqf6suSgUF
cuUbpwvhiqrCCRJJACP70K1gvIMlkac0DbKduJvFvVrl8sJVL0BQSk2dvRiHmOOTYkC0UWF2/AzD
HwwvVjOy1Bm0597t0/t+6m6RMJk5aWw1uDg8lMXWvo30NFTV/aPkDmNhIUkyQxleJdpzivDm/yh7
eF+g6Oq6rtrU4niO6dq6a1EJeVmg2FQqqy90Gx9RhR4b/QrKKvMOkUPrg+e3UDRoYX4dlIr5oah1
63awObEWr9h6M9izqEqO0H1NJMdjf6ONdXMjGDYBrbUGFK1JO/4QRNsZ28aLLIAoxw+3ejLbKB1M
w/Ic7dle1JQAvcd4+I7MBTNWsVHLXZabYtkTdBfiUbmShtryvz1no8SwK5YdOU6Fd0CJH+WsPFIU
FppV8igrr4Ce+OSEXbHDBx3c2Opbeo1pWteuAwBDSWyPZ5QyHNSmNu7trI6pxjbh7c8dfcMTsP2j
sKq7uUvRNrHiRyuI+r8cf3wxcsP74qvs+rdV0j2zk5Hs57FU7lh3xmu98I/x/wR/UjsoePvLEpb3
FSzL39JG0RBxueU/x3n3twyaqULy3O+fcrtj9rIJR/8BYI0GTWjcnUwrdW6ywKsPdZ7XD2wRzFvN
ytLPnqWkG1QXyp9M+a56k9OUjTHkx2KMADSBzNzo9Wh/CDTI47UJhUPH6q7Qh+53g4f62Qo1FLgg
P58GLk24VOG7KY4rFJF5hH23BqVAD3cBtaIVuil/FBGahklafA06Q92lcesfPR2C5d4D9hciC7It
0Z3bIp/ATKpeZlIuBMd3i7CHmLJlsmU4n//HK03T/lG0a2oUwmi2aRmerVFI/OtvIptqZE1MN3hR
lH7YwMjfN1H0SbbO4MI5d/72yMYZnYSqhE+yp1ZPr2Fjou8aJ6T4vEuLRzTFt8jeZcVVrbfp1jeT
+DqDeOZD29q5eKVnVV74gb3Jy4ik6dcIcUrYYEzpNrP1aB1D7lBkBl/HfWlTuTP2yNCWPrCGvSu1
QHIZomgXGQZKmRmMiRvXHZ2rXgnUm6n3zUPvze6mjxdO88Lv4yurn+pDK/1euY8rr3lKvYEqQqsw
YNRWS17QQKGG0veuJ/bVdsYCz4sCmJw0mDqP4k0b6xnuKG2Xx7V1BZWeC22pB69LWFBUmWnOh7KC
yAL2SqpGFu/gRP6z0p3EJxav4EStLMLhOCxczW7E/XRKtq4yWI4eprjcU1ZZIXVe1FCPVjATrn3N
+c2luGoqoY5yNUUW7JvSXy+HZRRPRpFLGTVxoRFKYBphRadkB7Wa1U2joxJYLQ3cfwNVBMZV3HvG
ozQZolsUYFAdmxbFXRml3o0VuOFNkUbFySsm5s/QVj5pUAmwxMjHT5zRaZSCFt23oe4+lmPo/ek6
GVLVNXw2kENfa10Pr1jQcI6tcTjdBM2dWo8P0qsBXT7xMKrFFLxFGV7Z3EG6/vDO9JaIoItxV81T
Cxgw7xEhr7I7ZtjxaTI1b9tADfRF65KT3ej2z8RWnuN2zF7OoVAOx6c8HTzWsn7/JTAi3pqp87Ne
VhS5m9wb+vzIsUqDOC+LAt3K7GskSP6Q3tkOnU3bbxcOcnuO1lB1LiE0zJdUiTPT8a8RQid44oHa
bmDsQJem75J9z/EjDExs4trlEFEX68VbjtT77y0M6Sibtd9YCaDdMdlscGRZ9OzFgDpC0G3fOTr/
ouQA1FLKSg9usSimt633UpRI1iwB57H7xOaDleb/GBsMMq/7NMr3c9EU+zaGHR4it/Shc5P5jpVk
x36lon1HzQXKgvR75rEunOPBu3Uz24Pef/A3nepH97k/TRASgd9H4k6nto5GrsQmDaJYFuLJv4kZ
06S7mevhwV2ErFUHMF8aTuF9hWA25JL2BzE1rfZUw7t5r1Dl/kHVUn3XRibMAUu3ghKbegiHtRG9
okR3bLD9e7eJVDgwqCevJih0CiXwii1kAGCzjVq7c6J+Xt1ZBmHA2hW3lhqdjb4XhLGLR2yrex1j
QCLpoETwXyEFsp35bN8sT2US12rtyVPBZdRMhrdJp8FkqxXXDSKLP2HMzDYWDFsf4tTyryM1nA9M
O7rnzs1YMi0hv46mNkp7agJ1vguSxN8GndV/bbzymgrO4TQZYXmd9g30v2r4HfA2YjNAQYG0xtM9
3IclSNYx+h4DUKXGa/yMSKRyPWfWeO3NOodQnnZqjLa9mwz1vspapsU9LMinxI8OVDUVTzHU5k8t
ys4PZqZBQl2/mmIjbx5ZrIqfZR7Ps244xJnF1lhYadZtCVfKrVxJo7AQuRqDEM4oQEsXDulanvND
DyNKjpzWOSVdlm8Rkc62GvtXJ2NpyjDlYEn6p1mPnZNEiuscJIl+MmXbLonc1xwJtPL8tqnalwmC
NgTcy++xBRcRBxnuQ5i61s2A2Pc1klLmh0ihzDWwc+jYenuNhQDoMjayNdRLKItC2+oIXHE8SbNu
w7PAQtPCGAEi4RWbeKNlkz4Ub5/bwXEasjUX2ipUTrLBZ20iHn8sV48FO6+pDvq1xSTpWIVOdfSB
v0C8tFymENBqO3FJoybwOW7WULN8jT+7L8LXyEDxql3Tca7JsrV97tW0fVazON9Aj9oepZsUXfwY
2eqV9KSp0ya/diu2ILt6iuCLCxVwMZH9oDe8V1PIRKigYvIJ9L29c5M8+tinLdj5LPlqcKw9+sWO
Jy3bICmKLrFT3hqaYn+DrR4qxHAobmctMj7obfVB7BogpKu06Ia7Nujj57ZSf1hLPAqn+RWl9/YJ
MvkJXdDlaL8c7W8D8onQ0GX5wxi78UPGExaYtvNc5sWN21c+VTpBeaNOOrx6gX/nLyanUP27c1eu
xEY9oe1lzRol2RIvzTmqsidA8mp9ELtX1Matnc07SBfHq7ipo+++0h+quiteos6eOEdBUZ6q7umz
EyKGl9XXQ2Bc20bWZT/iF7/y/NsOdsuRt064S3qmr7ANwe3oud03vdiPnpX+oatjso8jM75hFpd9
Tqr6Rm+K7A/k/D7AvXhykuEHaF8+SKuZz1CRpnfe2H/tEYJ9bpcmmFiyTWUX7utS2YIEteuNDnXc
rYLI7doEoYdR+qHSxLuMA3E2gP52vw+MJJyy8/o6NasfcWij1KBT1eIKwmgRauG37drMkRd8EsRJ
OXPmTb8cbu8kGobKv6PnPtOvFS1AwqsMS39jPFgrrp8PgUA9U5btGea/VgJ06vAPj9QDSGVA7U8R
M8T6QXIdDoVRTv91rLz0A429d0oIyp45mkSuRh77xiIc6934Tbu3eyf9oSrIaljjND/2tWYds1wx
dgasMF95Ku5ls1UifMeiwsUvFtrG9rnsOSoDGhHcaIbSPKsWeoGU6xg5spdXvBW6Q1YN0ZU4f5cw
LQkxYim1op5GtiUye2zv8sZp0WIxONjzFh3rpSsOaagE7Nbu2ZEuIVpqw6WZOwaz8b9HEce5O7i2
0XL4gluziltNi7zDebxznKS1OjIMPZJItaU+wuUDt5785TkxCXfQ/BooRINYcx3wwurMMwXFUlR1
kjg+eFCRvFh+8iUswv5RU7LoY+AOe1+DSTAzIai228a+cpYot0K8q4RV/ka8HMbe+mFiPtdzoD8p
3vxoNob6GZ44GGl+PZ+BAeinpiXtvitiez23uTjHyXPIOvZySiNHPINZ/QydETqjyf+Q6V11HXZz
DGPect6Dspnf7L2weA1xl+MgeBT7Q1zNUKkt9cSO8a2MAGCESy1yOJu5t2f/jDUlKO/tCMc178IM
BobQ7b7HES9z8QLEowJuKL8VlJ+suetwq1cyusJ9UEojvhZSYOgJgxtAPFcrRfDCEzzA4rIyBp+5
g39nCxdmYQmZWbtAu8wzaKvpLQzui6fgV58hrlThWq+TwjlWXW0f4t6Z70zhNNbCz7YemKhaw3B8
tgvh8TtbHUAvbADjoCj+7+De7C7TZACx2RP6LVRq6rv/D8FFokClrxvWVoLf3XxqKdimJnNPhX3N
yy6Nv7GFU1EJNqdgiVX1edC8Txw3JN+mChXFxOqdYxbo5mOZzhQSO+mNkZrftYb5E9PS124pVA91
BZeE/rfNrAYEIIRHwjLnNe13NmGOWAkpUthpFJbuexu4Bzq2abv+Tqa6mlil8e+khtFxRXG2mTI+
NuXwEeHP4FZ+TtJIKjRSr6li8xErQXU9OEpSAUnIdRL281XBonQXg9m5LpcqWvRRIh6ypnvvAkv7
3DVf6sXsKuwyI+Nqbew6Ml7OSdJld+5dEnm6V2nHi30tV8vD6KavzJ9jCVBh3RaTza53e2FsMwKB
WkRS3znOwWuyssD4ZGNt3TMzPYTrsri/MixqrUszsQ7F0Fgfc00r9l6bq2BaLOujEUE4YBrIhkm3
jELj5ATuV4mFL1F7rlP0m5bMNWBCMyuLhqd1MMjdKTvgn0O6/y9uBZl64LbaulEru6/rNq5s3vZo
BiWeeXNhetvUNRQUUXutjbeSdW4k2EqYb1KUcHu2W7JJLH3IfdeBz165ktQfGbzY0A1nHRvznNUj
AdeZ98FceHdODWnhbBn3XeYHxkYuKW8b0bIIup3ErSmIqHl3CmQEYpM4aQLAZPc2B3pXCRrOu3cO
uGMv7iGxfkTCu/uII2jbb4HexvfsCzubprTGu/XLqv+Fqmj0GZrm+MHpUZSXb2mtuuO16RvOTqJ4
mfwuKWDP9gaphz9rhHevoiboP2qTaZ4cc3wBZdN/BB3Yf0SypEOaYu3UQ/O9y4x0AQ72H5m8o6LG
Hsy1dBGcyw8y1uoFtiljSU8GZKw0NuOPcq8sYbnu1uDHde/an8vKOmp8bDS3huPKpmBtUyoSP3aO
yYMiHJqbsu2ST0MXBkiXzEhyGGHyqUcXcW9Z1KxCwBl/glROOfRDA4/y0lXdrr8F7jIhSUJXCZ3y
vsu7F0mtTL1/YldxLz03oNR33Euc3IhN2f1Y1gUER9Fxdobg0UQFYmpV7Sl0C+0JNnn7zlu05haT
2H1ES44UwKYbsUkYDwP12jWRRhdbArX7KZ8R5J0KdztzggjbMTMkdZkXTYC3yjLzTmLqWuo/gQd8
Fp80kuRGhbOTLgchzXMIvVOUuO5p6gbvFEH1x35s7KKW0iNJdITdIroS0lXp8knCy64Ly2uzcLD6
sXb/31uz7Gf/egjsuKaj2TpEiqapWSblfr/uzMKla9kpyhCf4R9bNJ16+HG67kttRuOhyMd6j5rI
9K1k7e8YTvfFV+zhYGlVvY/VZP5mE9+9xZ/tv8ZXyzh9UEzfWt7f7+Jl/Lf7yvieabzGL+M7JRop
HJSiEJTViGsC1uOYLii+lHkyb9F0HG8SSte/jMh5xqObfszsaHyoEcyE2h67ryXTHhUIWEWWLH0u
/3AGvXrsS7v4ELbjcVzMBsdxB3PiiytdxVKczTiUHsvEonthi1+Sw3DiyCaA9VqGhqGq3lLqq4K3
19wjEy/lJE1VFvZt0nC2/WZS1JpDL+kPU/INdnFKbRfvhUPnD7GbtbZEktd4HQr8gHZl5awJAlVl
smrN5WHujezFUtmpqf0uumczLkczPWQFNI+fgD/aj71WPotZ7+MGTdbc4MRlyl8yqsB2kRvMQH8Y
g+3fYRNkYXISb40YamL+TOpeu73ARKwYiY2jFBmSzwuGEDT40nEEE2FklbE1NxFVmfeO4Ad/l1Au
eMKqNv9CB6VVNrwQYe4b1HYXUbzLcZzBcqzwoQpOtchBcNZymKj7wUmv2xsxxZ1LHEcy8NdlGtwy
S3fqkJEeEIFHuCGk67XOo0TL+GVvt7uz7XwPGV7iAn8MT1EPJf1yRzFJwnKfaB60+/XjrfeBUGb9
LBLsOOhg5219H7MJlZZefYcCYH2XL1cdJYHtRvqpPQHCpiQnOoQEnmPOKWJbg9+G6cIEOLFargkX
453jcs6ajm7fbo2wmN0rvYEMUaXmDi7qEllo1UxKCJqC8laa3Jxer/o+w3PRX2LWcMmUcKigyoXe
fg/ljnl4Z5eImSXI9r+fR5r5D+Iry+GnYjEddq3/y9mXLbmNM80+ESO4gcutRO1Sqzd7bN8w7PGY
OwFwJ5/+JIrtpiz7m/nj3CCAQqFAdUskUUumw8Bs9Ov9KGFxY/rDEH6odQAyVWuPp9/YVLl4rUcY
gCIDyajpGwHkiGAJDfjC8I+gOf64iKgnzH98fIOQAvIziIAcPaTHkUXmw5X1FptNp7rd2RzkuxSH
ReYz2B19H6ztfV6BBhk4CcgC7E6IcLGXPykjmSiwSTn3QXq1KJflwW4RiocDEeELldlATSLN7Ihn
5puM0hIqG5HfNm/iFaGB3MloSBO0lvTI1J9ky1raA2S2oPJBmlbQogYe0AtIOVd+Sk6Oy1T5NWmM
pBIwxiJAsqHhNIIsDIj99bzkRju3e1TFkjoIuKoNvGmIfsbK0K87kO154d0OswkSAtXgbR3MgP8F
VrpQ/2KG7Tcr1Ww3aMr63IAK5niXJw0OaG3r+qinpAlgKcRvRQcgGJ1XOGC0dgO7BbFU6iA/Ez/q
xNspg4WQ5pGRfeB0RrvFzmys6tsHcExOBuoMcwlOKma18Qs1XJdnZGVXDzQiDfCkvmlI24lfOjhW
7jSKtn75j9+Laav8ul+R4hyEjWwXSQc2A1bcXf5d7IR6jXfe5qPRoeq17zLvhKPRX8A6jHZxDgzk
0IS/4ttoDA4wspB6VZtsjbKsCtQqevyCsFb2ADbKC40Gi+PKm5yD6YENe5J5SgNoSbOGYUfJiwse
K4DuxuM+RFLY6e2nOq6HPPUeQun+qOHz/KuxG2tf1Ej/pSEKO2qwRbfygBM8IEWyHtBYmXE1Mo99
lN6apOBE9h5G05gtZMg73LvgoQhokix4UyEPucCLcQ2gnTm9vAMZXCBTEMHM2ec0LgyQgZF3uzVV
wnobWcgwQCylVumGaZKfCkvr/7ISiWhu3LoHsCS6T8DPe9MoDGBLWiZIAWv92KrTrT1O1sEU8ocp
0hSMxUUdiAiv/FqovIZsBIU88xUKszoeD6oRZWUdRNrcrzCLfvv2V5saX+600tCuna+Js54Vh6rS
wis1JG/gkYL/WQN3ipoYhdTm2TBmKGvh0XmReyiXP5Zl80lXWm3XmWsvLQrgVYIgr2MpSLtNVz6D
+04+6xlrUGOlswNK0+WzTMaVGXLjYcy14hHgai6c02m7C0sDcCqFLB/xK4UT1onPpLHIm2xwV5El
2x2p5e1gIQrAnE0DNIwgrU28LXORn8sGtKt57jufKjxIO99Lv4/wsa5GwMq/Irw47RpbnQ2S1H8C
axiqKZRK5qfgT3Lqr2TNLGr/4phjfsZtstyUypqAtQwnz+9WDXJZxLST15yBNSsv5HfDqr90Wplf
B8D5f0zwFSmSQnvhtRW9At9/zdvC+Bj5Z7MeNhOcp8GYjPgGqqZXTdkrBynIT0lUDqX3AKD+N43M
zFLEl9t8P88CmctaRREKEgQA8YFO8NNUosWvqB33jvQcMlFYp4Ok8LI8lUTSIaUuqyxEIRSfE5yu
wBcF0+XaSMCCidctxs9jEZ7n4bsZv7bdyywLczCrtQ6zwGL682FXlSFKVBxtZyI08hSFQAlDebf+
NclAjqhF2j9TnD6VnRw/1X0qA9k10bXxrenQhJmvbpf3iwo+hP84cf7U2COQ2CrHcHbpWP6ohVUd
KFQTdTiyaf5licoMLl7thho3laRF3cvaxXdulSEDFF/IfOuXuX3FP8i+1mWZn0J7esBrsH2VtWPN
8gFBvm1jRs16maBZnJNQPZyD9GsxQhNNw/Yj3m/PixwV/QxUI4AwUXYXQ72Et0nrBnO16JKKwW0D
LujB3dxNhEbz7OF0i5/ez8vE/Wx4YN7XO9t6jNtXmgA6MxKghVzRdFy1Q4AXdQUl+HM9ffxJev9U
Fpj87uQggkWdZHpzzUJL8qNRFx/vNGUOXr7I9fybPxSZ7hyg4ne2dHbLivlDeiCCzXsJotCf/wWE
YM0T2LNPtHKRWxXImcs2ym+Mkw04dPO15PV0/1+YCv3kicI4LUYKZHdegDEXLH8pxA3Srcy9bA00
VfPihf5Xvc1AllzFNtCvlSzuDXSrT4Co6S8k6ePavMwarAKkKZBJP5EMtbUmjgxeMQaT0MEzBmKM
YF5PC2n+f260mAg/0GYkmK+BLkQ1tCFSpD8tBgfR9kHmx7jt+SK7gLUJWU6l8TEGAcmZRBawXpLd
2MHvKpzmkqFsrwnSJMouRRcPYH9iYbUxkKu9upmieWpc/M5XFYh+NgzH37eVy3TnRicAYw2HeWfD
bnCso2nLKCw8xep5lIf+GnVj/zjgJ93RTZ8eBNPgbUBqUl5b9RwoO85PSMKpJrCVSfE5zbTmMfX5
W6Oz6RFsdw3qMH/Kh87KAAXp4s2N1NQEKMOta4Ggg5L0EdDHRtWEAhlJfoLC/WWCduKs+rxsQgvU
Tm00Yaf3zSPfB1Cv2oms0URcufCec5yx8C6LmCifnvPEH5+BuTBsrDBCyj/T32RRPBz8gfUPpFE6
43QEqUOxoiE1Q8QKvB61ck+rPDPsnwTQ5pVFalqkPe6A/h8Fi8zuzL+MNuFnEmkV8D8Lnr3SiC5I
JPDDeYCf2i6LUtBqjyVAAEjUMWbugcMCYAC1Fa3qJXCS/DIujiTLQje6Dma/W2wsn3H53G43HpK8
u/2MhQaUnmVVyHRwX/mG3NMqDblvT7hpLxsLw4x2WhbHN59xSPWbz2jGtnmW3QEpHNJtTxUHF/SL
Y6LEOlRRWEA4sArJzEgjpzFojUMoYVhlw5QEBX81kMd/Quo34rizNim2sLc3rZqh0MCYXmsU+I1V
Jx7juO1eGvzO4AMGTg4NQeSoX3Mt2YNqpnsJ3bh7wdMQxQoWE0ca+rHLDnnjgCBJIIy11gt3Y4hM
PGoRzOlICgE0qAmPulpL5jyR7WmSdiBzbfd2QWBVdnYUHYkcxAndOI92FCeZgbWTd2E/dl28MaLu
TWmOxmQtk2DyaxXgh9GNwP9+6D073lHNilv2/qHRm/1S30LypYxlUfMA0nYnz9+rZEhNwuF3wHvl
jRoySJDzSctoi6xF1TSgwXq40xPQDHpeeqQ0ZBA2TnvbEd2ahl3pgQ5xfKZTMUng2LBWIbKcj3CB
4izsu7/pJ+UzqVKT2AKo0cr+n/RDiRRu6NO5erYfI+OSrsdzQHnqpekzeDbDI5O5AfZPWwAUDuCz
LvAwbvqo5w6P1PRKOWMtmMSSdgpulX7vlzGKSWjZ7dxibN4o1l1smlKLE+c3PAYBM+g6ALTWpXli
GXAMzDo250Z/75GMZknvbmj5YEpNLQPYYmrFn/Ro4t/3ALPM8yizZkfb1mwEXyct+z9cBumJGoDA
uTAPy8f4045/ktEWjQ6YhSY9/h8+xKJSiRy/hvkjp9a0z32wR//33zKK+NbUG3mYFFWPoZpaUfxE
6qCL6upjE4KAjkQ0eadGE/WoyHiWtUnoSRDnVq/z7Lu5xQr1aItFZTEfpn4DckGz3syzZP7fF5Mt
Wwe6hV5clyu5u9plC+rZAI1DelrtbRMj3oF6OgSHM8ISAEyWJ9MQ329iEGYHqFqwG20XmdVEuywq
tT8t4rLQ1hpL3RW4o4dLqRqbaf2FN3B8GzYyvdQIQLDI/Oknuw8su9735vQB+OzpY6rz9BFcPqLo
5RO8jvIp80v9MQGkjRqQWIx9/iRP1bsKSZt+7XPLfyQ9S0xyyzo8m2wkNm5akM2vKCOdmkzd4iJT
lnXwp2lJ1YGU0+6mFoi4J5CUO07ibb26GP6a4vpguNz41qQjSKhxhLtOY6qdwLPOgqYuxbcGd2Wl
0OtwTJe+1yDB2KquQDEAwILG9G+jI3bckMUngeclWJRYcxiKsHgBkOMPWplkxbccvPQvHuJLB9q7
1Oye9nYs67e9yyFhAeA/l73BG/W2NwLb1bX28LZtNHVydV2AKkUVYrNCWl81aQAtoWq6a44qlqNt
lEDirkv+6vRmtooyIOMavTnrAmPagm88edPVXFYhYS58pvrqsANl1pRk7p6GOfCtAx7VQM2eGoSb
1OwyHOs4uVFe1iJpontoBi1EwgznqL0poy+DDph8zzLhvXbyh9rIvRXJLfh+V3WpVw+e53VPnVb8
LZU+bufIzUcQ9oRzf/EBhAFwSkAu/cbbdGnM9rmt8c8F0JOU2Ebe9C6zHfAMOoAMBd+EXKeTzR58
oIwHNscRy0ta9lCXPQixAXRRXcATi43VkGZypY0qO2SDa7qGwuL3GVTXIUztG0cySHrzbGiDZCo0
LGOHDB7hIRXC9fbwLX2dbVUlooWjU73KxpwO4FFMV4MwopMArTtcLm2TNM9Gk7B9Vwt/RUNqwAoQ
rrooM/e+Lu2gSF0zaPzYPNRdDPbEDkXzHEGyQ6uGVAe/DOn/RENQk98qDyGi4Mtaml2UyRTNVmqj
/8PaOsqDHiSWTya4iPc989IdXEr1p24IgwKpc1+RVJoFLB708xRzuI8QolnRhMbEX+7g+C8Dy+2D
AKXExsy5+yUZgfaBhbwHhXuY94pGsyye08Ha8CR6AI/I+EVnyNbXx9oCR5SZPblljdQOBePOy6xE
JUXyNmHm3dtEE0WgPlYrvAheKAtoa8ghtIQVI5CpW8jUDJEsoXrUmE2FmpiG1+tlItflb3qzcjb8
SKThz5ZI7U82Z13/lPhDfCatsOYoGyb50oC5QNshKe7VTvwGySCo3rBRbe8CabKHazo09mA1t9yV
nrX+NeFjsWE96hyrhPlXajL80K+TZj31k3CPi7wOwfja6d2ZRLScenmp49tldGBehzehqXrc2Fwp
dbDyxvxgOqWfrVl7AXUw7t9NWj4DjRYZ6iaAw+ehkjmoLAqcdPI3i6zHW6Dby/bMsq58ZqJIrsDX
2i4KkZYAFDrtQEGZS3ZowRq5RknhcMLVh0jgSM3PjRMjtzdCvn7NzfbRqZsEgDaG8TkRRoF60CY9
pYYhPpahFpBcn+x0N8ai3Am1vsIBHEVu/cciKbVj3lkgN1JyF/hzqC9H7h3CrPa1kqBr5ikKsKwK
aQH5BI46Xoz8arSlf4pA97yBG8b6wpCIbY5V8ff/n4ahbFi/2GiGp0aOzZxanrEKsAs5CpviOeHc
jqbPnguWdF2ln+te/uM/4gSO+2uYwNNxprdcHVwyluW4OoURbmgTRWFb4OFg2UtbW9sCsAhrcyiH
j44WgXc+5/GWGfrwkddiCELEfPY029mIgle5gZdTNRuG8hMHC8mVJvlkBuEY9S986sNXpwDnrbKI
TCQc21PxSEsmPE7PpTagggFZl88ezj1rpoqxMmnD0zwYRyq8okbasluHgmXINEUFl28nJsB0p1mD
FrnAb1hruNPsx8gfkG0kUL7wa/F/awAobyjKcbtM0IEHjnJeB8t0RS8MdFzqp6jYTBGONbqfyVMT
tfLUqYaGwhcoh+xG9mhbhtgtKtRb9GgZyfrWSfbaaB4X3Tu1imzStDdaj3iQvBle9N62VZcBItSt
57buHnxfAJxZNqJrznQn2QoTNfQZQnLX2MCzEAEovnX0pE03scb/QQgzxa0XKoveNACL3a7Gs5mH
7rrp9XCDooMKR0HNKM4jgg1T27OtBFXBmRo79p5x8FGBrYitEwUki7Ozd9R8BsLYrAQKQKvZyHcD
KCw8TkWIyD50ekKXJWlpIBC0ulcAKVLxxmtNCwZ41+uucF4qRZKb6inYcjPgd0g7f/WRJjTokXgm
EW/xE7Nsrzh2wCJ9jaSHbDhA9Vu9Fz8aqkH5P8i9EQBe98MQP1IT9WXyqCXeE/hmUR+ZG6WHqoIu
Prp29flODYggGmKx7fXff47WPb8TOIx95Nw4PoiuffP3gsgpESZLgBj4YZKxH0yjax3iKES8/We9
hsGNt8qNuXyjROhJacwFGYse1XBEahbwW6e5UOOurqNzpXVQ/DZTxxX1fBsDHoQs3KgnqgLEh29i
o/g5wCqN4bILzZJM4p10Y6Vw5tPsMjHbWizcf4B3g6QCcME3C3/aiVSWTWinhmgDIuBNjdx86pox
BMisdfFT3XxyVWMB7+FgoMhmJdr6NZGOSkbJQI3CQFyBDEKOBKYrjbjht2dUYLygNA/8Fm3MEI0D
c3SwLMixHcqOrXBPK2jifxghBVlp3h5oSP0OVEzdbqjxwGcK7dBUqIjUyCj3TkCs2rm/ykkNVc0o
dARxzaKfhDK7lshsW02pXe2XCVqA7MkyiG3hBos5mlj2twQSj1Obiy1NkJ5r4KCsLqIDZIaNei6F
3FgAgC5Xm5PestGyOdJgEw24Xah8oj0XHeo59tTtgPDdIlkLnxm58+lxAsbkDuXxNY4qUWsee87d
YjXjLqkxiBHMIw0Hg43+CfjF5nHwpvKA/JBVA4gMZDdRS0qLugGv7ToeUe43jjI84UjLdpVuPNKo
ANYksInVRFLiRWNFXWqQnGHtUVx5uJlIgWF5WlTSMg5PJMtocZ+E5mFEiUCvDC56eRjBbUnj+yVp
29vHFMAdtGQ2MyuqrfIeN5m3he9bV73pntybPcqoHHHUMqMhSOoR+L5ZisT7boTTabDKCFhxqP+m
BuEM7iP5bOwPYzodYq3p0hfkm7erqImjbZflSO0nTaomRyojwIyRSWcNjiUeBhTpep4WnSYLpQdu
jmRihA60GqgpXnnWLNR+BdSdpYbWPdStI/ZONZUIRnY4st10cTBotoDM/sVIpSyREhmi3iID4fKD
hcTQ/Y1oMWtbUQSMyvdro8WFIx+9yYkOfoy6mZVWgy+uTHRgArHTjSghKjgcli+IMxbbPBLGqhwi
cwxoBTW96eSrUeb5LlSKBs6Tm6hBNZFbtdbZMzLrnALma+6hwPE5hBt9v4iyEKRmgSjL5iy9z55n
bXQtA4F6xdynfkRGamHkxYqG09R78IyAh3mc/DIgGTV+74DyHh7u3SLzyvqLzOLqBP8sCsZHnG10
b6wfScPJUVcm4NZe9NuGwXk2IYq0yFjfmMDvFHawXFNni2xdZXG0J73I6bNzGNlniYqbUzFp7T51
vD2NuBKxYbAEcAuyFrFAvLrSDDUWzVB3dFJbILIJfVLyuAXODuCMb2jhMrEM703QmJqbbfGtaPYK
af9mL1eU8X/AVxn2HTSBZ5gM8A6uZ/me7wJ25y5/BsEgpO6b0nxpUe2yAf7jY9eN4XegEu4TGQFS
o5uAxIyUtAR8mIfIxAvJamgfEIPiySqTZQB4iPCHk+qHwqvM76I0n1Cl3X+zqu6bYZviAbUG//C+
KR90lOgAkQkwJrXZRTseImfPU0cmMAzAYR6KaeVLKQ+6XvBnmmiHXYw0vad5AAfI0UQQabUscjzA
iiUi59sM9Tsr1gprn7Vm+FTZ8mvOPHEyUSeVrhFPjfDO8TTPmU59TrXx2cA9ALXOCUpascTo9H7H
edGuhTO56RqxE23dhY25bZgMn4DOqz3Jgn913Fye+qoqt3ovqiBRa3+3D7zu53lveMPe7DrmizQn
95GWLOZpd9pDXXXZewliqY4B8KIyTBneXUKmYLwdC5V5ut0hzc+NP/DWroM6acJdbHBASURjua0s
4OjTMMuHdt97wEIZpZF8QDIJCoxDxwQ6JZSjFsBt+qR90nQ1GvLuSR+Bb6XmqPEeGkAzvVI/lC+N
zYtjOwi8fPXDDiWK9rFRDZMcFalTjrJkVuGf2Ra499MMr6bQWgPJG/NZ31X6nubgX0PGDvKGPKA1
wcDczabuK4gL/c1sb9b8uduy7mZLoEYlJUBX1fYkdluZ/9cvw/wN2c1EZpnhMMMC9AnSy+7wwaYK
xYP9JPsX1/ngJrmbBqGpnhOgUV2JzEvO1MC1AzSF+66DVLAzYkf8NPqPNg0GpIcAP/sP66xIvIwc
acWN1qaz1T/qzVvZqcQZErbXpETGewcI18E8b2ooe4LLAungmTN8hBs83PcG3D6UJqm1enVu2Hil
zEnKkvR/imZEMxrWXn8l4ChSIxHgEa5kgkS/2iFVz5ezaVZxG9UmhN8EENyHJsNvGMxF3hEIhd9o
5Ez1+JQmZXyQowZC8SpFKcvAsnrnJw28UbSCD/xQ1T2K3zLdBiyMwZCkphUvjg3Agx1H3K1NUco4
1OCTA7FMHgXA7tCARRqHD6lWjwfdSfGI9iL9GluVfpUWstbKOIpm2TLBzaFYCyvvtiRLknHA13pU
b254RuRjcdssMt7kX6MObxiLaNFdZChgyc418L7qVWvihooCmHa7KKI4ojj9+/kKPtc7d4eBYxVj
Dr60NrPt3+7qGSKgeFOQ4kUQwi9eLk/xWNtnnB3sM/VQcn47pAmwrn9tW1QJzyOlm6QTAAGXtVxD
9Sa8WDeiO3MpapWBlGA4xUbvHWR1KTN61AEKNeI2Xr7z8BLL8lNTa+y11Uz/mSX9Sgcm4iteodkr
6KG3TlLzJxL5NvxviSGHMw1BKOquK7Bb7mkI6M9mi+ziflNrlfOql4N9iCRciWSpY1aybUJ90IqN
ayYIXkugTCeqoR41cCnYRxCVsmM1KoBp6i4z1CMZKS7ryAxujHm5Wkws6+7MoCJZboDVncz2F1sm
WaB1RuOiJqoY6ouv4vF5CbzWAe9S82j09MCJW3NLw6bPigdLiiuNIsoOsJsUAK/xcMpVPkCDWzqI
kYHrQLO+kEhsdeCYV0wtRmd9rQtALw6jhtQiL+ryMcj+MktU/pACNSIqzQtexpGBZPR8b9faJ5KP
TYVFOrV2X/IgKfHMWtZRj9ZRD/C//3Vv/s2dh3syHBumDYwMxuw5K/jGnZdmLUrlHat+GdnkrpwU
CXeNEOGl7PPpVHZgMQ915Em+y6lHjT6YOCF7rNwtskXPF3G70zVEtpdZMrwM3VjfTEVene7ktOME
z5YKueO2o/ZeDFMvNNsJAVtznlzWLxcrgJ+1ypzxX65uAIzIzSde1tIW6uoc0VanZf/lIrpkEoHG
2rero6XLVSD9ezpNgxGQaJAa3m3wxpfH/tcDuBDcry7iohvw5AHewnGzl4533yYgQn3V8wJuMwBE
ATzRTs6eDUgad6q7wHGrYeO6UTNswaxuB2D/QYKXzXnytz+hXl1DylZPz0XfHJPzrCnVI7IV8UZG
kXtwdNvI/yKZltT9KhRevXF7XyZ/jwmqZ1wwJ69ASFJpT4BCqzb6KBwcapjc11H1bVBVOjWfiodW
NTQcUel+wFvR0yIieTP4xQPyPt1jXbM9iYBsDFwF6vq5X56NsFvT6M5kXeP8FNUbmlvMLlpR/1cM
/EgUzbn2tqyqfhvV9njxZTteQvyYLonQgJ/SyXwrOeAcdzQzRM0/+sCmXaj1cgTwUAHvdGaOV68B
LSyp5E0ygdlZlEOQt+NG68Hcjux08VPbRswW1F8XpHtXqBEwS3fzX4+au4oVz8APETjlrq3j/IDH
zV3FCoBJwdsHMKEXkdrtGdnsIAGw6oOPcwGOV7w/O8DHblc0dtMSXW6jije2QVW5KFEP/5n+POt4
auW83HL2uJvWBxot8mXtvAFZbUKc/e93JbOLOvXer1P0oJ6JGLjwYs/74fLQf811Y9wWTE5H4KJ6
DxYykAPU2oVf6hxFJAq2KoWqrQ/A/JfeuMUR4k1V1zheQqws/GIUFSA7C+c7fFAJK3SVueAGC4tv
1oXpo7+ZWXknQN1Sr2SpPWsu4IZ5hxSDN82O2H0XrVDzH97SmDpg8Gy0MhWAfUERAzXMjC8cBQMP
NHLY1IFzxOGzRqzKH6Smne80uBZyhcELTLk/zNIOSEHLOEr0f7NOa7kNzhM8+TOQUn+wUZWarSPU
IB59K8JJXoujZ1dvouesiNxNWlnTKvbByokbySmfegWQW8Llp4aEMceHaKrm8U0XYb0kCaomXQNU
gB9JfQC3sPFE3blJhnrtZ2AMoWG7+vdvvmW6v71lMR9ZkKbvmjhFGygh/bVYq889XmeFL15sg3vH
kHEbnHWjEWRxU8Izm5lXalqDT+fSd7YxHmfXWc0QWrjjxdSsrLTj2WZw0z7oGPyZtCQM27fFYAYo
V71bt/vFIM2qjeAZ+22jKEPOx/tyWkSboTKuWdGwcr6lbdWdya9M/mfcbvkpw4PpxuVNyEc0Nkq7
pNnFVw24diAp0fh99sY1b00pyqYsE3B/ir7JAsoNzmuqC/+5c+SqoZ7nMLA50Uyhj/pOj72b2YnI
m0CF5RwbYoSihbOUlo/EC7XYzCYO9hFg7aPahYPZFM04+KrezW62oR5r6TyDF/4I5c3+nlRaUh5c
HERoLPTon97mQALSul2fsBzRMMBgN6qZGSFU3aeabNKkQLwMcqAmIyuoAfNrX3bTxg39aUdlP1aO
mFI/1PWFhoWXrpH65b8Ojc+fLCQOobQXtUIIvByLHoAzpEU2tL7WZxtpnd3amKYMGH6W/ypckDNE
WlyhBHIAJEdlId+aGgDKZ2eRx9UGoHPIHVcTJCtElZ0d2YyoE1c6NKZpg4X2OgxrMMIDFH8zSjww
htbBqYWmxbvtO2M0pCWp2urOqk1bkc5NU9kAmkKBC1AlqwN9YjGGn5Mut64R08yPuFXSnwVEOuwh
quoIYNWoqJp0pAXotc0CJOkDAriJAZOreV+iqSs/szAH1L0QzauO8kokNfXZY5xq2lZ30/oMPyk7
xIaXHXpQS15yxES3omqiJ6vjMsinsvlgi9ZEXCirvmSG+9oAieafqEEFZo7M9tXghyCRbZMfPlxl
cDycE7Bznajio0gjJKRWcBnN9R1dAX4n/MDSA9WAMFd6T22xoQEtSDogwiG5Ib2B7ipd529k4ljA
bBtcvuv4OAZU9B7bXoIgTD0GVCEvzOZ2WJqVuzX9pNh1YV+/hqL82iAP6++w9D4hxG+/Mi7DnTF4
2f5XhV58BkGydaqIqllXyEp4OUsuVvrtRgSEP/4wjKDntls4b1n6rYsiOCpGvQSc4/iN5lMTrxue
BYwjuh/gvuDXks/RM4qPzcBqdCv5OXmLq/ZzFajl31aRZLkVIXfZPoDd+NiZmTZtE2TYIL8caAQr
sBaXZyCx8bMDQjOJJOJjRhOZ0qHZUtejDRB5HLxsoBADOTrFEJQT/EW0bmo6T79Q12uAgBDq9ta1
UR0Ya47+ocSfdlVwr/yx8Z26+NENIkWhWzl9SDsLvgSrKC45Ex4wYFJtaxQ2nIr4g6+m2gL5Q1XL
raVwhcwKLk/WnaNJQQ1FLVCHSF7hhhRUhmRrY0BWZ9CJfmMUET8gcgXANtMFtfHSTIqGmIbIk5tW
SZ07gbSG6U3xj2tu5m+6ZMRpqx+15fYr6eY/EDyc+EpqdnbS8xqwEpYW5yct7ED6ooTUkKyOm8pd
U1dStxnjq2cbgEprfVCSyfYHVYCPmp+Y2xIIx6DUAgLIuSnXGq+bAq9SSjYrxTW69SAiOOCbFcI5
aobm5/Wel2iHAqeI0QHW2+2MzwWyc0rQpin05pQwm3Nqf+/Xk4e8gUhBQfuVddQMMwH0mQs3LoFA
e3kOXE+aztNyV6dJd/SAp4VvNfcKZFgYWQBPOHKqVLQFFVMuHn1qrLdAGdCTGLl69VDtSm51pzxq
g7xvvRGxQJwK5m4sXAvpADj9zOOUFHAmRwAXaHmr0DHKFZI+YgC0xP21hdfrSj2dZfpqYkhvpqGP
R5MDf0P5I/Lg1iM9MO9ogE1k4yOQdY3jrELaCEpsQSE8nBd7JNcAyteO48Mibgo8wqT4O3HM7mZ3
s8KhB+VrO+kM0cpoMrmiFPU0j8WDnfBHylqn1Pg2Ll6MtHIuc857bzibUo+BN6py5LkLjvcqlo+k
Sove9UmUW66zCUd3AAKH9aav7M/V51bOX0YterOdvdsmXSQec7xp2478ZmqpuR4NUEjEvjYguQyR
b2r6qDtOyIK6zCNRiQenQjBUKVBoW+Ols9NEL1HA9HPR/zIkeeFfaBXc/7MhvM46gYVEj00bRntj
GBjCcXU187gqUdiU7EIUrkQAq0RC+vZFG+3vuNnh6hTta6prO09pkhJZ+NWeNcpNa+HMSKjnucjw
fpsjCZQOC9QAiL5ADZmcRYSXTnJFRbSuQRqw1brJ9VYGD4sLcIK3C3466ZFNqfSKUbFwkD2kMG4b
x9L4xlNmaMtlHakoU2RgPqEsl3anp0xNYfSh5/aDn4ru5GbtRrYlmKH52J283PTEinXcB6Mjwo0n
Kw1FiLcSdGcpLaKxWjkM4JSeJ24WvVkxvIOO8pgTi01wZleq0CbMvV1vdz0YPN7HutmjmqWG0/ya
GXhXRIWnu5uFMWvPQ2FPp1BkH3KTtcdRlRUXjY765BEgIb0HEFlVlAxMn7eS5dzDizx+z9pcrbxM
pEa1j2qjOy8ij4Hx0Wrdr2TDHpGcABex2ax9zZNb2sYsFWeIANduq+MJ0qCK5Uy91ql7XBwQDb1O
z1Y0wcwex2uanrs2x43NTuEGJWHd9pescXTgtcPMYot6d7LRbuptqEwn4AdF7mLagyPMBsnYxkIs
5OSVfvHougYuDBS3fyd9tsl/1XB42OynUcZnHQy9K8ss3O8iegnTsAarilWuozK1cCcSCHJGhQ1m
Us99rlLWrzi3nHdVREZLpPJuGx/J84Bxb6Qb1GybjnXzbZBuHYSNEV38JE8efMG9NbG2/KLAgB1/
MR3j+lZ9BCA7E3eLbPqEFHugllTxd45Mkq2wtMH6S8TZd+En7tZjyOUMLNeqgxF4B2tSDkMbwCbv
60iRRoVCLgH8zs/Zbukqi0Xujts+3UypO4JtrJgeqVdE30EXLa40oAZpu2DccqsaJAnQmlX9Ltv3
cYpHgVo+tcP0ODp+/cieF1OkbiRtjzrACYjD75pe4ma7Ep4tHDxycGjoSRkikQHMWWoD2XYV8q/h
SFoBGqE7dAn4eiyk8G1chYBCDVwrb73J93KxWmbuprvJeFRv6rs7OQ3v1y5WF3skC314o82MG2ut
dC+4vyCUhncyECebhr6Oewku4wY1lCtjmNydz0pn9f8Y+7LluHGm2SdCBHeQt+x9lyzZln3D8Hhm
uK/giqc/iaIstvv3fHFuEKgFxZbdTYKFqsxZxklIdEUzG96mlfvITfNJRLjtqxAk0bCEmcOCSfQ9
TGcyB5ANoCXTvND83INDr1FkeoaS2t8kFyVVjqLdMyPN+IyU7exJklrHe/Eyir7fRyrTh88Hpi81
C1TOL2myCj8uNOuRgXRkpYGpjGCK07x129bdagnw4FeEYGyxRj6sl7VLgN6tnpgsvjqpwCFMUBh7
YZf5J3vQ8k/oc1+hLCB7IlXSg9wx6cCoHtl+lTibzLDcW4MiyhfVmLLLJbJajsL+aMw4esF+d+MA
M/9GqsWDFpDuI8biUQzte4wPD4rxp6uQx/+8StWhPM0ohwq1blp5Bd/KNwsdmXuSepT3g5tTGVAl
NhsanesHtzPcbSk7bQXgJX1991oyv46INtNWbWDr67mYz056v3TjBHjmskncXRi1u8hA8RGgwYDa
jlLlYMNyO/yG+v5tCoDZzyBBxuO3sJj6kUXfAGRprsYiGE/95BRfyyTxcXAdfRvCpDqwLEzm5bqU
OBdqBu8GynLnmbvdZwqbD1m6tbMu2NGqj6tww8ouKNtkPrn1JkAL5W9XIT1dBS/PG8PzDmhK+Cbz
Lv0U9HEKlncPbEF4hV2TOBtkhLIpbdQOpAPExJM1RN65dX8aQNp4Iu3YpcZJxYrQOom83kecWR7D
rPOjutIOztA6G+ahQyQFB1bOuP5atF18dFzgGOLuWvxI9BE3kiD8No1ajwLaQO66wLTeUDnrk4PW
DvUGDFTFESDT3avt5c92EuQ/QA0uV3lXVRcW6iO+48C8I8PE+tqXrmYBuQjMtVafAtsWWYZaiuLH
7x8DLA7Ydyi9+hgqx33Oh2HYgqPjmGSDvHH8t73Y3tCuC5QQ7mZx0CLg2NkgT1BWl8sA+9KXiCf2
J9I0gA4EMlrdHkgU6IvcI8UzrEis0th6xhvjLJFqAoiqr2kcHUK2bw8DyA3UQDPW/T15gMEmAfvb
dzUODNMrG0EmPQ3WYdGTGw2i10D97QzJjnwf1jMQ6AFKsffWi2HxYzn27BPOeFdLZDToj+iS0Dtv
xx3j3+VCiwvD7/E4CWA30KeLnEmb/xyW1dE13i2eMTgdLiI4zlvcqRAH8NPXPojou2gF3Ol32bJ+
FkHZoga4rBh2ayzj+rZnXYPtluJ0tvsxWul6Y61JSYOVCFffenjnTssEcMcpet2xbf3CwmAD1o3p
e8AtvEgqPf9NH7rQk78wka4fJ2R21CJQAE/fuTONOKwQ48Et2jkY6ZdFHxcp8O52yuyp3sWqY98y
q4OwHf3cq85/Uo2BqDd4Y2zXsQIJIN0Q1fV1DHGfTyQIfkkXV5OOFg3ATs6icub5gF3yFKc+kBR1
oHOrqOoaUTrq58VPxEW9QT8ZrqE+BQ1eo9VXMHujbB0qO5QSXx90/kU4oX8zo/4flD3iCMLuvefO
cV5AYuW8VRGXW7Pi1Y5JeOVlByAKS0eXAxgIwClw8dIxvdL9W+T5uO/Golzpk45zA5RCXuKWp1e6
kz9aI+BQP1h7lIyscJ6iiqJ/Ra6FdwaxYnb2hq7d6ICNX/eJm4MYpQA6uZrFxbc2CKNbF4/v6rrH
keDiSl4haJA2meR81XmtNvjZFGcXE9gkg497/bOFbdXeaUV28dpcxrtRRzLCtZATVH53zjyW31qg
v28z7BdOOkdupgz5iNYI5BVAxKKv7aKdKmTCWnG6m/Ys+bsf8c1EQqk/RxyDVpf6VnO6EDtd5OHJ
ME5tACY/JbtB3hbr1LG+JHk97WjJGIOVPDxUvAOYV279RH02SNkksF8J0lXnkzgNWYa7hVH6qfDc
PfZiw1OrhhHfsF2kOeGKRDLgKKvA5tJfNDTzkPH19TQydosBYYe9p+Pp4ODmukNtDiBFxmytF5xH
fhEnPn5NIvGjdN3GbpT6gHnQpcigQY8z2mdQV9sgf+mWQ6YwKfmucVrjnyatzqPnlX9nlfVc98z9
C0wBb1ahjT/AD/mPBfau746Ohom2B+MVzuWR3w4nsQpYGmwHr01eXdTaUlKUJIlOJ4GuzM8fNsqf
LtKHTXn+/61rQObmiAII1V0MomwZoS9EICWFYvv8Jw4lp+8RXrRWde6EF1mYAenT3nvXoxg8+k+9
OzWzP8WxLfYYh/R66PU+SNN3zIpv1LJoT+B9iOz4Rr2QXEm/20IvvBGbMHkqaVmX6umN+iCNCaRi
ypaNg3kGrG23kqgiX01MT7826VD4gDdr/sLt+pRmcQpEvmjTFWC19iWA1Poy13/mHnCPLFm/4alX
rRizhxcc0SM1loknc4g/mXrrvqXN6K0YYDefTKsp9mYxTYc2c7vrgKO1ddIm8ksZFP84eO78C4Ck
IOr/tdv8X7ypd1/6wONro8nya/iMrzs2X6NtPmkoxFzlpeF8Fc70Q92s/xUTHj4RTglAUvMs7c78
xge7XnEW159k3/TbxPLyc4OGQew/zPs4tpXwr14xfMTR+xFxamRjdI5iGxm3ch91aI6WLeffwmHI
/FHNEqULx8r9tliX2f/2e7D+ZzzyQ2MsgMR6BxCDlgvG6dLL0I8EHvUw0O/Fxdoo/vamsd+tJC5W
Vk/AegL3FOA9k8w9IG/fHOsGle709ov24o3Tpvja49h/l1ktsF/UgIT/Z/QIsxNJUxrzZwd0WmPK
cENWgmN0F97K0yypGvC8ZvFBxCgVulsDzrdN2DCccqtVZCg1nq3oco5aRoa+zz53KDC/CxfzM12O
1jRO2KNFH7VO6sO1nmMfdJRQ+uaoWzftW4jv2c3Va+tGCtfJ+kMz2H81IArls1NX4PuHw/xpnUeC
pQCFLf8FL2J6GNsmSDfvMbhMwCXxsX52XZYODN2gjmwP+IvSEw2WSpw7lE4PGdLnJC9mGTpItAdj
iVtkae7JsPgVrXCPAkjeKtzs+uCxRKLZEp2CPOj6wWqQHmn7Jyeq15SAwZc69pMmHF/jgdtbr0/q
Y2i5xQ1nK2BzkWP7I2L1mjIweWujxJvL4bVMYwA8JcWKahlxPFam6Iz/VRtZFyFODoFyPZuptJGs
bWenZ5qBR1hRWn7IUawfCxxxAINNfytq1A/RLDSr91msZkM56m80W6yT0j34LVGKuDoOvfs3B9X2
Ks8NA9txhmcvZWfAOYGEjhUCS7wbmDEndOYsDw5P0Bgb4sCV66V3m8AR6pc52o5sJZLOqiznGsef
SVOju21Wa3WDAlCZRSsyDDiVr21dXGiNB35CsEiw9zi0anRiruKQEPfFKyoBxlf27NhhgE5Fnvkg
Kgg/xzVzNj06EM550rKTlusR2jis6bUqVDump+v/sOdqHO7XNGPGN8AlFMdikOA5Qh1I1fTS57HD
DyRKPITP0sU9e1IFHs3vVjQvoPQW9HdUF2zm/Sue5/oJ51Wgme1afGeUSPW/NBSavFPRIgEvXbO0
01I9rLzqtr9X/R6LixR1T5Guo4YpuRIroszC+qlGNockbLhniXgR3aKZJbvQzM+/e35IZPvwxImP
u06MMryKpnrSZBe/8tZuTlEADEsvyuV3pW/LOH71ivhL5EbZbkQnxxXcGu/D1OFQGtlYMLEPIdMU
68a7xbEdADF6Rr9adMtikAMD7dBO8tlKBiBZeHijqpCXzUTq+Ys37gnvUdF5OWwn77crlWkiDoA0
fMlR9nYtDF2s4jGxN7PYjsGVZlY82PsgFD8f9CRWeB5HyHudQzusgNDgjXuFdfqUWC328DFrfRJx
A5qeaJbFIKcG0hRpIsUePZn4OogJmaHFdWLZuEeTHHKjyuXOgB1qmGYbzTMt4BlXbfY5MQZxG4dh
BD6UXl1Lu/COkdJJ0tnQNW6AQhCWITNvgXD19qFzmtwFoiio3AzUV8bheOKOLT7R0Hoe0AqHHj2B
HzrTKr+4WVEiaQ4Krd8XkcoAc+e8SOB7cBKFg5KFdYnD6FVRoUoA/zmoX56nPGHAWc0LVAEuSrSx
mhuwmmPjoyqs44+ByfTZAJPWnpx1Hr8bH0Rd79khrLwt6Wn5fLWHcMvFY6qwJs+7z0EXwPHPs4e3
xW1W2SN6XUPNddFAbttrZjqK5SYpXktdK48VKDSRT4Vo6Hb6KfVc/KEFF6taNG8d87qLngzFK+DW
7fXE5f3SKQCwFy1Nu04+pZ34u7fQVTBx0b+CQshYp2OW70jstB71gBbAxEk0gZd7bSPjmSQatOJH
wIL4BSVO/auJfS2AGn8FK8B/MAdLFPfDn4LpoLLSR8bweidRkIMeAVQp4JuhdREqy2pVBUxyZuEE
03YDfedZNTLCHwaalcxj26nGTf9usURnCO6dYCGOeeid5ohk73QU2wy8zbcBb0KkeKqv1jQJ/VrZ
sbvKWJGjiM8FthgaQ9OL6ZaYWmpqxdan2IiHvRhQg4NCYehaBZmIB7UFUqQa6BeQwkE3exAroaGQ
R0btV+iUv5BzFeVNvLM0AyndBBwf82XmK6BVRQ5AhLe2zQi6UZmnRn9s0Btw6EL7sFxrvja2Qvkm
7vTATxRPot7YN6NS7fBAM+p83dOms61H7wNZNGXm+d8djrhPfVPgAU0qMpLvIqKUI/LDBq+5tUQ5
sr+E6rj8FJa8PAKjIt8lAxg6rZAj16iGJByyp6BzzxUopk+LiuEscjeg8dUnj2VBINxPqHv3jouq
THttn4DYwu+jPL+Ly93we5VkMRicHdMFkApgcwdj+tdQVw5zpWumLvIt2y0OfTFYrp9hy3vsACdM
4SkefQA3DEF0O6KekkQy5MAWAHP89CzTFKFI57YceRycU++WAHko2MlL7BMoeuMVEMb7HR31VkOD
Oy1akedcWAAk41uHBzJuN7jdklWJ5EvHxehVmRfMHiROnjV7kBvFWEJ+xLCH6TU1Au3LYCJ32gsr
+sL7FDBoIHx6EsXItkh3h+cSVAXHWOuLvQ2o1iuan4rNIFz+grN45BI0Zn2zwUjCNG/4nuZp6Tuu
GMGNnVhPgzp6iSoQr+jhhENNOo/pShzBg69009SR2aI7pLpwPuXn2aq7hVxRBDQJ4/SGlVhdsQq4
VAHeusxpNLc4eBW3uwEQ7vjCZwEY+CSOb6fxzXHrAYjlUY8KIaRS8Fm6M4k0I13jeJcSDXMAXQPV
D8p74DdPyXFUi/syjsDIW3xalt255OB5OpWoDxE4p0WiCPVlmtDKJy1tdR9Q2tFfWmO/JugKf+1S
Lz8kTdtt+7buv+lhtAIGy7quY++5r6PiFWQxZ+7i8NlC1/9rnFsOUmB6uSdjPgFCfGoBfJSMJTAg
pih6MnMEJEkt+FhO/mYrnZVXp9U+QuodSXgU4dYJP7nAe/iEEwL3KUnML4bUQefWJvqu6RK2ITE2
UEuXFnUBUnuwD4BnyreUW4kqjpPJkbWm7TpARACjaES4ggkUlzO3nFOPO+1T39Q96p5S9xIyJzyT
rkRj8hP6bZGJFMj6k0iGieH+BFDy77nyGMENdGhA/MVUoScVc4YV+LJ9m8pGDTk5R9z+G2tFlaDk
FWZgMagZcmGFrEClQ0oyz4sm1IJ4mzkMRVwcaEZDTUH/fJViMpG3CIGzcRmpuInZ+HWrIQnH+DR8
iFnPgU5uFD1uTTAkLE5OdVLWpT97x86vaYqs864ZAQflJu4ehIooFFZI8EbodOsODNOHWIk4yfnR
StHdqtILvxZfmCPKr2EfAQVNT/6hFSDX5ncBiop1a6ECkHXS+BwgtMBjEACxcyUVrkuCriN3xUYj
20mPPwPDsT4JNZCVhgfdvIIs+ALhtWPxnJUqVoOC7kU/L+GpdQRmgruLTDQdrVzcDEvfm8boZJvI
espq1Dezsi5xboZuuD57d7hfMc9p3ezhjgBN1UAGsENf7OldtwQn8712jo5KzehEUWaZqw+yfBrR
mshJKJ+79WQmmSzzQlLS6oAuOv8JnaOBATFHIixKkP3sFVQ+0by5E6gmpmC8zmSLpAtsYNgCz/md
gFFMgD+JgTW/Jio4Wvtfy4ZCWCfyIN+RcRd5WIfPnHQU3XOZc0LHyJUkGshXXZWWA+dFO6VVNN8T
6dZHKWe687UAgjQ1hk5udUtc9GSkJDXNyGBXttzaPI7mlPVioLWLuKxN0FyIRGG6k0UBxMiHayzh
U9zJDihvRk3Ur7v4vIKu+7AsdToXp6BITi4Blg/+oLMApnfqnP3DpwsECO7u/gy6RMNB51bhhHB+
mATVuBUopzq36uBBhmBYcp39fL6AeiEg6HhBt0YRcLqpJPbcQDY2BzzNQUFfwkpnFosLrQPxN1vZ
wrZW9PCKAB7l52467kikgZ50ATc7P/VSpOTV06/kNj/1Rc0B4TncHC+UQBFx8tsyuCxBiUakBbtF
R7PJESOqtyZzsxiGPituukyKzRinAcAWIJKVDBWIlHeeYg15WJGhagXl1MXnB73ULPssi2m9xGAD
nu9oWHu2QLNzpbAyPpnVkN2ssGouIJ5aZ0EX3HIwY99oFnTttMFBIVtN2iDzTc60F/zF8rj4VQJs
nk3tnSPzq5W1cuTHWiAL6ERtNPoB0PYvy6B3NqBq9YzhlB67sx1ZAILj7kMUSQS5/e4clXaIQ+mq
f5eB5f++jla4svtZDeAV0XV03vtaaW6qCD1qAKCqzj1u4/bBcvryTLIDuu4V+HD0Fep7y/Ni6HSG
xYtMZk8Y7dEytVUVSrTnoSaqWNtOhUbW3kMOMRATTnVQjHXqJNB79jSlwYtN7ZAIHAcqx5YFcKTp
4kIz1Kf9CmH2ac1Xi31xtwYGSxJreA1prAO5zN53y0kr8dwAxJ36RLR89hrVZyDlJLWnKXLwpCHH
5RIM5aTenuT5rwqxpdFRL7fLOTYqTKsHvLyOjnOigWmJe8yMr2RE33SDViD8KAEep1yEEf6azrZM
C8ptaBr/ktnuJwkIb+UpXWszFPgPMpMUzDVqUC8m89Bhy+jG1QAunN/0NWqy79zmBUo3oozWDx23
o7eb80NMx80uXReAL5nn1kkAbBEMADre7SLpgfUZ7acjcqJHMtCw+JGYo16tRkEi1j2YraxEM9PU
1CsyULw59IPjsph8FrHB9zlD0gQIhr99qrsotILstCxHwcBa6tnZClFs3WfD9BYbABuIC1DHxV08
vRn1V8HK7GsCaoezlzUZ+iCgRnrq3YvjZ3uWgIJdCRf7ZbsR0bcwrcC8ZgI5Nch588JLnMkqvdUB
zBXwlvGO3PIcLEK8ml7ScKivGZJSfjigZiSbsnKdgoTuyKNOe0uNWQ0YqvjY28G4Ji8AfzV+7IJd
dAz6eqV7tjhP0/BZBgU6a/oEwDVqID0NWdTei6TTAuzI1fv44vafvk6N/sumFXh/xqVooCvQtf6k
64sx2YO8+Pk/Qz58pHLU9A2Shj3oIn99Vs1KinWeYfsrX0AZ5xwBSpCcaGj6APfabkhONENzubl3
MjC+Kg9wQb67kdgFdVuiDB7Kh2Wk+9OSxQ8sUuJ98QjkoL1dxfNFHuItYjKhsJX10x6kk94RrGTe
kWagqXyfNbgrgiNAyfP0wU5reO3dr9aQRvITHYx8DwZyNkzs1NG5/uuC5PMgzpf6b/c7Ox8Bqquh
TX6D+n6AJ+EY2Cf6W5AlYrcMJhuMgNepT6Rd6HFn+x/lQkVqaxPAO7R8Zu0N9Q6XogUUzysBWDA4
+4xxZLA5Opo7AQhzR9jAh64CGV5ad8Cb2odldiSLUXoAXDCAl0VrSEeDRoasCNIdIDASP2mBkRji
qeqj8xKcYTorDzVaj0+t15toZrWC/2PmdfapjQLUMaUTejMb0W9j9Wq+7GlQTRCvpsQd53f2xVBo
Q7hCm602G7JWIPkbW26AO21tbsuwFGhqBydDEoVvaPAOnpHvQr1KluOBXjN9RSIZOIpYgKTpuFs7
Zd7shyfA96CWzYncSC/Gc9DW8TMJSTpZZ6MObmPD0Jkli4TtskqC2kVdhVw0zWzXRuAlc9i4r0pU
dE8FQOa0WwAUXYB5oXsB/wn9ZkgddwOeePsFYCWA6TW9F1Yy64VUH/6lcrAFu/dHEhuACxN/oWAf
/jwOmitJ5G+Y+M/OhvkSJR8NusSUVkB05d5wS+xJINPaBegoacHMN6YmqqwGqZ9oAOKncUIidli1
LAd9+4fhzlE0ZhKuyXSnXRZp6As/mb2H7qV4Ah1IU4HzSUfT1aVtevPSg27LtzKvQmOQDXixDwOJ
OOV1zkH1QgL5L140C6Ix2uJ7AkIpM/gpG8m2dHy4AKfMkCrLMSQhrvBgPFYes/bLKeTst6wrFcQD
n/i+M1o0INQMZ3QOio9QDDOm/eluOppjvY5Sj/nYnvUnLZ4y+0yrtEqOKyT+U2RcgemM7ZSCs7Mr
LzghAQCGD5rq0RNPQbRGRitj0C9+NEPvUjCbfy2oBP7Z2iLNt8iwjuWuBpjWJdWqa140Arj/OeDZ
kVNCf+bUbgbTBK2Y4bR7Vnb3s7iNu1kXfswe/Kbf1w56h1eKov9RSw0gEbkZYAeuIfPodUB50wbv
N7lxVOIoK1C0R/5xb67QcUdoJBVHirXBKSJJrB5xypVE+WYWuY3soASFDxB7UTUSh6j2LLPuQCgl
BQiGjp0TgjpUQZrQClAFHTMTbwuBIi2JGfadFI48Bq2bwxHmSSlHYBVy/OvUImEHFBW9Nejq5n5U
JB7YfRpvlWe1tpkUprSmBjKMtbZF34oDxHv7XfWxnhwW/RKDDK3EzuMdVtQb6/64tNNmRSiBC1Xm
X6LBbnbU/PrQG0siGZZlpFOrJi0Uuwf9XTsu+XGuXXoUWe0piMfrL0aj0HtUY+/sS9MligG613Uu
RiT97xrmssxQtT3hgVrgaLhrqiPZfeyWmzvnFhvNVKCiqMPD3FE3+3DVn5eh1dRDNy97+d9N+J7m
PSIduZ5juZqmeS73bNt46MF38brNSoAMvBRt0u9j9UbCuwaDsEB2N0+VvFjsRO1L0/JAxkVPouUB
dcpflmWBAxk8QRjn+WKbL1HqaMdOTA0FNR8Xv19F/rb6CH+OYrpeFm/JoUKd7C5mzfwXoIzaOriN
fcylEdwEzmue07j/kWZp/a0bhnxjNKj+JDHCyVcAFrvBDIujNjCA+Sgv4Pql6NiL2C1srGxZndQG
wJnU6oajtiDw8DqCE0jdl1Ho7YhaamagasPiwCYXWwFVN7oYwLWHzEahnxd9aVoobW09sSYdDayR
IDrocKio56hYJd18HQ/FxItfhqPHQy5x41tItchaaOLg2p52XvS1uk6VA/1uYdXqjaCm6wCXA9eh
zzni+M6fgM41X6etX4CNWl9DHZkThQfxIzb4i6paf3XTVBxyvFttNd3Nv4vkJ9lbGx0zejA9dza+
VwosI1SDaHJjZbiavSNdGhrZTXkQMSipauWBr+y7B9NCkJy03X6UqfRT2wVeDQEMmt0/uMT0NMML
Iq9wCb3pahFgoZtNbIf+A7S3KtxBggi08hCsJgUrtzPmoAIebJnxbzIx80gepP8VdtaYvQJ/Ga9L
GNQ9vYdecA2X0Euc30OTHu8SiQ5gOzfuJapBaQQ77dSBarKNzm18aONYP8+q2dy1lnamAc+16DzU
BxIqG2AU2LsaG+7G2XlAJ0cUA8Yfj/4UxyFKpWb2x+xBF+B15+QJ4DX88locSGd1vfZuJnlqqvaY
A1oOEDneXshB+94AciEOpuZ71fVgos+Z+ZTVcb4XDNQmLtp6byFoU9Yo187ekB1+1acKjYEFEMdA
8JntBhRuo0tccz5LUTpb9FZom9yN+OeJGd0WrT7BbBU26FhaNlVbFsAZBxP2pqksbUtrA4Zjxske
xrUNdAwjC/OLWRnZpU0sCz1zakpK2VruSmCzuzajOp91ZK2bFI7k07nBDhy56VFTYZZY80wtGzhQ
Rc3cflmMFK6Vg/keBKXDIEdrVt3PCciNmxYvczctEQGoZgv9aykLhmOl3rzRkE5Gd8PB3+xAvh0K
eA+SWz9MYXiOT24ys7IN0C2K9Z2y7XCEwyKR7skH0b1LZqLIO83ddVmE4zHjRfHZ7NmRqvfzKXTX
KDUbAdyhFZ9zvPaZ2IKe0G5Rrj0h5Hoyc+9URoHzJHD07YthjP8KR/mmyQpnlp2mHdAklGxl3+Xf
vR7VwsqBVkr81fNKNtm9j7q3GLWC4xvw5dx5ZYT96zY2cH9QK8mBVlZd0m0tsFC4AkWVfi4YGiSq
6tBNefREg1mhapIDlr0RmSg2JkrPwdACbr7FhWbYS6mEiH7FjRWRhIiK3QR4Y4CiStDHzD6l9lcj
M+PQKzh3UmV1NpxaJ7iQav4UWWLbK6AdcBSQ/fILQp6ikMdqQmPvlCBxaUAdzVZO62qnRs9AeM/x
2uwDoh7dI5VSkJbsTpVsUmPoDotq9n6U59WkpRBZkX3qFDkXqSQAjTc4ewdFnaqeN9VQO5W7mkAW
vFp0KNEVJxr+pNMUDAKO/E9NyIMd+hxQc09+tGIJKjlSPovuf8cj6+L8EI/ENJFvKZ5K56pKcPeT
TqYDUsXVzlHKk2OeexuSSG8OkzYbSacpN5p1epIeARm0CezRj6Otm4G6ssLe6zSmaTTPSOcoA80M
L4hL/8H8pyUPOo4OoNKvbLdexZOur8hMESmW5FqCtxQgCuNQpj3R4CmYYzAW6appGEqSCdZ4ERdv
5ANTHNgn6Zr80OliHiuweHzXTe+nGUXDizAD/BLQ3gbKrjp/A/YyKsYsvIJ7FqCGswxFNPHkfHJQ
trpLZJoB+jcwnywXhaZJOfQ/R/ak653zN7m2ONy8c+W8smbXNIseXY0UiCUJIGhzw8x8vMvEuKvr
ETAVUDJBswrcehs2lmz1YADOonVwav5KvuD2yAETr9Ya3le0ZAaXWTXFwxVwjPI4guDp7grkulwh
73AKsOhoRlfIJu910S+fC1cxQIJyIRu3swLw9L//DbmIwlVQAP93W1cgHgUAzkX1Bx4JjIWQXCYF
50KzIOOzcVEtbsDsn43kuujJ9/ewZKxAL3+l2YdxxopZln6EXFTLUrVKTkF47DVU/OHcIz/joYfO
YoYSgVLxGg0Wv6EXJ30VPK7RhYPubtIDh+VWje14wZmCtyLekDBRB9I0fZSJIOSOYoRkN+DaxgIp
DhqnflGbLEwipJspR1ynSw+WnWzCtDe0z7SuQRewD6rOJD5YZvQXTuPHNF61Md6maDszonDmHOps
laHa8zjvf2grtFi5iLXOdz1v9pm3UOJjd0QRUrdlO7OvXNCSR2I7JpX5tUBLNAA64/oSS8P8KpEq
wnHd19gV+L9AmZVPXji+CHd/WkRWpIz/tChQiwx1JWlh3965w4BSUqAF0iBQCXZ0gnIzEnUm6QJd
8c+RxUajQKK4Z1IAEYY7jgwlYGvAUyYcbLTipDvSjAaRMvwMF5lmiXJsrBaWMJG70kv4jtbNursp
uT+EzI2xPT7GneV5nKMsS4VwjQxIwn/4JBQ6jVzkJaPCW+epCK6NaTyxygC1ighs0ycdGFXQMlCZ
+exCutmAxvrTWI7HRTWKI8tBxInz0DZYSW70p7IyAuSYgMqF7tUEMKFhOJxqUpJ9VE5ZFYhgRSY9
Kuy1MUX91cyHXRGVUegbeoWXLBag1aWSK/xSAE1loevVCAweo5r3yY1KtJTaYI5OTaCYVqETHII4
yI/Stu+HP+kEWgdROa6/+5G4LCPDg87D7gdnxiJbPRho2cM1Fpf5GqVxDpjNtuBRa46JkTRHEykT
UDIoeZ6KiNfHEhuIzCeHxZXERcdZm2orMmuRlrxP5yDk9Rjkzsvovd1QMhtnqzx8As5ceWjBbet3
tHdSOjKkZoInQQ2Q+Ib2dsrgsgp9lbHuO7Rna5UhN20gQ7WAmqIAaJ5NXH+Q8hhGAEcNM4YTZhyD
3VCBf8Obvf7NbowJBUwsf27bsd81eTYetSnNLkBTlBsdSGCvCXdw7ygK+ycIEPFQQwOSpQ0vRh/+
K1BsuEcLEcrfOo6MOZo2fsqsTw6zSBbgAf9Iiqm+1yVg+2nsYjwk3iCRaFf1154rvrpNaaEHBvFI
FePN7tZm4rO0G/a+nnRe370I9M0fyZcGkNIKEBKbz03O21lf1sXxf2d8LOP/AI56jqkb3PYscDR7
jqH9jrqYOPlggzOu+cR7S1VGsPQ6Yhd8FZyBGxPIPOteifZYtcbarotsy0ewz1uogAWYqzKRvbaT
as96/S+KYNVlZ6y9XLeO0kH9CRodtDn2UFg4z8s99JRvhsH+x0KF7VUzrCcumuhoKInFqXUlfVvm
4y5zpxplQEFo+mQhn8pwngw3jo6zgXRB3447R+L3W/IOtWwfobvyCxoOvSS/6I1cD46efpu8ytmU
TSOPDSAJnssULdZSM8OfYZwceRwb6NrLgStrBfoBVXn1pzDk5exRTuET7i3ll8YxC/RiZwlexowW
xxvWYeJ4XyRciWUg/AlWpdOFGTEqD0fnREbSA0kLcG8g0+sv3sayGqCpkZ48+sTDAQPfOpKJix6b
o7d2RhvIeZPotsiTA3cEVPWmzxOP7XovBBKzUi63TZp58XfRZ86FhObDgSIVuey2D/61BP8CRZsv
SWZH+7YEAXPlZ00PXt26sq4ZD8wrj271MLoXR2kWNcBWUVRVAqviTqf8yW8S8yKKQAPKz63rBOS4
daIWkc4y07d2KrIDGUmFhSCMcC8kVGHrHtO4PJFEVwwbIGyQe2cGzPDJ0piPV6PPRFcr0dQ8X41c
yfDrI0ZRMKD9I09TlCCEyIF+0EClhftX3vUlNuBAufLCrnrO9VkgDdCDAH8wAjOIRBqqFk2Yui6R
qfmPODGquW9NjJdw1SrOUQEK+vWrrTvdFZmV/lo32v+j7MuW5MS5bp+ICGbEbc5jZU12DTeEu2yD
QCAxD0//LzZ2kZ3t7u+cG0La2hJZWSQgaQ3V3qy8pxqmEsaCWulgFCpbJzZgv5SHB/DvZkP3cb+L
nGg7jxVVJVYoGRNreKOwYzLRtyo/LlZGCCUsUuGZBHiI7UV1Q4G6WjoCGlmj1M8kyiNHqZ6pSFE6
uCK7zrwayNAbkP/tcjsn0wlo7KYG5BmIEwHlLuud3uIwpYJyRzGtelHk5lWQXgopVuB+/ZlK4fmN
UELIVa5Sf2GJH9EQG3jh7GSlnzwBWQuhfu2p0u4q/NOcE5Dt0EEzQarxVVFvmJUmQJejAUzsdZMr
iF71ZQ5m3KAfCYCW61l2kK73SrUJqGb55psEngPTEDsvQEsD5ulZLKlsjgEuoxdD9OxsuEH7HJRQ
oHFK0e+yPNkpzDgvdg5Mlx6n9yZU36B1AfNPGNsm9sZJ4XRexrBT7+XBgjfKA0V6CLJvIWEwLKma
jwnCNt7MRvAThUwjK09mGr140WDBp8Gu7WVjDvWWWgGWNtbWAPuRlGnR1oJMyQT/8kcY14zlmoBh
lY5bp5Y5u1uoFwG85hHmftRAh2kEWxcPBg+dXebzbxbDflUCpcBHr037laEgb0ZVPsYKp1+2aaLu
u7TrH+sGNkXQTLAW1EixNIfHcxXLbg+lHg3M6S5aiFpAYH08tLz+VXLKTgpMln/X55z4M3vuUhuw
xJnGuWmec+YRmMPUYehic917kBVnMgCmt9erZYj152gZ5eDyXNXLoky3tWgrMD7H9rku2754sEtV
PsxjgMJdPJRWnmx0gC/XmoACde0OX6B8iMWChg1Q0bGzdz6kj/A3rJ5SYRQnOx0FbcY4PtZPDZ7c
D2Hmx3eFD1oAxSsXa54Cy0YXqDZrFy+vAZgCy+u9x/8BcGO/PevChV+PGX6zozY7/fc7iIGF/5tt
JxMbThB/9xmcRS3PvpV+NtyRpOmK+rErSqznep52UOOhM+0AJhJUr8ExAMpwk/q9dqCQDY5Rtrit
T32mtqncOwkUMT+7UUk0DH2ndjpVbdjdPP5Nl2k0Oin1vq1TC/X559lpdBjafoP6b7XRIOa8CYMi
XGisNiCFB/G0X8U0U+GZonSofaltfNv+ygsTS4k25G+OBiSywjMVK1eiZ5TG/nZI4zvqIlQdFg9T
b4X9kN5tNtPOZZPvWWp1xypN+/Tjd402OjGTf3dqnl4aLzXWYP3JnRUW/WtXFwdVSP0JehTy0kT4
EVCc0orPtF4rDyaAoE94HbpOs8xkCSsVrFHQXTSxAfT0c3Wyx5ttPKJYovGgtVB6HeOwIS93JqBk
YITiypdJlB4suEcuKuLLUh3inOFi+qHMdUqnX4YBB6SpD1WpgWI8csIF/ZbmsWksqlJDnsI2uW9/
mGbfwOFQRE+8qOUD3JQWjeWC3Bu1lb5yIPWzIT/ZZGw10hZYBo7WeGylvqGHZd8kh+GZmYdPlpXw
Xd/BmZ6qgWmG2CaD1knl4qE+ZnR9VO+81lRLaqSY1/C71LG0M4UAHnV2eHpB/puGbO1lB3CnkRrZ
UnlZ98LtzlyHNRgooTK6F080WEMTcX1nu2XxiItnLYdwb0H78BXMAbEx4y47+AUvHqDRMuC/ikvi
/y1DhG6060tNP2XY/UtgJ/gaQ+RobaoG2OGYlScgkos1eDzNC5f6gz2qFDIhp1RulNE668R1Ku7Z
U6oaVQrH1BrqfL1VvwA4ZGxct2ijJc96Gz41f69HnQTHJlIHDS9nS8iBmg9mH7rb0PQGMEBZAr5X
mq6gQZu8YYXsrFzP/tFAky836/zd7G17qRzJ72PN8nd16dQ7g4+CGCFrliXYdN8EY5uiqNKdC5Dn
KiwAnoxMJ4Lse2aovSvSHcWcEaRMJWssUVUnSDMF6eA24V8WNHg3lEIhmN5BBsOBpB28aIFghrDN
ngyhiPjdBfrvGF3+c52aKZFiEL5KYLnO2Jl7NWa968bRoSrTBuMlUIkLS3LrCXqwe3P8TYexl++k
pgbsmfndK3a3AJ9t+VWaPaYF8Ne5SoNEdAolfr4O8eDc9TpY29zyvC+eLZ2da2JuPuiSfeGtPn4l
XbcCJZZ9qTRhbPFuGKzy3mBf9Apy8bWS5Zr66kmib5yycdfUNwsL4Beh2L+h1lTiNaTMUzgGj30d
F6+2PhAuW2oF9N1d9S1kBqlawORq5ep5BQpao9aWgtNcFVdY/7f5uJs2bgWYhv67qGA3A3bMuCMg
NWNVikDbUTolTn1uu1M9HiHpMeCoWIOH/Ck5ewry4RwP3LKyDRb+osmQkxqsEmjcqzoFAWgtF+Qe
QRoCVtZuGtMxLlSDHXK9zaH9vEy6DvpNY2v12dqNrTAu9688JyRvNnkHc4S5vzVmTJIEn6MLi4VP
ZdJe9//7+cnBgtvc2SiA7pnUt1EZ1S9Rk2E3GURdLKIP1UsuzlBWKL+m+dBf0k77RtHKBkfejF17
RVXQXmIooMTufurDh8euqYP7ISvdZxtyjjRy4nvLqApLmexT2LLkoyR+piCoTwdZxlgO9mB6MDdg
HgjdC6prTQXVDMrsTPkrM/Wi5DSnU5VS5liYO/AUEXgl6gv7jaDVqQnR3zgNsi1VGasfZT2qCTmt
cz9mEUzbh5jfVVbkllNWHzHnHnrz01iUxWIsDHDf718/sz7H6kbIN52Rsqj6zyzqnLHo0vXt1h1x
cPOFRv6vf4o1adSsrCKBJcLnVUkX6XS9UrCkS3duZ75Xr4IazxYadsrkwhIACybuogWy7wnQq0cA
wqyzjPThCbQ7TP+i1F1RYzV4zn2TDauoBokEhItah+gansPU2kaAnGC6FS7baNyVtJIc4AYBt+xx
KAdarasBILwtJeeJ45xSt32bhhpPW6rEPjtu9u+nnRrHjBqriVen9jIGk5te06Y/gs4wnr6R0GZ1
VFIfqOufPkOjhjfK98ZxP/981ip+J0NzX4/Axq706iOVyrH637E2AjMYL5jgBY3d/r/6/ukcqsTv
QCVptr45uUv4S+qSsw4IIK0CscOL8drkVfwe62TRIxYBnlKbua+DnulYLx7UtpMMPPc8SzC19S14
/OIWqmNy+kiHQOBdzrR5vKt4jF3KMo8OFhRzz8oeoscigquPrfFNMdYohFUgzAmTwIZwJwYRvNGA
k1d85Ye7LHYhe+U0+RZedN6HaqofMnKr1z4tJdZtWf+k+fgcmcjyi1U58CwFWvXYGuBHdAOgmRU2
cO+YiwdHLar0sXQwZ67Twvsadzpkro0w/mvo/FMBcepw8b/OJwM5PPGUJ+uK53AfdWpIGo7szqAc
cNujIiSoPyBsJTa+66kjHShOJSuLfufNzVTyPrOnsUqLd2sFMq8Ji8GlISNx75qRs4MVsLED6ETd
15llLutclu+wTNrjaef/kPlwygu7e4P3l7aMYDl8wV+Y7PWhhRmpHoXbos022FHyL3SAYbl/aRzN
XMPSzcN7098ahoS/Q1HHg2f173jRBsHp72ME4yJk5Fdq1Y7+8QLUu3M/lpiAC4uq7e/YwrHbFcUo
JfKNYasL77togxieJZ/dStgZH5xyRDCi65hBbXWTI20e3QfYhwamc81x3vVgqMyjj5+EUjLPAG73
8/NQj4zOPY/w2S0JCghRYNrbA2SHE40fw+9b5Rw+B5jGS3SWLQu8UixDBusL3bVfVAVFLj12gnuv
adUl9CDSMNYojqs2uDfh9u4bUNOHgIqnLTBj4QCbmOae8ujg4r62tHRoi1dlhhxYEeYbTBi85ZzD
237Yd4MWQ4gC41OD2QGH7gf+ZqrR+KaXLYy4qy50cvoYuYhenHgIj1MaK/udrUN5PWnh07NovEDc
ZfajAS4BrpHw+qB12b5mMNG7ibMEGG4VW3i/GjtkTq2DcujBhk82Pgi2n6PQoIAbuJsi5O5iboDy
Tbut0sA+Dwbge0Nmx3dCt9tzJBNtGVeJ9Zduf/ftIngvXEOuvSJIj2Dgmvcsic1F3xrmX8CSneKy
cb6Kzkq3AcRGdrXM5LNuNW/ROILUCkghdgIi6F3c7kFWg+Js1YhXSM5uVZ//xKTk0YLkwD3PgWuO
G5hjD6U5bMKxSrGuM/qtGLAQ0nSOfU/JmpE35zxOtlSzHCDKjNaCjptoggOwxL8OvW852YhIhgre
2GJ/NlPVLPpwy3v7/qYbkGj/MsrAQVUDxB9jXRWnwTLdhnLj37tSS0edqJh24UMMfNeG8nRL/mCD
6NZh0DcHWFY3B288wDoKUwMqQpcaRWqPqUhZVKd2Ks3dp5y5ec6+apnGvDrTfGbqeXuieTgqudbw
A4ZybgAxOw4D9ZlNMxFw2krYC0ea/dSSjdScKxZOYvvhec6ZqDkUjAwFls6/t88nohKNYX2eZ241
Bsif2VAmXuYV0MCqx9Vn2kW0F9KIt1asp19hGAjllTj9+M+MXhvElNGr4ouNR9AuT3yw8PqyeTc8
/9FkTfMUh1Vw9CEsucKeZfNuDeXX0tbZY5hjqu05hbOkuErEe1/G+SPsl9ipdLVuSeMMbvldOp71
kATQkM3gojfFDelAgjLNxENvDG+a4OkC0ljFgQ7eZ+lPMS+za1w/Y06SqI//sRJo3Pqnm7rtMtMG
1wWyivhkN/aHcdlxP+hr/wFvA9UJXtDxGeL98ZlKUIT4VUoBXhKwettR/F/TTPkh+gL6MOMQQrdK
eCOnZgyhRQwkRVEeqhz7DWNtjt+MZoC1tJWl8XNKg8tVu6CUuZsBv/ZVlkHI6qZhrlLJGK/eNBr0
9dVngVtEtgRaQ61YZ6qtBa7aatLulaGzjrvxgW5W3aOAIVZuOEc6GKHW7lNNrQ3Ipk8h4RQZ6Jlj
SpI6KZi9n02Sh9WRGysL1thY2VVhfxQVnNFPVKRDJOtomxna89Co/jjH88DeRo7BDwXeS8Cot5z8
XGnwP7aBhqMaHToNdIGVwlsdyDXFDzzl662Agc2ZWstah8IT1S0o98OdEM4c04CdTIptHIPRGvTq
o69SdWlEKl92lheqlwSPu0scmB9tO8gXu8rCPbyMe7hIoDG3TLAvGpheU7Ww/gcZwvb+sSjt6ViM
dm3Hc8GI0G+4EDJ3h7AHfPaBxZ4YvjYV0w6uCa86cq0rNLxWYBomt3MsTH1o5cPs7lfLZG83wDcv
qZl5LqVpYGEdOrdY7GwXjh0Ml05PxeVPDTDQLnZxUShMmrDyG/pYLaYDVVta/XXGlptmM8QMHkpf
r3McXlUhODwq2rfYxbmrx4PCVgooBJ2+pSr0Y4vNf/+YHeuf35/lmAYYdp5vO7p/81t2VOvy1h7s
Bzf0HxJcE+cC4oBHt6ixyTUyK8V4u6ZDbeB7g2KCWBaJxdcwhzS+tl4NcfpQ+xHgbYQZoQ2XW+jo
RLaKnrQyYBuz0d1D4/Du7KVQCmI2eGpXOLYJf0ZQNNuCqNiC8GkzXI1wbp4XVTueWbvbvME2Q+Cr
LWcZWbIDfA0YgCCMsyOLFO4dSoN3qSnir1nNf/DKDn5o6ksU2+X3CiLTEAFLetg7qGHDYkwu/vuL
xYTg9ps1LM/wx0vTh3Efc8ftlCu/ZhHxrCsAgnlw869NHCd3eD3IDzyCujhXWPJNij5YeIVif4ER
DOFefIkiDL6WuapfWIc1P09PgFgG6mCRdAE72VzHOneQQR47ccQ7xehwlTMVc/2tdoanAMQL7K/B
yxicSEwnNOMraBrRTrpuucVGEnupmxTQ8NHOGAzQJV5LglMGcdkLg93CIkutnzA2kdskgZ/5Mna8
/sDCoT9YMu/x9qPMZueOdQrSARNXBsfPCrsUVvarCySt8hRoPiTWaVDgbjkO5JXg7i79NhRrXH7W
gtV1ecyK6i63XO1igDcF+HdlccwfsmYNhG2QrovUwBZZ4J49rMNCGUgApeS3cgdQZLmYUto+h7lb
CCIJjUM5Rh7sskobcPrKApcefLuzHjTNWsU9XxrMgjf4eKCGKUdC3mth50G5mZvnHCoVeYhPzuTx
Jk5Vv6vSQ9G6exqTQnQQRTS6iLuhvlZ5py3+1JdieKkZFqDeQDJ3/GhF0xr7qk2+M0+34dRROSBL
FOHRGmAzjU18+RyFgVzEXVz/gIiFx9P6O8QtrYUDo8yjhKK4JpaDDvgithP1bgE5O3BMZcvgVB1Y
DbxUgF0JclWdR7G4NbiKcumroTqHiaWnWx/fxA5qgl+CtqrMg9Y31ikyDlNtSOR3zqO33OcJmDxm
i23PuL+UClKMQdPxB67Dvci3NP0x6soE61iOeoYvXLMUcML4ars1DI4KfzhrTuNuei2otnVmWqfC
Mvpdh23dI0xL3b3tdf5eCZkeYzceJxniR2g29QKGFPIwH7C/DzXcKO10YDd+t+Dyj+VurlMJBBZs
wFOROt00zzEbksZ4mRpHy+wgFou56Xagq9Sr4lWvqXjbbR7w6pNPxbnp6vPOH/XqLFfFmP5e6np1
wquEqyKNNZ8lKQb+66uag1envup59Wf98QPNI0Ock+3/+/Zqmc7t7dW0PdvCsx/iPzpYLzcPfj/s
YJJc2PyhhBsypMAgJ1d73WMgU8AnnbC6+G3dHUsxfPRu9eG4tvUTepLS/inT+KNiYfyiAqxPBHaZ
XNpc93duqge7jpXxRWcwHXfhQ/fSoqvBcIV6bm7tAp19aI5ZvxmR766qKvL3eeGZr42/qV1Zv4lW
Rnu/yes1ZSWi+1K1psBboQnrNxNvE2nndnehHWHDQ+oD0MtcrTJfZc8pjMPulKofytZPn624S59z
pq+rTgsfqOYKXWA13Kr39Zjha+Ww9bD8taIO2iAhLy/LBxqMOnjOCKSEMgRU2/EqOQK6dEcWdyko
EOaA3z+FCIBlRCpbtZLpV/AqatCgjzF2YHzb9yEktR0neeh5nDwkQl91cHaFiwvrwmWeJPexANaT
GkVdJw9pCNVt3cRCFuaySNH8OFiYoL5s47GZclyvATEo8JONVQ59iCWdATtPARtVkZFDpzMZaPDM
t+rlNA7Di+kuiCTUQMYcOmGvF8EB7OrX6dNEQ6XOZVqAMlR397+kUpOE7WyVY0+okE1wrE2omML/
906NNQrNhz/Fpr6f3UDqCI4uE8HR4rq+ka7mLWJh+l+4bJa2UtCI6Zi116HusKp6r3vlPZBPEpzX
M6WpCDoEYzxKdWsPgWxcEml3mHFShKKaAFG2h6ewqbXfqBXifZW78QKegKeqXiQ3v+PV2HrIajiz
Grasl8QdG+MWYIp/iqdV+Md44EEz2oBH7pIk1EhMTbc41LnD5DIpukHjAUyVRo0Y5gC2RX1S+Lsh
YhIY5rFOYm1aCkCSDd+FKeZFkcTeQsFXIKl9h+WF9pq11gluTvKHpg13kJVsX9NYQBzQqYAYLFmE
mZBTbTKe689hZyYLCCZiVm2a7zVvvS++qOWiCBr/o2V81ZXR6F9QRnAk4f630MeDb0j75FlgxXZd
BNI8V3oJibcm6Ha+z/glBmJ3xfB6vk+94jXNgPaE7ad7jEfdJCpRjIUS9LtWt/Bk/d3gpqbCst3Y
ZSpSJtWvxunhtev2rlpdJRY5UKsA/CxjmvlF4ySwKAPMB6lIhyqD7VAiXXDG9CKLVqVuv0CdroIB
8OAcupo5B54L90DVRMIWBpPJ3/VYM1BvxqQp87NPRC0UnJupWjkV1irLt9LI/J0xztiCwflIijS7
0ITtOxdB+sKxrnjx/fSDYmZrwf6Vl92KZnxWwvoVXja0aTrI0B/6A+mv/r1rZ1j57NQlkAk2Es62
CycHKP2aHFrsIRiqdLB1x8CTNQ9/1ZOR65ApiSC1q5vMuedN89xAQ1B1HnaQQb/87ycRZkm3TyKL
AXLl6JZvMFM3b6dQPiRKARGIm4eIhzleC3O3wQqhyP8SJoTxR7n6zsqeq9TzX4Y86Vfx4GiwYzK3
eICFINziYLP8XUJZYe8J81eI4k4JPkRpttnqpkHUKjxgZe3xJs4g9X+BmcOq8yHMTWNUXF9bkbkD
SkgH2gIo/yAL1CtcR+tNC6DYlqqJ1734Runf21ZcP2aefhf5Rf7aRIBWDCId1lTN4bu+YHhFuDPr
sPmCWyd8Z5FWws/g0NcJNJl6J3/NO7BpE6XcI7U68VJZvvdS1VEN8bpo28S4gLMVZ91DzON425k9
JOFBRNaPcdrcQVBT3aewPZ0ONWxUFq5Rt7vclcJfpEbr7yHa9xelTLHIs99ZofhhqiYwxtqBhlAt
xDjWPKBw6rOXy2RnMP2ZNy6wbJH2yF27OFeJEoAICe9N41jeVh6Y6dgQ6B+S2PlmmRF7C0G5WHng
eRzaAbcjBj2CfBi8N0h1OBsWVBtgdNrlvNJQhbAYpuWFUGAO5BpDs6Xq3EDJ1Npgu2xLDTcDYB6Z
LtKYY60eM+49N4e7auRQ4Ts2TvVIPqfqVGqUCwi/LtdzjBrKMY9KdOhE1+1M6MSX6wSSho9tPOSP
WuvLfTAujrC6h6RZV7fNstBTczvVnbRZsgzeO5QNZHCzk+k9dIfgpALwMgT/PAvAmyrKjkZYOLup
2lS2PBUsQQslUZ1KfiAw+2M5vD+8fBQXHMeYMiOjHna5ioaFbxnaOohE+9o53pZQUMlgmIs8aqKH
PI+bwxDrxaLxIW2Alwv8B2PNu4PQroFlrcSENWrC/2Kd2EYCfAFsDhfbEoijnd9l4qsshhMlDE2Y
gjIKV7q5J9fD+AnMlHghQ+i3Nlb00yjL16wRwWsgmgKKTo71WHgQPQKyozlbFSv2OgvFHouv9tlO
B2tdgUn/1HjQS3LaPH/jXfk1b3jz0/Kf28HstzKK2R5IzpVTD9lrEQIVNKii34LzVL4m2N91mF5/
azDhW+nSSI96VBjAimFRukjrb50crIUOVO0y1cNmiecv3tNGaFsVq8hcMbuL7/wCIn8AnR94I/zs
iMWHqmixTTi28TIPzVVld/ceA97biUAYh1GK5mOrh6fY7NMuA+wcvzWwPVq2llnflSakXcsUkGQs
E5jfPNhqZ4GpPQvQvPbNILONo/n6uxefNKc0v8UMOJmgWmbAUkJLBL+rSSzYa+JwXZiiXEQg9Nf3
1CIaWBu+u0ERH5OoRH6TZe7OGgxM1PH4XbZVcGhhM7I1OvDBsbrtlYcenqjldz2CXpcGDbxlbSQV
OPS1cJ+o3WXYXlnUbnpfDmm4SLF97HYcu+ux4zzr2fBdCSbgWyLcZ6Aju6UKWbKfGrEdvgYUx19D
yt59NiyW7rOyaJf+mOxwTZ6HzsCTDjXPLpJHF6Rg6kkhgGj++0zMx92extL/7Uw0Goee2r+daUoQ
wFV9/k2wk/jugLwjLFffmAoOafZ40IDnnEoBRL8g0DbW6TDV56QBhKardNkv677kVxHqdZUFabJl
pEs3gcOr8+wCeLqWo4kgpjagYiThV5gXh4e/xwW3tC8d3tj+FC+heHawVJStjSL8wCWqLSI3h941
CzBqoL3KCvM8v+TdKR7j0KOCz2HJ36Co0v8pHvVN91gCFjfl15i+GNhZBgZRj+xwmeKdfMF1oHBr
WN1BosMMxcaw4U4/1Y22rk91m+HhRsWQ9NWrToABJ9WGYlaWiF/NYnAxiFNw6GDy635TA6XTobCC
Yp3DQgFcUCi2U2zKIQH26YzpEH2DT2iynT4LZRZODvFDA5SabVYGjxOeCk+mEq7Oh4LQVxSjgxix
WnP1Kib4Nmy1cp9C8h0KU++ljAvM1fzylcGEYcAkEdyh3L7DnU8uKG5XqbVmZh7vUr2oXv3Cw4wa
DIeqKhs4E8bfsK1QvUoT4JTAsIMNdcqb4VV0vQvnPVM9Gr17UXXJQZKoso2MxXCkAxzE+12LnwTV
ohz73UmdAuLewfIR2GuFAEWhT4I6a61fHSmY5T5UYxotWU2dKMisEmq6NB6e4mrrYNUQphQZE+/G
YKiLU7YG1ljhyACCrxWuG2jbLYWepbCpQvN8wBTOx1ytVBDxL+1wHcrGWMWVakCELp1w3WI1dymh
QrcKxs3bBFDXbc6yEwOYx177cJY7WNB7t9fUDMYeOGDabbQRKnymBOrAOk8DOHSo1kHlO9tR4vFB
9+yf0CDu3oUIi6Xea9WZmOJ1VshVC/jQyo1Ycek77z13au0rYI78wEoIdVO1Aod2DUwGCCOwZ/pa
WyD/BtIGH3dMdgZxafwsfegH7n+B8Z4zJtGAWei8U40GdPTMXVLVBAhiGpCqmoIEExwxFzQohcZB
JWhFDzCt979k9h2d+e+fsvXx1kaD3nxKqsL0LL76lLoFtg2wodOANpaLcxW+/P1T8mgIlglPG3gz
YHoeZ9VHm4hhQzN2muNTnEr/I9blt13n/rjnQp3fcbS15ssezG/A/2sjBxy07sBe6kP7KPIOuyCf
rZpoR6uhNNZWSztr1FvrufY+LwNvlSdFDn899ROYITyNed/fxwrbFZASfFO1gCs2PNJhn4zqDrfG
X12bIMb8dOyK6cBPpxbdPURk2j0E5tQOX4BxmA8DgNkHlTeOu6YgfpJQ5aViVOmygA3D73zDAI4q
qLoXS2+4BZpzufQ1qF/B1w5wnGwhDQ06HaOgfFLiZ3DC3R8KsBBpDTehAGcn7/1s22VecQHtMtuF
XYRrIoI94eRrpPI037UCzPRoJOB2g0CL7JxqB0pB8itIvUcXJBWD2YebcbyYEskaqWu9AQTgCFZt
LRa3VGI+iEzlL23dAiqMrTvuGu461m2xh7L8VTweAEkDxkXs3TE+YA6LSW//LsY45dcuzw/AC7FF
MjL9K4DIualZe9gihWcKZaNcQI/bHaAKf0uhBiuBRK0lKrw5QLA5gr7sCnKZxhawe3fFYoOt8C5U
3VeRVd2DK1qeR3GrwOewwaUGVkHeGTsd+k5YJYS9uCGKlVfCOot36lSlMsUTaiw2qoKqhBuvp5jd
Z2jO8bWurjKjoD9hIX/YUbMcXFA4xs632Q0T9dJ2ZbYKM+zTLaj9qkidqLshsTXUm3/ZWuUAlNf3
S3vo6x1VB69XWIt39AVVM+k6TyF7dz2nerzJx9u086Q33q98LNjzJRgRecm3A0xi98Lvh0uY2Bp0
EKOLtPzhQiE6MBtIZAaSzGKOUcpgwkCeQ0pnRQ1zN9wdgwUuW38zx9Jx0C4zvtQNiw/zSFUn9YsJ
8jl8QcO7eaCCu+zEVbOeQ1QKPUvA39P6Pg9NcZjNJ5vBKKolVQcOOCRsRHA77junn0ahFjqh1Yz4
jsqudxSjsegTqp7vvcSENc3nl8D0VLuLMPv6jFCmcCExwu3+6puioTUo+W+xczKATg9iq16E/iFO
BRBcYGF8cwdj37QcVlHQfVnWZTh850rjC0vDfqHhwRjRA0rqPmJgbbSlBomqxm5PpVnlm8hMgMJm
bQ73YzgF67X1mJd9Gy7A0wZNikOxwcWeY6zcV9A4e2wpGc5DE0tz47Ye/P1UA0+KTlVbDdid+65I
+CrDVMtQdrdNGyjn22YbGwsqll26dWGWfLyKJWNOD+lLXWX2kdKKUa+F4lj2VhsdKtCYVQ5Ln0Xd
V9Op+kWqSu3NEM570FXGxxCXB+n1Q7jAQgTWn3IbVpHhzwobX1CeaKJDAPXRj6DJ3n1M3N4raGKB
KhCZdwUImvrIhPa0TAF6wutFRTxmCia03G7od1oy5AcvB+HaGQ+11J3/IQ7gGbfLTzboeLZt4Gdk
mtY/NkJcJwoH20uqB5ZrX0jOleRay1G+lUqChzFc7nsH2wkjJhq8+OOc96fY3Ne3k+IYpMD4y+/k
qtqxIjh/1pqxpiXpd7JnpbaxlsL7GO5fFU6rIABsApq46lljbYpR/NfP9PoEKN/HQNK9IOzuZG1Y
Fxvy2MvKSPW1CwcRdgr73FuX44e/wsTMqJcpyI1QXyaG0tZx4NYQPdcSeHZ7zsNgy+/QVzYeYPGW
LPC2o0491ljWcNWNvjQmHj9ViUds9F4nmv5DpbVaxDl0J3S74JsyNoNjmKbsfywWurfSndi0wn4V
rMQcw/ENl93sWkHEgcda2aiHElxLeAMC3K0/lY3xDif09CNm+ttQt8azg79j22ZNvDPSqH3+rwTM
HeK7XrfyU9YC9o098xo/TDxYyXKQHpeWXYF7lbBqM8dybCXvVV7fpy4oBFkqwZDnsfUlw1RukUL6
EyxE05yqcyvEd9wFNmbH5bjqXtNOna3Fj5zr8SNjZrBPI0eB64sqNQT24K503bPWc0xr5V9WledH
CgVVEQJOusQWARbC/cxxjm3HXchwoRToA4L1Z31uLsrqMcoi0C6gCH/87wVd2/oHcsMBZMN1HQ9q
Sz6cO2/+SVFlx7Ex5M19omOV1hzlLlQNMEAgc0jT1XrCsEXNd1Fl4YeU17CjmZsDMUTWouKlccLS
xQouYmwDVE+76mK9eYpaVzz2xhvWrJqnOsga8DYNIG2KpNlR1TA652iWPqRYxlYXUs9PUOWESmPk
n6lXIhXbxKX+FRtN8YJCMvs/yr5sSU4d2PaLiBCzeK157qrq2S+E3fZGAiQxC/j6s1B5d7V9zt0R
90VBplJ0uV0NUubKtYS4Ov6bMczPGWqIW9/vyvBqXeTQpl6wHF8U1TRlM6txsDoAslMdzFU6zUQi
u6Z+Fq+NdYszS4xt4kJdfFOsq/CUtYZVkYPHrEDm5t1xPcDF8voV1cR2VwsyoO5F7ffEGj58u8ov
bsnKh2FEcsLTrf2e9tqdVyD23qOJOX/OXLkx9zG3JQCvr+PuOZQ77WTWuEpHUC0PqScPloVaGHTC
tzXIgeyj8ZlB4oCHN8HUJT0F39aZGbNYKteqZ9NqmUUtVPCm2xapDDdjCLW+Ie+hVIZc4aCadob0
mnW2qtaH3j3+F80EFT+SEbh/h9ds5Urf3UZe6j7+Hwtr2/X3/tAg+1+4+lukPyIezfxy5CcD6i8n
zmUgHaKNDoFEvwP9zQRoPkHil+Ov9a+JP29iJoOojf++SeX62V7R7JuLg1qP/r7XdkRrBzbTSGhN
m+PJ301+PfnpH/57PEBJX+Id7ZHXYkSRxwpza5lPeu//x/0D4TF8bIG6uu9DeDjx5BrPBOifMzwV
V4aF4qY+PM0wTw9bwzCRNR14MVsXqfTk4DFavNY9G1Z97jpbyQp2FYlbz3jvi4/PiChEj5OJiJHI
uUob3NMmAqRLB2QV/+Meyk0XSZ8fUqitb80jEkB/yNFNBw7RyxdA28Ottq2OLSczn8J6I9T6GfLF
Zx6qn8tuCq4UJ/FljH0UyNJ9n2WLm0QS9P6KRQpE/jIxEkq5VYqH0rsaOgqjmNTyXpzjKYxNYXnT
+0dwFCWgBkmjATinZjgNKmqsx1IGyQYNwhFOV2Nh7eifg0fDIyBS9fru9yQgQGCVStC4jybcXVDm
4AOsd6xC+/HM8FUa8GI8Nb0HhhvTOI1trqg66qELjlDwiF07O1Wj755S7PVA+xMl3iJ0qmxhnGYA
4AszkFHwuyo7JSkog4wftWswCE0LcrfbdC3HT/8sw5szuT24PgqjwFlUs9u1cQvfEgAu6HD532f4
oQDLYdWh85vZ+dSeMlTtYnRJgNI1L33wBsIurQ46bU5szYDDBsMrrY7onO762UgtunQyBYUVY5up
bhiqo7nCs7Dd06ifczNrJkBh/HvWmGieuVZBDBxiBgpVPv3hT4N0u6n9LdZkjuaJeGGcbqD4qSsi
DOlMY5uI57+fz3iKrdccqCqQ8iF7ZmQQ7NGTaNlUzdqYpC77vYM/2RmDdMA1do9xnDcVmJXQeX4f
kJwvFzL2s3lifU43eYPu9HLSFTKRxr5djdDQm+Gd8mR1SbWOwLq2GwBesRVy7CGY+xP3QIbGwX6D
V6DJny6RzFMLVdrj3IHEJ/pv7vOVcp1DCYD2rIg7svwyDwTcv+tVzq8hG+Tmy7RZ+MVGFXKmQWm8
z33T4jP9CPSjO7cPY34iJHzaXRJ5qLp+3vr2KTvwl65DHbz/tcKYhfmHoKCZLB1ZJfOhBuG+6wbO
DHzT9oMZXNLGyHB7EEwonJvL+LPQSbalwFnnPlFNIUFTq+Wo0GNLyegF6IGBM5QRILRDB4zbdGe0
1pSz/969hP8LEB1Q6EpDYNUJAo/Yf4Pz+zzInBpIojPYH9DmBWW2B9dX9Ub7VOMgGUBRQ47RIvPq
9EVEAHfkgJj+SqBDBcT/P0PXvuKokbw5dpIvdIsnYOKybJ5nKA15Q5Mf04mSsXfBJ11HL6Snzant
Q/xRTm5feyn6aQa1MqZZxH/9po6styXaCZ6HsNw3PA/PFXAAd8vMsQ40t9OcopB+x6YKcHhUKh7M
AGWcd2wLui13VbCLG9HvkW4GKTV4DFCzaUEVH4B2LrOb9KdSv9AYUvywey+ah7IYTnyMBrRQucOy
DWPrFd/nQxfR9KeVVB+MWMFT6w5PQ8Bkf0GHk9769gDWR07beUyFDeD7SA6RjMjhLxNkZePmv/8L
bRr9uQP1XQdnAxISkLBgK0oATvsTO0y0yh30ljggBsnwCdqg3dpNnZzRLQbBWHDzfs/qagGJpfxX
4EMh02va59Rj2aoERcYeq+0jxWFxYVEga8ZcnsBz83McdbqkMfrwh8TnrxDP5stiAB2AMT1AcqG2
E9ZHY7rMW0hKrccCf/lXbwxvUaz2yoOnA/SsBX2+KHoxbuvhG5gwg2cgwbozONyeAIcuXvtKxFtX
U3SSTRKfzCoEOJxItjGzRcdfHeuxLV32mIJj9NG2HppeM1Anw9Og9Luy+zFZMk9INQ/IbZL0pdiw
pEdzh5Nnh/Bz6Iv+texsuaZZlx3AK5HeJlGT1TUOof/aZtosQ8ESYHM3CZeQqkNm0o7GkwRmYg7w
kXrWA9Rfwc5PX0AN7YBbMh/fPNDJgcY+qb9Zjf4gQS1/KEEe27HOfhZFvIf6IP9H18XKIX3KZiIk
QD17SFymAjwB6DlqSF7NYmfUrzRs92UJJh3w1VnXFvkj40YBFcCa3nohfn3ouk6rtR+M/REQHHs7
+STSlHrhpEU384H+QcEKqRM7/qBxzOd+Dk2tHNItmxQNTxtC7faK4jqBCiD4hG3wjqB9/u9Q2osU
hzmvn5t4FH3+ig9ZCkqT6dYOp3TjgAvgdus/QlM38Z+Sln7wsSIHJtphSdrQfbak+4+KyuCXr19y
qCr/VG1iAydH8keLgHW8GPlzz1ycqkIn2lZJkz0p32vXfHSrRQcQzRPqIsiiONYD8Zyhxt8y29RW
UpwLv1VzxyvFGked+kFb+oAOGrk3VggVb39WFN0hAOZ7DfT4e55b5MXu++/+BLRH3+6MAoz9gdKJ
O6urlj96aUlXLRHhjqm0Rz87T9HfjEUjFhl0fo9ekqLXvxfppAsWeYPtgmFoyDp6jQtXQpNIsUcQ
YsltxEZ6m/wzwsED+ghRl/PgWvYhB3Tgpmb9ad7UsFlTOIeg7Y/EYX29IIVjdSfF7eLipU1nr1sL
6H2/LEP8bZDgIQ6CcY/q68G4sK+qIPqQ18MS2kwR5Oms4CGZBhMsQ3xD0ePPtoPO63CmrSrZOS06
DfBeuhhNBWDbd8RHz6xxWRZeVwwPn7sOA5BGfFeDofPLIhti3MsqaV1UgnAj0uTQsneR2KzbI/Fi
6K1Pg7kqnSbA317tzoGdtYH01g2wB3gS8CYB4UcftiurqNgjdVh5QVJjZp4MZsjBQ76IItKuzIKE
lsUltr9GmHsgp+EvO/HNwdP2iSZM7so+AAbVmE0DLqW+BjO2BLQ0Ysu29LMnM+cF2XOLss3JWGE1
lvOY4QgDJuAzSGzjJUlKeyE1APnzMC+aWQXW3O3NbuS7D0Xo8zDlRdLWG/dp57/f5u5rzSwgJBng
W/+uNz7IJQ0P2CYDC0NA9kCDH1rhI6c6qa5Nxss1Wp3BXDa62Ql0q3hCA5QBUJn/Yr6gAxaRz0XC
JeiGySNsNfr4AfIn4hQU1r5LYpw3pkHQVC1GS0ZLoKKqk93m2Quj6bxty+Cx7kv2Ai2DdsheBGQb
HtHcP3enEJkMDbJr9c4sIKTKHwK8J1TkpI8jdvaPaAVCc83oJDtjFj6l+6rIfhqrnyK0r8QsRWl/
n/p8kXSKrRqaAn3t5/ySdmM6J2EZfvjp1jy7ANUhM7fyu6scHQswKIQGbcBuoQoJkY9o3LRNlqHC
FIKidcpjgeZ9KQsAUG55LHvAWS61gUf5nL2bwpo4j+7B01okDI/InAIP2iXIiLmW8+66kEfBI1gd
wT1dPaZSnI0fcpHAmVKZbpsyqt+RvEFDWrokSslN21YgRxlYBbSOtUE21Pmn9Id1nRH/e52V1kz2
ZXjto2pY+SCkg2oC1GnaXqVLnuQbHvv5xpfEfYYoXAf8ARMbp5LuM+mmlFI1/J6FIJyG/izUJkjs
ZItBlj2Aq9hf9VJkG6vvvprRZJpkrvKb37N306wtvLx9VAVejprRvesKF+SHDN38A4vfOWghklIP
PzsV/hpAt/4E0Fiw4krlu66q3IewRW8rOM+cH6n+ZSKdHP1W2Azjf1DF7hoyEv28AqIa3HGAgZYt
b8BxCNP4koz9vvpvH3o+Z2OCRBd2GcHcBrQBj0o7SkC1hkvqB+Vcyx5sN8glHBPgv47mygyCQyc8
xBFiQTSpr63jnAIi1ZsurWJjA865bApbvYWobiAtrOhRiIq/uK4L2TSEJVR5KPl2dN4N4Kk153Fd
FvbKb9G8GTp+/63hEEG2LKJPDrKmZzNhgNkELD8zWlu/JwIhypmcEDNm4r7CTERo4cpGT1wYrekV
wI8ttm70ZKwYzJUgPe3SuTHNYNXNC7aOLwMe87OKiX+CEmUHPCC9GwesAf2D1BvtOi3f3v01z84q
RCmSWB4q2iR0niSFintOguAXWCxsFf/y0YQ1451Hn4gFLQ+XrzyhgnPURd68kcx60350BUwz/Cfq
f5Ylt34GOKXPKvyunqGBmyxBYyBPyvX7LRjW5tRDntAXUhx5wij2pGJ8q6l90FYc/CS6eLSoyl5j
jsevzYOdy4psFqpCQqpIbUB0NfFGCrCbaAXauEyfhyKPv3U2OIzjTJXPyqPdYsB+5Cx6nc+cxnmt
wYV1NkOFc/gqzMtqfveZq1Fni1Ho6Hj3935rLyWasRbl53oz6/E9ysD6QXX4rs+AF4nmIM0E373n
zG0gVsQ8ivIfgmgXQiPteI2hpXe00LEyusF4NS7SkxbtGEm3MqaZKDnOnd3gnu0prAJn/Mb37HhW
u6wD0SOeQwLN3UmRkjPRONRAhTtepDyUP9gT82X3g/fcX4CkJdyzvizO2vM8kHE73Q+ikbmJA7Kr
8rpcQSyiiOdWbLXoE54uM+Klm2oo9j7hMGNsM/d0GsyVCTRXt2lLDd0+ygEjBltrkm0SS+5bdHMt
ZcTCo8WgqgzpwGaJIg8OkXcbgKF6CRX14VCGU6c1OlkOrQrS17ziG1fm0VVGA2oipbPEuy99tVqW
HNEnAuGMyQwz20cdMgff+CCzV5B3QWCwKp2tmXVc91uT8u7BTIY+aAHRZqetlF2kzgCWJJQ/y5qA
wNmz1DnDXg2dkE52iKWd75rYRdkdvQ3HNg38pY2cwhUALDIvPdG/diRFhRAwoA/Lk5u0DyGInOe7
KCxQ8bRt8eAMdvE9AJX5rGfce+ZQCEZXTReeR5SCVpbW5DCCvnqrE4om32hoj6nCJl7VIrikLAjn
vYuGorasZypl9SERpD6Yq/sQxmG5qiI8MeoIbRoLj9VAJHPAwTqct8i6w373ZhctQROxCTJOAFPk
opqcODE0h7rKnxJS4HcDzNGVIM927frwOxcaB5mkCK9jiOJG5mf/GMsMQCb4M9ePy62JTyELdYrd
/BaPxHp4RZsIKMWAjFlLFTZzij6qHRgPhgUpCbrniNe9+fXG6LTVvgNq2L6Ryy4dgH1R/HuEzpBL
mIKoEUnPARAymUEIKFDvdo/9Xhu4fNeXffTG61k4ucfWJ9uBFjF0byeTNP8kXdydO2Bd8FSqflJs
Dd6DVnAQOqXIESAj8975yz5i5E26ldplHr4Jxl0hnwB6v9B+IC0ZQGyp35DxqHFwo/pA3aFdjqyz
NwJH8bc41su+kmgl7ssGjN2T5FM5+m86pGLhhNBE6DIWvA16AXYj9VZ2RAEukyDpPrnrOMvnrUfH
A4em5WxqzVzGAMe89HjZv6Ail1yCsXwwLo8BSevgbAViKETQMU436PZMbgs4aqNLNOJnGzNr4oKx
KNd1iPIOhF/fOGPQve4dfL+mISvlTCatOuuMh5egbeSJ2RCL+wwoqibchkgwouHl30UgbK9WKN6C
pBHwvnRuQ1YVONsuWZu7mMAwE/+odnRApI1lxs+8aiGdtgK82Msh4BWghyFGy+khwBG6nVVopoB4
UI4228Dp5QJ8It3Blsg6rCBAhcassd8a3wg5Out2adbEKfghzIy5m7nSHEx6AicYNBS050SA9WCw
mP7m+oLP8Y9mp0Tb8VnaHph7pgk0yKp5aFvDsQWu5xKNzT+u0vobFUU7R0I4O1a0sC4Vd37cbtRO
O2vx2KIvh9Hx1EnQnoSpNeUI+vFUARXiAKyHy7RoXqQmcvvFl1gCMmc02Zu1AwQIUBRNXbbwQwfd
vNOyxO3oKqrqCH+PUXWxw3Bu14I9FIBEXT5dxA8TwBbBNmz8BETnJsq4Rr+2504ZdmuUXhS24wCW
OvVItxHNi8eKQK4DXAx4PYV2WqDwpl5sy48Pt+BQ1hunHRrUYdusANjRWeDO3dnMiiJMVmj6zpYA
LalHwdL86nnI106hotE/+KBfnSArbj9ZuFV78rh/MD/Y3KFSxe8Pc7uhzcXtwxjTDACffvlAFQoX
aCdyGjT240eaO/35odqwPSRNchxZlJ3RDpifAd/C5gHprI6P+fnub2sbrXYiLlb3CcqG8sQVhfoj
lht/npN0XrkU4qbTI7F0nGbWWTTHIQZmNPriCGj6FUiPTs7tCttO5IP4xsyGHokfRJNCHKDZK6mr
nQDH1WwEn+US1VS0ZAN53i9ZysJ1O2KXHisGkIH0qosZ+jzOF2VJ0i++PLKzRSpYvgLzmvNAh3wJ
jrFq1bhV/RI0ziNg1fynx+0nCDyhRkUSsC5ju7NDVpOfOQgR5iZC4x9UKPJh1/7Eb9u0DxH4Xnco
OvAVDxzrRaXuuUo1/2n79NVHVvK5A/PJKhBVtXK4ey5Vwx6oXxSLBA2Bb5L7Z0ez+FflVitLNv13
HbByDjB/ebHzMoYUqxi2ZhEYQ4pF7owAAGORVH38q2uKVViXw5dFwuXxWk+LJOB0D5pDizedFn3+
pHDgK41qspe/19FgLx0ri3ahg7/1UmMv3fBMfOgkWv53xICI6v91jxh1og+Q4d3ukfXWYgySHD3x
731uibMZHCClz2XM5UJlTrMUdkYn1aKWPSAM9QXs902cYAJJ52oGlqzmBLI6Cu27Jn+xcnRFgoTB
/pXmOyHRj+zb9LXxVfzqjyRf9B6w0TaYmje2hYy2WR1+ro6m1YTkzufqiCLhPiDtgcffuGkAQ5iB
f2v4JtHjgoeRm5/txEev0DSRThj5oif4zoKuVxQ5WVstRBmBykznTe5AO9651hzgqMxZMR8ChcRu
sndKn82RpeqxgVHQPsO+O8zeg6/uP6LNOcZEp9oGM2UN2dak8b0tnqfy0EyDpyy2rMGbgVlVAd8S
4cCU4PGB/V2WX+20dtd+L/21qQiMtvoICZ7gndc5z+Dk/2KBnP8DVHrJyVQSpkhjsartP6T1GOEo
8uC6dvEctdV8xBniNUkyZ49CgLqZLQAzywFMbRsza3nZc5br8By10gdoSa47yDm+cuBddoVTBvM2
T5G37AN7rqfPmzhA2bhTzdgMpOEgPrTdbNbZU+W4cIP6ZptAPkU7BWBjkGfBDhhU0Egf5j4SXFF6
IYNa0Mz3Ho0rQAkFFVFR7NMpgohuXP+1IPHFQgMs8pj4rFqmDpgVShWM2BGS8ZDEUFCCJJ2NxBW+
14141G7uf++JhWbkBnSFsqy7E74AeGMw8a79QW8MsyzSFsOidqN+ZVKWTiTSS8282Y2n9j5LicOX
AXfRjANCWJyk2n4Nuo7irWz1EwFl3KUXxLrQMD73XlG8oTc7WneW5S9NlIPj0axDO+6p9iAQmxdd
tdeDCzw9bhFItEeSkEL4dTKz3EIBoLWQFZnM8BLhZrsSReFFiyzhrtDq91Bi8wSyt0/bVsHvmYp6
OAGWrlji8B/u7utkzSgyQv3JkW0D4DINAOrIqmuHE9AlEte419XVeHJFq40MwcFqTDMB6eB4Vkju
bIzPDBJo3gEHZz/rgDVE4xzkEEqVzEdK5VaVXTFLIGtxMYOmcXbQoNBMaVKgiX6o9YPjYPNlTBvA
xVWeOWpOvNpfuByUGbbDvX6WFlFzNEOpZAt9OdKvkyj6aVzxxNvxJS6MU75XU1vqFGtCcuRytilJ
cP6w6Q4nxREQgiymOzPQz6u/Z0w4C4Z87uN9ODfRxmeubtEDb911ElKoWSm+T8C/tTdX/5f5/+WL
0s6aQdsjXdzvJzWwl3lMrpYY9NEMSEnoo5oE5AsX/zghocDwORl9XhnfQHCEza1gbuLNStSAwXpp
Loku04NQEGydVpmlECx2UMiVDKgOkdju0vRgNlM3ZuKO8aKtGJubBsugnqTvwptcMHitW+icIgD5
weQW4JVuh1S0SwEQl3FzxMFGXDmxMshJoD2NAhNHGyK20M8lM8fLwkOK936RqAgF1hptOG3I3hLg
S2ZtFemjRiL1NY73Nf4w0UdopwflTMlKVvC3TqFNgIB/c2vMuO0PQG2RawsdDWzW7UdfNAKUdd9i
t9cPQqIuE1RQKDGmX9hpMItb641TEJ4aX6ipfoimQUBP20KZY28s4+9ZJk5giJ1ZIKl95bxke0jU
Q+1rMtuK0kVBqL/BRtVFCZI8oXGTnqeGXBWShQ3FUHDLKw35OU/HW6Bsr5WjsGgADBCklnLngJZu
7+EQgteGHu09OI/J/pJVHdiMIGg2uDq5jiTWl7FZWDVNrpLnyVWlLdsjf/XTzOspqGyzfNVRit//
FGEmGBom7UuRhs/IWBZnFIKTF9U/QoZTvQKVJ081QYODMSEXApr1AlUiY0ZTIoJlrr815nQLsDJ0
KxnqaMlLWy2g4WK/WVl/2z2NtV65YNL53kMqZO7zUV3iPrHWOIL16Dhw+UP2uQjdprdFauhvi1yk
dSR2XtMLwLwxBIg0HBB3XYzl5povGsFt1EPxToH+ttyj6aGYmQXGJ8HGcF8wJNW5CbWXHVtPPDdJ
+iFINn6rsrhDP3MDMj6v9S9IZf0spkxlGFnNvLMaeezAdHhpmfvLxDuNXc0TF+WtUSbdpaSgNDYT
jJBiXvR1D4WsorhAJ4nNRg7mUSZptALBPT2YQfbJCWTXqDPS7rfL+I1Z+0pD6GGQzcIWoAn9KwZt
GsC5xBryeYGgS7NOZFW9HbiLHsFZT+0fw9gAs+CJtxa0Z8gbYadc2jYopDoNfghuiVMSMhzy7DR+
Fi3L0OtO618NwQZ5Akf8sTqsPHZbzQDE+LK6axKgVmt7ACwU+RYnK9WJe7E6VYPtgAcFm8sOwAp7
ZtIxZcMmULL90UAgfj6UcfjAcdDfeCLUG2yYUFJ3Gd7TAHU8Rb0P5a1+a0gFfIg7gdzLfq+mhWMz
ohAIOqfbQtYO3TlKcWztaaT2Koda1Bfh0iocLwDza/QtTHs/I4Y6+drJd9sf4jd8M81kjjLRNvFS
vQzksuQ0PN9EH1L+1WrpwiolPWe9qC9iGuAZIBNRa148KAvdWzhbiN8SJW4/LOtA46CXQM6gjYFH
Rub90YTFClVD5XmQOfAyf56Uam53gfPsC/xumTvogymDuH+aZhYpS33oMwkwj9viDSC8l4EU2TPq
vdhZejUSUDJlT4V0P5oxEB+iH1/c0vkd4Fjo5x65CwqfpL6UqGWdh+YxqGxItnx6OvbY1wk0L8w8
LDNV2228hgyyNaM8RHiAxBDvmNzk02/CJ91vX8ELuTEmJBy++hxOkL0qT1qn9MrbfAdVbXKzeppZ
m6rneAUCwD61k9P3MRYCMvKIdcK6mNXSQTo3AJdcPeFsOjLYW2OajbQxWYjZu2lmZbBy3NrPji7k
P33mQFQRP2YfVu3GkCoZl7kCl4O1FwkUHCp061tSl3hUp2yDfjS+4UHcP0W2+tYCyf2hcvoum2h8
MgFEM77pymp4wjHvFgDur/eS6t8B5g4MkNxZ3MTy8L+jQP/CNjh1/r5NiJ9jqAA+b3MPMB8E5D/f
HFcUjzhZgfe4tgAmzHMIQLhBhpOZ4wOvASwfGPsnZ9Y7q0L65fYvv5k0vtsyY8fUWY/ScYJ1K2wb
6jIgY2MB9iYuCOPfAeMLoV7cZ6eoAygVW8s3wPh//DdAyIHm0p+kIz6A6ZEdeg5xoQnpk8AoRn5h
F+RAcgaBXfhbvOtGSHt1CZpcbCF36BWw0GozXaIZj6JmMl0icdptC5fNbBB3rMB9GS/tvoyeagZ2
YadBgys6oMF4PvkYwHyHui/kDBWp6EmAlhcZQ3/XglC2mwuA4jL6ZCKBadyHIJ05O1Ng3UzNgYkn
DmYysxzwMlLqbYyJ2om1RFLKWppg3hOyoAl9D0vLQ4cneuz9YMDRpUGW3ZggdRaXygpWZVehxGi6
8PFhG5CyPxqLy+yl80GxYayaBdCgcbx017YTrx9S5Tsvifptj8TWgqVAHrUaKKUoVeUCvyI9KYgG
z6LCe1uNKdRlplkniQLQi7fQ8J7MsXDnNgWnhgLtz7Ztxua5kwKt/bwQKDjDjEiYLW0wWayxW2ue
gc9IVky3YmVmnbyNV0roEuceBEPxNF73SdYDA0z4bBz6HAjef+lzDVftCAGu3RC1wCf/b8Lbuw+H
wwiiKThO0FD9QluROpoBPFLF7erus23n3PMwBGnev2FIOIG/YBqML679caXxXEIC448JM2sNMQco
llc7pDH87c0Xl6BCSAAUHf3skdu1PEqwV+oZSD+dlZsKEBNNzi8zd1tz9gb0drK5u77EudAJ2Fhe
C+Iu5/cNRkWHOQ7A2coZBbkObC5LT12NkeFhtx7Aqzg3JpkC8qD8sDuAL4zL1N2Un138biC3RTLF
f+LIpqL75AOVGzurrlgU+IIh2wnwpkgPCdP6inRUvh1F482MaYbMc4AuqkI05oWhvgYBDnQC9BL3
iDoBG7qFd/nc+EC+qtElU/zy+7HcG5cDlvRT6XeQyMVPMffpS6VByJiqpfGhYw4p4sKPVkKNxzAd
xqPgRXtllV8dCtd7NlYBgpArzWpgXqVKkAFEhBn8UW67OulOxmrIiEphVv0w8cYl7ahYTJoMbqZR
NCK0/tZ5Py3dum9gnRs3iqERVLAyxrfdQRcr+Oie87B3F73tMChni29+pawdNBnkOlRZP5fooZp3
kKOZ26N95ho7BQipIVvWVOS9szloNkX0yEMXnAtq/D5aol5Xng9wBdPjMqiabtODy2sb11Lsc/A/
IYdwhAJ6uiEyCY6JH4MpCJvqZUq78FRF7rOqQuDbGxwxInyIyK7zbQ3J1GWka7rXFdrwA68+WPKo
qxz94MDzdIuplqQaHWzsPF1lbpFtUsjirkuVq3eaDLMCDfAzwMyCC4kZIIsELY+ScVQkqf1Shn3z
3YIw7twuPHIqrNIHqCZh85ROYuRhBW22PvceMgGBz8FJrmbwLZdsR4AccPN/fUBaZtB38itAMP/1
gX8HKj5WHm89CZISM5HULlIMeX42FgGU7YDq9sN9ESktMAORGP27n4syEAXObTtM18Y3SD89xCza
dx4wGjO3HsodSqLl7marCXlhbDMEk0B1MpBD2aFAM7uNzsSraYddAXqDzgaMe7KdzsMwXeFIjNBx
mq/NKuP9vZQUPbreJw6r6U1k3kxJCnluMxjf3bz7/opLzbvMTN8u7/P3W+CPFb1+xr5dCtFZ286e
+RN7Z183vweeOCj+TUMa+gxY++nSTBunubr77hMZr3g+u0//fYv76t+RXVuBibbq53HJZzrx6cUC
ov0RYrFbkbU/AR8cH0jnQFGgAxNPDZDPqrNF/AisO0hakMX55Xu/iqQH6EFzMcdTnF3wHPQ2RVQX
m7Fg3qXTYN1TvMl+SrpJXTv9VYq+mxErFo9WU9RrcKh5W9fKnQcQJ7mAXYT193QIIQcWqY0f8Rbp
mipZ+IMcQShb5M9Qw9v6rUXf0TbGVzSpgPrTgYYGWIR6cZImz3aLv8y2Tn80qAM+O51Yhp5wUe7M
m/dszJZ961nPuh7LDbd8AONDvQ+qQe/Z2OX7yls6ooHOByQ28O9GxgOJSrlwAxAJ+o7c8jF1ty1k
vECU5pT7InDfJtCDebCnU96R4iC4iJ/x9hzWImgCUAHZ/B28RZcKv9BrCuIZNnjBCWlTsAZ4ebPD
w28tC52iaXxcgDejXpYC1XO00KOzFeAy8EolBAUwIKbxvcm2g4WevlC3ANUSmm+x8mpVNrrcB+xw
4hSJfmCwgx8dFqXgG52xnulDm5XhA94rc2FBd8Uewl9jkl68yPJQQ0jnns6ecyjCQItLL0FvXKOT
sMpPqkj0KQZt57zCwfC7otY+5q18CdB0uZGxUusxxBG+A5AtqlBXp7z9KIBJwHG26i6uhQJfPvwP
Zee1HDeybdsvQgS8eQXKWxqRIvWCkNQSbML7r78DSfVm777nPJyHRhSARLVIVgGZa805ZkroVagp
rygOboAH6oue01MlLMsER09tVYxx/qbOW+6CIJQFHxiim72NFQ/LptbLfVtPxRnH2VXARruzVkz9
potIuMfUt9FoJd0HzfQ2kxXQ7CZyprWNfZ+Y3s3W1Td0fx1N9Mb1gZ7Yx5R2WRBHK5Ryyk6d52d5
Zz673MacrCxOQ4qeWqnUVVMXVcfSMNyzqWIAolekHmxFnMyx1oLWrnwvAW3k6UW9KfNiuTl2kp9s
JnQpBGMFCIyn2ujGJjf82tdV6nfCc57TIzTOjbao1Pkbj8mJJSj3Jkg/VdfYz+n8YvR18VwcrTF5
HDpb7MTARFeqb2LqTjs7a5jKLxiAGsEsbNbvYEaVU2i0dHdI7/CzSnwXwgA05qXuCfbYpU+nR91O
m539qHRl4s8Cy/6CcP+iq0EUpsfwV5/O2q6NKU3ITe2BTJu7xZ9LN/Ul27CuxqCvhXfIkbUcLIWk
JzPX7a2d1X1QDfa7ygBHB6wxxs/MhLpdrU/lSW50L6k+XsldpbLLE9Hpf85GXga0+HP0v07nVOjo
+Y++wZryBP7XO7G0m4uP/bYof8TWD6e2+BzETpBHvX4qgQecFjO2WKIzv83jl6yrQh/B8jesLn6G
HY0i2ZrS682TtwTyJarnF7KUql1cTcZpTG3j5MwkFJleMaF/O4Zopn2MpVRIxuaQpELZJwTaoR12
eYcSxH5KWGbjNWiIa9eHVqQEswMU1yv6JeAej9CIm7iR0qaexKM9EgTK10QFLXhsGrvQgikn90M4
5ce/wPW2tqdWx7l7qatiOnnROJFSycaDg1vHLrHAQ3EK14181shXjaLG+36mhOnbEcGE4xgPJzUd
+xNFoP7j1WANP6sGJrdobL9WM34D9fqIpSpn7WeeCDKywxzHcLfAzCYNWzk1sxt+bMKkTDZKblL2
z1rr3M5HK+EHk38/zaxfLdS8244yy4k0ouLEBKgnYvjU6oV5NMmmKWxNsEZz6OYNRl9sTbWfT5qb
z6fSE9+MkujeQk1nmhlkrO3SuniNNI+ckLy7lesv1pyUs50mCFfhzDues5c/WGwbWlBUAv0HAEIg
pN1ysrr6NlM+3zlrnDL1Cuj2WuvunTRhQlKopyyEtySaqv/4Nf15I35N8hXZYcPHq8yFLtMZrPvC
EeBn2xCiHZXuirVrll1rW49GKYZNDtnVX5S4PcmNq9btqQdfuJ+btPZpYjF3L0s/Akd1Ekn4bSrD
x6ZGD1hFNdRVYJyo0M5ugz0tdM+aNZ2iRDylNSo0Ax3IEbfbqcai52uO9d7YCn6vaVhIqSweyxS3
UWdqPyKeJ/BSx7OgXeu3U5QEsV24uD3cGGT0JcIy/lRnLSwmmxlRU+XtLoF6EEQZ/ldwZWaQoptE
vPg666HYDXmTbkgRaLaRVeugW0ZCTNGsRkrFF87MYWi53zOFArhld89zCZh6AlLHJV4YNLoe+/bS
5Tugmrwwx+fYobs6zQMq9LUAtjZXM8vOd43jYq+f1a0SOh18gNTxZ3T3u87St9qQiV2bIa/0WFZt
+FJ5tKAAOKJFVnet1zE5sLCzxl7MQ0I8IvpMNoYKHFKJJrJFrfRO9o3SVJBFdb4TWlhM+6JHK5tZ
ZN7GNj9PGi/UOydYZ9zxN9mi81P2zGWoMgnc7VkU4wrxlD2xdw9TCgvItbuLHSo2LMDqCBtBnJIw
2fciJaQ7G5zADr18l0P1hgPckg2wlMsWm0h1KZToBv2pCrKmAbMfVfa2EMSdRk7+SigmcAngiLsU
4hkclsh+TOJ8O3ok+5IVG20zN3oVZt/uRho/kdNNNx52d75DzbmIIcQ5w2V9rPpO772r0xRvElo6
QeEaaEeYdeP1c+hWatq3wRWq33UQ2RBuY8W3YeRmbX4YBqImnL7ridmrb02c4G82UAh45n0gtZ4H
s2fissn1AHLXu9fn7Z7vZw2YpXzUywqHQtPCJayWg+0Ka5/bw3Ya9RYXjNn4NJH4UAv7bMUJf1cl
TZ8W0CGBbhwXioc7FhO3dfZ/aVdfMmHi5VEzBpYGg0qvkil5tsxI93se9HQ2grFq1l48iLBcTX6n
c4+hewhDUJImqhiTZE+cHFDNbHFCqqv6fcbDzxvh9swO0QPL5Feo3y95D31RS3Gw8PN3c/aXVdXA
/VzFgPlvYf0VyW+s9O5lypsXFlNn8r9mXNNtuB1d9Z6mkHEqoul0xbuaOShpLH7eydKQvFca1r4s
dXeZp2S3zrtOkRb5gx4nz2Quhyx/cuvgYlvdUEOysPx0D6npmhub9RmsIO+kJUnQxFRyUy8Mr+Bq
FKZ2gC7rugF+aYFKRNqrlwReKHkPsF0BflBquu8yLX4Yx5cyz/OgGvNqz4RP2zKPGoOmsS52Tmqg
5Sx9oGjNz2lmugKpMjzzNLqluVUTN33PUibHVjfW+8Zy0rOdq7TH46vjDS0twezSDJV7jydi3Yym
S/eg5Dsq52jY0jBzrvWictcnWX6Tjaa2zUtmVOMg4Et5hLl1vVH5GgK43VSBHkCN+4TjSEMlX24G
Tzjrg5tIxsypg3rIScWoiamitLVxBJo9jFeKr/fW+o9KIQ0VDzRcoPCRKbvV9JbsSY/PiSAs3lcy
rK9K7ZD0uJwU5PJBU9rBUrtxoCwmvf2Y5rLuUpYjFn2zVN7rnOk8olUkDdFS7UZbg6iwGJtwoV2b
aKhCy4qs43JCa4geOohUAtkzHvLE7FoVGHHkCCTZZsFI6SaYR2c6jUJ70KO+2Qkez3dgpbgqLBxD
PATihygqX6LMvgzFfOspL98Wb5oPUMc9rRp3oTt4j6Y17POZ5w9kMmNLzNAafETW+qzMhu+Rzc7P
w1S0qO1516jlM8L/dusadb8plf57VohuZyN13SUCxYURtc4mi7ERGyR++4KVE38IFvvhoo5olcos
gFNMJDkJ4W3mviylqXzxUuUBnfRZr3L7Sulj2OkEBW5Sux1vWtzt3KzSziTQjre+S8abLYzxpiqR
dbIxZ49ZwQji0/ngl1UAKndZhIJBydNvwPD0m8DytmlVlSLvustN+zTNafuALXhCt77Ub0QSTH5X
1e1bVY2j3xt9/za1/Cs92xjeqOkOCCej6S3ime3jY8QNyYoEZ3+vvmnF3CN3oLkJ0rRH0DoYb20P
A3P9QL+ZgioSZgvnDblU65Pl4L4x/WD1Q/zCZuq06cjaEScgav831jt8oppO+5q2C6JXw4y/wsVi
Qh6K4bWK4zxwstF9aRIFYad6GJu+frGLZAo6tbO+xIRzBtYUkS8iuCvj5tUCxwuLw9S2xSYfbesJ
CxwrQNOMUGBc9RRpsNag0Mbtq22XxtHvnj3Wu0jHDYobMdpPSTNfvTQxIaJ086V0Gmh05YjTDpHW
sXNa7dTHgzgp1WAdXcQD+Kvc8KDMeXzp7DQ/zGNtnDrElFvi0II6tSBJNJWz0Qys/ESIpgR4tjnJ
pirL2KR/zGd1X0YtwNqGaKlu9MLV/2HdaLZ+abI43qYLzP8oAWQ7z2pQmhlRlebZTszLAEKeVZD2
c2iNV1S7vwtbWXGDcNX1+pgxf0CdKzZTjZtiYiHeExh9XuLxz2bIlFPBv8U3Ztfb0Dm9WF487Rtn
fu2UadxYIYZ4153MXTJ2pOfkoj6zOiFGCXuF5mjTodA9N5gsFdCYoU/BPDRD4KxLidQyxqM5iifT
e4c7BFZImX/FAytzk89rrBx6JUrvTV6wmPCctxB7ol9ZVv8CTRk7B9KB/dAQxxlR0lUaHdm5YrAY
b7vbkMDXibxC9x14+z6FeL4EF6HTDbHCCJqxm71p6Mc3tSeOlkdt3Ri4oSYijnfCKG9x7yVPM+12
X8vj18ppMR74xrigt+lPVaJoh1hJHnlwbbC2T4E2w7TS1eY3XFzNhlGsiO43BdmRp3mHyk1NiC2O
wCSKRRu2S9GTGtc251h3sn0Zam8cfZgypd0qVIEs+Em5k++sCv2kwiTwo2szrqvGvHyhAMCS0ugu
FARdSqDFrhlgturmu14KY8f98UsNIjnQRTpeez7wtB2JpRPDvHf6JjsLA6HqWI24JO3xZcprex+F
QMqbZPimtiUlBVNsFxAW+3wKh2tCacAOYT22uF63dOnfhdXhBzL6F1IfExQeePzx+RG6TX0k4cmk
VNW27DRnmzs8+Ov+V0bHfIsGlW5HacdfWshHeZYEpTp4d9b+LNWgyVY9fV07OaWxtzyUzKTtdPip
6P0aKJaRmBT2PqizZ6H/mByKZvTCmXFO/fujE+fuXx6etFQpIpSsGCeK6BS2WobRaUoDvpUeWVvC
PnX6/AsOrrHPxvUXkqxQVOfKLaNNKHpq03yPvETfjcXSnlrw14jmtIYFBLUCUbcjpSJKFMQwdpk9
NXdVV/mAJx7rDvJKW1IJSJFBUN0fmQgP+1melmcaTE/6tmqByFPpZejHG/zjnHwXXagnMxHz3nZ+
Z3VITEmv0Ddp3EDFhnIy5iKG24A1TatUG+b9GFS404MqjE5anNp7GAYZTaynOLRv+WD1QdL1yLiK
qg0m2o8vWFc93xjwLBHRDDU7CZSs4GaJWoj6zV4pbOdnRBYrrdaGB0G5bGzI3Xsn7J+XJIGmRxHK
z1qDdX41nqu42/RD/0B7rfJru8ODqiEwtY3+sV+EgTykMjGSdds4OsZR1rDMDfmtZGbtq7hMt6bI
xJaEvlsR0xAtc55XeXVTZvNIrFN3IIQa/QEgjE0Yxl96oXiB7py6YYDLmH9RUeVssjRqIOeNv0x6
vvthgT9cq7A/wcCDdUDaBOJ4i1XTCMoJmYOizLfQ8yqkNO1LEjZ05sLf4VgUX0j9+s76rt8zE9/N
EZFisc13saqym90a7bGjhRV4tr0dQvWddXgcuKJfVmAEi93WBRtc5IdFUcbASAdaR0a4+KJ2Ir+K
Mz5XzWtm2hHrp/ZXM5aov9LlCxnmu6x4q8vY/A4L9Go3terHRRaI+WskROnDwUwAa5RPvU4eg5M4
T8aUfy2Lem8n7Xs2aS9h3/0qcuapffRdTebfbtIQ2WF4PZ0DaIn8ydSzqxl3z0qObd3vVbtfvtfJ
exiHRWDq+RAM/C3KjlKKUmj1TquNjhC2Ah9+8lcHQpHGVdldx6EmOlLNU8SCtQgKb9xqSdtuFP1E
H0FkIYpnK/zdrtosy8FIkGY40Iaeyhuf3MS5rmraTZ26HR5kZh8Dkg1vIUPS6MNvajcaJE/OhLqJ
5VvOL0bLQtYj/UNZG95uElX8EE6mhWKONBh7A1gmf3NamPT2GPomxrm9uSwviiuS+2oj3aehwiOq
88gSjLw9D97viiPeS9WIQFiH5VPUZD8hLE1kEjb5STeU8w+HGwTTB6c8RbT6oK2SCb54Qx6QQlG1
B2bd2TGDSzS6zLxKSmpB2eMGqNDzH2LV4CsxeUFtEJVEbrLg9s+CKkF/s1souWxU3TQ2RWlON/nK
6Ci3OvjV1LHEVxI2JPcB1X8M8+IYtZVzsG17hVNXys0o+VEdz95ZOb/IEqLVrU5m60pbqvCZIAFy
nhHMWTlJQnLXWFTs6pGdH3SrjR+UtEwxmsb2Fb5prt2RRYN0gpWpQnxYmq09d/yfBP21Z5QEAd2T
/tJFIT2ebAFUPpcokT5SKTSRIW0f4qs6cBc2lzy/uKmNhQcra1CS53XFs7/p7DihgD6mv1SMYszW
Y2p/WgT7n2gdMO1hXVILnGlIUb9Q/M5LLV+KdZpINOc5w80kHc2l59bnXi8sXyp71JRC9edgeVbu
MqEMrBSGZ04hd20MrzFxUSM2iRqPOzGF3p106j+bMYR30LRQvP4+rBuasgerzLx1Wbz7sG7k+DUS
G2EzthUNIrmv9jqtQiqF3CDxo+N3mN9aQ/tNa829E4fhPTUzWIj1sBxlu0whaqRIcpTLMuu+tBZa
HItg6vWwzRzS8ej8ZXjkmtXrwWwPRdRYZ9c8y87MPll3Oo2aXUtUsvIkYvT2UR5aR1Au6v+MWN+D
OIsjlv2YR7XlPMiNLn7VacJSEmut4qv8TYjITcA+/z1AOKDOFpZdW6ZciFTM3J328aRFgBzWS2is
lpcByIS8pKjgjhFkQCPJTt+YVc3PVTc3J5Wyy5bP1vJdC69NMw/fgDW1u9pY4qNmRfOLaQ9XeT6e
1ZGykGoSZNx2d6cbHV+ewETy5lbttZ8QdMxejZ2szehPInDeK176dRi8eL+kKk2iCcVkWMTFq5E0
b22hWH+lCSq+xRzeS8jMGxzE/SUP0ZbCmSyhCgS23ePITPUhox3Q7fLcdABucTYqyduy8vaa6WGf
YSaCpA+c0wimlc9ganF2Q8XzhYzSjYI886lelVOlhn123ZO+gnUPLrX+JB0I/xn5R2Nlb0x3jfTp
jLvJEojSRayfo9rRa3oPHRpVYWhn6FlgsD8Orue1dfM5nHSL5Jio1s7GCXVGrWufjUSDfElsULun
hP4sT+A/LKkxrmMivaA8VS4JdvApWZhj1aPrAJzPwMNoThGQn2GcKcPX1sn4e3fGXwG409m1zcFx
XA/K3IicVF+0wFt35QabWnaaS/Hr81CUEISDbzyAxGEqkFoYS7T7luhSgVjz7yunVo0BDPfWkU56
+KBS+X9YXCp1iUdKghwnT2QzsZPhQhnmewoycqxgPz9mItGv4Ai7jaCCutHjJr1rcMjv8tWUQIPU
3bn2/3VitpfiQhjqTh4nPmAwP4a0rMHrAjmRfJOuGXrTD4dF+IUaJZTXePvPjWKrHXw++GZ9P/1S
7Lb8WkyLta3cod1LNS+s9MmvceBc5dk6DgPbUYYv5dKqjy781WQVCGfU+0/RsGaEoNhlFefN2xJ/
/q4e62Y36KP62hWUThNLYc637qr47ghKs5Kr3OX3c9F7tX+UezOPR3t81fJBe6yRjciDbdeU17QF
MjA7nvrKgmg8Gm0cbXq4n68Q1AaKfHTYTNf+qXuq+CLaoeYPin4F0JT4ksWzQD9j+ote2S3VFOOt
LNHryrGqC6416xN3J8daBlGK8tKhjouPS1la/rl0GKyPS9OpFF+czrJpITvO7mMsVROM8A1NyLVp
XDu99sUMCZHz3OlerntQ/7Uvi9iCV04+dkShvnCLym/yFJs2KDGGHOXFeo+kah47dSvPJkWcnfA0
Eg3S48SLKBHeHaO9jfWYvwmhxch/O5cvRNRdkDM223mZhq8VnzQXpMdf/z2UrPM/QwfVrf81dJz7
m1bd6uyQwKH0tT6qH9DR2ciFyr/UKamptM/RljXwfByJS3zvf5NPFb1XA/irgjnNRg6SF4djUz/g
cbUfLDP/x8X4TOejHNawDrWSf14t31PHAe7Lq62Git1QZ0oQTojUWgUgiJaE3oNLeE8whvSX60Xf
21S6f026cfOWMnlvoDus3pr2rhp24ntwXdFq4HFSh5HiyDLqgdydhZI8WXb5cZL7iPU8ZOPkwwTH
xx0ptHBlyHaW37GctXfbM+qDGak5rlV9slgjcRCbCa6ukCWQpLbJY3NjGmvVgGc4Jkc/gp57adYY
S2XMCblMO2Urd4tWw68coYLR1wRMYDTus4v9Yd2RA8yKKh39vstctO3JUlXW1ziI3rqIiXfbmPpJ
PqBtLM5t133lSVIjxOv0B5XVPYRQ5YZg33hJh/SVp5mCc5e99ZxZhAp5SFZ2rEXWbqLM8vkv/EW+
17s+aSFTeyOkuj+YPMFy9TS3S7wXims+WTP85Fzp258GNxmtaB+qdjTqH2M6PZjOJuKum/mFvolH
WpM0minXio8XyrAeqWiF/H9j1NFJd1XnEfHojOphaCm9tyvPReimelBr0KqELFTnj/+VadsDN5Tf
jUGRaFy/q4sZ/cA1F13lIYIW4y3lEjR+60ndVrUTnMAFFzYXrAamJ2g9vi1iX6Fw9y3RVlu8aIuL
l3XRQytyhxp43P4gMhCQSkxwltW7exrs1t7uvOq1EMWVmmb7o3WQARSm4t7bvKkvHQvkTW16/RmU
NYTE1ShDmspwaLX8aegFFXKn+j1axaHUm/q3Sr3sv1+sY+SRiRejg11cicDgOaFnbURldcdynWnR
+tvUFQi8TqWnkCER8+XHYB5Se5OOcX+Uu/89DPvZn2FT+6Yn3texs8Z4q05ZRpmfYK12GqmVKKyA
/6Pil6+cLnI2pgZLVAPpsKF70BzJigapmBf6479e8c/7c8woxgpqaJw/REpE6nZUPbUrYXvdaw21
fMJaomMv15Fi9whsYuY5yj4F7f6FSY91yhEdgNjEfRE380XE6G6kbLtzQ+WQo7V80HSyBhIlo6o9
LGhUesy2V0pCu0iNi4dEHbNLpqhGdi3WYOlkFtT9O/xl+3bmvgP5AedTUXUJIgs0fcg1OvWgjBNL
ndilxT6hN78Ajkp92tJ2Nc+3DpsP8jdeyQ3rmmlnV9BGiJP65wl5dmrxNKosyfZyt3Kpx8s3MCaA
skZyaQdDh0wyQoVIouRJLNV87uyDWRO94zcjzWr0zoPP1zO8Vboe3rqosE7Iay7ykNwMbWiBoq3S
W0MsxelzrHylLsu0mdenvdxFyuQdQNnHOE/d8LEwiPseWQD2615Cx/vWM5mU5+QGw0p1NGwKYZ/H
0FYVYA3ZyKvkCZeSDSHRooZJwjuBfsjvzlBs3bGkxjUYd34C9WkBs3UkRIgGZlyqImj7njVXMyrH
AZDqE2G6LtkCkG7k2RiH+Fboirpdq88iWN8v0+PhTjS1nisOKKzeuaCpvSvT4uBbKJzHXFPwBWcJ
IoR1V56YmrDiwjDdWnnfpYESh55vxrjtoy7vaWKaIbgSc7rI0d76XjbZKjZTkPU9koJAGFwT2Q6L
qEIQ1200B741Vva/7zH3QbxALUU+OxJlTi5l6U3kyisOCacl0AxCI9yNM0Fq2DhAaugrls1VgK39
2EyiC3jKDufP4yMdgGFTVWQYxZ5R8qthcFfONDQ+rwvNxtlXQv/2eUi++nibdGubu7iBP9/pvz7X
Z/KILX59LM/6NooehPhNCv0QB0thaZQkIov+8Bgq3VbXYP1Y8ahsZGgj9MQjNcfwIKppoW4PEtXM
CMpoiQjdy90sCQuaQFp9qzQ9+jq7uymtjK8GrpmLNTnNnkQ7rJrrrZ4H9pePGwH6fP6PkTV1N5G7
L6LU7Utt2vGzZYHWHvLJ8GsjiZ9RHPDdp1q10cwoeV4oXW/SaBT7BHrRc9KYyQOJlNtkrsBf2Cur
BVfSn7NGnaYPIZ9QOTbPod4MntH/w+GI3GrYaREmDelw/FeipLy3N+JdRLOzVah1nybYtNcudxV8
VoA0hYi/Sd9Sh1aHedrwMxsHKgNJaD+l1M32IOLOXZuGBOR41rMJKPI4RUjVstUCPa1Ot84ICmSC
z/IIdfwisFn9HsUC+aOMjFcKemM0Tz9SYwKOys93bQtgPg3NetpyM+xw5oXE/fxjwNAtytWM6Bap
zdw9tXAnAkDy1E2jaMiO4tZjR74vrsniERXCT2JBNng/4m9QFastNafhjJki3iiT591CYEHMTrTm
OWZSf/AWm9burNkvc289VcuUXdyONbjkhetOP6xkMXUvkeJy8z+d+ICLW1AW6ZDbOxJc4GsaaufH
6rwuk9mVx+QruVFWVG0emSpC84K7Pc2s13TVozu21T7JTaZqgVIlyUOv5t3TNPTdKXFQc8mT8phT
w6uxVlm54oTvkWnM38IhvzUtaRTkmyVnXGvTBsPh8i2ui4/j7ioQyVrlz3GX8d063l6Pi/V4Cj31
KJwOlIVHrAciMOdWZUrzauZfMc0YX+MxsSAEAGSFMo8/VB+iXQadb2+tu+rkPapVVCyv1DzsjddS
o6QOHT97eh09/+I06VtdQ+W863EoHlHTeAhjlKmL6Oq69gVT3EJVrwJYa+nfSwfeQNMK5x/HO6F+
HE9Urh8HdOl2Yd+VzvOC3snUd1fpL3J2rY8dWsdo/CaMGjiMXo4PZq8Oh9luSEK2y2vmORb/dwNK
DGDi9o7Cyz4J17qZpj5aiGF6wAGAD+QxGm9MoI22gnShZgk+tUr5y+CT1X1xjM560kcmaX3ffbhL
EWao51lV0kAuT3MRNrtm6U1+V6xDaf1BnitycZG7jnB3mtV4V6UznzW+i5e28tKN0jnxD5AOzJxo
yRYZLSUAijSayjF6UUvn0c3q5IeqT7avOpN11/Iy+eMUw+E1HyK9M7YsgpxN4wwUXtTcrHyYMMpR
U930SW4a72KpBvKppsyeei+szrY2/JCn5CHL6dZWB5YTCcCPdcA5HqVM7jBQ8OUxCcXHVPND02oX
7wnIFS8DxJtMM9UMKCvj1aUVUalzePg4tpR4BeIkOZUqvuco06zHz1eLqAjBmCrrMWIKu1ngKZ/S
WdwSzRJAU7xpW+lOusGcXTykevZn42EJqJTIvsnjK5I20L0mBNjFjDRJM+1xHoAWrEkZu5Bska/e
Koxf7zifI/Jo+jPCKBvza1aWHyN0mix+2arnQRSoraVj3P7HlpX0uNMI5kDK3KuXaju3hDN/kPUX
Y46OUT+8N4tl3CRV/wPGnyvLL9Ax/YFcXeNAIeMXfJjh2mbttrMNpdzmikKYL6soaAU6GMt1/thp
hC1pAvZh2uAYcwzjwYRC/6CvGxJ59kpa8VgmcjWkvcSTt+n1BkcG4+Qm6WoyH10TGMx6hTwWKpOJ
cx0vmhkigwRHwfIypNS7d1cmIdUnAgIUR/HFrIYXeUwiCiW2sGqnbktpeg7kMd1kqiJss/6RDd13
N9GyFyXh95GP81sEOwzAlwg3clehY00xyuTebpE+ly1KeWr1mIcMYLgAg0MBT68dWceGET2HKQYn
N9Q0BerBPXycbqaZJBsEHPiz8VLr3lbOEZR0aB8/j31Wbct1XDusslJZtl2mlWCx7n/OLeR1Q9W4
m07V3Ad579I85WbNi3M11ztZ6Y0mXsqK75O8m81WfJdn5dg4rsxDF5Lm4yBTQJ9CA7bymovM0JAb
se5mKPACQJjj5vPEZIv2Y5w2TMt26KEDjPrYg8YCib5Cp+JMoYXwccuM64Tecctc2lgiWp5exZqy
NGy47qGzMdb1OG2F+jo37Xu/LuTbdSPqxbfatoLgx/hY0wzsgPY+1XsF9w66fwJb0odlyf+8ksfS
9RjZfuY2Ha1yNyFB/Fm3aIJbb4pPVu3Fzyxf6gsC9HexBio6VncbLVUJlnHknulxH7iqNBqGUYn4
qIUoQHEV7yTnVXNIfLKieNpJKOznroTCYvF3tvNEX9Pr8FsMSubTnRge+5VBzmoK2BKQnY3claRh
kAF0OvJ9K63yBsum5bUxUV14Xb70fmXwpbLQvG1oVGkX+SCWj2TbMDlN3/8XU0/Hp872PdEW914r
cfaCwOkDjmDZlYNATKNPLlkJNP62lqLR7VxZCYRJflzUaf3/6aI5KrTz0Kw/YA3wRc4tI6RER7kr
wa/KlP3ZlWfj+b92s9qlvLBem+kKyqgofRX81JvKhZkoVo+2XZI4nDTLq6pYDv4kdCfKlIidqS3R
USisLr3KaJ7KiQKN5kFeNZco+lGyxOQRU9gsSVjDmGDzrPLJm5kZeOsJD/Oq0iioKijKL/Ceb2qs
vcl/YTks6s1Z5rcBi8ILPPB/n5sZGTdkxkWJQzPTaum+VJgSzarAqi8n82McIXJfBvUoGVxyzEBg
5f94zF0bOXJIPNjdfhjROcabJdGgMYuaCBfPvVtrF0q+yhKK2EWKNu9fJ/Isv/bASc6fx0uUZmdz
JlMXZoaspcoKqmW0J4i7tBXWsm2aoSyD8j0eZKE21d3+gI7HCOQFs9JrdzEbp6XIqhNE7zEg9QQ8
uh3FR0vprGdCurUj6xb4cmvwYrkmM0I6rVRRgwbiCM/tHynCPbIatB+JHaBKFD/jEQyomhTelQZ3
fs3TkTDAgj5KJz//nc7veKUa2VWdXOlsgu1iT05l5fEuUz+Oy0OT/Lr+9zE5TF71n/eQY0eUVR9v
BEZniw7nAXUtyt2k+DmyDPdJC21ofI7Rmc/mshWmUr+vIwbXuH/UxBqt2+JKm65yk5TNdI3Wjdyl
9r1PLeTnExpQ30REDgTxVLUCRcpK3BvW+2GISi4e5wdzBe7JwxxxhTM/dOvpv48YtbsHzkCZGJsT
M6Qe5d9H/UWtKuPgYMv0ZXlGVmHkZrJCrDppfwpn76s2zvG5MinoFYl3+3ye6E6+CWmOkzRI61Bu
aAptcqv9c0gO/c+FH8vVdbfVEZ7oDcI0oUykKtbzg96W2APRVOzkMXvU5gdsB9hvso7l3Druo23r
oKwxVOYXevNjmsmOSGIm7LWq/T/OzmtJblxb00/ECHpzm96WUXndMKSWRO89n34+gNVKde89Z07M
DUUAC6nMrCQJrPWbFyo0xYl9VbSVOSjRr3WYZ8r+xEkj7FNRDPlnvOzPWOU/gJGLV0moXto0NJ/G
oNeuygRuXma9bcVEoc9z0gsCcPqLysJySZrX1LARuxl3Mgs+V+S9lFRFbBg45WK81jcnwFrh3dKy
8EreZDaa4opwGHKr9Mtyq8a57AXVY/URyUxl88cZmXCEzavtqMmM5DSs51FT36M0/9BiPf5l9x9q
lwqIBzC5PI2Nb4MOgiMdLfu56QplU/Sef6dgj0se3YsF0sCgnhpUYNOxlAUFXsy/+DD42qrCI72Z
Z6BqvWa9hl7s77CxgBQvm2qSbLzObY5y1Bwc4c7r6teqLKxXgX0vs9r70ruh/ty3+kpOUlUnu88C
66ucA/9pPmGqifMbvI07L0Sr0cn8O7ay1aYfGlT1dR/AvOxUWxTc46S+ly15QMvPv5NnrjGeq7hX
Trd+c8x0CtLgJGqw8haw8cWeTFqWSS+yAN87rG3SPzzOrNZwDt6kx4vHGfBQ714TB/kilVtTywii
B9LTU8UyUGBPlDQ93KSGM/WcTK56Hl2t2qPn/17XLkJd02DWl1hJoVT0SldfusBbhpOBouRG9pkx
hN1dAJpjM019iXzIZtBV89QpPonIuFeT83KaitOh95KzPJMHawDSvF7awThzBYugpRd3As2pzZM/
27zd2TtX4gKVzxBgcHHjRI//2bM8cspffTTFj1MXUtcnWLbkU+X/MV2hWH+IhEta0tThvZciSBvP
VG5ls1a0kKQiA5BoylNsgssxZys4UBZZzRlC9vk8ZBCz5NwiaQAN6fP+Nk0OYH2+8e0wW/t5MAJE
V8cHeTBCss8DClGtuE/c+i1seil+OJdAEYiPIEAh8jZVBsupTpy8ylmTuBXJs99THSo4SKgl6ETK
qW6rTceCK45lnWeQElccqgZxfFyailbc+0VETZxBq9XML7xzBKU8NaDIWppfCnHANaErWaXLKBfo
HA4Iob6WYzIKBN8TFAH3IlsqGvRnVe+AMIrZclZiTb8yGJKkHkyM4Mg9BbUDN69FxkjKJ5GSTJ/Q
j5JjsgezCmhA/z/xaT/4MGyj8eAA2Nnaw2DtdCF2Y/vuBKml/LN5G5XBclQVwa4Ivo3e5mrCL0Bx
dfBIlWHtrLnVX/4199a8/b9hAFK60p19LLLVFabZCOFoq0amo53JyXdtC9WyGMwpWxu5f2m8xr26
Qk7BjC3rlCC4vTJksrr0qniN/M50GFDffTSd74aR5wfNpSIlFSO16SsaR8p7lwR/dkfhty7Llfdb
tFSjDMJv/4qW3WP/DeaFv0SboWts0TDkFy10nmO3eIOj86UqPaFOFFUvAfwA2W13iX5F9rVatV1Z
voENd/aT7zVYD3XFm5KF9np5jeyrU8fh0UTUKkZKg197a8K0sHALvcOuA8eIQbNezJlVK2L3xU8r
fZIqn7mmv/RBWL9XUUK+uxySB4UM7KEmIXx0fs/Wfs+2yzH/6Y5PeVqYv8TsGDGy9zggzTiXTvKQ
QVs7DL3zOTvQoDn6bfmkWQN+OX4IhtHxxw9Hw4TJ1NWfDaw9brXo5Y+YRuFI7f3gTvZVQTf0vR0x
OhpUgD6DRRGjIdF1p5m5skcF3Tu1JpgsJzZmrBqN9l5lm7Vp2iR9TqY3D5jZKhZmW6gIrAC9Kt+c
SAk2Iut5l/e6eVZds9smZVi8m257dhsfuCFmVWhUjc9I2pT7yqKgkk7YicSgCYBCJvHRBmZNza4M
z3GCHYkAMqVa5DyACdYfxlPkpaCWJq+lWy+fQ2cuzksfsrz9em64WOToMhOj8F0xIB6SyHnVCLvI
DtCzVK6uEplfA0/7JU9Sw1xOwKT80lTV+CpO/tcxYvosZv3jdf5z+u8Ydcq2eKAHXyzf6VFXC9+1
eGDPXBnspdllIeEdf5EtO4ElFDt2fjL1OH8mg8yyAbrYxvXH/grgPNkYCRZNwiSkcPvuyXcgaYo7
QkzZ7un3GMXmZUxi8eSYxjzZ+j0P+Q3wKWNUnK2sSva5TwoJNIX5Ys/NndyUzaUfrkucJe4TyivX
ApmydYAW4XcV9RFyM80rkmWrWbAP02IEb1GQfI3FGejZzzPZJ0dlHLIH/8Po7VVI6kBeCqf2OEEa
R5ND++g9h4SpHtUHMxq0j8Z4rGK1fQ9DxTz6E/+zjKqm7s2izE1eQu/vghQaouyncNOgYlnrFz3j
q23hZw2ehyNeWmtfvEH3VnbRNQ+WXivIDuYq1gZq+RGUGqog+Ds1Ra9skemdt15X1gdZY6becRxq
Eq09rgL3VV9lSyk6BFq3hMmKtQhjmW08zTb2OTWCJ0vY7CEOnbjZWlVCQ8Awi32B1vP//ex/jnNT
TT2bvr92GqPYk8v4379SoxruNkSkCNnA5r7BV2TdoLa2K9oGa60UhuKqmfCzkBCLIMz6vfz8eogt
dK9UX9Ih7R4QV/zuam57MSrqnIaKKTJc3e+ywCOLOIFqH0PNgDIoaj6lYLYaTjrvZLkH8cZuFQK2
2kNVAKppqvlOltkkWlWegb4u7qD52PhhdH+OthS67mSc1pjbqUddWFhpeZpF1lixkvEq245CDkCF
J7ZLnYKEKP5Vh9T0gqs8FP4cYAnarNXAQ5Hmd/9AgvugGTWVjai5zGIxWsl1aREfekWzz7JLHrS2
79tV16rBxinaEXkfoKaYtNVPpsZ3RhoDvb1KLx+0Lmyhl9TOdwXySy88UPrpSc/1L/J7hT1MbsyL
p+Vrjiztnu1c96XogRRBFvir0vV5ldudoIGBl/Z2txo8ZubCh0j7JQvvsuauwvrXV75a4wtuF2Bm
y38U7GVMzn0ynwrvIkv1GPk1G19N7L2FL7PeOcbrXNf6Foyjcw5KbkVD1BgU1nXlHRjauc+j7Jvm
Ih1awtxB5jFbW4XV3LtD5EzP7bNVDaiihD4LYdNWg32D5OhaSgZK8UDZl1b5uO6ncAfNv7uo01xY
16SvIJHK8g6qCFDe2BEcjDmrWdJ7xoM8DH7d3c8myn5w9Jd+dFFfc3104dEX5hKlilUnXqrq9tbX
tLF7KCh2F9WvhgfcvaoP/NyNxAoPYdiUMCkRyDPEQQ7LAYy4S6S59WpdIpW5l75eTadrB90A/j4J
pKnsK72ex2OkUaaRUFXwxw+Z41kXGRJh2XY/OEiHiAk4CgE9l0Ai1Ona+2V7P801kA1ziOfXKjrW
beI1uz5PpuPc5FtchnokG2c2Kq12ySBFXGrEmS9TCpdU67xnHLOGPWzGscHtmj4ZYkt4RVb70WHs
nKdJJml0xdFPrjEh+yGUrD0rMU6WPdz3Ii1T4baMflmCTMx6dLxwLb8J8Y35CM0uooGyS35Xot+r
EB+7df2O/3d/BHrRJh28xhODb93vm/ku8QXVjjfxuyXewzgqeJ+j14EaFFAc7UFmbOKI+uwYUsiw
Kdb/3aIK0GyjQmTnxV/UttEjULoMXyjRzLK0PQMsOS+fXPUnCBehf5Sa3ZijPSywhUzvrzIH02lw
AkJSYYdcZhE936RG0Dr94RMwIMZbDYyTzM/wp0JKv69DYQ1UXLGrh2gpT8d4Tjau0YPkEyNO2RdX
eXY7yD6Ax6pHGk0EqXCed58XeRN6H7JzeU0UVVC3dvEwkJ3/ejnZ9MR/oXbmOiRher6FTV1VHyPo
D9FeU/TVFGvqabD1UT8Kg4ptXuhUuh9ytK/Ix/7+d+BBINrT57+/x1303xDH4f3oB1LV7oJU7zNQ
klGWe5sFiE5SwDn0gYZnt1jjyUBk972r15rbBc4eiIEACM5E2eMayxWcN5tCSlnD+Ap13TUumPYG
SI0+fLP19GukO8Ou09v+3I5Jf4atWflIxWUl9KAS1xihF6wK/WB5djsoPoVV25kOt67/Fib7AAD1
4MKmeEEiSSSRXvjc2sHWrmXzdsjzqeXZEG1vXRK6hHKDf5c2BVSYOkYKCkhTF5j2EUkLUA4+f4XY
9Ky1WUGosyffcjZ6S/2u9X6lAPGMVTjX4dbNFHWTdSMmRUjXqcZo3/einj8bhXpS8zlZyUHZ5yUY
4VauG+5ls5rUdzysXOrTWCYPC0ZVD/yt5UOzsQw1x3kI3QKZhutCwGQZKuHX3MAZMHDLSzgMFYkx
BYyygZudH0z+yrIday8fyAGK0IdqTt5uD+rb8/ifg7f+aqh3PoWvUw85c2GIGIi2XXW8Mj75I6TU
rnJUFVta0tx/jnaieZsrR9EwepqDsv2mY5EBfRLOuVx+sfombRZMX0YF8cogin/EE0a1dT+M52Bk
63Dphzi5s3ATXLNSPHoFnqFq40MsjcaPTsBvXd0x8D2EABE0fntQ43Z+sHLgBYYaql/FJH/oz5pG
BlrmVwffma9jqMAyFlmQ36nZ0E2/jz5KSbJLHoJYLKWzGVMboxzuEm/YRCX+qlQoP2kpA2UVy8Jv
RK4NRl3BBKJxizvDaZYw+SmDIcaaepz/I0wpR+2uEoBLH11KZ3yUj5x4TIShmf9DtuQhIeW67Uqh
iCzMKmVfjcvqylH17PTpeGluSxP7GB+K+pJKlh8iDvO3LM70UyizQxkGaNvZJYF9+5xxZCiXwkT1
T3wlZj15G19x3I18hsOAuwcigfkgl/zywM496EUu+dedjJBP7cKMwgMoHGN5zMu+QWNRWCPweFsR
6K1boo2o6VSfay2Z9z1yJXfgM6hnpT3YlhhYVjL13j6t3J/ywdD106GmzH6WrWUd0MbjH31yGQD7
s14PJpuKxxpiIQSIlWHWLp5Cg32cbJ5oPGv7N7do0MEHEPDfIvCw698grvwR0TRCR9RqUeoSy5oo
VtxLoalHI0pY0siPmc/xoUnR4L59zDIDp+R1QDpvfXBjwr3l+NjBiKVPwrPuOLsxvGGl/T4Mef2i
T2TYYZpTDuma+p7aLRg/rB/Iok0r+Fnjj6lx+YXZLewmDFxJv7k2Tu3s2lr+YEuIcMxUc+8v+dKD
rouiA4bjhmEHqyKJ3jMdQUe87NpTzQV5squg2Tk4iCLNl/XPfdiP5wxPrlUVz/1zjfb2lznAArWI
/Hbtp+2l0drpvrESD3K+Om1sk19bEJvpYw3H7dRpgFPyWK1gWrYHWSdChv4zohURzf8uIumyCh2D
7o/X8Oay3ao4xa0zGAx7V4vTdW7DcQEs69f3SvzRTQ6MuGSCFuuHsXlYRjvY1BuzSnaZXpDGa03j
TUEpdB0HdnTRvdR8Myk+ZVPRvUxA0+/Jpv0lo4qg9PaW0TGJj8BHw7g8CFnSFQE+AvLU7hV+9tg8
wXER3gJoZ+z6SHDThdi4WijepgtKhF9E84ZflirkqWZ5CFwl5vo2UHcIlVskzTa+42Ubb4AhnKbG
0bEGD0A3KBLIznnAuhEzHEjKQhAEMxwsFw+xkZsvhtb1RzQyULl3gvJtyEHeFFM6HcK8K9/UGFyc
FhnqnRwNLeib8/AKb9G97037vXMjfGowP1ipFT6hthJ63yxfP5lWhpdqNnxMXpr+arT5HZM5631u
o46Vp9l+CdnA7ADShlc31+yjm6vqIeqHAQqJkW5UWAYxPpc76ZYlTbL0NOeuKvrQPmCNmAfNZ3sQ
NT0ZKPts7CaWebLPtwf0JHS920moRJuCSdFbi4W04/qXOZr9y1TpwQY6rbJGKMLu2e1mykUOZzpq
4kiPrifV/YoSnHN/O9RWnWzsAQsX2ed27KzAL4QXjOG18y0OFfP5nMctYnPMT1M7XBW+Ozc6No2o
kgRqH187u9xWZGXuET2y7uXZMNTJnl2sK0TmPvu8Uu9PdWz9mCJrrSMh/UI2AxeROTLRq/LG925C
ItXsLfVoCmF2DxVBhL+ePsE7olIs68eysGzE+p5LIXiQLUuL1A1eMd5OFpXrEcR4psS/ZEkaC8dv
VMecqyYO8kxt1Xc/89pDSP6v3bNDDw9q432PnPYzolWraYdUF3tPrxkOCVtIFowDJAu7mKhmD9o+
ApN5XZpoy5O3LYp6I2Ny9Bwe7LrFWSfDOjv3HZ7ACNSNoZ195FNmIXgwj+c6GezXckRFM2myD0i0
02EeEPMxdQw1KD+NK+g6zWE2mDpJ2XdkSOulTaaSn5GvG0+mr31MpqW/jvn84jS6/UPr4zMXYPCR
JL6+SQCHXK0xdc6zn+tUb1DZUj3D9PAgtSsFLNnYVZsxxJK5aI1Tl9cGICxovRduE8k26AzK3jLG
1Gv7AnNm2HMrnKEJqMgh6WYE0bt4Zt34mb245StIOSfo+wGWvvjq82ShHObEWxS2+qOdch3tZ0eN
QEok2NaYhXNdOqFDYCpOzC6BIrQqq264ShOPgUvUNOo3YAfRXdKROZfdpQpxTOudfiebclKoNfXa
6kd3LTdPuVMprrca+ZvsyLZ1xznVnlJu8U9pzRdTmMihCIDuV7synibcIf/ob8Rz+p/xMzvhTdp7
S/+EWlGc7/XEh9wvd7mp2APnvw8IeoutrzzC3IDwgtnGDn4acrt2/9JBWTn5aI5t5H+ltf5xcObh
BYXK6o9+ER9SExHY6eaa12zaDd98tBw3fCrN6Sjv7K3pQZ3rHECj1PDf0I/u2XOyy7DLNHn8BFmh
FY/hhmalcLMgxrRRBGbIdFDTSRsKWgNg2QXzJ4flwU5zC6B8plff/dLxjxXaBxsny4a9JwQO5hCf
8qm2wIUmDvyp0k0fE/wlW6OD+ie6Uq2iSMbaR8araDXrdXlKSRRc/v2MkW2E2TQSQDVqm74S71S9
UdZDVOt36IciuajFpKUtA4CJ0g0H6LTYOo+19ZRa7fjFd7mqaMwQ50+Jqv+VO2ZwjbqiWU81DoOy
eTskFP+vsom/LZoeYBv3KDsNEAVcvgmLrfmuopJ0pCbz5oxRyoVSxXtbwOZyBYaL6jlsZAQGuFD0
753dqejiA/mQINHboU5bEBu18+3WJc8wyBmvaG+MV9tIUTE0zSUCJZCn0LTxcyuzY6s108cIK24D
tNi9Nl3PNlNDTT/K1ezVN9V3TOTsH1SsKGyEF11p3jRDab5UY91SWgx+FUGcnmVXgaXbfTvmu1kE
yC7b8tVdnCjZJg87A8m6odkGY5ngKmEFa4mHLWcV17l4so94VDWXCJEDd2XkPxTEwrVacx7ZejjH
KnK63Tw2+DKm5Vki1zsffoktigNIuHGHDcK7JG8giQbGS63qiObRMqjYLy3knf4yQqR6Rn9CcEsC
fhp2s6tRjc9hqOtfpgiYr5vrAleMsw9qmMcaAS2AxTSjsYs2WupGJ3kBiEnWZKFWYbroDQ8hwL3Z
s4szG6rL4hBM1ot3GoYXZHmy+05m+AZth1Sk0LXj25PfkO7409rwlHF/+1qtcgSi7M4Psguxn+AU
JMgdTk1ckboFtZPjPAJy2qq2w+SUH0ozf3iK0T6GtabfOzwJVrIf7UT0wf2wPbWxnb83/dUZyurD
cZ97HY/rME2m99TgrSuQRK7Qff0X5LGWfiupzCM1BjQaYmczFmp9l4/gY1/lbSVAnEKiH5SocNim
IX8BCkL2SOxErGnebp7icP2vgbxEYamv1fogB3TPDw6+5ZsnHX21MaheZP3GStfhREPuixlB77J6
QZJyvtM04C4i822bj1rg4lPFpVfsBwOXkkartIemqlKhppv9rLF6yALzl6oMLza/vPcRvRVkJ/X0
wUOr6dAapnHEIyC+G1JsXzDpUO7HHE0qC2WMK4XV5lIO1QvbQ0RZFTP0N3NTW9seW7wv8qCRVbCT
2L5meYdIpuuHBzey9OQKkkPbm5n7CF1DvZe/yDi1H/n5qeRa+Q2KMdkC8uZ9mbV5GwzZrra480+O
guXwyNpSS3L7lKMOtdPNMH+BtPRj8DP7hwgdzCZbF2FiV98x+EmOPamwu0KLX62qDJYWrq9UDET/
KA5WHb761AuPsj8BRqyt7ORHbZhvtTc5pGI4GDxDYVGK0wHQ4hSofM88QOWgm/bdDMBJrTY6nqmb
Aq2a3QJHWmh4TlK/4qZebSKPJZD8Qzrt9GfzNioLegZ2fOt+DC56nvBx//ELQqXb2ADeRTXonwO5
Xt71XlCfb/1N7tZn8RreVBe7asbUru8s4zqKQ1aXCsqmMQWLFA7JH31LTONkh2BSPuSAPCRyhjxF
FiJf57FTbru6/3zBaI85Oaig0LDm705nmQdfKByFfYPCpLgco9DBHMpTYa00bviihtNe9pO+p2iF
h9dONlHqOsV5Uj/jQZBe5fTaCV4XAQGvDK7qoIfOxxR68EF4QbyXz4lfFme26AHSRa4K0LfvgCKw
Uo9ArzLekj4oV/L0j/Yy4Y8xz1X1lWGUxQFJTffeUdoH+btMws69B/L2oGHCeBnjIUO8DzG7LCvL
azPm7ITqeu1WlvWMs2bzWDozCuFQNKYqUE82KbW14arlm48i8LbF4mEvJ3W/9A5wwXyWGOZY96yH
KoEM6feUeLvJevg9FviFvbR4BXYkWng3lFBH21pJTsinGyQetBMocAud2zH4EmfZXSq60Sqfj4YP
VNnr5ubBrVB2MGc87d4VNE8bFAXv/NkaH2I767mFhx+KmUwPsmvpT7p9w5bwGlJQW/r5qPGGuz35
IARArkuNJhzyk9b7B4y9lHdrTtJtnMfFxUMQ9YpCfbkxKTZ/s0wEcsMMKEELb84zeKfsRtwDj0Nt
b1gKrhGZi7KaqUc/XFc5sLryj8syqHUMb8tizj+1efjUTqj/bfUe9SXDbMvDH1vViNzsaJ7nlo3R
qRx1mKBWbl2MGDFqTY3v5C2KGl18UYvpTd6iZFehapCgyLUudzLNjqvr0DWXOtYPJNiMj3aOOhJX
TXDnFl59ZjYGOxAeXzE//JAbgd+hFehZVNSjz9DG94PdaCThK1rzt1Cvr5zLbCQ/5YoIg+pgWRY5
pnIHC9853FZKcrk02Rr0lCmBXf+bsVIqz1XgJ/eSwyJZK7Vj1Ftn8gpQuvBayly7U5TWPdS+DmTO
CSqkmjFk2oaNA26uHJT+hPTR12ngrxqGXf80+Xr85AIfzOwekEHYP4ln6zqdI3cvm16i4iw4Bd9k
S85piuZ1iqf4Kid5md8iNpfFG8qZKvYxs7olLx1c2xmOC1kL3DtFyVUe5IA8I20XXuwsg9E1edPK
t2L9R78NxDrLjCtE/3rDfSxNOKyuB4hqVrGkS1OWReaQp9ukBqWOq9AzDKHgr3+cYOYRyh52GsuJ
W1bOm5Vm+7LDm527jfWYuC3wQLzWt4Pfht9reLxdi4OCRd3fYklx0i3EVTtz/CnH5UQbfax12ejp
PUK9R4e14RcnGLonTUinyut/5llYYguzUoTcSDcLyFeHWIEcLVLkTe024wYwRtFLoZrbNgePBAkP
XYdwX/d45BpD633o4dKtIsO6V5P0s5voWfExavO1ARm0l0bcOdgrdM80pAKCbEQmSpqx8dLD0BAj
ko/+dyPwa6Qp8Sp6XHjmVlcApLMh5GCT+tVNEVxI2OHcOTq3MgCAgHTR2nx2m/YXAsnTN0vzycCM
bw1mSoeZ6uG1QBKh2E/0dTyOEpLnzxPYJBiTYXGVKDXZRLe5uEqU2lwjLiZH2Zvquy5Oso1pYd80
6Gp3dvCUfcpi5aHi/1Seo7pbmlrijF9lWOF9V2cwMHOJxqxIvvKn+qDCqz1HUY/Vot7Fh7BWEW/0
2/Fgm9qI1zrbQrGjkIfUS6yNXlnlrhb8WoSjJ7K8nxG1CQM3FxG5PZUoNTIrdKpn9J7zR8NEm6Qx
oubKeit+tl2khoVYCA4r5q7p0nbfzGBJQtvauax6XjSn7y5xViNf19sNWkMioVzo2h0YtvApMdkD
+D7yXIsR79Qom6DGFEaORmI0UBiVHr6p4QZPcxNs58pOHia7yY+JT877lUp9cghTxGIMFbeCBZJa
IPZHzYK2I2lLso186t/tuTc33YxKM1xwFwAkXNygVNA6zVB2kk0JgbSwO8Jn4En2ZF6JoKWIj0W8
pWELcYuXIW77X+ONLE9WUYgdaC0sXHvH0DdK3swkLLyp3y0Y6iIZItKiosarRcplTvPpglug3N/m
qpceSipb60hsd43WyeFlOBe5A5Z7XiefcSWp0gcZb2EWyILFtA820rZnCsofCCwJDLFaPcdVZ+y9
AgQtEo0NHoxTUm9zVZvXdsNabnkLembP0DBYpcgMIzpOMOYQAOCOtwnYwiPnpdWPLiIkd33qCGgb
71vxo6UpB2WYjFAya1PDlN7XRg13XywsxxpDCi8zjW0UeeRmfq8v5RlXUX72PRMuO+vOZcm5TJua
o57MNhW+JkJ+jG+znQJow3Mz7kwU0Sln0/fHoRhQAcu9Zgm5DUwjClcrfv/GxUzN735GrVvWRAor
aBcYRBdpiPeLAVnzd3IIo3A46XT8aFiiZbVEDnuieCoHPA2TrZ+Fm1Y4HWN5c48CiLkfLKgP8g/W
GrV2FxfRA3wXB3VLp9yhJGgtfzoFZOc6C6fyOCRj8DCFmIgM0/QjVBVk1sUaPkLR39joeYZY81sU
g5X6DiZxgmnBJj/kB7KJVYrI/8oDLCxSOdxQU1yGb8kBGV1ls7p2kRlbtgdTqNTnnsem/G//2DHg
ysKKIEL8Rr4V11w1thFjK48osJtXys60EZZDV1VssZ3xL3BPbHYH/6dmwVEOKvsVxZlgO6ZNfBwQ
IdzGQmJHQrLS1A2uYG43Q1WiwCCbilJvZEQK2N91M6EdG5l38jBU/a+c9MXh1qWCjboLpjA+Qq18
l/15psEhsGth6Btc3SoLr/IMca95a2YIR9365ICpW9G6LMtpl+ZBdtaj/v32m24yZOsQgnuPxIUQ
oVMOSVVysiHMcPUqvXtG2TKhnl5QBPLR3h3Zzf+0ERcvRv9nZEHJUwc3eRmM3NrqhdFcVA2oaGN6
Mzbr4LI1Y0LQwrXjBTPmIRt1neP6VQLKJIzMxz0ty1HzgCg7rtKutHf5EwL4IVjforvPhui7aUZi
qR6mR1Qu+o1stiB1NnlQugfZdHzlh+NO0b1s5U+zZ+FFKNMic48wVGsjzJMZOuZnQjdpLgoDfbkH
wxiSel0J7aRM66OT1FmijJivu1DfqQI6JtkKktEgz5ZDZeGirUTPsv8Wpuh+vTXyqobgVTR3eNpv
l0LGv5ppUB8G08vWfdYET9xQ4jUlg+kr0nnXqQkbSK9DuHKATf2cjfFXyqXxhnF6AdFViSjwtM4e
cdP2ZCSeiX8aTml6qWQ7e6h/pl3upUc7I3WaWPW3Xp/G4dsMMB6FKNiRAl3BMvLzcGsW0USiWLZz
f8JVhB3Gf4uTfXq3RUEhuMr7lC1uVlDOdW6ApbuSN6bbDUyOymbgBfoWM4jPkNtAY6Eeopn3QTUV
W9+c6w1KtPnCeZZncXSvRE55f+vmNvRnqDIT/3doZ6XVH6FtGj2AAb3DFHV6THpF3Q2ulV+UeZhO
odr6PLexROjaQt9Q4u1f+n7oVjMrsu8tt/iFXORb2sqw8xKF2/EvF3+5t3qozHVXu7gFkBTE06Gy
1yH4gu8KwhzpQBKyBny486PeP+qFbn5hU8yeWkTAZ/oLlfzhKfHK7uj5MwLQeme8dya1EREwYaAE
yWMs79DB06+Ozb0MOLlycblpXhUBNLoduvaja6bscuuRZ3+Ewura4Ds2rm99ZKk2DjXBh6huyl3n
AVax7Hx+6vF2fPDQ6ATOPD8NqjM9lY3Vs/PUxpNs2qUSHnXWNqACw7ZaG/2rpg/1Fzloir3ImJLt
lk1WbdzgZuv7Euq36HQq8I/kYO2wJmuz4AygF/NKEl53SHgh7BzFLfrA+FfDTSXpLVqzFnEQIfE8
dIc5SX7I/uUgZ2GYU6znOTFZVan5qQAztbILtoCu7nX3HVfkBoZN/4aYNSikwPqVJmtLUfNfqJAj
HuPPr55n6iSCavMOmB6+7rHab5f010w6Mvc3iXCy8obKRZgdtG3sedM7BXlE43HmPMddNL278TYT
UZOD5foSJbpNMiX/jFKiSvnztX5HzT1S3vK1/v4f6yjc+Bk8R2XauBnSufMYm1+6Io736CVDORDN
GbDQlx6mOo6w8zXqe1rOhLGaZpcrPGtgiyt4mOOBq+vHQAyHwdDfaX17kvOXGUWDiU83DbsUJUtm
TJuhxwNn4VGPBaiXssc0JxlHcvgx+R4h/V5g6S6XwED30adBiVsOp2I49MPPYTI+sCjFbHfC6CbW
q8ceK1cNobsWWuVASfJftQDwvmfbbq3jvx7tt1oANiPnMteto1wvyLAqVobTiKLOfytbJJrxMPe2
eqhxAxtWMgTYCy4KcsP+e1gO6HFRYPMhKiJyFKHKZfJEQvjvGfiuosTOzhyt2uQ8B+h0L6eyXYpO
edZ94DqpnOS5qYTp0msrOfG3KDn8rxjZDJQecluafGSZVy8fbejzn0aMKjj1wc/0w3/7yCJLoaZ9
vkySH+SWr5AThixHB9qZUIIsA+HOpLqgEoLi2EV6eAYQ9XnAnoNRZB+CcHfrrd1Kw7dWhC4Bckgo
xmQOhp9Gae0bAYRad3P+qpqFDUq7dR6nJOLgozbOYnFpRPxuY9c6LeH+GORHZKrRtBfxsTiojUHq
qo30jZwhB4JAydeO+G/6SukPfqkI4xxwC8LxQG/OTt5iEeP2PtLQrtGC8RG9mZ0EOLUo3vbfI5aM
h2RBDWjY+ElT3reJUYEJibO/akr/eVzqXwcgV9s5zlzoCJROPaDFx8LQV5XqxY9YmhqAjLCX2n2u
75XhG/IFyZuf9OWxFxYmUuJGxWfeCcZsVVHm2OWD44OpqTPnoE/paS57aqGaa22nKGlP1YitWVlj
b1fYNj9YRy782o5f4uAi+8AD3VgJExGRSGDhmmASCS2b3EHs66zOqq3MHcgRGreRv8P+ngMHkBRI
khuUr3rBDW3H1f9h7byW2+a5NXxFnGEvp+qyJNtyd044qey98+r3Q8gxHX/528w+4aAsgIojkQDW
WwR2V9CpiwG+aBcgRO7qEzyjf48R3YKJbarpP8YhQYJ1uFbduxzpPZie9aIOZfLdGTL03ovqIWnJ
X4ChcrZZlXkLIwOxR94ruAKjhx1cPdjPQ2rw3uGMIEUfY2GbRnf+zxGNkTxWZVhjcdlUNxcNnx7+
UtuCCrEVHxCzkP6Z2hDVlY6f4uSpLcWofevLFZt70PubVMm9oy/12ZFFtbVuo1J60DR4JNifuz8N
nLwV7afW26h0KoX8EE9jBn/0jmjxZEe30y2g0q77AFvibUxz/DRG3Mfp8JwM7eBJ4QF/AqOqrNHv
wOBzSgI0vUMSAN1cjbNO6mOX/vT7iL3ZVHMRGBkWYhyb+fQ4ZJjHvMeK9kuI7nbXqIDuHbvdKUpj
/ohU4zVDCAjNTcXfVIVcHBqt8/EGAKVBrlZ/nUKLdBwXbpz8IjPnVDgvW229Rdl1WPO2xm5CQUmH
p2J5H5bG11Sx/W857vKLrlfyM1a73cFDnXEljuMC5ZbUgPElrLTXIGx1cEvKsJNdhGWC6aWI61nO
MQZOCkg0hQ+pw/mhFFZ7T7Z0KKmk33hjIQVfKVaxMv2Cpag56E91AxYa5DfKhJmHrmI8JIgrgjuM
VpHKqfkYSOj/0lE3RnScHNuWo50bB1/R7yvNDe466H43HOPj3oKK/2vnY9hTuEOzF1Uzf3VVzsm8
IkUTPUZqkieK/+p3HGrahladgtDWHvDJ2Yp2NOp4DkYOm+hpsukmNiioBaLp5q7MWvcgLqYdu4hC
62/VYghh+DQq5lrvISWojWBl9/2i45Ovh9xt7iseHVd1j5OcqKqj2rKQwyvGi6RrMCvtvZLlCRZ0
mOmITuyCOJQzzKXoFIOiVvWwFJOyvas37GD0ouerNGKQZ7XWnVR00R56hb/1i6h6Mku2IEVaPba2
2l1Vk3vdpD2YTxfbdIMrHhgxrwrbPIuOVJbAiDvoWSiuWoVLfxIpRPTF317qia38iLLGunKFnOE0
DvHmpV6H8o2YBcUz9boLs00nNdmmhSZ7hZvUjzqIku84Djz5bpY+6m2hbGuTJ0cYju59qWV/Cyj6
pNmlLSeTihVtYh1bWGh+PwPXBT/pgIXUWxcmf6x9Czqw740XqI9dhQ2rl/CFCHlvbfM6VZH+6MMj
8upwRbSuOo+QzQGrqeozOik/ECvorvMp4yOex37brLXQaS56osbQoZ7QNeewf0RTP8DqR81AVsf2
c2uae/GPgonCTjhGDrlNcRZhdZYe5QmFYMNOymRfuxW1tDCcvR2YiONPnYA56jsEGvpln/vydm7D
LPDzKENTq4UYIMKM3sQPiPXLvxzVpqR0IARXE5yUBPI84lKf7lEOzYGnhXsEHOnfd5kzbgwHxozc
xSwY8bzix2Tx1WM/ACIklDc+ZyksYCdISE8vJ3neuVLWHQeSz0bLvsOXO5ySGufo24hatZOS1BjL
JMW0OMLRkgeERpgW+/2HMNEuwpoEyQeyt8NLAUBWhHlK9DZb/z6bNc0mqlNYDt58MQIvPrk6e/hY
ZCB5YTybJIw2vYWIFng8tgKSP9nw2t6Ngn3Bo6vGS9FuRG11GBAUWkY+q/y6HpSVOuTZXvT2/GMK
1CrvzKHXz6bbA4thMjUk7wrpy1uLaj6SD5fs0j2Iqtf+wrO2AL/CB3I9Y4UImrkoQ9SYRy8JX1BT
Q9pBL58GhNWuEeWukQosgpeyR7w2bbNhi5xE8KLa0asi6e2tldrki/JoL5prpRj2SY+TixhUeD1c
wtztD6L3z7nlMGPJPt2zSoyPcyOz/9pYdXsb1Vn3t7nV6RO048RTfJ+7SV/kjjM2TTuOluaj0MJF
luu3kpbzHLE0SYiY+ddJn+LZKAKRzXBXsRYh7DdFI7BKjxjd23G1D5rmDPM2uNaVulFWYgicoIXU
+fqx0wtjh5DrU4DqJzKfUkz6ELmkVi4NvIXqPN1JWc7u362VlYgxHMM+qccGI/bkoCn2K55ZyD1M
w8Ulei/poxmvOHlJE73fpJP0km+zdmkt/2zpnXLWY+me3TO6SH6FTEKOS5KAdJJb+xQlBosoGXV7
dFAtfRnzzLqyi/JH2hnh16mQ/y7oHBWIFlEY/eaHKCi/C1Pw/xTzn24hJgRdeuJvyhJRQgtL6vJh
xwKgf8nSfhendfDQJFMGSgnyhWgXYa6G0IDJ4umFl8vOd+PwAZzaP8KcaTYRJrfNh7Cildg0+chK
z7O933QYUKvv/5zNduR6LW5qkOZa5RL2xX6AEVk0wG8QiSxRNfRaOoo0V8zj5dIr5BbmXiHkMEjm
/+tY8THEjcTM5MWl43zf+UPO9xW93fvHGIK63cIrtJaRYYOZcJyTEXb6jSyZ+o0ohRVeKG6k9xi1
TB1tE1iLwlHlRTrW/VYEqqKxKotVbJbVaR7830463c3LYv1mnrhOI4xsxT3fJ760/S+TivExwLrL
p/0wqQKSWLb8j5/W11Ac8DTp8ie4xH7+57//XcSktin3W/HB53/zv5v4w/1T10zWWrMSAvitHz03
eShjW4j8nmTjoctpp78VVchwAD6SEufKbpLjy2v3nAfkRyYlPhGRqf6H4dh9/mO4XaQfh1dmthST
vQ/HgWRc5GEln7yGQ0xzAjlH2tdkHILvZEnZxqJIjWakDZ0QA8dt7rbRvUfa+S+hkVm9hfYmfBwR
OijFz6jrlroVxI9apuvreIT6gRerfQD4B/wUt7qHcTp7K8uhY0eyqHnY/8zQg6IlSbY1y6OFMqU1
xumi5a27VDsdc7EpD2KULdw51AB1nF7vRZhotzwDmx1JJWXaYtfSoMp6EKX5ouGBQM7RfguZOz4F
i6pra/kyscACkgXuTpFbwnjwnG8oDFcIo/yuhsC5M/CrFn5/rTSuMzIKaIjEIIaCdJjsILsrFo/G
vYuSGFA5HLj1ScwNAcn4jkN5yMi/0EgMH6AA1w+l9CS23aKSS09iQ56hUvtnTzR8CPs8RqAB+P79
c4xYaOq6Vj3I1bOY2kw9e+NIFrr3w9P/MvCvnwl/MHXp9zh5ynKTLcXbCcMCaYmsv34l3mGIebIg
a5+BoSVHxx74dk5sBT/XP0YpyglObfvM9uUtSh7Lb3E9pqDg5AABy17ZO7Jr3Ied+0JCyf/WyEC2
Rq2zUTqFzD6MiPcJ8dsw+9nLdvalnwbCx1T2FeIH97Zvv4h+kCwfB4ZegR7ONGOb/hIDO1Cwm0B7
qkajvaoiFzNztJXAzSgQqwxemb37JL7BUuD8qHMveiJFUKxVu4tO7Jaw6PzLmKJ/EtYU72PaaUzt
p9GpL7LkYNXauFGzXaVL6oZFR4GbkI2vUNLqk3wCcu4lvzGfrNprLCPlAgXFWzjlIs8zd/o+veTo
CbxgM68vW7lJztoYRtsxwgdZSybxVbC8KI/Lo7Me9ckXsu+jm8rqFZLgXfg91/cCySUFcbgMwn64
Zdnv7Bt0ZTcJ9k6PZu68iAjFUG8yDaRm3nyV0kG7jSam25hjyIYVAMlbaqI98zOMCUZeq7lcs0yX
8Jnc6LHiLkW3uJiyRvY+kc6lCAnD597E2BtQRHjSqszcF60n70h1DNeGo8dr2wqrh2rAFscHtfcV
4aFTVk77s4h9vK7Lv/JseLLaKHwdBqVcxiD77zyN/806sTEradpyI37b4pKaeY/QLD91K/tmBGl9
zFFg28ssIBYehxL1/TCg+u/cSC1Hed+QJ81QqZ94vELXNgybbaDY48ESTF/U8PKN1YQSPpijfk1a
WUGpNfAOYQk4cmjqx9IDIhlZar8LUTS712zlJwIZ2a0XRcMyU9sl1FbSe3+WMn1AAciLGjxjp9Kf
vSwXaWMT+db7Z1wmVzyebPxSp1GfY31GhWL8n3N+vuO/ivPyY2J5cvENgHUM0UWX73ibI7JXdT3q
xlRNI2lu+gyf+xg70KVbjO06YE297qqIOl5p24pN4I0I7goPzS6Zg8WyiJQ7hLqSrYbQ6jonx4Iw
4lcO95x1Fmnt3k/8/FEdjRMMm+qrYUcIzCNbdTLhI97i99QsREec8LAderM5p/iiHnMT63Mxk2Tl
e1DgFXrkubGrC73dVLGlfdH1VV0A4kMzptj2Ju8cSHyPnMAioRAXPwQkPvUVa5slxrgWjBGz8vxp
fxcfBX5+GlSBmMp8snrIRo2sxi4lLy/hR4e09aLNA8v6oTeyKvI2tgLOTu3XcmlXQH7AreNIsB9H
18QzgCQ2bGQUZyq3uMebDGOc4mdqRuZ3xZNORVHxhC90fmKtBkphAOIaxg5LCU/GUyo89FoOCsQ1
nSV+kOW1MXpg9jnAWjemVrzmur9Nk9D6PqoSlAkrH++sEdVi9lHKNlTK4gEv75/GGLq3lp8gcxzC
6lBV41vllZw7O6X94HpqvO6KKr9WZS/eq7bk7Tuzb9iZmsHaSNXg0cg1bGT5k3yXRhe7zo6M9jRT
Fafjm/h7gAEHqmpVtFS11uSgqvevM39AB1Pvza8GW1+bR+YTWfJmZ4w9doheZb34pKP0nZOcBPS2
63PtwTFPQi1YVICxiZ4RQbWp50NYchIA3f6t548xKmRMGGI8EaMebZTcaNakWtRXjtVXgp3RlYW/
LLDwvP3PEWOQpQeQ9aVfIxy1wB8Ws5AUw2gPq8yOvwmCGBubqV8GuBCbqIPXpKR6DZQx6S8RcdEd
5MLPnwvM7DccsTWs2HrlTtKk+C0iM891mtuP2I8326jm1FQpdffe9tLvl5s042vtj92DQjJ3VwFS
3CKMbi2NiT0IyO820Sz/zrPi6lxr3QO52/xFVpAS43CCt+lUVeDrLbo0cq4T2zceSg54RXumFta+
k5QaBomRv6BaQAqJNdpR9DovGXp+L40CGKSQcYn3bSd7aQwhV1f3ezEGOtlG7aTigW1ifiPZaApj
a508ZkqvQ5rMkM0+8xZdZ3hY4n9KaVQ7Sn5qfmgLowo79hypuDlRh+91vkqygUfFe2pMJL5E1ewz
/9g0DwrUpGOhjhzipclD0+cQVqYmwMw1eZepOIfMVVGyJZysG3htq08dsZx1aKtjso3RLbyQtMj7
AyLW/aGKvP5g2LANL41BmSwLRbX3omMOESMucaLHEkPm/jkc5KiNpIPXrT7MLYpOHDkLFBeHVVAo
xoGHinEQpfkyt0V++MjBLXlEo8TR8G8hc1tVub9jasO7jBv6/kcNf/OlxJKrwNfwSxYn8k2un0Op
B1+Ta/o+RQrzAtMamwQD+ijBHwyI15zKFSXRNkWYoK6OIp8r2sXlzTvgd+/c8Tlt7Ny+sTYNV4v3
nAlpF6V7XC6x5KlteTW3NfCHIL1LX9V3QXzRWSkbp5eii7K+aIEvFPFArur92E4CwpzcbiobFWto
Um28JaVVLC71YPCza8Uq4am894g22Oiegkuhml2LMaGO/eSl0Yfluw4bNNZxl7lxq8Z/sa0uXMs1
Uhd903S4sUWQh8EwPRuucStQ6/B9bxBQegutow5nDp8DbQuO6F9CS0Uyl+x14c26cQXwvKtuDN8w
llaIW/ws9HzRd+bIi7MCOubgTx1igjgLx2XVDhEi+qAVBc6nAxq2HDtwt3ADQSaKxhmuaKhVvzS9
AiDlXwCOom2eYZ5VwIU6a+gP7BFXeh4327QHeKrYZnoHzye9i6Dd4t8mmbzLkuzOjtr0rhy/Vabn
3IpK0TnGVZFgaWEZKvL6Ksl1oPO+ve7yRoqWZPLvzUTrjmK6AHDnNXS4jaiJCea7xsDd10UL6XxW
8BfS/nPVySaMn6OHy1naX/RWqFAmidtc+U7pwLYVjPWyNb7jvRHva08zF04aKxuh7dtg73LR/DW8
St8iq5QvZtFfUbrENSdD7qJL6Nysg21dkJ4SL7sekOoyGhSMtCdjM1F1yrrai5ek3o1vvXM1mIKr
VDb2ljot/dwSCxS//wnu6Vus1dFLkFjKchgT/ewo9YRb5TjALe36SnXxAvaxGkSTytTxRWvyR1wO
u8U49Nm3ocRgU4FJvMhL0gZxgJ+PgLK3wAKsqn2Ix7xZq02ClEjltYDWST5A0ydHNfUq8OBuG6nk
p0vnZQCH4o1bDZfhSuF1JChhcia+n9yqElyaIi1QcjZ7aHwZzpZl6u7A5YxLUQUep5xUQ3kVtUbN
m/va5iSDSC9SlIdMa9EzltWbS3QEfDZ12+EqmDrVxi/WZdXr64CMgJBQMHBJWOZWXV6JKpYQZ012
vHNipMljaI28x9BdKNpwPDUZmZO+GzE1DQtj64x+u255fxy1rvyV+kCoxEXL7HrfJ2wbW1QG5vb4
PUK0iV6ES7HVlF13XY4Fz6X3EaLjU3UeBoiOw3kY/atPcSJkvpFlgrxZJL3y6kIF2M6fZb75PKmY
6lKtQJekFTLd00f+97cwpn9tA5MNSdMGPzvQIJVUmg/JkJrLRhuUXVtJBgcrcrlRsb9Zy7BXH7xA
Uvcpz4KlqMLVt0+Sar6IGpZd5l3Uygsxsp6Gyx4oes8uziJAcl0QS7o5HIPRQD8w569RSEN5ArK+
xrAPo8Uh8W+b6RIBuFqNuq+sRFV0iBB1bDe6DVZvHuArUK9JtUJumya5XHpk0Mo6rTFBCdOdaBMz
Zb9vqFr+ur24GPRRfURkKlhe0qWOjRkbWaV+fannDm8h1tXObs6fVrJyBBGOoNmUTeVkITkjI3CJ
TyW05YpQvRfJWRHgVejncUyPTKmhStdQjJbsjcujALaimzxJenP6cVUX9kW8W/SqdYt2oiheYkTx
PVBAY0sx+NIxgWm9CH8Na/T0VdvrYb4BdYByQ+1daZqHaW6Ve8Oh0ccg34gi0N3h4EsKJHrExzhQ
Q5B0A9Vzm9k29K5B4pmA4ophYjGfIWRShIsMWm2AUAkQ9rZGH3Nu6xFunHvn0n8T1/5l7DRf54HA
EBbJXqSitsq2zcsz5fVTKasi9bWX9WQxFuo/evupbZx6/32c6OXA4i3u0z3m+36OC9BgyxDin84q
hQ5Ib9QrbA0C8uycV+K9Hq1gdaNdOVWrtIL901iY2/tNUi6nYCtV/bNQFZmDxXRQlN+CRa9af2HB
1dzmir5X8fV+Csuuv4a58T23h+opwPvuIJsDmkRTZ4AL3l5W7BiyJ72xGVmk5BVrLXpTx8C2LzER
A5iCm36cMAF+fsWSsnxKQwmEp9x7PLan3rC+09HkvRW1rkqheBv9ve9Y9SN4HdGapbV5dlHNaQbb
gUeLlI2klcFGSoPmSII2OWBshkMSico7OcjY02i19gWdnYOldfovrWnXKdq03yDRY7LMudO9bjTB
uvLuJrE8LMy99JgqaJBMNVVCRAV8AfxjUQ8HtSajO4TrS3VSUBGlrpesqyrQtpfTJU/qhlU9dAjG
dQrMPbSj8dRrrvVgRKZzRNcxWNq+du9Yk5e4qxT+huMDlqFireVK469EVpwr1jr1gn1mdBAOJIac
ZZuyG8u1qHq11GIV2v0acdqA0mQclMTN74V3yTjcmBC0v5oOS4egyM3HMNH6VeVoxo2f1zp8T8W4
krLGOxo+WP1a1TNoWYW9rDOrfy5i92eHfO6PysuWtjNZMyhWt3Xz2nzoOpbUtj3AuxmyvThHcWL1
FgHb/oxyaX4/purOb5AnGG27g+YAbFacxYhBKc7EUQnstlz6RYxze17B8K5V69QMnn2aq5ldLNzI
rI9jIekjuEbiitDz1pGhdcvST7t1lMn2AsOy8uh68g8t8HDu60dM7132w0dTFAdTzTFOjot1bPE5
yt46AfDhblMpK712nP7AvGscr4JOTaMpx7xw/ApaucMXF/EEa+na5hezLvorvxrdc0bm5LqrdNBW
hXQWTX7rWLsR6sRC9yT3LDqsuHFWqlex357axCUvzGIRucDgevI64WSYuEqKsLzxkN5eJjLf8nLg
INPLf1Z41C4aszUflQir7aKoo2sNrch9WBls4HzOZ1e+PRYvdm49Grad/mpLwO97KYSyicrgiH6F
3HOeipZYbmCXpxihf67cEEsqThOQngJYDFpsDrViT+JnGkq7JGp9vEh/hzKrJtnxQ6CPwyLK3G4T
ZPgxtX2ZyFDsgiVKJPcmFm0YlcjlWi2U4VSTY0HqrDG2gGY13rqRsXRdjnohvZ7hUem/JISH3UCq
f8QTJSVK82JbFUqzwp+sYB9fmzurtEtIsFjei+ObRDHvZIt/7RzhIbPyIcLQ7bua/6zHtFNZuuEL
sv3AEyIrAN+DXSK6j/g2cCz8nCqWhgRRIa1qP8YTqk+Mh6YN+F1NGo/IpGonvh7HZNJ/FE2VJikr
JNSXvuJ4ayiR/Z2WlcOdL0kcO1jGSTSBrmwOtlb/4IuYJWhaoe5k2k61FbEiBBV2pea1LipeOBQ7
TUXjX1TFRQK3ikIjxvJikNOW4Y2FLcMckZZwVvUi9C+fQ23s53ACSAArbUEDm/G1oUjFdQU7cdka
QfDNc6W9jDbEEzQIc5u1hrrl1ec9xzaQ1ilAjOxcwMG13C8cfvH/VjUV3SJjOZpusRJx4vJBfJVj
Ve2o5lu3NqUNuE2cidPgg9NojpcNQoFZcyVkqisEunYQIOWlYBRV+OnchfAtEo8EUAuMDyUnZFSQ
dgGgjzP5Vp2qOe6ka5fnCY80ZFXmXqEdIHpRseG49j1YVKOkyrYchmLJa2cnWx7VH1MhBW0rCp6X
ePdpZHL2tgjYcJjGKmtG+0nTTXLrKGOeRjsoj6B0wnUbVOFrBR6ik2DX9yHu6ZZC7rNWXW0LCsXc
5WUa3ZktZncihF0pHu2j9ZCqrG00TbVXAbmHZ82xtNXgGcNOVIcaMk8DEfMkqo5er3nuyveZqhb3
jl7xv6RITyPej6cQ3/eFqLp6W+3ElKXGn/dNxzbQ7O5oQlgACyg3ZzNO6kPS2Tg3NqjKSypYWFX6
YiAzsg47KeAks0jvdc35liPI8BLj14C2dfMS4mpPqkmub7vp0hglEox2fpjb9bRMWTuHKtQKYsWl
7QP7Jso2c4so9XGIXGIBx3PuiEmJXKlj/pI26rDij10vVU+xxnQRlwr2J6UHnB+Pdqw8fD3YZkh5
d8MGXKqxEErACKUMB8/KHkVtUMLq/GdTOdnISN14iRK1PweqIcfsy/dB0uREOOS9fJ2Eb47WyOrd
pYPq7oXI7Kw5azujuyoSJIJER5XlOPvFJnC62PI/B+eJqV4n49fQ58Bdkw8XQQDxMgMgVyYrlqQR
UjWbyO5+4almHlTbMQ7lVKpKEKuLD0XRFXSdeXDJDu4yvTqJJk8CMmp0rGb8SMbeN2iSPeoACMeE
VD2TV438xKm+eS8axrrx0KTElq7rExYeeLf1/kov82yhY7N6iNi8owrxRwlr67c2ADb/6J1HeG6M
ZKM8gM79S1yX37alHpB6JODfh4obznGfPo64oacZLwgb9FeZW0kncSkc5IsUqR6wXwVWMndcqn7P
ijHKAFi+j/gUx+sUj0v1NDdjNG4tS5zOeEIUZSgBL8gLErVDcRCl0BtzPA+n+qU492OGUC+10NAu
Y0SHHXNAvBBFcRnUwN4FmbKrx9G5yVu9vIbJsPDhaCbrGNfDzRB0eDNPdngiRJT8HrFPJFi13dxR
Rc1lbDvNNLeLSXKrTJefOpK2BBs1TSI6xOxFG3NqgaK1NcqvhYVVYphU+S4q/XwtjBTHSMqWVRjI
ByFM5xjJypdi80HTYdD/ZZCIci3gL/x6/+Ugzyj1c27aP8mjYFNgO6iXkM3psSD/EsKuWDmmVZxU
udeOJbo2/PJ85VXrnY08NuEPv+TB0Qb4ACiIg+8i2UJQHD7HXa5FIEkVq0InJBn3TYdlSzc9Issq
0W9SdNwXvTpOMkbtqfHM+ElWcxcYuKNujbodngzHPIiA2kv8ZZwEzU3hD+ZRVrOERXZUfEOuaJFy
0y+k2aX1AMVlr3S9d8/j8qcYaUxUQqMY5bu6zdKruK8N9Kuj9ouObI+I4LCrROuSTpje6ARl/kPY
GxcHjFQJ+p2iYv1STCC6UcVtS7XhYJmd7D80kb4T7SJs0PCxMiaonmwroO4a3Gdc0/LEbJ/ChKSx
Ms32Z5gaJy8sTjGFZvdyEw0Iy8lF365wEoN+IQ6V50ZxqCzOoucODUA7Yn6cWc+H1E6IiXRSQIbX
ZVRv+akM28wotW0R++Zz0GhrjvvHr5KLelMDYesoS1J+NvwkW/jVIH8lC4QgQYZCbqPqaBiDiFuJ
EUODuzu/yReSkwXqNleBZbgomJjqI6QK51IVMl5z9aIMpbHrcgzHvWhh91VYXbXdfYW716IJ7eTW
jIf0dozQswbT/RjF5XA1t2u4JO5ELP+t6Mf1f8Rd2hpVe4vpkmKAQqYFa7c3wN3LUHEy3j3HuRpi
uieqTmDxpp0uUZ9UZ77cSz0ukxuI1NaZBbuxzwcoUkbcwNKKOTneGE5arLw6bsLlmAEZxPkh317q
UqF+lTr8MBGPsM4suKxzggVvX/j+rZgQtnlxjWzSVvQpPInWmVe420ypt3KWj7+mQh8bl0L7u/DP
LtEit9p67Lvg4jQpvhuJ32d79nVfxRdiFG4I720iAkNR3Lu5x4c4EdzVFl8hJ/sv2oGmAPlwrPKS
vBC5h0B1p1excityEpftt0htxBAr9q463potKe5FOek0jFLfbbw2U5ZtlwwL2cLQKDb8+NEPc5TZ
gLELQ+QSuZiLIbKpyuved6/MK7FfKbCqXLWmJZ/cRqlPGJKwNQ0a/3u5R/6uXry9PDJYCLsQAE+2
cIIkOQD9mTKTQY0OydToRW1yEBcsnd9Kovqh+8PwOdxU/HGjV0Di/EE6oVDNSww7SOk0Ohy7eGku
bUSPbWJpsLImEVgvgbMgYi7hoj9zNeVE5lxULi2avfAQRLl1UahCUse6FgQEHyDqwTSa7zMnoUS9
ecXfqtmIiNHr8yu7Sa7VHI0k9PLRrZjSGKig/a5O5LckGN+qAm03VwVC7kPw+9h0MpySUz1F7TSI
OemEOhQXMBrzbBzilRK4GRYB/AY3eOGpi6gg9VODSTP3+pDmRxLBEZD40XM2SFh8u1TVqQd9p9jc
o/uG5oCbbi27sDaBFxiP1uiSAQKDkajNY1va1mPo+OYGNJG2h/sdnwP+9xbhhOdI4Tc6oAi+enWF
Dk6tJCcF+iKKTH2/8tA1/lL31ZIW83s+1LjWu0p6LrpE3dtab23G3Oj3XQ0lpGjSLyYHBz/MOtt1
pmu+lhLiFBZkJ7RG5fxQNRyFIZzpPL6HAnS6hDa6/vdQzc0vs/rGW2g1hTad/DZrbvYfZo05qmIP
AtIhG/ujhZjPjhXAHaKqTroKpjbRIS69nPdHVFv7Y2Jqa6XqYcpMTaoXQa/8XByiyfUySPqVGPy3
uS4DbXatO+xwlqjbYTvfLgbbiyejQe0xxt+ELWMTHdvJtXjuFQbHojdvtOjIJuItuHfzcNVaqN1N
PzQJ5CPAsVhPDu70axSNqd71CytnEzi3ReLHKbrFRfR8GvchBrx8u8DP3m/2dq5q23yCTUUQaLZ2
UrJ4bHT57nLRAeuZ9XgUNbwgpEOlRV8uoKyhBQLYqMqwFb0o52d3iEyKyURLnCYImRaJtES8Q05A
IMaP5Z+zFcx2gXTNs4kJ8maAmB4uQ4H/ythYb2r7bEdduS2zor6NS7QrgsDunwYNbq7jF9r3sKjX
tUgCmr65Mo3C+6G4GLGWuWo8yX4WI84uy7dpaiVbI5LbQ645+YE0QbmtLRPmR59hYMhW40Zciniw
cJ5t0/Xc5uWWf5M5kr01Q8STP3XwbVJ5vrKNfp9EDBBVxYnvfdN096Im2uvB32VAaq6SyDz70FKq
ZVN4OzUA3NMXiIGMdayzC3KKHWzk4MFRpXA/Wma+FL2NaxVndazZsJfhQyANwYM7SC9JYGYAQ4kP
Bz48RmflRnQ2ht0f1JzPHTV6hRGaD0Czae8vnaCX4fi4MnxThja66m1Vk4yzqFotCsIo9J1FrfSD
12gSbg/IWG3cOB7PA+cOK8Rx0RbnyHhhIpLwhbXyAxo8409LcZbAlOAUJX6wUOLO/RU35U2eJ+rX
sdCLRYYgzhOOaSr4c3e4Y+3Zrx251K6x4DCRM0dlr7TH8apjnb3rHNc6edOdQw2OUxv57A8lkpxa
m1vXSKbr20LTGwztOPLVW0CTem3opyTTww227+259cN4ZVeN8lhHEXr7dlN8sbLx0avG5qebp8jw
enzWuv8ROVLgLSRZvx6U3PyKPioLGzXyn0NwD8s8VNQ7cecsAfEqKYm6ajgb01Y5K3MkPHhBylVz
KGvHvzVaksdSF7kkzDXvVQ8yk5MZOOppXrfA98edgVPyayJlMjowGVorU1iKNJgsG8VdW6bNDfRg
FplTOxgta5Wooby3plG9wbdaMZ/ridSmKT54pbjRloK3NmQIXg1Kpx4y30xfTFyGJ5qb5bTZQWlz
bSlIcCKqhYgIHSnNXgwMfN+jyJlpS8Fmm6PEXHZyYdCBLczAzxOFHqW89Zs+5jsJHCQtZGOZhQb/
N9NyW1zaadVkDpzWzR0i2JtGzB2DWIqJxvwv04Swgw/w+W/FbsI0ImvRWXhjACWMnjLkRES725jW
vjLdDtVwLEMQdawx7PXaB91hv+poyR2M4vahS3zIrrKsHESnpQIe9WxD2QgoAEpt7R6tSyQqpqGl
ntQ3upmeRKeXSdIOhRxlyfLOupx7pbrbbN3SGtfiGKyPeajHrjLsRbWU1J9FGxnXoqbF2UKq/ISF
nGydRwi74oCtKxr/mPs6kmuZSXa/sAyWX2ntF49K+OiSffs/ys5ryW1lSddPhAh4c0tvmm2lbkk3
CC1JC957PP18SPYWe+so4szcIFBVWSBbAoGqzN8EqyGcHloU675peEev26bWnjWIA7vGLIc7DSnA
E8q86p4/sH002jne1CwP3ow++OlkWf7FIb2FQw6ZJDTc1yRz5qZfubrabvoYRpQdTNFKKbwOFbwo
21FeKu4cBIDOJGydXY0XxfOM+w4VtFJBlLc8ebpp/uvoMZKGbvsPF7VWXlcqW2e2VbjRpbvLStLa
smOhKIHNxFhkh6qJzTvZnciAxDko7lzjCtm8THN+CHULTt+yi5F9Tz1i/J2H7rHtMSQRlTFHRMhq
Xgq7v3Z2deyurkESf4scam4QT8nbUw4h8KFDs/C/bS/0AvEGxFPJ7i5WGAaScqc4Hr5G2Kce3J6t
XVcZyAXWcfQyz9NdH3nlvXTVmvEeEZqLMEZUqXeNOb2PGqEXHHrdNs9OGFm4NyXaa9YV/aG2DFL7
paG+5lOlbiPcavYy2oXk0x3D7E8ymkXlv6hDtPcyWOJ5E8RG8GIkyOpGyq/rFYomY49RvFxbGi9x
tCT4NJV6nFNj0Y4cSH9SvCxdSxr71pQ0tqPxaTIqaewPTUly/2VuFvP7kyT3h+BQZWm9XCpZRuWD
cmy89yFfxclC+5wrlCekOpfhIrAFv5scpKSnxdn3pHG8B1Wtos9Ozapj0dh3vZKtXxgHO0BF5lsf
O2cAsQNFl7F8VsfFu2k03vyoxGUrcPONRe3nzXGdBGF+0z+2dXTC1hSqoWocHdtqnmGFt89pHsY7
f040uKv0ycE2g69qpHpnaamWjcAyk9KcH2FedI+K60/fPrV6On4LlQGhQ8Oo91OWnme7wD8dxxDU
rVrrk40X0KqyRu8XbyPUzqZ0yFdWGTifIjh22ySf0zvUrZO7Rc3QneaHKXW6bVYCURnEEk/aZYhE
0HVTWsZ+uk/SsFzbdv6EE3l3LyKHQ4ER8tTyLJamFXvtMfeUdC0iezm2nk++rW/LmDc8SovlU+It
1GMT0033t8PlzetyXoAWmoAzgtnQtq7loGh165RT8likiuU0Z2V4Dbpdw1HxETAx0Ea8s9iOcWm8
6TwY136hzmdpRmmxQVLI+jSUKJCrffnVihLzzVWN8uAF3mGa3Beqkqd44YmItZGcRfO0D+Ouvtz6
MxXgiWfU9QdXpNJU/Z1fK3DWlvlygFFh3vVxcXIzrNjCeEnhLPqVVHTMjRPaxk5E5cwOqc5m8n5k
rgtXC+05rECgJUpp6BYrU9WZgt0SK4PSFaIoF7i28eAZ1fR4xXYkU+vdSRLBzDx7P89Ns7r+F4e2
9t6W4c4Awocq009RjYdmlm6pzlRXze/UgcC7qu34peb1f2p0h2aYpdGdhq2azKgiy3uoixrCXWPW
h/5L7eUKDJ/Bf6LAop1583wZCtd/AjXmP/XIa+7gvlpr6ZNYwEGocRZ2vpc+OaC39znw2hDBAi40
harx5H8LA8R3r5LraMok67Cr+E+ptYEFAWfF5A77eDlDneb9TPpuo2B5YsQoE+fst2y8mrlut2T8
nccaG4NHB5cI6tq9zoKePmrqDFRqdAmq4ihdiIC0Ci8uPLo7Xb2/RiyxRgnTzrXm5njrK816xCyc
pzHGfjirQoaO60tmWBUmD2qNXMLSpnimn3o2sh/6JKaSmCqIP7k6ipfSV1dFM66ukUHhmpvbdS0D
1+0KKSS1Y2tsKqny4I3sGNuhyn74GPIlnWp9LfMM56m/RCgDdiJDZF8jGpU7IGTR+dR18Vcv0pXX
ysazzYtzZLhhNZ0mPQAOr3fFS2VAc/UKDCM85EWyyflVVTr7tOG40krTvVoSiFK8UbP0VGoXHo7c
V9LpqbG2sixrhhCG/LzcUzJwnX295W4zZVwib7Mb3e0RHvLrVz3INhWySm+p5kbHxsdwuPPiRR5K
ZEvZxpTQ9UJEbVoAq5spNvM78NVkjNGIXDV5hZypdH4Yl3jspkipVMHetPXhKCHX6MYCEp9YIWhK
pz3LwRzhs6xmOzbLlXRkKqLKtrGYWEunLQHXsOt5UEzt2RyS7vxxTCZHbEPKQg+OH+OjokPlDJRI
ex5qNr6LytFGINsJsBwU0pH2csBzC6hb+gXE3fTqPgPScv6jXyI0E82gZaYM3qa3I9YYiuX9DLxO
OxsJJlJy9rem9CmlQylXTsvE8zZxyA0i85R0wGFo8h958/bnkbfJuQWSdz2TvmYZuI3+rU/THaw2
inH3R6yKzolODmusbDLEantIZlDVrC3zh84cjIPOqvHOcnv3DnXCwt+VLYilDJevtdVaIcqX9jAd
cdy0yATkU/Qrc9UY8T39i9ApedetsbLLfljzggXjx/QMoBsWozkPp7qe3QtcNHeDrUXO78jMN6Vn
xc9zi/2QP1fqbm5Yka/LInhWGmPmK6SYH2Jw8lCVcE2XWDlowWAfwCtbK2niwOxuwh5wPwqXPIPH
+gEkhvG5soYXNuf1g74sepYxackYDMsPrd9jErnMMyvn0vdjCgDTGC43zsKN34AozK9gVkd4NUTI
4aZXJ80loq3h4ZNU9HeJ7gbH1Gnuefzon2tVxTgnqO/rJekUzWX++HusTJz4DnsAaBckaS0dR+JO
dQqqey3qq9KZO7ly0euk3I/kLWHJ0LwNWJLXVXFhs5ocDXsGr11y2kQBO+qj6DcN+qaMrPZ7N4/T
NrSd+uRh3fGsDOovGfeyReA5yO2nAObmGU/CaFsOkH1wsTDXDiqE59F10RSPmwc5YB3ZPEg/25Pz
VZlLBn73ScRtQqXAyULiBIMUBFtzjE+/VBq6PF5lt9ygNB3HPiaRCowtyLTHEt2NIcTYsFUDfe/E
o4cyNFGofS/bpo5bTI8hRqvfyKQhTJK3+lkubSPPfejGbt5YS4G06I0zIBDzXJkezhJLl4d+18nV
fYRs6JJDt9RH60Dt8TxSKOX/jiWDrK5NttkrUKzFNg4UIJhRtFiStdbXOTM+Zak1/VtXr2zoKN9V
s3VgnWr9M4QZNd12al/HIVhSYa77aJi8Joaiz+6KJqxPpQP0hyKsdi/XLvsoWk92mI9PoxO2D8hs
+ocAg5ntwBPxGxnzNVVV7Y17xD+UisNWT7fGbwr9cVEnF6TZvnQtRlfNcpAzOTi9supSVzmJAZZ0
jWanojhKZWyq1XQnf32IELnHKu4if7z825V+NRyjaPghXfgJqahOWKm2LpNI2UqnHExrGld2lH02
gAI+1E2wcZ00vUSLlrJ0YZUAEG3yDyhUms6mt4ZHiJ9sCNh6OkCDo2GvaKD+SNnWuCvuonGwMClW
ydJk7fDVo1aFv+QXdEGiU2P6aE5nSv+1McKf2jgoj6pao1pRd6zul3CUMtONMwXRGUV289W2pzXa
2cNX8jfmfka/aSfTi7A56bXafTIrxbiDRFWtZToytjzTsP+6FJ0Sveg+xrPLZeVLKbk7o51u69xi
WIMtWstrXNHw5loUnOQAs3TGPvJZTJXGOFcOSZTgovA74G+TZuc6SaL8WMHRw83fJ8mFHGem3Nyz
ote9+E3B0fHcxH31zCLuV1pkzfeuc3A07zT1AccO9+Jx068bdkbf46R/TtWm+gRHPDmVVdRvZYI1
/1B8gMtAwIJ91GvZAfB885Z36U7mWWE0blR0Js5hC9d8RsPxIK6UaFjblAhii9LXf9lVVisHXZbH
KW6qu2vJGD9OfB2Xl6+6HGLHP3sAYU/SClTXuWtQxArzmLWOlzvbaQjwgVqatayus9T+3nmqdpQ+
HmHeg6vr6cVM2610Tcsyie0sm+zZwNFLQQBKvqQcJH1gd9OzkyjKSb7t9S8IguKQIBpoIBSQhuZn
ocwUgR88/G7VcxE+RJX9Wcg20sJb4NoasjmUyBn0B35xVY7Gq94oVH4LfUJPpDC/SLqqqysQ7BSY
7iSX5ceetvFMZD9l1KKGe2ixML9mukpsHe7tEjjyQpKRA7nHNnOSl6ybg7NdhP2qBRVE6k1hF9UX
KPSVpJVkQJoAIaqXxOkupjHxEp/V+sUe65BaKKwQGZSwZF8ilI2IHVewg6LdzB7+WBLuFPF07zXj
3e168pFFTPlOQW92iMLs0UjIcg+5OSOWnXiftMTKj3GMO500FznuO3Ssycwvo+ZYuY+NXh6kJQfP
3DsWnnnSoFZ6jyz1/CAty3ZaDLNqVlfLZEufoo3fdoAkl6Z88DTuLfNL7+bIdM9qou77At+MBfcO
iLKO1b0DtXxrjnG9xvrXZLlV2AjiNMqJnzbVC4hJBQJoGY43XYN8QwtLTKkamKl9lWEM4hXnYcHX
8QJ/9FXHfXS0Nn+t4XynhfJaTBb8yNH6Iq0+m4uTYfX6WppdFy6OqWTfrrHLBaOxvkNWr7/vw7m8
zxVsMRH3aratHQNxjHMsBUNjRGCfg1eG3c7Cygq5tWh6tNpouugU+agfsdKBAEBuA/AKDwGa0P/e
m5Iq6mrl/2makfYe/MdcCZbRPo8tDN3MesvWNrugp5teGt9KL25dm3eTupFu6bmNdUuA9HHfJzsN
0/aVjP5xjVscALcMveFe3/0RN6gNaHxl2Geh4vSsle14hsI3NftWo0giZf9r/uXW+QF8ood2s6fC
Py8P0C5kS4xsgTA6ys7x8Q7ZDpYfXoY5azGqe2/lo1pLq1K9BGGNcVsi3XqB0OVuHMeavwz5fGct
5dY01166qonectcbtm6txXeFkk2bxjV/9Yv1mqubwxZ7czhGS1OMjeK4fm5yx7qTLgOq2yUIjXsZ
89wQOyBx22mK7q1RwLp2+KDNjqe+FlD5LxSc01WnD+prWWVkzhTNXMto1xjWcl+FOzuotddKNTA0
bRzlIKNlOPMWnt35blwuNWvJQ+Bl3qMMZsnBS3v38++P62EV8kg/Za4XoIs4lG/dL08flNd08vsH
MkrfzUW0f7YwZYzVtttIU5lMDdZ0CeK91Yo3pxt+OZbiHClnK9tyTO2NUwyUHmczRxC602yWe1PZ
r0Lkbdl04keIsyLZ2CCwN3p3NMjrAfXPIBINmGCcraiDLhTEI3uT5dTxWkxXWjJpnqdRICv1NzFn
vZq3gmmtt7DdbZIYy+fJ0IiUOwtEpcR/1V7UsTvrbi+5BXfC7dEu0mD9IXsgp3KYyB6cWXmvpGWo
6F3s5TRRqn8m0IXXq0jXh+wExS1gPFfdYpuHz6bFQ/dJHV3zqcswQ850Vd+VaQNu3G5y8vxe4hyv
7cxJT107axeJ7ruygVGwDmpQzmunnBAzK5zLNTRvgcOULXVkiZUDklfFzrPyAlNOPs3O3H9QL/k+
ei2JmhBfdJR7LrGXdiz/Ql6LapDpB61L3EcJCVwj2EZ8Rbx8LecxWA4LoeUw1Ca+qMtVZKBzZ3+x
oNzeuqRfC1mYbn0qU2/tFFc7OAMhf041P+HQOay0AK3fME9PEpHFVbXj9xicADjMT4mKgQu59fz/
EhFmsBOijA235Wrcu6qzSR0NYMv1OJlRdLQU7eUD2uV6yi9hX+RGcL6iXQTGkto9ElImfDKl2PHY
Tz/ZBmg0C+mnX21Eirvwf7WFhUJ6k3efWZsC7/HJ3SNWpp3r2ip2QRFnn3hmv0+yEYdtTf+XV8Ne
KzMV03F2V9ugMue7odTeJ+mKlZ0tmCRXpj5yWuUuI0F94+j/yePXFvq/8P3x18zqVYI8P79A5Y6n
Wr3xw9J67Xoo0aahBL90pJL5RyZPDoDiripr95vrKcpq8oLyJe95WwDCQZ0u9ZHYd4fggA2q8yBX
gg+E90jQqqcYgPKpDLXv5TDVT8JuTpcuBFWuXWLlLVFLl7QkVLr0DmuqhltZuqYs/ycfcZ+EIbKT
RFUuya7eUvRtzv1N3YkF3LVzTqJvcdo6x1vuayj5S9s83QVefSpsXx8AANoRkM+rNgfeaskBM+O9
lvbzd967Ec7r/XwXZab+6AzQXGUgSqIQor+fPLtNRG6pVg2kL5iR+jidQyz9kg2om+UQmQ/1ZEdv
LTsFDQ2qVdsUMebnRv9Yz/1RWKf9Qj0tcOYhjf0iPXZVvaSU8u6Fhzol6IRAp65PMlgNCAFUmens
ZGLUOdEBv3XAogshlqevezYzFNdkLnIc+dbxYmzVYvdHEynR8Zq2/k35T1vrQ//1PdgY+rXviqcT
mCVPjB/tNH/KFYhMThuGFzlEkfKlqgprf+tiGRVepkRD8CQvQM6gBwCmQi08dMpvdnGFoeysrs1O
yWIoJ/29U/yyfR5nw+yq27nQvA0KK/GzHLKWh12SxPHJWbI70pcaB6sJ2idpTIGWnsPB+nGbM5nD
Zwd6R/hvgkrCahCTLqXU3jSIhi+RnlIhgF6DIFrJAs60SgCPHY8pUw1f4KEamNkmHZm/ZTSdKsgk
ho2aBGXPVuxuWctlQC4LF5WVEXVap7d+psZdtRgCjVUfrFqrMz+rTjRsQQk4d6oLl0cvgm6XhS1g
y8i/RzNO36RxPe30sYN/1NXJgz0DJVtacijSxFh1HRUOaTpG7J1gOJYracoszdYflSZxLtLVW2G3
dysXvP1yEaWNamzXjpPfzc+zZtcvrlqRvin1bRfo015cJ3PXevQzZXhK56Si0jgfxHXSb5PxpLUU
rKRZpXD16kW69v87yU3h6k1Lmeg2KafqzKtK19YVOvu45IJ/EPdpFNCi46CnOSD4Gm9qr2leIG3b
M0o4f8YOTR8dZ1QS1wFOCS9daElsHJukgTybJyHircpGBbVX5Y9AFN1tjP7iDjZFz8MXr5TExTBk
7yzeKamBl3ha28c/+UbSpv6Y7RRonis7bKk0/hnEtz4VDflQP7P+c9nbZ6k1Zp2GO6pKtq0VYAIO
+/TDFe9uZJ/7ObQfywF5Ut9IdtJtuUV8zvxwXAsMPp1if2M3kB1+T1JrHTPRHIM6bY7/nCRRbopq
lkyKzEpbp2o/nkMHAL02IviK7Qmp/DJ5qRd+XpZnxsGg1PrUwzhmTUUIsgsrjcLmP546GOsGM+GH
Qo94futFvjNgWL32vfd5UILmJ+9mcnfd9OaNGPwmdaOfy8jApBb80ybGr+j78sFU5bqDU/JCd7IE
DpNXZltLU8fXqU8wHqgAautjjkSejcVL1qj9SUbnHgUgMwr8i4xWanBqPN19kkF7X05ji8x3nTyz
Fj9KiFk1yX0Yo7XlLJefs0Y75T5bNpkiHx52qr6uzPxguqnxrfSRU19MKV2r+5VQWP5cuDkqLr5j
nDoF/6kYwu3md+gwtc5Pn1CHrMlfQ51c/XDV36Hx0L1fVemHRSfP/nDVHO1fXU/KZ4wsip3e5sqe
rCQe1qBW9TAqX8FSGWds1Q2MBofqa5Z0ZHXDML1HEyd74SZ+kPjb9HAgDDX6v06v7fF9umFaqUyX
y/qeA9cqgRLeFJu8Hd81RkQ4xDM6FyPP9EVaje6bBkgWQqLKgLXRDWcZaO0ZktJYtHhQT/wCe2m/
B+LIh2rCy4fJMuf3Ff74SB1X0k0AGu76XcwM6t9MxX8VjzPV9MhsUdf78zQZi2GFFa25kfFMU4Kz
nM26/n526/swW4Y9F02B9/cVuNlN5ebTfeIHHjbM2lZat4MFRP4eNm65TW1j4glFLFhhfkNy6lSw
J60pPHI/TfcfpsU+wh7uQKYZqJS8h/0RjRoPpYmdNGVAUOsY0n8cuL6X84a9iZfCMPqwX5VONzL9
3e2ycgl3ufb/YkCCI55yo5cp50z3q4uSskIqQ/0kLTnkakF5dRmUQzMFPTZpqrn5YyA31eoifQkX
PiCp/IJMFPXYtoBps5LJfYHVyuTGqC0uVa/b4Vb/GuyCMtetfYuBeYq0dBjX18lKXTU7mNpIxyxW
tLKaQD5pMfFZFhZZzv9SbYQkPGQBIp254mTwdeoG22st9a8ze79ITubQ7yDbNpTp8IURc5irBYwP
NStUs/DkVH2m38nw1UzmOl6X0X0HxRr3sFQPgfrnMRvPCNMMg8zmGaCWZ6/9jl4ZqpAoKWPcHrqu
8oGDLOESqJOrPBZjvbLGobV3kl03lQa1T6QOdpJxBx09dSuniVRgz0vi/RaU9jZBYe4UOPbW39NK
SZCpMTAriz12w3Orf741RdpampkHiVFfOC23UZG2vjWv/q5RCGo9J4+CpGaRu89QW9NX99m2h+ZV
y5zuOW6rfWnGzSt5+BjrbO/LdUy1ly9iqvwZDM7oJxxTaiIkrpjZBAbohHFklbSMliMZF0Uf+r2M
lonLs8+ZWDoso7mBCVAY+t2djMImeUU+sUdgjMFFgl6+WGwU3nGuleFdlEtqsFHXILcZ+cn22lyE
ud41upYRpzTfR8pIAwXKX/re+aeQ121ECr9ytb9eSEZmspzrq2eWEsO8x9Xa1L97qvs02TZQmNot
N8aErqQ04SSZj1ljuYcYJZqVsTRlQE3VDm7/D2ncQrFCfQW+6pyka5wtzBNtPGYsMnwHoL3+2R5c
/6xbJQKKRjwAjyAJBjF9xAh56UP186ha5U/UX9YC5FGVXDmzuUP8ZQHwpDPinU7P5g6JHuMtt8d/
SkszHlq1LT8vk4aqbdb22JYvVqlufHcsvldgldcawm7L4gFYHhXinc6e9JMau+EK2x53UeAgZLI7
cqa4ueD/2zzD1GFXiShlBLN8W1RDf+gnDOcbBJK6sEzf6l6Jz3Fshxvpl+kJDJrciXXEm5tFcTkc
A2SoLeTWsL1FzMxJ51ffs+37vtJPsVponAD28wctOWhRAr1d0re/R31QZS9o9SaHeRmV4MAaG5Ye
Iy1eyGEcQ3F6VeoB/j8n1x6Gwmbp+RgzAJTe9qmCE0mmjI8ka1JKIL4GPBryCPt6WF/JHH/pQnV8
dCs/81c16PTY0OOL9FkVpQvgL+eevNzW8Q2VBcx/qozXYpmJyieL2+OtP+aJcYEoiREwZchbv+N3
mwks0Ywle9Ah15UlZrJrA3bvaT5WqL+o86pZIC1/iVhsFJ98fCxuEZqJEriehhrCvll16Wu0D34T
Q4XwmfiFv0XbSL+yS2/sUCsOfqhROx2FRCr9VO4nYDF5eB+bxc+o1+fvbFwhUJVV8WgEvXIXxIqz
po41f/eH4Tgm5Yj+MgYvhpF6u9py6q+uPq4kQAmxsy6jOjyTalGftSB+6GTPBtIGhHZVdS+aX30X
qQLI7A1LfCV7KmPKYL6JFl27aBgMynPihPo33Qy8bdmP3hEp8/3Vxz41qJ9TdhrWSE6kX7MOCL8o
M5MtNEvT+9eqsy99ZjZfmhYBiYzszhMSGwmYNguWu97Z51jFLqbzPPuq8FyOCRqvxYz2IiXnl3zU
641iJfYuXPajJtJij5Uqqs3VJY2HdttZ1gEOcxeuvdGfLw4yIlAU4f5Bt/lr02313cBr5nMCWBRB
Yn/eA4BJvuVISSWYcJMeTVlao/kp3dyMIXWfb39EL/coFdYXBQLqesjqB9UK8T8f/c4D2sFD/do2
TfZimGH1hxsAIw6KrY4T3IN0NaMVXJYLZGqsrBJFV/fepGePweL2CWTtk9vxk021Jr92JXrfH9wB
hTh/zKlI8utMgE6gqrO86GNSgDjRKFtp3gakGaEAh0aWp+2GsgkfYhY3K2yLoB7rFAqMDCiTNN0K
l2wl0ac7vCiMt8z8OZNtePVybWvbgdUgBhRpyL1DnxynBMgJ9jp7aVpq/96XL33+EhI16lYn17cZ
FufbdlB8uFfoC7iJZb5IH7KitdK4z9JTDy4P0oJdolWEj1rfh3dwweqTDdwMyYhy+mbZ8amNh3Df
mFT5XpsBBQldxfcVEMO0R8g2QgNWV9ezEfdfwzp5TLPA/HeMo7Ueev4Pf+zQ52pC81OllOPWt2Ga
GI4ZrfOmxaPTLO9j1cZljNJEsgp8ozl7Tti/BK1pHYZKLdZ+CTJ6PQAfHUDbP6WZ3b9A/TQ2nuXA
+AthowwhOiHLpXy8xFeDDxfyRh6I7MDd4kYzrIUYIANXpsFkO9vAGfk18Q6/ZN64Rkmd11aTQbqE
+O6fP7Rr1aesYCd76ZODVXp4ZSXcIHrpP3izxeO0s8pTaM3fAiuZHp2+5IHrDtouJO10kYhrWM2O
JU5zF6tZ4gY70vexqeJZrAf92elRqV7uR7kN5faMTdYxiZ44JPD/c2uCOevOWZM/SMSt3401dRWD
7L3e2TIwmFZynvSDF2kn8urBpdIX+8lsUacdQeBRjtW74Uie/yR9ckiW0b+FDNQK70Cks1SMKder
xf2Vw6IhH3UHTm/Vd+E/EHS0XRnp5aKIE3xGdt7D34gEbYxY86d+WthBuf0aLi2qkemzCy1JxiRe
H3+YaGG/NOGgfHKm9CFH1/9BhpwGqYNcR51ZwlWTers95B6Af66latBY7UWUT0YnOwsPbuaUG2Uk
E/kuKDJPdYhyUo5hg4IXyyZW+2BTQTW+oPhvXA8IpuBvp7jZPT4U01EG/EY1Lrc4NwQ0a1Tq6Rp7
mxu0xb7NrbMUUNVSJQ3k+Dx4loqsM8b7OmtBZaiOwyPXBHZN9xi1+mXu+2IlzRlt5kPUYTMgzXQE
rKmMeQ5II9PuLRtsjV+1xUrW9yxzkadJyQNONsTna/O2wP/Q/rA/uJ7CDcI1WLfOWEYld3Iw02hq
Vu5YUQhqWwTPpC1DM28kKp29a26r2DH3npZClsP17yx2W2EEYwm0T7yS5uDAA0S03Dn2J3ceZ4y9
E/M+zsvAWBU4qgBU4n0jnUHMSM1u/h5oRXG5mmaPpHbYA5W+g4mb8xQuUsLTUkuQs1hqCdK+nkpv
LfrA4PbH/TJHp1S3eWcqx2EIwoLnXY7J52uNcsje8Utvmy5NXJjTjT9l1XHiR/yKQXy+1KnmizT7
Bi860FLPpYsohNfgCbpMmuy6egii8JsEQbNHC335gBBRuGMB0nnnAQfCdqTKL3qDcuw6amoLJkD3
Jsg6ZbDKTR/53aGHdYbqi//evI0Wtd4dAIcG6zypeBlMXm0fZGEX6XdoqugP12XdMGjBmh9gvZc1
3PtCzukPVt11K5nQL8tBGWBqbCUGP6dl9QcOIFiXc1LDIqsKZGpYfR98ErkrR1aMLk+lh2k653bN
g6xvqMbiXo5TYLexsinZi5m5qQ8u+RHwCIbYmVP/wH+hCLaOmgZM7aPDwl/GIHT5CPkW+b81FNrH
64cYBdlyx8LSXL6mfOHbrOsXxRiUh+UPfpfl9e+QqKC3LQqwoXn9y2U6pbHo4FnNU2p2xxgiEi/s
RQZPFPFE8g4/hlUC5e2ugGf/H328JZDNvbKJFHdYG2BZDpHTGWRTSwVRsCgNoKAZSnlsFlzkrSn/
XXnnmNdRwUnemjJ6C7Z5hb65vvut8yoHjY5m51sm9hqGlezKYfb/AcfIeg4YEURy+EO1bTb3KNNG
R71y42PRDdW9Hrp4FcSm9yloHaDSuNcddT8FC23DHDcTN74IdNS31YQnXJpcBC0qo9KcF+xF4DB6
C7YC9QniJLbfjfWAYHv9xDbxm+x6WjIVgDaC7GgPZfV1sE/U8Xi3oQA6bKSrxHtzZdixfdSV1N1q
ndMXe/hdmOBmlL3ZtE/M8eEOTjW+NXJjyV2QDhska+P32wBnG5fCUz5/uI0VUMBsypim1cE2VAu4
56Dvs3BjVU5ySCaw8LzGdWS1WL8gHTYPPDQrHTQNakkI4nV3talfQDu0uwiE/nU3o0YpUEBy6VBM
/co/XNtx3kX3YMVJ6IKyvPbJRLhJ52j6ni0CFiJlMRnd29QBKpUWkOrmKQuqt3yMq/NVDsOpQaIt
TV/R0iPicCqAHYRmAHe37iZTSnUliIE/wQMgj9DjcTtj3roDKqRRXR3asAAV7tfYkmS6om57FOye
k8ZXnx0Iu5rb4x2ytIaSJ5hi6Cj5FcBF1m1Ydyue1MoxoAjyHOWmc79cL8eKfuMMA44eG7wTALgl
jvrI5gDOmNZ/kgMU2F0fq96jtBzT0ldK7KonaQaTam3NtvK30szrqjvNxsxv2AuHT3rTNLt4aMyT
jincA+vfYD2GZLqBhiVgnOmTA4BFfVtE6rDWNC1+aGIbtxWWmcOxj7o36bsFB4rS3Wc1b3PL5p0+
JA/AqsfTdRL5Ae0uwfZOUEX9OJqnwlKCK2tM4EHSvIKMGvvjaPPfzW5plmgmr3PDKe8SX0vmV+qZ
2haFO971ik9uBd2dRc3Id3blorl0O3SLQFMCxmYHoKzn3cWootaU+OXUHFT7Yt1/6JFumSXXVCf4
OtpAcQMyM3igLPEvUWh7FyyqdBxMKuriMiKdqaIQVCdIYUAKOxvl3Kr8nAhvo3DYACFSgN303uV2
HRk1VZauvJHRISP2w6XktPLbahU6ZIilKXOnsjnYitHszcmDUec0yEJSR7DNNjs2lu1v6sVoyR/A
7wwoLJx0s2XPNo3R9Vl/fYCnbbfmP6q7l1++HNTEG/hZlOPu+h6LvKDj8Ur1Ngrzt3cZfbZB1qU0
tWwNJjc/dAtISQ6QKkn+zE9p3rXPSeUUiO3r8LOXgISK3V3V9S4l0Tk8VpOlPFttmyy5oOxHoOiP
M/i+V6vI432BcHaae+5eidrmErMP3k6pbYLDsOxFOaX/bjfd6fqc1mM8kbOw+dngxAJ7l2uErbr4
1BvNQ5fy4xoSldqDrWB776CKVSUxVsUq1sGp14EPtVwoZHXqnjIKEvtu8NUnuHgt3q1e9m0woovs
oFo0LAqTvIilgwsDM/hVHdpmqyQBf5uTTRdX94ZDYM713Qw8Z+7q3dRmBmti0OJLweR6Jk0Z+KOv
9G0F7Sv+g24DlVL7/M8vV5B5FJVp3y57u/ZQ8rG+mR5ug3IZTR3Uk9P8WwYYG2eL43G3uBvPvdfu
s2lAB/e/+vvgf0g7rx25kaVbPxEBenNb3rdVy9wQGmlE7z2f/v+YbIk9vaWNOWdDAMGMiExWl6qK
zIgVa/U8T4qQzE0musHk2Qq94Kq3cXscyVDzSEiJRdjEIWM/eBVncehoSA52n8XoTdwSInVUUyO5
gBvl3TLLWobnWBtTbTPydlx4cbwbKkOtrRtLyjeLQ/a6YK1Hib6hKuGCBAjgUUdHCM4LFdYC1dFP
wiEOMl0KEOGLozAYU6A44xcmOxfQZduDuaZPu10bMhvoDPlxgAITi87C0SHO/kzUIdzQ/r1Sfyzz
limkvoN17oNJNYt8rWd81r0KztCpnc8j+fugW8dQiuB8HWnVCww9PSuh+1WMhN1XZXmnQu+3ETZx
GJO4XgMTGQCyso6wJfQNiqWR5PNWlg1IYdgZhmuf6CIoz25OKVgd2QywrdNvQufKAcyDpEjU7Qzh
IW0fXEZVBrB6bgzkTorwpuekAGZ8cSr/6PuGp9mpyz5W1Y4OaLeekcmKa42HREWERXgp5WY31ZHm
meHUwx+0VyUwtE2bZ/YGva72ZppGe4Ptsrvpof63ZRvpQZj0yT47p7A43+am4s2Ry8SWB5yD3Oef
xAqKy7+VmORS+tuYyRhtljWk5gXpFJ7opz3UepByCEI0JItTA76QtHIPyqCAAcnkivSrZq817UE8
SLaZvmYDHD2JLYPLh1KM3FayV7ri6bzFvVoXaw/OYZpdut6ZT6njw7ElrPNpFarqVnZKGI2XKMqM
1ZlHz+GgtVq2XmDoTaq2uxRZhbWWAHJYHGqKuJKfF9fab55ahX47UVbsaos2m4GeVdlXZ+q0xa4U
mnORAmW2i2KgKCT+sgtTXfYwvOZA2pZSbctzr0WrDmpgiXtb7ENLNQWoTr9dbCJEhaMGcI/0ebE7
NgkilEsUvlcTPhaeeRXatDT6bDroJCel3V9zxdLP+ihpWzfuR1hK4xedLOL3KXQC+7wJ7dzIOAPR
fA2Fg+wlzzRThHogq3d8M/L2BcG9sFCyi8CaCUQa/TT73irM6z9NusQjgkCeCbshO3PUYvo1cQGp
TSYxcYyRU/HLNt8OPXDU1SD1xbGX5dsigQLQuL8KBjFhcyKzODbGwKeZOvE8S5yKQ1EE5bF3u1s5
cYot9gh5jDN9gBupVGN55WatfxvZdW1qLW/eGu3JY0u6fwja+PscDdHOpKI8EXO5Nf3cRDhAiG5+
EEMoKiZMh9qJPyk8Bh8We+gm7S6fsgJ942XXsc5BN0nZeqhIr2+EzYnCSfQTqMK6MooAVgACZ2NS
csNZZQOkpjKTPDWNo73wi0PngXSn8QY+dfpyr4vjdbZeOIe0c2m98dZR4EVX8s3RNW/9nsrvr3Fo
IzJGg0S2qp08ugpHb/h0KIjTtkknOi06tOaJ5RQ0pFFab9TpWwR1wdGN6Qmal7TFqVRNf+c/Lgvv
Q5lk5amlEH0e5DE5N4OfnMVQnAkbjyjwQf0uBu0M8udaDe6ZBYJeI06cLiuotmJD766nFLtMCMvH
TjnLbdXcspgexy6Jo78q4KV25QbfjdQx4fCR8wfqJNWRRG66N9VMfQ6s+LuIMFP3nKtJ9Akqcpho
eAYSOY9+4quCFgedLvbU6j+H8jQEhfHqdTT7NVgzy/YIU6jKdziw1XCrgDo/2ZBh7fM074DnxVTZ
As37InfW1TBISQe1tDbhG/tWR0qPfniaPxcIlm+HJnYu6lAAFJjXq7QyX7cyQFU7nnZTIRy6gmpX
2NhQFfA4TDvNfoqRCsYzL+8UWJWgBIQtFTFiDukjpNJnslWD8uQ6dipf2lCTVFcgAqWdOu1+Ardg
bzSdDfAfbiM3sF8DNehGD7I6fOMh/zVExMlZpV6DNgEGaLT6StjEIWS3mtRtehajYFRpP61ic1vX
tNX1YKouTRDwvJHVR+RgEHX5ZRIRwokwSUJZ/DHhmWeXOIa+GXvyDGu9gflTV/qHfOq66atmEkwA
U0nr+Bfaj9R1YHnFfVGjpdnJEB+4TYVsSRBYay8O7M+kUCHZ89y/QettvGi4pKNUotRNY6qflf21
aQsYDEUXawhXV5Cn1fSl+2kTgeIgdeqLmLt0vM5z52USiFCmleUx59NGd9la4DAEYqOLilf8p7Cx
Y7B4eqd/DjTHAulYhuJMfhv1BtmxhMF9t6wjrhFE0KQGnTpuHVE068HzH9mxmOw2+IMb2V9HJAHP
YrT8HaBsxxM9zd8C/RKoavZSFW1wr6fVxyS0s48R+fKjB2BmA8I2+2hWvQQSN6VBeho2RhWuVPYl
NzG0/CsPRyHlNUtawckKFZ4RGHvB1aQMBpIRpfnIb7h05+bJD2Fu6Wbc9b+ioCV6E6V04ZsosyYL
HDjO8Ikb4BVM8utajeb9EPxP81pqL+9yzUWsqNCS5wxh1o2e+OG+dooEBjLXPwVJZgMox9s2hfXg
IMIonN5kiu36xbbI4eTF3zUwi30Wpd2+oRP8udJHb9VOzOVD78M5EyqfaFbPt+NY+JdM8QIgYzVv
lNkPX2lbmEOhCoAxNEr1h6HVgYE2lcuD2vQwZodtvCqmuhfdmoCpfchzhxidVjuFKTj74cGziLJq
+5BFvr/tO+f1bPx1tniXMyiKuoceVPv2X8RlAygIbsN7N9Fz9aPdh2uqQgNYRrDfMhQQ6xA+o8+t
kjzOOHmn2I9W3/5Iu+pLKSHGpvquDa7Cs+9z+N7RzaaNFGmAAN5C1skkuVjpySTTWyPOsSpbYLx3
jfk0F5lbdsiG3tSwhkbVpXGa6gP0Qjue7BHu7PRm3+qlurOBx32eQEt14XjPAdzUV7N0KXZNdjke
uasPRQGcNuuOGrIpD+OQXtSsMF40O5AvMLJPBMMaefch6w7wmoIOnobIfNL1ImXaXgQPRUeV1kSx
RXi9vH9MW7+5F05d3TX8x79UbYZcle0/QystX/R2sDOeBNpj31rciFJHvpiaPjaUyEH7jmUpFfUm
o3lp+O5Ffbn1ZPmQlam6qzW6+WIHSS0awJRVEFnJs6kY/WORJivhFNQ4tMF8NTwyrMKkOOAOy9Fj
B657uzavik8JWze7bIcv4HB5lHBV40xupLqr+oHtlu16O41Gk+3cgNPHJJlJpj4tXCKiPSc3Wkru
v/hFSIztUogQT28JQ0Sg0SbdOmpjDfkcA6TcdBDz3NjlGYbCqsEuHRnTTdZVxrNmKtK5M+IcUQrD
eE7LaryHLvAgRlKACfHpLGjGJ2GRk/BZRgkU0DguVYEsxTL97CTWUlrSkSW6gTsxFFeq/YB2J6Ts
qCiGqSlvB8rFi0hThKZnwoYL7FyWxOOOdrfyAozKhjhtYgdCO3eqF0/+3i5hCZ+MIiiU6JHZydNY
GNUmfI2Z5yyRaWyS6BmjPdp60Tlu1bam4s3p6PF5BBSoHNU2Dw+6lDIUHnFwUkN3DoquWgeZ4rxf
NOOZHg8ExsUpLcl09iktOtphUh7fu99EzqddYEncHodhNY/dThvPcDUM0lqcugXyF4h4HVPjl+yl
1qWZv8niErBbpcKoN5W8qLLm/iykKcbiMEeK07KlcU2vxnAlGm2EDc5Tu9pBXfCzIcKji3vGoDVS
OB7sIfoikGLviEPUSh6Ec8aWLd5fjgV+tjj9xB4OcZh+maUkxcIizpFURF2Sms8BbFbgg3jslxv4
P8mfSdHWrmK+O1Vz1XpFv5Nrz7ijUy0l+ZTf5gjVirwdku/DegmxlUK/W5aC7WANzGJjjAlb+l4N
Tjo5hpUzSO2z1VnxfZiNR+EUpqbPtrZjVg9FOLbPjmdCE+PQWCWcQ5f02wz+gl3Ty92tVWk8082J
PsyJ/K0odaOfmt2AvpJMmM6M+OL1AW0/a69PrTuhstI6wGK6fHAgCoMfTMiveE4Oz6LqqIc5RDhW
TtJ0p1cZiMHylWOLmLFgHQsjEuqZF9lrMdTMqN+EmVfOXrmN712zUx6yQFIf9HzqvbF+8ju7PiQP
ExWj3vrQHE38zmLYjvWAEB+NoR3N/vBsQwXtp1tBBT2HDrS/AMQfPtk+VJ2aYrjkIgl7t+IUhgbS
8Gkhls4VSIC00OT7Bst60knFVTc04wlZr4gma6pHos2ibSDGhCVmdnpTN4Vpdy95k5dXESDiwQAC
oJ3aMqAw0G/O2F2hZDaehEkZSJw4ir+qMpb2J5wF3+3hnlZCHU49WHTcCYkhDrqsWMcmCv5eTOIM
vqNNpTfuVYzEGjlXWhvW1H0xrSYcqO9ZR6OSvguTCPs1XRtIzM8XhhQ5U/JyhjFD/GTCX0hPqAAk
zzjkBc0s51FxGdSPb5DJC8A5mqDOENrAoO+WyX6eu2Cdo4QCbM4HA4gUWd8ovQTKqJyz3IGRJJ7S
wopzjiaT8AstUCcbwcGLMU7ZLnZG+Re3DOU8F8tcu3x+N2w0mkhnb9Glz41mRce419SHqqELJ5/A
8KK2mBd8uior+MewpG9HlBpFsPCKUmM5BYu5sBG6j7KCBDLgNgAWFNRgbQiCL1MKhc6LUL/KVa8M
m8GsU56OvYIdPB4JsvthNc9JKncNC64i0i7znIQnq7WflJAAH/MgexIZpKhtaNCJo3A391UvY5GL
EjHiLDWHcs2uK3gNFGMxUbiXzBVt1ADeROrIjMnO5jbFoJl+SNARubJhX1zFTk+QRe0iQVjUOfLj
1NJ70AQtkW6grjbPg4vtCHDvJFI7IpkTV7VGf2TeHJZ0TxH2rzbfCNl2Kub06Wr85iDp07j65W8U
k/Gyxvvx3OeYQCJm+o62yw0ekPLafnEbdGbFwScbfpMk27oNqn9X6Up5QpoOHtQE+NttQGhlayvk
p0WwsImzKiO5GvT7Zbo4m9etIG9hq1juooKkIogVLiYuDTvZS+s0d0kn652/qfJcQ6jO8HISfnF2
5n8rO4uz5VC4jv/qfhdTmiUer1WiUzuRLE4rLCFagEiaWsUXcW9ablBNbT3Jspcd3ygjC+/k0Eji
HF9B1hNw+5cDZbifM5alJEARYoa4L8I7kB1KFeBglykuquRRgO5yE38YCziiyKPdrAYu/jGW1Uek
6NZK6ysIw6XHKUP7LCKLivxgNCYPYgQS52PS5+U8D0EReMKhkTkLJwJQHcw6cDaKVRvDtzZ2C6mA
8EoFBPbOhIsSQ1WHHTrSYdzNxAsKCgiv1JLd4TQUL7ccYV327RHOpyC90O8E0gg6tvDcuBqtBok7
/jTYVf+XS1vh7k2Q4srheR7PkY7LHXeNFFpIjksu1paa6pei7vWLHiPMF1DEyaaRIin8WeCnf56K
GBX8PbzRdbAVw2XyUOVBu1qMTlisARt4Z2GavUu0JAP1kxyFj//eGkhSOsivXXxLbiGPc9v5bLHp
VUk/kxUjFB2maL39MVBM1tszBT4UjKaVOohGjoNUDbD1NxBLGcbRJ8k/QAsRoctgmN18+OV1FW5j
1KhwhCIQJOiZjvQLPxBatYMstKKrJfOfbPMvNQuVBwHPzZUm3cl0bm6ETxyc/Js8BYgB3LCvASLe
U9oPpk+2t95MPeKr5a+u0WLZ6E2CLtz0doCyhfR4eStEoD39ZeJsVO2VCr/BabHPM5ax0nmb0kui
x860leHgDG1xrNPxoZWm3jetusVDmXyKE5QBA8VzLpbl1Re7zsptNqJlmUNE1sKNs9bQHb/mtmE8
toP5BIGz9ZlSqwcmZrSPHf3+HxGoWlXjaH1OsqbfJ1RKwB0QZoKrc1LEbppEUU70SCNSP4UFmfIl
M2CfhO+WRKYK05GIp5UzhGkx6q7I52wGAwx46wbnubXmzWnTO/46lyDLEcYZWge+OXwbOlt5AOq3
USdLB01HSLCjD2GnTUVzSa5/2LLq3il+aT2SI7raTlM+VBZsp1fPDlw6aRLzMiagG4B70SE/9OFT
FaT2SnPkbIsw4pieZLSFdzM6oXUHql+99lFWVwONlR9DKwphKkLNloSr9lGrC3vXgFQldc3Q67Ru
ZSqoA3WhQUmNm/t2CLWp756Urt/YSE+FEIEhL2cj5O6topz3a3BIL0DotaqKsuRyurdtGy28c6zY
O4SUbk6Kbxtn8HvR3gUrPnWZlBvIN60PEHTUMC6bEr1hqbGhMdrgWaQle1ooZL+gcEERTJyKQ1ip
BXskN9gsNjEnsBxtVRR2s3YRir7vIkW9tfwSLWhZcdbJrr/p0JBkb/8TRtsqhXrrIKkWpgUyKw1h
8CYWbmD9WIA/OAj+OS9DMdnxh8tCWDcEE7Od3qCyM0A1j2p9a8ob4Q8KF0ikb/14x3EnhvEYJttk
KFFgXeAgAvzhwKi3BuPdbMVQHOaYofGzCRr4tTYrvSWRA5jEN9W1O8E34gKwdMgeWhCUikP6MU5d
+X4xGEBXhqKVyGhAhyoYTyF4GNe+Kw/zPH3iRAXoaO5Uv23oqWEobIkeF+fIkp6ESUyl3/BLoofQ
EiUeqHHfll46aOh349BUOzFsVHDWRQsDgxjalfJBS9zgXoycRwiX9ZfILZr7RGmeSqORXsKqd05i
PchSYCvzIdWPuoexauVv00mWefNJ/x+W/xLjdVX9KSCHNtoeHPxh8WICANxqtMtfYqNLL3YUgA8D
jPWhsv1vnQONv0bvMkzgxV9NSll81FwPWaOWdkJvVA9u1cAAnEnVWoeb+WvOJ9svoubvoHS/lHba
3LQG1PVgswkPbTX56tLxjbiTZtxJJrsoObAAjSAE+FX2zA8u+HkYrlr4KOxJfKeM069DoG96oGQf
TaqLBwOM7L6A7eGzbtyLBUtJtrb6mHZH2Lr7D6FPc9t0oVzWPNhPygYNxKJ/MB0g2Q4UUc+R1x9r
UzMPvm9WqyHu2cpWDWifRtK34r9TfCbE/y6b7l0aNvp1/r+ePitG0DUQ5fXqYbGVfuRt9YEqvCyW
K38tb4wjhR43OM76Q0utMezo8rJHZS8qh4t9LjNO3m4g0Sq8XqPfAbvKNpUn59ch9vttGGf6s5Uh
5yerofc9IcPID5L+Y6ziey93ms+aqsvrlIenB2oVIJ/5ipwaU4/Wkaaod7rhJiu/1e1nD3TPNnTG
5JIUSXCB7Eba2rKlPmd2QRW4KKy/vQ00RskH2E5uzpQ0dKds4ljDWxWQXNzadUwO0bUTZfbAqM7Y
EpHNRIYyBS0TyRO19FIW+n6i9VlKc4NjRse6l+laouy21NryMaeUtcQJzxIjhgjA/izmLRU+4Ukp
yK0APHzu+tpbC/CFgGEkfIU2g536fEcNuuvSLEcvHOa5k4gRaI4iksFomtG9MPVBVV0HknIo5lmI
qXC/OXD78dCDyKO9pCvFLc3ktP0uhZL6RUvUdoukok831qDdi0NO3+ZVTdJ9CYXcbBL22BpOBU94
l2Bi0xYmU0dIGe0JqMum6cJROFG9F0vyU4Z4CH1oXu9a9iq3uy0Z8foKwVVyP0y8/t3gVruWXOu6
CfrkfnH8M1Y4ZQ1woIs4y1qEKW1Ku6IUjRdIFqeeEfN7NrHndJKeQyontfvUb9ujVvXFfWSTdI9h
HnyULeWp7UrnVDqVmq6swqGpoeotdyvX8s9TETBbRcAcW5MMpUAaththFEGF65bGGinw7BhD+1L7
EfA9pTDcS24/0VflXFFHc669h1buRpvIVQeFm35q5ahFlH3RHUat+CQCHYrTQDCmBfrSPntlHSC8
N8XFQxdsDY03ScSMNFJy/0r7k2Sk8q6kpXV6SOk+p20AN2iYfOuhw4ITPE3uLfgg0CP1xGPMHCHA
c6alvI3IwQSvNGDwvtUGnwJLbyZGbeeKdG/3YjtwMmDmRg93uAK/nV07wSe3NYZN4fTNUXgNVTvy
2SqemriR7xs9/JRlQfAJlS5ln1s2rdsGQoyvhIxKcO6syrsrCzW62GVvb3R2wl9bsHaCkEmi1Y1d
sU+fJ78fW6GNVzYBcN3QuvFHo6sUeh+bDiysMnUgy0b0zldLtXX7b/PQ5uh2Cs/iKABa2c3Xvbva
C2zyd312M9Ukuwm7OPun00scH1jQFDI5oM2xj/U0a5naVYly6Pv4s5XCRNMpOXTuoCOcCRPhayGy
VtMZpKl05lW+s3nnEMFBlzV7pJCi1TJjWWX6+y5R8vdi4QPRKiSZ48exrPMjDGrZJi/d7IhyIySZ
UTTe+VWq7scqD8/50NbnSM6bfY8uOJyHkODK/CUf5BCJbXtou695mF6RIZnoZF8KxDW8VWlEd3kq
e18RplNXJgj451anvwVsMnvictWqrnI3HypZvUNXbthIaqNv3jkiEOC0VJBPCSRHM2kum6LtcKt1
4Pdmm9e62sWGhRWGU/XOkkdkCiKpDA7iSsI4aMk38Dj5GvA0EDQpiJqby+uqU/02m2LXhpCjivNN
GHgjciwMIYQfIIuGB47H43gAHjaBaRTV/QYUXOW3fhp1Gbu55YaHlMQ3LQLLJExiwnIjDPX4o+1F
xV6k7X1N/REoiA2LEQlAnovF6XJ4T64VptVr5c6qH8uJBshAejKLA/NrYspkPSSje9Bt29gPsKse
zbGxbgBgK/aAdvmpq6UH1KFcpLJd/egBhkqrrv0mwZ09bYCKZ9VBALFFhOoiO616Ql6KDpPYrR9I
ssPGAGniZy9JoQXUtR8hKgCQbz/GZa9eOyE/0QbK6t2wKvx078hqQkYBQvWQ9Pyhnn7Sxe9yOIlS
Vor+QfzALz/rS6xwLLGwPX0Qo8UuYqMAHUk7QHvpqrjQJ8EOgC5N4o9rq6CNSgwtZQwuleX9LUYD
XWBPdK8/1qE8XFs3bZ80Iwn3Fu3hMMvjbM20fwy92WfTC7UegXzupVgz7xAG2yz8uG5l0DE5mM6a
Gr8c0xcyKfqVkXwq+rJ+HNuXwfDrWzR6kA3rbnAgbYtOsa8Cmptsi8PkgWdVFuWrrZ7OilQLDj6K
36slmJuF7Ub9RUCXmswwUfHxvsyIp3dwJgFsqkaP/znfnfFPg8BPkYDY8jyZrkTVXTIjiW7MMVoN
WWrBxPucA0x4MqjrPXsdMqbOGMpnEdrrkUOzgqRM7T7qFqlYYyv+U0y5fbHMsT2JkTgAgFEOrslf
tfwXD9LOqQYPBgGDu8fxDSARHCpdtApgrhm16EcwZ620CaYosIyK1VvhkQylhRBHN54KPZHXNmSQ
e3gh0A6yYBROlLK/p6O7fpRzPTjVlse3KpIZOoN+l7uwYQQ1gKsFGCe+qaP4Hht1VeyobnTIl/z6
Xs+Pr8IlZhoKlNWRQavgVDSWx+ZHb9TdRVSIoa0tt6GtZ3OBuYyy6Ex7LU1ZU725zCC/UtxzFpvR
AyWgTYMaGqggK3Y3SeoDWfqFjV1QsvHw2GeqcRWQWRJL/r4VPGM8ymoKzVzxJEkimn2Ti+rW45Mw
SLEcrRu7guZ28rtBwPPNFK7C7kTL+1SInm5L1nQoajuF43IbR71x1YeMe5YwiUOMhvNkFwMPHecZ
OlA6fJtybzgvh7HNaRwLtf6clU1W0DrI2OxKSLvz7CTihGmZIc6cXqaSlN+6SgvOjeUX4EAhH29A
TCEJk/qf/DT5Ajis431+bZ/SrfKx15Pus29PHXiuFz325TDsWsWHXL5ugnPttIe60PUVIueQDU2H
mKaZm9Ra7q4McmV2CJvwZoY93BqUhwI0mTfCVDsGmTEq8ftMd9IDrUFIbBlV+ZC5OkrHHXXruXQi
xlGZ/xyHZZeexNgqQFCtkylejKupS6nQW5RGKq/YDTIlFN1o3c+VnUPmCR9jGLcnhwrCl76aeEmg
y77vs1FBxw5BZUkfg/t/Tuon5sdpUkJO78s4TXJ+M6mHnRuphLCGmZQMeKlK6o1M3brI0T+R1ZS0
fcgmEhIG70rjEnvC6dA4MYBt04sOi80DnghhUdlthE0sYNCidWwNurqLaT8pbEo6SYxaFBEqJBRo
pOUgzsTBSzQkG82CO4YivzqU3pOBM/wcklOcmIe7SemFucIhQpZVciOJV7UOsHOxvVslrzqIRfKa
Pv+fCy+LWF5n00Z7WSxineW1FqUUHQNtvH9njzo2/2Mehsdi+h/VzQmUQq/L/P9tu/3bocZmpuvK
5iZiG/XvQeviB0CJ7SmnAXY162W6Jpx1gd5a9E6it2mqfXmvSf161r/s6CncdXplbRYBTVq5ThAl
5jc20/Ije5mjlsXGcYZICPDEjMAoNhlURDOyouxKUgWOchiVAI6pxFFWoVKrSMnWw205jJ023DJr
WzhZcBOhwifMI1ihfVjQLLLEB0gfqgDOWS5wEvAx0/zFLVbo/Z1YbjGLs0wp3y737mLLkqDy7/lO
hKe5shTajnWUAu3xXXVK1KIAgz7GImCqbi3lqSbSpa3nO8l6KWct3rlatYxFaSyYorXGlbbiQsJr
lWtIv917yXT/MuNOOc21tol+lBL4N2ESJT1xmEx1hQDTXKGDQGMeLoBu2oYlS7lPvNS7GyXL/6B3
7E6p9FvnQMmCD1GJsLNGh8xReK1wLLZeWOo7MUSZndpPrxgbEayMFLIlq8zWwtvRQAYEi4+rNy3V
lp0E7sKgnMyo8GPlKTe+CNe8GIoqzsg9R4wKvXoUrypWQLOToPzY8+miiafwv+taJ4PWmIZo2AaX
+RR5Jk5hLryIM7gogwtkIDV5bACTmfGX4mvmiXbi14M2DY2xKVIAuBhlRzKherXz13FXeuV/norQ
eZZY4Lfj5UoiRgGasob2uSUJ8fMlWOLCYmxZg4wUZLmqJde7RBU1a0fv/csyDCZbPg4RzYBqf98q
nb1/F0LRMa5Wc4xYQsyxei1EjQVpkGlpMUU43y0tbItDxJEp+ivSbG232HOStdX8KvOkHXe2ksAh
CpLmFCKEeBJnvxv+L7Z3K//3pfw/vYy48t1otbzA/75MlHTcT34X88dX46g5XafDcC9mzZebl6EN
4B+Xfuv73XLvX+rb+Dc+MXW+whuruPp8RVTE6OwVhv94Tf/+um+vLpYRU6uoQc9gWXvxLLb3r+rt
Sv/D9ZMY0MP7/6A34zeXfXMqXtbvx6U68ntluQVb0iA95dNBnHWGkbwf/i5ExE14spM4++PcJWSJ
e3e1Py71L+a+W2p5pcvV/rj8u7n/4mr/70v98X1pJOkBgm5Iz6e3/o+vdnH8z69WQk0lolPhH//T
/+KP/uN7irofGbB/+54syyzvye/m/n++H39c6o9X++37sbzK5Z3/49J/DFkc797uZSkTTrIg8iB1
aZC9s1cDDxC3gd3z2ugqtEfBlSvADjH6EzqmbWi3j7LE2YpAYVu8XRvS6zB5F8e8AkhWPJoB4nZa
BrLm1wXF0IOpZw3VHmoSY45iRVVuCq2Xr5KX9pco8yToJ6zhs02Bu04D9YODwDDwOVm7a6eDE5j2
JYwtmO8ZiUNAGzub/mTYp144sSpVkjnP8AbAbJHeKHO0CBRTyEFQlczy07KAKXXeHVTO79Z1tBEG
tRgdULd3vJeqUsxV2o3Nueg0/4UScEE9OTUvYV/4L6Y9fIOtGU2haZSGkDnQdngnRuDgYQ6koUiM
cm0kAwVnkFjVi5/kzglWGfwEu7wsJqEpyLBOb0511yvVdQ986NXaLqcilvRHBZlcCGFMAK4QcLgB
TzMsExvbdKW9+8mzG+0lQcyZulD+1MqR97Gvbfvk+yE68KUGkZHL9lrrk3onvFXet+sgkpST8Kp9
8KGnoHZvuib4C4qaylQOzaB4XSWg27/S2PYN8iXl0ZdDWNT9YNJCSLuvVtqvKU0E+6REA8vV+u7O
gsH2DhGGU9Cm+tmRczXYahLUAlDN3JaIHGKYW6V8FRaTABM659Y51zWCqNM6eTvxCJPqPiDp4VxJ
TL64wCBQlZK7ZxdiICkLni0yD4jcXUg2WDsd0fM709HB7tXw6I0kZCw/Mz8gdKZC1tglCAQyNE3S
0dBEASqahoVvu3tg5+oGannjg2kgk4lAi/vqhVdyP3pRSlMQwVoPj24CCncrgtOBXhkolIxX7zAW
u7Dtg50ITkfaBxQYWnYiWNd1bQuLgTp7gaE2W8VpPShhZVaWlXgbQwGyF8FZVjgbfZCVvfgTNJJa
6ClJ3kGsHKtOtWHbXB3EXF0Dm521hnYwJVS7jMIn48/LRbepTS85+YSPjolqi802c0wj6cmRDCQS
J7Ov59dQ76nZjmP4Ueuq4GBERbwVXl9Gal6Cff4ovFDofafbxr3pWd5dndq9yW0fbixbcREAl8rn
hmbNg611EO9Mw0yrlVua2PdSP5TPWlNWz+2QrL0wix7DUnrRgZqdaVMb93oWZeu21nuU6Dpkydu0
O0WOmSI5lnyDCzB6rIGJ75MJPB+rOV17wdCFOzD+8Kw4hvKxjeBGGtWkvIhho+nINnBL1CcNHXfI
njN6SXMLgHdeSdmzIUcwhkKCcIojOrP4vri7IutNoH/abYhLHS4iVX/QwPgeWxNyJWHzaTF+sGSv
3RUeHN3CJg5ZAh9VHTkkhKa5Ik4tyMpTHI8hsmUp4VBL565qW/kSOKE/KZw9jloHtYVC10VkndQm
4OPsmj3JZSfjaMH2fxYH4Qr46s7DWk6+DhWyZD7ApGBEPNEIC/8JiDa7P6tqXuI+o/SB6OWXrMk+
Q7MEUc9goMBTZfW29vRhR2WhoGvmtBzUqKrQr56MtVu9elzy1KuogT+u17Ly5rXfG7+Nrqi6f+5L
J9mbJcxpY+DqIEDVjQ8Nj2KrFwQfx/vQ6DdBY8aHeKjKvZXV3gNbf2OtSrl+n8XyLaXvdOODy963
sXkq9Yo2W3ASay2qxkNjZ6dYr60HszSsBykCzqyO5H2FTcl0qDD5yVlV/hA+KIq1D+EZvCa8wX0X
u0c4JCXo8DiUulfsJctLVrAoSFfLMNtdHzbVCtRVXcO3TY/KfJplVJnzto22Ncwgl2bqdhFnIsYm
R7yt5TRatz75JAXQQ9rpd0kayPfCQophEjTxLdBwBAhH6cg9JISwSwubbikR5bkU8YqpIt7r31Jk
IW+L7L1ZoysWgHnZCJs4pKmT3mvWB3TVozubMtZ9qq1TRMKf7Uh/DqFDuBVxXX7oJhioQUPaVaq8
8gNcenR60wMEZRCbczfzsgdHKbMHth37IZTMqw2lAVgA6BT50j1OBJCPuTWqGyuXpY0/VQPH/2Ps
y5YjhbVsv4gIQIyvQM5OZ6bHqnoh7BpATALE/PW92NQxPu7qG/eFkIQgSRBC0l5DORSHNAIGw4h5
O8v9eoAS1puwdizfiaL+5DTJMasG59Y67gC2RKxvQsmz752Sfmsqpb/FY41bCeFSREHr3NMUBRGj
go1QpBzfjD5sdybAMg+IAceGGnTRZP12FOsK+x7Ib+RzxLBmkLHXjeGQOViCMJqkeKQyYLvOnV5B
DbHENzBLRbFnvJru1FExdgiLJG4MLEdusmtbCxFAG5G/2LKXHpzqJJA78tzZPfNqR+8RCBntO9qo
Eh6Ba5ZShrDzPValH4uqhQw6lXXmHPiz2BBkzLS3I1zJfBCqx7vRgdd35OpwhLS17Bs8mXw3VQof
grb2Pq0s7RneY0nQMwhqRIZi3sJM8WESNR07a75DNdzgNpWS5Z7SJs9jPK9SI7yr18PwxxybN2a1
+quIXODtmozvIdtSbC0Ahq3hAivU4RJj/HUwmmaAoXqsBaJMmW9Bvf7M8jo8jhKC9ZN+ByFfiKE4
5SNXjU2nSOAWRuuH0bHszpywUhlGsB2yRVmcB5AUN33XT69KAzsHbYcvia54RcHcqx2k5mBdKQ1W
rHutTO0qlMECjha5KKxRJzFcD4hiY7eWjbVdbiJNagEdRTu0ZFL3gwZ1y7UMCnllANrj91LFTLkE
MOs5zLLfGW+136Zbe5NoJcKfveuBilI8tBwip4Orwutdx0qc6BRQ+FIXTqpF8b2AeWfpJsa1QzTk
6mT279HRiu9Nq0Ub3ej6g1F3iB6UDbqzUIDQ2xUPjW0aT3XrAFsF9JvdOc19g2EFRLeBpjN7Dr55
2oiA9hYh3MzjqdJ3St9kZ70aTK8DdFMakNi0uqOmNfKaQUDoaRJgbVrcHIBNsp193FfRxgEiJBjU
xroM0JHcqVMi4FLsWnBpA8moGeRe66XY2ZXIbzGohRBzK6KfeWQdq6JrX9OsxlpebvQHtcjHB6dH
90g1VD7ezKh3n9W4gekLSEV7rpXRE6SB3zMXsnp23o33sJxPNplsk5NmSuvWODZGmxCxe89l/9s1
evuhgycMRpMQIa9Vq3oryq0NhzRPg5PhE+vHc+T22jfNLLRgnJh5RqsXJ0gnFVun4ADOx5DMiwSs
rkox+Lm00/cClJ5ZWUFenQRqHPZQn8qsEVjMT9pt2WnywYpZCbGpxv4+xtZ1kjGIArl11qw8+TOZ
8h3ML/11sp0o6BH6uSY6/Odtqag7KLZBQINDpzFG8EVpU5DZmQb4GavvoVpe/unYLE+vQkJtNKFS
VeaPmlpbv83U3Ng2096E21c+HKPym2olyV417epQCj3btGWb+k2Ihqq3prGfGUhXXrfMb7RCwkpq
ADgC4DQM+aBQm9Xf8Sx5wCO3gQd2XR/aDmcD1hAkgdqs8NLfUkiMPYH9aEP+gEMQrmrERoMWxEUX
Ywg1f+HcRQV4jjme3LEAMR4dbgWUaR9doV0NuLqG2VICd+tLlZrj1uWQj49Cq95VYR2dbb3M9zB4
d0+uSJODFcfOsSr5H8uCbIw6KHcz1hVqCjqE38vqQDkqp00/11irtbH1lqas261Fa7U46tqNmw74
yErbfMr1wq+mvH8o5hy8J99YrI/n3mxhZBXrtc8AAztQ1hnVE8J575Nu5Pfwdiuv8ECJ/FbIfEfZ
TGnLa6YD32oZWGKfa1AR7UREH5hBpQ0BSsgqYIwhSFTwqAuqsW+8VDLnrudd/9wZj0ObyD8g4Pn4
IAFMwr9rwiEVLshHIIJ3nZLmveg1YKNc9quFeradN9C6TsxLLser6GP3GPX3Joj5vppYD8KJYC6I
uKDjdzCXn2FvwCvnc+mSxKdi9PNoKrfwOm0PJgO8QAxO9aLbLnQvGJC5lHWHotsMEnPmWLcHz8ao
4qaDZHFzQKzzOs0cD2uZmNL3drDt4zSG/Y3KUyO+mVYtwM7AR9rvB3ufQWHwTDvhvfsLcr05oLUF
hOd72b1kEAY5DlA69OFwLDGDT577LoNLezg+h7YoAieWPwgaCYUzDWJNCmwkKE8bANRQWMbRrowZ
TOlRhcoJawnbRuegue25Utv4xBSgtZUQfS9GNYNn6l1/b5eF8hCO1gXvdP5dtFD+hd0N4C5z1m3d
TYhRqTDuFCvnGE0lw3iYePQAK4viLnZ/izxJTl1iFHeDWV+1pJTnItJseJxq4Kpr6rNau9mlFfVT
aUEypHfK69SX3zp71M7CFNoZ5FdzkyhK7bdRnNzClD2Ulaqd+jlHm2TM8P+c7khwKwd2ZrDinnFc
ZdYeTU2HIa0pwFvIbDxPWBLbJt74Ju2vNWzr37XS4V4E449LEbbfWs6s7Vi0A9pAZryOmYSf4uie
QpMXm6oKj4aRDvsUM4eTME17JxsYyA0p1gJsxI/K3LGDqMv3buPeEiHcP4D4dKoJymHUg3MBcuXP
wWGYWQMG9GqBCeh3iDHtLPwOkCHQxNVCo303CutVqSHRBal9rygFpHIj+IXoWju92aF6keggHxw3
hLSUiS+sB3VfQDzHKvI7MYG7K7CoOCtNbBTHkoBojHCiY2p9ikSIsCiv3G8TgyOuvi0E7/4oXb8p
MP+MPEW8GdkFPG3zRJt+4NYJPtXoiJLqNvSQMJ+aPvZ1sEt+pjkL0nDUv0dWebagM4+5F4TuwfkP
d1PmWK+AwYCA3dVvVmljpq7BMrdqR/YwVvU7iKPhHmM5bR8L6WVhx3/B4aL3Ol5GW65z3M+26h6H
of6R8RogUiAtH8NJV6A/Betf9DUHcGLCPbymxD2MWMsNcDGQEJPJlakV9AH0eHxlOSCKLpPu97aq
fzXA/bznSXfjkw0eU5Xr9yqHfY1bceW+s5ocUmzZL5E25nfGeY3JdugeU/gIXO04fnKgSQyHPu2l
ji3tAnjfC+WqvpIYfGSNV+pijijWlxVLxFWIoXJZJNsxx6hZHeFOlcfqU2kMjqdytzm1MO8ImiI0
4VIjwm0hQeEQMLILoPg1bOcw7UHMIU731wDr5BtUL0OT2fcislwvxVrW1i1sDFrQVcvLWmjO2TBu
rQBh0dKzIOkH+zGo6IE4BffpFtK9HeBratX/AHLUegPmYknMJR+7hD2Z/11HTQfrzUZl6NEMPjwb
ivtBH2IP75sAdsSyr3ll/OzbsPquqkm8iXQ5HMjKCiR9q4aSmWd0sRHgL2CFhwEdBaPrLjzEsCa4
1AMIQhDvi99jzArFWLnPlmtVoL0b+a7ijvuau2Dcy5q/YwHN8OGr1Z1rMDfqOiDFYZIhphSpECus
t+4K8fKleK2KwZMPjTRI3Hfcc+PZz0OPsETTjXIzzKblTm5zNM0sO4ypml/1vCquKTfhtptWb1QD
M9yZ+h47QCuCnlhsIxaBnwHjoGtY6RoWL6dqFxfu+BhWNazrZ9myAa6Cej6Kdww0QRLF6nk/idfR
xQKXa3Osu9lR+ZrqeRKEUWkcaK+hti+KbDD95FnykvU3Kg31qrpPHWgMh60A7gOSG83BbYBaA4u2
CLqcgZwya2iChmH8BKoTA0E80lHBh0sJlWyHCxUPtKmZsRu7RLunXKFzuYWF9D6LYQfmmhaaIsz3
fujRXlHi5m0ydcDPmKYdzDh0n8q0u0DsvHkDem3wQW7pz84Y2XfTmPMgcpr0uy2iLQGbdQ0cKw1A
Ibj4MRtvF+Rp/7vGZKKJ9lyYR5APn3WF6ydwJ1kgmIzfM+UVhID+BzO4sgEB1TpA3rHY1Lw1vRr0
SUzWCtPvYGP9KCCDeBshC2sojfnY2g2G9Ey+MWECEKjX1SZXCpCc8S+9kYHoU2ZqibGAA70uIvnK
VG4rGR81KCTcT64rX0orPgGSMtwwVW9ecuNSREX1bGOR8xFvGEgVKLX0NLxM4fhYFrgLkZV1gR4N
FUzn1bz0Gk0Ru86pzBO8mQvwP2EBBTbKA200F1IVMoFMFsaGXeo7oGoGUTVkW2uCOSbVqXoHuEYV
Ol/zYf2otdf5JHEH+3Z4WMKC4YOPZaoARE5OG+EWgaNFG6DqkmOYut8XS47WuigiEaAjx7jlislf
eRrCKgOCra9UVujwtP6Sor2FsD7XUwR4PsIpPH1UvnFybWS1cVLcPrkAjmli7TJNNjGYFFs2ixZM
fRKf57pAaCR+qffp1iS2xzpmIXKInWEAxqXh+LRDUXUsFWAopwwB0HndA6VsrOwuKfcj9a+9UEw+
2/SKdJGKoaPtWdAm/JUXWLRTw9R6hG53vhtLTOBKy4Dj7QRRDHvi4n2uC8a5gXnh7NChgALDWgMY
c8aAuG6t6QL54R79KlSNehMyVsa8o/7vHXSEztVL0iUvsd0AVMQT9syhHbajrMx1/RnzHX1XCUTT
wRcMJrhXHxVgaK9KE5e+KLXkV/bbLJnx0wR7Am7ymHY0E9ePHMi8rWMz9SVMpwclglwTC/vnYkJ3
IRujg65LKzdh7jzzSrVLMCRjWJorKkvPRZHE9ywr5QXPpj0odfSjU0PkqGjeRJgqHLjDf1BRHlfl
PjbgLoB2iRczKn/CroCfU40bJ70QLdYqr73VDmdOVFtQ0oYzPG+QB3rkCCFfK8fLtothnAUhN6yl
12DU+lqDCeIWncd0HIGW7GbCCNchAm2UbvVoa7zb6REcgnKQ96/JDKpzRtCLemUsIFqAzhs0Qf25
1Ds76AtD25ET2gjJ4kC14ctNXme0d5grq3Pleq4sJSDyejrwiytCeZWRvh9sCaGTWfE0H0J4wWbZ
jdeQM0WLnT2rKvtIO4F6BhxXInJAe5veLY6TLKGyNR/qdojiQKHWl2HHnvNOybZNJjM4duCpQ3gx
305RXW6EmXlwyUR/5bbmCVxLOGTOWerDVCXaQou7v1JRHnUySGMHjdSetWcEqEGqlsib2hkBPnb6
/aqkNxdFUcbuS9vtr2mU+qoFZimWaoqnAWO1W8JgfUuoY5aFL0rjqGdjxh0baIBBKVm8o+xg8fRI
hyoDlOcKsGu9GAwirBZP6Z3KDKgLr/mcNVMAPA7kD+bd6w7O8hKEEchoqza8OmSSjCcTC2jPpoZO
GJrIWLtgOQxQEfAs7TL+NUV/NFsovzOQB1mhwCKuaYCJZVF9ZiOPTpkNJJYp4/IxFymCpJMV/ZL9
n0aW0L37zzFGPuUbeHrXZ7UW7MDTWxe69Q3TutKHL4zcLT095TUXiLhm3u0a9oBhyTQETI55oBoW
3xIClTYI2kFeSap/ywhbSvV6oK620/w4qF4oMLXUmTTxgiF26isKsKBF2IinyAD+lFL8I7XuVXpE
JYxExdIquHRN3zqX0hQuRk9R954ZNhYTpP6SNOBPTS0XGEJb9XNbh1hyR4XBhpEeNAKj25D2AitD
8MUbTc7w2dtSBSPURyjDFcrRsJ/G2VYbLHAEONgBXob5kqFixCaSPRMGgkxzrbVqYxiOl/Ay29EO
6OTDtS+DL2bJbJiHKA80XqUbjcfpnFgHWup8X6mciri0H5ZbT1kTNWinMVuCu2Fjn0KwGlJm39FY
iLtGfAxdzfUpq9tSbCSEDPY0CGIDPKSNERxQ2uu0f3Ij0p61yp2uY2s+5pnSHQqXg/md9VAdA6tA
YLUdnsHhRypvVAReanaictqs1SibJykEkGRR+esOSEJmO8anzCMh3KgNuzMCnN5iiEplpImLbyVH
/BtSx1S27nBiLLZZQMz7axkWbdVDnyRvArqemuupjXMxGqyuEBSdEOoEWOcg6h3hF3lPRbSTyinV
g1oB+R7QQD7JP38cQVVyXcTMW2tXc206F+uKbT3T10h3cQiz6sggF71KOlJ5Sv5c0F4D/htsNuA+
AZTF4u4v6AtMuwEerbvWiIZXo512y7IkIOd+xFPzXLS1cW+zFqj2UoOPkR3dTUCRvajxlOzdCcRA
o3O3GCCpJ94KZ1+MvXpSuuh/pTCFdvb/qheZ0V1D3+oRUlPDDYNvaPaIO0VAD4kGJPYclwjNMTzQ
gMTipbGPQk36tLdXbKjPucMF5lsOtMzwrcBwEqT4OUufDlAIW8wxkaUPy1AknS8lbBZYFvOZggL4
vwLbZWi5JXf0EyZXlW3mom+hvcytsitX851RRsbFRDBsUUAdjXPcSO3urwAqsgowDne0U88gAT5C
Y22HlQL50LoNyFWZG0NNDVkoODUPIr0hsFffqCRtmvl7DnV72qfkOYRqXQtScxlcgTPju0QMX2w6
fZ6EOHl0INJ/YU3KVuNFC0YqAiR2GkJJvDHYq+AxVNB491SpDARzs3ttwoq92v0sMJixZBO1qFXX
TYsVxZ5V78snHUvrKiQOeBveluKCsUte6eOPCtPUIMzd6jS1sL+Oq+SqCvNU/dVxzWb9AnNyi3st
bJVdZY/WNkEQ+IcDH8geHtPWULJtPt4t7oZJB3eYFsJmSZ2bdy4YqoFIEvdZGFA9anEBcAh/ImEl
OEUhFmIkS27eRzndbNjzR00SWVpz/9mna6YBixiICJEDExutwR9yGGlWhgUDylbY920NUatZaZw2
PUarf2uAwQmLSuj/tNJYatBB6znoAFuBfM/HOcbUYNdBR/RQA10AhKH0qCSa9lRzOW1CZSi2WADR
oBYxVgdAQ6RPe61ySO+7LnyOU9RV4Y/4pNkb2kXVm7q8qJ2dXZbaGrRpGLSaj2roR/GsSwS/Ra+x
h2xv0/pCZYIaq7Wq3JozAY/Nm2pWs+5jZzhhQOVTrpolrJfUvJOqYR1vOIFE/7fGXJ5WvPV4ASvc
kZeOX8UV1OhVWO11NgADo1O/QVZuOptRoe7H3n1qx0w9U5ENtsIQmHHiQmovMdHfjKCuVN28YFDe
4A4zgqpYqmp+phdgGoVyhxHWjdo/FUHxDdqlOuI+60vzj4MQFlneIarlwvJyE6pDs9ELLM36/68D
4nCSD+uvrL/8cZCdim4vK3RAXV6URwNM0KO0uvJIWabqsJwuuPQRTjBg1jxggCjHYmOh5QUm3NM2
ZQwlESzU+gL0ynzT4w30bMm6vT4Muo3FSD7dK+7vJceMMb9z+u6gYhFuG+k5Ln/+otPXmz7+Jtdy
r8pr3OyPHUPft/cdOgyqYWQQUOKWm2xbxLauwzBEWzQ2zZ9URDXqMY+vtGNk5hUurfykjS6/Fzni
7t3Ir45MlIOrQhCRMwyPh7lMIpqvubnrd1Dg8StdCucIbQXE3nLRbCMVerJBwkL1nM8UEi6Sk41B
BKQcWOGZEebqQaZW7E6qkP0FWy3sYMbXfxfomu4MkI8DK8oQPy4h4IMYgo0V3LS6p40CA8ol1TT6
zo7AMdRHZ/DBxK7vx8LEikocgiLDSwhF2pjOBSBv1fdNBM8ckJEgYt0pUxAPdfWoywo2z6FaPis6
S/zIMOpXYWImiIFuc04zHvtxA2OGBLA3QD9aNGRjhOW7A3lPLBwhmBT+GGEYFPSGVr4oJdwUKvkz
NMPpyhpD3TkQytgC0uZ4zmS059S1H1MLBGI5lOWuwBJRUMjUjyMxgjOJTZprw1blMD2nMhhPDQ95
ODxlIlERk4LNagUiLlcSYA3VppYXjO3LKLGLDewf2g13lDSoFIbZZsiTZRPX7nawu/BuDOF9brrw
51Khon6kTQYAMfQ6c3GOwPsL1DYfoMRjui8VlkI8La3zsx4V4Uui5TsIrUZgNqILDt04oFqRgZWV
DmxHjwmYP0baIA6dGMWy1wBhBy5MyYDhA85Rp5rj2f1Qebme6b6t5cUxglj9EXpTf1NrGe1IxEzO
pt22DigdMEyoThuquR64lq1VKAVp/QKQRHvctHr3Y2SDhaU2jrOIyvrvJKJQuBSHA107zehpylNV
SlGZMjYg+j6DctzsdJeXR7cauoPVlE8sdPXtevk8jQe/HqFL1QiAEAflZOizxRfgC8d+BvqzGQpu
TeYvoVklwBux6blmpPjoLJq5x2iOlXSwyLfmE2lBkqIo8kMPqAOWeeEgWKuIYRM9gE7aT3oiv2nz
qRGJQ9S4AQblWGrjvUREH/DSalMbcQvRtTbZ2wnGdYkA9sM3pwKcASsqwfyFtUCxPBG6dXSLabNU
Chsdj2RJUzHVX6tiXmjtBwWuYWlX5Hs545RHzczzPd1Aga61Aa0SD6BvEfSFqel826ERUcDVqmDV
dWTnnreIEczl6+2nh0llyyNad6971jJKrRt6Lmv2S72Wq3jmTWyFewOyDPCwQDgfD3itplCroHwL
VNG4XHQG5OfoI7JTQZUm64BhxRWvm/XaqSxqW+fvgZSnO7PWptSXQ75kP/3x9Titq3HxsCPEzDUd
nhKDOdOGWkBj69nkd+D1B5DVwCpUYw7Zhh4XFruL4/qg1yyVrU90zSpKCUDa+sBpz9fjXMcNihKU
KR7pArgatVQRYm0E5D+wqRGjQ3vOFTn5VICeqPmbNHJAm+HM8jR2WBYcxNFE332sEb5H45yTtIHz
bPU5n3NIQrcN5Ejp+ay369NrviSXu1vU1qZzw42t/xwdDPa7CF/teZPM94PNv/Ov7L/K6AjaQYet
WSrDitjfU6k9gsOq0v/pUvdueVPpnaRNO3cElLKJtEN5epH/VedfZZCSwGNZ93z9BdpDp11+YcyB
DayrxAfSDqtA899enym9xPRgv5StWUp9OexfZf/nqdbTfzksdu0KSzZR5/G5j+QqPCf/Jud8N7cg
6jM/7Skxqc6gbYFdY54jSYdSfjkJnenj8BFwC7i5fRRSSu+qaSfbbE8nr6AYGkxso0Ducnmf6TWl
rmv9KHwpW9/ktd6/yoQ2MzeoKVLF9TRUtmbX01CTXrOUWt74tfDLT62n+dcvdZoOxcDoOWMN1Jjn
r+nS+31N0rGfCpcv8ddSqvCpFiXXSjGvumnpyHvqYz/9FtX6elaMvIpDF/5cOw1zBoWt2XTuWKh3
oTLKUur/tx4dS4elRhZMiS73S7e6XvrSrdP1/a8kPQ9OPTklI0CdAOB5W28EfWqobbcanH9YB/K7
GkVozNSFZQioNSfqJCifA7Y4Ayg/urgKTiNt87x2rXSuf3a384d6fdGoypd66ztGO5LIVRDfHtXl
I//lPf5ybJgrWMVSj8vFW8XPsVTFYR68Tz7EQ6Bo1yNwoU/Z1sBCC9Jwsf/PYO3T8CCmAQZdyLqh
q7ajBK7ibGMhuLGlm7H2/JT9UqbTXQR6jQZnMo7VDb2zBSUdwKP3Bla/dspg/BgBbJ98Gm3BRUgB
3W9+66l66LZPfQxVVS6dT2PQ5erpOcpOU/4ONTMagC7PlAaglFwa8/qkJWx5lbC19tRoINaXBcpU
jBAP/bgj9I+XR0mFn/IfjxF4PlZPw2FtTEsb+xjz0unpZ9fWSikqo73/ylLZv06V6dKAbEpgzHN7
ujiq2qTiWwQ0LOYMVbB0t6zCDA/CAi5QvJjCpd3oQT7ldzuP7qgnohRcIz5nRZznGyvX/kRMr45p
i1VIIPOqYwhFzX3IsdJw7ioH6jsxYjCaMkEzoav2nz5pGBXj67Z+JenTOIgknfxeCJBcEUfwgD74
ud4YStFGmkD/s6LZSv3SJmDvr99oBUDmLZCK91RRGUwtgG8v5kGgU+PU81c5A6pwL0F1giIXsMYw
SuDceqikCyr5UO2oz5nqDEMZAQb5psMto9ZLb7ZrtvgYTZaFeX4bfVegWgcLzjL3WinNgKpoEtr+
kEHEB3jZGDV+vxm0gO4kbTAWgnaGfaCrpCezdFUjDHKhmuc8UlmVcNfDEsvVMsdfMVg1Bxz35cFk
vZIjJv6LXvFMxBst6RpciOurg36k16R2233aYolomoYTBko5VuV0uG+Kd3wx0g2WG6EmPz/u9foU
4J43ELl4gx/SM8AdykbCMmLyG9hQHBIVy3XwBMs8SNl+H1yXbUw5VkcM9IwNGsA3uvhPs7plYP2p
dHnVaLi9tu9eOtUMlcDKwseYbb2Lmp0iMtI0e3q9lls2zy2pbdNJvvRBy/tNhV8OKRWEbeMS8oiY
i48we4LlDQ1Mw2IrDKhDwx0LsUOYS6GTB/vLy3un3Y5DeTM6A+tAQImCtr83+/yGwJmnQcsmj8I7
K0n9fGpuVn4V3LU39KspJD3niKMHufRtVGLejRaExjK/XJCV8kyzhHGfvleExPQkMw5GXLNlkrrM
YpeRBb2I9J6vg4MvZYxmC1RnSX7ZT9n/e4CxHEPNAOHbrZqKcCd5vwWLzF6mS//n6MNiNXS3C7lb
OlqG25h9q5vY3K1ttbAMH5ihfk9FiKjje0J9ypKkUspTijZWpKBSBAcLjB/7raFPEN+An48hzc3a
cSzDYGq9H0NuXVj1Ia0HAX9arH58rENQMxkSK/JaWHuDNZN9egHXXpReymU8405qskefguVF03fz
eNhTiwQAZgTVQPchNBHuNC3b0utHTxyRNk/vuLOnptdM3VKBfjvDoltQiHpahop0ZV9+919lcevO
oVl+13T4MvvlYKlboLguS3dW990W2pVXumw6myUjscubv8spdEZ7kCqWkOIfelxo08ZWJkTzs90E
nWTa/+kLT9e9fCiXt4e+asvrRP/Q1CQ/To9WbQRNrYj9uvKRd0wP2kkrvE8DYlWHA2ZpGMXSrD81
wU9JungjLUQQNay1PAkVuL3IbXwkgDnYZglaIX3jaf4rdaypKYhmRyXfgnfZHJLusZq4tcuksWWF
jbEptSZbZjGINw2k05v3sJ49SKpKh9r8PLOmN4J+GDaVEwI/AOOtzY8a1tcmKvv2IRdhAHva/VTH
M/PuP6tWn+7gckfnjz+l6C6qAHp7cmjgn/vRbRmtGANRcXR7HyMFoJGOnZG/oqfHWhAU1uYhkVlY
fD8AUAD/SPTCNAddkjTQG4zYQrhhPsen5BSWWCSoQg4jP743oGgZUG1qwXFU4dZSvoGI/Mx6W4Y4
9HufOp31ra8x3AvyIdKXm0S3Rsa8CcpCh7w1zepNLCSMVXrowJabfCPRh62OADa9rixvHk0jARBm
+fb3WEKAN8WPT0OuEfC1TdpC/QtrzqPluwgEY6lXl7gZFhzB5n/491a1b81UQyGXxqDULOk246qO
MbT3Z0cBt92t99/VEEhK5u/dWraMZZv5f0EcUV/WQAqt+mVCz3uTYZ3tUOQXahLUGhR3nPBa934/
gSS0h38L0EDokeiXrcHmm9iG0uOnt4aSy0aYXqZX9j6fWwxW5NxNBfebQwn54nkAq9TqjmkgAw0j
lt1hO28sc3/TzsGmjFWMyuZOjh4HpfQaqowQrP/oSZeLon1Lo9FSddpQkgppQ0+NUgyxbD/87TS5
fStbESAC/h0uSfoyqXO4UQCuppQ9QKFGCPet/j9rdnbbKDtpl63u95CipDuzjOyoPzIqANf3lFwW
KunhL8nBkdHRNN6bMOsP61wPjgcYiBlW5X2ZBI5NCFHWKYOKpjY9gv+Zb6Js9DIrB+wOS0qx+seI
nwYEPPfjzpyfI6R9ACKgdkLd1vKIbeBwvfTUGvPyA40B53XUbN4U82aCCN6GR9kLFdHGqE4d3AAO
VL2Ir66LS87mUfAwv5FWU8NsIn9Wp7cuvhvqiw4KaJAU2640Ll3DgGxREFa1bWAjpDb4mgWaCwYL
UVbtDeDBIbsZe0aNxmMh0LfBZKv1lFqDdybQhBfmWOmlnRg7QGf1Gs1OXDwppl2o8F8As1lBoXRK
4FZQA44ATMJivi0Rao/EE7RTTb8x6r/ZskQwC1pEzOeRGYCXnx2T1on3jDFlZ4U8B70WgQoxOezW
lnWJ7yVHAHXOwmnnletmvdUn7sEkNLxO49PE4JVXAPd3zTPAnVQ3t+HGg/Bbp4w4IYB57paDsviY
jn8kcNPXsiutq9mgrShZ3YK6zaHU7HD3RYLCGgB1q6KHU7zFD7SKQjSpETxUJQIVsxnv4FN9KjB5
kCrEVXSoAHBFNYBTMO+dZHJxoQF3h3gztWyvRHXyozReJxarO9j+WkHaKw9aGkEjTgFvhsmgKEr2
asXfOzCH5DwehoMSrALmoCZsbRH4/yP7fAf5S3C9u/oPg62c4icahrZAWgYAfE4BJM0iv8qSKpjG
rZbq01F1khfeDiA15bBEgp676tWJ6LeWYSR3nQbn6tnTp1AsvKvCui+iyCtHdI6t5UDM30yanQZr
xCBLSgbj4qg4FJP2hOthxwGwgqMbIvSI90+EHRiYOW0BhVPACzJdGKzV+D0iI9KmzwBMria98635
DHQam2o7za+pAFMBlu3ZsyvehhLEnNHt7WcuqxdTb8AfbZL80vQDEJLx5Nxb/Vj4BjflZv3AL9Mo
iOCnwQT2g99CXNVuy+IeWm5+H+EmwPn3pM+PlM2CFZEdZwF9t1sjdP3cYqNvte5wn8Va6IeQiwyc
Oasy9Qp2QgmIj35QcnjBw/UQ4S6ujxuY/Oi+TEHLAnWhBZq41LZ6AQ3JCbYN1a5wMy9zWg1+mWm7
z8sOEvR8SIOoTa3AnmrQTFXuwcE3ul83LbhXR7fIAVLD060MxMwwP505Z+cxNDXY8EDLrVPqG4wg
wOOrBwabMh/q3dzXXTP2Gse6uW2RnBBdCT3AcoGkVjrwEWyZYm37FjZaAnbHkEAO8b7pgbZdNqNh
wS1WXJNMN+G0xV+aLoNxdlOaXuXkh9ROYQIQ2fBFhUMJYPVKfO+UUXObjLq5yaTedB1E6SjHikG7
y3t2yMs6vUvnTWZDFr8er5MAncdwB2Bxo9/AhhS3aUr3tbCH45Bqm98mNEUBKHMOid6xEwTxqz3E
9r1hqIT/P5Sd2ZLbSLZlf6WsnhvWgGNu69sPnMkgGQwyBkkvMCmUwjzP+PpecKoylKprWd0vMPoA
MsgACfdz9lmbkuAAA2aTexCZm83ocEE5wDFWhlcMC6WczLNZdVvLTut91eeIyrjxPchHH4fCC6kU
0uO11eKd2g/DwgFWefFoNZ5qrCrbzOHxOs85ZkEoGZKza+bVsnKg65pT7O60Uq1XIAgpbTRT/xDo
3dIvHOU9zt2Dg/PoCLKjURvvHcB9jAShomYmHxtjG0XRVs9zqnTN1vkUxeFNy/HQVCa/w7WuJqln
wxrosbAAsFyoi6YMQInPEHwlK8wdHnykqiD5LZs880nWjQAIwwK3SkvxD0nrL7Ns+lI1mrdIEooL
gh50aWncDLMqnqmHpSjdpQi14N+Ytpa/tj1PXxRt+6XzctyMkviLUkVr1RpKEBwhYYG4DXnb7rGI
2q9GmIcQMzycZTyuJcsi5x5m1n4oAQtzieb7OBU1NkXuNUibx7Edm11Lkd+yx+LgSJXbtexIQiuK
u4jI858tTVUWaYsqlqreGQvA7zRRE3VpYgTbxIq9jC26Q53EZ0VFbvNHo6VLjQ0f1WnIxSLP2Tbz
OqAGJUxqYS6RQASxc0pK4Fz0LlDxMPM0GiwhY1VfFX6wcCOQn1prUzQ0X4zoQNuFANq7RHrvLqbS
v5aiHbdu2lQLK0fLIvDCjTPbJCnOx6dl6Qua+hS0PM535qpJ4wZXqOGJUOtg2NapNjxIhTUFPTC1
w4UQ5rA0DcRndXqy9ah4DZTmXaOc7cGjbbyw/OVvxYOv5O2WHj9mVaPAnq2VHpU4tVK+8L11nC1I
CywyxTDX0gt60v/lEd1RqdiKAYJCVS+72GAXGBertu8ImKY5P9lxbi9bhbJvhYKALinFwlA186L5
1pvrGuZBqUvzgtv4j06N6o1tGfgaxku9DI1dlRJNiMLvPURm7DHSN6vsq505XlLD0TYGDiRL0l98
TVE8L6g40g+FmMSyUS9JUTRLfg6dY9Jq38JuhAbRRojXvDpZ51UevViTx36D9D9xDI2EmKYXR83C
vzrRnD0yVmIW+ugfbKqxjqqmlFjIQzrWOsqVJspaUsJCQruOM86mbavzkJfaNRv86oA090cMICI3
lwPlV9vWUs5a+rWsLPUFsO64D9K8XFma0m9jjeCj2XTWyZ4PmdE+VW35kHuB2NdVQFVHLEY0feq3
ovBtyng0fd1mJNuBdi7UKiZRjkjuwazBQJhKhHSzCpclnvfLRAfUqueZu+S7TEWuaX0NTOtb7vnJ
JnYzbe1qTr/Ro2Y3WUW+NDsjoBavHxB7NOXKSQd3n1bFtq5YlVUU8bET2ylg3Y8sVr1lJMZLYg0N
jthxi1+45q7VCEIKZdbN0eabuCsV66XpyvLJChTCQoNYJZTZrJUed6+pEW8x5q3c2Ua0kwZKN72K
6zXXQXXoGyve+Zm+FkRGFd8UazcRt3zopgeBKdQiMQf1KfHJs3q5OGYVBg/mpPRcYZjeJUUfHGzx
HRyxcm7MxGPfqMLeiNWBu0D3RtksNb2hc0BajgfCn4fIKaaKpSedowszieehqHx6zsJXrx+7hV5H
6ib1fP1ojriy1mOfLp34pAa1e5m6p8JAk1tT5oC4lqgNphOrruQ/NA16u2FJkWRjA9BexyMNb+EN
pVfk7Excp7rAuTmsXXOFgGhYg5cR+kvSYdjedr2zn20vV+gJFC7iZJ/r6lmp7GqVlEqxMHHK4b/j
70J1OVR87SYM0FZaoT+YamCukfUsqe/H9rOyw21O1qut84HSBO1H7/bGJmlb5YA51LjSQgeUaD3/
zEYiXaTuFwQSy9rIyJTgd79KO/yD1ZJfxCGv9niFUN2ERxero12Mk9gyMfObVkfjKiUya7vlt0gz
wAhRpLJwi+6k4BdW6R61wlb5lhgqSegsOVZF7ZywvHNwtoqbTVDDxsG3Czml2hfontalj8xt9NOT
M1QUWFdGXxzGXn8xq6DjLzEGSv2t4jyhMd4Ho42E3kzrm6ZZ1S1m3aumInqUXR3rNfDc2B/Lwa6I
+6tnAvkJOkgNbqQs/doZCFFxppmO00nRqqsxtNUN7ZO+dkefFZVLkYavZfEmLxQ8TbChKIfW2/OL
xgujlJ/1+MpD2w/quY48RP1OCZ6Kf99KTpZ9urayBt1FDEoVGqDkJ71Rqr1jFmR9m4SP3KwbABxl
FKwav/o2WBl87cFNz1bZ2epiUH2sMPLo+kuffGgnyXTQg/wgW/I0vuR4NFnjEVstUhdd320pdFCv
ltoMV3slH8uD6ddwdHtCdx99pWZ9an0vOrpouK5lqA7gR/uXjwl91/irpALA9dFntZvvWKUjHu/Q
wDuq6h2EG/8BiMG/IoTyry2u2JuYeuzVR59elRSv1Qj3MpGEKMEqZ9t7Tn2WZ0y5Pp1Za21lSx6a
uieqPAqD69Xxr5bjrISdhZeuAschLD3eC2pcrrmX6KfWGh9lSx5qE7ZtSdXBTjbVLBrPw8QfOc8X
ovRvTUvRAg7M9lb2UU3QPlLCsGUVP89g2ljipEQNbn6fUWppdakNHMzuz8EMBNjtyujx+pZ9SaaU
qyxVvHXZ/iiU1r5SEGpf3bYb1k4a1pi94zeDIn/AX0cJnuSUMIXMm3HDXqqNQGOO/vZYZyxzLZRu
V1H3JHPwP1vIyfdD388Q8czbFT4113mr33qB3zKLgG5pz83BTsNbEW3V3tJvMeuZmzpV/hIrjHYv
J/RsovbRpGDePc+XU6CnxJ7LhtcfjH1qifCqFG520EbwB0lchddoPhSztLQy0pxIFU15cAJ2qCWy
ygMRsSLGVgaUBgX3nWrkSwSFxnOBecsy1QUrxirTn1nM9WtTwwFUjvIBubu5tH6Zu5P+7MdWfsqH
4l3OxeJouHplcB+L++8qH8s4BSWW3lZ8zJroRwyxgQLpKjhUnl0/kuIStyEK0nVAIWuC8ckyGov2
Vpt9/KjYbPjnljy4+eya6RX9vc/zDZ0CVvYensCPzJkPjcg31H5Hl/tZmCOt+YEe13JQxZb3UuLz
/vGUrZtZC/Sk2l724eo1HoKZ7i9PkH1eR4F/QAXXfYZDeiDDpnItm4MRFk+DR7Xb/FdmWGc+pkq4
E60bLS3weftWM9Rb0SCJV3U2ZpUTazdCXtptcLm2Or15kl1WaGG0PlnpVp7gDVZ37PThG4si7Sa7
ksg9GQVfDNlyhG0hYFK6tWyGFh+WWnbrMo92pai0k2vU/dXoB0gfhfjMzbG/ysPkRDjDmI023zB/
9hWus5xyLbzcZ4y5Q14Bnb1OLmAb2QDoghaLak3zgj/07iSJKfmofqMwW3/lA3BWipHFZ6M0QfwF
mralDLt5Uhpc5vJGuF/GMtgb01T8wLn6MGRKeOrd6N2bWcwuy+yjPR+s0vYWJVXFj7pO3qQs8/rW
FtHnsVD42Hx94irPQHGU1kpxw2CVUZp8jhcyRBBUUDwGLS03qmJUC8NMlZ1TLbNBnMtOAyZXhe7O
vrVtunaVL+gUjUfsFisStBSaD5aWv9aGu+e76W9sTykXNmCHLtOutgOgonmvEyydeihdwKFtwh+B
85R1wF8MVy9AQ/vuTn3LaoTDvroaMU2+8dY3lWaFl5zfxykWVwSe44riW5etozuczKnU1vFoQgqZ
oqUT6PGXLu6tTV9FhBvyjPSraa9xVdYwcSTm2gyB8aBTK6pX4R99K9SDX9jvTh0/TLkbrsU0UUEj
yuTNt7aqI1jbYZaVEwVeulGpvqqJrWyCKLTJ+abxYxMq36l4hCZThpD+bDSWwTvfDfGae8PFaMsX
Q0vH57xOFLwUy2/FkKr7eDaBYD+JyyYuknvNbkCWgUZjMdqKRRTH0SWjZAzNtup9dfuDZ1mgHrok
vR80jINLZYArFhbTQi6nE73KsMcgXRgO03NvwDW0MX+Nhyw647kTsUK0srXWaPVmB2Q0/G4D91iq
RWg9ZkAy5gSwxbKt+K6PwfBaj/Y1Nk3/u5ZGr5npYC+Vwv+itITMg1EGD1o5eAe7q5JdZQzFGVR7
TgYFDCfrUP+mpWa2DBEAf3Zt5cXuiumHBnjGnp2PMi8h7QybAHf3cdFHRfLilKOxmsKg3kES0BYm
WwMMWcu6OoAeZGnmq5iSxAWegoHXXdqubZ4bz2qex7lEzEq7q2wlImNLGqjTg2wOQivWhSjajWz2
mIftEyoEFm2Ttc+xNd/QqB/9eLYyUzaxsM2LnK+FtoVFrVnA6uOlTCNON0EfDWvZdKkffcBfg73j
PBpU3PpNc4RdREse8Bk7O0ZPCG3uYn5DjQCAetm0mp6SPDTtK9nECmc6+kTwfz6bnRrzHUyOyb/P
LOy3ycrESf7tXm9Fq47k+33GmFbswt2RKMX8Ujn3i3NiZi+y1XSjvwqMOFn4oxc8djirPSJaiBdp
1GREHeiTh6jztJU2+kg+KktZjVTT42uo+o+YA8Pch6D6qKhKdrBL4/Jbv2wGVKKa3TQeu4YgwUL2
+V3DSgVh+0ae35P7QWPvRuu2K93zOJTqthqIO9a6zQUtO+UBb7lFp/LF/ugiQOiecwT1y2aI7PsT
yFE5oFMYv0+S7hOu9Ge1Kjo2ViLXyaAH1rkJxufRUaf9L30jNUobdrQAB+Ypmaiss1YHnGIjbrBZ
dx/vTXYnOBWlfbCbbz8kgWpziayjZPc1n6PXeXcmni8b8gD8h0GQJBjMjQ0JF9mWQ2Ic04eQiiSR
CutszIf7UyEuThe90Oyt7Gzh81GfXnebqEymM6RbcaBaDYtTWrJLVGLnd+Z0GYJxT4llCWenN14o
2Wcd1Kr3FnZ+W1Z93lMTuMZLbEabcrLyq5xZael6Sobp3grHclWHk3tvFShxcavKb3ImTuCLaqrG
W+gV5ksr2DgarXsfS6rvwmNzOrmm8wAOqHgpUm1jB4P2lPRO/qJQi93GUf0ox0CQwijDO/tUJUW6
MWLSDYZTXXO8fjtzEQp0irrloO1U4po0AAnqxLdXYVfcoglXuzqY9CuadnYMkTqHPsdqB6oiW8L7
5/rn0kvY3O1ER1xl7DR/oTsYHelFXu7dduQWqKvWhQok7WgO9Umf66fj0fEP/QC7Uza1PBdgZSwW
ayYyjwhzwQFQzRKyorMKkI5uYzBmW2X8UkVV+O6z/lvCKasvLmTBBfX8MRBCu9jyBXp1apiCuRJl
60Kb2mWWzsUtWfZQUC8ObQk2SHQrtdZ85/rYs6kyXzqDmIJPfWyQxMobAn/q/PAqnYY2C4kpj4vo
7AjH8BcdDpGVI9Q/YkU5uZ5evadu9KmUGLIR36w6xa6PwKq+wxjrHfOSq+mLEOpwGaMR0OJHX/f0
k1twYc9d0XyQjxw10rcUgkQLj0ovqErejQquhTLU7hY36+l5yJtL55b514hcIhUxqbbQgSst7URp
oOlpzVGIyl5Nug202C5HVINKSHS+erMt9zH1tlYaVyhiOISYSlGbtMozRcF0S8+WQZfekpFil7zA
fjwx2k2rOcU65bdv6Xd9v1Mz314WViQAh+TVphowre0zL3jJuljbWYLyfWvsYswyym2StuHa0vdF
0VfPgKW4x7RAK0GsPslW43qvrTI0Z8u2kpcxBAtFNRIF23MzVoJ2aWjDuB9GIpCNz69nn6hvXtzp
22xK2xcBzGNd65aJNrK3bjFIXYId8465QqPePaWhSJ7F4Idb3+6StZXUm3/+43/+n//9Pvwv/48c
Nuvo59k/snbWBmVN/V//1I1//qO4d++//9c/TVbxBpWoto65pK2ptpjH379ew8xntvY/yDNTaxEF
4a61x7dEtQ4SZVpOqsMnKAZvwc0lxzR3bg9+kB3nOSLMP/vmxH2tKLUnnx/+VZ5O6v2R7MuN1ENG
wWiA3x7/SVxH5TxghTCBqXW+03bGmbFTwL9la2amO8nXkQcWDyw60voqZ9SOtfj7Ny7cv7xxwzEs
cMdsdnnnXO1COH994542JKaPge/zUKNc0XXtGPR9+bnQiXy0CHS26hBCNGr0NRWJ2otFPeKRsnbM
7jum2RYFK0kSidPoqvptPt0spv3dsUv1q3MB/W0bYkiy6oxOvKQGjnhh/VkXNpnbsHhxh7A/JJmF
y+ZEkdPfvzlNaL+/O9s2SIuahqVSI6+r6l/fXa+AjM291n+2i2qtt+FzC3/sCYlIw1dR3yHvs99a
6vkPWEGGKwg+9hto8wgq1cyJnUdDJ9yH1VjehjpLntR8uslZ1dRMu9FLovUzcbb2UusQC3wza1cq
Gdpvuk0KJDWMGf5TbpKqrvdcNfkzTJNXOSFXqUzW3bC/cNWlqxnng9QmXlG+mV9JUGdXtDU+P8hq
vvzoc4KBjZvaFexwmSIHIBexSdaSi0jmrZBdQ1Xj0UPfs2yeny0ngrgt3FyD8xTWR5fwEkTvCMSW
oGB7UfQh6EFi429YlgKlzhzrc9kP6yrpRmAobFEph4EHWI3Oq4XkQfZnHXxTAkTtfkjN5FCS7VlN
wyGehP42TnnE5cBaUjZtYCQbd4SZMJCEfSt9yPCFZXXn1O+tV0TqUHpBzemW8iB4s94Qf7MpZyjW
gU5Y2VPyfB9aHi7acXYNsvrCb4v+BdW6sSiKWH2uJ8VZUTkHeowF2lYJbPfQTuGEdWBfbIldpBct
Vh58oXcHnwIOdkqrVjWJRVt1f5SPmiz6+Uj2Ob2rNBQzUeJJIiVcuba3/fvr0rDFv12XDl85w+K2
YhmqLcd/+bmph6QZ8zwNnn1bScnBm4J8SrsrPMyalrI5Rv0OCSdmbh4Od6e0bnbpkNZPcdYoj76f
L30/7C556gzrPDe6C17MPx/Jvl9GaytYRVXnLBuRurcEnjbbxOIt8IjxTSPF3GJu1mL2lAyraCNH
23oslmTzSDfPo6PaPqSpkV6LKSlX5miYWy/VDnUotHM1F38ncR/virwlNT5XfwfABdkzO988UM5J
p6YvXltZT4nmH6Vbe6wWwTFWTDhEM5o2Met2K0quKdmsdCdkgRBOIEAZDcL+DzYTxlm25meMRsU5
OJGdTK99EaTDHP3ymj0Mmy18+HadzNdhSsXi0jEn1lLyCuvrZW9x/+nH0H5sKuurnGUNEOTlScSQ
FsDxwIjVdm/EJ6SrN2A66sJHD/AUj1F5GCkO3SQ4836ivH+nj4AAc1XAOyakrzsObKGcJNxa9fp6
ozrdXMLvmRT1a735oHUhfqv1lOPkqdYJfBwUj6uP8TzT3kWEg3YFY796aHxza8CoJg/Ffx3v9urJ
jp2vWmqbB3khyC5vML+mYWyRzqxIt2WKuDflSXLan13jYDgbOGhWDAjcoQy46MZ9AWV78TEZi7hx
z+oZ9835BXPDMDetnqebinUUwInuOyB+hA117L+oUE3XuZZUJ8iU7aE022EuB8qeqlkfFhmh8xnl
+tlJC+0H29cV8sgMbCJQMpuo5g1KqrI2+n4gAzSwg+VnegM9I72aNoz8kOv3a1KabOwN+y2wsgP/
5ZkOkcDqLWwezc1BRXjEndQFdEuf5dflyh967cFxnbU16donC27oDKbR95Hb99fhRwHRaEFI1Pw+
2v0Smr31tSpNsSxMY3jUgzQ88Mexb83i5FnOzYKoXJS2CKnGh7wuXe6KymnnFCm89ZofoypSo61s
3adMdv3QZ6AgnzD1tVeu3wpYx3q7kt8U+f0QzWw5WjoX27LLp0ZebwabqvVPN/KxXHtTQjBrtq4l
tJNdFN2tNkYakqwKcSMvx3PUwyFuA8N/C8oUMhAXoxGz/ROukl/bshj2CkCmleByhW7ilwRI5euY
Zqju7S5e9b4fq9umEyg92Qtd0/JzYijls7xTQ8gonPSjkZZTCfzC4R7O6mAeyWy9Pt65ezWK7C8u
UW6sW1C7B8k6Habyh2H4R4zg7HfXzl7NtG2/mpUIFx7i9s+Al1pxhJmEDrGMi53lkWAdQH5vtJI5
fQtsjKBfi9RAE/DIRiw+Mh0ARE6ATsStsw47r7nBwiQuJ9Lwa50V2/nqKuBlP0nQVJCkh4/WqMYH
HGLQ8/QTdwfR14+QCFPcFvxgFc5N3Uvgff05MDmoW7mf9LAKGkLBH7PlRHlKoqC0I3IGV9TSDlke
GHvq3bWDX3bVaiqQ/ueFWx3T+QDU6OfBQZeechd6sJAcPMh+h2jLkjdIdqLnJ71re3/fI1X5/MN1
+unzoPbhXpRpv0Zar32Ok/Jp0vPwVjuheoozR1nIyUkFIN8c8+GE731y44fh4s7zycWTNSCJurBR
bK2Slip7UBcFeT+Rv9fDq4IG9ntQi26hlb5/6/1YbNkR5nsLzXCWI9lS8JLejrVvo/gefj6Sff3c
F8598pHsCx0z2ysA/P8f5v79cyp9+esryudTIuU1RS0OpBQQoIWzBpYSCGVla8YFGkHJpiYj9Sf7
5CGOg2AFGEnffPQNhnLR49E4wnadVloWFnvAml9cMoTPHibXu0bHwETE+vScNu5niVr5jxOSMD/r
YYTfr4i+NyV5t7KwPpkajiwaZRZHkafeSfXLbDVGUfNVIWbZKSDr7MpUF0QGiN6iqdlZ/YwSSrGM
cVMkUUDJDEJfcDO0qjHBnxrKIQRa/pKh7ODn0sA1dG6qCdK8JAcYF2p+8ZImXsSPN0ISOWqk8HNM
0xUrOQq5sdjjiKIus7AP2LtY5OoV7p8fDEBE0vk3DKzvTLqGEvg7LzAPmnQ7OOpPXqA7Sw0kL/Cv
c4tssG7QdVPIj8x1EQj9h52bZf++lHJ17Jso7NAcx3JN9bcNTNtooeoGrbjd720gM7aIK+2NarbB
cwl+h/yLHf8xRu9l1FfvE2nbJUY/OZQwb9gBJGUnXA7lU1Q20dJu7ebdqb7cT0Eyt3DMGFfqtHE2
YjBhH3LrOBvOFK/CBkWk0+FoMz89JD4kQ73/bQjBHTuVU9006pt2eaHswNDsDT2mnDnppq/RFD93
mpY9e0Xg7t0QtYLsR+XtJ1r2tW/HgDth1u1b1z6GpPkfem8w1pkPIoj8wc9H49zX+0p4yWLDWI/z
I9/7nAu92IWNiNYzAvkT1y72WnZVnG3FNJ5FWks08qew15X7tClQ2/+wvNW1eVv1y25aWK7uCmEA
j9Nc12WT/9dtl+rxjhCzGSTvexs3gLh7sNSBfGArmu4hjLUYz+qISp25Wc8H1l3Oz+H7THmSpulq
thls0T3ItjzTyTPCxB/P6SZeuIQummHn5Kug4Tm4JGMfZNMsqo4KgD875XBMynhlZVa+lBMt3WWO
fPhx4m/PIwfufdwjF7qSwFnpyEPIkICMFkDPJmkTxt1ONgdpmRKP+mGedw8dWLMdipzXs4ZAFyjj
CfMcTajPAbgNCIrGbFbSF9wOvfGHhD4Nek1oTPObk5okw5Ma9/f+MRx+9k+a2ZPpG3/kM1yKtMSv
/fN80ShfAi+Nd1aRaSeFQPFJPgIpq54CYPgo43/p1jp7wpAndDsUR9VZTqUgtDlCprv4ZvUEHHGA
VVGDaEv9UVvZAkKPbMpD0dZI+JURegeBQfKF0yrPifjdIYzC8FiQeThdlJAPdUhaT02E97KEMM4H
W1VfUgyhTh+nx6WTbOX8MQmUfapAgZZNDa7E2mG1vW8rOPJDawLCsO1VmrT1g1oPyFTELBIOK7Mh
hGe8yWnd4CrjQok1IoE6SO8lq5l4LU+Wh18mRY51fzLZJ5/rY558VqcUb7Kf0BJsbt84qh12WQuh
KPXDxwEFXfNLE2sHmuqAWYMnVh/T5CM59z5jfpLfTpVTfn8NOSeofWdtZqw8ugx/l8XHiY1s10pE
r3xiOTSGQb4TISY9YdFe49jR91gddQhm1fZaz4dJReOlwrTEkJymHMjbJZif4CpPQgEvdoVuzoZW
fnfvm7zAwPpoivdyvmLChjTr+5hTDtsksnXC/WA5jamuv8ZCP3imgesGRGfWQW773VfJs7bEOl59
ZIgrTYTdI/D2fIdtEPLWMNj5VuOeXTBu8CJz5YsKJ2rSWut7Xng/XOE5zyn4t00W1+NBTu11Z3a8
t7wv04RtxTzVCUF9wQWu+gJOaaGMpDucT3IBbBGTPfed/uljbHDNT3IJrIhi+pj535w3z2Sl6l6Q
3hOzBAKr2+F4ililU1tW9BTe0fcxYM6jsuk047iOUbYuyNjk431iS7Heuqyqaq1oqbPpw8rGR6Xs
T4KbEAAjb3qtG+1rMxNACWctAm4J764R6kiCWCV6OklJXCUCZwY2jkpbs5PlEGh6DT13GPFy+O2h
HFdUxmM5fj+p9Jv7mR+n/zJHPgwb7z9E8czf7ya2ahiWsAwELppNlcNvsdlutMzKjpz6iCZ5qQsn
OGRai+g86wiWyHY+Df9ql6kaAO5hfJR42PmgJ+Gws9G9VEL3d3ID5sygOerU9lqP1HhpzCi7FMnb
Ugl7dwaa13ZEpYe5QXRp3pL5YMYRMkeSBA9ObBq31IvCbRnF/UqO+saUX5wBcVxjnfSo2qMVBbM5
H6ygCYaFfAjDbYSHT2LengGczi8jc/t+ToidBOR9eNiG+vD3kSf7r+FeU9iYvxDoptbJJiJqa7/d
mbElIUsSmelxSitToJqIkdTe72EO4LFl5qbswFgn48g5hdrR6cafdyl56wpD84Al5qEyHmVQxXMC
74jKmvzdHHLxYVxtxgKVkxytZ8J7OgbaeXS76fXfT0oF4kvUK/lOGpqDmKwXPfuGvfQxl33IU6t7
Hznx+kkO+Ppf5rUzYfWjrylEhb1ckFdg4A2n2dj28Ga7fno1XEGZAu5f6PEs+3OaxR4La8c56W5T
YmYzweGiv00TBNNanR1MgGxvblsswfpbnyk9540JUs2yqZKzoZY/fHMDtTyELcxqefr8cmqqJdeO
Lcf95eT8KkEKK18u9ch0/P0/1v3tH6uh7TBMNOeE83XV+LeIoijG0MEOZbho+ixnGclgdLZ1kI+4
mf989NHXsOzzK/Tm/93cj2kf5/9/9UFeNrZFMhz8rigfIlxligUrjPJBtu35URslz2PWeJvf+uUM
2Xc/TbadJCkp75qf7GNcPk0PfIuFI0/Wxaq3kX1yCg5lDMg2lQXfTBf3PO5Qmeojq0vEofjrIeYm
dqBIXrsPNPVkEqf+c44c0UudeoGGtOy/zv/tLDkg++SjIOkNKijmZ/445WPOx6t9TMEJK19EzTBu
qsnUMThA2hyl00xL8ENna5XmIrCz4JRV6fHvryAhrHmr9OuyXSWpR8CJHwdHaJYqx3+JSsMfF05u
VPYl03R8mYZV1pnp9yjzfOKofvlUisTc6cAMdxB986uwNEEUzLO+I7wI8RT5Pk7dgymMk1yE+jjf
LaKqVS8pY+fQC9DdzatTSvcoYU6inwOJkvwcCAoGqJXtL0GrQxNfRGms7smA1eWDl9bqqixy+2Ki
f70YUDp3AUrgxUdfSfHBiYpCUmpDqyzkvNGca9uRdMqWPNgJOj2QodqOpYB9kecnRkWdW9A6KzlF
n19CbxX7/hKyT85DcvPkky9aoB2eKZDODbaKcnGrAArpoGPrqdm7XgG8LpuRAhcOiKh3kM1/P2kM
4cBTJPmez0YnxvwLl+Sb0Y7NS8Kd55jb3adEId5Xh+lsM0rKDcs6sSqNKDj0U2l/isv5x6n8PGol
nPoMZ02ZsGNN/R4K173kXppeFKxnF7Jfno0l0lxHoVMq5JYjRkNKtS6zInrRCfLhWabU33EVptDO
MH44lftkNXH0edLwHalSzbjYDYaFXZmCQHL8n6dnrvbz9MmuUHempyBrizeVX2ZNdf2nAaLzSwSt
XHaHyGhO3cgv+z3ZoCPwLCd8peRoZfvGMu1FdZCjjdc86fNzdP96DvafoAjlfdoERRjpLU6MGvWp
lkjzM/EvlNVpaeONUxZcNEbpr0zLNrdu5HfKTdHQNSX+gSBB+hzMByD3/mIY9eZY6y37EVep13GQ
ZBs5Jcmz9CHlpwodGZPTLGlugoDy3JDzS59a1EZU6t6TL4BnQw95c8AWb86d2l2709x69hVL7KPA
22957wfluaRoVDn2cAeeeSd7+Q+u+EljfVzGW5mJnU83QNqfAyT4jY+hczcfqogCwMhHaiKbciDw
wuwkwjf5McgJeulQLTJ/KvIAh4aPBjeHn6f21QBXd6q7vfQokAdhBEAQJ3ZTs43BR38/NxH38nmD
bVw0BmDEqYwhIc4fBKVF3R4z4GQpP5KqQpJstANJfT5QOcPw2Lg6SARkS56ehu54Pz3t2m5fEcJd
uE63nhz3kLZ5d3PbGg/H0o4WZaCPnwrF1lEAjcnOLIrxkx4ED/+XtDPbqhtZuvUTaQz1ze1qgcXC
NmBj141Gter7Xk9/PoUohNm1/1P/OTc5MiIjQ8IGSZkZc868dLunwgjbT2GFIpRnJvP3zAbp8t/C
giqEhXGZXi/Z2OJNJ2BkIZpZQXYSlTSrqyCtpxQfEnl1CErqOuh+tBszCsudTFi7bOd8RXjWWJOs
PpmZlD31H9J9N0lsO+/9O9vZR5NlX2d7qna52rsnqUDcoD16mdpXu4UldtSS8+anuLaZD+0UtIC2
/PgocWYMWdtaw4jsGQsP6FyX7Gtto4SIbVpQ6nQAj9CcXqQLIN6EMKwdR+Sdsz+cZR+1WnZUgVJx
LFGjLy2mDAydivBuoyd3a8gS14xnA9jyF/E0vh9f/lueLkCOyqeIRZ/5O1dQM0vcsv7W+AvnbFn9
ACET3CTeCH50MTnbhwVeiZ5iOwYKm+uUnU5O+WObDvyxQS2LlVaX/5klDmLBnZXcl8GQ3LPFn9wr
pj6hT/ZmS09ilhlo28yQ9hAn/kSDOaaHOeYw6KbHOtf3qYmn15a1svbqt14ZJuHt7NvaDToT+U1c
N9WZzw/jhV+cM/X26DWxU7a3/Vq9jiW4326e072UAFiVeW8AbfjmNUD6Zebs8xEdJs9Iq693++Hn
2Ey5U0gcKB/15ms6l9S0UZZ050Udart8+vLhQd0TL6oekL+Mr07LNxmSWE0xtLvVfp3wlsZFQO5U
j+0fwnef+3NwrUM26PR4bE7i24jwP5hdGH8GS3higwaJzy4o2JGhaerqtSdmB+nxrTP1H/0fYk0f
dqcQ6ctTSyXEmklC3LpBz7Lq289DMxV70GfAq4CIPxuNf5bHaNv52dmtO/8kT1sv12/tye6ea7WN
0V2msln82/TIQevU15Vz6P+au9r4SAGB8dXhu0ChprZ5b9TLORgjia6nX/8OA6r5fSxdQKAWNNmm
+y11puyLttDTc/QyUWtP8ZeY0rDZUO/dNvXPQOPbR/ExabQ5UkrjHAGxwfT3fRlNvyBS862AEBMU
ZJHcR+J3dMoTICNE6aTOGqQji/C+zsy04RlI5XqCftYB9GW5VxZTnSLlPOToaUiI+CTObFKmbHam
v/gcOlzEI0nXdEv6D771ammUlYdkggV3LpBsZ79mukhDDW5Z7TabpfdPtqJNr5FT16anyJ7/lODN
v2bwAMJTCvBrXJvGPsu79rFvo/ZxctjZ92ILhsvF7FSn+AzEdy+WNMmkVucPswy7+SUJZ7BWu4EX
+SHWkihhseqMx2nklAPu8cR60IzhFCnjcKdQqT7d6Yi42+yafYnt3H3KFqwBwJOvb5be2/pqIbfC
T/ze2sb+d/OKDu4GW1W8fafq0XcHvDsw7ZcWOulrGjqwxCzuZk6HY9ml0AUvJnoBj67ddV9YOfWP
dtJeJYqPVhcQJ8raYrZ5AIOlEiJz/ZraVIE3mor/mholzvRJV6CuR5O7fRiWphsNdqQKIz6lAfqT
fJkvb/IevFWh+c8VJHC3eWFO+tlrKSliu+YqEWswkLIObKR3yudCh8dD5lagpQDiRhA1h6p+TguY
JnQNpEQKxREXWHLL9fMB6IVcer3C2wUlJBtqm489CDf47DsHQWBzKJpFX6pweLJSxXgBq+pBK+Nb
h0lrzJfB6NV92c/uwhVtvCzCoDKpRA1zwU0cm/G7zbrgRmudG8dN1eV/dHIvPQvvteEvxrtE+Qzo
U5yBdO1Kv/cCE1EambOFf8yx2tRZenuTvbe9REpO6RlplqCA+PPVxHy7q/WCW4j03l12Ha97p71w
emJ54P9BGJ7nGehiVGmvjbaYH3wy+sH3Nr8CjPRufoDMKTgISA8cw2Dnqyz3kE0EZzF1hNA+o8lY
LPJeCfKghEijxVN+9Tx0wMF5+DvxBa4O9i5z70eHX8KdV6SvqSRLpaXTZQrML5ZXGKcOfcR9v4if
gg+OvsQRux1NhAxcp2nRl2ZpvMw2L3bsrhHiVz3XfTBT/rGXSdKIP4p+r+bA+rS5+0i5NwdYBjZX
qcLSXsa5cSvpZWDqcs6O4rA8b9dVy8o6IBFQHGEbRI3UWO7XmjXu9+2qcr/81TUQNv59Jwmkfpc4
sr9sP1ZfOPVt3oZ3dty+sF2c/tA7CD/10KAobDFt9qTUcJi/aWUB+0XNy8Bd/GXbujsqcQDxsM54
Lkkh/mRukzPbm/5JpoflcPGb0nkK/NJhIWablCgzPYWPbm8GyHKXvb9TjHH4pHCE+ynsw3ofulV2
8gcX39tAqwNo0vpKOcuAu4xKr1zgtnke3m2x4o9salH0qr7/4M/Gc2GP3sPmDuaou3aLZsBytfW6
y73wSAkuXtU+6KPeXXXD2zmWlt5XdfO+EZ8Db/Y64BqHLh/Myz+FFv8w052oYu3c6rSl3cLUQtOa
j1cdqEE51+H848MlPpiTzJWsGWVIh8SIbeCO3Ps4N+5dCDwVNbv6NkxhWulCdfwsTZsp4+e5ZHWV
FtPD5lehp9uPVTPzh0Fsv4QllNp9nA+nzHjgxAZCik6z78PZzL1TMSXBaVgIFoNpAklMsbl9b741
Y5BRjxxXKHlqHXLzy4DMXqNXu69AvbTDb5NRhE/K7BmP7FOIEZpq+NTUVg0ADPCB+BBvMB9TjiCW
aGnybuZQQ1fUo8SbPJMfoQsBTB88lcjLs1BP2l3Rjv5D5vrJTYSK485U65TnmRJBXNXw9UvZ6oM0
2RJXQR239wcFJP4y0KAVYLBOY3KwTEaZEJvd1GgXejqr/F0DgSTEF8lla/SfTRkA5ppcqgaAcxdA
77dEiGubpfle/NEno/81nczYEki+sJ3h1+2yTxW8THzxLKccvtn0586B85VVAzWhyHD0cLnAHpJb
DYCP3Ky/tG8+MWVAfEBj4xTpgsi5ziq4ZW1pCt8AuS1daYwxcXKIYRF5Xrvb0BqaOwEIx2pyXxO8
i5rmrj4v6WUOT3FgYMjlZBZM0QrvVH5rLeM+LRs23qRbRpFdwj+kfOE7vLzRHI48YGyFw3ztLuHB
1Jj3NsVpdzEseMiNMRqzBjnpA9sPuWMGV2na0H2Y3M69qXU7HtYB5BjDK1f7GCJ+meW0nneGjOXR
A4Z/Z02zRgVjpd2JKb1iMaX3T+a/mGaMGdoyfj68dH7x1OeGBlLSA5buDsqh1tTyq2HAA+N0XvG7
btS8NQp+EfsY2Hg5jb9BzzntJqvXngfL4biyM+MHr8vKW8Lcm0nJ1TXT5OXlV3hMml2WFhb/ULxc
bD0378t2fG3MDDKnqHGmnfhkFNI2rzyIjVCbiWTYFMI+kVonFXm5fmcjXUmNdOWWh7Hz/Aulcasl
A5JiRKSWwJ+Tr05FdeobKrABCVHPCtNrWwbqfYiK40Vp/kJxakH6LS5pVJQf7VMdnjTUue5BRr36
17hksX0vYQpU1QdvDGbIJ/DBeWBGd5IhYRvFZ/Q22dtm3d1FLTDpXW8Uwx2L8R6qZTQUb5ogGO6o
CEZGyLOnJWAZ+w+vOLq5c7SLBGxptvihNyHFkkjqGJI9yKfw0Jl589C2Hoo5S9MP+kM7t8HdB7+Y
KdtQucuv6RYvfgvOsnvX7PYf/GKimk1ZUGQ8rlbDmUjRm6k/7/nEz6+hMrcjssBUz98qxdRf4tL+
pCr2cPbjsr+4SyM9o075MqTQtXtvy/jEKV3TleMZbfUSErFljgRKwoAaM3+/JZIRuy8o7XmbCOUK
OwUSs3ZlpkS6AHNPuQO/kDz8/ZY1q2ssnA28D+YurCGUGeq9mPI+sGDGaIwJEqaFXMgPuv4pKLME
zFiF6IET9k9pWM6PE7+fmc1+oXgA4u1ho0KHfjHhbI3vEY77QyxKlQkrK0oc+UhaLWBla0Ix2fsf
L0OjfO/9HvUptsXOour1QfxLfEPAebq7hIx2Zg0HcULPPV5lZEz4Hp6Ggj/kLcU2ccu9jYps2BYi
GcZxeRSIUxqJmZZLbxkSVfs+tgYElwbcSu4Y+TcjX1nUsGtr07z1xNfCz0HlNbHhWK2xm2uLkJ6E
yehbrPglZcKf3d3rFqqNovttETXPbPiAHZldJM4D37uMsJs9OQ4cXsvxz+YvtKl8WuIpHhp/sccw
WgRX4P+eoXoozXMNI9CFVO1FeuaQdPxKU3yx22zprU4Z3+aIOU9GtQsUtTx+GLDHkVN4cZbLZaS3
OjdbnJInMUbtxoWRVFyb/+PtyN2uaayl4E31DNOroTkEh616CbSXARxN7dKIKQ3Yhb2vVurt5pJe
ELscYW7OJoaBCH3l4tUp9jYsWSX/krDpBnuvqN8VHuzfvMk7ZmpucRjhG6dKybSzmEhV7jJEAl8a
BSI4q029g/gnPf028x362EBy98C/j7sTf54XwT4rFO3qOpr+GBbBs27F9g/HpSi1Wd4Vg6Y9uGGt
PcA8oD1ErfpHaeX9TcBzEL3hKNcQE4gAgRCx+jrbbPcey29W/7aq77YM6CL74fwaZlK9dJxthT2z
ZS5bh5xhSRdk3n0da0DuB/bjFsYD6g1yOExsrfsdtTv1oUNItBw5J3Pue5S+L1EwRpcp0cHYb7Y4
87jg61O60sjwGik2K4pqH0fTUnL7b3NsiYyAnTVDPaVznl6LbqYALWFX7AjYoNhTkevX8On4xtW2
9R9Dzieb36jGNUk8Yzq4cYgkaBkdJKKChPAqPQmRXj9BfSSpxJQmL79E+rcoUuPHtm8eynBKr1Q9
o7rewA7XjtZRxqSpeHuhNzrC7bLES9NMnb1vwzCExf9v38+JND66rlpun0EZPCpDwtEVoLHL0HvJ
xe45u9lLt1P8qdhJV8bdroYewgOuYMHIe5gyS2UjD9WMrflf+TiQeJ0r0yhTmnze/W8Z/0WyMg9m
REKXKZJNpdDIrvP+2jotTFxh5NwOiW9/aaFs20XxnP1eQXERK9bwApdDd7J9VYcET2P/S89h6ATl
vmplJz6kLEHHVh3Fgv1zUgTRhbXVuIsWrWx1YMPOA8U/wkP3LE3UmrecOsSfJV7VUKgcdNbSMmjx
mbBmaxKvvQ0ySBrtvJ2odTDa5gIPT3OR3mZSQABdShBFR/Hpjk5h5NLk3XOKIOW1maz0QRp7pGAp
mh5Lt+VsTlywfkA4zqpx9fVJfTuW1OtBL8LXnZsr+xq+jksyUZaQLsq40nSjcoYdIbgTPxVqr34Z
DHPXPGSNp0EjxB9454S/NcmEYmDQ5J/cdKyueaw5e56X0W+pYR/zpk+/A/fmPW0n/Y3tsv0aJtOD
BDgRCyKZ6YOeijy1upapXjwUfY/U5JD+yrdo8RBOYfEwLT3HKKbb16NgKq4hU207ysUSZCcQfOZ/
A9XMKmalHJsdDDCTd57N5EksJcLVdvnPgcME3T0UMP3h3ZDfwkIZQ7lVLAfR0qAiE+7GxrLPcji9
DUiv1+o/XbdOblZrOeNdZ6lpSaWk82urwMC6uawq0Q5BzdF9Y08TL83Yu8stp3nuLcM5Oo5vw9/a
N8/AHH2OhcJpJ6OpCrkqj5r9FKZzuwftAgcqfGd+XrTP0KzBxTg6qA0vmVQr7c8VOK8Dh5LsuUCU
E1QOVWNzE+oXMzE1UJY/22HtpLds/MNHwOgWN1stL2Jxrg28Pyd0BMN7SPYS3qttXzzrSbWgdPMQ
Agi/um5Nphb1anZstl7gk1ojNv/H2N74tYdP8pyZ/Dr8U9i/uJbZciIZhTNUUrM1UqhaRUdDfmiv
4yd/a8Q32AX/MOL8ECMmzK7jTl8ySIhSyj9bBs8q0qoKfJBq/ZJwnAFZvO14902D7GSeW5z4N9lx
rAezR7449eHCXrrj0hU70RRU0iIP/UW+nA8y+TXcnf80gfycV1MyrsPLZOnBko38aFAVB0no+Fp5
r1Y3g6cjqgpaOrnA+kvXXh7WMDPEF3FSXJmwnb8EiVOGU2v+UysSZ0FZ8/j/xxTvsq1diY0CHgaF
m6QnyEu/CbwYcWRv76ZVdh+2ucLLqvmW9B6fjlBL/pP/H+IlT/GWJzXm+ray2Yyd6vEg+sbAuy3O
kobD7AUQJ/5tiUoyXH7rmOgii/XzPConPmTZ5i1j6Vmpg3nLul1xGd1il+tv1tuY3I1DoUiv5yhp
h2V1MBKYVeMGHqqbZq6yS7c0SPXG8amdwuwyqnN2kZ7bQasI0vTvICcf0YsO56stA04zL3yvb+Eq
nBPIeY/FwW2H5loYfXdKqCkASZc1V/FJb2zs5iq9Bl6bi1KzEFwm2EsjPadKp3GdplbzxYAb9Xb1
bVmkVwdWzM4WWvYfBrZryG04mcex/XIb24DMkGu+3UZN+SZrebRg/Fk177TGqtQb6RrS9TrPvPPT
tnz1ypDdKxR/h1Zt3jnpSKmadK2ZAvDjqLbVfixQxpWpbq1YykW6a0LV1RAPTPnmDdQw/9y7SXaT
1XB9plMJQYQ47SJ6zBwlvHiTnn0WF4/j1zgxpZHRsE4eY1cPL5tfcnpuR04qUdf5MrrEZpyyXUSw
XFysD/++/hLr9zMwkre4bb5deumNZmk9MhLc0zbwFrv5t5wJD+yjbkNfpcA+RG3tAGoXHJrV8guQ
O+Wxh94mPGb+sjPwzp6WY5Mx9Q9Uhxz5ccCCRN10kd5qIsek7LcRRRtc8IcNj6POte6SKrXvoqUR
8598EjKY01dVUdvTFvthqpgyX0KSwO7OEQvTLr5NSgSnIC4JWXvZVzevQ9h0w/fNO9/gBbeh4a4R
ZjxfmtKy9jyQ+eu0DOupyAr1czTPR070LVg+aVwdua06ynWU3Rff0JdnKigr9FAwlVBtbkO4MCpX
yWAHUesrB4v6ddaA4wFKyX5Pnij29X/bxsvSYD+Vm2VVOfmKeRjCvPiUN2WOJHzd3bs6tedRUvu3
bq8YFy2GtnvSsv6h10P3WHjF8EXvdWoD8sx5DiM34Fxn6L8X8Aft8izufoPy5aGdBv2vFkZH3Rmp
rFeGb7aSugF6fNmdNqjj75Cl/aa6zvAD4QNjl1eR9dWMHOiouIfHsETsd7stqv66+350qvW2NJMT
qwYxpvW2Gj8H2pDr4MbnuLmFy8Z+NLU5QmJMvy8Wq40MBMQW/kythEUizXhsW3Ggf8niZxmTqJit
EUjrOESWABkwq/HQW3xHS0QAOv1GMYtmLxcRX2gNX/UGILLE8y3r3s0OtQySQyI6WAl29qjrt2K2
XRk9ROyublexcjc4+EWUniVi0mr9i6c/cRg+AfGcpttWZXPwBbJz1uGx+iUcrex3NUxjMJUctPPO
9ykZbbLzW4TZ9eketL93Gty0Bxe4IIfTEgyx9IpxRPDBrGCfXQY4n2/WgS2ugwph/z/XB2vUk3+s
D3YAWsJYYZgM2hQuMf6uPpjfOstVWSB8rq34ZlKb+JvupgOs7Gn6qx3AZjxRMGpXMYCCGAGO2J4P
updFf/qO+r2vUvUHp40woXud8ezUIMI6qPY/Z5XrAEqECCAJJ86aRr+41d19ApftjRRAUqe6g9Uu
enGiOLvALwYB20JRU9fAlLTENh+mOuwf0yh9kooe4DDOUQNVeBOxmZTZmQ23TDb98CDNaNku/K2r
5+igUFDN3/tUfBpjC/riZSDT5wtlYPO3XFcM1krqnZaGxo5CEpuj1Db/5CjGp1jJ7Wd3rNrnPtun
iyEeOLDv2c71PxWNYz17UfPYDfNuqML82VaD9CEtyiexusWlT/qBs936C8+C7HlIIioy7FC/rY02
f57TtD2ridYeZIKT1BOcoHV0SRfe+dQ0BmqKrexo8/FvHDwlKR6Cwh326eI0svnXws3/ahIzzKAh
d2t/10+9soieqze61CZZtxX0I4/lUndkAg66iSuk6eHyax6lkXgrn9WbFm0c1IIupZYVj9nMpsrE
EaCVQcqeIt2gjkl7McupWRsxgyRhLUr1BGvRWqeb99NfXYEwtQTOy4CMfpj3X801lUyTfPDS/OWp
f3Yau4VB6+x1q3DuNE+x3zWbjzNziJr+xxCZ+y/i/kWIW3jtmQXs/b+I3S7bzLy20a7jR/hwpx/S
VMM9UofGnaNB3N77SnuRnjSJrbeXaGmkJ75yMr1T2mRfN9eHqdvAh6kSx+uezdYtMxyiUPppf/QR
RNO+6gDtMJMaBgMa6f3/+OrSOxiak91WTvsf6awstY/QQA9HzVGHfd2F3i+QCd5kxQjkzQ4fCq8u
frjw/Rz6sRs/mfCt3vJ4LW9SNbI/51P3kA3NfWL1p9rRPSQWUcqxK8WJdiAJvVmxY8j0+H3vFg9j
a5ThD6eyMsK/jNS+5OGQ/1GM1mMahP1vlTX9OvHA+8XL0ailzjB55KtlPG24rxXxJTivJIiu449t
yNnQXm8wsU5BD2fgMXZYYWESExZWgL7HOn8FkplxjjpB22g2BxOIU6DZAsMPJEcqICQw333+aLNg
eEl7s7pX+T7di1uiXNP9iy9ce8X/aw5M0b4BkiJZyAIgiPEPPf/jZ6tpy6/KCHFTYmbekVPL4qvm
ONq5A1m2zm0K+5U7QOYOeRKzox0jJbDM1Tx2lXzTYb9jmQv5WMSD0f4lR9Hld1OzPiHEFL0kVpie
Zlgu7tjtcnm6miVCCab7uwZILsiT3yG7Nvdl21sPZaNOl6azF9h2u+fFOfJardFDU3nvsHHqfeZ8
MHsI3fC4ucCFeZ8XV50n2YNEyaCvdjBiLjk2n9JRDuilfESkuQFuc8mbVbyVQSai1bVcQdL1GUyl
XmE/b1Pd2C4/h/HZStzfW5cdT53tFpYt43ztPdPkg28emiPfRzGFZzil6ZR8GA9tZRn7pvD5Uqgy
HmNuP/DBD8Hv6WOkqUCLanvazRoIPOJQg8m5SJw5OPNVL1Xzprcse9lab4fiYCHOBzvOdyR++OXV
2w796nr6numGtU+jLrmIaWcHzy7C76oRIjdTIP8AL1vxoNcIlaQR/H/NACkL7/MCTgxU7agCsP8w
ue2gnYxf8yo097bldZ+22KrsXmND5BBfmlAD4LwQWwHiig9NOsAHttAL6VTDo/flw7WkTuX96A6/
RhDG3iVL4+Tta9MHyntTRiVOQv7JlAEJsZXEuo3gPRk7iJ52U+on973NQtnNv4myT8qmLyfnJfo+
NYST9xKR5uM5bygTHh3oxKud4nrxl9B34oM3uMFVGjuZC0R0DLWEdbOn/qyZ2uBcVol/G/bw9Jnw
v1mUTUJ90Optf4GEYdG9WbruynXwNrTaZeHqR9XhXmXS6pT4dzaEOJB/xzOHZJpeg9IGv3LfheDD
DGQDDu+cntk69zKs9Hp7V7NFYp9dx9dvNd17kmpjliDtY+WAfKr9Tjt28q6nEv/awXhylZDAG6b7
ZYIhHw5bsIxOCl+oea3dJcu2r9SBD0nFRm/SowWiFf5xqw3f6sV1SKEHCuqKEUJt6klr6A44zy8u
pRu8b8SnCwDjn4bB971G+05n7GIwwAfJsAVz2nEZ+Lw+f/B/TAppe3F5Ny1Ss1M6DMnnvIVxsi/M
v0o6ymAaf5lqfOZ/fu2EI563mGVocGztJVP6wKlOLuDT3VpRidxZnJjFKbVqOMC2GswPJZUfKi/f
5sLXXLC6pXJTijbfZeFwn/I7lhzagzkjzsjGADzYS1MayXhJhRZ7MaeCorCkDI8f/GLKBIn9YG6Z
6gwxip0MW5Sljz0a5zLKGcTrFcX8J98WYiPHG+iIOjfL31rcwa4aO5TMi5kvf4RTH9XJQey1O1ba
X3rV9ifxqaN+4yKcexP2QEF7wX5SNVNdxJYexGKI4Pw3nw6P4MX5+k+R28Ta8LrjaFstj42foAtJ
0IzHtncQEfl5QMzNB/nhsYkDROZ+DlOAkHPss2SpgB+tWba5HBnVN6ObtbZ6dIdU21PK1tw7iYb+
FBQRJ8P3/xTX1nS639xvpvSsZUJTKuERuAA17UuSbWAzP8ydqdbY804BLLckkMtuweITcxsIWEnt
RvQIjnleKYe4m0GGgysFVJ/0Jz2sej5C6ouFBuPvdcZqxPRT9wsaRPat73rdiYVg/6I75aUZqmyN
oLB+uHn9A9JyJPLeCoalVHitGv6vBcO9FBB/qDuWKmIpQ26SsD6Gi1APQn9ID7AfdhHTARZXQxT8
94jP/t8tDCynLURmSENBc34uPNPYsV1rQ8tSmQ9t7PHdPWnaEUyO9cIPezVMPfqj8cbf2tz3nkPA
KWe04obbiRX0l9RMqdNdIkzlz44ixN/YevD3dstGTTQ0aIsEkNcXeZh9nUpHudE9zdyLGRtaggCN
hb7ioKZf9SQar1CK/yGD9TSknxuXE6xlphe00VNn2DvFa7Ov4ir8q5IaMDcpbXNABPDZYr/yGi0I
PrMc+QpB4vCMRHD27GaechtqyIrJ6JBB32jP/Z7X4HxTLZWJJevaU88x9WGtURx6BArEltJDWPca
Dp/dX/xSieYBYB/FX4Ie4zBxvJk4CGQrAOCY+JQGqIPi+M5JfNLYo/mJ0hH/XqwozKpPhau8g6F9
SCRhSZH47xINfP1ZJvqZww7mv5zi8nyGGzvJP6tmCsmBavufhj6uL6vJLpJPnWX1GlPr/cL/S4zl
ZQW10/KT1H3/MqXD9H2Aa4k60/S5qFXrYU5GqqAWf1OozVFB8utmWMzp77DQKa2HsBt/YTe7v5Sd
ymcW3MtI5/ms67PYuEtH61b8ZpggrxAk3kvTxOmls/PkvtIKKG8WWG1sOfopQ61wJetUkXfZJ46l
X/SFrLOOk9vSccxHb0wqVD+ys+BoeyCCEH423gq6lRwhNOGncZiLFwPJ+X3smeGdBviMr9wiQ0rp
b9o6W2uGc15333zfZENKKOuQIHe0k3Q1lNMOE/X1YdpEe5+zrs/SjHkxfxpbaKuS6TNk8tPqNq2q
3SktuwnvQkFTnheNPna2/o7TOYP+ZJrrJHFblpVcam94cMq5u29q6kujqb2Dc7i7Fxf/Jfz2u/wJ
xK7HA1xsdiTms9rm38T6ELf5ZEBSJUof7fMWRiMZNYORE18ZXrvbHK9L1lv4j5jtMnJ5JU6/Se71
vuQWtzSh85zHXhX61DqXuXrSIOSJ0M26Zt3YPrbxFF4ny/zcqynwp6VBHaU6FlHdHMW0bch1srD8
jFrf6ySderdraOvrpDru04Pt9d5uWHbipbGW7XjplezzXjTFeTAGRT+LP1AM5K3WEGi+q3VeCGPc
T923SVtGRJjC3TSg+Stp302RmC1wkLxyiSSBvN/JjPM739qVcAC63Mw2s+MgnRN/tEHnpL1lOQ8a
y0iMvcbiczWnBsFXGTVAF30VcxuV4P/HuXo2OWDdIE2iVOc4yllIvJBGAm2YOU/HWSjpZC0vu+ZT
2jTgP4CuHQd2sD6JbxuQ6HCZ/D8PlAuSopkhoo04qkPlb0GvFUeBkWZXHbALZKk26otKot5ZXd4/
GmwdAmKNot8CF20/qp3Znmh4P6PF8DZxTDXn16gI2nViAVj8s9G4z6pyjoumu5oFEIwhdoLhIHY/
IRjTZtPdrAYcZwPF7agoX7p6E/4R2YEKxnDxpZ7SH8IlRTxmYCGjHmomCVydb8k1FLIOfePUe7nW
dtUtDjmrEuQ+Pw40NVxq2eM524P3Z5e480Uaw/Op9o+TvjwmMSeGNdxNHCyhJ36xZEi6egjf4alV
ijMcRd7Nasp8AEezst/y2YPKqg/i/PJoU467k5HVuQWh1aJe3iXxoohJ7EmdCzaDbiTw3XUlXJxq
FfenYZx/GUNOB/WlJkx6XcQB4OaDBg00kZ7cimvzb2a/zN/MfwoR37+Ik7tYroiw639cMSuDggPj
5WpQdEX7zgrjIzhS9WpnP2rQFA/SGFNnrj0NZpN913jB8cOATPLM71uonauKvvPDZh+prAtQZoLJ
ITZvhTJZGmFIdt5olDffhxAxgbgc9NIx1vkdZeUr+fIWm5RWhxp6792A+H6O0F96RKLSuaoqL8bU
UPQfTdCEexi6p6tbzcpj06FMtvjnzKqOyYC69ZQFyvc5Povb5Uzvxmmh2MyocfkB8e0lAuz8nCBV
cM9vIvvykrXuhh07asEnlz2iL3NsUNlEVjZXQebYzgASu45eAD2t8e7ot+em0IHpLGkhGzpy+hV/
S2Y/BS/fpIe54M9ZsUootxNkEqYyUg7u5ORPvllTIW6uxqjlxZPZhsOhVirzJAEhn4hwqQU3DaRV
T+KCERHyp05xb8TU4LW6Ry3hh1jS5GYb79CbrC+Scp4N93YRcdrJaDEO1eey4Asy9X7kbjnfoYcC
CUvY5PZeS63ytNpOBBAt0xHUU/WcU4m25KuFracvwrHS1iZs1E74SchWAoNKB4jtN5qWJbmtTvOd
jIs/SRp7vxQSn8S3MrwsF9Gp+tlvPrkQj0dk2mHdLkE0JP7sX2Ai8i9ittps14AVllaG1nHbS45K
rc5wRvw958NEMXWjnc6qFTz37cRp4tJYCA6yWUMZC3QaDeoZSI6uvsCM7Y6N0mXcWIq2O6V9kYkq
2jLAsWTcMIJp5ymdd2iywbwTKTFp5kW5fNUql644JWaVLv84/i40KlR27rZUbgmmDwafl1A13YMd
UpZaZ5/Mekyp6XTS67w00ttMlctDMkztksSV6KIOO+mGsMu6qp/drQOKf9NXun+7pduSSI9CP+VG
6dCGi9NsvUzkPumBl99/iPxwTYnf0kovRtVgzGuWTq7dzrvGmxyqRgbzhnPfr2JZZuFcB0s1OXnM
xr98m28dJ+2712AZduE8lxlrcJ1MV74CoWloHyklgVlvObxNVevaVan7LQ8t86QiP3crEWXQldCk
s5Z9izDzyTw5hf4+QtbDfA5c49h0PuZQEfGEuugse/apo6OyXlMkICaCvgcNvsSvVRBbVzvp1J34
0Q63weC7iEws6w0V0ecPYf3i90w2/v9bmLlkk+mS7eeLDmPQrheFj/n1otu9SfLlohJWKxwqGC4r
vqRJob3TiulLPGkhxIElf6RW5bw4lnfbRknGbjmbgGPqje8i7JTHRpUF7kEKlWs9h4nCZnMveqtA
HnV2yYt2hnv7zecbMBzlBhpOS3nzNI7WZVDj71tAxj/V/yXR/yHty5rkxLWtfxERIOZXSHKsyS6X
q90vRLdPN/MMAvHrv6VNupTOdp/v3rgPVkh7bwkyKw0a1l5rYSVyw0fQLdvMg6IfxOIC7Lvbr44s
JoiMcnd4JQtfqjrUNLBy140DbsCPeG6m9hZiNFs8H41LmpTrsVinEcx+jbkb8An+4M0f9FtxgCQJ
szZlT/8SoFWaAMVlfw1wsOBuwAPjdzOAAzgS+GzaIM4ZQYn/vfHWszP02ruXrFpU2I1x1uumf1kr
KwGOGxGDXYZiKuLPjZ69lGaeP7Qm2I/oQ9FH0fLmwDFBfiETELiQBgTCZ5/GDKJnOP+PXIhjXWKI
ql3SSQPjgWqTkQrTnmOoTkxGoGxU00bZhaq/6jcsqY3ZpL2WIBTQmwoIFPa3vwz9EZyY4EOThe6s
1pNfaTk0F+ffyAS8rzyol17XsP/GSqE/UthoxphfJG1dUDArWzx4J+S90lMbipJ42qsn+0276dMa
WdlP9ILYHvFD5f7zBTGz+HGyZ//cGiYEU5P0ScG6HFGkSEJ1TZA4aD9wYTIOHFkJshKkrW8MB8Q9
hw5v/3DCmxIqwHE1AzwxZ3ujTyG+lrhT8Vj7yz6Z+XDebPmIzPvBQP5uAa6FzQY8drnXsBQGZMx8
+e/oD5yB/oMdzjchm6qbru8yXffvtXSsdASB1TImz5wDmFi7Gg+KBpiwijkVJOqx71+ZiabtHTDI
48Xhs9DVBESMnSnBdv/CtIetSn7bsgCDTG3ojJPfZ5i2Qzmsbigt+UAwAYIEKKzAv0IHptnOdjjL
LULV426ADYpwN5bfa8PJ8tLHBLn7eFOv1be7mmXy+ls6YOu7dtL63jt09euS1eWeaal20aDKB/hI
2/N91/AYRL8wtlqLQ30otZFX2alJhWUsz0NXsRcmIiJ7njs/PVijYx5szfe+uVaE3R87EOmAZZjV
IpeZkGSySOvPIHUxPpPFdDAVhBADtuekr/LAa1ukFdTzJDZtxtvrYk3TX7ZIMlCVly2kBhbdDTUc
AEdk7Ko+ewbPevaM40PjkAIyiwcxbFt02ZfZoz5MIdkW38dmVFmADggomicqkFMNKXFIJ0WAx7Qs
wHb/1YPES2yZutNlJQdF6/4gTkXTv242/OkEeKZRYA8tDpEI5u7uh/FAi1AWBZAwaVcEEIcfjpCw
SJ64316LHgu7eBpw8ApLlmBJihNoVOW6NJAbe7u2TU9pAaw8JsZv+djNZxyseDuchYvfrcU964Pe
vIHXbD5nM/gAS4k7lnbuY4Y84Pj/0Muv17OQbIwdVP2Ms1D7NdMbsCLOILQiL8SU408Nm6EsLhWg
kbCh1zM7xaMrdm6iZ6HTIgthn2cgDHEwAaLTsdRocTBm1r0JwowRybkyaWL0ZlyozWI70BJtOJbr
VIVaWdmnNLftL8uUzeCFGCCDLpvCSNYjSGDdsJkH+wvTxfyAXGAgsmQTdIr1p0XTt1gtQ4dSTAGk
9fA6kAEzy3/jrR4/0mB0qaodraDX3ccuy803KoSfrPluwoGvY+8K5N+GAxgMnoFUGJ89BiFWcKyc
yaSzGRshGlgCL201bTY7ZZDakEWTd+KCo4YzmeoJT7hlzKpj7OthKvNrqgIQK12UxnObGAKZgGsd
gbXf+VTiTbV3XEsPNvpewOreY26uD44UH3JrCMestQEvkI9N6JnLjdeWXuoLRnrkXTnw4uteH0id
RfX1ZjbjrWuxQDPqsjggyxbEY9x3IztmOMUZJaEVFdjuhcZ0Ixogj7F7Rt6ktbJDBuJifJJ0Pbh1
BloqUG9/jSv77Mq8FogDdmHKuvlJjxfk2GX9ElImjBigvgelvPdprCqg3fm639YmmVyw0KuICqvU
gGMbbG+OzFE+PmnpYpriye0kORYO0k6AGT6qxBzhMJxZUwaOnmCTGHPZzavSc9q5KGYQd+M8t5Mn
tGuKH880gYhhQFr4sykfHlRruwxH6Qnfu3ZZW5uXHBMykGMPkDAVS/bY6EEE4yDvmJqqSJvaAmEb
LiF3nSFTDx6/eOXQ2ws1BvKygeS5ZDE3+h68Rc6JI6nlgZOKl7S3Rj/XIPhAtXIrHkFgeQ1UjE+C
XqoN3Nt6tJg2QmnLwEPGWOxX086w1cx0cF2gRYVlj38Ogwcl2djHFDC2wSWe9f9Jp+rNzTjess6Q
6VjgUUm5sLBpJs7j9KEAx9tUxw+ehl9AbtbLm4E0Luwq6MsbzpWutVXaRoBWz2PBvL1KjFN5cmWy
rKDDkCl1ys3NCfjrRcPfUjpucuvsGGxo13DVE8nu+ClYDPTomXgC5ah4gjowj/Law27DOoACejNK
d7cWv4ML0zmSqbBMPMiRTV0+pLG1U2FUi5ElYOS44Efa11D1r+3c9MdcmiZ6eJFX/Qo/Qrbfmvrt
UdyMfJd+4lDOqF12hkwaO1eyNk2aUwVkHFSV/GNamDh3HH/hXyFSACI8OcpNdRvrZlg1TFPVz0nm
aPv7K910p2joqZw5BjrGXmU8xGLVH8CocC2kqMIDlCTfALN3DmQnk4qgDtR184r5PjYVoAGxUzDY
S0nIAAD3/GlYahz+FL8PIAh6Y/M8veA7+0JWHKj6J6zmE9BrOc07xDfKKPO68khe3WWQxEWCOnZz
AS33/c8MqlJBiukC1rdYFtMCeVsMQy0GXE05ZNDkEpq8Ko7ZK1YeSEoJcgC0ohTCrdieoL3Z+Hlj
ZO9+bubQR8PObfzMcmREhjJ4hCpo4BuOXTy2OVDSTpxB1B0SnhZOlpwy2vSREkiLpatkaAtn4Rd7
4u0gUg+i8WD2jCQHKx0iljd4rJH7ygECRsXNRUYqFPWHsulyiNmoh0hkeHhAuAqMIRS4tZFyfDvO
ZiQ/5rlIcbNx8i3sIgHiQmjn3nU1ADBQI1ufZ+9aa43AG8KO87hrxMKsuAaxxz+7WaLTagAPEXlT
VWOrMfjYp/hfDvnkTL6XkDklJ5wA0UW5IeZTXY86EM5yPqqKzcgK57OeFP3BTKchMFPRRoqi745/
TzkUJ9+vQuYB0KoCe4vZBMLCQbO/aAavH5YCMsyjbEL6139pM/fQQnmThyX/Cwj69lW3BZDSVvI1
66GZRJGDsDKcc2vJmcaB2GEXgax4xTujd76YeTEcbStPdmW+iufCSU/ZIsCNAMje/JjpxRK4Wdbu
kYkKBgZZAL2VQxRdVvsCrzNyUzQVzsBzpI0bbwk2DS6ujm1UkOsZb7Fr/gG9AHBG2PNBW+z8d5YP
7Q5A+/bJb7AR0Hnje+cljkyCdZC9gZoqbmym8MO5sJPQTiz7Pvgm7mMA8MneDvWrawgnxn8/dblf
xaih3dn5fk0X6Rvk6+L7SAJaZ+CEvw3zeZofK2+sPmXnTc+wTUABsKa/xxNrowUMLxfejPazZYgi
NM0eGZFa0YbjBILVUnKmIlWFHcVQXZpE0q3KgmpUrF4uhkC1qRszbMAYf/T4Vbc7W5snLwX4pp6T
aq4v3ehMIXM66x08R0kUu7V+1CDs9d6L6qs5Fwa2NbTmC1RtcftD+jxBsulQSAJLr3TBjClrVAxg
VtotJuMbR+ZGhUl0l4rpUvXb3JN2YIsLDN/HUDeMmnrpZNgTQZ5MOosXL7uQMgFJFvywUMOWPN8j
zmFlDFlI6kBce1GDzH7lqpifxvFz783nEExhctWBN3sx+c94iPlAM6ztRbjiyZAmZS/Mmu3iurV2
E1bZyB5I/MeGJSOkClcHTPeWefIxWwaEHISKdGhKTR8ZDlhBjubbKPR689KBK3mdsrh6c+R5tT5o
ayoGMsylLU+OkXrhtmAAwuXUDQIkdaTZqYHAewdCCPuZLYa1FRZLPyHTGLIFH3ZfX7xHq01DilL2
Zaz9QyEKMJbJ7sqRT6kdimwwo8GrnSNrtN/G2GTp3o37/OJVjV29LQ7rQ1Ap4l6o3ZZlHQo3rovi
CHGADsmu+nRePMstAyMDqeFcxk20JA5gY3acBKDfAmnxoqWnuLcBOLZBKRYXS/o+j1w7monJd55s
MjxqoqZmSDly8/Q9b0Ff5DVp9UhNbcGjGnCvV7MbkBeSgu4fsmGZ8SU1kPMPGjjOdk0OWCcUbPSQ
czeFUlWMWc5i+OtxlOcBckscM5A+9yKq4sYcc4si/xZKrpx2/alqJZgPeZaVRUL2n7AX5kU0NLlT
sNUA0dXmUezMmNh1tUguKRQ5nPC+6lGAX7rJZat2AHadXJz9/zqSWdq7LzK3MT9ryVKD9yEFdKlO
sPm56lwLMRVvit3oMjNEqqZ5afXPYoCaUbBCvcaBeurvM6bU2LvsVmx66N0eGngQSPdN84zc4fUQ
Yz36oleQca6SdX7XCv5dB8DrL4zjVB0gru5uzCAXmkHC2ZCIAdmaAZ5ULcEKpL+BokSXqTAZTm2O
uEcQBcsmZctA3c0KkIuWnchmAT31yfN3xdAazyv2n0rMCHE6nuI93gymdqZia5Prpj1ZQKAHm89i
Dgt5gV8bRY3YQbuoeGWj7srRJFZ98ooUdAX7OgbrZakb+0HqNjOoq0VmarLTqtn86y/sc8zjZzcp
ukNBoNRUwkuF5AQFO5x9oeaNh9prvR8rUNBQWBbXr8JKkKn0EU/2X/b80X3CxsjNBWxj/jwYZeK4
pzpN9QDM385DYjb0HxhSnr5ut+ClgNG21wOUCv2TlNmCGmzhJGdDq/eUBd22fDqIznxyDO+aGA2i
u+pCRbO2ThNQHLnJSE2qkS1dTGRMU5vyoqlGhcftNHSXrk53/VKDOTjwe5Hv8iXPLlR083Ct3dni
xUkvkOvF0XnXtCjvwslfMh3oczsGuboc5yZw6+n3+W8NMmKl+IDwfGg4VJjRIz2OHvVUIPfSfzaK
pdyn3jJvDvXon9v87yxfoKEt3w0UW1Wr8SjHqLTpPOY9ZkCSbQG77f0jROr7BTu6aIMXb2cNeKHd
2CiGvObsNeGa8SQaGzFgN2Tu0JH8XPPKo2uW7xQoWAJWm376Q8FrF4LtrlO9gBzkJTEm8BkRfleF
ED7Xw977huSlprJtXfD/ZT+OVXYCN/EdPokMG/Cob2PvvPj3iCfCErHY/RPkOt+R8updqCid8Vq7
t2WaDeoGZIyrONCA3Ab/e18aXudnPMGRQCdbd7G28MsoiZtpe2rQ//DtybA9Jej/fSUfKAY9Wyig
388a98/qcUABFHr7bNnqd48UN4EGaF/inBQMsNj7piTsrepYDLmItXUim19UOTIcKHGbvlWPA45T
O+w79NjFwaug+K0EVXNd70IDmx4HZ4V+ADnS0jma0CB+IlO6Ov5jHfdn7DrwIqRBIFAftib0b02J
XkQCdBclhRcfZolLBOO8PHU1IKolveA+g3TMyN88bbJeKlP7nEhApGFBi0AUHvISvS6PmtxMkulZ
syEMQhuRPJ2/dxDrOtHGow9JFhvsO+ONjcJoI1LaxwGbZ8pEtQ87RZGJCjm2iledaoYNsqw/mw63
93SefXeoTcfWjXDXB9893J20k08dc3fOmO6xtgOB/M/H8iqOHD5ynAO6YGJk2cka3K/4Z0CBo7Ei
TCWyvSObCVK3QRE7tyF5h9QangwBvmB3Mr5wSEV/EZBmkZFkWRznJQHT7hN1riaRhQJS6KfUG/WX
wYCGVJfiDTTpc0QJrDngwQ9enkDGGWvWIRwH8C3G+iulsw5TjlO0roNGtsyExeZYvrer/pw7rR5t
mNJNM9kBL3xQpbYAoSGS23F/9qNCpKbWvDkIgOp3dnsqdVOe58cQxk07LRrLGWk53hjvyJjqLvhL
qTrlVgzSB0R2EOPdaiuODLVIeW4GIuNiu8tp7r1Nl0EJSCjdiDtbgwz9XeuBkp4ctVwYUY0KnRZG
qk3KDgBh3HYhrzuVzs4DocPOzfvaO1nxBKgbhNaA/7b6h1qC+9uMVfYjTmnbPSYDRdCRPjn5HdvB
1grHI3Zz6SA4A9OA7Do3wjf21KvRRBFsbSfNhgcrwXGDKADqxTonubg01QNFG6Z6qs18bNsEm4/M
FLBAaPmi/w7YnXNOaOKo+jmy89aNOkBG9y+AMLJ9EkMCfE8PHE5PmSz/ZFS2dfYJ+HnjsPS4DfvW
rfa5b/JLOiagA16m/pUKv8jeSptXj9QahOcdhj42Q2oyGcaxG2WYq/uJTKaDJImhQxaiNmY4iDI9
5xkCDHtyroaDvUxgC4MpZe2JbHRRHdvEjIt9gh1H7Pim1vIgYt+x9jZ3kG9qYVduLDwLW9Xw1GkN
ZdpkzCHzoIPWS9puHN00IVnYSMVD3cYThDvSfke2vkxwWpZ7UDAr69/yNn/xkTf1eVx6/qmy+Cty
X5rf8D5xDqMGvqeiWmvMFEz814p596Qto/7WpDOmLujddL44eznINqiJFR4WCumaXrZmipSkzGu/
FkCtPsYLcrdotMQSOOtPkvpITXkLQMrn2KAS6z6xHGQZyqJuZyQfcaTaQ/PN2RwaNg9wbgKt2ofB
wVmeDMkdy2TBFm3mLeRg4wVL0RxGNc46GIGtL+mjW5VsG5qcVVLzPWSo3GAa3dyF0i+uPGnVq1hn
A88H2aKh7GGoT2uTvdOFyEFDMWidCzY9N9YUdXGWP5ot/taGLGKknJ6XUvtEpnlqe+iGe4A4jniX
7FQc1ayp+ZP3hjhlYFp9nrCH/Awab/7EgKGgAGXXRn89zOkAvIyMVQPlEEsPvTg19iqYvB83l8bL
04JM4KMZs/4C+sVrgT18iTD6aFNNxRgLNv88CAsok4olGw6nbse7iyPvnY0GSDoPfzqkAO7UAL+K
s2ybn5oeitYy+UMbbDsquIRk0tavam8bxSBAtKPULKYdlqL9J+oDnax/2ChuxGxrp+V8+ETBNJbq
S1qfd7b/Pl4OTGSIE0ykee0M3WE3MlokqOXYZntJlnhPwllE2LYJi5Ejt7T9Fia1tZQCF/eQi/bR
S3Wl2s9OGtLwkuPS++1ZnSY29QzhsFrHNvnPJ4yYMXUT+Migx9Ya7Ki824kjtZEQftuZtRxpR+SR
/YA/Ykcc6/XTjmxO4v5tgn8VctZV7j/OmdtBoIzH4PExQDCQSzIBqmWtDu1BPKRA+n1rJycVlZeD
KeCum3LTUNSZbDESmII4HgEt+riGCnbkxVXTJBICav/r5ZGmpM04ClNRN73UUHe38auLj97iI3Oa
AWj+822oYHddDGgT/nznd011p4ZfvKxFMx3UeBSrvg1ykK2hb/Ff3YX8M1j4M1CPFQwYWLoNgcVB
vzjK9aOZLaAvpbbGRgvUndJKxU3boKgtVusnPayEOYTMwqEfEtTja4et7cix41wDVerWjQzu4rTp
nqrq4pjWdYsUGpVdttG3LsLqsC4VixvFFX68br0+dfnKv5iGJ0IQDbr4TaIpCiSmMdZB3VA2i5IN
D9BoyUBWpfEvVubnr9iIJx8VcrCejxCz2tiQZiFpG6bG/ETF6sTvOkDHF2XKMaFJ7CR/1oRmfpqd
rnvJ2d/K72IehHlr+aJM/aj1p3X0wQyZ6NeRGbhn91h2IWFNjkPB4ALju2r2fBxe4g7IYXmeE4B6
gB/JBvGDDtKOtNPoQ5FUIEWmw55fBq05D6/qrT3VmXUxYwsbYGBY6wLVJmPGuHnx0wUS9FO5a5t2
uNyYKIQKQ45AtS2YglaRWIfrfpHh+2aQNF/tfvUxwWsw7wCeAhosi70AXNnMRuBAmy3C8t17sAqn
ac8eeDH2oNRIkFXFjOq1NLbe+gr+Sw1CFzvQ1YFUXkDk5yHFW/XBG5kXVZPkNNC0q01567nKeUCB
SbKCy8E1AYkBbIoHFJQD29DuLJ83D0Cu0wibt0dafGBaixNNNIflHj6LnvAq8uTslWa3IEDoJEbW
MQMkKlaRMSJdbpszkz8es/SEmcZTC1neF2PEqWPfVlvLmtb4RQx4BHc6Q0KejKDChL57aPiYZytb
4TPkiXaWEVI3z/X8F1dbijOb87/IRLEWx8/eZlq4teQVqJaMReTwiv34FUN3yQvUe65awMc7jZjI
0muP3nPuYiShoeFZoN6b9octExBc4IVv41jVtiFcOTgQ5MqQd05tMzNQXWwNx9VygkFN8nCZLaH1
zAx8YAj3pPfModyKNKrR3eMIF2hFq+Wg8d/XOTO+2ebchU5mDJ+d2Rj2q2iGB9+ezHPbtvpB7wf9
BASuCJ1FPxAuZwPndJUdrpWpIxsWWB27WIZno1lvIjLsgIeLjKAOHxHJ4BThuILJWkE5HDYnwHVJ
5AfBQXw9zoD6KeY9xVyRHxIochOZmzGIYS3xpMbBKmY5XDOvQRzBQgPSVBdvXq+FvRSgL1Vt4bLp
AqA2hZkfsTe9TJy2X7XEF6B1o0kSro8Z6NhHG+KaerWcyUQFhAyAF5CFZrlAZFFcC0HBU2vw841t
q4LLszrMLeC8n7Bo+4NWwFUDsbMqEScXv2P7kWw/O5IyycbPi2QLk8Fg9YDG5YS/2aAjOc2e0wgi
AhBodfvxRD23xbgB9Cb3oRhyk+8JcA5WkdkIBKgLPZAtW3TyofdZV/6CfONVQ5Koq/MHHzmOl9mA
oPqNLWnmB/LGY8zxkEBBtdXNWmQXWfOOmpB7xB9XBXbpm2j65qFd3Hba+ZgdBXkGHV5NUuiUWExC
4miGEJmR6I9xbcvJUqvvwarmQIrayJ6Ya7p413nl97Y/4P9G/yfSoEdoYAr70LAxw0Cg224x3RSQ
Q+rAvG20hxxYKiABwcpN3qQBkXUgkBJ8hM7U54ya+AavbopBXrYBhq7E2pHDhwDG8QpkwJIFcGOA
o1YXEIsTVWdvwRYXNqaWIGXgwt7a5CoA2qywcB8hADdM+4TXOfSvUcT4yYN62hoaiGKjOk1d7OBs
pNJPk+4E5I7jEkdfvXyhb1XVUzzHNuhBCGBYd+78UMbRFWgoMYfOYNcAVEiHKPDgdavhFoz4w0Hd
ifqDLch1BH9hZx5SIFQcr4wvBghU9iyp8iBNfaCsydhLnMJ9O14BVCBPkWAziPpQUzlU5zvbNtZs
WmKX2qxv11ekXEkVmb559VO2t92iOmeZ8B9sY+x6JBGgCpF3SbErpQZaxqIbD0RaGA8mw1kjXR8Z
tBTNDNruslNiYro1QQGeWlRU2IgOXHdqItrM33bvt4172uzfqv/waUYcH/DtnP8RJGdrRrkInLbJ
6tqbZ4knPioUhy+/K9XEUtQCwTq2bMmBST6+aQIe222HKkVSe0OIyN5N5lhQnVtZeOdQwZULZgT7
CnAjrQeQQf5pFVhcaMwA6O0WAEf+Qs++LwXYhm/95Kkh64u9JBw70hPadXFkZArjt+2BvD217wB6
9Dzv7OEdK+j5oJ7S6jl/Z/MLI5xdjsOwEifIA5vBzdAZ7W7uk74OyEjF/7atS0o21f3/N4YhueYo
iG6hmNsj9v+wNIm16aJUUO40Vcj7P7BN1SDCtsiNTZSFBFZUN6r9r2x4f1/H27RZpNJLVVbY9x3t
E21/qs1SEYOusvXsMVIOMFv92FD95eYp7a3ee6ylg+xUP4m9V/Py5Betd3Fl0Tmae1P8ypZlwAYi
Cw+8Qf8W/N/H41625707gAj6x8UWCJMsFev+BIHZ504KITWyoJrLwPNJtdZnEBe3mBsqG1LKoX50
F6iXQH/yODmRnQoazyBNJWpD5qQ7QcXwrIaiWgku+n0/lRMSzEHVPrBdJo9ka1tSBt0wA3l4/8x9
kUcleShoqxI5UFFhM/02Xg6SfXRSA90MvPUBRB7ZlymwXE62lngtgod9AJ3JT6pgmRQIa0t/vWqH
UZtEwXjzXi8V6COkutjW76b6y37kp872Wgs7VOJi4IiazlBYQgK72GU+UPxEOk5046MvOcl7KslA
xUyM44AscshMUJ3M1A2UbVo0L853MhHpONm3aBW3jYz0wTTbK+s/xnTK/MlrcOSs7onGVF0W+dJ9
0eQJMJZoOPulatKZ9bVKbSqAL4AgCXlisNdeqJ0suhbVS/b9Lq5uGBhnlLEC1+jhykpimNaLC4aQ
52nMvKcB6qey0Vk+iPWo5lXxfuZYOpDD8B3dDfISh39uCeElMlYxtICMcbUH/D9xrBas7w14fZKW
7+jm8tZN0v32kfweKPyAblfdkPpIVLv5xNtHpPCiWhjgoxiUgirAFq9Tb7fCBrLGiwuHxgIYY7IB
WctWgXcisrA3j74My/hAVoq0tLS8iAysqyEZIVgDIDnU5dYeCc+QR54vlRULqCZjCuenPf730CTN
SeLp0JQQft+MaopHU7+uWhzQ3+V+dN+R2p33xzg064PWlF24IsVxlyHP67LIs93Cszl21D/aVKPC
nHpo7/ggQpZOVVC3Vfa9s6lm7Sx1BIFQpEt+xEGLGydc7ghor6NzHpW57lSA+XYAnbql9w7CiJq/
0AQQiUQjcAitFOnBupzS8vPOsiAIB21tzNnA60lGL4uLS5EzEMhMNvbZswL0uji42AJzCiQjtg3B
xCLMa+AEWe0oFhAo9EAQe4SC8stN+soss8MUSdzPIcpOPXSih0MO8HDIi93ajdW3tebnpjGd/wCb
+ZXVxvyVG4UdccthF5CY648pF/pO+CC4Ri5pva21GpwhN0iYEtgj66uTWn8t1qQ/GNha0cu6f0gT
xnYWsua+lmn5NwOA5O+2Azc9mN3wPf4+aDN/r6a63xXTyJ/HpTYw8Qe3aL9WKYSOml2ycKju1dXy
qLS7wEU9P24Fzq9DnhpSmA+LYWT3IJA81KVjzry57x1yBLK1lTaHdBHVTQWri6j72GwfA1CTRqH7
oOYmSrbdggys5UWUextB6pipsdR90NVVXwq5u1XlVbdKNrpQJr8y5bi/2sd3okZW423B8lu9+05U
MOj9jdPqYKH48anUxbY/Q0ef7eNCN38bdSV1qzfflhpIfR9ghoaMUS/JTj8YORJgS5CJBgStNBWK
QWMj0yC+ja26+bY6Bx/1lWmD+t2Rg4CpBSd6DhByoE15XDkkTYH+RtKhJDHoOOv4nto2ZQb9HPMP
N0UmvvdoyHG2LmRD/idSGGnMn2OAposvLiSLIGHib+khWz7IjJyjUnxeGBbeKkNkleYhbtmhciYk
YdzlmZR9BQK8wsXOEfU3oROt6wIcFmbnLyANaEtMccChvd3PzQejKhUU1FWAsdC9JXmOjCiqknuq
is869Gv2sYEEPluSQDM5o6fanU3L7RGgRBkDYtnpMNojQGdoqThqAih2HYqa/xebBUnOXY+dJywz
lysmGdS02jkVf5Jlgxxr0qkiepCoDDc9khLImWKApECS9BWA+B/4Zpyxpw83Y5g5FCrmFt+rKcWf
+qzvDv6SfvJ4LGVVpHrUViX3jXUGf1qL92SsRT44jIOMRxZg389pC6qOJKkqK3Cb9luLfPMT2chL
RRyzZucg2XR358jXcTlW2JMKVDDVNFPmKF2vYIDeOPecrk0/LVW2RsSHqiWQcwvKxv+uYzdrT7Zl
cKfLJClVqXZnA9Ezemz9vBZSyIuwcCThC+y/9zOQRgJQ8Ijarm3Gh3XgUxqtJRR97v33bT5M9X4d
WPIWr0McucbUHa257b6BQRgSIgIkEY3eXmokhoU1N7tvUAiZkcdk6k+9gHQlaFI/42DRe3K9bpnF
Xpubcv2KXUD3UJdWdcltf6djo/xErRrcQUDaSIeokKA+28xtgs0ljbM0kodsOOyIMS9y9OU4JdNh
a5JHq7v6orHiR2/qeDO6BqpYF/lxGHO1Wuiady4In+5GLzVs8dDVtpHJn9E1t1C6u7XB43Edkira
LiLHvBl+66rumYK2O9s+oryo+oTy+8gxvT5tQ6RmhvP1ARMUjY/AD28kokT2W0o+Ub/wM0C602ZP
HirIAWE7rHQqNwWvniQjVe6hcrKghR7WfoshT5/Hv3W96e7VHjDVaMcXIHM8puIBz66PHWO1FXyz
d9xkAj8p5aJw1fvOoS7wq2Fj6JUFrZ4sO92HrqQSfwS3/1+daWoR2e81JFUcue/6qibVSEySanLQ
VT4A7uxKyVLFkg2H2tCuVG7Vj2y+nr/2c5M8eIVtvULhoAO0oG8PM6VfVrZxMasaVMh9UfYSqxLh
v6l/5rHxyQBa/FFPuwgZ8loTDRMYlvwkxYqF+BSctdvcqVTmoaKSojgqTuNAUwXAKnNIivWhIdLV
6P8owD/pg6TrvD0Lcm99vWlCSOoVGhU4zNIyCKyDLphbICwEUdAP3uKNUxiCxLDe8wtvbegLnbza
r493PMdW1fzOkeGGvDzko07IMPixZANNWrzLvHze3a3lbEt/KdmqnZUdbCDmJU4xD5Ddu6zr94wD
TZNUOCI0aLfZlBvPrJqXc5+/kl0nQQWkrjs56E6Brq4SaFrMscyZYoW2K6HGE1KmVNr0yyPVtpSq
tJeEr9JNyVY3eVZb8tXPvSkBi3qTN3XLKrwuW7Wet3vNhL5oty5PICgYXxxZMK1pd7wVU2RYSHoI
EgbpPRBdASmRjy9UUHCcgQtwMPhwUo7C5RZg6aUlDwnRlwKTzAPFgw7mGQcbIrQrIovFssCGnoOl
j2zaIgasgM0//czozh4YpI9pB6w0QEkCALUR+qRttQbY/wDFpTM2LxnkWSSxpWdrdQwSllwPOGix
ICmAiDLmoLycFnZA8jwWtNK2JEYSmTpA5CaAW4+ZO7qPHnQIIldyKwjwoq7Q/bDBStTjzzfkefvQ
piWa+ug04QyekEctLwIBFvAsQCL+tSZtM7TCXvC3zrFIBM3xSJqbyVyVWJiirQp/cXoXJM4wkntF
kkvAEq/aKdsvo70Mj1NQyvZnUTJtBxTofGDg7H2jJmZv88HgDvgWpRdpq8tNk7ymWPu39rsavJAZ
zHQTlRtX4TrU3nZjKb5KzIXlPVLM3Z1VlN5MHX/5OecRwqqQvli2JZea1tM6YfbwRgXB8wu1lFNN
7+sY6lBQP3/5tfryj/7bysEFD9A6+6epGt0nbpruk0UceZBWCEfZJBt5fS/vH4G3CMiuOlDTB9OY
3HXX9uRI7IGboKupjKNtZ/+5C6Yx5wSHEsUMhlh5adFg68cH1/eBi6zDcwjCb1YFiCS2q9InnO2W
ehDLqu5Lwvbma5qV6ZNt+tYMADLQke1anMjmI+/h2gHzYiu0OmHvyOj662js1NAVpmchZjd1SF8j
fYPbtzInLdgtuP+uvl/6urflFHk9eNXC7e6PYQxpAzpsbYsgZytJg9OWPUAlyL1AIwdSbTook1NA
8BJZUI0bo76vWYb/rNJrjO38pOJ0MOaE5dj6wATAQT2U10+bs4kp55nsauCpGNa9kVcQX9RMJBdD
DHGUB7Ykjr0dkcjmxglA7Y+4G9tNdev9YywaJl8bZGNQ56G7XqQpZpxQCbEMLBxrtzj2rQZ+3tyr
XkZZUA30XN/iJC/P1EJmd/1iAXF9ZF0GkfuPMHLMS/dNE3jRTdlSvZCp9TNQTMvY1Wi/xMJJTttT
XKXQLj2wl0PjmpF6E9ADnQp6vlOIMaaWVNCYt5cFOerthTInyL5a66v7apRXoHB1gf9H2Zdtx40r
2f7KWee5uZrz0Kv7PuQ8KyXZllwvXCrbxXkCR+Dr70ZQFtLZrnPPfUEhJjDLmSJBRMTeJNJV8FR/
ELX/kGkaNlimDxD+cAyqxSzHoMM4Z7VlikWlgROqrtxjqjN4oi0VECbS7JtNDJg6q1uRSIY5xOrH
7OiU3eZ2MbpOYiFdzWMmtjercW9A30LwV1L/QTuZm21VTTsd2v7YxM19s/8hX5IjL8QPa/h24+Kk
OIRqUAeK/qS803GSO9XuIvNx9lvRHT+Vz4ZYDuMEDoy0q7Yg1QNu3IeeZqTTrehBR7pcR3GofwrS
zlwmElg2kkM/AGcms1kB6GuIlkSmVQbm4fWcdDQMEqiWeWO1UwZyplhlKAnllkLu1idvQDK+jmEG
AlnAwkerbmQ2KtEwgJveBi6rVR5b/X8Ze8DzHVs5kC/eHlGdTDJZdOQCgCnZZRsyK0clepWHECXT
jAbNY/1a2FE7L6gMynkOjgL+HVw4znr0QnGgAf/2I45WpQzA76EAJA4Ip0fPxNRKTCG/nJ8O7ya4
2nrTLgaGZs4b8xzUz0vLeFpVBdFySry5PFnm8PvL3/n39MEolAYv3ADtvD6EkgnTm5kvUYhzCCRf
5o3smPm0BX3fcdb5d+4UTjE0IzPNlMHOQJKGbDTWxaYGGBM0nbUqCHXu6FS0zU+qqC2tgmhZVqgG
5lQY9/dlbLOdCuNG4bBD2Yz4XaMujkJUwdxvC+hGWrxyvB7govkRwBMvvMYDEzUqw0mX7M/E9EwD
0T3TjAwhYGUOrOHLO/3vfGm5ITb9FShwAIOaYvf6O7873cfHASlEeUIXaaf1QOjL/OSEk+1x2tDU
nvL01BbWCaxJ3c5NyjGRva7JUm8FXwk0noA1VcZwY2yRzpPuHnIJ6Wo0ohyAXUEKYCpLaI9qOSfA
7xk8IoukMBpjb4+WsUCZawhslxHnayjis1ZejcaBWb67BcXGp9y0vNPNfYvuShSGNjVrqW5cNAPB
nneeZ/Hnm1DlRqGtXlgoU4DvfFm6Gc7Xfr+i+iCzBzKPOKjAg0PDzXTZxFw7l155O4xjah9cwXZK
7/RxKBYkM2d8xFtCvf9dKOs0Y8US4aK855c1yRmIJpZaOP/w4AnqGBaWpz9qaNHZq9D5sp1cNGn6
20VPDP0POIg0gWmTu6Z5QMedeZgMNAqidxDT2VREPTByHKv11hyvGjuvKdam77QW4NPgRGaa3cT4
U68HR2Wa/dFBu4iaNg4aMFAbFvosIhCQR3hhOjbOsAZ8TIXqRQxN55cXEj+M5Kr0NCMjEL3Wd3pa
g4x4kMzGu3ANbGaLye8Zqky9RWYFyTXu/OipBCP9yXX4g55U8dOsElW35VoL3gHpQYOWTAIvEEBU
RFLw3S9xjSuPDQts0nBrs6y+Bsa4UEGZwcP9mGZ4obdYli2B01avzZYXAIb5uYjZ42mNNh9nT3Fk
MGJv4ZlVeh2GQce9JCvHAbTdsugRJZSnQZIRaDjL2pV6+UgSb/Pa2pDVIlaBxm7b5RinLc6tf4Y4
2jD4Z8ufNhYaFfez4xzT+Um54sxpNm0YgaWicLyrgR7+a9WhnQYUWu2adLOhGYud5mAfrHSVbaYA
VUj3SjUFnQd8DQeNnJO4kJ5UJiBaQT1nsX0kL+MB8coYgbMnfxn6OOW4KXTTNipAnrJQrQ6mtCBZ
Nm3J8cbscP2XGF0TEdp9PrSdXPiuq4KsajW6zLwkWYwCr5g37RdyBfJRq/70rvAp6VM7hj6B1e3X
vg0ZeLti3S18LWpRqfQBeIYjGpB6455M0GXKAORr61yaOIX4FSGNRDRVP6PxKNyTVIkRZ+WAsEMd
IhD816TMtFLs2rmG3cx7BzCwEfa9dnUJOtc/2BIqDxX0I8imRTPrSgdEIQvUs81+dpMGB4qi4Td6
Un2sS/6kUuuSbhbpioBLBIrSEadj1RG8i/oDDQGqyR/6Dc2NsHvXWuDAOvrBdFGOZDSHuN8CbxvH
GB8rCBnljr3A08QwV3eGFp1quA+lfKtWpwgNh341gEePyHA3Z9b5K25V8bPQatS7Vf14ILHVAftb
DOP32NbjZ1IBjRJlcJp565EX4jsZQfgTPbcmCmZoDYqKWeUcPzzIjVXxtUO3aA0QkAEYcHsnx72I
hiY032dKlwwsBmYHSnRI13643DlXTVhu6qQCAu3HempR0dmSqDsBorWH2k6KVUspPxWLVPnNxxPT
9PJe658nUb8H0DyeFfTAkEMqBzBCAFqMlODBxrMmrFHkCN74WSKDgzI2PPU/AtU6lXxGkYF0N4u1
al3kERtreedKQTdO84UK7yFhoJQDNa910NFGcYjrnzOlMwAxsmJGD14e6aIMzO2DYlaS5c78/6VT
q1JYNkThv7W0ASaBUYtRRFwDhCNBPXSchF/swu321aDr68JpL13d1CfwppwIG8fzx+n6IQHMcZYI
RieOcJ/OC9TJmclYVfu5Dxa4QUd3MJN9AJI5Ut20z9at9ZaBIrLJjgnejFFkhvtcpAN8qtaqPUnq
iUwPY8MeHJSiNyhZ+/lkVw/6DyOp7sL/dlk9FHv8nWrdPoyCdmsLjq4gORgD+oOEHEhMo+nHFOfG
miQdRwyznkRyowAS/w1dZOcNEFXk8u8XsiBToFpHXd10sD0RQAYCwdOE2h1QhgR5HgLXxzbiFZe6
TrfAj4Q8hXekgbt9tQ3a4rNSoZ7RjFfzCjRVpqxEQ5KIer5Suhv3kXGj29B1ULa+aiwfZ9M6IN6z
BIU5M2wJYZAo7JIbnJI7qBPlo0JoNgThrrS8akcepLoLJR3BnjR3UCkq5Lc+H0uT9e4TsN5Fx65l
vxF8i2cN2FjSlIYS2FMeT04kVLVfD+iedd3TPO0txlZTie4wFUGz+2US0FRWeM9RbvcexgSegt8t
RZdrHPFcSdK9NqizM+8HJF1F9LVGs06ytWyRAf4QgxnzeGUOerSqcKBzDnJjArKvX4FUjAILb/rK
TJTikbeKI6PSvSYl9l6kvFmH5FD0HAxe2EksK89uDiNLNPclB51ulQXilMS4d3Cn6z8LC8lJJIrD
H0D9w5tI/iNP/HbhxEH+qRZ+tWkB4IwKe73bRlMigJ2o5WjhATjUOnLA6hDphQnYow5c48DAfXMr
G1BgKJcHo0PEvPUsS+/QSVGna1fpqsja8II6+fBCs0RL0WyFArYN6dqqdsC+WWMfVlaAFFSOs6UH
0FXB+guTC8wqWkFDPmYzy7QsH7FjpBVmpVon4Wsw64G/WX4OulDCAZa+qlmwdfU2OYEqrQWFOZrV
DCCOnKbk5f41lN4gM7QWIus02UDAHfFKq15Be5OXeGeM+cJjEdoo5M6C9gJ91W4zbGIeSIXDLLHN
dM9Zqu1FDHSbvGxBfyu3EuSh1qAouUYqPUhifgk0YHkVw5L8ggIZtLsCuLRPjIMJFBPSU+kcFcbR
oHx/dVMeeGPOAIaEBo4+GICtBVbnDUo3enQ7J45AZ+/kb3TNagBW5UzjLgduyLasnZ3LhXGgoZ1E
MM2ybtWoLuxa3wAAa5IASeHDS/mT+cZznpKdTMqTZoE11v5RKa0GzxVgJEXeNjLdHYVYwnYXbgNU
X5X78XnJu5OSVWILgEYo/yTLnDVqeZ2tcwPlHXOaaCjAcz2wcAUQQZxoeEV4UUONVMI55a+k4WWJ
/l8+oQ7e7BptS8rWBcnRok9BWQn0uHARRsWlD8uDK0EdaUBK170R73Rdjkfsv3ahCJ52QHZUq94t
Q6L9cc0hzNleq7054G+XzyM0FrGpAsuQPPEDn4x9YPIDkWhiZ1YulIVmZCZHEmlIZLASyYqiFgQr
x7s4fcBJ9uDofyiPu6UY13FCqD6N0745Fo7gqEJXdVW5hrnIOao55u6ruemqnRp3a3rNd6rXnXWz
vWUocmaiB2MS9XJ1gE0ARRDyyTUBowxaz3DUV8WAGapwxDCi8XNFSjvFL32D/BRYxCV1aqrloDj0
ZFPp7EVRwKnzFjf+83p9wzeZie30WAP3AYjUBdrEkH3Kq2a4xDI3RaJh6qDOxh5xTTqyKj9L756S
1hRgCf0ZSjNeANSkN6J5SWWkNdQFe+ZGqESsii2YQN3TkOVlsGGp54ORlW9FlvbNCp047mmeunUm
Fg1PrLUxuVZ9GSXAmg7y6zDmE+ozcK9aGB1oqSmGlmRJhxZ0PjzdfHV9Kgx/rb7km9/UjckJkq+u
EKheavBcW9KXPi9y96O4iZl/YJUDCGoj4sGKSbQUOy8Bu+Jy9sPxXW8zi2Rx3Ww60SyUMCsk5lGB
h1mVg4jkQ0curMDr17xilABKpkn+IA8DeLo9+shxJRXRdOiz6kJ90go8zvRyr0sEnRh3nS7VusP8
O6HfAeCw0RqZwtKiCO1w8zPhMoTkDB9nHYNoOwRvIxoZ9S5aohYm2XIetkvkgCFrSCfsgXkE9nGS
zYQZMoP/NBpBGy0HY+wvZeisIstKHy3Wpo9jFKePLMX/Um1cx4T1EdAg9S3A0PUz2chV98fXcNLD
w+zRDzrHM1vnO1qDBhS1I+EbtNNmvhbDO8SaoVhivpiGb+ISxsHCrE0wRKHXASenHkO5XAQuQqnz
uhYGKdKMdHWDgw9u8eOdGxl1GdXl9rQdM/3Pv12DDNkowkWi6xcnLXr8O2io3LOmpFpp2QQuwTuZ
59l3P+nFaXKb/tqK+mxKLFMhpYkxbO3ADtmGxmxzWayfMvyLgrrS6LdZjj/nPsAPduv5ggVgczRQ
yhaBLEDjAPzuEvuEgnF/h30usN9DifpNA8p89JMI03wTjuAJBiUEW1hNbe0CqhIBNHS+tQBns9RI
Bmx391BYL14yAc7adXH2OcT2p6Ly2VrR4U7NhB6kaXgglWMm7inHwSZJxKFbmpO9sfoO7xKSV5cG
13E83BFcVBCYBjYdPK83Perqrp0smUpGvcMeGyLpUBgVXYvBey7iEQ98qSdVb4PzMXKNT+Q6q6Sx
Qr3C0tIGPBbbIPMXwnfCh2xJDsM0xVdNS/JzmrB1Z5nVwevrs17jd2sF+e0QphHbDACFXdwZDOln
BADoTYDltVZWMpAI+psXyzLDHS3sT153s3pnn5mj6+d7tfwwoH45Wy4oHHM0n/Ms8cDJ3HmPQEna
DOj9vZCkF0I8hOC1BSpNly6TMEIWtte+k7/LHO+xN4Zoixc9mRdBOBm6DqSwdTb2mxJH/yn+tMGc
xHM9PVAI+BLw3uB6zjpMBzw/batxDjRMfgzsVyEc4M9iRjpW+3+hymtam8oNfUrAbpd+Koxmd7F3
IrmoZVTs3y7l67mPd/giAzhu0ABqkVps1DCOwxKkCf0+ySr0T5MhKB072FFbjouTTXRqyQ4em6ZV
i2Jssy+/RCPqlcs2QTOTbN6eu7VpSgPDEWMaIr9FXdykwitidcYLfrPq0YWyaNB8FPCtFaFxGU+v
pPnq9ROQoHTgELdCr78GRf0DiDDGVeBOeR2L8C9SG7rjrqJ+dPdOZeVfh3Xg68Ue1SyonQCpzKpi
paRpsa0XANOfnUFkT0HDjSerq45d2FgvWcYSUKwCZtbxquZzAFJE4ebGiee+fkJHpT7PSOdl5njU
g2/KZoasWQeBYYCiqS2vZv2Csmjw7chaxVBgMC2nXU8CtzPS0YD3mx+WGJ1tDTCufcwHsFzY0ZkG
NJAAuF7JUznOLuAlgiH7cPyNi1LRLDWS+MxiQOCTSCuN6C0XNUBMALDQyaGXWAoOoS6QPE/dkf3F
mKSXpE7eXtJzkKeKIV2JXKXkfL7OsRGAp1FSUq0tkwH3VdjYrbQB2htM/MUA45279SULgFcABGZy
MaSfi/zLGm+K5lqTNYsAyyiM57Lp9GFdVAfasAMWZsKhqii2RTfd7vVjEA1uxahPi3mjf7O9pym5
D3W50IPpUQNCBbgpgf2reQH4ic1xSyDApErQNb6pU9GuSCRDm2ffehx8rXnL4/VgVe2mz0rjBRh3
B5Mz0AKOA9JrwrMeizgN9/9vD4DMVEtbN8TWzmzjSINoY3Oe/WtdL5JnJP2bm1Aj1L7Zmq8DDjd5
75r6tcEKr/FfzGGYvvAhtNfgkraOkW/8mFtkg9BJDmMju5BNABXiXco9qQFtX/gOOcdRzoSugpNo
QXUO1Z0HkLNvddaYoF4nasttH+vTdSi06coBh7JtI8dddFIkA+g2yivQKUiItKYKUYGBrGoZB+kO
aOOfkBV8Nj/QxAenclHqoaHH/UNHs3i0kfgzNQcw7j+hx2nWl92yApXTGeROAIb2mgA4knlyHUgU
YbywGArXExFXpwkQxKfS6SpkBOJVJlWkRxlSma9upnjN8hY6SClXQRfARK5pnWkAbXINBraGAYWA
MYAOewnpPc/krf9GlIYmD+OV19r+7FwxAVBD8naaKkWVwK9LMCmSztdNQNb2csnBtQMQ0cnpjbah
pVSAXgBV4x2kyA2B3Ulne/O549/CJ6tzwrujRXUmqFXYQGda2Cx/5zwyc+n3efPapshMBK3xEuS2
O66qJIk3RRSOQBaq+fGOhoJlAt2rJSiL0TPkBItZJk/RoBN8g9yPALeuzg+mm38PCh4+owC/2+nc
NratHxefh7D6kkZp8Q199d+TKfx7B7QYAG04d7ZlOGwHp0cPjm2k8akdTDTZyFkU+RlKiz5kUuoM
fK6ZZ/XrO8OUdDHgYTGQ30QrkjxkeL9A5fB2aNt+N8T+wR91nM01YEqeU/qzTIn9OXtP2Xyt0Ttr
SVMkC4C3QNO5OmCeygxQp8uagjls6FDfMRp6iC3KR8A87Y3O2PVFiO1P1A/PwEMELgdI6UEqD+zJ
VgwgOc/sNRndqbEeAsvZkjGK4V9mNrhr8Zs/kK4MDG9ftb6FoxNYXWy5zDpe37xThynexIWLipMT
brgGiG/8+HM8bIh5gIS+2hDvwE+LLjHcfwpkcQWwFsoEnIte2aFhCdV9GGvPsAATjixMFABMhdqc
qMEpx9Fxuh+GNltXwgoXBnqAQAQHEt96IbznQSAP5qBtZuFIfG4SuUQV73mMPJu00tB9zJSB/II+
B6j4vw6h9RM73rOyGlDhGfHX1M9wIMuqS4LU66X1UbgAmJLSPkoDQEKRMm9AdzmbR7xUHnMYMjA7
bOsgyhYekGaPVv6D2lxV1+uMHKTQhn663YALkZHCCH+IRBwODHI1y1vW2Dqd74s1esHPGt//Lj2k
SVvj3SSdVHCE/NjZSw+UcwI54DfRpQBMlTgZCtKiTLu1o1vFXqkUykWQm7Klq+IDeG9+CSMdCxx9
qQeWHTBgqUyxRFRgj0LCUlp9/Tb2qPD1cM4dL92ovRVT0b8ZXLhgncLvYfnh3JSAqAThCFPxtZkl
j2GOLq/E3A8BwJV511d/mNaPuPfiP7kA27SZNN6xR8HLtddRO1xZbfznGEZfY2AuPNs4q98Hjw0b
elRmgXes6NL0auLAOMed5plUmjD+cqoWZCtS1aEtazMiWYCCQogawJSVP3kkvX3j32p6uHFCVIX5
4FE6jg1v194UvYyDx05tZuhPwmvLU1Jkr5UT8GLZW7WzDFGUsjWi2HiKgb/whJwE2UY7AWyU7LSn
SBoAif5iucG0rPxm58nuJxBJG0eaKVHnEboGbcNZ3xmUqJzHJK8OMRicqGwc5yAcmdJPqemBGOOn
xMp6qlB6Iv8sonpJWJpU0qHqOtLIXrgWwLVVRYlyi5i1GNpcl2QDHCQPQPAWIngY5GACSAHQx9rB
lbAJpJ9w/nsMTe1IKqVvIj0EB1s/rkgXcFffChCFTo+ZHpgH9It568TI9YMPPLbrZIb2ohNu8S10
4y3Tq/bs97hlzzQL4DnuVqELFlgiSyAuhd9RK5BVufDSEMsuQ/WYQgWKCAaI5M7GN43DdQm7ZGre
qm9N8Ot+0JUqVCClm5GDlOyn7nucAgiiGTByZR3hoO8d5qTXKOg2ItWHZxyND88CcEwSmTncT1Ln
+qg4dzJXLGar1CVTt7VBJPtAqsJEoTv2Q9OaxLxjDm7DrN51MQ6o21B/omEIWLcBZ9y46uJKL5al
0VxqdDieh6oxnnrbAsK0zZKbiCYwi6UBRKsdLYAXqfhRrskdYSxbX/8a+aO58mJLOybhmF2dqXAX
I9ok/tTCGOk6u/2iFSk2DKJOdoCkNz6nVXclB9AAikWsN/a1tIP+2OYiWpe6H//ZotFWrkBL8ykJ
VlPbC/w7/anlSXKd7y1R8Pa3UhK8NXmXXHkf4x6FOMPq/vSB1rBpa7BpAsK1wkmU3BSRTIPLw8k/
AVTlIgrH2pKu6Tsq4WTrNrTLl3z8RBzfkRWLQ+xaCcBVAv7qeV6+7EuvPU0gj3+x/RuvxPHh1Sf8
1YzRHaa8uvozqVF1yw+1Haezlyizd68iAHuRpxebyRADKJATtKs3U/wcmpZ5qXt+0L0oj1eNRLbH
q+f81kmvrYNe8K3e52+ko+H+RZdcRFTduNC7K8i0sb/TolMsCS+Qn8EZRv5AQk1MGTWIWpFiBT6d
dFAGvW7RZYazjm3m5Ya3CNNmkaLtkVconTGGtaoNviv/FejjRYv79PWuhJgCMnRp4lKy/JdkrygC
AFJOEdClgWi8uFvrxl0T8RKHbO6B4tTaSMSUKzTDYTua1+PCifrkCjAxH+nrvlly107fQHf00oqi
fg4LsGyVhmugnAH6jFfbdPCdLz5KLXYmMHk2OZix30S/9MWg/wHkPWfT6V69Aw2R9YJTkhXZwQiY
rDUcEh+GkmWfRr97ovXsqAB47FAU55LZ7lUbNex35IVMvUWPc+QkVzTPHspiAMiTQOLaqWv+WnSt
uwbiaLIL7Ey8eo1+NEVYPzedPT2gLxr57dh6d+NsTHYk/uqm586jzYoV9gAbHEo6n/opri84MOhn
DvskRP40GstoTz9RG26gFTVQhDtUKzuxtGe3ZF/iUjhvtQdy5cDOrYexHYszD3ArJYMT57uOdemL
34hgWwDTfMsDN3iJJntNDmmdZOiBrMUJwCrt1a6QQOY8c95Q5fuWoMH62bTS9tC6SKeT3kUrIopz
3qJCc9e1U3v7zm60Z2fqvoRItMclnuYTmOieOltMy9pHWXryQXDPs+yoj+BAIFVXxv2lxg0pTU3w
aJQMyfAB3+8yA/1xhsQ9FihAYHyzAE7J/p0FaPmw69pLYuebVmJQJx321YXPj6hKr869VJGeRBrS
Bu2gnTdVS6WjmfLjImenSQd3L1v5YTge1CYTVOtetaL9Jg0fLh5xq7rEtqp2px8+OMebDpUd/xVl
Lo5tPzbitCVPiNOH9uS0ByezEmk2+6gdfJSHyXLwpnilHCnOdkPQbs35H1MDpIFXol848ttmHcuO
Glt21KRy5kiDp4FxigykI6syjLLBhnTKgCKO94go8WSpZ5rhray1KxT+UYOQaWXeMgXd4SHTmH9l
bYbuVnmmZE444Rk14zWr4mD9O4/YZdsajbCvluaigznR2CoMbXMLDpj92GYCJMNDqK0yP/bWMXA0
C+yJ61Xh+fGVNZnxNFRlsudtg7oR8kYpZINanr46RL2tP0VaOl3kWhEvkceqy3bjy8NadZw7n+mm
prUxJpxchx9WL+6AaKQcuVNe3B71bqTy7TFdlhMORF0bKfpEkpXSzMaPp0PGSKlB3ICKjrYo+KrH
bns5oYNIIFvyMwwR6KBDjklSmoJSGe20ZBwm9h7BpIXMZHAL8fr++oB9u7HC92FfCCEJNTfWKna0
bIXX45+wSQSJhOwLS4AhTG4zplImnX0ny1ekvImAM3fCfHY2xiS9vDdEF82+a81+izdwbNxScfUL
O/irG988P3JkkfGwRrf19B1oT2+Ob2ivDI3Py6Ibo08RtnmgF3fFg5MneInoawf93ll70EHlsBNm
jTaIgvnrIauGjdMUSJ5mBuhDJIcIgKz8fa2Fa6UiPQ2T7U3d4kbuBoGHaHFWKkJepthYB+c3Kt4m
tJSjyj7K9eSCT55/7rUMbFHO+Dppabv3bOau+omNrzrQngEDnYqzDt6hz/6EVKt0KzwHLESpD5oI
rZheKz9AC6JmM5zfodNtH7pVuKyAunBOKxTJ6gludn1rAJUKtb9+Xmb7UGdo6yAXGrQ0wuF/k1nL
1m3tYUtxwNeUN3dXX8Wjeans4EsT437v93hqmrKXORe4t5JoyE5nJZK1ks6hdNal810sWeMsWwGz
BZnc2gP8wzzGqHr5OR/d6mNegL3D1U3UwgS9caTBkke/SlS62zjSfgTP1/hfdnJKGV55eJwd4zKy
zsY04PxQj+JtYAAABbsiKGnwJQRujuLIzpgVSkslF1kNUpMcyXtQ+f4mshs9nH2i0xwPy59LUklH
gZdvjur6ahk4gDyjyygXdBMn68hG28/ohNXSA3oesgpg7sjreHhI5TD2yOYHETCMyUADOn6GhzID
inhc+/3uLiLh6WuKx/7+LiBCatwv8WKs1qCZNrJNmPDxRFKbIrG5SLxs4eJI4KJ8S9NAhRAqcLpE
oubLAWdkgOjFfnYWSRfmhcTplUoy33hjA9d5oKP/YMuK9KAEgSRyh0SeRYbeDJ77IWYnUqH7Ol0F
SQR8GuZ6a8tGMgmgPNUZeRHcTGmqBqPXt0auVQelopkn78GzLtVvVyFDIK1ZuUtwhvMUhAP+9jWG
jLB8scP7y7AvCuxlQKcJMp4gGFYG2jmv9O6n4/B+7cYe2AFA4vpsG1H5UIhgHw892GbvltLrZtgP
lRksugl/HkVmutuiDXeoAYqfQbIYP9udi2Mc8PVsG9tFuX9bJA+55s8ePPqKTjg3B/ZUGALIrwZn
GMhvQuA26S5K5ys9PJFc5vj++iAa1iSaYEjVNmTm2ASvcLTbLEn0yxiBngxU0V41fbNtje1USSIV
MwamiW8vq6otHqYoTik6Pd2OHrpyeBVrc7liG4E1qxrz16TL8awYcsu+4J3PvjhB8RcKytodSUpf
DFOyx1/DV91o7YsphxC8sOeo8Yovldd/yZD0QhnQYiJuzMq3PjPsDF7DThNL00z4I4AzAvzPheLY
p84IroBS2zBEPqLNGO+7vLJey6n9MsVxI9cZ2OR+FZr5TEcKqEd4aewx3JCkBsXsSLo6KN2ZIvLO
pemC+3gX1ak9IFXpLc5F4mlczK97LNUWJUNpCVnUKyAO6bxlCCIYScPRPpg2yiEdnIspZjU0pxon
UBNvCxOQFRor/O1MC8HRHx+BpXUFiPXhk8sz45wW/FWvkrBb4gmSu+UnYpNAdQcQX6r6THGBsH6/
zOBLLikW5Hsva8ddYsRii9wT+2z2DPyhGfIGWvrDyGz3eXZwBzxGXBzx6Va6NQL2jXjePSoP+R0D
/IcfscC3KA5biYI5eBo0VRODciO1r5YcSoP/sAHAsx89y7qSPuwrf1UnQlspHa/wyAwsfLM4PNDC
hV6E+tVHHzOCRs+Gxu6Mm4V8BzibE3YQYIY2hbfuRBIcRtPxDzRjvxGVC/kBgvI9QoVVabtgsaXv
la83shfkbZsNXsd1FNv+egnlR1dUIs3uPgXF3vlNIIBbWAOrlq4EWOxaZLGK0nc3thTBmzbOA1lJ
p1zwnQHvhklEQOWYcOBl0goU0nai3eOLBRnJ5Isd12q+15mD+pKgG9ZtoIPIzsYuxrLy+E8vNXe9
F4G61g5Qb+cbzjdQJ4O3afKszw0+6SrIA+1CKwE6lO/zIQVVRVAOaxPFb5cgzosd3fndMEhR/C0+
052fhsrm9capQraaGRQ9WcoMmnKUpDnxmC2n2FpYWlJdydtqy0wtYKSAW9OAM+xoALhyO9Df4X86
Lvl4XhG8Bg03gCdR7f1h9rl3ybTIeAJ1e99Y8TMNNV4D105qm+sU5UzP2IO2D3X5VpW5i90o9j2r
LgSq/CxzB6DsE+CaDuANhR3YiQueueGDnyTaI/fwKfxOoO+/CR/T3gwf/Qrcu6WFrAyJZAhEIVZ5
6wRrirKZlz6gR1JHSR7yrvEpDLz8iNfhk1U57UM79e9D5Tv5OiiyTdRXxslrfL4agtR/m8bHdmyK
bwGA3vGJy/4S2CFoGEx89iJGbaDh5c1m8nzc5t0AL6ihx9ylKl8DvBhyyVSTRkOJwoxAcLZvxGi9
G8BtW8yVcObIjQ2+ji96Y2IfYXpH9HvIQq+8844uPtSwL12gUpNsg3tkxXujXVYtKpGHAW2dXvhH
bWU48xCyjpBo+mjGQLO6B47ZOcrT7yBWZp+bIWQbTXAfx+U1sPTGJl+5XjT+UebDRktD97t0dWy3
mV2ToRKoEUudAzJbw2VMgUngAvj1pZ70bBtkvNzkwrReRIATFCGq9ExWfJtFGbhfVFCmO9VViDpG
I7IE3APuXFAverMbjjgHOhVA1ETF/oeuk3B9s3zrP88nIBgc4wKceJbPnNOIv7FlkoriW5N99rhv
vpkCW/YqKafTmBrTJQcm1rIBTP1Gz2LAFcucUCAhzZ2hwocgOZTZIpqBXhQE4JMxLZXBp4ySkml2
v0TdRHxjiOYb/lViNKUDRkcNpAskCG7U5v4Kz+B3KxlSPXmMhy7eGX7KkfbvHSR1gEhy6nkNyqkG
VQekw77p3UAzQd40rTieKoWTgXF8SAAU1pTIX4YBe0SOhD3KStRZZ0t+eaXD1jjdd4aLdJbyIXPl
F9rFKSNUNYXTMzCb+KYeQyQ2syw9a43fgLFJS76kbvqDyZ4Tzfw02Fr7vUYP2gK1WPwZhDx8Y05l
ecwy5JVR2//Z1Mb2zJH4Ux8tj8tZpT4ZqWrX3wfYtl3++Y///D///W36r+hHda1yHlXlP8q+uOLr
7dr/+aeh+//8Rz3r99//558oZQQvjx14Pv5rgQLclvZvb09JGUn3/4hzxsqyq6xLgcrXLUHtEKyO
YeUb3UCPo1IR8o4SZ/SdBDwtuJdvvKxLZkAe8rgD+xmCAACvhm2iui/MTo4LnIMEmcUlHqfZCWfM
+JppChKHDHVh8CGRBlBdZMs++7+cXVdzpLq2/kVUSWReoXN0HNvzQk3YBxA5h19/Py28TY/37Dmn
7guFpCXRdjcgaX2B3Uejrns58pXf4FHu4d9v/hzhH+SmhVI8KchBbVhtJAc1HZurpsd4JqiQfyPr
H8XA7j7WesFudtSjMlaWwS6h7OVSnh34MJPx3cCMwh2Z443+enJW8/tPBLHYFApj8IwoAEikciXL
o5ka/QpgaeUU4+EG0uV9ZtvqfRTCCr0arSuVtDQarl3TelaAhIHXQdLtCNr40xKv9bGxg88iKN8U
ktZhuklNP1/RAHSAx5BYqcNQb+qP6zAYmrtqaAX7eego0x8gcpacaGjG9ejSOxEUqpzwkfILXZlf
Esxkz1QSBeNw+0HqwvL73PvzL81i//ihAV1qAy9gOrrFVc389YdWJUYwxoEzXZilBkfyUTKroQhn
86XZXSkHuy+KsL0yN8N55ggl3aydy2HH83D1awybCr/egJOJpxtJGDK8XvfN2ASuP6rpHSkaUkPc
DD8gHabtkS7I7qD6xdcjflQbJXBTMVrfM/kiUxu9OIewrj87XMNnAfAS8EZjM2t8G2EbXcxynw+g
ZG0DDcp0QW3rqwbq4RsNukZge5VC8SjbBFVQQNIptVTpCRxFx/RqJkizzCXoCU/bKkjKE4xDy0uj
AixIizm5esu1rPRgMtrMy7ePCDbyNPeSsEarHr23BsbXP39VuPU/f1cw+MHDQAPgw4HyqCXbbx4K
XacMearbwwWwTN8bJvtkOaryqJa1fZpsvfCKLuBvWIRqLqi7xaXV4uLBVJVnqvdDRaynXJv22CVU
X0PloPctfwOlr9+NkeqvKcrE8tMsE2sdtHWz05OivmbAnaxlotWjonCm+hrKQxtrtw0FmHnndkIG
ueLCE/KN68P5bp0FRbAbRaG99BF0CR2AbbLaLJ5ZC61GGTVWgwKvGHTy2+mVB3UDanAM+BTDc2el
aJXj0ZQ3d2zswIZOuqq5ffI569/aVvG92uq1a2RX4R6Oc/j3YzV7x3kJ7lg5TV/zMNoX8uGfZ8ZJ
H7O1UEK093b94Jhh7OZ2ww9U5M6oX4e0w8Yo8OheZafBFmQWH5ZOhbJXhIUd80h9HQtffJcn0OON
v0c46WWNPKGaj6aMTUsMmrY8S8ojrRaXA60bsRNhreDck3vUoOFRs/nzr0e39M+/Hs00gVCAjYKm
4q1Cr5ybX8+oxlYchIa4KEDceaVp62dDHXFLOfBebjT+c5CEJKqiRqqnYiZYetRCtv5UT0U6hH3X
rKw2V+ZxfxfX8Hg/MDBKcnnlpStdYRxgEmTF/OVTPX0GK7O7gyiCrdEK+6DJA0uRGwPzx7QOgzLg
lJrmU6qlMp1BY8I+LHWfY2i4pZnOQDbcBWD37pI+fMTtpG7er/evQ918iGWsT0N/vjIF0qebR6fw
5XOnEJhN5bWX+pu45SrLMEvdoETPZtfUGx9f3cGJYxjC0SkdBLyTDljescNSR2ef6pBdH6CoIIeg
w02ZhpjLVhlBoanBNtTvxvhdHV0GYEDM0j81hxCpc0ulyjbcAb6B5/5fwNwhHelMX5qkgh6FXvRn
c5isA+CY8PSzlOgRaQDoJAIx8ENapySN7v/FC/4NuqnTF9Pu/+4kJyllMXSbprDOmMMn0CLlSeZZ
WT2B/4INOyVTwkvcG2dOz/NRtuZt/N6adkVErcgUh4/UYWrD2/4UEaE/Q0Ju09txtBkAqzhZqpZ4
eQfp7CrCW3xQY+cU8VZ9alsNkKOifMP8MNrGGjjb/WgVb2pm7syB8yfqPtrANhgybOnu4G+m7shi
hTBZxrpuBtpxhTkrmIrjb/3A2M2YO2qxubopraxddXqevLK6u1i1av5EovWeK3H/okOYZ91negNN
6cw+pZoWrtNaTV6doVlCSwHLiia0n+2y0C9ObUGQp4Hupywllq9BaGnCZqE5cuYBFF+uKY5a6AD6
GDjp6PGpfoLXuMfGalqrPbD4yhg0c5ZryZwtCa7eNDAjTTEpkUmyOX9GcZ0GJF7ri/e+1ONTckz2
xRsGBhxKuCWrwDhVQJyk0w7ptcblRrCum0gcqC4vHFDfqKGwJmWP94YJb5bJKQC8kYzi0ij5gc4M
WaSzpaGV/OOO+Md0StE60YYpCFRqMIiXnm2ZFO7o1ABYO1O3sdLmhyFnXSXv3w9TF8FVicoMe3yV
20rzy6V9yBMgG1LgYzLJoKBDLakRFfEtqDwAsuaqPjPXsYSvLIFgECr7ABvv819Mf3xkY3Jj4sEx
eyWm8h8y/9O4eG+h/xTwKNwTjUSFdW1+zJrk/VD6DpSllzI1j6oEq1IllWHuoq4xEYzcueX/M8Y8
mllXG6EwLT7baZFg2xhCtIrjOHfYK+0PHPPT9cgB5gBSY0sAaoooca/cqTbkeCiCQUDTLaosXQEZ
YJwgubrvna7dU4kOjqxfiiATtocyqIBzBVOw0IMc/BA2rEetLUuXtE7MqB2Pc5lOw9LIig2d0iFF
npuVubaBeGyb76mORqOzyC8kZFyObkDcF9usZnPKaizKRQ2szD21LNehPtimrgDw6xXhVT3P9wSz
HCEhsC8teIgTSpPq+k1t+OyRzg2G1R2F21LgHByo2/Cg7mrP9JPCg2y0Y6pu23U/J67hSpivb4mi
GE2QH6Mil0hnrdbTdSNbJ1mkVlUk+ZYYjGPqp9AmV//QdwmmvrahHvIgsd0KNN9jLH9nOnbk4R6N
LD4YP7KWFVOG1Bh4iB6VE7ArweeSTXQQatqt+8BAklBGUl2fRUG8oTINukTPXfy+W/15asYZ/zw1
022wAFXVhG8jdzRTTt1upmYWCxUT2xLqGfAt0eztNyZeNav0FnTpJ1DqAjb91xDkhpW9HCRUcdc2
PryD/e6KvaX83LGkAf/Zdk6x09+n7dA8UFWrFvnaaOt2TUVq+E2nzB/vKYAOtexkyU7LQB+der0r
XUzYk3nZV+hQn8sT+zut/1I4SUA2fQpDF8/hck+VXMVDXwxdB3JcaivB+h82HnjbOHheHnoy9SA4
fEZIeDpV4au2sXRR4IWWIV8X2z/1wsKMIB9f8gAyCio0Qe41iHxv4qANTjU0CeGP2ehbMWnGtcPa
HSBWbj4Hw1ghBdfb31sT4tLYRA6AsLddp986WGEcQROEQeuSi0xE7Kz0GivEMDeCwV0SlHO5UZHz
lR0jmG//+Qfk/GNhqNumbtrMZNwC90X9tFsk/Lwpcet258CB6E+ggeHrllMJzmueeJoWoKiUKVyo
LTuD7BcYJ1D6LmCklqT6iirpoODOZNhemvwVjFtrz8+5trYMbcIkCTp+LiWwRAsN5TabJo+KsH0F
ZkgeKHppwD+huVLI0kBx1GMZKpTWXawwsq9+nSPpCSbKYx8psFe2IxiNmSYIVCBleT4zwD9LX6GI
UOwMpO28Wm6/th+WKXRGdeCZxFtTyR/JSmWp/13sTUjiq5uu7yZXjGPkjXXKToWp219q7S9T4v4S
eJMeMgsZu2a0hleKqsKenUDEcb4Y2V+6jCpHQOYCAwk5isJSTMqaYiyKwlhUvURRJxqLQ2vr9Odf
BteNz48WpIpNrnFLt2z40fNPewYqBCPb0NHbsz7VtjdJZW06hILDUtCERs5SR2fpOHiQYBGXcPBh
M0FxHG+5mziswNI7qxqxIVWLS2tHwb5v9drNiyR9xL1OaXZKn9tYSXuRKswt1QGbz05WJ77OmffJ
rF6USlNOFNtwSPAk+PpXFFtlZfmYnebIPgwcr60qbR6nxRTvVIvmzY4BoPTGKH21LahG0zisVadt
qTYKVG6sapWPer2vIZcOYDN39qOlxF+wz7LNS3X82rfhbX0BehTVO0V2Wy/jBYunr34yvilG/dgY
+gXU8+YB61D/zub5S4TtoleztvKtVB/cJLwpX7VAP7+DooSmAzYW/Mwh2nAm3I0sTUHgnwmU89Fm
TI36/FEiSM5H6aMfJARvRqExP/pBbcE/UykLxHyFNAawMwgAYpVD/VvnBOF/+nj0YT8+AkV+fLzJ
rr0ha0EISyxD2s6rhQXDWFu5Kl2fwonZKB4DrKqwddcUjxkz3+uW1uWM4pSu1v7LveB83uqUm+q2
YVkcj0psfxifboW2Bzg/SPvkXFhgjPGmwzSfMlBzWgrSZVtVbyYYIfydn9KcEllyYzgpU4UMBNgn
HkSzzCdFCeIz7qy/AmEYT/po+/eNOawsnphPjjyA1g1PjjF9oADHKn8IZpbnuTSAdN61Tb6nUKQ+
gWkMebChIlfjca3q/Rt0ShIXaobafZu12n1V1+l2CBXAamUdHZqwdFZxZbXrpU5p/dgbQ8vaGobx
HgeI70+1dYxDq1nYaAakdZv4QXGhXmmdpfc5pkHyKlSDnbjyDNDmcRlB65LgsHyi2DBCQBSC7DAx
UEHzujbuQLXr5V6pwG54Nn0bW+D3aj95cUQU7aouyrdlwdTXxGceBcAlW10NBlgHA7ZaHjQbPxtq
oCEt21OUEBvRbuYn1v6/PBW1z09FlasmY6qu6boObgCTP5WbCVfZRcEAEyblFBpQU19IJAayfAZy
PbNh9VK/kEk+1cGeu1nZdgAKC1hsbpgG042c60LmCXOYEzBHH+fWpYE0Y9UUlgjUd2nQAMLhLrUY
UdKABlrfNYRczhmQT7EAVqqWpzrQrRtHD0aXmhVsMsZbOoXd9N5Xg+CAz9YdmIP5QJorxWsBDSgv
j4xsk7fdJcej+2dgVJ9OZNMgivrnNDWfmgbUTLLplxjkRBJXM4ZyV61NpyyuJNdq08yhXFHNXKD6
as0xTb/+UgPEmnBrJoELudN4maS+p1Lrig7ZZPKTgNJRQ2pW2JeFMklsqd/LXLF2N3GymwWQ87rj
YetNNtDIvKr4uo9AgtLG/aJjExVF27gkj0S6NstBsjunvth0Ei/gF1X4aPTw08P0DjBXWYJjxc7H
Pg/u5NYEHRXOzEkCK8MeGP7KpVM6ZLKSzmx7guiFaM3154ZufPzzD9zUPr31VW7hAWeYYK5xTTM+
ZwrMeoKanwUwQBbk2CECof25z/XXQqhm7T3AhSp5iqCJ9NRmHFxaQxjHRmvTp1gUQDuK0oDeCYpM
gSMFMJgpAE8miBWtIxUxG2wqiIQ5gIPE5ZaSOHSALXt8CktxpHk8pXmonhX5HkSGeLhnifC3RtQq
TSGldNah8nNo8FjC0+9bYAikd4E+BnHxo0itWLB/az6SxPHfEXM+mCKgQnwfYc0352GgC8SBzkRK
iTI3tpbxU+8kLwPt+XVay+E61r23imbgpxatpQPKzZ+/Beys/+NrcHBPOyrnDof+8T+Sa6Zm2Jjy
Y6eki/UJNEQok09eEHd1CF1EVoKhExjDj3Jk4lJhSf2oJukaWq2w9QEE6VEpQg1LsbZD9qXE1CXi
0zp3AvtBZODMD5mlwaKgth/iQulOMSZTkL/sMm9ySgE3REfdUXDGIDsIpZ9dF5dD5lXdmK6KLPA3
k8+shyLRjA2g2hb7NkUZu9enrtlAAK/dTZGP2SzEM2rkL7+GYdFgK3rAznjVj6/gkrkJ1mhz/RKf
YI9nqf81nsbJ2vhnb8NAg/isDF7DWx07Q55BXNalTM1ZCsU+o1N9+PgOxSkQOBhjBkOpycRBKP0+
z5MtVVHjEqYmeGgC8Y04NQJ5227t+Jj3BgOaEQcNZJpLm7Onosq7fZ+IYmtkGpapQTA1rpOw+mTT
6dAkYtuO1be5CI+n+3wqg82YQNrfVbCjcMgmhx2wXMCZ7qCSyjenN6Hz6U3A3E0OsAw1d6WWsG5h
8FICNVmU/BhF7Vs3htqmEQ10nNRRwZFaAIbkx5vyHC770FmlQaahx4NrPRep+zwIDEohy1W4f/7p
m59fsFC00w0b6QkLUy6dqZ9esIA2dNxIwHeohiycgJgEBw+uaQVMb7n+LD7O8jF8r1vO/jUu13V8
N5Hf3Wf+E9YNyduUgpPnRJ26iad+/GqXz7k5JG9cVkdId2+UUCvPXZxB0T0PfPis2VhtFHrzRe8Y
oFkgBfpdGB04FgkrIZmEamV/tyNDjc8JK8erMeHx6QU+LC8tJajOQQqDaoe32p0PDfpLB00BZDpx
aScvIEQNcfq7FkStmwbqAS+u9x6jDklT6gFUdeoGHRomqP7MPXz43H9NhMBQSG/8+TtxHJnLvwWV
mKrGHWZb2CcwuGmbn7YJGoN1vWbm43lMgO5RYcSNfbLIzo90GOOkgCMVDkkD1JBLpyNv10MGPyUK
UdK2OJrweHrvd1Oeo2VvilyKte83G91XQjeV+psR8rrr3Crzqxh4fqWzxoJVXx76yepTwwTtu01Y
YAVNDbGcMdAZBAwBlMVSHNurfw+VyPHC0Y8OQhsel9EpwoHP7SnTps3NGLKnicXzpU23SzgNQ32q
PvNSSKfDITvmR5ENw6Us0ghZpxxvKjMFZkvWJWqdqC5WLSUA3ICkpRxpqDwdtZ+DEbmV0HWYLmWP
rO/M18IAQgb2JHDR60G7qGEFuOaBf0S+t9ZWVZV/FX0PPreJJ9D2N0VkWMYd3FYxMwTwxFNGuE+F
acG3g6MyzC9NBjVNyfo2mx6i9bBY3LaaCkEf/NIAOrvOEVAO4du2mJibDj5iqcNHr8lup20DObLL
NMsPaNoPixhsMGzAVtDIsxWBiaA/jV00whtReWmeoUqJ1pobBauy1oUm5gQBU8ihQmLGyVc28eLm
XrZVHgskR9/qtHM8FRjfs6UCvoUMVLXqomn43qorwiq3MoDJADj2+nsuAvtIiE/YTFobMDXwUhwk
smvBgs4A0Qm+pwCyI2MsgbR0uAkMP5oX9zzoZGIcoSegx8M0zctkviMIwhclnGAJQCV9QpU8tJQY
mkNAxtypQXJ1Bs16SKosgkUNSA1jhhfzMCbleij7aT32wn6gEHV60fD6diND32mGZjz6tq6s6hwE
ihJKPo8hkp2nvqi/QkALTqJZh9RnFrUrUZomdlZA2IsSiO9BkmE6DGZ3R1WhA18ht0it5qA7/B6P
vgl5PAuqcaJ1HpZedDa2toB2WPz0qb6t4SkC+t/zzZAQGwDZo7G/0EULMtCq8MDZt0n2SnXzIPJz
waio27NYfzPCAGpSdQ2Ijs7Lb51kDy5hQBIne1v3vzulE2wTGBe4hszo1ZLPBjcF8OYUH4AjxfQ+
1VME1cXRmHmdAw1Hi6hxVBlKul3HYZEp+1LwTevc2Wze+1EwdQNUyvIgsJeBKxxBQqHOvmuBATOJ
tGXPTdgNK6R1lGs/tMN26AR8jHOsYSEtVm4FMqCwxxzqld74wZfS7mH9lRX8e2KqO4gARaHblsKN
k175y8m017iPnNcxGyrPjNPyAiIkZBuhMp37arVvR+2FFKPpsFA3RifdMKQJTlTf1T6UfSuIjnlK
1lTrhbkxN+tttbd842WOW8aTo2Rt9z6KEW+Kcks5bYY3EBiklj8XLcN2LhOwvdSoU5q8NG8jzCrz
L0Hc7pe8uPIRQXW/jlFJWkyhFj8NOIlg7yI+Av+LbXignVmsgXmXWslcRzBoqxvgFg+DF1fvRhsi
mVK3stfUNRgzyUGxU35ymgTilXOzL4UrZXM6QDsrgUI4s9Izr6Uddpyq0VET2P8h95G0gv+nqM0T
0VlzH06GvRIJTEdBhaUDNQgVIuZhgAT91PfYBH9nxf5dmdM9oGbQyJdCqrN66rKO7Jn/otUj+KuL
cu/fIr3YZXIy+yUajGp702/WYh3RkcuOczSgvakL4znIvXRR+NDEUGUsw+yplQer5C+hUIezhunn
U6NjU19hPVgzWpM9VTxJD4w3kISQsU3Shg9lEwHiiUbq8Gt3JQKVIgoAz1f7ZO1DdGjX2sP4CrWk
TdIO7MlvWX3BW6CBLBfquQyzZVgvi3VlbCInZk9gVHuplvQnaG9CQIAp4yv2ABKpKufswiSeRxRy
xML030ekerowhSkp0FYJNGCxPdY9iSiUFPPihStGcI6xW+DqVlC8qIFfba22M9dUtEqt83wBjAgV
7dg5QzVHvacx8jRYUfVoCCg2yDHUjzGiHMvfSjFXZZIr4Ptg54H2INocih146c9VSz024jSP+6BK
U928LzGkgK8ZRvIyFycYwJdmD/1l7DxeC22f+kZ3ySqLwX44GC52PKmHgLXYH1ZMM7mODX7LIHcO
W7UG0mCV5L0AWbsL1phXwJUlbKHJ11nBlQ4qOM67olYSt0zD3F/Z6Yj/pLrr7P49wqlTEK2z2PwG
9bdgPxepL6zV+ArYILxkZXQXpeE8qFDaft/hIU9hSz0Vp+Y/sS50YGTgY1mBu7GF8RKmIwGMyPfg
sj51oN5dfCXOL3ODI7rC61QbSWtgiG+syw2AVPy2gOIhgYs/2ZnP1uXURB0/oqmk1uWxsn374Kw1
KMLe0Nfp9nyvxcurvg501zqQUO6L68xNp/vaXMF1DtqukfEc1LmyqhoTYHdA18fQjWq9BYBm0HY2
j9rzmMmMqIJkJW1oaKLtPBPU701MGcyM13PMsvEB4cFpiw0Y2AlIDH0sYfafhPBzuz9CDKnaL8r3
dNYAsiT5GgfI5d6DRTY+5eAfPog2hnkXSl1rjE+9Ic5+EvdXqjIbNfDYUAXAmKDRBzp0jamauabW
SVTIUzbZz8KIc8jdxN1b3Y2YaxssOOZ563zpjNxrjLF7E7nibBtkjjcUJuzghGdy8BSbbXJGYjye
wxSnjryh6Qqs7nzzMc6gaZnhB1wwyzrEiWgfgpI/dyODRBO4WQ8MG1Rni1mnBA+dh0welLJk67wz
ovVSp6r1gxoYxokiEhvskQz+x8B+HnuVGc+DxZonm79RoYOk4GMIwgCVDHwnj8CUQjU9NJ+jkPsP
wHWt5ki77h7wRMKd7ZtPWAWWMbQ9InAQCiXC0tTOM4icq2B60xoyZkjUBniEXRtLma5jCpMMP9fs
Z6wqnheJhzyI8TYisbHegmq3vyM5CDgSNJj08lLbAhgxuVChvEPOPfsici6QXgBGFUbEyoPRNLFL
uJPYN+80ACy/BFBzmyOKMQkey6b8nyPkVXwDrnhqzIr1COqaC+VnBtPuGjZDXQMZoHDoN0Y8BGAr
4iW+QgJpXHfhIO70MAU1MbTFXbsf6ka5Ui0d8szR1kzFpPt9IBk/CjiiRiXE2WVpjhO+sVWgRey2
uHvy9SjMt6RNwgMNO8eZIj/03HyZI4oo0dy0V2AlATbu+0fsqw5yo3IASIu8f8S5rBzyNlKuy3DA
LWjramBIClIHxWy2ufxQajIEq6Czyq2Sd18tjldVAevyZ1liZXlTikOlvtSpqj7rxjC31X6nPed6
/bt+H21QbcrdSCj71rDwm2v678LpsAaQJRjWBzvbB/ebioORf0ltpIqqcZ352KgbpWpUV+fQV/er
YttJOvJojLiPHOXJoVxmFU7f4zqtTo1sFEHyPuDc2uvryNExUMF6L4Mo5NYs8ByJzXFWGV30Ru1a
YOJcRCdSJKX6UoOWA8tZuCYRUqqbumQ4KmZ/R2FL/Uf3xFdAQkyLfmMPfQwn+kl56yf1/Wyp+3RW
TGHwdYKC3NzDruqrldbHZip0eAGP6hdwdeBNoQwP4LRi12Z4sapE/SJf/XdFyB5bGQOBIe2YQPPD
NU2RnZOQ12tgu6uHXB1OkNDWX2BHZ+3HMMCKVGobK5OdrLgPmBYVUTqZYmgf0qoDDRf63DqLCt8j
TtSAv9x/DroG0ILQ9r2ZPVVpWbwbLYhqYosK7BDWnE35wXrmAIplhg+mXijPot1SrQgrA0omypVK
NTS+T6EGbj8VE9axXYEH8oqKTZDyNf75+dw1MwpkOKKCHSyjsneKiUUmtHRUzQWBAROKGiIPA4S8
HbC7pwECPTBHpGKlDc4lVJ2/otgZdnjmgXsFU5ND50BWq6/q/qqBb30VoG9uCwbL6lbWLQ0jvkKY
jkPNdKmjs6Ts6xWHCOjqU4PN+sob7SbZUMPSqumdVGjGZgJdkhroasjcfXfittxTfWRa09l2pmlt
jG8+gFr4bVvZic5qOLw1Lp0GLVpCB4kVV/fT2OOTM0LpGpXUTAdBzXTapQY25rJOWWksB5wUItm1
XRo7KgX9GEPTST67qawNlnMMpsCNZAO1JlBP+y9ALtVyPu+waQ5WuzYzDMdwwJv6tMNm2U6o98UY
nVmVD+6Mourha4kJXrZZMFNNDsn9kvUXgkyNoFtKp66vS0D6L50AJTI3DZLjMBAI0pWfgLy76Gxj
rwSZr/DHUkNnS6gPZXvbpTAn/GHVhScMaFCNangNGit4KmxI0U4DFAHgbh0+IVfFIJs/AjwgWyfd
8R8B+pBNVAHxV2xtKLV+oHBm1wmeaQJ/rgyH04ZzKRvzTCXqBS/gc+dMCVAcGnf7QAQwMsBP3ugz
/1BBif65hofpCgvkaNfIIqxIwbjWIaxHwRy+9jstGw2PigMDyiAyB3ARZXBRq+V1ysTdHFsDPwKT
ShcPkKD32gRvMeRQH+gyE0+fDcXvLxTacdyzeO3HRxrHDE23hmILYDsTLOilZgpeqcFq/LVIrcCR
qXOrUlm3waCk3xZ/17fMoV4Qd7Ap9xmm9rD/eQz60jg6kVXdY0OsvpdVRhoaxxirinuqL5g6VzlN
vcqKGFwm1YLaG2Q7nGsfwDTdlrPzuHWukzyEUQ4bjsH+DwUs9VirdZAp99MNNcyDfPRfgsMa6hrD
xNrVDAu1AbOJe/GV5DupCsyyg1JX+ZWAonE9AjidGM1miQdc4iuVykrwe60BqVDuw5nEWydmD3HU
/Q548QRysWAIy903Csoa7mw6rH28Ng/Tq9EW8oeTj19raB3i39eOVygqptcmibibSUxPg03RuYF6
RBC3v+kB7/YRULXUxB5cyLaku4vtDUy2nCdQXNTnJrsp/N1CYaWyo7C/+wx19ACMgQN/HUDBR6PX
XrgY80MZYwOIjHiwIMh3qlYb8VlM7JVe/zQzABt4o5jMv1IpA91oTQcqUoOMoCkATRLATODY5WHh
gYp0BoI9EIU0afgYjq4AGcH34Sg4wg/9avt4bhi4k82ww10ZcnvfNmbi4c1hP1minM6pNnyjktal
0JDU2QTVXsvfR8oYPXVKxzDBkgAeWdTjtLiGmFxkRQucYDxF50SDDYCGfMyTEqjFakzTftuVSvQ0
VfCNECDXutRVi9PsNI7DClJ0+TEIARkqix4OKIooqDj6KnZZlCxLt3/Of3DKev+S/7BMizvIikNS
RgXe9lNSSitEwbF7gZd0oBQHTcXSxS6Un46vbJS+gwALNFOHFrhDyWMGoVyH2sCkgbGFBfEPPB6+
6YoTfNV1/L6Q2zK+1ExgpyFTjMexU6ZVBpzVfVF2waaw6/YiBn+CfL8p8PIu231QTsGBO3p3hDOE
2HUD07H6zNrNqCj5HQCwwVqrwsYDJBnIAkw3Pasauhcb8GXgYtTiu5EEZ+iijoGbtw+sKSLoDPbB
unRSuCuY4G5ocsrFfUn+s+pnpLzzVeyP+f3YdNkmKovprOQK34UDr5Gu7KGvMg18qwdCgSQQEhFq
jFl30mjB3jQM9QiOt+Nyv1K/6IMV7SytUTC3QnFgAHbH7WDA4xZFWN6DLotNsyMVHUf7oheleqWS
sFsXaqP6k1l18WMVig1VB1pVXCZwT+cL9Dk/wGNUL78bhg75E7dRoWmIlDPyTG0MmQYJimsdYbi5
OZVHAqHVH8U+xLYrNhkffT+9b4d0eEmGHjSWdgKNxYrskwprojUQmfErkgMXzlvzJza47gF76F98
rArWHaRfT9CwsE5mlPCVJuGffdVv1bTM7saYpXca6DCgV4ywxDaxDwAWcHqnONBZ1eCTsqUiBX/E
Ca1st0zxIxh/iWGtZMjnqQace6ioQ0oDHCfg4JdWgsXbrIJ+jxLFJ3rvhLriaUERPlKpxTR1KZlT
sCrgonO0Y6YDnRnP0ryxjrcdFsA2pLf77DTUmrkahjT7xvj/HCEKuwMxtnB+N4Zgk/7fkBLM+jRx
Qk4SEkuOzQ0NYMp/8N3jrjR1CySnk1P17uTo3jv/W6jRdUCR2OLE+Xb+pcqHBeRMEqcIOcaIfb97
6qlqgbjKCCr1JTBKRZ0f8dXmB+hixhsV2cdXSIvuTNyTPzQGnV/TDsp7MVSIyGupL5G9miG7n8Ky
vu+LCPK/argj/ipYQOxQ8AlXFAVkRyFpDDMnPd5TEYoeN514IHa5pigumFvNRvgSHfTroebAxbpU
CSPDdGc0/fl3cUtdybIzgAK6+RUbIr0bSd11YerarsymVyotZDBuQZk9lI0cCnXQJ84vVLWEUc8J
jXO9r90PSFi4dnsh6Wd7aiUmQ6ku2OnRTqzQhlUJdub3KZ4DakBvvNAsq0toAcT5pwDTL4v95Dir
CDA9lu7+/MD/R77b0jio7QZxXnVdM2Q+/Abll2Eu0Yw2D48QgcfejttH3SFtY/6l0S3XFqx9suJ8
evSFugoLjX3pRxiDqWX23Rcl+9JUg4ON8wycXNnHScFIsK24gvEZYscy9Ve4gtjNIxpg2TBjGiD/
jr7yIch8n10/Lsd8a6UNMN5aAFNRPkwrB5p+66UucVTzCqUQqlkwVAlTb0OpgULr3qNdx66HYJCh
gxKB26eATHemw2moK1gNDgj2yM1Sf2u6Sr+KHn8LNomoFoxH/RJ0WBf10IV+AayI7yYOjUFqTX4d
orD4PET7f5Sd13LjutZun4hVzOFWWZZlW5JDu29YHZlz5tOfAcir1d171d7/uWEREwBlK5DAnF/Q
RnkJTVw4MtWPS8g5auOo10sEIlN/+ysSt/45q36wv9XmgG4/6a5NgUoW7W7lvNDTUwSxTEw1Rf3v
1qGHyf9YFLh/YyIc2wMJYdiGp9m6Cmzlz++IXYWmPZdzc8faB0yiWM534uED15wHjVj7N382wUZ8
9Fq5avw2uKnNr54KMT0uzXzdqmq6CXzPuniKj9ysmbxBJ7IuSLZYF1i+R8dqkSUSISyfPsbLzgQo
yTFuozfZ+jU+N0374XrBqh6Qq5/QjizsTkMr1492ElSppwqFw9H43MIrfqzFQcaNOm9kXLYGKy0f
vD5aGhhmb5xBTy7V7HuLJNbB7VI9ACDj/8wmOKwqEuB+L4TQs8S56ErirhO75zHZOeodycJum6HK
K26HEIztKX43sumcY27zs0k/h0Wc/Ri5CS8so4lfU7gcq9RDagKbkWAf2o7yhOzyp7ZUHBhvfrxR
I9XZFv3ofEpBRyv5mDwHsa38j4/c+Bsc6WqwIUzHtIAnef+JTUrGwdTmnGyJ27ssSSbl2Gkg5tKw
xaM4dxU8pIjdDn4n9EbM6PstJM8Utp8rHRDfaiim1wGN/R84SuMBRxJ64ZXNqo1t//tUa5/9oA3f
dcSIAMnb5mWOMLxouiZ5rBXX2vbdmB7CtowPU2jg0q5Tvi/+x72QJe5fT1ioH4bq8AU0oIJgV/LX
Fz2xjJ7leVEfTBDs98AGnV0HwmLfBkXwMLpWvVY0rX1WPHYV8MXjryoGKlVVdqzRynhF/kb5lmdA
WPWG2rZuKOpK7ZrqMbfLejdNros4vFMdwXebZNq7+TJyx1xEmc6yeWbtJK8Uduip4hT5Yy6yENa4
5b5OgVWuDN7iJ1UfnK3ex/0dC0MdHHaUbeyms85+gkmFDzjjs+toj1ZmISOiK0+964c/vTT7ilu0
9Yblhb+Ul4jQiK0f+SX2SA2P07aAebO82V8oevVfYtIhQw6W48ooA/xhYb0B5cxdVnVIdn8c6jP1
cmuu9ZNvJvXZ5la+T1Q8u2RfOE7uQzqyIuOjLF9Ddt3Adab+C+/BY9VTg1xo3ouvRQ7fk4mUbuP2
31G+++JXfE9KH7yTS87iAd3WeBlm0WerQQ+pFBpJRdOTDNeTz7LVSVjsH6E8oQ5aIC27DcJ6WVQq
38U/z2IjAWo/FhVAVI2z33rXCO5Rl9HroTn3Zq+/iBbik7+1ZF89lMZLXsxrU4ysVPc6UvY1oiX6
5DzZV9L6v8379eq/5smrAKvz9l5njOs6mqaDoynjoczVdDF3pX6NBRAzsPr65yDH3ZryTMb6FHFJ
9hi7AbH3Cvgb1yvSMYU22uvr67ip+u6qzrRXnTE/O4Cgt1EYNkvZ7GcvPyco3ixDd8aJSQxpRYyf
wMLTs/JJhmLPLw+R2XyTrS6IQaWpmrpFbaU5GAHSzgAVjvKg987Mvly0G9Jd2449C+zBXDsq6awe
Vdkt250WAp2amghd319zbhfCDDhbIBYQbU0g0Hu2eQfXAJdytAHcHtDbtO6sOrxi04s+CaZ925Xq
ppzg0iWegWOA05Z76fKdBG567PLyEppoEUtr8NsIGcvECMAtFzleHrjv/Os1Yqd4mNLwpbOi6Kth
NCsnHs1PWFFam8E1rV1Za8lL6ecnOSDErWMxamwgc3x/72eljVaYvYVfK61dAZk2P2WRbi+Rrin2
LD5A5wedv4HiUbCKpKmZQXTJqAO4dQYcSoS4K36MkJ0y9ucIeY3JtIoVQKj6oVbtC/gFmJ5a1O/D
uK2fYmo7S3M03K84RSxCqnbf3QbuC5jREiOQ8WNsOYUYuLfZLkrrcTk5rMnNtN0pRaD8KE0T1IJf
vbdeG67G3JoeG3CSezJS1U73SlxbxCRkLu3PLUBrPInasw34hg8mSZ4LJcPb2LY+9XbqbxNrDDd1
WNgI+cyfp1lx0Nm0y5OrmG8yDExbob6ODDEmB49eOixTjMpPeqzYp7awnLuysL7XqODEEClrsGPo
Wvlu7O5D0NDvCardOkoUmTnvNQ2kTIpQ8rta69+LtDSelLJvntyxDxZyGCKh1spAhmgPyj1icj4n
/dt/X81r5t/8LReCtMVv03MsHZr03wI2vuXjmaNr8aH1egOaIZbQqCKH6RqjDci5pFDWbji63+zE
Txa12eivagv5LNCS8cnwQhDehtkc/LnnkBnlVphCPrVmioTtTMpHz5oXsyNZhYppvgTw2Lw4/dwf
yIWqi0Q0KwdYSG0N8cLLg/alVbvxgXX3m5zq5m3+VLjBUc5UTEs5+a0Hmp+JnRq6l3z43pJZWDVh
6KzK0ShAPXLo5qA89NEQ4fT1q61nERjbW1ux2nvVToYacmXYa8teMDA75FmeWlvPtqDSlIWM3Q56
Ut8ZbVyS12CsPPw2FgPQhypV3nFy8BZxHQE3zVo93IRJ7C/IoKkTy8pJWV1dOBGpNA4V99ubu+ZN
7vYmZTTbnnHAMRcI1z/2nnLCX2PlMAunr5U1pqqy8GvNfZo049gUWnHvsnZQMC5BrR9onAuPV7Rt
0t1r7hvTxxzH75RdpSRoqXf8nYugKLWj53sbebHrHDaHy8AxpgdPDbwn2YHiYLRQo9ygQHg2W7Bt
qsyUD7px19rD+eqcImM5yM6VlaEf81uwGwboKbZC5kDk1kXOHRjZde4tJOOVLywmY0f/H4ptckfy
exbTZR3HAhaFOp105n+IBQygswOjneKDk2XwcbA/51lkZuxTwwpdrjw6d4K0VCjCejBHxiT05tWV
gIO1JzP+++/S/HsHBcpfQ4tM9ciuqviR/bWwjCPLKr0eL9/IUdP7SXjJqtJQ9tdBNrOiEqYLZbKR
Q7jTdBvPLWtSvRPavhCaHmrsGmXrdnDt7pRFIdaJYpQ8xNAnlnVMKjHKDB//P8Uudzn410XUo+Kd
VB7JxFRootTtqO+8BNJACWlgI3G/0pNLnt3Avqap/jNE6MnK3t8OIjaExvm/v2/izflrSe45sPVt
hwyFa7Ec/fudaxp/BPPaVne5zfrX4l6KpbKtDsdGQBbYnQQL2WwzUApGjSSeYVfDsRUwhRybv0UC
L2FVw/ZaIOQRHou4JWlsZAc3r0OsywnBWgZNJNt2ppzVZHRPYel720nv83Vtdcqrrk6wC7E13cum
4qjJIjEnGEmiN0Vzu/Tc+rlqyvmMtuPODl3ltTZVcJYFd0bZdKNvKrYyOzOs02XcANazkS18LCgR
TE4DdK+2+md+ZMso7JSTHBD0ZYPQeNUfZCeUFJTZ0nbcyN5ZSzTQwhkcx1xZAJYvEHNV/E1Nonkj
AXyOb+fLLuZmLnvZO9xFZVqfgyQ3L2burCWuj9sZxkUiIYIznXEIAesv4U4q5jeUGr/HQ4nqsodB
xyTJYfVbnNb2WWJdDQit695HcK7qjJXdpqHAtLwGtqFTl8vDp7AYWExNRvBeYLC+nijI7imSh+8K
VDS9z+K3po+0Q1nr2lJOJ3MQLousjliQdekLeIgN3jtiY6gEu37w+bkOFEfMAVXeWcn8XRcNKWqW
6CJepTK0Jnl3pzK7u+LOkJ+KFrHtxjhUe+UWoOREgts8qdiHndUp0J+Udvwsw9hn9BszSsEoC85L
n9knIwoiFq2MCrvx8yAmO5nZ44HNtbpw2vpewHMDiNrWblJzqQjjy1B4Y+rtyjT5MskGio3pyhz6
eiubSjPlRyAXL4lqo5c/dsqXYTDae1/YbnaaurZsFB7nKWZ3LCiGVRkVD3asnRHd4dfvu8qqt8v8
lAh2ouoVcv8z770hB7ralP12GlDfjtzpQZHO80o0mijKDa+YMo84UHPArXt6KhJ7h8a/e38dlkUG
YK02nNbpiBZ/YURWFLD4r14d9rub3Me0AKs3+32oox+FFycnRL5RuAaHuTDHxnk3VVSOAhP2UGuk
7cWNmidcbZz3yNcQCqj9bp+NUY804Iu8TBQX3lYx7HEjm4HBu+9p7ktLYfOQOCbazBMo6pA744Lk
gaeRCa68zeDl367NoC1D/I+gMReLNmi1vdaFoMPTcOIRrWnPRtd7u8j35yX+Xtqz24TqUS+8d9ky
R6+9hOWLEjNSRvjZ3aPOrD/KyZaZWos0r+a76/DMqrF3wQm9zfW1auAXLd2gNQCRNQqqRxlS7WC8
z9XimXSYijhiogVrOcGzsTRvHfM1mKx+QdaAVwny6LHUZ31Rp3AHZYdTBMbjBPXkUW2M3zt0MUNR
MEb4a8atoxaXSgTdsInLte7VYbfHlGAbJo67Ccq4eCgK9T/O4l+9o532vNmFnRwnIEBLlvDk+P3m
FRQcbg+VDjU/qYMDOXtAzqQ1+YATLM6x7PjuKD8gFvk/QuoCfZ98zDEKyGBGGgUs4moTb66GOZar
Yl9h3uYkbfKtnxr/bvBJD7eu225geDl7xa1t8MiYfTVCwLt1Q8h79vh2G2GWgX1SI//vEbWFcy1Y
rZ/1iEY+YFcEpS3TaTddQ1LE0aYL1WPtMQGAeezsGpXyzlLfm6DhztOVw3FiV3Qx/PlJ6XO0P/18
Wtvomu/Cgaa3QuV9fNcVI967GtASOZnN1wnNzuAy4GU96K2ySRujA/vq2ZdA4yOvHMv4bqdH+Tal
DUVT1grWS+aF+FUMI3u4UG0PTVaspnHa1Xx72N+RBe3FocFuAxMx60mGvK4qVkBCmq3MdFIQnQ6T
Ay/TGrRvjufEa5NK9uLKhSmM3WgLo40Rnoyqke5wyE3urrQZH84ndLed5aFMA2gMlYJfstTXNmau
AjkiVKxxVgJdawwpDslzw98zxPMruP/mIEt2in/WMPx6lkpVuXHRu+mjEdUXf6iFS4eqV1/LZjAq
1POddH6NuqJ8zTOwpFZnhEdQ3sZbXSBnEpivfW6ND3aP7JQMO7B+EWRIss1gDCN/dYjOtcEtzi6n
6SHLNX0F5DpeyaYpYvJMHlpzehoSz9uraSR02UVv6Gb+XR1Ed9dYDbx6b8FX2Wm+pbH6ZS8dhfpz
S63guVOGjAqB123UNgYAbCNWIwY02FKuHJg69wXIzacefsk4xjyNlaq7DNmAHXRBCaju/HGn6U4k
lIaGe4CQKr4pbXGqGgVpXTT6X5Gyy3jOYxo6C7B43OQYnVCKdM0s/hmkyquCgOS7mcbpMksLVl/T
6CNaz6IhSsqB9aCi7CKxfFAbOBiDklgr2Yt2UY77aZQsZG+iVN456Elsiam9OISO8dQHVDjQKxjw
OiOL23HbOiapdUj7OjlPwqrOVCBZVA3MNtm8drg4bsoJMiYP+ox2AzWgB9kaUxxxXG2IFtQtUXZr
Wo1kflA9p5oJJx6yg1/O+s7JC1zRBNnB1NofhfWmhZZ/cXPbW2ew1e9JRPl3bBzwbKw160Ttv16a
RdF8jvPuHi1y86cGZrOrs/DbAGBsoZiBeadF9jdLaa2L87VgiXuR514wpEvgZ9neEV19NA77qC3Q
eBLNclC7pdopIyxn/CQGR++XZck+9LYIlgtes+5wCXFRVQtyuDZBCWUJH8CPs4jYAPwhXADWWCGo
ydlt3J+9kVmbCzPsm61TNeauTZXHm868PJOa8lJiHmUdY1871i7IsPCIaixk8TUDv5wY2R/t3m+c
dWPw2h7WX7N3dKE9HL2BXTfUoeBoJ3PRrCLY0Pvado7oWn/T/Lh+G6352WjV4lLwfh8SFm6Y3gry
Ot8SdeB2P7caddhMC1fYk8X7wXKMpRNNgcfXoAg/mx3kjZex0r/Mjt+2F0QbcRjwugxStUdqOJja
3VziDo68LkiuzrDaHaroBkpIdF9TtbeYFLKXc+QYeQk3wpAjEKaYVWwDCxMIJ6+iCm1YgNoM1wp3
No4oq9rPzEPWrjKhu1+KO1onbmB/NWXHLVaOQCpyrd83+IqiTTkoLx7AJMnHtxqE9/rICO6G0fst
7k/I9d3ibpjv5Ft2G+9Z0HIbbs3oHT1KUa/Ah8TpVsNehqTE16/4SAF2L0M6xPyNKnJKqFjEJB/a
ADF4PTlplv6lj6fqHQOZdF2nQb1PZNap2QwpUsqsibM7V1Hn1ShGsUmOFyMI1LpGA9aqtZJ0t5Y8
dWn8hUwYomI1mwvpsp6OrbHQsrA/SOyW7JVNPhSkCMXgW68cPIm5hsCDyebg1y2u0va8lAvTuGkQ
RktCqmFinTpTbznIhals4uobPdv7q9gGImbposgz75AGJOPqAjJuVEFKRGXNOsziIJvyUOZVuWgn
b16nwA3qxa1HDpRT0oBHbpwVJitDo1Rr9lyYn71Z0eAdFU9ZOF6P2krGklFiE2AbHM0ojqFkBMbZ
timGC4xCHzXxXebH0UqOgslbrcq4ekL5PRtP16VSorrCKmLOjyVp8jU4ev1Zy9x2oSq9960L06XN
0+ynYdiPammO722HhdPYWPGJsvu4BULZYVpYfMG3zyJRjv6u9Hv0pntbnaKvFf5kK6oVQj8zKtGf
/2dAU95H8RB/nc3mjwF6ch5nm7uK5+UQLov8OUz6R/mtVA00bf8lrvVQZfneFIdG54MS4+W3XsN4
fBW6PGkK353xrad+Fd0PynAg+4wUqij4yEqQCBlpAVVM+hH8as4CWpJYjfdwVUXpsi4/jtjV8i2Z
/a9IUC5UgTOCJNMuXLUrLp2iDFtYTd3eK4N8NwWZDZPLqm3sX1rNtO5KN//9ya6nwyZvVP1we9jL
Z3/CBgipxOJVxo3A+OexD61DX/IoT9fySrmTVtyAzWkh7z/447K8wz1rfasc/RWTNyL71zjZlIP/
jrHEhOMM96YIx2I/V8oXFqLN45UfmYnYZLj/GhsE9/dGsIyrQt36xqXP+eb0rhd/bVmoSkliaxqh
a4+zdwnsNtmaiQD127r5iF7tvLTccm/1lvGUgeNZ5VPVPsHH4SlqJ9B90V27A8KjsCWdkkclBSVX
gFN8hpDuoII5tZ/bQj/VkVhCa9bHmiRvgkNn9vHXbuI/C8PBeRnn9HX0TYQixrTbSrhW2KKI3KAy
v5UrQ9mUvXJteGtKMFcTex+D/7/m3q4sX+g2N/zzz5Cvy1voPlwXng1JQ0CMDcxxAZsAWoGzkqmP
+REY819IiivkYiSzs4zGelxJVIYH9uUwme2uaRTredZImVVdeZqtyXqGvR2DQ/TG+050xjP0876d
1Z1soivJTXosx7Uc7PWBuTf9Ei0aMVcbMu+YttzBRauNc/ec+uNCzpQvJewCB7giHz54tvPsiZ18
YLGTl2duan8pezO9c/oyJ0Gt1so6qTCq9WUWwDaS6YjRy6bpVesO3JK1zKwGHLpYeWWOYUMgyTF0
tZvoFX9XvmowVUnJ2fs0sVfXd4+H/amZBhs8asDN0HAc+y70eYVEn+NLXrRYw7pOtC5KzGFJZDIy
9Y6mDcWvDMYt0svJE0LczQobq/yVKl0hWJfVN5QHNwMgFECNXbRyqqD9Xngj+j+hnrzFlYLXG95p
T6PTh1tRtDgMmhEd5DXdHo/JRvGc+9xP4PvYZJ1Gt9P3WkUmh0r7fEk0EOC20PDWsGwK9WI4Zd7s
L61WOzjQRh/MClcRXS9L9FDIfUlHEXnQsN+VyGQlLKsXL7H3dR/kJ8mIGlQEc0D7niTradDMax9i
jtUmasEXopoUrFPbyg5zYOon2zbyhSzS1Z77HSytfzaaoLxznIFqstuWXxQNbWHKf2oDWBSG98ko
Wu36k4LdyDpUNOUXXzanSaUpHr+3pvxJocbjrtSwrTZFjIGjKIlLl54qsk++gYTTzbOHZxNo0Cm8
vzoFiaEipIFyhYDifUwUITmRlGH5WGvRS6cANrftegiXelPEW/Zkf7Qj7hILpad6psTbvJnIv+XT
x8mvyO8nSqF6MUtmKGkmFrHJiCq6DhJMUYMH+efKv0aGyANjNSvWkL7GCNG8/Y/oymCW4wYedT8U
MeYKrToymc4KMyV73QaIpM6DhgWKns4rUjLWcJ1sCvRAE9frOeiH6yvKi4pQDT/qOupXSE68vUFh
VK1lKBQfU6Wou8GvxiXbLfw8fLB7Iju4k00EE17I4tlPPq5DkEnSjQwjfRwdVqkbd48tNrP8tcl5
Bhh3nri37gADucIOKjnLQ4rI2LJDXGhzi7nV+BSFuXMvZ+VhXDzi+oq8GzztJXKbynKkkLDNqjG8
eFi1PaLlJdJkHnxdkfPpivQE24cv/Fw2u0xwKSShonPGj9iNcmHENcmpq2hRw1LHUBCin0nQUuKo
39v4Saah6jGzruFsTOt3uEcyLEeTzHNlCkCFWhNp2vdGcG66Ejs9tW4OSqBkXxAD8EiVTSNyH5jJ
t+zCj6XnhXdeEWU7M8IBuXLUfmWiVPbaCAhVr1j2g64mP8EGmw8TAjEkxHxnK5u9NHIOFEXd64N7
MSeqe7JDHmbfTFdpoj67hTefvDpZoqaasNFEuxBmROXdXXeQ2oAFu2W51y0jEkjB6poJYT+zkcBZ
LXG8nY09HNwMs75Ca+10/ohJuK3E6IZ5/RGTTXLe6K0mXbirVdMCn0jRv/Ks+CwPvhqvEKpRH68t
BQGHJjRPsoUNS3JuB1K044CC1C1m5HCZK34GKVXRTRS32MSJA1Sqj7MeAlgQ4TZvgtyBsEmnDoB7
62K8e23KsakX0d2XFAJycSnLjMdlOqRiJSukNfI8He/jSVtJBY6pMQaMUpvyS2xWwV7qaTRFybgs
zNW1E4HMk8EkmexNb1XaznOieGeWLFq0Wa0vbl/UlxEPUaOE352yXboYEVswn2TdWnZWjg/LVlXW
slNOAoAcLa3GiPZyBAJCBrp8YvXy65KZ67/qY4h5j3gBRbwon9F9UeXwU/RIXTgQ11ZV2NbOsiJF
fnCaoGvvDSVMD26OFxnVVKLyIINyklGUAMEdP0+SHUgSdZ+iXZqByE8jrMKzdh2ZmHrNuLyHieX/
KDPrzTJVkKTWaK+UMg4e2kBFFaN3yHC5Sn92sxCgYUs+wx7KZdeU/g9zct70Ni/eqgqoupyUmzub
5OhkWOaqwaXjKR6pRciD2vG7K1TUo4jIPpNd5TpLYWO7JA1+G6oha+YXtfZwu0SYBt46dAYb7zzG
+oEFSFrL0K8HzHwpesSZBAJ0TMffWr/6JBx00s3vLINY1Xf8fJqk15/h1cxIXk7xccR6525WCmQ7
TGU4WUXULbWszj9nmn5fqIH2UwWlAEnA+qqGlbGAAwNQLkrTzVzFBdLIfXcIusHYxB1AyrF2w6Vn
6sOXxip3vmPPL6ijvzm92y2LmrUXuWfrYhZxfIeCHDIwoikPbXJyPUU/y8ZtfFAq5kUX4yON7ITs
nQ3v0uhqdgRNvZ6bxH80hcqLVQCY0NIQIzDRlEIuFfWbAXPGRxnyU0BmTZyF1DKE/9W/9Fai9+q1
Iq7ezD2V/KL5kpK23dQJoNCsnj552ax/R/f9riSb/V4AbFm4QGgWBmXPXe306ODk9UuS+cZToFTJ
cx3gVSXCDVacB8Xvh6VdR8abG9r+ilyfxeMA3g21poqlChDkN4gFZBW0euBOm7s7abJipZ+KcnDe
aiXX7vgxgeIU3ivVgNFp1rrNI3dL8wQG+s22yk/4gb55ZjJ/KmwICWhfnzsfWAUUoe8VFhKfvNHJ
8CyD8dMXYbNIM6PdzP1Dpof2Wd5dKfbC9zVrfSebmROEiOfO5mIwQutSFLZ1YXw+bKhpV8dEZw17
1/RptkqaJl7oKRhc+U+qJWwFBSDYVr4FJQnRRdXl6oNlDeprND/IMFVMHy48kzDW3jg8QIdp4833
7KifKr2HwYJISv5kmtW0cNgG7VI0GtwFa5nyIMYITsQScW/rKuYZKbGNgrw6bG+QdN4M99CFH4D2
QB/L/bUwU9s13whwFqg7RF/nWMHMI1CKc+lRqstMylgyw4yRq58HX1OFXy9amPodqcz6LCcGOvVG
J8+jfVO79flMRr89a6IuBZDG2EEVA2Urq1BmNeC9zbpqZ1uzdbLCjSWhkmZJMs3vj9d8XEmzMDGJ
lbvZ2e7MVTnP08rRswKvGg7yjM1ysoyMyFjfYhUQ6d96Lacg8SNm3DrkYDnXEb2yQx4oMHyMu/Xe
rqza4d7oSaJExfDJ1Tt+QX6MIUtgAqOSlrSNXw33SWkuzVrrFkpm1ldAejab5gLhH6oTAp/u1C7a
MaJX3rtk89YrB/8f5iIFBb7sVkUNubl3KYg1V+64Qli0OIVU8UaWV+W4znWV/YB/n2yh4J/geNKc
4lwo+pd5hnLg7I7Lqy2fq8JwTbCcqGfLeMgLyj5pp+BO0GTOP2wXSXwZO0p8bkHlXxktf9yPhVND
2yl6sjRjnLxKJFOTzS1GomAWZdPrCr69ZeseNLTOroinRs8woUvbaadrNRqQbfle6jk65WjtL2xX
K8+yqIzcqbEAq9Pcydwd2qz2xhtY6spefjb7qKGUImWnHEPvVjkS5kupOyVjvhCckgdXnEW2Ge8a
xzhNU+WTuvHQ9ivtx87PPDZskH1u8arXq34jg746FpvE15L5ddSLxy6vfGQBEcs1Au6Ppa/d62wF
Lm6NPx0WIjAATZOSQqBYcFr86CjZIno5Z1tHgKUkI+TGICmb6k78Pu8tp8p3pttHi78SxDKHLGOF
636iuhVvb7nl29ixtYAUkrxcge3uH4fQ+Uh4+yzHH2s+jevvzWGJZG3suHPICSA0a5X4ItSl+jIl
ZXdqa7U8NUP7KsMlCe0VXIhd3E1It6itkV0aN+ifvCLd2FLzLg7RUSwmxxa1Vp533BW3tR21K61j
l4hgmWM5+08ZZPWXuohZ43A/jjJvxLEvM9CVpNlm3ArH0Z+OGmUPVNbQlkmKKjqWarEstTE0saDI
gkdPd5SH0p9eXOA8+1sIUZ7g0XecfsUPdVjJYbJXdhjDzMJbG15MIDsgTcRgOWSAYS9fRo4FuRGQ
KeXApsFadHZqbWTsOq0R7UL0/Bb89UfKi2IJu+wge9tJ6R5K4bY8C/flkzy9BWXz32J/DTEtW+dH
idLErcP9delb7K/rsUIfd+zq76Pe8Reo3JkfsnvXjFOqmtnBqby1zCldY9d0kxwfRoZ57boGJbtH
zqFev5Y6fNc5t4zV7XVIdU8bxCTVRdOPGquYIdhCOLDP3CJh5ZR19w20Gpkl1pU2dFi1mvHv8NHR
aovcOEaNloGdZF1YV2XwBjVsp2izBeyvTJ8zPV5JyNOcpf7R5Ba0kM16MrxdnJGLls2xapN11Xts
ZgQ+Ku+ziURPbOMtGzp3Ad566wChjoM8uCriloGTJQi90jHYAZRWGbyeXgelKWl/eeqMU3XwxOG3
a7idttHHIljx8MWx9tfGyWm7ZAVRaN7IbZLs6PTm3Khk6WQoTAIT6K+9vE1qBxZA8kKzGZ4ioCj3
8qkYxCQxUPDIloop8g+3difrVbJdpgUFMYTXH9i8rGSCOKy7aSvjt3yxHIsSUraUl/7r+rIm5tYx
OXDK9Vsysxq7h6rehArEoQUFXm0/K97Psa6mp2uscZB1CZUUpVYwCPIwWfMDNvPiUVkqeDnLo2WN
yTLJvHY9dJZxvAa5uRlH2dazdhmSgj7I1nXidaCOgVavuV9kK4gAhRhZHyzbnPTIscHmbVEHrrXO
bCcK11Fvj7a1MlXU8f4EFkgwQc4T/G5Qa6QMqNH9NiTXlWJXWNpPYM7TFosMf1tz037VPO8u6Jzw
qwppeBnq1fCg+mPwYEz9uPSSKvpKXXxnuEr+VmRFTM7Ge7I1P2QNhGgBkuLek6FEVFgG71mGpn7X
Fl7yLCNOkj0AEJgeZRdg8G6BJYd6kJ2Wyq46S3DUkb2NZdcbRHfntezVGqTbKzR5lrK34gZ1j+1i
uLhe2NgDmSh95zSPo7Ie7ay5h+WCoH5gPpV9OR4gEMO1Fwqpoys89WS7r7hcLQqXPA63iZIAW8Gh
TUUThLarsqu1CqM0kKYjd2fAOl/UpPb3k9tZrzk6mQuFLzlAFppx3+3yQB3PCh/MCx8WK1jCdRRP
j85YfCJZaL0mXuPddTFoNNkZhlm6LavWWstm1HXlKojUZO+GyJokccx2UU02CUrmWGODUGlx6n5A
2xF8C61AUPr8cHqt207IQVfdwYwavIvS4uggfXeUZ/LALhE/4Kk+3OJ2KCVTxOAqC5P1DPKadfY/
c7PeKveGOh56kOBUb6Ju+jiVlm5RNbY7YGR72WphKhf76xhWqYdrGtuYu3ET2EFz8t0k3rZlzwa+
CUhm3tqgI4wH3zOWiqicy/K5PGRGGt9h+rm9ldVlvEstf4k7sL+aSTg8tmCazYG91zLCQesuMNHd
TTrdP8mDq/vGumhKcxX9ioUpKfi+qdWdHCI72iq8i/uZKr0YFseFveuy9gf6CVgPm+pZHpSAnTWm
cRkgCnfOlpPib0fKdg+y168sb+9oSb+4zWhTwGVK46CrVyXaeZgg4Q5Ft44DPT5EsfYi12Q3yvVv
bGsZ5L5072Rxs/trnNVZ7hq8R7VQC4/0je6O1apWUn15U/gDgEdPpzufrkDrAuOtfWV67qMj1JXr
KGSfP5vD0hJNGZO9rhv+hCJY7G9xEnfwf2JvKQfwsKW8oY4PqGpo7FPz8iFXmvRu+H+Mnddy3Miy
rp8IEfDmti3b0YkSKd0gZNbAe4+nPx+yOWzO7LV3nBsEqioLJKVuVFXmb2q15QjeJs92ggTgWHbz
L3UKN3kx+v/xsumrp+XWw9BPxloObrIx1IGWbWKztza3LaIMHMKJnMhUeWcNwAkJKs+6M9vBvMcB
xNtMbt5/TSk4r0Y0RH5raHYA3K0DMA7Gnip786tTdPwku2x8UboIC8QaYqEZW/h+D+GMng/brhgV
HUHaWiX/mmgzXFMJrjIhP4uEyBoEz0iFAJT5cND9Us2Prmp0a1dj69WhC5gfsVNgrR2ooKvjmzRC
Vqjz0ETOqspI5aCkpLeAzHFCy8u+5XCR+906a3EAl86xgmG5UZfx6209FM5JLtIJz+LOryLlTrqu
T5PbT9FjQEJMj+aLjehRvfr0MCvDKqsbw3qjL1lYxET6dcBKtpVUrPTJXZRhYaWP47qV3O01ZVun
v/VYR7fQ6oatMzbTd7cLUGsL89+sD8G6TN30EfRfcvovEaOTBms9GdPHhXR58vXZXutVm9+PCC48
1nWqsKjhni5Nuahj13BiMp71KDapQBEml7n3V7rmkW/+6CfpPq5gSHR3ElEVyb2eLNYdi0jqmFws
dUiuYqnSIxc3ne3FzVfb2XwWvQ1iZsae0k25mvN89DZtNv64HnpiBCthxZTssEzupACiBP+lbfeT
v71uSDqOcJuk9b9OLAfXpQWL1DLbXFeZzENlb+z+hCrGkD2CBytNZX8J1OjAV9c4sj+qjY2c03mn
HdSlT1PmQFvdsgI6wby5jOPtsD9LyDJDnhIZWWVc8wgfT74d+//5pOuPMBRYpDo/Gr8APFZZ9XWQ
Oai+hOm9MeDCg2xcc1314Tgd1aq3voVofe/VvtP3Xp9Gr72THLrJPamNXj0Zvq3fR0n2dk1O9oN+
Hxvxp1bOOjhR1bszvKCH41uhixmbYbNVMZ5a1WIHm5RGdZ7yhyvuYXSstR/NbCvFkyPlfXFtY4WA
GUL3MX7FRKAV8x4viAkIT8Wjr9+7hrko2cpVzsdyXDbD3NsjK/kiXV2H1y/lEezIdWTAIkCnaFZQ
WZBf5NYnTYFcSB8axu3d9Xddgq0Ww3vpk1/gNtdpuo6q6+JaM+O2cGxxM9knaTTs5IwIMv5HNrsA
4PnDnoPSe8qmFIzyFZlR6Byza6AHwkeoSHveQQRcOH2AxrRZ0+9BFT8NS0u6JuVP4PrKszR4yYNN
movySn9Iw8TchHWW7JUmh4Sp9Wd3jknfo+H0aYFA8Me6xPjvyTpwWzgCT8139sBb7F8DbfMcI+81
sO48F2ZqP42u+Rg6ffRGC6cWfyKV0nrRm11YLMB5454XVbbXDNuUKHqrlEY7R61OnWyZ00ctNIYo
UO9klJI+KydP9suXax2tdQYzuTjNG/Zmyh4XQO3FMvrvQNmy33xNfgwARV5mKK53mGrMqD93P/Nl
B6b5abEaW07fsiHrqMIkjmY+AwJzXrqJRP+ya7N8WNtJ5H6XORHvmePgzM1116ZXYbg3Ws+97trI
rCFFVerlgddvwPavg2uFEh0fahAG3cC+YAxIYbYLViGL8uQeLclv/dLyU4SI9CRFsVjJl71RtY/M
InySwRSZslVR1PVZmgnp8PWA5dedPMhwlGGxsoCJlhdYwaWgQuR1qLPdXgWjgw/Dx0sU8pq6U1yq
Sbe3qFGF9Tnifx9Elvl463cKlxprY12kS97STW84G9b44hLO1c8szo09uIPiwjYoSTjzovs86uar
RPiy7xQ/0pGD4oZdlbMO+/Snz+Fg78uABMqlTzj2BrHzimwZSlbXJ0hMEBY/QydtSAlnwJmDDLK/
jp3uofIBq4N3XQ5tvpk/DdAksU5bzomjmT7VIHfYzlNSdz2K0l7lnlDcxAO1WfzKrrcABsqtMo7M
6ILiIpdO7MxuMZOOLaATsXa5fXqqXXV+QLPc23tZlt0VTVq/eM70EwHQ7HdozG/11OK0B+p+AQ58
ChCZGgQz3/w0zZ8HL0u24m2NGvy7E/YEpxPlysX1GkZhPGX9GXJVgBLuH+oHZKLz8U3LlWrr+uBF
TY3PT+GUyUbRUv2nBzOgLLX4Dy6hIDy9UnsiOZAc7EJFFjRXSjIJyl+61/mPuDVT43GCbwGqWl+A
HKdnq0WAVI11FPE4tSZYMzXIN/H+GqzxSCHwXvqyKcT17OPidMM56iqssT66JKz1lGbjFQhMyoCB
TA9kir1tdhWGB3nyO41+9qge/9Gq5Vs2+vEXBXPvfYDE80Gj/PGIAnJFNhOcdWX3Fxwfyi8w7g/e
8tLIERs/6CgIbKRJ2r1eu4OP9e0yWvU/47ifvuVoHFx8buGg0Q3JAPVthNv3EuX4/qtt9Nojhuls
IJz51Y/LnqKN0qGUwx0Vh/56h/DD66C6xk76LVFqvYV4KOCXK6WY+lMWDsmpi/DhCbLyrhLxREU1
rBUM8X+0c9IKm6gHetwNJjT/3tNWgukMjXA+WdaChodL+fXWFHioBMtolQUG+5zoq/DbY0R6Y7Zr
HGkhlScD4oB+Qe5dBuUS/h0hLVOJBnwT1PeIMG27u2SMgR8F8y83qYaTY1vNsxL25r0aWftusWWW
LqAA9a4q7XZz61smlZ296ZtXfZG+7c3uOymc9BFiv/2SNTm2qUjgpkqunjzE2ddKaxqvJsy5rR6O
MCRDzdnHxdjs+GYWKMm04U5TW8BUYicTQNdA93rpXTITIJAJEnNCuYvhGdjIUu/rGGeRsdWUb8j/
zHvc5YatNIvllVyhzXGQpl2Bd3DwHLy/BrvTKiQb/gLrIXqeOuWo+X3wWqshQrBlb608f77Tqv63
byQK+tLwH7vJUzdK4fl7ITz2SoSqljQXOqQ0RyzHV7Ou4kpyKqv0+bbhkjvENVHgHqx5Jxs4U/7Q
20hE6oDaOMWctA7zXVfk2qnKNvMcDD9t3x+3vFXaYxGjQOKl0V+yWTMN5PjUKHCfME6LThhTxNu8
Z6Neo37tknXAMv5bZ2XavYLhGDUzz3i1KcnvBzenbiegmTJBnnsa/LM0mWT3pbuL/AaqAP8ej0qo
GPcx6kfSuh3S/MV5r7DYMl37lsJarI2wRqgg+kj7HezAYi0XcMeQbEyEhK/kANvDC1u3g/DQVT9L
w2v3JVL9F0Wt/RmFem7Jl7frvu7TbZcYykX69MJAwbyk7neHxsDre3OJvsUoTrK1s244Yd8U7Fwn
6KGrdYjzeyWZTrlVSWEBw+bSLyP/rW/oqDik5vT8r9hSniKdfnYuq9oFmo93JaLHlEUmlex6Fidn
W8dFJ9aP2OXBgLQq3D96xzrHepI/lvmwqvJhupdWKl1KoW9tqww20td605JF6lkKO/K2RRNUp1ES
tbe2dCbBzN8kt9egqDbWvF1aYPDMCTQoPyuQhe/PkM4q2VU4Kj+UnaOsygIP11sFVdeT6kxJ5iin
b+knkTYgDOp4K1nsMaDK8S063xZv6b41u6DLNwFaVevbwHW9DxFe+hvc7Jl5tO0qdfw3oDxagOi3
yxV0fkWZC/48qUs+EMtEsL5mTt2sD+NtygHbKVbOYE1I9SXR9vOGVXatfQIOsk7daCvN28VBg0Rx
ev+kojjgrLIkt45qGT/PYVJfEMfnrKuOywl3fPS09o82Oe7hpmneKmhQpw6e1RIGRn96TBrTQaL7
feY82P3BBObl7bXCTb4HNj7FIBOLbRKwjXH88DXPXG0PhMDe+4NjflP89CjIxYwN2BrQA6Lw9pjc
TyMmDyJIoibJgY3vvFXCONm7cd+eOmNW1+LjHTZsdCHlDadB0fs3hIMtpXhBH3pf6tHw6I3wXxdq
baKQWc0HcMPCx5097XEo8uJ58YhgqU5n3oe6735TvPYXgmTtHtWDei9Ct2fT7oYf9tKpV029F5Hb
79KZjcjAVz78Wm2w2guMaAWmHFgHpJEaNr8AfMKxrb/arbq7gh4QJt0PamRcm1VenJyujr/Av7nW
EDJOPWhumUepGMR25T8597fywtiY/ZEtRgxumlV4DfMAb7HCrbcS3xjmiD+q2CpEVIAQVraPMwnf
W4FU7m7nQSmkSrNaUjxh7RwEI3b7kTofOezofRVUM5AxGVjwYf4CFJMu0vzagxWEm9skgZjJg3pU
fje6AF0TlzNRFQ5N8g2bx+AZysd17Q7naReDF3yQZbuujG7vBBiOX9f0ZbGP/5cI2QlUY5Ge2TSc
r3DjHK/I0pseu0lPn6cke5JumwrSvsUwZTcUaF4s7PWNCHhMiyU7VBejQ6a9jwGVSM+8CJsoDbrL
0pexeOeupl6SYPwWLGRN14+ibV5l+kEFuvnW9Ze5g+pZK2F3V5p1sJNmYfXnKsmjF33CWMPLLFjM
y+wONDCcF7W+79hFPS9PLcPved1m2HPyit6VSl3etYHD/hK23168gzqnVw/lgDyVNM2xKJ/0Fr34
0oG7Dczo2UVQ+l6chVqrPQ1CJsl820BeHD1t23PHQxFzSLR0lt5Un9JttTTR55hOehfXKxnVKjV+
LjmcyaBc6hhZHU7uD9LigwCeFuEsfTawb23T6ZQ6vnHvViUpt7CCfVXEf0mXpc+gEWwZsLLvOHGF
hwmNebSGlZcgiIrqKzzuau3vy66cfgC+rvZDZ3Z7IzG6H/4+YBX9QS2r2s8qcnfSS0Ir6P8zKw0F
fsdrdkUbOU+weddD6NfBY5wW5Z0VFcAKVf75cWEezig7sYUfk2DXNCp8wWWgt5vhLHcADuAcSPt6
W9n1MXX0+GDrQ9Ct5BG3OahaGNmiljuEsfOkdsYfQdQ4iZ+vXDdAlMyt8xPv2WArGBzL3RnuUPwE
PK1tY8sojg0A0mNvJWR5G0wghXHRxZxCoqr+Nbb6CFEp9R8mczQx/PXzPawZ44vElt293+Fn5KsW
yrpJ5p61zMYuKhvWyEiPZwvdirOxXOxZLfxd4/rtCmgf0JzWCpv71MOJRAvZ3vRWP/ZoWEBMUz38
U5Q51c/s2W0kFxSQAE5zYoOPaYQMGOXUnKzl4tfGMSI/uY98sl9r16/jU6HMmov1BreWH+IgbdVJ
fdf0KLTi6XUiR424jdxaXtqxeM11e6AU+il7b2hOd5o0fXVN4yeLZ0+olWT05fZj+ObXQ02eY6S0
UziLeH8jQeaZ4R1wiLfMsCpEtf++cMptxpW0J4+ybdpTsbH6zyEYDdbXGVU7ZWs3Zm/5adrtWXCw
sl1GHaFzUhiYMYBgdOEAghsV5lhmUhwEZNNJZjn1svxOAqXTX+DDV4jOEq2qbn4wlky1jMplGLr8
rkY+ZiUDemgdaoDex0lV+/thubiBEZNRL71tioDH/W1A7vywOCYNp1UZDEMFe50lrFUV+2QpaDAs
LemXeGliQaxSekSESpoy4FYhX8sQml8N4u0Bjv83tI5R2mvq8EEu0p9bkKNLtOzByv1zQFWLOysp
sdxbBiRY7gxsxO+t/D7HP8S8Dkq/M+V38D0xykmNu3/lceUIkXbqW0pF4k5acrmdOboA+1g7dfdj
SQbhxfSibH3NpOBV9uQ2TrIJZiu6V5IyOCeuX25Jic1vfM2PbuNHf7SOIxNg0eKFIiomO3ETH7p6
0p86b9RXEoIIKFkYbf4pTyMRW6/b2S/2ReBoWKwbyldtXqyhmy7+U4XWGmo0FZoWGBXea8ZPMwME
X9mG8gXNiWnrFvV0ydGtOSijx9JYGtlDqhbzAl88BCH7vTjX3JNQQtpJoILR52bn1sBQlrOaBEPj
+9yca21cVanVH5HG0taBBU8MC5O1sFUAHnK+sbrwxfaDaB+AijnyeoiOekB1cRozykFdd7JszNKM
5SJ3rtZnp3TmkJ8nw33V9e/9Mlh3RrqrVWoX0ryNyvxAQzegoRa9u43envLxA2uOmx378i+2jdx5
47TdIVkkXuoaFYtkeM1Yxk9+19hr6bZ4V7CH8OoLjGDrBbjJ3lokYLwRdXSA4KC6ltluiix+q4bP
TYXWheng5eUsYVaBWII7hQ+SD5Hkxi0z8v/RJyG5PisHp7RRNCaVcs2TDN1TOMcalTRoJFbDB7oY
j1R0FnvYmD0je4B0969ksl646yTttMutP08R2Vuqk7KDDyxlR/GuOs5J3FUbN6mduyJ0L32SAjKH
jwovql54UXmHnqKVluPuGqlbNhp2IxIYqGVOj5XdPpHMaU9C7ZJLnufJVsdHbnPjfFFDzs6mj3bM
MulK9CqYai5Tpe82VWtcdRMnvAM4n71Pk9Fb3PJTW7W8K5GcOQmnrvRDpGnjpLxIs/5oCvEo8ZL3
UWl+Gl04w6LsfpsrwWpmFxdhKd2CE63strM68dctPnUuW2KlD7feYkZnbT41wj0eAphUujElOhIP
HN8TUzvdLnMT6p+b/BYgBD5isoKUEVakv2cZUOc+2uRN5UAIVKlRPIX66B9NGMwbdECmH3EwXNQO
oekmruu9HFX/dXKVw2+4IJlkVC52k6XbtvVQXfsY6OWofGtLoExuawOJGNC2iFsiOlAvnh9YqPh3
HCLgjtCSfjEAkeYtojfap2lErX91G5A4Zdb9u94anz6Zh0hINWEeFqbOgWzQi6DV7QW3znLHF6NJ
WhJxNMnYYoXmVC/SkgvSjJRGZkwbZVZbtOFlecYtQp6BLsj7MyRiecbtp9yecfspyzMgpzinqTT/
o+Za8OKl7lcbEMQFh5LwJaog2E/9XO1kMAIre9J05CxkVPoUkJoFtY1n6fI45a7nNJoPeMCHLzXq
d2TMgOXKaBUWzWO1GPAsgzIdbsi+saAHLixtnId9Kw//QiaCuhN2mt/UWDMpUrfqfaFMJccubwJk
VM4PfBmpxHqZ9hrP83ePlOHRRAqk+tUEkAxTqt2G8+oWJumtxa68Mqjiz1OC4yeap+0coya2OKI3
9DuKT3/aYCyOLAgfaTQDNMPPd4IJS2N4n4am4eImGDPyYP9oy7hrD95asGVmHjyHphNvQLNgEeJX
2XicyuDJ9Au+OH3U84or/Uf+BvXr4KSclGvbWKdNHf2yPYv3fm+/Kth67dOhK+6y2Aq/cZK9SEAL
uH/NSRgrjFGbLqYeHJwWhorLf9OlCzHLQBzL2aauV39z4/l1mFrnT2fYh9gsmu+O0k0bfwnV7Gw+
TdhR30JFK/SfoSyZ0bEj91HwoTy7RVtuVb/U3gZIEInWxn9cxwhgHXf5C+Jzw9715+gAy8h8AqGD
EtISUibuKg2d8Wc+WynbnyG8ZyMYkit6a8w8X1PHAaxn9cUPpQm9E2Ld43OmuuUlrJQHi5X/WboU
7Bg2pWNHu78n5FsgeOqDjIJcRFqmAH5e9GrOCW60lBXVV+NOhk3Dzjl//LxOVTwtBFnlKmsZDFo0
VRpq1DtU9qO7btYzUAVa/NDUPe+EJO3Vc9ugoL30Yf7Qm9dhFWtikgc5lnpNpPAu5CMcGr257xEV
fY+JMlVlt1fxkbpNlB+j9EhzKF5xFyJMd3ZVFbowGaaDPSXIlg8a5/Ilu5S0ZrmpcrzoFX9BHeYq
+1UXeLlfBfmDX2JmE3tF+4jiU8jXxesO0pxgMz0ikqPvUXUFfC3NJU4GEnwXFbg0uEotYUt/oEbo
0mYwT2LXhZCo8gE65451lAnXuL4B3djkLuD6vvPSXTW5/lFTZ//YoQoFC35po5t+GdK6YXfy0RcZ
1XugREvcp+GKyqGylaHbpfAN1Vp7TZIvX6AUTk7Ezr5MHBUXRt1yj3ag98k5hEnm8yHf87LHBpUU
BokIFvr1pMdQyxXDuchdpNk+Kkzzl1t/auIKS0W5dS4tjnmrLM3GvZ3kxryJl05Nm65TpPVpYFDc
cGV5/rCXEXni0HESsgvq2CTPYoRR1lkxdniRYnx/7UlzY7i2gXjkTodbK2OpRMuYXHogjIzJvFuv
O3cl50Vv27opgqeKRZEV29LnVqkChIF2RgEjCeAc8sF+oESwlJe2ovZfynq0zxKrojB0KkbnZxMi
/LHmoDGBG23afTxsJJMj+Ru8q9y9YSdYZC6qreWM/OAKRZCHqe3ak4S0S+7H6lp3n+Wh+knOVZ6y
xLZl+h4Lif3E3+JdxjZpVoZuJ0f5ZXRr0O6p5BzixlefpWuwYJyx6piwC/nTBjRSnk1r3CR2iS3U
0hU4AEpcIK2r2yzKsL8b80/ezhRw9NR/qpvwzWsn9TvJDX9jDTYqZlNXvGXx16IPtO99o/FObSAn
YYCkfSfJgdhiWr3kYzmfMUpu1zLbNwrqJHDl7vO0exhd1BgwuxVZUnK1fDADxz1yhFZW2sJtgUb5
3hTPn1tTRm/BYhDkRPjxpPUMGbOcjX2Wtiql6Q7EN9yxn4rZbFkJ/f8o8YS4+Zy/lUGAaMiQUn1L
euswopKyLmaAEjNnlWOPLfclSuAZB73lvNhp0awS3Yv/IBmwcszC/CuOtUdnUKrvueZp66oLFAhV
jrp3PLTxHauBj+8E3ZGVTzkEqdn++y4Br3fs60A5/N9xbJeK3YDMFM6RWv2ECjLsvl+jgDpbXIBp
hGU5XtjvG+z4g8YyEK9CqRjM1/Fa9Lpem9Y9d9jvfcIz3fhIWuKfy2XG7UB7xUMtAykrzs5LveV/
yy/Dr/AWdyFevX+lIeZeVLh/WmgTr3urq57bIrJ3amg1J8iy+TmvlGynkdv6MvuutVJNMkzLdAfs
85aKU75TbUgff3D4fLbxoyhmzzrYuT9B6KOZInC5SikE3LO7q5HVXvDFS5XsdtGG7kvQYj0sXWVq
+rvMM921E4DysIDyXTflt6Zs96VZJWF0EdmBW/PTKEXoi+z+ZbQv1L/eubCNo1DvdjLP3+au6R2d
FBrLndymS3uYRjQo5NbPYvc9KkA355iUHJZiY34aMCPJV9I3WKF/BLRh74ph+OIMM+INy8UcEzb5
cqua7nvnbVj6BsX4rpetjpHH39NaO4Klbwbp+FSzKzmiA4KHlje3pzFp7YdKSaGAj1b2O3I4JKiV
ee85+i9guNqDaypIQLqQzmzIiTZgVjqHgaNbkNjurh5L/UH65GLNwb1rcya3qpLvTT0q+r1tP0lU
+xGKEjHEYXP+cZstg63lUF6s7Oeiwyj6A/aVtHio5El7vsLNpLlEZFgMtgXiN0gugQBdLnLavB48
/TSnkNbHO+m7heQllbHVrY00NHwvmDxbCawQwaZEPHlIgvngH920MI+6CtPQzYtsOyR+jax8Em9v
zolgR7yHfp6PeZkrJ3SFIOTEHscSUwtMaJa8fv+T4eA0CIY79MuyWg0cZU5y+dT+dCtDTqEXx3GR
fRqB7XjDsClMP/61+Ej0CtAUywVPifVBBSs1aQ6Y8+X7UdO1F7Pv/0iE48AIQiz+LQeRss3LQifz
mXf3jqYpa01nq69YCsA0J83XcNzKM+T2+tVOFocnGFrGoB3jjH8Jaf7PqAgawRtSqe9R0SIlK1HU
5aozmGN5lnT7g6UdcRsJEdTn0beoqntMobEdkmiInxUAVlgdaOEvNweAY1NdZ48azUcURNptn7TW
z/qrGiTRL8NIkAfWDfdozps64rQP/RZanBN38PUW5p1cIqWFmJ0q3vbWR44Nht4SLX1I9IJLlMC4
T3184RNnPxb+1/9V2zzvVaDePvzDm6653CHkGlyuCulRhWaMxMQLqqgbgvpkIJuOuFNqDMCEyE+H
O+ze48Xui/y0KVlq6QgljR2V4NitmA2xiiLCqZWMdbIkr68THF2DUhvrOjDqKtfPiAjulb5T77Ra
n4DULulyBKLIkXegztBKqtForC37DnYZ+5txemMhig8z6pJYxiJQ6C0+6FGbp/fowY73Y+ORozD6
fTggfy+aISIJcuu7aZW0lv8eJyESfIuTPgmWvolDAtm/BSx2i7k9//aseLDHdZm1OsVE9Itutk9z
osWbNoeiLZQyGbiSxypdVS/Rr1uoWfnZarSCbNdNHHehfcX2ycWIA59aq93aQIRP0id3clHxy2p2
cmtEGl+/W3ig50W9kiHNC9NukVT7D9uUahculXO5JFIpl1tE6Jg+LZpuID5fWDSq/b9j6sYn5jZd
7mSK3H3Muz6WQ8D7j3Gy8XcxsnRwCuTzKx9lRLGc44I/kI+4dF1HnSvqdvngw6BwjhnEp+vn/jrO
F6shC49fjWO0zanvSQB8vh1t46mMvHyvoxl0khgjzAr9LLdaaGfHYIxmNhuTU3v8q4QZnq69Hp6H
qEVd5+POZR+sQKU7/Ks/lhm3uNvc2ONzWw1LKvHjKbc4JSDniBzLP8Qq8hkpkEW8Qk2bLtrFiuPt
9EZ5Lj4ELT5pXaAXRTgHwXHdywoZ8o3Y/Juh02EQdSL3feXmCEEnEeBlp+GXMQB43Uqnix3F9l29
Hep6uW4UaAZt0Od3UqhErdDah1hQY5FHnXMopvRCIvKXNWf9S1D68QtnQhmSi1Jpr94wmxdpybMi
X3lRXc3Ydn2svNpVsY5Bmv+ANR3vRjxnNyl4TIwo9D1kU2sVLYfOMJ7B9MacRnlpqffS1y9HUgUk
xCZcTqORnEbn5TSacRpNEOzFMXM57Jad1gGeJVrmTR+P9ljBsSSwDvqomQ9y4Q+wV2Xf80FZ+hyt
Mh/mNrAePN/cml6FBsFHbIrMxqk1x9OtS+6MlBSY03f1WppAZEqMs6x+AwsPiCSIL32NDty0QZNn
vMiljQML61mt50SsRyuRg6dK3d8ZAJPJCGBL12d41cb2OB2kGZve69hlwWPkxM03pTiGiztd7WYd
yDunin7YbkSuMUObeUoo5vZGD6bd69ipma3DestlquO/hig1jtKS/nLy1knucopbJqEG6NyTcdg2
ltXiJ6bDXgm1AlmzZbpMoGY87iId2UWZ4bY9RcsktDj6p31YHeocfbDVGMPKlMu1bcAntxQY5EAq
83QjI9fbZA4LdtiVubOq8E+CsSSHlKUvImhnlrnOqoW2BCCAJd8qaq+BblWbJkY87dZ3czsQfVgJ
qZaQ2c74jLnjc0j27Bi7sFBF0htc4ldwKumXoJjDc4aJIVKOKKp+9KcOMlv/pR+VrfActsl9OQao
qjmQdTtX34oY7E0gtpHKqrQxHcfmuGTdU0DAB/tbpMz22YRvIA+45IJUztLCyfTATert2sz53jAT
jK1o9MA2oGKRmr+kT3R6ehH5qX2wveakn+260jdxOZlHbAR+F4FX/gyt8noT/33zMbTc4AVW/ZQe
3cp/WM6P0h8u7YJQTOu6fVxagmbM/9H6GMugZ659/p0OV6CCkY9/Kajj40O6KHsVMWq0U2y+CZYh
cm08NvM7UVuMdSQXgdZ0NYRykVQcPsQV/+6WGImWANL9Ej0OA/nT//kAiWxG8AlOkf9VJzM7VxMK
omuW6Z3al9NJ0abpJHcmRrTYZ0kMbhOpspbuJk/Mu2JQoKsQrjOZTEmK2yp2e+8P/DRRgm6X29Ol
D4IdYqTZ2+S39TFCDXQjxbQ20gEZVkhod3g0ftHV8iL94ZgpYISSkI8INTfTcM6NjxA+p//+vrZH
6vhLfxL09caYq/aIULLy9kc6jZDfmCL3HmX4GOIiG1v20lhZWJxDFlDLa6F/le58ghKSQH++/r3y
i17/MLm9/rPc/pDrP42GcP/aMfiDJKhHmWmrVU2+yoZoaFfzYNZnI25cbWd41VdlqtW9G0bNOS05
ndgo57PP36GCYn0xLAOtc8NzVqBnrAOGzuaXqYagnjt2uZbRNoLg0JVbEvq2V68RpEIA/DwhMH7W
LN9c+35jrWtDRTX4Y+DWTPNgblY4q8x3TqAdAyUo7HWZT8Hp/7p1Ec0HzTzExQqc/3ycu6102Uu/
3Mkj5K7SET5FoxNpoBlN7nf+SxPtQNApZ6k0SgUyMnr7gJY4htsDRywZ6A0X2cmgNLbXziKJH82y
xdAWNG61QaF3lccYcePTNCOFYa5ChJsf4nn8xZ8eHJoxTR+q5WLxVXrQ1Bo9BStwt9J0WgusdoGP
yTYBzEehwqEGPMUGrsCm//tfkykr2KB30HtMAPCvZFQeU43eWn4D6SJlc0DPQj0bnh6ejMJebCy0
x34sNH/l+uamU/zwvpVmms/pukzKdF9kvvpoIoL4iIQUPtsFJ79+mSeT09z175HTee+SuWXZ/kyd
oTxKmFxc8h9beCTa5tZHPfX6W4CSWThT3rexqdHq9Yx8Hy9VmxrdhLT8Ib0Yrnz0GrZe/EhUdH2l
tyujJXbWe+Upz/t61RQIvDTjoP8o+/rSOgFYhgLhftxks//0ESgEUKj+t7zDHD6OXeUhsnsPr7uu
Poa16pwdvQZ3gfPAF3mS2bCjTPu0aiIQsyCpw6VkkmBTszMVN33heJMu1jDWn7aY13k3Wz8HhZ2C
l8XjQ7OI7kZx/6sdOSjWto4iqmmD4jOi8iktOsSPIhSuloIgritIuy0R0vyIkJZMGhJD3TR59Nhg
inJ9NZSK/81s5+yJr9/wFCXh9dWgt3gj1JFq7eSgPJb2NxMD8acIeOi/olCusnA/wn0hi1N2Y8u7
PMyCZy3JG7RaaEmXgav6A8WT567360/9WY8CVjNgNjAspoLTFNjDZrC78YK+8HjxMjRc88gm4Yni
5BaXoTHEYM956gKjuJ5PbgeQTweSOLNwTZLDyPU2SxazFsraKy/BsnqC+/5Yu+TtVAh0W5ERNZOe
DDJr7aIzauLWjkhCOO9xUB23uaFZd8Oi1R2PP7VxNF4jdzaOdq8VAKDwkwtt1hA3aUsKiJrzFJkA
fBbbuTaxQAkMyothg68wyBM9Jfqi5OOSAtSywH9S+ZOvuqcpCkX+/AfRhffI2EvfI1EWAr5qknUU
zAkOFW6r/mnmjU664XLlPVwpDtq3wW7yC15qMCOECXHlP2jfQj/KcUHBIQ/RvYtgClTzR1w41YPL
WcJflW7FOsF+a3+FKChdYIG3WvJ2V63aOFb2yH2CwvDs9CzsJfD4uFORvHiOzFQ7ZPYw72CUZa8k
a852aXHmlJQ4qgbkBYviNYNQfIbQoT7zQSjOfeG8BkKIx4zFWiOP0Oxl1LbU+fmP3MqFhG0Fgipx
1n2TULpI1OqVNA1MyFo5xyaAi1UyzPn/o+zMmttG0jX9Vzp8PegDILGeONUXAFdJ1G7J9g3ClmXs
+45fPw+SrqLL09MxE1GBYi5I0iKYy/e9i49rz7J1lbS8Hdze9kd1WIU1yPUWBHLuYTtGt5owYl/u
/dJu+dmgk+24Hdk7+0ZjxJjCtmZ6KmvU94tAeyJTU3nIUNvfu5Ggf5l13xQYdP4Q52Qgw8g4ltpS
7mP2ehtYmctGK8bx2lCnaiOnFyOtH/RQ2E+yvuN8Q9CHhPNf9WAsTyiLNW+OkRWvVTkoxbGzSVLZ
alecAEsjnLbK+RGJK05TAw5Mpg2G2TMRjrkFKBJcK2xvJY7rd7jX2hg6sM5XIswF6RWPbnWFokSO
wtV2XLlVaktKVhRuhRFqkRymKrMOrWjhBSM9h4YMuZ6nJqiQ9xon7dZ2LOtUCVKjSgf5FyPGvdmX
/St2FsO+QQNpfXbaF1sAaS2X4h7cwegNc1Zu4LYbQNUt7VWr39pFRavObc1DHk4zWTyKAk0lAsbO
Q7mKSDXBUHvaFAMGX+9uY4SJTKgwP0m7MSQUKCr94RxlVc3iZ/lM+mX6/ln+pb8u1P6g56Pwp66a
EYRMwGIASd8MOtpzdl+Gu9RurN2M4eaLSDTSEKzER9lKjCFFub0wT7LVToyDGNLqMR9tC6Htg+wE
6cq+1+r6TpaEFc9gqiOyfuv4+dAQY83Q3i3gRfSm3WPb4OZP6hsA1eFpWC9Ggbyljk7VXhaHxllA
ZpdfZEne4rTxq22oIS5q9AfCNOwTZBY3cemKA+5fZEHXPFwtSugTaVT7Ml8n62QebnQtIAtoxF/q
FSXSdmsI9GzLKPvK1iIFeLv2lVVFFoC5rWcO//zNfZDzH+timjFmBc+Ax3ByLloxnlBkDiYQ+UVw
a1bti0xBkKEMbh2lepHpCidyXdkmsxXm2tOmp0Qf/Zv71lFkz6CEuGqSH9vFar6X20e5aQwUFOtt
K0pu5DYzCqJw7xbTtJGt7Eqz+0W8jjqWwtKGeL1UyFqfAm3cXwJ+Fnp8suoc78MLwsXKfNgHjYuC
TVpmh0wvX4OVmZZFxngYuikBBQlvzYyAkLeR1hD5pAhBdmu08fBcGPFwb2IpUcef2fwE7874ngLd
+J4ruC1Fi1k9YYcndjE49msOQCi9hebqXJG1L4FVvbnJvGyc0Gp9ZMFL4Ku4tya6Zu1tKToDfvxv
Zdmere19pvMTrqGL/El/XZqh9CQhr4769hEPFWafaj7JqkYpkVdM9CdJ4JOXcM28EoZEF3bl+Z0v
/583VRHJxkmycdXozi0XPk6e2Nuk7Z2jI/UO9N7pNj8ZugMg7p2duJzuyq4GuDIrH0041DL+azmW
cURVZ960M3sWzBji5aWJQAdmBIY2Uv5EytOdhfeGeUOOFrdlS5h7mPRPllHapzh24dusr+BNcamZ
/KOqm7e/NcguI3kW/JvsjSwVOc5y2YRISDYb1jZCnm0rCRTSX9g1dgiOtCB84FtolXZoSRdeaRim
zd4FIjYVwdENq/hKgr4W2SpfSigZYQDA/dPfWs8jrC3yPjnUaCfq1sD2ld2+zSKlKmD57XrI9Rsx
vE0s7ojIE/lkZ8FmXsiXa6C000qkADlktIA2Na8NoYfnw6xvzg+TLE+u0DclAG51f2k/P0xjOtye
BS/yyYV7oiHkEQ6dcp0smrrrUyN8VPEehYsr2s+jcB4TqRrN3y8tTfVHYA+fVaSJP2VRAb+7icOH
DPu8/TTa42Ey9bdl6p86iaRqrRZzEYrn36GZ6OZ1r49PcaX4S6efdQTOeNCJv5fHd8ncKs9ZjpLE
tzjXng9c57osxbKF3U6DwLgAfBm2z+M0qa/9hvlTvJKs0/HMKHogJa54xQRX3cWiFTvZ2jjYbBmR
CWzE7MFoGxWaCr0boxxnYDcgSvaN2hxdWx3OsfLbl3VDkySesIDJy6JQ7Z9dZFFe5Ch7oMTjQVvU
VN03kfVlcafyJ+qVf4lG/Cv16zSfNnWGkBUa1V24l3Rwebm0XOrkq1FSxOVLrccgAbFjaEyxdqWP
9jGJ4GLZjnjXFfUmra3we5ECgYHBCdIs/TZkiv7Fqgs0BoYi/dyEUOGXDtSY1gI1gjGWvIQBUn4T
ge3nsdJd3+ozqJo6240s40S1REyLeTXdaq6Z35IAI/3ahMbXbHD2Wb6i+SDix32jfh1c9uV63lqP
AJemXc0Hvi5n5nirISUsLc86pU+Pij4dpB6ZrJKXfHUPupiinfuuZkKy32iI/Dhk6UFqmsmqWplf
otEZoM70w9MMVbZPsZ12V2tHCE/pNogCUAJrEUZ5cpdFw1VAGgHhLVDTpJIVYqe5NTyh59ccA21N
Kq8jVURBOCeK1eUDyKv2F9D1AnkNa1uvvQQM3s5wis8X2Kt89Uu/lOeqQ3xjeSFiItYTnotKZVMo
0YM80qUDcnnw1Xgc1hOhrNMRrtSdJXqQVTyoSAzmLH2ycUZQ/QaC7QuSqsVzbBcLYSd480PMeuXo
uNnO7FkkH6rAmcUHI1EfhavmzzH41/20iHyjqKOy02ur9EsldEt4X7F2g8TuLljC8OpcF2TNUzGM
4s72KmGUCP/kJhYaFunAdQ9nCe1HUZcj6Eax3I+m+S6ryZa5zNK2fhRFGT0Pdb3/zYbYjDWYNuEC
h3fNW8sLcjjD7RSl2OKaP6tkfV6F+q5vRObz5Q9A1FaLGpuY0Y2UATu7azlqg8MMYTZfqoSFZsws
bhWF1yPuQP4cZn1VNqd+scN7ZsHovlkvRhm7vmECLpANsk62xmDr1RXdsfaXQ1ihygQhwPH/NkZa
qt+m0tWO8kbZKPTxI5J84qANMHFKBwc/mZc5X3LzVzm21GptgCX28ZcefymvXepGU//RBI9QhovD
+YSnRemyL8LJ8c4Ic22a4/vC2FgYjbVbNGIQgFx7D3a7/2nZKTjAgLsuzKexDa2nOPrUtcH4KGuy
YpxAV7TjQbaF1VxcKZVDIDwEYXk+Q4F9XnYXyEcRzzz+l7KEevwCDuna4oWkU7i/dNEn7JaxvsmO
0hAPHUgTKPoTYrbo1YRliCVfpN7ItiKwp81cLe1etsYOqvVxNCO3C3D8WTHV+naOtfOtzaw1Xt6u
WOgpNHx0JAqSN6sni0VM45g76XuELka7JZQDID9RTue/IcaZ22xB27QpNYv8MwCeDMzjfRVWzW0C
a/0C55H1Kv8SOGj0dVEF+aUvkZBf+garOe6l71xNP4B4Az9GYkqUt3Cxp70yKyXbQ0K6WpC/teFU
3zdG0j+Co7yT1XGT/OwlcQ/6Uv3aS+h3sjoiSxEgereJ6lYg6zO5V3qABynbWwF+omp9It7Vl7A1
bvIU475uGDdCV5K3qHQWfhxx9JynvbPFi7D0mxl1SdRsu0cL1cZj1LvtajXRPsrLxOLKrmNQ93BG
8FpNHIiRKF/fJyuavbcs45xvsxIO4omxLAeZdJP5M5mD6wGuTuh3XaoXIwjxRx5eZadLfRnb2VbD
vGpzaRiw2v4zqVm3AYS4qnQ2AagKHwUkDBBHPBbOr7R4vsUh9jEzkcu91MtGnXPIdcBjHhmrA4Os
k5fEgTPa2/oPzrb9XWGDVKwsWF3EmV4ndViuCc+kPh4c1Ws9oQtqKTFmG1ZbvsKQczw7M/Ib2Rou
xs7V5uShz9DkNDdZGaRbGaJZxui7GdXBUfI/JKdkgX25M23X9M9PpBMq1gnexvkG2SWbcF5WkC3G
7BgzqcIK7JN8FSulcxpDDf2mZHFO8/qKwIPza2tivBBvCn1M6o1PKJFspN9NwF51EzaTczNptX7n
BETuJd18UjhANVr6cXRwwwjaztyFQLR9a+jsIzg6ww+VNtgHIQsky0J3M2KlLNdWuWbG8fIRUbri
JEti9V/WJniFcn0Vqzszn0C2yYuD4RXwrCLilzGmhN8bM9oPRS8euvViOW6BQbZqHcOFFdRvc+Om
Be57Ohdd5UgaMLiXfc2SxSMwx528vQTa+bBUUXhtatO3n93j1c+asKWv9R3HA2JS81ZrkI0O5nX0
TAlUX34CebdVD6+z0DGgWFOUOQEy3+6qcHvJTsqc5KV46eLYKYFP2QLUhkyAzHc6Wqtt5qXW1yDb
IOrXKBsf2CMQkW7mK0y0qx+L1n3tqgkNpNoIkOVPDUTAqhWrgB9nbNU56VcIJUUhqkcovrVf9TYo
Kbe80ZaxwWmQMK/FpsrcL7P9e0Z7Hst4k4ZMgvI3dbnAXXnmmFhfySr5S7VD/poi+C5rSPAgYhg2
mPrpi1t6srKxlc3oBohhiQnWVbEE7mHImpNYdRCRc60H7/zy3CwwpRx4HlAFWbvDICdLl6CYHVZ2
dCeWqPEUpdL3AgHHuxGdPsNbZhStEqHgHrdWnjuurwTZ3ytFLx5+6SxftiZCj0vanS59bUcxD61j
f5SQJglhSvLQ8Udyzn4hIU8IfCXXsllezrAmiXC63PMLLOrS/Vwpx5Td8xb5bv5hX3EQ/m7Jc3xM
1BcF3+m7up7yEzQuEWki1nA7YR8iG8790j/7OfUSH4Q6fR//kgfueFhOGonzkxKL7waQxr1sTKS2
sHw5x3p203Wqd+n72/12hOWVWRW4hf018JxER81aWeD2oNzhYCLnqAs/rY/qyavMoDpcGlp2F/sK
3IIn63rbXe7q9CSf9RI2CXZe82NAhta8Eo1CUesfG9yby70VFdrNh3/817/+52367/C9vC8zFvzi
H0Wf35eI17d/fLDMD/+oztXH7398MHXX4Thjm7qOmpZjGLpK+9vXRxRy6K39L0DRUxmHRXYFtjvf
mnEKhc7hR77GRmUEXUbOBQxdwtX604TTS6tn07PO6n3ENczZYrO+fJUX0pXOlhCFdkyKZn52zQZ5
nZXSqmkZCv/VfKsF4MObcUIa10jUr6ifPk5Trx/0dLHgs43QGq7QzzOuELS7rmzietiXr64C+IR7
WNMHO6tQFR2rvyK8QR1yR0qbNBLuuOcIXTgF2AXUMMC1Ih7ASqzFOENuScUpwi7NxCcUkeBYwSWd
0UcHVpbtgTuk57p4jk+WwvMve5T1Yt1OOB9fbgJBmh/kQFmG8/x//jYc/e/fhlBVF2l2ojWmYwqN
7+Pv30aWCsIu4C6ushScz2yGzX3mNA0JQ63d4LZbbWWdvOAfoZ2qNjlXoSMHa6sHfq0bbbIh44q+
S1aPd/BphvMFQ44CrGjJuguwGnGXLBpBKffafo7HNt52bf0d3d7NT5mPymmdW6WbQj9SiS4jigW9
8VIm0UAGawnbu2Z9JRv0mviArHMKGyBC3+GtJyvPd1dmp6MYsM9MEUBF5sB4PmIWKGYs5c8Dp9Kx
1mea+HngRC4wAXXUXMmu8qbZaDl0Rr24kksgnIr2eBnyXMeQWeNa97Ikh+zLKdnJInp+yR2KRecz
qxxXDglWWpzfRg7p6kqAxhuHXp0f0OE/f9VCFb9915pr2/zkCBMLE+S4+tsvT1EcgdlYER3iStWu
pswhbt/iDqFnaADjYOBsumgGzxOUhOtkee4zC27Mkz4n5m1vVBjmtfjn+khaNdtz2Y2V9sZF2M2O
+z/7NC3fwpSglyuKyr6NQH8fGi0fiaSn7vPspl+wyVvexJI/Y6LkfpwRKdsJpR+OSx1aD8z1zGFO
r76FXQc3IGo/BxGZwoWI5DVWOgHCDy3Gncu4vCE3141z/GYFluvnTV/c6sGE0zjPOxQbs4FSCMnP
4N3SsLU81xyV+yUtMkTpkfYw3OwJadTwSkCGu5MXtSHcEBVpizjp4sChhb4l62TrpMf9ru9F6DfD
0K22h9wXlUQj8LU7neuKaWVeDrp+DMdp2KRjGrP6Z2hcB3pHHIpHH346ajjyohNTaC2OtbK02ON0
sszp+iJ4bSKdh78ys/d5kMkhzdyyidheBjFLNDCAICTngbO6ro/EwHLcBBON4CBOB0zvGmmkRKtu
8wxfojHVK2xP6uq2Wus62Ogsc471HnVxcjj3li1Gl7wGdg8sRN673iFvk0UYuXfKCJBPVp0HkS+1
0j5qQycgqggGlnVyFFcXL6UV780hSa6HBcDC9NdFt0okDVCUB0tMGv23BlmMwg4WTQ2sWBblHZd+
hqWIY45u7W/1l2KP0pnt4mb2724frRnWWA4AUt5g9/qyiSIkay80L7WxN44S5dchcrQkyiVBbKWN
rQ3B2nCpOpPKzFPucIRUvyhlPn3t49r02raa7jQjM05N7Qy+bFjy5RZx+uKjbS71MemyFD25Kv+K
cKZsxyC+97RKHFRER24JQna39mRzAfy+NUDl++ZadABEGIjQk9JWAU7szBBk+Ubeo9bFncAr+2g4
jq55srsZcyIH5bQOJyvObUHdWEfD6u7PneQYeBEUO9icjid7D/C3DxyMif4T0U2equFg6xjvVb1+
0xJjRsnfMR5SgYCQFp8LCVH7k+izo2zq107WwI+PRF+O+xlFWWdw/iK1CBtZFmWDsSo646WREdqm
n6zTiX7gYj8W5/HkoJUWsk1bITvru8u+YwJSLeweGrGYIJHFcqpChKcsICAzUctI0VFz6KHa4Te7
YGGb1OJuCFRxJ1/VubF4lu7M+xhZOgsoCM2uWu7a2TZuznW2knQ3GRt42XiuG1sSFJBugQ3JN5BN
rTnpkIhxf5DFX94lIzgypc3VtL6xrM+XEd7osPqyuQB21vqqnIkHDtH3cx3wztN/XiJ0x/1tidDh
Crr4tdmmy0vDXLcLv2zOmO91GwCz2GP8sSK+MkvLdlNr9NWn4JhM9XiFDFdwbyiIkXZjnb8Zqrqv
sTb61BgsJXW5/NqDUM/0qcoxMSsazWU+IIFeDxMa7E4LF3hl5S1R1/uyVYpOy9alhylsFqr4pbNr
o+jLT+veWZRu18ZjzErkQAFP52qdYx30Y+pJf0jWyyQARCV4dR9kXRQ3L/HY6NeTY31LoXNeIWms
P5wvqrLHgT25lSXZXb6S42hpRwM9ENyx7tnlVtfaqvUu3KhvvCVBK7pWtHVNRPW9nVUqzy/XcpjB
oPm3Lag0uov+a4e1vxx5WYeXN8mifCXrZLFn77kNghDLmr/eAaUM1tlf3uz/Npapjw+kENT9Zbzz
p1tv+PXDX/4dZVS0h05o15ePdb7l0kV+rixPjnoOxC9xreDEMUl4k2bnnx286HzYNuM1iET7ZXZB
krOxR11mnnbaSk2RKku/aC+dVZeY4VAIXo94lwuyfsKfTafmzA+RRTZchphc1Cl2v7WYQ4v/Zh/a
fg+//94axBuqFsFx1itc3yDBNBhl6apvK6sL3GJkxKPyzkP2byg75xMxkeowJ+q0Q7EK4a7hPe0V
+1ztjGmxsWor2OfaKAZvyVOcfKNJcW/isS53w0r+kMVkrZOvzj2tqgpuOo18YW81xrVcWVq7Rlw+
0vbndUbyjc1eB0Ye6/p7MKvTz5Z1oZF9YlO0ftObSPax79qLzsZvVSTZq+XY+34uja+Wazs+tofh
CSvd8L5OiApXuJB+DWCZjqjfPHXmhCUCVnlbWc+vNOzH5quJCdY2qgvzmAkjfU6VHL/EJdwuDekh
jsErMT3FKk8N+xaMBlJp50qHX9b1gOaNrMNZ3bjtRMDRaY5V12MqbGFnUimb68QFY+ICy/eM8/+m
uE/3VaME145ok6u0LolNDGpDpq9odkBM0wcm/GoD7qP9WPa5wB5CT79Yef0CZgmzjynbYPM3XU8R
/qi9omi3VqGTL59KtnKuqt+e63KOpF48DseE2f+66+ufDc36yigwkYfcyNMn+8lKeR+ZpLcwxnWk
7qPwNklupENtiJK4GpjRrb5y3cDMKjtZBMYIRakp4/3CfH0rnWsjVupjkISD8nQOzGuu0QHpae8l
WHJKlWaTJkV7Lbjlea2XyCVZn7TlvZzq/+tv5/BWnsvfyor0exh1vxX/tX8vb7/m7+3/rHf91evv
9/zrucz57z92OcVvTdmWP7rfe/1tXN7956fbfO2+/q2wLbq4mx/6d5Qi3ts+6/6MJ6w9/18b//Eu
R3meq/c/PryVfdGto4VxWXz42bTGH3SVE+5f8Yp1/J+N61/ijw+P49fi+9f/44b3r233xweh/tNB
18h1VVc1bYu0/Yd/jO9ri+780zEtDlfgF3STlJz14R/Qubrojw+K9k+VoAfGSw6AYlJqa1tb9rJN
/6dj6JpJm2W4pgu988Of//SfoZTzd/bvQyua+ltwBdFGPhzxTdt2bctZP8rf12+zQ+IVW6WnIAXT
WiNBjR9hdGu737rG1PwxXgrwXZh5wPvZD+ZKC3Xdk+sGT04vbhIT35gWRqVXA6xxK7wSVYRlGiva
TUOY+G7EDrBzmnsOwo0fhjkASoNsA1PVjcPDzPjJ5xZRtqHJD86EmkDq4qDKfAhMI+hajmbj1o3w
C1aGN7NelF1g9d9Tq6j3hRO2nEVdRPsEeUIF7F7lGD5yHqrvVmP2mdBqpAdXlTrcyNx2JILS7zpy
aYXwNWMKt1hi2ZtosjckmY69MVa7sY2eJxt0xDRk+i5ty48mGP6u6p60RlxX9fhc9tZ4MJ32HXd4
QplwKwX8aq19G0lwee4UojucCI88P94BNkA7taktyODBdam2W81oHqMoOqAoMmwXV/lGTO4JTX/Q
HLnr4tmFY09tPjirXZWJpnM242IjYrvbYNrcb5Kw7ry5jbOHajKiTQQAZaOiDBDm3UM6J8dqFu/O
EFVwWYlANupE1kuJrkJoups8rtnWtvHTEE/1NXi7ILAa7IFFtG+A1nHOjfArTtq9gWM8kvVWj16c
p7EnBQ0VeRh5oBif+2rkfmYtRNZYMzQvUNvrqEwByRvLLiHsRT4jBepHEEdfJixQoj7x06nu9qkW
ph5ax/dmmn8dG0BSrcDeqwThk6/pWydxfMvUP3L29Rxo2UciIccCq2bPjZTZH5t8g8d8SrypaY5K
IaCRfoP0r16H8JlAXJTHeQFMhHTVLsAH7ISXgmcpKuRayxmJrDX7sXFgJvRatJkPKOxk91k8vWRR
APlh3DM3P2VOjUwPeenF+Gg2Cv6dfVXdB3nsBY2ZkkQTzm61emjRWtiweyj3xMc2yorhhOsYbPqJ
J99eH5Fob2kJ9sRl9lq4gRfxeDmqflI5wTc9fnFOIbKbYuk14n61unVWK1LNTK+JwVgkRlx2q2K8
isEExkPY7jXH/hQk5XLSWrGx0ndb5Au7lE9BPuh7FSYaSHb0P5PMHla1qR/I9ziHJIp3pMMHP0HA
pkDjfyXUG/i/aX0YecuQEWOOP0XO8smA1RVa+rLFdeLFsI2YGMAAitXh+OC3tsg2g8ju2slQNoH6
0QGRvUFK9Fmf9XmzDOpOHRHVKtCCVN2o8LFw3E+AQg2I1t6ojg8pWrJeO+R7rUdARzPm27q2Q9jM
rXUccCEzs68uJvTRcNurA5IECyQEI91bVRz7iwuvvm3ELgtRNMiVdvZynNEsstaYtqBVpkY4sRvT
cmVO5ZcmwHHT7NNl07rKtZIrxyUbODa7OWkf1Xmv9fZqyWP92l7KZ93u2g2aT/lxqvOnengvE/ED
lIi+tXkLr+mNTyTYX4ahz7zOCr8hjfgEmjLedE33g4PhjP+WcaMzd0HT+WRGwHAHfDGOTWse+yys
nzR05fWl/DgpyZciXOVsVX8u9MrTYnfTNO1T0H2uRLKQvs9JPPWKLyCqe3pE/AzjGDN7MUNEAJae
eQ4wYuVHbh/6ePDt1XA02CokgBfbcmO0xr1Qyk9Jg8/JYuQf7QHOhsDNDgFNvyFRv7Ht76A3lJsS
yYcxVOwtHP8eJ8jJD9KMkE9jg3vsin3sOq+x4UBQj2YNBywTu8XofnTHm0Kdcj8Jhtc4VXWcI6zy
4Npu4qNzfaNmW5D6kweZH6ut7q4yvo5x29+ouoFnjNPVu6RJpz0wAtVv7Di/ylNbf4mSVT00e0ni
5gtpzgo1uXyXMjl6RrWa3wAgdFL92DRgj4v+UYA8jjii1WbpiZVr0YYgqk3Smh68/Rv3LUuYDKNI
AzjgqB+L6BY8CY+vribHL9rUATWfxeq6chXUyn5wOHB08BgsyDmJMN/aur2a2b7v7Qm5WSXYxcoS
bVoMYfxJt4ItSE28xuo1hKh127pyQd+orZ/l9bHSFYybVWOdCJ86JdNQ6xkfuqQyT1Y0vxlICAXG
VO3iAZAWnjJ+bqaQ3W1EncqV46zeq1H92PZWsBvzl9pqv8+qPd3boahPTTDNftSO5CPRLbs2DfuQ
xK7+OgeNsVNGHt6s7Ra0Hxi2K+sZf2MBztw1kaOry61RMR1WwgxxAwoPoKzx1AmIvEVB6hWu011n
qfkajKCzon7lUKPU7enxrR1UuCSa604bnd8tHVPfytr4kIimPSbot+4SZ7wi34Iyl4MBVGl/7hv8
ZzpztDZAhx6jwPmM6+J9tpjDXhE9OrWckWYDO4guwpJQjXIvCadXoKWA+Y2GqUqDBGnZQOnc68Jo
U0BQzSumCIs3BXhKLGY6gaG9MonybGO8PVuleO8jsH0TuAoPBMADQVPc6E17Z0wPVa/xlsSwoB/c
ZUrSepFbfLLbSWHe7IoNxrWrDxiJBLtvDsacHUuMiX1ieM9Ltjziha5VScrR00bqQZjXSkOrucvs
ZvHsGWXVkljmTtX6yRuj6opQRUT86WaJ78JSPCWt61cEPWN1dXOvvTyAqco+KmKRY51VP83x/B5D
tII5cBc7xX0AYJjnU8VagQDcqJfkYdNvdjo865DuffItG10N+e127Xd2a5EXN43l6XD5N/mIJk+I
X3XaW69hD7R7aqZ7aLNvcaZ8DsKs3ZiK229UTbBmDADUYGEcYeujU4YxhDkt6naKmVcThC9A6Ee8
kx2DMqtGTzOXm7onR6u2zjuQShT9y0+pCaNB2eWoJPiao9fHEKmibdakHrjBascZD6dSfqhpgIC4
Iz6hUnMftIbjlUFyKtuA2DpifkaJ2bBho7czPNYFAZ2+cfwhQgt8cRBsVhbPZKfhjY1yH9XzI44L
GHGWduxj7P1WWzOG8AS+PfwTSTDPyJSU5TdOaLaovo/s6jzSCyf4mcRhsyXfmI7yUdTlGzvcoOnR
cF35dSpIq7zauaGRbUX3dRyU0kMDBXvgDIS/nibPZpA+zGYJkkEc0jn/yqfQELUtPibFVaCZz1nN
VJmkxHR0BehvHyL2hjovu/pvLvCevBXXblp+xuUWCmrxFCNAnOux+VI3xeug1Wg2G9abniPt1ZYO
mkQA87fDmLwr8AbYQjVHa+Vn9jYS1mncJ5x7w4gpx9yUZb3tNCW+z2yB7FjcPRrL89T0wVY1+s2s
xp8hBTpXhaJeqSmG5i2S5l7Sx4+jQzohLdTPgz5fDZGefwT7mm+sHq2WSXRXWrHsBrG8k74/jfOT
omx7u81u8TyKEN1Uku0UNpZf1OOnoQ8/luxmLX141FsR+Ap0uzaPG08b7HxfAw3cNp1XgEi9cksk
+5MMNbYBsMCq5PYVqf01bZqys686EncrBqwzcOWDQ9jF+KEMdvZDidwMHgqgFQWSKt7fDnjnehfP
ke1jWLKuAZulc1xfN0xzu071O6dDLt4lorxX+4XdEFSfhr9RpPO+LcLbWm7uXSNhT2FFpCziCa2R
gjTLFMd3VsyBpyhFs+lxdvRdRD6uMDHRgL6lHSH8VWu9TnvmUoSPp7EzN4WYd2Eb/Eja6lgKSzkG
tvoSp3PwAHwIFTQUZ6Putahjps4g8S07qXeGPuobrRptP1e73Ou1qsIUES+xKlCugzHvNqLnYa+V
rr2Bp/m5GRFqJMEMDbb/niyfQekUc/alybXHICqunagiG7T0rkcAbNYGdVM45eSFwLl2am/YXr9m
spncRjbSJ01fRcqYyvdzY7m7ARyJz7vNpymNxttK76HSxQu7HzsDDGMN4c7sGw0rguJaF1p6aEWT
sHckvhc2cbApdQA17lDp18hs74pYLZEMH0+zKn5oqpM8QnTLDvGcuV4TGO94QunHgCf5Xk3rt6Wc
wmNl8ERHKekpdUggnrCabQpF2YNBN9BSNStOKS2h9yzWfKU181fLdMQ2bfNuP1j480y9+1r2V5xo
VsspXIjySMS+Jdz8qGit6qk5futCDR6FMn0OYoTnmFuzTbYU1Q1AIx39CyAJzHRd1KPbVt64WpXv
8/thdOMt3h5vQ8Z2eKw69qWrVZya8sqN+JOE2EUjFzxZx8bZWAF+cCAPrEb7Rmq02ZhJjsvZPL1i
YQM47cEOO1ZcPHl84egvdTBsMSxD0aDca5hRPtu0uiLZ2wPfR+AsaKrk+a4ZWf06pKC2Vj56LFbY
H0/zTRXEzLnqG5aYupgSDwdWNk9ziapWAV8YjW2djde2Go0WDDITvuISZ2ThxvThLk/NZK/YESkZ
FOqdcWoeB+SCfDO3fdF9YaVBtGndSAShmG5ERhg2RqGzKICfdxNhbJRRKvV+cBIEkaJyPFhhjgsk
mjCOGltbHthXPixoL+DWJAxH8G4KX1j2gKLaaRidwzwF+DEjLWsHYIX0pNlOZnFy0cp4VGvOMQXO
7Zrl3j0ZRpijE5a8RN1oe2njx5PebQZrWHyjy26bQI09sxJgLTtOUAW+hTw8JGQMljN7+t/MnceO
3F6epZ+IBfLy0m1pwmZkpE9JGyKNkt5f2jfq5+gXmy+qe4CpxvSiMZvZqIDCX1Iqgrzm/M75DufH
Fp9YiUNxSYU/N09GyzWkj9Vp6ESy80bOPJ6ZRRUPQQSAIeENW6bb4KuOL7GWXfu828ced9x1wyY3
tWnQUJyJyvcTF7MIUvupJ2U5lKPYmRDgi8lxeXSrOTQc7VBjbfJlNZ0X3Yh5zXwiq4uf3+T+bHNp
KVQ8S7NwfACWdAeWGNgGys/Lyom4ynKtMbhqm33Hty7Ew6QD1los8xxjVJnF9HexU5ulTmWIpMO3
Nw7OXvTMcze7ftg4nWiwrPykmWi6uHdYYcLK7T6GbHk2N9eftZSu9ZpNRYnuOhR4slhDqIItzmLr
OH7HzEsN1MzAZGOhr3CBFpD8GalQYme9zkAwj63ZjJfKkluwLcmuMT/sLLm6RszGa5gY2YzifmrK
PwXHMkJRW6hYHgyLrdpZW0zqlObp8/KrL+IQSfPrf65T/r9IkP+ibP53guf/jzqlgTvjv9cpn//9
3+p//7fko/wXqfL2e/5DqtQM4x+mhcGKhJAO0wWUw//WKjXD+YeF7we10nU8E/sPIuF/ipWG/Q/b
M2zhSZ0LH8cb5oP/qVUa4h/kYgSmVpfOKORM8T+SKt1/HTQ6pi1ty3Q4U7Ji6lA6/1WoHIxuMzTi
KeAZ2nvDyF4X2I5RP/eNP9u8xClGVb+b5QG4bnwoDC4n3W1oUucWqDbXTzyrvFTw50wpz9T2ZQBH
HWP3f3ym/xevmumZ/8Uz45gOn49rMvX0dAc1878IqnBiQJtpYGYWis3E8KDibNkVXf57wwt+Gbv8
0wOO7ANk8NtE40IgvDYEbTM/c9ZqIyMD2Ejz3wvBH/uQqvK7HO1kR37olVf8NVMduWKQ/v5YccCG
mi869wcewcNUuhBMPZClMl1jMGT5r5w27jIvhhd4wb+rPjusxWBEXM5pEK/y85wUtI9SDaat5tnU
SyPwNtggcZkTCH/1JoIxtuivDYCzfbOZtW8szk7N9bAn4YWjh65MqiwOpmHj7gaTj9yBiW6iQ/gw
x+5zEz8kM4EtHQJXYZX8NLIOpW7hKblMsPbIz7EHJzIj0TQim454F+2x/dZXJeAt9rDQkqqOVGOL
kLj5Y2riBWXecWA3+i7tRd2ZnC2izOoG5kuNn9XZEOijXWGjlBFkiySc5xZqQtr/iT1MuFjS9kzx
96bkrIErqOcaa9hnQ//pyw9aKRP21iJcBU3NuOlp5dF6SLgiQVIUy5XGqWrvDPpy+ucvcAY01lIv
31WNCoYNoTRWtHYhSTv3KvV+FTeyFb5UHE1ZyaU/ibhewjbBF5tp03ne2LKquclJAdq/MmdMbw/J
V6eNkQ5h3E9kQYIqu7f1lD6ZdtCQRSnokJgPKx4BqZGPz5vuu4sdziFil98Sb0SOwN1PXHdlSxZh
+2OWzaEIymyY/MlQgz+PUK3yIf202xqMyYb1fnbNYC4fjNjQ/LztD5xWf2dq/DEYXyaS0/QW/9K2
ePGZTt9rPT78XNXXo76ACWKeGY35+pkp726uNRngGQ3c2frTVBiauoya2tV1kGlwoItm3A2z9yCo
Eqvida9E1p/6pXv1ysvUNe5Bj6FDiqYj6ZKP/maJvWbrMDxqhyaTvuE8Magq2Pq0v1cNJVnjHBhY
EIMy4cCLAv2WjptPO+JLWjlUzov880Z9j+v1VVa12mHiPHDlgZzq9e9CJFFPZP/cckDKuY8tBtfd
vj7WrRVw+ufS7co8stKE8ENJzT1imc+Nswo6oz+K7KRg5/smNd5+03of3Eo19MD5mfWA+0meRnVh
IH6N72SQhU8+z907SDAygUZIA+6vQmDrXOHrYH+mZyi/l1p9j3j8t1mXJwHeLmjxkZ9s9XS5PQSG
Pp/XggtPkdphuXafDnn2au1o9RvjnjtM00fC7H7SctmBsaVcBSt3ZjjC19d2Z2QNEsm47GhnOnl1
fuGeYPtpXP4FdxgUN8ee6XzqqjskhvFn8fTPSiG152tZMO1ZE5+UaBpoK8WFQzGdRPlJNp52YeY3
zTihyNb3DNefrNfMRJ3h/PBjo1Ti/XoXxvJOdvpFFYxvRkwzKR60mCgaXsOnDD+80/RdpHvTubYS
jnL6cjdbw6uy19wfh/w3hhV0hTh7JxS9W3WBWDTxjsXL7W7MH1NAdXeHZfXHVnd3k8q5ztRdVCn7
zpqJEPfVwudwoAeg8adxm3e99J67Tv6lmYpzWQH8H3B2MG8T1jstBYZHP8HazYPfivTERlRcptL+
TstHbwZnM+v5G/ZEekinHCElUT2G15WzNMpkXJAMbNFopvFHF3W7b8rhztYB3UAboEwMfz9ENwd/
zFiR2N15q1lcSV7cNZ2H7a/mHDtFHKKbA9NtMGtsTYNTpzdKD+PzGE8wFwTBXhumzbEsqQF2Chee
ntY9LfPgBMMsaTTcWtoKYsnr4LwTLDiNXfHoOZSmNhAGglmiTbMTAByoKzLQDbB5kDV4iLYzLT2V
4oGKHWeLqkr/JZMjjBg0lkEDkq39EZ49PiQZPOTWc0ilu8Ztng431WxJV7nGX2o0gy5dd7JwoKNI
QPq6M1g+0rEMZqv8Epbe7tbFuusg4d2wFW5Tf1jSyk+NnnxzXek4N1OhQs9aW7E2bcWBMAOOhqox
A8wcwbZ+uICoA8sbqJzkz/U918ELpCOSwiH7W9VgUOpah26AGJGIEm02GnmmL4i2EGp0GRbwHbmi
nhXIwXCNgYpsA2METRyL3nuK54DtkkFQU+5s+Pa+tgz77TZq6wl271yGP5lLNV861QAc5/WBo8Td
QvcDCwWBynnqL9ybzP2Ev/zkiFePTpUzHcZDRFzBCMZpQGIEbFluYa04r5PdzYMt6fN9UYswwzpa
3kZvo3P0tjXejRb7YApH1DYGUFFerIWyZTaBjlv5VuLlqJpo8GA6U8IEM8+KHfRDQk3pYhYPrZJx
OKQWOblkeZ5amyDsmu/zuJ92BT1T4BmH4dp6UxONTfwNBjYJTceN+sKLXyHBHXTuMhC+qIKaJGFq
b6VknDvGSI29tTFVyIfNCpFoxBVeDC9v9cfrpgfHSWlZngEAW/X7OHt4RTwjpJLKCHTXaiMTDNCu
qHFsjqaVhyDPCVVJ7dfqANvJBPcmXA/n9UaI0kurCbbcYoVGaJNgXDpby9+2BgNHLh/AHaPLiXlE
31qeSuKXB7ex4LzOjDvtTCV+4WS05CGu3hM/+Ow7JQOeTVQ6mb/BkUGyKOu/2mpsd+sgzhPtITsz
TveZVlt3FeXYzCl3ox6TqDdNesl182llZ3/aui5hvgbnbqjNI0BFeShc99BLcJyGeuAUN3Dt4Zec
AsRo9Lqwy5brNHNZt8CHMWzrvl1kzqkcHzr3zvLmTyWd/WpNaAS3H2g8xLX09nQs+v98Jwno6XRz
rZxGlDwyN/YdIldKa/auWj57NBLeMq6s5A9r72A5pzHn8q5PJVdwiB1aRIpgT09rQzPuec21H8+K
l5MGisYYtxd6vz+01r7ay8S9sKOsQEuiWVInAFzgV6+7HCeW5lTp3XqgcwvZoeOVWl3zWYq9Y406
Z9b4OWcUxzJQ+0NncJjk3t2NUbxOIwE+62HMy+zB8y1wfFFDq4gvFY6vRT8lZnqfSF1Q3uwyqE4v
28Zvth3LCgsnpc1w6XYtNGqfZjAnEoKOsJRo4635Gtvth7ZUni/H8sHqyUHalRYiPxyqJkPyGIdf
BcEA1/1xnKQ65ePfpkKQ1y2egM0rJSfolBGgCV7/hGZ2tezunVn7m6JyZua9O8ab/eVl6BULBgdl
gnjaYNkJVexqiFFROg8/vYacOWEznA6Ty6ZqbHYStZX9bTIg2RrtQg8sSE1J6HbWOf6uUEDnhE1m
QadiiNg/muPwnGW5QDbGhdQV3kHvkS1pRDB2FXaLxKhHZNGcxO9sIpgrasTL4YyesN6J3v28CcW7
XINbCjmKeEos2+eWCSr7iZ/ghn+q0+TTNVu/zc3xrqX8DsZTfoI1PAZrxohsuily3aXT7TS0VovO
k9qOyoEZRpZ4H5mOS8qTf9ayFhdXdzAwz9MSTd6WBlbX+93EPDvuSjY0IuZHHWfermnie5AuSFm3
6QUhMaxgFP/d8ArxqaKg75Bm1m1Bq4NsImWRz6UbZnwrjS0vZpY/Q7Gie3hwf+Ne2dMSTazItfaY
ltqgLjfUlNRFxBNKhOQ3kQJjsq5wMpcF+mPmrjsXO32baRQ01zUf0ACntj2lK7/TxDjP0TDmEJZs
RwocS8ZrtRYs5fzBMFrzC1YBnt0vFn3pM5xnJ6bI0oynX4yJ1+Cf/7dj6d8pFmsG1ddqYk3lvuEg
prmfmLF2VjNVL3W8/CTD6PemcexZ9xn0nxqP+hq9zZg85Y5Hs2qjhfrgqciST5hSCrhTN+fFkD9q
ZcwxUbtNy8oXrHkpd7a62xlU2fmca2QYp8MW5TPddRUYykDLii9DeaNPcFW6TeDa5antLPedXESY
UVRtNhtEcxjeAXOZ+GbiADpw61nfBnvvFkeZZmUk6iwlGTmes4HqgqTJ/vbecJhdDuOaF6Nylvme
EXdMrFHZO+6hgbT5HjSWxclCHAUWuVmYUrsTt78g74c/DuHZs4sEW+J/xotCt1hu/Clb/isuCadp
61vOa05+zGPnlT5YWEuxE++d5U6u2/zac94zhvg4aEkXevM4BHmu71SrX5d8WC9MLLW07cK2zWSw
IsxmqcNHUNcHETtvdeqymslwWvRLksf3es5gXV/r6jWtF+4JqQKNCItylZn9Rn1ovfVk/qlD5LFu
fntdR5Us5C5fJLBCvLLZGUnJgQB/7/Oa/gzLJbVTSVnIcNU13W8sPDwL9Z2FM/1xZ33em6t7107Z
O9u0jYCKHLpWjFzql5YXLlgaLDITU5IIVXa5sAEWJ7ukFrqChfaQxIti2Gd+GUYrKAnN3kW2vdTa
R9FxGq+a7odi0CZYUu3RtpooqfwkSh03v/QMk/wu5ZAGCkBCZ+7pZM0bZPlewfnoflRL47flgM/d
OOQuo0sil6StatuaFiBGQbjvS6oXG4MxSBwjWGPsX4LRHOPAW3B5y+RUQyv+RWT5SZM1HVuA/lJg
k3uLxZYP1D1RvHZOHKbznIL4V+fitVExUel8RXZhaJDMEFQbBgl6R9bNnrj2s8itUfLKqkpphHY7
wTkTEvbwLPPpD71Y4bDYYj8Y+Y+Y+UG0pgNugpHC/Y3WCz3AIkOmWA/BT/iWosZDpr9BRzNRwMMV
2MpQGNPEEd9IEnSDdaoyy7lzWfIh20TgLaEI3XLQ5RTGVg95y+bIRRwc/+0+betrAwjOz6x4vQgh
TAwbDKtqmm8S7U+h1VFdZYR7b45/T4NBOgF75/IEr6Yw0diVO0Vrh6/KK1a+JU2FxBK73TZkNCw4
BrqH+sIPdOaR+KvZZJA2ltbZ7LnJE5yLdf7qmP1j11u68nVM0v46yfPYNzXSVqYe89tz6Uma0dY5
Qph5yznraKP1VnQVH6S7kY2xGPeSh0KXLyyORsVjgh4fsDjt5y1/xIlq7OAQhJzPtsjtM7oG6KUK
WRM5X+DLGpEGaOFII7Uwh8PQrbEOQ5fDjmxww3e+EUMeMC99g9tTkUy38dha4lqM8rRMsww5wt03
BRuhSqvLZsXsg3H9hu5lYgOa/THm0NE4jGAaZ8r9SUPooPvrD11/P1VdWcgfDB1tUkD99MpM6Vpw
kOUoVF037Zagh5jQCusW9ggBiXWBh0VvyHSyhjL705j1GwOzNShx8GCNoHqqGLNj77gwEnMmxDXz
SojkxblpKI6kYKjkL8/EHZPsz9hp4ThrcPjYL31hr3+VDud8sRd7lzvFAW/IN565Ze8VXULpZHMa
o86DFNyeAZtuUZnHZ9zH+0nmBy0j620WJ/o8GIuyHZKLgMfAe5Cq6UtZXOa2kSOESS0NQFMMHhKm
hoPpLGYd9rMpdmmitQZ/NbWDYO18GAoMwDoeAnvDwkHaFVjPd19VWpSzE2M4P9LQtysapCDZtsHG
qWU/GUA4vdn8abu48RNDnjE50HnKJksTCThHr/DIF9fBtt0kJ1rl/Fp0hW9107XuPpVS39ItN+bj
5j7Rb/0EjGBibN6Nsmguy+5ycWNy9c/sTtOLqo9pMtIjWLgv6SQ+tZIsk6QtEuvc/OzK9IxcWgT4
Yuegd42nBm46blWOhq732WQFz4FnMgZKkyR0oQDHg4MzR9x3/a1Ydkb6YndnnwbwHNS1JFfhtf8c
hpWhbqO69cby8LBarQd82FI+/YErrj5hhkY+7uHl9Pj20C+y0YdYcQ8wjC+jW4pI06aXaku7g3TE
Xb5kL9QqM7Jml2hyIyhj5/dcq+awljrWRQxhQcFRP0h6pkVr2QcVieLD4vR7nEnkqt5a2TZRYQiA
8k5yWkYJW9qFtpJtP/ViNPjt5LvdLNo+6+p3QxmHDQp+PllnaXMF0Iv+HFcYZdSsMIJOtyJGxnQi
H49jToJsodlj86K5RcjD+vijQdvK8ke16FvgNpUdpFmVRsjJu74bcc+AZfHHfMLjah/hDhicGQFU
kdtJcb2hBnuCrb0VMg+XYbcO4IoHoXZaR0JTYUJZHePa0bjSK2oxDOs9FZFncza2+PypjV4+FOwI
boMi4ZrI/U1QwK5jD63L8iUW8o9XwX8xUutd6xyqEJLPpKADIRbpRyLpHtB73uzF80U5sz9L6DZU
GwSbffRMCtqU7b3advFEn91t/Br2zM34yuSeAehuk+lFU/OOnbz8lbmcrlTMoDaLv+1JR5ac0JSW
S2u6TEj5LirBN12t8JY384EOcw5qLrGDXGZ7xm6hqVXlPbBQM8SGxNU6+3DN+b0zUH6UVS9REksO
JNp60uqwc/uvVaMKQRMrc1TzR47mFQToBxu5cdet3W85eE+WJ0NucQuEi0lEs9sVLFUaX9KEglWp
LfX/CmcpfFEsr1vFoB/X3xW4ExsM5fTmgBaW2JYNASc990lrXVN8CJ72xzHa5iFxnMG3WQLKnjIZ
Dv9C48ptIpVu4VoY58r0VvxRT4wKvFDvdTNcNpayacabITV55Gh/hgDNPV6UCfn+5pe9YYQ2LVTF
Iilg/smPjsmuqeevMA9bQJjuV1M6f6rV+BtXNz3KqvEsReb2MsGo0Ld3T8PlMNc49iAwJBwiNtTS
mDbeVcfR1Ce/UUVUKNqVTImWBJPBHpaPLm7ailiUNWZB3PdvFmfMuI5hSJTbxoHaE4+q+nFz7351
LEbIC+LmgusTHd07bLGxx9GhMwjnKTcxRPlY3rHEDQuLtLj2dqmdamnx402v8WJpTwixC80CfgP8
JpJLeh0ZaSC3I4oxQG+W7F1Vnk3vRcegVyOHn2UnsjQIVE7UWrTmJIq5dTYZuLAXCoekR3EWs6ea
ONyx6pNfsS3ul84cQ0cgn2QCUalwQsglF3zzX9VKiH5TNobibTrZI4QBzWwusA+fpnluQq/D+WkL
2FMuh6U5r4+Ycfcw1u4NsQScLXlTcbK7dbajLe9FyO5xE0VyWHSQmqp1X4aBvofK5S7SDCBVKhPL
wcpeALXd4YgiFM09mzftHYcUvRL2Xi7VJxaAZF+a6ko7kdmmj4jdWzABxKZcEEEO3i4YtjK7VF73
ZpTavTci0EweC7hd0hdVVfdl3DjEfAzG+zbgO0A/IUSQj7xkTtJnL329kYaamXn3Qlxz3WnBVK6S
iK5L01uLh4ESi8jF8TNu5rnPSM3kRKz8dB1+phYhZcXZ3AlClZrD7jze/GXOjQ+6WHrYADIzVWne
09hwa2/HrzCm2V2fbF9EMLOoluWHmKsOxw9vlBcfcn36YbV1K2sK6KCF2FzJ7NAM4H/GbkYajPdZ
okgFnKdC+5pwyaHmI56sK4vQmLXHua8/Za/jxNSsfbeVYdqaZ2PC7Ja38fvY3SW5ZdJrIO+SzbX8
ql4vrdBVWFraEDIDESENm8/bpr7yxoiSJVXH0hCvaiQUEJOZGO1xtyrz6uarx124fE41G0FHcw4b
8I6xGL5g61zKiVAaR5qMmENyzMppZ7p8ZTk5iqId3olNBAbjJA6KJZ5zbD7WuDwW8JGCRTc33xug
U/PKT5s273tVFEExoOxXZJHLvA9TS5RB1oiRE0McOjpLEr4yRGcoCFQQj/D0uSqRJSn9lc7GndO2
vb+s4zcLBA00DfkFxc0P0+LdWtdP0ojxpIOu9smKTlCu6JHXrSE0F15jzVm+OndhKGhb68Fc5Jet
NOOEZSLSR5M2oSx79rwbYjgxdl7zrRPv5weZfYxAaHy2fIsPWV2KMEbA5Bmfv5IHVCfjrNUA2B2N
vc2rMJuPcYmb3M3BSM8v3TAFU4/PDrdCz2xWzwOtNN8GpwBrP2sns1xhZeJhS59S3EUhCvWTCWs6
iI3vpl4xX09u2Fo5CnkxM/4zHwVkNJGVPA726OwmzL3T1XkrtJHLwybz7C7Dtx8JHJncPJfkXLGv
0I4664FBf84Z7704Z7o2YTDFpZ3YlAySleAKQ6DnWqFEX5OkDiev6i/2EjdgjC92htgweNvy0uS6
91Do3o61F9CJJNIXp+XdjF4zaOP8CsfEuTY5OPG0394TVs1g4/PwUXy0nVMNze+lxDnTWutHV+HU
qMgbnus6MZ4MV32t4aw5BnO+puXoXutQWdNpZykcdfGM2QxdpP+sR4yQ3TWdqNymyHl90OPyK05t
55dZTxJwn04jOtJ3YEu9u1v0g4wr57c12eseka7Zz2aXvsJdPJVib+Ay+IS6W1KXVFfUxFfdPWMK
WE5O1Rx0rbf3evZU1M7wI6z496wcEkkGWQBhxvKI0f/ZK/X4YHR1d5RzRoaJ7yGixCp96VLHYlpJ
NFLaa3LHJAVX1bKJN1XAl0vkO9KpvJLt1DnpOkXYMVebHG/e5eNo4buW1aGYeuqP8PQiLs1D6AID
fzd7LIIwpxC5Rfkt5qR7hci2hnDxWFUxuL/qC96lPKdiuc2rsLBm78mgEf7JrPZKuh7/mj6LWBy1
yKGLDyank+zA7jbPFRsjvG4Jibovv+ok7Q8SrDlEbo6L3kTzMEYdt5jCNaXqeXWnU5JwZy7ii6Mo
c04MKLLbZOz1zTSPBkZvDsIL914Xmw//y8T6OHPMfxwUEgtba63K+jA8W+6PoVlFUCv8R5OVPzam
q4JsMD5cTj9IQjqUBoA7RBXYmV2+VH/qGCFV9jvsJ15MrfhB0/d8u7kNTrl3R6pviRdrge1iHehc
99mYuT8YnXMc9YzaQB0HbAfxLOBBz9KMIgR04gry6RHfFz3OCteZJg331Dru7TQ7Po83g3RLZxu9
98axgP4UaVb1kdjcu5Rsyqe6Le719HevbPmCEdrejab7UiRcm9Ikd66DBbKTTGZgLSq599Lmlae2
2VPSir7NQ05oYVDnYlSEyEcdsrucIyyMF8HN6Y76ozUc4+2UK7N9g7N3TpQK1rTHzthyT3cHq35Y
zOG7G5Lz0LJ/zGC+d11H6pVn9+jILb8b1zs5zlaYq3naWyyqpRtlmAsuheAfk/Tua+8OT3OedRdN
QhDK0znI2+VV4L/YkRi0WeblL6uARMSNbg+P4BWE17o3tvXV4TYb4G709qoo60iUHsD6ktsU2f38
N/fspq/uh9zVvlb3j9SRk9aRAuti7V7NsSakF8PenJy1PijjPC8xxr+MI0Ex194z3C/0lH63mgPt
IuUwAehdn2G6YX+2033aJ/PekPZL2y/QckX8x5yNgfYUfuC+tGvYhh7815lphtZ5Y1Qmk3m2u3zY
5fqJG8fvIZ3Ho4Tksa/y7EHM3V2WGV7EzCMjt2zf0ZnD9KW9RcZmroKjgnribCcmFQafhEvmiH9j
NCOKckVo0VFwrSEXmeapMlDFyho+MCyGgxhotTMnYoKFqTGX4aTD9cmvNgx5zOdd7pa6F212Q6CP
Ib2RJnMEsqiKxmVAAWhiDmx51NgqudQiO+gt03+qt661wUnWHvWnvMpqMuXimtVpASWF0ku7vA0Z
JxwUnLAY8T6Rk0MSXMbf5dKaYVnpDyzJhJMK92oyZjmNCI4WHO5DRzys8Dk5Xqqard9s3RIJqkSL
y/ivbr+kjqLDpHPrhfjV8MQMka+QQJXfqqYNhylpTlydtN3sDXf0Jzen3DXr//jFYPpbcITi7dPE
TBvmdrHdhMGSMub+1MTkTgaNa49XcHyvs8BJU8HbqygTuzlyEv2vaVQZKgajxSI+Si9rT9vStyeS
0abfaP3tWAhpO9s26+TkqBTK5GkeO6s/WQyPGPiv6ZsoCJSW2qBYqG5/7z//8jlp+pPuTnuX+Tav
yS1hZsZnaTXOiTn5h9c17a61PpVtcvSv56PcvMMgCJouK8VxAMB5FrSqCzKC2GRKHOOM//JcxRv/
YPaYE6nu9qDrRsKOE3N9mcr7zhDNMWbmmoxteimcrd+3OqRz1Y77UpuzR2HOFc9IpFE9BPBjnKN+
1N9IB7cnQ7V4W29QPK5BHbKin+D2qtY4Im9A9NsR82F0K/21sijtAt9c53XDFIsAYaHWF37UnSR0
ecysHPOyxgAXJoLY2Ybxo2KWQtRq+Ugw972txHOT9NqVApfpzWNEP2WvlgHbYrC9j76CWJKU2V2h
QwLVKMBp8u2iW1N5G2g9OZS1+yox0Mqr23E2eQVEgw/VsXFYV86b40p2sHV+zSyuEdSXekg0I84S
PGX9VpKQtJnf9IW8oDSv1Fptv5vJ4mJnABhiPKKY4ZUTY3boTMLqrEjII7BC6c/GlO1HaRWhEpZ7
zHL3KeMjO6PwMcL7tJqCZEKX3dOcAExNLCFZfYftpZ8uTqv/ePCJeMfvTM09DF7BEJNbAD8ffIZc
RYWkLCLXlI/zmzZ7h1uYpXvYnrv5ZTThPcmikMc5BRXcC7Z0dHWyPoGlJMHYImbXBYRabWu6Fx0a
2Yaos7fWil5ERxahkNTxTmZyp2kZ8y2TdWNDWDf6oT9PTD12oEGNUEFc3+XJIKO8BeFTjBDs6JYB
bmmC6Ykx7BimNiEL1O6hlpSR2pkRn2xy04KMcUgms9/HhrenB4fF70nGDY9+Y/1tNdsipokHmalQ
+tAlkmCCKAHgJh4y80hS0SOL7XfKqHYgZ+lGtM922v5dTcIQU6/Y0TiC1Iw8HrXm1nlRdhSxrItv
5trBS3VkTjt7hErxYGDo3hG4Na6le9fl+WE1jORE0iIN4A3k4ZgXrxkeshMxOIDZoPE5E6EBDAm2
Q0hlOrqbqwVNLFGf8PUbsP2rorefMnTGYK3So8snvhPKbi5zZ1UEZI76yo7aTqP5sGJysjpFg0RK
Pq5qQfZwM4MR4+Ix+KeDeeGhcm7jRn2BikbzUZQXNBIsWMq6scDf3b5O9BhHUxIf5sSKj7ZlIe24
dnwyuIujYt13mGpQZWNu8VID2G4EIJaovRjnF9qZy8uQvcbt42TYFR5p/T5+qG8MG+teLPYQejfB
y+37+xVIfij1HP0y4RDoNiLdq6qpOCI5b0MJBoyyiYEhgbB26hZ+XFVO7W2Z/1kS1ltVGTrDW4bV
xNdUmnB3NawsnBy2tZTgk69PsDc0aR8do1eMPdxspy9eCDmSvKLD7PtmfjTrjnjDqu0JRVJsY1e7
dLjHrdCfILEesjjeDoxr5dluHp1S/5T0NkEjpHlDd/HapYu+YwgdYQu2AGKvT6XGza7K9XKXw06+
1NSgaXb53vDRUxr8LQdjOXgmgggT+ObSqJEFrlHXiVvwbsZyuLeyDBLrCoDSFeK+HTkkDJ7Y1Z74
KW3QAVkda4eic/fAVjjW6/pRFKUM6tlZ+TPb8VAxlvQcOG4NWU+it4c43dqj2aMn6ozxAo9vngMj
PpqBnO6gG2EmthEBnHK6AaM5eIOEcg4a2wAeYIPEGLJPTMd5ReFGAHLq12GatMMs9Nt93/aicS7D
hvwtWF1duxsM66mhB8Y3Km4lpuv6mtU8Tt2MV83OGYAzoHOJ8tHHbRbHzgAr6NWXAjD52xOpPxpB
B4tHSkc7yiZg1M4GSDROvwrAWNEWj3zTyDwDNjBJIe5iLMkVNvbnJF5dD8qf5er/i7wzaW4U6Lr0
L+ILICGBrWbJ8mxX2bUhXBMkYzIlkL++H1W/0dHfojui171xuKIsWZYgM++95zwnZNeHlkqdQfXp
579yPyl+ZkSQb9jshmvfBW8zIwSWCVffRXn/pnoW2Bj0Sr8MKYTiLjgz2GS0uKY7bkLsdKTHbCyo
9XuO7YySls2owumbaMarzaajDHs246D4ETlYXpMZ/VRGj7ZTf/WyRnsOsXgNFJN9jibQ9pt33H5/
YcyOaI7YCBWzPLo81Aixa88uY/KjUcF3BZSS1lB4KlrFgKyMP4Yx8F6XiQZnzzm18A1dAUyz2xWf
47FI2udkCh9bRgxHN2nix3UdNUtF8RGOY3Fw+1vPie0f0It4S/SI2HZ4mQh92NqowgiBa68Mbv70
nA82dLKdXyOzk4rtdZ6eMTZ6ZzM4X7hTh10ke7XNAn0EeDBxhqK0y7hbQsSRfcGszKbtt85YfV/E
+UND5PsG/lK4dZyWzFjlorKgH82m4RKBkSnDo230kA2WREe/vahSvFZD7R6CEVlV4T33sduexlX9
Xpyrm9vlwZGsLOPtRbAE2zuvKZjCeP45qmokZbcvFiXMcvr3LTzSPamDJDlSHtLuJAdz4jRzqjJ+
l+SlXhrVYy1lac9vRSi8B+fDNFQTiBvWKvuVxl26DXqn47SH/xjj8ZOTV5pq4rsBwUnFrZb+Mx3E
egnd6T9fUJ0YzKfjzHofw2Gb+Ax6IhdOKeGBe4Jp8Ap6CQeL25e2q4dLioW8IskamHdJdNUew3l6
iEX+SNf+LbFFfuw6vSU5nRms4/aXf1/+PZwuwG30NS/MOfgPpxv6C7HG//mRf/9siaU5aZUdhM3I
8+qSF1RnzLHoNTnJd49YCDrDFWKUAWGRXuofk4PQKkKioFd7DQfzFWFsZ1Oq35N6HZg+kECQwhgW
RcdomVAWR/0S9D8riQooc0h4UpiIgm/xREmBiVo0GAVrNI9+jqnWzz9WjDMbqabxHJsnEQh7qKq5
5zCiO+QdFf2Zpq+uIoDTR6Pr5IoYxh2DvexGsudT/8nsxDutMZoK2hXjIZrZL2PSAvap6BlgDd2b
k2DkC6sl4kYLHowzmzsMOvNBTJA42zZCZyMWxE2s57teuIdkbqZjM32mYubEL0ECjIZ+TyQASswO
J580vGdK+jR05iDrv1oszIqH9rCgdD1mMwExMVmweT31fwwTiATThaVmODaeec5dKKpcUTDSlmnX
yuaIsic5en5aUdYIwnYj728S1dkpjfurJpplt4aJc+n1k0koVFIfTxqrGyc4zL9bz/c9KoM1ODBn
k9s4Cx/CnuJ15kCN328H2NnusFx9s+SgbeliVPt0u27rPP7stGzfC6/zUSSwA4DUuIK47t7TViCf
6sqQNsPiULvo9GVc0ArIHh/8eDfka7J3Sv3REAK4cYlIOMdKH1elg/tQP4dLUR8R6rw3iuZliZcE
I/W8yTNX0PmM3tPK/1jNU9x4zEl1MT0HSZGCIUHjROX/5dXe8FKSOLWd9KWddXbsy/klFyP4gfp2
6vPnTeU4n3lVrJvFZ3H0Eeef67r+e2uYMLy7bYLrtAMJ31JxlhMo0mbcTbN9mkBSbAGOunQPTHdt
WgdVBNgF96ajKaKm2KhkdJBZ6aee1/PQOe4uTE5ahiifrcsCF/Tb0RvqQ9ajol/L+cHx2U9x1tFy
cdxTxv2HbPgj0x7vPxk9jOzWb+MEv5TQq2teBOV5NXvd3OmRzmfiqceuYJeJggDVCz5lU9BAHgci
motY8yfUzjZsB3vIFoq7Ml/jHcOwrVJ0Htcywy2h2GHnNuPEEmFwSW8jEKzCmuSFwiBmR5PIZ6Uh
77STc6zW2B51vz7VM/waSm6e6vYH4ztGExl07gb3O62o8iXoqd4Lgx7VjUb5tGT1p0VLMZTrd7wK
bdmvdDjh9tCTQopaXIzEXa+Qg2x849zT8s6PiVh+M9esNmH623WHdcdJvNvFajy12r9U3hIe6Ofz
PP7jNMMkwWv1jJT4p+xs+SjKCCeBi1w5d558DR8BHAIOgfqrTXR5qclWv7UWyrbxT62pkKzJ6XuN
LoEiNftZTVHLeuXhCYFxsNWyfHY50W0QHTb3UW6TrTP/MCSt7t2JfQ/Vu3SSFnITNke6HDu0wxU/
cqtgYyRUor7qWAVnzzqvWBX3jiGSql1w/zlJ9CRcGrhlNXSE+UR6oyactoH8tIxkNr1aGDl5YUSL
uv4QMz26xHusF+AbmAyveYjlYnUcvODJWFyYv13lwoU12fW0RumCGrbCc28XnEXL+Kw65z6hBUV9
SSrDXJEqG8NIxXtWnXPKNZWgEBuV4x4aH6g8k0CTfKVBww0xIUJRM8VzX6EYs+IribAulSn6I5P8
CSbuaOMud7gxNb2oOXiIOZth1qj+LsqqI1MGscPEK7G+UniqkJ5IW0yPt1KIOJoaT0XQ7vrioGJC
zVjK2OdSuRzS0mseEn/371F+zl9U9XoTxT6IGY9SKlIR/USu6sGbOfEV9lE0zQ/H4mZqfc7jnFgC
Jnw0isephmkQTeuOrsIO6X5ymEZuANTWt/C/hQZTig5XfmCC6i5lOHjbyOANHWw+bbFjnWVXT3tc
FgK8av29y7IU0GH9wwtGoD+ofLfY/1sHSM1xEWxY6PW9hjLWHeGVlNSmkPnRjGc3i0KZLtm1zV9C
0/PW8M5vMdvqA+kMr47JXppZ/ZEMyw5oF81CCwit6GlCNrBvJ5oaEbmrQoPsmn2kyUvBFlRbrN5M
3rCkB+oQjROqX/HcInjfld4Km4bwLaRQ7S4lGmU/k4HkrR+5U2IsYMq7D1u0zimcHIIMAOz4TbkP
/JadT8OE6C5wBcV5nrNNPK7Zi85eVwgSZDjxGDtVL/S4dAGqL7pCWeiv7ZSee8//LkRDFY4Kl1bS
n7ZyYJSteKtuHMjN4Lr5uWKIa+YyOQ6joEXTQ59L0/TIQO1X3LvceiOlDPQkdExO8azt7DJrJshI
dIg3Y3rleS5eFUZn4fpP/C4hy+WqyX3H67t+qME2G5Rq7V3ixc8ol/ozICmGtGP24nfYEWK6RNsI
PO6uuykxVZZ551yB106K6S60RtMUKX4H0PSpS9PDv05knt9414N4dutbTV0x3k21xxlPNft4bX6J
Xj5N9EcBURR7HOztrpnC19nPmZf2RDCG5XI/+MO9XwffIdVkp9b1t472V/wP3uPN7CWl58B7Gt7c
lLF1vJbv8Mk9yjO2ms5BOpv58bWdqaO9AsdEXbp6XysCrhhNV6tb7njapwwJzsFJcsN1hTa1c8I3
EURq56ekwkPw3rgytE+5p/Ij+u9rJ9jjeI3ZpcurgLL6oXK5Jkfh9vs5p814GbDf3yVanVKQsE+B
63Le8b+yCj++SNGoLUDq2tTQPk/Vwcd0seOabWlB949elLzG/hqerLEHbqEIzA/X1urk71BezIUm
Lj2Bms0xOwM1qiYuYo0OhQVT3KE5XzZwaup9WdCxiSjEuYAYrURyoAhxwSYlQfQXgaLdxOjNUL/x
HK0wx9z89WKvvY6TCjfkq7+iKvkkmHU6ee1+NfW6Y2WmxQck4ojEY9vhAEDA0O9FxpnsFo+4SSHu
MxFhh1k7A6UnY4FUmmZkUWZX7Ft4QjltMfmmr6jZlwvtsBYJHHlrDkU8HrYW8VcUas4A7pxQ2ktu
oQQ1lyXPGVUbVQFjtXjvDtBw3dbLuRO4s8IU0SVQ75sMZ/SBvsU/vH4291o+r+wAh0Cx8AWLN3J6
h3NezfZzdEBPpF715BfgLmYFVkU8hGFUX5P+Sl0B2w2JUwMl70iUODj322WeEbINKuqbXJncDjIS
oId6/Ta697o8aS9v712kFTS3RXnoBizmC8nFOqTfxum2vWuRMOwJZugYL4Fi8UN/eYZgv9NEDOrO
iSn9CFgflb0HKwTRs2mKA1kRR2jkP9y4q7dj3X32SFLuGvwqKfo2ThHncPbkNut+AA8CLxCFf6pk
lJu2riaw90lwYoCEOaFpr2iM6Mhjo0btWda7rmu7nSy03CGkG2+C1sc2c2ga+f2bRBJhJqZx/V1Z
LUSHLQYdIx7TpC+Lc+f63d6Tl0rgHtF6JLd15fxaivUDW1//bJzw0cJE3QIbv2kYi7vxdtpAlMRM
L+OuJJxs57GrAgoBTiSyMAKTMiG2bzlU54FA/y36YyuQ/ygxsfz2kL/wUnthY3bWjW9j+zA4hIEY
eY+DfWbrbJP6ZjjmDJlRlL7WDIWOAxl9NePpsysye5mb9kTj5hZBVCHeT2FmZeOHM+FxlGNzk1Tw
Po15g9UknbYqOJaUsVdIT8E+auCJZPkHrvQC/luCXnIkd8ZwwGGLr6s7bzbV3b/vRIBIm50HVhrX
VTdwqCEESrL27xqS26gDa3OPZHlLQvyDClX+EuTJUzFeOk/Nx3S4Ynpid5TjHXIr+Y4zMiZAlEaw
6JPTbJPiVAE83mXNn7LClGAlssgkI+86jQBojPMpcC1BTl7zNv8dGF0fl9W8r+yhu95ntCun5Fer
OjJffJK4tHqSJvwZEmS3axks0wTJn4fQe6Jrnd5ZJyUWcOzdMwj6T52Jo+28+SDziL6Cnu/chtiE
EGnkNq+Nd6kimrlj7JxzkaVXt6y+dUI/zzMWRguZb6YvskMM97MJ5WEg2GwvMyYwQO6q+xUFNXoD
+k7YfWhW5QrKypjvmtSFru5dp5K5Ku7db5xgBZqH+EPRU0FuiLq3yJynYhH9IQEnLtPAPqLBp1GW
Zhl276neUuS/5Hal1BnTj7683QhDMNA1T95LAIEugZNbNxo4MwaKqI7+G9sYl9/ZRu5bmK0sbzJ4
mOdbDxQt5NEpc/5gT5Fy2rHmdqo95EuQbLvCfneryruno4tGGhtR5OUca4hv3xuGrjBDe1SspXv0
bU0mPBaZmebJJc7S+1sL2mFX+GxGL9p1PZu731HQ56PvvC6+r+iIs4Sj4z/wkN1qojeDLmoPLOfY
zF59wT9QX8YyfGCSh+x8yU+oUL7f8DQW88E14kYaQx4Am+lzEAte4zj8VjcRRcG4+hdDSNCekrEE
HSSWc8WArpS+f6ll/Sq1eBjkc7b2f9s5fsVrMnLXmyb3TxYO9CYpiDEKVraOre012KUhZHn++jcC
VGHZXoxKW7udZ+wOi7UMNisapP/+59+X1Mc2VYzL9/LWE1qGsaXujukJ/fu2AP+3C3KMF/48/gPw
YDxYBhbZIvoKu/p9Rlp6mQoO3Eg/Sei4Pf7fM/37om7P2ThY4NeY6b4aP/smx2NUp5fFX58XWl0o
2QuamU7fn7T1T0kRvHTzktDT4DPcrLQFOCaJBMt39yqkO2O1byaG3Ld3PE76O3QFAHko/E7r8LWG
gt58FeL0Dd4btMjuHnMo16iRp+bWaPr3ZY4mnvrft+V6G9u1dzWXJMN3kihJ1eWLTW8rMjqBtgro
hMn+I5cImwZvnO7WHgcNKxFrDAqmO1doHG/FeG5zdeS2KzapQS7YIaoKop5jBf3/2UU655GaJqb+
Zm3rhm0QEXxMu2BXR/rS6eh9MmBHmyU/dNacUguzoO0i/5C5ZCkkVu3RoV11icvdKQBSuS0MSAfX
IFfRBwqBp4WKdwuC6iVdJZaXITgMrrphxtFrgdUp2VOJ82DBlJBGacmZeAuxH2pP+wfo7Jt0A3NB
UrlZe3yRMe4fZmC7UTWnVSHWC0G1+jRO1wlCpPUwBnIYpebKOQJusIpgLe212vsdg6hSY00wncao
MEd3SbdZuheVpMiumXcPxgH6X1VbzV24JRbKHBdIYaAp+32B/4167t1GMRq68q1W1Wepae2pBm6F
IhDI5NhDZmK6FMm0ASubqj7gquNczTlSVreqMan4OY9iNkHrGqHvzUG6M74meEUbKgJh9X4KgU8s
oX2MOvERQPKjqW2uIVvtoXND9+QE7jeAVWJT5WOz72gx6xx/GXOi57CKUNuC/oz7rz7q5W6G84r+
zX2yNn0HRXgsa6FPVGQkHcwG83uB8AupwwcjcMO0LTsWM5MTFVlkAoj2AoJqU4IZ9gFhHElbfysI
sYKaqN+T/AbJbn4HIRGeGTt+j4/AC/NuM4IvGJAk7HuYVnQFGX77cXsGvv4GYLHdE3EsL16s3rIe
XCATfiQyuhqRo27XkvlZq9vsXCPN8PBIIH6hvz0tTPYZKjl2uHqMgg83Wc+xJwA2lZa2tAELlufs
N4QgFLg85fA+JkN2cvwObzUMt0A432rLTrlW/KzJxG8nd5JTYEp8Kul4dSe4vEs6HDu/53gCH5hw
TKiR8rnJ4vTs1t2TjPAUYrWvTiHhcRGq660GRdsrucuy4mHxZ97dman0PyTLf8jg/w16/av9P3DL
/3/kAXni/8oDulN9ltPpGMav/4Y7//ew/4kEit3/8mNfujGWC2qkUP4verlM/ouayQUSBAAnDIMb
jOc/QKBA8F/YMUHfkIcgwYr/LyCQSP6L4iqUiR8EAqe+lP9PQCAh/zsSyPH5FQG2WA8++v+eOTK1
1GiFG+anJgL856LzuqvWBREB2RIceoJE12/EqgGe9TL9ZkYFzW+s0vOoFzS0NJm/bBLMb8GaddUe
2Wi0LTscmYVn6ivDrQiYXrcEjC1EAok2cfpTG7WQk+NUvVRRiDrdnzWKoLlXUB0shAiCijRQUsgs
qHAK9DH+Kj1uayLsUfDOmURwMlt7bTHWkSSVTS0gjLpWbzHEliBMbtWHEyoWBbc6Wrqlh7Z2ix+r
p+MDW9P4OyXEHlxyXT8HToIdq+eIuC+zIH5vdCX2Ve40SP+8loFU1GE04yxfnKY6Wr9ltrenmjn0
I7VgGW19AO6sqkV8xOMVwvtMeny1XpEwDXWskVBrQ/1DFubmc+499oGqHUwNKUXj8qjrxqeY9oL8
owVu8xNza8PagbEE30KDYF0DikdBMjRj8oB+TNytce19OmMCBGNqIMgeSpyUFoOI5/9QXa1/t5Qc
T1J1UBwmDL+/XEuLsGb9OyP0ZC6kWpqkdZBR31TxujivM2S9hs92xZdBm4IDTlUY70tiOQce7jRA
mL2GZu4QjNPrGgTrS6FH/5VrskYQudTdMSi4rveGiwIBegp62qdYR4dfBjSJG1WH00mH+e1U1JA1
DKeAtF2v+6UQHj2hwGKhIgEwfUSnMNzT4HFdmjcgVOYEKe3BMcqL2TXXVCHkCizewJLRIgDD0nzD
iU7FHjvB8IWxLDSIR7AZVfQ/Fe55MaCdrNzy1+z0IW8HnrpfWcFCC2hZBRldwh6V/lzLkiSl0oO2
qQx5v8z/kuFN0XljQo9opd14s7bHNhXBbzqzzB1Nv9zpxiOSK3XDAw1UVnKnU+CwPBC8+JpBTLab
cplCbyOg/qpN0IX2xMZWvEVDSnLoRK0bD1GwHIw19XJvZLreLldE2lHVwLpmykEpK+jI3ZSqt6xg
EOCMQGRT0VxAEnYrPQptWjbFyO13LcQK99LTW5h3cZQai4Gi4KXKgNCXFrzHsIVzikMs4dj+wpk1
0fs5nPmAOn8MXww2KtLUOo37nenwD5KixJNNTfHo06BakcHK2D8jNVsVM2qMSsAIdLLrdDa8p/MY
lBvkwO6lhCn2kgWBRGBTCuKqunFyTi5LCOLYnKDJqo1/aF+RiR6U1Dyd8W2/pV2Vviy1y1wnCzC6
63zwrtKpsp9yjBisRVko5XEiQKqjCzJOBiO3DT97Lq9uj5Ehe/C9NTun84xVyhdhH6AFISq0HFLs
pNbJfllAU09B4DYfmFOqg5tXw7l14H0TmaDm15Lz83BoFmEv2E7U3aiq4TshCPM9MXn4pLL5xoTB
2yM+Ec32l9nHMEVxUJu33m1uIUgBo/ytGQKECFmV2EOfUNaNftJC35zRPm6ka+eUgwcd5m3doco9
K4bMtzqvVNdYMQrE0A/Dad9yRXe7KvMSfPRZ5liyBlTJAH5xXwMpxTeTGOcAlHr+dKEN/pa1IYmh
MfAIbk0191S1PhjN3oB5JgzjZCTdG9uWK5YHrNJ1N3n3taHxv7Ru9F4U0kX1hrYGP0ESkAAeelX/
zaPv+KVQ738UGIIaZF+YpHz8BUhcS6x966jeAo6pJRLInqXT71fW3CYJ8glYWWrfW0AWzKhFwd2D
zI4+Sh3q+XHqIv27ahhcVmDIvwrwJmZTFY5ziVhtdzJpsxq5cBTDRJvDJ29g0h6DyrEb1Pv5tguq
5FvW8IpZgry7bootN16pF0IUe198j7PRhds61pzdkiTS56WQ2d+1d3JSB8L0thzMpXcdMjdAOtOs
T/PAvITOfaLvqp7wS7KDvGfHnTlrNsPaHOWqKRgTx5NfVpYGCUNDju5GlwR5nkeWVnrh0ZJHB0+x
rY0tF+eBiktwykMCDuPcj5EuQWthothBeHt2C9Q8RrAG7zRGii8PGCQWG39cD6LSy87jIv10Qt09
JXEd0RofqcGhcqjb1C3s/+rJABuIXez9oMPDAvOiluJPIlu/POScDQXk91sfPMgG8yImdHRvQTwN
TJAiLuXNPLuy3PKSA/ZbtmEy/uYJ+MeQI4xMOEQ+k9Kth03XLOx9IemqD6AnNLlrvpIjNtZEr4dp
HDkkY37yFfPuEo9ZwHh82gxxzSFWob5yDokkWJy8ngHSN2MZzEM4gA+i87lMly6jNc0IYg2OCclR
+05idSDjQPFnQiuDoWmjsr93i2hWl9BzUeRmERLY7cpSvWvmBk9vNXZT9+z3A/PZyChUpCWmVKzm
y43mzUS3k7vRxrc2me/owxI0OKI9XzMntZnuvmyn2b5BHo13sSthw9YBM5BdalDW7eKUNrsr2DDx
b47QxsRMNZF6OPARQoX9J1dU9l2vcVJ/03nT/9QMjjJedbb8TiGynPTIVcQ80l+KG0W63bvsZXcV
u8kBe2HW3w8gQdBDoKWzZe2CwgtjccQ0UW3hge/DcN7LKiBsE2VaUVAOWnd47pAk7XVVq/2Ue/Xj
MDqaJjz2x8dxzuYTCYhENpcmuzJLqu96JKPQwHCe8goo3dMiByVTFDfE0YJpsxf+NYrRwfvdON8H
rYHYwFMynojmBpGd+E5t4p1mT3DbKBRwSCkh3tvhJe/DCR2g5302KdZxlw4t+vlEvHvT0iEn0oDL
C+JAPcJpOTwQbtvXlrcHEzOYRI8VCCNXLQ4JyZ9olJSXoeh2YNBvuoF81G1mQlxUnjXtRxpH5pP+
lSb/b5p7AlqyZr3zrOcxSs3LpQCewmr9gdTVuVgtcrv3cSz86eAw0NMYUKZOVXH2FB3YMu6Gh7Hq
e8QniRWMIGXkuNtldixwrb72/6Asbr9mA0BmI5ymK3YczXFirGGtzqbMkr86iekrjAJlIyDxPVkr
85f25cQ4Ft3mn7aEMZUGE51/NaMz72jH0TWkx7A+S5Dy0MsakT0P1WILZq6VOM0KJdN+IaaYiJ6i
CNYtFg4Ohq0EVLgrh3VYMAkMPSQOOqwtllSJYniJVjF++qEU6nlwJRtxKwvnqUWKfsufGBYahNpr
b8TmqULHMeFG6oXponfTjP0rhTDiggAtXrddbdAxxXT7KT36Gfr+hmoghq7hoq0GIo4/x9KT2qoO
71lXw8wl6WEuH0ppvJ2ulnGk1zLUv8oFfHni9164LdIR+awKmS1tg1n2V5pWvFeFbA55KgrmC+B9
icwjwAWgUKe616hOQPpoixl6L/DMPJpwkO9BqMn0vOVVrxCGHOasa7ISqka+C0TOZg7UcEgwT4C3
Gi0Bqkt47NHrkkcwxbhYxej72H0SFxCWbJ1XQCTya6wcluV2CtOnOq8QxnYaq0U70+fI+Ot/eZHb
/cA+Yh9SHEo/wgbJ21moGu98JsyCIglTq92zs8Z3NdyCn2yHnsY2u+rPAiYorhCD3V8UYQwjIkzc
W5woYiSPxuELffcWRzApIG9eJSKc6n3ZfbgRn++pLDqaxHEch/2ZiiSSF5VbtE4FxDqWxmWwYmNk
3h5r7ZKlIOwIFIzPAESUA7Vc0NwhUXffOT1mh6RDeNMVHcVGFQBFy2oEeRBWslOed+GXgo8KlBgR
+I+IPZzFnRRwkDthbf/68Bkfg6msft2oyYgba7WAlQlD6Nq4wsp/9mkgGqFN0XvUsTdy2Tjen6xl
GleDS7rznay6Rj4NxY3p++KcggrCuRWg1S3SeHwbWJ/PrVfq32ifcY+TKCSJm4oVB604KRXC6yra
QTQx7By9gwlCLtd8yPoLaSfy97K4EtV/TZSExG61gjx6d1qBGACdIrZmfbu222xFtBYOZfS4YsfF
imZQtedBANKGSLzwqWYBOqUEyFBIVrinyiHuDz6N0OduLO19397s3iEuvo8iK+yPVdTiXgXFsIee
5wBXMD629o4lAeEfHgcO7T0guoqTs65CUNsiHZa3aSn6h6mLiyMkV3X1Jl72zs8D+zutq3zZKB24
pzSgpvX83j+GUCE+fJLkrmCTXmh5iYvvI/YE1N0unBS9cX4N5zW9hM0Y4fYOj4NV1cG6lAUdJIel
Kd497CvvIKe9T/JmnKNmKThJUqvaDUXEuhvLIDgISQJVuFbTOS6n5uwHq7P3zex9k3mRP3pxB8Um
GIrXoluxxTaz3Mz//LoIyaNPf+q96CGt8gLZ44RloGULQXClDe7crBVPScjcYOOCQrofRaT+8HYO
X8hTkEauTTV/zgw0P1Cx6G8MWyb2zKFjgJIKnbI9Eu3uOZzSW39lbmMLwAW9N32CP6l/A2CYsh34
XkpAA0uRX8I9Cup96eTDumblKef2OuWB7J6CNR6vqAC8k2k1WCAj2TSzlMov7SIX6Z6C784M8qOJ
2mmXxpPcc0iB7YC6D6qtapddEKfytx0ISsKTNj07xI20exXUxS8OoPVPPWTie2niL0MKwqNHC48F
XIfwBqi7YA80CXPAlHrM38ichV57ih/D6v9rQDR+1AYxlU/syQU22IiOMaE+L2x/X8hZckxTzGId
jFFHm5TlYS06tGemLNFSslGeqV4TFkYvf6fXbD5otFB4h6Y8TQGb0UY7DpRwp/CqZR/HU3GZGT5u
M4TCG4VviRN52+TJHhaisxNjrL8o8RCwAPzSj2T0ZL+DnEgyHUryJSUZJglVP2DdARbjUNVM5qc6
cx9jJiIEM+MvNvnsH5lDsoEHRYnoky4ybFfTLdE+ixFNbPCFQqEhiDTbVFllfmjFYP5QD1X1NzWa
7IXYJsc2K5fvVud+z9M03hV6QUpCGcb8APjOK1Jjn6DZoDhn7KSf4D7qB7A/eh+v2Ko2al0gouLx
PInICIRtKf5aynMmA7bCjybUcFwHEl1akVW/M1aag1+N7dFMMaCiZFx6fINl9UTcV/raN372Obd4
PybhrIQSoG/cLgO5S9Uqwp2gNbUdKNfUEXMzgguJROTHSMpgzDiedEKK9YYGmiotkEQYsTgUKBA/
bIDt3RAV+RFoz9ZU1U3wEsoVx4UfOW8BATkPJUrer0LFBKFiVSCKBg1L9JCsZv7J+mQfgYBFDZHV
EU4Fnz7NaCNYyTeNfyc6g82+hAXogwZE8kJgHvnuiF/cIqAuqWDIm95ep7BzvxULkR/+6KpnaaOZ
NhHpArPxw2scqPZ5rcbsJAh2+8T+AyEG4Fyxy6NW/lKFRUkwmO5epl6PeFJWpE7IuWkedIxjJyTv
aBuaFdRnqxwSU7Q9eDQfr12JcDOr3fyUKG96CsiqfU6ZDz+UmfR+iRrLGcLM0FzbPkF+XiVNqriZ
rPuUYs75I7XK75UxwQlSePhcRetQbKNmgBnTump8sFTTFN+FbjjV15jJu5RjkG9XHw2mVr/8xUGE
SVsi/SqXZBnvxRjS4EFY4O0V5jS6n4lPglXfHsKlSnFvi/UNkxw3QpAXZ0iV4kN4sn2oR/y0m17S
saKhB9oNFw1U1QKwUjU510IE7Y/E1+bq9DWBFRHNKBcxhBs9N3HEuYjjIJ763G589BrE/Dl6n2gU
bFmaGXzyRbn3PTN8ogocDn2BgmENaA4gcsjf6C2vu9JlrLT1NSdamkHLFarBdFHOWu5jgfymK8b8
Ix+d4cupmvZYdTnzqdzY5oujWPi5ek1J7mBGKR/68fDdH0f5M8KoQXNmduL1UjIgQWNi6xZG3eIs
y6PVbnYZMlWg2SqH/IsQbVL8Krob17SgNN6WN01psEoQgFVZPk1aRsi8aiSjkdu8CFw1n+Dii2/+
WHbvBE+Uv93S+COmhLS4aERc2x4dyYXOsTyDfPaPFgj1njSN/Idf1MG9L7v0A2NTG20W3QUnDUCQ
F4DG/K4nOfjAtAtQmKLI2M6ykFcKkPTV8Wp2rtRv+WDoLCJA0gpRoEqJPrbQia/d6DMdyhE6XBbr
NidawPmfrIziBw9cGIJYwhpuhWSSH6cwhyw8Z56/qbNOnLL/Qd2ZLMetpFn6hRJpcACOYRvzQAbJ
4MwNTKQkzDMccMfT1xc3zdq6Fr3oRS1qo7TMe1OiIgD3fzjnO0Fj31NWTHcDd9RX61bix1Fg4SEo
wCdzAh/ygBUAkpUyRGrU9o7/dis3H1uVhqfUCWw8wDY690kwl0GX84G6rbjPGiu6wjDpjsRWtPwO
Uj3KWdUXK9Ti0AgZ7V0h5i23UHJcpHuibi/eug5CV9OgDByagtgluxxilBktg7OgbkjBCoetTMK0
3zDJH69jX6P6sYGILW4GiaZCGJiUJjgPeWw+Sr/sf2pNnZTa7Nl7sDUbjCDTsSxCpMS1zqN76OoM
JSfw0ny449mq/NyGfxQ53yz0Mc8udbF3hgzjJW8Y+hB3GS5tn+VXzYFxxYnh0s/KsL90BrX84k7o
LPJBrcuiGX/5UZbdYaLA3NzOaHqWOvyDeKRlz4gk00aGBrtnomTiQF3Jxp5+L5nyjqj0i08n77pT
kGTZS+7o6SmsFOWeydiJkpoIYDJMzBmY8fxmu6lPnBJeKEKDicQs91nP3GGV1GL+BL9LeHTATmQt
s39kU0G9nfqp+tCBFf5pvT56UZCzr9rM9TPE8OocLZL7TU2q23p+6QC2QtK0iYmm4VySiG7zpdmh
1/ee/ZzMFowbEeAeGXRkImH93HuQ2kjLQ2R8NFWXPTjZ6FqMbPTyN1iA+REJxf6WA8y6ioIJJd9f
MPLtd9V5rKzwgS5y2Osww1Zl1XxNqHeDc+yQ1O5JCMXrBmHNuaQWwgIb5/UuWUb5IpIZ/XThWB86
aRwGIGGW7bCPt0en9CXErKo7oyIL/nqEWMB7wc8ERLla8s2NH3/AqT98MJGon6CAQnoJvPSxUWX0
3SW3aMIEExeTnnq0D3mLWpBsE8IGhgWVy8pRuv/C+WAfm0q6jDCG9A1LF6jnGshLrKLx4Okb+Ha0
LYQGTCrISVKkzQBvdE6561C11lL+rus+fIR+nMC1sl37yh+nfyjImr0J7QKkS1u+Wb7xIAexgPpX
3qU0ZlJHtCx8nF7kw/AL+4XpYzrpcz7aONv5Jt8bqrdfgYvh03E9/RK5Q7JfYiles9i2p3UWOuHO
1lyYiFzwcjjjAD2y/MyDxHlt0M8UdyyeDatqx/M/AJM6zp3Ms/kiKye8L5euefyX7C2T1TPo41pH
7ZfpI3nmJtVPFaMlWl9fPYgo8U4YMqwvz8w9THe7Ok+qXWjtdNh81Z3OADd6HaofmY+c6TXhwnnu
Xp2KygvO4Ex7YgHJfHcRnOMmKLuJgMuqam5BUJxlbjRHFINGp+hpCZQD3xUpcJ9L9DMRnfXK+srA
4ZzG9Hc2xm8wmDDndfj2t5Rr2d94kPay0V4Vnmkz5HvpRc2eoAACermNji2Aps3c2tQ5/6LzHQbA
ENlhMA0BsmWmnlg2dutgZBC0ZudTfDvaGa7DtOCwVnnk8Wc0/WMRTSwJZztADu13ZbbGfZhF/zM7
7f9N6TUecTP/7/SaleqLrP7vMdu3/8d/FtXOvz1bIvK1MWti2bUd1tH/idm25L+lCG/hM3TKvivY
Fv+fTbWQ/7YJk+Gfemhy8XuzXh4adYvZjvgNBbtGP6LP8Mibcf9/NtWeHf73TbVkFhoI6UYhPk/H
ccOApfj/vbHO8bxbBepdJaMfnVkKfD2ZHfR4CIdwg+/cnn4lparZJI19V+NYV0K8hiPelcGl8YZU
DEk/RT4Pp/lgjxORWRmyCu0xnsSRMmREUTre8Nsrsm/oZAi4QhwthqkGNh7eqmhCEdRFGlV8/8/v
fmI79e1EFYr74dYgkYMFUE+9e7Ty60ZgjCAgeqZvRQCopxQi/MjewfYScmXr3+SMMa1wg0PVd9N5
SGoUj/K5dZZzEEC6j7nWEJinjL5F9lK40oZ2mZIK0Gvuqbrm9IEaVbRxz9zOoIU0Z0nM86V9EUzo
0BJDpPRmGjy6ssM0ohIZIDyxrvnWM0Gs/CjIsLTUe3BDogxCRFVzdKAWnOz03ZsYUPph8yuPy7fM
52/pT5eGHnaVusMDmzooaPV86nTc3jt1DEtQsVToJTmmREBQQpVHv3hDr7gGSSBeJxZo0AhhIg5F
zJVsAQk0LVl9uVWQ/NYDZTXYNZmNXtSsZyhisHVs499nmH1UYD4H0e2TCLlNwSYibTjMSz842gXg
x66Zwr0/ECORuOzdJ//3DUJsxdcoqwcUvwRe2vo+C4E/VjMT8ZsSS/h1wDR6IIsaPEyqsuauCOo/
VdUCW2PKR47KSGJM2fp43P/6obF3gc8haacv7fJMEoo5JSkfRsYU7uIM5fuci2XTD4dxsvzNhKMF
sDY0MN/5jnxxP3rWsU0UCiV8voLHYZ1Ib8Um0D9kufwN8eRuFNDHg8B9UURPQvZsv7PZNgeuYwP+
F8p1Z02P4Kz7TTLeDN19DUgsJgy68TCZ5HP0N25xwICvTNAYoEDmCTJ+hUagBn9cq561be98Lr3P
2CEdTmn8Yhx4RYJN0q7H6rfpipgIdRKE14JJ4Id/u4JhO9sJQkC4Lm+BUx3kABw8xuOGZu6pGZd7
XQLG7+k1iCkDOT9S0s5Osm6r8rOtYpq0NPyJ3HZZmUS/Ksx05KSF7zcnOAI5f0X1QDAzBYms6181
E+Vj4VYn99Yd4WuGetVOuyDy/jq0lrz3OtjPZUow7NCNWyu48lfNdgRVaFjLYCHBzeyaCB8qlH5+
bpAU7KmYJ7opq6ryOjvYS6QQL7boNwFTxn07z+OmI1VSGeQfqgOlT4g0S8PmU+bdJ7Lp2xovfaXL
pBTRLqItefOA6/JZj7FZwQzBHCvuvLb4o6YcFTZTr3jgTVDTyVrOI+ytk9937p5B6Ds8qxTwb2FD
pqUWDhlkQyzvD9WCVIAob2xJbKlriO7sKR6w3Ln7VvaP2mLgMOmY1UWpPF6lpN+BXmZ/TjZ9EqOs
rPJ03I+NuoCQ2w+OlDtyMN/rrDkXffWCT3iidd9Tmzqnf34ZpE8oqTd8jkP01pasNGprXDatl4+4
MUyKMRm2ZnhbpZHzs3GmBF903Sw7b06elkrap8kDMJNE1LzZaA5BV790HNqbvkx3Zla/VNyoLdbG
dytMVqIgsIa4pz2AuZmYg1t8mHlUsM/vaLaHQ4QmePDFfPII/kAL6zoVtoChBeB7+1/HOLgf07xb
6xtAIzV3iuvo5Mo5PDV5OOBZOeapnjfLTDhvhm/rzGQyB/t0GgbiBLscDz3xPB0iX9WdJO33zrOq
j7EH9D+amp+opwnpirpDSdeOJ8WX1Eo0PWCYUXbM/btrsFpohpTESBZ8BpgQXdd/JKBPPQLcRZAJ
33yTL2DShoa9rcPv3I/DbyXal7bE50bdDHDbmb/nBkGKZ/MDMt7KFvvXEtpv0Nagw5ru1HktHvJG
3tt+wFa8Dt+BkLMpmyeJiSP4GSx0sq7F44rtlvByRF37QdVfXGvTVjFbvKsKoh8dn8fbr/I/dZMm
O16t5YlM9XKD3SBdoypfmsrsTTLetUlMS9jmfwkyhhLo9erUZDm/ePilATm9pkGSA/2tpm0M1oKq
/KgxQhyL4KVNZbZtULytAt8OjjiBTszg/qIngN47zOaInwfnZ2QISZvHeYuUCfNb0J7nabmBhQAH
+5/0tAnkJQVDacDVzWLbX/VDt/FUFR7a3CdKrZg5SZmE27nN+Fe7P3Pv2wfplgz4Rb6m9uTPC2N8
uIyUq1vCaF78KRz5RIfhnJzaXK2wOC1480HT1/tEg9/IB8YIE83Nvh5cJnlIKJMqpFqWzDScQyZ6
zUNwstv+QRlOA4GNj9UCL2uKPlR2AEmA9GTrsBtdsOh5svVdyLhL/U7aR+JMD8wKEf6H7uMsz7J2
toW0C3wm+sh24MsMLI4ycsMoc16quPnS9Q2gB1XHR/A5uzerJysv4JXzgL4tySCuKfgkIcMD9xag
VXjLuXBuFzh5DCh23ZLyZITYY0Xmgvt/7/O9rkGxWDRcpjpX7fgDofmZBmQ++wnuw8Vlpz7TFnEj
YJ3rs7dIS7Hvhv4rsyCt+MVcMRJj6VSl8HPL0d1a+fI4sQI7SN+7p0b86poIJjzus4UnpyPciDiJ
T7BT9A1YdkqwvDi8snqjeY3JZK528HfMtuXMlDnDCr/rF9xc6Q8oU8amEK92unJ2KdseEVort/nQ
MSR2UP34NUy4LcJ4l87uE8w7oLGEwEIsbDaGTRq2pim4KwvmkNIiKwrvno5h+ffqk2XOWzUNpJ/P
OUn1gii+2PMuFbPUlYVNsG8Waw+z7hdPzj5dwrtlCB7ngPdV9a+zrY8idXbZLHIG8+G4baJ1n6rn
SsoPdHcAqhms2x3C6qkd4H4bcbEqZ6ucEtcBj5BnDY9jDz8pSfFy+iMz4KyHWSfx0/IUDlHwDGLg
l0BfId3mTs9I2A1ScLmf8bfDwAaymUhJOplAAzOYK+6q/jEqOOoMn6DTZeXGkbgF7bpAVpG9OAZd
SGyLiLxhTx1C8uBWgesTX9YPz4EGHmsDZFj62dz5FdNibmQirTSI95wJzD43JMdFoHCwF9YDfFcQ
5i0EUTgxa5JMvxW+Gu139XmZhYCQzMU/FOysAw9kncBGBrzav+C90mCOydyiQH+Qpf0pTJ9u/b66
el2DFnoZNnNvWFILwuiBUXnbDh8JpWmXEtPHMiPs5Y8c4+YuBDKSC53fs0KKNAuxtiN+N0f+mdqX
f37JqJICKJi4EDksiIzGB39jrZAEwO04upswT4iOMsvJ0ikUK5iMF1Em9ZFM57XlvTQqe3MzLR7z
K9gYRJ+C5IpkCrcm+7QKBkNZ7z7GYfQ6Gk8cOsLsMPTFw1bESb0VUarvNZd50blgM/qrC+v3Qldx
xiweXjiwPxYOx30P/UIytIbd6m8AWQRbvG9o9hJfr2bTA9AdSUsoA+TX5Ao0nAxiTg0EPOQYUPPC
VRIjziwCNBNG2e4aqw1vr6UGxhcKWC8rAzh70C2XJ4cN9qHjHNhEwiE4O8GidPORoHPR6wbFEFsI
Rk/OujEOAMN8MbvIC8HfR/g0XIKUgGuD6IMU4FFnWJN4sKqIZj7ZahKgy/YQNc7vugfuX40QlUEO
IIKBxZyy7lADthMQyCL17yYFGEQBy8Viua0dAqKj1AO65OCV5zVo/fCHgqPaBkyp9mlD4Qf1KCpP
RapxQmRxuiar5yuG1gHkBwct5e9KhvyXvP6q/WFvp/hJfcaTm7nqt8Tg2cck7MTmZpBJNXK3UoLj
bzxvpAuaPzrMnn0OZ8SY/LcvvWeNqNTTNB1MScj1NmLbaGBgU/0cx3UD4ZD5IIMmHEaAyzHyHAhq
P08uUcFFn/EhBnwzvnxOSQnECxmgMegFXn9nw4T4CgIKwl7hYSDpfiNw2CNPXFdEpXPxzPDXep/U
5yg95lZyziyNx0CIEzq6jMF4J/DqSYJ+7FcFdnlnluDowtpf5wz2Uj4FLLzPDTC9MZ2eMNxm625J
oNx0iKWjcIINV34XWeyv3aKcKMnZPfLNpX51BcaXbhfPeXYq+2tmzh15TbA2cDEtatXbB1YfsD9v
Ur08ZlPe7uZ+CQksOGjeE1/S6mgVMlG1oqd4SO5Anbz3usZmiTFwodQhQ1BnLHWY8sLap+S6xXuF
ffwgl6ogsaZ5N8yxCuP4vBAo8igSThOXXeUg6InwFSGFjPYLQpYgrK9OiY7Cs8waitQ6zoD1F3Th
gOfUVVGlOJmzjSu2UNM4f2UuH4nhsSLw0VpPeX9ujeYcFbwl3J3DUB6Uhf24N69djTpUxx/pnPyJ
ghjbdbyBEohrtIjX3A/zeepfp0l/s0R9De1kayF5Q/qVPHFGXS16Iy6ubr2U06VvkcsVyt1SANxN
zHFRLXAnJDEZJN4fHAN7Acgkyc23VVQdLlf+nouDgM0vceDi2N4S/32VXcgjWrxZ7ed0Z8xynwFQ
TL0YZs7UfNvEPNTLNxDkZz8CZ9uUN17+hyWydw+uVHNDeIuIUBOD8IotllUPchX7Jl87Kr1wGj6z
5+ORhfvS+r8UvWAkXt25+41wvmA+r3dDkQ0HkVwW6LZb7N4SN1MJW7Jbl/bNv7Z4r0FovhJ2IMxU
km00+VslvOdgVieO7r9GZxcZMuolZidt81dN71KPRE+4RpbIYQo+LCQiq3ZZHiJrIQ+kfIaaQpRA
UO0Rs7RoYaqdVgjTbIW40OJhrtT0zF7Mk0zKe++Kjkxtq7mtoEV82V5zsfLpNP0pdV6u1dn2kCr5
s0K6pB8na/nipObYDuVzJgRmnqYG2MB1H1gaRBv9aF+O11Rzm48gLGF5rQpnwe3bt/dFleMIIK93
nS7ZU9awhfSa+2Culh1ZM4fBgqEw84NChYC8CCkNwtY1i3EIOwV0UPRqzhAcgADdeQ326Vtu67gw
REA79tyTaEjAF9Q8Dt6zbB/qRp+Ym/0Iw/onhSZmj85XhETbY28UJVgxbr5RGAeUq9V8RAPx3oMv
S/KS4Q55s5iLvhyiCfNYHWrL/NVJ9qoJLRS31eStm0csWq9uP6EvDePZLt7Yvr6mPrZhN4whHvXu
mfTyPoIwx5dx0VacnSZ4dxMgCHLwDrO9/BKN3hd25z4Y/XMzc9/RZ6509Jcnuj2PzrCR6rMKptMy
Fob0vvnSTz6XhChIEL2l6PbSe1URXuJET/eNQstUJ9UNDzGX78AAGpNlNzpgsvN74EhNm5HKFuYf
cxU1lxwiiF+iX/fLzHu1sICxts7UhZLoY24jpuwj8RueUOXOTaEXeFx2oOL6YxpHmFiH7B5d2SMo
HdBKhCDPPbZj5wm9o39Rmq1/Mrk9OGqAcQAPUAfRyS98U9rtr80As9Hi5O6c4K2of8Q0H4I02Ktu
wIuq7uOyEyvPgDRphvowA6ZZzy2Hfhqjn1A9Ns/K/bOM2t3cnDcQlP4gs6m2dsjoieLYuO7Fj9PL
XC7nPrihgXJLwW1hKiWT7qwFUwYa5KoAPaO7565X3yNkuxXlBVF51b3fBpfMxk3e+tn74inEYuY6
Jf7jKMiZHp2/Dn0rDhM+jyTSCNGtFgYC0NsZyPX86uXTGU0S74SEAs/GHkyhwVWH2M+x/zimefMT
5zzG/V2MJXwL3vZZ+FS7qDOvof3R1Gyg2yTaOMq2D02HIAtG4gM7GYqjst9Z7LC2Xj/HB78cTq4r
+kNv5nYrJ1rTqjXF2Wua5MGGj4glV3rfdnO1eFo4vof6XGNdBv9WozAqIvkII3SA+VqWuzGJHJ6Z
/tw3Q3ppJwt9SskfGYZJ/tJVJBfRkV66ZAB3rabfQY4MfEqnaZ1y17dWe0SMXX/j2lkFvb7AAOKL
qwdGdUlgrxEOXgeYJMe6DhZyKAiQGtI/DBjvxEhIQv1dEFI7ggHeGOFfcxU8ef4FpsDfRemzNepT
Gg7geTDJNzh9/JnA7Xo+M4N5HgsiBWeZ3UWJOZUkqWoacBtbjUr6v2JGB9f1zTqKld7IAAK+EA8R
WXWo9Lxi7WjUThE5ZLnogaQu0W0DBEU5/lFF8KVJ/llBaTs0IF8Iap2fAKSxf7GuoY8ERnwHo6T2
t8HnFexVmIShGQwITuj96VovMEOsYtgI0hzX+TIepasG/JXbEUcMhuCcCYFvr8LFfqrtFsZV5RKI
W+rPRuQLgE8oL6FifKgwcR14PB8GZFQgG052fFeFY3hsp2mXN2R3wZE48lN0a2QrzOkmuXZhgR+I
lsC3YwwPRtkxZOMeGFEc8aZG4lgmMNjboAzXldWtBZjEtQ2tBDggYeJVhL7XJGl8MD4t3W1ytbQz
ic9Z8Q4tmFy4hZm7HJgezu6r0gDOojRBz4CCrAU2LAwRkZkzotNS5wB02Z6+g0Soao5IqEGF7s9e
vHNjuOtyAKwOWyCVYt2kLTeiSxFPGh6SBDHxUc7pI4mN+TouaJcyCBuMv/96afDo25JLP58f0Hys
mV48dNkA6glK8t6t8P9Y4Tjc+8QnirhE6c9vI6rPRA3BJiUxoS+SfWUn984CfQWY0wOMmZ4/3G/Z
aWTHIEf2BpSv3IBUkGirmJotpj2ipAJPkmOFXUhKH/g+gObcPFHKukIWyPdWGpXnaFK3NJmK+qfr
cbHV7vfSeC85fgcUbZ3mQ1I7OffphvcH3/zQQRn2m5c6LH+RwRU+hAgRwUbY4j5GtXQOoY2vpCt/
mKV7V5dhSRen9Yp/lrzpNvpUMF4gT0ddew1Qkq5kipVwQR23tiM+aIJKkkOLd+Nwi/Ni/3s/foMC
sTZW8aQnaZ6CMThCP/4Vl8kH6pPlLfJPHTkzczZlX2FI5NrcR/GlJqPU6wdyEg1PMqxhuBpm2Xhw
0rYOdmNk5wCLNKhxzwM9BeUb9uCe/X/2J8S2rmK7+FR9OG940doz086N03fP8QLcJEyjcYeFuj0y
gltQlrUh4UvJg5qMtTHO8iRvXMe8Qf1Ex0hvX8s/bHntk2UCa13YA//6DeZRef1HbhEe2OA3PsVA
yPaxLPeV05hyhTivwA5OqRoYoJOeUwXAIBmyOABFA1f4G/hZkCs1ElWrAJPS6cliEp4NK8ZUPcAU
zRSiGzlA1KZgZbCOQbftwu6ZXNp+1yInWhOcSzLKBt9dQwBXPiPaaFAqOswACiO+HGV9JaH9lEMp
CGqAr5T1ZhUE8zGUZq+86iG3exgzWT/ztd2oBz0Zvv3wJqPoDFSqBa2G08WF4kXprlEtCZAt20qh
7WPOcvV97zey3o/BQkxACAZk3khvsC/S12DFgIMzH2WWnHQZgO6pXiqcVVsX9uuqpB27drb6NZvw
PcM9v5oLvJI+0wQ4xvaa5CnKQaawk+SGhJIebIyNWNEe25PcU86LDZJoCmAYl6uWsN7tkg72Bn1W
xsfECIZZ0SEs+3ATKl5nWJeItTRGesQXqxpOyra0OD+Jeu2fhunTU4v5xFau6eQPgEwvceoWB/Ao
275TOXFTDCsFy6dSenfD6P/NWSzWA+JOr0GaY3rBaYikXQQ9qgtAVoKhHlu+5tC3SDbr4NZjklJQ
IBiB+0OZ5vpq35mRS6YpLmldf6S8AQcvkq9xOMX3SzX/iUqCFrGxw7b0PbliUbqZQvBjyy3D06n3
Xe0iq4+HT2AxnAD02FUGGRLsifLl3xGm3GEqGiant9l3GEOFMGANkRg069Tt7rmLiFPtC1Ldcz76
JWQ9StzB04z6bDvHqD1pes5zdO9ZgXVkhPGkkGDv0hteI5MGC0fpwWXoPDpq6p3bXbIv8Ski3SZm
Nw+7k12639XtRIjhHxF9Ga3dlP3hkiQXmeT9kztCNVk0Yym3FJtgCj5wnRLe0VE7pPNJTdNf4VfP
guzZSGucANJvYfYMRBsN4jVBmbTO8uEiY6Ydcy7TVWUasaZp/DEtXwHRvhvAhLTpBmFyYMEmGL0K
o+20TyZxVTlzWJH3eziYq5SMuQ1p5u0DnWTu3ZpcboSq8fnZRmjUHcPR2UwElJAWS/WDglW+lGXS
8pN20Vp2hKRHZHqM2WADwVL9NkEAupFIKp2J/0yZOfqD92c6jGyRiAKObtrLn1gMdzIm9ImV10/u
0WvS5/+RaQjbeSEgPKqnYpONKDUnG0I9ktdHXwTFPcfpfRna6dpCNb4xM8OflGIPlX/9kxJXxc09
wgZiWNVqqreE0pYBeUpOO+nYxax+U32xSehdWEcVkCSrixhh/CPIzzdy6dznceFKycOFsK9SvYow
FHfNEtONL8Ultvv7yhJvTUoeRRG7vzHhkIdZBNFpZlbj5xvm5f0hdrNmM41/+GxBiqQ62VWstA7l
ZP+kffWoSljSQC/7oy2nncPCqyvc4RvjEAdmMI0vbLdeWvQI2A+5DVTa3J5bPmPPlQA0jXz2Uojx
aYWaPJhI0DTYy6qsxduUnQzeUzzMetoGnB2X2oIrrpaG8aiNxDAxzLkVb/g2hMA7x6q4629PAZTg
memlZ+6G2y+qywDyRvFvjcKlcKiBvI7Jpuv2376wfxUkH5ER4qCSpd2SaEJrOpBG+zBa7fDgOq19
8cr3UTw6hlgciR8IkFyP9n0SwQ7jGKNzgwqQs8msh+krKxg1UlLyCy3xOVJUl2PQstpI6SmLEnI2
yaZE7xYzqEv/IIMwwlUR/2ozOEG+koRNMX9cl6F8Wlokc/MIOdcOemwMJaBqe0zJ643c76mT/WnI
Z0q6cSCG1P8zF8vH6BLtNNcWEOsYlq3nO+tOqQ08Rtiw4a5F27M37uQeowYrTt3VwENy+x3jTnjN
8dgRfTe99+izdxaJQbHBRouPg6/BGYoXALzx1pZPnlF/3cK1Nzh3eaEDdp2a9xnz6XpE8Hc/V9pc
e4l41wLkRDRldo89HxtXzjEf6rDbLBOGnKL5QQkq78amqu6Zen86bEhaNFWbdm4NBTQ7t2CmaMTF
Xn7I0LmfF5CMsWTSOSM/x2/BXJi64FJw1yS2S0MPKcDKhH2EPuec86Z6H22HvQ133TZ1Y1xvI04G
F2TRDKGkrfXploltmak+dbHa+ULXh4B94z7VUMZt7LeYUfzxZH47oZWfQPumh85NcZi65bFLwlXb
oOR0wgCPryCGboT1NlKL4zCesDK4TvFQR8XfOp1gW9rqibCS96TIHYaOIdtG44wHFBI2FsE9pElq
cMV4LxrQIxOSxSA6tOetG7Afd5ApqFuDPkzMYfOsSI9QwmAd2x1h68MyvLNB4Ol0PwmUGw4LUrlN
OlDk9tV4GDFWIO4wyWmm9DXtCK/NB3k32twb9dAp/lXsrkiQl7Ub1AuY/BcRiIX4EcDGRGDcHCMb
8ugd/JE3jJfD7ML2fzAIpvco8EDM3AH3i+66UL7XqiVqHLU6O/2WCBQXZGE2GGhJWEc3bOuTrYfg
k1VPsxoTpvDZXdpN8pRnx1sFe0K0iHnbn6DGVE59SEb/2U6t25CUi2IgqFdj51x7YQUPNmZzUQVf
i3T0zgOpvK47le5IjJyCIn/+55e+M/hW2AtL4ik2S5rf2dXo3RWze8ZoDaRoKX9PpmBmyueM/0iP
T04JZwyKYM+8Vuxrby5YR5IzVxD+kGP6mjw2tizaxE7MHnsN1rxjvQznrIv3Koc041Qy2jlBVz7l
NjTDDnOpnLrinhzgI1h/rNO5N+8rGRTH0WMTh2hZQA1vwxBSOMPWp39+wXqzoS4mXco+h4vPjCqL
t+DZCHkT1hkgxYTiMet2/1g9yqzp0f3jOLar6RHRvntEJdJiC+rFPo3MvlToglwZPWBYz58zFzMt
BBEkp4kq1xz97c0NQMs5VU+JP78UHltCk4EEr3RfPHuTfZ01vaNbaJzJ7humTzQ4t2maa+NBJ5D2
LqQS80dunaCc1CvCmW2T95+ZmcNzqWVLcJg6BUhtV4guLgjS633TwKkeeRYQjuMOvIkpcarJ/dLi
vosYONpuhpN2ZrXrjWFFE60Q81jTReDlfLLmvFjDvM72jphuSNU7CIEZE6Lop7Cy4STxBjN86dhR
eXxXsErJS6hggBqjGQkIModL8qkznLQcwFb75IlgL3PlX7D+kHMSDtOeB2e5ss0g58MFXsmjVAmv
xRWMJGZh6bBWNr91qHehAExSlblL6EuCAXmy75RavPu0dK6TZp0UWM1ZG1h+TibgD7rjNV7S4KYF
pluAf3jVPfLrEuxnFMyPWmj/oSPae2ltuIWJyPjRQ2RAzi2ueKm3c64ZEJTZQJnI/ZhHWKrAF+tN
4iMvf7KUSh/hkRIOJHZDILIN7Dxzqx4geRqmTm3SPadh07/23WM39aApdLhjJvypxUBE8Q1clLFQ
PgYZuImCtfpUs1E3dbK3HWkdAqBcHOdJg2C7uHoDzb7JC387dKexCYt7TrZVG3vJulH+tPYn+631
2aI0FkDO0vDIJ9S+G6JEnWroWVdV1KBhgYhKNcMuTubx3mKpuRnoVm4AkNVURmemOWuDRCG8CRJM
H7Nkw9chsiBlgEWzUnsu9BNXoiyaxUe3NL+a1JiNlwugAe0QnsMIR3tMX21j7ySloZwvrCRXM1mu
q8Hk7xUz3c0N3dQRPL0JvRFfK0YgZZO7yQEGNtfkHyOJ4buZ3Sbrr7XtgjiMS/paH5xw0dVIaOT3
EMxvxNmF21SwzHEC7II4wVayYG7UDJQCKRjVKus+M+5WyKdkhtNR4auygmOcNwGIRlwRztIcQM+e
3TTPd01gqpUIUAT2OkWYjfI8aJkZOyFvadwxiZYTBelyhLXNSUj6QEUmJalVRHDS9TT42UnBIPGv
sN1ttbADCcHq7ESOUM8hx5Mxpo3RrQIIGC5/3NAZjlkLSj/CwkF7sRXuzOgD+APDIwYJVH8kMgRi
B/OA7LAR5oZA6emM/eOQ98660M2HAIS/TywocB7JVT7uZgvrysayg+4sqHJNURBG3aJ5DnporzrW
alvb1ln7jdwNghddrXXVpue0LS+iKd7iOISNEKftqnO3nVf1h4VvjPK2POLBAYWonsuSTWx7w8uA
L7JXHnaAtddmwTrwmif4jdSF6WOdS76wJX8XGtxl1XxnvsPoTu5KQckUuPF3GZnhMCOuABHPLTX1
nXOw8xx3l/uK/1n/F2dnths5kmXbXynUc7NAGo2kEehq4Po8ah7jhVBICs7zzK+/i5F10SlFtuJW
FwqJDIRSTncnzY6ds/fal6PfnUHOrJQRcr61YZrpuvHAHGJNstlGcJC4k+4DMP9m5aB0usqzhIIq
m8h+BVSKpEbsJMIXxmE2Ukd44KHp086aSbw+IDGhG3T++PioHVut9J/RjCHzTscObh3zz37+dRhV
9hAd0htg5geXXxgRfoHcnUiIqp0w0uf90knnvm3pd7swpk/ncRYCAdfnlyW7CMhidHutueoBqqwb
mxZg08ptY4hL2GtYBEI2IJpOSHhghUdhBH43plnholv1nYoXJwgxhJDpyYe6khzqclbYgPWIuqUt
YDWkN5gBdp20yo1pwM/wyz5nPC14jiN7g0QemZoXnHzG0qjhb6gDiU01owEiADiaLiKtwumsF8JZ
4nJP0NAFP8BRzDLmDAOXFk7zlHrAPnOVtExwv/sZlxbH4aFqnAdSDshIohmKq4J/mLH1Qh3OEaZO
9rHArN7Lt7B2850RejyyqUEcw7C07Bgw3rx3VvsRVv1CqI6QqzQytiJYkUh9T1/hxQlLXIqp/T5I
EDwTlx8gGpOUT5CECZWw+fKRYmwHqETeALK4R+vv1m2046F6VF1d0H0n7jM3x+jOdcApcJ/DcL8j
1xWZ4tC8kD5JyimeqajmCWRDZZ6PkpOlsUe+ila3Aive0TNAoUk8cWOtC7Tgx8D1r8FWVcdEUEYT
KtSCx58gmeTSWOjmQyzpLbgEhLsj8XRWzPNTcpjngb4cif+EGMogXXtW4cBcJx/dgxYl36aiNBdF
QTM/hMWyhIQy7bxiInHXJZ6qhoC75N5dq0F2r5gWF0Mmw5Veeai8noPSf6qjKdu0uYVIKspoF0Up
Nyv7CowwfthqnmWapEcEdKuC8BrmsV2xsiRPoJwcfCG9vy79hNvaqOljebazAL5grSS1ILECdkQQ
Vp6tWkb763wSt27Y7c1M5ITvpN6iy2JcfkrbZKHqdn47R3RVsCPzttzoKZDLYZJXfgWnADF3XxJL
BaA1ppMgbMxxHabRYtW1ckDALr21B4XUqitkoWxPdPzp1IHOOWrwIwcnJi50FA4g6bugsZ4acvHa
hrD1Bvs50tLse2IzXOTJ7Ah9dYu7Oh6OgEho4hOfiurJobJOWKwBQcz9/mKCd5k8DHN0I7NItGOK
6i9Jt8JyyKb1j6WtZ+hVCLJl9rK0NbqFKdQgXJZBR8LKgnboPA6aiHJwb72eqXQbgbeUAM9XvWIw
MDWKJJgEXGdiVsdwGrD6waZJ5RwmQzfnUgfrmrb9a+1TfjIp8pBfaGwQIZ5ux70vMJPYSZSdqGto
V2F6Wxn3ON0IBgyQGpgZUolWtQzfNC2ZuaSsRRzkEkIuBuqPXWLeTIV3UYRhtsgsA4Gzj8JqUPa7
dANnBaiX3zSExrqMCFBJgJTi0tS3oDhDHbMo7YoNOJRqYXUCfFiNKbgTKd4gnufRSX82cFeIdIES
DZZYdn0ZrxGZ37gqLjF5ah0jwBn66PRL0w4o37s82DRD0V5n2bROG5D27CRwk6yCWRVPK52WH4To
/qAlT2WAuh3lYbTpevDwxfcOq81BEjwZ5EGyZnSUoxDTtiMGGtM34JvWzRsGf7UI0lXqtxYCm9pc
YuiH72CQNB0ke4yEHmsaGmqrpRZ3nPxcDUm1zV4EPFI85ZFclSDm0z5E+qe4DUvmgmAaAAn3UfBs
h8ZrYUf92u3LcSXQXtEha4CA9ntCjGv4EUbBXJ6zYlrdDx1cZ9N8EFUwbiy7x9TsjDtqu1VrVM5W
EWofJvmlZ9vxupYY3nXTO4wD7oYMNIRwmNN7TKLaRKJDczkrE5/COJ+j30jswxhap7FM3nBqA52L
BGnW14PPODHG/LpFr7yU7dADH86ggxkc8RnS0mAlLQP41mGK8FuD2oA3at1WZarAObNnVCDdU6P4
RlcZClxu7MsQOJ1D4U0Bo2alxz5vmm6j4+PWgWSRMhighQoAivbhjaen9xbVvzGGlxpFexi/FFr8
2AaMWQ07vKX1Mq26MlKLrpt3x1Edsb6QjzZ1CAoniP+demwT42Zys1s91XY+XG0Kv5H07XZlmzy5
miVQeiAg6goPcXR8P/ZEDsdUnS89eo1A9ldZy0oe5mxafcUgIrOBs134QpCpgPPWa1Ccdg7B5iza
LV4QjWfT1Y4E2GyUOSvQsScCTF6LNH0DBb4bOoblnK21gADz2k5Q9BovaMZmEAaD6OQRVs8BYv+y
zpGeDPo1JfE2q8D/WBpoEzVdqCBwiPSazpj5Xtsalp9Cik86KS9IUgpdXKsLDhY7gCnL9aiowSBO
SYq2Nto0bfkjnsT7aJWLgrYSYx0fA8XovvOgEYypsQpM4e2UEyPTwNGOuwQJpfU9GOXrOEzX1FEP
gV+cOEktsth/miYedNWBr87DH4ll7ZVN/4ilo0VUBDGGfca79p32oRq4Xc5NUd9Dj7uG6E98wIm+
/Y2wre9ubyBSgeGjtJKYOBouDBZAhr85zkAxR5dfBikRChVuct1+CG0iqUEAeQIfq8UIBAsiAu9L
DIvHgWCHnd0WtLQ8d6WH+1zYpzCJC77rgeP5O4fieBVp444CHBpLVzG8s0uy1kt/Gb8FnXVN25G7
hDXXjuiJ+IG/CkS6R7Xr05omMEtv0wBFtWtcWIH9hJCUwY8rV22Jeo9YwV0utFNfWKS2h+oK6YOx
dsbxnWHZXdhnPujbceOQpzM3126tvuyWUGfY1bv3Lua8UBnDgw00AcTjlcmGu1EoFeIRLC3Qyo30
xLHshpWr6ocOxhqj1bjaePwSWB7VKbPHdZ7wFCci3BDytB9S85FY9bNl+je0bmY1KQ7QGPRQf4VB
k9xBi+64C2iZLkjGbr6GSK/PHsV+DNinSeuBE50cFWoxt6J1z3CtoDlZ9NR9FCzhwDuvmeASvpuy
0jjOEpQmUVKl2gFbyY/jYHh7EEwLFYlHu2r1bejQHMh76CqAiONQC5e9gIRueSDuJfqwKyMFQziW
+yy1wi0YItjPvrwQHmO5AS7hyiVlYOm1qVhpE2pS2dJnZr4V2XFxsC1nSzbopJvuHWO+BFly9eYJ
YHpFFlzpZeQevJjcjUJPew56HKuagIzmpkZRRf/D6i08cKF8LIscclhvtUtJPOKx7tEDRuobmV/Q
ZEyMrnpgVKwc8gZa1bewcvCXOrcUGc2uI8xZxXfGaJNXEIW7zHjqaWCuKgtTmyZ7DG9gMpeWMvT7
KEfaIdqV44N5oPiLNo6WnVGPXnIjbYKEo2PR6oQRTrRFm+fYs5sVv2vbZ+qs0yGFjKWWePgnWr/l
Wbo1ghXR66vnugQAymim0u1kU5kzQL81T0GOXwW45WoS0DqRnp5HQ6Yrv6of8Yj1dArM9PjzH/ic
CCOCyL7MG04zEdj0QPdhricjFcyjZdY7YVC/uMOhiKxvzZDzd1pypyZM7zrOIaerwQCNj3EMNqKO
ka4yYGNKRJHEuBklsnkyxqi6lBnHPiDmPm2IaV2FxL/3o36Oyv4bRnuUbBZTsSDYxWFvzvy5w2CT
2ocF5c0zh61dbbuIPSgF9AuGCbkb4rSlytsjh10E9Zn1ljPBxx6wGLXwrQ9ndTVR5D89x6UQB/Co
1db2/duuszJ0T/2bKRN60ZxrWIzfcuE8Fz1pmuF0Qd2+oWHBpJhpuGEkNy5DhCqyXpiMg40PdoQV
krdq3JK2TJe7TueQ3uaQ9O4p9HFdjK13W5RiiRdnntpNu2hqa57fktsS0TVR5otMg/TIUapAO0yC
KDo2EEQ4DfuE4/5spBMV43bA7MwIccRnjfkix+SmixwPyxPfkUaGga/sk/KScx6Asql88GvT2tUh
69ROEi9tb9ZyWjRcgU4SC2dvaZvhRvCe8V9doE88NWgHle0seeL9qL1RTXECeGWA/vYfPbt80lT4
wLG30PStItTEnOq7Zioh0nd3vS53FZ2VhWslKH+NnPXapiKFPAdeLztlUusREjFXAdW3dqtDnCIP
tBPr3ok4gxrfO3TrHcoVYBOvuu58a5gYIDXUdpwet2ZCj1THcL8yx4JQPXFRJdFLGI7RRot7Qgm9
mKOxMOmoMkGwylFeekH6qmlBvRqnx6lE+lHq000aIKyEX+Dpol37gs99MJJTHNMFR/HOAugjEkK5
hpQCT0IYoVCs3XMoap+uSjIdIkEzOWcNatPqieTCflWYnPiSWagXSGtZVRxD4ga/RGfPE5fBWTOR
/879sxOivW8797HtVEwNSyLO1HkHXQIC4O6zNUqZIttoKW4ES41oC5zxrDskxxNU41cc7Ls4Qwud
uczf0CJIo7gOkTYnKQlVoI27BZM+OFRHWYynwLePEmzEouI+z6c5ATbDP4bStPMqxkNM6dn4xz15
g0y4bt08f2qK8mw1aEjnwg/awVtkNuu2sS/nW91rIwmTnzWV8/wj26PnEjHbIV5HFb8Ao3IVktwR
KPFCSXP2igR+HgF8IRfbRFA/s6p5igADKOrvJTdDyeaCNFQjeIklgrhvZH6M8TOPfBZSL74zYjnq
huqZP8Xfy6N56Xdy5UOPDvPXwe6f0RwHLcr0oXThThb6Oa4MxcmF5TRG6YAPjdFvxYiqfM4Y88Yu
2usarHSf5xv0EleqFrdBNBAHUB/oOlykXrw0grG/dNCu+MOxxybDTUHn0idU2F8VFiu+qUXkpabT
gwWhCUHJ7RSaZOwKfBoJmuyVL6d1j2Q3lzUHo5lVAfzoxnE7HukKViqj0w3pwR3HJx2Nus16HbCX
1v4FAc1rW6vEzsZXQSUD3m3MKA0oEVMt2gP4ubYc/2KgJabZ3X1XoFqDRnjfFEQo18PL7PeEL4Mq
YzAdJo/fzaRulm4FvraYCMB2x+kJjjMVwITxQneTtc0BcNXYaunhJKzT2SM8oFSJ3iGQsMwhkEBM
soW2e6zjgpQ2nNPrOWEiwlCCtTMFfuhzLrV33CH7irJAFV6zJmoOiyeFApU1+qpriV1PE6DLbQfJ
koXkMpyNX72reO1HKHqUgtHw7GXV2qNOtinKqOkXTg0oPM7jOd3gNsuKvVNixPIzsj7LIHhJevpn
mkEHNT5YQ/MIKtNcVORcdcWNFN2hqBBrcpgeen4MSgs6YRA7U8JWo714pvPs0RVbCd18xh26G6wW
QIrenRKi+4yg+2YHeHgY2YFm98/ujPwRgtEl/KCFDOsOu3d4l5pVCu2JIbun+q1TZQ+A7MpO/bBd
jd6xAksyl+0BUTVNO57MVsf6gJJwrIBHzecP/6Gxp13Rj0vC4sivHZDueC5BvnyKKRj42upuhyE+
0ZDfmyR26V04Ldg6kd3iwe+DnTNEF1aCFSzKvWNmECDV4g6PAv+idAgjG2Gw1+lZJMYt9di7q+V3
4HeOVkRDhpSEHSYHlCdca9BqIxOd99KPb7VGIrISD5bePfedswzTotw6OjgrPThXMZiseZ8xq+6y
NA0UrxzsIkE/XLOsW4dGMUMuYykN4/jTORr65Y9ASzs0HuENbYofrNXQTvQ1A5pXvCIx/bE2Wmui
iDcTVXUoYmPRzrc29dWbz5NR8JqLLMNzPpH2TVmB5tsgMMkcmRSlGGLmZj1s8e/GoLJlD4KPtzOQ
o1T15CNW37HHnjSnZmplikdnhrvorkbFri0VMEaQHOLUWMg7anfaZT42y5TG66JnrhVbLLeAWHl1
dDqAjr/pDNdq/VsHEpuzVUyY1bgK6/a7Hyc/pDD3okXmjGObnJMV0WxkTr37cH+f8asERIhpNzzE
Z4ul6hAnBgdhy5tbqj0bCsOXBraJPtbPskK1VGcdZnnE0cxYlg1sbJbWaYnvisM3xgm7KmZU/vjI
HU8CeDs+aU61E1X8Dq72pfMFqi2SipXPetRt6pRUxlIQP8cLHayQLJe23UlrupO+3KjszevDYxw9
RuSjJ3yfqi++s0Tdo3R9VPTyWq+79dP+R05QMGLnivIBCS28z2Rrh5F2bKvkalLlMyCtrVN46d6Q
JaBvxBZ9wcA7a+wRG3I0HzVgm4zOSzA8elP8zrQJVjjYsomOIJnGR9OB1warT19J9IrrGaZbmi/A
g7HN93dGEF3lWuctS2KmT2xVhPiBehrRtDpwktZ5xdmbDQEBkW/wCUMHD/O6X4WI3IbJQsxglw/V
fM/YAqFvBOsbPdDOHPt93K/9oQczSrRlHpwdeLU6aSf4Dkilb79Nw3iCA3bwgr7k7iQEtY/ftNrZ
5NJfi9nG3LopAhkmDsQ9xOMijByMVsZQ461PVwoD5zLqbJNGI/2ivKDicCnGltDRf3RTna/yYRBL
TODZMoLatZZGUyxrhMjGJPrNZE3BUegpGmqP4hqbaxshIFJF4ewhL0SLs5OHam8RzEP4ELl7eJdD
HNnGUrcVdW1vbVeDTfAeAdXMe4PoDXcVkOPevWwdAnJHJKZu/t5FuImcGvVCSrIpnVYUYfU4bGUs
HxhH0uf3qajdwX5teu7vCq9wUwsaPSnpzHxHBLyVCN7AfXRrX9Kmjkk1IAHc1pd01nFIeSNj0QY2
NdNbqShrpVF5q7RElTrSQYxI5SG1MUh3o8DXGiXJAqa4Q9etQ6jXBrvebmPqN9JctR51aqWq19T2
rwWPJwaXID7QdwI41G8KxqPUZuwykTzAveVsjVUc2755VSU7WbJGet2PMLYeNc9k0vPDiiyxTh8K
zMDLNDHo9LgtN0Adc4kF6JAeBbTtECOfJhrHONKaSIGlaa6ebJMhvkczE03eNz+NX0pboE9T3Xa0
nm1vonOoR+QioIHO25FDSXJbWOVDWcXGWpTZfZ3PWTuOQs/tuHizOIOZFQCGjta7icOmslGjpROr
c/7SUqclJhtVwL3sBeJGepq78TLtAG/ihmyIbq2xbvW5VyzmyMSEFK6dTZCEz9q8TVtdrHsmB+BK
zu28BBINQuUqzVdbJPGKxtdbnkY7isx429MqWFgFHdEEm8LGLEYymhjR8g6fK+Ezbh4JJs2j8b6h
obmvTe1imNRl0dSvpavuphwHWEwICSAvfATdhGKwba1HZr6Co/R0H+Bau0Hi0GZPykv9p8QTODGm
YAvdZE2TmWwTuSgdo7zPY64EARn2d0cr8XEY8bZrs3LDeQmvG5VW5ZHmozexvu+bvthWgX9QHoo+
+O/Whn0a5HCVEELHKA+Wp7HuJyaL8EtDolaIf2WaRuxittbt8lE6GZ3VMXhF9LdWTfn4ExL0b2X/
nOcYpTr/0fzn/J+95v+KCPqv//zwJyyq/P/LH/kff9GH31v/189f4r/nq5fm5cMf1lkDUuKa2Njx
5r1uk+bnNfzrJ/9///Jv7z9/y91YvP/z7695S8HJb/PD/EOKj9C/xCn9n+rle/j+t/olb9/C5h2O
0s9fun/7599//pd/YJUs6x82/3OVtObWiCWhFv2BVTLlPxDogpa2XJMeuWP8d/6PKf4B6QiAh2uY
uuLv/5uqZNj/0F1HB6tkoaI0JRSk//cJfIhx4hP515//lrXpVY7yt/7n303eUZEnI/m283U6gnB6
C06E6xg2GQOsrB+ZSlPSxrHsNQpF1/pme5Z17PLIPkIdxpowSXvn1G7A0WByLmD4BGdL5ohYa9Fc
qEpM+2jS3vxe03AAimgNsPc44ql3grC+Gn0ZXnFTbSZygl50MVGw6X69HcImOOmMp9yeTabMWMfb
KKZ1QkjsWdnd99gaoLYjTFm3vNo68YJLxbn76uddzf341+9cGH/xzi1b2q40ZuaVmv/+9eUmzHw+
J+M/yGrB/peBS5Q9J+ixZaZKhVRcjTS1NlXh+xs3S4x9FsanlEyVlcdEcO0YGSqSEP+Y8F+gkCb7
Yswj4AF+xXStq05mTRFX+u54FdoM0C0cS19f90cI1s8vzHGwbyMJJPdDSPnxspPYx2+GDn1ZyhGY
aWEciNrZ02kbVyYL6t6WEVG0iQoXX7/uDNf6eKNIhxVdKEJXlIMl4OPrEu6QewmM2OU0mnLTe/HK
iFW/MRyzPUf9roms9dcvOOdPfX5B08IHJk2bJ+HzC8YGOyhcCN5oEZHapK1EeR0Y6FQL6WW/+VCN
X9+dRRQe6mCiulzb0T89BtaA1qeOqMSBGwUHHWX4mS71tWfgOpZxbl+JzO3oYuT6vZTamvQXQPOd
fQL0/MTqrF/GqERqzaTCLuIGfUsR/uZ+/fV7dxw0RXwJwrFsIT5doUnVbTceLYimKKK9Tej60U6x
iWBXhkRRAWn1y4vcU9Hl11/DvAp9+h6ULgXgN2UZpm3+pLL96TnpCp0eCbz8pQIwLIdH2jjZXWO2
6Z2DCTYwW3llqGe/0OQtCLlHz5nFMxNmk0bmyU05in6VWmW8+fnHttOTGQ1759d/0Pz+x+f5L75C
ECiQVmzXJQ/HtD89GC6paUHL7HFZTxy93DLNTzwZ727ldAAOCmZvo6tft3MbIt2GiZldYwundVsb
8dHIeneT5tQjzXth5Xd1hIT5689xxud9/Bw5SklDCN6dInLK/JS3Fks4Mhb4Z07N7VH02IoEMus9
Uk0xzz1RbPF0bX2vSda8gfc87Py7eZSIvZfDZ2/UF3L+Ry4jZzGWqLQdtyGIh+CGfdqbANSKONk2
KKoPFtpVSI6b0hjHV6fkDEoB5GxkTBug9tvyWGfD6ut3Z5i/vjsipTCtWIalO+wm/P2f7pLc1gvC
JCX479q6s4bbXvPrt5hUKr+oMTcAaIAD/c5IkjFw/C200oes9LS7aKxPX1+J+RdXAkKUHDIlXdMR
n9cNUYSMgwCWoA1j33Ddw9To7iHq9TuWTbivrZltrRxUjGY1p8jNvsk6uZR0qE8TATZeIOFq0/y/
ilyHoTr4Z+qz1Qgt/EJO0UZC6QF3hDkiyOrpUPRRd0WiZbmpfcKfyV+AZ1ruHGUPa9Li6VDa6H0q
I/b3Ca6zr9/qz7fyYYlEisz2ZRimK1xHqE+3/FijKwZblC4tx2rwpg5iL91y5+ErPMoa+6lW9+8N
sRA7CroNXG656B2j25NFUJ0UBDN0hQGKcpFeSrUfheFdyNLbj0MkbywDcNXX1ztHHX5+BGy2WlMY
c8FB/fLxJglBmE1sGgC/GcnSK4wORtzdGMh2FnGIQIM2OmzG1Il249DcuUXsHbtQIIjKpmmrT0/D
6NnPOY1oNM82SqvQeKnMMLg1PIRfnac2YRg4sEbNYptMtEpSo7RWaSKLM4hkAvbwGVw6PlM07MFH
SssZfjwU+7SJg0emY3BDOr7BwdHTRROr6RhhEV6rzLc2VRVUm6DM+jtfDlCmpCpO9oiRaDDpVjYB
qHCERhOBXF66MdIArAns5w5d16nFuIP+x+DsU1jX0OLfCtTUaGJ7fZ3F7j7jrd+qHju83t/6mbKJ
Ag9/88kbv5R5FiBchZJvXsTZPj7t3hgSc0sPgxRkZgoXd/JWUv8WUrTkhIJ9p30SMJHu0yM6Dpq3
WIJlP5qXeqHQxofvSapZN1jhzP3XN8TnVcMERYcWX7cNYdtcmPtp1RhrG9mcNMB7TNiihpwXb02d
yDyTPHoVkaUgDJQs+WjtpomRAk64tJ/eO1SKi7Dtvn99OZ+22PlqqKcoOQSoU6ruT1dTuDDURQtU
BQqk2oyY0PnI8PwSjocJeIy11xa+weHrFzXmj/5PDzGlv3AcdgVLuISBUoF8fCgscqSDArsHIy7D
v/ambkBCQKOA3rN5b2rdS04C3Q4LVLcvM//ozj/wm0v4VAr/cQnzBbCcsDR9ri1sIPx55xXhMqSL
7J/jsdDvegclhtG43WkogB3ZgbXqHP/OEd0u6HBZ/6a8/HSDcgmmhBWtG9KS1OSf94/acqo+InaN
5lLPiJSV0+XYlQge86/f7KdteH4hS4CMZOG0KKjkpychGEOjEFUEgdOJSPqNH1oQM9loGyD7wADq
LmVN/Wp23sXXr/sXb9C2DWzfJq/ugrP/+DX3OuNh1jL6L6Q2YNjhHWIpjVbu/G+/eam/eI9qTp3g
K+WAR9Hx8bUSgIBRzWh3WdDqXeZlOlyhEIj2hJdh2ngCsi3OZR3JnZ+giKOyVBe5ACWqEYD2rRVa
szCD5HsginRPDthwTWKjck8gmKuzxImzkp7v7ErUSOs479yTJtOtW8FnLui3XcdJE29rGR1yUpR9
lY/HnhJw9FMozhUOoVKtfbBohxBX00WUxusCJyusAl3yuGEirs2BLCAz/lbhtSI0zdzHzQzsJlfz
GKctbGibqM0ybq9Lk6VYCHyGea5Na88vk6faRkKpgtkiqOJXRSXFqMGeLrQimX7zjX46M3AnoX2x
pcUzK3WO+J/uJBpXqojqkO7/5AJaqIdrBxes2amHlI4Ns+sq/rcfEskdS4Er+U6dX+6hcEqCIQso
Yoyyu3fa/r5L23udf//6/vn19pG0FeZqzjBsQ31+YwiwJaoTuveNQYqCacg7H8HGIlMYqBtvLf1u
qdX5hUS295s3+MsKzEeqSDd2dJOHk0fl440btrqjuhhSF4DgdeViEyZ92btQlgSX6Qr9AEONoEf1
uwXwU804f5W2sEyX/dFFtPP5dafRTuJqbqM2o5BEBEH1tzG472KtSI92MzBMYRa6TGNW4iyAqxcS
VjJLOJMt5SbI4KC++vo7MP7io2BPZBNSihvM+VwrISdGpwyBflnVWXogtRBYo6oOuoY1aLLVzcgg
YJ/oZXIOAkSTo0MM7uSjFi9ysAKhp1k4zrxj2DvXY9UESBZGdGoi7HZfX6iYi8yP+5d0eBBIS0QY
yF7+6TFImVWqUsOy3SFpP7Ypoypf9cM7krxqNPULI+zlqmhiQt8gIeAQSQe8vvBcCf99XQfgepbg
GwTKS2gcHa5dSF/5CXkApzTNhqWIQp+CvuVHbfec6K3/myrk1+eYj1m3bANxFQkJnzsqaZoUreuU
MwVqvCfIbR/WwMAbu7nnP0uXkfzNuvHrTmBbbPcgXDg90Mb7dJMbUa/8LhgRsE7Dz6cY5fL/6ikG
p4AKce4VKF18/l6aIh9oQbU4oxRE7tFvH8eRsqkvquyMJKRFsbXydRUfdcwbv9uBfrknbJoGgPe4
f3mjn2/evmmUbxq01dhlDvNCBWfh8PuF6tdvjntO0hMz6IQRkv7pk0S3GdbNPF93Jt88NBUIVDoS
OSF/psyOwKrevr7Xf/3mEOJy3po7s1TT6tOtDl09rKLGdRf1xEgRlxEJc1ZPe+G3S/Bcan58qFiA
lbINOi+E/31+pcZJxxC6MdMQM8tuCT79oxzUnPEyCHq5+fp9/cWrqbmbSBo9i671uQTFp1OOsGkJ
KLHG/qrFT0mE8hEYo9okmBN/c3OIX1dbekCGIUzqXVa2OYLgz70CjohhKANMbxE422TAXpp6eG7t
gjlklcnqmswfgwlRC3hVH5KLIUywNOgXdg2UqhY5XQMnu3QiUrY7pyC0wjzp4Nxy1w/OZoFYNhmZ
qEF3uskbu/7NFvXr5sgV08uH30mZis7648V7Y515zmjxWTUJOasamu00nLpV0g/TXg/ClKxSFNWx
ad4AkPptqf5Xnx1ZYpxU6FZavywejJtHI/BYrLqI6E5n1F9/Fm2Z7fdLVErbQvOZzlfiVo/1aS8D
kr57GTMXb2Ck1eB8/s07h56wYYAxw6qBQu1z0w1mHohnxBgQe9sLPowQpSiNe9c5kq0S/eYU+8uW
yOFkdnezonGPWnL++z/1mLQprjqSRQGAVEAqPbNhy3koUh+v8C32QTDSIzahr9/g5zGBSWNF8WEr
hi6URNQGH1+0LSKI/lVMJF1tyWfIvEQKpFF0cnP4xCnx64C/6cAoxNWvgkF1HSE3DZT7VDZVgWg6
x++R3Y02sxAx+dcqxW/shZtiCOxzOqAYmqbidzMC45cDHRfNXIkl+Oet+vmQM7RmrTBCEoMQMAhW
sr+GgtXsTDPXl24D+NkeCmdTRC1OPPyeA5ZSo4p+04n7ZbXkIlyh8HCyqXIc+bRaoipQnBFMSnov
Dc6RN1zDJITv6qroNzXI5ynW/CXxYiC7uQl185fC2ONMn0clkqypDdp9+2MA2C19ezvNJkaA9aQb
s+jcNHH/3gFHXKY0cA6R0wVHt27OddO1tHlggAqofQvJbH8X6EF2VRji6PNFgXXznUXOLBrJEgoB
sqy+GVrRQuUY8xUqr0s7FvpFUHhwfWlRyQAoSdvE2W0w0azinAa3KUL3/PW9afxSenFbMrFQnAgY
X1j6vFb96YEYmwleUAh9a6znhGkbakmPaGmYhdi2b+yHIjU2fpyNK8+gIckBF1OqMi+yOomvxRhe
wbA7f31N4met/GHr4qLmY4PrcNCmIvz0wNQYBzMtYIFsq7zZZwU6PWV/U62ctmgKSaDOpgva3/6m
h7MHUSkwTsWGGra9Eq11LU330vJbfUcWS750wiC/Yb19IskjvkgcbdNF3mMHTXo1oCi8RdHeAJc1
s0s6afBhbfd7PI6C2M5lIKgbQyvqdmlNMCe53LtiTLynEKDHd+7antSVTlGY3srSJdRL03Ddglwm
nU4y6giWiIBwUfpaj3Si7FA2a9lFidpmqTomHGzOxSrs3OISJ95bVho6GBagIt1sZZw87JIeECZF
buw27Dj+4la7d7QzmQLpvnJhq/XMt+jZ18+e2SUXehyKHXLocxE05zRwiIuJAKjMU6dVVtBZFjxC
AjkGLRR1MoldPTRKv7S1onpb9UgdJ9eecDrgXsfJvCXHtUSCrj90vfZECE543ZVleD0N/g8nORE6
Nh1IMJ4pBYhXbEwjlyiOsN9GAAaaZIJRY0YK0E7x2KetPKRDnrGNdEgUOrCrlQdQ2Tar6mQY7X1A
TtOdxi6/0/IE6N0Yj/dBjeZmbMV1kzXv5VBZpNqM/UEU6DcgYMMtBF5wCCwNGoeLDskzDQ0sA7wi
YaKsnrL8LfWbfJ/DpF/qNKAu6iI/mWV9FE6FJQiI8zkhyPjEIlzMBPwzKZfaXZo92dWEBSdyzLMq
0iuVIaaI0ZnDlPK8E6z5i8kwtTMth03sC7WsjRKf3+irc4T3IUL5v2tj9d6i/N1LoL5BTBNjYMKH
xDrqTxHQAzGZ1mXfYqH2nbb8hpaOsJ/x/zJ2XsttI23XvSJUIYdTMUeRipZOUPbYRk6NRrz6fwH0
WH41X838JyyBBBqBItD99N5rH1pVXFDS1yBTOnI7IHts63CS7bVtuNONvl0WVL6oDfvGJkPXq1QR
yY54+BZhT1BHWflTKnfZ3gMk3/lBRLy99MYD6QQu6S2udg8W4s3wiDF0fBEfRDosW0UNDm6TVC+5
eMb/GiziKrJPrhjgxgSN2FapyZgPWvmdN6bJfZLW71aWF/deYv+0rbC4yhrcbS7v62k6r8zVn0jI
vJObjK+mfXCa1idFSatPodY/OkXsbeqmAEg9wjxTneFxdJUatqC/YJjmn/zBTfDuiPcJMrhHfokH
qToZ0YHJhvZCVG57QUoM8DLFzjO62J0MS0suSBnjZd0p/1Xn+0ef1sM+5lFZZsqUEcLnR2BNx7WH
1Il/QzN2gUZ/vQorMj9VPUKZ/5+PoH+WstnfNC5wGHWpTM5Px/PHvdiHGKTaOp1aVEU84xqVKldL
D8WwBQknqoO12KsIX2r8cy/7iZXJ/6MVveDfQFWtTLFdv5O9Lrf77Z/Cjn8MjTgc+qgIRExuxvSZ
/vdwXMfn6nIzBQJOMNWQpsVBxY/e65NlK3GLHYCGL/++y8/dM262FBw1nTvQVDz6PMFZiC4lamYK
LChxgJo+NI1Yb409XQ+TgLgVgCq0pVH//O+7/fxFs1t6hUzbM+uILOKzggVVdzRakt2SXcrjD/P1
3B93qZo/5O3Dv+/sH9V69uapuscEM70Npjs/9UH9NNKbOlQnv3dTHDyNu0qkIRvHXDcsc1etiAnC
/lK49IIx0/Lb0Mhc/feD+PzdTsdAboPHwB4BC33v//1uTZE0/mDgOZ8f+0liAedvEP2FmrLUTHoC
bSL+q3z9jy7lvFP+uUlpQbOEL+l/dxqB4yiAM3HiCsVVP86OgBK7lVu03YpH7gLQH6pgTCxuGGTf
8qhE3V+kj/9+5p/nsYzpKJja5V+XgtM/x8X9QECq5U4B0Tbq28ERxpJtQI8FgmlzkWwyTxHnrmiz
Y5q7+ToeQIKFPhYXnviPXd4167HRiFkg5vs/Bob/57HxddhTPUKjIPypv4vU2cf7Yv4as4vSbS5I
kXFFN0+Fi0jaS6qDqWXf60wrnqNk6cKyG5lPCgnufgVRCR5MUbrrv1+xz8PV6YJNiggTZIrO3Mqn
/1dFERrEUQLRKDOEJ79BZzBa6vBMaEW8TRwIsVHfL+li3iMeNf5jdPi5fzrtnD451Rlzqq59risk
cUmwWtHgT+qYei4yRmdB4Zn/ceFNFOT88/3Z5+QrhrFkcKoMNxBHffpF1MI14WWNsxGKW09c7tGl
PthO8lVPdr6q/jCSCjBsPsQnz8h/4KYfJmruG/Wxv2SYf4WYAbvctNcOHjk99L8A9xm3taruAFmD
4QW2nRPifhbKXoTjzwB56VSDr9YeafMb7DDWMgVZgT8H65ge5A55FBiMA6vodoQmPnuK/oMhNN1X
P/SWWHAL8j/9GGrzBnYT8KwMvJflK0xz8KNfEdVz1hi+nfha79oi+J46er2tsx8xeuqVEQGbYQrz
Ly2R8QY+1lKaPnb/PD/5svup5GW7rxzzix/5yOWb8qDaw5tUx+AownbjIxoJXJR3Boadu1Sv1gX1
SIIY4EziKGrRQR1k6L+JAmFRiEyW+yrIdEts3OxLqZroMssvllV4OxGbyCmUSME9L87cLVcAYspV
6ZIcZ6UPdkdBSSUDADirvx01d9tWY7puG0oyssU3Z6Cc25a9u4IlAfrQizdq7Oxk27mgL2J5l9jV
Y6+aT9Gkxd7ieECqp2jXqBye8sZbSwJ7tN4pVkVikq/mut/sKniohfHdHl3cNl5NMF/5THLxyowG
b6tnZ4vYeFNljnHEISLUuN8QrkwkYU8JcVQhkfito+H6mlw/Y7iwGg+4hattcLessoy5u7QzdtYp
7F5CC9t7yEgW1Z8domKkb2yX6tIxkR14DUkhmZFsxhHKSGiStuFMFnqVel44wToDjdwNWZPJVNLb
9UNBvht20t4wh6VVZiT0SX8zKtjtMz0Vq7FEVq3KNN7IJvsqs/jLVIlf5zCy0ijIVrXuPGfAxNu7
GBs5kv/gJwML8P958da2cGMSoy1WRoDVofBfTTPPNihVkbZjLIR1EJ6bcSur7k33zfoIEnApyOy5
G0GaIyW4Ou7XfBihiFs1hi806xpCbU31f9bGJOqKw+VY8Q9Z9aW/bPF3g7FgUFEHlCzzyrzDVUoW
AVlGVovdPktFv43ynDQHQBMleWiLMr9PYvIynAmSIiPtVY2Z4Cmc9qQDKFiT0LJHcWbdKUZ8zgZt
OxZhjlwfCMc48Rk9o9/r+KDIxaoeBxCmU6HgznPu6t4oljUDswU/w6eUgWJHPTMq1Eclaa+iSO7t
jk58wc8WZL2z8EOFdDXzZCKq52QiLvLSV3Nv5w1yHzGYk8TzjCOVINmUG0zbz2WAWoTAhTXE3GfU
OczLRb2y+GZ2OhBDDIELPcqtrS+VcxKrcu1ayg/dSZ4VQZqWyS/ZFUn4MOT9xSnrH35ud49pYL53
3MdSRq5f8NisW9l9VwCCTiYYDn4UhOBYYuG1YHmHqiuXaT+RXLDIYhCk192gEgjJHCjlj7hKp2S2
sF8mvj4AMH1rK8jp4MrLBVOoWqw2m1rYysbGKEICTJhd8FQSF6N4P/QQ2b1i+OJKeNeXaij/CpsQ
RKOftHei1bITseNZooIotBJ1mxLP8OTgge01yiNM8U5IVhXjQQ8o20oada819+TZwUBphLXruqDD
40C6yUhzUA/hrmdwqdqW7G27UL6QMGRjuTb8XRKONbAZeq9x+BJbYUzEHmQREoqpgBJMIAvu+fZk
xcmNhdbiN6Y0iwdgwGCJvDhaq/4BhquzFqAMVwXGZbhmT4QSbwI97hZURRY91Qaew+26atXXNkV7
g1veOo52AjA0leBQVK/dD5kJL6+W3/AYnEEVADBx7W88zo9h7fovFretZRa7rxa8DtDqd6rv+tQg
OhDSg+3sSUJ6ilJB1kaft8tIGA1hCbb6lpBwcOd3JqqltOqORgBMo4Zy0oajhatTbXcBBfsF8HbB
lyyVJUxiutVu126qECHVnBto1H+HBzqpF63hbkMuM53yQZSMwo0oeJpfAmExEggc69ADUhS1n0R0
l/Sfqd/49zApKDmEwWFeytAE3I8UthBNigRgGNBC7rLdKWsDisoTwtAi8q4OlVFZC905uAaZqVFU
9/zi8FtnKXdMU23SrevE4auXF+1d46rRKSbnmZztcT3mQfk4Mp/xGCDC1LP2e13n5daQeodhiJf5
r86uu6PXeni/ArsHApabxfrjExgX/XFeZ37vtmI6xiNEf+Plj/c+1pnbVuYWpRREgsl++6mZeeVP
7xWjvEO7me5zy1sWWDF2dDLkYX7x8kEetLYg1w+CC68fH81/5U5+aca43Ma6EjLW6zKCSzIptFWd
kxGrtrpXLodCN4/zy+1z12h/Zo301/N73e9PtbRjZjxQqw0m012ilhCcVW5jSWTJa5G0hB2WVr7W
tNx71SJ7F2tm/pdChjsAdkR3GVqfPd7Xau1OgRpGNeyzqQ0/rDFhC9+8Ol7u7jo/hsVqp91rrZSH
uQ0oCPLOHmr/OniluTNq0Puj6T91Wmft04ofrD8azt4BI/XFqflt23HwUg08XUypQRKd3oc+p6+G
Qg2286JRKVfYTebVFr19rUhBn99GHRJtxyhjsJ6N+RcymFBe+6esqvqHeHSrUx1WDx1w3EeV2Y7H
BII3jl0v2oWVCB+RtAwncjwuQiVBhfzlCAJ3nHrbeeXYKq1T0jZI29h0bgSNaLIQaWvQP2mvOX7X
Z/0nvv7iR+DYHUoYkeNDVfNNqDjBXpvUomVDhrSwRfkOxXTrakH5Y8iCZwo82avdk8ceJNI99hFd
rhaMJ+z4PnixovDb3Gw4OEsvsIavVpWNQF2d5BL1erHrY93dFI6ZPERO7RAFWeTfbX0/Nx9XKpnP
2Wg9Wm3trXFFyn2hu9qZ5z8V6J6cPSga+7l9brHXGpXMq+qroJe0VpyEpw4Hen3hOowK+YxY53aG
ntst7Koov4FqB4A9pNrFp5uy1RIlh28n+IepqnCBTrl+avL6pPgCp2NJX9EXef5MdkKHLgOfbxir
+TPQdA3bJEmv86dKr040vyhYu9PKGb6BjWlgp5s/dXJT3aHikYt5W2ig5oFINhi1qp09dwZPez8a
3uYPJfaZSwAyct6SQkv7yCPhbl6aX4T7DGvVxxfPYYy4RFvHi69zS6ahv5D4iBlv+qwiH+xu9PF0
zNvFXUrAwqj4txOIHK2GTj+E29tBVI25CkkEwpDLCcBAFZuAodyvExAuPMjUI6ZpOmI7poqn+piL
55WNJOpPZSy+F3YOXgeXxMpJY7q+oQzyow+y8PbCDEp2RINZkcRINPMf62CMdJLlvPrtXaW4xqKs
oYv+vfHczLwGXU5M3bHODm4fK4WyJiLh6x8N3v782Oa2TPoC3DLmaeAi0K7Ze+z1H81NH7WQ6Ma4
Nnfzpx/nMS/+sTGISbHNc76/aauPTz8OdP5gfvk4lzxtcNlSNZ+6zzxVp8t0O5iPtT8+6bTx3IDM
3NYyPEdgv3ZBTvq3A0Dw1FW2A2DIRYAiZRxtlBLq+T6G16lJccIf2wswTP2wgesbQBepugEQ6t9b
qz7JhnVNhM8fn8wfN7qx8Sqh7W9NVI5h73StPDpD3ZK4OO16Xk+t+RnUeCoWMcFk9PZ/tz2vo4zB
mycEj4MhQeDaAuA46ih4bouKT6bcWMGWbdXqjLivP2aAAK/lNC9Oh/oeATed9KGSITjI5uKPVX5M
USdf59XiwLjmTRISwUiHbVFV9oNbpO7htlj7wRPxkDocejaYm4xj8ZyDSDvcmoQt8uKE1Nnn1uaX
IA+/yJ7wvlsbRte+wY0Pb2vcDiux3wPNdve3NbwYQGZTGvtbkyILvvuFGH4tVn3zg/6X/LUy05Qg
wpKKvuvv0/RKcmQlmXq/NvHTlmlSasy7j6PqJEZblerv7rYXKFf5HUY6dTcf0rwiVYFiSqHtdrcD
05ShomifiV/bUM+q76wG3vNHu9C2GgqkMMLn9+YLZVcjIx/q39uPttO0pYQwuibZkNOVbg1Itfj0
1S3TvMwwNpqrMzZg3HQ7Pitj0ijQOlxC83cXG8wo5oOS3dq8fYOyYrLUbaNfbTKCVkB/lD4Eb/4F
5heDsejC7mJ7c9uPbQnY1ESybj6OrXH0bGEassdyOh1bl9Ljz5KayIR53xj+xCKyRPlHu32QNACt
6nRzO75EpyIxKEG4Ydz3a99MjPK8wkLLIH5qF+4LLFNZWr+W67A3F0CiNbqE0zWoPYbZXgHQ4NZm
o2ZINcGzrT+ONQCtjm+YoJJfx+aS2j5YebaeT1fXMJNI9dJIAHkZD+eNNFe5BlYllCHkYNFcR2HJ
s8Yof15qByk2Q4uyvSEI86SLbmPbxDSRsWWQTfK/i4z5N17kiGvSZ/V1sJgNVbH3Mo3bQvycFqc1
btt3f396W0xayz1ZmbqZN82m7ee3Ar6Jjybnt0gQ3qju2ANOJbfEVltx9SjVnhiWbpRp7/P6Oeik
s5E767ktfy86MqeAP5gkaqTuSVr6rd1e6etrDK/jNLU7733efn7Lj8w/9v57w3mbea02cBwAfCaw
MZqZ38qm5n9veHu/M2HdMg27BAux0TSePG4kyitkD/esyXj58ZYnfPXcx189J2KWoeuuzOl01yJQ
RiIFyUy2CgIt0/x5Pm2toAhTBnIN7JX/ts5NN5VQJe1yqacztLi5gXnO8t18aC4G+5NU/T/OCWiE
fSoq7+9vBVbfvMavL2laVH3lj0vVZr7FzCnYtvlb7aY1psX5yvmksPlmk57aiv5rV8fvTFrr64Eg
oI1WhfYV6vpXlJ5GWiRvPiGLRM2PwH4z13mLRXbKiD84F3F0L7mPAlVRVAJqbGPru5KwO5/0RrNU
r5DXSQX1RgicOuZAK5HKW6+PYkE/XjniYkkfB7d4CDWXmlM96ieQTP5yGJJ4X+p29BoaROHIMnjX
k85e96hQwcuxSNa3BRCJotgXIsUyrP8Jk/xu578hESNxzimeOqiVxzgiVKjQveA+BpxJIQaAStGP
4hI6RXvv9HTs52NqAuYgI9kHp9xNEmIg+wcjbKx1FPcUiPqJ6E467YurpYAWdHO8tEGWb3qZxLsm
ywCzq2VPErcBa7+b/pyXGVP++svQSTex5bD5eGv+KxLVNG6ftpg3M+oJmx16hEHObTFb3ZM8+Xcz
8fxmkibVEYHYx/u3Zubljy3mxaoyoVz0KgOKeVcf28z7u+3FzL18E6f6+8fGn9f+aFtXSoqdbbr/
OMV5s8qLOfmPU4FGMdGetXj5x2X5tPt5baVx6l3iuNuPbX+d/HTeH4c0f1wJ57EcFZewsenKfRzW
/NdtO2esk5Vp9s6vj6dmbqvPTfxxDGS/woza//HO7+/u80GXvSlwVsIn/rTPjzZv+8hLUsjdof/+
j9P5/V3OLeSRsHcQ10UbXWCGFW+aII3IUSt5gbiebdsB0Jddpf2ZnEt6qLbpvJS58k02Q/uTEyxs
QpLCKJ5y7gr9OSq6fMUYVT3Bo6/2pU+Ftwevj+qKhAOpF937WAeHuoq6nwBFNnHmm1+NbvrZeaZ8
MF3EOlgM4oNnluYRYKG5agiqf8p7+tVBY8jv4Dvv2mnnYRi+uATYf/EoY09czuY+0wJ3m6NXJY6c
39X8wbwKg57nX0c8uTzN+ruVE6RqWP7wNJKytSL+gqCQaccEInlrq++ah/mw5gOUdkjhl32SPHuo
pN2+K0x4Lkwp5XU+RSZHqv182vaY5Ks2aY1nsr2AUaE8+qER/TpE7c/purnTBSTe1QCA2XVn/Cfj
ru9IY4TaLS/zxa+9pHgr+uByu0pmvLQhnv2lkN4No9FpH4UhqzX5V96hDmx4vExUrEnE7h4bgVka
sk/0l+ZGy/mIp++VOQNmHXguYu1Iq73AOnd7GcoeuLIvjR2FzHinDgKaRZ6fcy0KdqOHlmQEG7JA
tNW/uGoNvrOtt26oafeZgGyVCO6xeTLyEPV93K0OyfWKb+F1ZYwk4fjvE0IkLe+x1zzxNS3icVUL
6ykc6RyR1hicYPWSztTyFM1bc9jKoavXTusoe8j7vKjtO8J55DuKG55bQoSPca5sq0oA0CPG5210
yFWIGfpLMjycTk03iBYhvqcGlFxNr0+Wm3QPkVnuYXS0aGtApsSO2Z8sHUZnLzx37deqgXneN06E
SJinqAdf6qYRyNRY3WZNor2QgLfvNeM5bGmH30HyiL4pBa1SbbBkjw95xZRGjF3uBETNf9J7WNI1
WSYUYRmONql4US3hcXHyGpKaDY8Qj7vbkqMAYv+5DeLgWcjJHzyUj2Uv/1LazFrCZ6lPeajWPGiN
ctUERbsUQ/Eo3aG6xyg0rANDaTamtxH4pwPmhKi+vtltmr/mPTHsOIi6cxUXwAx1yBIcmLJpa2lf
elJRFnXTBu8uBlSt8asn0ifrtdYRImxMLxSTCGRwrYOJB/UE/zM4DfaReqxxmt9BB/Y9d6A/ttNb
apf/0IjqgcuahQfIbcXW47oC8CQx1lDa5Jq2F+llyqKp6UlqApuj4+f9FyalYB292UEv/hqr6nmo
nPZ5igBRyqrkB57Hp6bs4xORe/pOi7Afpe6IDcEhYlTV6QZ0PmVcvTySWq4cLUvpToVd9vQHntyc
apwJQ+I1wQ++KpO62oDHHB9K4gPxZixGJk1fq0xVlljurG0RF96rSKJr2SnqNSS49cFEPmv5xbAQ
Rhzv+mo8MU3cLjFvxHeV7ICe2RRCTymCd5kTFqWrQ/cXpWOXCHYtfg11ZENF4nyrNfCXfqXDmB11
tPiObm7tGrxaYGXaPXcJENyVP0XpqeEF+ZTttWOwUDFOXTtioR3d30rH9r9VMXGMSYUjzEqQv9nS
uLh9b25La5AUT/X8Cm1yq5vhd6BMyTn3YntJ8keG2MZMNgHRwIv5EpVlwGyiHhTrbLpYUqHjIVqY
N2nLvDwZK0zqUbZIczk+4IVcVEPqveESV+7sismycYSujAWX77BBVlImBAhlXvk2tsRth0kkqKCZ
+dEQVXcnzGIfV8t4MCYApbXq0XSsY1T9Owh51j5IxrMoygyop5AXTHvuTi8c6HfSXhtZmb7SnxqX
3WDuGdY6D84QviYMet/9WBBJS4rm0fif96mEfkll4e/U0nDVZd62l2AQ+T5XCyxzFaBVVSrZunPp
EdawFpaqk8p9ElukgDqTWjwQF7uxj0pg9EddDYYjPHjj0AzPOj/fe6+ioFrmnrOv8iK6x8e+Erqx
VIJupVlZ9lb1jrcZCxCcxrQoy/HajpQox3wgdcKo623StOl2dAP/qlCgJgztVekH8TS/pMMT5MT0
zh0y51BGsfGMXoLbbkKVjWRyS/brvq2KZaU65BEyl7rEsFqcRtIeGnqGe6crjSOTTW4D8cgFgeLf
RUbnv/KvE5AibLxgeOGBk2fZEYED9bbSaRYiK8m9awLzYjRIcDU7X0VG0R90oXeHsleAN4bJW1DY
X0pmgBrbRFvJnN2DrrrxQ0zdkn/nS4aPdDeWZbiv7My+SzTFfmDeht6AjVO2HYXzkOvlo06awn3X
UvoZlDcipSZLheEGJXNwinwoYmsCnJVrE9v6mk77uKm9YFwnpaqeW4PhTWeM3wwEhguTnIh7rxbQ
tPKKqWpyOEkIrq/c95nffK2ma1dOwlBVK7lUma7fFhVd27VMGEPZhHVdAkXVLHERxCIdDSZdLkai
3iMhLHNi6YcwfGJWurxmxkggpOY/8OSY8hUTkkAd9UHxn1QH5F2Y6j25mDD/jOqeYzV3CretgyZk
tLZSi+mvBp1O5VmAltNgT2n2nIa58xaV/MOXojqWfl6gYD3FTNWifLTaJ6jP8Nirybgp3gbrdYB8
944HUFthtJF7CIA1EmqDm1DpZnukncZKMrsEkq7p1zF3+VVlKw5xEbz0cY4ZLHqZwPiZ3Yn7sYK+
MVS6fvHre7p02aZ2CwNxKxotpItPVia7N0ODBtZRdtjNi3Q+zIw0W7AmsLENorUsmX8ZCoZoRmAl
u2rDOY67MfXdFaVp6y6fMMpFkOsn3DXayS7ChAI7ky4mOP+DJo1h6TLR+TVlxrupWrCyrh+sYtJq
SCYtLYJn9WhpeXVEtJVvHylTUIjSKDPmviA9j9iepUSDRDyfJP4xVXdyLIZ1DeThVBtl/GD1xNk4
hq7fu+BCIRx2iyAayve8RFuTCOYqKfU+cTHxwoZZtsOVn2yA75tHAqQNLOcKoL7Y0HZWXadrHshM
tATRVwTd/pNjlxt4DsqBAnt4dpk/ZcaXJEfh5co1LmOfefiBhPIE0FLf9cwBOaI4F8ZZkrJ+mOWr
QdMchFdz7u50e3PC/JnS9TnwGu0A+JZKkZ4glYcbyhxct1aNBNaZq2fvdoFZjVQAJcuD9Rh2MSHu
HUpQKdfdt6o3QzCypjirThl+7flR06sLttAjx2OUq9va6YEaJICe9NpSz2V6UGQtt7lDL9/JfLS9
KvRhpwIUEmuYsU09XyMiAGoYAlKNLfkAtDB4KiqtPfupVjxF1EqnVLv+PrNJhcgKRd3zHM3vwKoS
we2GwDD0vj0oeo3zrWAiV2HGvirNc+KTxiJHxPyBBxQkhgxSx+Qfkdir3fEYLLlhuZIZMsUnZ6RH
viBrGxsx9851Jd4RbI4vSQP0nAqm/tXMnG9plNzD/R8eIWp3ep8/ENyL4iEU0GrNoHiIHSbubQo+
oFUlGhgzp3ynpPsaDEnnJsPB6rR4RcRFd4AdyGPQi766ZVucspjw3ymSTDNIfO2UVtkTSwdC2/Zz
eIiBaTEZNdgQ6mS07KRT39eiFMu6IdEElKhcYcyMKQcY7aYN0LbYrg/oufXU725LhdvO7YuvU7Ux
J/SJCvBqlUrFuwzeLq7H/jHJEYhpI9rhjsAFuOCCSDyMGPdhG30tasPctRJOhum1HdHVhBm3QhgE
7QXfiyG0jj7Cu7tAmM2pKsAaZlE/HoTvw7iGErPtQkNe/ESxFkkYkMtVD3SuprtTGivGQlaGby/o
hHrLIWTOatRs8ehn6Vnp8gmKnk7qVabONJXhgeLr9wOdwEc/tVYdBLwnuzfW1Bqapd4xgU1Kr7mD
IZasCK733gYvv+Y6XnVHsYcTmo3qzpzowrHmBhccm/dlSyyVOaruIuahiuVg/GHn1HAcZzi2qs/X
UcOKl0TYif7U+/i9jMIHN1xe8K7uc50UZSTGX6TOnPWIinMtFDM58EXry4EDH9T+W+wV8iLVojtB
KTrzzdMbB672zgTQFTXr8DU0G1Te5SlRg/iEuda8NjBaycly0XqJVD8o4s3g1vumkw5pN3BkkRYT
eUU+iaMn79TiOHhRnTFs+yvde/E7r/wGmR+notMM69QeOrpxCVE103M6aX1A45JwXJm2TFA1GhAr
MzL24EbDBxCm3QnJ43vbeNULvRH80ZEXXBQZMsrQRjJkelQLVe5mh2qP5Np49iJNULNggkPDp+Ek
5gMyOOkuE8Zud6Ixdn0bpsYKIImNAMFEP2c2e2yxzb7vQsYA0185uCu6JOrUNNyrZZFX7X6cPla8
od1/LCZM9Gx48q89kXR7nz7KHy8f74kCKRbpFc4yiWW3h6ivw+WxtY55CBvhihRr8r47BiCZujVs
397D+1CWcU4qw9AF4ypKLec+1lpCguyLGfrKDpzUVunwV482Wa8I/Ek11A4aIqqlSjKoiyOQAkWv
wj0dicirO8EItkGPEhHgGwYDq0GdO3rqsRK6uUnNcC/wuJ1zfou7Sm0ZL9cXlIPtKW0Zo7lZ1mzi
poY9mk6G3lixXwzHwY1kkIOXj/HJLFGvxbIA9FAhiMog7R2CyrEXRj6VL0kcqVP/HBIv/67lO6U1
oqMuSSrx03FYpWZ/tfI+3lau2xyxw7nE701/zi8xOWRri7mxafI0PZbT9HTZHPG50dMo06A5zssp
4pK0NOxthaOTDwzfXIdG+0NEgsXChE+pdNSQNM+q8cbF8lhPL/Pi/ILCvlwqqikXWu9tdE9tkOZk
NWocXoK646+w7uRdBuJ/NarliLxu6lMBrFs4CZKbxB4aeXsTwCZ2UUlaJpbEUwTgdmckqB+NEoQb
IRm9dXIyomyb0b8UqJVKizG2rFSDhCrPOMx/STIT1zDzf85LnpOZv96fVvu87u/3dLpA1d38ceKp
B9+FfurnGvadT5vwUP2XZkTIwcdaV5IlOW38/7v7+fDnpj2J/ytSSH/9dFq/D/XjVOcNcmvqgsxr
m5XtLdNg0CCv/32U8wd/nN28/H+1fTsEYpp73YA98LuBT03Nm/6xTzcFI9h12O/LIb+PTNv4Zipx
d6eZaXW1iPzZaxlRMVYypO+aT9A0AvBvskR+DvUwPqPU6hizC2Uxb6qH39GqK+9JnherEDXkgeGl
egF8TDLS1HYovUMSSO+lMR2YJXpobhXXS558r3yfV6CfCvNdGdPHYlBrrmI3rntZKa+U2rfzGhp1
gYXJE+8ezrBC3xdxOWHwyTenWNq+i9UswjGa25pxTMCdn0vUnrejC8IMoe8YvlEniteu1oUTqDl/
yB3Csee2q0w+jXqRPJuZmWw1OzA2Vla6z1rUXOYV3BpUSxiJ/io9v9+bQ2bwwLedt5GO53xt9KYf
yWziWZAUdXUKFXqI86Zx8sTNp/waWHmyklXbHJqYEmCtpGS8T9dGS7x9oFKyZ3zFMI7S6HZkOvsx
yqNv8wqGWv3IokE+alSidsS0GeuR3v6rk/DvNn0v2cTwVx1HuZ/AQxDWK6TPjDG/+oyNphWCAYVm
qgj/SBiQcYbnBvp62jdAhGWP8vWtCnmAjbWW7x1+UlekJvR3p00bL3xUyrx+xqkXbMNCdTbSkuNz
L/zr3DYFTUrVUWld9SmsRukLZ5X04/Dm++FyXqNz0PbJpO3PgYkuHAZYtuRJv3T0aPhCtNAiB+n2
xUdIs/YKoW1DHl/Pg0zOaAW9r86EMWMf+jltRYhUhSijIA29r4qj743Ibl9yF/lbbRflpuuT+Av6
/tW8QlXiGTb5bzlGNtcmnLMo28H9mlj5C/2q+MlqqFOQeIhapxu1d1vej9PnyLTDVaDK+ACVPH4g
kJJZ8XnDyE9ItfLcqxHyT64SIUXuOVvo5XOqN827E5kEkBJgsUt7UT31afg8f+4hM8W9TlBGHo3K
ETA9v5zpJJoWilngO6+Fbdcbkekhol1FeyE6Yzev4No9cZd94Z7woThnNaqQ407XhS/mPvXH5pmK
nLV1QsOg31xnbxl9znlLL5CkxPdtdLSq3j26rvJYZu45L0X2mOVK+kjoMCQiD+LWvIjb1D9Ivfw+
L91ebIZlcTW2h9tWSRjtAw/Co6q3VrGIc/+a+/SuyqnNSKkFKTyxXDTC+LULFwB1pZR09qY1qNEj
/NcNuZxbn98z/YemENHDvI0J1n5F7CNZfdMBOjhgrk3018chW/k2TREGk/jVH7hdyNdCcH/o8/Sx
Q1DwgCWI+nwmX0s5RIc4p3o/L2Yx7BitstEr/j/Gzmu3cS3d1q+yse7ZhzkAp/eFROVoOZRdN4TL
5WKOk5Pp6c9HVXevVbU3ug9gCLIYFEnO+f9jfGNeGpSMRrOSD7Wh+f1FFjc3bfMXxYnsCxj+t/ue
O4lSlm7y5N+3QdxS+SRj9rv7NmmrPedKLa/CAg3EdHo+e7VfMDdXp6IpehR8PBGGjXxj1Wa45pTR
fsmIh1lWpcoIfX7eGux2mJTlYx2M3U1Sgb5vZOMgOIS5SbTUvJHTBtNq0lSNnwcbhR1j7bpFp3df
2pgXBiLVS29qxqUOpq/3lQZJBR3EqOrf/41g5xJiH40/X3tgF88tXvWr1ZAPArtycV9Lt8uCCzUz
jfg97vWJvvc/b/CzqifSiKaTFTvVyst5H/el9wV/rne/NxYc77I3yHv81w4ybUDGcf9fjkiXsySN
Nn958OfdWqEeV2X67s8NZw4D5a/4nMJ8OobzDtPRk5Q355ckujI+5HIkpFfDXfPnZlEu8q1WpW9/
vvKfe6IWSrBqlTOc+20TS5oAhZOx/bkb3JLawk0pqBUarMSQVkI+T1ELPVgHWinIZpyJXlPlm3qu
Hm1vjE6UcGwG32Zwbrgi8RMolsx+1a/QlkI2aoKtNsjxi1kmPnVT53nQw71BjM5CVMQHqjKdyKcM
28v9Juib9tKbRbRpZGH9viBNdW2tCEv5fUHp4pYhl4482XlXFN7by31XpigVBE8lJcF5wf2x+z0N
POsqKEyG6b8uiOi8rCAOwQ36dYGXJPg0kiTHsf3LruoReVvkBtL/c/f3VYpGlZhPHVqL89u6P3a/
Id2Y1FpkLqvfFiRd5S3LqiX15dctlIY0LKwH2urPvdzvUbXj3ANXb/3bAnXA4FEHbv37Aq1F96M1
NXPH+X3cb+7PhuEWgqem8dnPC/78EIMMn05b2e3PBX9uMaoOM7pmlgv9uisEaJRLBPqjP1e+3xOz
AduYjOn3BX3Tf3cIutz9tkGKaoJujPz5eFxgkwqtCEEcJ4AHtLxklCpD9tDHGLMzu00e+kCbY+W1
6MFLpnLlMYG7FqVerQLRete+hZffM5W5UtVrVn2ZW1evC9uVx9TyWuSpXGVurV37KO5WnllM14x5
warXrP5KRC3sEUTW177m6MtqRVx7fSRHzHTra1gYKs/WV1eUsBr7M/Nrr4XGCidYeu0nur19qMQ8
W2qxtISVoFf2Kmid4KKEFAs9M/UuuN3dVd+a9oU2hzc/m3UpKBfx3kIDX7iisJ6ikvqURdBzgvES
CswSXhL0WOyGZE2wmrz0DVdkjqL24nVmxtKxuRQ5LYIggybR92IOWi2KSxa21brPioxnU7GbKUNy
KYTTrLN6jC64XYmXNkflnNW1XPd26Z1ZpVtTNnbOfTb16yzUrHOfOMPaC9GqhHkysTTSz2HbqOvA
iylvm5O2zgJrwDfp6uveI66ebjrTxp5ADkdQs6Ge/gImARlQNNDxLcoXUiDUczA57/dlDiLpY+Zy
yh7nVcHSRPtMcQfSyvlXk16ypbxn+vdNAZuJdS+dfH1fOrie5yvUxjb42bV9lDXTEgqyOVdPu4M6
ePYzc2UMUCKHGz//S6OoXqS9Ov38l6nqbGnzspMna+eZzJ0fFjH1p/u6aR2/MysV5/uyxGlf2iqJ
LvdlhlLdpqhSt1oZp5s2I7a+qlDko4GyOZOT1HZiDmSNiwD+2aKUNtmUGk2vv65gFI2flkZ3QJXz
z9VjQlKZhoRy5yru+b6f+004Tg3ghIAW51CTP3Zf7+eT/bzFdPBBV8Dd3Fcv78/NZRc3lVLnfB2V
PMWALJbk8ubvveXeKkCcT2UckWaYkcOVzo/XU+S7qZ28ilkIxZvCV+flzpsmb1GkZu+6ZhJNCNZm
pwBCf7ZDsIrzdrYxJbiWRIENIbAfVCjCuNXYYKxyE9ev0VwyHAnnCWBM2nWZ35uqd7CcXl5Nhh1Y
w/TqW5hMDxgAy+fSSbut1SIfU4to/OJFjIXvK3Ras6zGaTyXeC1PuGms5dAU1bdihBJXdPR7emOA
Ve1RHYe7/9Sr5et9y7IJiSatZP8Qkkp/MNOa84mbBe8i/vncFbQMv8+8ns4PF7yqidErR211ou9V
n+73yEYKjgYirV8f/vnvvx6LauZ0dpHivJsfC4l5+rk5IaT/uCfEhF6n9ChHsEamNflAXsk/l97X
s3gvVKGVzZ+P//a0otbl2hhNglZ6hR385WX867UETYA1C//TXxb+6+3cH9OgufiK0Sk/39Xvr6Wc
jPFgA0T5ufJNFOpldMryQZ1vMm2ivW7nR9JoPmnSxuvaMmls1S11okzshIFeIHQzoEfMSnygkCvq
WhQESda6GVJpQfWOzPKUKLzdH6tApPkJeEf6c+ozqJSBGHn8n5mihafBM75bzCGuNBf1rZxSa2E5
U/CoW/VOAXq5IfyGrJ467pRFkJLygonShyP1TBhruh7i4sPLPXdP4spwLmLd2JX99NCgCCAE9Yiu
hHJQZaPvs+KSlFStyCnzZ6rfMlsh/aryU6KEV5NR9lsZ14degdsfpd34ELaChD59uOL3Atxs2bcw
Jg0WW58Lk0NB2FbTXcxkvotjQrPztNY4nYI0SAjq2ASKTDZGUJerOZFmJeOKSGNVGR77ThnPoDRP
iqSg3o5jf9OMhzjL3wZpRhfF86oX2Q4ogov4dv8vjjbKj2hszKvQxuFhcsfsqtWfCXTCU5NFT/1o
KbtMEeGlaImoSkNPewu7YZ8Ps+zMDpudrqAxNetQkM2Kxlzl7a0oAiwi1R2u95uWCscZV+s5Gqzy
zSmtF0QEi4oxup4I6yIYTaK0ddy9oqr9ig4YkcNBZb5q9rQGoPlSDygcqYKT6BZ6QapjOo3LXVr3
9opr7T6ii3jAUlKWmHY6d1VhR1n0ShUsSg0oLDVJc5u6XBoixgJM2psJVAR+MqL+VLRAbxHUIN+0
KKBW9dzCRi6B340uT+UCj7KwhH6gkT8ZWpw8O/LJM+30nEROux8KqkNlnp65tm7cVInOlWclN1Wp
nksjyY41mVHDY+R08SsuYkCrYj9YGAPaMvwBNgW891xJ1PoJ3HNv1kfVJb83qV5zPVF3Cblx4I9P
WcT7IqAmfkmZTR3cqYT4SuCp35Ox5zNbVDbWkNd+kQrxQH5ZsG1kUOH/x7cmJZFfpkRBK7gmE16m
HoUgzAfJ4PAlpN8HKWLpmWH4aebZp+ZNGlByxV56iQ8gMDvmI3GpEU3yXVcH1rJGJrbCA+Gs7vCp
nHoDRp0byZmz+svY50RkP9Rtu4qDsrvNj2SSQ0+15FtCUf6kULpaxKNU1lZqfe0rTT1mVWXi5Voo
EfKSKq/AbYaM2J3KYi+R4nIW1AhEx9V4MWguq/FYfnPD3p6zrtGqku3sKWl5Fi0iIlEGOJCbPPd7
ndKNoTCHHrrwpjlOvnciR2xMO4yO9LXcXVC0cgPdcyHm7nfTu5w97CbZK/3kHgLES+SVQ+NmlCG3
TaTn2zCuB7A/lD1GzLjvala/TO7Q4WL3iIzLiv6sR95a4wSnK8Qx9pnz5sTKWcRJR7jgFGyTTts7
9Dmf+P2XywKYEY3aMNvGhuyPhVpk23C+h3kpo/fbZzslzPdKSH9kiXa5Pyp9dbHUtN0FpewBnBnO
dmiYzGeCNDI1TvprCR8J34Eslp0ZJxe6M6AxkEQgguIZzYlxopr2074MQm/JpB+EK+2pAJvApkUA
xwhBT6n/pONSQB54jpgamlJUB2N2+8XQ/Y+DTiHJcTN3b8IsIcIxF9tkcD/Krji2jJNPhtrUy3bm
FhXtWx/VO62sAea1X4sUneRoeWS638fJ8iK5GF/DuiW1i+gS32smY5W2ntiFatWuMxG/YdHub111
rEo7eUMIqG11wnLXFrqIrzi9Zj+hzVzRcSmz6fqNGBp7iSCi3TDC/qLRHbjVkfOaCyz1jFVa5v25
uhpTZwQ3X1qEXqM414T6RVNH5dCbOOj1nLgFo1deiN+GnJCazRKt5RdlrKwXJ9bfLAfxp+rNWhLF
8C10PZvOiKzHehbvB15ychwMWrRSz1Ixz0Of60ePHOl47AQ94FE/jei+7Uj/CgQrXecykLug70lJ
q4FJqj1pxXFVRFtHU2McCp1xbDKLmzy5wV2J5lDJ6TEXh8ER3ZPWlDsY98aSzg/G5Mm83G+8vD66
re4dBhIH11i4odpPcX1VmED4Dv64neMw/3TLH0qZfJddTDRCoH8DFRc82OeETrmptNbj/SZu8y/k
XRx1sjzwQaICaxsxfa21/KlVZbwaYt3ZgQhuV0YUhxvtjo/P3YeCeztjrIu9q3bJzdSQgEeGa7zF
nfrBVMD91vTpeXCNANm+8SOMzHwNktT056Cc26Dk31UbrbqY1SxZX3wXTTRuiEZ+omaroraKTiqW
7B0D42w/zDVJLszaDjwjLjpPPJtNZK2timMjStEDGaqlvwS2cYJ7oXxTHEh9bShjlESoO8lqJmCu
pZ17BUnRKomxzm0x+TWZt/g5iXDQxyb/EChBAJx5r1UyWKvZ5Up8dXMcFJ0+QG8N3+LheyO1dufI
pN7hid4akZd+MfUKuwagixXCz3U7KzG6yCO9tgjn1Gh9r6dNdtpbthArnRYpQiwupWoanpsiTY6c
NnZaqrlIcANncT+U+tB8FmOPlW+2cVBFhOXG7KASyiWXBC/aaSL9cAzqx9RKtlkT6A9uMgg/shjY
MlS+xrgg96OwBS0+9EEIWdNTN6fZMt/A8nJWYKS/lobRLcusSG9dHAOda8OVQ7ltK3Fh+Z7VL4fU
fcwmqzx7ure6c0hdasBPWtEjbUuDa4T0VcomXsks28fUp9PRCN8sbR3TW3pNm9rZhwYUrqmkShp0
andg5G0tssIybnU5ZJuwHsTebcN+C/K7XRTUHBd6HOcvWtcGe02tkmVPumo2Ff0HTCAm/d4PqXUU
FrN6I3iZK0v24Q6uA007V7hfquZsxGl5inRjRe9uDteuC/IvvWndO/oj9KHwgD8/2bgh0IA01qgy
mmNzHcgE8ccOAbIbk2hPUdneZomurSjwZL6hKN6WUBxo3cjjEGo5Pnro4ipyd9/Gkiq36Ig71xVA
IiLJdv08w4tU9clF6riaMYuPndxbjrc3XSN8aG1ZvRiEZoPLQmmYrEdFsd9y07lFePrS6KuDunDZ
wKVYD2M1S3p1PMBkYiVVg6TMLRD0iL73sTKnhPG+N1FRPydG12xKFS7b/SYyhfbdUrapkS34eCyD
EatSrInv5ZSv54OfmEhg7sfy/d+ubMwVmLkDauXsTdgNMaHCeowqZz958IVapYoXpRJnlAbxkChy
yL90VGu7vrE+hRP7GU4kX+lExQBaBQY5OrjD+7/eQeuD1GjYkEsg8FVxk/WkChcU9TGsudN8VbZ2
93sF/FArpPyQONGjMWte6dwSc55XKGhq7cnu+wOTF++SmvGNn5lctYHXPBRQICdd4qNNAufIFMHc
SSVPfGq4YuvJst6R4PMdIXR8c0wacKauW3wtbXxj9uueBVGoQZv7jjezReI2W7eaouIXo3jh5HzX
RossrqLvHiNEC1xRb8nyPb53ySqelReK4HNtibL0wwhfcNWo+yRu5Md4aEaz3wUS/uHUGdohBYyx
CZvg0ZwFvj2E5APq/WWny/I4EppclLb1GI/KcDGtcVeNZKKFAkFESZLtCRhUQwSR4uxoqrSxF7wn
oR6uDK66wP4a7WrR1F04oey/iSC5ZIQHbip+wcsMhNWlrZ9sDP7rKqzEWqomgvjeKvwxVp+ie/oG
sxXXB6U6Uxrt4ICTR/H70FHf6IdR0PLKF0PWhIanyqnVp3RF1rn9Rlbpipnr+BHWPfGU4Vg/6EEE
gWawko1XAgkYIid9CaQc9k7DMCXnwkuCdPDacpLNe8d61XsKepLz+ZHmmn4ahg6VDwrsCXnIS9eO
IAArTEo5STy+lhtyl9pI34CNO3zH8Iairn2Won9nUN1fALs5PnUAd0NDa6W3SnoDFeM9pkFENSMs
8g9qgMb5fgM/VpKeWyJU42IAHKnaCOw1iIUyZTupLdKw0MTljUplBbiwR2fNY5bRf5WMoinqBRDB
MudF6Uxlncg23dLgrAOBpna+CRQHNG6nWqvIG+SjJDyjQUlwpuA5D7K0k9MnX1qzoYwxau3KqUzC
/aKAbKLSNA4MR0gNN9z64GVJuFMcl9nMYGkc1J1F/9qr2/g1KRtGaTW5z8LQx3Wie+3eEDHZP254
ut/0SvEqSOhZ6XHTwH+sxi+hMp8qzOpkekN6sdLAWOtt6JzclosZg5/paFZtuZLQgVACuoPfF0H0
zKzytWz1YhXkhbXsm7p6EYQd+h4X3UXV6m+TCOJLYE7xxZbhsO3H5j2etdJFEoljZVTeIuxR3YRl
Mv/8kPHkQum3YzHhTRvKM9mOyVZJEJmEHTzLOtJsv+45ekfxYFiPcsTeonu19cCVPvOJ9za3mGnI
OqEIanbFlRbQ+GALclBcG1lZajtXsDR+JlvlVmjaShFZeUo4hWtqtGN0iVSOi87KdAf9YCmwXfCf
LO9SZbXKlJ0Z86G6FmPGxNaHhzmpZ7RCCFUNctBIC6JDqxrQjIycq70zpUfZFLtWckBNCDjX6Yy0
CsJhTdwkZjdjRPHevxtq5Tw2eZcvSFzFE8wl7A1LQ4SO6g1N1keY4kTUTNweBd6xUwFV1VcsjrdS
QwhgVUOzKj3jmQ+UzNqavN2ye0fFEkB5i53LbK3ao+Z5rgdj4oUS6EjwKy1rwonO3oj5DbOAd56G
UnD9nvGrbUXaVAq7iT7xeEWAsCvn6C+p56jAZ1U0DbKliLDNVGaofWNexRWslG+YQ76HLWrpOiWE
nplDdciT5lararCjtHceir6HBgOoVsETsTAZNhxyDH+xJlANhMOJHJPgBuV7PXqD8r0/EOh7tTiF
vQC3houWpCujC+snJeqDq1FOj7QvklVHbficjJuhjCT40bh/yNXcelOmsSK5Es1vqhbNmlxzeQRx
bPtDQqPceyLKwruoVkiIckDTgKvPMtC0EFJasRglZ51e72pfR1WwF4yuOPdk483o6LGqSg7qOdCR
NjqT9VRXDErCiRjiUBkJ/k2swUdNZmykKsurE+gfQ9aPr4ke79w061CaJeMrse9nKJURGEmbGcdd
nTmZKMPBaULuoanZ1fFnHLXpa6okwRpXqAr00CuXpdUIWHEdBj4KRrigCuvGRSO84hvamAUTjkGT
b1FAYm/XvSE0Z4ZUKt9MIAW+FwTl2tLxu8TWV0IqnZ3mqtZCaqb62FCsATwzzJC5pgFiWBdflRL3
E7Ej7QaS6vfGbOIvRI1jY5VfSjlTzxLE/ImI5BdXG9xNUQLfKXMlXaJwtret4pIRgmtjI3nOWxE9
cBqg7eyJjaqV00XU5pNgoFLyNX+lDHPoS8d3grI+KBZ1JC2mKtgP6pc71LuJYClMhvgIBrs8KHFp
+5mmhIdh0tWFqYTJWtD9v/RpC062q+fTqvsxI/qdqvI+hesspuwjq4dohjBHj3nHqdlrRowcoXrQ
5aND4vcyGQlPv59mmVhTUKrlW1+p7TU04h+TbhNZ/xI51AdzJ2ofMguLv5xw37YtaCItk5uazNSV
SydsVQUp9T83d2/5mFd+06FwKmVarAFL0KtRahwTU3exvETb2mM6MPX2nm1Z00uQ1iZVB31fTdMX
vLPYtAHIHEKjflG4KixzFyVF6Y7KJRGuuReuNi3hR/tpalPbUTprWQrzJY1zxBtJWTNNeXHB6HxT
Wv3UNe41rOr7eDTeD6a2lc4QHu43htMgX/KqY2E15tnQ48+hrxuQ48Msshno0VTmoYzs6nq/0ajW
GrpSnZ0AyZITumuoecGpUdR6E0SYFOzKVK4BSp8NjR8J4s/X20i+tW229Bq5aJUXRx3tRy+e0qci
3hvp9N6GkcG126hPQR1f8zoqV9hKxDV1+tdQGvG6VaRcIm6aLoy1DnXTOH6O82lCHHQdI2O49sG3
wZISGwuXIc1AV8RMGCRxyafc19X6Xm+Ji4Zu39z3UwiTX+GciZdaCNygsZP8FMlAwK5KpkNs25cc
pAa2k5yOciZ399ExV+FT2hrtoTBaOIz4pZhElZSyRfxhD7a9LWco34ixyJDVt5wKst+0tcZZSamW
KXSbZoo3Cl4IhnDWpiaZGaNObx0Lg3Kk7eTF2kns/mgS024xymhUHUjOmKyyJguW1Gqdmxel6CZo
JyFlp36ljgQoZ0QcEniVMyUq1IOSFKTB462yjBMIIQ0wnZMcYKYxnxvcN1XhHaeDvZ4Q5a+ZXKdH
nUJ4r3MQYlgIViHv+EHSAl3G68loXI751nrqG/vLoHvgBTKuJPmETT8k4xNCw1to80oyJgE7uwW5
xYh6jZsy2HZWc8YnXjxmI6g+vcM7UpTjNwbnODO8+pTGNT9YQiXp8YhHUUbmOy0IMDEIFKC/xJ+4
LwKsMmoEB2zWDMnAe4IGhkuMYUit6vm3uG0uMFqrHxEyY70Jwgc02Imfp9VKb5T2vaCcvGQqllxF
4BDnVbtXvX6cvAGTiHDMW+1U3yAhbmrFCrallr27OR4xBUndLXyUM9ZbBJE81rAldwh4zTWWfCRv
SsngUZrgVxC6EUXx0hf4t8ZOzho8tVh4KQhw0aTfs8j4FhuxcYxiUPSO4LrtNEG9de1o8l1PpGtP
o9nB6B80kEG1xyyeu1lA5LhC2zHkgm8f6PuiH+sPkne/GzCY3gqndhbYT8tlFgTNJmlEfAqmFG8e
lojOjJxVDg0F5pVczA3lpanaHm3T3jtakUA6gvxeeMpSjRodE2IzrIFu6aSHGgPyRWB2RI9Y16hT
mk1MVWfBDKA1LfwErtsh6q4bAorbuKGgAuhalwrfF/MAV4Zi31A1WsgaRtEiOIgy9valaMPD/caC
F7KhZxedqq6g79mO3mGMK++gzfeEnNDENVqx5nSuL6rhywQmYN+h0eOiaYRPWYlmWc2J1kRHP9wg
X+PzMBvGM6l0t26Zjgd4xaavaznjZgU9jJmY2bF1h49Q4J4JPBPXLA35qeUHkqG8p/njtWJFBtqE
P8iG7xObFxQzEYaNdIWF4yC9Ae1+rl3F4CU7e0SxjhgtOqeWklHdcQ567Y20Ge3Sd43BWcuWs1bD
QGCpNJw0dV0ae5PRa61w1BcCdkHomAYdSvFVl/khEUb4aCUI2KSTKauxjWj5B9q4RgRuQdTGZ8oI
FrQnQY1UdLR4lRRyabmMADnLtLeUudQu6oJn5N/8MqvCwUuofp96h0gx2qqWCgNkUhvQUXlNsyIp
hw1v6dNonGPVt1xqQ+1TtEACk6wYtqpY0oHidxPrGtgdHFeq85aGhXKAebXrQgwVQ81hTeOoW3V5
OB+L83Q04suTAAXdxlzbIvo01RaKWTmiRsAl9B+CH/4nhpvsTINeu6nblgPt8lc+9KiOcCWsAjLz
fC7qRU7hOjKBYHugF8b2J1n4//wS9yzuwfYfZNM2xEC0v/37309lzt//nbf51zq/bvHfp/ijKUX5
o/23a20+y/N7/il+X+mXPfPs/3h1/nv7/ss/4FjjdnyQn814+xQya++vghj6ec3/34X/9Xnfy9NY
ff79j49SFu28tzAuiz/+sWj3/e9/6DN3/l8c+Hn//1g4v4G///EYfzbN+38dP8vi839s9vku2r//
QVPzb3w7OoRY28UE5xl8Uz2/pnmR8TfaB6qrqip9M9U0oUkXZdNGf/9jBqELrpHctf8GeRyTMtZB
0+NCaLh//PMN/wNM//Ob4gP4X0D1dzD+n+xmYv7mEBNg9LweTzNR4vz6w6GVxelOw4ArvPwR37Jc
EOv4ZAdjuprw2wUJCpg8mAySOZRdKnO8Gt+crFb9TmjqhmpcA814v/3Lx/a/vSo+1r8Qpe+vSudj
4I4DXM78PaPK0jSRNjn05kHkO0MPqXdG2cpV2ks2kM3Apv0idgf8OAGGal0rleUY1nhcgvHVwXnw
H0ja+q+Eay61vBTLcFTdsCxi4H/Hr2uuwowqqxiI9SBOsQuHqnAZQBSP9oCMM29p//fKTqcTCrlX
C9aKfmwdA/ZxmAynsjNvpuzT5WjVOuRqND2jWfxIvenSherwzInlP73gmXb+16/VUm2yKlXd0uDF
63y7v36tATN3w53o9apKiwPUOsWZrBFT1aOv4eqvncj0k2x4Z46aLXWy1yl4A4qKpbom3gkOh2ns
8aOf4nxWhadltY6r9AOeLpkKxKP8+6/7V0r6/OnapmeRy06GjqnxKf/6YrEFlEQX6FvaxtkyQWSX
oqZeduFib2h6NrcGAwJnXv/9k95jWH//iAiz0mw46ZbNnO7XZ9WmnsPT0rauxDYDU3xTzyEgJW1j
2vUxmqa6fa/UAEmbxcgRF/XF0deJmnn+f3ghxu+/dkudvyRPV+cETMfRfvuyppFJQzMVBIY4zrqL
iTgv0Dcsuy7dWcR5bPBtXovCVpCJcNOZlq8KIKZFIiNfhGq3EVF1Zsf0/gZtE1vesKGCpy9w4e7c
gR52gp3fLSMqy7bNPDO1fYGKAQY7o8fSLOKN29rnfqS0lEOZxtK6U0atXymGNaxk3+gb+qW31NLp
mI8uXWaDiYT2UnZOvzGJCAXMjhkcgGBeMtf2sBm50CL1LIpp40ffO532UFzlC1F1wSLveo82nA0x
uXe/BpbRMDkIkcE1ci/1osWY7H51Daejh5YwiHJb2oX1WuO5HFpm4FXKTdMS6K4Oc3C1onN1Pnj6
pB7x+pYrVYoCIy0RoqWqb0YnKVaWAQxQjfG25rHlHhk70Ae0u+GhNNxor+jt99T5EOjubjZBiWtN
t6889Y+kqS+GVt2UWDLwIvecefEScx0N57C/BcjOFq4Z5suwjVIUQPpri8dpa+AkwX5MgHYO1XVV
cvY9SYWUOlyqSPNh/WYt3gjMreXWns31seZQ7YF1eR1TCiQjcZKLfHSbq2YtvTQob9hazTUy8pgq
DdYCu47EugOh8CCRSFWGRNCldfaecX3uI+WJKHdV2rHSwDPRjbp0djDTauYWNQf2f4rP5uX+fqbR
VJVjyOHiAXLRs387jMyAUAazzTbaaKTYQQsctak86EHeLh3dY26etdS+Qkr5WrHQgqTzW/270nAi
DayKWAJrNLYgtg5J090CJa7WQQS3vHGrx8CaFWrpxppopNdF8l0QqMNQWUEHjwq4ew9Ex2A3qYNN
Tab6IjF8mcXYGCNjWznGIswOnNb3wSQwU5fdY1JNPxyin3qAuN2AQWjScRPXxZZmiIuIrQmA2PWv
PRkNWSPOXVnw41ePNKwyv6vEa0F8zBJ+5blAk7CIhujSygXNuHRJPeRQ0ENZmEVaL0k3/zyhTqXs
UcQLmCo2iVZ5vlQtczF64gNgSLDwikmjHgBr3IzPce1NS11mz0GpfOS2+iiNr21cf42bp4HrMvK/
+CKHfqvgPMRVcFAZXi76zMRV3XbLRA5ykz3xQsBU9OjTi/TZAoxAHS0l60e1H3NFP3H4oq3siaHN
B+UT1QwVT+97aQJypHabLg3TPuh47XA0lfAverlRQ3iC/fSOiOuRaJUtUShyqdgnQZF7GShURb2a
kmxXJEtm0VvwaK8gs5/rWq2Wlg3eutMoteikf1B2ZPxfZiun7G+5Fe4wvSRH16HuEbvezlnoeqGu
x7ZUt5Zs9hrI3IbpeDBqr0RI9yt72lmJB5YMGb0/xNEWosqGtpi3iqZMrF1KORZBDI1Os6CN3ujV
64uUygtC6twPnOnczrrNgqCWpnOOcMFBh0I5U0TyVNfZ187h3EWi4GuqBcXKcIofFMbJvbfihEw6
FVeACv5HllvLcROgegvUX49OgtoMqcj3RPZPbYE9ISX1i+lO6sc18vW6C8Fu2KO9kd171HMKQG7h
+KMZQmdW+QlOlFlF6ALKXhJ+J5cxjfc1Ruh+UdWJT7AOVWed75lQrBg562YclU8xqY9GRFRJqXLO
TsqNZagvliGSRYsD55yZctOIel1HhI8Hdv3MEG6P/+xNSDvAtM4TuEyxVy3GH5Un13PmZnG5z9xv
1kisS+80+lp3DDKacDRwBkUJH3LW3TUq/EzNUNFsMeYCjRi73asBmWM5mABU+vl301sOPEf4NaAZ
yGjOUBRkF7QJ5d5rDN5rjYwhNgnnIAYl92s7SOkqK2vN1L6L/8feeSzHrWzp+lXuA1ycAJCwUwDl
i56UKE0QcoT3Hk9/P6j7dnPXYVVFc9wTxhaljYTJXLlyrd/0+HgidXyvUx5dZZlGpG5QgsR44LWJ
awq6mvHFqpHNsILRy6IEXYmuBlo/aZxg54qJkQYHOaitY2rfANJ6E6gvH2e4achdIPGTbbI0kzZq
Mn0pDH/waI/nTtYNMdvRulVR7SkyBEwjhOXCYfyhwEeNBqVYaylJbtfJTwpyUwgig2Dz89JFcSVK
ByQhsdWI9DRf1Ur0fZ5+Lxk2Gj9kMCNg2EidlV3TJDImb24G9H1lz08Uw2bHiKc7oQGjlWNowWUy
fEvaQd3FfgdKa64BG8/FeIQANxxTM3qLNS3YzDq9TNMwN4k03An21psR1IAD6/ZLqvesPMteUZOE
mz8Q5SJ0pCY9c2BLIcJl+ugA6QjdLAKPeS5ujFpeyaFcbmqg0E5dKL2nKb3sjbNxE3eoreuDdZCS
ht4hpJWVMndfZVSUNnQz8BxTUBWPxYMyFODCNbSo8mowXUSLDpHSPg0mv5Gylvw4Vzt31gJznfiQ
PDTZ/xbTxs70PPpuyIhXq7AwUVNqXCMgL56Sn/bSRAK77IKze00DXd5IyNYHkcZH1y0HM52S+hyc
VrANblrV+l3E/jt+pWGFgLa5CK1mPcwUKSVPN3m+oZEe/EJ96uLYdxs75zic66bTihsMiuAPFNmj
VpSQsE2iI2pmaHGp5lEC2ib5s30v2uJoZy3GAWzQSDKpv6nnIAk65bTNIP/YHLI3lTXeLcJVGORA
+ApGgSU9EldAkdJ6epVyGSOK+BCl1pvBNrA2or2OyBqGUW+CuZQiw7YycXd1ksoqXaCGt6aqe3UV
LI4u9d420p8qVg+j323ohB01ZXppesw+qpJKbPXSwcbQgc9CoP5hyBi0p6MIN6ZmgGgerNa11f6L
obQ/p1p/LeE/gWF4yRRt2NOvLZ1u/i67IsUtrjLSR7OoxVpb0TF8k3TavAawEDBxq6lPSk9B3JVE
Ap0h7BGoYuNiHRmQZdnGHdGEXj3ZL6kGE6an8bPJql+oPoF71gfh2WOBuJeC3bBZY/xY/gSv+yeu
DbeficlZf9Slekt/KD2mMiy5Bk1bq66+5QLWYsBL0RQU6nIAqKjoZd5U2pA/J7KyoEOYKGy+qr0q
M/8qSEOqedOXegFms+Iz5o5MvTgFQekpI6BFcxpLx6rUcdvnItg0GW0qSZZmN6HdoLHwkOSbnSCI
Qsfo8l0yza/1DGjRjtKE4pv65AeAMdUagKAqXvNyiOAOTuAgw1ilFEHhPLHLVdWNuavXiKy2fRB5
ajY9F/2E6mcBcqdqCyQaognPmeJRCWT62GgRj1VHbyrNaAOGceqMyBHZaFd32lNmp48SYJhVWd8h
8PJzighdSYmr6GDrNLf6vWEMyiNievEYw9aSLc+mQecWsep1kw8ehOQCA47yQU6zctXW1sFQJ+1m
Mo0eMlrcr8Ecgv2ise8YyoQKjZa9JrmVYmWJToWcgp9IlgpflOC6ZPbfcrmFzyRomozDbZAkKzIn
p9ZYQ+2IJKCpvhayXrkqBXunByYToaq1bs1u3zcrCMLKKivGh2ronjVO62uRGytDXqQbKaK5eBal
QAa3fimIknRLj+z0D1HTv4EdtbzMmqFr+ej3N8SiQUtYwDreFobROQSqG2lY28Bf3N6IrQ1dAQXJ
HPW1r4dgJWVS7/UwQXU8NRzcVKBXT8AKZLYiRHQdBfYPKA2XuX8Tt8FbLkcS9d3anVJCaAdY1aM6
srDV7qmYsv3cKRXTKwiTt0rBpZSK7IZ+7s7M699aR46AAxlZXjD8MIBTOlrwx4Ydu43q+K2W8QrV
UUvQFSxJWltwvJiz321ApF0Yhaqg8+hbw75qf+dtuLV6proaWtqafuU6w6/CHRkvvzNa7bVl29bD
KrsJSnmt6bRQgzHYYF8NZcaew51Q8Kf0CkA8JA4YYHJwcOu2m2+w6Fp3Em3kLAxX002sVMpxrHBX
BzrT4w/0K8/GG8q1dMJmWIuyuvhGDRrkNLLzLLXctJYssPnJTdhiZKTR5rTpfGyIAGQwcorqGWX8
YqqxSpLm577GtW9qAKJy54hRVIQRqfw9mn3/pJkZB1kQLTt7ng868IZ9PZnRHn/VxCNlDPGplcrn
eWhvn2mjbM2ZFgWU6eoGaOCvtEn2UqNQnWqrxCsK6YDOrwzwoOAEEndLTyHamSRiXqFGiWvoEm5M
UlF4KinNPOF86jfaRvX1aBXmyhOeH1KIE1el1/tiwPbBlsudPITTHs9Qe2tRD4lDqiZoC9cYINVa
ifqnPpSIRv1pS9HvkRXp98zAX6kCAWwOAo+avLxvlh++JH+1iql3G7l+zujYd3Yorc227DwemyBM
BXKfoA7kkFfZXmsow/6vTEqVIsdjJ7ivToruNDU6YYqsA0moIlILAYyzifK9rOvZHlfc0FE7NVz9
/WNaZTEQje5Q5BHaluCOXdUPZsS48bwKe1FtVHOGfuVTnR+LVR9x3kjl+QeiX/yHVY7bSo8V9gJf
OyApftcsf8oAmJHmWrR6AkzsoM+O22hYFKqqN8h+EegwDdBPu0H1VbsniMxrNR1+Z7xtTPaGFf69
aIH12ewgjoJPlK2kqzFuKBFAOzvoOV2gGGSt1IRoRYB6pd2xoiWHl1Yf3KKxxLvQG+v2749gArgA
mKSsJkdqWzRnpQJcxfJjVqMniIC1R7obOEGMTYRm3nR26gga1yITh0ySpm0P8h6DK+Z244NtXXBv
hKwkrX93SOZwKIXgBWAJKcQHju4J/kshDUNAfbtWEvdlmTyKWLsnpt9Y5ty6gIN/5zO7qYbvVlRF
5Pez4fXwtNeziVjBOCXeiCiJJ407fzFGmFEWqOPwFkDJncFBx8vC1KNz5eppw60qYhtNieIIGKeb
Wi+9Xl7V+DPAUb1L+8QTTJd2bL4rQ3AoSyDdCKSuyySd1rNhb9mxXN+c4IH6cupaYDMdLUo3CKyu
Glq4NCl3GmmIbCtfg4jcxe8hrxjz5CyXFzlBzCCtNkPlnjRxLfXKQ1Kp9+OYPc2WdachQOoYovpZ
TuH3UG6E17a/ZKmg/zs0MIik2VFSC40z6jT2aIJ/MGRc9loXqHRMvUg11/NEOq+riztSFtyYHDBb
kCaA19a5Yd2NefWMvFJXhpRF6uFnOuY6akBwiYEBYi/2YlayS8Z6a8BkdETRsTq6AticeBXtzDwh
tHpRoTVI/BkvtvpqmfkO4xQU+oQ7mgbmLEbgKjPH24CNd5LIaIay2nVA0vh445PQ7Fc7HF7lWPmi
WAVH7npvzf16KPFTtIfR1eURpiH/2lQgRmYUHzREzzwqLk/UPQcWk7LmSN5xQGT2xLo8eGFQfqtF
+IxLj+12GaDeKFZ++3L1MxTSH0mTXxU7V5281VAEtynmoPiTjs2DVrF60YJlI8b7DA68O89YCcQ3
04z8qF7JR8Ua0ZNF1ZCE2dqFsxI7VqHc9H2JmoE1eIpffy+N10KydU+0AMyhPaz6DjO4xERmpJzQ
Yq7wU5XaG0tat+gttVwDgXHJ4HjtP9IufiiwqZa1cmtZvn8Au8YyjOCyJKT2SiPRc4p6BPW6w1+e
WxTTUdASaYsICYUAYLR4vxTDpssQyKiZp2MA4ShOgLgPisbeF66k2NwNRt4fAtiTbqZATSSrCkg7
h9Gxhs66yVr6gC2FmqKqf1IEwqYRDKgL8P877VkmGEqh5IPRHl3072MTKbQDS7EK2oG0XnsAUlGv
7TZoyQOKwNOLkeRF0r7P6DQ4ElrAL0X1olSpDMpBhWoOntjXCoEAZR1SRQt+2fgEvTS4IKKu5cpG
aDhyKGle0JpPwaDetk03uYJzcZcD+gyLG0WVXlo4lY5UN4mLi1LiInxolhHG1rUhe4huPKZ1gI1l
s6T+7NpDjaBCqa+wNsTCDjLLNgk56eOh6TWlBL6mBiyXpCX6aTnQImKyW5ikvbPNOpFrSKKFUT3W
Jh1+3Mpf5pzJIyRmBVXZlWhx+MoOGVS/jY7rtqcPALxmYVK7ynOsLjv9Ty03+a5JdLCtWbSxA0wS
4yAbtzZ0alcdsPZAPzvYgibahzUwFMqPoNfA72yLvH7Axl04ou3uqqi2V0WQ4C9228QvBcATvepX
CkqRkMu70TMro1xjrf7ox+WGxxcbgze1CaEIOWFBSM9CxAlKgV8fLSq66yin7agnjfdzQbdA0RKA
iaSnoDWp6MnI4UGs+2UGEMt7SQVPIlU5mrZUZrSRXTWaf9kJFgJKk+7tuS+8la2iFYgcFW4OcjKu
RZ+6+dChnzE+pumcrSEWHYOq5zAQT55ax9FN1Birrm2LgzXc/yW4SBwXxkGqjpnXwqzeYLKK+c1Q
MW9Tf1hZi35YzOFyXfn+iKqfWbqDYW7jtihwl4y1LTi8whFJgD9qXPzBoBSgMsAXdSB01ObSRK6S
R7vlrDAs1nM1jXVzYgEX4mEAR7xawGe5CTsq8G02MAPo6Njrnt6mkTv7/XOgAIKxG/U1S3v9xk5b
7LyaX2XLs8L1BgLEgZzSDPX0PMkxPepsDnqa5uTVqG9xNNhKpQLtRk6fWj/7mfRov4/TVHmlPOF4
pmKgANt8XzfjV+QJ0RebRLoFjr8Bv75LxuQwaXQjZox3D51hfVfRxVbReGQzokOd1Oa0iiAhOgaw
ESTAx6/toqUHprLfq5yfnE624E4CUG399FuQRMXGlBYnZDZnxC5Kbr+CoCgVmEZQd98PKnwBFZ54
w8JeTSlKQVKX/JDgcfCOE3MrEHXbFaYZOgr2nZNldre6ln9R/SR/QFmOqiFmEqDst/qwhzndI6hQ
rmUw8C1XZ7uZ1hibr1WR2gdDhzHb4ZYACTlsDlNu39bJ/K3HTAH11DQCJTwYenEn6hyrOTDnTi9G
uEoqDTXBLu8US3ItgLggoVXtEXeut6kcomXTqV8qrbZIkqLJWUxOp5HRc10Nbuy3vrodI4s/mtW8
B5Shd8tskWKogHRv171UIaepxZsRw06Ufqt7qs6SYKWMdFAhdYCBNnpr3ctIhFEO+YIBVbhBI4Fk
I1fVLYKAo1e1db9JagOE5WjvwdO2j1VP1RDEVbMOYeijAr80E232KQrscahWTm7Nf4Km8zd5ObUY
K3IEjTlwbMaSAxq6zTGFXllahRltxNGUE87VYbXGI8B4CBUOmhJU1DruazS8nLDKxzulhX8gi3lt
hla1q2K09gwz/J1oavB9Bp3hNMgt5HK8OD7WMUAiTiLQt6DkQeeq8sMfv2osz+wC45D0EsWoTtSo
3yj3WiV2qBrbaxkogGfRqRHgZ0B4ItAw9khm4riNyGnybQolAd2C0CGADEW2lNEU6ECVNu4An423
BjQXPUUCQIceZF9XdMkLeAkgzvS6qCh7Wre4wLKBL82fCK3CuJ3RCvDntWJxTsEsB9JSPIrdFqP2
0ajL9RjStG0i+gbxmHKwQ3g7DrsSOgIWrohW9yDV930kbmV7zLYmonos1PZFQysxLTSU+PrwUUZy
ETMb06VKJ61MSTRua5X1FnWMm6qFutT86PNCHNHhPYgpHO6a5jEa/Mcqzr9bRiTA55Hbg5tG9+F+
FB0ivkDhoyahT2oZuyCrAC/2irEdA4SDu2LyilAWG7TQW8eWgAkpydbIx5LeY0/DHiEZzw+CEfCY
CjYzzPZWJVuPTZn+AUCD/QBJw6oqRAtUJho9dD2MbRdWrZfIMgcJ0FRx+RYPc/tIOr+IwjV4lZZQ
61KpWaGnO+0ty9yWzbgLOcUcStkcb9vUTjYEuwIcXfrDAJpzH+qB9hzgkynXveW2TUokTgdq02gO
HLJcLqGn8gHS8Wjr4bwzxfRrMGiZSC2NoKqHi06Y341GSaWpjSQkbgd72aGkW3ghlBUb+0cmIvmp
f+GhQystnTYTZGq2qWyQ8gVw1NxrZdRgCE0dim4DVdq89Iyh7CgBBea2k+z2KckCcPY+5hnIymrN
eISnR3VIr+yVEc0WVrjxzGKEouQU/eaHXFHwQ0VtOMp9daMrsqcbcFO73vjtY1LolHpXebjFDzs9
GWmrotcu0+2gitKKY4PRbLFAZQ0zvWOjPqYQ9lAhtDZpT1Min7PgNuv/NGrWvAR6TTELMvdczTqE
amyWC+m3BY/hBlDuHtImy8DQo1uERdmEjkg3Q9VLa2CTtvZ7rDPklZWhWkmzSeVmHHoXt1BMK2I5
fpbMDY2kR/IeTLcEJEEVYwuzF0914wMjxSK3T2tyCjlot332NUATkfnhGXEdw07AF2T0MaXN01kC
vJrvW9T1VhTIpB3FSoJn18M0yYzW8zn8GcUiWdI07OA+p9cuF+oh3uZA5rNetTZjPU0eOE+qG1y1
yvaxn7Qe+grIv8lY4RZ9tAYe6ydT506Z1R6TSU8RTLfSe7xhgv0Uj4cU1sxGIwHZTMi74KTZbtQg
/yo43jlli0w/oGCMsX32LT8xXVHJ3/8SjWtqh6RR1VuUZDStLRQYVMpwSJix4eUl3a++9sm4ml9R
o/VrkH0LlFfaaL5s70IrKdcgW9WNNOZ0O7RB8kxtqZOqveFSRYucCB2gezzX4VjlnXojBfRaSTGr
o94OP2Nf+R3pZrOeEsBvDdyvvkYlADdmDiiTQOK8vENFJIddrvueCGn6VIlcHQe6lxycEKfL9E0Z
Zwa8RfmLVQbJXeLv0W3wQ13aiLp4TGe1BVZLAjb5xdGoh+pugmXuNQvY0E8DAwaGZsGxSPT7IpHE
rdqgt1JSDlCaOl9bhd8/jnE1QIjwV6WNsHlZC2QSejr/eigF+0Ezl+JSojxWyw8pGYUjZRF7x/JH
mmTqHVNmpSNwh994gDhRExJeQ7Kdm3Cub6MmG56aLapm1OCsRHlSll4QOj1oUC+/61TMDacJE2T6
/9ytIcbnJInye3mYdlqFu7Gmx9LOV2BCLPqdov8qdKO/7c2RKTeX/VdFt43NOHPXf/8WhhDkGbT1
AX1iXt77kbpFHuzJl5T4reEc11TyV23IQIEsxdGqyABN41ZYdk/wZhwxpdoD2AlODkgXgujcCviH
T3ED2j9HUu4vVOV/cX/XcH8ygLDzuL/7MCKVK6P8T/MP2N/yf/0H7A/MyL8okQpFhjxiGCCL/z/q
T1EWQB81XotmoaabMuCg/wT9qfK/bAEyClsgBbK3afJX/wkC1P5lKDBhkYkT8GIN/uf/CQhwwfj9
NxJKWiSHNAMQ0oJ6+/XjMcqDBsjh/0Xryy87PZuRoBl22jD+wi6a6mZngISPtZ0+pZjkzPLPd+/m
/j+u+3/yLrsvorzlQgua6aPRFiDJu9GsIaav4tsTdO0YXf+2RzcYs/BcCh70Mf1ahsbx8kDKAnr9
YCRjwZu9GwnweRj4SjUeg0JjhbfC0p6kIQIDAf32xbbD/rbwY4sVFyuvhS7UN0XRpiPtYKooaZHL
8CD1BBl5RZdk5/JNLXCYj+7pBGeJ+hmS7HD3j4NS015vMJtQ65QcyYybK4Cyf2KB/+tzGicwMhlV
tLqvMgs4d0w9Bz0uwGJETS3WrzzEuRGW3797sSH7FS5pVX8EZ0R92yrMLQVB1TPTkpZwyFn38stS
/wku+u9HOQEVmUEGrBQwzlFNwvG1r6hWzQlIRYxhoYgWDWrYI92fyMqKNXVf+cdcBNAZY0NrPZFO
Pepr5fzs2zbN9iLUwXt1RfpF5VBNzc70qXCNLDySeMt+vnzLCzL3ww+8TMZ37wZ1berJIbNaVVuU
RLQgXellID933A4nzQRanYPcqv0dn2/QEG09DK4GXu/t8vjqApb8aIItIMN34yMkOfu0NnosAOki
W+F9BTGskKdtm9GPSUHiULrQSMjbcaapMTimKTtjanldXlDxpLmuWJsBPQPYcS67ycPM4VgFO89W
dWX6nFsDy62/u8WW/niUBbwirXusRtz7yIKuIIfPXfoklKk9nGNpWt6+sreDY68fWvP+8ps9F01O
4pZPG0sOEiZ9kT2F6Wug/7h83TOLST+JUjZGwVkiNf2RExaghzvDSlcyVP8FfvG5EU5jjh/mVoRy
PyaXj/P8u8GLfSRxlP0ry/TMm9FPAo45YtdDnCWQT09FSRkTR5nP3flJoBntITC6MQSDAoto0U5b
52myY7Z+M+Iwv/J6zswZffn9u+mYgYwIQja7o8nJ3KuQgsSoxqhXWjtdmTrnPvFJTNDTqCkrUZoH
YUz3aQ98AJEFp9O1F3BO/ZXHOLOv6icLvxedbNqdz7uaDRckUJfhGoXciFL/0UE0XP4gZ1IF/WTp
zuDSJDNVrQPIgHVQ2W6AeXfc/dBApUj4Erfi6fJA5+bUyUJGBhGVYr21DiZ6qus5qaDdImJ25V2d
u/rJWm7trjGMkqsPph9uotBqvNRqfl2+9TPzaaFvvJ9PcSfUGdMr86CDYZy06osoq5WW5FfSmnOX
P1nNQCkU6My+edDM6g7F2d2o2Q8S7MTP3f3JYm4a09fiTjcWb6HbpsEzEN1Yp7LL9eXrK8sX/GCD
0k7WtNTYA6RbKnEyTaZOcbA7oyJLMypDE13Z9F+GXXR3eawzs/WUPoJWK+Yzc24cQqT/PdXMXq0I
zy6f/lWoPoFCsJwQhPXlwc4scu1kkUv+hP536esHtBVLL0DKxKTbBqB1ctsyuAK4PrPItZNF3syI
roqEQYoiW6DGo1sMCnJ59PcaXXgKagxXlsi5xzlZ6YjbD2k3LI8jyBtTih2OT4nHS6r8Zm7kt8sv
7cxC1E6WuRIhgsZpnm1ag6KG61MDsS/xPnfxk1XOqakNwc8ZB4PoiykOZ3Ed2MGVq59Zh+Jkmbda
akVhzK2nPWT3GLlmUThl033u/UPv+kcUsVMfoEMJiTJof+UGNUUKB3P42pjD+vLbOXf/JwvdtgWs
9Ik4khdauFVp5kARHEpoFIFxe3mIM3NILL9/t7MipQxZOrCZreqU47+JEgt1JeQ1VDne1JZ1ZVM6
M4nE8oTvhpHtQfTcunmwsYAyrOAxlYG+XH6Ec29pGfPdtWPgnTY6h1jpJQ32R3mxDQp1pQjT3nxu
gJMVrUKChzwZmAcOVchzi5dKorucNtmViHEmBoqTdUw/Oh6yWTIOMRhbtetvQqOmIQRwFERkibGY
Nv25/CTnPsPJWjZV2nwqosUHRc0gzNdoYFm0Mi9f/NxUOlnLfSxKxaDTcqhhJmVl+YVSaOrAiMYo
VrqWFpz52OrJkpZoHs8SSmiHWda/+HX1iuXtjxno9ucmk3qypieK70FHnecQtcdZZ1fFpErr5+2n
XpF6sqDDJgtKXTeMQ2r+NuIIFXR5lY2Bwzn3ykI7935O1nOCBButde7fVOofquqLbwjwRc/AjctP
jrCM/G65zd0gwA7wBYrQt1FoyvEc60fVGzlfXBnizBaqnqxozZabeY55iBQJSdoiElKrEPNpecKO
hzt++WOce1Uny7oecdnVDABMERS6TW2gzyQCS2xsI2l2l4c4YTD+V3Xkbwng3csKMH6UOk1Pj4iK
VK45DsV6zivAvZRHwm/F7A/fJrmpblI/66uVbcfUsmxgiaUzWJF1Z9s0Gy/fyrmqw1/i7LtbaXx5
6WI1xbHOadrMJr6gsEEaQKYVguCho9sliFaT6jeeZXOtFjRrcmmHGaR9M/aSdl/hjgf6HhsGPDhh
KM6hHXiS2VX3shiyQzGUMqaFPiicymwqOvamdCz7irbA5Sc4Eyb/VqDePUBuIyyEjlt9bEORB25p
hBW8vrqTXnVVmAlEjhxRW2togQsAEDeKK+H/7+r8t3RYY9f954w3JzMPAjubDq1HcrVK19EqW/U7
eGd3qTdvf6WOvEb5q/2B7Lrb/sk3wInc2MXpwBWfCUvcwskW0UI3yfEFnQBcTreZLq/iDF/QQrr2
iEuM/rdH1OGs//MRE4KQXSFRe4S5s451cSdGcDiVuqWk5JkNnSvLvun53kmI2rC4aYMZ/QIVL8F5
Uw+/WnuiE0TqYEiPY44ltqWjlnf5s59ZpspJRI5iGwZTi5de0Cv9HpydvhuFph3jTCqvhOVFI+DD
xz+Jy5z5QRRJZXqU7bhsbwc/lgJcmEx5Z+R6Enu5rScY6wyivZXo72+B8qDqASIXWiIcihszVdQ9
Cs3d2+VnVj58aL73yUadmXFfwGbkezv6mmTGi1aP95YD93EHgMJJN/GVRfVxBZ6RTnbtqUv8lK7Y
dEAVzH5Nv4ES8j3r3lw1v8SbEaGRQofBC35eebAPFzENk5OJptQxukgBw1k35l1wi25n5eHwQP/S
+RXfAttaB4RJV6zC7fj98pgfJj0MeTKBumaSTKMoJk4B5ZMe9M/j1LxcvvS572SdTBwlKhYRZx6n
WiWPUMdWjTs6iZs7whWussK/ybVWl8daLvlvS3RpNf1zieaKWlv6QBTCKuG2Rf5pipO137avxtI/
b43mM+uNcZYp+S7Mon03GT786IOogjutKl/A2Dz1AhWXy8/x4dQm1Jw8R+hToG2LMjnqeQc7ETmT
DWp0aGUWUOouD/E3Ufi3d8UYJ8+QtaXUC2HnRxAoyfc86EDl2gim/lHNhUQq6JlnneLTn4j6de9j
8KLZcw4VqxZffJ2Ctybm5g/UAYjQkyyFNPrTDoB30An9a9uVwI9DOLyHwLbEQyHX/mtu1No+LHul
cUO7nT5zOuNbnCRCpVzMc2ta4yHD7qP4XrXdqtLFPqIvfvlNffgxGOBkawOp2pg9WQaKrmiJw9qy
XkdEBC9f/ONGC1dX/zmVBjQQGlRApkPXd+03csaydqoIXL9QkRwlxI1rUzaTXe03IdqYielVJR6B
l0df5tNHc+Dk3QW6VcupYJ6l9Z1ABVfq38Li3h6unZw/DCvMsZNX11lyI0dalhyBBMC+TlUA6kiu
X6mLnbv6yasDBmrPHcA22oKtBmA4XfQDjCsfZgm2H72ak91FT+qhbDEnOhJlADfK0ICJXGYNceNO
t1592IY2AN7L3+HDKcZ7OtlgNFiWqFtkxTEwAI2n1SqXIGwDdbl8+Q/Doo4ezz/nGKVKc5KMkrS2
3obysY2Oo7ZtESOt5t+XRziXHcgnG0iOB3Lb8r6OmTbrP4CbVpveKJU9dn3SVpfU6jU1bTBUkyK5
g6WBsW0scWiViX9X+wWc2zq7spedmdTyyX6TT2NoYDyTH+W22nZaep8V8Q89t++tQb+WcP09EXww
PRYExPsdwCqrSg+7ujjC8vPSdbUhAYJraq4Vr3ARU3ahn+8wS9/UN5SMvMC7/J7FmST0VOZlMdjT
1JETCq70K339E8j9pnKDVeH+6Z2vx+OtcH+8PAEbX4FtdVTn6ffv7koadGaSyssyfLfp1VXRCruI
i6M6QBhHbdUpu+RBUfv15Wc7s5wX6Mj76/tj6Qt5HONjkJflDzVCJa4tOu1KsDg3K06ChYH2DQGV
UFQaL2jtoVPlhgtaDvuZy7d/7vWcBAzgfLISdAyAqlLuol1gojOrUDxSsXW5PMS5ZzgJE+FcmTiB
MMSgT14fBbAyMiiw90N3/4kBSHRPAkVvUXdprDSBrH+zKBJYDYRoVcH3Q70ygT98BEY4iROyjKdL
i37gUZdjDoQKHJsUNmiGK3V15S19OI8Y4mT917ohN0bc5ahCFA8z3iJSml25+w8DKZdenurdEhhC
uy8WS6eDZEHjSQfQmkEc7wfozKj6dZIvXdmYP9x9GGiZZO8GajjCxQo2H8e+RcBeMxF86HfTVLvK
SHddRiO4VFcIVoxX3tm5NMReXua7AYMMAZhESeMj6d1Ra1SoN6rbARpFeAefC9iyYepKCDeESDxc
nmwffyf99FyQxDnyreZcHmpEz8NS2ivG1cPqh2FS008PAkCouwaWf3Go1Te/SLeQegHM9lDnhNPT
tK6jHv1avDRz/evlp/l4YuunR4KuqiQw/qG5Lwslxu2+xKrLxqXayYOy/JpManMlDJ8b6ORLNXZc
BZEFEhXrTlcklddM8L3gkgXJ8+ce5SQQG4vFOacD5RAC4ZyhdLaRCplDOGb88/IIH9f8+D7qP6db
MimzYKM298acvBSahMikCrBXabaIIkE0941tWCKRMVXdfgrrH0KRntumer08/IehmtFPQjXIGqNX
Yj8DY+CHtiulQnKFNMuoicyl8vC5QU6CtWlZid2FZn5ADN5pi+9hOLh19Hb54mfWjnkSqFH3UmTJ
SuuDUPVvnTx9z64mvucufRKhodWDc7drcy9MNC8eYunL5275JCwjCxdmNWrtGESCq0dKSm6uLL2P
o7JuLivlXeyi7pr5VZoa+6T0v2MUDw8JQcVUh4/YDtGfJJLWn3uEk6hcZEonYoyZD5EV3g4yQo5p
Qufmcxc/WdeKpJkGVJf60AbTn1qr3uw8uXLfH+8m+oK8ff+CwIRaaScFMyoc9bZUxgMM1g38kGPe
iduq6RCUrVcScm+Xn+TM8jJPFneQlAKtC+S1B1OD3fFcYNoxKS+fu/jJ2q0SlCsToVFojr+jpwkT
sXHk8pri5LlbP1m0DXUjcyqt7DA0YoW+Doq/CZS9gBD7qds/BfOWRppjIi/0/Vyge6G8UIpzAhDK
n7v6ydoda/RpYuzDDlbyddDQT7Nem+laqeJMYDgF5PohbSYlhWZiTNAYfTF8LdHCv3zjZ5awcbKE
A+y5MtYWsv+q+uobaFUNgUru3EUYJ2aHqTA3lwc6t/OcCvzhJTPGuWyXh2iupHs9nbDK0uYGJjze
EpsRXxl44nW617W22MhZ3nljY/nrAmPpX4XddFcawede5slqLynx2iPu9Xt0gPBaDrEWkn5ffsRz
lz5Z7bjiqJigtPGhT/tfeNdB/quv5dbL9/i3Y6+mGydLW+v60Y4GTK0mhKMLbCBQkvyGPluKpJT2
ySVyssLTqB1b1IIxPtDqEX0AyOCThZhGabfXVuG5xzhZ5okSYSEgq9o+Up7/H2dXshw3rgS/iBEk
wPXKpRdSu2Rb8oVhWxYB7gu4fv3L1rvImGYzosOHmdABaABVBbAqK5OrBcjPJ8/sXiCXs7GGlQn+
g4YFC1ZMa1xJ+IoFHujH0nJfmx+5eLh8xieHPnMOhuToJpphtAYWCvUVUu2SWet2aD/vQ1UfpncY
MfUbUM4cQbhhbVjVSmSU0bHoHeACxJhmaJYmuHg+VOcPQxfw5eWsbdfp719u8Cyx7bpKLD1UM3zj
zBMI86HZNEAIGD3iteJfnmVtCae/f5kFFMN9ily7ETYjS8GIl0BqjEOgk5TXhV/j5JFfJqiZBgkY
x9TDHg3RnYlKIRhLzLnfXf79K44tQ2Mhc7wIE7C5cGyWOxANBAIERZeHXtsaya+dxknBNFc2ePKb
eIYnXg98f6bOG+e7Nrzk0i3ocqFatuhhrAGdAHbEtBz8RH267sdL3pyoi06d3NDDhL+23YdGd1Wy
9SpbuZhkFOyMlkoL7XV62NDHHBRvNQi+4upnO/+q1OLlqt8vk5ajjz7nZLLQZmklB2gbvswQL3W5
pW4kE1bsRj+t7YtZsrRKxnJQtUhQ7Xe7QE6MoX/0ut8ueS6kZuN4VoEJt1h+Xyw0dq0iDe0E1aPL
E5zPLOuGjH4FF0MHNmNWRnMBJkVHY9OtojuVXy24HfrENkCRgYbWgQKY5yppPTzkpm3cJLWdglKs
S8FmmYMH/vKvWQlUMjqWgkysSCA+FU06yGafKaglFvYB2uaN8dfMTbq7Zw2t3moCbio7Aa0bf6xN
0OVCNdmGhGYH8vDLq1hxR538axATB69ynTh6ZIC/RSuODUbnxsbLZm2LJF/vklHnvMYSaBvmxM21
uyaDKuzvyz99bXTJ1+exmTOhVTQy0eAPbofGdpcGeIpvl4df2RkZDVtq5cCZAvBfzFE3wFfesAAW
Cw7n43XjS/d2W7TgQKDYHA6yEuVE8Wz/yhRynTNSydEXaL30Oci7IqccPHDee1p1Z7TKdbYpw2Ar
UIp1gBaSaEyVO7rY7+DCzkD4p4F2wqQpNH7ohgmteMF/kLDtaCotaY3IAckmAFZ4+iFtBzfoLQ60
4a/rzkK6rTk6yEDzAaAhn+cDK2cL4lNISGWLteFmK3GXSs7MoBPX44Mey0h+LVaYmVeheXV0dP7r
v/WcJ8wyCX65UYDWqKL5Dn3jLNDzggWXN2fFz6jkxbNmQgpCH/WoUZoCtICa6iLFCdWY+d42p4/L
k6x5m+TMBaJ1QrTOiMoUffsn8H+PuwlyhZeHXzEjGQebdfESC6NqI5Zo1qMyjS2oP0p+nDQRCxdf
gjHIsnRlY8dWFiOjYut+WEDROUEkFkDBrjIPscPBJWNsGNNKhh7Mr/8eOhgrhVgUS4+QnnBFXrmt
uq+hWdsPYJQFIW2efjct4irO1mt2BfZkkJNtfHk3pOjmjnUmTth98GlZv23tVz0Qd46fQVCHdkwQ
GZX8h9rcT+D7oMoPc4w3Tk5bO7rTJn+ZGkJFGYlLZY500OdATREkn8X3bIF0tVq9NyLbLbwDKwWI
j8ruz2Qvo0+I/VIPDExIYocex3220O82OHKuMyUpVuiiV6pYb7TIBv1iNrJXbvBjUpZ7QqD0Vmz1
eq9EDCJFjEGd+AQJQSOC7URlUh5tTX+5vII185RiRp4i4d4D5BUxcCDWwzsk1V1RPl03uBQtFLDT
V+DI1qJYqSGtibz9iAQs0gOXh/8M/Gc+d2VYK/psKViQmyJyDFrdW7rO9iAEFiAxM02QJCuOZ3Qp
P8YQFnyBKvPsz12egeJYiBisR7bl43s/B/mUmmvwkw66FiIBwKJt6fs4552/WA4Pcp2pz6Wtqd8X
VojfpqbU1BuJ2n4bIGDypOeW9srTLI5yJ9V/dA7YsOw81u6V0Zl32dwBDgl+LfUFfdtIF07QitvK
JqyYxaeXfPEGMQ4E7OeziJS6/FkN7AYFuXzL1U7B9szeylgzoVt9B2WvOsqrZnhvq0rfiVosh7of
/4KUVoW8nELKxmsdVb0fOw0izSBQb4yNsLni6TIMTRidY7ZkriOtBGZ27AcFXFyFnb8uCacPOUSS
g0JFHWXDlFbutc92vi9bqYB6KO/SrI5mNn9XJmT7oCjzsQxICEDseuvmWTsw6WKrRxBYQomcRO0C
xsK4/g2U11Yb9MqGyWAeqA+UDN2TY6RQfKej/vO9BY18VQ7gTJzJa9r0GyezEjFkvLOajtrYxZUa
1RTdsSZV/yZV8k65duUzRkYtk1YfLQOAzajreq/oIZkN0lq1+XE5aKzs0+et9uWkS70Bbzh1RETQ
wIinXXEsKWj2UaSH6jecWCkfL0+0djPLKLdkFs7odDWJYiNz7hIBQkVzQmUF0AYVinqNArXozmh8
VW+FZ6ERxIR4ysC2ouPaOUmRfcmsBbFJHaNKNXsv77lgLssQ1yAIv3kjr1i0jO8iEDsC5T8botae
7ooYhGrJVt/9SnVKxmuB4asTADvMUWWPQTf/qrsEV7vpZfR7z/H5PnIvz5rrjFrGbQ2VXqctGAoj
pYyhsxTfl2n1x7RAk3vZGNYWczqkL1bHalD+i6SmEfixoOXKytFwp6JyQO9ULnvdosAgDNAzcRrS
g2LeBLHg5YlXApuMzipMM++MIm+iBfowZtDqywswIgcNR3V5ghUzk+FZjq5b8wDuqchpHk3rYXFq
10g3urVX0tmyZNqsVq1d6RWJhAHh7sH4UQOu5eYLj0TW/6FL/dNUst+X17FmydJbZYAaN68nhk9w
rb5hIygZ+2FrHZ/d32cu0095qS/HP6cLhJoZ16PMgS8SkzNw9erk1oA46CFhU+zRVCv9BhKxe/C+
5KCdTb/HYFL2wU+ZPcbGCd4zgKefmw5osFsQwDYp8GPm2M7fh7Qpj2Ctg4BNXPW+00MD1aZWFcy6
sCElDDp7w4SgLxp9Urec89wDgOM7GADVIyobdyNEQI+8Ud8KS/2Z1rO6s/T4ZgHLKNQ/MvUADsS/
S1KDlNFpvo8oqbsaBU+xrsflDk3HI8jazOvyXGhW+9dNymap1Sw3xsjmCwF38CjEC3q12++F5nQ3
08TavSMgT3/5yM/6BrUN6ciJY9TNkE1dBDr4u6UpIfp3knufHbC9VrvLc5x1D8whrSjLqgT14lQL
2xT0HobFPFXY38A88H55/LNmC4qnU8D5YllOipepvdR6OOjmc0X5PtOzjbTR2tBSUgrQ9rIgnbJE
AIE1P4U9EKh5C3CmX/7lZy9i/PLT37/88syCDoilFH1UQpcOTNYz+BljI93FqEyjxLPxsFvZf5mP
gSiq1Q/o044GVf8wGw1VXdN6H63+6fIqzgZ2rEIK7HaT6hU08PpIBai5/TBNw+0LXOxg9Bg1tkvy
27oiG2s5/+WNyU4n9WXL0rx1rNywRNRR6FwKsLCh5aAv7uZSN31FMdJAzEgeNtSwgpxBBbOKIY1S
9jgzcxqXb5OW8r3WVdlGBeE83Jn+Xzbvyw/KGhDIZw70q4Wlq4EJfPUTnWpSuzG4EmfeBLxdRKRD
pgA5DyP/ADO0CyDmoZ+XB314aiCJcDCRU/pGaay+QJBggeCbWnyDKDRYCos6Dso63VIRXrNn+u/u
8RaaZxhdRFTUh9QwX40Y0gyXzWDNzMi/Y8/2nFSiBIWwTR4F/SasV4U+Xze0FKWyWm1ZAhrMyCCQ
2GrtPcEdOOlb9AJrv1wKUBCPxuVQLEOkiySYu2KXIFtU06vI1KgtZ87RXwDWySWNw5KX+xZsIURT
71lqHTJ8Wl/eoJVzlbkkSsbbrOGJCEG9KrwcYpQHRV2q4+XRz75BsAApTBnQQ+shIBSHxZLuBxQB
QDzfhdPQ3CwlCt3lNOnuOGVvl2dbCYpyMj2fwXW86CP4V/Of/QylJsBQQDkMXmDF1Z1pI5CsnLmc
SG8VakOvCBKLjVn6iGluxsBcDSrWy4tYOxApTFWin0tSD07o1G9T+iy2sLQrsVZOnOetgJxtl4mo
zfoOWZzhyUF2xzTJgWbAPhuiA7a+bR5yUE9u+PXaeUh+XbF2pjFSWBFFt+KthZKh5yx88oQFLQd0
FetBunT5r8v7dr6mCVuTXN3KqOIsFBs3ti74vxNARLzsb/fGUS+7y95o5cWFy39fnm1taZLj61B5
RI02HSK7YPtsUvdgF3QVMOyYystCflyeZMV75Fy70rSNpUz4PjRtH7zIY7Cgfz7g95sfbmsTSI8U
ag5CqOC5RqH5qSkE6oqZ32dQ3Enu0e/ul3zLqFe2S87BMhD+WgYr0oj0NxMkIUk5eVAWPqQk26dz
sfFcPJ80oLbMegCuNlFRJ0ZOr3chv5RkbgaJ4imodtDqNGp3C7ezOpFka4uACMlsosYIzQae+Is5
OGBYj8HAvHCuHpayWn7plGavrCeQV2NdCwFT8G5uxIiVECSnbssc4hYgPIeiLOQMT9WWRFE8NX+9
yuzkHFVri4Iop9EHPyuDvPatW/SdCkiEbTV/f34k/OeTjuKR/e+NzxRr4lWLgxohSvUyzpzfgMJe
OyKtp0A/C1Tr0DQyh6i30d/OQQj/tGidA6FPbYI8antSEm1SD3ljcT+06YnaGAxXSRIXe1Wpi0O2
qFB7b3Jzp+Eb0auLuXrBB6SyX5D4OAqo6e1qbnfokoNUVwV8p5ubFUji0fG/E5DmuU1A+e+WY0aO
ZIjRqzHk5S3XuXjsRnhLHbPEi6EoEZTdlNxBFMUIwWFv+zmUq+8so1N2M2lM13ZGNRibqjkQ1VYf
eUmnQEUVxgfL5RZ4cOW6kDMIqRhTG6m3NuxVfoCc28OSV38v28GKlckZ8qxrQYy+aHVU1XcKOhV0
fKnqw8bgn0d9zgRO35VfX7/KmOeKUQ3AtXTZbQ4gygitwcHcQWmg/wDFQeULaH0/QXCHvsaLOf+A
Do0ZTPqQgS/csg+9Zgw7Brl4aEyiKgL5B6ghWkoWNVNB36/aAjmHUue5nUN5tw077bExfzjaW5G/
XB567eCkEKKpDUcOPmlDc2blHQWryJNpLPbT5dHXzu709y+7C22/zoak9gjNg+5QmLpvCv22dtTg
8vAr8VzOAxs1YQO0dCFil9LH2bS+1VNVH/o2nyDyNP8EYJJtxPSVbZLzwClLlXJZnCZse/ZmpdnR
gt73xvvk8/o5Z4PSA0UbHFZROHMUx8Ywe8nSdCwYjXT+sJulGL3YFOWHmG2obyaplr21S2k9jElV
v/SJDmJmBj5cAcLuHjKadgPiklJv/3LBoSho0xyUXc54S/S0eyNzAWlqu9H/9Ka1/Kkas9+itV35
rrX+09aGQpY+Q5vhWBX2buKKC03taERjNVSPDzMLFzY9tNyGKsq3jmdPJ1UR3j/3oDa6bAsnh/3v
JkK1719TAymTPowzesGQLTXuJ0uZX2tIZWKRmYDin6rtL89z3uYsmQ0HylwDLQEADSHzeYLnptmf
GZ/FqHCQKgsg5zlFiybGjdnWHEhyz5ksuD6Mtg9jywmaOGmCuLD2zQIZl8vLWXl7fT4tvngoajRL
lkOrKZygJJyQV44mbvxHJG+WqQaT4/iX51lxILm0NVGzQAkDLV/5Ypi7trTKe00r2EaSee0lJNcw
IEum2z0krkKRIfXUx4bliWR619HSoNh0B+5A4zAtSkgN+4+g5ffLi1o5Hbm8MamQSuS52YalSCGq
2tLKT3SF+70FvvHrppDup2qauab3rUA6M32wmLjtZmdXa9375eHPWzPI4v/1mtgu8pgYahfyUe9c
hSj3ebGcZDIhEWYZdwD3bqSZVr775BqG1vDBhiymCG2xjHeiTNmDqADHqhYy3+AR2+xL0GN8UAjZ
vsQWxMkvr++82UGH4N/1AR9LMiCFksgcIItl0u+6mLaYXNYijvR6BIf6kokqK0KIRrE3Wyubh46C
6MEZs/4lhWTRhuusfFJactezkXZaakMr+jg5zV2aln7akiCDWictGt+eq2NiQ9C0av2igthxC85Y
kmn+XMQbm3jeSCy5NdpCrZFOUAMIQciR/67KWdzH9QghWCUVPnMaKN5XBpQSLh/Z2mzSbTir2qgX
pD69SNRyr49LFajIfH6DPiP4A8CREKrKvEUxet4sLZloakTH7VLkVhZqXZYxDy9082mwLceFIKgI
ei1PIJTOu9IjExODi2eo83h5mWvWI326m0OnsrEdraNBnxrtnkOm1kkel+yqfjFqyUxTdE5ihoqQ
dRSpuoM05s6Ixb5QttJPK44ls0o1fK7UrtBw3QMIHLf3KftxeV/WBj6ZxZcLCT1cjDAUcsOUtfwh
I3YW9GW3BaM9b1wQtPl3dMi+MYAQuzLKheGrdf2uLkrmsnx4JxoQZa1tvlxexvnjpTJle5xmfCSz
OoUxb/3ZAuK7AoYI2YDF7PaXpzh/+1C5JcXIM2egS1JFag4tifSp0Zcd6nyXB1/bKPrvRiXQatW1
3qijxnlOOOSYQJjaApnE1Zsht4LLk5ynFqRUJmuvFwdupp+W8Fgf79E2eU9V/2hW3r12YOCYjYqj
OQA66qJT3PW0v8/mj+fs+TndbwEUzlsblcuH5gzRXV3XphBN14+D0PdFilbxy6s7j3TE6iQXF1AM
r0UGkTc+DZDCIuC4t/EJ7tJ4ZHdQdVTd2DEVH58rEPASqdfhK2PXZ00SOGY1HxTIIKMVoiq8ya6c
m6zIdUiXgJD18s9bWbpcdayhD8U4RfKjm+l+rC2wjkzfLg+9Yply18ucth1Ig8sp7CfyhDrXq90C
lVOYH5eHP12w/33qU7nqqBdsGcE0VkQ2IIl2pfpd8UvX0efvQBws5DDay/OsLUMKFkoOQAHSMmnU
xz9a0LR1Txo7Xh56bfNPU36Jct1gqLNqN3VkgdkR4is/psbeIjBa+9mnOb+MPaVOaasLN8JRsBfB
hyeVs3d92ATwnsz33PZLocGG7ppdzKYdzoIMN4aZIjLYDPqoBqhkWNPzZ31BotMeFMg5ArEZqFXZ
bDxFzu8bNAH/XVs5dhVPlKmGpF5y0EsCtY15d/lIViK23DkDlvpCjyeFhiIf3BQCfF39ONtAWzRb
d+bawUg/fgGTIFrcQZTXZND77goIXJoZMM2iEty/bhFSyOGayEXRxTTsejtUO7RZm0ey6FBw2kqa
rlwMcjEwTkxlLFSw8A0MSAJ3yjIwpELz5Gk2iwrShwPYSkg/XCMlQalcFxRLW0FiA3K8bV2Ffd8H
zmDeKmO3YU4rZy4XBqHpSDSmEickCiio4xyCPEtiawFOCoyuNck3ruq1TZMiCdN09KZCEzakVeMX
RaXuaB+/OKN+FOBUN1k+bixobSIprrQTTVIqOhr2FgWxjxV7Q5oGZZZ/qAXEFnP7uqIapVKQSWa8
m5k6UHDiKI9Nm4VEJV6Rpb+mcv6uJteVGGAA//q7mcSWofMTUDX5ZbPZddrMzfEcuewt56MJlZtt
xqHG16g2lVHLy8jKINJcDxsHseLrchkQTJig5SA4iNpm35OkNzzUD75TsKtvePraBJKn2wNr4i7r
VEiTOG4GjZWOQptp42t9ZXC55Gc6tDJBgzxFSbe4EDDbG+DBggDRxm8//9UFRcF/T3VmwGTPS1VF
sCDjrmCiiZQG+TpW1ntbO+mFcyff1aCL3w9TdRUjJg775DNf7sW0Z5BNJ4Yd0lw5fAoJ9hASV6C5
QjjImy+b1EpEkRtrKOl511hTiy7DchdzqKVzq38YnOmPgW6by3OsmC2RnLyzRSO6AaktCEg/m9V0
m0384fLQawd/mvLLHhnMtmzV7p0whlRINqtuBnpMGm9FjZU8HZUrsDPRAKLVBjVSGP820ZzfdE3+
VxhNMCTDoW6KADTUR2fuD5yTjeC7tiYpoWAlacfzzlqiybaDVJhem+aHgm6l78/TjsCupGudoFUy
12cEd2Up4xA03ewAqav8cbaofg9t+PYZbOLGbW0RFOYzi1kvU0XU76pS5g/9pJYbnZUn5znzLJOr
sehUabuloE0k2OQZehvkZg4uucRLlcEtGUSwJ32j8Ps55pm55NpsDzkFRylHLaRO4c4KKlJgjDQm
16gqQOc6iO2aQTHynQphinnIgHE9Fjr0p517gnvc7lWQwjkeTppNTzkq/peNd8X35HJuEicGm/RO
C6fWAlyuAaoEfXOZ7RXFYLu4S/Q6uGYmYkvBN1lUKFEb3Yj2z59Tq3j6/ADiCa8yt5AK512c/IcE
zIizdNbiPEJJ44bF4sWuhvfLv33FHeR6KlXFrBdzrUY6aNZBA9kEM03egKa87uaTm44gz9WRRtW0
sIbEmK+qafpkixGydY19FTswpf9pLIpFNfcQww6BtWbubIxHscQbiNnPQc7ZthQCu1LpBar3oOKY
jb9NrexS5Z7WrwuBjrsNtqspPbaNHSSdCtoX/aBm5a3I9H2diX0GnuXLh7RmytK7p1aWvGfKvIBG
F7Jg/QSdzPuO1qC/3nKWlZfiZzT7GunLXNF6LXNCUJv6E+SbuqwCqv2DQ+UCmZ/ddeuQYiOagCq1
5JMWgkQ4MJbsvenzexAN3U8z2yKbPC/tAXOQvNFo7KpJmNFGSZ8MDOKOrRYUmqDC1QS4/QGIMuOP
ypzsvx1roIA1sSIsx5E9GWUJ5TgIfI27uFPoUXd6/NJKV1+KcRkbd1qy8qdl9dl94sR56s2mou8B
5q9BQj9YH5e3aMXV5UxqjOa/kkxNHxF1vJtNGuazvREQz58xkWk4l25aeLqkZUScwgPxYwAa+8eW
1i8qEU+zHv+5vIKVW53IlJxE6OWQqW0fVWgdbtHawQT/hrcEg46sfduI+ZEm4qUttZ1eZVv0Lefv
OyKzcmYpZDfBDIJULiO7sYzd6pSiRP/NVGnHarlZhq2n9soNT2Qe+or1vE7Vto4c+9eJuYM/mDYU
f9E6BxntHdUXFMrysILXDOZvlfKNG/388VG5Ztr3FiCYZBIRtDhDvW4LV0lo6BS4c8EE1ri5qm48
kc7bIJXLp/HgFGghsbHAhA93La+WfTrEW5KcKzeOXCbNU0EVc6F1xPrikNjxS5mScEBMvWx+K7FS
7vtSGRJ1SSHArkjawEFNOdaemxJQdqXe2J61BZz+/iVWgvtZQ75OqCFJBn/SEMkGvkurrca1td0/
/f3L8KOJ4aFaRUKNGNm9mVAnQCp4y4rWRpeuEjsV2uhMvI4m5uhH0Fs2d9akpo+XN//zWj9zXcrY
pHZKuUKGSQ0tZygPBrK8Pi2mZpcMrY5eST29q4xpdpkymUfW6fmRxEW+r4AOcdVJqX09V9IwH8ri
tqSCf+/y1n65/NPW3Ee6exStJkNpEhVAbzVKa8d10rCKu10PFlEz31j/mmlId4+WAERjgfE2HBdH
eWNCHaLMAGSQsGwLo3Z+HUSuYbclKZNiGrsoqx8yi3rIGwaqBhakOogNLbhms4hM3p3gE4mT3ETK
vhx3lXiv58xPzdq3u8FDHWPDkdaWcvr7F0ufZsKqkSYkVAnlLtPHW5rOj0rDd6CgB/Wq/nZ5NedP
hcgVa4PTRR1jdIWVoPF3bPXONtPDZLQb6ZHzEQc9Zv8uA7Qmi6pj/LBrkU0om8eWGB64z0ID987l
Faw8Q4mMZ5rtgoKojZaRGFixa0ALHTZoacQ3lGUj3061D6Nsee73KScUwqcK+HTGWXXQ8Wcm7Q8x
xfoRep9aZFiN/kp0/TqiSEpkBBSfTIH0KGqoem19oHODuEvWPyh20btNXPy9vP61E5Q+2vUZjUp5
hspgqz7o+QMXtdctU3Dd4FJkgDBL7RRZXYL9hAZapx6sU3Di9ErzkGKCw8qcWRMpI5u8zPWNmmWH
ARTrgFVufH+vPH2s09+/uBFfCq2etLkHGZRAn1ZHW0jzsD+FM/hlzQc31vXbrOQbcXTlKCzJaTve
VDl4tfuoF0/1lLikeiu2iJrWVnLysC8rscsyGXTc3lFtvHdl7lI0TGT9b9O+UQbtkJFkd/nEVzzW
Oq3tyzw9L4B1ZryP5rYH4/6ojC8Nd+pAy3p24FXfbMyztlfSVZ4T1SRTgZcwq8ww11CaZGkwtpN/
eRnnlZ2QwpQucwAVHEP0cAvzsb3hh841vV3nHtF1+WbWbuPTxyW0QmVfBs8sPBjIN/2YNlQ21o5K
8ki0OYwVY8Bha3F1GE3VdZKHUaMP8VwH+ZIj+FzX00ssyT1ZNdOU1WD4V7Om+rCtyr4TCWSx9QoQ
nKIHlP7ybq4dluSnsdEBjMiWMjIatJvpEBnSWnRInDh2r/sAkymhuQX8LSaooj4btUeC78lgMBT6
pyw60ESnieIBNXaVegAlphQV+rou8FIocUBNZvxSBks9GBxFdwd5R5+gXHNN7RqyVtLxzHNGu3SC
aFZj9dVz1wzdsbXmLdHqk6f85z2J0aVDyeyCULsHY2ZmD64gv2kqNo57ZWQ5pxZTzbIWMJxFAlXd
jv/cDGJn7UjH/ftvcNHRk6o7BNzrSfM3bkpQ6P5RyPNlGz37YsLYUvDFRQ82E5E7Edgn3JnWSMZH
c9Z5A7Km1lUAP0wiR2GjwzM+nqfIxH04a73bDneGU+zQ4wKS96ucAbNIMbhaBIVkGJT1ABaAwNaf
wq69HsIdrWoEiC0bD6e1DZMiMGB1BqgaYD9arRynxSig79rdtFn9XoIJP2/GLXjP2SsFy5FC8dB1
pZUMAxj358K16zoENmGnx9zDY+jy2a8ZrBRx+yZLJ6MzpqhrM79khR+3G1Z1HlKKHy/58MCGsk5q
HT9+H384gzveVredPwTOR/diR9VztVGq+qwInHFnS3bnPmV23WEidhTERe/gjbUzvdIv/cnV9tZt
fG+Exbu9a3blvtia9LRBZyaVwy6cvEcdDjZQG2bQJPFBgKIjnotjnfY+vj4Ts9sRMoVzYRyNMn2m
8ffLJ7a2r3IMzhlg7kqC5YI7YNlRP92ZR/WYHGGBLhQ4va0X4ErIkQn7NTL2aTbDNJzE8NCA1PAY
Ej4b79fzrwzdkSn7h7mi9tSNU9TTVuHA/RHLi7uB34CBND4uvWGCiWTS+Y/WUKbdMPTWcUq6fqfO
uuPrRjPueBMPt5CKqI9WFWf4v9w4aQSO+0KNyxvCqIPGy6L2nZnkcCBa+KQdFLBRGjXfKjZ+1kPP
mYEUcHTIJKNpB5tkuKDbe5xe48fizgztfeUyr/GY7bJ76w6oXk/1szeBx9ROCbsXRKWN618/udO5
XyAFI7C2EgFhYVxmLmiMfVSb3df8iHZw9/4leDpy93e+K+8nd3/z9mv2NQ9Worq/Hk4aqieZuRRa
b3yn+ChbXncHmlLQyqxKt5qumyI1vmmHP6TeulzP00jAZqRgVWQ92JxNLFU5dMHkK65xqKBrq3h/
cVEhtoDPxiVu5gPVCS/Y5L9e22EpkKllPyuKDocbvWXXB2hduDFOnod/czB7ozfjX3oUfuU6Looc
geGD0BIH0LngC4SucOXVBxH2f5yf6Z35J3ZcY3YNjwXxxo6fr5ViY6QIyPSknUiFX9jCApC2icpd
5VleG4zYE36T7OvAhJ6fwJyJj6+Fy5Fo5XaSVQqa2kptRe1x0Fk4KRHvbFdDNbGatkz7vGXLKgVC
MfUZF/cUpe0bgOVk3LjzPoESZ1xGFiNIY7QqLxkGHv4k3yFb655sCWTKd/wQ7382LneTYHAHD+Id
HzQ8HVY43qRufbuFCftEoZz7BfJrqLXQa2njF4Dey4/3aLU4oDMgSAJxiG/iG8trfOSZb9VdeiiD
NFD8OLADehQ7MN392HLUT6DQuV8hBa/RakprSPBaHR/nYNzX93E43Cy+hiCSw4CGyAmMJzQGH+tD
6f6qvdJjobit7uuwuyeH0jMeDP+yKZ3vT9QdGWjeNMOUdgo2xGr8CfErebJwtZ2kKcWhPmTwrJ/K
z7h32R3kPFwgGyPlpTlsTf+Jxjq3E1LMaocS3xnlySJ83Xvt3dHlfuzZe/aePiQHY3DnOxpNEf8W
71AkvRl+6bvCR699xHA6wPIFYM71t87lfJ8jNkOKc1O65DZnpwcNd5V78VKDP/eH+WB9S/CKuunu
y7/db23DGdaeEzI8HUwSDu5dTLbcW8/lg/K7uLW8Oph3RkhucMobhaa1V5qMVCeDPubg8IGxhfVN
+dDcjftqbz1hQ5+t/QIxcsNT3TTI98Zx3l+2qpXHrQw/n1Kz08wWp5rxxuu4irLdFs52Jfb9B37e
aLxW1dMRUeJOZkCN16lugYHZor1ae1nICHTVakvVbHGNtruycmfmkUfj2BySu+JAo+Zb45M/ubHT
77udE4jf2S0osHGZl7fsL93IcJ8veuuOTIpllpkxdKeLb9jNXnmsj/YeChP73M9CHhT7zOt80LrB
/vujjThV78et1/XayUmRSV2chdQOwRs3d5XX+mG8zb6R43yPpugwe8tD/gxqu8tGsuYAMltWHw+x
0VYAIpp7fhhe1Nv02cRz2n61D9U9ZEXZldYoxRhCVHDdx1gTGnf8gZXBmGxGjDVzlCLGOKfKbDOM
zW6mnbk3XrMDPSShfcOP6q459kfDy+63+mxPh3AmWH6+RL8kOg1AGuuEnZCb/FbRfrXotWXvG4ex
thDpJTPZnV2zacGb4rF4WhCEP/I3/Rt5A6YidnXUcxKXj64tXOWoXJdrktHmHTP7WOeYsqTp7n+c
XdlynboS/SKqmAWvwB7xbMdx8kIlOQliEgghMXz9Xfs8OTpmc8uPcaXEltTdarVWrzVM94iGG3nZ
ihXryPLQWYrW9lDzmAICKq5Hr/55fZnWBtYqNqNj0nKgqAYxT+0M+rNo6g1o0ocVWDfUiaX4NI7A
sMGQ8v7OhjZexu/aRsXK/jGVcxT0Ww4efmxDOrXULGbaUdu85NTu2d7VkL8uE+MJaq679qY5lUc8
ft+SE0fa86k+LEztspjvzNYBA5DLekSzhnzlwzc1bqXfK+UgHUBO6QJgT47dqEMROQ2LoTgDYcGH
sg8A7zG34tTa1mg+bvq5MfiX+NEny1vxI78DX8yR7a3UuCM74xYtug/0qb9j52zjjr52ZP+bN75b
MWX0Y0B6OHr2vS8i6BFYL97X5rH9kn0Dxhz3xx3fz/4hS+2b/Jc8OhsOuZaf/6te/u67xG2U8nPM
tIoaUJzeT/shGXf9yUkuKXIVj/sxoXfdn+qEcsuP8Mye7KSPL7nDJ2O1Dk5vFrwa+S22tKTyrWny
u6zaksb4194+CJ86Mh084QtB3wfOth3feZGJC7s4jLcCF8Y++f5CkXnXe+9ne6hug4SlAnd2XNKj
/ne9K1OwFCHjDB/q2y12hpVo/h/I+lL7zQz4X6oQ1CM/JBX4m0Q8Zv7Gubf2Ae2ukxtL01YD4iuf
f4zT2Qx+0S3C3LVrgw5Tr1vPZ6SEhcpY7Ix7K/HSbj+dwn15Px39pMMdyjrPMA52Ox+be//YI6hc
j8Fr09LCSQGdz55P2MYRjWiG+aUxfrTzRoF5bWwtVXCWYZD+eMkuLZA9oe0961TceFtV8rULhs4e
hrbhvAQrwpQ6995b/+K+mrf1M/oJ9sNr8Q95RSOs9e36Kq3Exv8A1wHE8dEChaCVFUmRQ2sEnb0i
/04MJ2pouHFquZf04COf0tIG0tgZpBZgB292/N2KyuTl+20V4W5/+7M473+20b6InmiCOlEdTXF4
8FEMNqM/FKWwMvqTvj7W8ev1Ca8czTpsvXDQARBKHGxFWyJ4+Xw3usaP62OvFcB09HlheCC1Rsd3
2u7aP06N+0wEIc35S/dMnsLv7E6c+L7cmYn3OJ3VDuXQtPycE+uIbjSSUsY59tHrUNkc+mgCG5K9
BfZfO2l0QHcG0QvPQptUmn2ZY3Mnb4tzeZ+dshtoc0wxcpyDeWMnDHdD9KHPT9eXc8XLdIi3N8+B
77RIz9C2ZucvRZaBUGgrwVkbXAsPXWEoo56xYGpv3KOFNS0emy/BzXTmD9ijc3FPkk81rLrhvxeb
d8fllHf1UnqXxQs7KI6g+ln9c32FVrI0HcDNDSmnqr5Monhi7Q/XeCjAvjyM3q5ym0iy3/5WTe5j
/CsmoRVZ67JT4IDEp6Z7534+d6cwWuCsKjbv+93nUMT4ihYnwrGwhZix5V2nbtRwZ3NI11lg2nec
k7Xg2aigx5I1xxBcgNeXcMUOdICtxwwvbCt8UdDbzvnhWbfL+HJ96H/X5oOop0Nql2Bs1GJdbi7w
y7qLhP82Z786e4iqzI25/bOmIs7CX2LZ8JiPUdjgXb+E+Xem5ox4+lTZNKU22omhsBQpFcYXVm7P
giqnYRzdyopC+mMgW1ooa+unZQ9GQ+26bRDyLDeHavTXxrhvnS/XF/Diix+t3+Wb72bDAGizQ4K9
KVoIuLjV8CyM+uH62CsXWZ2MKLPnajSDJjiRIYhzq4zr4r7u7gpZbUTktR+v5QggsM0Ay2PByQMu
nDUTmKTLjXNmrSSiA26rpQbltdGQE20tqAyM4CxJBk9N96ZfZCeoCdhpJ0FsCtJjPG+paWSR4COT
UQOx61eQebtupIKg2kiH/gVmfLRRWnDIAryxK8sG0YxjWDez4cqYWKURL+CwiCgP6G9pQJAgcKcA
DTKZ+bVBg9Be1p1xb0xW/pKDC6qKyMTdk01FvhNuJu4XKODEg+FS/NOq9qahnIsUchU3INh9Emwq
3krJsqchs0jK2WScXEq7u4oU/c4MhZXUAEGeAmGaiQH07H4WYwOxbFbsMplVX4chMM+VFYZHwbkJ
ziSev0yVkruhLgi698JiiZaFD1Fr5mcxdeZZFOikb4rK/ArBgQW5iRz5d69saBsDvxY+1cKZ7yDd
BH7pqiG388JB19Wb9otRA680m7imlBWotRKLBn60XIjhY1eUYP9go5GMC+dHrB/K+Jnq1b7oOx85
WCOLh5lI1LmcAAAbNfB+iLyGjt8HVKtwAQN3yb6dQLMYW3W93MygW3gsAjXdjehS2dPJ7N+ue8xK
qqiLX0ydsA3sEDmF7pI0ZQ1Nn28+Sj6l97JU7qfCcaADnf0qAxqwCYMTtDGQ/Pp1/+AA1RQFZfsp
PjA30GHOszPX4IgcMI9ukDuLBeLOs5zmU3El0Im6fHPpvXY2yMlCiM/KPgotFZmVG3XGRgb7ccQN
dGCzIrZXQKcrOGWe3x2QXVwK3L5zUOZmZ//HwTHQwc0gDzBUQxrjxCc5xFkHPQAX5BhnlnP5RsSy
pUv9sUkFOsDZD4MKNykrPIHekuy5T8XR5GV5ANmNjJ3Mmfa06adPBeRAxyyHIW/yoQrJyRmGt0IN
ydDMW0CgtT3Raj++44F/DUn4CYLtoFz4jUZTyHXl0XXPWxtdC681yRpR+AE5kTDY9VYW2ZM8XpTa
rg//ceEq0NVa6sXPOa+CELFy5GHESsO9scqxBc68NRIX0I8MQhiVOrcj2wIQrkxJpyarw7pkHu2D
U276p7q3Euhm3XLH2l+f0seHLzrM/s4cfNfviVGH4clp2UOTewc76zeKxiu+oTfUDW0OwAHkIk+S
hcXjKKv2tZa+f9vbnflEFpNsBJKVKejYMjOfCt5JDtmNCs3bno0ubnTlbySKa5O4/P1dZmX5i2i7
qcby1w7EDF0vrVj/qDoZjx3duPSvmJXenMcC6jDmtcHJJuLRt0MrhvLyseXD14Uvt7NhF3E/LRuH
05o9XVbx3YTohV9ogV7Kic8g23fwQBsFNjq+7RaMw9dt6uN2DBe8uX9/Qxkec63aDU+dAuyyChge
4sca2mJtF3r30GyyDhUhSeBA3T2cUDXkHj8ysxwUGCZIUEUFGpsoKtDWdMuWyT9e/11re6nFHpuM
npmTOoNScKmgm8HMqM/yNzYWR1413YbZry2wFoOgJQVMdkGzUzsDzgYa1yhXzu8u8D4XnXXMrxja
UoY1CU/gCtjZw3SqnHLDk1Z+ug76JUNOiqXOjZPTlDHa3qISMjY4CDbC59rwWqzxurJtwyG7iOdQ
EXlWCfYF4kRQSvp+fYPXPnA5Pd/ZNglp4wc5Nrjr6zaGUokZV30J6IHMP+c9Ovi3btiwLEDpncrR
eDSp+l733uOQ2xtFxrUJXP7+bgK0H32L8snCwsgIbYjgzC+gTZN/zjSJ5vtln4uZLP2QVqafNN7g
RfZA7x3Bfn5u/TUHUzPtO7Q+8DQnb4I1kYK86Ph6feyVN/xAR+FCCA4adZxZqRpFc8r7WU3xXGU0
rjzCdl7mCihGGPMf0czGXbnIJWZ9j1d3C8xuD5DNcB9maBEucYV2ifMwhuPecA0o/0AA4L71waIS
5+HF5gd3tMK4FwFSUdyi7K3c5OMSVKCDew2rDIcl6GYIJNQ+aMfVfrHmfcbY0fKsLqKB+U+WZ99m
tcWGvFJVCXRkrwkJ7BrLghVrJbnJVcZewMOL3s5gNvlTaBEPiD85dABloeIRAUmG+0MW1sGOgvJ8
I1z9C+z/75U30FG+Q93nbuCyJc3ICD1gNE8SH0B5UcxJJnLPjUq7/zMHTvUTzbwCiCVidXsGja0b
b5zV0V76KbJHU+2mmshz0E2/g7AntyPppxjptxu1PnXjAhwGt+PkFz9AMVL9kCCgvTOIN33PfeZG
xULYHNWe7FJzLsMx5sJqbej6LRMaa83y7GcZB/rWkjtmZj6SFchsL5nd3HA7BHUFmCm/umZzaU0T
oPmRfEQrblnsVGkA7Qv+pebQWM1XiB94aTsJure7zj6g7cMDB35t7mzT7eKmG8PDiInvRWFn8bxA
BIOJAehgW7hQyfOaBE077AnHc+lENhgs95CpIrdMhuF+NEz75IEz49BXsxO3pB3TshXtI3oEkOq2
y5jHqP2gUt9Rr55j9Lew7sT5bKBMJ4pHTi/kDj6zPQsSTqr/dd0rVwKWDq0ewGzD5aSGlHjKTvy2
y6K88zjucubnwJmBjq92h8oLu171aG6cIcrHz6hEsKgQ858yJBsZy0pm4GtxN1R20OWT7FNufesh
2W0gKbL+5LCc68t0OeE+8gEt8AL+LZYOanEpqwMjUYg9/jSQ2CzImVXHgQUvC2+/Xv/W5bD76Fta
8lXJnBq5FOqmm8efWX3hDGqcaMjnb6OZnSzQD24s2trea9He6n2rz6D1eAr8InyboMby5AeuRM+j
33S/PzcZLZlC7S6E8ikacwecVLF7oQmb1aGBLGbTShTW/fJzR5cOPA7R+MCnAFX7nvVffDShIivc
e7W9sVYrD5WuTpgpMhT4pOODVF+xXdNVSTtc6LuMvVuAotv7QrKveYG3rg78FV9Kh0fIW5LA+9QN
Axy9f+cVU5tBgBfiPefanH5DxiQpZbGHox4Yly9uX8RGuIV1/tj83H8fNt+lMD7oMTLp2Cpd5nLH
DbpD+x4U3X5W1ox2xA2z+Nj03P8gndhilnPNs7MLWfYR0oAziKmdYosOfGUOOtzJDpwJ9wTTOIOR
IQrqPrKMFjT/7FgE54WbG9nYx0EHjW9/b4rl+GFHOkyiM85IVxKveHEqlRhDuLvuPGurdPnwu62Q
1Gu8MJ/d1C7lD7Ppx2gZvIeMhnJjBmsfuPz93QdqGzoFUxXyVHZFxAmPbCZilj9f//kfB01XhzlB
/cagFgAsUEHIcF0LluWEBuR0qvh30xlfmKEebNF/vf6xtaloUdPsTFCEC39JZz+8advqobWGszm2
n5yLFitdS9gjzUFR1V64f0sg86c6ZtWCvhozbkUXIWvYOGsuZ8p/47+rY52Mjrc+Ec6SWqiVe4rE
Nd94vVgb2fx7u1ubuY1nOlYadOPBq9pnKIds3NxWhtZhSjJQLfgAJU/LRny1a/K1CqEndn1rV/xM
hykJ07WNYnCtNAugPGPzLqFt5x+nPvN2zjB96u7s6ugjG3ycXmgQnjbQP0oHdEU8slqI2JiUd7w+
kbVF0vzZCwxHtNnIUrMvvylunepw3hh6xfx1+FEVGHY/S2Kc2+4fA8+uKNCa9hZKZ+13X/7+Lky4
ICk1A4cB3ragSirOZNkK1Gs/W/PawZNTvwjwstWtyL9kcvBuPYdV/+RdQz+5Mprn4lm1E73rh+ce
xBH2UCf58rpYW8DatQloB7M5SWskDs3OFUFrnVNHdJFRF4SfNH3NY3lZlWBZMMOzZ9TogEYvXfjk
ZM+cOvGnTFIHCaGZ2xIUgJc0x5Xp4HXGvOe9W5w+N/rlZHhnOL4T0q7NWxjOtCS57wM67dnVxk9f
WXodCMQVqBKtAAy3JtDBpv2mbEgMjPbGyq+kEDoOCI2MdVe1NDi3FdpDcEFdIFLfedOpLh79T5GN
IKu7TO3d+gzFBOKaqiPnBdzfZ7fIrAQSWG1Sgp19o9tlxXf/zWfffaIwjcbn9jhD7vueLbfN8uv6
1q6tvua5iyggI94xnlICvEeGd8wmnO4qh22cVRcT+eAU1AE/wSLqbLFBMZuZaOML3GbHsvJ5bIaD
nMt9bztIspstzft/beajr2lubPkQ/GkDR6XqDXWn/lv41QOwv4n8G2cG3L+7M1+m78/dY5BHy/P1
BfxYDgSbr/n2KPiygIy0T30xjLtWtq69w3s5EuKS2Nm5Ba/yK3Gm8E/dZpD3Q8fQDu8j5IlOeHnr
KTqQSzT87jgPIR5CxqrDs0PB+R8OUvJ7s6+c35nt4uIIMcwhhkzTcN9khWtGokfDUBo2lndH51CW
oKEB51XMA5VtIcRXjE6HGvltYSki+yptnOBcU+sO2MstzukVx9QRITVwIODRaayUD/lXOSvr1PR5
iNcA0iUFLs6PlbGZeawYuamZRTEFw5CJHrfXYYwmkP3PtUzq8p/rFrA2umYA1M5C2ucYXS0M1Cht
YrqvyvtcrdjR8QVzRnzmg7ExrRSpD3YIvAcHj9eht9Wwvz6Bj33U0fEFLOjqEnJ9bmr484M7DNau
7KFfSxwE4oL8QmfaAU9JyfWPfbxajg436BplqIUGY9oZon4dAT/dy15OTWSGcouH7GO7dXTAgWHM
ee0uakn9BW/nU9TixP3cr7/M6l0YZo3dKFa4CDDkH3D+CfadboHvPnYIR4cWzODqvHAPzGllDYfQ
QGtqw3IjKpsMzFJLgUkgd/jcLLSgD/FXcwaaZ4SEQK12PlSeEtEuEOCm00ZUXNsB++91Ao/FqFyf
jGmRy99FYaSlyLa69tcsSPNmPCn1iheGAXDHDK3qdqhpFHoleyIu9Ul8fYnWJqA5dQ46n7Ygbpn6
+bQrW//BUfTx+tArLyiODiUoaqZ8mhVl6pg8uwXXpQROuANnfbvQ5eBIf04MbPuXZRCyThxpmnEz
hMV9b3jq1DO17AbmN2+syJpz2/qoIgWOcWi9BjmrNLvmBHWF8mnCg/mhBCNzPID44O36b19Ze500
1816agzGtKRjiEpPME3Trmkhw2Sg2r1hOh+/zzj6K3zhmH5YLuGMdwr5FaKYeP0kfIGidHOThxCL
Hp0msoPpwfWNrVrZxzdTwNj+ttbZLU0pgUY6G+V3b/Ijy33Luvsq34rhKyhXR3+IH8HwPPjUI+fA
zeOaenFuiB2AdpGdvToz35G6fszbt6zdohFZm5Hmf2xgRQ99N3J2bb6zjG+t6e7L7EZWG+no2via
D1qy6rLSHJfU7O6Wmp2WzI1smhLlb7SKrX1A8z+noKKC/C9UTqqbpgam0f7aBVbk8g0rWxlff2Iv
h7CUTc6CMyncqHd+zl6Y2O5Pl2+Roa+Ec51fy+JDmbWsYimrvufii5HZsYCiXm5OSWC2G1FqxR11
oq05d0uXKvhK5/9CDgUOxX8CHBzXfX0lLdDf2BvwYtamQ2aULc/+8GsQAm25UyRAii0v/OS/rn9m
1Tku3393pkKOHi2iCuWUhdRuUhTFHzKCRq8nv/I2f6uZ+ZznYL3Ew4nM5bgxuZVHWUdHRSnHwX3c
H4MzPHMnW/8wSzeeBrYTCgzZGVTRy6BokqIu/T3KG8jN815uXIrWbEPLIoZetEEGyaZU5t1JXc6v
xWkOkCz9LoayAvCSfc6LdKABei2tLBtBN07G5wBdX1VB4nJG63C5pfmwZoHO35vn1R6rXOLhRQ3E
YpHyvAEI6PGmBSgmuW4fa1/QQhmfpxy8IrN/XiaIXbqGMR0C0fl3YyiKjU9Y9uXn/vfi6OigBrxj
+MIsKTk3M/XPpcVE4odiBiv04NxNoIiKpJL5buFWDz4kP2vTYA6dQymldzQh4w0cFXXeSsijoNTb
yLOyKjtq/KZAsg69Hk+CGNRoJOiJe+7Cd7xslw8TqvUCSJ/7YgRtoAs6+EQ5k5+6fVfEE3jsTmyS
JKKkYDfC90Xs9GH2smSBum9mYK9NKDW+gHA9e5ptgWpqGXi7IST01HRteCgWPPqYhBexr+wxpsIQ
CYixfmbEHpKQs/K0lAN4IHpANIHGHndDzqq0Bpf6HqIs8guglMuusgU75y4BLruajBiakPOrYIzu
6ppP+7az8gNpJJ4zyx4w/oxUJwOs5ug7ZaS6K2lof5XQJ/sJwEUJedrFC38PlVVBs2CESlKDnz9A
BZZGTdbSfdG6am+TZopHutSvZrmofSOluZehz25kb9Gd01fmS9GXeUJo4z1SYYsnAAvIrlJdeKzH
nn2VfvjHsKwhtg3uxUZfl0mZ+2FEm4UdfdApIh0aoSPiMicGDK05zUHnfy2gdvqDZyZ9JYHyElXm
ZRTO5j2toX5aTnW1B2jBPkpR/uZBbh1rOjZHEChOJzyrDXHgBAyyr8V8LNiA7lDhWDtzsufnYR6w
39ZcW1FRlWLnNigQXfeLlSCikxnlfksBnYdu5OTbYxm5AWaqTHvch9LNTySY5zvLxIP9RsBccUOd
4mgMQRALXjL37C/5Wc7mEeLUEVVbL/Nrs7mc0+8OAavvAHgtDBfhuOghOwpMBvSZ55gbCggyoqAG
WIry+frSrR3+WnIBklGIYF+OTZLbkNyxOh6B7+y5K912N3Dvk6ezjvvhI4hZ/bHs07HuHmiVPYBe
/rXKt2h7V2ahA3rqHCSmnAwAMnV3gjwwgcbN4DsNXq8v0soNSIeUhFKW/Ug7/9yXBK9w1Yujsp+f
G1rb7E4KWtseAZss1rpm5z7/lDie6+gAksqZM5ysWZdCFvFZuvzOmcXGob3iAL5+SagbaGdIVGDz
bo4IB/+PxS4tcdeXZG10/RyVlZytQM0AWPhRwC69RVC4AbPb54a3/3avYaksuUCWN11cHG2UetCX
QnNMlBF081z/xJo5aleCZvYMg3XMP0ODIwOtyvzHtcaXslZ25Btbnalry6R7rlH1VU9AMO86L0H2
hFvaRDb2d8XedfK5Dlq2vGmg2qk62twHVTaBcDezlo0N/rgFzrH1IqSa/dkvTHNIu9GsvMg1RADC
Htadw2UkB6uBiHQvFd3ngWR3xFLlg63IcggzaFX2pRfc+nUrN3z7w2V0LD35XUwgBiQBVL/3pwI3
T0XSfLHtFJIxwfG6OXy4nPiE5uMjZDF73oUqHalZ3GSTD/lC73M8tlhMzQ6kkfsou44qFYtCn6it
gMLmqb1MP3KpNl69VhbpP5VXtKNlecXxjQEXZzBhDUMEwbTPeKRj6UXXTpjWhQ6lTcfCee0X40dQ
yLcCj1PXl//DKgqGv5yz787ThZQhiMLNFgJNwyuYS1OeZXcV0IARmPHf6FJ9cdzyH1sBVHP9g2ur
pe236SyAVbYCFH8GUFuyh16J7U3ylPH+9/UvfMyphzldPv1uToEzjF05A+SYofjgRp4QTUxmmccA
dYD9kvRBothAktFnLRj5WSEOOYUwOY7cMqF2Zx3DvBXQlfKWxAA8ajf3A4gYpZG9cOmNYKqmPK5M
m+M/N+DrojX5PfVozFBF1+wzPIOizuGRW9PMuoOoneJeduhORqhDQxvjeUyR316f65r3XP7+bqoE
16fcsemQOoN9bPr+1vQm9rmd0otRbVCNVSsHlRqVPPc+36M8/lCKacNtPr7Pw/Ptv3/70OV2FtiG
SBWAJCc2cHEAL8ISl6USB2uRxt6aF5rYlmveAW8F6sVCOsn1dfvwEIKJaOvGxxr3KxrgxapezgoV
0XTgk/jjBbW8RQ/qVg/+2me009oiZh+woe9TUtptFwHUPHdRkXXoUi6I8M+4gPX7z81IW02n9nJm
uEqhEPbdbl6LYY4LgrvT0/XhVwwt1E5th9oBGFFhDPPwa7Ieg+n1+rhrK6QFaBYOnhOUYki9gDkR
eKyeRSdeIFy8U1O3YWkr39Dr6LXDQTRZOpeGM/sVPdUJ+gZOsKqDXYUbrBsry6O35aHs4ELlqgKu
eq5FLPseHQ92QTfuISuj60XIfjBnfnk1Tk367Ju/Q7pVlVkbWCupZUM/+bWFgRv+5MqXUH2qqeqi
PfC3b2ddWDOfBkDhdKDtCIxozMCFb4nkutWsHCJ6yZGpkOahgESpm0+RojdWV0XeFvfI2qJoxwcj
VkFCwrDa/K7J/zgoJ1//1WsDX/7+Llhnii4mJBradGjK3cy9I+CeGxaytiBaoPHbyxWSjTINBnIH
LfGj1/bfqz7fSNJWsgSiBZegLY1S2k4NTaHwfvSGb7WT/wEmwYxq103yvDoJDiK4Ott4+lqbjhZt
RE2c2ZpZnRaAFR6pUVgJoMnmz1HaVvnJ3dAij4WHos4t8jKtRbagODfa56obhg0LXYk5+p3emsui
QRVcpSaks6KRTTe0CF/piJmA5lHtrlvU2lc0/0WRsaeuidYSdlHDkXU8Fnf5RJOg2tDFWfuA5sds
ln1m8wXv2MJ+BmviCK6V8JZScafm4Mf1Saxstt4w0lkhL20LRwuEl7MDKSH4HdGae6A6DyXb2u4P
C0eAimkm7NNQUDNH3tkWXR8b3PjhUQZqiezGon4CWc3X67NZS2t0WmNhTyFUOtC053I723XF8k3K
4dTTbk8tkCfIZZdVY2I01rkx2MY2rUQWvZwRgkEqkwWWUFr3nfUlM7fIgFdWTS9mMJcaY1hbKm1C
cRbgA1EWMI/jD1Gj+JkFG674MSu5Y+nM/c5ccYGEfUjFbtn3J3Uq0vbspP54W7MI7FUJT/xI7cRJ
3c3P0xf1xf1pDlH3O783TtnudWPrVqKczvI/XqhzbKPGIV5C//Q3ZLDxXv2MJyeQkQKxY77Ncqv+
tLauWoAbbU8AzYi0BySwUQ3q64AmnRiisfiJJGtjWb0179VCXBDwzDV83EyNaZzi3q3c3VJYZoxL
d2tFFXXADqQqi8YyG9h+WFqyh95e8bOwrfwEJhZ6YFMHrMDi1c95l4WJgReRY8NAOdCPKn+EAs34
xSqXYTf6CvzssrFiFL+mRPkcnPFEGMdudro7asr+3q4t5zXLKcTa6WSxP54YsnthQ7twaEcFpGJY
4SoYGAXSJ2C7st7391ZbOJFHh8QG+bwZjmGSD6o9kcrme2dxxI09T+NJ4VWgiGrm+ODBNpfmtSwd
el+PlIGTh/VR4NfhrsnzOrZUKx7ywpT3QVbwT+mVILRc7OnduW7h/IPgNHQxJ95hM8uIdCDOmbag
qSvOrRfwBYi2KpIjoEw5hO8Hs2kemMOdjXLWiiXq9XpZe6HKLSTHgVqivn2EQnjSVgta+l+CZguK
szaFi4G+W6EgxytDXsIQlQdKSYY70Pj7erhdOTy8y9/fjYytDPIpz+Gz/QvNlkjIOe5btnGKry3O
ZT7vRi+V6oesKVD/6tmd1Yg2Hnv0Gi49iNF9Kz83frvxpbV5aAlcVVsNY2BHSq2ePJhz20Tc57iZ
Dp89/7RY0JR4cMLD1ZDOzM8ivrj0NhS9cc891ux9aLAClwF52+u7clmf/zyTOpbOfy9czoMOWJaU
y7E8Um5miV93W43Sa6NrWY+PRulige7vubYfAvKahVtIhrWBL2bwbrvbvpGWPTRDarvfJBpvreVT
TM1YEM0BqMOZqhc2AA81glf1z6D+jN2jYxv/B1vASrR3NVcAf9cg7RbHV1uBGq9/nZbwMFn3HtQ5
r+/qio3qfPWocJkzaNYE7upin1XqlhTdK/SRNyLR2uprLmDxfuyUgCtfIG7DVEXWFvL2YhgfmaOW
+8HiGxRpEX6oaaaNmg9FwY8N6AoP6N73ktL0z3ycNqaxtkra0V74vgcSIIoCZ/eNj2AV2Ytgo+tq
bWjNh/3Z86bQJTKdJE1MYzqKDpJf4bfr2/sxE6Zj6V2a5EL15GYh9lc2DHCC5dw2xdHFaRYNvPxn
KsJ9G4ax0TR7WrsHRcIlCgAX2DCvFfvVuzh9F9WxzMkus+sjPIeCdf8X96zYn1SyMcMVE9NbOHuz
4cAyeDLNs3yKG0OOx6AIhxvmCHFi1IccNC/zuC9yyBDbpLs3HekAV4AO3FkCAmvirfmFh+7nxOPR
Qfp3wAF+wZgGSCCmzG4TPj92E4mNLav/uMsB+6kFBNvvZoibBTJ1XKA7PbcFrIQIenI4B8efp7q9
JSYTUJAhfxmIzA6LdNkDKSYbqiIuOWYWssZ6tJt4sdxlpySF9pmRf4p9BD/vsknvoq1t27NbADiT
2sGzb9yN3s9wfry+0Wv7rIUSaRLPKYIuPDf9Q9c3SS6D3fWRV1zw3zeHdz86H+1q5kiMUhoiIWOX
Vh7vLSubjbvwSqTSm0HFYBYTu9yF8VwByqqydBMRFgfPcx8KB77g+uOPjhh/PjcZLZ5IIHSpL5Y8
dWj/rc3nYzWBBcYN+cv18VfSJ71L1Hdoic6dbkhx5U44bsBKgN9lgnSa+5uOGxDTlb3+T7soHv1A
OWLgvl2f+zGBet/1H78SjvQGUS4Vb0VYqrRWnrxhNt0ZzK13nQ0uKtw9jte/8jHI27FsLQS4w2yF
5YCffyGS707VU56qFwsSkvX+f5xdWW+tOtL9RUgYYwyvsGcyJyfJyQs6I2bGgJl+/bf2+V5y3WEj
bamlVqfvNdtDlctVq9YSu953NlCsP3pQ7rNv3LDZl8FabWLhJOstpFPpeXUqhQpn0vhpTTYZZAz7
VYTF0t5r1i2rNBm7FIZiNvNP0Pu9gPENkhsk+dFPzWNC1qjJl6ahmTqLx8pFeZSeZFrgKT1nP9sE
OYqkXaPb/xrzhx3SoofCanIQD8PcxQ29d/fdke3qHTITwjfukts6bHdI9j9Apw0aCVYoTtHWe1mT
GF063FowwYd48gRaIkLutr7Vvsvu+fK5+/8D9kVQ9E/S75Mny1BqQ5QikNNFfE6DMUr8HqywFgRE
etX7lBD3RTjAq1mjjFq/b70SHTIFA1mTM8h3r5+ZE8xZOt0TkcmbAm0QdFs5Bq6LrBsHsYnQXXrq
8b9PwDUVie8OkHC3CiP6zQg4W1TTWVvGixplU8fdZU7H9iPInTYJVeWm4KAUL1JpbmdCPDxO3fZU
Ss+8K0jkBsI2yoeRt/wvhfBV2PQ1fYcMUbqzaW4/AIcoQkbjYZeCys3PsYSPpmVL0P839uAXbuQe
IMdifCvBk3qUoPDayaxkG8PN83uHlOLvDIoc6P0YUP0WKSiP8ilLXlpaKdufzS777TWl2BRIvx7d
dMSxa1o2PGSMGj8io+E3luyJH7Mi3uCS615ncGttB9dJfyelDe1Iq+y/qZH1d+kIVaG0tR2UlAcP
9L8ye3bbDPjbEtVrksfdKeunuNjUTpNu+JBXB+La3mGu6u7GsOeo3uLxG+1zmfRPsjKirQUygXuF
Zbs15zoNTEdYT/bAmpACiifhe5McTN255yPflqGtkhj7tM2NUBRmvON5Z4WAI5qBGA3viNYZEsiC
AedcdgqpI6NqqT8XTfQmVDxnvuy8HMqzYqx9xUwWoxF6GrdRUQ23hkWzl9pzIUZN8zwPaSvforSu
D3XdeT9NsFwUIWJIaFX2c48WbWjW71YO9sIVqnOTw6PFrPEKdM0Q2qJYX4x2tsHhwk9JnLh8PhOJ
zz5Ixijb9ubMfhTUO3WNhKZtl7wVKj1Qg8c/EzMjre+V00trZ8NB5VYbEBdNYpd/5sLtovOZA48f
cVAYdaE33dlg4hjmeVNnPFBXQndM7V5BrTw3W5PW4Zw8Sf4wxOicUw+Xf/yCVzLPvviT66jB2yWG
lqYALNJpm+Uz3dpJz7aXR//So9uunk4Dp/eQguZ5DEEyhlNfpPNxMit7p2Q9rNztX04AnzifnU8T
6CozKSGj3YWG6/LfaVWKJwCV11jDl0bX0gh1YSBFAdg22N3d72PjbEiUroB5l9ZG21WvJyCFcmcS
sjh9ICZ/aj2oJjZrjJtLw5///nldSDRPvAdeAdf0pGrkS28AWr/myGPRz8v1aXA3Fw06vBsa1vJR
9M81LlCT/1L9VTl1jK9FAuB1hqOdkVOXaKrZRDZEcyGe5FeDdagT8mA0a6yPS/urBQSWzfuyMRUJ
G0o3jpOcHOWuNGJ8GTVhDtp9T51MVGBQ7ZCliOlmoFa6I8h2BfUo6q0U6Yebl9OKp/zSUeJbWvSP
jZV9RTwSpqN8HFHZ9SsCSu98hgqn4RQbajm/Gm+tLrYwMz0liKsmIyhAkNCsEvPRU7G3yV3xAYQ/
OUBsEqQLTWtuLnuQhQ3SNTK7OuktW3QgvjGt28hEO3Tcvl0eesFCdHHMikoXNzwMMKWqOgzCnY8c
xcRbL8IFfvkTC79efxH0qmnn8dwnHrXWtzFKbzzFVmAqS5uguY+qyaKYzBMJUQ+6jdop8S2SHzNn
3APC/eSZzhp17MIc9FwkKBVxigvPDKNmMu+yiBdHrzLX4B/nn/s/oSvIKM9f/eRJRhF1yLHBAL2y
fu7rFgTSTvJoFuLZY9Ofq3bB1rzJuYbbq7RU8FZOdEIM0G4TCvLz60bXXEhnoH/HGZUKq9k7gjHl
xmPG9vLQS3usuRDgnMqcIJwJVR6DpTTb55XYyJbtPajnOGsw5QXnodPGpR2kDPomR2A52X+rbqq2
nIwPHhpdugp9Yy2qX11SGStXx4LV6ZlJlSVRCeFqEoII6gPPjVua1VDis+w1YqKFRdNzjyavkQaM
0Gk3zBGo/u5zqO6ZiD7Adxp4Znadd9fTj3M2ookbAG74pXseNRtBIHkn7mb2vfXqFRNf2Bg9pSgi
s8BgzAxVhscFSw25SToWMkl+0BQMxVIYUIXP7cfLp23B0PUcIzIXVe4MXhNWJL2plHsQjTpeN7Rm
5XFb1krkAxgtqnk7CGglQXXs8tALDoRqxm0lRKYzhRcvq1vDTjaovvlm8WdSfy+Pv3ReNfMu3WGk
SclIaJvoA3HVc1FYvz0xXRcF6lnCfpoKhZ45DN9ZgTXJ5y4Te5XE16BJbFdXwawETRFwqy7sIvk9
49ZTLpt5xfEtHE89JUjLOmqk58qwmZ0AzC1B5r4XeJSXbbGN6N+mvaZUYrt6VhA6CaIYJIJBKJa8
lJlD/Cgd32LXvY7zxtXTg8xuTXVGrYSJKu6pV+zrmv246vTomTlQZVKjYbil8Y73ETKBEvtnCcr/
y6MvnH1LMyuUZaOatxOSsgmUT/y+SNVhKIBeyIvKPKCJtFix36Wt1owMSsFpy7PJDJPMPjROFcxj
CyLgMul95LWJz+QINb9kTShwwRPpabrW4KYwhwgMVQnSR6P0p3mNonFpJtqVWk9NCXsDlXll1CcI
kCHfYXSv7gjhJ+rIYKgMFCx5vXJ0v+4AwtnVAvPWSN22dQ0THZvgzE0tZVc+6S3nh3PW9WnZ2O/B
3WRuckhC/M4TYaJHOOq2ZtGnu7libNs63vx6+bQsrKpOGNd3xJ1qG+CTYYru7LZ94ba3uW7o82p/
iuJ6WgO8gXcBdEwpKAnccXoYLWWu3LVLP/x8038aPY/tounR+Bz28p71r6CfX7GfBd/+v0xxNFGm
xMCmmYROb+7qeriTzVqBaeGs6RxxaO6fzHkGaWebHif09c0gGzUz9FUX44Z4WVDmKwu04Ad0prim
J3bvNCMK4ix+NCeL+BS9hH5O3F/QTVqJRpY+ovkAdLejFH6u8bHacQNetBClTJp4w/JBBUXbxFd+
R7tw6TAldjOiUW0YjY85/j6lrp9Y8uiu9V0uTURzAWjBwmUIIGfYRrYZ2ML23tWoslC0db4l7bVP
m3+o0k/HtnKAx/KghBaaiQQ1d2+iJi0iEKcb2RidOrRwr+TwFiJenbON5RzPfhDlhzFgh4XLjrX3
JsXsp84v3MW7q0xcz8VmvUNtZI1hhCUaqCuPfIdowXUcW66eQhV2Dg2vsaWh4uY7rZsf2Ti9F+Ya
BfCCnesJVKSGMxsrbwErIP8SK0P2fFL3Rjmt0awucIy7ehq1yNk4gveQhraVFzeGTOi2iZXcVGYJ
SXGrHw9NSroD1LHHY9Waw4PwCr4BnV/xwZQh392GTCfP8+iVu3V2pZ/OXt6C45waEw1dDkBACcEF
h60pXi7Yj6k5gmaOG5YOPQ2nMf3TRi1A0Pa77IdfvLNXouKlT2g+wOuBQc2SgYY07f4SwDgUHoyt
bX4XabRyZS0ZjeYFVGLMI8gSGGoXH1WBbH0f70X5i3jQTqc/L9vM0rnTbn8PZQc5F70V8vLecmhg
tJNf2ytO/+sJcL1XNXVsMxYOyjy5GT329vyYl8bP0nOOk6yDdkAN5/Ikvr59Ud7971EyKmhQViyi
YexAemvuwXkaGap/vjz610uEZpz/jt5VkepT5dghhzp5LJLNdP7vRK7s8tLw5wP2yQ6g5ieUHRE7
9GKoPzRZ4d2oPIq3zEjGq+4rrreoAsDMPLOIbLA+tRAHueMASJjeQVQrILSlfdZM2QN3mZsnRRHO
bmLs4rjut7aZiVs+dN2BIoG2q7jbXeeJuS5A2LS9jJA9ATGkLXwV/4nzjxg0gZc3e+koaWYNbEeH
jKVoQ86yMrC92QvBKrwm1/e10+B6X6PrjlbszvDy6Nge/VLEf7pUvNct+22CF/LyDJa+oVl0HzUA
q1IkdMHgBJ3i6hFsqVbgKBrUkbHGabvwEb3JsZ1MY4LQzhQOzHnyYkilRtD3mJOTUmt88guHSm9y
tDojmqAVgoRMDYgynqbpnnimn/R/rhMo4DrfgGs7YM6pJAkJ65KjUoM9QjPEs95bqtJvl3djwbp1
woGEK9CkglExrPOp8kfumvsh4W+yyNuVi2jpC+e/f/Yfo2VUHHWNENUB9DrwY+9EO0nW4M/ntoL/
zX5znYWwHBiEwTIIBjhdY/pofsj9Mm5uEMbfonH/O8MK+p6ZPqpqVTji60cJ11vBSX+OfxU0oebW
aR6h3IqCQTsScVQu7z68rp4f6rHFE6J2a/fP5X1a+qZm96zNR6uzIcEwKRLdJp3n3sSQE3pPxjgF
Dp/KYusAv1IG0dg6a3ngpa3TLvjZbQm8I9RQkKOCzCEeKk7o2Gp3eUpLBqQ5AmOeu8ygQPMkXZpC
xX7ej2hZaFpgTSivHue4WrnmF6ahNww7HHwh8MoR2vbdm6hP/kC3eY+JreVPFyaikxbGpcdGTiE/
ANzqc2yI30bZP0X8NUmQS1KW2l5er6VpnD//yZB4X5TtMALoD421OnrMxueZvV0eesFd6h3EojET
PH5m41R4d5N30yO8B9N7mf+8bvjzjD798mI0LGPKJgj44JebNwVoAgm5tzrnuktRJ+xzpA05pTnB
BiTkex1R65zpX+tnov8u7i9cjC7RWqdOGVVtlIYEzvJYl1O7ARMhDdJ8QNdXyp7Qz2P6Yiy/Rbas
gspEdbrNrXJvWWjh9MASd2O25yYZAyKSBxTl38QU00BQ43VENuBIa2jK5Zl5A8w3QcVZFKApL3M/
ohPbxJH9V6ZS+cxuHquYVsfUyUUYicndIKVrQXednXXp6A+R5iBAKvuf9hA3AUs99k47s95kskMr
bEodn6cs36CMV0lgmMD7MQAtKnxpW84W/xAK3Z1d+mnv/pmdGldZk6BZonK92p8FWJvauZEba/LG
YBTetLXRhO8DpJ76oBZOTnlSjfvUaP4Wpsp91bti17RltGMUfCMxxzvRAnNkABLfvgjOESVqDFCs
f0IrJXsaDcMogqi3WeA4Q3Q7KjMKkLFopR91dQfAUtb5YoK+vTdDOR303o9j7qQf82CKh9mTw76f
QV+RyxbkTDhe5+Z678VRifWQTUjTDcyqfKTtjdbvcokikAQ1930TGbTzFZH83UrQ0ZmpGjEhkP4+
NcbpRDkSTnHmFQE1ir8lraAoT3sbXcUWuNayhvpSnhXsXLrxqH3ngfCznuddyeTfNFIvfQN4b+rm
b2OmHH/IVQtcWMLfK94BxZ+UHmjrwVhIXBLvOmaDDTDLnrs59wKrqOm+cLtfrINAfNOXryZkU32S
WM8MyL8NRUYTfHUJZOJVYuIbPQsyIzN9z45xkMZYgviVcghKQjzArtO/Le3u3bhIAsbRk+eOZR04
MvnjOWgriGR3Lwv1G1R1BzUMwLFRECJnef3OjOGvQAUtkHGVbV1Sg81zLuY03XY0ah5MN6F8o9p4
+J6pFgls06FbdBiqe7CUdY+RAV6/VopyO/WUg4eOK7T/1lAzgLjfNvL678PUNJBFjLMtPKgZRHk6
n4YMyT2STB9p3YDPwOjt3dgBsl5WUEB0rcg8xarIAQXJElx6NfCCrOrPyh13NK/igMwpEI0GuhzH
HpC83kMmai5xuzAb+r1eiljgrAPkp90Q40KLYGNTf5sb5WvuRc+9M8rAExEoaYya+dC7+KG6Et1D
dEy3TsWnN27aiY+shAKbTWNs8XqvfpREzCfT5t4GvSFZYKGVNUA/a7uZXFPuMmvqnsvUugF3Ywfh
Ruux69BOUkRm7U9d99tKS+sRCB1jU5wJcQBvrXadwb+TzoO+aUvfXLf7oGbmYVou9Z26fJrOqTCU
92vfM8S7mw4vgiVvjpnKgGOKGLb86VJ5NFXU3ADdKDeKZRakfIoWSgugsNriWjfMPUt6QKUS1xlE
0BT2NG36KgbbokcIT3dlnXrYCsvA+VdllN9EE52PM1Jw6P4glfPGoRK+F25RPeGt44Zmp7xtXWdO
IFKBdGaeOPRn6/Dy4Aknf2Qz1HO39Uzrcyut1fsS53fbAs27GcYyPkVpQ58dNXaPqh/dOzVD0VhZ
OT00PTgU/dLqS8PPO6AYX8lU2I8eKH7yDSdMhBIOcMfTNIgIzjBrG9eH4rz3xIAp/EWQpuw3zsSj
oOjYL6ec0xve1fkRngP41dhS/X0UNc0+at18K7jlbTOrENs6T7JXwnuIXJnQ3jjxnqa7AWHXywj2
otcGeafvvJ9m22+R19uKsqLdtqVNfaSRTffCcBV6CKN8fnULlFVtCbdV5LmwN4YJdV97ghIMG6MK
qp/qERA2+9QQWuwsBo65Aeng2Feoy8bbAfKHr41R5od5FslJEAfuTwxgV8/AkOy2B1a7d+NgokdI
Tt3WSFCTcW2j2ycd6C0bCwKw1SjaowU50YBJ7gbEqdimi5wai1q/iIwn2AGD++mU3UaDHe2b2oFu
XFR+84RLTyJiMhBV8STPGjnENJwN7xO16ZP8DYsyfMuMip1A/Us3I5/eRVxRKOVBVR76EW+ApZT+
qFLzp6qk+epZACA51Vknu0o2YHKFfing0/6Ii3E3lFlxYgDD+kkhSeBaiRP0qZSPw9w3f91swv/L
s/iGz6mD+05l75eDk6XoTYusO2B6hZgt4yTVz87p/JgY2yIpoJ4LRuP62uBNC6Vz88ymMQyAsoHS
fJcp5r2YRgt8eW5cp2YKnvL/RlmQmGToXKdTOPJfSd9DJzec4CQur9LXRA42Op7+O3oiatVFM0b3
YsiAyGQy91MHWu7OsPlRsYYEnp2M+17E0SHqrPoRkg/GSgD/9RuP6ljGjqVwmgBMAgMGGZyJc2cL
vjS2qxgu6Dkdd46Q3WlMR76v6pqsZI2+jrepzpER514yjJOawqp7mob7CQq0jK3MaGls7ThQF0Jo
RVc4JyvhB0XLn2TO77JqrePr6zNNdTAjAsFCoRV1CovxWwoltLH/nQ8FYvpn072qYwb6hufN+hTU
d+VZGU02VSgT55ya/eFV8qa12a/LB25hhXTUYkZmBzFiJcMo5jd2Me0lYP7+yMbfl8f/OpFGdegi
dfsE/0G7RCzqu8xmYG4wXi4PvfTTz6+sTytTkSbvc+YWYUMgvsk/OlL60lxZl6Xfff7op8H73u4r
u7AgaaW6QxU5QRo11x1KHUjYNHFPXJVApgIS3wAP+0J0gWOv5UWXfrlW9IgTxZymt5H7norilhQJ
FDGpMFayCV8nSKguUZuSurHRVF+EU00cn03GgcbibcpSKC5XW8Qgpu/g2rxuhzXzhcyM2Q6xVwCT
AsxOzoO5FD5BCeTy8Avmq8MJh5YPrZPnc1iYVoCu44COkR8p9J+g/E2daeUzC+dUxxFK22udTIGV
KaEOP4psqB48Bvbo3OPyx+WZLOyKjiTEs5kwxmBl4EDZlQnoz9LS+TEOCWjZvewR4Mw94r3rHLYO
KCyioTPbjJRhbr/S/qGantPm2+V5LOyIjiMkYAuvc4fUSIyboPuB8oU1AT0Yo/kxaW/QKLwG21/a
k/PfP5k36aihZrS1n0rRPIqRflNGs6UF3V+exz8k4v/mMqjeZjwr0INHRTGEDEq6YW2mHd4UVXRw
ywGscbz0crxqCdmMngGNEmEPUNNUI3/mEzHfPNPtDPAsO87TYNj2DqDdZm9PRJFt1YE1BXRVY/lD
JJNjHPkIvCuAqulthALqtsjwbhy9ln/3kDu9aUmU7weXe39r22r+dB1eUwpyr0dkBPtfXZwWW0mp
dyOiHCn11uTPl+e/tI+aD8oYeG6qPANOLWehFQ2Qq09/OBO46BsIS1buynH5Op9G9b7oecoyD8Ts
FfQdklfIHB4Umv2qKH1CrLxivAveVEc9yqGMo1lC8tuo5DEyjQNy4Gv1yoV4S4c8unFsQV1prEPH
m8RBJuLOaemp44D2KedQzOZL1DenpANf7OVtWVgvHQfZdhOz7DgHi3TzTvObZvKCFFwvY/Tn8vgL
VqXjH4fInqD7hEIvJX27SSciv3moDh17yawV57M0hfOJ+2S4nstEX2YjBXWwtWmLVyV+ExdvUgCb
r5vD+cOfPnBmTEniBLA7G0kZf3D7h2acnmLoq6ycqH+Yxy98g460jLMJTPB50YRlHoy75M462UEb
5ODW8I0Aej9T0G6MW/A+7CL/9BxvorviDSowK59fONA6EtMW02jleWmFrjdM31BaSw65Qy25csQW
LP9fP/On5XOizgWXaiZDYkAW8t1032d6P0bIJf2+vD9Lv19/RzJpOSYd7dDM5+2Uj8e08o7XDa2F
G7HV0AqvaCts7eZZFNaTNIfD5aGXjq1WhEkl2sPnHENXqfncu7Dovjxzg6OqhtTgIFc2d2H1deBk
LSdGamAaQzDaoDPWcgGvMhPjY6BnQZE58f4ykl1FtwoJ8XMw8mmrU7u2PbcAuiaNJoj3/MFrG7Hf
36sW7B+9yKfBu74QVqIgXGoZKdI4NdC7o587b8UaUPif0/vCDHVIZW01pEQ6BQcpsAP3dbiFGmvx
rfMf5lOzzYLmYH0HVsF+NnfFxjga39Vb9Vb8NJ/AvM83/JgHVzEcYR21WASq5tkcx8IOCzw1eNqd
o4L+1sjateacBZPRQZedA/yChbRxKGOvunOVAxEb6LCsHO2l0el/jwHEaRyOxkH8fFCQx1X3Afby
p8uHYGlozdanvibGbKR2iP5z98hLu39xyATOgMvDL1xX/9S3Pp0xKE0ySzFGw2JITx53/7hM/jb5
Gj3z0vCazdeQAGzmCPvamhVy5+UpojIw+7W67sLwOpYSTOIoEpjo0pMR23Hy0xBDUE9Xxj06iFKW
pDCsiAI6l7LfjekcFQjrr1p2HUIJkuaKwtOycIZgGgJ9v54KlNfW+NSW1kW7wBu7lIBLtlaIfrf7
zuFbEOd42yan9ZW///zhT8cG/bPw5CmnYY8mXylrKETJFFou6ffL67PgxM2zNXwaP22JxUyTcCQY
2bSBoOtpSsyHyhrB/VGNZZBVxkowtWBfOj5SOTGupKhh4CinRWA3kxH0Mn64PI2lwTXjBfWBiW73
DASV6bAZwC0ovHhzeeiF566uVtKNzSAdy1Zh13dHq6Mo7Q6hI+x3sIYggR69jdHajbpwcetaHrHH
0Y1cDSwc4tl9nTwG9I7Tg+x4yvNNA9KQ7eUpLfRfWDpIMm8KMxKQiA0Z7PqIOvGMx1yBDGxJ04OJ
/P0x7hx1yNLCAuc1mHM4TduDBcbD02Qo+i0mSFJd/i1fW5Clw9MmmyEhmDWglaES1T3ey7BtB7ot
E5RGLn/i68NheZpvNEDLkYLLAZBQ0U8HMXd8V48me7w8+tcWZOlAUGfM5qJ0PVgom/hO8L7aQXE5
28uJFB/TaGZ7y03W0iFfnxBLx4VWjSgjGWd2qNpk67ossOrSzzoP1LZrbV9L89Fc2pxzCOFxsEKZ
ytkILlBEGvYuN6AC+Zenv65bNM2tZeaczEmP66pGMSut3o3254xW12ZU/mR6K75zad/Pf//k26Rh
R0B5CBbmjnIC6uSJ70RyJbG6aENaKDIKyae4g18wadYFA5u7x6oQxVPW9dZt6njGBMTKFN+6OeX7
ouDuLnGS7MQBgLiVRj4jk1Jk5YobX5qq5v9aF2wNw8Ds0O7zW2DuX6K8X9mqBQPVYZeu62RAV+A8
oLfeN6LvTfG3A2rg8jlYOM864LLsshRlywS0uSrfNtVtP0H7qfnt0bfrxj8f8k9HADRPc4XucDsU
8kWYN+lQ7E079ylbQ1IvTUCzFsgvl4aRG4gauToqLjLfmdXz3CQbACbWuvO+zt1YuhB0DekNRRrP
DnNomPpZwbc86o/MoLie85u6BwQGWXdgCwp7d3ndljZdM52qiggohvBFd2xhNSY/OQZoZIrx6fL4
S8umGQ9HwTrlNZYNjoAG7kQbIIXdZ8sddg3tXq77iGYUUZanVRcDRF/F/R+jqjbm6JzyMzx8mlao
+ZbWSXvFl55FPUiO22gkBpiplH6V9X7D2Ip5LJi1q91c+ZBAjbXoyjDN2jcSl0/SRgh7eXWWHJgO
oezOkARWw2dAmfOeG8YPmQ/vo8161PrhthTI79FV/M6Jd+wMaxd5xbM3JhsIva6lCBemp4MsSQ5C
NYZmhBAoIPru1qP8PifRWrPPwhnTFVrO9Eej3SD0T+vpmeRN6lc0OQB2TYLEUyvecWkKmv2XKq8q
OuOO8VxyY3eoG7BkJaZduIi5dkcmTRu3nkILv1W/lsMdA7BAxk+J+Vavqjd9HdtaOsiy5BNLyyFm
YY/KRKlYIKmzV6l3B+zovSime2NyVoxxwVJ0wKU5oz8uUlkdZkT2EMBNxCZPXbWrTXulCWFpKzRz
Vw4AYGfgDrbiZ8G/DWyFLGDpHGk23sRROVQsM1FCzbk/KT4/MpGlm9lt0p2bFdcpOlpcM3ZuNyD9
lvj9IO31ARJkXhvE6cryLxwmXa2l9Yhqx3IA1lsBn0igdjz3PovQ8lc9m2mzXfEp5zX53zyXpSux
ClDtRUmMii10+OjOojG57VruPdUVcgccMX2xhWoBMK0QkTaD1GxbC8hPSGXHoES+0q3oeq3g84vm
OQK/YBYXH44nfnLOV54SC2dBV3JxWZEOlGAZpxx8FPQ2m+5S/iy7NWDywhnWZU66YsiSfMT4WZ8E
Oat9a/p9eWsW7E/XOYG2kWsmWW6FpEwKrHzHdnPe1gE6Iuvd5U8snTHtUq/Af8ubKQL4H+g+mVh+
UtFny5mOxXAzRmvyiktboJm53UdEQSqbgaoAhQwCeUMi/Q71DCJWNvlrsRYgpTWLH2U9AtUHp15v
MIGTExSn9hv/idrqsd2yhymwt9k2f04e3e/ms3dLTuomPeSP+Uf54VjbNRnZpbOg+YOiBCw2aSBr
zczypaHOYVJ9cHmnFg6DTkDYVjXe952JnjDp3c+m92wMUFwHkPHy8EsLqLMPqkKZUDsE2VAXN9Vm
4nO5AexZPKm8nQPbqhw7aNDpskkMWT2kQhVQdYewk+vl4y3LbIhSZlm9IZYCKFvEqEclbvGBf2M4
GkmaB2Y9S9+QbSV8EHCSAOzf3UdmV8POmNNyy7ypFz5q2CxQTptvzU4Oz5dnthCJ66i1KYeoGWAc
KiS2i25/B9rxxCJ0y9Pa2iS1vY+6mGypNxFMeE1BcOEg6KA1SZF/Gly7DoeafLRF/Jskazu1dBC0
k45hq8KGCG44x5a9zTnYaL2iyB5Qw2n2l5ds6RPaMXacqHe8RKDbNx1vhWPds5reDt34cXn4Baej
Q9ZKAnJnc8JR49Q8tZnzBLLbX0DTvw9DfI+/XxeM6dC1mEgaF/hUOBKSgBLRy3zRglxmQO05H6s3
wJRXnvJfrxfXwwAgLGE+wgPLS/zkRIMVAFFhBpXz7fJ6LQyvBwIdiezSzSBEJTz7NXb71Bedd8bs
rj2J/pXk/jcG4HoMgKL/3KVg5T/N94Awi4fhdfqBkq+8Tb6Nj8aH9e6+Dy/dY3cLupWny5P6+k5A
Dei/z3whncoWieueiAAcqc17V/lOhmqOb/Mc4k8iIyuec+lL579/SiiQepzQcB+5p6LoHmpS3Ip0
/KCderJK8uPyZJZ26Pz3T5/oakIFoZZ7SlLUm9/L/M9slCs/f2nss4v5NHY/xtCnhnpL6IrhYDli
a4t+36HP4fJPX1od+t/hRylLwZ0zRnVqEh/YfdSFOxNNNVH63gIJdPkr/4qVX50wLQSgdAbhG6+n
sDbkhE6G5jhDmziP6Ka22Iab5Sty5aj4RI+jWzxTOjU+lai4zjFFAxHPEV1Xb5d/y9KMNQfqibGV
FChFRCMF2+Utmbd5m+ePRldkOy+P19KNX98B3NG8qOKJBEcT+hHxPrduCV4KQRVDVf7yLBZG1+MB
NFPOA4rrEMHrMvQD/ZVr8fLSwFrZXs1xAUR8Hp1sYsUPfW3NqDcna0zYC6eZaWYP4epUGlOjwjNM
EBp2kB0MWohY384AF6/c+Esz0AweNLEUvTDxCJ4B1u/ThpVHNGw0v69beM3WjaippEVwkh3Fugch
a2cP8or873Wjn+f0ydrn/+PsTJYj1dVo/USKEKIRTIHsnem0nW6qJkS1ICSEEK14+rt8R+f6Hpcj
zmjvcERlJo2kv1vfggZ0NZrh7jNoNkQzXUJS1fm/P/yzm/9hrceq6ESccHkCHr6A4XBbHqg31Bu9
OPlFRv/ZV3xY50rMxVwTg99v1syrutzzWDaYL/bZ/1784B9JxCHEjho9DlzAyiDcgx4nDZbkjtsy
TEEv/SlsUaRB0H+xa312MR9WsIxINzkBxBHMsbNmmjeqfYq6r/rEn+xD/18YFCRTqxolYXSyZJF+
NBxatCJdZrX7nx73xwCIyNm4mNUjeB4m82mdlg0EQ83Pf3/6J6vs4+T+ahZvmWwyn8QiuzxMIvVc
EI4n8u+P/+zufFjEkggphxpiZU5fjPubQNE2DC9V8RXr/pNn+xEGHNa89WMzQo3+btPQ0wcRRVfM
1f5vFQ3+cYrf4N6UPUmKo4e7f1n7ed0QOvAvHu1nd+fDSiZTGOMrUSeHxyOUyOOzUMFxbkhOh/WL
oPazr/iwksfYh8KBQoxO1/uevsE9bzfVf8I63P77Ab/v+P8lIgg+HMNBEALil5TJcfXhpzov9WUF
GH0A35Z1YlM15vbv7/nsPf2wiEe9cMG4j9jWRRA3tyF7oAMT+39/+iev0cfhfSv8oQCyEmuML7ns
USAzf/z6KxrXJ/fo49x+XwjJOLw4TgRiejr8hr2dHn/o6k1G/hfrLPnvj+HjtP5QhlGdEOxxbQBg
BW05nOId7+9p2Cc253W7nEmiIdvsAS7Ng2b9CtfwyXP5OMsfL6XCZwIH0UZu54PTDD3KF4/8s4fy
/vf/OETNGK+1ifrimIzkTjiIQsqq7FNA/75Yfp/99ve//8cX4LycjCaI9wFoOY8R+wl/6C9K15/9
9g8ruxsrHawdkXCXYWHmdE9y9BL/yrUgX9TKPvuGDwt7kqgsL2KOj0XxSsMpq1eTl3L+4n367JX9
sKyxpDs5VEN8ZKb9BQ0v/E2eGlplkdcA48//tyExFAr+3ydQMV6Fw4ivwYz8bk3qp7Y1+9595d/1
yVV8nIRvp9ijdYxVEa5XlRx51MAu/TlIvqvgq0bhJ/vrx2F4MptwCLywOI7K2xawwNsWtN9Gff+a
FPIr25LPvuT9+v7jRW1HhuoBx7N2U5PG4iziHoMhcKJC6/l/2gA/GgMo0CMCW5L4OBU/nWegdV4B
0fhiYuOTdfZxFL7xYMccTVhnnA02JaP3NvnDn3//8E+ktPzjpHtRBLXS8xQfo1btTd/UaTIQkQ4T
+Cuu22FjzGhYn0ol4TXUfVVr+eySPqxv+FIbqRMdnBjTmBLDYwlL/6ug47NCzkfeMFAWcq0h5Tox
TBvtekwgHFwUuJsK+2pTlYPNUKjqt7KL9V2sQm8L6DrZenzkaZdUzS5BwWwbhbGPdlYHWbvvN81G
l2yC/F6XXx1rn92DD3sEJjBI4eGBnGy3+Nk8NC18mLz4978f7Gef/mFrcEUXFsa0yXFG6lHKGMSS
rxrwnyynj/PzNWyvDaV8OY1M/rARzNWGfk551260r1/+/fM/2Z4/js3TugIEb0C80rrvg3vxG8BS
gqd/f/Yn+dPHqfmE0LUoKYLSYPxpbZXjPwGc3Uu/347hyzx9cQmfPIGPo/OyHUcbVkVxRNP+zXXL
ySzsix3hsyfwftf+Y0PD3JZtyiVIMNxiwf+hzmRLDaVH2PglAAxGfRUXfXICfByKL2sqUKAwwamg
E/pV6qGP3RlOs9vZzQe3qu2/n8hn1/NhO/BQzQc6jOK4HN+NwgU0RSppwtTD/Eshwvzf3/LZA/lw
5IMeElazxcV4UbBVS7ODrPuLB/LZR39Yy621npy7JT7WZonSNphnMCO7rziLny2GD2tZdqJ32B9h
SSK8JX93J0sbpn5r8pWjyidf8HFKvkRPfRnRUzmWNbv3VXLvF+JAudz8+8Z/9vEfimkE5izWi8CL
GxS9d82E/ro4SOc//vvjPwneP47Kt5T5VvuA8hexAJubYnyxKzLaVRvZgjnhKEUXzxUg7ST+F68S
pPmf7CIfIcR6nULfrAYCdQ/laOW88qWL1uCgQyZ301TDfa2W6hTJufw2iBoFZcebb6D1JZtCd5NN
oT9H3y8w4U1jpPTgNyvBMbiOy/ekBGFcttLeQ6Wu4PUlLMzC12i5W+dRZiUpyInzxp0VJl73fAmb
7URlcfOradyxxYpdQ3iXT2WLNGZt4luUtOW2jq25K0JKjrE3o4DOKmzanoovWoJi7Dhtq4zOo3nx
lqbwshozKWdMWtlcL6AcCenc1bihx8BblAzAsASBd6wCOx+nAcJMsKBA0Wo6tl4CF0+XwtfTnzgp
vRc3xu1hUsJ7HL25i7NuLiHpXxs1wQFQFvtOefzaVMO4Nxh827jIem+AOpkdazj0tgEG41fYvT6G
C2T6WRFFeskIjUm5Eb1pN+CdibT2G5kFRQWwIxwwc0RMDZjWlTkMMQdaLGHuGTY10zO8j8ROFoN4
FLZpwaIIapabwAf4M4DHajPzHMKLp84TfxT6QTtN7YtXM3FRoToxa9HChfo0XRz4PIr05jKvcZsX
vc5EUR3aEtjFimSrmqaDHoV5RsvYbUArqdHq9f1MIR3LlZLrlnfkJ5GEbJK17aA2bm8+EWWaWP9x
TfgGc78sJaYdtlDC/wFG6K9V7fpEEyP3+Mr1WFJK05HCQyiu2Zks44+wUHE2mumJrfGpXYJnmkhQ
DF10ZxmOZwjGdTrV5twLf1v7agfb0odFuHd2djlgu4UJo2zUd7PYICssct2SLuADgwe3k0l/gaU4
DIIN7ffcwwiUt8j4bpj6dsxgNc9enV7C4+T0lAE2l8FZatqCl64zhiQr5ULym9c6smuxtyw1Db/7
3JitXhXc4GSiTh0MKdMayuH3+zRmQaIa0NmSaKeUnbOKwzkpn02Fph+MGcc+XwjkmO9deDTJQz1t
Y9dWx3kpvJ2Oo+XQVRZUXUTlGwsX0D0tV5YXlY2yvujUgc6y25eLaY5Ut/bgI6/aLDB9fKgxxPTi
Dd7k0sExsut7iwiw9dm+KESRWmtanQ5t1z+CTRvnTdMkp1CreONbps4yFtM11skb3ImHjEhjMa9k
cyd84Dykn8M78eZ1ckM8eWwr73lZwF4CY+xv2yh68zsPqCgaY5zBj/66Vh9JX3yH63uVWgge0miK
1bkUy1H65RaJ/J+WYzNlq75hYmnM4hrwgtbpfeBT/EZebOqu2VOjvwVWn/vJz10FN9Kqu4CSB0/R
6Bh18Tmoy8fKT34skXgaaHKVlYNeY3Z7UwXN1rgF1uK+2/u2ry6kHM+uaDH3Zn7QZtksun/yOL9b
Wfk2j9NOrDwHQaPCNKk+Ij5MUtQT74bC2y9LexcIdUJ2cRj98GCNpqBqlrkN5WtZLkkKa9ysKDEg
QSryqEpyXhw7xMX6CB3/PR+iF3QVt2Md5qrxHmjltprXf+eJPAh/2RPh3wecPLV+sGQeLc5Tz69k
LbaFV15HT8h85hXwU151bsCQkkrv27LdFku5bxsQplbXpz72mxSxGqSFkTktpvhdayCtPPkshvgi
V3XF+71ZZ/yTlgE8Jm6gx8EsBZsVSOwYYwbjd4dP2zZTd4Eh6e+Q95gm4gyF7GrrqIzShdoq47wv
0hqdkjQeXJkPMsmpm38ausA0djm32h7BcFCQqAFs6NiNxeUZ4bZACYRfQabKm7V5JRCQp1ra18iR
Z7j+vnnGnJcYu6L0oeMIvxdGX+oQ00XBEP8BnuWpXrybAcAMXQG8t3yIN6a1V8h2XsvQbREX3bXh
TGHCCxeAuE4y3xGVdSTcVnGSi8TtY9KfdNnn4P89xg3f1QBup4REe0riAwNbCe7oV7aa1zBZwbyl
8y/oCHQG0MaFCLTsqXttm1ikxixXNfdXr07ADP1RxTgzui6+ztrbVszsp1rdrTq8yKa8iwB3LCtc
hWuoTOMyem6C7hyq+Lkq/TN8nNAXxTYFNgysZGXwmrBpwrhB/JtDkDdzdgEMLwAcM3yi3fh3WaJb
iZ1DNLAhBzHzWxKYuzqeizQK5vs2iB8Vewe766dZg5ZWw5WtnruT8MZ7yL6eK+Jdky7ergne4bh4
6/VwtzbyHgE4rNyofitWCobheo1mffZXfehwAr9jODddYLYUv6xqYbHjBntfsGm/lBS6IXGGKd4r
ajcsS0S8M0nBcIIKGG92957Wl6aY1B0Dzg0+NqjRA3HEL6HPh2MUVt02qND37P2120YlwIijVU+g
fb8MAlUsKCkuHmC52L3MiQl8WaBepwQo1Q5uajmT/UOI5eN6qTf6p4EZxEMsYGjAZc32cxmzba/D
ZL9wfmkwiZSi/lDmTtUv3jqNdwBgur2T0CTUA8qKTeRqnALcZIArrukURCP0Fu6MWdmn0AUu9TX9
EzV482gJ9CaGw1QacnZP/eEJDoF7Dw0m9LkxK6Zql/azPYYML3RS54BtZXMzvE6RORawqExX2Kel
ILKDQsPDnR2szjyLG01UDTvo9YFMy5oJCmNnqo/JrO6RJ92I778CDXob3XxyfNgE6HAPWuBsa76F
GjDLfm7eXNNdV07uQqA1d2Iy53blBn5zVZnXiUD26dXnsOw2NTrawN6MuyVADLtKlUrq9nMPtGAY
/+FdmGNfZ1ufBRLW7RLiKlqdBL7ZM+uh4+IipAcyZTTvWE1plqBkWgHimsZTdQgKjTGdFTcz9B8D
zTeWkD8I9lCwd92zkeItKddb6TNyP9KQ4/VyQ4r2/TXgzb70u7ukw47bgYw6xTXQgl2/bjS61kfE
XTjY62c5u6td+bFRzWFexHMvYp3R0rtEeBnKxduKGZ6vxnTf29U+czftVk/tp458M7PJEbMgDvR1
uYmlGY8e7/Z+1+8qyApRxt6rMjr7JQffMrHHmc0n5iU3OU4PE20QctBKbVCJE+8TojwdK39b9Mup
perZ1t2x1oM7VJUpvisYTv+2ca+/GVtuxxGyV9dhWIkl5CLrZKfDaFs05QlAgNelLSRYg7LIVo7F
aXWyZjLie16O4lb1tDnEpuJpkszF1jPa37gwxo6R1OFlAcY0DTEgnSqKEbia9TwlwGcjAImPsvee
yBJ6h05HQQpgI7uWZW+vnqnXrGABYEg13vkJIsccQJglU1UJaOjcEbhFs18ejcf9oqBwUz4G08Kx
rzLIeF8K2nEgR/tvLAxQFWhYOkZW5UD3inwRZMhYi7Wu6kLnnh0QwRC8XkG94gg16kKDYg+mA0hY
bZSkqo+AhhXWpNK8K8rbb6s/201c2R9FGf+hE1twy1yziTVZ02FgMTCKMzZ/jK0bDlJUx5cHW2Gr
g6XCa+jLl9HHKzNhMSVlLdLRr64YtJy3TRNVWNgTvzN0xZtlom8kaW7aTQD5jjZJKxVdfU/4gKN5
/hvSHTMiUJQ7b0K9GMi6Y6j0c9XWqIgGqPZ5XfltNP1GmulQqz4Dt3bj8fW4jgBdevE+ite7pEk2
wIzudF1UADKqzWpUjqJwykeU7WastSgUaYOSMQDGuQ9+8USCVEfN39lb9WZox2M4mV3k3Es4r7uE
za9hBORpTNxzPUWwbfW3YxtdSOKdR1A1sfXvkso781g886YIc8R7p9i3AyQxuBqn2h3THeigIza5
uAkdvBohyrMRfR2Kqk/D9wBGDmrvRX4FW3WYjvU23ADleD+vvUwlng/ItXD99ObpVRQYyfXVDzZ3
2FlntxkxH/mtXSMAYTtR5/NcR9tltTz3oik6FHIK/sC2lYB8HJQH05Fh7wqv3fF+GQ6OlDCe6eP+
BEkPzt6wk/pKCzf8WWgAZLLDM9rGDY22QUzLZxHBpCyfyYjM0Ix2T+Khu4MHrD1NkjT50OoBGViy
7kYqeI4QnqEMjIs22AMzzHK+a9FdvUPcHD6hedxeoCMad33I1J43xO0JLbHJTnWbd65s9ms3uJ03
J7BiG0Ub5UCh2tsK+9NDE8bxE2yBmqdykEs2YGIiV2QkedyrNo9bRp/DNaieYBbdb6JCt29Ft/JT
NKtwzeA9yb5zby6yamBuu4ZQxlLiTWPaTAM7QJpnbxx8qDuIZ+mZc4/mRluD9TXAYTMcp7Ngy5BP
mK89gyKEzpgn/VuH8P6CSMdsMbK0fkN2Fd3j1EExauomevYmsR7jce2yno0unXrw0JBO9/vBR4MN
8azOQzuP6apYjEYPUFKo1SfhZkAceJgkT55G3K9gKZfjCPL0oSTSPrlgbFgG7a2UKbLW4a5D3+Ne
qNbb17pu74Z40MiR4sHbeniJrggrShh5wPot81hVHTAMMlxhw+FjuEfMSSoUEzdSYd0LZEsn5GZI
8EzPz45WPZxYoF7oNzoskVlNhb+BsrM51lNY5Esg5a7BnFMmmZmPao5UXi5hkdkiQQWi52oXERZt
Y0Pi/YocaRvMrn8RhQAHJOmmWxLoH2ELBUg8C/LUN43OgHZIrhPn7g4R9Zp3bQSU31T7eRgvwaPj
onpGWUulhMthh327SH3XTpsyNuWFs2jedLxbUz7F4ESzJn6cLBufAM9giJ8givRh9g3F+SJ+qtEn
mVPG7LxGyzZvvbjCwVy20TWhPnoxdTkjKOGlwcdVLcvGpRKYv2MR5ixxG5Z35QX21UqDIj7MBHTc
0E8xkeI9zWoI3xC6NQHWwIiwoDLt2ztH/AwYbd6vjmH5FvdJWNwvvPzZBeRFlMBIJ0x+rxo9b6O2
mVM6m4uqm2d/5js2edkqlgxPZT/riGXL0EPSkjT6nvSA3ASL917BCOY8rPGy+SHfa9CfPbxWKRn4
mZOh20V69A6tsWeq/A3pOCi61sankqgQoYo//4iswG1yMXodbdReNIGvCSvXNWd9jRORgl9pQGuy
Lb21IvmxNtYCrxiWGwwWAW0ZWJvKGW1w1FQWnJP1WzIpm7pyPo6x+2ElVqZLNq6fW2itUXIBxeOa
6GXew4nwF9oucHe3S7QFlVjghFCXii7fBUM2h9QwK/oG62QcRFZPJTZTjalAF5NvzeRmMN8B5RV8
ujBaDrko4GpRlnvaAAQnYPaVBk1xXwZVPoj4MGCX7RW/IbwDj9XPS0QPGWK2Z/iK4lEu/ns1ufje
+2Kr22YbKgUC+PxqR3Kjo/zm+hWZkglReBNtP+17Td+iss37Ljp1K81XWISkOijuo2gdUtgq1Ok6
rHdj5IMM5n5I7vbdKk5LJx8iPj8oh2zdkPdgvCteAxuqNFria1jYNY3pON1GzPvdW+QlZaa0hcHb
OuuNH3cBCj/6TMr4nLR9vAVNXl/QGvqNLIT8HIp+zjUwqnfKBmuW+E5v58TRB5x/3ZGE83Rop4jf
G9WOe9FWWNq41pRolmShKKYH6MejHNv+r8lbdiOZD1WA8AREgXWpsr6l25o0f2ZNHyIa7UBOl6ke
wZJeo/psCQTHMGC+mb56pZO6oBZxdKvdL363pG4am01IvT8zjNyDRWydkVdh4nVDawZ0oygvHgAs
ANz3Zx3gVZw8kMCBbsv9oEGxcUKtVlm428cyfGdKokTr69bbeWWPB+INdz0ikQ1IZmu21kicvU5F
285KmoGcN+eoB8GrR7yzrVfirdvEN+0zgILBmbclBwa7e+m5S9Il5mfL4++lwHoHLb5LJ6LbB8jO
eRZIgTbD6IUpgFwUA1zzd9tKkbbwhUHtadPQ+kBrc+sj88MU5Y8mSn7SBZXD1nooRhnzQpruVwDn
1vMwM7C0w2AfTk2fwW1l27bBA9HkKfGCMZ0DEOtkma2JxgsWgYA7hx0ew7hnFjtEpQBGMB3K7i54
G+FNAT+HGdjxyfm/6xjdFhZEEeqCAvYMpgtiUNsl9vaw8znGhiDgTKcpaO8IUrnjtECYhtWnX0IK
kaotm+IkqEOhUi3Dqxb+lINnYlB/Gci5HRt5wfGn97zw6AbMVTmijDKREbtWXE/ZGpEeeoGRwhCh
kAhk6hgg/aE2WBYjm7aNZcGLB9UCWBxIwVGqiqv2lAxreBsDATHu2rPiEqInC8PuMnC/6kaN3xqY
tP0dSVj/oOBy24wnEvR0CLtuhSz0PppMkWtfRfd9p7pdAjuGWwjIHyaIuTqDf05ykJeLvT91eF8n
O1Aw9JGy8nTo6HpbnYFbH5uY2HgC8P8M0JCu3C5UkhxBe/C8sBBFTBG6v3aeVR7AYPNNjp168ifd
FBlCSXa/ln3lpaUg8q4lY/eMeAM1B8MKvB8VbX5Qv/UC1K4a+WsVI1DoqLwf/MV2qIb43X3Ea7sH
mpX80Uj3Mxs2CUtbTssDm4ndeTZevlfQ4KbUNMCGBNx/UjXpD8T68ZB2sAaY8qkogbxtwpDTveRq
rHMRktBderBBNgUmuGAuoGr7RKJuPyIIe0HZpRMYweqanQtFfdMs7mnaxsjvWB9PTd5aFeU4DYMt
rpHmkWfJXVD1bM6ISKTNKOIv/CSMPr9wtBK2nrbRBRYE3ZAOa8XgFmCC5WGx0u0msI/+9BJ81saa
CiVuxEF56FVYVYq5HSLTEiVNGFtkMHmoT01rUbbqG6QjYhkcTpWgE+XWVyAoMJs0Lm2ovx5HEXbw
FffC/ewVRcb7zoOm28o7gyPqZ7usaOtXbXDfA7G96UKtz26o1j0h/YRHO8Q7q4Yxh0E5RFzSulzi
qNugwz5dnXZRFojWO1FMpWeyiuId6/vkHMzE/Zg9i/RG1roRoJUTuyWNaB+6OGGbYOZTlEFXLh/g
p44T1kndnbpes2vXNUVeYbtLVQfHHXA6ouEgR25/owFiDm60BC48KMRXGgHn3Oj1GTF+jAkOQR5d
VyGKT+pyycehiXMYwJe7Qlf0OKyj3nVwobzh5U3e+p5Wj5jmgqVDj18AI4el5GlJY09lXo3ZVtST
yVsZWv42rf6Si8DAU8L0TGMfZfO4gWl1dTXw2f7NulngBlbmcY79BMnfwrOqF4juRA+iDrROF+VZ
DYvGOYnfuIEadhXOHb2y615Fr+0vY6jYt+u07njRzDtqQOHXqChs5zZaDwp57E/KnQ4yZdv4UHi2
2odzOd1VlRfsBdTUGRUUQSMS513lL8vdwkGYS+NYsGcPNJAfA0wjfhQIYPB/NiyzOuqnpxFftpsk
SDVwi0E5VwFq/RpUttr1MfwtGNXw6DPJ+grXZXkknVlvcqGdl462HzDYIbm3FIceIdlj66O/BSxm
DYg6apYeyjy1Vz8rZ8wENw+GRKdnvkJc40/pXCWm2StmaJsGCWFvGOye4y2QJeRkbbBsZNj0Ki/m
vvw9k1p8o8Vi7ztPDjfXDTAAq+bhJ2vKbhu3oM6GvVTbfoCsiEZ1nA+T9x4hJvy7cjN6hD0xTmx6
7fnhfQy8yPDEULCsvlWWCIyuDBp13KWZnpJOGFSR3ksgSqI+tyQKFiOLJVmE2uamrqt4sxgyVnkL
c+xDwTyI8BWuG0WpolCnQL1HgmhEpehBkeck9pZspBM/9l1n4TEz6w5vnkqQNtX+fWGwQWQE89/l
hs7LivNB8dFPy0ksP7HruTOMQbrtlIw/Yy+yeWN9u8ENm1NSQeeQh5L3MWQfvvBz/CWFIYW8jlPf
vNX+HFyoGsi7rsd/X1fsngCzu62HfrlWYAPX6bSGTfRum4aeIyHlYy9BOqaDZRssp9uCs3cfFuz3
UjpIHZq3DtLQXEyo7yUGBkhWeTs5tNelRwto8vchn+5Kf0XhWgjEhvO3aSE72SCkKpo9NmJ4tMT+
bV3aCfUEeSGYjj5LU607iaoJJKD6gXRJk8uJv6GvtukFOVFcRboGo8jhNaKzRLXfg6X/EwQImKcC
ZBUlkzV3Y/F3xHw4CkB8G2sDG5oSNiJrALZsE0Fw5jDygMQ+CrHFSp1rquE9ptQen96njFV31HYn
pliJlGC1G3hVXIulirENTEteQc25CQQEcbxdf02Y5p7QZM6km5+cwe5UEvJQR12NJ8e+xz0/eajf
Iq2D18a40N8qmpALVKhpNWvyvUTOh1SjwOYpSJkhu8OR0ZIic6X3ahoFv+ApkJlfVQiDu5cpDo5r
BahLiT5QjtX4E/03lZYJmhtNvJ9gK5N2Mc6C0gBNva4wH8KEB3J1Olcpbe2vBUdoiiFYklpsKyh7
wXRqsCOcs2Qx7QHuek54W+1ogNmryAWHppSPsR7OQcnOflf+tIPUqechOESWD1n+eAqCCWZS0drb
rSqpt8cDLq8r1vLVL+vw4PWj20e2Qw/DIVTqfP3QlxW8RBHlbFhF5I5XqMkGXnAVNc97T9GstIvN
WcPA/0ddqwhKzMMJfEIQJb/o4vFsQU6ZQ5K6hf2XTSFOPVbvfV+cp5veJW2GBnSEbmXf5w1BLzZs
9G9k5kjmpxWGXXp2aHSgEA5kfJwOQDT3NIQ2jEe/24rdgxg7nqKlTm4lfCc2cPMBPisYXngH4bHC
NEGtxC+XkGhbQ0p4aHvhpTUdGzTRgWRWDnxQQ9BP1U0b38PYaTxEyXRcO55MaVt2f/BPZZqYAON/
yMZTXBCceZb/a8g11ltPggtEsBDh2uDxLTjqJDMVMIo+jF02ONKPCk5/e7fSpzGWfANia3LuYx+V
2FDel2P0rF097Gm7+Aetl9eiI9hpTTXmaH6EuWAh8BotKrCCeVPGQJTNoWYZgDuBPZO3mBuTgqIu
oAqMb2pvUwnW57pq9aZnnc6Vr2LkyPbM2ZRsJbJY0Jr74AFHVh6IJgFtCBDwllXABTcLuhygv6bo
G9/Va4sWNcVbyUZWZHFb9IfGEnUa/HZMKw+TCHWw8n1U1d9NZTE/GkQ747f6uTO82kdNydAgLcMc
BlEMbALN8OSWJJsrsyuCYs6WVn/rSoBZJ3916ZoYdCgdyP+jHVEYMiESBqF+UdGV6E/2D3EFo2ms
JP2UrGgFRr39iUdE0p7HHmo19NsSYPx8GriftX77Kyq8IO9qsqR9rx6ZHJ/d0AbQSwUdfHl4m0cG
LiSyGlmmihHV8wUzMGUooSutsMxCH/cDsJnNgmjkGZmQPAWkaH8hNb0LV/22zsF7zunD7k0n8dXU
6EcPcmP8+P9wdh7LbStru76hgyp0I08BZlJUli1PUHIQcs599f/DPdqbx5KqPFhVXhOSItHdX79R
24WW2a9Trwbu6WD4YdMVphrYAJnN3np21atb68VJke25j2TU/9ScgbPHIYWa3TA96KHJJV/P7YCH
mjo3d/7G9F0FoySSt3KsiTO5uxVVWHAaVrdNqmKAJdZVqGLYelFbW2nixNUxNRt6ReNXwYhb1MJh
6epvzD/VzaJlw13CdSLoBFoXoKaXQmOBm3bXoxWafteOas9VmS7bXAf4orfvNLYUrVuR847j1Lwd
IwYjQ6YGc0LCvXyBn2paQ4fj4aeuu5rrAemKK6uv2mDWAT0sbpbsO5cdwo64nlX6uF2QuayVU/4s
QmqEeHJ+kI/Xn3oPX1sOFJoQYbhKteHdkTVPis2DVQ4EUchuX7fjTcxC4/Ro+nXOhgJZJcuXsoJW
LkwRr1QfPcejeTPIpQoUyTuM1eafycZGavLx6LN6wuW7cfOC/HdaR/WQQx/45LmI6exdVKb5mWX9
4qv4aeesaNfltp0kxa+aDswwohzRzP7QkwAQ2GgvtWo7H8clLN4sf3tiWSd9Pa2NcY63mVmfrTHn
PfVhow3WvR6FR5peiiDP62Rjz7Nc0Y2jHauqgGYRLHJaW94Xo3+PZ3VqFGMUFu8ebUBtZLPfEHj0
B8q9526ue2nsy6qVT24URqWvTZZY8wrytiLWYLMQ2uCP9JitLMUQrnkq2up2JKqNiFOOVqND48T+
0c4LxWtMaSsnU+LETFkdk2GINjYs9RPFUuqURJWz61oz3jq6Hq07zyQpIYu7N0fK8aQrRHKJlfeP
C602h6ZiEGOECtEuZ83kHNpkcGnrbtz8x2wM5h9taHsaA0n88DVBSj5UVpcGlg3y1dU87xyEfck9
u/9delkxBaNjRj9YG+1mmfIifEzB8EG20iTf9bOlfvRlCMEwWt2w94Rs8lWRtsPWq+XiQ572GHeL
X2lsOcdJWsWqHnR54+SFfrKLTv5206a8B+fq1q5N1QIru/gJpzvthqWa123mNmu7X8ROgOvs5X/y
qhkMV6BjxDSaVcgv3NFcV3mh8z3SmnkHK5nRIF5FW7Pq+42z9Go7pbXxe25HdUjaNL5VWjdsASZw
D/aJ8ao4C34l7hK/D8Sl+W0/1et50uRumN1ql2il+UjHa7fSnQLkrkTR4nsNuuuQNjYmPNFFQdE5
xEi5ttKg48JmV7aTAc2BCiDz6yJpUEA4/DO0kmSTX6A1/iZt43hJcTO4Ubv46VwlRGrVbnRuNS9G
T5l0G0Ggz2tT1uG4IrzKCLyWHkduXOoBljjHjs9mCaZGRP/W0Np2uNdhnrApjiYm8a4q6PBekMYV
7WAsvk68OA9BUjLy5Et0gMXSfjhV2WAtsrTlBjWLoAHOix+9BL4t68x3ZOf9O0/p4oMezyuKCKnV
bExqFBMJjptPVVBebH9mal9GkVHfGG4xfLeLMA5yo5s2PSDbk5dF5cZJDTR7cZLeeKObPc4M2jeu
l5nfuXWbu7TtkqCwnHKbT652Qo2ZbhEgeIEeVyuDA9OozS5e1RYVfAsqr1uwJw2y27LN3ThV8sVu
bDjIroVeukFQ4F0Q8xl5tgWUUVxgnGbxWWGkAJVduB89B5ChU/naSudxGxkMSgKQgrpPZK1+n8XO
Pgonb28WXf1La81uvaQDG0WuNy/SGev7XsZyX5ne8GLO03yXOUDozijQaoctUGYGlBYsAwkmRMJW
jPpjvLbrhqDkqUIwNA32uNc52IOwMdLfA5nHx9HQxSkTonsq3ClezTyj63Sp5I7c4HbVDaOg2bPf
dWNVryY7LQILHWmg5eW8Rlq0PDIlIkQkMqjftWkCkrxEDh2WXXmuMw4Yv3GM+J1ek3inEDfNfuQg
U7QMqhhgW+Sd3c4S3CGKNh41TyeXGCmQRK1Pn2zLHg5jnLRbrAfdfh77KUgiJEaJ0UxnW1X21lhC
uU2G3nqUBb3345K1a9vqy3Ub1e0P2qcFx4JXnK0llmsuKPlmAAj2XWNMOXkGVHWIhPxGaOFKeLDl
k9vkO0z5ZL+io3hL2Clv5MItm6UeHUuAjI3Je94h7OrYht3JryaOuaGSLTk3vWevXCcZsQWrHAVK
PP/oZURv5TxRWQmKu4qJfwmMVgNuiqyxXWWROVo+K5TxWZk62xr3jDe3SYtT7AHj1EtcRFilCQMv
QWECEaEehv1pBwpbYhenxlwHZZFyQci8ZK9YdaeyidIHozdNBplKHRNKY2GT+5xUlWRZkXRg3nK9
6eD922JjJm726qGpOGYuWcAjLamBN/UJxLZlcgmBIVLDSPRW0rDTxksb33N5zs5zUaTeivpmCmOz
nsrD3Jr2czq0AV88X+s0lVuwNJQ8WTZsHfaro2dW5mGI53prOW31oyhgG0W7TCdhooj0nT5ObhOH
m7ruWSQ0Z978vHSRUdMQSSeVjSjsjz2jzYQ7JPrMmW5F5pEP1IIMI1qdMzg9Gkmly7htDBsyLBpf
5iLIZjQoi7FyTbwNdejdawwiU1JSzlWzjwvA7cuYO7f1xtOzc+dG/bbstS1ZF/epN255TFbs2twE
mhGVKDSg7FqaXNv1MM8HB6mfirKVkY2HiDA5+LF1O7gHYwJbWyRUsKJTKzs1sd5s9VS7KKMLptV6
H420KzRusZpT4+z17NSOrg2rPGG0c4rsHsMc02Bi3/ELXVpgb2UoWXr07GaRUfhUZZyzOr+LJz0Q
2viYxfV9qKA46v6uMbipWG199ihDR4qUmHuriKgXLgbSa4kFLBbZHh02sfVE488+hysOQi2myzbf
ZklykzXWFITo4AwjvpFmIfxKD7+NU7/RDbddzRMgFsQhzbHWDfrdaB+a+XhUUIEeojd4W2NnM/ei
8wxqs3p2LYQ4k6GJA/bnaKNno2A78TLuj5n7XM+V82D3wtlXlUrv57kwnnsr1L2VOy7N7xqo6tgg
G0o2xtCFHXfDep4BTRD/8v1k7p1TNtYaoaLwGdkmkkqiIejRLAet7RIRncHr0fzdHoYOSeXM4lnN
RskV2+oJp0Kg52wNx8k3fR2Zh8Lsjb2UjhMURaht086bVpEFK6nnGWdjgZIlFhCSObHQ0LC2O+/G
kG4EoA5zkzZzfWpTVK4Gl5nT0hQTZ25mAMmm2ZPslx81fZboIFDPoVe3n0NjqB9dS87nRqFDaCus
WQnj+2Ec7eXQFTEqSoDvtRAM3mNhma8w1MM+IqR2KzUn/wmr3h0d+qIyv0sxcuHfMUiyonnYdc1l
0wGf3Zpuxx/DnRDDq2s+m2ntrhvu1wJmdBm2Kslt5iNTwbzSXh0siRy34HuMnPYs1Y6YxwpZJXck
H3ahHe9z3Au/vaUR92kiWhhluzglg0R8Yo/ZW57MzkNRyeHoeUWOUc7pq5WsosLwk7R3GPlcjfjF
ou3Mld1GrEWnVNpNo0cV/cGeuV5oEYCZIbkUpgH4xloOdgwdnYjiXYYe8SBZ0b0NgFibUBUvUkBt
Q5HeeW5GWkIH8eF6o7oxUou9orTrdtMieGbzHxTS9rE6aAlUkj+rZX4A9cq2S6JIKWiWEsVSBYqG
8H81hWy2eQkh13mze8thd3GrSrO6KRNuBZ3M8OI2HrjGuAxBQvp6Bkwl5Cqueu1cGl37x+XMRgM0
hFuzzqmeNTu6UQckNpSQh8m5zd1yg9i48ie3D3/0cXfEzmtvwfG9BF9pOj2j00x/S6myVZXQx64U
/G9mDNEhLp33Nu4e+GzpLjHLH4lXFWC+uXdaeFJuG3Kz+BoMZC4rje//VzI4ywvA011iOhNF8gPX
g26odqrVmoOrsmKvU0gdqNiNGP3MYY31N1/P2TRvljCOdqkaFwIfyx7w2cv3yh0iUlp6A3mXijnG
EfDSZhs/scE06AKWZi9ItTl4PR+W63OzTqayfhnKTl9PYpkPYWRXe22ZX5zRszYF94VtZco8QGn5
BFiP2N5ltPV0vThTTobsQ1nhPSLw8bbJ5vJ9kai5SJy2g6lR06p1LHdblhUbRozZpGQsDYjbRaoT
Rxbi/nraGsliBkqn1hrO3n7UKKZA44/PmZrSN9Vx/xiGlOt2VUu/o2vpXGXCCPquawJrJE/VlKYB
7qCItofYNW/nqHW4l5fJesJLcrncer+apHGAv7M/jLMMFa202v1sL+PJ7GpECeAwjxCCyEXrtlyh
TSp2mkn7uDZOeNKtIr5zcuUG6dw6wQiA9tLG7vDgtKa+02mruql/gRPbG1mzKtwWFMSOpXFqYRgf
rCGa/b4mYbCFuS27JWc3gNvXjBhKQ+9ognUsPmpDystEjvY2I/BKmLRf9+mEMKCexEN0mdStFL2V
XrDUrUU8Iw7cVLJ50FT3ShvnvV0693Vh46yewS7y/JChnBaqfm40tNzgRueOwKOjo4xqN9u6vi4F
ldzuhYzl+iHWducdjE7cWQOBa4kM36fG2xR8Tf4Q8UA5+gXi7I0tD99DrsVPVp5CG0H4jVlSse0y
9A+dYd1Q7qjWvYkY0C6S8YZeJ3NtmGpXuhoyx9raMQoWK1jfeGfY/WM00tCY6+zmYZG6QebMT05t
/ImK8nHEUh8tFxcLnImC67tseRD5qr+3hWWvhnyOdwKZPBm3WnlxEEF4JjNBhix2ZFfyPkKpLWhc
sPKm8GUtiZO181ed1Cg/0UBBHBg+f0mgDyKiszopWTfDowZf6YdpH28GQ+brZklhCUqXiiBXGL4w
ordm6AewDXpCprQM1+hzYcJZts3gkYthuPPaMDQ2kBpWYRp7wF2LWuEFBdn3oez79ZxIcjPC5RWL
7nJEHVwEY3uh3Nq43JYZ9GzWWeFmtLwIqNFBKVVibxF2RFSppKl+5hS7mWJt2jkdAoUGH9aOK0K1
c0rjjrMaMTIaA75M9yZEyo7WNNJOQxwmmyJyEbFDUfpJkn2Tfd+ATBgvWpfsTIDmQ+jKb2mC6qUR
y+9O9m+WjjOQMRfbAQKfNQOMvXfqkoNcFuN96hRPYWV/j7rE9KtqREQqnb0po7PSKNUOSxmf6fYo
19ncWND6/AxWjDvTni5nyWUkiwjM9e0UyWTLFHSo417z0SS8h7nJk4decYXKUzE7pKHfd+hryW49
h6RZ+kWPfksfaeCBNNeDGKEYuojE9cVMzLIZPRJsdNY060c8JPcqMy+OovAka3rlcvZu/kKkoBcn
kYXj4eSSdXbLfH+uTS2o7Oy7ysjJ1pE4uW5rbqpw7k6J7ebM8xMJm+g/ZRbOO2noEbO6Md/yRL6m
Q7qOCXPuYoWGxH4yWuvsKfYNFih6UNoT26Xck5a+R7fxKEvnhJiEj9MBww4ZXK6cu3SVzekr4rQd
+kZjJSerXFXxeE67Bn6AkWHjeTogajLtlaEkcoIZsVvWcuEBW5VabQU9vyL8SsXl223XrTH/auYQ
NkWf4x+s025L/Mw7SvDNNFGAEiNq8vT4VjOtaYPgJfUl1zq/MMxnHoRn1+Yxy/X5UcBZhU4Mg9zZ
1DGqJzTH4RpKY2UPRB3nNODSTN6uJs96afXyJuwRQtcVHzEUebzBF8Yz75R/Lvxe0GSR4g+NOBfD
W3PIUp+K7zTwZPw4RfohEkR0iWFlS+1Z9kj37WpjI0YwAcUCRxVvtRavJ2WuuTezsWV4dPrKeY4v
wSG5y4EdItRBus//Ne5tgVMNYc3MXJHXd7Zw7kJ8CZRwb/RBf+FrmYJUWN+9OdrGXrfDmbXqY3OP
ApJ9QF++VyJEbTrWfTCqyGWID2/aweNGo6ptBbl3gFpm7OgQAjvoQY5IZZ8hKcFn5/uuTX4oO1to
ZC8zFn7+rg8oD0bdAJts8peqym4hoLGAGqCRUdPhwsnjA8v8dyvG7Szmy4GOSJlDDguQHa1KC6Fj
jhh1nUobErzhUl3XEYeqpPwdqTNVHwy5+WK0AaICF9ncDOo9FNpNmtacnRk/luneIsrv/cyzv7Uj
AjeHSfJGp43oNpwsOJl46NaO2Wn72JVADIWnoxYZ+s2lfHvVFK73E42M2NENieaKJLvCoWZ+nPiO
O8+p18qT3+izABQOh+rgLfCXGdDuvqjBY8RiqE2X6NB5dfPHFsVk+oWXh7eaSljvEZhGZ+Qooxnb
epb8YGm3XQu8JtK5v8Ff8TCREA1yCg+I8OuFAp3qRwvJtYcJLw9tKH4kLQ7GXoVy5XI38WXRzGsE
KOL3UGnokWo4CC6herMBUf+WGtmmY+Dra3Wjam4dDfIj6Sz3xkw0kGeuTI0HTFdt4wP4PS2a2LgI
nLbL1IkDoIt+KtViHZRgIi1HgCRJ0Nwa9NAIynAZ1gLFr6y7LTKsx8ap9k2x3OclvGEXMtcZMz62
RBvOhTAOGhelNaLCP62GYdOLoqehNX9KDSgw63EWDc68bGTGbqJr/Wss0nAl4ciDuG2IG6qTNLBd
TJ6x1b2RnQTQm4C7dqFnbIVewrLPT0DyWbA47BVQQ4xxM1R1jfJtA+ywGmI1BUWWZ6vWhnLCWBEh
3Y3qA51Fe7imBX9FNAeukva2h5TaaBgcklDcdlZCE7sL5ekoxjW91cBNENl5dSze43q6wN5YXyNv
ioI6jdp1NOOXxYQOrDaAKkfwlIGpC3Sf5GPdTwn/GLptVg53Sz7bdxPOHr+ITT2gXzFajQjytx5G
g6fKHIzDpUxpXeGs9i2pnYg22S9MNJo9ydUyY12zG1TwThNumbnP1ZiQLG2rm8qY73Vw34Oddd/d
fNxrTryPF+8ioNp7SJMpuVzbUXqsKzNa6ZBYbGIaKgXXfmKvfMg98yHWK+vAb1L6tWH8GaT1famb
dAW8fjsL46UALNlAx7yXkWKILVjXiO+TqnrkhnWX0WbgekD+FVuiXy3DJmozphzAcl+m/ciP077i
jeM3qBFPueSr6oLLpNLVXZpVICd1cuJKcdMTzrvqTLlHsvPuTBN4TPUHVhVR/shx1iSUX3p97RcV
c7KYkh2Cv97vCuuoD+NvoPWLMSgyAV6iB0eDuXfq+TmiE6tKqy1pJDe2xROb2QAM2o2y3Veng5IW
LmUoeaf50YAmNdJoftHn+5KwB1+X1WkZ5oOWjSWMNEC8cLxDEjMelRqEzBSmoNq9HmS6Q9Dy8Fpe
fkEZwk5hTZaLeZ/kiM0m2e8EiyRolfYoK/22d8QTgpSnmXpdkOsF9Wl/uAgkSdhvjkrJ06KWoI2S
g1Fnp3IuBfYnZzeAAWFyvxH2ReWfE2BrHBY23zZy0AkM01FvRqC0skCbBpZk1uTHEGn2mPbqNwbJ
p86scHKV83kI7V+d7T0TFcecT/ViZOtV4IT6TZpHICrOxT9zbh2ZrZbLuVU4DjXnBgy6LCGj3ME6
EJiLnLKfStT3Ik0sKklb5CizOe201BF+adjdi5059W0dpdi80FUhfIsQuy1OzI3IKtZzjuDZ7FCp
9+gBX+A5upNtp+LWDvXyXWurgWwlxmnsype3nmuRn3LlZHeS0/+XVqjmQUwMW9ZcaL876ns2UT3B
8RU8YGZV2mttDCFM+xKkuMvim8HA16xrFAusbBztl/LfYd+h4944iWEVEPCOtlFjmhxsoy3KNRh1
GeP79bvzXF2sxswroNDJg4Jyu+izo83Y1EaAKXA+d7oDZ5uaeLaU3vbY47PF4i2Wd7EkzDKmKKhY
rcXh/9WlO7p2bA3HCC7rT1sihPIRILDdpn8wBJ3T0Hvrbcf5IifpgzwR/ZIQ8V/BJZmTNbnjFuK4
FJ7t6178e9LNKkhQ+0Fjuz5Xw+fPQyE+SOS47gdMVMofcykhWfAdRuXwPZ0wRn/+2h/ElVw3Arad
EN7EiXZMaqY8pMBJzsEO0cMTs2wtrqJf5KJ8FJxxlViSUifrRpMcj0P4WC6nJryd0i8S1j5o0XH0
q8iSeVKZcGf3EvPUHbWu24wqRZNtyCDJ61WaNAdwWh9FxdYgDVnEDNjxHfq0n59/hx/9aVeZJkRc
qLbOLe8QF8+t89jqQCa//+Wl7euSwNnQ8g7aITvG7PAt3UZe+wtDxz/9+PZ1bV44a65jZGS7Rrk8
5CzvJsXCN9434uHzj//3p8u+rsqrsasWU5RER0f8MezfTuMEpLKU49PnL//3JWh7l7f9ryU4iMzW
+7nJj6qBnh8GEeT6sHNktLFs0scJS/mqHfWjd7pa7OShEbaTxNFxKd8dgLYeZCPs0BDlXI67f4qe
tL3L+v+vP8ee2koYlwDWBp9WT4ccB6NXaV/82H/fRWzvKpioWQb8WlPvoW+aN2RWrE3zq+jqv+fH
2J783w+OxNKqstgi+DYbzkZa/Ha4wCN7Q3ik7IHzGak+Ekr5xV/y0VN1tdxRmrko11V/tMWraG5N
fB1l96KmLvj8sfrom7pazwCWAvVZS0inqRR1CS0YOfrvt3969esuv6hHpMiUSnp96K1tc7z30vmL
eOMPPvh1k988In7yUuURcuiSzVCvtdLJvvhS/r7JQb78729cNSYkMqEeBzfkGmGO4mjJcFgztT59
/r189AZXi7ltSuWSbzccjUGnhtvliGusovDr1L37/B3+Hq5kX1f4tR7eM4zaxTFclphRMowfccvG
v2yAu60OiPHgpXZ7V6navVEViPm/Pa/u5ef673WN1mNUNgFw7gJKqkvtXBE7h+a0GVfF9OVjKy7P
5/8fwGu7Vyu8i9q+Q1wQHmapMUJlWyMsT5o+EzynvkeoboWRv3hVsm6xRHzxWPynO/svb+pcrf3c
thqVLR61D9b0NHbiTY+NiwTml6a3lS8B31b1WO/dUrwPkqrzxEm+2C7/87v95a3dq7dGgFFKjSv9
0XNm45x0U/3cj1YLMoCEx6/UlB9C+IxdCOL4lJDMtslDDW0wrvcgHyoDc4MkZtyep3WJ8vzWyjRy
aYSHW5lJpV7pJAPqIEPT9IrzQ26yOoVbhleANXD6WaCoXrQnhPvqVHuiPbvo69FktdGRYRwIo8dt
bs79vDExep2lCpfHYqqyLvCYtrcxoqy1OUzf+iWTj+MwIZa3dKbXaWq+K7fRsKNPLgDkXJdMLZWw
4hOCBBAYa8rWQ48bf54179AB6f+Eq6C61TMscapVhErUAGyINPPVNRGzekXcfrMG3T7QC3/hvXNn
XcWd6aMi0tdFpy97b5mS/WRUtT/lKEwqB3EmUSfRTlF5uG3EVO8xVWg7zajSPpidoV67RmmfTNvo
UXqbeNRYvCczj/DrJTzwhc+1gO+jQOG9NUHdNpGZyRuX4I9u9fl6/uAccK/OAcPQmShHvgJCb7na
54GR/9GZkTLx/PkbfLSfXh0Eox6NbkNG1QES3N2DFC2PMen9X+zWH3z86+7HoUpomnYuu/X4balJ
RyAyZax/yuz755/+gw31utlR0+qaIDShjpYY7pSatzkuK3+R9v2/vf7VieC1pMu4M5+/cAtSftT6
osnFWfNvr351HHQVAWoEHxA5WXzrSNloi5fY/OK1xX9C4f+ydVz3OiIc1dNcIuVTNYSjKIzhdhqX
jYfeneCcYkSs48nzZLUzHvhFfctGquy0IQ837bQYz5Uyi60y+uanN/HoZ5e4ioJ7/WpAyE5AlB1u
03FsT2F0YffLaLHvPaMKfZxw3aFyDShlm9yVyZmLFciLuR+5TXK3bRNvV2XT+FQTFA54rOn3iFMk
EKFu/zHZQc56nRYbMV7E80qEgUfz5bbJRLVSahmPpcSJ217S64weMCXS4zowXYgznDzpjQPgCR3R
zzmxUDiwHTloF+lcuEX7jq0o6tJDyKtu4WBmAi3spz4VROyVdNNEWY33TUpvRQ+H+YbXSQEfpma9
JXAr/C7Bho6ola1nEeb57Zy7iBNpKzgLQ293glyCkwIyzJHkN8a2QqzwOCm2TCSWyK5xuKOkEfM3
QCrzu5Z57dmO4rzxcWqUOzdesiBG/HbblB7QF/VfpF0M1YOT93Qg1DSnP7mmSb9Z2OpAFEqWWxRy
6sFckvYgGyHBTkN5cJb8J2aqEFWvLWrSHrRil6LVfOFYqm7sss4LSBgkwKgMibcaBCFxRYMNTKIw
60ItXWnSGzDkah5CFn3yNh0KiYtmpECo1OLGJGcFHhEJgmUm2RqdMsi1NpMdYaSiJt8oxfO4gNWE
MsxXmsXjY4h8AFxLYuyoCx2vA4qxZfDqY9/DvHtFJQJrSEieKkP9FFUuIQUakIpwzfiEb6m7SB0b
H7sBgdDOgCRI1UCmeWf8W0Cu7VzNLpUXLUVE6sXBRokSOhopOjESTKzkzunzhf7RNng1tVjevFgL
iqGDOT6n2eQPjJc5OOwQfjF+fbQPXh0TSA+aRStj99BwTPTozEvoTFJu/vHlrw4JfAM9Fk82qiH/
VuCecpqzHL968Y/Gq+uqsEVp/RRn5PhUbnGbRMmtaCFoELK89hOksTCbFZLQNfY8WPV07zbhF9PV
B2ffdYOYlcHzdsCkpJD2877U6mg3c53/orNZfPTyV4cHCYwFLhHhHUJZx0dDjtk37H3xUxVfQL44
Zj4e8loGhYvdB68B6Wdhmu9bgecyQhHxilJkXFdGEv5Tzw1A5f8O6bqVq8koLjB0Jn2QYL9C/5B9
iRZ+cPe4LhUFTYuzcCjJsE6nfg0XO6+nXLB+FyQjRSPMrW4t06HTWvvQ603XfPF0frC67Kv1K02y
Y6bOdQ+2fCIlqC/RXbuHUk7/+PpXq7dautnUZlSqQm+/uS3SyDg+yiYl4G76x19G/u8vY0VicCfk
NQdYrJXb1FxjkCRcXI3/tAFdN40usoAWUrZDKZBWl0FdNeM9+GHzVsPpIHNHdfHFZenycP9l6rCv
torGszvh5Fz9SXrBjP+9cFq/jPkvuvW46f7Tn3PdI9bIIVETVTiHcHyzSGMgPHPV9aS6ckH4/B0+
gHuum0UtK58xIQoirkX10yTLs/OKZlPUhAJmJlGmrr0EaTl+kUf9wfZtXe0Utjmgvssj46hGAt1a
rVhrIeLvAnf+F9/YR+9wtfTNJXNjA2P7cUL0MC7zBhcs4qCnz7+tD1agdXnX/7r9I32CgyQh4dAT
+ldUb5P7FlknNxX/+OmvVnhm4EGbQIkP5Lzu8gV5LQ7trcqnu3/7/FcrXGlxhuiF79/WlLHmWx9P
Lmk+/hjFDYwpDs7P3+ejX0H+7/e0pAVCCCGRX2cDCbekAaDqbuevQL2PXv5qCpiabiIbIOVHjsnW
ssf5Z+9G31M4uc8//gdr27pa2zbRc6pNpXcoyW/iFpGaJNlGb5X64xRfTErG5Sv/y/5xXTDmxLal
9Ix8IDuv9AfXMNybCCOwn6KgOVmD5uzj1DEwAuNtIDHaHsHDCbuIzVCt41FYK1pWMJdomr5LU3St
Q+wU58WjjghqoQx6iVp7KYZnt7UWYgSR748a5tw4iTR/LCOxsyydhDnUuitrMO0VWrvs3OCI2lVJ
6P3IhggaPukKPfm3Z/u68CxOVFlJ9+JTc5j0ExvO2UMvXqbZ5vNf7YOn4rrzzOiqyFNjOB8j02i2
NIsLlLMNERwKKvzf3uJqd3HbDt8HKWHHtJOITPglSHBulLn9/OU/eO7+c8P9r+0lW5IpKyn4OFBR
S+2yGvOdndJ4UuIKIolR1fucY/kfv66rvcbMh5lcTvYawCg/bmiWjb9fEm0//1M+OFfMq50mKfIu
7Zw+PXrNrjKOVp2RCBluI7KIwtk7tun8xQH20a9+tdW4A8GsZAkCwcd9RpBx8+Ap45W00uWLv+Sj
N7jabOIZ31HfEqelPIyQyFLJpooeFILHL36Ij371q90G33YhW31UUCD5w4KZo0MXZj5nmv3LlizC
z3+QD4bW6y40EiqyTJEzf9Sy57osgzZ7jeSj1O8y/SyG2yX5qv3u8vz8ZWO7rkUT5IU4ITnxx4Vy
A3/UaZmq4uj1879CfrBtGpcv8b+WSNVYuBwt+mNMNKQ7qiYKvLUO00prWgvZJLp9yoa5fAjz2F7j
F643ltb0NzUuVQT+RC64DnaVyOmMLYhs+GswSWEqRU1UQVZU8xbVT3pCsqzvMEYKLWi1hfxJaXbt
V2f8Za/42/dzte7ymrNdujyw2PH8eiQD48aa3gb1VSvHR9//1crzbEwSFZa4A4ruY0HWLeV33z7/
9j94Uo2rtZb0Q5mrynIO00Wqh1cpiV86nlDX4jr7VYfFR9SHcbXgOm0usv/j7Mx25MShMPxESIAN
mFuond6XdNI3aLKBAbODDU8/f+Wq4xSF1FcjtSa4vB3bZ/m/crSmqCvyR2OC2u3w6DGwFyA6nSVI
dN2hvpoV/srGWNjfOqxMmlL6oserSqGMDIk3kGeqf3lj+vP6mC1Mtw4ryy3IV9U1xmw4s4LOucEJ
SrrmG9d7ud7AwqToqDKXMzJXdYJbSuaEsohI8Ty79yh/RhnJr+tNLBhzW9t0vHNFCcU9LNkS3hCk
FMO/A5XpgX9rzeIM9nmDpvHKC3FpvM5//7DB2wnZ/JVRoVSSFSiSzhWcBc3OclEOMEIJ73qHFubc
Pv/9QyOpMqgHACgyZfy7uDgm9AlS+p/79Hlbfvi0bRdt1hE8QBLbsZEvPh9riEsPVP53/fsL46OT
GX1eo7a46uDapj+m7rVGQQGkZbmzwh9cclIRbWhmaNVZEjlKERUy/g69W/ENWYrJa+GKHJSFitnA
yMECP5tSQCifsS1kziD6lZnu6/UenkfqgoH8Y/o/jmCa8KxJEItIYSpfcpTYABgRNysdXJp6zYZV
c5UUjYn1ZQxxxFD2MNriKzLWV5xhC9Nja8arlOncoq4QAGroux1dicNjMApEikmJolvktH2yG9ql
oRo9CJMhhzeqLCjCoBB3hmIOFAxXjOJCN3SWmlt3ikHZAcneKDeAiE4AAxkIKw/wQrk+y0stnG3N
h1mG7iNQh0ThOdB7KOYogt5Bxq/zkvlfrjewMNGWZrQ8q4whKAVXUOF67wmTXyru3c8x/A7Xv7+w
THWOGlLfe7zF+BRB29ZGyjY01YQ3f+5Wa2m70PJqRH5s1zk1s8vgKKG3ZQnYX1ZnaymPSz9fs1Oi
VJZttjU8lFX3grzyk+OnnzOBf1L7PkytAWoX9KdpGXUiDgCcgTQHlATLr9fHfWletQ3cCS8xPaSy
Rqg7NDd4nyIa4xQ+9LUye/+5JrRNzFHclczUKiPm3/nOK/RVO2fFfC8Nu7ZvJ99u59xndZSMTRyg
WHIOkErxOfeazkvLvGJMW98soxwY5fJ7gcDYtLKbFp4PprZdK4Eb/cwzF8tkvifgQZtKvIgGMR6T
0e1QQ3B0bFLUxU+fM3A6PQ3a7wkHeAsJ6jH0Svw6Rq2yT/g2I+lKqumf0/7CQaOj0kAbgx8FgOMI
zJZsRzMQrhuvyKEoNORfUHaQ/EZa8i+/da1TopBHDvkc1I+OY7ypULwIKV3olky1i7gHIFl3TlKz
IwgofMNRM/FTJDW0byFIiEJrMT04E0oRBIvzEHf/ZNONhf9yfbEuGFI9d7mAPn9PJjaBKlogujKE
BcTkJf3Psd+uN7Cw4fSUZQuqxVKYBfR+auhl1VZ86mzH2JDBabbXW1i68uuZy12aFYPD6RSVrdej
Ohw+IQfRiF3ToU8cypk4g4A286XgZwhGurOQY76y0BZ2pKnZk9kuYu67YxNJ1G7taiQ5bc24XzPk
S/tGMyVdV9XehKzGqHO/cvAXWJXeOuQ+RXa8NU/Qg622bf79+jAuTZRmWyCMOkLylaBKxU2PJaoz
O2f80vNpxSpeHihHz192W7+dUXrsnLgLXI4BGehzseqnTJejpy+nSeW39TRMkQNCF0fx6Jm8BpjF
ynl6eZPgDvv3baOtoZUy1T2mwbTJpqkh6QG1hmRTgGe0gUdgd30Glpo5//3DyTe4KOtAiQxmoDGh
j4BSovwmdd+Qnr653sDlKXb8898/NNDA51tWUI6KkvJXNb7ngBWW/Pfnvn2e9w/fRpW7n1t5Hp8m
3PUmOOuV/G5CD/P61y+/IR09ZZlJRyGVL6+ioUF9b27NADZWEMMKIDUFVoVP+nDIDPIo/Fis3MWX
Fqy2sy1kbiAB0IeviM75E8Al9S4zURN8vUOXd7bjazu7rUpH9l0Wn+psRIk0QeweZv1b7aG6Dc77
FMoXn7tqOr62sXuU5bVzAjhPNk8PfZ1CXi+DD/16PxbWrJ7DrOD+yIwUH09LMIcn+yYtkSwFnkK8
ltx53mT/nrMAqPy9sCAnNdRFy6uogRzlPQS2tg7yjsKqggpJx5HkItzicL0zF5sivu7l9B3W1WyE
4Ae3oYYIxTDkEvbgUzjmsWopmCPZ+KloPJrSesVdYUAROp4jE7J4kFYLQK4MmQeFrc+2oBmtQeY+
9RqaRczLdxkQExCyCkQ+QMLq+fpwXTQn6INmr8qc8tq0fPOEfIYe2pxVGggb6WOzjTyozzWhWaxB
QktfcTVB29mBoLrNH6sJ7yUHEK/PNaCZLWFWEPTyUTWGNNsTdLi+sgw1uP28sqKWhoj8vXjpTAaI
tnO4Bx16UyBpLPChlzIrZ8XqLq1YzUhVHDK7lYIMVIxS3MTr/S28hc9l6z+n6kyZggzoykb/8/L9
Zx9itjWLlSEpEKWK4B7GLqEbE4LZd5iLejvaeXmyZ9neQIqsQyUjBPPMyYX6ju2eCWkA2/rEHgJC
XPmWs9mMlCRk3zu9DQEWMa2M9EVzjZ+nWbmqHQ0+AIcVNezrdBbTjNeG+NzBCx3XfbBma0JUzYeP
LB/PBDQo8m3GsYLUA43F8ygBPOwIuFy+hKx1PvhFCIoZ7vySNO9IFCZPNm6l0OXqzZMLxYADwMDl
vTMo76CEyu57hRoHAomSOyfv6rAfAMk0sni+r1DifWwBEApnaEMemBLJky9a8xB7U3UPIU12Q6Ey
E8w5FJWNzo1vfWHRrd+oHCGIsd3N9SB3jDP/1XWVgOiKP26Bb5N7nrTQlxETKDMcYkCdhGAtDKxd
gqTEachsL93CQdSdYki/PDcM4jwdn4aDgVqQDW1MZ+MQyXe0l3hGG3ilg60FiVcq+iNQGEPopzw/
c+PK15LL9i2WlneoIL20AfsWERVrPkPcYPZKlbPNDNWYHXLjp+31DX3ZBUl8/a0JsUuuMohrwCPf
QN5kT70KUsPAOLbdjnuA0nT1xk69h0KMm77LV26g1nnHXVgl+osTGQvgbjS5DUnQCdJN0nqNR4D0
lG0iiXHi4HSCeRTYnVN/T3iqIMOFlJ/zQmlMK/uctdSd+TaLWWkmtRkRPBmQt3zyxbAz02x3fWgX
jJnuyBcTAEsK2lxRY75bXZSZ72pcuWzZ5216Yfhs7SwB7tAyivNLB9GBfX2T87CB+uaNdxBhsi0P
9n1+hP4Hsn7uqp26FffDSsBgwYDqvny/pH6CZI0ysvIS0QJuQBpwMGvE5lmpHixpE+i3MNmuWNEF
K2Vrxw3LXdbDVQbpj675T6blf4aRrhXwLnVFO2vwuHL93PFsCHpn9VPRcBsnMcXFeEzkbdOCAJWi
5Oz5c2tBO3ggTDn40BkzI6ipzu+TKSHpI9qz+DJrkrfrbSx1SDtxJrNxS8aIfYKyPNsLP3U2OJaa
iPaOOrpuyl+M2PUfPteYdn6QaXByxUxERrJXC4InlvpB5vcZ+IozmON6G+fFfGGR635xsMywe7KS
nNwZ2o+p29F9wVkTQIPuffJHY8UMLDWj3S2pmPKxnwfrBPTffyZBcrDHRigmmT8rBNavd+Xi+4Wg
OgVd/PDcGxrgpQAoQg2p7ULQCXqekzz45B3iOuqsHg35y6H8VN4nGtOMg4ea95hPBnIcWqgOpYJ+
ceb6JQUveGViFiyb7jB3Zpd7MAN1lLblXs7pGLql/aPpu/fro7X0fW3bg1PcZkkBXx9lKFJK2yF7
glx/uTHKYS05b8Gy6G7zpCoyH4Iz5mkc4gTexfZ748crvs6ln69t9jEGRMsBM+hkumZ+BFEGok1Q
HA0B/epWmjivzUtbQ9vrwIgWydB05qke/G99ae+raiiDucGQCbcPC9rtcLCuZVEsWJY/nsQPqxea
/iCFjSaQRB19ytj4Ewks36GlsJs7/9Hm/cqpttCM7lGXLS5ROYW2JzXJXZyjYrByvzT9cMhrM+yT
as3yL8y97oouoVjTEps00dg1GygdBg1dSTRcmHndPQxteTHYkjZRxeVvF4U3PgpUpLcyPguGSvcN
TyizTBqH2ye8wfhuRrVTOnYQOPXa39Vs/PjU3tO9w5A1phSyPlU00fppcOU3KeqDkcrH659f6oO2
N7KhAmOCcRR9pNA+KaHg2k/QXkY4b1g5mZbmQNsalDF/mAarj+Z8VCFE/ctjNXmg3TWDs7L7lprQ
Dj98GHw26JZCeScb7pICuoaKgHEQE1TuXh+ny00w3f9ro/JmHkEPOJX9V+JCQwvhtwEK7Z/7unbk
MVeBSxc3deRCM7K3AeycQMpL1O5zn9dOO+kOU4NArXsiqtgmCflRgIXgGFBRv/79y9YPQO6/T9Nm
hESd5LlzKjKIc8bl0YLuFt6MSUQo/VFSfoN3xMpcXzZKTHcCz8k0Eh9C9xF0BKGhbIHHZ1sPfea9
TvX8O2H9ysa4bJSYr51501Qz6HS7VUQleaGeeARCeMVuLK0l8vdw1UjwiVlL4A2ekSQIhtqR9ahz
Q7LyWrXV0o/XdrWZoDZDKneOmqzdZ9Z4zO3kcH2ul368tp27duIKfqEm6p0OjnKQoATi/2sPjKWV
pO3kZECNOMq48fVuQEVp0X8hWfWYnjdbgetSiWUWSOT/fKovuvfXLECdAEHKhEA0xIdZsoFU18m3
zJVtsTBUuus3V9BESAo8OFsMVZ9GGTwdAElf/+0L++AfGQvk4Ra5V5nQ0uWBlbyzsdmn7DkFrwdc
kBXDsdSItrE9r7Zt2TvkxFL6MPD6TgKVB3E+d9jUJkxJYa2VZy44INg/mhayYNZcNFAhtn/MVrlF
Of4LNOsPqfgqYu9oJP4e0om3gvAHCuwOzdSnLrdQJP97N44Znn0usKFIWvJC6bAQ/iNoMCeb6/N0
Hqp/b4Z47/39eZGiuJwSiPelPDbvIGkAjnQFIC0dDbUbaRvvr7eztNi0LZ+TeGxdBHxOxPdfXDN+
pRkiDAmVK0thwaToGgU9CEeyQ9Q7AssSQrbvYBhc/+FLA6RtebiYW+5lRgtlqOabkCnbI731Fqq7
48ZWKJK73srS+tJFChqfu56ocY+yvHzjCdvYjhJoxgmI9IMybVaATJ2CYCqyeAuMhxvYZie27Uzx
yO1Js6ZUtTCMuspIP7FuVhCvj4CVu5UdP2VpvDJDC7bT0yyzBSe2AUmeJuKMPeBl9g1wMgfomuzr
ZPgbePAL4Ff4isNwYbl5+qwVLbRCRUGgVOYfJJQJQzBDbnEPfrk+XwuWRy8XVmlHYpBZrFMPndxA
GIjIZrnzjFLbGyHyegu9z++fa+k8nB8eU1NRNFBOgW7YGN/7ct7w8t7LkG8L8eyh+PqpNnQFC1FQ
hNBoV0XgAlega6jkhcUzucMTnR/L2uq2de6oFUuwsKG885B+6FBupTZPzMk6uYkpNtbkjD+GEinx
aLrbuRktV9pZWm/n9j+0gzKxLLFR1wS9a3vT9iLsUAxqjTW0iOWuOlMLQHu4Pn5Lq+389w9NJQPc
4lkuzKga/7Ncf2/goVI5ZOXrSwN23qsfvu73RSKhnG5Gk2lCm7wLfEg1jvEzB6nmc79fOwRwNy4I
NdMmmip/igYIc9wiYWx+Bo3WOnyqCVebdQ5EOATf4RNANfY797q7dJSRVQEbcP37C4P0T1l5704c
xKvp1IoKQusg7oxfgOQFI2rlHFiYY72w3FLIQ5Z5zKO8BWS+JG9cFgC3JsW4u96DBdP7TwV5x9w4
E+18suFORJbVwYFe0vVPLw2ONr+YxQH+V2YhY9iJcpDOvO4B+31noOb/egvnabxwjXC14z0Fgq9q
nb6LFG0PspePtLJv7aQ9om7y2yBA8f5cO9ohkvp2gpjy3EEC3QkL6w1UH4it90Gcfp/ZWvn40kxo
h4eTz0IgD91EoXr/w2rj+3r0Vs6ly9l0hOlV4x7pz1cuG74xoaDWrY64hO+hwAN+XVLdYUOEaW1F
insyoFCgXxm2hbAd00vJ4wJiJyZJ7FPaZQ95Fh8Ap9+49JkbRUgF+Cp1fZgKewcF3qBw6pVNvzCQ
ekk5NIvspk8JNn2T3s399JSATnZ9IfxJ2r+w4pzzWv9gFeOky2s2+02EwrFmT80qO1VdobItAObZ
LWAfWRHMws9qSPSyog2dmY6IXvfWNvYqnAZVmxk5cnVy70tN+5ZtpswFK7Qd8wJk5t7OHiENA7g3
lKHh9KiHOQ/LvphWnnYLO9LRdiT4RXHVMoxMQUFaa+9sEA4URUXVyon+J+hxaXi0DTmqKs4VdI9Q
SgFAXYIcn4NkgM+3HVA1CFgMG7OMhy8+3FJQWu6B+iqFrXaWh5KbGM7uR9GD1kqKOt5IbwYq0jDF
zvNAQZS9bR/LmHYrP3VhkehxT4jNp0XJkPmQT/F/swUWk/PJB7Qe9rTB/fRQYghRnblGL6tui+Tg
7zOU2q4vwoVZ1MOb3jQhF0fFEMh0TVCOYpTSAxVRersGONPrTSwcO3pIE8IrJTjxLTlRvyyirKQ2
FMNRQAuZXUrEylVpoRFdOsEQBJrrlWeeKrt7RH94MBZAkA3i2/VOLIyTc576D3u1NB2/VBK3ZbMq
FYpcE0Az8sE9VI7bARNorBU3/AnH/LPqKdXdoLICHlzWCQTVixwUQpBhwR03kPtFIEgF9IqJa7rX
+E/w2CQPvVEbu6TnxsZ06/6VKYQIO0h8PV3v9MVBpVT33rBK8CFJOPjryMcpZL+xUVPaTSsPxqWv
s7+HdEqaGZlnpQ0VT+vOgV+CJz5oYOWX6z/+4ozhx2vXtaETpIklcnLb8bk5C6UD9tbB/+f3m+sN
XNz1aODc8IclIfwRgsUuWCaNAmo6neKfdmquSQEs/frzoH34eNwCVAIalhnRqWjC1JUHZo59AA36
F9W1KyZ8oQd6VrQt6lhCwAxicLHjBtksyxDLfOW2uaDbRPWkaM77fiTpSCK/rm7qAThwi0PYjsRN
fuQVKMFNcRfT8lfbkt3InO+16mSQILUuIAW4x5bfPF+fqIs3O2wpbaIahNCnckhJZAoLaL7mpvdQ
c90D3dhUzffGcddUCRYmTfecIwESr+e2byODOSrw3PIEfMeLMdkOAm5rbvOFbaO7zZ28JGXW49bg
ZoUIZ2m/IKdsUxrl6/XRWloU2rmOW0eeFCS3IrcElHwi9LZXcEle/zhZ+rp2qPu1a6YJacwIaqpA
PIXd7Rm0sxOPzlvz7lJ4b7d+FzpdaH3HmXSkG3HTHO0d2QJ1D15F9VQOGxTS8OfyFf9pXzlIQ8Ga
QtXS0GpXc15w0MYQKYgK6hXPKK3OboHgJQj6N3O9cutbaEN3hsYKBVpO3lpRxl5zRgGD+JJAzfP6
8F5MuoBJ0ubOBC7VmgqABroCSooQY63skAKEOw53xvgqxPCcr12Ml/qhTWTizNzqayTb2IP7u27z
H1ban9q5XAvYnU+BC+eg7g0tz1ibFhUhkSu9Dnzt6q3v/VsfKYpGnaLmb+p+ubL+fn3cFnQfoBj9
t7kVgxoGPCBU1LZGexy7EcVBmQPFPOg9JfvM99PX2vPG6WkGqPEpz1Iw5ZE0qegmlz7pgoz6bGN1
kGQ0y6IOHQk6X9hKCoKOV1vD0e1Tf8860r4LZp7Rc9AY+pZ5bIbseU7janu9H9blxxmluhafTZGJ
4xm4PuDFnGySyXAf4t4Eo4F57MgBC/0phTK/xdl5T1d4iwIzx534AWIU4HuMoM3a6Qwg0ehU0PAE
LJS2wMoj4DGpfT2P84ZamcwgsQpkaMYTlHKYkpY7nsKrjFOKnuAJTW+9DMwQOGTKYJhF8l+BKqGt
5ZfdnudntI8E+ObJ8e1yN/ol0Ii10TwrVHXuoLKhdvNEvT3ylnFtBxdr27Oy38VDPRxHxadjN+Ug
qCNDZtMyiPFUeCHcweiWQLcLFYL8N5/aRhUnt6XWoQU3Go9QoH0L8J/uwegxfgEY/8WpRvlNgSC7
N+qYhJNT2btYuuJEJzeHSFKDq5YxtQr4o3GEOvME+5NY49b01HDn9UMzgj2Ue3c9BOafaUvywBoo
fr4As6R3KhpxaJol5rs/m8fE4PHGlI6zh/YZnmtNMdcBcdz4hlnJ7wG16Hd0lg7fDL7sNmqAclbv
Nh2qPAgIaelAn8HxQ4Qul9wCuLkf8pDY0v2vS1iyNbKRvzR5gSg8aV0+gcDYghko0toEGQzwQuFS
tZG9a4RjD6469XPxAA3VzN3EdO4ScEN90NdXVt95t1zYs7oLpR+HrqhBwYxSd2TRlHPvJnHk9FVk
PCZQMbWA6PTKgj42BmKBQQm16tfM8j17Zfkv2CQ9AmET5P+nXNAozV6b+ju2R+DylQfAgj3SHczS
7/MS+po0StJx44EDazkcqcJvUjkHlO9aa9nkS33Qrq0ij+MERTMUjuwbb0qwvcgB+ugrgfGFA8LT
rkLu2Jd1gvy4qMygfoHEPwVye5ZaQa0Olf8AsH1QQpX7+npYuHfpysl1omKvgaJVNJp5mCXVsUu8
yDCge2pUGDq6UmG5NGLnq8aHq3LhsBGiPR3cKAAcOrQN4S3fT2LeXO/FwqXO087UEmpDTKKCKeKD
2FYAGatm2DkzSghXeRtLPdDOUuh6FrXoUVhtQMOdUQOin3EA1t72eg+Wlq52rTE9R3XCjbGkYHtB
xwaWygtp9m5Bwi0vNqa3drtbuNz9E7Lq+tHlOBQjbyL3RT7cyLH63GNRj1bFvt85riXdaAAhTUG5
3cRTtOmfr4/QwgTorn2I8vajmbEBUFtpgl9qMjzqcns3VY338LkmtJ1ndHB8ZLVXRYqMVth2YFQm
PXQFsgGS1debWNhvun/fN2rlsjZGAJaNW6iHflGucEK7MXhoq/jo5f5aOtLSeGlbrvaQw805GSLb
783jDJ75QzelZNtabH673pmFbedq286nA8gwVT9EjW1Mm5wWfkTbvn/qbMpuejn1K1e/hTWrS7ri
fE1rcLTrqBmmNBySesdyxlZmZKkT2rUSxFMfpyAEvcHlesh68bMb2BigVnWflc1acG2hB7o/3p3m
6qy3WUcDCINgMBxZmq1YjoXfr/vcuxS3vdgs8Ol8fHazGPQ1u4R7PTZONBnzzfWpXuqAduSByAHa
PZIvo6pKK0A2zA10HH9/7tvnnn04HLi0eos4ZxGPVNhb+GjbHbTQ7ZVYyJ/isQs3Ht3t2NqoowKm
2o6UiSyXoIJmwxs4CtYvRdh8aHCZuwPScbx3wBQO46b5MdsEyBDamY8Gn+mmK3v7V6fqJjS6CsH3
FDRDQjyo+puGu0EulrptUTpxl5S5+cu3Bw9YTBhwFAmYx6GVJDSADwmr2HEAKbVnHN0dotG7OUny
lX24MDl6tVTsQoipyKFfIIYuKlrzLeHTytwsrC69IipxG/i0atuK8kyGSQ58vQUUS5R+rpyCUj3t
uUA0xbNGHHxnlns7sbvMy3+hBg7syMlduRcujI/uGOZ1UQorxdjg0fhjtLtbJ2aH62v3T17JpdWl
2cByQMmHMBEqNFRz5wBbIsO5qyBmXCPwchS9bTwCAT38RtVDLgI4bbpbCwIt721cezcFoAV7+Fez
LRtADU4gUbC32sr55vRZegswpdjVLWRHSn+KdxakrPOwy6QV9TYV3/o5EyBqQ42S4DV1b6blEIJV
3kPxj8s9UkTrjVEhoBTkEoQcbjO8JypRb91+LI9AoADpVRUqok2eoTw+rR8Az82+5HlLolJOyT1P
e3Jk3LU2QHqmp56N8yuhbRaOMSqr+9hBzUvvtwc2tfnRTZPyNs9YfCgcVA+aZp4fKwKFfhtFl19A
wwDp1JPJtshEU+5RY2psIc+sJGAHA6jvLvQa3ujQmoDCQ2gmO6qeoX7H74aGIWmw8uGXBLxZ4RW3
Mm+Xn0F6Trzt4RcQQoC9Ik9u8jVBrZqZoXgbL+y6XLkPLe2d83L8YNe6uXMcPuOqVSq6bfgcJqa1
yRoaWohvXe/G5YJebB9t+aV9MjoAm9LIMgZ6tNqG71Koy7yXvEq/l2M8PBqt5Z6mVgLzAz70Ni88
OJvgLDFPjKew505MAmp282vcAM3buDmSQKVSK4+ZhfuOo12b4x5ld8L3ZCRA2mu/jRJ+QW4GEx/g
IHBWjsClRrTLs13aSYK4LzI9sG+2YFzIe6fh1Qs8KD+mCtJ1QW2A+Ht9yJeMiXZf6OOYtnPcyChJ
EPVlzmC9jt4kVkz5wjtA14R2J/Bo6twzo1p6j2bjHyhAq2XcPkmP7/uC/Z5Ad7rekYVR09WYyxaK
ekmlrIiYD5MC4bTCC1CVQKq/5V2+8vBb2AO6InObzkypDOtTxeY31YuHCSJ4iXSqAJkia/nSC1dd
em78w0YjI5BseQIYaUsQWrdfR9SZyjV/7dLHz3//8HGUtrBkygAEKcBuRgw/qEiCsr81f/bCcqKa
kYhrP4bYODJWcWuDIEbCtrZRi5WN8ScF4sLppGswK+C9bNFyFVlyJoi3umoKGxSvb4pCka9OYbFN
P3OwpHgLLJEj5yJEMBPejDlOtiiANqsg/uIEMQ1sih07EqDWfmcTtUMLhJttPTVlGTgwJMiHAHx+
HIW3K5JC7W3fNZ/ajvS48bbDVsVbyHKPdzKZy33aF/13yE3MoZhAjAY+HCSQHHINcjCGISybuv6a
cGp9QzZX9pgwx7lxc4Me20zmbyqLk5vUmc+ihGXr7m1WQSxZDR3fQsHavHE75aOevnOHRwGK8XG0
EuigIqQRf0Wsy9/1GTPu5yquzZUxvhwNJp4eY1QAzw+V1+SnupcVDTLpCXXoRDFMwUigPIKOQo3d
LK2iCsw478egYVaThSDBN79siHlu+3qUe8v14rU0tYtrFj9JW7O0cPPYI5N3bAf7v3oqXuO2/e67
yYpRX/q8tmbNya6FQqz2yBuYVmDoqt/luHJXW/q2dqBJF07v3pu9o9nsmvE7zs91rZOLxgjDoh1G
icLSJK5TnFCEOCIbCfbvDjd/52goHIJjQz5X8+DpgREIZ/Si6J3sJPzJvVeVJL9HB9X2numxz1wu
iKfnOY9uaqNU1BxOHri12ezignSfKXfTWsPmE+cDWtAOOsCjXJdAFg/pGkm9LeyieLFLAoHk1J2f
etMrH9NRgU3+qdb06I5XgQqUlrQ++XHjHbK0is+AxvHBrKlfBLaVsEDNalwZvYtWF33z/zbqJMWV
fDbt9gRQALnvR+Snsbmof3yqL7ofWiiayAbVuycINW2zzgE9DndeqP8V05PVFmu+/IWtoqc4Z/4I
5BBAPScXIug+SI+Ub0Qrkw0BRWRtXpYa0c7WtvMyT1SkPRXtsZlfkesWkPpTWmaYhnOjH85WJ/GH
0TeS9mQpeTQKY2c0v02D7a5Pw8W7FL6umakhYSAx5V6D7Z5xwGx4ZTygos34zW0yg+pm5eaDgtB0
vAMuo/19vdEFG6O7onlWA6niDeOZuE63+dR7wG1CeR554jJM4ZV5vd7O0rxotmzqK6vx/Gw8AXww
AF4dvydp/rVO2MrF7eLtkEB14u+pwaO/SGw1ZyfE2m+gt/gOXGYJ/e30CRQKP8BFZW0ZL4yYHg5F
nMtTrSD1CRHdTgSGReSP0uvYT8cCeNGOGd9fH7KFTa97kGXMLAH8mXP0GpvjQWyU21ra1cqhuPT1
c/c+rOXah8YOnUZxYtIeER6M+baBtOiKeVyYbt1vTGiXO2Ti5YmZORR/kuNMsmNnrbn3lj6vbRVU
47iuZU415OW6feXgGjgjRRPgtOpz20J3FauqGdKBZN4RSZhhWdzHKMoxWB3gKPnc5Gr7QeKNbUNf
rDpNWedubRyYIbXkmmT40uRqL8yJQigDMQGErGva7A07dm7EwIvN9d++NPraSUvGaaj5AB8SgsSQ
YCJBar33cu0ysvDbdd8zkX5atWcIZZma96nd7oWdrySnLWxd3fc8NGmvhgSfVu09AQECSVRGq0LE
2FeW/dna/PN+IZ6e2j1C5R6vL9UBozxNQdnEqJ9vb2yzfrYy/1QnNYKULljEibMyFd4f8cZLTWr7
mLRUzHkvoPBRcAuXDrP3n6u8kYBNVnbzMPROGUHdt9rj/zStYFaTEUy9Db4l0KRJJHhvf2NmQ4Zb
mo1uBd9KnXcHyNOBUJIkYzmB2ZuJn6bjNighRLwM/8R27ioLzMLAdMrp1HHJR+QDteUhB54Z2tap
F3qI1CMRKW82Yu7Js2XwSgVSTjPSRqSxr32IKDpiHo6sGcw7ElN6lCIGaJqW3W5yWzDcLCSIQjPj
EfFrHkISQr0RpMzuJknKu9bP+pc84ewrLsVJEdZO7RcHKDDLMHedatMqpt48AD03HRLhgbkj93i2
Po0jVSCcTk+YpyIcOTG2nZemW3TT2KnaR95YJVnQxNW0ASA2PmAURoRNBWpaUtHtmiSeg2nElahJ
ybxnuW3ucAGgu/nMRTVAZ96KUvgbp2LsYEC9s5yKUzoUxRNnwy8HgOvQSaa73gCp05y6MVSuBa21
snyTNPtiSNVtWt42IYocu71dpO++a8eB9Iev3IrZMRexCiECLZDn4BZIzxiqsGjcZ6uABqaiWeCk
lbppbe/WafI2RNRpCDxQtnfAzh7HCZzekbRim/bmK0S73o0MP6OcBvh0QQSH1zUNkYE/B9xk3lZQ
14DfoMh2dte8ZCr5OdT5b7+tbmzHfTEzq9yz1LyB0NOrkNNeUG4EmYOMTEIVgWR0f5OdM0BjPHI3
vYqRlpfFu7mvy1NWFCCwDLGcX0xuYFU48Q0SEElopc2m8sXWHzsVmP7wYmfuluXtxk+No8H9nw60
GEVJx4CrogPCMDE2QwerPKMA2DedPhydOkFeZLqTcX0QoPqEKZSPcJ+SQezLBxRyij0KlJ4BwBrA
SR0GFCn6MADm8M3PqgyonWrvkPlkIHK7K/NkAoOzmHZD7x6KxH+XXn5L8ooFXVd89fsyQmLoO5/5
t6SAIG8zpwjXENTTeX1XblD+Vmxiu7gT6n/OrmS5bZzdPhGqSIAEyC0HTZZnx46zYdkZSHAEZwBP
f496lV/Xsquy6apOdygJxPDhfGdw4UGYPTtNeZj8NUUC85iWYbblHtipaN8VG79ubcyaGTbb5cAT
QRsRT7LfSBfhv2SELzen8Ovka0nhtcLeKh3+qRvg7nA1xOTO3+GpfatCDsikHK6nqTtmvbweZIGU
JLChmlrvFTjmy8IeRhle2Zr91kP9ToM83zPVQ/3Hp4egd461V97iXPql6+EVrq5HjOGhCz0Vi8Lz
E1Uyu5+z+TGsFhbpHKbKtM2OvureeCdumOVQ48vuZ7kG7k4g+z2Fj0i7axj6WEudvXQcE7KzdIgc
Oom4Em0H12TvVbb0UFZ2AUuXBdGpjxCDT7Cj0kmz2Z9SktN3p+GPQ6W3Bbhg48xvaMiOWZm1P5tl
dVKuGlgXoxIbZAvP3B6OpqXjXJc50izCAjAbBbYUKdfBxdMGTwiHGZJWlq+qxkTqJOw9LexsEjkh
+rSWIgkX9gPZiU/hrLYZbL2zMoBiUuDaBfFSymay7muvk2k4VyVm9tTBXFzpJG/8VAZrDJfdWIoA
idKke2lIy6Jw8DPwMMJvvg3BRh6y8m0G5h3XljrbZYF2lXeY3VXVVaC1OUGE0OYwdmiegn4H1Bvm
LtQtKWbEWG3DLH+evTmPbMt/LwO9W+sVTrhZk6cjiHGRn/NbI8AkJFXzoprxetZNAWO2Io+B037z
C+9nAy5n0mQhjVkuxMb1GhobEXrJutS/Mrbu/WJYUkBFTuxxf+fC+2oi3RADSw7vXKJMConvbWnW
NwfZR0kIxnWEGKIimqwliZuJw+Q1t9gCH0WJWDvmj4BQV6+JsN3jaMrrtDr5wpKVOnFVmmuttIra
kVQRs2EX1cv0nZDh2Sn7h4rPd4paErWhGmLQAIFFNWMeibJ/4nPvbx3BfiptnuFFCg8ZpGJHVAbg
hk0/EC+SdJ7yEt9XbgQvtMeJDZthnIcrWYxH5s3X2uQPVdsdYVqSRyDsmYR33qs365cWROVkVXDR
9wP4Tk3uK67gNZh8+B+70n8yCB1s+/VHJqa9hwjpaCK0jUJJXxGTjWRys/6wuavSbC3HVE/jsmfw
1zYjP7htH+d2SRkfD4Mz1pvMwJBzAnkOAll+i+DX25x3fcwLU0RQ6txCIxrisK32ygK2dIKqSQx6
cTia6xTBKgKC8XZNAV3/DkKlUopCJLKwS038ID/ARfyH8HtkW2v5BwdOG5l5vVpCBfAvXJwYoXpN
HgWl8q+NmhE2Pnk5mJDUbqFCAJ0niH2JfiEO2xhe8LeEVHwDDK8CsX7e2Kz644McMMzINWsBhaAd
JiErC+OsHdGtcp64Efgymh5wMBzbYUAMKeu+G2uLDdJVK7TnBIwjBr/bOQa4hk9BVppQOGyLpi1j
QkAxnDTO8G6Ab6gl5H2qnSUdYTUSA7nwI6/nKlJWoxleTGrDfOe+zRlyNjoYlYILep+1JY0GZ0hQ
EOXbZmoY5vU4JTio5Q/wJHFuDatO2OQ/1lNDI1BcND6uOk2M2lZIi5rmO6Yc74pAERd3Qle3JRgF
OKZGJFmON3aAtWbZS/2kF3MN6ik8iX0+wGaU/pnG7MHL5yuvkOraWbvb3kJYOHfTHq7TiJrmUxCP
GX9vGdd7CjrjNf67i7nABNB1AZ87z4zInJUVoDIXZzMd5024evRejUF5i+t7ldLVyQAZd93LDJ3v
6QDLk345rJ2KGq8Gj182x4KEsB41BcV6+NZPf6DlTEVvYKAAcYTGabnw8n7u/AhJJW6UD6BjrFW+
BacYhznrkK65jHHY45VONLHVeF+z7AkpJnGV63jKpl9zwCJZ6ZtW9WnvAFEfJjdq5h7JDoLFap5u
ZCWB3hepr8qnfDiuKFFrZ90C9eaxRUddBWzbul3cK/fdwuChtu4WnKY7hu4OND2pQvSOgY1lNpDU
peuxnmCTgwaHw7LYwoHXm9RxNcOPisGMf7IG1tboHlCRJ3Dox4/MQcYZONmGwsItfsmv0bnYgPEa
12R4aVfkaXT5DgVKArv3uw4qfF/qtOv4q1z5fRP8RDJCJFx5VxsSC62cKLfV9ZLPR4twiQjKwtif
+X1XItPR4FhmM/wIPP5thuNU6js84aVd9nUtE9wDrisVJoawH26Jb0XkyFBl/i7yEnIZmBcbCj9w
qSLCkOjqjknPcHqVE9rwqHUbHE0I85SKTkhq6h+p5JtcNjuvz/rEE6iA/H65WpU5kKouojCzT8UI
xu4IAvDcwqRHRz5j94glydAL6XAieWOUkQZ5gh6O30V28Dl58YcXujhHD6GnXcHCdKprWDogWRId
t6zuD53vdlun90Fq7+uN6kOBdGy617Pyt7x3gu08ju42HMlxbqviT5YjqbnhrD50S1VFYdlcz/A6
gTPvbDdLtuw4RYqkXfrdUGdjUtjFgxHKssLU1yVQp056TFtVfxvEslnK//wf27cqXEGsBzNAlsG1
zYp09QonYhNGblrcE9T0qHKHRYGuX1eGNlLW0DcGsx3XwIaqczEip+RVbDcYMOr17gas7C5c4iFk
w94XubxH1x8++ayp42LyBQ51bMI9aAXIvOy6xCkmL1JI6n4YlZe/Bt06PvVoZIAgAAC4GdT0BhVN
devAq+Qd87LbqwA/yfYk3xdzg1wakCmOCBFwjrIsym0eBiO2VAsiVwU6g4zB48nvwwIVrW74uPHL
Aq934CpnO9cXflrkFVTkOajEMmKtr7L9rEf1Vikdogc2tuXN6Jp2M/e09iFTc+Wxqh073VWT6BZQ
GgYbfsEsuQAKnMdc5lVrp2DqerAc5UZmci8JvxJrt/8cc/hYhcDEufG7QJkSLhliiESDBLzCHhxx
QyqJc0vfteuvPDTwEVue2/L58w+8ACiep8rNVtvCOqDAie5WMRuTfCMOlL8hmOELsODSiJ0AkL8Q
uNyTDQ0zqq4IrkPl+IgXjGiMX59//f9sRD/ABdhZYyr057mhvM72xnW9nWgLSNK8umEPjlvUN5iB
OJAzaDv7vrV70vUrNh2+bLq618/D4DhD6gTz8iKdGVQLHN9fARYfIiT8PFQDWSYapUWJel/YLSxp
Ic0It6Cs7btawdObfYFufjy2PDyD1yonlxOsW/xDi6PcM0HUiiDyaxF/MbofI0n8PzTmr3dnRmOk
DCz0L1jBCPzhxt+QOldxIxZs4dWkrlwEln2ftXFs5DbZ/EuCM4hwbCAbXV5013BODhJVuWU0wyY5
HX1Qaj//chdm7jmB0FRMd7yDW1ENTWJY3RaVPUlE4tF990T2xXv8eADEOUcNUUfYkts2g7Gs3rod
7JgbzWPISn5m9TB/8UsufcjZHM4X2LBO2OGuTndt7YMvBm7MSfHiwOvl88G69BFnEwVmOzTQHkK7
6q69W3ocGo1OgYF9t9q9/7ePOANjXYQcBeMCWdvQtz4uFDhZAuBLZkFJDq/+r+bkx1NenEfAZ7CV
wOWwhYgTeS4y85G0jrtbMHzxwr0PF644Z/p0yNWcvAUaUeOTU1zTtRd+lev98YTl533uyXjaa6BY
PLjBlFo4XrXej0WrZJh/Isj6i+//8fDw8x43EuxmwJQuPbRIICLmFOHyjqCML6YRVHIf/wpxzk8a
5n6Fm7DJ9hUh9DtBMAKoMSHZl3rJt7mCkfg6TF1aDlRtnEmEOsKVE/te2zcbZx3N1eCG5oaE3tLH
EveQ+2owIHYv2l4tfljeNeidbohbTQkiWmW68Fy8+pWYb5DrAGOfhjjXRReUD5pWFjochkK6ouuB
IqVsM0worgj6GBWb3MSji4l8Zey2NFmxGw3yI8DzEylHAkMJ/mUtaNQvnvu7gZLr52yF3AzhKFFU
T0Vs5NTfqiZQCYzSUdrXlZ2dBMf/8oTwAXpH3KF6ypygd2HG0JkfXqY5LrDBDJKyrFtQnYQ4SN2b
t6nxqlgVgfPeAuqJKO2WTca0+O1QC5DD8NqByqBVu1BM+S6EEnpDawq+XwuVL+4yJ5RotDSaq87e
rAUC6AH0DY9gecLHw3g9mK2iw9mGhJCZE32DAly8e8YMcW+nedPj+p0GlsxJy0kP4+cFt1XMDPmL
cNxoK75W13BKsa9Q7g57UC0HhP+00jlOFN7U+KYTjNqLgXbbbh76u6LH5jrQdp4TkeXZTWFkiAF2
ywdT4zo6jp7kkZxEeSuQsPZj7Bt+Lfx6+NEzwBpuWMHL/OTHLvx1hG1PsfykYd1saTUUSQ/7uScT
hiZxYUaIWxTvr3U3+XdVUdgY499sw3Bl34p6sOngTMuY+A2+GBhSOWaTMzI3qRSdI2cWWaoJ3LpP
ssZ4DIC6BC5Wck/wJfpAOt+YYTxae5ndZG2ex4NLeOqLExjlNO33koeQfgxEPBeYVIk2s7zRASx7
EzQhlu0K0xjU3UBXg4Xp7aKYF0FO6WzNlNOrqXVN4mfdDCYuHXagPgE1Z9wDyNkAtX2bHSc8nSHB
d8WhxZHjGGx9ZCXs4TLVgpJaPrehQ591i78WtPOTprK587KyxeNBvw189DYGqMOuq7axKdbF7TKU
JgFFv47JcAIYiZ/3R+UOKKqHRid2AqjrBXdhNb9jFKbD2iDqEHOH7RrKyGbtG/KMPCZ92wkUEUPY
wvoVa/kbZmBxBI1hKaOlIk0XC7k6bUKbsYrliNPJg07mUek1vJFgoV2NeZVfeXwBeWqQdZRBVBuN
CzoFAR1wJXfmIp0pugwlPuIZlCx2pXloekAsZP3RBjMu8KDqv2R9GO5N3gUA+2S5CbKVvUxqDG8W
hktw2cj8dlzbPuUroG2ez0jjmHm7BaJWHB1OvSS0utzqynSRtO4KzXAroKpicAUiWjXPbpGTR0G8
2osd3Bvrjc8CfrsuiDBh46y/E2caYiEGSBAGdzmgq18nPabX1Qhbdmio3G7jQf0Sz91JcTGiIiB6
qXBhk2NaL1DCRG6GqJ5qLeW2W/1pa/rApLNByBYkhM0f1mZFzMLMhzs3ft8woUZaddBuaKVBTQnW
8RYgO/S3PaBMQ1q15co1KcCoAcbw7rr1WFunTQhaseNjQ6uywEkFXE7ilnB/b4Q/baxG7Fmuc7Jl
/WgTsaIdpW1f7OzkDO8oTSGopY15Hcepe12Dcn5wcg/uk1BbHUNnOQV0VNVBrgBqC3htLbaf7kQ4
6m1GgAJGXmvQ8GC5vFK40kUexAJxhkSv2ELJFGWgxA6VCd7gWzFF0HEXm8LDDU6wOtxSXe7W0INz
uz+duKH2VjeMb4XvkrSY0X4D5AxJdD8OW6KR5BLgRSLbvH0pTghzgWZd0pAFC7rJEIyBHe9X7tkc
l+Nihv0rFccZ0csu+DCB+Ybef/0GfxsHQKIDWLvvgRYrMW5aruR+sEO/x1E07jz016COA7TQR8PI
g4cwq4LfoMqvcQA06c3pYDHf1rBg9BnxNjmz7V60DC2aYXC3FZTJSPgMHIRidz1a3ONY7jyiEAsS
orfjC8+PndnPdmtDIJdmtXdiPZabWU3+64yOVKqWaYEtQ5Y9t4vb7bMCwwBZDNuAyEzGSM0d9hwA
g4s/8sQCSN+5kpUJXXGW9hRokkUht9Wr2yQwVKqikkKhvHrS4jg0a1RV7TE7Oajbwr0ty6bd5Qtg
nn4p2LYbEVQdlGjkFm3+k7JsThpvVakZQT4dnFBeuQ7wajvPa+SiULjDuoGxjg9QDA5RzWM+G+ht
suZlCIrvlARy541ls22nYrhy8SqjgRE30TDQ/TWYZt1CU497YC1+9WsBPLbudAyTSaQyLrw/IiQC
UdYlLSLjVGC4ygpbeKdndH+k+0A77yeaZne56nczQPsIWRVlgp4t/g5ymaIhMHQfQNuwJY6/JEOH
SwpHnyU1SGBK6eB2EYjvyApwlikuZkT8mrkeHkqYJWy8HCoH3A3XJK+0xXkQjlhIOcyEW77VIXWu
OfxJYsnGLTcQas+iegxJZW+GMSRp2cBJi1YVQCmcEnFHpu9rA+h20tNdkQH1rjpoRWG0+ZRnEHuE
AXuDCc5z2Q1br/feW51DEo2MrWhk+YoSwf7GxQlXOhK8lAZw/1JA+g6JCI8KO05pU4lwo3FUA2sH
aXcqfvmLbuA+fUpglZSmecb+VGy9F6F4pGUodl4tYMdHrwOX4hSqYFs1NPhGqGeeO+g7dsC6XOiY
MUIh3AVi9HJNAv0glgw8TSLcPOW3mpIXWLVPEfyH2njITIcm9GhjgFjdKU4CXTk7/lgn8z0bFERV
OCShaglFXHJ5mxP+HQjeq16CF03Vd5e7zS7zF5PKxmALNFZ2kds7v3s+Fgln/CnrsIuF2HpvlKfD
t4rDFtftgGWKhd/BfxGLy+sfOM++VwVTiZejz+KRGR+HXWqDTvsIGwn/PfSdbluJ4JeZZwkbFNUA
MBpvQ4rEo7Zc0JkU4S8D6mGEHacBQOhgw/JW/Eq4VqHX45oTj1nDXqUXUTBKP4Ii7U428vdSrshC
E6AR6F67yWDVjaLlnDBYC8T+EGg0nWkfQVcP/XbZ4IaKjN6tWyEJOHSLP7XJ/gRlztHvcXGoLcCJ
58GecF7xDS6Bu0DxJvJs9uIt9SP3UDnCCrjf+yfsmLrIasSUe1NznSVcLPbUP3so3LFOVnSlYkh0
plND/Tecolhc5AaVLlLPYqnQ7mY6hIeoWr1ED7CCKbrlWXnOmrpQOMelRMlCiqrfYb9ALVzSP74M
7QFE0NdG586m0sriwqU7oC3Zc+METSRWWCcQkn8zDj57nicn4mSS8RI0E8BvZ00W2FsmLlrRsYtS
kM/UOdFGLJpb4hrE9Hm7VFDe4gsLfB2E3ODC+KYZ8OkmgGeF1Y8eE+9kCNAHEX6Xzg6K5MCAF7AO
OFZ07d65aNMcFNpMcS3DCe4FJY/XENmMptMkIqF9J7aZUxeyxgg0ih7ltfxTs2GFuCZ/6yjx8fFg
IdDFljHHThIp3P5TOOB3ieVhGaHP/4quSwPhII4+g/0m1SNuENIBKJK5ffe7kCF8JajvHLEHrzuK
g2Oj3BJt1pI+IvK3T0AnglsFDJR+dyvou7DiRLsCLAx/kzf1+LTK4dgpBUo/wuiSzm/tlTvML4G0
N2WdT4jfldV1PzPy2MCy7XElFXkc4eUZy9rLIsgGHoVHixuB/g54HQaio5HskU9Kj9kJCa86uVEr
7CNm9OE38DCuN0BU8dtnspMWWP5Yju89aElJDX24KjlPoWK9h3FLgK79dJ03KHf6k7FqLtAmyZbl
GaoFN9Ll8kOCLRWReXTxd7PwCshFGfvoUgQejNk7ILFddWtLC8AX2axgUOT3bTvOyRzqZl+t2XtQ
CI5zAO2kPgdDU+GmFFcj+RbQ9pFWBQ6cGesPdoZdqufWj3jTVfjH+I4yp0amgxZRvdbvSo03uiGo
KDOngBnAAIOVKfN2jExw7Ai6x7GrrmCYEiZoyLdxAY8NtIvATzADOcoiyOAL4vxg6GxC4qdvzVjN
McncGoseXbCwd/PNiFIP+eHwRQO7rYxBNwLbZWquh2Wxm9a6VzNjxR5mU06c+/mcemPzK7SqiCfU
83FXlRS7ogsDlzzjCa4zsJEZYO6lVLXEUPghAbG1MDfycOwT6hxV2DapDgDXhMyqvciyaoszWiaF
5thILGxaRsm+E4uZDNUZfgAN0TRuW7Tae5QvTdCXEWo53Ie97E1n7Z2dOnRr81O5ycxt6a0UElok
q3ig+kZ8JfKOLlARtoIFu3xCVm64+j/gno1EQg5vngmku61a8IWapRCHgjG78cemj+tmDrZGlAj4
8lidECJe86JnsV8236dOh2gHwr+wxl11Bstiq/1+ADEafClX4QI2Nl0Qu56bw+fEhSquD67BHOCR
5TXAsCqkES+wacLDawOz/zqGtQTy12DHHo8IPITl7PgqlmG8bbtZvtayKbd+BulOAeHiHTCLBYEr
Xf3YLRDMMNR50FWBG0F7zVLVGIu8aS63RglvDzNnmLLSdU5B5dHpHJgw5QascQfYdTVgb/Xb1wx5
v/UU2GiaF1QRqDn2wlm+r7Z7DDTaSOsyOHeNQvbEyBQmCbyREJpd67QdS7LzW7U8sAIEJzUSHJLI
w4vrDCVf5QH38EZLtqZTfcQVvI4yap1Nt0qcW6jmsdiaEj1y4YBhoqYtc314ImVmA6GduaJl/gvu
6ms6nV5vm03VdYkm9bOHrsVe4f6FnF2p0rXUYBvVYFaACX0VelwmPuIsoJOhkQujjnuyqvLRWUWA
jqbzaOxaJplC8c0qgmzxISCRJMjXQC9niCQCc6JA4WBspW0S7lbvpS5fOWMzAntc8W0Z1jvYjEyx
0sxNsdqem9lF24YCjMhqNHDqEn4gALKz/Wr8FxsoALkFJImOkM1mIAE9uqsj0Pjpi6To8jaPV5nl
3a4OfOJFTnnigiiZLbB8HdHnzFXg4q7puY9ST+xuZcYea6Xpbems0zUvOhyyuMHCCSOjApPOmTqv
OGimnSWZNdHf5CLkd4ebZle2S7tp4Et64wxDATpaOpVbpMW/CEdhfVXtfNRBzeJW83obMFxbTEXW
uNZTdRvmVB1bPWYb4ls4S9Cp3tY4TTYwkOJbGfjdNixWEBYd6qcObGqTpRTDTQjKH+5tNaTWtanL
xMKpauOSnCUzX7HToYjYBMPpYFsDJLEvshBbBbey+3VyGJqvYwsMQOVoOltaXpGmZbfjlI2bASKX
Q4YNYl87mRPjmnw6i8mULM1U7WB8haslt7jGjKa5Ko2qXkhdZVj7st0gD5BvMuENyAcMbKL8rtg1
4IZvfXNqa9p62XphAWANSWxjhBiLJabQ9CQ4oOA5Jx31EEBLV0YdHKmetWglcBhp4eJUBzcWpVGa
q6WK+3IsDmjThA/BZNiB1F2P623eveD8WWN/pRq7wVAUb5rW7m3ngReQhf0KBgqVh6U9tT7UOvJo
Ghu665mc9tzvwSypxNJfW9ii3Xtt2CUtJNcPkHS7R+nrk/0U91cUdn51Qwll+PdyOiwzrsfGz93f
5WK6+5IAsOLBCWzRYEH6WJapdEJkWISSyA2Heu01k5nZYiNvwEYCWOWpoEAVZtuDYbIGCbP0lB83
y5QlXheWX8gBLmgpznWcsu+FBMU6OCyF/LbmZq87ejf2M3JQArrrwDb1muALx4ZLyPiptfBXL6j1
CqgWIbGFy8Cdy7+35OHzvsHHiDWuwv/7XLeG+MtOBKmq3tGQh8a5CdZf//bo00/5+ysHFRD8FUTo
AbSHFYWiLXCM2MfPn35pQM7aNgGsIiT696fUEVDUOliOBUXy+aMvjclZu6YYGJhkBawjelxmo6IY
r0A+PTr5V0kfl0D8s15Ngwq9BBcLz88ep7zE9f13Vz54RIJF88VrvdBx8s7Y80uF5GKknaFBKMWm
BZqboU2H8w1g3Mvng3Rh/M8j5Zewhqa0z3uY2pePkpNrn9rvnz/6wvifR8h3C7CjjBF15VW2TC0L
YPNFh+p24EDl/u0jzl5x7i7hJCSWk6bHlTyrLFXzj88ffWlgzt6utaMXalJlh2wsjzabXgKH/OPA
nL3VAOR5U9RAdvSQAyTA1x5jAaLLP33x8zhwAyhyRZXaX43Dsy+fVv3n8+demO7n4c2FRlN1DXl/
1brJhLpK8jsiX5zmyfe+ir28MGPOjcyF1mA1+YghDRf5koHclHYU90WIidPPf8OFkCBBz/bfmUBt
PSwz4seyqEnX7VDFRdJ846/gUMMVMeFfuUtfWLnnxua+3/hmBcB0KFG8m0XCQL5PmHDA1/5i57z0
Pk4T96992XMbSToP28+wxOZ6oLFEnaN3YvlirC4sgP+8Sv96flUSsDdXtKJ9t3ajJbcroCnzT5wL
Qc8W7jJDYEAE3gNH1EXU92ZO3BqeE15TF9vP3/WlN3C+gIfpRL/Ph6tlbdPVgGyn0eoeI09+EdB2
abaeLWM7LnmbcWS++Ky84eG4rcbyiQf67vPvf+Hx52HM4kQfczo3POA6m464yLbD70Z9UfNcevip
Fvrr5ZpugYNtQcMDfkId5SDMwQbrumb25+df/kJN9Z+ny1/PX7mUed75CCsDCxb9uthwL6knjQvL
n8V1d806bj7/pAvL4Dx7uXRy1wdjItxXw9q+DH1IEuPI4HFcAkWiBgg4IMpJtF9M3I9nFT/XcqO9
TUwT+ogadrNpUxUAYMOGLrfusvppIzPcKz//XRe8F/i5jhtKJREYkZmDNuVNLm9H3GERXFClcEvf
eIOXeug0IxPsmmKI6TwAqXyDHiv+/OMvTZDTn//1AnvWDGOPxOGDze2PuoLmAJKPLcnsV7/v0gw5
276y1ra5m2XuAXglmFH8Zs7JE4D4I25WUB7w68KQf3KzZ+K/If77x1CqQkOR3oM5Oe0HfwVw6nA3
XaTODoHxvzq/Pp4c4r9T56/P8Rp3ALUagfDj+HOgN1TgJgsAK3/9/J1cevzZjqYhBRPGpXg8ePmq
fB3lTSB+zezt88df2PD/Y1P+9e3LMZtWdVLdoWn4yHsABvDp/PzRF2bTedC075oOuVgzPUwwnx5W
Dk2PBur/1bhfevzZbqYLQFCqHOnBR/x6297P7Hctiy8W4qWHnzaev4ZFrn7bKNrTwzpN0UyevfxN
d/9kWYrj//Sq/3r4OilvJDOYRkPlbFen+Clr9tUKu/A+z33AENUb5DOyXAG6QXOA2INdOZkvpuKF
Xdc5W70szAXCZpCWHLrQQ/G6/2Gb5anT/GrNwHQxDtqsn0+dS7+C/e8I5QjpNR6SQ+EU9dYgM2EG
bvZvTz6rQSAHbyEk45jvvLkFJ+QhIFX6b48+W6lihuAOvX56EK4L3j0wjpGRX//27LOyI9SCIj4V
cYYG6DkgIHjIPX7+5I9nOj/PfhGUgOXeYwOoUZP5aCyRFSIS8ZVR6KXHn61SYUNQTZwCGWr95J/E
FuzUELnPun8Lg+fh2UrNWkKRuzTiSAE7LCUjf/PR5xZEiO3nA/TxBszDs9XqzKzOPQcrSjQ/Rg9w
u/vbhGO0el8RJy8N0enP/94O4KFRu15IDzUc60ekTBQ8MurfQhb5eXTHXMlFDqfzIyh0JMGLs9jR
8vHfVio996DQNbyeqkWoK4POAKjasdOrLwb+43Gh59mEBIQir5EGOEgOUdDc9uAqkOqBOpBPfP5q
Py5H6LkJBUwiQ0qsM1+FfEpdroDse2nhNzdzBeeIKXhB1+zfNmZ6nlNoWlIPfljMVwyN5UfPnaEU
HOcu+6JEvTRYZztm15czLQvWXHGPbeepT8uFfoPl5O7zkfp4EdBzl30EggWqLQdgLoxB5yqPNCTH
vio2YEJ+4b3w8Z5Pz02RHcAX2uvH+SrL1XPG6J22zebzb/+x6wLlZ7sn3JA1L2qnuZqh1NqsNkBP
BhdQvdTH3JL7fhFkW2VFlxZIqfzioGGnh/9/fQU9t6kgEm2RqcX0tS6oDVVZV7AIwOjxVkJQPhP3
OHXodQtowQ6iF2xXrX6/C5CEs3fQ1Ej7cJi2a1/ZFJFP5L2YHRrloS+vPXD34npupkenBeVvIWW5
g3ZJRIPInP1UZZB8clNDd6WdFFYLCta8pwpMSwRgCOerrKUL74ud/vyvbUsIhij0ycxXC1gozWy2
LSu+f/6+Lsy2c2nKmsGIwu/qCVjZDl580QA6Z69fasekn3/AhdVy7vMRgmC0oDm1XlnyREMon4t9
hQ7G5w+/MDDnHh9zDTb/UIfNlax1wiG71WX3RSfh4woMPgr/O+blKpEtjPbgVfF/nJ3bbqQ6GoWf
CMmAMXBbRR1J5dxJJzco3enmaDAGbODpZ1VfZTOhkEoj7Zlp9YYCfP7X+lbprHszh7wtgvAGHAbS
QQm9lIMz9wTn1/bl05KIWrmHcMNQqORgp+YmaarXyy9n7s1PWk3a9EY8Dj1HHmz2BOjaDbRAT9LJ
Hq67/GQYNFBX9RtEWENkBp+2MI9lLg4oSF51+mNN6a+ml9Z9WWEQH8Svgu0o3MJXrpTg5P3vSwcg
Dtpd8ElCv5cRLLXlsOGkIFsNr9KVP38yDjoIk0eiCyxyUZZiQGhKveo51G9m7pCFxj/zfacukKRU
uMc4ovFD62QJHQzYlsG+dPnzzjTMqYVCZGdpnCzhls76t86QO2JfB1ezpgVBWMHcjOQVpp8cIs0k
Tra1A6UO1W9uw0InN+Gh782FXbf9bxb4ZnaYIl4NHLTkqjJlKLOOP0mbsVtsomoBtMyAxCcwK4Ca
xmnmrqnNLl9JGEe3pWX5bzVQKU+tA97CTcakOrZIqEVJ104ftV9HNDDzwf6IGalE0EHcq1ADIzn9
l7i813Vt/ahwwliuPdOrb/VYjxDXyP5JNBRGGl/FtVz5lmibtWhIgo0XV92+EDWDTZg7kF44PH4Q
vgshutsh35TUA/GgJ/ZZE7SJ6WOcbgi0UoJjaUBLsbZTSt4L8FfeU7/jL6p0mleg3avPCAl9L5Jj
by1HaF5k2ytI67gPe6s4B3YT3cO8avCj7Rj1jddjiUmGzLl1R0Fv0kpzD8eKXdYHvFeutxmAMcJh
KbIhgHLwgXWtNWbRVd52w+/asfNjgwllXQ6quQHTFXKOihWgsdhJIfa2ZfQHL0rIY9olwzPMLWaA
87V073v+T4DxIdBJc/WnNBNxqlrq76Rj9fc8H5/cgr1CJaGOyE3yV730wXRKqiYksW0EVtwdiI+b
QHBrBRHm/XWEF4H/C7VQLbHKh4vY3uZ+WkCNVKotxzxREOcneGXximoD+rFSbpivH0niJuiqBEEC
cWaf0F/LwPQrgN9KEdQQUgfwvrvrRIF/S0wo7TwremessGBVN9NNVBjwOGNIXw0QC20gZZZwOAm8
4NF+NUq3WsVGewIG07gxFOQULbVvR+phSkeI0opzWQex7Q/rvsiGVSOh5MG/o1Yk1l1gmLGGfbjm
G+hNPrHecVZ9B7s7HtD4M7ZlujINl0JQmMLTQ92fQCGA79k44A67CXRbwH1X0JDBPKRzJ0USmGsf
WOrdF7VqN1FlgILjGd4GIubPyMAWLHOT+OgXabEDsxU0pxokp7vUMMcnC8W7HZyNkKOhmd6OJa32
ZUrVjpD4T8Yp2UGTddtH9I4LnSKIzHhI2hzdGgLYNSwd5c6KHUAgnDjfxXWTAPDO3V0DyTO8JGg3
HtZ4BXw4GlgGFKzUEQqfAupRDkJRzh8R6HHC52jWlTdUpxGHgsX50q+VaTyx3O73AzeaezcnUDMn
MT2CZQ9HTU+i3znwGtvBP2udPWP4UKT/2RiJOAyFZ/2AMihbDRT5BCXv/Y0Jjzhu73YUKS6mwJKy
lg+GY4PMJNtu3TLlB40q4Lro/HGfUKwNIBQyV9ANNcFA2/HQoKa3shL2WuYQyURwn8DYNL7YFWrk
gw2mxcBdY2P79Xi0oeQJ7JjnO+lXZujUoxnUTvHaKFgirBLsACh0i6cMQxAEGgz/8JJ2DTIYgaQw
/VPV0aPhV83eEl6KmmfmrGCSASWijOGwd8TLENVvLK/ZPpJQ0vfM4GtpNdbKcYR7GoaohEgb2A4y
1P0GXJAUDEoXB9LtCM2cn8Nt7yAB/KavTfqCXVW9ZVUHmkVv8IcqBprFkdmIg3PU41w+yG0JwWXp
DPF9y5qsXnFY1CAup5BgwxFUHfNapScP+dYbZnv0l4b+DRV3qGuoifQD/A25wcqlPHV2qj9KISBZ
LHLAu1xljzBe4EzeHHj20NBzMitnBetBsTE79HkL2IoBeZmdPdaAfum/SZ9ZQPfgmbHa59DMKndt
UQ1hrqq9g1TS+D14fnFXiDLfDEABHbXMEN5Dewe1y2xInSeqZVHukfugbtMC3qmzpk3c6aLNnnrT
EvkKzrxql7ZeFNhiTF7a3nA3CdbUqEvCWILRqN21FN8TWBHjT6MMaKO7USfNqhYWeUa8CLzIxLL3
ynGNj4YlPTSDg2U/c+kIBm5FDxdP2Xjt3mZmITaJ18AjhPpeeVM1jKBWgVTXtU+piX/E6t5uWYyY
EZe58bqyMuRKq0jDZKlhDIJjKIvtO6j6/Hek3Zm/Li8WIBPG0umbSda2/rukopldx3YHoV7NIWQd
fezvb+Ci2joUfDYMx0jOM+HSqt/s8xj5W6DOkQLp4dVQeuNTVdGeAlJX8ueqCyJ/2MGEgH3cjvev
YK9CWioCVb9mKjn6SbO36a6RDuKnniL0NwZDkNesZPGR1EfBMNZHO0EEXHcrhFZuqYrvIVtEeriA
1A96ujN0x8ZW8VbRfVqvOgVkFcQxCvNxDpa9kK8VIesI/zN6AQbAo0FV/83IrQCyT0YP0I03nG9H
gObKIzIU9zrfuM4+Stx7Tz3r+K9TjQ+uOYIuF4PIsh+hnh/B+cj9mwhMHKX/Cmjler3NgO8g9LOi
f7kaYcXMNgSDiT94wMtC5488T/2ClMyVdoO+f/Ph60xPaT0g5C8QOoKCcFN6IKihfgUdLH0h4z5P
n3OginT8Vr8kBqLjV7EIAOCobMh0pQwYcgLPtDZAO1as7/ZGBJ8/xh2mdtzb065ejZSs0ZOhpwS0
eT1E7Qq8wdoOxECwXNqacNKgGjY4N4SfSuvJMp8dA3/HgJjX2KVabtv6FFXQMrntmvQfVmZu87he
GeJBeNCZwjLOMxdfbZuA4latYSOxrZ0k/bqOw5QdKrB2cTdkv6dVkLoaJU0YYeG5ECcXjhNMYlV8
PyjAbHKykrTeSJtAKM7XNQ6TEg2YNUbfX41zkoxtjRhdc8wDBGAGHfx8SUO2MRSbZvZDiGeBsj53
dCCSAkbOcl2nKYxZwMW8Ub5NSwOSaLBHyLGobzDrr7i+ifp3o4K3q3ysLZBJXPgetv2A71P80Eno
OvCwOKsUC32ow+oOwutVlGyli6fv3z197wBbWqCPehpMLFuvGEB4TT9iNDm1WDIUJ/FJIb7EydtP
iFJL/68w/pjpH5KttRNGtQpw5rSwtp85jJuq2YhJY04dgb2Vs4qhrQ8deC1EA6yZ2DtLJu+Zk4Vp
OoHp+2XrQD8UqlI+WAqMJ5IlaJvlY+Ev0eTnNimTPaiVN7BleIkOEwqlK9pvQx4vj2hzV56MZ0Yq
DSz/oyJEjsFOc0jKFVZ7C4ehc69muv8EzQnYMS4QxqN/2zl9AYjg6Bbq55gM28u/f+b4Yqpsy2Bv
N8cm16GOWxCS4LhL5Ko03yMLnhG6cMIw85Km4ra8L0rfwxAVZnEDvbj/BqXAEr517trntvvlYKQB
InUc0pyHur4doZ0msH5cfjUzR5T/R8fxadSOOgU8tfkVpX+tzn6W1MfAONxJoQKPlFDnjgtdbe4x
JsdIzNAeAcWrCA2AhPZwGQKDlTpLhPW5q5+PBr68JLOLimGo0f4zDWPF2d1n/7j8kv7pO76b0Cdt
NMcah6VlBeU9jBzrxIK9JEf27x67kYPUZIeQzxfE9H26XbcppfGeGX5ge4h+ohFMPNkT9YcnWYmF
7nh+oO9+zeQ4xR4BT1MpRqzMT2HvAbVlBUnuLYHh67o+OZX1yXYAO7DCHZxseNLQbjeWtU3q4m/p
GQtF3ZmHmCr8jAjrcmSkqnBknyaCWSNMPU60JMedGVSm4j6jH1IvsqQKc5/8rHrxiLX7sJKlz7Fc
6BaOi+ceYdKccU7u97bR47iY8HQNmgYm8GhERHtVLpXsZ7rnVNlX+LbOk9hSoZkQVLrVsAOMG1OT
nd5hxj9WAkrOxseSX9SyWPj4M/3IOv/5l37k5XDLSrAZQzAzaqghG9ntLvejf5f4puX+n8zP0CzX
o2xCwf0WLGBjOJkwSxIQj/3qtU9dAi/iQ09SATG/YqUACNKTdzFquPmK4PzHXBtlDJdljnCTXVwC
aNijtmIFAkC2D8B3yztFWqx1FWFgmIIKi30oq1l6pLzhcINyp1qYU75vYaZ3bhRf3pKTgElR0TNV
uvPSDeVt9OTEibnVg/FmEjh+L7+y729jTbWLqW3UWsaZChMA12DXs+8tSva8YSow46Xcr7mbTIa3
BsJvNuRMhXZaShRp6c9RRx9Kge8ol2phc61qMmg1PeIIFH526MS3bnlMss/LL2jmulPl4piywoRS
CT0dvrey/cuMdOHVz115Mul6ygSTw8SVdf2nt94ad0EOOXfd8yrlS8uhbuxj6uvwi/sPoT6boVmY
y2fGo6k60UJIHIKkHBXW7Y2DToLIeHadXsv6R3P78qMzLG+EDVRsWGKD5UevrfFy+fvNLL/N81v6
cmHkYDawv2O06c3mqc3ItvbUYxOPuxGHgYbpHj0HdvbL95p785MV8lnCDJu0xmgKjwCx+7CK2f3l
S8+9e+u/j9FDYj/alpOHXZfAoyRpJHbItOMn3dBmwSXw/TLWnJKiqGUOrBJjEZKzT7IlzhOi88LI
yp+MNLktGxxkX/Mw5lR3CiJsTf0Rs6ff+dEPP+cuCk+NsVcA7G8v32JGcWqZkzGnymDtsiFrDmUe
DSu3BrCmtf1XMD+emEDBVVXuG4gZLzFQCPFonVKe4Fwz6UGC7xfe58ywN9UgWmWlx9Ey0PRKD7Or
V/TlphJOd4wzmTxxAEMfLj/sTLubKhKRXgT5eYpZvNB10JpvJPp1+cIzy4NpYC1wI4jqaDTQEHGV
bWPT7XF5Zb/Fdlrdti3Ovuu4xS4/JajaGyxasgrNPdBkCKt8hD4R5NCFvqWfU3+4qUz1fPmR/g3c
36wRpirF1AYaWUkMjybv3D2ABN0u5XW+GQk4AIrHOIqC3gR2vtws1pAl11txtjw4lIsDQMSoAFhA
5Y4xAP60JDhWigQ31klvwDfqMnoL4/RS8uPcazgPBl/Grloi0LC38VOFccqQ+pgk1XVrsKnkEdTy
3rBBDwlpjTK1SjfEktcVY6dJpxYALRBrYhAUsXwwHX8nyuS5LtjCrAmjN57+uw84GQo5WIhmTlNU
NIVMQkPE0Y0doUO1fexgYRGPYQn4zAH1Dv6CKh19AXu7+eUV8FahqEYF2HLAoyO0Fl78U4RtVKBj
Ft3Udas3NZxBAXwo+c4dGi/s/BwluyaJd8QdTQXeRuTdqFaCbNDHjbhnOIjeZC2yqDNM5GJtEKUP
PZKQNsSV3koTo7+BTtW4KQdpb+McB2pmL9sHRE+492PnkPeyH3MFlJTr5qveNHAc2VbDG4J05X0L
B/WmqSv9gg2hi/ASWXmvVQYoDaDfZDeOWuK4q0nkPtYxdKq9hwgJ2lj9bZ0IsU/6qv8AaaZ7arLE
D0tSJ/cDBp5A87FfASCehUUUl3fRgOzD0kGSidEM0amyUKWPa0Q8IQrRdqHEQCmphLh0xxGxuU4G
+VHGonnA2Zu5gVlafFBV15sos7ttA1/0prDaaFdWuX/vidYIe69u95XT0EOnbAHPPQolBTHzLfIY
6WsCntUHDq9QHYili/SSGPbtSkTbRqUZEj8iuR0kDoVQCKoC02MawGcTNA5DYlywc7GuAPJdWxnF
99SWn220NQ4Az4NybLnC2WSRKJ6I4BzHqCRZxyh94cZGdugyQDKiSsq14lb6I4nMaqN8qLP81LW2
Lg6kgzKW5qYwgJW3YeQHMR7ObBDqA0QKIN8kYc096ZFskfVJdgfMkr/x4oIHoDHUAeBZ7xo4gjsE
gDSA2FT2pyer4idETPWnILreiGLobBQzuqVd1beTDbWm6hzdk1opWBBCAxZtawMKIGqnb0mvFkaM
bxcguP75vl/GIgFu0Qh/k4WdIr2DV3SLOvM+z8wFBdC3Qx0uPxnqKqdC8HpmWiCeJnzL3LHeZRXx
F1YDcz/+fNcvP54XltWOFZOI8CF/BIpJa48Pt6Qlvy9PKjPXn4oskINZeyaOn0IqukcDzPEGieCa
pwvz+8y3nYoqzJoZJhp2H/qkXzXe2Zz+5hlIIeJ2cN0DTF6/aMsuB2LQDF0bZ9LIBflDPGVsh6zw
F9Z8c88w+QSukdLBR1UnbNtChe4guzzIERkLghOilFBNRdX1umeZrMIbUleIJuI09E2tXsfSA7KS
NhGAAE78evkW/1aR/zcHIbBsMgc5FkgeBSKrwf9rxI6Tcgwkk+TVQp0+8KMCxaZeWoesAIdKM8Q7
tWTw1tAI2I+Xf8Hc65wsb6O0Sjsm/DGkzvBqavfBK1H86HLjPq2W+uS3Wyc85GRLDYWFNVgyRaMY
Jdu2tqe2jWyTQOkB1A6Ld89ejHreaJNxYe3wPbybWtND7pj4cVX7NYXOjXkHsLX4T5OU2Z1nps3R
ycbhhynZ2+DLNITPEuffZgYqeonz9lOR++5DBvTDfsDMh+IhBvPL73qmd0+9316Rx0Y2evBGGkDI
ZXbguYgu0M+Xr/7trguPPFnr5m0LHYqpzLCw/xpGt1bgrFsonXbsw46yzeWb/NtzfNNg7XM7+jIC
FllL8s7Gjt3z0ycg5eoA66G9kN2DZYGYDOAgl8WukuZnAujF4fJd517cZFQBjkRYUd0huTxhIH0L
775jrYFzg6JbOOuYu8NkVGk6UVHN1BgiOUZXH2C7+9d+l8kwMpadA02W0Ydgje66CqnufR1YbQXR
AJCsDsB7l1/STE+eFvOHknQZkhtI2LIPj94DMbbDriKI8mtOkdG+JiMFI9aA5huTkDnDs5vJzVA2
z02xdJT//UYb15+MEnHegkk4jiLsFGq/JiRKB38EyqZE6tKNhCDzJmlasAdlo29JCpkLy7gOY/hm
Vh4UTPvM5sP+8qucaQ3TskIVMcR3ATcUMtNHwDyEEUCWUUAgsx+XbzDzraZFhT6Dth7TZB7W2txV
tNkiKfOnPWIv6YMzffke56b7TU+dlhY8yE4s6gB5YOVgdsOlExCwa4PLF/92Q0+tKTKAcyQF9Ykx
hgJiCw0RSGo8Cm5v7eEZQhpEDfVBcVW4Oe416f3m0PqIrSBjSFINp1sSCOvdugrkgotPOn5tUcP1
0pyEMA1sXEUB2EyD3k02l9/TXEuadH6GgGvHBSYqdCyU0QEYG3LAexfmk7ku8/+H7nXewBIiwyRO
2Q8XjGsYnss0TtZe5hcnhHzRjc2NYVNUg9oB0+8HeQ5GFfZnCRhkoFJZtLlueLAmw4MJv7dvVAkJ
bQgHoMYzjRsH5KfrXuN0bChRTGkqrFKssVvlzbs6u075db98ejKP/PkxBj6KhDEUuhtQUn3Evfng
zzGwNy///pm+aHr/nTW5Fees1c4Y5iWojCnOXeslyfdMC5tCBRx/qLwywoQ8DkmQkuIAwGRoKHd7
+Ze7cz99MuEjPUIMTssgu4/S4dNsG1+urbGEtiJuEaLUgxH1hvwjH+FNgvX4LD7nFGq9OAkbu4c0
2+4kQ3RIm4BlGbnjcYCGBuYdHZ2A4SZkhaxGa1O6LiSLo53+yDqv58CZtd4t0M9NEJOYrOuuHPYm
UzgkySx6KlLtfUQ0it5oLSMgwM7ZRqXFDqpAclVsaH9vq75cC2J3QQsUJiJ/2hHHcD2HKLJWVQT6
rNnql4Imxr6TSfVg5I3cI38eaZEAwx4HA1VwX4FdWLeQHXHgN0XjDkek/kQvylbygOUl0oV8bWBu
8JOb+izKtpgPBB9qnZ9uhmg3xgv/2KJm9RfkuSxCwmbV7DxgOPduJoYTE0DZR2NVhSLvASV1C8RI
2TyC1bRIzpIx7jYC+QVp+bTwLb+dEcxpxLeA7g7pR7WHUGN1oFb5p3itHAOIuXqXJgAjX77LzNw2
rcD4nBq+NbRjmBSdsRLEAdAd+fSrMUfuYMzShY3LXLs8//mXhagcTAmJrNOHBCJGSEQh1iu4uubE
HfWK6bA9VliXdbj4WIKqPTxjz79LB73W/e/LL2nu11v//fWFmWTAeWNFqzMYZDpHdjcicfuFQ5CZ
2Xlas8hwCEVQxjTDGubNoOtiBFEOqbWNa5+FMXDpgZ3m8tkbgOsCdHGIPq97qskwndiIOdBj4oRt
jv1cgQPutTDyJSTdzDubVidsG1ZmW/dImimseG24zQMgdQtT6fcVf2pNKxSM2LEoGhg4Uf1VG1m4
5n0qu/HeSszkhQlK3/PcowD5JvycX+euSSLULfGycg8d0phCz+9Ct48KCn6ZYYXwddOVM/TkVpoC
Ik4TqNhI1w5iHTJ9kAnYPvDogFqawqG98Nm/nwpMNpllyGggsZIi+iDhbgzDJmSUElHLSA8Y7YWJ
+HypbxaV/7JbvvS6gTkjkwXrwqKBQjTvEGmnBRibriuOyCZpoPiI/jlHg8st6vtHsqZFFo6gOFky
C4a+GGKpzG9vM+Q2rPO0XnDVzt3g/OdfHijpMILX/TCEaY0cEwdwQyBVI/aWmS3EU9c9xLlBf7lH
a9qCeH2CKlT26AzjmvkAUjVXfpHJUBVXVlVJpZEjZYFti2TV2Lm1ug2iX1aq/Z02T5efYWZUJ5MB
y8JhM5Vem4cF+NUQdq0IpLc8g4+iuKqaiy44WUG6I9GFGrR3pJjEHXljFLdE/77u509GJitjcarO
J59oQmGW7DyUWQJGq3aNuImFL/F9U4JU9r+fmacoAVHDMkOkeqzLioU1a9fR4F51CILQq/9eHmgI
MJbSwQxzgNuZXhlYCqf0x+X3M/fbJ4dHGXecSti2GUqBwBVpUyQ4OC/MSeOFPvB9+zGnlIgWgsfB
A8YhdF2v2w3IJrcz1d1wt+0Cywci5brnmHTnZohxdOlg5hudRwjFEeT5Mi5CBOeeYdKPkSHauQ7D
yoanyTt2VLdewqMVK5EtU/HN5QeYu8ekO4PfYdawhmKzq2K2zgmVMC4N+ikahL8pHQJK8uUbfb9G
wLnCf5vTqM2KCViBw6xKERYDjV6eYfnpw2zg2CYA4c0ePo93AxlAl284c9ZtTiP/GguEaMSK1SGB
XOZ9FH2FxOc4d2/horILZCFU5Y8xcZs1YmpsuAwcwLz8fOOAnHzdBOlPRgHXQxkWh1h9WIKcXZEY
LOFfuTUu9P+ZT+dN+r+dGPrMuseqi9cf2DuaJzDgxdbpe+93DOHNwoebu81kHDCJWWsgurAMkkW+
yeGhMfD1lKidEKPP0kHvzIAw5ZZkIN07FgJuj5WOAoWQRYQgbgw7XnhXM5f3JuMNr03D8GLHDBPk
pSX1mVTeIMRkaZkyd/nzu/sy45ZpW8YECQ9HQPD2uWUhSS0q/YAP8AFdbs1zX+F85y936ECYdljj
uUcTiH+aPtnwKir7pKPrBjJvMtYg804iuAKsQLwqZCyXt8KHsa8rFiaTmd7vTYaZLm1o0nPMtRWi
TtZumw+HNobXEXJx29hrAuECwjModvPsU5b2El1q7rtMBh3D6E2AWFsfcdTjKwbOJzpWd6bfPV33
USYriAEusY4iDyhk/kYkiNyy+N7g4k1n2RJIdu4JJkNIKZsCUzvqywWOwQOImQfE/3F4MLtkXFjz
zjStKeOwKjkrxyzzjkZi/8wQLAVPrQAKFNnwphB/L7+qmUKO6U6GEYbcF7QviWMuBWU2PKS7Sq9g
nR0QQ8LW+OLokJdvdW6y/79nAGjlv11FcFMniVPjrD7r7qpUnbzRfbh86blXdf7zL71QJ0M2xg2i
H1OBHI/E3nrZuw3vTJU5V36MST9HKDVjnsaRWlG9wecaSKc/FMMphUH2ukeYdHQNuykFDWAIPRfB
nRqJG7DpdxUAZmTNzm7Dy7eZ+wiTDm9CF+vEKmJHN8VGSjgIB+9p/Hj54jOdwrX++xkqEAMsrxPR
cfTvyDlegPhw9NLrhkJ30qsjLIKqGCF2xzb/kZqImYOyLveXhqS5JjTp0BYBtSJP0NsIJdEj82Kg
79zIvmmbmoA2hNnv8jv69gPYbLr28ErEJSFcUoQepfBnCtgVxObypb99/TabLjxyN24MlmV1aMSP
CudgGrtA1V9TGcXFJ+NEXFYFQkmx39bGa9ZB1JZxBHP8vu6XT4YGt6bSSH0AV0yOfKgKarlztrzx
5/LVv/20+OmT0QER7awB2s0/kHEkO8qqFIGXEmVxoPWtH8Ngtz8v3+ifkuH/hjjc6fxlvoxDjV12
StLGPeC4q0fCjrKPSRz1N2bjF/fI0rQeEp6h2ULlke7LihcBs9LhRjWo/22x54USytXNChU1c2/K
yjzkvPThTtV5gFyi/sYpWf9Uxlzftogp+aNF4eUANGh+i3UOsuMiwcTJFpbeWp6RwWUilFyjbI4c
ul7kHnzwWbeJWxjakd/nIMCyRMqh6kQMMkpqHyRqrGprFio/gPAG3x6C56KFdzPXOCfj2ziMmLyG
YjyOYCp7kVjDAC71lWzA6TqGsqF3K+pax3POI88y5PaxHcLOruu000nSi0sUpRXQgz6ibleudO7M
cpEiNfNmpvNi1w3KRyyVdUwA64hBZvCMO6vOF1Z4c1efNP6yZbmfJJQccUTZbSp8gk3iG0dWZAvD
8rmPftPm3UmbZ7zUpQsF6dEokxsFvsFqdNLHkWArZ/bkTyPaBXTfeaT57kaTFtRCXt34cFwcqR62
4uyt12hF5lNN2SYnT5G98Mb+kdm+u9FkjoRetCIZsuOOcizzNbJBXUR81fbGcd1ohJPbYMhYbrv+
cYBmaAO7QRf4nTKeR6PhW3NkEcJugEAYaUaCZKTJgIV1hYxlOkp4wCL24nqVCUJOQg+VdNhfVpf5
Pk0a82TweDhxaWCTiHot5J5ZwX6xiLg/oFcaPgCvsft1nnn+D+25aldZqf87ho9jCb5o/jN4f/Ps
0/0eInktnTltHIbvxuonoghXfPXpBt4a+Tir0yl4T1fbenX6GYbBaYv/3B0O28P2FASn0/PdI1/H
q8Pj6vdu92f3+OfwR63+tJub+93hsNodng+rw58bb7Xe7IrV5vZ43Gw2P/Z7/Nfb8Wm9P+5uj2tc
JwjC/Rp/Z7M+rvfhKdhufwYP57+2Xgc/g2Af/Nwnq6WzxpnZeMrOHOKoaFuFx22lvUbJYt00S/be
meY6hWbqUpiegdihI7OqZOUWblhm4y1qYa+Qyv/IwJKB0h+VsctTz0w3/z9sZpepMncMsGgSRYI+
9oBBj4GUAeat2l2+xdwDTbqFquOua9pYHlOjE0HF83JVlfS+LqujTdNfPkuhwPTVQi+cu9tkLam7
OkeTJ90RiecHiYXSukoBnRRR8Rg55Ffv+I+jtyT7mrvZZGkJIE1tVMTF4ZeN3GmegjLCnPg0NsNL
Mbpv+FY3PFsyNMwMmFPKJpcDjrOiqIawQCS7Gt33ycyRt1uBR4J8WLixuN2rt8sfbWbtM12Sx63l
KleCK+x4xafV5khaTfgnCldoGUtnRDMPNF2YN1wgx0tgitFju7NQ+4+AquLIsaY4XlPi47onmSzQ
dYN4YK+0+6Pt/YKmEdgw1JKht+eVvzCTfb8XBkrO/+/yTXkUqjIsjI4Voh9VFDfvyFSOb4AiAqNq
kKBf+I7RBGORSec87iePmiFv+PLzzfXgc9v8snaMlRDId6vIMfPsENWzp8SPj9Tiz5cvP9MQppjV
oWihtXXgwYasbh2dU1ORTW7Hd8juu3yDmd8/ZYWWUlXNSHED5HB7gaHIp7RNxLuA53r5BjPNbOpI
aITwjdG0aqRL8CPofPcRT39QSDDytt+ZEU6RL99nZk6YOhM6BQAyIorrY9PVOKfInyWrHi9femac
mboShgLUNhORsEgR8EIvbW4j7SOxU/nblCSHOu+fWrrECZ57XZPlkkpEShywH0HeAhgNDv+UOisb
Emc1PpuLQuC5lzWZFEzU4SvLduTRH7s9NDtk1WIFtPAl5h5hMgdkgx1nWdIgGdPFoRQpvXvDRw6v
yW5apbeykUtVqbm2Oxn/jUG5VPoKHBdVPlguOD46Kx+dlP29/N3nrj8ZuzoeIfOPghMzYKm8y/hA
N0hxMrcI7otvLt9ibvCaEkWp1yo3RsDjwZb9pzzD64jWtzlPfyGM9wOKgG2eq2c1+p+ZQfXCF5p5
sCloFKIkAK5HzY+9w9UqQ0DgjvgESaR+tlROnWkEUy8MouFdZA7H/Mh1kf+UoCSuoRTrgYH2VNgj
QjF0mFVfUxmy2dQZo4Q5lGokwNVpVwJGLYeVOVpAfoFDtTCMzQzEU35TnyMLvoy0e8iHYc9acUMS
+8FBOhvT5fZyW5j7KpOuXxWND7tNVWP6EHyXVAQZSThIDjpk5z5cvsVMv6eTfm84jYvpuHIOJWyu
CINnetfoZkniM/cAk46PGO+eZFbuHpgAC+3Bx3kTEnUX3s7cT590dqmtKAYCtji2bXybM/1M3SVQ
/j+15Tfbp38HQ18mcTXkZCxF6x44ElqxEFIs/VX7lbXXTLIHIfPmoXMLfswc0T9wAFazldf3FuTr
9Byt6SDSuY3cfJsBW4jEcsluyrbM1gB+6YUWPvP0U0cM5fFYQF6RHbtzZBKLCdkLkXj7q5rF1Npi
l4y1ksflcYT88YCkXwdc2qgOLl99pllMtcW+hw0IOMzqCEP3sGZUNaGRtzlUVfVVCmObWZORGrVp
AiFwZ2Pyr9au3a4SOa5FvoSvmnv750Hua/tQxIcrNgetN8ohMS2kf4JOPlmYA/7t0r9pflNXjkHS
uLYklUeL2eW+rPX/OLuS3chxZftFBChR41ZSzk7babs81EYou8oiNZDUPHz9O1lv49a1MoHaNNDu
RkqkyGAw4gzetkT4EiEbwI9bj3DiZquz1hAov3H3YXTCWyU87m8aR6uftCToyCUKsrsS+Nrfnu3R
U+kxGQ4mFPj7wWInqyiSg5cR9WHrcYB1i6spQG8Ng0s4hBJbGEmDURtaEKQNUu/MVKtyXR2Za40h
gzXLNjNM0gWVkdbbHhLIfyxL5IezMs2r4gKqei3cW3Ko2BdG5MJYejtSp96IGIJiEN0b/Scj68cP
F0JGBnptDtClIEruHKSDMAg2wGHUou5/FIk1RdJp3BWMzmBjr43hPqGwivN7TSInKaowc/ssZLqG
dw4pG/iIpz2kG2MvGERuj0Fa1fqHo00Os2yjDhvXoAfLcK71MhYSQXZe4V/WQQ0nEDtJPbKvG9H/
9ADq2OhxEh9lb2VHBYbQrSMNGGB2urlmFrD0yPOS/PLIMvYLPg2q3neGRVfa61/jdnxo/OZh7IFW
JmUXism+5nfyPcqDwYv7v4/jTlWxNvVxBuXWB9dx2JfQaIfZNWvNjwmVj4AC+hFkTcGDsjAbGHEI
fSVOnO9r322D2fHhZdBM7TxW7scS991JgpnS7KFr8huls3vbbxBeu88ysZ7/KSzNGVE0Y8aYGyiM
uMx/hov0Djx4dF5s58pwloLGLCaBSAeIAfHKPUsIYEC+34d1Yt5ffvmFdGTOcSoGAI3aXlZ7WrV3
JVoW56h9kMpg65Qn2ZUhLEXu86L8svioWTetoZBgN371nLhQXocEcAFu+5WkaiFJnJOcnD7ODBjh
VHsLUgOBglp6B2a+NUGuM1VOMNTeFfTS0kDO0/hlIGNhFUDB4AZHs/IX+jRHRcu1qrx/Qs3j/JkF
Bl84qkm7qthDLOEJTuHsJoE1e8g661eNPtCVj740ivNK+zKKAewNs2houQd3OoncPgWXmA0ssLl/
pVi/9ITZ9m/6krm9mTd7gqANE014KKz8hBjBqCrz9fLSXXrGbJtrTZ3W0ka1z6fa2HJ/hGI4xCwj
txLXNLUWdsecE4RiPUvLEaaFZfzi9Q8uoHE1fRTZlSx6YQRzPpCjTDnAVMzbOR1U9OsXz7dCJ/ev
bLqll58lG5CkoBRwMIIcvXg3G+ltB9VUdyJ2sp/gm7hXHrM0iNmWoJANIVTLeEesB8M5Uv3U2FeS
1aURnB/5ZZ1mhSFNaaZkV6Bo1UNvhTfvpVABST8uL6GlW/NczqsEziI225bsVIeGNu7o0Brn9RES
Ijveo9dXe9ZxHCSE2v1EB+YEt9bLT14a2myDxEmMo9034x3cjM6UzA5C/NgeueGfCG+vNXSWvs1s
i4jMVGw0MIFt/jJ5JzM+lsOfywP4nnUI9fLZPWqwyMRroeJdkeUMki8NjAIq2L+mwdB7+r5WsbXj
luO+KOn1Cilf5hyciUZt5vkvQIo4jxZoz5vLb7M0nbMzcmCjxxMbA401LAsKIGi6R13/kNU14MzC
A+ask0T5mZnCoWLnWOji5Oyuzumz9NCEg2DO5TEsfKw59yTuBkiuOMrbxUMR8CkOdI6kGn6sl3/+
75r+Ji2akzYcaRM6nodAYxBcSM/YjSk40K8u/EEDWMjRKOmt9KMt+rNof8FXcCHIdiUn5Wk6W/gK
mCxAO9bS/3RIGPPoSkbPsXFHaA6WD9Ft5OUr+W85kzGPrHkFtTQvxU83vXguQB30umvuQOdD8n+n
0ZgzLVsJHVgy1GfXrWPBn81rIJil3z2vvC/Brtd2U3YSvztBC3skp2JYX/7w368rY87EyzOgOjhk
fQ9u70deArc0Vq3ikl/p1C299/nvX9678VJI+pKmOQijBmeg3HHqry6/+fd0LGbMCXhmlicQLMNn
hJjfegzjDV3xsFix7QAdlCMAntEU3vQ3+ra5zbco3b5kd8n6mgTS0rzNgqeri0nySYEoUp2EeMwR
Wci1TsDSb8+CJ7SIaAOnXH/P4VJMSXWyOvpj9O33yxO39E1m4TAdeaGZgW/SJsbOaKYnr/s3Cgcz
5pEQbW2Y75hGc5DlyXPvqfNexrvsGvri+zhrzJXkBsMXilSy3Av4YayKuoExRleZT5bvmD8mXFau
4NkM+ret981GnivLpSV1odnXJ6BHDlALan0oB23gQcFsKN1nvEVOUHQvRdsWfgALKpiHuFksX9nY
N/e4VXTHRGIWSMnSB8WheqJg87cz7Yk+n6XYPkXte0/a1/mzSkqQT5yBmjKwDe4/EzsbPcC4aXaS
nl+HIAlkt8qFKi8ctdTbYIIOs4qhRbLJ6wxWKvETsX7ZprrRnYTSpB+J4eeZXp3oaW9N6Q7g8xVj
VRCDtibzHw3U3XJHRbL7MyTlRiX7yjdClqEYM6JkU7Gjp/E4MyRA0UhEG+lBRtf/APA+ytpXF6oN
ZBAA4VmryTMiZTbPukzHTZJZj4lWH5lMAV1871IrGEFdTndx93Zm5GsXU5RmB9v7zOxiS3M7cpgT
1iWc8foksM0PaqqVM7WwofLKQKTwAPeqnT8kYwAgHPwfHNw6G+/O7N8oIxB0NsLJ5dBy81cur37U
bNy4vfjhmGwHlMzeTeUhJvBsADU3K+ij58KsB0xywG6G1zTXR5TW1qLw1g1PMNBeP1rcQhtkDDKm
inWXvbmgY9vpG0xk9vbo5rCjmD4mxU7u1IfN0G9zbQMpm9/7pfnQWG26FlOzktOwbrtn31ARaYFB
FUMFmlQSODTdWGi14NTOZRkYuN265FaZp7KGMwb+2mgbigzTSg3HzPqV4JSnZhEwvUUFGOocQcb3
MicQQLqtRgkLjvsWnkbQJ6I+OJajEwi8eTes1bmtg8LXZih9OM+7uwkkvwxOR/l5irK1O0GUL3tU
gxvF3MdRMt2UbrmtOnOVFkkEOn2onHitQXzpPMjD92IjHCAEKw6/TbnJXEFW1biv2KdgFObYz6X+
pdMbDYshqDXpDNWBOzO7dXPjOKK5FBgvQ+8HoPCLWxRMrb15NLaaPY8HE5YaaNIDixh2sMExfht9
+mlUUFqcnhRoDDEJcd+NbLhu5Xtf3NBsw8WKlNC6fZFTYNph/FyJWztd6Xhb3nG5MfTN4O87Euon
R26LB5GCqRZxCGvyEMMzzMDdWeUt9E0gqaTJY8P3DpTfUHBswumR8NUgT6PVADwQxG6oyltphmV/
UhUcNCKg5FZtmQYx1BMmXwb1s/vigsmPjSJkFkGFcm1t0mR4dtsgsfit61SR8drin9y+4xDK2nr+
MzpT4962orS14ccZ5tbL+EmS4ZXWw88GduB5Dt3nohzgFwnTOdfAeixQgjyBiB2OZ+yExDW8wY5c
u/CeMeQzBRJgOsZ3hgOHFwmhrCxdpXm/cWDK8VY7oUHH0PjgJcQk7S0r3Ig5KiyVu8ImQnUzg4MT
2hHqwRWBr6HPwqPRXyGcWC2mKaDeraT37bArE9ik3sAYx3d1mJtPMbuFhKfoH91i26q7BhqUwOCQ
Iqjz26aMVB06dJMXr0N+owCCr8RpggPrYKL1B0uZO6wnaN/6fpAn0Sg2lKynLXwaQDIozQ1c3LNx
1TwA3p6rGx9OMXtprKGlnJbthgzvXbcxMMjfqY7Yo22Fdbalv/i0hX6ihL98lKRh5QTWr+ozRkis
Ivh8w2kPQ/Hd33i3bFiPTVCQ+6bdU+c1IbctXXnOaWiDogm7Z+6tZHcDqn0zhDxZo/jh1TvivDh8
bQgYLlkPsOiKrePUeageHqt2q6ZdzyuYlNwn06rTe1pEMIwNXGx8Bxg5gMaLcmXhigppyyemA6OR
ATQkEIuB0csCV9wOOdTdodnb3JwhfJ2zmojEzogysnIhDmsifrehAKuPjy86/Vk6pxjg2Bh0ajdD
nK5VYDvZnabmzqNsy9FspbBQkzG2d3EYiz+kelIaJSIraOKHHKWcyfwDmx/e/qaDAUCxCEuAMfwC
mN6O3xGW7nP3Rff5JgMObUihwvinVyBxe1XUmW8D20qbB4X5wuJm1aP9QSuw2pMxrIomOvvhwNPQ
4z8aZYbG9JYLSFTqo4QEZm78cL3nBtj2TpY3rfXQN9CwtJ4r+SzKXQNvOdsJIXsU2uq2ggRt2cVw
c4I/W1EE/nhnVSjYAacAKZYgB1DakVlwNtPzyXue7Ej+2+XQRhIhBOtD7W7hWhoARxkmFY1s8dTC
Gq4h3lbZOojx4ha5iW2sPRpOkwhd3sMdrYmc9sHtbgoK0lxbR6oXUUxD6LKEHNVvNdxJmkcjdqFP
fjkVMhsYAcVywxos02Jdwv/r7NBlpw/5mEUq3wK3HmnogtSao34mV1KsOmcM2q4OrIEeQXTC1Zc9
MKheeM39wHt4GsGoiac6hPtwqCFumgBgaif7Cdo28AavAmqVm9p/tOLxMJoqtNzH0rPDqqSg25ub
JulOjeOE5QAwR5/duF1/VDj2zIJGPrw4G2jkQnKWBVVqbhk+Yzd2jw6v+7N92EMejxGpP91RrWBa
GUnrVWQt9vK5PXOWtKahWXsbFNZWyHswJXAVpq8TLXcjlnBuKfAlf3rQKsYZL7xXnkPKFvzaEpaX
3cn231NNArSZw9buVy350fRQP+6SVQORVUUzBF13VbsniqMpoTcxLW6YkgdW2NvBMesQInufQPeg
n9wGbf2cyx2Ml6LK656ngZyg9ALpFn2Xyxu/SnFXfasBMquK+xR5ErIH3GPDAb5qRhzC6TH2nt2z
z1M3WmFmrM42jRZcJRsfrlPTYO6sFMmVF5rdW5JawC5U1QOkdR9pqtuzFRsPGteEajnxbnI3Xk11
u4kz+ES21sk18ZUr6wjkswqyQp/8/I1yEXEDEh7Vpw3ZB5bgMIKtZ5IdRfyMdDlS8S0R93YMMb7s
nuH5uqrvYKsJizl4csFVrAP8MIOWhBnnb5XDT5jrqO9efKBpJhhLemW/atAmSabmMHbN76zWr21T
RcKwA4gjrFPTh0EW0gU6rFz6R8nkR0az7QDPzwKDkV3z2RSvgtvIp0GkjQcnRLHhoG1jBa0GjFPe
NloeZZy8s27cZZLBFVSggVYMRxJ3EUnrB7uu1wWqBB5nh1J0G5jYbtJa3WV5vyVNvnaY3jVGkUFL
hOz6moS5K7cUXpFxK7ZdifgLJez72ulFCL3bD1Ewtsq96Q32dzyKpfOZQCQrmIDAWnsc387IJ7nW
jvsBOXC+GSixYV1IrADnKQ28aWzhvmlAVxf5cPboDuV77CNeAHANNzDYIzb2sKLN9J5SpAB5HLoT
yA4anGZivwikmWEqtAfH1xEWlk66SUB1bhNr0yfVo4bZWgy5oPjs3ViPp3RC25B1t+ApdugpIi3L
jHgIDKO7z5n72/Er7PZYJ5GQIpI5JjnRsY8WNd3ldRxOCK0KblfQD4bRp0sKsspKnGJZpRSWDGSI
YcvyaeGwyWwrC2SttsKCOHdW1EcG1YgdFEj/DH0CN8QMVe5E2HFIoch04BhGRJUNucW6ZlGdkWdq
QH7Dac/FPtauLMfHroM9clP5J9/SP+BncuMq55Uj2ZwqN416tHbbLP2gfNoUhf3oeOoJWKKDPaIA
VYCsMTaAjvQmmCZWivNb5jIPFesefG24K8+Puw1zXHbEdnlWYGitdFkMe/SP/kCrQwcV5/WPqkpg
7a5y2KBmyHgTJ49fi46ZQedyGsRZ58K9r/tgRnI7DDWMY7IeWVAFTyR7oPDY7XgNT0KM0ksLXAlS
yEnZaX1Ak3iXWshwRndAFxHOdnAIvbNzsWUMTrxFUR742FnrEXMdJe7wyx9piGvU79ibVqiOh2U5
RY2fQ1C/vi2yNnJTZ2P3bsjOdGQG26KgNAwZtmW9Fn0JH8RO7SCBDF/R8gTPy4fOjNetnd/06bAd
2pxsk2IgEQoHsLzu/BBSU+Zj6VQPgJsclcP/oJ62LiEAPSmcBhBQKQPdaJxZU7pnLkdosCiQYf05
M4r1LitFGdbwcopEhXU4lakOhti5KVp44BoZvHkNz9/iDrqBpnVou+MHb/km5819PVXPzEIvG+4+
gnUTBATkA6vitdnGn4A6b8H5REZdj+3WJx2/sQ3NBVIPO99WdgagENiUO2sq3Bcb+3kLZrl3Uw2V
3kAr3dudER6HdNC4NDZOweHBq93q5HusblftJKChnnvWXns+XsZW/I0zP3nKesp+lB5B5qLOFmoB
SGQQgc0t8ASrJMtD24IbDSPSOUJtvakDVQICEEtO3ofB1x+EwC02cazm1m4oiYo+bZEF5F3Eid3/
GptarmJbmKFrpPa7Rl0fdosm3ZZ5DdXqys7vcNBP95A0HzeVMmtooyTqtvQ99zHv6uRhyIa4+AUI
q05xYxsmLHHtmC//Uo2h/rkI9KVC1hflmHGIoh06EYfoQwfMuFJ7+76pT/1Z7a2fzL5rLPwygwNS
lAJasuK2+XviJhqHXWL/ZgoT41YFu1I2+b7Rasz1XxjwCiBxZc0B6mrV2mt86Er5ld6rPJHgBLbp
Nh2RY12et4Ui2VwJJoXytT+SFqPDQS3JU6NAUHb+qZNr0FmJLKFTQl2TokLsQ5beRw8I2YndRZYW
v/7l9dGX/+9nN0tv4tgkcGFzpqiGLWoFUmP+fPnHv6+T0bkMjEmcySi8sjnoERf+dTVGPV8V6ZWS
8UJfjPqz3mE9paREsa2BWm2EqzEwFM2jo9Y1+LBrxdGU/qc2GJ3rwUADERKAORMHqME/5jX7tJS3
5ZU+1JnxeHmmvl9F1J912jpEE6hooxZqwuFU4k6hE5ztVzq430NN6Fw+xYTOfK37Uu2HQif7PCHI
gIRNN76sjYinKMpYiWQh7ZTaO2xSVxqj39d36VxDhWVpoToPqWAi9C0nZC/ca0Di73c40Lr/XbWJ
UU1xA0jUIfG9O53k4KAmUTcUd7hv3Oe1e+Wr/NXz/d/qK52zlTmk1uDRIIEmS2KLowqmxz9e4fCn
GJcQFYAdKw68rsFHTWN+S2htC1g7inZlFzXZT9An32QlrhRuUhYfdIDtRFQ7vv/LdaiC0WGDAhJc
5FGLYZN4aZCq/so1NCByWJQnQUkKcbQZopciCnkq3Ot/1GmDi3pvo4NhVYa4AlJYmM45JVgDrZ4m
RJh7DRhEnTwNdX8gDPzbFBdOM74SlheiwVwmpINAsiNdme6pZ9+xEdeKJvaRWirtBgMbrvFgl8KC
N9tL2iPwrtCx2Gue+ft0VPCjL5IyWdu+2+1jSm0IboypERjERtXN6c/2u+6UOlfOu4W9PGehW0me
9KIsGuglopJdTFM0lfXBuQagXPr5WdSzYQjfwRYVsNKpPIzlQwKVouaaxNzftuZ3K/788b6kAZLG
ZV97aJYAXIj7a5sZyXZgFoqPrT8gt+sm6Bja1IN/Sl8J4AAns9tlvd8/jJbjIVMdXWSBvCAHyJVO
qGi18rdloHZeue6A/jtoqbjlx1faxUtLatb9UlMHSxJRIailN558d4z7s0whbGzCy2F5IYTN3cES
eLD3MSOoTTbjHSiYK2VeI3ItvfoshClw/StJKCD29vDAx+bV8MSaN+daEkqgl19/YanM1VnGorPL
pvPcXdfQg59DWAblMVTXrOTz8gMW8BV0Tjp3WkqFWSHfhk0B/NNyeHCHeT+muKQ2STg6Dko/MIyC
+Aw11kYrnDXlDVuXwpgCEtdZZHkO+335Zf6qx3+zduckdWlDp4AbALZPXQFDinfceIJkSnYclu1J
j9SbB9T4tLUR9pC+NP1fRtqHqN1QV24m1MFHchDV0fMfzRL8fA0l3+cYJSa5GyE4a9l3qYEeinzS
+YsbG/DydlECvBKBF6Co1J3tO+6diwYajItqdDcIx+j+sJWZNZtU31f5R5OcFEzL01Z9lGV2JSAv
PvS8br5s9hKmQNBNI2zXV6aVr8a05mkI1bjyLoF4qQyMViZ3flHb56YibpvEVWrNHFs+miK+piK3
kJ2457335SWE6i34AGuy84rqlZvuu1XwMuppMQW2bCISkxEsevTSfZ1d4z0vHHju7IhoBMCQzBSY
7crUr1M+NsDkqDbK/Sr5UBNuq4W6Kj6wEET+h96KFFVKT3i7PvXvZVvdwbXo+fKSXxrHvEMPvy5q
exzbD4gcKh5HF9VAyAsVybPdFVeC4FIUmUWqtJVN3Lcew0NQRKUOejVH1Imiy0P4i3b5ZtfOCa1Q
oqxT28usnWPqEr2FKlcE2khemoVWO5gQhAfMvI2g4p/v7CER98rjhrH2oZ4I7zoTt2Bq+rGOtITj
sVFnKfY6usgJkTmKyJUNHfs6uTLf59343buer7hf1mpcxzXcW11MRYnyfW/UH3AuMwLeDz4SuWu8
pYWvOtc3GFBb4ImH/rHVmOh+slerwShlat8TCZp+BUHmKwfEwtKcSwvEXt3GLbfYLhtAYqKeDka7
fbj8YZfmahZc+CTtGEoh3m7KppPtjJHhOsB1tut46K8hkReW5lxRYHDg+ZoOcM2B3X2/j5Pc7wL7
LLgPiDWE3C8PZCFAObNgYXq16sp6cHaD7Xhb0lvuxo8dK2o4N9BLsrIdomX5GueVhXuVbj8uP/bb
sgloG+d5/bLWoFPfmdk0QgHdGte9e+OmwN2at0lzzDsVmPxKieHbJYDHzD5TChsnQ/l4zJDEG4S+
20JZb5dH8O06PhNP/jsCL8lipbxyPMQdTU9AJYitqjLxAE6UH9r94G5cuJdc2ZrffiU8bPaVMpAJ
q1L2ACvp9IHbEr6g3k2sp1e3L7dwjoLzSofY0Kjmyq16aXTmf0c35oLkI0NfVcErwzQzyNGBhpWZ
ZQgZyh+gAppXIuTSF5oF+Sn2BYoN6XQwaqJC4dafqrdfLn+ipd+exfYx9+IGrbfp0LNzSZsZ7z7s
gS//9reb04Lr5X8nqMpKmzOLT4cuI282795H3r8Uo7hSXvgeKorfnwXjyR37qpH1cEhkakBS2ga+
jsnuXTYUBVhPJTdem/mRlaT2jZ9NyV5yrDsza8ebpI09dOhLvnISbW0vj3dhBdqz74Q2wVR0UycO
qbZvYACSIXeJpqYPmTiZkAFIIVQFxQbnn9C+GP/s20F2Rya4RsOog4pInftnGnbpAFv41xxhFkY0
p2v3bon6XeOnByV64CGI0MOrmCo0O0bSoH3tZe6xqyU8PGxZvpv22Fz5tguxby6jQEzKOU6JAkrn
JWp7qNWf7EHpj7oFcrsGQOsOIgFmEvmFuuYG+O1xhdmchdu4jAeqqOXt7emFo+mPzk5QIg93RHEF
Sbz0hFmkbR0XzzB1ehil3uWN9SRssGYcx7lXFKpalxfhQlSyZzG3q3wYwWXwg8UkBZU8slauK3Es
ceT63p/Lz1ja2LNQe07WHd9KGdy1ptuxOntn5+8GM68wRJc+/iyw1rndV14lxoNL3PzeMXsfqDM7
ZgBaTE2U0jx7rmKJ9mjeA9J/eUjfF42s/zfe/XLaml6jJChS0M60wRBoxQFYvfhVWY4VSin7wHcA
gnBAXAUiAS12IKzsK2FjIQTP5QkSl9K0igGjKAB4gRTzPhnqp8ujWvhQc1mCdMpZl/k1IMiDv+2G
ZsdiKJgb7ErqsLCg50IEcWnFVt9AV7iWOPj0ZoTbrOG9JvUVrZul1z///cs3SaZKU5I67t50vfuS
sxUrvQif7srEG+cF9T/ZPL75bK+owahSyEVKzPxwBzDtrUjaNbxv73gm18okT0lrVrAYLnYxm8aw
JeVb1TZXJm9ho87FCeB8VZm1m02HuOr4fWY1eleb0l43tuDBYOKD1RK+J5cXwvd1Ggx1tqes1p2M
dESWl+YG23hJ3+yaFCrNJC9k4BvSOzZ5XUd0RC5T+YRFVFRwDY67PpyERBkFtozXLt8L+3uuPxCP
ccz7hoyHwb/zgAJLh2dG/QBeI/uufk8gZ3d50AvLc64ikBDVdGBqT4eqA2p2BAglZDno4I5fAhlS
XEkDl55yHuWXRap69LdZA8VXVp6gJyQBb2Ewpi78t38bxXn9fPl9KKhmrAIGZD84IogJ5imBRM4w
RpJ8Xn7CQgCaE/K5DeGXhLfeXiTjne9CS79tVpd/euFTzynkTd0T6bZuf8hyc3pzOiVOsMijEfEq
7xVShPKXKclZfW6Ch9TlRy59j9mmrkkKk5HU9PYVLcN0fPbrT12PqNRdK6oubNw5adyIhWfBoANi
1D2whBZ0TKvagKwpE+uUuBnadvE1UszS9M12rQ17dtOCz+Sh8F+yabhz0EGdrCF04SlUJkNYoH93
edbM89n9TSz8H3444oMJxC9QokQPUdcOQyjSEdjTuC8AdKr4xqJOvklNkpw6ySVYcpa4gUEXZIi6
tN2axMhfh8TMw7HuYehKzwD63ALk2nHkTdULf5V3pNt0lBThMPJ0xSVvXy6//cIKNs9r4cse6bKx
jAuiqoPF8g4a/Rb0akteZI//9vOzc8hi7WADmOnsjSy5lX7+wmV9TaN94dXnTqK1sgZpdth8sHJ6
LGv9BDTXP3GDLDQU/jstvRCj5w643BXwpQgKmNpBz2lHU+le22vnhfjNqpl7g9YaRXA3K8aDD+fY
t5xC5JNB3/mUFYDPuRqIptSRzp1tpTVMhHUcJZN7N3UA9bvDBAKHZ3craDIaGwBt7NBpCQF3wCxX
dmdnEdoFyR2rGv2rK2L8BybxH+D3EoJBIn4qx7N2k5MBVWifHf+UkmFtEqBuKrSA0i5DA32iHhQc
0Nd0AHcLiQLLfiwzyInUVX3qUUFcuULrvUOAk2YZNERg0W2GdTvxDf4P/wcj/CwQ3jjbSnAC6Kzd
yBXoGXXACwpKCqyEeWCa6F0iuVb3FqtOeTF+xI7R/5QxHX5r1zD6gMcgzRqMtqteZk5IrboarnyB
hRRprikgi4qbo1uqg133AcREAs1k5IlrsW5hdc4dR10vq7KOJ+YByg7NumYAINNxFFdSoKUE7G8w
+rJvqcsNyqDQdPBUfiwyuoMC2T7ty13bpofJ8cdgbHFnHke6xgm4rUu/gvAwW//btp5FV4FGkOeM
vQtRYFsFozPtSJlfyQqWvsusFqBrX7RQSBkPDZpOAmSW2vlsAaW7/OYLZ9xcAKiJrRTubdzd646J
I7xo+jClE+yHCyiOxrZUV06FhVHMua88bjvIgMF3wYXoH6768UtC/i2tmXNfCVjJwM/XOEUnUML6
d54wCBTnwGSLf3z5WeIEXYEWGHCKqF16R7fJn9OYbMbuWvNsYWsYszOnaZxKuzZqHzWr1mUMT8xc
/L78eZem/fz3r9uigDenrp3x0Mf3bX7rA/4uXy//9EJF528t7ctP5/ANgMff2B6URaOeQGMH+u42
2zLceFLmr0Ys19F4uPywpXHM6gRZ19mWBO/t4FBo1YJu0okKUmJ/Lv86jKC/P33+hpUvg8GZP9qG
V3UH0+cVRiGmDcCkcoxgMUv+VLVDHmkpaicqTDMB94aczcwno9pBPF7/9K2JH5jYTcNkbgo7/zkV
vnmsIYu98W0TXuHn7shBSHhBBSSnQC+Q3hbGSjDdDIED0qMOkpKpW3RuhxsV02TTm9p782lrQqUp
y54yRyRrx6+TNWCeGoI+WQIscufdOU5pxEFpiRLuupriXewYEpvgET/FhOhzLeVtgujzMxssnEqV
F1uQxOz66bOUoKANlaC3MWSMQwtM6XBsaQ4Wi6XX4HxDtx/qvFuUJ9QmY4nxVimmQ0FhRR23JIWY
XwpL17H6MIoa9K0mA9PJnOoteJ+/s8kC2ckAwaObVLZrJfnZutZw6pQ7rBkWzuNkkpe4K61VQjL5
qQDED8uKqBVD2emOKYF/L8apOMSjgtlYi0msE+SpIx/JLwZWGZrmIFWJSlVRAfmKADrkdGW6fIwK
qotV21AvzCfeP7a5+RPWjT5a7259tHhvbilxiohItOOrSfgherZIMQQ4IePkgF2mi9/cBpFrMNom
SDoXrs7JlK1q1oDdR6cxDXplFbAlM+U+L9HIDkxZo77nd/Voh8U0+nd8VCBA2vX/cXZmzXHqWhT+
RVRJQkLwSs/dnu3ETl4oJ07EjMSMfv1dfZ58iXFX+e1UTlVjQBN7r/Wtjqx0kwbbInXdkA68XLfF
AJHcmL9yeHDWrmhgxsiHnLOVOCeR5ZrX+7gy03OquNy4vSsOnguxJtfMbJ12QERNVcbF1hIs0JwX
OA/4OEbcZg4CDHhtots+H+l2qBHsbXVe3HSqe2nlAN5eosvvTlRROCqz5sG0w7DTRkK0jgP3+Csb
+NiEAlTeEFkd3QaHkWwTjbn9mTrDXxcG2ztRq2GNV4OwjWTw3Y0HAekm8Scf56N63PRTZLecw5UE
/04TQwQxyjtluvSGIJrh0ZQCke/C0wGeRAzVMm9gKAMYrjhpR/Q/ChgktlUqccqpALip0volHyWi
hHUV3fGBMkgr3Hi4nRw9rZU+P/ARypCizxso0mmydVTrrXwSNStU6/1vfYJWZx/hkxrq+anObgab
tnexX+Q/BuUPUMsM8EXWHYw4EgC2va6Ah3PT5tUT5oceunIF1SFMbS1s69GQ1psk43SX+/HgryA4
4VDwNPAh6o4H0IikAX1qMX5KGAFH+ZAkKAGvGJhAw5ra/gFd3np7JrGtO0zQtZaPuqPOLqijFAcG
EDzufVXJLckrjd0leSo0aYewTZXONlBo4WThISuEeypfqbiWd1k1PFvmWQ/ulAZY40KLdQ+ZFF6m
9UiLuRS54ooHJl43DWQQa54pGJw+Xy8XPibnlvgCibexnYwFyG44kmqq9i1Q2xuj1Q1IfD3sZ841
cSTffX65hcV5DgppUTrjFQp2SKjpWFipBs0ZhkwcIS4cgpYuMNvf0YZlBqYHisNj95qV8a70GQNE
mH3xBmYbPLBsrOOJAzikqqawFENwy1jb36aCXsqrWThDkPOtvdvAinHyjLJDeoozLX+3kbIwGLYQ
iX7tFZwv++7nE0J9Mya0OhmesU1UcL5tE5mgZuF+9RKzLb4rPe16gxTHzsrQyDqs+1+ec4mRt/SK
Zyf0QFT+mBeCH3PUvuLoRxLDv8+fv/Z0Zkd0q01+NgxFRy4b7w7fyuDwwXkcrfogFn+/cg0y1w96
XT0BvRB7R93Cg1vGOtjmqYuJTsdLEJmFaf2ftuvdS7Yx4nzKtEaV0/HoGsE9L6kzBSE0VUfAaU+s
UfuMdBf6cue59cH3/n/dk3cX62vbESZ6/6iyAUjwn16m1mXwCHkEVtQvtrDmpge3VCgKEpQtgKkY
Tl5aIxpxQlTRlHosbAChxcmiIheaTR8PsX/8D0HQEg5ZooNsxBo2pXFENbz5jaz2p89HwMdP7B8L
BM47IAg0qJDAdSa3HvHzbZSo9LHKC3ss9JDtfZRd959f7GNBH//XEeHBrAm5XnIS0o92fscYzlk+
CR2/xNRMaALfew44RWDr+Gp0m36HAR+s+7oeLpz5Px6O/3glpjGwoJR353i116B9hE/3nnkMRR6c
H3J1Xzb8wvK/dKHZ2slUzot6xC7PIh9JDl2JqmVDXqdBr1urdl4qvsGhdUlovDRMZktphVkWja6L
3cwhMEcL7P9OoFRIYmo2n7+880/9O7f+sYCgTibLwE+DoyPpumvygz8mF17Kx/WCfwwgbjGmcXQG
+agUJFWHXXNnuopk+ZzSL5H8MfJmqyked4U8F4nVVDB9ZJV+jNBfW2FqRRtFhqfK/9qm8I/3Ix2L
dLCjGx1ZCzaYonsYr9ZC2Atd+oXXMLd84MMmSbwaOoDAxhvF6nuv/lorh8yNASh4o4LV0+Dow6oU
5GWYEA+u9huVXiioLf3t50Xo3fLMgf8bjU/8o9awaE7Jm2xKemG+/Ufi+mB8zhPqfNZQuFbx4xQN
QkBjHHYjVOau3anI1jaVr7Cd11eiFmB+KA8eQuTHACLC2TpyomRXRSzaZ9xUawvI0PrzObMwsOfG
laQvqTHnl5W4Eiya6Djp6VXF001bsksb7MLUn9tWioagN6JdeewNPiIB2AIJsS2eG6IvbKof12SI
PztDofLV0L5O/KMf2yczZMgtGvRNFydbpfob1SfDaiqnx4xlvz9/agt1V+Kz/x8nHROGNhZXBKE6
2iYBrLo53pASL9n5c9YL+qcm766RbX0LLcYhz8a7OILL+vPLL2yJ/ky3FLQeBirs4yfYlq/c0X8o
rP/TqZ0NWFQ/C6ovfSAsDI65+6FxaYV2UI6tqGlNOIztk8wE+lvmhO+6S7D0hZuZGyB8R05kqgJ9
Cto8Ch0+1W+o/cq1pm7yPYnK/hrB9Jfw2Et3NJvfcHIjHpolsL31IKI4eYWQFPWkm2w7QCx14fUs
LCL/OBHGAuy0ym9OmWh69GTOlByaXTihLEymeRBflYN6rb24PaGlvU8aAYTjsINS+MIeuvTz53t6
twCqoICYJp2iY9r0dk0hhIIHRf2RBeMXVpz/CIofLINz60BUjO2EFMf8VOAEss9k7v4qq55DsiHd
rRwHxOAxITdw/FkEC/WoJ+41si6GMHdq+ZQTHbyqpGImzHFsh956TAN3xQATKFf95COW5PNJtvAW
vdkUH6HKcz2uySlmtr1qgyS9Rui7c+EpLCxZ3my3Fw5veer7QBcgcqSXL1H6awBDhnfgXsDBmg70
nMN+4WILL3WeRWYL1QaT9qGUad1QsxuNidZDJPP5g/qPWv3BC53LVAvbwnuLws2J76Jdsh8fq2N7
OwAPlq6xza1QGFmx7XTlbcEdOJpbsi933d7beF8bsnMVqwDJX0rAdE5B/Nq7r61JQv9Sg21hcZrL
KPsxL3EE7sypDAzQX4hYoCns3WP0YHqCQiDwJZ8/xIXRNhdPCobYYyCCyUmkZDMq705UweHzn154
+3P3TO/C/yPk2Jxi8cdgjE0xfJVPn//2wjCeh8INqduLyumak+Z/VFPsakRxo18RdgDOlipbeW6G
bsi3zy+2tHjPtr0GGtkJBuHumNmYPhVBr9dWM+dmMq3ae8nALryLhevM/TSpXybe1MJxmlQNO5XA
SgC1VqbeN+mV1V+4MLPd5ze08Ga885fZu8V2dKRyZBLrUzkKxCxS5zFx3GNl8u3Xfn+222V1DHJH
DpM3gqJ21dSuIvKcyS9uc3N7Rcs8Akx+VaFuIsBpk/2Ppsu+VlSYeypkbSXELZjT8HU+ykhdGR1v
geu88Imy9IbPs/Ddg6+nIHAmfIIdm2zqVr41PfiQwV1Dq8eeXVSmLF1ldixN/KbAOWCoTjjgnMA1
PzST/8bE+EoL8fD5G15an84j692NlJmJkkkJeDYEYHXqVws8nYTnD/t2yJ1LBsOFcTqXRKMNXDja
R9FKOvYW/KI0tLq9Qwr1z8/vYun3Zw8qihp0IgNpT9p/c/wunBoNufClaLGlX2f//4wyt9GkQKP5
NILaUwD6E7bl+K2S0YXBtFBHmbsWHKMn169ctAWiG82DbY/mppRPQTCtW7C5yu7CdZbe9Wz5M0Vf
Fh5OOSeb/4yUeyiz68lgi53uxzq/sFf8J4D4YC+fGxam0et7n2b+MfL0Uw9sfohVRFxTo9w/gUOy
Z0uC+pZGwF5NXWA2XYoWOPSgwWrI2XgktiVbw6vujshMUtBwAXRE79e7Ry4ykEoAkD0DLvDFD5S5
8lv6YN6UzYDc07p5Cuy4cdi0jbW8atFy/nxsLkziuQJ8St0kMgRrqOOMm5I6VxnvHlPh/GSOef3a
Jc6XfjeJs5QDZtEE9mS6euUn9QBMKUNKi9yjk3tJy7ugzyfzRLpozIB+R1zZKRm6ZyU9MF5l8zpV
ya8Mn/4mbRG6VN7SVu1iQviFdXxhbswF4r7IOY0MBOhVKl5TVNFLgHILrdN16xZXACD/KrR3Qey+
cISa68EN8SEI1yCrIw7gG5Fn4HN76Yt7YQ2Zq78zIJKaKEk7/DYgb3xSL20sTshXuaRiXHpQs++B
TgUEnYcaESTk2hR3sUcPmdy08N+jNb7u9bj6fKwtPaTZIpJaHbVoZp2ZcuKal/w4Rc7b5z+9sD7N
1eJZqoGj1Og62NSwQz855YFUKnoGXwJIIVnaDZSx7PHziy0cPOcRdD7LbRqpClCGyiePcBWXzlnB
4CHeStDhUBN/egTvurErMw42C8HtvBQex84bxwdrpDs7VrVSRLEAevAINOe9TWT6UnSp3CQwPawc
Wug1k2aCBITqZC9TMJbLfsq3XXrOzBhtsnHFNO5anGj8sHNz98RtXoEWhuiyVWxNCytx4J+QTV+9
dsrhV4yKSwmoC4vZXOzISed4IoMOVzOkt+VvTTtB1HPbTBeGwMLomsuI3ShmPSh+9iiKqD+yHnZ3
J2CXWqULc+S/78936ySD3LSgY+Adc8a3DajDEZIA+IOLDz4YPFFjURcmycJjmuv5KxvVJS+xVA7J
cwGaO/MFJKEdKIeXpvvSFc7rzLtboVFbogLi2ZNgBgRAP4F6lj9iicZ27n9xd3TPb+ndRcQY5Y40
DTkmPKJrk6dg8Imo3VrRgUpECb2w8C7dzOz4prRbVK0ayBGomzUUMIcgTVCa6mHod+8+n+5LBdf/
iCXv7qVEXadt+o4ey6J/gNPsibXjZvKos+9GmT64SQ+IYqXbbd733TZIXHbnWumvKyjmLuxlC3vA
XOCPDEoQOJG0cORD9CZReRXaOEA7ku3n97i0fs6W5gGEw8pRSh4p0hDK+snDr7uQqCVghaZ987W7
mEvac4ApccSOyQk+yjAQewaB9tdoe5zM1ezWykx36Cgdk6yo1kFStBuBONSNdPxLi8DCW5gLqvMm
baib4TOZmgEg/EqAXhFM3qGLIcL8/EUsXWI2nis1QZEai/GY6x+R1Ssf/BQEZl44UP6nb/1g+/hv
W3k3lCM25EhjoPD8JqrwzpzY8jlhvn0tXBGQdVP65lc1BOMUmm7kgN67KdRuFlxbJC67Qt5WmWR/
Mkb5BgET9NnvGlg2EksuYcaW7n92FqlrV4xaF/yoQCgG/TZ/Bk11N47T5mvPdzbQyyQvs8GU0zHj
7jNDdE9IEvhsJf3++e8vrEdz0TW22M4hpE9Ppb4tU7absDHgaL3xI3XhDhZ2orn2GljoxpeJl5xK
Zk7ETFuUcqJw7EFHt6YIJ55CvebaC1f7GPDCyX+V9HcjxrZdFGk0Lo7DkB6GQW5KI3ZCvGIiQMV5
VbrFbe5j6+jlKrNIOAB+e2Tf4xGEO0jwBhMa96dDLrmLlx7v+d/f/TUAt/sM7bzxmNK+2cYkafcG
NImNOjO1M5/HX6IfkHmgkWUkdeKJ2mPaJrsa8491EH06zoVNfmG5/UfInSAAJfW4exT9o+P9QUYV
TPk/M0tDePUvzPWlcTJbSdDmzYHL0N4x4hqISLMCSg+pBFMIfi6gBk0ooez4fNAv3c75sPrurdCM
OxAqT+Mxia9dG92WFKEENTxLfXh241y4yIINlszFUnFWtcI0PDp6dIJG0yO1cwcYSbRvvbK8G5qs
MieEuWTbEcmsf/PB6cihcYLxDYDjvgwlD0ZkWLBO/3GHaXyBD6yFdNoiGRhA+TZ5mTp/+AmdMQGt
2c8yWOhAoUmNgnBZd32ohKj6sK8Jv8PokNupYmwvjdEbz63ZFbDp412J1J671qfJKXdi9k27SIpo
oOS+kxB7b4cJImjDifMiBales75GeGxLAnCW80ndlZFONz2c3t+hAwKhYSx5CqJjkjU3QQZnBZ9k
sUtoPW2COHa20GpkSMRK0h+5YN5m7IpoG+l+hArc8cpdwiwsdVM23fpoAe9QdMz/DJHv3JqeTneI
N0BAQ5fUsGXnwB8B1HUqJ87vqdO5GIZpX+C7WTVb25rhBrZ9mMPiorbIqY+KLUrU2a1TdGwzKF5c
eVOHSKHW0TtSFPFfNjXsys3r72mL9L0mRmRR1lwjuVyB8T6QdQrN7Lohabw1vlIgXtBibSv/Rsnm
yot0iXgU+8LA61mjfvxY6U6velMl+4FAvNzDdXakLKu209QiL8AjditUdQXrVgHMc7GnsT1Mwuxz
0R0KpEhhCNo3MFeu49F8a+o8OTPQamQwdgXaBeiLV+XohLJmj4UL9pDTg95fZzzeFXFwVwQVoOQy
ePE4EKBUlNuy0RyROCyGlyq5d3Lg5GlZTKtUld9rrBbwL2JZziSUwyWqcBAwJyHA2bhMPbohMv6C
VaEnCPj1zrL6T6vED0+ZO6kA/sJbPxAaCODnkwNjEF948CMgQMB5bYNKhdi57DqqhgHh2p57hn+j
j8yzcZ3E5lYUlq9BhyW3oke4AZ8QxF0lYjuN1e2E+N0rqNcQi5w9mK68Kw3sfF0+4n+n7NXt9ZVT
uU+84dVDSsRrTdHipCY3qx6B8ZhpOGgisEL+JXV+63oKnwxsqKGAqXEods6BDBD1H5WEAwGK6FU0
lV3o9R5CXLruEaWQOKym8uAS6+yHHCj2tgj+jhMaWFwhNgZOhcpj40rr9soT6jUQ+cMI30PD22+x
r75nnXhrgwYucNJc0VK+jUSB205qpL0kLX4NIsCzjwKZEr5Frk0EDB7Pr6IqVmvKkcldJwJMcI/+
zqZq1XIHmKmCIIWnMzdxOR0AxH9whnSPWPbnvtDpinb1VpngusjtHZn0j7Kw1w1HJEWl+mPp4iX7
PLtyYxCJ/IxAH8c7hJpImKDyElkEbsxvjIp/+UI8IHTiSSt+aAR0+RaJ7yVxr70+QrxVRhP4JYMD
wizCuq1uWWkeWGuvvTw96jOwT3TTPrE+TifjkzHuqS2DTdSCcZhO31jK1YpohlRFro7cK+9VM+6d
2G5lxLfgZ7+1pAGyvam2ALMBftuQJ+Tx/m1S+lKPTYHHkbkr168xfPvsupZVvScSp35EAEehKpBv
acBXWEGEeEtUsEIByl7VUdDBEjMBNdC5ay69x8KX67KAPHHAeMKaRjd5iwCblBRvRYwiW0RuMFTL
cBoKubKcP6sigsEn2AaZMug66V1UKyTJsDt/ql+qDh4f30+8daPdtTxHZIzM30y8eqtM9lrH4y6r
BTyeiVrnYoRxy5K9BeplahH8SaYNGilB2MJlEZK82DDr8TsuSARXgb4vVeyty5EIhJRMey3AYnTz
X7Zt+9Wgu3iV8fo1cum31M0bxEtQZzXR8TVFCRHzUsFimvZqKyXEX/A7aIQjwG5P44PGSsFR0DqT
/uk+BwokjKroOtHBHlh8exiHYrqWZZmHOWvvIj0hGgfWyIF437WDAVSUwXCHYIFwYtOdQ4JrqFzx
1KdNGbWPrct+ZsZxH5s8GV+LEk4UmSgClxAinvgAEkIf/wZY/iHy2C6Fv1M7nTp0dfTSYYCEUEVf
j1ggsZOMfx2SX3uKfRso/O6CRbsJ8WLhIJHE5YmTjrwHXozFlvYKdlev+pZMBQ0zA75/axBL4w/0
B62d6y6hpwpRCudaF7Iy6uCK8cxuKJwuYavkRlsXARfgJBpqYesq1EE1SM9QVXMqDAZipg0W3w67
nz1L6ZwfXU2veu6/WaruRssPWHB+ZQZEcGLyX35Xfw86+QMlZcQfRd0u5uk35KQeyxK+L+4j4Kwh
3a3IRgTspOLgaprtRD3tIfNgYWnqHhlzoLK6Z304gF838I+cbAA3cGzsKwAoj4YE6RoBzIBJNndB
ZVgYJc0LG0yLtxAgF7vwXrLCHnCkiEPZkyv0IOjRIx3ygOps2LZp/sdtkPDk6QGVjQJ313XBH1q7
eZh5zrUnk13m2yvfid6g7cYBgjTlukv9x17E9+gm39fovYcqQhyarqv1uaCB2BCU5upcI+ABVfO1
zaNbhdECAKxyYXOOf4meI6sLIQynyXeGFR4+RyatvYcpB0a9rnxhCU+fnInDmAb/Dj6oXoTVWwe4
3wrjamQJUAeT8cKGwuUmdQDJB8nSVcKALy9s9NzW2FxrP0P+Dym+gXZ7o4bqGkFJSIqoHmKdb2gf
7PMeZCKd2H0aC7nPCgQYoh/7KhPxJNsBYR+pA14tWJAtEq5XdaKi0Nd0Q4vooUAtbcAEXnGS0FC1
1U3r5Wbd1HBR6JqAuwUr24ZoJHjBh4XMZDjXVk2g7RaDZ0TikHoeHX7ibbPRfYA0LVndTzhcaMPf
vH58yGMH4R+D04Jt08EhZOonm8Ynv8bk03GFPLieX1UKG0lsYTdr/WJnBPXCyrrfdUx/AR500k31
WPYYPmXsrscRnITM2/t5gO9RF0l2QY2EwVG4KwSobwbQw0J4QE6EZHGYR/xP3LQ4NHbutao6cEtq
QOERqVEg3QvpfJPj5TeJAX4yiVp/0wgBYGyX3JSR+c2mINl0WI1DGRT6D0dRWawNQmMQ55Lq5BEw
l60cvB3F+RWZg4ivk3IbF90zvAovJpfZOrH2um+HZxREHg0gziFxogfKCx8pecM33w9+oLU0oCWf
rysk268Hv8GLSgsUfVjdhcQEr3ZsrssCh+DIvUo978jqFoeNpEVinse9rUcRVRJGWpTnCDnkdJYR
zU5eVmJw+EWzU2hN3jJJPVjLGiyXbYaE3MikBvFhqef8Ll0/LtapKepoXZd47vGEwBAUhHl1i6hq
NE9EWafPAeQuKgSmxYLLRpCn0nQJsSsPp4BiVeOIjwqE7MY1Kss4H0RDXO2m1Bb3OQCq14y7yUPW
luo6g9PzMTa82GWOAMKQJjSAnw5UqFXhyBrJOhkJ7nLrm+eeKX1F4ElrQxcHll3huB3in4LhDXaJ
AEmAFesMEg2N3dP67EY1jsITozbyTpKOGg00Eslb12KhUbnOEfRHp0E8gqygyxVYjQ2EhXGwMhYx
bQCbOD0N2xpjAsnjNM4Ql+UhJtyPov43VJ7dTYToUOyfhTfcWfylz2BCB78//6JaqJiTWY3Weikg
EwKdUxvRq8TNEbHBLtRMF74I58GnkGkm+Caz4zErnguDJLw/0jqolL8F/iXpl8DH5QelrHlOiMYT
l2M3IturptVbkOXxs4sDIkCOcAteaEkvNS7n+SDa67qcNC4/ukat8g5/PKgKHVopclsj3iOMeveo
KcRApuyueikuXHehzDE30bTSeJGA6v/Y5rVc+0xiDphg3Pi1cWBhxmfg5yPgwxqBG8zzQ/ooi03W
tfzYS9Y/+khMuE45ncDtcPnauApo/bgkqJG53oV+84dvzQ3mAn02jbXDR25PvgMWiE1gry5KpDZF
BMSqz29qYVjPbU5BlGIaNghBCGDv19hr+/5CnWPptZwbgu/qHK1SA9UMJxke4diUVsnLyAoWDhZR
bLFz4Z0sTZ3zu3p3EZNhIYw9M8IA6/ITKeAnhue32TsNmKR2RLirgE75a7qOeWC7rmHv0Snqaegt
bweBqEicb6v2virSTeO8fP5Clu5oVrQr87yL8UoSUA3vffHoaIMsvDws8QWg2kvvZuGtz92YSEjJ
msiUyamKEiTPyyef6wuz8fx6/1lpMEtmb6Rtc0wSX7rHRozMroJS+KhFxOU6g0l2B9iDu0n6nB/r
Vrq/dQFO0ufP7ePVBxc+P9B3Q6GBFK2cAs2O1kRPbcBrnPmTTYmaezhEE/LEou/4bD90AXDujmm+
f37ZD18Xrjp7XalJkME0NZCDlpBhT90Auws+c1Ejw8ZU8TzbAKLdXahSfvjacLHzOvHuFonoKCiH
ICjxtr0qMrFpiku14o/F3vjt2f6GvYHnMcONJHko402O7LBvagNf9hoRYeoNjU9kVN+NN/kGbu4L
G9/SijqrulpkfKEZMtanAVaTbZ3n8dpHkMJKBzU+mRA8jngpBDkXpZNcWJQWVtR/8oESmPprfM6e
8GnUH7wi8a+oi6RQxwzBhXL1h+seHuSsKZOAhgTaiEsR1OH9qIlQ+8QHfSN3my1qiZdkyEs3MmvN
xLn1qC3xumj+k9qHsgEw9sJbYee/9IMpPDdvCa/pcGD1oKVmeYO80riYfklEIXxP816ckGMNh6MT
TNyurP+mWmJ+Awe8LhPdXHFXd9s09Qkg9b3/qH1mfopEI8bXGc5yY9FF3robU2ftuwRchVw3288n
4sLc8GfTn2aJg7GETNasss+uqL5PjF746YVnPbeDSWSjIDxPQrzmeQ0+AsdT4PoIBEZG3+d/+9IF
zv/+bl731CEGx2d7CuAxaPNqPYEbMabswohc+vnZ1CZBhJ3QV+Q00P7YKLorNUghxlNffD6zaewO
VgJND1ncKB4G85pXf8ZL/q2lP33WLMnYGCvTl+TUKcOuPB7Vu0Hm0zpQjF7Y1Rc2rLlxPaWolrYo
zRw5Ry2tAo4D9LMB9Rb4WRCaUuXfMsxhQijavDwLvtLdx9FuNn+RNgKNCsnpsXZ8YL8azBBASlGF
EXF8wWy3sBDNTWEu4u1BAxJQKwLW3pd2baBrEuYVILnNl8bt3BFmhR8lVsJcl6fIwMT6/cuzUbOt
ubpkfV54/3MTVc1JLJFChsV0QKGg5sVB6+wmHi+xuZZ+fzY1UDTnU3PGl0BimR6cIIu3zDgdar2D
3n/+kD52qrvB3EZVgXhcuS1AMXVJ9mjOHyyRD6LwVrmqN0HQoNfIw6hGNrUYM+BnuwvTfmFgz+0k
CFvzuIFRHLZxJlBtKW6SoLxWabe1vN0jte3eNNhdBcqnn9/p0oCb7XwTSob1kGGygq5zbLPyIFWG
6nBmDoMr3j6/xsIyL2fzpmrBCJ3gYTpOHLIY0yP3mwcX/v6F357bSTTiYKt+Ssk55uC7qSXYh6y8
hB1dGGlzC4mB8K1X1sDEj4yxdUCRcY8U5XyFwkpz4e9fusRsCzS9rxiKPeTY2xxuwHFEZb93X7Cx
fPEC5xf/bp8y/VRlOboYx6mT5TYTTbqnXplCoo+22efvF4Gf523jg+PHP9lWHLKZET2nU4fU4k2a
mPaeTG4QgaYZyx+V9Efkg7ptYbcl1eM2djrkkEsEuqLRhn50HmKykTAtS4Yza1nif3poi64SU+6R
ToxWuF8/WjN64cAy9HHTqjuKvEU9LoaIppV+Gw5oUa8TkCM2XRbfDUGENogPOXEisz9dXnsbHQTF
FcpVeoUSMviubfMEJNtDa1ChJzUC6o2+E373FqABg4zy2qKOh0pcN6QDINuAHhgiXlgkUSwgIkc9
JFqXbDp6zTnUZQSnruUWKK6xuI5N/JTG9DuCph10S90eFUIojrF3rFzhval6JCHJkmvOOD3YzrYQ
EvgogKCTj9J6BWHkdO8FebJJHMDjyszf815WO4/mDykHWapvLfKgGnBaUENDEYqHRT89UAPOZxX3
8BJPY7+NQa48INh5uva7vgEda4rWHsAE64EbdSBDbFa15QgWq++qTr51Okf7lavfXRr8HSzquW5X
/KxpVu8SiUJtjmbHnhZAlNZD1W/zHAXMhmfFiukObanCFivH5kfK21Pn916Icijfm9KFTEjd5cDt
bu1kUemGwgy9ikyEUPljqGfV71gPL11Wj6sW5KdNkuO/ygE9wcxDh6yc/hQ0QE58kp7wXXEdCcjF
INwft0kaOxAgFskmViTCPTc0rJAfvTYtsL5uIc0aseExktqrxyxKtx0fvU1QwjZhHLwIUG2nEHNg
XLuZFiiK+0Xo8jFDe4idCS75SyP0G7WIBHFbPEwLZFh6EwXsmfYIyoZOAyFLycN4zl7LSf9X1VCb
+QQdT516j6RvfwX9dNXlkM7Cifpz4u09MJ63bATPPY0w1auOAIrWpOjummQLtOyOazdZZ8nw4Crx
tyq641SQg5fFDyAYo4XH7XU5VY/B0L/0XVOtVKGgk4DKZqWT4rs34MFMnV5PqjtQ5v2qk/Se92Qv
EGgeepAJAKVVgzWXOS9eDlJA0CtyQHUKHNoSXlhXT2wr8/hAbPAtV00NgWGFdo/b3Ha4cwDDEbgp
LG3DWKhb5gRXpJErnmq5IZbudO4VIW1rHdKYfoPq4oTgNrTlejxv6TuPRTORI7L40LYvob5wmA02
btujy9iCl9amzhYkw/SQ5Um/y11dPUmNgj2YfCIsGNF7VY0M22yJPHhdVWeJVrZWCiQ1v0QjLU4j
wGuQpIKsdjSx06D9xQv7GzkNSciqvNxAV3PiSfBjqto9wiFlGIH5t/a5eBsRr73hUFwwkz3Hcrov
0+ioQMwOk6K4ZfhTNkIil8WHyCPJkn1a2QfluFfcH9AtbGlY+NFV03g1RAzpLeht14iMhz7fZ6Cj
dR00HD6C48caavTWSIgvunGL53kqAS1wh3NJ3/fI/zg7ryU5la5pXxERFJ5TaD/ej+aEkDSjMrii
oAxc/Z/9He23f/V0hA73DkUzQFFmrcwntz0bXytuASJ3Otg12u48H4+6HRHbw6zdOH+AMaI/Kh9C
lNt1WsgFVi4Pp2+Q+mhQZCljxbGiWsZHwQbUV3fKUQX/NiaFxM1bOO942YTZTUbIWCaGoC0++GYH
19MrhuK4XWQK7FqXr8ac+JsKPngIc46iKuHRwmYRBPkZ5PKsQddsQAivh0Cx93pWO4nY7+cuwqv1
KWDjEVpFppniNbRq27pHzwjBU1cmy2APAwX4OanJPk/9+ykZnzJPgtjL9T6NENhJNX1DAkkH7Uf2
MpPsMQ8WZJjT3pZYhe+agMDyGsc3bZh8kDZ4Ik336Tx23aX13qMg90wTZh9AS37JFuQ4zHUYcjbT
+1hU737qD6VGi20XSJNizkC7boJJYJcnmhTjwEEZtCYuAFa+DRiKqhHrfwFYqQpvqp/qBaM0hea5
GLX4A5xqBGGHeBKN7jdAENMCVdLXsFUvaRPhZJClPxYTvWscfVAIVHfpaFFdUu5PW6PhJHL+5ZAk
uGlnSGf6ZAa0zVSIs7UsW0uCvqdUgLmhAMHh6FqPDpzIjnMPYZRdvFo89HhwdttUyXiNyPL8EI9x
tENiEJJoUrevOLsWpH9dcvSZqK/Ro52/6tF9eZH5hZ7XU+xPakUgjpoy8ctxaJoIA94QyinoCegM
FGB479nmp6nbD5nQn4OH9tHk2203Dmsugk+zTLfAib5NrX4mTHVga7kr4KMBU18ADyOw2mI8AjLq
LRViWX2xMiZ9dSLmJeDMh5hDcMs8162w/CL/qOvfWYa5IkZuPHQOwW2O5Wutxo5vG4Zl1Qh3CI/k
q5lIU9YGCqE5QyapByoyDeoPqL0iDNXujS7ge869egn7wVvBrtLszKDuAKB+yX3kx1WhLcLUbucu
O8BKY45hgXugRMUGW5L3JK02NEtebBK81A79kKm7pc34IwwwqU59C/0DKH6roPbHMocgv5iMghho
8NDXIkc6uAXXxnmkRGRTBy79chc6yF24bzYYPfnW40uAI0rz6dVASLoM/zVQoM5hVCB7l1IDXUTo
Sh/kx4JjLkGUZ+3WSmXeFbNYOXkPhx+Ne+xDsu5+cEBJ1gT0aZt3V0T4WD5btuf4GWXbh7SK8804
sGDN8qmFTgNtedclv7FEv4WkvU+5l62sw1rMwNwKOvc2VssL0+DlmIFWq9QEDwuiBItgqe+Jlb9n
33bbnvTdTS1ha0FLMr1CfBbqwhIS9xTkzvu2UdPOYD+Brnro39dKoPeY9aAt2SqH/kfdYDbzCzvy
24DaRxwxXiJEIB886KGLKoRbKsOHuqKhgtk2cBE6DlCdZTJ5rbIMgpemIf6VzxS9V6ns94ghnO+5
FUGRSoUIkEbPD01ejY+tz+OiRvV6v3SR/l133g4pXOM1E32AfYs0mxF5hV8d1JLoinsi2qiA67Jf
pv53wIC5tMyoG28cZ4D0j3ACWpM7aT3ImwzN3xLivRrPLvdJZWLQ+BKksfq6n/chm7GWJvJVp/3O
T/W86Vydb4QLgtseaM0NB5oD9E5/uc5zBPVUXudv+lEHJXMxkLKkNdhUJv5qyTEtZM49gB98FCyM
r65ve6QW4xgaiD5fzR4nOzbFaNunmV4LdLQKkIt42WOX7OQU3ZAuJjtrsi8EqMZrpZefitu4mPIG
O7NhhOhjInqTiukl8SEHq4msNkmV8HUEo9/xjwJe2LPJni3Qm1Xa78oOe+lNlU1AogwErFKupkPP
hnzjLQopqB2NodsDkwBU22o1p3G8FXbGGmgSfMsSfMTR8/hqZAQYO68nHxLF2+skMH4ZeX1QpiFt
rrvEkpd4dHQXMfBfm5jEt6lreYEQIrYagqz52TY5QmdrpeUbGWJwBCPE3A7QR/zp4EpdqyiB8igk
f5C0BmF2XQF8U2ncc0tHFOkkL5GXJRD1GFWbLGgXnOSIg7Ki+UK/OyhpB6mZyJJfUW0X7GTaYZ3E
M/kMoWm7i9L6d43c7sL1yNUrKgw7SDQhqsGkaJL1wBvswz0isYV1sE0QUe8Er+pV3jvQbqOutGp2
+7FJsfCEJli5ufFgE4tDhKOJ4SYXSV1mQdTu3AxOSS4WW9QBSxHJNtuiirxhbVpFymCYMUf7sVoH
fSI2yzi+xzl/kG3PSovRVXZH/WGObfmmnzAmWGR/psgGQraBu1c4+RTtNN1HA74ATFCwwylSVCOU
WJoyLK9tu24aRM1yMTxBMoApp/fGddZbfh1Cm1yMuXpMeNrfUDdjMQri30jaytfelLpVl1G2nhps
TKyE7yCqvHe/Vb/nHH9xYqJnIkxWpKLF+W8Z4CPS6Lk0NHPQ1eU4u5nqq2cZcrR0in/fkHkzzth7
6/+TyVS4NqvHH1ke9OU40j+t0fEGt4IqddzsVT9662mC2AVqMrZizUgeBBqNiPvAVrYN0voqNdnk
lxPcEKtZQENc+QG2rPD+FFngxENeWVrIek4wXIEwmhfBywW5AncqsXyVYRq9cZWE4DCHI65HcWg9
LUO8izJAOEgQqXtM11XRjPZGaUxUOWIxoWYaXscRwp4C5fN6PfS+v6lt4G/aPrz2kRC7Bt8j3HDj
/nRhFONgySaI1RJ82Fq9Yf+itklO200/y/wWzAYo82CSKvjUfsqub3YQu4YFBTcDbXpongaLhNTI
B7CY5dEHWLnuzsQER90FS1iMG3zTpnkaojAthERiMWxWuFIb8yLJW8h9G7v3ZpC+u9g9CV9Cghiy
sfCR04UXGtkV0rTMluYdGqgdRfyyGYN7RrEswa9xDxcLljEcWgPXMVgva2z8+fQ65NWDXaqn8JjW
YjvxnKbxz6TF2S81yJ6IOr9/hNINF7WI/o6Hui64NL/ypu9LlIxyzFQ91CJNnh4DrrBe5yG7F6Hn
H2SdDCWAYDjvau/PoNG0AEB4O6U4qlvm34wTGu6qU3+cr2+43/zqEC9WDKSnKxEm4yfwMmaV4YkX
StftrQzcUqIrjPcKrSqY4BiEMLpMmyCmZh37UVR6ChBwE0ledAqSmLRiZGO0HO86ROcVdA4+tJLD
irmuXwM8i2g2nx4HkXj1kVkvoccBbBVMxhjW0wYmvqARm1FViI+bcIz1FudtxyS0NyHY3DvVLA7j
kbyCfpy9QYgnniJQmHdJAjVVnmWI2sHOdOshsqRokojdtM4N2OZjASNYsTYy9MeXLqEkLXMFlVtH
FNiesnUYZaAz9CitfKCdIxQ2MnlWQvRWXQNyTr8WX5tn0h5zfJoZi3lMGVSUiO17V8oLNgEe4xMZ
OzSHHRwqnc84ItUEv659lTwOHs+uRqXmrV8t8aOoAPJsYoAaQGyXf1Sn+VJODsFE8ZK3h9R0HMHB
WbSC0guvpfObXQYJ3HYIdLZe6kltWYtahqGtPOiaG6SmMtRg5z4Nd0y7vCRjHBwEGzsET41QXhZm
yqgEm7taSDnnNnr4vsR1pmV8ikxp8VGGHuhBcEjGL6Lp7xYbXdeL/CBhcrPI5ev7y5xpriYnpW3T
DRD6BghvytFgsGxfq4/K3wFBUgTHoBG/u9D9OVP1PU2jpXVi+NAbcggQw+jI77F1h56gOjBfomKd
u8JJEyihPv7qEWUTXyIUcYg2rfeVkXZXi0vpn+eucFK5bi1Y7H07EIjQ3gL94VK2jTsoIlW4/beX
cVK2HngFqWZLw0Mac7GGVxFQh6X+g0yAZ280B8/gvILz5aVksDND7BT0NbdNzeIJPS1qq+5qiLOt
jtpVojDdSuffhbOKLpSEz13pRO6RA/OUVfkMZ4OL8hUa6nHZBAmWDlQY1zA0iNshmf+xQH/K64tI
20Q9DspXkfI+OAl+T3F2oe58ZgSc8sOaCaLgPIlRTLGgAGqDXKEpGJ6zGkB0oO4utNbPPa3j1f9T
QPd5FiCBkFYHHMo7mRWRmLaO4ThqoOAeL6l7zl3l2B/4z1UqZybP2kZeRfWfgb3b5D6bnrHG2kum
+OMP/aVCH59MLZVEk6GZvPaKqf4wJ6g3o2LaFBqxxN9/LucucNJR9meohWc/JgcXZiNKydXrlMLl
GkPc+f0Fzj2ikykFuUEDzwP0GISjMBqhIl6LDrUQeOJqceUuRl+eu5GTiaXzFm0RUUEOyMg+SnPH
R4RT7iEd6C40+c70rE6TkQMs1FC7BmiQEq/f60wcO3w4pv/TYzqFDFGDyimOWP7BRbQgMYB64n0U
smT6A8Fkq+8vcuYZnbKBZJd7cd6BtjtV5s5k4zv2d5CAL8mF9fbc7x/HwH8+hzwcRBxnoHvhoHA4
NgfSY60G9I9/+/NPvumRwOCtF4I2q03LDHjMxqcrHS4XXvCZLu4pDSjwl6qRwYKw5ryPNhBK2QNf
Rl3CVIfzmZnvYIbbcOzPi951l+hSZz6PUxoQNlgGwUIzyNDmqYcomSarGJP6jBwgJDlc+AbPvZeT
jzyY9dAvEmq2BUd6+IUKKb+O3OHvX8vfDbBhfkoCUtTotAmQjhnF4b5vk22nvbJNkh9dPF37Azwo
Il8LgEK8Tvy0dtnG7bSx7vP7y5/5LqOTDz/XNHFyjshBxMNVoOkzaumXxNxn1qroZDPh1GIaVFOz
A6vVi4NOHyWufcZHdA0vjOm/XyHxT8Y0GkF9E026OeDUATNWzyazoUnyiWIpuRZxIC44x89d5zg0
/vNpzn6TZdMs6sOEDuPGi2tWAoUS3LGRhft8qcL192/j73th4A7/9zpIKTSxECk/VKM34ZyRIKWm
xamrRQryRHrkGGWuFAuKet9f74yaMjmV9BMdKRyXFgbeWdcWQFAh5sbWy62yubi1RjYlzB75ih29
mZB/fCXR8mv09DNT47TWA+KCDXolOBaFT01iYY6SiMX6/m/7+7OIT2VBMFIu8Nmm2b5S16NEb7bD
MXNURY66L+KaVjiYXrjS3z9w5DD871N3KK0mc0eqfdDPzbOLUSc+VmTfKjQO99/fzN8vkZz6GlCH
Qd0fGKA9mZ8GmF+WZs+8x+9/++8zb3JqZ0BdxVNV1tADbD6PHKjo0gQhpAjqHuGfP2Fzu6eh/RkR
+OS/v+Df30xyamRIwbmUzkbVHpWIviBj+9zW5sYt4ooY9thhgpz6S1qdvz+4+NTMYGkrlpjM1T51
T7k/F/nwycmv7+/j7191fCoBX/o5hg0E7x1IhX02Du8AM6OAweHSjSpzCf567g5OlvUQXeQ8nLNs
T9J9CEvhiLq2icyFZffvK2B8qutueswYIbD++2MV3xO6oFYgOs3BX9cXHep53z+qc5c53tx/JkCM
LJQsKM33LaPQZGVilYjkNhHNE4qjGjGn/4TkBZ7mZAYEd3yKaRpWe9vYElLvAuVMMpRHe/z3d3Lu
dZys5pG/HMcvLtCiG+V3CygJEpqES5Dvc2Mq+N8HBQt1JtDW5wdI9j7D5RczLS0afiD+JQTI31fs
+FS37cdeIgV0GHBhVUA6yLCMLaKhv386597zyZLdeW6CbVZ5e4K+fP3FFZp8IS8IPM3+ZC6s2mcu
cmoXsmjxtskg+aHLwtWQmuseIinU/ey2V41AO5C8f383Z971qUAcTF5IPGDqOLTD5wIGFtG/UiL+
7VGdCrk56AtxPybVHhXjUofwj9nfcfdFUXeMgpd/u4HjKPvPZ1enSNoLLVYhD5nOq56wY5LO6Bdk
5un63y5xfHb/uYSQQ5tTn3t78BT2NdzdjuYPOb/ECj/zPWQn37MhNboAwFwcsuyJ9e9u0psueQqr
5sKff+ZrOE3qyJvBt3mEJ7RUwdYX8YaS/Mf3T+bcMD35lKmWvPYmiicT/MEmvYiaXwrNyTYHZSe9
RNk593xO9t/SVflk4GY9jBWw9hNKweoWaVGFltGFrce5K5x80jHNQD6O4mwvHQy/3ry1LX0EouIh
Hi+B5o5j5f+vs8CY/L9jqInM0ka+xKfQBuoFrfvljcaNh8zvlOc/v38b565x8imktUv6HsqAfU+T
jwEUDVjmB1GqHhXJ769wZiidarijwaaYVrGPGqkKNr4W0c3iN+rCEeLcr598CDyKGp8lARa2MHhs
J3WI/UvpbGfe8Klwe2rgGVsQI7ynGaIy1U+0i1d1cBuI5+8fzLnfP/kQuJ0WjpiTbJ9BI1EK/K4Y
0V3zQoqXMfzbME1PPgSi23BIF1XtI+1tY6zHOrrvGwvLPLlwhXNv4ORDELXQg16w8nc62Mcaiasi
+reXe6rIRlwpIogB9N1Lv7udWxAJRHfhrz4z7k/12KIKM4looAoiJ1fUNQRtaVYgGvHCKnbmoSQn
n+4EBEnoLV6PJTIYVkmKyD1vZMvL9yMn//vEcEr0n2FvJZaL5hCGYxAhz5SmK6YTxC0TpB+jd+7z
lRlhQyt6oB6em2g2j99f+f+oa3+Zk+KTfZ6echuwpeKHJcvWCZS/jU6/CIUicOjQpm5FuknH2D8K
orYKEuKiydqfLgo/OxXCylepC3uQMw84Pvl4UuF1Yx0TDlfF/EUGtfIi/uv7ezzzXZ426Ljy5awS
rK156tbR8gyR7pbML/TS+ejc2zve0n+2BgFJce7WRhzQXEB/O1Ho8SfpTHc0h5Axciq5rroZvW6a
Q0fAxqy90OQ4s/KetuoyOw5W5wk9tHrYgeMjQOqr70Hu28CXd1NP06Xt7rmP6+TlGM/0y6gy3KGU
skgCjnYK8RmU7lWQXBgA527mZGLLbR0hINkTB6pTf4TqS817UnXNXIRosxxgPeRbomz69v2gODPe
TqN5IAqVUJYberAxffRbb+1q+/BPP33arRvmys8SpJceem3v+1wfDIMI7fvfPvMmTjMPJCEs5wqf
q85TeCl+EBYc1GjX3//6mXdw2n1whM+cQXOOhwJ1zwQYjUWqOMA20RIDX5fvvr/M//Ub/jLpnPYh
FgSjAvuo6OH9/W7vre9ugCXZRtsriJlKUDxLLM9lX1xV5Sfk9wXCyMtxCwVSGa4gsSogKlmNK9g3
D8trv0+3wzWg37KQ5ZO30oUuPr//K8886tM+BmhavuiOW3KBcA/oJKGzT6Z2I8JAXnjc565wfA3/
mTiW3LaIaj6eeuHq0s4++Hz8Ssxy6TH/fVWJTraC80DjOeZJj4RjpAIROySP0DVdCtT9O043jE87
GQtE9ZWkjB5kSJOvLLf+tcozhBcKhaIQUN7ZHgo5DuYjjMK5n+agZoVk7fEOTp82guQXovlGFOEy
68ecjWZvsDm44AIl4d/J1SFaQv/7dFOi+nqMFwCL0Y/6kY9ufvSt5Y9NgJZw6cd1+xuIHgjhgwF9
2zJr8AcHeW9UKbBJ1xtoMAnfRWoaXvqpg+eSEbGsQgRrPDQ0jJEtF4r4eoTOeA+5lrzOXEaORDoe
6wLMtPGJqzHxijZN299tUE9r10DQWyw0CXauN9WWiWD5BdZle9d2GSZv4Ki6TZRLBj1ivvSrcKiY
XeXWc/D1BOHrFAKR2XYBfbEhNSsWmQEKJIHcjzEJyq5j0xbOVwNvUwAcYAMpFywgarOoIPtMB+2v
My+EwA3mGgOxc8XhTWjgUU5ngLwaCxWkmoElkdoG+wC2h+dFttCTdyhpL7pDQEaVxQeehd1vxWR7
TdXifxjaJwcdWvUwCN2AKZbQq9ylDor4vCVbSFCDnxkH9WrJTVYqIfS6k60lZTr0wzpkFZrzJB+r
u6DuQC4MqwTt20ZTfaOgirpPkhQthGGy+VdkSHCbMe8PBNwDClG4hIpgHAhEEoKjD5PFctRtIyUe
7PssSZM3UATD3zojwLVVQePuIas2X8i/yw66yee9Codwo5mDjnGiTG0V9nP7KIrZbS2pXc1+b0DV
jWOQq+w8tw8V4Ddl4I3JI3eAhNRhJz+iuO82FaHpu7N6alapL+pVOnTtTlRj/Qu8nxSHOwpGAWyT
KgxXpAairJ5if+0n8ij2xAwAK71sH4KkM6Wc4m6VwHM5llKxEf9zllj1fJMhzata9IunrH7pOwwL
Fc7NHsN0hOYPaZEDpJtkWY/osz9MnWjvo4ixT14nPrIg8GmWAdCZpTfBbbaKJngXywWD+p3PsERT
RPjVpQcQ1R1pKrdHB2U8ZF7d3AKMPoFOpTuMmJRxvHQQFmDSAgcenUNUjLDNnpBhP46m37Jc5ABn
JogEBW1uhOOFWv4806EGwx+EErhR8ExhxLIKX5tNoZUPoIvtEmVvKgSXMyj8u4ittVe14bpyzM5r
R9qwzEgWTYUe63SHFoR+XurG/ZIONsiYTupLWQjQIbvDYyvyHt7uVIBwNsUh7HwgUAN+2/kGWaFV
ijxf3dsrBnsKUsyy9JrWjboXCbZpKDd3im9wJpE/JwnJcdHWk/4TKw0CEMlSfxPXSXSIvCBeo6xf
PaGRS/d1RbsPTq3ZiY78EFC+3U2mNbvaa+KHufeie0UrdocodX8XKheu3TSGezk2/Ybhu1p1yBmB
FyiMd6YH6TuSiJ/hLfP3tcdNGcBQum2ImVcGEcu3zsRbMN0aaK3bLr6Fe0B9ZnVnV47E1ZOMkHU1
2qBag2i+bPF3Zj+wre838djymxbS4GKBULuMNFuhlAJegzrkOuoPpJ/ABI10Pm2r0HRXFcKcWclG
Z/JVaOyRyajl2vjkaZAUHMFK1JuMp3aTta1dVfMUpaWsEAMJHb/01r6weo3m5a3jXH/1JIt3NJB/
hvwIqp7H1u6qgQ9rLwvC/eAiu7NpB7U6MV32wHQW3LbEi2CjQdabB1n7flDBAMDpmE7XVlP5lYPR
+ZrNIURDTLRXPJXLNo0HscZBZljlzVwfmn6Q151vyU0nQ3QG58YvJcmPZrIoCe66qgYMEC3RHfgP
2WMYzf4zesr+LhItqFaTnNp3r+pxcK+0t5G2QX4KZVEK41Mer5CDDt+VgSUwC497gzCIrjjM12st
Y5itIpW2YuOsQrllxvT/g/DGf8mdq28YD9jWZaZ6g3Knu2FMBwdL++FWwggGyg02vbqCOyXTM91M
1Jdr8ITrW+l1QzmMabTGG+bvMoPScE5CDZOPHq6XmCZDUQuXlFOmOIg1WICBfG6u6TTyGw2lpyr8
ioQPJsjnHSyDw9ZLWLrhMl32UImKlSbwesw07H/imrBzyjGvbzrWxB858+qHOKIphs0MCr0ig3iO
mhEi5IT1Y6nF4B2ybtBPvSDDnqUKQKvKrzdxQtOyj8b8lZqofQRFGrTg0cHpgh/fpInzbuagpVcc
Z9rCMYaAjCZNpzfDFiFKxzUwtFE6/p7TAPH2sciApoXWOdKCvkEJhTgXiG6R1ujEzQiE3xWp4auw
IM/vHPh5L3lj21s6sQR83n74qkIJX0nU8x9o9sBUYmyAZRTcDHhNyR6y0RDwPGLWUTvzHZJ8F0iB
PadvmBXtNvP8+AOSk2naeHJGbzAG4u5myrT+YAMMUpkVsPkstEq/BMjmOx4ugBw3RNy6ulMARMqk
fyBuym9Vj/w2Inv66mcM+RmqmbJH56S7apY0/tCoDr7atsYUyt1QtizJXwMexcuK+/D5rfiQ4mwE
XfB7Oi1kXcXMboLQ+TCutuO6NjxAzI8X77UXsm3FPPBjPRf5mzypFzAOg08BXWep2mOhNsuHQ7KM
3m8AaJEJn84wFDiwtkuR6HaTUi5XSTehj+z1aMQxiSlfQmptlyZ4QhEk3HTUTTjuQqoCRxN7i+Ae
PLQ+CM6ss2I1j9GwidNAbaMwJHAutMNG9IB3SWxl7o5UTxBVEbkF7lZ/A62m0xs2xvU9eHxylWGO
PswTC680U8Maix/geU0IanAJw7peEKBqkFLHgO2bsVCtLR/nK7xd9PEq+AGuen5cY7GTmO/I6GF2
DBNbHrckj44iDKPSOTymDvxKbCKS/j7KjhWWEIEZMGGLP71XIQ0P1rWrAN3gAmd3edPMHmhtEyEA
eGYtv50WkQf4/OwY/G75uGwzSOa3ySiT3cyG5C7yR41Hl407OJvSPZ2jBhMMNTtQmLNmpaBu/9RA
Kdy1foOvM7AgHngjGNG+5Pp9iKfjvBDDpjgaWfkl8Rt6zfwk3WDLIR5T8HuatXMK8qGhTsfVHPB+
Hfhzhz031p7WgZZT9DFzV3LmXVSaTE52NcVWvpsIOIeiwvQFFm3ch/cjjNdIoFeYYhfE4IYFpL/L
Z6UHetsysFXTSTZZYUEx7aDkFw4GEM5vwT6oJVIdSLvFJgtWMIDf4XyYvNnmV2ACl55G+agBsm1i
AwSkI2zqjexoXwY4r4I8XpvQbWBqjelGSuyriqVHcCni1dugrOq03obO8Fs6JPlPHvjVZzsDopPW
CAFug1A/oIjr77JjnaNfoCEuZDgHdz2KRzdhROs1kKYG8RYTPASOLKCPe0nt33IMm6j0Me+/d8Jm
TwQI7QOISOoZArt+xlMQMKXOKV9NOhru8UenVxpNk26FrXL66gfe0q9lZ/j7scrrg7qJmMcclrf9
DFQZOPMLaKWwQ7UFLFPka9ImuZ0r0x/vX3vAUgls0hX8WAOc7mOMlZSBfS/Spd/GM3pvg/HCdQjT
wzaHQe0qzWd4VTAhrqa2ZgfshnEczymcv0HN+7skcQ6oXGKxMxoj61r83BJ+yXaqrxteP+chjWAe
IgTE5RGGDFRHYwx4Hb1QBk7ClU8MDrRLo6OVHwbtnctCD21FHCZYRAJVyDkVa66y6GVSBKVAfYDt
yt8Nk5e/ey2VdSEHsTxQJ9P3ZkhgTiRpuFWmgUW37/hjisDbKz9n7gdcJrAopm3r4yTI3Y8kW6IO
6Nh5+cTeCA4RH+eBD7iquh/OEyKB1V60d14TwgYzkfmxHWEvZDEJHm3E/QNrYzGs6gTIYDbDhVWA
8pOUY1Z7NzEQq7ehyfCalNuFMdum4Qg3MvGy2zyvx60H1y26zKMKH8WU0hX6DNPjMHr9TdqY5Q2D
IVpTfCebEKzX3aKH+YCDFoDcaujgNlTjBnoOB0rbJK+1G6tV5Ob01Ro93zeAxN2jeWH2DYp8K6U5
CiZd3UM9bYMDwmbpbR/Asdr6wCorHCjKvA9kKetm3gCaFkocmJJoRzHVvyjb0FvoUdpHgBLyFfyO
81WFDK41pl/EBsDpD6t+tbxy2QbIfBDVVZ3oHBaMGiXOOMlX2F8MhzwS6gEp8ugWmwSx4pAbrhCl
qMsGsO49ssLoj5R549MAsAYs/2HY7qYFB+NREgQmxIr8SpkEtxb+qwlCyLFXiKXs7FUYBOYO+yFA
w4DchUEaxB04tS0Oo00SApo/A4EE5m6K/a1jNZxrYBCbLeOqRShMQ66RaOoPUGe15A5UHuwY8f28
xo5FG1Dbxt9TF9JfegI4CcCLuX+VGacH3xMxHLrMpXqNQcGuna/6O+5Et0M2eIW9J0ExZV0Znlkc
7Y8nXGIGxBiMGAU8N25e+Y5OZTdwZHGRUP8SVPaviQ4k9mwZclZhguEKWRhVxwAFx8HsExmy7jEC
oFNsx7RdBmxt+vAV4295dWnco3CRK1eVKSbiAWduXZWDNyHy1wCwnXVM7V0ea8y+Vm49h38Y6MmK
wsBVfEhkOu+HjlpMAG3uXY+znOFchtkxR03lrZUwKyDLDnz6KvLVYe6GBsYtqIh+moYgiwVTesmR
FnEVgOO2FlhmYMNO9HLfRAsBUgO57PpYudcB0vnSmZs7JziUsiqE/QirKujfvRY36SSiHUTs0Z1P
SPYTqFcKSaDWt401k4Ql3vabnCkGsMe8YH+BNFqcYVtAC1FppoJg2+dDdFLr1PsV8tqBoulxtkfd
AutyAJQULH0d3lGpc7d8JE0Grakhymxg/1jq0qDiAtpJYoCSDpL+1uFYUdola/aGDnGhE1kfbMj8
relFC5ZANP+EchGpJLCkBcUcwisdpeL/cfZlPZLiUJe/CI2xwcBo9D3EHkTue9YLqqyuYrHZMRh+
/ZyokUbZ7iSQUuqXKnVB4OX6+t6zVDu/l/lBFe34i2kGtVhdVt4pbkBYcGHHu9GTX+9AvAv2DEFg
l3jt+BZppEGIk1C7jwMokckOCyu1URMGrVnxA4kniMeIrG1vkbaWa9hC0o2HgsJaJZ64KzjUcHEp
gcz2mrUR+5lgla6R18Jh4Qz4yhyvPkqrBkM2gyL2lYxkf4CknTxIQtUDBNnBWx9E9FRPUqC+AAuD
LSn5m6+h4ezlbbZjA6hqXkDZngaAXkEbOm+PSdL0OJ6EcB5pVsOrrO7TXRHFzR0tynRPUpm+ZG7u
nCogzg7Q91YvgaPide4hSpcjSlDooXvbfhjGsCJaAv3kOmDe5ml6FVfU3+HSXW/Ac3PXA+TG/gQe
TWPoBUbpTijYAwDDhnuGjiOBGkEfg4NWjezaaVNyr6ue3aQKUXGdyLF+d2vd34M2x1ZIcxPIVUMk
9LqSqt/kKQ22Chf3Y4DDMUzR1AemooVuN8DW6xL3qZ0KgvJDKWC8VxB38Z7qCH52UIBxnr3MK1AU
cBFD2zKG4jxsz8Hknn47UdFDXrLKm6vct9B6ES0Fi9QSYGFCIrvSbX9KBVOviUj5IyTNgS4rM+YB
VzORDWQ/Sigq6OQmaz2+BhbAe3RhJXlEfcp/5XBUuYEAdhzCGyO957ZX/rCghvs6uR4/aGif/0Yp
zt9UjWO5kDSh004V5ww4IcmWKbeHRE40xi9eA+GWysry50TQ/KkZnOpj8oD19XoNFlyapNs6c9yT
mjz7wZUoucvBb44gfuUHklXuuoeCEqi2rnPTFLCRZZ1Kbu24nk401whaQS1v/EEjbyhlDBlJ249u
oJoIjisn4IHWHErUZQC6a35WqxiZbHdRnFRbESh98HDt2fUVskaonvzmlYxWoG/Tm7jQbO8Iz9lI
mtbvAW7TOxgetX+Ei3O3bqwatNUsxbXdV2GWjfKWwXkTIkmp+rCCRN1DxBmmmtwfDwmJkIxNo4Pq
CQzXOoiPlOQhKJR/y6SFzh/kNNsVMvNkJ+HP/gIoaH4YvRHUQVW463zInWoF/B56bDmci8g6yVT0
WOJy9SdNivzBQjX9DpdukJ2FU714mqQHFCnpeshxuxOowO3AhW33eZ1F9ooEjhs6aQMyqk6q6OTI
sj+OuKlC9r2fathF2NkeWtTpgboCA6f94LHQoBnkMfY64EC4+8kiKlDr7fiWZy55hrAHGNM0Rplr
7eXMv2NnZ19SVvYpJzYLoZk1rHHXs44JpmXH7Co4VLoBqli6uLDC2MldT2B1HXmq++sx8jhyHh33
UGGwyAYGuDiDqtqH+gGynab282M/kGw1cEbewQOO1m5aDxsp4/yfuvQIKE+TcJ79mvvbAqWcTdd2
cL8Zp/gOZSgi9hJE3pC2nQUUB49W55KrvWJaQTM/o8O0IW525stm3mukyurahs7nHiiHzlpLDUlA
8PkhekGDZLxqODpekMVp5RYQTrInNcR6Khgk7NPa8sd1pdNqi504rSgYIT8Yz4rXQSMt1jWNf0R5
op7SIYhRi7Oqa6Xsc3iPo23vc/u6ynr1iNMtwV3fk8cBxZgrD1fkZgXPq6JDWVEXSMwKeujcsoJN
W6wh24DCNwCl0c71bdwBtWg+SC+R/CiwwqMiTyGTLIIHMPWTR953sQ+mt1CPxQgBrhsGqu6+CwCL
h7wpnBdAfoPFk+MVT3BdqMGdr/MrH7wvkORccucqnTxZHc1uK8sJjq5npTsYI/RbkOdQ+C5EgSkp
ivtJVMO+bv3kBkoTkEUKBvuhQRn3pRCKrP2cqtfcmjDlFnMgve/14je1kErj5usfUK1pr9oC+ZWn
EvacudN4jzo1IKUUJRyQvaNr3OXSPfX7aQdVHbVvREQ/YCsw7ZVqUHYd/eqoQSne4MaVPWTQ8riK
YYR4w2oLFiVCWy/ZQPUdxGSKncZ8J3sGpUa5CxwPAVJVJVLWChe9axeKaGHW2CnfIsH1PvwyUnLt
doq/58SDfI+TY4CholVEL/ZQ1CevdMQbajBgAaEEWblQcYL7xo7hnHlzR8bBP8r6wFnbwu/f7Ejw
p5S5Dfj4WmYfqDm6PzF98bNPiiTGbEvvlgZKHbAunOfMdiCK41cJeyGO7k9V3cCVo2DkJZp6XMUq
vuKQhXqBy5NfHtqsT04CMhvXsAy2dqwS9DhGNP8DoXsO3SVHphuaRu2xhVpNvMI+ZocAvP+n0gfv
vdToWGIpWa+9gi9I29Ye/LHA/r33uRgOfNTin5j0+XBWYAK71WopbjdoAENjuWrSu6Aa1LtTUnGA
kpf9xwUcYO0y19td7lfOMGRck/MIB2iCsOKDFdHQNXSEM0mvINi/ziCTETHxI++eKMBmhYYjxai2
lqNOXC7ZnM/0012j2Qg/RlElvZOGqEkc2zQKe2Z9r03qntunn9qkPG3hmwr2eDiAvFm171QCgRkv
mfXO/fDz3396et81ERoI+OEtbCXbId8BbPM9uJNJu0pHG6ybpJShLwKkdfkdBG8XoB9zrWMDthPX
bZMULhBDwI0WKz5Yf5xE/GCBXPjpc883EB+DCyk7CrXW0MpZdmA0w8mMaBdvSZRFS46scy8xIB/T
1I62FzsCJV74uVPWUWi2QQ6Lpn2zubwpZhANJrcKdmdu4LVn7kJg33jjP47Fob3fbwlESDj/c/kl
M0vINGAvIhzNdtQnYTWVNUTekmgN28PvyTG7puM6umpO4bp2EXpx69+jH3I+VCx3C/ojWeiWz32A
AUSI6xgGimMPM98guEXV8FTW9d3lsTnv/y+gHqalt8sGLnoLnRIZIeTjpp4QfSyt20EtEUdm4FfM
CA9p6WZtatEi7L2xQzlVZvk1tMPtfZPXepP7PQz4Elf+6FQBZIlbDQuDNvdlRuCokgRqZF5WhGNv
g25s/6gdLOBsgp/PYKsl4srMHmHGRm99+K9Frs5CPLy/b3vYgU0WO4qSObvLMzT3BmOroyAhZTPA
AQdFtHyVcqF/Kmei1yIIloRm/6JTv1oFxk4fe7cBFCPOw6wn/qPV1Eg5CE92kOd1cSGFs1K+iize
v0Ietr634Ej6UgE4dx2PPX1qWWLfgLzj7TMkAruyCiCuJCa29XieQQm7ddFq7qwTkkEAOFB5w0XJ
GVFoJOxdSC6v8pS4Z39WWx4AimmuRxKVsIyjKOmvfLgAQQQSlaCwBSisQzWoRVoLQ236A1U7GzkE
7ql3cdb6eOkT7wY4xnhZPIh9DevRdZQAJSkAWFypHNZcGRbjYYwT6zVVabmfRgFTzg66hz5z4EB7
dorUY1ZcaZ140IeN5CviX/OkYPa8rhwUp1zRo2ebUYKbgByuVGEHt7Frodc9RvEOpmoE4kJVfwD9
JLvnFlQ866Lka8sako3EbWcde9OSU+/fLfTfaXNMewVdooeuNAOSrckphEfSP9RyK5Qcqioc6Lmb
4nh7IFBiNCH8YtMr9hNd73oLYQqAcIfq1iLe2mbBw5hMw7qBh/vKxXUubZsrOERsSwpbkaY6JrqB
aKLHYPGRuw/Cz+DX1ocAT+h1nTpXdZb+zrnejHaxH3uGBvwEWz8fa2YB3Pv1Tibc2AEoutrwro7Y
MdfufRNwLI0Rmr9AlhVLGg5fbzLCjQ0gUKLTbhuwM/Z8hZLBNj3D0P1vnXLEBDPyvKIwWQQv2gbl
leh0HURY/mpfo4XjVs/fiRPEhDUOPQMQGWplx1KT7lHEubXDZQqzHkT0x+VXzEyECdlC+aR2LN9z
jn7vVbskivIVVG8cFLDYBFJruyDWb59H/b/rmpiZcpbyESHB5keqsc8BAEv4L9YT1qEPDkRGaXEX
taTB3jWT6jaMpfVjRT0INHk0ib/Hlydmxly2KW+lncC3MRjvI11C/ShTemVl+ltHLzHzZgUDYqeL
R+84JN19Y6Vrpn/A9/JKtj+/N13GCWj7AOLkyvWOlW9foaSFkm27KUUC6W3/u1NlnH9xSxEc0A4+
VZU65JB0lC2EC3K+6YAlZJl3gwL6Xo5HGf+JabeAnJxdIEZEQB4hkgaVtBO45agI8yNBTwOma0Dz
yRDxAt2gdu8DhtV6t77jLkzYDM0cK/DfdxGiagHQIgZQe1DRWNt5YkcHBCObbMrEqnGmuPVmQCvt
LAY9NQC9QN7rPQ7s4Z8Y6tnjGhyvtD+kxBrCEqfOOxvjvtvWPR9u/FTrX5fnfSapZgZDBLWgHKpa
YABRJ+42MYF4nFYnEjWH0k92qPJWq8svmsNw0nPO9+lypmqCtqNPMeYu21dtnkB5sT/jCHf58FoU
bI+AhO1LTug6rX0n/8fm+vXyu2dyYmrARxUokdEgvCrsanfctJSjY8uWCItzd3VqZNzAWNMIqQiO
0QLWplBGyOi6bwsCzObk8b2EUjRsWmEK6oBoyCq0boYizQ6RFXgnD2XWn5T72XDKWLbEl51Jo+k5
Jn8eao8SSEoCe0Hb6Rr21H+EZz0NqfgNObbdUPNnDT21NTxF4/3lAf462Lv0fFR+eiEcIQeI70fg
kVk1QZo1Ts0rB3p277R2cQVAWLIEaz9P2X/DvUuNOBWoHOWswi3CPIJZqNsBLyNThxwzYnW3JKmB
kVWNj3ZCViyZdcytHiNsDRat/Ar8/rBGR3tkd2WzcPGfe7ARmWCzJvpsQO1Rix8uiP49sI/fmw8j
+HQgmzZRg4owcdE9u6I9nExQsiuHl8vP/zoFcqkRNSreADWncBO0ga4UCRTio2NKvqdh5dpGpOhQ
EQHF1ZEhQPtAH4/5UwaEQSD9+HvDYxvxAI1lgTRkQC4c6WccNfSmQXIP9HqKTilo/5vLozQTW/8e
DZ92BWAwANylCaRanBJsXZvJTWRFKUCezrCVlJHNWOVLWn9zYegvtv/z20A86HRhARI2MBVqtIZB
VqHytikLOIy3dreDP4jcRjywVnbZJJssw6+CG3R1GNHTgnlAvkgK+XqT2kY4YAPUd5XO41DgOhFk
EMsGyeh7Y2rs/yrjcdEGdRzy8h809DZWICH1v2doWxVi4eyeiWZ/R/jTSOaAKAUoMsehWx/rGkpq
r1kPBX93ITOe2Tx/D8hPj4ceqkRnD9s+sH/L6D4oX+wlUubco419zyB2Gls1Br5FY21oi5VTvifF
x+Whn3u4senbro9HtObxu6PkJxXRBm4p9mrooF/wrRcQY99XLURpOmhuhNCrAGhbV/daUaA023Qh
4M5sSGLs+7YSJHVg3h4CR/mKefCugkwAnFzBO3HqTzUayAvLdCa0m36kIMt76eiDDtT7enpUEDBA
NSKdyPHySM19iHHA+ykHKp1OaUgb70kU2a2MBKoWk3NduewRvK+FutjcZxgbeYj6vPYAOgmJ/tk1
rwNpF8ZnxhIUEN9/ZwyN67QeAE5pmNB/wHHZBKCrAISOCoO9S+L8GmCHJ1iBr8v4/XtDZpzi0iuz
sWPoDTTNPVAQqyK6t31sEBZsqmzp5JobL/rvr4LyYlbncOsO0azbuXWCw4X9ufz7z5vgi8THlDyK
CUVJJqNpOCbqxcW1pc6Lg2MDL3c2MUXLFoY5ujsgqZQL23HujcZ+twKrKiHkjkUmgvwRuOzMXcdR
Gnco2qjgNrASQLMERPXfvd6aAAAXwAVe/tivQ43jm+vOAzomUlh3tpetuGMdZH1X0CXbt6/ju2MK
dFRAIE/JgA+rZL8CBcJBg9JK+aqslqptc7/fWGyWz+D4I7A/K3p3RsBD8HqlSbm7PDpfrzLHN1ZZ
CdFEngJwGZa58xFLGFIGQbFw9s39cuMESSsAQPwc6mgcxRPoHO3t/iFrqqUSwNfpu+Mba4pbXgJT
V8HQRmPF7ahGAQUyF+hnBINbaC5YxxYYqDVAfjk8oiVb63FEmbwGmQm+QyC32JZgB03H7hSXlBwH
DkSK0MBewg4o4Qthb2YQzNpVAbMSD1hAUELaN5nD/Ee0V1J7j5enb2b5mRWrvPUUzKf0uUvZHHny
G44dOyA1QMVyF3bu18eDYyqIJUUjYIF11ksKHlP3MS/LI1OAX380JTtc/oiZiTSFxHwdwRczwhp0
KL8qUlz6nK7+YcflLxnFd9pObtCFur/8rpnpMO2jU056t4OUCHCwIFOUD1Pzj/SWesZzDz/P0qds
rFKO3TvZiA+B4F4W+4DHPimxpDUx9/Tz3396epYUYzqkEJeSUdjBTQEWHnpRCI2eN/x/zwTHVA4r
fSfrp0mzcJDQa1yTyPGBfVUjmNNuXB+AHxnXsBHPrqIxKo550OTXqRe7BxSj2mdBBndtgXgUlkSq
O90XekMLVOU0j/t1y7tiZdH0o+oisUPjODmNQye235tRIz7qeIQAehbE8IYH5KX3+ybUAPztPdth
3+p6O6ZmWAqBMGo1mFcakFVu8xu/e8sA07n8ATN7ODDiGHT9ZZV50PNSUXWVyOIIxtpPBsmNXIP1
c/kdM2vnP5phvMwHcDjRis5/xGlxqCVg1eR0+eFfH+5gxvx7YQZjNvp9jPyrA8eDCfIOAf69dqON
LYGitsgH5/leR0uQkpl8zzGlwzLCkgIwzzRETyA5Yk3Fa+mk6kwLy1+CKZcwVbPUrwI8B8gVFLV/
ACej/daNyzFdoqsOBRG/QVoGYOnBLqddTtwNfHy+d2aasp2lVL6FRkp0RBqEpl3p9491VgKJrXS0
cOTPrAVTr7NNNG88iipL4QBK2uVnugIwXEsa+HOPPx8kn8IUCAldk1ZQaipkeuSSlCAFglNQL6nD
z2wXUx1+qBtXNqUbHXUDNxMPUl8/WP7K+yWFw7nnn7/r0++PG1zmXAado7H5aPjvCGYb1L4rAR+7
vFtmDlTPuK2k/hQDowXhO/hl8NAdWHkP6mENv0InPgxAt69kDcu+yy+bmQyzv9gGvI9sjsGSAgqa
GazkpqQI20D+/N7zjdjVEVKW7lnFD0Xqa9C5Y7Cy6X0vnaVb0ExuYHYXM7Th3aLCYu2a7CZhzS8h
u1uwv6+ZVewp/GkEa76X6Zg6YBUOpsyO8C0JEJ9JHENxBPeEzZDqD5ICpRvV/cIOnPko07IZkHnw
9WFxA1gC/AOD2HsmDA4vQ/IBbeI7WE3ZQBdUCxFlbj0bWTifqjgYW5TnSuyRB3hFQ/kClNR0FeQJ
3UhSDIfLa2FuYRtrQcAXiimNsMzhHguKZ+A/tzrTp0raDHx/2CuseFEsnZozFxdTMwzkcN6XPpJ8
JdzmiC59tC48uaRYPfMtpmxYNaKxNAw1hDyzINtYQlX3FryhIH/gNydnzNVjPMJZ5/LAzW1SI2Lq
2nKBzLWgUdZ9SJD/yvqWTL8uP3tumM6r4lM0Y8jrpoliUVfBBCdC+zTy/Ht5i6mfRW2wpnp4mR69
2L+OC7VzBGwnrTJ4tHJIbnzv9xvR0qU5mrx0sI7AMUJ/TL+lRC51NubG3cgcnVQkPkAA+ACW/ch4
9GtgoGcHw8L4zKRFJnxk6hTLJxuEImEDgRETGDuTDgqqkIsI2DtotYdmHPYUTIvLQ/UX+fdFCm8i
B+Bj27GaIDUZ1m/xqX2IQm8nvDWFxyD4kFu5gRjHTu4c+Du8inA6BOt+ba+rh/aOPAW/IUn2eobn
bJoQmDm9zh+r/Xgir0uNxJktZcIOGtsjddegUYImOthDEs6VegSD2YJ7VW21G5jKJwuRfGbRm8Yl
MMITQT3Z6JMUDXQ6/A4+u2y004XwPfd4Y91ELhfM7nGHtHN1rYQ6jr1aKGrMDRL993bFnSkZMhAZ
Q3iuU7Bx1DRsXPs5AlurDpL95YUys+5NOIFfgbKbsQIZSHnjyidp33vD+/cebZwBqrKjPJ24BRJX
cONallxLkZ9aq1ma2pnTzJQI6x34SwL4ER3LvhOrrgDoeJqmG1itfExTshA0ZwbIlPjqQFWpKUqF
x1w1jzJPXtwa5zS8GBeeP7OAHCPgj00XFBNkEsKSJrBf9vvsV8wH/nJ5DuaG6Pz3n0I+hCpsgLzK
CMK7vz3vgbpnV0HYiC8s0bkffx60T4+v4dBFuyTKQwoz1+vYbkBWSsjSbX7ux5/f+unpYPDDt7ho
+VEMI0Qz1Ieuu5eA5Y9Os4S5+9s6/CJOOsb+RSQKStitA9IQdflHDiGRGzfX+e/cr/3XPPPZMXE5
yoVt5t+qxI9OvRhr2FsC/ZfZbfMwDoXctT6bjp6VVAuX6JkPZ8aasCbIEHhAPJxAfoNFLmhJj9MI
ar/4ZnprIq5h/albpd3plI/5NhfWWUxslTcyrEsXlZ6Fz5hZHf9BXcODgwogkU5Wq+7B6L4HTGSp
0TOzLZmxNjhkA3wUZ9AeGGBFDpADKp1r7XyzemdCqisKLl4jveLUQcPGlW+RhzGCbsPlXTlXtXCM
0K68RCRwhwbaJIVbeukWQ+j0JYSO3Ka75wqE15Uaxno1afTYW9k6ofCkvbv89pnVZfrUKJcBa52h
36qgklYUO+42K9gRtnyhQjZzbpl8ig56WE4GBaDQQwPkRKxRbUSU0HewWvUhaxTIrNVAtpc/ZuZl
Jq/CBlG5rLnNw4EHx0p6+4BD2yDdegy2IHwhKZ9byOe726dAVBRDHUU8G0+MeQxOmfCSKRv3e7LE
DjMWA4Rn29xXlhcqmtzAh/3WHxOItyxhqOZ2inHny5JqAO6S0lAm47YdIHkTwLWzB7jm8gycB+GL
CGoi/YpaBEK3FjRG+5OuQMB3YCH8Fg2TPtVlW6Dwd1bwGM9n/+UXzky5CfiDgi6JgbeEU9zI9cpl
wXsC+v0ItcS+OiUSNrrfe48x626TRJ3q4ISWdvI1lX2ofH4KYFoEYUGkeUvCzjOLy4T5QfTCc6cC
PpFKRs0qtsUeS+3h8ifMPfscAj4tXBwYQz/wChZ3fQ3tpyqeVi7AFQsbfWZlmei8PMV5WAqGAZLT
NYiQm4aMt5HlfW/XmZA8btl+OQmVnmwr3k2df2qotVAHmfvlxqlPCESrOrDCw6YrnqsGvIOGXUf+
0vk9F9//NlY+jTt477nwEncIYw3GAsv6fVCwP5OXF6gfFjcdASosrtBAcGt4YCXWN3eGsdUVLBzq
Ipp0aFs/Oc7CpHq0nbcSWj21nPaXl9RfOfMv9ruJ0Rsr4kHOZSRhHXsN30IFD3pbUSCg8DcNty34
+39cOOruodmn95ki/QHSmO6VHJR+Gq08WEskvCGnQbDyGkDnC/DvDkL38c+BAK8N3poN1CWh922K
W1oNwcCDL3ULDaMCWJRI9ew+9txk3VHh78WEY9E+05O5w2HhzWy+odL27gYYI29Lv85Ai0630Mz8
NSaB3rkA+91B8krjJhjwJoJRc5Dt0dPJ32KqyZnw00NMVNq4StQajP9+iF+J3wZACgT2Rik57Tyo
N29AYh439lTyfRBBNLfomPdKCYdgLYNUST0MbJ0CtAFhTj/beqkNzwjp9+DATG0FvRywfRhoQtcW
qbDw0GD73nFoQhxLi+iAR1jYUUFPTcTYGl/lwsDeR+k9Z+kuT7pgIT7ObCIT7TiCSszZFMPdxlPD
k0xqSwHshzLQqkil+l7R2sQ6ytiBk0Gtk9NAnJ8DBJkG4ksY6LRLJfiZEGnCG0nVwNIbF9WT6pK7
IckLOCw68cLZODdE57//FAfcdsy7tMKvj3pn0zNnb7cSymfx5vJenIszfxX7Pz3fLxWLZeypUwWe
QZrl3VUJKbl1IKCg2NrHqZM3PFV/MhuaLbaEPM/l986NmRE+W8atBHq56SkF86wBnR+GRguPnjnc
TRBjOgHHUWuqTtHgfOQj2+cV/MN9u0xXpYTCx4hSxfc+wgiWnRZREYtuOMkYWsfkuY/ThW84z+4X
EfLvbH2aFUriasAiGsJomkjo4664x5bst7JW2UKkn5kBE9JILdKSuG+SE5G8hQt85WwC+NsvePHO
VCtNPGNKFVwBSZ2cJCSMZBeFPhN3Q6f3ZS3ugcHdFnGzryP+8/JMzFxITFCjgg7+GFRah7WOn1sv
OdVV9ahrqD05xf3lV8xMCTESoY4k1LLAzDplvL4XaXoQHbuNqmghn5j7gvNrP804h2emJ6CnCNtP
SOmoH7K4ycSwrkDK+N7vP6+DTy9gynHSti6RsEj3BSo1Ev2o9B0Xke9Z2jqmeyVkmTjqTwiDZfkn
L8VuhBDroon33OgbNxwydrRtMwecpb54rSfrUFr0UCd0IVH8ayv0xYYzMYyplciApiCANTqWQCZB
P3ztZZDSJaJmhzyGbFGLELibstT97RN0zyvtxftAYI4a27WeWqdvDnFe2QfStPUtrWsoxNq+f5ep
TvvQHPfVXdAnULILIIfUr2oIq6c7MCn97TgKb8V9F1q+XKhNBuGzzRALcRcrOm29xnEOLmFsWlms
p2Ch+eIKMpNiF/jCCx2N6gXGHrq16M2dKKvIdQ4Npnwd1GLY+nw4TpBf9D1rAxH5/Caz7PgESan0
4E9abFQ6QUfbzobDSKFoo/Iu20J2R6ykaDVg4NAuhZqJs3O0hAx82r9ncoJcPYvKtyiT5R7KaRCI
LJhzbHRTbPKhyDexw0qoPpN+Q5CAryBu6K86reJbFCyarVP7oO/1YGdYOqqgwgUnncsrfOYaaTph
OqUH8J2bV6fMttfQfhlRmoB3F/RPCJt2E/NPfFjYrTP4Jmbi2EaLoyuVxuWJ/uje9I6HO30EIhFn
zqr74E/OI7+N78hVdKKHR3mdPKcfl7/x66iNpue/d3GMKCGtvBxDD36Z66jzdtAqX9I4+DoGMRPN
Bm1Q8E8KeEXXZbIK3GcWwZd6kGvqLIHPv97GzDTIHMHQttug0CEtxSaLryqrXxey3F4enK9PfhYY
MbRwyQD5u7w+lXZ6yqgDzdThAZoTtwEUd6wGIqaX3zM3TkYojWuWpmUi6lMgs+KG66Q70XyCwGKk
76kE7ePya2b4oTAmNSYbBlNdy7HIlGKW2MQWCdDuKootuKHjpkRbYTVYBbuq2z5Zw4YyuVVVUfyT
d65cgJvOLTcj7FrQDqOq5ChiNgM0gJsp3ljS8XeXP/DrDctMINxo2Z0sBtQWINicrZJoVdUQi4Wk
VQLh12kVZ8NCoja37Iw+UuzEg9OqSZ0KuBasPZs9jznkYpN86do88wITEBdDS1XVUAA/kamC1hwD
YDgLI995uDxQM9NgQuJ8GMMDTuIXJ5w3at1C5XAzQpfyew8/76ZPicEUWA2kZ2UNZQt9P7H6io9L
8NiZjWKi2+wOaXip6+rUBdeZ3kFHeD26VyVkOC7/9LlhNzb8CPnKtiV+d4IYdX0N6pJ4giMGOiwV
FwubcO4Vxl7XlZuPQIbnJ2pDcHeKDk2UXFfQI7z8BXMza2xxZ7DgQuhY1Wksxx2TDUT4ioV5nfvl
xt4tag71Wng6nCxbwyMzrIqb/JtAKuYbVx8iSuEmZaPDsupPRUB/DvD3ADHKuecV+OrCFxsIn5CF
ef76NsFMbH6EKOhALLU6aQc888hdA6N/M0BFK3DHbdF396MaVhNfaEnOhCUTNFkxBYiLyqpTAV/L
CbKb/lVt5xsZPYqhW+toqfn8t8zx36STmdDJQIMRw1SBzxpg2pI1d6VOcTECksFz1mk03dS53li0
WY9chUMLDC8MEVbad9fCYtCNjdegiq4aaEkSj31vQZruoVT7VTcxXeBaWN/W7fQYd1W6MI0zK9LE
WtKk8SvPQ34xOE9Tm6w9chssmmLPxBrTMDTGMeyXAy5QtmXB6MGqFFxCJBylM+KGvOPDx+UdO7c6
jIAQe7UtLOTOIWTYUY0rgmI1pOA0atv+UREnHOvxrXT7hZNr7quM+JBOI4eMqNWHNB88cJxqCsOW
PuwD/ezHeilznpsYI1T0ntugKKvGsOHWbkjkKYCFEywlFtbU3OONYCGQVQZVgTVVifSPJtYbdDQf
KV9SX5t7vHG6F2musjFzdOgxewPjakiMqq1CEevyhM9MgQkNhLBpEHXazU4TcodKJFt7iDYTgzVR
//vyG2YgBMzEB2Y2JK9r6Eedmjf2Vt9MT5CkzraiXKk3/bO9DYN3J1+RBcj5TDD9W5X/dN43Abh6
jU3ak44kDPgIc9xuRVAuP6SFl+3GKoEzghWg0SDZQOW2brVaqKF8PZTUTJOyhiR+ZuVDKJU73Pbe
BFNEIUbQzi3/OQpSurk8oDOnqul06pepTgdSe2HO1DHl7ADD3J+XHz1zxzBhinYM6egkGDiEvt6g
cdz+AC9gVclT2y1cLWdWMzfiy0hrNtRq4iEtxqd8Kn5T2Hav4vp7mo7MtPOMOqgAZx0qB7z/0Svo
bHRpyQ8TddVCYXFufRnBZCId1M7AwTqJyfL2vbKbB2bVxX2l4v4ETdp0Z9GSogQwKhQNArEw53MT
YwSZzkpgbmYF/amM4nvd11dg1baYmfwZOrzlno9AeFxeAjMngKmDJfWQ2tCkHU4AXx6THrykkp7d
PVvYQYnnoidXsrGWaFozn2Ui1pMeEtBpLMcwaCoQCUNPwjupirda/YJD50KSO/NFJquQKRjQoCcF
Wy5ZPwy9uIWH+ws+cps3QHbWIPiQ+uHy4M0sb5NiKDLYSaCJjDJqkfQ/a5jAPILecY4yU7Jw3MxF
GePMVDyQtqW8CjK9TzJ7z4H0d8oVKe1vHQjUJLn6CaW2LGV50sV7H1g3rIOnlvgBtM3r3zH6X7/0
/45/l3f/LwVs/+f/4M+/SoA00jjpjD/+z1OZ47//c/43////+fe/+J/97/LmZ/77/5J3JttxW9uW
/ZU73IcSB+VBwx0UUTGClSiRYgeDokjUB3X5R+878sdyhq9fvmvnyOI1spEj7Y4tisFgADi7WnvN
/u9/6S/fw+v++XPDt+HtL/8TqSEb1ofxo1sfP/qxHP54fd7h9W/+n37xHx9/vMrT2nz8/tt7Parh
+mpJVqvf/vzS8dfvv11FVv/lX1/+z69d3//vv/lpPQ5v/8M3fLz1w++/ecYXYViO5enAE21hXwXQ
88f1K1J+cW3JqFBgTGI58pr6qbob0t9/M+QXSCHS1A1dFx7gT76p54dcv+R8cTx5/deRgvKB1/v3
N/aXK/MfV+ofaqzu60wNPd/tXrOMvyfxkiv/t7stiVVsLYNtHIqkRW+FIfqEtztWF4dUZt1pqhas
CZwRhU4gsV3FyxlL+9XPzEoM3zKILt9lqrtgpfra/hyyxfger1Uhgg2OQB+ocbZ/IhubysDDrHvG
2Z6XZUVML70fi2jS19noHJwPE/1Sgxq+WF3l5feeKJP0YFnCg+xkjiLzzVFLPovO2Eofyy43OWvW
vOlICFzR+Hq5DsJ3U0AmQaIyyw23MsfUupVGvB5MZTvAyrYVgxhZFrPjV9si4jMElqlmMp1m30SS
25HWuV4TaRvOkyxp0ooNx8qDolWJedBp77QLsmyv7MkzJmdvbg54OrGUr5OTrCfbsrwzFJvsUK0b
Wtxx2fCmwv67/jkXpXfXdtu8T9JyHnw270fPH2TRw1WoUEeIAcybT41Wf1SZVpy32utC12oyzOcz
rT4o3fRee6X1H8p0kouTG+5tUmMY6Yqy/BZPBi7z7ZVxZGH1RutJuupus9t582eJwzyzSu/q8No+
s+prn9oy7wq/L5HYlPXWvipsyR6rwlqe9MSrqkCXmG3PttP+dNLG+WVZ5biTjZBYh0HjAfmZ949y
1ZkEJNOc32+DnbE9Y1jt3UJvLXQ1qd9isMaypiqwcsR5XOt9PakXB+e7zn43nBzN/ZqnW9A5Zh3W
7pUqONfJIc099FmbEEfXGUG9Nr2GY5CQoj0XAA1Obgx00bcrjV9SY1Us8eNWxnNYK4ct9SSbluzM
9KFcaNyXmxN4C31ganr7s1i7qgcON5MlgpWITXBQzvA86JoNU8IW8UptUgqg8mlr3kFpsqYQROUK
LwKS3dtQGlBaYF+ZWdiU63yj0kpcPKWXGZ0JXFOZ0Deeb8XUHKDZstLdWY2r/dj4WJ4yz9E2cFUm
EIKyXnqkKSL51LrNtSrUEICDQPrkYgh6uzIN5gsGiAuXa3hOctd4nIqm0fyuS8uUOcD1Th7nVr9o
i1E+lHbmPmZGLzXfZYbb+3jps0/h6uOxNeKxOSZDax1UqmfHdtW2YERh/VGZ/HZB6ybTeze687Mp
vWoKxzqzo1mt6RCZkC9fsFYDB+TVwtRfcCpJnP2kahusuV4Pb3M5GCJMxSpdEHvaUsNdjbu7FowA
VligXm22HBsD/xd3XN4R9pXHK9Cq9KEolPdAwMajoTD650BNHFL4Jk5+GPTA7jZDaA+WjaG8BuQv
8QUEhchY+uTSOJUD7SafNRbRzGQ8eGo2j9PEXq3F/pgIMzMRr4PM6yGYqyuHp9FtQACKFZAoVcZ6
nkDvcAWacbhI3W2KoEyhs/sQYb2oXsfUBobUJGEysdBtQli5x35nvcROayDbVzVglzGNi0fPHVoa
F8ts3cD2HOgKmmh7qAocL1CIa3btptb7NB/gKEi9qV+9JbUT7PfGCifazNkDzeHNXEXT0D1YqdKm
zvNzJfFVB8xzq8s1u1stY5pCge9C7Wfx+lj3xjcjAajYxxTncf+tkTyfE36vHIdLIfZTvMz/rOb+
P47exlXE/D8P31/f6n+Qq/zXf9M+Bu2+y9R71vCZ/TMxuEb/P77/n9Hc/WI5DDQ8B7gyXhtwvP49
mjt8xRBIp1zLdF1CFCnDn9FcfHGpQxm2SQPTDVfYvJ0/o7mmf0FPLRyPfwyT75Qmi0z/iYCOiuov
AZ1DkwES2+cWIV2Xuv73ut+UDhEK8LFyqyywUbab9AD0rb5vB5ovOBkMMCKP1tIS9Kf13jFgiTkq
fVpzV4cQbZYYNusPpjUnQB+dPQQUf8nd0m861UQJu4uRUUzvVo2PeJmqqNtah79gByPz09Oo5GPT
9LdJbG3RWph+KrwDtiKW3yx2RD/lgWXfnidN6xKF4/P8qLyjNslDMc2vSMLBHzqnYZrXUG1N7Ccp
nq/pFSeV181eH2P8lLfV74xW+FBUn0tVNrsa8E0x0wxYwMqqRMsjjbY6brR6spNp9w3iixY0Coph
M4Vcw694V5aBqauVsH5bec79kmoDIDa4c23evrdWJ8OlLz7Hsd2Z7Av4nRJRo4HnkWtOp2azWEgo
P0C/DmFne8dlZNM/6QbWyzrxVbbtt6lhjDI3a+AY+S7eIBLC4vMAj9dzXYeGU7zZrUK9L2NoaB2/
3hbLIcDgavbbPrkDsxaOBZAswFK4W2R+pnEM5YCpBiAW0b/c7H+mhP+aAoo/+rX/kQJyx1jCsLlp
uQFxNdL/7t6zFr1qHPcHys3vaw0wYSBtCzNsBaKqNHdsyc9+nKyfdT4s7Pg7QY5uF+D5yqdUYPBT
VAPI6lX73mgy31dQ3HXQTODt+FC7wkCUZRUTtJreCOxUg8Imz0OLKZWGs/ChmoZv5QYfaumzY70a
mGWobI1GMQ7RjHpzjqb1l9dUz5iNnm171nY0E01/WcZD3QsTzFjxqXRAbmU7xL6aIHgCUgrQOcrQ
gpobdan4YVnOZS07b89KXBwa8qW2vDKYl9Cd1w4a00R3cgAr3A+A0ofyVKUuXaSMG7RqTN/L3Zu4
Kg8CzxxYuG0RiOEmt87oUKzQNtMzSRGJHyDgEDll4Zsz8HLTmMJ4iT+qqbmrxez5terzgMt3bPt1
2muCW3BcePWJhwkL+/cRAYDa1A3bkUena1/HDOR3wW0z9H3sp+31hQf3Li3lRcZFFRgy0YLUTN6a
ua6CJjNfzWL9bHBo3rvjztlwD09HnvGx7QFoW0CdKwNWdjo+ckkaH0+THbHEi8zmF7BG7wZ/wTzy
ahtMveWBS84Ax5jjejV1WMGSZZ/WDBKN/cHXCZ55SJrz2olkDGKHOxdpb1Q3Jo9gMd/yXgmBE5iV
wpjedZ3HYJ5KGTUYN4ZmJl6Ew6OdFVsbXMlbf9wnY9vBMHVNGLu4ZwxZCZmvBDDY12Es+/YIAZaw
q5CqaL3nwxF9zoVTHcwFRt3SDR8GXs4hwCme67EJHNsRB3xNp72j6796HbqnlXaMHuxGhqIfHycM
8ak14iCZ58LPCcUEeUK2ATCv1cCPpmBgoQctXiQT48WZ1f9GOP632TiJBo7Ynms6tmUjp/H+Pogy
cWgpE/ljqdQFwiqcJs19Nh33og9maK5141ulRq+5GH19Sj//eHj+rxTpl+wdXln9Ofy9Sv9LYf//
UClvGP/rZGDM+v6v0f/6Df+M/kL/wmYVQd+UpsHls2jd/LOWt78Q2LmUnuE4um1Q8P/36G+5XyQp
J5oXwTcZ1lWL82f0t+wv0oA5KiUGv6b3n63lrb+pYV1dOCZ3NG8DcwTJ6/1tpGBmfdKKjEN0o5i3
KUjY+q3T0N74rxJ05ab9HIbOoAiNxQlVtulXVuoQffC6m6AAW09JUjO/i43Fz1QnArHYhu8584WK
hNS28m2EUp0t3KiFMO8Xuvwl8+U7QIgUN8avUFLiw1K/p1urM+A0rxZcxksP1fPYNeN+hnONfGrt
/L5xawhrWx4SK1j5gmvt0xDw9jjXERer8WADLryMybYTNkNZu4SlIDq117pqCaariKi6Yl7oOyw7
g0gS4OJNkNfumyy2D5sYgWG16wFC3XDTt9V+LLNLy4rJbtIKLQQXgRFiC8R71qgVhUG3lWPt1LLs
6Ku13IIGpI/WTgS8NOn8G8MohiDLh3EHp+On4Xh3cxIve6Z3CoSm9bjExkfTxmWUjqMdrdbTeKU1
m8XkO42uQ6l1APqV+cdkTe8V49hTZv2g4hfOIFK/J/EyBnmaHCf7OgupRcDhrNBKNhDTyOSgQieg
EYufIwg6PKjmlwUS3L6L16NMas33+u5u4PzegcD1rinfrh3770ve/kgTExtaPvS+XZPTXAzhOkMA
ZDR60lNdhLURQ2LPu0i3ZhVMw3Zc7CsFFFlwMrpn28XibDJvYKd9TagsiffehZntENIq1wOnR/An
Svbo2LmHnNo4kSfnb7hFZ4HVsG2vz7QAmMqCYCr6Rx6swLABZtf2dkdoOIxOfZPgDeuvHhC+Nf1J
E2iNCmE9tnYJ3SKNiUqAKiszAgm2qyjbwjJR5i5tyFItM/0WizY7lNXMBc/E7TAMT11PCagCa2cn
yRolL61tUz6a/XHKKrmTXYeEUdVfZb+8yqrfQi+d3MgyAN+Xde0nLFgFcaX399pU+yxD3EC29gKN
Ink/LdaypyI2/L4C5L0oHIfj9dbU00NrYX/ZoCncFQu44JqMbm/OygIm+tyMriAlsdNoELnLmvMK
fbg3vmLap27bRr/tU2cncssGswKlHcXP5FsF8ZG1MV8vZphrSot3bTc9Z1ApgwxHWj+1ktvefnGt
5etm2Sa7mt63oiqXBztx35F0+cAvxz3VJBlCJcJ2MGzfMFUXJBD3dmhqN0z0zQddS19b7cHYkCMM
vf7dmKr4nOnzV22ddj0W5DfpNsxB2Tm3tAiGgz2w4sBHR4R9wYCiD6aZ7RcFHTO0R0YHchrkYT4u
25xBHxU3IA+zoJ+WdDeMtboYroVRWrEjzlsR7dA6itNkH6tmfaiwIOa3EngCG8AsukeNO0f0+LdX
i4fbsR2bgU6hoTTp7Ots+xHrZr7XmvbHtDk3VtFPB2toHty8/1iqAaVZu5jnxt6anRig3GLJJaNO
41J261lolrrnTgP42qMp7VV9AeNO9mSj3lrC0XASKnozjMHeIF/fU7Elu055VijMXw3tDS5nWt/0
vYN44+py2ZacIUNCmryw8+IXSWcH7awVkezH4+LGP02nDD1wE0eaut/ogt1WtrYeBrHd2nGeBtZQ
H3sdDmxaRTaQVPqkS4s/bDNqkSGvXQdjjiObIyvZhuwwMB/qLCqva8WB7MH1t8xsdpYAkZg3P1O+
5ZjGvV+jXNWmlsfek3u8qO82PfPo3gyvdF/qkKPnmj6XQepNHLAypu/JZVu7R7tvOf0LE77MgmXd
lB/00fjeFqdqKWfsxmIHDaSMIwhP/c5ZVumPBtwWKJ+RqNbGN69nw8xlo8GZH9zR/OWKDNfREnyu
RBmMTcGJOyz1S2pJnJPC1Sr10F3qZ2uMH5LCnQPD7S8CDnBWgfVx+WU6z+v2mRQgGDH4Tmsqpb4E
hOZtNi6t7n3XiXSfeh9Nzt+DgQs02d3ePN1l+cDrTrJKp0iDJuR30/Ks4kO6YvnVsrgVrpk8KeQd
d5Oj3eNR2QdxU9KvHsaTM2eAi40s27llEUcW/WiKmmlvEx7jsrmx+QOPmyFaewurwy4efNfZIpM/
ru1lC6D9hKWZeRzjeXwqtZuBSdt+VXgAaSVsBvbvjTBmWTiC5sLNjQWer1FUeqzZmnbXRTYrLoFW
dfZe79cR0ssYpQm6lsJdND9nwv/Dad9XbT1BsrhUntIeYzW/dhr1GXIg6sbOBEZT94mvPHlmCd33
+Foo8/5kbbHax+uenoUI5hhUxdKILsj74QWcI/NBtw/1mPjbl9ojZmC/rs+7QXA5TCyKYTSU7tF5
hlqGsTT260+V7MvdmmQXVyvm0Fo9a5dP7ColWn3M4G74ay9c/woJr2PFI7T2zS4RyAWcTZVhb8pj
XocDxOQJTmpINcddVUGPGupV+FR6ZxibesDmW0iS3kMdzaYXs9v2bheMBRtoV7rTwoDY75oO8q4p
b1eakjZcc0pL3QssnLaP2mYjEVf229bNO0xJt3066x9FiWi+AJrCCjKEljJSMcMFG7QG1OgkjDcM
9DJj/p7W0jitBpWYNLoPu3VZW68Apmb2J5TxB9tdDxP/j2ZEwSEhDtjDFgrWuIB1mlXAbCgPPIJU
kCZjQ585/5mDGO9q1gKMzoxva5kgXwKkwyIQDclFPSyoq0LTtT1mBcO+0dT4tFrD5kM5a3fuekV8
c7+Oy2loqvhikJFJYVVRMdO3HeEDG7Ded5w1THKEjdGJNu3nbPu6JsuPiY+r7YvIXC2KH6c+85Pz
oJwNLl7c2sEyA4kzUnKiYrD93H2bOXtCk+xgvnadtVMl5y7apP4N7NoYDDPG070BODOvS+IezhFO
DuG2KsX9Zl90ujIE9vbcwk6ED2NcZCXvvfXaffVuzF7K/dx7WHS4dcwRZZmU/e5hZGjkO9cAWQ1e
lHEy5dV803rZm9C2OuD3TUPXONiV/rOUMRiQjTiMLR4Zgvtmqy3x56aorvH/Nlt01NtyPTvGshzk
2hzQIrdHc654mrNgQohmGE1/I+aUPZZkYZBF1yhXy3JxtPrcaodtcnSfTn/nL9vCK0+c9/QI072s
holjAHx9kjSTv5z5yfc8ixyxDSx4UivrbmOFqK8GwDQsQdL8d/yyqiuf+cLRcYfssSv1p2nSfo6x
NR+HjZ79WlGe2oqxuTX1981metfZDR9++5mPrnx06bbsoBUboVoZQUxp+UCOl/kwc/sdLIJhTYuL
V5xTIdNjVtek4ub8K822+9IVv1aIucG6yOcxLtVex7aKtvzXPmt63INj2j3ls9Vs6jnTpq+W2pvp
Xlyf0jLVTvq07p2YldNCDO/C7n2GWafGs3+0kv3EKTdDxhm37JvIgAEFAdyB9lvQ7Uq8TZwdt41W
ngYYyqoLHXZo965zqus5UlbyzZ4VTRSH7zKdKYkyZR6aMhN+R6i04lfGoQRho2fQ4+jRqqMlLpY2
YynFwJ4Mpylg8fzZtFlB4azFDcybkbzNPupJ0gdmwxVd86ihJt+TjFb7WtVYY8byra/TJhBCR6ks
FNuzcHN3je3VPhqG9Gxl4KeSanYOzjaBqIbgbXsyjTCv6R/bxn7sofrcVCOfkDNJPVo6O7mY83Yz
6KV80G5Z7jg2rV3cWKsgZapHbEHnB8YoYVK6LtYBA0G20qPY3NZDkZvvOoni5KoX6WgfaC33dtXR
/czqNzG17anr1V3P6PPGitdzm6qfbuuM+1z37rukrw7b0r7J0Zl2AoHUfhnXp8FGhV+PQcrkNBrG
cTu1mXZQlTxtVZLcty0b8mQlD0xdX7diWrDtXolLc0skzG8xrvs6lTXdtJTNjURcWeP2etpIwSVG
MEdvwYsAkUxyIKJlrvXrWi6OXX0DnUeuan6wXFzMGYtS0YhYO+hivWjNVXtgmr9apbGoKciBYiz/
hs29ycvMxW1wGMIMpWyQGuIHk1WgJSmOMHLS3KCSBkNTj1N45JctD6nWuOdE70M3MWHtzbx3yDw7
WbY6M7PiHv7ogclqz9SpUwH7iBvDvO1bx22UTBCsJl3/Dv0QlAhslGwmOOF9kPoAnr1owzjMcxEu
JnOA/U2LZWz82tmdEfUTsGB7+ok8wtlpTUeNAw8vHdMtLBjnkVjxOhMTx4R2WjbO5l7gkR4mdmT3
/RSMKv9MB35IfmNOxXly25o8Rg505xVIc2lHOUNSP00o6zK3pQ239vuum08jmdxpfUlycE9LRnO6
dJfnUZ+ZRbLEwbHXWSGr0J7PI9pQN4eZSFzfrEWy66v6rnLc6hibw43t6rwLPnV7HOPdyBKZXymn
O6er+73mTs7mfuZJ0lq0g3MLupH7wtjiH62VtGdw1jQMOCjo2420DzjFh+bOXPT0uMT2zjScR6mn
zxm054HKfdd0owzrZTjpAAJMiklmcHtbLrRtMSt05Oz6kybfF03HbGa+ql8Vd0JT/tISPPSk3dI6
7Qa8SLnRu1IepCVuiNzfEhby/YmIOnV94y+9GfvzvKa0pFPG4ZkVyAEmWM4jG9U1x2Sr4QOhd8U7
gOB8V+fH1f4QWh6w/H6nEuTJyqcVsuxpNKehqQGfIgNChV7mN2Nn3dWtbcHE1F+6anzqsOcPROqS
U43OpyY5SrzSaaPSSV80tN6dqnUcZhaspFm8V0Rp3bk4yqO13y6BNQm8tJrQK1cW9dn/55a+Kc2y
v/Fq97WoHnvvQzl+2vXz0elHTryMSgONMyuo9fYr78v6WILNDPHNSf3RshlAjtNx1L95k/kLW6bP
ioPd2LrU7/Ti0ypYKM5NwnPKih1kYXhO8xJgAHGWjb5TM2B0r6Nzry27eGWkOQ/eEx/35juOgG4j
2z6c3PJiGdkS1XE++Pg7uNgA5HfSXQ51kzzOeB549nAxWuvqCvxrtcQPU5NPIzR2X3Rs1IEWpxOx
xicURbumGt5XvXrzjCboeJTyQfBkN6+lbd3XWHPuZRK2tnEPQiBsUm1n9N3NOkreEJv+fuZ9Ukln
/jAkTqDizPOxiYqssfnKc/mJ7j719YxRqiaHnapqlnLAoQZxhhxJd94RPueBKp7RuxX+tJq3LmWG
Sox2p3XX3JRgbdrbsMOc9BONwHtf5a/tPIaydp4U4ysqUONYOOmRPLHZTXPHSConW9LMIkiSGCuH
277hdy2grEY4J9yla3koM45gqIZkwmxtHow5PRdWgGqBoldl3+CHKt/NNHrsVfl9Sj2ccObpl5Ns
ZbhZMQYD/avZm3NYGu15qcYixJ1z1/WMHugTalGundvRcc70w2pajnxVfJu09rWz5H0yqIun5U2Q
m27OqMM1wjzug17x0JQMAHeF9V4Cn9+hOz0jObqfar2+MN/gMntGt7P8AjPbu9b4Va7N06IZxa5I
68gZVqYgzRpudU+jJfEihyNBVUIFWTo+9ZFebaztUhWZiRbNibVfV/ovVokEJOny4zxjsW7Izt9k
+7SVVe8XxaR2VVPel477Stj9KNlrpc9k9cFsJ3fNYGzgioUbsCkaYyFS+tUxzWYy2YKSW9POpF16
mNXXaaRZ7typPy5JHS7QKPCGCHK9/D5aCBK1cXuz2XmcKlOc6UfttZ7xSuN6eyTw+AV50wkMbnMq
bK2MmKncuHY7nIbZ0ny1VVHtDq+p1a17N9tMX5lcfxfHb38x4p9bGt+P697amvFrd9U/mYtV0U8A
fzvA24VujzXFlJMpxWIOtszFEx5dDE67nwvhP6vKk1tkj2k/yv1iscgoKQ+sbjumxPwwLTJOoImW
kqF3j/h03MdijCN3ou3U2vWnSbTe5z/b0thOtP1qpgk6Q8SwEKtCi1B7Z1b++ZC8u2qbzl4JaWS1
il2muZy5rtg76ilvh+3kcdi7Sl2K/Abb+iJKixhYqm6+4MuFZ9ZSXn2glBus8/w5aO7rppzHVJc0
+Mavin5rSF9HZNtzxYCzQD7vW221Q31R8pbkI8Yhe5xx5/trb8jvFtNmKLfsRaVPlwJWK1YXvRtq
kxWkS8oaicGy78rj1iA0CZZy9UK1tBEHXec3nsZQqUyeSu2qVIOedgKS/jWVkq7ldXApsziMszqn
2Oxs+KGGOAya9ZDNz6nZhPXQYAWaOlPwg6q/DqRbz3/cV6Iv2nAoehOhuRMkJbN0d01vBfKps2pR
Bal8JrqMdVCbOTelZNsRZ7a7pKDYtgbL9ue0USjO9DoSuWLgZrpTaMeNHpQuWpbNGNWBcaARTdcG
oQG/DFdQXEqKocTMO+qbuNwhZYl33qINfu0yy4/7x61Jn4SX3RgtRmmZ0qwAQEQV5k0WJoW6Fyae
wzKZqTPzbt/PBalO0nyXcftepc7zJubdss6236fU6GtdHRglXNyW5r2RoSNLJutSV7usky+0fxgZ
tI9jrHyhXC9o22al95f+cGio+ca0PWaio3K8JjvyjlyFlWWo2+ksXh1Bq2rDNZqxfBu68BTInqct
qFLzpWgfqHAvajOLJxcZ/1yT7kDPJVy6n8viNRi1ypdRxF/X3jXDUsOvZoOFUcdy13VuhLGAHmqj
JOPUd5jqnZS4JL1j3G1LdU7qjKs3VQkCd/s2pinaDKI+DDm8xlWEesuBxrgypibTnrek38VIwJir
p6j3updqk69Wr96adfKnqe1Qk00/2tHbGV6V75ZZEo5FO1AduicIIx/1YI+oIvDExAV13mXZN7fZ
yM/GW8p2hJE1pAS0XkFjI3/UtiEPt60/baLto414jKAyrXamTmd7nhu0RvVMx5aTZxJyCciTmtJS
QZJ6RqCV5WO/lNMNK+mPRe124TySqsxWzFmz8N6sDfJdjedRYpwQV76IwT2brbX4Xn0yFW5krLKr
Wd5oq7m+6M4QTWX+q+2k+1V38a4Z1cz2Cd2jIsFEjmtL+wvkpp0N808aaKNVRqgHwrjM2zPeo+jv
tI5egMqLvTu737OJMTOOIkEiOdLU9povXUZvab5LWkbhhRi/O0hViLRLRuDgkTcTpwuQGvSBro2A
ZjImAlPzvS2beT8b6fc+Z40jc/vi0S4wxlDdz+VTT91d15TJQc++NZ5ZnZXbcW+IJqFWlkDPORCF
yPsHGNXpztZRcCbecOON43M3YAesUQxGxgYc1Zm15zVbbpJlsCMLx/md0nAgNXtrvjQdJ5tpM7y3
5+rgLpsdFZNB/0WjhW4l4/JS2Q6jruytVtoBpOLH1ht0wGbZ302xFm5Z+1rVIqT1VZ2bXuyyqTk0
emXvWxEPl/JWUH2GBavPD3E111GZxNqlTIbArPlI8iKWQWEiVe1oY/kNc7QDHsHfu2nerXZ76XFL
T5GLFt4SU5hxX81eLMOKvRgql96MBm/Kjm5+G7sDRgUt+x6qG+j0ZEWETVFMm760jr2qtkC9ufpi
3TU4Bprr21LH8w7B8U+0jhxdk8Zen1cxNjLHoGiR9XbdolOS9Adn7ncFFZZFt6YR1xmSWD/p3Wj+
bNenmFI8MHL6wrrerszw6TFnYnR2jqEdaJ60l3EavpYpbT6XxMFc0yWgX/7dqvG0b5SFHrE2fTun
wdLKbPPbgjwFGtFtE3PmLk7xPS7Xr+ak7KOd02J0Zs6gLG5cpjYPjTXduY16Yl1nxq6ipsSsVXOC
L5rdWch9do0hSMEG41tRHrppikPWqUVgNy6XixisUjMNvSb+MWl04jUEgUENri2ymScpHqaFLC0T
vd/r1q/s+gSbOXuMIztnnsy3cKxaweF+TMe42re5+WRUiGWqZXs2XTbE28/CbB5Tu71VVVVfFUtJ
AALs59z8gtCHW+TEsZwVoaurR3dy6PerWz0ntTHORl0+NlizTjjeqKFm/jPGP0RtCaZBjD7NTPq6
MwsEks0TVmizn23jEDDFPsuB7omXTN97x45aV12cHxQghs46sPwYBV0FCuVVPU6t/d46Ncl6vNO9
5eg5K2Lc4oDF7eKrzno3qyhDzeAjE91IDnqrestG64Vbel1rPli83kwbezcxRtlUv8XSQxtVy1vR
RJanhTzvt+Ow/Tf2zmQ5ciTLsr9SH1AaolAopq0ZbJ44OEknNxCn0x3zPOPr+1hkVXdkdEuWlEiv
WnoTi8jwdBtggL57z73vk1Jnv5LJtWSpzortdL+zZbJ4tj9MS/HQ2gs3VI/br1mkB1eExnV0GJdx
Z9p0oLR7qKivsRrxENzfZMcOd1NYPDpcz+JuVC2vTnCcgDkxkAcLCRvXe6rkfKTs6H2oan9JhuTY
BYhrSJWXnhe6k3lywEA8zLkTXbTbvksPZC5ixKAw0tsKO/L8Dm+IyT4uyRgO1ITAJekybPfsducY
31pII3xKEr3s1DSk3ds01Ej+QbkWZmUfzaGsfKdtQdaE07IGzC7X2tKN39a1QP16jsLyh2u4y7Y2
62+JE22kveirNct2S/kN4yeyHGvh0nYHkMiFH/SnMtUXjqv2KklMsVs2tJHUm8iS/Sp00yMdzbc5
Mx+15GwsOYsfaq9/GO3hfXHXEXuCVvTU3bezTZyATH4Yd0RowVLJLIORqozX5egEHGo0cWhrxKgP
r3oC6CvFsolMA6fPModtIxk9G+qzCwgzckt1iALq9MdZsCfTbTltoR/sq1LaaxnxmG/tp5IEkt8Z
nbEJQ0xvL+mOidm9yIimpY4nuhRFum4nV/hBMwGHUT5rhezPaaYoXZO8OgE+zNyM+D3NPBpOHAYh
iPrivsIBeGjkCk8r/M8gCpwVRTgv/VTiHFCfxwGWzamKAbKeJj92VXoO1YC/kE78WUzXeuxwbNwU
6M3lUJ+XkGTjkqyHsAyvXs9df1JiW7r5M+X7zaqxmfGpUAs39EwHfmzJz8kqyo1Z4JFi2zt7Loq9
mQkeeSK4BEKFR8GNhFP2ntUJxvYOFzgLvfdGWQertq9fs9l5juLuG/mz3res6DN+q/MOl9V0B8Ra
YgihZObO0k+tMIdYlkQzMvWyVtscFu5TAVgzlm9bHcEi7C9D/E5L6fpDE8N6zV/K8t7wC1I8oOWj
b91wA5/Ur+ZqFxFxWwfRso2M0rfSwXokGrIz+6khDZ8IroZpE8dh/UGoF1gjI6/qDePXnP+mFuuX
nU0vBg/1RQ90kQc/Ks4XS4rVaNc2A26fbDluNrtsaJ+o++MyMJLkgAf0mtvVD2vJ86PZ5r9seziW
PS3dqodTi4S58H54N9IsXwI2NXKzRYWN6zdkGaZcM3xtZPGaWs43kTrcQlLDXgUTDbuNGXGGTKJV
gvK0AlUJDxLCiwvK9TtY0FuhOr4zHl+BYX72rnNMU/uXpxe9STvti6h19wpkkWQLCqMWvr7L/TOf
WzFlG2lVesXU4nspxUfjpCU5ApIy9HVu2f7LaInYScYDiXJQXIKL/c1Kdb82FyfZGCJezWEY07WU
bnQ04YvUucLUbhnakl05Y5fXlrPSBWtXZM1ysJICc47N7p4P/WMw+YmKxMCd9bBFNSb8CFRY57AK
pvoasfSPSV5Bhs+/hVd/lii2q6bn5DuE0riMI2Bb3P/KS/VRB5wti7vm6ukCc3BVs+/3rr989qzx
RCi6CCDD3Vy1aHUY/xXtAanq+9XSrxP69Pbsk8Wg84JtyJC04qrK7+WtX2NeTX7uxD/p+5H4sEWI
skxHiiyy85//4NyVnduhSdeTJTVSEgkYh5TRKemiX+q+RpRIRcKgpKdNF/cfygoPhkrMc+wpX8XG
L48Q21YGhbWyev5DfS/AF/TnnNMOV1aO6Oj4ZMCjC3bNkqpD8BFzWD6z3BPLPPjBaWbFoq6AbYfW
D9mbK6cOnqOSpF3RTJxMwmtl8nuNJ3+00tekU9w/5v69tp3tMqAvDfNr7+T9OnPH50Lp5LHlC2f6
eegSY3kaq/JKpWKx1VkttpnpPtFuzTNH1WqVsbhubTrhp2tbPZNzE6K/1pG/1GPqk9oZ/KnHxOwL
52oNQ0jhLn8oRQIoUzt+UCHq9GDF4Fi6XDaxC/LQ1OlJifQNqig5TnXbbyrgbx8TDV96SSEbtYNO
1LD0RLKsy2fu3g9W9tgtC2KnbX6xaAnFNA/7bTcmWzxqBPbpQipihbfPja7O1k3sDNzk+dSGnnHI
nt8MHkWrYEnDvT2vVWyyCxuadN14FpBuzsNEy+fMpORHccYCd0X4sIZtYsFbE2sa1rmy85UwGoV8
Eu5/ZEWS3Jr8TUyPrGdDFpGNH+XzVyDRkbIWK53VTZu+zn8ms7jWor7IJuo3gxFlG4yZh6GIjXXo
UFG+4Ln2M/KO0VvrKIpv/MizjwYKvXVLms8y+VibRbeqTElCVAxsT0CL4RrlFy1HvWe/xI+E1YJr
rZ7q3LRXFtVzCNNDsVlYvrRmBfzelvXwZt2tfIBkXL/Q4BQ8pae5Bo6f6wfG09/UUMU7L9bw61mE
RJULorZL9Oa2ndqOBd3zU+9CkwXdRgFrOcmuK7in8f29DvUs/R7Ibg35/pmbDI2jk33AwBEGX8qX
brrmxtw8pnUf73otJaeg4kffUUq7GPOPxe2ycxLM5rqS1Squ/Ipq0mOskhYTHMF4za7PbGXM9Z5M
3geWSrrt2R7BDWC5KJ6pUk3LyqmwTKOAGFvQ5fuk0mobd/K1n91foLb6aJie2oy+k3i8NwGTlRs9
TnSuD1aTRJe2XIj9W8gBgTMeh1FU+7KIhT8M3/RdQY6LswAcWQfNjD3VcQdJ6wKrtF6HbcmNrsEt
C5AZHPTpzKMTK4o/GNIQeK2PJIwDyAy734p5VZMlXKPj31qP2bMbrN+WMggldFBGTXZenIIZzZKn
Ib7Syk73LKKQ79WZXxvdY+sNfL/ZvO+DDnbrbqP/OwU/9dKR4lh1NViO0N5Xgdlp9uMz9i6ck/0W
0byblewu532VZAhYs2p+S7zivBDvAdXlYp/uBmravIsa3OLfeydZkuVeSRzaUBxTxhjMPMtlHq97
jn/JiJYuZPjeI+FYI6YSYaHPVibPrJZ/UK4zrzziRJgmORnqEFCHCbHHVV8lrsPUE4E9q+lRsSj5
mBbvMp3+o1/p/3Ye6P89UNiB4f0XqaGy//pR/NtX/2/P/dc/pYXuf+4fvLAJFkzIgATvHfbW9r2s
9B+8sNJ/GBYxIc9wbHlnf4n9/2daSP0Bo2zdI76Ocd+B9794YfMPVitbNplg5RqO6ar/VlRI/9mV
+tfgB3+txS7be+qIh63398rZMCpiU83966RkYD4v5pIFt2pKY07Lk9OZFDuGnpcdWpUwkRCr7Bfz
bYlbrmFWsA7Za9w17js9i7RC51E92z9bS3nxZnabod1XbGwutwZHv+iSgJNl4EQTcP+MhlMM68HN
LAHmKFDWf7dZ0ol35kwOmSunyQA2157InaTadLpwOutjEfgHeAjo6Mwk0VLW7UWRC62JmAwDBzQv
0aAZKWRHcSoKuii2QZ8s1S5PG83hwfLUN8Iobv3eDa5XQKXVxIjHLhoVv0MEiXXJc2t8RIUhSrgi
NlmxiKlWoyV3Qs1EXUXYBY1Pn6pj76xSxeLTdHVh7WB7jIP2Shg7YuX5QSs8trXlVSL6MQ3wjhil
mRqvKYYDikbGvYZtTIFwq/hJN5bd7VU4W5qd6UZFU30pi3bT1nFvbSVP7vCatWpkls6ogCNDZEjs
38yt0CVWYOjiq+nDUuwMm2odhJcuUK8ic2VPW1nfLue+dPvwCLblkmToKxNB1zWb8Gym9xMymHFm
31jEobJLOmnvcyIU7uALjWH0REqDfS91kDPZpO1CJerkEnneowR6HfSAFUc3T9GCeIli2+OlmWKs
mNGcb6ndxRsVwjn7oSrnl1nBIsEsDU5yZI5Pcn8IKo/EVZClL+z2zBj5Im7k6yhRSIlM25rYA3JE
twkcCNRtVrdx7jsk1JBZVeEs29jtzGcOSdTtJa7Q/UXXdPU8ZIHKp1tHCr46K7xZIEGRNOWmY48F
uB2n03gTxpb9bVR1zDHDDTprVYfpyKEZexOV28tb72Rj5upr2Do4HJ2I8Q3YtNrY4OiuHp7L2Kg4
lrgk5MonLymM+cENktn8hCyPZ7DsIS0OsqZQ48FtbI5baWDDQKyWwPPCte5HdCXu4tXIc6bo0L79
oCT2ewjpZqTdXVEhb5y9HNV52uRjZMRkko3GiR+NIGjtjPjdve+GiguvSHYmIMBTyDeef0K/0xUR
l7De3X7mxeh4a8fp5EIxmA6ZWA2B3K447Snxu8mnGDOtGBc639ddNAQ067oMF3a/NuyZwDrshBjV
Sym6qgl2dWSOzTkkPR16qGK8621KGiI6t2EEO3CvqRzi6ppGOe/RiDuRBrtCLUjroGe1xM7NkJGp
BSsrVB0QXVpO3SgfNrpAacXZWRwBK1FQ63enCyo0LmoMEns/m/Juh0zVDC0Q8V/p+NwFWa5O0bRA
5PsJnEP6JUzuLgW5vNDmWktsjsAfjRrj/NFgdcnwE7WvLh9Jk0flDydII30QeWpXfh+IHnvarnW3
k6a4u41wUgN6fQDm3NGlvxIVgldmSXm0Sn7KsIoYl3CCXdwStO4DiL9ZF4xxhLmfvLYPs41VRuBf
deuOwGel187XwoNI8kc6pap13M7Tj57gV7iJaEX9aYBIPVm9tjLAhmjgHpulifqOWDkat6gwI+vU
u1Mudl1JGvO9tclnpKtp1hX/ahSG5q6E4082SgGluvbQyr2th8l+Ldqp4SU4zGf8oixRfQQ2kOQP
ZIva3rgwQ3i/1dTl295sHOOB/bravBJZsQEykrrhHhRIrIFqtLxt3YURfS5Z4/5CrRLGLjXLYHkJ
Q74mP5wbMpfwJAPUYaWcaTO1I6q3E3YNuBlN1941HeJgugZz2H4EiELFAX5odvZJWxcGal0xGX4g
SodsW1pMcpsHs1duZOBULivstJ1s2phmh49wnjrIrIK3uJ11WLVsVW4dPDKq39CdIy7ydddNqHTN
0iex3y6Fx9buOTSBGfU4ThzLO00WrnExylyHe73f1N4ynquUhlKAtcoDpAzipr3ViYf04JgNOc6B
Njb7JsIqEKeJjC3KjYebtoZ8NyvOgk457MOx4WgWDLjMh05luj54bZfro9NLg7BKHNWkBxbiZtpp
vjuw/t+rwERSBi/NBLm2DoQzHrM632RLGJR4FSmv0UwL0KPJ5tm8CQNkBkwuhToYZFP6lQVWZ9zo
weGHx54h3fm9IabkADwGJABwLa0Nf70aPm2ba8EQ9Wc3jG3/5XAH0D7HZAIa3lwF6SUN0iT+lvJu
010iJKxcWfUa7miuAeJGmRhPXlzG6YXMMInMyWp6zEFRGTTWmq7jAwWnxd6lZLZeZ6qICq6c0JgP
ckjK9kq+FExdOOywXI2mY3e7MnGRrYpU5eVudlE+VyLmtu/zMYl4R8qn6C6NsGd1kprk5kczCUf+
gCJD05mc0u4YiCfAaUqeGzAfq2e+mkexVBu7oYHkZjVtUG9AaDiJI8CogtKJusy21Ebk1rX3kP9v
cYYvtK6WKGoOTZYvzT5hjbeHMSXrZlNEopdYWm4Ox1Omst515DxpnV54umDOGV3kS9fp0BvatqWr
miUUTJOxTlB6KA8IftVh5zmkmaEVicgsnnmyHX6WeyPU9RczsQNttAxFtumnFIdr5vEPJxHxhNkO
YVhY/1Xal9PjX/peSFYQDlc8AEmIa5pl7qfLv9amii4eZrdwPr2A31v1lmRwctyjZ+4+j0SnyuzZ
AhHvDkRBqFGm64ydPyvzz5OWqAHAgl0+jWQACDxbuvhHLPL/zxr/Rb8Qyet/NWt864u4jf85lXj/
E/+RSjT+ADclc0YBgeVafK3/OWU4f1iKb5tUibb+0SP0P6cMk/9NE9VixFDS8/4cTf4jlWjKPxQg
LTV36j5sWNr5bxUS8Lr+esFRQ8BP31SGAaZuQxX+reCssYQbxahvlASwG2fULutUDft7FIfxOpzF
tCmsm50M4dF1m6dypig4hx1mI6p6teLUPLTVXPp/+fT+T5H3fy49cnhNvGFlkcLFeNYUMP3zj0C1
8SKj3qxWbtG9GMJ0LgKYfGMxn7PpgV+5W1E8ELoTzcJTqHa9LYL1v34Nf6tpUCDEfB6uaxtSm/J/
CwAvUVoGsiNnHt5NP1PTlQO7f4Kr8nZDU0frNm2dTaudr3/992LB/v0L0Tbvnb+eqdRi4c69su0v
RYo2BmNVuog3tNF+K6uyPQRJo7YwF2SsnHigdbT+nQVDfik7FOXCFA6CCB547knjeC/2fhEE6NcB
j2pqa+yLaiIyaeM9YgH/kgPnVMFlAtO+9Wl2bQNQS6zVh4WKUehpD9q2RdnUWfLBLFEfW/2Vtog2
mUtQrBZ2QVg7SFeOW5l7m5DeLQ1F57dSPqRNkm/GuPd2RimweMeu3ttQQDQSNDm0l2G9zi4rsOvS
WQ7GazNmzgqkrcJ44etkjiz9qJIf4Ha7HovvYfZ62E+2t1F/MD3EutznxrIvVIRXHX7QrbT2+goh
Mkh2VhSe9EJ3Eosx3T0RnrWaX2PtOcfY008YDID+Jbsw3RsSHhx0L5dtF/U8a0wCMku7/Gx7o31m
rSd7h23XLxwdXtpoCC8KxnV1p7c5m0a4c+VmyGeQLzLzp5BqjA2nZz7bJYlQL3EhOJkOWxkC4o1N
2iP7aSoKvDy8/evrRKFC/O1CUY7jKmm5VJOZRJf/vkmZlfbz1Gv7Z+Sox5iBwu9Dufj2SC6GgS7g
faTn3DDnJ62NGw0R9k3vuqBf1uMyUk3TGB6pVQX9Z3YffIhExWRAwJ0PxY0Kj70OMF9YPrdkMk8Z
j9jDkKQcVnsI2aFfDqMLAiEdAHKv3ZdmRBjOlOIUL+kjZ1hykUb3Ba6+Ukkm3vuYgYSBf0Mplzxq
OpzWfUQ4YhyYjps5fpGhNmAp0MPbrCbb3+7DJNtXQWe8GaQJKCafrCO1WjM1Gc+uBdfX6/c4VsHN
5NDNIJWNF46vh6XKTX8qvfFk9MUbMdmTs0jUuCoZH+ExJvI+O2CFdMtCFDRxNT/TpUAxgjCWH/bk
rCMXSzMNo3cHXxM+ONjC/pt+XfbfkH3tjS5fBzN+zM1AnWayVOiGhZ/NmXcoBo6xRjZMNw/TuJSN
u0lrp9pZXTKQGZmJRiCgP4lmOuWUzQAig2NB/dDNja1SqKI7GpmV4jyEIUovtUxOzqucjF3kjuu8
kz/GBmbQ4wTpatkcDEkYNpdyuKnJ/q21JgvWLD8K6PitUSV71lkGjfGU2Lag2NdZNekkdrQk+mzU
cB+MHGyp87ahtGIIjvadiib25NJ8NJketqDVdQdWMG9m72znlnXzrFo+6KCrL/lgHC1GaF2kBuuf
S3YDU8v5qLE3DGfk+PE4Vn15tnKonEQ9ZMY4kcKN030LPxImjVxlvNZvQ76k12pcwIfa5Vs3EHIk
Ev2pWEjFe6yPNVUsd9Mi3JZpuWbXPcgiS36w+OtV44TjPgXD0kVVHypSPbUVARHbWXGYsw7hwD5Z
FfdM6746i0lp1QbJmqKwPRuEigs3gqsZSOrkKNFpBpRiIyavUM2zAdQ77aqWfbYlYZd1Pbvvg8nd
sB287lwPxr4OYtJtKo2OkZanPM7m1dgun1U0lC9Mc6QYxmzwlzC7uVLVDHXbUCPlgIEJtPKGtrM+
Jjc4FHva0Yo3cicFygOtU4U7UQqUpaeKCj0/plOFUOWx0Vl6YweuQXPcmgTYY7OUmJH92qkP9SSz
67AkAL5jYfn5ouVD0wXv2dxjeEo3XZeZ66zueqEZN6/zIN39on8ZZalvDOVMkAnkwRDQmmKlCZ3T
db11JWCbMbwOGuy+J7a244z7GNOjdRVxu9Av+C2XkIPMfuO2RFik6cVlLEj51LJkX5hVdUQz/Sr1
e2YyfuhETuuyYkI2cNF5wVsC690h6hS+aQjh6oTbsOrJm9cxnPkyk8AzBcYgoXxa+wjK/hq8qju6
s/vAsxfswwiSjU7EVSWOiwNCACI1IDYi8+682RlQV/EbCzogqheTdItY6dc2Uj7rdn5lKdxPaor1
g7bHc2xYMLOzeLPvjDpNsp4Ddk4QxnpMveVH7xJ6G7xBYtE69rkZjbcIFixsRborcc33feF56yn3
rkIFYkuTc/KQmMOr3TTPcMXsQfJQGnDM6UuYvWVndPZz5Sz1eSGTxTh4HU3eDuJDd3W5bxikTE3N
+yfCFZl8O1Wd5cdBVePVKlt/hNjZZKxYIk2m1jPfDqOeqm9CT/yehS+YS/iwC7ml6zF/YF1c/rCE
zrD1qrlb131EzMn86mzVXSNr2OCVxAdSYi9iGN/a+wo4K56PzGTDhgqtjuR29xtr07ka+Q3b2z7R
MOkPvLXdlFAjQ0Y378NNBh98ouXVgQJAb6g6ljHYd+hTSMDbgLDxmow+GyCUlX/vrF9LmcYvY/uz
CEt5qVoup64uiu8T4TTVJMHZTbWfJFV2yOzspQ8Wd5ulzm5Oy2HTce2fqKJJSSJx4y55Qq3MgTJ2
Vuw2K6C0nY6wxZqhwKqGc9yb6b3mUmJcZR9OI4N1ukQhXp/xHQedmFdEdt2uquBsUe/UFGaxMU3g
icKpnH2hscd0ol4L7uR01NxrNZS+DIfEnDlOQfu0qItH744B2F7VPPYymbE2hQlCWtzRcX50Et/I
1sFhcht1wCFHD6ZE56G4A7WMmVhdpcXqQwoRt95AcxMo9nZweV42kQ3BWJOXTJWoT6a821kpgdJA
ue8ZcMtG3rd0mhWPP+F9p/CCBFJpXHESg4TVRzb7Q0GUaXYQk9h64Pzbxiy2CpoT+cmeLXkgFzlu
eOh5SfXArtT+RsZCO+G85TU1vkggNyrDfCEB1N/ckoCQkRHVl7RH4dR9BNwQYd9td6shVdy5qS+D
0br8BBAaSRzJi6e951lVzkWV2K1FIl7iRitoN3mfyZ9S0VcP+f0f0SC/phL13pot5Ucw2buqHoDk
xPvcO95FMAf5Th39Cjtd+0PW5s+j0X4SD162jOUxORBQHaBusW4GReKmLdYi8uIDklkQjhUrMVn8
oqbA7+4iZ5Cab6Hp7gKREvJfrPJadtOaZXiIXzjI98Cc/TmPmPzw3b/C0X5d0vZ3SVZ+v2D1nf78
x7y0W3K77bGK7Pho9/XFmMns6dGOV23rHjJWWZHBs2/tAG1nx/olY03ks5EEeKxmsc5xM7h/gvTy
8C9fUouYawUbkUI835oaVYv8enaRi9qx8r1Jm23TCLkhcV1cw/nq9iz6BZ3ztg3nlY1kS4av6WYB
o5pWiSklBjMtA3w7y+yEp0YE57rWy86to9WghmFbAy7irg97R5FK0FVYnNK2moiIpR7TnByOlUar
4pEUaGUhpXxgSDunJQ40e8zlcuhC92ts44xWCNEeTZbW8fgtSO1mTrvHHXr1NIeeH27NIU5JUZ2X
0UY5bLPXBFcozVXE1noOkA1t8Fd40wMjDKcAYfuNS42Ltln+sVLpPO5puHrMMIsukuwnT/Nw5poN
14umhwRdeuCt0pfsxP3OMSvATdux/b5roi3lU/axMiiU8JJx+N5Gbbcu+TGfcjvpN9nghBtl2ym7
2PrhRQWJJMlQVWcnvTNBZv2W9PH8vXdQ1dJ4DHdJpAf+inzEQzrORhn8oqA04pAaGS9GUBG5SsqN
FdbLzW0suTK1TL+4YcOjUxNRFkHqF3GQ8AulcWfUY7Cvq+lGRVDxQrYhf2oSz2dPrVoPZEE2aTDT
eIG8ful7dXEiqijg1HtyN83vdOjmkzaqB5Jod1cphjnp4OIcu/lJ/W26H6M7Nh/xgQ8s3pRd4JFP
70veY//DKiURuFA8z1gTj5p2hrkJQcV0G91sPZ8Cay7ekqg8Zp1xd+/Kw1R2NNHYsc3xW5s7t6u/
e5nVHXMCaO0powVjpSg7fXMjLr2gMF60onRj6ORJse3kVHJF+9pYcr8NZPIY9a1v0HMQsVNqJ1yY
tsQzYpYeqlXYxNajvQAnTI+CXU17aoBa5gkSK1Bmn509O4cgi4JtMAKcF3nzMwxzmtHmaZs5+xmQ
6Zkf+eT3S2X4OT+zs7I6MgG2u7cNNyfrSq32dzv0xEXHXvKsMVVSnT2hpUEg1UQHGjTqYyEF92Az
3pPJN3EOI26zFPFsy6la9rI2Gw52ZJ3SoNdXBgafH6fDodduYSzK6oLS8wD7HJxcKHUCU97ONuBo
i/lZ4UKeLaoSNgReOBVmhgVRFhOjz8OUt0CbESt1eLjlE1L78mbnQX2idjHnbITUGyh02VByj4vy
HUT+JwUn6VHG8myOVC2FgWr8mAvab4iSrY1etIQi3HYdN3X/RLjtuSVBbkW09aFrLESHLBPTMajX
3TJSfVJDAFdV3p/Rh8CB++I94VfEgwgkMxlbvSZRpm4VqVy6kPJbhE3yspDn7aLoEgxt6Bv0N/vA
9+GhUOHPUabRYaGZmP/n6Jc5zPZT5Tg7jC/CHLOdb90UOKmKB/NYzckTHYUezU7zvI0Xh57VrvoG
4Yq8ewWviC55Bok41DA+06LPlelweZshJCo8/miJfT0OxXNkmpfJ1W/uIMxz38nqFNCnvGnZTLTP
e+mCI8VXy4HpWqX1ixhLcQL/S3w2SSUPExhtUwbPruherSjQNA5a4caMU29H4OW9HCZJVock8jR0
8dpdBryGaE4fWP5MYVAybtqyw62hy+qhlpAzhklDRpfkF/R094rj0q+ilvSImyT52UZhgEFZ8wGU
0XQcLOoA0rzhB2Xgo1EdYB3CcHnOo/YYBZ4+im7ej7Eb3upFhee8WL43s5VdlYEvhYm5rx1n8XO9
NL47mQ5YMWmwOZDs9FHRT0WU4JOYbLFK2ItDpF4f4iFxH8OmO49kX85s7Xjh1Ff7Rct5hsM45fZq
hUBnnNuc2HntZgTE0ub458MpjyTHE9JcR3KrR6qWsodm0PNjqcTGSu2vzImSx7yenVXVwlQ1WHeb
fnEN3Elydtxbw1WGWtd1/Psa/Rp3T1lQNZa1Iwaxoae6+0x42hnmys374ZuKy3STxPF0nqgPnWcd
P2bo++sw+VUvVbvBISBG3xGC87rr4Cl1sFEqdyqu5k3OREGXYGo+GEkVHULXfI+XcjwWVM0QV2Lt
ZVMbFQ0MfXXDhpjv2UhjLcXIB1NEV0nj8jNtBV9DJOJzhkpE/VGfXDyHDZUiDx5bctRKm/mu07CA
fWFYe7osqHKOjbOAHDqGZv+e3bcuwVxbqCKXipj0IahoQw7HJ2216dWO3Hfyis2ZfVr4uawxpI4k
4WKdM3khVfxr0VO8s8t6P8Morc2RVuUhnZdzB8reR0V1oHY5eMzb6dGoh60IOcY1RI94eLLeV0pp
rL2A2rQylsXbyFwD/ExFToA4YqYlNLzuPLQcaf1A7aLOSR0MnjvfaIVydjjE8c4JdPW9T+2V851n
l/wJOkEeA+z7qgvXInVJZZjb1/ss0cG1A0w+DKMDppbM71jm1T0nBAKfjffoNF2VRHKCrflQRZ6L
vyKWbzYi1NrLRHQtnGi3tCwoly2riKOh1fw5yz7rbrBB13/blb3XoYquFcrwGpZErPmu6z8FrO1o
WBLXtpIb2XbZBiNfrNgk4FeKQjVXiKeKvOXaFnN8dKmF23ZFGFzKFrpcReMtpyfnFPEut1w3UHn5
4p0EHuOpZkLfRhZ2Gkjk1dad9LVr8rCnvJ3ZyluFC4qP6nJ1jcruXnnV3xaguVH3zaVFkl1RVZzT
ggNE3hqUNgHNEg3zouWhdUZqVgpi8MqexaXpi2E7tClZFs/BTaVtfpVbNAFwkzrbI5khryVHRVK9
vBVYZLchUoCPisj00ovd0NkXy60Ey/CSQ5VoaidsCr8je3mISa+uFc2ouwyE9VjhGLeYWWKUFK0K
/YobzcUzBeXDMn0Q+n0aEoZ1x7GhQhLnkjidc5FRevJkLfduSrt2lzuYT/efvnsvzC5cKkSWsX4e
wvQW06mPmmHHb/+DvfNojhvosuwvQkci4RLb8pbFoqc2CImS4JHw7tfPAT8z0x0xM9H73iCKMjRF
IDPfe/ee6xa0lQifU5smwoyaMXff9mn9mDPQOqSlM73Uc7H2/RVypeQP1eW8skV+qwPTXUe2rd5R
FWDPCLZWFkebiDbTZlTB1ePYtYuytHquBSQcAuTmdeThsU6zwXvvYr68F8QwhHBcXWjEqmMnM7TY
cPbWrm++NmbLoN1MMxJjoLOniE93UeRTp5sNEiO5fKvdKHe1U4LpGfMfuWngiog+kAAExIpmb3lg
sze4T61YzLpJsBXe4pOqo3cGj6/WjLc5GfCjJNzNp2G0mLqjL8E0hqRBBE9JmKKZ6iKEPk1SrY0A
vr4rGwbcZfg++PXd50sffR7u8wTdFAzTeiia+E20w9++nB4g8mQbj6RAK36sl8sY66/eAoPmG0Z0
MXOcBiny6Mj1OcGl3XmEu2VXPKP5aAzrSpYfVgeXrE4c5+BBQHGca2Un7rWc/1Rob7Wh55PDY76l
NTqtHL95TETln3sM+ZwarnOAvbqeaQZowAi1NGacJL48eGlY3AgwhcWQW8e5yc1TLpv3qrf9DYPo
jHVL6zfPqPZlgQOXLOL0zEo2PmGGf9RTFT9wFP3BiKM8M5t/kpkVPuEluWkKBYLcx1e769pHYiZs
BOEo2kcggc7sfNnjArVxY//i4eBkJdDRNusubMHTqavFUwqL50BX9S8HdoIZvPEm0tl8cXHbrWtb
p/cFLYv2H6cS1ocuVfM5WpRamdrAA6H1ZvTjxZzt5iGnj4womA44lOYIVQRUSAQP1Tq2quoZnd7Z
Lv34aQizU4pY/8HonejBnh4T+vErKJbePnda8TjYxbHpATeYk8S7YAzT1olFzMEG/EC3dO4Kj063
PTX63JYlap+hJKEnsOur8ElRxhMen1UnvHvToaluTLeleWPZF13K57SI3VcPxdBecAq1AnB58Kbs
l2LCK2WiKV7nELLVMJtnqhXgX6Z3hqhg70RXORzgEk7QrS0ucaMaEgSmfJ0AhJzhALyabdUf4zzC
BRMxl7NHFxNIA3YcKA7FS7en9L0WTnK0BxXwdAm6gsVQ7KBT7XvTAFHVpQ8IV7C3E7CBOqK76hkT
U284Rz8dgtUk03I1V3hGZYTKsErF2ocofrSbvkMe33Hk816x29JGj+txLdLgE6ILgoua1A4c7G3e
FJcAl0hfwE6y6vLJC2S3Mc3wh8KrtkK1IbEiDseoyh96Q1zCdAWH7KaLKQHvGY5bT8AC8cGqS0Os
8jLczzP2u9Ieo3VIG+Ecx9GfHqMNRogQR/SoeC+ySzrB6OtK/TWH08Vv9uhtAEWk5SVT/s0p3A3R
M19ZGiF9zomaSC0aRM4AqQDm+6kIoqfSTT7Bp8e7Lnzqcc5tfA5Dm7JoD0QWUJL4HA/y30E2cN5J
DmjX1QlUKQCiLNwrq6ARGmfn2jnLHi7qZKLPccEWrB1kA6pw3uZlnJLJ1FvFGu6cM1B/hKrJj7Cc
Tq4Y7B+lS2RHGDUHEihWqTfkewZnuJqT7tYFJZBJ/TjoAdp5OR4AdwxVOL3iAkGhYw71rp3CjdBB
uUUVwo0ubx7Dh/3I7bVmnIRZCAKbbmlu9tCvcscESGQA9U7Bn0ENtdCN2zdaGgKTSgNfMWzuLALF
psHjCoDZIV53RYuKfwdf/dL44BRZ20gpJ+0t5tde9rEBSil4R/1wYTn/bZh6XOdVvWpt8H5JljxU
tYlRnaM768hDXg3BeQo0tBO8OSMApKNZTZtUXOr6J6HeJaRwv93anmHuMpfnj+2Ed4ct30xB/VDH
7lTflIdINm+FGeujQxzPqtFXkUBK5K4czlhJEJciv+raFbK0etPJljD1LKOXTvNUo3nE1OqHi+0G
E4Y5b7O2ZRbnmX8rxhBRiUy+Dd/zPn2OuG+g87RyNczdQykEY5yGhr3pIoSSZcJwpOB3PQU3XHEw
smP9FDXTDVzMRtXGdXTz8gVqgd06z5CPnrIKJEffF1+0t2BAVu5nS7SG0k6y9xGQovJdwCor7VQL
+ki+2T4kQnS+rz1oE4i+zIsYK/C5p9baNRkGEARWPya08RBkfG9v5Gozeb19ieo/bpvUp6TiETSW
fJqk7+u1QwF7gWKVN6V1TnNxG5nsxXOc36po+HSKel9YUuzMOf7E5W6fgiZ80J1hwywOtq4XiYOl
2D26hfjZYwHIkwqHJBYHUBJYGs0Jrz0wkQwiZFTH6hxWYQ55nnh43vPgEREwGxHEIojaDAOAQZNR
LxkC0IrftOFz4uMrzsr+6o5duyncXG/QMumlKgi2YynpgXXiaHJDnKsQExTHkoM2po+oWxpuJjn3
2Ab2ok6AlUDZRSJd8curwUrCOWPkg60zG7fOKDjYkUvCkmXMR2y6f4mUGw6WzsJXXA+02NgdzMnc
x8VaIIc9O6Kb6d9Wn0S0W6cJE/oqGhxvU0ZVdprL8NEnaynHyevkT2TS1w9mZck7orS1Y5WHIC3a
W9/6RDPV4qgEiy7cOxpeEgJyosSamO9rB6hsN6TBpZedgD6TbSkH8GMip9Sc7YmVsHkkU00mhNnv
XLPRLJ4vU+v59+XYb2rPPBsqfe0s58XJkIWwnbmr1pLpFp3Wo8CjdVQDHCnydu9kshWXuM6jtYb3
5CK/9EsZXCFKxM9xsI9nuhVN8oSGHYUsPlwkTgwgwk1phWJjjjyUo2+VpPzprzIMLzZxK6x5YfhU
VXcMJGvTK9Rzm+Yfud0+s7mLVWmHjDvB2cT4bsFPDZ9T0tWrLON8FdpAfZbfeoaO2HQPTTmodYaJ
i2FuvJktrIYzqyOYG2raZFEJ/uXps7ap4TzUPBc8sJPPfDZ/TKYsXLXsODtGqDhBPSz5XRM/uYlB
V2BwH3QN3Lun674K0Epsch3R1wWFs3J0C07PgXcwAjXlwBJ9QIfrtjOAqn1iotqDAvc4mYwiSqKA
xAAEs4D4CjcQfmaGvVvHtccRGfw3oRwLR5S9f3DFC1EplzZr2MVRuC5gjbuKOt5loGOi9us1NUhN
9V+cZISRrCP7SJt+j/GvHHZR1X6l4Bg2UN2SN29ASQ0y9feA2PaYgDxQPtyKeSClSEKw9IOjNxXl
YcnVKAPeNbuZYZnqXG6UMI7RO4K1tyG05hNGrM/ZU/I59/JNIKvkJ+NwOnv4kHsBULXoMDLm2ZUN
PGe61/7g9z7yNIXttQmdtRzz8UJNxoIetPGDSY27cmQit2OvKlQw44MR4ToUfjofvQJdxMCetzaa
GbpBvGUO+UuFI8w5OKnQV5xbkeY2haY8emn2jizcenS71jyBXvhlYdvJewhJLsve2gvnX2EqtvhF
uq3fyjdltoSEK81sRmS/hsBoz2g0T3EWLNNZaVz0chGoJdbaRX3fovs7GMxzNDXxOh7HagdupFkn
UZxdECJhY0fOtInH8jmUYAenXM5311oHckYB3M+Mr20EAp4tjpHyj1NgejwgMEGmNAQl2YkH5EZ3
oAze2fEceRrT9jd7NDGIPaWWL9xXaWXmpkMStoI6uszQGXkm+IIZBST3cRIc7Jsk3A9OAX5tBqHt
Jb/DDEoQokWQktn8WADx6+sci4RMXmJLlRsDHlFXPecGgEEiHpxLN5VfOZA67Gd1clEVB8DxLTEW
PKFzVWYstr2aRvZAMH6NZsBSZ/YOicKzp+3hgm1+QTPgQ5TRyjNFu/NZZzCrh8Mm1QAvVGid+lQY
dHvt4CXU9UHG+c/Ky6u7V4rxVmm2dzIsqreCyC6JTYCDtVM8dn6TnMxUwwuKg0e31uK19rqPNkqz
36RZ3CCMD8d8kfj6OqA3iRLh9P3q+zIkBSnMScTgsRxyufVGpBRondqzi/z/YE5uekXgHO2rlvDG
ydXe1qITQD3p0xKnQcI8grRvvXCSdB6c+hjZSVAX0bHL2/mVf0Htp6fb90dDHL1OrX0MlxT6QeXi
lS/37hW1JGHODnd4hMHUkt2MSgzl9arQ4Kz71iQdEA7vPliQEhlmPwH88ZfG3wChAfej5xtIeUaY
NxU2NaZS/S+9XGIUMYuPWp5LafePssL7IKRrH3VuMAaSxS1sBu91LEn/QwQBh6pPo+dgGs9lExen
oa+JfqNMLU6RqXjZIpDuPUqrGYndxgB3BW/IkBs3TTDMeTKQSJS1dfW6/gTtOz2NVnyxfXt4LBoI
HaUPeQ/xV/DeUUWt2zEjLKWJOOMx8EWd4MJ7ZMzCHM25VcL50lkWfiTljC6wQWjWWlP4wfLCmL0z
6Ri1fr62Ne5ZHIqq86KPFl/4OVDsj98fxkvAszPF1ZFoe/cpjSGWB5RgdZ08W6TiPRru+G61RvKB
jWixG9nQ0tDpfxjL14gNNn/qp4OBFf/Vo3GFnDr/CBIzOEEMhjRBHOCHqxKcgFYGpHvekG2k+RO5
Hrx8eB29on1oa4+aBy3RR+y1atuETbApNWF7XjKNm3ZQd1/I+iNNg8dEmdFTYU3Z3WyTN0p1eUoK
DvUj98TZGQbYyCk+5HKle++jmNIJMRE7BjyH3I3qh370IKiOLGcMwp1HoqrKLbiqeTMbk/OIL2JX
OSi6q045DFC0vYpaH79pWE77dBwffCd7tIe82aMWu5rNkuwYg+6ztW0xL9QEPRCME4jSeEDUXj/6
y4UUQ7gcCjJbUTBf62k3xEM1MlEwxxs3JmP3Gfxgw8SzEE20UwOgPiP0b6M5inOERavzhXGZrHTF
gipuvaxJLeRmMI4IZt4NWYtbvXgi5rKFMi7jy0Q8EjQmW3BGos8c41h4/Mel8dQNInpd1x6iIFEg
ipc0Yq1TlSiiqjOfoUXu3yIoxmdLexfLZkfxnjrDxalK6swaOQD28YHegGUDRmzE/KlchpMUFuuI
cxJQAEDq2KdrplpNv4N6at6+L9KL5M1wq2ckgYDnq3w1sBesC2q/fR1Ow0PlMx+skwYtDfNGUhr1
JRPouxQFk0kG5MOgXecQFRVQ30WO1WNmQnhQaKRfYrTkLZsninGTGnfSj2hFn9rEtm7fl7lzX4dE
5Bznk30RvvM+ZA9OEuibagnAIkAZ85yHbVen3JbpF6t0exteQi/4O4P74dwIC8Sd5yeLpt7KRrm6
q3NgVLrlCSsZjhg6NPcFK+7x/y109J3/KnNkaqscZJtI2JhaSeTT/6ceNrNDcPIOpgRutFvZCf3g
GeqSVLAwqgJNiCgubY9K0KjfLVKv7iD67iZgdY5EjMsxUZNUoIOaY67FX2DCYls1fpDwFJ+yZmJQ
YkXNuW/YntMyajhk5uSx97B0RGgt2OJMX1QO5TFrul2Rhd0ljDt3LxIILdi8V5pELRgJCjVEQrfS
te5jkX6B4qIS6F9U1geHhIjTlQx8OIUkPR5N099boQVP0EAXFUfeiRnGLyUm7+IVfbuvUzNZwcg0
DLiw8aEYnR2jSLTHIe3Z6T5YM20AjE+u0TL8hhN8IBzlmpuPc2BUnzVaVcoynR2MpZi2THzlNq1G
SGvDXej0U5vlPaaHtu8onuamD/a2SE4iZEtPISJsAwbcmKWc4FwW4l6QZrWjgrDoeHYY/u1SfcZp
d4+bRSPT0Y5RFuNG90zOM/3ZEGQq57rabv6hCf8f68H/z3pgI47/v9ucbzAPit8//5PBefkf/zY4
C6T0rOHKpyUAwf5f1gPp/wfycmkjbHeVbxNh/G/rgf0fi/idJ81xLJtV00eA/k/rgWEuDmesyHw2
6WKadv471gOJy+A/PdvKRN6OKcKCs7pkM1r/VevuzXwLWRI8ud3cUtP2gHKAkNc6/2NQ1m8bOy5x
USFOzDv/yyMygbFm+S5V77y5szpbbfkMN/XgzNWnDJ2zQuOM0+nXLKzD2IUBbip1tDyfAsuCo8dC
/oLJLJ7LV2iJwMCm/OeAsh2pEg2i/C6r7CVr0YXaXmdvQ+aIq1r9pN1EtVVXOyHk33SW/dqvuzNM
F7rZX4An3+Ci5UDxe3eN0+s6TGQUucS2AdfIVEUJkf/CyoFvOkET73KsguQ5fBW1Ea9pjBgrvuLT
UEd3ikqfmSkWZDAR/Gv9JNFZxCZpbVqOT8WIDsvSO7trf+kmYd6OK9hvbMWPFd6TvLI/rMLYAsLk
uEhq8oiZq1TsmJ1BfkVsVMfFrLse0YRlzitcto8K+K7IjD8V/5czrXlBSM0wR9Ey8y0bwDJDxEww
JfOFQyVrI2UmFZKmd3N02pBWplbLVM2nwxNmCFvN6Ifs5i+zmtHcQnkWrnrPR5RFwdDeu7TF0FvX
7kr6ZCr1bfNbolckOc+npC/8tZv2L0byyx4bbxUKVCzJBJx3REgZqeLRs6H0ltk+9sQfp7A+YC8q
/hmAviB7BsLPLgBXJOV4UwQUkNYzaa0ZVBmyWhnWl6fGx4E49H/oOE4PHSGNMfgWZmmXkR8E6yGn
pWy+jq0NZ95v9CEZyx9V6H9SX8u9mvorjjH0WNL/0UZ0BuieI9meQKMrubUIE9nYIIojDydAVizj
lUyCc1Gzv4fqdLz2Uwv0KTGA0IXBNkgchLaW/ajMfFi75vTiKZISLD+llBIv/dhEp7YzvzQGAHqn
8NA8r7tWQKsuWRc+y3lyiQf510Xh1VzGxkhYSIDAoI7uQ1TuHpfgO2bpY53mFJhGKXhalDhr35oO
VOeHQPfFKbY4rYFxvpbkGq6hSNOyk0vf7t+X7z8Llr+gKhWIJF1GbBTWZVPrPcNucNcUMwwQ13no
29u5yKGQVDT1IPuZoOc8QP8HjW2YbGtQXScrLvXp+5Wclgk6Htmscamy46RjP+bV96WodLKep9EB
6zpG52lCRptFXrbB9IA23C65RF51MjRz3pABJyTZKYOqQ0zPTGwpaeZQMpPvK6pblPy2uHOzw1rK
5ottTb9kNTXn8ebNgT6Jgu82xQx/gipYoTxOiTBvTWB/890BeM+BdgmpicN8M2IE5qxzjWk8H8o5
vNbNEuEsXBQFBmmZsF7Ncjeazfv3d/p9AdZA3/X7m/7+GCYFMBFzsABUhePGz2fc8PbPPkUyX2RP
NgIEhPJBfsLnXpx8My9O3x+mNsftiiMvRlJb7iGR32rDnjd2C0hqniimQAj0J5qr/SkIbwniOWUG
x6ZGuIl9cz82rT71y+X71fclRKKGjRTM0zy7X72HRkOTqbaWupqQeMyM0dr0L6c8cNF4JU91iBr7
+xW9qQ0ZZ9VO19NLkxLeWi5wrDYMh5Mxyd3S4Tn4Q/gnyLqZoWHbnr4vSSRxOpAZBn3uGDGpo2jk
Mi2f/X9/mAqr2VCQk9AmKrCscL9QNAQN2szKqU9Ot+i+Ebb4Cfp3TD+Unsvl+9X3rY2NIT5ZOFA0
jGXnHvWSEiPHRe+mwT1AnbW2XLs6kEd0atvpJ2hPfJ0K9xF5I7vJ6Gh8x3o6mu6rijwI/PbwoVvV
MttUlyqg2xR3CTS+2XsMDVOhx7d+VslU0+RFFrmhJB1Ws0MzPRCjt9FE+qy5h0F99n56djRWVD9u
Dt/38Pc9YRn5eGzs/LmMRutkLwqt71ehIoWpdYg27boafrOkr1yIizs7oPZd+5JaDSrk/Ps6FSkC
lyzgD8xi3NWG2UCIbPDdO/2gTqH0udlidiHex5L/VPBUg+JUFhLQwgHMkY6Rc8LV4XYGTSeb29CD
C+YnKBnGuIcrKuTRSJD7ElwqSuJCW0E/DpR5dh2Wi0fnDoR9iN26Lx7alk6X9Oh7LwDCTfnotIX9
AFBl74SdBdt/QvkCUOloTeJMPBh4iFQdy1YQ4juyfkbW3K5LF+cGoumt6YxLx7TzNkxSQEk3hdqB
SIh45pk6ury8gX59U9ow/vERsg518KV3deEh3GfT+hsWpBnM8E0Tdgw8sptaEJ7iecQsoRBHVe5B
2nJK0946yHmkVfo/e4u6YNLnWA28R+1I4tp87L8HlJFRbCE6kJ5ul/FnYDH7yAp7PhbAo5TRjFfs
RiAu8DjN5aYpFQptGxXqyM7YwnuKeoBzGNX2jelhTEijjYbeAO/dybA7cxJKw/HR1CShTouLIzGN
u2YFR8ZqINTI27UpJ3BD7m1GIIViPv1dB9mrNdLJQfVHiWbW3IEz7Ls68yCvaHD8s/BuhGxBq6R1
QdXk0JuJT3DPafoijGg8KJUx+Hf8gCGcWKL5LGQio7m9Vm1FgZPJbuXETnwbCu8wzDArXO38Fka2
l7W1nQgZ2iwIiINJsMA7J6Q606t+rqaXjmbUagxwY5XE7rrRuVkaxOD52YHkGwYrSCAdkJLU1/Eu
7J+GiH21QsC9ytODXVVEGFgsQHZFUz7Hwrh0vAW6p0OSeDev8fRZ+h+iAcY5aAg3uqk3iSA+0xnt
bSzIw/VCCGndGFcbojWh53K8s4HgKBVdayeTm9kxv7BxjNeW/l7RccyhCBItUXNjSFZnLQjXLQLP
Ons5ysgu6R1yba8xja4XafiHBE9L3hcVcDqwkY4No1Bk3e+yH1ZTbCGkZQouEnqMEpXQrmQaQzgJ
+kNi2Ky1kdPbFtwjRUv7te419hjn4i+4t67yXsUQZ7tmHO1Vx70J5Fj+jZVlba1Qx2ejUque3hK/
O4WjByoYU1d0/IxfLnY9TOtUgc6vKpDLLZX/2qLns3M7/xZUrrUi/tpg3y5IEhHMZkA/UDrWLrwA
qmDimnCRRhHMDPUHZUa6LrGOrA0FCjjQf9xo/u2Rw7cbl7a34ZtgOoCr74lMscmF8w6sgBaC9Oo4
V617cKhMfZ6xwoYKWHDEQfkz3UTTM+OaOlKqsa/AfyUNU18Tw3otJ5jIY+iJT2JXAAKH5ZMcDn5I
bENBms0672jVSECsl9iNSmw7dnkYg/wvwxyq8QbTpQigmdXTbYyLNx3VQEwi50IDbeAWGANUBuvW
lsfYqAOEacUljdpD0FtvQBgAYLvpV1J759JT+W7mWA9utscOZNvVY9spgPBjHm/5zERg995KhiL/
dGC7GX70x2tiMJDh2G/7Kro4rXWGVwwO1DbtdaHMaqsYehhd/Jwyxm5IMeikVe2m1Pndieilij94
C5wbDI1L3anhrS5bmwMdgU8N3tSQJslmKChCyChort8XhtP/fPX9YQAT4zh4Fn2Kf/25BdKALuAy
B4/xveDy+xWCv0J93Pydwqx7yod4OM3Ovm67FPFLc+foFh/ZMD6Svn6J4Whcg6o8SSIytwz/HsfR
/TUkEUJ2x3mS6XL3Z524pstFYkTYYUBF9Zo34Dtz2u4bTkrFxgyzrNrXgzdtfVSRNIKNL6VmuPWQ
6dZp+9W5g/Xep82ffmqQZUrrAzLgC9A0iwhIznOOW9yUrb4yUg4OVgL7PKjnhlXYfsgXnp9lku7F
Azgg4VijafSWoVF60SkgDYT2iIKbrZlHx1SDHi5YpFeN6/0qreSXaeo9GUNPYgzeRze5MYvSc+kz
UGAIwXATxdIIltOjyoCS3j8iEkgfOoMgTQUL5keQ06pF9bPczIwKBcLN0/fF8PrxVAr/L7t0v0Nk
OFyc5IUpQLVzGrK4/AKFSNPIF0TI8dqq+t9Dpe4EuAg63uRJJq8hgr0znqy7qogXT6fPoa2Ng5Iz
Utyydrd5w5ABKeA+LZdKTM2cgRJsR0b4xqQjntBHYep+jDxkYUlYss6S9UPJeo3Qyl7zpGjRN/32
CKvau3m+hbnxc87q5iH1suYILOepDIN4o42ghWsnPuBWKtSPnbUluJx0hTlgnxB7YoLvfUoJ1Eev
fuOku6n2hw1ZEX8Gy/w0pEpOTm8wEZpGQYsRC9eM2G5Vb/OkuXkJU15YaP2KLCNng08RDwVFEIg+
G7mJNZ50Y30lSbS1ceVvRz8L+DucbwNnrbU0G/shweHN0TZ99sJ6viFwX9Wx9rk9MrEdGrc5xSpf
/L7xGuly/IBQasthzT5UdXnm1v2SevT2BRUm+NxUrdSoX83BjHFM6Q1vGG1fO7dQj3b+tlPBzpRA
/uFIH1xj/gXSw90inoMQGVz8YREGLwcJRoa7VtCiqyvQSVoWauPkA/54yzlU/HjnigS/NMP+Y1aq
vjBK28S4mPeFT7QBznwkH1ASy5DWqmqmg0HQKj6G8Exvd51G8TkYB+JHIwMzjQiOacAqyOmzI7oB
c0aKShq0/noyFKFAYKUT6aoVk0Jiyk68ixkzmrJakdvarxyzWImpRX7mRdMqJir2gabKY03gy4iq
2UlixMjieKwHMfLo2ccy9Juj1xEQ20gyJnU30WYA9bM2gFkJQRAFyUQjWBb/SCDvn0EYh7C27x3a
/brkzpLh81AyY1eCyMeR86EuLE62+C4aq36QISt4GNhncL047xkZ7DgPwfAX8m5JskycSO0BbzMA
mrC1AXObOABOpTdSqngPYTo94Q1ZFN/mSrGyM+6fwiODpMOonHAjwW4wj5uupAuxZrfiMGWPhS0Z
8I9dhZUQWYRXUHQP/FXYLLLdKCv3TII/A4pbfn5rI0sPHUt8mDv0GH3h08RPE6zxIvzCb8cEaJ52
hj2VWxWgRcO8RFwYYRmNQTRN5Zz9yYI9DkB8HVrxEbXLhyeH6Sf/gWNb8TR2effWIZknEOMP+i+P
FDnqIDEHD5n3VR7TCipsPlbOxbGltWp7NIkWDpLA8N7awCHfJOngREuszbU8zOXsbcKaVA7H+2HG
hXuqAuM4aTDFgvUiQIWhRhVxz9pIOnIfU1/zKsgP1JX7Ny5mtCPg4FYu6kD63RDF49SyTkNkvJk9
XK8Okxzjt1dNb+Q4ctRaBRYW+trq8leJYMyXRFgZfnyp2Aw29SCL1VT1CFErhFIpPfwI+ZRRltPf
OCzugPvSn2LAZkBrcnh1p92gS2NNY9O5K15tx7bxr5kLXLdw3PGE0HRArvpOrQmVANUh6mOxHmpU
JGaQ3r0ZQE8RciLMLSZGsuseVEJQlOMj/fL8aeFNNcdUYWNFOgAOvPa789R+zFNKU90AUeX3o9qI
aRoPnTv9cHDzbX3dHsxhig6c95CQhFiouoZzFws4QUIovVwCKU5oUIw9PxI6wxlJnh4YuUu4YsXY
Qwe2B0IGB6ikjXP+vpAL/89XTgVssEKUTx9QD+t6IFPHmcpLkeV/iznqECqttKibfZ+1Xy0+vHMc
bttUFCftZdtvbef3hcFAvi0jlg9fpMwRqU2I/CRz0vWAkCXFpgrLZlNZAh0eUZc50ROvc+qfooTm
SBH7rBZqMG4Tq9wl92drYxd6+jWCXsRfZ9ARPFvZkgk9PM9TcSApkulG6TWoD5w3p5qdjyBmLoBC
dthXY+Z8uH534XDrkFVVmvumnsKt0mm6Za6f3LqFWG4xui/j6cY8bEI5GXwgFQi2ciqO0WhvOtF/
2lbgHL0+brc1DmAc65zF54jzs8y9nyQ5z6cAAwbukxRbVlsiWJ016OSKOxcP57ZmAgdnvI0w2rH5
IFY3t/AkerxAbX9uXEK+MWz8JdKxPz22JNiufTXmqFtYAFZmqeBIF83zPJPpWSXhawk29yHriKyt
eVo/zN5udhmtFCysRrehNpBHPCM/GaqRZx07A5qOAnRunxHx0nEsHpYADx9GtggPNcqZVYGriFwi
J8dyU315zXK2r1qxStrfXu2W1zr/QthtXGI2K86c1t31iCJxofFI96lQeHp6iUhQ19eZ085+rrKf
Lay+jdGFf3MdPEj5rlPVbVD8ErS4I8VBnGSBnLgmW502HuVcoukqeHdnRN+a4v0pyEtbt1NdH6Ps
3uZ5ueuSAIcRmQWDYuDlB/Fn2aEFjqlduxQ48+AXPyn0S1QB766kgYc2bxcExqHGkbaLs9/KiBPC
jLFk41NKrkToJlcAkr9HUGFHlVPqYj1CPKVe/LS1sKqn+TsIh3vcavGBSOgyu+TUDsMG0W2/imBz
3exKM97t12ghnZ+Ttu8q/CM95V9NCwud8ZYb2OJUAWkB1vZ2HsqnomzOBi7JhDSKNDeeMSFfVYMc
lbOfYRZftk9+mdNs7ZIgM+zIOB00svU6X8JaHMg0ffuYkl65JmXPnoL0bDofxM9Em95lcfaXrdGG
hNr6guTsAGwh+dhHCGhbnWOEUdaX6YevGDLDHeC01eQofY/SlkYVWRSuT7JSOgWfU4rCpvCQnvqc
Imo6bLrMXPb75NhiI9n70bCUzDj/YblVJ9vy1dqO3fmVqUIXg+AfHWntUFLjOpk9CsC5fZ+jmDTg
xNfExhOinoW0C+Bprgm76Q8S/+GmhH13xJbmvBsGU3xXqXssDedJNPap8aLn0pHOdUxcsPLoubdO
b5c4hmnIfr/6vjDFfQqm+mA3QM6bnMhkI2DSn7GPAicTG5U7R01n61EjNFppPpWWeAQixlX7WRSH
pJrfauLkM0YUx0Q0J3MuUJAyHejdd+FRmkHgbuhbnJj8HnjioXIEr1ZycCShWXm6nNLz/8XemTQ3
rqTd+b94jw4kZiy8IQlwEkmRmrVBSCUVEol5Hn69H97+ou1whMPhvRet6Kpb95ZEEpnvcM5znHOa
tuXWVSQg5R+VTjS2PyzxwZbdFfDWEkB6Pc01KdTMxXIG9TlvtwZHCVvPBmQhwlFiCYRnfTtMqQPG
lhdFWJ/HWKUfYnrEpau2jXEitXC8MeF6yk1E0HPebQnxNDEAjifXr9CWD7U6jqPybqPJh8kRZRK0
9DmeT41Zebspjdt9W+t8LHp5y5UoA2sk7JdQB4RH9rqUS8LsJAHM0o4EHOCbwexTm2tv7h9US4Sj
U3KJu0j20yLXsOq2/PhWNGHJsX9icbb4sRGTDC4eQzBW4P+ZmbnpI0Jbt2X6mhNhiwjjLglbL3Gq
7XjCUd0szi4GA+TUU7xppk3Kwb8hPNENY4hTazsrEJZQ7QYELU6B9GudIQp/0k7co4XtDeZRczLL
cb5UqWfBVQEDr1uSx9uB6YUbhSgIzi6+I9zudyHHYxcLceJMfUX5WK+AgXJLE43WcOl/ZJ38weKd
rUwZ0ytwGoZTj1bNWh64tAgEiyl5Ejm8Egv4AbxeXOluWqadQNZnn2fbKsImdoyHfLLfMIeT+FU2
UVDd6/Ak+2IB761BifEJ6Bku0LCj1Rx12oNn28zrM4zAwFaoA4ioXnmVgJUxiO00m1xndTpeSJYM
eA54fdr6SsDiEfEhRiMW/CH/Zffxny8YN6/gHqlPHGTPHYZzcqlmEvw05v7mwVXivcIninwZCLyc
+Zx1o24GjbKyo9WqIVAIOZFoGk9iMWAntHFozPX9LGU5EmUtATZZj9B42nUo11TefWru3lTtF9/n
QS3Gb6/bj3mLvgqREv5I6+JXA87LNntoLP/TWyIrKITMH0pKzfWoiMLkECG0cRn7oFt6hnuF8VwI
ASvXN7ifcsZt7uCz8rRpt+fouXKSq17Zh1rUO78eAcRLDD/zaB5yxiWmKTumyem27frnyIYYshCQ
B5LOYn/kH6fOTY4qLT5kYjyLlM8BFt8x4EnN6VDH+ORk9SNmEGjEpMJFM2SgPEafgYgwmhAjoL32
mHRRmzb5ufKaFrOCvcIJMITm0JzKVNMIse7GLaPOjY1X7CD4qM4+2IB0P9balx/RMCln2UmRXzUd
kYXWtIea4JOEadSazEsq5Cmb1prTIyZTcb7j2d91jSLbxSA2wIQ3kLWxixQsVe8uQ1jIbcMnMelt
OJhVv6u0pjpngzgqOC93NypBdO661OBKEZbRXxSe5DsdaX4v+swI4EMWu8S0urONF23VuOo75dQn
ln2j+xLr693h2d3JObiozBBAZ/xoaBRW6exkT3VLpl+sRfpr2zGRYjlzretievtwtaz6caolX7v6
1D9iI7P3HUkqIcph+9kz3R9VquZHyIEoMhZhdutdU1OwdojcYPT2OniUpyKVPYj/xPyJ+Z4TnRXo
ALT4OIjlPjQECuViSuKg6h5Mkw00y7PyzWurpw4b+E8tzGNiJdOJrqOHx2p8NR5rc4VS+riM5BdE
HQEwNmkH2iAB+VdV/rOsq4RvvHJJyJWMyh8TnMb7xAN9O8mqe/b6tXU/4FI19M9265NIrzsNCioC
JvpcoCbwsVrkWV68ica+Lp41/zTZ9KjHxEt2DUmjtgQNB19dw9PWJvsZePPWTkB6IDb1Lonnj2vR
2mDziog7G53AmCv3F03oR0S+/WviQsKB9HjoH+pGeeHoWC8Vp+M6FssFSQKzW6HlKEUnApAi502z
BCRc9IAwa3lsfVaxIE3wejX5zUSS3BoIixjlY5gsebNmNPQ8/WCK6wSRO0NSbq62RgZP+HXv/WWK
uJlq5raOY2Vb02AYUCPRRFuOmNyX1NbFRL1eg8VSGrfOsCf+Argg/nY2Bj+IpPGV4JKpyyEKALeC
NeuGXw6Izlkect7BZiyJNyMaZ+Rdpdvsw+r+n0wrdEQY2b6V8r9KKz8XaNVWbHEf4sZ4dB2rgY5n
MJxjbS5iokSV8WfItZjIC/2XsfWNULKd8PlpEqCLQFjn17b8bB0TCAB+z3smKDwoSQdOqEzZzQ+x
2YfDlyWTgnv0bmgel1+68t2cj68ACa/OHQDiUo+SX/ICpJacIN4EjNBpaEFwcpCoaT3+tUKR4F1X
YJGE+4De/Obl5u/kmifTHj65mIKp9CJYUKyUCZL65HsJgYIxay7bJ2tA+qlBsljVo4jW7pUl4FMH
OuIOLglAlpTYc5a/+HQvpnpvNO+jj+1qncWkdTFfKdzsvU0eML+RAuhf9R6Vr92GpSNCs+USitNP
5m8UG+yS9P5QOfiuateLD9kMF66Bw7E4KYvJjMM/+ekislvAJQ/rBldSXABdM/kmdPWHZQy8EprT
BDDBBlVryd7DP1opFMfUI6mnan4iFZePd0PbgjIztBWY+ch/aEQHQgvfSdWX7WWC1eT22MxagqxZ
93rKyDdmPnFvReaT1iziQPgbhMl4oCDVP6CQM2RU5gmM9nIbI/WeD4n3O9Drp1zlF94ZBncNCS35
hOtgiZubluXWrjErC7+Df6nqZD4VmWnuli5+0ROkvU6l43UzHsB19AcfjuAZXMtANRynZN91zdoV
JdGpnvpsGioTQmyGytbCulPlZanMV/g88mhw/6xIy6VkFJwwrkupH8ft2i5SLGF1FDGZviTSiNdN
r9Q6kUWGb5MGHswRmb56ualGC9tQB6o5F/qdYvjtWzlOmyLSN6k/7lSFWN2ujrLx3vqGgJqmb032
qKt5qa1jLlHp8SMbGgOnaB4wDWQ2Huk2DcU8Mt9UaYCr/CtGOLNZsoBUJEBOUdfvcBE/+cwG2ORh
j4TNZa8Mcp+O7BaWTWQz4Gdzo4hSGf/ri1exy/emwd7++x+0sBc25CXoCO9BIQ//+dP//OOpiOfA
yKFZJ1M67dyxepmdCgx8ZSElnkTjUEwxQu1z+XdhVziWhK7WPRtej7zf1kMmRKwjFWKff0BkJ1q3
cNkdIndU/YxmWt+6fvLleczBOoQf1AJY3I0IKjrHSuA7lHoxNi427W6R5A9GITj2ZftkMDjZ5DCG
Nr7u1ww69gwk0rsOsVrJJShwYghYKBbMUm6qmUAm8UctMElcDhCIcHZAlMfeZhxDfC5GDgiG315j
sXH1r5WOyVS0/mNCj0nEE05zQOUbAKMYsKzip7oLo3qjCEnbBRa4uNcysWIG7W2zmoXnrUGQMh7s
WW9NJmtdL0Mophf3mE9IV6zcm3DU+0cv6Y/WjF1B6s2q6LIvHZ/OocDbMrbNzU6KpxHxxhYdyQ4h
dn2QGYaSSlUspGPT3+caCHv00oAbleez/xyzh8SePBTEqKp11Dp2WpMw1tTwyGsfwTYrwk0G6WwC
uNKn4sMXxc8y+SfAvctKwu9Ab82jm7rswGwUZIDbMT3A8TpH2aWQxqtQyR/TTqvTTLzbCijqEzi1
aeXU8FjrrLiNXQWnY25PkU163BJBpGtNC9cllaTNIlbmX6Y3n6qqerYRa+M8bcUObc8KQusXi5S/
+sJSi2WGcZFadjP8+KeweM/QYrPx1ZswR/m21CzMUqhNDGD97Ni72d9qKoqwkmiRgFhsLHveFCBP
w2Hp0iPOXeaLsvhafGbzDLDwrJQArjDapQf8jATa46cf3HyLeaVhSslt1wKjxWF1i93upozkxSV+
V9Bjrn2oMwEIeUpLZWZnTAVW9FSOy0mNxq9eLOFodmhQSsjns2RCJI38RZUwNwzjY/A63q8+uTU1
ft+2ApK/ENmtkGkeJj35WKx+MzaAnszlWSfD/Za6JGCRPQcbrg7SnKxM8j3WCn3JqnP5yP6jD/3/
Qtr/m5DWgZ/7fxbSfn7l3/8bwvv+L/yXjtb8l6vbjk9ihu4wVL9LYsfftvvv/80Q/+J3EbAilEW7
ifPrPzpazSMoCCG8bwuUr77QBerb/whpvX/pLjxK/C+66znCNP9flLSk4dxV8P8zK8gThs9/i8Pb
Z6RjWqZ1V9r+L9TojB0f+FJIGHhFLIQXoEF8ZkKFQS6n9PQwjuW1aZdhrxPviJKgMck8dFBR8BDu
mSnSxJSbYhZgn6zxFjkMmtGFaqGj3vyy2HY8y9gA8dFbw/hXiwFD2U2+HhgBTmywCNdxxF87dbuD
BXSUei09OejIg0UneXJw+BRjelpWJHgEi0jlw+jXn6nWoB73WPLkev/rdR5Re1CtXylL70EkBE/T
xT27JqRmqsHjUBsgzKSOTgDSj2dHbAPybgoc1F1FdUHOfKG7G1lfz/EKZ8kc8LRFoPy6h2YW2UHh
uCBhkF3ugizWsglQMxemTnXmki3ilsPTzCxy5Uv5m4oe7q/V/oJuxx7nmIGG4hbWGTWO14lhk7mU
5tK687zq0TrP8IS2U4ll0izzbx50eUxH+Yg2O9l01pxsGfpT+NbqR+q54A6tFkA9+kuhU/i4ZFdU
1FOEySTrFkUKC8kuuWj+yIjHsN1za1K+VuoWe6Svc97svNiFjZdyA3pi9B6Tno1gF8H5LL9wp0yB
waEtRTN9wjBo5GL8qciGXEvcSOeORpntljiMvbOE1FZ/YvTKJyYD7/BIhhULSyQNNj+wV9y6hSN1
hrVa6F37InPP3Xlbr+EvJ7cNWl1U35UrqGd696kTuP8LXQc047FqKeuk3PYp0EYwAhoS5dw94PC4
w3ARHdE7oBwqmlPMiR94dgkkDT8UPDWbNdyS7PpkAuIRpXvSRMMqibyA3UKP3RVBTjNQQJJnpZ1y
nzScZc4jVFOucRmJ6VzSTL94kf8n7qp6S2y1WJsdmB1yuIsAbjm8W0THeuL8YuDaF6Lov8jVUptM
MpvgNlOrcrIYdvdIPoy6ehxqZ3wWCa3J8Av5Ao0s+KMtul6R1C4bYKd/ln4OjclzdsT/PFY+oyVk
fOKoIw7ZC3RsQIqPWqyNZ181r6av588tvJ4lJwDx7rp+di/CghqTZM24q1x4s57b+ge7QP9QwtUC
wUAYLzle8Ht2Ve2/oDdoH4hz+TFsYw7cqSPNCHUQgFMvudLp11vKW40ZjF8/xHemL5NU+9bfs3IB
lCTvJuUdd7zvd/b1ny9JeW9jWASFd3qPXV/N1ic3U87qOsejcZ5yRYXKrxhwdChv8LAlZvNY33/r
n9+HUbjr2Omf/v0HfEt+GdOdRX//E2zAgZg0dHZgikg0ukvIBfpVIlEQWyOAdY/gabP3IQLNh4Ic
zcNe4cpfKYMA7cpFqmd0rDxq0EVLP23xAz05XTUhUPD3biVJHG1BtkbU6Ci2cx1ZtjCCbEy3Sa6j
FGtQ63RjAUaWnHBjqYGJzAjXuviMQxFxD6uS1ZC5F7NiRDCPdijxerFGL/4QcP8HJAAGRpdCP0/w
wrXFjMIXDuCop890119Oo4O/sl/dgcLRcOoA1EOxk5Nf7pJFfWQCdnj0F8MoyVKmWCAO6SWNQxn2
sC3X6X0XKbqzKZNoE48kiKoCTGrP6BzYAp1b15Ec3i3BdzGQ15x6UuxHf0YwT0/MagILsK7/egWF
cDOY+iYnrJCBotQXd511HthgcRlQg1Z2ooKIinegMkuNBUKFxd4T4myRydeUdfXK8OxfpbqCHHp9
Nxr4lHtw6iunAQ7bVI8a8iicvN3VuNvvWST0BGHNpLUjcuDj6uxUz/I1t6f1MM3vEaI+GL9M6kBt
biYQh3GKpoNh9Uc+p78pyjU0uw5dk90/1jg9V2JiB1kJbde7ZQFPhhVfjtC1h16FkfejgWJzNiLy
ywpsE4YlLSLG+p6XC3d0xeqSqC7/LoUcL7qIQq8vtU9cWmgO7wQUgl6OqTYCdCJZc0zFdVYIKS1W
tRWDrldOLqAxzhvCr3a7MNhCh8HKOLPACiDkZvZZVU9N3juhQU3eGXl8pjtmrc8cpykTZzWOEoKy
5HjV/HRaIWV5qCSjTU2grgWv98w8+dWUDlzwewvg4jxfTRMXo5sjLEFLuHY8scOQC+OPbmYyVozc
RTIdYz9aZ5kcX5V/iYeqDtG64g+ZiTGL7HEjagYiVjPQJ6ApyxpC7j0fO//k1X+U7MSBuPgiIHDL
ANzKWNAHk8IEBqe56NEWIT1fMJ83o9+uSCjd0i3HB/+R0VS/rSueJBzgMeIKEtSZ7DkA+GCkKWnK
R5/eJmD0b5VsttSAlItK29mSSGCcUtt4zV2tW2tTvddSYYXghPdMRqwjcHwmwka0L6qGRuHe86AM
X1zEwKj7uQXCRevJzM6ccmv71OxWAfkZCNzoPox4clZi8Ip1E6KNuwklWHjrxZHAnPKOSvy0uuQ4
yxkAQtJXm8GeGR5yXoXuIAgYZL6v5cRydSZdhcyGMhj1DwLT9X2MpyGoE4gBDDoJmM4ohGrxnC9R
EwwDoely9sTelMTUASq06py/bsQDovcMlPUWYmytloahApJqxufHxffPDaoZrmGiFJizV+DIXAMx
Q/mjy/IJXvYUssHY9T57efw1YlV63FwWS/BOguuaNPXoalMUtPZCnCqWHIcRB/Zef8UIrFgBLs+O
BFFCMG3UK93oiRgtGoZoUmG21Aen1AHxJMYv4rPykTjIR8tHMTZe0TH276ay30hnq2tYCZoaN0B1
043TQdP0p0kd2ATYu8jRJ3IY2O10I3rrEnuFlZcvpetWV1kxzYj0b39kMJ4X99CATNuxG9RY/Ryd
GHodH+ZiILZtGCoHLjd21Ty3Hs2lIMiIvINxbKJ9l/kHJAk1E4pCIOlcXvuIhpPyCUysRAnH4ZHf
gxD6mA9W4oo1PWHyYbY9JzlO5EG8cKmwrB5Gzt/LRN4e6faIYcx1m0AKwMTMl5GB9Yy6GZkTKqvs
m7ESgcUZ2EitGZ7TKKbyKfct/4Ojthz65blP2zPKN/PCcczD1b11jlvvsEzL2oo2Re4e20ZwDqkv
e6ACWKAvkXIFXjClS0DwNvXhvBAiGxELKJfYPHQFOuQOQsaWaVDgRtH8AH6mOo2KlAV42isonss2
V/scivTed9pf3ULcW3eIFxr2pW29kUNVPLUTegG9VPHejMEPIc59Lof7Nayz42y9NekvzMLS8UZR
UjzLmhjannLWjpV2lxqeVGm1jwX3JCsKEhObFuOTvuT6DbMAGZWQbpwhLDmtIxZJwhZqx18dOiPQ
D9cbQE53dNSLpZ1GlNTVbMS3f77AdMypB7oPkP0U1qN6+ueLZvQJJusJ43KMmqfmKLy09y/CwzML
72bY6lZ7tSjOsJ66hYXwiu82F4ncjZTs//5/NXX/JYVwenJpNpzCRRkd20HboHVOQMgTQb0xQYt2
sLVtDAroDlA1AZYPZTq0V4cYyoeiKS/j7LRXNyHfCAcKRqliOlDKo8qJuaNAl9+Qc7oXx5m9S9zI
4TJXVDmOd2DUuBlIRD4NrZOEiyhQlKvBPCNvMc9mB/Esg3p3/0ULZwQLkjVvFTLQs4P8zhyIfVAU
gchTb8yXhCtpCfgk3JzKJHcGrVds7ag0LUb4Xb6yNBB6Vqe+p05or5SGj77kJTcd/FsLSeFw5/z4
NR5BFOnEmgnUens71nRWMQN3SrYcvMo55YyMzr27uFzGkY84Mt5b9auXz8UZPaN7TqwagHHBqSIa
PgFpRiA85LV86+asYxB5qRWNknzVCLZ7KGrGev/80mzoC4qlcUKpaWQ37ysKtUfNNn5pjzGMkJ1x
Vrqp73kOA5cbw2dsfpyNlvgot32uPBq78i+5LC89axjGTqT0hcpeMEvbz1mzyVSb7YeakawVYeik
AED6l7reo++f6BOBZXqx4qE1uvM/X+ZpHLdDNHQM/MJEW+6IOAo1zJJUGQkSd9sGvmXp3oO0DJ3n
hstz0vXhrIhrPma89/jlgcxRv8OV7p+xY16Aa3tn11WI1HWk8nOFQLLNCUmsEuKlQMabT57X+deI
v2R0y7NcFC+FY43XRoizn3HVSZN1ViuXb932i2Cq8l82l9G1trtpa9kwO9qRN3ls0T7NvnkrbMp9
N2leI82WQUGIyXWsy25v2UAcxrTVVxhjORmQPN6qvDAfh/KZ3vtnSqCCmlqoFfkuk1QC5gBhTR/b
8oYH5gG93nwShHLfKr82T/RLD//8qpDQExM+b0j4mn9eXtIm6jns+JQgjO2Lal2lHFIM/A6aI8er
dCAEMTaXgQMjCcg5H47Uig+zUyOPy8sV8cNyy5LvSBQYyRtrF0LIe+9Tyymbz9myqJIAg13tsQ2X
OSPfmYlwIGKAXDHSELfWwbSXfrVu8Qf0tpE+iCS/FcAZJfmw+1EZ54yrhGE9qlrfIhw8iZYwdoZs
E+k9SLYKFdGkdVwgkMInF2uWHGC28eMUtITreCLRMZMxzJ6BBTL00ZCY53ldUw2VNRjBkVHgtAh/
5XWfvpcfYSW8sCHUDhNhFSyPnX6lMeCAQJodi4REGCeyX9pyAGEmjujiE+DMw1c0I2skUT7e5ryH
q8mKR1qsb3e0Of9E/4ehzdGduP56LvKeBMxDHtsWP/TyHtd9u1WxR05yETQxxpAWrj8QklU22ASh
yOElh7PgG957g8wsaLK/MpL6w6AzY4e2PW8cm6G4Ebevz7w3Jqek+kJeiH1mnQ01SMXpAs6/Xpsx
qZk97JxN5Y9iI3BUUGZ6K+5gAHK6QfAMvl4OYjnMT4vR6QEnMiN5rd+xGhwDtKHdSsXQAiSej7Fs
3tVlGu/Zg0vxpaMOgbxKHSgiPYDdBvZLkcfBs35KJqvY+BLfhT6ddaRvm6mn4ieNSEPeRkdOKgms
BrcJWS9PXTNvGpDAgS6yi784F2ciS2ow0THObf1pmXiM+toSXEGOvWtqE8XVAFqlM36tXD7jAIA3
KhM6i4U+RlR/bDnt5kqote7Fz1Hu7h17BHGnwHcClqiQezZrshmwFbYIqEVdhJ6B9SeDb1iC2gMv
C014mVJ4RN5jn/QouKHn4IKOp+3iSUpreuJ44N9R0EGD1h3OLGR/hrHlFTTbj6Fb/sKkurWH8a4q
7i1B+og53nynos0k0wP8XL6rc1Vy2PSsh/rIuRTRCxS1d3Zl7mruZ1KRxRguvt4ckLV9+FYPGoir
Eqic9eo11cvicqJZpvMZWTP2PnNa683yxnlQ7229CCjxfEoyuiCLWqGByWx6D6nGcyd6cZo1Pmhp
PRF3ZMlHUJiBniIAahfDXhPJsSnxyYTAdF9sfNkUO+Nu8PQfPxLpNkLSPQ3lkwl6EPk8X3iFjZUX
70RbabsFLyMck/g9RYMLT56Vbl7i/mY6t0mpcHexYQd3nS/Brnu7mT1W/MhRKd1WspgznGCUCMoE
fm/Xq0E4Gl6i/tQN8Q97Adj8yxBtUta6UAw/SpNlX29uyS8XB7bJR5V1n+Q3geOaM8BfAMCMb5OS
UaegW9VSf8dMfZlKHaCUB9CjxEU30V2iAMzFE/YdJoG2ttEVFESM8iAGDjxtO83xGEFB3xCThcr3
ny+ZO60gvERUn8WJ4Sy2CFDClBDMGdhvVCwO74NAKsS9RLJIiKICa8gPQJsES3hCsujxjRdEvjgd
MMqmMwICF76HZnxrHOSlhFhcIjT5a7cla9zv0H7cdxizo+y15mcfFdUWxSQtZ8exQ67TF/V5ulR7
yh0kBhh7u6kJmI2hrreTn6aUpIAsQwhq8Ln06iREWbXsHP1BH+trb5vzXhbYDshvZmkGDjQyNpVB
KLwYu781Pv6Gy/1sIcssCMJzQZPX6R0cosAnxMES686mipxDlhq0r9ZAlFMUUZbHkNXiukNcTLir
0f/6OqLdlu36rGcs5iKFxEVnXmYmUucIz9/vmQybKaX2l1b6jJxy0pf7y6o9mCx8t4orlZEJESkI
I13txXD9bzwmAPFMN4J+ghIgNW5+BTINOzletJI86wFrzAi1t04cceqFc2t7QrligTF4bOYXIoy8
QIzRs/AxBiUEUKmcc1KOL7FF7mS8eEUwGwxKGYO+6OZHoay/vNk3AO0BFxnElgW1I4qieUNa5Unm
xdlkCO3HkqcQefwG6H9xcIpxayqdOkxjjeXlBGRUqD9irWPGSc1XZfLQQ7s4QDHfA/zlsYbgskQK
qmjx4JvTzMXFeigC0nhfvTEenoSzihWb/rlJ4lBMDASWrgmdysN8Fc/FGvb6g2cUMuyrEVGFQEzR
ZukJ48dyzIC3rDTQ7dtsRhZVNoEqGPVDqTP3d3rQ2tZvIJMtPHv9XYPhfyXV9EJ7ByojAmQ4p3D1
UgBIZn3wFhtlhNvUOF2sc4YBY9VXmrWyyUioTajgWW2TQVlP320qJraOSNljF+hu2+xwziGs8V/t
b+id1aaxIgnf90GV6F1im5lM6pHZBe0Vm0l1LBu9uyZF+uu4Yj45f4kmXrnESoRxvhSIp9SuMp3i
OJo8/kzb17lGCow3oka2nc8Zr1xYsHtws8q5jNMYsrU2A7u2aN6sWFuTms2qunaO6IPYQDvaX7O9
2zZDywPASi4b5gmX4Y+AHdo4kQmGijyVHnoAWRkIO9gkaBszTXHyWbBJJ1mu7DvYg3aj2uDNZUnC
ZdrFFYLj2tHwRI5iHRufTsE6m3GidnAg/Wnz0dAqmGaT//eeSMrCF1cX+m8W7PWLz2BvZWdauhs4
N7myrpHLYIu6nt3zFcT/V567f2pmLgFxQx7UdqLe9OfF1fWQz+kp0oklH3lWV4P0+4O2ePvGtnDu
3D+/k2l+siAN8bh8yAng51ihDhc6zPYS5HGtaeqeOfGTkPewkA2Cf5l3yD3GPVuSQTp/ys5Eu9A2
F4UJciVICtyXtaIDNLaaSUBY0mdvaTEa66Yyr4WzfCpxNGZ01478M6fulypa/YSR8oO13Mgh3TAh
LMefloihFRETd0xqIumIxCh3Ja4pigiOEKH3GKBKbwOU7ZEhB5UicgNFo+2TmoQrijlSbnDIarTC
yv+s+vmxc40uLEhuqDL/FQcNJ9Ly3UUDBD/fuQJZxc5+fwh0gbQbBSx5e2AT0QevKwYVKzwEL+yS
r6TK5EHnQRPkswSW9Jh0PTkF+Kfzvr+ZiS5PiU+vSODBlrJx75awqZLEZivkvcfNgM4o6Vfsx6E7
GzaNdPVdmADzKrsEN1rpZGsMtEYGSZoRURMRO/DcfnLwJj8Ws/VhqBELVuG9iF6V67FO0Fyg1E0z
ZilWZ7EssiWDWHQlIjYDFnpQhRNijOycAWTfNOd9AunN43jcRfN8M8oWXQVmFLWUzTHqUM+nzneG
J5hibVrbGrFxonlTPZzAOWtZzKfJc7Wk2rrU/M9pqd+GrLTWvT69VYpZL0OqVZRrr0iZ3wYs2w96
N8gAfvEqJ7UIQbE6d5bFKeikEolsFzYD+QvFzL1TNXs9TuUO3esTpDDSNKzharQhPp9nHVzbrgLO
uJqxvoWFAcAt0o9FSwunu9a1NRQhj86MoFpkjxiyXfJIQcFIsUY/RaAU0Vtzpyre1CjftpOzV6oZ
AZ+Lbwl6tEZOtVIN2WKtxiuAhWen2yjlbSRB9IHyLmSofDpY3W9fJqO9DNX4bfV84PuO/g2FP6AY
Pa/BuiP6HTILSnLvvDH5fxYgt85+552YvDDAX9BGz+hfMpecJqa+Tth2FiI1/yXvkNMjTL1UY3+w
zRZVgUB0KasFYi3iyY1BRLGr4zfxEzi9tXGt2rykmrPYT/btwOqvloHttO+NN9knhBV7F5hZq3sL
wnLWdmxnwmxikjm1T0O0vGZx6rAIwAAo7Po5jidIfI7apC4x0LP26kp0LjnvEivFlJxhxDH+1Po7
SJu7rsMPrQ9jF6YjcvUE81qbWVeL5ca6b8CmauSns4ZKoOMNxaaza17+RP+sZHqmsSbSl9/BJUHC
MFL0o+Us7/dwHS3VDvd8Pg/+06sD5oKMVm1t1SmCLHOCMlG9kfSYBfMAWiXOa2YsmreOPBepmmRr
mvhPk22FjMhh4DfV34hczZUBi30zutLdUOFdOAegCdehtExj3/DMJDAa1gDCm20iJ7WOOvYmQ87g
2x8X+if7SXiY34ap/SQE6QHVd/lWQGCexw9GWTIEZw09PoqNcDYykCFag8kCJUoBw4AXnMcOKnAc
wLehRS0wOOhae6MFKNEeWeU1QiBWJMy7i5q7QtdsghiL5Ao0ThxqLrDSX5NoLJ+yPHoVfedsR+ms
RYXousg47HFxXtA/W5CGHW0lOdCDmBXM0NivXINwlyCcEo2sQj8mKJGAq78GIvctyQIAJiGGiKYT
G1XnJBwSlhRX2G5o7rdLmyC7z4uLnmOtWQaAAnV8dBa5a1KCadH1OgyrxtWUOT++SDkmdjYf5XNd
zg6QSAJDcfm/gN4MYs2o3/KOTr2R2gl8k3GKre7S3tXuw9w8pxAJtyhZYcJD5lm39bTG1ki557le
kNTL0x13sTS06ppEpczgysbzlbKswWqaRzun9G/Ex9YMBonLtt6Fzhmfp4/jol/snEjvAY0k7tXa
RkEEiLfUNdyfTfqnSUhUAZpFqmpgR8vvGOfUtx6psm6C7txPqI48hW3WxhC/2H+T1DhleDypCQxY
VvOyw4vgPJJodeB7NrvZDbnIYIBloAuGivXfKLogK7WzDhltPWjt0Wmoa0e9jsJ4brJtPY9s1kpg
IN2zLDW0q0u+Nw10umruH+M5f9da+VsKk56r3pi1LN9s58b6PpQtB35nuTNtAaUBAXGnWrkf7PVQ
FqnSB9xItkEx1b/oiolkUPegAcpjjWHClGi/EA3sYNbYYRMjfCdL9MQ6/g/Czqw3TqDttr8ICQoo
4Lahm548j/EN8pAwz2Px679FPr3K0aujc26s2HEcuw1F1X72Xhuj+gWK2MSvOfTkQrFgzNxyfFUr
fgeYU2Ed969ejULErLe81Ko8KLi6uTk/pzVluFPNhbfoA+GNL72o/b535kO8aRLYwbpD7E6P5kg2
fPWo7i5gdTkNhCN8CUcDCdXqpXUPV4wYfmSH0UxoUeLb2zuUifqpc2K0icmr4t5EJsR9u2zwz+rs
WJ9joo6etJCFe36WzLR/PDc7meO8MDdeLzz05Q4ZCijCpOeXfjU93/Iqw5e6c0+igtlQe8vpmZHc
mGcHg+9j14jmR1U6z8vmY+hw8JGBWwJXNGGJyQ62fAc9E/ZzL551bIl7Uav6mEhunLlailMiLXnH
dXBYk+RP4tT8uOBRAmL8xebkGx/y5kXjPi3dU0QfHLKl+uSn4uPcdGAqynILnarQNLRwwORh2OLP
oFVM/E0f8Lu1HxxU+Cwr7l0smEdCRUtIDvphAmUQKA1+eeUp7dwo7SIidHioHYZvxBWz4cYiTont
t0+NoKYUbtATFcykR07xsnzDCFkCU1pZyFdSx1YkWaDPp8mc3ih68PZrIdpDarGADuvVth3f7MY0
HPUUV6jZ/XJKnZ1MTuy3cBPSXTKMO+eOUTLNqMqA4G07p0rYn0vFb5no4q5XtukbkXjWjOxuXa5a
29IiT4T9UFVdttOsE6ZKEExAb6V2jqKl9z3SqGsW3yWps4Z4badd3yseQqgDxVDeVGv6nE8qOrMr
jplHrfIaefSbiPZ+UubwuHRNTSUxDtcCEyVk0SU9QJASFJ2uOPi9zGEns7rEUdTmZ//se4tHvK6e
shIqWEXjA/q8BbGuwn5V5kSwYhBFu3nzPBC0Y3RrtfslR1XKtYmZbLSj+vYWTv8VTOmyGy5kdm57
r0mOKwULackr4Xqj5dfIuDv8j/dA7aCfZR6tM4ggyI4O4cNBT/0Bj8Te6mIP9l+XHYTe0KFu148r
CdE9NIODw0MSIGgX2vbCPZpNKT4H43HdKrfROveD6LqDg+Ga/VJ0GGwHukItvt2xqg/0I5nVgK+E
tmersnGI8AWpJl2OlZoCbdEKOjQBbOdt/7PAV0VnyCkFF/cZqBbYV4xzzaL7XJjkYaHSb5tW/Lan
AaBODxa8FtIvo3GCnEa91ThnRwdN/2iS0OQ4agNwK4wn1fJalNMzn13t7TnjLrWQmuFMe4HuFGAN
+9dVL+87mCKBLJOjNxgYjqFP95mdMbKqYPFYF5NQsZUyHiuLJ9DaB4CAJhsIN+z6zm8dupGYQHPA
4NxLr5yfjPBGFqPx6H55gP2NU31OSbRXjxaEvX1Hs95+1hJM0dNrhI3GX7RgHmuQA4C8OOSJj5ky
5kKWMB+rLN2LzAM0IG/LvG2DTgCis5xTZ0L4s5mL7fiF2XDc1DtPGnAoOHGTqn7Q1HwVA7vRFQAu
8S+UhWqRWL4BVk/CANbT92XouhPScZI/YUih3ACTuJ+W6pys5vJUcZ6a+hWlsk7vFYH1APddELdR
/t07HseZeNzuhlH4SSmNHXftSiS4lxTeq4PlEPViQFXe1zkVe8Lji3fj/boWr1DlDawpunvRV5PV
D08+kn7KMKwegpSGt31WckMuadd9zSq/sUi4vlpUg4VJZcowSlX7ACvwE+ker0n2+PdNFSfwAh33
4JpN5pdunNCg1RBQTXLnGlmDc/37p79vaOQx9k7GqPW//uK/3v37yZb5bbrIn//++d8//denNiU8
y5QXKfivv/ivT8YTBQcP7sy/T4vt/3xz/z72919NLYdVVDUFHPs/n/Lvu/j3sWjKhy2Y9vnvQ/8+
zZzN//NHp9D9XEmUof/b5/77mKZBvtYnjkH/Pvbva/7Xx64UubAi/j+/x9rjYIqlIPr/vD6dUY80
E+bnv//b36/57/X597FK9A+ewCowQLuaRWZfu3QqJxzyvK+iwTxBqfvfv81z077+/bhYGJwe5qJr
SVXNeoAjTe7Bi8PIdM3khdA+GOvBiI9/31WcpAR9u3ttbLHLTLUXNG5B7SXg0Dwyoz9R+qiwyuKd
qt4h6zVHZzTywzS/OP1S3I8GXUiJdOyL2UzrecYSY4G/2cuhSt41bOqdveZfXW0Ln/If4yZxC/N2
iBr4LAojVdxqL84AsmthHw1rW1RPWYTx06at1VjKlrqMtb+gnJATRFvDNCVfE85QQaOQS/OOqJEc
M4andX+xlifppfFPxjAEejwllSK/oy2BUfxiHBdVnhrRfTgRFZSs6mCwZz81vjRE8YsT18Aparv1
o2YNWx3kyCpS+Xq0B/QgNKGjRZ1pwLK2KTvF+Ipqi7+zBa04CH+Q9YxGIR4XZ+vpLRmB5dX2VGyH
sCqHH/Y+5ilr2RNgvfFpCJhB22nviaQQy9Czfbekf/O0oMfQFnciq07MZ/CgZozWy1TzFUMUmEoU
3MzTl9Z2F3pbS3LYIaEiJB02wZ1F+GOsAEECpLPZ/BEXIYDJmED5XUrNpwA7MDpzxg7lZJnr72ES
oH90/T3lCLhwU3eSHI5wRsJAlV/PJHxNOvgOif6QrHS8jJkp9riU8OE8g97W2wRTwoq8gVyKL+87
q7lGMgtyWzcae33hGexE9kgnC5GdFnMBz3Q2JdMsL4tFA3XG6AcrGkW7EQ26fYbE3c/9uykBaOcd
8wOlep2kdIyfdyzWPXPvvTd7703EOhz3BX4JkI3FF2y87EInAIerBMpJehImgUdmBm5UZrsJ1fXM
tiwy8QRRaKChPB0TcMaaMD5wfegXtx4DtCP8TqsDxkh7aMHa+oaU1KM3tCIyqdFn+UZkvb4BZmwf
UnsCqzB098rBCTIqqhy6kQZDekE0CDDFCCp33cEXo7bDoClT+QOJtoMRre9pIcK5GbpQs4rnCVsQ
B8UjfnD6phr5WzWbfyPF1pY0Wh9QALrsvLmr9zIe5os33+VaW51Ng3hxyZl1IiF86D3rUMDIn63M
l0VsHNmL7zwA6fu2JU419ngg89T+AxpY58LFqFXVNPxUCy3XSqM9Ll/xWg1sGZvqu7EUWD09flwb
fh5w8AEkZwLQgV5UPFkXUi4RP1akQQbs09IIJIBVvNAEvJaafSsz2X1qmNBNJu2AaIZhcPoz9LSY
sM3DQdEaOZyVpjgDHhv4jZHVKWwaFlId5EWJsUV7NmcQWnEjikOqc0qLq+rZaEAvpbVxCwqMY0S3
tnscNllgaOhgWT57B2oAh11cU1jQl8N9Q3SQa7s6kKs+wn5hgm7Wb/rKFNz1SBbbsD07yabHiMd2
P44tcK5xvOqltbeYRTkNvcYVtLNhoUgWvA1q2cKQnaOrRBZs4/Vdg7LlOwn7L1d2j42GDKMnnB1N
vQ3mGDRS2Bpsf6aNG7Wo7Aso6bdTEks3TO7uWvXZfsjSlfUG7ctjTK/U0F8r593BlrFLmQMdV6bm
uxEO5n5K129qHfVwPNFH5NyA9NtDKmRhcB1I3+XQX6L8kXYnILRoNQFSH02a8b3HJNXnxLIeAfL9
TMPwa0AYcGe2YFm50GpV0GPodXaohvRUTAVUj2KhoD290bFHn3CfvmrL+JYvPOm70TzQT/g6m9M3
h8XvYpILzicqREGq+wJeDRScQ+POZCi1GCEZ7KhcRndfyzu23wwI17LhAF0FuU2k1pIGB6OCKKA5
aSFeh5ocNHt/yilGgWL29yoDikDoWWp1oOr+9/atjLJ6s7r1w6jIRWJoQDY1GCt36HN5+5jmc3ru
CmiO/M8Ksd38blOt3Llp9BTNKH1d4u7XLA3M5jFx13ov4vGp0jbRtEHvHAqd/9f+GO2vpfgd6/OX
puOjp90K1xg+U+i1KXlj2gIZdYmca96hDjFodWuvVWm8j6b2MLRZe6TJ4k0VOvF/d+iPVYzNZ2o6
JLQMH3UyIHPL7HnyksdJSsyr7dbpJzEV6P39RAOQyksEJt1iApveMHpJ3vMWw41p+o6Yhhu77i2m
SPvIkbavJ8sYNlJ5u3Ytnswa6ANVbW89Lee+hslqML+dufvoNXjnZU1oIF6ikFlCwww2fm4qpi1O
PmOKHd1v5mvoS7Y8Euxas0wemhL/ATaHu1zBeIQbXPqGSfu2n+W8Fp69XDqY6vu4yk4di96xK8Z9
25svuoH4tfKMC8A1+wUaPe/ZbDH0/g9hVrFn9l1cLfDKCt+F5zAAwPS1Y8W+5nFrHI3ljAi87PrJ
QCGb3LB1oaOPBmdCwWtJzQcCDXGxdrCfXIIVTFya/NStnLTaTZjM6t+cLjh5d1jG3Ak6bwIMK+mT
/WBykwLiDHoaRZAUsywcnOrFAFp5zDPr6tVtmPZz55sjljyMqKiO2GndZjyAlef1HU+Vxam9SbFG
kOMkd9fsO911QgqN6eBqureSOzzQTc7h+jofYwSjAV7LfSbrAxP3iFPIkl8XTmac1cD2dYzkyEjw
+x1tf5LWHfZGjvR5VF1cyo209HUAm8Nyl7Auz90mzVYk4U28yEWTaze1wygEl9gHDeRmKD2NeVqD
/BxP1tWkxtfvMwf3TKT91Lb+RcNQdGH7TtpW2DmmOuAbHPqCLQDepQ9mYX9sa/yKenJw6pj4O2bd
3B5uS2k/MVUhOW26mCV7Jt5ph8IRMWBbwJzuvb5imqZZ51pQKmB1zqs2MwhoJqGIbotrKrAZteNt
jAueOj0ZTAzWfBvc7m7gGWM1e5rOTX+w89CWsc6eg3a2sRleK9qgQRnz312sriyAIRGAhC6BzDmh
f7HNHskgD6e2mm9zgtuBWtyFA+tbYXLAXyium7KSHME6bksL3wSNvEfyGhCrpdqVRfurLA2AGJP9
verNuxs3WHJidVqcUxkzKKm7lgbC8VjbmNrnxPjkksBN5zwYsl/e2L0w//VwFhax+smY0CHbeeo5
w+neWGYKMWAgjZvop4WD4d5O+L0LrXxC+N5rGQhjh3EfVGVGkZVsb4EqjJeML+AjQy/4rkYzQX7S
Ipi1yOzIJPw+6gZ1tozfdahAoQWfZNcuqAoFGL2eCkdnJBJNHAcB0cH2ciqeEtlzyayUoWaj+C0m
6x6jDZhzUezNjtwzsbtfAxK/tkJ40O3eQ9d14pCKYvwuQJSSMdQm7xYjoBaXxX1bew+pnN7r1RTn
qWSLJQfUZ68o4aVHJuN5fDKKxnWflO39ZWgLM3CNjTEy/hHOck8M3rnqplUfnWGg4s+mDryy41DQ
HcsvRqNDJ4Ra0t0jNWKBF3saLcETd49ZlfMrMAo9TJaUgVqhBWuHgkSWyNqhr1P1Be0Qmab1K7ba
fj59Nr2ZodzJV5HLe5MQRDbMlr9C+dpXWf6LocVynrTu0DNVPEY8DcphOiXUr+7AOySB1QGBz12P
XGCX35n4f8+QcqDzb38STeKeXIbX2zumJm9jwAb0GNHjtbOMDM5XhugJOWc6mww/PXZuduFylhgh
x3NC6ru9TFPK5Tq1HyzQ3V2VslOZhUN3EfqaIdrz3zei0dpzDjXozMaCbWx5jgD/jeJPNYzNoSLx
rOJok03KKbAdmxq1vgBzxd6GagHV7Sux/tYKGKhy9T7yftYRv9RDlmIfLlLEYFdh8Nn+SZPrMKq2
N1lRjTshmVYP+HbPhu28GPqsDvbocgGCMgHUmPbByvfOntpBghpWeihybOdJHN1xZQybTMM5ZHtx
vKhejius9IYDifL/NqChE2FKrllI7STTaXXFR5664lstygiiDb5VIK2otE63GeO5y6EMjhALT7S3
oc+6zLEH106DKALdvaGsOFsOTE4dL8cCxWRm8VgZI2+dWPAdDScbshBOna9lRgj3FDA2w5mXXTZz
nktshxGgsDcCG+uYzW4nMK0Zh0m/ccTskvEnCbsc80kmOQIXeNjpIvzOSoa1gyG/6Zy+A4RH6MQE
oBdP05NnTPg8pYJWAYo4xUh1EsvCVIKttwvipgkGhkyn3livOg/+0mNNjIvsmoGoP6YbYD3pvoWZ
PKJIfWNA1Njodm9VAnBOpxnQwtzCUYqidXKFagYccRpMSIpjCaxQr6wDOdKg8MYf2XIgsrSfkWuN
OjZ8k2lLS7BLXhxrex1kAw/50SXeBPW+J9OFn5G6ypyp+54MYEpQaoXOVEIYqdHvdQ8WWNpePAL6
Pjkm8lWReRdZNKXqXCm0RzFsVRhATHzGc249zhtYxFo2rIZWAgtDRK8Vj50UGkAECc8f1/K1AjEH
NwACCR3n0ASHO32gr8Aei+cktr57cYWIlf/9OSeHlMXaWbdpzd5ZSsLt+lg8aa7zajRwa9iTcYGJ
Vyz+tQ9g5FzPOeLZYB6ZA79GxqTBid1qZuL0Bi9SbNUnciuoAVgIwbmzpEwYtWydOTnVlLsGYHtX
42ZkMZ13Fk7DUE+w5xtOcbCd8feGYg6MOQvpLm1AUjTRPi5jjolTd9GKsfXVoG6mY6HMbO8I/ZuS
SEylUZ2fVnZ4dSGeY3wozxBu2ONI36z1G2lLh6WcuUbVz+dMASFMG35M6Trvg+FWO0pzOLf2h7n3
DtlSOBjuVgRrapYDuXPbbYe3FI8D7cY8NSxefYMH5ajtMLh4m1qR+py3tX0DTnovxHoTt/2JIACv
knJtAAAkN+XVdoa3RcxMmTobv5LFFGVEh/SwgU7buNNqavC3XJaG8sQZp1FjyGlfUl/BV5fXjIMq
4JyL0UKX1k2nDtny4BZiz3Vw85YLiQp6f+0J+XccezA9g7FrktdJ7wBraY9FvUD2zLNr73a/cRs9
ORKs96r+MCDrMRpwumzq+04UH/jgmTOl9kdjbVXtFo0zcSnfmdCRUdSZggwTrIDezbGgQi0U3kQ2
090EIBg41tDlgZUCj5Sd52c9GgsvEpGDcgDyZtc4fOOjrpHPTcetPrUXxzGporBZ1rA3mrvEI+uU
uYM6xoAjOWvRW4oKF9jkNiph+pTksTAVJRE6pr1c+LAbWHSMuv5F+JyO5mlwYPtepwqdeLO68vzg
NV2gngXZQeVwlM3WYALKxp4Ftzws8sMxGd/GNfN2S3IINt3mByKjryho82UO9AdsN4qQhO4HA4TO
3oKSRJAYVBJVIA0Xpgctfr7KehyFUV5Gj62uZWDHWxeN6lAKzm23W+6TZCsXxO3KBOPi4snbDWZ2
TqBSwsAkOWUOC+G+WiIhckq4G2XiHSCFaKcGG9XYeUdtTU6rqTXhPBZYp0uMKJyTVBAvVnFYbDah
Yk5/x3NUhdZkKZ5oKyiPuXVu+goHfeMy8Jf0Dx7cNc9CzSiIBNJTsXPgs7sSBqkQTwYTDq9zsf1Q
9BOyYV8W1zgPvJhLZjE0Ie+VY+5nz1Xrh7xXkMFBZvSbVbi7L2bvDzu6uxEMkR9Vk0VHI3x3S+Qg
yI3+K2J0fVhb90Uba/3eE9pjMlwa9mi+lkl8r2ZXB2Ix3KMhlvctcZ2OE+FJHtJazOsCyjLxu656
ty0TpPiEtzk1T9rcf7Q8t1/QdZIAePJ6J+eZMe1QBExJAzyI7snWmle3WgjPtVoE4Hp5KnTCOLpW
7HW2UHuyPvduXr9HEc3ay5vsaLqllZetBaeelf0pzxwPRz7OFL3mCdpVx4jf/K29EMtlqfQnz1yB
XdZ/8oGQ/zoVj0gXlCylnP1IhdpgWU+mNbK6T/eea93lINl8enso0E4Se7+60bUoERGJT9VFKo8Y
so4ENImW5ndDC80JPf04QTAOie5jWq3JF8zZWoZDiwsuxuTuLazj9WD8stOuPtSgD12+8IC2d+pH
54lo/+0Is+iouzojb13hrLboX0h5DvEP8CMOue+kyVXM65PKrBBLlBlk+tuMG9kf2cT4GUjE1s4Z
Xrciu85jxlalaVB1F+0rkjgoNcksHsXmEcmS76otLwmv+d6a2u+xsY/jiAvUFMa9MMkgRzEP3A6r
047tGLyzHpXbw0485uKnaeMPrAnwt2aLnYYivArAiX5KAsvsJKWFSYt9Gy6eKA6QGa7jAt6gW9Yf
T0PRTuBqYnmIm1tZq5tWvKmM0hUJysB0bzM6CAFW1oufZubP9isbqT71o4KDFXwAMuND+ig9+yS2
vtWo4eGemjiN8gKjObZavL2vHR7qrqVXNIvn9ZANzc1YCvCYDrjrUKUdDnJDiSMHljiIP+SCq63j
EoXqjsqSdOlt4XIlNfTaE7+wXgwLsE/cA7NazPKtrnLAFl2GkpFTVsL6Qj9OcRfX5o8YS36OVv0U
ktctd2duec/lEGnMn+vghEaj3MOI7dPCRp0XmLsJZ34OukVlFmzpnd1SF4mJL99JOsLXvt3cIgku
1FUiBzp7b+I8lzRyORAqshhKkIV2Yw/W0sxFh25vHoRhZ/6AudKoqZ8SlteFWad/zdNMM0sDyVPT
1F3ZtguIeaF8sbEzvYb1evJSN6zSu7WPypvZ8Q6uRwCUEGeHoS3MxzY0iqWBNsarV9ZFRQM6JrR2
Oottw//3TWSr/7yrEDCxXJ8QOuiCq+kOALAJ/8/44tee3Q2p0YfpwtZdrWOzMwW+J/aPnPiRCAut
2U9y/F0Z3H7W4nzaWnRrx3l0rLmtfDx++C14qLgcKbDcHBoWxANIUjJxYTwNJSOLquRUhkIqO/u4
FpTtEqmhcoYTAqKyuHjjjJdAJhhSMg2i83yFA/WDxHzn5Cb28dn66HTQkJY70w1V0U2jIrgEn71A
4KMkqfatcWTMjx/GHSCiTyrZGbN4bBvtbRLSww1BCZAOZVDFTLH1MmExXsazxIpDK5G2n3hY+qsb
n+h3TwOamdjIaze9bQROY5oBqGeAcZoBvo5BKImPdhNXPrXWuIcwcpMs1rfRqV+pt74sdhwdrKy4
Zi7ZrRTa2m4S3HWTtT2lItzEmiGPSF7gVngIiCiL9m3iyms74tMQqEProE40HCREowmEp7gFax18
CnQpn6fPKwh1XF8M7938BH4GDuGY9oRA2gdLt/8M+CmPxSxe+qpHnhb58+h9VnlBPamNUSdHdGdy
TxsFh0QfIfw1KZyYSg+bdjJaphxxdh2yMhtNfSXney1lD7qfLkLr27GwYrajVmOmfaZmomQXM7Od
twCCJU3AkJ35WKVlJ71npy+TQaOMxVSHLsFjjR61m+0FhUJrDqLCH12NJ8/ihFTCC8k0YTMfRo1b
6PJYsLnvh5i6axN5PRlxHkL880JQJ5zVCHOvK+GjuXqkSmHb9TNyIsa64PV0+u3NJZuUE8DtatjA
p5JEdgqzmPXC1yxwrF2Tn+POOyCWFbdJ3x7tzdqadPIsBcGAehqPQlLd4dC+OwwkWEfmYwc5zW+N
Nf5k+mdlssKTMXN51j4kNMXu7Pwh1rcMfMGCXjYfFFWul04zf6UlBSH9NNtHN1W5vxSVb+CZZJtU
3WSTyPfAeeUM/JEQ/uYKe+y1eTwRurjGWqzYrVIkl1pDfOGhHl80syrZ2RnOrlPSOS8Ek4w+G8/N
WjzkRtWHpS4vyo0n7lmQVqhVAehRUgNChK0EfGaRLErLu5Zh265bqJRKdMWhN3o2s9YO56nhblYq
DuOK6E2hOY7f1XMTZnUC4wc1TZDqOuW2/WjaPdGqhgP5uOBFTqd5Ox4u7zyPX7LIeCgFhkcYzjPO
HPa/KSlOs7kSC7H311g4n3UypgdYa7TUf9haWdA/4XG9cwpr6wRVWdgvXYVA4xVuGkApXnyIMyy1
bEC2O5xgIAwWVxA2NwhlLESSgqSQeLo3w8UofzK3eMk9q8YXRgWDPZsPfezDnV12qZjhzsRfOp6m
OZsJl7XzW7lwX9RusWcGqPnm3MDWaeaTOTRveKP+lFNUnbroyYhmIOtLvjMiwHxRwxnaM+Fhkp7z
bqJkpzviAa8ysSKL4K++VVbqY2OyUVPlHph0qULKCpHSuirawWQmqYsrbxbazunb5jClsoEPxMrQ
NvQ6mAqVVBGjrEzjlLkIBPFiHm36Dv1OzTdjI28Fvz9GiR5U+JqdkD1tFDgPjL6+MOmzVXrOK7JK
5ZIB9Y45kdFJ4MXWslukjWl+zQNmxCYMB0SYAhxlq7PGlBmmQYo2fDvarFou202dPuWDvXxTjHds
52ibgTOTTOucwWiDc0aLE5ppoFyQjQrIyXY+cNY2YMmp/BJd2YCq1HbxIeq6j6W022MKyabSyGqP
uXqZlHineflcOrHkmei9D2Y7wgNowSlbxc0QLeUFpg/ZCkyKhmLEORCf2hEP/EVg7ljU+XCsJ++G
QEt8gPw3+LCoAt3OcvI82l4zmpAtRkmWrKTTdSJhkFXT1e4hM64yzBgwsu9kb1V4uLvoNCkScqaT
BLpXAfyDz+V9oklyvZP5bhf3DQOoBMvBaDAxr2lzHfAxB3MqgyHlElI8uTTw0thMkW5sls5WTB+A
uh4zJWjhrG4jg2MCOtRtrtPHkOd+UrFskIRmaAFnP5c3vaCqwTKWY1QxhhhtskGDSG6ANYlLn5jD
bqIOj0U1QsIqsfEezSou4OwNGfc5+1OQrzDR+cNAoRWZppjl2CDFybWoDXjTrVVHGYap7wt120YM
Che3oyI0J2ZPvyxEflxCQn71XdeFpuO3STSeR+OJhDzBkjU69wanmDzFkbVVhsAT3Ht50gXU3JzS
0X1U48C9myb3ihAhq2pFjIKbwVpgfRQ2D95iJRaG2rGdxXgQRs0rJzeTssCs2jverWJuuZtj/soa
W+Mw0Vl+sEFjFZqJLILcNRu/BaE7FrUd+WPoVvZUgvjyAqwdJC6yadkzecMYMI5LUKPuM6xzVLBN
F9XUXc0EOI5Xu/d6CaelJ6eLt54U5YavT430oer7j9wrAG9JkywMgFVn1A+RGjdbdIPr3ev3c87B
sI4wTeBmPiKWvzTGCuKYnMppBilR3nlV9GMjVSIjYMTPkuppaBCtxmZt/axSFLov8V7Ty3e5PkUL
RGSv+r1myUexXayRbjQoJGgXZc50OLYeOtehqa/eMApUi4nEOamIWLokqyR75CIniTg74AdJ9IyU
OCyloFXJpy2ATnRgNH3DCJMVEpca3SvMoJ+saV8HzToWla5OExu4dopDLKNEBQbSyIlVMLt2X3OF
YBELw8B6seWkh7wLoth4yZ35BISrukT1s0qL9mKt1UM/GGQOTB3IwnAnXBy4ER6gQCiUy3YC4Oi8
Rg4lOV2mOGGDu8g7C0hOaZL94Oyw3VLPZdkZxOPiN7ZQy01P8HOxYRUt2bfoFtyTFStOpErzzrKi
QxSaPFXYFerewTa6VzOXeejpLZv6RvHIyMbpiyNEG0BVUhj9AU4ZeNNZZOnipEmdfnjGv/WxX9Og
jxzgmAO8+dLI5x3mm5BsCOMdr2AQhisXfo86TEvRHTVa5SePeJLQtfiIOJliX4gehmrwVyFtBM+T
MbTNJYq2Ry/w90QOX47mPmRReu1xfB2NtAf2x6gR2eQyS7meMoum6VXdzcb8KLPivJYVx5lR10NK
lI52Wty6A9jXXIM/yo6Qc54sA3qdtzgbYDD48MdYa3b1OkzHdlgBh44s0LlFvpslIMGa73UXzKTn
jL0xERI7nNgg7uCtnMGj3MRALFEhzJ0ABNZEPUdL0iFWhA9y4UzLg8WEa4YRUnaEOld99TlPa7RH
9faBw62ftKIhVvK7gXtEh1JKLM6q/3iCepbR4Q6bRHxKbJTPsuWxa/cMZFySJr74Yjb5HOnaFotg
wOhYVKH1fGNipRO3jWA/E1hmWJoePUhXNb71nTcELpft/34VPZ/hyTYGymjJ7j6u7NVP5EJ+hIbS
JL6roIqcOHnidif2SlyflxnYWOlQrrFaBjcr4yfs1nZbvhtRa5BLkUSvU+s0TetT2iDD0+QEPpjM
0tiOmMtwtPYJxSjWAAvImhjxV4Y7gNBwMd6ZiuMNquVeL9gTUA1hEiahrbiK8aHro7wAy9ostb8Y
HOhHR/IUcNK18TnmobLid9PnOzpY7sYMPo+hhrvZmet7oVaudHQssGe7ktV7BXo6Rib7Fp7TexOG
Y6TRZJWsdwAp/LZnGkXw881l4sp7Pev2gIPd08KlsW0Cj8ktIiR6Vws1r2nYv4EuYNTH5q6aKbCq
UutY1TZzmx9+jswXGoHC3IsSf/mM25sZmY5Nq1U8WGghVVVN4VzPyOvaVklhNOSoanzkZtuQcVol
h1emEZS3BhBtl2uWe/carpEqH78UBSpZ30uMqJoWyEI9lAmILcb35Fp7br4iolxqohkhHV5k0T0z
4mt26CvqwKMv8o00f1MMkhoElcTuAzR9g10snTypyH84QnENtCk2JpyTuy7GS7G4aUsulYd8UeEx
VxY0C3bCzczYRz/qWyxT4KEBvc4su9PqcBgUOXcTBhJD63DqeajNOhYX8pkrrboFHXsq5oQ7FDi8
zJkRSQuwzNcncUzdlMR4394SqEYfTDlPdvalXHX74pbFXRt3+nYtDJe8HI8JBVBnAfaHb8wu2Yxa
Xbii/IEmtU6Vyba+Bj1l9DiEBlZWXWcltnTyiSuwOmN0rLPtsX/NkumjSTPGCeiHXE9IJ4mO/9Ye
yM1ZqNdb9D9P7O0HYEPemXR6ij66dFxRfRLdCw8Shuf9rmDzw/DQqXHRLpW+XnvH+F1a7Cjjjs5T
T/LPYm3hJN3fFV7SBrEll91cFPUeCCI0v/Z/2Duv5ciZJEu/yljfow1arFlfbCpkUhXJ0ryBlYTW
Gk+/H1j/38WKJhIzubZ322Pdw8wiHYGI8BDux8/5IEMSvIE0r2dtbZ76Sv2eK/csloDq2l1sf6Mc
9nqiAtGo8+xYANBXLWCMuefWmQoIQhqoV3bUeFfqI2ASGDq3yQQ+pjz1JXf9ttM+ATv7qXjQ29sj
gV4NhQ6pJskRe/vKaaguQylwJFFYBYBrJqoqdgP8AiACBmoHSImUwG+2DRRAh3jSNM7hYKIAhm6K
Nn2y7Dg6eQaU/hHlDZvQ6otr9BU3IzM+AAVE9/kDOWaFTYV8gJLMnKY+0rJNfeXE1c+I8dsE1Yik
eI2ialj529pkO3D6d0HdA8PLkuFQJt1ncIvkPpU34SCVrgZHEuWF9ZYgEMhNlWyCSjgopjL5YKqE
wiblvdQ8hRa8C/IEciAzqacepnEvqcPXLrX2Zh5HxNZ86tZ/SqHVbXTi9SQoNkGuE44OCrI70nUM
3mqb+rZ2qxrzrSrTb9Sc3UtP2E2NIqM+unpUJEKwXU0HyjnJH8KU2yZL3/ajciod1Gu5DpVGdTX4
ecX5sP/rp3r+6ffH37/y+/eEX3n+h//G7wl/9vyM5++k3APC+H9t5tnAL1uLj/r9Er8fN5esz1KN
q33xaouFR/02Y2Q7PRntE+WOxCClZ5V5QyfBjLAwWvMJ2UqAVLpSHqATOkzzv8uzCr2eJXNUff6s
9sCVrp+/7RpiRpvnH4nFjzD6zb/w63fFbymhA1s72wrQxkvZof7+/MuU0SXVp99fFpQnQxaTnJ5T
670BROD5p8qXeOTzj+LnCP6D6Vcq/hlUSpiXz88/SgCa/vqr58+jOScJRAPPn4s6hKL93//z/OvP
H9XI/tv8L3O//+mXud+fn3//+ePvhv/+7rfxbJLbve33XxU7LJA6hdeAXLKZI+FjGdnRL/hRMUtA
xc/fNnBl/vX5xT89f0suOUo2SV9fQdjvuSbiONcA5j8DW/7khxKFub3VXXlEjRo4F4NxYhjm/2lQ
BP31k2PYV5CJkDG3Y+4WTkdJfE4ZU5pDL2H2FD4X+o3k2V/ynnNV3I7D7cA1sYINLip+glliGyRh
wBJLpfCIPDLpQxLTHbgCyay/j5NGhHvmJy7TtpmzRBmKAV66zxIo6tvpLejEazBGkOhV5NpJjYwI
4uU9HFPUmlLI9ZVCJ3lTNtvet1WqhZIHH5ZXHgfmQ1NJ4cF3FhYthUrc2hG68/e6BXUBIi7RKfHu
qChWAP9v7CBrNmWp69wi36BU8ASTwy6psvxNlSRPPPDeGTo0PBstBpsCkCuIDhC2yO8JDcH8E8HV
Je/aOSwvjzUnwjLO5qRmATMqIOXRg9cePPdgKMahGvxHwFwaCbfwc6RMFWrTfUN5Z93tim4PxeP7
DD0OUmM9iJAxpM63pm5WN27lCbjhMEXJtvbIg+f1IG81ZfyRGrWyjWOKj0yNQEjkS+/6xHK7tEai
1G44aaScW/3eeh/Mx1pkaioOwo0WcgQfvtdN5V8DdwyOJXI4ZeudRkqMqAVOfwIxzjdt21PgzSnS
a4vbYKQCCBC1su09j7CHB6VIPfVQS92CoaZogAvWFexVqMxQ9LpBDwJ42EhNr4FQyxaAe/Y5daRH
uUJZbwBcecisgYKoqu03iRerG8eW8oMJgAJUirQn1/IZNt/0c1C+NypPeUuqgv8mFD3HcD+Q8NwQ
yvoatypgaSPU4N0Hd6q80bWv4xBAqN/PF7dK2ge6ded02ldFmpnIMqXcyWoCSrfUrZ2X5v4TYjBM
bkrATclg003BzGqy/qlJKfv1rPCWMPR7GyavwpmgItSj27FTYWioUzbpK24NyrViFJ9CpG0o/d4Q
bBnv1cYCElNMqGxWWXxClfKzA87MKqgyVAMvvfGDBEUesuoBSWAQOgQQem7WvUk8Gdazt7GioPim
5YDKMtL1gzOjntJHQ5d+Tp3d7yTIPrYcJjx4LtWHMfGQrXDrCgAD96+vmUKQGirqYVNB9JzCaXcv
I1ZaRcQxO7kHnE4FY0N0npNfOtwDGoDW6YMVJnAr1hw3ogF12lifSRqbAyDDyqQytGx/orR9k0jZ
g6MhNoO00nu9+qjFKDg6nMrlpM4PekK6ONVP6E6CdAKAN1NrzMggvSYnmx5jv/qSURm7zZUhcRvy
Iluy8uTwveZopzDh6DqJm0a5puYaVRotfAdegoi9RiDcq+OvBfqqVgq2a2buiEvjk6TOdUihqhAL
yCk4yJVH5rS2bTtSgMZRbqAIm3TzSq4KQOoqIy2hQ2tmym7ocLQaGgGDv4T9MqP4GHSX/T60bTc2
blEu4kindMBPuvBHT+4HfnPu4VPqACaharEcuNo15LwQQaPNg0WGuEvlO64W0x1l6Ok1RWTHeubH
9yOo1gZLN9WdHkBNi2qvOz1/rBnauxFdsxuvnTYN2k53ho4k3K8fnz9XhJ0hRHjx9fMfNayJeax0
N4ky445/fTf/vTRVRyD53lWZVvnkKnoLtWbZn55/w+QyV3O8vxkLyoVU+Bm8QfoEuQ/4F7W9rmWN
wv0YNlgFhdYpfbBhfj7Wqnbr1/qJiA0rpR/IO/h4Jy9zwMFBVpkMsMBS+AczSUhV4F3c2ddaRjnS
lBOiJGJIhtmJIbxQVZ5mntKi6ndU4TyB2XkAfh260oyR1IJKu05SKFi1ElCEQqltayfUqThXHcHu
fRHG92qvJ9ucyzCHath4AgdsFyqUo8zAqhbhV+bPRuOcDsISbVt6ZeBk3PtXsR8+QVvmzfXu31oT
znsEWDdcZsEz4eBQOCHJNfmAtpSDrIA0UQklSxYMESP5Ba4X/AO0dJu4Ml0CCMPeU5R75BMGCE70
hxI87g5+B7CP0DnjNafSNH8Y0nSUTSTppnLqSWlUn0o1BXdnNkeMtsDokO0xHe4qH6j/Vnd+nN7S
B09tZ72jPWgrGj9UJXrrWNmt0en9vg2hMRqnT+mYHMuIBiq6s3OK5I0xqV+a0GDLGVHzhsRiPzrT
LYxBKFK37+wSFjYTViNzRF8764v9mDfv5ToFAAHsOOiVvaID6tW9a62aJErgb52W2IZRqYQDJNhL
Q4KCnPebOqV+KnDuLCL9c4qSYiDtsS+7ei/r0AvaLZ2oB8mDR9YPaSwk+azWVKkIR2MB+THkw4gB
tFoOjaVNgCTsIGsGI8zNw9Gg2ot/mleTBoAn16SS6ijwnQ2XlEZDLUIKvMcSRalmMNObznhXWfZX
x+OYmhjBySI6MuoA/mWNpiA9AVrYv1Ha9oTn/Oxz2G3QZ/0mq0hqQTfXyPW33Gx9mPPbD1FaPehI
M9uJ9wVUKLxVBSg52bNvuBhtuTIDQYxyb5t2EfG9qjt1fv7Q+HG3Lx31A9CpfGd66afRZIqoHBX3
1fhOSRBXt2pEdrR3+azaZd6OXvAEguGqogpwE1g6lTwdZKQAMJ+aNL0ewiRk2iretVkNd01jOihW
WB/RYePWaNQ2Z6Q5KoW2Q9h8qfrsvTaGJ0szfmZp9IWkpeYmTXU91gxupJjXpgXpa/XJTAjQSzKM
MTDSplP7AbLB7qqb2P0zuf7eSMfEVDmNORyF+wYm+C4A4RCWcLioWQ6o3LVi+BQ7+2mM3yZEUjZa
h1hxBktzbxcnC2XGDZFAfVsO1q09MKcVwhX7ifDIzssQmdaL6MdQQrWl6D5svAFFaZTdgEGLfKYp
l2QIgDh7tfpuCinT8sqPLFfqKejsbgeCbusF9vsxsPtD2+pv0ci7kYJH8LTQlcADQnYM6HoRnUiJ
AJcLbLTrDCJYo2pzYUnRTUqhv4UR5NC1+i1a7BThGVcQcQL3R8LLnSu2NJ3K7cw8xb007Ryf3SvP
f1I6v2nhxj0U7YM8xj2KH5wq4OXsdJRFqbOOWVPA3WpduEt765GbA/x0ym3tjwGl59mel4QdATaG
rWnbP1uFEhePYc/CSD0GOUKVQQd3uXNT5MTd88gjVp2S/BlMj9xt5d9L8A9mCay1iuRTWi3NRyQD
UFElw+pUG/3VOH2bJlTawH9C+wFdZBugfOso8IMEqJzWBYdKztqkGvfRLHAmZe2jrKLVMbKzdNQz
2EAYg0qhN3SVtdbUd6nzUZe8H4bn+Xhn8WHKW1LGbfFTi6vbdJqpkjl8TgVlhOlATLq2HtFvIPWi
Ka5DFcHerH/6MAnJ5F3IRnTdLhqUW4CM8IdYhRuQ/ed0j8CbBedXwz1CC8MbvUEAN0d4re78PV0e
76ksuRuNot0jeQpX3VU8pECoif0jkFAj0KJSt2v4VEvWil3uoyq/cXTHbZ3n7NhNYHKc9hGThOGT
VUD3bxEWBFbRfNHZ7uGQbFzSy5z9IUqC/rS86jRysbBDuiwakA/WBOjRT0bDFbhz4Q2w2qcP7N6I
GirlD1Kw3G0pR8sAcZgc3zhzh7u+Ln92LZU2jjETg3IqaCGB2kIkAQW5B9C7plgeXjIgQfnwblII
n6t58bGfAMmM7Yfa1z+znDrbrmLJ8VGPBi5H1NWzcaHcBDWmTeT7P/D6d0UEdc8wBt9tqm1mBp1D
RoWcNBOpS7n0s03s4k2lBcdU1u+nTv1mkajYDsG3UFWfpg5kEulkFoiKQDCqfKcqAT5JTvBKKSsL
abtCcjOrfswn6QsUjiQZZ74Clle2cCi26dk0NB/8AqazySeJSzHHPmzBR4ZmvEPBE0EP70fVD/FB
K0khyY2ikDT8UqAjh0rwQOjOQ4evzhzuSNkNw5Ac/jGrNP1/OasVOSuogZ476tvwv/wf+e5L8+W/
fpDVb8a7L+mPf/0DrOB/vfvCVoGE1fPXp+//+sfz3/ylaKXP+lOKTnWdbcOPaNt/K1pp2j8VwwZz
bTiKYaiWpv9b0UpV/ynzHxW9KoTM8DH134JW6GBZgMx027Y1GdlvXfmf6FkpKG29ULOyNMW0KeTW
UbKSbVU3LPS2XqpZRTFikGAjNar0rML+WhH4mU9j/TT7jdnIlNflwWfNKUGVbIcWg0jJpDKIHIpQ
QoSEZKvivuNpg8W1Mg9H+/H/ybT7GMZh8eN7+OV5Qn/Li5l9M2h+ze9/f6z/Pd/ncfzjw/558B7a
H9X4+KNuE/7094j/d//xrymwNqPkszPqf2ccMr41Ydn++GNOzX/1a04ptvz3JJKef4ZKuwn+9Q/J
lP+pGcQ6HOaUoSq6zZT6WwjNdmYBNUeWbcUCayI7+v9k4hh/zBsK23VLt5jmzOaX88X01U6xTb1x
Z4YwnWt3hhIamMZf2nm/evT+l5zaf2UtfCZh1tT/+sds5te3s/v8Ni9MRwqFrU4rJUR6ieUY3Gio
0ihRA7LfDJBQjhyGXvjqK89R6LhXH0TfvnwPyyT7V0h+56YZ4t7ykxqTSYcYunurgsPRIKgxTDh0
+t35581mX3uvuTtfiMb1nUa2uI6otA38OzQ290NtwddWc10LPp5/xFLXMfQvH6EPdtcDnujclluU
M1wb8PMN7G79TE8GNYFhViuDNFt87WXmNeXFy0y1mvpKNtRuplfHpEKkjcqry15C/dO0qdWxV2p9
7cajDnmP8+TL9ZZarINRKT9bZ0b9J1fnH7U0kwUdP05WfQiRYefaxT3hMzie3/Tq6bztpR6aZ92L
Hgr8lIR/hW3feRuhUeDfnLe70GZj1iZ8YTfJKF1UZ7ty8jb3uXVoe9m5vsy24NneKHOcHrHNLUWW
HgeAt9rdZaYFryY5VkBAhelEu2nGRy1zfeP2vOmFnjYEP56mXq5U1arn0+Ku1nwIAmX3vOmlzhZ9
FqoUyNbtGiR5duSWVqQwYyTWykxfsi64K3c6U1XTbHCdUYbdEMyrxIXa8i/sF8FHK6kqDAsOKxcl
viG/o577sk4RHDSmlIPgUMfM1q9iiq1IgnISv8y24JGw1hisXzldMoBUmHWd9B9Iwe4vsy74JOX8
ycz9j/XioSdiFL73kss6WxfcEv4FQ/ECTBvdfR69D+NP55u8sGvogkv6A2SY1IrMxdNv0XskdrJB
TqtNL1uldMEtjUFJTYkyOXfo39IjUvnhfLMXprYu+KRdholXtPMmjm4gNbPUNyLLdpltwSmhh4mc
PKTNiY/GFKky40PBAeEy44JP1lagxCkBAfAeX434U+69QQXnvOmloRT8cQSrGJkh541Yf1dzbGrN
x3b8Flcri/fCMqgLbjk6kpXESjq4rf/goaLlXzhFBJdUOUsC2aJHFPJfU1TsqS3ene+RpVki+GOn
pmUTOKxQKgVmxKev6SE4tA3j7Xn7Cz0+6wW/3Cvrwii0RKXptv1Wju9s7RvMP+X4eN76Qus1wTVB
WbVTmDCePqJjplJyTSTIToT2MvOCa06UO4eBSeOj8L1ZHGTpYexWZuJSywXvzBVoz/v0eZI/Fv29
RZ1T1T9c1mzBO+0oUdvOjolFT3cwdNutCyfkZaYF39SmaMxGjWZLFA7J72H0L9KVsVxwHk3wzZhy
da+hcM/tYg1hJnhHEXtNxhXXXOpvwTXjqc0hY0oGmCGP0vCV1KJtfb6sTwTvrKgqzKUOr8/a6Clv
bbfrmvcJ8arz5pf6RfBQwAFRT4QR8whNp00PS5u24vwLzvkssv3iICvbiIXlXsBy6N82+ckavmY5
QkRfzjd8octVwTkL00BSAB5g1yzuovgT0EPLuWyuqIJjIhJMrsTE76OIik/0eJMdFTZrJ6CFHlcF
3xzMTG5hnO5cFXLCCpVrk4dc1ieCa3pxnRVhr7dgVaa7UjI41VoUj6Yr7jmvqq/cCdX5jV4MaAeF
TwH0vXM9eBMpWxlAQ3TjV6n5Eg3hLshIJ+Urc2dpdAV37ZBh6yBS5FHKZ9hL8uhpslfuV0v9L/iq
bJRwcI+Yzo2DRG5oba9bsis4qq4E0+CQYHMN6VZq3w/KytqyZFfwUAVGdW1QPBbF4NGKrjR/e36y
LNhVhL0THEplyQXt7cwGlSB9O3TyiumF0VME36yMIJ8qo6L4dS7jCXeFRPWZtXI7WWq34J0R8dZx
mA9wmSTPaP8ybB+quJM/ne+WpbYL7lnoNXk0k+lRoBmuQQ55aLsLWy64JxWGlOwG9DjE+LuGlGZO
tud8q5c6Zf7+hWtKak6VjYHpNHG7ca/WK5NvYQ1/Di2/sOslvjZZndq5DikypblWw6/yeJ34KyvK
knnBF6UhCaphXmlb+HRkidrN99WwT9Jmd75blgZT8EnYDBq5txvwuq21M51gV4/5zsunC80Lrgk5
gW0To+0oGPQhLvhWR09+d3++6QtdIwvu2YUgCiZ4D6nP/6L730EWtd4bqKov2ypkwUUTJUJ/fJ7m
UnhjRQeYiSAY+HC+6QuTURY8NENCJ2laet3SIs2t4Mk+NTWUj+etL+xCc8T85VT3veivdbaDnX9Q
462N0sJADY50I5EBL+JrSnFXemnpTQSPtVSjyFuPN+kp+lTzfq/Br3j+NRampjw/8oVnlZMDKaHk
E3lqH6nDK6KPTX7Z0UjW/jTdgEkzzSIt3YJq5hQYp0GefgqilU5ZarngtE5v91MPGy66AEBsPICD
qbx3PO+yJUcWfFYKYK924rBztelu6A4KrCjeHRnmC1sv+Owo10METLp07XE8BBRKkYi7MsNif8mw
qo7gtqPnSJqnBjUA0s9leJSit3bgXmZacNlxoqoDncrOtca7IT/CmjVcdqcD+/fnjIHmRTZSD1rL
Ev5CKA8Asw1pVz3CDSs/XdZ6wW3tmCIP/q91w0556pISYbXsAU6tlX5/fblUnXmyvnAnp5pa3XCS
mqg55ExwilJiqQActVZOja9PetK1f9ofFcoTO6h53U6+s9Mbs7r11+I6S6YFdy2coKc0uyvdsU33
EipSqp0fTcM/XNbxgrsaSQHtSo75AZlSODN+2IkMvFH/eN7860uk6gjuSo3M2ElaUbo6EuyGSjmL
8vUyy4KnhpVahECp8NT6GwAb1vp+ZQ2Yp/V/XmRUW3BSrYUrcspZ1vMmPJQR5U6okhX3WXnXrHnU
QrfMiICX8xF1wDC1TWQ50GuQ3Tq1+l1uZ4/ne2ZhstuCu44t9CWB1HEETpAfL+FCSv1HJYFeLPUe
zj9iqf2Cu0q13KdstK3bVHPtd6Qou8ADNHTeurJkXnDX3tRrw7PAG+tP/iOc0Rnos01465/KG4pD
0d/ZFC4FkueftuBgc8L85VgUVQNpIzEa15DVIxXe7xFvOsSO/Pm8eWXJvuDATll3gWYWlSs/dDt9
G++HY3JojuENHBAb9M9dSP1O55+11G+CMwdUtKVdUlNEG2m3bTQB4+hg47vMuODKqgdXYu0HnNs8
/7oKp9sGgs3zppe6SPDlNMnzVC0SxN/U274m5H5y+pVb1YJpS3BmGcZtVKu8BtPFFcXUd209nQbo
4s63fKHHLcGRAfBoNdqR4O/AH9oOVcPh2jK04MYiLqc2EQZvvaqgsv7aClxPptZau/HZgS9ruujD
rePnqKUUbobAWgdpZeuoK6aXmj4PxovtNrP8XrMHJXeHAJFQ6ulbYKbtdWpcOGEswWdTpF506ogL
t8x/FDMLgWnDd5ivNH9pUAWPtaLOt8JuoEDe+OZp92ARLutx9c9ugQKLSu4Su3L9mEqPubfi9kvr
pSW4ZmgZ4ZgXGO637T66pxbiiNb3pt4Ne38b7PtjdJmjWoKjJk4JfYFDlW4iPXXN9TTe+ubKSyw4
qik4agiIaapCey6efbIQSoJsZSreX9TxImTJt2xpiltYJBtg+FkZXEmqdThveqnZwmZLaN8nDzQV
blV8VrMvVfOYRM3KPFyyLXhoCphUDkO/QVuhPCp1cugK42qSu5XBXJjm5vzYF15a1xPSKClN7yGC
SeL0rk3Ni25pqin4p9JpU1ZnmK7Lb7X/1iM85ElX1aqHLiwwpuChUTQSATGwn6gfoBgKoMiJzXBj
Ie5y2bAKrgqzj9TGKbOxjZBaqK19ZI5XamOuzJqlrhcc1pC7rCnqhPaj5gDpkL3SbGWedq+cXU3B
QYc+mIKqgZlnfLA283Ej2cFoufM3vuu4yNJvlf185PBWptDCDBXRSPJgNPqUMA5l/gHFAEooPvdr
+XIBoPo3ElA1xL21lXs91Omkeq8czG10KIjoeFsEr/fKXj5CBN30K++hzB3/Sr8ZghsDI0eIXorn
Z3mucaMcYWkZtskdAhZuvZa2WBh1EakEw35CHSQvlMHoVB404/78ZF2yKziy0YcVlbbY9clFTYW9
V401yMyS6fn7F2tEHrdEGVGvcYfkRjMfNMJF59uszJ70Wo8LLlxQqwndi9y4uhvcF4fUBUm/De9h
y95CDbQ2rvO8f+0pgh/HASKoRcdTqGI5plfNcbrSD/LRP7Qr77HgcIbgyVHpafWgWVzPrfpqDMYr
I4dsb/IPgWq6cU719fn+mrfB115EcOxK6mXKtHiR7MY/Zgf7pLnokrprN4elW4oIYCpLWzeyHP6d
6IT9XfwkbZEHgZ1/ax7iN942+RQfvJVVamHVEEFNZTzia9kAi6pPYUVzBc8wxSzvznfUwtYgQpqk
sKVE2p7nFWVmdYuwrnMzDU9+8Pm8/aXGi5uynVhqpmNf826lcdyY6VO0BkNYsj1//8LboNtBlKTF
dm5eZwPS4+Wtz/873/Alj9MFXy4C0/SNiG533sIVfaCy6Zqa9z3ydzvEnFY8bmHB0AW31jK9g8V4
yuHJQdwzKrbaKuh4aZEWIU4ZtT2GEfMCkEy7sxc014QETiwZbn0830lLzRfcGcF3rSrMrHIhJ9q0
qXJtDmvZrCXTggfH5khVeUJdnORQ/+QCmr6oySLKCf7ADHZOeoWMtRXB0bACaXxO9b6y5IgAJzWC
ohW+4AYk9sZ2CT5SnniwDskOAb+DvSv26kFJ92homAfm1ElaORstOLAmbMVw9jlQfzKDLCqwzeRe
Nanc8x8syb2svwQHloLIpKKb1+qnk4PyUrIydZbOK5rgvZojq15MJbVb7YbnQI9FgdoGDo57f1ts
2+Pw5vwLLDnyXDX0xzKRclGC669ys3yDLOCpdp07pAR2ySMPctdW6YX5KmKiDAjpoWrlKchmb/2W
0C263ytvsHDc0tQ/3yDNnHZQS8Zg3HY7OGG3/hW8TCdtj7blynAsNV/w5FaF4MqLTCIzDot0hWqf
Ga6scQvLtCZ4suaXMVkoeqbQv6nZzvJucv8iaB6FX392jFRZmp+iZgpINIeN5S0KnNClX2hcOFBr
WodAVycXrhS9L60be3ibtvfnR3Q28cpaIYKiFAD+UqOwuGnmdzO14E7MjqlXve/gLZXGmPqatQKI
hXH9D4BU3nZxVdH5nuxqpQsn+Pk3WPIqVXBfBCAkNWo4AcF/emcdpiOVq7fRnbGND5TE7laeMs+R
1zpqfq0XW3xl5R08ozzFu0Ud4Vhd94dpn10l22Rlci4cSFVhAzbCtuoVKSxca4ARKDka3nWCskb5
0NdvV95h9tLX3kHwXjhjA19Fz8+dvhWnFNaXt9K22g8/OUnAPrizVvpqaU4JHlxQyVYXNY8J1J8J
yvXhjWreOyTwLFQSxnxlnVhatlXRm2Hljrqgb1wEFm70fe6i6rKFxneLGMd2/WC0sGiIgCqq+7UA
OuDKta3hjdGXNynKObG6NuxL5gXfnhpP8vI+Iphjfmp6IqLKbWd/OD/gS7aFHdlp48wzQyiY+/Ep
mh7t4kG/8DStCJuxyq1JR4G5dCvTubLaANrw9iawirXBXWr6/P0LdyvM1ITdy5yd2jlab+yr9jY4
jPfBT4jkXRRfdombrsS8Fham5+Dsi0fJ0LlCWq9yJ0MbgAtN8vF87y+ch0SQVV9VSjqmhCZG9R0S
EiVYnGqi+GbtmLdkX/DmyvZaC6GrxlUfpk/zYcJ6lE/tYdpqruJ2+4w9OXAvzPM/H+1fdJJfDKE0
kwi48fSu6r9V5WPZ/DzfT0tDLfixJ5URzGU4GPWpe82sb+0WfeDBW0kkLQyviLiSbF8HJEOMHX3z
TajcQI93vt1LhgXP1Sc7ylRzQjQ0h96qj6GA7zbnTS/taSLWSqsbYsgT3R2c5iMp0aFj7DKue/Pa
v/TKJ0KuKhmmXPhtKQhuUN89tGsr8/OW9co+IwvOqwb2GCDdNoeIGnU3nBo4vfQNyoX39i49SURy
Ks67xjbiDou47rxgwzL2aK/spAsTSsRgJVHfdRECVa4ZoOrUjOhWQSg9TCtr05J5YaOuKkmq+oql
L+2Q2TO98cvo2eXBcRBPOD/8S08QPLuDvNQufVYOx7k1yo+IPFXdu/OmF8JRIgxr8pOu0i36Jjpp
Bwhgju1hDketXcOXNmVZcOYoMbUergHso72yK+7jK3Tfrs1ND850Hx/8nXI6/yILQQVFhGTRRTNe
mDeZvnEV2deu/c5wrauGmbV2kHl9hVUcwcOdLAscM+dlkCCNokPW3E/mdVSuQKcWnFwR4Vly0elh
j2ah23zq981J4eA6ucUH7fn4shZJfX3AFWd+txcLt1Q2TRvNG2l06k4oZB9RXtpfGndRRIBWobUt
ijI9vibdyP0RhuHzw/u6CygiMEullB8FM5odTyjcpJ+GEBamYWXrfH3lVhzBg2Vgw4gdcMXsIBfq
bQSFynjFdZemjOC6EPSAzJQZ0xCZvTCwtkVUuekgQYoV7s93zVLrheN1NCYKFU+cGI1YB7xtniqn
WtnSFp1KcN+xUcIokg1ofzb9XmXf8a+8o3zI9pm7FiZaGFkRpYXIbpxFIc1HPmQKPo8yKmWXjauI
zspSsotBbTduEmb35jQdJGcN2rTQ6SI2C2pXhNVQYHdbMll10KLNUq5MmdcvflBw/OmhY2KX0Hkx
G2P/AdXgjWYdjP6LYXxMwotOuABn/nyCV0CRrcB1iGC0A7ogUMdNkk4rwYmlnpm/f7HAGGFoOnHG
MUi200Ou2nDpyyvHoKWpIvgpxbZZXSo4k1yEOyQ/SkQA1cuK+xRb8FSrV2ol18bSrZtHNbyXpBvV
fnfeQ5faLXjoRPFd3Iw6Hqp/D8gD6Dp0cADgzltf6nDBR81Wc0IDhR5kID4iJbQDsHO4yLKIuZIo
CtEk+NTJ77hee5saa3v13Kf/eSCExObPOVIkeq1Y86lgjrCq24zMdrAzbh032YcHbe0pc/e+9hTx
uqtZXEbhESQXPKfChqP+Pb6h9HE3HvO1WrylFdISvFXNLGlEMZo5eTXHP6Nd6lp7iytpeAguW8Ys
wV31ZkiHqmEYODwXwSGI3fPDuzAtRfBVoVR21pgje5N/O403VjNtKgiLzxtf2PgswVdlWNEN2waV
1mnhBl7wACJAf7yO1pC3S40X3BVefV2LbBqvQ06oVFt9vFHgFD3f+CXjgsO2WYvIcWID9ZTCb2Ws
7tLSfGslFy6RIvrKgMQfGfmM+K02fHFSDy10BdGri9ou4q8gGkNGJZ/bbl1P8afQc/1yJYKxsNKI
8KssL9VwSNhPR/nUhafQWVlnlk6+puCpSaOis03C0TXeZuT3k4N5n10HH/KTeRiPSrHSM0vNF1x1
kvrEY2clZDuiwXU9DGunpHlOv7LQiAAsJBuaQc3nfrmaDsZBOXq76XGOvHCxBaIzfT4/sovdNL/Y
i621QzZ6am26abxSDpTLoszd7McdDJV76DH3K09ZmPwiJqsrIf2IZJabDkEndEmO067e5tt0Ozw8
n/x+sB+srEALlxFTcOJUgW8lmniUThoYpii3P8xdtmb+uRL1tYER/NjPW5+DDfaTG+uNz7wKy02E
UtG+fY4ywG7uor6y83fl9VoFyQKGUxGRWzVqWFY4Pr+TfjWB2hqO8bbZd3v9MGNi/N0aYmVhnETM
Fro+qm6jiO6q+XULuhVCzzWGhgVPERFbbaPVMENzJpfGDC0g64RMwMquvNRqwdVlJDG5qzCHVeNa
Lg6F8q4cLyreUURYVoKqp95bfuGaiIh2xpOVf2/WkKcL25kxv84L11OTKJfqiSXbqj7Z8qei+qop
RztYyQQv9bfg2HKZQparN9yB+i+1Dvm2vFb+vZD8VwxhH0ZkwWnrvp5dbNwH2/wpOFAkVN/mWwsv
0A/ZQ3UbxBtA3R+t+7UTy9IgC349JbkcFapDoES60opgO3kftHYl3LbUV4JPIz9StkbcAB7RHgLt
aJsrY7A0wsIxekocqIlj5nzYPErWk1x+QpEgyqaVzWehS0RclmWiZppqxPAS/9rW7oaJsvOVbXkh
yAZX5J+TM0d/COpjxpiYzo7I/xZtAvvUbQn9b6unHsn1/fm9YTb4ynoqYrI87nVGjRi42+jfq+EH
XM1bJYFCOUGuCLnatF15zrwYvPYcYadOphHB2aGt3Bhy0HHTtFb7Jaq00NnoZYpwpi5NQ74rlNGv
V564MKtmotiX/t10Ut2bHVp6kIdDxX8fQmR0vs8W5pWIJpky9Pym1G9dK3rftHej/cXzXTSdVswv
zCsRQ0IhaiHBX8/9w7qWzRsDQYo1LMBSy4WlI2yTOKsKSm4k6YDoO/JZwdbwH7g6X9jpwjLhaJCc
tt6cqYdjOTtG08qBbGkwhSVCswOExud76xh2gO9atENKFa3s8wO60OP6/P2LrSA0nMHvTDy5ALiG
JoRx1Iu3l5kW94EOQKIh48i985EC5m1SQna/tskstVsYzmEm+VUViZCVcVCNe7m5crqH8+1W5xF7
zWGFkYz0ph/7eZKXe4mDln4FWP1QHVM3A3/h3M1Qb3lXbaMn50rdVLfe3WW5HUUXhjq2rLELSh6c
ILJh3NpU5K0xsiyd5HRhR/D1dOgoG5+rcbRv6R0x/zfOVn87bfsb1Nt3/sG80A/m4/GLGTWEtsWx
kWEfvbuyeIecwPlhWXoDEfkHqB/N9f75DbodciqPvUt4YjsgdXSfEgaxTpe+gnCsiyukgJACaWGY
hxD9mEgru/3reGYFQbU/+yYqEBzJw6q9Vm//D2lftuO4Diz5RQIoan+V5aXscnV1d/X6IpzetFIr
JVH6+gn1zAA+PKaJq/tUQD1QdJKZJDMjI6ond/e9vyb7bDcd2Nv5Zb25b7pN4zvSGTq21ozOHOae
g+5aQn6kh+Aw2zq4ZJ2pC1xuJaZ57lBvqaPZfB5HzX36bqzDvKWDa6nBTeIbvXkOBnC9frdtpjlY
7r82MbIU54o5n/Iqn83z/2/b4D+603IcIhfA+2VTbRNfkUIeVG2WrJti8wx5Ow+MHqn7kbiasHT3
AMPYUsTj/mx3AuQq58kt3wSff9NmAhS1iyEa1rA0euxld+MqviLHPm5Vld9zaMTNgPpN3sHskPHq
dYVN1fBShOtLSJr3w9xeAogQUOubsZQhgyrWtslLMS6HqIYNRZTh4jRvbfLU4OVUGR8ej63YmjKg
2a2KyQaogJwNKw1zL33rln7j0JK31lYxtbVZjWcBSmwbmtMxEPzbZi35qt2mkCiPA/MM/spdbI67
DLfpbUNLvoro4lDqtuOZQPEHsmu00wFxVaaWfHWZBsOqhOmita3cNSWk7hYdLP3unR/vR8lBEwG9
8ML1zXM9IXNefmR5sm8JFKwdFxQWP/NyE2ULPiR5q03derKahZzZuISu93Wsf5ZA0jw2/Xpc/OeC
gsHpv48RarYTdzsuTkMNLfahbH6zsYiKmX+emwrgwLmD7Eg8dWFWjl8ef1IRfSzJcW0ekHS2E3p2
qmvTv1jkRK2Tw7cUBfCDJMddG3jbZkbcRKcDuJF6ZHmp5sxVRBwZuwwmiM5MIfN8bq0jhSiOVTzZ
ia4bfnWjOwshEzp6cZbNg0nIeYQWZeDGEfpuGoipiZjsRKDjzFb9BMmJTYcWdrCeKihdx+YhmQ+u
f3i8rKqhJSd2PWhFAUk/XDz2bqG7NvkAUc/HQyu8WEYuey0yBGPjE+RM6J6x9MC6TSQB+PmSF/d2
67Igd+k5ocfB/Fjp8mIqa0hOWzVDW0FQnpw985m2H0y8t3hraJxWZQ/JaSdBigFiEe3FFxA2Q/iB
yp5maNW8JecMSu6jcSGlZzt4sbNXlj9XOl40hd/LOGQ7By7cKah7nso/kCO3+bdxedfosP8Km8jw
Y0bLElyRjnke8isT9NTYuqqsIkTKdI7EE0058Aa6Z011KRrxVBvB3hUEqLNmV3hjBGzyIeds22b/
2/l88+gZWsYK0KKjWAI37el4cNPkuMmPZDByP/EYKrucnHPneYpL5MU3UQGakGf59zHSM+qXjou7
HuTPT7PPThOE0XgsNBNX7EoZelx0dBhyG4vLQbs2vM9FVLma5LjqOi/Dj1OW0skwLOz464B6uHli
u/iZPc8RiyotQk61OyWPdVsRMwfXVbQqsNDuyz0jurSLwq1kxPGUlP/vNsmDd8X0JDhy/NZ7hqfa
tk0jHagjnUk8NXijpbjmGE9a9KtiTWW8MShLY6gsQEK6AXukZ/+T8DYMeg1mUGFvmd/RSqlvTzEW
tS0/OuR90USbjCHjjee2ytJ2QXgcWnS0tMV5anV4L0WYkVHGfSWKBMrD9EzOGXYhcqFHGpGTjjlB
ZRHJQzntDTttHXquCndvFl8cJ9128Msw4kI0IPHJQBPrcXsfgMBtJOM1dhrN8Cq7SCdpVxZZvQTw
fSvvdx40Wkn9QgKB3lsBLWToZU+/ZmvjtpHc1Ld8knk+1oCRc2JCUrrVPedV+RoZUMyXoE1rPgyX
4OSYEIm1yh2AxcgGBjuRnxb0Fq1VUB1Zomq1Jaft+hzKwpPZXoAe2Ln9vM97V4Nju++3townTqp6
NIH1BazHf6mCQyq+Q+/1sXephpZer7Q1xrHs8A6cmu77TOePaBXfmYT/83j4+0axZRxxwicnTZH6
Bs79R4E6yapE+Hjk+5d3WwYPD2OSWqLEFaEzh2OffiWG9Rok/BoU9pG4OhoMlXkkF3aXoDAnjmtw
PP7TJE7oVH8609kU5qG+9+8TPPDmCZKUZDwPrNtNkKFqzD56bB2V3SUPzuq5b8rVq4q6vLRmGnXp
rAkOqqElhx1IU5nZ5C/nZMoOJPcj6E8/PZ71/SQxlJClqzAgTmMWm5j2hB7eJSoBxnO8sJ5CO5yi
v8x2V6PS/I77pUp8THJYI2lKCvFsem76eG37dNuvbfllsZ9K8laIj9XyNeZvpfGB+u88W0fCq7Ce
DDHO5zpnLrXMM8Xp7lxprvk1qnElPwbdIGjXSmShumF+6cfh4vuGxocVPiDji+seEJwixTG21G++
44Q1umTyb49XXDW2+28X8Kq5GNMsx0U/XULHWsKemDs8DjXpg/uCfKhGS/5r5cE0BLE7niHjW4WU
TK+1ZT2hEyR0RBL58LfSNj6NRS3Chm5q6/q/com3NRQA7euy8zwcn6scqyg4RIGZ+PnYYqqFljzb
sGeDj0UGz06vjvmJ2Z8ej7tulP8mQ2wZczwlkOx2KcZtU+gfQflZoIxulO6uyKc9a6/pvIneDOaR
nLyjJLZZkI5ILRjvXKMLh8F6R5NW4wnr1rn3QyS3btqKto4LTwjElzj9FdSf2+qa6BikFOaXccis
Z1UbtDjQ4iZIwso2PtNEhylXHGkyFJkmyMe6FAlwK9231dOKVnXqbyln+4bsH6+yavrrp29eugWb
l24UCcIPSAaWmYNd6/3jkRWeLIOPRztuGbb7cMkAARv3xvS9SLYFCRl0DGWuJiAONkwV+y8diDET
B6DMwtp2DMvY48Ckdb7McFfUBLod2ClY6JiL5q2rMovkrohIfllWOT0b/MnNyjDjT/PGVLvtSUfx
RGuSBaOH2wn/0fN+54BR4/Fqqg5Hmf6R9lOV2D2Wcz7Hx5WcZWFh8jwfurDGCwlA0l+PP6Syj+St
tW+Mrmmta5v944LLr0m/VvPXx2MrNrsMP+Z2NQRTEyxnN+2hLl9BPlyXOlZMW4Yfi9EcG+G75NxO
XpjX6Tkg3i6odVkj1fCSmzZg9cnTGAvrjkXY2RAsN360dhc9tosiQrrSoTuLoR8gN0TOApm0uviF
LpmXIWfhACjk4y/cf0DaMgrZbCC5yjoUakg2HQWqM03ybFrZDlRLJ5buLQ+gMPArPv6Y6uesy38T
03rS+oPfwFgpBOXqsyDJoZqPvWtpxldtI8mFRU+n2If28Rlor2o+lbq3hWpcyXutipZDmmPeONKR
jWmQ52k09lcNLR2xrtVRsyvaFrmvfcBOxqYuHNN2JW+lk+UUlWkPZ5dZYdyk4G8qNXd/xZaXIcRJ
j24kp7PFiS/xx4SzkKE+BWKZ6PEmUVhEhhHnZj5QMQukM40fCfrj7Ex381ZNXPJVnjlUdKM/nO3k
fVP96u3TosMeqiYtOapTOMtgpV17QXp3R2P7OPbssM0e66+5cRq+jIPTE9ijKw8QYPR0qVGVNdaf
cjPuVHIQKaP8ey6It2/GS7FYO7yfNUe1InNsyxBikvO4ce11GYMQDnNMD87efI+s1AHQz4OuMVkR
URzJM1ndVH6VUYRfm+1643dSjGFhRU784bHx161x54oqEzxaCbet0TaRzwH8Lc1DajxN/jsLlFh+
sn/8CaWlJFcFEwCZ2wWWGg/Q1D0Ve3a0n7o/9oEdkoOuDUSxQWVEVOwYQUkt0l+KmH82V1GDgYIo
5vFPUGwlGQZVF9Po8dETpzob8E5wPqGhe1cXpuZmppq75LdD6y0F5Y13Nvn70cSZYer6Cv6W1+6s
rwyE6pHRdEASM15QSXq/HOzdfK2e5729c8/uDq0y0XwoMsCLIDuwfJ+/6DgBVAZb/3/je41NszYG
SOfi51/G7OB6wNILjbVUY0t+3WaVv/Q+iqtuV4bF9I0PLMyWn49XWuEPMjjKGj2Knldso7wkYdm6
0Vi5u4rnR+FCo0gnsqj6CZJX5xxcAwvHqrjkWNNDQI5IYG37AdJ568PqVcUQMPL43JBoGT+XxnNK
dr0WAqcISTIA1J6QkDeHnF9EMr80TvXsd2k0E/7ktJs6bdBzvV7mbraPIBDlTPtAnIif/eTuJMJ5
3FYcsmX0J57NcU2BarwYjThkPYSiKh3eSLGsMrejnydp1zvYmXndhHwqzpBa+WykxdvjpVUNvy7I
jVWyIvXxiEOszudmXzks9HoXKc9NHFsw+vrZm+HHuqfzPATkXBQ8QvPEzi2g5eEZ0bbZS25LeM0S
p0FVu0B3bRgU6Hzty7bdr8Shmr2vStrKYCkHFNfO4BLcj82oYjsjrKJkD8D11+IZT5b/RaMZzCX5
cMutAMTvMFceXIERNPsPebF/bCqFh8kYKeKWQ1XU5oB0cGnuh5qRyDPbNAziCkdmV+jyzoq3kYyW
GgL8Bqf0yclKPsSd2BX2FxZ/hzLmLqE/SPnV6HUqNKqVkdFTaRvDVD1yenSkEe+uLM3gIR+JOInR
fjLsJRRLhQowaAC4CGv+x/O+LNnrY3sqgrqMrhpJmXtB4sLlif1psoInYZJXMM1EVc6exqHTZCoU
5pRZItO66kAU5QzngA44mczgKxmSY4org1+CoM2kn3hh7Q1IVD7+Wavn3DnbZa5IvGJBjJM7Paoq
6N4si6hudTqDqqGlWADlS8ACCcr+S3mY3GdfJ6mpugvKiCtrLLO6iwH/s9p5N4mnEvq/rnUYuu8Z
L5+a8YfRv0y/2jE+zZOO5V3hTjJn5Dj0o9ul2HvZaIX1ci7GNzv9wIUuQ6XIV/9t/7gJnPNEGGl7
0aKxnO1YPXzxC3Zc0E7gUGCecbycu2Q+bltz6XgvUrdtGqzMmdP20mYkrByqCdCqNZeu6WkDMS3k
FoA0tb8VZrozhK7FfN01dzaqjM7KqqBJTUiBnWeDHHgTQK6yPHpLqZm4KrjIGC2xtBCDapAWcT+B
UKt5WjUh2BWwefBpzX/DfrXbxACOzhrpru5BgndyTGym1D2K4NUztmHvbBme5RgibycfA/PmrWw/
evO7Scf4o7K/5M18dmyDDrgT2lZ/BiYfDP41hOV08hKKjfN3WW72f5lXVlBTnOzcpgjq9g5Acc3D
SzW0lPBKWhfNOrgvnE3XRi2I1l3oNdbGqvffIHUz8TwAA1ILYuuzPdKdV1qRMW9MbMq4rM6JbRSx
cBUslvraEu9MXf8Egp5jbkyfH4cCxXHzt9B4M3sLr5Mp8Q3zLGgW1syE8PHnxrARTgGJycOE+zu9
ZK5iIWS8VgexyiylHjm5c/lh9CCjsOiwSYrwKaO1lma2ppZh+wzUDnvr6vTiucu/JrMVlbV7ygMd
B7LqN0iu66Oz0i1RBDxbS/aPF5MJtVDcoB+vhupXrIfPzWqkRRnU/bLUl7F3wJxg9K+N10VtFuOm
njcRNloRTtbGQpHMHQnNNyHa0uovjQNyNpFNv23OdOFaZaf1/zc/BUKrtTE2OGOo9TaSb2T58NhE
ijAkS/MmvjX61ryGIcfb901x8BjgFb3u9aU45ol0ISet4RiW2SMtzgIDpYqxjRgZxHuRjdfFLJim
I15lHekEToPKj306zidjipvXNrOTfwjEUTV3SJWNpEPY4LltjCacuovfzakVJvYfF5fjxwtwf+ro
I/73wpZD4YjFEOKUMTz0wnGoxh9lkGXdYdv4q2/cbJyMN2CvIul44fG1Ec+jpRn3/spaMnTLI5wZ
BrVh8jmIeDAdsm5MdkbsXRoCUM62ya8fv5n8kOBIzhmQhmNgiEMzivK6gGX/07bRpSN4mPjYol1l
uDTiwqsXs9aY5v5+sWTgFp7sWUZbc7hM2dNcH8fuh5Z/SLVbpLOXxCnL7Zl0F6Df3wXVOO3MuJ32
j+2hWlLJWWkyVgHjmLdIjwIgJxMomMOibfFdh/nvjdOS0VvoAIqzZLC7iwXZ1i51otb/7PZPE0oA
gI9b2atdicitIxNRucx/PP5NKoNJvlv2S0OTgfNLikTrsI9HzRr/vQLe+TUyUqsVeZXymQ4XoFV2
wXJgvAy7LEdr1q+sz05L3oZeZ4VdkYIJAqio/qnL7B3QRmhSirptNWxL5o3s06bpTaRFsWQspGP1
1Fc68RjFs9CSgV1zXxU+rgDdJUnf0DJ9MAfraTasyLIgU5b8WYz3WXk1lw5HKAmnOdfEcoX3yKSS
1MxYhkT1cMntDykSmuRbXLx/vBlUQ6//vwknfsGLtPUKcjHsH8vyEvvpqhH4eOz7dw1L1vRFbr2a
ud3S3xy0mNaVl105A5Hi1kERjRY4Yd+nY99576nbLOnJo+28FNuipC8FhSlBh4HbN+Y567KdX0JU
QMvYeP8+a8mwr8QrRIy2dmhGJOg1N/eJm0Ytu1JA8QLrS0u+0Th6bL+/t/B7DiWd4WaQpWkVQ+Jz
hZSs6mzxKTjmfzmvdAe5Ihj4UjBorZT3/TzwS5HTxAzbjKNUbUCwbdtCyOgv1x14ljUTv1jzYTAP
WvYRlSvK0K/ebbuYE2+48AjE3cnJOuHRUoZWB2pqBq0QXceDAhBpyQrAMZ1rN6b4END2l+pQHMvP
CFy7ahdoCkWKJZBxYH1XiKBm1nLOPMg4FSytQ7Jknx/vIdXgkn8HyZC7CziSUQX5kGSfB12aXGn/
9YM3gQOS4wOZXQzcRcY7Myr2OE++dOBJG68QannbNnvJjeeaQMEYmd+z0Y+7seD7siBP24Zej+Sb
+ZvBIsZsWakX5piGkzMahykudC2sKrNLnutXs4iz2iEXv/uFJtM8TTX+pIjXMvskm+ginMRGA6t3
MkC/H+9bXdLzfvrZksFfCV5qSTok/WUGbWOxq6sPyfzK+9DTCsYqJi9jwGa3TJxy4sjA1ORb4nmv
Q5N/n00de5/C6DIRpeEOJCkCcF7wIfkFEfbPxNJxZ6mGXu+HN7sl7ebMTboFSYzuzQ+uc63ZhSqL
SO4J5I5wqYPltLtn4ezT4lrEm1Kwlqz+a8RG0yHNj17txHyJQZ3hG4amu0ZlDcktGzLXFth58fpr
khfPSwBET2sdfatqcMkxMydmmQXE1MXnB2N+F3ca3mzFue1KLgmgNhARNSa93rVF/5HZ3muWflro
t6Fxd+gnhgjmED0OLopng4z6EqbB6om35hksjyE4Os7AtM7hwtnB93FPePwRhaH+g/9yy3QmJRY4
WaHbuQhdM9i2d2Tsl+3NXoVnIBa4aPg+cVr3OEzxtmZNS5b5tbpKWBnvwBoDeArSatep04mwKwwv
s0iaiee4EyQqz2nmh1bVhh207PJPk/izzeaSv9ZeDhBMAJvTtP9W12QHRaltTuWsy3wTYspyCEZr
wFknau9IpnmXebqCsyLKyBgwUxj2xCisUlR4PETUO/bboJ7Wf4BfSZGxocNOcfnPQaw0gtv4AywZ
8oULRhePIJg799O7lkB4xLD3GxaRELkgOY1xEMSZW127jHiH2OjfYJ9Ngg4YXNohoq06zzfz6lrN
9iEvlmvnbeIqwtDSDokznlFj4tXVJtfWx123BRG95h1413EwthTSReJN8dAH7Nr1Z3d6MlyAEtKn
XFs2uvsWxPhSVG/9urJm1sPmLPk5Z+TFZ+JcWtllspN3XfpWO/6W2IsvSXGeu7EdWEAXXYuUmqei
YFOYl7QG3Y1Ynlt//P14E931KXxGejg1PGCz7ZnVte+6KB8+W/1z6b9uGlsuRNZ2NbcmDaorg1DK
QJ2Qze1u7H3NwaGYulyHRBPRkjkupt5YUQLO+L5FMxnXDH73VCJELjyirpyb82JVV5ObYennz9Zg
nR6bRTX0undvIiSbsjzoDL+6jmh46JskRzlpEzcEpi25rZn4AE7OXXWdnGbnDz9mnu7d5fB44iqD
S44LdoLamA0bjpuDI7sKnt0qLLScVwrXlbkhTAssoq4Pi7tm/x4UVU9LCbnSKhVhWhKNU6lML7nv
5PejQThM7zWcRalvODurHTXrqjKP5LFBkzHhWIjHcXKa6QsE44rh82PLq+YteWkfZ54YYq+6Lhbw
qql/cFrv4+OhFbOWS43YLEgu2gydcqAxi0wXMsOdmx48oQPFqj6whtLb7e4GFYBnFbb7cMy8vdvv
iY4NQWEWmSGC5XEDEFBSX81A5G+4kvJL58zNlpsMITJJRGLFedbNIM7iCz21WRJ5rg7Ortjr/yko
js44xSKGJ6Gjn+9G722E2lxr/vN4TVV2Wf9/Y3JbsMXlGU4pl4oqaoU/78vG0AFwVAsqnbGxZaEV
xDeqa1kgKwBIZ1CQj6a9qcMKZpd8NKuqMbfyAiGM+x+nqi1Df5jIwbIGHZ+nyjySo0I0Eh2WTg1H
NfrnGNC4wTa2sCpg8pKjlmPZ2wZvCapOwxy1TSbCKc6M58lot3Q9uSAnXh+GN4sbVHW31CKrryVq
El4cORVQGvQt11nnXv5kHV/y16B1G1q7uPnx1A/rwZj3y2J/AVfVpSk6N6r9WsdIem8d1i+tM7j5
JbU/zNXYI+KnS7acSF5ky44slG1Byqzjr953Mz4EVJuGgD8aJ4od+na+56Xu0XrPB9ah1//fDM3t
PmZdiTtsZhT0PZL0zbs5J2NIg3IL6GD9hOTEADS6Pp+T6kqdMotiarhP0CzStevcTcqvw0tenLe2
MY1DWf/yIPzulPmB2OAFD3at/Zs0Jyp+ziBUR2W/dujufx6V1i9Kju2lwJckRVFfGx9VQadr83DI
iq/bBpd82l940NbA6l59AE1FY73gavh729CST4vKAz8pWpyvPeriRVgFZflVGP0WFTeYRS43mp4I
2Ag5xGtt+WGWQyNKV0JUbFK5hFj1lY8m4fUJQU48FVUIpNiLPU+a7IpqeMl9+27qatqlmHid7EV7
FZmJqs5jm6vGllw3YZXHshRnb5uf4ja0vX+8QROiFVFHZoagRRtYboZpp8FKMKLjVVXNWHLXDgpc
ZZ1gGWOSXqs+PRMb1SiTbTS27K4T4wnpMWsRg/8bhbRkiLT0YCqTSJ4JxpihKXxRXYOU7Ww81Mpl
w01k3dySW7okKI0aYf7aJ5Djbj5lSLI+3iGqOUteGU+JWfU+7n69seY/PR3j+r2rGWYsV/r8NOFl
myzVdQBYwRsPM+B+fnIkOolsxbzlgp+T09EOOlhkCGYg4tOjPej4ZRVbUC7xdX08gKASJqkStuM0
D0ueHexCdzFTzVzySWbbcblUiIPVYsTHvq67k1/kuvVUTX79/82JSmiagh8Udh/7dIbEwxiKdHhL
Jx3fgGr26/9vxl8VntJ5HDF+2ySh3zjfjO5101aUZeagqGJC0R5TT/P0W0aqt1norjBrLJVL5+tu
lDzT7EboVpfrbomT77HnRCDVimZhX9OGA65h7Lf9AslNF48UY2LgSm/QsYziZi73M6M6rJdqaSVX
Tf10CcqCje+6ZCxFFnqx17LvwrDi6jVxy7l7e/wrFN+RK3/CaKx2mmt6bIvuI2vi0PRiYAH4pHng
K0KDXPcrMWMwXPvmcS7TD2nAwtipz3zJz7gNaMK86hPSmeoFNrGhPU+P3SAOyLe8Mcc7Vpm3I44O
3qdwBJkEQszW4pStZx4ZGb8OOUj+hFVqMACqFVj/f+NkzGddTcA1efXA5sQadjC8JszjLZBieINc
C8wKVqNtDsPXSXmq/fST5ReasprK8PL5ysoZKjl4VQ1Da0TObL42Sflae/HHBspUj/enyvKSMw+8
SwuvnuqrEYAAuWnGXQs2u/22wSUXHhrD9cnQIRfCfDt0Fh4Nrq17qanWVfLg2h6GuigxeJ+gObT8
kDevia6F9l5BE4sq1/+sJs5MzxvpMc9rZ8cJ37MAeIP8y8DLXxmjXwZEvsDVOJjil8glwQCA3Fn0
DT0GGbrfZkOEQVP/4PmWrrT110gOPHeiCTxQCBztGdz6c/GSc2gljLUPMqo06u35XcqyQ+mKX5uW
Xa4UeiCoE0mM35MMkHtt24MJyZ5tQ0vOXFGWTV4/06Ph/pOBMGaIdSFItQirg9yECdMZKJCUgh5N
7oRp6wKNuoQ1/j6euGp4yZfLGbIARW1bl7oMdstSnpI6j1pz47tHrhXWbTClXe5Yl4DRfWLXB6PL
9k2ly1GvO+XOkS8XDJt0qH1qWtYFuhgvGcrsCdLfHc9/u6hcQ3BCA9lQfUZyaeQ0KRoZOnocUc7a
d6x6zTtGQ5+kfzynvAi2RdUMHiFTRdCAuODUxzYSQbGEqRf/btpS8+pXrLTMFGFVNeBJJcZeLJBV
M9CBUEgKOboUjGp4yZmXKuMGNIWsy2wNTw5Nj3WSnd1kC4HMahnpQu0F9ThlHTZSjrSC3ZKdG/xw
B1vjvooFlqVzEja4bT5ViETuFJXAELSN/87t7P1cNtDTnLc9p2XtHIuWllgSTo/eMI9PQSfyS4k4
/tiTFaeyzA/Rj6nIUhAIHCuorNtzsxvQGBUOzm+IAOqgnapvSKfyDEU/s/AQQR3mPAe8OLMm2Gde
e66tLHr8M1RLIZ3Nc2xPo6jxiTJuX8nyfii7J2tKojjm+6aeNV9Zo+edwCEzRYDwFSl/QfJrRczq
INyCHK0Sr9fHv+EugBS7VWaJaOqsZhAvni6jk34OGED+QXYkI29CPzaX1yFjL4zyaW+YrhuSRsu4
plgfmUHCHtNKCM7yqxW8M8v3vngx+sNsfnr8sxQuLpNIVIZDYy7q/Eoo/8AqB1S87jNhnebJoFgT
WdLRtwjP2hLD+y0HE122I8bbtomvP+jmDE3spK9ZCSWNjrdPXHRHv5t35bTx8JcVd+qxm8vBQWR1
J9sO8foY9iIzZs1mUplFOqEb9FXjUCjya4tWUBaLw+hsIUBet6nkzmQxgn6cy/zal8lhQFBNyJfH
FldNWvJiP0vyQDSweDmYYTC0eycZNHFONbR0GMdeYdUGxBGO+Ty9samBA/Xm78fTVuxwmQvCYZ3n
8CIwjx7PxCGeqyBKMu5dDMeNNcup+oT/7724dHOQ9p5hHmM6vWYxqLMKH/SFdAt3MtZUpnow474H
WBOtvUNOd+WMaxDR3dcV0UUGUSFT0zXeguhiusspLn9CfeSH276Desq281EGUk0Gh8K4X2BppwK0
TJ3xJ2mCP4+XVrFtZCRVUsP33fUebQSfxn6MvCCIHo+sWlHJQX0Rt0sPnaTraKR/cru/MNM6Cy1F
gWrikpO2ZZd0wm+gHjPW+ynlu9jfUoFd94rkpW7CC1II2CRdzKjv+pPI3XBJttAJrsNLnurGc9rR
GJGrHB1nDyUcfkqmYGPUlRFThdu3hhsY2TVwe+Q/3T13dK2Lime2jJZK8eYSfdqaR6TITiivh5R+
7J05tFL7xIpPDoDD3qS5liuWVwZPdbkpFmfB2wJKcPZ0ttw2/ofzsdO16KnGX5355uyjEAXpUwYz
5bZ3XGJnb2S6RiLFVU0GULFB2P2QYWea4xfgkdvxqTWT0E2PBtFkmlSTX/9/M3nST1nQkXUHERGy
AqIa2ZZWcmxOGUJl5ySwc57m185hUZPyyDC2HSJ/22duJs0TamVDjxXtpjQyKvfQtL8nsWw7/mT6
Bq9iqd+Cbf7KaHEYl/Q9mkk1z1xFIJNpG1In96eEILs0IHNVdByEKOUuHnUpYcXwMnoK+qTJuIDs
49hDMJeAQHqJl492pdO6UJxOMlmDaxkk4+vjSkBBik5uxIru0vgNuOWT6HGkV31idYSblTVbkEW6
Bp6JSBnuEnBrkzp4tuxvabaFCRu7UsZRcRuPhCy3YKOUP4/2Jw70YMx0KFCFO8lQqnqwCLOHCbmk
wo3FLiMF5ENFFmiRoCoDSf7ae2Ajq1L4KwQdw3Z6Gtlvs4E22f6x/VXzl07a2uq9yaqt6VIQyzbC
IYlpcKjK0tMV1lQfkM5ax+8qt3QYBQUNcINmcBpiXWenIljKOjsNBaN/i86fIwR0811u8nOTL9dh
ti6TZx8Cv9gWH2RUVVxSAK/rToCAoJiiVAzGawOqvNfHK3B/gX0ZUOV5Q5vXFn5FXjrHATxVOc12
ZhkDEamjxb6/BhBD/reTOXkZsDxwsAZD/lSUy9My6tB4qtlL/lsHjd8ZFvZ/lo7R2rU+punT5OWH
IrE+PDbQ38Pvv5kFXwZSxaUjGFmYc2kqa5cNzRevFdfSTv8JcieyzPYDKqD7LrF/0LLfZTyIltb+
OZjLDoDhXRXX0eN5qKy4BuGbUCVqlrU8n9mvvLfyHfECb5e17M/jwe/fj3wZblWlPerbY+NcSAek
mwA7kXNajOyQWvkzdB8iyt/oxDUt5XfbTl1gfiSvDxpn6vJ5dC6U1i8puHe8+ZIM89WaVl65ZtcG
Y9R7IjLNIVz64lSm29KxvozCgv4vj5cMD56SzV99s/syadOlqvWRrt5FESTmOOIwbIzhfRnQb3pZ
o/vnrC9L9jgBbJQIHONmXERukIHgaTgmtq1J0yiGlzFYTU58buYZLk5G/NTFP8mYH4ZMl8VU2EXG
YZU8JsFi5TmaIstj5kzhwJlm4qqhJe+3mBP4cIv8uiz+M+PkZGep5mBS2WQNODfe5oPKOPAWzHoc
aRBaYEgbbfuVOuPbY4dTTX397s34lUXiITNx8ehTkDCbDkr1Ha1/Ph5cERVlzgbXsmtnAV7lSgk/
opAY/R/OrqzHTpyJ/iIkMJt5ZblrL0ln6/QLyuSbsJjVYAz8+u/ceerxtC8SD4miG8k25aqyXcs5
rfQuRlYkzbLvEYKGx3+vPwACtj/MCOo6DECQKN0QR28ZrF1HHlXhGRD+cbyqxgcYsweEtyJJ6y26
dZ1sFDMtQFy+liyvH1uTHSQHz/XYfG+tAYzu2a43DlXhGBzeVeYisPomX5I+L6O22/W0pGp5lqRt
D3BiWT8C3AE3YivuAWZzX2c0CqlWZpmD77tLOzvXUhp+H8mSjWkiLZx8GxP8E4P44BxVC7REy2kq
ZwOuPsiOwNV+MRkQUXuUSBjOIwVEl2vLows2x6waHlzWHWXWJ6WxoOg0NQ8+AhkFZ1E+TE8L4u/U
L+LMzP4U48YRqBOAYvHSNEg/APnmaDIW92kfcbAx7JOtYuyBneZWvSIq4zrTgBevQKExabewyHQL
v/3+zpXYXXlj28HCW8tEE9tyqMlWnbTGC6q1XQgG4BYoKUNdiG0lrb/UD3mTVbG0Czu+L5sPS7F9
11KBgTkoZZp6ssdjTNmPzOpC0/5f213m7HHKT4ScvW87zBITqaFggGgEwLJLx6P3jdOw26o7/BgR
FOMq19t0bdJuRffNcTp0ZxCHXbzzcCgeUXQfOgfzFHwq/rovqo9c1+0DlOOuXv3ZyurbB3gHp3vo
01NfPXDR7tDS2/CKAQQ8sKpMggyHm09lc+2yHUGI27iK9o/Z5NtOjZOorocw53PY8O+rt/F8uQlZ
dSq3wRXlLwMco3LJBzgUc53PJlI39E30a+838SjBDDiEndGmzdWu05I3Ia5/LpFbF9mPTO82u3IK
+hnCuNaNP2j6bfIw/2ofpmf7xI7Gt0UcnUOVGPEWz+pHpnibivzbyv0GL5qVuuORmI9UfhbGiBDp
xn3hwyfObXDlUJQIvZJqwneUZ+OL++pE6PoEUhE59w92Un/NIvzP8b4S60SmhJCtqgOpYlGIY1m8
WPRLvoVjrhlXDR6jIzm3SG6Nx2zB64vW6A4aqg3oLt3YioVzW6K6PwXPUmBEDn1my8t9WXz4EILc
1VDxUlsERRxwHdazTNxDf+Sn7CxjO+KREW+F1TVuQwX7Rftk3lIO+2MghJRj+0OYdsxTcnbkVnG0
RjnVuHE3VTUoqjHFWnxrwARU/sj2PE5uIrrtybvTbUb4KesHpz+aOJmnr013rNsN8/3Hs33gPNSI
8ewi0UUZhWeiEY9FAiD/WCbpHyfJkuJRvKaH5WAn5jWN6ivQr0PvwXdDnLGJvNKNm+4/GYiP1qDY
9TyWRTvP3nh8ffWO/Jx/BcbeKUjWSxMmZpw/wfZA8bPFlaLTZMXQrZzZXtlKfhTTN6s7NeOe6s7b
Nilm3XO7ChpH8COxLPSKkkKEpqRbheAfll9geDXSPLaWYa6VMR6Xixk50XD0n+QBKMQncbpvihrB
qLHmW18CExNUIR/OPjm5+ca4utuB2qWLuili1ywYjyNUywir2IlAeJQEyRxZkfhknvqNmTQ2qAaa
qzxF5R+FIk0NYHSPXfc7nzeyuNqPUI7wmThokrad8diAz2cIm0MbGVERLYf+TEIeZXG78RG6bVCs
3WTm2hLqj+iqLU2ULZo1EMTddslIsm+flRO7qlFMQ3wcE/l8FcGl6HeOq5hxXbCxmhxIP5fuucyt
w5ztQmeB7is2K0xgPac302pbFmdDEJflVuWFTmcUqzXbdjX6WnRHz/1SFV+l8+DIrSoXjdKYamR5
zVOcPD0ZjzKSf5pPQ3RTmj7uW5BamzEe36dNeL+blP/rRE01wgyQzmwFOLI4mkd6tOP1tHzycP12
I3aoIjfeozqm2rA7p2zo+QjVcVrn1PnzM6IiG9rz8T6YaohZTIPlOx7WD3IUb44z67voNiyKakRz
m/Ld+Vk4w5Q5Ne4ukzG7V27z4bysxR9jylPwvdZLLLvOj5fVaXZd95Fz/feEpVONWQuKsSMTv0T3
zTceqLHrBWeqceNhAAF7OgT82E/uCyPTp7GTxcZB/PEtyVQjw4D7r7MxsNHPP/0o5EMxnY3ibHtf
7uuOboMVG3bLzM8ny+yPI/nulH8F7dNYb1widUMrNtygesqeAgxtYGfNP8yIxy08oY+9sakGho1g
pVXn465uW3/S6pfYKvL+54L1gb2qMWGTGNSkKQbmryKhF7QpRf5T9iBiK6Kn7rh1udKIRkX6BVyW
mEAy1aO49QB0H2c9VPPr/Q3VhC3M/8D5yrJO7QmfUD2kR/dEz+sRYGUR3h/xFh+jbvm339+Zbifn
xp0pprA6+ReeZ+eFrqdp2cLo02i8GiWuvIKQYMG5Qo0vKUi3lz6Zh8Sdkg0JaZyyGiIeU/S8d0uJ
l97Z/OMeioufgP5vObgRLtCb1x6djioHrxzcAhgomEV0RYzesbj1s/D+F+jkrxitXfq5axRmd7TT
i91eZPC8NhutYjrZq0a7pmialHjVuMPjMH1e6VPWn1p7K+CoWbkaJ87aAVXJ/S0u4dLEZd4F7GGH
VbKNM0U3/O2seaeYQ++XZFkhGFJ+KQDL3Hyn8nBf5hrBqEHiWrYuz3POjyAeks9IGAeJVdnllS0V
/9IA3mZjAzRqo+L1IrBNK6uDhJj7xRnO+RZ8qU40t9/fiQaMNEMlsqpHQfIDQSVA83PeqrbRLfn2
+7uh06D2vNJj/dEfXnPn7A2f74tcN656Jaa+kQ8DTj4Absd2N8d1s9XjodtNxTiHNkVj/Ywl990S
FvJZNg99/rLWe3prfddU6dprCwCdWY3xmf2zIt9Y1YZs3BNXvw2u2CjKCnjWsRLyLodIzlmUOr92
SVxt1V0WCfql220gc7qQYPQ59zeuMZrNVLt07bahfd4Z/Jitt5LegJQ/OTgJtnqCdMMrIehidvhQ
4R58dJeD0Sbz1t1ac0tV23KLrPfbPCv6o7B+zjOqP60qHDoZT+JlLMuw3uyAvC30g5uHStE+kW4E
LBTixX5bJk1ahoDIqULHa0+F4yS8klsdIzpJ3X5/Z60yG1MxdiNufMbjULxlfOMmqXtWeYq5AusF
FU0ptqB6KH5lpwEloNF6bB/6BysxT+65OZov+9RUsd7JlnnJ6rk7NiXyJUEWB86ebCNsS8XxxZu2
nhoG6bDukxifK2fjhaBxOP/B7K160wxcqD8XTVJ2xl+g/wMfLbfCiXfjrhC2qfbsjiB2KjiKz48d
BaxH3cSMbPl4jXqqDbqyMpDdXbP+uJLvkjyTNbFlExb07GyBVetmuP3+Ti9F4eQ5ekRhaYBFc85z
/hL4n235rZQ/72uNZgvUnlwiC4ocdd6j1qOLKnQOygcBMg2/2gCm05ywrnLCWlOW2VleDEcPhcTh
wBwRFaxBH3/u7/T8Koqv5NxLbZJC8XkXFgDEFfPv+8LRSV8x3jYDNemyWt2xREsfqc5z+2Oa6tAd
Do2zUz6K1RZOUPteYeDWaj242TUz3oytS5NO9MqFePHcgZcF6Y5uNYVp+4uaY7RYu0BHXdNVzltz
rkDdOEE2aZZduItq1mpM7otd44zVLtyqHskkg9vQaN23vlv2hjPWbKfagbuC2qAzAlyE6+LH6ESr
eJLBn569jcXOA9dRzJXbbWu4Fsy1HqxkXEFhLPY0isMHqw24Bu+F7bYQCm0/Ge6jU3yTW4eURlHU
7lvU4Yuyuqm5zx9H5+izUzpuqPdHlYq3VSvnKk7rFn3ztxvIM6hcj9O1OIPwcDMPoEmFor353/7R
B+kmAKUx/hhbhyEcojUeEK+fQ/NLcGwP5Vt22ApPaNJ/4Br691zYADlNDuYaEkQnkvIQ/BpezQOJ
l6sbpxuXTe0sitXKWbQBQsa3WZDaTdojwILj8TsJzXA7yajJY5lq/61rjb5ZWJilefU+Zyd5LJBC
e0k/GZH1eY26MOr/B76VI/tx36J11yC1IRdINEFDBsjO+uI/+6/+oUjyuIic2HjEHc6OyGkrY61R
ZrUFV7Qz7lu3E7Ohpzr4G2AZ+RZGneasVPtvPcurp9le+mPetwg1xEyIxjVCfFpVR26bZcYLiJbm
7PN9oWlsRy1XABCtnGyAZJ1c63vWnFezj9DDEWWI+RgdALOKy7pM0f25NDd6tV4BndiiKDtOToFT
x/7QhQYQTPMGOa+RvtRZcRzmZV/EWW0z5gI1iJOBDcrYqWBohbj0W/Asur2//f7uttQIQV3/ZjuO
BVTma9n8LbYYKq2bR/ngKaI2GVtckKHr8Xh1y+mQG3boUZEw/5OZ/Q/Q64lET9oy9uj396LAccPF
fx7Wv+5vjuY8VLnriTX2DnKS0LvWjlqg0AdkI6euG1lxaX7BOh98ZAijm39Na2SJjVulbiMUJ4bq
HToVHt5tXBYybC3fPLtl+9etZj25LxPtfij3j9pzBpSfYelDsqAUoEd0K+yuTjwlt4eV9zRtVUv8
YwMf7LxaiQZMHGJOC7RKRuuBnYzf5mN1KPCUQ4bsiXwyfzuvKIP72sFfYuIXcnU/3f9Gze6opWqT
nIPKSuFv/CUPs3S+9FW64Vt04lOr04CEMfi5gPjERSbFqTp4n2QZjqEXoozv6tSht7FRuo+4OdN3
NmmCbpH13Qp/bDynvRUWwGndJx7F2rOC90vqseFoWUGWdE7aP+GXLeR7nfe9fc/7dY8IxrJuISee
0ZCsIhxXFjfMitq5PPDyUdKvXtDuFJJiLyXACu2FwdW3PXoqxPzot1svSJ38FTuh68zRgSrIqaH+
sV8sAOFvJXI1IlKLuFICcmwJNKyTAXTnxpjirjlM45NDWUyb5rhWSWNuQSXo5lKC2OkySWOoMNe0
zCGtvkjjy5LO4dp5R5+8NtPPydp4JWiOQrXKa+7GrDdyCMwEdKlApNL8n8+Klyp9mv0fS7/zkaPW
eTlFUFHQZpITIHU/uyjzCTtn+fu+ZWgKcP5DreBkyEbJpQMUfCrDUcwomZoOxTyHJAX7p1+ErvkK
pIIoMPb0AOCi/8/F7525pF5WW4zgAiGYOcUrwN2iad2qvNM83P5xYu8GR4raMwqUWpzasnyQUIQw
X7MTsK2uZd264Wxs1ZvcXMcHrv6fS/m7iVyvCfKeestpzdxvNZP2OfOG5pii83Ej5KUxR7V9OEMw
yrCDxTxlrPlC6vLJXeqNO5xOSoqltw7rhDehHMp0BB3/JrJpayMJxsCa0msgPEo+D4VButfeoYNf
bnhhjcjUWi8780lTU8xKzOD3YAI2pl+zG0mTzE73tVlz7VaLvdpucmoxtcuJANS6eGaNWxinjjXM
/zIYi2X+EijptrcOxpvL/Y8KOP+BuAYcpwSq+9yfPUYPy1yHZv/iNW7SNnOUBSxiFk9IakR5aZ9X
sWvvMKvi3tpu7aqlZf25I144dkHoyPxk8TG0vIPh7aJIxCxKeKKx3NVqaVGfOzcX14DR4CmYinqj
7kyj2mrtHMmLpZgb0zvZeO799gybTgkpYbYb+q0bX7lJdCJArpG63gmBECNZGK3A6pBOO1d/0+93
pp+3q2Onk49aITOnzmlsJi5fXHDZNnsQD+Aizdt3vZth8CzaZb7hnVwWDL+JazIc9y7beCRoji3z
9m55N7rB5nxBD2N1bnyAwgQny0vj3kE6v2Gx0XXPQ2HF9+1R42dU0gu6FmmHiGV1LtArGs3Ijb/6
gLN9CgriAiApaOLalNlGMbcuHqLW0/WFabEBTSdnvnqRY565Kb+0ZZukNIhB5B23YEEc+zWs3PyZ
ZtZxHbcqLnSeTfGnQcrXEnSl1ZmM/lc/GD8VHCX2uAXeF+OH6uyAY+DfG9Yxqxol4c15lGiXc0ST
R4VEz8X90T9cPEZXHEpKe9lbc1qeR5ud6VQ9z1lzKCk57xte8SQB8SR1wIiAjjCSFBM7WUgfoEt4
w+XrZKOYOrAwO+rZPTubvDNCuBJEawO6oVI60SiW3hpykGXQYO1jf+iDMuGyPK58i79et/bb7+8M
sUsXYGLxkp3TNbvkFj3IMtvwgLqVKzZeDuD+4g5jZ2HyQ8Xtb/2ShTm4LvdtKvn3yoVZwH/TikHh
26Ox+g9Tt0YjGlL3Da88ckRg8W4w65s6+lE7VkdAHx1mJLbuD6+Tu2Kui2etRje4GSINKSq2PXAP
TKW/B9bBt6maqmyQQ8yraqkuVWcWIVvZk9vyXcZqUzVFmeUIIFqUiwtIF8OR1Qv+ojFSWb/ui+bD
GxTGV5xBWWXAffeX5uKP+YNvsdid7R/oTsLzqT7cn+LDQwFTKA7BC1J/KkGRc+kX40rp65KL84QG
79AwRSyXZY/tYhrFMYw+JaAFbifgNMnIrr0IoLMxB43K/a/40MAwvOIa5ppVc27gK2wfNfl2+jiA
lbkstvAMdPuguAa7BasMv61+AbCPT9dwYkNY8qeh/3F//R9eArB+xUGAd2roB7ZMl3EBm3TND2Yv
XvO0uLi8Tpb8gQz2t/sz6fZb8RVV1nRgSZynC0dwuk24ZyWp9WAt34Z5CxT2Q4PGxyj+YnVkP09p
P12mpf8JbuUpWkuxdRnTbYXiLdzWbmfqTtOlYNlBZt3DRPEey8rICtzv90WkmUJNYwZL4Ob9tE6X
qjSTeUwRSerzkGflxRnXr/fn0MhITWn2KARfHIbPMDl/FHVzBB/ez31DKxYN5Jp0qpDxuriFiOmc
X5d1C2JGY2ZqLjO1exSHrbADcPx04k8+/lVuAtfrxlZMmDn+yHw0bV/EnCW0Zp+WkSfMsZL7UtEN
r5iwX8q2QopuurCZxjNAd2ZgmXPGN+5Vuv1U1LLJJ6MfixEGXPm/62yoUcxQ7ukPxxmmJuF8zoUN
jzNdqFVdwb3yVAfsbItd5zuGV04ZwPl6o7sY44VkPM66eQzx58DbfAsMQiN7Nf9WNSTIi9yZLq0L
8H1UDtZZChTtLTg9jezVxFRmLQEguiH7NA0Sx12PbrpVm6wbWlFKf+pakdlCXNpJRCavkhyxy10K
qealTKDwjNJ2pwsh5GflrZFEmCNc6K6mI+yqcqQ4rK1RoSgmUBSDIKAQPErRIpesk99vfIHGT6oo
uBY13dYzgvFiMmOMals0UHrHfkP1rPvgdnOw5/aML1HOE49QIqeBT5cVQB/2TK6jiTQHcDPub4Tu
MxTT9cWaMg+8epeiRUZ7KUMmHrugC7t99Nw2VRNRabXkaN2FgQWIqaQDKvO7rRoqjWmpqaamRKLJ
QeQWpec/cAkKjeYqt2ibNcqvpppqI2gBJJKOl2VpTo1EueiylezXDX3bi3dvLbrYQ26mWDaO2vOU
OjGCEfu0RcVB8EeeMkJw+3CK9JcFxLUF791wMrYQ0DUXKBUKIS97j42WN13mAgAgjQxiX67JYk4s
cqf6wUa6775e6mSkGHBfTIPLJiYu1EDyure/ebWzUZavUXm1akCKvB9su5guGV7QhuEmto2WYo9F
nbcrIg+dV4yW157dBg2Mtm6WsJvy0CVOyO2N+7LuAxSblaXnynVem0sVeNfJzz+3lvU0FWk8+Vtk
PRrxq0kygy94hFLsczEPT7xKH/phY/Eam1VRcqm72u1SYWTpy0QOdWgF9QEscxtuWTe8cv8jDNG1
wsTmpg2AMsomWfrySXrdYZdaqvmvcjVR6GTBdHvPfS6D4Jcppp2CuX3RO68QBKsYsyHHczpFnYwJ
gK1Dyco6xF28ju+vXqM4arrLIyQj7gpXjOvZZbFQ/iOL55TSBI1mG6VzOsVR7Bax+sC3e9zWptz9
LnMzBvX1RnhNt7XK4y0Pmplzi8CocvfqOZ8nN31aBr6hOLqFKyY7Lmk7cgf3KIemc5LLMT2AsW2r
DlI3umKyLLdNc0U6+FJ27oM5+6+kb952baqaymJFx12nhUr6pn90iyAGwdkbIE8fEVHZ0BvN6tVc
VoaaXFGV9nQxwGVGUnEo2nTf00FNvwC3OvduuT7EHPufTk7NWLJsC9JBt+6bHbwzKTCnBiVfoIz1
2FuxlacikTeyqH2CVwy281ngA/MbZ2FJoCtmtMruax8A7Y1tJRF1H3D7/d0H1IaR92Nwe4zX5GB5
1WNJ533WpGZeJmu2+j6FvtcyOFP0v7QzfwHgZ3xfOBpjVdMtOXhxqQ9ApgvS3Wv1OLafFvb5/tA6
oSiW2tsB2F7cmw+20ImZgWuyyou/7499Oyb+k0e1qYqDm7OiRVAI1461Ko5sCCKStl+A8fSwrP7R
ROTu/jQfSwekAf/eV2FX82yNcAfT7CXdghvalB6cdQsWQTe8+qZt65b7BSRkAUG2moNjL0rQ2m5F
lXXDK2es3c9+66CE5uLKVETSW/4ePb8Nx4bve3n6KlYBt+bBBU0XtnhkSbvk1zLbKsHTLf72+zuT
KklQMgNEShcgoP9vzqvvtl/F/riHa9q3wSb57+EzwweRdQC9t1FwWabieU3zPUUYGFo5Wgu0yU8+
KMUvNgp3U1+ezWndObRytM5u7hHPw3NcONDD0oxtZ1eCA6tWrJWWNAVqCVyYC1zZmTtoaFo2rOhj
RwCp/lvW0jZWpKbpeKHUGOIhC+YD8kyv901UM7iKS5AGpSzhCsZL3ooL2l3OvrNVtqxRQbVsglgE
jEUdpN0hlQTWsjj3plM/bPHO6VaumGfK5jHvaCUui51boWOMyDUQ988+sShHalVMoFGzYT5jDotP
h5NVtPuUUKUNn2oOZL0WbsWbRQRlf6HWVtxfJ5Lb7++MfqgszpwOR3Xvrmk8tE0Wsdr/675IdNup
2GVaeaKZJMOTY0EFkWcnwzhGlpsf7g+vW7tim4wYczZXEq89f3HDugZnGh44Oz2tSh9ecTNb1w5h
DvTyv3ZC/F6yneapQtSCVSxoyYQbBm+ZCHvXtWIn37x9acSiwg8A2hvv+MmBy+pcEqFCTYaGR7bE
otlTFamWCb4sLocuWsFv4WTXwPtBKrYR27jZyn8vGb6KPzBUHGyvEk/gzDacUFAE9Iq+fWvnvz2W
b8yhE49ipw0xmqGrMYdRNcDyDA6etaHuupGVA3SwgKS6ZrCl1fNfHcqdKC3nP7t03b/N+c5Ox6AW
a8VxWCAZ3iR2ZVkPiPFVyb7RVUNteS5RMYXQwxL8zpoUMI5b0G46fVGM1OMBCj98vJDoIHkULGkX
DQGKVqthnxdQUQiaZjRMT2DtLM++eU76xYLC7xOLcowGxRyM/mwjKtAYf+dFUx9IM2ylVzS6rsIQ
AOa5aZcVZzTyLG3Sm+O3NC2Hg2OzBwkW+l1foAISFE4aWL5BxstqP9hlH7nrzqPaU87S3vYH2QCU
7jIviI+T2frp2d5VNNW+bVUxCcB1lWfCx3HqFoCAD1Cw6znB931SUQw1QHm+vzK4dlkHCDoYvZE4
tr/VXf/xS8lXmcJtrxp7t8bK+1oeGiBCTf7ywll35iw9FF2/4cc0hqUiEaxFlvkd8k+X3phAwPG3
8NLjOG9pp+4jFLMFoUa5rOkoLikDMy9rhpBz52lZ+I9gKJJyFvG+rVAuwQW64Iq1hxX0C6sfcD+Q
l5KwjRpQnYgU+029KWcBuQUO0dslcydurOZUL/5GoEDj79UyH3somZ17eExWLpDsHQSfQyfd1Sxk
+2qNT9rkboB3B7+kBQ9Xj17InG2E+TViUWt75lYicDJKfil5cMCL+JyVDoBQdj7h1Zqe2WywchkA
skmKqLG7Kw9oyHt63KUxak0PJ6xyBHHai9u7TY+iIT+QMUgF+mVDPBrHrOIPELxURyh7d0EDD00E
K9sjBVXVoxxNG+Ue1NnwcP8kzD647ajVPaltpYB3Mwe85UlVPfQ1tdvrYLWTx8LaWXk+h25nctMB
QoFjLVdweaTzI6GjF5C461jP5nAqOpE9+QaQt18MZxxdXJgyoNu5dbp28ep0VZqHC+qqzTy06kkw
QAdUDcN10FoX4O+GMh/n+UqAsFw7UdD71PvlgMqVfeU1MgYoKrcdxw4rObTBxmtGI181L2/3qIpd
FuSHHQcla/Ywn3IZnHhteUixTvv8iq24+Iq7C+pc4L/43F48ZzJD4pm/7mugxn7UFD1zRSccjmvB
UhB2pQAmf1kKZ7qunln92DeFciEb184usDPi4q2O+3VsWv64Sss5G9zdl4nz1TT9XLm07Pv5n8Ka
ICptezhkGXxBMQT7rk8qWb0QoOfOeTtc2jFfqhdwrfT8hNYS3EPuS0nngJXDY55Ns7It1l2C0vu8
+k/OvAUkphtZOTkyI2/Koqj5ZQp6WA61hf9dFPa+0gVfLSVzLe6mdERR09IFz9SZHtAL95KRdeNq
oFm9WkWWuuBxI/OKUBvIdyMAXtknUVlbiOa60W9XhndPETm6JajRwUcFVjQROQbtLlwgn3h/T2+R
2A+colpLhuwPcXsxdyjMrcFymsEQljgj+dJEjteUX8cJgbOj7XsVCA9RWL4VY9F5JUWXfJcDss9E
fNueysQxrEeQkHwvefYJeLMbJ5duCkWpqLANy3Ww6yhHPqQe0NJI+6eTgOgl6V/3pafZG7WkpLca
rzZwi7qYKZrEBFnaTxbdReeHEK5aVZKvZPWbqRgvjb188iUQOciuZiAMrSiVyXO6Nk6LhTtdZDTN
c1bluxJpvsqs0Xi5IYpp4RfDQugMVMjkc9mU/cboHx4GgOxUPHW9Ctubx9b4Wa/kW0FbdgKYHwv9
ZdkqRLqJ4D8WgRmUq3g3NmBrXYb8rQ5+zEWC84zZQ9iPUdt/ua81HyomZlB0nyCpwHPeGD8ZX8LM
JD9MKkLRkjPl9df7U+g+QtF9UAvL1vPG/K2rS5Co4aZxNcwmduqoz/fUkhOixqWJA9LinvTGT7pm
MTXoGWBVZ6ehG/l7zUarselyRt6OEm78lB7YIsgYu2RC3+2u7iSsXjEAl1Gn9sRo/CwdFMXQ6keO
gktwDm6s/kPHgOFvW//OaU+F9FqLsv6ambKVoZuNDjmIdPbnDb+tE8/t93cTUMtrOwfJrutInxcv
nMsvmwWFHx4JWPvtm94NLefOzORM26sBcABzfA5qHprWkDj5pXZH/Pppl46qkLkZE+5A0KD0k7Ev
9S1W9dChRCwgX2WzlSDUbYNiy6gAduzKzL1zbgXk5K0my8ICqPMbu6wxZDVmjR7djq0mNsE3szD1
Xldk2pAnpOnG1V23fMWKnalDTNabICHXjJe6uebltOcxTYgatbanjHboyfHPBmhkEmG54mcdjFvu
R6OdatR6YchlVj62ltpm1BdFHFhLjBBtfF9zNHJR49ZNnvaDGG/ezR2TppnDrH3bN7Jit6hxaGzX
LIe3jIJzjhTfq9Hf8Pq6RSsWWyylPQIh1j27azZ2IfXI0kWZzLY6cHUyv837zmw7V9g9Xd3srRvd
k4vumHKk1212tI8xwKExysk7BoG92gblb533krcd0gUxk18tAWwVLoFLYseddUoNIxzIFj6y5hTz
FfMtin52W2lnb6tRhykoFMrP5u1fwdd6K6mlMWE1nA1GXUk7X/jnoFi6x5TWoGvI2gJwH0EW8sL5
+75e6b5EseTUoiItZTG8Nf3ZzY5m/9bIN0T2zDEP78+gUS81vo1On3zI+Wr8RPmSUawAFNmCq9WN
fDsn3ilWL0Y5CiRx3ng6xbCNBzPj+7yQGtU2LQnSTjSlnwGk9NU3zRF8ePZGNFK3bMWUgQsCf5ZD
X/NuihwAwiz+uLFsjampuLoODRZrXiERRooDzd1DnRnh5Bkbw2t0Uo1oi4lwhnpy72QJF2WX2VPL
hm9NxytEj+qNw1cnHcWaUzGhjVfMxs9gBCGBa8RyF4+iT4inWG07+nkPLrrurQSFtGu3kdfQyJ6H
aJ+iq7fnuhvt1em7t5YZ3zvDuTKablVH6iSvmGkNRp7AYdjY1GxC2YqQDBfQ4i7T/+6vXaM4agi7
8QUtCp9mbwYQe9vBjC2j/ZQX877HkRrEJt7Qgzoqzd5S9sMV/7P6703+e9/KlfuyKVziod4teyPW
yVyQwKkPVm8e7g+uO1vUGLZXF1bpNkV9zRfQSoLuOWFR5iRz0sbl561uB83mqpFsg1edt3qB8TMt
0hCoyc4MfD43oXIjkK3b3JupvfOTAs1PJioB/DM85idceJyw6vjtVOT+8b6cdDMoRhsAY9s0DNs/
145I0F2YZO7ymXlyw2PqBKQYrp+JBlg3BBVGVF5rtztZqYwrgTZYz9r4Ao3bUZtSxVSVRlX04q1B
D46ZdokYt2xXN7Riu8Ab88o5n/1zjgTv44gQMZqns3HjKq4RvRpCRPw8c02jrK9+O2ZHVKnxZHJt
K2TBPjRBQtQwYtuVXTEw0z9XwYjGbMRuzV18mhhasd5uGOdFToF/9ub5Z7d6TeSTdg1XWHWySzXV
OCIrWQte7woW3JnfDCTUwav+6Ltb6W/N5qoYu4Uo2yXNoPlpS/OD07LpiTck+7Zv8YrlmtY6uV1F
8RgixA6dfv0/Z1/WJCfOdP2LFIFAgLgFaqF6cbd3zw3h8TxGiB2x//rvlL/3okfTKiLqyhEdYVGS
MlOp1Mlz1sNaylcwZO3pQRtcSyfaXZqurxzP85Np9Q5ZuRxmQvOw7Ol5WMFIeXsapkXS/Dd30ppj
OPcspGjioW+qsygnbydIm0bXzl21BS7rlsw745n091pY69kpxF2KcjBQzXnBOjOprEnd8zx5PKwZ
utV5LXfyKcMv1xt3V4/Jxc8GktjBp8n5MLc7x61pXP7vgN9PkJ33LYckfdlfVnc729t9R4neqotI
vA1q2Egi09M2/VJBUvPft43EYIn6c2DqMGJJjsXI6FNvfxmVFVb0o6DufUaovwRylgXdVE8kKXgb
AqEZ+ezeoa/78OaA9Xw18CXvSDIKEY2bdejVeF/40tt0s2muvb5aSVLZr03fhc5Pi3y/veAmK9G8
skUX1UCaNrsoCt5+zk+q28PvXcP3O6VqvSV3K9qqW3mXXYj9mKVfwbgYqeEwB3WIEvnOfpq+oXlm
5sylgrCYd55zb03U6iwo04GjUEpHHqu8GRKgwfYSHMNa6e8pxAcjqeNhGxa3OLG0UaGNtrmdmZgG
191VUDWS7LrH7e+usg91sSvxdl2MdzZCf05ZvEY4Lu+wSNU/E7mAyNMvaIhXujgNmrPon4ksw5K4
9wU0/YklIIDZsEapC9gOEsGyg6p26l+GNEdv2xWF1XRyVNllzl+dgF+c7LNf9/flUHrPburObttl
TXap2BQS2kcMd8+iFTsXQ9Nv17Ljpe6mhjbY39LOVEjH753X/a26vUqRyXw0Py6LfsklVd65kNu3
zVU/Gl/uPKWYhtaOVtkryeoAIaL3/x7m8avY9oqOhmhva97LCzXY/uSSBFjHsBcP6fydNT8s9750
Xu/O7WXQzmDiIwlbqghp1LGu8p0j0LAmensuc2SBkmPjnUnFC+iSBHMIraedcG8aXMuHh56knlo9
nNwNec3SIXJm784lue7Em0OKwE4q1cCD1NycNjq/NPV259BXw38zdDr7qajaPkMHi29f+DwOoSxW
O759Tl3n/k4M03tyl3ppC4/CVHpbRCV9SZsvXWmFbf0p58fbnzBYo05Ey4BggPQYJ4k1oq5VP3Hx
UGdP5Z5ys2lXNQ8dA2io2FyCQZN4xYMn0IsazkW78Z0DxPTzNTcFtJpW1ClJQiEgmULg2v6wWU/Z
XtJn+vmar26eW6bIFbKLLcUpX6pX2qodZzLsrd6aG+C1RzRSYOixeGU9KonySvo4EIAdBd3a82y1
fCfKG6ah9+iyivSz409wACuLZZdH9p6SnCHA6y26FOR3ORDnJGkWIHu3V2daoqHaqx8YdleXFE83
gcZod8wu5TZEtQ/hQfRzNv9z9hohTL9e896ep26Wc0ISp/tc5HnkQCNk3HvONi369e9vQkMjFinc
RRIkYwiSq+NuYabqL7fd1jS4drAqy24Dn1Q4RDL6MmbBs5/dJTlh23p3rl1Z2UIgcnVhTvNso4PW
GduLX93Vd43hNY9dZQe9ESf3zy3nn6VH3MgJimYnmpmWRfNXa0KxgK8LPy+C/6TXK49vtdOOF71v
LVRvzG1UydSGV9rL9R2Acxr6IKuRzXa4Z0upzm/akJTZk13656aRj6x2/KMYJueuhaG6djjjci3J
CGN08LRc2muovL0LgmlZrs77xs4nR3UN4dhQCH8Vx74owczaBq9gHWTx7ZV5PwyAru7fX+jRQeen
MocnCbcI3S0PAdN8aBv/uS3vEv+yqd6bm8ulszeGBfLdrxUTx3kXI29aH81V1xLX4qKqSdJCqqAa
SFg33qma92QE3jd5YCb+vTgLFDR618pQl6A2Hry8CBWnnWKK6ZdrrtpZrOt9iiDTZOT7XHQ+VCPE
Gk7duEeIeL3n/TfBoXqXbuCBSw3sy7hcVjIi/adePbPms3RONjsrSHDeth/DPHRYFLjtJsE55gFC
d0iS5id5/TffcwDDDuiwqKYBKVweYAfsJkeWRk7FWu2kl+8nCcAp/ntzpUOCuasKVIY8ELKgZyz9
SIMXmX227mLvt6mOiiq6VFbB3KaJDS6lHKyR/q6gjWnZr39/Exga1kGgw4JLrXw+WFsT1oONN/C9
1M+0NtfteDN8wXjrAO1Pki1/BD2/X35n/QcLjKDy9bbZmPZVc9xxcAO/gAI30CGgP5vGcJN7tdX3
5Syw7JrXOh1Vmef03nnw07Cfnl1V/OAVjyh5ofZDauEpTIDk0bbudAHNle02LSUvYEjpUGeP/uza
IWjG8IW63FMlNURpvaUX9xQnk9acJk6/nFKPHHjfPxaeiKoy2zmBDZ/QEVJdPdkb+spRLvLGg1ib
szWVv6YgCMETugMcNxitDpMaaZeNdC78c5WXKzjMB0gk5T2EEtY+jW/blWkWmlMjVhO74VuagBKc
AqOGyxfz3P5oL2n5IP2cnG5/xzSV6/ffOkhTNOM2K3FJLVDof97qU1D9vG9ozbVZnrvd0mGVvGY+
evl6yXsOoTV35+AxeJ7e6otmVgRVMYpLgY4Metz44fbPNo2refQiACvqQLB3sTwAb1cabe0S3R7a
tNiaQ1s8G9wOpDlJm1G8cuYqOxYe8eLeUXd1stpUx0U5Fu0k2gBAwV6oCI1MMS5H94UHXWrcB2Cv
bctOXMp6OW0K4By3LxCvydfbq2NYeB0JRX1bBd5Cs8s0WpcrNmQZ8x1vMhwDen9v1XI7D5SNY4DZ
IbrIgHUTIUDVYooF+ef2zzd4rI6JKuyOebKXGShQ8i6EaHq8Nl2Mt/kqvLY83v6IaY00d4Ugda8U
z4KzHNnHegXto7M2dzUX2FSHR4mAb+AFpSjzkDmUTvWQrXslMNPiXOfzJsyUjKzZVo/+ebxSHvPK
maM1H9IX26t+r1vR3Xca682+aZEtVQsA93kjeVSR+lszkr0E0ZCG6vAomS2uHEasTl58ysXr2j6W
7OShEu54z6u3M4E/Bd53kl1dc7xrtoUF9HpRgtJPuK1FEyrpbI/K3ax/elV7R0hQtMe5m6pvnuWL
02SV85eRuOPL3Fg/wYsIDII9UhVaosjibpjXxPFFhrLa4r3kxO0+LitXOy5r8CsdFlLksraXufXP
KNcdXX4RTLx2ff2/jtPDSNSeTL1h6XXR5aBpVC67Bt2P19s0zfAEAdGdaCEQ1lNEOWeUIo6uQgvn
bS8zfE9XPdgI5GqgfuKe2345EvHTkkMIaTc8i8ozzUBmTn7d/pDhQPgPrkxMgbsQvESD5AwK8051
ovLl9tCGSKFjyho3S9sVwgoJtHzQkp4pyDm+QnHBu4sL0qZ6e7SNbiHVrb1/XvOpOSmnAnAn7ymL
lqovXxy44k5CZ1okLeaNikykGaAqsuZl4Id+Vbj9ATDZbAjFTOy96GcIUTrMDG+j6eJ0TppYaFgB
vxLA6ewyVqBd5flOsmXaEy0K4hHW8Vev8894UctiVlB+4eOW35e46H3SU24hbR85P2d+KT/3KeFd
VM283FP5Nu2Dlr1wtN7wgVOkpFz8rvPiERLov0i/11ZiWH8dqTXnfmnnG5yuqhcfpVCnjwo/bY7u
PLohcbo7izg6XIvPRVNATYmf+65ynsSELM/pXOfv22735wntnQCuQ7YsUVa+tfbdQ8Ean4dgMZ23
aAxm9FjlVf0owJX9wV5c0oSStm60MDzEhQxt2J/81qqSmuI/pdRqv60F2VSYi3a8EL6Cg4e5/GOz
rbkTjXwW9xmNjv/CrWXKggrYo6Gsw7RoP/BBfbq9FAHO9vdW4mpHb878zNqKPqApPzNLvY440lRD
HjYb7PJQxvUu47Q+gsaIxRTa0fHtTxocTNddx1kwp8Ke5OXaHUb8LOrvI5y3qY4Eg80o5l5fqdN5
8J6ddVvCwsnGDwEeDneOHYOD6UrrxeaOfd0O4rJ27Nyq7lJb3dnBu9h9i6Nd7+cOotqLLNENVn8C
GjJku+1aph+uVdQ9KmgTtCikjy3LT041ORHleXBeIEmxs7MGY9KxYOD4YKmyZHGxhy+l83VAh6pz
psOXyvndsEd32sm/DEFIF3NYSeMFXTbLS7GdK+eB9U24VWemft+1BTo+bGJt27heJy8u+cA8fp59
d6ckYYBiUx0f1ldjkBaj3z2IpE2sL/LoxZMbQoowts5Lfc8FFkqK12V749K2u5ZrntMmmbOnjH91
a+DJd67z724whtaiRTVyh3Z51id5YB2dJT1VPS5OPI15IWOgmZB2/8j2emDf14HG17STeMQjm823
oEuGmB6dOD90w4c8wm05lodAxmMa0Z087H0lP3zK+feaFZ6/rVa3Ys3KmJ/8ozyyF+cp+Ms6ulF7
2ut+ftcF8RXtcB6nJQhycDwk+YDw1KTNdpk5xMAdqGDthKd3gys+ocWPrqNCqNlqEnf5JNMXNEze
dgrTzmvRYyy5BK5gxs5b/sGmTxajYEBeonoRJ6fwkPCREDWNnUBimIVeHqwqj0LslHRJPWRRK/tP
Tpd+uT0R09DX68Qb77Dc0R0aN+3wUoyhQcgr+d4xbdhevXOSbNVs5QPsFTKtY1Sko/w5iaaDItvW
7xzX797lWOBrvp12ABwN/OqAwxfXt565Vx6qVIWe3yZ+sMdzZ3IH/zrDN4vk8nRewOPUJMjqri0j
TVRF5CsLm8RCpNpzB9Nkrlv05is9IYBlDEufzMNwqsEYkp+yBLIZYZbfRQaI9dL8Gloty0RSp08G
e4hSZ3q16/4eXBmG1px54qO1CNdvktJBkztQH86042vG5dec2G4htb4SDK3WQ3qqj9lhAL4skl+7
pDpmx2AHuPIH7vWf5A9T0Jx6LTdXlJxjmy/to3VwkMdE9KP3Up+ngxPZYfZBXtS5j8unvaZug/fp
5cNKFgE4VvBFz7UiUEnH1d7z1/tnKwv08iHr0mWWM4YWSZ84jzJO4/QcnOZPJL6LLQafuBryG4Od
5aRy5uATefC8qBdrD6hhCK46P2BfckqAdWgSdsrO6lScnBM99Ke93izj0mjuDB4VfGCAPYnHKR4S
SK185B+sGAWamO8kHaaN1Xy5aZXnpaBRT3p1luqZyh0WgPff17DmmgeXaYVmnpL1SVCzcG3Zw1Bm
ZzltoegIajxuzJ0tLJp/fHePM//dwhK+qDn2YHV9r+jaJ20xRcH4UKfOkVs2uA2yMCD/5P0egMa0
7ZqbC2v16qwe+gRcWw8qSCOROx/zyonSQkaZ9a2p6qi19x4djFageXtblpBYJNgidbimU81pnUPw
c8bOYT1Dyfb28WqYk14ss0vK0oFguzpwAfFtOFQWOYyBF3WSh932qxidxHKqna8ZrE6vn0GvsOzQ
s9Akth9v/nGcjrdn8X6BgAV63az1WZ3NZYYk/XWK0X6Meu0hOORR87jGVTzGTlTF9UmGfZTFe63g
JlPXGzXBSOFNTUn6hNsc0O3/re4rz4cwGyyACdXjvHwCmEJm2ffbkzTYuV5LG0B8tLAt7ZOyFwdC
niT9krZ+vG4vXvZiZ3dRiGIptchAeRWwkck+Wez+7AvyyCQY/9CqMVuf1mzeKwebzFuvrA1tP8wi
D9CKfqFHGncnMfwxb3oQF3Ao3F4zQ8qi08ARPIqIgcO8RVajzXUKl22LCqnivlMPUJa5L7fQS/bL
MNQ0KII+ccsxFjgYfCtPbs/A5DJaFID+jcpThV0vlHea1vaZZ3skkIah9eIgGBvRgs1gvw5t/loa
/g1vkDu/2hBW9Hpg2wg1zm2rUJ9jaHn/3YDDEtIsB2r/sOvXwFbQdd+T0fwjEfZOWqRXB3OWlbIv
XDi/yirIdrQT+k8OAHao4HOOmjaKf5lQjfzo0nYpX1eg5vrv2QQWt69bX9TN67KmZTqGVZBDoC1S
fpPTD1sOqManaVEqwzHipMxhIVsr8geRAr4S+ZxmfMrDSghGXgG2oSh5CrtlxY7pmnZHuzoA1l4P
EOIZklplDynrorXZS1gNFx+9gRRyRBOpJm9IruqFLmrCxEGYJNlOPmz65de/v0m7yoV6tJnxy+3J
R6Xn2oSV7QR609BadtFC2xptBGTA204QZ6JPqmGvf8w0tP3vXy14NXhZ4Q5Js+aHNrWOeWDfl2wx
LXGg9ppSCmbXJPBEKJmMpjSIb4cH01Zq4QHpxkgshq1c0Z4u+ypuWHua2z2pI8PweoXQVi1E3Nur
pWTiYVPlsebiqcvvenlngV4ZdCc12zJtxmQV8wliASfqtDsLc3WTd4KCXhVUqnKyqqJQDu/mb0Nj
hZTJx3GqvlT9XSB2/HrNQ+ety6ATj19vof9B2ApkNjjJxnInhprW/vr3N25E6TK7W7mNSVryLFyL
/mldlnhumj2hToPF61yyHtK8TG0Mm2uTGGWoZEPud9ssDeeu3kIqQfCDRyBnSIpcRKs9HcXoh0Dd
HQEEinya7ZA0mJZI89l0cO0lZ/6Y9OsWdx6O9X56CMgem7TJhjS/rSjKN8LNp8TtuyerreOKFsmy
AGvKl/uivKP5L02V8tqsmBLayHiR46kmd7EQsEDvHy3oWs8+FVPCpxJio9uv1pki2ypfb2+xwXp0
Qs41by2vq+WUBEAQb0H66Hrjfduqd5AKfwHuoAjGZMl5wooh9EDtAVTy+fYvNxin3jE65o3N3AJW
QxrWP7RzSY9Z4P+c5NDEwp3SKG3TPW140yppTtz1ReW4jkQYIv5316rXqFbbXpeOwfz1HlJYJMR4
tnEEiXp1Won10BZzlFrB6fY6Gczf1g7bct6YEtt1G1QHMRehLnZrbWHpeectKHfeWEwf0Vw4y+yZ
DoEYEyQ7zwtDjSOvX5YabOdps3MUmJZJc+N55mua03JMkCM+0oVHVdC9rCU73F4m0xZrLlxvXlXw
lSAIbc0lr9wfTV/v3V8MP/0/PaWO42wThGkSf6s/+JP94HEblOLDy+2fbhr+etV8c8T0bGGtn17j
58gOFmGHhiwHr70zz6RXB3wzvLMGeeOpaUqsunIPc91vUdmX8hESaXsgRMPi69KvZGaOV9kebNTH
0xZZx2go5O/7Vue6am9+fglasCr1sTo1K04KGBDl4DAj1Y7dmBb/OqU3wwc5WFfrFe5FQR5gb/K1
EBtQCu1OJc40vOa9c8CWPvDTMclb5FZj/tRMfjw62df7Fkfz25naleg2JA2tV/L8Kn5eXHVxWVdI
2wvHFclXvXNGmmai+S8jQgZuv064rpCEWDaYV9VxaeedfTBEoD/lnTf70Dt1HgBUPSVsWM8MSLTN
US99/3VCM9LttTLVOvSWU2+kkAgttiFZUKKcNvqYpsvHKuXfQWsSzpbE6skjZVbkChGCD/m+e4fe
fep2/tL7joXLQbU9zXT6SOleYDIUo/T2U9UD8DurBUOvWVzP0BEtw4HmkaBLVDA/nOa9E9Sw+3or
KmhO6pUVyFKd3P3a+8HTSOuEeHtVPMPuW9fPvtl9qy0sNLoiU7WkeFFT9WEb1whv8l3oTt1OwmEI
Upbm6Xg02+qVrNdLWvPgLO1DNi3xbdMyrY7m5bhYVqW9IcRyVR1YN4b+7DxlWbHz5GT65ZqXQ8y5
LAn0oZIA/T1CbE9i9nbik2lozasHgcJK7sOCGnBa02Y7yrbYWRTT0NqJ3A6jsAoQtSTgb8Oz/RjE
fr7s1ZrfNxiuN6OOTaVK0eczanzgIyo8GQO2f3H7+VvlBt9u7+r7GSrXO1KdEeKFXKoJ8Ibq++B0
P73yI7fYMRfkqbb3fPh92+F6a+qyCZpty4wM3l5fPGElW9+c3OkuGiHQgF4X8I1nQbtgGN3FmeCs
2bnflkNqjadg93rzfomR672pm6z9ukIDIK6Y9OT0T4H4MVZVWEFCxAqWg2o/1EGwE8BNK3U1tDdT
qQNfuTirpwStMYdO5o8V+12U2054MI2u+bDFoX0rVzYlsrYelmwKrUY8Bso/3GdMmg+n+VaMBYEx
LXMT0yl4sMV0boPgPLD+da/cYpqD5s18Abe7myIONXN2yZb5KLPq2+jYr7fn8Cef+285h+v9qsLD
OTZfAxFahcNgmr84vXNhhfugRB4NxJHoBy8eKJoh6pmcSAAJR2ehL0VXP6ybPIIaSIJg8faPeT+8
cL2rdVgrp2M1wnmwLE9NsDyPUCm6b2gtIc/RqQN2eeQiXcf7s1yWL6VV0Z2waNgjvad17B1r6vur
v/f2oQRKriD26zY5P2//dkNg1HFsk60I9aWPbN9PI1LIw4KzKRLp+sDKck/J+f28g+uINrS1UAdt
3UjWpjza1HIAgrFH6jQfejIfchcgMFd2Oxdg04Jpbj+5TVauHEY9S3f83JFyObIRkV+mw179x/QJ
zfeHpusC7hNEFt69pqn6DPG1c1ZtO1tuMlXN97utdEGJ2qOChVgfjjl6j/JGtHeuj+b0tCl8Zqdi
SbqmfFoEOwwyfVzcvVc109pox/gMpddAEgxPWvuYQtEYNa6krvcSEMPwOmgNejL/52tZdrTopyCP
UnXXvZr/p5e1zGs7h5I8ildBZK3WKUXjIAnk4banGXb1P8C1xlkKx8aBIVbb+j3nOFeHje/R/pvW
RTu3OS0tH/z8U4K3rKitIUaxbKFVbPedpTpWDTB1EUxuMSfUk3/ZrrIuLRu/OVNO7ztO9R7WrZ0y
N2vHJQnKIYjF1G/nVU6AZneQbbq9AYanf67j1HI+SFsW7YKEAArHE43wUIj3wy7i9i8JZbui68IZ
7MfOcBfTN4NSmZaCFBUneLJbEjcPhhBXViQgwt+Zj2nLNUeeCKMqt/olKXP0+An0QIZdVuBd0Ped
nbuoIV3TsWvMmyaWexbS5ro+8YCFeGwIoko4p8FDL0fJHlYfHOBko3vIf4OX6Ng1mxZNXRMyJ23a
taEsgzxcoLm8E1kNS6bD12oHBNdTJpekgdxSaGVjG+Yja48S76h3lUa5Dl9T1oKDgS9j0mWbYj9W
CaIaGS3c97Zndxxo8LDO6O/9ctumDRuko1lIh+ZUaTtWogDzs7Nv/jhHNhSHixxiPeWXfJqjAbt1
+2MmB9LBLNAIX4IyC6zEcVXop8As5v0Z7dXh5rYRHvhCtLQcHK+Ll2APcWLIT3RgS7XWdm1V9pR4
ZW3bL2uX8/R3HnR4lSrGqm39EHTcqaMOt6doMD8dE9J2azv7Vu8kxZQRdV4Ht6ou/jKPO+mWAW7P
9WeMykZDJeWZnczREtuRimRcRcGBhdBGA9ip2+kUNMxDZ8FshwppnI/PNFXMnGfS3FVa4DqIkhde
KcalW5PCsrDfwNZNa0QDIfZeR/6Umd+5M+it17WL5mIbOXoi+/NczpHkPM7n4GDbgISJr6PbxQSb
vwDeVhcXtf6TCusbS9ujIOe27eJm2hOoMviWLmKB9rVMOZm9JAxN4I2Q6OnNI1mt4VZ8IyIPm6aI
wNZ+3wmrQzCX2h64dJ0F9C+5QMtylkX1tpSQE8EXbxu3AfIMvMu/jyNQRnrQvR3WhFf+87ywGJ3E
ETgTLzZgXH7GznbRPKrg72JD1/tsRaW9h1w1bqt2WI21oKVfLghU6u+y+IAXhR6qOx+9FhdD1wnB
tX6WNZpZr72OgRu32xha/ofM/5vmn0iaOoe0ZDs2bNpXLUPNm/qKj8BKA0UZSolm5qKNy6qIgiCL
1dSGYoL88J1FV66DNUu3tYE4bME8TP1DTb/5Lu6+qRtarHhccj/kfI/4yzAxHajZzmRaKVNr0okK
LSR/OZ44UTVHJLVeoewY5tbfczXspAaGCKODN6vRTdHyXq+JVbp/UXTiR7M/773OGc5pvc09B0nl
4CtiJaRAaxi6bVBrXx8tmu68VRsupDqIrnDVEpAF4dHvaVgHa9h7TjiOdUS8NgLTFXfuTNJ0TJ2H
7S+Imzsg0xpOqrFevdr9TFP3922XNmy5jqJrweNZgPfRTgCne7LtH9T9WY3zAeifsKVoI7ki0Lq9
a6/p/NdbZKfFDVp/yu0kX61YOFmoup/g5TykfRDa1hIOZVI4ZYja3k7EMhiZjnlbQJcJhZ8SaGZ7
dcJptK0YCq4/bq+dyQiuH31TH3Sly0o5M5rUsNts/sF7HtqdG65g6xXtR6sYdpIKQ2FYb5hdJNqd
kQtSNPo0z93yJYDSJ/hdX5fsOzql7vNHvWW2YsQubMUdIIBJnLvqtPrdx9sLZWhh4ToULkvtte7a
ZUtSmpNJJi5HDEXFE9lM/yQnWng/nKD0BGS/lQtEbdhJNeORjLpUdisOSsYgssY7f7YPaTstdR1t
y5byX95Uq+nZWtyeeSgCFzZHBpvVxavrNsK7b/l1wEXjWQWniskkU2OUp0GocLxNxaUUr+XIdyz1
D8nwO3mLjrvYLIoYX8IT52g8DAk9F1/k3+UDFK+A/a9PyxypnRuGwSn+IGrf2O1io6fBsR2Z5BBg
73h3hDz7ThJCDYHX1o5pG9zG2YQbReJ+8IOw/hx8UD8VYPkkos8pQxdcmIb2eU8h1ZSQ6OTe0wAN
1tUqoBv7lD27R3quIiSrT/DyY3704x3zvZbl3tkaHY8h1DSmY11iUp/6POwTdUpj+8X9SzwrtHqR
OPh8+0OGu4pO+C1XVfQbw3d4/T+mLk77rW8fFrFTnjJZmA7MIHlaCoSS/5tGdh4xDefZ+at53A5D
hIpP3Hy7byLXCb6xMF+0NatUWyQevDeoIQd1TrvXFYqM941/tb4344OE0ycblEeTbepCNkxh5nxd
+Wvt7WR4hoCrE4E3qZ3LLO+KBJwiIWBc1Em4dcxAgDTMO4eHaa+vtvZmCrNtpy1b8Qk//zhOr/WA
Y687pN7O8AYf/+Mwb4bnROFJDMWPxFW4TacshhzynYuvubhvBY2z2hhatJ8rK7LKJbLTLwXbK7OZ
frqWXrOsburM43lSsDWma3AC5OROT9YhGTN0z3pwHsEFwineYhUVrxByC72QRu2l3b09m1xNx2C0
aR102IGrq42/+eX/Bwz1q0js49XT0B26EzIMOYiOyMjSijMVZDLxm/mzRc9jur041T8LYwBjzMdh
2HuCeX9XmF5ftQoBLfkapXgQkHlht64Qk7eKfmdj3j82mF5Z9f2tAi1VC1bdvB3ClqGDamk/r269
cy69721Mr6NWKcTQhtq+spkEMiwnN26Gtoj6gkVWs/fs8n4uzXTCwK53uLJTR14C+58+wDlXo0SI
ZAZ0PAfRvIDpO+LTXRSCjOmV1baGDtVW1PmlbvJTINsTkNexAgPiPRGW6WVUC0nzICwI4YFz4XFI
f9VtbKfbR1LsdUe8H2LB0KHFP8kylU3YcZF+IMEPuV1L9WCxvjS7N0yDUemVVLp0oGG1GhDikjSy
hjKmXRPNldqxKdPwV1t7E2IJddnALWgxVYsd0Y5EkOqNOd/rpzENf/37m+HdbF3AZA/y1Rmq9dbC
AbRS0ArcQ4mZhr/6+ZvhwZ2VgTkT6883xG8beJaZxYBuHm7bj2l47Xirx6FsNsl4kvv+gc7+o4fD
c23qnQPa4M96IQrsn8FSz5u8VNaCvhoek0oNYVeqY54tf92egiHi6fyBwrcD9AFQccllj1ZI9SP3
7d/3Da0dcaO1clBYc6hWWf3fc754IciJ95p7DUuv14uIBJ6gsrCzQ6kintvxiPa21N+zS8Oy6EUi
ATUv3pIew9dFETrM/9Gu7l13UKbXhADJm1wBLohkzuWj15WJVHspo2lVNG8Nxk0wUBmAxK8pvrrL
kIUe755nW7ze3lLT+Ne/v/EnENA1WTEU4gKU2CkX/FfZjhFrt7vq8Ux/xuinKkMzzR/dmD7OJWgB
vD1om+mXa66aZ6LssiUXF9A02iMg+KIbus+TU2X5D0tti7Vz7TT4rN6VKyxGVI/EPeHd/8BHG6KW
0a+f/ezX7Q0w2aWWloIBzodaUhAkBQn+AW3Mz7zcKz6bhtbc1UPfJMCWWPymDqKxHY515hzu+tV6
IdHKJlGjsH01G9Uc08z60fZ1tuNOhp3Va4fQK5lzosCj26ry0Mws9If8YRj2NItNw1+P9jcmvza9
N8yB4uCyt45L6sWYzCEN7oxjerHQSgd0CS4l+JcH67IKvEsPWQIlrzsX5zqrN79eCkY9v4OUTgrO
TY85kVUsZ0H2XooNNqPz53mBt4oqZeDU7tymi4Juzk8u8NN7GbNpfM1rp6qpm6Fpi4uv+HNniZ8c
x+3ODc+0sfa/lyYHkSJk6T1x8fMWdOyA3UMkKSV7vFHv31mYXg0cWVU1btAUl7mSCQEvrEeWUNS4
jongS1lfrGXYCTmmifw/zq6kOVJeCf4iIgCJ7UrT3TYeezwe27NcFLOyI8QmxK9/2d/JT2M1EVwm
YnwQ6lJVSSplZWqBG1SRU5JQhLd+KQ+8l0m1oigFjcjrwWvIaHqfrDO4gwcEZ4jHc/+2KFUHPQHw
g2TZJ1SVtkrYht+gd8tm1TI4QPDBkbhV3ASyIjcVKBQSvsrydP13mD6hBXJmoVHB4cjMNJcHO6MJ
yNXjhW3Vz0zDa1svWo2ctZl8bL1yOnhNnpL5O1hbj9cnbwiEf9RWe3euxwmBIABbT5Zuag7CsX9d
H9w09ctH3ySJunNKUO2D7XzIRZyr+qZWPVjss/O+4bUgJpyDILHA8HaRnwOrfnAJAm2z499kGi2O
Rb1GFihfw1s+BQ/+FAwx5LV3Wkbbbid3ZCyrMPUJzYFztSZyBtfcTpAh1Ttk+QRp+qrClrsSH0wC
7Ox6bizktOHxBsvoXbIrL+t2jRBU3FV3We7cWeu4MbTBZfQO2WFkI0TAKfSHuuamH/OP8zz9sWf7
yy6X0btknaCl3F4xPPPsR8DqTpNvP3dgWNo3vBarZQ80ThUoMJuO4iaAHkQJut12J68J1WEl3LNk
3go/RPtwC9GSOmXWVk+gye5aqHZFXQT+IkO0lEbpmHWXprpz4G2RFpiG10J1ccTgWW0X3UIXIrEt
cZqr/DxutqOZhtdC1SUrmOZVG92GPfmwcv9AA+vDUG9pJl2W798XDKo/y0QFqRzfbyL0Ow13/eTG
KsjuGoDuxLyv/Yb+8xQzcGGHIQx0uZJX/XxuqX287pSGaNXfX3oBgYUuKKPb2RXYYsVxnLbA3qah
tTJU6QvXEnhyvJW+ShbXger9zlDSn1tcCrFWPsLm89we87qLx6J+aHL35rpRDEuq98Bm6O5YAJ8D
NnoIEhJNQJ4S3AqTcv267wMXV32z98mqGaYmFBFqsh/y4AwUZzxmJ+HtK6/obyxLW/eoXWNRI1ae
hnBCrXQud94ddJnVobK7Optg+1w6Pwlzjm1m/1HDVqXXZHstWtcarOfSQbTO3lNRPXr1gN7XD2xr
CzE5pba3BkDEOASM37dymg41WjeGyT9dX1TT0NqJeHAKBiW2FtIqhTzjufG2C3Yp41Gqv63UgmRd
0VfQtp6HAdRy3iD78+oPFt11WiJ651rmRWs2UDhkEOWHLipu/A7Xk9neOfxlsd/4O6W08MqlKNKu
cU/cByxxbW+glr5h+fczPNE714ISLa1jk3fQ/JlPaOe79zJ6tjdpaQwLq784lZCjGMcGPlM1VVJ6
zhnSDrsMQ/U3pmbKK3AtDsjs+YpExhPc4JLBWQ/XXfJ9w1C91bfquAosFBJuZzUNaIfPre8QYfde
WlnuEleBa2qpDO02Emow0FgVkTizAUJjkj+1PgNr8ZL0YbWvSKd3/KK2RXIc6YvU9tiT8C07btdm
q4BpWmDtADJaJXGdIsxTV4yJ3UenYPPQZxpaS2cLKmf5Cvl1KCpS9U35XoXXQ9IMG2A50wJr6YwU
edajWwbCaD563e31MPLshAfSDf8xJGNbS2nt4FCPhVaetnmRlqv3MEv3bgy7D13tHa+76PsGInr3
7yyCoGxmJW7LMGu/LWp0v+dRxHb1RBO979caceIeoeR8O/XR+jCCh+5Y03qLcMI098vf36S1caQL
HomRdxa0uBPcLXNhJ9fN8v7CkkhzSeYNITQ4MTSzpgTCMocmsE5q2ZcYSKS75VQS6VpOdMvXLEGG
uCEBCL2qrdmbDKO5pd0seRYCdZU2EgpIDM36F6nYl32m0ZwSdWioUbtFl/ZWZMdZY1kxmLcSt5o2
krJh9no76gpCszBYPZzoreFwESea/V0qQWBK1s7EQyn9EvU/nkK7L23y9qdS5bHbSd9F9IbU0LZd
FKVhmsnKzmVnx0vV/Vrt6fN1y5sMo23jNYg0hNNh9kH4BH2rOGfWhru/n2iI3oU609UC7sXmab46
ie/JGJD76qDsAJe27O/12V9s/O9FjehqCrnX4MbAc56G/HV2HnPyMvgfCpa6zfcOLLPXP/I+UIHo
Ogq56nhfTVmXegM9cXVrWdkLsdZ7cOOnODTHjexSQMD3pTddTyFqc8ttBB5mVOHQ2xon8Xu7H7bU
PU3LrUVxXYLdzxmx3C423rgtK3qUw7i15KbRtTBGuRjSX33N03XkBM3mPT8QCNdt7FyG0fVeVFp1
rYLOIZBHaHWlbnBW3haIyuCrei8qusnblQUFqKnC8TRPeN6v11dBq48L3YKYGbK/3o+K7uhKodMO
4dCPWFYRBy3/KZh6uu6kpuG1OBbgiFwqf+EpbcYbNQWnkdMLFn0jmE22v3z2zbaY9Ys79SOyv9d6
ZzwOfxxsf4MX2GT7yyffDE1XNfnFAFqwIehiWdfo/cF5qjq3zYZpDElCR0vlzuxCfAGJaM2ecvcx
mlDYHZ76JnXkbSb25VEdMmXPnj1ZDQw0Ds+96z2WDn++vrIGYiSiA6VA3ujO9oDGOAbN34xUnyr3
mYyfewIhwhGAS9WknNUnu/rUjH+uf9O0JlogexW3fbzIV+lq0dvFaSEw3HzqfQ9NJ+E+j9IhUzkC
eAkZsipp57hd1ue2d16uz97grDpYqnEdJruQ8dS3fQjPZ6+stDYO5wbD6CApFzR8XuiHHL4zjski
rCkuVmanxCq/gWRoC1Fr+szl729iokfD1LA2A0/rQZzGrDyUs/8xUv45GPqNX2IykhbRA147qqkE
M7Dg7EPpR/es3XfFIHonH3p9WSH9Fm4JgzTNa9lAwL3FAQnk1tdX2LAl6917ogymMZAICZKXBxU5
dw0KEBDXO7R9c1zQzDa09/MoN75mMpV2sm5xvWZh2PO0HXNwgkTHHjDF6z/kYu13DjA6aoqzzIX6
BlbBHdEsAVxZpUiCNqONLdPkR1ocT56yVojP4Hw0FAdkwXgKP47yh6o3ip6G6evgKVZ2lnIY8kRk
VenUZknW5R8yax/cA4Tk/x8GbphHzpp5XTr3kIxh42NUlhtv3YY11bFTeTEuEYdEcmpXKoqjQKrT
JPp9UBKi94kLkJmOzYyJo3UHImhrwtEgXpOtZTWZ/fL3N+lhaCYhVpvikuqPxyG6PBWDttCRG7Yx
DX+x2ZvhSeN5Dh9lmw78kYTfqHoQWw5jMjv5/6FXIYeaR3ab5s2UlBkKZHOz4eumobUobQq2YNNa
25SHNIag4UllW48HJoNop+ZerCGgq1Ge2nXw0Ab+gQn7G/SM9l1O9fZLNHXTjHSqTWH2BKxsp3LT
UwxG0QFTHJKCpB6wlHPz7PvixOVOJ9HRUiwafWnVfpeCmQsqKLl8hcITj10V2hu5MYBPvJMb9WbL
Pi8V2LBpm0bkyem+VWCdrLInGvxayl+7sq+OmYLwXx4EztKmk3CO6HZI7VmcVrZF0Wz6AVqYVtDB
ln4O4zfofgP9J8t+z+2d5X0btth/DEdbHTYVuEGR+wN8vnCeZwqOr7s8eM7Vx4IkJNjao0w+pMUs
JMGABB2x2VJSQQKTg30TvGX7VkALWs/DI/QaXPxT5h9Gt7v1C/vQr+q4b3gtcKely6dJYYGprI5k
ae5qG709aFG6PrxpgbXt1Yk4eAdrVLDDjpyI1ZzBtHuocicN1+KLT/wtmQtD/tGRU5aS3J0dFwkZ
/fsyQw9/g/7OzRYiwylBx0wVruoW0iEpL+R3pp5b56VWU+yOW5pQpulfzPdmP/E6tBCVK6Zvdfe1
f790v/zs2/UVMA2tHZRb6rrTojC0R5+q9slVD3x6vD60ySqXT76ZdRMt3eK3PmYtPxP6oRVfxnaI
+5255x9hARt47jCD0VuCTvvPFUmmLUVTQ8DqwgK1oDXLQYadWu13toYHOmy9h5rMrYVrVjhl01mF
SIXo7gJfniCD/kgD8Xzd5KbhtXDNLBqge411aev6R8cvDk7V3E5ufr4+vGlFtXANaQdRcq8r0kw0
6LCwEar+cyeqxLV26UBToiOlJtzVx9b2ATMYlzPxspe+4vv8UUdKqcn215FOODq132R1x9E6L8ZD
zl+uG8fgNDpSismyckt7KNKAFpF/s+A/HASbrSg2tnPD4upUPFEx87DG7em2Xm20BTPXjdlK/1qN
zHZ+4fLlNxFrEWC9mHCa1OvKBz//U4L/hPT7XhRBHff/o+dto+Rsw/6koDF4Dg+h3GsabYeVDaoh
BUFYrW5wY3XF0VFzTLyth1YDkQTRW9ih0CG9psQOno8eSGi6U8C/WhVPIPkNVhho9Xr+Byu/bTq2
sTGa1loL5NCJvCYo3SaFyNWpR59RzqZEeFtqVqaSmI6eagm4ikfBmzRsHnv6u4roseqmI7jW76KZ
37dlACHf4EmMy7GrVXI9QgzpQ8dV5QX31nGaQFDVhH8oxZGlP/su5TEhW1othiDUW9r7WbJgveRX
8KonDYm+u3629YxhGlvbhaOpUx0quE2aNdGhkMvvYHX27cI6uCoPZ1ydc3S7UrQMTlF+lGRNvHKL
JsHgTf+xJ7yJayCWK4gwUGQOeJN07Rt0syett4XEMQ2vBXYWlkULrAy7la5KuiEAr+xwbsotLkeT
3bXgtlYyUup2TVplcbA8ya2jj2lcbS9WFQiXS78VaGm9dM7a6CRxHbWFDzWNrkVwxZY5AlFTk7aO
+l7nvEi8Zq0P1yPJZHF9I+aErb0qRRqtJTptwimZ1YWXZN6iNTN8QAdX2XUVhk6FAglv5bmsnWSl
2aco6je2YoNxdPRQ4ERha0kW/UcXUE3OQwbU2S7T6OghdGHlUpY5A984JKqzMCHgrB+Dfb1ZREcP
NQHoYLqmEimtHejNtx8kyHGuz9yQHnXUEGGl47kBhs6hwEX7uootCM9bMjjXTrbvcVSHDEkoXks+
zW3qFuHJUfTGX8p9hwdbC1PXAnHYejle2WsbOxAttMOfPt0othsuirYWq7VVWXVDUCxhITA9EFeM
WaNOanYSq7XOkCLY1edO/H8MZDdjGfgMsuMZO1az+yFS2ZH7W33K7zo+hteMBDxVtI6evaR8Gl8g
bTHFxF1+XvefCOeof8o9GFuzUe8JVclBLcALjIfZ/93Uv0rUNJyJJoEfxkoOcT1NyfWPvbsg+JiW
3kToqba4fMxpy2QC90412LHoUf0JHvkybASz6SdpeU42XS3qRS4pBBE+oHk5LhYOyYwiDkAYRvj4
IqxnXuUbX3t/cTwddhUVkjseZJVQ7G/EAwQe0MiV+/5GUfj9QyTxdNwVWF6WBa8uS5oNELpCGzzr
XqV7IkEL5dDsMYKCqJWjY2ncUiZ/N4njg9qBxatqVhW2kCmR4lu38psIyiPA8WzkK+MPuiSyN8cK
ZZN58Er8oEGgjXcsj+h1PtVVEzuE3nAPkuu1e1BTn4Yq2tg4TD/p8vc3n7SLacAlLnPSfgxAuhjc
DCI/deV8c92rTcNfPOPN8CLPHO6urkwrHwLc0dfe43eN+nt9cJN7abG/losXRoTLVFi4E4Z5w+MI
9fyN9Ps+UytWWwt/vx2oP0GaNu2hU0Bpc1gq+xwUYKgKwDfTiDiz/djNrKOk7EhG95B79m2/74yJ
z2sJIaqplxUgQk0F89uTioBAs/MJdFXL+GOf/bRk0FKfAylUq5TQEc2btbPcymqpT7tG1wFuoiXA
kkAFCKf77iR9duegFHl96HeLzHiE0+IkV0He91nnpJR96Lxfyp1i5bF4Es+R/dFbNvLL+7nS0+Fi
3AM5aqWw/gMTMeuLRNRjbEMmvPF/tjw8jdYftrXVGFxZh40tvmtXrKyXtGshwMUG62/kzRuoZkMM
6mgxi+du4YtySaFEd2Ygg7ad8aDQ7n19MS5G/3eX9HR4WFF3HrOXCsNb8qbO7PNgqzzu3TaefOd8
/RumpdBiQfmSZKOLpeiyMOYeUB9ZcRocP17BO8yiKu7CO1fsqg7DvbS4WNYFhwlSLClkqe/qsUkI
KT620S5MGvF01Jjr9aCBHMIlbcOmPtLRUYc5F192WUrHja2RWwBchKjL+bMoq6SwP2ZUxtQp4tya
gdz+W1m71GPwQ7TtMFRQNOhVvQJhlB9bq4BW4JBAmHPDsQx+G2hRHggbFAKCw04Z+URQCZpUf1xr
tpGfTMNf/v5ma7JCvlC74Wvao//KFSzOQ/Ywgjv1+kIYIlrn23K9Vlg065bU7vLHyCHnAH2214c2
zVzb94BfnNpgXS/7Hr8NrfkkqP84NnsNo+17sosstBDA7swaHms8AwRMnCO5VbQyzV6L5ZE5WTFD
sz4tFyehqHlnvL0L1637hiEd6bxadJ7GlgAbniq1/iB5nVAQhtuQOomFv4u7AaXIS5p64zoyHJwR
TinTrIQk+OKM0PjqBN3Y3QwG0sFiYZbZHe7XDuDbLahipjTzb5i3FbQG++h4sWWpVa48KqHfAe2L
8rKjOXFQJWHwbZd36gzxK/R47SnEB4Lye2b9HbpnNm+JARiCSueGd1EsIE0TOagBjXd4H3hg5a7+
YKzp5ZNv1jQqIvRHdJg2qt1n5SzPOatOedVuHIQvOfGdXVLHh8myEe0UYPg5+AkVRCJfWf5Q0m+h
v5UVTLbRwraJGO2UwheU5cUl3tun7Pu+FdUiVgp39WcP+6FV8FPQL+jM9u9wy9rY3E3+rm23ONjW
o6UwPB1o4hbqxoKmIwvUHjQv8XREWN1YxG9bHH8g5XiIGm+OXQgJR4UASba1q1aDj1xOqm+8x3KD
2uKNwF4F6bJFeO5NLSaIUUp7yz8Ny6vDw7q1zQLmKZkOpFaHEte0eI7qrcuOaXRtr13mcFhUhUPc
3Lk/JhbNp8Eft8rZpsEvC//GOMDLQctqGZZ0dGoeNx3JDn7gbiyvwXt0Yq0yrAubsRA3TBwWDvm0
znE4kO8kx4Xtuvubpq9tt6BEHhuoly6pV/R3I04Jh9rvreO+wbWopXlQFRAYd9KZuVCJ6UJo5Vnt
mOwbXYtczxMeXUgkUxCnfbR5ea+6dsMqJrtrUYuGQFDqRYjaxZ8TcA2doq4+tM5Od6faFsug2jaH
BFGLxT0M1D217VYjr6nMogPFLDD3uhKUaamv1M3a+D8E0n01hB9ETu5w6z9CzyQBoU7iV/PGsdzg
QzpyjLSWAiYE9zsbD0UjuPxwt9x3GtQhY87kuH4wI3QXzDwsilOuoptO8ttdLqQz8Adt6EE0GAsB
+r3jIvi5t7ZQ2SajXP7+Ji8MvR000sdBc2yCOY6WrL8jw1xsTNzgoDrp/rrakDGtmUzHbvxbdivQ
ru69W+0S2CGeTrcvKlfYJcXw9eyjfcOmn0lb7Xp+x+Ba3PKa+Zg1DrGZLH6SPrxbexZHhc13+owW
vMFMy6xGiKVcyFPvTwe/sI687jeSmsH0OjoMDed9O1adTP1yTEoL5dgpT6ZyS1va4Dc6OqzkUdNN
l/NICeQiKsxjIlexS6WPeES71FpoABlFn2Mn5yU9sGauIP+jdgF+MLq2z/ZZVVohWGdwDKzAF/64
iPOAiuKyBawwnO51Mi139MqR5Y6dtiATyWfr2Ff1Y1tUh7HfIpI2La4WtW3goRHHB7Q78lnc4962
iD5Rwc5jrA4Vm3y3XYrMtlMHrIFVMDwXEOS7nspMxtH22izrA7RoXPINSul2BmKn6EvY8FM0uBu0
tibP1OK2dEKwbkLlKC26fn2kQDB+AjXWVk+g4Q6hc2otsy1QLILlafOnaR7peD86n9zwZpr/XDeQ
Yfo6VsyxWzw4OqjWN+NvhjevZWL7Tgs6VCyyyxDCe7Odzl59isb52FH7wIoouT5xw8rqUDFblA72
QYhStnRNQLR6gEz57eDVB2ZtdZubPnH5+5vNqsF5uCMCtiGDjAd59Lw1DvpfvBYbOdlk/Eu8vfkA
TuDE5SuOmcLNH8LF/7l0w8t185iGvvz9zdA4vdpqzDw7HcLhQQ4Q0yrzYhcHHvF03ZOsnkZwXiFg
R2G/iiaI22z6CF3xDbMY0o2OFMvsoBC2j7lXbvE7KMpjGYRNHFjVTs/UQnYJwjpyoEuWliQ4C8c6
RqE8WnNzum560/S1nbYDBVvQOq6dhkWVH4sscONeWuPB9VZn3yd0FFgRSq9jAyxU1+25AkssdcSn
RmQblQvDL9ARYCGpe+qt1E6tfD7xipzZ4p7ppjaSaXhtv21rTiFBjXNUXgUnxwo/Df7vrh42ErJp
dC1qK6cp+nLGUd+xyeUg+FDlMskjvvFEdBnmnaqOjgOLQMVR9Ar3K6+wj0MYxQqKqG0/HBXbxeVK
PJ1miwRLpVSEvOPiBSqcuwNwCjdkn+oghtcutzxwWCgoSplRkN3QvEFPgn9bk62rv8n+2pZbkklN
roXZ1/2CzDl9W7Lp5NJy4/JveAj8D435JrEN+dKVYGRTaXHReSF/ydDH0D2IZ2s+o7oDocadx5L/
7pJvvhSNEbgieripsPIcnF4Oek4W8XI9SVwute+4kQ4OWzMrsFntqNTFS+OQfe1HsIhWP8Mc6qBT
EOdudrA2UZcGm+lQMQes+GiVIioteXYo6DcSMhDn4VVwuJ3yLq6b6Xj9VxnWXgeOWX2er8B7uem6
BEnTWHHptom32QNrGl4LbVbkqH9R7wIumX5Akf2VLNF8KEm5VRN7H9NLPB0/1g2uXbQNBQDAWtFn
rhJR/HGt3zYEqfuoPmccxaz1lUffIL28cZAx7NQ6WqrpFx89t5ZMp6koPhRTTr70krcboC+TybRg
b7PVahSAyqly6nPjrN/BMZEUa7AL0AuDadEeTbXFcoq7k+35eSyEJ+KuB0rquj+ZbKPt1IPLKydY
HDeVhXNq2u6jQ/sNFJ/JMNouLWUgQLGUkbScl1PrrGnZrocKqL7rM39/eKrjoPxhGCwnD920r2V4
XKrpbpF9g4oHCI/3fUGrP4N/KqKWNyPPAo8SNlU8rs4xWHZxrROqA59UxMVShpNEV5+dlH19WkOZ
AFl5vD7797dRGmmh7ISjXzHlkzQaBxG7BR5emPrduzRh2Rbo2fSNy9q8SeBCWGwemO2mPtS4y/CP
V6yv7pIn9bpFi2H6wsVv33wB7SOWjLocTtTIWy/3Do3V3s0uO8l6q+hq+oQWwHnuya5RcKTFFr9s
WT/JxY77hXzxg/Lr9bUw+aoWw62gtmSSuilh2Y308t9V2D81mfN53/BaEK/Bmoc0WLEMkh+VbMAK
4925Ft/wJNPstUB2Qtx0libCGizlVxLOL11ok8NQbDHGG8bXQU0lbzraWFjjgddP3filUfmdk++S
1CVUJ+6SkU+kR7C8kyQuOi4GNyHLuoVefD9/Up23i68Byyj6E9FzE72MA5WHzhr2vcxSHZJVl1Tx
ssVm30Xh99auynhuox+7fEYHYg3YFdfhkp0tmr+WA3nheXfjTbt4Q2F1LW7zwAqQ8hhJQ4bzluPe
0UImdBNyazK7FrMUVncAF8Zrw4j6bTQHr5UvdokLYO5atDYEItJ5aMFjrPCcFUVCpvppCvehq2mo
RWszoGfTDj03dd1uuekra43zJXcO+9ZVC1ZINAasl4SkapjvlAIFYV/eDsA57hpex1mRsa2LznVx
7yvBjsNFPBXRw4Ib1L7htS3XK+ni2pdUI8b8gYo74c6PrTPsHF27FoPFZGl9SIilKuCv/ui82kjH
wbRFSGTIYzq2yrEDXDVmStJsVok/0HtB+cEtg42DpmGfCi6ffbMVYjfq2GhLN2UgtA58iAv40XdI
a6cRGzaufqZfoEUtBKyauqwqmL+FlkbbHCnLb9dMbTiPIWp1ii7RiYXOS42eOuUPSZEN46G2iy2Q
kmnyWthGogBbGUeOJ2NzI2v/xs48vMGUN/tcUwtb6LCDBZ0gsLCTH+UM9TAhkmhTJNhkGy1uwWQS
NWJqCSBE1glIzCNx+Pn6zA2OoyOrWjuDwOPFMKEbxlmQJWwpbzLy5M9btwiD6XV0Ffr+0Qu6YBfs
US52On4jw/UmsrfEuN6/ylMdXhU0Dlj7BI6Zk58XBxzNkHa6Eiwky8gggM1mNDpCH2poluVEbd5u
PG0YlkQHXYlslUBBI1HTKnjo2zzt5n4jE5mG1mK5rKOGg6ARv6j2Uhd3X5fz0/XVNg19+fubNGHN
NZttXiOGPfscdjR22l296YTqeKs5XINcdB1NITT4sLIVPH72a+a7cRBGO2evBbHPVVNGIYp/fXuy
LCfus11S7pi8Fr+D61hLmF2qAM16KJUCmXO7kddM7q/FbsTsMhiaCnkNr3d84reVV7zKotkZXjra
qvAspmx7QeqpxUcaqaSg/i/oum1M//0nMKrjrJQqJ96iYJnOwARXfH4AfuZGVNV5lGiyX7e6+kyf
0XbfGiKGhWhQ7ZvVF/AN9sVz531Fg0RM3Y2ANSQ6nY+LjRmeMQb8EN53+QElgzoOWfmcNZWTzOGy
sREYAszTYjcfswznZZS+7QwvhXYxHqyq3GJDuhx0/q1a/iNp6ETWAlESQJcsyRM6f2wtHG9FHc/z
j06cvGnnvcUj/58l5CAyHrgCP6IfyLlym29QltyiETWtgxbEXRbV2TgWNBXF+lu64lhU9isdpgey
N5o9LZqbqmrtrkW3SrH6yTyrU9hvdYyZ1leL5oxOlsDkUVqv4PyxpUrnVoGKcF/dSgdhzXlGe1z/
Scqd9sapi+99Qc814Mi70r+Ow1KeBxx1F+IyjYtuzcXHzLU3CnoGw+h4q6UjzeRB/evCHfLJjXiy
duFG2jdkUB1v1ZUQNx+gY5H2xeQfylY9DrjEJN3cbZxsDclHR1zNoSAKXPUAOQ954hUvg/01GIo7
FoDEeCt2TT9C23lbxqxScqTpakbnA2F5Fo+Bw+N6afnGucH0CS1sp5AXIBxE7imH8sgIfy6X7GhF
WwnUtMJa4HpiYIWYR9zubMgzin62k2Z2twRiTJPXYrZwxjUEHylBnyxoo3Ee5TVEevzifN3zTUus
xS1kqDiSAHfSARQMEmQJjf+5z2SsWHQIu533ax2G1bIukpIPJCUAXUi8zNfSvx2tfCMQDD9Ch2GR
QqEFdoCfzmjEsu37CRykS1aB2eBbxreo3gwLocOxRkVqD7KbcNRyvOHBfMpz+3Oogo0UZBr+si28
OYFmUnhlA67DlAXhWY59wmb2bFVbUFPD7qLDsRroPo6qRGnJXed0DX6jm/RHGPx1vS3OYtP8tTiW
/trZg0TFUPria9d0MdBrX51hC4doCDIdjLXUfj1jneFBVXvfZeUHsNxueI9p5lr8FtLzcjxjY2ED
At6rho9JwVb3MJZ0l24loUQL4lKUI96FkalHWkNlvGxfrKjqbhF3W2nUZB8tjjluqdyay8v6Xu5d
fPDQleKrfZuYDscCGChiWQbnHO3BPrtWGR79sN3YZQz21xFZVT815QIKiNR3yG1XdDG0o29XWW9k
ONPwl6TxJrA4KYJwDnC1Aw3MzWqjgbqo7hQy9fUEahpei9suasF4UqL60znWfRPl32qyHOpoCwRq
Gv7y9zezd+ZxzPquIKnXu+eakmRQ4feo3kUfRKhO3GWvvZOFy4SCNsCIzuLGvj2cIPW8cUkyzV7b
eYVf5+MceCjucf/JBq380IKhEe/bT9eNb8hqOiSrKISPxn7Uf7yaf/RkfbTI/KPs+CEAhcj1T7y7
t9iB3lo6TQ6P1BqpO0u0Twv5w1b0jFjlHXCEcQTW6OtfeddQ+IrmRVxlpchBZXm/OMGZY/tCDeUs
9u2/GF7zopFBGhbyxe19NvzMS3TZuZ9m9XXf1LXEDzbkohu43d5P3knxDMzFXlzM1cbB/928hplr
HmS1fHGblmLmE4lJMBzUsgHIMo2spf2RW0rMXtDesxrYW/854vzLPoto2T4iCFiXRu29FAxqQ+1B
yfaJ91sXxXdvuzCJlupz6ML6kWTqrnebxCOvzLmTIHJbSwatgKMKgj2ZzQ70CiiB1BYsL9v7wvlU
eckwpPnW0Iag0kufvJ6UCxEafq+K28KL3WmOwYXE1od22OqV+g/59k9RANPX876iVlPgFnHP/8oj
uHLiMhl/+on8Sk8yyQ5VAkb2jQU3rIhe8wSWRc5NbcGVRu8jIdMLa1gZE18k3HUT5KSjzOfzLufS
G0/LjKEb4xIQbr7EfeEkyzjGwFsm14c3RIXefCrrDF25IaKi5x/HFf9uOJPJRFocR4Odz0WR8fvG
ee7m8ZZ1L4zfO+1wJ+ZDkL9en70hjfpaTIMlLY8yOfB7Vn3u5lMffV53VYjhTlpQVw6E5ovARVB7
nznPj2O+xUxjMrkWzw7rOiWU3963UO6m93O1zxh6AbRbRM1aSTBjfm7sLPZQI8h/XTe0Yc569ZOF
XEaeDNWdajpQj6+qBaZu+Hl98P8Qpe+Ert5hGqB1ciIB3pED/lzUtyX0Ymf391i+qOUb9JiPIOyM
y/mFsZeorGK3fOnoxkHXkJj0YqhXDUyOHcNmBknH0L4J7dfcPY91Fm86kiES9Ero6PdBhUcrft+h
vTIBXjqOHOextdbPvIcsYESOqqiP1y1pWqbL39+cHifusrL6H2fX0Ru5zmx/kQAlitJWUge13WN7
PPFuhElXgVTO/PXv6MNb+HLMJtA7w4tqqsgqFiuc05P6Sld8Qe99WyngN+6TLVl0S6euMOwN/hU1
suyCcdH75Eo2XIKSNatcbIFr1bEpRLyWGoNQaUMyYWctWTBYdHuYzCx2XB534Dq+vej3IZpMKvMU
DDVm59Yeq2Z9aJ/8k3tYz/6nZQqrR/fYn9JIPN/+JcVHyJnQtQWwHUXG7Dru8Dy+B7av7HhbtMJ7
ylnQ3Bxdb3bh+7P2dx3UYVADqsXRNbGqFi7dx4NtF5ORw81N1WvvsUO3iftOuZwHRWqjHQvATl7r
OliilI0irOhdo1omlXOgwMBwW2Ji2caYzOOfok/KGe0hvubgeLDEd1ydzFLAU4K2lgGOlDZtKNpz
AMiE1jzQu6gosHzJSkezc/wi6Jor5WC8DIrDiPSGx+5K7EG8ZKwA3R4dZ1mba99ea+86DN+4btrD
2mW8pxrJXLMsX40MzXlX8TTGfTKcQGknXjAECXuiSXUPJhW+QLp9AXu+DWshmqsLrIFoDEQe2RjP
i3Bel/i2XanuMzn9SdPGYduKJ5LzOjqRaEI3quM0DiLC42GKjBM/ZEdL4z9Vga+cDe2ygQ7t/mtW
duAJ/D3AIfFr6P48UgwMfNliQKMf7kptmVROi/bVUnkuhdMwgfa8kOVzV5vgXbuLgxPid7t5c4N1
q2kBkqptrg263lswRnce02yLwiHJKVFwUiAX2uPsZosbD5RFZX/f01LmLwDqTzF7HoyabFhwh0mZ
QfPSULhoOQ3a0jVdFx9PSycdQwZCQFf0YRZ8v31QVRqRrHmkc2CgEw4nx8wfhel8Hc32fFu0auGS
MRcVNZsFhDXXef668YTPAtN5mhOvWrZkwnZukMle4f+7vv+WA0w/civ3rnEbNKMF/z2Ak+P5fe0U
eFL43nR0SWk/9dXqaNSiihvk5Gfebjwnw7i/UrcoOwNcO2JRljSPW1zFRXynlcpjqZNZt2MPNp9r
WmUhSMjCmcSj7o5R6F9mL1ja3LJGEOFcB0wRTJjlsQLNza44Nfb+/zfWT5yVzGiIRSy4DFk4r2g+
WdGgEAXOrHuYKiJ+OQM62dPgLH0RnPLxbExAwUuzMLXB/5qxqNDlmhS3vDyZSgWgTdceQYTVp1PU
Ai/wJMq+Pm9b/xNAGakmNlSpS7JfLuyhJgQbsdZP2IaRPKxrdNt+VWqS7HfLCuallqivvkMOvbd8
4KUTr5uXgG4ArV46dBLVF0imDMGL1TK4+4U8VCxehkurc/eKPZCHU3vBeL6SvLkW3gYotuyD16PC
bAfgrRnAfHRbTQpTkEdUnbVBu5tAmqMt22heukNAdA1HKtFS/DwGGMFC9aW+5mN6mol4ne/NQMgc
BZ1Pu6ItZuSUyqR1j51uolm1ZMl87bw3lmWccB7TJtpElhit+3qfoveffOMZlsAELEABbbgDDzO/
jtr8z23JiiMoz6GaFcAGq7lvrh1/qNB3VUTN9O99oiX7HL2Cz9mI0zER7+wuP9LFeRp1qQuVsiUL
nbusZtYGjUxAIrV7Hred7nWrUolklWJbee7UyCShwng2MKpUGf63Ncg1l6BCvDx06lTN7KRb2VyB
0Rt27Q8y0nDgL7d1vt/T77wi5CFTsKB7RUC7Pbu2/rBYPoRpiRYT4odzJx6KHjnawHaAx6/rl1fF
3/K0adCz1PRMjrzbJfvIp6j74kZDlB+9GOWipo+bxI7ZcbhTeVKA7IPuPgMrNAwh3SJS8y/c3g6e
t2rUp9qb/f9v7GxsRZGjf7W5muQhBbzNeBo9zZWiEi2Z8Dxg7R7BznDxXBKs/0LW0+1NV+6B9OwV
rOjdsYRsH+A2XzD4Gw8hhku9BMBIC55gUX5u8YgMNAG/6lMkwzZ7vrGub/Ap9r/C/x5UJ3e8730q
o/F7xECPho39ncfz3Nth0D6K4M9tNSlchinZNWgqwewAWPzrSqyoZZjTrIbDbdHva8STB03neeJe
4cGLWgD1HND0kCH/kJp3saSAM8z/77EsLNtdGwM25lheSKsjY3PYBZr3xPsuw5NnTBnGqW1UJhCt
oVM7bcdzRZqX3p1jcKj+9Mz8NIF+GuWdTXNa34+tPHno1M5M0Q4GIhPafurH14H/HIIMHVhP5aKD
Rnl/p71g36Y3ZlwRnqX5VuGTvDJMnV8p0axdJVgyYkPQmU8Mke1s59FejpoBdnDfEZJsOBvd1g1G
RLM+WtPSbY1KUcfU/nRbukrpksnWZdHPKWr6V8PMo5Wvx8BZX6xeRNwQB3sUd7lnT8bON+05Ja7b
1teRnnP3KUufuKOpVahUL1kvqTrMQqxwOoPx7PpPuS5QVsiVJ0t7ywMDg8UQg9uudSiJbx0x3KsL
Y3cL/fs+9uTJUhNz59bSW/4J0VuEGdwXc/7aj9nBcqyQrFbEO12lVLHD8pQpqSsQd+7erbKmPwR8
gD6I6ezgW5HXHxrQYt4+RyptSfdvVjSz6Tjo2QtEe2B+8aljvaYxSvUBktE6FS/yyYWTm4dLRY8p
WGsHgnJRcxxMrjEy1fL3/79xDGmxzhMxEPqTAaj8x9S560b0ZKj/CoxYAXD2sPbs4zqcnKYMq17j
cxR3izxqyseOdd1Y47liXo310Usvto7YVKUOKYhG5RHV+hmuf1tQWHRYAl6P4+2Dolq1ZK6NV5Zs
EXBnwlvjpXd+Bgt56YUOZPJ/j7V3DEseMjXLNGtIicfW8jLG04Ecja9dlLHQj80k5+F4ME72Gfh7
Qoc0vJ/w935QuoMzsjnoH8Odsm7rn2FA81WLH+b+GU0cGp0ptkNuvnJEU83LVuIKaB/Wuo/MRefk
VIvf///m3Nt04GPQ76GP+dW3fwX+q8M+cBSab2+2Iq/nyR1XohwMXlppdR2P+16wQx6DFTbqsQvj
KT3oAk/l70j2i4yAu7Y9b67edS86Fi9eIj5aJ/TJHtqT8Wl91nzPfi2+t9nSZVyjPDXkJEMC8fN6
zM71cT4P34dYHPhhO+uGSBQmQqU7mS5iKOE1sCnWl94+uM1LsGjuYdVJkgy7JoKLYUEalwL4uSMA
QOsMzTtGJVoybKew6ToUEC2KA8ZQbV1uWKENuf+qYGhLnjNkC8qyeXR942xt3QFWoLEthQX81YM1
l8RlK5Q9DofKexZAEbSMD929Ibrcf8XrkczGnrudguKx974ELtTDdWjVqtVL9svg6urSRsuVV57d
+VyUczjUoW3rEC5Vyt///8Y/zBwdkznHeRcgQUMm0prbmOvOueLEyE1WOfIDXTCilyhrn7MUE4Sa
k6gIGORRUwO0l7TfjZRaX7z6tXa/GSOyY0Zce5prXfE0khusrACUFl2AhhIfYKUIadfZOua0OLbL
obPMR2dG9zZdNO8w1R5LNjsWds/KwqiuNU0EqHVG7x/T/tdtvt32aaotlux2JdlatQPSTt7Uxn1g
MtAEdREQZ+6Lz+X+qxp0uM1YYjdc10xS04i6UpeQU2y03H5Vo0vby1lQXVOQys4iFtvVzH7w5tCN
GoevOKJyC9a8LH7upX61Py5MPC5IfFvpilq4J3dY+YRUPaDH94uETqF3aY/Gh/IneLOaR/PoHdvT
8GBoUieqb5BseCC2NxFSN1dG6cHqujPyxLr7XWEIMtg/mNA2nqIedc2T4CnoY/ezNYZ7Sb8/LHHz
uB66J/6ZRPOX7pgf7vQb8vxp3o5rOaAt6togQ9qh59OZdOCOKl1JVy9xZ5IDlaq6ssA5zZN3SnWA
AAozk4dO0Y5T2H6KPrHUGg6D08VACA37SmcKKvGSFRtB2UxrDvHr4jygPF6EhCe+32rsQCFebrdq
/LTOaYp9dqvqZJP8mBmg7ChdjQ9SuDi55areuDGBAABBe/0cdJ9a/ztty9DnGvQTRQ8NGjH+e425
Ve25SEBg+ScUl6PhcxDRz9ZltzO8A5r7giu5AWtG8/NcoZvxSlk6HN0Z5dM8WJjmuac4mnIHFsd5
cWgnIN31wsapYnfSYUWpdnf/yTe3PIri6Pxf4UdHxA+WeGiRZWqW421Xp1q3FDIbS5nNdYaTWTns
WCF5LjDbep9oyVrZXFVTMEN03Se9k2j78lX6kG9cy24N3IT1NQgueRG3II/RTdmpXipyo1VRCrsx
XHiYgofTwfuXnrNDcGBNaE6RhcfKdB40KRnFV8jtVl07zBy0wdXVdMzYm+soLT9aqeasq0xKbq/a
XFbXhQfp5SMalI/izKLgc5WQiB3TSGdRqk+Q7BaAUU270v2C73+a03dmP5a6yqlKtBQ5T0ZT5qTE
zZ6L59Y+FO0nquuRV4ne///GnECtW9ZVhgvXHj66zdEZPjaFxphUoiVLXa1+dNN+bwyo/p2MLGTF
x3HS5NkUTvivpqql9Ytp3B9w3pmxg7/0oWuGwfjptrGqli4Za7OA9hcMMhUyzT3m60g4D30EVCpN
0K9avWSz87KuwhdYvcWzaBHRVKLY0jxt/X1RlIz1b9flOPU9wuQCj5XlNbgLLBzgu3tk9eawrJVp
DEtvVlfL/r2yqPVfeaBRiULjclNVXWc2TzmWzBjGYJ36T5XxR5SkNBpRaFxuphoLqySEImfKpuLo
AAt7evHc+cDuw3aEavYffqMaY7amEvQHez/GZcOUj/Ho6qrTKtXs/38reig3sOhA6+ZmRyz40s9j
aBONISluPLmXCk/P3BAzUpwumcPGNo65eRd8N1QiXabDjp5JQKh4XaxTsX6jPzKmiZFUi5bME4Ul
1pgZHuPz+po6H7c0vm32qlMi2aXVjQFqYSgwgbSrjKzS/tm5AHz1rEKESOvce9al+NfHwErDSre6
umV1qrsJsDTkPI26YUPFeZG7puw87UUw7EnexokCP2kBbz6a/9ylIrlbynCA1wP2ZNTg7CXKxYcF
bUKd+7HUMdmrFi/douWSdluJyS2MeOah/ScYfw9Ek5tQiZZMdAA3aUaCbXcxZ1p88vyT573c1ori
QP6vp+GNidr91DWMIgib2yWZgOCbDa+3Je/f/U4S939v8jeSA+paS4Z349XotsjwL8523cC9Kchx
nTV6UZx6uXuKeGNXBysaTT26HPrq2+Q9jvPnwfh83xdIxjplCzNIupernAPv4nIcwtKPc+tRm3VV
POz/AvIPMlrx1KanfL+UFjuc0u1DtWF4NP1QthtgcHlcUZ2TUO2IZL1eZwDQzoS6RnZEMrAcHvKv
8/yZ6pjDFcdUbq2aYF4owuGhAKSJ52pDY/HInmxeaCJtxVGVm6tAblukYwMDa7yHZv1g6WY/VHJl
wyWlCIB3T09GcOnbi+lrgneVXMlqLQS/5iZMxEqBOKX29pIJfqfofQfe2JbTT81ceGKf4McECf8O
JNzbR1615v3/bwQX3QBQ4Najp5rlD/bQPBWDjtFGJVq6VH3DLarOhDW5oJIcbO/BanUzLyrRkqGm
zZLRuULfWLE1h5Etx0HLhqBwMXJHlFV0bJsceLHcY6HJzx5GdmrjQAyNC1MtXbLJtm/9xuzgAVph
Rb5jH2ztmOD7ooncFeW2zrLwCTXabW5+8i742bj3dUQRuSOqGmzWIS2AFrTic+Uf6vZXm2lO4PtO
hMj9UGU/rD4xUSkS2Y+SvfjGUdiaUFrxmiZy71PXt1azZohH88Q62ofyaETDd3LaE1Q82j7eNiHV
B0i2WTaOMIIMbmopvm7/NEhAgLD5tuj3DyMJ9p1+Y53comVjutBNIJrY6k/WWESp+9sONApSyZdM
1JmZX8OBo6E8FRHtDr4PuhdShjTV6EZ1JCVDrVyMJmwrwtTW2rwimp8ZsZkOMPH9643I3U+ga2YV
YlIEp8YcDc3Jrh/N+RVFHMv49z79S8Y6WkIUosPrl1vtqQeafGmd2uHnqHulvk+9YqLd478bvJV+
y20D2cc+XmMRW+H6MF4CTOzVJ+9w+xsUqTEi90QRe624P8MI2l9owTm1xzJGOdMJ3XD/ISMmz7d/
SLHXckdUNgE2/X9N807xefQ/OH9ui1Wufz+8b4zAaypmAhm/uvIgBO9RnbiHMvZj9PxwAMolZtyf
ytPt31KYsozAXza1w5FnwtO4+2mLy0rasOCfbstW2JoMvw+6R8AUtdgGx+wPpXueu19FvwCdRKN+
1dolW668VjgAZKjwhi3/BEEbOyX50W46MlKVeMmSB9eoaxBaoNDChtCalnDquzBna3hbOypXLUPw
5z7fNg+5/mtXncpkz32CgvchF+ftaMfopo5v/45qFySLbgGl4pqEIyef189TanzO3XmJgjKPvNo7
3vUbcq+UF6B0N+cEfqnxv87rErZg2ikK7yu1qOYnFLZG/f/axNqNpc/2AZWGjD8xVxmVgMfTbIVi
p+W2qA2zlFubwwgEXm/WcNpG8LDbmoUr9C9DUW2bAcyIFFbQ537YmFE/PGf2l1VXzVGtff//G1+x
zQ44qlz4inEuP66gWDBAEt3MOnIdlfh9O96Id2wv5cG8ItlaPrboBiFrVAcf7zs1kv0u+WTXTo5M
UZ2zB0CCPTOxfDE66wzoYc3hV50a2YbzUmzEQ7lx6ryrNzpPQfrv7cWrJEvpKCAudXtvVQuMIhq1
fIwWdlfWj8h4VOAKzZZ6xo5u5nX1P/iNRheKrZT7n1J/4gObETwQ52NZfkSeLqo3TUir0Ibc/ISk
ny1GAA9eJ+vF6k4i1yQTVWuWHq4UgHcVatvVVQSX2gB0yat/XzsYkUGmfH9Eloyg3bu3wQLxO+s+
bbUO21SlDskozYZME4NhXjdirM9W09JvTZ7nmo1UeBS53ckzMsKnHkVuv/pTeM/BeKya7wX/dvtg
q+4luesJ4eu4zgXE26cZEVodNxF6bb7Zx+bIT7puOdXGSoZZ1jaebiDxvAbzA3M+OUgoTrrctko/
kmkSeEG7XfAqbIshotkUGhPezO0zLTWPCNXipSvVnspucUjeXjGnfXAdErKeA5JMR0WlOD1yo5NN
bZT9G6QRhElPszGeevbr9t6qJEuXaFMYrBApvHmd/aDdq8s1bWwquZKZ9hVasgD1iPvfJdFqOI/g
oNHkgRS6lvubKvCmlsWEnDaoZyLwcZnBJWh0dX9F9xSRwaMK4Rjc6iG9OwDdo00qBNpzuL6UX/iX
JSaRPgxTPN3kBiejF/C+A1TU5x+D6auVnkzQVgBtwtTVuFWbIF2n1uL6IJRFGz9f7Ca4zMLb2GnL
J934hMKs5JJRtyFPJPapZtTrT6spTv7Gf03+PxVt49vHU7HXMvzoSFEbMYsGwcbin0dwdhF/jVxH
N+egUJAt+QUqMu7zheECHBegk0wGOVhtrSPsele668vNZAZKamNntHbSMJCSbPOM+a06173831U+
pEv+0g0my+BDtiZ9XtgP1Cyrx5lb8xmtU8urAYbFz7e34N10PRjTJNdWLvXYNmtPErvz423vnSp/
z3MRZqiC8yoNC/N3xu4iRnd9ubGkLPiY0gE1JJDvVeBxYaCgdCp2uOtT5MYSMEsYlK0dSRA/hClO
U226kQeeOfKN+RV+6ThrG30U2/MXak/BM9dZfTdB058vHrNt6s3vwTzQ9Kku2xJT0oyiNKHJqL5r
J9Dbvoo3QfmSC7f2LdCXkHY42VMaGeZwEIGtUZziJMtAPsxDPZ5XGUkA8fAHeFF5p2vP2++Zvwpm
WPj+i28W7o1kEejcdRNu5yEVD2w+d/xjE5wocNfmL7f3/f0ABr8iOcIhHS1/DTYryR+BWZnUR3Yd
L8txPQAB5qh7Vqv2QDLIyh/6iW2tlQQYxN3cD9b6T75+13yBagckT+XsJGKuW1kJee1he+fplMbm
M/lHXMRhjPooOwafND+1K+W9LZEMfgP+8lyDxDYpkzlhL+n3/XOe94xxfnGW0K1CXf/2+2ktMBpK
qb9+M3m6rPipNhZHEbPDHlimxz0r1xyzo+4efD/FiN+RopwC4UIjBH5nOFhHJ25OwxLxB3Kq0RWX
zxojUThKuWllKcFv1TOnTBpgdZL1ayU+9TYPKaaqnNmLvf60FLo3vuK3TMneaZMJd0xzJInGKpyA
CxawpxJVq676vrZF6PoXkf2+fR7eDVNcX2bGdsGYU9HOyRMzA2t4ncWzOx7LaQwt/nukOhxN1RbJ
bNgWSJ4WYmVlUhnZiWKk3V8+MxqEflOHXmYfx7wHVOK3YfvVGd9uf9n7sR4+TXILAhirzjbCYtG7
FNsHDrfgtSE9TPGODWV8B660Nq5UWJXMlz3RdFpoi98y28j61iY7QN169n4bbcQ+5Wfz7N1TL8FH
SZ5iM1prAuCtlRhLHdV25LIqLJ1PbqFJRijcnAxpwEcvcAIUlRLbeOz8Qz48mrpR9/dFU7l4J0w7
L9G9UyZ0zquo7nIbwDOzHaN40oSaPX//wqF/VfFyayUA8Nsd6dX55V8GOFLng/361TlhcBCeNIh/
0ziNbv/c+8ZD5cKeOTOSbh1niVlUSbY1ociDqEKjz2x/a5Z73loulSt8aQtwEmCW20lnPG8BXnKa
xb8fwlAZ0qD3mVfMVVMkZk2/lOk/7dhei2b8tx51fX7v32pUru2xFRSKAZvyxN7sOHXZA510eAzW
fl39fY3RQDJugkQiJdwtEjZnly1D0YSifGWj+3w+LsL6ULl/TK8Ks1o3p646vdL9XzoW0ENKmidL
0Z8alz7kefUPKG81QYxKV5Jdsz41M99fsgRgl2ezK79Ws9BkL1SipRvfaIHAutRBljgpwNOsNTcO
AC256w3ngnPxvyHeXNCiaPs0S9KxiO1xOYjKOg29LvWiWLxc2kvx8lkpOAyStRieWFA/NunLbeNV
3A9UruZhPDRrq47+f9A1Im7cg67mW/MoDuhGj4NYR2ig+gjpPk8nkvrDumZJh+GIBiANhfN8+yNU
kvfT+ibAzhfTAR8ajk25ElAlkIOR6hjqFXc2lct5jjWJbmgzO8kzw0Rxns9D/jpO49Scq55z+jK2
nA0HP2gs9zROvHVP5ZS3wYMbtO5ybmll6ECEFaEk/QsOYTMZ2P18KxHOv3bFQySfD479wyRbCPLF
g+GjqWz5t0m9cAa3i0loRCoddJ/CUcpwCaRw23ZFk0zi1915s41QZO6n3DBOwtFlAFU/IVl/tTLA
9sGlJbRdT0MwPxq0O61ud5iGURM4vB9TUl/yArS2KEA+R56MwRgaYIozHtw1i8r0uXc+YTzRL3WM
PopbUS4OLmBKWTaj40ld/CO8JQJudVSP1WGqHpdCV8JTHHy5PFhPy1zU2cCTpeMAoCVriPYLXSVY
dbvIBUJzGplAe316LvP83JfuYQmAKmrYp77vzrx5ndolwsV/XIPueNuQFdeLXDV0XJengJXOkjqr
ItSDQoyYHINMR/2rEi/5CSBKdKxofSOxgAjvFtHgNM0mwpWju7EHJ5KTGd9vf4hqY/b/v/FIPbF6
4rV2luRj/dAz6xwEOitRfYR059OFzFsjoKOiZvG0mAcy/nLtIr5v4dIF33uezU2DZ4kvhshkVRT0
Oi4VhXlTybyngM/UXKos6ennAtWbGvmpwg/R7qiJe1VKl4x7Sde+ZW6XJZmPHDaZosl2NWGiwprl
KqLtdI5gu1ra4ELNZwtEvePznOXRkOnMTbF6uZjoWMbUtRj1SyxwQmXAMXLF77v2VMZQCFzDFGna
ZMmy0qja6X4sXfisWvS+12/Oec7QdSwmMNUbCKoK24sqdhewn0tlihrW1UAbswzjTNbymGf0RHoe
masOukW18v3/b1ZuMzTHM5EViTsVkWthnorel+ClcimRpcRxyzbDQZ/zGMiHcdfeBfQPpUjmmW10
4ktNWVJ4Zsi8r4b5svWfXF1eTKUUyUQ3w2k9jN9kCRd+FaHdUSTjGlivt8+hwnN5kn3m1cjtFQyA
iW84Z9xWUeOusVffNXzuUrmA6NcwHNEJlmA0MazqNhxTI769coVe/kJKqPuss4y+SEqgfg3Neh22
WSNaEZH8BZGQtQEvMw5CiGZMFmHG+0hVuk2x15lRU5TRWpSvo6U7mwonLBcWp4xXZb+mxjn1hghI
r+C66+qQizTyWKcbiFapS7pn/TzPbEZZk7TOGnaWjxSTjslQJXr//xuznWdWZzn45M+bBWruhS0/
VxaMmr1QCZeuVjIQk/YUBzRvhlNjmmfTWjQXiEq0ZLhGaXHWDLAsdP8AzJ8C5E3X4aISLRmtI7xy
difeJANhx9wGrnmuI+ZQJJJkPhqLByOoYvZ0bwXWGxE18L/zdZk5sGzYYNXeQzc07vyVuJzR164B
5vFdPUwulSlN0PnPNz/DV3XeCg52jwNy13TvC89kPAaT+XOQApgnSf3x1BngtLI8pjuiCjcnozFg
Ks/vgNHcJL07nRzDDUvPDse6TW77IoUFy2AMtOuMqrMgns9RaZzauQqL4DjrOrlV4qUbfZqMgdfI
iCX2mnjLmfk/sjEaAh0cp0q85Bq6YKBL20J8YFQhJ2evfdzc36l7X5rQlSyY5azw8t3zlI4R5fkT
QllNcKlauGzAWZnPVZ03SZZ658Wmz1trgkpyDcGkofkJ1cGRDNlHiTDox6ZNmrW9CKsMh9aIy4Dc
54LkIne/jHVVNviCde7iIDUudKKaRjjFyuWSdr5QDEvvK6/mIOHjfGjz5UTWWaMYhe7lmjZz3Glu
KFbeNPyTE7yMmRUvpIo9g2l+QeFD/6pku/Ow7RWFxMX4cURAGBSWvQ7iUKUdyaSK0Ri7QHRtMmUu
6GEOhEyhS37fdgcq4fv/31yIVYnkSAOg9mRaixnEvrUowew+BnX30HCGWOL2z6gUtP//zc+Mhr8F
2wC2aTvtH6hnfODix23Jqg+QTHbCI20OCkje+OsUfGHWGvL8123ZqlVLRmuPfr7ahLdJsa4DMMWs
cxsYn+6TLVlr3QRVavpVmwBDFG0cTfGVjLoxLNW6pUiZpStQZgtcGbZ1XdoXSjXuUfGMlWvR2VIR
T1CsGQQ9ftRRdgymNFw6QEmAiO/sa2cCFZsqF6NHwAOQYsEHiGKKU9AIAMcsyi1HcxrfR2Z3qVyH
LgprMYAbOiW+PYdp+wU9XzmtQFOVxwDM+Vin7TMRPRh8+sO08jPx+WVIiyMKb4CIyA+3T4DqIyW7
ZjPfHBDJdKAZB2ogo2u0+bwLM6LLOqh+YP//G6MrrIo7IKDtkqx1jkXaxVNeXNrKjG+vX3HK/gJa
yFCgMKdtSoYuC4vWveSTrkD77srRLi+tfLRSPOjX3rwYfX7c0vxXT71HBzHXPf4a8vdPeqOZfSC5
Erx3MW7RGU+NNfsvuRCz5ni9e99AuuSSeqTyGVB/6IUQAP1jbwHDEE7+pelWzfpV+pEc0zxya/SW
zrxY+RQbQ4bZEaOKfJv9vGNr8QWScxK1oIhBN/tip2YkuuyQCV3i5F0fAtGSb8rXctymStiXavjJ
2K86+Do7Lxicd3pNMKHQvvyOT8tpWt0Va196OxrKr0VzmF1QX646VM53z70D4gPp8GQmbaylcS92
2bw0vtGFY15N950d+T2PWtTY5OZML6bpeyGpy2jB3QB0BP+5vY/FB18geR5rdkS3NQjfVoz5r534
aJu6VhiVciTLtSdqrGnV2hdn6GJLgDPR1PUlqERLRtvRuUzrtLcvLuXds+WS4U9DskKXX1aJl6x2
E2IFC5egl7GbxKnr16egcHrNq+vdlzA0LhmsY9PFAMEMvSwToUk3rCDdLboq7LnfhOgi+Fkv9nCo
LTfXnCOFh5ABDzMU1n3HrN2LaNJ6DfM8bf70yJ8dNivTlRJUGpNMeUEc57R+7VzWavunwx9hk4HH
4C4XJL+x+8WqyjUrcatww/u08pmFxbyNX+6TLtnw1gH6qhqw2W49l2GRgvAYsI13gTE7tvzG9my/
9CqzIheT9WgGYyw7+yP3NZpRODgZ6NA0HDdPOaTPLj/a45dNzB8b65cAnvRt5SjOjox1WE+lUQhj
MC+gvgPldPBQNnZEq+lO8ZIdr2a+zJYN8aKpzhm3UdcsjlZF77sb5Td83pDVFR3uxrXJKY9YnlbO
gdB1GyKOtvi7SNawx5JFI4dCA7GM5qVO17jq+8fNHs+39a+wK1e6fcveIrTOIZrw+tTb5qNh6sCI
VKIlk62mqbNTtL9fAF0xnhZcNT+3wDS3+3QvP+Qt5uZiKAS5lP3iJR2hwxNAMsx4Agi35vQrDqf8
mC+qAckrcyAXK6g+tOn6PPTrRdSeRvcq8XvY8iYyJP6y9ANG3C7m3H50mvHAuPHkTXfN/Dq23IRe
2tY6DCPE22n6oV+WqyvW1zVL48ommvhHscVyIzpt6w7lfOxB1fgs6kaLnx0n0IVvCucjN6PbQWsI
BIXk0tflR14VaNXrrJ9e7wDQ3i9/3WUAci/62FWda/qTc/HQNSNOGG/xh3CpANUX3/4B1S5Lxotn
92pSc/IuG96w6LmL08WIfZppPJwixnUkA15xx4PeNDcvGfo4YvQhl99HRq0/W7X8H2dX0hw3zix/
ESNAggSJK8leJUuyZHvcc2F8HtsAN3Bff/3LnnfRwEIzoi996AMAFlCFpbIyi2hyrOkn4W1xp7E0
l044KYoZ8LQzyybEuAlnu1+DL+mX26YyLCf9zp9QMZLMFuTM0qwNoU3CnpY+uEuZiDr6Rd+qU4SH
wMNEJOLgdV8IBM7T9a6sCVrXnBkEZg4yVpiHYkzX15aV65ttya192LCIdIJEatntWM8ViIxRvMKa
AZCm/tjIv2/b3dT69f93gagn0ySkV9tnsNOhbP+xASJ22aLrNE3q9f93jS9TNqTrUNMzGUZZHd2l
pWnodIPaemExjF4H36d96nsjGb2zWsUPkuefaGfhSlDftwnoVXUzOF1WFcA4wibxaP/ILBHV6dtt
y5uMowWHgVmg0ZordpZinB8WX9C/SFKT3e3WDZbR6+mqti2LLKPsDBYOFD4BayflCxm3hNdNzWvR
oM/ooqy1oecsSd0owavu3vOdPuqtstr4AsMWoLMx4p7UpV7mwj7smtup5ktqqzRSABKHdk7uArRQ
R+dlzCzPBdG8T8/FUKQRXhyrqMgdsrGCDJNsa6HB4X7qdlOOwFOmx5TQXUe2JB1M9rn+/865SKWs
tmEkOJOuewpU980j6sgaFvFmCzNvmGWdndF1l8rp2o7BNsMIhFuPeidrdmMf5fMbR7mP4XuwvxYj
ugoJ2ir3gnM+Vz9yv/42p86+W8cnrsZdlyUPbmC/ZSuO7vVdeo3okv7XcgOlQ5JaNDjbqXWUJfkR
zNmu5XwDvWmymubYUz4s5YyFdu6d5om41hEn+Mc636JzMM27tutnQA83uKsmL1X3o5ueKw/IHe83
hEvj25HD1L7m2qDL4BNwZN555jmEdZ222jujCqK1nD9X9sAPd3WjszUqtylG2WbsTEpcjans8Iwz
nkUALglO7jtl65SNa+ewPCkY1i/nv5fOEaFv1Shecurvtz/CMNW6/K0EFMPtXcnOufD7x5r4v7IC
acucLlt8WYYAotd8pV1RW1a5sPM6WsFzyouhjhLh0K1Mt6l9zf0GweAJV/dTLRMH0bfkUDnNFpTV
1LrmaRUI15okyd0zF8Xz0qskDCzfvy+26nVcHeBOKZjo2LkvymG/CP6dLlC3uT2zAWLBHzUr1NFr
twYeQOGtTtmZFemxs7Kox4EOnr1zE/fg1wG4sO3X212ZFpHmcDStWc7AgXNOp3yX9CSq12oHmp27
zGTrpVy25VgzA5PsuXY6CBNmvDkwwsvdPYO39SKuVjUeaAAxCaPn9bFbNl8SR0I9RHy9r31tAwWp
9sCtBsapXLxlVsGudPMoTbcUOj9eoLZesCX6ZLAbiig0pP5vMKd/Z2ny7b6RX6f73f7cZ2DTazG3
Z7xR7LLhc8BQD74Jsfx40dh6vZYaAyvDHZydvZ6kIQ3EzzxoXqoiuIsygdp60VbgJaXdeBnCMUia
QlUg8cPF8vO2bUxm17ZIvBAvPakVP2czjZPVOwz+XdBwjFvbHlngr6CuKdE0AeM7acvQqvgG45Fp
2JqnOl43jGKR/OwGRRlVPrR6hzXbODZ8CLGktl6cxcjceZUs+Lnq6r/SunsYK5WGKDO4cH8MnWqN
GxSapLy6Ly7o1Vpp6QDFE1zJSOj6TaRWFbJkMzYblqder+VkWdECJcTO4BECezVlJBoWoXZB2t6X
wrID7fy7Vl5bSVxDnjvlL953FPpY9OA50BIIwl5wW8oQi8Ha4hM3fZHmzqKWXjNet/qu7CGYsQzr
bqDqe8EAGbjtFB8fvGy9hqsqnHFizKbndMyzuAoWUJVPQx6TXvlhj1TgxqnIsIr1+qzAU3VNsxkh
1W9nBfEr2q7HWVlbXAKm9jXnTpocxKQrKm0LWT32s/9oWVvh2mQizblxnGsCidV05gVFGmjssgcw
m/VnZAN/0lGRjcJq0xdofj5kCUlQqIfUhwBeVbI2nHifb0yzoXG95CrNHTzSlQSPIiKXJ9q1wSOB
pXa3F9F1X/zz3GLrtVZz3xVVN7QcR175VfVNRFayS+0czPRix/Juf7sbw7XN1quucoeWmdOp/DT7
XUhHO86bJ5b7YcJU1JQ0QoZu5yMAg3/4do8ms2nu3nhDQFMUG+IRvv3hMemFvtukdzauObcnPSmH
Zs5Ptky/rrhdRcUit3CB/75hfjQn1096dxIobT9xUsvPTg4AMsG67JsMytZOt3fEijef+Zi53d+B
GsLBd8N26MJ2gdwd6u5BoB2J4UvaF8AHBY8WU4egBp7WhZq4078WoowbKCK2agkTVNVx1Diuvjwy
KOOwdouf3hD4fPrf0aezl9Wcw/DDmLX7qpbOzup6hnLt7K4iGmrrWrheRpKOKRQt9UPwy5/cxxql
F2O+FZBMPqFFjaKhc+k20j/jLHmi4xSWIjt447pzmfhhE//lvhWqRY15UBZIhz3kqUWqIo+3IuTT
sGx4nGEa9NquJCU8DQLXP2fAPX+SOFAuk+WffbElaGPq4HoTerdKrdrzrNXP/fPi8TpKxTzGQ+Py
+ArY3IAnmLrQDvP1MI5Z11vsbGclD3HtBAHHGDBkZiFJd3sSTF1oYaJOOqT0AX4+2z4FQdYIZlEb
/IV+22zsDaYOrv+/M1OygnV1HhLvXE0J6sNJKPxmb0Eo4/b4TYFVx4zhtTzAQRBnTAj1BNKLEMtb
PHbOnmQgl6lUQKe3DpJP9RNTjVP9HgNQv0YJlHbKLk4Um6yNBJ/pQzW/p2x1lKAFwGvAeYPMXoRz
Kauote9LEtt6lRiUaF2hRmxV0zqjjnBwIeVdplvgVNPwNadneA21exH4eNjAHuSv86613P/NaktP
4rqgPgjqOsDsqltV4m0GDzOTNYTKnf5CfdRLsCwNCsbEfU6vg8z8QWYi4ZiDyimnKPDlqy/IHHOx
lSg2WEkHmYmkzuXoCmAIa1jJmcp/hCj3idw6sBl2bR1nxp3ZRnU5eCHbvPyBNG4TpVmQbPi6Ia7r
+LLaCsBTlAyodaV2NDP3CHmZJ39Wxy64PkWofqMfk5Gu/79zeZnOU8tyIE/bootrr4qcpT3ydYs9
29S8djwA3QQeh4XNzwKQ57Lt96SszmO1hQkzWUnz40yxZu5sh59nGxTLpf0mBucJbG9HhyaQFgR3
+u3IZZpq579WstVM7SSZ+LksXXvHZ7VEje18vq9xzZt9kRM+i84/D6g/ift0XkH5PmNpbQze4M16
CdlEhZd3q8vPTTKiWMkLaV1diz/jNtt6CzVMs440c4MgaNMMO1MKOa3QdtdoUsmhUNbG+8HHL5a2
XtBFpeiyvF/4uZ6bCHym12P4capJnFh9TKi7A1j1n7tmQweeudaU1rRtgAXIUxDUBC0Paxb8dbtx
w1TouLO8LCo6KIQMn677BIQEg9vEyBvtK2rvbndhmorr/+8cuuktb/RHzs5BkB9lk0feWO2y4uft
1g2OoNcEtmPaEmal3jkZ8Lqy9mvyAvoL/8ft1k1j19zZHkdLMYrn3ByKbw9sXvuXRArvYaxLvoEJ
MM2A5sm89F1PXAOSlSXIJuY/pyE5q2GB5gvbkrI29aE5tKcCEMozvBvX2biEtCtZvAAvE+a1I6Mi
6Lbo+Uzm0g7lmUPcsa09LNVlnao4LV0hP3Gh8JrP2NB7G85n+BwdYOIMK8q/JgfPsa78n+NYwELV
jwX0JgnuYndMPIpJtImfwc/htVS2oK2roqXowABJd0GxlWj60FBoXpv0uaud1U9QJlKq9NjgGFZA
qwDsrPF9o9fm2xq82mHwjJPlLmGhsoelpPEk68N9zWvTTIp2zWwl2hMdrBjkfgdZyMOQuvvbzZs4
jXQwQuJly+iXKEJRi/3k8EenzyLqf+bug0ieiZdGkqmwy598AJisszVsocUNs6KjE8plhFyZg1nJ
CtTac7krrXEn1LoxKybeKB2fsLbSBQzUS06Vqvc2XvsLjhwUmJqQDOR1H4ry0Rm7UM3kMDZbsJoP
A6Tr21cnehd+s45XDtwlOTVjEaYTi3Cfus9JdMRC1lPfGRmUwufCO9WreFTttC+hVXV7HXzo5hj5
9YvejRziqSuHABZWsQo+JYQ8V9P8CVyw8UrlxlIzGUdz83pGlaQf5O0pLWo7bBLWPKuyWe+51OED
NC+npRyTTDQIIsF4blkap6l3cNwt+5gGr3n5IlbZ2J4YT0XrhZ341VddeNvyJkfQHHzkks8ZKeHg
3nrsSwVGalRnF3cdzlxfRyMkBTj97Q7BFTQNzz6f46QXb7zcqjIw0B77OhJhpnVh4eUaCvbu+MqG
KbLW/JBOxSskxI+dK795wfe+syKLj5Fopy+1cyeTpw5RgDaSmu0ZhpuD5TMAbDthNS++dxc6EYbT
fNnK5wIeh8sKhxZf5mfQWvDVq8wgcnt74g1LSgdAlHaeoX0J/uOh2ZECj6W+3CBbNKwpnehW5cHS
pEvbnvrAepSTiHKLA4pi+xvtf3gih200V2brYK95Nw8np3qyiuestcACC57LVIXUfXNJt/GsZohK
OhDC8vrVddq6PfltcrAoP0DEce+B4jF15ef7ZkF3bHfFI0GNSlZef5bZl7rYCKimKdDc2iMVE4WH
dn33VY6/cn6qq40q4o+bZjruAWhojzTr1J7wEvul6OfHbvKO1lzeFaeZDnwAwWLX+BSLJ6XkYJVO
SDaFck0j9/+7yziiJ45VBsOpQi3qEAVWD2piRlfR7DOf9svu9pyautFcdw7qpkjSvj1NS/LaFfTA
suC0Wk18u/mPHZfpnLWzCjJU+YMuCNHnV+LDs4S/frmv7Wuf7/bhLKFdlVJpncopkEEfAR+YlaCU
6bIsua+LP7KxuCAK1kuseIWExzAd5+yuzLvL9ARsZVVWI1kAy4CsxlUk5lg+tw3zIYgATWv7e1OV
y0SY359G+TXFe/HYtmE2/OqHMnSCPJTire7uwraiLy0mkHxeUCqd9qeFelbYeKJ6GtORbARPw5Gb
6SSYpQcsWrOS5JggqbKjJYeseSlfE4DTRqt5yBIQL7pTE3mOiKWYwxqvTbFAeixlwetta/6L4P/j
kddleq52Zssku4qoE39roT+zhjL2IxwS/mXHR5IwTr/yqPg273Cz3EOXA7/9AcM5tIduI1tvoL5l
ekZ3cFDG2WUVP4J29NEGgKgHvDQSef9FFvkldbJT5qdQZAH/0OK2UDch7Lkt6q9jmoYp3tg39uGP
NxmmJ3zTtOvLKfP4sXD7txyUX2E6OwcnmD+B7m3j4cEQMnRiTb9JeWA3Kz9KKyPPaa/szwQ5/o2z
78fbMfOvcfBd0LCS2UbyleJWK+ilKvuntCm+1w10VMraf+P1EpJsU73I9ClahJpTLodS5sNpUu1+
tcp9kHQbnmGK29qxArIpTTJkqj8J4uBJxoqAQdq7fEum3WAmroWQHjz8QYqStJOUZYPE2RoHlQdp
JwZtaHc3EhEz4d65BWkhhDeVh1reGsU4qM1s+n6/oMqOZ/nGHm2ylHa6sJPZG61F9CcrAPYIL1nP
lM/NMW3nu6oHEAOvcfjdmhoBoWq4XfanRvaASHt9H1XNuJFqNKwhHaE1VdApsGyOmRidQ+/Yh2Ih
G/uEYZJ1fJYofFwMRmxBefVPUVThrHio6jm0imA/I6npJf/cDqGmDUk7ZKRZLopxwYYU5L9t5xuS
7fXSx4qWERXfrelLAd692z2ZrKW596AgRaagL3NKA4iRteBshMrT7aYNH6FDICwxozJnyQa8Lnnx
aD0n+TfXb0PHdyO3n3BJH8Il3+LyNnzHH2AIuXQAn+A7FGE7K6shs70F9jbMus5tq8YKYnALFlQH
xEgwxz4ekhyhIIxycPsHh2wdcEz9aH7np3PXFBL9tOnfNuvC0kJGIv0y2L94/VIPdx7BdUhEk5V+
39OE47G15QBzMPbI/CXYeNI1zIPOdJuV3TD4Dj4CelFxldDYK7awHAZiIKZz3SZ+FbRLlhenSrJ0
WCDJm0jmxdPcyYWfBkJ76+9yKvPhMheO/2AJW9iAADqVikrR0AHQRl9azd+d6udiONcJAAld3GdL
KZ5Q/CuKja3mYzTC1YL/jW8LbTxSJ9jGhv5/K2YyEZBkd4OoWtoLUWPYTmPosu5TsW7dSgy+pnPy
LEJwNTXoESmmfeHK0AvSqGmmHemznbLe7KmM0vXHbcc2bBA62KJobLdeSD9ig/jE6eMAyAgPNu6f
pvWjbdNJgToKL5nHU9XzZ8bdR95uJU9Mw9a2aLmsRWb5E95ElAyX+msx4VWBX27bxDRubU+u61EK
MWPcIrX3vA3ifIvh2biatLhQ2X29BA7M7Vmf5/mt9tYwL3666cuQjvvKfWQVCNvJxuZv+A4dO9Gq
zm97ALZP5boc5CRDoJ03mjbYX0dN1A44vAu7JiebtkfCZuBWXqrx1237G4KnDpnwy66q1qEieOmc
gGp4dUsRUz7EwfLm2Gu0Dl9u92P6CM21u5UPKkGq8gTB2hjhJB4gvLfMWwQKJvNfu313MgoC20lY
gOZRTRTjSHeAnnR8e+QmC127fNd0Jae8JgMfTrkfHIJxDZU88Kp7Azg4cjDR5bAxFYZYpMtG5kNJ
LKfCQwyT5WkkPeLQaz8WRwc1QA02fjf/MrGtc7dpPjSnXiywZhS8I6dmtQ7KJU8TqhK3H5VM86G5
teN2aVs3QwKu1NGPFmv9exq6O88sOnyi9dZmSlowT6+8biJpechc5BbdOKwaLKMjJwY42xyIIQXx
NBUhSCaG0LbtOnTEfB+zJtPBE4wQUF9WBT7AKdtwbgYwqS3T6+31ahq/9p5nt/OwsH4loBlcdnYp
HtYl3RN3i2rX1LzmyDU0IWcyEnJyk2nHRL7z+HIebHnXEy3TaXpcWfIab7/TibfOzk+yEwVBQ3Mf
xM2FcuJ/nRmp/qoqobVzyqCX6XbNQVRkN9GtxI5h2es0PQuzALKu2+kESvcH12tfnHXY2AUMYUin
5mFkVBwKTRCVBe9b7TthYuUPzsvsDqemfV5bft9BQufpmbnjqDxJnRPzy7NFUMDKwH684VvXRfLB
C5erbcnz1ICTYXSnUzCInaI1mGKq/TQ0cScgA3p7/RvmQKfrQdkU7/LGm07jyCG+CB0Yb6uK2DAH
Ok2PAwKjsi3pdBry3w15bofdPPwGOimacCtgGxNgsJFOuzt1ri2tq2alm1bzE2hQaLxy0Ai7ucN3
jQr+d5+ZND9mGbFdlzsT3uNJLJckVOAvv920IUToZD0uhGRqT/Hp5AdsD9bFo0tYVENB8nbzpgm+
/v9uQ16ngLdJM0+n2lteOK1fWmeL5NLUtHaKdqs5L6UPowDxDl26JSJka1majOL8d9TNTKq5YVg7
auIxxf29z/MYVT8bRjGtGm3DXRkvWOGz6SQckBY1j0sLpkI8wXcbr0Om4WueS9xBevOMOa2Sfl9V
+bEa5W5crd1dc6oT8jC1NE0JSaiTLL1DK9adrH7c1/LVl9+tFpoNdUElWvZWME6ucySXrdVisInO
xLOsS5WqKZlOEN0+9Pn0UKoO4k9burKm5jUPXSG64C41hL7z1Y0pKttw4Q5Vam/ctk3NX/9/Zxjm
jE5hU6z1ZqBPtlMcCwH1ZWDu77O75qWtAHlrXvrTqWgAzfVBBE1397WsOSmeWAG2TrCJFK5zlEn6
SDfr2Uw20Zx0oVUwux4Wy+gwMPG3cY16y2q6M6uh0+SUXoAXjARbU7V+4v0OWixh5rqhmLYw6ob4
5Whe2lnFAj1HjH9h/s6HKJ1Qd1VNuUzHpJGuXceuhdWnpt6Tmj2RtYnHZOtt3jByHXrW0dIRUyfn
U+M8jx7kFq30eNdy0UFnI8mTIMnQMthKn93AEqGwvfuCi44t43neQ0CAl6cJIsO/WsmdJK7KIAvu
i+p/AMxA6bn0MwTzWDelR5f17X6mHJxZ1kqivOrFfWcOHWnG5Vjw2UOo8bqzCyGsYKpDFcBv6cb2
YZpezWfzYmHEa8rslMih/cwkNDtDlTjuxiuSYff7A2jWCnGtGcpPrpOBWA81MfbS4qXZsfL82VoG
EIuGanB8XNnvWlQ62MYq8sB3cjafktllb3wdy+dlbbc+xwCUZDrGZp1sK5eDNZ8AA8AraAddkwnJ
sb+KujmPKgtr9du3PwXFFI7cuS+s/juWd/uBt5KstJbCPo3pNFRhoDxkxkY7SbciiOlBTmc5qaFc
9v9f1Q7up3L+Ws5lNHe/IQoYZgGB2NIYTuNByjuv2bpidW6DynfKodki2hI3eQ9fErTjP3etgH8/
8p25Mmm3ZMiVfULBIo5avZU/QQN367ZnWNA6QtAhc7GO0Ms9dT7ZT8lTPoO5yNk5y8bmb2pfOxXV
OakmSCeXJ+QcoJDqgU2e7F0vK6BWndG5fvOKkd0nQMN0UODcrkgmFPMCkVuKlG6ys8p1Y9EaNmwd
EOjyoplsnjYQhQC9U7SqOYBIPWPjEGcSUo0bcdhw8dNhgR5pAXSp4I8pmaNBoqCG+iGzRdiuX63k
24oSm7tWlQ4StAAsd2qeoKMieWxZe7C74uV20x9+g8P+yDA5A05kDvF/eg2NkpYeOfHD0RpiF5L0
0FaDFPTGjnt9afrjlo+etBcoATWmqQc3wLM/dc9Qh9sRvGCOaR/h6nxsm63i1Q/nHt1o52Ork2uK
f+kRzCX4Isv+ggICHhZJ9eW2xUwdXP9/5+LtzAvJimB4lgF4McQMAWv1vMotQtUP90SM//r/u+at
vsoGkFEHP6vapW+8SCyknlyXblFSf7yLoANt0y1oaTNRNvQ0C2efd0h9BGlYO34f+rkdlWDV87s2
bm3rN1PrEcWT32/bzfRh2ik6mPxcUtVRYPGKXa744zLOGweVj3Fa+CbtnrvklWB0bunJqqcwSP6q
1NtEJ8i1XLkMim8DlW8B+VWXNMyq8Tgo9ll4d5EQo2/tdF0n9TiIelEPENUYydnfkhcz2EvPHYna
oZ27ot3BZl9aLgaIl1lbJeqmxq/h4N0qU2zt+6wg6gHqu49Lkn0B19c9T0jQM9H8HFxWla88Xl3G
VUUgvdvVxV2ytWha8+0MXHeuB2WxB5TCZKEzD22YFv3G5mcyiebXY15DtdaGSaB1Mb5JCDD8YkW1
RbZtaF1XkKknXwZT5vevUwuqwZ4RFpart3HqMIQkXQGh8we/9sHhdmGzCqX11bOrsOy+3PbbDxNQ
MLq2vu18kVMAjdnLol6G6jBCHmpW5yD7mwcxW/5ppw1onOEj9AwL6JanmQ91fZGVG44UmOMB9C00
ON3+jH/vjB/sP3p6RalKEYnHkgtf2lC09TPJ/xJZHpK83nP+MyfHtFQxt70oSV5TXHUGIY+zqCIf
7JZZgUfjOU6DLW6/j4+9OEhpbsJQ5FE2KcFwUhLiwShaKQhZ+odZTsj/D3FNSVy0JPaTLYIZU+TX
q1plvRSpn3L10O3mGNt7PB/JiR+uuFG5wU5mmkTNiQKLtV6doAtgrR84z0H56z5mxRbhwcdAVFjt
6l7v4lYjuwzENJ26qPXFotl+cV989bQmT0wMkZBIypWngD8y+eBKErX5Q0q2yg9Mn6btm3MhUFNZ
wslo4ALbFeycRBxHzve316chQOiZnKzOUwJC8/4V9V0hr+heQP/uvqa13XH0IUaaVlN1UYV3cHGo
k1VyZ9NacKjmqffbNK0e8uKtsB5xmrs9ZIOx9XTNOGepQ9OseiBev28HHkNb6pW4G0dRg631jI07
2jNEvDDqZKR/qSTY1TVq+e8buebXdZATO1vt6jITJMmI9WKBA0IsW4IZJsNoW2AuoDLPVllfrGwU
4WJJyGGx3xYbN45S9Hoc+yBM6mkaUaL+yBZe/+oH8oxKG5u5u1L9T/jiKDg4oLzPyzw82GOLW4Ib
Vkvx3HHV7exl/JX2zSnhfVSQYwNYjZM9t+RSojIiaC8KDGBdg3T5YfHq/TooO/SLAAgGyI6WpEBB
T/601NnGXm6ykhYmEqdVoAIX9SXJCyC22ukH9t4idqo227DTdTo/MpMWDex0sqWAFMRFeF3keFXo
8Sa0yEUk/5NbGoSmZaqdmBVOUVZ7jTjB6MbjwP9yynTj2mfY1P+QbWiFK4LF7l8BOstpfU4hp+DX
b7ltRWPxZpd5WAZ3ntqoFiOo8F3uIll56dZk3pGJK8hc+FvUsoap1nNE7kpa6ltonaiYkV/VEObD
z7tcWS+oLwcwpqUTVtHakG9FSv6RtPqE2+rb7eavLvvBEtITRSNyujiGY+TNqsLKe6rWOWyb/Txs
RDmTZbRQ0TLlASKJSCSKv6agidjyhsK8jTBnGvy103cb8aJW7lc8qS4oMHysO+8AHc6wH+TTXKb7
2/YxjV9zsaZvUHTZu+riZ1951YeAhTnkvkuKzjTgqbSui3zuX4OkskNvyvFUQMoN5zL4rZ7QASxM
stGdsSSrtIuEO4qosrwtuP/HwF2H6emcthqVBWVBXCWmv0mbxuO4RMDphxkoStzi3CwPfT/FVhl3
xb5PvDBd98xZo8HauMibjq5/JH28rEIakvavHsvCcZTnRfZh1XVR13zuii8jc3ZBN8frFn7/ein9
wFH0LFDTdQEFirK6pN73wf5U8jZs1c+KPGXzaanv80Y9IZSvZBJD3cAb++zA0zJ0q78L3Hdsr9lw
GdMrhZ4XgohKwT3H7V/b8iLJXgK/5Nh8R4s8Kqd2N5ZXCc0vdetBVrkFwdO6Uyw93Hamf1fHR0bU
HNZLSFZAYYieWApmRi+LLOfRHT4BqB266rUuTzR4skkLAfNh33ZeOHZlDBJtX70BMAtRvfPQOqHk
PBqKLeYHg4Pr+SXwKVm4deOowdgDT79MzWc2/XP7cw3h6d8peBee2rKVym9w5J1XGuetjKvhe16f
7eHz7fYNLq6nllp/olkGkb6LWNbQa/yQjL9vt2wyinZYz2QxucEyLRdLXUrrp2+9eOOdg9Y24pQp
2YCiZ7msWR15lEQUnnTXqPXMhGXb7RCAawgFHOOxzAEansa3dNqwiSEA6MwFkyLpzN2CQqt+3c9k
79vTAZiruEvysLDHqLa2qmwM60ZPSowpcScbaPxLvzygKiIiyd9W7kQV3aguNMVOPTUxtS6X0nPo
aZrTtyKNKflRJVUs0xWysH5kF6dg/qdvtupjjf1pbr94o5ePGaUn1VPocMZ8+GUNBGYrflfzg5yP
I7FOJNsSuTL4hZ6pkJW06zZvnVOW2V8aIX466byx7Zia1o4Dc9oor+3KCUdssNJCX6lPt2DPpqa1
g3bfITO0eMNygVR56JfswL31vrOAnt30Ib+doARzumTi0HcvYKO+7XCmIWu+XJYdG6yOTxcpnyzu
xH3u7W+3/PHNxtM5C8BOuWR+gJZRbkPHsHaf3faZDv9L862N8OOxezptgUDKt3Dn2b7MIGlORBpy
f2u9m5rWbt9lMtDJW5R94XVwpEK+cvcupg4HwIH/nnhbl1UrpETsC2hTotT1Hlf62YKG222rfxx4
PJ2poBqU7ITd2hfFP4FVhk1jFJRRu4jodvsfbyuertXgVGDuytRgX0TzhGN7CCZoIBM2or9pyWiu
mc9TosDqY1+A3SV57FZfgWsMa2Rg1F1IQ1hfc1GHpQW2mMm+uMlTIrIo/+4OW/gok+21LdfrG5ok
I2yfLSyyFZiNveFHJbrYc5e7gJ4Yv+avXkVnQHU7jL+0D9XsP7hNFo/3Cc1Cp/t6z3933rE922nd
Gi7lJG8ElcVqeFzcLRVwg330GuBioQQ0Vmg8Lc5p/oSz4mqDI+Xr7ZVpcFm9DBgSAyUVaW9fWkEO
/joesZvv72v6+kHvrDIOayfmIUU0KO2QS/+pX9Sdo9b2VSXxsOQ1Drm4HQ2VV6BC7S6ACubyaqh3
o15muozcouRiUxZ2A43LzZk02VpzVBt1GtZaMvtChiAuADOe8jsDjM76Mfh0XFsgCS5ydY6WRDHg
6H7K2NaeYVqDmo+OlpfZcl3sSxMEJC4H/s8CbdYISkivNHfVxoIx9aJ5aduUrpe4Hnam7juYbsp+
DL3xdeW/b69HQ5z0NS/tXNzAnKbCoygrYtodFcRx069LUEB6euNcYOrieoR+t3iAmsp7KWpyIRmP
en4Q/FX6SeSBfuV4+yMMNtJJOEpLQDNt8cilAlTdGse9osk/ro1U7LI1DYZlqnNwdJkQHWKl/X+c
XUmT46wS/EWKQEhouUpeu8fds8+0L8SsWpDQvv76l36nHr7GROjqA8JFFRRUVuZLAPgCaADB+Gnb
OFHu/wHNUahycAQ+mN/zCkEAtpjDwq1vjSBxUpqkTXTDK+E7t7mooVqE8HXBEhf+dL15T4vOcI7r
TKNEcDVZ7TQLeGg70T0HwSBYUjYOrRyx3lygY96l9kuBN3mObvYmM/Uh6GyiRO9EFwgGDIRgQesI
5OGVnUaOib9LZxIlaJ0Aj4R+7iK1qcsjWgA/16ww1KQ1vq5294ddMVEUaclLtzxb9U4EX+fmV5ib
Gp80M1fBV1WA/SYEaPfF9ThuzEsUFt82+bgKtlrtcp79wiYvlHlfID4fOyL/CQZAQwjp7HL7/dUu
00k+EHA83TKm5a+FHnwncYEEsA+52CQ6j1kqB6wrGlrblOWPvPmN1rNz0q2G4pBmi1QRVukoBm/m
SPdCkPHS5jfJnzj8cahAezi+v29/3TeUMM3nsEoDGz7ZimvTHBJ+WuVfqMbR0PAnNBGlChckg58A
HYR9IG17tAbbDxItA0zM2/YCFVA1roPr9OtEXwgguAuUN0PjU5HOd5RwhYd4QRpiaH/8No+HZcLJ
QWMyGQ5ATUypsCl3WG0yTiF5YYIeUHXa19nf+2uqmbjacb8mSdonIMl/CdwxAhfuMfDKJ6v+0RX+
x21fuHnTq7BauVwqEaCKOJfPEp3eVh8v3VGQL9uGV6K2lKyHoJ5PXhyo6WVLfQpYADq28iyr4Of9
T+isr0QtBQvb1IsAdVC73pXWvA+9ZZtLstsnXxmnhwCCb40w/4I+7IjQxo9z6f7ZNm8lXlMLEELf
L8jL4C47Uo+oAJiQPjqTKMdqB1nkLlwleSkGK545j1EG2G2btXKstgu6DaohtV+62kYBTpwEOjbv
D63ZX1TUl6yryhMTrO2gOyLw830okwO63vf3h9cYRQV7ZYMHUHYHT4eAKpjv2T7vNzE7U6bivNBi
6gzu2EF5bLV33ZTHAHtsc0EVs8X8KukdWeIi7Ee5LD8nbv11mz2U0OwyZ2Qo0MDc6LEeib0nSKjv
D/324zkAkv/GTWbRoSGth9yrRQuME8ROvw/K5sjrDxP5RirTsapb0tvvr+ITmy6SmRYHNrQ3jo6d
PZahfbz/F3RDK9EZLLNwBx9/wS6C8xL4H4CN3nZcqLCrG4sKleOADcvLv9Hhg712v7dNWgnOte4W
im4N9lLWIEFET2w4hhujRzlC/QSEnSSHPXhSHCrI+LGmP9yftaZIyVTkld0HNEl9XCAz3kSghoKj
x/5aRKDsbNAnm/kAvDunWj4NYRajXhewj/e/rEmZVFBWQogo2mX1ThNffi3TM6+Wiy/cU1cV+zbc
pHxImdpH71RVXdRg9cR6fx4sNB6U2TZPcpQQziRaD+oEyXwRwHJ4M3txQ2JClWkiQEVlSbKEQS2Q
z1cglgv94FAC13Tf7rf5/bcwzBwlbqcCEjMO+PZe0vCSZruu57GUD1P97f7wupkrsduvxZA11UJe
6t7fJf3wSIy0HbqZKydrMbspauj1DIWZPkv3CQ0Tluxbh4O3eJ82SdF+dOTQmMrVus8pAZ24wdRD
qii/Jnm/y4e9X9NIsAxPE4acXmcqJayXMgza1Brz68xoVFcpyABMJ9dts39jkVWUVDUm/gQCdnFd
Q46IFkc/pw90Y9mPqUiptJQNrxzhIwHJ49HtHr0u+Hrff3QzV3JiRnwK7otZXKv8wZV7ip1AThuf
guhtqV+dWRTon2BtFwEs+9kB8LrJdpax0VDjL/T2j14N3vEUPZpenV+hnQkRi4fC/7C63+fG9Cyv
cRe1paB3aOqBgjW/Qt0iIqU8ScfUhKQzuhK0KXdLVBGQDrdgo2vTYk9xFbHzZdt5/h/0VbXmpcfg
Lh5U5kmRgzXw9zZvUWLUSUEQXKZZAVbCJzYe23KBaqHhTv82ZpKpuKvVIeM8JgPWk08RrgtQp5GR
NzbRYH+65d/TZwcou/v/Q7O2KsRqAFDDoh0cs2uymMufHMwj90fWHLMqmCpIZ4hI32xf2CtAYjJa
WHDqqHhHLLEH25hhiTUepMKpwlLKtvZ6caXWFNH+0FErXi1DqqAbXAnbKbQ7Ky0wuEi+lYA0UvTA
Oq3BQDrTK2E7BmRhaOQW1z6XUQ192TUzvbDq5n375KsdYXCC3BEpFVcU7aVzzbJdQTdmCCriiXf9
akMIXFwt9isfw3geTU/Oulmrx2xXrF3QMXF1U7ELM3fvs2Hfg+vzvkPq7K2ELAGtUWY1obgu2NbL
xtqxgRicUDe0cqCma+n0eBzOr179lPjzoTbC6TQ2UfFOqx3QKXF8PO71TjQw9s4Lv6ATYtuzs4p3
Aud8IPwip2e/oHtI6eEL4S7IqndyNlHr6P7AbXt45YqNw0gZuEVxXTx2gC7qAEmQ9GBN3bYQVXFO
pLWTRAi4umUP71ygyxFTS2QvtQFIpTlc1d5rXy5BBUYCceUkvSRVs8/ksqv97HloTIUcjfeoWCbe
jV6N5zhsBMFPaHK/n9vAwHuhM75yvA5jlgwQcULasYpzDlXbxC0v/bwxq1F5IoZhJLIVoXcqWLVj
tncK6m63Fp6BlFhzgqiQJmRfc1+XlrjW/XEOn53xENA4W56CyoCF0RleCVsxDEOT5RNSviqNBF3Q
UGIiZ3p7aFcFN1UJdMXSMC2uTWHv0Sgep9IQs29bxVVBTUWeCLfNM/cc9jlgvdelch+E88uffq7b
lMWoGypBW7b+4nTc9U7WZN1I7I7lnIIudTHY/e2Ycv+DcGqqrg7QiHZl2Rc6XmzU6ma2s1ND/qSz
/S0aXm05fe3KgKyiuLqW9XkOWIpHXFNGoME5oqHk38GdlBbBJCvsB2u3d9wYOEc3+9nM30bn2bPf
EfEMTupoy4nlhkr41j1Y0W1aF1eOCjhD4uH5mxSjscLKWVtlIcQhBixBFzxZAlU7MJSY2one3nXc
UDloq6zhWek1xbUEArws7W+Mo5xZbNrT8LTx7wLUrJuquu69k+1YF99aHxNqP61taPBNzeRVgNMS
gjkim4S4yvriF9+z5jLmhv1MN7QCmVggTCNGFqKhOXnsxg9AxrFGGlxFE1IquElwthZtimmn+Tuk
kaL8OAsI9xmenDR7TqDkwRZvSDZyK78Oy7nqDkn9rnavvfNQ5F/ve7rONLffX4XsyhzGcDeg5zUY
+bHMmu9DkgyPydKZ+oh0X1Dith4YHfqQ51dOPyf9c+B/WfnfbZNXwnQcAZGoGCuuokjjoewP6FSN
XDId7w+v2c5UwFMClgPLGSa8V7b5dFmAQHjPE9kbRtctrRKs4EfOuS+H8rr6IG/8vqaf5+k3df8G
/bzfNn8lYJnfJMMoJaDaTgp8AJgaHnI+m+j4NI6vQp2gqcLzxvHYqZh5AD6q7tGa6s+lnaMWbuJB
06yAqko0s3AYEob3sqH00TnDolTK3X3j6KZ/W5ZXju+EkDoR/ppfS/7Eli5K+3ds+pi42zZLFeCU
VG7mkQozX6dvdvfJ6+3IWr7fn7rOKkrM8qBtW4e05ZVPa8TBqS7DjcHq3z75yioi6XMvdTDtsPu+
5F8p2Hm7wCQooDO5Eq7+4rdT2IK+eOyPAfkODC0agw9lta1RFOrC/05+TVibQqlDPLptf3TcH01D
j8Nswvdq4lWVNXG9sOld6P1dJ2DmC3ZyxPf6xrkqD8n4ddvCKgFL50WU3dKXV3v09oMYD26fGDB9
ml1YxTlJGF/aXp5fyfrc1HgTgggfNUE3NaZRUU4lJ1ngikVebevKfC/yaBd53rGvv9qmc0r3CSVc
QVxmrcPSldcSrbTeymOnERH0+KJRfBvlx/v21xnp5rivvL/Iyr5bIXNxDZZuL6Z3RWhFqdsYtmPd
X1DDtvTbAIVIjA7/d8rvflXF3YKH47nej4OxvHdzlv8WAsB1/u+fyEQe3No3sbFB/ojJ9Tw4DSx1
pjlaOBOgUm+qSP63oTaVnzVhrdJNcSizZShXYqvzj2D2a8dk184gPDGNr9nuVCAUUMAVmhugNtOm
w47IOW6HTWS1FOym/9oqydYxWMuxvLYiiMA8H+e1abPT+ZISy5Vt3XofC8TECM7ndd2vqCnxojc4
k8boKghq6qHiIFEAewzW7sH+nICT3GMALPmbag/EDlRvrQNovbaNvEAgCIo83ZBFzfppQ5xhbNVF
w6YMJLBVl6b4u7J3Uj5l/Oe2oZUzJoTgCOsnKi8JFDsYylUg0qxtA/fNm56IeSsHTO8Cd2qNtLws
XhcLr9inYOe4P2/d0IonUmfoHNpa8uJ1flyH4zGrTPHzpqtg1oonOhOlCbWC8jJ0Zf5AWppHUzhe
bZIUEfFC/v7+P3gThUJsNR8MQkAKSmHLC1hDjou17JMELcbVXrBftYS21Sb1b3xHucz1ll/6GYTQ
LoTRlOwrv2DyBCXEygRDe3OfxgeUo6akFQ2CpS0v89pGU+t9Jax6N4bksFbLQzuwfNuSqyli4yx5
lYoO31l+kWznpobUU+NKahrkyQkwYBvzn9BezvfDeLi/wLpxFRcFxqivhh7jyuWwupci3ZKawN6K
fyYNXdNxquXFH8YvoHJ8Z1e9B6rCTcIuxFZTn44Re2ZpLy+O/SfD/u5D1mJNTKuo8RY19yGkt9pO
wCqO81G6Z69F43UDME11kl5q2Ow1llex3rxFa5wnB2xqS+bt/Dpgp7F1pm/311WzP6h8mpT7XZrI
FoHLxa59qbtyT9FOLwyb5ptFVZhfOUhsn7G1bUJ5WesldpYmHryDS/6kPRB24TfRbtTixpdu5nuV
vvFx4L2PHvhLMYt4TvdimaPBMrz+3qb7n7QKg6sHS1bjnR0PnJfllv6Dubh1otbUEKYbXDlYljbr
/LkbEQIpO455fZitBIwfpp53nf8okTvyzhITnrwuOe0OyEAf8tQUXLqhleD1Xd/C9R+rS8tjlT1K
sc3l1fymzkCJ2/qYcmkHnyhkc2NAUEzlE82kVZy3qPtidMZAXhjskbTuPhOGvVcTSyo1ZoMGG5BB
wxxTnr8EznzKKn6k4AmTXWA4NjS+olJkWmtLhyBZ5KXzRXIqJP3uNOW8n6bp4/39QGed24dfhdHQ
TqW0/FVeGjAlHIFZSuIk80x3Rd3ot99fjY6ros9yLysvmbXEZVHHjs02WkYJ0TIsYJsOQ69uuvOc
pALzo/2j94NtBxVTopR3FOTyZY6DlYQg5Q+jqrJ21jYpe4KG3n8tc6tkO3njl5cQFNzQN3Os1orG
1TYx7mks/38+uFeWb3PWCZC3YRdoyxNLk4PFTNAEnU8quwC0woPcZml58Sq+m9Yx6hOJ+0Iy/tzk
kiqYXNSd2w23qffBOsXT0suY9ibAqGbyKpw862VN1hznH4oPX6cqfyJ8jtDMFt+fuyZBUCHlFnNl
ORZYVo+gKTFeGz881XVXfWo43qYIxP/+Nk64u/8x3X+57Uuv1lg2Odj0JbbNkJa7Fs8XqDvvLKMQ
tW742++vhkcKWMohQe698nU4NWL6W0zsV+Vx1wCQ1H1A3R0gsACNF1yDfDeP0l9++TswLfP/mXve
OMFdZXuYBRlrAMcw+ecujetzfaiO7s6Fmske9Cx7E2Gm7i8ou4Sfh/3apR22zyKJJnHM6ksSGnYg
TQirIm1TPvpjUN7s356T4LlxNo6rxO+01PbqTNPt7vaQ2w+WScpI4/sq1NxpZ1b2YYLsoPsBLZAo
wOV2FdXJIm40V9vuJSqsvJjTdehtvCag1PnLF8KP7I5uqb8RsPv/6/CuXFM04+LuXPgpdHDJ73kC
vNZrJi8G+u1HwmbD2aVZWRVbbuVlWnnTLC9pMUYBqNozz5B/a/xRBZaD8p1nWQjzrMGXAqxgkHWe
0s/3txvdrG+/v9oPiN8H1Vrh6jZb+RDRFPLNhUniQTe2Eq5uRtnUEae8tBX0piErup6lnb9sm7hy
1oKDvycJwY0qsDoWkyI5lz0QF/cH1ySBKh1mubAsXXCsXBowVnbTJS+gpF3XEe/fb/qAivVuMzun
wwpEUYcthoefbBpEQwCNHUNEaVxGBXs7I9oc0NZ3u+t84FkfjUMRTYVJxlU3uhJT4WKHVd41mL03
fWAt+xWGedx6lmEv01hfRXynteOB4gvpK5+7B8+WEd5yPlhtEfPRJHSocU0V9z0O49zgnQH/oA66
B8Y7/+CwagtYgdgq6BvayAX3KC4nU4VGq4+V9VCYiFje5gfH2EpMISFbU2RSyKMO9dnZJQ/yVJ1p
RCJrlxvSHZ1tlOOvcEXu4Y30dj2pK3SydDvIDYP/8L7n60ZX4nZB0RaVT1j+JiRKwT5mT8RwddMN
rZyBVgHOC6hJwekD29k1PWpYnNmGBFbj8yraOw/WlFvJbRPumkeBwmcWdnHuuYYNQTN3FfINNuTR
B3O6vFQDyLYyBNWp9YrGsB3oRlcCtst7u6mT22bpOMdu9tFa8uv+curMcovhV+cHS8ceCFW8ewDS
f0ybcueJ+bGxk40Tv3321fBQsA9HUuN4CiEx1UCuidem81qT2ajMlvnKxjaZkTFl1VOwHifxK0FV
1auenYzt7xtHZ3YlWNHkWvJU4mVRhGEtj53b2rj2cDma7su6DyihmpCwcKsgRTZZgAMgx6p6mfvx
/uQ1u7CqKja7oFtpAmR+Yn1e2JMNknBr2o3bFBsJuGH+XVqoEtIgm+vywqbmMWg8EbsDO5NEGDxT
YxsV/u1kxeLjyay8gFk/Xnmy454f3TeNxulV7PdiZ0UT2ji9Z9o/tr+XMjuW/Mf9sd9u7iS2Sm9J
PChhuUWGx+5PS5yc5IHv/P36YY7dQ763dpuQ0/iMEriWZ09DN91SnPZXjoJy42+qm2JkJWYdTtYg
CyqMbLPD1B1ssIDW1Z/75tGt6u33VxuCHGcva3Pndjg9jvIxM2no6ZZUCdWlXtyESyzphFopJj26
ZdyZEIa6SSthygWeFEv0a12ol5cgMRn+utUmlSBYWzlPvdxf5jHHBjxYY5x1LgqCGyuaqgofdNlS
T9xyjTUFZCND2hG7c77psCYqyjv34eiS4p0jdfi3ICnXXUMWE9nh2wYnKtDblmxB4ylmTtP6fdP4
O4h87u474NvbIlHx3fXCAwphClS+e7rsm2b4zJquj2r0/sY4xQ07jO4rSnRmzQjGLut2maTv0LmS
yt+hfbKsLUBdQlQiS7S8+8y2pbzUkHvwfmR4qUF74n37vB1IRAV5M4/ky+Tg5oErWcTL3WS/W8im
JImooG7UPmZ78nBkrwU9iuDWDJqv3caJK0FKBtsvFw+PS3PwTMiJoUHcMt1odEZRgnSeHUgJwd8v
2Q3TkIJX7geo0e8b/P8Jy39fxYiK6nYsPDzM0Ce4dPv+nfejivkuOSbnNXbi7LuMw51tcBuNU6r4
7jJpee0Xt409eMIdDdxjJJqzKQ5Nj026DwT/bu5u1zu9i37ZC13PaXCoT2XwxWkNG45ucCUHLqYZ
AnojHLNe7J1TfOiAK8n8nyz8en8dNGusAr29KSsX8f8idfCMWgv8vtvUzECIiuQBryIdcTbBfaAp
OnMZ2YmpB1RnFeU8nUjDXdCp4mYAyUEwyrVPdsp/tF53dJLv9w2j2YwD5WgNhnnu8hzOPwNCW6D2
Krfd4omK5iE2L5IW+OiLrNEpIQIgJebj/UnrVlOJWGIxq+I2sjDqhEVk4ekE0M4PZDJBVHTjK9nv
BPL7hA84oezOeXA5eR9Q+ge3hPj+9DXLqkJ5poBxKH8gkhwiz2MeggBh/oIq8jPLDI+SmlVVQTxz
Wta1qLDr9In/6DnlzklMz0u6oZVIHfpsrDoK26dQlwM8Yy/ajeeqitgJiUiczMXbRtt/n4kbB/Mn
d0kiIT7ct7tu6rflfpWe+qlcR5fglaB03DZ99AUBwGlsZ2HKyXQLe/vw6w/UBELZDUpdPq/ipS5i
WeN+4H6fTB/Q/QMlWqnfoU8LUpkXS9aR79mn1DeVtnRDKyfsEIR91/tLeamt9VR6y4dq3vbUDGWi
f83CHW9xoIAIswRTt/egyBpPvDecsLp5K7FqVdKuwECBwfEIISE+mJvaX95+gwBU799pB4RXbF14
cQE5ZpyKz2v5m5HLHO6FZ3BI3ReUIzWcrcwpJhspU+6i4bzp7MdxmcooHWd5DvKJH7ucTrv73q/Z
1FSUEwiRR5DUMLx3yPctOEyyb0Z8jWYNVIiTZ9EwJSXH0G3x2a8zlO7Z8vH+tDUxpeKbwNkzLqMT
4g0LpBF18s4lX9v1eTUB93VTv/3+KmTRCcDcNEnKi+02v1Cl/s7lthdPokKa8Mwps0DA4HnCUQjl
XfdzoXX/9b5ddMupxOvMcwCyAo4zsMnqqKuTiEnIsfeZZTildJZRopZNXp3iqRx91UFjnYD8TR9Y
O2XRtukrYbv6FqdrhxMqc9wotZ/K/P1abUw9VHQTtNDBwjXjHaIYj9P0mJggmhqbq8Cm2R5W7mTA
YSD9OPqVjDs6HNuNCBWioptaXuRirvD6LurE2aXuxC50aE3sS7rJ3wLsladDAHvNJMcFIYDGrfuH
kiTyTc+1miBlt2++GhtFXM+rPRh8dv5kDH1k7Pu0/F22QW6Jylzplzlj5eQVlyVkEW2mnZzaTYgI
wpQTldfu7Dshbq05zSI/izqocFkmkUBNCKmIpnwMRD5mMAt0B09sbnYtGrfvx4/m6FDRTBycKmXj
Z0ALr3YcrIDdsiPrvwx1Evu24VKm8xglRru2qySfgRaRCThsE/kyYSOY+npbkqqijrpVTGEWoBLn
Z3WxxyXZe+j9onl/30CayauwIzCatSkLUd9213PTAzKVQQ/59/2xNeuqYo6ovYCUDbj4S8gLHlky
CCPS0F/3B9dNXInTdOoXwikm3tFDLx8AqvYNPqMb+fb7qygdG3AtLZ6PPXcuPjqsiFd/eahrE+G0
bvibtV4Nn3PHwsspbqtCnDooP1vvjRVzncGVKGUFLmJMuNi7KlkeqFvus8rix20GV05S4TV56OSY
d+uKYwV2sZIt77vSOtwfXvcEpKKKygEXsDpE+js/L22Uv3fjJp4f6Xvra/nOOgaP5BQYcmHdCigB
e6vdTrLBfpPX8u/YhYcw67+GRW9A62hWQYUbtdwOl4nhj2AxDlUZxIJuC1YVYyRwEU6WG/CqIS/e
+MNr7agxCf5qajZEBRmh6bZxaAK3RzeRH7VneahiEeMhfjpYx3yfHBzDE5zG/CrIaLSJKK0M9dCb
Hungvkg+7fm80fhK8C6Z24wQHcGbRHC1kvUg002siYSo/JVZSUG62ePaDQWihwJPNlETMNNTyu2y
9Mb7p6NEbg7sPWiGkHW06K2A1qXAF/L3PZrwsc3toN0CyFf+baqzH/ejTZOJqChcb5g6VzA8FDfy
t/fHK3FNBleHa9gqdBGg5MTJwEbeQ+X+srJfkn03lru1PqpErpPVa7nMGLj/5R5vLloeg3fJ2X5Y
AZ4sjiYZCc38VWTTMgdDsApcpobCiZyBom3MRN+jAb8QFdXkykz25LaNUtRajvIwn9YnkUX0UO6y
g7e/v7y6P3BLh16dMV6Vuq3MUZdOl/JnWQig4nIj7dPbHDjuf5TbVqehUElpV0h5rjGFLtGQ/kmX
JRrRKlKLNZ6SH6xMdvlq0vx5M4vDB5UHgN6px5oyfLDFg9HsfaTJchiKH3hSjkrX3mIzfESxmaxX
t0Hlpz2PcvS+JbUX9pGbjcmf+0ty24D+E+EYXslXUD0taqtPuzOVXHxNmpTfdGFsEWVW6htyops9
3vrG7duvln1JqrJ15249J9McO1B1cpfPbhfui7Y69tmlGUxe/KZ/4c/cfn/1IReq5CN6E1tQzFQu
fT8mFucfHZsmjaHPSbfiyn7ohDZ4sl3bOVNcG7MGEkapf0lEGaPtci+aytTypPsjSlLTFPPAIf7c
nsHpO/zOez9Pj02ettVGp1J2QtQng6bgvD2jz7WPBwaFoTrwTKD+N3dxLIOyHZJ1GJ2lWPi5b5L0
/Zy5z36e8QdUcez91AZf7nuuxkZqyYzIJnDqlUAVNfEfSAcaORywX++PrfkHquRb5VdjMLs5O/Nh
OUGIPpJ58dUbgnishCHb001fieuALkKgia0/M+nY3yEw5/+ardH5sO0PKGENFw3LMQids1sOQ3Tr
ag4b8TN1QRZY1sdt31DC2pNNGjIysjNN8hdWzqcq8397KfjwGlNNQWek2++vAtoPe2cGsz47Ozx5
dIvgyJlJfOjtQ9tlau3MsZdEjI3bnZP17H8Kju4+PwQQSz6F13FPd+IQbAs2tZQ2LwM6l6ZwOPP5
i1X/4qaCiM5JlSAu03UU3opxm66KWdCDwvKUI8Sq/vP9BdadqGpzfMhHC7QS+MI8TstJzCM/Dxlt
q6gN6fg9ZTNK4AEkrKPSql0SOeFcRCUeZQ2vjJrVVyttqDlYQVew5pylTvKhZH7wZDXS9Op1c9M3
TiW1yrauU0oIbb2zI61n0tv7bqyua/v3vu10c1fCu4Tcot17mLvXv0Prp0+3vHi54ItRIoIXkiOL
9c5hOD+BP/r3SAIUCAN/d3/eb9938QElqtsVaCrQMzXnOViiZBoiN1/3M9mteHf0rD6yR3c3t58s
949d2EdLnEa8QxaDqbqqs9vt91cRv1rhWKTDwM9FBs4EUCfnQ//chSzcdA12mcpqUiUrF6yaw/Oy
Zo+raJ4z0Hfet50mID3l3JNz7wa3SD97Lr0UkkDct971tP7RrpsIPF2mvo3nXQlwvaz98yKK07C4
lzY0CSFo4kF9Hh/5EgxpsYZny1tPudWc0pXtG7s1GEc3vBIQHofQW1th5iEpXvJ82qVW9X7sSsPt
XeM3auOvEJ7XNl7ln+uhubTE+twmluGc0w2tRATz/SkZk84/DysY9MIkT2LPsg0HtcYsvpJR2qRD
q286eiAwpPFoOXtmjw8+Nak2a+au0l3Mbgci4g5z70GKFkEGZ4jCfDDRO+gmr5xAjdUtVYDG/3NV
HVl5WsPYIof7saS5M6i8F2x0+66FJDz6dqo1smdrt4KDOHHyg1iTlzHtor4yKSjq4lYpFYu2L6A1
BqbBeXAeFt7shiF41wR55Bab2oux6yhXxQVpUZKMk38eRw81IbiqqCOBLmZqOCs1S6HWhweracMK
ilhnObtDlAbLV5lPR9JsPC3VInFpOwOxO9io8MWZDuXBLbOHLKv395dbN/3b76+2/bGwuirwKPx0
BRS2KIaL1y71fs6WjfZRzpVQVLPbJv2INrlsOVlLNxza2QMxJmj3dvf/gybW1IqxG/aiq27b/zyA
QEUufoqszFil11lIuRL2k0SFsbeQCksa4lRJp2O9AOrcZq5J7lPzCbVQV65rF9aT552lWD+4JYfa
TrkTkhsKUhr7qMU6v0wdt4ejnkU4RZDdiXEfNJj+doi8kcuppbrM4kHaCpxdPMmyOIWQ6zurbhvw
qc40Trmge8jDfb+/zDorKZseMGudbw8EVprk31p0XjyEyUtR9KbOE90HlDRibkmbNjQIz349HzOb
nCD3HCV1u78/f80yqIU7dCutrOGrd05GJ0pJEVf5pudi97/ac1lZjG2W3jahevRFRPqWuQ8etT0r
i/IUDGFlFNRjM3/g0h6rT4WwWvtr3xBveX//z2lsp9b26iG3BzuxkIIxeqlCtgPn20VapmYv3fBK
9o2W7RHZ8dSffe+jTX523aVuvmyb+e2Tr3bAWaxDaRPMvB7DnVMleyusI6/fJGiIpbl5w6vhSYou
IZbN/dm1H8Lyc7U8cfrz/sx1DqWkMITMwVyh5+BsTWyH1X2Q1cbUy1U2vbZgrbXUyAKSiRbPaAKf
PwjAZrYldmppT65rvy4FJm7jrO9zHq0jMRw3bxZOYG4lhnFfneZOzi24tCH2ekTxrfVPMgOM60/o
hVmZx3RtqIsWUNIV48ciSOv2t9VUNTeU5zU5jVrtAxm/U+LBrTtDKC/K0YBUBr8K8RAmG58o1aJf
N2Zp22Rz8uAV67diyVnsLvkmVLb7H5m62a+tpC+r7rw0f6dQ7NKcGk4KjbOqVT7ZMB6UdcLPs7/0
7r7tJRsfw2akm1p8MXUljvlctPWcwC5ox2130gLZPC1NDEq62d9+fxXFQWlNU99jk5BrE0GQ6W8+
rqZkXje2EsZrSmruMDt5KPvqSYQQd7JCsATd3yM0B7Ra2Cu7JvXJkvKzTTtIx40d2aU8G6NkISIq
IIcVZXVuylV171aOckQD5dwXPXeSBw5wsJedusTZA6JG7W+OnA4iuJQdRNjTanf/z+kspwR7n0zu
WM/4c1XZf2in1EYDszQ9gr1dmXOZWvXDAz0p0qaHQ7mAy5d1u1v558GRH4Bni4D6jSr6sWSQtKuf
PBMtneYfqdXAZmgmJ2QMvsDsZztojna18aJCbx7yyoVDu1lcQpLkoWF4SKqljMtU7lMybOrag72U
M5qA4NQboFV2XsdERjyjwa5pAlNtQ2cZJbzTgPtO1jXJQ7eUUSjLZ6+WhvxYc+VVuQ1kTS2Aqjp+
pqP93JHzwtluIeuhRqoMIZJmMW3dt7m+kS2rRAd5Q//H2ZUsx83z2idSlUjNW/Vo2U7ixPGXZKPK
KFKiqIGan/4e/Stf2mxVadGbXpAUCIAgCJzDBjblyHxjIx55L+mxlfZwHoNyi/XZNIV2cPPKST2Z
plnCW/8C9T3blvVAxa6HZOyxZuC0JpZTdMgSsnyIWRme6k24btMGa8Y8NnlVLWHGkixwSDyWvrp6
SEKedrkKHeoAfGcolPFTXJ2BGjL18uwXO+N6Heag9VI/IoXFEzvF/XD4Vdo7U3c6md2SM5CWCix6
sKKDH0TADHY/DX66kdI2hCpEM1irGJzUSTE8LCvmzdcqc1F/cx34xkubQRfJ+v9rj9PLMesdCCYc
0WUbVg+hk1/rnu4cflWkV8O7Xje1s0WCuzYYTk0bXljvnGq5V2O0YznPVwCxkQObOC3+a9PyR1GW
/91WRpNgNCNNo5yRRrHwrrHCC4L2s0vaa2M5533Da0bqpGIo8gwrt7JfbV8/hsuLbdcbSmNau2am
hdfOU9D3PCHosPXV2Wk/q/Zp18J1eANmBWpqrDUfaNeXwKtPs5LPlr8Lksv1dIgDZyyGchzyPBkI
OfaNe0Ie/3B75QbnpQMcpNzvoSzQxanN/jiFEHGLltt9Y2tmmlE7z6dyCu7sySbHGjhLp4JvdXia
Fq7ZaMndEbTRZXrHSXGSo7pDTmDnujX7RAKADlzhWHWqrrmjE20+ZuNofbotFYMe2pp5Uml1de+A
lz3PravntkdwA52dfZSZ0BXNRNs6tXwZyjzprfI8dm4M3PkjJ1tZUZPYNRMthqmyVGnnySSHw6RA
TpFuXSdMgtEM1JoJHmwLCAbIwAc/44cC2h76u7hE3TdMdlEKOvkG2GGJNwVHNqWnsiuvU1Reb2/r
+/f3t3R21bx46bLkCfA7jqVUKFT7JKYOAetaGfXVcr+E/cu+qbSAuCxtVvYwrqQrvws8pbDmxGag
0PtfM/vDGOLxg3kbHvn97X7DcOemaY6mnZVJ2pqPeFq/6/gu/ADsh2bAUSfA7JxNebIEv2uePsnQ
+nJbPqZFa/Zbir7xLNqEd9x2/qNL3x+GvN+CD3lfS99w2c0Z3tNbf84Txrt/2dKDOW+OfgfLsIUu
/X5Q/4bRzra5l4GaNk8oKFnAMnMUfESuScV29Z2oH6PaQhAwfYlmyk3bpcD5d4K7fHE+ZgG7Agj2
C+22ilhMw2vmHJbos7GArXzHe36ucwfNMOW5LrbSMush8vZK4urFXJnbWFNTwwhK8tyw62x7MYqM
vfzXbR0yDb/uzqsYTcw+qFE4D+/6pv4JkoSDyMSjZPLsVlsvfAYB6VR3wLhoJ2YV4Z2dIscWkTZm
QUWw1e2G8Zq+Yf3/1Tf00u3zLOrCuxKvxX6Gtw35SbI2rpS/MYPB0nQshDSfaFGpdROi+2UUP8Ol
y+LbG2CSjmbEvhtIBdgolggk3by0jFtveWicLagF0/DaKewVTqWAkBbcUZ89CupfeRcewiA93l69
STDaKTyWitGlmMI7lKCxY58zeRTdsHF/MA2uGe6oBOkz5iOuAm4BGJuA+j03FttYukkymt0CzWWY
kWEO7+oSjFkFoLqa8Y7SrfYMg1LqJVo0dSJQ1aLswuX9RwDNAmk9eu5s56zGrRjF8AV6nVYWUCCN
zdDK3HUeXVRaE5S8NLTeKBwxDa8dv4qN0EwfquMC5m3GY3AtiuPIt27lJgFpVluP3G47RvMEN9y7
Unyp2y+OTYpDiPNyw7ZMU6xf9soxZPMMriNQCyZj7X9gSHHOwMHpD7nYR0hM9JS2Uj5ZKtLhkFyy
5uKqtj7jPNhQ0FXObzw/ACpXs3i1ejfwqgIE2TnSm/YBfQ2F+2miM3AXkGXYiCDezwdjDs09yDwa
ANTPomu5rK1Pf6v+V4c7Vw7cPcnVY+T3J1At++Wubh/Mp/kL6vvgVBn85j5Pi7ipn2m9EZa+u9UY
WPMVkSs9L+9SgPo51VNKmnjmA5iQmzvVbDGjvxuwYArNYYCBvh3dwgqvQSNOS+9dx4wewty9H4ru
AdFv4XsbV3jDx+iJ7VHlPqjjmUhSHp69xo4zCRKLCU3CbuttbP27zpUC6vf/a1eDegxpV1DdrMnB
mlMcxn4rkW1avuY4gC7Rs3pV3EA9FtiK2r4G45M1frt95rzrl7DyddpXdhHmovXdMGjue/mhhHbS
doz75bxvcM1ljDboMUDB3qCmWuYPxKt/MSvLTiKUW8UwJuloZj3KIQpSzyoS0GUkdWnHZa5OMq/+
SCfbeOI07a1m1dzBgwjqQ0XCs+46SHCIBmJDNU3C1wy4Dju/bq22uefyNOYvLQGmWHTYJ3vNhrN+
WvDmWBWJq2ZQLVXHvEWPUhOdbg9vkopmv5nnVGMUzUUClNG4QRytfL6xcsPQevKaD7M/q4wWQJJ4
bJsusSx7Q96mkTUzFZ6CprOoTQo+gNqgDf5aXr0rE0GJnr4uh7yJfBk1CUNQnoK+op6XGI39G8ev
ae2aoZKgl32TZTyZ8s9LT86kLq63t9KghXriGhiFTgVgkvY+8Pr0uDSqjGkvrDgq6q0tNU2xftQr
LwO8kYCOPGXJkIYnYPEcZOCdlbf1WmbwAv/rvXg1fA/ctrJkiN0Uv1P8EQQZR3v+j2z2p5qWr9mp
cMPGzWna3med6+IJOf1b1v18XMJNRnrTF2jW6k4VyasS8dsAslBWlp+ABSpiPNXFGdkE7jbEQP+L
W16JyeZ4NpikUNcmSx8a4BhWOY89Edz5o3satgCfDbPoaW1h1V0F/Mg8SZe7oWljm4yxtJ87a1pB
2I63ddYgLz25PcjZomNY54msnzm/RvLFEtcsPN8e3bDfen7bq4XfA7AvT+riowtYCH/8K8qf+8Ze
v+j1JgQi5/M4YqfXFwXrr+i/Tt5/t8c2+Agdt3dowdIQ+YInkn0KSDKM3/eNq5mvwCN9rhxk3cDW
EGd5cMqtrVe51fW+E5friW20SKBYfIa2lCWPrSq26EnhkdWeP9EWTGzdhvc07ahmwYwhEUByXF5a
AIhUQ42APH/o6Bb3kukrNPNtVT8Edd/mSTH/YN4D538a8sDdf8X4adjHOE50LN/ZinzORMGTTuYZ
4rTWvuPCGz/d3uL3BfQGzHccB0ItH19A1z7E3LqIusyPxPU+3x7/fdV8g+erQMQ4kWZqr8pBt73K
ToDx2/AF7zucN3i+gOmbbNmPIkGj5kG5T0L8zTsRN0gcDruOSFtvX+blWC/hNIik6/LPEV/hczxg
qW9dUUzCWTfllU/wxdAEY4ut5RJAE2564HRD7O/7ybdYvpV0J8eteIKKgOvYhE+zjB74wu7met8t
9A2kr4jQCqPwbnQPtOOvY1mrOOjU731ao5ltizK3Aen+9gosnQ9LVv4AfO1GWG+SjGayLl4wCxbl
PImkfU8desiqjCGP+tiGW0AKJpvSYmQKFvOuaiqRNAS9ElJ9safxSpi9ofcGrdGT2b2nWCAc6D0b
7e/AiP6RRe4+fX/TmEyiqKobyZOsdOIprGOP40q+CyCD2m9y2O0MuecQ/TDTC3cKlNPX8W2FMYhc
h/CVeVq3YMkRyegP/+puuarRPrF8C/LcNLxuqNlUqQFVqIlMaTzX44kpFkeUbsQdph1d/3/lByyv
6udQouOFhTgKO45UlePKfRcUW+9ETr0xbGowHSTtXF7BoPrRCb7Juf9yW/KmtWumOs8MdS9dhBhh
SP/QKiCxU4CDd9/gmrFmQ5eKld8wKVxkQOpD3fy4PbDBC+itx3j0ZmJc3xMbNgZHVfT85EraXYjF
u/MS+PJ0ex6DdPQENlKPXbaAYykpUUm5+MWpQRfb7aENn/AmcW0XQL7wLDzsyuZFWd0BtewJ95zY
97w/t6cwqL3Oxm3Tach6G55madmxcC7lALwZe6do1u96rfTc8ikwKJBfkS8S1JW2u+XFTELXrDVP
mUpzd+CJhccIUSwXNFZsCN2Q67WDdc5Xqy5HC1U7IQqDZlZ5sVC45OQ9+k6sSM4vtRu1cVlF7KT8
sohHPPyfeof4l9vbYfouR5u7XmjqBRMCHiqvA7Hus2ze+C7T0JoV503VhkCJF3gF+TNaflygbnrf
ojUTHoemoZG33qmcDrT0HYAIu+PtoU3qqZ2zg+xnxSt45WlsDl3gH9D/dc3HXVQU9A3Eb4T6yaIi
OAxVmZ3HyL0MVrNP3G/6NZ0q6qMaFzYRRAdJnTunDjeUxBAV652albSWmc8MCbr5HsnQs88+ZA6w
G5yj3bGNPTXNoZkuqRckj4pAXVt0paGgpLHHOPN+z+VZzFut6Ab3pkP7AgRdpXPPiwT0NneLCwSk
kD+MOTuF9Vbtu0Hpdc7yPHfVpAQtE4lDM7YKuqCVReyqhoH6aNbq2MHkV31RJOn8c5o4yJjKz7f1
3iR+zVgVytvHIuwU4DZ/yuZjXQJn3fvV4GW3m3dVEWL1mtkOhTfQMijLRFDrYNX+x6nwN4JMk9g1
s+07WpRZ50HsY/ej5o11aYtsX37a1hEMeEZYnhGsW4LL023C2Ga7kiG2DmAAWE8rj5CiS4ohOKRF
8YGEW52x76cR3mL7CgssqpZfJqO4DDK7eoUPnNk0DsnBQa8+ybZ00uAxdRgDBMmETilED2DbpO2U
ilnhHisPRde3VdNgtTrW7zjNc7TUZZGwefqbFt15SKePQv0p2daLt0F79C7iIfVDpZy2TCJwUgAZ
7UTsLZdjko5msWUrHCfldZH407PdqcPA7iJQFN+WjGndmtEG3Vw4gQPRF/SHXMTB9bYg3EzL1kxV
5QGxRhfdd1ntkOcwD5ocUA/oM4jbhoGDc9/6NavNvQoQBoO3vhZ4HmEx673ii+1WqbcRkhu8mt44
LHzm2M24lIlNqzhywSn3aIm//ZDUcgMl02BmOuovIWAqdpa8TDrqozWsPxQDcHT/jGSKF/ZUdxsV
wYb90JuEkcdZusaHhmakOLvNfHSXPD0wxra6Xwyq5GrHbwMsdzBhFGXCCT+H4XB02q38umnt6/+v
wlvh+F4oVycXus1p6gE3OdTnegrOt5XI4B70NuFeDq3yZQ3/E6jvzowCA1RK97hSNOWWBzJ9gWbE
M3LsFncrHADsIoc5LsWT6z3tW75mwzmrZmkJWFpN6VUtIIvOrCs4SQ6UlhtmZlq+Zsw1nRxfMgUd
9fJ4Tt2TTKOnyEK64fYnmHRHM+NhqX1rKRHzeJV9ckAJjuezfUGt3hM80tDxCysok4XJWOTWeQh3
sTpTW+8GLjo2DLg5l0lbPffjqQJ9lQCFPN2ISN4tx8bwq0t6pfUe3sFo2lN1716cszwPV+eynLqL
2hjeIHO9KThyxULdETLPBI1JQ+Nm2eq7J6vqvX1HsfXiqcKZOfELLL09krMP8OjwTt73R/fcXqJj
ufF+blBKvYgKzA7SblpMwrxf1PlOszAWWy7BNLZmr2OdgsWgaujVbooTY0vsA3ms3wSWMcleM1nO
POaVSHyhkeeFkfkIRKTjbUsyLVyz1JSXvuN5q5svFwTezYMoBF48vbDcaU+aqdZpWvuLmFZf/NyM
wbkLtkjtDELRS6PqdiFlAWqKpO6vUTTWseWHW/2xBhevl0SlwDykfIJY8lDE0fgFrbgyGg7zvHGI
m9au2Wq3dJZtIaeAy898DZGz59GWMZmG1s5V1/ZAjCUbBFJ41jg084LX8WLYKlYw6ItOXC6DAvVJ
rl0mja+eKvYloPAyA9/QRtPa1/9fubBoqNCvJkH6FLDgDC7tS7VZl2PaUc1CxTAsdEZoec0G70Sy
ARgZ87FCzhTd4lvc4ibhaGZaIW+ZyTIkV1L2H6b2YyWnC6D3N4Rj8O96Py/yOHMala66H+rniH5a
BhXXQGEn5L5U1yJ4zvoNR2naBc1kURuVFwFImhK03BxEP9yV7RbDomFovToKEFZAFBWwWS/9uNJp
N+Bd3eXI9M7ejnhRi0Zkcm3z+jp4Qdy4w8viTPtOP70+aiok71B/Ra79Yl0oKs/ncYvqz6CZemuv
V3ldWCnIxA2+kOGgpm/Yz1BuLNw0+qqrr00K+LmEL5xerd59bHL3WuZFXHU2uojlzmhVpzIHTG+9
OGED2XM8izntAW8SV/iJ0+2tNSi+XiA1tI7q/R5bO7fgfnHD8FO0DMdgVEmfch7X+IW2C2KerUPR
JDPdjsuM8LbDmSWt8SeetS5Z0HxNff8gp61buskQtHO3AFjinIUdva6MIrHNA+9QBNnOFye9Vsob
CuDpRogsrcYNHtM09H/2geQb+2FY+5saqRBYxritk6svnO5j0bvsaZDBrhYeauvFURQN10hRuygU
FnZcePQcLPkXr/pSBajVvK1Qpg/QTl8ALwRNLUiJugJax1VFrQeCC9HG27xp9FWrXlsczatxcXCD
GJbQTxq1VF3cqDD6fXvxhkNGL5OKRFPZvdMJZBS+R+KxBqFpP229sho0316/6dXaac/YSAoc7y1I
q3n27MzD31n6B571l9vLN82gncN56veonh+Q+arzkxscc+9xoXYsxX+3xzdJX7NdURHAX0c4vFT/
u+8A/CNsukXRbBpbM1oXzDyWz9IyYX57LLwXilr5favWjlzQh3RBwSyEVVZ2aEh45+Rb2dJ3F43S
h9WrvtpSKVHb66S1SHCuq6NdXp2+2epINI0d/v+xBySdiLQ7RAqg51oQIGdiq2HHNLRmo3YwsrlD
31eSzyAJh0fLEd/TPeE3ZKKZaFnNAejBoYRCZofIEncCjGs7dhJDa+etMyy+N1Y99Lut45ngmjzu
Uj8MvYrq1U4WQ1uXXED96k6c/FKdIgT4+1atWaXj1qMag14kmPUA73upl35DIO8aPFatGWQ4WQJg
yVBtHohLQz9aS8yX4AI609tLN42vGaWVe2Pblev4JHH4MWBR3FiPKHjbOCze9bdYv2aaY5eldQjY
1atTzT86q/goC+LHEdup6HohVFr4Es3rSKnDTn/OjGQx6+a/t2VjWLteCQXIPlLkKH9NgvRSZb/D
8IrZ9slFr4OSYQsE5gI5iSl3cIUVeVws8h618ls9A6bFa0YaDR2x2xA62UcgpG3ro/LTT1LNG3q5
Ws2bnBOJ9EZe4qNIdfayIgktDkCBT7kYNjTSNPL6/ys7DT3AtNkDwgtSjc5x5jJpHZdvnJ+mwTVL
Da1ssnIbYsdLTBvXQlUnlE1X+/yATsPg2mk752wWyVy9LMVTt4VEY1q1ZqRRGVo9amjLBFAaB9oM
l8DdavczqYlmn4GFJzQWrAFFL052kD2WS3Wcm2jPZZhEb2qflCebGUQwSd64UxYjp0I/M+AJn29b
qEEwev0TtzoXhBAQuODFfTBPd6hw3TeydoDmS8S4spDmV0Ic8rk80XSrfsi0aN0yu4W1HUjFEwAK
x6pvP1gR2bAdw27qzArUGWRTVbBKkaPgo1/KM1zuY+gPX29LxXBa6JVPVcF4ytsUeEvB8pFy+pJL
VRxE2MRg/tuQvOkbNBNd/LTPUIHRJrP1yfOfIvLUbpXRm5avHaZpOoMpBbXoV2BCHlv7Pz7394VN
L2mfnm4LyLS3mqUSRtN0iRB3dcFyVlb4GNKtBLxpaM1SbbcGG2deqCSy3EMhZ1wwnH1+Sycy7wHZ
sggHasPFh2nKjkqWx9vyMEhcL3JizYRqOYZKpI68MOco0iausqO1dZc2Da9ZqZ0J4YQqWBtqXD9W
qBSNc38Yrk1bsUvn9dH59mcYdFKHph+oM0V+veb0+PgBFX5fgqA7M2va5yX1OqfADQGHjoqVZJo6
NPlFxLuzvODL7bUb9EavcGptl042WEPwJOfGJJeHnP27PbJJKpqlZmkZEGd9Ci264NCn7DRLdQR+
14ZWmobXrLVvliCEMyiSngMK2//dttF/3fJ0e+0mqWiGmuNJdaltSKUm8myX9jn0nJd9Q2uG2s9B
ppDOw/MqP0H7T6FLNqIXg0T0wiaL2n0zN3C/Ko8OrqDA0+Lnppv2Gate3SSKUgVNwOi18ey7bk5P
tQCjttfFRbYLVZNEOoO5RwKaAx0ej//R9IJ0Cbm3aDFvJGsNe6pXNs3O7Of26t7hJ+1jzWoeZ1Zp
3+3aVr2sqfWiDGFwC4DrMS2yc6b62S9xflMqNqpfTOtf/38V+UYWWrYD1ZNr6UzNNcvK+Zja3taN
w+ArdW4EOiNlquRArnJwPvYIIJ2q+DmE95XINuS/et137gQ6RQJqoNvFA6hAwqsXrzy447McH0T9
qR+2KhdMBqBZbeajdMHuM5WMfYBqX3KaUPk7NFsoJCYRaZbr1tPYFZ4iV2cOf3D1c1qqQ9RXv7J0
F8wPifQCp6qq6jJocR5GI1gRAXmsDnykex4v/cgjmnjSCN3cAXOdixOF/F/hZW0To9qp3PCZ/xtH
3+B1fE0+CFxHPmd+++Cy7jg73qFs6nNmfSD0K5mKJ5uF8TA6cV4vMYB0bpvde3uCOfV0uRxELVXL
6GUWRfZzyOvpHox9bmyx4o/toKHw9jTv2d46jZaLm12rlA5Qhu6ZmucLnTLQfI/BJgeqaXgtUEnV
FLU45oP7ObT8DyUpl/tlInTjiDfJaP3/leMAnZo3WVPoXKw5+8LVS1CEpwCs3tlmb9W7PQ+rfFaL
fDWFR+U8hhYdHjq0LueAcuTD56G7L6uvdGEHdH2jn/mXTP/s2w3dE/rN1FS4Mj5Mojqjwf8JeNg7
+FXXD9GClryO0DfXW+5DbT/Qwb4UzniI+KHNXPDPbVVOr1rzjqHomJpgFO8DJO7cB7CP3Hs09uo2
nmX/rR6+2sXBke5G4GiaRzP42m36LF1G98Ht3ONIf4TTfLKa4QjgGCDcyAOoDI/7dkQz/VyovKgD
4j7IyQpi7iA962b0dHvw954ofThFLckejvNCwMLpPlTjj6AFy5e7nMLSOTBreeizDzP9GnG1Mdf7
tvIGdjPM7boFnKr3sHhge0c4XMn82NToQNonKlenU/YnmkVez5xLwbtT07fNgTjBnrzbKirN1EUA
OsVZUu8htIqnHs3n8RBsvtC8r05vEDZdaXOxtIH3EKn50KHfouzCP2wBlEn2N8vsR6DKbMT27/tD
V0/G16Qv5KRm9wF8dyKWapoPcuFb73Cm79Bs3CVWmI5+4D6QsTqW/tlh3xE3nDvvm5N97Ms9l9t1
L7QLSrTITkqaO5c67WK8F59rMIcCh+GudrdYSt4LeNYpNANH1T+A0LOUXmxw62XtVw+B/0x/3jY7
0yZoNu3UNlcdD2EKbX5Cnzvyc/nwvGtsPS+/lJVvhyhVfHBpOaKDAU1fWWv5G+pjEIuemWcOeGFx
EDmXsfwnxpeMZqjl/r1v5dpR7fReX6H+2blE7nQkgYhDUBrdHtrge/QO5bGay6GzLHoRVXTugETW
jOKjl5FzNfbn21MYDmpXT8zX4VJUIBf0Hizyx7G/iK6Jw/CYst9FUVyr6Qtopg8q3CpDN33Rqlqv
woIW9Yk19SN6WVT3pRvHa8nz55o/Udx9b3+Qaas1W0ZfMQuFBQuY6i47IID+Hgo0GE9T8+/2BIao
1tWz9qU/uP40Zv4DaLeOavpZkvvGDg/KYnEreNxU34v5hY1PUUo21NdgeKFm1WntgTcJKHcPYnDV
IWgXfvIEMnq3P8g0umbWyq0myovIe+hz9yDz5dwse8Df4Y7epPPTYXDHdnLwAMH82JXV3wG4lvuk
oifzBa8Wu3cX59JmznBvLb783OVyi2HCoKl6HzO6pCsyRDZchvwzIIHK+CGNAJ1INpypafz1/1eW
MKVlZMvAcS6DfaQWuEPH48jiZleNwyr61T5ejT+DYKJRBcH6o/EYOf2J27926Yue1K8n6Y7AEHUu
IIo9A/LuAyPD+fbQBuPVqWf9ehKRyBQupF11pEP6bHMUd9Nhp8y1A9iuyZSD4wwag0crwkbwtOAm
mjtx6quN66fBmALNVPtsRqV7FwX3PUB4PlJmUQno05S83BaQaXjNVpsUdel1ANkPfDh3XY/3mq2y
QoNC6kn9wAVeQmvBVvNusVEeZx2DnH2zAv+a+WKfyerp/SILS17Z2IDI7S89UDyHYtwY2qA6eg9z
mZVuDyyu4D73l4+o/yriRTrfncn/vkvyekrftxsb/HjIlXQ1uOanAxzwPv+rZ/PTwbbSPvAgFGs5
EECsAWbttG/Rqxq9cgLVMk59gTbjy5w/2gW/eKN9vT2ySdzO/x8ZdU5LkxPsZNkEMQnLuPeXu4wE
G8Mb9NzXLDXrPdojLHEulLNvttWp2KF7OhngGfU25Y6AAbfvKucCLTlFeKYlxRYAq2nZmnkKiZaj
rMXQZfOSLeo4kK1ydMPIeipf+YAQr2wJp0utZ8UlA07eFr6uaez1WvRKS8A+n2aBBa+7tOj/sfqr
crdOUdPQWnAcsCKcl4o7l8Zt2+PY2M2RkC3YgncbmbCTegK/Lnjfdt1kPdSRy5f5OjhRLTOAEPWA
l8pbPhB1BNx1YVuxP7cTEWc+C7/8YMuqZe4xrMspZegKY4v4kvs5Ue3Gm7Tps1ereSXRMOw4T31u
/w1Gx/EPs4e6/iPqSNN6w9v9r4T/bcYIdJ7/fwbRga+nCTn/N8yT+C3Rev9hWSr3M2qb+c+od1hx
WEKZnWhWyv7Y8pZ9aoLc+zl6dKxivMOBas0q7G+5SsOHYAI/AA4W++gK1zl4wJ8CTV0f7cGuXfdJ
cxaBPXmDCjz2b44qdeLzNH5FFQ3wHyya/bntj0wS1xxGOpEK9YtF8K+1JTuHrqceU2CL7fOjnnaq
ezle0TyrDf6l04j0Q1d6p75Te96hVvFoXoPaJOrGaAJSX1ME9NOURlEP8hjF95S/YwL9FQFghn3Y
2xkm8NXsnKQYr0qy4bhL9HqLdJ2Hac0iVgFoEIQKSVT07ZeqsNKNmPB/2LLvqLreG+1Swa1+onUW
B+FPj3/Gq8uhGaqYCAkARbuLWdo/+6w6V903ZDfjyPKOkfLoycvgLgN352eucdMrmw7qprcVceFf
6kwc+1oeJdnq8zIkNF3NX9CqQmHS6GDsgv8319WBpjOygNm5Hvs4jX5lnAEwZU+/wqoOqw29+pKR
MjwoDAi0Y8HKg1dOR7AixbeVwRAXuJqpzxzMUxxHXxZb7TVI3bj5M6gtylZDiKpzL6MPogfJkoXB
efglcD86wAGlKRgp95m5zr7ctDaphZdifM9egNm4AH5rD6nAKnTNyIUCWd4SrOyv4dDHfPrKJ/ui
2m8ZMBeCdAvf0uAG9X5qnAWSWO46S96VX0eefXI20RwMSqo3VDt2hXxlIwTSHFESChUPzinwn6RT
HlJkjchfz9pKeJim0sIGiw+OGDr4KNyd7HhSXhy15OD1f0o3jVPAzk/scezSjWBzHfUdB6P3WtOq
UFT6ApCO4IA/lRUY4VlxDvxPtifOUVBtBAWmVJved72A7lw4gIcHRgW/CNc6tBGNAzqdcnoCDdlR
2rWMJ7e/l224YY5rCPfep2mmvmRtyuyM5o9hrh6lmE/MSn9Xvn8OUXlejfw542rLT6+a/N5cmukL
hTIQm3PADji2H7eBdc6dT2HrxqqwYklAc0HIYcJbL5Hd1pzr2O/NqR37XadskuKxicVD9VS309kJ
Z1SNfgga/1xGDCmnOo68e5yoh65+UUC6G/Ot3hqT2mhBgT26oz+F7oxnIUX8l84uHTQWt92pVQjK
4o7ipZBW/bihpQbPqrNgcLVwzyoDTOcvwzdqp0maec+yjDYyF4bP0Ru8p1C4KhhTjM9QkhEyvOao
7ELD6VRakGk+bZALmebRbhuA/JZ5SHzMEy7qg5imI/hDTmMU/rDwGumFW67QNM/6/6tTrmDTJCvi
YJ55Hh49vKPWM39sUvtxGoM4s6PL7RPPNI8WF4hFzZVVDpin9Wr2o84rjtDEYh9mUoijrwr/A0Wl
98YLrmk2LVKorbDuhmb9qqwtT07qr0HXNfLDRE7tYWT8+fZXGQ4SnflZ9HJWbbMqNwVr4mVcuHUO
0AN3e3TDQa7TPc8RDgwVlQvMtlujUiu6DqCmZxaKxyo85t6exXCKUM058DF1ZdPj6hOnaAqMerxs
lOC3qOSBDOCXXsBquDxZ4Vafo8FA9Y5xMB2Lok8tIOZZsugP9mR9Z9WyHJaq3nLnpiOEalHEYENw
1uzan21/+BGBZ1JFzXHATS6eGf/FFL+3FeDubHkJvbw93pajQRf0NvKRhSgK6on9uV3QYZE1/gsJ
qz1sYIiL9E7yNqfttASO/blEbWjsefWd46pPU7XVzmxavOYGaFO7TES2/dnz2ykOc8oPvVw2fLLh
eNWbyWk3wDcuuf05ahGdg3b1WAXAz+7z8hAV4XJAFuvYO/a0odCmb9GMn+RLKemi7M+oA2ucQ06b
jJ97GUbPtzfapF56a7n3f5x9S3OkONP1LyKCO2gLVWUXbbttd09fZkP0dPeABAgQErdf/x2eeBdu
jVXEx8oRXiSqVGYqlco8RwZgtZST/ToLIpMOWKjpXDA0JHTsKR8cZCnrv6RrrDvH68bEWfeGj0w/
TEsd/G5guT2N+QMvi++ULEGCEHewBvW/6tGbg8DlNogu1UQeFhKjmUauIJBaA2sn/JuWrmcBPnSG
Ma/8IXJC+271VP2PqLt1p/vIJF3z9xbvH04tp/zBUuCCq8AbkBZTdGzpeqtcQCRbig7C27lf7ljY
iDP42q+3bcmwcr1BbqUhoYo3EB5S54H03P9eBXw4mEvrtBti6YuBdUP+EHPyj7c0JxGAis+nX7yI
fHLD5SVX7LXn8V+zW+8ZkiHA29pJH4ZlRSrXyx/GxQN5Ko0SK4+TdSa/j6lMc+/W8qxp9kTwtcDY
wxip5RNlgfVyW7ghVOmz5qAcAzgqa4pPXYU/f3WV1ZPLXOTBggcHKrvyL7+zBZgwg8py5rRU9jw8
3/70/7jg3snS9R66XpV+Vzar9xWpUkLIP1Vbp57lJivgfmo6pAPYjMEqnQDVLfE6FHQA5aSWx7WP
rr3X3Td5ewpXdu8WT2oCXhUFjibNH8K2v+CCk/IiSknxafa8tGrjMwjWMivuwYtAT2Bipjs3KZM9
a8mE6+dEWqU1fR3bcD4D+8v60E4i37Fnk2lpUQSV4aoA7AV7EhFL8Eh5qaKfgIU5394A09q1KBKs
i8xbEHY8udbXqHCSJloPacXTO/G471vx5ECyQottlNcn2pXp7UUbDiO0IP+ZwEuP5eO8tOxp6uTP
RYJZgMuyAoh198RJl9mtxVJMEN6HqBGcimrdG/x+P2309H48j3BnDNBnhguKD5Y7Z/xm4ZFIliQV
TJ5aPLzO9S8C8PTbv/P9zfH0Dj1gaVF39Dt8rnKqIRlqkadOvN+Juxnof50P9Dt/qrFwXLuTeKrH
ZRh3cK9skjEGY47TJJTMF6uQp6bzUuBNnkvgVrndtzhwd37a+1bt6V178cLrFtdW/3Vd+TUEzjlS
5MeyPNYA4hEta6g7nLwVrq2vc4fOWQc4dgHb8cf3Lyie3qo3Ks7XeMTKJzk0qYhh2FZ4x/s1QXf5
P8c2XvP5CmO6GHbt/de6GU7rMKVo8jnolprDO2tXRvna+K9DE+AK1w1BL9J4qemPQ0vXu/Ucl1iL
w2zv1bYsjybKj5hMgtzxdmoE7x9Wnt6vN+YUlK+tZ+Mq1Th8EgkQDVqB1jrmdc5Hf8wX/+cGnFXW
adsPAlP8a6SUfUx7sXZlaN1AlrXDAqTZhXiu127+QTHSdzmmOy2LwExNg5e1OnhlSyjQLRZ29+FU
HLvueHo7HwndbmgHrN2JPf6hHyLwWlviCP1fSLx4i2FvUmni9apqrDJ49bidROP4OKFnCaF3JyE1
xAuddYSBbrplYQvFt/XnqYgSEm1hSx4Zid2Wv4XIN8tf426J65gGr+P22BbOdX5q3XHv8d+0es2f
vTxw3K4KgteYdKltu5cWJdBoKnZ8wiRe8+mAOVYQ91X4Gih27rh/ncNvQ7F3FzC8pSNL/lM3HobV
bAk+o9fhLB+cU32Kr+vLnPqX5lKc3Nfbtm/8inamz47CyxZ+yP99pTpXd/YnddqQU8nuVwwnqt66
15R8okGdB6/VTNukEb2bimEvahu2IdLct4sogEd9Fr4WlKQN/8kDcVV5cb6tIJP07f9vLNQW9Tit
wFR6VcVnuRYXh/8rm71xNZNwzXunARPJZdCGr2PBTmizu3ASJCP6PW6v3aR27TjuY6sEhWkZvipM
eTUg8GTosbgt2nAeRJrj1r4qbEWgFr8uLjOdkqqn56VkuDGUF79ZMJnT7ZTBTb9C8+KV1X7Rki58
nYf7Mn7ie68/Jrm6+zat2/bO5r6yObmhC25EvpNmGUTrnXtOh/N9HkOEzVxeeD4+2V27s6cGxesN
e0tbN4uvsKddFJ8ZGC9ARZ+SgSYtJxdHoZa2y1BusE69gY8EvlW0Ep8au4+KlAmV943cq82aVKR5
LY0xn9duIUGM7Tcg9PWpj4aknXzBtHLNaeUS1VY7Yugc1N4XGcdZvHinqWU7JX+T+O03vYkJfllS
O15gkYAJPeXFem0mF9zVR3hlcCjqnCPCAgsOW5fwFRDoyYCXxyZXO4oxaV1z2z6eqq63SPA6L2Eq
VHUa58+3A4JJsualJQlKVlUR4uTqnrYQXMV7I7cmdWuOugaUdH01+a9x/3MiaDXoP0foEju0br2N
z20k4ain+6+hWu5B6AO4xWO5kz6M77i143tR4L/S/rlcADqa/6ButLNsg070MXxvsG25uoP/ipvx
aRTNB79o0Dy994xrEq95JwJjTrbU6bVxXyon2Fy/3FW5Sfj2/zfuE5EqApqpwjVrnBLaxHc1uLaj
eu9QNVii3ohnxw2ZLBBEvhbNleavZbHs6Pw9wZHv2ZqJs6Kxp8gdeRaM33LHulS5sxPU362sbKI1
E5/bterCMAZYEdqLxhiPR+hmipYNuOG1jlm6jHedXaSUH4mQke/qZaIubNRcBRPPeP/Chw9u9yKC
5/9/j9pEbyfXm+1t7ZzPMij7bBIibUqVduteu9H7O+DqhaB+BaJoU2DV2/QqSuRXXowH6vrbqjWL
n9GlaCuad5mvwjuat5/mMTiQwGyiNXtvZ6ZYiWJ+NgWz+6sW1XAfsS7/elvd73nTJn3T1Rt1g7Pe
WnIv7MB/1V+BFfsRtN2nQtHXY+K1HNLjVDhN3ORXZ2BnkMTe09q6Lk55IEhuq3f/XP1QWACJC3h+
Fd2Y+nN5j3btxIr2ery23dNLbZt4zWXRbe+uFl27TIKeJHDJXed3f/nuAozB8ucxBWmuW092JYiN
8ieo5mTS2GOZukv7KWrmI+2c+BF6bScs6gD9OzEKrFG7Jhzo5GkV0L2UwGA/emUnX9sBR3bUZWgM
P9G8T9Gle5bLXqerSXz05wb70TaRPMH4PXv9SKPub3fuL1XFLre1b4gI+kBmJ3OQxoY2z0BDfhYY
xGwAfX5btMF29MINK7qhWQVicjlG6C61L377iBn3lHafbn/ApBrNc9umXgamYPur7aSFWE5s7E7o
jzjfFm9av+a5PvWKrXyAwBAD7RzXv5Ool+9xg5fwmO18473byGaamvuGgc1mNRDoCDxeffWTTwt6
Eb927menzNZqbyDH9FM0N2akd+2K46eQ5uPo2EUSi39Xv/+73kXdNtmR5sVBnkfhADRsYNY95X55
7uy9CTqDZL2MU0FBFSEIQYHzHM7sNFjNjvJNkrWDdhnKYnLXus9i/mmyi8cxHHeOcINl6vUaofKY
sgb6dhoLLKjzBwqIBZ+5L7ct0yR+2+Y3R1bbls6c9wBj80qP1cmyhgOah6dhSBAp3G+3P2KwGX3c
EkRdjUIbE2DIix5ToiX9UPH2WzyXp9hedy6Cph3Y/v/mhwA/sa0HvBQC6XS446QF08geAoJJtOa9
smzqgKyNuFIRFsVXWnqcf43LvFN7o8AGBen3E6+y5ExV02d9MSfd4lzZwj7OCz3bfN275Rt2Wr+m
VCxwrDYY82vJ3TNtObrvAN18jPDWd/VxI4Fcc+mjqs8WP04UVWkT/75tPaaFb/9/s7MdZnKqaoFv
iVadgqZ5GucQzMnDTug36V4znLxf/LxsYZyo/xUvjOTqBKAzhX47FoMimxwpJSA+63M+fWF1RTlP
+bVugmscl2DKrs+3NbQd4O+kVjpWmA/YgIHgopg1vUw4ubO8NQM/1p2clrMk/97+iElPWuB3mzUO
IjHnV3sQJ6sMz6GznmTxYnnxga4YaEgvZHYUOamTwwvGtvu0OCCVyZfix+3Vm3xYW33cWpRWoGTO
8qZQp9levSuN0HJ9W/q7sAfb0rUzi9cDCshlD9DJuDrx1gPgC1prp4/TCGav1koX4HQDAjsF+vgp
b/Zexw37rtc2EZQq3y+hMJ8/A562KaOk4R9bisG2YCfzMuhNr3F6axd08Qi3dlbQm9TI1hXZsVqT
aC0draLVWqqhAF95X5zDnoM1ftkR/e5TCvZDH0guqGNFfNuP0nYe6NZB43wUckoF9iJa6hTjh+di
XFIyg/guXNKaBKfbprBFpXd8UR9YbsHv7nWryK9TGIO8LD/lAZAT5z2KbpPStv+/CYZuYRE2b1se
NvIUyq2Vcq+mYkgg9VqnRewxt2M4eGCpS0d/tH6QuMi/wmgENODnAAiKt1Vk+g1aphqFyrNmSxWZ
E44AVuZdd/anvLzclm7aAM3T6coo7mZDfh1joAZ3zUXhPaGqnJ3Fm7SkefrUB041YRTg6vjjeXKu
tK6T3G5OfvGjWWgSqZfbP8OgJL0Y2jfFgulTte2Gm5YNZrzzvePCJFr7CWgOJKs39ThQfSfFpn92
A//roVXrw5Tr6PHRHXiPO2ANFjAUEy3bn47FIn2W0m9IJG0ukGTX3Uu0+gJ9cHKve9xgNvogpcV5
P80CWQauyWm/ul/RQJ5UPjvCYeu7OsUs4+0yR6LrsxnkuIss7gSoK0t7bzjPtPrt/2/CwlwJp8on
qCbkePdrMRdp/W0dGR9GMNVHImdfKJe0iDl0QWGb+Fk8yJ1Sn2ndWmqtVKfcGk8KmYj/4u6Ptnwl
fOfEN4nWooxP+qKOfFg586e0Iie6etjXX7ft3JAM6cOQvjPIqR+QcXUtBjiVz4fzmFsZX1wvKaP2
7thXNEfFO27FZS6KrG/lz7aU6TIXT4WY7yoQmd/+hCGc6TORPgYWajZgA3r7BclJUrl+UgPIvZuu
Yf5jqXfqrgZ96eOR+eROwvLxmdX5zbt7hnalxT0Ncqf9wxDRdL7Z3uo7bm0WWnffQlJmC/N3et1M
krcf9Maxltaxy8n2wBmKQb0iZeCedZKhlHtvdQYr1cce26IuAW8NyoiwGtfzUNptwrztqrnG5fn2
Fps+sf20Nz/Bzh10+tody3gUIj7wD1aHqbzgEA+773qaCxOAludeTxmKKltBaw5AxJTM0t7bAZPp
aH7cLdYKHEXsLaFNukEtrwD5kMjbvJB+ua0h0yZrKQNRxB4GD6fW0CNT9Ie7VYpjZQl9MFE5i92s
G4uZG9fgSGeDnXodOxbi9KlE5PslA4c8wNFn75Q7YCm21cPQtp8OqUVnnu0pQTl9u481cfsyLEij
POkemYXHoeJq2b+qAteOQ3A4r4o9rbR5cic7C6r2mN5dzW/HJq5n0HbBrybhpUsby5NDyr2XaoNL
6dSztRQ+KSsct033JZL/Lt1nNf66rXSTaM1bKY3maLEgepqWe/CWn8p2/DAWe8DrBm/ShwvdoaYu
EIeLTAr3R97NAqm96586hpiwyKDYifeGY+U/04Wq9QRAuXE+8o9VkHi0PEXeoxQ/HfbTc48Aem42
pPkt53mj4hH2D/aIs1+Ki2NNZ0/aO2ejISzo84TMcZZI+aiNLmv5NPnO57rujuU9+tQgC+lUWj2O
lQCwNLm9/h2MUdLJPShjgxHpc4MlD6Qdjf7mXOWZlQSdMdb9WDs7zmUwIp2Bti8Hbs8TQ7ycrcQK
mqSKP/rl61AeARDHxuqjg+j5R9NNsUUeBM016u/VdDDj/B+QypvTsBqCIPZHv8hAX3z2SHOt2ZRi
ivdyyH31IUEB0HhhlzhKSNGkjAZJscoPY7Q34WzaWO2wbRh4fzmYArNxEa8SnYqhQz4LthfXTBur
nbXNAkp0XuESVGIemI7fHfdjzL97jbVzgzMtX3NYzIdx1OmxrxFFkThY0nEB+oHcA34yidfz5dHr
x9puioyS+hQ14Xlel4szjjvpuCEe6COB1trmRe0h6c9HAC9yflobeUwx+kBg5TjeygKIHqv4vu1e
GZsujfd82yZN69aOWlL75YBXZdzffPEoRB2eKtnaB5WymdIbf1Jzn7dkBaJ8YIXV2UGzz0Xm1k4G
YrBHHSifD8CRAIF8j+f28W/WE2Clo7eK9vl1qPcu/ibtbP9/8wOAai0lkTiq1KxSr85fVEx2lm+w
R320z7OBfQHMjSKL+krm5400xLlYLfebC1vtajoWc3SA/Lr2OzdoRxhPN9wNeC0dgVUbjAfrtHqv
VVEuLHaFb10HMPH8LuyiAb4e4KKPGafms2RlbtwG4f/oZtdk6r0frXWIIMcHYeafW9vxaUI9vm+z
ah6eHNE8tM7rkVWDsvFPycvsTd0Qdm0GToXM7uMEqcJO1vG+0YDm70/RTVsuLg8mVLnC6bSoOIm2
v9UekqlJvOavgx1Y81iCFLYs429DgI48133O4z2IV5P47f9vvKllg7A6fxRZVy5nBZSHdvoGLqFD
VTRQvvwpvbfWsmbj3GcceHlF6X5eVz88YdwwPh3bV+18zdGyopoKz0QyyOnJzYMwLXq5kza9H2kc
vcGKBxW3RYMrD5Bq2JCGVm2P52LhxV6B1KR87XgNaurF6P5A8sFygDK7Jw91Y6vYo0M3iddctVvH
FZUPcHFJjBWGcfnbRudTNYudSPD+ncHRe6sCElY8shfUMAGHzcfnlb003cvcfhDzy8JeDm2w3mJV
Vfa0zt6KZ2oxJH7OLx7by4oN26tPxgGZQfoxuFay3sM0J2ZZ3UsTFnv8CCbpmt+SigwlrTqRcTKl
i+hRz9x7+DGJ1nzWwTAYgKmg+KYtLpyFaRXu5TUm0dv/34QDsKGG67TgItKgsjIt5b30o2PepM/D
jfXiFYGDKxSn1qd+iYakssnX21by3pRzBNgVLQ/2WsyEch/KJvGPbniM6a/eupbL32EOIIDMUp9v
f8bgUDp0vcVmr3KaXmRujXgsp8fK89OZlN9vizcpX/PXZcnzKmaTyEJc0zwRAix85/gzLPw/jVQ8
BDRCrEQ2y7uaXOj0IZgP3YwdHbiexhhnmh0m0KE7/t2Ma3wua/uhQB/MsfNVb6jqqT0gacUJ5UV/
5d6nQP3gbCfRNqlF81HQA0SsKiG6cDNwFQ3iusw7dWiT6O3/bxyJr0FXrQs0XnqAEpV2YrXP9bJ3
394W+N9Ha0dHrSdCTC5TMESr5MCgaK6RX59kW+Mpie/sq8EYdfT6SpRhbwnopsGb7zyQa6+OXenB
evinbqa6Jwvd1N6OPxjv05D/XR3Vu3ak9mxxJ+DUYUsBseCof8sBlGzNHkKEaVc1Dx1DL7IxjyKy
tW4/FlVzpnz8vkTdzrOI4UTV+0N4OM5xNw9YfJVF9UMdPnL/kQo8vzzV+ZwcijJ6hwhKJ1SVq4VL
zgQMMbfN2qU4ZvT61JscZehjCgNhuGmTwc8/eGi6jn16vr1yg9XrTSItCWqrt1uEmjZ8HGV56S2e
hn37LWTkdPsThg3Wu0GCdkGjbsAwTIKx2Gz27MeiUiTBK7m/8yMMfqUz0kYY8QhC30E4Wz8N3no/
jdOOx5rWruXCXRtyWbQlmodX58QcQGGM9Zn78U4cNi1c89q1zusSnVKgpucdUMe8FDjrO1o3idac
tuzLWFFUyLLestO2DO8Bl7pjkibRmsdySWtmzzMwIEHrGszVv2ga37ncGETrHR8NIRSAUwhjc/Al
iOQDl/GOZMNO6u2lkZQumwjCu9dFLyRgn4DT8mKpdicbMPiR3llazHaASf5VgN59Tbv51+D8W3sv
415ebRK//f/N0Sf9fo6coSiznDZXzx4S5vSAgALATU/Hfw75qc5HW6EJ2gsrpEo+xutm2jxPofWI
GaRjtw59Dm4NrYoC21OAybxMGnSe0zC+HFu55qV2NEsGynFcuGmb1d4zBU6/pL9vCzeZpOajzjLI
amiQvofeAALB5pIrf+e2965NAr9Iq820USeclgYSz7oPWzXefXC9+9urfjd7h2itOMOo5QLUJ5Q4
iXhCXQs05ncO/Uzo14IGmNe5lntQLKYfoddq+lX2U4gv0eIxHq9R/JTvJR6biP+kZPgRmtVj0nBQ
7br9CCETt35emo8hivJ8PInwSCzDJ7Zf9caxcMVRGCgbZbbInw64sxayh9Twrt1A8vb/N5LLPpA9
WqBlJnL0Dlbxxer3mJdNonV7Z8yXrR/BbvrvMlYna7eH6t04g0Vrxj7L0Q24wKLZwtOadQk6HhNa
fAnHL7ft0rSl2rEkPNu3utaXWS/Q2d+zpAvvIitIZD4BGux0+yPv5nz4FdoBJZiq5i7AR4rCkylB
VRjTrPcE1eB6LB+rlX9o2yNj1RGwwDQfrmKg13c1voXW+UQVLJHDP0u8c3s1bId+EWwbYdlMYKOn
Ge/T5HOHS2y5/GV7O4eiQVH6PTAPBDAdbVeiI/xDHaA9W9z1I1hAv3ndb3/6dXs3DNaqA6IsflS7
RbFsLtZ9cesKTCIC/Iq3hRvsSR+rUbTs7W6A8Hi9J2V3dmwP5CV3TH1sYroTSw0RTr8Z1qtkOS+g
JSQQn227eajnsU+ELHbM1aQgzZ0rvGUCOKlQmSTjKY6mj7E7Xm+rxyRa82d7bgDsJYYqY6J/GZD5
AC/0r2OiNU+2B7+QPpiXstDFPapmUYxAASD329JNlq+5sJRTQVHdk5m01jsV8sdlCL833j+Rsg5V
ilGK1DzXDYb/M347mp6ZNV1UE3yeokNJCcRrJ3AQwHk76uBcXDCIFTt3Rd48U1kdCw36vZCBEx0o
XluM6x2WOMV0nnN6Htbiu8PiT7c3wWA9+uXQagntbQrDLCX6wfB2RNpD06DQjnbuSpTOGp/lEs0x
/AMmOE4gbbkTUfwc8oORWb8V+l7ZtxXoFDI60Y/O/Iww9BdmH3YM1KQbzWmFE0RccaayQdEzJkLv
Kxmfb6vdEG90bjObLXQOh1JlrJ+uqhgS5TpPC4o6x8RrjptHUaQqF6pX3vTgrfIk4/nKyR73tmn1
mufOdqVKgJUq1HPyDxO3X6xqATOPY++cWQb5+hUxH8B1NfVY/gAUNS/yLhxTIIFf79z4Dfuq3xPj
iPdeOGL5ffytqOWl7vfYyEwL1xLloB1GGleNyjxffAV/SdKM8d+S7nW1mcRvkfRtvtlhSDYHwFNG
1jAdYzcN/CBVKzlmNfrtkJRzN7fbtg7FeCZRlOYD/zDVhzpcgUG6bceb1RdzT4LIInIb47LdD3FO
E8+5NtW3QzavDx5OFQi8xxqHVd99EdEL7R/p3lSDyWC0I3ash3ElWyDoARle+M1jEO8NA5q2VPPU
gdcwF3uzRVeB26p+nJufCy2OPB5B5ZqjrjUQc7uQIu3I1UNYLg/gXr7cVrfh9NZHYMLJ4XSmsUQP
1UDup5DIU7kCUaCwwv5+Lgpnp8XSoHt9GgYETPaCpnSVdcO3OAYItLMH5W2SrDnrYMVj6YCsKhPu
l4nNaR/u1btNkjU/teowbPIBYaBxNvSMFRTUeww7BnvRWcIKF0TNQYQQwFf3fnKts3Lc+5bvkaSb
Vr79/w8fLciCUqvK5qG8uKH1SVnk+bbBmERrp2kAZndrw4PPgKH+s4NS+iUYd05qk1Y0B117AXI7
UC9kfr6c6+GrmLunOjxCFor7nz4FE85tHJU9rmjV7H3u0TePXGknxTMtXHPQwPZqlTsof2Bm95GE
87NYxQVI3TvXGoPO9bGXER0jxLOwnVKUF+q6l7A5wtkBpeijLkhgwiJwoXIM7ZwWKMXN86QjZCe8
GBSjj7p4LVuiokE0dxz7czDwb1Ehvzf5oQE+rF7z0HodbRQVEFUaNAomeRyNJ9buEuCZ1L79qDde
5FFLNAPr62wprDH1Ck5BWLbulf0NkdfTfLSjTQQod2jeXuznCCBGgRP8WkMbycYh/B+oR/NVF4Vz
Dl6IOkMzRv1UdzT8p/FsMO3dDgWmzdXcdSZo3hGyV9nYBw9i8q7AG0prezjdFm9Sv3amqmBoVVwM
yMJI/9yy6gm3voMr1/zVXcOCMykQxCTLcNPD3Gd8EcsevopBMfqky0xCHlu2UlmxLh9skAPKsXtt
52nnLDWJ1+6rTIzLoFhdZW5TgfkoXNCTfPKBQyYfCSvcvadSw2f03vMxtIbGAbUTsFzi31SRl47y
tK9HdixP1ZvPu9AC5cPWvcam4MSX6kTb4VTSvc5Eg/k4mvGH6CSLAiVVxgdyWcnwAa/X50OW+b85
/jeBYR0LABlEeZOB+fZURMuGfLWjFNOqNaPv1RJLNcHoBVqHLRLegRHq7vaqDQHnfxCCb1YtOh9E
PFbO8D4d+19sz3F/e13XP7GCFyKZ6mB3TPP9HxHrVV1VkppKWrWZwBUzBd5ScSrj3WrQ+9KJPosl
FKpB1eZduTVmIiyHVLF2D/nbJFw7UYQ3krZrRpVNXvgQOLxJJ+btoRAaPEofxOpkK/y+6eqMg97Q
iegpQmldjeGxqKYTvbEpHlce8zora+tsR+WFjPlpJnsHlmn1mkMFq4xiVKHrDPSQp6aK0tUF8lhx
qL8BNA3aaTLOK6Wli+YDGTVPJG7u3H4GkcYChPRKHIycmndJ4EHXjNQqc6gd3U25YEldk1+2CPeY
JE1K0k6WfFrAtgM+iKyM1J1vleeg8y4diAFu+/AW4t95Z9MnsbyK8KCvkQmOw72IVIIO5nNkv3gz
cOZmdMztNekb3EAfyQqIUmFZI3hWjnuKevo0Vc2xPdDHsRYF/J+uR4TLuyoZp38nEBf7a7XjA4ZX
Bn0Wi8/KaiaFnCSoWOpP4pGt9UsP7PieOM+eb51u74Mhlv5nuAYjMA2b8Zmuj1PBq7suqL+2Yf/Q
zerYpV8fsiEOuAHnFp9gobgfBKhsfTQT7ajJYKY659ZAV07iGQkQxyyubQHaLJ6f0H557K1Wp9eq
FO36vo+QuomcpnnXzEnJ9t7iDbapj9mUYeu3YYH4v7TNtaTrvRrH87Ft3T755ois5lJ6apxURln0
hSxDMufim1L0Llr3YC1Nq9eiKGttdFnHK4qu0fzU5/HjKPZe2EyitQgayKgD4nVYZYVDBpWUc93/
9oLe/3xMOVrwVN4oZ8wAIHguS2pV68UdmkTO1Vc3FvlBu9TC51KFNrrFoZ2ytc9kql4m6zMl8U7F
+H2rj/UJG7+rbAxPzbD6vDqB4vg8AKBz4Xvg/SbxWl4uCnsZ4tZTgJNhd91avkgK+nfLPd3W//vb
G+ujNuCyiWyHdV3W5EBiT0ShxBeriOZD8SbWcYwtuqBTIXRxlx5BdFo318kZdt4234+WsY5jXM9c
NsrC1FRbUXHiJexHERHey3n4RYdwD9vBpP9NcW+8N5axiPyKKADqhhkVVqLy6LGNpkP5Myouf4qX
tRPlNIb4kIuUWS8Vhsx6PqRw6J3w8/7hFf9n5MaZZDMB4zyjq5tiuPWhos5fvndC0erE839vm5Fp
MzQ3roRYxmHOccNw6IvgLwsnr16/JBXe5G9/wbQPmhML0bdlTQOO69GSEV/cRaP3FLn1zuFiEK/3
YjW945cSrSGZ7drXKLI/eR1N1nCvlP8+pDoIqzQ35m41daPEPoPJbUhzCZ5Ch4BlePTUdGWe+nfr
F0r6gT+GaF0BksX49bbeDDujj+Tw3Ke2GwcoGxTVSVovNQc2DG4Kc3GEGDzCT9u+/MZDGr+P/HCI
kXup4YMsSzeBR94NmAysJTlPbb0322yIVXqzVjTmRW9VwFgfG/nNj3OeDoHz+5iaNDeP8ohFFYPs
HCSFncVoKq08VbH4tqB/6PY3TDam+Tpz0Hc6g08nU3ROIlzDucuTUUWXY+K1k1q6c4MZXvhgNfR3
nRMlddGcXfsIy/O2zZqLr7HwPGCWb6njLzTqplNnpbcXbjBRvYdq7WQzdzFyL0dGpyme70cgFyYA
i76Sdfpy+xsG2/lPKxVImWTuIgcoInmZMabdj8eOOL2JKhwHJmcPah/X+tyK4BGQ+8/HFq15Vm0t
YRMENkr09pyAzeQUt3sloa3L5b93vlhvnGJEjP4o0dYaA26XAa4oVEHa5K+R7QO96xuJnSRe94jW
TcrXnKvwOw9EFUjyBJVArCOKn9ELvPeiZjIfza2akQBVjiwqa1f0uub0DjS/dyOeTIE8tNN0YPoB
mmtZC0fvOHXgufnyNbIUSwA8tJMBGKJCpPmViqlTul3BMx94616Dg1miJebouanDsuZoIgmYBe3A
mhJQoV7aGkNN+cFhMi/W+6hW5rMu6sCC4aj+UoBk1+0tFI7ry20fMKhH76OikZp5HzOO1xhApAZj
Osv4AzCzz8fEb1nTm8ML8FGRO6OkC+MJH1r7b7W4z47z7bZwg9noDVR05q2cQwhH9enEsH4hjvUA
x3oDlROuMwtHH/FMgmwLLR+CHHu9i/XGKQztrm7lWBteF+rzJGTRBW47pRSEyve3FWPaVM1l83IJ
SkyrgbuG5IlshktOmpNntadj4jV3LVQr1rVTPLNGlETd7srQAQ9onoM2o3lstLiFxMnEM+lVsbqw
pbHAlRdaTfkw2SBuOWb5vqYkWtR254dqzHyBRi2f3EU+eSwLb+f+ZNgDX1PShJy9dGx/zFY7zGqb
gcWg/ejtzlOaxGtK4rU7TWCDGTMOWqUq9s9e+8nq852U4V3pmB/bjrU3bgtoJG8WQ2mBxyO45yv9
uHpj+v84u5ImyVFm+YtkJiQB0lXKrZS1dFfvc5FNT/doQTvaf/3znHepjy4SM111QBAQBBAe7lbj
hTsWEJpXTuvA1vcFEbUVFzy1US6RDBCazS+FMdmj67+y7fjdCF6OOc+uSGucRbJG7uI+Q7DQsHTe
DYno/+37G/PMWYBS6m0U0OFqC6g2bfHG8mPJ/AryBibqMd1PbmN78xPXLbAwb0ZCscnnefbChgaH
zRIXNu2CQmIcysEBytduXvSVhZPh8NC6w2Gm7MM2mtiMdLOgeFjrCI/YQbI8IPsZkVyeSEuOXp4Z
POzd7R+9VzxMJuvctzh6vQKAcqxQ3tp2uzgV0bTiXV4LcNLqSPpa2l8zLq+gpf94f+nrOq3cs4O5
CuwUr+jXZG2a4RGVxSjpQTppMRGTa4yuZhv8cWvalPpJDB6ECY9ly9ea0Pzgp60h6r5/13Z8Nc8g
vCW3lnEJYl6B6ZMWYe2V0drZpxxC0C0o6DfBwgnqoM7y877RdGNS3HlsxFAWaWPFGBwSNP5lWNOH
xKKGK8atmT8O6xiQ4s5b41qeNbD0WlbbA1sOjrNcGMbCiz6sl12PyPiL4s+FdOe6S5n3OoFYCkdo
Lneph6BlxY2dgc8coQD6fcwLXc+J0tRUXaxZrmpCHprKEycez64Ue2pIbUKPqCUyoQk0W5yak/eC
YnaTurPi0q8/10v60YGugQ3AHjM+Y+oGoHgyqpKyBpWjSRxIkAOHIgnaEcVug6kO4d2LHmyv+PPa
FBn12iC9rk1/KIeLV4OQHBIAHtZPMs9hht8ti8H1NPZSM1gcWXtoYSziujpQDrG2IV6q6ShwyEO8
e73vaxqDqSmssafjZnk8vTrcGpBIb5pzkHu72FocX81h4a7RtGA29V5FAK3cajuBsWXfmUXNXyHF
VHYAwkFo0iquwdK94uaKW4GJqlOzSagZrAIiC9tUSwsEFvkX36qfmQzCcgLOPHHDlBvCg26GFVcu
ATOv4QiIyMlw9XwfGrzlsQMPPZtMKuzvK1dgDpSwPA7SyuQKQzkf3X+Gh/LkP7BH75+b1DjixPH+
MtL+RYnOriiQ2rIt73U4JGcWNediCIufUzQf6uN6yYnhP7rlqvi3A6JNa7rNelNmYZrzMDMxnGo8
W1XpnP3EGybpp1dwjIUutaJtevbyMrSZCPmQR6LCc4i170jM1TRX0+cVhdCiFTPZXaZ+OOY4komm
Pd+fjtvJ+s8Qx1U2uRwcYJASxGzMwYeWhIUHqr0mDMQnLz+VpAvv/+X91cvVbFeKayYUdoMEaJMm
3uDdJZ+PHvA4TWkbkAjvzzdecf/3VMyXHhwvSFVct6zpMCd1ccvXcTDY3x/C+0cNrqa96NCCOaMi
EPOeWXNACh9JO+juHOzMM2H0dENQfLxLCk7SaqSvtN7mY+Us9WX0impXjOB/ZLyExZt8LsXVgpA9
UixDRNPsgeZ+E0652OV1XE160crJUSLXiGu6thbgOP03nDjLw/0p0NlHcemxX/tyygf2WglhffEZ
TsqhBcr6XQhbhwdKyM7mwgdrh59dBz97mK36VPmGxalZPGqWy5/tgbqkza41D+J1zT5B2yuUPttn
GDXJtSRZTqu8oK+oaxhPoFTKnoOlNdFkapxXzWQ5YD6sC29hr11FjnwVceIGv2drjotafrk/s/8d
G9/ZhtRcVreVopgajMA7r0f30Jzzp56H3WE63oJC0IYm9QzdTNy+v7k84+Uu2VyIc7xuzq+hpOFa
/yiLXUAch6vcA3lN/NyzoZd9q7C3rRyO9WQLwwlA13MlOtOA1wTt09epf6IiA0dyVO9Sr0XH1Zjc
T/PQQvbh2gRQhJdr3YQo0k0iWpUmPIuu+4rzkgGyzcDKeK/efJwD0LiCTikzPYlodgYVo2rxDGCN
AMuHQvusp07E8R5+f2lqAqSaJKuCcUvEXOAcX38dvN92i/ze8qvpljML+sh2uSFEaoagJso2snZL
6w3Ynh3XesmnlHOw4uOn94ehMb+aLVvbIl3dLaWvXT7LM2snCGWsuRWvxB8NltL9QonAODkW4Bat
8msACLiQ87Eb6cFOncv9Ebx/zuZq5ozjMh4kuRRXt7fG0MMl+caHbdfjc18E57XaDJupbhi3CXqz
QxQgUXc6lHi/8vI0zI8ckLfhdH8IujlWXHgr3NyuV9z0c0hfDeEGtSRgEtxsMmUndDZS/LjmQgJ3
jw1IuPaB0uxcre7fPBuOJdxaONbrvnEovownEFHLBeOonYMojl6y0/RKAGZkhsJZN5dXv88vHq2f
fGEdB2k6uGtcWc2Y+XhSEIGFLajCi5ELbl3SFIeyFA+V350mFjzwrv5x30KaiVCzZ2W/+a0H8cKr
560/hxvFB51PZVl+5ut6Kbdm34JS2QjKBCQfuTuW1wZI2aiGNE0knX4Xwt3hahqtAmoCihaIlc0g
455nn+utj3oPMl/3jXTbGN4J+mouLZndPEmK23ST9ZRn4ujX2QkCa9GQ+IZNQ+Nxak5tA8KOTs0q
rkORL5cl2MbDHCSGSdbsFKpqIR0lX5LbrUYE09Pq5TK06+Agyfj1vn3ev2hylZAAZFIWsNQoPC62
PmyBi/Xz9DAVMpwWMNHzv3wCyVUjjEVnKsWpayi012LqsGSDNBJTG3WDieNTZyjFr708GdZ2xt3p
BkDvA8hLAa+BSvPM/+e+pTQ/UMkJgrlzcI/F+Zom/bfKzS7EFl+KyfTEo3nZ5io7wdDkhMgGh4AC
r9qLHYQoKwkJBNeqIj24dRJmpIiI24U4oRmiqWY6VGY7mbjkhumirwM/V0CQFQ/3TaXZmVSx5Gwl
shO1SK/t1h/BmhkkX5eVHnNSnfN1F2uBw1XWgp54ztI6mPC5+CbW2Fn7cEoMwUc3gJvB3sRn0N93
gvnIsfXgqz8Fgi1RYiGpkLprHq3WNDxAl9QkOa/7mRKxbUmsbe2IuI6oiCyy/KFy1qjrvnvN/DlN
TWlD3VwrYVuAXGBZK8FeOaDMW5te+pkalpHOMxSvzrPBQZVozV4tTHfvNBFQ01EPCbP7q0nXc8Wz
GcfZK91s+oprYZ5chvGwq12VySBzO5dzF2dJtwLfsNeGExxuX9O308Gb9bNWHuM1b2CREYTX17Yw
MN5qTKGqePp4SaN2gy4DVBSmWRuV0MK832VNIFAVPPFOk9OxaaBdnw2HYhMRfnGyq68ZYoHlTd9H
68neR5TgcJXNoC+SmSxZm1+9tnzu8IDdpqZ3Co03qWqepQue1XKs8yu1v45gM55GJ8wh5c3JQ2Pi
btNNg+KxQ4PNYJtT9uqwqzX8apy/78+Brl3FRxn0DVruz+Kap8Enl9jDId0y09VJ17jipWwY7aYB
0uHqQAMzh7Dsln67322N/3uKg/IgK3Lh2LhW5s3y26qzJaoakLFbPfly/w+avqt8Botb+VVO4U8d
Kw5VgUSjnA/3m9Z0XuUzoDmpZ7/GXMqmBEdvAA4TL3LyYN+TrspnUJWTZQEEaMUVLV89i/dhkEyn
bZU/93X/du59s9OUjpW1ZOnYKwZxELc8eGqFwWbvO9uq+p0U+nBZXWHRzOPwT+Xi5WOiJpyDzvK3
yX7T9YnadZtKTOrGLnjfHt0gTJbVsJ3pVoziohl4/BixMvbqCucEyM+pBjnhPpMrXjpWduum7obz
fl5/8C3rsPXBS53v4gJwuKv46ZJ0C1QNcK1rRvF31riHfm6/TY2JQFOzP6qKnSkHb4c353Cl/jRC
0cppn6FlaltLtI07I6uK4MplB5nHBmeNqaZ1WKU1CR3fJF6hWTYqfmuznQxUWzC/baVnpC6O2ZJf
7Xk53p9dTe6Qq9XiC5mKhOclPCoiJxblRw80auF4YKf+vMwRNew7mgWqwrg4auPsbpAJSLxpFoli
7aJiXg25gP/QF+9ce9XC8TTrG0f2rXhdWzAHVklY1+zIXdTWT/+OHfZPXh6m7teC6NJT6yC8S+ql
YenuiwgqtitxBGTqS+xKfTr5YVaS6oBa7TW0+qAyHDp19lMcHEqEbmb5QNll3IuyZTpIy1RTqGta
cXAwmC7j5hYMbxIjmg7OTWLyPl3TinPPw1aR2fVgGNxN52SInN4EQdC8dKhynplsJxAu4phM8xrv
rgUk/L6MztciMZUwaxxPBXdZwQLZbNknsb9AoLEij5kYvwXN8Pm+42lezlRk18bINEuvyK6uvZ1q
z4pk+SEjZdig+l4GP53ZlEHR/ei2M76JOwyqCEXWYOVwG0dDd3nw+Ld2c55WfzlSiIZVJpZK3Y+U
2Gx5NuuCvM6uFlAabbEeW8s/iJw+DEg2JZSH1WwKd5rJV/FdkzMUQyd9HMFauhxq0nwW62SBzK+r
Xvi6GEoldAO6reo3lhPQYE4cq4flPCf0eANw+nRqaRstMxJptgihYWjYhjXXERX75WUjVLFphV91
wSFtfuf9FzxUhVV+E8a2Uar8VAkTckDjlP9FgjfD6nESyUu8Nb+i0mS4gJBvOIF4dflr37pWXJ4l
I+eDXWbXpZKHJS1DCRkOKYNDV09hUP90U1N6R+egyjncBiahJA3Gwcg5CK5OecpNwqyamVfBX00r
l4y6MrtKl0bOxCMoLb+UYBFqh8fV+VlxcrlvLc0YVATY4oHhaoLCxdX2l+yy4IoOleiyjCa8Q+87
v6kwsHwOvCRY8XCUNvPQgUeTbaD23vrprxmKFztzkSoibBxAJURW7Ja46r44bnsBqvfF80y1xZo1
qyLC8nlsphYZl9cpyfHeWWWfg7E33aF1k6D4eVBByjMHr/rrFngRt9NT0WShLHaVvTtcxYDVW9eQ
3Cv4r2505bHukuyZ2GsQDtO6i/EKv1BCuKzzjYjbCOxehKIeQ5b+PY27aAfRuuLSOUAhYD8CzGWW
PNyCMcSjVxgse5tX/LijvRiypRJX4j9tPIEgbHfIdjGZOUzFekl79eaGCHGtxvbkeenVavJQprvI
WtD8bQN5s5cuRbEBJYK+dwwcWnO4/ZbJvlwRUxFe+YzcdQsqpysgTIidH0X6N8pb7u877/sTU6Fd
CRtamwIhck3aX9Tqjms1GCLZ+xcupoK6rIYUjDXotSWzQ8bATvtz7S+3c1q9p74dNlfcdQTetADt
Gh6Q8SZNC36o6PiIx/3TfdPoBqCctG1uLYSMBS6k5DNjCL9bmJDfjheBBcmwJeusr7jrlLAaNaO1
uNbuB+CYonwyneXf38pYoLhqu0yOj+cjoJZBWeancYPWJ/HzvmV03VYc1S6CscoGLJp8+sLcT2n6
4X67mjsoU7FcuCKIar3h6DwRIq/hn9tTcRAR0PXDVzfqz8XZ8KObGf68JzIV1UW2qvHAUTG+iDZo
zi7rH1myXNugRNJ6A3SGddmJuNZR5PK1X4NXKMJ8vP/r90+sTEV8rUg8JaCeAdQiief5oc3mcGmv
Y74PrsNUtBdzUgcpTLTv+2Dc4OWRgnbvftc1a0rlKqh7cKuSJRdXWtD+iIINdL0r7QjYaVPvdb9Q
XLrIHH9ILfyiWBgeOPjB8uWFFKa74vvHOaaKi5ZuUHaguR9fyv67yB6S6XNAP1bLt/4ZtV4GK2mc
Q8V7oWIyCLIVa1gE/AeKTBlKE4Lv92dA17bi1YUEOKQFJcmLzJ1w6YtzZ5kUO3SWV3xakHooQFg8
vkzrB7wsTEKGjUm5SdNtFec18a1Zy+q2kwbLK69IGKTtl/sWef++xFRo12TRsV4Kwn8x8No2wXiE
nm7EKnmpGShW3XOxFlHK9oFomIr0SgGg2biAkSrbP2CjekxwISw3/un+YHR2Ui7OeSeRPwuw+on/
ErB4tgzPYpq5VeFdFR5WrbSE/XNxqYpnB3eLXbquDuO3obw594zUC/hUYCMd/CH0sqekakOeGNJ+
un4rEThdNlT2EGt88cHzkmfNuXSn0CuK431z69aOEn2tzlo6FDfzX5PrhHXbRdRNTwmxorGpTg5/
8OflUIyt4T6sm1zFdztQjgkx+e4Foh2fQP4br0Zwu85Oiu+uZEsYGdPpJYNkPUdZ+5Q7MSAm+5aP
iu1q1qJs+oCwX0nhzu5n2q1JheJ8WS/VObOzwkiCrYmNqmKCFH7QJTRtf9zou+fpSQzWYZEnOhoG
ojnRqZIJTtk69ijz9gfr0weHfSOsiBxHHoZbQiD1DveXlWY2qLKscuJOUwv+yeuEqjFk7qtHkWXj
C/PSf3f8gHBVGJc6pYRCjtPH1DnkPQlx1ety06PQuyESjSvLtLVQRES6HJKJ9TMAGqE7/0r74Fjj
LT21Plut6an+3bnAf5Q1a+UercCXCRVrEifppSq30LN/B83jTl5swtV1u1FKSZ7nMoZiDmBXK8re
R7/chXVA68qNr6msoMzcoo95wv5pVjA3zV09h/en+N3NAo3frPZmW3V8v/BAXgcFYT7ah/pGaNM4
jeE58103Q+NKmGFDOncguO+BO7wQ8rOSL7R/Httv+7p+c4s3Xc+LmkDYM4Ck9Va8zvh72PmT6cKk
67oSbhpaUZHWjYxl439Dlu28bOvLbI0f3cl029aZXgk6zZLaJXZqGSMiPEnuQy/0x33L6DqvbAx9
1jEgiGkfizo7k5494QL7mNtJ2FFiuF28u/dgahXvrf3FcgucI2JnHl6T9uqm+YehNV0qNT7LFJ/1
UX7hEDLQeBohpThc+PBcDDLcsMt5X3bZSEUb1r2ougX8O3EuncizL4EPFgP7aR+ql7yDNlzKdLRH
Gjt19dBU84NFd91d0LTis22GzdEH6TYCexIlqx/KwY0XYh33WUbx2n5ofLdZ4Vd9WqP29UMJVmDC
r8anbs3SUXGFkOyTPZWZjBvJ3HAovc+bs80Ha+p2bmpqeG9QWVYwG56VePax6ZAVWExE8xrXUiP7
kALVnq/Y6vuGfUqL6bBV/Qoq4wJPlCZZFJ2BFPe1ynFmHhNeXE7ipeoAUg2Wr9togvtpnIsqrpta
7kpIM9nx5D5at5yS+C63b0GSgkHRcJ7WbG2qPBLAFbTYlkLGVeOeNp6HpXQNb3Ga3qugQuiFtqwf
ajd28vRk3aoL+LemzvhRFmlUVJN9vu8FmiGo8khOTbM+WWkXNzXehnzv4NmGEehaVtw3hUiHRNzt
Y+Kv4SqWSJSmha8zjuK6q1h7aN01dpx0ApU1D/by3Q++OM6x3yV8Q/4AFhbtuCaNi8WzyTWicxKu
q+lAqLPL7fubeJ5Ubt5mJXXiHFxuBVikIWd4uD+ZOruoobYJGJ825uCAtuAUux1cyBWT+l+2Zmfm
mRCemr1BJYXKnbEfIcTkxSsgnXJ8pdMSLeLSNjsXjuK4Tj4UfC7RvszoNSf+Q7k+3LePzvRKvB38
qpc2ZIxiSbrvfeL+bFJT2YCmaRVZOFfSsyfLcyCmXYW9Nx9kVxlmVbNPqsjC1PG2IZlwBqlaOYR9
8+TwpQgtbspj6rquOOrQgvWy8xGoxr4HqQugBqdl3YSh9+Q2bX88DROuSiUtU2YXgyspWG05Ck1p
uJUn3IlOY+qGzNsuadFGRDwv/Xzs/X/vT7T2pzdbvnWybaGi4oGMp7SKxvJX5//bBF9rwaIAuQ3i
X8s8j9yMh0uzC72Ocd7M++aXtrNYGXVSL547HmKphZNNPwyZ/HB/SLpZUnx77obeLQD+jMUI+WIu
jmu+C0KGniuBeCnXqnY3ONwyB+D6D6LKLaN9vVZ82fNpx5J0ciG1476s1P2YdCZ20vcLXdBtxZtT
3tjEsbFHz3UTdVV6qmQTtfxpTP9p2pfZXz8k7UuSf9w1EhWLuCFX6Ga2hxuk96/0qwvqvwy7ksa/
VSBi0HdOWwZuCR3BBa/QLE3DGfv4oZh82+CEmi1bxSKOgwiIO/syDoIvtXtJIEsxpN9nkhumWTcX
KgoR5Of9PLa4yQRtcZyyCvTO04UDaLMt8lgFf6fsawN1MbvbpcVAuApMZFRAJsTPEISoD+Kg8UCy
xjAYjaepoMOlq8DJ6eOuIVIRVVn1O/Ocn/sWkeLE1E0okwhCcT2LyE9/T6kpE6NbRIoPj7MHoNOM
20xdrY8jX8/LgAegJPi6r+OKHzcjqouCAe8ns1NOZ8moHdd+Y9itdQZXHHkrEpmlCzaJNSdnIb0X
QgrDwtc0rWINAcgKvDKxXTztZccccJTQq/ZxjROuIg2H2pstR+ACk4zVA7PBKDYNhamOT9dzJSon
bdJkhQujbGt7RHnO174ypYV1Td92iTeRSkwZo0OCrczvh3/YhjJBUI5f7i8UzTpUAYStaMlUgegk
drC0ZdU8kPllYyYlKF3Pb9/f9DyALmdNKvR8hRKC633JFtMj8/tIZ0ym4pqDLXjjN+1wzb+2n6cP
xaGJhnCg4RKRyAmLI7dC0yh0pxMVKLi6slvJgH+tMTm1p+WSP25RGzohVJsMQUVnKcVh87XqSYla
xrjLk2MqlkvBgvD+FOuaVtx1KlkGFdkED7U5PdtkO42VIcZq7i8qOpARgpJziU1sdaeniQZ/V7w4
Ax34OszFQ1UlwrDDaxapCg6kGSjqIbDpIpkwfJaQcEvd4amad8mbE64CA60pg/eCRCee2xIEJeNh
GIJPshS/7ttfZyXVfasOwjQ27+OyRPauOQ/dp6G68vITNzJH/7fq3zm0q7BAbuOZf/SxQmnIzuTk
HpbL+mGL/HCIxCF4MHEn6iZC8WcxtBQcpXgjWJLpYIkM6H7y1Hfl+b6lbhZ5bxSKT4/OklLLwSsW
YAoihLZYVFr0r5yAjc7flcLGZCuBVzDwJ7h8ceN2C3Bu8y9L/9XNVgOcTGcg1Y1tQcCE77mxnaN6
BK9YbHEuwjdJ32lcWaWHK2knmnnCSu3HABDc/sQbUzXy+03/gQ9smqK1fSFx1MnbyCv9c7fu4mMn
f2ADJybdbGSzG0uaRH1aHAgYDad8V20Fmlci74Sjn+xaPL0R7G99sD0RaaLr1hlFcd289epsxlUm
pvY3KCaiyDk37PfvL5Q/0IGtXGU6T1iGvc2O+WhHvAgiqzAVfQbvetIf0MCmysaRNtyLLeZFXfEg
q0sh58jvs8O2PRD51zpKQ3jRjURxWinzfs5AfAX+PetQFtVzgQtvZ6TmeX9PYCrrG7PmWtoNPMqX
YzQ36QFklR+WxYlQA/Rtz7bzB1ZQVtKpt4W5EBq8tkA52tWjU38fpL/TQkoAHpm/1K4Hr6XCD3s8
BTTgwLJSk9zX+xnrP0CDHXOoP+J1IZbi01Z9mcTndPneTaiqTKzQn/+5bySNK6iIQc56q2WT495e
aMI0qI+yN4np6ZpWHLgFrxn1C9gnSNaw9Xg0dethX68VBxageV8h/CrjxeMAdPkLMKZB8vN+45qV
r+IBc94tLqD4gAqgeoCNj7X991R/ut/2bex/hkKm0r2tbU/7HJtEzJuPXfZAHKC7yCe/e1kCEyWk
xrNUMODYFh5E+XB6G6hl/xCF7EAtOs6HdQH/ZJbZO5e/CghE1wuP9Q6Nt2IKUesVcvJZ1AZIi27t
KAE3TaD7w2vMgeVMX6jjnnOP7Fw7itu2aeazbrW8uJlfwFpwFj41nBI0nVbxgA0bPInSKRlnc3Yg
pf2LbvOP++tGsyZVPCD2mrKq1k3GfpvjAIIH/9WNvM6kwqHrueKqAarM+9pbhivEiZFN2KCVcXYt
x4h//e+i/86654rDNgFy0nO9Dtc5Cl6yD9uhPnD/1P11K8gFs3V3CM54rSqOzrcUh9unnET37abx
NxUi2E/gbewn2G0BfeP61U8e3OGx5qfaBNbXWe72/c1VuMlq6fKs8mKXOx+dbYDQrBgMXPK6tpUQ
DDIAu17mlMZNDjJ8oMXnLjW8D+iaVo7LVjIlfWKj28CwHnwxHv3EpLuu2X9UpNXSWVZbiBleUI7P
4+ge+xbc4gEBqj7bF3lVkBXLfTxN0Rqvjj05AoAImei8v9QWNVhH420qwiqAqI50ys6Lh3wL8ZZy
IhLAfeIY9gmNhVSIVWWNZZ0mDY396rmsIzxFAtn4UABqdX/R67qvePNmWZWDxx77gg36WmTTCx4g
jhSFAPeb1xxMVJwVcW1OW7/x4q76XULroyBhPn/K2Imkn5x5V/aRqURvVW9tAP1Ybpx5LBwtPGLx
fQg3phK8yZJsngBxZuxTGqVJeSQQdblvGo1bqfRupccKlk5IPsFbw4KOodv+va9lxWHZVKx9ARrx
OG1lOPoiKoTpoqVbLkqs3Ra/FKiqkAjk88/AenEc0J9z3zCRutaVcMvXzbWAvPSguTdEZBGHsetO
0EE537eLZjGqwCqccyYy+dAucoJvAynC2d8ehv7VWr4UYnwYbYP53y/hIUylc8uDQvBq7qfYL7bI
a7aoKMVpbJvI3qA8NIayS8/t6BzshYRjC26iz/fHpzHfH+grXGDGqUu2i2/xMm4z8qP2vOaL27U7
z3Equ1uVp7SpRqzZKg8iCVaH1r0JspvK8zWbnYq/sreupOC/ty+yK58E9SNnvVEN5EdUoRnCge4X
N298E4P5wLqpc5GE4mkbBU1/hCboB1qysPBNmpSac4QKxAqArC7mBrnZSj4GzpF7VSi6h3SO68zE
Q6P7heLhYCMGt82KUbjeHI2MhF3nn+sOKIAcrNDe9uH+gtJsUSoey0qqhtS9j5EE89FGGUDvbx/v
N62bB8XV68ltWgggIemQkTMTThTYHQkz4R0qp/x2/x8af1ABWekytGQrLPsyutY5xbWm5AkS5fXp
fvOaBxYVh7U1lZM4+QQo6MLPZe1GZfXYjEVUZtmr63zs8h+Em8K0ZiZU9jdGBuyM1BnitMd20kzf
Um9XJSMBfO9/PWJc22UJHG+AmuF4HtsRHOy7tGXR9G1i3jibk/tiQA34EKNE4lBX6ZVP0y4cH1O5
3pIpx417oUAiLsGXkXRDiLLs3rBJaNxLlegD4cH2/zjEhTzW1RRmK2i/ve+kuc72r/uLRzehigeP
IEljY7fQuAT5juWTyzDsKjWD1ZUYTXxpuVniwmtt+5DV7jExQqZ0HqV4bQ8ZzYFPeJKo3e7ZzsWH
dmLnqd9FC0aYisjC5WjKwA8gr9zZDm36uHFUUo0/71tc03cVk1VOG6EJR3Cpeh4F0Kew2PDiZrXh
HqCZUJXtjVo9XaFpascdHijbcQiZ3e87KapwrJ5MSWuxRULk2GdhSlfgwVsTX5NmI1Zp3pDHX3Ko
jg6xaH7lzd+F/Ak+sMo0o5ojl4qw8rveLS3x376VX8rssQYPVT19WYF8BlVgY5Sx0Vlfuf662zIn
qLjARRKc5387svCbKPfWxPTCrWtfcdetKty1zwBfHZrs0gDZFeI0aaop0DWuOmxegHukh8POXR9Z
9fCc99yQY9DEKBVwVXkyETlJZDxPWDqZtGPHSyMPUotds5z4tKSRw2QYtCZInWbCVcyV4H1T+LSU
13KkzyRJj0tHz+60HeulfYWC8ysvdqarVBBWmpVsJGlLoAf4uUCpBBHyeH+r0A3iFhfexC3Q53tl
u5UkFmR8qIJPdLzO3V8QoAvTCsX4xBDDNDuSisAiuWNDRwUDYBDlJaBEOVrJP/dHoEF34f3/f4dQ
Jt1o57QmCL3DMQOnK+3PTvLLz+yDqH+k8nuZfxrlv/f/plnAKvyqGOF8QyHxM/q7BswDe6Fh69OZ
SPHrDKxxpOUN4NH092hbkZVGKTVlyHTdVpzagTSikwY4Q6T1EE7MPY5OZ7jJ6ppWXNrx6tb3/J7E
OSgIApoec8bDfcZWYrBFGPgDB+wWeJ+foypIp9CqW8N7jabfKvhK2NDqckYPjfcQxWHlGU9BhuOy
rumbs71xKjsQydgVATDi9tM6p1GGcsf7FtEsEqK4awONe8Kq1sGt9Fu3HRuJE9suNiHCVI3OrHFg
XF478cjCFboytIkCsu9+ogKv/AqYkGK17Dgbzsl4sPLLMh/3meQ2CW+MbU0lxMMZTLLi2SF18jBZ
n8vCsEg026OKu7I6G5G2gt/4yWOSfm+b7xY/3WqxiukvNv/aNwLFOVPKYXU3JXEwfcJj8FifZHC+
3/RtXbyTYPgP4/XGOFmbJH4eEC+ux+6a9L9EGt8KIsSYHdv18/1/6Fa74qUEAG2vdTcaEzYcpV39
WLvJsGw0JzYVctUUwzLJHj5az5+gOrGBpoLVoTQd2TQ9V5FWVm1VNCUwfL+eyu7smqoKdO3eZuON
1Uu6dJ4nbdzGRw7SNRxNQoikfbpvbs0WoFKutX1fOaAdIbjzfB6caOKfeGoIQbp+3375pt8Obaws
8NC0tMZD77lHrzOlX3W9vv3yTdMc6ht1RzcnXtZnIj957tfC2bfbqkRrZSPcGS/7TlzO/KEBpaYz
m7gQdAZRPVNYtgw8xOR6uaL8mA2X+3OocUuVWs0pbJu1EO3CTeTZ9c+J9ymkPQpOptQQJ3SOo/hk
2jYDHnrxg75GcBOfFwSi8cGn5/v9f795qtKrsc5D4PQmHOeSoyQnG0QUPRRhhSkXoXlXpirBGpBH
wVZKzKl1nU79Q32agPBDCelxiNqzCen6/pqE7Nv/rkkquJxBJelg4/o/zq5kuW2e2T4Rq8ABHLak
KFm0ZTuDEycbVoY/HAHOA/j09+i7GwcxhCputQChRnej0X369IvTYnZOHtY6KIbyH1xF90bhRb/W
hTnhH1RfxgcnzhL/AX0N1dmMmoO4G23NQb+vSVTmXctQDWpmi81JRfjdbHiRTecpXDDVtPWWc1fk
h9snrvqOZL8guesJeGrnBByi4Yz518WXNHPQ9IzixevtT6iOQwqA08HcvNGDzpItvwhgFflQRGzc
RyZAZWgVMJaMMZxJYrAn0X+xlh416Qd//nJ79++7CipTsJVsMqoOaF2kwqvHoRaRT/fhIGkgGTM2
XhY2YS6Q/EU0Ly0ibR3rnWLXMgWbASyhW9mCJB4csvNKy33SkPFTi8vXsWR4gzf+PWY7Hc2t1bhO
heuRGdWYMbs0zficOMPHTiSZ+cdqD4OjAdgodFDmUyOT67WGmNzEaz/0C7rufw3mz9sKoninUv/6
zTceoabgauPTcA1Uq5AHJ+pfFvgD45uHcLhYtrM3YzDOr9tfez8bQv9BVBmkDxqCCQncZgeWvfLC
/ZD5PHZNC7FIHhrG/3JTaEISlRZJljux0kAvy0aS3v3l2cAGYCL77b+hWtn6W2Z2ZdckQPkkKUs0
aoR00WANVOtKj9ZOsI6OqMUk7hgMoVM48dBNL7f3rHCVvmyu7Viny9qh/zuzwtk4BDwZShKa7XHT
1WMURiBDqqplMQFT6eBsUNZFelf8bMejNWqSNQrhyKgqWtdGsdgl3iMsGtbjMGgeU6p1pfs2nc1+
cXOYLhnTw7LM0ahrOlCtfJXTG9PyfJ/0fhbg6uAixNjJI191o5IVpylDpTDcMLB6E8JwMYDLeWau
CL0qnLbD6O2LjanMqpaluWXgtp6BfvSOXtE9B2tzSo1KNx1Q4dQ8yTxNAzxkhEPuvD0TELdxL/J3
9ttTmZ4KyR+CTs3KTMbp1Kafc+uzt1yy6XjbllQHK9npYrdzPbB1TsYuvW9FcOa1DpCl8JAyWmpY
eTpOGW7VjD+CDQKkWu0hcLK4XdIj3eK8EQejzU67/ocMnVodi/KZ2CiZLD+3iX10Bq6JmhQSklFT
1mxUKcdjMylX/3GpOhE1WbXvIUtlYqoG8zRwWbH1rjG8GNSL/wuW4eNtiSha2ug/eKnKnmjQAD1W
PhQ/7ON0yg/93fK8fZgO+V1/SePq6+0vKZyljJnqegfvixWyT/tjMF5c4NYw9HlyNSGD6gCuv7/x
PTQPmqkz4HsoZqB1dXqfkX1PfSrjpsqUMnucsXNve6beN4Gkza4ZayaVJ2Iyly90qa9q09pR6sy/
HGJ/uS1vRXsWlWmpynxL57zIcLle/A/Z3XAy4vRueEVR5q46BodGEwmqBC/ds33TgjEB9eTEcDxg
+mhcCh3BkGJpGT5FNmtuex6QO3/7UbX0u81cnTNWhYEyZApzL9mSNdRMNkxKWLJXY0zPLSvC0nYw
9JKGkxn6LQZF5Zq4U+H9ZaiUaXZlCkbxOVmc4Bzk0zPDgIOqdOPbp+1Dzf/NMFIZJ+VXZeu7g2Mm
rT09sP43a3mYej/oliWYozUEmtjhvyz0e9+5/r03ZgZ2zrqhNszMnWvQFJaRX5pRS3+1C7LV/nrM
lyy0SY0JJOe2+NSDSIk2VchczEdf7gpkDW//XYUzkVmt8pqQdKhMN8n9lzH/Nnknd0rm+cPt1VV6
J93UJF2Jt3XjnFBThDVFljzon/ctLUXSrugNJ/ORk5w3q4jyBTRx7Vq+7FtcuqZBvJZWviAmnja/
stoLl07Hz6fSXsnIfdSKkb+G9qKTd1x+0SLK1l+3N/2+nyJUpu4sy7qYg4DwC8CJ9lPwtB3MsDz6
B2+NyZFG1THV2Mh/Pff/KC++JMkntRdjzD2PXaaE0BDkhbwIq8flVB6COHtoHor+UM3htZW7jXik
6199PweFz0rCCzLMXyobn13KhyWmR/Muu7gP5Z/m3Bz5qdB95t0jIqAA/tsyB2csvCHo2KWj892w
oak+tz+LVNc+8q7FYfmr43lr+D3D1GNkty5FBYjp+DDyNXSsP5auF0K1felVsgz5RoxuYhfO01NV
4LVM5i9EyzGjWv76t95sPy2mYRvMgV2CqY4XQe6cYTx3m6Xxi6rlr7+/WX4qKl6KpYLwwezUidea
GGE36joK3vVHkP319zerG53vbdmI1X1+b9QnbeOLal3Jz22stlg7LezSVO3z7HsR9YVGIKqlJT+X
+6gzBtbAL0NTBGG/OV8N0mhCPZWwJTOeh8WjZFzhMMifpgb3xRgWuie9am3JVqcq79eRdPxCGozp
ijZB+heUHtDKOhpUN6dTIRy5o5r1mbtORs8uJnPriCLADAMPyPnbDvX91R25KgBkpckQ3EAXg4hv
Z7KLTYfgkv9bCzvHr7qZMX6xiG3Goq/Q2jtmOgTk+7umMlguB72y3bkjv7jDfN/wNaHs5x55UBkn
ZwUg8CeDyy4OM6pwaX0aUo9qdFG1bcmvdKtV9ZkJt1h332ZM8BsNHTRdtbLkUixa1eVy9VgrrkTn
TAwNEbHqOvoHIUeZ67rpwi/o8Dw6cXOqysNwJEcLBRGAicWetzbURXIuoHOvhsVp2YWBshNNIRsm
EBi2JoxS/gnJv7RZA5ozYfHLeFhiYAEO+dE6myfryI7ZodmpObKjEdO2IuyBpPo4y077RjNANJKT
QdSXiTKf+GVi3RwuheFEBrU08ZRCb2Q83FZgnoc7QSNtpz05AYYj2bo0kMI5yvi3zmWuJ4YCd/TE
Yx5sh1rQp2nTbFwVCMoEZDWhKVuG7f/P1I3qY01C5wygVGwdqqOJ+U467bnq4DuBoIyDK+suT1mK
L/VH/2TF2914bwaHOVoOVyOYMXj1823fc41e3vuQZMRDB8RUvsLTTwsoGU2DHBZrQeYP7R+BN/3Y
mG6K2vvvWUJlRJyD0dLZ0JrsUvcEJbXaaQ81ddLYKfvhUBMkXFzH/5jN1u8cgwrCcS00RvJ+YOjI
NeK1miqjGjm7bG4VZjUi6A9p89n1P9yW4PvqjMEWf986ntcHS97iNiv9lzRLDFtzMu+vSy3JBoeB
uyAMut7BbV0fBKszFDknjYIpDEUGtXViSq9sevDdaR0WeQIMh5lrBPK+vKlMKGbzZsUQLgTKtXhm
489FjNHIDrVutohCLjK0DXOAjG0s8YxYFwrugulS9a5m5yqpSHdlxgfc7xZ23jSPw3Rom+dpF8EO
oTKwra0sa2sKhqX5Y8FCK3+0dWgc1a6vgnoTfIMAfCEmxdJsLu4bDLi16frSBaYmfaZaXromW3/I
iCfgU91s/NB3/KGk+SUvdFNUVctL92Rmr0bpbSO7ZPQ+8w+2uARbdNsyVUtLt2NG5rE1HCw9WDPo
ssNy/GNumiBFtbZknZhkP695t8FveozGdGR/1mrwQm9dX25vXnXZyJg2K59Mit5vdhEf5tf+bB+6
yD93v9YoeyaH/rSLYo1QGdtWIOW1igDecTQtvDmHiDc6EP+7KT8sLXnGNp1ZhVl/sNR2+c1764gc
3NH05u/t4nwi1nNlm5pQTnGLyVg34qXguca814vX8dOysjBYgghor1gs91arm12ocGwynZhY2y01
UtM9MUecNrLFTm9HhbAPqag1xvZusQkik2zZ9mixoWrLLugiIifqDR9BH00fjXZpHiq7+tya6Rz6
eJlFpml/u61pCocq4+L82WvG1ZrZpZpBLeb6B7/dmTORacVy0ja2DUjKpcn4sRf1/db/ok4e79u4
ZN9z5zYOMWEhUz8CeVts0zEn8/fbi79v4I48AhPzZjoWmH59aWDWroHZ7Wvo6koSqsWvv79x2dPW
lY6YG8jFAld1VURmtsVWp6NRfV9RHXkEJu6DGSEd3e7nsg2XPHi1uIf5BDRia7mLb5s4gXQteJXo
yjLDNTzNU9wx/4LimebJqtq+dCVYrtkHGL613Tducz+bQ2jO83kz/eehMD/tO11JddbeqlpcO9s9
AzuxwYxXXoNhI3A1/uh9k3JkJJazBhhzA6zzvZ8HJ4YeqTbdp/Tgsf5bdayM2j10EU51DEKfkcO0
6cCgil3LYKx1tEBfS53tvk/p185ETx0r/X0pQkfGY9W8YrRtzO0ezvIzw9jpEFmrXWSexJHhWKsf
NO4A/NvFmdPgnGelcecwXxdgqeQiW6tp90sawClvhvWKkQqfCu3GFY5Ahl8FGeNWUS7b/diyL2XT
fJoL7wXMzcfbaq7auWSkPO2HqtwgdMy3dMOGggykTnNNBlW1d8lMq67JF24RqEvBT5mYIuLOv3yf
nfftXTJRp106gSgWJmqL+540X4Rg+8xTRl6tI8dEngo2ZFrOC4Zk3DtCR6agkLiMuMLYChBkNSnS
bemly6pwH26UODLYyg9AyE9Wh1+QUM7TZ1eXNFWcojy8MvXWpbYKvHmMzIj7egoxpCFqch2++f2A
xpGZq7LS8uq+ovxi0OwO5FiRaMZwsv2o6pdwLJdTNbUYoKC5OVR/5vr7m3s1bSzww11LTHOPArlj
hinq8d328bZGqla/nvmb1XMhwMKdIS/Zi+cxDTfUjRe+T9tl7FW+VOYyBCgZVORsizuyLwJzZNhV
xTD9tPARg4vBAw2Dd6BDlrSebnbi+yTQUEvJSse2d9p5QKZwFtYzqHwj0vyZl/zK3vO0dGWc0Y/C
PW/0q6Or8KtOQXp59SRArsRH6mLzn9BIkDkf8bnbB6wIPGT0FUMSHs90ZIQzYR1c5oW2oEfemSdu
GZpzVn1CqlLmq8HndBAwt5W7h7XvtohVzY/AaL9aM201sFWFjGQ8llOIYDI5Tt3z7nr73HsHP9V4
fYWD+weOJZwAFTmkpfrtcXVOQocPUQlGMl0OxD3ecAiJF+ZEPtrzrPSyFLFZaMCqKpFIxosJojRz
asouFkN/ztPk/qTB/26rjWpp6ZZFtsvCUHuIZFvu5+D7imdU6n/bt7Z0yc6Tk7dujTeO55fDURSY
jbYwX8SFvXXx7U8oMg2OjMNq5pIB9o1vNH+sP9mdeWdE3XJtQYnZk38sjn50+0MqOUmWK4YUJBwE
32mt32QLU5KHJNBEOoq1ZSSWs5KlGRqoTz3c1fa55LHQ0ViolpZMNttcv1t4hmpucLHLpw4j6A32
47ZIFNYkg64aZjZN48LjbFNJ8VSrftouKTQyUS1+NbU39xVzzWrNZ2zcWV7qIg2rnGocpUok19/f
rjwZ9oKHN+osJdLSW8nPXZv/9o1OY6yqnUvG6ohu8Z0B2bVsME5enZuHgtXmTrFI5roQTlFeRcar
K+5GfhI6kpn3k1CODBMaGu4wYUAoGTxYDmJ78jLy54o8dmawz4JkfFBZ8Wpzh5JdKHl22hdm/XFB
H3hbFRUVS0dGAc1Il/rL7OBqulvhflF0MqLs3P5IQSzKo3TfX5BRQKKyTG/16uvV5Mcz8c4inT/y
xtTcfArNkVFAwkzRU3vNs88oXnafu1FTMFGtez30NxoPQIS95rTlFzr0cZc74VSWmpyfwphktimy
GRhRaUAi9YCQuO1DcJOs9OvtU1XtW7JUsNN5GI24ivu25iwkC2goyOjWOp25hnn/lg/Ry/m3WDwf
jsBqEBIbAz3UmXVMF5bw9GnBIKiubp4oOo/rvokqCwyaluarKoFJBlw2W59ZJc7YpWXEjC4q148F
gJC3JaYwY3kwYG5YQ1+MeBxaFL0yCwvrLmaYD91nwWnU8QVcXfB7cpPCZmIJC0xXwE6Uxcr/l+IO
uG/B7/ttJLy8z3tTNyNEZdSOdOfOcwpmjBSy6uuoRRGhPAbx9oggJW4OxTE/3ZaZ6jMy9Ka3fIDJ
+LWKcGwfvGN3au/6eDnYmLNRHPYBCB0ZgeOi28hbJ7zuSucLzb/1bREOOm4F1UNGBuE0q8fTqYX3
26awP7M4P/KvY1I8W4f21GksXSkm6UbOS9KD/O0a/d+tR3oE4j1Kj/YJ9ZyoOOjala9xyTu6JdNX
FXzZmm2B/6uFdwjyYztBh8G8ldbfBV8PnQ4OoTBDW7J9KytAr3xNizXOlZ0Ybelsiiur0zw0VMtL
Vg52prRuXJQlNswYiqbV/NgXFfgXTEc3gPW/4ut7krL+9l4rwOfl5OAfFHnkfdqO3rGIWUTaMDuT
X2ucRSTMdmuvZPLj2rJ5vT4u0YT5bfPLa8+y9QzCU125U+G4ZNBONxQZpmAhBOa+H7dtjq5u91EA
szxMDMPOWs0LVnEuMnzHntcBcQg+M1tWyJa7ufiazho/oritZPzOthqMiE3wi+lNRdh4LYkaL9BN
N1U4XRm+E7RjJci1ZNEPQA6QOZrA6DNWJ1+XmlBtXzJvDLesW5EjiYMi3jEL1lPbfbztYFUrXw/j
TfgBLfFrThEQC/M7vFRog7pz38rXL75ZOfONscSMJBTJUTlN73iu8XUKL2RJ5luIuSdtCnwtuRKM
N6JMxo3HJa+iYt2eckBiA9/RvKJUKinZcbeseVNfTSsf7vLuqzc+LDpIiErwktVuWcdTIuAiLH4o
q4To0igKY5XRPVXj2Yx2eAvbRhMNQWzZz63lIJsVta6GcEt128ggnwGG6ngZgaUe54N5qOL5Lntw
Q+s4nuqTDkWpkL2M9uGBZRj19Y9UhIVO0BzWBgzbYA67rZ6q5a/ye6OegZuCpa/ALTDRe2P7ODKk
FidNbkVxtjKRFcWsHOFfs8WVhckQtR85VEciobpaZLwPyKCrNJgglhEAvuA1j8pDfgBF4oN47mPn
aN1lx2rURKwqGUkmHPTlSuk1B4vUFsd14q3fRLPvPfVfzuiN/CuK/Px/GJp+OAv6PIyf9p2rZLIj
71aTigCP8OkHScEzQF+79uvttVXnKtls5oE0tTQQXNuAU7cYkMTh628vrRK1FE634MBwQS6NS9zy
ThklcTAHT0apm3CrikJl0I9fbZVbXUE/5YN/2s5FMibeyTmyg3HQPcBVbkFG/KzI26T59S5Z60hE
45l9MGJwnfYH51gdvXOguQBUaUUZ/mOOZYaWeAsZ3WSK1wd+NGIDruFoRi48UBqv+8xYBv8Ec1tt
TQdgfmY8VjmJDTEcbp+2ImCQAT/AJ5tGf0Uy2t6fAJw5nuOEwC6FIOfYZ7oy3qddiOG0FWL1oqgO
FiPnegXAV+i4ThWWIEN7ihHzktoCluDweDQTR1c0VK0rWS+tSOc1DOt20NE18VaNeSn1XzLdAQOe
gQ2HfQkatufpxE7kt/vJOjbH7OhokotKxZSM2C99OwW9LBJEiYF65wkt5UfvUTznX6xjHRfoS9Vc
Xu+LyZYbXax6AiuBlyK2akWYFdnB2OmIbBnUnBp+tgTX3O4aJIA2smwMG+vlttqrti3duYsQE+AI
aAfMKR7x/XSXVrrpUQrZ2//AqrapK2YPtRLxASNqz+2xOfH77Bxc0NR4yOO9kr/67zfXVuE6q/C2
HOXUKTi7PbhbbG5+vC2e972CLaOrmrnz+LUT4NKyJmQY5CJIkZR9cQhGa1+LlC2jqwTPFodcQ7ca
fUfxUjcfArDyHG//gfcvMVtmuEKyVRgjRUy1Zh+z4Eu53ZnzrgI82qz/lnvZYWjg0NsI11gadiS/
8zZxnMpFkxNQaaZkuWbReEu59vwSZD+WiUcVsqW3ZaJSTBlXBR48RIJXxQTNxEfrpYuMiHzyQ3Gw
QversTMLYMsYK9y76wquUMTk9cO2PtDu0dU1wCqOVUZYOQ0JrHGDzqRAjWLEDRKjjrbDU9G+YcsQ
q2FOp7U08RBabPbU5jOPK9ws0VSOVVT7lnOq2+zVz3gFzO28RVNW7UMa2jIfVjAuAUerMEJpUFAU
bI0sLeJNJbKrnr1xExb4GuiWI9wCuTUGz6TlV4/m/WHJ3d+31UqhsPI0wS2rcm/OEGtNYoiNxj8s
e/DnjilXguwhE+1QsyaZg+7ZYJ9tXr2QptPcw+/KBatLdmZbfrbNxdYn7uA2EZ/mz2tF2sjsqucd
cnFMuQpUuwQziJulT6o8x+AfcRJURwat2LtcAZoyc+rJkOWJwcuo7dJzn3XRNOpazN71/ti5dDnS
rt4cskLwZfaxIeeSVAAYrSHfdFmq60L/JCXxgeuH3+ikD8GLciOYeW5Wjy5Dm8hmgZai5F0ykqTy
vF2gSXzoKsA3H8KMzgaI77VPciZexbb+XmpjzzWApSW7askwdnmd9UmJVORirKdgdE/lQk63tUd1
xPbfO1+9fvSMgPJkazA0IaBDWBmID7f2w+3137VabF8Kb9m0bJNTehwDo9L7wko/u6uruXvfTYth
aemCXLbVGmsLQrfzF2uLWfPRzJ8s/6mt78Sgyz6o9i+ZbzuSGh3iok9adwz7tktmmn+6LRqF6OVC
T1GPOTUZ9s/S535+JuafKte84xSikcs7eTu3JHegNKI13RAkEU8TbR+6YTySKnip1inhZronreGY
crVn660G85ldnuDGjKvAAAtMz3WVdJWMJAsG70vqrAjXEoD8n91qDVeze+1XXcZWJSfJbn3kDc3J
goPwXRJtmCfRNulTbU8x0ilhNjcXY9SNnlf4IrnEg7F5jU1S3AO8+9CXnzkoY7cl7v011E3PU6iq
3IS9NqVAFt5mSYV+iJPJ0jJmU6XJgKoWl+zYsZdiyrauScarHXhBbPq6vJhKMpId10sjFq+1erAz
5XetPX5Y0/xoO2WUD7iHc42aKi4buaSD6TnZSipoUtEVcZmB0GgrPxHxZ3JajT9SiEiu5ni5sdb1
ZGSJSK1LaTePjPfxbVehWvqqv2/ul0o4Q9nW8KKezz70nP7aaPP59tL2VczvXJL/lHKc0mWYz7yc
QYLRNd9F1eXmsa7RHXHhNB+W7LDM3uq8TA0LiIjm2adGLGg+bV8G052Kjw6m0TnrYZssqz1VhoWK
adi5oCNLptTd6kd3nBgma8AjNSz0Mt7FxRWnJSLPtQz/s+FmhpFYouunyC42dzrME5uX36vlEpvH
ZBuaFY/DGtj101ZPUwXDWc2mesxHUJX+ycmKAPq2LBTeRm4V7zbumctqwtmLP8yr0ZzwuvmDRtCq
M5R8jejMxnUzD9eV6cSlu76sxq4uHwdI+7/Vw3cXcIyYmFEtvCUG40jI7OHk5sth3MrDbdGodi/F
CUMBMssU2YakW6u43Vrwju3KrGH3kmvxzbQ3OcmapKprfmKpgVrohlal2xtX2L0leRfq0qx2S6dP
TKPB5MePqICE6M2J213vdGxfihBMGti0DCaWiGbIwpq7F2C7T5MWTKaQvFx6WpZybDvQZp3RPVy5
R3upvfXsBFnDNC8U1Qck59LVPC0I+PGSOR/Pqz9fjHTSOF3V0leX/8ZvWZNRO+bMiqT3yibuMUI9
EsTVUdYrzFUuOnX2LGozK5uEb24yjtb3nAyPDmk1yU3V5iWDHXnBKsesmoT2zYOxzcgzrHsK/475
H0HnG7k4S+MvbVUXiZidAzq2D0PRJIToWl9VgpGM1TXXCU9CLFn2VmyMxeNUphjq5mhOVbW8ZLC9
KLvVZ1WRBE1xql0Mvh7SQ1bU8S6L/S+h/UY4BgbcYpIurg80Ez65ix37AznNGTtRk+xzCv9lZt58
QrC0qfIUmmOZ33z7E12+L9bBmnTNDwoByaUna/Y5d9A+k5i2PUSryR9pAd4ns3G+3haR6gOSyXo+
xjvPG1TTaD+73ffV/FYWuumvqrUlm/W9YO5KXkMf+f/m7mtGfy06ZJjCouTyUskzo6pEBrXn7RGD
FT6kPNdYlGrp6795e6Kl73qL09XJarPq4FntBs715nWfuK8ffbN44M4zEy323QGe06wsslLnvOYs
3re8ZK6+EKZfeIwlU72GRgMfn3WhXVBNXKq4AeXO8WqZ2gVhFU/6pY693LqbRXPZhilEv70mSaGS
vnTJGmW5CSrwD3KMmBmy9JHNvkY4qqWl6xXMLRNhhVknhE1d1FvZFI7zrhGyDpGrStzZeLuCjjIx
qNfc+ygUsLAJcvvDnoPFMPq/9cYNtiooRx+jNbenZibhUD2sgA7fXvx9wRCZwrzfRssUoFJMQFr6
Ibe8B3dZ73YtLVfEBmMeUt8XPKlNgIxWdNdHovd09YHrv//3wUFklh8QPzAD9yoDU0770A/1C2fL
abZ1m1ctfzWDN8Y6C/TPuh2tk8wCLLToj601xEQLDVQtL51pb05LNqYOZtQb363i11C8kPLzbbGr
lr6e9Judgx/arGjRc8y/dZ9tMp89c/jgB0KT51YojFwIWy1jnVrb4ph2OH9hdnEqyS5oEexIiggy
ss3ZyOiQmJj+KNqwrD/Vhu42fd9/EbkQltsms80eBwrIb7j1a+gVbuTBUtF6ctgnecnJzEaxGn3j
DYlDX7fpT7F+JTrKW8WhysUwq/MsDDnvMQDb+h+oQ0Oj/rN1Ompk1eJSHGCAiR4gT3dI0HUWOnwK
gwnFPJ3gFQojV8GafKaYtlqyxESFdmPzPd8GzZtDtXHJSIu0dus56/LENcXBLfPIT6e7ctG1SitU
Rq5z0XRoaUbGMTGDy2bFLsAyuXUSzU4XJnMN8Bo4z96AvoBOP3IJie22OpiOsc//yqWuCgxULk8b
nrh11cVTMAZRO+jARKpTlWy1mws/ay03S+bM/l7W1DvzZag1gYDqXKVAwCFe1Q/gJk6K8quVlSFv
fqfjLlINh8hcA3TJTXfwr1aKVhK3qw816rK7HIDMNWC7owmHW5XIDqJVs6THirWRsUz7/IvMOJA3
W03ntuVJtoJNu6/P3fKaU37at3kpYm8Hrwp4kyM3u5WvjtOc2qx+XjahSf0qzlTmHfBRz58r5K+T
oMUcy6Xt2gjXqjhabNDl4RU6KbfsNxZrmJ1jwHaap3iHuUmZBt9vC0fhCuSufd+3+oJ6iMFq8Tjm
p9rn4ZL9cIWux0klHUnjx7SiuLgJrj6QyNQY4LqYfTwPuoq9avvSzWSZMwqwBSQze+fUjVz/z7Qd
p13wTofIXfrONoLTTUA4lljRqDxEC9t5NclDUqgxBp2xdDDW9pcPVGpuPLvmy64zlXvy3bXEHHYL
OPjFmQ4O9c/TunzD/KSn1eqc+PY3/iNBfCdMlbvzh831Ojc18PAoctTuI1eUlHzvQYu+nHtOyNag
yXjI3NfBn1ITPITFMLtGOC5LkR07zyaNHeI5VIhkGIuZf+Yr20AY7KW2N5gRULVpC0hSYWBcQpH6
bNt5a8uzV7jlodOd9kMiANfNgvwgsi+3RaLQRfdqvW/iUxBYW1lK3SZxs/JbTr6aZfrUpNtpBjvI
vi9IL+Fp9HmZ1uaQDAB8x8L3f4l1WMOyMNuzG4hhn8OUJ7GItgYBXJGPSdp86cYnI/g6efuefDIB
AOZbZiNmC48gBvl5VXureEm1AZnC17iSMxjTlHp2XgLIjNxek/s/16mJtqLX5FAUy8uN/3Y6GyIr
4WuK9KszfVurT9WiUR3V0lKgiqG2XVk3DJ0rQDH4ooxA13Hn+Z3mflXcH3Lvf7e6NREZmn3rxcQk
jO4waAEAqp1fjeGN0tdoTq5bDnMyFgB/PfuSN8O9Ne/i0nAwMOLv5emSVvWCKzYxqzKiZh0ZTn9O
mbcvHpNnpzRZZqfLAI1BB8VhtOtQYFqVv/y5ba4qscvm6pVG4fjbkAQjbUNiZyzG1Ko23re6FKim
XtlyPFrRT1KCw7gWobX+3reydGdPKfPLyS7GxAE78oR4Zst1s4ZU6iKZKJ3JOuV1XSabP8Ztvf4x
my6uJ2ffG14Ge/lLwXJMvxqTpsw/g3brZTR042YV3l0Ge/lzA45kAzuvcjfqkM4PR2FFhbc9DEPx
elvwCunIiK9+u443M3GkIHh2qp9+8SJ0w2BVS0t2unjTVEwlHgeIte9d6oSFZX7ul0mjjKrlr7+/
cQOYN9aW6QYPY/frJV1qzIzyXqd22+fAZJSXm9lDIyge8ukCLm9/OnTTPgQTcSQj7blhtSkmKCWe
99t1FsSnjebRpDB/GdtlpZlhjnmF1m484N2gf5pZ9nxbUVTKKFlo2xMzczyKm86bY7D/PxhzEAUN
Or24/3L7E6rdS5aKgrndBUNfJsTNJhBJZ8MHIYydmi5X+CbeOCVwESzxM+dubobjXKcPgavLECjU
UcaOISPLfKRmIPoVg0sa89xUPxaSHW+LRrW6dFv3ZtMii0pY0pLm0LZznHssyqp9aBYiI8aEYbaY
wLaxhNle3KK/sRC6FIFq55IXcGtuWasLZQeFZSiQbgsED31TR9KhWv76+xsvwKlvO3mwQC0Ff2i3
4FMBwvTMSzW3tUIlZYyYcFav9CsYlOmVIO1CHwd3Nbaq2rnkBVqzFGljtGXCF+vUOvlpM41Tljs7
NUa6q8VcGX3riP8j7Uq25LaV7BfxHJIASGJL5lRZGrNkTRsc2bIIzhM4fn1fys/dZaiQ9GNvcwEi
Y0IgcOOGunaEX7JkuGIM+5kEOyscP7FLz+QuG9Y6LHHwZJCkr7jtnDJrft9l2cZ9wCR3LRRQv6NB
k8ObJkSbOog/8cXeOLANctdBYW5t1e7gFQpDH2tQR/xeVHUoabNxXzJsXG/yD6bO6fmayODSF7qL
euRxv+8yoMPCurYCq4pCDBiYdapSPwIJ70mBVv5+iDHtXHNU6lVzYYPx4hrX8ydn6fuwKskW7tsk
dM1N/RFw7NiaEWAykE5nK8SC/+GWW9wE6x5fqAzocCtWsXZQzqSufAD3+hl9CaHg3+Zki0zDtH3N
V2VLlN86XXqVSX5IMnKmgHIVw1ZDl2l5zVfx3tl1jovt0/yHi8SX5DG4VbfKD6bVtZM7c6uiTF2E
yNH5klg/rOnrOPx532ZMS2tuWlC0+iuBIANSn7PtiaucmyNGdW1EAcPyOtCKTCXqAmhIvnbW8sRY
AIpA5Kfusgs1Y+vd/cNUY7wQifHWTJxoARu6039dgmDjycC0ea0GzDOiQKeVlFeVsnOeO4cFw+MS
uQ8ZaetQq6qWduqhXIj6eAvq8+JEp/zY9vW+00lv8R+dxc97WatrYdVXYbHDUsnPxRR/u284Bof9
2aj27PgAyqTknQfD6e3u2MxV6KjpWA78oV6q2/1PmOSvOxVaEUavQ5xf2Bg5VnCofAqMdLmRGZiW
170Ko9bdDtkp0OPpYZpo5Ftg1BJ0Ixqbltc8KyGVC2TqWrXioLWWFKB0a46cotwZkX9BRDVophvw
zHotOgsoVdQg0vzKUrJxDhoUrPfhJ12fqWZwkbBW4+92+Sme5WNb5O9UvDW63HBe6R34uFS6ceZL
gGimOQVGJO7Cxsl/22U8Oi4q8OPOL5NAXTGAPsL00DfZ+tK9aTwm6axaf2b+lGQjsyiWX4iHS73z
UI+YpNaDk35fwyS19eb7nJdqTvoGZ8pQhDVaSa0qDdNsZ96tN9/HSxwMfI1uC5vC2ZfHeAYrKWcb
vbAG89cRUn6AgaFLAQHh1ZKVD3b1obd2Lq05LsYvOBSvuTizKnH24/QyzdW52WQPNalWc1ynqSYa
lD52vlym6pKRPzIVDfLjDrtEzz3/p+HUngR3lMLL39Dz33zAVHk83xq6HO8vv55Nv+RRWF67ZhKv
n1gmcMl36YCmvNdTBmrtMUzAJrDVyPui2+IT2rEouOfIqmyyq6Xa9EGgkyCSFh/e3f8DptVXrTxz
rHzpxyZ2YDdesUREgNUC/ZH3l35Rsdi45rOeqMu+LYBgaDA3y3bF1Zpm9Ap3oZD2H/c/8aLV4xPr
v3q2ezbVU2y3dXYtnPTq59XBKZ1j7pONf2ASDvnn8q7T02RoKIKakqiApmcMvNoI9ybD0Q5b0aMJ
oWdYWqSXkTwSCZo5fuPFdXF38ZVAOJrfBlZpTVXS40KbO2fR09Bqk89ExJFqkj/3yV/z3SRTfZqk
df9Q5zyL+amNhSWPiy1sTi6U9b3akteLPDUe+hE0XVRT6WPckaC37qhegQH4mJ2n9+j3vIBb7eB/
+O//z/oRTStOJ6raq8FSb4vg3NX5A2cg/eNbhCYvmeu6vKYRVfY5WpAdepud16T7s/se9z/ub/wl
X1tX1hQBhq1inPqZ3vwge1BOGy02v3QkCxdwcN3/xEvOgE/odXu8BpMCOS67MUxTaGp+LOJ5w89M
ytUL96TxJ0sw/rdy81N2dp/+rXKNX9Ei6WSXQznR/zWh7Kgu03t1tA/qvNuE9IbtQTjd6AL5fAvE
J1++HdSNb1G4GcxHb9H2J6cIWsbozatBF+kd0nGKkk2yKZN+19+fxdJGuJPNqfe3DhLww3UnPEOC
CKqFfJrLHuL31ZA0T24Tuyr9FGrI8kNdPHbfi/l230SNGtb8N60k2DT8hd6Qj0ZkrqJmfiJ+H1re
oxi/DD49zOJbUfsPHc9Caqv3979rUozm13RMgoAzgn/kHaT3fqSRsL/dX9qkFc2xx8HivlQdvbVD
pNKLGjYu24aAoVffqVX7Nkis6K0Z/Yjz4uK61YdgaB5bb9qRN0LPegf3uCzztIwtvdUsCXPePTpd
FVX9sKO6ty6vebPKwN0Zo//81uQXT4Ey66C25pgY9ElWoT1zhbJMFy8hLr31rXcGn9jFWcQpXarT
fZ2all9/f7Z8MAxVzHKL3pj4IPEo5CcXxtLjvsU1Ny7ZjNkWvo29oz17bRK2+uoo1Q4o2ip0zXft
PEtJk8JsiJU+4pw5dv30SYzpaRHivO8PaD5cWrg99jMOyXQdFeu9rkaMBIp3NMSt+9c81S49XMNQ
dMD+87AoetyA9zQdrUtrnpqhdXqwwbB+K8H7VJOQeR8c690umegl+IE2nsddKNVpPmTsd1eEQbch
EYMx6vX3LJ/YgLoMvQ3126oNwiI5u+5Wg4cpIOsleHtoyzEf4Ul/ZW35IXggr/uDdV6PFGdDOoYY
qfc85+2UQh/4iCfeuAsLwWm4kZiYVtY8lYFiQqYzArvwPhPqRtlmymMSu+amA1rN5TQgTUB9akDT
rS3CPPixz1o0J6UxXj56QumNd5ckeZOW25HRJBDNOTGbIKdDhaUn+1AvD6m/AdB9keoP3qP3OLds
zKq6x8L0jHZ8DFNXl+YPdfRAQjnteZRYv6F5KGbkeERgasFNKgt3aPfQl3Y45dlGgdNk7Hr13U2n
hPd9zX4au3tcryj2E9Cdp+LEN68oBg3oNXhqJWy2BNI0MjsHf+qOZfrHfbMxrawdqNaCiUuqbdkt
ztShJ8Mxld/vr2wwdr30nrrVhEmMcCOZHLIUvBW4wXVDeH9xo9g1J+1tDAalMdx/OK03w/XysIp9
OaozP7i3+18x/YVVaM/ObD+38JgtSnaj1rG0QPyJa5a1hW8xLa45bJuXvi0wEfOmaIRURraRX2w4
lmlpzWEbz+d5wDMoVbypps/Iklqy7+TQm5x56/K+rdYLIT8jzJQ82puA6c3N7sBn0lEIxB7Ho+u3
7xq7PDL0a2/YzFqe08t2iAR6LV/6fBmsEYdeI+XnZP5WsxE9dt4lqIJLipnjsjvuMhu9qj/WQZFy
vGfd3F6cuq48xDJ7TDefoA3a1Uv6osksQmqooOnqgy2msPenIwifNo4/0/JaHjyhCpMLjA6+Yabt
aXaDB3+c0Y+4xd9oCvo6o24b9zxu6p9XTvmOoKbDj9af7Oyd6rNYNlRtiGp6Wb8ACKBJgobdJOj9
p6qNWrIHurBakea2zKG2lOO6fVqFdpsf0mGv5DW3BTONTalAMsnRMVxWn1UtDh7I5fZZpZYFF3NX
l3W6HoQYV25xeujj/DBkW6UEk9lo52yvCOOAMbFb5VchSi6HMqcRHo83rq4va9TVS/rA0Pu5LXF9
ktyRcVhOaS2iMhDpFoO66QNaUT8RGNHV1ziuJuKGs0ox1f37fcG/yCuKjP2XYj54hHq1Sl4d6JVG
XVSBWVRdcUs758f4ZG1EfdM/0Bw3UJnXKYV/ECxr1aDaGmpmWnfV+LNTMJEpXyob63pLFPjnYasa
YVp3/f3ZumMHYi4Wo7LViOkLrq88TDr65b7MTWtrXsqtCg8DDF4qSnQaUED18LZ3f+mXDd3Ve4YH
v7KStoI4HNWcKi7OA2a9Te1WEDDtXHPTdrRdhQD/r6Vt2rbmn4VVjj3lcCBagzW3rXh6SnP5GmEh
2AEUgZnrHcNge+wXf63NuMMrtU4Zsr4lwZ5Bhuvimnu6rSibakax2BXWYcmyg51YG5WZ1T9+zQtc
vV14bR7JgvUmiXQ1snIexrb1VDePVLD3903GoFOdOHfE5FHardWN2nnn8AZ9QXsABKtYNN8se1ep
ssXe3UageeRrtsi3y4wuUzRu39+7wW70lmHR+VyWCezR9d0PvBFFOPnj+3qa/9y3vuapTtD1bPQ7
+dRjWLt03tRomGjEb/cXX28xL6lWO1FBke6PQ27FT2lnHQiOUp550cJEpJbfunTZMCCTiDSXZR54
xdw2k090eJXxLEr7rz7aEO7/BdPimt+CwW6aWV7JpzFu0KXnDdXbpU+/T3497Ts39B7igcRL2qM9
48nL0tDJxKsqLXcurXntlM0YWc4g/xHQmTqW5z7f4kU05JGuPrUc1Ghk7J22/m0m44GTm+tVYcyG
EER8Xa5ODHSJnVNGdX1Kt0a1GnShdxTzxBNB5XriP1c2WkT9uCEpg6XqlCu0s3w7Z4tABVccqOCn
pQ4OIIy4VLYDjqot8n3TP9DOXOoPrcUbVT3RfCnPivDxAupfiQGNfOulxxBO9Z7olDi9JcGaeyvY
YwD+cdCQNwF6obYKLqtXveDTvzRGT3O8sjsDel/5wTkhA4DJaOasY36Yiz5iGPpbrOTqCwaMjLh3
5e2Gm5v+mObm1uDFdqB4+ZSL9LXfjvwhDdR4pBg7Yks3+Xjf3w1nha/5e7V0mNErvOqpAIyzPbWz
sNmFCuW7GwHF8AG9d7qfct52nV09ZYBT3YiS5An40T3TcXAg6e3Tqs6UmxSOewvs+RAX3/vBPw1Z
ctglHL2BesiCvhxarD4IjMly0i4JeTw5Gzdfk2RWxT9LSBeZD+hoZO7NtshFFcjR5bRT6Ks/Plva
HuIsn5kd3EDkHdqWipJ0X6arNzc3LrGGAHfRp3LOWozK6zErpbbnT/cFviKmXnA2TzudMxX0UonA
ufkYBz4xsJrWYSKBMMgxHtiVIZ9SEKuLDSkZPEzvb84G2WLcI7420CR0xo8J5qUs8n01ZBv2Yygb
unqbM0Nb5khq4mvV2rVsGB+yDaEZgqze7kx9TE7xF+LeKlw+suy7bJNjs8keuZ6dL6hE73YuBoze
oS4Jbqmir4OMXnwUtYPmA5PyZg2YtVup033lG/4H005vW7iCAOvD/3PcrVN2t1ANBlfTG5+ZA0xJ
ma1hovpoqTeltas86TLNhXljp3nS5vzmj5/Q4lTUH0r3aZ80NBemfjZ2oCrjN6+JRPFqASHKFtrP
JOhVSs+ig5yd/+x6Jl/qQR0C67Ub74PwuDqGyioyoPV7iKQKrHVlZyc4yNWBU1ORjFYs2+A2ZLck
LiKw/O+LxDpmKl9itiRWw28liUNX+sc42GrgMclaO1/naiRZ0CTiNmYPc98fmH3p/C0qc8Piv8Cl
WjkUgN+5N4vZ30dlpdGg+jxsveDbLiPUMVNFgQkKXgyRO7jPFGnof6vUFuOwafNravrMCnlAFhBT
x+LmdxfqvsGrQU+3kjb35aClA6RokUxz02HffwP5hsvfr2TbcddwfOhQqWxacpD/NRDO6ERg/8H0
IYwQU+IgN8kLf/bBvhB99YZnjO2phPB8XAEOB/XKPeYH6xjaTwoDHVdMYrHvCNHhUiAowPN2OvJb
U1ycuHhTzyIq3C3Gd9MxqHdAB4FYZJ0Of6nDPv71eqaOyxFDKTcfLU3q0PLlSfm4rFoKB1XvvKKq
jeos+NQDKO2AeGyfO2jO7IIeEeRruJBN1dvU/1J02w9dJhnpYCl3LjxZUWj6bxTD+sL4NzBuC3tq
/Ip2xgoqaz92Bij6WLz5C+H61ztmsRvh6uqoqSx12o54sCbbvtgiCfFqZ2+OhTKEDR03hRQxo4nd
48jt3bPf1t9b38Fjr325r2KjhNbvPgtLNgiNysRJLOih/0gO1TmLShbSMAjJcb6U48aRY/ob2hlc
W6Ig08CCNdkBWwru9pvJjvEvaFl0U7GpzwjMtD1kb/7GCPwdMrZMyZBSkTX0PpOTz7Kq8ybICSgN
238IdiIc3F/gU1WDqJoR/tMR/i9Y/IUQ3dq9UUaaKyP1F7T2XX6bTskNbYCXDIwPYR6uQwHrs9du
qNkgJR1UZfWMzMyV1i0fzkK+Etn7+2ZqWlfz4xH0MVRVDoSE6mte5KfYDzbScNPS2rmc12lqrenQ
LaOAIFQymkEtdX/X6xIvnGY6iKouUNKaFYXvTiUY8pyHuD4zm17ctnnoRbYRpU1/QPPgmhXu0hdO
cJsUaGBCNuciiXLViT/u/wuD6+p9zaWdi2BaLR+JyzCAvPH/Ed70IebLUPVWQFPrhjL4+8FHddrL
vU8pT7Y6Zky71/x2GO1ZCIXAw1h9xrjNh4b9Seat+Rem1bVDOKhIUMvMQ/afX9ruXyV1pqU1jy1p
Wc5SLkjSRRaSNIsy8sOhe6ixUEjScVWAfciFgM/5VlDUGjBXIwj7Inl332JM0UYHVCmvdYbe5n8d
7v8X05bjClHcSuKMX9E8F6/ggsd40tdASis2bDvNMqhBx1nFxE+kTaDhwfHP2cLwHtmFfrenxXnV
w/rZZ8dKEHtOxQMmVlzhf3IHCX64+3owRIZf2GaCPquyJkA2DSe+jkne/9ZYmbMBFjetrh27I1WO
N+JR79bTADQN82GIt9gzTUtrTqsG0lmstOBWLMDwPxKxcQvaZtKn5rGuBeZMUqF+jmgGj5Xl/muY
DrHqU8Y8XyLWrDntenlRP69hf6Hmto5yg2x0nBWTyTjYpYtsZ34k41eH7LsT6bCqFHfIxa5hiQWd
opSDiGDMjuWyNdbOcF35BVbVkrbwcjhrKmzQLhN1GdL2aRnrEzC7G9mHKSLoHdNTbNl5u2R/xZ0V
8bpeKqbo36FFjV/RfFbMiR2rGSXCPVcXg53qGCsnVkvJFfl598rpgmaPKBm36OiMf0Hz3cbvmiKQ
//kL/7RU3IQ3LMpkqZoXC6D/3Bis+Ldk6cMMkGmMNdyrac2NSSKmaqjp3zpY+87+rnjs/wPaEZzk
4OYYOtTJ/Hg+LiJ5lfvW4X5oflm9jg64KqefoJ/CuiX85xseqr8Bcs99i2vZssfQQ+oOsB0q3tQV
yOWd9wptCPsW107dWHUxKMKt4L+oY5mEssaOZ4chmTFaqUD6elsG/zCAzp+nNMomtVPmmt961bR0
E5hMAZkW3WkclfswOnF2CiStNq7TL5u8ozdPLzYesBlO9J8mT2b71ejUG61fq3x/vUw4+pwGkIR2
NG4qcWvwnigv8RT3cdQPXYdXzKYKBEApDDwm3Yie/32a1vy3naqiWmIOHyv6IgKZ59OYePFD45Vb
s1oNccjR+6n9LmXFGMj18pt/IIcG1YeEo/qwXkt3Vx8crjkympNqZ3DxmX9fe335XHN0WNZs26NU
M+r/IluOk2DpgQPQ66Hr35OB2HBo00c0h06szKeuagWGyUck+GJ1Mpzcs3C2Bt4YHE/HaKGJuvAK
r0cmHVxq+TZF91+3cRcweIQOzgL/R1kuArHIZ0efv3N23jEcHZulwEw6TsXP7D+5kZ8VjZ+Fq/+f
6fwC0ELQoK6Dz/z7fNEkde0QdphKmC2znxfr/9+LgBNovovXNBtQFxRi1noPOaQn4Kb80AtBSIGy
Ht2CU5oMUzuGJc5g7qbQbhFjvFYzgOBFXGSHAe+zc9oVhfTxDsuk+qYvYutWJRLvPe2pbN6htf14
f3WDeeroLG+upNsyXJGyxkou1eJiOP0wp3wPwaLHHX3Eg9Uy6YqmgWc5TVSP+QUzZcKgiPeFaB2l
NfU8cZOB+f9FYDNJZlX5s8N4GMGC7I3Uv2FcVdQReaLZFkzKtLR2EPOYJ1KuQgmSJfJHF5Nbt4am
GQxSH3+1jGkg6klAIK41nzuZvrUxAO6V3VlVmDliK/80/QPNdfspKVhV+/4tU35YAM6+JN/vG6Tp
SNQBWKUzSoz1RdY8nOoHtF4dhsv8dor+XXunIfT4mt/6zAuYKlDT+/fleNPS+lkbN8ks+/9dek1s
t8BpBqnr2Kqag8NdzFPxxbOZtCPqTIH7mrOCs42HVNMH9HMWQ1vdtk+CG2AZkYd7abavZ8zRoVVj
RpaxQ7Xk1pRLlLIYo4HmUDVbcdi0cc1ZA5+gI0p1wQ20og/BRA6xvWeIHyKYPjjCdwsuOo4IKR0V
pVShaX/rvm7a9fr7sxCTzUCw9nwSt5oP1qdYZJ5/je3CKfdFRx1eNcX1SMpY/ASU4tHp35iiwcp1
LBU6dr0xXkZxs5s8aqzqMIEzHkNnD/ejgCGM6UCqsq29eCiL4MZbJ7RYEQaLfHSzL8lm6m24Tugo
KiTxVpHgrf2WCIccat6WYeYC1Ev7UoZ9kBSRl6IP4P7fMUhLB1XZvXRd3xqcW1en3ZsMo8LfzhWu
MmU1zRtAPdMnNNetS3/uXEzJvE1CWecUgJnQD1j2jjZtvJGFG8xVR1XF6ST6oKi9mwymQIZkKBr4
sBqLjYKq6S9oTqz4wlg7gkihJsvBt52juxLzBf6GEgwa12dKEKtMYjGi/82TPMIIQdy0X/GWHtIu
Cz3S3/apehXeM5/uJ2rNKkMnCW3q01KpN3MtzsUSf7y/vMExdLgVrWtO/ZVvKB+a0MKc2DRVRzfI
zpmTf7r/CZOctNS5WxLXqscJfYK1tNpwtvP4EnOnO9vt4F9Z3WQfa9vdM5QZ4VXHYgl0lLU0WfsG
bQA9pRjpUVrx19kVy4bZmsxKP5B91qW5u3a39/2lGeM3cdu/8dpmQ+EGr9BBWW4guzGdA3orB3s8
AqzQnPDg9v6+Lgzq1gFZGLCbBdWMpqeZEPAdf5cB+RDg4Rr3vo0j3yAdffZE2vS9ixnY9DbWQ/Bn
bqfOUY7lDKqjLm82Sjc/XzNfqN3o+Cx3cGJL2f0Sh3GXYEjlk598sPolFOSpIfOB9FdPfcnRoYPZ
UmGRHXPytbaOoztH7TyfleseFJ0ebbDOMFCXxigHJzHYELf6eV8cagUj1KFdQZclFfxK3Njs/rmQ
4KsTyFfdUh1T5iEHAhfd3KXR2JQfbRIc44J2kTURvEp6h5GQ32oveOBW8Lpg5HRf7z+fTF6SmBZG
SBYXqluc+htxMFruUE2yOpN8nH90nFhfrCajOKVkbn2epBofkl4mrzFta9rq5n3J7nzi6wLxm2nx
5JD0147lX7v2x5AtJ8W8ixeXG9HY9AXtDy60Z1WQZ/11jOkfsqzCtgInUqn+6GJno+nlJc9c/4R2
SUnsoI4BmVTXmjRXzEHjh4Cn+YaGTItrURJ8MDyt8Lp4nb1kOeJFTX4oHKfd2PpLXrluXbufBBgc
jUd7F1288ewdheV5j0PhfF2GdDretzDTF7SoKDD5wFJe0V8JZt0dGpAjHBzSdmFbFlvwD8MndIhb
M05JQLy8v2b18Fh0/hFq/l6pZSOqGCxI5wIjoD2Xs7Tb62T1g6qQInrz+DFzi0KRqE5UX/1Aa6Fs
NkKxQeHu+i+fHewTcqvAqZz+isFXICqc7SlkJejg7qvDtPr6+7PVaW1llkDmcMXEVxbyoZojEJ1t
MV2+dKTDnHSUCZCSC8jnwcgqliHs2fTYsPbdjGlpdFweE6r2sOHgOzoS0OMl+lADqMRPk2udykPj
q8c6SXYKSfO5NhnwupDHPfiOewcwPc89gZ57Fxk3hKT5XGLLJptmKLiJ7T/Lujq4bvsBVeGNgGHw
Bp0pKI1JOtKx7K8s8KrPWZX3n4G2Gh95KdlGAm0wIh3UMvZNWudoJHtgvqg+WBga2IRDJYsdmQ50
q6NanHSyPPQSwIqCPnkzYeyeDKkot2p5Bn/+eTg/c4GeDR2bM5wIuTXVR8/Lm8ips+4cxx455fG0
9YBnktL6/WffYYWcMzqAXzl1uQjHqsxf2ayl512OrANasi6xnGnKEblF/HGpWHVY3GwPy9+qAS1K
JEm+1HbDm2s7uOdiALOa214KYYX3924wUX0gQDP31kBHCQ1wkkUta17ngWoizMTZ6PY2iV5zYFU6
aTz1rLlOaGQ4o0MnOwp32bB+0+41/8Uw9GBuZ9pcC2AFLHdcc5dTxtKNkTUm89QOzMybY9o4QXMd
mVOGQzqcKnd+Q7n8MQ5bPRIG+ejYlmHonVrFrL3GWd2/njMyxCGIhdp9R5gOcemddMlYDjr6pP5O
MWOD0a0hIS9WbWGZOrxlkeNCSO64V9XOkVu/s5w0jJOvta/ee4s6Os572/296vsTDZxzMOwBSq2f
1XxZqjJ35DK5a570ZOVB8aqNa28jwTAYlE4lFBC8V6Ql8seSF0DdekIeUn/KQ2/eZM1ZqzN6mr/u
X3PoJiviJMBQqCumRH2mKUdS77aPLaZHvvW7loboy4U4U3urxdxkYFpKbC3LNC0D0oyudh+roEMD
i4y3qM0NHvLLvAA/k4Owwbo/2q/L5fcazfjce6eksxE9XuzJX6WleXiRJLYCH2Z/dWRHH7K5sQ48
6c9MWdfEri9ySfAAV2SHLqDHfk2cURA73g+NJsFp3j8OZR83g4NJDm71xs/yU1vwjazmZbF5v0Bh
GjzqLTUBI7x0Twi+fWeHbvDNVZ/vb52/aGOePk9gjv2ZYFxrf41V66BTNPvRVeO5CxYnnCznEQjk
IpK8OXlVv6Gol4Xl6YxEQ+06o5gIBqCilTS0m3mIxrLdKGqbFtdcXgWsKP3FwnQByYub41XBtxmk
9xvKMK2+xoJnyUE19m2fK6mu6Ioam/zI6nxXYuDp0Jg4tdHzYyW4jUrrCKDkIc3f3Vewac+aU6fT
yNXScHWVQ/M6k+m7uLU2xGGyTe3ADsg0SatAyueDvMaVl9l2w6F42iRpejnEovTyT3HXgcwmW2HA
Z+YE3i0ovfaUtgRtRF7+7b5wTF/QHJcHKP5ZuA1eufsjRsXXTbw3RZf0u1ImT4e/TNNY+V0JAVH+
GSRWXweGRval/O3+5g2a1WmJHPC8OErQHjYTT0c+u3iRK7eGJ5kWXy+Lz0xdukXgEIlZDrKM3zhK
uaE/bpIdGMSuw15ySTJgCRTuCq36KIrpA+mTA3iXDvcFY1p+/f3Z3pN8LgdJ0+GarpdY8HLkxPpQ
8mQjgBnMXge9eItMbJRHEJITtPByN5poiwwgDw79yH6//xdM4te8NukmVi9zM1zdxU5OC7OrU4JR
lxt2afoHmuPOS54VSwkB8YQ9jL68JMx6lXjlKff2tFD4BMWPf+rAitNC4kQcUERoScRB9HMcc3K7
Lx2TgjW3dRaPiiQph6tF6zOP01Mjy3eD2vPQjb3rsJexbWqSVxaKOUH8e1zWcZjM474DSoe8OI5i
rBD5cC1Z8VFNIL4mabxxlhvEouNd8rmVwVxArbYsHqbyw0zaD561a94ZpKIdra7I/YAkw3Dtivy1
J8UpEfFjzbZIFk2b15wWI9xFk0yrTTJvCIdkatCs1Z68OjjuMhod/JK2foG2iQ73m6D+VAzoQQ14
827J0UBx/wMGn9XJh5yFxmwmMHkfLGiRzGoe5dJ+v29xzWWTRgxBbWEmVoWphd+cbCJ/dnST/ta0
dc1by1Iq0HxBt3ZlrfN/m+6A0St76C1Xf9LcNS3HOiXlhNqZNybHoubFuSyyrdVfLl+Clv6fkYYN
KJYF7ThcUf6+OCJ9N4iHDOTD45iDnWnqN+57BhHp5EKcOmsiaaP8MasHsKy8Ura9L/nT4S+Ywacq
TOLrr4nv12E9Yf7Ab/etxiQbzWe9tK3tYJyGK4Y0fCr5cuZ+OAfuwzKzGR9yNx4kTJ/RfNd3FFcU
yJcrr9ibwvef+Mg/TTZ5aIrih+VvFbhMKlh/f3au52mfV16OEBEXDVjOOWXHlpZ7yHVhpToepsY8
q2qofBy53fwRT31F6DblvsisA2J4T5ks52K4gp7qzDr2MAXLU5qSjdBmEozmvjOlbemVGc7DhacR
iOJeZRNSkvs2ZEgWdCwMWzthBrz/Xqu8edsCShW6Y/up7sHEVFrlRuxcLeXXUoenY2Cq1OGWmLLu
CkI4JxRxl4eT1xfHYsj/vP83DDaqEwrRmjdByshw9WJSREXVnjBl+jdP5VfHKp5aUu4L1DoOxgpy
h9dkwNMfcx4nCTiuvcVAZhKS5s1gjLHIWNrDFdDuK59laHH+DZi0jRJpYNDB+tln7kUxTGAmRd5d
Y8YiJsJGAV4Zg1ukrN7G4r3ngxjrvi4M9so0Rw6SFuUSQeEOM5fnLKbOWfm7GjvhyDoKxiZlVwYE
3oD5518oS7OwK7sNRzY4g047NJAht2eCg3L0nMclpSevnK5d4IVeXRz2CUdzZt/nU5ejjfEKhPHZ
QQcIss9g3yOZp49tWwogCJMFku8Y/b21UhZ522OsDWrVwS45SYoA6QlyfoKBBZVb/t61qt+IEAbr
1MEutJtm7rK2w7RUcbJVaLk/8uZgs+TMSBCyfCudMDiZDnnJ3DHGDF8P4rdrPDaNUZGyDzRl+7Sr
g12EJyZZdpBRQZ3096oD4mxpxi0hmTavubCdBlZSVc6Ah2Kvf91VeC3u0EZ0TKxN/h7TJzTfBeNh
7VkCf6Asxu/LICOGwBoW9Ra3qml97eaLE34al2oer5PvnTDsMSp5fm4V3Rd6fmEfqhyf0gypij0q
FgVcZe+IGuuN0oDJAzTfdSUtUrufxmuWFw81XiZd/vV+VHgR84OoRrUk2m+aokGjQXu1neEixVsV
v8rED6D9DkXLD038jvVfRLNF1GnQgo7OmFQ5MMBMxutYk2OmknCKg5NNt6rapuVXJ39+1NjpUscC
dlrw/tC4X6VtPdJh2PAxQ6jQgQZlIYa+bmI8lFXJgYOZlwTRQPJQ9N7VVk+eXe9g/INOdPohunQJ
GxsXqVFn11HCmh5JdXJKqi1WUNM/WeX3TE5ZEAvfJzgLvMmP6v/h7EqaI9WZ7S8iApCYtkBNtstj
d7u7NkRPlxkBAgT69e/UXfnqs4p4bOyIWiQg5SBlnjxZG/t6yP54lXu2yHjv5eY3NtCVb9GoLlHs
umzNKcA8IYHBwuMY1kX+Pszs+bbyas5e6hA3GZDE7H0cXPyAPbudvAdt9QEznkXIi+QeuIf97edo
orNKQ2Q3FllA2SHuJO/u88QPS2qfliC4K1d7W3Saq1h4CVhzT2fcqKyp3WFcV8hy46np1wiPdF+g
WHkz13VFCBd3rmWfG3AB9KC+YNmyq/iaB9R8gcpCZFoJC+TYiTtH0vPkyajpghRQjTVCSY0iqfPd
MIR5qIoO9wWzzTlmrwnL6B4cw+vW0ruacrJrX9Xsg1WQwKz5RAB0QAYq8sxnq3wq8/uJfgPeZNcE
bDeWl5osIRR6Z4s1pLDuu65b9uGpdm9QGky2e5qmrGNRM/EqiLOxwk16k/aqGDKXztZQVaO4y9L8
jg2A6LvWHYZfxK3trxyiNOqlshXl0geFI1pt7giCawe4V9U6vxLna53WK6au0y41fBdZi2wAE3dT
ngIAVKaXzh1lzHK+Egh1D7D/uw2J6RYdOtXFHdqIvvsO28Mv47Iop/3tXdC4XBXoNYmk5Y4MxB0u
KScm6lCMl6Sr9x4MMvHOVm+uPEi3F4qpp15aowNgEndDG4Ax3tgXZf8WTDQ06UZTVCFfadVYxpjA
H44dxhzl07toh5V0mObtVbhXUaJcPM4DTjp59dh75VO/5E9koG92bq3Yg6Y0rUK+AqMhdu0BU2MY
fdS0ZTTSL+Y0xq4Ll+XHGCoeOm27AuDRWLfKZMQD6WJkC7xiUpbtnRc06QOv1m6NOuFXXf7gOsya
1hjWIiB8mebQ7pEAtfxkrdSi24rrUz9Kx7XLAxpY3KU0f1p8J/Qr8QuDBzHEtDzcNgrdIxSrlkmf
j9SGrs5G/9QF3s7px73jp19o5e5uP0K3Ropdp1WKdm/ZwzWZtXOXWNYYzhgj93ZbusZr/Asa+bBG
fUZsB9QcsGo03qD9+6mq/vRirU9aJ10x5ToI+gTUz/DcuK+HjLavGMxlxT3PVxKsmgeo0K8WHWL2
NOI4ng/sVxOMBy9xizAf1pjaNIuvYr+AmkFNfUHo4cLBQAZbHmZhr/EnaJRHRX/ZPXiDF9zq7tKE
WeFosd1Utu9J2f8yrTWEtOaEqUK9fGKZltPCwhxB28iW1S+H87+m6cioq5IklDJfO37o9uL6+wdV
wigzkE24CXLqSdvPJ6dPpldSYADRYRyF989tff18Qxy1tl/PxAhaO5/vitG8Q+XheSLZ8bbozwOc
o9JZYER2glx9s9yVhgjb/JXPx6W7LNw5etZ3QdZSEZ9+gU3VfOuIZff91Cv+gr7zhffkjuMYcPsL
Pt0BiFbOf0Y6jByTzurLnPmh1bGjPwAVn9kr4j/VV4i//v5hg1mCgX0DmYuLnQH1YEVd9nvxSpwD
0pXApnt/RYOsyu+9ucUD6noJ2fzS4hibLyuuQrfu198/vD0GDRkS5Bn1pVpYzL35WHZrzAS6hVGi
gIMO3nnMsO5F/yXJBjT/fXOdXT2u3dt1r66EAI/JzE0Tv75Is4zRevZWOu5az5JOtnJvgzvzvSpI
ynt/GVlIuSxCyYxNBRiojBIA3IVmWWOUxWXwg28S6b2wlezLJm1Xs6pzMltd05TNJa//8WTckd/J
uHLn1yiimlM1mm5JwF1a3vPFj2u/D4Xzu7HH+PaLf+qTbapmUhvOSh84k/K+yb9yM8o9nNJfUzLs
mnQNk/CpL8MjFFPltJiDzK+by8TvluooyLsYzj0As84jqV5vf4ZGc9Rut54Xi2xmYXwpceBM3WxX
2GvnBp3o6+8fbLUHcwvaSqzuvq3RyTD2rxgpubv91rqtVWzV7KasCvyuvE/od5t/M+c9I5vgQ1h1
xU6F2SzEbkRzkf5PVCYasIcEsgl9c23umMbRqA1uZJIlmH9G85XZaMT+jlyUJXYu2HVvr82nQzE9
fIBirrk3jQlonUyMaP3uT+d8bL8nxbir8+FvYmahvZRx4cqTW4r7NMtOWV5Evlw7qmh2Rk2tXqdZ
NjkP6ks7vwV+E7olC9G6F93+No1KqX1vhcvsqgFNwUWWZhgIGg0LW1k2nWgl7M5mCdbRSpivafdc
d20UpPbGl1bMuENb9Nya2A/hf2/FdHZLb6WBWeODyHUTPlgYH4epbazJ+CL5Mai/18OTD3KCmn0f
yVpVVqOsauK0Qz4eUxC5+dr6dzamC6QBmgBkfSDA69/eU91HKLYMqiHg/6YZEcB/TBcbJbtvLubn
Wul+2TKHDxahZk5NOSUVqE3bezAwOeibK5c9UI5rBqdTeSX4FnQZ0J2BDyjFGNplFRbDT9P8dXt1
dOuvGLPBQfIXyB7HtX5A1/PJoueke0mGt9viNVqvpktZ4U4pp3h3wY0wb+bD1PYryqkTfY1qH5Qz
pYswS7I0Fy+oUaPe285GH6NmSFkqq0oA7XZplvs6Rx/Swc9WEiWavVRp24MCUWu6Ov86LyOntCLL
lqFlbKp42FRNgvqNXYiMwH9NUxf7vr0fXHCy5U7YFc0BidF9bdtbinV41HVbPix/20husQaPYhTD
miZIn1eQFLqNVQw2oH0PCqzpqjN/vWTZdUwebmujbvXt/74zsaxGmMA3X7JhV/n7rNmZa72JGi+j
Jj6rlJZmk4CRsy/4E22SvTV5R8cr/8kYx+w1unL91H2BYq6pUzkoH0M1x0pEHDMMK2RkRDquXH80
3uB/Up4TPqGyYa6T97sDFrC+J/2fVPy+vfyfV2FtqqY96dilFqjNmsvcn0b2YAU8NLNvS/bVqp+z
7I8zx2674nh0X3Ldpw/qiRYiNENmjF0a+ZbIAoM5n5r0L+Ubb6FqxtOoAdpLh7q40PwsjDwseSxX
i0waC1AbXXHXTyunm3H27wTgjNlQyzlqSqNYGz6se4BivB1mGsqlIc2lq+3YmOQOPUUvK5t8DUv/
A0bDJivmS818dv06qO79s9g5+/wuI0caTrvrMBC6Rr+l+wDFkgs3w6i4wYaiLm5UJx4W/+/t99dY
mJrrXAbRtG4i2vuCGvvOrCPDnF+MYgtnKY4KKo97NSyd47GSXWTG9pkxPBT12ggzjcqraU6/Mnsq
JqO5VBYqku6z759p8ETX5qToxCvxVnRlNlLDLv56VT21J5KxxDv2U1Zn3xK6yOHZmurB3LYLatZz
qNtxynjFLqI+2tZ7z3bmsFH09fs+eIZ6dj3PKGp2GdnvOg2DrgrLbndbeTRRQG1rDXyfpWT0m4tf
cuSmTsJ4yee3rI/KYSXpoFF8tau1nQfL8UDWcPHbn+08R6mXr7y787ndmordem6QoGG2ZZcAHZgU
w8KtY+J+2bYuirki+TekS9Gwi+f87pI5dJsvbn/M2gdwhoW3H6FbGOWULH0MAPCsrL1PG/EokuZI
Z77x7mYqUdfAiHBrdHh+Kdl0coMSrEpspRL4+aoTtUN1FrU5NVbPLin5gna0ENxDDTqit6wJUdtT
x8LLMHkI791YbmTO7fcy775uE63EVx6YBs2qvAXdyRee/LSKTfpNAsU6aZllvIWXufert2H82tGV
Q6Vuna+/f7B636UeTyzInfKL8J7rsQvrYL9tLa4q+UF2UKL11KCQPZIDS+4c5/m2XN07KxY5+oNk
XRNYp6zjxTkQbIh6ywy+5nm+7G4/4tMqsU0CxTDdsW2o2VTl33Jc9r4zRXVTHUrGwhlTkmRzLzK4
MblyZfg830jUjtRsKQyrSVJ2MftfLoZxj39l88f1j1V1mObvtz/o8ygFMMt/9wKXzZriVnK1px9F
8EM2d4Z1YPPanOPPHTxRe1LrZfKpV0CHjOV5DKLBGuIS+B/bPwbDpm5mjANWAi1xqlK2k2SXhWK4
hZlNz44frOGXPm/0h3TFcAfmFFOC1tp7w+o7lCsxlLiumxBlOTuNcX0sh8irfOOLBSjpqRVFu28W
EK+84UjnmiioUfPn7Z363GETtWlhLj1AN6zGORkDc0PqjxyFBb5G96HbKMWPFJxhiIG5sEvHwYvx
DflIJvpwrL6UG/OsRGWJ78BxWgPD5pyImf5t3DQkydiGwcCifnWQs2aR1G5ZzxotaZCJnmSeuyFa
SRA13VV6BI2D8RUHk/Gpaik6E05tDU4p33gUkh+KYo3JWidecS45uuIIRwvlyaEtZqc3xVdoWhsB
z2GuBDjdE5Sg3+SyaBvTxhNm3px6yujRarNq73qVXPGQuh1QHEoVoBReyLq+L9xB5NHgNyMDfy1H
+fe2HWi+Qe2XTUjgBZUHl0KXJ8urMaD9zUj/2SZbcSVIOktS29eOKV7tJvDGzC3Zp8uakWnWRm2Z
7djimonrQjuNDBT0pGW7oDHWEH066YoJe6lPex9rjvJUt/dtc2e0a6TB/17T//eSSrzrZnwI2fbM
6YKmsvKvx4LYGZqXdmoia8Eksyo4lp59ItW0Q/330ci8ozu6e5nzh4pYX0GFeOqnh8XqD9u26Pr1
H97Eg6/wE5a5R1k1xT4dKEawFhhUIjixV1RYExPV1loHsITEdys4Krv6PfrLYyCz8xxMob/1OKgy
y09lYbgOWMuOI5C9e96X5XW4/a9tS6RYeQYUR9GJ1j1mDq1iUi5VRGiy7B23X4FF6lZIMXJGUouO
BHYik/TYVvJYLSKyu/HObPpNmV9M9fvvPgNaHRioRLtHzBU/1pkdLZI8pWm/sscaY1EbbJfaAWm4
PzknypY72vrHydrUkwdeaOXE4LJ6TpNBOqe8d/oIg9yaiFOxcv/Rvbdi5FMPFPLIcf8xlr/SSKOA
19EmrVHJ5YG486tRMvckSusgSi8kKb+vuzWSUo3bdhW7JcwMMCQM+9mYwZd09NATNpzTzt92D1L7
afsySeq8KLt7YtXJXeNhGgdYwQGh3bY4Smie22ZqEzkiv5Kdg+bYsseKvt8WrTnlq/zyMhWFXU8z
uyTuXthWOFUvhfHA3V2aLhGfV3yCTm8Ui73GX6egAbv0oBE2gwqUaLxbo6vUCFfRVyy1i3TJBufU
5P2Ln2Hm7dijNfj2+uiEK+aU+RKU1q7hnPpq+Q6afBGJzN94mFDRVzY6Qha3A+vlhGR6J8x96SYh
43J/+901flLleZ8miyTuYGSXCWVambw0GApcWs+i2xYM1dbWyvAcR3aEXWqXha5rxLUQYS95fPv1
NTar9rZiJtLYcombFWe/g/bUyyrsq2+3ZV+375MThdrbCqrlibCkgD/AjJXnQAxDtFjdP0Hfl6hq
gL6czv4aOlD3HUpA7HuzRROejXRa95KiQMCKfZGvOB7ddyiGVZtlh4FdFLfP+p+UogR09rIvaXIg
w9pcWo2DUCFZQvjW0DQCT5jEg8XAN+GbGCoy7e3Wfbcoj9EdfLy9KRpbUyFaw+C2Dg9gDj5uZcBI
x4DSrpiCJnOi4rOCxQeNtF/nlzzxdhXNY7Mx/pnR5jBQ8TTNZuT26a5lzuvtL9FsuYrVcmyjShYb
XpXxfE9qGY/SjZJ8o99QYVoWn0fbsLBQ40Rj8FdHxmjHRZavLJZuH66/fzjkVoJZEsNZ2aWs3ovr
IO5irc1B45FUInLwp428Kszswi2wh8YOkWHhPHZ8xRp0y67Eyc7iwm4leJ5Sl33zaBmyodi3s7Ny
+tG9vWLIVgIwJKiB8gtAiq+m7T2LdD5O7d8sG1fynronKOY8BTVQI+41mWSgtcE8LbaIJvuOs5Wc
nmZnVTwWkVZNfAvyMTLv5CXOjk7fb2u8TvLVfXzQGc+QTjcIxzm5rvU1H4iMAtNeY4zWCVeCcN1l
3jAsDVhU3Tk2g3FfO2skARqVUdta0Y5e015A18VQ3HXyzhmW+zL5cXtRdMKvv39YlHlJjSQfQVrR
uuPjaNEnr3GeqCu22amKxhrZTNKlbHFTnLn9EuSCHyy+8K+3X16ji2ojayYSOZuOwy45hgQieypa
TOMM3vjahFTd4ijGaqboIwD6xTkNRZVFpuGZcUUAOe3FsjZrS/cJisFOFsaVSnGN8lOxK33chJA+
C+WIrJYINh4/iWKzi+lJXgTCOdWmGN8qO3NeBGvXEg4a1VchWW7h+b5jl+4JWPcuajLXjNCTtBJw
NVFRbV8dK2+wS6dr7kdzjoTzKyte87YJjYHsgoSE4xStIjw0u62itGbUFG1MrkUd12Khk/2oOnBv
FSuOWSf8uv8f7Az9vK47m6B7n6cgXJrytaa/LMdfWSXNGUuFaWUmCKvqFOc30+OosuRfKuJExWSH
VtPc9Q5ftl01VIzWxPq6Sjl3kW8gXSyNJj34TreGS7w64k9OvOrkg9QccdvIPJSih4c0JyHHMLS2
DEmAWbWvSb3Gk6rTV8WqR+BeWkJxIM1ZElaO+WCPa7dgnWjFmi0mcYpOkBjLx+J3S7wsNuWc7W57
O51wxYrRJDEgxPAGNEZEgJJP/ukx22aTbBWn1STLggbezD3VSTrL0BCyjSrmZ9vQTUQFatnlXLtT
hWxS1SxODKhy9dDNs4UU8jaKVJuo/ak4kgQ8MRDeS9/AdGZzAGGeTBO6BnHS2JgK0AJlpiExesg5
FblxDNJqx7xqNwfWfTWZkQ+86O2d0BiBCtVyEQvQX9hhpSpvv3Ro08gYRTdIfixyBAbsiL06F0fj
lNQRBWZVMQfsmu7Jq3kfpRPIb4q8OhOaVytuTxPeVOxWzwkGYWJA4AlPOZQCZeA+eM/TYmf4JL69
YLqPUMyZcBoAgUOdk+dlD2lvi6P0XHFCm6H45/YTNIanIrhsu01xk4RxLF1nhKaFXLQ02jUSAJ10
xaw7kOzPmKZBT7XsLAwNtovHlBrZYdO7qxguz6Hg8XQ9zOF2/gi/BMXOti4BojapDnR0u57Xxo8i
EzEaSo9Lba+EM82SqGCtli1VBTLv9gKOs3fpki9tzv7eXg+NtqidqWArcNBWjrcec/vOTIpD5+19
mqyFMJ346+8fwvw4eUFi5RKsFE5HTtwElZHVD07c92Rt8Iduca6/f3gEr0yjaFA8PgXNOMTNNLr2
wbDkKLZd8FTYluN2Q2raSCe2ixV7k3ehiYFZcK4XphNOFLe3QePl1PEDXWLTwrdxHAqa4pJ6bZgY
ZSRc0eBy5jWPSG2xOJiqdFutRB1GQEs+gbmNGT94kEYukPJCuJGxOCvRU7frigknhE32YqfuiZOm
j5Z2yk6gy/JDd2zWSm6f77qtwrowxRO3hKYzfgA7ETttEi/FWqpGJ/q6Rx8Uqi4w9t5dcH630/4y
Zj3dOfXqcFidcOVeXCXmaLh5Y/zI+OyGIwv8qKOYLXhbjXTSlVP1jOMWwJE4ssvUx6FlirtiG9TN
DhRLdmTRSy/FgucOyPOAre1XaV90b339/cOCB7JCRGkG+KCM/EgxsxhHdRZsWBLMj1ALp5SYmYVi
YXmuSBa5tDnkrrX7/6/2VbRyuh08MaGaLe1D1bTf07QDeS1r1oahf2ZDV+GKDVEKqDEB9OIwVcaJ
lHyPKQY7lhcbQgrEq9VSNqQZwR9yGPEZp0EcSCmMFY/52cnwKlsxIIJTgTAqLHknz4aMs+LL3Hzr
zLhdxV3qnqBYke9aLACwoDyj6h5X9b4lF7T9RCA442sx97OT2vUjFFOC15e9wVl1zlkadmLHxy8s
/9mma5HxM6W/ylfsyU8bp62FW56RCGIH303kxbTLdCVrqHt71aSC1CdgV67OU0ZevDnYm4ER5xn/
WfjJyiN0H0D+a7XjCCZHIjj70+dGHltj/w83zA1ZuOviKGdYEJYwB6TZIHIn4wkz3WPToxFuYivx
SffqiuF2BviMlgbis5rdpfBl6fR22yVorFZlI2aOxa+JjercFeVOBPTQDBi6vgo00by4Cukz2yyn
POuLM2Zf4K6eNG8o7q+8usam1JrshHp45WZA2FrTe1of0+K3vfRh6hxnspLr1yilSoxhV9Sa+ora
Bzto0Zc9o7ZmBxiI1GZ0XxnJWsZcswdqiXbJe5mC0c8+zNUUsiZ/sFnx6DfGn01brJZox8Kp5iQn
9qFP68hCmCVtlKxxh+g2+Pr7h1DYYIDa1BkQjiaHh4IvXzAmd1sgVGuzhg2qLbeHaF+kseekKCQ8
314R3Usr1joKsG+6NSSnvXsY+PRG57Vcqm4vFUsVHvrZZgeiE6eNFoxTb1MwVAVrHT26N1eCbDZL
0zIqiB+N6hD0w6Hr+23LrRZhjSq3hjGVxbmsPXAhZWgr5qOxbcXVsquZ08QfckmgJt1JBM19l62l
ND+7icD1qmVXu+MdM1PbPvDZCK2y3dkF/+omPOqJ+A580p63eRVvUhy15ppWGSArnUsO2cDfe8Lb
HejDtzQZXz9ECbDcZ4bofYdg1mT2ODO591z52Iu1DKFGM6liqcyevWT0IF5yUBiA/LyJaen9srNq
qwYpAdZzZCV4kNB7WmQALVbWXGF+N8FR4XB7+TX+WCXKmGjQc8rwCb6o76Q1xTbOOZ5TvgANtQKD
0hiYSpXhNLinSXLdhJz0YdH3KW61fCVi6YQr1otOd8+ZF6gPTm/HwR5PObopbi+NZnfVqmsgRhv0
hybaTaQdda13V2dplGZb2OSgmyoNRseCgfQOM/fc9rJfOC/bPDaCWq6RPmiMWKUY9pslbTnFsrcG
0B/JeEocYNAKdzcvQBiS8ZW0ZNtFQq3GYmC1VwDBRQ5cYBKUTQ5muXZ10+inyo7BCmcsXZuQQ9MV
HY9yq3fBCErLVzk243tO3XrFEDSKpFZl2yYBIc2c0nvLr8CotTA7+wuKe3OOb2uTTr5iyXnWekZX
Y41mWseVpJELTN1t0ZpTm8qMkWRp7ftoFttbaMv5he7FJc7bsr+TTdc9+7TFiF2kDrcd+YkSjcs6
caVXYI9lWUf+RGLbW5tFp9NYxZaRkU2hShDN8vdy+CW7d9f8NpJvS/+2hgvULJVal61TOmR2MhTn
rDKBYalCD0OW3PQ1n+6DZG1SiGar1fqszFCiMDs8pCFBNBOxl8n0cnurNT5JrceaBhUGqNOKszO9
ZRbGRqSv7ZY+BjgklTbDGrOZzxKy5wSjjc+iw8VxC7fZVbYSiGeSO67PiLnvE3sykDvypR3mTkF+
3l4X3ZJff/9wZh7FsNQmXMTZS2gk/GBfl2u1FI1WqhVY1hUcSAFKDsHYvIJ4IgsLsEOEhgm0c8L5
T7SqfW+aZOV+pHuaco4e7KkcnKRGVqN+BBzqkWHSWI3kTJ0fu5rtJ2slP6N7jmLGwdwFBu9FcU6n
n3V2V9ks8ugdbZ7mpA8Duua+dfqqmHSy5Bjp7l8jgmyOtfzC6vyAjpBtEVqt0GYsc4aBZ+SQWM6e
pwtyqfMBjR0rflWjVGqB1mVTEMwlYk+FwlaajPvRXBvhoRN99U8f9FUazlyVQ7H8CYIiNIP+aRHd
6yZTUGuyjHf93HclFsXAOOGp9sEvOtQbhSt2PLVug5QhK88LbgOBR845ZiVve2/FhJGMycEoypc/
lv3Kej/0+2m3TbISequgSociTenBk+8cU4NotdHT/0v//mEbrRnH/6Ualz9Tz45e9uIU3sZ3Vuyz
EXnqCLMgh7RjP8BpeQnscmUPNTapsmMAITqm6Etd/tiLiFtRHyQg7J2bxJtWW62upgFNKwRxcrDb
isVNK9xYWBiVeFu65uXVCmsg5WAADLD8afi8bz0SBs74lLr2hqIY4pRaZTXRcCJ6EB6eK2EnJzdN
/xj9SCKRiC3UrdcnXA+6H1RmoW2TetWA+EqTCBXFxEDDIPocp2HlEzRHHJUegxrBQpGARD4jIcMp
k6B7duiDQ7kRe5417aZ6jQNR48RUmgwzSIWsK98+eCC3HWS5nzbR7V1XSTFZKXAxmmRgHzBcs45z
pAePkz/lG5XI/u8euNVYlRZF6oSaC+h5E5wDMfSUxVNerHVt6vRUsV8KfjrXAF/BwfekGfusO9hO
OeCCNx+2GYISWQUznWbysPjlUGGIgRlP1//+tqyYp9ZW89lYKkdAvDknez50j0UvNrk2TyXMKObF
BCuqRw5eKmLfqfZ82rbqnjq43ccgAdanDPlrcwDgskOnW7nrC3PFtX2+qZ7Km1G1gFG1GNx2kIm4
93DHRSvQORNrlxOd+OvvH1yDja5C8LYgl9E6PX11nTSrwya3jOe8NauVxf+UmgCT7dUx7lduzy6Y
Zve+TfvfkzliOJmDUbx8EhHzylNCzQcwOZxAmDKEQWX1oY2W6dsq+7m/8ALFqIMCBwfDrN37EciG
7yIzyL1Zs+XltvR/QW0qVPL6ZYpVV3le2RPBjvgWZsbJNCYBicsFlBv942xZ+2pI0B7nh4xkYQeK
zSpJMajhazG+NnwMJelCy/t2+110X6pYP4bAAZbQJ8HDWBoX2no/Pfl9m2TF7O3a8CcKSrRz5roh
ONLjYTWb+fmVwFNpN0p3rlNEI1xbRQdCriEq8zzsUrafuz7Kij+dt1LZC6DPn2yUyr0hM8PDDLKy
OI/+Y2e8zctDklchKAOBponY/CcHS8Xt1fo8FnoqDwc3ZZdOC8O10JuAsDyUE9B29hMneWgOW7iG
oXfqqPghrQHIpk1xXqp2n817DI06BX+7euWmptEllQFD5u6SZPVVPAb7iMx56NlawkXnDFTmixHj
RHJGUEsUotuN7b2dACU6nznND9z+1oIpFjzD2fDDSdbQKbodUXxAFXSLV+BOfc46B5Rgj371k6HE
6A+7co227vOUIULgf92ogTQekxYeAS7axImJ/IE2K7vfgN687rZi2i1y/rY54eKcFRefPZj+2ZPH
grzdVlidaSjmDc6Awc6mTBwqFBad0Qrz+aVnfWjlQTQSGRfsZ+t10e2HaRZKJcWwgbKk3ozm5MJg
kSW7CNThp8k82Wuqq3vA1dN8CGiF6Sc4vlHnHlfGyDLSKvTZfC5BT8LLalr5Co1GqfwYMuNLt8i2
OE9VEY/zqZze26kOB8SytQY1jQmqc+VJOwdd3oDPwRmDPZmBYkHAuL0HmpivcmRgSLrFlnzJzqwn
4RXg76Ru6Ldrvkn35tffP+yAMZVBg1bo7JyQvfNurSGHdI5DZbvopmDsUWHIzjjgHuhuPjZHdirC
Ms7jjachFbSV0mJqi5ZDO/2fpR+7yaVdm4+i00vVhju/aVFjz86WeBu693yew7wIi3StdfhT9nY4
CRW4NdnWMpUUD1gO7gGpqQOMeTdFMiIRQuluDSatUR4VwFVkHvGNus/OZnlsii5E7tMvVg4an/LI
4htUBFffdnQAOZZ73wCOunTVF79z7koUqZibvA+9ES0jufj+HKOD7fm2MWi8n0qCgWYOmgcJvmd0
5EPe9zG383DpT5bzQovLOFtxvgWpff26q2p8MAynmorSSBzn3iitHxlZllC25pbesqtw5SAfBG5p
mUuTnTlPYsrGoxGUK95OY9AqI4abOgUA1RDtyGfTeFlt69PJJf9dj3/jsqxYhrTEEju1dRTD2iFM
p6VKPMbEQ0wI5WV+bq+083+dsQ7J39sK8+mcxetKK5ac9jQXaQ7ZOECOO7InxywOon4Jl3iI8r0X
336ObnWUsDyB3Qn+H4/xZPpjJIAyT2sYT43o/4FzgYF1yoIxO+czjdHbG3K2KaHqqWAuTHDIUtFh
SxNbPLfmuyfJ+6blUEFcYmmKIM9cKGHOI6PqY/BKb5OsmKXt+C4bkdc/9/5T7xzsbuNaKBZp1zMt
+OwhzKKas+/aUR5k479se+nr1n70JW1tj7KYsrMxHojx0BaH23I1JxsVreW1uUPmGhHQDGxjP6Te
M2HG14olc1w7yZs7LNuuGCqtBm9lzdgYZGcy+XwX8NQ7TKL5dvsrdAqumKgoumLOWJudKZ9kSDxw
gPneWkpBE8nVqUbdXAcWJqVkZzcQqBhgUOjzAp10/W0royK46hFovGTEyc/O2y7kcn7rJrq7vTAa
v6gCuGYTnAoNpiWf6cB2xpKH6HA7ppt6keAaVRCXO9BqACeZ8WAEU1waQ5yTr7dfXLOjKmRrsUne
BkuGkxlNeVhL6UeYeL+SJNKtyvX3D8aEWiFSHGDXObfE2I+siTPuvzl5uXLE0IlXbBXVzX6YkjQ7
15iJLfrqyXTysDfJSnjWiVfCqGUNvXQDiJfNU5CBOOCerl2mNN5ARWrZc1I4GS7i5xT9OrazL9p3
Sl7n5DljK4MJdC+vWOo0DSXqhkaGG9pzOceJvLfTFVemUxklgCZB4eQLyC8fBtOkobCZCDvr9211
1Lz2/+C0epo5LjfSs6x4PPMscmw/BKJw5YamWXcVp2XNQML1JbbUIa9lHfoJsof1/3F2JT1y48zy
FxEQF21XqZZudbfb+9i+CPaMRxK178uvf6EPeEAN3SwCutaBYiUzyWQyMuJVLqdlnA5+Yv/0jc93
rYWXlAU7QdPTwOovHn+XUhHEwzmlhrKFzkjKwTp1a+n6PdZ2wF0/JS97IbRdP91fAc3qqiAtGecj
q2scgHP9XmafwVV5bFwlWCGRznrQM2B3t8GfsEzPeI03OKTOHkqgQkKoB0QKGV0qkXf1bnJFA3wV
ZDE1Ya01lxkVlTXUWTFODo6mwSrfj+nEnopMNJ+518VXUaYubvopiaDNXp9at57DIyZzVPpnfyfJ
brrdZJbzSLoFJRdSGZb5bZs5Ku0zBRWEm+VO8tKnuGj+RO/NSZrIQt92IUctPkvRN1Y14ernFH4V
uI1fnjM8ez/ct4omTVBBa2OxFlbJk+wldy7+9ESas5NUATVxiL89eVflEnHyygamDMHle2Cuf1mb
8/1pv21wV0WrFThLvIZv8fPKQRI2fpKN85J4v+8Prpm0ilKrq9x1oNyI64Fovk0gOjjlJThgjw2u
7GjCXSuxTgUGb98VeRwkB5EzropSAzf4grYgjNzFL2T5RauP92esef1QEWprShyBplsk8X11bpa/
MvvUyG9x2oft9i6bDHbRbAoqWUgrOOEe4IEvm08/ZeRs5X9PkwhTboWkai5AAxdGgRuN06vAtdhy
OdBkyOp9mgFikJ+KhoQtqODLdTbEla7QxZS7fda7NU37Mnup6s9z8cnGa3r+rajKj7aQz5BgCTr/
nT9/HtoCYnP+k8sWw5d13qvkKjIZ2lZaODLT3v4OQoiplr/uO4JuZCVVIQQdLA04H15mvyghzewW
oZ35x040FbE2DNbYDc0mrlC7CLplCzNiOm80m4WKVmtqHAbeipIsONgvrvuyEvooHJNCtsYqKpOI
aKahXOoJjgsCUJazcy9Nmr26oXf/vcl+oIxs19yDTZz2Nx/FyVp8w2GoiWmVNwRoLGewqzF7kUN6
ShnYNLtvvX0a0c5duH+1/NiVRaUMgXaDm9ojihap+Fv8tvM0GJhhv9AtqpKmlD1Ph9xGmlL5j1v6
eSYnVhmA3LqhldAlVT+N0uLITxzr8woB0430IUVz9P0w0uw+/3s5uFlVd6ntwd1PgNRrXeyh7RRs
Xt08o6oxX7NkFYbiy9t/w1Efk10bqOWmWYDlSTJAc7f8pStBhtWm3hH+e1ykVbxcZQ1lQnucDL0X
9wG3nFc3Q52O9/TLfVNpAkBFzC0ZRM6oNyUvwquWiFUxCZ3RHQxBoBt9D46bhbCZA8ZqC8/6o438
dgRTW2HqodWssYqWK0Y7hzgz7ur58kM4YTL4wegFFju2WapQuX4AGScdvb2ulriB5dT/8oIa3EY3
9d2dbqySzXHvSIGxRf1uzN7hwebDCAKJ2DeM/7Zbun9g4xLW1XWPNeWDFW0QV4TayNOcOIbrnG5R
lX3B9tOCxSOeAWQDduBR+P+Og3fQHZWNodg2f2ili7Ija6EqDDnHC4WCbHDf2XWGUQ5uLlC2ZIwh
0fes3/PqCew5Fn/ihNSGPVNnG+UAr9aW1lmMml0p0ymsGvIuQYeVIZrenr6j4uJme5p71k27BtEM
me0izMcKus/L+b513p47kI//dUtrhmp1Mdt4Aav+9RbrnPr+6f7Ib5+F2Mf+O3KSdtVaLWuG6yj4
kn1Q2wa2NQJ1MZ7nVAQebw5FraOC5OrKt0SFxiCAbZzrCHDE5pu6IXXG33+/CdpuWAG4XlFnaNbF
Drqqa0I3TdIQwCVTw4JuAfbfbz4xW7QRKIQlL77YXpc+ASft7/sLoJu8ErIunRtvoziovNh56GcL
QgvsBKGcg46pRO1Y+TYrq5FfbW85k7y5+oUf5rEpu3zLLi4XqvQq62nfrw5h0VTlCUSMLYjah2Xv
0o/3rfPWfryPrwQtUPRZV7clj1jbPOdz9oh3j/MI4rI85p/vf2L3dBV2hk+ouXcD9QmAxVseZatf
nUs52oHN7TWk1fBrLaEQL1hXGnY5jbnUZDxjVplKafPIq3orANx1OnFmBI3oRldiuUAtlaZDxaNR
Ni9yS+owc9rydN9MmpWg++83ESCKdElL1IEj3If7k5fnH1iJhgkQZjqXuqPDgV16Xw0lltlIQJEK
4fOoLkfnFKeyDVeRfbn/H96KtX3w3XA3/yEb/bKhDhNRK+U/wzR97pYkC9KpNExeZyMllmMxJnU5
dzyaJS3CbBZPNenqgLbpe/DjHthI9z+hRHTixsnsrR2NlnyzwgnxEZRtXxmW+U18xz68chAnbLC3
DJzhUTL07+D/2Cz+Auf5w1CL61StQTuuIZg/MmoqpOu8VgnxXgKgm3JHRJJWj5D9OY/WP/eXWzOy
mkC7/ko6SvFXhEeemDN+qKg0mEnjSWq/ScZY5U9owI+cip49kp430UfJSo85kppBCyA5ZreXPBoA
YCug6kQT9507l2cUVQwHg844uw/fxELFOXHQEyciW9plHeRJWU9AUxW2qU/+rcwCjqQ2nNgTsUk/
jDRyhXhZs6jY+mhLnSDPmzCf42CKa8Ni6P7K/vvNXyF1Nm7dNtDIG9buOqXOL26508MxJ1JiesMt
G62XE49W2ZINgLBFvrOy3tSWo9kyVHa/eO0Bt+QzTh/QGXXWc1KUEKVfu1OzSsOdQ2ceJaK3JZM2
OghExNz8pYo52EYm+9d96+imrwTvLGxvtrbEjlbkWyyZIhFvXwYwr060/vf+J972oz9UWnub+2WK
fTuyvCnERR79hT+sNQntBOIe1Y96/fv+d94O6T8EW5uBEBcKmXZE0cEOtfRrT3LUC0wiUbrhlcMZ
aLBxm0S7RluWP/m0RLEjiybSX+/P3oev/5nF/KHdOhfp5K84h6N8wXW+RAWxfV+2Pze3CpYaiYDE
64lj0vvVfWz/jzcBN7NuqYe+pVHMx3NnlWDYaEIJQed59U8NPjfOv9Gyb9ipdJZTwhsPVcBlci6i
2hkfZS/erXkB1IKJEEM3vBLgXbe1QwpypWia7Id1K16Xun1tZvfT/YV5O/r+UHld81xMdorZj17+
r0ymf/p2O1BgdPkfmq7+kjhFPNU4Jeb20WfF2Sb+Pw5LDrz778MrsW1DZIVIuuGEKHw8PPthO8l3
cj52AP0h59pWrlX2U8yjLoEKX9i3aBkMpCWE6WqrSWX+EHPN/J7PC4Wbbmh2Ljo7yJzvA9qHZeed
4qk6L93XBnytbOuOearaV0I6a8hiy+LIBOILGnWRWvJH1m2GGNd4qtpRQvyhyvmM9aZsuwDMfmp7
K+LkCJoR6612lLhz1qFRvhSRb3fu2dq7jFlHTbjtt08KrvaUeHi7JZDmEVE2DM9bP0O0wfu4rFOQ
Ue9yP9R09lEiGVC7PqvHPdScJYSWXjj27JI4+fn+8Lp/oCTetiTj6ni5HVUcRc0UK9zNp1TYL6NJ
llf3B5STuku6uqgIbOSQ/mGp+rChzbPNTfhj3R9QAtqxNtfFswoWOB+jdZxPLM6hKvy3H5u2as1m
p7aOTChTeW4pRLQ428dk5e8d0/mmG3nPDm6OnN6JHb+OkcSUVv0r69AiaJuYPDRWVztF4qxPSnCT
YNK+E9XoCEuy+ZR1pouzbvh9NW5mTvtdp2HxRbRNKcoL3SNg5VeaC8N7jWZR1U6ReUrRTMPJvqhd
VFV2MFvJJ7v9nRjPX90XlPMXnfrD4DoJbs0jZJxbPBOMcflXvskLBOmO7Zxq4wieoVeI9+yHcAEE
Ru23l7q2npg0AfB07qPE7o542aYG/6FygQhtZs8JprQ2kLPoVlgJ2wYXTUobwiOgYz/KnoYDWT72
hSnb2jPEN1I7tWukLkZwRPWwjcOKH7JnZ2tNHyCb+tqMLOSp6fDSLLPaNQLlPIJ0IhVRv+aXLdmA
OLdfqFOGVWxqTtesgto70pcjgYjSakfenH/x8744OQWjx1xI7RKp/GHz3RiBMFfykcsxyL32fbId
Up/nXO0MyYptHJiVblE914BzywffRXcNCsyD55+5a0IW61Zh97Gb3SIfNlw72saO6v4jukPq8tV1
nsh8LINQ20RatyIx5B2xAHi4Ic14nQkaCDN5uX9C6tZXOYABlZli4VAkKDlkAiqy1eGWdaYe0TdR
JUhQVOpfm9N2gLCsHQEVlkPeqxxxHZf/CrxMXSaL87DY8u6Khx4RgEjnW4z7LlLisg5FnC0X6Lk7
B82oBHxLetdpN2FH80Qim89X3HofHNkZSg6a/URlCs7m0toykGdEflEHHftSra8Z+X5/iTRjq30l
6FhhE2Xwr7X1w0H4n5BinLbK1Kiq8QC1uWTgK27pAku0prN/duJuPA9u/fHY3PcN8iY2aseuF2vh
PGrX4WvS8OGa8tS7Jszqf9z/gm76e1TefAHvyo1dVgNqkWghEueEJCIOuBMTUwqmM78S3mKSvk85
zqG96YG026VoAIqaK1PRTTf+/sdu/kDtytnBO5uIUjR1Zm11moflktWmSptueCXAB3+oJ1lk2ARr
v8CNv7eDdpHbqfDin8dWQDmom9kGBwOU6qKdhIzF5QMac873h9ZNXola3DelnO1lv+h3AW62Dw4U
C+iR901sTmrLSdNLayxarGxWuWG/NWeo3x3bVtVukzXnAjdlh0d9kTRJIMRY/3bHUZroqjSGUTtO
KN86oHFKO2LjgAfs7gPNWDC6/aEHC652nBCaQ25q9nm0+fKhrdsUVAjGDgLd3JWIrXyH8DjHotZ9
cpnAgrt6/WUl9bGdXmUKXpO5iCWAMpGdWiFbs0dKrWCe1uCQS6pMwfkmvJ5sFFePtQ1d7l+7DZwE
bXLsIFEFWhc7jre5yjcUiPpT51MQN1dPjWci99bZXolVe5wtwMlRwbHS8RVy1I/Aaj80rgnktm/r
b+S9KkHwRoSdlskkImtMwD9R9fwsHDm8H4m0zqLq4zFwwBppSB93h3nra8rleB5SL0+HYovmejiN
yOc6sX1KkMwvVBw7XdSOlLz0xmXluAmmsXO2k+IhzerzfUfSHFxqN0qe+6sF1YUlapMUYq3UnQNK
1mNBoFIGl4vbgK4Kuz4rWhrMtEJe6kdx5x1BV2DvVImCl7jYXNzpl6joLRosUvTBtOaG25nONLv3
3hyJTlVtC3TBkU2V7Oyz6lJOJjCjJgBUcuDBzlse43UlgmaVSL8xHx1w53jkNX32Eh8adPcXV/cZ
5dRdxGDFDNEQQQL1lNSfco89rs5wOja6EsXCG7re8Rsnstv2ZW1/9gt7sEV1cO7KoTsyPrWVBxNZ
UJAcHBqR5qdFWoPb6yyjBK1FOWSkpsKJ1kw+V2QEEbQAvsuUrWn2BLXRwlp7NjerC3RL4b20cX9t
izEiZA2t1qTupfkHarvFKGNP5lXrRP0Yf/Ttn0XtfOxWQ3uzbv5KwpzNtIhxExPRUJMzGFc+jAJM
LmI9szE/dp9Q+y7IjO6IisV2VAzjwyrqi0ucB5KaCFF15tl/vwnedslIXhdITVy07ybZemlZd87k
wUc5te/Ca2netQQl3TWvQ1TUr/0ASldvPPZAo7ZaSNmhOgcIe1TW9rc0jz94/vw0V+RyKHLVLgtc
hwHUWOA7tuW8n9zxWgjI3pPly/3hdd6jhK6YrGKooUcfJdZ6QTElKIrhzMrmwfOdY3uPCu/ykRtC
4DR3Ijw/RXbPQ6eoH+fVlDhrvEeFdtGWtZWocRulufdopQ4SxPgfl5PzfQPphldq0mtV5H2+pA5K
ETKicXdqcQCj49xw7Grsr/ZWVCPoA9o+W6O45ueMgR67TqcgmfvXbjJ14ev+wv7tm/jKxrZMmga1
xbkpn7uRPrI2RfdRalhfzdmrorl86BbYsvRY1JTTpeNA4i9JYaoH6ea+f/Rm7qkrE2grE7zHVGPU
1cCiLRDmgzDo/dXVPHL/rwp1M/y01Z69i+JGXu7VQbzJ5lw2bRFYdoNHK8Lz07TlSIeg9PxZlpsJ
SawzmXIcN7EtG8obEa0low8D5JA+rIAtH9syVHTXltKR5uh7jJYyf9q488XOksCdjkaEch7X1SBp
Ag3bKLP6yI0fy84KC2lCRWlMo+K5MtZ7vg32gqjNcJMc+7n5tJCtPHZZUiFdyywty2V7NC/2eVe3
ScfyDF56w2ahiWYV0kU5z7atzBHNqR8S2obN3PxdtfXVso3CQpqIUDsjJpJCt4Cg+tP1yQsbZEiA
4XOt9O/7EaGz//7Zm4ioMheb2wLnqenwMbbbr0N/SBaUc7UvIm6J1VRon4l66qHt2sUlb31f8Mok
qaezjJJC5z4fCMRgHdR+yAl0DA+06QPvaB6horhKQbJ+7pCmZGL+sG1ZMC3DxyUzgbh1hldOYpb5
CW+8Zo1IvLxL3DHCk9yx/NxSIjYjSQ/CUwxdT8mjG+OK3cbXFfKgR1zmDy1Wj9UAJjlAPVUMl0Y+
Pjt+eyhemdoT0WRp5lbDKCJQeT5MJDkXq/84xMeOLqY2RqxQYIfo9/7qBhW3U5GzOOgmrzU06rzt
j0zthojHAn3nzv4onKOY1PrzT4rGkYqYSnpve8wfkqx9nNExc3B4LVaFbJ+/9sQzPDjrpr5/8mYX
GJbRc6cShiGLc0b/XliN62VrTe9supkrkTr21UzmNdlwHRW1FzRc8vVBptY6GNIq3fyVAxY0LGBi
TTiLfFld5wICbE5xbsZjJT2mMi1MllN0aYrhR0Y+F/EY4jy/tJDZvB9Qutkr8UrRZTH2IGiNGN6Y
49EK2mx5oPIYGI6pfAt5yUAq67rwyxTyl1Avc8rlOoKW5f7sNYurdmXiRa5p4zWmEWP8e7/k3ybX
MVHgaSyjgq9iWuMEbz283QzzXyM0xJuyAH1wHhssr5v7frDf+L0liJsXDNiWDgjgLKveY3MzpJq6
ofe/dDN0mrMm81eEFKiCvQvn7nKNt+zbMZvvH70ZnPtJU7od7AJkWnKxY5EFABzHB6euhGslbYTR
An9s/TXK3eVSyYORpBL29qJs2xUKQZELvtIgtsc0SC3ihd5qysl0LqOcq5m1WDG0TfEc3s0XqKFc
0HP4OLa5YafULasSq2uZzvOyeSuSmjXHkxOkEx9W10WD0aGVVdFWfg4hSe6hvFPS5q+hEnZQU0DU
7w+usY2rXG7lzHNe0goPK8lyEtV6QrvJOW6cY9H0B+jKz5uhWbG43SrlewkS44c+7mvD5DWWV5l5
8RzvxdnYscidYB7qLd470hxEuTEVcpWuWS5cAtM08/CpAyinsW3D4bRvJn++QjBXCdYGmVctZuwE
vRDviZOG0qMfaetd1to7319YnW2UiPU2f+n8uN5TjwaVOj9Bw2dz6IWDqeS8PVTgJspxfKCJ+qEm
1pPs7IMOo8Tq1nt20+57ZNJz8c0vRPMjaYqDgyuROufVttKqx6na9M656CzrMrLk532DayJJBVa1
vlNuY48iY9svXxhOvSDNoKZVWzIxLKnuC0qsul6HN44WX2BDfS1ScR4GeT188qnIKj6UdLUSIBZr
R7bnouX9ZeyPEPuBeUbFVUkw9/BE4oZQzv2TW1T+g0v9l7aS7oG1RduxmhfM7ZpaCQE9lbDrwGZ2
2KL56P7KvhVK+9B7FN8crT56d2O07ILoQHrfx0rMQSc9U3lrH0TdCvbB98W+GTzpIGpuDRSMRk4e
NN8L3BNQp9lmw+H0ls/swys7TUsyaG7HaLhvqhYs48mpIcU30pnerHSmUXaZmQ2NED1m77Vfrbl7
6MQxih9HTQs6NHDCjWB0zyJP9dw8sPjL/eXUWVzZYqbRG7yhh6dIOkI0J54Cyx3f06F9pavpSUln
F2WncUiagiMTQh2T7cynsQLtntPnppqlZlHVjGCilmySModDDk4XDtKqw2Lx0lOTZZPhhNL8gT/y
gmyD+MEI+VvbXqJxrLMgzjxT8VOzAmpWsMpmFlvv75QnfZQt8gsyhOtmTe+m7MiTIfxeTQ22sgSv
ak75FQzRpy75UfIUe/1mSId1f0AJWpQNWxnvm00+EHrqIfhsFRBjKcCVwZoj14X9LyihO5RNbnk2
rLSM9mlAf4ObmPBjutVVwrZMwNDWOmvygparCymW57w9knfss2b/3c/o5DlDPHkoTEK0EtorDADv
+3Grm7QSt+mYZo29ee2zNbL13G/F8mJD3vt8bHQlYn23thcWg/hrm6wvXl2xU+YIcjo0uIqNakSy
bTkymmsFjr3GdkNvPHDtg7lVNl6+2naGXhhxRenzBFhF2OajYQvQ7DJqQsOpB6ful+Sl+h9/Vh5Y
QFZUB/U1HRUlTlbmDlnpQxIZD4Jlxc7xZgpPjaeomQxrOyB6JEQIXVl9BNXvhwSZkiH0dWPvW8LN
eb3yqiObZyUva1d6pyLpXtF25h3LNFTpgCmXveULSIwttQ+C1u6ceyYCYc2WpWLCU7/EG+MMXp++
EKcWYPaNeRcrWZ7a1PlwyMsdZVdZHStLSmfGrpKm4PziITlUf4Cbq5jwgnVWxwZsWKyYTjZkzbPK
dJjqFlTZVobN7TuLYkGdefjs8n4I+oEdeZDY563sKm0cN/nkNclLBtyHY3XvhqJ4Xx4lDFJh3qQc
+eKO8JfO7YMk9sO+bA1+rol+FeJdUnAVtgL+woq/Zmv+ugvrolfU0HSqMfofGgLFWrPChQpgNrMQ
5j97B7kKoaP+3wCFvtBqcSZwNpdf29UJt2k8HfJvWzn1IS8om2bEXlvR7tzE3RMly+XY0LudbnaV
oYkTq3Z58lJmzdMyL+cujR/uD61bSCUqfTcb8P4Pe9TYs5YXB4VB4Djvj61bRuWwdwHLItCO4dey
Ll4o9d4ntSksddNWwnJiw4Q7F4xdtr+cNFriOVj7Y5mECuImBeDtVozj2K+SEMDci10dU5ZxVBD3
7DZiiBuavJByefCB6JjqX4dsrcK3PbeD+NiK83IGVR16Us/+Zqruamytwp9nNOJZfbXfnXn6ccnz
x7GW70cQPhw71lT8syhWj2023CRluN0KEbhg9DtmFcW7GeTEfUnhJlCLCiF1EjIQSB8bmv03Jhu5
zW5NsEctydYGfAYdHnBeBriqzuSKexOQsec0GRGS1bsxD4bl1TFFjiYohXLmoKPIEXSEo3QQN/Dm
KXRskya6ZtYqtDktoDPVJbtJRvlCGvdFVv4HLy0NRtHMXIU3Z6Bsnep9OxHdPxl4Y9zRRNmkG9n9
71rmoGzyGTRVX/xE5kGfrp/yBWa/7yg6qygnzuD1ziwGrGVWFC8ZRKpcmX/1+HzsbFD59SsI/cYe
xXrSzAacxL9KORmqQ/sM3yg+qchmi7Y2ci0MXSYsEEm4bGCM79H2Yzh7dGZXopMX1TxBH408i9E+
c9G8H8f4fN/ouqkr0ZlUgkztNpJnK2df8s2L0J37ajc/J9fU76v7ghKiXHpdkmw4OKlXvmdyCCm0
SIatPJe2USpuH+utBVBiFXWcaUwaJJ8tmQDjAZWE60cJ+2AnzwWHihVLTuUC5o/80c4Mh5/mb6lo
57QlaJMusSYLiWbqod3lvdVdoed0OrQwKtQZEgrgDvPi+DlrebDE19n3sQOdS5PAp8anmBLKTYEC
7TBg4bcCza1svgD1b5i6bujdZDdZGOGoGOXzRp7n5cPWb59XNv28bxTdyPvWcTMyL2tZULrimJr9
YJN4oAW10f2hdeu5f/JmaM9ZuhhNklD6yaxgmr+Wsg6wb3b82KasopsrK/e2boG/DL1/SZbuex03
7+9PXWcVJYbRcEUSu8VSLv0all4aeeWRpx5cvFTGSlC3NrjTweBk6wJeDOEymGre+3PLGzGropk5
lNWKaUJ1gdnrpRPdb08uX7IYcsm8INfE9c4WsY4ZX4U2g3jT9v3aEVfXLX/KfOAB1CW/HrK+ylK5
0iTL5Lzh4jvwy8rawCmK07GhlRgFBTek5wrBr7jjXXnhodHWhCXX+IxKUJnEwzZlriTPLkmnx7Yh
2TXJY0PJa5/fG0urApm5lXR57q3kuZybiGbLt7xe43DOc+vMvOnjwMAif8xCStTWzVg1Dk9wMsrh
+9QNf8e+iaxVk46oiGZZzjmF/ijyv73YCPRKQ8Hzcwjrh8hSiSn9eursqmdwm/LJdiJqGXIFjZqj
o4KWfekkXj1h4AY9x5/9i7yQUHzO6iB5P12ra204/3QOpBy5K7ruwW86kWcvs4pTC6Y/wNvoYlhX
jfFV8DLlk2vvyqlX0vmBtbyAOf5sTaa6vWavV8HLXPaApseLuEpIozL/XdecZQXat/pADy/WVkUv
l80GjY51FldLbtaVWRmUdzdqkgLVWF7FLeeSl6IdFoSulzxQPznFuKDcD6f/OckbkavSUPJ5rmzh
tDhKuiGLstZCm0bSVRFt0va7g46ll9b17TDZZsBqY2ibi371r8Qzqnjp/pwS0JmHoQAfxWuNV/+g
g5UHNCYmQJ3Oq5Q8Wq7QaPQyeBX38tNgu1e7JNGGl8v71tMNz5QUYlhr12aYeyamyHH8IF2qh7wy
0QnoTKMk0i5Nm34AHcKLB4ZlMbgn4h4hM9sdVgnmeqLNJMecPNvCjwoAYdP0932bvD1pnLL/tYlo
kfbQDlfd2bdCP5lT3BqJyV11g++pxU3OBvx+LNeqjp/b/m8Utq8A61yOTVs9eXGkbKNPyXOcD7/E
Aj0zIhKT2Lpu2vu2dDPtmA5NuciKPLNhkR82h+ahC+odwwGgG333zpvRGwf1Zp4Sfh02GhZzfO48
anBw3dD77zdD105TFNOAoR3cQ8v6l2fUQn87dGxfiUyoz9vJJHyIdLmZf07xqhpYte+9Os587A3B
9pXoFBS9zV3exM/dXD0WfpR55TvCW4NpdH9ADU6UQUHXi3xq6sXZbkDBbtN/Nm56n9QNrwSoVZTr
WCdF/DywPqgsGayiuJD1oEeqQGbLj3uIhkN2NwUxFOiAqu8gyT7dDyXN1FUUc710eUfQNfFC1iFM
kt9dUv+zbPm3+6NrXFLFK9Wju2TxgDRE+rk/BqVkw1e5QCrk/vC6ySuhahe1vXOsxM9p4eWB3Tgf
yglMIrxsP93/gG7++4dvQgqCBi2nkpHnsWJPZZn+TbzUpPTwdppjq6ClqhT+zoaCEsJcf92y7HFb
6GPjrr/a1dRUq5u+ErdF0fbY8wW2sri4xvP2usUm9bu3Ogod31aRSwN01+phRgGEQ3VNEBJBlyFk
fLjM/AV18A9Z53zKpu2glyrx69ECWVtaxc8iHi4lzR/z/NI6phq4zo2U8AUnRCGnAkozSzN8sjL+
yV37qFpjQ/1RM7wKZBqRLqOJHAWXfpw+CWKHeD3+PsVeeN9HdcMrx6wDlZYkw2yfi6S++Ou/1ti+
65hJzU/jpSqKaRa0Qk0HISYnMQaL3T6RqniXOuNrLk0G0n1DDWOr57xOkTKDG4WEpUA7W9ZN+XkR
3A/gfN/vG0oTDSrUueGTb42ew69bSoK+qn/MSf73/aF1/2D/5M0+QdgioUWH1FVmXwR9ESVBdrkF
y2giGNZ9QInksUWjzOrizsIaKw/XOp8uW+OK0MK7e0iX3kCyoDORcgqnAAUUxTqhgke20LHGF6cX
hr367aqD7SohPKC7yOmWmTwXxfI7p2WUdtmTV8+/OtR7RG1iKNX9AyWWa8uBnNwIQ4F8/pH467lI
P9xfY02cqUghKnC4s2mEht+UhWlNwnTyTstypN0YPq0ihdLR6mle5eKaQ31hKber3OozddvTsdkr
KfNIp4nlpBDXdYhPS0bPKz/z8uf9wTVGV3HPOdKf0m5KcbX5cpqT30tv6uHaN7E/b7y2ihWK+7Zc
1wW1qjEvXXi7dfFc0E5kZdDNfuiV9K+y6C/H/sX+726CuIppJdGZg7pAvQZ1Zp2qzPQEovMdJXw9
8v/hi0TlYUDD9Dx7Pwqj8JXO/krYDiybqrjABRGc7P0jNJKmh8k3qajoBlcCt8BjqCxAhHgddrrZ
LgHNNU8zA7ZCt75KuLqFG4uN4GykQ3FO0ytbvy1FGpQQZkGL1EY/3V9azeajQoiE5W8pCiXQ6qWv
brl9r0d0GUJR8WtXlu3Fbl1TZUxjLBVQNAG+kEA6ArVVvyHBAiarc5bYJkpqjRupgCKWMsJkYsXP
i1PN51X2H8pBrqecu4dKY/YfsKLB2p9KkUvY9vpB2kXIMuvjsSXY/9NNdDntvAxsTvHQ6Kf2Bd3B
rz3oDwI5J3PodJ7zas+b4dahM5MSyDO0k502K7EI01wGqz3LsBjZFwbN22P3SVuJ585yOjlUQLz5
eOYK7O1fK11lMLkmimfdP1ACOpMU9PtJBSRgzcklS5I84DWxz46kpo5EXUgoYb3OZCuaBe/5dbXl
QeHwIGUsSmz7IQGrIbp+D5pKiXAL4oFx0uI78wZdOFqdxrx+ZcIAsdMYSkUi9WSuIJknUZAs6F9V
Ii6eT8OysK73nVY3vJJbd4LbfZOhFmQ50gs2SFJerYH/9gSLT8e+oJzLgmzJhEMHQL6ZvlL3H8df
vonRxMilWWQVOD2n2ZSlaY7XhsF+aNs2IoX3WKz9Yxf7P1HCMayxZtdToVXuVm1Wh2a/a+vOJ2FN
ofV/nH3JluQo0+wT6RyBhEBbxZjK7KyqrLk3OjW1JoRmNDz9b9F3k82XhM7VNhaIcHDHcczN6Fbz
v20FDF/2HAlYi9tigZ38Pd5oz0mGdo11+XTf/Ja82mSV9DjgCK0HRxvW4VBMkRoe0yU47X2nYr7h
yaSZ2qSaUBYOqyE9+KqkkVzVNWvkxha1nKAms6RI5olAid55yrV/ROvAyU/FBzWJR6Ahz245nft1
C41iW2bDlVUIdRHWB0gzIDjCRHslfDnsWgcTc8XaqkTzL0OlIvfOoxc8En8+FHl9Vu2WGp9lJ5m4
q6Sb/NYD2PLCFbi0qddOEVetPnEy7CximuSSpFkUrRcP72LBALrwZQqOwFt/G8ATv+Fptj9x28ev
TlFweeI5iTCgc+vk++rzJHInwA1VVvyzbyFuH371gRpXg5DeFiJskIJ1h0k9eVREQ7nrYZKZYCx0
RGXFgGv+ExAGM7Ls3Dm3qZce78/eskM941yuAHgdHY100lmSj5mm7yAEt9PyhiMXLC8SkP4CxASe
dpglYwdSNDN0R8ItV7YEI884kvXE9bzcQCjo0qmOTiWufF5PTiPZJW/zXWAL5hlOzMJ67sMZ8WJJ
5XOaQrec8I1QZLG+Cbqac1TXgxTPMqCMhsSc+9iFX3atqwm3GhLhoJSJSfuB86WRo39Mwc61b2VN
rJVXTm2Gplr+iLPy45h0P2qeRiDk2ldTMVkl2ybNIT0E9Bva0V48b/yt5R5FWdQMqOGsvaucqing
rJPoDz7kWHI5HEVSfwx7ZyMeWAKOySo5FL7M+xGzZxoO9T71QGeb/Lm/qraxDW8tFgjTpAliQUAz
diya9gOUD/NnMhf7+t3wuvvfaNbkaQFBE5QPaJmF51AnIVoDxLCFVLBteMNhnZpD/nzC8wBJUbvs
v+S6/HnfNLaRDS8FESzYDAtUy8jghce1ksO7IqP74EXMBFzV3lpPYw93ciQjcZfk8sHxFe7d9ydv
eRswMVeBRuflpHIAbrv84PrgeRzOCU+gZlk9lOschfmv3HU3bgAWS5nMkmmiZVus+NgKCKkc9beG
1xuFe9vQtzj96iwkmk7Qg64AAir6x2KVeFjaQ1QMzzUxWL1cpM96PEiKQAI/9qJz/bXp++v9BbBN
/Pb7q4nLWS166HNUzbz+QyqK/ByqTY1BS8JpIq/wwJwuIk/pBZxivxdCj6KfjlDO/NSGSUQJvSQu
3UgWLAHCRGHl65B01eB3T7jnRcH8acpFpOYP//9G4h4xU045liWEuFMwME4i74+8dPoiwltQ0p/u
f+Ct2d8+YF4e+eoVtQD7JcPLZLSoZYm6ucM9O532HF23Txi3R64T2SDj8eLCY3M0aO9FgyDm0Iv2
0/3/8NZOun3AcAHoGdcFCLXxH8ZUjnjUICAtIXTcegS1jX+z3audKrSSfG0nEDox7X4ZPNYBkcim
jVuFbfTb769Gz2s1y7Zbedy0WRWhYsMi0Jy+3DfNzQRmafpmGuP0AqFQsDC3ELFH549r0/9oyuBQ
j8n3huqN/W+bv3F8uSQL8zEjQVyCZowvOi7drYuEbWjj6EIOWGZtO3GI0VdggB2Oui53RJ+bYYyz
q8iHxFnKBOSjTRFRl0bhuPGCZzG5mWDmE4QG5mDhcQntuUhJ+eBx+gmPJT+F3oPfw+zNbLCrPS1D
JYJ4Zp8r3K+Et6ev6Day4Uv94jjBBJGPeOjpZRTvnT54WEu+sddttjE8qZkWUTtNDhTyQp7DAlDz
eX03hdURRDUbAc2yZ8xcsFB6DvgE83tMqIMuExqxatnYNZZoaSLwp1a54VgQEddC9Dpm6wAGLZHw
UMdZX0A86r7X2j5juJTM5OgM0gniFOlOn19ZM0SU70gYbitsOFXg4ZEtLFoRJ7x/TsLZOWgPFbH7
M7dZ33CreW3ImI3YPk6ysCN6MPtHqoctxsG3KoWYupkSMgoMx5LDLrP30mfgML+M8zc4GNW/dk3f
TAoXVVEeBGMQSxJ+8jru4B6xbhVeLLYxk0CdDGVbOLDN1HeHVamY5uXGk4jFr0woPneQuYYFDyAo
pNo0AoEqe/IkwM5VMxSnwt2F8rqtgOHAswAKZUldHodQNTuUEossgn6LLcIiIEzIzXSvzkKa08DH
Y5GI6eqOR6S26zFBP0dUoWPnEI4sPa6aFs+gyZNRMvP6XDb9FnOuzYbGUdnTHFrUwwgmuIplL0lW
11G9Quu3WJ0hqkuabRQgbN8xnJuudarWDu5c0EVFY5pfh1WNkVrKk8+23n5se81w8ozMUCdFIQ6H
ssyPuu10NDTZ3/u8xHByCnkUwTKwXuNuPDwxZw3RsojO3y2WL0v4M5H7iyN6JXohYregL2oQJ8mW
uEnq867pm9D9Kc9DyCA3PHal1z6koT8fe5H8s29wI9nFQwDLB56FMa2mv8rWrY8D9/yN49NmmNuW
euUentcsFaTJeDwO4w+vck5pkD6ydHm5P3fb8IZz91kOBdKiCGMX1UKwmUd9SD5mXrNxeFr2pEk5
zhje8CCgIWJZrk2Uriw5QnN2K3GxuJVruG8tMjA75z2PeZZ6UZOIv3XOPg6N/FQF3gYQwPYNw3XL
itU1qPBF3MBSkV8OVzCWNIdW1WfgdTfMZAuCruG7PfNUuGgVxkXN/GfC+V8V3g/xZFK6R9cD6eis
oAXYN9+r+Qvl6dbmsv05w6s7v1yKvARr9UqHR13/tWbZCy2qKBn2fcE1gfwS/LK+JsBNr4z+6Ur3
WtVzFoVu/9zracN6b/8L1yQpT9YySzOoxMZDqz5NCRpQUHn0UzC/yT2AVe65JlG5EFU6lxzhqbrq
Un2rR+fbff9720Fck6Nc6CkpMf0QcZXIQ6NArQ4ixR0V3tusDed2nFBRPSEw8Y6TSHvONzqlWzfk
tyMHiJH+G5hoshRt40J2xNeZ85wv7hz3BcmPfGm64z7jGP4NgOrshQ38u+rq4AbyxFNlBHVJvdP4
hm8zUYRyWAMeZ0P/o2sDEHjNoCreAkvY1tZwaj6D356oNXiZVhDApmwUEas3a7w2+xu+KxU6PIdq
haTPSp45SX61axg5tdhIWd7Ou10T2y98JgKotuNKqymL0kKdZTA86Xz97SQh9Ne2UjCLkUycf5et
nOgeJ/M0lX+Hf+Z6T+8DNr8J8fc5XfSadTxm6LH3WfGhLeu4rHdGBJOWFGmKLvkYgjibAH/sT2V3
EtO6pRNuWVyTl9Txm1X2EOyLlQ6PHh+uFIQ2TUl21W9cE+LvDz1ISJErQjAulZcy0OpBpaN6f99t
bZM33FZppYN+pGHsBM5flCaHIe8fh2xLk8K2YwyvzZpwzUlLwtifQQqTC54cuei/3p+7bXDDZyEU
kdfLMgQvoUj/rIvjR2E3/Lg/ts0uhse6S9t0MkGZYh7mx4Lwp7xY38ta/dw1vAnnZ4sE9/kKqSbp
Bqeld883MU9ej6d9w4v/xvs+VR424E1Ej9Wn0lmeinw9BZP7e9/wRhKtNS/+n8Zdi1CTJt2HNJ1O
XTpvpHGWdTUZST1ReXh/SYO4csk76c3fwSa2ESltQ9+W+1WGPnoLR8UemkZB6n1ySPDktP/ct8nN
tP9byXVNDtJqkuXQ0TqIx2A405ydMlE8oMPlcczKxzJ0n1IW/Ln/Kcve5IbPQml6JLUHkcdaBtOp
ztV3SYvmujjzvpo3VJ7+ayZ/1iU611FnSWn1pPwZnLwDEtt90zfcNpGhgwe8AWtQ9o+rX12CQb0E
ZbUvkeKG5+aoR/tVjiyt48CFVHn/i2TEPd6fu2WVTfy+U6lZA3saxqGfznHDyB8vJPW54MW7RCRf
+Si/upm39TXLQptwfg3pSImqVBj3XvOUqODZLRIwa21Vey3OYJJ/1u3CZDhq/tUXOiJSPyZ4OL9v
J9vMb+n/Kz/rwFZKkxSFWJIXh2Cdjrx3ULTb6nOw3CJMRH/Ou8oB452IdeZ2kUirk2564C18VJT7
rXYZm3luv7/6D+vSDQyJg0C6P8XE70uoPejgdN9AtsENH26VonlbopIW+P14nvTwNU277Hp/cJt5
DPedk6osZuFzKEHlhzF3LjTzv03jeqmk+nb/E7b5G05cjapXUodI93n6lS2rG9WtX+2LECYXKPTf
2l5DKCRWrMMl1D0Sh8Rskz/DsjlNIH/VV2ORCth+Eh5YvNzx0OHSGIlxTxMI0lkTwN+rUWYNdN/j
as7LA4A78Nqp2Hm4mwD+WtQuKk24CfGVHBVWtejIZQq2umUsK2vC9yUIKp15SXgMBAZ0HduRRLXn
b8QF2+C3JXnlU926Qve+0SLGsEWEZ9tfk6830kHbst6++WpsDdyG14QT/5qEw1mDsxeEHMfF3aoL
24Y3PHboswqq8S7qL3nyuDhfCn+BVktzuO9PttENl1196AOoAlueu8NhYjXA8/Mp7N2dwxvuugS1
29Ucw4/jEE0UqsSZPubp1vuGbfbGmZsWmVN5ATzKhUQkCZO/8qE41pv3TsvwJkC/TFsw3qhZxJnP
L7Qq33f5eAYZ9r5wafKFBoXnlrLBI7ybZ5c0dZ1rv5bVYWm88C+H7CuvuiazOeR90nIObwxPEPe5
Ln0ZHqCtsMWsaAn5JkifkVKnq6LYP1NLLsEPAhBuhIdKN3Ih/HO8v0ltH7mtzysP6wFyadC+wL+O
C/sjQaPuZHidH5Micvp0I0O/3SHeyKNNBtQUrzlDm444GJXfHL2kj8ZxfGwH8SSm+m93dDY8whKJ
TND+NHta+RTL0XZN+RU1E55ehmTxq9N9W1nGN7nPAp7qMBi4/+JnwVE34BeVW43sb/I/4Xwx31kT
V4G1J8/YS4aLXdQ8jJf5uj4PXUTPw0FddkY887V1KKSsKNpgX7zhUi0XqR6HYqOoYcmjzY6GqRvb
pO5vj9xsOhViRB+sOns13l3rf8KhjiQLN/asZR3M1oYRHKxjumA/gQu9PzhOUh3mrXqY5SnA9Y24
JxvwY2WqE7GfkrNYY+1M31TZRgy11Rt9dNf+IMv8aVzkRqiy2M3Em4EudQ1cwJ2ujhIHFry4o3tQ
y08i//jz4zxstTlYjGaiztYGScCIFodrxqqjVMGhxxPifb+wxHITbUZ0Mi3Uq7yXdr3MMo/U9KHK
NgoHtrFvcetVfHLGAFf6svZemOuHEDEZ84d0CLMIAvY/78/eZhgjAq4eRW9mgC80bXWt5HJc142C
k23k2++v5p7l6zisSQngRCXOKh+O7RYA7C0kLaKFiTHDM1iJ4rAErG8Jfspqfeg88ZBPw2VeAWUL
6cvciK9F2fy5byLbFjUyGcixVymYWryXsQGzFztR0Agv1Y9xaQ9J9xFCzxsbyWYwI6WpAT/puxx/
S+B26V3KLcU5m1Ob0LMuKHQbOjSJU6xCnU+XvoZkQLtGk/pcoQUumdmxlN+r8f0ug5mAtKRq0gIb
N4lFMh6XsDhOxS9sNKQe34OKRECdb6BQLBYzGyBS7i90TeF6dR3mERJayDKX+nT/X/wLMXnj4DYx
bxnOIwmtJThfefbYNVx/Mkh/+WXc6epxGp7K4mcYPHtDDmKjKurJx0J+pYJ8uP95S9pg4uLmUYes
mxEYuwnMJc67xc8vS11dW/coho2dfXPyt/7h7fdXLsr7HoLfOc7DqX+R43NRv/fqDQC6bWjD+wch
hF+W2n9p2WNNz2F7pnv0neD+JiYup5RkU7n4L+XwlOgHqX77Ot/ng2ZrRLaCMAB91/6Lwx9K/iVl
GzU8S6JpYuCmOYQ8IB/9FznEi3NhJx4c2PH+TvkXY/7GMpo4L5LlJEhHZE/q23DskDxV4K2P8qfl
7J+rc3JaN/zasqYm6CsUi64aMmNN0+pI1QKGywLof38XTtA1oV4ZhF56Nwv8FwKesFmquBm2LqNW
ExnbsUjGrtJqRfL693LoHtQ5O+pIPk6/nMvNQstGrm9Z5v/pAuiW3CMqZS8cTMwLyLemJ0Fo5GxR
itjGN44i0ngO9x3ffxm8IvLX6wxduYU+Sb0RdGwrbBxBNJO5aFy4FpvPJT23zjloN0xjidX/Hk6v
Yo1wUIMpengAtA9Q/l0/dFmzEWssQ5vwrSb18dTtYOh2PS05eLb3HS8mbmutlJ+rAuP2AZbwKrY6
aGzXHZNrFQD5UYZ8wD3k3XjKr+0FchtOGfGLOt0uO8Hn+4HBsltM0tWiC4ZsuNmFgwK1B3YhPM7e
Rz/4dH/4N4lXEYhN4lVn6lvi1jl7QSPTxT/N1yFuH2jUHKZoi8bLtrS331/tmjRrdcNcONSQkk9p
qauLaJ3mfP8PWHa7ieBKBwoBAYbjTznnUERZca22VN9spjcctcsdFEaS29bJv/L12DQe2r0OYn7Z
N3PDT1fo4yT1iA2ks89QJ5Bqjlr64/7YNpMbV8CybWTt5B5CJd5aj2nuq2Po5HtcioYmIguoiLlO
bi41lDoKeHug05f7037T4hj5lr2/2imiZOXYTwQ+1fzFmtjvddSyE8TLNzKDNzcLxr/laa/GT4LS
G7oRCY23nEO8zLfsnV9sZAe2sW//6dXYQ6lmmnYIu0H9TMhpVe+7aSOi28xy++SroXOnzYNpxh5H
y1LkZKcb/1fza8zP963+diiDWQwHzfMZiqoLFrTprs1Dcy6O5cH5w5YD6prH5rIlLWn9jlGsXgl0
FF0GE6VfnI8gQ7j438fv5EP7RE7uddxS+LMthOG2NOGiyiTSBIc8EXqa8s9s6zrxplvBUIbLkibx
htpD8hSOh1x/qLqP91fANq7hrqMEfShEIPyXbPwG6dMjSbbySsvIJgiLDqLJyxHGqFDFQmzcqk7b
xjU8VRUl2OlvuXBSHUE1PoqNvWgb1/DQsWPLDXeOcJ5e0vzR35qvZVOYYKtUz6xgmmFTpJ/1EAeJ
Fzlbu8I2tuGeaesw9HojoQvyIoughqci5rvHrt1qvrF94GasV/4vBlrW9W3yff2eON9Yfw6nPRkd
gTblf4cO12UNfSjlxImTHiSe61p0Et7f1G9GLQxtLCW4BNtRd0UZq/AzGt+jvvlA+0sLAOb98d+0
Csa/ffeVVZZ5yPmwTuTqedkXd05PKQl++kG4pxSP4c1VnceBT3qtIEwk18MwkPkwp+VGRLfN3VhR
T6FDGo5ZxlldHFANjlwgR5Nx3ONFmLsRaAte0hXoGxUrkSDr1eBD3OIhsc3ciK5D6Cpw4wxlPCiE
KxDwcMk+JO0eljkoyJuF8YmXC4hgwipW9fCNsPoRxCcbC3rbd/9zw8bQRpCFgq8apsop4mWoTlBR
+lzm9Xuu8eIrcnnqEu+4a1/+TzVcD+HUguQ79jg4VFr/XbZWUbZmG48UFrcyq+D9klIxEkGuY+I/
IvK8E9ARrPruOZTL533/wPDcZJjpVPCOXBe3vjAn/LDK7KCSLSFo2z8wHNdd1mQY0qSKoQH92KR1
VK35B57NEcjGd66B4byd6/Q+tDbItcymf0qna6KVP2dJsLGVbm76xlYyqX7cXLUNhOHJdSbpn8VR
P1KZ7hzacN0ySLIqVFkfQ74dOAd94cnWldU2a8N1g6YsNMlHGQ+L+lqMIBBUS//z/pZ5s74OMTsj
MxoA52zSPunisQP9JEDBUdGtFw3V8w7Aszb0rrxGv/T9j9n+iOHJE9TbGy2DKnZFI04rL7pjlhYb
zzWWwc3CNxMQVXI9XQJMty6PYznC00j1ftfMzWK3SvhStY7s4lmJqJz8M5rVT/eHtniVWekmfcJI
PTldPKnH3PknIX0EDqd99MOIzGYtW80OHQDWKONWtuA9KUHHKsd2j97XbXTDYVGvbTOqEDRBBf0h
WMVhErtw9jeKr//mCYBOhLnvu+QayBXYp/b7Ovs794rprIOryyXz4FHhr9mTH7yu/np/NW//+40I
Y9awQ1pxgV4fGXfNg2y+EgkAy5/7Q9s2uOGqGboww7SnGHr9skA0ph/6j/tGNvySjrLJk4TLWBbf
2eT9xXzy6f7IFnOY2IIiUEWRDkICnfsxKZ4L8iHYuntZ/MbEE8hgmXJZYQ15/c7L3yU1i7wlDp1s
I6Dbpm4cpgDyLZOLanjcutORZO6vpQnAzNfsaaslYBr/7+7OCqg8qcIr43oKv61InQ45oL6XfWa/
/adXKbZaAp6xhMl4DodjMXZdlPrhAW2Gw0YktxnH8E0Wzuid7vsyBrPOIeXOcRTZgaFlcd/8Df9s
u2rSjCZFTCEpfp2zVT+Ojl8dfVZtJTMWb/q31vHKRLdXWQDj/rX/u7lZHycx7DsrTD013Ta0HVtk
AszLIsggHMdwj8o1oq1Zx0/KWWVoKZOxN4F6lNPyuiRqq5L/9lM1Cc1SPl39koWDUDHaBx8zaISl
6iepgkMCtdJsGiMGVVRNRrArbeA3LbvIrPGDEtln4dIjOkw8mnJnOjSVvvKbZM39fWRZZLPWD4J/
r1oktqnX6ZdZM36Yy3reFyDMCj9tFecqR9Qc8hNjSPqah3L8fX/iNssYDkynUlDGsyoOei+iYn1w
yfgEosqdw9/s9WrzV23rtV1NuzhXjxN5pOkL24XVxyYyXNfDpDVLXKQbc3sqQ+9DusCDQ/Ftn2Ho
f2e+6tUHk+lUxlqn8uD33ngepimJmVq2JHwsB4vZkT3IOQxBfHk7DZ8aelozEvniWgbjxqa8HSBv
pAimdprwfJUA516ht+fcTORc6Y+5Ah14HZV8D50eJ8Is9a8sT0UGClt0339mTncuKD3fX4C3XUqY
pX6OJJsiM8OxW64qcjvpnVAPkad9oxuHbiHybvWSBAeX350SSJG383zcN7Rx4IKHSNO8nqHyQd9X
eI2r9VbV5u07lDCbrcuF+IRlmDTtXlZ6XMSJ9M95+NfU/bVuPT6/HRCEWep3vFGOHUHhae3ni5h9
N2Lgm5K12COMetsxht8WOQunIUC6wxseXlWlCXiapCN3NYFhfMNx+yxZKyDnypjl+hdx6i9ONe2r
KIJP/b9BAc3idd8wRMtyCD4FXn4Jx1/JsomGfhuMhLkb+fHsJTg7wDF31a7M/+7CMQQMqJKnaYH0
cx/K7DiPWXuQPf17cStyaEGfHlGZ/V6mTh6Uzhv0s4i/Vz/Y6tqweKH5PKDTtK4Fhxd282+nllUU
8mSLh+3t+Aes0H+tWTjC8yoJa67tQ0cPYAk/kPpx3RTOts3d8PGuK3wQ2JdV3GbNCzgsqwO23bov
gJjvBYtsfLp4TRcPTVRhyv6yRVdkM4txJEP+uGa0RXFNuGyIbp/wag7FFJBlsmwjIbJ942ayV+cy
9RNWNQFMH67ntpNHcC036e81+XU/BNqGN3x8UZlLdAMfJORL116HbIpI874LdxFDEGEqsLkarVue
13dxUF+kSA9j8a4AYPb+5G3bxnBycOE0YU+BAKSJ/tDo5ZFm6D65P7bNMIaD1z3WlnNsyTBnD+Uk
QXvQzOe06k7NxLYYwSwh3OzSXrJ17DSZAWEEbPxaptDcYZXO/3KGdOsJ1WIjbrhumnsNkuq2jJel
RXRNSwURDU9OgIrdN5TtA4bv5qWSZYlzKO6R5EUK0hAnMXf/3B/cZqDb6rza/cs4LSWvB1TCSsAW
6akHo9m678FMmFJrEiBVdM3NfTzlc9Sp+uoH/vX+vC0XJ2F2axcDH+FbjntluoViZXnQOcQfBwaY
YcX/SgIkBGt+QLtvHFThvkBntm07rIByicZKrEN7RAH3XRlUGzgR2zoYRzUdxoC7fkOvbUI7iAZ7
8hDeFFnCXGXH+yazOJwpvabEIoF0w+27pBc5/m7IJ2gr9Ym/4c+2bWr489D5lLKcwjgji4p2OhQj
2/AAi3HMnm3qZOOtPNHHIP44zWl3JQMK5+0uplIizCbtDmXrKe+z/rEKGA8/98vQV49BT7MtKI3F
NGabNsmdIqsqBdNQgVNddRNEAZN2D0s40khTdw1KetzvnIJeoYHcHIra0cdJlc2+dTU7teeVp+PU
YF37ChyxtCye6Thf7m9Jm2Fuv7+KPh4qQgtVOF/mcI14xr8oh2wlqLaxjYNXNy5Zq5Dj8bWe/rio
mF/Tkm/1qdgGN9y1546s8y50r07dfVmXJok4bffO3Dh1J2dwUEBxZaybJioFMGPhlsapbd6Gk2oK
ebjJh8GDdLoUfvUAvs99+8TsyZ7KNU1nD6VyVbsnNyk+1Vp+3rVNzG5sPuDlh+aSXAvauoeubtqz
hirozokb5+vcOmvJbjV+EJpHU1uh01vui+pmJ3YGKcfZq3MvTsBfkbj63C3Lu76sNg5vy2qyW7x8
5T6Sh6AlnbCaS+b/KMvpNyNdc7xvc0vMZbdvvhqb5l2/hDnKeMC6HUU9RonvnKE8v9PohneWoaxb
XHfpFdow7KVUOvvYjOu4gay3HHXMcE8wcgJ7pvCM1QwkCnt9Snj7xU0f9Tx932cew0frGnWBZJnJ
lS3OX2X3NKHtcenVxvwt1Q1muCmdqQaNLe496KHIzoNgIDhoWv/gEHTUgg02O4Ry+tZOeksX1LKT
zP7sfFrpUlUD/g5JfyoQMEdkTTa89+ZH/1t7EyZsipHKl+mKvMNHO1mrj5T8dvPPqorSrWhsWW4T
PdXOQ9WMPidX0gG1PvOzqkEgTV+gU3++v9w2+9y+/MobRtb5RKc+uSY96b+jzDe1USdn8eH+8BZn
M/FTbOwDT/y7m8b22AnoEs/kGWibjeFt9jF8mZfccYNbGAog9uNxaLcw96OHlwXabL3c2Qxk+PMS
BGAprlHAVUrXJy1r8m5l69aztM0+hj+T2S2FTHGWL0UQNen0JxmHE6n7jX4K2/CGM/fz0qhwQGVn
GNNDWauXoRgPZdBvoJBstjG9WUBfLvEUbrpjGOlUnCHFd7y/cSxDm/ipdkJrKBp9kCosbTIdu8DJ
k4vTJMuP++NbLGMCqDq98GZe2z5enf6MAsAvWvjnut5FJkJgB8OtRpfybMRjVNHxd6hrH/lUb6SW
tpkbHjtD2kAUQuC1lEIx06Vte3TwSIgCw8A2goLFrbzbp18FhdYXK6irZxln0PvmYQIiaxr3He7S
mm9cc23/4rburz5RBf4EEiYcZMwVLymDEDpfgr+aem/yY7YWZyRvK9oXbhxCjUS11TErd/EnYHEN
p21l1TnLreaoiH/g5XCSrtzAktjMYjgsV2oZRgc1O6QpEXOH6xKkUTvsUTjEhcrsH+ZilWT2Bglc
WdhdhpI8lKKeT7tcysRMEads1qHCU1Tg6mePIA0XyRkQzA2Mg2VTmqippUBNrRFEX9vxR6fTqFLf
++LM9j3hCxM5VTppoAhF3pNMYIePZi2C72Unw8/3jWOJZyZwakKX2LxMK7mmedEeA46Cv9JiY9dY
sioTN1WRYgZlo4fX7j47jupY4fnPL/w4U/Uh706lP+87b00UleymXgPyX8UORRnEOwm06dfis7Or
a5EIsyFYi9T3Ar/BawEjyY3giT4EM4q+o9OWG7HN4mEmpsorw3rVS4JXfCiilokbVQG6wfdBToXZ
HYyS5uJUgQt+DTI/Tu4XSS9i3TC+bQsZp22vg5T2fKji2VlPrceekr11HBNZlSQLha4SzeOqLy5d
saaHiuI/7Nr6JraqToi3Sl7Tq2zFk6z1+6pv94FAhdkwXeZDQ1GvaOOm9/528/xxlcnOR0wTVLWK
UdUpZ/o6tG7kaVSoq25jE1qW0myQDuq19lFxpdeiDZ9vJcXRmzeG/jeivHErMYUwJi+faJWsWL6h
/+YEK8Rau4PTfeurF9K3EZTiI1++kOWDFNWpLp5n9Ksu+WO6PtfhS0+6qIXMtEKr4BJeveSrqmS0
TEXUVd91/UP67/dtCiOtTj1v0rRExTlrRESD+ZisW29rlmuZCcaCgmy2hAvWTTTdwa0+ptVPmv8s
UElPl315tYnKImWPUA7a+9h3VaTWn2udRVp/um8ay0Fn4rIqhd7wJJiAAODu3wX451kRvkv98ZIt
G3d8y/YzsVlFmfYSTQNIrqUMDkVGjmWbbBVALIeRicNy8jbtuIvk0fHWayLCEyT0tL9GXfIVug3P
QbrzTxgpdtGrNVwyrq/gKT4Eoj7m5bQvYplgrKnjeItKYJ9qGKIOVCtiU13FcvyYndZVCgD+PKJx
owq7h2RsvjU6fGj98s/9vWMb/rbir9LqRuRa8RCAKQcdXHIt3nlrc1DjLvILIkw8FunD0fOLHDDW
HiUoljxOzD15ifgQtPsaZ4RrJNdBoIJq4Lje/FuVn9YfgyvBC+htRQfb3jcy7CqlKNqgPB+X83Lu
2/TCit/3bf9vhH0j8ppYrGlMgmYtEn1d4bR1+I1Pv5Oggz4c3h5Z99NBZ/qQJAcwKAHJ2X9M+/FQ
kP5Y5Vu8Q2+vPjeBWgnr8SypQjTbZfU5LX77yNII2+Vv3MRqlUWyQIYXjRDoe6mi1gdEhIXjRt/0
2zGbmz3ZNOfTWCdtG6//x9mVNcfJM91fRJUQYrsFZjO2E0/23FBJnoQdAWL/9d+Z97txFGtUxa2r
LDS9qdU6fZo8m3gUEOM5TWOx/WK7Gu1NV56QwYrFqF0blRYqJhrWrH2X86qLK8RazZX2bctyZeQW
K0rPBM3QfN6mLGo9C1Q5TXTftFRL3/7+yq3Hpu/Rq1ab52ZO/pjjxCM/o/vyHFcGa9VzNxjzrY/J
K1oYKktA7NQMe1eX/Nk2Z4ykTArxwJelClgreNTk475nH1cGaw3GkrQjX6sHs+qyg72W2TPQuYnm
XvX2SYy4+bfYSZfgunwrHs+Ef0rXKuyF98EhxXHUJisKzcrYq3wAkrBaWkwd5aBLbOoI7zXhfaNR
RAMZejVkWTIYLrp6/eW9UR1vw9AGHXBT4a/yVIw1EVaZiM5+aIzvoxdXt+y4/LNlX/tW9zbuQ8j/
RlNXBl8Vs920udPbDzlGGJouIBCADljjZytZD2v3Umbf5lE3XkilhZsIX/mXiZHriWVnFYiKnOYz
zZf1ajrJvsdgVx6T4SezMw0bfkm5fvK7MRyXMtqnYimL5nXCM9+Eiil5N7L3GE68Fh/vL62wfRl+
1ViIBqkoAUxzPtUs9rIhmOZPmdjpuZ50DlOeUTN1sPUCg85sK3me5nFXWRotUn9r0+IOb4ZbydLA
YI+iA+fBNO8TuAy76v2kt3M3g08ZL9MSb3YTcOe0S+Iy3mqzhematy78crja66NDfmfVeXF1eDqF
jbtSvkyGrLeLEa2B6VQ8WFnc21RzeKtWvpnQK+/hc5+2w4K2TzT7OwGl3X8ezTX3REWgkZFWftoY
eKCCLhfSB357afJ3IhmCDDgWc+cRJSOu4I5iWzyzA+4fnLVbI46YBvPffaWqZCN5qJ8lZuGuPpQq
1mDw+GXudES1b3uoKaNjXL54ozNOJJ7TMiKUB2n+BJ7xd+769f7e3z5ATBkgQ1vugaN8ITEwXKG/
lMfZRlEag+7vL/+2aEzn9vdXZoNq0JInqdeep/mrgbIWRq/tMkjTkYQ+NgV8yU/a89LmD8znLHLw
MnXYt20poRFmIdqsS0nceVFmPtB9jdmmIwVExwXqhrYria3Bj8bW+ZCn405JSwERg6QZEW5GYg9T
a+piu4z1rqK8KWNjVqO0gRPFpguWvnOZ+Vw62TFjAw2EZWm0qTBDGSQj0pR5WcuG2Bs+paj7+78z
He5R4ULyvALgb1LTRr/ueV4OwHeLlqE7J0h1jVdv86ph5K0UGbN8YH0yukOcfAenPejhrDSY1sA5
lsckpBqct+LeacpomaaeZ3tK8BVxKChoI1sz6MqoOU5nUoVbmIZTdRpYUGisSaUPyW8zzMq0F8cb
4mXCIXKlw1OZX+/7lmppyXHLpUZ1ZHWGOLW/zvyRWHlg6a6YinAjQ2dsr/ZrtqxDbIB7dSzpYU12
FeZNW/Lcsi3Aj1p37ZnV5efOLarA9N0P+yQiuW7nmT2qtlkX1xUhxy1r3KjFCMmgIToUy9v1OlNG
yGRdM/BkFu0ZQIRjSR7MOnsAuULE6J/W8YO8Ny/3f4pCATJchmHOQ4UZD+25reBjy3RMB+d4f+m3
7wqmjJNx2JIa7pi0cZ/4p9EC36U7/UqL7Tw3yalf3KBi7LOxCY2Zqn6J5Na0bMEuVsMDDE4PSTke
wOMT3P8lCg+QATP15vXCX9M+NlI/ASFK7oxuRK2cdt/m9PaudP8zb7Owmf+MNezQ1Z36RkFiFFva
ixWlB3TOfNxe6JFHRtTtysSJfIfDzdYyJ97iK+uv1f8vKczo/v7f1gBmRv+dO7hrXvTthoWtrCtO
mTksQZk2++q/GD/99+orKSqfGNAvyB8PRjV97BrdCDCVfqUI1/VbYduULzE1vxnjc0qzsF5+3ReK
ygvo39te1mbjRlMtMTNI7QRV55KTP694qd26+jhj6qmNCoC3hR0twBDge7qeRYU1oUPx7y9bJF94
OsCapuP06IT81J/t7/WFRtnDGFSadFRxWMvUTQOedZo8xUcWIF4A3LEu6fwBg+DuC0+hGBlwNHfd
NC/cW2Jj+jL1Lxb4/ycdWvZtazVlsJEQc2PaNYhkFnt94V5xyIp2X1CVgUagmJpFnuZjbPQLCOFI
ZCyacqZKqZYU5ZoFw+nMzdliPMDbQfbePmfREGdVwC+YJn3WpRMq4UiunLcdKLLoTTjjg0W+ubUm
SKsUKjlx13jMSZd8jc3mXcXPhvHYaXn4b976b23KlMFFbYYbRlvYW5yNofXVjNCocyjD1g6cgH+k
QX8SOiWoviT5tInPGOgn22LyMh5QchdhfjAOwwNuYkngnbODG+2zf8mFOSApS2/gQ1P2c9nezeO5
Yrp3CVWGKuOORlHMq1nBlMTB+iqeb6TdpAjIB7DpHYA1+ND8dj/e/xkqq5VRSC6aysy83bZ4OZpH
PG4eMcSxDdxwOqBB/jRyjbhuVvSGBchopAFUjBRz5m5UH8+9FximJpdUWK0MQ0r6tUEDBu7cKXna
vGORvK8mzT3qf3Cgt/YsOXQCdA1nK4OKWZMbPATJ1XDL8Bzqlceyzovyu7mV0/Z17mx3eOZtVbpf
DWPmZRXadl2L6TTznBiHfMJF9WHEW0dJQjZudXnEuKVuubZACIHgizuoa9tA7TRGDfgaN8yS41/7
xASCtiuRFYRtsRK7PWCmhJ18sbpOiMs6LnaSa/Tzthz/GU0sAHzIiwQgnKr7OLhGgN6zzdfxE6oW
lw7xClP0ABmtBO7TL+t0aZt4THbuW/L3tlpHy68aEfMyDUgeUu93nR/u+8bbNkv+Kbmir3Csay7i
yT/bnRP146pZWel1N0m9quUQfyocx4aDkwcaZmF1dK/UCtg7PBAc5nPCNd95+xeY/+DPKq8Ypttn
fJC91QebaaSuWldSKKa45XjrWbaYzj/EBiqESRO/b7//LZeT1In2dJB8pljYGT/1zqHG2qsI76tT
KXQpZNedl3cFm7fY+uCPAcb7nniIvE4cukt1SI/WvhRDHheW5SVhGZ02pBgvDX9udKNAFUKXQWd5
3WQWr7B9w35KxCHREQGp1vX+tsWqMIqxbOstNqfQSy6pjiNMoUsZazbkfTEUxgrjM42w7MN2+pWA
1+i+MlWblmKz5zmFZ9Q4tjxy6cUV44f3rSs5JiM1cQYPMd9Yjwvq/ro3LcVdQ0aZTTO1KTPFzeHz
M7AgZ/dkHtazjiVcJQ7JITdvzllSYttDa64Py5azGIRgtaaCpVpd8sotsyYztbF6BV6V7OxXH/YJ
W3LI2xtfXywWdl08op3A/X1/WfP2q9+IIjIizG0x9cR3iy0eH5wTOYgT0qf39CMLvMA6tKdN1zCo
iigyMMwfPWF4aQmtnpwTPQDrcVr/6w9zZEG3k67GoRC/jBCzHYYBWQO+gtFLfh0T7fBBhZxkhq5a
VGVBPCwMYKz3skUiBAItAl2++WI9mIfsQRcSVYVdGSGWd9lYVXOFuP5iHUUIWPdheTFevDPQH5qX
L6UyJNe1ndYiM71948n7nzL8g/1kn0hUHtNIN0hRpYvb318d3F7S0UWk+EiyPNRTuOQaF1PuXvJg
6i9imzcsnFfBePAexKk8YVTMH3YsDtVpZ0Igo8WGdXYSc8RXGuc0p6eRabaviPUybVdq9etSrwY8
2UCfKCCGZ1vHHaGUjFTSLcZ1zchQDLHjuP5X9OZmB4LsmniHcu265VSylUw/p2U0xGlpi/bq1+VU
dqFVofP7fY3iTXUVpDbAWX0/vrz9Y4kMG1sKNJEyNuI5O+l/iLx4N5DyS53qqqWKH0xk5NhajBia
tSJrc9owOY0nvEt8AHfnO+eIKkJINM8gb1sykSFk9gqMlPAbEremE1but8T7dV88yv1LZ3O5WCNm
w3GCqHhzxA2n3XBogzTswzTSEbkpgjyR4WNolrEEb/FIN/3axjA9N0fvQs0g+2G8MLwX+ZEusKgE
Jbn8Wo25nzU5AfbtsWzeMfOgkdPtmPv3mCIykKzE+GOnXSAnzKQ/3qYIeY9OsEZpmB0yzR3WVXxC
Ork7tJPaGbnVfUV3AazGCKoiwwx5H33D1mFhhiZvV8lIOsl9si7Z4C5LPGHwZYx5ZqFFjGRXQk1k
WBmla2aTAj/C7brQFXk4pbZGB4p9y3AyXBztZa6MPq7d8my4W5Bl/a6QSGQ4WVqvbsJsr4/H3gqK
r474NnT7XFcG7NiZwLTyshZxsfGop+MBPaWa2KYQiAzYGTFJoDYsh8aIaSEYC6Ks34dgIjJep+Fi
M3y2dHHSV8l6GjKvftwKYVj7dCkDduq1FQvJkx7wCz+wDBpV6aqRiirYuFJI85NprtcNtwy7uyTe
wUeJtxgexumnsL7M4LprGsC6H/mwhiu7dEUTakLEbf03QoQM50kttzNB1dHH2TJ/qYyPPfMOk19e
ODPjyWhPdd2FzC2/JDY9joYZDrMT0dr44KJkFXaj8a5pRs1eFKeejPpx28RdRFeI2HfPjQmTiz1b
85agMjop96m4bTW0gD1j+NBaPNu6Z07VulL0GxL0UVUpvBuEEl2Yu0YdgBzqg0Y3t1Xe0o0U84oU
rXbTnMILL/MBLSGHJEIAf8eO/cmP3F2dM8SVkp/RafF22sOoeY0ByyRaDPANcI1KFfKR6ZQqfzDN
3MlF3OTNe+To6Czqh303dCKTKbku45XlwmU8N/LbE+Oao0ZxpMkcSgvIYfE0jnVZf+TLo8EDDxTJ
9Ro3xc/7mlVYugwUE11STjciqNhuvi3+Eq54QvD+3F9bJfLbN1/dH9bbhI21wLNZTd8hCh7KSkeN
oIpRMj4MoXugrYnbHFx+PGxRFqbfjZChrSVcozLKo0RjNir5SO7a1l5dtrRFXZRdufCCBbDL5tN9
+ajWllx2Q0dIk9W4oAwLeNP75wa30dW53l9cJXzJY/2kGfrWwsaJHzpQqs5JVetKTmoOGV+NHJs2
Z/IwMf6czbqipeIAkAFjbeaODvM4Si/o00wZ+BAda33fGyB958Y+QCeREWM2phyifI7HGcTfyT7h
DXCXvGW4GIrcdu3c6jDZ+mzbJ0Y0V32FkcgwsSldhn4TsHRAe8Lily1+G60mtVJUKogMDus2DkBS
hrXZaUOHwXE5k4sTmOH0on87VNiLTKm0bZvN2x7FwKnkgRhqUI18vS9xVRCwJd8sMLokA2AZNe70
MEW3ILD99CIW1NnBCmsEAd37p+o3SI4K8vHOnhP8hm3gxz6ZD1srDvd/hEq9kpsuIJjKyqqHO1ni
aNtops2t/rGpdeNbVVuX3LV2UttoUxSmxdCdu5w/bouuVKfYugwOo93cCgYi1jhPusAQX1fiBJvO
NhX7lgFhXS4GvzMIsG3Cth08F4Je5NH0a59r/FW1+9uR++pw8urBWpcWdDfZ+OB3H9b1uddeLFRr
Sxl0OuU5cRdXIBc7187zsj2VjcboVXK5ffLVtt3FENW6JCKuhrp7WpK6+b2ZiaOJCKqN3776avXS
xgSM1O2x8dIPK6h19t8lOiSQauuSu/p09nlHsHgxf0GEdEoNzliRJDHJOyc2mU5X4unS2ubZ/Dbk
PsA5S+In7mFL1q0/Z67hl2dRuO2+0iKRSTUwzNHypsSvzt0WNH606oZQKkQkv2F2/VhlHdi2zx6z
j97aYsL7vo4vItNnZE0KtjAbS6flA5nOdYL2LE2Wqtq1pACQASytXyfVmVprhEAZDEuuSb9US0vh
sbLLYekods1SdI8UqG1n+5JTGZZWbbYtOBciXlE9pReYz/2ArtixjESbkPNS5NMi7r3T0lyYiHat
K2PQBmdj1ULhPUNmP/a19djkO2u8MgStajrbqnkn4tJ8acCSPrV9NOwMKTIIrS/Bx9/f5LxVx9aP
izrIs+N9kSjyRRmE1ltzYaKm2Md9B35x+gO4c1CrRELHsKfKj2SuqynLwakCfrfzJDpQ74LRuQiH
9kO9fCCjFySGE5SrFYFbZzXbz/d/k8J85MGBdQIu8CLDJz1uvxg0EcFq5mVwf3GVwKQIzFm/MJZ7
1XlO3pcr2tDTwJ4/JfOv+8ur9i7FgXrqxNRhBtfZNvoftBKPNtc+jNwc/o0ChDw+cM1QvSS1XZ2L
kl4KtwknRgODnRfvWz/WQQUwbkdwC0w++da+w1AGprmmPXkCY3fOmCPRGt1hXYEo3Ud9TWQo2tYT
jp52LD4278c8bMg3Zu6Mmd7fh3htDxjACq7Rs2WhaJb3D12uAz8rjloZgbauCZ9LB0vz5L0LSOaA
0R11nJc/GC81u1ekIDIZFuNrkY+YPHW2/Heu82CWH+ZRc5VS2KcMVvG4hdleN8E4ff3Ib+nTVGt2
rVhaxquQvHbGbcnqc2X9Qbg77R1USmSGJOZg6ENmGohB9LOTnlOaBmv5ssthZdRKA26dxuMoc+YZ
aBtwqPCgsPaxhxKZImm0nJRvK7KCNs/rUCx+H5ai13Tfq97dZJakPAEWzqoAs2On9VAfMNv50/xt
CucIY3HOTRHtE9BN3a/y4a5Dk7nv5PXZLr0gN4Fe3HSH7tsgGfK/S+2rpT2aTpz3RX0WeAAfT8Zh
eTBOYAbWvCMpYLXkf4J7tT6fE7Ot09v6a8gecCoG46k+pSf2gfzyTzTKjzocssJj/3d6vvrSNpKc
dQwV7axy/1uH9DTQ+f026Xr9VctLN9hOEAJSC+igsv4z+bnzfzS2Rr2K81CGtJAqc+08Q42sNY71
fBi6nxxF0Ot921HEShnJwsoxMRsHeWXpG5/bdgzIbAQ1eqzHxXycB29f5JFxLcXMG6dxkbwRhgbF
yYy2UVf7VInn9vdXiiWEbFM9YmmcJ6d8YqFd8QgtbrGWUFolo5vOX30hS0dQrZZIanvz5wJa3qHM
0IUSp3QKPKEbCKWKFUTy4mn0StNFchKXPfqZ6kNx9A8MCKnlYB3Ko65IpMoWZQIkz6io64ACMab/
D2VID040VkCxV4f8uA+TQ2RQS9qKdckZ3NrL8ARTLWcXzHz3DfYmjjdSLBnXYiSYCi/GpkbJIqbJ
tbE0NyKVGUkOPFWZx2oTzzrGjcLbCyrTDQz/uVn27BsIlVuEfWVEdJly2tO6PpsNDywIfyPTHufC
0lIqZYLKfs5z9ITiXWfOT26quTG/afdY9/b3V1vmRTkvvns7V6by3WyJqOu+ephDg3nPrvF7hzrx
Dcl7LctkdusV5bnuODgEy9jMdMjlNy0FS0tuS1fb3RZWlmc21cFWPxquLtjfBPuPDWJlyVXJnPsG
rfDIkq0f5g2DIER1ytxv9XDJB++w2rpGfdV3rL8VAKZuh9gLHpZdm/4uRXcANR1eG4ynBXPUZsMN
SfljnxqkS5HdDL7lG5YZG5X5cUiKIipydxeCAeKSyiPWVFDBBr84d5YVYmZ2WBaZJoFQ6Vjy2rne
imkTRnEGdirsQfCwsj66L5I3T3Tqe5Lwt8LMh3Gw2LXpz1MSWZi+253uL/3mrrG0JO20bdeWwPKv
DZp77dX8OjW9RiCqXUuyTma3XOZ2Y9e5OJdjVJkPqw4dpVpakrXRG6JuuMOuLPnigYrJbz+z6dcu
icgglxS9vIuNfrdr6bdBR+to63XDj94M7NSXQS5b4TA2OdBjTc7UfaRzGjpJhJHQmuj79omKD0hh
Ms1na834wq4GDZtLeyyO6am3A3KEoR91vNdvPyPhK1KgzIuMOCYfoNiH5IRHMNSRg+TsBHN0608x
3ye/92nipv1XQd9LO8xQXkZ2BRGDSy9gp9y3rhQzC8cuC1TA2HUTh82PplQjfoVVyoO/ptTiaUFh
OZiHIviR+E9+rkkJ3k7JIHPJT7thEU6/Yc8TOvGsiJ+2PsTrUdgAS85jXVew6hdILmtRDJxfAea/
Zu4FnNFG/0h3DQnED5BctnYdG7QpcNnR4s812C4d4+cudcpAFXP1St9kMEeGYdjsRHVvC2/fCKkv
g1TGuWvYWEPm7Ml5oaEIrLh8Sh67X1soLsCNv9u+3f8Fb48xxZckv0W/ipsIsbIrOW1H+2ieDT9K
Pk5pICIw1sJ3zTkkadDr7tKKqC+DWDrPHjouXAa+keLEfe+p93bNiMFPkZyWWzVpLAfaWOtTTo+e
DoypME0ZwEJHjN6oDdgPJx+TPwDdBkV5uC/+W977Tw6FLUvHayqYZ4yea169vPq48OyYNAd7NJew
L579rgy26iDSWePJijPAkRy5FzUZ8puq6+aEZqJgXp4T63HqdXfQm8m89WMkF67y2UgLjqBJk/dJ
/r51rKNLPpqmFbpZqslHVN+QfHkbSOrmKX4DJy940Eu9BeiTXzae+j3ddDOFmGRoS10btgFeHPO6
bk8VuxTeGPUlAHq6n6AwJxnVgleWOU/Ry3U1l2fws2zdz9LVXK9UsVpGtqyiTMct9c1ry4M1tI/W
rfNnDMboBj1PI3a9b7YKJ5aBLg1lvctX5FdeM9Q/LL8Z3hsJ0xUBVAqQ/Njssoagl4Fd++mLIOFk
o++7A2r0uG/z0hnsLaItGnC8XnOcY/z7lumebFSKlZzZ8zO7mAvkWJTYx+QPOJYv86Y5aVQykXzX
tzK7zBrEtjq/LHVoDX+E8WAKTYlWpU/Jc2sggyEUwObs7dkm6LByqCbAqWQi+yuo+PAIIXCsF4/j
fLGX75UO3aYydhnUQnKKpAH8+1f+B8TqaLRIoi5asv9VcZqTrvD45vWT+jK6ZUvGpe5cSN5s/COo
4tHtPm0VLNKLuinEeJT7VqkQFJPO4S4noucbokK2xL74w4ww0Q1rU8RMdrOpV8msQXprm+Cf18a9
eN5hbKxzLZoDWYYoG8m+zFYmPDLIiAlbE/Zf2HPI0K/rAcl4XzQK65RpfDKDp5vPUooGKvNpTivv
yBy0Zd5fXOFYTHLapWubtGkhnNR/XtMiSHkbLN+z1A3ur6/avOS4mKJ6u7Hglmv1xUcTw7BRU6t0
EUe1uOS3meXnYDKdzf+cBtAWdGeBGphgKO++rUu+a/VjZ2SoTf2HyWle6HTeFDRTuwdATlFX+dso
cQI2oiyQ7xN3sh+ytTCCEYnWU9qvOu4IhXRkrESxtKXnZFAtLnHOeBl1SG/VurKrkmJMtq6i19yJ
DHYUjaZqoTBFGSMB/px0S3MfIilEYNNgrNLQ9UKz0Zi6at+30PMqDox9A4rN2cbkwWa8lmaPUeMU
yc0uY5HBEO0wl/1Sl/S6+LyIrG5wn3zAmDRb/99L5Bu5pczUw1GI7lia2lcrMM5r2F+ao3H1Ii+y
rsl5jMwDnuPmQHe0KIKxPBks9fMhcXMYp4vxnCNtz+nEjqzSkeGqFC25bUUp58VCEJBHOxr6PhA8
yYLVHs4cbPn39aH6huS8aDpte4Dh2DUHo+yCYYTzErZLBATO/fUVxiSDIsAjM6Vtb3oPll3/MJJh
Doqa70FzUF8m5UG0YV7t9eZ/mO80HGmSpeG4zfTorOAlvr99VSVJhkd0xOJeSZDymO/GQ36uQGXk
htvLzZRqNGnqJgQpLEmGSLhpWtN1wWey4WyINPC6Q2p+uv8bVCqQ/BnPNF5OGe5bN4+bE/dC6M4q
pwxurAVN0Pm9sGvr/7CbSw4Cz6r4vG/b0olbYyRwMXtrERcFrtKD7buBy7lmcZW8peOWkn7uMKiK
XTvHOSduEvdrcWJCF4dUIpc8d5lcMpgZrp/uyt+l3MS4yfzjfbEoHFZGvLSgHkUOTlH8hacmfwSI
2oe0D5xdTFfUl2EvppeN9johIDTOr7R9corj/X0rRCKDXiqbjs1CbmV8twjq+Yu3q1EVG5aOWTe1
M6O8ZU4ToHzuFGzZR3v6cX/TCmHLgJfZGYloBSJwm45RQo826PzX4tOmw6OphCK5ZjrRglgO3H7L
azNMenDjz9OgCY+qzd8++uoc90sMBvINv4hNVtpTgJYnZwkqjAkHkdJsFqE/5sa+ECMjX5x+8c05
RYjpnYuYmtApnXCfBiRHLZPNbUfXKWJhOxfHIFdCzMjrjOOYl6d9n5CclQxz1fQMd0+r8Ier8DBM
B8fWta/94Vw6o+6JTKVr6aTdymHkjVeh9i5+ttUfvguURX0Z8bJwhLGpsYo4nZvisFnd52khzr7r
mox4aWGehkeKIm5dEFc8ttzl2X9gQmzNXSUFTyYRQLt9jgFQHMl38lRZ31HP3KVUGUND89IwMwfr
9n3krF8Z+UPN0DR0gwgV54dMCIOhj5VPp5ZdB4yExXldrJi+ue/KI88ME2xpZqPs2DWp44xfOH3s
dLai2rYUEuwRZArCRHAXwGBOFV48n2Yw990XuWpx6cCGGuvUmLHvIfuUuwGIkYK21zSEqNaWwsDW
JnPbW1CnUb/z6utSnyZdq4Nqacn9jc0YGK16XKcScPC36D/3g5lq/Ee1uOT01tQ2OEFgJ1P7lPIf
pv+cDTs9R7oZb2lZWBYvYeGeQPM8ecpz53Bfk2+HKk/GyMweJ1XTIFRNxSNfjrWO9ORtaXgyRmal
dW7ZHBayjgawqewy+GZQi0FT1n77wPNkeAzmN20zAE/sWqWnhtVBzY3A7j871aCRi2r/t7+/OlF7
7rLGt/DcVrJx/elNafbsul3zU6SG/+G+6FWfkDx0bldvMHmDeOiZEUZCXLaiPIpaV6VULS/5UZ3R
Acw8yAmqdUBXZTtXAW0zGqKqWO9K9DwZwDIadeU6Zo0b0+qEy7QdzGLQRBiVgiVvSu2cOk1SlXFb
8mOWd+89O/vWFENUpsaiSTgUti9TqnR5M3rUwPZL+kDcz7b9/r5iFXuX+VSmZiTZRgpAEvwv3m9u
zsFSXmYd7Fu1upQE95hmnVYNdj0YW0hNEZYpG4Imq+K8da/7fsHt26+s36mtjjozTBMg24BXMYb+
eDUPJq459/7Hb/dv8caTWd57a8WcbjexrkA5h2tzGqdvaHC+5I0VWtOnrjswzOUsbB1nmUrTkqtN
C8Y5tZ5rXel2GMezyXalHt4/WKjbMOuy962ryw5e8rvdqtB0jnWvG7yu0rXkwwbafatc3MSUP3bm
0zZsAaEh1R1ZKrHI52EGmDkdmiwGCg2ctLRZgyVZ94U3mfqnAtXZ6FDY6UguTfthHA5c19ql2LeM
iqpK2rKkhVj82QntFnSAta4VRBE1/0FFsdxes+oWE7Y2ymbriTsVupV0TW+qnUvOKwrfrgqCsEaL
6Qf4gKej5bWe5najWlzy2r5HQ3dhGdY1245O9szZvvRDpvaxSdWBy64pY+I2563ENckxLBrdDzUK
mJgns/WMbkqdbsaupyNquAATLXWQPiIZRivIoKMnUolGSljzmYvUA9fotU2q7ntd+vmz75nT8f5v
UK0uuSno0XwcJbyM04p9cPx5i4p08fadhK7kpOgHm5fKveWVU7yRaBtE0IpjZfy3b+/SQTvRFVfK
GstTPw1zaqBTaVfTK/VkLJQY0qLrqG1dcwNMcU0e1bYOOqt46fVkOFTaZEbvmhlqTJMfgLo3NOr2
G62uw40SPn3wGufI3JcVHEH15oeZ4BptKOKDDI4iyVItvYOIP4LZfrv2wgq2dJ8qZCCUJTCUjZd4
V8Y7NuEBRdH7hfbVfN2laRkMVU10azqGrU/ioaI/gCnft+7NK14lC8LmS27jHQkV0C+13Tw7lbZP
7Gbjb6QJMhiqKXvCNg63vc1IsI/i5D4XGFSHBihyRnPt/f0rDlkZBCVM7q4p+J5jgtu4jZtyI+b+
BVTTaOcP6n5NvJM9rv5OUIjnSB53q9D7ZofTaxCXdsyDgoQl01yeFTBB7x+okluUgG5AYltxtfDu
O/JfBRjELfDMJSxq7PJMnRUTddoDXs7sSYSpV1zomGhkqfJLGcq0YbqoVdBh/MpOt3kxOTr7jM+g
izjWHzBkVwcZVHihDGqaMNV1tgrcWsvtbHanqrhMXBPLVUtLh6iZe6KaUhxHq1tglsFXa/nu73vl
82TGHj6t6HdnUM64Xdb8c47sBVNXV1s3YkBxDslsPf6U9I1LUDoZXauP6jnfPra1ZWsSOtXq0hk6
TmM7dD4eUka3C0Ybr2PlqHnnVi1N/w4hDvPLfAGk5ms/GBGbQac/6sp3Cu+WR7gNTmJ3a7uyq+Nj
EqXFOGY7VuMUJ/boBiWzdVFE8RPkfnO7Kkm/mf16wfSlwCi3U0JmTbFDYZLy/Eh+m4U9mPCpkb9n
6Zlmn1pDcya8DWXybCkWNeACA0c0BD8tzsG0r5n3YvfDaZxj0w/XRcdKqVCCjMsyE5/TlbhpTGh5
zIRxBP1QGow9D+a00XGDqT5y+42vzqGs7/zESgXCWnkcreOKVozJjfELNbFNoQYZj4UHUBMj9Zw0
3or1cS7ZC0+NA7V0WlYYkIzJwgyWtEh6AxUzHrd2POqSU9W2b39/JZaxYUleegmKh9avworq3gxQ
FLp/dKrWvv2WV2uzBCPll8bHnql4mVc3D0r6s3Sc6P7yKpFIEcdEL9D6f5xdx3Lcurb9IlYBYAKn
JDuoWy1Zki3JnrDsc46ZMwmGr3+rPdKFhcYrDjTRAGBv7ADssNYCrqdztaLt2XD6IXS7dt3fXl31
8ZLTIck0soyCtLfl1epPS/lu2yQ/t1lTab5ftYN0dfdMm5arhfc1y5zJ7530rlgc7pNeVz9QCUgy
32IeBsHNNDqJqXy1CvotYpEmna1Y+u9urAaBCjnKO7Ndw67vQtvOdrcFr1paMtRucXkfJSaONZpy
H5ROoz+1zbYeLy5D1qTUAm/tNUw1aRXtraSLHyJR6iqIqsyV3JJFEpDJ8CH3Tmz42ebMX9JTG/Mw
X0TQmwxF159ec29NGxPdMojNODozwRir/dwb8Yp41WUYAaMZgKtMBwSwyzTrApjqIS73a020peDf
rL2TUUaHerzP7T500IVkeFcg1zowGvRCOsfM62DlmyCiGJe7uKol6qulWOznzhj8mdRBVehSyArr
k1u2ypYYYxIBKiufo30+Df5iGfeuZWi0WLW8ZNyri5yIy+vohCzaAXQFp55k+4brclyfRjMg60s1
n0W45oDsen6cFtDnxdlw5RdsGz+hTOy6ua+3JI2wj2SM6Gobo8Kzs2OTCEiJ3jPt2V6TWn+93rC0
lOxybZEZ9eRkx7EtHwFBjJaEnP1ozcDIYt+N0n9uu5Prl362zVWCH4KQKdyBR2vGzh7ohSlK+ow8
mrmofSv/ajvEx1C8xp9/6rjwg66q8GEn3GJWc7a8BLPq09cJdfKQzavu6aT6GddNPyzedE4yuyVP
jlnLnyPeZgHaYdFjO9PAGXMSNiV9NtzyeFtoqp8ihdYuY64X8Sg5dgsGtZ3WFYd8tUyNoFTKK4XW
RgDU2zHi9DjMzokPRRBN2Zvl8V1Nly1PBpyFZH5szjqjWdzkmNtJ5Jt2dZrHUhdDPveFWF0KrJ2V
p9E8O8kROQBM+szlFzonk1+bhg8a31cvaz0/QyeJ3/AqJDl7Hyz3y+2TuRr4J+osJ7cNc65iUZD4
mLaDD7TSpJnOgweGjYu1xn7edj7lOrgmhRbI2W7TjjoPs1PxMWF19Mymjr8lrTFoqjwKLZAHgC3R
YSTCs3BEqPL4S7bu0ogufllkQTE0wW1xqX6CZP1eWZqVkc3JcYjqdWdhXuIu9gZdCvNTJw/mEcni
AVFnjh4b0mOWdF/awgnXavzabEPHwfLXH/XB5sd0ygaDNMkxwaN9WYtHFoM/OHe2XM+xvGTkteU6
7rWN59h3xQNA0Kg/8yzI5pZseRJhA8nO48qIq7yAeBhNH8d12a2lfV4KHWCZwiXKqW8Hl8Kh41kC
DLfVZ0nnr5SdZ1SpaHFAX7y/jplGi1TnLNm768VmTEgGwjOnvMQj5sgzI/dtM93mreRUOJqpeExG
E3pEGffdCrMNXqZr9VGYgJwLzw1jJGNGUtgZEKCb+J8i3QRATP6aBW7MGbM21KVnh9pu0NrjHBSd
ru1XIXQ5373Gc4QCpwfc/bj1raV6yq3kYKU6mHmVWCTbzYZy4Ws/ABw/jgKjHV8NM3u67XQUnk2e
/23LzCqEk4DZgmBAyOPlfz0IU0OHO4FhRJqbmUL75eS3Fw/OkDNsAtTHx8Esjx3usUYKhkIbWc8V
9fEq1Xjqz9O2OGfJkK21ElFelsA5IdXvtmie+HwUSXMHDIddGw2XKuqOU03fInM6oNL1DuyO3W1R
fp6xxtZSIAfasl1Gk6Bn07DuKqByLsK5UBfM1MVlJd94Vvu0Tt6LPMZE7321DEFppb6xiXkD20uW
P6yNMCZg9J1FH4OgwaiBIBOl6zYHKafj15Uh5W7VFCBc8X9uze/sDhRKTfPfbeEp9FDOticuEiSF
2dBz6ua/ZzBHJxgY8nnRhqnDw9t7KO4jcq59xK0080gBsB3LFkGZ0mBJloPZVi9LHPtsae+GIn2w
hO4erPAK8iQxONLivDXpANaYb3Xq7nj2La10g1qKJ8lfGfjJGtqh4IDIrr+szui3QPTJp9cp/21n
v27LS+F25CR8Z6GPwrvChzvlYc4vta75XeEOZLz8yCJoc72a6DChYLBw59JhlNZ3SlR5eoZnrVk5
0b1R9N+3/Q7JJXi0by0zsQbMS8wvK8V4pekQQxNvVecgGf1otAVPKjacbcfLfKt0fJ46D26T+vHM
jsWyMa7L+W0nE24nWnM4A1Chy97JCGbKTSAixJOT2pya7tI1ENDqHkdyZjodVRiAPF7ssG5OnQpG
vZRg1aZkbkLw7NE7aO6m/l18uvQyrxfwIo+1PZwLeyfMRwKCwETzfFGc7F9p7Nmtiyus1blM38xS
IK6fZvtkj2PQe9uirzxYjLDulA27HqqLt5lh+IbI/Jl9t2cd67XChuX5YrMjS5I1cBNev5vm97p9
22RT8mhxt9ScsgZyT5LaHwbXN1GB3ba0ZK7CEbmF6dnhPLITAnbHNG8IlSgkSzWsaq4IOgzP68h3
bEx2cbketn2yFHrXCND/uY1PXhd29Ozl2WNEc6tQfLWcvaagW6xxZUUQmd4q74vQ8cOr1r065w8P
tpi3bWKtWBez4dnwH0s1LVaqhIOctR5J4XplWlGwtXpHJ+/ei0EcxFLdtbkRJFH/JWqmnWdED06Z
9H7J2+OmM5DT2SBda9zWgLMRaTP5tlNT3ybz19uLK3yBnLyOvSZ3B48P58FMfNzqlvRQT2/TAKxW
HVWfaovrQX04ELtlq6AeAzpo82XoASFuPuSAGZtQWRT/3v4VqjOXXtHeuphZy/ArBPnHnUff1r46
VStLNsvBOlTlBj7ecbvvlJUBn0ydYBRXQxlyHVA7YDat3OFsMXtvV93j0iCXvzqtnwLe2r8tGtUm
kgVnFqknYuMHDOLcAKLLTIPcO7Tj79vLK+QjTxQ7VTI58eIN59ZLRWC6A0oEhavRfEWYlUeKx7Fp
upZDQO1c+15nhV38npW15sGvuDXLw8Qz5WvOjJGe22F4pa4Zxj05TVMbxhSgWuxHZgyhQ3W4DAor
kGeKkzWdLMwv0vPokiePJKGwyIPouxdudrhZNRqHrRLZ9f8fjK2r03VMcljCbP2TWY9e94tEmjCj
eoHK88W2l7FibFp65ku9q1l9R5DgMb0i9OYYZA3u+9zNe8syMXXsHTBwdBwmodFilZpJBp43rLO6
BlpMB0r83LS/s7TRXbVURyPZuI0qTg6qLuMggGnZjz8qnu6NyNvNP7irg0NR7SHF6A5tfa4xY48q
rw45gNpMHpi2uXfQTVNQ3fSU8ogka49qK8kWax3PmQm2Z2uXhPwu++VQv76ju/9HQ57ipSPPJZe5
Ga14M49nwLf/KtwfHSH3zYgaa2kE6+TdLcjEb3Iw8qRyIsw4W0vsVIjqtxX1vyNP83pSmIo8qjyy
KXdnYJ+fS+CGZ2noeF4QWxrXpXC78qyyqHvTNsQynlcvPg48FjvWpO+RaNGuGGt8r+oHSLae2SMr
EwLRMGsf2y9R82Sv77elrlr6aocf3Eg8xkipJ2w8C+dfdBv5NN+t4+722gpblseTzZJ2feMge0DN
IQBC/454xkZlkSwZzy8QJtp4s7Kcw4SzQ97rrpUqiUgGzFHkQ9kVL5pSpMek4Lu55Puu0SFzKILR
n16GDwLnBXUWpCzxYGrfSfSQlF+d+ls2/mSgIi3PfH7eJHt5PLkVJrNL9KSck8Y1mnPBqsm5o0iA
TeG2Da4O48PvqNckaZPr4Q5Fc/Vy1Wtlul+3rX31rR/WXs1+QccnZISTHQPbdiffYUQT3RTnK88Q
N0lM4rbEh9ciPUcr8T1rvQcfkUbpVctf///h2+1pqhsQbeE53/TBYthHYB37C3oRb4tGtbxkr1PX
203Sr7CpDo6/LQ6RIUJsp/FmquWl8LuaiznRGWqzNOkxTaIHntl3c1xrEhKq5SWztZu5yOcYZQDS
8+/zDBaypkcTeZfP2bZrkQy978WeMQARHiyzFRKkC4rGf3yPbghM4dKIFHYLK82ihYA00Pa6w+pm
L+aAXpnbR3u1nL+LzVxG3zcyy+hElnXnvnXCBs2w2YI/r9xVAwuKpfQJ1zUnf34Of00aV90Yl9mE
vGhkRnthdsHCsuM064CgVctL9ksAENQwqx7OwHvdjT3Zz6w6NpxpbODzQ/hr4Njj6Daw7K4/t8l0
EG1zIZ6ODf7z2xuX8fi7CY0XRg0ek8HzCbHCMu135jwcFiRarE2IfwRV9/91EU7TEp53zXBO++ep
+uJFo9+ReA+8Ysyv6J4hiizGXxAP3oyE65QVILaf8gAkA5cMoGWC/DJdK0yzZ3iRC2Z1fOG9phhj
uq3Cn1+GuCfZd422j26sYrgPi5/FPJ3q1LhrZuehrXV9PyrdksOzML2+nozrO33cAeRqN5j9jjbD
/vYvUOmWZOCkNqPBsK3+HJPFsX1mJ4B5MxfbumxaX24lS3lWoLMO2cxppLWfmGniT7VmbYVo5Pax
aXZqd82K4ewBudxOve+Co4pmR//c/nTF4cotZMsUW8uaYnmj8wAjwP2qTk5JYQVmvGyTPr9u/SF4
5jYf1ypz6gvwG84j9/bJokN6VAnn+v8PS68Ia9lCYvNcWcWezuPeBQTVtKy728JR6A2XbHrM5t4A
rQQ7ZzluFNPie62mHqwSuxSS636KciMrzLO9jvecE3CQp/dGYgVemmrMVvXxktkWY93W6DwyQVY7
PXhTf4q4bjhQtbRkrrYtXKetU/OcDi1Qs6o4EFO+9bslY+UDaOiGPjfPXZ9dupEC7FGXwlc8sLnc
+pVTErU0XuqLdwQZTnQod/XBCYcrfq0dNAcd6ZRCLeWuLyPnbmmIGRpv/VMU75OV+V0UbztXuenL
HUkJWul0PNfd8M1OyksXU00MVmilTPWAeLgmjRhQkSyNxzbp9rTpH9z+ta+5xqJUkrn+/4PBYjC7
LypvgGTaS4n5kfZ76zzdNlbVx0vGSoCyOblNj3Sj7db+yhYMCbmX1oiOuF8Ht/dQKL7c7xUN64oJ
s2Q8dx3aJPosB1xAMm+65XK518tubYbOVFFf3Kw+oTwZjLP5WLQbg6Dc6zUkaELmoqkvon4ERrwW
80dxu5KpHjBnPwx1A31cCnpMrfMq8tBJsqCzvttapVccrtze5WYLgLgXaKYBRiiWuQGvwGu79g+e
oePJUtzU5SYvUgPSsVtjJE3YsJudLqiXbmc3r2565MNrZW96LXF5vplVeY4pAPiGtn4ViU/Mf7gO
QVKhnXK7V2XRVaRRXF+AZ702u0loFFN165QHm03cEIRtGtXFBsI9wCD89dwcXQwJNwddmexP7vGT
h5Lc8UV6uPxlxR4MpBhsl+6MXb9vg2RvP1sA03f23aUIwG+4aw4bXzRy/9cq3CSjoP+6FHhWNtbR
SppgSDY9urnc8AXKDTtxKYW5TS9r02H04rLE3ze5Ibmjy7yiVU0cawNS/DrvtwlQmPw1ON2NeVry
HOGxqR9n673QJbYViik3aaUIIyla0OrLMFQugB9L5lvc1hXiVKtfDfpDTGE0p17m8OoCyN0l33O+
vy1lhWOT+7JEYSVO1UIaZKl8Nvt5+mBzDN/va11NRhEN5U6sNKuWBCOj9SWNAIKbHGL7V5fp4HZV
YpFCbd8nHPlUiCUnlW8OP7X8AqqFr///IG+er7YpvKi6ZOawsw1Mm6xb5nAJlzuwFkwoWxjcry7N
3PkTOc6goSB8m0Ha0n14ZXikdSUWT4d9hoVRG+QgFbitK6qTlG7ETeUlS+l61WVyX0gZVtYPYxPK
P4Qi3YdXw3BT2nb1xawfmXfJm3DTJ8vdVR4zmwLTShA20iKgCo8TUNtPu9uLK3REbrGyx8KKix7C
LpGNyLp4l466dMSfSsMnkULurTKG2VgAklpdCjyEn/ipP0RhQnyQdODKd8hO9a9NSNJIcF1vIx80
vQNlIM8Gt7p06TfH8mMXWVONc1EJSLLO0RmmtQDcz8WC5S+7SYeWrFBEubEKI4V1hRn/6tJWD1Ed
DPwh1yEOKgUvPVpTEi9lao3mmZEIBLFmQh/Ghk1BPqJNEr39hZ8PNfGtOfshWvpUk+SU5mMTMCea
g6TTckOrZCdZ8lDmCZkqKEDGS8DeR2EBcMJteivZMTCyk6riEN8q5n3WxLtu0Y1yfE77BW2SDDkD
vZ1AHqq68G/Lqbmj72uYo8TrBf0+A3TgO4bdjuM2Zye3Z6U9z0t0zSOSr1+AwtT195O3TXP/ongY
1yKbBKRfCfcCdQtcKjRZEYXyyj1aOWcmMyJ8tct+z9nXun1q6ufbB6taWjJlMxqpa6BVBPOLzUuR
siegMR3x1tUIRbX89f8fPIWxMJS6XZxtH2cvQ74EI49exkh3FVGZnjw6jF41wCrTqycKy5/2vj0k
IXR+Pq2Bsydn5zl/uy0mhWnJ08IDH1qrq66XhvHe5i+tjl1Pta5ksibKZ0tEoTTMfJ9x/0Mn8uJo
WvuuR/hJPJAbsdyJmTXha3RYcWsQ8YEOR2ojo7aJU5pwGXgktuM6T1q7uuCqQ5z7xdZkdhX3S7n5
Ct2va4ciGTK7KTDz0RfY9+15oAhhKWBaNl4f5C6snE2u1zYWAo33si7HptOkQhRSl/uv2hnvwdFG
hAcHYMCA07HAna0PmN67rYkKi5I7roo6W4rCQDZkAm/vJLhfTzQUURJuW14y2NWZCwbKLTxpzX8W
43ntntdRo48KXZcbrbJMpF09XJfOfrqjd+dqG4RUMpECMPBmPae3Z1hnuQZNc4qdX4PO96rOU7LQ
0SOkyyxaXQbAV7XJhea/WxBRiN1teauEIgXWZcz6ymPITcQ2Cc3RAjm7p4nZKqlIcbUgtU3jFV9e
8Z9FfI8I7ms/W+V45Vap2W0ag6747u69ujN86tffvCCt/RLwicnOC9dtaSG5UcpuCLgoZvwIt2p8
K73wEpXuQWOrCuHLvVLLYA7VWCE6NTbahNEQNOug4VUrX7XpQ9yr7XSoshord/F5yF8GHRuQUu6S
fQLdmk5FsyJgPIkwPtIjD+lDt0MxdZft4tDQ3DhU33/9/4fvXxzHmkvPhGRy+26pC3/lQuPeFQb1
55d9WNqZ6mJdvBbdTOXwtIrpYrfmDvn1fWbGmi1UXy/ZrBWXpug6RGtBviz5r9zQ5JcUFvUnD/jx
01N3rYwEpyqin7PxXpMv8/J+2w+oSjByqxTQR4x8NvDNxjF6upLfNmf+sgYkvB6rDppbIXu5UYoL
z6homSBBVj9EzX5oQO03HpZiE7EL4TKVw8pEVHUULp4UO6u7m3UlAMWBykwL3F6tMs5wzePZ7IOs
QKya4ohqYclOE9cq+mnCwjVrTjZ3g8Lc1pzDZYqFbCKJ4V2fTNwWR/S77KoVMc/RoWupvvz6/w+6
OAg3ZyODvgBIIWhrEUxTHt7WRdXScjhF8mNl10t14/yu4ovZfbu9rsJ8iGSWo6gb5gCK/wwKy73T
/VtOzRE9pNvCndwM5VZmDHhy6LZnP+ORxGzMR1e6N77KcKRY2nfO4q4d7ull/lLHj6NxKsi3Kd3k
V1y5GaqI4sQED1V1ocu+cJ8ICzOqaQD8/Czdv2gWliI1cwdaGNfRv/HIBh+2pLnQfX6erky1MKTr
PNPo6k3c8wAuBIsfmdCVuxUO0ZWZFibbIHW9YPVhP+7WECXpID9YL2xf7+O9blRf9ROu//9gRe7S
chC9OxDP/KMaH+LlgWzrlXblxqcyr5qJXJ+MIwNZZXxOOlTQQIWsm2RVnaxkpcsEqP96hJUCqO5u
zJJzkWns/3OGQ+LKnU1J67GovrpbdhhfaWiegXSOquUuerkHTP6ODD5aJnpds4riTuPKbA6lHedD
H0FS3pHZf7oPkj3/Sh5RbtxNd83B1fyuz43Y9SQjzme0ltAZP8sWSzDP7nHtzJ0jDN8h22Z7XLnj
SawA0FnWBXmy4b3xRr9oEz+dXrf4T1dueUpssM8mBE9L03R2fUeCRkQhyr+a27BCPHLLk0sto6Am
jsEoeZA7+6I9VDHzPXebK5L7naIhNUAthZersxzG7k6MmtuewoZlcKx8Mss+ARD6hdf/WnyXeQ8s
2t+WuMLG5EanOhN9KxYU6IwsCStWhXTWxe/PsxyuzOBARDy2GejKLyY/tNkXzDf5cXRCC+ng6t7y
qq+X4i1ywTZMGV+flHuUQ4EOf1sqirq3K0NgZW6WWbyGpiR3/IAJs9Nwqu8AzhfG4bb5eVfGwRpc
2g7dAmVJ4p/AUOy79143IafyN3K3U50A+SiNYUf5Kybw4uO1UAIQxdo3T2ZQhmm40eHI/U6Vla1p
xaLl7MXnJn2k3ltJARJvbrnxUFOugNFooXYWE3oykmde3c/Vv0WuK9x9qjtgd/P+NzBOazx0ZufR
E5u7/UKTx2TWtU2olpbq0qadzbOd5PRUzWdanqt8d1stP/UD+OSrpX2I5U5ksbmMII7KOfZIRixf
eh1WjGrpq8v8sDS/tiSKFp9cNg89mpvAOMRMXdegavHr/z8sXidplCcLpafYID94jpmkhb1OmDu9
LZbP1R1yuZ7Dh/UTs0d7VmeTEzvQvRm2B5jTAIWfQhYmJ5r5WkB75VbSnWQ2u25q4oKe1pchjA4j
0vHu8/SdPU7gsiXHVaf5fzI0f+W28Zsk15ZljiGiEr9pCEnAgh547/yufDIe0vgYHZc9CfOwQAVx
Av/U7rYcPw2P2FLK1GVxwhtjHqADoxNOhOz4NP8bl19rG6hAt7dQWYZ0QalJuwDFxSHnPn9D1sjR
teddjfYTaclVL6d2uEvtfjrX888CxbT5qQelR37HjHtUG7aBTFBTroCZZEjHlrjklCblIWkAGjhO
o+aJpFItuQZW0AkMKg1OfH1ZguZuPKAGeSQvIjAOxS7em3e3j0C5j2TqUQM6KBBikJP9Uny9VpR4
WJzpEz05+3yfHZiGwElh9DJCgdMYfYeSCpaNi2NRt0FDxckbdYN3quUlm684nh9pzuiJVO0xjd+A
/PSTtNZho5AkOy/7tjTTEf7QOpj7cpfsi7fS8M3DEtb76ZgcPB0epup3SHZexhTMXCCZPU1FdzCH
8ZtXJIGJUa3bP+TTSxg0VrJpB3iXhSi89jyhxbxsR3+pv6FPc8cHJDw3NSZjE8mqC9MC1SaBsHJw
YJT32ukvhbeQ62Q0jWMjEXC2MYB6SBcf3LLV+DqF2OXiWBIzs3Kdnp4wifWNNb3x3hndAx7LsyZ1
oHCmcpUs8WZiCzC/nrq6vXPX6YJ3TWjkVdjHreZsVeKRDLlIE8Pi4mrI3PTj+GfONyolu0rtQ0C1
nGYW49VFtPQ4WbbfxwdvsDXhWvXZkuV2ays628JtYFqSBAAsmNivWZZoVlfJXTLcwWwnWC5WX9gT
pzGIUV6q9nnqdaQXCoNikr2yAjSnSQHFcYs+tBPbnw3kPMbS3qdr+b3lg45Y73pZ/CSkMclygaEh
Kreny6kofsz80vDvtHow7K9xgwmGb7e9g+ooJMNlbV8XlgkDy6bqbAEOWWSbKk/UlMtn6NqupiyD
T7BX+suxu5M96zqGFUcsV8zMbrITC2B2R7eb3rKhOc5p+9ik9lMx5ttMS66b8cqllWvDAJx28dFd
fQWn1VyBPkdlhGQks6W17fElc643O/pOdsWeuTsnHENrX+6RYxwCoFhsKXJhK8mORcNYUidwQmTG
DCoj9yjaaZb+PIWGtSUzZtGU1HGNnzEF1wtqEmSP0xjasR9fBt/xGX5NN93F4ay5H6lOXTJs5iVm
mTdQKEbtILF3hP822l+97hGhMIU/SdoPLq9fHQcjJLjamVPGDjMZ3jjR9hyoFpds2THSceIdZLXO
5568xmyb/colNXeMRRJRrEuTZZcV46FJdaOzik+WC2kEU8ug31zpyTPQAGkOuem7lqg1XvqqgJ84
N7mMZhpeTeqMiDMx7ssiNOrXflN3KzXlStoEVltiJSYcdF0C/1A4Xsid5YflzpsYD7GDZMDtOhgF
77DDmB85/09UP297Y0VoketpKSCZ85g09BSJaN9y4tPKvEeoCfoyOoNMV5OlVMleMlw8Yqain53l
1FbZXW2xt6IaH1mfa1q5Py9rQDySoVp51IGLsxNnDPLunaA9dOf0ftn/wbEJNl6v5EpbVxsUuELw
BgXlz/Pc7wC7GGZLcigitr99HAqHI5fbOrBOGZZjLiebfRnoTxRl7fluHXTVPJWBSbF3pRihbEwq
znH0kvQsmOpNkCeUycU2AFY7I89NcU7Jsa3u3fjS9pq4qHg8sr+qbeDuA1MC+DLnvblvT6DlONo/
7IN5Hc4JxpP55bbsPxcOkwtviVsCeJsv9JRC/mhn3QFYdpPrYXLVrRJjZKSTvZwcuwpT1BamNtkb
2n7Hz62LyZADM80Le2w75OjM1jmYSWpfysIGDBqPtrlmJtfd4qH0Cq+Hn/BAOGUAsTYxft8W++d5
b6iOZLus5SWJR7g2EJY8AKr9uD6tAf2TMt52J2Fy6W2eYzTkLtAgdDyEOWZTllk3+KKSvRxmC5Hb
BSpUZ141S9g7Jd8tYql918t1eDAqxZSs1m282uljJs5WfiTzQegAOxVek8l1NcPr2iK/fjtIV+Pj
eCiDPBjwugiu10Iv9DTXts+dGpMrbJW1dkPNccAZi/0k26fJaxwfkuj1tgKplr+Gtg+3qLJA4kQ4
LbIyE4iB0n+9FiRKbfrdjem3bTtcd/6wQ7PweJ4bpJWWyd6lwBPqxwF9c67jG22qS1grTlkuuK1u
GpkEqEIna0iD0WuBzL916euWH75/SriLTB/cfpUQ4de9+ybaRZeI+fwGAc6n/118cQH1D14QJB34
Me1/WBnUx7rHtFnQVM/b5C+9f9fKjteoSNeT0/0S6W6tT2765uj6RFQOSC68IStjoy6G5G11j6S3
jzHQsEG2+xpfdF3dCi8hF96yAc1WnGEL0T7xovTL5DDpRtEVa8uFt3ECMVZD4f1rDMaI7pJbU9Dq
+iFUi0tlpX5urcYCcvVJxM+s9+P0hxZTU6HwMrQAXyvupAtkwsowJmdDV7lWrStZq7Um/ZCayNLG
XrlH57jv1HxLUZwymT8mjtqcLAakMTH+hSN5WrbOC+s2wRxjeclOSVZ7xCgscW7H5k7w6D8rNrUp
gKs9/v38YX+hCfSuWdYM397vRIgUQAgKuCDaF357V6L3R5vqvxrlZ/tIxoqprZ46Agiydbx3yod4
Kn2jqMKcn8cSNT7cOktxIPaVKfCx14H6qkKZjDcw0thoBcWvK96H8FrI4JMvfPo8/Lb27KiFgFHp
lhSK+6GjTeZBt5AMiKr9tK0UymTEgcVFM1l2tWGON6nwfjiobU9avlaVh5PRBjox06JrYWoTRsGs
oAjnI7mr7/g5DiPNFVchGRlpAHAPs7DjCjGyPJjmj1ELpa1aWDJn6niuW0bIF07BtLNQlIx3LAuB
bTbjkhj5XRA9GMbhdqBR7XX1gh8CZSF6ux1SHK9Nf6c12aeeLkOgWvn6/w8rG2Zsell9tb4r8UmM
omG+qT2YMhlYIFvn1K1rSD61x12U4lVahNvEIZkymZwRUyv2eqLdnW1Ne0E2sS3im6VbM0isvI54
uLNZRew3TdgzgFPooOk+z2IzmQNmappoMI2oAcJeXg1tYLPOEJ2fZpb7BNoyEgDymz6WRbWWgG9Z
gM+5SVxyq4TtgknFueZSgP5uAzDH4n7bYI7o9uqKa648HkzbasVgm6AnKt7yOYwcK0j/ocXz7dUV
cV4mYWhc6qA4hUJw2yO/+Ua6sHI3ikVSfTARCS/pJ3Euo6Ta98kS7+a20bwtFLdPmYJhLVKrG5hJ
Tgt/cd3/DKdCw9eFWk8RyiS3RaMSvGQFvZkNRWen5GQ1r4kRmM7XzD0v+fvt1RWpeSZ3QAiTllN0
PddrCb74mgTX+6dj+uuhvGvvLLjo+u32VleBfxKZ5ZHgviqNbBXotRBj9pABamKwdTJSqI/cC2Gv
UyVIFCPpX57Gvg+G5j5jVHMAiu+WAT2aop3WCFDAJ7Zw0Nf88hZnm7+XCZfQ1tSZRin6c9N39wkp
0OE0aLRe4YRkPA8ni0BE1cErJ1Ufml3jR+NlqE6x/Rw5/3DdNKpKNFJw5JyuXU5dvIwIe8vJ68Rn
TTZMcaIytVLfRx5JI/j+rDKAddDflVOyc8kmwBrKZFolgqYmd+6hMMPghbUp9sTsdo6tKyYr3IKM
7REB63cQgNM7rXWyFw4Au4v5q4idkGDeELhjmoK7SvySa7AdHrOuRV6pb6N7b0kuo5i23adsKUI6
ZQpcRA6wkyUadw04b5mlAxpUCUe6xCY98ndZmqPsVCavmcAR8+ah87LTmDrnump0Tw6FCsndjlnh
VkIQSKeO3lz3qY9Oo6N5iCkELyN+5F0SibiE3neF+NLX6WHNdCSqfwpZn7hJueFqSQrTabJ8OlsH
cV/uojt6YHvnGIfFtqOVm64yUYDIg4IH1h3P/8fZm+1IqjNdw1eEhMFMp5DkUFVZc/fu7hPUw97Y
gJnnq/8W/fy/VK8rnZbyNJUyniIcDq9Ya2bnOj1e9++K51FLVn+xGqMlbEXD69O6X2I3ArcVHknB
boWLHn3yceUKzaMOh6s6uWS0lahFlSYzPueE/DFgYXsS8XzvvicNXpbBFHAcwlHzEKtYb5mRwKzG
sca04ZjPg2gp0pe14ZqnKVXT2335Q2ReDH2x2lY13aesL3kY5IT9qQAU1TSvMAJZtjxxAu6XFqKH
dK13ZOzeunbYDfOoQ9Zt/uDSbpX8hBE4rG+9ZL0bEP2vU/tMqR8ZuALQeYpNt7gzlnS3uOVTkZjf
TGd4vb7XFEGRDL8q88Xp6oyZd1l7XNz91H+f6KsJ5rHrzSsWRUZh1c3STaIeyN1cpdFazbseuhTX
m1YsiIzCsqEuVFtLYd4n5dfxT8Xv50LzCqnq9OZvP+4kt3SdcUKeful4hb3P5yby+Nrr1CdVSQ75
Bdtoa+6mdQYB6Q2f+7NDoGid3CcStWH/xdaYmmJ+5LdsJ1gSKJPiZB5wNaumc9dO4azL5Koal+KV
qiIjSP/X6d5son74z073zvByfV0Vp5r8kp0nUyK6DnWQRV2/DZCjsEAA7IEeUtRmVBaj5jUyuGxv
5rb4Hxe5strVaPDSbN4lIIPKD/aB7ou7m6h0iCU/ZJdiHgDGHBBRiC7Ek7zfLpE1/nd9ihQbVH7A
Hg3iFkBn4goJJT/HzWPY2e62piU3JCrSV26KaQEbbWxszyS2jtReNeNSuNJaKeqzCjQNZiEk9sbj
sO9O/aHTnZqbo//sQYn8dE0IcCbpgPbpoTque4hG34Px/G7YmbvxYGgTZJe3PpFfsZeuTiYK/Mmd
A+fsjuSrsJfQzgbdQaBqX/I+Lf3/p6nfTTHZnf73jMGjNbKjx/YQ7ITmRLt8syHyY3ZDwMu/WJiv
dgI/J733+33pP5rpH7bSnZe5mnVRnDAyJctqO8xPOebLI2LnQ44sq5PTXFdR5eukKlTIAhlz6uFu
Rtqgne7J27hzvv3v7p1HlR1tUDLkr+Pr1qEai+Q0uMtpF1QAepkVME2L13uRNYNlho3Lf0D8a86f
yzvAsqRIxqzLtQE8F4mK3r9nwYLSqPHOKZz9bYOQLjtJMTWtS9v1WIBiOgZXHXnxjbp4cbMGGgpi
9jUHtMJLySDUel67wMzxgLAW+5TsqA6EoWpX8iMuZblFKeo1+vbEkvux1syLYtpl1KlAdtFaUch+
N/rrweTBqRk93DfpbXtHRp7OwmPeUvTTfT0cMgCbRkQWc5hSXVSh2Jsy7FQ4yexBhKe/T4qD74Zt
fZieJx3kXXEoy7hTN+EeFF3Redd/4+2jYLHIDrx8Iuzf65tSNfnb7x+O49plAXfsAaKj9iue4vl4
zIjmjqmaGMloU8ei/lwgBnUpzpx52TF3eqZDGgnf3V3vvWJL/vVLH3q/LvZIUh+9T8o/XZCGAdO4
gr+74/OhZv0NIT+0vJTchqAAnLTzthEcjzuKi2Aa5wcvmvbbkdBulWphqy0DV90G/749ffhiRgwn
9xoEp8tL8tKfOqBJ2vvk6Ibske5Bt6J9YVRNmmTHa70iBttCjcF+IdWfpdQcOJfPNUtGn9YpoZlJ
Efha0y/o2jAo7/XJ89RHS+rsRh2Q/HLviYzVqodqxuW/Ne/77hTQO09HAKRqd/v9w/SnhQneJReB
Y2kbEUQwwsFqNPkKRV0gkRFaMwCiS1Vjxt1z9m7vu7DY5Qcei6gP+3iN2aMd9RH4qd6vW4XiuRJ6
r/93LMwzizShBTIwNZQJRSwOSxYS9heWlMS6OOZyXElkggRe5SUFId4W923Vyv3ROZC4Pehegy67
DyLzIkypXeVTg0GkIHTO6tBJg9DqjiXXXEQUt0Eio7d6nyLDPOED2ak9lfvxnv0iB3Nv7Zajc0r/
ub4Wim0lY7e6pW7YOG0vx/Z3UT6xm8iXCZFpEaCjyXtLIMm2gicpzGl6cjyrDV2uq4e+TICKL2zr
8sEg6qQ0Qf6C5c2M8zg8Oi7ejxsezsnRobHvPfPmR1AcWqsMyXJMjZ/Qvg3n+sv1abt8LBEZzGUI
u+N1j+Hl4xc637X110RXJqhaEcnQWQIF435EVnVKHun0Nlf7612+fFQTGce1ioqXDUQR7w2UFvVf
mvWwDC+d/6VbX69/QLlhJbMWdUaKpoKLKh5wQ3lYj/bjGJU/Ny2UItJZtfIr0k2090D4BUQmAJln
SPPu16MByltxQlVWxLWXucsCAthd0iG05EkdlBxjsQ7tft67d/xRvJIdB8WuA8eYR/Rp/Y9WYQVr
JM/XJ1DhsGSgl5MVZd3k+GZ2Sg4w+GMdG4f+oEs9KG5DRCZWICIXWTGhfXe0oow94u08bOmRT/fc
nyI7eEah1oRE4vBkrHBpri7ZpxqXdHMd1qkK6LajgSE85Xf9cdrTfX/wNDdjxcaWdWaKACrKdpYi
l+gOABsQEO8QPJgZKwnBWRHZ621vWkRGhxmd1y9ugvkj6WvuhGl/uI2WnRAZGdbSqk6bAE3b9oNX
Pq86rYS/NKGf40QoV/9fL5k2XjoEAR7nrep3YUTuuIZtG1fmewp0a07e5+DQeXu/eba7JqSdv5+T
KWysGpJ2v7P8TRjHun9l+XkSJn7uw4k/NDfxxGDQkr+oirziUPMa7wOnPuSlf2wmHSeAcq9LXoKb
VsJ4t2DPHehh3nn77Cn7xzn4obUz8dSjCwIUzlqWqwHyeUn81GuOYPXFw6M/WYfOsG6rHwMS6v8u
njF2gtQNoFF163LgHoIf9apLJih6LkPGSNmxoqj9BoWflnsARuGBLj6Lr3syVeOSxWeQNx+nZTbv
J/OwrjuPHK63e/HYNW1f2jHrkiU0AVz1nK5naGgs5r9jr3nqVTUtbRhWMLwP1a44k7SFM8zmAx1F
Ghej//u2vksnylrj9tRbljhn05s7falHEVa6YOiiCzTtTydHR6w+A/7z3Db9j6lY7to+efWmInSG
Mpp1OP/LcTs+s92sPoZcfg85NZQkQ7ln3G38IeuxhnKPHfP9TdcnfELaOWnrgndvxQoH63Nu8dBs
3q5P/8UtiYalcFEMhpNRh4gzgsYB82L5+8obb6pMRuvbrvowM5AOWJqpn8UZcib/Uub/G2SLZs+r
1nYb0IemxyrNBOVYW1Kfs3rnTA9t9TX/3Q1/rk+MYuPLJwQfZtF4BhXnYSl3U9KG4Gz/mTFbM++q
5iWTbceUo2jJE2cU6IdVcbSzLjS7W1I4mHbJaFduLUbvjNj3zu+RPpWQ67AfcufH9Zm5eMND65LF
smbOhGViuwMYn4G4aGmP/XikHQuvt6+YGtm9j4D8QfpmEHiCy+PZGJ5oYUIWROcsFRtH9vCiqdtg
IQlMqW727liGK3WPbC73zmSHtrdqwi/VKCSLbTqnhJYvHCeiieWHnThh43+/PkGXT3HTljXIeoDN
G1JjBcC8hAxXF2182d0ugFiYGU5HnVKhagjb7x9MzIMMblX6+Ixvv/vJ79bf+TrguqppyXqTkuN9
fkHTZvrNmV+L4bVNNYa7NfEptMPkSKGdk7S9QxwHjqG7y8k9JASvz7qqy5LF4iVjNvMZXZ69u02l
ihyA9r9xy0sGG9RMtPkI944c0LtBIR4e4O0fIt+3dV2yWF7xpgwIpqS2cRMwi9Amh8H6eVPjMkyx
ZFlaej4cZUu+0jm01++j7mah8DQyTrFpfM7sEk2bXXYILO+BO/63EYxZJENNxW3dl+zUBzy0nlY4
4sK468QAlFzsBJqtqOq/dLiWbcWF2WyHKxSLcQpaSRAlqDXX8T5dTj6btoxWtEY/tQuG4An8Fn/r
v73X8p86HuP+0QzLqIgynWbP5fwCPrWZ2wdnAG1q93+BQrujd1sdjVPt8miO8ufyjtFQx6F7OemK
70jm2y95XpgB5mx52WQQyUP7Np42KBePxth/q0SE3MK9/1hp0t8qZypLli1Du9ZWC9vbaujr5/xu
BnM/UrxbOSie20EJoHlAvoyww9AkK8+WJSDZOs33WUfCcnnrJh+Cx+DyoMYDm0WYzeeA2KgfZL+v
722FK/zE6Wj3njPRcb4vHGSaOA1dq9W4FNVgZJQj8UVf2S4GMy/ZPsmbWFTtuWqKuF6a2Jm9CILa
u9Lp3idTx2ShGI6MfhxH33crG5/0RuSWy55k0WQ779fnars8Xjg25CqGYOkWFvTufA+d7p1TPAFf
HPZ82ndLHrnT48g51CvZ/vrHlLMneQZ3CkTeCQoJ0SU/rHkVdu2jlUIOFR6oaDjkmLNdsN51U6n5
omrupLPcb5nXedUyo97Q5OGwkvZQI6bSBJzK8Wyf/eAdcoNDblUs6QO4OO+Zn4Q8GEMryeI+SHHT
ciKP2ge3P+Y21xzHqgFJfmJwJhbQJAXl7froDF/W29QBPpFBFqmZY/ei3Yyh5vmgfRJWhA9yvQNt
+qUAuSMkgpB67ws4TfI0JzpdXdVsSCf8FDhOCy1UEPiz3SpOtg5bq+i1XODQt0aVr2kGGmfLj832
Oa1ZbOggd4pIXEYc1yuCe16g8Z7DnLvmjhnVyUqNh8yZAHfRvQlvAdoFy5ZxxxNETqpSIHBrnNA/
0DjbGZHxNT2NsbWDkml83aQVKyCDkGk3l0FB8JU22AMI4SWa80m1AtvvHywryLlvixorC+K/sKTd
iRRBRBbzcL3bquYlw2V1Wzk+27ala76QsrxzB3tntTqKONWsSFYatBDjK1oEKE6+9+jB0/GuqMIR
GV9s5Nb/lzbaTm2BNTXtkIYbC20NiBz/57bZkU5so0d06LXbokKo8HfAj40O7aOad8lgLXcI7Hnb
lG55X9Cz8E900tSGKZqWQcS8A9XcGiCgAXhMGAfvJwjer0+HYjVlDLFr5w4poCx3Hpo0hlbeQSS6
ogmFL5A5HMeKuLQI+i3BxaJyodHo5W+lyPzQK+7tbtDFYApnIMPrUFXSCNc3kXfZb0/s1SH7tb5M
+zku4vJQ6mirVEuw/f7BaM1gMW1iNNDg4OM+LYpoAJH8ENwEvTJtWfysbu10SnLEyL4ZQPSaZ79Q
Ah6XWt48RSwkI+pcEVQ5JZuKPTS+che05pYf1WKMy6aNnHYJ8/Gr0NaPbjHPBf8s0zxyIdLUJxP8
s0A1rBv17ovlnaz8/fqmVbkKGVgHjFdQiKyGbGQ8PrgoCxERPbGf7Ggek8jUwBJUKy7ZM/WsklCO
QQxt9zjn4tlm7GBAsu/6IBSWJ4PtGmTXRkKQ0WMzjbuxjKr0y/WWFR2XcXbAV2RzlSBPRZ1vXfOj
J2fe3Ha2/L3ifbCCMhtzq0zQ6RHw5WEfgPtdhwZQ7BkZYOfVXi5Yghxhkeb30KCK3KB86CxUxoOj
6baJ2SbsQ++9tRgF0oIQ+WU0u+sS8r0VS7+3HV2JjGpNt98/fIAv3oyaAMTMpPD8I/FBqBQSm9ua
hVU1Lx29Q2c1i6BY2EG4IeBX+yDXga5Vs7851489B1kwadISFrviuZwWUU8LkO2y46yNS1S9l07e
BA6zIGYLo13naGVQDllvuzj8vcJ86DwY1rPSEh0uDtBsQTGgTqLrIo7OtGUcXWPMwm8tuJm8FEmU
gZzWdejXib74U7Zvyg70YcuiSVopTku5IgYYm40zFaflWldrbHC2hEOS3A+uG3W0Afo5M3fXrUCx
1HJZjJmN1Fu4gaOG9d/HtjrYxfNk9LjTfbv+AVX+RaZ47ECjRGsH+XiPhf3OP4AK7d7AbH35Hx9X
utfJ7qqGIhk067YaIoKF763CPzDnoeymFgvV9aGR6l7YFftWrpMZ+bg0Q19BFmjussclMNqnfNFh
31SNSya9zKvLPIawYsmPHttbhmaRFWeAXCCzesxeMzPYXnQe3JqGgxEt9dv19VX1WTbkOmGg/MHy
stqMybz8LrpBs3VUCyqduawu7T5g8BF+0R8ZRHVat3rOViPkbvLrlt5/4nfMyznxGEGkVXRHYznf
mGX4zO04iykzmhlZBsrCZHzTcsleXspPbI6FTXhtgHjo3Cz1rhhpVKGqozKF5ki/7Hg+MTomrQnN
1GCBdJ3jeKegX2goMu/XsNR2WMzkhzEOmldG1UAka237oDYrF3vdrNpdZlvgPmvfisrXadIoXu0/
UTuufjNVTYYPzLgJlHtxaLNIPEy7DbrGb6IHMj+RPJY8W9NpwXWDFv4/IHxEojzQ5Xwub/9P7I6M
0gAc+hNyPrNRh4tr7QS1IMPpZaFj6yAUqmWQzFeMYKFw8Ax49uifJPmKS3doeIHmGFM1LhmwxQti
+RVCrI68NDwP6wKFzi/XLVfRtgwTZsYImvJ0gHNoBVjFxjGI08AFPM31dflo1Se2SOBDJJEXDOvb
Y3Gr0WtiyrIyZtXwXlX+1+tjuOw7LRktjGx36dRlCV1kuqzgRp/WiE7FjY1v2+pD722vtpue9JAU
9KPFOBhkf73TqlnZfv/QLl/KYMXCQrXOn+6hAB75VfbYGbflfS1ZRQ1y5UtSTei2aJ/XKr9ziU4O
WTXb0ulqdItnOz5mm+fguB/Hczo9X58SVctSvFyuTs2Iub2/iulXXYh3y7st3rBkEsdmTZyx3V5f
583P+/bOT+vbrFPG+nq16Nuejsj91slhdJ3jbM8n0uqOEsU+kcFZlTNnTT+geZ4diUB28Juh00FX
NS0bpgiYwSg8o9Mtke83O6tn8dSI3fXlVDW/HY4fdriLmp8WEqtoHnJy9RdW/euJ1+tNb8b3ORdi
yXCsKun4QDqkxOdyOpXrn77wTrULyc8hiK9/QdX57fcPnUdVhqiqGdNeGyAW+sbyk3eTxIX5icdx
KdM1AGgEsUfQRbUfxC7XsRcoLEhGY7nIR9HOpUhTc/u7WW2Mir6OiVnVtmSdRelUM3MQ0/S5c+AN
VBb6m9hsMCPS6Ukq7pGqwGOSgP9O/SJ2El3Mruq1dHbOoiyqEZenc8rzHQxp19KbIvZPpIw9q8qZ
dElxLvwj5Q+5TqRS0WMZeNXOI7jhBtwyOgfMBFUfecvP63ta1bJkkIPlFKaR445RWeMdwup4znUa
NNY2nxcsUsZaiSblw+I10305O7uu+c9tvHhxh9hzX6fc3fGiiT0URlqOEZf0Wzcmh261QtceT2Vq
RHRMw84m8WCOu8p/oZYGXaYasWTFYu3nYpyC4hxUqFtxMPpdOzPNBlC4CHf76AcX0bsdrcfARmTQ
Z21I3ek1b/iX2gh2ty2XdNA65jBPIyC4574XaTS07fjQ+RPVvPeppkYy5xw8/1U6I2NhWYYfNZlI
HrPOmzQXIFXrkkU3BktK4ecwO8P3nKgvlxSowWrMjtfnRnEA/E1if5h7MuetoJ6PC6d/4vRxLVnk
FucEr1vX21f0Xy5XZXnluJQgZvX6IOxFH2W15uhS7JpPeTXqjL23wLynqd4JUtwVwb3p6kqGFa3L
5JaZ34B6p8cz6Iryy/Gr4eyFjopQ0bQMYBNT2rHVxrFlcpqHtF8iTqejlfqapwHFlMsotr6h4Dcf
MTFQB4qD2X1wWt1hrmpacnzB4GOynbU8l6P3Z2noEKbN+H59pygSc5YjXRBGi/edu3lVeh5ie28f
RZQe6nirorZCvtddkVXTv/3+Yccb7sL6YYJFmd3DnL+syT+BjhtH1fQ2bR+ahvG0AtJC4pzkd0PC
Q8vaFbMm+aRqW3Ji7iA4H4WJOKp8woYcgkOmC18VPkBGpDVFabTdAA+WBG+T/9VDRTbJT6WpY63c
dseFI03GoSXQ+StJklfn2c8PJEl2leWcRnOOqiyFVISO1ls1DClCsfw2oB7F7E/tK+qpZhtX2CS0
bwNGWDIALYV6BiuaLdrsUWNkpD/qrAnCrGs1R6xigWW0Gd7FctMcFmS+q2e3anYCOLBUF89uN5EL
SyCjzTofz0uNgSWulioe/PEwUe+eTMFJNOsubZu9093EZmxaMoGuWc7AfpnwnGKajXDlU7YbAnbj
/VMm0C2WiswDQ+u4FEUL4hswMkfXHZDCuclSw27nc7zxGcXZqsl/DudDWAW640TVtmS9g5WKqRnx
FsCH3v1CiEO/mIVucVWNf4pABCWQGQWWIfDNqLBEeTQmsmimRbUvpQiEjNbCSpICUpMFX7yugfhB
+Z8pdIgvVeclq/XJyJNywr2iaQwnHqltx4tvaarJFJ5HhpONlYMaoa3aqF3yB2qAJTbxHjurivhg
HmvdV1Qnlwws85x1StwGqCN68O82kEeXhfPLRpxuxyiPABuk5mhXrIUMLSuFaxWjgw+t9TsZ/tjT
rrsxfynjyRDwBEnjwnu65F2Ur9b6PN6Y6JIJLI0gK4gz4eii81Pux26iQYEqto7MVjmlFnErD7MB
mtUwBxQYi61xxqqmJXtNPX9MaY0uF9259rqo7CpNQKxaQslYi8kpei/DUypl5JC6ExAo6RHTo2le
uRclczWHnAfelgJgD0O8EW4YERjaz5sGZQ6xIV39v2qCJLPt/anJi5UjHIHc+/C9aTW3KVX/ZTRZ
45lW3nTofxfPOwPrCoFm+9F967+mUX/I/l1er3t7xTrI2DKI0QyAgGXiXBo/st9t3YfdjcB7SwaX
5b2beny7PIDkBtVS6V19NKFzc2t5piWjypjZAOfob48NfeHfLw0q46ol04mQqaZm+/1DGGvVTeLx
APnGoQCwOt+RFuolnsZoFS5ZxpKNOJgoZ8isLQavI1bZu9qs3wPGQhfMeqGnvauoRiGZsB/0Q9Ex
4FFavOHl/UOFyqzptppBS8aQTVPa24yk1Zk1723xIprzWmk2piKMleFj4BdyLXsGiqnnsWW9WdUL
SoSgiKg5zhWG+zfv9GFx86bmaQKuv3OXjIcgWw+81vhMRYwpY8amICmDNAHElLTfkMH3nLNjnVhf
gKwgTrWUtYrpkfFjFKxgRUCwrFXBQ4eHbraGFphm6sNNfkEGkeVJ0NhiRTA1LxDVAQYLRafNbW/M
MopsxYlSzQNqv/wlLpELSX6Nqadx/MHlCP+THnBbQjvNwsPM6D9xL3RpE5Lpwehec1KE5nDn3HgP
+lsb9mEDpWs/mUBYIB6c2zAj4dRAAkgnzKkw2r+nwofGOWv6KkVG+FxzI+7dFfLwzTkYCs0WVTgf
GTPldHwyKMQrzl3+lmS/7JxEjc3Dmj769Rxf30Cqb2zm8WEIdUPnFuJFSL9YRsRW78GD0LfdpAcr
ExEvG81BqbBjGSglBGU1abay02K/ml+y6f169xUrIMOjelannWsjISjS0LQeuzKcdEBxVZe3T36Y
mcT0BEqU0fQkeGg39ICXrd1tvd4++aFp1vvQLsq3a6EnnmfoYkU8QPmFXTg66ShV56XjJMgZm5MC
3s1P+wfLHYuwYIHmTFT4NBkPZTaJyOe/pAiYGH+NJo9Gog6B5bptdqSY0GiIV5ojJr7KY49BzAn4
1UVHs6/aMFIkaA8Bkt/cAg6Rmi+s/k7t5o8JsfPrXb98qHxiDeYpnRpzgbcxCit2x58EW92M6sbf
JTQeb8MQfCINLpHObJFYwKGYfSXTj4aFo6F70VFEtEQWvCXJkvYtR8Ix+ZKcNwo5IOmezbfiK923
h3Sngxte3qCf+IJzbg5luyA/lRm/5mbKwqAiOuqoy2v8iU2RmPMU+B2cjb+cGHku5tdKR4el6rZk
uYNDC8IY9mYwlyfDrXfDoMs7qnotmWw7ocpj2e6dhvGjtmOnzkOk167vy8sm+4k7sbRWymeC49YR
CHVYPHvFYSQvTMcYpeq7ZLKdaAY2b1gf7pTHwSnerLQKAU/TnB6q5iWjRYkUyc0JV2cch/sl90D7
6O/bnO6uz45iUWUw1LDk7ThtDDW4ioYkFIbOHagalg5Xq/GYGXD0u67mQ0naXef8ud7ly8f2J6bE
spjAO7vl11Pwiz24GR65R/YTJPFz6NWs3UFIJL7+JdUYti314ayq6LDiERXXK+rzxdo5wui+rCwI
dCg3RfsyCQ5r6nXNF0TIomj+SxoQUzNhOprrg2LjyAxpfeVNXVAjkWkVyTeSGPvEFJgqTNn1yVG1
L9msbYGqY2wBt+KdHaL6h4OuprD31xu/WJrjBkSWMfNYgRC5t+mPdKkfAM1+Nekc1R6I8Lizd3p3
h9xaBMTk13VEAXs7x0mlA/Fc5E7Yvm3932UfZs8axl4Uv0Awt2sqRJ3jHfWeRVpEAWkjmqCsIe9C
3xifXOfkZ00oAKedteQWl7bF9n3JozTrGqRB37RpCBbtpgsxVOKEjMw6laZLFrR9QPIp1IQMuuiM
Bny+efAIedzvlpGcRGmGiQOdu0SnDqsYiJzUXWqTu8JIEhYOrofH6machzYL6753+p/XN8qlXYih
yAndQZgCuFa2IgSm35J6bwZ3NNDcQf7mCOS3mK3xbf4+2v/kZLXZTXMatuBknco5dH+OLeR5/6W9
dzfYWWiImNknYr5n1rud/cr6MvbNIlrNA8ubKG+PLI1Kg0T19LO/pQ5965Xklfp6qedqbtEr3v42
pzzK0kwTw6kWbJvljwNeuyJbeQ4p7IBAMTZPd+PkafyRqu3t9w9tz4Wg1bD6Zho2ZvCrr+CpK9Ev
mp5f5PfeZkVyR209plPGfYLmA/Lqp++OoK/25MZ2jRy/W/w27AmqPMW9aQMHWfnNlyQX6wnaCZE1
iHsfheYiD+4X0rxa1S1lGVunJE9irjRdU6twWQhGhzXdd0CrsScIpKWLZo+qZlXyFcB+l5yRMklD
z2jAd7xUmRWNNJl1W+IigcM2BslZzI2TlGWXYAxkpUjzMuEZOwIshN/4B98352PeVizOXB7EFapo
I6NPD9eNWzE4OcNslHUdGMz2MX2udUZO5o7paJxVw5Kzyn5bGYadrGjb9HwScWsG+R/tI9Mi4C6b
XoSbvuWOsCNk3VCnqznXVCOSPArPbKjMcBMFTcGQJe+F5TY/vNTQ8XJdLF3AYsnpZhTsQ9/PWAzM
2JTuWrsDsuG7ab3VgAkFJniljeDecVFqkCITpLtw/30euuAnZdWQjA82xK9Iy8LOyaI1G3FSn8Y/
g8GiYcyiBfgEUrE7VyC9gmclSjaGSycqvXeb/9MP7Z6Nf0Tz3o9OvP4AQ3W4AuM62uuRBV+7vNi3
YwMnd+zrx2Z+MK2nRewy/pBxL1qm8UT4r+vb7W9/L41DclE25OIGcwXHQehxE3WF0DbF23WJeN4E
AXAqAHkbY1RWHPj05hfvNMjDqXhPrX8r+jUImrAp9jY71u4Xbh+3OwwpUfcYjWlE2PP1Lqr2j+Tl
RJqBAKkw0cOeeN+qLNnPmdYkLiUmt80jeasFJkH9fkLjTfAMFqKe+WGSP9mYh7Y+W+Orx17L+mWm
X1pwEjY2Si/xHkO/+dPdJl9ekW7PdDUI22F2aSkkvxYAHOuN84K+VGu5K7wknNIIHAP3Y645MRSR
g5xeb1piF1RsX1gGEU55WNpmWHGNoV/KhmAu5RT7QHoO3foWhmh2xpcle4ZGX+TYIjLLkJss0rJd
qiJlOc2eolajXbm9YEtkLegcxV2aVhHBaecNWWiPy36s/hTzEC0zCN+rO2/REaQrZlBOwK8Vt7x1
NUHvWEIbiOWhM4eNjgdQsdPlDHyTl5MJFCjegdrRnpLQXfzADgXL7d1NpiSn4VkmCm+2vB4f8NLv
mZm4oZcnut2l6v72+4dohxGb2ojR0DrpmtCdB+CAdQVqFr3IUr1tL9lUK1IZZcuGOkwrc7DyHPKZ
UVa0XWFNb7ZloKzEB9sv2NG9nYUyXW7VYbaua9YdKCnnkRymIR8rM6xBAzYfPI5aEWNHg9pz6izs
BFDvWQxJWnsiqJBqZqi4ckcw2u5GcyAjCSsgwlBcn/CqBbFX7oMTvQhAR2NFvPGd+ZixdCFD1FEE
KHmU1nRYUOQPxtfhF4VGb1Pv2qRK4GW9wQcxI4RF8Hdo+BWL33lR6nW4Fp2K3glMM5oMttTxwPOh
eyGu63hAh7SEjXY4CacHI5DJmY+Z7nF0+BBecrrkO/VcK6XRFJDJ+g4cUpvyyHGGMYlTUQto1yS0
ZfmxFrmPUl93rYqWh7RKesGPdmkvkM7pTNYsdhwE5jKL3WzMmZ8d02mFIZu+nQX/zRDxNtc91tnL
98KbMvCEG76d1FEnXNsToAR32ML35sAd7C4DT6dZt3fIGsxPDSPcccDu0o5mc+5REmwud65TVCBK
7CvLbO4tGxVHP0YUIHhPFW4iSJILFjjFqaNWOjwXZuaXd7Yxez5IxquOOeRk1cZgvGxJdbvf4QMl
IeFCvLFYXopp7WtyApxy8X8vZlL1kEEdEap9pWVT2FFgQCFgfKxw25ntMKl4uvxjCSbcHGLERlG/
BY3hpyfb8ebBOXYZXcAhM69scUIDYPDpZ7LgOQL+pnK92cTsZjmhUf7/KLqu5bpxJfhFqCIC0yt5
go6yZMtr+4XldMEAEiCRCH79bb1s1VZZ0gkgZqa7p3unVf9EJIRJsBDfijK9EiaxsdHIWeIYtXFS
snzs8brVg69hwvxtSes8qBa6fTfciT6DT31TiS7lonH74qtmoctafig8UuJRW+dNcen8Rtezy4YD
JoAwau32U3Q1lVM7k97i92g6m607hdSZeX7s+gkhNrqeTEGaGoux8XysKpvmk7TRs3Db8DEd563r
2TKirJmsOk8Ag9hvYVWn7kgJZvbnaLDIgmjXMeuLRkwDyV5iOWfhldRwaaagO3VlXooKPf+7mOs5
vHSIBGTvVW728pfEGg8pGmmXvvsT8go+wpfDBZMwnDhiYsEaL+hKp4ajDOdv+5qGLF3VfgxibDZU
xmW8IhJR90tTMVsc1W3MfF2Kh7rryfjLzykt+90Ov5Z5vUWia4T3kW1U2DMdclLfbL+N8Y88civt
n3nI1900Vb/ClUb1+TYcp7lUWJju52gO08w+2hlOlcbCAR2qUDIMT7tjJqvPnG46snampcmK04oR
b32AtAUP1EUtcGt4i3SPGT8pHki1XMrSIu2nCa5Q/Fu9u9JCxz7jsXeXfKWx142iq4GBUJ5m2NYY
NeXaNEPlug0hOzWpzCUxbuQC7qWDCx+uCyIwAxNvIWIsjmlJp2rClVWebRyXBVG88aiPJ6d0pp8t
fEdwSqu6i9vXSSgB7W9hZyVfxbwTfTEIdsAll41CDBVqTkrx2YyyK3wzz9YzTJJDJtIHAScP9LuT
1qer2SWfvmAlrjggucOj2rcTSX75gEH8nC4F36M/jx63J0YzGJtJLLjsNFRfabIKdXupJuKa0eEh
NhfmMdP9Lfs4QWNRJF56XI6mDLla27kwO/+fdJlfQyvVysrGOQaiullNzP01GZ+v9mRYDzv560hQ
1Ni9xMdUtQetgvjrUjDmR/G5/SrR70S/orHmuzpee8dNWbRpSUUZWlaOdLufOjHUYzNL1jnX0tXy
7I7DQFq+1T0T60u+7Uz151wxufw1ey7JtS6HwQztWhiPBZEuc2l7xxPabUez9Klw+amPrsr/S3Wv
yudYrNjAHS0mhr7ZMRJk320+ZMMbCFhS5g0ia8Rygoks2d7qQW11myEuBYcsDbnBcT3SOv1RZsjW
j9GPk+4ahP/u/G8xDkuvPod8tvwaadn16wX3qwrAAQxf7pQqGD1lg5rLj3Xr8nTJM5nqy/a54STa
oqvLKFBVtg0z7W5RW+5Q6Kh4nkpdDtWV8Kyrfh4lF2AB6w0rRr8c43OXXYuoq3E51Yv8ZO9gbZhl
GI09CugFiB6jf+xRWcghZBjt3uDCUmvT0QnASNOlbYOSvoL2dHrAQkMxPU155/h/IeVFVp67asdX
1VghVmRpiECj3OBKbXYkTGPrMCEOT0X1H75Ur//pbEioy1WC3oUbEwdEOA5D9s2QPnTprKu9jLdD
F7VRJ8nc5K5G1xvNMAwTVLZV7zL/PhRGxscwTFK8jaMW9ZfV1NzAJHjrGNq9UhScTQ1u9QKejntY
Q1wbw/3UIzJHgw1BgpDYvmhGh/ThnJ0s0m1KX07A6KP7hGXywvXj2A4Tji/wdQjDkeI3x1QPZ1rh
2bU43yM0cg0J7CiHFuee3w4/E34urU32Q8p9LHAVSGlKjWbGCfmBGsq25wKXPN0BaCYZ5X2HTdtI
L6IrkN2wjvhz94fWmpSn7Ijq7YCySTWLWgYMzAibRSPSabZ/WwjDq0ZDgK2VDOUuLTk/O/AAyA1H
icj36RQERojyoj3jgI9InvPpfnHK47DOn7q78rTZki5/B9Z59w2VBYPBmX7+9gd90Hn8TeSouvHT
L33G/LhMzHmkt09mxrPJuKZlfRkOmK2/H9PG8VHEIVfT/6Q2tr9PwhPaQCZh3dJaVbMpO82zn9gP
imON8y42pGs/OLpuub/sCtX5XK6o93/34SDizYSqo0UzKrhE3ugaIEs+YUpf+HlBmET94O0yiK9q
zcn6L5W5H+/cyOa6uMyOjOKjzq1fr3GvIa9nCrDho8fXslwK3NP2x2ryVb6GwwN0aEo5Jr42S1aI
BCUl7+EJu/W6sg942v4X7Uby145CjbFeDpFP4+/F0vR4SJviXRE3Ks/aGcme7L7j/NKc9MvDUI7a
rG0CmK3dKflk/WU2glHz1uEpwoHw+I7Ncy3sEo8712Hpd2l4tnAqGnTFRNFWdoa7d44FH/jVlzoI
+2Omcly/b76iFr7CPU3Q1iVRL1q1vJ87+peFfabFee7RnyLkZUnO5G0WU5BFywtipuJcZAPX+oRt
yTr8KTBm6H9mwjVUXMdxGqf0kPvpCKZl8Ecl8B0TQQ0U1hlEJXld6l3IJ9X3OZoNgxqGDBqXZeOx
Xim1/c7uNroFsr4IX6ViPY3SafMZqbaT9G1KW1h+1ZFNZXXyqaIlpr4tga89z7YbnWw83TOMVXPE
9Yz5VIp8GU0rMl2uKKf4L/9XH0GM/h5Usjge94PAe/wQbhuLBo0vs+9jWAYX30eKutwjXG+uarig
9B3NvvX7sfoHPaPZUGe/TpHTW2cnDPTnodJsKM6x1DM5LjFtfP8bsyk5DW2P2ZX74jdJpbsTqLtj
10qgmdnx6lY7FOIGAaXKzXuNtIUVPx3gOrehf+cUwdxkXFlsiJozW93NJNfZJdRux3EdxrSfguXD
FNpDZotHrxb6XCA1D+9a/dcD7uE/6a6R1NGIVWt61+uCZRFxgUTEdO5mt9ESYNCw7h96XBBwcF9y
tczDxYli4fykC8w//WkxffiU0I0p59hd9EHUxbkqQICYFutvVU5KEEmuhn+7qGZEEzZjFbOKPFbx
EHPe5HZRALZiNi9IOpnrxfJ0mUdBCIIIuo05ecNCZLk0JWzJZ/mQj3zk9uRSGiSEKAbl96TEuC8I
D+vQtLFm6vI5cw/o1pSVCMEoknUvQKD99iONRwAB9NlelRveeZjoJPOHhC3keNcJrYqfkkM/81yx
eQ15u7NMVXUzzdANbt8xRvq8/4rrjaE3zDZfhjeXvAEtp3UpnHpBklAsMGQppkh507BKLotzfZRZ
7n+MdUCON9nK5L+BOO/FPfwx6vhWlCrbz9Uq0fk38DChJTlzeRizov0r+n265qg43U9T0KOckFsH
m5/sAqCjXKqG917Wx5d68yYUp87mtZrutPUzZc1M0W0MDR5rwn6vDonffwg66OLXtOBuylq0JVbc
rwfFl9yMAkTe61zlPWwNDFP1B6ZmnJRm7PK4PiO9YRVf0cnM9RXvHldQqwWOMO5q2e+5fgAeRyLC
tCSNJ2+HbDw5Azcc/s+uWYnmfoA8CV5xh17Za+57jWVCxVZ8zQ8mMGO3920XVLNmLdRol1ba8Lmu
0JedrU9FRqt1aDNvFjqcTO190lgwcCX5n/FZSuecxC07ieJgAB225YggomLogn6bcRN5POWmyFa8
MIlaUrRGCQHJPIlWKMybXqyAAKg8Xvhmg/9vzcsJH763FgEYrUc3Vv6HLgiBa1j9PZTILx1hEDpo
Zgb/CCbAeZiWHqGH316F7aLG40iU2d1CcCfjeTIzjc1BOA/DKZaDWf/qvN63JyP2Peq2HmVKK/Cy
3XX/FMRKUjU2DGApRVK8oE/LBtnMHxzRbAR+3lWoXEXqlgnpfGHHUgFbqyXz7egHXSWIlfN5uy9x
hQV3lhPAJED5vN+L8zYXi+5hW1nSAssl9KgO+IU7fZjf0qTSXhhyo8MzoIeYMH9hJSuAfp3RHrVF
tlG7P26xH9PQonbIOX8ZMx6X9WtkACNom+y8rdML6rzMBiAZnS6Ws8ciEdKuZ70txF8AveLTa6Yq
zGkmTdDpEPSk6j70dZPyUCnb7sXsEfKpayf4cHWx6nl9Jof33XTyzPMVHfXGPFpGJLULvAG8J+A1
rR11nv7W1HX19LGYjJhSNJPqBGcvuJRkNz7VDF6RsO4EAiYfEFgtGMTjsJmfq5N2yVB2Oti8l190
No6fe+zYJP97ZB7Z1q1nWs3nMM78+KpJh3S3ZmcRT2mTezD0qt03HepnkycCJijOq4gPCNAr4w+y
0eMbkk/AmBKJ0qnx8jvmr4Mlmr8nuUQPVMBWYCaAW9TZj5Wpwf7IswSX0d2QYYkt5Pp8AhCf3LGs
j6vusKLcT1nublgwLrZvrCSHqV8tOkb3g44sKIyd3WIPc6pKXEHnhYIvVteBucPfuCcm7+8OX9Tw
YECoFxFApUyuR9Jq6jDGRsw02X6a+uJY+L2OlcZNaUs2qnYYCs/uFs86cdtXrdZ7GTfGMLJtbnTT
1aWuXLHpbBHwuL4WiYTyy4DUI/+xHZlD8xx82a0/ctgvitRslCLirs1xadrnapr34E8Vx6N4Idma
p998WVFKWw1XHomxdTRenHZhtnU/WcS1e+B4Y7Zjl3WpIgmXUg5IEWoNIyn9q0qcOtYeW8yTbwEx
Fp/9dL3TGS6HhnpZIdmCTfE3bNiKIuE00qykJzAf1YEBY+vgOnLLaymW7hxCVHrBMICHxrUqWzo8
t8wBLcpgfSBicevKEiZ6jTk2z+aGHWO5zHfFNPI+b+I+QnWY9abETYSnbct/x6pEy9PUpANcuDfT
VrP5EaFfI7Y2Pa31Mt7kjIWh41ccO3hof6t1oexxlw1G8tDWqAe46ZCWtHIHo5jI6/66yayaznDB
tbKdMGhF1mAaJy9gMq2i11XmwX4b5MwT4nGUUqU+1alcxH3CznR6huqY5b8Im7qA3ogH8zCbYQnf
Kzwnx3VPfabnRsmo2IGfo4yeJ6n6zZ4wsfj9S80nQX4Ahw1zQF6gqLaHcYkq+DMJ8yGeCg3zJn2B
pRMNY9MtEk0jhgL4jbUEbp/uO8yfC3c0HB5k+n2oSKf+2W5O9ke183r6qsaBDS0CREYLCUoRxuNr
bzNXL62X+2y+9RPR4DNMXNGTpHovD7SoJO/76bRsoLBurmZiWu4DQaW254Q+uc4vhFbucBeZ47fT
q+6PZZ5nxKpLQdXHaoIi+g73Lhv5da/Wke6wmh29Fl+3ta4Od972ura/U25wIV8yXOvlB0Ofy6f2
OByfHtYsH6vhgjJHh/9ptXP51qGV3Nst5woKl1rX85tUkoGBXWCNwn4hDG8LTb0OcuwaLNAMHQbz
abI8nCwmZfyysJol4TtKvRHhiYeumn+KSgC+wnzAKv64BPz7/oqE0JhfpfC7KRsgc2Ptr2VthmgB
dCcs8+L8BFz0QeBLAFqL+hPS+fO41c9r1g3qXgxww8KS6TJsvTnDs6+cP7wNGAxOO6ah7mjgQxp2
AHwIv/i6754SyN7Qys7nw+VGPkntB5K3imDeqi9HThd86VWYkGAfJVqV8hyBCqIE0qNfkac+it6D
7JgRs1rdO9d5cxkx6W3/5XIy6rFTFVZmzrxQgMJOzEH0WH7BiVi63zEElOB2gsS0m5uqK4DTw1y3
0hlYVZklUTSRcSJbpaToT15hrPIA4bGqccU6RY0z2S9+6DA7wYStf0k1rxx4MQgZ6jZNCCYDiDLR
sF5N9Lq6HQ7F8ru2tq6hhO6XlJ7qcSkwX5Bpn/IXD5/E5VbjMkv8NBh8NGDy8q4OP1AySyRp5Ilu
yB+21YZ1haYOul7uBcSxYIF9pk36S9fekhlOr/AMOu6OA3CWu2xdt2ax9YVUHdxA45LPBcRzMW7u
bjgwYQT4VM5w9L5WBacVQa9ND2xBLGvclnDle83k2vLJJtG1BRz6D2RGV2Glx2uOz1svp82ti6Aw
Nh0M1Qhi04Zm5m6gPn1CAck4J6dfE9Jw3vuVj/l+da7IJnPDok6xIV1XCevI61DWNEzvA47dJh5k
2Dtf3XD82Q6ANS/yGlmeiqYSLDlHt8GZhl3fth2fcRk1i6OA8qgua1hbzH1ZTu40g6M+dKv36hOd
RVRWoVibwOVLdl53dAvTRWSUmuL7iDsSC52QeOnj2AClw2niuO/iwYi7ZtMwTdWVJZaX6jGsFlKL
cwaX6p5hi0DnAGABlSBe9FF2FVxAn5KNWIM8kbC7Yn3uWMxc931bqmSHrwOvDGhUA3U8xwp5Edbc
NdBkoaE4Z9DGlv9ToZg70fSdpOovpmcc42ZB+wGP8i1YTSJyVsmI3zFJKYcXqBU186cJDF2emmxn
3fEQNmNneZVhK+xTuVVedA+J7BuxZzZ8Ihv3cAHJ2LU8ONooyIdj99lQxAobloDJhJYFkGBJetV2
VbEHhI/uFNWh3Y5RKHZa69Jt6BOQxePy214uyqu2nOdujWgYkcc9n+0htxAep46yBbQ+6zC94C/Q
APhmk5vF9Nf1gOlgk5rPNfn6mTfG3nnddWNqQLhIcgOONMYSa1CzXBHHPGahmx661dV2Ai4/79uE
kJ/FzH/Av/jiPyeszLfLWKy6eHFglXDflS5GGNPaVFBnL2thi7iepgOwwA7oHKDG0USz5MvNJGXL
DTVoWnP8C1wS1D5zkuHrbArH7fRfDtRSmytqxIGRdRBrXexIb6L19G56xbkDSLaF/N9BVKX3E03H
jq5e0E5Jcz+NxB5fM704y699NY72kQShMbMe3gwYhBMZfXUXeNgzfT4GGocvtdXe/9LlvKkOI/IS
rDyLQJaivAcRa7v0x00z6sX3zM99ZPe2l9zQJycV8Kx3OKNKeiScnIFl088t65BR8cpI4UJ8YvAv
q+IrzEEpm14KGThsp5sdOSXlqepBleobsBVoVluNGS4gG68f0arh4l2m7HhUFlRc97p1sbT+H8RM
mw+XCpvFUwe9CloozEzLUrweuxzNU+JiyuW7ZizPTlWNmIzxA9ch9Y+YGICctX5fiDa4PWMu+i/Z
BuBJfOjNaaVbLozX7hwNWxC/vK9M5NsZZXjPKghJ5d7dr+O2OTiZMRCBZP2oMqHZ8gCWX4AC73tp
ZPG4RNAu/YkXlvBn4G0YGk7gL/mBnKKir47vCKjYhg8JrgAUg1yLo1Z3C2pO1sPGzEJd+04wk5j8
IUALxS05z3m3LsgiJzkgdBPWY72na4G3+OTLYtBfjnXdhxkgueX8rhqhkBUYFGQxvHK/DqNuaIXX
ye96NilUyW1JwGc3ZBCYNutpbuKXlRwr+1H44NXv0uvBDw2g9mH7iJGjtp51PYohhLasxbRLqFPR
x7JwGkbcAOI9cId0nJ84hWkf/i1TLWby7ahrH8HmKZAo1YqCBh5yn9ZmEoVfjltJcnu402C3LHVv
wJA3iu4Ufts4gkcr/Wh1uqtK3Zfxa5fFypJbXwEWBwdSI9AiDiOqVYqmPkc4UjlygkBymSSYWmME
CLFST0u2vbiOfU6rBolh+w1LNv0Ac68qLKrEC9v4AuWhJzAuf6WS4unJzuia5KB+1HFAkBMFx+eL
cSzRb8LxGlcLuKzVZa3AQ8rTjK/8AGZ4HQ4HVqpFQBRUVC2L+6TYBfGA46D+Dflew2v3JDvNx/UR
+lDUxarET+prrxNZsVKOP03EiRE+dn3ESDqLrHgtQOl2+v2oDXHlHch9VnQfBtk+8Q2oKey+XnuP
YFx3ES5wbe92PG0GM3nsRQlKBa3bwDN9L48CjV7bYxuCAcInHHjzSHsr/HsIAGjKpzKEY1zveLFi
f+SdAoah4wMFdhirP1uGKpe+9gTgAX/u0UFDW4WhfSfA88rALBkvypFsTud+HqGHBnq59GQ+ZRnr
Ic/qs5CV/yB7lHZoQjeXHKxLOfSEPUPmQNBBliDu918dqDy8drTy6NAiDk49oaJ263CzLlgkQFj0
XEWzziqW2bMaXHJlWwzDcEDQVUISuH2UKHUbP9X9MaGwdDHX/AZ6u+hXnEzCj7W1YEoxWA8FEFvE
MQDBBw4AYw6T/eJiLEh/C5iRoAOS0DhIfcfIbsx038dVi/WCUX4xxx9JnQebOO8HHV4Pz9FBNZXd
wubAdheLAmaHSDIzxS95CQQXOhA89cdLHKmbvmUJVLK6N3g2wOd26KorWID2dCLxvIZl1fFnH1PP
lx/Quh05hIJ50tMOwBVzGq6Yz/+Lx3+D1ICN54azwxWxzWc6ZA4kJPKkuzM6cDiCXLns81Geiy0v
NPkpTQeK8sPYKJcKLastfLk2CuDFnG5DNvd9d3LRoLickHO7ZN/4xsCHnWIA01K/JGnhVAVPI7/g
4ftDfVdYBCBUjGwLe+SAGUE7nO3nBOMBroduIOXU1hg2N/ZXlaCPpg/B+QB9xQSUVD4suauRTQ1h
DbbWh8SrKoetUajBEWseMpa+rtTXyJcKLAJParZ8qDuo7kOWdaCOShSvpwxEPuPvW6kqUd5ZgQ6u
8Ylkvr6v91lP5beRp3GSbamKGmWtP7B/6JppH9CdXkFDgTC52aKaGGunAgPpV1CELpUnLuFvclkW
qHgmgD9TrB8xYSVkwgAxWboBJXFc+HLOcO2me4fyBKJXJFrgjMGyFJWY13Ne/ZcvFey4IQ6hNX1G
b7MO84keYbZfMkxYZvg27tlYP/QdX0HwDRxsxBNo/IzkJ41mCkMgusl6vyPMV0ae7GAl5Dm7qEK/
XwIY/PDOYJxXVk0+LhAGNTmeT1bJRh2iy27QiqBtvaoZF4tviDVL+FMKtHX8PJW0X2/IPFG9AVpw
bPoO9QnhE8fZdl6tqz2Daztm0+6Afqu3qdugsGik6xGZ8LCCi1DbXZT1xLLnaXA57NCxEB/QDrS2
sz0Jb5wzU/lnnIyw4e8xAN3mLh4alBuk90v8TKepCV0wUxUAn1+CA4ybtRUMBzaAG0J/eqgMW0bV
6YAdT63voQcRpcISRAF2Dmj+zEP1TKw28hm3wUwJ/0xwmHl/0jWItOUnNBFqzB47Duk0JAM1DGvQ
4R0dCBD2lk9hqh6BOpXhBSI93OY/QWZ8Cht6nkHe0W4YajL5Y1B8qKoWBurH9EVBllNpvDqTiD8V
RwF5YYNrnqWPEdqlVZ0YpoydQf+B5v5+HKvK/mKLGPlvr7Y1/V23clO3YhfdpB6IIxsRDXbguBQX
NRGBW6nPhnpaGgp4afiSoXPGMKyBvalvZUFK+wgejtgbnkppf/ZDyKdv275iiaOhaA/diEeEDPwp
Av0wV826DP18PsRVAJVGubBns+jRPPfHRsnUZJrX43dBzeCAOnKlx0cNDxtoytRa+O5OTNhpeLS7
z7b7sCqCiXygwvMfE86nIOfSx2yHgdc0GEGucdjx+cYRr2dvFxYWJKgSwA/8TNw4+n9h2OX6b5x3
HMzrJBjYaahNulldoJIi+dxS9PLjBxlA4KZGGW2KlzVHtPQBUaZhmT/twzbOD5Tt43J/LKGvvlNT
K/EFqZwge68SeOjBztMxc/6OMXqI1bnfwxYgh7Po1z/UXkz8fR/UQe/AAYvqpc4F2WFP0NnS/AqZ
yNCr9zUkk/jYfIfnohXHXOyN6ctdvtYwWsKMtxIV4wlsEBnL02rmOv9EsEMmzyAiCK+uM0GPdj3o
wobvxwBE6Q/gZaCTbT1tZHINdGdePExgxWoYzIzDNt9XZYcUOo2ROD2CbnX1G3oJMVMwrRTqB8wA
pqLnT4/kbLwZ8B/9/3YCfKuCku8w/b+edMdw1eDnlr0lmBp5aNC4pPwLnIPHePM5yXLT4jI3y/2o
+JSxZpShR6ypKGH++1iktUZH0rEaSyuA7WcVWuEH05UnM+CxOonJOlgaMyj20g2tDtZk7Rz246tS
nvurRduzuxs0hjbdA66CEXo7lsYNR1uHvai/lwob/O+7Pjhz97Po1hCuEy5finIrrXuG9CUhNBZc
DTrVz2bHN7VMyj1OJTt4myXq8HWYeXMB0oxwJPFH9uC+y1OOkNHpd1RHNK/oXgjOVVS9nt6yjnTF
3trPJvbBwkgz2rPFHi4dG2+EWv7psovhp2Joqk+YxmDieRG8BvCNKogIPEDdbO3x13IQb580/pxD
O1jI3n04PkA6QnBnu7mZjj3bLzBM3wYCIrbOQmi4xEMLRQaanhgbDrmZeCnB/M/badgxVmIm9JmZ
HkI9Wndn4Yh3TyHcFRFi1zEv0Cl2I8le68/N82ZeM1agwQT2Gz/q6RD1h626pUPumuEWOBHY3LrD
nujY+fQWPtVNEG+tHEhcg8dF+roBkQEo1OGq1G1IJURyNywk1MMIZhnQjoduPU0q4k+RPLwsED9+
FpJqGyp5MhT9yo11QF33Sz/ubqdnEMh0Cc02KFTt5thAk18Wlx8c83viUb30qGQWE0jIy99Ic0Qx
hyXivoVXIKNr9rfcFouPqahWgYZaF9HM7Iz7JNaXFQQ8VhUqdKfTB34i2IfEC7TBDTmAllwwTAFc
4ChsA4R6ZHZFflIVIXt/DsnTBW0nbBLIs+gBkvWtBV64PNUk69F8TjMg+/LiV5/2/2gBwKdserfy
qWsRBqkBf6uiggc2xB/a/wTKWfU7RgUBx/NM5CAdWdEbd9NThVHtTLLKHzd0QbvuTwYxyCm/0zxn
7itjIJvOiPVwyB8MnSXFO4rekGijIKKgrkFzKY6nvRaq+9rNSOP9+D9z55UkSZJl162M9L/WGFMj
I9MtAndzHu7B6Y9JZGSkcaamRneEdWBjOF7VwEzVB4D5Q3VJd2cGdWJq77177n2arrY7zJqrXq9g
99por6+3esx/qgco3MaeUeg4LP2IzOJNkM9cSPW1B+tXUeSV2QZTolm9GgEa6WPSJnWxDSwRc/HM
DLioz2Q/AibPPhDAPhgZSq2TpAEUkrFrqkePsNOWe69RVHl7wGKpnFeWh7r+pupSrzhQqxrpoRdL
XHgrP69zI95zUJa2i6rQld5ZpbVAaLGGzIrRWfIK25N9hU3WbeXZ3SarpNVvq9nqjWR1lTabZF3k
ec67018itPEV0z7UB5Y5I5XRtTEFm8lAnON+a6tiLm6tgaf1hOLWta/SZ/3vxZ+Lct5L6FlxiVlk
kF9YFOVarzWRePbntdpa7rLc9/TJiSCoz0WvY/tHgWHV2A/uMBhPg2hwSdEVS+d17KvR/TFFWc2D
Qi+O3G01+u7sraKsJc92bbhdNpmrdpwG95dlzlJubbcKgrveXpL8Q0QZx8bKpYK/ZgyPRQnBSo7s
aK/MyU+GIxNEGTzJxPWyIEyjfC7XzFpm9i6zc7lJn8ZlToP7cVFB9jR7dtaIzWJ7mcdqcKtQ4/c0
6j5/DyY77x+jstXsPWnpu6qwteVU45TrGRwM6yxZRuN6mxA2G7mrrGZJa2on7Ve6qBnXp+tiAJcA
gnkOUjUuZS7drV1PQt2BdgR+tXadaTRRPiCoBxwKQljTpRiyCRCiprjqmEYqlRsvSyF681a3hITQ
flivEuihfnablHYQLsuq/RRs1pJoSA2RKAzkBnSAMqwQ2d5yL5pZb1+zhLX4roeyWr7YluSiT84z
+vZUlcLYppSQbsjKdzV9Nn3EtpdU9ztDN/oxA5G33pSYJ33bj+6dMRb+dBQlSs3VzBGJ72trM24X
W81m6CIWBeWarnUY3XC0MiQpGeFi22WNU5tUF14nAaWCNhlWZBL45s+2Xny8RFEB6koz5NIws5Fb
LXN04JBn1cdm8smaOjYan9VjZXTxvBfMtZcurJaYiTJiou/eBlcR591jk9XshEAUBBGs/c60J73u
eUqqO0US1lisZ+o9DLMQhlA3IJFt+RpzyL40vW//UEkpk/PAJHJU+3jQxnLpip4hbUixJzorTJwu
S55UOqcqDjOuaWJiJxtX1J0yJkavW2OgmZanrFcMSUItY3YgOBVFGxnEVEsEgugljYRYjxW0p1qD
pi/jV90hkq6tzsvuIGFTCuNq5/l+oX5CWYJ3lTKje18nNjOZK3QVGy7KdyydZVfkaVT+9OdEGM86
I0nsrWJ4w247FDeoRVTa3IQXLpqqPTCP7+t3Kuaim0NG+OBpeLYY3t51ZiyM6MVH4B6nhw4Kt69v
4BNN1WwxMsui2+apWeTNRldTbb8MRoois4nsecy/vTGlC10lZJGibOuBOYpe54UZcdOpoKBjSEar
dM29jjWdzNG0/MJt7p1iYfi2NmE9irNpVoZxy6MMFpOfIQfjbqjTbj5lnizTZT8WghvvCjdCAI4c
51XdOutIt3VX3ELHutYv4dgJzADEZgoe2zW5lyXnnHrYRh20ymjIbiMXyl6tFl0E1V2gMrTqtQV9
k1wwK4h8ox24hWbj5wZI6Wpi/lQ0K+QcL9vJZpHuxeBywUhYgZKJFytgZHeSotPGp59PWZe+x+4i
o/lguVxn4mHuHQA1Ly6a6ez2kNHd84A3wg9eBvIxXUwBBXIUGrIB47dGQad8DXs/j3qy1KIy65nZ
j3bThuksdLQcIJnatDt5Ytb5dzDmRjFtWxZb6U05m9g59w1MuNOgYdHN2XdzK0cdascQgwgD2Zs5
H8rtpXmhM9ZiWBlaJe7RX1ogrNARhJT/bJAOu7BU02S0K5w1yntLvbRaHj3HkbG1ljofh/YzraMC
WU76mSgXzCyxaC4jc4biYtuJnYbQO7rr16z9K1+7xLfl+5x6UXNTiCaYvmkldHdAgq/jOvSg/pOb
sgWd/Ep97m7eapBuPN6ZSHpcCi6YsYpWcR/HlQiVKuKSH+VbifFzpnK2MZtH0VQp3u+G5HFcHSvc
xfKAeQSaShxZ9uTsjLbLgWzjNHCX8jGCoKDG8SP4+7fCFCqoV4u0oJNuljzrxmfH58fmoeEHmAVy
N2LZa+hiWsjbG83YKtNfFewPduu5z+IWRGNOa/uXVSlY5TDIGmknN8JL/OGlm3WHXZhZpMrgJCuk
1PRLMIkdgrDRKv1pp01VYMO6nrNAoAyo7sGjeqM64h413Xktu8rnqLXLvBu7HWVkW7wXzZAUEoQa
9qa5aa0FrBP6BOrxw65pcttLpmy7Y097UgQwDh14EXNr5PliZoMgcfrPfpYUyYMyHc9+FaOmA6Ng
z8ZhdFZOwvy+vc/snuFJCO+C9r72YQoGjAB2W+qYhshXHGlO47rxr4ACBvvBSFfpxDeIWIVlbwwI
Zpv9XoXo+hMn72DZB/gjj7G4bUzLPYOrqA+2VlCIH0bQyvSHr5I2uiFgavY/csWAw8DLzTP6LtAh
rY3ZMcIDYEzo/rrVlFiWFivT7cX0IWVjy7A0YTAIXOrr6yWvXHNuTtrvlnpeOV1QD6epAtnKw1Qz
zpLrReYUMUw2+7J/zQI1GymPzphqkCtWnGaUSLarjX2XjHLhdg5gUN/Kqqm989wshflkmlPa3ucZ
qIu5RnCgh6YzQglbtzmoM1aZoE/iPMyMWFj2KnezsVzLdpoubXytDHpYqbxEAxHafC9HqfS5VnHN
lDcZrOmZc6KGd7NiZL7nsbwaPOoeourqCEqnlFCOTuPYm0m1Urf8LsaI7sDx6X5MDlVCi0eCiIEM
yzBC8hgasE0pbI9ieloj+E1N366rvAnS79ytGg7VpJmdhSEOHXd9GHzDnrqQQiHP9o7HKcfzIeOl
mLe4ilKYId4Cvt4Ni0zlpvUmumAH3Ua2tNkN7rFzr7uYaEiGGAFEua59LmaGWci5uxn21iEltcC/
kq2LYe6mHNXSZbpKVDDR6+RkRNRsPFa38bLsSfiFHx8t3FeZcds6bW97xz5mQ3LurmNoXSt5C7jM
lmq7EGjqApAZiBFI6hWibLOsmbIlTGFSJ60tYg4MVpB2JxAGH/yGwslPxn1aimv71/eTxd4SgInK
jTYY0hZwNLHIxfhmMprl+W52YTB/GHlXNoSwCAbtL0ZNiJ7m6MF8RSGnGE/uFyau/SOE+VBshqQu
u+/GgvcrOGgmK34yHOyx9SoTGoUKeSElMWhtZMUyuSuj6OQS0pJN437xpCuK1WBO1JwrbrfKhdVv
RaYP/qhib2MUjs19wGdZdExAjFQ1lZ+lpmh8SiOvp/Fx2sJ5MiK4QTQWns/ykKLJmsk6dusGXX6s
XULupTV2XAFJOQHdrUoWvGfdZsnTFN22iuaCu8tsRUycmfmr8hYDV9uwsmHh218lq7SGPKsr3E8Z
9o8Zl0kgzR95Bzq7dUUwp6858ydob7su4HIeuW3hFtdtX9WvcYng/Ku0pXTmR8MrpgBVwUlSlPEk
zmIGv0YNzE2NKGQxI96oggD0jVK2VYZeNbBHc9WxYq4vHoCQGP/8nMx2zLMDDY1vcL9voIDLlS6Z
sWX40k05jTtFQKdABUNSj39qyLzpyBPVL9VrWs52vexyHTDceeAZjRZjkwXaZ7Q8NU61TGc9ekGP
1Ri2xqIYbRe3vhcMW6xj7xie8alxgBr2DQPgyr4JRiWWZZVaktGtiivOFKeui2YXyaW2nvMZOWJY
WVIJ9REU0KYIg2VAeOXqOnJNmhWMIZtaNm3N8dSDA9WdccA7xK7blSGCxaZAXrAOBLlZ6x1reayF
xop0cuszavLSX06BxgbC9h/KnrU/9Aq5UuQqtv1tn+IgwgLa5q47HeBt3XpczZzjvNBT6U0MpGvM
U3nxVRQM7AFUCy8J8nVaiEm8K9S04tIsZlPQXMWmAA5huVPZPtqy7lS9qvGFVsyrskW1/MGfJHKs
7xtNMBxxx9qm3AYI9UuwHyuRwEy7eDOrE7JAHcm1XHCZbNlf0EPROxTGXG96KhM3TDAAqR4WWGfz
u7ICXb+lZcCe0pU5cyWSK6pjp6hvE9fxSbYkzNTm/gRnCByWt0yqELkdu58AGnEzaiZRcwY5xfbO
SXdrIOiem3ratar2dphYNdfMjMIS7YKiq2K9kyk+y11mZLMIgIlc4mM30RgVnb6R1HKyx4jJtJ3C
INdc3gw2yzg4FYwKKd9dBR2wz7qiMup10ld60l+17klGfUqUZ6luw01IzA7go1XhsehHnlN50UmB
LyBsajL/ugvhHcAsmOP8KFqPjBxmE4AdiWJYywRCvlmbeiyX6dLDu1njL4fpSEle6VCCUGxa3aRC
sLC+Hyn1t+6VnYlgwKLOujGi2XD6kHCJeIjFHRW5rfoOUx+DfPslb0QRjGfbK7x2OmHslL23djra
vSBEDqZtPI0BE+90zRtvse8nW7BYg2azyaviKExDTSwVZTAt0t2gVG9jnlSyXUqiDiaXNEl79hsI
Ue6EtO93sJBz6zzHi+H7Y7UWVGKO6DcJNsTC91e6jzO/eZhoq230dPhYNMKrg5exPeZc20q8WGKC
FMYw5ZtxxHnwKxvRj6Ce97gYDSWh0vPRyNJ3D5Ld02sGOJXzEVBMxh4mJcCG/LodYmbkwPqkojqZ
WZPEQ2jKEXkxE76TEwFrG5aotkCpvmrcdcacM6m8DbIuEmKFbbKKSChNlx71eJfDsVITrADaxawA
qWkg5yeG1skxglsek6PFWRHdidn0luoaHYyQ+K2C1u+++7YqaHAef08B+Nev6d/i7/ruj0iJ7h//
zp+/uNmrlOnpX/74j9vmu3rU6vtbnz+bf79+6f/+1D9/4T/O6Zequ/qX/utn/emL+P7//Pnhp/78
0x82lUY8vu+/1fzw3fWF/v0H8JteP/P/9YP/8v37d3mam++//+2r5jK5frc4rau//fNDh59//xsR
If/6n7/7Pz90+Sz5qv/2K04+cbXpz79+zfdnp//+N8/5zfdsixKYhH4vcH3yLcbv60dc4zdHOq4f
GBQHHv9DckcFwZLwE/3fKGj4j/TYGMVryIcAe64fsoLfMD9DBvCXDvfEwPrb//rd/vQa/cdr9i9V
X97VKRTR3//m/L5p8q/xIA4/5S+hRLmpbFyQES4ef/S/gR1Z4MMNj4Eg930zUuvK7dL0loF2UuL0
xEIhyKEpTNw79xJVmvlkIrVr/syou9RnAAQ5PNccjkO66qBkJ2qinsXyDtBrCviESrqNghRgKwxE
XTjpavFplV8y+nx1I6Oe5n+QjI/XIw1vdKAEKNwzkH9cbbIkZWwbmT1zyMyPGnHoS8fJzzhd8dWt
RqPNbL3Gw5UE60iaEFTdHBnvxji1Qxi05GLilFt6897PJakzi1l41QbIpJpurnbT+ZiO9cxFIhkp
3S1dotXWiHuVhhGFZnRSLZryU5NIcgJiL56Xu6L1SIvwRWsvN75VyDtmSWO2yZ02WsK5ZS69ydg0
mQM0WOJV+HPbbIgodcxV5S1oMyJfRPAwgFsmt7XXoUeavr90b2XajFGIlmL334sxdc59b9v27yG5
eArYFVwkB1h6OT1w28gQLm3GneEiRSlC7CLBuAISSqxdxbnqbrLFT4ObIEgkfpUqdoObwnPL9oQr
pugPZtYu1qEPWObxSkZ94u6Lyc/GbQF7zAM1afLRkjp4sWzFFzNqnPNhaMJM4W9bT1fLWzjThLUQ
5YbRrWeLip7EHjvyii31KJ4/w3Mmj1LfHOtXB2ZlOmTRPPj0oaLIgzMOAfiqIV86onop9doQmAEQ
Y/SpY156Nng2b65ltkE4dEZp3/AKZOMpmBaQKwi+xQtjG76AzUeid3eLY7NtA9+yk7DGQtvlDlNB
Mh64HVYeYTtTlX1n0miiEOyvTDdZwTgBN7pV52fVNo776DIAe67R76xvG+Wi2PfS0O22NuO25FG0
fY4JAszsxl/itMMomeOr76NWTWe29MzummiBJGEtnhyS+6BIZ7Z02sGUrJaMzbE92ouizkr63urX
vTPP3vNU4G9adapUyOu+WS+XPmj8DHZF+JjVPWt6nUj6oxLL23IM8z4FL4whImIqGlUBJgge9MpS
Ak9ds+TsqpaV5xF2H8WBE2aeNXI5ahNt9ilGUJTVijDOpdiBQSnGcC19a3jl6W0qy9ZO3hCAu+hQ
FE3X3aBhDsM7kIHuz/hGjCLsQOGwSeaZEhjdOfVmIFXCUzaTOfdi5wZWAy7ZoiSNO6/Duol7jxJy
5XWG86uznI5siTHDC94AVWneSa22D9QSRIW4kSumtTHk7XQvKvwTG3+2h2pFSWGoGygVRNmO1YzZ
2R2xUjyiRVUdbRCY2zmICUt2gYQOkPtzvzLL0ToVSHN640w1cLyf47xc4SnuIJeqXgMsqypCQF4A
jzdJhK7ApV7zaAvTDuyjH5hqOQwqCpqPDuw5XRWWZZFByOIq/wJrHJNuPmkAa0u0In+dTNUnx5Z8
hYw8Es9kF+kwdu7ZjXBFhEg3Iz6rnFnqDuNeXF0MbdPrgLwTDLfwG80OWABDXnmoJMXpGnO+TNZW
Jhv13nSeoUkfoOLyJrT/eulOOe7WdB/45mw/MfYToK9uPo5kTXS0vbs6ilzzjlu8U91TWzUBfWkS
REdjAsrhRRecbEvEHORiNbpJwsBmuck2QKEvj3gne/Aq6Rb4/ViCWmI26t2cSJU0ipxt2gRJc1P/
fkLzypaA75rN7OvZwS+wavFhv5oz99ejJvgku608cscQfdv1YPL3awByY0Zx5TBrk9FlVks+AlkP
Q2m1vBqF8VX6whah8HwO9L7x625beBqLpFrgynYs/+C8NwzPC3Z1kXlxqFvD8dYVax2DEOxrroDX
o8Lk4LWzedP5hdeHksn/EykhIBZNXYl8V+qkFdu8lKk++Q5l4AnnsUi3VWBMPyOZG8OaO5v/GndC
v7qRo8xV19beawW+5/6qa7Sl1WK0ibXyDYN7nJDB2IdB5JGoiulUTiH2wjl/Y8iHMA+uKmL9AY/s
qBUKEyOB2Uckx4LizsbnEpQ91yWFP+wIe88zO1RWNkkS1FSarUs6nFfHQhc5yhzS+tq6kV4wDUP6
NhTFEvHyGV5zULJeZCgaO/1hGtdMizVFd5bg/6z79jKmSZocDHGlUXTMBP/W6BdbrnrujsOqESjU
53qiH2NJL+bY97iQ0EdBDBS5Xyo7l1sWnE2aFSAteWysNYm5ZANGrbuaWATzmMmo8XlNXau/kb4w
W8INm6jQh4mGPRuYq06iQkvFipWHOk0rF7e1xNmADGIwtCC2pMse7Mrsi50x16r/YRNUci2rOwzN
q6iFSGGma5BWYHKOOlP2GfNaiK+Bt3ZPP5v2rf8z8hYpccon1lzR3FR9veX/ds0RxM7vb0pVmsZB
A5AtJ4rrJnpmzFmh9Nq9XIJNDkSNbahXVjPf5jbHIjIEhmfoiLK+E8YcmC8aYk49Bq7LznVzmrol
tKAIgsvEmZhuyJmpbpo2rR4a8ipMb2vGmFmvaIFk9tc6/nxOHK1LrhRtyXqtHFSPiz9hqn4qErcZ
L9SEY8Z+zLyRu3Kkxj/piN71paaFh2x3YxtnL9egfd+W7vA61U6WHWND8Z4aK6duLxINL1i1jE+J
jGfkioy26OsRnDSs/TFtJKiVTbZFENp0tC6BapA7G59AmQEaLW+NXeEjUhxm8NM2RHItCwZzTVzf
qQ6hZovpwTI2HVZla3+F6bNbU7TB+D5XtvplTbl3hacz4X1iSZmTn6oLkp6VNAnIFkcIpZi/Snx3
od3zqpHxJ4sdjIe6s63xhyxaswPz1FnOmEGKiLWGk51Rhc2521y0yqPxQni0Rg6R9sAwYrRzH1ky
yEYxDSvtNxkauS5oqH8MIILdj4zmrWFFLXzhxApA01m+yC9Kx422xjI7UsC2I0YLvxi6u973W7WD
6RsXcr9oWksXvsk5RQw1kpIGC4Gd+MwU5TJ+y0q+5TNekX6cTt1MSMjwlco6ruotMdr9+EcG3n+p
t3qqS/79a7v0pxZr911fm5Lur5/0/2FPRWzn/6GnUuX/+O/MT/5zE8YX/NFQOe5vrg2V7HmeEQSu
ERAM90dD5di/OU7A2S9Nw2H9n8PX/LOhcszfoAF928OiQRy19OjC/tlQ0WvBQ0jLcLGd+ZZv/pca
qt9TT/+jn/JsaVrXrs2yoUz4Hf4aiuhPbtfbiVNu8tbc52zU8eFcGO4uPxtMq1vOuQY2yk3uZbKr
Cpme4sXfaaME0sNnfSRTRIWNq++ZfXG9emDzJuHPvZFtoyGfQ2XU9P7XZB9Zjuff/6voeMe2ysGW
0/3f1vxZzKXJ2fvTA3L4x3Nt9zrQ9h3/L4nGyTh1rkkY0Sat5Vtel29uQ3BWpPtko9565hirDu1r
pyZkThyXe65JDAxGcawttZ1GcVsVzbgVQMKbruxO0xRPG5PwD+boj+AuPwET17pVfiimHoOiaa9U
uXSPE1XTipwak4m4ec6tvj8NS/4R4MdluoHJht4pFLGwT5ZT33Gon7s6AMCujIggiewjsdyTZep7
7gvlvh7zcHQK6AR/ALH3i2kdIXYzG03PI0b2ROtvqciow2y8tYMREUbFP1nX+IoVVpHJSoy5t7TP
GPkOuXF0l+ke8+Odo+pnsVQfafJLdOUFTz0KhcK/jpOkgy9eN4Z3GAGn2z57kcizJV7+RcXkPhm3
05LdUU+AjH9UXWj0xVnG6stK9L2Vjm92kx4aXBkJ57jO0vvumSNnn7vdPiqG0IizU2U7D3Ze/4Lq
PfZLu18M2yYUjoCjeUg+essJ+zp7dEwYKUtZD0y/b/s5ecAkhwYMd5/j35+X3QjgOCtuTDXBsAHG
870gL77J1S0jekH827A1ldx5TrZtkzOGhh0myZPOjQd4z7PfJU+2hb/7YNnxLhDNCYPaLdTLe+nH
F6DFQ0mriUJyDFLnybUei9onDqy9N5Yi9AiIQPYL67LYG42F1/mzt7u1gRvKttJzqoMHN9Ov7VLc
yujUO+mh7OtTzi7glpN6Ts4xbFw3e+tAgkJiHbxcHwxTwUONv4R8cS8oKIbjPVTMDbXkvd/5N2Sx
nYmVZJrQqNBq24NvlO8K9nWCZzIz1B4z2hAWRI7QLflVa0fbXyIt3qVc3qNyeOxxsKva4XY7H7ST
bfxBXHpzOGnXOQPDMczLr23pHlCRKOHzlF293K39GUvzDYeWWGtJjYnAuqqNfKua+9wXpzaxz4wE
jsjHr+hod36Xi/Uw+TcJgkUR8/7Po5vOZpSZix+5Pd20ZbLBcvOJcQ+OSyNMLFEWpmn03grvA1EE
8/GZFMA9k4F900yn2J7JaUhuJAdJUYqDBjjUuX+YYjg/huAliWyR95lVFDZjRRLvyG176NSPyjee
9Jjc+AyYcx+7YbpQTgwGSDBRJusOCqoexhuvbh5N64XA1AskBp56tjQhIU3BJnD69eSTICiTdwbp
X1GRXQjtoA+2QoLdLmnZvcRMxVZS27+mhV1eiemdt0Ey/fF+0vJ8/RTfwnYyqfIhGPIQoOlsxOaD
5fVv1D33WWQ/B/W+LeVHO+d7nwgPvByfnZN9Evj42J/bznpyhmHvA8A3tXkOVHBZejaeT8khDcxV
E6sbmmRUsbJ9Xq4+RDtbbo0y2CfUYKPX7KsYi61dP8Q1eqldjt+EyJ+aZbxBJOp5tua1dgYCO4bp
G+MAuXbqR9r3b417DJyd03c/Sff4ijPG2H1gLKtBQPvUtoHdSv6SlDeJAWw782ZBrmGKYl67Hfka
x+1bH1ivWk/Advlt5zuMb427bvI5bK2nAq0nHNP2zSeIgU7yx1zMJ7NXzHLKfVyXsPXZU1G5r1Wk
H5nybCIABl+455mrZebMSacmHAjWl057b07WXW0V98i5YJGgdOQ/7gsgqFXmbXpTITMn801fBqx+
WfbXp5Bi6sNaPoaCNdqtUW6AtKx9I8nb8StOw5SxoH60bXljLcOBYdkRs8tZTPnFzcp7LSoquFtX
+S+t9p/wfb7FYn6APyG/CXRpmR+7uL8VE2EFvBAyzx9JiDlzBrx24gGHjFgLHpzMIFibeA+VOKSi
Y26OdRrX3HrK5zUphAdv7LZzO99Ggb1D32EXuvdECOUKzNplKSOkm5u9Jp24LabkBkxnH7ugtgDC
VUFtVxbnmGiZshlO1ZDt65rTh7R7RFheJaD76wGmR6L+x8Ns5OcqDX6R4hGETrpcVLuTsJ1GHJwD
Xd0i24dUupcKm+DK55z0I7FvrW2Pv7nPnDchl9fBn3+4CbMODUseGE0fJtVlUjOekZRgj7YW90Xr
H7P8QAjF2Q+sO3oATuf4pY/EY72IfaXSPW+LkPiFozdlx8l8YpB7Y17mOTpWQ/8uavfelOUpil7S
YXmUfX9nm+kzEQbD/Mivdlaudta27YX18pxGxj6gDzMj+0VI895qnU3AwdWM3kWZ0Rt2a9/1Pmsy
mOo3KO5DlmVbjV5WkoXKW4BwgmeVqw3hZmeDLqer98GiL6iIOIRHFDv0s2iKd4B1926s3zq3ffEz
Tr3OA0LS84wr3Gq3BHB4a71hoFuHIw5jTBLm/VgvhzEo6ZFTr1xb0/jqzgqhMyXOlSQSWur2hd2V
x1RsLaUudpW/sz3323CTH+BlD06Ks6q8MtS8tnOEswaD85D3bBdIHrKu/JBe89q63DIQloMheQLc
3CX2x5gYIZ3HB/oaI2NnhDGObzCoGbmzC1wmQPV0Ozjew1A4LzUrSxfytTQAIvf7mPV4cT7ThNTk
B/TjybP1yuYpQssriDFb+XX1o2TsRnmHx1gbOiTX9Bl/PJR1BPwqyJms8DN60xAuKYiX1T8Plfcd
eJhxyFh5aQkLwYpjFPONY1oMgZKHAB+TM9cPyirWidO+fmecccMfvzwgS+Nvr5ezPcgwNeJjbsxb
JpE7fNbhNcHJTJ0NrwLk6a73q10tzSd8oTThGWsjq/g0uf0Dcto7rulnZXXce+T+yTa6j5RaxRFy
V++izCepUdmPSqd3ZCHtvTr9yIarOzW+rSQFE7GY7E756At2SExeDc5qUX/UcLJYyBYGPmN8Zwi3
vnXSU+4Wxwin5lnLNrpHhxccF+53zWIqj3v/JfZJC2piZHk3H45JMD6KtiAdUB2p8tSh1OP9bDbJ
3dRV0Rkrwjq1nWOOu5iFI7ddHum1JvUXqXYT6U7tPRHfOQJ903DGF5uVJIvnR2vLzTVXIKUr8RaA
feI67Bp+jtPo7FuvutOYD092bR7IEMj4HoTG4eN/zk1MJUsntnLyCTOXHdqtbB7zcX6m3aHaWyZm
7hFCS0c0QlwYO8D4Pcj8ss1F8oFv75XAAgw0ZvQ15l27rRzuQh6jJtmpHDgbwt9S45o4mm5FRWcz
8MqrDS+HfQpiCl0GyJu65w3cDgVTCNZ0BEOzwj3xQpg0bz8jYtFAItGckwdnIXEOF8ywq5xNAuK/
ikiOwUggH4yxvAVU2S9D/JU27U0zZGHUCnEmVIHmvV9+UZw8LZ0L9s5MjEAjxj3svyAtHoFVz2+J
OmOuYoCLW3HDjp5PCJtkw0BpFVkN/J1TvvgBt4pe29d346YrRoxPKc6DEn9qqtMudIUbA14+4nqS
4UAaqWquqtUU/UoL40LM+S+xJPVmLLnhJdJeGdP/pO7MlhtHsi37K/0BhTLAMb8SHCBS86x4gSlC
IczzjK+/C1l1rZSoIGkt65d+zMwqQgDcHe7n7L129pPtq7rl1i/xgbABk7LObQQurtL07dU2lAdU
XuyKALbGz4UEll0JQTlFkucmE84rq3AyTmHQRaKHHhYMlfC6oPGCjmkY1HdQ1QTWDMNa7vdsNEJW
ofAWIvjolPSeHdiFwRYz0huqPcmvtJXJqh5XUB081eoAPtv3eY8dqbFaCmVGuqb+d2kEcr2Jgwqp
GVHaN+qgbPHHDPtgZEhJfMpugNqYNx6tC8rc1k/8KeFatOSUViAlZqRQuAlMJdt0SQq9E3ZDC+/n
Su3rVaxzSrWTJt9gh/WdiLrXNRZKSh343h30ipkbtNDA5LKogR+pn4g4ZGhQ6UWDrmuVZZPbwbm5
SHX8w3pOz0siM0VTpv4JbSW7yLG6LWbdkaTLH3URXDVzwxrjSUhJGNsI8zhIf+AmB6NmRsZGyN0O
RBqzuN1DCowtT9yVkPgK8zoZzQukuSVVV6qIha1gNDaHGHJNJe/aKDdXlDGzTT4ZjzS990FCbwBK
5zXF735l6fE1pgECXKGUAJsl8VCn50DnJrhXUlTjRpjcWY2vvIzauC2La4Rs8g2kn4CGznCVqDq7
qfodkgbWfl8H96v80qXpfmise/xQxqHh0khuhm0I0mdlEcXHw4GLUcA2uKyEV2xUlV+mrrqFC62+
yLl9h9yn2in4teh5eNGjzXbca+5RZoU7f0Ao2nQUzArReXzu+Br0Su90SDVQYJs7U+9dvJHrnnJZ
gqN/hUPkPtaHF3q0moNN54B6BZFOaDfrQbF4J7dBqTRbYfCiLKJEKr1xVZWzDTUtVw3EndUGrkAj
nBVmucmBRjl222QrdO3XIUJxLNjvQVmAiZ8PtdXwu0jQaJswmzAX4D5qrAQYUbIZms9ssnejGu8s
JBP7uW13odjZg847h+p+iwz1h2R0PzX9Te065dIA3cS3UHOaEEeXXmK2slU+2Fl/WfTSaygEoJgh
y7aymTHivBghS2KprKp2CtnpQmDVWUujqvDVSK5ztbxVJoJ8AqsvnaHGERdnSonuLQbPJnHMQSyP
mVrrXyP/qpB6dPT9ZDhxwDPx8x9QD/b2mO8m0M5QbV7irKrd4uDzDXEksi54HtL7yGGi1zjBD69G
+RRMoXxJSTx2FLNaR56JWRbENUXKmQcKs9mq7LWeGTewlQmMadja03tt1jr/o9Yw2oOuu6gFn43x
Vc9j+LuNKrZVJ60ElDHkXNaPpGpuNYqmtbQLQ+TqAYhi/OA5ZVY8J1kK1T2GMb2e5OSQK58Rxl9H
UxTafdO9PViHLEghYytKvh097ZG09nhFw0hZl+g5qQfPQtVBe/C9Vn2s4volTdJdxAknjcGTT1Sq
g0JqEXzmb2A579Xc/FAqbLNSxknQs/DWMpUuDQxnawmExybho1AF/dqeIo8ibv1ba4sX6PXb3Jh+
q0H/HNYCvoD+I0m7D2uQPvti3jVpcIoLyfpMdFV1UtjK7BsbLKyS+JFWfbZp/HJLD2BwhFZ+1GZ7
W4failwb7dqrUleet8gSNH0flwFiT6lfoXhvOTAne9ApqgvI9nawU8xQYGq8vr/1Kv1Wa1EkWDUL
TkDllgbTMG7SknJWaUTPqqVdwOX4PYhmNfhNvQrZTGzzlHvP+k+gfvGG0uQvkBt42LJWXadssceo
ugpnII5pj0AGRu2zV+S3yo7vqrjIaWVGLD9eDbqcjyumFxyIMAtJt3JQLgAxJO/ADDkamGD1tmUE
cjriAx3AoEG7eNV72Z65EjqJxkkjqHatkDZtEN+2UXSPEoEvbFrdBJ2m78a2nw2HdPFxESow3tQn
n8aMH+mXitZMW3RvwFvGNZRHklMvB1Qfq6ISV+hQCep5rWPlyqy7333LelHIdemElRg2pd90a10h
cBsRHs4PzN1FOdMdJOaL7pn92iL6S7P1famQ1GEU7BR9SGtykmAdtW4iFAAUNexmE6UaFUSrflTE
eGMWO2x5FBuil9GIIMIrIKRHKnTAMprLsbqJ0RFx4q97CMkyS3c1ruAXXFWyXyMM0C7SYLiYbBh1
HP3vUVZgjAAsH6JNHaaM7k3Uvfhi+NCkbDeEW2YsdkmWt9XUovE0hpDe5Gi6edWvDQMHshi0eecd
XBc5coIgPSCtGegHrkThmzgrOtvRTR1Vr3TjI1ynV6De4FK7Ayd1kXQecozgGi0qsTuGuMMEPKxZ
Ih85kO5yOfmIgUJxpEOXFD9FubQfB+IHCq0vgMmr0S42u1/KDxIdoKZAjENzT36WWafQ4jJO1T2y
z8LLd21MvWRS5p0L2aOOhgdsNeXQPCAXVI5aY9wJVAy/fbsta5vttOR1F9OgtBurbT9B0tzZOa4v
L/xIcRmsUIj8HEz+mD6+4Lv6O1bSJ4UTz2pCjzfYGAZFiJZveAmArznW6EFhIY+4QqDGWus/mYV6
D1tgE3r6lWJm+E+wDQPeJPshfmrpplppeMmxyaXTcqizGhecPN0g2V5lRfzTLhjz2Zgh59DZNgTS
odfLZ84KbhQDMAKGqVr6/QAThOSPlE8BxxivDR/y3kZX2jxo6m/MWfbKF2wv2r+OjUjePYOpCQo4
xklvin1e5PeNTD0QzNTGBEkARpYeKeQWJKoTBs6JzVhqBhdRX0aONViyE9fyHgKeVBHQgJ1Woi24
pvrzxheR0AudFlZJ3gG9WrbV4nqq0TCX+GicrunlPUoGzPAYCiL8nSud3cHKMm1p7ac2OGj8EZhu
UdHIUbX1PY76jZLu2ablz7oqXwxdLzaAk1onuIdQBQVLAUIlAmSkKfLVUN97sbiwMl3Zijx64tBB
SUxk+ZrqzWXWevauNsxbmIogEAS5ogo+nIku1SpUU5Yfyd5kIzoOK7eBAWAEnQyIDvgMYBxEyPV5
yzsaiLw18gDyvkT+EEoEI2Uxp0E2TnTgZmySsh8kqPu0lmUH+9h7g+t6UzSStw6FuSum9reP998B
evMStc/Qzva2UdxOVXGFB4Pyg2Q3sMtCuFpTsuFEwW4e7m+k26/kAQh2lDZC1b5wpt64Hvz8zgeh
scJvaW4w9qNbwUfwe0xZ33y8OXWLJayYXg00sOtu4jCksd8wk/qXzyqwtocWnJNcbeOk+5g0+JNy
y5bbMpk3mA3poYufHNAYh4H/Ktn9PYb5cuXLEyt/1X1oiFfX9GOw9El7YbJsc6jeyFF5K+HRc3o1
KHZxLhogRWBoEpQYjYfWpCtz8jey4aYSLJaZoN4w+vGPEi0sXBrLyc2ycRAy3WqNKTvIwivHxzjN
OiQf0l6GkxgDIdYrbj/am3hRV2PJHzJJgFDMtHksTQO9f6GpTuE7wM3S60wNf2PwBkJhcq4QSix2
IudIaWObMIrfkClukLLk2/CDEL3RydURsm+vv0jJcxZ3D0o0/eb4o9T5oTNUEk6URxQqP3ALUakR
HwUZfytt6j9iedjXDC9g1T/gQAEktPufBIMUG3OAJizDKl+DU6N7YP0gzOC3WXsfQ1NqmI2BA6XW
sG6Kj1IJuI1G4rjXYlRWuxQqcHIPtm/nG+wYEuUQTNKOHgkVomEHv6xwOrnECwNoZDWZBKYpiU77
FyfazPybidcwquvoskcYse2h3/uVrHDMutGNfat6+yRNHoqmJTIJz8ymGstPxGV3RGTsUTaFW7vV
NzZaISds68JtEAQiuYXlo+QkQDQNe8LM27InuYJ1voc1mRvhtSSSW9Rg21SWLFhetI8C6VcKU9UR
DF8SWkY4MDzBnR3h0qUnmG3CJr1C3c1Y69Ot0vGeUks9GB2FJiSWydwbV9ttU8uwAid/nWUyGzh1
PAQEEK0M7TPDRIp3u7NXmsGh2XwWEB3Yd/Jke5mTuiS2FluxggC1F1liBKltmq7BDDa7pL+qlJzf
9Ox7ABQzedtE00iEQKO869obAohXQJcvQ1+94W39HOP+B/YL/m7rUKJpcqnaEFQgr4Kou2rtHT78
i8h/xda0T9UNO4yCHtTYyvizWTkqwZmmeut5jqgops7imBg1O7OZNYEHveQ7LqggtoqJMkVswrnY
mXYXaRhsapxXLHlStXIq0/qZhlFLDc/YkjIVbXSZhY1OnXYB9gfxrL1mYXfNotykaf8sMxtXozlc
S6mIrmCbYGFvZHPLbnXXBuF71pmfZgWOrhhM4g14QfJsSTCUeJeF4WpEw8YX1LtONYXqDuixVR6h
9cCYpYQx3/0a0vVcELWGjzhQLKakmWzquPuAYbXTEz5SMh6PQMF/7U0djld2MFqxNWDgrnF+jxtf
MnZDZ/82DU/eEs25kWN731kSvTBlr+gCE5pfPpHG8u5rbBzYNe7hVpKoaH96akgMGoAEavj1Aep3
t66GonM89RXbhrkXd2kNEgf0qblGQvzedqx9xr1xh1Va5qzWrHR8Zqu6k/od0VuPgZDGnTGN3BK8
VFxTBacVaBjrTCK2KuqjHl4Dun0NCwyRPznfnDTbpJWOf6zJtllkc3Aa5esAQ+HawH4llP5WzYba
ATWF76r/DccCnDqo+F1sdw+4zN8aA05t6m8pFmzxMLLkNcaFQM7KX9zgVq+R8wA206GASfdB0xvw
JQMPbot9E/lhBL1hzFk9WbB2QUNHh1wKwy5dY0IsJUJpWhn6HSSJ9tILOelaavkGdOtCjgl26qaJ
CkUwzEffDo9ZJgY+e0Qi2oX8ifAmclUrShgUe8anYtFR60rttdV13QEt0F12cfarLqxiUzVMbimU
aYRUdyhIaUFSfkxLo3sca6JQa+SGjebD5GzTnZ6NLjbbfGd1wYRfM1ccPS7Wyai91iO9igl22aYH
UsFW4nkcJ1qN1gXGNGLBw27fTc0NHh+nSx8mqgiO6UWbkvO2MZRsFy0W2RDTMRCM4YYm+GsWYTOs
IpvKEthcpxfyOpcfsTA8D6yxXhQ818hQtxYMCwevy2XtYd4il23FF/xCr4qbnsatUwVzFK2EeBt9
j+WB/bDUDYZ1jJxakm6h0UiObT8PAWEKdRFhKkTCO/OAVhX7+6sAhAiuruxyYntJYUnR2IMIbTdZ
6W2cSsbBGOM7hRoXeXawFrRuLFyviXYt8RobDLQgtJATApHvw3XYUQ/0ajKL2GERm9EPb6jUHYlA
sysMvFzavq5VH3I/tMwVSpydbLOVZwNfbmjgoFCt5Ym2TQBQDAXItiiIV0Gopu+QbqJenN9SEal3
OJY044b1ZdpZOO4pBirvtqonO+4f3SBhivu5Uohkq3FJU/sMMKo5elqoOy4bhzQlk1ilyjwqrqZL
z3x4PqqyehKSEa7T3N4FiV2uCZcz1oIEZ1hZ6XNvd9coSDwoOlsvsLubxioBBdto0IYh+jXIvsfu
gZICCIsUn9O6hReMJBt+Ro7uLJEP1HvZ/RO7uVMnbdxXKcdNgA0b5LKZowQfntG4CPeaByGecirh
sHbuKxT446DlF+BCN2R1hTsLqV9ghndR3bzqmGFeUOlB4TD6TdwF2roLJIo4RnsL2qhj5klzuCwN
g7weL7Pcuq/CMj8gEKul0XMxSqzsAj3jvFvbzgADHLP6jqI9VQvMlnvDb3daIb16nID3kC3VbdgF
GXXVfK2iyrrsZOmhlkW1USbgDACR0LaBmuos9nueeU3LVtUakt16fV2bAeUuQhfprx/a+SMIRx8F
psCHisuQ4NDJ2xg2KTK1Cv/XAqRFQvlnR13/KkjFwbZFdykssi+S6plabfIALtENItN0wKpCk5GK
H7zh2O1UNlb6ZyHLtCb9NrxULW9EIZ+NO0Xm9QfwSnucUYeUiQmFsL0siifo56R+yLp94XuTt1LK
UDkMyoENA7lPMlBzcPc+qFedkgp5GSU+9pU6SI+q1er7WCt/Er5Alxy387ar0mCth+JxiEyH/Vmu
pQfTrK58sLarQVwVspas0k5y8Z6r5bgNaNqVFFCQ5D8YthXSD7BuVBqSBXtJz4825FeiaBUuNve9
SuVnaMZ7C7VmVCWupjl5Ty7M4F1bcXiHH+/GssLX3regfUqOGf/Spm6Nj/A2CzvkAPWA69J/Vs1g
a2BrBtnwblT04bBNwrhEqlp3aNZVci2NlISZQu9XjRk/mvStaWh3qf8jU6ZXEaYvZPW9MRbobDwG
MUloUMyQhdwOg/2BQe0z6pTb8k0S4xPMFhh35AMgjJIuTbkGEhZPwACCq1pKnpIu++h8dZNUEV0Q
23vqs8iVGGo7qlooP9I7LGY/Kw1glCBdzCHx5UOm+TNvRGYSCsVERPV1eYP5hlzzXLodY6XdJpF+
n/t9fKmgk1r/Y8oS/I+5Em68iY+52r5pQ+HYpXIpCCRMYeashjR9BsP2UFvGu4ncGhASStieKrv+
9o8IRlBhx7RnBiN5If1w58sWISl6c2dWkbYuZADORj7F8FrW7MZXWKUjqF7WCyyBj5n6MYDPDNmX
9l5sQg/orFWRaoXjc/yfVGqz+Lx/ShE4CAqQnxk7Nr+Yq7d4wxSsD5vYsHeh5lYtTsMyoYNrpnd5
Xb5Fnv/6j7GtBlPUHRgtf0B7YOh7KaFygm425EwuRbcd4qDRajetbgTrSLVcoyDtaTKre1MNewfP
Kp2hvS/FwMw4h2+8MUzWQ++TcIPd4kLQtycs8oBeC2V6Z2B4B6C5kizL3Pq0XeBg9YTIGNvYirp/
Bdb+v5ZTHvWo/f8quhQnVZdX43uWvldfRZfz/+FfqktFVv6pzLJGPMOqYWJH+l/VpS34D8LSMEaQ
FIWhjTDsf6suhfVPHeW9YfHfDdU0bLSD/1Zd2v9ET6iAAZbRXQp2NMb/lY3tbxpFaXbXQeuYf+T/
fM0InqZsqNSyLVwM7fnlRFLna6HCAHO+qE//7Zr76pL7Uzzz/PML6SMOJ7+M0ZW5mh8VlxKHXICL
I2ku6w4+TnMmRptn+0Vo+Z+bWAYds33sCrCGro4cjQuQlvgapLkOyLwWonXbUp/02yaUSGM9fV/z
L/9H2vmfK2Jw/PrYwDLqOQ2o3IUrRyhEL5TiECTQnv81zxj+f3YXKnPG+J8usAhXLsnRDrRkzF2s
gTY91lZBDABoqADDAYVmr/h6/xstuv8IoZHAjsn4q7saRMWFjNfh+Xu3uUhAlxIgyJrWlm5XtBUh
a1FOxJEZjbhWTl/g2PhYeCiDrtEhYZizckTtHgCQ0X9BnYOK1Zfy4XsXMees+S852Ai4MgM4cuHi
K6DZA/nXuokplMye5376l9D86Bs7MiJmefTXizRNi60+QL3rNUp3Y9Hru9WnTBy+9ZzMeeR/uYWc
qmgHRj5HmBdqsApS8B0RRGuNc/qkiN3pqxy7h8VigMoKza+Fjgf6a7edShAWEPLC++/9+mItiCJc
afgFC7CBZXtXKgUhYIFZGdXm9O8rRwaTOd/Wl4ekZMWgjSDvXSMmZ/4G680oX1SS75GXSbBlcAFE
PT9UVQSmiHU4NCiXBqCXUMSH8kFPazr9gNEpJ2WQSoZVIzUWpQA5Nvwzf+I84v4wq83FsgGeCLOs
yUIFN0DCnpXLNZxGzdfIriehMv8xBprfbWIP1uUlpaR42BRaKKa7009ofo9/uvxiUSEGoO+s2Oeo
n1fWvqedeTdZ4BEK/PEHKWvtn6evc2wcLZaNNpmKmNJHiX7Sz+4pYdI4DJS8sL63+pqLVcOHcwZk
wy7cRE9IxfOULH0y08A6s+odGUfz5/jrOKJg0uKaCUoXuIWEtU6PHiS4Ub/6ERfr6Sd07BKL1aJV
fCr0ZlwCJ8LXvUokfplmd6+vwMOY35vOxmLRSKbKtLPAKlyyKug5hrpKRT1Ocyk58x6O3cViveBj
OxE2wudByyWsqhNZawWdqxq8ThzK0cv3ntV89S/TmgOGNiIdKdyg1GtEu1KrWCBuKVFfD3VLePbp
y8yP/g+Tw1isHi0dZxNUXgZmqadPrhMy2DyYWNTMq2y0pdHxBHyzrZQr+Pe7ZJzyb46FxaLQBXKp
qIXHstWF2aMJdpqGZTOQZ4s8PIjO3N78Tv50e4u5r3JqaQYCvVyccZlPuV+oubTpJRj16zQhHRlm
rdGMP04/zCMrgLFYAajFFsIbytKlD2ChmS5g1m+mNsievvf7ixWAFC0ZcLpg2xqzsV5HRZ1/aIkM
Y+1bv68vlgApgiea0Yt0Q9umXYf/dt1TgNmc/vUjnwF9MfvzoYbtKke52ys8EjrAHNeGDXWUxnwC
aD8ZbhzWOsYWtnPWAZ8lDWNSSvpz34Ej81ZfLAyZANaFo53Vp+jsVy9VxUcvkyrjpI0lnfnWHBkB
+mJtMEByGWVFWRIUVo82jo7tvieZ7/N7j3CxKGQJITKmmpauBTKB8noLx2jjQ7lDw5ITGrZS63BW
hIE2paUdj/Gb6Rnqr9MXPzKX9MVSEQxhDA6HjYbsKbCvNKMOAlrtyoipCe2M9GAGTZ7fn77YsQe5
WB4KSfgeYC6GopZOP4k99J+g90zemTV8fud/WBf0xbpglEIiVbgp3QYm4Rqxz0s6NgR1oBghpOMp
McLd6fs4NugWS0KKzL8FuFu4lt7FzUaF7oTyhYBBgdJEJiDne5dZrAyjTg9Bqzoel4zOleiPp8ay
KiqqyfcuoC2WBpWg9LosefmN3Sj1jA8avJVqwyrcTX0T/zx9G0dei7ZYIkQ5oQfNOZf3epJmT0qg
dsEGOwohKniVPHM79Z5arIZMk6UzN3ZkoM3ez6/f2dQKaXSDVXLlSMnuQYop7VruZr3D6Vs6MgC0
xYpgF01EJ4EzDKhR1AUdJsx+Y5F2ANmpHjT99vRljt3GYmXwEwqljacU6PFzOPK1kdFKK4tv3sR8
1S+bEfRraWHPszEDun3IzIou6JQ1j/kYhN8762mLCU/HIYxli+MqmmIUypFUbsjGeJBoP2+/94gW
cz5QNKuURFNQogbVW5mavK1KXznz68fe82KiI9kQRIhVvIBaxVvKagJkIXAgDp7bPR97xYs5Tn++
tIEpMcfjoHxHOIBeOCWd9/lbj0ddzHBrphln2LrcKB3zm1yXRrKyxNmd2JGprS6mtjFJSiE4YLrh
2H9iOiRlA/tqEg5oABvvCgLfzen7UObn8Ye1XV3MaBDxRFrlGe85i24nEjpoupD6Wt3WMfLgLt0X
gfjkIxo7poLH9vRVj7wcdTHNIzKAqbfgJRyicG9H0k9AKfenf/rIyFIXU7vRQK2C2KDqZmJ6IAMF
RUEhEZkkgVQ9fYn5r/zTI1vM73boEk+A53brtocv2ExrUgrprgs4wYZWvp2+yrFntJjiTS51SSjz
jCxMi6sJ2O4qzNNyffrXj93DYnqbZLdUasFWH3DtIcJYsx4behi87HQVAke9OH2ZY29jMc8z8g27
gXqLC8+rDMCs9MVNyQmjxgAst/E3h9Nirksd0HPCB3JXsfDAkVrgEDlmfu9ti8VML9WCeDqAmq7l
3xAnfchG0guUYhWJ+sy7OPKm/4IdfPlewOLQOpvED5doR4z5CCUHbJAp8En39Fs4VimeGw5fv0iW
XkZFDyITo/IkgazH+1HR+VqlJekgQyKSe4I/ghsizrQN+j7joVIbNCptPbyc/guO3eJiwuswh5Uq
y5kyTTGy6Of1fYu8+vL0rx9ZLcViziswVoC2MZiFmqIXjuAZIyrLcQO1nU1njDwn7a2Yhi793oAT
821+eWNjAHNPJWDbFfEM4ZmGOirQ6jBbt6fv6Mi8EYvJr1emP0H5w8ZpgM4mCyzfkPOgXJJO3e9O
X+LYK1msAAEpJtDjaE+oENTXkJDtVd1k/pmJf+yVLCZ+o8M2gAOXcQNT9JCOKMOaYJ0oZbtDhPwT
Wn115l0cWcmWKBBs96bcSzheRTCyHPez19BU+0uwsv4TYLJ0c/p5zZ/eP6z6ymIdyDU5sBM8QK4q
POE2FVZQziqvgPD2pPfdTeXYuHHZ6GdmzJERoCx2AGndkQ+ME8ENwgI9wjgohPNmg9U/SSWy1+8N
AmV+fV8G8iR1cRf5PDy4UxYiV1+7sGg2nll3jgyxma/59debWguQhjPEmPsmmqC8vYA0F39vjvxV
4v/yt8uV16l2xsLsk2UBerHS15yIAuTvw7lN5LGXsJjnQsr1VoWr6I5Eq19CdQxu88KWo1WSkZBy
elwde0iLqS5IT1TUEWllXUMV8Tnmbkh1rs88JEU+ssEDvPO3lwBn0agJEM9cAVP6rkN46NZRG7up
bE2XIm7rXasDv7RJQ2aTOWcZZeRByIMZvg9SgCbetjIzXJdmFZJ7XaFIX1kpVJQ6KOMI1aZlRmsO
U/0jenAQZRZOI2Bk8d6civYpCQFceyB9DyGGsLVv1uJX28Ot6CoC5RGDqQIZRcO+3CH5i8DDyPPo
yBJAfxWKQJex4iFBRqrZwbWz2BDts1ZDbRzT7UJsnEx74Vn5jUIcIzqJsH2dMjPxHRn25GtJGMJN
0MMKrUlB+0x6AlThpaXGHbhQvZ+l/8keEwhWlqFsnttpyMWG5AzjhlDR5Mkf9R8VqQo/czTce64d
/SBGzHoRTSo5cq2T9pRTlwCvRm4wwW8kyNge6sNeJgaqanY0mOQDvPb4wjISS+dIPmZbFc/wPYIq
66NSjOLJiAQQkFCCHo+PsG3xU9DKXU2pGlUrDbPyI5gvfWUY0DtJtcI+WTi12RifXlGhQyV3RGwS
CbMMIA3PuO213NoSzhPc+V6A9Hkk8fw5NRArXUiBTTp806Xe77wJg3P1gCMTRF6sH7BTNWvSitRt
6DuvpcyEh1PY/oZEsubM/uvY5mUG+H5dRTI7lqa+lhPXD1VJ35sNgilnmsyk3MmA6miONWRxXYhW
qwB9Wx5xPxAa+sENxnxgzKokw6tn/ph5sf/TR2DxWStqoDsiTTO38KfmsSHR8JoC5rvXY0KMQhlA
R9Gn6I8Qy8HtADCdnPnKHXnQfx3fvix2I6UDdNN+7sL0kHcmDbptHsojJumkPrNaH7mEvPjA6Vnf
J30c5u5UN6XpmL4Y1yqdzjeLCHLte/chLz5rdSVb4PUwPZPKG8OrUJsP304zNJYS0VjfWlHl+Qa/
PKtEAWvXCS1xJ6OVhdOoZis7JqGxb9/7/cVXocmnsNPIYnQ12Yp3smYBMwiQjp/+9SNDTF58D0av
63tzFLFre/qLJ4LcaXpErUiJoW8koKzoYbTbev7HBIvfmYF95Cski78/M0+TQrJV48Qt5M7fRh35
oTrAhzNfoXk5+MO0kRfTpu0nkheUFnVKak6D0/ZR80EMq3IHc0PbVQYwauhdqdGfeYbHhvLyQIiL
NSENGjTGEMu4PYoS2Z4WQlain54mz6ff1J+fmWYvJoxCkmysUQV34bXpBy8xk1vFtoqfp399Xt7+
+5lB2vv7GwFJNujQGRpIPz66xA5YrrdC/SxWcRthPM9hE7dn3v6RKhBihr9fLNMNADVRIu3kCGWm
rRa04zy+zEnwPiTBU90M2yHEhtKy2+215u70LR57gIuVfVLItYef4XEkSDBu+pK0I2GyOnNTfx4E
OGL/fk+xXtukHorKlWF8pysbyb2+scjr0Jw09bz8zGWOPrvlclAUZmKHReVqyLcPfZeW5XsfY1Y7
WCB0vX0/V4C3CTazjApeoKkXQzkF0W0bDNV05o+YB8UfBstf/PkvS15hZGlLYy53M2znP8IJyO/K
LAN/U5L44ZKlUCJENZptRF13ODOpj7099e/PF4i1IoOfCVy/LLVHBWZQBBHpzNw6NvqX6xFh3Rzn
ysAFsY4aO/ea9Wip4QZP7kMo2S+nB+CxIbJYl/Q6bHE6q74bT8w3R2UZfwPH0Gu4ilJt/72LLBYj
q2l18OqjvYNGzTUI4ybmcwBMkmr5+vQljrwKa7kS9Sls1EazdwNZTM+GqkpXHo7iM9+7I+9iFqV+
/Z4OqSdMTYq9nWcq+muXIzpi3y8aaI95XnZblQJrceZOjrwRa7EQ2Zh7QPXJ1q7MQgM7HbtfSZpA
Ltpqd2bc/vljRD7c329HUZEyNEXvuwMcnvC3CQ292KM8ArooyRkRfSWV/PZi6NmbnH49x664WIlq
QDdRaXfeLpTwjZEmqUEWxXINo0EVfJPkhORn+oNGd05EdmxAzP/+y3oA1DAgVzSSdgQj1rhWrQ5U
RgqhSDnzhT12gcXkD0itkoeYBbvKZAvVPDq0eE3mezqducCxgbBYACIxiQrPEzk+ntZsYzu2XT9o
hwM69W8uYNZi9pc6tm4SXHlIJS6juiMUNSJnYnP6pR95QktFqQ74DKyulLnWkLx0ZMXucqPPzlQ8
j/34YkpO3RD2QoPDDjC7vdFHYqLr1DbPPPtjv76YhDHdHiMmBseVzKg6dKC33aZRlDMP5ogGE+rt
3wcnQeCpLnup2LW+kb42JjgdUaDktWPU2EHJXhBjKdpGdeZ5F4og2yex92YEGJBkr8oNh9jaanYH
NnY8sybMl/7D99NczFC11GXVJ7zRpXyI27IgCP1nI0L/DpaY8bvzQ9LrTg+LI+N6KUAF0trXdkUR
ptBKQWiaZ12ZsqJdQDjzvtUcJhXy78838yVbQkZDiUez0xXN/+Yy6WXx6PtT/fm9u1jMTooyiA1Y
OV2NQNl9YxrE+ZWJ7I6t3Z55JccG4WJ2eqKX4UgbEZ54ZCBbXIYauU5m5oszo/zYO198l1MsOWUx
cAH4Xu2zjvnHldguOSDg9Zskz8+JWo7cyFIqGoWTYJHxhl1DVCZolVz02HhJBjDPPKkjQ8pYLAa5
8MbWgOzvdpNhYJeWtUus/gqV3DQzzjysY9dYLAnUt8gPTbzQ9cYo27ayRlCJ1I86dIPcMN6/NaqM
+U19+WqZBIlR0vN4I/jJ0WUYGVx6YY7wu1Qf7Pj69GWOvZDFZNdKJCZCHvAht4W20foWY7ZsWt98
G/NVv9wEqWeJnw9V5OoQNi+bbspvOCcqd0lUGq/fu4HFBBedPcSQ8SJ3qMR7GVA48Uvt6nu/vZjZ
id83hjChYGd1DSJ5gIsma3n9vaVpqfnsIQ9PUAdCvuWlOcGF1SqTAESC4lczuuFctezYG15M7cjX
prIopNA1ZPL+VrFF5qaTSaTRnhlCR9aO/9J+khIeRISRujC53u0agEkVR5cagbF9h1n89Kv4cyVI
W0pACxAxAAeNgLtQryel/w2E2XQUr12XlgKdF3iwD3tcmh5PX+/IHF9KPou44/BKJrTbdgaS+aBV
1IOsEaoi43o8c09H3sxS8mkSEZBUEl2aAVe1M3mTCXLEmi5O38GxX1/M7EFEYlB6UntErkiuknGy
o/Gsnnk+x97HfNUvM9uXTMWHB0yHaSrtZJMPEHz3YdBqP/+HszNpchRZtvAvwgxiYNiCJJTKoXKo
zKrqDVYjBGNADBD8+nd0V928UsosV9es+hopiPAY3I+fD45zJIaXRSWexqVK/nFAoIzokwc0Vx/f
f7VLg7OJed14MzrUcWuxAVluCNzrnjToNLd9WUev7/+J837xl0PQVuYZ0MnyBtIiSGf0foqj3/1S
nTuA9feEOVhw1chmMxgFXtlSLg3WZoMPQ+BZOZIyR1RC5r0XzOZL4pqrWv1Lj9+sAUPrgdjTYgZ4
rE5ueUlRobHFcEU3deFKt1V4LsXIyxH+wuiJDh7BNIDpIhA/IMl+rdboS6/Ylb9zYdi3Gk8ZLsD3
VciDDDDmhTkSzEV8+JPs0V88XhmHS39is7V3BnyGGMyqvOih0ABwqCseqtFDs3sxGEU/+Fc2e/vE
GLFyUki1+P54jNzZy6KGv5PKDLCyVw4QF8acnV/xXxEK6x5paei8HMaGDorR8Y7O7mOqYfQ0/vfh
EcrZIupBYEMVqgMsSXxq4bC3q11xJf4u/fpNiI8W624d4w8QBVQaA4D1Bo63Y/5+dF96+mZjn8AH
sUHtwSNDjOKOLivIxF5/Tbh76embYO6Wsl3RvJXkRnfhIeIuhOBj6nYf++2bWBZdyFEp6ssj1cOf
eGiHLA6Da7nTCz99K+UktUWDlQfnzz5sqxzG+D2cI6y4clO/EF1bJScdpwBecfBrnRT1oLiKzAKH
kq7C3VZXsMj72L66lXGiOLjO6KJBLiMEHMCeuU2Dms3HDoVbvSa8f0eAguGvAsJ7DcfupMzh+Nx/
LEG6lWzC40mvuiiwAE0jDgXc1qDzRfFoCVw/sS1c+USXRuI8/v9aHMqVEFtprHNwGfpT2q6B12Rw
LwPvWuXu0kTaxC9GVqEuK8rjBPh8Cqgz+qBh2PvBn7+JXwFridGDXwjKZcH8tWFgBU08keAbUv34
oTCjmyCOVlgMC9BO81nCOxH98l/U2dn0/Ydf+vybGB4kR2vcioePQfkaxPKWdcUbg/b3Q4/fyjQL
M0DIlLTlUUJLfKOgabzFGWw9LtZd00pfeIOtThOmxXqNelLk1KxPletPvhtvWgmPz/df4cL82ao0
wWltQipEkifwbLkbZOcASJk8+dHnb7bgkcI1V43YHcdm4W9Kw2Jej2ref+zXn7/av8KrZ2wGhRVu
J9W0lndR50YYm0NS/P7TL1y4torLLnazWxbsjV4P/ysIhFAUktGS1fLUl8FwZSW6NAKbCCY9YXMg
JOYobAygfAdDCX74bvE/OMKbGCZN1UM9MmGH7xtxU4jmfl6FOHzsE22iVyz42qTAFhAICsDSrKCv
KsInixUpg7XGldzDpSDYhDEBONer0Z+ASeTrb4MMWnWvuorEdwCvwEHu/Xe5MBBbsWXdSqAHjShy
0Arhr8YNR6o0Wq4M84XD+1ZbGSbWMfT84EtxzW54P9GnUXh9NsL6p+/i5nWEHdmVA/yFS9VWYck7
RhIXQZlU1ULsJMyMAOmi3k2ELPg+DPr5Bo4vDpzknl4JxAuhslVdOgA5LdNdkTMePnOKWpNuy4Ov
x0eRgI36sQHaRDtcaOCn2KEmSGIx7oUJxK7l5lo6/tLwn//9X2sJBbm0rVnl5VY7uqtVEu0ocN1X
jmSXnr6J8gHEGgrDPzx9klFehGj8si1tHz72ZTYxDoHLJOMRpTfal3zJkVHu5wxt41F9JclxSXDw
P6Hcv75OCROKKiowpWgBcvSQfNHJOu4Tb71tZ3dkHVwi5Uw+O1ef/GL58/5rXYqZTdyP8wjLvKrw
cvRtDRMkqmjbOemygT143VUw83Y8orAodnwhV170wlKzFaTpxOOwh529vCJWPyYJnFF95o3ASUzX
+lMuxMpWjgbOKyz9YIGQC9fKBL1VpJuzrlDhN9At6QMo3tOV73ep6rWVSo5xgfV5xelh8IEoeR4d
mZo9NP6de5QgPjwWgCkFoBz1coUJUiS7VJFwhKG1QON/Xnaoge1d0/v2Gd54TO/asBL+DjqTq6qp
v8cFys3/jboCNvbzEPEE7nsaDOVggdnvtF5rKPz7aNKtHGdxeuIoKuIiRM2dp6tbX5gTiNAfu6Js
VaKTckiWgiEG7HTJ/pl0g441P9LD2/vT/0Lub6sphNVyCbrDkuS69PdsZT+mCOacYf25Xrsi5UHx
pOH2/QALxY9lyv3NEshki9sKG4tc0f5lrZYH2K8+zGMjP7aAb2WGsGC1new0XKBh5HkkHLh6z0vU
laf/fbDZVk44QlyuAEOEIGUF18DGT2HrPeFmfS3Bf+n5m7MOHLv4DK/YJC/G9tkE3Y1n+wOoaleC
9dLjN4sd2GaQuMdwRySFCdPYDjVMjsyULqP8mEKDbsWD4WzBtgeyKY8D9VMQTKRwunK8+fuvp1vl
oLaU+8ZgpfEKGMpG41AcLethie2S8srsPC8J/z9VTLd6wcHCj67we1xG5yr6zGdfHCkc7x+jafkB
S+trxfK/bzo02QQBHYpW9RJqoBIcyv0yWngdjaBHAFyq96RGRycpzbV99dLytzkWxFVVjGySSB4C
e/eN0Kj7MYoiunLouDQom2NBXSjU6eBWnnO0UsMMe1kz5BKBwYF7+f79NerSC2yCIonKHhruIs4l
LMs/w1qWfPKRFbqSP7w0FpuYICHr597DrJrWEWYd0vTJcSknhSxuaXcNJ00LNkjkXVlBLrzMVtLW
ecQ0nUUIAv/hcvhvYwVs2XDlU/3vqP+XCbzVtAmLIvBctljP/UH9Bjii5TfMF8vvtUHN4FCX7pH4
ch+6QDwmFOSyG/iNOi9bEgdCBJrafkYmaaa7Wg78LvGCEDizkIE5tK4T/ywUEKJXfuqFibNVxNXt
wo1cujhHmVR8ATcjeYGUVSFRD9DWh4pLaPj7786/ADEB09aoyDvBzAEsWZ4urAeD07uqKfr79CFb
hU0Fuort+4DmQJCYzEABeQpZEhxg7Gf2Z6fvQwIr8Cu79d+/GdSJ/30fysLa9WgXye0sW5dVlRiW
HRSSAtLfdgI0+P2Au/RnNisG9A8GbTUlzWMB/BMqAi+0adtMLPGH7hIk2iwaLSv5WpeW5hMX7kbW
QqI9l13Tjfw9xEi0WS+KtgCrJgCS0R8aeWgspnc0++Ph/Y9z6emb9UKiIwguYi3Lz5c5eAALG3xe
YMN27Yhx4flbWU0jIUP1Sjy/ooAoRt0DW+PhQ4dJ+Bn+d/6gPq2CqqzRyTbZMHMd+63OFmwf+jBb
yzXIZ1GbnDTPZ7HWt0EDHAKdhvDKT78QZ1sNjR2WJegtzMB9NXRrBsrYGmf4kyuCgTHHD5EPvmVl
if7x/utcWEpJeI6Of11HiyIUZg1imjfmjLpqrEHO2JOTZ9OB6uAeduodGqMIzGPUTlKD5jzoRdHI
vBuEYRYImUkqWC6vBOCumYTgCYdopfAHf4LJVQEHZyDHZkJPcaer3+//6AuTh28jV0w9CoUwxcTx
Re9d4fNd240fK8ZgZ/zvF6lq1IDhJEXzOTLUpovsGzBFhhr0yA/9/HDz81UbrUkHBAdM9OtpNwaK
ZV7fL7uPPX2z6pCaecMKgiS8iog94rrWPXFYf19ZFy4smlsJUDvHESraPslRdRt3aBvUJ+AMZda0
9TUZyN9zbiTcLD2zpOU0DozkNmw+OcMeaQvSfTgpcHYAqe2YJQfp/A9tnmSrBaKm1GMIcmKOUh+9
mY1HsqVg3RGc2Gtnr/M+/P9PK/BI/u+EsjWtqgm9LHkvAdgDi6CRXxK/AMKX9jWkTcwP1bVN7dLf
Oi8s/wpn0G9LZToa5D1vzS72Ow5uPXH3MGTtfsQWJJf3Z9mFebBVAgFDXdRLEQFzuK66SzvUPDTo
J6oCZ0m3yn4sVPhmdYKVpbbqPN3mJKmP6AosYChr+ysvcY7ovw3M+d//9bE64+NoqECG8Lo4Bvc5
jHYYmzp7/xNdGopNILZqgcv8upAcjflA7En3pHw779DHlvVX21MuvcLmFNB6baTQcEwAn17YK/KK
A+gndHh9/xUuPX0Tii6uGtYNfpCHU21fJWvr+2bprnlYXNjstiocC1zysg4qyONkEkC86CnMtfIK
k3qq9D+DTmItUmdeceUSd+FttmocQQl3tZ3x9+Y5zDkzXTZGib6S77ww3FtztRmkYIbOyCBvtGj3
LGS3Y8sPM4DHaRTRD56bthZrIBrHcbvIIB+9cnxxcFz7xBVYau+P94Wo3ipwpiEiCaBpQe5aB7ap
8OJbfwjAUncaSfz3/8alUTj/+7+CbuUMwjRdERy7S/ZcTrq9l7C///6xp2/21grsSYlzi5/DPLI9
dCPAbkHVXOvUuvR9NiFNsWkDABD7OcDo66FNErC+7eSKE9ogwQL+2CtsQ9rFUE0Exs/nNgAeDc4O
tyuzH3P1IGwT0hGfStWKMcijgMkvQMD3r6IM62tnmwtfaCvHieeBD3YoEGMcAFXtcbWbYVORq6D2
r1yr/p7MJVtNTsRrU6HdHUPsyeh1wJk0W+xYpqE321tP0B5mEH5zUtI2r4a69kN5OSSQ/jtvI68t
peiwFgp0GJJ0Gkf+I3EBuJTgK4TL/v3Bv7CKbLU6FVNeCWECtiRH3U0QzGLvhZF3mFcwOXurzZW3
ubD2blU7AIEFuE54fh6A57Mc1w4WXEhp9abZFybqxz0ypjWBVPl8RH3/1S4EPt0EfgPNjpUg9eXw
BnEPPoXOQJtqOnzs6ZvAX6PIghl1bktaVPlpUF7w1jo3X5lzl377JvCN6EooVATJg8hM+5FXP2AY
dA0FcWnMNwHPx5EAxnaOmQGg38X3kmPXN+t+4FH8gPL2x1pZCN2E/tjHFLbEJcmnjvkpLI+Gc5PG
tU5qyuPzt/7LeWqr4vHi3u+gMCb5Qsvyjw/+1BjDWMvVrUEavlXNJ3Bhw/aGL40FL2cCyC2rR0+s
L0WvWrtzVTH5n/gcJSRzU9/ZPdSlS5IluBEXMBju0M9WKyDQvyR8AKIydDWzO98z4PQi6asrUFZZ
zF7gUPBNTe62iIrudk5o8RRT4+DcO6msnyKbDbZawL0bG2xsMgBQR85puZSnRahvwegvaZ8AJNJU
dsxC7n7KBnzvYmLzKVyTAeK54R55nWWXjHBMKZriODNTpV7jjSkIVwWMHiKy7xP4ywyuBSkqya3q
vwzc9w5NI39ZOi9owgEpDbySJzGvv/sRVPSoDN64m37Df+cL1/4rSF/grhPgY62v5yzwWZgNer7r
FYFAJABRwCv1gRM4c8Htps+Arj5ZgJjCik673oaP8IICjrWeHswYPDcBf23B+Eg5wSG0lSEHNXKE
TVzoz1k5uB9ruYwnz1++xrJJ9lECGyEd9K9x27xVCSBU+O97GEFNu4UsNpe6T0BEckA/Ns7AQsMD
mR1MI/cGEjjJS4YdpS7N/VLwl0Is3k0FlXVSVTTFhe+pBs00RfvAaw+TpmxYQcGq0Ie+iyPugYU1
eYehdD8HA926YP6QGj8Emq4rTyZZQMqMIF1R9EfNixmNJ+T3AMyBzzr+4A0GVW101OiWghcs6G+f
eCOqP22ba5vcFnI5tSY5wXPwJ2/XXx7Q2FPT0XxhGni/sIX3YLGS3YKDaUrbAMad7WCB+mu+T3UM
uJxlLh0L6GfQUV3fdBE6Okzt+BGtot2pWlS1CwSMvimFG7Wo7sBxjlNwQznoxmgQZKT6M1esgftg
Wz6ZUj6jbF3nwQBFcqOjMR3AbEyjevyF2rED/7W1+6j1X2VkgXUH1g8WQI1JXTIsx7MxfhoUKt5R
AxhlgKtdqmv9Rrh5GYvpE/cCAK80crSIozhjZKlSE1cvJdxn4Myrmh1fodb3IVvO4YbzEkDwABwp
dDRDtY7ooQz0HXPTPYLqdySBpS6jOJsaVmcWDeWpTxOy91RvUwJv3JZ1uD8F8ic4kN+ZqpAWMnzI
INOEEppgFE0Zf7M9eMC93wR7iRRFJhgIpWwG6heIRYIIQ6ZlXFMVdBpB1/9mA+55znkPEwvgxh/D
CsiuN660PUCSzR1nyQFlrOZ2nUiZcYrMZGG9W1e163Fa1adGVc+rx57XEGGDMn2fDx4WPH/sfwWl
oUAzwup/UDHOtgMH41onBy8E3zPw6jWb26XOpCy9LGzXn5rYBrBwtPKgLfNRj/6riJInCd9bYD79
OK2wPGUGlDSAOXWUqlKzQ1gMv9Q0A3FZTdHOk4LD0YHZrEX9BVT1HiBn59FdTBw5Uimq3eBYddDO
uCxA89PNGADWW4MmmXkde+hCmLe2YfRzcOGbHosOFDxQMaMaHFDgN6c8YJCrJvEiXpBO4idp4CWc
Tn4RfpOgVX0J1IR+26KGn1JQBKiMALsonhL40bCMg6D0VfC2VpludHjvVDydhKH1QZXT/DyNWG2M
rzubARteiyyCFr1KrReWB4R/6TLqW++ttjAKjEo6lRgGMuVtsLCjhOb15I+Df1RoojxYWjPsOCF+
RbGa9dQsZxfLIsACuviyugkZ0y/cNeCdJkWMmo2ePWTepBvufDkh1yhKLlhK5wjkdOhmkwff9M2f
tar4rZYe7pBqiIZ8gPXNjuHPwhw8pNUtN0QcrSaRSQNcyR89yoJvXWXVLXC33Z+kGsunKZb8JSjj
eoVLXxA8lYly4BniNJvFXHZPLC69X8zN9nPZzxFGN/Y+8VU0+YwG0RJ7HK9vlauhSu5l7+7BTlbD
vYRVAJqEediBdU0ovUsiPR8VFUt7KD1Fj8mq3ZEYtX62cWJeNYzZ7jxXlZjKbVQDAl0uxW4i5y47
6fgKHDOJx98RejBMWsG+GF09DvKnxRQvnlAj6iXLQzXzn6MG3q4bVZcFbVKnUsufrhjn50Yu5bGk
MCMDcmN6lHCZOKGCeQ8kswMFfcnjkHwpWvoSYwKlkCVN2LzwTvBw6HfSjG8eEQS81wg5b4X5x+P+
6wqW84qJdMtK9WRqsA6ACqafG7/AJAkjcUJ3YJGiSZfspR/46ZmHl2IZf+ZNdCo4efNgJHOIO+i4
hevdSYDylY4zrzM1wvgLBONqF8V8wbIrpkevt2zHQbjJsOV9V7X41HjIWodTJLN4joJbxyaYEcXh
mlE+PNUDrHa6YYQNQY9iVTn6DxwoWuzlCNYRDjw3Q9Q+aBgm5f1QAPHIO1jpgSuPFP9OG8mxgdsp
I6twKVEA25YJoJAurNH2Yi0W9U5j/8clBFiCvKODAO8axFRYPD20qy6zommBlzlvamsSETBO6ato
ncpWH8eLwSzdzQB76/pMuA3LqEo7nE5SR3U+hzj4j7FaMwEuXDbDmmHH4NMiHdpd63aFosFvv8cC
gEF/0OVe1sEb5KkNIDxBm1rds93M5x7J0sSCMD79A7/0X2ORlKlqnNslk3cMuYzhgdnUO13DZAKK
qbcOVdt0aMkz+HbDaWTQpw+au/uwa2PstLR2KGP2X8pId3i1KToAEzwf5CCbF6Yp1jW95F3Z+weL
/S2daXFv5TL8XuZ1SrHJ+0eGlzx4RIaHcWr5sQBbGTn8OXxLwrhrs1hJgA19DbcY9PiWO7j/iRqr
vKvl09B4iItRzCjRdehyau75QPvpGFPdHcR6DhfcC88ejK7kj3TxwYZQ0IbVAAmr6BmTzO4IUfEN
TYLz1V2Af7mO9U1Y9euR1Nrt3VxO331QxLJoiM1jbBmFP6GIj06sw82Y8PXFp4R9UmQZngs4iNUp
0dz7UQg1PC8BKx6gGAwPXjJWX/sGnXHw8Sme4Qemdxr5jk9FUvW/Z+0AQa7G9T5OqL6FGKycUzDX
kHksOpkVfp206URmrBAyXl8GyqAxAVH61jo7K2zLMDicVz+5BfjWz3VUz/sZsvAn58S8MwnYIlgZ
R3OPuU6+qrJRn0uJ841sgS+OazrnLHISIRxWb3Uw1S8anPh9Z12c1jNtM4wKzn11j6zYpAZ6G3sr
P+iGB5iybrkvlSx2hob9qw1EfGoHXok05pU8UezkdwO4TeKw0qHZlTVYqDQqSNa3c72DugE0a9Px
A5RRZk/Wht50CZF7UenvsvCKnz14vj/bucR3KinZh7DN+gFb5eRTgowgZoZpXjU6aZ+nrgGaOSmG
fZP0VS40MNHncb7vYS6Ak0XUH4Oi8I5qAd6pBffwpmaTOM00nE+uiVscdtbgMBk4D1YwXspw5Fl2
E6Cgb9Rfw1uL2N0B9js8SKvHnfD0jDpEFzzqKeoydZbKmGaObtsuJDsThd5TEvHw2GpUocD8TbBk
lkVB3mDlD+C2h76/T9hU9byH3Vgr4LEUySZNKuV/CXVJkfV0fXVf15F36vy6fV6gl5kB5rXlI3gq
/AkVZPOLLdp/mwNOb9slKL4vpAi+EJiLB2+ClwMSvq4l6E1STnj/RA0+5mEMXNFnHmwcyT91ErRu
J5ak+gFCl5X3IpBS7gdXzDjBx9AbZaLi3lcYUBUt7idl80XQxmsQyUjanALLvXYvStMXKQ7rlO1o
U5rlhGnejicawxYpI1N/dvuUtKj/MApoLC42jZNpC2Kyg4ew9VmqEj5VO+UaD6fYmgBEPwcJ7J6b
oSozAwIhgb11FXlHA7e5/jdp4Mp4C1eXuji2hQ28VFhh/4ngxPSpiTQv9vAuqsPbkrlwPUyLF9Sp
wLkPYG8HBPOTXRkx3zRy40sGQhbOSUOvdA04+5AEIExFndpNWGPUUw97B1jgCEAKsXFE4KvOZYkr
Epww5ZkCXSyYfg2G4NnDNgTtbDWh76uPTdLngaqiXy1aPYCk7ONguHMEOohdwaqkOzHTxP1pAGJO
pn3nBTpL5DquD6wIaJPrdUjuBhCPeSqWybAn1lKGXFKV4MqwJlxj14y0ABTWm1SNYmzrrS/J2Hfo
4OIUde2YstUchEcDdrDhsjwXVeDRH2aC02RK+AinPhiHsXrf4fg+HCRbvOYJqAnUUfoFRq1AzAZA
v/jlWI+ZJTac8iGQdPjh10b7OGGeUaavchW+eYach9anZpIC5Z0RUthTbIIAx7gZktsX17RLfAKG
L+jy0akRg1B3ol5u+qRlwU3RSh0/IA0A8FXaqpkkGSihnkoNUM5BaucihIWMq4cK189u+lXJyPX3
jnO9PpCwh7lhuvpV5X7QHsy2rPBiLAhePwXxqSl7E6cJNzDkQtW/HndjieV9TxaNm4GvIPJJG69q
jyMpQNoALg1Gb2LuDNYuaKKLfUs8n0MyhjsvWkUs9mE7o/L3spbU976eDfzowZAAh2m/qSmuvU6y
R1MYCuU2yhcpn724uKeOkXZX9Vg3joNaZ5uiKN41mO31jEklyiTcO4CWPWQ7eD/cxMQa/0eBBtR7
3nS+gskpus9TP+a6wjtJpuDdFyTu4KNfneDSH/QC03tNRpuGo0lmRK8Mk29Y+a08qEDrP0pw+0NP
0HjvZohpi2Pda+o/hINH4hMh0B1l1eQvNsUxji53cCZYg52nZNXfC9txvV+muO1uel10wR6MBNrD
3mGS5g0s0IC+EkWxhmE3n10G7nfsw+SnjcpTyCmE18zD/wBezBS5K2Gs/qSaBHVNXDcLdcCujHsf
paap72vPedHJ4MAFKEnSwKMQIRjZm6pfzOcCRr9fPFHaCpkaonhm/QLFiAzdhaU64CYt3c/VVpQ9
oHhayd9oYQzMb7SD4OcNcHQAXstLxE+ytv33gON+uFu8RNMU9vWrfRh9SsdP3SKRVFFhHHuPMCab
1C4uhBE4Uvk9iuVdMTtsBoRhX2hXggzTMoDeAW/Nvtw5nGWwFBhRiUdawCX4a+k3UXwSfSl/LHUi
xBPryQh/FT7pbj/0faszcL0Gd1pj3QQYqKlp90gjgkHgyEzXh7WQs8tt1zvv1Iau+TKWQpdPdp4s
Bbd7nuUN5g4oQG4VSbVDpyVfAH2fhzknYxP8obLyfysb4//XBTgk5rjbqehuilTQ4vY9Yy1aO2P4
/WhXt9wYrgf/JOm6rDdsaiZ78Fnh9feYMQF/RsnBIHdVRo5lAFbPbB+SUZhdM/u4y1OE+j/wwFLu
t+9HpvtcQdS0gnW9wDI6pmGypk1k0ENi2zb0IXTyAeriTdVNt0z38boLAh2JfTgvUt3x0KwioyHz
4puWdKGfh9UQk1wGFpeBBMkb3Dw8BXRrBcORX6ECHmDH5DAx7EGmau9Q49b0pBapEcMr9qud8dqG
74torZK9BpvL5EjMGSz1BW8w6yFEBYUNDsBsH9dTsuzFEI24JNTl5KWoKPjwg2+Rhr3FyYBVd2WD
K0VWT7Ndd74BIndPGPMe7NgKkScllNfpINYKlcqVYCVTvR/Wtzg1S33EtZCp3NKhcrsWKz5uYtFS
ilvRs7XZeWIhK7JlffHHp54378N6JP1ODE37reV1+daUegCS1A3kT1RBoQZmvan1bqwiOu4qM9Mn
h3Pr7/M/4twL55tyz6vKa3YhG8qvETSvQQojIf5NM7+ZbhZShXI3udFi7a1agGky4DboH8amme8t
anATrvEFsmqEVjgdIS9Y9rfL2ODpkTZ1nSvFpTjZpQgxKDBCMiQzBVyoD0OUVCGMkxFG1d6qQtXP
5w7C6mYqvXbCkhuW05NJ0FaeoSgUhPew6I6QZ3Vq8SB6WHw69anuWktOuAjzaDdFeF944wqCI3jc
Tbg/Cd6smIBo3ITIfVzfpK0r2Ejixh+mnoDH6j9TM7T2kUpcZg+MDax58QkPohKpMoek8SS0eY7q
ATIkzlXPP4NQX0/HtqRhvLdJ29Y30wga1q+Al3FwSiB/nlM/6Jr6K0z4wDPC+hwi5Tj1BE0yCMhh
75W1DyDhbIbyEzYwGNrVnhcPfQqhJzpecABBwf+uGNCNmDk03CEwkjoZf/YDDWHPDGv2JWvosA63
XY0L1HkldFWXhdi+phSbugSOEKdNbNz1UM9PuG4S/IeiRnHm0CGZ+AknuqE8TEgx6dToZXC7MfQX
fVPhtBicGHy8x9OAzCo7dUQERzjjqbsWItn+ZmjP/BND6IrrJ1x14z0Fsbc8jpJTFB0GXvRgI6gm
yvFY/jK7VeKc3g5NiAQL10h3NLYo0romjd6FAeNItc7tNP3S3IBShq8piid4aiBV2A+MvwxyjgZs
Ichy7qGzAIAKhVONVVEAbb8bwlWo0xzL4qvAdlrdN/DaYricihEsU4Ry8sATMYb57AJpUpnEdkdL
Mt+i02/uUg3U7nFUSfALGXH/Ecnt6CsBz+lsfDuP+6UZLfps2nF9Oh9yh9RVPYRKIkRWOurBfKhG
Nw9pISMkjwVrYJnEq+eEhxR6dd/9jPq4/Iptxd7WcOv4XHgw7U+l6MdcruuI82StYOlrXJfkdReU
B5CGo33Iouben2F4mmJVQvQyrPnwUtDe7RTMsMhH/rGp9hMQcz/qcUaOpAGU9A42ugE6LYzHkT4s
Fn/fFb5R2GMTfy/i2bx1AekNLkUTf2sVcheFhehzX0+1t4+0mk4NxhXFh3jyMXmKBBV7VcMdq+FL
dBj5MuNujfbhPcqx5pOjZHwtmm49cOQo+lNTlGghCYxBZol55GtSmrU/qLFrUXmoVExwKViQFyYx
MQ4nntgdwxVXsSfJuvGE5hnciwe//uzBdXUfeqJ+LHrt3SwewTQEfuC+bGaONsYwnsVBzZHFmteT
ByZQQSht4H9Hv7rJZwth/XnJfq3rhe9WFL9v+TrUdwR/F2uNrF6icaFP6IIs/vGn4U8v4yqzM1tM
mqBj5Tg664Pt48sZ+d85wSLhRdB2U2xSqKG9NitDjbjyYfLbh6O9W2sS/QCaGgtOI/khKZn60epe
/WPGvjxpVulfbRQjE7/ERGfA65ZIUMf9ch/hkvId3cwEa+YyT+3Bqc4MSOxiTcnAg5BuB/pLgfqG
PxrQuy0nazo64LdujIjbeN9PxTLfDHDgnA+4zv+sV/FaCzbtA5jZPgTh2sZZ0JPo/zg7j93IkS0N
PxGBoCe3NGmURlLJVJU2hMrRezIYjKefT3d5gZnFbBoNNKpLyiQjzvltOmhDMQmyrx38oV9EqsuA
B4T3zQIf3reXQOf1D2XbTRIuuZ/mgSxeULN3/wY4mN+BXqw/XaMZXlUjaq4kd0rEOFOdOTVyOheb
+EYbKCRvaf+2uKhviMfgnEtn/27X5RSLKZxjknXXpLFtynnXNozNzcjebL/8yuWqd51OOyUGRdG4
MayRjLQBsuQ3HsXNjR0CLBAKxo/rHBSLWhp22ccgaDqlZyE4KKFLwKOyOXD/Lj+GrGZ+Mcr1nuvs
5CtXpGSUDpFraKoE23U5hY0vP0jpN66Sj61exHZpxL6d1rWb1jRkiYYpIqfj75dE8JeF3SGdfe2m
80zaAvHK7oHOUjFS+hD4vxvynkNSkQh35oxx0slw1uuKrfc8+n14WMoR5QiNCDE8JH86a+qHuvSM
B28N5jPsm3naW7XEikmLeizlJVYTZG/eENKSIkyP19JlKffc8Dfpfh3t2OxvP2rD1mRWYBrkD+s/
dsdhZXZfacIQHFGYb3xV5ayZGBYj0UwTR1GwnC72MD95wqnO86pnrKmKt9GonccOy3sDzxYMR6IN
FBV5q9cihOj1N0Z4NyGF10jXTRYFW7thPHXjKC9BmNs/1mJdLwVLVqzo2Yu2emGBtqpO/daB3k4d
jtqrYRm/WrPy36XM1Gs358+BI9arNKG++lKV7EC41Et+phfRuPl5dwcqOqZ2PAzjOPwA3Q+edreg
ZUfUs5ME0uVeIdon8abFa9PRlbN47auWZ0nIqTkGvh2k7ZwXCRLuroAFohCMYcpJpTHa35bGDRNr
XLqHolo1M2dYRlXnm0fRfOEZ2UxlRu8o2hot+74M+Urr8VbfASW7Y2F2ZmKG6jNnKriRqVk86Vra
CT6D9VRMlkrbjtWmM40wJnn7V7bb92Ie2WHM2ibAWtVxg6U9FSAuR8fK2mRaqnolT9EHKe4ygEUw
9R1mQ1ghC52x8TUmjlO4v7fRKG5hU1sPS+ZtFrDzF+i/WdnBQlqclBBy/Ghl5sVynao/k1foyLOX
+n2bLM4lGKaz7S/Z36Iy54s7WMPDWHwxcCEZR+/+rmx4IskqH/tDXtCHu5n6pr6yxVzVoBth7fwm
Otv54br+sLJLToxxvo0nTpXWq1n1L63L0BwHoEWA3OUosbRX8C6+4niJhi60WY3tcRCROYyr5Oxw
6uO+5tMfTGT6YsmqTkbVeytM30xAJsDLeQrsjEw9bR0K2ZwDsS4vBnG67+aez7/KCq6NvGuRBJ3H
wa/J8A23crr1Ky9juXvdpXUM/9yuVcFDQvQxeYl5/uKEdsNPaJDA0/C/RuMxjWnWeNB7QT+nuZW/
2LIND5uhnB0iMPAfuiIMASOMyk6Dxuo/esd0koLYgNgFqYz63DfuvOhT5APl/9aOIV7GzvZOjsFB
OG1b+CBxqB0WFvmLtg3/Buw33/p9hmSi44EoqTz2jUx/gs4VqVhl9STs5q1tzeZBVWMNVz5vH9PY
PE96h+UaJmz8aG2OfWfIMxMZ5Zy5qb1DpZ23nnMhquwxO02k+adrKK2fRdOab3tN4XAmhvqH51TN
sWtMk8kYVgMBGu0lQtj/hBf8Xeoug7kYRz/ZaquC1Qnh1sOqPaydmG+N6W4HF/d8HLqtfV854bmd
+lycqmpuEgQzmY6a0BuOwZfHt6O9+qKDZjkjEck/QkCuZ1l64lqPa/2h7EUeO+nuL8HmDQ/aXIy0
6srhMRxmI9l78W5mdZjUc6lTn6qToxlWP3BBZxFCjzIJDF5Wq1QAwwVztWVX/iMSQ3XIii2/NVn4
y/fs7tnvv0Cm0Bq3i5H73qVea4g/cJtnpxy2g6wkGH8p7DbuGbnTIh/4Zr3G7ZjDOAfB6EDUgrCc
05Jg/T9Oblp3IwyNw+qVTVKFCskyE/FD6Joelim6hEzYObY5oj+LQTrvQ0E9UdMaqU0uQ9JaYXu1
TGFjycBm9rsLAv3dmOxPWQ3dvd+a51bszmNl4ZqdwJqu0AVuOrVbcXLczH3H/R1+uHrO7jsNSFFb
jv1ZNZa+EaZXPKC8NFMhuhSJif9UMQumhtHLo9lxO0bWJNpYdNAq/Zr9bP0Q8FCq/k8/AbQopwJz
6eoJKJESYe10ZrpN0H9dsawH9uLsysbpn2YQxgPvBXc/QNR5LLb9rxrXAHmvdi9bC41dddznIncQ
BYyrd3abvYMxKQ9y3JvD1E72wUG09aOkCfAwV8G74xHtje1I3VHSh4mmN44uEHQ3qBRgbQI/DA4S
xSFz4y5vAJH9vbar+WQEeX0BpyiieW0G1uih4X1oNeU/oKtzKGEcPJ0nLWEMP0cqednk+iaxMgYg
y/TNeNvBFApul6tnhm+N63cIcObpakAkvOQkduekzpvr1SrC6qoG/elPhfGHAfOfv5tpP9nNN9M2
9XnO4DoMS7g0N5rtAfUHKL1mDiuKmdaMTJ0mT36OAyUuuIisGM5qO2rydO+4LAxwsFpSVdM7Rjpp
7zcvTZV+UbPXcBbrif1rY5SomyPosvNiQEedbRlCHzT+j9olgCgLa8nqQMiLtEQf72KfzmbzRWzs
0CZKbR2Yhkt7FKv+K91E1FEzmp5D1th4BTv4BXYEXSxKdn9i6N/3aW2ZcmsP+GM2LqwcwdllJn7e
ZG6eJw6mA6lBqGkMFs2bXMLqudE6/EEJY/nUEHXL+Y7iKsvH7gwd3tzKaXw0Q4nfadTfRwaBFIST
HvnJNU5LFt5nbw8PSGV+r6W/JSJvineDqeOxdpmiKBxbjspv5IOCIjhRn/EjN3n1s3mVFinKdZtA
eg9JENjcQ4S9/kV4NR0LF47KCJbltBsb14QJIJMx4CIY0H/WvvHsqIAzeSiDsIs2XVV/9QAHRuxw
l26O0cSetTQHEzqTSaSqON3ZDPD75Wdho4BqAGIqltiie9w8G2g692SMemsGp7P9uDS74dpl7nSd
qiY770qqo5BBd+y6Ao/d7NpXjHY0Rjrka5qepWKZG+aRTUQ86QBr8+Z63hD5gAg/tgo62m86I1FF
911TDPTbF8rIopAOoosYtwBsZH5G1eJHXwHNiZ+5f22V8TVbvj7OeamSauGYa4KGobRb5oMWajo4
WfhzCFAkTVW4xQa7FlDWsD6uX7+pKrvvQdmLQ1AG87egzcLbrL0p9pYFwq3U7kO4i58uqxLY6AzA
kLVnocYxno3yvnsNE6Y5LIndbgCjdaaYzrofbcA4u+rpdQJzTNQGioV4XydZV7afzlj0j8GQZ5EO
pHqv6oJgWNsuH2raY89NUP+1aEdg8PbeqtC1Ut9WNhqUYEzsASSHflaRWgNKvG7eyqvK1pMhtfXc
kY+ReOFUcWXxqm0i35FwcJhI6fWxV4Q2vw5rBuxqHXuDLE5hbZncLlZ9tQ0FzGJyjwth+kfwhr+z
aciYDs78myk4PyVPoY4y5a8HjY8smfsJjpQAikQjTTq36BhioFYv6pq2f5gzm4rNQaHng3OJQJq7
c7c1FGJWLrVu04DRpvPnUyGKb4bG2x643XRRriOui5L5B/3C/FE5ArdNuks7J88OW+1l7ytlkVGW
FZpraFmeV67xh9xoP8YQbndZNL6LsuHN0mR2D6PrQcAEzaUxrF+ecr/bHmyPyl0zMi2UqQgO0jDM
kKwhf+auMAbv2HSmfBCO7T2abuXfSIm1bkRVFhSriue58uTZQWWYlGHYUyTqdJdFAFQ4q6oiTKUr
QZwSnCNHi+7UlKMpp/GiEBoNgYTozmC7KIXMfIlskxWVjkCZCgdVQUeGEZUJH1mFDgGtm4hypCdR
jkIiktgjYsPLPAbJNr9R5BJeKy7Bx8qr3VOhsu2H6PeaVWY0+8evfKponVrpcTi1AJmDu+o3X5Rs
aLm0UlAQMV0R3oVPiMcQYZjWZIOjbFSI2cEDBN7+lIm2QDkpDmgZpluXZ/9kZeavSHHcxF+5DKVl
VpcCQzhE47jE+aKmb6UX7vE8lBsqLkMdwDazK6SlGTkuvFppGr/yGcBPbj1bvcpp4+2tTrXIpXyH
luHm18ov+w0abTwXa17GbrE8lxNfWCXat3pbnGNVopLnKGiO1tB9wl9UsecZl6Blm4L+98mMxlWl
Psov6cbqyeVImmwT86k10L6ug+iz+vXFuMaEYNpc9d5HsI2/HLjWO+n7LQPocPF8875O3pPrDooO
quFtt/WzXhiFrQ2Jix1MB99Yvs++eBuFJKJWMWbs2ngado1xqekgssNuvfNI2TADth27vfe3m8by
OAWGGTs2QDiJLUvUIYs80gp1a1X53d9YjbQcxsh3vP6vIGLlyuxLQg86jLsdjC3LL6LeHwEm19dO
NYtA6RqyntUlsjbutO/mvMzHYJTjyW3KMIVRcUlND4O4NhBhINhEUh7rWpd/aJQ0EaAUm0HDGnuz
sQCR6ilfzbtYYEsnNp5/0OrDbWyZCjphe3WUGduQhP+Ri9moq4pFTkSe1BOUk+MlyMYs8A83B1Md
/OUjFAF88LKyHuyd/CZQEX6aumk+p3z6uuqld5lyUDcEgJnxsPetzXCzo82U5uz8Dbuh/tfnPakE
PapgLjBPvpstBgwOGYOYTGNeLUHI8dAfMlpToPWlO8W20alP6jb9U0CaQWoofz87hUSn4+lZPS+D
N0LUb+Nhc+r6mOlcxMyVzRWo07pVaitP+za1jNj1jKq53Y3uYNqZ9w+FQ3leaoiuyhso9AzL9VQZ
PjKUjqN1qkP7uWeUf1AzDs9t7rfE0a189TaxA1HydyWBy6tqoOp/n9y9+AO7SKFh1YYCIFPp/DuU
TfdG/M3wLgo3TO2VtN21N7aLEGKggmirdTTkw/xHhnqYIm8Ru3mw9xLJGFFVWqczKlWDb7ccaY7o
Mv+Et2P+bZDx1Ed8nTVLNMsYk0RxYzUzLgYJNVcwyQbBWrVYyLp1aH3uYYDiUtjVlux5XT5mHpQi
t86AzIKB814Ei3Vsab75lo+z8BPaVH0QpQqcg23XioKia95RI40d3Ly/sIzvpWyuu+5FGAPx9CFy
jbrbThBp/afKRfPeh2K9lSgNWO400tgTeo+xjaEh0WN7Y+tvaevuIVSI648EaS5sLZB3Zh6JcSlg
dQpBQHlRNfkSj+3o7O9iY+aNQmXmdAkD2qT13jIUFrxqS0wTqg2o61bOwbQ2ubKc1P1vlK3+mAZY
slkDBn8tYrHRrZ6SCE8Udd0tZaqZA4F+moVNgaF4PY3O2j9ls+unMI32vW/hsM6EvId+PCBM8G6r
AJhmNK1W6B+vE2E0zWH9EHY5D7CyYQVSr5OAYTZhKRUD8wZvzQtr/KwAANtvdVaAmk4dX0o8g/vI
ZGwGt0+wLcrgsBFrtB6+Jr2n2eydMB0ne3pC6B6elzn3+6RTk25jlC9GmFSmAUVsybKxGSeX8tMJ
p4nuFwbwLt2bQG2IW/SOhaDy5vDsl6Xn64j6ShQLVApmY8bxNoX2b6SlS/1cAo/tETIey7nsQe9Z
MRIzR6YZnbZtLP0KfGvpl2qF5Zta5G9Av/pernU/ERjLzEzg/srnlHGOq8Tzejt7W3przl5UF+z9
z6Jqpd0iUtia6kB2umX8gGNV69Gn7po9lKCLsTp2miT6JJNd+V7lzfhEZOn4WnaF30QGqP19Mkp+
Ss5VRiX6C/w2ac0eWNse1fQOT2SXCajnpM9yVqxM7b4UP+bKtLJ4NMdcPoxbMe2JaCndJil8m6vf
0LyO8+ybvhge7UxkzXFDB0aB12zQJk/rHJJN4m6+iJLNCrhMM/Ul596Z2snxGfSbo3bxa6Nl91gY
o5OY1mhFTbl8q9uC3yQX1SkLuzbpimF59ZGHJos5PrNwq4tXwdlPjpoZOObnipY4hOlBrjAGuN1B
rZWIOrSuCblroLD8oDH4cX/XymSgqOkLRgMaQsG5g7lHTGxgzvDGKYy2+unu8pkLsT6VlrRfZ8dV
D47Mg8d5WXPMeyOKJp2Nx3xwOXJXe3nTQGwQ0upjFQjA8hphcldsRRJAvyLLVEZUBFZ1rHvue2bE
Cj1I37/AQzFuOrJ+ViYlaugR5CHwC52opjdum0Myfu9ixt4kdkpDITthmugPoqoy4qh8h9nVn6z9
vrBfPObhsm1pOPrmT6hKwQnbQ2NZ2TD+WKpdngfUIJIZfRyv6CSNKe5QVlsxAzrdfescpEbARoAT
hsMuasYs/0DiOV3Lmq0PRZG53SkCGBHeq3X6WwogcxNlpRmvYVCamF0aDAVNSRo+Gb+KayKct4M9
u9ZjCJsBTskDBT8rX3J3XlLZy4a/cHDQ/jfVq7WO+Xny9vY87YP7p+4thkKrGx67vRiuGVqsF88V
3sUqJLfGZpEZLycWlsiUzlBQhusM8ZJb8kAOIQsbMjpi9PT0Nf7Dw30o36pZq4JeXyYl9YczAWlF
7r6HKnJ9tEwVNN6Zy3BO2VXeXcvLxmTy1iFCURD+mmokOcOwmC8Okyf70eonpnLnKPBRUru5CN59
UPmjVa7ZkTz9b1lofBB/UkPJ1cXB6Zt72zN/6F37Z0eiH+VkPPvI3pIyCLJUgFyy5fV8ef2jP1VX
W3YirQjtTKpuQ8AmyuXCJoEtwvRdNlb7sy9LZP291Rx7OQ9R5cxPodOviR6qKvHkSuDNGtx0x8Q8
UrlFM7fvxePi7YmxzD4mnuEerNYN4VA6NHZ30kt9mootqXyEfz1p5XdySp66DjG1kZfvTUHX7Nz0
5vd2az93uP7IkUMQG7JAIeW7r/CctDhYbpOSCvmJsOjmzfrorp1/do3hurjeW4CwNdKWmqB6ihvP
+w4G3eElmnKLrFpzOtlgTNm65klgV6m7Na+rUf+iNYnpDEIkbMH18+JsucU1mxFc4UW7wT/79N+Y
4hwMO2FtHHVLBEfoJ+SSOBBXTkphwsKoZzx96VDRvfOK4Uu2x/G8DkVBx3Z/t/WyxkR01bFp5xXz
Sf+cKcxefV7Ah/LNRwqsFXpkLtqoGp0ydUZkfSM3HLRWbh/m+ev0cWtR3phwPlunBDfjVklh7yQq
tNkHiWZPs+vB4LYCfncy+dBNzm3ot8+A1OEkD/efISrBAuIUbjq3z2WoQfk23z10xYSBYxzALZxy
jHdY4TMkvJ3qoGjTdcGMZW+D/yfsILZ8hfendyv7ovNmeNYqWF69vALtojcuIf9lTYrN2VGphreq
3zUvu5OH72vovg92Y/xnaVoPqGeuUpjDm+E3t2BvadBRa0iKnCd+7t42/CqCfGMq68wb9HVTXfFO
cBZCSV/93gUZNhgVd/qiDlaGuH/BBrDPzfc5HNUTvh/IY7QLsfJy90HZ0jzZob1/bJz+r5BoeVKN
4PZhaT2uuKqgwTYRLY4/QkuXFgLLAQfRWHwyYGMEy+ei/DYZwsSRhuR/7vxCxVuHrPkCpABbOK2/
FjSLDw52vkU6wSGrLARW0/pcIb3gmgvemF2RixgI0ZuSd92H6c+9faXhbJz/dJOlT4OVn/G53Rz2
lpNpFc29QlCCHuxn1ddvIht+1n1+6ZAIHUNUxbdJUtUDHi2TYO33n3x45lEzUBP/TwV70g+L8TDW
a79GYnetW29hWixq3lLCsxHwoXkorvjFeSWXEWvj4iDK9m0r2ZvQPdXG5l7HwO+vMNtM+cW6/PYH
kZ+N2ev/aZfnw6M+7e5zIsVYpswD0usirqXhgEeuA5Vwq/5b+jNN85sJnAdJ6SFxCLPiIXCq8kN2
ZE6QJexgJbX7H23Fgej5NayZ+w/vQn6hpM/6B/WvHvoia04d2yKyyXy62h1k+qKKOnZVW95n6En+
ysA9l7Syk2fAYBLNhutcfZmx7IiydT6kpZk5itwjkHeZg+rW4mJpYlISxb9W+6BtTruN6zdVTybC
kSoM31U7u2/+mFdlNPbDfuuNVp5CmMbyWI/gQdDnonyynLD7xYOTNxe/t/1vuZ8rD6Whi5EuG/r7
6m1YNr7yUy6ZGr0rIWTms0C538ddqxTBRKXYEjfsRgwEnvGr9wxccRgodvat3KW2c7Lbp7Jpi4+F
nfokpdR/Z72NVzorqzVhYw++y1IP4lgV+w7IUKGJlcJ/snho52irVvAxiTWBedikRxc5pBv3nTaR
pUH/MasVowteMI13C5Xda20AvNjz0FzxKcxnsBrUY3inbmNmGTddb8FxouIjw+w2depgZoWXDMKY
Jz5z3/rG0OkRKivC8qeLcvrSOGI+l527H636K8q0WgL7hoi3fbbXoEuCccPcsPT2zZh888qIii6B
zqMA9QrimA2vJPb8cH7tGHCTwvxC9YQIhqcBvWIdb4P0knldmlhbFuTCQtr54O4/HYv9b1bj8l4W
gXFw9+rLN7UFzxWbLyuODVmyYZf/qv37V3lj+dyEmHehFLPhb2UOTBMzanqmebIxcjHeTMspH9yi
UQ/uOLnECjm46rJe3WxLGweekTp1vQCZstZ2Qt1E+141e4+ULFSPENEvrjmXlGkilkeWN5u01DgS
9yowPKrs38LpAFkK1jHtNltMICgWIYwYkdl4LwLzfjTIEb/fBvoy2lb+irDHPddUTrwQ2CLTeUQB
b25yIWjahDwqHPwJjEO4k4c9RStns6zxOUzAC19KBeC8kd+MrZz9geP6VdqiTYo+Q+6Wo2RnNu8Z
ebz8bEKxcmgAqNqWZZ0zFN2n1tuXOEOs+jSZrtojhCbmH64hdZgbQv3cdQLEpE4oJvdPsVc0T2C+
wYHFbEbjDnhR7Buii9C7ljOg21gU4e9yaL5QsUxdw6mQkW9lMLOtEgdyVpjSPajvQq/3Vu8lYl6P
4YFon2Rr/Yq9PIRgLc3sEb3GFvPNF8e1ENe8mh4hnCvgUBRY1Twz8nuB/eJ8EXpNW/6TrDdRp+o9
bWRBb247l8ddtnYkMK3Ei0DahFLaTHMMiPwj8+5Db7VIJkP/TuPeG4nRPvWE1fy08fF9oP34Z39Z
VLqc1c4sxZN0u+Lg+0j9wIWAPtlYInMMBF2wNPFWiDZZGAIDpMTfHz0Pr1el0dBizBy/zBqzuenI
AESLJsFj7zRgc00lb8wTbTTl29FstpOnkKLlLvI8cwxPk6r5YzaLqON+xWcq57Y0ZhkPEqOnM7p2
nDkD18fg/+MgcGIWrfZv6wby6GjvD/Pw9DjaJR+nBmjBbbFcZI67earFUxUWwWnpg/FcllkdBUM/
su5aM1c9cq/ARnqD3YmBCBanM5qMx8udzXuDBvBYoeeNa7XD4DXFFpUbOUY0Pv6o19Y9BgYjZNs5
rwsrIA+IVx23sAwhcNDhalbkB1OFP0goDGMutwsQ9MpvnncJ4oQ29c0iJFkYcEySqvJiBCbXJqLH
z2I1/JIpZXEvtr+N34hoNB65mvdTOa0TG+64oGLMXQ6DDflWhzB4YVc/4t17Jqu1uRhu0IDUNw7D
b8n6B/J6bjfZfVPIq9ZcuGxJnBHhAiK7aseOPbwQEfNRST6XizwBH93RDwqDtzcU9ndP7G0M18Gb
3vUKth7bwDCIDghO+x+SbrLT1uzeXSNY/qYauSZGY7Z3T/ndwfJFFeGqMIESmpl/VZ7Ea9Wi7c6K
PXacqr4roXIGt6pLrEBpMlMW+0SC0cuqZzMRKvzKJ+jdm4NhLkbRDG5s4WNjrS8exrK9oZ16dOuh
OZRznh+bzHykp/dmoGaLbRNnXKB6LkbAmfMskHftZbB8t7DGQTS0M3IwKh0VBVaR9LP9scr6Ctdn
x1i4rVGJgpOTTciUU/u2dV/gP8raeUI407W1f1m0b70uBWtDQxdutJQD1ND+ZZiue6DtqQNQroz1
CEq1HCdUWU+dR8JJ5Swyqsz1EXXxd2MzRDo3mREhRZtvNp974jvtQ28X31G9z7FQqK8Hl3Fk2pc7
oJt+mQN/uM5kPA7W/KFIwD7UmHuB3YYJXBH0M3dGdJ4W00fGoeFqdGL4Qr4pjtBYVOptU+svt+QW
9wo1HJC9yLQjVvZoN8Utcxw7XQP3xc1XyeYRnrzaaVJdh+Ig8j7n6xjfHJ//PvjwFW33fapRZW6u
tacTWIHrY5gbSalPbVQpVJrVJRrbuj0T9Tu/+dL+oSddo2eAe+icBfGlDP+YoZcxypld7Pg8eLuu
8bfj78Ud3nBEhPlAMXAIHlaWL7ZS02fldA+eVe6fGLXqS1Zb+YNpVUGCmzC7bf30OdA9yOLmTrCt
u/3Ylr38Nam+PmhWzJ9VY8tLh+fh0GNMfGkmHHPuhCg7p+v80tquhRvDeSQnAIo7hPmDhKeJfEQY
2eAWdFYztjz7kd2iJXcBlFCK6YA36eRlzhOxp8w76jgI6zk3lgMn4wOy8PdpLq5mxR2Hdq6M5wHZ
sc+njrRuSfG3/85VV3OJtl83lYwCs54T7tU71lxUp6K6W4RdsMhxsA6ZwCSrqLPXMhnyJQ0LidNk
Ne4NYq50lTOg7GJhnsyPnq5Q4jXrP48bmCAOX6U7s2aieO8jpaGLw6D6g3OKxb4hjhbbIfkgTW32
qbns9VNZ0pPcBjwBDk9VbvBB4FX9GLX1xln44cKkHrI1xMNXGE4yeytKLNZbJKdteeAe1/CddZ7m
eRhV82DfQ7uACKTsCLMFL0mz6ktQey/2sG/HfN+fTZR2BDqQzq00nKOu64aVHfv5MJrdhdmNnjDG
vB7IMZPv5Wrt0JyICExLo9pW48+gnP8RJ4JPFglmYKwoHJosv+oMAyjqJB1jfsT7Mw7Dybd4R5zO
U/Gat8RPawaYtsGYYuoeeRNCocjuRQm3Nb8Vua5A8vSdNexrdJJVnKFFT12c05GY7Wuz5DQD1HCY
3m4McYcRgubD5rXvbTNaMuup7lukJw2YY+06uHCA6OK8LX7msO901XKAolUfjbhk70oD2lkPCNQp
/mrbv1mv33XoNQcvL78In+bRKS36ApsBqV2NjrV0MZGG2QiNa+mD6Wj1GNa7FxeMTe+Trdd4MGTG
27XniT1C9/oTbeFkoAwXmDUrwofvHYYJAz0kLxbC0Lrs+eRfUBZsEGVFeRDoAjmVtl8jYdoYzVRz
tJ3lXdbN0wicGElAsS83fnmyrPGzD8RbQTF9tGyFjgnlbHiqobJ38ZWbMb8Fiz+lviOx+nwJ9QeL
vbptGZJa/R5QTpiy4XURxyIMvSumo0ZpFY9DBcTsyJYZbRq0c2zaGQ0w/sDQToydaSFSteYlMcym
fCx8wZdY2F7zG9fl/AGS1U1Q7m5OcOruX/AMcQLijzR/l5zpMplsZ2qPxjoaZrKDT/VHaxTIfnJp
kDgTTOECd+V2VXbe8mIlSpZs6AKNjhr5Hg17Co+uu/bh3dlyV11Mc5LvW8bj+1p7ErmJ1WSLF/We
na0HePJyhnEINa8a+LkH3iwQfaH+KNX/L+7sv3u5spWKV8tnufaMEZl4GIr9V4CP6t//nQv1vwSS
Wf8V27Ub/8PZeTW3rWUJ969M3Xf0AAf5q+l+AAMYlJMlvaBkWUbOGb/+W3T3zMhoU5xiVdettmUR
BHDiPnuvNQ3DIOvUSitTSn7U0F0Qt/Mcntt4AvSoHChQf+IeHcBOn5B2PrIH6nbJcgsxaysbFtWR
QqsjyLUYSeAD25OHVcMhlhG+sdgv3qumHA1iep5ILyelTQsXXMtw+/UdH8FJicOT+PRtetWnSxN7
cr08Z/1ll0xsev+eGt3LpI4nOHtH+GFiBvOSWFLEFsfwbplpKctHz3sSBGtCJ/E1anOLKKaPKyW5
51/f1BEAl5jhvQ7C6ZhU1MmlzI3ghZRMy1arxP15nz7Deymy2nM8W01u1pbGki2PtpHlPFx+/enH
muCM78VqQPZFZPCsOg7IyDmVqSci2GmaXnwCG3fs8czQXkll57JFYombK3ZaOD51KII1YRSc4FIf
aVNzo5eUKRkFcdQqBuVtINpNrBXLkeVYL6nnAenmVi8OURL4XOkEv019Lz3OBJUr6UkV6zKs8vMa
0dzmRfpySx6EhZAgNohBjLq0EpwKnCAJH+kSc3PXAJtDL+RoYnF2OOrW69wdAVW4ZEyMS71SPNAi
ZXHihR+72KyTx+RLhnrDC6k73UODQK0LEoBqN/p+uLaKNCN01fkn6Hd/bsCqNbtYwkwc9VOHyKMP
OXWz/SsSEn4KPzrx+X9uXTADfh+xYksrJn1UcJ5V/qo77GHzIqVsrutu2/RMDa36i1r3aVyMObfh
NBfFoakQBKQ0Kj+k85cnJoE/90DVmg0hHSgORUl5F5QGYRJKfZmUbbO8+3oI+fPrVq35EEKFoukV
re0eAFy6VLFvItjKESJxphANGglYT19f6dh9zEYS04JKQWTIck1Tsd7IK23Wogi8swZa1TwwPT+9
g1bLe8kgKdiNfevpkI903XpW8PD1Vz/SjMwZZ5uE7VhOOe+jmJhlYdZfqKrYt0m46wmsnTWEqObh
BX26gZraGskiVd0lciTWZlsXl8PU6o9f38GRh28e7uzTp6tdIIQcIV6yVYosKA/lALPw7NXXn36k
G88lHmyiCNsXHHGGXtd8U5tKehNTK+3LSuJk77xrHO7s0x1IYT4ZdW9b7kBB3DZPs8kZdBwhOS/7
RE87dhvq75eIU2/M8ky3MGUmO2jCK01JXsy0PPGUjr2DWUfuNYXcoKaw3WQyzL3PTnXrFbF8FiVa
NWcd2eqUqjQo1MDFHGu7gaD5ZU/6N+X7I2VQaCRt97wXMevHfaSrjSlRnApO7I1D32dJpnYjJxXg
68//M4WX+v7f30KbyEI2lJjRtChgiAImILwdluThg7mPbXtRD2qob3k/hBy8suRIrMwKTkS+vvyR
tzRnh1N5pJFDQppxLnBL2SS2XaSFV92c9+mzkQRQlhpHgWa6qcapdcmuaTlJ8amFwpFxau4nIYYE
QaXipMfnaN5Ja+JTSLQzh4D5w4Bc9Kx7mItKqARkySFNljtVRfXGcce0kaduPLFcO3YPs5EqHRRC
NBadkHT7rR8NVOvB7rEpsnJ8jgBOvOVjVzkMAZ9Gk7Ej20+LcSoLP7uuevvRTsurwuOMGTrxieHk
SEua6z7gOna2qJDVkmdWQhUiKbkilezE0ubYp88GKyI1k1JB6XTJvxo2sMqoljXCp/Ne8WyoChlp
jVQ0ptv1aR1juuEAw/HylNPC8y4wG6188pbSTmstl9QDj7oWGINBGjcP5336bIgqoESQ5V9abkth
zQWkB+q2OnL1z/r0udgDt+ngg2exAczl4ToiaXPVc/J2XquZOz0mrwIuZPBe9aqKXaMuhCtTdn5C
O3yk3evzVUZGgnVl+Zabmxb6EwXoYGVfwhZoF2wpXs57QPMuDKeVuGJpuiXojm9KEai3fUu08etP
PzJL67OuW6mYC4vIMFwD4tetKYJqKU1KT/G9XZ35hg997tPoIORW7gs5YISrIVs7aT4ET0bKWed5
rV+f9V2CpWjmqJtwLQ4ifAhJFZUAlCZXJ9r/sUc0674whBRT85GEUqiov0zASzYQ6vxtQfr07Xlv
YdaBG78ptUaETDXMvfetFhKbycuIVKJiOnEXh6f978EvVZ/14tzU7NBS2TB4Ii+hCNbUeHTFKe/s
kU/XZj2hyxjZ6sMMoFL/xcbhVejyeOL9Hullc5eGpo5DEg148/qUtFCOzEWwDZWudXMK+zkVBWpw
1lvQZn2BGuJ4kgtuAsXtZhzM1ViUL3aqfv/64489o8Pff+oHJICmSRNPbD3lanhKKcihZNkS1Snz
wWHV84c3rM36QT2BcJQizJQGSQGSpF301vBeTsmLiMQmIZxS2sqZC69Zl1DAMempRRoR8XbKf1Sp
ShIHRKIsn/kqZh2CYu0xTKGSuCXEFfAmqTsq1gq40XmD6lyvoQ1q1rejSW8geYpac7uxMdMXlhaf
uIEjL3su2GhjOG1NZbHwwoNESqFsLgKbms+vm9KRIWnu1ohVzootckJcVPcBdfXx8yjr38xDHfXX
FzjS5+YWjVpto6IcWPuqpgbtsu7IjTR2eWOoW+mk0+vYM5rNbFQiJUrcEK9qJtIhNdAeC9mztBO3
8Cug94f+oM66M4w4I4EUh3Y8tgOAynCmaneAm1Y4hkKu6J4sifzCp5BEY0dnNYGTlYnxVBS2VP30
tUk8+33RFhtPs6CTFubwzrGrrRyKNdLzLDuqmI3KA9+vofDlkP/RU1mYahZcy6HvxYmHcOQRzwPC
Y6wZpGdHOmGimOCKRQ7kS0tChbz6up0ca4izMa1MW1gOpL7CZaY2Z2ny/lqnoYC0dUpShM0T7f3I
bajq70MnpQMIunqWoEPW1Y+eKrqXdOqNp/NuYjaaWVUxpL4v6KtlcEWTIWCnhvuA6oivP//Yt58N
ZjV0fAOyneXKZLa4PJz0qfa6UxH5Y58+a0KWws5aliLDBSisIeGwI78nSQ4s13ltaK4LCVtDQG4p
iaWVgf3BwnB8sDK1e/z64RxpQfNzxSQy+2mkCB1mpwWfuC9l0ItpTMG/ZZy3xZ6fLXqmLzQStwjX
eWD7HLbBEwl3cahb5zVPMRvIRmFWg41y1M1JhHTNgdL2jBSRE8//2BM6/P2ndYNfmiA4W9lz87hZ
xD4ls1VHpat54uMPS7Q/DJPzI0JbhvRsyrhMlXzaGh4Z2UEiXLMqdwBB/WVQ9Octcudng2pA7W3n
SbqbBHrvpiSirGJNk69rnRSg8xrTrCejN6SmO6mY1vuke9Q7SYmplSntymEAkZ6/voh95IHNunNS
TyamyJ5i9SLTt/2oah8CGp9MfqG5AmW6z6f+PmgVz+nzNFp/fdEjvXx+7kbZvxGAmDNd2RygfKrU
PqvoX0+EiY7c0vzErdRKbRBpzAmV8uQl036ywXgFhLY7ctMgAJlsbStlkE/0lyMten4El4wiGuuc
y5GyN5CLi0Di2if1GUFlaWonRvVjT2zWbaa2wj8wSLZLXVC3BrFQbcAy9a9fv48jyQSqcrjsp15p
IYHXIDMabj4iStDl9diTtJS8jRTGgCxwgNrsG1Fsp4p8X/L1OdZKTvTYY49P/f3S6cQ2ro/Mw6VH
PGcH4kGvwLaDMOid2dxmHckYw6SoLM1w7e5wTq2pIFns6szvP+tAYaPi+6Ou3SWVv6RW2qoXVHEk
DpPKif3JsfY8mxMhAGtjk+mGq+qeU/rJ2lOhaFCss4mETFHicGVP1jJUT4UgjrUG+fBFPrUGFo4H
YBcxSeJXQF2SWM7yFeW3ReGo4AEjyIQxOBGspfa0sooqHxajN6kTcJU0fzxwoKjn72VvPJEIcKTx
y7PIONS8MJXKiZCj0UtuFJFqyNYzPa91yLPdPqV8VpzJgeGWfbVmonuKtfpESO3YFzd+f5CRjwlj
0omVJsZASrqdUEoJbOTEFxeHJvaHyU6eDQqGnJWjNrEU6wDLtisLeIX/Evo5Zg0rD5vSaUNJuSEt
Dtywh7/G23ZhZoKapW7edCRDkil1tyJFX4ZTLRAUBLYVuzGc1GZHmcTwnRx/PEICioPXwGWbWKXm
iz40ImP19cBzpPPLs3GnCoEaSwAm3bwqUSgkT+RKBQAt9FNt+dgbmI0uJCXJhh1phwu07wqv2SEm
0p7X9eXZuBIfQnX+ZOiuB4OFosz3dPLvbcV6//rhHPvus5ElMYGp2xXb+s7S632GGIn0cdk68eUP
bfBPjWc2qhAFpLy/wn4rW0FzTXAoDpyhrtVlXgf5ito9+0Qz/fNtCHs2muhhHZHUa7JS6jTxveT0
UQZFfEBgf/2Yfm3//v1OkB383ss0wPYpfGrD9UXZHHizWZssFArsHxTfs67Qm40a7gxARt/wNUU+
VVIiu4oMRi7wDJWfbHR7JFU28EdLoiIYmwGlzBa4eARRqeWoUFsrxA1RbSAxG3vlrDcAau337y0F
wg81T9fdpglB1yVPh+Zj+l0JY6E7sRY69vBnI9Dge9MUwnV1Y7WSAA/ZhmgXmpAa6cRNHLvAbAzK
IYvVvkq8um40jU2VqW2TQKgnpr5jn374+08zEZwy6l10bAkTocVNqtpgisRpceyxj1d//3gYVDZT
3WG3KUf+OyUCxLSIJcv18uum+efhjWLM3z/fpCk1XT/ozFma6fTlIX8gMW18aID1vr7EsVuYDRKU
ofiU1zag1wLWIQ6JmNlLANb2rKNEMKK/38EIdL+O64YXkPrlVgVjuTCNJtuf9eWt2dBQaFUHQ7zW
QXGqzW4aGooh/SE98fSPPBprNi5QoZpQVmpRCgJdf+lJtr60Jnh3X3/3I+/WmvVeq+7KvMloO2qr
C2yYZpT6jgDV4O9ivTV+nneVef9F+FrWPedlrSi7e8035TtTjOH7WEd+tvr6Gofn8Yfxc55pl6Wt
PiXU47tVZb6xmEuEEwPXHhcTNBJWdoH+0dp++NyavdKduOaxd3P4+08dm2Q4jtmZm6kLC4JykUIJ
Q2MHVOrj63s6PJ8/3dOsZ0tdCfyj5ySwYbNpOVULQW+hAR38YZi59jCSpPD09ZWOtYNZH9dQcfZp
UBGUjMPmKmRF8wpjTNx5sZGd1wnniXixbpheWQjOBCUqCnViehytKbF73g3MunhmFfWY4i9wAX8B
f4LJ4F3Jqm+9Wqz1T8zRR5rYPAUv1JoQ0hrrPMpdUc41hj/9DJAVYNCZqDfY+lAHqE2q+CLQHuBx
n7jukWYwz85LsI/RsEaGL1+7NqjdbpCeTUyKrIcj/8RIcKQtz9PzJIJ7gPl6Yk6GYl+raashHNO1
83rKPD0P4nJKS2YFO6EPu7A0X9m0gf6vHO7/fB/+n/+R3/yzS9T/+C/+/E5lexX6QTP74z8e8pT/
/dfhd/7n3/z+G/9wP/Krt/Sjnv+j336Hz/3XdZdvzdtvf1iBeGrG2/ajGu8+wCw0vz6fb3j4l//X
H/7Hx69PeRiLj7//hZA3aw6fRoFB9te/frT98fe/Dqdg//n54//1s8P3//tfi7f0e/7DZzT554f9
9298vNXN3/9SZPNvsC5NxZDxf1KDSafuP/75E/E3VbVt21BV8jhkg59kedUE/JL2N8My+Bl1uJZK
sIQZoc7bXz+S/6ZRW2zaOlBf26A++K///ma/vZr/fVX/kbXpTR7C1uROft/vmQB1qEW3bFtVZROD
kHEYij4NnsJMoikaumaTll2+DOET12n5MJhDdNFWWr5te9NijdFBMQ2Seuu3jQypcqBuT843FauQ
Ddzl3vGsHg5ICGaNJZy/5tzgRq8AMA6NB3kJws+WOtPSgQLauWFbjwfEwDNU8uaRCUPf24q9GrXB
3vcYsVbg7Sk5QRYPa9woF1FuQBAvQldTvNYBV5m4Wg03BrnVN4jbFF/qyvrTC/zXY/r8WH4d+v/v
WP/rsZgqDgjbEjpPZ57A0nYcSYZlUG8aWUfga5QbssWsJeUxaHxVhEuJ1AFa5txrCQNV3/96Vsxz
OvVIHQSIsHzuqJz1oVJRgixhjwQnAdvxWwjJp66TaleEIEQ1RYBVk5UrBB/NUsYWsvaUQMb9odwG
qKwufQsPdHQoPRdleTBpCXOZ8h4dzEnZKs370FW78ftYWcPa76XnzpaSC1umnFKXtpaubn0t1Je2
GOJ1439MUuhGMTLIVA0eKYeKQXuaJ8aWX4cG80enC4VGBSoeQDSt+nOL4o2UrIDNaqNhFtyLNhtW
cknonARBjde4UH0QRobV5Ft0qd16alOqjBGCS+JNTUJ5HWbdpWI20aLyu0fb631AkNiioQTTj8B+
YRZ1AQEmnOSTt8l/AEdhH4JDrilLtC/J8uu28Huo7NAUdM2iZ2iKqmuyqh/mg089BJ9iJIZAqTfm
4crGEG5Ko5KWssjBR6bKE8JQR0p1Cu+qTjkxS/+KXv/+MHUdMoSt8qx0hXK13y/eiLYlCxYrEznJ
ONyGVOzAzj1khxf/q+GM03MXES7LgmiASB5pN35jx0vZy8tNn40/2aNl2xj4giRJ3SVBHnmZtdOp
TFDl34cRvqZqGrotKPfW5tm0HsoTP5v4njwoseh7aYIYKi2D0qC4cPL2YEgsx7RG3nOV16CNse5p
cnhi1qSg/d+/iK2psiCTw1JMVTdnizWjSLTMxp8D3SDZydkVo+LgwDi3lu0gRyta4Q0rqtIZ2mFn
KCT1BlP1UQGCB8iHf11v7v0YumVEAfklqY/GBmHQshScixlR9QxNKtKStWqOr+A4DlAFQEB91a9T
U97mUvcs9ep1ExsXnUSpZgj722lNdK9C7Cik71GJ4OYaskcZQMe+oOx5W+OSTfPGWk2JWi2SQTG3
GBS/GfC/iaShkgj86LEM7WodRU2/80CBoY/g/xWZZzmjVdYQNZwSitZUhStTMosr6miWOLwXNRHU
bVmUB6iWoWxVCyQDNcLqN6GP+Ok7Km9hNrkjKKFVSXqwU6siu84THyeGTzqmF4B47qnLXxdjgAQI
ctyY1nvQ7dGtjWz2Kff6VczUtx5tYnl2a112U/NT1cS9ZuCnYJzfAjK5HQ3/Rm1BMIjWwvUgFy9p
ZUDUC4fnRPb1tf4dql+8HO1aZXCAfpnTVhepBSlwUqRgGeEABPoCLBaoS7gBPKouvTbfx4VWrmHF
dwuhxKthoLY/rdVLK+BsYcQjhN8Cu3shYS6v4WVEASoFrYYA7OsWFaDip0ZhkJPb/m3VNK9MbBGo
byKdIIscLZERSOvq9ygnY3QoVx2ZB2B7BnqWdBtyd5p5P3r2rWSLe1MdGzeRYRGEHYCkFDINBOHx
suH6QBrUa79eGEMmVhjhoUp49bcxyjAc9tUHip232rSHZZfgXdEZKEUB0jaAJrVoPDB9meJf5YdS
vtLQvoWlq4rRvop86uFNu+yBJldXsOeLVZNK91oDNQjOjT9OOA1V5VEo9eNU6BdDQrJG890T+ltq
g3FuSZZcYmbcI2q9qmyw6sE1RM8NyBPcLc0ExLetDfAm2kozElQUQwiLFb6vOgBIko1X6NaM3g0S
EZBCk3qjtONlIFUvk203C1kKKVPus0fqEFqXGJmUBReFHiYL3MDmNkFRNBYPPhhqZjG7WQ6xdtcY
5EP3foeAqZjqBUe7wTqbGoDTk3fJf/K9CSxFi6RXUib9hSxwGnlBHdzgU9Nc73CaYapw+G27UnZA
r177rs6vo4BJmggz5OFM3vihIhy86K9jqHZryYd8quFHwBqj35TtuDfB1DCPOnIqTXQI8xJ8hbIq
c7tdiFICGqkk+GVBn23ixKfGW+XE3Kr1a4KpyWoMQM9KJGJYgYKjO2ku5KbCbQ+fj/J63enE+DTo
LcIdKb/0Ur6XnQKiEhPgiKI0v2kdtc8MPf3C7prB4StlvdFdGSmmZHDGlzCzSXo0kQtLMIztCm92
O2zzrPku2dBzsWUpDnzYyAm2uE226TgsQDYgdQm9akN9OLjApwBGxBps3nsU5B9s+od7haGKcjXJ
gZrxTEHZNy1sUjeRYhIlDL17lbZGnW/i2mu32VjqS+FjAwvQzw+KPDig6p5iO/mpBxZWTQ1UJm6h
jTEicetzveVLEf1EUEEBv1d9i+XqmWCkAOlcgvBM2YLm3aVkHehhWGJDSyFgaocFJ1DTy5BXKyGm
/kcDLprMWPkWi0eOKAZ0Ray137qC0CliJU4nagGeIV1QzRtvzAjofUW7aZ4pRQmWYSNpay8kn5/x
HPy7QkDUlGAMq50GQT+PXyOWsSgjgluRXNmj0u3VLFsNme7E060sV8kqLTGOjAI2xDiRCVXFwbBG
j7WhXg7dQRaP0LC6H9iw6Dmy7Ca5+YoWPY3UZ+ixqERsOV+iQHeA8aWbwr8N1ezOzKVHU4FNFn74
ibFEsl65XajqKx+3DcBP0IJyhRI7wwike9NNny/A15HkX2yHUM+xzaPteuD01sREHTQrJNigqnQ4
Luk7S0/LsdBUGE2IKg86yqKXbpuMiK1ASbAEG76ppLhcDH5jMTOalwnl8Wuy7h0q44stc2XlKnK0
x4EKHV9o9FK7vYrM3F8pUcc8iMAcaD+4rQhvrwWxFczCkmzvb4NdHur6ymd/hQ9p2I2oH8LclbpK
XkhFsImnKt55EKwayEpC9h8j0Th6mzzJpnlvFt59antvZXXltz3U1cl4jU17ayPhvWFuWNVdXcNL
N8tlU6U62hqyE69DrGV4C8cfVsHxctKkL8kYsi8Djjh2mF1bnTriGH/yWsnsDzlqtJUCEl7gNnbr
3I+3SkEhNq6odLDKzU1atuqtbdHYup3eK0x4wFSLWHuSBDMPHMtrSgIP+ZAidSypedCN5jKAusIR
pfeMd8sh/+cSEo68N5vVBOykTMgf4YxAWUuZ2Cql/tBIqbakyHxYECPZSp15Tx5vv7bj/CYe35tC
Mp8nPR2XCn4KcZAwBYKNBoRwFWsh5KupWALbh/KERQFU610OOvcK6K5uQ7fDEFkti0zpF7iH2jXA
UWA6+giARpeHBbkKU2G/BnpduZQ1jUthkGKo9NWuWttk6Fz4iQKVK5geu3qEKx59M4uJOVM3Dk4P
P73M7cFc2qzucM/0zZZabbBuRuoCfBH7qLQJvvnGYRB1+07oMNowwXVKS4Vh5F/0HXwropm8WoTm
a0GocN/1k3bRgjmBFxJeUMniXSRF7RZxT9nxKHnLEFMjWBJ1y7j+bgf6a5tbnpvKtNjMt4w9ftxq
gZL1PTHFKjYP/qp4lwvlpxRM1iIinuJUmrkd5SG/rKz20ULTt7BM+Ln6RL0XOBYfP6oOtiOPNmWs
0x4nQBlmVJuLQfsZDUxwQIRf1SjZtiLE3hz2pWOR072yEwQ/iZVfFgco8JSwQy76n2Op3FiCoapI
8M+Zr8oAlkyS9ggEKNtuqW+JVZossGyXHE99B1y5fgIZ9loH2P003HAhqTo3udUlbtuzrBi0NXUI
94YdvxE47RnIBttRjeCxEh1Hsbb8o6D3gAVqV1Nxh/cJpUuRvVYg32zqYEGcik0x7M1EvgNV3G90
j1NRXfdf7EHd2VWybGTvAVXiMmnHdonrjhWKqcYL0rBBQSoppyThdoKGs8xMfJ15K558tgALpCa3
Vk4/1sbniIXK2PAyip9Wp34D8Bgs+hZ/EBYhXF2KkxrKTSmX1zCIX6Pefimt/CEPf8R2+6Fo3ktj
qz1TFp7gSQ7LHUnBP6YpZ/egsm/ESpDVGQa+6tnDuLIQXgQ/XwCoJTfip5RW73LbvMSBOji/5ogx
aHZKdGDeBJyT6wiHPWPcKy0UdW3oryRF0VaQ7cZFZbFYLYNrOw0+vOlaUvrrNGu/kx7gLaVWslZK
HgHpHTJY1T2Ff/hEgmUWPZX2PuiyxyaqF7WWoeLKk3f2/KOl3zbJJLHR4PgzxlJYGjSsmvAOazV7
n1eOUCR5C7LSMWPOKeQSiKNRZ1u9w9A6ZGWNMDK+lsskX4JWWoq8cqOiumsUZEt63N6XYUyTFj+m
DoOY3iN7bR+xET4Pk0ao04MLkynQVOtBWessMYBR2xKFysONbk1ruSCRhDRa02klZQ9Yk3HTqq9C
H+mEnUL2TnPQiol+EyBF6wbzYizH756MoWSQ7xOt/y6byq6bUKrY9rArU4/NhqHvgIkrDqoLFTsv
0vmQLB+GEDVaYBs1F0nLOrONXpp0WIMXv0CQd6lE6o1hewwPOdMofeAna9LBKdryMja0G8lAzTpJ
Gm89vmjtCHpV0pMEpTAOWCZgbLY9UWEdyJg6fD0RA2aD2SiPOZfqxGOrlfGqluESCR8JYdp19ziM
C+SXGenNGovLoM4e6qTJVxOb1btW6y/tuoM7DRRo0TUB2wk06mUDEyysVZQsfbwxakbrJF5bscaO
YTQrYjmwwmG1LsIMDUStYDe17ffE79VN9mP0wn1XdbYjy9EHtbdsk3rDTek7AIAOWe+dJC+rALOR
aPZlUg+Xo50sYS7FS9UwnJBpr44awH8jUsPeF/tcyAmDmLVr+Nk6GgHLdQXmCH1awV6UggIYpY8N
1wJDuNb6WMcXARibdl+Uab1ONfNnAqrf62KLTpBES5FJd3JRTBu8Lxeq396PfvktLoKriPHV0RTr
ujGzZzE+aFVWrsnY34GIyQBFRz8wosVG9KP0OsiDegAXtwiheMPxs3SdrKW2vbSVpN7ZuubmXpdc
INJctAWEYX57B619Z0MTwU9+5duicICUAe/WIlI1puk7vMQfiizcsZfv/ZZssUPJFUMjqO+Jz44B
DRsmHC/Kpy9B/xaLXo6fmnAsnfiX/s0i2yPDCIPpeFybIrqBdfetsRTLSbAaL3u0F3Ex3aQ7gyiY
XdnQIEy/2GVxwXwDgBaeY16q5laZwGtajc5yubOWBcMXUkaO5Boci+1wJZW5tOtGVvF42oA7KyBG
kxIgW5ole7VMf0TI5Ne8wq2h+i7+2AtJLx91ndHfvlf1HLhvdGmSar9M/W7LmMcPAoKnXXYpk0+z
U2qGWrW/Yat955nmBHdKXyV4oe/JbfQdTyCH7A6xh7AuhzssmsOdNi2wrYWLqcsS1xYA/UtSPbZ2
bhH6S4YYjR0aIp9xpZKrah2mRrFXTNDduQ1oGtpgtimSurgZgHjXle/tNCvc16q064teWlmyYcAK
h/Op6cFN3B+CClStLdN44CAUMQDYdLHKomHnmem0QSX85vdyvoa16PNU48FF9xwtAGQRumSavmg1
5rdWNeDgsTguu6HYWK36TrkMY6eCnM1SqstUbhAStell76UpdZBht0i9+C7tgmJN/THDOGbHatqZ
BBbY+QpxXcjdQ5I/55hubrEYIu4Jo343pcO9Vnko3kJ5aaiwuWIiof1g+TgfO/MOw80F1FiibE2C
HUK/FJD0gYaipiPHaYPHXiwYUVBrEuRYTXjnCdQkTtuzFC5G5ZsxMP4NTEAtocGFGno3MKdHdjNA
oQoQqGpoLVKK5KWUV6aHwuf1e6veI5hsg4eUtOpHJpveMm2qdaVSCa6UBwwHCmcDU0zdEueBufdg
jGAeK3J5mAvzdk0aA0Vf00+tMi6qsE4dBA08XaYUZxzVhaQV1cpXWbGj73oVcnlLRDrEIV8xD9TR
sLSnMYMm5z8If9PjhGQnGBCZnRAOcR1FEfci7bx12Kbboq0qos2kBfpl8RgIiuSrMqBWt0jvTSkS
zDLea0UwvLeEtROhuYCc9EKPnBxkLe0ShmZGjKwKXVnqNkGoP2IV7JeTjOOJOM9DgxyRnQyjaUOk
rGbhTRnzQVeFo0RDFYBxuccOm/CIGexZxhIodoZSW9cHG7faQbCV2OAiJRNOYEM2bEBHr4JfukWp
v5/8aJnq8SVmJGJKHcsrtmtMJ+o2keNkNwRNjmFlulSKmGBfgjQX7PZ1lkmrjuQ3TBW1DIzKUxYG
+NC4+sBmrW8sYkoi4CuMCsH68Caqid74vWk63lS8qe+aTOtIon47kWkyhCOUQXLgHE0qW1YRYPCC
yngJ1KnaKX4MgRqhi5kPbGyIzWD6RifYadKiBUS6bYfMd+rYWgkaw0UEtHkT+ABK66BbSWRbOVrh
oXvxUrfRWHdmebgzSXPkXb+UdowqXcYumO/aQvZwEBEVoJZjYcpXdptwJiNY8Ipqemsbn4Vp2rDy
HeotYwPUec18SAdp2fjdW5ik8YqDg9phv2TT3TrApiL7KaRIpwOrtyk7oSXBMvDlqf1eNgNqggC0
t2fJ2WIorPWoGatouAMh8ewj4l2A/3kKJpVB4g7t+QiGWuhLvwy3mtnna7COj0qjIQYbtXcOle+z
BCCo8LKfer7PUWJhLb4kRwW+qeIDPpbSDSBqgZtr6FeWZF+VxnjfJAYuJUnfkeaaLWEt1OBVWSy0
5UouEnvZB/6O3nsVKKV50eTyd4vMOLkFAC/53J+hM1PZLDKWYwSSG8ycE7ARLBtLu4pHgXhsOsRU
R9aqNbxGVBthryB9TdP3pEPlakhe4QRZo+ForlVnqoDyHZawyYKCqnozlOalNMFNDZuHKSO+muUe
09/GCywW2AXTSAZcPenGaq3nXbHExmkXQ++O5W0T6DJhCdpgIYmHUvfuRaldI3/6aEZ8Q5BS5IVy
58ktGUIhPP64IlnL7MOV0poPmhYTDk7NzdQHriXq7/XBLS2wKAa6t5HFOq3ZHzdRQmC4h0lNEFh3
JsNaqmNF2vBkPUKUzRf+gDBGBOJqUnnNGVab626MvveYzdgWwiDDcRVz0fElHoK13GkV4bMUX2Ny
OxAJcgI92cMaig2552TLREyCggWCbbI6oCK9FkgwVawDcZ6oQpMRPOiqzjpkjK6wmkhojxUMKyj8
gCvg41RrFk9+yxkj701ipxTbXN1uzJF+Io0Lq5FfaDs6x5yezwhDVG5jqXGyKYLiSgCFlBUbnrqe
MDlnkY+3VF2qzbit1ToHocE0I8UquyQCdlS0sAw0I/M2MftLbAPT1TS2vVOX7C7TpM1ZbCYsNP3s
ruslKMQlGoIaMTR58CrrEyCIU5+8+UE6LfTGuyAKQIJgrt2lhv4o2LWtWGgQ1w/aBWBYVBL+7v9T
d147kuNom76VvQEN5M1pSOEj0leaOhGynDwlUaJE6er/J7IXu9ONfzFY7NHOQQ+quyorDEV+fC3R
iMyjPoXS2UINgz0EjDAm4ZtUwNPClmJ4NMBNueLFM1xV4ZX2ic3xSViUWvnO78Wq7kKyAw2dY17g
ljIaj87aIpRZp+dRZIQ6Ow6fd1/9XLLT3JCkfCiUxSBWGvQTlne+N/4GWWhjz6KWoNND96TsM7Kr
AgyeqWv1WZ2KAqSY4OBzxEvaBONYXYCv6uZWIwIPgnDyVKl13Wnb/eUTEOmMdDZbHnWoxTS5iRdM
l8VyvgVZ8TMKpl1ThZe00wc3PGoS4kDg8N675q0xgrrsWKZhs0lVrJhoAPXr375NMWXd/i6YzPYy
p2gx3PjSfQoHGjTc3HI3ranthP7IcnycWmnF3cBYY/lVMin8laEj9h29iRy6HfdD87G16a3Rq093
Y0iBBTrOgBmmOw6qNCidJfuaNWClyxNiUGRhMxHtY6X0oWdFLvO0l8XoJTPkYqIokIA0OWTutHNU
eG5Vsc9YgXZkmGcy14JeL9RThXxz5rfW69ukM2i7dFKLhPkKxE1adZKtz5kLqGQIRhVjotlBlLQe
wF6s8IRb9lIyYt3t0JU0ADHa2YqlW5XTwfTlo1NwrbHtbjna4gnYFm6hIuBds5omgo7hHFj5aUTf
5zo6UzyV6kXSL3WSIYXeoOwZY6536HVNTutSPi7r6iXk0D1aRfBbjtRZhxnz6Ox/lFJvnXEm1NiZ
T2SoAuyncjMuNBWaUFtW7z+lbvGW+oBTOsRSM5VnLReudaM6Ln5nEybdP5UZ5ZYDGHvRGsPdQDp0
2fZDUqRWm4SSrhrbbEhZ7hJFWvSGjWyiTgnbvrFSVAgz3XJVBtMMBF0kwdRQjVgxWw2J9gBFQLNu
BQC3GPG+/1ZbKonKX14VRsk0U+daR5OkQKQ2Ye0aumtN3sM004kJzQkLtKSUfIn8eIBfIJm7XJ69
ciQQvTtMZa23kuDxmKjjs18xl0i5vKK9vmeRU1cq2Zt9f6piVcOQNpjDLXqPNyMPDqVepSAf26b4
GolFEB3IVnboaVk2lGs2m1qy+/upeVzDYDdZ6Rgrqj8ZyFnBTUOBo+0fw8h+IFDiN1PIQkQ2DdYp
rYVwg2R8GyElmapi+LX8IB41H3hnFGys4RSLte55SeWLw1UmKbgpOH09b4PmUEBp7arZvFfWq5BQ
LwV0eCxKEoPTUp0iNSV4pABcWAiBL95H/au2xI76qPxNVOqhU80fgqTNtxFVE8nn2evaErbLXbdF
SDETLYufjhTkZzuSj6V4T139IjC4b+vBP6lwMk8m6HfgYtYoVPbSWmXiqf43ozA9hZTaBG77UDgQ
YEbBTwT3AeXHv85s7pwavptkcRu6e5b8HTvlqYoM42DOIAGjV5W7OehHQoXCGkBNH5sOGMSIHDPO
aT4nQd8kXDj8Jp0jUbJTPOfPIbnru6lqA95zvafH6xmpQyKi4XEAtSz8GfwKFN9oQQmINn70ybkL
bDg/a0SpZjYe7Smrph+vesl1YDN8g5sF1Jrnlg3yGrKYLePBxRsjpTnth/XOowVoF6rKuGS9DcxM
NzrQSU5IDnBnUz5kkouEJKzVHNNXsKTzwBuPCzwc8egeyAOGZzKW6kjSwadpLdelrd99Z3ibJqru
7WBGgUuyr935FGYy5MUpVbG8fl53pVW/MZkW324TnZ1y4s1KXtMHr+MN5UVO0KHAoEP2r2hevJxY
tr7on+cMgggebBMpf9o2KnqpBypCeUDOiMe3PHM8KC1te2L0z6Pjxp3JCWJZin4sKtNufNV38VXk
bYDZCBP8dlraDyP/iEgh3rhR9V5XJc9tQHVDp8Q1ijIPIzsvo/OoQVjsGiGSkb+H3fqzHcG1dMMF
LGTT6qzXJlJzEhaG2CzvM+kAZLnLX6aRXexbterKELJpm2nHbG2cJ9uB+IED8SN6d7hZFzNjsW1q
qirSfOfQ4LkxwtWPTUoSqZJ+7kLrD2BnRzvxvWWBNxNZck2JfF0zCp8tsu4Tlwqm2Z2ca968F0Z9
IojbSup1TPfTCkI4OT9sUdOVbQNzwPbEXTgfijqSUKiZHYdldOSkdpLSjj7I7vnhOUFCccWbC0Bi
jgaolTft25ImqNbSrzSqxktncjNFYrapuM4TnG0vtI3lk3xzG3axerq2owuPaY92TAL5Apa+TgdN
M/rGUKxZhb0hXmGZ975tZLFPEh45l+b94k+XzJ/bayUqJvXlvvU45JlvjQAljEVjb7yOT70dncbp
1iWQu2BgXvvkprN/CNrK3flkMxTKpOkjo/orGp8oj6v2isEttkvjuQ+M2FqGeeNZXbiFL4lznfH4
NMT09wtsmJr0veU04zY139H2681Alye4VprFUjofGMfCY6NqH5524H5ZooTIu5jI2n7j94x3DoBJ
njsn3Eq8TXsRKJDKHPoZ9n9L5EJ1Brej/yQifC5gZ+8aSreMBhET4L5OmzAJCHYBpBXhJrWGnVtR
kZml9LY0NICC2Y67zpqcvTtqP86ozQKhM3/ngCaxauZxI4sFPVnaf+j0Ti7lRzeHZ9wCT0EIemz3
CE/mOdpMkhSLnJh35flW3KaUGnH7Ai/r6b7CaUV4Or9c6VcKtPpcTX5jy+ygKDZJrMiiz9gl7L5v
N3kOPmr5hEjlXsPGrx99349Oqz/BjjfFB6uAWtxg7jZ9vSTOJMgCV+FbyOfPW7aH+jED6eXK5lwy
b1u4knLr/M3Pf5LcYhzzAhrUaF7KsH3PU/9EdU6TpfRB3LZWu6JiFCN+jGOMa+xqfmsg1uNxDeeL
md9FWpj7aml33MWHcxRq5rrsc4IB2RTuYieBvzyp3NnTmvGoC96F3sKBXN0ofy2fJtXpp1x/w8VK
b+hCWm3N8bvBzyqTlgctRip8idpZxFagX0f7FjA+NQwJFe3VZeviq63beGjoKemY8qh2rTdUQnyu
4tdQs1fMI6ueeCCq4hAy4vik0pXfVghBRL9rxUHjXHopXnoxRlu/4u3KYt2Nrp0eaHc5Dr71IUAe
trotyTCSCK+MBtnTbEyvIr9Vb82pl6Ruf0fj9sr27t5HukiPteQ2EU5IBcXgUlzlbr1F7pfodvr1
5lumLUB3P9oVZV1uS5uQynAajb2VWg9oBX+nZQ2h0EDoFVG+m2brlxcFkCFNRvFnbpQwiABL60Jd
mEMbWtg+kjbCw03ylMdFYzcUIslHFDRtzYPvZD8qL+NJyYNXPA80O2l1MOFlmB3JfKS+b0ros/nR
mmpvUeN1oDn2hAiKCz0Cjc4cy106lbvAjPRxCEAcAhHuhMu5I+1h3A8oMtqCicOc1YWWLUzBcDa3
3jE1/jKVThPypPhcKdEkYjKjH7Lk81w7GnxatuHGO3NFqbet9TD4UiO6MtqkNc2T96VwaqnuIecf
DULIMez135t8OYWCyajw9EGN7YqqpL0op4Qw0AC0mTtDObCaqgz2JI+AAIV/NfxxOlfV96Vky5Cq
X+O+DMw9t4ZEBuYjgcmX2gAgor+WRo0KZhfRKHcfSa+2+u1MlLQMlNdaPoHQWWAplqOC8SqGB8Nl
nTM9LMoHvhT1tRYyOg9Fd9DVvDc1qA9BW8PZQYemdXlcyLg5RIgW+ban58ifDO7ojXlp1zvXWc1Y
zeLBR3C2JQeH2vm12g1O9Ieyme1UWL95DDe4MeH0s8o43yotWLj7yUVdiRTgIws5Qun/29Z19iq4
Zfg53g2TYhOC4Dv2nvJnmHU+lDAnirjFw9CaEM+sXwL4F04yMo/ast/PBT2P4fCzZt3THaTQUvlZ
fli9Z1QKdRIJAfzWg13QZ4GS43vQF9aeEwm/dihAVPzsuzNSSciJCBI4bfsQznmwvA+T2uE4zJW5
dUkHR/gQpY+0pAazzBKRSkxLA6/D1tG3wkfARLxF0kUT/KPRbVNKgaKVh4619y0aF0GLMDUQROEx
IfsBpFbE9S0MBTOb2XxYQ/7drJpfazoPh0E+hkIQG035shjoSqkH59jn7YtsgjauPcmclTeUblXg
ktr6I5b7wRQ+4l/Q1sBCZUsRD7pgObqb2WrkRUz8PTSCxEPV+cls4CGn5+werGzYBCqKkuC74UB0
Li5uQlq8XhjfrxAKzuaDIZZmKO7mkfZEbJT904LPqerVnjQfWlcBPFlw/oY2hmgjiop7dOYoyhj8
7WCU96kSIBV8YPEijQgWFB2UkimfD3PiGkzWvjrOdfGN8/4wDrZzLU04vZZtIcglR4EYDsa4UA0R
Tqeuo7LGGWzKT4fg+zJTqdmgiYl79+dUVgMdxLmOq+EI1f2ZLro60Rf24dR9k3gwjIWg35bJJs5W
8drVyAO4FWzzxUHp6uv3GZADTXTzMxu5o1bYIhIxf46BVXNQMWCYwFLbBglnNhypIqDgZZIwp2hb
aCrJPg+m5344ga6PVXBrFPGhs6eR0mlDksk+05bplj9vsvk9qzkxkSJub1qTzUxp/K6iLHDTtUxA
URMxUJawDh7yOw5tpBCkHEFWjbHsqG+vBhhQSrY/uWoeSaxPD7IuzsYkUHFhGuLsQN0AWwDa8y33
s+FRz5UJE4MyzDVUFZtt+hxVxRame00gWLMY8dvGnetnJrnwGlVbB+vJbl0sOtnrj5SC6GT2OFPY
RtSJi2K2RRJkTn9qty1iYZqPVCbAHXrRB5RnEkxZ+Uz91tGs5FMhJYRP0L8Nq0/TjB8eXdlx9tMy
7c7kE02F+8KYmyBA2VsBpSeQXeV2CYurCGdnx+dztTID8Og21LhhpxEgjDPVwpKyvb75XUzLZxS1
R2gApNlB/ydq0w0dL/uC9j8+DpOmW6d6D1ID6QKaeVgv9vPfQK3Pck4/0YRcqXsc9iih0eUtKx7u
dNl3VvGRm9bJbxp0Tg1qtsAghjTwUro9uaoUbv4t6PpP7XRL0qySOufi1XRp62qiXCetY9yvNkUP
84ftr2e3a97U0l+0bkEDcoAax/sFb4hevdvLwILNNblt1n7OzX/goA197zU8DINyeS7kHQEGUC/N
a71YGaWJi8mysmhForAd5mInq3HcBw2QYstW4NK1kk00+tEz4yW6GPfzgqaHNOmfi5tdgDA1BZf4
4R2vUFusTdR9pT/6UNvE3kbv5KgQyBM19WsqKHbS5U4VdLfqpXyLJoYBLnoUm6RhPINzx04YQZiW
SPoM/ptyPqOhQFjW9t+t4od22W/p94ybtT85dUPnX84fnOjkWiNt3PklSNM0fBsxdtzyWcQuqP09
rg2e1bAqksYOv41ZwHqt1icX6o69FMIjR/o1WK/jrTx32Dc5gcDa5lrry7e5sAUVg/B5tzYaHuPS
p3SYrnC2CK5BglZvShzZl2A+Co8bqDOXzZYKr9Ixq53qFd229rj3fYoKe1vGxHyCzFmbriiDMwam
nddV9tH7tBeKXyMAOi4vxecSAOn2Bv3DmV2gy0FWk3pcIztKxso6Ettqugmm8z2wGmEFlaaXXmyR
D9lJKVF+6AJs3ihPk9PdK3hDSnnyS0NmY1/nxbm0ZEhNa00dTbnpzDmP26YXW0LOfxdrsWxN1J+R
J8vdSrcgO1RZJykUzGYyBU2VxkIte1rfrx2Hvh9B2VH0RZLcFJc2hd3h4ENtCbQIIkeMZNApmk9n
qw4BxUNY9wJuFFnXyvnE2IfEGHBDnOys/mnPtaD2ab1hYOkxFSBwwWp+6oZY44l28SzLPkySRagD
70Uy+kV2qD3NHYP4fXs2I6YeLhruwfAslhFNS3EUsN+ngIFuT7etmR8mJga0tAZskvI/F0e9ous7
O/OLI+3yEnoz2kgXsbtfNnhidiGmJJQb0t8iFz0NEa7ZQJUNWwVwU+vmN8VG82aipk+g+rBKp86J
PRr9FZmJF75N3qWsBZEgMzIxgMF0LaZta7jVDuElm5ObPbcFcDTxK8hWpuhe9iiVe7PbufXADDaD
0qDxSs+Q5X9WSk6/jCO0/95rLET39PaNsYHsbAtdPyc5AVhwCWN5ltmhtfM9ZZz243jNGmVRYvun
Xr32bg7GxJvsF6N1vHOp1W0LVAgCCrtATHjs8sijaMturtLpXvoimOgUtfv9mLVcrqvRe1HS3kbV
ia/5zVs5mLIQ7ZPtSIgPrp8qb69fv/frldICj3smR8c04WzMC54MBEsbojjbI6wIyRucAQmSudhS
Gi1FjmJgnK/2gCK813o+TlFGl3NUXUKt9oR0G0djXKEC8Si5WgG7q8U8R/mpFmp8on8p/rJjBUgb
4n7Ny1OXhWxI+XCU1vKLVo7oZMzcnNxAbKVAGGUIN9h9+bV0zmES2dmbf8O+C6XdbaQAe5oKVAtN
MkP5EgwXXN8JNesIbXxEXEgd2uyFP+XucwSPzDjl+iwbcX2vMKncTXkpYEHqZjOORXmThPG2M+BW
ne0RhpePZl08NarQe7BOiEqwR6R7jDJDk7oXtG2CyEQKtBcdJi2Sz6QEJE2qXD1YI92cvvsNk3W9
N/TZ0dq/4kzutnou5Xaw5Brb7iB2emroHL553brp3eLBeUBd6e2Gufypw/CieodGu2r9bnD/OuOM
OJpN+Vy1ODuasvIei2Ylen2sHzo5FvsuGLtTlTYICQrzLvBARlq3c8kJzY6RM9THXqQR5Kd79PrO
vUtpxFSGshnvKgrQQU+EiWfiy/cmXBQa/ParqMMkGodqE8k1ezdRF1lOSV0ze1BnW5dW8LZ96Ylj
E847o12anVBWn5AkU+5txHVnYZuoc4mYE4QANRYijRbaUKHuRz8kjF1ORy1SdkruUpgRPrzoYWnk
pwb4nyNAP2nyfTDwjO6wHuXq8aQOY8J55NxZ43jwCtM/GTRzAq/W487U4OlWFDAA1WQN5Z6OG8Ql
m8JJyx35rAMiYuBgLpTZ2YMk3LSj83vtpwYt4twevZvnb/Gg1EbbPfZaIUYxHH+7RLr7kB463oLA
trhn+xwm1SJYRwTM48vVz9uKyG+24+0DVbf/tnidsxPF9P3L0xXd/IlGmZ2GlROmdNPsSRGKjcSu
OPZOic0Bb2YS9Iq0S/OB/RJRjMfu21oDFgLL+/n1g7UEPGn9VtNh1OntiIVtk4po2ReCQ3KcqUej
TWe7lByRTYcAjKBGCSfEE0F0R5M4jj7UGC83+ZK3UKqbqOc+rozVv7RFmkwF7KMFanREcRlsOn/S
W6+zTq3Xllf3Zo9cyw6N3FKxlZBBe8xIPAfreJpK5ua++MS6WD15dpsYmutmlo41xcBSP4ggvHCU
o/l15VNEDWryZWFMoZYBIrODlOzH4djs9M2bmRLgcG7uWyD97aLbnlbesj0YfXcxOYdjz+mncxO5
PSBchLsw8w4W+uSygS8zVMm/LvRyobB3t/oFDGZdPfmG28SUsZs3sdCyFXKy7lzw0Taz1Z2voO+L
yr0D6t1Sdxw8so5P2Q3FWyYkVrr0eE19+WutAotyN1bXGg3uJp9SPzG6Rh2DOvoc6/mhKc3iLrMy
QLJbKEHnOruvxdhrF2F0bm9/GSy6s1K0HrUrN2cdPXkzgE5QvLZ0kx8NI883RttzxtbqIRg8++LK
Ea4YaQztolRzZrN3quf+XJTQj4jShtiNWCEU+84HWeYm1yLqnh1UFmPYuLuwX16cZfjRVoIbYPpR
wUr/ZYj7n5bov/l9f/4/WLGvxU9cd+2f8Z9e7L/Zt/9/MmxjOv0/G7afZfE/Lp+i+vybY5s/8vvL
sR1a/wr/8mNjhv7Lqh1E//IxNYamHXp/ubj/l1U7+lfo4MI2TS/wgxCN2f+2anv/imzbA1qj78iL
rIBUnv8Lq7Z9sy7+mxfUxa5rRr5p2qbr2G74z9oNtkYPFb+ht1Frngc8cwd7yt3j4KF1VYA7wAnV
7cqSv4Qp2DInZYI8wY1FNfnbyoh2VU/diR6qP1iaGAK6+56K1tuvVSvtWOa2PA1cVG2j+0+RO7cA
k3+8dMuxAxDlm0eXLIa/21grn8kXAE9vG7o+44UO6GpS9/g8xMa5+ZpFk/HMehD76+DiJABWQyH/
2nmSsVd1AEp2/SJB5PZ2xN3Bh4c4mB2HVqf4d2n6u8sn/VAYhdjPNIZ8vX9b9TCn1biBju1JoqIq
XlYeHctcDCHx55t7xUZsW7Xdzq8DPtLndEWD03ijTXV4h7jR0N+bJnu2x+pDqhuifvu8Hc+D8Zof
rIECK4QE/ymR2P57wERw+54tCLrIxN0aoau8WVz/zXA8DGKNSlvp7aDQDE1V8OyUaXmc5fgy+6ZG
Zj/TPk0E+New2EXF3Qyrk6S3lzLTggp7cPtI8+Bb5i9/Iq2a+OuA8hZ+gzUaf9rwA7O0e0Da8xOc
1o8nMlMSkBJv82+P1X9jo/9KwP3n9x7xUvif9d/Y6KsSpsYYnXlblrj81+AUSG98mkxqfdbG4Iuy
Qfkb1dJUW5QHBrZgL7pmepR1Xt9M1Q8OlRqGqBIEf34ie8PlPiIQUnXAKFUimrw8UlFtH5CEIqCp
d2bO7doyqmynh2g7BcF0hpn8T6U9Xzmc/3hfDmpbwhNAWsFs/5maUA2hP0rsr35XlhvuDwB7m69V
lzOHWBhpofnsi9Uv1cXIWOVL0WGE8s2DdM0FfpJBZJzKaV+G03+ILkBqePvb//bqwHcpHHXZstiw
7OgfT5tVlnrwOZa3qVj8ndeoE0qg5ViIEP8w6VpzVr/SvHYIoUSTcii/51VaYtRr+mNGWccPbqDV
oS+Kq5uDqAaijojzQdPJRe8qqIdmbBjuh9I766UN730F720V3qscRmxInVoTs8qfmnLiuZqzU5M+
dFk23anOuXjuPDzWAleFnd07nhEkzDhtMgb0JSLsinZ5iNYpmN+6Zv4hfFjsRpaMxG1qHwaPcWm2
FuOQzUW7CcKiuHO42+Aov5XUI+uznGk9qHV6H/w+glK6habig2uRYVrNj6lgIKvryDqt1h+pArIR
guVMmfASM4oOoGGFiwGbRLnccbkRutLZMXUQ9aMbpCnduG3wBACrc9Hy6245+DetRE+TKK3u2Y9M
cYhL/t62cWPQVeMopNskI/qOeNViu/Z996As9QnU8DDURnFgPPldKkiGoAib3YT8Ia9vkh7RXIUu
mtiPECDcrmsT7aGg8ul7piz7kBnNc96vC33qXBwVGQvRaO84gMjZjZyzrzqCY6Lpry8ADfCzbQ4d
1TFP1O5xKmCmmENea+kpDUEHFWBMbI0spfzEDzE2dtUdv249XMTDBNj0UvjjUxu27n5cDHdfrdG9
0Ok+V2F6WMew3fUS+VrVDYiGXMM8RLemdMQzcpM6GIetbn4C79ougeteShy3JzzFCKp0Jm8Xq9mT
010zWhZTNusn6+/m7B2vSPFocUVkAkvP+vj1aLHnYb0buyZpkJLrNQUQ9eZoq4liRfb0shYNU/o0
QfX3/GRbP8wFjYOueTO+dGwQ46wbwsDVR100nz4dNfEqyKj9+lyM/vr1u2+3M+W7JYbHLCuRPB2C
btYxxqz0serk3nb94IKJHhPY7ZANiBcyJpVxoIzdYegkb0P6RlLQ23s2sHXWzYJ6yliNrQyC3za1
kBiFFucKo7Y3kCH/GBzr4NV9iwBdylMA7vta5vg0F1tPZyP6mcp2PlU99yqnQTdkrfN88TUesCgr
x72ZSfk8eOYf6vYCg8vBojCPpA0jrjsqZP4r6S0acQWWZHFH+fGmnlPInsIYkm5c9bXp0Gos9SR3
Exw6FzbjqroBS7/Ep1l047BXqml381SV+2pCl1+57oKr3TQufWiQYNLApS+tf+GL1Q92k33vGms9
09xF70WwfLqNC0HXVi9LVnwsMnOPhuIzW7NK4dMbcQG5ClStb2ADcJWVop+xTCE9KXOQVeFNb7o0
5l3Ip01mQyjuV/3LHZdkDB37WJgExRCZ/PNrvfLjXiJXjcnXN4MGkP3ndntHIQEGYBLUPI5RnLas
DQAZ9gieCquFNgh1t1PbKSckoSWEAID8thBXSHpTDi+kPLrHbA5/lnN6+//2PihRl5H1p5F5Wuz7
5pI94EZYUbNwoJOMOjaPqBYos5Xdizk51nnUXPdNqS5tmp/XTr7g1uz28yRUXGaYn79e8ZopYze1
ntwQXHBS8zCeqH56dVXU3xdRd2/lCOx8fPpIdfQ30/fyqx881KykI5PRT16ZH/teayVazWFcaOEe
A7oBkIA1zx0Dz86S6HU9s5zOUCtxw9d8zX21wxvc7fkHqmFUqgvgmBvO425quOK1pvVtBoJw+tn+
ntrlriKj4Gx5tnNE+fEd923O2TyHiT133W6+HezlvFBI0xunr8+97v1hW0QRyw2RaGnq5fQVEYJ+
uNtlRuFRCe9fv76Crr/xGE16N6q+2+mIvpnJGsod9EoAXYZYIr3DPEmSRxm9VWlrHWBSbzkISB4b
iIC99pDL+eodMMc9WlB2Rgdxb8+RsTVM5/HrQw5z52faDznfFrNgjSwdSVYeXDhFUVtwLQD7zhhB
g+k40i31YA/WU9mMDl8ROAkigThj1N9kuh3v2rYVm1XhLs/opbwuZUGDoKF1Qnv0iigjEDExdPbB
bbGQG0Umtx0OoVVlu5ROmsNK5XFiIStH36nvMi1+jHV406I04jMtfnmWhdJbWGjw1pKoRNnCTFS1
uUvVWj3B9N2jji/eMWUclY/xqhwyY+ctar2zGzDiMrW2yDYWzA8Tk22PLMsMjhaZME+g2dOlxjVI
4DN4FKKoJxopupPXT0+VkR/AV9x7vN5I9+2m39fRkEPReRohU/8rdFjGAUXcBELpbIMq/eshg8sD
yUFa9Srs+Uo5JKESlXypR0zmlnbMRCEnSayZX67wtxdnmd5yr/A/qiK/mkUJG9fLXy1FRlgnwQps
X78NebN16nV+mUFP0LH1n4HlFq98j862a4uXLBTF3kuX+X6QBhYDuYZ3RFiYce1/txej/CkKAIqb
Cnye1+FODB27j9eXeyX5vAKUrztndD8KDcdYNs21JDteq6l5QdZvHWyZin2YRXSMVt5Z9kT9jqYf
va74zDXPflNl1avvkcSwts21w6F4tklsPNidQdBAN+5zIap9xAmRDGxwXFXci3vr5Ryk6jZKsMqa
AgNZyBpWFO8+ZhPCPrrvuh1fc3AEfLF43GV7zjl/RwI+8MR7e0Vwxt3Y9xPRTiPPpx/PJJETAvKR
wQmfUxQj7K68Scg/roq2nmO/8eXOdacHWgdPhYM2tWouX8+qttXnWFakbmCkPkxjyQZnJAAS61EX
hFUUKxoyQnDZDqV4tCmOPbaIc1n04SMH166tev7T3KUxLuszSC3X0UDcL+XETpWzlXMKE3RTGA/Y
fCHnkaizd3W72u46wNju9Qs0jDx1lVkHlsldxDXoozDD4Hvv+EYcVfndbKQiybr0bXRn52i0kC5G
OZy+hi3ENU+tbMWxVy5siu5RpU/L0c05p8bgUUDYHz0+Te6Ut5m8arde5Sjs0sMPI2ovHSZ3DHZi
4zsSbQIQp38O2mB9jGyXzAWjlyhNsLwSb7ab2dsfRWMRCdLXf9qlL+5uu3nWeTvFw/vc5t59qGpB
Ptckkq/9zaN8iHyvLrjiCf7wxWrt6pzXFo2WeAx7eS9uP7xcOp9v1OrvDJ+/FeSb1Ic2/OaVrZ1U
XpjGIhUuruxlulfDuk/HDhU6s+A+teS9P0FXt5ju4n4OcGmMdhi3Ayq6EHx+2+aNu3EsiFDmXWFJ
7wxAefJxsR/qCRCN8IDxqS49yu2iRHbkeNB795A5PRr9AJ2Z0cRymB7qdkX4HKSvCvHsfTW6p2X0
7zITxMCv83ZTBXCpkFHwyMvwi/Gj3wcre8tq9W/r0lovVTv+hmd6kp52T91U4b9H5L8ncpad1/qo
LdeBGgwZT2yTUIvOSLdm6B0jeqGTzJ9YNnZlHcdCGY9tQfyPm73C/LKFuOrddFF1dWZoEN9gXJzK
Q37sGRm2LpdMo7YTe+hszChtSyzPwh3idrKk1rSQ8ZHqXa5dM277rNjqcb0ix6+/kRFkZPRF9mZ2
1TbcNkYG/+CuBgb1wfNRGfKH69Rbd+DHU4nFHUIo68zr0IV5LFxvU2LdIqTFZcLMIagn69jX0sLZ
yPsEjtiK2cS+OPwXe+exHDm2redXuaGxcALeDDRQesdEJj1rgiiyivDe4+n1gd26hw1VMnU50UQR
Hd1VrGqYjW3X+v9vzUWN0+zHIHB9nVgr9XXR/HGKIIULDcmnVopV1K6tW8lWdcLiDknWJhnA8LgZ
Bi+KjJHoTJR4KVVys1ZN4ZyUVb5Xzde0iTdNmpZ3SuXc9KEYnyr5hhL1wywfzz6q5cxEqw0oQBy5
m1JXdnqP7MrAAO/LkX/sWndRmq2xxbgxy8LsiJtTXRXIY4jH3ldFGa/NcVFuQu1BNfEtoEuIdnK6
8nUlInSuZ1tPim9xkz2JZfnQdXlwdKihSNn33+wXtKUcN/d+5IjnePCfi8FDOhtGN1IewNMU1AHn
PpfQ0CPPrNQf9q5BiqxRNGVjRBrKNN15I01h4Kcr7QK0/KG13sERSPMROrtKa8XcRklIUUKx3sVV
viCNSxGPrkCO0gb+X1GfjyNkahp42QIR+BHmEgoMsyORE/OGsbWu9V3q6slzHgUK8mVlJojUqtAk
K3tt8BY4oqnMnMDR77Cmnl01Upe4vtJVgzbxUMOqmvviWyGp3UvjI84tEqkb5ST9CrajsGQq6eYk
pA2UeB7BJpFNT5t2Gcpfkt1xnP34iOP4gbocVLO8wdiyLL3Ms5ua+cqrxtoWsnKQWCEPH0GR0uXI
I5HVhRpiHiQ6MUtOzqxNknQwk03SmS85dY8xPmiPjt/jBM5VcRMqZTsvSAevOIzKhKYbxoWuryAS
d+ugssi0qbdanBh2rS9hOoYLoTGrZZPjvnZydGVeWPnHWmUcdKobHdQGF04uKchlQ19K2MI4dLdK
Oct9XmzUIkzmmQPfBMXOiXonSzUZ1IUZ4tAx/dif6x/nehxrZoQ4hpyPvis5VrJQqoZE+sE5R9UQ
LqXBx37XsatvW2ulysQoWo2Mq2RG2U7OvRcutkoJL63kjj2HVrGF0vLw1AvsU62OLb3uoc5Wye4M
YrkxhSpaGGDs4bCxm00D/GMt1Q82HbTcF2f8+1ElbZMqq5fh4J6qGJxLKLJCa2Z1R4rkZKJ1R43D
eUN22mwlVu6tk6sYuERs4Z1eizOqbDx8bHSN8EXOXH3314Y0pdRH6549J8mWH9nDSmf36Awkk8mT
sD8jnoN6nBmdfb0FQSV47wRn/3FaxZj+pBOetJlHHuNQikfEssoMg2CKjpeurd4plxxk+WiBqN2J
CcnNMgwH4Er9T9Gw0IYPySLyEb5jVTpkYo1y16tWcdWkW6I/lDBUYRDw/tKmggkqueSvkdW9Zo0F
tIa6XbPEbPa8DsJhtzD2jdf8BgTzsX9Hkh8BzoMjtGm9QEEKab11cpCs8/pO6L18IcSgoCSi2rO/
5lF9XPsBvyV3Qlno+zLP6mOUB+I6rsoV5Yuehjrsbg21bG/DGBBQ5nFkzEphL1c6e38Ftip5Fw5I
ESUFcaPjF0fw3x91kkqcDkYrT+cGJyWV4rWE/GUmJzU5YqyuS7/twxt3/FcZRykqZVVcwsYN9m2p
wgb80MfCT2JrFeBNFzs3mw9yKczDQhEPnutJB8oZLkJdEW9iwgAnEZSMB5BtTeoyh96RO0dTFp2j
F2BYbDlBovsaqU1iX+HuBkhPjRSstthDcWNQbUOgoGCXCvW+KodlWsrm2pcgK358oEZFDVA6WnSj
RYa/1FP91JTD77aOnBNbC5hrsoviMo/xY9bNRjK06tC2K0fw/CPCOU488gCbI4/91cfYTfSEUgdG
CeaMwHEHqW4+34adaTsdi7lj/iaW+E5pOXNREm+fpZmXr0QqqpkqrIiPV1Pbk+Nq8XukKJsM8fhJ
jFxiMJavw6o6S2qDFbqzSnkmopCfxyLR3STSrVNNtHcUx0eHoJvnbtUsNJUJrEP+iroDf2YmUTss
0NElO5ZwMlMAWpwvF3lyY6JAPgpup5yJwXtrNijHsOXp+jIT511LgNUV5BO5lG7+seAnvVZvcNnv
iOAITAV9sv1oTBVlxNrto98Up9pHtSFhZ0SFmkv3qFnIpmvI3bBIb9hyOqsArN98rB2IHVXIXiL9
2HZichN6xW3aIOeJemqnSFWPaEOrJIwRDKdOCpAzm3l3UITm/JFuMJx65/ns+6MxupkBRsnjpt0w
X5D9HeEHCJDeyyyCeCdkZy3TkkWW0C5uiYgpjTudI371O8DFtgocFL1JqYS7Xo3mviZ5BKbIbZQE
IBa4k625QAacVzkyxZMy6NR6DaQNx2a2CmCwBlLSPxGD1BqxAmouZCutk49gcbK9awbOrAtrb1Pm
pbrORz1FmSnuInOHBpkmWWrZePk4p3NoOclF8EtsCRhD+XOWiqg4c7EGEaGMQWTPJ5ZYoIGY1Y5R
2ERZ9m4A7Q9ZjH8MHeMFfZS3EMFmoE1vHPgIUMgQo7psIZGJWcQJPlIT/z8zegVlLWmkky6nRm//
591/3Px8+5l+To1+/D9/5UYlSfmXLipjIpIklUpG73+nSMc/0QBZf+RCJdCY3OdvmrUs/0uWVHHM
qZLRMmWVVOvfNGv+SBJ1UyXXBdlGtyz5v5Iilf6ZIgXCppI+4yEmKTOXyYo6jEgPDOqyOdYxTJWH
TrlpXZ+0/An9h9w6T3WzavdVcggt5eVTG/0hz6XwAp8yLv++74R3L3pqSU4gbfZNvxpq1C13uBWP
ifsgeeZGZDK1tar46UQESVx9URod3qedwMqi3uI8jPgLIog0ffgNKGjG2XFp9dk81e0WlGWrmhvD
Stdm+MJGKEzcfU2hUiopff3ssjk+5L/TRf/58FNmLyyThuAtCsPQ33bi70B7jfwfEiHdHrtx8sKG
MM/eEjxt3bF5k3SQE7jWT2KAF6aDlXhq0awb0VF48V/5HaJOCD6bgayXfLipBBBRd0b4EKK+L+KV
rOwayv5hpigpRL5Lf+Tv4biuwiPZpptyk9wkENBmwUxdiagH8bpsnKW2yBblsl52i2EhzLTDMENM
u3SXFCib48VdhMvEFmavxiyelcsRzXAIDjLYFXWZOk+apc7RMJI3lttj522CfOtIL3p2jKKHpNtR
6NVQHsJ8mLXiso2esN3g7akB+BG31rD5z8vGRkxouqtGWfTR7gcVe1IC8fBb7Ayn3S0cTmOkXc6A
h1TpSsNASICy6q1F2FGYeZYr57C382iRwtrQN1Fxzw3JUlXkCMgdswleBcVOzQ9tfFSrxzzZhf1G
QS+T4brYSOqma8CS2qa7gwYjNlul+aWneBuILjUbThkh/1CxV+tvvRbbO0SlcBZvRHWZvXqL+qFU
1hphwuFGu4nAGM1iDifWQrtlsw+RB7Ebmv1HQb3RsSQST1eZlKEAFisURRjFcggsxHn8l1bXiaDO
mp/qm/gGvAcudzLGS+CkloHAvhSTBvkDWBOdAeeTbHs+199SxzZfVS96SdY4PoFBbIVu0975z51c
rai2/dQi9xXdY0nN7/K+jHOm+WQGVoiTvTcP+ezCDXEzKd1Te3EO0VFH24axj4PlgnbylnAI4foG
OjChhRdtFGOfJAvlkb2sYi0JU8eLXtv6/WPd+zMlPOr6rrIeKdacr+RVsyy3yjLaRQ/WRt5pK2ul
rcSltdBZsEhvvSb+NYr3PzP6/x5hk6oxnS6xlzatei/cRSdnl++kjWcrR+1G2SXH7pjskhsMW1cK
4EyY4f++2yjC+KQbCLpCUUWQevvkUD/mx+LU3aU/vDt3rS2DY3GMX/o7pJs35jH97h3H9/50RwRf
RGc9s95LtrhzdvrjsM3Xnh3e6AfTRgt1FA/6Rn4yj8r915OWJH7U8/nTrDVJvZO/rKVO0uq9Yuf5
HME8bpGynElP1tHfdVt9F91jBPeQFTz2O8IuG2xAq3DDEIByWe/42apYKNtylxysN2XVHIpTZWcr
f5+cfH+uRasI5JRzw/G6k2aCvxio8ogYBUPGSg7nrrx0wznBZvhDbAWNirzs0pPRD8/A58k3Fhuc
VzZc7dnv2Dbigp5xlIVtHCylJWQFg7oJ88MxXZ2Ncg2Uv8YywsH0OTvISEEZc4eqOYvFXMxXRJA1
fSOVO/dotcR1D3j6DDB7KN/e8S5xIi4fyXH37108h9ESINV8B8ONSC1ex2fxRgxnGvjdn/ltfrT2
9+WawxwxFA2TGjL6GwgSgLkQGD5Dkeo5F8+cFRGlMSHDLbfcwB4w1M+sJao9EGjaGi+VIM1VphKO
ytWGNIaJqyLeYcenfjDHgnfrOcTzhaFEeQQM5IrbwtiYwaZ7k2+QrLyE7LsR0aiLYM2pPnM3HIqL
3+JrcKNs/fdSg7q9KN7c1+GFmFMTLMhNx6/dSTw/+pCV0n0HJqmeu/GigG7Fbjhe1PgCHYgxAC7G
X5CjHx0U7wYJxjf/2C/9jbvJH5X8bKnjOqJAnZtZm3Lf71FJtk/6rXgrnqOtd688c66fcR5iSEY3
6aaeFwyiavELW9ZCX4UL17ZOtL7UMj0Sv4VQPW/oK/IiY+71Z9UWNMwqXCcb7aZYDjMCfyv53PYz
4rBLPGzL8Egqggz9oVl1K8sW373T3l2A85r7Cz7UDHv0jEDiNnrOl5ZdP3Lk4QsjzyCltWxvWPS2
eMhWMHJgAM6yrTXz5uRxFX/Bys1B+wnP+dH9UYLtsc6uwpz8WDIO3PsEA0TKiZZEQZ+8ir+tfX6L
XvaFTjAqvcOlGqyLgeT7xoS1taR7assC2/zcfRdXIP/8h2ivC8LKbLZmsgZ5i3HMs1G2zNIHzSB2
ueACeoLvcCbdiv2dCR7/LJ5M/KvJrWaulFtxK5yLn8FRO+fP0rm3zYOwZIZeKgd5mc/DOcncWbAY
Zvfk1jbprfBsrLTD2JjCHN7q7ke1tfjbwSqfJ4tkRWT/xphnsxdoXKv6Xl+RaFn2m3z10s3fuiWU
qUP4KyDD/VL99E/R0bmrn5tijoYD3ox+CnfobcerqTOEIDvWrAWsUsACP0OF2AGgGugPGAjnZbuU
XsnuJgsR3iF5xX2DjyPr1SULv5hzVmJ7AaHxln7XsQb71ANmNzcjMb9KVnCk45n6C25R+oy9wkj2
pk5iG+KJlAxzdL36qrzLbnR0vT1Zh1m8ENbpgZE4rOND7C0zr5uFB1ASR/dMTi39YayqA7jBriYy
uGjf2/F0ve3p+PKNAClCQV0N9oGs6Uo2l1o5D3+oS3ej7qBrsVvSt9KT9KRs1GW1JTptrinlIq3q
47Ctj/lR38WPwn44tefmTdZmXbEh4VfkC0YkeB6Pnkz6spkFb0G2iM9o5lCwCvA5vfWY/YlIw88L
yFfNwrcOZrgned+S8+rOBGuLcj9UJxnFFupXuQS7MTOihTycnP5IGdMBiAbch132lNyFe3dfHUrw
vdmjLL1kxqsV/tCFJ+PZHcKXUjTAbqFIFrHVEJ+5d/v38eSL/fkhOkdddV8m0auBKbly5yP3nFQC
z7EJbjpUHK+g/zvdXPaEhogYRjPvF7VS7puT9dREhCDSPP8BYOkAXBP+zEII5ZiX4cOHs/x3/Nt8
MW7lk3jq7XgA8sd+D0jDW/XTfUHMdnaf8/YUtYgxMGPJHWTtbOFJ7AllfEv5BvOk4/9wI+rbS7OW
bT7wEcwW/oNabL2QKPXCZwtV3CY4zas783f1i/ACu2a/mIfNoT5Wtvqi37HJqftnVdC3BhTysgMm
jee0Z47AwNT/9H27adZus7XkDVEB9TYFQblvko2OTenOfBSb17D81Utb4Tl+rJ7Vs0iPA+CZp8AC
ox1CK+sVPIxizBBEjN7QFGOuh1Licaip/LDyM9BQtCG7z8xBZNMdMrbCru7CTv0F3xMripotsnYZ
l/Nc2XoP1LaApKnOgFMsDGQ8C5xGpB6pMsEKk1NHxbqNpVXi7JXqlBMpUeyarC9M3z27ZywNCEo2
oZ3fOSvUe96jBgahWACpiSGH9EAXFwDZ4SMRPybYkhF6ZiPqLtVmj3UsiZdULuiaB2pODGtoQC+s
bryac1AX1tl5c38BsUNm4T1mCYaGFx2OFrTsCBxvv21UkujscUlPEpZdi+i/pJnCBKHMkJlxyCjX
mnQ7WGet2hMyY57jmwbvDdmkk3yozmB15Aw22U9F2UfOIVZfLRVO4kLXtqW542wnFQ8+UPYMbqjV
bqhcD6ozzhYEwBDBadJegYYUvUqjh05mecYbBQXSCx/jjgo43S/fuWfZNNjAwDqy+0fmxjMGmJJR
L+yV+qjVx/CsLv3b8KdmZ89K+iN6bjAmPPl3qa08OHgNpeoRJ1a6xf54K/04MSctq3n24C/SfJnl
nLS8CNoGw2yThMuM1QnwBxLGcqFaG5QhcySmDmbcXnqqg2TvYpEUG+y4255Vb41g91SURMI2/aub
nuU7zVqOwiWP40mb3Nd3Hlcj1v8k3Yj3+Qm4eYZWoidTiRmTXOisO7dvyDYMaMTElH0wM9vBnxfz
ekWHDN/I4B6AjKlPxr25Kk+RNg/AzBI1IrM8C++qH8QkqSIkyGsr2xvqfZHt0fUBKjew8S7CchNs
sOW8ki2OHuDfmPv6LjlHvwUMzTf0cNec4dvkF+mr/x4cuhcPRJo60x+8Q/jkHBF8CABVtLnkbnCL
D7/yJ4s9GV7qbNzYyPImN2aRgoVwNmZ8ViIZMARCc1mc/3e8w3kAwqPZ+07QzgQmI7FWNroZnIVn
Et8PngkMZRb+1oMFNSck8RiUgAeA/ewKjktl+SjjzGWXswIfQW29ZCnkC1Fs11khYCV+kfKfNey8
Fl5qpPbkimaW9NziTujS94/t938pePZ/5xk4/gTq8Z5OfQXjnT4bFv6+8//TGm8cJC7Hxeaen/z+
HBNT+et/h8QU9V+GZOmaKOsQjj9qH/3tGiAihiKFsi2aPkqiRtn73yExjT/SCaARSpMJio0C4r8j
YpL2L5UgmWmpGoRshP7/pYjYKPWdnpJUyqWNAatPJ7NqaGIMBJZ7QqqLXbtQhVXagjT+1AZ/iHvx
lH+8+iTcRkLBKTrIKCfHAgSAgVBZGIVI7jWgLsXXt7j0ApPIGibdLnYaONQhgOg51lHWXUfNNl9f
/U8Hc5pHm5TVcg0ZknRmqXbmSBZIWf8mVQKOffo7ia7t9+4xOfx7cV1mhthptpZW745ePjiCvqwa
+XGI+qevb3GhkbTJid8MCt3PVRloDKyG1O8PbSgtvr70pRYaf/6pAw2F0oZaoKi2IIr3moM+XGyy
O9dLniTH+UZB6fErjN3r0z1aCDbo7ASwpQqiUYhgZscxOjGt/MpLXOin2thun26AYUSXcs1QbZGD
skK1ObL12mZo5LevG+lS+4/h6E/Xh1eSlQ4sSzsNAY+2KflBQSzCK6Ps0tUnY1gMBYEiPBQUa8tc
nwel+ZhEHFu/fvQ/VVEd234yhA1B7k0Y1rKt9fqbJ0UgX4WtUic7A8s6ctVtVrXrr2916T0mQ7mS
UD4bTgIh0ms57nr5c9bK8pV54sInVicjOa0Ht/cdj4sLFeVRyH4TYRnSHZL7azVZL91iMpBFvQY/
VgWybbUyQXD/nuITc68wr3yJC82jTgZx1qf43DMzPrnDiNLQFHlHsbBrM92lq0/GsaZEulgpQnQS
IO/Es1gsFloea/k3H34yhEe7Z2MAKTu5dT7yyVJ9GWWgDL7Vc6a2MaF2Eg0KgHuillNgLFugJajv
WiAFi69vcGGWUycD2GCFjjqhym1HYhcZujtEeZiIupzyHOG12uGXbiL/c5aoU4gbiLVzu6zTn1EN
/zGUV6qL6iG1wmvr5dhb/rDgf9R5/TQVubI7pJhUTNtPhp0VFkSWlH7lgu2Cv7eifuWVmO+l/jQZ
zNTPrfI0MzPblw3xAYUPQvPQefj6c1wYacpkMNeDT9WjuMtsUYcaCeq+eGlakEch+otrPVa5dJPJ
cM6Vlh0b8iq7Elcq5ZKK2DqKVpoRpOH4Wd8Aw4JA+aJJVEBEN5Pi7+k69uQsHh5Q6ZFkHdccBFad
fq8Ia4kYC9gjflPX5OtJFuWg7pMHKP3kz6kDtWp176eQUPmwu9eN21a+sr+Y1N78K97PFK5MJg4r
9/UMPFpqt7k3AhyeG/mjkOOaii1U7iq0HdYBTsUl6tk0sfBB+uqVgXmpDSezitJ2zQBsxrDdNDbm
Rs8ZaPA96tdQSfDK0LzQ0T4+36cOrTh544GMMm0TNGvitj9Nx7z/uptduvT488+Xbj2nyHJVR9Bm
eWuttKx1TW2SK9/lUttM5pS0V+RckTrZzkH56k50kNL+0ZWd5fcefjKbJLphyYMYpLYOjkua4VKx
nqB35d9brMcs/ue2MSlpkRe5ZNhtLC0Dvz7JkvPNhplMHTCfkxzBmGHn2D6Xset1j14gaEuSsOGv
bzXOhx/105fVBTNzlKI0bRfwD0YcP+j6X6KUqObh6xtc+LjyZPIQUaTgQnUSu5KHnqJ8MriLvElW
eY3d7Xu3mAxr2FVNRsFZ2S48YxW4xbbB8RU28vnry19YjT7cx5+aCL515LlCjodPrp77Al6XKezC
NiMGqF95gwvjazzcfu5DEQ7GpIfFYtcidfJSCZ+2KgKy+foFLn2CyehFZ6B6QcfVG7HYWJRtg55x
B5bmewvchwv/U/s4NZ2zcjXDTrISp6fqiYguVV8q7r5+/EvtPxm/SkVlcTfMDDsoNWevZT58ErUl
gqr7/qmF1H1lIF9qpulAVqUGVGhg2WqZPQWkyUU/RB4T3Xz9Gpe+8WQwS0mphV5UgF1SJOFH4lcw
D2NUaN+6ujTZCODmYr+tsL6YIeXg5PRHJntXvu+FdvnInn/6vlSwiFG8x6YNmN2FjdST+8Kr/CRJ
Tb383tNPRjC+ltpMBsW0A6yBFiwkSsVsYRA51ep7N5gsv5oIaxe7gcbBmfpbQUSM0mv0zfcuPjbc
pwZCJkgpJzVA/dnaCRYA8nhUSvzetSdjN1FQbzlGqdtZpI2FUQqKgDTW8/cuPll41TALFb8SJbsc
KxZ0yqhpTovgmx91Mm6pQ+ZRlKyR7CjKzBvKS66QMvlXJuVLnXIyWJVGoooLhi9bb4t2RoWnZp4p
pBdL4Mjz77XOZMAmXicbVA3QbdyGVBQaUgGbXJmcvr76hReY1qmnWIMaFhSfg7PZ3OqxDOIGC51U
FFemmwuzpjhdd2F1tlFAuCLPKvTbaFhS7yD2JnRvM/he5xQnw7ZpNNVK3ZxtYYL6fOXgbX9z0gwX
5/faaDJqgbNQGDHWIrt0i3qvla28cvQE2UkDKvh7t5iMXdHtLYs6jrEdGco+UEh6RxapvaZ+//r6
F2Z9cTJ+qQ5jShb2fdtNjGCFwRH9noPv/+ury2N3/8MhVpyMYMcCTi2YRmTn/TZTUK9w6DIpqIDr
s50FcKw4POlxN+M/onZM622TiEdSobiKDxUZasDGC3yNGyOkHozvb+PyWphp7AN/erLJ6JcCFHsu
wQI7pDyEU4bLkIoYIfBrzUEHMlyZYy6Nosk0IOiZZjgVd8FcRJUJygDOSCxcWVMvXXwyAUgwS2MX
+rJtYBCLFPzqkMqHeLgyQv/cNVDy/nPZAHYXl9RaGsY16QFsKIqpjkTW1z3j0sUnwz80i0AsKO1g
dyp+OcLS/doYGejfu/pk4JeRGWJcMB38DiS3QdU7GyPurCvr6Z+7DgSkfzaMUetSL/n+YMeGSb5Y
z6h+0lg/LG8gp5kV/hJH7TXwztge/2c31a3p+PcAwuTY0uyi0SkiY+GzoxJmvU4jucXjRMkTF9/g
hmJlxpW3u/Rlxp9/2i201DhQO8MAA9Pn7cEJB/XBKrUxl/afybbTX0/+HxBBTyNvufwf/+3S1ScT
gmWmQgRiPOSwYkGdcKp7MSivPPmfx4OO8vwfT167EL2SkgCD2Fb6Pg21fm+YeXx0W8DVXz++NF7r
T99jMqC9psZrRdU4O6O0RNyWDzAFfglOSwEsTPtPRf27SAeqZOZbqgsu8/qbzTYZ6kPZSnpAIQsb
D6WWAX3FRQcvNs685dcvNg7qP7zXhzjz01cXtaGtFXjhtly38jFTLHFfy0RlU77vQjAImQV9qS8T
pChh0hdXZrA/bwJ0c+z1n+4KKtHJVFUO7IoyIYtMzVdAB55dj2rThFO/NxmYk8lAkMywVZU6tHsX
H5ZGEel5U1Eq4OuGu9ChzclkMBoGAiUVDJs6IPELUFkSUxqhs/bKh7l0/bGzf2qiwnHk0MGxZ8eo
BKkbtFGs4oqa+dKlx59/unSY52IudngNXTNa1J76u3PKp++1ymSYx4KXu61UDrYaIT8BcT0HOnMt
VimNvf5PnXUy0L1B6FSJiqeMhkd2DlQTPA3MIp1zqkKoHVBwo/rtalj2UjNNhrxcpZLcKjgBKGVO
/blSpuhcjtjoey01GdngQZuMNZDSN+KAgtWHYxEbKGm/vvqFYW1M1nB/GJKOQGhgs8pqJ0sKh9kg
mGBCgmYlGQUVOCMdUFXu4BjQ2iuT5IX10ZiMatOVy6wnkW33GUlmBGZtiOFU3mY6nAlIH1+/2oVo
OS6lf3bfDNRo7sL+s2tz8A+yVrfnEbv0WjcSaGWYfn3W4lDX1+MKUyjpjeQL66/vfaFLTHOUklgD
9Cl74di5+U0H2C/K9G9tyHVjMp8YA87KHtK57XcZrg4Jx2tu5vWVT3NhwjUms4lUBKHnDmIHsLx/
dl1sJogm1rllLRUEl183znitP4xOYzKtZJ4w+A4+znFGpKi70itz2ISgI2oOkV/fYuxJf7rFZHrx
MjorJZIkO9O8eps1oB2GAtx+H8TDijRGMC9kp6NQPVzNr+946aUmU44laL2al+Jgg3/Yy3r2LMm5
bfXfnIqN6RyjUl9LzJrKLuS+enTQDRZGW175IJdaazLFWJFOKUwjr+y0lsqlkgn6wnLBRAG6gCPS
NvkK5i5O3iBNH75urQvjY2pEK7pUjnvNKG2Passb3y27gyS03pUz8aWrT+YXD/yRYIh5idbHrREZ
5qb+UmcZKtpvPb06ub4rUyQ2tSrhqGVU3DEH4VBEweO3rq1PJi2dCd6pirSwVfYk0Qz2eoJIF6i8
cuXhL3TU0c75eVG3LCVzYTiYRznXVppbUP7bx3jgLr73/ONtP+0ZFAqgDB7pdLuToLmFRoO5T2uu
yQMurBz6+MU/XT0IqfngxpJ5tIQHf9hq2lgF6k5obluw8F+/wIUZUJ9MHXqqSi1QdvM4BHVNqaCT
lVWLbiwNktTbr29xYbxNpXpQOa1m8BI+gRgfjEg+a7xRCTwFBbm1bajCQrk51f76ZpcGw2TmUBOH
wKuiCEcBRXVaAj9IrinGLl16Mm8kClVEWtbvo9cou87ob6PCWH7rqadyPb924K0R9D6OwZ+Ucz/s
wysf+MIA0Cajl6pKBmUtB+FI3bSlqPsruDm/Myldfe/JJwNYDPSGwnsijSJoCt4sQ5hVMUCIr69+
YQBok9ELlsDXYRoLx9IfbkYO+zCIeGpTyte7L9RhuDKDXhgEU52eVlMuwShr4Shlcjvri2rVwUwA
UwdcjwKLX7/Lhe4z1eo1jYUNoleFYyq0DwI18tzQvbIaX7r0ZBDLbuA0PceAY26mHIO1bRAnL18/
9aXuM1no9bqU9MTkqcsekEV9j7S+FKMrTXLp804GayPVltaY477RwlSFdSI2xqLa0I22Gerur9/g
UuNMhm1jakU/OIwtuVLPTaEvTKO6tvG60DpTaZtmUamzSVgaU1UDndJSbIApB1LAlanzQgOp0/7f
UaO5LfmwCAxvh3rYUXqCQhrgecoWMwy2iG+10aj9/rzQwJZxQ8jbwhFV7JxFZzH2/68vfamJxs/y
aQ3TnaKgVKllHbumpwKQFojLMpJeci33vzcFTTVuYQxhvfZbelHabXRNWOi1dKWDXug7I9fh88OX
wG98QYVqU30UhRHmiSVfiTZc+rSTvi8PglwCSf1ryu+TXxG7dBb3LN4NWnSl7S89/qTrt2HrUviu
EY59kAKiHbumSZHlrz/spbDDVMymhq5WNa1hsbJ0Z6ejALcz85RqWcfNRtO6s2vUR5g04axor8TH
LrSZMlnLchcdQRoHuU0prvs0oWhNrTyoBki6osf55KXLr1/twnowFZ55jK7K0IbClkpk24Hi9fBo
gnLhxm5yU1VXptYL+yJlMrjLoiqtrIsL2zP0vSVHv0uIeGol7jBCrc3Kv23b6soLXbrVZHxTRoVN
hapndpsIR7/B8Yv5LoJX7pbU2tS9Y6AWV9aiS203Ge+a30oDNdcyOwzVk5tEZys2AYZQJbKP2iv3
uNQPJutdGjpOF8p9Zluamy4GM36Q9B7sQ9SmK5ftTS3q14JrF4bQBxjl0/QVibLSDjHaVhRv9bkK
AY8igU8pMft1V7tw/WleOW8wTeS5VdhCkb8NPZk2CeTAN8fLZI6hvGNHPDnPbBVE/3PRg0hKFVix
mroTams4AKxhTvj6RS51sclc45Ak7MWGb6KkfryJQqoX8ZXqm0CJu0Uf6NVKq0DgUb3we1oLfaqF
i7NQcAdcLnYZU7h86QtFYGJNM6zsyitd+DZTLZxv9o0hFAKru+Y++RomOIvSAlemz0sXH/v2p47l
G0EO+j1PbElLtV2AgeGQJY1z+vprfKjd/hASmqrgDLBeyjA4jHbrqUvOVihvegJzBvDmWH8lNZNL
d+h4XUEj4Zz/YM++kCkAXqt3WujM1ObnuN8DUzYLsT3J2jbyhHudUoeGKIhz3dN3V4+HlxpiMjdl
WagRA3Bd2x8kiwnJbG8HKbiWtb0wVcjjXT81s6y7juBYQ2NXGB8j0bEpfL6mUvFjr+DaLYKHr9v7
wqw3FdW5GBBiRQ6oGiH7EPWkW2Fo7/DT70vd//H1LS6102Qv0iZVICYxhSkAlEOxtGApR0ry+r2L
T2aKqpCpcRzEpS269Zsjyicpir753JOJoa4JwCDcLm01Nv2zafX9ks9tLL5+8AvfdyqkS8uGhhDM
huBXWcwUMVazmd8O0VJ2YurWBykAk7ZRn76+24VvMNXWpZkU9cWYnchMULmx6vfA6GDafX31scf/
YcxKkylBkgS5giEKU2kI7ws1PNd5MK/1+tfXl7/QRz9qvnwaCqAnC62tWI3TJFgbVbwfB3wHeFXy
WuvK55AutdBkNGt5TpWBxvfsyLEti8IknrD0nDc/3gaJshhCCU78/+LszJrj1LUo/IuoYh5egR7c
tvEUO05eqAyOACGEkBCgX39X58mHG9xVfjzOKdGatqa11xems/VaKy87J1mfic/hxUP2Vh3PP+td
HRVzE60nCPsaHwgzS+36Orx3q/g1lPRzZ7K/Fm3vPjHDXZgA5JYUwl320zA/NhM7+EA4qhb5AfFn
r5v+Prm/+46qDTgSPXI3qhpjbVHI5KiT9pP3on9fkd6VPntLI9XQqTsTwkrX6x98LXPtfPIC/++Z
4V3xHYEveudZ/K4a5jYjdQ/2AAM+/uORvDFR1mI5zw+wyQxNBzGeuB/D7iUx8E1vp4ePi98YRGud
HNyY4W3cYGm2p/Ct7+DLVc9YN6UEVpBHF293N6aKff78uzYKkjkIy8Xq7ljp2cdpAk+XWYRcuNPa
Kn01ETsnnJDKVDZ3Yaexx4dXs2asO3zcQluFr6ZZ02oJJV7f3NEo9A61FQcpq4JLwpWt0lfbeyaR
DDfBJf7O9nm8HxLdHtxeP3/807fGzmoZZZyDRctVjZVO3Flg2hit4bVqLkSHrd++Wkj7IAAozLVh
ode2QAz434wlLiUGOFu/fbWUIqerHYyO6zu1hBmDf3IN9zHfz624zgPg20wPJ8HWAz/vRbEwDZE7
AOTV7Lzi3nf3cfP9fbX+/0UqWMvg4FIP8WGk8ZotOzjQXDXz3ivvwQH++x+66MTVIvZefa/47UKm
Au8Lxw76bW2ZFATYzLBfowGAtr611JI5dEzH6Imop05VsOGJYPj01lI4dMM6bFAH1cDh/HWavg3l
w8y+1d1THNEcRePLi/NqcDzH16xQZpVj4G8PWAROOAlE3QuIPG61gwhtPwzlo0eB8vbUyZRtHsAz
CN45s9irmaZE9neoxJLAx8I9ldafWd8tMDrxgFp1q1z7UH1VA+yCz15mcNe+JTS6tYb5ACHEcz3/
/dEDSEoft+/fxf5f7bu640hYzSzbxwACm+wALAPuRGXegkbim6/K9tKF/7AAZMEvRuebVqUePBJd
59ekTMrLMfXIpUvBf482UB7/G58iWVPLq3l9xwWIH3K04U4E4XA2Ikv7Qm3PRf2rsqsQKL0e+XSe
XSEVaL4mJUQYzWzSKvZuyia6dcglccRWVc5/fxdqx1BFMIsQ5I4uAs9OXjukQTTDva1nF2qy9YVV
RLSl40fwqCZ32sdYoLp+imdSYQomLx8PjH8HliBZBUWoZmEsHqAKdeK1R1KLJm+T3s8/Ln3r56+i
IjiZ4PBC/1BoGLSmJqA0B6yF5JTCyPPjT/x7VQVD6L99EDGAbS0msZ8BQXikgDoG1k1LwdIJ3d3n
PrGKjxaRpuUNT4qwtI8dVENOpE8VY7tey8ePP7HRUGthoEayse5lHReLVw47r7pGzHGOVunqzw2k
tQbQh/U5dRYeFSFI8KOcHlwKW0vgoT/3+1eTuh9lJQCMjwrKJg47Rg042jnO8uhCN//7HihYCwCh
dUl8MJbLwtILXASZ+QXYzlE7UR7G46mT/k+i6vLCxzYmRXzupXfzuvc7iCQlDQsfbJXvYy3hNBdj
nCUXOmPjjjuIV9Oa9zboflXjA1+TwP2W/wAPCA5c7h9mAODG0xKkzuUtoCu7kSZ/Pu6ijYkSr2d6
Bd/ZSc1egff/57q2YIhmZXgmA33Pv7A5TP4dd+PVdHfxjNqEU+gWwEpkYIyDkWRgU7VcCdLtpWVg
NBHFX+Ozt9Ln6rSa/KO0G8wROhWTTH7ZYIbHIa/ABRgeanCLLnxka26upr8xtLR5fN5zTPH1MEPu
HoYgQlgXBttG8WvxoEiaztfEmQpQj5K7aGm6Ngf6POlhj6WA7vi4pbaG3FouuIg4xgW3rwrtUVge
m32/lEAigVbBx2tWTvCP659UhazKaHr6+Jsb02gtHUS+pt0a4anCs7Cp8zzzliz250bzWsAnaKmQ
feCqoq3hs99AGtB4wQOLoUm7iIbd+v3nHnsXBkSjPQ0TKlVMTB3NaD2O5Xgh3m/sUNbqvcASpJ+7
WRUL51mgku8IboDaunBG9e+h7fvycQ9sja3VnK+82J+HpFUF6bp9yJJXmGo8hDXPPy5+IyhHq/le
S63mMkpkoen0qJv2txu2+wR23FXfHoH4TuuEXWiwrZqsZnrieKD3kUgWyvOfRz5c2W2VRZpduE3c
iFzRao5ThKSe8VIWDLChvU/peRFbkmxqy3A3VeMblgQAVcMoyDqH0wvxcqNSweqroiU6sW2jis60
p8DADoyEcCiVdfvt4w7a+MBaQbvYFgiArtPDM9S6shK4Krd4EUSOYfu5GqxFfNbULAPOpX3Rl273
zTXjVIA3U5+iAPZ2H9dhYxauVY7wUgghro5lcc4ISqMAvtUOXaL049I3On4NhzeQz0+6DmQxRDjk
OgNAuiYbwsCkEYfT9ULbTI9yJ+C38PEHt6qz2ik5MYiwLKK8cKoySeceNquxopfcP7aqc17834Us
P5AGYbfhhQAIANfIy9jmCYXZqTh6zm0Mf+NhuZC4tjG2wvPf332qiSs1BE7Nixq4vX78EaF3Fljc
f66Zzs33rvQxYeDJK5QOgAMB2Yxy9MpM9h+XvhG41vLEJHB9oZq5KyrlBb992Y6/3Xhabpkm5hf4
o0j18qz+VQozXzr2bvX7KlaOyViN2rjdeRfhIquIcNiwkk57l+y2Nj6wFg2BVBvT2p+GIupMAz9a
3rnjbThZYfz6caNtfCBchWATS3vxhNcVSlbXmBRFF9ufklcCNfrf3sZzqASANOgK4DD1n9EH4DcF
UVp9/dQvX+sg3Rl4dgBMWaF7anjmDXP3x4GJ5IW1aaNh1lpIx4wlsiABMAlazV+svgxxLcXcC6qE
jbG6Niv0mJBJ5RBWBMTd1769X2ZxS5CeHA/uoSrhSh2rC9F861Or6GFEG/XIJoG39fIdbmEvTXKP
aJWW5iGu4qxr3M9tedfCSAMHD6ul+A7C0iyBKIuqtFvsz4WOtSJy7uzRH4B5K2B0ImBCa4MVPVxa
LzaiXrDaUTVhRCa3K7HvtGj0C4St+X4ZnAKH0y8fj9WtD6ziRExgouICS1fUSDxOXVjVjo51G5rg
6nPlr2ZxqGJS43GxK+RQJ6k1nTEmoQ1EHzDHF/Qh5+Hyj+u3tbywZNpz5WAG4GMAr02aMU5thfQo
mMH34LnHAzgwH1dmY+atBYaLh+yHCRzdIhj4nyCQ32bWXFKRbnTE2kSPj9USRw34xwG4KAtYnET0
RzgQX5hrWz99NZBiBqxeYxiK182XRA+HIPicVipYywsDUGfxME4RoBsL4IxZvxIrzudyAvS7p8eP
m36reVbjqGqUFp1bi2IZ7Js6pI8TwtLgxJcy9rYOrP5qTQDu21SWRwSWGyJBgIUbEi+nl0nyrCMO
bM1ck/mzeAMQ9wwivfQastEva/kh9HkgASurL2qfEJiTh4lPshZ48E823FrTwaLEaiZ4CeCqzC46
zp+gEn/qrenC/N74/e4qfnieZqZa2qHwYSA+hvS65d3vT3X5X/uJd3uyyIKfbSC5wE1FFd9ICUGZ
U8bVrefBa/7jT2ysQGspppGzKGvBRAFMJcltC+gRmgQ8p15fv2ofBzHSJNOpmWyQAj7+5MZRfK3K
HBod2z5UHsC/z07y1a7g4IvUZSUAKGwrd3JeOB9cq90tgRdx68IOdGP6rFWaoxvxBdDTviiD5KpR
7T5gznGY5cvHldoYBWsXQHj+aa+yelE4SE3tr5Sul04hhWKo+/jCIr71iVUAcEOnC87+kgXhIXuy
3Wq6co3+nBda4J2/+m6sNXE3lUNsRNE0xEl2Ip6t+DBybGcvHF82FilvFX9tzp1eUk8ULtIn2xlg
U2kDSUNiBElWf/tcN6wmo7BcNsbUFYVdW9bXceZ+AW3ppevWrR5YRcgwgiDJSxDnvaUEqIbIXWg1
/EL3bgzQtQxyipHzq0bA1XXDT/bsPrqdOLSRdeHCZeO3r0WQRluLcdUiinZpkjyyseH3WnnJ1XWr
9NUh2w6DsRLdDERLE8jUJcFVZPELh4mthjkPqHcjE25kTAO1KXDuBcCqjOCwFp89dpbStQ+fGjZr
I0C3bX0bZpWiqABnXA4zibvkFLFYXbo336rDanaFkGlR24togRuBog/ZdRuDSDxYYA1+rgbroWkc
jus0TN/FNre1Tm6sUX5uTq2leXQOYZc8JqKwcHg+RX4J3FjULE+f+uFrKd4wjTOk2QS3Gh4AfEwB
OdPw6MLQ2RiWayVeOVZwCaC41Eg6TjO2JFVWWxdD5kanroV4VTCrAUKfocAzz/Kt7SRWZTEY75ea
TPfl4+ZJ/r21/ysheTf4u6T3HNmfA1pLbqDI7jJbxd8tAZd+bwLBaAYNkD+09ifXsb96wHffkyCU
ehKpgGDdArEYku+80j8/rspWZ6wWAMKrWEv43BeGSmDu+R56xc/tjdcaO0Jg6saDoS+EALvHB60i
C+B7WrDZfHKCrYV2IophLDH3PYQw1km282EYzIWTycYebC2y8yrW9YmNNp8Nbg8dZ+p3E4vAYYq6
GKQWd8yaEvWIxDhcaK+NtXidreAHvKpoi3lBgElO8R76ABR0kBLe5EJ9LlklWKv72oHW82Rh95rM
7R5WCSSNm/ppAr65bbWTOk53FVvT68eDa2MurrV+uOvz66pkuOUdot9IkwDyhlsmx83XhSbbGL1r
ld/ESbnYSBspKq+f9lXE36oGd9Uf//qtws+1ejfrkFdnCZeOvJAOZPqddsWey77LPy59q23OX31X
urFZO04SN+BeOe9wGDr2XfNTtvpzd4n/Z4aHfUtCZ90WTNfyBjv3MIsmX124jdv68asdHenLeUKm
Kse+JcglAOx9wB+s7pJgfmsmrDbVpuJB48fn4iXfj2H7vantuzaOnWxs6CcbaLU2i0mJcqQ9KOSy
zrtE3bBZXLj5+ffA8dcqPo/bkTXVCHxcSQoNIdDzJZ/2H4+brcLP8erduJHDVCbMs7uCO92wi3qD
xBmNVJLPlb7aMpLG6fuA4t5tjrs/2AQcO/E5rzd/7WTHgka387z0RZQYZ2+XHnSKcX/ptu3fIxIe
/P9tltqawkTN54eF0UqTlpyvPPub2hueP9EwUfR/O3XAEczcG+s04DnmbglK58gGt/lMqEHpq2Zf
OJzTx8qJcZOg2G1jyvFoufxTnAqUvtqrswp2Mg018WnwZ53xJoAJYt/jbQ/DE5gEufu4if7ZBfjM
qgvArnLotOAzzjS89Cb4Kh0Dw5SLVxRb5a8i5oJ3bycKl/gk6TykY2ABJY4k4lRQ50La8D/3dajB
ajMkh6VyHTLHJ3DVgSyFKGFxh9fWs0w2l8sX2vg6YyG6v+TLhZ7fqtQqksbKaQV8nqOTC6AjGJfP
SxSwvA2M3n3cK/+MF6jTKpbGsNnG7rcEwlraYJS2xnkOPC+6EEW3fv46ivaOBaaFHZ4aSKdTny50
j0S79otm7aWT5kYF1icdJNoJiFjb6MSDgAQv2pmr6T6kzGEvH7fQRh3Wu2tu26rsWGJOwjGWn7UD
UmqUYNizDnbXX7rK2fiKvWqpxhcOJXXlnCQ3v7HPg7GbBuFX9/zXZ6rxfxaqluDLwvzBPWHK7Roz
nuoQGRX8ksZhqxtW645lW25nlSGwIFP5Kiz+5MhLJPCNplkfCB0r8mGgagcnHPHJ0VXDwcRizkiY
fMo8OYrWh0KY5MBlVMzByYoZrjCjBGD3UZPuZard+ELw2KrF+e/vFmblBvVcz2Nw6oKFnpA4U4F8
PMTHpaTlhW3Xv/sABqz//YRnEYq3tsY96dp4JwQqmMHaiflcKFrnXgWVdnwtaHAS0osfXKna+5or
4N+7YXj4eIz+uwLR+kiI15hRcyOC05TECajRWiAdL4JY8ePiz+3wf09u6OZVrLMdQ1UzdeHJiycd
PZ1JIeNzaNknrkqa/B6icCC3HXTxZyYd7GA//upWpVYzu1O0a2tRmtPkzDgaJsY99WVpLvT53x3G
Pyq1PhZ6gx5qGVJUqrFG0GHjU9zVP0s6nLQHsKpfxgpQ2x+kBZvVBkwJqdpghfPmR9c6xTKREibY
cueDJDqjEIKgUMYNAEPqRYXJ14qUP8oJOQeEefwEKIw6IgmvSbHL6bDG4hH/U420PndWi0TOV9KH
JzmXbLpql2VkVz7YbpdUeBu9sD5rhpKIydDIOQWkB5a4C8ZxDykh+cxNbRStT5rjuDikHoFr6kvG
6szldV/DUa2VPz9un43oYa+ix4Ds/lBT4Z9m1sGrRMvuulmU3AW+XV34xFYLnf/+LkA5lYCNkWL+
yW2RLMiWKTxaMy6xPq7AVumrvdPCQ8/G25B36szcdSmciZOMQOTz/HHxgJn+PT/9aya4/62A6WXf
1m5tn+wBHGVT0WCPdfQXOmRnUz/eY2D9sW19xZOogSELklFCSl7gyvBqHIYsffoqo+Bn5ZTfkGHU
5GElTqYLryCqb7Ogi+4SrezCT+KbwW5UlozITey9ydnxvrpH0tC3OZl4Fk/OWxOF5LgwTCnCgf7C
BeAOuTVvgxMAEdznvOte+bw8hQ422cL2X6Keg4ldzrcTcnGZbyFSxC9jVT50Q09St+yfO5kc4B8B
z2P57FT8wSYxrL1RDsBdh76089pQYMHHByhTflhB1GcsiH4we8mo3Z/iqL7GDfBBdf5RyOFLpfzT
GAHTl9jjfqjVceDlTlRVToP+EIVV1sFlyg+8a98HXp6FNSBp+N1VYMzem5D6Ng5OlBK771Lhm5up
jnK3LlPt0rtxDE9Ij7mikABQN7grxeKnVtIdaurdjG2ArHADaFy8KwOziydyVYXDqRqWE3ftK1NN
L2T203YYcU4L08byn2cd/mCQnOKqqJj8/n5wSJkZYu5xr3Osu6nKkpr9Stpqf27epnPanS/iZ4il
cJvk0mYXBHUq2XyXYPYgGdb95jdDvkizn6l/HWv/W2/TLIDxAXP1q0B6mYqDKJ2IPWR2aXTOWf/j
3NK6me5rT+I80dZfpM+f7HbYQS91xDXmLiRIm5MTPY5BXO45F3fMBmF5WH4DxntbUX/c6cH9rfv2
ygvODI7kRQtxTZ16L6jYQemTUcf8jmuy58TyMvDPd6y0rh0DNHrZlikZdQXDWjrnvB6ePIjK9sY4
hdU4z9gGhSlSfn6LComAPHa/6ahid3akbhxH6pvQc5/tpLF2ThRJFARceVOFsNqtvQfR1ffOUrPc
JW5w1MxFwvikdd7A7DWnzO3v+zLyU1xZQFA69BE5YAWos6if1Bevaa/Y0A2PleTknMAAH8n5Xoi+
PbWqowco4eRO4RIUfdx9i+soPFgmrLPOt9LQWtrUZs33oFXxHu8qOWTe+3mEOY7DnpDivaSN6N2M
997vhDU7SOLvm7B8bEv+5lsjy2J3AlvekXuKFaIzwwH28+qAjF4vHUl3tA0SbBZq62yA7aqn9REX
tlkSWnXmJ1b33TXtc4Us/9RJysNiRS9Kqa+4zPMPUcMOMLUnaRLRZ9saX2QrDhOuy1J3aR6bgQy5
GRKVYdzejK77fYn1tYrojVc3mZPIHW2NDTsUe85EYh/LpZzTntYHwTqRt6AlZUtIb5gKWGbD/wPJ
gw6w23Ff3cGU8bFn5U/QoXqA2dWp62eaEXhQAqkenvDbXtuwYiJ1Jxs/k+klq20CcEV3bytVuKZx
4RzW/+7t+qmBLXxaNx4oh7K+oyMUrbWaKIo1YRotbnkSzdzmjURaYdzTg423P7zl/1wEuGNuEC/Z
0iY0neXiXjFEytQ105/zwNPx/FRp/ViS6cRHgnjWhF+oNVk55H1HS0R/urJSOYAKKRhOfhogq3OQ
0WsgoAtnyUvUhLum5M8Wpzs8k+YIHS2oh73Maclv+6C7CTETkdABWHmnf+N/f6sD8KtsZALsySSG
r4kTA5lYLgDXRwqhAqTAdF5GvKZU172aAarnwdGZJKhguha537DvIauQtkr7AyexSD0r3A+Wt5+k
zL2oRLRwUm9iR4sgq7WEVRKRfN6bZRjT3iIsWyob4Ha8SB0HE9xODozUrLBpThXg25mKxlOikqwT
8cH2wajuO5k2fp9bpnvoDP8eseXJrYej7QHp6s6T06VI+nczgZcVSJpDoFpUeexi9jqW1TGK1COu
XtoUR/LM8+GYSmsTHBNXvNkSOaZaTfOOnEN+NJ00m28IG0GEJHMaE61ug6C/QYK1uDN1cu0NJA8D
vbO6JMrcxLktZy/JhevDXZTaP1zPfNexyVg71WnQJQwz2HktUegBG0l6ZGx20ySufKSOwcAl7G1E
huQhmutbmQjAH+3jDDZUWrJxR1rxWLf0gbdNcmAyimFSY9qM1THewtvjYLX7Npx28KZIExD64F/e
wHYCZJc4pj8iD1ol0E6Qw+yNQW715jdOwkgUXeZTzGG82oSY/2CA4YV6GLOhs9x8DCt1RZeBPLKS
14eAYU2o+2lHRLlz9HIV1/ZwH0ovl+HiP/pwGh+cud0Ro5uvY0kxc5zOSUt0HPStBUmi5xabYY/F
ZC8Ba90hj9dkSFN2QE4Ifk2W3aSVpNEeXv1gxgTqpYarYWqLOclBUgKFLmR12urx1Rajm1YV4thC
+yHzZhjeCp++uRaezwLbWY4+3lSuWm8OM6eBYp7EcNG3LbZT1uTkcnC9fLFKfljMUmcerPzxnO1e
Y4OAqYcLUde7XSTJgxGZoYvjXzeJEHhdT35SFl1h5p0s3BlQHYW/7HH28SIFU1mmdHVwes2PkOm0
Bd6DxVcdanFDOsF30BlitDa2ldLB7p9LOwTSIYzg758syEujXQ+4qKV9o/KQ9sj1sKFe99wSTn8c
2tSF4VihqY+YxYIal/0onu7cfpIs07ohd8Nk9L5Xar5yGk92WUuZfsHTcQOGaOy0CBNnx1KIZKrd
lDTiuYoj7EAtP8y92lWZqhXfjVbDToEvzNdpaRskfZcGbqfSOhK/scKUegxhjfcUYJtp9v23piRh
aqIuyOHCtVxBB0UfykaODyxxnW43eqR78g1EwnjCU/d9qwWq6AgFjbvTfA378Az0jlpknNfj5OZ2
BekTHO46e8LyWdcP8Do8KC9SR79buixwpmnOGp+GWJB8+K8v1fBCuqa7DtpmOpa9W75ZnuZvddkv
JI1aPBoaMY88rWo/yokkxsuHGm5kwPKIcEkdEanDBPrxDeiJzU4mjUqlpdWuqsNgX8EUY6+wYz0l
i9vsIlOWt7RxwDHC8eNAm7n74WvfupsSXxZJ3zaFDewznpBss6si57E0fpz2pPK++W3s3uMgF2S2
LrFNxWx7aBcXRMIJKM0vE/anmYPn+GsWTu4LngbnfODKwWbJM7uwNOCRYxm+WURT/xyTSmatrn84
un8YCP8BqCH6HfYpGQ4V2LHNy8+pG6c9TP69AygoT7HvVymuatuvsYu3RtvUS9bHA80bpiuSglXm
3E193B18y6Ypwh8uZnxYLxBZkicvElNWL14F5Z7bITtgmSM7Ndpe8tpK7hrC69xrF+yJ5zHcO0vl
X1lOxVJdLe5L3arwpjMSYXEQb54BLcUtq/vBD1wE/+hpXPqfYT8n17GY3Ayb+QW79Dn8s4w2Swm2
Y2lJJ6gGtKfSZiox6DoPCt7Ysm+9hVtpL2q4G5SyfYFv3XAaeNJd94nn4nAO1wvXVyn3l/GKMVgJ
iHJKptwjZYDpy/ip1Xb7p4ImJF2qpdqLuQUVWNRX+F0lslI0ewEZJblvdRdnCIx+1tWEHcLI825D
QfXX1lEO2dWQT2K1Pz8RaLeM9qC6OpmJYf5DzhnygeywxMRlnctyIPD0TzCJWjlmnoARA96u1Xc5
9E2WGDoD6l2xnEScfadJ9CuW0Qybh+VMAvAw9o3vX4XLfLcsS/DFx/i6imPZ7H2HtwdvCh96CqpO
pVRqG5e8RFJjUSL0J0bkdB27QXtyKQxWO1PulI6G3Ae8Eu1UMf8wU+UfqSedo+fLJWtLJEzJLnDz
hMPsWOBHZi3UaBmsU7vrFvpgnLjoGZgqonxR7ZlEPsx5C2uAjNZg2crabzLXwz59nmNYdzD903dt
dXDK4X6RuBOlLXd3vT1+wcZLf12aJkjbOIr2KmqLMcDevq+HJg9Y2+200OQqDt1nWoGEFmLyTIA7
ZV00iR+sC37ajaQZtcSckj7+hipahQYR8iDk/Ijzr0wr225TCewq911aABQ9HJDeNL2pUVsg9fjf
tcFyT7Q9fYln0edhH7M9Lkna3Kvm6dGBp27uRo6fsvPgp14VpaZXXspkqDPZuXM2xwNuf7Du85u4
XxC/mF0nRWmr+WBX8nvZwYSjlT7NFIORQRU4Zx5No/0MG0OewTfFPQUDLDjGUvhvUTn0B1NjTz03
2JqJgal9hzfMo2OVzZ7x2c0lLFH2/tzECJSuv2tGIGLKxf1phXzKIj6pm7Ye6nyuwgAtQ9/GGeuI
cMUNNZi5kTs+NTW2E0OvyHGitL2amJ5yvw9eAxivYbY5NpJ9BY6EXY5/kTdOUyJ9krTPpOTWjI20
jqJDoE3wU+FYf9Mvmj8gKY5gi0/DvYtUpSuk2/nY+1XVDru4N5udn4kSYvKR+9XVMjm/Gqt3dswK
VQ5oZ3Dis3zt/Cm4dhun0BgL1wxPZClEW3TvuzCjnOdoSKfA/OiX2MmhyZ0wTut6H+IAncMDSF+7
eAB5aIMhykJZBjusNyRjpY0LkElbh2Gk4U2g3ATZI5a577Ak5jDs1X8aSgUYrrVfSKsdVNqXwrmh
vYNQHQRfmeT8aOGVJiXd7B2cuX8dlVTXtCXVTesM43fmTYDUMZ48WgplqnD4GU5cZCOPkGaAOJx2
8TR/i8OyfA3tiGeCN/Vu8qpHyPUYHEq9F97PfTpz3AwAI7S096NsyatTxb63l6TFbT9OGyUjdarg
ROv8qDqvFh6Wc/gPDDtXaQQMkcws/GMlZmC4c4gn6xf+rakfeM+mQab2IMPx6AuW2DdmWRD0Aw05
dq/DMFXEG19h+DLcjh03t7gFxg61a2h04+Lt4s4pl+7WazkjAKCG/Qkq1fAuCjsS7ttEOYhm2NUq
I3hmEifMdCTEzrO19afXHS1GHL+eZgWq8jGxAJg/ICN/GdPJmXyQPWvsX2HogsN64A/7egDpahq4
76dxVOGsgBUWL8hy0PaOl278DQaKYrhJ7NZ9m2g47Z16mX+2yYyypqaCpahd6j71GB/h7TF4aj9S
0IoVcg6vFKpaZtId7T2FFBD3kXGYQ3+DS4tIBZm0YkxPvGHuKgCPc5yZO8RvX0Lhv+AC3p1qqO5s
+zBXMZyUlqY8WcPAHsPQSQSiJLxdUuGFE0tLGLk/V0m4fB+xuBKEChv3CnbUDGlEovlWWBgBnsPD
rB8tGuS2qq0qVX1DC8xlJ8p4rarDDKnim41z4dEhhH2rbMmbNIp9Mx+tVqmcdrHa+dg6trnurUbj
YDKf9SVJfyJuY8fIEvAtdU0SgXNIUPnDm13zX7Ynyd5Plj9LgJuCGv4Rj3HVh3o/RNL6PUYwR0zJ
AgRo6tZm/uU7YXwn3ATMo1jw+qtZQBAaIcF6aXAKv+2aoaQgF2HJmk1SXamS1BlyV5FkXTtT5o8e
pulC1C0yYvgBc4ulA/0fR+e1HCkSBdEvIgJTuFegfUtq2RnphRiNoYAqvP/6Pb0vG7G7M1I3lLk3
M2+mn51Vb/qRt+j0AeHk4kSdPYbXNaP0zQBvkjKjhciI201a3xjteOFhxqJyRTJYfi8Tj5d0Rq3b
3ybL8WJKT5lUdmXFWUU+HuVcz4dw6sM8gCkWzZQnM4GjFNrhXR5GB6iuMIlAIkxwTvGQldZX2El1
KhCMU32lXPYGdfJLPYXhS+Ba1YHIvXrvCzvccaw3B1EzV2oG1fpblH55Eb6Vf5VlF8ZD19HIz6ma
Xla1BhFER36hi6eq2BittEJfnxUa+z8tVd1LWKYTmVX4FIcABw8cFA6o0dpcvCqt4yZvpuPIeUiI
VlE/S6NX59YMDLyZZFklc5eVzlMT2pehYhDP6SXp6LZR7XD/tA+6tZbn0BTBMajtnzjMV3E+F9PB
W/L+XDoTaEMGRtXJJj8vdj5f5zpVZyqh/pkZLDfxbCOLOjnV73Y9qZeMEctTv1VhovAdOHSh4TzR
EcyJ6Xf1l24ogpp+3E52N97cFYAsLwXuSVhK/9ZOQArQxvVuFXkV1eMQEP1QIanrhLGrNk6CXMsw
GriM9+22zfvJ7bgytAa4UyB1uZcbKP6mLc6ptEF9tg4cws932HPN91j7H4S2l0/O1vUHO+uNpPKc
P3hlcnMYM2yMNJS7H3JpXys3JIcKOPa+NAb7Ku3837wMZqSDcouNxZCnxl4CkD9Km8ci9eq9ltm8
q9z009RWcROTYUWetxZPlpjry1bOv+lY68jxpL8zGc4CfDI/uqYuvyyha8jGrH7lvOif81zK2zTY
zTn1N+OH8gbxF7WkdcsWo4Wp5+iz+37+qXLFkUyNs4eL0fR3afgY4vSTlAuzJ25o1DFhYdClSsyv
bkEmpDMPYySypfsyNyl/ZPOK1dBKACLDwzTHa+VGeC5zxsEBRHoUf+uurQ7mSNMjeozpRaDt40J7
dmjxaY+bsJ6/afsAmdshdRhut2p5bFHx0g+J9JhNjnHozXpKUgpNpiT/Ry6tDy9fwod1dJ4JJtyo
eafJfhrt5h70mFW0rErFlDAmoWDuxim7iMQs0iU2OK5PdOAt41LWz37QZkRh/aPcCppoDLM+KTCH
WDdje2kL0790tV3vWJtzNA6iv2SGFLue/BM2itioDWbz1oSetd9Ke9xXmcy5weuW+x9A/mpP27jj
mnffV6MIuetJJstWnnU1mxN/hH57s/WbwwTXIbNwnRK50cepsZhXs67KPA7Jv3nsncXlrixEsojB
u69CF0iUgqSxHFqesQ4Ze2iXvV6Anr2hHa+hn86YtBb5zSiriSTczZCf0zRyGXmj3G1OhmXkgL9P
ZChP7O0ynGOvZty/qzFEY8zW02CJtvzCQFj+pgUp6GunMIvpFufdVNCO247kliNCMbZbi9H6Ipd/
utQYb04OL9Kvy4hP3SqfnGkuLpRL3gtETPDXzFjeDW8sUrlbn9M2mH5RAHiHylfLOfcd3ObCsVq+
bVM3r+vQzR/t7GD25TTaPPlFBevB3Ni1Udny1nSzSNyu8vdhq8sXm/G0Pac4RW9NgX7kG8ldChr1
0GRV/deEYWM2P9U/KjG27wVegrfZqwBBFELJJMWTi4a2UMcx3cxPH6/1nGW04oawhtMsd16YV2e/
afSTM3J0RFa2kTWSqvLfVFRThOByeC0z2Uep6GQygPNFg+nbb1M/5A+O5aofnWQ6pQ+W/6/ovkj3
d2HOW+gO6kqyaXmsstCm5usMbxegx773ZwwHG26VNMOclYlriPBM3qgVDb72f0xFuR4yx2sPZps6
t0Y73mkuAmaVVzOQFxwPQC/kaKXVqzEUU5Xkjmu9sZvnwxI4RpW0XjGuezz+ueEJEzjefyC0hGaZ
EBz1YpWSk2LOLKaCpvymXVmfu1HrZBx0JAqrPGGXNlxmb8MsZB3cv0Xfmo/Y4dMerMv8TwvHOue1
MeGzN8A6nHLLAEcbU09cw7qbYr+t5pNQHWIY3avOi52g9l9q//dqLeujSl3Gu0sO2bYfl9e8rIrE
13abWL246DZ8cnTfQ471BbtBAWEvh2UQF8aZLspQr/koh6gE4AYIfnRE+qbTco8V19kfRQ2A2b21
4VpHIGNcSgJomCtqLJcsdrPsy6Ygp8jcYitwP0vfRFss3gh5RQZs/AjZ5lRe+Wn2jLOgCgPjP4cj
XFbv753AOm/NaN47Q2wk6bk5PzITSnSY0kTl47Xr0wfmA8CUiyHB/UTsFHRALFI7cgnX8Oq7/Ubz
odoyVtqknaYRKYrpd+c4Pzvlnb2WLC/TjNdy+DHcw1/b7sG3ypiItT3rLRFqOY2B8ZrXFtvGKg+b
bVI4WSTW0a/m0zms4NC84HSHipey/Taaao6csvs0wvTYV+Wua5cz9g+3ZZP7ampP6Vw89QIJsV31
EMfGz1qk18n3zqluXoqweLLnsgU+zLFPMn8AiP1Lc/1EsM2/jHgYSixKoY5MZwctBs4xQ3Aafazp
iqC4eLXt7Fp//KWhFfpRDxfD3Z6COj1RGJ8ER/8465eQXLQtzHa61x+tE5zH0H/VoxeyltSvwoAe
DZwP7DFiz1WPU+plSejI7QCATTCCW8Xl5voxCjUVSU7YyPKMhzpl/trSJDZyuXaueJ/T7MQY9T8h
qqjqpp3pQoQ5BkSOix9lHrqHufPx1GvkoZ7zaxAEv+x8+PbZiUcK9A6Xke7RaTHewlxBt8Op9bYV
pJm0hDGYI7QhBfWNMydj1u66zfb+ZK1dwb7ScS6pxNdw2d6R8zZHSro06Qv+Yt8Y18GrnmUj92EX
fI9Dpv92m/7l84+DsdTfpEJjJuh8EfN2vS8Cgi/2AVbyA/nQ/VQ/Gi3cUJjX/ypHHDm1fhsLEz0k
Yn3UobnjV+4GNlEqqaA07ApESLDHwjqW4XKsmOeyZPGyjuGOcf+dIA14tMzE4gtWHs71pZWUG22N
Rc0EVeW0s4JYFYJ9msE2G0N6ceb+SzrFY+9nzk2XcwVFS+1ncnIytZeMYQWeWlqU9MHvvrOOioeQ
Yyc6bvKEu3nC6IiKNKm3Oysww/0QBOue3NIG8ar+qL3s5pVwXHNlB7Smc3qoh/pzMeyUR7e8ca11
5Kd2AzSAO8ZmX702TW8cXHtuEjNYB85wqz+NgzKhw9WLXZfEDmfyZKkx3XuCUC/8IL2XzG1eAaLz
GEfe6dyMrg2GwzrigVVndtjIGAjOqFjNrMk4mTcerx9LM/i1Tsuz3y/7pbavWW5SrnsG9H0b48WR
mIKDERHgqZCC3B6y4GGFXutA/NXG9GAYCEzQByRNMF+EIlQ89SVGqfeMrh74MMvB8DObkcepN+HC
69o9DG52q4vgbDvitc+GW+DaFzdbfpibdRV5kPQUtUB6RB5HiwnSqgP3ly2XNtm4Db75RtfcXh6W
ed3ZfnPosWRa0x5MKLON2OjyvwQ7nguv+mv17S8CHKh0CZo7oKciCQ4cLmpkfSB1J8m95nuq0hcz
DTxIMPuhmvona/XkUc/tv2YN7aRYahhXbXKYdi9m0J167V3ZtEPcgHtlAB9h8+CVo7wGS/1clCNA
wVgNJ2sibHXr0wNobHsYjdH/fxEDOHxsTn+ZtHWxzNqJnABUd4AyXSnju3b4Wy3LpV6tXwpHPFMH
XIZWVsVTD2HXBGjorNy84F2802V/naysfJsXTLtnzqn5Lsj121ePZZxm6ntgUjqqbfuhrDxqIRIV
ZLm3bONZCHUJq/ZzbNRDUGWnSrvewe4CoPe0bBINVhT7ojnLsbqmYBtPmy/jwQnibFNNMhm2GU2F
eVpS55Jz5eSAiHOUwkVGTFHFjqv7HaNB+BmNdrUmHr9t0RoRtJ9d13U4lGP1M7fTb68GEuzKX4Pb
HvIZYHgdwiwaK+EkuV4/JBQGONTOXawRxoimdO44h0xOj0s6Nu/ltlHJ12YSVKqI5mC+NRWRyv3y
oM30NDv9DcKW+38LOFZ5YKp206he5mkH2fsUZPp1aNStrdWrnDcZufaAJb2NSfFc6L/1MK0J9ePF
73ux83JtYcqkX7dS35N7/e1AAerflC8g8/pqtxScS0LBARWI1KK8kV3MyXZJB8z1NxZr5NnTZ1cv
+REyOC4FOekTsgu67mgeXBXn+fZq5RuURvbct9bnbK5G3OZyH2gL+5j55LXyiMAxESiK5P2jqtD6
oqKhlMhf15xyoPOA9BZDXIvQ3rvl1J7nNUPckEP9MSkxU1y7z0HTJl3afGrhl/+/rRYNUpwxGh53
KrtpXwynjiAaf+se6Ee2uFbeXedvRpjrZRHf5f6o+4vjr89tpn74AnrasL13VcPcLWYKCWu0QUwk
miCuvNAneyqDOC0D78GX1XA0Q2eLlpDUW6mKKg4yF8QIl0s3/DsZ6d7qEHJ2zvyRj9Ob0dT7Kt2s
iLFLSgs1/TGk/9MPgUu7OgcS1i74kuOOu1Hg9ulP7W+T7OiYt/GhvCUAHoHgnRfvT4rrRFYOe0fB
04hwR5f1kLXds5Frqmpdv6Uhtw2m1r99H314iEFMhIUg7W5+DTeqKEpjFZe6+m2F60ubcUBU63cT
imfsXr7KCR2DE7wEq1dTb66PUt+TlawB2nxkG6ilPiIkPJBvsiQYO3q7Vm3/Qjnc4bkTusmDN40E
Sq5+HNrjyWdPuGrto8YsNrIT5j+42t/JcudL4N4e+8W03Lyl/WfgFH9qyzo8zk5nRITcfRaVfgbh
6SJQ4bOfbu/exNAhCz8N53ZXBGaO5GX4saxQRmJw3jEs1Xy+O0Y+WSYpUGJJ8Fp63kwD5t18hRQ/
YPH+gQsa+ggpH23fpG323F8uhVnZ2S/YInyHpfXOzAz6luDdW6ZXZXZnjlIuvwA8bhLNPh3WP0Nu
Psh6enFwQcpWZETd7D/ZLeA58310QjVFbtlSWDVG9b4SuvSrHdzwXhrbu7Br373QujfNlv+KMwI+
jCSgxAGx0DdzzNZk6+GtlQmbspq0w6WZIRSrMoh6QOLXDU3YbgkD86RlUJzdxd0HfeZGRuV0sWV4
djJLYimmQaW7vvVvhIeihDMaeLZW/NCIBh8csMfIAy6mOyjByamgAmrxMZkWfpAuvYKABmVazPiJ
BlL/brMhiUZ7EZbt5dwFtgWcalGeByjXNt/rnumg0MS6bpiUbeV8bhJVSpjPzeeCMPgNXUvpgNcZ
C/RpxQiMbLbmD8Iy/QNgK935qs52mVe/lWnwufHp4s0U8xMQRZksfducS5uTus8xgXfbscI0PEMm
sJpISWYu4txaXizAn1tl8CXqtHh39fQ4tYFx8zoqt5rlCyXSxwjQ030PWHPE+FTuyCtQCeIi/1xy
44j9JKY6Uah6Y6QtxouZATf2K3q9fgjxOZjmZg+u0sQKcCKG2uqOVLDea6bb7jxOyjp4nb+eu0rP
LwV2qjGFzxr7vpzfspx4Kr+otw9K3CcSZMaro0eO9BBCXmylcajp8t48Q2S3tipvoTI/6rbNrm1l
ZvBMQ/nUAVkyQDT6kG/z5B101tBsdeIbb92XWoviMPlUdVYrxhh7xDKqzFSijbb+OXlXwUZMICYm
ke1aUgf4rom+Y1Lf5txet3yb6cEm8C1lNKeaiv3BJXz5UtCXHyvPB7lp1YACp0SVNmTGwRIy5Uwy
XtIW4gts49qm4tmW1p9uWZdnHJ7avZwG89ncRvoPhAY7EuqrfYFDAjpKaqJG9dmtQ8V9ymWVfgVz
Ub1ZBALFuK5kB4bI22M9KHEwB6aZKJvGXd4zGaJDQxyCzStjWVgjMi74oQoX1oMSasIEHbI17wuU
PNYwvVSV2CB/+gFiRLgF8W0ecYF63sZ96pomoGTY8nILc/nJbBxhXhL2H5v4dpeb7vTFNSK4xtSH
q500UiudJW3Va+rj7lUsRctgki6uUFKPGBKZlzaFIyMvk5fU3idMwaSNB0OnKSmXYk4WXnhk+9La
WzgW7ftqdY5lKN9rNfzJhtZK8gYhQLvhvJ0ODJ0D1paRGsqBXqbN6aIoPocQxdnk0y6lvf2b6AAn
sl3nTZgDqAN2Ucc+aN0EpX96SjEvAl4GVQxx3kyWymoS5GvlSzkZXVRVWxtb61jG7QhLCVG9PpR+
r2+NA2lVrCgjlAwLkEIeS+9Mebxq+MF6US91mqHyWpr1aKV2cRb2KLiIgPGiBR2RxER0QEnVdZ1R
R6Rlor4Z+A8nu6/C5zBzn+Y0XZ+K+1reMMajQ0dsuFhQ22L+MObunWiPLGo34Z08GV7KojkV1Vbp
E0tl+Q7sgk/fVOP2VWet+2XmQ4OLh7+INW5dqPAILt/td3ULZxdVMyCaVzhNVHnCRONt+66foIFB
JWCspioAHdeaj1956O9RWHpFgj0W02jI4pDBzmE6qAOomevG7K3CfTJ8A7kgyOtdwRmk/rOouP8R
TQy/Sw9VEg+sypeEO6IfUKxvfR8pYY0L0UBjliUW8T3kqiolZdx0Hs9g7br8q3XHtoewLQfnBLNh
nx0qHUaUhTl2iWw0zqCGXUC9F2LxHWRZnqFpE0MhkxxF1U9nm9TXqJx+REshBx8uthfLMa/D5WNZ
+vulXzW6OIJ+2sY1cAV6P/6KMvj+Nf2apTL/G2rTjafODfsoEDyWXbiJNXu2rYWar8xLBAfD2Eiq
K8MZxdEvfbAMTgmoSV4Z7aErvNI5ATVlz6tlGrcmqDuK+67zGiJSJ3X2nJIBwgli4d3nYS7X2upU
gI0g6zcaab51ZMiKoL3RcSz5gPooeHSrDjnjOJrZSydD6zK7Jei/u651HqeFq35mSlUfJgobL7Ka
oebPYk7Q3GwmIb9dY+TWxF4hAJJK9SpoS1CMxWU1FvaltgMj5FIMkEI4rdGTIQhuHBuZ7EJAhLVV
h023khk7f/YarizCFmKG3pHcQXfQZQqyopPKIsPAFEOHOnL29Lvyrf62AdrDVeZF96NYwLrP0jDQ
02H0U5a8i006YLE8pMTtZ/fvWmZbk4Sdvf6pakioqJJW+9qvnY+cT1RKRVNFR0b7zUVtDVVhxo10
gHxz7O4lKZ6WFhQyzOvEHmgIh7tp+8WV4hskSnhz/5n5imMebmhDabKyjffSNu4OI44raacDO/3Q
eNCCVRXFapwN20Yk5GAHLWOPCVMd16PwNHiIp9L9oidEEyJEEecI4P6HzpMOm6U1gbAROFt9Mgqb
54FQnfpWDGvQHwn6LbJ9R/HeRrM3igl2w78PjXQ21FEQGjQDxVS4VhLqGVFDPfuR6c77ObQwDx5T
eLLdGASA6KlL8xC7pT/Mu87PiJl1Sdf5bCftfJEPtIXn+1BSGwvW9/cKTyupSQszfBGutj+qURV/
QD4R1+VrCFeRo2+mqAvuutTanOmOnGqugEpUIY6krwud0MOi3MGVSL+tXus5cH9EPdP6dMqEEVrg
Q7x6Gw6Uopj+UFTg2p/Lbfut27VwdtgH+z+BeN1h1zqS1SPmwjv40Dn50UYJOyfACfO2Z5Xm7zoI
HAYhgmJ6DWtm6FCEAnBDngbGoYS+e6rdqijiNc/9NVHcfL8IFxQyli2vaBdgDhly7DXuY9Mt5LvQ
1PL4KnUXiZNeWZx7vvt2HotuVNDBFgoOJDPbW28D0B/W1Lhzu2a76LgI+6NbIZ06Wn5rQ99a+NOd
7WCtPou29GRiQcG2RzlsvHVPzKMfu05jvWo7tSU6zglKn9PaCZJx6T3kOaJnagB0AdKpFBNAcTiu
1W9bSYF23akdCpPZKb+Ba+WvEtwXhRjov51ojZ4SLafTZee0H2c3Bt3uGBpVYmQqKO2G8YpSqMUv
Yh3dt7GvaoGdFq3bvkPZ0z3BQTZITH3qjyicGrKdQmWYFUSPCDVNBwMaojY4uy3Zg/O6CAqAnRZT
dztC3ewSCanpWPFgyOUu33VMYC1+wksdjIEdbfnI8U4Jgz3/1N7DJT3dvKWe05+soIYRm3m2v8Ku
Wh/b0mh+baFbdPG6isWO1Vi6C3qBCXApWKFggCVSJLZGLSzSbzAJqxKncdWSNAjUZTQ5DVnZqTYt
79G1OhvpivKM7DmtiMaK6sIWB7BAFC2Z6TThZVotZI5t44b1zSWuLCoIDLKNceQBVJdZdA+V65+H
VSPVvAOYIeKle1klgRe7i9zmX/6m/pQjt8VwV+2nWsHMOt4NXTuKh0L9ro311SioqUjIc1AP2LBS
0/ZFZ3zjmo8X/JfGvKqItLUwmF9B+jQyn357oBG9wjydNsu+QM0fhOl5YGXFH78yH+bBOulsPjIS
dCAUYIfy0KIHLb8DY7i/PIF3q812GX4hpEcvoVFeLDDvvr3OUKADMjCT6Loif2jy6a2di4fZqT4p
b29BONv7cGZLkObr73vkRyg+ETuXj5DKb2bv7AzAEMsdHuvRefSoOKDwWjoeRHYLayljJsd02rMD
YhBDivX7afYuJsdmDMn42OX4jlb4U8eOTkG58voVhcdjN1hveLkfCjkPCYQaPe0aDEdGmtbI7rez
I+XnUPifZqUeg7Y6EvnxWBmrF/HuP0GJjqml6ChS4LV0fOdGKRI0AUscjGXSNWNCU4eaeulaygF9
s3NNkTPikdiv08lG2l4W/XEIECsHzWkuwzfwfdDLMNyLoTjKrn6xmnWJfdO63M8jRpWyl23y6ygL
yy6WpH+h0AFrbUdjR5iCpnDLKSm4dBx3eHbS6dxnvrPrxuavdqwTK/xv5k4/Jq9FAZ0jFGntFDI6
u1IQfNg823Gw/tkuJIdGmNaUpwolqFjNj/tyRPsy7HiWr7PPh2ydZYgdKJck61AEZajGu9J6vU+o
dGX406Gv3A9F/Z2zPJBflPt15M9uY3tSCLGzDrYOr7r9LHGbrdP8jxTrQWz6gTFLFFzGu8zX38py
zgFvkJY35KSlFovuCdZMYDxOtKRugyt34Zv/ViJko2KyDgstHTFdRpfMxl0XZr65qNoyx4TvHsbH
DalqowIn2kT/VfgwT2Ot9n6JApqu6SyWmZKYBeoBJjSj8z1bHlhho98RtvxAdlwfWsN4HXrmJu5z
U3Ff0C7AnCPVG6ZrmqNOtGtjjL18/jEWxS1XAbiuhZLJ7qZjO7uHHNMcDry7CDfbOeg275DOYtku
fL7r6aPJHFCAfg/rIXCKqfxLfY04Asl3/9m5MxWIjQpmWd1j3rkv26LOaeDfKt/9CIPh0nHfQPE3
T8qQLcXo9qoC/Rw47kVMaHhSz3bRk89n3tqHHCDdrbW49Bp1OhMAaz58ZqO7Rr5/nzNzm5f7gqBG
fBss+qNs7A9eaYzwnWR/GcT7IJQvyUbP6n0q+sswsgHV5C/kqq07ylQZacshTmR5JSJhPHFSvC2u
eFIlnhirrKLSmP7dHwtSczBdrvcdDfSlmqc9TPUjKNarMOWLPU8/fQwbaoifeq0/u7F9wA3nzPRM
HCI1SIxp+wdncSod8Tw3w7iTqjzP42we8mpirBFEaoUC663yqxrsv4NR8MEZm5SK0KbRuZUi/MY+
I4FyRaGUfzqb9TGSxNaBkSdNMz1g5fHTcVEsu8We4M3fEgXn/bGmeXZaVGDEaLkkaufhc3L0iw+7
FiHGjyDekbwFtK69/qdc6Ap7zt7NOwhqyenRLeXe85aLN1JjpdXez6ff9pRSlOHXtms1IPQUAFYx
CoIXqHcal/XOtTyud4CD+uNtrPKnnKR4k0Z75zTNHG1b9jAuVb6zxfaYAaT2PTOUWfdZMRBYrcuP
fNqeS7fQ3AR3VAANMVnNRl68DMZK5ADbclzkUWr/Qql89xMxmyibwz9jYVxCQz8gGet2QEwnhgPg
dpn0/g5VSpO6Lv1fcr+bo1Vk6hTKRSfmFDo74XCBUfi+I+uNRVNc6mB5D+7MQV1c7LC+SLv/5cvi
XyvtnWjt3f0DhSC1yjWOyHW3SNg1Fa77qJQfa3b70oYPBnyZuyJRtFT1aSLdITfpVU/eQ9N6u87N
XmtLv6ULQrwgPwlr3lctbEp5L1txL1/qbZ8XLjPeqjwuTDtN9QSay4BDZHvtZ1EWyG2Kq83/8Rta
Z86Nj6DGrY3fFDGfdF5r669I2Uhus+9L8+pWdTLVEsXQcAKao5rL6NPb/leuJoYE3CzSa3Po+Ibu
CnhuU7MTGnPiQ3rMYdTH0Zmuaxg+Ny2yzTAsvrqh+wcJ9tJwDTBZ/a466NZ+8ATArZv4NcuSnohu
rbpK6eudAhiIkB+KuM+AwLww/cF4F+bOBgwQOIQaUuZo2A9Dd2YGKd8HW1XS07bnxpQgusq1kcyE
DOtYl7Wvbym9kzTyn8xfXJEKQbwtwc1bVysBsN13FUS1zpiJ8KdTES47o5xvePLd8oYgFGM4F6F3
RZcIVpJl/xpyLRi5L97tNfyNi/l+a6kTmICoG/chbxTHN1OUjUD5A5RYMU+wBvWz1zkf4+r+rUT4
WgSU9ZrXf99/s3YOgp3jT/NZt/UFR5rYVcYDvraHQYeXdO4Z+RtaYExPqR0/R0d6QkRqS/cpt/i2
bj3rhNmf7jiUxU+CtJfIlXBlWS/mXb/UBwvjir3jCuaipvaVZvZoGQTJl34FdIpuPp2fVYo17DQe
ewthEKby3Vo9MlHzqcbgtNTta7hyE48O+HI4/uy98J9hucuOodUXJdJT4FYPVsApkYZAosYqnynK
YsqsnWqmV5r0RAijTnIUDK9dC0tSM2t5V/jfT4wmO/S2Ovhtubv/e9p4j5ml0y8pvfqYseA8L7gw
n3XgCLouVgMzUr8XM9UnTypw4dpl91TX5ml0gldhM2HvO4c1F4kTrDfljk9uw5kDijYXwzOtz89w
0N99bt5y0T+0HZOrvi5jXCX39by+FCwzg9USBve+irdJyfVnKeWxN5hEEqXGOMgrljPixL8TMgqG
0Q7NbN/Pmrb4suzlvQGuTFrGJZAXUynVfvZkLOlbQ7HSKC8klarK91aoE+Bj9VmhzHLc9a9v6jD2
c/kXw8Yr6/06goEQaCSCy0p44dcygoP608vQTbeUMOqdZzYfrWo+FrLBdpVkxnmSDzbVsw7XC/gr
WFlzLb2GKcigvKLV2BUD4ykDsKYsGLFHu0DyKVi8T1b9qI2DqfVBM5CrxwIQu0qMuaExm0IwoYUa
QB9khY6bN6VGvV9EdjXdkh2CY1afP9fURQyByUM4CWanF/9MttwaG0N/KJd5J3LEUrR0j6PpHXBi
fSiy6Z9JBXZPG5WRYShUXyWjF8un0I3eOa3f7wYcDZi78X8jyXvQKvhWqX+Q4Xa0Oqyr63Zvw5NF
9D2cxQti9IFoU47QjZ5GS/Nrc7t1Ly04ee3cHHqQNLA+t8E8T72x18bwshVOUozFfxydx3LcyBJF
vwgRBRQKZttob8imp7hBUBQH3gMF8/Xv4G3GhEYaqRuoyrx570mqEmGfytB8Sh0OpDxM/yUacaIw
nvxioUep4kdGsEfdD2erVn9cvtugkwriZbRnH/du/a/riClvlbJuujxjQ0wZ9IbbsS/wWMw7p8h2
oy6ijRG5u5gc41i0WzQcnIlUiLmebgMu/cEuzkuh3xq7TREAwzt7je5l/+lF+Vc493eK+HR1PRxY
Vrs6qZAYl/DKst9fr1PHkcNdzeNVYCfC/tqX53TyfLx76iAM8dxwmWLwf5yXZu94BfqZS0a+LJ87
M/oQ2K2IDLcKJzTPohu0cXJY37ylNfZGxcNNfHibRtmBBVWY3rr6QNbjKfSbQE0J+53Hnew9LNHe
E8L215IYLy4dmqbX5Xeys+eQ0DtCQ6WzPY6+nWyBEoj3JbaChCEm8oU4VKmBsbs8jmvd63Puyj7H
duM/E8UI3Alno9LS3qkku815jSeiwVGING1l/Eu1fKZhs8285jDDh1ga0k2LIiJV83qSH/nn8xzm
VMDFYOZ4HFGeS9z/hMeyuP1ggGgEdOwYO2s6LCxyOl6dU75x96fmoqsyGBUNSuUu74VB7qu0Hzwq
cyfpDuTnXyYR7UOr4Xte/N/QMF5TC9MEFiS7ROZzppc+qw5STVtU6a2RW7vRFIfW9XaNSLfQooJp
wNVKBb6NdHKE4XHtLBE0UXiFc/3Qsjc7ClFmk+pMhf3QyAKzjn9eH1qcOIjw+smmmqxZRCkTtt02
067rrZmpf3TQ3fg2p/qI07/B+TUE05xfyASvXgKyziMmUbmb4uTYqvrVJ9M9L86Z23vrOzQ/JJAI
KMSnybIJq3olI2HeeDU9N6YVRHxHqq84BeKdi5G8Rn4c3SHZjBwNCbd6UyM/qqpjq3BO5jg1Htcr
TU2e2Eyy3q43zsQusLzrXlqxHNh08KqW9BUVKN1LU6I/g0xBi0rOsxJbDOY++bnywc81bIHO+ljD
r+HkvsJMOoI2OrQLc82EM5ILzNzh9AJ4IGkV1oBVP5oBqk268ccJlNn8aOrwkrTja9hHN8SDMRBx
9gf00p+OObjr1PdKOe9V1k0E/LQZ8GjrjTUOJ8uNLi6DRMVdxDzvmkXDI/fSR537D2m7LlEr977p
fiJRXxdhnZFR/4oiO46qXVY37WGhkA1b+eulISrm0D0msd6HuE+7AUI7NoQmaAsC5WjDAw9eufrT
18Oz6XgkR01sDBm0JMgcWms1kgfrLzhZac2rSCmLJPdGRbH6jvpgLItr6LP5pPfREwYUPHubUmUG
rOM6WX2O+mjjuRXuQ7LUu7JReCN5ny1eT4uGx3Ry3NSvbLuoNhRUQ+BP91UwcH3i4MXyHI3V1ouf
1o+CZO2IMcF4tHS0JxUyYBghb6D6L7bNvc2EC5TgnGcdwL9OVaek6S5j4+xd6VAKLxvP1K+hx9hD
1gwyTOLWdn/s0HSALuB4i3Zkht457NzUfJ17Mk5Wf/IacfErh0CadLbCCo/o4TkDSbKFXez01IBc
h3O494wFf5RznenZWX3NHDyDqTRemTEc4VYM2LTGP44M3xq/OpB7AOuQHqxEf+MWwNfSBkYWHQo2
5ZmJ87eyVtLSz1pNqFSRPfHis8dRx4N5V8UdeZ5BMfzyQvdHxsZomhxe/PjK5yvWn8S/U9obG4NU
o8Jgsn7w4bzca9vzNiN+znoVKMU4bd2s+K92293ULRgAc2drGe8JzvlroosfXUBcmXx3Z3REXvuP
GSW1sHV6jhR7L0vDOdI+RYFcnmw+FK+K212Xjfh/qnFdVdOSdgYPUvmB2Rli06bZWzMTaDfeK2xE
6D4uBkPEH8yFz7iZ91k9fRduTBePvWQTKR/RInVvseSRLKtzL5sLkb9NY0dPNn8oHvhz2WLh0n6L
UpTvMp5i/IG/PR+XQrmyMavo1v5sB16rUtQ7FZWXhaOJz/pxXXmoZP5NcfwOb9LHG2t9CwqiNt8Z
ZFfqyCAVLC5cv4eYV7n28VzWRR+YckQmx4fFl2VX5jlMbLz0wz1u0323qJ1n2Lv1bZOihx/TXkun
fPSj8ku0pKfWn5j2BqvP7X98MH9D5V4XXnjD7x6hezD1s3YRDIlItdSH9Y68RWBp72LgU4lG61KX
+TlZvnkQ1h7rz3r3lbFzbEvxDEf3xbXsTcIcfoVfABXfDI0F3ktvk2YB0dmmPBpT+j7V+tSshvUY
yy9WgTMR7j5I65kTH21szdznHl415/9X6HqC5lPdBC7CWlFwbVriPNGzBu2YFJtE1N9T3lzyQoI/
Yui6kXxvlVf+zUr3v8IjmJwyAMLczCKvMGaYjFsXv88iwmov60ldJH7nQ1nNmIcdXHkT2QjuVfki
qvnW5h1uFK+Qu7wR5bvhjM8UMd2WPNJ+VOhbkqE1U9KlO3SYYYi9zkdrMfotC+Fop+EwztqkrzcE
Ts0FCwlTSEQqxz6Zkf+9GrZVOtXHnP2hB1Si9zbt/uBgO+AMpgASG2+IApHQ5BQLaR1SJbLAcLau
0wvKdQs3y9WcTYetKkmaW6dyFTQSXMk4wUfJh0ebgmYc9UufdIg6E+XG4r/OZfOWWWjeXXUkhPgj
w3FfKLVnhg3AyaQ/HeK/Rbzs25wSMxdXTbYxCMVESCMZbwoHrGcZzwWhp2Aq7deJg3+mmW/yiu6N
IQ9BopLnuzp6AqW5MNUmnelUfaNpf/j1wdlwcFCwE6EA7nzySQlN9A+blMKGfMkzWNLviYAVhY18
YIBubBINmGiO/2mJ7mwmf3VefsxuD8zB6o6J2T4VMaH/zn01Zazw7kZHXMuUhWzkQXbLr9XcYbJu
l0eF43BZnBfLVk8TGZONqD1sFD11IfEv/Ls8gARNecv6/JJ69UdWGepUGsNnU5Bs70daHYIOV5Nz
gkBTCpJaBN4yHCaj2hu99zrlw3OTFg/WYH2WbvQWEi9jgOeA48mI0zY6/U2d6cviafRV/GtoZ7f2
KVzfqAHxll79seoWij6S1pZ7Rx5OiEH02JSoyBCMs7JzN53t0c8O1t+C3EJu1ZdRJjjcuUMl3qMy
Hq44Cw+F5/zpnJycZIWpdbCJ6Vu0NGnN3/lNj/WxqUs4R0MKlchaT/7lBaVUbxENP9i/3O3djtl5
O+11Y5m3aiExLFvCeU4UMtucscpUXXkddDqcwir3N+vJVJf4kmX36rCWYpNFpbtRZLa3uB1D/pfh
I70H7tKMUsug7AJFjAVIiC0KSrpbXOMWcvPOkbl1lrjepWrBc8bH0judjYVmSi82e4vgA2IPs/0l
vTTsltzMzkhMVNh/6BAQnozkn8jzC9nzS5QmX2Ly9ozar2aNMtZXzTHxbKyV0Yc94Lr1DY+kc2Y9
EoM+EBPzGXO5n6Hvn2S+4JZJJhr8+bHs0LgJnPi982pPBZw040fwgjGmPUqt39a9VRNHfTStzHtz
2RVVshta0WBHr0+uVZzrkdw7e9UvKJIHyxN3t69ecGy/1zaaPOmUWxj1v16SnecJWZX/4k3m8mrB
eimpY+iDIvgtPlOccLrY6AGzuyDfwu/RIAbSOEcy9d3twkrdYIz67aoyqtm7h62gpu+rdoc17J/T
akrWEhMqvue7u5Svad9/q0VpjDokCXSLwFMNv/ScB4gSuz41j2sZ0rvhX56WXazUZTKMwJpGMI3r
c+Ur/zv1uJ+K6KVAz7D8/JQ72cmvwvNokbWDtobT+GwOzinL5cPckPQl/g75hCnFLCN4xHmQDvVr
u4wguNwr0LIocDJvoJIcu8Bwi3sRN3h80/6V/DIi6Fgeojo1MMv2eIvwOtLepz9r8+fU7nOP5BLn
06sz8utzPuEQ+HVTLJIOpkyG+3TKUHp4wc+wg3Di+M5rVDORXORN2eOlnO3HqXafTCt/7LzhdYz8
z7CbNM1Ye00aSqf147VWL4um3o694gEW52n93cOriDaJBeBqBUOhG8qh2XZM0da1RDGuLpNvtJoW
VnPXD+YAWQ5UU0g/MnnJnllTsVtG/0Sl91Ql1R/he7fIxGNotOL/xSUIiCDpm8fSa45rfzRTpdvM
vlVYv4oac6mqi4dQzkfIX+fRra52g9BJNd751pV3vnywJIJdWy/xQbR4xzuTtzmE5raz7aFmqtNk
W7Nty0cPb/SxTTTQHha37rBmWo9TNESHSqTxdQpT99mCqIQ311ze05YKmcCYOOmJTPfeM43oBwIB
wbpKedm2mUbvIyZ5wsMSDeVDOXHYQFA/qaGCpqRnAarJX7sdlm5icta1+elwwm8crR4GaUFWWx2V
1vQbV1h6ai6FVQYwRIsDkdpkgZHCW8/02+IEE9H063szMnL3z+nDc+gb7o3wPhMxDDPbNCSsNEzD
C4jbtdCT33YYvowF8LCqiTmo8tk+50mf/Nf4I94PSoZgHac5QoRY2ZmNLCPdw4ZSdTxOuD6Y2sR/
MeDqi4SZuilp/he7uDQ+DKKkiw7GDFFroMlefyTq+k/+wAzEc++cZ+EPYsenP9rHCqUV3F1tbKqR
wqgIo5svYB5U+Z90TAjKeXW4seAs6aH+9l37knQ8w+RCMKXG83sz9Xo/G/NXP+VHSHgXhhKPLl72
2PZ+tVf/yavxEWLf7yp1K1+/k5enUqzBFOjuDX9HdKS6o+jsmYfGU/xBKP8d4yBkO7vAq5wBPBu7
n5CLTnaMXCLV/RCIZDKIXFeaL+TwT2PrPBATwpnW7gndX3EIDf+/0uESvcZJeBsr+KxtMk5X366P
rHGgiU71U+RPV4Emm9XDlximb44qb+90yR3TwTXECRXLNRwwb6tmvq0rAwJ8SH8tnT6r3sXAMVsd
LB53h63gKTTEcEBI/TMu8gKHhBAjCaBtJ8dkC89o1y9c9CQav1SR3npsFYGWCYO+wb/jpH+KUsXE
fsxKGIn67MQzrgRIA9vU0H+mkFBb6vn/SnYvMttvVgs4RZvvti9575e8C7mJJZDGunY7YIJ9Q4aW
Y3vj4EHf2ezXwRxSo3g4zfBMYWYeDK9/shWVQGjCqQR5wDcqgXpoW91nLRgIUPFiND3Xef4xGREk
wSViwZybt9eqIrgjZ2uNp/cz4pf5X1h3X91ieU9jWtxIuXpnZ14bOry/QdewW6FQFSNMRsobfxkn
ypuxo/10T21rA9Woi5cia/9qbGs4Wh9wKt6Q9nNSrljq7IX5YYxVehstRX0yxmz4scQiDs4SeYeh
FOa/IWoLf8MebD40a0LK8FpGDTmW2Krxi3viFOLAqqTPqoJuh+BL1ZvB7anguW4KmbGpbSnh84TR
VmfKPLiZ9W7S/b6LmcfQIIISO+brYPa/BaIuZ14ZPVQdAZCqNN6kluI/N5qLH4mTAKcJsHt4aTN7
pqlMj66YKIA85zmeOC7HgXUxKjbnkwZCtOHHSHIZHeyfLHySRQrYZ8peLWZhlIzluFWMuuJZM7OZ
JfKwwXc1LMVwTdBoXgfHm/Ze6XhXkRN8juTcUP6q82LndE9DD1bUY3p7yxrvqdEmWIcUF7dV5YSW
VRKCpizNEDNVc0syCuVlsCHlLVX4wMuSMXyeX8qZWj1qp3/IPMxOxsp/IR/ObKr1iT1kY+X8gsN/
73V7J/B4rzE/wHfK8UNoSFJiYtTh98lb2ERQQnpqja63i50PlhzYEQoCPODx0CelS0fpvyQCM3rn
6uhW6eor7+R/0vPAtA41VnthdZvCrZsXmQ5/Jkwajh0dB3MpOD0o6OnKLxlrsTdjlTyOFZF7PRIu
JzNb7Hs7gqfldMwyMqcNxmmyamhh/IzK7HCTReqEKnwfI2VjoS5fZc5GUDaELE/Ej2rs/HF2Ywwv
L91oyU/fxX0UW/Uf7Cn2Lpqmf04Gvy2h/shmpnPTXGZ/5mF+s6zh7rpgpJw2qz/bIq2ujcSvXfkR
I7aSOWbWXCys8ieUtLvVe+khrOWFJVVdyFlOTqMZ8OWwHTHDxYppQ1lzDgN3ac6i7DF4G811cFPF
lEl9T3RVD0qkD4aH3dqI8kONnW1DhPO/fmh+Td0doHvUoM3yu5UntH8mHNnp38LRQC8y0npCGeNe
2iimctGQvkR599i11n3KuUTUgKpBxLEKfKf8kjFtrt33T3HTg3Erf/tI/GLe9HYoOHDhlPGvaJcn
I09vdQ41ZP2HIimpBSnnIAk9UffgCXYlcQkOaketDAOr481wytUHBF2NeuPLL3rExXU9q5v3yxbS
TXORcaK2HjmrJp2PfYSbC8IiWZSwp/g7VlF1EFPrFlgr/OfEb5MTGlO8arJ54Pqe+e17i/HU4WA7
u7MXu1sIlUsfNBMnFf00ljsoM+1W4AS/FAZBnjn2k8DDWXEpy5zpwGQ7PRFTzRaLhHxR5xjyKiO4
uIdljOqnsUnzr7wVJhM3DJxMg4UrMn69mciVbxrk4Zl4lZ/CcPJzalXTL7gt0ro9ir5L8wsr7dlm
3earLPCKLg1m6NY3s/vY1brh5PfByFq9INkWDkzTnMQ5t9IV71rPGlM8SXq+5mk4Y/YuD/0ciksm
veRRRxE8lF4tz33yL+RPk+P5ya1vpY3+R00t8xzPikp8AYNoOvIJFiZg5QiL9tTkL16WP+MiTLAW
az1C8gPI85GvQVDySqAFH1BC6JnMUasTqkC2i6yGx7cA28O9XiUsoa6MN6U74tqZzvGflUa013FY
LTt88ONHhfRW4sgPdO5zvsCecv6bauE9xFNPoBHPl/efADFVBfAr803KMQIFOBm7W5f3A6SQUEQw
bxBFjALDrNP69bdu0OfMiK7aBdZ073EY4BBT4qOajSlC17PFpQt1/ibSllFNrOaQmemI6430ZQhO
ge0PH/WciFM8EYesFr3UpMOFf0xZIHCCnqCPCjg8kq5lYk4yQ39LuNE7A4KegLawzjjSM1m3PnZ/
h7FjC7fBHhmXe8+w/nO6huM5ySqSbSNNXQ+EOrOS6Zm5K+GCmvDvPBP4MnBAMdYiwPAc58gRs+Ej
EyjlPuFxpDb1zNgG2Emcre3ihVLerDCmu5VvYYwSv1AUyWAw8VNoVjU3kyQLcLFRAFOadcKdY+f2
jxlD96rS9b4sMIfU4zKfNSjUDZ+q/7wsIcZWzuUj4Xb3a6yn8HHwx+pUoH0FYdhxvcuhns7WuERn
Qarurz1GKAWynI6LKNzAXTRxaLaFP8+pk9xIvC5nizzYRZZzAmyun+Mgs2JUamyVn8R2wW6b1r++
xqe5bcvGOuZ+OBBQcOEpp4aBYWzOwhWN1n2SU0QPlHSRQe/a6d6vx+wW8xTdCAyGtFheZe/dAs+l
JpaOYu4X801JBziRS+F+ljZh8qcln4H1x/XQQOWV9l+9dMapmhv/mZ1ues+HEQJn6h118oYZk0xY
mclZKeaRQUikDCR4Meb4TrM8/dZGORNNAgoYTGMds+5XC4ZQBhKAby0DvgQsafsY79uDcgvuhwRB
8i2hl4SOKUBuenbW//V0QztfCJcaZ5pddFJdGsV7HcaGt6HUYk/CnFr60Rt0Ep6GAjcSzjL8TS1M
IyLxWGVPfZnk08PQJKGCUulMMblR22fIVGI1TQxvdSCp1erfziGaJqoDK1TZ0GSyKIbTkYY+9VDF
eiPQTp0y/Z8kseOcBCnTcH1Vi41QlgE/DIzFd3Zh4y/Tw4K28Rxi2w0sMQssFVHCBrLEneqD4Mjc
1lGH4BxyNNW61s9Kaee98IzyufSM7NWXyDIYKcpDOWn7SzS53NRpmh7Y4Ts9KFDPu0ijSZWK2a6M
JuoWHkrncwS191ossOz0EsKK0Y37XWF/jjbl0NUKJMci+0PPxQhMwfTSbSqbdqc8OtSwTpvw0VVd
cdUihjPS+TZ43sadAzwP6woEPyWzQrK+xzrGgTYt6DaVp+oPSzrFa07jQ9i+JHqmTXIgRAOuk+EL
XIpwY9pmLnfWQNqCBJ8DIkX35wEbOywwMfxArPF+K2GXT8BsoXlIbd+kT5ovb4Zsw7hL7mrXE4FO
qmbjNGZzkHEo3gmlzAc+zJX/QYHfFhhkghC6+4ZcKXJC6nYcSv5vG/qATNFTN4PRZre+Je/5WNG9
3ivH0fMu9UGDaQjqexkp527VzvhJDZI/+SbUdBLM+qXC4cc82CXrGlfYOPZkVvJk52KjPMDMMr8i
zp5bVJJOdFTVoqRCL/qy8RBtJWP882hDTe8EGn6MPksRXXt3w9Xpzeo8gyi8WVxMlThPbaahJhGN
PMgRkwZ6E8QLioL2lCWG/RJPsryITuR7m/nSe51nCa73ZCgOVYKyYxtGezWI1GUbvyQ1N5KN/3Vc
w/9vGCrIJqSn/GulKgj8BKC32mUfleQ3vjNhq91N+DfogFOsJVPYk9dl+ba3c/nPHYTxTJYBnHvq
DNtEIJU6KB3u0YtqktJKFQ3PI5E4e6G1UQPFxh7HtbUFooeBuWnkMZ4wbzYCTordENG0EBT2Fune
bbyY8ApErQ+jG+U/CZfSXrUc9gmcq8BxK3BlLsEHgyApoNGyNfxtZzHZIr4it42HiyyMM2Yolo2w
sY5gnKkawLqMqiXLF3ef0h+qu+jceDh6Tj3f53iuj5nGmXH0Uoh6QOkZI5oabsIyhsQ4nbHqDmDU
xl2VRMljmLTWLwgOgqRpYj97YomeQAM0RDJr1niOroFyPEz9Uc8t8LqQ7hlXR68Ndic4S/9Xyj4r
9g1NsY27cXDP+BDL6+J2qL61AxU9Zc+r28z9uVcJrZtkGJco+++cjf0JKhfluGLYyMoZdbTtnvlw
DVA1S5f8YIxQTx2GmPd8JvcWcLGvecXJf2kq/yvFk7t6TsRLiqYCCqNcmDHoSW2TznAempQgP18y
oJdhsbYyDV18svrXHvz8rA1TXPHjis90dkFB0oJS95UpXcEmIcy9d3Kj2Vqq8LdJtM77x8h5m0Nn
eLXH5U0WIru1LM5lyuXmu06lHkoR8NFt3Hrdq596zHu8aoi3UALHx3IyiO6Yl7VWQRYdP3ufIa01
YmEw6UbSFlAdewRmYwXgEM+axHOZvEvh7VrI935ZQwMPQfzZP03V0nF5OPeK0KOSXifcafxuGymC
pMTknvKscXFFldg7y0B83x1oZ8st+iPRnshutjxXe6ySjP58yf8Kzdjuhk+L4T6PKnzGLvtOo+lr
YNvDrEZzoxaxMagSWMmFY4vIphYqWCT4rcERWx239zhKrorJE/Zo7pgX8iNg08yA9y2wXPfoZ83Z
Nbqnvg35uGCQzAbdYLvPuuZv7Ud3yZRplh1ZMi/I++onkaSt6vgrtD2WLuhlG5PP4KiieQpZY+AA
QyGjue3oTYsKjnQ+WS9zx2g8nEwiatELk7bjkvklNyO7KJrpVLE3YjBjDO/LTrC4IuKhzNWFnO9e
R8lFTPNlybkCAK2TQ7y33m1KWJ2g/5bwrZcpvptmgwunvYrhYyg+aFEueeJv04QZaOGeF4mpMC2Q
4oH0YdlFCG6GebUSj6/GNNNoVI21n9OOJAvU1s3SqvbUKs9+pCnIASFHgxfMlayv08JikIxpm6aI
xBM7RLH3uJQNwkxU2Pk+sgxzz5bVZYsWBaytc81/StnVPTWpakW1lqUERzc6goPRl316YUk6ex3g
txIDhmcB/oqcdJs08x10XXr0lNcR70nD59oRDV1ZgrUpq8FYyGHGKsqbvam7uvssFBsbeqrdk1X0
8y0fq/7bsZGLc5ktT4tjVFCnlc0SAIG0MhuieYhUUV81y5WeJtBVuNp6lJq+xKAtnSp7w/oOSMtZ
lrfYrgZ8V1PzGGknPRCsC/eGYTTHHgjGJi8hErYrAaJW0sIOW6a/SZH3e3TXOfA61s+lPUx3Nkpz
hUmSpwvOBxtS7OBumKl9CVdzyALszvZGt+D00GEnzhnLPnaA3uSetVTr7gBZnbx66AlEtuYBPKyB
aEcaKbZh6cVg3y+OB1zIcQt1bqMyEkTJwZWnyvWPcZ4X+1Iieg+jXz+r0Zl4O9JIfUE2YF+IVeT2
Fzq7uQVHFjGQBXG32PZvPSp9BFTiBejfhD0KB7+NX47c2321HWFQQj1xHUSViUggXlVsmG6879KI
wWTFJO6gwK9uKKsgldhlvzHc4Y+20J0MEm87L6lIfoMzocTnyYLTaZgBs994PxQpIMmCXGdaooHm
xjDCnCDTVoVtdvJkCyMjdyIKmySZFkzrE2GGPlqWnRRudyIo7d5YU+V8pkORf5c8//uiZwqaYOh+
Hz3ELf7Ey2cI8ZsMdDUCtU7meqcX42/V5hknR/djQhvYpuS0Yb9buKHy7l6UnrmrWwyxfmU2u9pg
piwH8y8qYRfgEu52i3SLk5c7GFTa2tl6mF0fgOGmR3sSrBURiSDuXJQfRK7kU1+zSNnhlD31uQQT
bTC9Kvw4vAiuxe8hFU2Qz1gWcCYDSfdSVeMFBhIc4bnZdKoTl9Cm1DOSHPvUXNdPlc6t97bnurBC
7HYyEf9EXZfPCu4aq2Fyl5UeOg4qxxZI7UK/MkXoToJBMesDaD61yqq9JWyDvgGwkhvVGCB9NeyH
edRbQczuKskxbqOBkKHmJrmQ9ceO1xOtNE1QLU1sjzee5pzpTMZKCyJI47mTcfEDMa+4j1o2gTVF
DoWLCg9ZPEzPS5IBQhmjeDtVJVZKiX+q8OoymGwqMxm35S6sWNe9iFa8VFOdEs8fGn0hYYnRrCQa
DjNPH4aOZUH9YMudjpjZWoM58wPM15fZWe5Wlhn//C7vDmPS9NeOvTB7ZpTiIUxz/Nt0BxcABzh0
FNMDf/CHB/o5+9XCALyL4xZHY86X0Zo6+jKKsnyf+kg/AHI0n6uaW8GVkjitRXzioZ+1vSVvazyX
YeNtbRnj2vNB5JExIfWhWsqb2phPEi13azbLdJ7ZFA7KFXuOjvrPzO8bBdGXyUviYTjkmwztnZll
mkidoatNNsvswer74paHXbmektWhrZPVhWK2gR+yOKfwRuo8Yk3Vs+RrvY1zPPy2QvGsYwMv3h2B
/NvrHkAMtouAJIkFYnNpW7hVwnpjwi330SC/JUXcuQfseyHmTzLIAE5glJAPQaDlu9KoCSMpkjhJ
4lE6FMeqCWlT8PtSVpKS2IW63aMoESh+jfpp70TWJfPm79nhjyU9CtnS/km94d3mgwqrIbAB1UAS
3C3MtlnsdWjCAu6POqz/7HsJL6NzTJyvqnXZq1r/QXhB4sVuMjfiDb/Htgj9oKtuU6V3NeABbPxu
loDFaUiVaRS/+WYsBfQCf0vYBhFGXib0ITABm5mrz/HQ6fOJF0M/rn+XM57gBJ90asnhwJpSnKmy
OIsoedNNfssjDFeWJf5ErAkaQvuacMNUkIGWFo1U4ew1xC7vpm0G53YTyfZac2QPvn6B5LGXfonT
OToucf4y8xOybDibNtVr1fnjpiNw3iQJ7gCFQGC0d/xsywSbalSYgsILjJIAgSWgnH5IDOuPsDjz
8fo6aUsUhWwslS4HJ4vImp+skch07C+axC41830I4nJriOqFsQoja2gOgw2N6NbIIbCSW9N7B9CI
qH7+SygH7M3ZyUpg5Hf4aMCGdx2L+SrSfOsjlBBsNYvkrwGhcuvjFo/C5SfRMPt9O5igHaMYYN4Y
MmJiy9ZUULYW0Il99z4udwdGE/PND6PgcigeUnPcmXb4bmkmMUt2NGxxbER0NhL/2EzkKHpgPgjS
Lyzp0Sf+rtzhM+c7LvjdhhqrfZYAwlufu4jaL1UC1pFPKsi92PO8pwzAsPrTh39r66Napi14XPxU
qz86/c8J71iWrngKWewhgEfiSXEta8NTlCugvu3YXBaBrraCVwEdEmuCBQYVY+Pb/CGilOiE3i0E
NNfHMBHuy5RO+0w+53A7E55wz+xO3px+e4WApU3NOnIgfszVtxG1m8n8zFAoBV8uW2auDosGwBVi
no0Qezh7lBFdesa9sy6gwHJy406TyV3zbEylvPJ/cvnR3lg2foObedTkdy1WKeALHTFlu/4OlPTO
AffgxOnNI0+OWgIJWYUC5XBYY4n13h8wSaRV9+YN+QtX3K4a9K4hobNE1YOvGzwWDQ/Hmrz3sgcS
VRTrWcDkv/8fS+e13LiubdEvYhUJ5lflLNmyLblfWA7djGDOX38H9rlPp07vdlsBBBbWmnPM5DPQ
jNVUTToIT64SA7yx9jYM8Uc0dCQzmL8YFfdQPR5emQj2GZ3V7650NEQFEnAe2MEzd27WvSj9WzQg
UJ3B0GXFJtHGrRGaaARInxlNhUzSlkPkfaZD9aeotDfTmNr10DkfakXSeMThyV+dTONqAsOFsb71
neSgd569rxBD1dl079x7Ez10KBKLCN+yUbUPQyVwjnDdQpRj175SCJZGvhOLS0hATOxmqJiDmBD9
1ewgsxtc2PJTyV6LVWbUkabi4HA3I48xtvjpGA94WElWoUDzgxeoptrRagQJPaZ/baAIeVbCkkoS
IrWt9yYNL1OPeodTYJMnEtGtvJRqfVZacOIeZqxyiz12NEdMY5iQ6sTe+x3x302FfNXmvqIWgpid
azaPTyIAd5YS9GQmIAatrZRUKFNAD5Q/2DbVakiSYWv3UJFAfWZzd65sFy3NyGS0RPG+KooI/WUt
GRvJrvjT1b54oXyedpFwcuyFcXPSw15SvXE1M3xuFaEDNdwP7i11UjnTnlfwUjgbOGAQm5tDyQlr
GR8R0TPkkXbatM5ECDQPuDnBgMj3C6d7B8NzguZ9EHMIS7TedhMwkt48IN+iRPNaOm7ZSNIfLmoa
wrQdueWw4PurjLMH9DQw83GTb2TCPigjjfq5evEnPPcSCMTKxCyzdJgbb8vQPteNqtsjtAl84m9h
h1+AiC7qlnYZF8VPZIzkR9AAZO31g7/hs8GY3Hdbt0UbKKTzQn4y9zoI2UTIILKPwuSA9edOjMGC
wL97EZJFRRoAaoy/hoZ+Pq7SM+cKhkVxqh2g24BCBAMKB3UlN2XCD+g9ey0SvNlhYsAFtbMTbeng
LCdaZ/xkIv/tuMQmBiAwSL4r2qWnTscC1eKCiJq/HU+/adOm8zVllzJQYPtrbazYKPrNGA7IiXqH
/kn0AYFAW44yYUHXnwE9fxBAh2JCnNkB0avZD7rUPRJ4sE2t6BTqwZXOzisXTVpnnihWXRqew9HZ
eFXzmBM+sX5qkcIMxbpixyj0PFljaf6BIXJiXrGa+Qprok7o7xyysaH3KY4GpTT0oaeZUnZI/Tj4
hPCRHkYvDCsRORAobfP47Az9w5910pRakyVEYGAiUa1rtBaTjumBQr3YI/wBdrXRIIhgbJpw2Xj+
XQBDrhNyNH2/CdcFuwYcD58TvRxJcTJoTE/hXb0JkPxK0TT8TKZ+5GrOUswgGlDajntui+AACm8r
+u4l6MeT5OXnNYFJqKVXoTfc41Z7BS0Tr6xggtswUMdqoVhICzCehq/TL9Dn5zb9Ffa8EKgzl2Qc
9zkdND8gdaJGkEFCEbj5BBvtspktHPH9W+fSRc3ZfPoeiJbvXO2UORPQQZ7sogcyF3LrKOu3sgTb
Oofam1chKLNRSvThQBxL2v/EDpN+3fDX5OgRneJArA1kdaYzClp0QlBbBfHW0owXIgLfI8W94rjb
RiXiYGlUSyiWLZOo7mwiY3d0LkRVPWxGUF+mpj2tbkJ63rrbjCM04m5T9/QxhImmugoxcTTpTacX
I9nhEtLeSd/c0kEleLR4Z3S0s7r8x/O6o8s9vDd8VeqxBXB/N5d246boHq0jq1aS9ZffJGqO5TAP
1dmrB7HuK1zujTBqOoPmtPaU1tDzw2evTZcp9xhLzX9LwYVwnGd5qVANWtSHKa5IUg9vxLbDMqkx
d3F8lE7yRbJC86dD7X0Mi+mzJlz1RofdxTVpXITT3hJZOweLrKVPGQ/Bm8gtME1+iHQzRLcDKJx3
FFAgWSKCBhCgzu28Fq1jdAsmsN0dkznPwviiIQ1iuGx0MQJV33udQiK5Zow8a9frjEVF+Bj0ZG7k
ERTw+mxLp9owcSkAuPMThLIeMisB5WQRPmlWPJjzMTMAUVco1RZ+hKtJWoxDc8w2nqeId5RvNI8r
gS4QRKI6PZjmIYgBvNOLdhnMA2hkTwLX0MWlZ0y2DvhGyOxcIqhZcyGMFiShMtpwcnNjpf4/JJfu
MrTMnJHAdKI/8R7OOnlGc847svGEQI54FrgH6tb8qEEgxGHToTCXv0E8fLMhRTc7Eq9O5X8QBftK
H3rnOMLczD5w7D4y71FggAYwVpVvvmSQWRhp7KzKB1eKendCVNiGgbbICDXagoDXzrnoRnxYaK4N
TAGszr6Kb3Q3ulU95ugkGDYIkPjEsNAi9sPtzMdu+mjoE9RaS9v2/qCff/Ps5kVOzkM1f0MSGiWU
eKzZMDwTmZ4lzfMqng8xr802h7c+7vUFJBDCWPRY8SeM22Qp9JffPvLUD2m2IaVqBw68hL6omSZb
sEN04XM4CT1eGg8hfF7EBzMwqcWjd3oKDr7YSV+3uufCUMpfxWQDo9DgU7R6x4AD8BJfrLzDHc9h
Wo2Mpgue1jraBaO1L5uYa4M3rfXWytf0vF9io3pBj+zt/X4A9lKBLQGCwncU/8Rz8Cf37T+Vh1q8
qs5Dmd+ssT+FDgo/q8924WzcXU90X2ZsvUHSWysdqe2V7Z5OIbcC79LL6XWoSbM1iLczJ+27Dpr+
xTe9cDVo6aVM6xc3c0Hua9yaSF9JtJck04dFzAzWTzPun6RZbmew/5Y2XFJbL3eNYMwV//eXJhI7
7TCp92zdXAnindPHSJM7BFrm3BQrWXnJbuwUjDtjTlqG45ooB5pHXcOAdMT+RFZw1324UdwASHTB
rucfxuA/EGKtpyJ4Lyokg+zrH44pb8gADk0U7rtkPKNbP06zf2FS8GUWPBxdb21mOT0QtnzrtDc2
TOcvNPVWWLttZlUJNBxEeV5qrFMQt7NlHyJutQ3a2jiniKEjzlh3afkm1DVupTHZLrZqbRim8VY3
1FsV4aj+vMpT21d511ts+PlqchLyz8g5EnaIfkxnFhPO7hsmxn+uSS1vBktW3MHNEOFDobtpicNV
WIMWODLOogsfgRzQma06Tcok3nqS8nTQR6bbs5du/Ii7tN+d6dGd/TTae2Lmeo8AOOwm6GMWaVBh
/0tXBtJCfLes9Iiw5E+EdWlV1PmzGuE/cQuQsoCFIiqmeSa4Wo4IMBj/9IL8q4WfOdNy1NHulzZY
eUe6+i6cWgIS5tbetZZKtHcMqDcESCG+ynIaCj29+8xn1lQU2kbgv9gwjkRYRAl7KbRcB3ASQKZz
AtWXMvUJ9QOz4HjQKzCxueCqXPGx58iG9s5/19TE9RjAMb56ihQAbghyDkWGP3QvyMDkhSl7iGWq
lvXGdcJm16dughcKBt9yCGL9u7YLrGNdpDk3Tvf8meepi/gCVVxHKDliGgVoKgpikBPLbpZj6lsb
zJGAVIlxGfleOBbK2YI5HwTdEk02qkkzpb9lw+V2DLfLlhEql3Xq69ElakaDzl8rXqu41rZRF8MU
d0Z3b/cA5OVEfRj1nnsYghbFUKFnJx3+z47txlwHjo/WqZ+LLdoOuUbIap/mXINRYpkUS4OaRGiA
+kl7dTdzHgFgt+q6WfHPl8T3ejgYbREficoZVmR40J5oRhvTR1Q8y7Zi7wO5TS3daQc7mQhbbknT
UFHNW7sOwT27HqAhp5MOM8u532oO414A5igOmUxvojyab0XLk9dpIYpQ39ZeWpM9idZNzXoy2rUP
S20tKyZjvUEPnSlEtBZmTzCnyUZtDqBFjCRzsJdZFaiXOrkOVf8rwBawuhJn54RaYK0aCJd3RxEU
KqgHC43O3bqbsv5YWsI7SW1AeJF5+XWcc7WNWzQ1otkrgZyDWl1wTUmeo9N4W/aadjsl/rzukGzC
zmfSZyScpW4dZNtQ9//anEfKsZvzWLqwOdCDT/BDoi+L2cSirM2THpgA0Jhl8TQVDCHGYJ2qcVfr
cwG295KOmcZ2B0HyLL3mp+VGhCbA/2eGJfxVp945vvPZDsmhHdJDbJJsTlN0Y9JH82UNlTNqbqgm
1vaAShd+BXGPBpaaQMRPWbfWIg+atQeiMdXEzeqq31nUeJxxNCwGZU4sA2WSgbjHMsYzAthP1+1j
CjYH+W5MVnv3aaIVVoauVR3P1kHvXWq6rnufum5EgUxajRadCldl3JSMuvgskKyusglXvzJkFHB7
Ud8f4Iuvatt6jFWyHIz5HosC4kC0FQRaVB3TWrt+g+78t7PRRkUVV9BWVSUyPDmTf0rJCjVK7Twk
qo0oT6YR7Juy+I6aoUI7KQ9TnNzGhK5o7bzCaroOnfHZzONr1zvY+7mUpgQrtbEzLOxG+1LGFHeK
74JuUGQW13S2rm5po5VJP1ucea3mba2mugh6dhXYGbKiotMEcYmzEbtgXC6rqHqxHfNS9gbedZE+
m5TBEQAoGIYneoFvOlxgdxDuQmTRdraHw5DCENDnguGiVu/D2nwVudi4c3pW/9+OuU8K0PfpENJJ
ms6hR3AK6urvrGs2oTtcfV0/O2XNMig/K8U4aeX44cn+VPiNr+KPdCDrub9lGkJPrMUj2c0HdG4H
RCUMm/s/OEU2eSb3SGwulaNvTeTGG9+UjJ/lFVn3VdDechAVoRWDn1OEyYsVO7emmm/Gf8aX4UJ4
Z31sks7noqudKEfxFlf04f5jecQVMqIaGb+VOW+zTe4HDx6zJ3IImTmhpwuq9h5OqfuH5guzqCjN
zgM6La8D6xZUzqdRGHuRT+ChDKqVBQ4p783BlsOLg7A9S+fSMJ4jcSSE85Zw7hl58d9H2yEYtEQG
bARm1EAQZRRT48hhYjLmzkAKWrhtJmU3pXXL3JWWuZExig0t/0XQQSOolZxxNyEzHAasreVYSDHV
OnJE7qJRooSk9iC47I7oDmgAtcMfSCZ3UJmkejsB27ESspS6uTGoP6DEr4aYaDA/k8++cJfC67cZ
RBFFz/Lw3trl94BeDuYzxNywXapOc9p44tQLHao/WbmqsVCHerq0rWnctiNoCkywMZ3N3prWOVTK
mroG8yaRGrRygZBDfT0wYvj0Rw1OFU7kMl1zwGwSE/h1gJwmMA8Gme3M1Q+tRvjIZJmLjiZPxujr
WIXGuu6jB3HSywnMAWcCR0LHrc9QqeLvXTl7mLaZzRp2+ndkNQdsxK0BhiyTtGYK800a4GnllO+U
HUKODtL9SOWeVDGchoFkINlTPlBFcRHQVLWp559CJjebUTEGTKZXNsLCOmVMFrjyXER4g+b20MO3
oaqegeZmEDVMC5NRUJ5qbDPzGP/YhTyqHsk8iTNmkZf/Bsngctdm4151nzzuEFuK39fxFtH1Zg44
Oyu6mrWYV3qA1ruNufnTGrJLEAcAY5aBgTnBEsHdz6a1Xc7XWvZwOLMRGqISKc+XwgxXqAr/zGhf
zAyvusQw0FMoZPIj77ODel1REIH/+aB5feYIWXlZ+h4g1g9HyF2WRxUHyp8/T2xqA926pVIF/tLp
9/ytJ9tL2ueXUHjceQFHaMleL9RtdVpzoq0rCzsrDav/uDRGump1l0qd7FwEPoF+So0W+o4WpgR2
1KsEK0Rl+uTkMvtNongl5gBhpLcLU3dnc1UKkYKT76r06M6L1+uHKvVeStvYYChC7SpMbBFW+1IK
ousT49gQIDq30T4LBDM3sgwBLw9XNC2wIjJvaUluiZE/PZJkpM1re0cXBdhiKq2PHN/PYpLYJs1p
aWDfVisUv8Gy4/UPIAv1AqcNKzsY5nUWfhQcdL2w14LHlosugmD5kVnYSVPUMEadQYz3to7hWTuv
jcAAWjWiBIwvEeWXXpp7oFC3CBDs0HifPWog7rdvBESpyHu2ZELkR+cBwvjqyPIXCh7GYpa7elSk
cHCuk5Ad4LMhhamXxXzVY7WPefNG1pr8xdWm8XfxgSUxOtiSxrwzkiwJtzOlejCtVdXS9iO/hNaM
9H9rvWHKHv/NSZSki+cs8ePvpQ7ql9l+sDBKELalTW/WM186q3k1avNY4zmkbYK2vU6Z4M8nvy6t
TcyiqNvijZbZxvKplOYCc4eFXAgg2nJo44dn4cZye/uAYgoMN0oKLholt4jhPbC4q1IvWmw9wFja
es8kbqMP+QMRBACvhBDkIUi+RjdmObXknDGQZHNHqV9l8R1Gwk4S7QpczHsPoupkECaSutKBEt9+
uV2PmRmq+9o0Qt7lmP9t/Mkmf2eIVrmZ4g7HmL4Z/OGlyumwUB6pI5anuPqCvncScnpPdefm2bRt
6QdnMM/5zG2jePfb4DTM8rOz9XGhPMBjGJESYl19GlStZ7w2jUOmvO/syzZXVKaR3HbkZFp/A2Tz
WtTNb0FjVOP0XBBWfS9U8KTmXWTibouZk7TMxItdtVe/jJ4jPdidg2z+RofCRuMLXdM3sZC7tD1H
djxZMXCQ00UbZrQagWvSTUYJlhdfoZtss4pBI/RbxOD4J+kIF7mx9ytg6l7uv7eItheOq7KRGr18
EV4cXEINjyS3/vHcl1ygWmmvBAKiAdkLKy6nrHSDFUXEkoH1rrBClChIOnpaGMAw4tHauaoMHOo8
RG3pMmMjjelEb1xssyGKXpn9zJT7np1eQVXZdJMBL+WuOT252JLYEbXhcBeDoA3bS2gnZZlA74DD
y8xVG0gStJuzXs+flYNidRxTE8oAZxiRVHsWBRCj8kmRL5h+CG0zDvRgNSZsnp9uI3f67KoSGeww
vDHfeNfcKAT9Ag2157pXDi7XxVBDB+RcMhJTF1qbfwvLXfW6SROiufZ+zCQVj4XJtZo2ziUuq3PZ
kJTgdBef5sqCMnAnuv4FBW6x7LAwuPWQr2okFZQkv2mDZ5UKDyXUayvlQQP1j70ocu6tpfFRSzGZ
rzOagiPSrUnRpqz3MoQQXtN/2XW8179WYTPW6hKfUTtqSvT+NqIr7pkJ9Ghpb3Gr5388IhEejqRi
oTWPe+tRyB4jTRPRyMyIOsV44/xWYfiawxoAOfntQAKTDpPeeLwhMFJEqfFMPugH9t5XQkdfawgB
YUDaoFF4V6cxDDIBOq71wFyv9CaNWzeRRBQXSt2GBrcaeo8na0K2wT+GNn/fzdqOiE5aeORsV0mz
MWpo/yaqGrQaTLn8gv5Es/Pm4VxRgGvcsrgG9txZGe6SS84RlPfQKsx2b1GqNKL+wZZBqE25C7X0
NHDd54J/8hRBpEATJVvqm7CDKjMgwjoNVdowbaFWwiM07uzACF4DzEzcLcj2cYpjIWZ3O5XJxusR
5GW+mawE2YNRaR9a2UQ/1kyevJiquyBxOq5VO4R+csvlZVUwY0VQ7xU/7CEfTDwQFxnmfJxqpD5T
nvUboMGBQaVUHuJmArqUA0iss31h+z5GhrxEM1tr6YcCTzAHQzHZsy70JIaTgnkNLjGqaQsoN4Ve
3JM9Q/0PT3FtTtOnZRcntredT/43TK69Oye3Pos3SdddcU6t3Ej0B7DZFXRX+EFxZq8T8uZXUFG0
BS2JiOOeeQm3esGVgypiZ4yMe+1xujUhPackQ6DNeIUZTGOFuLp7dBjneDwPVpG+RXnC7Mrpf2ZE
Pjv6UapjXFz1oN2Ltv4Nm/juVVQlyGI2GSL/lN/sW/W+d+ULA939JFETDH3a/PHI0aN2hEo3MNrt
xQpHw7WxVDRcTFfOOxVW8uy04mwPMZ+nswky82nL5j4p/k/AVg/yYJUO49UKtR04hyNYuq3b9Mdm
THc0e9/aEKUeNKcMtpoiZA+NEo3GFMwF+7Rq0xXJO7dzvF7ecpbgOVrS7wyKclmq3AFmaX0HLKg9
zUWxrh0adGn9TqrKykjcf4ZpI/2eT1qD1ypOmaYlaY4WgyAL3IzEjJCWISOCMRpOe1NnEVirHtl5
YSr+Tm7hd8XKiULW/lsZ7aDSZwlcQua0wLg3cGH1lMOxdAmpqm4xr1A46HtdtLrjSFM1r4eFC4h4
FmBpY8Cqvg8jPuiGn6oqr+iknNWMAbluhi1RD5REqrVVJuHa8ahhh4FPRRu24JUfSiczTs2ltFq5
rJx2PVpogiIc4gtzFLuauI1US3f6TCuzUhKGedcLHIy2YpiEFb6JHOBcyTi3iTVmHKZ1qliUipm9
8nRoYD4+CSb7ywnmt2ScZw7hkUna1lA4+Ay31BYHB9kNJYALIMoEsKgdwqkRq1J5ooJprtCxyURz
R2+dEESIw3Jhdj05RbH3D2kPNfoU4ayt5lNv0oKtzYq5dmbcRu5MydwM2GRBiqS2to/cWn3w5rNq
obAYvL2oWw8WJCOg8YkNtUDMFEvBcxLDxbTxGKnX5PBW5xJffqTBTxI3VnG3QKQFzEj6GDdlAw6B
7rkW1G8zoZxbEQawcMKGOZXkYwvHfxWexrq2t3VHQh0WPUjUO3TF60j3v/EQPdi40dH1nJYlgqjS
A/AR9u+ma1zdenwvmVzZ4/gsUo6u3H94GM9gxd+zmjvkYFHDigrLVJNU82s0grKZhhZZz1x1PzoQ
7E8pTf+Q9SLcGJP/5ebNT4HyjwsRW1rfpfvZKo5k+PBhJBvctPhg3avBO0vFfJtA5yWaTk+2/1Hv
JmEamjczXvL8nFXRvnBTjqI5vMV6PcKo747qq5xQa+Xzf+HgrF5xLuW89XkYfd3FJtS8Ag5kxqVt
Ul0Ny8yA1LpwPwcqGknTLZCr7QNi/ROg2Ik2ELkUctyFnX2siWMSMl7blvYRmslWPRCDjyCHXQ81
wtnJ5yeUX56iTmz90UfvYlwmtbZYdRkqOI86QzbFY1S3i6rwODNI/tTieccgDmWtt6pbOKr3CgRs
LBFtnj2M/0NBoENu/gGodhS9dcu7fcejI/foORGiEBFbx0sM+svKuI8DLzXeq0VsGYiz9elSMMKw
/iXlvUniY0oHNOEemoJk8YKSFYWii98dmOAzbEHxgdgWFyO/nNeQY4LrL3GwU8J2j4oMfyUjc/eC
bn+ZoyJLabvEPDROyw7HDNZGsEApzTaXvvAy65whLTa8dmNocm8107qsPlOE4wMCA9f4GJxHY/3w
+4yy3EwDrWFeK48t3WqIDyhh6L04J1II1lZCeDBaCH7CBqntJtBk6E67ZrzsbR0NRL+MdQnf7s4L
doJLA2gCL0tJJ9ImQZB4FCdc8nZ4oTjyOm5ubf8bFo8UDB//U8Dx4Qfn0UAEiS/Ogajrvk75Ly89
Q6jF7BqKjac0OEvbGBczb3biYuzREa3yTec2f8HGC/yP+d7AAKUWeEcUoBmG50jd+tx9nidbE3By
XJGfad8in9Z9/GPhHMNBxmZddPucfUz9i5qGSat2vsJg52N/HcU+Dl1uTBEiKC62xp1PYcRxHpGE
1adnlyKRnw5ZtZIdmv/AJwpFE3f7c8jHVd2VJJP+nRmXeNJdTKDWnOHTZ8Y7TmxI//vCWDS6tLbq
S+k4sliSSG5fZ6qSyvkiptPjg5B7tQnxAxW1vwYNTH31YfKei/kvfyoqcTGZBnRWupvRrAnl2yI+
3TsNza+iTjmAbGzOe4c72gRr2DMJklSt2OmgPhm1mPzyYSAgA+Cpfg9PA6tXgtBGf7DoXbEYUzgL
E7M1phh8CmSGbb1iwulwH8afKIeImzsr1qDWv9aS1olagOTp6JukwCDSbiosGGSNrHi7gbBQPUpa
yO+m/W6jS3PqLw/SmkH50WvPJGRIKHbV/D7ApkRFt48gibQFcBlxcsEXWxnlFaF4//9C+3GTRN+s
+okNGv6F5vuK0kJDgBuTAz4CZp3pfDAGVj9hdSYzCtSdBKFAqDzwmmc3ebO8YIfjCnjF3tbi40ym
OgWBOo+qyNwayH/5pUq2isWHjAzilcLozi+rW4/WE9A1RrH8bNugJaX+FhHOAqNYWfVXwqyINc3r
U986bS3cunJvsFEwez/VuE9IHttp7njIK0IWG64USpfTAcAR07fvABUOMcH7vzxTbT79aWiEp8mD
jzadm11lJCujm9QrDEd9nxqvEWvD9co1Q5G1elTb3j9Y2SNpLqxOXgV0szMvQD1uavEOr6Q8HfkD
xu3LksdrZDvw9Ig23lsBIpafiKEm9cODapfbqLeOOmfBwuKDE9S7OSiAghCO+UZYCz7oclrMzhsa
nH4miNgFzIYqe7Y2POUZ2yV7Q2X9qF/eK/GRYmrwe8f8t4HQg0oAwK5+zKBa1qK5ZnwgjIsffBto
aNYmxjMWefzVokYpXBBfxtWXd157hCWHANP17AR7N86bCxyZLXPqasHnwlWd5l7rXIsk/SJXj7FS
yA2THI8PdGr7CQ2d2o1x9B24f3Iez5+T6ez4KFNTP+XqfilpTAcwyc0weDIwqePuUqLhjbR5ZUt7
z3fBpzXFxiFE7hiwX8ddtqIFjB2+4+L8wZuf+GgH70kuzWLkcsoYa4O0ejUFLzUZrH0f7UJOEp2m
4gDXdhqpAXnk8vIH5N6C/OC1LzhB+N6wD1uANVs+qy49d+an+hb6Vh48QcwzhVvcRLeoIGcu15jV
8Ob08qg297ZGQIEeuq10KLvmVrPF3hrzaziZamPUuvaD0T8SupiGNWapMF13drFikYCtWAt7T+wj
SRzyi2/+P7RZtx/i1kVhDOOQp6hnw4/ehG6/OfwJL9UtVaKefPImYl4Pf8evwZmiYnWdBsqRcxy5
H0XIdwfuRAWBm267SeEUx2O6jv1HGBM+3RFENNPdQEmwpRNNsyyAdQloNQSvqEpZ9TwUwIRYqJUo
br0HNBQxlTpWcOIurXbDiZP6qBQdJICC6W27KZlclRwfY39nHHCKm2yhNQ8iidQ+IfeOZ69dyggz
uvQQNGoUqrnpq+iiI/9VLRjy5RfwjXhCV5bzkVHAt0pejKkzS4ofjTlPTQPaNbotawP5jifvE0YR
NrIoMrZQ+1ZB4FL6VisiuVam5v/MoUV+FQ2bnOogzuTOqMoX9ReKrlqw4zp6uk2RcQfXFCebh8mV
6+OeSfKuqwF1GsXZ4mbAyTliX1bnBK/U4PLgwevoleCaHKmhY7KQOvM/uEzHOMvBEDrahr1axsa7
CNqHXehHcOVvhUgfkzm98lEZgbEc6+BTPRrdRDHNozYy5Qrz6toZzhvspWVbXruKR4pprapj+GSl
jnaEnwbDwhSL2lVPqPLbO3z0C0f77GJB0RhDAkWtxJ6GI9RZucxmlUH9lygrIvKYtWon4hB2MQf0
6GD/u/TevO6TUz8dqh50XG1sqm6vl8aLWiQddCvUlCD0OLWbBTEuOz4CdUYP3LS08kU9OXP1pPEE
PgB+co8GIUntnUFyUUFPMUvFXgvmlcB9YXXkT3vsL9M0Hbq5/mehhV5Gdf1DqNeuzrxXo7UvopmO
oa+t4KcTtgoFxR2aL8ZQl3Qsv8sAIHJBsmkl9BtIvZ7bBE4lqtKRPHUrwZkdTAN/BeJXH0+orOyT
EASRksB00Kb0qfvhXg/sQ9GL99QR1yhw7YWZglix5H5wpiO87/3cFntfxg8yE7dk+Oxw/N9iMB25
n/7QseW7MsynzJsjgPBtHQR7kx2Antk2AvaxwPW0HL30aliSN0Ur2PZBv+RKbcfiaCzwfvY0fg86
T45lbcJ+JlMj2rrWzFoOxAZK3qo2uoNbhSM8JAgXHIfZWBncngivHHxtXLhR+StdebS1+m2URAN5
VvU98FEksb42W7K14+ZaVZJ2Q3/Wx6RfaqLd0sjc66SmO5WxDZVbErfPa5qjS8wnbzdL455BaVbF
5YAGjkHPDgvz1mT9yg5HLRdkJx8udv2lkRIdixvPti7Ogf5es2/yyKrtOGLTwlTeBkzNP4zqqfPU
FDp94o3ZVmcXEREpTGg02VXPRoGe7EyprGqapv/V03nNIdiztDz2eQYe7D7vyGi2OmEF1g89nEWO
4DGnyVG1Zy/4jdoHJx/nn3piJgZJOhj4Nn0hmpQxnEqgwxzi/zGZ2KusP3eMXtk4JaUpOzCdOWYD
F2l+lVBjsjrCsXVt0hd1xrDg1dGhFd2fOXpL+cX8q+zEaqlFdE9RKG3m/hmms7rlqO5gw1E5Dp9Y
Zxh6MZRMumVoONuBOABjfPJC1afDVui6EPSh5qnKmheutW8NHZ4KlU7xtLBkJ6jBMxC9yK+Xc8Mc
X+ypMUgpoLLX9exo15SS8mMEKGNa1I7RfHaoLEa6CuzOhcDmVjVMYPSd2m0JGlsZ7UeOQmayf9m0
K5eXyUOqPpmYJGYapSeNoQPfGx0pOkqcsxR0/Ms9J6qaeswo/7UZBa+OKwVZAIWDJQ7q9w8YF/uR
ndV/5FyThIlKgn+DlxEw/BHNi5+24B0+eFhXfjhv+fxyojbaf0RLIQJT16vee9oU94GE8ULYjyoz
swakNxurdL7VscaFgcXDX0VqvMhliA2ID6UKVqG48Z1whKKZxurByX91uW/ESQTJ5+d//7aq29TP
zUimixE9PFcj4XzwafK3/eynixAnUXp1fEtAdJdJ98PCMBMmkmIvU4JqHWaMF5YARnb1bKndX4gd
7f0jX0xrPNQwqeICWcWcWrwTD0Repz1TO9148mbIfz6VOf9mFN1nZvJIAhZ0ych1NXaCVSkh27IK
vH5mMzn1nFsBRTjm822XnHkkuDVXOnwhQSMxeuMxSRqw/lCB0dLumF+tPKinA2FgQ4pPOcdCATuj
x6iS3DS62LxGVRbS7tzFWXtQVanMk8s4JGs3+C10IGgkRyB1Cofy3BEnyxrYkV55qVqF8CeLFZ0B
R0Uxv6YJi815CD3EVTeNK7VNmHhV1LhsFUX2jjdpOMxAeQC6uDmoHHiEzUfuvEF6UfcXEIhLWFPr
1L66jv+pLoejhF+gRSoZHBPB2+A+mD0BV5APYiSzrSzMZev9d/6p50qHwat72iJyUfzmE+pqXlsy
JR9qx0D9v0zcb6vzLlxyGV/jXSmvCZuAVEudDWHMvkIo9nUoD6k6FGv5APaDHo9ZHCsxOXP18Ftx
9h2xSXi3WhXgmaFkGoIlK95vfWR9oCmMAc9JuhiDXRx9D+q79j5UpDOQfNZO6C7VlTDy8nUedws/
dfBsybtBlw0uzf+xdF7bbevcFn4ijsEO8la92ZYs9xuOxPZm7yQI8unPh5z/yknsyBIJAmvNNcuV
8TpkLjanfNu2/65ByOWPMEm0AqqQY8ckYKUbfptmBi3GUrq3cfRv+piwBvUgiuQAieCU8EkAGHQ9
6wmB0QgDa2pHHdjtqbOLJSeMvEeVwZhP7R0Q2EbwrrL2yB3lOWTT0k01O4ve3iMZrfVfJ2qanIYi
HE8K21XeBT+Nr9lG/7Zc+Wt6Dz4jwut/6xBrvM0QNtuU8iUFe9Abv951x7w//jMTNne1+21V/Xrh
GEvIEmCXKc3/rWS99FhQLPKwM7dsy9xp/UCraNPS5rp85TlNsPe1IUL0TEGk4z2Gg4aMQq6C/qEG
5Hphk+CfeDYWCjbOcpwQoMZSvfYggX4+HCL5rHuAgCcRC44rtRK/h/tdp/AIy7vefCvWSGe95zxd
KY+PXuy5+cTew4XSC5Wf9h0bmoSWhHwO468HqqIfXtMm4IiojjrV1ge7BohLt5y6Ugcc1ZeQ7dCP
fliLs3x35Ks+2TrMwhOKaDa2CD08byjtmTtTqP+DRYrPeaLI0A7w1l0jhYTT4ubxVscTchE89Iru
dWGWNQCxw0DWUIBFb6zPwADfDN6yXr6ZHnNDeuKts5nxrrlzRCdwl9S262B4p+mDvktdIQ76a1Hl
m9xDufFhIQTU4Iq+v5z4dGjAHN0fbJvXYYPrIICHD0VyPGqQo2CnM0kL0Jug4x2d2tnBkt8m8mvx
BYZr6L1oIjgW0vEFN2SYIOKgJtK5MZzNAPD0mddwqMNgpVMosCi4+cGwL7gT+oLwQVr3c7SRS7BH
h/ljkn/oP+kOBX9yStxHfUki/1lxSOsDgw+rj+6ZEpc18W9wV3lrVp5f3enxHf9BCb41/jIl2lt1
/2hRCRl5opclZ6xeDfrtdtTmyk6Zg2Zb7hM7qTEBpvGwSgrjbOCF8OzC7lZvHKBtMUR/58HlaeKh
AqAUuH9G863HqJ7PwXqokz8LXjqTa24sTkpKAWYo0MB3NOp5vtNvnxVYJcWj672WIlxxHytgujaD
OKzPvi7faoRG3z+9RvVJoEE2gEB+UoN4ehGzshGZbAEb/51Imq7LvfJpn8fEOGuskLfi0JLKutiA
RzGRoCZ11rbh4I3P88JZkNrEPLyHyRsv/b8CbAwrjUT1ZAx53DAKdLhehxTGpICMTXWj6wm6eJeX
iXCY6bN3fRgwbYCbc+1qbJ7YqeyiQkz1HZBqlnNMc6YGuGHqIoNoqwPXzaO5o3cZeGw02tQAmY1H
V7Jvx3ttqoDN/zW0fYZ+aNgorVlaJI5qgEofrOyzF44bQNK8J3ul3DY+/CteXZ+r6FRWDNaRdmCN
zPXX55MTWfOL3hu5gWiIrQ0J02T3FM5nUFDp+FFL3nlZPDi2WmD2V9VLj+cE9i4hxFO5NR17Hcbj
1Znsp6BHza951l7AqRH2dYBxC/U4IpCa2IdVNqaoSGFdBQ38qEFgJRGgTvEKHJ2iNHmRtBSiqK5T
mEvIlEF2n31/fgtsWRGOKOpH0kT7g9+1TxSHgEDpcBvLmK03pVxo5x0O1NssLx/mDlhFiyWw12Mq
5d3LIj1OMHZWsmIyows4vaCU158WLB7ZSfzF+PTpgnt7eM0bwYXQoXH2vgEdkl1J5QMJLp1mAAzM
LSN72giXrDVSpuoYYDBZnguzQrOA/48XD1cNzE/MDyxl7NncriM2ZL7sH/TTphtH+Pf/WTQhesj4
/z8/n6wsfzKN6QUBEwZGY/cWhuGnDFA0+aD8SfetGy3Dis5+lp4g5gMkOHs15Je4Fa8Vvhhr03s0
e+uCU/5RgWoqnwAG1R49QAe4h4+xqD8bd3oP++QUZ3KjS3/dtBQUWoHor92MH8KgjBNGE3v9j3Nj
kRbkW/ckBQzq/P6aMHvRuxHl8Nlne/aJ235m+HwzTDAWtgWoeBirJnULdUVlK8vEviLPu3I9F5jE
I4dBCpikmBPT2fAbfEzTFti1pPXsVcAYsJoUXvGx9zK17dMQEl67FDds1076ttbTArfU1S6D8qGx
ykfGNo9kchMjJI+OVOk+ik1UEC3FrOdqNaSXuQ8cQWoz+J19y8vySdY9hhQlTfOcy+CWG1bzHeOB
jcreAOUEk8P6MKeRTUDbC6zccPjGVaqwjO2UYGJlFDXiQfetT7P7RO1hQqBCKoN+M1WEbAJSIGZ4
LHsKNw06qq6C9ADYMtPADYF9aArSOXPupD4ra2HDU4qa539tmqX0WllHPdZO1FjP+tAbZQhIJulw
4GYgp55mjFvdKrZYZnO/rXNkLS3NpO2by5YEo5tjyHdyUuFPFzjGWRRi+Ckhae/KC29OHqbBBfGI
4XOMLanCRYEJTYxu3YCxZxXhFqtqzKToTrP5rwtxn1EZQVxYZdwGN07vM6KYuTEufQmr0AK4vTph
tA2Nej+PiX9tGFeuzbL1YKH7IcFCAUNGQhrlROZ6PfkLQxjz0Qzks5zGVz3Ol5V3G3sE1QpPYIpa
ZnjEzWCZe+/sUYtPxoXoIhtnzChgeVCsTM7wE6Z2iRQBfrvzjkMbmygZ1vhc6j1zDDBC7stNCHct
QhakDyUNN07VbaLLTueJBFotlB9faqpuvHiRy0DHlPAoHEphe/wAqebc50LLPylEWObZSFGZYVQo
sJ13fsCyuz09XeqRxYa5OavGAMSFJbqlfmOvtyx8R3Ugm4NhV73VZzT1DcXINqE0lKhlKIjcTA98
ULnCBlp6oiPYkLtKwTu3N7bXvNLUVy1uUMo03sxRberwW78xM35rqPo4SafkRaMBGIkQRtH/Svq4
qvIQnSXE8cFlmvuMFeIcaw5Qsp9hmvSkNCLAhDk6kH1HCVwE1xHaD4a1NHD1ykx8VtGOUTP8Jyw6
cYLMl/K50lbyFWeIfumAZTkQisPH1CMgJECnlnlU1L8LHEdcGmQNNGpMjJ/QdZLLrED/AkLGL4qb
0WCcoL9NHUKNPYyvNddQ4NVUyATxTUI0Rr9uqxkkgdsQkc8GHlfzkRPQtz6jIq1+puhmYxPQMtVd
d3TznIG5Fp7BDNKzYp9qtcuNZwoB3zRwvLvNSHm7rCHGsCMRLVx5wD8UKNJ/169M7SAhjxKmxelK
rEsNEYxWSn/V6HxDpqIe7lLCJsQlqOQFQNKgzNLfjMcXfaDopWcO5MC9UD3oczvTZzJqP2mif6vy
QxnBwxfWAcDg5OEeI/zhDDf2jcNdtfEDLzowi9NrIw/mHR6FzOhJcs/mN4yGN/xC/aH8ElsVKlHd
PiVjSYWv8Yi71myr6Dp56k/sQYbFPCplofXevGfqmLvm1TU5J0W7c+Fm45e0HzmgCzAKXkOBYDgD
6oUS8C3UztzqlwTjz6KxHsYufzVC+UYnpAqycgjGYy3zmiHa0BHPDJB08M5xy6fgdsNXXON0+Gaz
tHWboN+ymck9/BOYgxy5UgxEkNODDe8CV/2YE7XBuQJxyXvEQIPiXT+yGniuCvVvAQCOhJAJuLSA
5q6sX3W5U4oPZUYPCF0uRd0c8QTZ6OvvGf22zDGn50KCpGz1lQqb6hij0dR9WY9IskSy5Un86A30
2ncEt6uw/s/HDXA1eMXTQnHuMzH1gDCxoLAwpM8XCMHJCyoieCmB/KJg078rxahvXRNm4PJLBEYE
ujPgkY1ZpG0rDugoD3oCEXPMdah1oxG2I0JPXQLUWImgulqb7LxEFPob7R1fhQaqgerSlScZ1hco
1o8qyf/1k5Amtj1LtAPsjMUFrgClrQIX6+C9ztw+/Zjp9aZHbCnns56E6g2oxa95HHsi5wH+vNbd
Bzb612L8zoW66yuityy905nQayzqZGCy3BJ7ynn932XTn/pouAAs6WfSb3IeaHenh91N886YIhTV
aydxbsqSu6gWSCJkiHey16+jF0qf/u2U8cCOuTQzT8otFz3oMohssRU1141JL3c2BidowCtiFijf
NezsiRl16JfQlLBlFoQ0A4LwsZfqB88Ezq83yfqNAMv0cC63MBMg4xhtS7Uz+aauq4tgwlcFRC1z
kB7gdcK4ImTXYdPsIgyAE2TmfSmeZg7ntMUuoGpPBY6AvlUAaaE7pjrSDwMPHm0Tmy5pTFR8wEGJ
6O8wk7UZON4Q8wr2G8jyz0J2uV+fsJaA348OiO2pNqMjD4a+wHgWEU+Mo3HTpIcMw7uSnbp2xGGy
vL9VgV1uy+6E0prtM+vgbi3+T9sSCiCTPSDWLuAJn+saM7/untn+Fp93iD1h623JCGd873y1iUcW
hXFogu7L8Lu7NWHVBcepmb03w17+0zY8iSXfxJRsLfaurLFvLcHvOFCQrJHMOSa6znj0IvKk242G
Uyt/3M2FCXW3QblWoLKx6p2ZmzfLXWg0vAuDFlLQm2PBBm1TavVO+kG7JCJza5jWIWsHbM70RjPH
e33mopXZt9jgsaEfhHS/E5NOg1VYszswnvt3vGmCluoNdxdwjbdNEh4DnuQwSxU8N8y9OINTnXcZ
+LvJbU+GjzuybmP0Rqmn0vpo1o9CS1nV1xNBLM6hneHqT7xw5X8Jbf2lwuxHr5xa4iYz1a0gwnJa
BZN3h2aQGplz6+MvENttjwcKsMLBwfDvkkbT5xhUlyiGWd7iWtN340PZB2t9k/oqO7Ch6GpEgzKE
u+1YNwRd6k2BpjBGZOUX7pmcjL0+X2vCSiGvG3+spgKTrRrg4RDGmwWiZ4AE92H+6ldogzl0dMfK
OoJTg0E4PCMn2JgxzFH+3LntrucRA9VEKJeu9ZmJn9qnnqnrElMPLPSzK4EjcJ7YVfy5Cb8z18YQ
iZxFedMwHjfdExHxfExQWayp5zzpDzFkDwKH06Z1Ho3m0c15eZgGYAtZYg8b5Xu31KiwD61vFlML
35JqM2mgHO4hkGEEHUx/UsuW53JG+2Y7R1NQKbpYYWYBA3mHA3FCasiVgELM8+jGX6kkKXJ2nB0b
fzpX0Co+9Nuac1QsNAj5YEJ9aTSlqaJPG/AQw6R41YFr690DOFHX0Ho7i7gTkd+S08G+6C0Xxi4z
4LOuVbyRqTCAjA6XCNI/UuKwWEU5zitm+OLbMA3iKtg14/gfwasY63Yk+Vo+fGPiCUrkung6NSCx
DPO30hTbhrWY1yntNOLAL1Vn7vMIu2UAU0LuC5V6Ie4J10BuXpExvSdRMonnk5vxfrFfcc3xYbY5
gBryUPaVZq/Wo6UVxzHJc1H/kTcEQHvC2id5/ygg8igYG6KfLwWpjgsVOSf4afIKJDQ+008/dZGo
wWVkNyRDYMdR55+ctPipgnDc4qA/YB2B2rKHCBKO7t4f0/KemALnW7jgBfPgsz0bFgwQ+IfGeMfa
aG1KpCfDiMF5lw4/LccO58Oz6Ra/ba7gBZOE0DtIap3m3jnuu1EWj5HpcaGgmpP5bI079Kc5t6dK
b27fH8aeaKSwe3dSwkG6ziHAbTE3Pv6PWA0ThBO5MQwMK3xysEXXR2pHw7Fvq3G4uux3c+Tl6wV7
6FWriGZEzVfHkvzS8MmidzE5xF3NzbDr8MFmXfvs454rT2mIYCiwX7yquYBacYJEQJVmNllsy4u/
KppQbmoH2rCx9MfK6j8wPj/qk9wx5RNFyjn21R4Mad275e0fuRd72yX2z4y8MRlbKLHHccO+R/7W
CEd7JuXDdfbSKdlh8V5hMY7y2bDGzwplozeBNpfpLqBuJmDqzGrdWYLZJeZOUVgdvHH8hE+I2mQ5
yyD9z02AC9E08fSAOfMualdnRcwZZdhgf0Fxho4Ak9+boB3o9VKbAVhI+0kKAwLDCvZe9lvX092h
rEHHstF3IMHt2VHxn7aEgOu1tyxxYVhN73IOBWw4VKY2bynwWASJhWCQeZps4gUZD4GxKIcRp1+W
XvyZhX0e8+Ka21w9sI4VdcTPGCLAKpo7tsSfugXoMosOasFJkWc/1fkzQpz0wxmSj+lG1RsVE2ZP
9P0ZoQuSGIEmV/+WvlW4d5bdtjaie+wkV4d8orbD9VxPtgayusmhOZb87piKIZbOd66gKJcdWySm
xszuus3okbjW6oK5sA+hW2MK0y1rs512C9VuVExbZTZ7mP/YjTHIWOCmoNt+1y1LktGKeukhRmjl
s5ACHqvOoNWrltegFRv8NKNVGhTfGXyaqIl+KmzCaqxsLSpaJbuXto2vBpbdgOnUO+w9w79iZqGk
8JI3L4X6Y6qraFKq/F3fT0DHwxYd+q0E8rcJu+9IaI/6DSAfOnIQlm5r+yini1+8yQn/MTd5iIlM
XoEa9HIVQWnEhYw7ihGOAd9aEyDQ12C2l61t66OS7cVllCMGEz5yOD9MqkJOZR2HVGAKkdSYPNbO
o91Ovyw+7jymaWJG3AeuEW+TPLkKhpRj2zJlgVxAN4P/e7TyDcmwh94Hn/OtyS12pfMfFGyeYBfF
y8z4r/adfe2TeZlyZ+JJC64CrFxCDDTmNPq0cgNphP0p2umA3fIal4Vri47DlzhihBGV5Qh5taes
7YIR3DXxaADmj4UwJynGcN/qqRcgAX79v7S4KcbE7Ttg8SYiaIjLHsl50yvgJMp/nyPThrbhi4N2
vGYkhseaD8mkP0cYVnR+sGrptiJvPzFLKeER69/L5yU5emOZ/kqNXzrBbO2a3XvsE40Ywj7SPyui
x5THyDGHJ2oARMNnxb+2HGP4pG7GLsGZpsWrOShR8UMRLoKDcqNtLF4tpQAHx5+SFj1qzeci859l
DFxJ6mjSOtu2s3Gri/+EuMEQ2RCtmhHYBBgdyDeTWNTgs7+eiS4UAi+Y2F25iDtSDrMUlWXueCSX
0B7XPj7CM8Eqeb5NZrzOa5B11iTNWQcKEE05YcVA03RBHR1s113ycdiPhvdBDCVEjRNX0lDuf+iY
4RzLSxaP+97oTpMA/9czIA4dSBR80c0IXyRwPTVQ4AQ4QgRrvFewDIzxjVq2iyYJe9kGKzisjfJN
iHmcrlPYH1uAAuxGqao4ybiQHDXY4BARRVGVNNUIKoelAs2JzRxIP6aSMHtdHNR9ig9ZMYqHvJEA
5QFeSF51QWjBhbRemgGXRVoJ16bOjX4sjIONzPtoKMBNSEmVOw1s5vPOntUZeHvn+xmpnD1eDtTe
arqGTX8NOgbXXRRsLM7fAeN8rE+sJ0vbkIyqB4kutg4TuwYopCiHy4Dt52DQ0nZze2zD/jAFeNFN
FtAfpFQm87zn4CeF3mWZ6Y1LpScKZTN/LtI49PiIcuzO65BU2CzrrgGy9RUXjsiDz4XJQvvJ1Ykz
vKodtF+QPqnwmNTuXM46Lh1F7EtNo6sUThWV2RbrVhB00Jav9pxe9BaFTvc5ZY+LMn+VL/FFHwaB
ci9ukZwy1znBH9sXnZPvJRELoxGgVuRBG1R4mIHPsOw8OGMBB4sjNdM8OTNQnJE0JJ24DZACsPO6
WrDIPEM9Z0zW89H69vplG/bTo+BwHgJKw7Q9RqAKcZcxV6eRCsbLzIXx4w7XC8TGWTpcIh9eBPxZ
C1OajOpHjfXWUFPJAw9HtD3is4+ABYOY8SjUhGEZlWs1nj0v2siCULwxJlLGOrWu/cZp+hFy4gaB
f+lHcWzFPbGxGSqAKWAqnYKMU7RJKDcj88OxUWWFxYWbvPdtkgPQhm3auXsw6WsHy2NuNpGVBe0f
kInLyd6ZwQ3hoU6r8EsB6rBMJ8u6mFz0ocQojIoAx7s1sMCfsmlXutzWRYQ5WkcH0RY2VJwwxl81
QlNBvEO0B6yzRK3gHpzIWdjP2jI3fuvVvJcL4oqGB9WU5XuP5y76iU3BupIwxgYLTQBTzXHodyXR
Z6LtP5sajyUbcg5Ecu5aaW3x6dfA3HeJWWwv5Z+l+HLQy+pdwIvkZ744tzhwPuIhe+HBsWgZKo/A
17kpXtGOZhu/eXd9Oj3btV/Q3K1dK91NVBzcB6AADFmANkHeRJyf5YytFC5lSBhEpN65aSx3vDe2
Jp9C9wUh7QPa3DM/AHDnsTVHIKJV5G/NzsGfwH2o4vlmgZtcaz7YPAfwsMRHXs/nemzG76SFckDq
2t4FrdQQi+F4KWUxJvEchZvFT+pLSGu/LieUH/4b/i2UVbByTeujMY0ODQu2M0wJdMNjePXdoLpm
dh83f+UwVzvf8bA6ERVxmMZ8R8HDyab+WqNVk7OYf7VQQBPIASPNYSd/9GOFZf8uZ7+D2j+7oa8d
sz7bvD207B+jq/EFu1TPhOoR9dwM2vOWFeYu468xWZvAEXu3FeeOLaTkAV+VUBwI9WDPs4d6+FfY
koyH2l/5T3lr/BKT89cR1Z9sKr4VbZ/duesc/szigJCEBQ6K3EIx4vsQG1iIAPrRTKlIgNkVLjVa
Mh9LKrnnxunn507aWzFZ7m6OsycDJyqclxWKY3sbSueiA9Jz8Zfswz82Rpibgu57Qyy4eSBlbzjI
AJGIDdv/S6ZW+mW7Y3ZclszAI9Jn1CCI/Ga9TcbylLucuMM/si4UhgCVVDDBJYwXghJjnMigkk04
VoyT9vrKSF722Lv12jfz+IhlJbgwIa22eIh91HfRNTKwt8RGpQ67z0bhrN76ldyq6IZjH1Rthh14
ZL5jiv1t9u25Es25baebCihoLLr0LVLtbxfH704xG7OciY+CHYBhQDoNXG/akc/0N4VOjTPxJZFh
8kTVtUdX9e11XrYfxwqbAZDrSIzVGg/rM8KiI0ZzYAwshR6S6i42qi3bjgIj645k0JAkNQSsWewT
VgNkRxtOU6wKzjjrMs3FkUCymz1xPHlTJ6hfXG2ayiOsKx7hBrjIGdVjJkdSKYriqxWYepvL8zjg
pFAJEIaxyhrC8NSjaoJTs9iSQZXprAuveslD/BB95KTPbcmJbPb+i0KIUtjDvfK8v6ls5C6KImYJ
Kb7Vw7O+5ig/dOZlNxIDZXyQtkfxE2EGT4IM8TNmBSHcpm5Gvh7HnbUx+l5s/KLirMY1F6cPeNds
YJ0zfCm/gZLAnutP0I4DpgwFot+hanclWjQoIphemM3fzm+xt+ZJVW0Bv7/B+xyw7Kty1TXHnjaZ
GP/1kgc9GvTBkRr7Bbjq0cMDHxY4Ul+eP1spSPLzBKoWvkZBqNZREmBx0xnhMcY6fdvKKcUkB/ho
Dser7QWnpcgfLHcEgMRXM2VUjKgq3E4BhtKYWTTzpRnZPrFBfzUSHlaTvF01IJIYPPIyguCjKZZb
WqQbNeafos6e7QkWcdX+xsGwacr6Url43s3KP3APMiB97E9xhj/jnbnJla6/bDw20Xgx5UtWlpDJ
WzhnvMWYWQd3r27pEuudj3s8jCMYKxEmVnTh8Zspxj3nANTv7OK1/i5DiOcBpI9qPgV5CLqxnPyu
3JtO/lVM2O6bXnFA3LrFI2JXZ947bu1M1JfiJa8qktWqG976+yUN/kTmcFjq+Ts2rFPp5dtGWWig
IOu5wWs6I9+hXGobs15PQdzvorm6LwIozWvj3yIVeDcaFsSJun+LbASKtX9m1mMfXG9EzF/7HPgD
tfWS2lTCU989MJi7F55CfuWN15lMAojBLE6LaL82mNjkm3xXd8tPqDSHjFEMvplutqH3PWdGz1wY
z0y7d9i9ZhwDe+Di3FNPoz2+J1GDYql4Kdq6OgFY0sAC2UwmUj4413LjRArpTruLPOLaAByRFoIY
r+PBPY76hxg2bxqX9kA1IFi5leNzVdefo8oqbHnNg47LOpkwcr8ElyQUPao38j9IDePhw7DX7eXd
IBRB4K+1EvjW+ub8irb+yba8K9nctG9ckF3sjAyU4+lXzNgvOh0XBxHh3ologHrH/yoW92HJWKNd
zogUq6dzTGLeo4SFBNuZHVqo5ZLO7GqpZZy7ybnPIv8WlQXpO4ZcpjrMaCWiNSyZkUPKXB6yyLd2
IUKN77gf4N+7Vk+8+gL+GijxHxO2F5uk2yPtdUPjycYsoxAbnxowiyCaDbmH5mqoxLRJJPbWnvqY
h8rad7XLkJonFg0+JO7AaQaWZnDscVZL0+YK3THbedWs49RdApaRj1rLjByLxDai1GqB1NJgWoin
2sMgidnsiNHJB/FbZNF/YrSPgdv/mAUjTE49EaXgF3ksbxJTR4NMmZWJ0jONZbIlA/J5qMy9B/d+
M5SwLXM4n2jmORVR9ozAhFMdZidyN9JLY1Isx4QTbhIR/pdj4OW1VKAzWnq8VdCSEoh7tZr20Te9
u9unXLgaEWPh+4DjtZsc+pkHpnFIAKYpZAeNQvMwJDUji4gc7EHh+9bwLJPNCpM/jqKzCMo3EWNz
1nkY6E7Bc9PaP3bgh9clTJ3Hvhj1zGN4bBvn6qml3oFdXWs8mFdxCPrO7hM5wJKjiH1ivwKY3fiS
ofRvyBASPyqZXjQBAalKtZaxS7U+49y9KPFPKek3Fi7ii/kWVQtaEopzem8mOdS6cd9U2vR33Q9z
uFoMnJIL0742ta5W0nJaucK9Kif5zNS4j8J+XvfV8NwQKnP2CsnBHTTTaghnHCH7AE1H+2yE7q8h
upvjO0+1R9tVY+yzcgbVr6gTLs7kH5YMIp5q4r1qasjizoxffxDisyK8/cBh0WAy+Y8VhQmpMRj7
dpgvOMxd/AGjpGpAVexOayJOjgtESDfAra1ja0Zyuu77FMOaGmchwvQY0HfT3zmQuySKGX+mpwpB
tuvh2WZl7oaow6cwMXdSFp96ymhQ8xae2wN/qU1Q+1dh0jpZove+RWK85KXJ8YABl8mgxQ1D1g/O
v1VElrj3a2bqNzdA3lLCohJxx8flGUil2Roiyx4hg+GL2tJtusgK+5zIkHIP3+boeGxO0UDIdr2e
w7Q4qdrjSUEYfwwkxb5Ts6WxNJIPYkhqOiRm26EjrQOFY0Rvn3+mLpCfENmR0fhKOPIels05WlC0
5w7JnuXwMUU+wKVNyHwxxH8KsknH0iGRrX7miOBtyfI8MUVYVX3+hD8i3V5hnUODrNww/K5S7K9T
ECBDlzY91nRlaQC4h8un6WAdiRZCcyWZqXbajgJSim+/l0FNarLcQAjj5GvOVlmdh7q6draH4DEw
BkyxQ+tUNNWDxejaJQN3GxB2QxnaXzqHgY/PHNnpsutiE5XNEkVC3P5XTuqBZMUXC4vKIjOY4sYU
f0FhZC9WagNQlDyl9RngJBgAGRzCKHoYHvCbKEuHc5RrUWh9YxKJkZqiJ54uXeP9J2IpOFnae+pU
C0k/bLojfutz550pXDjeoPnWRHyuRIAwMifmqhH5trDoESyTXIW2yzGzcuktMA0xYWriJz0MGOOZ
RfwF9nDmoPqvdgaa5PKUGO1Nv3pBooU/+Y+x25/ShPLLAWVylQnxozzmGFZHy4wehFF0ZXQ3t5nv
rf48+r8OTm4M2j2akAcbVqzBkdHa3otKcfRg4nJj53lDVAavZ0Jxqg5F7W28ODzZOfvTAPGoyZgd
9f1/OgVya5Ou08XfDSSfnDNopUR7RakHl2sq9mlM1pjeRUiIXdVl8jr15VMl7D913pFm3m0VcnyS
egpUXvIbhwJ4FeFylPl80dIS/el7PziJ0nj3CMP8d1szztU6FuMa6SwHhkWZ7lUbw55Bk/qHwfAu
Th08LBMGXpU/bZzGa36Yd9qvfjpguFEob495WnMCuoKlmA3oAtpM7jLpBJcxkzh0zSUzzKhXZgHM
TPzcJo0Ge5/7WFljl4AdnyVosSyc33oQdYJdA6KIs/y/Cv0+OW2texkrMsAtt8MzSRlf5gKOlVuh
uwmtDpeJTDIWtBeI14lLaICDAe6YDK+xDCM8HkEhO3P6LacgP6nURTlRDcbWrnK5thar22CFJP/G
eRXgn1RMximAyBSsCoQV+1JOJHfabg38AMvLJNX4FmYie05FiksJVsDyJKZKvDY9AOkUdcizkyaa
4e6PTXzAqrLeOT5ThsJN0hNNGcLoSVpXY2Yojb0i/Xfnz6926dmHPmUfhQgwvNiMZOqOStUsByA7
4tyT5smLfjFIQkjVnYibGF2eVUzzHWtlYGqp+ofJPiqVbI0sI5hGc/xQaHir2jBeavdzUPVHVX7q
b+BeetTfKZIEYyLDf61DLOsgFDGl1HYKRVVqFST21H8aJvwpBsE5f62nt9b98BpS32T0N9Cz/woS
p7tR8FiqU5h1vzEB4xZ3Dym53kUS5xR2Z62h0X9rYGM4cO582GBhBGXS35XV64BbR2+EO+hQBlq7
qnlAMzNRCS/JMcelpYqsHaqpeXpV2Cj5w38ExdKbfIzY3Qh44xOAgWs9WzYEYv+uRmNfJP/5FknE
zpcHa8C2ehRmx6Btt34fgYbAbepsNCstmAV4/yRe9Bvkw1lF9zepujOkk4EMkAySb1JgPxZEq9r9
gNNu8eZLwLCAcHHYKemAW0tPBVyTLsFvIdFsTZ7kfSpI3O2RsJvFpwm3jruTc5aUSfJSjiDRAXyB
6DbzEfFCY8nzjKMxdLApKr9CnGMRD2FXlsOD1RQsROWfjkWSYHWyuYhcOBG4z7ym3WEYO2MpG+Ax
5rR7fkBO1j6fQ82B02+KL6OLO/N4YlNCrXm0c1+/gNloXZnHOKQ7ib6+2lSWXQ7RELvhbd/yD/Kv
IkZHX76KhIO2/IU5bs/gl4zAyJ3ibMQhowH11mSE6T3QTKtEY8jcUG4Rf0eARmlI4bz8RRN5oLlY
az2M1lpRlz8m1XPmV890a0c8QjlpmpNsh+M8yAOCg78qTQ6qcnfc1d642OFLrTATqE51X6ELYuzq
vwwJVl6Py4QwXex4h3xYfeIQ6rWzHKY9mFjZ4BXY6UC9HsQaL991w0VGADc75Vo/KJ79E0zunStS
cegCFK0Tc3yanJ+gMuDJtNvJxGm5OpnTtWTwwc9xWhOn0NAhjogQAdzd3IYdGtZ7KUKT6fjRAUKr
+TV1OtCx30IDcyiqdxLdsrtr4O9epwxcnnpOKhtYkmXEQ5d20PAjDKTof83PCrGTYf2WwdXLy3UE
ciMtC3OVqj3IYShRG6F9rfx2WgcxwGfYpGj1vmw+o364zdHdWEQfk666woRp3ZW/+tNZRMm1EMkL
LD1PQ1/uhvBrLJuNjSLfJZShLvN9Q+bWSD4Ai4X7E3TGY2y+6tfUX3BMcHt/T8YytsOwbxkTJCM3
0dJPV1/hp2D9tpRU+n3ozQVLv0/2h0G/47axX5cEv9NW3EzFxH25I2S1XHBfGAJBMx97/mfe1Xv9
a7jPenPhh0C107nbA5yS6drpZc3dIAwS7zHzkDl4yAycgfoT9zUGuM27bKK9cJILL7FUEZpBolS6
t7GJAH12esEG1gIx8P84Oq/lSJEoiH4REUBhX9s7qVumZeaFkDQjvCmKwn39HvZpN9bMaLqhTN7M
kydiRmjv/5b3IbWSEfBV9LzU4x1mmP0qJwgAN7M2tmnucEdr4o/FeJbk5t6EqWeONUkdni3RN/tx
bv5Z2fyWpvp7SrACC/ploCi7fwxaOsGZHpSet0ZVXNPJD/ckhx16Ku2QPAlZmsQD5017pCnDc9VI
78RQbLsgaFzqM8x6fuPowVut+WXxpFDWiz8/QtzU8p6WJj4g2jMCwQyhsj9URKYrR/SLTNykYsAj
3p1Tdnq8FfAHxN9pxGfYBMck47Wf7O9M6FsO9LrMMxIQTB8tfaUwYyVsjcwN52uy4GI2v72L38UY
WuBqBItH3+OGWUbn1uo2FL3vBjwknq+/sLkkZ+1lbDy5R1SBj5/iU64Q+1FkzMrc+s4JmWm7nNE9
6PPqZMmFV19cxX0knbOtlfgQ0WTn7uc+YMBcbATh1lKa1smooVQY47cDJp6t6S2hujHqKmxNsJVC
Op6oM0jW1kikGWrliUbvk0np5IxWagooSRO0MgM4csPL1MwX3Rmv7MewXjhmDv2xmeLD0MZb3ZCJ
lOPFMhjUG+rQ9PQrh/64d+bGPw+cY1TqmE8Vo5MpM9ifcOJF8kkZyV/dcfRZNtIawRkT2qlIWI5y
zYyE0UXmzee5TvfzWJz8bn4RM1ApN7otpesVeF9ppJBEEPICPObGDH6X1d3hgxnQlg6WsqBpAfgj
s1p9uvzQM1yT0A3X6aTP85xvJxMOYtC1L8JxkU/09EWm5MdOAsY/3Roi8HF022vr5o9+bN2bvt2a
TIoZJdhEmNgpguo1CPtXp+zPGRZ202BUQahppSLzKbaGY89XCZJwXaWU/5pgnkyV/RNWdfZjSYEl
rsc6qoadND47iKL4nNx3KVkFzMLU5Hs0fzs3nMkQtR26dwGRowuDp813A9dfjwLpcKKNUjNn6CO2
QNB9rxnw3zF0n7hg/Q5+tqT0wpbrV3aWybsXRdha2+I50u2xy/WjstJD29obU4sjXztxHNJKY3Q2
+vbS+RjriH4eohzFYCAYwbe2i5vFTp69+VZyno04IDacVpdQNwWIOBqy2uVZNspSHkLb/e6c4CGO
qdFIFTbJjAmhmDgZdh0xH8Pl7lLyNdru8FR3OPLc+sDXdYdbD/J2bDfKb/ZEBlY9p1YZ47ySQ3uu
ctbwuEIdJklu4l6xthw8to7IuG50LmiR7tUaRmp9ht9GmK8GlCxntvb4WLp1QutOCxl1XVgTceip
PM/jcCULDZ3OKJKPcKqBOHT7aFrMGxLKHQGQAXuboKLXffOFehLUwp4aGLN+78lDTl0R8X+IKDYs
esZ6AWw9UX4gWO+6tPlxhgisKS99xGAAZGVL70jpYvgpcfnSHeymNkbc5CFg6JVndkP8mISdxLJH
2Q+qANGNLKKjREzBs5uqdo/VjGfXo30ee1hOtnJOrlbAyXFyoTf1WxmOz17T3AqeFEu/a1V/5ON0
iF1gkZzTYNMEx2wYXn2ssmQmrn3mckVB2Zq9jW5GuOWAj2ELjfzzTrin0B5ObZ5eer3Y9QO67bGm
ekNwcN1+oy2kWZEap8hyaOc06lMZ2vvJEz+Tq0FUZtk3d2PcnLq/TrH7N/SoYOoHAHeBLXhM7Ojm
lc677hjcAxfcMsI4qNp9zu1xnybBi5MM5zFiPGaar0kb7WjWfgA7iHKAltjg+utthvrLMxSX8t9g
URkti43ZwTq2I1yosOha3KnxRMKlPnatvAhvego9/2F29FOXhG8hEnFRh6eeVXtIs7uBucTktEPZ
L+cmC1dsQvxuBmzoSf2G8+wkUbc9Ha8p5GD2Js4zS+TayUWw4/sxVhYdHeRWKJByNR73Mf8tywbF
wki+GTP88RtbHxquqb0AKsEvFVCQycKJfdrYZLF1oeKXQUmO9qObH9I23aOfMNehmOseLq5/8Iv1
awrAfmWaIGtE7gAQarggRs1wbA11rlsch1MqmVS4viJ9vjRAddGPO0UcA5mtk9AhgyyX5pLZL/qH
acyaTdSWv5Yc/o5pcyE6SsPK2MPW9YKJQ9j/HQpbxxbDX8d13A1fdkwodXZfKt/A5eq0zJ9Fp2jb
bJH55DTvEDs9wI693PYS77EcfIY4GR2tpuF3W03B+hYuwXyNC4OJom4STvi6fy+KxjjHDXuIUuGx
a6KzUnIfNIrGM3dXRSyuWCE/qg7MTIdKJnjR6ZY4UAxzIgt2bgoPw8GQ7TOHNcF2pNyHMPtA4xiU
d5Qufs7Uey2YMHR+9Rm3xCkrx3qam5y0og2x2HHg0iDQWgLcnF3BGp4CrvlJHj63eY2rqK7hjqr6
mtqVg/luJllV/JknzZsVRPbeUrXcxrn3TFEa4A6zXRl19mVDQwDhpKEcTa1CGmmZZQNEF3YHWXiR
38fuXJbO1Vbm3xJmQByUD3EG7ZghwbBuOjqCWsYVZsvho5zOMmrPBB6xv+Fba/cDPe7bttOEXyPv
wpuNl47So7r7CP3wucZS0eXlFf/Aw1zlTMeVTDBWBcbfWY0fPi8hcd2tV9TUkGpCLpLKU79ceOTq
w2kCl+G4unEPX/gPDygFT0ZLoTdLIhmPW2cQjJ/nT8TvR2VCLKppM1rPg00UMlE7m5+4m0C80tBw
MjThUgFJzI99OnvJPuAB+Sl99ooAOxUP+1eTOF9Jz0S3aPRTSwde2g//lGU81p3UPL5OjBAPWjFg
WMmIoCpIQVKN5AH4y7v2MZQoPAJCijY35L+3C67dm8t1TO406vw/NIWfpM3AK4kCHkVI7KBZ91TH
nycob8v1xwmat6xQ8EkoFOp7tOUi3yEUqf04NAbOByiNniGOhpKUQnD44DDB4YO0WuME25IBUJqX
jL0QM638Ljhm0j72yIF3fqf5+XNQ0afvleVBzzXD1ZGJdoEc5vkBG0v4Fo3VT4axMqx6FI7sdTQU
d2j/UHTQwmuDuiHUjUa4NA7TUcPEx39uF3qVLpxLNOhiL1ir4XMYf0BK651I0R0mG4kXoPGrzMXO
95CF3TKnnLfd64HKVREec3PaBJN+bf2R8UH1nFjUOJSK7va5ze6FwXI5QNUA+89L7dMRqmps8R7A
FAfTYh/Qdilsz9kzOno2zG7nZn28jzjz4duaNp1hPivZLnpAf4jF/JAm9Y0mg1f6JW5poa5+lD/b
FNnqmqDJjAhqTJrf34QsFPDd0SMJV3A4CZe04lI5ALh9C7Cbc3A5k7LUeHXxCKKU9dl4Ad/5J+Qz
UE7xWc/qapvFjwkFGqQxfD0rYWeGRmowLhsYMDLlMMh7uX57NKkb/vaJ9PIiDjjmrfbR5oc0E3pl
Fw+JnzzHvO6KV0Ww4jSuOuScUSPTIrqRkgF08vqwVJCmofXsO+MpjcOdwYT1aHJPJz9671icPMp1
+pyes9GlRNEKsT47B+3Ovw7mYx5ddGnHw/a3ICZEca7S5K/rkmeo3XzCHiYQ9MhddTarZt+jZrsB
GRrqLDCEYh7i5zGn+KH08qOZIPmDSrJ4zK0DyjR6/ch0iD6PlVIREaGBXIofgQ8tqOAk/PA2GoR+
6mE/1bwSvGBT2hJBs18KgyPQrAE+WbO/LssMkU/09EPVA/NPDADSXrM3bEoL+G4Qdwff0M7W8bBy
4wmjcEd5SzjSf+eywFBn8E4DacZqKBj5FOQpOfIejH78DMyO0atvYjAfHrqk2zL+31kODeK9YgyL
2Sk333SJzSZd+udm97PLuwqvHJYpg37gKbvFsL/j5RwZZsa4cYL0NSmDK/GMp9Kp+RMFDpTPkZvx
VKGsgy3s1iEnL2eW6XqKTfZGQ5obXwKAr8FtH5JyAfkKbCPshp5LbawhvehgWmPxzXWJ/BgtnKy6
jgG4IyYxaVpHpcSu5H0FaUjtNEg2TVQ7SaeLIdprWZkvckIomaPjmPiHxC8OOAVe8Hhy4xA0A9PM
ulPcqrDQq60L6Diog10ncWWqgUbepH/I4/k14Q8qdHJu2sWHQhgtcZA4Jryls3XnaVynbbnRQtGR
OA7v5cxLQgtEpsQhFHprcaLQc3wFHC5fetwMRIVgIC9crjgmjaKAEWSyPjdLOktExXZqmZC5ubgV
hnVM3QibkX8cs2glwmnXmKbBpNAhDEpGhWM/o6wsTffTRLg/q8VIoid7XB7OOvdo/UGKmnBsZgUm
xeVvJsziJl8i5rCzGBi9lHGwE60KNqqfD1JPj7hwO1q/nB7bSHtmJvE38NPPosR6U43GIeMUR8JW
oMQj6cVprii5DSB/tEa6jWP8pHGmGNhDN91aQ5FxyW9eTFZEh7aELJcj+v6CX2464WzD2GdeUaGc
mOU88XmOL1k6vYRpzAh6uLdV8Crm/jzCnWSTEmebc7A0nH8ebfTAmTjrZZZcqY77mEpYl0L3q7Aw
rmjbfCwca+sj40NeX4V4t1RJ/rVjO2v6ZybmsF/DSxAG+ICsXdpb+zGiF82rJQxOzxiwnMfF2R8M
hlgtk5Ny9rg0lupNVSYA2QBL+BjVfzLq8IYxe+q50CzdPFfh0BtMfwiwf5n4/xDyfpNF6An4XfMq
/mtoQotKXEPexSyY72ZQ249VhsLPYKNarBc0Ohc4AHNGjU3i/6YTmmq9RFfd+o2hA/BHv0MBAsAG
r3o3m+XOL9pb7blMoCBJcD3Cd+P1z/Cx3yH7U11jvjmK91eCOC5HTnpz/Cya8eTUmb3Jo9z9bDzO
ZXE7P9gOPsbaTs5jV7x1NLat454lQAak4i1ZhcfIb5rznIfIa0xBVsqnbswalzILY4WsAKjc9omt
1uUvR+FnwemOrAB/uLBiUEs2bWkjI5NfxW55bqjm4fUcAVVYxKqoZe3pE8+UC97NZGGYGYtpzaRB
29SgJpDHDU4sIJBZGbgcXAuj905cwf54YrAAX1iozKNk0ewaXLYwkbxZ3CX3FC8e917n7GMcw6Sl
WDfnsOa2L45ZgzLRufk553ssZPzBWBL1sJlRbgcFO4jdQLBkblXWfjgj1bqsQwU00jLde+3U0oXb
EbG2fCC3M2GaIjwMXnZoMv+tgxMeFajzNlj+Tb+gpu14vNv2TAeLFbfDc8FqyU2/30ZYhN2+p5zR
gu5dp//4Kp6JAYmz6ZhHjDVYHgBEPzd1wcmkjY+xFUVg32hcbWRuHoY8+KdDy2d0NqOFUxmM29Y7
xpV1bQN16hocplFDyWrYt+ewx8Gb5cVM/wxGVXs4WghgkUxRd6PhtwyGcJ/zns9hDuXPe45sRiXY
E5iuKPwzvrHEfbkgA/Q/01F0dE2fUhH8ODiQoE5Rahnp7iXgUkkjqcbpap7Y3nc6xu1mJNM6T2BE
90764+PIWymSxeNCrGjzEM3TAMUDJqego2pVeOrmFeYexYVknmv+tvRz2plL4s+74/E6MiMPeLq4
4OepYAA0FycjpBkomtOrBWqD/xYvGjWxLksrEkV11D2JLbvkzemC9ygpb1NU7PD/nO042aV5fZl9
PJrl7MAZbrFgatG/ugk29qi1vA2T6wKIFcuFz2fyWxpTwzbFjTld4tJt2R21S0F7L+h/rq3HuEip
ojfZfbDPFpwi9h4z0WNrNgSo2/HBdGIYWMu1MUvcV0p197UdXmVcPGr6AGCOIAD0HmixisHY3uBF
2ciyD+ikUnQGenRDq9Q9Fqm8jdr5LTGfJ/JRUMmILQZRw+Huz3YYYmfudbShyGO9NHWlTfPS1CG7
5pLcDFJai63w09UfXclc1h2YgxINj+8GZ5K2BS4w+nvKgs7pLNZlNiIpx3dck5shaN/HrDyXY5Dt
h5byRv2v7Nk4lmXc/jdxkvNiBhuNzetS1ReNXuozsJjLbJWmcChk2H65kXlozXwbhuWBfnZgIJam
x6kUUAuoCK98FF4Da5aB7Q10FWdkSnzAjlgPhIPkqqj5x3W1NC5406+scdurMnucUanC3PgTuBBO
F9w3T8fWLpdBW3SN4/jGSf2lMtAbkI3J41rF3WKgSevSU7s8R4IwNJ2EeV6vaTT9lkTN35BK71bC
C+97MFls64eo1VkTB5vdRbrnwBIHgESw+Bkd5mPcLR6WBCpJPFhd7YT8L3Bjw9IHHKjBDDuMGoJZ
bUCoPElH7Ru/vHjx/FsQLWOqaTCICDhPU3MW5O4bK7gv8+3ARDicksfls0ya8DIm8Xbq7jKmcwtv
JZCxp2Kmp0Unt2qewK1Y0PeW80lRWkACBqYGeEkJT/a3cGrGnUrq3zwqeQup3dVMRSmG0tmPsxg0
WSWjFghM9ok19VzHztbnoL9c6q3E2AiLMRWVKzSL783F+09CMy4QtPHsye6sJ+Mdl8jWbwkdS2xF
goZLY0a16dWJitMdQcM3uCIHy4xwJpBtJKVZd4A+8bxCU3celwdyqgiKcyYrDXM/DOG/vFHMgVEU
EvFchrgeUlD8fDRJEu5VZ+MnJlGUExccJv88ZuOON+xv1cds/9xsSsqDPd+kPA/D3QrUA74lHpS+
tIiELQlt1EplKOYIk/OSGMmzEUjwPDLsubFbDFlrH+hRZCKZhEwbkkniUQUehctso4mg8XLvJ1H9
qUzWLq8xrrhb3jTchU05tekFYndKQF/uZz/EoRPM8yYureepqR4H8K4D3SYu8EubzOEaYRRagQ3P
BwOWVaQAdX2DBREH3tqhN31DZat76B3a3lsLByHOyT/WFD10ZoL0XVfmUwJYBWsVnSEV8H9O7lfQ
tXRJmFW0cfz2XoHFMmEKd/ceEdrnpyWSRXppeFB5uI7qIf3EwoBlFadCgjti5doed38WbHdZGjpQ
dY3zMlbYnkcfKnD17lHWQN0y9xvgGtiBGJpvUOAZhwmGKXV8zc3XMaKXYhy2dL7dMnQnXhPiGvk1
ibFy1YiHdvHdKPreC7L1ZpEdsqz+KibrOcYBgWWeOfgigrf+IlsML3HJ4I7F8e60Grqnf2m8Ca0N
IwNrUTaFOz6wfW7/aznKd6L6IJ2AzkzTML/8QYb2ZR5/IAOuKvM1NDrASL9zqjaTE90lRS5ctB+t
NOJw0iJQxm8sInuyDMT33QcRQJBFhWL8kazqqaWF3t+WjGRznshWcJWPLoIg/3L1Chogg/hFnGBY
wgxvw+ie6wpqY9wPu0i9QIuC0hsnj1UibzgimfvXuJIJgoy9eA3bkOm9c1g+EZxzp4K3zIX66c7z
TrH1MX7gUsnXOaT4bkawOgk2rrWNH3udNd5CCUc1QM3YFb7xRkrzqvFBcT8n1+xeosxY2AmsTIbP
j4qkgCDl83ELhUOi+qNS9dcKiHg2BkhEMM+nEMrHOQhq5pext5cRfe02jbiY0cvA2KGNP8jEPEWK
uoSeUuW6vROpRUAIDoCRoBK7T/7oXdwKtGM5p+VezO2f3PTkfZa0fXsmmTNO0AVwFrRmOwXnIpW9
YdE7VDbz+7b1+zW7+Q8Q4z8tE2sSseKauza1KTToqSw+Y0K/OlXxJjtPrexsQm3vtNw2rvGQEVuU
wKFQcxGvRz9aG51A/4tYJmOV7dlPN3XR7DrPM/d2xCJLSk7ottm5UcOhlS/Mq0UDtrz9DGLrC0zq
doxDio7CpywaAiLp00oV/d6thj0O8TWcGwZ2JOrs/i7ItKRA9FTW3ITGGGJwTY4uAd20fmKdqmo8
KniHPApMqgYus/n8wFR9LWm5VfwaBU5TZfcfqMT7pqEZx/bj16QYH1xuAYGiF2dJu0eXKooOetmo
DJx/0jgn/nCUBBh5JDO4b06Yf9nzuymxuPU2N6t6h5NoFVNukUjExvhP7OR/qzH7JfCwouyZgtk6
XxbC5j0olrePjk6SUdm1xQzrpQqWjHnKSwYMvfPlpQssMpFk0gpihpBRy23dRISwFSEFttztXBRX
ZU6M6ykhV6j5OodCAR3HOlLcONL10/sY7IDYmNmXskFJGpz5pyo5kz04Kzf+iV1jpyUu8pwAVjdQ
SV11HKunS9eM1yYyjy45WAmBYF0wh2fxvXDHomugc7c559+xLG4WC1Ci87eBt2MV+Nlj3NtflGNF
q47lsGzhlWUTHnrahXI+mvZbA9pa8hVcdLj0Fo5ZLtUor6z3fMmhTGCFgCvUbNtY2w49IBqX367t
3dvy6CPJPhGqoQccTwaFZuuqse6Ccp15itFpwQ8wC7dSc9gKP6W2pFVbLey7VYrDPGvWLCpEzIr2
jUpOX4090+bXP7l49RYdGOlvWvc8CCtvGVYihj5nXfbb8KVtiA9bqyAoXmNFHg+wBxoAP4vvKmrT
mP+sNJNl2YrfoeQBqivMooi6r5mLpb1f6H295OqKU9GjEiTxz/jLybUjhHPeCaTGlUC2g4FNsTaY
hk699ZUTgl34pHEhf7uAklYGWG4nAFhTnOJrErzBbpzDU8rUeWSyHHkp05SwuVvkI6FAOr750Rne
Vsf2r3CSX5d6wyNUyos/klyvJYrsssADmCdePmxkoB8yalCMdjwQ5qX5Z1D7qmhPlNjbWxB12lz6
vNzv0ielUeF79hMHTZ73ydIckQcJ6gXj8vJlTNYT8z7mHqDvM3BP4czBhdFvRkNAMLt/0wJS4XKd
4Ka2B3B1pO+Ot9X+8Y3hM2yCfbvU3pctUDoOdjL77LNumzOe6eJoa0fO41hMb5YbbrBunxbVNCRV
ZOqOK0XEB9yZ9Exx96+ckP0y5wSgeEWMfZiFsF4qFuHYwccu3fBBlvHTbHt3UG37pEPZG53qnVgK
X5o7F9xCq/eJ/B/y74Wp+Dni6BjAOybDDEKFlnCzxI46aA42affhD06xs3WFc41dahgKXDaZaWzs
xP2a5AQMKhpgMufXYKquEfPeoaPl0+RdCUpTvdZBwcHF9g6ZHvbMLV2Govi0BP03cjJfJbW7BV/o
zneI3+Ft3dIgGALh47/T8E1gxqKlRe095TfvIC6XfjfsE1XPewdJg4SI4sscBo5CMPwmeckcG3OJ
O/8sx0bkrseAjSscG8DO6gkrx42axB/XCNdBWv7YhrxyWRSq+KGo491xg22dlHcpdbST46CORqJv
mUxu08SERQ70L1YQ0I3wFChaktUIVJxb+kfvkmrKQEYN7eLmHK8kKg4+MbeVq41vyoG4bLloIrPE
Ddgz6YfM0VXOxu7UC6Qf2lbs8SCL+HPwwGWmDTUtxj87lAehm6PVli74xzmCQ5juooU+oZp+qT+n
0xX2Fcwcijq7qvlKZV6sumli19TfVhQ8KeYhq6iihzaHX4rjifYoifnZL+JXOgK69Uhk0ugQoK2+
w4waGc8eQ5vl+IiY6nwSLd5GlmQxC2ATVzjUqyH+dBcCVB6MpNET8J/G2TLVYyzGl+W1T5zsU0bu
LQqc7eCl7CKk6dwQUEouQ2SlbyMHepiS6G2j6tP0pq8h5Y4g0ieLbBUOJYbJFvXSB98CsDihV9ih
+AOb/Wdpg11erzahN2zg8mDl++UitVxgaq7EOxW5nwYdM7UgmZkEvKLcp/ZDyGvZRnRoYBh4jAYf
hB57B2Ts6R4rlh3KZAMsM9Bi2+YsMGaT6EpvhGzOIfuuKDvkQh4wDGwBqHqqOC3s/vjqVk6PCZO/
5iaCm9vnXEqaY9AFv9GEmqN5OFxa6rRrPURp9Tqa7adRentHlzzWLjtmMO7NaKQ6rnsrRHFkWN2u
PVGJy4j9D4owOfIJwgFXe/T9tgQt2GjckUFubHJPPVuVvnM/em4h8ZklIJN0MeDzmnhMMvL/ReN0
21clyBvHGOH+MWBreYSpnw4wSklq2VvjZLjBmco6fTBleyu8uLh6CP+JwCpJSeXajglOQAIkEGu3
qxy21lI3nPTgPFQiLuSPfWBEmrAxfa3rZZksCab5dFOnef+IDP1aFxRfhhXvghWEe6yveyCu58ay
vszRfzTNGrWuQ0dpBRngUb54fKoxaevFuONQeNW9c+lnkdYW/LUMTyn63s2mtAcXC4japP6K/Ors
dQn397p+7pAIgzmGQd+xdeKdSux/2rf/LUfP1okebQM3YNRCdrPik1n3fy0Fyr9GrB+cmCIzebDL
2j8aecvTU/z1O+qpk4LIZWnzyrQbmFA/QorPMDV9GB3DDbTMX9spv6wIXD9vIwYb1HlDMBDkVjkM
HhaMcNX5bDTLoo7H6hcyIYlgiKPQMuz7crQaS+/BXSxEoL1IyrjbWnobP+IqX5Ow0CJ7KMNwF0/N
ETF/WFGGQ1NjDrI3myym6rZ9QicEjrzUi1HkjT1v5Qmsl6PkJN91TAjtvHvtXcyLTn83I3Wll/ew
PMA6tJFGOUq6A4sUJaTCduUmC3lNVD+BjzCDTaDUx6Dbn1gUfwdNEMH0oFSZ+hIuPiBjTNNLIboL
AEaSZfTGIJBigOPem/Sc12vb/WuZnI8zmX4DouJHa4P30mOobU4St0oADpwPrkdHYcAfAzREGalZ
SteCjtmVM81MVcIXyytffB1ga469J21ix+3VCDsJk2eIBX7tsBBXA23I9XTzgR8mboGZLzmJqTiz
HsP+FtGzA/9u7TpdzQoWvmgUsZICkk1kZHtPzThOssewHm5zwlU6suN37QxUqjBTAmHSvuGofSXC
dC2b8Zz1eGk8Z0K6xovcOixw0XQ0WhnjwcUiViScV5zEeFNQg1ap1/3Blw8Gf3AwkA57e2lY6YJL
wykjgoqwnBsNhrt1Rg626D55VnDhUBDILGDO4cFUpiaSJm7o5+95SAxwclvqoqP8OvY+9e7YDQvj
JccI61QmQAiLMlO9nkrx1GOBihNr3FbKh+ph8r/VPekmWtEZ8TW48wYmBEs8UmxzbvSb1Lfv2EAi
6GucaKM+1GeKJ/UhsKezFbrfE7zMwUPi1YSuWl7OUeNczLq7mzPQHLocEGo8PiGOv9c9VRpWgUts
LBQDftvZV1H9IQE7JR7SRgDnH5rPGpz5ehoSxhTM6VA0HsTgf4VzfcXSBbjIF6/Ln0rhMF3lrsT/
HNFmIRiqZQ9dEKIeFouv4+TzOawG7J8rZ5gOU2Idsbg0q1SC05ibK7b3gAa1cJPO+U1ZyeNijbP9
5FEplGgOCsRszrFpUVzlTsWhBTKBg4BTe7X4gvmRzrJtX00AQyyd1CdQ51Dx/Vmm/cN7dSxG47aM
KBScDImRIJwYXRoQQ9uMg3GXBTd72Qf6P2E1Ppt6vnrTFELyg4KQVW8mIWNoFlerCR/GKaGCgsWh
svOFGkt6m/MDY6jwhT3+QDSchvbij4/1y0yHHcLrjQgq5p/0Yo4BPBgKuhicjPQaLLLccrFFDDlr
Vd4qxMaKNXpZq6OW8J49fA99fHLwnBGv2k6Ls3EqfkSQbftw3iR5dTN88nslFH6kxD9hUmA4iP17
niGBy+UrIcH3ImciP36OQBFBoAmlcYjn5ihctfM5UpS+eRy6EmheSXiSpdJm52psl9WvuVWN++p2
wYdu5O+yRmokwUVlZcR76TAxibajmYKRmy9AtCTciMPYfgzC5GmU7mFoMOXHI94o23823eg7GuqX
VsXfpi2YvvM8iTo8lM7grP2wzIFHgHbo255+rD5gfAA/KJMl2CT7kccXwYl0vOjp2OoIWpDGuHnI
/MxkwSoup4ShkYrJdKd3dVkeG5PDU6aBAUgVPSzXTieN6m0szYupGYEvHVS2FeBSIi9LrpldJqfE
KYUzAEHgyfTlU1FwUYytM+8aC0oab1IBo1MJe0eMkRgLOkFSef+cEUro8m+CLN9FRvBvTrlGu/Fw
DGVwTfiG65G9ArvMi9cFpzJK3hrC9ZUWuL6ghYzmA5LGaXLyo10wlSNBYDLhQss4LP/OYWLVT9hG
vHgfDkSP1Xys8A/7Qt8DJ3wbWTA4Y7/2NQfhgiNhJLmvhsZbv2gSff0dz19GReTHjxnCyGujs2vG
dGPOvR96sfn/Huw6jGi9IRYem8+TN+1SJDJgHfxpMN+H5kjZGXlLnCCEphO2dqB2FXO3eOgvMwel
PGHkgBlG8XjMyJFWReINCcsMPU7V7Vml9ZNs/UfXmwH3iuPSD7u8jggh+1yLx0KbwDKXTdHlj5U/
4g0CY1paF6i5l5waL7Dk2bbhhcI7TvBOZ+KxH4qXmuThCvAodZ+dfKns6GG5CQVjv5MeBQWmu2Gk
86cCFzayMrBFvVWRvzIbJppDLm8BTbtJGr3DDqHNI3ru/P4p4BcASf4ytkvSDZbnSi4PUpLEJElp
CYjC9DEBybLcRqp2/Jmr8bvj3Osvj3mr7wjStCgAiGm6moN1dmk4OSFC/DiZReLKL/eeV3ykDXOZ
RJzVMNAN5t76Dquc1LcWSgzO3a1BeUJPtrEu9DbI5Nnw+TMmYb2TFNXgtfK2TIMIRJrBKZraECNu
+5wL9kKTa4NnQQpwqZ+GLd9jop9bSsERpr5UJ94Q0ZDZWeynoXuxiK2C4kifa6Qq1lQeigrgRdM8
49sDFWuAzkauMf3zcoCuWvM0deOlVbQk2BJYCfHY1QRdv1Dja1oMXyrDNu65VnVy0+D/Y8W/iaSi
L+gWyXlbXHu4aBKQnBP4LGrrwWy4iQ9aTqemsLjZ8nOFbL2xAzTOsi+TMZzNTr+FctgHKTRTdgC6
Uviu3dw9VvzQy4Msuvi5mDP2yvlvL4pdaMfYeaR+X37YlNfP1WaJisuogIQuqQFxCJroS0qiVRH2
wqAquWtAS1yR+9r9n7uMu4I4tBN/iDR+HP/j6DyWJEW2IPpFmCECAraVOrOytOwNVqI7UAGBFl8/
h1m9t+jp6kIEV7gfV/VP73i7QrTvrkOOtdW01TVVeUJzUo4nHQXfc1szFhgJLPb7y4hErbaGK/Xm
uW0oYPylekNQcWhXnFrZ3XPG4YoYcasz44WyPJhr5Kd3vlUjuWmBz1qYlnagKSYKtW6k3kl/kH3x
+eruIl9+LKkFJqepNotUf/tcsl3rgDzJ+di5tFNr95uW1qb0wrMr3KObsBWtq71bT89tGnFIT/SU
86qacKzotq3DndfjP1uMS8NL9DZ7t+ah1JgGS/Q2vqqelyk5t331UdX9R9m01s2U9ED+HM9lGd2V
d92S5CC2BevFXj2mTvXMAo4ZwvgR+PZDHqIChEx/TSZ9n3bypQfAQpPuorzgXRr8+rkt1Zp01v4r
InHIQvxxMerNSEh5KAHjZuRmbm28sfu4sx9tAmndBcUxghvG+Fb10PrUNwDnkJNXGrp9dyRZJ90u
QtARaz/cugFDUVNkE+5REHJOnOJDnsg0gN02Lt6hb8sjtSmBgxQzjbkf0EoR4dJe55wsvcneYmQC
5Of9cefiNvFAtAiDzmDqmBxJphtLOL6gdfQfPeO5rH4M9W+3nFMUyVjf1MUNWJDWlnsfowot4G/2
EetihSJ+cdJiAxb4WyLd7Pv4A3souhE2MpUor4Pt3/p8eiYWtWGUcy+Xe79lbWgqgicHajE0c/D2
k6eGA6Fd5AthpifZIN6fOWnZHxLCKM6D7R7YPv+J0Y0Rn3GwRz6j+UiZSrAe8iuv25Izedvn3W5Y
UDNHnCE90CxoBOCEgKyV6FVskOs2+AAhsNKOdqf3nuFcKpfmvlvoZMIp/VfX1osJ89vas0umWwgB
2D3E9kSiZAFw0IU5hTNsLAVMI0r0iXcG2V3j3GQygd9iuQebmcWo2UEoQhPIO0xQKeYdSdIJFgEO
Tc5iveDem79KgXbOylYxB/+kG8eByATny2rdh5G3mZiF19BJ1DW1Gnkj3f5OwXfCwuT3ewktyM9c
qMfkgLMIKIR48vkqKT/G51C8yUD+lhHtMSXtkGcGtgd3x0wSsP34UGX9ve+XiASa+eK59b7vZ8KV
0fr5yS7rFFltFcwOb2hxbXrsO60lSW5xeN8V8wrG6lldpjWat+j/KmT0OLCMcJ+rJn+W48is32fC
JmocIb1eSK2Ejvr/Aepp+3b07Pd6RKEnJs6tofXLC7O6q5WrH7ejKU4VwzvXBtieMmMrImffukT1
NCN20hzg1iZIMGqpuZ5WjUDywGEwbgOvpcVK3u20vA9Ecm60942WASFFj0FY2Eqdx7rpDlhJt3Yk
mZlDT73LCCgnP7oDqgQpEfex7oKDKonNZOJe7UpQYQ+T7YV3AvMAAzBUWIeqaFcgRqL3Q0l7gQnn
2ePYa333VXT2F4sTjCS5Y3aex6HBHvU5LdwQF6fDkn6Cl4qQ6dhV8OYXMAwRs7cKh3sT7RKX6Fpo
/7s6Ma9pE9wXVfOAF9Ln/UMnOmfdWejgqeU3GGzDGTofA16VnHCIXqI9IokonGFsKHfnTe52jAqG
hvZp3Rx2wj2gOLhGOK/VON1Dr3sEJrwqWivsCdhENKHlCutx5gAhJYSoQpmLpsJTmJCQE+KPgIeE
MI7I8/Kt55O7rRgsBJbc25G/tdL6mWrlh6HgN4NF3vxytckVDLznKXq3MdFuAgDSQPvBQTZ9uNdW
+q3scg2OqFhOqy9E/5cEEAtmy+A6ZmJn8OTqjtlG0nkXDzm7jrNbkReY/Ka3sK5OPh0xFlbiQWx2
CQ3pOh4vxGDLn8UxmrVF9B3V1XvsuddgXD40P0ALJ9+Rs0r0XAjOl2otmaKrYG44sXZqc/EARexg
YgHm2kKdNN+iVGM3j/iz6mBsS7dusJ9Tj0IbqXj1TBFS9gvXZ+MzXViSbdKif+H3ueileBqK9o0c
17NsZoJvOIsjR/9A8eZLHJy9Rl3M0DxAEwFkG+pTxsblUQrUMs0c+ZTocO9cfm+7NRGTf9aFGLM0
70F+QGJ+bILyMvcLLWxrGFIz8mRAKPZ8sz88hJW5tt6WBfjoNK2JUWU6XaIl/3C7uNt5Q/KchOmp
DabHOBCPvTdf4h4HlhUxCa1qIhAni6iLyEZwEo53pZ+fTD8QJjoSez1VeN1s11XwtSPUQqtKcAaz
hNHaIsARNdJ608ttIerklGXBrSf6vUnLxzbEj+4O9m+8TMfI+H+8iG206ejjETw8p1P27hKZ27gs
0MzYvfhjxBhUi6/Rtk8W0ejeJP86VX9ndfJntPUh95vbueqIfmGbz4LgoQYXtRFg3q6hCW3Ksebe
Z93Pg0sikM4TLMTKPk2t3Ltl4+6rYWZLrqfidkQPPdTBs8r626WmC50rfV35mco3p6XSxyBPocx6
2XZFl1qZ+xxYhFk4Q0C4OOe3in2Gv4ikUf+9uLr7wU9kNokT/FQRQoYKqAjgnn0Q+/eGZK1IMn1K
vAB2T/wjivFv5dJ1tNH4qim5Im3LA4yZbFdE9MFplv4aOXLED0+BIZYlR8HYQyJCcR0eu0HclgnV
cilWDKH6GqsE5zHLpWp4ZLT3a7zY2uS1+Son5JYOOUIqUPlrMxo6NDaExGJypXzFTM24u1HLHHYK
Q3V/WOeeYfWeiuDk+yyfQqGOSMrjdUP5NHIRa3c4Cq8/N1FsbYlaQjriAZo0zQfesNcBVwqoPwPR
zl6OLqSF1TW5rW08hZsIwEXZ8dmMuuy9LMS1aFMPRIKBKmSVF5/LjRHyEjQBnrQ5/I6W7uAZiE5q
plFNAG02TvPoU6yiycmRkrccZip6r9JQPaeu+e1j/yrH7k9nxL2rmThpAE37qp//vzC+QlnSzenH
0tU/Hb4mSw6nMRr+EHZ4ctr5jg/BluPkkHMFO10AaEDnfldBTRIAnz+8Uj7oscCPqHvAYO5PnJI1
F46XKmXFpOt7oaGkGv9u8cWvY8HYjdPuEqwxsbr6Rf6Py8lUx15TQpPodXEcyfasat6URyY2QU97
F+PIVMqfwF0AKNX+n8hmaA0TaT9WBHcAI33w1j8SobSc878t5h38sMAL6zEZd0Uzvi3RqvxvpjN6
0o0zDa+Z7E4LovREV+hJpk2TEXGCpIMKSHOUDnIZd+6cPYM09G4aJq3MTBmVJqjLZSTXEPBwMzcg
mGxe7oFxuakep7F/Wv8AsK0XtFzEEKC4ZB25LTlc47De9VlwTIb+eYnUWUbJjp1MvE06yKVZ4lBD
pWT4IbtiaVNb714+g3qFMI1kQCTrwhNfBbq5g0K5JcoWGpOPAByDJTOzQb3wrQCTKJREr5WitEZW
6Dl7EZSV2NWhZecE4s0m3ln+DKM/c4hN8wsnPSicUNY7iQmZ/4kESWuEurnOwdHAzbbEjsMzrV6c
TnbxPVZB+tYhTmRJeFyRKcMoyI6y+17a69wAHXqaXEA6rm0vEbbqN0c643E948y3YMiNgXluq1To
W4mEBZWkSpfa5gUj7w1nfmPIHmOlLrFzi7yNEj5sQrLhGPJu2uLdYYzFwV/naGgWN9/apMYVeMNV
Za7x6EbVtmlpZLeWpdGf1BKf7jYepqw/12lgp1+1awq5Yjl8Fge5mrvoKS64iL+9CqAo4+5Ybctx
XFpExudGreKhqGRosy2KMevu1ByiXxUp/Rqrd5HJ2zic6ldYu0L8iMTJ/S/fTsx8cWM/xrtvhlKS
AqRg/BGz5q1SxrrNp42DVBM57zi5OWiTfMRFM7K/fCHay+fb4QwImNQYSXkGgC8tgvECOzxmrhoc
JviNVvMMnLbnt8tSe0I8AD98OpZOxRNNOx62j3Fce/FnWDbQvpgG9QhqDUvqhixdpG/oedhE8oQQ
FVMwfmgMJ1OZl3hTS2uo+Z6C3slvYFSQyp6XFlyqnQwYDP6tkjKatkHgCWc/KEOFHWF5FM8dhuWS
4XYbYfZrCjCnh9lJQ/KMK1UypETikP8MytJoGiK3R4AIVELW0V2eW1yioEhsiykybDEYZK0fMvos
uu5V2q0/3jXGmqJbNqQpj/ZQ586y8UN+yxWN21nxZ6tanoyvOWR5Wm/qmuT6n5QC5GbkTUwaJets
16VdC5sm5F4MBpdFa3GE5EWxZu3q3ML7PPsgFh5MgYvsx0ChZ52sZmfVQkW+vTiY5wJV8kWY0MN0
+QoT1PZfN46RcWxUvj5sBxkCKoOLxJoSN8LUTgp0heXzI1Pw6w2ZApvZYsTI2k2PgfXjeoPj3zaI
QMz4DO9SzmbdLHuYZIVLsPvr0pe+iylilvbwMfSc7+9dKwKMUW1uEbLaKi4QVrfJHi13WziCGJ5N
3VLbYWBxq8XmV83wxVs8NZVxX4LZ6dqnJRyiZkJSGEztHV5YS73aFZCbI+/wBAxZQaSJUUyycZz8
rfa41OC4tEMBTwmVyEXeeGOzoNLEo1VyQIcVUJSRLJjaRH9SjMgLJutkjO9xiJfNW6crB81B5zRz
/SRV5IZfouubjkqSMDhkPovtZCvdLbGr9k/WMHb4npa+JWrB5cs57n237N2Z1TLysx+FpS18cxKj
sw8Kemd8QLpex/GZQh1PqUpky3Js7NzC4j+ZELC2N70fqwhaXCfYb05p3pTRXqaRPTzPvufSOnNa
zaLZxWGsJ3QazMsTIh9QZ+QMflOSxk/9CLm0p2Wpsc4zQeY/74En2m0OV61RccWefyqj4bWPJ9E9
5iWzM49qixxEkvy6yRURzppKkLSYWgPetZssWTTz9m5gLJaT+mjnLplrngtUZItyI1mdmJw1CsKw
j/5v2BYIlsGc1XmisQO2bHjfkDp64+Pozv7KVUZMFzIxdyyP2TB0rdL6CCenjw8xKfbrHR9Lb8rP
mcXvQvqJqQZIVRwhK5MGxFZr+Q+djJRBD4e6FlKd27bte2KDc8O5CxZT/mgV2CNGBeV75GcpO2vT
PT0dJz/puOUI1MWu55jxRaTBeSAKGZxmJIYm81LHOrWFg01kF/Y1jHJIekyNjswrkrZdt9ldzbAx
CyVya3/GENslQrQ/XT7G5UNnDxJFmWuLCQmt9nFNRxsOna58MZk/l0/EXeVzfapaUzN8nlfK1Czs
ljGMisryvmSCA1hwqnsZXDpMtJh8w9AJMT3FkWC5euO0wRI0hC2EooPrWdlQI9HvZQxCLNHDP903
Ik/WvtRJ11xqekSDz8Fr3CDWWKlBWhImwyJ+dnbCYdguOQ8yUPFADofuwAqP3XvgDXHMPthiUrxO
orNJPuK3sqGqTEWiSBOsu3weDi3tKZ/Hxa5E59/AC/eocWs+K+vmMZO4yW+cxrV8kJcmaUO97ZRj
2yi96hm+y9EQjevP+3yOpW/uRqkKmutB+74ym6m3Z1Nva5QN43yw0jHq/05YGiTzeuxl2fxsTxNK
nIs3BMCoH6ykaor6EntSVc2+LRgAXfPGxp5zaEmm8v/BFrN954KGbEwBTYeWL/S1dvzQJxhmAli0
71ydhs5ucYKyZDyfQJxZk3FdVaj6oa7jGQ74PsJeVg7o1gJ4/igkx56ZHMXB0vFvpgQ09FJ96MEU
gnCa2d8WQGN5hzF9Cp8my6B0BZ9DCcHmxBr72Ds4vkjoqF3ktUP6OJCWwzu3rPbRwcE+qgcVe6jr
MtlaeX9wOdsVQ8AoCyneIVwhrb1h5Z1kGAgQLs/VdnDbJvmXiFElDEDa1DDO0grTFWO0stau3GBg
VVbPBGZIWzZwTeWxFGraCTDfju1nrh7avihRelaubcZiG9RWVfroHQse8dwifQWy/TCSvoqKQsO2
jSgIxEFXhPqkRIjWtrkDOpWmO7jlLU0CWbNAw7PI8aavqUua/juHI7qmpQTUX/AA0qUDkS/nJGs/
tKzU8hc3VLzmLrXJZIUHhAGs1YFGYZI0rKLxR/6z3bAtT3KcsSpvvQDqR8UJVhrrfapKEmSYlhQV
DPrIYLuKLLDVzr5o8WGfB7X4DeYLC67zUivl/zgRITk7MA4hwC5BXsgUhAqKA8+3KdOH1Pa1/Y5b
YcYEycZ+cZ8St/RmeWrjDGIGRjWnb4gWnjBeTwcLv6I5NH1XES9PwddxFPtDJat7ZJVJ/IeDBIQP
QYpFG3177AcxDck5/dt01tBh8OQV95dLwPajCX+xIcSsxCCykjWD0riIYVwVMjLJW2r6HphSGQTh
SJZioOwRPYYlsjbBrju3GNfqvmjSxzpO0uW7C2oRLgdMR46QmLwc3ORbGMsJawo3Np64R6eeFsOO
Cq5CkgrS3CV2NknGnglBC6iReHATY2Xo/RZhdMOQqzvaiu2XdYonXSHnSIa6i/+lCAakezNwGAJ/
Y0LmJczEw3jcm7rvvPSkGuPL4Ug94Fn2RkAu765lyhZl29UwkIoT5thWPrjQeIfP2q4lebZ5qsY3
y4ZJR5KwOw6J3nmtlCjmo3oIX+MSiOmfLBWKLxLuOUX8r9EStBBj8ariww22pw9/otFROULDiJEq
tRc0VHbGuIM4yUhHrQXjZR3/bwUKqkzqex+bZfWeNU7nCOYX69x3k86OJHRNUl4k4LGWvLcoPXCF
qGjD/7B8RlI4hxwQKMYsYsKikTUhvU1v29PzBC+U09/EZZw9E/Q0ScPSeu5bRLiOX8tqV0lfD7+U
Wyr90E5WLt89ViEEfZWMeM6YtCmvvQXhncQesZ2ZJW3YbSG6qNNcxAR0ZiGZmiyOGXSRPOwSDjZ/
WvgK3QCYJMtyxv9L5isNrhTuD3Jkv9T9g0M3JxHQ2YlwvyhZXf0vboBcwSTnRZ+QVCs7xr7WY2Rk
MclitkOwNXJPcu9AwSmGv9mAJmhgqM2V+ly8ut17iEZBnxPz6Hz67CwaerI6itiiTDjWxZvlSDq+
jRP7OQLqBGQKzJ8ei2HI6RXlBqtqAZcBEmxfGR3fca/rotiQ8B2zrAqmWZd/M6aNwCcoJZgRDa7t
If1d0sk1DFXmyKG3nJBl8lbMXEs0kziCw5Sc38Zd9HnWS9idQw8o14OAc4IPSWlEQHeJNYOVGb3F
xpKe0aXPHd1dZfz65KCsh/8oXIozfK+WO7jnPqjN6lGfBINxcDC6hLSTdKVevUTBjE3CLToemy1X
Ygy++L4oQoXtWYv+WiyBwG4Ul/l6lzMRz+kAwCmDjoZqgW6kBS9XgMFLY2X+Bq0VY6/tnTV1T+iy
UmzI8MjhR0rDebUgpmlU1TcmbcvCoSCjjAkuE2idOru4OU8k4nWPTSj+6xL11LcKYf+QhSSSoP7m
8o4DXgZmqPk5UWoBaSPwVcJFYHPexT1PqUtnsOe34TXglScEN9jxT7Pzu6LOjRceqwGH6WuI7RwD
Z92FjvdnzgObmqyVmQPBc8rchLlLOXK4Owbb7CZr4/lewdRJWtBpDYJuwhlRKpF8nxAJF4YRg4+j
bkCf1zchSog1z9wFmfw60mgu9O2Q7KIK5tSsLJ9UB0LNGL+0CIbn27IimwtGRBsjikT9XZbdI6CQ
kJwIhzk/TzhzUhVdRJBlyWFuRTj/NaFcaQ+8aVl0zFOThaiP1ZTl1TmI7cC+Bm0D5GnDbHHMgIyx
2dXxjW71YP1iubY5AKskE4Tn0K1UoFdiIiJwbGcZGuWboUpGD5m1x4/H5AB98Q70OSVgkNCjPmRq
iMvHhEHV9IUzfm1t4jGwiUqUabXMlPYkjobfBEoM3SP7D1MTt6pnXWxVk6JNvOFG5NnErqooo9/B
1T1WKZYqroZbPDDmeTB8Sjy5Tld69deMdSo+pgH0xIw1fRjnT3Sncfia+0snUSQYO9ABl13VwT2J
v5P8nMu0nYG4UOU34pMTM4YzQE/mBT3DJ63aCIBjxFLE9wbQtDeSwMbpJw9y2tMrgTyLQc47y2j8
y9lDSBoUwUz9FGOcUlCFfpxL80zYQyJ+h1jUBQka1kBDHqrQtu+jVoaDBRkyVOS1l7Ywjc1UHwk+
/KPcH1ZNCuiX1b4N9p8xz4IqSFJE9SAKOttbWooNq+XjiVKMJOwb6Rd2xkDPDyadbDpn1nyzE2nX
CNUKW431c0bPmnM59+zHyAEJI6LQY8TFymPg/dq4fToCT/eB5H9YggX/iBm86Gp1qCynqO5FnGXm
sWmKuT4kdtJCY6kGeFRUaKIChT2z+79q07RYSSbkz7j5cryJ9U/Nxza7w45tbKrAqnbmB+EGGcsD
pnptQ9omaRsoZApUK4S9ukaoRzYngf/PUl2fSnKcQvoq9F3lONa7yhHBZLaqwwHCYKu1NFnhrKtZ
d29tw5cCB+RYIObWfWEnl04lboKBN8GtSebf+BLkdLQbNJR5eYCsSP7Kssg+2kxpRZ3JxMmkt14k
Pe/klwn+VAKFrH6TkY5BccAYBcL/xKgGH0CR/hYNVEpDOINHnHJZXB1Xe+eZtfAVIzw87CCnHvfy
oLilGgwe6hTvvhM3yXpb/YppZ9cEVyk6sNSLJF72xpua8qHXMFiNokXAK4Mrrw4LHCS43ABedKKY
9qkzkSVY+/O9EKW3DgQZDrYCaosdxO2pXb/r24RBx31tEhIqpDtxG7pzF+MjoGNatnlVEYFrROeR
osyhclKFW/xL/DTZexGs2CbuurtgjHnbaAPqn5aZ/WGgsf8qWpbasGQlKyIXC3qxs+swuiv+t3CV
OngcAmc661oH3+1I31sptgq0J8kWqA368j61bxuAodfQqZovF2MBk59iGGJeBhc3H7tgZsYjU4so
qQChNmn7OTLdelmY5u3ABhUnmtIaonufdVukhcWjQLwGUxP/zkFnxWvVzPHe96fu5IG5hrWkUbGy
aL9PWhpPIoGSI3Igtr429jZysu1bweHCQKvw9hTW0y7Nlu5qshbD7Ryy10rq9g2olfcgatQ78eBk
GwRUOJMGy5BAKxqYVbBe1pnwX2vR+jAvw4RIVBOTICdlPfGfCeYFawhCfk1yRAe2+Eg1qhU5wgtC
ZXdqIzCYuMNDwiTcIbutuwpfd8SiiYODSNdlTeRUSJ1A7LM6xv7p/e+47KlCK9/dglDdiUrSW1bY
zj5RE1+SJcFOJac/iR8+DQ2tRiLoY0EFy/SSevoYg0NksYrTrnqpAB+scuvBbq6Yhj+rgiCvIixP
6z60rwuChH14hJDeJkrwmPjONM6PMWPDPgM9ggcDaAW3lzVJXpp7SQR07wT0kmFHQz/fpooFpTXA
E29IQgQSEM+PqY8jDBRrmPA7mPYghmUt+RgdxQvQPyf4deoFPx/LYUCDvQiwwFlb3c9XgUVlSckp
5huMpPdAi/Jkz7Aemsg6+LMA7DNus7j+15SYA2NSN4j8wF2XLy8ijQ5rcrubERQmSMTzmdh0yYhI
mE4kyW+7xN11uTlyqj877FfggRCj1LHdHnfScnfksa1R1+PVsauHvJm2OS/JbP9Nl69EIzAD+0G+
9DZxyp1b568l+y9UzDNZxy5cS+/oR+Uh5s4yoNtX7q+K0WM69tat2LoXoCMNWsblk/N4q9PmTvYo
I2qg3hWJKavBy3bCI00pba/sZxzs+OjM+7iWwASxY3pBADA1D8LGt4QUbyu74jiDpAf+tELiXO8Z
ihTxh0v2bhEeTAO24eN7INng0Dis7OtVHGS+K/fPmPi7rAlPORlNtksM1LTYvJTR9DtIqTdd6195
GK9pMBKI6t46NtFDy3LgHLz1pujiWs7dqtFUBV8S6DAX2eGfcUk+70J8UuUSvJN5+9m0JCuDlYhn
nPveezWnRzF1hw5utO6zA2pXKg3/xQPDX43um6PKV85fUMI1wSvzB0bvUxzZu8GTKB95lBmJoTJD
3mzBgII1MMK9ctS4WZh99cL9qPr8RUfhy/oHV3luqCU0Hw8jfL5NJnFkoszk54v4ja3RX2RzHi3g
xxrKiGK3iI4f9HG6Czz7xkQIFmT/tORfmeWe4VIejJ5+GSgeIfg99tXrEtq7To+XpExPMStnwrXj
0N8G8XyZ2EZNgfcRrWpNp5Q3gyLQKgqo8AeL0X3zac/RFWvrJXXMT2NGRH7+Gm5xGxh+mYA/PCUu
yXYJm6nlWC6kdJIzXdianB8YdyP3zBl/A5T/htihQlM8olr1cqzUHfkWPomfGKRxtqdH7WtEj9NX
NRcceMOmqacDiq+HFM+pB5SBp9GQxeM0H8N61TmAQMSBzq+YFzishPP43KVEIebZW4nswG+ne4Z8
T7bt30U63LW1tfNnIrkRMDJz2XSZOaxLfw9Qhx3098jIvgiHIblPHgzv2oS8L2GqVpScaFreprxU
K4IBVjl61ugaMiUW3vcKBhJetEX7vI2ajO1lc6cw36ZeBZkfiWP5a4/LPsr9RwcafJCGyF677cBV
y6pvYt0vqsdfwaaByd5t0BSbBpZQLeezytJDQqLFKtWEynhlDnnTB9bB80HeVXDM0a6ZNDysB8bE
8V3n/7y2xVEsOFTQpvOsMJhgI1HnL41bX30ydCzbPzLI2q5Hc02iNvPNuevvZ7ipXhrs7cEBGF1u
eVPPVV39/3ylMELYZn2sv3uPHG4FmgCgJFuas5HTwY2DTVOlLw6ocnvinMRc6KzOV97S9ZpnU31L
LQ7PNTrJ1H+i7z55HAv0C0gk52vpBCuRcYvOnl7J2SFr2eL3OTHnPTbK+jOqaJsZzEqcfeDNX2I/
w3pib3ryeB3XnB26pYiFE0ir/hvV4CVMnfcFuyj/yJXUxM2e6curE+flriA/CGvemeu9l1ZOIC8o
9dA/sMdDXi/BuU3sHVixanojbhW44Kdg8tAZOEclFWhbPA38fR2HHJl9F992AR0SNsrucL0nM8iI
9fbWLGDdFWGcsZsQP2x1T0H4vWBhqbG6GEb+/A0vQTo8ij55ru3wtlQw7lnJUz7cDOHIajk+LBan
zcTWFQgLzqOTPUbb9f+HQ3a2OUjawOxxn7dMLabE2+SC9h81RTjBIcK7hnAEbUK58aw3+AR3sg4P
65m2nlm5CSFdoWTlE04xwE+P3qUcdw3dRh4uKwHmU8fdtkAuWPB+uj3YSY6P9WtlVd9r/ZB30LfG
sjkrxzvWeC3Xa+15oBwzyIWjWz05ssGAktkHh9nmTS9wQtd81FSNWMZNDWrN0X/RBYuaPrgO7byX
C8ToOuvx1DpiO6QxX7/ZJMe6618zfpmwmHe+5m5Z1lNIhvri6YOI3KsGj+0Dt3flHUOibUltkULD
9kN0rmh3e/AaVqYPDqHAa92hdbphfAnI0z2Mc3kpW3+zvnCzNWNvTJjRZYmiIZkDyYQ9uhPGO6wK
gjJvr+EY467C981XeRrm0zhUZ3SYb5b7HVM3t43DBxVrUsUgB7tgMMznFUZQjfh964JFJ6e1x0PT
TJpMdqRU/GwqZA5hhKFjEX35BCDcDNxY8mGurHxYzVwDCtYoGfYmEJf169Kl/brex+/EmL9Dl44e
sLSCx3kW6JHSk5jFR9WoxwI/6UI3kQ76vEhqFIwCFxupe9YgNl9/tIrVB8vOo4Myk3FU9lnY0WH9
qkyYBdysve2q9SSvd37yxyqyq8tLvtK4mZpuV7/R+rutzz1ZeYcwe2bDsw94OEu/f1mvMLuWqyeW
e+r9Q1taf7KODFsNI78Nq6dERU+raXh9dFkh3bTkIDgRuXzS7NfTtOKEh019J4FmrL9ZsoTppi5Y
QNXOqSBwQ+TTH+RBvC4dHzVmMSPALA3a1OFIKu03TGT3pP7u8xZjIxp2G8qjVUJ89ubnrptxDJXX
2kBIjHNnn2NXsXssBljsWHP0uwK4j9eSI05E2uq7m3yEolSRPvicUQ67FgmWLKJTFQ6PQH32oyKK
I4TXafxtjQpxrWhjERzthJ4c85Kz1NvVP+QnOBhtc7tkhCRXxXnm8lsBE2HKhZFJHIII0ogxOpFJ
EKZJBO+tuw1HBsXrfUm6ge6Qq77+dQ7KmnnA3Osn0Vmb4bkNieagjLJ8QJVx9W0odJtWPqZp+rye
DutH0/eih4arZhB9MIV5aAdv243DOaLiGFh7MANEwBGeiV6mgMpfgWufiEyGpr5s/d7bT24M0g8G
FCEG0+Re9Mo1QULP+n8/44v3aeiQqHL0NbuU+23i4sxdeMhWqL77u36CQUEcVwcicZj/19pzXd7W
AxwFTlw2WTfFBHNxLbcxvcV81hfdfQo+T02fXnuNPIlHCsogbMmVFJEfpO5B3WenTOcXC/l9TcXm
e9/ksUP0DO4aRExZUV1N+dl3MaYKSd9Lwg6x6HudLJ91GO9nzs1ItzubUc5a7qznpslW7DYwAj7r
5M1ByEDnPoR3Q06ZHHmbepkPUWI9N3l2DZaUQCKStBqZAckj4BsLVMG5FE/eZeYTNuELXI0UUmVn
Ep3OXjie03Ed5Cj2l4x/UR3cFWt9RzThWv6IqLusN3k1LKb5dICQtlHMcteDstD1Y5OOH/ES7VDq
n/nkkD3pfg0QDPpwuKti77R+l7uieEccsFIf2JI8r3UJ1I9/DTPUfqTQnFvojuWrTd0vrLci5Jok
ENd9AQt4eFsPMgPCZejYPfA3gqlab3DQRbfrycKq9Mxo5q+Nlg3twX79lmIXIu6EJGs6HCSatzoZ
vobAHf/j7Dx25Faydf0qjR5f4tKbg9N3UJW+MrO8nRClUok+6O3T3y90Jto8yiygBo3dEKRgMhix
YsVav1k7yKC0afqqSMUYVim91a28YrhZvhqSBpixA1gQsWNDDHRvgcVw4cTuflUlEFUQdMLaEUMU
NNnyANm7gmYIckDc011f7Ioc/qtqHBpSAtqJaHNHP81OI4OqqUROa2JBQBKJbtPKaY1d1Up0PFBv
5PNuZfBvc9xV+a+8WrbBdJWDpUQB+Pd2iTB7RjL1Sm5rusNbeppghnSIiZV573O8V82ImY63lBn7
iDiSRpSR+52q1I0GC/ii9jjVjAzyj1+vgrJZdTAgqV0u2trdd+6h4jYleZJBRUkbfzW7BFKfJD9c
VDZNJ19rqH1qDg4SwzG1rfthsrcl+zdTMQ+ZspXbGcvQtlbywmeOw6XOLS1rkquKLpLL3Y6W4Xbo
ICJB2jMFoOdUUH8OVl5UXiuIE8gTrUG8uOWFnewo08CYdRqD2LPJGNOWWytmrQuO5cuCkK8l0S+a
mSt58MrV4sQoGfJVG3CNco1G9ZOVNcvM4ooZOuiUGws5ns49wuaWVJawM9mjINH3yeAfAGuzv8XG
czqKZObGhj5IA27v4InkpQ8lqk9yKdDoeJbhImH3O+ptLottfrNCeV1mP13VrRRNg+WM9QpgL0xm
GvdQ4MySl/UH1qQkNdY6QsQmbKcrdsy6ph5aAux2fEonhA9ygpUIh6MUPxCkXKmSblTLAlNuLOXf
w3x3EYDnV23Qg9m13BI8RG30nZ6VpOKII7C54E5fJ6GCOnl8adN0FlBjpVEsEis4huUKC8fmLJse
yb+1tL9BCZkrnlgYRUwfMVzYGL9RO8NWWArJSD2qUAI5zMF5lHEti7wNa5mF4PraWy36m6yxDlYM
4iU/yDRXHqM0RqHjIl8pZ5rscEITDtITBZirPBl5C8dgTfrjD+gsOzeEw5QxlywO+bqc41urd4+U
6hDM1DE4lF86/ewpvKQaEbu6y0W/VCZtr3q3mojWZIQsP0yHkHH8naTUg41P7YdByq9URxk728a+
m7R4KbN+hZBYsAKLqn+quEVgFLbBdXMd6t4DZi/8ap29yVHIJMu4rHPxwMBCXmrsenyVl0wlG+/l
UHLTyczIJ2UR1NZkOkUGmESInJWOTkOiPnJJWVVxT3PVp7GRBruMkk/lZte0SyFNOQs1eQf4vuNg
irj0Ko55BcDjIK9Hno7Nrp0tDCn2CpB4mrRPk1s8COMPU6kvmRUvFRsZXrWpOuC3Q2j0qi0H9C7i
rEX1niZstXbxBspq9cWEEu0RBT3kWkJ6zBcW5TQLwalCePSPJv3D9qa7GByOU9H4yA+hrtyE6CNG
VnmXcdjSHNrK70A79C3xLZx1wt2gx68OGhopEEEayGufLFEyw1l19oEotByD7EXWHLg8h5p3pcb+
XgYEGYJVx6L2WNxYfownCiGvlFmHP62oJKToC8oCA82INUyXDdJO2zgYXwxM2mgZXdMOvZMXsCLl
zsp3IUlY6XpJYSq5Nj0BvMnlrjBc9Nn43OjgwSlpDNl0HWbdD5x6100PSC90sivTy8nDrJ0wlKuS
89Yry0U4Rc8ymwKwgvROk/2+HYOLlTd3G7rCRR516zbPbrEDvuPPbeaLarTXdfue39TyPLA7d4ZX
rlwqIqwJpAU3SYqqIfQAhPIQU5j8j1hSwdmgdUVSSsJdZUlC/9jKbh36I6WlqfvQ8jZAbWh0hQc1
Cg5tI35Qj9rY5f+UKXyCpCRvyZpgPbmfNjeKQm3IotNrEvVPffB3mktDPCLF9+r6pihKDV1zZ5dU
002md9pCxtvcbT+0IDqATNkZ6BT4nnNv5+2u9sErIZ+6jqlBUFtcGJlyLUuLMgFMu2xD1wYpjYGy
mu+j/6yXwRET7g/Xp3UPBJegWj+VIb2cpqYtqQ7GtazUaLW1kOkUJFgcUQyOwmwzaTm4O4jAhmdA
JiiRI4+vfGqZF5TQlyPBY8x17MWSNxpAO9dt72gtXbiqcVt6Cqd6/Ttha1EXrpzgScZCXa2evRxe
NpWnnktgiP6MTEBCw7pu/eKnvIb3nJe0am70pj2icofTGvs8S/MlRi0L8KG7OqHp7yrCoJXUPMv0
2Ej1awCLe4LHYejjn0IJr1HE2PO4NZWiV5qXC5sSAqJCPx1uX6bevwkrxPRWNX+NcX3rso+FoTcb
yJ94FWIZC79l36jZs+jhaVrOpkzGa6scOU1w3fYs1qGf/p40wHlXWmFtPXxK1ejKcpzbOravlKR7
BIx5oCP73iOV+/vO3UMYw4SM40ImA78PanQ8sZO/UZviCgGlcYXD0yNKgk82eMHLVp/uqDIuEsWA
+pZcaRWWmFTmde7QDdBCWf4wjBAHznTTcaGV0q0JKXfbIOquyCIUJ1UY9x9ag1+crOcR/5E5SDxq
eYUFcnxUr7wAZo0DHObCsCyYt/5dVMBnbch/4hKQq4J4bWatNC1Y1gWQFZd/AwT3pq7HBwzMWDUk
qs6Qx7eKB/8GxYtD1Uq5Esv8iBRzU7c+vElPuYAyuM+F2PtD/NJ3KBY19BRMl2HzEG8n44oUfwvF
53cwsaHJy01ol9GjvFGlvX4XsFqyEj8K+tQ3Tds/IOZrA+6vj7KmBH2KGgFXU3k3AspKX0W9Qw6O
3ZJN1Nc5AiwbhT6Xc7loxScXiB9KhUVSLt66Md6gjIdqbknz0kNQDyr6VW8b+4pg1uq1c1FA+0RE
s1gHTfep2PVj5DV73zaOFqWg3vVWI3c6JzVuYdKtwX8u5crJHUSazdo5GOroLPtc+5nbyW0cVYvG
y3ScTqdrgzJiHwZ05sqVvNugxP4aWR3231xcTTN5F0O7cCh19p3HndDchUYB+DFDxERD15psxARt
qEnTcU2H8YgqCBpV2JOP0fNg6xo+2uK5jIEKAUD4AXbrqq75vG4S4w/UZS9uqlzBqXnqA5y+bAVl
Jqvu19JIAQUi484HI6RV0eMAlu8i6KmS4CICC6dt4ssyhAuZ5bXPXdHDGliLPycvfU5F/5pZtqxp
ICpb011G/DjidmR+uiamfcqAcU6U/xQWuHYQDY82niggYOAkge+4iIAMwHCDFiHqfT3SbAPfhvRi
mb+Odg1UOnvK7QogUU8TU6g6UNESH7YpTLHFdOnOyxjv2N6jbVXxpowmyNKgg2h52Kq8OVvep1PA
DAldiDX1+G5wpwKcbNHdUJdON6300bxztPpF1sNkUmwCoiWj7/YmEq+K6BbA3XYjDmWOl6wHDjNa
zhSLuA7LEvNQCkIby8LBUloztyhao/PcMKoD2CbVEUQTwTNavevAUsdFZGUvVZs+2R3uuLgTQIMH
uGJXKKMQPzGnWPO/lzj01lWFcGXCkajQUwgQ+3KhtECBoZeegD2kGezWiHpTIOIexm/HgTN7yDVj
PTrug9dRefbguGoZuiqOfmugSw4mc4NHDpXLjGmvubeIEFpbihKgg8lcOjVwotodGBF/oYsSwFvS
cGUI11iZ4xOEww0d/uwB8Mxa46igmMBzw4VL860VpFF5vB+d4kbHb6fBQCDpLNSQYDdPFNi5w+QG
rT2fs1hP9/K4j/r+GisS5wIE+rbjH3iGIZZKDp6ccnEGdWwlz9XAR8Mobrx+JdMsWRGDS7EFv7AP
FGU95FQUBy9D2jXc9m7Hrkg2ajpsDFJr+URWH9ZWVnJTk07nygiVz9u11Dj8QHykhn0IzGFjWt2T
2RrvQ4aSvpcBECYFab3gEMBklnzW8CKY4GpnKnds2yHCy6YTMl44gW8ynMv8Hqib1GHqoLdc1hbd
VklUZ/U84xxzM8ZduMjtYi3/oZbprzFyWVuhujsP5Qkq8fF1QMbtu6Stro0KAcWp2OZqQykbL8Ty
siskzZBohLpNeenWWrVHyfiprbx2LRAqg+0dXmFHkV7gafQSaX7GAUhntobDRy0BwfByFdetAAwW
F3ttrIINIMryjotBvM6ikCytDQ+tUexqNfpFXLJlBbm+cyN7WXdatwnTzNlpZv3UIPaMeoiyc1KM
2HQnOoog+tQ6+35SFWQf4HZLJUXsbl6FX6QoFpb7TtGRf68d3BbZyQeqj6vQKY9KHd5KiZDKTV/R
+d9EZX+XIpmBKeB1afrvuc6NGFMqEM+++pS4xsOYYvzXDg7XMA0XELkPYz1HLGbaYI8JKMdBNQjy
/uWgonBKPvOAnTomCFxv1Wa67S3vhkSCirBp/pxKyfRvxV0VtZ912K/bCTHiyHKNRepN/Y3sJVcB
9WyLKkLLJ4G0X3X2O9/zNW0Rm00Q9uLCi0e78s7FeOXaNa6IpP4rc/Rvyincx1F5S1DaakV909Lp
kvVbh35QqKZijWXAUdEnWoJ6irF4fM2ZipDsgMpsQwVR02/HpvmAqYBQifGpluG+jpFRNCKDLq+R
LkDpgbhxCTXhpG+wPOf4oHWDs8Y9ZTfEFPFBSqAaDy4ylhQoNgr202M97qBvXMormVwpXTeu/KAi
fcGxVkthrI9cFMZQvS8UZAYsbnuyLQK+R1xgWHSb0RqHXfE4BhC0Oezjnl5ilqTlppbC9a0An6f3
wSrrwkOiJ8usal+FSD/4ZfeVTRqCB8lRt1SkfptF3ZS/4hgnJCoH2pBs0bu+TjoDx6mCPCPRgOqN
wjHWpQImWcm36jjcweMHr8+rWvj2+uXO4r+DdCuq9DU0Ga6i3WaYKLOxic0eubZwVJAXTfaOCElP
mo+ip51bR6EmsTOACFB4o5knGvfGF+qhMprHrKUtAVz/RbHIhQfa5BpnNmyKdSdgMprNRnjAqsYW
PgPAMONas7UQIflg65K09DqSabXrYYnabmOZY8ifFtYB9TPpj4BG28bH8eiyDBJZ4PPuMHZchTmi
HA63iyzGvCvJEHbpY+IeDIylCM1bYiutSEfacUEQQM+ojnA5qFUuscJ5BxYJr8b7kVAKGkPbvxiE
XA09Qq12N2CnYabF1uad9UvVzcqtD2jrCXgERvN9uNPNBL62+hKN8U8lMSlqJNpnF6dAzxQLX5Ny
1C+iggqzknGayR2e6OGNoRsbvaBMobkDlTg1wbwC2deQQrlm3BWx/d4M5Q8asC9RRxUc3OV1FDj2
BfRda99pggqjrCxhMIjnTfmUVzBHNLclGJjgCRrExeyyeZt0I7wAGrRTsDQUeniLE+8dRQofYktk
IcKilFzC4095gGI2l9EOSamiFUW2bsZ0ZdVWR0+1f7RROblMrLi89G30gDUH6jZooJ/CdF9qMmm/
zQ40OF+BzUG1t8sjKfBthcYh1QSlkZpEgMNkDjtV41ug2ZOsU9923DTDjmTTsvt+0bXtsdHbaz3v
UISDdQor7YFZ3upR+TikDhWdDpMyT6VaTIExVbVnswZE3NDO8Bw0QMEYOqRD4jl2qntu6msbBmxH
rduPfPoCSvpU6dFdqMTbNvLuRrpaY6gsa4X7X6WYxHY0TOnqoRJTwAKLTWtr4qEcECFEqd6nDVgz
v3Nu09Y6IHF7I7xqpyjhlmbqYcJmSUI/jig1P8FcQvDHzw8+spp4h9mX+m+XtGipt1SiAN+9xLW1
AXd9FMJBKyx/n4j/ra2+9pZL5U/dc5B+Wnb7ENFVuIggGHS6PdKvsI9+Gq2HmDazU6LAQbssThEM
y+vHqjJ//V5rblouGz13kAVXbwbD2HkdrQVQsN2l3dWYGsY+xD/xFrfxLkuVfe5owBAmeB1tmlGB
CPMlOuvigqvtdYZNCMjn4UHDNf1C7YOf5YC1q9Gkl1DOeGVVebITES/S0XiPsHI+uBQK0X7YBFD3
B5GDF4GQvq6ctlt10LvzAMSsrevYKwpxVefuLyEo3GVJp1L1VWFsoY+Zg2Dx4v6hL4xh3WrGU5am
PwsdSefGcgQL26X7VYVLeGA2s+6ANR5cJP279oVWwD5x9O04xjckPeENsN4WdnD7qvnDz2YoVlqt
4v0stoTVndIjuwRcBUG1YuCAEjV+Tb0DYhND0uGpRSHjIsw080fhDOm1CAPI0/3EznYVlA9dUAA3
2AS4u9BC5nCSQu92klKCdPsE+6K0wqRrKq0V7gzVe1+Mxq8Y7ZirKirThxRliX0JnytZmEjUgUz2
CdO11vJJrYSuB3Y08fQg8JpbNm2AGQlKQx9VJN0ki8gaX90kL4DCgL+xMOBA6T7A/8a1gIE5vn9P
3O+lE4RyTUDsX7HWoYHNbn4xDTPfjeUUPCgO8gF6qSCxH6KLiQpOTCu0RJ4apK6XPzV51Vxobae8
jLVtrXEQDNYWv+Qi9OwtH+NYexmapTZYE3D68AzRfKCXTYZnTuNH6PX08zU0WJ+ppK4tL3pTS/9z
cAckm7iSQaRehnAuNa29CojS0BufcpoLcV9fozhaEs3jkdOzQgcjov3Ybxq4uKgdrOwyuRamqm4C
u36Hyv4RUyKHkHqDE/ATtb83VxluSRM2naa8K57+0GbQ6Yrata70qcnuMgh5R35ddN/V3R0mXsgz
plgXpAiGeTa89ULrHtkg2aYiY4A+QGpKwQhrPF/Hx8KLkLikEuuRn1+oJlqvqEzeegZc8rwwjDX/
h0Ze4r032BQv0r59BnkGIMqejq5ZvcaslKZLnkeqZfDfnvQOrq+erUtXrFPLfnNdYqItpakoxyNk
BMYzpdFAx7qbQHFzIODRa+tYBdBtdq1x78TcNA1bXQ5FfBx09LKKHv5Q3LnXjYU1Mq5BSch1trQy
eyd0lRu2LVCUscU+iKoSN1VH1u+MEs1WSrMBUtQRDsrAe35qrceJ7tz0aYlxgXlQ/QCaHbgUFFG0
C7tW71gnkOoTa+lMXPpQkqICGnPvcgxnHdGR8ONpV9X2fVSIfaeWCxcpr9AlHKlVd4/U4pqotE2t
4iGzxds4NHdeqL828KDQLdF2bl0fqFXeYu+99Zmr3kXQpMvS4cbC+4ksWpgXAzXzjdtrC4uOFzUT
a43wCL3KCl6JmimHxstfBKiNBgKBjzvwVAKfKix+Dlz5RnGxUuOvo6d/6SDkaaTG3sn9J2RuN0UU
EVPS8TpN7EcnCK9bJukCQY4JNRoMyCB0A09WHtTWerBDhE+55jxanequbKXE0Jp/UHgPedkiGlOU
dMnHldsYNIYocSTpYajVa4jcay139zQ0qf676q/YVjYDyDBAkixhkHcUf8mJKUMWrXXlpb4HWSJc
QhW8dpX8UyjmtI8t0S6ShnKI22wRGlhbToeYG6xseiElHDy/enEU88Uc+w+vodmuCYSzK6n73lCi
d9VFjOooxGrpuJY/qCLc6OO0QQnoVgMIfokd0s3UoGpCy0lcgIAmO3TLAr1HC5phFt2OJsjFMKip
vY4HpbTQ9VSqn6kNnLHPNqkNiZDKGwgn1X81q35NzfaFUHodKh3ANZ+JU/R7BaHsEXe7HJdEBOWv
RpMWvOwym1qschmMt6wbuiONT1sI5KHo0eMwKKUiz5jS7wBKZlOFEjodRgyy4+AxGuj0Rm21Rwr8
0LoTZOsGOmyd04aJqjdUnKZLMbivum7fF1hbXkAeuJHyPsWowsXNlr0Li8ApKPKONvYf3ppKwWOU
oQMGoBvrAIV+lsvERglKp7n7BhMaT4yifkUw5CpJugcRRSBLwyu31H+4Q/0iVOeBJfzcZbSxTN8B
OasQGUbn+n8mVOcTiElI7ZKHauydDWQ9Z+Fo6L4OZvXm1wIoQNyrAPYKGipQJQmMyvNYGQqeAcjt
uD5inP/+1//9f//9MfxX8Jnf5OmIFPK/RJvd5JFo6v/82/r3v7Bjk3+6/fmffys69DvTdBxV488/
3u/gcPKXtP/TBL06ZTja76zqENrFwaP5Wjba+/nRzb+ObnvOP0enIm1zyS71XQ31Gms40i2Iexff
G9z+5+CTR42wHwudFlL8WtjNXZvbV98bWs7WH7MS1SZSKyk2lB40m02YG2JjQFFfnh9dvv3/nnPb
k7P1x+iKlqGInVRoXacIjnTc09WkXg62DSLXp58Iwen8g05Nv/HPBwWKr/pxlei7oG6vs948xFX+
zRnS/zk0soqtPhShvjNTUsfaV7ZKiq3S+d8tv+DfJmi2KG1km2Jdd7Vdnvk/Cr1dhtQNqLpsHJgg
Xzzj1Nyo/3yBRGGreYbT7lCtTZHoxcqUcH7+9/99U9mu98+xDQMxFR3ajBR5/8RixFhMY4qOOZFt
ff4JcqS/zJDr/vMJnUrXQrS5tktD92Bo07Yw+73h+BTTc2pT4UZGPeiI2/OPO7Fi3dk+prvA3Tiy
ZNkLOfgRhVau8ZVSglPPsC0K788/5sQ3cWc7utKggaqxU+wMNbfUBdqwAjBjOjmL740/29amY9F9
yatiZ2vJr1QgbYft4Be/XZMr/2+fRL7UH7t6SFqXOgb2zlY8XLlZA6qrRgq/34syvSz1GHRXt+bs
2KUKCF6ffkSWcJB8783mO700qFg7ybgDCXON3DZa0UX9xZud+vjyhf94MS9pcts0ohEcLRIblVhU
DaynNFmW+NNZN997gdmWVzvu6IYRjDuH/Y5xRRWtGhfL5/Ojn9qQs83uoAlW6rUy7JxgjNaNZUSX
nTEZ29Fr2i/W1olHOPM935QO9bi237UERUjKSGqM+iNU3OSLT3zqAbMtzxeeykr1OpL7hvIjrqI1
mtNOczw/RSf2njPb4q7hJ3Wj1R3maGBYB2/As27CROX86Kd+/GxnR52GrohZ8uMbJTg4jZWvojEs
11VNgvq9R8hH/7FMEzduSsuo211coOjZdNrGpoWRFcnu/PinJmi2v2NvyKq+0tqdbY1Q+7pUQREN
7crzo2sndpkz28EVwlyYrUzNLsxobPorCeyJM5C//SIX0xLGIdgvIEvJqnDiS6WZLlkPsNPQoI2A
uuoLFZTi+d9y6k1nG96FTYh/i52hsqbeGSqi2Wb+vYTQmW1zJajdpAuqckenZ1hyncKwyxi/2uYn
TkVnts2ROrb8zoYs3fg+COWI9l0QIC0GqQ61IDB5ef+mGHiq64nrffHhTkyWPdv3eGNNupW0xQ5r
U+cit1BwdXuUaL/1KezZpnc1B6yrw5keiMm9MBtgdZnIvMvzo59adPZs04va7GIN5Yydhl1tPr67
ZP8t+RZXqa0b3up1c+2Hh3ycFmWEcIWzRRlikYGMroNiUxvm1qTvd/63nIgQ9ixCtEg7Zm3H2RxP
5SFx023na3eFVIg9P755YnHYs/jg6qpqjLGV7ySBU0XEU7Rjc4k8X+Vee6NVYAJi2kgMUGIOEhyK
IcujXjmlEOK3qNSgPy26hMoAPmafOkIvUE7KXzYwJop6XpBawl8lrm/Q7YpaL35oJk6d7dhPQ/2I
1L5K7Q5RqQyZc4+2IW1HvfB4yig6D01va4qHNXRms1wDQLfAYg7GDySWIvsmLwqawkORF2v0/CJa
Ij0Sux08DVV3sH5DTwyXzCYcZF0yDaCKJfhDgCR+BvkWRcB+eywMA5wQYIwFl5PaiuZtEHoMwHWa
etOH4xoisYWl8Fh271mJwAQWZgIc0hcz//fEyJY754/A3AAFyi0zMXdNbgI5iPXSKpeUZ41i+b0H
zEInctpN7SWjsTM8ruZoCI7coJQR14HvjT+Lh8xvQZkpNHa49rXZqoXAvuJaNTRfZCenQsgsKNrs
6gwZUG1XG/o03mRCjVUKgiO6ldvzb3Bqc80CY5onaLgAstqJCLUniDHGQPOx6lA7KuJAfzr/lBPv
Yc1CIZWy0TCQjdvhItaXi0bJe2CFldmHX9yrTj1gFg1hwZoGKhXTLkABq9nWwoYLqxc6wiXn30AG
m7/k8NYsHpZp2+ZIgYF71/BpVjGuQEMXJ4UaIsTCN9zq+vxz5A/+23Nmwc5BoaypbZUmc6dlD1WV
YdPS6YVDYTIPYQ6VLn5gAlfQINKHL4L9qcmbxb8iDg3kkvJx1/tGujFjgE6InTyef6ETC8ySD/1j
j/sq6gudXem7eBQx8rKWS5sAayzIFJ02oEdy/jEnkiRrttOR7uwDlpO+0yxMHIa2xlBZXk5hYXoB
7R/PvPEys3w9/7RTq2G278OkwhROuMMORJCyjYsIh/Q+AkWX587S/eYrzTa/koExrGuc/lpVQUyD
flh4KKppgG9paZiHetaVhVLO6vwrnfpOs0AA3M4vzLIadsBm3E0k6B44qBlfaZhsvZ1/xIl19vv8
/WMpBDSCp1HDRQUoQdKDpHGiX2Gc1fvvDT+LAaZRo+lVEgPC1o92U5JE4FSSMHk+P/yJCTJnEaAW
g6lqWd7v4M1O7UWQ96AC4atMNzVkHueLZOTUU+b7P+2qsNWB3NJEGVZ50DivojFA0SeWenf+RU59
BvnoPz4DLDgY4OB1dlLi9jnRLTakS1li+iKcnEinzNmO13Wj8jIU0enirgZzQMAq7tRdmSnOC3bb
6l2EY9+uaytptJkvzr/TqRqLOdv/aWmY1eiOw67wskMSVVhCoui1xuQGKB5tUAT27e0w1VdlByRX
6d1xkaPIuEp8+/P8Tzg1rbOY0Fk2WuG10e9QyRg+mGK/B18MWuOLV/xrhHPNeW14LJOeI64XR8Cc
hwqLOE8X2M0Bh861u6Gwv0hp/roAecxsIs2c/qNrh/lR7cRH1eSg44Y7JCQ352fp1PCzWarDinaO
1xfH2ACxO7wl1hNiw19snr+GZX77LGIiFTXZipXlx7Z2nroOrs5oPha9tiFsfhFk/no+84hZmEwi
KwZ70xXHyGzWapE+eFy/uRygQGN028xusVB3lufn6sQXnxeLfRT3BD3I9Fi25gL1002lY3btRTGr
y9ize7/YsH9duSCKZ4HTbfREDwSmhwU3DgzEow4OCRK40Ren5an3mEVOb3BUy6mc9OhKZx83bn9A
68Bmpv70SuMoabPn5+vE2poXiQtj8nrPM9OjSOu1YvpbIJl7LzS+OCFPvYZ87B9xswonMepqkh81
tVg2QX4j4gb9g+bV8Iodvn9f7PMTi9iVX+nPxzSB1wTFmB+tsY6566I16DtVuDXV5B58kv/FXjn1
0Wf7PM7Vdih7Pz/iwzXto76onlnbzef5T6HJ/fC/8liJUv/nW+RjpSKxqefHKgkOlt6VC1x5V0Ma
b6syu6fEuh4Ge1Pmxsprui9C16kPNNv+GhZmoYvC+jEV7iYwtacoUzaOOtwV2rgsvPCLdzu1zGYh
oK1QVKTzG6IRPD7XVrxORX3fJNEXb3Fi+Hm5uEUEu2vttjgihLIEUPFqm5C0NOWLAHZq+Nlmj5ou
NpGXLo5oc74oYfno+PltoRtfxJJTw8/2ep3ojoNDKZK7afuENO17gJ2joZrfaS66pjNLj4zONUAl
5cWxLcK7WJmuuhoFlvNr9sSOcOQr/bHxjCLpk6zIiqNA+PyHPhjKYw8t9PP86KcmZratrW7CW9xx
82Mh8FDfujlwtBUNIcDgdhJjf3r+MSdeYl4sm+K0N3tfTY9cHN7wDvghMv+L+Hdq6Nn8jLigeX47
pMfettuVYUbJ2oWB/r3Zn9eCgA5qflc7wTHJAaRnuPmuqJh9Fe1OhAZ7Fu1sR8EvM82zY9XCYEpa
M1mX2RCvE8dUoHVaeLDbRrY8/w00GXD+EvzsWfBDnxpaCTDBY4RANvzkwt8DIxJLIzBdLO6M4BK1
aNQuRV8B4hDZQrezdh/mo/1FlnXiU81bBi4oPQqLojgOY65eoLBvXQ49Gqzn3+/EZDqz1/OKCFlP
m00YKwq6rkO6MCdjJSz/A3nx/dgoX8zjqbeYxfMOUWQsFhLE2EWPf2wxKIgY4LN+/i1OnLPzlkAK
LFL3nUQcx9Z+9EcHlUEEKTPcTzzEQ771jHkLAHkFx9Mjtozu6k95j0Y6yc6QOUc0tb8qj5/4GvNG
AHzJvs0DKzsGWvkSCu3QoYHh+QDv7eEuLIsvzo0TH2PeEOhU39LGZsyOgwMQOFF6vLq+/hgnoqM9
+9QtLGYg10IcwZntuhBiYmE5O/yrvjhUT/362Zk94vvX+Jkljv4E8aRQR3VtutiOnP/MJ0aflzfR
fhZ6Nerx0VQrDNX87Edg9dvzY5+YGWt2XuPBpvtw9pLjqOAh4qJPEYTNu6k6t+fHP/XbZwc2/fuq
SWELH52+R1fdyFME8mDCnh/9xCazZud1HSGSOAD1Q5wMdpGXDO8YQ21T/OqAtXbfqSu5piWn7o+D
u46nDNB6II4OnkfmArHQCMmbsM1ezr/EqSmSf/7H+DhXtKOZatnR7HHlRNALsGD6zQmaHUxJO9lJ
rzfZEQukZSPim9GbsKREeQgt7rvzv//UR9D/+fvxIqRj4OjZ0Ru9VYjJPIYha8y7DhHqSOcfcWqV
zvav7cC4cFIsMVFHv4nCHLGaOrSn8QFDtdF/Pv+QU99htonNrtdatdfFETKtZoHLR3X2tnfstPle
dmnO3iIVPkbjEI6xb4NNUDXZrhuj6IuzQG7YvyQF5uzXK3od2cnQZceiceulonAA5KkYDgFUz4uO
zIAWndRoScG/fmu+DFmg+3PdYr7rOZBajxAsrdc+NJFDVKbui8B06n1mo3t6EGVdqWTHJoWjofsv
XUFrdlRQQ4iPcRNfFVFpfu9NTPkb/niTRkWRHjoOy0u1MKIucBlB5W71rWmaF3aLrrGVJq/zIzI5
4VrVsUzuUsv84rOfWLTmLAKWKKEYLbjp4+AlPdJsMdbvI7S687/9xL4zZ6HPNLgPWTHVutpTb8Ig
vbbRRL9A/Hhxfnz5Mf+2aGehTxBFIRir5M16voDRhDFy91CP9Qr5H1S+IVsnwZ5+7ReH0anXmUVD
ZofSR0btg77XEyrxGI9Cj9Qb84sk5tT4s0iodkWl2LnIjxFS1ctW1ypgQOhiVK2af5yfsRPbwpgt
1UQEFSRnOz2GcbqrdPHclOpBVREFMKhHwqTLwnj5vUfNju5+CsdBiD47KmP+EkzZtqaSGpvZ3taG
e7NGWBeDwPOPOrGKjdkqBo3TVSAUlUMICbaDuikq6yJT0D45P/6pWZut4xQjIEdUBMcRLHWdIPVb
qjc+AgshagvIbOCyXn+nVezCdvpnLBnxSkZ9kA+UBP4Lnp9Q6SGznX+NE+vLmK3fzPd0KjZuepyy
6gNLx23gV3cxr3B++FNfYbZ8uy5MQJOUDC+iGCmmoPZQFcMJ5Itocmr82flnMytl33jpUXVQGrvs
QStBkK6r8pvTMz8CQS/Evc30VCVWAhgmwVfgnpLEj+fn58T067MjacDecTQSCsCmk628EbKpDyVI
VOb7+fFPJFL6bG8D2yyR2md8W+/uC2Hu9WJ4Kht9G8G+/d430GebGuPwIQqjKDkK5BPguqYJqDG3
+95Zp8/2MbXFvEOFkXQzlDihtvj/nF1Jk5y8EvxFRICEFq69TY/btMfj/bsQXhH7joBf/7LfaSyP
mghOEzEH1FKpSiVVVuaw09AKX/nttvW//f/FMQ2im7EtWpn+//EJwefkgqUDnMgb76DEcN3BS1UG
tF4GRSEg8/3Si0Cg2a6lS7ZfbzhvM0rQnPeIQVSrgwrAegOcNoSBODqf7u8fi38R8vf6MKUazSGl
eA1c6aMJr/raxWzlhmv79YbvjmOl67yZsyuoWtQp8bNi7wBihmSDJCuHgG0I030D4lGR4hHN6b3p
qcd5cKxzPj4PEzTr76+QZQjP8OB68mZIEGlYmHbTEQp2qB4T3T12KUSD7w9hMYJnODEBGy4BGh8X
6qzxR9SFayF34MVAWfj+ADdPfSVn+j+k8oUXQMtL3eQn0uuo2XIQPp/B7FsyaB2DeZqRtttDsHpe
qXnZBjMcmgoBQkUx4MpSRyFkJndpDGWHMr+wKX9mY7oS+WyLdrPXizmhXRI8m5BkvTZe/REvEX/a
3luZge3Tt/+/+HSpghrv7m12VUMynqJIEcj4dOpw3xi2DWU4NZp8K4eD5Ora18HvERQiiR+8yd11
8KjF2IZLz6BqyWewS12JX13oAsWGpUOr7v0fbzOu4dMuHsRJjZanK4NA7K6l3iNexi5DBlJzWoWD
aFcWyWYCw7HdeAYJ2YTbuyfb30UaDe90mSbb8i3XcOnGg85vI1h2HVO86C36K5AtG8OFa/jyrPz8
pjGUXRPaHX3iv4lo/G3M1grXlnVxb3Z5sTUFCDx7yPNmVzT9SdAw6g43Q3fjqruG6zLmzFA173Ea
gBFt7wSlewwKVa/sHcvGdw2PjYpOKDKS7Io3+s+yLT9Af/Vrl4un+1vTtjS3/79YmhliYjJdluxK
OIDEWdSAjJ+h+2fb1w2vBblkyaEAk12hcdJ/mBff/QJd7XzjjjR8FqxepcKNH+QbeT2GvJDD+1hX
/bzxxxte6+EBZ+oGkQEnEFxxPw+bQa9VyWxWNTy1lBk4/wHbBiTE/RpXHEzK7KPbu8f76/7652lg
+Kr28NCMnt/02pSgjEy79jhw9Z2DTO/+91/fNTQw/LWdJOidSJtecQ/P50sNjT95QfzXw8qutw1g
eKykzgSMzIT81ufxoWhnsPOnIDu9//Nty2N47FQtdZDnt1DmR/xQxjU9j0H0y+3aP9sGuA38wquK
JsiLmU3ZtZfLqYsgDkkn96nDC8K27xteO8gqqZMFWh9kgsaC71F6zEgFlYjSnx/uD2GzgOG6HATc
DMT5uCPlBLzdcZCw33h+hgDVtu8bzutAdJcD6JVdW8hdI9tBZXABFcT9j79+4FITQAYac7/1W1yP
IAz43lvqD00FKdtiOtdN8qEI8vf3h7GgY6iJIhs1CqgJ1PWuqgdtTN4ex1b8GNschCABOHWc9lKo
6Qdk38EtIpzz/VEtu9eEk42VXPitTeHaRa53gM4zPbQeqOYTqtmKcW6O8G/qS00kmR4XQO5vuRyI
5ZC4dxcAG44OiZ+acq3SYBvC8HDQCOVaxxT2JzF7lgE67nywCj9opdjzjKed07bVuo3/whUrf05a
P8VbC/QSQVw7tcO+Q9sg6tBEgIps2yCGvzM+e13h16gJkPazcts/MQqsmgVf7n/e4osmlAwK1n7S
JLjqBJ0eIDUyJPtBgp/s/tdt+8nw9DSHJP2gYWxwBS7nyB3cNz2YkI95BJLj+0PYjG04O+0JgzZ1
DwSkl5xlwMF55LxLSrQ+MTBK3h/DtkjGcR0TAeaSAZfyGNxMMG+xiG/SkWud67ej7TWXME5s5UZ5
M7K2uDbx8BlcK84evTUpOGVzSPKVy4jX7UaD+EcH29zcxI+xWYPXi475dW79+GkZsuR9vcQZ6GS7
bpubC/MY50uZ5wXeedpGoF9NhUxAhzd1nvps3DgLw83HBcruHPCrK1JYqP8xv3gE5Q+Ytep620MA
/QdL1mrIfgJTfY16UYH8Zyj2cyrXoB8W7zDRZGAJ0kAYIX6Mooe2HJu/j10Jkmc6fN20b4VxlpfF
nAcyWmAENPrtHd47e1rrbXVpaiKI3KYHbQDvoTsdi36faJeCryYCJ3kCaKVHV/IRy3lrIolaoLX9
MtV4EA6iYyPqg0fbtyX4bsGgDV3SpnrctlaGj8+QB9JEuOmVgkfo0t2UBWZXTStR6v9PR6/4uAkl
SvNWiJYB4FwBDrco96hJu0+855I/K7LsIcGYQmkJIquXiUJGYfi4pP6+V1/qKjsXEBdNm/5h9jeh
IaiJOULT0NJKF5fWrs/FmyAR+Tsoa3Yrc7VEZBNtNIONoe5clMghfXzKWPAoyXRhWX9G69Nhk7FM
pBFEzbmb0jS/FlHVgieaNy5DBy46rrZFfBNSE7djWtMaVWqIRB8EL08JXYNfWja0Cb9MFuhqOhyA
r5tyOJSB59wlCXSUuPQmKJKRsT9Bnn2Zj/lC+zjauGJGGqEW8GEVkJIDBIw/Qqb8rRcUKxXTW0h/
ZWubsEzNRMcd0OhfIfeT7VuZQJaPphI66BCyDnroLulWoX9+oMHDNvMbaQWhXTtlCcyv5yCBCL07
QSxeRtsiwT/QTOFDhC6t8UyuO/BAsLg8+mOVbHoVoSaMDQSqcmxwAb3OXfFYBIEHp2/XulssiQo3
MgkQk/VOPeOpt0NH81nGArKh0HI/blp2E8Om5hrdGRXSoLTSj743nSG9ttHfjLOcOUKkFCx415Zm
vzpAzUGouZaEWuKRCTAD9TOeLosKP5vH5wWNZRVPHviUhikI2u6vjOUkN+Fl7ghcOAPU8cpTtNhD
/GHcR6DjeAwA2vl4fwiLac0mWbeH0BMwhNk163j8eWlRgwVPHdh0tgUIszuWexEdIUydgNTaiUso
1LUdZDWgrKpW1sgS95iRqEtaaN6xLL1KFb2tmHpyuuJtTfKHdADdtN4auY1zPAAtGpi4I+CLCCq8
GUiHd6AP3lYroMxwsBKS3S6uG7eEsMLLhZ+AXD77k5TTphIdNftfVT0NLBYgfFfAEBJa/YIgA0jp
C3/lbPZuIfKVYG3CpBIFCCf0wHE4z8neZ5MG1xPyqm68LkH03w3fPDg5pBScw7yItzXYrMFv/Kcg
+af729jijCaSCppYkLNom+xKHSa/e1kZ5QeZMPouXQb5LYIaT7otjJuoKu0XMsY30+tC2gHimVDT
43UvVprwLe5ooqrGtNBOoFhyjYmE0OQgnPa/JZ8hFb5pnUycAiNBC1aPPLlGoo7REt/9Qk/OO1mp
HzEXKwe3ZQ4mVkGMdJziIUiujJIUQi5A5ju0+HV/Aq9mBSIwCyNSiluRsyMX2SOxrcBy6QQgvnWa
76Qj57TKwzTuV2LXq5sKY93+/+IhZvFAZzzM0XTJcXJ/gU4JHkRHMn1RUw1aTPT5gx3+/qxeXTKM
ZKRRxFl0ofKWXBxH/8jiHKwby+dtn74N+WISsW6rdMkdcqnAFLWrPE1PC3hgV6Kv7Yff4sGLrwdA
rVIuKbk0FOq8ldugMZ0U+UYDmLFd06yao366xHraR7P8SZbp1+C0D64frNXMXz1jsfRGYC+ThS9D
LMjlJmg1FE3YaQ8Kvf7KXdn2eSOyFwMFjw7AWZcYEmruyMJkLsIYggT3rfv6FpVm2SSYGyGzhvNL
PgQfNdRRYYGjDyr8XSM3VTYERCj+tvFY1CKLSy0unqJPLV8+sFmsVOBfXx1pcrHWtMzbtAzATdiX
4t2C8wGq8Cm4U3YBA/B9ZZPaRjH8mHuz57XCh3ex5huY+p8V6z/dlAzv28D2+dv/X/gAaNTlJJOI
X5ZOvKsh7gzpXii0lfH5/vdtNjY82OFR4lE/pxdQg74Hkf1Du0RfCePnCDKy94d43Y2l2XqvROXU
frWQS1Z5ZBcQ8kfl/soWtX3bcGJfjjmH/M10cfUtYqtOHNoFJBz3f/nrBQ3sTsN/IccS8ySS+Ole
9r2XzbQbm/FjMjjnJoa+CK/P4Jt+HCmkQALy8/6gNosbTp1yCSLwucLzA2rQJ79y3DcFBICOyQSG
wk1DmCWTFH2xEKWHPjPILT/ozv0PyhnfRC6+3f+8xShmuSTOIR3gdAO5DNN48Xp9npdlxd6W7Wry
sjYLagvBPJJLhxU6xZpWqDUV4gBtKWjITNi396dgMYLZcx/0Uzc5HoxQzxODBjjvwIZAvJMUdK1u
ZZuK4dkN6Jy7jJfTJQKJPDT3Uucg0Z9xdNu6OpSd3NT/K6RZLfFAM9d5RTNfeoXKIsTxNNTSVht9
bAtlnNF9WkJoSSXTpeA6vShOWhBHVwNY4PVaq4FtCMPHe1/0uQYl9cV11XVAp2ENBfUg4s/bTG34
eNC6FZm5o8E65AZvAjWPZ+hepxevi7aREIHv/u8gDq0wCOJMkb6gpYu9gVChOnQ0Cd4IH7LO92cR
4FP/3JEEEtW/h/ACv/YDntILz6Em3O455KQEEFuZ+zMLnL3oHkCkeX8oi3ubZZJOi8RPumK+ZOUI
WelRJGeHBu0WMDgmIv6eSJG4vOlmTCSJ6yWEGgxY+R1ZrPx2i9P9UxxpGNIXH5Zwh7E6dKJtDqCD
bC9BFUyHyu3XUlfLnjXLJGLUiubolkT8iPtTzlP/MxT+oOI5D+1KiLKZ4fb/F5mB27e5I1AwvNza
+NJdo9RNFomv3eo92xQMzw4asgA2L7wLOtMKiOeBaHtP8i9zVUFqs9/HBTkW7uexbI43reYGwi4S
AgVxEuwysXZJss3RcP3cGZ2uKX3vMpfz9CEhUGTyebKWPFinaLj+SHzV0gSfj+h7d/pZFhAc8Z+L
GDK8VX+UKmwFrh3zPobgAuYqZnaC9nLN9Of7nmRbYiMutCAYD9peTxcF4bZnFDigxp0l46MWNPJ2
98ewLOE/dZN5cEVXgNevwCvrh3Lo49+FUsXKDGxfl39vwrmn1ZyB8PDC2PjspM53ESTb0nezXtJw
pcFRipMFOsx7vPM9LOV4QUxYKwXefuIrEdOsaYCtyW/Q4D9eZFA9Mbcod/3Aj4tL3iHh+z7QASz/
3hpa1GJpk4sVRTR3msA2esELD/RNGYfOpBM4qPtu60IR0ixpQNKkHqJBjpe+9SAEztUP3ZYPnaSf
7m8k23oZ8YDmIqK9C8HmQOUPg39aKnHBHyig7NCwCqXoaeOeMpyekQiUCI03XoIBGqNT1kICdmLV
/v40bDvW8PnUFYEs3Xi4MB5ll5pH39B8O73f9nHToSeN0jjSH0hudtWjlGnyxcfBv8aJ8DoDh5Bm
NWPqcnTZ1rm+dAQdqt4kxrcebrl7JHjpvg4I/1Q3OVpIIFK8d0GqFu8Wry8uDufBildals8sMjq9
M0cMxGAXZ5AQVKziXUDntUYSi5eYbKTdDErvsuTjZUw6Bl1yJ4OeYfXoNfm264NZVqkrlkPRVo+X
BJzPtHDfuU4CkSz2ZhqmLY+sMNFtbi+O5REeWGS6GS5QcM2PReXm+6me1g592wrdzPLi68VQ5YU7
DvoCyZ3xNKPt9oF2Xv4o1LSGzrdZ2PBz3801F7TRiIsEDd3F0B1qCYm6+x5iiSJmRaWKxrTv+2G8
FCDzqUX/PnarS0GTz71Dr2kSPILiYw1TaUn2mOHqQwdcW04gTpHnUAIUWK1wGH0R9hOXh2nq5YrJ
bUYxvH5YFqXHOO4uGnOAfPyfOpvPoPr5cn/JLAYx6yulB8nBJoNXVEKoU91WA4rTzjYhDVCa/b2j
+gLKU2CPh6CzjwZlUpfjOYMa4Xnbbzey+SBQ4MhDd8SlLiFPtUxKH5Z+WusUtq3MzfAvvEFNVURF
i1g+U+YrSGQuS9h7TbcWb2+/8pUUwSyY3LIPHvXpeOF+9aMopgJ6X95DEaVnHnm/Ypr93LZKhleD
bopw5hJ9wfUEIrEt0wcWsT/bPm74swvp78LTMEGQ+uQIPV+OGhrlKxHVZgLjsPaykThQwtQXaJ6W
j4FTQFe+0ZvQqkKazBV6oJ7oUKhGgn4iAuqqydK1e7TYfr+/NhbPNckrggzULY6bwLXi6a3f9Cdd
xFexrGmNWRbHZKqAYw1llmLpK1KUx46M/j7zI2fb0pst+X6ZFDp1aX8R8qaqNda7IkZjwP2Vsf10
w3ELNoALqQyGi4961KWCBAgkfCq9LSyYfffM99Hx1Sf9JaXSPXUoAjxA4XDNbS1nDDWO4DIGuKZZ
ZH9pwCNwTKKx2LeQWPaB8oMwnkLLWSf4HhQ+awPa3onN5vtlpLiNg5LxkoxigTB1nkILPanS96r1
nAeegGUihb74W5Rcx/agUPw7tJpu6vAV0mzPF0NV1tz3+gtJ+3MLvtamrd7NQq0ktZZjlBouPqCS
n1fu0l8qDzRQ4MM5z4WEOjp557B644YwjmqovyYuIwqJGZ5/rqi2Tt+mYaw/3d/MFjenxgHd+4TU
0AHG7SsfoYXJwe+A/zU7yAKsMfFZhjBr30QzaKcSFx0OqIE6IM+dmHyiabntSd0seycQ6iZuj+f0
hIOTDtxo+cn39DY9CWk257vSLQCwQBWlCsrxz9CR4mcLFejj/dW3hBKzOV9CcqoiPS7yQZMOP0HT
vTySArqX979u2Z3kZpAXOUDgjkC1tzWeBrxkDyWkH6noPkCy/L8WzSjb3lDMBn0VBYGD4gISvLJp
0SkxQeJz3rbziXE8Vyn4n1SPI6hpJLpWoCQBvepeeD/uL48lhTF787ObunsdCH3pS1/swBjLdixn
1a7LyRch/PnMxjWFRJsLGD5cQi+ADVHXXdh8ihwAg/O8+97mkbstSyKGFwsVqLEY8NBcONWXkgdh
kzC2YuFXfztov29798UuiifQli54G75OXf+hKuM3c8auSU5XbgivblJ83jByyetq6glJrh1gk3Pr
XDzuPxUp3ff+Wg+ibQZGlCY1FHl8iR5HPWenCSLAuyn1f8po080TUzCsy9DFjnQAZIBOETCIBHvP
1YTu2G4UX+/v1NcfNzCCYd904XoCZxW6KAPPPxLmetcuHpZfIuLjsR4c9QAGy3bfRo2s95xCe7on
DViRZ+ho3/8Jr0YqnKNGEYUMIySZ6gTdAQv/4pDouSX5SpiyffqWq7zYYCUFfT7n6MrIJ4gXQSFz
OElgzI/3f/jtB/5zUcEPN7K1vGnSLIfk4hVC7+muIs2vuEx+5MmNro590Qt/29buf3Oef74/nmWz
mfkbrrvzHDmAmqOAFdHDVNMxhQx74fNjM3aarwxjW7Tb8C8WTUPppnWGGYsWVV+XDJQoUIOXWzJc
rJnh8kVMmSrGOLlOS/Cp7uZ5xxjptsWTf1KyOfAhpIs+k6Bx05MGQ9c+KPlPDTTNygiWkGJmZdJr
axB9gJ77FlK8oX3vtqi8yOA5Ar3oyhg2Mxs+D3jtNEjmJNdqktXOLdsTl/G73nXfb9tGhscP2gcr
UAX8bpWwN24Q/K4m58yg8bXp82ZaM0YjuqaDIrkOUKp7YA5dDmSIvGM8dmu1UIsVzNzGZZ4WLMIK
gXX1NNXjkab0W8mdEA8EW655QLsZTiCWaEblZomvDK/ttPIfnGUl4tp+vOEBNOJsUWg7vi6Q29B5
Bbl4yMxr4Gv9wdk4hnHygUUZqWUCWY++yJZD1/cCIvMTBO2duAGuAhXS+7a+xdFXIqCZ58hON47I
Iyec/bJB0aBLDiVlzYnxoHjGM21/SAIQUi4L3onuj2gJTsRwDvDtMAiH+k6YM/4hlhAiD5rnbZ82
/CLLSlJyf3LCEVp3h6Yph0OVVCuNVBarm1xEsh0CTmJsUYTSr0WnalBBVU9qcD6XtVxxbMvamGRE
tGYkbWjrhDqdo13UEm8HEMqmkqbEE9Dfx4KChOHUzqUTisb3Tjnk34/ITbqVXM0S9Lzbur04dFg7
0IiNk7rSkpyKZhx3wOJ8XAB9vG/cVzNy/HrDn7OF8qxRrboy1b5p6XQasuqh8J0PU+B9hsb46f4w
NhMYzu0XDY1HotWVQPD+PHbucJBMbqpyYBKGW1dFsxSuh0n0VZ3vB2CWDvF6v73tt5O/TeAvLa67
OQwslzn5koG87CAJj1ZKWDYDG46bto3npmPqhDFkbw7YSE91Vs+HYV5TorJ5mOG+MVAtPRSuojCL
6yenhPwgS44g7oDknbvWh2vZRSb9kMJTehwo5YSDl32ZYvVW6vpc1Wj76uUz5Bu3dbKaTETTcEOU
jJW6Opyca5p/8bv5EpfFtCtV1B2UTD5v2q7/QO/rGPKcYPG4aq2X40Bpdy4Dz13JBGyrZfh0QAvJ
fI2vx82Pnv2akx/EC71eHvroz7bfb3i14w0J3vqQTSILfuuDQSVha/SStouRa7hyPYrC456jwOQb
iSOukcHRw6P1qUDT1pvMaXvQkbjNU5sH456KMj1yAX8cxmYNCP66P0IO9W9/RDdhw+M+hohFg1pj
lEp29tQqdO11fyQmGlWCK0q6eeCEU5HwXR4X4KTKCn0A50Z13mYdI1z1NKZKzbG6zrXqsDLpeKIT
+obuf93i764RrmZeetOMDjdww8g3YwmFdWjThl5aXWK5CQklqdlJ4HjYvo0v1VW6Cbq8x6LdRzfh
+PszeN0E1DUMzMs417Hjw8C5wuX0ufaHvb9sej6T5J8+gkGLSXtefFVJWewg2PuFqmalH+j1vI+Y
/QMumGwCJ8O3J5aeNdPfQKSAxwK8pKVCf+6Zg+pIX64s0+uGJmZHwaC5ynw5xFcw2OS7AWH2gL66
5uCkY3vR6H56uG8Om78Z4SrVhTNlfotS1OwNewb5kb0v3U/bPn7bAy/ymyzjeUyGMr4SJ+c7p+6W
/dCTtaz49Z1ETDk/zyF1W0xYor4vP7rz8IXgPBp9tnKdsH3ecOS4CorGz3Mn7KIyhTx0XVyCWAVv
k1E2Ky81tiEMb5Ze2WpgLOJrGQT7hSbXEQqo4FBdye1tG9bIPipklqR2JXL7YvlTOhWKBN6vnLFT
seh3ymvf00Uf7lvaMhMThw/1i0BnHnHCvm1raIbGJ+ivXSa1BtSyTMUE40unCnif5/GVsumQuv5j
tIzpDkv2QTTlOWvKh1irlaTN4hImIJ8M3pxGOQlCxefdnI5n6a2Jwts+fVu+lw5B4zqtwG8Qgvf7
61JG4tQLvU3Zi5jo+yKRo87UHISi9Mo9NInBtVjk8W6bhQ13AAWL36B33glBZ32UmfgSyfyUusu2
Fneo+fy9NAXJIHhXaydE85T4lOD2/OTwzplXfr4lnkrDF+ZEC7l4ThRWQbzsXXcBVaQcqoM7N/Ne
V5tgIpKY8HsZBxLgV+TjMy/aR7QnJLgvOmvScJbtYyLvh0XEST7Ay4p2iOgety0I3Ab5KluqxYtN
zJ8qPLdd8i4IC7BzC5Swm2EKm8VZOdMsTmwC+kZOSeuj0RjZlzzXaI6bquRcO9Mhzsd90klQAZKV
yPp6Fk5MeB9PSQewGobqCISA0a81Kjfs625fONHD4Di/7juFbUbG6dm4Xdp2M5XgDUYbcivkm2YO
3vGSzAD0DqdEuQ+Lu2Z9yxY2myH0NMfoqV6iUGEHZEnyIUpUsfNI9Saa1p56LetmtkRwQoiUniND
iIXs4ZN8h+r1A53Lk4rUE2hZ2m3+aHZHQGUPiCc0JYdiaE5lnB6qZvkqExmWI9/2KEvMzoiqbPog
dWkQRrV466XdiejoATx6n+4b3+ItJn1UXzrKKXgahBxHH2q1IKTp9k2gErUbRuqvbDGbzxtxNwh0
2iriBeGYT/2+Eu1vWem1Vh7bx42gS/GYj+bwUYYRUZwf0Bg7Rbu6rKvP25bIiLpe63eqAgtNmGUo
p0VtHJ2XomEn1+vylddY24417hME95+k7VGirfPgGsTJMW/Kctf40dMtM0g6+v7+VCxLZTY3zCwB
rCMforBrPN/dR6Ufz8eya6t4ZSKW7WTyQqVBDWGVaArCpefNrmkz9zSh9LWb4nETgg7PWLc1fJF+
CBINuQ/9kTAepufWcb/OPltJmizByWxx0MuYzSnIXUMUNc+R8H9UIBxa3A7agBv9zWxscMCbH8Vj
G4RJWZ4osJc7iETuNOLFSkyymfj2/xfLsyxQ26V1BQuoFjiuOo/RgOOtFeZt9jUcGcQrZTamKcK3
e9P/g6BNle7ypABVGxVNt9ZIbDuSbsO/mIRKmq4acylD6dVAnvniEah5nELkjRPHpyXoznxYO5Fs
UzLCR8Q9MfCa4vWRphm9jI0rOZ5+60i98TPhsU3P5MTkhJqcvKbxIBFos/rpFlF2TuE9NfnyvM21
jRCCnM0RvsDGipHX7rxk5LtubNcYdywBymQm8mlUTBUearFIxT6dxFeyxB9uSdaS6qsqupVQa9m8
JkGRbBNvUG2DVOR27u2KpuNkR5UjPt5fJNu+Mmxd+FmecI1UZ3TzX1HL97cnCrTj5G+zRv9gVfrQ
1OXD/bEsz5DEhNNHoBB187aQIZmSdw1kZce+Pjq1OoCx+JPX9oclLf7PT5Ugc0TVeGVcSxAz6Yu6
aQEwp8uwhmP1I40I3zGFA2VuTyBofbo/N4udTIg9D4K+q0H/Esq24xBnWh7AmNwd7n/cMgETYR9o
tKm74CELwaXxvAzkAwiTQL3Lu+bQMv/DtkGMU8QHdcwESIMMBRh+Tj3YznZ0TqbTBJzmQ1e6ZOW9
zbZSt0m+iGSQMyWk84fbJhjwqNA0zfhrcfzm2/1p2D5vBMoR7DXEj2sRckAbdmX5eQrqlbqnJS6a
EC8JIS6inFaEZVrUO02bpzkmb5us3rZPTYwXBwluD+lGEWrF3pAMhCAI8WUlnoOiWznPbatjuDsX
CsyEKZHhAE2o/2g1eE9JNK8hyCzBxER4ceIHy5RhAknQvc/c4KEuoj+krp5vnHNuBTycnjZOxAju
SzqSOoowFE9w0kaquMRp4a3caC2GNlFcmvqKqJSLsGGAzaJQlaN9F1AD9qFrWL5NVIyY6Ps8wUvF
HA0izKBi8n6JPG+Pfmy5bYFMQJdE63WA3tRbQJIF5AKn3RDX6njfyW4x4V+sBDHRW0vWDGAUSXkI
BqzswJT3AA6HX0WJ9geCNoVxTaDVZojb/1/EirRSbctFzUPpxvEu52CGdsFrH+AKsG0iNz95MQBL
1JhBYhkDpO4H0QM5m8n4xzyrPTqoHyoGov77A1kcz4RzZUPXLP7AWZhBmjIMsj59dpuyWimy2tbJ
cGvmDoT0WSXCrkjTfuezrviWBG71CzTCfbVxCsatb5BuN0HEj4V+7sSHGwbnBH3kNYWN1zsgJDEh
9lnUq0nqRoRjLC5+kv5Rg9yTVL+vPP4sJhouGf3Eh/FXM9W/7hvlddAjMSH3IHAgMQj/WFg3QXWK
hsrfqaQbDovwl33tev7FyzQK4rGfH0swiKxsOkuYNKH4OVGt60cC3jOl4sPQ0vmQzUvX7yY5uI9u
lP2qO286gtkXLIj3Z2rZfiYkpYpA4AgFYhbyvEy7vdsDp8gjn61RsFo2oAmUA5n7Qph0WVjSZXhW
PXF+BExlu7iUdGUKtlUz8oYk9lxsbp+HKEH0R+CzzkFfvJt9caINaMr9qH/Mc7HtBPgHMtfH3jwu
PQvHEkqoIPDBHeVdPGyjNSVmO0AOXYbGA4d/6HbzcGRkpo8d0/XhvrEt6aLZEJBlSw+O2hnG/hTP
ECHSjgIgTxbvWbBNfB3Ph3/HzdGhaCgtfBaCVbPfMSm60zI33j6TABTcn4Vly5rouLgt63b0sKX0
VPQn4oE7KRjiNeFk24Y18gd0C/nESQPEY8f5CF2GMJ7JQxW52368CZEbgiWPM4Vw3/HM3dUqR6tQ
7vJtu9MEx7VNr+qxWlgYd457UMSnj4HWxaGn0Rr9jGX1TYQca6ZqTvjEgHHBsxU4VKZ9Hc/uyg61
5A8mgi0nHqS93JyFDdCcUKoM3dIBewYdwtsrBhCWK49v/49vryQq3m16L873uRzbCnSrGIi6e0/l
2Xnpyk9xrGKEpvSjE+cPST1D5njgO593DwyYUiDpTp4AhUCrngsIyZaruuOWTWdi3uKFoRRWMhKq
STkPjlMVj7kc2a4pujX+CNsQhmMKkiU9iQgJ577+TXz/XTRW76am23a7+v/N/sV6pl3Pa08uJHT9
RH/TIu++TMU4/tjk8v9PDV58HXh03QDE7YdTXDv7Atje3aibNa5ny6YzAW8+SIw9Vjh+yPulB+Bd
PPeV+i1b8LZEbvtTzGvIOovvmJA32i6ycHXjhzTR/Q7iuG94uWx7ZzBRbg4olTqHKRb2TqFOEA3O
z0GbrangWnaPSSkLAFrkQTUdxziMkI946s30n6Es/9tkX5NHdmAM24dXLIxc53ebpt8ywlZeL2y/
3HD0SEF7o83xy4msPpE5v0oPCrujt/EdzqV/B5J+iVRZq4SEE8ik9kqp5FIGJT1uWxjDa/NIaZH6
NQn7qh12oEPqwVOb/77/ce/2lVeCoIn8IlMJhusk8kJgtseDrFARSrJDh84kv0frTUMgU8hPy1h9
mUdxmqccTIX5WuZpSUZMYNg4kgVY68pHaTN/3/b9MSDJr6r0wfoCGYj7M3zd+J4JD6sHXM2hmAfE
nB+A4RdaInvOkmSna7r2JPC6T3smSozJvtbMGf1QdH35QFtoUlJEjk0HumfCwpYGbWkd6KSATfF+
0SR/64jlJ97bn7etj5E6t0klAzx/eyEkU/U3l8AKRCTyvxLspysU7rb1uZnmZegmkrfIeEiYuO6B
l5m7z+EjK8vz+h4CE+HfH696nbhRXNKwXcrHkg+7tPXwToyOIsfNN1UjPJNjFh09lQfUrRe6gKjg
LfqiXOcTGDZXpmBbH8PDyajTKG40MMO4uRzB6qAf4qHf1hvomSyzZRMkwexjUaSLMkoxld/TtF5Z
GNsvNzLlCugA9Go2Hl4u2G9A5Z6Lao2X3/JpE7dbEi1qNDL8j7Mra5JTZ5Z/6BLBKtArvUzPNHhs
j4+3F4V9PpsdJMQi8etvtp/GOkMTwZvdMSGgpCqVSlmZLgrz4OV3CusXH7eanlZiggldi/p+gn6f
dlMPLdfHopDyCAVD76HIxb6LRcdEr6GNNStFlXkp9dr3pSDfwUz05b7HrlnG8FjuQQFqGmY37aSq
cakooMSt7PF8f/QVf4oMZwXxbdTTqHbTIMqaf3iThSdtBWPiQ4T7jAvM3/cfs/YRt99fxYRF1KEG
lZkLqCU4jlvpOTGPNg9Ba6MbO7ISs6ybxUFQG+oITRg3peCh3LDQ2uCGu/qe9kQpBDZklNVOFEQS
Z0XaX/vsYhTStN13U2ZjcJl1QZz74+Ok9Od9YxvemvOiCQdngLfSwj8xass4yOi+KqZjItVwTob4
B7gY0mzygjjSwe926rZISFZWpQmEmgbakAUMGKkORfQIXsjvQUTHU6tFcbCLrbu0lbhgQqEymRUZ
CA3sNGgBhyq8sz/6pzavNg7+a8PfPu7Vms8hC8XdtrbTsY+qg7JUH1uF/a4v/eOuCTbRT3PvCqEC
tqAMljcknjutrgMYAj/tG/7mEK/evxl8FvmzDfOM3C9PUkhvjAHmor/3jW94LQDFE8QdMxulC2iv
HXlYBvoCcmO1r83BMZXzOhQPvJEynfrob5aHwRZF/ZB1LWsedn2BCVtofRLNmdMu6RTU/45e/kOo
cAPeuBJ1TCGrAWjrPlrkkjZSeE/UzabTaHlqY+WsLU0j7IjBYXml6JKWbVuf3IG4Bw8x+pK3y7jx
iJUPMPX+Ws4AxoQ8M25IrQJ1R4/AczfPMbc18t9zjGNitdqJUh0qZ0kLtGJhUymdQ9fp9qggsXSJ
bFsdFhI4cW9F4jgzXsdDX5HrOLo9qj1ViAa9wEPhZ98yuJWpXzmK3WR+VrjhkgIc3JfxMOfTU9k0
7c6lcCtivBqeL5MoQP65pJUTlc5lrqTvHwgoAbYgoStTZWIKcBeV2UunVAr6GAQqlA+vClW50z7r
GGEwc/tcTjWibI0OauH63wXE2Tcsv3KedUzEWOYo9IxWiCE2GjEPdabSwg9PN8yIXeeH3PZlzGX1
NIfsJavQpFmCOsHaeRA0SXJnywk5NIRAE5iTaTpymikbGmvcnTZMt+KmxIiQQJ/SSmr4kOVUCSS9
LrWPXiTQvx3uT83a+EZqQ/Uy5AXtlrSult8NcSEL4f+WUbBRoFoZ3gSb1/ZSo3c7x+tnVJyV2/Vn
KKYsLy5Au/u+wAScj2xqOWfgdvcnuZx9Lvl5rF0LaCL9676NVpzDxJlXg3A7IfAEJob6VFmAe0Bj
Zme5wuSQtZuKU+E3Swoyt+Fc0t6P/b6dDg36uDdMtJJLmRyy89R0rqwrlVruqI5qqc956AaHEboK
Bd06Yq1Z6fb7qxilvbxourxRaaVkdYAegXMZcPW8kUmtjW74gW31DbNVjU4Ft0sFXP6ofLlF7Lo2
uOEEtQvMvVyiOXWtPPswzLR7wJ3KloutjW7stFZrA1MDWZlU9Mr6uXgt+0Kk3MqT10Y3UvwuiPzG
tSKdelnoHTDJ/YEKsYWuXxndBLJZZe13rSOmFN2bztlqagLmCGdrXa5EB1MILwNdutvmAya1Fn10
6jUJP3gAe3+TJAr26eQ6pgYei7yZQ9VxTGs/lHF3Q/ET0WxALdbsc/uyV4s+G3LZKbBKpV3pcsit
qzyFM29RO6yNfvv91eieP9fQUxJDGs1ddi6w/C9Oo7YwFmvWN1xqBnkbAC9EpoJ4j1W7JCAdOVq6
2jDNStDxDaeSHnWHpfNlKiv2v7ngn4LWf/R8+Y62Ww2Da48wPMtvQFjOcMZKxxK3Krn/Ye41ugKs
8zDbv+/H/rVHGO5lTQv6S9xBpjYoAbtQvytcMKMP5LESm/3Mb2MZHBNgptu+DNCQiM+Yan2WompP
Lsndx8mJ/ASKaUFsl4XzrbSbfWQeuDb/e2FZIcQOFVnq1Ct5fs6HIXpYeBGedtnsP1C2ycGhOofN
oNvkxBUv4dU58AyiHiIQBm9STb99heeYoLaaDlwtg9enbldGF7QpBnHduOJBg5Ezvm1ubbYFN1nx
FRPipkmXFd3S9GmVT79mhkwWQ3dk2MjvV1aZyTDrtZUju9AXqVb+C2NuFndSosWWVt+7sN2YlpVo
YhKUDdVEJ6eFQ1YN53ExWdX5Fho3Rl+zkBFNOtBhMQtstKmLKo01ZNc6W6KYqmKruXPt9Y144ni6
DqMGrx+6EX/nUQd5fObrjXM8xcp/4zTpGaEE0lmWyoa5T4Ee+qeCIkLXls9o4XgoSHkGjPU8dt01
UMOH+y6y9jFGWAm9uluoZjxto+pfIFuAYgz5zk3bBLKFsh+JnIhIASizLshUswe/wf3nrlc38Wqe
5WSMuIVI3dL+IXWmY4VAv3Nw46CrOCqKt1JrygdWJDlZSBmHlS9+3H/3lUVq0qvpXIVBBE2N1JMu
iKryjEDFCiQQkC/zopItG/n2ymIy8WKaLr5eIsrTLsIC7TW1oRYw8GNhDW1aLT09u3W0HO0slICu
0ei47+tui+1VuoBu4a6KcBRK1Tw0R135vxXaczx/CwW0EqVMJJk9jyVa+gaeLi2PrZmcQ83/57E6
yVy2kTSs+IWJJIP+lCto63d4BCg7lXjHmvzLPusYHq6hlwNij4qn9hy9AO/1ERxvPwsRboCL1t7c
8Oieh5Eu65mnc8a/QWJTxL7lbzXSrqxbE0DGPWnRgCiejtbsnnJeqZgAenDuumVfmmybt6pDYU+C
zl6TAvIMTl8NoJoIva0Lz7UPMOpjVdCxP2eJdLGIfW5k/b5qsuCkhP62a3ZNhBqEUuuxhsIiOmi9
PKaSn5zORuuS2Ll7mphZznXkBoXXpV1Q0MsweM1jFkSf9r39zWyvPBdJiwT1VdCkIIY+K7kcrbH+
2NjZriYbx8S9uXXXlCxc2hRioN/R5AXB3bn4eP/VV4KCiWKrSMOAq9Fd6kfup6AmV4j5XUdXDwdW
Vhub80qC/Kf098o8HeDEuPJRSFft3D10bWN/waWlfwxDNPCBygpylyIcP9egTD/e/6q19WoEC6pG
6Na4pE5Jhu5cawbJvzWwIFa23tql1z7KCBh5BLXo1qVtijL5JfPUx3BZvgVW9kkX4jyAChmnv3/u
f81KbDKxbm7pol898upUFtI5tT3K4tagt4TPVmxlAtwy5qpSgjU5tUSV2B260MLs0XOyjS1hxU4m
xm0pF5BOjxheoV5wCMGrnUrZuGf0HfeHguQttMkC8o71O4vtJuwNjEzaY6xDmcm3PvWhW8YetTbK
WGu2us3Qq5VsN2R0MidrUwA/IUbFyqewEU+L026hENYeYKThAerQCixA2IYIkR8sKeWjYHaQEFlu
4Y3XVpORiJdRuWQM3PIpRDpB2E1H77FQ9rJvHzXhaTybljmCDGzaLNNLNjgQcurO+9zA9Lib6MRs
V02q3KZIdTexU6k8tZG6rvSzApn699yW1aA4U5KnRVl/KZwlGWX+L1u6Z7+tflS3CxvcLZcCAIIq
AIXjLtHHyDaxaFHhhZYGeBh1lqJ70oOkPydwMjxLwLs2Pu3tGbdNQNoMOh2owTN04wI79oWSCWu3
RirlbuTLt+z+v4cvm972ltde0WcuEG9Rl84drsmtIn/Jmv4J8pxgn3SSehL5xoPe3qxsevOaVw+y
alprt8GDJgWEeVj3Z227R0BFP4/K3XLBNWsZLhiFNji/AtqlfcGsGLWIIp7kVova2hcYzlf1E5cu
qmlppVkfD06g47zx0ZXYjvwoxynYlTLYJoZscENPFpao00VEk7jW1ejzs2c3Yu+aMpyxB/xt0ryt
07q2H8JheuET++e+n6/YyASSzTJyK6+b21SABDTudfCuDhaKls38eYi22shXZtlElHXzZEveYU8N
3HaWB8txcOthzeXw6f5HrI1vnISbsa7QA4oMBMrX02GstATOeKiO+0Y3PA7LBs002q3TauLioSuH
7hLKTQLLtXc33MwvrIA2g2zTnIlCgSyibM5TVzvNhhu/vcnZJglaIDt7XsTUpjQaaEwG6Z88gDUv
Tl382mcfw4f9LHBqdCA2qdPVP4nnWLEbZO6+cGqyoA1+O7uSYfBWd9ZjoIPqCLWlcgOhuWYcI3XF
YqRqsHmbqqLlJ+Rj9QPoGfskY63esP+agxm+29DQa2ZohKYBHx4doNaUz35KRY++ajaW/8pXmNiy
gc66sHBOTCcCgeFRH51lukhLbGQZKzuOiS6TJZe9AA9uyixIZ/Eq6Qj6IIPxWPTzv2wgH+4vo7Wv
MJzYGTKSZYo3gCrjkkvQy23rB9XJxlSv+JnJrzUKSy6ZnpsUXNMc97mNhnQqrbstcoYVK5ngg1xm
NQmqpUgtNCY+oKN4OTkjVA9CZeefutGqnmiAVvL7tlr5GPPWIJ/mwkITRYZrUgrdbKt5YgXdRzxo
mzi5qZlYj2veNs08HlzHGkLAlPk70wqTJGyK2oXgJgKxupS/Che9qL3zPSrFgU7N4y7rhEZAEhPO
cKPmCNh0bo/BLZtv2yA77RvdyCpUW6MFssIH1CiuHynh4akCRcpGLrHmBUZEGgsqwLQ5YqtU5Ttv
UqfKzX9AqPzHvpc3olGWiXzI2rlOu+baaFD0Nbhs2oh0ax5g5PRQALXDjvEq7Qr/YOXeMS/Dcz5l
2GpwPeDv046xTVqwUY8l0kanTFuRy7gWnYodOZzv22clWpuEYBZIdccqnMu04yAnCqRI6lodA239
kznLrnOtbTKDhQuklsYF8uZjzR+DwH8AveDDAMzD/U9YiQ0mxgull4LLcC7SpghHHrukmOpjGfnt
Fk50zUa3B786GNCQkpbpsUizujm2DXQJ284uDsvkt8dFh/tggjYx/Cxgpc4KNRSpA1WdQ+0U5Njj
Wvdhn5UMPxtYHYFqOCvSNtCPgA/1J7sK/Z2DG16m5ay4bEiWBmx65sF4YXIR+0K/iRJzgPdlfu1l
wKJO9NCCG+PAtdjCSK+EHxMgVoUTaSf0c6bMqx+U5VyUy1Gjyl92Wd1Eh4VjPYYuAIhA0AX/MNm/
a7z26/2h1978tlpfrUoG5iIcWMBQV8/Rpdf+Y+hNT25t/Xt/+BWSDdvEhfVkYZPMRJZOjv5etRBU
JlkcyB9c/2MJLwZg4zDmYIfHr/efuPZBhptxTwnOOstK0Cp8nBv56AX8kOl2I6tbCRMmPZprzbaC
fKOVdIqXsczzKS4te6t3cW10w3lFCRguKQt4QN7aL62e+wvri62cem10w3lxdT52hUutJLDb94Wv
UjZGp/tWX9nETMazrEVnSaZcK7ECJzvwSNJzU5WfAitXsUtnecxG9uH+o1a+wsSLueOcNQPPs7Tx
bfY8hE0H4HrRbuS7K1HaRClrK5wd3QVZWoS4X3Na9dXn4f9KMR2dkWy0Lq4sUROTlhdwuQbA8NQh
bdnhbjvyXwYoBC1xvixi335mYtKA6J0iZ5ytJJuXcT7m2AnYMfKHcMNQa9Nw+7hXgcOxoF8EG2Ex
ZSGA71EDfrgx+3R/jtcsdHvo68HV5GRKjlZSldn55sQyz96H47iR6a6sVpP3LGddAHwKJll23Rjb
ECCJqVV/HRd2skMGOABIRfaFIxOi5nuSDKiWY98Jx/4Zcif5w1ws1jmYRn9fcvofEjQ20nYYpJW0
ypFxVEoFQNQWh8HaTBh7cu7TqbByYSVLlV+9ZXiqq/6hs8W+pM7EpTE6eGUzlTRZKEHDG3uGPvi7
pdT7orUJ37JnrcjUYuP0bf3kheR3Q/stZOlKpDDxWq6rZEFEbiUaHSGAzj9BMi6Poch+HaJ2I9at
WN8EbY3oH52DbGZJVTWPVUYegnw5a/QK33ezFR824VoyD71hyjxsZsuIi2w0ql0sr9uCa62Nbpwn
IVXZCBQlaCKga3xUjPaxCPKt0f9wz7xR0TfVJP0aq9IFFTSQmdEZ2hpHMlWnml7YaMd9J+KJfXCi
KtZ8ien0PfLGJ+pnRxY+u9EHXf0g7FyAz32fIY2d1aNcoKrT0iRi+suQs/eeR77fH3ptCRgO6A9D
wZQdsKTMu+EpaugAMoV8uAxtvnU0XFnJJpirBukgySr4uBPMNg6H3OPMf7ZIWzsvAMlA6KNk05a0
9sr3mNgu7ufSEZ7Hklq1j9ZsPS6lTCO1dY+/Nvwt5L/aOTLhsXJpKEuWsD7LvD5EQfMN0P7f92fj
dih/Y9GZ6C4eonETSl8saQnobsqmGC8jttpYzwE9h0BunlBQLA9NG9kH3NRtlWb+8HS98VwTAjEF
vozaQLJE+QU4eT/2+iubiiPz5rM1WUfoXRzyIAd+mx8VUukGvGRB/VCpcwNOtF6ndv7dIyC6W64Z
G8/L8FGCkXPMj7M/He9bZsXbTUCaVLwPhE9Y4gj7AZoeLzMy8Q33Wlugt2e+mtSC1GAZmvooIYv+
5NGsj5UFTLk/fylv5cj7H7C2coxwVTcRWQq2sATMHh+nMnrXDnZSzVuAvbcxBqCc/fsb2IQaSU1l
lAxVD0aD6Voq+ZyBkW0q0dmce94JwrU/73/K2lwY4Sjqws52rJEmrGTsMS+X5es8ZWqj1rY2G0ZE
Is0kx0bkcDHonog2w0GuSorG+8qU2tiYVh5hgtHmBTDiyiJR0kXj4xzlV1E0wTlrydMM6drTfSut
TLhJahbYKBhW+RIlYP08ZVzoY53Z9dGJ2Bbn28o8mIixrCsGKweZfTLZ4IAoe1rEgwo+3n/9taO1
CRcLlgFMY/bAkiizvzq53Sa5xX5D764/2JyyI5Cn4lIIv0Vbit8/DRndguOsrOX/sKmhRqNCbrNk
cqd/HPd9ML9AqRCdt+17C+gf0dsbPrlmQMPx0Zvv93mBcKsHKg+K5f1Be6gc37fg2gIwXBJdO64A
zSKmpwXSa47Abe8uJL+AmGULyfxnW3srcBuuGDSKgB8BSdDQllA67ON5UQd3Tiv7IfPbeA6rE81T
Fd5idUFfPO8nYFMH5k0H3jz7Io/7hR6QZsausJ9Aju0ITGwjjrX3wZqfey86du036Wzp3v1Zmm+9
r+HckocjqKECJOTdJy1wpfru9poTqU+jQMvAXF+cALT2+Ret5cewJw+oq+G4kb0rwZR4ez+6tbxv
s/DGm5iIsqx0iptiO028qHrEq4SsO/rLhxoR2fe/oJvhjB3NyZZj0IRxaG3JoP8JyG8997boX202
Y676SjeYsQoc0ujGAXbAWcSxwvfV6hzmTjygu1GMLF6KE828o9NX0LojZ9mlhVDvijY4NNiV8F+q
rVPlfLSrjWLdHzTlW+9mZDc8gyihtTg0mesXrbuD06MLBZ7XLcuxJl2MPb+szm3rPNwyg8A7Cyht
arpxGlnxRhO1Flp9O/rzLaFvvSYePVrFeVhu+fra0jM7hqLKWVpRLhRAsh+d/pHbzsGpfjD5QLzz
EPBE8I/txOKp/TVEaZ1XR66R+7cHrDoIcG7UZv50Y7xlYiPkWI7IPIiy3FJ5XC/YTowXoOAzaedb
ue9L5xRPYfWuacDu2A+nZgFDtDr3wVcK8neYX7MEpw3MvVN9RSdAvLD/KXFGg91xmaKHWzpxW0Tt
AtFQ/7ZEthfu2uwY+UuhPanQFBOCyqu7UF7JQxnlW+jwtcGNUCmjElSWRUYSFhTPo57Objbui8Im
Gk/lBelIkJNEDXyOaRO+c0aZortkY/y1VzciGndyB3oMJUkq+Rm4iOcKYqH39483Rw6picZrJOhb
w7IgSV2MU0xd8mj77fv7Y7+5xWJsIwo1dHGdSHOSeMODisKY5OFBoL+XfRfehLq2dd73HCOiKOY0
re3A+sFAv9ujGI8kCt/VdZ3atstiMpMndHTz+P7T1ix2y/dexda6ga5grxuSkKK04EAheOEG0Cjs
G/22z78afWxqBYGXAAkdSPTrU1EtLbTTqn7ke5YSJuX2Wa8ewFzZgA7HC5NygPKOxXA5SyPozt5/
/TeTXoxuOPDMWzBYO5okDp//VQzkc4p/8bDB8YxtzPaa/Q03bjsqiOPSILH8UpxH34+OMife8f4H
3Oz8n9CJDzBynSovO+lkWZCIyX+po/bFBgcagFobh4K14Q1HhtZ8l1fEDXDWoAfLGi4O85+oWjY2
1xXbmJA+a8QlbGD5ePtOFcdcQJwrqqJdrYUhNbF8lGakiWSBl5/IrymiWex7u7SuMbbhw0tdOUJP
wGUWPrfiiIoS1aFh65i0sixNGdPa9fqunrBmCisT8hE85VF2BB+iRg8MoDnvZm6HW3W0lSk2eeK8
MPLITOsgUU6MU/7Sx6BcvL8416b39vsr3yXZ2AVljaGBLJhjexpQRND1vpUfGa7LpJhsizI3qXmX
LMX07NTNQxZsKUavmcVw26Jwu6HXo5/IkRw1HV8aPMZhW+0Pa6Yx/DYq9EhaHnmJPbVBbLVt6g0l
2Wkaw2th7cIeW89NeDEeXTme2OKf/b7ZGH7l3f8D4uMBlwHXbjIt5LT0/mMO7vz7K2bF6v8B8PkF
7lVo7iUBR7N36TXRoVl4c1rAlHu6/4i1tzc8V+Desh58y00awR8XRz5tB4W1tze22q6cgfqA6CbW
yXAFCPojdZfYn/OH+29+e8M3Yr2JdnOwiVM1aSeRWn+ugvza+v6pdsRljrKTVfsb6fiagW6/v/Ja
Oyg4546jE59r/6AKOz9Uru1sbIdrH2G4reVx1/JJbieadR9aQDSZLlMUUY7BMj623a4MN6QmQ5wU
wqv9cVngvtNytaBcCbn3PjtyYm2BD9/uDMEzDB8OarXkI3eXxNH6UOTOMcrDxz+qXf1QHYjVvucu
/9iz4YH47CWwwo08dW2CDPfu+74tskgsSe6UxSco9Gg3Zg0oXY7319nK+CYF24Lar08DrRJd0he0
1z4IMmysrZXZNxFxzG0AbJ2DOemkOLWd/1ix9jO1WRFbWdcdwnHvtmbC42yK2yFgmOeEeuFxiCRS
L07+B8TiFkfYirOb2Lgh1EsFQmFYaWxmNN7RZ8r1M+oAH+/Pwtr4t99fueFSA+kFVVqVACMHNI3d
VclYcXnxcre+3H/E2kTffn/1CFA7jBTX7gr3B4OPY3M/HVWdbzF4rY1uerpt1S7X9pyQLqz+cZQf
tDGB9tUesAWAfMYGDZpDATEaOScDteSjTah/JcLbxZyH0Q3fpsvo537AYRqI1pPSerhpYN23+trE
Gu4LxcCu7gJY3bM6iNcJcui089MLx305uwm7E3VXQuOvVgnJ6LN2rPeDXA7NoLYSxpV5NYF3pTuK
HtJgKgHt++1CF8IEmuDwuss6Ju6uQc9SxKtoSkjUHvuif24rBqLHcgOGsvbyxhY9CY8y3oxTktuo
qaKbCC0g2Sg30peVvN1E3pF2lIPP7T5RgTznjp06o8JVh37Oc7HnbjqkpiSp6wdkqhclk3IcsoPi
9iULCzfOmLNx1bRmIcNtJ+EPytVWn/hWlx38LPpglflyuj+7a4MbTitCv4EIWyeTahx/Wo6focsX
VbN9gxs+a9HJRocPBhft9KNzhya2wNd5f+wVpzXBdnXFK4HQKJO2QiW4FNiwhgWhv926BXjzljuk
JsSu9jU6n1gm4VWhffDL8ECk/9Fh9H1hd4kfNucSQI64trwP979oZSr+g7pTbZP1E76ILmFxdrzG
uqBhc4v6aG30WwLwamtRVQe2GuhqJdKW74nv/OtE08aLr5TpTJTdgts1rdBZmrBmOlLFL2PgH20h
Hzw4m2ejH6Hf6hNY8Wff2INRmsMuHzV9Yvdl0mbBeQQ90dSO3yBZ92XfNNwM+MpQqL73FXhd+sQN
89Qqp2cBQsf7Q6+sWRNyNwYs54Bp4u1zBW4LBX753vIhpFn59kY2vzbNhj/XECEXHBrPSekE9YvL
i/pyuzDZ59Amyk6VpKuDzOLJqJ2PWasugzV/u2+btRc3N2EbiuR1l/EE0IbxVOQSTBDwg40XX7G8
CbFbFi5wk4X7E9nn3xV0RmPHVp9ol2+4wMq6NJuqQkZpu+iiS2iYAad27kd1IopdLHurArViHxPF
h1hT4UpWtYmPO46EO5W82k6ziz82pCaOj8/LrfF45kkeURaHXJ9qYX33pi3amLW3N/y2yqsABOp+
m9S2qk5jvvgPWThVO61/e+orl2VzDWp/5Ypk5kNceOjbCpJQF9dF7PMqU0e0nXy3xPVMi6prjnYP
TRpJLoFDsq2i+ts3bpgAw2/DikIl2BnwBFCg1BHaA9hZg1d50F8n6sV+9RRYn235r2hdEL70Dw4U
R7rigRfBAUwLcWS3p1oCgqwe+3w+YAV6nh2TMTvgj/wmPw7qB/5lZSXQcx9hF3/rOnbNs5y/be8G
zVJ6JKyTsLfwdmETE7gAhwLfhuuunFBNhVKml9pZLNokwHScO8HOvqXObiAenaU7gFZ3X+XbxP/d
eLlFMXQNbg5H7zLK4FizhW6sn5XwYOL9Al1Qlw1Dg8CPDGvsyGM5h981Yd8iu9qKcSuGMtVAEZoj
3o0lvmBsfnlO+V5bSwkhtOJaEw9EEgDXb0zJ21zgIS71/p70SXGoIISyTSz1zraDp5C7sZr/LLYm
+OxTdZrbDx7pcEM6xSg17zSjEUWArotoqao20VmD612nzMgZspvl8EsoZ+b/gj9wq01kZcZMdE9J
Ge4DQV8PApHpU9iyD7QL3/UOaBd9uvMi0KSLCqF5xPMgI9dhAHNdL0GrXmZQ37u/oa44pomWHJoC
RO1k1FfAp1FrmTv/JDtyAUX/vmOtyRbVB2Aak6HjXecg/MYJZAGYToJ22FdU+4/ooT3yHOQ93tWy
yMlX9jOZiq3+qJXtyJQ8dJYsIqSN3GvfC3FS0VKdsSdu3bKsOKIJ2pk8iYgFAcIrdJXQxCR+9oV1
AA3OSY72595TP3dNsMkHVbaEtV5H3GvBmUZz/XwNfSmOpbdVt/gDonujvm0K5tojZAlFgW1vIUV8
2zSArAnzuALttSeiA3jUZu+z65UPk+88FHYWl7qMe+xQdadje0tcZ2Uhm3SIuRuW2oGWciIt68RK
+jUo++O05P/uMqOJSW38RQmnpPpaNU+18D72ajl5U7cFGllZDKagbuFFk8cqS19lHz1VftOdihE9
DKR2/gnQdIMuzNzZV8t1jRSaQjZyGp1yuQ72udJ1Ar2z86CtWNs/ncz/tctcJip19JnAXVm1XAmf
yIPXQhACAn31OXO7aqfn386Zr9I5uwPNhdbNcoWoiTioeq4fZOiXG8nimu/fJurV6GRmFnLcQV+D
jPvXuQZLn87dcaMssTa6sTPitimKeBOAeArl7idacSeui0Uf7xv/7dEj0/geaCgaN9LddSy0jGUW
PIrK3Vg9b5/io7+RwO7/eY12e05Id5145cQeAHWujWLK/+XD7RpNBB1Q885wgEAMaCvrcWOXWvsi
YzZYS+ygQjvEta1CMLV2uAxqJNtiG37b+SITHUxt2qBbWI9XZ/C8OK/96KHVlXMKm96+hJHVfFR7
7+0jM2XwNJ06B1QzVy0d9lwXVn9xBx/tBaLa6gFYs9bt91drV9n+OFnUGa9D349VHHjF+JOUntjY
UdaG9/4eHioS0QxQn7xCBC+KO8cCBQDTW/oMb6dUkZkvENJYU9Ut/dWFohCJra7srxUbrQcvysXR
IT7ZKCWszbpxJLE6qx2XKJuvEFzlYJH35/khnyZIXNO5O1pQYfkiIrGv+h6ZuQTYETgmRTpPbTe7
x3y0vQPvpo3i8sqnmKlEj4q+UMvkPLnhO9AbH+vQe74Bob2JfI+yLeaKt3fYyMwk5trPASnCU6ZB
xSysvqMBBIIXv+8HrZVr2chkliS9R8AaheE5NIKALY9VEzwU8xiD8iz26iERN7TUJc+mR9ntulaA
vuHfS7nVyzR1oTtd6TIXQ+yhSfcqqnCr/WPFU0yYri4KkoU+EVe/5U1zgKqGq4COZePGvK/4im04
emW53FaNBymEJjvj/PW/0XZjcDZf6rbbtQ9GprZy3vQgqc8k3LGh1nKmqlTjgWXoL9gX2m337ykI
q7oZZ0zDFayuz2U9fCZsi198zTyGh1euUkOr5XS1nJsOTrcc2qX/6mXqyqrs5f6yXXMKI5sqxQIG
Tn+YrtHsnALNkyagB2Q6uxIFAAX/ts4cADPQUjFdg8D6MBTqQ636jYPZ20EDWLi/h27anKGS2k9X
4rL/8fz/OfvS3shxJdu/ctGfn+5QuzSYvsCQWjJTmXZ6L/uLYJdd2vddv/6d9O1542KnUg9GdaNR
7SpSJIPBYPDEOe0hSuFf1XEbjJkXp5F9eYLO7wHALX7vphelQFNBTgJJ7uKuGW+i0F9x4Estc5s3
TYe8a41Q3GVmdh34oy1n5rf8Ap7rfv9oX5THNJ8CcQeMdYpQQ93MWrbyUHe+GEnHm9HvjScQNwoV
H43HfjqCICy8H6AD1ZYyNaHD1jWRIwgla+rRSdJgZbGX5oo7szWxngiIkhKvg2wTbSrDhPJXtqZe
eH6jIdPz+4jmQI9lsYhOrRMbtGFWQ8yPOSJHQ/K/dxnXecSs3BGh9HWT7EC8dWcqwoPeJSsx7Wkz
/f0CizZ+//yo0IYcIFAUDcWlfxXKuYaq1Oo1z6PKmqossoY0H+FfY91Nu25a6XVhSXgQrdySvJh1
n+zSJt4ATmChRPvhW3uOR9A2SaPFYLsTd76o3bdy6nVQmFnx1+cdns4jaGNhnFQNBWA7OR7ftNbc
F1l+mGp/jddlYTF4DK3gl1qQB5iWrBVvirq8BhD+imQ9w2axkgxUaMnoBmGhW5fnaiHu0HkgLVxI
l+cSBtSClGsm2dEvoUkpENOdZc1VcvVpSPWjkiUsnEdXUr4lKKrrPG1mDVLruPJVshsV4TVsJ7eb
TPfymJZMi9vtJuisMiNB00oM0QMlEUHrOv283PbS+nN7vaiVHgGaQnZJATpaVb6VIuFJg8zF5eYX
TiWDP7PlEtwKhkx2vRI79VjDsQebJozcwi8O4L5dSR4sjYLf8oME/G6NUZQopFHDwDPijtaNujKK
hQXgobZ1LwvgxEHz5hxaSki2EDpbOT7OX8BhN787K5LlUp+KmKCcPOL1pwsnWkwPcRFTvwzBX7ay
zEsj4I5tUAMIFcJ9mFCdPAqi8asahtfLS7ww9zxPpjShZKyOMDlhlttVoEMVtGFDotmXm1/68lO3
X26/wdSFqlLWmdf2AlgCJU2057BZkyJYav30/7+0Piu6NnQJBM6yEoIWemCGLBWDNY3epanhNm4Y
SoNM6kjamZ3/rEnJrTy2bqGPK9Hkgm/l0bWdUQ2j3MN2WlTTZVd9eye0YEPwn3CTC6OfSqKvOKCF
XcxDbKE8aTb9AOvRKm1bmupuMttdl5qvhIh3hpF+bxfzksamUCagL+8KT1LNHq98QmK31WDaRBDX
QPML240H1ULAViFCJmIkqav5xBaDysPUFXFEQYsylt1agmBh6XmIrWHMUVwkc+KZqFRGetx4Nvpm
Uw7j90JaHlgbR5LmC0GG67UPPk6U1bzKcfwtQTZd50G1eTz6kdELsSc1VPR/gFtpbJ4vb+eF2JIn
m9SlAhQlI5oeymYn4zFXJT2rhAGP2ivGurCledVg1YBoilF1865B/ZsF6bd4m8yGvHIULK0rt6VH
QUp8VTRjr+/iQyOlv2aUWVISrfE/LH09dx63ypzokR/nXi1lWUinNEgbGgCG/Hh5/pfa5w7klAz9
kJAm9cq0ETaJDFZmrQ/WSsiXVpc7h8cgaUy1SQovjssXqCA+yLF6LFE1POrj5lsD4HG1qQCMfTbm
M55tAB2dpJ5QKVLs7zXOncZzVfS4FmTzTvdnuxrjGwPw6ZVIe8GJ8pDaysgINFiF3DNE/yFViZe1
kEmYJOOqDtV7kmbf86J/kzxuDKMAuZu0Q7WF/pYrSbNT61iXoHOJbOj35um0O74cmyDggVcT69Sr
c8DJwS41OqVurjGvLdgoD64dU4HUYqBjD2TFvpCKX1nW/Pjeh3PbdwAOEoB1E2qDqGEH3HLUmdQM
3yEG1HWV27sGCskUAxLEXiEp79Al2UgR+WbT3LatwYHhi2OXe8NcAmsPDUUX4Kq1Mp2FbcvDavVW
jccRt2IvH5vixSwy4jVCB9ZqmpoadImh0ZOY39tiPMJWDjsUaWCadp3fWCkKTimowtWVPbbgnf+G
ppWjSVUG1GQZHXgLWqATQNKQ4L+XrWep+dPW/mL2MZQHW9Ti4iVOgfekQPMrMcgfKz1NI1rBS+sr
ZrrU0WmhvnSkgzmny8um8HQTWE6jNkMr9NXpOZbatYv/yaWdyZLwoFq/iZK4ajBVWvZuoqK11p2e
OMUYs6DpqdKtlXAsuD3ltMm/DCVq+741A/QjZ/kWndS5ow0/tFQ4hMH75WVZ8Bc8wtYETc48QR3E
04byqKrhjSGoa157aSW4PV0kqjj5qpB4eBbdSKEIUSzpx2x+87jnsbWJLkipb0ih16pQpReEWLPB
L7WmybSwrxXuOM6kUc9LEAJ4aRxBKnrsW0sDpp1q6vyr8SEecnn+F+aIx9nKBlFNPzQjT4rbZx1E
OXqrueX8vYICnYfZQplezlKggr2kHH4NOCtnUfleHpXH15Y9aIeFKIo8rMNRF0hC9WxcS3EuzD4P
r82g56T4ZRd54jR+FH29NaTOxRlxVQKQeXnmFyyfZ8kMlVjUhWwQdmUcIfHRRaIlluMaz+fSup56
/bJ1gzYTpmBu0bqaPZR5betyZytpt7n88Uvzw53FURpCLBHS7rtQCoLrvoydSPVpW7bhXp5K53In
SzPE7d9GmFItNPrQC3r5scsridZ1u3bcLDXOncqdP6qKrpSBl0vhaAl5eJCCal45y5amh9u8ANko
gdbJ4k7Q61tpkDJGWr2hfh6xcDDWoBgLa8wjYHN50AoBOVpvHqMUaVJwABeSb1BpTu8+V+A/fo7/
GXwUx3+fKc2//gu//1mUUw0Z8pb77b/cj+LqNfto/uv0t/7fn/r97/zrvsjwD/9HfvsbaPevfq3X
9vW339h5G7XTTfdRT7cfTZe2n63jC09/8v/3h//4+Gzlfio//vzjZ9HlIBm4/YAKef7HXz/avv/5
h3h6of2Pr+3/9cPTGP/84/a/7/6xKfLgH5CzDv729z5emxZNiMo/FUVTdQMqCIopncA9w8e/fyL/
01CIKGkAhKnm5yU8L+o2/PMPSfqnqppEMTWiyZIsnaiVm6L760ciIOh4WcT7sI5mxT/+5/t+W6H/
XbF/5F12LKK8bf7845xdG5LEgzZIEGZDWPe4ojQ6S6FYayZPX2bir56+tnzO3E4tczumnxo8xUgD
8UQkaGdNuNUSxZ4Gf8WlfMJu+Kjm1D63aXq9naAr3hAveEUE078PvdW9dA/1m3ogEU1iWmJAOiNP
4Uo+4FwODh3yWA2DlKjEBP7DQ/gH+r+ZaeY7oNCgZruZwQkP9dSo/7g8dwurwgM2clmsJH9GV0Jw
1TZHKNp/w9OcxsCFtbgrzlIkKcRrOwgHCDXYTW6gO0uFbC1bdZa+7dTFycl9OUpOgEhhqPDt2eO4
b69BMt4otH5SZJocUaz0orXQBGHi++WZ+gQ/njEDHqkhxJEP0aZS9LQu2yez5vaRuRvADqYm/XUH
gWd1HJk8BhuM/DloTIy43Etxc5tHHQMp/TZusrsY6qdlC6XmoHobh3LFRM/Fw6eZOK3ul5koStXo
QVJKvFGNf0w+oS0MVZDBUKGV7hQYK90sGQt3uIppL7Z+gQkPwxdlfiLf0W89fT53nga5UDdpA9fg
o/Ak7H+NzePlNVuaF84zBGMxthrBB3ed7KA4lcntUyGEuIESN4xX4r3PR4lzhsH5h6AtJL1IZ+Kp
8ochz4e2RV4EtJNjcjBQV0o7Xd8l4C7Uu4FBsJtBoW5XEBCwit1DluT2lJgsMBp7mIgVijlL5maL
m5oj6PO1Xmk0Hgq763o3CwQ7UqAJ7Q+WYQBt6kPQYiTAkoBBxSS3mmzAzlIKKY19bUCRC5I7Yf04
Tk+GENltOuyK5KFpXso2ttQ+vJpIft0JBY3HwWp93Uo60A+NCUuAu5Y7MOj6vSsGra2fOOrbik2+
N8iC22AeO+h2p6Kn6NczeGiE6rmQCB3ryI2jn1mcQcBAh9azQVvpbTaf4lmmrVzfXF7U8+5e5PEu
YA5UQ2OOiZfMD1r+gHeJOlqxl8+yk78vpcgDXuK4r6HjiI2kgWE2mzNwnYe/xEayY/1D7VtWdRCY
qLC1u4ZGUCPrpNApc9UOSLuNEtWVsldVnmiMwqW2rCh0lTZ5InmdHnvQqLj1R+klEGtr6tbo+M4f
FSIPnYFQSNWVNSy870vb7HdZgbIp5CfyADU09Y95Nmii6Cs+/TOfcm56OI+LbTrOotASTzb8pykW
ndBvqBC/+ESmsylsp/RDjHUv69TrqR6uegDagNDbBpruyVFr+UFAe5S2px15Eor8pTLfu+AhDsAO
gmd0SNs4cjc9g9mZ9dHMCslgcbwz5YrqyrNSqExru20CA/ezholpQOt+AIrYoHl0HyQKVKAKVxpn
1moGSDXuBvHRN2Yrbk4A1AaJle/UrhqIrk6G+cXbAvXdDV2GOZc6XHvnkbZrdOuf9N7nJph35CLq
/zNBJJ4uiWwyOiYjpDGVdyF+LkwrLvEqM9wp1W07XQUx3lB2QxfYpuBTqZtYHZo0Mn5CWsLK2ph1
1bCNo5s4q0FoKlq51H4Hj3eaAO4c0AoAhXUNhQ4ImjeB0h7iNYGj8w5b5FFCZhR3fplL2H/ZzgBj
UK4fElC0F8ZO1qKV++2S/+AOhXII4siEGKzXCtdR9K7415q5hkxZiBVFHieUlFkPAnvYRu3k234r
b+Jr5SjfVtZsx3buRs701KydOzC3M7bCg4OQg8njUkRXiUBYDMbeXk2ZRkJbbGY6D9/ztjxOSEvz
phdRbuS145MifAjdLXzZZUd+lqIWdsTjhICp0uYimBB8esNudkDN6MxecojciJX24Ix2yzJn8NbI
aD9VYs7NGOe+KrOCZl8/YiySBPctuLnf2hpo62rtURzHQ+3PVE5e6uKHPDp9EFtRah785BFCiyDL
8lkkNJaopKzrK4ZMsytVkp32qqdqPksN3ZbBFuzn0qaAdvHg6ywq5F3QHo2su1ayewJp4yZ7bUhl
GRm49xtIZup2hP1LHGXQaDlO9uWJ/SxoOjdQzkMJvT5mk68TL977B9OJdvEdOs8U2iI8Fn6pGSVH
5Q70PZsU5ZzGXhc2VbFpoGgUMy2jydvKdxgLJsq5M62cmjqKkPlvLcNNj9mt6czbxMs28mb0Ri+w
A7txYye0ejY4kiPth2sQs4oVzW/IJnXXWFlP63tuOjh/VQLFmimiNuPq2dJhSJweWGKxfCOpxi6P
9HxkLPICwVU7z4DmJTiGQ1fPtv0adHjBH/JQpy4D3DAtEY8kIIKRBStUf0B2j0pGTOdiLSm09PFc
/KooRatGsT97afCzb7x6XlN9XvKGPMapjFFLKGWIF6B0bidXwUZjsSWwympt0xVZwBIrcC6vwIJX
5zFPwxiKuu5LqCZrSlB265aEkltJebjc+ufLwhkT0k8L9OXMl1W1bmToWWAk0BjTSqbTyRao7mgs
8fwdyKSc6FW/Q8l9uy+dxI52Gas3R4VmW3UnOb0dbNNH7ae+y22VAYa8q/bmjb6r7jUHlNdsjZhr
aRY4DxckxC9IYs64SSW0Q9pQ8X2qDt+pR4XD5mkKCUh4lHqqcdOB+IGe3I/kqCJHLFczSPjfV6b6
/GblpXlBvJ2BKg59lP2PQchooK2VtX+mms4tIucHoiKtIdwKP1BbyVW77Q4VTpp+l94aOGXWjuWF
tITII6jCuUfpXoZeWquiEhOpeXV7OtA6q4C1C/s1ENtiR3wg0+JaV5nqjMNTu0mP1c50xk3gRrCs
2W6u24fY/d6ScA5iNOtgrFOMSKtQlWseG23lBXrBXHnkFGpToEt6ahi5+mzYBc2hzG4vf/PSGciD
pdJuigBLweygRJZVbuGG16mj2Kbjb2tPdOMrXLbt9IBrr9O6iRMeBu+7K8MDqSSziYX4ZALSjeaS
Q+OqXu8p1rhL7gV4gPxhXEE+LdkAj6oKstkM2hKjlNx2399DJ9LOXJMRp70KPdyWnDVVq8/K0DOb
hwdZSaYGAfYKPYFw3xkOGpvs3gFTk9u5YA+xk63sJsf+dn4Id2vzuHAw8airpEKcDsAtzu3gZpRf
quHjsm0smR3nB9qkjHwNKgSo2d0pqE8k5XUarFFTf9IinJsoLptFxqFS0gJHxeQO9rwv75oHKOZZ
2V5x8hskBYQVlO9S+MwTGaZBOPtpr6C6GVfilA63/qPpVQ/GNt+Mv/IrgIyyn+KhPsSHdsXcFrIN
GucIwmiYcr3FxBVVysIptsk8oxolo7V60pNpWAo+wjHXvxdV8bCsANJvADyiO41c9+NjAqaaywbw
+Vh9Zo14osOyB8X03JS4Z9PWyuj7QEGCQ01a0TeRhlZDP5A3QawC7UeW06eetvhlWBoCl5LiF0vd
0G42zeY9ZQmV6bDyYUvGwwO6sjBK8I88e/LdlNJ5W+xwP7B1u/mh/ehvy4e1Gu0lx8EjujqhjLtK
QUfDbnSmQ3xXtxRVtHtxp23yB+M2ZdnT5cn+5D84N9mnbfg1dprFSpATeMPKrrf5Ud5fVzt9Ezva
Ub1tMKP6znRju3aju/hmouXD2lvwWbUghCs85gvca2I3V8BVPHoTQ36VPT5mWOaXzAYIyQmdjJl2
xFqa0s56fsA7DkvxAauO4LQrzo2bczNGmBdGVWCKZ/NV0JH6KmanrQfwEERWE/wQwKdEeitaozlZ
8Go8UiwRaxG6gjp2i+pl09Yfj2L+dnkJl5rmIo2sGkq9LeFp4gCpBV+2pcnLS3UldD9bXnNaJ86t
JJlvpiRA7I4SG/b2NmPTjawqexbT0F4r4lk4THiMWCwTucx1rEYRQBrVkpTt5blZavd09/1i3W2u
VbkP4hdPMU4kfKDdevlew9yVY5JRloBIEg2Xxzzbgnf8crsLi8mTLNZyl4F7BYuZh14KoVIht5vV
Gvalxk///8ts1KgDBq4Ps2yMLQUlNDK5N0WyVvi/FITwwC+iS0NgnELezO93saqx0EyZkG26tqMi
6BhM9cEMTKpmEIQQsZX1iAbibSpCRX6bBgnq9iO3E3dRFKwcUQsnIg8Ti7qoEOQaH9SZx6745WcJ
LUNpA1opioJBVpCnVl49HJY64yKLvoAiBWRZQDhCAdIXohe5NelsvLbW6ZqRsdnVsucTeduE61ku
7mQXmAsaWd+zG84JjH2thmWKoUbZzk/fgu5HLbx/r2nOAUBtOY66k0m2ssj8NnOy9DYSpJU1WjqA
eCxZqmty3dTS6Ek1rAUytXMf2sVU0hbCtpWo2g2iP3JK4JEnCRwfpIakRRDYpYy6TtCstaWOknnJ
gVrVVZELVhrjUU7Qtkq4pvWy4ER4ONqsiY2WDdjrIcGrUbwdp7VQZ2nL8HC0cdarlNRourBLq7WK
K8Wu7/RNc0jclLrhhuzBYrLLrPIQrfjzU7LhzLnHY9SUufCbLjn1OF1r030sqEiYbNR2bUifPHTn
OuCcDHhVJwjGooMBth4pN2pTWGO9AacoEwwf1MDQGJOTNyGPaS/Odqb+yvV7cXBEPNJD7cZqh1ej
B0F9cBUlB2XOoJrUWuCOccGGv62Ifgj7t1pZCX+WZuO05F89IokbsxmyyZvUkhbzfZ69Z2C/UcS1
wpol2+HCDLxZdlUjk8kTCURY2ldhWIGhLF0wZM7fpKpahhHJJ69jeJpzxr3CEju0Riaywartp73M
aneNI2zh5Pjks/wyT7NYJMFUIles9z3r+/ewffRR837ZwSy6AM7DRGk5imOMVahswA135bbe+q6x
K4/JJrINq9prP4wf5q7bzrZPXyNrLSG3sDg8FE4W1RkEO+LsQcIWCnIqM6Q1McylsInngqygsSsq
VYHlsX03og3TbdX16VXpGvblaVvsgotBzF4RGi1VT9M2WuRBesBzt02s5k58MFeWZrGP08b5svAC
4BCTaCinPmZLeGpu4Hjt2Z4f5vU+Fh4ieDllM07aPqn80etxVOLhJrYFgqeATKCdnzCpv1EshU5W
5nSeFtd2LoFwsj2qK0NcMG2e/Q6iOkFbt0As9HBSwnOft7ZRzyugnKWbHM9q18Wgbg2HEQ7GHZ3R
ki3f8rFKvb17TayOroE6l66mn1vryzr1E+4ARY5+Tt7gWqCxhXjKzSmiXuSvV7tZuDXxNHej3wYw
idNwWG5VLHN1VqOHfNWol1aDcwUDEaKyVmBveXgcVeml0l79frUWaCFG+zyGv8xSrcl/bXi/KVhl
PH+qOQc34oCKuya4KSpgTCsW1Fc4oWhnxnZofAxJSmMy2r5BqBnldiAC43MfQ8mvyg+RdF+ON7P5
oKcDbcX7KQbwAfATnUQemHZsQYBAuZFvkXG6DqKtZmxQppWG06YJhINQg/xX1wELCJmvIOCZd1OP
iufmAYVjIGhqWUNuavJjxV0sbLPfmd/E/9OqoEMz+uFkIpNbO61FGIAXduHiZdGC6OvWoDJTWY0X
j5UeF6zl8+j6Mt0oZYmqKSB4S1SynabfBWEA6fbOSbufhV9Brz0F1OklWH3gX/DnPA9cOEIhGkQc
uN8Idp5vlGktmbcQJnw+oX0ZSBINBDXvAhI/dGKy0zDZm2mwA4TMAhkzUzwUbgrblUf9zwU5E0F9
+pIvvenmmASoQDkFhZU9MYnh0l24+i159p39HnASOmzCwxob3MKO+/QoX3oTslic0pNZ5GJNtQlj
K/D4nazBkpYOdx5aLGdzoBkyRlNbgy1bsVUdwmtjqxwzNzsItsl0N2CynTnpwbgNPxDRFyvO93QO
nptH7k6kKWWuSfU8eiJwnUqVUTyOsaG+T8Vfqm+uJQWXthXnscy0lXFrQUb5tFa9pTDTka1k07DA
BiGZW22B1XNjr2Rryf6FBeMByJVOmr5WMKHifNQBVCCVzMy+XxvPgq3zoOMEwKZMSzAe7Wa0xj2y
gW/ldb/52VndtjlOd+MhZ2tv//LCjiVcCOOnJfClLdiL9fg1Ba++puzkrLH86d7QHuZCccystqS6
o7HZsqnVDpWRMJQBb6MwpIWKd42sc0HW7lUTyCyTyWmhZ6mZ2Y0EHHhW/wzTlBb5xzhu1PxKl2zR
L+mca1bfQvGymS1Ig645u7O0UEiU8YhnpRd7Q5KRXQFrvDUHg62riRWVxOrTl9gXWVO9d1LgStNJ
ajt1JL8GVWXDfHM/TTOdumJbTEBiy2+JFG3DIbHkEkzoBYI78bWpr4KkYyM0ZAlEhXTVbuOBjtq2
EwJryGM3rFvWoeWqv6/I0UxSW63uiNbTIH2XUdZZD+R2nERHDMqbQCxpkooOgZh4CKy/JmhO5UtA
5ffQta+OclLTlChWkzwPKPE66TQYdly/J+NkJTmUt4fr0n8S0mOP2W1wcyzMmGqtRo38WRRGVrb7
PN+BHZlKSUH7fq9GAGG2t2laQkkbxSw64I8gFpYDgCXSh1k96gVyJAaE1XvkeTOT5uG1P0GCMFDs
hKhXnfEYBVewSSrOid00rS13W6XJGaowWWa0G2ixsVET7DmQWFnFll4geyw+9qFxRC0FCD7076Xn
eJj5HGpiVJ1SAQYEY/RD1P5olBVvtRCb8DBxAPIrFWy4iIIThSYiaP3LwcnKQzH4bKpRDlpmu8H4
Zr6IpwX05aRAEcY0enn+nMUHNZuovqbxseRBuJupIUbl3BfY1Cg4pEFBLKO4n+qKaZAVvxxZLPXA
eXZoC5KkO50pzXzdVC9ash2i13QtKfAZ+p85OAjn0iVwiaHMCC5QxQPUxCaGd0Fa4cUpdiD4yFRb
dAcrYASvEZGVswEvTPlqjL1wYBIeQi2mUSonJXoP9+G2wY34dG0QmID3ENMuvcpS3efJkhneRE5X
YWHFtBdGTXh49SBLnSpryPPBz1iTHXjVbbQJWUB/omR+29L+1KPP4HctzSksaSOsXsTPn9Tkb0Dp
sgRLZR1MHjKN1mhmlgYR+YlkLB9v4ymLVsxmwUWDWub322wtdL2C5BKAQu2PIXgm1dEfCMVDD8ID
ldYiSoXSx6j7ddlKzx/UhIciF1rSIcuFDE2Wu3o3W41SOED+rYWJS5N2OlO/BG7dVBU5KJUnz9xI
rugoLHX6jXqVb8pNsJddyYlt/yp5ku8vj+Z8nEN4XLGYpPIUnt7rSFReiYqyaSNcF5oWskbNJpQD
NpG1EuxP0Y+/b0DCI421AkXkqQQ3q8t7A+ceyJDZTI55JTBpbp3SfBuGvQGdgDy/JjitcNYBmkwb
kPoUUcTUyUnA0ZIPpUPAJqT2GU6hd733DwLKAXKldWscvieB4UwX7TTZD3njXJ6lhSIFqOb9viqj
NuayAayqp2s/1RHs3WPAmkxioCpmefhmQPPOH3QalyHrpzspu9bKd8GAopw+sThDbcqcAB1XeUhL
0qYZrbKzsy6iRLgb0yuNbHyUlFz+1POxF+HR0OMogGagxcOeAqCfQOVV5PApt3lm9Xjs8wxuzAIx
2un+Iu38HVyIXXvRvrNkYIZLtqaXe/7AJDz4GaBII9UHZO/K8r4w9iOxjYhFszOKmyLZ+t+hGDYk
PDT8vqCRGoTQWYYtzv62qkXaIcK5vAAL0S8xOHcUFNBZHASMQBdetPpVB7EKavFq8yUttnpxI7VO
46MUU/9p+I+TBG6sADR6cb/LUXIxRtlV3jdXoYhnED1kMUotQr/7AS5Cv9HYnDZ27PvMNNLrInNU
MOwnuckU1F7Hj7E60Q6x1eVhLNgRz7/YKvroTwKZPRPV9J3v4B3mcsMLBReEZ1j00/+Zn9IiLvIV
uD4mu9YTr8bbMqPzVb9DLGyBM4nmrnIlAP4pX9eOYa+xyC44cF7qHNS0sdCdor0u/eU3g+WX26A7
Xh7c0qxxQZLfotY3rE4uzviZF8dVgbV/QxnPbT/OA80tCTtQoEMRRpSoVBdQl79NhpdMvA5TJifB
CZ38ltdOF2xE/5iWLzcqBV2nbDxM+a6LrtLyUQxe5GpCAVXMYpOCIYnpM3FRHEgNgQXTrxSs3nn2
mg4VQ5ETwKbPY8tIXjM1cZvKjYMcBDIFbU1INxmg5NJYV7PgV9F7UX2vBbiq+b0N2nmjSQ/j9OEL
e8PchfWNqOIhBoQGiEeh430g8yFVvXb6aOtNqTii8Kwld9F8FBpw7NbDD0hUbIOkeDTF6igEyfWg
hLYKnk9NMx2x3Wf9RteTGxWhSxPvpsqR7mvteRqu4/hp6mwUY5nxnWq8tPW+1qygfyL3cCi46dTM
MDTHmJCnNUsUE2yNENhEbND2NgoKfPyVOh7m2FMA+x6dsLvWGivTDvGosVY2LFkxadOjkspnDRLy
wVsJyqQQdaVRez+0niLSobKj8ohJBN90NdzOHS7XwZHkd3O+r/wtEa6SfBNk+7K6nqq7qNqm6V4L
BWvQYjoazhhvJaReYzsG5NMcrhMpoHP9kCheKb/nuBmn8X7O74a+sqrSUk4Vic17aNjJzMBXxNRR
v9Jj8cck5i+h9hTi2tcINxi/0r1fNu4FbDnhsWixlBK5gtyc1+waG4efC9GV6/EJgjIu8NV26yob
de0ysPCICuqR3z10M43xHM2nZ36G5yN0lt7pb93H/KRZ5iE5jq7hhbv4RX4O3WblsrYQe/EQtbCX
wc8rygjtEtRoVMj6TrgL60GEF08jpG24MpELHohHnAWDPHVGG+JZ3xysDhoNSvSWG4/fWyUeZlY0
s0pKHavUO/12uip22W5E9Gi6Mos9YzNtouvQvdzXAtyLqKcRfolWhcIP5sJAX4TNVrYRngYXKC92
+tWwmQoMoAgqsofMyW1tE1mRk1m5jX9x4RCsyx+xNJsnX/zlG0ZZ7oJZ75E5K59rpaXzKNNg9f50
8tzn/C53a+wDCHAVBKd5uIdyHXLrMR57YILso/bMW4ShNrYfk6wWhRWGHT112cq15vT5ZzrmCzmU
DAmvYkTHg7RLzMMcrBj5wlM+4cs2KhSShkE4wj5QomgiTI5imiuzVSGXKiMoHab7Yd7E1Z0404M8
Q1PvWVB/ijPQmGQbFo8BsqyE1FdhjkI7/SUVm8dZqJhQG7QqXEWuVwKppQngQjSftEMZiQDXZWNP
1cAhwfNlg1lqmAvQqjkCxybKar1JMGk5ZRSCRSuLtsBYQPhyjaiSk65u2tkTNlDaQS1CQ99OmEfA
WL0IuNYaef7kM7vwvpY5/nwIOWcp3AYwtDxX9BIpSpR8W+YPsaf/Ds+V/8vZdSy5jWvRL2IVCeYt
mJSlTuqwYXVkJgAmgPz6d9Qrl57bXTWLGY89bokBuLjhhHCMxc7deHF/bDe/9Zi+Rdj+9nWXAuGP
/VbVMF/7xlhmQCJjJUVMvnTwBPHx/psl4O0bt04FjPa66ojngdafCFl6YuiZOrygTf6V6vtZVcCA
g7W+YHg0v/P5oEqMjiR1YTHC+zvO91p/8EkezAuLC7Dtp7oK53rZLV2z1kkeut6hUlpg6SSR1tuo
v+X9abFiUA3d7Gibh7xAmvGbtMZPS+Yqr4N63mw06QVPK26tfIuG4W8L5oey6lqTt5yUUVkZVvll
uVzIK21YRWXI0KFJMe29IGWhK5FMCQ/yTRqYGC7/N6CE7l6FNtN2TK25VHSL/s7yk8N+09f7oalw
zTGZvZpro5bOW/N9th9HiMN6MsnuDWHH7q+g/x/C/jXZpB1Vpst+RjLiISedkf+2jxMixb9jxA/j
Ov2aT5K3ualDsVqB6itol7tbS8LQ2IWYd4YvEd4nutGJxgbUXDDItjuTNlUduiW0aTqNnQaYas6Z
9gIvUmxH6A/8+7J+erJXoWsB0awB63Heem4ZwP/9ZD4aC8oXJI0lX1d3//6WH1hb+jXxJJMwtbYN
HOsd6CZmPBy7Y5EMVKydeDw2vzCRfkA36Ndck8wjBTc7fEu7AwZsc5mtIc3GbA2NyFhb/5qkXNbz
XwKWcxWwCk1b5rJCJmk+9Qd3a6xM/JPd1Mfmszw0JyT6K7XXV3zvrv1Qu//lGf60Pq9CBjMbR2gM
dyeiYefGF+bbtKpAFLKQEJFVvWlamkb//rJvncG/3eJVdTjpJQw3R9yi032kEw9858FTFlSSdpUL
E1f/2Wdrv0SrG702C8KKuRM61aenbm0MeRYBXIKux3C12WXqgTgbMwPdRO0ZGQK/n5Pae4KXTgRt
FE0T6CoVcIg9DO3jQg4LO+VuZEE9xUhmcLD76r6UrzP7DWrzQ+C1r96dyQh39GzE/GRo9rnpR577
Gwf3hxd0Dd63MVz0bYK80TGf4f9NOYg73m8D5B+4cLp99UZMu7W8/vLpl7iu4iWeI4hw0ypCphQB
XwOwkAyBvEU+0H3PGupfR8k/PbOruE64lQ2iuCR48PrkQxF0bv7LQvspLF5D+ouU2UqS78ggoj7S
ozxQKy/0MEnoQ48ebCT2XfCbKtcPBdm1DqyrI1FzGXBDQzxhlthS8PirwPhN3P2HB2VdZZjKn2vd
gc0V1FPeJu8wZ78hS3667uswrXWdL8iIomFtx0DGRkC+JvV2CtDNo18Yu+7TyPuVZvHjS7ms8D8y
Mm9R6H7rsPXM13xnP4EZHbaYaoFoG5G4X3d0ivQYTWjMs/4db34AEOrXpIAZJvO9CWvXC8mH3sOX
JUJqGzzAJ+m38/eHoP3/KH+70xcH33B+0ehR0R2nJf369+X/0GP+Fqv443lJKPgttYXP1jEDzOjn
8+HhN3TUN9HpL5H4O0L/8dlp32oeh7IFjJV5kJVw+nSM8tUzxqBz/LM17vviBvVX5DEZMJ7StgcW
yEmp5504ZARp77BkLm/y8l7zoF3V7P38Rc2vSoSNmLcOEPS2aiI++wuVrhZxA9HamjZ2Azw2W4aC
GkXOgkqCA83ufMdZjcxYOaVNYfsam3I4TnUMnYpV1s1Q7ptN2jnj2snQA23QwGvRvFrMJK9IrKDQ
aoH4QQV8PlfM/O0JfQOe/vaErsKTMfaqgSnpvH16ebvPos/H3Sandxlwk/9+uz/lFdfcA4ahiAkZ
Wyydp5eC3iZJsnv4+vj3h/+QgF2zBqye+2KcckBbFj+c/aNbPwmZR3n9ZrUfy5L8+1t+iB/XBAJ7
SE0hBVgnEI+GAm8bMw3AkRJTOee2np/+/SU/PqerKFUAWGqpEi9ii54phbsjntWCELVpg1+e1g9w
dv1a2LYyUseqLsBPZutBljaxU6wncPTrUIuMcmU7nEJNP1DIsRXOwkuE+o/Vzfd45o+NqPW67cAk
BINUc4gy/5aXv0lh/5A4mFc5iRhlp3SQ3WGAeucpj8J6ldZQ1PrltVwSxL/sj2sKAIB7RBkjLtwx
kiwGdMRlx/yuuCfLwZnjr8ZP/mPn7Br/T9xlzjOVgWPovsCKYVXaSOJU+lsH6xtx/7c7udrpTSp6
2RZYYDycYpLka/z70hmkFuCPEloeEMtDjWuFw6YDmx3yeDF6lPS1ijnuMf3lgf4Q7a/5ANrMVKWl
mKinXooxhx4W5o1SYKsBOSax+BynjPv5VzTCD6vjmiKQjWxxph74AGJuiJxpbcKQSHvQNDeAATRt
mo6Kuk1s3oVloSI+6KGeTkFbnqs0/GUJXVbiXx78d+vvj7VvOkzKvkAEHMKnt+P97enZow93v2zq
7837t0+/ihsdTAYanyMG8jZN7AwNCeOcm+XBbJ9gMKjYHFRDD7ZNHrSWHfERu2NJqaqPmk2oZ22W
XIb+AL1YsDdN42x5Cty6tSbf2/K2UtOzn6e08p1takxvcnqt+jtgEXQQswsZDctEy9H7pQT95kf9
360Y/nUekwPIn6bcl9vSPJsaVAKBN0i9LGq8j8nVoBG16iD6aCiDtlghPgBpw6zAXcL8yN/wyqFj
81oSC0iEso9d6GkYnGA0U65KhrEFJkoYGol2CWaQ9AeuEsdyKTc59dM7f0ZXU0tqqYUOnA0MGN3+
++3/9YjCPV2Hpwp4O9NIcU/AmxfICBgODt6eNG+hDsjE8Or+RdbN+tsywzddItgfywxnYUtgiSW3
Vneuc3D4y/a3OuOnFXyV0paNObem3aFmN042uSvFM4HPRAeNVTmX+y7/1Lp90xtBNyWjuS7I7b+f
3Q8H7zVtpMxtaBSUKJ2afD9i7mMjMvG72t/+rtT907H7XTH+8dRmOBsN2KGQXaNdqMKFfn6+I7t9
uLv59z389a1A2fXqrXRd2de16alt6afoQd0O2i+T+59GcuSqpmXZUrip/L7yS95fhkgykTWg0kDH
0qFtVNMDir9o3v43iSn9u83+x7MS0NQugaHBpEzWVG9flXpg/02SRL+mjfjZWPDWvFRN9m1pPsDl
yBG/5G8/nAHfhdofl93DAK0c6gUiO8aRLGPoubddm/0W3X9YpNcEjL7p5GwTHNtooaNdXMbLyrvg
7pP354c80tbZUTv91ln66U6uY30zd3wy8AKGaWOW90O9FuTh3+v0p3HyNf+iK2pI+FdokWiFFunS
pHkrqKmfO4iOLLDR6ODiZhbQ/Sqs2DM+fGHBAJZtyDTumbH8kh38sFu+q5Q/XlXpZcZQOijVde9J
Y+emv/v33f30uVdRuNALw88M3Bzh59Zc583q359LvJ/AaN9d2z8u2ZJW29SsBTQH+68LxyaROIiq
SNsZkMqtqHrObsUQC/tgpUE7UV5RDYWlogCfOVPE+jjzTmYZwhWuz1daHixFZI1hbb4ykdS7YsXk
XlQbxwtdcB38ZPSCtAyGLKmK2C/oZOEPUTZS4EGMdzsLUrYqy2jMA9cJtPyjM7ZD+pFPVHvzym1f
hqNFyUNJaE5if941/n0JcZUvYYe2C1WLCCCmvKLkpvzorAcWdTJSR2k8cXSXUPQMifMlgJED/g+K
j/baLI9lEVtQMWw82msFHfouGA9y2NVeMGm4OyqQInBKAFI/lTYwvcBIGOvspMZTm1I+HtBB7Pim
dqLR7JKFjQkc1EVJVuLe7EL/JjP1lQVT24PBdtN5/nLNKXa/ADEkT4MvY+0dM1I+72rnFpa42A7I
KQN7mddG9+76EzXZjkOfje3cr0lEokzqclOeZAYcYNB74bJ2b6EcJMTJdt51/FhDog46vdCSvRcZ
rSHVp916rZm09is/kZsxKUWEDdHdl2yFrNWxAcgPFkIXnXIkK/2LWcYVKiokFSIi+GTnbuw/POij
pyF+rgSuBuBbCuhJc4sLkwdMYHLMq+tguoeKqQITATLGPSDj6yaLiKRNDQXhTyn90HefFLZlRXYZ
em6LnRhfFd9kQOFBfy62PwwGrYmAvPWxvrOqwL0p3aBd+TtDUL+NJHQmyX5xg2y6keKlktC82M35
zdQn3bDSOmh20pqEog2LJeq0lbzpZ9rcZvE0PC1ZVOcJlB3y5wxkgI7CsHVhobxtt/6j8I6lEVyu
QCRtE1lP6mXKg06L5MkeDh40kcFtIAJrfVXL0G3Xhh+61hFoU9OOhBXaj2kOyW9xsOZoaWLXp+yt
AKt9iWYUqdVK3vo5JQY0xNAiIdPaU/GQBlDzlCLUDjWg0n4g62Bga0etlL/K+nOLFVRtetz0LfCn
ffeeNuFYwUU88HdDShn7qNhm1um4KYBuD+f2XGF+MyABPKfpXqmQtXvPOnKxXmDNLcqbHn0XLyyh
Yt/QskpatsurEFr+k3dG88h+RNs+f3KgbieSuQnL9x6LPws08ISXCENTyfCD2DywfTxmN90Y5H3I
xX4WALGECivHvvVd6g8JwET4rZbd2jFQSHkTGGXCjTDLYuhlO6/1UwWRW3ctXWy/FflikP84NVNO
vQpPg2aP/hvm51kXuHYAclnq3zlLpCZsJ7yEnd3f93WE5Uqg8PTB5DrFu66p/7SYayGoPu67ywUH
+IL8aTI+eL+Cl3N67uC1PuPx9zCR/6zXbpHoboARUfVxoXTON3gVIv3EbrGHZLACYUJg5k4j1BnD
zngoZlhGJohP6crLPx0oU7P8Q0FjtYfahE0LjJKLmLCRcuy1IpCAXeWxph+s/qUF+H+MOnufkQRK
BhAQ8vpENIEAPcbHFPMgpgAyEVhDcjzyPtBAyMHfMSjETdK4Hy9gfgYs6cXKEJF4vSzrfqLuFHpG
FfTlTpEbaDfa2po1N6YHLbRjL7esjCZ4W95k76UXeGgQmtQyEQUSe+dOMS6Dj5syC81ubSPY1+sJ
rdatZwYeJuwiICbg0iD2UHtezeXBqpLS+Uj5jPJ2OwE1Cv4OOs3isYOKJgJB/1Sb4figGkSgwE2B
PoLi48p0If0d61CE8qjzCh17BBr905kDY1t29PJzj9PHeG4A+l0ggR/huvyjvvfrvYCN7xC089k1
V+A7lW/uNkvQgp7iwQQQkSLoae2DDsnOL8sNu+MIsFNHm5Wl0eldulEugw58B7apXvMjw8quVj4Q
ASqQQ9RWG8tNmjKZu+NSBpPzUsNXqKULCZdVSoL5QYBMLu/gq9OoTaFBdv3TqVBVDTX15pPwHyaw
AcxtdavtYEJwD+GYAH+xcgL3ckoihZ2fGhRohL8u9Y7bgBjsui6yb72b6TH/mMlWqFX3sYwB9jkk
2EK4IYdaxuk820E7oBPLscZNWHnnFShYkIKEUanumoG0kcBg7w8+ZqY+wotuR8XlaOg7apgQPM7a
uK/xMnGhNRzuaqdLasD4xgLxgihKyLbrKjpVn64oDhbGagVSedu5WSCPb01p4NQOzuDXWiXWUITD
aK8AIzg2c9jrocC0ISqtO+EchuK9qM5TubOzuzS7y4Zdkd6kTTKCYOWm0TweGHvg1YF4SVNv1bJh
0z2O+2gR8JALOz8KRvswaftmHoMsw7UiRPT+zlqGcPEPooaSC85EcKsVkByq/fLI82K8kfTZ85Ip
fZ7TZ2P8qvH/XCPRRxYVbNrM9alKo8bd5e67BVYD3zAChHT2gZwk18cwxbURD0mfHzXZkYFFrArI
xGFbmfohRTFesyY0vAeMPOJME6sKB7CbfvZAligI6Y4AaHr3S7qvCN/nM8TkKsC2qna9jLe6aeFK
ZbIolvgQapySGvoabTLwOmCWXFsWzpG3mcFMwBfxMvK7DhujbVHpqDep9Wu05qIBzxkHvtZvDKGv
9IsRdJWt+xa4Kb8JpGcnSu8CuFWtu/Ezxb2DJUvd4lib/taY5EBdqFHUrhGMI+KuZcMfw6Gdfm+m
FR00k6aas/OLk20dXf1UG4g3OARczYOkShPkhbXnnnbM4fnqDeAbzPcpepB1iTNo2NlYB7I2Qk2t
O80I8hI3Ak3ahn90qkIaUCeYEQXe4oU2FPTnBYpsOHGz1AozJN6tDXKaJqkBpGlXt7ExHicJfBS6
FuDvrHj1XhtWYJXORnTo4QmPyg6vKm0CZr4UsEA1a0bdcaINGamX4Zi1RWB2uwr37DevVvvVMhlO
I0lcDytmMbdt8d0gc2sS9RPSUSQmznhv9sXKH1/y4ei327IdqNUYQanustJ7FQ0H9dGgLi/D2isj
0nkxr84VYWEx3uiWeCzc6XX2XSwfba94RgCk9aBni/iGAyDtxlWp10GRGc+kNTHJzs6Z6dJa4fbH
vQmuYZ5pCW/SOM+x2SqaZVVcof0OaEy3QEIOdz6KNhAq3zD8IBm6wBJ54nRppGWPrBG7qYyq6rD0
96b20uY3ssLmBSOzaxoMbnBuGhuhd8feXyviHTFaiSCCg/d45ljAdfdA8scc9zzJB6d3kzmFUkrW
h7bzlGOTkryNfPCCnUmjqcnDpTWAxq6SHB+eWjhQ9UQ3k6U/EA38tssfGA/ud8vEWFWeF3CwLzMf
TbSMPRTmS9tB8B8iJjokirQvCPJQJm4M7eiql5F/DPYmH1Zj062H4YZn7xzePml5x9wsdoz10r1o
xqdy3W1+CYDTnjv4pKnFbOns5lvD3XeYOdnmWSMymE1Jre7DTzfecktQsaKzYmk77m7q6UYD84FX
Aeuti7MtrWf5vgBMnUpItytASB0jlFBTrzYmf57Lk0VQSIDTnjZv44gYISyqqS+1HEh5nozTNCgq
NRkWkLWDS/iam8gMc4Quf+/aZdiUULib+4dpghkqYl46fdTZoQOTFeyiaUKrz9v3AP/qDFKUBiZy
mM3DBdkF1bcN+upuYFYkgCqrLykg3sCsit0wnlV520DivN4ZA0Dk2xxuqJekxUxGxK8UcHztzDG6
Nl5hM9Nku3Y5L87JUg+V9sxAZ9beWAHbl23dPTrGs3AMJAD7zjDiTjxLyMVdpn6zSKMUau7kU+9y
Oo7WZ5/lqybP1gJPjQwalTbydGTLTqltu+E1m7SQdRbta2iH6f7Kw1Ox8wYP1F3rttw1ACUtoo3E
Io6+h+4jJgFwE8nXg1klzF77zdE3R6pjCWaFwp7Bsez3iSbtgLgyLhAmK4QOeRkjurdiBnnDxQZ5
YTmQJnM0GlN8iexzjR0suwODMjasW1YMeJQi/6rSbT6C3/0y609lsbXnc23i2pDW9lmZZPyzKW+k
2ivUKGUfDMqEzdNOlIjnEs+jhB3YvJHIfchQUZbx0EXkmtOP0kLVaBuUW2+8QgcPItmMbQbYc/gW
qNRyT9JHZR0LyHWwdSnBLGqO1mjQ2SAQszvW8Chy5o2hscNsjvtGUyuG5jCReTiDEe2WeWiwBdzQ
GbP1QdCFY07K+luOZGrsB3SA0YxZqrdBiZUaI9cYkRLDCyQVu0ZKSqx3H8iY1OBRbytYtT7ngEnC
tzL0BliNmFpE0tdZfektkGTknRhr30B6ae2h5nkwUbNYUGfCeHkz9MCQchV0nAWelUi/jOUwBIah
grLeQnMLfOkZRwmoM86jMPN4Enq4pB8OmgA10lRmYUfxsyM2LTuPbr5aUIvo6K90PTvKC2l8UPAe
OvA0TyaUENOASTPxg4KTqHGGO8/NYdNjYSOSQKCaXQa5IrWInXqIdGSN+x7ejJ1pRB76DeWA0SJy
hSVP0Mn1c5ztc/GQT1Ae8jfVuLdnbBqpkC/vB/Xgy4PfrIYeAs5ldqr7DHd1hngiHCBQ55dmjFKv
MqddsaTg+QNF3ms7lNEZJgnuWlNtkAkvUpjGAaWKgtOMK20OhWU9jThHG7Q5NMtByjm3cJG7kNbD
vnZP2kxCTIHS/mSJau24w5MlWQjPFTTwKjD7+sAfYWapUFS9zzxBcsTnAZpmLiwcj2qCMD2OwxE1
stsK1FnTqWfNFnbMlPhmpJXg3Dgq0MFOXNStavKk7jJ8vbGZLHdliWWzIMNl9invjJNlt4kG1Kw+
jJuqtVDuoM7tthOyEFCyAFUWwQKTStF4a+VA4rhBcoSZiNWhzCFlCCiAhmhbXjCRpo4mgh6a6aou
jGDQ+tPoIfMRzr5wWzDs85W/4DmNRuBNXtCj25a1HqpNYJSQjJQGkKgCnrNju7GMNlIwEJVFelYy
f3KlDPupDqxqhIdQTW2c6AZz6cjIOgPpwJoRjYD8hSYDjO+DHupwFZ+OzOSA8g64Oh4sI+KHTKlp
KijW6WdfE08SyQFM1dCPWejQIBg99SbS1KKhhiEjqJis3Is8wHjOWYcRzZZXGs0F9Cy0xxp/Yk4D
Fu4zQYQSdZIO54EVm7qenk1/o+Z1bTxqmhnZ2sZXkSB1ODsmIstDn1Ybf3QDmb+XaGcMjQfrLz9s
an/FID3hHl0TZeEC8VzLi0hlovxsA7+C5ESmrybU000GFJfvxKqA9rgUhxmhxpT9arSnMCcQubLJ
CnbiNAMwQ8xxCo8hgbViN59ehqR4cZNLGLB1dMFYhSl1WqnHcXQesx4K7ZDKTu9sYQRuPewbKz/B
0TH0nKdWJB6/hEKxgjRfMvboGPWze99ANBFE/b2ZHfG2aLYggOBp9B3qeDOLU9RPBj904KDq+guD
LotWKoai+DKk+3AL4AAUxAlBlGKkiKeLmbFeQ6FA4nY7kOMnuYOJeWASbzWliBlzFbV4a3x5aBly
s36JbXlXeyTK2PvQLnfIxe50qIT2yg8UsLGOhscYw5YP6HBXp/pkxK1ap/4IPQ0V2HLduIDJubsp
nRAC/YCQZ+FX0ehPge/KoAUBOE8V9dSXmwNSie6VNmXvPTF3E3ppOcwbfVhyDUTbCDB2lu5iDVfE
vZZHTuvcl8gOCt0/pnIJDH9fNjsjtbc6Q/U8fApUX6k2hJNTB8uAgkZZOPKL0HBNUDmfLWiJtXow
VNOOX6Q10Gj005sOPdVqYKvarMO0MkMmZABhsFUxEDra9tHNz7k/U9vQ9v1iBZwfBMDBZuy2hwy6
z2jc+shFi7Nt3Sz1Mya2cr5l3KG5XZNdyauwNOyNlNbdPJmHFEVvxeoTpMBBBhtodcnuF+OlS6vv
5H+osr1ZkbXjTE82ZBnIiNmrJjOqsCINjjyNn0TpA1VUADx8CRrYsiOPS0uLbXu6mQDcxjejXQoO
XIP81k33LEcFV0bGMO+I7ALdqANb6BuLoN3DUJLrWhsr0PGs3eR4kcNxSKiZdosbGhKFfgWZC+Ug
9suj3bFdj66si/7MctTLeT2h3jF9DYA+AVNc+6ZGK8GvkT22PYelHtvpJEXvxdh4pjjolgM950VD
luQeOjwimX36KLuMqgpGHCo8v8k8qMEua4UOiYnMLW/rfZ+ip4g+hFZtXIxp9XaEJAmKhhSThvZF
8ocWJ8E8o04gdlSxtxKWlpJvdWNXIx4u9cX3EwU64HPuVmHeaAFK2eS3PH80IdlSDl6gw+wLuGza
uK8mOwwTOrPOa290kYcsUKuRsdiYu/oQrdF2vVqzXgtHz1w7Y0td06Ju/6VQeSExBSAYUk0S9qYL
S0a+q6GQwLVnQgDivPj/VVNg8wOmkoGBhihMnBLEv8BsQBbUinixPv2cBJ62q2twrYA65wTEXb4E
vgUdGsjvjDZLdIYe9Y2VFojBqFin9wrKuSN4mWrc5ylPMgf1MxL60ahiDBIDUtRfCo0uyz0XDQ7u
/tbgQyCt4Q798ro7Cged++zTc9F91qEj0ZJNYberfPokBjoweRO59Ze2JKUPPgxv1iYTm1x3V9DF
OTrubpTIaeDjik1/4Zt6OMra9dA2wYhqhUhQg+WyX1TU+i+tgW6Fjn42d6D2hH5ikT2McPm02xde
5isHVJ6pTEFXnUNbPjKEOV8Vj1rzlJYcUfc0edaqKUuMGgrkYR8d5GkmxOHpSXMigm6rVu0rpGuk
fOyNrQ0MjP1i63tSoMjGIvMFi8rcoVY/HZblq0h50Ft+mMIUSHErNBCiWRlPaO75ebbTJQ7iViJ6
a2BfwrvT4pvWQFNqkpFAmCuaep0jQasB4mt6NCAczPEmFTaGifTFxq+QnRP6rgGFlk1eXPeP4wK/
SfXSDJDKTY+8wFS/PcKvOGTFne85aCvlFPArKoZy5006aDRI6HU4YejTerAqQC9Qc6Oc94cqmAys
mRSai5auryu4YZbWR7qkK99LvKFDUxtX6AKtqtD79EskdgW8M9EYEAOaB/a2d9KNyOfNgHZl4ZF4
sOptKTD9ASe4qeyYqxEdcizlvI8YU4HmGisbtoEmKj8F5rvldVTCsFJZmNN4xUo11mp0Huy+Cbsl
CwcNgYAPoZLWQReYnViv2oKgo40h3GQSpMJxr1+GSXInAQZu0XfrTUFzkzyQvr5zsncPzdfJL2IG
2IiGk7UDyszL2tC+WG57X537MvRPZX6pX+rn1iyilkGQwrZpju8Zeve2acpQ7+XaHuSm6r19g1Rf
h8oYeglbAVnAqpUooco91wFZSlUy+O6+hm4G0dba6G1YaoYCszDAfUJXQRAX9etEGGYKaIU32bRf
WihAZHkyDMOzPis0rquHXPcj00eRYXEnsofuZXBNHM4jDw10LJpSndspR5F3qQXdqVg11oLSEkpT
DQF1T4ejEYF9W3k/Ldmu51OWyOZFkjaRpI9nGx6RVZRpVU4NLY9r1GLcALHa2bAZ7F1ONiXb+ji6
BuOmnXasfZ7Us9W/yg4qHNmTsUBUEG0XB9ystCGx5rfPpYHHYlAbnVu0N0qnjfI0Aka/xUCvOijb
CLj3yvXnAgPczqrDaqjBDRToob5r87rA0IHg7Xlym6qND+iZtepJgZLFCtyJf461jBg2FzQFR+vW
r7YTun0LCM/3lXWe0BM3/Cdr8uFcC52EvH1lmQo8x0BPMl/NNWZWujIeYegcTaK7K3T9XkGhihTa
ye5PBrLP1imiYgCXQR00Q+5sNiStc5MuO6Px4rQiH7nc1dO+wehLiHHv614fSMKc0LK7UwbHWUxE
H9zFRtK4fDVN7tLeOHOVflTtiI03kWDq5jDFseCjAQFSuWrYgaOV7VdkgzwNj0HEPQojt4JnXX1X
T9Uqc4YDy9GZRr4ZwgQVvXOE6PQ+12pQIE8OIm5u9pE2AAphd5g7dJiI9TU2FCYYdoe+tyXjrGMr
Qm4WjA59HnvI0ydfF1SOFUBN6sHOql05ta8e+PSqGuPcJ+sZv15+D2vP2EyXtcCvQw7WAH7VNVT4
CCMjTD6p02053slQtHYwjUPgpOy8ALJcu9lbXtprbUIGiJA26lXsZyC7oNMPySPMO4pXxd0whWqB
SSDuwNH9d9D7RhMESiVhlUEOZgvdMlCnmjlWZncHubDVaKKXiFEiipaY8PlW9RsM1NeQG7hMI31v
xjRG7dJ8BJSvg1JT8wIYnaO+Cu8pm99ajEL73ogHmyfNAswpqi8re2XGjYD0tj9FM55lJ/c+hkHW
kIYmaECeFrv463z5NDFk85cZ+tZubCNeabh0eCbQFv89dyN6PnAB3je2G5jGErb/4+y8lhtH02z7
KhN1jx54MzHdFyTojURS/gYhMSV47/FG5znOi81Cdk1PNkdMTvRFRWWVUjTAj998395rs/MkAIJW
XZxs4+pHE737db5UyCyscGXR9TWpsTUcln3joET7xHt3WSoIHZl4+rnQejbhNe2m+CS5ji207FI7
x39oDPpxWSIs48Hbe8aqzlZUr1O6Nm21KjEvue1dIbBpFc1nwYcJ666GbBnIxqIWKDy4lZ3kxkyn
/ygF5xbkntWdOoZqB1ggVJ979aBG9Z0pN0uMMHYUgzLwecAVmht+8CSzkk3GXacR1DMpDOSJkKmT
gZau5CrzeliJ7ASEaN20m6YV52JXrEnHXDA1CvUYxNx86cx9aZktB+nB5dDC8hVoRMj2fv3AGULl
VO6fzZAUpUA9K814XlQTbHSitRmGZJk0JtOnSITTcIDUKk2tIph1BDYyY2/TKjwQ/Llty3Br6sPS
8xnHTbOs2o1QcDbV/F2sKyupJpmHOTLoOMUP+aJWtcUAvJXoYFX5IdC+Uh7Dnq3cRyl94FtyaUBI
yjYMtxViiLbmrHmHjELXD1q9z9kHyG53J9ChEej8hcM5KJ+t/jlyPlnRUQju1WZZexiV7zQ6eJaz
0sNtAhEWoWkhcXiS7hENSAX9u/zeFO5Nk6BZcSVU6649hMXOzfZqtJO8nS/txP7MbbLF4lTWvp1a
7rz3g6OXviVuvx3EAAwF1gKrD17bTCRA8qz3L7kSTdBP3qcalZI8nkV0K6n6UQHUj3lhYAo7+eYq
89ZiTteXk+68NQm68U56AWGDLmUeHrNOmIxdggH3GLBrNs0PLaWcWlkzbh2LqAX3qAbHjKK1lT9m
hn6oa/noSvGdqy7FdpnxV6pG4SrqthN/ge/nALmtxXPYpx9l8hIIh4GujGWE2w4ab+yrC4/pxMJB
JmS7yBzvKtnNyl6A+49son4Mwx8ZmaGDS0Vz04ac64piJRkCTzASgTxu1p6EkGUw1oN7GFdHPZZo
YydYkwLrvU7ru04t2CeXb11xtvKXzNDmBFPOXYvOWf6km6fESmjnfZRefBhca1mOG6wosbOh2pSx
RwSwuZY4RKnqZ8pMSApztTZE9sSxtS7FvWntmwCPXMueRIQE7WWASZQHMammRqLNWydfusGzRfKH
GyzV7N0o0WhpyjpEjSyk8QfLP10e+veqT571VFzkCeSrXSCeZPNe/zLCuf6mm7RA3CmznEF9iZOl
EK2kfJmnm1jsbSIR+paiOpvgaZFnFKk2CV+hC+4151MO1LcwOpac7OQ7EYjYEzuTRp6r4oeCtEHk
DI/bT5eHrZw5tE1YrZ9ZiIPHwULrwyrjBketnRTlOTfqaRYtZWsZ9e+SYQtfnjqPhbsqXFYHiJuy
yQ58OnxJiFyIPS2n+h2rh0DlMEKjMA2yOQlW/CX5zuQak1OOUIlROGCvZe167BcmQ7ecopZ1jR06
WWa2CJZ2u+rwLdLw+BocKqkzoV2GmrJQk4DJGlLHpFZn+keuyBO3mjqnhiJLZj3FIAsyku1n7KiG
bFum/BE5LEW3LfZFMd3QBmUPy34zJBRTp4D3LITzIRr77RQxy7fy3Qk3crRGlK2FWyprNe092dn0
TwS6703lUKOJAs2QGrbnb+r2MQJlH84i3F7BNJOOgnjflWzkAFIf3HRdZ5wyqJVOpRCzBVAz/7kR
Vkb4weLNW+d2SRbUust+uCM6jMoJ2qap45FV+2iCnhVfOBKE+qFqDxrn7WYm1Rh7+L7yY8dZgJ25
yF7AmjO9humyyrZsLRxUEuEULbV/172lzWJ4NLOZajxE2tTnzPtVQtW8BZWQrsndLqShqueWRd0i
d+vXzUO4oYWCeCLa6CfvaG7ED47u+t66Ya+79l4XtoKAvRT7FN7LLDkKbITkhvj3miDxksEr+r6Y
aj0v3K79vblu7tHLNB/Zc3/PuHpvDmzhc3Ei/fi9ku/aNbtk8iad4ct0c6n5TIPVQKxpvC4Xnk2b
beJtTGCMN+xuP4Wh/0vlLouXPF43zpWuopmxSQWSxlROJMyekk4PmtCeyq2XUk2lMJLnsfVpOt0p
7ylCUjjx0LqElJBQs/IQqZMb33vUjn73cS40pZCstCgYv3e/SGfV/OWO7sx0/Ie2iL0XJ4dbVrMr
A0W8EJE3YaubYcr9FOO9py5K45az5eqtG9/xFwmmOejsG+MYyt5ORDBRrKjKb0YqDCPSHmkN0Y1A
kGvX6lJGqhRm6MjwRBoydAzowIq5951gkme3Aid+6s6/ux0XenFfdCuh8YV2Yzh3HWKnOpUWAjwF
QhUnpgw2qEFvKLF8dMTZUCql5M3pN5+1aAU7VCGpdrRGrrHs36mucModyqZFRnkt26rxDa3wT8H3
dx/yYn7hfDSInotMN+ATShXIVDpjsoObn7xaMNLM0zsgnF5932inFsUMWGMOf7S0e39iZijv8Cbk
6lGyZqJU2b8fyVc/1cVMxJ1JKTpZOA1/QsLXo8cbLfyc/TtJy8P0Xpg+u9Nq4a2tW2/5rfhbsi45
sjnJ5mUp4qijN8smYA5aG2t5ZxsTZKKraDtCXnliF6OpqnypvjhmWQfzDl3QnJ3E7Pdf/Pvxz6cY
vSe/jP82LVKjGPgUT42NBmsxYANwJ/ekHUzTeTa9MXF9r3TmbcaL8MvbGG0oqYKld5sNortJtnqT
p3e0kCbe/LOZnJ9V0CisZPZ6T/Hrw7J/GDeu8vgY/6/RxvtezFBGoYZ56xf9RqUxGEfxkjyWG3rz
78cMr30xKeUYw5Oh9kaOJg3vSTty81/JZdxXKGuDvWzTbJrUG2MVPjev8Q0M8NUbNn7TX66kZ3FE
dpseI+YMza9dMt/G07M+ySb7arq8NTq/t4bx5S6mK8mXBUPrDagpKr5IJViwoiJNSeyiQ26UNhyn
1HSlhcI274Nl7ZpnDb2saoSbyNnSLsuMWSEvDUqm5Q+dc7FPZqBMJ6OU9G3EaiSihojbbu9a7KTE
Bh7g28Buykrae7eQZ3nug9xLOblIN/YEV8xUl8xaQw7ocbdoOrLkVadr2ioI23s3fJVr+cPPtOJn
O+r3T9X3MzFX72KS60Mt1qOcYdfYYAOmzZIz2iawy4V/ALCwlu+cO1jtdrDLy2m6EebWNr0xPr63
avLWFzOZkqh1Iqk+2FUsSYAdd+XOX+cwS7olekL7s1nGC3Vi8nzrzxUBt/1m5FUAklxEC9TV/9pz
d8mYbXSoPmDlu01vNlPFqLxpNdBR+v3lNcZB+M1TfYmW1XAlSorGk6cZPUWQI6JqUX2oERHkAXUH
lapxcD8ErzRcE7K8kw/P+6BLyfJBHW6Uv9Q0Vbpnh3qnWn6Y+t4M1lFuIW+hlaZTXxZ0sqb8WYNh
UaIsp98LxlmBLaY3dsrgTdJHzYEDUNMTqz5UhDEeLakofal8dEpbS/zwg4NvYrW5F4ZD3bCmeHe+
8UxoLgKVzzxu7yxno6j7nKa/LOkTzce96rw51HGloD7qRr7ODHMS+rReoqXUez/C6J2kMijzi1ih
Idavfn8pv/ewSZZ5MTHrvq5VQQ2NNEdNQn0DaWtkB7E488tPtRdmvbdovcdkiBcZhytV6GzL9W5s
ia5Mzpd8XTrJqdBiCtt0+c51lq18a1EbNzzfjY+LmVlOXdUTYjILtQmCPda1bsKNtV+LiTj58fsL
p1z78OP//2UeVkEvlG2BGdl1nkWkEajP04QgaXmABKHPrbpblnUxV016eH07b7JgjuAQItrKC1dW
thSrhRb1M1FGEQYMOErzu0BTn5U2O1oiVdVIP5gJe2nh0yT2VirjqW4ILxblS86rW4Nmh1PdYpVf
+S6XqAt6dXjsu4ZsTG8xZjwolXnjiHDtlS9mI8OVfFWJjZaW6y5uHmJ007+//t9upyXrEg2hW0ra
JobebkKU1DGo8dTxQG7Aq0xE+/dvIY2z9TfD6BIRIdJVt7gw7UYk8zbAG6GLgBWLtRqoto6eKUCW
oRcaHaWRXndjcvv+7MoTebHy0oRrkyGUgBLAG3rJiaZzVs7KmJ1NthPB2lrdmqOvbSXM8fH5ZQg3
ZZmGhcc7PY3Jzh80Ug6efX51p+GcYX3jKo7P3DcX0bxYCgvy+8I45iFHn2EMP7DuL/Wiu1FAuHqx
LsaXX7Z1kUvj9DXL3zMYPTmpRf4iWbZzda5ug4MzCxa/Hw5XvsglxpPjCcykjLdqmSkzmhKVkk6k
9oYb8Kfn75vrdAnzFInSjMWaMC6KuVOVXd0Y+pVM3v8vKJ5rX+Fisi8FOSmjDqJBOGEf/vYhsdXv
JtXk/DqGRd+y+n7vLpYs42LTHepuKTQlXyUFLGUuAEsx/XZT/sFpDKXnuWD3Ec5vgyGuDQPjYsLX
2zJ12vHiPT1pDOU7MEPH8zOzLZSmWzSaKxtIY5zifnla4tq0LNWJuXh9MY+gSxsoAfPHNn00xGKe
m7fOoldHwsUEoAYCIN5I6TZQdUZ+JIcxCOpTVAa3ppgrk6dx8eAHjauLvslQzux6+vKGdmFHIO8q
t4fpCcWB7e1uIk2vLADGxeMfF75hiSnHFYIPbdq808hOF93kjCrVlu1wfov4fO0rXUwEsuYWQivL
tLCUemn5w7LO77rRJ4bK5l96/i9ZmKEs9p4pJd0G7byejxqdiazfwFdcGVuXCMxaDDxFQJm1afNs
HqovoXbo1dI2YndJLMHE6Zxb+70r10m/mAKCSG31LoRFw7JFmsoj9W/sON405vF8zleO0kGOf8YI
dpMcdGUV1S9mA/qDTd2XEs9mPxWnPvWFhoLK++lmsvf40b+ZOS8Zl7qapq6J+mLzxA6exgdF9nPb
0bUjlm88GUNNexQwcyUItcKbMJorc+kl81J3XKeQxnO4Hy7DPpg6+pOU17Pfj7UrT80l6FK2RCdF
uwLXTN/Q+e2VG4vxtYlSv3jysz7Q6DtyM7AMzIXJME8ePDCG6qoALKdNu0Uyu0XruTbSLp58oGe5
DBGX7yC/6maO+up+oAks4NP7/UW6dgcuH3k9NF06zuNFehnokyv9aCA7/v7Fr9wBbWQQ/TLbK1qf
K24J/S2IJB9JumqnqMF//9ryeLW/GbGXeHpXw0Vam3/ilJJtZuebcpnZzkKdlYv0Ecj0qp0Pa+mA
BwgieXx3q0R8bWnWLh5/Uycqve/5WgrLv7JUltE8nR4pSE9LJn9kG1NkOBvneOsNf+5av/uqF0+/
WrWaFVpttxFLzHRSbweIjzt3G7joDf3PyCAWW8RQSS+jijh5JvUMt4CuIBTBVO2ehijdd+Gbha1M
KwENBIDa/ZKjtz5PytcOCYXXCutBLmgU71QBAHoR32OfmIV9hJ4Gq41kzEziZKXx7K4S19KOucUJ
ZoR9WNVTJUkJ10OfEspTkH+bGstF1Fgrv2knKR+o9raegsJDR/45IIM13ocaKr14LyC06UOCI1AB
uOhJPVBQPVSBRvCW1QhVbVCzl9vI7Veik6xq9CaDgD3k0UJFGls/0pQ0P3GbUChTgmfHeeibclIP
nAT1vaP6wAY/fj/arozkS/SmF7iiH3LQ3mTOQ4XfS7ixlMjXhvElddPQE4RPtQvfrDgriGyj4jDI
qOeN+FjH1M2jfK2Wvt30LiZoY+KqtId7RHGl6z8o8AjNcSPN9TUORvRW6nSt1HhepdWmEL2F2fuz
SEnu1PgcYhIs22rOeW82BmQk2rIst6H5RrAFEWQ/yJdrYgTn2O0KToBuuZXELf4gI93m8Rd5YtNM
2RPGmGOephkmo8yysCHnpbOq0chUxrkSoTsK4TLiNnd1uiwtF6FXjHv+S9KtaaULExNfhlOQfWiI
thq9y+5bx/5fITqk7dDu+aNSqt1XereKNNTR92msrVRvrg7m0sv3XrpKOvW1CZUlSCdUXDEGcaKT
9yYpI5KEsFxKy4dEbWx4lvMGW5aTvBrKbMg2cvNsaLKdotEzso3VO5O6N+Y+eSL1tsu9lTCqfDEn
hv1KSdaWGiFKAfIRDfNAeEgt4T6uyW2nP+8RX9lK+PkBTnSot3TFVmeZBnpi7uK0klr8F607q823
TkdpW2D4H40veTePzN5OSKnslWAZlQKS1vwUYvRxem0ZZzTZM2WaEQ1X4/xSivcm3Mnhjp4apmQn
ABXyocTSrMOJqZpflndWgb5nozya2keCD91CgR8hGHJEzFf5ojIy29SMz0whAcfsZmKgTpJGXGGq
tZ1EmUVGMpOo4jUQA5Ka1V2PUeAgy3Kh8TbdvE2dYzDIgGbJ/YuIBMaE05TCk5UPU7VLl5Z4l8NV
cQO7Yw/XCSevj2xxkOZR9eiqx4o2fNGjSVa/kqxfDSICZL2ZpqC5lSCZxzVOT8S0HYr2IdRmQak/
1AbiJoEbI74Kjr92MDGNLulCw5wbfQXprpQOTvGjFfuFWMJHMcQb+0bt6vx6cfKB+idJnOFbSPZo
KYXzMJyd7NODQ+p5wqJtFGwU5LCZ8SSjfmkgh+agOeutMbtKWiekscXiuvKcqRxyH+FMJI5EYR5K
hMxwsA5CniE6oz4wvEnKfWHgg5fTxRA3uPjpx5X7qlgHrTpv3WgWFxRfG1RFMmY9YwqLdJOrmyEn
YY2NRZgtoWWtBRd0rgU0WydGs+J4lhjTvq6naskgoIJrdDg7NJQp/jyKmzmpXo4l256HCKd+BSG8
VEVnlvWPGkqZJn5P5Q8HVbCLXK5h1B2l7qRyNvfy+7YloKHFZyGYhAfhTUi1eVgmd0OmbV2fcHS0
nUSyT1zJmjaJMWkyEJZkrRWSMNXxJvYtXI0y2Cf9S1qaRPc4q4h4JdUvmcS0udfqdx6CZ5EgpjZU
TqBeW/NFkmj5dBCuUmWuI54X0fZG/lOK9D0tyJybBznW9GxZ49mE620b1ps1YDahd9Jmpm3pBaST
YpuGGemsrbIzUY/WmBrU/q6JP/rExdWzjPNzl2774skTzWkuK/PU3Nc1ZC13hnwXx5L0LApMr3z5
sheojutPqi/YYcwXF/0voWoWaeY/ECpKNm95DGp0NMKjopXHviHXMTBstTVxwNMz8O8Dcd+WaKiE
YdkAr2j9ZhUIHdCedFqEaI6sVZzeW0U+a0xv3cFyU/dqhwcL168pCYvRRqP3wkQqHvxY4V/JIvRY
OQOUqQulqu1UjNeSU841/S0TTxl+rZo+GtAjUVxGdTzzDLzLujod9IJGArNWiphd/6oaZx6XIdQW
HmGGbafmR0ujaUtukYuqTozTeaP5+ITfNCm09eLLAVoqpNY+kn/kGeSeDA0aqb9eN0k9axJEzMhG
vRoosmNCnEr5YRQyNuVrFcX7Qvw0+mPIoyFgNBSEnRVUu0zCntbNYvVFF1s7b95L8y6pl2Km7+Ok
WTVyNkvFDsQDRHJ/yXxsdSBzRFz2xtLIuQehRgv+LLZo09uvpsg3EPhgZXzoyQ6HFyJ2ZSqG91V6
FvJdm8EbZloZ0plGA1x0ogeR+S30nrH/z2SBuHtcdbH3YLnvYrnWXXYwEi/2ILnI2Zp0WbTlHCfg
TA+/DNRcOsgpM31qyo2Gmioz9dchRBTqBzMvfvO8Ys67L+viIdbHac9g9CIBDZVVJqzJXIMW1Nsm
u6gw+KrKIxlIszZoJlU218RDkrGeyPhaPhuFmiUm55xHqk1wmFbWVIRfIkMqrrkY+kMYLczk00iW
RYNDGfX/EH3IAjmuLAkKcMYhJsLMRzYW0V9pNnK5NawEogMmWx2Hm1M/DCLZgiiG8QEFWG+iFpWW
Zp0aY1MibMcGl/m4HZdK1s31Qt/VKN+N8kWIQgQYSB8TJLMJsKQOMIbubwfX/QxUHIL1U9BlbPCe
pQqhsJYt45Kv80n8AOiy6j4bxQjyj7g7dEBbVJ/KFl7CNl420qlzN6Eb47hYWzFHXj9ZVih0jE5a
Zf2pUd/F/KXHjTJ4H5auws2grRLrSxVEP0eMiZCmM7dGLG3cOySHImaODwVqMAW8jokWT+yTjS9B
aZDxzDTVI+JaBORGOktD7zOSlFVRnmL3RYVIWTmYK5nlpOq5T2IoTe4iSoezprooLoxPU7Imglax
43Imbemg408FW5axO6hvASe1JEIyHnub3i3OMa7IPo7BZGAspdH24bY1vBWlBx2IXCSiQK7jNE41
rmmFHSQpovui0VeadQjUjaNIZ5obtl+GGz2ZKz6dsY9C3Mv5syi9GrV39IIYz3ayTfVzipg2svJF
4b7mfAIlf7JCEKNOsrMqF6MqrZbmsc4eNOhGfWLM2kGfueE4YLNNJyEFl3dN8SE3axPR9SDjq1aY
2IMQ28E+RTve1Y9++qHrGK+raF8MD4XwmqSDTZdyQn/YHhpUezvAFJNOIny26qeRhfHYemDhXIpo
dfWeuVnX1z2Ul0mlNyxy0jwgH9SX/YUjfqoecqggoBU0crnR0OjWQx4WH5iH5i12Mp2JIc5MrtFA
QR9Najx8WX08lyNzEqOB11E6EkcylVS2z1C8SEl1kpdUe5O7bucDf1Jc7yHyqdGUDeWhBvmns3Wz
gwNuQNfIYKyUVYkuMt3JkrZDmsaSPb5awhNbvRSSNusCRCbh62CyUXGkD6Msl22B+j3I1w4OPq3B
yBmG2JKf+1SYSy1QBw2BSkIrwm8gRnkYR4SNqxGp5p1vnFLMK8f5nxz2X07caeXVYebRhMoZsp48
zP3woVCcU68GixJdpS/FXDJhHhl3eTZsy/xshO8us4Ac6SSKA5xoHjz0kIUp2UYh2C6mjiixiDRH
bX0YcG21w57FDXXpq1DD1NL8aQeFTIgXlpjMsOlmxOwpOt1Yizgj/Aox4LWCm23iL/ONk9VsqrpY
GR61AMgwlvUuOoB68uYrSlokjCtdei6C144jUDqsNH/VwgnzK2LYWV54snv/yQHXYqXJvYZDOMif
tAwWozhM/BTPG4tqLgQrszZ2QYhlduxj2xL2GhgGjvMqS8BrDNRS3bR0TG4AluuoAAHU7wM6y8xH
rZXZBWLpFI1f8TZQUxC1eYq50UqhQOnOo+OOcmqgVKFm18LWF2lomzE2PWchyNK2b9xJhujWML/6
7kekbHWeNaE/ucVGw9yiCelSkV1WcxOnjjHxux3B7Xw6aDPpMajIOIzceRt9uP5LisNCcLYJ31rM
kf4i6FVzmjLRc6C/qfWxtT4V5MKuVNuBViwCHhpKaELGNhsnqx+2G8VcCDrsM0Xc+tE+YkJ0YuC3
ZmtjDrez5ljhwgyQaJt4s1x5IUALORolRmLsLbDgiOE2Tgo3Uo/IBg+wjGDg7NV7sX3EImQ069KE
GEDiZme9iR07Pf+jaixbHUAABAdTZj99jpoGesmTKB4890NRd0X77OThPIpAWDHP1aw0qo9V6khQ
LEyYlt7jklQf24NCE+CAjf2KqcwQ8PhC+m+sED1L4doGqZBC4M6YghZlu7ZkaW7qztEX5JnPjq/c
mcxmlmLgqhW3VYwmq7E2Mk7lqhnecclxoDZsI3tKyzdLPwrWSUK/XpgZoC71OcqSN1WNMG++RsS5
6d0B/TojmSkw4eTMQCvdBnv/g4qxErbl6GVfO7hgFF/eODgqfME9JUmOl6k+1Ip+74vwfSzJ9uVm
6khH7G+Tgt2yZTjTSn1U0DaIA39bDLeOcsI+UkbHChgJZbleqKj0xJtWFWxBUnYh0JEhs+PsSclO
mUcgPLPQmKm5ZGzmwS6hGpWcjHpeewdBeJaTrdbuy+FUIJWI7ork5HZrCXSw9ayHGxMVTf7u4rk0
TcsmGSHzt4GED6E71i72HPPgoCdshGNdLfPyzgXe5Tbp0VDdx4TEJdhxMq4BeBWanfCVMhArCmDC
J4cYX3bZcbjgJ3128AFI4TjL0UHE0tmpetzATc/BgG2EtVeyteotioQHCRYFDeIiB/VHfqE7jUPb
07WpWT5LYUnPUJ5ZqDa0LFg0TfloCuVGqnVUADqwxC/Oz5FXTgqs4F4uVcguQaVo1MkNwImms8aw
huHRY9dW2zLFEdWiJFWyFYEMxTF4nsfVrEELg6QkdNkrB81Sr61VVoSgw9YNwAzyKQV1lnaRHVu2
bvicDMQxlHgqID2xiplTI51nP59RzkLvElb36MCRRO1jC3OVD+tgXnUwgimVVcwg5soM102MRUyn
/T54mFomjvdeJjDTQPEFbPbqU61n86YNOeN3+KYQkuP7iu785jEaRaj+SvZmEpBHWQJpgutF0s1j
NkiTjvEU1mx8KLFx9IanCVs0IaSIC5ylOg5rGmKZ9wiqy4bxsCIy6T6IzsWw8slsdEokNE95Im9N
swF4o6w790GoyIw18rkDHSQGiigtWpHLpBaH1PF3Cnmulbav+2hGNu+sb+lY6tHMbz1y6MyVKrqr
WFpaVCyGEmZEgAPfWbTaq6CD5ZYa22/PQVc9+Gg2lZUSPzfGyYeKWVrJc1Wpyyh1V57TbGUO4L9f
LK+JvLSLFmFq6EBaTJ6xdJasGB6z5iE/Outhm6yyVTlzFtBSDjiCptIai88xfbDW0qzY19vyPrbj
+a2W+NVy8ljg/mXNbqVGb1UqRBuzrh51F6dPLGNzxcw80HqVnEVSJVMzJh/A/MwdUBwFvmpEki22
gjY37lFxHNOAqAjL3VvO1++vzrWNxEXjoRisHGejTrQaoJlAxh1scQZ1b7Y0r73+Rd9BDc2mySOD
7ikuoWoQH2HIej0TK18qGk4KEIBaXanUCmhDlqDuh4I53X3z+xt7pWtdnMvsJtJ0U92RuP2KBKao
CJYiZb3OLPBVJ7aDObxQdZuaOHA/bS6zn87rYgZ9gXIhpxbxhvjiav33orYv6r0rOlmHbEgGtphw
ms0fKr+GGsMKMxzb7MWFqqc4sBuralmQjl4m+SwCINKyJgotVvIigMUWcQhMg6nOfrKuvgZ88r8f
CNcq3xe1sdIJpK6qcCYrPsjAfAIL6cYDeGUIKBdtlGSQRKMf1Uc6mlUZjFhNMcwDv/L7Dz5ewG+a
JsrFhWWD7cUDskG22OLEyTbeQGeG1EzSKG68wzVBtnJxbQKnQhqtKXyD0IVhIkIuldb0m4FGuCfJ
t+Zkys7jWF3UensvUWI2i2hRj4HivmKDbbPrDNJLoKzAlkxCQf5ES7Ss4AjSYpqbNE567d2QxWXS
1zd6l9r4fH13Vcbb/Mtkk3vEMdUqV8XDZl53yrYs0plVtSsgRitSmDm9JbNEPfm9f9Y8EzzJSavV
JysxFqYVbUDlxQSBdwqyoBqu3zyEwJzLX25AvTc8eZ417zlKSoSTmeMK4FMth7rmlmydKrgyjjgv
lGKuRx9G/xZqFHdaYIp9+KTKzoIEsqkLBZu5D8PNg95GsyCC+jF0Hyxrz6H2WAg//rXBcTH39yF2
Xnw97UaKyFNli96gGejl+8j7/PkG/37u/sP9TO//fknLv/0n/31Os77wXa+6+M+/7fxzkZbpV/Wf
46/946/98y/9bf/e+MlXevl3/ulXeOU/39l+r97/6T9mSeVX/aH+LPrjZ1lH1c+X5zOOf/P/+sN/
+/z5Kg999vnXP85pnVTjq7nMeH/8+aPVj7/+IY3ivn//9fX//OH+Peb3VsmPNPn//6/0uVR/f71/
/NLne1nx+6r0F1GWDOKyNNEwJZnnpv0cf2Jpf5FFVRZNxSCpVlFHtWCSFpX31z+0v+imqOCtsFRD
UhVN45fKtB5/JEjiXyxRU0WL17JkQ1b1P/770/3THfqfO/ZvSR3fp35SlX/942fL7X+eDcM0JYmg
CFOxTFVSVOlyZagGM5UkjpLzNpawmzvs0uLYOiU9eGLV07/Ydy5aJwYsnPgf0pCIj60rxPOsbWH5
lAgNUu9EO2rZNbJ356mid4rK/GsYWg50oZ4cWFi8k5M58cG0uomu1N5JoZoo14G+V3wxss0AhG6i
lcXBl1u6YGrf3ct+Id8bllXeVyLZPbG0tbKYglWf6CM5Z6ihrVkinJ4ahoRG0aqq5XTvil5yb/zI
VF24+/ufI0u5sTJcbKC4XrppqooocWtEjY9wsZYbdWnlblbIC1GXu4kqZ89h5pQfbD///ofx/4gt
iIQ2z7v9P35e+OVzV9AsDAzXpXMN0meiJ3G3G9o0pNzrdAYUwNKip91+Vm0enxspepQDsXzsve6p
aOlGH6W+eyiihslEpydO9pS6+GXs/jk6fj8aqOKqJiu6zqjQNOni29FIK0MVDMAiragnCGVd79yS
ZpeCh+PszpS+iM9ZksC4QRK0K0tC7RyxzKfEaXcUsGBRKjttqORHr0p/qL3XL/VMB93cqsZPhELD
CZ8YJsFVsuPPPzHb50ehRYL780+JWL33OkW3mVHUALtlDOIgHHQO8cGnJ8egyxhxgBRg0EjQdyKt
jVdFEgYvsZ5tlKRxjhwShftUVh4HL/Nfyt61Fj53dFaLsv/itzGquBB+7O8vnGyK/7z0msb4sIqS
xoPOY24p5sUmkqx4z221QN/JST1XMxJX/4utM1tuVNna7RMRQZMkcGtLsnrJtmyX64ZwdfRN0sPT
nwGuvbz+ffYNQSa4wyKbOb85Pt2N4DX2VQkogcPS/DosfW5EyGLMoGsFo6cR4onKYm/kAcklttL/
7hQUt+wnjogU5tN/3b+0l4Mq7Etr9+Nm+T5f/ZNDoneC9oZiY/4JyxUWmf/5iZ/fLG9ljJ9Odmea
pdqrFnTRcmiiUO2DxkKsvrS7ub10Ls2p6K2tI5noUxev8XHKIe/952wISdGaisD8V99yS49qMbn7
uvu/vvi/mst9S9/Xtwlk2zzUY7nrNWiWmhr/HgabrXZuEmhRdZTvB9vO9lNXsTFeTjNFGAWzBZXv
P0//dUOjxeJB92N8L4yQZzXfZOuJPiEO4c+ajDevTHaZNI+eM1YUabu/+TjAZOmETUTxjHB9J6r0
YkeVImLTXdJY1nD3y9+jKyBz2uTPoKHYpNLcEvB/dMlMFmx13EITCaKjnpAAzNNtlHtiE8buMUMg
JqR/qBs32xBapd7JVvO2vwfAUTfxfQIG2kmye92pYf7b1npw8mPVCwogU4jk4MTwoFoHjqlI9xek
+KbofcR6ISG3yS4d74jp1R1K666YS27KzHgu0ubNoxgCVKsJH0uZK6LHR2z6nJVbdOGGvM6xRgKe
Oj/CIGKfb4KbEN0PNm7fqwo2Ypw+BkmntpRi7s3Yfay97rEJYJYF4M31mbw1BN9hIOE84nZQMLrk
zu86A9hhesty8t7yIACWrcaK2Hu1I3hjEyQJfXWqi47crvWQuWA87Vfge78dD+yYc3Qc3gvAe7e+
hm/VhrfKNZu7MczzVdfHV6MwjmUKQnawzENsEMLQfgtim5YX2uSEKVdJH00ii6G9LeDjttlzIopq
nzTiuQ7RT/T4jWOC8VvCui1SmBBtcBVJvHb0ML53qM/3A4ccI7gxIahrhlHl+dUZkQMkA/0hZhCD
IHZ2qf/YodPd5P3MaVGkZgXJ75C4ZjFN37E5Mcr3NlLHPAA4VcVPhV9DrXaGTeYDhSLNsdKz6cFu
iyMYNAAzgLtGRWW6bIJuJYx6W6GaOXaefU4q78p7ySK0c1ht5+B84hLDhb4bWJsaD55JueGHk5tn
BZSwJWacBIOFURtmln4sUU05m8zWN4WEmOO2R9mSTk8aeN56r35OpHJllzz5cfTsgssRlvc4BFDM
BnXzPQZ+CFOi+jATb5tA95mJfX4jX13H+iBQuGvxUydFImacv/HqFPoqC7t6k1nlK+zVH90EA1RY
mEIG9nMmbxE1VoamqJ7qio3VtcTW0AgVUW3dh1aLeKVGOhQnIDS69qac6HfWk+qZXh1/eJe1SWng
GDyjrHiKc+MjUOZ7HmtXDXxf3uvv8PDm6hXYFFaYgG3qxlc3K9SdXk/JysU1oCYw1RWOsbI88V7k
Vn7fZUA3vPCcok3IvDFfqTI6hwR4zKx5LyK83Vq9P7JNLSpiXE3t/c616pcYvJYc+OwGN3plv81D
4rplMEzkAPNyb49+sXeDaasN2vjQ1yihKgHudyyHgjzEP21qzx9HiimR6jA2LYdlbFzGp+Xs68Iy
Xi5NqyDFkciYNNE8JC7jYmC4DInLOLh0LodlLDRk48Ijne/812nsANLJdGsbSW8cQZsWXb5fDqHX
Sz7KwPwSWwCBMYyMr5ynnOVsuee/m//c8nl1bi5n2ed3wGrvzm1wUll+/a8/JM96fsDXn/g5L3x1
ZnU482vnZ6MCjb9ieS5L++sxkW6MCPsGwbqIdJ6BNf90N/Kzz7liOfvqW5oOv0Jy93XPcvnzq79u
b3P7hzDSdl3WrVkf5DxN97bU/54uk7BPMDbfRhGpX1OYW7tqis/ZMpyiDrSgE/g+wz8SA01jSAvn
2ZoUV9YwJvLtlnbQJG+hQls4eDZpitraCbYY4tHQS7InGVha0xckIBs3PycFbN4kT8GzVFKjMNdA
WKimU9nqBUBJMpgQQRnpxoDhr2rKLaz7aMNKAN/ysp62gRi7+6DUxLOveuPJG5+EbdnPS08eos/Q
mzTZL31SfdfdojrbpNBJbE4nAaPuAqyvBrrdIS/yi3adjVlyHB2MWPQaGDmS1vrOxRbvQQtjNgx1
OqHKAveW9GmKu3GR75YNBMA2mKPjqHbLDiLr7ARakvFMoTDwH1S9d6YXWC/NIYrA+qZ2k7+AhQuf
41wNfJRfisCwzz5rXvJXqX/wJ+EfqqL7e1j6PKMYCIfxuJQFh1abAuRzJuw2ez4EshbHoH8jgWUh
Pcm3qgyyXZbJ7jm1dR+KMDljrYyA6LiRcVDh5JyH2EpPpKn+CA2/rTjOukemB28f6xF4mMhLPpgd
nSrofmgORit4eY9HPfKwlyHNS2IAFXGeeDeq/vVzKbznpaVTVfTcY2GztD4PPlqgTvMedaf3bm4S
o3Gq5TEWF90e7VvqucV9VLvo4WrNvjVBNq0nAOEbJG72zTBKa9snFVy3uam5uXEMW3hXQpgbt2Pf
Zk1W82gH8UZ0DSquCNSkR0Hb0/LdpFu9G75pn5YfNYXyVxWGMOwwe9KEyT+3DHpIWPOh0KJ2TQo4
2BRR9z0YavtjPplSx8bcr/5esFX4mDgZAjW852AosIIkHRZH8gK61j9HjrDI2Xoj+Sq2gMuFer4g
WmvbFNq+kQ7+E7kv10jyjGPbCP04QOE8hpDjRktvrjNXKrKT16gMs6s5GSCtp+KtG7FpG3VtRndm
BCKH7jI4lnV13GFag89TKzOKxXXpQ6Tj7CMJDHu+o81yMlVBcUOIcTaMSHtkueE8WUOz1/w4f4pU
vYU4Jc4YR5v7blDH1PGt89Ll5O647UNWEEMbfbdtObxFTOsreBf9BXSZvg0cVKAOM/welfNRpUn8
QM1ScPBNMR3devKR/ubeczZ/VIWyHbDP9s3zpsZYNaEBetfhv+azaDtLW8F4C6M05DeRES5wAtDw
3PQ6Ozz3rbWHAtYBgm21tTIysQrbBvhkWxpvooYDU/se4sAmda9FnikSwl31MeHQR3JaBI+tY+tH
NRk+agsulEZ0IIHovTgiR6iD6nVE0LICFGjfTK0NDmNskaWOaBIw4POe9eeir+1b3jjGbdwsV+rM
y3fdiJmq7Q4XgyXpuUkwCSk9dC+95gBrR1R48+LWx7B8cDFkULgimIBRTbv0DynOs58HH5zVzrWY
oOd+bB9DZHxw3bpQngbPSe+XPTWk/hglnh4+ygnZj7SwPR8cXj2RdkB3B5SLnbLC53bykl3v++gE
wKVuvCRPNgNj82k5tH36XjnKe6gr9bdr6a9jZDBT0GXrqiL1gf7Wctas95AK9aICoNx9R1DabGWu
azjlao1xivq3IE4QxzVqV9du+9x5IfZentRP3dBNT7Xt3bTaku+pHL0VKMFgr4fh+NZG6CT71HlH
o4zLV8++PAmap4JwCjnnpnw2Xa17UAWKM7dyxF7KwMYXsI7SbREkbrESATiGHiQjKN3hoTZydfo6
s/T233122mfrubpePtg1yXmrzIND1nQjCsVy/G4U/qmRCcznqAFAnhT1KvGxQygqEm/ILhFd6FF7
0a0Wtc3/PUN6T9whQ1VTEXFB46cP1+WAtqo5weHczFyjaxckcttH8NxTL+PJmW1+i/ykW1eNL06J
k47wlqG1T5jxnPFOJEfLXqPoxbQzeTVubhW6KxIx2mZpqqpJyFS6aGVag09XomNMDskwWXs+2bjl
udqx+966lFuXtVSQKN2/zzvM0JJnSDxOGbnxJz+sWbvyf4glDHfkVfdyCu3jqCmMv6K03oT16D8L
TbSEijOiF15erafBPYyN7j4XLXKJpDXJoA6RepeBiaSkRUupq/TZBIy/6eEZf8srUD19OaizRDX/
2rDHKfUh+mZFtTr0od/f621JhEWbPoYpfTJIIWPGYp6oGFbfps6cHYjZ2iQ1q/i4do1N5+U/hax7
ctRuf2I8HE5LM7KLP0vXcph8d9hqnQUfNK71iOyrCYEHrS4VEI/R3LDGBrhqJB+XS17E0BgC7nzQ
c1nfJ9L8WbrRcCwKaT9DECr1TD0D2KDxOxZuj+449Y5x0pdvBj6XZh+om0hIfQdJcXJlUTxZmRTq
BxzFchfgZiWlsP54Azrizh1+auy0AF97NfvA4kejgREBjMwOu/+dmmgtQlW0t9EeEmZy4RxGfFqt
wJru095R9t7OkkuvxeVOZQhmC4mbSB9SWitTdG+poWOpJ9gbURg1XiOzSC5GQTK96m796JTvboTT
AKz0cev0pXpPwCF7canehqHf1nbMHjc0f2l2klzdQpXXyr26vRucRIiIhQ2RJlGE2Xr7O/ET/4bt
rrzTspY6CXoPQWv9aGs8uEwvFW+6iqD+sUjat76y3qop3Dvd9JCUY7jvdb++iLSsL4M1RZcYXG82
pGvHtpN1aDrdbXQncwUWCxaeFXW3KBncrTshIluuwikQ6B0C1k46kmHNHYqPBsGXMDPnlww0AizB
oN/iwaLuhrXRPszG5BLkyFcczd1IEZVvXdo2Kz5vOe5aNL04+/CpuL0kSUv9oPTeYzPcCyuEfimD
moWQUT3OXY5RVaewtYMtshZLPlgaqRKLCMFxSl39OMqUFUpNeMdQ7kdWMvr3V4mw+jpJaV3FfGb2
+bvRxNP+q19ZKCFgW3lUlkS99uzn9mOY+PKXFkS7QJjTu6M6TBv0kAQaPN5d3PmzmZfuYwv2p5ls
5xvLcvCNyXCyBt4rIdB7LM2UWdoUYb5fWsshY5a4G+JxRBtQrUpfx7qEeIb5AIwNdsr8uR57Ij+Z
lPaR+bp4I3O2GvUqvZlBDqReoapIs3Zcsy+wjqNBFTFLhWoToH3ERDUCV04RiW2WxjH3yvxWIj0C
3xXCV8SM7FYZQ7LVLFwU5NBsKkrR3yoLNXBUSP1JB1a+Lwq9Ayuep69ape0q3TVf7AmAtDFY/Z3q
S+slw1nBmXCJcmo7r1dFCY4lSFJvNRg4S8SZP7KIM1Edz2fT3Pd1FvT19P3rPkIchB/j7X/dUMjZ
oGCgBqUXxqHG8Q6tCrDa2GmcEzJudG3zYTRj51Ro34tU6YcIBtm9InnC7rxjFch/mcdYFhBzhvGj
Iqx0ShInu8WeDNaqG/TN0hws9MASVdjOpvjgshwYbz50Yv3/6jII3F1cRbSZmxwKUO4Dv3Qf/AwC
ZAdSY2tYWv2khqp5wg1NxhpCDU+D/RZAeXCqXG1HrTLPssqLtfRL51mRQ7uP/F6+K2O4KS/Q/3jm
S0tFiV/K5LGLvepaaMZp2b7807Lsxnpx6sHZBIJAgmlSezt4aXHvO86wSmNjJLMYhc+JZ0SP89Vl
V7TslMqBMozljqVvuQO8CEzJFKtOmSfU/LCpKPXgSDg9uC57BtOiImIom+C4XEwi3vlJc6btcjWt
hnijgsjB6AzIZd7XOs5G/tR8DwCVHINKx0WpMbTXuqzkQylEiRcLzSzNq5Us63TmBbsnuwxR/0Th
toW6+q66EvJs3LfHwh+nk+71LA06z/suZjsbGblshZis9QQVXt43xZOXZYSZtREOaySM57bH48Ct
/eiXh2ucGKNiY/ssBYrILhFmj9YTb5q2TtokP5m9MzOCfXNL1XR7pq9Yt6Xg74moDswdQL1Ooi4V
kLndaHRm9+A1mJBEIYqM5WqT/qH2q+BPGEFPu+B+bd/2KEEqCsChkSLe13rDOZ+8asO7ySakUag5
S6wEu3I81CUlb8vBsoISw7mYWv1G2ZdIz/JD4IXucer7o6METspLM0+a42SNq04FVBywer6vvRC7
SNGYzunzVEvhJVLIVUXNsWoUVQkWVXun5cBihxKiabbAbW1KqPGHHUOhXQj2NU+Etoy1PSVoqXq3
frIaLDplxSKmmirx2OXGw5LBCTJLPI4YysbGh3CcVVMkziEaw+KcdgbSwhrdHTm/J42F9qUTnfmi
QwfOajleJsKG2JH6r72uPS7X1Ty+DNztzXfHIfarfWvfJNYoQtNfBbY/ZzamEAX7ycRRpLPXbHLe
2kIgIV3SZDKze5TjnbFPl9Wm2eSXFAyOPr+Q5fxCFoO0N05bkXiZ+3wPKKOWNk9t6v/C/QlbOgkJ
N+qHaDWwHSPgrKxXe1ncI2HciBC9ZoQb/Oj7vJPYWiPE3KJB0h8NQ0uf2zhBogs8O8onsM1Sew8m
80UziFcU7EgJH1DKkJAZnX+X5Tcw+Ihk+BlcZW7gI1M0v03P19YIhquNMYcrshJe0tIMq++JXuZI
L8X4GNSH5euXg1JIKCq7VsnaRYhnloTyKHYYrIfGxVnLDs36UquqvuQWI1lYF+i+g+aCeYbOJDXF
EISKdDBubun0j1hBrCebRSAeMLiUzF0O5JhbrWX5HbHNlng/JsegHrWHCsA2qbLSdlaBg0NBymdF
lJguj5XKjrY9uqe2KLAhZsj8UNQyaEEW/8JsATFTbRfbIIvMTV6wI7dHnZCXmeTXEqDkVVbj1cWP
LUNa+a+DDjd+nbuKuKxqLow0ya//c0JAIP3s6WdQvw5lXhv5IJnK0ijJ4HGyu6JoS2naNk47QOG5
+iPnF3Y5tLpnHqRsNvryvi59jQVJvqxqRS2ldjEcEa/beU8hexxMAsIeIGjqx8+uDiNRg2VAvQHJ
yTHNP/e3aFxTUxxCd0q+CWam0Bq/NRQnHNjwA2Vh/YltWToXRoUg6qcoPwxxab1l5JRazGJveYgb
SOhr9lYmIQ7tQyTvcy0dbfINGFmYXkZ9M3FnHJXRyLiOiH6IzLsH+BG8W+aIbe7yCfZUti1nxJhZ
5daLnlTQvuemGvPiXJvsDHCje5wyl8xqU8lV0Y/V41efi9q2tRLKLYvDlOT51TCUR91GBePMiU1S
T/EhsInQhfMAULnj/Po4VXHW4yHceIb5MzL1AGPVdhh3pWfHT5705NlBVyCnFLb43IV4gAk0HEDH
2UDEE0fqhxahx9NQjj9cDWzS0kqKpthAwzNWflmFzyJ39b1ZIg/MJQDlJKk69KludvXZWOO3WD5R
VJ1f/wY5B8Xy3oildlCucfIne7guB00k45XYwLVw3elQR0Dt7DHF02+YcW25V6xUrbVQuFmZJUHw
nsaJc8kzb3jtkgePYWE7GtRrLtN/2KrfUVHlh6XVpVl80bDh0Z46t5k+KrMxV+kYdgdRxfFTV1IZ
uFwoatSyVtmJayyaju1WU60pYu1PYx4ObMg4LE3K+9igsivfWE5JiZddbXupl+859fBh62BTq0F8
Nj0NJ7yuSs91S1VX1ZFIkGRLxFy9vJx99fUlpcDNKFdV6oRPjgUCvZrK4OjrDaDr3ioe6iag7Lc2
HGx/s2lf6pRDkEe/L+ZNvOlQFR+3SYjPvRc9hikllfivUPMaO1dZTNppZqHy2prj96wwnwsqjrAu
xPljicDJZZ2mZx6JFBtLg0moIyWZxrcoiRzWxllxYmuBYVIJMNzLRAKLOGpubufMzrRR95tKcGZi
f2PbFqV2E1ioSBl/D19NGOXdnplDGyHlVtCcxKg+MC/4uZy4WIV9nSgvvSVEi4ymjS6+edcMLQNo
Xg+8dYF7+4z4WK0XHj0iAJu+S/SdNO1s9/nu21EenAnQ9euhKvq15cjy3DjBSSuIk5NG2guVVRdW
iWxn2aOtbLd/TU18AM1QN1/KPkAhrZnt5ySQz80Q/hxCMYxKiR8hnjsPRE5+j02wHbPJ/+5KDcwq
kS10Qc410GS+TUw735lB0V1azY0olEojNuQ4+gQafnPjHEJdzrRADO9sSXOc3jnLJdXJcwzpPomM
aNt6uX4YbQqxGG/Hb7ItKXGdenVo3GH8Fj9mVdA/ed2IL02uWy9RSMlr0lH6oQk9OVU+20fdo3jf
UCxOOw83PIz+0l2KS+5zWFOVa1fTc6vjesv+Nb037J58dhGx/IIC/YjsfrkzaecPpIm9clRSMGgF
oPc/X8/MyHdhiw2X2UnzBeKNOAzISSjGdw/6vGbSG687ZnEaUAw4t7NGa9apxtZqCPK/l8vAudmW
6HbWvB/GpqS+FBsiaOVFS8txHWk+xFXNX5EslL8CBfg+nCYilW1IbIyXq/Y71CSqh7Hes2mq8dl7
cTPL2/R9S5xJdNRtMBuZ5hRYd44qxTmFDrwyBRtmj9Vv30y/ihbv0RYX0Z3WA3AfJibBpuZVnZQ3
rnE4oix0ng9jIwpPVdgFJ8O2CY/MkafWps6Sdc2H5RNhRSEbXHSoPHtPs76ziqJmVw/Tcz+6+ND/
j7MiNf99tfgIBTb1kKUpMx1g3e5DcrJsU4xjIUgVYLrRnMwsdahhZdFGDvNFt6L0kkYVb2vUY1to
kLuc2tS8NJEb7QiE11vma+NaBO0Pt8ITwomSF7fMe3D+nOU2PMKSFPdp6ppTNG/2e+wGUZyN0/2y
7V8CAEufqZGCin6qWTWmjLQ+RB6+f1bWMfjENb7HnqQmJES6L8wgvRIHaO9rxaqkmTTMKx2fMJJ2
382RJKE19vOAePhvAG+7THfdPA9WbAS3blOC/prnwVKo7uQMCnpialKlD4j0Dz9xeOhlO5xc0wC+
WFrGri8G7yIimd2LqtY3bsSAebd06ugeRr/fZ40+l+Ly06tqBNhqBRprIGJcaVsmx7KR5IL4rZZD
mDYPjH7tTmkNLvXKldsOk8s1n2b1TZ5S4REVip+bIEqOCXPEiVhHvbXnQteUcqqd3pfZgxZV8lnp
XXHX9V2+dces2radjvNOGvtHVr3da2f3wAUInfnZCx608pJQkrxznSh7GEIhn0lDrLrSurlRIH9N
QETZCOY/bNTi91lKvVNOpIiiLeZJzLLU23JG9U711neMl1psUTFfdbNpDpOtx9eeuySAx6DlzJd1
bZ+6qOhJP+quu53SrFmldcUihg81/GzjHbpUtfFVAdF3NNeCoKZxp5pQrvvKegJOO8GsmH0zwAt/
G+dXUiurX0Zo4fWlghdjEs7GVYm2Q1CdX1vHLLFX972fTk+J/yg2Fi49a/JFPdUFafNtOevNapM0
Y35eljp2ElGqQqTofgQ8eGxkDPaAb4l+CwV1LsvhVIg+POCN8qS3jraJ8M55Vbq8lDgY7uwpzDfC
NobT6IZka+Y9nJyboYp3KXiJO83Fo4voW/Xettcl11ANmb3RsKPZLt2G/T+7+/bqEjR6zPXi1qVV
9JRgnUF8Kr1nGkFBIAkqyUwch0kLH+HdxITOdCrM7VZ7raBnrzOWlA9Ls8xZdXWt6g52kG874YXX
1sfJl/ye/JWiwEgQh32I1HbviUUnl85VDWZVvUWZqqvfvu41KYZhsi4+vNQk2Uys9gDVJHzObSry
iSuZq5znQb6RpI+XhephSilc9SLmOHRpMCAap75YS2J4jIdzZB+mOf8hw6g+qs/MyDRGSPq687Jw
DIVp7bH+xNCTusmE0U9V6wHsy5rAp3cQPXWw6CMcrzxogppPpLAUWvYuTlEjc6ZCh7NfJmKU2DUf
P/QWA/pL3dEkkmz1VGiu9+ILKLlp1Tvb1AxK8mmkPwd78FfZNJgP/Wi0V0Ibd8si9nMlyxyya2NF
sH1e2Nq27RBDD/RNOIyoOZFxZes4JgaUjFbwHoblkYDE8Fz2qII6Rx/unCYN39PcBKfHBm/vhYX8
RnELJkn7vGULpGdm/2RjTqNJDSNWj42ukYz64zQndCn8DpgCJ+dYzynbLp5JRISG750i/rM82+Ww
PGobloc3Ylb3uaewXO+7skyN5YO5H5NM2/9r1kpiCv5liO9bPelbcl/djeAy9mg6usulGc3Z4ch0
/yytAJfUahDDuc6sAAqGhJu0vPXKUmpvZvV3/Dqm1ZihiVJl4VyV9KlRp7DdFld7mJzPQyPt2U0o
Onx1ZbgeJHb2kFh68qtiXC8s+SufanM2NOrWzRCwXYpCYLeZTRUj2li0a6lLlsia89rzEK/JzDy0
dfvuJkzoQzr1p2WTWLs+RaupBvtjDrKx3Pt79eu+5RZcc/rPW5YLgfQwxLCUg/8LcRkKfIHczKuc
HoOpxxwhxNIqyinfhIZjUMToxMNDbL8NBTa0d6LAJmKMqz8RtKkRI6KPuCzYmjuV/takiLkmY5DP
45DaqzAv66ubxxMq0rzAXTASWyrTqWVeVgNDoyfrYg6xgEwfT7Utu/3gZAgCpGqPpAENFDpYHC9r
zUwbyw1hccYNO6MucrxfVi+pPeTPZjLea7XN4rJn9d7kTXZfhfhVlXMQhDizhT/nnPnsJ/8Rb+wA
YA8XTMeWezwxQbTM6yDM1/82fUNrntsquff+6Vq+YLnj6+uDkNpHx3OMjZfbmPhYLeADS73ERVaQ
KZn7TNm2D7VN8SsK5fCJNfcL1fDqXZHCX/cNlHgt9Uq2aCi3Bpzt7ab90BKepo+31HPgT/W2EX2w
pTLYek5LLI0YCOXPsqsOtQjCb8NYifVgYZeOQe4D3rX9gzRL/TpRoHNnzhJnV28pS/W0b3jbiHWU
Du1GZpnW7JieqI2ahTWLNCTwW7jonfVe9EP9WMt+v/xmqo7TVVAn/r4wQSlEsBeWfg8NCBlKai1T
zcGWNb37jCjEewRa3XNg6dUjxZmPfiOsNwR7yc7o5bz5wZlISNQCn2GOtsxXKbPRdvkXB3Mz6sRD
QUxmbc8C+6YgbZ2E3n5pLQcrYKFklRp+ekv4wpIWdfmUVYKKGnFTHyyWPhMTtCISkFu4Rs5xBCsJ
LfLQ7m+9D8eDbY0/lijm/wxqLlfs0Dkb+I3x0OdkM684ynFefCdh4deIh6Xrayxgc7OSrYEz8jw8
6I2f3KsJnprfx+5DFBj6znPQdyg+2qvAqvtvUZzvsuGPsHrt1VJDtxcFjmVLU2lwD1qBK+nSZMFW
3iPdsLdoubFCrp17rZ/Nkmc1TyjxRrKNGFIepo1PRVLeuiDGUXAysbk1K+PkVEjgIZ44eh7uq3kn
p6XK3Ca9h/PSGIJPcPpX1hnVYyKikUq+QG5DO2Yciua2sEr8vNwADCvAR79OK7DTQX1ZDmKO2WU+
1Lx/+oWpncALhAi80GQUXY1jrStevxQaZBXS/wg4qJAr0Woswo7ljojKzlXrkDlRHrVwZQLvDnaO
z0ZJM4yjrPV91HnWVctH69q0Tr5JLPEndUCYFEZbvCAxpd6XSejzbOlr4nqHPhQzl0YRFxpQAkz8
fXspCKgHNSDyznaNm3Q9zKi10v0JuvHeEYX4g4XbxSm14R2V4HSvJU6/dk3KfGNY8GdUXij7MrN8
l2WHYXSPwb2h9/ZrTT2k2Hhmi7ZUJFmKOFICx5gjQJar59fAtHHGnFihK5aJjBXjuY10DNGi0T8k
UTHtl77lUPtZdcboeNREtbFyIuCpIVmNJizyzn4Tr8bQGq5hkI/3bhAOe2sUP6nkip4brEr3ZD2t
dWCw3+rrXcy/lAp3yFhMnRjgCosRMZvIxS7ttumzTaAp66Fk43DOktpnZECa1xXB9LA0vy5ENlEz
/hE/w3qC3p+O8C3n0NVyKFuUyCYrsrQMkOOx3C/8KThVQ1seytkceC5u6a2gxfjQ2C0t6CZgr+IW
p6r5gxgofycij3Tq8jnUbG2HwqBZaU0+F6flOAh9bTGXM7fNiXuZpbhfmjDADo2W+fsKcYU/GTXI
DALLn9Hlvp1WkYa9doAC7d5LVPSD9McxT5z8lZBeuk3ivn6w7bzEIzpIh8cm7LYVQkTmHoNoHwa3
aps1g39OKQX5PNRZkm7CAJ+Qz0Gp7qxNHUbdU0+iBdbC/39WKJ860GgwtiRTy2zlRZ7+AD3ghUDF
HOfGxNLVroHnouXhJLYaKESGfq2HgMRvIB1KTbX4KR36t9BskVrMLYoZh2sEd2tpDY7526OUchNF
SuBO6uj3IMjH76PjfK+dqnyyqkAcK9IW6PmJt3zu0VXm+Buj6ToElaXm7CsDM/B5ZZva4c5r0uE5
QSu+sYoalJORuG+1h5HHEjGb+2H5OdtePxmpLc7LA+8sSg/LdrRXSzw/lESE/2Y+lFS75SEq4f+o
Boy9Pp/z8nTBXFnrXK+a+6AY/gSuaV762IYSYrK2XyZki3/XZ1PF0l9TuGI+GEThKK/yMVmeI+lL
Mx3wy/5/hJ3XkqRI12yfCDM0xG2llqVF1w3WYhotAg1P/68gx76e6WNn+iYNyJqeqkwIsbf7ckdM
kPqSoP8g6oJCVs3CpUCklqGZPYeu5j005MHeSXovX/vO+uEwdT05jWUdtYIPZ/kPHEPt4uNX8q7P
WV1n20FIeSCdK3mtovG+7v35qyc6uu2VSK4Vbdd7gj01Zn9a3LHX59diSC8DqZ4/1IFmy9vBpK4M
dnwp9Mr+MXGghY5DUzT9EnUwEYwwCU/Ooj1IowtKUe9xdrvyJQEER4OyfJdB4J0LJ0Eaon7KzHMq
oRW9juU/iqOxZX3bA4XgddfxtR7czI4OrW9XF6ALksJgXz26eZutB+p7r6QTk+daZsFnWZqPUz7q
P1t2JxUKI1R/GuYRD6GWLYiyCsfpodNBxRR5339L6/peJKb/OmoZTFcpHUIlSUbU5+YVW+G9aVrl
o9nr+WuKN7unoPMe4s68uj480eW0T67/7WgyfjM0YZywsNIJwyEYxdI9z//dqj+5s+FMsXEs6YPf
p5XbbVl2wQiA6QcjT7fSS2lpry1NtmumZYjq1O0cVWFxl9Sd/jClwy7S6MtWQ949dFZZr1hCRd8D
4FB6A8u0NXzKmySW9LMoj0UtPo26nR4s9dK0trG/lWQSE+F5055ZIRbvYd/O20pUxsHJO/RRvX28
VbIUxKd26x8JLSlhVNUxHtvysfEl1gak4PuoNoZdghBrdEG6BdU0r8vJeradvH4aS827eiNi0zBn
YZlOabxGxzYceoSu64oY6N0Iy3uV5dm73VbFVs7Bz8KonZMYg26jj7WAO0kyT4V98C6ftHzfFKAi
pmmqLjNBslHUHKrZ1V/9ySmOehrGm0F1DdX1ado6tWZ/r6MKHWbfkiNdXBurFc++x0fZ1JEFesky
d8ncUZwZKlBmliHu4xhXXKpKKX6N4TjStS+ebeRM7TrmZnD6lHQJ9WlrMmc64fuAoOb57+IqNKGK
UaljSvB1xWmL2nyr699bM2b6lWb/A/X/+Acb9sKN/WU1xTjp+LowdNvWXdt29YXj9A87die1KI/d
qT9gl3KvZpJjmq79nZVb0YPdmY15bxsT8WVLCShGXLrRxuRj6XBqTqdDFLSRNgwCOOxSIpZV4tNc
LJlV83BMTp3RUTgOWlTLWwdF8R1l6e+Gk1T7m4Sb2uI5YTGwLMJqbQyP0yReHEQH65s/0emMcjNU
L02azE9Zm1E+9HKloMPHmKjToo5Rpnv5dsyIkE5zt3yvxpCGHa7iY6xOjSF7QnzmP7ijdJ//8Egq
r/A/jOyYT3XT9ISrXIYem8jfQ5KKHtNj17bjtmSy3+kTwepI6P1LOWrp30d5hJ+80RhiVMMVGw2y
6GF+Ws7yeoaYU89olu3AXydSeBzRGIscXrBwuieEuVexbOJn46tMWHSFUEie0o7upR0Y9Qd50d+Q
L2g/dKoOoiFxhsYCmqCwkT860f20jNZ5N4KUxF/9MS2m/tFKKYJqXT2eep0bMvB6saViMD6aYaqv
2Oa4H04YvWVem25u3k8zIJghc418XVuNgXIbW1qb9k8Io/G+2gP8Jta1VI5c/VmP2icHoiEOI/W9
V1X2Tk+tXMdtEtKQ7+tHP/bqx+VaVZo/CWXXT8jTSYXEq7zYl0MD4tOt61AAUthQ0rSgj9rRZTli
EcnM8u9rt3dDeI+yonkyOt20Rb0yfRbJ98Q2xYczw41dLtN8Pc8FcqQjdHBIVeQ80yfSd6E6mjTr
76Pl2pSlBsWyTrBsoBrUp88N++OXOjB6YEQyPC2nTU58BLupcgOJkDypsH8r4gk+ilGGn8sRO3AQ
dera7Sgd37z2C/5q2h/qZakPtVLj3vYA4i3XMr/8A+bDWGK1fj3x6n71dAv9kY071rSs30H7eh3X
reeHw1awK9rnRr0dweADjvQt6neje9dVoXUK2+o11QlGyse8edTLOoO5M5bruoN5xOqkgaLGUQWf
ZMUnCbNXnfpIJcTKSaa13vkUMPom/5ancf1RvcBBmyCJVHKn93mwQ/CvXQphdWs+IQrOtbuXVPvu
JET+x3gaULejIXoKOsXftMUT7kXzMAdo4iMn//toucZgbx0TdS0cYctZqd2uXSmB2PjSWdcUKd5x
6rwPThp8ap48H7oxSPFLO+m6o5GGQjyfLsgFSBSeye1++u1tHX/Fpisp5dRV5eyLwGf/Qen0yjcl
N201Dy+ZYc93CLLrb5TEdlEbP2h2Nn1Bf78bZ2F/dRM7uPNdSzzlFCGpYYwOYcGEuCtFjJbG3brI
o2a7nC4vlYFUPaFjuZR6Utfwz4v6BwZgPMLeSsI+OFQ5G78piqGded9ab7DTS8qwsSkbu3oJkk9L
VNFJwy/6YCXfzQSVLQqtv7oizVG9ujzFlK8eqjRxdmFNMW4w8TY0NLFXiXqgZwMSB6Gq1WPRmtmG
xeOPrLO9ex/2c58N00fd4Bnh9iKjfvBpwvT9YTKN4FgMxFhrdsORGVt31PN8CKW0V1wqN3qYxt/0
POtp5sXiYXQJaMfnA1N9FJelBxirRuDSEvR9zCPq+nK2XC+rQzF77EL7io1jyBLiZDTjS6gGyhJ4
Fh3/6C6gBLX3+sHZLL+nzmrnLuaZQCWazfsgkygsEOaadpUfLB+P+3LqAxYKelns6g59bS8RCGx0
lN37rhOgaNVvlYhm2LRaZ66S1suvkxMBCT+CVExWS32qqMI1IBH9pUaVfhd3frQZhsAFmD7X5+Ul
q0R9hjDnrv57DrLVqu/XI+27Qvc9S+iGa+vs740FD/PPSbwyXd1yA3mkIvA+TSGLkMGCO1hkOZw7
J10NTeg+u4mpPWbKjkYQ+rOW6KoTrn+NvUcTJuFWT0d9pRmBfc37ZIQmLoPkVKj+Z6r6n8sRWzhn
A3ArpgvHtNukMaJBHdsqqva/XCfZN10kPgd9eJlZ6F80h7YiSjpxTMX4uZxF3adY6BAOljtP1HDX
FDwBoRbposUfVje+oqj8+mAY6zyd5CLDck1TuK7p/Ub4abUpTgwjjQlpU1XTIgJlCzyjezUq/ZQI
OT1UjtPRgaueaUjk93UXCzUtcWfk0YrqTrdpnYFMUBeF8XJUiwE+vT4mx7H7mAgXe+kbuAZ++KFR
ctjlieasQgrBmAbTeYsR70Of5xK+jlNetSbPzpY5XPogWDc3ZsRkbQ6RR0djkZcOlgkFs2+ex0BW
X8iTOXV2E91rieOifcbkYTelfAo11BeNtOfvDZv4IsmylVuRVOBXZXv7d3s6irjT0pfBbpVIITBP
w+SIxxLpYOs08Yub4neXnvzeRbVCyyr1FHZXhOMUbndaFWqb5bmo7NSlozSY576MMcukqTwQp1Zs
ExOer6vk4XFmmJvArctVYXjtEcGwdbdMiRosq6cE+mKktL9RaDR/4H78BhlVX6/puL5rOxbrLtM0
foPoGD1VqmQM011sNPKcF9N49lxvvB0VeVIfJ3i1vy5VZoF7PcFkjpyovpRR1ayW72G2w5+Zb7n3
bvADtXnx4HRg6weTquFyiqGpx/TYfyWmxrsEReheeiwwk3dp1ctydfaLemeqwsmg+mnAWYSb3i9+
y0TN7477qJFQemjCqj1ORN/pKJQ5RCcN1ZR13NrSzXM2j9bXMgC9nc3iR5Ayek1ZNr1EXmxtfWAa
RykK7SoyTVt1Gg2zOLQ3rZmIH3M0/fBMLJlFl8zrzDfc08iNCq0re6JO7p7oLLkneFF1fedWNt3/
qGw2XoopwtdJDli67kvRyq/FeLumtw9RpTdfi4qOTDn40Qc2HqCGOGCf0Y9XG6MQ4X1cUkXOZVyf
IkaJ4zyV4g8MlCWW6d8PMlQdRmn0+55vi98XLUkuQgcPQrwzzE7bLXo6p8e9ZesDGw3DJRpY6Uj8
EqaVnij2uTrVZsmymoF6U7ZW9VA1L0KtO2XejYfKnGmA26PjbWsCO+77kdqgah4FmnfqfBls4aJB
hXPj9aQmvDa1fia1Bua5CoZ7UVrDeoyn5i2LK1Z5lA5+6GBVpyZqoLSG4dE8LCiZX/acZHA/CmAh
2zzpurXsPLkefHe6im6Yrh4+Y2Dbun5B9cltW07pRXfJih5HJLa464ZtMU8tZTOPckaHbwIqbt2f
8vl7XAzip5EOD5NpKZJ+CFQyc6DVV1W8htc/PNLWz7dW0vQXymRiT90//kPe3RLN9u/vx/LoMpEw
bLvCQ3rMQPyPGYgVtGZi8EpB0hvmWqoSZZkY5SHpvK+JKrIvL8v1pGEL+eb74klTLZUOzzfUu55i
uZqXSx5zOsQ1TUWmhbjPV9JVVZqQxVeoYw4yvPB2fa6IXhdpevQoI1wlfsurR7zXNZfgUdnOo/pW
byzXlnedYjQv2fSELE8/eDpbyjD017Zd8EU4WUWNGDHYVJdHZzCDJwonPwrDj75Zro/tYxyMxy4x
XoZiQg1C6MJvpeIBACreAvMlnXqxK8Tsb5eJjTrbYHfpeqhHf7eIh20P15lfoJ1bThPbIVtmorsd
FfDUnTj+VnUKyKElxVU2ZnWt0waWKAktf3iohEKt/fal0RhdWFfI4RhF//2l1dSQarM0kh0Nl/Ta
KSOlqENrm+no+2/PB7boz7CwMNOpVWEtqu9d/1Ipfc6gytsyh3maWpSIrTZlL2PbF+ar4Uj0DdBh
h6SBBh/yyTNK8y6hLPLoN0Z7CKbqbqA8SFAJRt+U4JC1XsCM4QOo3tm6fULm0e+dwWALW3U2RV8d
7apS06dF2B6W0+Vlaimzl3n/4OUZ3HVHGJtKFeiXl4n14WWHJvfkt2l8XUoHswE6RUYBQg+ny54G
ZuSd51FrDUcve63b5i3A+nKnmV5+L+OZNu3csXjg9n43M9w/nV02V1d1q/pwLOmB6Q+4SozDcrZc
T6yAibDNul3RCPfB9TG8jKpTpWSIQ1l8xkWZ74dyEsa2sfJVkxrzUyrdrywpiutS6K0s66uYoWhF
ofOhExcR2V9FjUjPnLXxGElvfKKc/QeEIESpf90NLCJNF965sAVLSfaG+u9ZWaHem5amwKuTYxzS
3pqepi7dGErkV/fJsKePgMtZKdR0c3pLWEfsZZqvAzeXX8Iq/hKmRDlNZfhNHTCzIQfJoFcu+lka
2YzEeYmGcLSMHR0UtMZqXCgHezxrQj5pQd6cxjb1700DXQy+FA1eju7trCLGadOJ8MkJrGovDX3e
t93Itr2wNZpIqCttiyHBbGHUjsrHyv+LpgfMr6qDttJ7PmHliV++R46xLkIrf5kHULd61e0ha4q3
UvuL8IzpY/adB7qOdDqlHT4nUUO8tNI4NM47m51h0wSDdaibKYOl7lqMRjL+SLN4VWlVdabjj09z
irprNyafZp6OB8uS/rYo8hYPmARFo3wei7tDjF9RcjkHmknOywiCPYxBQ5bmqdQtCyK19pSWOU5w
Q/8w0fzs9T5Yiek1MZCD8mMEiSTOoKFz7Z4gUBtPtJDHdaezeuiaPmDqU2vd2W+0zewG84OuhV9p
EE0f0cg21imMp9KU4ZtX+Y+NgpqNw4ueZH8lwaw/xI6bXSk1UQRU4+/Uk4jNELESFaLc1Zhp+cPy
0hQAkuEonf1fPknynuaNU7rznWY5yYM2wdaVwnrvETDug6itKMrOxW6kt79yZQuHYMpo/ubwjc+6
/CaawDlMYqy+aD0BGkGuYamY0mscUar6dTTMfbaaPGnctO6Th+Dd0239D8+DK9T9/mt0VM+DZzm6
IA6UBQccsd+eB9cxR5H72QDKyIqPI1o4XAFX7KqP4ZTApqR2FGGuwG8br9y2mB9ADRGjUoFrN0UX
cCtpDCukFSZJPH9ZjspYn25H0f+uLe+ODYPLr58L0+I7K3Lj5IlyOo+gSUlpQWzRDao66yBAGTTd
p8MaUE+lSZSHgfaWORMuSC2FeK9O+xK+pgsGYr2cdtYg1noc/6D5RhSWkom0Q0oUeWLWe6lEJDCe
OUXgvTPmH9niq600aFa6TIod5jPaceolbWDOZJYPgMmao7tRyS8DmYv7Xh3JxsNJTMVnu7whPEmQ
Nmz0Q2aiPwS6FO4tBEgvPlqQQ1KX7Wo5LWz7C6u7cnwsJM1+6dfnwMtIAFNHvjqqdbiccnGJRuV4
NJuiu9C6XgbeoQ2SjUCgQg4c1mhDa8zVXCFjSPI+PeiFaboszA0f86bbP8so6bZmDX09RMX83IdN
+1iC4U90MLCrwBooVdA2n5swuf17Upmucxb2q1tH1KDKdVdIO9tONgzzaLZA+w/EXXmCYb8vInPT
5E2w6WQmb54Ou6kanNbZ39dovMGnJ5hw61V9eUFx8M+XNsJGFICgWa4nNc3aYgQUEs0NhKoQRnio
5snMRFY4pmF1HNQsCiz5SYcyDzFgpY3KYxoF9UlDNfImnGwVqh5KBtgOhSKK/g5xwF0uBx00GcQM
iKrJKRn8FywTdrtJ1D3UDtk9YDx/bdaE6WiuFZxYlgSn5cjMI+1kzijCUB2HTmkT+KSUuvbkNTiv
s7e2153jL5MH2wQEB64BX00VcEyGlM3y7txV3pmQuAOdcWo6qAnNM7cwbh/qUPP4NfKqEdqH3x6z
sbGevKD+CY/GPMctlZuxCR6lOzQfJYv9tfTBu+SQGg6mNtSbaGo+mqzJto26uREasgS2smzrNem4
E5HV7JrSR83UiuKqCT19R74ovd56B3c1UnykoT6VsXXJYFOsbSuRX3oyaHrc0ttC+YJ/SSSXo+VF
N4hoGInwCuKG0bwdah7DhGzDQX4ZyRrHHEWfImoa46hroL+yyIPaG7bvdToGOznM9S4zpuFD5e35
dqJ/7Tp9XmNXwA/QsqserXSN6jUg5Gzw0D4uW5hpyPOziXjijq7szGdhBOtRouOwsuItFZWOCl/Z
sxePdhmAlm404zkeGhdP3iD2y7LbLOfnKfP98xRyM2yNpXo7Jcge/KQpsOB0R7p/+nkxj+RF3qzY
cvqbpaMWjKmxbupm3KBTjA5ZYXR3v94YZT5uBrQM97iT7wAypvdwHFnfz9hn4inJsUNW/rGr6uHd
ACyRduAV+pp1c+CL5JGkmKOuliCTU7tbf0Dq1eqNB88KaMKmcnrnRz9oBsMg4g3Nevdr8k0i+Jcn
5mDrvZqCNd13CX6PTAyWBzH98sz6pFxG3AxO88Yxzkpj2Zn23rRD0r2UV6C1AogfWY9lRQ/k/jaj
wtOYT4BjEWQs5dZSI7QeGZp78qi3A4axXCrjY74XrFzs3nyFR7gbzdR5rJV1O5iQHqbeOSid+Whm
BZJkfX6WfAxrCx/yuvZckDE5spqs8+zNzPZuYxqZ/qVhqFqmeEc2HV0mhQMpWuFtusksVrVS5bdR
Xt1HkhusYphisdK+GPpt9dLWJELlRqNfRONuUlvpXaJBFTUjo7zDmX/yfKIQpPoV6XL6J8spp7vc
N4P7sKl9wEsk0CjdWSgM7RTo5ltD4OatUajR27zHhobXuyGagyraYk+w6n5lxX75bFYwkWqnS1a3
jiDSF2QlXfS51Mwsu/0YXB6xUnvWakt7w368RURdQ7LyZyXi3HTs494FVY+L7ISk7taJZ6jMK1fP
/EtQleMp9IiVGzy86DCb5ruyaKJTLaEkAiNPIUNJA3kD8SNpGfIgTJoP4Lmy0KgQ9rds972gb88j
lSNwSNfSNboficxvB6VbblsRrLPUzB5oUZmvcePirquzh6JI41XbCeSHXUDSTag8YBZRIEFhmO99
GshdM9v5XivCZOcJOJMZa7F1KkV0mcKpPGcNGQU5nFnAOibeE5favlrGNjx02CGdeS8LfoxxsyVH
yRxhgGaXQVkfps5tT64GK6hXjrvlBeGpdzL8+QxBDHv0jIYhrkDALpvoCHk4Pmv9r7Km/KsikTzt
IUMncufkAdms+YQLsO6/lLlsV7II4idNqoZ+44dnoU8JpcN306TRAKbDepe1CgJo7eq8nKqHXXNQ
DvS9VdMr1kqUZG39ZTkyMu/vo+XaYFYwCvRP5rT+ETI5lhbXk4A7+Lsp/fz0wjG/k1lYH9xE+vex
o9zkSpbWtyxwc4utOdCREY2Z8i4UuccuOYueYTJjdAp9774bsLPmVnlYJGqV7eUXa8juTAvh6sWG
s3A/89xt2n4wHgZyYzfDSPJn4WvTeulK9mZgPjjmrq+n4Gg74Q+aoXDVdGPA7ql5m2b27Geb8vju
JvuViUYDpMvQtC80ibZv4h2lSmLcyqZ5NJLpe5jl5grwx7zWZKdyhqiMLN1zmff62Xc944Bvg55/
aIJVrmpytRUlZGl6hIgCTd88Fl7m/ZC4d1Hsf/cr1mT+TOMMY4COao5dC9rZL0u3Y8ZbTOxhs5sw
yu6r0EFbrH7nNGPv0RB/w31ySIJqJkSKmQjLAfnqStd167SOM6lxgfdm5rK4rfNvi309LxmYgGe4
Dzqz6XmE+nbOAhI8tYaajVY0D5IsplFaOa20GLJWRoaJEbJcALq7LWtXnMUwbMibs3nkIRqYIEsA
nL04spd7Y6bajoMBmXHhzd+CyUYSSjHp9oJumlQadc23RtwxoijvCQH9HgR4V5Zxlk1t83cNu+ys
h4Gwk//vv1HHxgoBF8QA6hE3YXHYIx3zyifNLqbXokm+osE3v6qDUDfRpnBnH5a6aFMS6BQKJPMO
NaywGqHcnug5sXmbOChNgCmLbjvFr7FxXYbiqR6CLxWfz7gUBtvufraL6Gc7+d9MmENHs0Yngk9Y
3OthpG39qQlXy2mW+4I/kzcG24YTqxbcyBypUgWIPrNcXJZ6LTIX7Y7Bh1wQ2/q6LAx70noOod+A
z/FCjLOuZayBK3h7O3HiOx1IwtWuiw92sxIGa4KRBFfv4n/GZaUvX4VILXkKKzM8uNG87f2U8mrc
Tafl6NdLQT7LGrDrz/9uZznm/1OKwJxh+ZYDroUCvyHU+/+oJsq6jdrZiuQpj5gYZ3NoT1pumPlJ
H7zibnGniQByCm1pYEHo5AHaHEGdGa8u0p+h/u5bsv0ZZgKmKn/8IkGBoP3Qho37NBg+gW8LzZuo
rM4O1yO7C1x1XdlPr/5xmQnDKHxz7NY5RSnJ0+jVy3PHYvsswinaRoForkTDijuxacy6fIx1UB03
8pI9+LgDS20keI3F/dWeC3lOib4JS9dfiwBunCsc/T2OyPmBTP3FbEoovG3yZoU16060jfdt0z26
JR7XPBrsp6ZJkWInxn7ydbl2lZZcYpWM+g6sNnGrnmbKfZa1wQbhUX+K29m/oDYmV7XhxqngwO5N
dw5P5jgy/izNNi24JG6ZH2o/o1JAAflwk8/Lod6H5fBtkeZ4qsy1XMfe8fO2IgQ38ltHMAiKdH9j
WVoD7gDLb3F8iEJ8xqq7oNybilgfbQuYLadflcM6JjLJpn1VAtI4E1/VbyKJ3n85StRRGVQfiMSi
A7z1w9KFYRVTPAjPya5mw3KvGo0VAcRkEvdaF21s0/nJjc3WZcD5o/kKUE9+MvAjclU2tyXbXJFd
DnMVqbeUzU7EqbOigYJRKNJ5IyAuHGcJ46U+aNtxCpA2KYkRwlJn01lxS7XRBb4RJhDX3Ym/kzJd
pXVBizSB/e3SdBgMyAoapEEWV8o3Z48G/MkhILYq5AvRkmg8S4vfc9Ld/pKYAbCmKf+eJwSJZln0
6QfxuL1Z1pL8pycmktUSYvNONbxT1qRwPoaRCcPLKzjGfvcSW8F0LoaAxgD8GroPCzsO4oWr8piH
i4TptylFROuiyGjQmf1Ne7V8wXHo1Bt0u/1qgSC6avU7arqk30vV+8ZFRIss/Na9VfJo6A0rKYWz
NqBh7ozKhBEzBfahJygP5JT591FDh2qLNPs2s1ZjxgOR6C28VjowQ0VTE1v5YXZc2qFqWYNd6EvA
igcXJYa8oc5P/px83D6H5XSMhh2ZrodFpBc7EFUda4AmOOXVs+yHF69n4TiG0z7S6MI8Au37gsuy
3sepvqFeET6zp6meaqRIgf8cJzM0/wpdlimT8rlp4BejXhhF0Dz0Otk7c0wx59Y1DrTpBxqV8TIq
HIAVJRrch35V/EiVNMbuR7FpfTBJuYQ2Lo2YXzFK3/zRfEsb8kk0r33tnjNlWUSWBr/BGozN4mB0
8v6DAtMIhDom7VAX+qEKE+JciR5e3O+USbEnqNs1KSNzJyTxqkDQUR0Lx4VOPhCUuWgTUrBq2zhp
TiiH8H/CHr3txwfXiM9Lz2t5MQP3kCM9IXA2Ne75c4jBq5Ng7cy5de6UrtId4/0yAFal7I63wSww
KqZ/x225d5VmQGkJBlNDwomg1oFCCEutlnuP232bTL1/yoOqhRTEJqayHO1p8KiQ4eOvX7QkdnB8
NMOW7UW9aptSrCPXmndSjb+9Om2lY2wypwMTk1JWyYHSYidFHOZE24DEhV2MzoI0cHpb5NdMZ43a
/NWpnGuk4USuzd6nS40KY5Vb7PgJo2BPwAB5SSO0k7GMoAdYaGIgArNfrozoW0+ml4ZVV9NovBa5
87kcaGXwWei99WiwIcMBRbCFS2txlsl4HDwXwW+aJVRu4wQOttqexsWUneFEdnd2T05hNvbp61zS
xUJBB8mE4p7kwOed5eB/b7E8dbLmxcg7ONmDbWyiBocDcRThe2nITcKfgnQ2yY6BNLWdX1j+pozA
mRS93DqVeLXKjgqlks3lY+uepnpb2w+t5l+WwuhCBmFerBBTjsl6uVfI26HSAcc+0Nq7JJI6KJlm
OlupMVx7+L3IW+Q9zptoh/KVzeJgXCtMp/Jb4hf+dfFrV8ngPJBbow1UwvTcxRSoRorM5FfDesXY
hqKEsPDceZKLKrSbQnOLpNl57jKfYKsAu8TSFhlzePcuHCf4RsIBtu6QbKY0J8vLYiZV86mTmcAx
KYMnSomzDLPEBzX3EDurjV+PrzUs/QhB3/3ygkfPx3ZtJv+4lnhNdrnVAnFMvPEozquePulGVxXk
5dPCy80O/Nc7FX/QlcWDSepQftE0jXU/nKy/j2LMaUnosk/QhgsayRBzyNbJ+MQarFXPoR3VKzsU
yXFp6rStkLfTDgvpOoP4szWox9/L/m0xaQdK87kcWRG3iTvIZFOVzWvU9/bTzFz8VNvr1CijYjU7
1CXacYSMN4RQq2f8tIHW99flZ9MsG7a1a24R00roIpTxXT96rEgwem7cuT/9uh5RYPl1XbbUMHk6
KcnWI2qhrNgGGkmZy+9vq1MxpalSiFDMoNS1aYdHkJN8z+j2P5O/lv+VmVvFzkidcYcyXF3NKmKj
216zzhm+kE061hIUR/2Hcv0SpvWrWq+kILbjoYzXbeGQwfO7QIDyrmY6xDTsrBkKiGg+Z8isamAa
rklgpPNbpo+ci7l80EqK0vZoVxcbhfxJtjiq83KUz42AuT+7jbX5rSCjs81LlfXfLEUMewLAJBt9
pDnqM26uC0ap0Aq5rXTaR9SJ4nPrM0XbMxXgdDat99Zr4zXINmRDijQ0tQn2iy//vW6+5QL9+hAQ
c3ukFnlKA+YjSRb2b3EndWLotZbB5x6bFrTfXY4R9fuvqasagf73wHoAGCaZf9Ci9GWaVShQaevr
oRy8ZyeeNfRLORGzrVFsKQsY97R3WaapQYdRwN+MbJxxBIZv+WBI9HHOtzI2auLEFIVouSZi/xtm
s5+3fZ2spFZviim3VkFSQgPJdwtGYXlZTFXowe6a0vCeKEV+2KNnXK2+J80kIrQ7LOvxokXOi6Vp
036ZgbNWg1IXIVftCvAaRlR5u9bM/Z0Z9B3FYv2xVBtmUHVXrdDyj8jIIwgsqVhrDZXtBdKXp/a8
MZys3Zi2UT0Jb1ssDz/zrejxRQ5W8Ca0KtvPeWMfzY48ZvX93xrLVVfsDWwt9r5z96L1+CiDQPvm
emAlU7UWc0mmkMwIm97PMB9FSgG4vFheAvx5EUVHQezuqOUgic9UB6z430s0yA0fbbxxKxXTM0vt
qzUaRIeaA1Jh19PO2RjeFmPgFWkJmsE8rBoHkDqOA6d/kqUuHor+W0j01eNSCqmDlIG59Y99qeXX
VDZiG7GAvYsdoZ+KsDnUqvKtZU1zpLiKJ0md1hq8PdFS4VcER2wbQDwiGGyIUZPXgeIK9fpldG+M
kDp3j/oJNTJeNPRTy0um1us8i6ewaZ5N15l3YjLz23v002q1nBN3xgBYJSYO9deb0UhzsY+S8/LP
ODgl/qCYVDFe/2ru+Yj1hU4gkGnT2aPN9+8dZpGa7ItHvT0IDVSM61XwmZaefE8C/LExivZK+2W3
ECBHMYvHKlMmCHd+nfdWO0c7LOrJSwhT7FZlDaYGkWU2P3b8GlvsRvahM5UBjy3WA+uMcB2Esvlg
4HvNC6i4evLaBTPKqeCwPDfLJLQcucO8mYSJgjM1oz2doupLkD5Ksnz/e7TwfheNkjKmC8tgWclA
Yvi28jX8Y5MdWklkQw9DCWUMF9EbzhuJGuOxlhblq6p03hCJwbqs62jrqXfpL1I81xHCLe/qI9to
p67dS2xGGMwdOzs4k/m5bPlcK9qb9f8Rdl7LcSPZFv0iRABI2NfyjmTRiRRfEHIN7z2+/q7M0kxf
qSdaL9UAaFqsAtKcs/famf8ZGkmzGXqAPdNi+Gu1g1N7Oa8unHU2aWCW5P2S1c7P5yKMNRTfTfGW
LgYebjpx8qQdhvarPBCVzXu8sNpmQj0JdJoPkuu/Drh5v9g2HUwDMMmIZ4CwW7aAYpgplzemg649
gZ2JtNMwokerpGpNQS5/y/3EtQ7pTDQw1Xm0AfjKdkNYZ1slW0z92LnAaf+mJI1Y41BfNba2t7KW
TV8dvKqVj3rRJVNeHdlUpv790/J+1erQjXZtRnTTMVDq6LT2ftPqgD/URCQM7XQDt1idHmwECNpt
kZaQfmSf3UjEe5xp5XWpB6h0itOL6icDfzqC017Ilg68rHqODEN7iNISl+dcPSfyBcM1JnjnTaMF
eqlEeiqbxvJosiTkYBeYm9RWJyiWE6hlrMZaTz/IJc3Hqqr5ne8nEl1/S4s4pJEykdvBHq8ZYPHG
nysNG0xT+dN7HLVPWF6DR7ulbV5T+k5j396PxRRcyF5zbkeNPLLMFoNQ2qNLx9i4iiQHi3e9xgTo
GojwEdxn1Ky3geF/8v0po+6ddU8WvC8sYzHZ80F4N6IxWbvCGNapFH+4RUcsZK03aHQ5rS26HI7R
hhQs2cG4gTdvTSTNump1hFn4LM9U44OPJLxvQ9/ZFqKP8TojEix6wzvf6tD//kEb4h+6A9ch88KA
7idM4bq/r2RoRTDQ0iQ5803lsYnd5Qm8LsvUFDqT6MnlzIkRZVWHFPlVT5bizYoDesLD/NaO3bcK
xQB7nwBa2WQ/t2Gab31EMjvNW7L9PBrLWjlLajJPNrlcIt+8spbhH7XF6Tbo3lgw2sZDNBr5C3v6
8uwOyVOlB8+/TdtBk3mb2093HSsiopUBtkM+WSvz9CRt1GFqw4ORS3g0KfScMsZJMcvAOh+ZiB83
lwaazK2k13uAi7ulXQXwBnZeVH0J5yU7NTISRIWDWCHE2Awbfj1Zxs/ilV6M8aNyDIEhuAo49vti
sr92wgq2MWk1qNBkYzkWDsKAIsNCDRCpt8S1dxAeTXHwPdMxSkzSc1z18/yIbCk1g55hx3BOt9Kh
6S3tSZVSIC9r54WchMAW1riBIB2ywTe0bZGdwJ1pTxFNlHVYF/fwEocXN/KjM/MyO89KBG9lVdxs
y40O1CLEko7ecIkvlFqKExlNFbV/bmP1QrKjYFB1zhRZN0Utqr2GucToQnquevWYxvO94vkuuT+f
nQhddwQa/M3Q9GQfMmFuSYOPnhK/+lIu0061WDqtbSDGIijOA/1TByEpHkfneLuLNT/gJpIrjKLx
0PhLHU5YVCAPAuttkf7jJQnsP8xB/zQu+DowAsHgxqrdpRD36xxk5rEHHQLPZjNB/4tnAs76CgFt
YtR3WW6ZH1PHX2b0dfpcsiDY1ch1CdmII0pgnvuzm0nXZdgBtfmsZhdHO4rKGx4CudRQc0ubaqyR
dMCSI1j2Upowugg18Q5fxXmi5hfsirFaF2n4omFQ+aYOyu5laOvsKfRsBP2IJK/CJIkM9bR56Noq
+CGc/n1IogZJfoW4Y0am8e8jgfOPIR9EJ9VZh0GA/zq/D/m97aGeaVztXBLlWVTdezEi2VlPix6h
QKOZdDsv2nxYab1OizD0RlLBuk9dHvWog8icuHVuEXWANg6w48jRrZFfVaeGtzd0x/gg87OhaOT7
V11Qupl6OX9I/QFLr12aWM1bMBbaXktoa4bjGP9c/ZJL40CrY36lQhFQeKAT7dnhcLWuw3YUzdax
w+BHXOjAPPLiPS9Jv0sil0LBJOxj0kDJ64XxbTAt/VEb2HNUY6J9ycx6W01j8CPlB4nw8in+GKSR
as+q4YixlgnZ6yzI4fT7RcdtsUR5s/fL9g+fAI7t35aJzLgGmjtw+qbPrGv+dn8mlVGUXaOFl9ni
n5clI2nJrpeBftPH65TS+JOq1q+8v580r6rYn8cw1+TsB+GiO9WW/kOdqekzZJ2/tjGeqE8BQ+6R
FjVhrDgcTkkMGGREvEcahvVX4aeXyqzPdmCVXyoNo0Lv0qqYxUWjGPcFV5GgzOT2L0jg0y1iBO2C
xWmtG5XYVrUZf+78bCdkVXnxsYp4WjVdNa13T6EwsnWdt9pmNuZwZZc2KAlZZBTyyOyzfBvH3ckx
MTVTBuKbgynWVk03GodIMKx5lX5UsEAoPQDayK9bq3bMMi2HXNTRYxH2hyDASEqPzES2KV2AtzIq
LDfezWxXid56dcv2iyL9JwswrwKABI1ObVfbSU3VkJbfORjyTcb+5GmkDLU1XHRNEUEux9LptA2h
G/O7ZpME7qbWo4lu4KYowJGdTp31qEqYeWTts7xaxw1g/lFUT64+Wyc/KWsoy1T+jgaBHJ/HIkyn
R6ipHkl9NGcrG38eFk0qfG6ErMwiFDZLUZpRlzuxQepuAVR058U+rAkMZ99PanzXBAeF54GXdpwC
ZkbWCVBqZ2CZ7tzjFMcd9+Swz1p1Nj/gz9L3pplFsheT71HZ88JjTSbvdXYtMDVyV74svnn1pvOo
IVSZRkjt6htS7+kmBUVmMK31skQ6H/tPgDa0G9BGsWz8qEjhs/m0gQ0dNKRrg97Nh53CwdgO+WRF
mX7x6S6to85tnxr4pdJduE2T3jpkkd09V1OCGtXiUVOyTFJwr409V+tJ15rHvoj8fRV7y9EIF+1e
FORB9kMMV9vBb0b8YuUzR/09ChczSw9kjvrd/wqW8bAK+SbxjMXELOjq7VM6Bv1x6BtrZ6H/xW6G
3KVgjy9VPaEIvztLOj/UjTG8eqztbZG92I11q7VpLcOywR5ga6A0r3LqGORYnlpZZDYHUPQQ3vOT
ah0XNpq/xkmo8Ub27m8l3qDpzhZ0gYlv+xd1ntX09ZkS79HQtPIu8eZ53xWZA/hU9rD/fQb4xy6V
4Qd3PiUtJhmypf3fFv2V57QsyRb/POkwKOHg2M8kKIiTyPVhpdZ36poLSdh3j23Wp7enWT3SneXW
h1S3spV6uDG6vSCnxPLsei2ZbJItqpQxkw0W1DNvV6rOfe9JuDw5qs/Y+pdwAR6JGFDbzlNao8Ba
3GMV08hRUmYlap6pDxNNECKcyK3iMLuGYTt/GIv9X232bIB8kzWCj0/Wcdiz/h7lm84Y9SopvkJm
+jgXA+o1pBDHUtqKDRcODvCPV0TDFqMl+UDq+mRWzqZK5u6Yl4W79m8Ugto7KoGNktr4UU4oBuob
cA/Vu9swjhH3h8RdJkl7sT09JLMb77D4Tw9tABVGXQtzI96lHk1I121fC4aduS3yZ49Miie6ctgg
K0JyiCM6LzoLmIR6w1O1dA4bzbykmS0DS6LF3NIQ04Bs5MQhJAQLTt5fqsijTGNNspCjOZYUnZHN
XofYSe7ZggORSiP0R1xSL1ZXVlsQxWjC/ntNfUsWG5CSFjRE8rpeAVQZ/f4OeO64MlJ3+khTDwJ1
0qUPfZmRfRHQO5R2qi5O82+B2aCZyos3vbXnHVGxF72xnbVqRqkXS84YiZm/+96kH82kz46cfQCx
cvVN7P7A+m3B7vIJbphS3VtVlNS2dt1od1pcn/79QWFO/mWiluVfPGpohAzH9P7HWslFhTCPPWjL
yBopu8mtzyQK52LlDpEnnCVNoNMONejHqq5s3XGTBKM5H5QKjJX/giV6GXeIANe16ovriJQPtrNM
d7Ys8beNtHbiMVlNXrRsljjqnsqyWLCBcbTIa8qBXnQzmrqoce9HyEdUU9iWeGXzUGdAhVXzUtTf
7DZ6Vx5PoA8Q0UliRMwdYm6iF2ElWGOSNoNl9F8zi++X46bpajneQ65T47EQdgUaRy4E4c1J/Yy4
71F0iRVQjsda9yW6hHaEPTUG6d6M5YvvE9SEHnDpGnrekz/vKrf27gv5Mhd33KZfkrqm+9wi70pq
/Xwr8E1xj29Rzo45iQtr4cFB11t67raRGeubFcZEQ6WMB0IriYcLgnUrEkAUZULXpgnBr5vQluXZ
QtYlAMycDMyxAs6GyMG491NvY0Tec9LO80uY486vseXdB0lDlmSO1zSRCDeTDRhaNr9BsT03j7CI
8j+Ehhvi17qYupW4RQF6mCbyK9Rav+5JErMdWX2m5d7Moh4IrhnuGmrSG22Yqyf10nTLX1q/EK5N
1vKq0/TvmoRRxchv1nFp5neJ7Qq4/sYqDKNTeHaBHdxXMtxzoONAziOkMrMdul3bdV+WOqru06w/
sumFwS4prNizCd3QYHN1ADR/SqvLbmaXM5bawXKJSu89WOB9KuuPSgXcEIJrSNkWAkSSAuSRWU7F
2vLYBZBbdiEMMV+FY0hNTR4lcy8+RzU8y6kZbgC+yZi1w9TE74ncBkZ+Z93VrXc0i7G5Uw3avKtY
7njAe1R26TJFwS5I0nf1RYrKVKzHwaHKn74bo06kMpJjMhmQICiQfmg4V7T89IKJU7on7zXeBOw8
tkpjJjDKXKaAolMAFlGG/A0vjWDqCdz6RZ2pF326GFo9PYeZ04JpMoK9Rg7NpmjL7LkY+xr5RiPj
qeCctIs9nAIHgkCcB+7GsL30rS6nd3Sg3mnB6bRd4unBh9/zztSdQx6ayofZg+8wmDTO6G1+jb0m
v4OEoe/VUWGO+n4sD7EYMsDVKN+8SH/RF+FdXcI7n+emJUYzzGkh0rsWyxhfYpGi25Igq6DQjV0S
4v9Up4haDi69RDzo7tcW0HlCQewPrA9T/73M7WOMNn2ZNGvigkdg/+u93LDs7d0Ut2JVVcmmFfNZ
lXeMmHlxqCr9xC4WEmSRvYQ4/nONaAPlYmuEUfws7aCZd+8G9PXj3LnfJ0ePV0xn2Qux9boM30JB
NqIK5CiV8exLwIhgWGH83OREmlMEJmMwWrwVueT+XeBK35detM8uEYt7L/UYJtRevI/sYYVlxb+k
YgZ7lNSHkoFwqw+LtxGLtNvOy/J2859VYm7JonEx3jhM0ml/T7isdc+oiBZAHnla9gQLatxbwXCV
Et4ZANKTkvDKs85r9SdV25dnqND2HhwM6m7irJj2ehcxWSDrpZp79koLlqdsbtWyH4x0AtYgVoNU
EzLVuDcvtwKXhxJwf2sm2+M7AaTWYYrvKbwDr2qmdTU1+lb5bnibrJ1DFpiZayXQuuq7+ocNcJPv
5JnJOLgalGjNidtor1G/3Pt+QSSaE/lXd8AANUXoAS0FlzXIlmJyTA7qt8C4mzZpNO+ossXLp7Ku
5x2FvI3OGv880q0FS9WYLIujNJWvMW7EVjfulYy4qWcGJYgqa3W6CBMXq5oL7W4hk9nsccEhZjvm
FOA+TaRCqPnMlnmQUr15E4lNyWKt6nmK3rKwOOq0dr7GSU1TYRmz+ySuibZNDHe3CIhMExSTFbvb
6GsyBu9tO9vPlZWzVINxoj0zX60g2Rk7rcPkr9IQ6s54FoEMm3EEyohK1w9aMjkHrSkjGIMasUmB
8D5X5VqfXMJ1qdQkWXuqFj//CCb4uSwQqqss3hiul5+CMTyrgi54jfZec8ZPRW69Z/gMzmUT++s0
QElg51myLWhTHZXItgQn7ICZjvJOXG/N/VyHwpJYT6o3DnV/Q2k33iyi6g9m0RPHZS1gmWXRtir9
9xmA39Oip+OFrbAF7gdHs25q7wXEgGtvoD/tQYm1OcFljqjxMnNKaCamIUIHw7WF5no7i5/kDMoW
3ysnSv6w9/gNncF6W7gSDUblyWPlbf3OVtC1eamFNrgnYwx4etMu33Qh9WGlckqKMDp3hX8vmjm8
dFQEbnXjNApfY0K7n215HY3fz+sAsAgsSGJc9znYAylJ9hGPAqAc8tMicSS6n0wHKzdGsHLZs1Wl
X1oO1lDovF256PQVWUSaFx5qNL8+u8tsyZ+GIQSMPc/J59FCdBOKoH4h5veozloz/Xk9cyvxaFvB
yNK2QF1lAKwB5hFt5WmB04fO8XT/N421Lms6bxEtU3UNhpS41sRSoAWpNhVL9mA1gFtfVYT2Haqg
nDdzCpZHBcMCimYBptZicBYwtu7hybpfaWPcWU6xfPfQkf16sPTL7YrBgSvwtswe+SRjz5+KN6gk
1qNryHLQkz9sqSjl/b5q9iwd+K6gyIh9TlcG8f/XArTiMCy7pYGXk/eMim7TXlhFr2K3c3ESChcr
HS/qSF2bEIwDoF610iyiBfbnIRfDvSq2tACXm7JOzpmfHJREbEkAxnqw9hkU+YDrwmhB80H0HC00
R7fdUORRPFw6b8vCpMQ6xVHSU5FZhYjqyjb8z5FH1GLUDDGSomqL87r/PFABgnq4xOc5bUGwe9YZ
1vLCSsPFiVK1D3+HbWLeXVZs1mD2ow7Gl2zvNact3+A9oQDvgxmga1G91bB8HYw0r0PpYlnPaE/3
nbeeAy+8L6wqujNd8NBL1g0HS+YXhF7+qg+D/VUejKnnH5agsvaggwhW6Qf2e2F1TarlGyhK7ZLq
0koJ4+vgkE2+S6Sd3tffy3mMPyeZyA4E9YKGykek67r1zCYHLa2JSn6ybYwetvcyqY47iZ3nVnOL
/dig1HGmSpxh5L+qFGR7JgbcNsjJVE1/uwpWWNjMN5onx3hxp9fITGpoxmaIIHLy/nA7MTr8cjsx
ZBiyT2kBgaCUr3P862qjWELgSwxUZ/RDtFAxyCdha1waWJ5q1LiZgMKszonms6vyoQ6WeDeJxrhY
NUlgXfTax2SEzxHGhwYrMoiVgohat/VIgdOgTHkByedj8FgsvYHAC4WruqZeQrBE2FHLU8PQdbcY
jjgjF7G3NdqeT2S7XBwMRUbXVQ/qhnXn5GWRZxVUsHWJI35leAmmZNtMPPiVOTZaAtK9TsQXPjmc
Ogi2pb2UWODPN5o8OWz6Yz7r7sopXPtx8I3+EFcQzooME2yJcyYP8/p+magMA95IiZMD3J8NOwJN
5pMqAqgXh+7BKiHNfH2r6YTDxtDt6FFtYyMkZBtquJSij7UU4cgaHYp/5IVwlRAVkuyz1PpaLew8
vfqCo6146jruVbYQ6APZphddmt7jol13jrZOI/DZq4ajTm3QUhOBhzqSXxW5+9Uro+ZdXr59g/xW
y2rZkyaifoDXtzOQK35pXLKvCnjDj6gItL3bjZQU5/5aD81avcPkWADTT3GgRziqkiHvv8uDJUqy
PeW1Yr8MJZ/zQDyuLdvIWl/CmMWCG8QeA2GJ21Wb+61T/GWetIZ3J5ltou4tRNMx8XB9NXSHpmIs
t8GoB+g9NlMqzjYMUWMgODEq0BNi0V4H/YbW+NnSlx/kVLWbvEz/mqbo6I7at8KsLfxyIbRA92Pp
62IrCvDxeBK2YSIQ/udfljhNtra+0UxAL2VjfjJbYEy1wewQHSitXJpc+xYa0I2KEY0cedPf+6Rb
VTUrf2OY/VNStpTQ5VZRxDuWP3SMJn5j5Z9mCEP7ppQNUJosW6tJ+ev1cIvLdO9SugBb4/RrbdBP
0JuYdKY83bghdPsdJfKEjzx7HWGSxkV9OmBOSOOBdidWXnRwdL3nqth6brXDwi+Met+5w30Vhjvo
rtS3F/5/6fia6OhL074pQAc03Af+vEo8s93XCI8sFlGs5nH6+GG7QsscPuXOCjRRTj7TMp8QXj8F
RR7uxkVSqSu57ynNo20fDQhCF7cRPui3xFoJ3oTIG6YTuZ/TCcDNi+NAeWFHMGBnRYcZ0+IPqfJT
h502kIdXRg5zsR/LY9W277Wt12szXS5VDWwhNQ70CL4vVjxuF/3DMq4RAaorAgWKAZZx7rYrJA3j
Xu5WEGtypyd9d/ACnyqEibvKXZ6ZoqqNF2mHYjCsYxkCVABDzWKjjPuXpbRPc1HXW9cx6Rhr3xvD
uDr8nnnovQdmEBqTOD6Tjv1PSidq4Hnu4BWvRq3g/QvnU9d3Zx9X39poElxAot+DyUKy3UDWzaSC
e/LTtTdR79B4br26RT3qPdujSdc1f2yLv7Bb4UMvWX2Yn9EyO5AeQNJFxYtvFdaaKmh7sHw9fxFd
uRyoel3gxb79nVUHMETCylalaLQDhUt3J7wM22Y63+fN+C1uZv+aejqdGG/R9xhQh+ekGE9075s1
me8dqSZ1ee8lQwJ92iffdeheZ8PvHqOgrB67sfvkF+N9htf59HeBaqmX8kwK9jrVWSgRrpivoBsN
ezbSWgkseoD/0S0EW5OPKbfjk/jIma1MWmgFPHQXo5LRboKM56yz1uTlrQI+som3K59rnvxeViz4
DJ7ZtuFfDVbT3D+Vrn8fQLIKnE/UH1fdvDBoZ5uCscKDZRF/VJhfDNEfk+7SutU+qn5Y4jI6ycEq
HnTn0HqHEBihhGXn+m6ajli8V1n4vvTOXkbH+c+QG7P4few9QOVIu0mJMdmzZ1svbbcoGPrE5c47
zVh1mpNBTQ2b1trQtZWzfHJIKoQQ/1Y30deCgefBS59o+M3nvi+MNZjwcd1U2pPvFeE56O2LEejX
hPbpWkuc7GwQOE3cx0Vgf548lOcUc87FRHzXaOU/QkTEmIms6MFYerhrH2LsavhWqzHJjoHJSpft
NEkiEQsotmnDWxN268UFawR6bh15LIFC0x9O6fDZs118tl7w0kDo32q6/TYb+jpsS/Tl2fAKFYJW
fK/Vq9pzzzx99P8ivd43MgJsXkomCR2DWdjYB0g/kvdrYCJjGKEpkB1JZGWbUPcbd5m406N4F0ZN
eefM1gPdVtz7Rbbq029oR2bEPX5nfHGtmdx2si9WGX3qXZ9dKfQdYelZxwy8Veq/dUGprzyr+4YC
vCzQcGPIk52dOhr2ncc8nA7rkYbYWYmIaFjWl7CeDg65Sxc9cKHAduarQ3DzysZcusbPQWg0MLHD
AonoHl2QtYV3VzzlZWWvm6WFIJMjXXP60AfARm+utEdx37LD2dklzWwyS2aMLpl1u6a+ihSErDll
Ox1FAuNlhHHDwsh3ivreVR5BdqYsw1pZnYvb8a3Vac+7tbFXVeHbj2Lq6A+GIUM/Q7pWPH1gJxsa
zIQNH7y6zNdKmGFVc7Mq+XBlZXDjVBAVQMDNa1PXoy2rKP2OfNp+BbARHXKrzTuwJkCVaFxv+MjE
TnF45t4I19g7CP2TdV6N8jZ93ASkjjIWOVP4TMiVTVhIzK4k7m4VwRIzBanznJZwQdZiosavLD1s
soNzA/WpNQt0Uyok599r/jTif19uwu0wJagI6Cj71N+b89Nijni+efxu2QZxOVQrFs/lXd/Jj9Vs
H3zlhnG9hz6fhhUe+vh7ZbN46t3vQ0TzY6pr0OB2Mx1V1cs2au1gT8mhbMRWS4b2sSms5lE3RA5W
X7/WWYv9J3wJq8C9N7OkvBg+sa2oQLyfaBC7rvN1KJbgGnfxOpS2jMqr6p8dcM1Bp/s38wZbenqJ
JkKpu4DPLo0cBANT1X6+4QZmETM01T4bS6mBVtJn0yO+GHBrD5HVJv89X9EXufupwaqPTZfiA3IC
SjFdmTjnvlxa7hGkPHbgdvfxSHYf0MRPtzAKsfRQfIOGJ+zDAKXUejwYbmdOdzlscwq9LcGOFpY4
9V7yhDdoT5x4pxoB6sX7uL31/M6FyTgBIRnH71OZZ/sUtdEBG6LzCmbvfhkMd+Nn0w7hzUDyz8yI
q4Q4rlx398pHT0X20hsEomc9KfGWXGo3krxCfhA8055hBCcfDbQwqjaBNOSoF08eGZMId7eKmTWU
0MAbYigwBTaX3vMrdgDTSfTec+eNiPIZ0MK7OqiRRCpOQDaB3V7U+t4yM22n/idwXdRvdkfD5UmO
9zWXr6bW/GgM0BSsRHXwbTYpasIh/UZKArNJx1DglukW2e1Hlebw5AO7ub/V5+FotmsknP2aVeaw
y+eKkgaUWZn/PqKRiJkmtlmwYGiTL/NcB2en8n+e2jEJunlDDkEqugoQiAEqTrZBFIVNXcvqrj92
nfvRAQg5EqFrPQSu0ZzseaEmwpnehfaDOlpM/MupPUQbdYp2XfAUyORdMxpj6kv/eesRknb7mA3N
rQjIA3ftExvZesfuBuctFLIuDsfNrYLvJCOSdTb9i8RE6W0IItPtKtwgLCcSNrNHLyXogUyLVBQX
gbTwAnJEvyySThJSxyeioHbOU2Q2q4kS+lUzhQGMFuai4ZfZTxxy2/FMWRBGgJBtKm05/vuwYsuS
+P/3UDCS+EK47GV93dNh/vy6iaVK4hml3rQnSnjnNELO1yGve1VHnma19wuJoRsvNuyXrrZNPJ9a
sxdG5LxkXTTvaVDNGxTGzkuddMV5HnFl6mXvsK6MzIesy+/Uj7rJBLAuNTrz4YZXL0nA2+tdfxqL
QbyjTL4qi6CyDSqHEcNyth99Bv1q7HbZ4InXKjSm82KTJTCGrv6Zphk1qSW2H5KxMa4NEh1UDZUB
9ydsNpRhTbQ3MsY18OrhbTTYzUi8meaybhB13D6Lspj/UEY0rH+8n2RK63jdbdf0fdv+HY+fAA+c
6RVnmAD6+lW3tRydUhp+UkelVWu3a+oo9HW6g9EX5ajr6wg/Y+NZ7KIc8xVyTAvu0rJW0exdbiQm
yrHJVg8pWeFjA6Erm2exbF71gOROuYifzbm37pVH0JJHdFEDNEHkJIsBOWzm4cML5gWujU87ePbL
aUtTRr8ow1+/Kg0PnhtV7VOEQWy30NV9bWbvW+iilqZeVUSx8RkKKAllthvhGIjmJwPKqLquh1qx
TYaYAG7H915lQQe9M0KBaXoeoHk9jm30pIhDs7skyDCNR+KKCBiRe+HYasRKkPdwpyx/t2H2pkYV
8Yu1VIdwAT6gOnXTCMaCTkR9wB1/3wBbvGij1n8qmmdHkgsb3XQuzI7WCr/qrhgsPN+3x3307Gbv
pAZ1hDq5V7Kh22IgK9u9UbfpJjeNtWgiah96Hkw7Iw0uyhKuvMNDMbibmilh5bdVjWzXh9+pE9w5
F/2wU5YSKxTjClQVEtYIzpicThUaaPDmNxsUwvrmy85098N1+5Ik8Im9pAyzoQuLsC6J2W0W8bMW
d1ehjfod2xXSkEUbfdWbeF8K1jSVXdb7oXE+xtiHlulAriagqk/0/u6mbZ3ihArOPBiYQofuugiW
g2bg4osvKu/BcixjfVtw/ftQIv7Hre/Se9MNamEkbPy+QPEoSGl6wK3f5d70bamGdUs/MloZHFnI
qx9NZ0QRHIpPGLqI5I0ysWeJ0B6aJib0W3WARjJeLxX2LG9G+rMqOKra7ufR7Zr8aqGu/fp94ELo
I2kk/uQFLEMVDZhURN6m7fDw73+q9Y+1GPY7yKy6z3OCscT/jf8a6aSHlIKETx2P2jF3Zxy+kOnW
easDomLyGtCk0NFDrAP+ljQ0T7zYdA4vOjEZ972NGc30k8uiOh/Sx5nW7nLqx/4Z9zrNEHkpDssr
zz0PYzIUd7NFfdAMG9Q/gzZutLKlAqCJK5GH8RZpj3MZXDos9ZhW27lp9LeBnEsPncNoBdSaeJfR
ThZ/zV4HEq2IX/79DbGt36cRF6wFtGJmExuKze/DHgIohNOzNZ0rFutsGhuqh1KQGbjTEUq79tb4
3kc7jR+qVIZb8ICU62k2kvYxsRvj5Fb+X0pZKYhbP04D4bj/NaD9vevOi6RgOO1iQjpcB3vEALZa
zO6McKjND38D2DyCivYoydyVujb39QJPQLePU12Zr9yXg3hVh4ewaHAr+2V0GWgZ3lIpwn4+xm0s
zmpwJadnWNHhXU4jamxHIh7IRHqms5O85e40buOw/QMSRPz+dnoo4OQEIhzkuAI17m+zspNDzCrT
8ETIIOsxKEp9oFkfeh5HaIjznMiRCu9JrPsXgYHopEc2WSzFviAV6BG5ybKDVVUSGwQHR71kffsj
p2x5ozcY/ejukSwAAKi7j9v6W8PfXeSZ9z1ewBc2a2QDJA93Q7KpYbXyDnfZW5HSf4xzmtM0JsSf
5k4eoN/uInRNQOt9k78Yzdw/PFqpa9XY1NhzJ9MQn+IlbZ+mhaJSPE4Uo5tqJ0fCs3oxpwygplMG
uGIIYd6OfTEjc8hRzkixbGGKbA370aT62EBhsDHhZ07efC6nai1kLoND0DsIQ3e4ELqRXnkj7poS
TNS7RwY8iPrzuBB8VENQZ8HMqymz99QL/3DUMiL4rrTOOhUJqL35w6RNdGaoWR5uusNbA+Nn48eR
/MXJvySdFfyY6ujIJL98iKDFld145DkYmM+yoLrSeE7Qk2pDRAxHQK1NnvuRZqHWbAlYHQugsnFt
2OceOXKE70nTVrFcnspQ7xY8PFAVlBjqFKpBuF+0dtpUlY80sLHqE0XXYzUF04uxROHd0ugpDUq9
+uwQjbZeusC+FAHz88216QVlttKNPv4SBdVNKVeEc79OHHzeyhKK423Zq40Lz0K5SxHmw934z4r6
tpkB647P2JivikuBDY9i69AkR+VjaSK9u3M1/TGZKxn8ZBu/fJU+951dOAYBj413JcZ8PgnNAcWX
GNUZcaKZ3pm+YWxzKyqOC1Caveha/0mFq1R1Z366/SHJMn2QpZZjcDX6S5ga+aFMLbBzTSvDKkcU
bEtzHuUQoDRJ6kVdL9lE/n0pKMiIVg7fzIMaXUhlRihQZhBixqqhw6u1oaYT773F/aupsuAlNkjX
MjprOaVu4t8PYrq7TXVWV+8T3we17iYulHTf36lb19TmZyYO73hzuypBUU4K1+1m16lb6NgVnzwf
Obhy/trWw5xk07ceK/RKn2W2dNWWpy5LQ3a1Rv+I0qKHnyRqbiTkn+oLLEqjk2ADfnVJNb/49Tjv
BX5l7nZTLq8kboBVC20hUuZV+GjSO97O0uj9o+1Ab5jm4TVGS9KgR6C2K/3BuS0Io3fg8RtDG27j
KUBYb9mj/aC5684PX26GXZmkXSMfTHMPzH47Qw2FLOsjpW+qw1QZ8fMo4+s7DxBsS3LdQd3MeezP
myiuzkMK8QuenDigQu6fB1cg7Q9mB5NqF06vbRbsBmcmEJ3c1jeBfIPOZ/4t0q19OPwfYee1HLcS
bNkvQgRcwby2t/RG4gtClIH3Hl8/q6p1j3TPTJx5abUhxWYTKGRl7r12c61wYf6gzavORIiHxEJq
pPvqbPG2ejWHuxJFhAL3ND3Z1IFZfahHehqbtOIh6KhG81ITfJUSt/pGK+8xrDQO3Tpfznqf+sc5
wjMucAI+zrG4qRyVoiYo8P7q/s/K6A63N2s1I27qgZ9NSk33tS9qkAFacwlbM55esVLpcOLZ+Kq3
EOtwl3oDG6+ZNtrahdm8E9KOo17AK4cUQH4xXk0M/LLiF9UM+ssr5js47YgZ4qnZ+L0/3XXLkCMp
drsre7fmFOo0TJEVZ1d7gMsTxDDClP2ka94Itm/enNFxqFt+ViXwB7mLVTdgCX/fU9vbRF+PPrGn
Cb//JhmZ66HUEtTMeQVKG1AlkRtcTaQsnWbmk3zUyNG6eqTP2kZp1Nn86uq1kbVgHcdRsFe9DXVj
qnjLFGnzOcHxhqd7cBhmG0QA0KfDY5kV+9ZMxHn27Q8l6lY2HWOpy1XZb8o86V4WpkHryTLblxKC
+3qR9yb5nHo1rKpfaRWP98Ns1s8NAzqlkQr6umZ7RW8rHNeaNngPavXqCS3Z6Dp2QKcaSOJSoudw
dq31zQuvOz3a/CL+cmsCjXrWryBr1XvlFAAmJM60Yq7KuIVioL9i+tuo5VTdaONgrvAuadva7uMj
5eLTn7VIn7P6DC3zr+XpCa1FcdfLWbScYu2Fa0Bx95tvJjrP28d4+wTVhznLcFCXv9VC7hr8BA6t
mrQnzvy2GZLzbcHp/DRbq81N43NixkHy2AndetYFPlfpm3fx6KxSZqKXzAq1C71PhJeLPt3PMGy3
yiTiZvpPs9Osq18t1yRLsqtRRcO2HUtr0xugkNaICzM7MFl9+voydmb97rqPanW0MHWsxsBCORc7
0UaFUzidn6/zwa4BNoYWVzgH5icu3G2QRRk8XKI2W7P9NCyNq3fslC+NHFWOeIrPbJamy+wCLfZE
ujwmLuwZYDjBQ+vH2t3Yhf1ODJ1250FkWxWFfq8CwWIGFecwImttMsT4UMbptF3kPTShzOX+eQ7s
9e9Xp94NQa7q1ubPF6t7U5x767gYhg0BBGtIx9GXbsrsQ5xgFlL6MlJ51qBS3N1ts5j7jnbfVFu1
BKjFwMqn8H4wGka9B92s9avSUS8uYuooBw3q4GGn52kcyh5s9p97qAKYJpbDvHfrCRSEfvbqmUx6
+Y2G2Wq/LekZXaCD4p61EesVxuByIw2ga4D64JLy+CcfbPsUu1P4WGo/CmS12dqqCmffzkO4XhAC
hSMiwY1EgndaeFMT/nmPIdfQsWbP2zuDhoKgc+5p6Ph0Bv3lazNNtyKpJqzCd6B5gTPuq0K7xyl+
H/iBsxeO5ty6+FU5lNDCKqoDCddXNxOKmu3gzu1V6OTGW9kXJrwWOddgKttA7/fpsnhr9eupoKeu
CuejwxqonjIC8myU8qRcjPQaMrLa6li/75XtFYtXbCcx0Rn/w4rDbHUI83ZPunt81494y7ng0Mmk
pyEBEjtbXmH11HruHITiW3orbzqn+alKCAq7HXy33gSJA91aLQPqJvdZlM2putxWhkCcPUeMj7Bu
QHuzr+KThgqlIdyiK/lNXVxiVHw7V2tlHqWAav9p2jD2qwl9sFPxF5qqXD/rw/xN/fXAEXVPDeEV
m5kzlut6311BvX5Xv+doZua9vWBvbwtmNLd3qFlxdlU/ycuba1R7yYn2abrCHYOULXHdS26fNFUG
ecg4YSJUm3iJhy9cpFdRN/nHprAI8pVKdhxwXKGc5uvQGFsYrOgma8ff2d04v2Vhcl+TVXjIxtCg
84i7MBiJRIC1voYxbd2xj/uimHQ5rjrSauNTTed0h9h0pS4uSYlosuGRckDFUWQ8My4CS6JHx9TP
jZsgb07apyBqg6vS44WA4FiPkGeHpv1k9SZJoHGgCSy4MYk0mPCeOfPB9CfhS5XX/rossdu3gdYe
1VFX1c410X0Ye3P8gUd5XXJN+KA+zSEbG8tZs9pyV6S+uarkjdfPOrsp+TDM9HcMBrS/UIKz/kl/
bjilIwzkfF7TOTO/FmCHFUYDwPcapan1ParQkQ4kDz0aSIdXBdP50etib790UGLjAslCOgh/3RQQ
sjptyS6B0SyHqorcTUcTbi1kia5I72g9Hc+zGYKAc3NK2Omm212UnElNiSipEHczdt4EKsisG/Nw
642Ij2ixGruS5E04oQ76iqECcXmoteoTKou4+DaLgXIulg2kJY+AFzxpSKaryDjfssDZ8IVX2wqu
aR6kDJJscR0KMkbkOQ+3Lzzldrireyrz2HIxl0jHrZBOLSrHu1l9VAmbthW4d4wfVgCypsNzgOVb
GETCZ+G8ntqQEIHc6rUdNvSJrZX+nmtFg1rITTfqCBGtZR7KePnoqxRljdn4h252py9aa7HF9pkn
cDSuwy7OkTEw64Hk6V5tEghv98a417e/gbIhzC5bbcSAAF0bq32zRjnj8a35WtMJU665jGzahz6K
0y2SD/tsN3N/72MxvL0aDEl/8qIWfLNq1arebNJTM9vwZnEH9r/BpJE1MAGe3Yf/F7BUfRmKMXTd
CwqbzpDiv0bdolAKzqFn6XRE1t0MgaxpqXJw0vAl6kW0OsF5kiMZ9XAe6nwXDyzr7WzNdx4jK2A4
v+PTHWw4qFkkW80wuz3ELR4TVHsMyJa/dmX9XHeaOCsTi4Kp4RV4dsLZOWtz7jyk5UHPK/s4lw4z
GpleGsUyQTVo39TzNtq4dVWLj9oT2mnOtPnFzc1ro4snbCnt8c9xrMRqXTpRxTFBodOZ3s+xjGkk
3eRQekv+6DUQCAx37L5BqZUpnpgDlyJ8iOY5ht35A4Nz/fCHSxYaub6atKPTD8tOsWoUIO0Pv4ag
y2WlXqV3Hxz1qo2cL6Ux7yYTeSxt1/EME8x7nilS/RwqQxuUZ92aMXkUAZ5qud3VDA69KHXqz9Ke
p4dm1OkaMwWc1YAOPR1lft1Um2mCSrv690v5MFYb9aTe4BvwK3KyBtctr1qbJatOdrmqGQgnRVhw
o+ZlqTjatLTv7LpgrWslpEaehAMtx5FdGbb+eJ6WLaK1VVKNw8XJXLvbi/6IYzG/1jL+LdfEIwK1
6jFmUzuBIH2NR/F8s04lk5XtkglgW9t58frPiELd+/OC6qyp56DHPfWEdx2j2EeB6/enhQSqk4t0
iAaM/HlChtCZnjuuGBM+hUnXbf76K3mhjuAhPSmWXBYM80PMZvRiJd09jrG9A1nuXq0ZQUg3yLV7
Kn7oC7CKI3c/TG4N0b2N1zq9zUMzz8ZhkfUoqhxs/HVqPM2jhjspEcZJPWfadXSHehuDES+KOPfP
eDW/m7bLaJPQMbK0Sxmb1XDKwD3Zqoee2ySnTi8ITJOvmqSa3cNqgkpjGNSmZNznI3tNtK+/BuZw
p6RHLKJuGsgLAoRHJJ/xRgE6Kp7usBI4ydrQsIPArtZ3GzHotOhu63kVgAck/XOnVo7A0eFnS16B
+hCyHrMdTXrULmodBR3xWE4JhmJW1SBc2ofbeZHnxBnbS/it8/X6ltNkj+5H1TovqIejZVwFeVC/
tUyG4t7Uv7T0+W/fOUSdv1XGAK8GRCa8pd8r14B6yOW834vI7s9L0oeH0B7O0RxqV6il3ZPVmMXF
meY31bKEpDHuwMP3TEf/OfiN6K2Zl2YT1dO4UdeDWpjiGhfNvYYT4pLHzf3tWFaHtbrRICx5jfbF
MKzhoL7HMOkHL3P/S9e8ec/QbGT3U9Rzv8EtmByrQET7mLzMNyJNHkoSxVa/r32Z6xD6R3M+DAP3
iDH8a66MCuo5ssQYY4z4XNnfVyuh0iEu0Hh/CyvixSkes8tvkQXPVvlQPCIslF9RWN02sLL4gtnj
VX1ejgHArGxHd43VWHuLp+yFTpzzAyD4JWn05dWWPveKIm3Q3eBgLcyGutq6KWNTvQx3xAGG4DPl
6gJY31krE6EtGwbqXh1pmMG7cI8Fpr2zyzxdkweXf499GcfRN6dhYEivVtjCyz0pgsToIlenyCeO
w6U+Oetu2+99tyMMWrZd5cW/Evm86fGkr2lscllGspKcnDB/bwb2Etr4jlIcgUnkl7fqICD4IQ6K
6jQsBN1Lz9GfJVbdi1r8fEWbbYzAbbaVPZd46IgoRM7RTPHyjt0ovTildxc43eNN6zEAJN35IyA1
xsvjMWCLgopOi9n7cxWWeJdQZCm0B0H/mGmRdvK86bEJ3Ohy+w9osVHThv4LPWP7WnXWT9tOA2jR
ebovvEU8ymgAWY5M9F8PWljbCP8gNdW23E0eGJwjkSzGgwYM/mcU1n85iXuxcEFWZYpWiO6gjlFV
CaV2AFUeBj/yT5hbtwYyG+7ihEHz/2eHMMW/LeZ02+UYCw+xA0HSUknvf9khQl9UXjza1nHJEv8z
fRq08qOd++5uijkPB9xlO8tNi5Uz6/vcjh0yiIdya1HqXxFBqOKQAe66MruEhhSih5hB3lovnPlQ
+hy2SOPzox5WV3Mohwf1FL3AameImpAPH0n4mHkPw6AbKyeZ/U+02D/U/2qgDri4ELs0UfbkHVJ4
qZm4I0PHCt3eTqbe0/XooE2OsDUNzhlA3Z23EXUk1nbqVtssp4Ru3IOCj3RGFq5dzFNrxkvLQxpU
34YaWKARW+A6xgxDqyPB26Eri+r8oSzsg973yS8uKtxxpgNdaQ+ttOhOBcDcvQaLZq3aS1Fpf9UK
pz6q/a1Flg7AFOTD1ZQ+C+Y7pDFEzQ7GmRyf5/NL0HQvnsRxaAFysc4uHE6zHKtvHiJFUQT7itTs
rFoM7K8kHZVJGcDnAFoJtxZ1Jztvuxiqh7nL11oza6CwkcZGuvlK7uJTr/mz5OhH2zplopBY4Dyk
JeZEh9J+7rpuQOQ6//Tm9EO94VGr3J1W18Sjlu7HHMRIqfp4pXbGyEbiPZo4KC5hxKainD80/LWk
2+jbhvjSraApBXOsyqiq0p3y0ReZ/k2LJ3fvOQVraGn32yUvUSclZHfkDBrWhTqSpsZ3nryIFLDS
KK+V1nxRKO56bn02TEBfPUnmdrGTo9iN4MPKh4rPbQegIUwtu5gJDvJBM6a16oESQoxLLpqgbtjj
V6fnKsEOM8SEOJIdUw66fcODG3sywH4qCVNJ5fyoC+bqTgQ8u7HpKtPwaKaoOIss+B6P5cUqUu3O
EC7/WyYK66QC4MoCmRVvM1j5enOEGzO+u8moSTtGiRdhbPZkbnrrEh/PSmu67gnnJ1NROXbKsJSv
klR3T2aKM52dTobHKuw/smTe5TSwL4YO8LpSsTearjEv97p7Xf7Zq9HT6aVOyQ5vnrnzu1Zfq6Fl
ajgGOTvDVhVUdgncaKJG89N6OTmpB5xTNuyB2e6Nkngfp9Xgozl68ZJGXYsd0TIfvGUu1u0QrqpE
FB+hlya7PsmMI/2C5SEkXythLEEr31pemoaMegMFzd2CZ+7IIJyzrJ6DHcXMT0HCyMUhPUXCb84x
eZrPoV+TFoDg5WsBC7kcNYQJbtimd7dpUEXoDnZyJJ+m++oX81PIWniXpmN66Bv36JIhdReOLmRx
t5jJa+Hyo25mOkFtc/7vObb178G+x5yGIR7eMWHqtqvkPX+tiWTHka3gDOKIw+WrTwzwccG4/dwv
2GBpHK3Agnsr1WAs6Uxt/MQzDuwzTzBnnLusdAISOa1k2Ye4gSGU68uV8MlfZlL+0szpU1VZw5x6
J/mIGMNVNIn8u+ZNn5oZ2QhauSjha/YulVMQO1MjBfnvX9Dw/7ffn+/1DV+w2Fs2/mn/NoP96zf0
zCVJZ1zUx9uSXpnOM2xPZuChMX712wipTzYHd05i/P5b0W9gYGdoxIq71mXSjeqxwp5wRaF9SfAQ
7NsOFEpQjSbbY6u/G1C1rRQcVKuNZ/hK8bteyH6pPq8qRKl7ZmajsV7mLD6PrUUlmlvpfehVSIPl
y9ADUGOGmnEiIgLpAuydiUW+ybTkkdBnBhjEnN3BQnB2SzB8jWO4i6FNpk4nsEDFafza9816TjOd
GoVS9dLM50Y444uevZdo7+49dmM0B9L6q+lLrTYtk5OoTWLiUvDayk03Zc1TKBAHAgn2Lsmku3t1
L/rnXkn9D0PNelINOtXNbxN89GlFJE1tmHfKbz26TXuYWWGE1/+AyskeCzCzBmZpKTaWRsMmHRp7
m/q/wCCywfObJqAG8lrijuEIRIoGnAQXK2dgr6eiWqlhBAXxctH9bz59dV2qxYjMsXa6ttzrvUbS
V9QEt3vws4L7qRDO1jKr9yrGfjrIRxHB9/d2D17NUPolHBTqB9J4x8K6wE8Mxwn7PsEPZl5Juu+2
lkCH3NWKO4wl59uKKMhkOGWRBs5Pp5xLU5K7ZADIKKNAvDT89HlzD1qnZZvayYprwBFpkP8ZcuD3
vv+aNHWxjhBmnCfT9T6NnmsB24zwGPtmvPVwY25vl4vEzi2MmdSUHL7x9zn5bspUwrFefjFaRdbR
9e56MH2AwQBOcRLO2ePtLaaC6Mxbt6lOUaKqSoPAvIkx95s2JjlGQ7NdDQTyrmfa99iry/me9tH2
TwtMRNBuWcLPafPb51eY36qpTc+TVUbMRABIWZm98haQv5LjD+6c398gEiMkIZE/7F9RMqozU5oI
DEhcNU4o6bi0TEMpGyJI3P77dBcqtvNvfad0M/sGeizXQJsF//Z/K0l60KBa2GURwliXkDzhgOdX
XShdRkN5uTZtQ/BCD623OOukJ0xOWv99K6xWeTRUewba1W7RXdBvRhxdb59kEwG9ykTabay8pGPu
2H1xVo8HTuYbD5OUV2PnWqjB6TnQ2hVYIgwJSqizxFsvOdjlvK/eh38QkML5rDLolqLtEWgmo3Fu
PQAwjpXax8m8dDOdOLpViDzLUPsp6qvWFdbFGDKbBlEUn5osJBZJ1vaW2yE+JLDvNR1cWjhRGq0E
disp3XEj67ub6+2rA7y3EOZyUkpJpZmskCEeSHf85ePFmTnBr57rsBsvPAo6u4d0WXbTt6RAz1xO
wU8/G1CtaoV7CIOBkW3gi2dbSHOXMWZoN0euwxhp8XmmFvFo6DbUlyyGhoumIpailsPPZEa4xFZv
7QwJkbqtab3mBbZZ3zp6ejC8lx1JZhy5XwJ5LlVufPu2uWvMi5Mm1crtJxvRsRtvlYRWqWer/G1m
E/uguufkD3a7RZDXMuD6Ul5Zj5Dta1djLVQBeQUYbB0uTh4XMEuBz46G/VWdKVwmxdqZnSMrRntV
JoG66V5RJE/nf56+peOluob5G2uZYb9FQjg73Z+nrRiJU5TLmFL1F7WQEwBZAtiiDP5qQ1ui3Wu2
VhPhbkf8IMvaj5+/Lz3M/+ZqhlALzTFFhN4WzXjAy+08JDhipganV2Kn6YYldID+Nyd3Qd1yzZqG
hcniYMrTnnw4ppLxZpThK8qGWo6fZUCsiCEwwHoqOgd4srG5nZFRwAmtTKYJ7p48wxwVybxvkyCA
EIzLxq7FwHjHj56XFg1IUL5ifH5R+xSvNqv7rEheqP2GldpdDaVnsdMAgEG5NK6NJDGGjY7doN8l
oH1XXep+Wk0xvRbwm3f+osWnPDH6vRp/1X2bAGCqxcF33VXhySDUvnzK015j36BbnyO7Ht+c9VOi
DdpWmwnansk8PSaMTH9bC4ReXxnv+p+Gv1uWFty87A7K/882QljT4XBENmRvbxfnPHVgdjgLUqEO
Y5vLDCiysTSUQUI2mfA/PT8vjypCvSuj+z6CWw2K5vgnVCekLeW1rGr0j5qjFg8vaqCtpEH4hX0w
D0u9qwuC2Bfhn5TyBhY59E8KkgxE3aXMMqznXNlWLnlHlLt+f0AJbBxLzdu68tGfL9MoxHAyl8NJ
cxLrYfDDizBw0I5D9LNsixVZVgRvLA6ezRbWrbra+GXhXRXjxHGbh7FKO0j2Cxa9cX5Q26x00dwD
pscQ4dSUfc7dyW4wqXK8JEc/7L09/VyKBrvNj+hIQO4UyfeKMcdLQw8WRcy8VdphNY0nyHat0V05
u/1CpEII3AhIBE1INZ5IkgZNCMsvLZQQ+NZqboP4bmApQCMzHxLDqXclUZvHMQkOpBdh98ADbu2r
GVprm0DSaTXetWt0CJcZy3ziU9rftkBDlZUH9T4yZrIMzad8VzhBfSd3Wkot4uTYaqAtYWSzcmtj
tJn7dvveJAm+LQ6IYaVh9giNO9V9/TWt/O4KrCI1RLiPTDYvx0K+uUIvY9x8onsr7PYTLNYxLPL+
bTZpr96eVl8wWnRF3OTp9uXjVD+jGcWtnt+p8ljd6KTGr5ugXnutVe69phMHjgHYUG24xybYbckq
lbZjZ5v1RGxyLD/p4Ve1zVHJ86xPJLkwr98MHdsh1Y5E8YGU2i2L/Y0priYwY1YapwT98RZ/VfWU
kWnSlP6AXi4kdVb6XLC06+S95Ee1uSqj1llPmdtvW+t+MeQsIREfxtwNLwTcccF3fKk2jFfe0IEO
skn8asEZ7MaUjN5bi0ArOBRacrxI2j0wEMYNM2cE0pjZvIaVI7ZqoBi9TQlmgSTO93EGBAHgKZx3
QuPXNMAbGEYzNs9pAv8cNd1GuejC6IcuL38d+3nMocV8mTVcNSoeCxD4tLeNYiII3qRCLKzpMMtp
lah6qILCjtZKZKWEV4QI23i8JFfyIjq7PGdR+Ryih6+HEJSiLBAyx6k2ejLYP32ztK7GuCum4d5F
I3YMZAUExGAiW3Z56/XCgC3EYMeNGcw5NolVfwS9DgHul9tncFOhOuhlVr5iWEOXOIc2kLA0NWmB
uGV4cGjJ9IaZnlRxLYTgj+ypGGZjr+bK6sa2qnRtg2XcK7WE28d3oGjzGyzUrTNOL+kRa+AeHkc3
R2459TVmHYLQnFlrjnA9YvbC4pCykf1qJxGk06b5Je9YBrWLAiclGWlkVul5HGFIVPWlcjf9UNOF
p5yK9mXymqHapKls4jbLSZQKNJCxfqq/+YG19+LQ+VG51beZ7g4WIBnyqEFWXRW6k2/ITINRL+8V
dfilzPUn1vXlbNuSfw9c70OLxrUwX6qlhmrb+NUqm5w9uQLDwSud7mQMDD5uPiumPxdXRFg5g4ja
3/Lae6f0kXIMgXHWDENsKmbyZeeKV8ad/XXAcr1yF/Lmbi67wfaKc9vwxtf/XZn+33kMBLYgctZN
02csLHSpBf5rH9qVmkZrvIRTWjxzZJT7P2LlGFUstX/yoKYCzFPBtqVcygO9+ZIAq9kDk9XOYvSC
c54xzFT31HOWXyy7m6yiwYKPWiPgWMV5wrWi/FXJLcytUymfV/fIibo0NORAJpWOu1lIDmyn2j8N
MtJzTGn65OlL2RD5Tad/OkW4FF/oQHvbyiUpsc+H4YUW/HwSic8cVL7aYU3WJnFSxtDaXKbT5HX7
QDIwpbllX9/mJ0XcaDjJuFQr0U9rs1xUQ7+m+kWk44cgHcyYCSEtRYqCjiBvD3XBNKFGYDJ2dxMK
QBTJVgM5codalM5KE2H76DRG8+iGw7j/77+YMjX82UogyzYdD8OTgd3BpD9i/QvPKuA7+bY9mCdP
WfhSCbSuARW/U/5+UUV56yegtMz+g1oA2UlKzEhYcS30ktlBI/k/9+xKYK6P3yuVIlsTOQ7RayBH
RPzyhiY7qcDY3obnEuW5tgU+sS6doYuQFQH+UPcingsjPd1Eeumk135CEBaJkk3jUuofYgpWnYy8
ZOGSfHqvvu+GzD0bNilsoGtWmkOuw3oplz2KIHyewjo4EV55dRPZEShPM3TXjeWTPJPQ/w5HrPKa
k73kTkGeodTVW9OsX9nSs/h58IR19E55nEFOgvZocEU6T1g3L2h7q9VCabVuZjd9rJbRO5hmER0Y
EHSHMjecm51QeQqrIfslbG84jlpbEuaVV6xBSXs/dW6w5pd/a7QyvEQZ+SpV1fU7PRyGXdml7CxE
p53dtHrTp3Lc4qS23vJUO4yiqJ9GDYCUQ57CCusvZZJR6fcaeOZL3zTRhr2h/+2/jxTxL9ASRwqj
VQ4R3QImh4XwX5vOsKmp23KzP1kAN7vnRDOGZ731xJl5abnul4FNSyO2id9BSKdZQBNZPkaUSNqU
5SCSdvg6qC9bMxm9+7RNd43RemekiHKgFEJOCIrPqIzKl2KaPmbamj9numlTpU/fXRM1oBLVd3NK
hnFvHTq9Gp7H3AjptxKEiDtIm6P8A+lMsXGEbD/olvk8WekTQ0Tt1RnajbZYZGVg/IQE6JWARvQ6
g/+MMKWZO6nL0Yyj4NMcOUYOqvCI3Ax9dAamTT3Mqky7r9//+5M13H9bJJgZEFJkmATZwEnWlRHn
r2WzojmZ+yBxD6FTY3DkML2nl/6q9h3/POJXsl51oohOqIi34MG67eiS0VP79vwyl8B1c0AhmTMg
recr6xxYKt3kcX3TKWiD+cMtZ+daiPI+shExsK/mAjlzCrQ0Z2NOrZeM5HfVoEvYSCAd7XFaWrJa
xwbGfDZ0tCd1L5U5EeqelxssAuCCobsQGw0znfQBmGntYyhv9KLaMFxx7zhjqgPmSoBXVfEBYqS7
NdNqp/poZVSRmnbIR6KdSLLq4apo7rxsGz3036aJBdqUJKnRP2d4DWjUZ9XOsewFRY10O2Lsf+zp
bRzGEei6kTvJprcCzbwNGTo8rKumNrhkyJC/YsG4TDeC2sUOBxPJMW91YBK/jpNXj3DBc5AWFjoa
BENCIyt0FLF5Nus6XYnW6IMdMHuNODFuWkrMNwamuxxiSqPPKeSu3IY+m0dXNVZQNylKZPZ4rX3b
zmeTwh6xjZNQ3gSiDXvF9HtaZzlyS71bK9m3pQRrJEBJvWv2ns519JoNtr2vikX6JKtoK2n3AYYF
jEKqBWDbYYLKosPvbg/JYYjtkkTruFn1g63fAXkgrdqm8vXb5LlV08pk0O7UcqTCOvtJpl3P8BD6
bkfS5Xgq2so/3u4FU7qjo0lcfbvsrB5qeDSO9FvDYMs4c3klg6C4VMjEoP3wfJNqWxFH+a7L8Kr+
abxZJdX07dC6DUxbrxifo0w/whDmKlOkBhFd8fCQ99p4cMoyOEhqO2TK8ohpm6CLOcvvtBFrReiO
+5uw87/PSPP/5oBxrdBZ6UyC+ASGQFuuhn+dkkvrarYF3X9vgvM6+i4NSBYWdqxDSJiDvPHo11LW
/vPYRk0HYe4biqNPtcPXUi+7yyccoJHj3t8gmp6dHkTofBbmHD4V2kIMq9VNa7u1wXYoSqVXG+el
HNJN1/fkzlDwPPd6/ZxK2FpteSwMHLWlFrPSF6FxLwSzC0MOoaw4eBiZszzmsbZWLqZQr4NtyV5j
zrN55QqbfKqUmFA/1F8Zb75RU5cHU04ZixiZhCkf3uboDsnbXhsgkM3No0WG29bGAvha6lQmxOGw
MH/mhJtvkL2ajw0gTBDFzTdBNvXaTvzsUTh9dBA+I74Cj5QSJiixmG3aHieTxQVOKkbrEZ/VqNk2
+18XB8poPC1ys/PPI/Vu5CNHR5ijdnz/vPb7jSPohiAcrSZhrpgvBPflzMZPoaxLIPFP0ziP0GLs
gGRJkpIWM1RWxghYsTKSdwrcoAATNnOTL+bSnaB+OT/6yH5zrGI49aYrNmaB+Ep5zWtS4jPRDN/4
zi8j2vYVRp1g50iFYFEMGRiA6VcpAu/RgR85RXO6rnxBMo+8yfXSXC/GADisrQcyEgCMO2GEBNmI
EEWJRMhwCBpuZUsQOxmcoAoHvM6m39sbh6L3hCsUvptU9uRmyXkVl2Oy7gNjG5Imhm5XqixDIzyT
rb2NXcFgTTYkUTHdeewySOxpxyN85/ql1yBwyPgRMbflObJwt6R18wWNN0lHGhCnOof44tl3t4v5
5Nhf62gyHth/FtveQkRHIRe/uVl06HvwMbdvDGMKK6kKunqLptHjDQ/+6IXXsPq8nfNcggjh9TuQ
6oM7vxpu8VJ1xCxPZONssoYh7ApR+HBGNiQnFgi5ORN8rTt6+3Klt5CAViXiIQZK/Ft4xa/WyXxS
oEqNBouUhfqzj7lkglfmyqLZdN5vP5im5YKnErJOmFdcr2QEMDaT5ESSC7RLjCRtY4wQGtxx50bF
L60oqnQz557x28Zslv2EWi2bHtJKeyPn0XqHYIsNOx7wroYgFKI2y7YupTulZZhu1OZ7DvrkUUvq
DQpmGmTZkO5T1Z9FZ4fiMrxLvFQmztZMLuqwPhaZnZLpFO7VG6RLN6wbG6K/AlAuREIddWdFg6ZZ
WRKQrSjZ6obL2wtumXxlMmE6Dp6OkGdhuLH4UfxS+Cy62oxv7Heo8vCV/U/+CEC2PonUjncjSkew
3qVDqiJay1BM+XvZk/GEPc9HaW+CdAFJqUVdiMxsNJmahqLdka4WrYcZTvgoycV/8MWKYVyZZNWx
GeqJdS7DtPsr2sETw3moimGlM1s8+3UEjKTzDPrVhZuuOhcFcOSHP1V/mH4OvTeKT+KjteJdswJn
K4Ki3vwZNOjZ8gNHcH3m0kntH8Td3rFpD/J8e1E7ujqszA2pUflePXQr4R6K0p3XnajYFfR2sVcl
S/1x+4i8iVqg1vNLygCDDq/Q4I2U1kvtFiW76dI73Hy3ZR9CVHi3BJGy+eI++/0Ybiv2Fu82vCHZ
eDdmnQAoCVFuKMfU6WC0Ylk18eRs1cNqIjvyBlkBkWu1u6mCu5Z0fcXS1VuvJbRjdl3aKkjHiGF9
0m4dhEq3TvJEyOAKaHN/zrzSW3f5ZG0xt0bXyvXY/fC31Cl7+646336xebbuVfMvqxv2V0ZxewQe
d4PNcHkr+3qfhpV9urFl0AbFa1VjqRuFlOlyQz/dYDXSJ6lKs+Q5yKb5h23Z/sqx0AtGGBkBAVGk
kuBL1wm9pXQ3B3vXrcllV1mlacrQqdVMSRSneSavRdh0CUoOnZ8k1iwHwSF5jHUODNLfbc7zfnwb
uuBXze7rOoe50+4G9Crqcy7jeMfwx30J5zA9V5EUimPUL5YZZx7S2C+ZX5BmDcHYabqf/4ev89pt
Xcu27RcRYA6vytGSo2y/EF6JmZM5ff1tnHLV2lXnngNsCKSkvSxbDHOM0Xvr9x5aIjjEq4CLu+xn
cSd9pgS+pEFoXuzY6+jtYr5PE9aGHcPnI6SDvTRoKoV6U0VZveHUDJ0GMM7Mz/eV/E2rylfIfjWq
GHN8T/L61nklrsHYJkONGyaGTfbXXZvB/p5Ue6faM/yB1sNrRLdRz331Ja4rCwxEd8Mh8dGjUUKa
St+SyLSfSTKJPWOLbZPp+qtTOPBGFLhvPR+xbklqaNTQPkZF8Nk1UUPuHg+lNhnLVlj8Y1ygF2mm
iaXsCuplVDyP1v1SpVYVsamibenEh+HZcKqkX1SJda4BYe/lgUoKI4eSEtSnIXts9DpjnM3SqJ5v
OwQJQZrnNF/AKggWaWqQNUFO4z0wwkvMpZLa2q1POA4MnVajFCRJh4588JrkBzPH+tDoccg9sxnu
yijZt3cJwRmScMt4QOV251WPVu4UlzhFST4vJaRcSCfKZ3U/7LoemU7rlndvmano3V5oqgnqZl7p
YK/fTUpC78VgpeP1ef4CcSh6aCLtmYF39iI6TnIQY+PB43ZAfGRxq2xRgGaMGK7Mii7VdzEsjVaB
HsvBfBx5VxmsIYLUvMmtoO8z5NtcYH1oIKu0oK6RLls1ZGQEl/p3ToxxMrTZm2bW/Qp1m31Ksham
Xlp6KB35U9txBzIq1KuNvKfi9VgFGkNLQSrGo1qVgIj+vaVCvN/d73WT0dL/T+wXOd/9q5oNvOpd
jdPq3KrjDvtB/tPVJnXR2u1Xkcb6kfyAHpFsFh2YkTYPcdZNK5z4A5lGtE9D7tAa3jgcwkDBzHb0
NrYAJ51PIdVkAIsNN29/lQPhYay8jTPSJ+1hT0qnkJqXxVqefn5mbJWJsBFHQQsGS9h8QOnIKTjp
xm2o7XJLkUU+XqiTNEWZcgiDTByIN2GtVbfGI01xL6jKF7tF7cF6Ue5E1ac1qb8EE9VTrCf5FYO0
fbI1d2unpX6+r/Ym7Q/nf4FYC5eVbEmV1DH3K285zeBDJK9rubzyaLmfQ7LdSq0efpbTpZ9xnL1B
pk44jDiGsViRzqTVxREd7sItzehRKtAypxs3RBkMcMY5Z1v06LTl5ytVby4UR8PBljm0t+YFhN3v
Gz1z34xStLD35ARoaQ5peVLsyn6yzPIm/2IkXXCPCt3i1Bmx85Q14v68l7sMO6PhXdfacSP/fqVS
Lnvdzl+FCC3SpfIfo4XuyCeu7NoG3adax/abq2rB2geaj+uiTQ5Rvx8GB26Y7zhPlQCuitZp+Dm3
XxQuCC92xJQNyUt/oa8jloiB3U8b+mAYT+vezcQLfHf1aojkrZrdo34YsMCyzVefVdyGuR8Z7vMq
NPKydtfMuzlTZz63Eu3uvADKE6UhX2jUVxYUiLMcl+SBPa9oW/NuDIy8GCdPM1as0eiCRUF8C9VI
28LCcrZDCoKmLarD0EHyVweq8dyqq0fqJnctBBbpu7CxoulGs8fft0NCNw+V9IJlV70aaqc9Iqrg
OtPgpuUV9s1ROQdZe/OYDhy5wtADnMUO8vAPdOjpY9FbB6kXAU0xHI35LfJVHGDtlasoC+nqFZVm
fW3iwnsthls9c7ptxKsPI4mCizQMswtqp98treitndnTRhKSHTf48MPcu8JOth+JHnyWTCXuQf/9
LnNU/XM8EUM6mDAUKM+cy/TvLdGr38/93QrCkLtz3n6/T/hJAROQL8Ug995BA3Pokjp8mDTqHnxx
5c3SulsL/IZoJYOFPZQ2RrJot4Omzt/BM6j2NleKRw12ralm4qZihdsMHbXjMP7k2fYsh5WVNd5Q
/dk7eu20/FJ+mSUlKvDd+Xoepaxx6tyut3JXXtVh42sLtXiN4Uce3aSonocxe5FnROmTRk/eE6ln
BUMl8kcxXMxFcmC1+TIpivmUhyEyZPrcsCYSNVaz9HHo8u8t+Vw4PzfNz8mt2A2ge/raAlsIhRET
ZgAfRCzIXXRUB5JhjRUgyWolLdU43pm9UAZtMCkzxUsG4IRmePBlS1/NXJBHoKR7Mn82JOZxMUi5
Ot2v0aMHN8kJu+css7tneE6flWqPpzBs6auarc1MwbaX8kVm/1g6kQAApWZ1BRA6JjvunVyW7gfS
eYemt64/NHXXHru209ZMOyFCFxrDMnOqV0al1tcspdfp56PJgUyEYIIElmSRIb2AGApwdOCXJ2Ub
QWwKnVHVo0fD6XGa9jHjViuKfijpu5l60YedX/o5jIq043ETTDq/YsKQDcmCd7RT9U01yc1UwvEf
XF097LTV0JIFMMFfFKU6zeV6tYyjxHhULP1PJd1RVWdsuJyXC+w4xmlCtxpGpv1VCgx+c0FeAT9Y
tCXIBxUG1SaM63gNMbBfyau9fGit4tKnPq0khiv3urVAYftdwAm10xa5E3263OwO6XyPuN8osIOv
gDHfqQxhB8FfIOD6drHH834cWlAtXO5RchSvRyM/33JvY9ZzyiR5uUNEXR5gkEwEJiGFm2JRvYc9
Ot2ADNRXSA0oP9tgZWhDRobJGN56YGbEApYfFoXRDgWcu1aEGizvwUSGZXf7Sqmv6ZyYh/fOeq4m
/0lVzOFUaV8SmkYro1xEXhDsQr2fg8x4SJEzLJiK5xdjiItlYtbNfHmxN3d+6ZQLe8mPSVbMOgk7
mdtLDe2lvnA6TLrDhbPqSbo+LE2APYxB7FgJWU1DwlTPIlPVGhTn3UPJtOlzEynF6Iav5I08+g3f
zpQzb9oSXPwgYoVF1Ly04aq98XVRk6/tKhdW5tyeFA5gtF56V3DLJPvITUqMurTKJlPxlo0CTEAf
GWsWWHwWRsXIPwmAxCChqRaqmiUXzsyI8Uz76vRF+UHXQ1vXXYTEFFznspdGEkCGWuhVL4VN2Cbh
PgDGENXL9QL5f+Iy7zWWHhzq2lPX1jjwpWGc+fIj8FVur/9pI0b/rW3jUU1wgugjcCCt+GhSvf3g
T0ggc2+La69yAM6XgTS0XXrtRMbeaSua2f1Al6luSqyYs5u1+FAiys3RKcNTosfOq0IQBD2iaN8y
G9hoHdVeVnXKYzUaEH5SIz4qbksPBqrlJjVCsUZ/gAifarQrImbvUN9WaVLrhwi+0oHjDHufxi1b
iCZ/R2vOQsXo2lvX/ah9+gZJ76gne2pR2bOeXcgI6xJ3riZYgFTGaG6USGn3GB6pv0raZOnQG6c6
G3YU+isReHsGUvrv/9wIQ+fk90mEU2auJrWsOXs5vRcIDNEhtaJPmx+BZbJtnvzGbx6KPN8bbtlt
dYPVoB/Z9aEgpGyDSLh+h6K5Y2mR/syQPy5ChYtaGITMCpt2O4Rti0UFr/80b4Xzc3JLPhcQs71S
lYKTlgiDlQ/W4gM808GZ5YGWdS4Vn1+xaK4tUSZPSSquYa2hlBOA5eXtRjPU2QHYn0bDna6ZdbNh
KuAbD6xnt8SoYU2i/2SEdXG9lBxbxBipO5DtTuH5bLS1v3JTT9l7AJ83XQyEWtJ1+gQDE51TWgjW
Zmi5sIMoTo9VZXRLTHDGDeCUwiWhCjZxZzx5RhadZMuBb9xbEyflvvQ2bjxfj4p9bmj2EhXxRCOz
/0dlVAtFbGwTHp9RpZuyaOufMu50np9ZrfnRtLb3FhbO79bSxqWbD+NKmly0PMOTr9GtS9OFnLZF
Xf5jQEr35k1Nsua8gVzCFPQOhB09b5VkzoTwDzuGPI0ad5z2lU0mqlF0LxZnHb6ACa+UVWdPFL/2
IXPxddVkpX3q1s0wXvtATz5Q4CQ7ZwTlKUtmni68OP0oCczZCSqQJTnC0d7+ddekpHp6MuDoKSGQ
WqIku4uR4WVLKyX98JTiAY1Xe64hcq16Vf3TRVpPsLiqL6aA/jQXm3Y32AlN2XlrkltBhJVDjrbm
wQmi5UZN0SQRWTw0EQksgXhyOiK4ZePUn+piya0O82oS5jsrLWhcBgLtK6qEe+npNnqxRbcXLeWq
VRsJ57zf4kPNNXYUC4jA6a4hVCpb1hsLWDaU2FzWnj1kY/JPKbyaEzEpfkuydz0n8Q5VGKx0qplX
P/6s3TlgxIdQLkr3SdLxQ52xEfPJYimiPtwH0EWOcguxXbNrrGkt1YBqiDTH9F8QRrjjbKOie5pX
QI4W3+2dNG4OQR0My1IfzX0H83ZT9360ydTeW8Q2QKi+Cd1jFkXOCpNV+iOaIxUU7YdZ5R23TKM/
eTWxc16PvOv+gupwQJolYuhWWyXGGJwTdYadRA3mmrmsjXNmemk4HXSmU2dWbO/BUO/IKhF/hA0X
9D820O3vYg+ystlm3qJB3Xw1q1JfZ66drGA5YsLOuK2cuwooBnZcTc8ndLBVfanmB803iiOCLnRH
LhYkOHpbWXNAQu03ekfWhtyVxpXAHRe1lVZEqpfFxx0zCpVwoG2OhEZ+U0Zs1ke5S62sHbRexRE9
Pxe3FTERcwcLJUBzLM0wXNyDmdVRdVB4fd6hEjKb2UWTc6xZrlMAE42Dj6qQAVFOxJeeWd1TbLr0
pSbiMOWDDwT1oS5a90jRvyFHaVgZNXQjh9yBO2yn46A53E9VIwEV5ZLVI9sqf7sslk8Ig2/CXXZi
Jqt2b2JamHsfVWT2x8jG33pvfrDcGwrPOSnrQfG9Z9ReAbaiYSSppqHvN4bhSyRssZ3m7ol8lQF2
dEkT5eQY5NYHYf3Y+Jq2L+sp3wl7iq4D+KUVOc/ifczjN1SSykNUJuMSWfS7Xqve81TG034MlWST
UUd+WqB9aVkWW2Rs7jagqj8g8ooWshkkH0rm3Vh7E6R5PvALSJj9zXCKY82d8u0uPyu1hNi7Qhzl
5Q1i1kFPk/QTzbvJrSocEcJmF3mkFFpmYadArSe/JImRdYKYaAxLJ2zB7bcslaedj7l7dwdJF4rx
oCvo/PwZZhLpAzSFDM7QBIC8ExD3YzTHS1ch2nRoGnopWKxXXHqKz0YnplCHhHP/tu6aLq+j1+Hp
tJvrLOtvU3+OROk83BdUwDWchRzQVmQgwuYGx1lUaAWdcCdTmNxcz9cDOEkQpGP4Nj/fgU3X4WFg
EHFzoJoNFzRdub/WMhJesijEwsLFgj9stpFSJmKv7VVW95SCkXm1jd78g3Vq4ZO59GtMsZUZfOQX
Qhb01f1T06smkoExJMtK61kbdTqJqaNtvAK5YJwqL5HLskLodOOVlAWQOdibqI+KVyj17alg5kAi
gHVTMOU+KWDeUJSaP/K+/u+NUhwFTiPM1s7v3LIWJpo8xA4sy2LWP7+UIf8h4E69k94gGK+NzbOp
T+Xa8PCk5z4e3izLtkFS2+coVdJtzm+NHN383grm56L51f9+X9Z7O26WrzErr43vxP61iPyaWPQ+
fMXMZXO+1+qHUIuPUC2NX5mjrZHFk5Lj1wTfp5DwejM4xZnSbYCpDrvB0yn6SmpOJ6qaHasLaxcy
l7r2PpNQu/fMrzw2qTnj9jer8M+yGnWK1xhzqt75l77K3w3ZfNT7YY/XHb/RvEsyIYAYXBl0J4en
2mAk7JdD/DOy4GXO8YG45d/nHUJUijPeyeyl9BmL1lZh7/R4oKQWbbazE0qlMJyFHpr+pSs0QcIa
92CYPEZxbn2U+KMQSnrVU5PYxSalqimCl1JrX1vIWqiKjZlamYeXkRv6g+MhwqpIwiEFb7x0LTpi
B+VXs6fuvyNZcyXFFWmEP8mGTx76LP9GYpfgGbes9MKjZVTxqhsdls6D2Sw6N/chVLvl4x3N0gVA
U2cXJVMB71xEGiSO2VM5Y5BYBp7TUiE/IJ8dUWb92mHawYjpxk+CEJ8rAb0L1SQiWgThH5/h+MVI
om+3PFk4K92tlQ8kUSUJ7GpzNHzxkpI2d6R5r+KTx+1LEvOr2qbVi9PG5b7LQd/R0nkoeyw2Ui5U
Rbl+dOcxrdw1unrp1Ja5NOZJWqf69UVuxbVOWZMLbz2STp43JEgu/r6A4dNlVpoSmtX1D0rd27va
Fu6K8s64qc0wwtgpAzIRQBz03gu6ScT1rasQ7EBrFKpEynnzRKeiOMZza7trDRIwTXKc5G7qYrlH
TVqhpM/PFeuDa2z6E0YQzF9BSxvEwLFMghX1FBjoaDSqEwrPEvuvG8Z7C8kyhZt91BrVWOfADxYe
Z+hRPqROZd+3+PrFApG0ulZ8nzzIqTO0Y9nV/9pUOW2Qs/X8on5+yDK9Ozvc0daAY5SXMaz5dKkv
fmkCLX/b/eoxwb85bfAE9G36gNMFQilusicNrC1ceQ0Ks5t1yEXKbi3zyDIj044OFsdFNzcvWuzT
i7Fsu708YOhkIyFE2iWPnDAfYer6zN8UMtWlzCDKuEGiiWZ3HvNFTtofh5yo3oDZE+uYBkp57O/r
vnXXSdQan4Z4wnhh3BpD+QBPtZcdZflgOz54WD33tvcuM+anS9Wl+yqFqxfk4qlAAvlUe8Fa/uRq
3is8ZSW/TVDc2abKsCF7Svco63RjCKtt2ffMuWxWHHldq+c80phUQ11An0BZm9tx8a4ETK+VPjJ2
WupZa49OMN677k88bhucuwGSnOwpstPxQx+YZhG8p+31blLWrtizYqffP/evEs++NMGwl/IN+aAq
AgdCEUTbpjJ23zPMCZlLR7NwX9XBfAUdvHPSqfp6zBL/ybI9iIttY72HUfk56n3wu9GQU7XF+DnQ
I1hrVXvhQmbcm8aWYQM91o1mqQy0nDrNUqjGuMv6I5PesBCPOV/KaYzpCkgBwL93KaD8Xdrq47Ly
GvsUdjl4EX1QXoXfn90hXChDGL9IbvS813tN/OKm+f5+b8tT56OjU7kXUeURtzuM79XEGsgtAdcW
9MJWmO1wgadEpYfV9LudB21WEttnrP9HtUcKILgDrKO7FhITQiooNFJjjDbyvfKBL2PfV3HxYFU0
FXOkDnQi3eFaW9repNmIsI29xMrHa13b1SoLbbgTSflQzVdxFQLlQ1j210KbHPyMebwRrg0HNfB+
msCo+oWUn1UtDS4oiERWJfdPLX82zP5mLsTQjyRVf75fU4PU0K7AdzPABV5NxcWPAZ+mbpGvEFKd
F9FzgMIx4/7mfXakN8mjQKp7vKZsT+VwSh1EQ//OMYiGk6ID8kMyTuAwSp12Xu7ipMiOnWO3i6Ri
ZagHRv7BgI8mJrcrRBK7zqnLs1GwvuVri9eBU/Urb9Sza0pD+Rphx1vofVKtakrYhTw5aC3QsNSH
712mkfq+6MVCS6jkMTXXdK69uUfHL4P7QiHwOtGXbY0WzkOGDTY6XuuuUmyk2yRS1QjqovZOO9jZ
3/82YGBICxna+sIILzxQQI+LXJjdVYn7gYSgf22NddxfA1ir6xHXgucX/kM0dxvzJHxAnaQe41SM
dEsBmLDicVFtzjPpqCpn06W4Upl3D7Tk8NuWZWgvnEgVm7Jvpm3u+Mk6yRptVapt9hlAfvACemmA
wQlqdTvnaYLgwwpVJRF5qp+7CLOIy6pzaXZjQ2u8PKVZwKougFzduMp72hs/LcFi2Mqu8iMWBhPk
tPcmDhVgJ1Hv7/rcC465rjX7cd4CFzGLwBB2yl35gnwLMNpmzwoqPPbz1t9X57bm/R+4v6+d3qCB
INiele2+MRSLIQ7DvaCpt7QivgosXhR11KvtzgKBAKNaMAsWhbeQAQDmiA8xmoKnQBX983djc2Dk
7DlXa5jah3/cQnlKKZ70Kml+R0HJOqbu37FMlgx8PCRhGYIhBcDLJkvFnUInQTCqAXEiLDfyrIcY
Eew1D6Ze14l+B31jzk5h0Z926rNHu4ooiobeRw8yfpi7LmZ7tdJu+qV5JnG9TfPde21GcUv6sb6I
uZ+G66a+WU38ZVl8IURPmGPgnMGuwlgxLAMgh9tuZcx6b3KsR/RrgWYRwk4ngLIim9Z17EwYwghh
x7qrbzujS191t31rppmMPLk/+94ez51Rn+Q3yzC32rTMw5aV3qF/lU+qeb7Waq0/J/Px6dGP5rTP
onM8dkfPj0hpy4YjZ3j2u/abY8KXdtejoXEFxBKSyZr0xa2syjd03vnVpP3zVmaP8nMPxfDmdBUO
FS14kl+cmwXqpYdmzxRXX9lMBw9xYeWw8LlBNCOdyXCGK1pe4rxrDSKmuU+MFT1koZYdpYNGMekM
5vOMnQB3HaQAQ9T8nERBvqodyHDyJ6sxLWpC4S6KFw1vxsjqOYmf6LL+VntVsM6mZ+ynFMiszeJz
4ObtS9lrew0jIh4G7WUg1OgwuYIKaq7npRMZEOe3EzlK7ce+U5j0ySu7pncZZ3Cv76VJozcdEOAd
v9Wz33r6LdQj++wi/gLdxmclpNhZVWEELSBRdwFqhmdhDX8ko2leYmYNGbdoaLrtyIQGBLaO+Hq+
84ZKGx+nGoEx4xZtRZpSjmVGrR5DM93Le5jcw5G/b/VJPzt+B6DdGYOVZbFQTNzkhwof/I+bMnlG
W7bwCJqoYt99MMusRpHn1SvLY9noNmoEjIx5s+RYAGApKr3+gWGtub9hyMCERETp/X/eUBkkgekD
5u7/fJOibZI0bf73f+Vfb5CfozYyoI9ueKTcjk89nWIgoJXyMZh6j6QknOXe6vRstqg95+djW0vX
mZEb+7hIzFtL8KZ8P/wWyNFlKrYMhZvlIHRtjYXMexzAaMsjMoqm+vvGhwdl3yN7o3Sc68QB601J
xM3HpCq0TRFLnBIHa4U32trRjCKW3b6bnmjMyq9dsToMCEoQ3HcnlYkZfIgVIevZBWxFuKzm+cag
Vw9h7hi0CEya3kZ3GrXAvy/uHFcbt3mRfe9mqTdu4cx8jZFPOm+gRmhU3GCp20P3AXPhFrXh8JtI
nmXp0ypdZAx1kpLFFKy/T9CYxhHELfwDi5tkqQn3TCS3TzWMLjS3Mg+TvnUGwlj90lrnpkKLevUa
AmDJuaZNwsl4gY0+LRMLvc2QRtGhhDS8LFs3f7I8a7YGOnPy21wQ+XW95Y9hXdskgYQm0DDNyLGy
4m/vTJ9a2O18rznJJcG95nNszmcHZLDagHkvzObNaIfiUMZCrKiCa1DmFFlypGSUhv9I9RIc0Rsm
63aeRbrOIijBkk6mVqw7AvLO2EeDReK1lPsRCBek9hla/jR8k1uU+sH3FhU3q38oZRXVuzIh48Vh
d5hkoTv1xbLRzfqX3iHB9UqRv009AYVj8XnPTkZx3Z0xlsRQf9N51kzM9basgWS3pXuVD7XnruT6
wTV6ccm06RAMeYNNgO6cXPA75BpRE7k/1FGb/TDzqzbFgmKhw28maIyJcT9WJtqoYDbMWzT561Hh
MKFAqg+Rm6UXc+jcZRK3xVfWDCsJQSBJM1o4Zqy+BNAVNjY6IlD8Yn1nn5kDv0mqdIJQgznqs0zo
Xs+qrcb21L3ctZgGLpXWmLbZUDxL8pM65/WoLDhWoxtQf1djdPAtqIhywYVdNDpgxfnetZwSedWs
Vo5U5UuJk5nDxAdWRtDVqWDp3JLCh4UgtBHECvCA3DomofiHOM7bpbxyi5oZaWJF9x8QevpPl/Hd
WVZdfjl9iAlvj4vVI/MJox/hG8m1UwHIH5pD1C6qfLL2BUUWaeFqtcGNXx/vH8pHbJIMdEblZ1cB
YRyj/9xNBQ1GQnjWQRFGn3mA4EGJp/B7S3hn7kLdIxPOcgVTqLtYHjju3iryfUM0yYPsi5koCPD4
htdELxR6BdO7N+n1k1xvCyu2l5xpiIXxChids/6/bQskqvyPjBmTjoSH4EI3SH9T3RkP9w/bQk07
AN+AEuxrW7HWGqbHl9z33E1boThUU8N7iZwaaLNGM0i+inR4ROPif8kXHdLRH8sWWdP8f8oHvNqL
CWPVxkKTtZJPTQLNYGkbD/f/x8sN1q21d5AvMhDr+QZdfStf/fvT5atNgenI7LR02bpWupv61qOE
S/qnFI3UoOXP8qGyk3bFzd/hYOG5eNCZbgfFjsuouL9DJ8gGSJ3z/X8V+jidksp///tv9B1jrUjH
IuzrjXh2gj4mJkUQ6jr/k0MbnytaQw9Oaz9HOlQQKdsxkevsSzUByCA1bW1hPmv2ZK8YuprrLlO0
HZ5Q59iHub6DIOwch/k5mmdzYx75Ha6bPeIe3z5ohpdeY7W2tyGDt6XEKgD8VHB2usVOq1SYTKVK
heKrMypfDAj2lErfo0WoH0vuUR3M4D3KvOHs8dkWNBhghM27uBuXHVM/pPpfluP3X25cG6uAZj+t
wmo80Dd+Q1VTH/9SKmu9PmTqRRKVGLn4C2ncC3VnV9pIE1EdaTdoA0Qks3xVDbxTpFfgWwERl4Iv
Wgg/NIjlNubDNqXqZvIj1pVSFWS6e8QkzOj0rKlTbgNYEEeP4cxcZkypd2iJ4/1UOzQ5TuonLNk7
b4NrUtmkWa6sOygdThS728qH41H7ob0ynfott8n9y9V2pQS5/88tnEX/47l/vA8qRFuL5mVs8vw1
wnQd9HkDHyEeMGjYERMX8uDELMtNuZnMF5keYa3lPdQO6Ocz9YTF5BbyeZhE2kKLew5lAbgF9QPX
Qbqyj1Mfdmeu/YSYzEWbXqQoXW0QwY6braREC7vTXlGBVCzzsdzfaZSihflmWOQeapRgwkBTZQTP
ksqiKsFXjOeRFHj6ArGuraRBWhqnheu/8/f1j3fP9LQclVDb127bIARCT9cHowLLrGw4HuBK5EOh
7HNGoWRNV7/uyYyEBSJV1DN/DbvHuvzdCgrmeU2pdgcJm7JaJWEJMRoH9O13ubcyhwoKlk8bfNPE
0s42O/mcQ0RJnalfNf27LXcp76Oc1p0F8nEOvNnTHxIP0u8VBw4JkVzRA5d6t4rGEUY1W38f1Ios
McVt7u/4+7y95ARRTnoV6qumtuibzopk+eA1jroCKxqsXPBHDw3hslL8KwVjSFTVVUAnc8u4pbhh
LsYvQA5wcWmE+Jlktrh5bRzCJVaHVTlCDEa17XJQq8XWKkECDfFYfrgOCdzCHHwWBm5zS3RgI/Pz
hQAYCdyNJBxbf1X9G67q+o6HSQdEv0FKTEdBN6BDQqIM41ZE2RwVGdePEhBrdAwf5XNJ43Q75BYl
/mg85D1GEGKgStre8xkOGu3j7tqMtSZbiEJJtlBf0jfHix4nrUg/MG0zwPGsjVVxOk5VOV4Jthkg
kIOBpk21uO/NTxWjsJaKF/xEGobqTvGLfNMGUF/vxzzVRLd1glF7whL2Z6I79SMZWf6Mfqw8yoZ3
FtLK0sEF3o/lGOZB2ZXtUeY+UkuvkLePyGyi+qr5/g2JYPtg8dyqZegikWwsvskXjSHvd/LPqKtE
hMb5y1CrxTlRcPGCPFIKO6ugX76gKJ+elFi1nvuk5zcxMUZrlkp3lUNehNH3aSDPABgJtwQJMuGc
BBxJQW9CXe90pY19gemvZSqbRhQOox0SEXIXCTPrhO9fZSSKXmFh5s0JSgpYrdVkNd7K0rx816c2
BuuksFgrAdEPzAJLHIl+e+Sm2yQruz/zRhjZ9w3kCfcN+RJY2pWulQui6s3Oq06SkGPPeP6kTRwm
IIW+8KusWvPni5c66Gjmzq3H1RVA/gZle7MK26TfS38W7rZLi/b30bcJP28qluLxsG5K233w5jbE
mGTFgVVVQACXQ2S8aDaVESDGcogAkSIKr/QB/0pcuRmJq8SG5gRL71Im5EspVYEJFTxnyq4qFXsJ
SKSnisQvCqDUdonuA+ajZsuysq7YcJLv62OniXrBJE/sG85qRrNcfuIqngNlzPrkT82Hp+mcYvJV
SwXGZ2S2Wf6QMXbykmZXqbvD0uos/oIi/LYMlsgOQT85w1dh6N5FtyrvQvNeP9pZebrv/ft5rydH
PlX8Cv2LTt47jjYVMueGNUvFxIJd4nLjhe+n1kMTkOTthXm6bemftEVxSwJcSyI16X/LXSG4neeM
QeWrmTsBctFs5qQk48jfbcAJeB2mcO0PJPKhlEEzoQM3s9GN/HbqNQxr/3c/wZ4uNbt+zXPjPY0r
Y0/24FIekbY5pfuuyRnhzo5A+wGfr/8ot/NGmMT3oS9SrZCpldcAmBGVQuhngXetbX+ZeRruDWGh
OvW4pwxp7B/jfMFwtEloyvFf5WyibGj5eDNVwsDnPLjwasphUVc+0Hfqp/tkoZ13yeQI12HH6CPu
XBKC/vWUXCPDH/z+H+yonU51r9ndU97o6Rrl+9ybKKsHhMzTbkRwIS9wzTiYq7a3m7W8BpaZGh4q
qm6cmfr0kgmVRRdi48oTnb/RDV3dyaVDqRvVOfCvXRDTp5a+5ES36bp6TQGayrRW9EvLrxTwjolA
Oy8d+uhDLbgOl53NytR6bWLC67EU5IuCxCIKr8DDyVHss7AcNrpbWScFr1mtFcqnlSQkVg1je7iH
vt2TUGDi3WqMczTbykep9Jj3jCF1F6lRWvvKolVku3PMRmNVEFZSQuzv6AJks8iBGArksb3uZsKq
Gw72M6bedylqhELbLQZbca6Blvf7Odwzacp0PVSqdyuj4SINRY7Irhqj/QfHr/4gGSw32lRV+1Zk
xcvgBm/NXPlC/p8WyNzb6wCWczWFYYEPSAOlDME+mzvjEl3Z5EjKigmUTmHVd79ST2RA4MTqj1KE
M9+5TK6d491CRjLbCD/hXTWZxDQ7cmC7R98jVqSvBbf6CM+lLdTulxqky1oOi8hpOpC/UH/57egs
wqnUn4s+BXqpEGBnFZNyzwvUZOKBSldm1Q90slwkfUup6nUoT6U4Tz4PY5d2ehg53Jjh2plJ7e49
L7Mf5zC42QzLsm54kb+afMA8Ms8AvHOnYJcOTR+tDGSvU5SionDU2Hgc3RKNv027fKhG+pI9cKfE
BTnUNKF3sIbyNcfAQCoh/OLDbHNeiCRMnrqasZPVaPETGACUNTMAwZzWclEeJrG4qPlMZOGWDYi1
2Zr/j6vzaopbW7foL1KVcnhV6EhDEw28qDC2FZbCUg6//g4154a658FlvM/2poWk9YU5x8QN6f8U
5WamHQ2js8RlSbn1JjOPgzLrHX9hhhD7buZd2o0tbm/W3aWHXFcvTn9SZtQSK7LLm1l0Y8uFjSHy
/c2dlS5bDyn1A4DpB3kLus6ryC4UBWaCRto9uD2O2uy6ErYdzdt0noetPybAh39+t1q0yA3Wpf3q
yd+327ryiuK+iWe/VVDTZpknHloHyuhsoYX8+cSSruKSJ33y3PL5rUwq97XKjw8FRcWCaZYP/+93
cPuC0tZwy7MePdtxhTm36jiRy8QbsPrpuDS2nXc7xPlFmvkDvKS3m0xX1VN7N0ylshP66L3WTDlq
HTRLkk3/tt8wJpv/JQJHLf87sl9to8Yi0EEz8B/cPs9gJPeuDjBSQxd6NIeuf+otJobYgLsr1vVi
y+gQHn0FQnIsB/N3rwVSajkCQwAzsZcTydtaBW8DdwFep7uvAHbfOtCTmw3AHZ8c4LpYTbX10d4m
xamxvHO0pvtEI3JES0zymtqyco+62/gGFI1Vy5b7LO//88s6EbCChvWe1M/qdPtzcF//+YeA1NRT
pX21PVyHzchmSqO/M7sRAnrS3N9EuhAC6MF1Y3oaRMa2yG6Tk9jaxIFx8J4gjeHH79+v7iXJ+Z5u
WEaIRFSS2y+APkUw5AMkftF9/XBEsIreL/rwRZMkFJZkNbkypxv8vhpW95w6+vfoVRWzZyaHa4vu
U3cMLSStfHm3mpkpSus0/rx22o54OvOVbuKH/E9XqB4baTzpxvCdwK+63n5JWyInnAL+8faSmjSH
bBlni2kzW0WFKo+BLGb+8qBjkDgrKZM+pGddMCRxEUhAzTvHdK3DGBvpXVuUm1SKlCY1K+5vHMrb
xywZ+4RTRTKnrZLQrunD+pCrrXoWylhGerm8/XCFCBa5au1zD/Dk2xp0LRCFM97DPlx2qkSZOejP
PRpmBClSuw5wcx8XMohudytmGAiBeYcwzmyTILEykIaL8ScRXPp20TxSXNHL2NX7rOGeaCwBfiWJ
yUFlZzAqdhK1IwLSm1c4VtH+/lyDOIEyQI32I8y9vSFkpVG0d/G+tt35eBtOuIV4K+GRkj4BMh8Q
GUKSlMnIOHuxL9VY3w3SuNNL0wkmIUh2qFWSHRTvgFKBU4uClvAC+8EUv70BpqCbWJBPvCdvXOsn
d8oPNqVAX9XPmebd9fXyOKOXCBj9w8br1qeZqZ891l7YlgQU1iq3BozASdvwgKO9RMbEmTTMq69N
d4j4lVBmTFgnIFwzu/Wih5PQDoa3i9E3WYZoSCPVbR+y9U6L+Y4F+pdA73m8zXh4JuR3xsWg4ffr
H1bdc0Inb8VORVeYC/2wZJqFVYTtbT/gZclYFw+zO4cq/5W7WfDfdUux89z1mSErlkWiveaVXI1Y
Beo7DVYgeuWXVnuPoqhEOM7CQQwpbV9Nqj+1pWJTxiTapB4Ob5agZZsnfpIZzGBgOahVT+uULgQB
9O7eK/u7zJ70HS3GaTKN+WgR3t7IitF9RVqx6hmPqZhKv6/xwaeg3YIZmrDPw/xCGgvbjBpO54DA
XHwO+mfdBhAJxE6v5kCazt06jFnYAB/3E5a7uM907hEAlZjhPwEyHIDe/tqul8pTTxSBl/mpSk5H
ybTFojCLSosiqWOOcXRi/lXUv49WSx6oSrZ9YYENclQZeXX7zMHzjVoS2g+yPLv6RtxGUgyL3piD
AgMjKk63PbHL+nRb+77rTD/nDtCmEn6JUp5yADeBsk5fjM2gzaNf6kqn3S0WEXXFos+cVIk8ZYtz
ZRrwPfXVrzpzrs1mgnc5qgyt0OH/t0ysnXECFahevVY5QRRVLnJcjglDEopnDafzMv4aaZSDZnVO
qiz/WpJHfTJAXNrm76GSz1laWaE2aLtyjV+UtZSh6W7flIFjKN4YIXNFgl+RPVfAORde9IpGRBvI
84YLzWBXon+ydKSrl67hLMtXaHxzDgqVQrOaPRIN8Rb5BHZqvmtqMbbv9hmnenY/8ErrMFIOPVsi
FqxAd5QYfFx2ibuFbsiIfQi8r9XYGoHbsl4jJlKgl+t0MIjQLMw6/bBgodwBldUJq/bVpSr5oZLG
YWnZN7HPh1awjY1lVkaFlp70tHt2dSLjqVJMwhuaX+20fqAeLbDMMB+IDSUyM+FCnkA/5fJ3hpk6
fBqFB2WNEcGYWQStt+MDipqWuih7Ivm4urhd/o6NfYezZwnsrCH2rtnGF99sjtJgzRY+R5vt81V7
nzPzjiC3v1Qy4751kkfTHvkgDrMvHVlfJxsMWy6qwLgu1xC153DqK+usuouMnLY/DQvDR53FWboW
aVQ4eH90+66fKKrmRfmrNSv8g0VerX5EQWEP967HhA8k3GOjOvjSxhwbxrT+6Xv1T08gLZcdlDQW
iWPS6F8KgV3JPPXXxVYyyA8QJuqBCGVVvPFiftCWYUEwyaiDoBF8NlQwdfzplV13zDGu+EXSrtzL
RRL2ooK1pRLjs9hk8lFqqX3+K2d6gYjCoKC19rlsHxyneCT660Ox15h2MHsbBCU0lCgYbUVPbke5
tP64AGOpi/wssnxvDy4lV6eguFQQ3uLZJZFeYFgI61rHhgf0f7+28q2S9CYEBgVgv/+U6ZTTyKKj
dY9TaTI7Mi9Di88o1qt34l1BwCt5YPNsjEbbRakYdoUuQTrE6172nbgzkvc+BpGDXiQgQpfYw5FC
zWPQhGwQrp1dnMlK4TCcFTKkMr4PZ24jtcoeSKd4L7SmC1tFgCvi7hcvqBPWV9fN/bT5a0CB2+Pq
LUKRdhPAgfmvC1c5JIEqTa0vrmwrZP22rvFdY9mBY05lpCpkkdj9M1i2Z36Ww8lOidtuE8jiiMq/
ek3nOhEY0jNbL1IW73jDZ+0RF5L2GGcFAr54ibo+/aikOvmzanyY1oI+Lo7f+8SRe4k2K1AMxn2d
KEKDUK1Lg57LNlXePWIlnTZB4iwkRGD8cxtShimCgv02VDJjChbVNffEERxWIrew8+yWzTDvAgX1
Y3sFHo8HyPamZ2Fe2iknnyjW3gypD9ClpyU0Yq0PhkXZqXYmMPYOI9qFIXsQVQqsAyM4kV4hUmU2
Ic1VkpXLaqhz2NN1jl8aM7df+49oh8e1YII4joADSUDEgR1atn2xu+GxFhYk4YX5aG2/s5kbGcF+
aaBrIjkNdZj2GZsaM8X6prwQF/yuyhT/CR6dDs4vyQQgQPPYeSFKeYS6muQUBNNpGKnGFzBTY7OM
dw7XzTeG6YO0+GixcCjSWLJA1RlE1bF8jmM/dheCMZgdEoQpTrFnenf2VPwF/vNEss8UsZEgqEXF
fTl1xho29poEptE8iWmMBmFfXfoVXkD8tET3qPSaGrp9XVzY0B/pX5Nz14FuwXZAtk6ufNvW+lSu
+nVSEVexI3sbEJae7hmpfteVcY0dNlqEfIQAE78wTXHvmHAHlnNKhNxbRsy4vrAut2K+MRu5IXD0
2b7k1kdCdm7bDEVkY7v3Zx319tjcgaJlO+IEeUUvN1kqh+AsQdVU96rWYALVlwPXkvcrDxFYtTu3
5nmXsQDShIcudCz3o8pzJyyxVPNWdF9sET86KpNrDWTRaNAIIp4rgy65ioE9mAAYL1qNdF63iKOR
Zo0SOQk4Tw6UT2DpM4RHWqOFiPpiEiXEP6fLngfCtjBPV50/rUrjewhAgajN16T5aKqJ0KVMaCd7
Vkd8A9YZZtMamLA5ojaRPKdk3EZJXoRFVnKyYmTzyfkkHEBfL6UsP8oBCpXFlKns3Eeklq32kcRl
G046RWKD6yfrJ3IeL5M+UfG4dPI57EFDacdDTvoD/BlB/TG9G1MOQE9kzkXM3bWZBzf09OGN4dUY
rnPOYKNK3MPSqSDKdEr7ZExcWCKuETJzPwmwCqzlksw3kAhEjAMFTtGs2GF3isjURqlKFHugOhAh
PVli6VpZWDZVjb28T0NdliD4vImTQCt+94zk2HIgh7QJyEq4wJoiX8yMVDm1twbf3kqcOC73qkk+
x2KkRiRSeL+r52I0Nd6zzvk2S259A6HCCwblbrEjh1AC3lwJ7k4I6500/pEkCNm+tTjhmEjObBTC
Ce5TwaSSWpy5vEXgU1dzCRuDTLwJqYOaY+PiDOb26abjlEbCya9mlXXHkZgtsEAkM8A1e5jNgrgu
Lrg0EdKaCpknklpNrzJWU8uCZXp9m5vuLnEKDq+Fp33U7c/RTU4KU/e73Mv+0tYAHl2l9DGzjYE3
mM91Yb146VwF5u+ZgIKAKIQ8ND3v6m50MUZuuPvQjfR1xcncF2EGNpboXSODiK3XgHQUuP4dnlOq
8UJXix3kcVK6XFwb2VtR4ahtdaRRs4m8o+lLyqOUEGP0of4k8JAl5hGZ6MW02TcJWi8Y7y4Om7mB
AcZBqxFLxmu3auCmURIXeFFMwOpuCXwU+tb2YHa5kQW5NBH4Nek1Q6f+i3yECrftgGaAKVyNhW68
bE/LyMfr0asTkxBIJXmFMfKeL2JX82PN9Z6/L9b2TuruSNKSCK5nopb69Gq4xi8S2CgXVnMN1NFa
yF5s7mkfyEE4KwDZ6JcW119d8yxk+cfN2VDpRfeHAYZ7How/loIW3klSLWSydqaggi9pVvdJHpKx
DdRrqzysnTSxRFQa+UNT5U9qp+0nVl6TYWe+i4ov8Fj8IMHjFZ/4y+ScO9Pu+ENPuU/m9I9Nrie0
ZbZymfpIDLTft4q8KBiUVnUhExSGbMgG/vfgYF8rF+7SGHRTUx07HoXCg3Fi1TzCtn5hr/dcFU8c
BSwDKAs9I6tPI8t0LNUduazFs7HlkY8EjMH+QFXvTW8Fs4u63g32YZDa71sGrcJQfedmpnNZvRe9
W3WU2Dys7N2YZ6jXwYYQ0FE49JGVOa+2qsfBgO67c1Zvr2vCQnhvhby/uBu3B1l1pz/LVB6wYXiH
qQe8b2f6nTOwoZQJC6JyrYLicUOSgmP8xBJ2cvLV8QU1T2SCi/Gn5L6BRHAdW/bkVnXUAXVFre3R
6dW9fRTMsZ7sOomWEYXySmO1QoPjnlE0xE0ONWzVf/exEcouzs8TPd9CPE+dkNm8rKwzRFP9ahLl
2WtIGTYV1obL1JaBTSwwdzpUHdPtz0Oq/FrYbvrCYOxnqO1E7YyIpyxrYxsmOScCpktiLtIPe2IE
ZXv61UO2uzmIZNRrJ8A+UIpkBUU7iV890/3oqp6I4yHQpayJ+M5eYzwwwQjy2K+s5NOW7hNCAuJb
ZDeHsyzlDiHaXa8yL4NGeZH2iA5eofBFpJbvPGxlyBZ5/0+xu0OLhCCvu0fszz2qHsSSx1FvTHhX
UmPypYtE32O6GrVVl+5ETBuO7/ugFjGp6BuK0qPkQgLNYkc1Kmi71hBoMXHZYjZoS3l5eZZJsdo3
710KNj1zJvbCrLMOYzVf6yxefDAK87vT/OFFyiFb8sLq6MwcdyamDZMeTr10ItAQMW2TsssdRYE5
peV17k4v/dBfyYM1ccw5H7gLy2J0o75QryJVSuqhP+06sleHTIiqFJcu9A4/zssZ+MKA4zZvYZ5w
fA5ZWGtOE2RQdy5q+ubOIPdWQ7IYRu5nlrBRrE2wF484E+d1Pfdi6d56ScSkSn8oSvBfjRqZph5h
0qGYKokHYxL/jEZvPiYbYoIg7O9ZTAOrm7R/hEMXmDHixwQpg2nWFLl9cgRhGGnoXhecj2m2oQtK
my1P9aug1/CxKvvDdo6XS/wBo5+bVrVUKAgDVnxyshmM+x7vi5VjEG9FlW8QJjaQPa6e2oYdoohH
r+aktcTOKsFyA26P+TuoLGxl9A18OyR2kXYzJoN3ZAbTnxCl/sNEeZLD8IUxnrUpbW9Q3TTuxB6q
bUUUUZJyTdQqPZrQMn38Q84mS/Bbr/2He+qbLFBKVc28qm1enFgb3E2NzcJ2bJzI84BhspM2sVor
UdKtEEYSh1W21/3TrDMNpntM4/4XOtWnVkm7KDflFWdUaKezfs2aRve12qqCrGy/seMz1NJUHCA2
LLKmz3cctr87lmljW2ObzdOoYuLDuPhfRVhrSBmfwGprvj0UpE5qPyYDJ9HWBhMwmET2oP2CuspK
Pom9cCisO+I1X9fJ8XMDDGgC0JBRHiVwqby0xfA6Z7UTqPryrmOQ5cHs7h2lLs5e2djMadfHasnO
o0VZJy3xTzJkPSNo813PKqkF1e40xBlanzSZI2CXgCDZZCBhUO51rZh910aXqE8l4WaT7+jGXYW8
ZzdDRSIzFP9Vkyz7WCegYJaPhZKaaCTUl3GG0u1yp/uWMhesX1kXJkJibrX+KlN1KoY38Ete6M4i
Dnr4UOR4xQGUvirMDVpodCtcj0l9HrvG2MEQQgOah706nba/nQDBhrCiE697wRCq5JU6YtMY8AFV
Cmv7jsPW6nfJPBpR0/SfrvoPdxvTIIwE/rCAD24nKlaRwhTD8Ok3w/y3HrsKkklC/nw6JExCnfZo
b6mS27Q77AyKSPRGZrh0BRXKxizA+U1L4y1PAOgoFFb4K2tuMjUc5lcE4t8ZQ1O0/X1A0K9x4LTo
JFvskglkPiQn2iAnKluY796cfBH3rgf60HI7j+sevZ8fe9MDTwo56p4kWNPSXoDJYQBX9rbWveLV
x2hAYrNvKuYrTFiDRk19qvL1d7o5de0y21d5z6tan0HAbPOYGp+rOir8/MmqVnDo+bijU4SgjME8
uk5Htb/M3ltC6TQnZ4LSv/Q5J49nTwDd5peJMS5tyLc3SsufvW4MrRbXG9h1x/O+0Un3NOCPzHfY
YifaHmT2fGhtYk5jQ+MbtxuCE1JuSP4fTK90JJkceeXETIDthMdyfvV8gHW070ngGQhdVa0+s8pe
KUd4MGLYIfD/53OpNVFhJQ1oqGTwiVgGm8X4HelsKHNSnXDrh/lKDCO2jmOJK8wr12suCPmUnvHQ
WIzGZlygq67qzN4IZNDn9AkNwLmGhgwYyWZy6H3ZzvDcOc218OIQQC3O3LxWA3NSmSNTQqTw8aOx
Vr/Rxg8IahyJw42rrFTpJ0CbiEkAU+G1RvkGzAQqVx3iUD6sdQup0knxpI3jM+Ja9ofNYIQFtTTK
J6TRRpfvsdq/Y7UoaUesxYcI/JV3A5ucYW+2WD6XOsGdrm9TE53AMpedgF2iTyjIMFb554HtMTVT
qBKnRj4YW0oOuGIG2Y7cxW6Lfq21ZaAI73E1VgKFgDP4nqCPF96fNMeoM3O0Gpnwmat8j64EqZqR
MbNGCgnPaKMgCiRV9louMj14seU3LUUXGQJVFHszDL4gFkketDY/HVKiXzQNNHK2RS2r8yN79I2D
SFWfVsPriDvoNCTJhMbQQpMuhBrNZPSBNgOqS8u9yZNWzk4P6NaePnjKqv51dYy9JpvmDtS6wwgS
A8zc/raUDN9PA+HNm2MZOBzhGoaSqM6Lz7FTvtTZe+0KAhr0Cex6kckYCRRYDC/Gi65Y2dktjQMm
53dLAB+uoYHAodpbq53eJxp9nSbxXI2uPwPUgtLdMuaaTmM9FLsauXFg6PSsOFjJr6My9d0Kw2/T
V5FBIh0SafOxd7CXaIjnd+WUfRZt/NE4/WMOtKvLaj1y8rdFbL4cQbG0rOlOukPyMJKTCEgvUHhw
I2YqVeBR7egEmjWqJi7IXQO1y169lpvaxW0RlV08BYxT9plp7tpkaELNVf6Wa3lNJY6SzODdp1vi
6MYr82QPKI+jduZOlnMaqktKwVXbfxHWy0ObTe9Wio7FSNRNU1sd0ox3Dhqof+Wml6fqh3MeTlqv
nPJ42TGMJNh1oP2M24d4XpqzJnIBmskVDML2IJjwLXkqQe2us5BCARfDK6JJIKyfU7FHNkctof8S
bUGwbZbbIcs9rLCVPBgNmtcW/+piUz0MfNRe5YOZJlpt463zqiNEqbcM/ABVV1oGTsWOX1hIibz4
vVqNj4aL5Y+Du82pX0XhWoGamnmAI9U6tL12ndb5vpptDrTR0vZF81cF0V5NzQFTqfIUY/jdV2YX
reDR/Ip0ziwpI6Po5xNVwEeyzFZQJsgv3F4iGeJnWJHM5ksFWozFF539xbd7trGcAR8mjMRTzhwT
CbUUDGW5+VuSz34d6L4895+Kg75F01kN+p9+dg+6SAjPNIgqmqcTLtUHu9UlWSlmvtO1u3ShNiUw
puMioamYiu9W97j5QfT4bcl7Hjxp6Aj2VSIjobPXq7Dth79DKDGUgYiF8+/W2lYw2Xc1kfGDO32p
SLpwpRTnoYo/sBomwbrBp9fKvJoa0tDUxDQdO3MkOxZSDDZ+4xaTAcpGOj0JW9Gd48sqRt6IWOzd
RsnY6F7jnrC+VcL2X3OYo4J1xpgi61iBDVpu8ovjOJ2bfyMuWWARjBAIJQiK2tQoeWqmHPH61Aim
GEM32LvZpkrXLTRTtocXPuEsa9vRvLZ2/E0eooIkZGR8QicLalP6nZ02R8ygDupBtiOToTaBSd1E
oZl+u1M5hkmeKLzlOmRa5vIlUtnvez7WhE/IQMDhCJCBuJaYoe0zdRr2CD0tlJ4Ijme22H6GZo1a
/C7D9OKAKUT7wtasVUiHAocxNBOV3xRXO3muCibaA6LEnB3dS8kyCp8y9yy97z7lvBo67uJhiGv0
qv1v1U3oBTz3Y+i4VTTCrbJxTIK642W5xuLqoNeCTdrTHY1U304EWh86oOIYUdxoJBhm1S4Hl7a0
K6GwRoo5gyIlIZSKm3Z7Jj0vyrLxER3qGGDKA0W45O/gfcDHGx0+O22/Av866pU4i3w+Lwhi1H1b
05Ybg4nquxbPdr4riTFvTRUQHMegvRpsx5L+DqeSeVyn6QD8wN0z7me4upIU30zNjvCgN0smr7ka
5ABH9mZu/DVLTjy5HMaeTHl7StkAwAWRhqaHJpI0U9ebCNH9UyURHkBffVgcFkokDh8k0/NAOnoc
JgSGWl1VcHMAT4gt24EBqzFWMAB5l3ruo/MJMHcxSe/pO0bmsHM3dYfYHVmqzIgc9WlsTuTT+tnC
W12vXUB8zduiLX/lryYd48No5DRZQiees/EqpOpVdcFMfFpb1Yn6rSQktULrmOCuSUF0OYkQ/oon
E0UiKlTaXrnE0eBZqBKKedj1zkmT8zvpB8QIoIFWTffb6XFvZ6TeuM2XOevfyEJ2ELtXf5Zy786l
fSj0mA3ubEXQvEpQavZet+MXrVsOca+aO+DUhBc3FxKpicvAjuprY3xsVf1T8Wj9XfeuHbKVQRUR
y2pjvYqyXQkz779nFJoyK0ASL1N/7MwSHgrfOn0jV6Ywlyi1/+mZ950PW9SJTnkvSuXeaBipVkSC
N31CW4H2eJfJ4YhxlqTzWCANVpMdI3Canod5wLYPlMv1vR5QS7L8GxqWVqT8qOFij3emRzljyQnH
XY4Es5SvrRenIaOVz6ZmUYoemiGpJVYsFF+wHkljg9SWq4ReAF9l0Ns9tzxIVA46lZJRlOE8/LVc
ULZwBfGmBH0tiBBwll9mg8qyH7kjjZlxhcb8c0yBkiUw/8IxN18FgpS01d/ZMXzVbdMyOFEihA6m
Q9qC7y3g9WhYLm1RvdpAdgCxmxEaauSp2WddZd8Cw9rGEwoQs66IWZj/z3O9hLp9rWwQhGn5OJF9
yHzESHcarn+jJtVlkOjDANOcyUGmY8lZ0rTuHkl7uS9tdU86K8yllqU5oyp297yGTBZ2IBKJPd9g
GV4hIspNP0t5KMyapy63+XheiSDd0M9jz/BYL3gZ9+ytM0b4DDZbuSn8d4qSrQ+esQKQ6tNzNilR
CWl0l9Xpn44tse/l2yseTK23MkpNBIAOFXGOQdYE2cwqFCs2O7mmX7RCDkHp2ae+HqeoYlWnCPur
nCQ9xWqS1s3tpLncNCgPARGpFDyAlRJd/yb01d2OapAK7DDQ1hFdoTf5gXb3OHdgDCvkGiZ1Y0hy
z4e2MEAsCZ+4ujPUx3o7czJJDJqhfOlO/eXpxr/K/DJAnAf6pCJbF+0z4U2hArCQ839gKQ6DvWWR
4/esf/aD3T7HntocG0WNjLgcD21yHmQhjmiEGHMqrcUE3yU4Qo3/ZOSVKzhfL616PyvzQEyYs0ln
R34+XAjLHrrdUvYvPZDNHSREHq04Kkr7K+aJBM1iPq05Pm0KmqOra0mQdu6Ls/4GyPabbbVNKPxX
3JsJ1ozhicDScidR5RP+yIK+xI9KkoIxPhRx6NkO51/T+nnp6rSLODhpMCUzTX3Zm5m9d3Q1vndl
hxebYlCsfbHLrfrE4Pmx6Z0cRQWY1UH5K7dNaQOanlN5CwEu2d6gJHBCRVHuWpTugI5hQTCmPupz
+6lvdtPaMZvnBqxiZp1bB6qzpXV2hMfO3BPfYm3sFyNQ57T6cOPssUJ0+K/OSQ9Mbeue5XLcRh0v
JELKBgRE5fTbaeBYpbV2TGfjKBitXibRJJdbGqTn8jAZTc5SxLET/DQoCikwanyqi/uuJ3OD1pJO
zWKxMeQos9ubwr8V865qiAFF7Fw8aR2B1KIhfTKjYxWL0UTlfweWA3McDo5tdU9Dgh7PUygZf77c
AqhliSZ6qsTAG0BRD7WMyTKWqn73v79z4+LDVju0EI2RPlfjmtwzO7pXmShv0lMUE4lXtWeg/cul
SGg+0hgNhONAN4YTEI399rjos/FrmascMUGT3EF9MH65ugjwKWbIjzcrimRL2+BYoRrS9cvNJfzj
HZ9142AuuXopUR0OsLUvlYvVloUZaWdGSqDMxtUS9gNDMQN9kcMKQ/R9tW/k9NBKb6bvRBvpEJy+
Gw2TrF7ecqGDn547Hlo3fXv9sJgIwW55hLd/oNt4/wSegetcLujgY/hFwlrvhYU8AVmyGv38dwhc
si8KrVg0aa3xsKzIe38wGGzedNh+KNy5ZfGMZdkLkYE/XzHm4gNu/2bOwkbJ3ewwxPEUxa5S7MgO
JcbiBkvtXv9zfTNlPFa9xuNTZ39vPk9MbD9f3UToN016PBZvWYP/OGUT+F3lhk8fYn3KVHn7+Wsm
whC+SmONdE1bf8vcMnyDI+p5QGqB28Ulr2DoqjNCwmghM7Cga2L1iP9Wl5RaNg67vTF0l8JUrXcD
3YjoWnwwjoYnLZ2cu1YvjQdU0fS8MCujJk8QZmvJn9aTzmM1mzkv9G7E6gTCZvvzQRhXgrx+YdT0
ops53xonErXKKo7YauuvRksNPBnioxo07UExi+0ITnTyQpmvqAw3Dxb5Spv2XdytkjQb9qZ8XcaS
TvOWWzRa413P2O5+7Jb26sTA+ywPd+7I7DJzZR3dklOQwJP/pEyPTT7cJbP+qWL1+VzNWQvilMCI
Act1cINTJV5ZRnJsqx/8yWqqJf2q/kva08dPVJg6w4IUXrqek0bZpLRIQaHha+i4zVOl4tTHXtzt
KkFSyo/Cv/W89bpSSWRrzr7GYKunG07x2iLQRY6dqRcjL8WJIzADLemels2xUt6CQfDTcen/Q+BY
ISxHrFHtA3vF5b3P831aAhZVUkyUXluzdGX1Heb2phVZKS0U8pd2vWIYJ4an6gWxLtk2i7TeXJ2a
qlyWOyPbQNqbPBW48xjn13yRrovmStlm/RyFsZUsxzwxwxvfhmHNWVW9/qyLyduLCiJINs3KtbZ4
0pUO9SdLuSRUWVQxhIbSBoz00C7Iw2bImj9corFBi0URLKPcwUNhjE4VEprjwkB0k3srlekFxQsU
BoBfPpuXOJTAqw+iTr9uLBgH5/+ehgNtQqGUV0uRweSk5f26fXX7o3Ix/lajAaqfedMPowTj8Zui
Gziv8DKdZFvYO81bxxeQLKyYY3t48WaLt3o/bRgpNIVsu3QwFSlM3j6N2322fYmaPvc1HP97Ma1b
ow5ZLDHyBz1T8+sNlKE1yOnSLUdPW4pxJzt0RT/vOON/vkY1wydW1QFrgohury/N1uuj7WC6kl3b
3P1c+qn1ZmhbrNs2iW6uSLoUVviXAW4va5n2yb35LkTvVqBCu3+3N4ojEDk7Hk8ZHmjVL0ii3v0f
BFI/jcNp6sZdCrQOteBgHiwt54qvQ/8Sj28jzoyHn0uxZPyV48C+J+FdjE2A3+WOF7RY4A83+k+7
IYAksJPAmNDs/PxZIZqQ79Lb1zNcn7Lz2gc0W0bk1A1z9JkC5gZmQf8Q8I5fPg313aHj7/NJ9Wur
z/945p+bechO129iJpo34S1VNAF+YdnEUuYm3DZm60PP2vH+9ngTn/1h6eRH955NJ3XD6ttxlh8V
i/fI7QlV3Opx7mTxVFJEX52m/uq9ty4xtOvN/o8aO0SaqBx/XvrTlC2PzNWn0kCbSByFjmNd61EZ
tFp5D/jTDhg5lt9LcVoydROR9MvxZmvqK9c+SXu98i5H/5cqrnLsbbpCnDbr0UscxDsyG5+57w63
W8yV2ADrujGZu3KLFSparCWm7wYLnPz2Cm39Mlr5rMdj94K+wcImasEt2/48u8+JSv3KMSZESqEv
x3phWQMJoD1aW2vvmYlxckHtsAPU1II50XQH2az6L77OYzlubOvS79JzRMAcuEFP0ltmMmmlCUIs
SfDe4+n7w4FuqftGxz8oBIBkSSKZeXD23mt968629c8BSZy1goTX02PQCH0XaG20aFzWQqq79qE6
3+DwmC+JPxbHzh8TtrCvWTcYPxw6EqC6vOHS+w4dYTZCB+l3lWamCtEu+rdhFYEY3UVqjLUQkQQw
LWLTpKHEaTQDeXtUPSl0lgOhCRoQ3T+6P7rHcizUPYIu6zmryjnx2ky+8sCd4Tbtcw9abhURQbEu
eIpcGuIP3jH+raKuHT6Wx4IZ8hjzkiii11LU+yrFbDGQA/IX7lR3HWwwC0fajPwpRioOFFWtfnOR
umxr4WjPHTZ1gtnMl2k+eAAl2Rhk9qnumD0DWlpLTt6CznOjSxPx+JZXAzXgJaJXlJWvk9AublyG
X2OAhr9F5P1kgOaDPtPRyJ9fiKdoXxih8aEyp9uDs00PoaLE7/P/Kb9A/p+ZixQsaPoVLLvw0dnK
VRpPlVqoxyhlmKmUrvEBMx3VLb4LBdfdpqGmBQY/Q3P1FullGBbz3L4VT5oeordlz3aYAv3azp4q
I6bOscNZ3zhW3RW/u0lEiGu9Zwn1hJZcctaOB57L6lEk00UuiHaV2Me+UtKNQztgW7b824MK+SAz
NI+wU115gdBwMItipB6tyLFUQRHms3XEVVjFTBKSro5wVn0ZZK9lw3w+adPqUhlN9pqAR9pmvHF3
hqumrxk/Aei81HzC+c6A0Xyhw2m+FCO7/SkeniXRMFDZ1c09UTGREEucI6Bd/6oOYfktI2qXf2tf
bmVep6aq37IySTY9zZ4nJXNP0llUCu9N7yr1fWihT00s0p7p/QjKAvHf7Des5zUvBz1QKUa1Q1lU
3Mw8IUspy4sPV9g/IGiJ3+V7Jszut2lkrzqz7o+Uun6jGm5/zam9z6aaGlttRtAsLr9l8zYG1t1X
oA5V9EpnOfr06kUOuBAYRl+pWZGVGAAsGpNiG+pB9Y/t6DvVM5mzA/vB6iZ2U1NMhMSwjHQAzFeB
pahXZiw5833IB4YetFsDkQAQtcJ4M+dLUnIU+tv0vlA6+CeXDgY+EUE8G6nkn2lCDDYxfQzQ3cgW
B6vQLg76yCs82bSOq+VC3sliGorL96HbFAexFdU3UmVB1uVetJGX8qCainaCStofotwfznhlIQfG
0Ed7tnhONKIDbN1wN8ndh6H27EgjKEjMOj/JQnAYxhXJFf5vcqHx982LrO/Dv7Zve4zjg5EFKjoA
is6/L+BKjGvm3EVLhBFGYlQj8+rcE6NI9QJbf6id27LqGkmJ0jyfoie/JljAoqz6KJvgI26E96vC
OwVazT5BQzDpLcPu17zcPYoqTd5bV9tLDIu8b7vOMZnw0TDlIbSii5jq+bTf5C5TonEsoDkTM90p
zH+MrJZroXvhndwLEFyASPc55Nz12M4KvMls/b1RAMujonx1bSbZELxUQPuie3Yb63drzKnSFrYC
FExZf5aoyqpTzJMzeczuZnKlUwi8CmPbY8qlp0XnsFMxXBuzH9tNRbb5nzEs7gxZyZPRz7Pjz//9
vxzLEbZpWKptqQZWcWzg/y+EpdKKXGmLMv2TMNqboqY9HoY3H7f+Lvv3zKH1utxr+CC5YqreAnYE
rh95byrhXDcGOGgZAzN9Hv2U/Kg8RZfVO955opLaimkgGNSK7Wq5iVpSO87REaHqDHelK+8qU8nz
4nNsEeNuVVGKDf2ndqUWfgaFr78PgPhunTwk8cSGF71Wmbo3eT8mKvBqBe53h7/5xc61eCc6FQd2
7uXnyjKcXaRl6QOT9yOPw3dhut6bM9qgI+czphDZuk8hrTRILjeEnABrAyY5H8IalaZf2dVFXuqe
am1MkW5zj4mFjOkOVMO/yjM90N5LbJ/XTm0/YrU3nzrR6W8MlT7mgAV0y4A1UurkBYLpqFgohdk8
S3Rl0zMEs+qPHFPJjrAuTMLzwUtC8WQ5Kt+xHb+2rf65YARtPMloVXBgh2rM6KgCO3v4n98eYL71
/36DuI7h2I7K7tZULdv8ryj1mjFkN2Shd1wyxOK8QFpKjfTcdGlzIsYw2InajgD1J8beT9P4blj2
z3TmljA+THbq5Ot7eZkm6lMvmvjJJd4JNYieLna73o6KrT8PqUhP/0pFwch2dhcWGozdFHkV01AY
wjoP403fNgG5IKSmzxiXTgufB+qQa+xYGRNnTObz00a0bvqCnaDGOrLChd+RFECPpemC6tmqH/JC
M3TKbrBhp9roGSwaQXPCQEkGvJfrm5jt24FamZQ4X28hf6UR9P7KYq405IeFUpV3nYXlixxi5kYx
g3xquczOg6OWxH8SCws1LQFDMIJP/mPQjRiJweAHYx0bukUCvSe2dQ+3VK9d6xwkDGVsB/JUrqVs
NmX4aliLH44qSPuN9EM/F5VabmOPyMZHR+9AMyZ6ZlrPWBVN8rxtjDZsUhISfaZ3ZhnWw1OCT610
qos8eCRdLmeK7tXbJQqXYF5BbRD14BrtfmuXAn9ipng4ytg0q3OtO7EN4vMemnu/KtDsC++3R+zt
PSsZ8rVFmh7HubizwqLaWlpI998x8mtn9+Wx1pPrpDT51YOv1W7AMDBxJc1xnU2d1W+qsOwuuv65
UBzCBr5u2aqM5rsi1pg28REXQeud2iJ+lld/D5ZBZNWkGWV+c6acXAPNXSWGRoHdCPFqKtP0lPTO
VaPQeEzmZDx0TTlJ0EKt7/PGbG490EuUyG18QKfh3oqZ1ZDx+Lk5xmm02JEumGCwPCgRR+Phxl7y
bDD5eSHVfq+zuH+4qTk72BEM6E7HXk4Gy8Y0Lzd1oQ14M2zehllGT4UZ/bjyAXxv1daBx5+R83hT
eHesQvwQLyj86n3dV9MRhZKvgPqEUUivT6H0zzwLoq24RKXI7mlhpyiV/mlNxVv92agzG9mrddE8
6Vn5XeZtZmJarsoZniZfS8SbhspKcV87QOY/LXIUdaqhT981CCy1efrWdqo9hZq3k/vBzK2cgw2C
daVU7VLHjcRY7KJZ/iTLOq8KteVyCI3PNGrNB+XUlRa5/cavpT4kJTFwGgwJ+n+E1hdPJJVbPz2z
/WXDzn2Levx94ASVFXlf7trteuMpYwSE6jQxvjuWzWekQV+T1P5+nOk0Ftk/GYWTMY794S86pjGq
ah8DGfhDmBnQeWiyLRoF2MHdmQgkD/Z8ljppzTqyytlN0zr4oMY0MBJDTMCRk13pMeMgnzsuZU7m
8kAvfLYCo8L0NqqJcMqIE3q7xaxRRIR4s7PxbWyju5+N1Zem9JssH7xfdVa/llrifHhJdx9zpb8W
NojRprNy9otoqp1aG7ZyrVOtsb4v7LcKP5nPp0Izm2953Rvl1+y6I+9qn0xDeSUvacDQxpk73wO7
ZCO5pA2oYhLZ+4NdXv9+MZkP8Z4dz9+v//sFppV/EQcH5H6AXZXaM9XGLW9NivESMuB7Hlflt6ph
EDFlgX3o8Esx4LLdk4HTS0ITRaToK9dxFLSLZndqGHRvm6AEhUSlsBp6MvJUngNPHjFntKSbcS1r
mCTMDvqEKIl+X3XI8Wn5MqadcN62apJ/qHOcVeqxAQSC0O3l4hMOxc8xr9MDDkeg5M0vXf1qvSn+
Se4gDRQDe+E4m1bKwXsWZR19S+sPST00EGEgVsmTAwP5k9kVjEXltlIlxThVIVHInz9eHZCBhAIf
CqH/Y1edcfz7gCojUppUMlqjQVFvepxHx6qs6wNCYe3uhnxfTUu8TG9gXpLt/6hKni3XoNuQp8wS
SrMdL+SArLy0NK88j1ayKUPrhQRECxFOZbC60vyNBmHeczUvnnRG304IMMdUOw52qVzjpgbugjbI
xmEn/wB0ucxTxrTWjynR4YTEbZdfqDMSjhARDZhBUTy7TcvuQFcY7mRoF+axTUFKKYRsCWVnA8uY
oBf6JdY08z2hDZK0RvSSCRcCmuFtQi1Tn+VZlk7q84yJViCVn6BYMGKqSD0/qx3b3uU6TbNoa5uk
W8k//feQm/2nV+XjGllIWhGUTdSCh8B7IUl3HYlTjdAWJouKAPJk2NpPP+kZprvl+MJ7p/rlmh3N
hDGpnpbHVe+DIoKAmB/RC7kbOH6EF/clqRuN+LP/nGZAUIZ1lG2B+tLgN9kRB5GfFWUMrooGwd7V
8+9OmYTPaDyunSXyBwaE4ZFMxjlEn/HGIE+Qg4osgjUSWeNcutv8Li/My1w2syUF3Qj43bLJ4Aln
8U6mC/dY9NVXpYrgInwyJj1hoJyahPsKrJx0rAz5k96FKH5IaN7YRhKfhrk5XaIrmgqEoIpIi9c+
ST9CHQYtuIMP8FL1D2EcDE35HfNuxSVXaQcrIFQM7//bVMXhU1mO4I6LOD0qTIGeNDXsNlojws+m
sLajlfWv/qSMNzcMfsvbmFmV3QS0aGfMX6VN9rFVWsQlU0oDi+6WHF4wLN0XZth9Bi7xO2Out6eg
LoLnYIp+m+zMHWJ7e0wO2a0twooUP+guke60dyeshkNZxN7BCTL/vFQEiYGzrHbE1o1gBC6JzY6W
GbukoFRPVdTTg4qsubGa4iWi7wvGaviwVO/U6PpNn/u4VUlbf3LwwciVfQmlca0AYUrqb2xwt29p
C2JVS7DrFAH+PWExnNPnmZwYM31VgL7d+b22nXz3N8wE+848JT8wBMoAF7jtzUlAsiJItDeu3dkn
36C/nWoMTUg3yd8HfsoD3OklR9QYKm2V1E13dzSjP4Tw6w5KS1SpNQwuKiDhrZHfpeyBUkKZcvUT
yW0zd1faXdXkygE6MLoVtYW9NpN05XcoLyO34jkzf8PoyapwQgGsgR6RkbmVgHHop0K5kpcJNKIA
d5Ub/6jj6DwXkR5eM8vvaVNCfE1jcbfKST0XRlyhlu/a8rR8flSPdcCzEROH5JD7qVsQFRjAngZt
uDO8Qr3bkZ9eZOtsVCMcC06oHWTbTN6rDx0RFw95I49z62CHqC6UyXKvCoaKJeVShlY6ClOlrGnQ
5mYtek5C7edeYHWKGsdYNUabvlZxWTzCTl2ulK7dLf9IC9mA3M9bqopphm4pdVlCmR7i6IHehPQo
FxCvmvam+k1ywlbq7kxHdy4jEUxExTVkCECi+8EqvAq7WVUdDuRmVGMKMNfD2lORN6uVfXbJat7a
k8N+QIbv+KF1lWdYSP6cRZrRgZKkfi/wvieFMj7xf1PZJek3vzOUsz8YB59Yo3UEb/VlqCdvDXTI
fZH3fETl2yUsUwUJgMll7gT4LWpbv8+rZw5Ql4ARfEZhwhnKso0Vga729Z1hKNZ3BSXIbhJFTg2o
pm+1G9xocE4/LHOo18JFMRd0Q8mjft5ghmmlbuo2RAzje8o7WJn1gJXvteKp9WgzELrzbQsr48Wr
UY4Su17v9Frj6Rr7qDBaI7mP5RifnQzfaU4w6DcjiJCbAkr+r68Qc+ZM5oBy6NLvs7inhHfxxajZ
RCen2Vd5aDzTXMsXLNNEre2m30XC7BbUj3Zq26J/NnKnWeHRuHQLxQiAwzYkzo49e+xdUZKceXzW
jwZr4LUJKnpECh+90Ays/d9oVL4NCMIorvrIig4kdtVHJNXFbQzph3uItj7Bgd6YIv4YBjG8gLZq
+XMK7RUbyLjVpim71iyCpzapBnJ93zEpyKFx1xT3oNScGzDSa5kG12RU4ldtlbNqkmMRunQd9dQG
oNsjTDWw45duolxFZhNTB1xhpbuM0Ja9qKFMw041hwAVdDwtw4VE6d9T5vT3jl81sScWqJM2bbY4
64w7GSnNNpzP/PmePJP3cPz3Nx/x8JjOljnPrZ6XYIupi4/yntzYELjBb073ZoktUyoFl/Td7Ur/
FCm1sQPkpL61YfUZawx1EKPcaQCh4iM78yx5fY3Sr6OYaiikubypDTM6DcJ5CNOY3tlXZ7sGLMfJ
qHrtZg4NDVdR2f9k+JdQv6UIgY9ylNGkUzMrWFAWzkMNnzBstO9vtsbjYp45xGru74ij9Q6kKUbr
JphD+XC5I4YmF/Ci3ZDt0cf08/7izQc7wpm+ihqGEQFU+J0dh6coK7wHda/zXKXu09J2jyZWHBWA
r10ONdiUVvvmxuoDDb718PvUuoqeBb3ofO0bxLUIa1NbXREk4CuItW6jVIbyfpXHStPyu5For70a
+x9134rTiH5hXSS2tScKKz04SbCPKDp/a56yq6vc/D1xksx35pdix7eYfE39JQp5ZgYWG4TS67V7
qWBgzDUn+EozNOzKi8Gg9NnyWufRuuM5tkBc5FVC6I46mZsoU8LPqZ1QddqOfyG0oQQSoY+rKgA8
NrVZ/koeSrZj5Iy/c4Z56JrQtqpyH4uQwE4AIs+V379Ng/9C0aXtmqrMryBy8qs8+3uoWicD/iiu
IiQSaEFlE9Xxbur2zVZ85Vct4NRiYvlBs7TGxgpTAoKZnpMLyuY9v4KltTeq0Bje5cVJE9QQqkLC
zzJpLTyyHglUXAHgUL5jOl/nBZirzoXJ1sV9RqhgADOGjd5+ArTypBQUTZnnfCrYOA/lHMIMV8A6
6wGt1tFOkEDmyGjmA/JLUqaLKt57vAOfFDXYTQAMLqOVaMsBmxqrplcSVF23sz/fA8IHKt9zBpou
DEe/BYmDtBJn5FPfs2NjZ8P0bhTWc0NlJJOQ67kywh5mH5DemC8hei5apESzxfW7RkTXEYMSLagZ
vFv29Dn/va9FyS/4Rq+qlQI9nCR1TkdRlUTFFXDKr2wwiehMPbFvdRvB7PRHoeSEKkZXt/ygvYVH
V4s/yC8pjhp7D5hvKlM72ijMI1NGWU2Cc6Qxul+NmyLNtrWzr4j3sHONu5KNfw5D8Q/IuPZW6blY
bvu9Wa5oKzZrq23AvM34N3hkAmWZl2+nARvdusH6mw/jgw5R8BKZnrG8qDRZu/F9t2cMOAem+2pH
53zAaWvPnbrCjrSrZx2aiDwdHkHxdUj7nQyTRIvvHYtgev8LHlWGOrhiYZJ3ZOC25JFaavoPATn+
XhE6Iwg0vfEli21vX2rTfQgM7NBKij3Sg+DQmFG5bRtBinDY8cPAy0q9qJ8RGHvnYj7IM3kw/CA/
ayNqiBd/7k2MGXp2m9SkBxsxYx+XSDeW2pwdk741aUTimqi975Wl7PU+8H6FbvlEe7fbE61u7TzZ
2rQTcgvVbtqlc+uA7frNShzlMChafjAHLT12advfequCmpSP5Aao7p4qwr3JA+M9NAG20a6nuP1z
D2tNc172vNOo/AwCxMMReRm8WaeD1lAwy8tGkM+nByMIoEC5DAXRPEndTgCiWq85UqXyt/raK1Ff
7teQGctJ95+T+SWoNSsF3+H3///XBRhcvmlNtVHV6IlOkPVzqsx5cN/OwtcKT21cX5REdS916/nb
3EqzT61NnoiE0FZiCONb1yjDxoyiHNK36D6T5JDMnzrNjZ1DSsAju8ZNQLzQB0EwBVBlqzk2bVHQ
Q0+/FYpr0jNT0YFUdrHvxbuexsYHUY3mRWDURerMZcS2jsQzoHwFTNsu9ruzpb2k8wX1zXxwk/0S
eerz5nzk7WYI+hDNnw7uwKyrZ3lo9cI/eQ3C+TIT4Gun1jlnAe+VJiQ6xfWH8aWzBzhqM/CwEGh+
UPmI2rmn8zAn6zqmf7p/Z+MFlY+K7+wptU9iBArsuu3FQwm7vWXhGMRZ4r2X/lARXAMtbyh6CmFU
uis77oxvJG5CL9eCr6ETzcZps+zitiUsW+Cxq1qNESbOm7PG0HbYE/rLWMLdEoH/Gs4atMp2fhso
UHZOjxRWU73kPI147JoOkWpr5kD9xgBjHHGix0F10wfdwpydHeRENu//dRagw17uRfKMlueGYUZ9
4MN2lu8/gQ6PgT3ORnmpIaJoxuy7VbrFD/6KfTB3exjb3ULmQTzbrEPWJgbWYBBP0Zyz0EO7X7Ht
dK9To+UfKMRXIOn916x9IXF3uJomrbRpSMyTpza7yXcevaIh0C8AQY7UldilJ+8sh08kHinnJhAn
zxqUExEH9S0W/l5tghkrwZWRN+MmzdwIC05FfpqLIGCU0Wx/ryPIZGu8kO1em16aLizv8ncUaKh6
l9K2HnQsG93Jt8z+13xShyY8IU563wYgpEPC0PHEnqs045k1n8nDNLm0Awr/Iu/HTCqYJdRX+RiL
sRhgRjScBbKejmGCTkJFSc74Gctg3f7yaoJnB73+J41Cfx2qCPy60Vf2wuTBYBS4/PusNtZjrPr7
vtNUktkB3auq8b0e7N99kf45CTODd2J196c83QQ5cx3Z/LWyX73ZeO8dlscLOOII8XyBKKAGFVZl
9s/BATglZqXComGQp85w8111V3gl21BcrcgE1PgiyoYVGwxgt0Ej5aPbrinrvc5b9FnJv5ceCqzn
sfW2su0HHWk6Z5O6zUN0nZu0NfD4t1N1VPC2SQEm8ur6RV4Fqv4WZy4rnICSA3xJz168AsfSlGnD
XS0MfDp098GMeVSqwju780GeNcCokThrY39MZJfNcbvfjQ1B33HCix6lfD71fWz4GykoCq0yJJ06
9O92NoDqsUmYCyPgFH2HiqexDQSush+khMy0K5N0wmKEVTvqrnN1mZ0+McunN+rH4ZeeNucuLdiX
+PmpnJ9LCsa0TU5Hd00ErrL8A+ULbv5slh4btX+Z9X2B3d3yUVEGlot7JjKsc41Fof1VRWqO26B7
slXd3otYkAP072ECGFGuymJWEHQT2SweHxfKLe8sz+RBg0NNEk7yVGFQXGdx1qFn6Pm8zFl5/nyG
Q+MtK6g8lx8ZeutuFWKR3tKDV6EfZBRKs8baNZDOhzoq7GNSGS8Zmku8ybXFWz2uXjOjfZGJrBRd
s1pcM3DZEqpDnCX+94502KYriZM24y9LaaPHhA3nkk/WuO4cRlHM7nqUjDwhRRGdHVE453G+CuYH
aWP49ikNrGeNOLUNqNssv5U6yI0mj9B32ILUkQiUGE1ut94Vn8sbR0swx0tCdITXdVuVarBFMFov
WPxa0+It0hKetfIePYZGqcSxGeLujNG+O9fzQZ7Je4Otcy906D0jvcKXCR/dEyc5uJDah8mFA6Eo
en2Qegh+guwWhV6u24kfJruadiP/NZpTNFceOHu5R1cxwaGfwRz5d8suz+Re3rXd+JwO9Vn3rCN2
qvq6PGTIHN6TTUxAVPaPWng/p8ixWdG0j2UZa6bG+jLwv/mT4f4zs7HxYoXGK92HcdvEU3LIjP7o
Th4VDMSTraZm2zEQ1atnWckBraa795Fsv5qV8Sk/KYx8f4gaCp/tJeqlLefdlKIa63As6H9UaoQH
AtV3EKIgiTSRbUGhvbjMe968tmj3wEK1A1yc8UVzUaR7eht/R3i+G2MqnFna16RQl2oYr/dCpVuH
39bYKsi0vs1foY7Tz8yOkwc/JhcQBhBtPQjrN2McTkYQG1tEZ/i/2L9pu0yrA7yX/UuR+9ohFWr2
Sb40egZg+7mKYp0P/7FVe203UmU/DDskuDYy+9ufpjZjatDPzUH+q4I41WigNiNa7BJ4wtwcR+C3
VXK3OIZQ1KKoOkBerL+V/qhuSqYTJ6ukTR4xS+4A1Q2l8jWV/a+uJhVqDF2MDJVAUzo5Bl30JjzK
2pyoGYTDozquk2REGRyFrEMi1mBnqmq5L0FErv1Z5aq3dXUu07LYkfMEa2ZW/asKljeGdRSugEo+
oNkMtNtkunwgVHQofHbXYFffFcUbtgObu1cerT9qxW2ek1b9RMmZ86lMvshlrSEc42aIC/ofRer+
yOfNUESOdjv6w0fvoBaaLQt5qRMEXdgGtsPEOhhscZcdej1v081u3Jm65x0TVBCY9qp+341eAk0B
GVRZNjCTzf5Z/rUlYtonpEh8MDQ1BpnWV69hayG10G+t7eJ2URKDPYc9fBY5WCSFrIskmVAimrgs
6rlth2wtvsrLsUzDswwZ5wnhb01PLU8TjqP15A5EZRO6t298Q9/06QzJnt0cVgI01s5jFrq4upqw
WW+lcJ1bRgr63shwrQsBNJhYZJ+/DEDT4sQoS+wgdk3TAN/wDoeT+cKjtn42YP5J7aIbRf5p+ZMH
gTAEbOD3KHT0H/MJvJPlBE1J9AlE42TF+U6fsz0msise85VMmo2qGO9kENw9Ht1QVmr/UM9bV7md
lfeqtit2EZhh+Yvum9wjTjNYO6Pi7ZcagZa4/ZR3r9Y0o9/m9VQWIZ5WV8RSgbsZgAXeElI+21/C
Lfl1daODR0rpqm1qYcC3ABH7k58fQXbbV0Yr9hX6w58zLUfQFTmOtpZx9pWvGYeFa2+2u3LOGZg0
BTKPUWsbe0rih7wHJpjwsbjVj74Ywzt9l0dqdBaBcioiMbuYsIkLkLeJOWzjWLS33oXEjF+uW86q
+Sz2BA/MphPvQzU8pUys31ja2sNYjNE+ymKKUPmbZV7wAzTHDBIoPiyTSA4PXisjzSn/SDFQ7em0
lFtd6BAESTtbQ2VynphvrLDsGnc9jMRdnkWT8giyifnQfN+YRH6wh1Qvv9SxpHvCjIKa9CGH/JEo
zjUu/K2qKKDG5tmzJMebeaNcKw3Fi6VBqGXP6a4TNiB7e/YSNUD1Vrkw1UeOXp3/+n+yTjBmq6AO
V+z0QOS1A0hFDxFZwsOD/789+xFiU49Z0s5tyI/CCI9q4WP5HcCigO79b9eBldrejGNDFpv6Co0I
AW+Q0fLSlI5dR4HAniAorIw0I6MY1kCQRBlEDM5yyL73wWkOUQ8uTwoSGGuMKOQEvLu4Mqx9R/rh
Va45CTOLBhLgBZDsUTYJZG+gsUM0CsQLx5077esWkG01J6UIIcyTBl/RrnXrJ1xEDBfVT7b3CnBp
XCIeLOStXyjixdAYDjlWZx/oWZovownadvlGaaUwXMmmvQ49CTvIZDv4pRVlZZfuSO1FNJMx4tWe
l5FKVzfLO2ORXlXCAGXDsGQpNr3UKHYO7jm60aytWVBmqwwg9CJzBlNgrr2Zw+9bHAzh9Ic/H3ON
P0Zl2bjiDLHX2dwFjC1SP5wQ+Y4F6oiS9FDVxMgY7FbsTZ0pEAnC8gMnq4rRIBiIgELrWouIj38I
FP9vy6QGLnhBLUeflF1zldTObmk2uYHzRMydeZR5K5guquNASCAcjM+SZt+dvIzx4dceHP26u7Ly
+tQus66Fj9Yqo3q8SoGL1RjeludrtvMjENJFAgukn9vQusmsCDUTzDgDA1IeDcZNnvVKMh51FeRY
5mLHn4Vx6hjrV6qj3wxLw8vy86rLV5pO8BiZuTyPnkLgitmZP7dO3fxefm5q/m3SWusnEXeUA2pP
G4OWDIpLKJnCRZk9q8WpRtLDQM7qkh6LmXu3jNDVlgWssMKN/NUSDc2nqtVxXeV4BzSpy+mnGcsq
TVdwndeYnH7HpVpcwcdXl57af7FPsep8uINtb+IqajdxGoYrVm77xM+0QWVYkpZBHFFQNvrTMjG0
MmInKIgupJVpzNtL7ZJ3ynCOiq/IMx+ZZ3RkxVL9Kn7efqPJMfc86V61zBbpi5ule1p8Il7YVyc0
I/tiiS7gc7mMlwZPX0d1mR8GI68v8swvxvoSzPem+Z7vj/95lfih9TJx0WCRLN+TG2u7vIsYlY5Y
QUUuikNr6PpTz8hymxSl/cL41l97tWJ9S4zhVWSD+lt3X5siUV4SlnrIMgxPWz35MFKf9Uc6wOA/
XTT5JiLQslvXsUXd4DnGk6OOHslE0KVFk4knM0/FhZ7lugXepa9KmArbQNYOgDqD+hKORnUp/j2D
FqAeiYglivQhLSJTAE3I15YI33po5IV8xel6fWVNkKmVLEv3wuDSAC13C+c2QIC0Gani7KI0RR8/
k1uRAU0oh60o1fa97JR4a2qBsY/aoHsPEcivA5uAbvlq4w5Eufiks05Z1r5HonkaksCBS1GZSAld
fU3uBS1yHMJXJXGG58aLf6t+aL7zjmXsQFDaTmt0ar2um7Zqn7rvRdm+ZsloXVSe5SDAd47eIMbj
pFc77DLUUH0ZggaOGvegscV69DptWrspb/Kq7tX+kPvOXh/Sr79CEsVjcBFWwVcyN5mKIkaBouqg
e8bwoxZJ/eHHLnJqzUTf7hXkMCU9yJfK+6ETE/aIW0h2iWo4XwU0+GoODwpidz9AEJa+rlSLmXZN
xB7h3sUQ4IufuWfmW8OvunU79yFJzZ4Bx6WxLaKJ0HiQk38dYcRL/Fj0K+FIBLFe5I62UxKo8r7F
9k/qa+XBmfPVxjLCLDN40amrQv2um9ruj6Y2nW4gHsSTUlpv7BfGk/Q8FdnGqEBzy/USdiwaXq+F
iZR6+hnaZrQCySNeknnAnNQ0tSc6Ym0sUgBAg7Jxe4oEKf/12ng82YwNV41LfkZcb0Zom3fL66a1
A94VIG48B4JryH9Eiji3tVgudK/olzf88sbWtrE6aZiULDAOVETx1cHlumqyZrg2NtrVUI/CN9FO
kA0QN/1EIQGLBQRqr8C6suE9bLo4ZUAzP2/qWLmXYdMhMu/xFzZBPj8uinNEbvdGmmnL0b6laRW/
yvvJfD9VRsysvmZvEzec2Pl3wdHUGvFqFPmLjALKKx9Yh7DPjZZu5SQ09HJmqLm2zEXJRHwZZFG9
FEE5H5yLphntGbjvu5PH4/nvIema//tSvjDmGLfMFJ1k5gF+ajBh/FN3qzxASTwWE6rIpetu9boL
uCmi14dskAQnN1wTRyd4MuY0QnXe0vOCLw8KxJyuRywqF1e5zPYvtjl1PAoD6A4C3GOnejQy5s/+
LJ080GkC1K4HzoGEqv9D2HksR45sSfRfZj0wAwJ6MZvUkklVZLE2sFINLQP66+cgsl+LembdmzQg
k90sIoEQ97ofl7QPevOTUcQwMxzRX+/Osz9O1aekjf3+qZgK6BV9RH8XenYs4vC9C6r8oamI8cI8
Er7HQZIe+wqvpPq0z4pqqw3nu5paKzvjgG1CiW1Da+8CtUchFfLotvbFXrwsCPRJukMw0yVY/Slg
J2tV7/izzGEzWYA5FMPBq0EEUgSCHwXv46kzlk05KhJ1NnCmIsLVGeU88FQ/YwOvLSEP5UOJsOdY
N3m5IkHGPAu/J1awwyNs2dRXQw225PI+rbZsU5W6ewaDIqhhFTVZb85NJeLGcpxOQzTpa9uKq/dE
0uRPXLmxWgetUyF0qNSLfB97ArKsoH3gCaK3EXYkqBpBuM98f+UuZW6UvhL9EiNJXZfNo2cZOkZS
S1t5jdaAUB7wuDIqsJpKzRSrTN1BLUCYM2zsjgmkKl6iSPbH0Q1t0peb6CWfuuJYUkzlMQ9eYzgp
F8a36MVIbMhrZvFsWX508lCIn9QRrJHCqabb4IE6hiIzfcEJhceDEfDBcBP31lYASjL+sFfLqc/K
Vz+2ME3xcD9WIvdQUYEy4/48V1EOVz3BPmAacC/TxCvf43r0YF+waFNdDq3sc6BkPV1MURiHIonl
3otM/jrkBiuD1vRK7dWQHoMDdog4yMkZu69mOi9uj+xuA76QKjgDPAjO6lS9BL6zct9SauO2fU3/
eErsQWYkm7LQYN/8lcxGnTV7ZZ18GO1bYrHM1X1mClIveyg8uz6nRW3zZKJczFkc496+6nF7gj7+
XeVN4SiH9BRLEiyS8bPywrLR/wo4zd7fb/XflzBkaG6DJRFLqWvJny8OWhr1EJTt7//sXbD0X60L
vs57lgElCeu6bQn/794WvSlTx3RMLLHsuPeo15DaE+lCXFg5X+Nh4ZIXsPySsI+xduhIu2bfOCrv
D8C28NhM5LzkzqmWxlO9lCGsHtJ3WnXf1FlfgD3WvOFbkQSv6OXKD6mTcBrz5HMAoWX6XhJXLpMB
uCcagDOueab3worWyI3jnZOghsyERzoLXfy5Hr9qOPk3cRvqp3px3zUj1VJN7JDTeDsAsWTrhM20
dfvkeQoq96Kbw/7OHTBcNj5S2gcdi98NojAyZtQW0hP2UUmo2rbxD4Vf1eugMt3TaNtsl2cyJIey
fCJzpXhNei1eC6Lbj5Yg7hKMMahXYbZP/R9RQEmHBjZFXH+1fQJEkO8A2G09/dUg6tqGKILR6Jmi
PlrzBL/GQE7nomGhDYeKhCeHrUEffTe9vHpBfaujq3ObF2I/xa6BGXSuPJ9gn8VQ2WP2JmhKvJD4
XDxKzPjXGSSbx9NwDZSa1SpKCDMDbRU1SDZu4p+tKEIBN9NcGMYAdJXTXKjRL2U3qZ2EBeKBKJ78
MVmegnyEDp5aY0qFIorXyA6W5W9UXpmNeCh8f/qc26kPfNqkjG2HDX21lNAibdaeitbfuaY+HgXS
1G3cuw7WppxSfdd3lO8dMzgPhLmxVeIqwJfIr4UY9P39SF9kaIVA/UyWV3qAudzsc5DmqwH27rXJ
vS/EOTVXnRSFcUVmeXO9n/ttAcIOjPrylnohiWH5kfGqVY11UT2xJh73Y92PJ+I7flvaI2d3LvUn
Z0wP6mspys7elQ5pOOEwwAuJTPFS6qx5R/Da97pBHvtsyPB06t0INqoMKRt0lvYzqJK3yKutjzkl
TjFNw+joUAq/zkb75iIY/aFV6HA6tKgr2OoVUE+IeRDhM+H0PwPBFOKRiogMB5m5n/TvBLoBVAUF
c0hr78uUJvHZTmRM9Z4jEReUzAP3QL6HcTGHCfHGouDwSjdEWi+rdFtXfr8XmfNhx858uBvlCa+2
9qxoKIMWNpKK3iKdE3NYvsXxHANbNmzo93Mb7vvczQ64k4aNWteoU6t3+k0PtP8htq0Pq/apWHY4
Owcwi0ddz4ethSRzO5aDfo0xiqn6i3oRRWBsKz32aabmnxKCIb9PLfyCMfvmzsyyZnJm5xbhgm2R
T/ndsJIipv4tpP7FzRxzCXuC0u1SnKyK/MM29ZZaORXTiaQ1ciO7AzbXBqVQ/F014PBXVzvHnx90
rS4fYd+up1HzGWPs/NJOIcumCiVN79afAidodnYye6fOTeoDqhmDB5X6Pm2T66jDbRqhMCHeSfy1
1oTypPwsueyOZRAmL0PDBC78JuqgCJVHRJYJus3mVeXjGc6NdA/noJLg1EuuRR9N7IHSTPtHpjM0
rG2LdHw5CrsQzLPWug+R0z4DzR9uRlOYn6CjPQ8L12jyEWfneLP2VHb9U5SN5oWCHnE3ooxeIbCB
jrKQSt2LN1o6NhdJbbWopuxb3DDiUay0cQfSgzfm9Nlw2HsGE4IHtYBrBx5/dToMCS5ftdMLJ3gq
ajNxN9BlM7Vp6jbrUOKLGShgHawRDyuBO8fC9/EDLTdhBXz8Qpw8hwaoIOImFlm7CLN5o2rVTslU
aLRTfVX3lkvjdtVZGYKxnDxEp2L+icKfyuypS6ntvfsecJLLpcwEsgiIHiE3bZeV/kMa1NS24+lz
hRdsT+6hSSSKbZ89OXyxvLVsivJHlQIVJkcVHWmWwwxn7LnPtmY7ZB+E10braen387VgRFoK9+oF
DRq7fILlUfsMcHjLTL+1SZveaBhhHVA9EMJH4KgWj9EyclZ0eU5hWH+EetceoSZ8U6wPtbNTa0jM
tZQ0TSF3SVCFGzss/H2S08jTrBj308KLKUJ0pf880XNVf/UoOsJwPJtIMcOxAZ4af5/oG9+d0Gj7
zlFDV7umAFjn3HoV0MBap/9SwAptfDu62EuJgcqJtgMcDQrVHy3sYWkKjPoamdXwGGbZu3KHmUYy
HqRTEjITZiCvTV1Su5+DrZ3o/guDBMLvSQbf5sjbAOCzfiv1Z78a7HPtZhtvNtEn/IFv0PWBzNW6
fcOUR9do9IfvAI2UC4q7Egg2EI/1SMDnUTnQ+vbgNcjpuI7+PU049Mf4kA8LwrxyH+twflABf6HO
QB5XRXiD02IeyhLiYdxzg4hgoHK49GiT5UWjonuxBPlgk599xktJfjOQovtR5dk7ti7zowFyDS1F
iwU9jbNbZkPNDPxbgLLgZqajdbMElVnUJ0k3fyKBqUUKl9dPiDLfJmcksKWskcQ2IbeYdH1C5EAh
7rtmpOjPs3ItGzlt08CgxC7zpoI+mwcXMjYuqi+RehAITcuKL1ifLkHZRy9NJ6ybi7OOFPCzzjSn
nibq1f7D3E9v6gzyyzFwB7lJC9m9zaU8R/iqvo2aA6asYoCMqTDvrJmt1EIkcghOuFBsQYmgzu22
Rjvosc8k5bl+0Mop3xGpWd8m/3Wq2V/qACe29eKDinz5jacCYaauxY8hWS4rMWtMoXEcbiFFRDu7
bvtLJbSU3W/ODENM83NpJ5BUIhfNS1Y3hzjotukil0Ku8ps2BsGrqw+vdBaCdcBjiKVDl+8BBdV5
aHF8SHxkvm/PZ9cYq2fbGn9aJEd/BXpBMhwCwJs5h9/jOb/qrd9fQO4Pl8yox2MgwoMOL+GSEwi2
JJoSfrhSP9PJPW5w2o5xgOQnLj+5jTWc4pSbOLDgD9+Hsn9+Or1fH07fskzTs2Dqm5YhPOeXVXiW
Ny0kscAHNZt52wq7lpuM5c/GBupTB5JAp6xpdoXFlbMmF7m9bhib0vaouk/dg7/8rNPKKxJHsmOq
ftrEcRE9uC61X2TzADVNSMDLbGnyMD1S81gcfQueyBxXTIYBFS7c2VjM8v3dKQnZpSQQEoHIMbET
gEdpxseE7pZebTyGJBWxXUcI1tRH0bnkX2sdCrI/XgyjsTY9tvU1u5fsVja5IFIN0nvPDvsWSoYp
3OJhdLYk/9nyHoSj/OiZPTmL7tTcoKL/BJwJqYhyy55CttgaykaKaAtDIoFfU5X5q6C1zHdviaLU
PdpUf/svizq39oEN7nIGBrKHPZmC6jMzWGPmpvTz5qGKKAm7vdGsVFq3qIfxSH2upwRKR029Fw35
BFoTQKTtDNa/OMcNof8yKINgAflBddMXOvUJ+xeywEDa9kA9kABjNUGO9FgvzP8/XJAEVyMCo6Sl
hrWLpklbG4BMED3Qd44M49LYssbKRgpm75NFAZqq2tqFThvYj38/VdbTySyAhEI+oSQSYt4YLXdC
bE/BA+S9QY+Fb9IdY3hiOH9UZ97pQbxxb+hV+bXIaERk5NTfpKZ5F2xb7L1Y7z7nI3kPZRamJMAN
+itM8lc91qNvsxMsbNpyvJHWOGleslVNrdIdmj0lKTbmef2hATc/K91pk1PVQSkZr0eLrBdfW3CU
+OzSq7Czu/S1i0c88GPY76YgQek52NmBbYGKWWieIPvUpzxtfwtDUd+QumGfdLuXxmNiSxcLuDrt
sTdc+tz5cj8jVurFjKa3bkYklg1RubfmHCtVXlWbqYssmGOc0lopD42dB2v1qdCbYE1WfLKqBnRK
Bp6pG01v91hXY7aPGmiCiAxR4ZlQVAs3Iu93ucod9UYiZQNqlMtpBcCxbygPEPUSXqshhiRhj+WO
WHNxckhNVnpiD/7MFdbDLWbhjqBuKbkjrn8ejHD8tPA4FJ2DNSAWcdMjLUATx38ekaxfmRfgE4ha
W1gGBv5T81ekAWsEPU5cczhTdxjLIiDcZvLePVbKi7xNdxE0pBOmDpfvf6UGk9I6pZTHL67fA/rG
qUDP1Syhm3rpCyFFtL4p/GD1WUChy1FJV7X0oPc2NsXxYe5IjnXx0Bdwy1cDFQHCKtzmqa1FdHI7
YjGVzbMZvBw8a6IhCJYSJkQFHU2mL6K2tIPuByH4HGyqYtGNjYkL5H1C0mo61jGUEgf6p3++Tqb1
XwUUQ/i+LzzddBzd9n+9UIteJ6e8Y5600rC2w1AUyP0+ubJKdn3Xo/I2nN8yO5nuAiU8PQ+AhLJz
xIP5ZTLIpoxRIatvnUZx8lRGSCOmZ9t9do2I3NW20w6znIxtX/gzFQfjOk/Wb67EsrIEgiIid5r6
zCgjt42QwWff2jrSOGRFVH6Gy5PsULPUp7RJ3wrplVtVlPHMlJjKGuAl8hJytwjaOvdOsKUjXKJV
xsQfJU57nWsePPoZ30cOgDD46iBM9x2gUhJ3iN2ObTGs4UETcaFwe+mAO9xPAa/CNsJ3NgzynIAg
ReUK6y6ws4ZOFVTrhuSxtYm1+9wtg7zmgyaToffKxZSrVJfRnsYNZUmj61/7qH5odUeuJsfTbtLL
6j2jwc1ZhPepJXa5VrImD8FsQ9fz1iKZi5uEOa1kPaM5FhfLdElmA97+SUg8sgNa97PaWE1BAVXK
7Egu7XxM3qWIclQXOQDzVrgvpdVo6/DUGFazH40e15iXU8UxkNB9zIGrH+gEtbuSu+5BHYVphobK
BZqRmzS0EPq3R0dLvce29h4cOydj1HYvSm5caxhaJuMTxsD0ywh6b8WOHfyODfkcOpeyJppueLGw
f60Bco6XAAbSKQ07g7ycuXkM8G5tpCbluzDlj3a2enb1kASwUQBn9XiCwr3faNULPS9/zYlHW5KU
XptH7S8/knU2FYyqi3AKLLxEJacY5srk38NXe99IorBuF3JfPbZfGzh4r25kvzPqJS9xO5BiHE9A
S8hHepxZwZHvgkbNK32cU3WjH8aMurTqeedxFx1c4i/hQpcsXoNU5zkdnKNNGt46twDLq7W4kDTI
6OVu7n1mokb6beYFD0rSZLBJuXgGw+kyVqjufA4/jUV5T+Ey/Dkh0W3c3nwXfYDxA7PyBveA+Z5r
7HJiW1IH15OdWlCrlz7WGIK1OTsq8XrJgItBumBpsZS+exKG1xjkWEgsp3m59Lqq6qC0WgBZtzKB
gKxAVXM2nXxDs59tPQufNb156Az4/E0egZZc2qcuYLE1ts7XOnK1MzmLGtkZHrnPBTDr/tgXSfes
xoECt8/abWZnBUHnh5FQG94Yy57p3ia2fAPU6OjKnU3V4U5lCsSQ35KsPNdFau0my3XXSoTqB2V3
SMyFyl5G9WUIpvrAta8v5KdEWze2d1hDzAec4sgPa6fZoVegpWz6nX8YDFCYkBfZNiCXIpavyLWc
CLGZXLWoD681/nuqNOV4ue8PdKS0z+CRjcPYadOKJ/6HAnr1kSAuseunq7pO0U9KoMYhAWLH1aDe
ObSu2NWFaa59ujwEjY5fMpCZp6j2SH6HQ/1qQj2PhWsfpURRlIB+2NQ0uA65TugaGfDQCWFzgNB2
xL5YPAVUN3qSv/ATVEX5U+YAWjUHv+pyVolQOwxTb5ICizXGzdwfUZe+koGD3dMWt4GwMEDkhrh/
rUaFpCqZDIB4ZRW+Su4HdsQETRm52ClMhv8HNQMIxrusTeuSlsB+Wqj5V3SNw0aElnugptZv514L
74bGfpLfasn2jRSHHzkSoDtApgoQWZPXBund9r7jxQ8O1BjTfyFa2WLZ7f8VaUUBAJiV7eq6a7NE
UNP/96/PcRHK//sf43/RNldybqr5FMbEr3QRzTZ9ntcKaGc2kb7OUvNzQCLw1ljkczQhcUF4TX4G
c6hdgN4zWlKBjE5VJmhZl3N17jPyy3wj/br0x8xwwodkRusxtW73eZAe0LzBqRehEGTt8+cLYIg3
fPuHu0jc97NxZy8oL8XzInC93DrmlG8JUgkgfSXddQEqvU5Re+4nt/qAlsM3gbl8C8xxB6bfh2kY
ybOX9PbbPBVrBc0LGlZzSRmHO4blfmUM3bx3ZEzLuIuRVMFaY+gGJShsVMV5N7Z3BFKfkxAR5g2K
XmKpbotboTTI5tRRVTz/eRRm/t5r3BpPgP+7QhxiITVvdV44PG9LxRVt2vhHyaMesvIQzRbCgOU9
ZQLtmHwep1g8V3atnWAZ+Vs0EC68myXTZhDxl3CIkGdWD8nM3aXaFiHNLeiTUbiTdZa/1DkuDf5/
qWd9LTzdP6rfGJQWIgDPelNVrXAIT33oU5Dws3jjeOV8YGjwd4th/dj6uo0OhTlucuZ5P4cF4Wld
450Dxu4H9UFqZEgFgsVGVwoWb+rN0p8I8FkoOnGqNftQkwaha3bwMEtuiNICdgVljVBYeqyj4ekb
NG9YwxZLAnkvxoYYbG0fSeehzhLyOqRgQ0ciz5oam32s57p6KmX6GIalw3ag0Deme1W+LbVq6ZVy
Ag/JOmo0C5iEXT6oDxaaZpC4O2UydDRgVEX6RVqRvg/NKttn5Id94W20TBQNe2Jee3gNB/haxVOW
T9yrjdZ/x73M7mGFuL6/3bWU5KSCp0meTSSJR4UDzEMNER0Y963iUuKlfncGvTgqaKV6kTahM0ox
G7K7PqoZheUpvSthcEclz3qh9RdVLcceIM+l63wnYlo+m02KJSOY7HWWjD6llDrYW3S5PlOsvMSC
YnZhkAIcWH51aukVPVJP9Vdmrg37LtLHx6mpp8e4KuW+breqX02g7HjSfXvcNCi4lT3N0yaSfVko
v+gd2dlWqBXvlLWbvbRL1F3I3unOFDTzNlpP6661hnKvdXVEFltpXuxK4DGjqMpO71tVBOnVImHl
dJ/B6XvDVu+HHL1UJI5q3iV1tjvelxfR8FOtiWLLXLvZlH2xffAZLSWnZKzsp1LEtFo18w3hjnvy
Usd6tXPtor7QepgMcLdQauwpizZ3JkLF0IzegGFLLfLUwg9xIv1zIQq47YCkkhyEhjcwf7EXlMf7
P9MQ5cDycZluZatDbRnyZieXqW7se3tjWsRaFcvQFfYucy+IT1XLrivN3vk2TUdVb5uT3Nm5yykD
8GEOpX/F7BmdA/grd6FJIaIHjfbvthQ07FhhVyy2vOqjnMjxwlz5s+zGaVl5874ghcHtc1qfneVs
tWAyV/6YQS0m1rDCL7RVK6BJNu1WtF5wjE/K5BbQKyQxK6WLylppk0Hj/DG3qdjflWx9HDHHjfNZ
XUTpFZ9iObUbCOct8S0VqqdhohFZtEAzm3Ze0f/4on5RvYz2YdnuHNK+nvKauPjZLW+qnlCk8atW
zx8UoeRO/fR9O0d63l2RGHqEuSwDe7M4k43oBohWXLBxUPEPWZmxbC2eu+gkPKkT/tV4qI0r2ojY
jLcNEK8Njr0JKqTZ3dRC8y7mH/nSyTdj2EHt1CLwBIudZaSLIYUniF4JgmN/Gume+2SHKOmyY0Go
qcZA7tk+5kgapvKhsxFjOk1vXA28jmvpdk9BRDlG3a1Ta/jXgXzwQU9eO7+gkLGsBwUFFwBJyVqN
eOof4RZmgifXP9ArT4hb6wZK3aG+Y7PcnzOXYoyFGnPXNxUSzCjgtsrIHBDNANtU+sMFyIZ1KZhl
t9VooI6g4syLeC1l538rJ+e1TNEQEukTnuYwhDjo6TjqEHkIkwYHewiiMow+umQJWn6lfDLGGXPC
wJghjfHr79rcjBsHleCfLx3FlUNe1w/kblbHYko+CVZ530Z6mybghh/oOQhywlS88Y0mJLqNSdNT
82fPJm97b9CE+EUrUyfEeJzYLVVIsLej7tWbMtf1c034papfOXHDbq7ypsd0+OlblfYNYRGDZ9OY
t7bd9K1LVb4Jl6cHe0BRNbCFZm6Qgk3ayjOdi5rgyllnw8L3zaCj2p2eq/ubpDE2YIZiNsdxdhXa
Z7VA8U3yOEow9eeSLagXY6qqvdI+uDbPeReYb9LyfrOiMb9VMIJTwxX3Ao17Gfzeu7CmGE/+oJ8m
tkHQvMicy2xU2XEKbCrTyjVFkqbSSeyFNWvqU4tMeXjX2E7SuRrpZxBau534gwafBMvGwhBVD/1W
FTidqCzPUFbgQtQlRSu7FGtqXoSUB5SEcp6qNfUHmLk9YFNreTh1urMEKcligTHSFIxEsv3nqoZh
LMTKv68PF2GITqeInpHJnPP3bpFoqokCoMzOLdh8uJXRePW81iG6tR/WZehG5/tmxE6a/J0a9EH2
hvXWtPoHvUbwcj4plAOiv+vgDxtSGPqXXm/pCbnawbadmnIB1jfSzhiBSZr6sKW96ZK+eBsrukyL
a6k2yx9G9KyqTWCO2RzAizj7WG/PONlhmed4l0ElBi/ESqX7qhKsdKTPV5p2J7YI3H6hXk6H0NJe
29HYQF8zv0ZkXq1mDJOvZqLPO1dL8k2OBJ+EbvheleSxVWUFPXAnsqz878OMBJondH4ZdbIjSuKr
X4Z8A9ClfteonK2G3E2vUUcVei6PUV27D1ncy8dJAA5b/oysTpJ12ntcn754SkdXZ1fcOZthYXAO
gek9mPNV1uPerS1gw9gU/Sur/z35B3sR+vVVrS2arP6qDWT7qY1zNYP68SG8sQqN6rUzNu21C1sE
270ngT/G3XmKaVcUi1S+a66Vi4wt07XvIc2vxSdD6SC6KO8AGYfpze0+uaMpIYWCOuCvDdtrSs/0
NpJaq7SeHruw59zujwp4P9WSULR8tJ6zrNze5ej/cvvZ3n/dfjZjsOO4lmEDVfWtv99+UYZaBu+l
d+olgTIewfYYz5AM5E7/wqKQxNzCzNdNZUo4B7550BFMv9RNtYvQ5qCP6dpXb+k0+vEbo197Q9L0
YlFZs3P9OagM8ZoFKGpAbWB3syL4lQR6B145fEWzWJDA8yPpJOHyc20eum5BpmbJa0b2+lWNXyjv
MW/G3beSoIeLXsztrreSHigUvk+ghliY/CQ/Q/C/38op7RLHl9Bnw8LcgCqzX5oSr1tQiHCnTu3a
KNbN7L+qke2+R2i0TekU87W+j3OUD3YAIuEDLnsEtwMPjs9bkGJA9wjhX0pSn8xAqFViWrPa9u5H
0fLebI7TGk37qh9DLDVI/vDEYdmQ/vRbnDng7lT7gU1RSxomMfBpMUfXMNIpS6HF3YU2rb8wbVzA
3Pnm/huRHq+UaLjoCYP0DG64vveIaGiSrxYBf14i52i1HA1x7Xx0qUCqsggC/kSMmFoXbaqARTJO
ugEXie3e73Azfbl7AZaObIFnYIudv32y2jBGICxbanZuT06qx1MeodrZs8pKVn8GU9g12dKSSIH7
MtCj/WhH6SdTa/NPzbjxIpyZHodDZX6KUHX40UNftsn7GJDY62Y6s/5S3Zqj6ZMJgXAdZK64VSHI
wTbwPpKiGNaF7conzZgbKkOBcSINCLd9szXanojjeQDFo15Kb9KJeBRf1L3RTHF3nXouaOM5AIzc
4EaLkczsZbH7z8+Q/d91adeFMompjr0vM+HScvzLDj8P3DBA1qOdfC8iAgiuvHQK/ftyYAbifqBG
b6urvnoWgPrI6B8yIeYj4VXWmkZudrFpuyowXM0sfEwi8L2mjcbIYhmoRsqpqlDeOP7P+wKcJcP2
XqYP6SdOS+Q4wZdr2+6aF7Ui16pyUQA3L43LohZHDl7wanobRDJ+Y865H6Ra/xbVOuAjctBW6sop
N7VM513mDvKi3lIvaq1Q8z6APXlBHBf+y1ToLEPNX2dCwGCmsFzPMQ3HNT1nuc5/uY4kvHVV6Pjj
DgfmdKfkVTT1V1j+in2He2HHtwdMLotfWCbUj4Io3TeH1MVUhm+23YonfDTnojftt3Ig5KGT3ghO
iVMhcuanfDY2JN4dS+nDv14cS4tUAtH5g4mq8MOdXOhSUDGeQHe1ZBQT6tQEWEBVNVRxY2qKn2vr
21Tbzs3JxWNzXwz/fqaqX398Buf/ow/D9jFP6BJAj2u24QKGNAWGn9TIfwtJYD6PYJZ2ZctKSzCL
HaMiylGyifoa+g3kkdo1n2zWdWsWyg5uQNSAArPKNzvvMZwRxvMvt/LSBf3lK4AqLaxlIvAplPyC
1w6Gwun6HPMiYp+fqtekXryiia7qaBLmzje8Q1wwo5AQ+SkMjAnTrt4/9xmsuEHLkx+sxTfkMhpf
iOzpN1FLh6PoY/2S1RHSK3BE67mk84RzhCd4JDwL6KgTngfsBf6Cg04LJnVHLFkDizvWSoM3DAHu
g/LK0kdDW+G4EG58xFADs9aC2bWIQoyISAvXAw0MB5xoWafGc728CNHXmxTM4y6ETUMKb/zW8qA8
aTh9n7GpJwd4CM1aFkO7/ucLyo37yxW1dd10YYm5hiCyyvB+uam7ypsdMnOxP5Y3ooVwaEXB2p3s
4qQr3eUkS22PFKbemLAjjrKDK2P6wUfkjeatxOPzlhN95BG6aDvgBywf6Y/qWeRQNII2k289E/zx
z/ejVttNXXOMGkd/6T1AfaEw01PcF8NmEGN2lPgOO6d66fK+f4UcjNO8sIdLJNz+NR2ImKxJw9s7
GQ1iJ6yLa5zlKc+gGzxSuPSIWaNYHRI2c/BRWGyIF872jY0Sp1wC1xKWSI+iQEGRG+Vaa5vqGJkx
raXaQUwpxU39VuAlhDWWljjeT53RXhlU7UZkns8uqXsUN6gWAzKIars8D36Vb/4EhStuuLfcKDkm
ZgyFrf9I5dvDZuA3z2NFmbyuT9KbaAm2lkt6/LCU3Wabe5HG2EENj3gBgd1jtF0l2dTTV03tTQEg
ZO2YAItWo0jji2mj3IS9A82TMvRYUbxS31nar6tYABGOSQ23evGpz/zHoBvlMZfud3XPqs//OEsy
y2PrHZh76RBVBl0DgVtFklHQ4PsajCm+yQGqqN34PV+xW21C2uq0Zot0P0yD+0mL4p0fVcaHA4Fw
ZzU6++nQ1T/GKN70XfhZ66fqNmAMODshcEstA6HpB7W+iqSoH6bJMQ+pZ0CXruSjGdv1h91n6Y6x
Ljmon41h18X2FD43ZE6ARp9OQQ50VFkNxjyjh1LlnxB0Pss5o95v5umHHN5Ub7z0oUIG45AetFlX
b5MLER995OAktqMEqy2X9JFFNGj0JQbTzNQfEtOsXyl673NR9e///My5v84jCE3Q2ZvCEDToDdv9
RerRVSAwevJ0dtBtvE3TGOt8sUxIayKbdUA9gBbMeq9H/c4lLRJ46er9gjT3bVXaCwRJGLCXQvOo
yEk5g/0lMaP3u1JWfdpZccNqTp6WUuvn0Rv2qh7EI0ZHD1AOm2CJAaJL9FVjTvF3SBjsgJhwRpij
pdXVX+ouRGlXc1dkWPY2sZ1cuUL9o7qB7CG7mn87G4OwOI0q5qmYsmRbwLtH0F2UGDU5Cq25fI5H
yrvFoJXPSIwNxPtkZ2W+C/W9xH08ow9cJWKiyLsEjMQduzArJQxtlCb18ax+ZPNPgEVhnGh69a/q
JWcZF+i+/tQvbwGr6leSlSsmE5z3//zNGdYvuxEXRaYrfDbDNt8bip1fvrp6tNsWA4aLB25y9ve6
w6ThubMJnNhqU3JggorZXiQOTdDIdgm4ZYW6LWTdvA6KtOOb48+EZO+DCI3w4Di1/hrXYMVsGo3o
5CYJopQ/ZdwpEJpytse1QaBCGn+hwjCu1FvqQ5fhgtp2vIqWOAhZR+jke6+iDJ0CvK9LiogOatxz
a8KNTYYm3E2RnLdNrn8v+9A9hiF0DYph4dYrXIY4J0M6ZI4+0eRV6T6S4e0+ZgSjO+n0qN5xyIl5
NKb6HUKmf/rzrSTW36fcGddhgcgyp/1WPViicS5WIy5mxWA3FGiC05I1/n8AfeqI2u/uXohLqDoq
EWaItvPWnOl1QOvWXfHtrgKq7ejjrzwyoGSdCEqozA76XSaCLVARUrWWjRdqPv4agnZeyA0Mj7Pe
MoXIKiQTnsyi1o66dd04TyLu0s9RFvxk7aN9nZDgs1gHKjfOv2lhy8abg4l3GJ7bh3xyJ5KGBel8
NJlzaVQPCnKfllm9uReldKe7/Rn8kwGPJDtxQPn6nywgey6eYiw2T32ZE6gMUfihEUb0UDg02BXs
PXiw5vq5MHyKkgvaAYe5d5vkADIhGvjrEhNGtFvXK2F8vedqdDOx20h0fHjstFBx2TaXXvmfQ0PY
2yZBJmjY7H374aF0MsKoZ2G+Oy3ZPP/ycIj/WkoYDGye7Tm6oy8es190xb3m9d3UOsk+75Mx2AEE
6S9KepFW0z6IsuFzYQmwT5MR4PRGq1L4mNGqWkMK4pOr11LOtBBLr8o+9X/Y1amTVfCTOS9aceWS
W2LZ38f/5+zMlttGsjT8KhN1jx4gsU9M9wU3SJSo1bIt3SBcVTL2fcfTzwfQXZZRTXFCEVUMkJQB
IhOZefKcf8G/bj3AQv+WU0QdlMx97YL+IUiz7GtT2TX00vQe/zpktcLh93nGy1P9i4+69CcADoaj
WzqyMZqFcHfb/p65xsieBBK8O3HrFGhIju0Btpl9c6SgQpgk6fSO9LthOUPS+5vEz9NDFrs3kcUa
YYwK8nCRin64if1m6Hu3ICu2A5n0wzBNSPBiIFL7OKfMb/2qh3gMi3c7v+1ljFRG/LNWHpvn9RFo
L/lkrLquuAYH/ppOUUs7GcYWY3YR+x3Pg6HK28JG/QofRyW8yROrcoQ6yUZg9bAzKL4cJT/LJtZX
pV2b21kBlPXxMtXy8hG3+W+pHMOg+vdBimebFA4Y5GiytqahCU3KIO63VRs9RnBnjkTDMenuGA3F
E8BkcREbCUSroB6/FgQnSuLh/lsPAIdJ7W9Hiql7xMPsJ+EiajEtcJ3okKjV7YfK1+1rXDgN2H6Y
IEx7v6e2I8GLRU+NOuS48lrV+wMlYWTr9bK/z40UR4IyCy6rBMfZ9x9cczGpG7qhyzg6ybohdF1Y
6mJTUZdlpUqynDl92MsXs5ocTrLgkGTf3M1vkX3WLwxozM92IRqCYKwNa1xQbssMMaKmEfYu6qI/
1bJAqXiCqlFiE3foOiS2nO3TKsJvHJXO+2rAx9kegPICK8U3Q0KdxJsw2KPdbosqLr6ao+E5jeEf
fEvVDxDskOt3K3GPEQUZ7ekoCzD1KDNE3WWE7sP+tekG4+VYtxJjanwyEewuJwPhRiuzfd3U1/Ac
uk9Kr1WbXgXYagSRhgpmfyMb2GRKGUL76gBpfa4jMgXuQmw7HZ8KORQwP6XEhGaG1uYytiyyk8vV
WocQvj2CKSSZGv30duY9DqmK+xwpkkC2rfuqTu5/1hUs1KJ3+CEFq/mzJpClMz1pTcvv2+0hPSmE
MIViAvKFVbdYnku/V2VIPNkPEmVmeeDkfYGKoTxK+6xh1s0YLAcv78kURV19yNC5+XGUAUzNnn5+
//No/kuv1x9UKxafW9TGIwl7TqXJSiBvuHUQW7fXjQWOZS6jxa7yVZGqZgOhE96NF1wpEwgx1whl
JLftb5SwlQ5ZZvYIjwYrudVlMAaat1OF518reZhd92Fj8ShJmMQmarIhR94fYuTEDgq1M+fI+9dV
kl5z9i6JkUVQ4uhz3cLaBI73rU8R0U4L9kMxUQ6ErNS/sFK3vGMVJpHDKDoMVvF1TmJGUYjgwFjE
F1qRMrMcJSgmROz8NdLuEOeFBzNCMdmiQWKScmztRz1X7rHOTq86hAq2FUYkv2uYPZaAxCQNixem
r8sUA5av74/XGUf5Sy+b7P/nDIBMEkC1F+M1SYAhS7Y84uZSmauoTAiApgy7FzQPlWaW+yM3b4RM
UcvoeBZ1WFwqvRgfDJvwxGCfZKehdKmLEZkWg+zyDcrJCYz6WlDtNqELWN5DAXHgEduBbprF58ka
htqTmWfhzXFiRxScEsg9yDbz1lfN7/gXmg8pdbnUqPR96rU+DLKBzR1+hqlljpeLo7l4nibTjsoq
UUyEgPhUFVQSFCOllhglN3MUrIduwLAB7jR7lhqFTpIboboVEC/TSG9dva3277fwnMl628IWQS5z
oULRi7Y+1oTeZLqUtjJzCfzq3nC77Dov9OAT7l4U3OrqTjTIG69aG8PrVdYr5tWcd4EROjE/mwSG
CY5JMfHYMHb8YQOuELgEwm3DrBPK8jmwANZI7mcICmJdez2nD/sI59XBj9odCNqGiIpKSFkrymVb
krGey8rz23p665NbXsuSXm7lwlI3PtnUh/nIU5LgYc5bK4p/l+defITrWcgy3smjT2ofbb7jJqVs
Wo36Wl5dY/+oERxhuiIIwykHY8UTj9WfoGrtx9gkr5kUCcpo3VSkNw0NtywK9z7F+VU9GYwhPSRx
e8O5lUlfYrMsdK4sVYEVIEAbiaXdIDW5RKgIXO5D3Hog9CVkRbHi1MQe/hNiGeB1Do0som9ok9DK
Fuw3C6oHq3bR37g65HiMKtd2QPKmz61NM/3YBHtAzO9y6zCEdnLLbLmZ5aKtPnpJ48THBoaavKZI
8SWi8rG7ElTcL4cAkWgmvK/kGkC7Nm22M4Xev0yfu+jIr2IbzE9dIlU7MZpdit+YOvvf50Xir3eS
G5lr7FWqfdmN1hXa+ygFT1u9+aUt6h0U5vYc4U0sF3gw2aquqcDYpy2bLi84NTU4I13Idrs/Yq86
g/lOzkLUf/uAyI+y9foYMuORI5w5VkJ1aw/vyNtXmlZuMM/SN1pZfzYUtb5KO/XqWOVOUE+QUju9
qlPzyxx/ZxNcws/4yB3tL8Q4w2Uapxia4A532bTIRE6onH6C4cz6lQHVfvze4PFoZEw7nCSzSuq3
SMMF10UpsoMRGog7yzeiG2O8hPG+QXgNMg1qR1dtZRmb0C8RfDUMkl6+HH/+cfR6LM2oUlQ8Rm7+
ohN4fjJssFYAQi6rkMx0EKPYNmV8w9zvL5tsl46KfBgD9fvspZJP75B8+z6PvShm1yP7Hkq8vnI1
I0OACKCwP4kuW5pt78oaheWYHfRD60oPYWV669rwQOJMOI8qzXviKzejcO1B2mQ6wP0uws2cda2b
XrTCDfZlazyEURRd6lSmtqgT6zvLK4utFcuIZHRSf6MqXX8dhOyj6hptQVa4y9E3qVH4VH2tomoB
RqMd06sqwzitryKr/9bIY7FRPPoRa9sLAKIo9RhNf7CNQXH0KaprCI13KFhQ2k7c/NrCNisowoGU
WFfcmhGgngLzmNEAAOQ1/YuI0fIwE3lCOtIhUAuSqnDen4OxeVwGMybpIWZhjQUadOYM3HwzCaOk
mud+FZqODSXuhnK3D3/Rsz7PVZg2zvVN0UbWumxk0M8INsh4ATQIBcRrgHjKCsoVqOfZByROQphW
IuifYOhIF5UpWZ/GTJqUhpBN0CyW6c7fYciRr6upEKb5rnCGLjY3mdXow0pHGBEZOSzh9Quhed5K
Q7N8p7LXXxeUH030MooLISOVN6PbvKqETByQAurTXN3ldqCwdrG69YRuO+HlyraBBbJthz7bxJOQ
bji9zEc/X3i2C6a8nIqV0bkb28PAXsxmuil0l+s3hwmCKIRLIEzLNr8HFhhtPV3eurXFDskctLU5
yd5VTXRjRWwT+9z0tszl9jUcarCUGRZGnRdh40ZpYTVHalrqvsJ81B/Ctsdyuc8gY2bQS3IUX7WL
oUJ5tO3x/kG6VNvOYJ/5LSACbRsq1IuJPIuLYqICN8hSrSNIBdtZScHV8+j6uHiSgWZ1Qnfk1jXi
h2Jq+LiC6ZPb6YNntuiU9giOD4ldYsgqSn5BbD+7AcFnKUjAQpM6KEUSrU30mA5U0uy7IB2AZ1vu
8BL3MEG9sHYWX86Jxp//qvM8dgOjcR/35Wf2yaQfMj+88jrMtrwoFBdZ1JpXb490POXndf14D/GY
K8RNIID4OVQDZ/MApi2soCVP1y7QsScGCFtDZ56ELyIKHD+1uvIexzL8bPc6khAA7PCvYn+Yd+E3
jO7JEra2dj2ripZI390eOzJr2CD2/tAjohBXThZY/SEzqsrBjuDHUSbHl76eXuLkXjkQJpla8Ox0
1Omonz6rVMTesZ3fzY9jaqETjzVgf4UQD4/MXNm25UnoIUcgkjkKxiQM5CL1N5Xs2VcSjDlQwpP+
amjpWFh57Is8/dPQjvIDVk3hTu27FL1INbqBzFdu3CQ3nSRH6Pca6a/upbAKsSUJtfrpHR2axkve
YKqJsxa0hdS+qbLx84yFDVUx7mxLv01y0dxPGMI585r98i40iua+jMwLPYTtD5z3iQpmhT61Ja+P
lf0WswvpxUL1+yJBYt8HHV+DpJjeD4UATZIkjyiU7qSG0ELGhcWfgMWxFWZXM7SNrQM8/6IbLyEk
19tjp5Ukagie6PgZ/1X2QbFLywrRgumzjBnH4TlUSOqMT62uhYi3huG1739vhK7ezNNJqRcDifnp
EZD9dmPDBNrO/jZuCOlHKarPKgKkl/PnNZKKTBpSt5sXWNk2NknpiaMboddYwG/sFKwVQ8MJ4Boe
UtJE6Fg11CyyVj+ApPIm5kU4uPbOSPpmJWa9NFSKkP9o+nUDHWhdARZ4FOOI3Rn8yGMyhieo3w81
DgSDFHv7uU6QBDpM8q696DSTx1skqKbnkvco9xEaMYkV7uaG623z0zHUlNoMITcPo6RUroqDpBWA
F7P0NqthWLFqybtZjWt+6RUpQmg02VWGMVyTfyHZNyGjZ9JgDX6WxFNzO8Pi50ilgMy5bUuhQa1p
csf0ugo3AKKQOR5hz31b9BTE2872KAcUJfkHkpih3GgUFEkJz1nMWV6I1roODBScOubLpzbTX2a8
Xx1LLAad+9y4z3BGuWGfBod9z4yux4CGVTR9Ly2LGUcOEHVNxhbBa4CiT17RSytSlgMGoo9eVjIK
p6VelpVoE2gAaaswV27xo/9pHjn/EEDl5zL3YoKpvd3S6BZAF4ROTQ0wG/jRBQjCZfnX0O6UnDgJ
XGzQ8m9N1TWPXuzalzXJim0HXOZl7B/R4dXQFwyRWjEGYyeKvnNmz6MeLoQZoTboojOyHxGF2hhd
ozyHEwsPuwHa38WxYtCbAynaFTxfFwU/vO02KAww5BPyd0Pv3rAXqi9m3ZtZBqfTmzHYDFrsIO6O
dfpkFJOZRXw3WNJm3hrNLwHuvps+Q8C5k8q7oJPBlw0TdGRETaBnjXWOeXQ1H4utgXDgVuS9dqF3
efEcea+pFStfrJyNaZKaBnYl1XEOVPRMdopWR4BoIqUiaIS/IxUIL3BZwAoY3keYKBrcG7/1cBXI
2ento0o6HDUsVL9GwETSbwCeUDKX0+DRFBLbZj2g7trrEfY+6b2IyWn4GYwEDDQShFmr7BYhtppi
bxNeZPjl3Q9J8nKMwkWMwpwyNl/nVDW+YdWFFZBSnN/qGAJS3Wzowtj/0rD8yFFQP8WxoR3KQ7/u
x7Cb5Ie3P2VxuyJr9kfi8/FmRgBhEwIL3+MGrxSQlS+krBMH9bT6oZKZbPviZhaGLPH92o+gTfAD
I1r1JPNOnkIqsmTGpVwwVlq/My7eD/0U4+9kcGHABsdsiseV/xeZdBU9xqrH02gv4U16CWtFu8Lq
ej2PHtY9ZLagBSPMh033KBnRxkI88vgW/oS094Y8XUkNygF19TRzv3nDfFk9JZ8FTMHDERXZYDLa
hl9Nan1stTUkGy2fhK5WFw9qlN1ZRLj3Qi2Tx4ZFGwmZ6JOCv68ENAM18pYeNyyUEGiAJyY1sCip
2/1hd/bGRi0WMSCSbb7AamdEJ/Aq08hijHnT3+o6NWGMNpRHdTrqpTRflwbV8aIzPs/GMAQE+wpa
yTPSEFPoOazn4EIxLfvSxgAT+A3q+NOLK7tfkLxFXGtiAEfD6N21458xuNJb3E6hTynU38uZnTbD
9e0G2Uu9CJG76lD6cK19PHrt1Vw0gnzGaj6Vj5re3Qu1BRCawSx+FsBDRBciC+256rpp2Ris5i3L
z6Rc5Jb5SodKExlJvGUvQsYRvP/xxUMya9P55r2SxmBc/8rkHf/5LDUt3HFyn/X9XSf5e1j8PMma
FD7gV+PtXKUZN5FASXOt1w3VkTgZUVmInV71EGu0I6hE1QBCS7FipM7XAnjk1QhwB3UQmUxNUuuH
JK3lh1LL2ALm2rPXS8EWUVL1MvNy2TGDvj+6WsxeFqNMWQ1tKG/109+iiUaqEzO4oIwQ9J4XmMEe
lJ1Wjey+GpQUS1EHxzpu3+mHrlfEMYFVGe1kAWqBI+iiQ5BA+pU6I2IVBEUbx7uiz6MnZahfYY8Y
f6aluZ0XoffH1JzEfzv/2wjasZ+aaG6wlsxl0hAyKBVdkM77ok2uldYQT7raSTtNSZrtPESAnCB0
I7wfb70o2vh44XVqbV7hcwMJctLw/ust+vQXniEgRSai3IRmjXvj9DIfDSI0wfIq/aHVV/PHgDu+
N5ZNQXYSlPA1V71WtfB+LvLNL1oPckn3gd3Ob6U8lA7vN4GwljtK5E+oyumqAiUFWRBrkQdpA/iD
5RAV1yRttfUsmgf95buuZ9atmmCOmKYKenB2+cX81bgXsa+NFqvQsIOserQEtjrzUReDac40eRMZ
bfmo6e6Pz3/+xc+jKPues4FeVVM1IQOac51F8nWdY3mF/nx3X/51pI3aj888Pf+WU9higUMOd0SW
6oc8hlyjaa2NOSbf0DQs08gx7eZILz7NtCojvqek5T5jCnxVT1XEECAEcXjyAmceHgOgB+Gq+VXv
Y2wz176PIalKdaKZwc8ooOCVMfnRta670bsm+pLUQ37pGojOHxcT6N7AGnA7cjAIQXMP9Tgncy1B
tBnJu0SWrtzKfZCEQkmznqariFL41eQZ2+UppTXmlOdmiLadnmU3GFOgO5VLlaM17ATm7eAYaZUT
q7m0rmdSOnh1f1uW0WMjAgTRhgTNwmj4InV5f1vo1khFu/g629NmfdRsvbaT0DnKlM1RN8IbkbtK
EgVcTRo8zLS6GD6KG05ZUnT010Va7RXfNh8EXj/32dDezAJnhjVG2+M2yEJUj4marao+w9+kQtpl
QaY+ZALvsM417mgAgIQTNW8+yiqFLoOJPMc11JuCvUcYj9idwGuNwrYosY6ci2zzC/Svb1EJHymm
RL21E6py/GLCZRV5/BSU780MMysbbhm6WbyaN5+1n5rZxkXLW4KIOMxuQgqZwAu7ksILjW3+epSw
oJ9l5UfufmP1vb6rRiPd+3CUKYhE6pfJq3cTuTIMT4wqgav2oNR6I9ynETzrGcwqGCEo5efWmlLx
5OhR0VV1IK+7RHkebFcmKxpKeAkCuBiRp74nWNpg8YzzKegm8OD5s5Ur+UGWYvq98EJSe/q3uFKe
5hjfIGW1VmtcG+ZiYyBr7S4NyE9IbTQ8Lo7SBNENpZevaf+7mYbe0AH7SqTfZt3nUIPNaCkBFPwp
OY9oVLkZLXJlrqJTOEI9c7gYTfFZVd2HqM50ahsx0ixJzD7TpzF7jxVrfE79xkebAWxBqgOKHCQJ
ZXRkJ/chElzt0FWHgEnONus/ZkXiXJifddAvD0dNtbRrJSqnqzlRBooouYpyiqd+moHwSA/I2FZP
DTKAwoMlbJcoygtUIEcgw5lRe4f5lxdEprB5wXXPAsXzSzgpws9HBnvCyJCuj3c16gZiYtMLZMHR
Uc381SCDsik12VgPo/D6lQx+7HA89HKUnYxAufShegI/mV2XzDvdJv/RRnV1MQNo1UwcRORj0kbQ
MMOPjfBeKoKIOBSymc928MLL+Hl5ot2FSW49vD9x40H56+aFpClTNiBuGXUo07SW0qxV4KdB0Uji
6igO5Mms+UaTYcEQ2359o4EfSCWUcrdJnU3cR0ne1pNYjoqf2S5K6O3WS+OdwuacxKZNib4uomsT
z47rvzSBmr4ZbrJC6y4NvE0cYVbZPSj7cgKDylcmySjgaMQ09ZQKrEuu00CZ26asdYe8QS5vekQa
pFrQK9jqsekd0M+8m6GgpauXGytBAWTSgdgODZJ3APza1ejp3qVZKuU9FujNhacnlP797J5snPgj
86KfB/BtYGCSjsLJyA73YBrIwLYAW8K87mHfg+gsQMZ9NhIqDJ6XWpeDCIzPbH1BRg4+1O/CLR21
VvR95FqQA30leRpc609rmOSLKnYmshkD+iHzdsiKifYqZdcGNU2Sz2rtzCnxOrT9LTWO2pk3S4Wq
fivNLLtAeflV6UNC8MSeLOGQl8XdB4GuGQL110sWawE8kBqvwb8+m49qZbitUMzZqMLETsAiPaDp
UgdnzXbBVxIbQ9/WNgZApi+Fan2OCNZfXX9Yq0ES7b3OVC6Q4T+y88LRL1aV4cuPcVI955LZw5jV
xVcV+mHZ9cHvTar4SKyQ/sysDDC33Rok/BC4nOBTAC5zFCXYcVUKUi7jtCesKo1ZZXo7pyC8CuZf
ko4GVJrmNYHk8hoTv+lt/Wfjx8OqqOvnzo00SOoWA3h6caeXVMO+GwkehI0UHczhgJqsIlt4SSI8
/ACZdp3nZXg3f9TodrYuZl0rODrf4GT1n0nZf0ffNP4eG+sk6rTvXRO8jCZCIlAN1CMxjZi/P1Cq
WCV6NVziB3eRzhkvTGvQXjAsbFb8/FL3KpbRGLnZ+YYCKVaAz2TWZr5dK2ID/f4A/nvwKXRwM9SY
gFhrGoU8xvebVH7n67hw50O2z331LvQH7Cl1RXzx0CtAcFsNbzOEyagooNHv89Mv5hhpflEnUXOg
MUz1XhtuSyBj0uSNMr90UxWDhA1CMQ370bLT9FWuGNIuRGNjbyTaQyb14w2OKNsjqcw3k/KyySmW
XaD5M96Rcegcf5SkzTzR/Xw7l+2qEWmeuSX++4/+f7zX7O4YcFf/+l/e/5HlQxl4fr14+69PWcJ/
/zv9m7/+5td/8a9D8Ac7tux7/e5fOa/ZzbfktVr+0S9n5uo/ft3mW/3tlzfblIr+cI+93/DwihtO
Pf8K7mP6y//vl//1Op/l05C//vO3PzLIR9PZiH7T3358dfknOhoKUJT/fnv+H19ON/DP3y7TP1//
9uev36r6n7/Z5j80YnWFMpCpMconQcDudfrGsP4xScXZloWAB8golVUjhbnq//M3Vf+HLiu2gaSH
pk7KcnxVZc30lfEPoE58SImfvIKBXtVv//5Zv3Tfz+78r7RJ7rIgrdED+RXKTOhKcmLiwiyANrYI
WqOKqdEBpgSgP47D8AX0aX/zphV+XO7t6X/dsPw8/YKUEJpSNHR9am7JKJN0rWJMjVamXFYvbTn2
NiIHnVuua6UGPP/+FX9NE/684iLjYicjWVXcjLdJ2SrhrYhl0g6+Ol1XjXWzvHz/MqfabUr8vJkI
KqCTYeelxtYf8lZb5cFoNaB3Rfby/vlPNJy5mGhAf8qIEw/GtlFy7WDYkmk9AApUhuvBqtPekcCX
Yfg6FPmZGOXEDc3Yujc3lFty3prTBaEYmP0+8xu3WWtV4wdn5tBfdTH/6hhzutM3F7CCsZPrRtVZ
hocsfHIDX63blQyKSd+UamENxkrDWK9/fL8BlV9TcD+vt8gT52ZSRSwe+rbxvJbkvLActsblukUN
VnpuUOoOSdZ2vVg1gylds9Oz0HaSPEskZ8hOp+54ekTf3HFMJNzGeodlDdVhIMvZd78dLgsZh4mu
984kBU712/T5m4tkDFYkxmuQqkNlfvVKsi6DKsdnMpmnbmExPVA7CoxKLfVtpAbBq8xUf00UYa6o
YeFLr9XpsPtgdy1mikzq9LzwdWwYPNdfub3xmboEEaCBWsZoo2reIKW9iWGNUabpnqK63bx/5VMN
uJgwyrgLYZoX+rbOJCpGxLCht8l15AU+eIHFVMH2S7GgURhbQ8agFw35KEGeXad68bELLJVmRQhU
GrUEyUkzhGTv6swapUdT0mTvzJx6YjIyJljOm2essuRGBojPADJdzekChFxW5NDYjSQhdSip6/3J
AVQ9c7kTPTLjKd5cjk2+FjcCf6xMgkS360olb7cAfLLWeb/LT6wRxmJqUDUyGh0RtVOzQ69hemSg
JcdUASadI3/Xnxk8py6zGP+YF0O56RPLyUU0fiJh598WeV3egTrwbz92J1MTvmkqmL+W0iFh6Qip
D7aaUvjRld1ZLBZkvUAXvX+VUx2ymAV8y8sjy8wthDE0ovFklG9tTynP1fZOnX459F3EBmkhw2nM
Al1wOey1ZxzL8u37v/5UNywGeNOa7K9lA0ZNTDf0EdImrKz4FwUKpKX3r3HqFhZjHLNgmFJDaDlo
zkUQ2geLgmmFjva4ev8CJ25CX8QDkS3pBTwMugA9TXuHhlQobwOLLcM+kmIwpR+7zGKkm2LAfVTq
DcfFTOUg7LG4qQZbheCuxx8LCZfiqsBkOz1sPAbflLJHLN/o8vuyKtHBVovRlve1RObyHq8k1fhY
sKYvxrs50GQytQSnLekmx9dRoN4gByCpZ0b6iWVSn3rtzTDsg6EwalGaDmAZCudY7hg66f/GzVZs
wKiYhED4gzMXOzEb64sxD+nAw5WDZ01P0MXfyU0joYAO9XiyzjUD5SbSWxMIj1Ir/fP7j8X0lP2s
vfwVSy01rWMkJsxs7FyHXYiv3GRQAKs/KjH6eHqNZWbcAzGKPea52K+v5VDk4uuAhod+//7lT4wu
fTFBDKDETSvCpjcx0enztRgBTwPu6vtnPxUpzuDdN71HwgPQiyhsR5W5me2If1m9tTzouohQDI33
JZe0LrnQRivVbwAkivQgTIrkX60I1N+ZAX7qHhcziAU5NAe1igetiYYWrh72a94j8XRmgjrxhGqL
+SPGdlYZEE92NDXoHG/oSEFA2X6QEAp0qFA3Z/YtJ25j5l2+actGKRGqDT3N8eQxfAmtQrrDc+Gc
gsOpsy/2EBAaAGhLpu3oMapd60axyDM2QTlUHxtb2mKmqIJi0EVfWgiXdK641MxaiM9FrmrDRRo0
AAfFaOTeH3kyVuJMz5yY2ZeynWqXxjxHpeGA+k4QjiSHnCMf6RWv7cDUeObxOnWVqUXf9Asltqho
DDYHPtoQW6OmPIn7saAymn8wbNMWUYLhwskIi37yK4Z0SdK23YBtNXfvj9JTXb+YAwxF9qWeBcIJ
KZmtRQ2RFuSVOLPunTr7IkZgF5VRYGEoiAoPY9lXvqTgjM708KmTL4a2YuSp1sfe6ASmNN53bSrU
TetJJEo/1DTqYmz7YVPnajmMjuQm9qUkqyD4skr7WNOoi5BAzVs9x6NrdGpXABBIWM0GOXLPPJen
Jt8lZ89KxWhh2YQkPtaHatdcqCiMQV//qtnRY29JjhShvYjMskjMy/fb68QCqi4GeShLpdy5FZ2d
h8/4mkg4tfX4fWk55cnRg9hXx2cudWLYqdPnb4Zd6mIng6t7B9ZLf2V7S9lDq6M8dRDZNs404YnH
S50+f3MNtTXRmY5cZAEY4A92jXmPomXRmR3G1M3/YelfEuVrgN8akmk47mkFzKVifJGi6LqbfD5R
z/yK6j9UUPecWt2prlmMcqwvcUcew8apMHZD2EDVNx4E1Shv0OXIcFzP+/jMjZ1qtsWQZ8V3owgW
iFNkoausS11Ua9PvI3/z/lN2qusXo16nIBpJeHNtIQWh4WqAem+TLAalEKVnVqsTt7CsRpC4lVql
QSGzbACLPrpA3r3rvEnj1w/dwkzHefNkRUrQFl4rkJr0mnEdD+Mn08yxQp4YS+9f4dQdLBZ0HW9o
zbJcOLMxRGW1ooxS2HZz5uwngh6xGOhqHmrCDQEc410GVooKYlvZqHOH+zrHAedjt7AY4lE+4ukH
NOp4C5ooBIrWxrlbONVA0+dvukDVccKxUPHagscD6jKdvfp4Ay2WbMSUcnBynL0YKw9hayRqc+Om
saJmhfRIeKYbTt3DYlD7OOlmspDJ4WjiNVNTdPk0afxg8y+GcYRojBV4nNyqcBEZUWfa4j/gnyFS
npiPZrOfN83f12S84iHip4sS+En52Ndasqq0cdfm2pfKxL/9/afoxIWUxRoOmVKkmSo3WyoVTlch
XBMVd3of/u6r6oURJGeyxaeWW2WxmiMQX+eZj+mTFyiIG/bXVmSjzIPkZCRdeNT0/Va7BwexKVzt
g7e2GOMymAF18CUEzcGpahOfAPcQ0GPBNy1SgD32H4sQlcVoLyq7DwnSm21o2D7CXAC5m1KYZ+7i
xHSuLIa5qYaSF0g2YtuahNifZNSrdKzMW+bC+MzDdmKcKIux3jdYzWmm3eCNRVEV344EdMjY+6a5
+dhDthjuIODtBOW71gE2lD/YpW7skJygLzRQqzIuHIcEATDn/YudupvFqFcCV5SIFTaO51bx3kab
blNFUPHeP/up7lgM+6Z0USkFoe/UtvoC0fKqr2CPpyDtP3b+xeoNDhcv2UGqncCXbph1n1VsiKI8
uX//9CdWpiWR1Q6CxFRSxBkofSYrv/NkhEr8h9by9nYUqh97ZuXFYEeuUCptq2mcMtAPAHayFcmo
29rov7x/Fyc6QV6MbCrZXV4Ro4O7DVBGch+DQfki9OQc73dq7P8Qe8qLEW0F+K8TIgyO5o6yo/aU
iiM3QotTyeKtl4WBY7owFOHzZhBc8U3TmjI503anemgx3ltPb/yIMzsx4SHCZnG6STpbXEiDhZaI
FTdndginrrMY9A3y6zIWDY2jBeEtCC9EBEBgqrnAm6Cwv7/fUacushj4rhUUZgswy+naPF8p5Xib
JHmwMkV+F2MD/f5FTgz42Zb8zVppp4YW5FJSO+i/vRqoIO2ZcMy7909+6lFbjHdRi7qsy4DZBPkj
pcKbc2yvYCE8fOz0i+E+aqD+XD9qHBktLJycsy16CS9xYX3o5+Mu9msYp3Va3wUq57ek7i5K3R0W
3ntFaGdWjv/cv8JeDHTwuq5Xq17N0ifdt3IBf9jq2WkCgq5kNT0zJKZh/ffhCAr/15tQlDw3R0lI
RIvtVZ1g99hmCAQAnUZjvkFK9CN9IezpJt88R7ietKwctFXUENC58J/Uaucm/vb90//nx1TYi4GN
Dcig9hQ5ttnYXqCKeKXpZ3rhPz+jf1O4zge9NrKczauqYL9cZYgG1USkzZnp8NQPXwziIK57v2n4
4SJ7lNFA6+3Xj7WI+LXBYzvENSiiX5XM+ibc4iayzQ/tUIW9GLYNxPZ+6IzagWqtfBqHGs/QRq02
7//wUw/kYtRaAK1CObZrBx2yyNecrI6vLAF1UobvVImPPfZLsoUnak/KNTSOmI/vR0VZS7LxrahG
3ORxGsil+GMPprUYxDz1RRHLxAT6CH+fal+x1lqUgt9vq4UNwL9rOEdOyZthZVWtWWt6K237neX0
l/5XTVuxI/Zeyno13LbbdIt7WXxfPqEjci7TdmJELLmawLoLrfAHNKgKDwmf4AXEZrzKJPf392/q
1Pmnz9/cU0cdcRhSt9oqfn4RUOPYuJCtEMofzvT9qQtMY/HNBcqmkSmvcgEr1u+sPEUPOTjg9fux
ZeFv6DsN/YzCmnweE/UOJdjfYxEfKlM/c/oTM8ZSEhgVEmRpeqV27E7VbgwQqGik9saZ0Xdi0Zmx
7m/axq+0NiYCR31ibOoV2g2/w5tZ26n0pARq9cEOWAzx3m60LrKZQEwh4wAiQ36o0egsx3jimuBa
8KEHaQm3y7tEc6mOARvXcoj07ReoPF9lNz4T7p94jJbgulZV5RLyr7RNtYCqyLQkSzHhuNqM9Zne
OHWJxeIMdNok+9+zoxD+dTmaL2EAfTa1nt5voBOPkrlYlMPElBE4RnlhKNQDZNpgGyA34rx/8lO/
ffr8zZPUeCX41qZls6UPG00uLy3D2sbdeAaHd+q3T5+/OT2qR+ngqQnSimgzwVNSX+weJtLHfvti
VUb6OSTxVMP2GtorP1b3GM3fQk08M4RPDDJT/PrbBWVOEMN4r0Wd++Bbxj4O5U+odRXrwi3G7fv3
cOoii1U607vUbjUugtE0gi92fmFZ3rORJX/iDrZ7/xoTXvr/ODuz5jh5bgv/IqoQEtMt9OBu223H
duwkN1QGh0kICRBC/PqzOnUu8vIFd1XfuhJoJO2tae31/Gv1GC4iWUuvrwsCa76AoBSsh/gXynnQ
mxr/FzXkTsHlAIW5qE/uXIDNi0ICpSmfmTOoPRw5Lm1SVobaUitnHIqMywCER23vQz/4T7ACeelj
+vrxV649fjGHo66xL2TQ9vvMofvc84Gzkwe3uXR8t7LgWSrjxiyC3wiHk60ZUAkAA+h0zPpPOe1g
gxGV9z2qcz7+jpWQWSrkSpQN9t1U97AskmnN7KmJrlwlLzFEMD3wOHQr3b5oRh+U9zCo7hUcmxJT
eTgg/Pj3r/XDIuT9WkyihuMoim6GRwdJlhfsDUiGl48fv9Y8i6CfIITlAc4ekFEAzW7OjDXoVOnm
46ev/fhFzOde4WMt43V7zsibqaonqPe3sJy8MEbXfvwi2gtYrNedW8BYxysZOGXAGwxpjivkS0jS
lXTyxxThr3zLijyPdIQSxHlyPpUNyDxKPk4CtmFCb69qoqUcjsNZHicCeAVM6u4VipJaPd0M5aWL
tZUe+MMy+usLeGSzRo2223c0/OmOEdb8kTd8IrkpL8xJa29YTNdAILj+WGKAwvS1TxQnt7mSPIHm
/8LOa+0F58756xOaCW4KU1/gE4CVTGjgPWSF+1B08a/reuD83r+eP3RMaxajB5BQb0fr3daFgFOQ
dyEGVsbQUuQWm5zrSuUoY63LV6jNn0CCekbV+QOKTi/M3GuvWAQxLvk7F2vubu/iLtCvObbt6m6K
mjvTRdvrGmkRyTh2HbLAOPBSDaK3IA/u4Oex57X6ct3jF5GcTayBSV6FKRVtlcQKsIfcj/JUs/66
POovJu2BVsqp2ljt63j6PE3zp86rP2kn/vzxB6ykoqUqzXWxORS+q/ZRxIOz+atCpE1t8/zx48m5
nf9xYrVUo1WoMJ3HyuLnK/l5DpvHLlL3oIP/oMoxW7cNPpehp1Oh4IhQ1SG8VeKBJAC8Xfl9iygf
Kz/IGriL7+e481LSs9No4GT88detNd4iwrUjgDucWrXP/bkAVCmkqpXvUTzWF86z1l6wCHFm4YuA
W3O1t7If5J4Qpfoky5i67hLHW+oLoB+xCAYO84eg+jZO4iGGT2cWlteFxx+b+79S1IgDs4mjHnTv
a4AyY34M23g/R/GFFLXWPOe///V4Cy9A0LMzuff93M039QR/2UTHobnE/VpJUEtBHZC3LjOxA0eM
zPzCuevdFAx9CoTEye1cuft4FJ07818hskhRYQjkmju6ck/r7rNfwjHfDfoupTiVuDBO196wyFID
h/K0pwLHcvMs3sd5skcyw+q2tpO4pCNZe8ciT01lF6AmGk0F10Mw7IJuI2vvaeLkKrGQt5TYAZFr
GieEKxs8dSV8I4HDBeq7uDBXr4ykpcRupCO1kptzR/vzm9tm+Q28/+QlbcHa4xdZiGKO8D2LLo5F
psDk1RFliZ+1sOX8eAytDNSloA53u3Ur5Cj3USgqRNqw77rocyvEd3DPrlwVL6V0MGzzILLvMIzY
8AzDRuCk57cYwISPv2GtkRbRnGfWUA63630o4m+iNSQpGLt0Ebv28MVSQ4E5Ejm6kah5cLpvDrhr
B10345XDZxHCchiKKqR+C+8XP8V5tLvpAIDcXtcui+jtrAPFCMfDo3YY4H7sH+CZcymqztdf/0g+
dBG2Cj5Gvoy8dl9VtnQ+5+EMS9OkaruMPgWupt2tU2QB/CmzEGThPsxCeVCxF8iUMO1HB628moCm
EmfG7lGlRGFXaGzVfZ+ioKk28EEmmObrQVSHxmR5d8wnlPftnbkq/EfawyzlPqZeMH5zh7oun+Os
9YebwO/DaAPApWt3ZopJuQ182ouvU8hY9jjAjKX64YLPrH9xERY4h6wH1ZwCHHCcURtVaIHpGYTZ
GgmH843sSOw/xVPjWQiWM9XtiKCA6+IQec5vgCJuBMoaZOAejMiq+NCGgLI96WmCOzOsLtwMRySa
RuK67lxKBoF41fjlmBMd3NwnrRE4TLX/bw7wH2+Av6u9V7LwUm/njxD6kKaScNWIJ0CQ4jqZpuoX
KtgvDJi1F5z//teU28GfPKhxD4mjlQocUyQBWH99C6ru5ePBvvb8RRKoUAE9ihBWRZXrxlAeO3yH
csDypqVDc12weotUUASlq4UX9HuYmprDHEYEu7+OPX38AeeU/o+A8hapoGvycRxhsbWPpq5KIdyt
brHknbewZfcOlpbqTsMM/ON3rTXWIjMoUQ4oCorRWKjaTvxavXZCETCu9YWPWXvBIju4Z6c3FskW
nobKzzex9duDB3HwV5yPAMRy1VcshXdElGR2KMZskDf+tC2cUr5LXUy/YLZSq83HL1nJ/0vVHWxl
TOYUA7qF8d/QTh99p7+usgfElP/GhNSmG5UNW+yUWyArZHO223TaXw2z5qttafv7429YGVpLed3o
q5mOGrerXMVzBBeTMsTtoRN4d2C1wp1xLB04jE+Il+8fv3Ct0RbBDms1Ttwpx4Qftd90C4OTsiyv
nDOXWjsZwq4RpkUtji8GOOlqEmDmNO51i4k/Z+B/5SnjohjfB8oKFdmcH4tI1LdD3buv1zXMIsj7
CgbcGezg9r7Q4RGOde43bHLthbBea/ZFWIdTo+amx2KuhqX5QYuown066PYf//aVpeIfXepfLQMI
Bkzxzlu+qImOjMsTlkHfaGlf9dBcusxb+YKluI50ZNITNsd7BxSj9wIFBe9zo5tLyNW1x0f/DTjf
o6Iqqhr7viAcnUMdC5K6mQGa/OMmWtHoektZHYqhMxjJR2IPxdZQn83gbQQ3LgGzeAOI60veNycn
CkdvFwyYT44RmL/2WDiwf7wwBv6declST2RCuOKIpsMvsO18l7tk2sxDXL2wqPB2H3/l2isWaauv
mGiZIM0ec9YpHOfbLPD2hb50vvrvToKDzn87KZ9wy3OGa+3jyoHLbVaUN1zK6/YiWMD99+mmDspo
rGmzZ21f7i1YlS9txcabItTiOiMbEp+/7K9IYfGEAmjhNlgoiApykOgmA8dI2fnzxx2w1kKLhUgn
RZ5ncYkWYoW5iwb45SMWvcdrnu4tpZtdSLF+r7CyN1YVUQpYM06hm0JIfmH8/Pvne+6iCwKXztgQ
YtrLaFc1d/XURzhmm2BatrnuCxbtP7u6QzG/J/aUElhGT6YyDIeEbIyvW3m4iw4I+hkR5uEFfV5+
6YcaYFT9hpKen9f9/sUswYfGDrGexV52AvTXnP6eB6BJr3v4YpLI1Uz6HmzS/eiyHffqo+f1F9b4
KzOEu1j1NY7j5gYeR/vZQBoNO469KLxPQZHfO7l35dhfyDGHgnc5QSHmPvYjCtuMEZTkvBPpx41z
HoL/uwgnMOb6T+TGprajIZj9Kwr+yiH2mQ/g+lAxuzHcacPfH7/m3xFAlto6GCZlUUBzhFjgOBK+
eXEEZr3jxu2FCFj7jv/pibJXY1w2e4/rJw73WQ3vaVDVtx//fnIeLP9op6WwDvYoQ+R2+ACf9xtg
LG6IGB8Vg4FjAdPAFrh6n91bmv12W6ATyksnGiuftdTZiSqKnBpaym0/U3JD6yHfjdaRzwLEkQvJ
ae0Vi8mNl4Jo1+v5vtSZ3JEeDvqyof5+KOHP/3Hrrb3iHD5/TQ9ydho3awTfjzP/2Sp+6zlQ+9ps
vnD4v/b889//ej74r8JqwBD2WPSDyINKdPmtDP3uYeYAll5II2svWeRYWCNlGRxx+H7uwh9wFz60
RfEsK3thJbUSIUt5HRtdXKWjpBSF0cCnJZ2ixUuoh0tKhn/viMhSXld6vRBFdu4CWmWoPQAe2RbD
l8rQdstrJ0gy0bALI+rcrf+KlUXCbT2wTeYOn4LV7T0ozXC3BgfgLKGRCYx+Lm0m11psEfJxMMMk
tseSn5iB2E2poX1NosBT/YVyh5UeXwrtotFkEstnfEcR2A2pKXvopdelM4wIruv1pdjOBiXO6o1y
NsByT+2xcgmga570L1VsnL0X/9UXSye7gFFvCgKNYYUqhwb1pMr14UoC70cUqsA/FTQ62fYb3L8D
8lF1WYS6qioq2jfio/pN8lymTcicpzAHzL1LQAHWwzYsYod/AW2WmJ2RplCpBgjoJ20Yux1lNRxt
WQB3lGmTxHNclEXiNiWbXwqCUqVPXVbM9qFwIYg9gQLnzBvaOEV/T1vaxSkFX3u8sKxY6cClgMrN
4jD3pKq3/URhtWz5NES/ewag1k1pUPN1oRP/HI38Y8Ava5d81DQUHRUMNhXRu8eN/wvOIvqosyx+
avvxCzXVVy27U9DNdj8VowYpeaifakjZt7op3GQCgCohHHhsTtknGgdeUsX1peq2lWZY6iH9OVDe
ubp/m2e4jxvjOr4DjbABSMit3q7K8OH51X9l4MKp6Ajr8Xo/VP5rn7kbhOGn2rFXRuIi92JPbxsn
MPWezr1MuMcOah6+xOrSHnIlOy4RvnAlavK5n2qc2gjuoYzKdmBOWUhSQFZSznwMUboeHfrYqa4T
jZClWJKo2A9AI6pxuO0EW1YbvstVswsCaAsGVIpdmBpXcnG4yMUFTjgJ7Wi9VzIvYZnqIA979iiF
2AWmv3T7uzbCFqmYuKDg1p2u9wHX5TOk++wBEJHp+1QR58JZ9MqHLH39oOUA/zOAO09e4v5jp/2J
QIWHgoaymSMvjcaLV1QrZxpkqVzMC5wrZR2v927zO4u+QMa9HWb6W1Z0M3XyUJNoC43SaeguHfD9
+2qJLBWMziQJjkxEvZ+Fc1PAKRteQYk7uOmshmQizdbjajdFV/bWUtUY0qyOZkAzNzDuCYdDzHsf
/t8xpBJBPnL3wshbGRPBImZ9PDso4SIDfpSWd1NbAv6hW/HIsQPYfJx1VlYAwWJXCrc3VZYWl2Rh
6A87WOqDHe64lw411p6+2BqNJQ50qSbFPrA02nWlLdOK57+v++mLuHQDSTgPebYhY3l0M5qwNrjQ
8Gu/exGMZ0fVHtVFgMLNDCVd2DGQS5zQlT5dShktnA7LHi64m7r0brtiuInVY1ddN1svhYzQeboh
hky2kZVRR9RPVrupdJ5yXu0+bvO1X7/Y6WR+CE9b0JU3k4YZciRkn1DH9bfcKd4/fsNa6li698Eh
GNgB2PTswQZ4P4NRUD95guXDp26iu8wJHqaxGBNUGb038tI4XcmMS0O/PAhzZ/R0uQcglu/GFuhA
opAde5qTFBdF0YUMvJKlljJHx0644mq6Ek6k9Laj7D4bsztDzRb4Y1SzyzuMuzkR4Bp+3Jgr43hp
5DdVrtI9beMNTjvAYBTnyhp4YUbz5rrnL+IbvORBcSZiXHUHd/no76yvvl736EV022Ka8ibHiosP
GpX+WiCVc//p44ev9cMivkdUcMxt3mYbcD5fMxMCc/Ul6r+BArGhwnsarU7L5pJcZqUTlqrHGW5a
/TjIEmejubsZCqt/Z+CjXtIFroTkUvQYQ47OgDqONxFrZw+w70LtnJb81mM2Oxc27mufsAh7HYhM
hIrGqImfk6n+RNpL97Ermk2ytOBjwUxgJJcXe2IdOt42ddXQ72EwQQYChUR3LKwP1bEDq3VYEc+g
KX8ygJiobYjC4eF7MZuO7QesnLsLdyFrn3pu5r+W4ZOjCNxrwPqA4+2QH+pRNOWuCjlgTh+PvbUX
nP/+1wsAAxqCiBThRsez4x+jWthpB5d3VNF//IKVlfhSR9gNtZ7HTOot8H9yW2fjY5k1J6Du3n3X
7LS6VGK6kjTZIvixZPSppMCwaVkVWGO593WVi6TXzk3DwgvC+bWXLNKADEfWZwNeMmoDRnJDTt5c
HuxM3mLSX5g1196xyAas0HCP0ShWqMDtFWJ+7PPxSxj47zjs+fFxn6x0+lJQ2NZR5Lo0G7ajVzRg
+Dpw3JmYu7vu6YsryjyytcscCrMaFBAnbd3lJx7S4fXjp68kmKVlH8NRICWBGgB8Bie4DDKozoaY
pEUELM7Hr1hrnnPP/BUTZWdIi7vzYZvBleGzLDs4jgXuHO4/fvy5Hf5xuLDUEs5+YdSgRxhBAx6a
6B7u+a5/75XRjZDsRuTRWxFeKm5c+5RFeKM8nc408vttGZNm57tCpDh/vuSfuBLbS3s+ajwKDuHQ
b1Wbb8HjOTEKKXjcq9+aoJ6usr8+brG19yxiWxsFQ7vQ9tuM8KcyyB+bsLjlUj2w3j6fC5YuTCxr
71mEt1/rwKEKPWMIeehwxY0r4idunDoJRbax5SXx0lqvLELcmWWjMk7hg4Vaq02MesMUSf6SJ9xK
hCxVdjNKY7Jy7PptKL0fJWefYMXxu5X5hVXjyo9f6ubBlmzaVjK99eMiTByPobZgztrtx129kv2W
snkOIB5qwrA9azOti63ttIVPrG7KZmcDIH13rJPeJSv+lYXXUjKYjTRjpMKncNNty9a/BWHgHmea
XzDr76I2+x2N0UFOlwoy1l537rC/8oossnAYArwOBOmjVcNdTN1bYd99/1sEGWFaF9FNBOnfdS25
CP26QqKJZq/bRiASJkM1YsLq1JhEg/fYN9mFC9O1wUb/+03gwLpD4/vddqz1uGuKyEtKJ+R3uSXm
uqhcygptQ4Ng7tBDBGcDCUoSfs6sumvy4sEE4w/AhC+5+a2Ev7cI/7lo2NzieHkbx1wltSOPTe1W
qGrKH8KB/xZqvLChXxvki/gXoQ2HMMrktqzHIpEMzPNqBmwZAGMAkCf3QiytROpSXZgxxjtSBXjN
oIqU5zXBvU2lL8ySf9Rq/5jHlrpCTeyc6S7HSQpUxGGN21kLTGDeGgCb2ztjUOVeO9Obz6YDyq9P
ccnUDoatXUKUvxv8yb1ufCw1iBnFqzR04ttCDb8DGpWw35PPuSL3EpaGgbrOhYAsNYi4YsFFho3j
HXNAqhydny0XLx/H6sqSYOnvVxOPZDVV4U4FukmZMiKJjZ/dZH2jb8c516/QiHv7usmK3cdvXBsb
i+xAOLSZM1z3dnM2cT/tCRna24BwEV1IDGsvWCQG2UcaexcZn2ngW5ARE+5eucD8s3n7K4/Cek8N
1sOjR8/bz+WwicN+c12zLFIAYDZlVoQKzXK2KItyFCMBkh5eGKkryfLPIdNfPxx2QSgbsS3bTKgP
8AWwmZ18dIPwQkSuNPlSeuj6kCXRpmEb+InsJt97YKL89HG7rGSspSpQSKIqDlQo7hhE9YUrjnvC
mcxQLBN1ZDAYeb7uPef3/9VCpVNLFoE/u2vAML5Bma8V755GLcxN3symuB+w0ri42Q/+FIX/I4Ut
dVyh9TIxVopvi34yYkoJL7knt62PUqU+6bhPMAoKhWK4tOjgScYSWs8Wq3ZXssyDsmxQoGy0XAZF
s5Mkr2r4s6qsJzc9LwP1jVIDqSY21dVQJ7bLTWdQpVFSchsX4Fedxj4zJDhM8IFQUHn5RvLPDOU6
7UtLRDclI8j3DvyLXPiU0qpxlUxHMgB1vrOzJGG+sWo0QNiBTYyFfVa2TjKFUXWkNR1S6APkZz8E
MIvzufvatTP7DXwBKr7DWTnhLRy7myypsLWck1hMpD3Cnqw4ShO491bEA0pTbTlhk9XEDYDSws9Y
+c1ERDpHISqW6yRsuxKw+jLYG8H4XrtF9+ABmYkT5RJa/DkqakAsGgoH2za0zQ6nqTpPq8nkO9+Z
WVKy8sCLeP5SoDDgTZAujaZ8xwNxaKPOPw/hmKa8NNO0yTLapEHlRkmk3ZQHbEu9uDzACGvcR6L3
dpCpbmrp/5KdvStQc5OScLqnRu38FiUI2Wj2duR75cVq444dScsoTHu3wt2c5U9F4KWd+uX1t1Vr
VNJOfcpgpgwm3C2cYkFJ2MWq2PeKHyf7BKebVJAK1SW3TYsZDQ7VRZ2UGgaXpsXMoGHlXX9jM9/X
ntunutdJ3//IkdObDv9LDQ8dm38E+hdoqL+Ad/hBnR8oo7qflXeaIpnIWqTWuLuBo61gJKahUZLf
xvEXdnDB9GS85852R/grJV1XAieMFpNdEtjPfSw3xdzfReOryYsT2vweRSQHf2p+dHXvJw1A2UVn
y8Qv50dUsyiA2IE+HCDgmHhbPkH3C8evLGhvphiFyZMz9icC5Hga0aw9FV6e7SHIpjwJat4dmPSp
3WBsoqY5r7Dqw6FfN9gYDd/LjZ1VfELTuonBrIJvwD1l27Kf1HqHXkzPVaWDpDP+sen4XWZZGlb0
NBZ859ro3svGr92Yf66K8Z0GPoeFttygBq9GhatBmatTvHk2f9FD/+jPGHJK0STCpdRW8OJHO/vf
iXDeWMx+9HN8z8FEba251e60KRzvs6EBvKAbm7pu4YJoWnyJYKCDEulN7Q0nXoL82zfjT8dUfQIS
25aVapPp5ybKsT7b5RI+UKOPWndLb9yyf61j8kxLumGyCxPbyic6w9g2nu597w03kTuwHbZT5d8J
L8TFDYs/j4bfxy5/yoEosdV0x8No60tQjFHw4TQ1DvgPNIh3DiEnXjQSjtv9qYcdUdF3m7xwD61b
3cDgYlvq6MaQaQ/3ktu8EImqyK3KhwcUDuUb0NS3usgPACumZV1+RbglM88e8ty+ZW6/AVcvncnX
2MaP9TjtHLC1oa9LLeZTpMECEjgQmfdVHJ8kHi2NSYh4YGdI8QxsYi230DQ/6t7Z6UCecgypUoot
IEBbA3AF6eNq02n+AO7zjebvYfDTo/Uryqb2ooxQrINVWe0fvaxPg469eWWBHWSR0OYg4/LZi7yD
K0G/ybFtASRh77Gu2qD2786j7q4GXyhRJfo06gy/641fJNqLflhS7aKxfaQaNXxypD9gnY1DreiH
J+VpPrM1pvGYE3Fn43LXAViQNK4w54zxAjDXozDzTZ55z80E8UZhUdaHak8sl0Fo3jI3fMRsBI8Y
49Okpb7cBdrNbsICZNE4QO2G7BvACTio01ZvRuxVN1Mwlkk+wG9OO4x9netMPAMhF8tEDNOcbbX2
xIuucL+TQFoTPg5exJ6raYqjJDRCPwtS2o0qWnR/DZz5UKLs2ma/fNt1qYD9SJDi3+r2eWys88iI
ho9yqUBf3VcOQVw3bo9q+SKqw33JaPHGGuBFUg88ZEAMCh6qJPDROK+xAfs0QZECfMXLioUNKuxl
NiQR6PEvbBzFaxPn8LwlDCkVYGPhtMlYgNcd9G7Jgaro5uG2w6H/YwarXLq1GfRFR78N+PcIl9Bf
ohCnWm3X0RNjg3PvTS248YZjiTKqKRc7wIk7Z9uQGAIafyb1vnH84Tt1oO0NLSu/wtbXy1PIb9sv
LQjyZxcAUN/HWdxlpoxS2zTiUHh44sabuCsOlCvtb5oMjqeHoLJjfCebjNTvgeP3+olUDXue8hiC
DI87nCaDdOT3fiqm71nmideoHlykCckOE+4p72HwZ6etxKz/brkcyUb1Mr5HjduXuomd2yEEFHA7
9MpHiI1OrDe8j1CRCW0WPTLS+rts0ACKV3yIkcu191p6UfV1zooWYcMxYT4Pfd8ehpCUz93suz/z
HIYUIEAVE70DA1z9zpueulsgovRXVIZN72VTdZvM5PVm5oIeOidgp7qcvF/UG5lEP9L2JieuPZXo
xW819DuwkRu60wiu6M/MNQN7nAWP9z0mpseGBeoJHh7i2TZK3TAdd4hBFkQiHVogy4HB7NybrJ2i
w1zkJBlZE72VeBSiNOywbmD9/LmHzqE6Rl4QHlSlyg04Od86wnqxrSdaBk9t3JVfz8g1L3FxDvlz
cDy963Xce4ehB9/hQcN5eNrwEROxsqxFfLFYYGKyjD8EU9tvHVDNPhXGN1+aiEyfWe+GL+1AmiNO
3P1dKYTZy6Eod3Dk9m5iP7QnJMzxezA6XQ80hak29TBENyzHb7IWerYzIDmN48j55FuUCNiggsA3
RCsifziOTTHNjZ+7iYhq01bWH3H1Esb0bi7Gxk/DmdW/jUuaR7/qLbzSx+JWGBN+CWnepE5RkBSy
S5oanwi8RWEGww6riEAPrSncs979Ge7NRQp78hDOHEaprjuVESNTOosOqddOnMqnyqrJSVFNp37o
aYxcmmDtGH3p4pi98TJzi3sFeHGOgl2w3n4I+FSXG0ARSZhGbk7GQz2Vnr+dBBY4WTLNAI3cTKh1
ttsZVVtOMo+TfPShB+4TMoWwG08DH85hO9im43azqN08T0JZmOw3x0A1TuLymascPpShHvXWNhJH
gAfOzKC7rfTgztJwAzVSXCBBPJawIGvSOqjjXQBfnrQNJtN0KcB3Tj+mSjqFThgw5x4WvII+lVXl
feM0f/bhGpQOuXIybOhU9gzO1TgmPs0C5D4TNi/T5OUCC8Aoz9Uhz6DYnQMw0dMhc0qyDX07OKmL
JTa/pYJ2cqORBZ9El2flnalqP42neep2jZ2kTYEcdp3vWPBoe+82eezt48gPvSpFxYhgd1FoYv2u
NSiKz6Z2UIxkSD/ER+EZ0jFIeWCpPKej18Tlbcl1HX5qGSC+bSLbQfd3ZvTsPXJMZHdeWRG+NWXj
xEelje9sQJuk7pNRhYGzGRr7q8RRXYQ1oje6QK8N9DNAAtWY5jU1OE3nTfU9n87iQRN6UbxnjRJt
UsJDa05c4Yk3t8bSYjMVGVjTDZ9mf9MzLBgbFwt5yDVFGZ9ieNjZjcikP99XHfhbj2PFJr1lFpDs
bYTBOKHNp3za1k1kw01haFffiAyevxvbivIdJVm6upENqdQb+sbCSwZ8SZ3SsnB1miHgx9RVBsZq
udtjgUUgFYSuFiDKGneKY5DtUP4b9ilKmVt6y7wh4jcCRVh6A1zbzE5gPYY/eC+QfKStinYrZOA0
yShRlr4zZhx96EfqeviuvN6VbpIbSmLAc/yA/yw7Bacj0FUaK55Rod3ae9SQ9VGqvNZhIAUWJD6U
qNzuXuoZkPT07EUqfmgiVHfIa28+ofwox8kVy+oXNypl8RRLlIE8ukbMAL1levIHtukxeskxV11F
f9UQ+xS3VaCo3cugGZ0bl07Gfq4YZd5XSJZZ/IuYOjuRdnSO0BzNP2NOYC5gUEqcuyyDiArQbnME
1m+cb+AxSr9wHJDhShvor+CTCCc+n/JSKn1TZlASPXquO8evVW574p/ZoaGXtiGppyCp3Livk7gJ
+vFIgGBskcVlgI0kbpdYfBJtiWySOtK6EVbrGFJY3rbQ+c4hXAPuqtbO3nMxuV2foh6FzVuByTNC
IOGt421Z93G2wRSZFSkqwWDwXTmNJEf37JxzI6tK2teiiCuZ5gKOBlVS206Ge15JJg89b/phM+og
wgKRRzQsZkBkwIz9mY2NfgmhUg/SIhtAc8pDuC6kHlXBdAvpaQjvwoHPztaWDXvJYcRPMdZYPO+5
qGmIDW/uTmmOZtav8AT1MVvh4IOX0P/UM25kDUxYzIsFQbzLsH8fwkkkZJYGolwTZOVcJ1XGz2Fk
9Ej9V7AOO+xzAXmu66fK1T0B8Veek5t21ODqnR972fDddQavmpLBMFXfmqnPC55MAAbHNzBKwOnW
BEOh/OQjc/KnONcmuDeMTv2nnmN0H8ZhNvFeNzAg3ijjZfaOAjj6CO/RvH9ppcxw1GxxlUnhpIFp
+GdRsia4ncc2ck84GOiynWCOp44q14xH2EzxwVSJmWiEMV7mJX8gFJXdhwkyve6+NcFQoi4aJEys
Z2ObKNPF5EBo3A8Pfq8c8d0rp4jfBZz2OHsQRcOLX9J0XXuncY/Ooee2+fyaOaQaPvG68YsTSsUq
eoDhSsDvdeeBjLyttcsDVB84NHufQXaZsOvoRv1jBLK5xCIhIqw6FtVgz4OloV6eQGI+uttewhwj
GQcrvGfhxNGReg1VB1wbjt69K0sAl9OOODXmYAjczUY1IayrwMQw79g4NsiLQEcOMmlQ2UyRXf+P
sy9bjhvHtv2VjnpnH5AgATLidD+QzEmplJgabb8gLEvmCBIcQfKP7nfcHzsrXX1uqFhK5Q1HdFSH
LZkDCGxs7L2G1Cp+5Jas9NFWLrw6YzctzHsHBWryEwsnsXaOYeOU1jWIDy+xCyB55vO8ytOXAYha
A1scrfNRB23N7WZnGgOZX6BWnHQ7oZLOui1n3ZobON+OEa+6cteizjxcI4ljyTc6VEw8k8ah3TMZ
J2Ba4Rxu9Bh0TeMZFQ81KwiM+gkz54b4dVka8tbl3Ty+GvAspEApmCUorqHwytQpAq7jnu1TUVrT
S95wFV911AWlACU4aKX6Mb5Vvi6LNHbfnK4X5gPOOGJcD0iGhoiYhms8kNZyxVUti6w5eKmTzyEf
ElIeC7DnkeUD5AW3D79lIAm4h2zuOdE+hDyLOaw0mUcncFsPLILRFAbZdaIlskB7irjwXXexzw44
78L2DVkhReHK3saOZuV2dL3aDlmSGHlYEleJl4IpjZMoHYmscZKsE8vzYf4wKsDnWMdy4IMyZe4d
M7WHW7MkUAOfVeJ6D6OyIDLlmnnSPRi0cjHtODGAUEtZkkGO1qEzylo5b+e9KqrKGFF7cZoCzZQ4
z/ALjt02B7TZ8CwnSGAeH2p48KoHpA5WrHw74613BXW0rEPPujxFgrhBtYoFsEdkdNUQYakADhV9
/pzl6JjL67IXzeT5xMXEe1JYaPSpyZqJouRCsDPQgBe0Is9QTpoKGsYdd1A/4mwowJkgRKHsZAyN
HDb5iNXw1SGNHtYWzwszwF7bjldGFXfZykGt/9pDQqM7n5qlHK7cQrtpFUgm0VXTwCZ1IXVNs98a
7TQ7ezTguPNIqKd64veFMIc7iNlmnQx0Cz2Ra9uoT255slVses41ciEdSFFk6NPRCVbnG+zf2HbK
Dm2A29pigh4SGns6MuHsngG+4bRJAfgDRUBt/aFUebz2sgQxHqyguPsmZNF22dqRZZqVvoBgDY6i
biVLp/KLJJtKOLS3LHd91tm6JoHdMqM1fTmjqIuTe96b/FnMkrpX2OMluYGbTtutZeX0Ob6JBeTV
PaeEWy+90SON9O2pIeWrNyRuVgZZhhOt8B05QjQjKCGA63xvANewtS+oQVGpwmPYeeKDZtcXOz6T
JH2Fw+oJJ590ruOUftEiG1B+TbNyXifm7JhrWNOm2VEbrlfAbo41HgloO0zdEw7Bc38D3g01Q9Mb
HW9ngpY7/kxB8JK3VuZVDHoqeWuPX0plCNWssXaLeY+Nq+qQGbpO85MJMCUhZNdhnW6TkmvzUGWG
S57GyvD4U+7k3s6u+hJ2dFLzrwnO48P3vClTHmZj5YByMzZzhpyaCxRQRT/k8GRr+hFlB8zgZ6ah
WfzkaizVL64CkLQIDdSBO3hyeMWgj0B45tXTPEBA1u/ASpCBJ2hh3Uyo8ZIKuR5EsNduNqbxXSxR
Vt13I2dyN0qS1KjiMonzjG3J2HpkOp6U7Xv5JGzHH9ui0B4SE5WLTWNR5YIJlLW9GcyDwicIwXsc
jb0qnawOpkGdNgcztRL66DC3KtINWEbCjv3BSYs6HDOZs53TdAld1cns6SasUfaWsU9BQ4c2embF
QN6qqmrXE+GsXJc40f6AJKVxhZCQiR+lzJNkNdeTGF2/5E1ZPHmMm3I3VbW4rmILZy/86K6xJjQr
cb5Bjfk4FUXhN3C190EsjnvUFIlsrFUT46R0VasR9s8obVho1HZ9p9ujRVFPTPaT8mgKQ0p8QHHV
ul6T8QDmRLxdw5FjTF5S3J5Am97qe3GnE9gmoqWss/oKtCU1baHJSB9pCdrpwXaqIv7W10TJp4a6
2bwePZL3YezZnOyIhRIrLHoTM71J26aGFDfJquTQcFNYtyCamWDLkgpBD35OcwZWhZ/3iR3TFaav
Y+1GAab8F4dksFONGZn6G5Lbo/GlMruhToORo8T5U5uqmODSMxR2suF6cJIvox7q+TpPqrwLzVEB
n+FLlvZpG8Rpru2rRp7IJ6j0wJ1xqPiIjbUSZhrWcB+xv41WJftAVw08LBCUQZr3EwTx5GGYa7d/
EtC9cd+qLtE5LotsgbwYVJXVFHgVzmATasRw374Z1QnX7WVjYxzApWlRClZNpeQXd65ocivQp/ce
eVmNIoXDg4MmRDjqDvFzC5GjXm6qIoH51KTiWR8zSizvCLbYXG3RTuL8q5t4sUxXBqtzsdezwapk
lU+xlsPKgEo+u+40GBbuGsFmmpuAOIVsdlkGpp0/wSTxfnId2DT4pWY9fzSyodXrWIAtd9RuX+Zf
LcheeYFIkyK/reFj6z6iahljGjl6dpGLCpywxiPLOqO5Vy2l5U+nbOGCMppxQQIA/2Wb+UibRPk6
A5rGrsuZZ9bPpph7UJcJDHGe7Hzsq+vJ0tJ8HAaWk6tZdWO3VRUQlpjfyq7VHudO6I7TgvTxkzWL
sl2VgsAPtEfhw4psHAkr7qPKQvke5N5JrTWFnuQ6qWB2VfvG4JblDj0ehlzBGdCY4r5diDzdZW3H
ph/D4KWs9SvejuaD0cZVv01szQE6wAmfYSqXSSy2k13yDHubAbW1R4i9eCUq3Y6dX1UJHQdUobCy
Hj2XFFIFhsdIXO7QtpACVezJ665ESjn16eyAtJgIFJ+PDqkUsvvalYKiruBYPIUDsZ1npbVqgf5s
nZuiJ9rTh8mL0eZbtwkUA+21w9NifDbkBOqjn5gdrfo1sqsBG3I1MzP/liRtkaEzPsQ0P2STiOPb
SZqtnlDahr4ErLJyJLQcTanKm9jKa+a4QGsFKQMYbSjfVgpl9kRlYMcjl+rd28LzMs13aNypigUz
zXjThvHg9WTyUd5z+2ylud27D+BTSolttrH7/EkZ6J1ESA6a+pg1mXDfzI55w72Tp9R5TEynJA9q
6nPzziWdZYwQoYQkyAtUFsU4gocoscHB1hSrjIbEYZ2712oYY6zn3GXXpj2n9ZGoHgo+BYKVXhVF
W9Q4QhIiSJCXqm/3U+pO2YFbKHgfhaP0+Dz1KslQcWptFNV66aKG1XbgH0mH8OFhLgD/DE6QDOc6
SeyZvLrmCZG2TYAG5igpiqlBGbkw0FlyrV5ta5o69tqCNZh+8VptZ+uu9IS9r0U+oMysaOvoYYfi
eOyl24kRR/gdtOdNnAVQBmuCRrXxGDTFBIIEJgc6WFco9dr9YYLsfxnflgCT5dcQqO/dp7oxIRhm
j3KqVnXfdXoFlaSyXJX5RK5RgSV3GWJF4XsNWk1hahrjN2l0OMCOGsdJnI6Z9SaMOb6nqPHBomCS
qE556Z0R23LAkcKyNLpppUl9C93Kch+nzoBemVdPUK3q7XyjMc9rdFsAUb5CakeL/WS5eXuFIEwR
G5mwupBNGu3M0VIGTnhF7Dhhfsr2osZCzLnxcI71IiVJKgYkVBB9jW9nB0doeQ1lEjbBvECRaSYB
LA6Y8WjpeHxRBeYZTtsdtqEbwyFuEbhIA6oQHRktfIOnCu4Up3laBAOE/q/dKpnpKfi4SLH7jKDo
zSCfGhAP7wgrkZK9DoUXkyNydztZF2ghPXsFqHa3MQpe1dpBs0OHqBeX6C42U2n7UKu3LKg4CgtF
Z78CH0ChXuCkJrL2YtT8m+ck+fyIsggOM+0EmKc9eXp4iE2qTt49VeTFHp7JbjOub7KZl+6WAqmb
3qCPzfNgKPE4m5m2ot3kGa+d65zhfXyqkeTdJaVpTL6Qc0u2aO0qmCelbcn9uND6izJsURzyWpjP
TcEZzm9Za9R+ZoneujWrjhTXdZPYZVQRyrMNeGkNir8S1dEb4SVUBE2bVuo1hyYyTkYjpAW2VZ3m
4FfUtTEdUN1SxYZ3scMiY0SqETg11+ilUBxBVVg50IoOAKOTYHUKaiII5w67txUnX1FUlBkyPMWE
X2iky2FvANjnD3lOsMUOs5cFIM5P97Zb1VUwczrngWiRH/kTZinZTZ5wnlGsh+REYhvI4ZF+m8ba
yRmSM1Kbw5eSt8gPE4X2BvdZOyXYiVuZOdamr8ZK3+fQiYn9tCggWGnXOGytE1Bh+NEp3cTYQDES
6zUdM/gozylNX+Z5HNUKxzRBfAf0KbIti07NPxC2MhEwG2+8QmbnDXvIhpnWKs5hC3gQVYu/N6Za
fmVT1+Yr4WDdFESiGAugA0HzlRsGuqNJCzdogvzRW2HbGHkIUdweaXXd2Qd8tTwJJHbmV7swocOL
biUc1TPm5FYApbqpDBDeBMBVEnl9YFm8ya4mz+n5z1HX1r5nCce+UqYoAQD8MbGjOyAahrWtrSR0
UV8Y9s7IxjhsKyS+q2pK7b0NDXrUzvJq7g/QqIZ/SE8Jq1CJt/LaDYpylhoPjCPpjpsFG32O9Lx9
wMZjZWHSsMK+VQ06H0HhAftKfIl/QFCib+nD3DY2D6Qldbx1KoO8uEXVfsVeQM21XaA7HECmsM9X
tIvVvh+BNAirzhiLALUI7xYtO2n42pyzt17xSvp5otDvndE8fYUBiZYhZy0ExIIOaScBox+pxCbx
OBRDq6ElaNwZvCZ3VIKEBPSKU6PLbzYE9mCFhubEdW+xiQBrhPC3smcxFCHtOtMOm7rpvnWJyLM1
pYiKG84M6zUZYRmDJrRuWbbpO5wtA0gMeMW+gUIzeMYaYKUwjnvDWkmtZxzQcNTbgz87VDszNqaX
prSRBkxTnaFPjWZrcosYX8RXlZlga9OmJXloULSafOaORYf5wsvx1tAp9MukkaMzB4ez4eA1kA2U
YZNkzfwt4TnY+dAseGPxCFCAXwOjKwMTkMzue4/in3tStoFRyAjPByDA+wE9MoiQx83DkHuEXYl8
rlD/maURNFnLB9TeXcruge5GTa2C83AJO5nandX41RixL/kGcsh28mOWtuJ6VG2tnsYaCHDXR7nf
0ytTOjha+o3L5tTAoRnllcx3sBl3s4+ycStLH+iVHshrTfqq9lblaLPka+v0E5CVlVmZaQ0hCITn
OWxitNgEzGb4YJhhQ5N8mC7g5H6hvT9CTp0waO+AWgx5nKzKtlh163gL2OfWW1tPZGWxwF5ZG+R8
vu0DsbvJwyEQe2vvbnHgW9k/VIAZDiW5C5C3M4i6pYyVU9BhbFs8hoi/EBcDkOwHNKI+B6OdQ7gu
TUUrCLh7IuV8bWKdrRg6pvC8qVI0KeHW5ScGa5/RrDV3rlkDQ55glagS4HQNDZbK5+inb7sccFjI
tV1+phNG+KOBXyAUIXwKS8AJUFGciq12XXSunUQVNgicaC2k8L726tnZQusQ4nBDF/M+QMk38QIU
yapLxvDn4IALAHM8zh065A1fV4jGRZgmbDxwAbQC9mN7i9Yoc3eff4OPPzBZepc2dTu1NqVsPcdJ
ze+hC5PJ0JQo427ztGr0BWLXx9BJstQcRBGy9qS2nDVzYyvsIKC1qlOV/uZLnADn7xaLapyhhcSK
sx64REXXfHLrWPpcTRdYgucGaYGa7GoITahYgPAKxyQfEK+d8LIbKChdEhg4NzynG797gQ7oYPTq
mLN27XoFkDDAAcDdX1hm5y6+CCViHFJow6XAVqGQ6rvNIHyE9OFChDh3dfrXR7dyRdF4xthYs2Q+
7zy40s7VBbjqx4wBshRbY40pNfghmDYJ96zXtkxPez2boCkExSaAt1QPVsEWnEFH3Xy+IM69z2L9
J26sORSlnDW8tZ1nu27am8xkl1x2f4nE/j28EG+xsnk2UTZMsb3uM1HzVUtqrwogje7kr0yW2GhF
7cadn3uqtW6NJJ2zr2Y7EwF9mIzG+8TOVPxg47HS0E4qbcR/fsb/+ou8d/vv/8aff1RqatI46RZ/
/PdDJfG//z79m//3O3/9F//evFU33+Vbu/ylv/wbXPc/9w2/d9//8odV2aXddOzfmunure2L7tf1
47fq9Jv/vz/8x9uvqzxM6u1ff/xA0bY7XS1Gr/yP//xo9/qvP8yTtNN/vb/+f354eoF//RFUzf/9
P2//eO3/cVM1r3/7h2/f2+50DfJP5kFMwTMZUN7IPP74h3779RPL/ie0aFwX/RFUCa2TFElZIb/+
1x82/SeExG3L80CYtAmzsKrbqj/9iPJ/Ms5MFz+1GOH47x//+4DRn7Pkz2+CAfnPn98rsn80VVFv
+JtQ6ZCmCmfP+M5AtrftRhecaQFM6bvh+ODqH+1Bp6uf7vouJnEmCGlFbRwrFNoz6l6747CBF2Li
T8W8/vweHwXW0z0WwaMFsI5YVMZ3OVGPnE08sMgoA16mL5/f4NwQWX99CdoplLWtQRzbaqh8tKZN
EECrYfV7V1/ECorDiwO2dXznWimIX+50AMCH/bki/7Ig33/dc2OziBSeM9uqM4r4zjagytjjOPsd
NqzlanBHeoFq+FF4xfAvNRo17mDMM24xtAD/5Q76P6Nlb6fU8UA1G45Odsk84NydTsScd5MJpet8
jDNXHNEe3iSW2uZmESau+eJZYxQb+e8kTqc3WmQCMIzL5ilNvSMfKuIryILFGRCzvZxQj0kuEWTO
fJql83FXwSyrZLZ7jLmaD3gz53500u4W5hLW0+dT68zqc0+3fjdgQHNQIDSke8x69BEUIPnQ69Ys
uS+EPf1GYnAarMUKdzxaliV0ro8wvPhmFEOBWOk8f/78H250p4svlnbuNqrnbT8c29pcWXW60jN6
22JndU/u/FjYdpDX2SqHZTVv04DxO7u45A95CrB/y+FP916s+rqCGdcMvM6xFzVOxN3OkHc6OzAA
Ox36MrqgggCvPVi7wf3CITRQMgpfsPpKkGvp5eF//q8enNPvAJOFDsKIfke2NaqfFECDC0N0Jjgt
PZZxnhLAQw/DkRrJjtKXOv1mjwNaq+O+KdemntDLP5FK4VcS0ytejCBNDDtN0/DzB7A+OuucxmkR
YgpPZjDsnOSRyAmwG8/XGC+opWzAmUEDAvi7HVCRQh1FvDYrYAAaBVJ9AzyaQHYtIIFp+/hVqIsl
F0+c/PSRlhkSHmopIgk3nTztDZUek0G/QrX1oEfyxQUuOUchwe/QsdENYNYA3aw1mvUK6C9/0ONw
gkg/cQvN5hgUYNK6t302/1CM3VqTcYAw/Rcgih4Bivpm9mw9meOVbsFKSaa9axoHDqalPybtjoCL
MHrZWy4JANlJ68PmD2gYF7GxB3o1FWLbgAGUzPMN68Z7JAZXqB5s+p7DziYOEmCm0X2Zb9qhRxdQ
77s+uUIA36dlfWB99Qzg0oZa9dYbYJKaFscUACW/Nty1U6RhadXaL8Z81TgZcJdg11jFeAWA8i2j
KNGZnUBFtrwrCrUe+8wD2L0CPotd2I1/8eQ+GvpFlDa1jAH1y+som9lxnJMccJ0JpJBEAssdV07Y
F5Y8ILyCQDMNwzoexCXq3pm1sJTdbAGrBMA0ExHwbYAVy7Csf0fN8TShTiH2XSjNNJxQPWmpyNby
Cw5Zz0Ynd4D0fP18FZ2J1EslR7uSaPQoWkd1DbnWwlG7icMkp+pWcZdcEMw8E9D4IlIPqEtlijt1
ZBIXxLmaG/TYtKhsZjWsaS/Eo3M3WURsYHonbgMAGU1dcdMYaj8R47ZmyebzcTp3+UVQRjPOhHIF
ryOjNnqQZao7YUJ/LgZh6fdusMjGDLTgAG2M22g4aWXD4MXwzTYnG7AOrNXv3WIRMEfH9VTNzCbq
jCmaDcCiaNNd1wRAxc9vcGYZLAVYe4855RDPTVQWY+9PJQE6t8kvfYJzV1+s79EdsxYmNW2EruQ9
k6PPWPz2+YOfSfCWEpDSSyDfkfRN5GXip7DAs0crPxKJiIbEedXAWH5+n3OvsFjMcForukEjRAGK
ZQdYd8KvvOFC0nLu4qep+z5SUAO2FRA5i/LR+4F+qwPC2XwhTHwoiI4wtJR3LKxmAgAg7aIO1MOh
CyVfZ92wg8Ux8EOhYYmXOK8A6gBqT3T5y+8N19/W9ATwqYubotC6RklhDjTK4+HvXXyxomMKd6Uc
DlRRVpvjrs8SHujBZheWgvdxHsAWy1kOaNJptL0jr7d735mr9VDk9yjX70vCnolh+RWw9DdAUTm/
Qak/faHF6m4ZQ1M3x2AhK72BB8K9RqHlwtuc2SWWQpAA28TA8nRN1Hr2K9SnArvhr01vrirbvnCa
O5fOLfUgO0gcAdJuKGRCTQYVVqP+UZJJbqu+Fasc8w/NMnBgXe4BtQ3oVhXkjnlHhFFcdwN84uIp
FiuizfoZpah5p6zMXA3ZiMxLx3RtzoV1ZIPJLsyecyNyiiTvFluXSz6OBukiXem1Muq9oPMtaI6H
Hovj8wl6imsf5DNLcUnRQ5XW6yRmP9I+gGjR+eUQjO0pfyL2sOpEPX6H5Gp3QXbkTPhY6krOnZZg
8NVdBK7cqZOXI2FLkgsT6NzFT3//bri4ZYuyAdwmKjgq9G0OxYfWnS+1Ys5szkvpSJMa9VzAFiBy
3CRFw7zKMGYcEBQwndaff4xzL7CIFn3mtLbL8iYCT3XwPWhIntApRfj51c+9wCJaiJqqDnj7NuKQ
rvBNWn4BXsn1C25d6GCcm66L4AB05SRTUGGiYmiAGm5s72UC5GPrAtZ8aO1W3f3Wiyz1IysOthPA
wE0ER7aHYmw2XdNFwGIcf+/yixSgMlAOaWTXRTRHfcdINqU3xj5ph9cL1z8zTvZiWQNbQnvhpk2U
VWO/M+sJDBpaekGqTLq17ZJ+HWJwx3gNEFTH43LVoYUA7AqU7E0KYXwDGODAcViDYxy6191gyj0K
qfAMgZj1tQT8ea09EEMbdB0CQwjIuVCQ+Cujnja6dQCdUZB4KhLnAThttLJmfaJ9u9Yq6xt+UwJ4
jjNk24beqNFWhefFOpaSXKdKYD9O7MbPFXGu4Z+pQXP2irDLRX6g5gQuMkg6gChm3g2oDMca4NAN
/Kfjtcj1dDV0Xf/YUCPbZbZbhgMQ0StwWpPQUtz0UYXsLslqnBvgxUxvtVFM01jVUV/R61KSxndT
+aJTvjqdaz7/imeyOXsx2QGrc+0BuJGo4W2286Rr70uoEbwpnKRAAWiAE6kvev+eeaGlWqIHkAFc
QiYVuTa9QSf/C8oxN81UQS3MuhA8z0SHpQdzqua2A10QR0AlvKsObq6+F8d833TI8T4fsjO3WCqb
ArhgtzFhKpIw1950KBj42NTiUEOA8Ddvcbr1uy3A6osiZ1AciFKzvUlQzvFNt3gYXefx81c48yHs
xRYDcEnrAh2ID4G9Pki8Rge8blnQQLNnw0Y+X0hUzg3VIikd51wqws02alV9CxziTTtmBxgeXZi8
5y5v/XWYxvTEsax1HTmNI74loEhGGUCrK8BHywu7zZmRWopk9tTKOZk60AZT4kE3ARq284A4w10Z
QnjlUtf83G1Of//ug4OSwWH+Z7EIadtuKtM7YFugrQEepPe7t1jMKZAU63RQuIXkxmacm7sejCaj
EAcALYLPp9WZ70EX0yqfdA/JbdwiKwILqgkZRFIurIjTJT5I8JYCmRw57gSUGovSGXC3LnuLqRf9
3lMvZpE1jgy9X8IiEPDdQBvlZuoVdOQ0yKCf3+FMkD21Kd9/3cYzZjG5nhMZRdP7JVDI2iQPsqvW
8FbeTmZyIS09kwUvfbgpaqM1EPUsguz5qord1ckzUyTmlVc6qH2bVggM4+8tjKU2ZgP1HasHFyqC
hSYUdzw+BTEkCragoLghxMl/R4MTR7WlSCa0DrAzgVqKLLV3fGiqvAjSmNcayIDN51/nzKxdCmUa
npdbjm06kYYiDehoh7J014blvX1++TMzdymNGad4VEgpOVELjCawaYlcjY55yZL43MOf/v5d4Jiz
zAZ9qHeiuXevCyB1q7q7d6tLDrjnCsXWckknHgGmnKFMlVW+DbnB2C7Ws17zGcI2rbupu4OBSraK
L51+fmlEfrDSl87azOFukjkui8bsumSPMWC9xM2DYlxD6AVlprBVh7IxINJ1M8o3i74U9JnY4Iax
HVIY//Sn+grEZKhFXDgQnDtuL3Uz7WSsJuiX88iF2g0D6NjTP2fvwY5tH5rl4Cxfozdi97e8znb5
cAODgwA4eR8w9yAHK2Ws11l96p3Ul9ElZzaMX6P37rvrLAO3ghVV5I6oxSQPhjJ9SBL5idyVgMyy
OQ5q+yt4+X4tvqL6sAENIQCcFFIYV+AzXAj4Zyo3vwbs3VOUdpdCvq2sIjYcZ1g0mXQOeIX2Gohk
SRaHVv/FUXL9+UKip4D8wcxYqnACB8s0SV0ZdUMmVk2LVpkzluwE6ra/qJmOvlU70w6E85dEDA/a
c2vAUNV02zVxE1b1gL6KU/20ivZOxsCMqwIici0xgaUmLF7Vcn4YpZ2DeQLRM6i+gqkAwQVAw5NX
yGTXfmNYOVD7DfiYUOAMXQGK1Og0KYSAZnVhRM9Ei6UU6AgcgwN+bBnBrOWnZSW170HX4MI+dGbS
LPU9Z1mxGrINMgJXLwYOmSKFratwpB4g3LG+kJWdu8vp799NCnAtEoITehFRp77x+v6N1Vumn9js
XpgI58ZoGfN4W9HaGGQUy3EHmuZ1JtSlsvyvNf3RJFsEvLRLZhAl8fS9ZXe7BJIv96yemx038iZQ
oIrjkNQqqAcabhEW04wxVAW9zhzZXIEDmG4S1Ss/w05/nFEs2E9tAz2cNMFJFXZM+yHr6mBoeyjn
oBrGTvog44Vk+9ywLJJt8GNPMklDEQmo18DBA6zuSxW8c5depEjpPJcUXqt5FGtza5fdg9MVXz5f
1Wdyll9F9HezhbvAougC/tiFOhFMYsD9wJlyujte29dDdpBj/vX37rQ46kJHweRAemfYKpvXpCoz
H47c8I5ihxQqO6JQXxKIM35+rzMDthQQpSBCJTbVKfDEBQ9NSOiGaQ0ryc+v/kvg/oNJunTVo9Ap
UrM5psjl14NTh9YIeoJzLPsdA+XbIWAhjVdx+uZxcyPGky/XHCaFA5MSiBOwJwCdwTMf/dgDBh8y
JpV5b5AU5o0PuYCLgXrm3Rq5vJ9T614M9SoTGaDYKM136z9vAXWU34t3SzlUjep+ZoKBEY0zeYFc
OZQkjUtr+dxHWASiDENkQckzj5i09hqERT52F0LQubxoqXeaejmEKfIyRwSNJLm1zRbm8VF9Et+a
o4yxjWC3qr8QUc+9yOnv360RGusMfC5ZIK+3S+Cc0o0a7QutkDMJ5BL3X8g0TyaHQYaL7WLUxOpd
fQmide6xF1GjkiDvaTbiUO7l+QqqSGDRojR34ROcu/riUIViXSlxbs4jWtUHqPxFoDb9+Hx9nbv0
IlKUVS1z2dgyAtdFhdQavBWbynr1+dU/jnh0CcRPnMpl42Ah4rnyEZWYxjfs+KmnAP5nFEy7/Af4
/hfu9fGb0CUaX1UWAxe7zyKeVA/pAIJumqAI+/mLnLv46bj7blqKWbsU1j1lBB2IaTUk3yFMVP3W
14Wt51+vndsE6D6zziMz89rVoLEpSE9YF7bKjyc9XeJpIUkNIBxI/pFd288yK19sSKMmFsRLPh8Z
bCB4zr9HaDD3/vr8IlY5PDDKNILWwAYUxWsEA4c9acjn1O6OFI2fyl077vCjEByQVdJBcWJaWZMV
QCwonGwSQiv4eCLJm+ya9nTTAG6k21eaP+Ai0EHyaQEhT1yIdQOCer/tGFjbctoN+hn6cABRObAR
V0HOQzCgIOdEoFMBUfw5QpxnOl9TB6J3u4FAFQy6ujCYUahz42/mHlA0TXbYW+C0jOPEt4E5e8Ht
61pCo6A74Hes3Pa51YSDgtCDKUzftm9xSL/GxuGK/iU17zhLQuwXBj6cC5I29PtW2DtAogclwd7g
EeCveA8nROBQd42c9k7zPZM7oAO55EAUQA+grtbQvwDRYG2OeQjigY90AL/jEnuFR3DMEQg2fhpH
UkO004NuEN2oTIWqbYMaJp7iJhNvzKlX3HzCrjcQdSUKO+xTcO248MumvkKH3hPxqUN/2gsnFPDl
UNxWZr9HgeMZjNSgzw9ghJvFFFqQ/u+hW2pC4CC22DOeIfZwDk2gTNy4kGP60qA9wUrnK0TBtpWt
N9CXw9EC6hkxLOe6g8WuW9QwypNHZ1sEMYE41mwB9tdvT0NojiTAObEn6x5S2LOTQTxjndJvp5ck
ekIzvA3xKOME6T9Znc5WYBcfUL7wyUxCvPDnc/fcql6kkQlEMbXHnSxq/4ez89iRW8kW7RcRCDJo
pzTpqiqzvJsQpZJE74KeX/9W9uhCaLWAN+mD1tGRii5ixzZr5cxa6bH1mZAZ/t9/9vXr/W9fxR87
QlGlibeggrkH3/tK+nzltsP4adaaS6tRg/3vv+ZvK+wfW4PbKFvRPJ2TPrf3Eh5ZSzS8iS1gqHQ/
je1OxPo/VpK/3a0/toqu6IBMjz0xBoCQI6YTUA4L7Of/fSF/Waf+bNtux8Wzk+v5mibBpzQh7zx2
h2Ko/jHt9JfWXeleb+D/WcE7yvKWRZvpfc33kC7Qg9V84oNLRyvim7jGTH3xAEE7seWukeJe/5d8
6r+nROWf7dvopul7Iq6870bT/oi9vn1uzQqm+xZ3z0AMvLM7rv/qd/vrdf6xmyiv1HQ4Wdm9a2Xi
ZvYs60Hoyo3WDSS409jkLvOOTo0Yd5vPLJJ33FS+RVXpMei0QmfLGu9frsi/Xfn1Wf+fe+7YHA5U
WdX3IGfaOwZGyrOWbOIJhpQTmuaaRGNe/muq8y8f3J+N326hIeJb8/peusXPqlevvdvtlbAC0fzL
sfm36/ljvSjxYlWKZp17PSksv2V58kVugvuYe3FvzJxxDUhD/0jF/feEk/yz39tZ9DV2l4LTuRh+
NGZ/nr2FSd/pojymPooBbAhOLrDF/3+L4Z+N2y7sscoq1/K+mJuPum6/KmF8/v9923+sHDJVveaa
Y3nf6sMN6EL2+Ql70fCPhekva+CfzdXrqAGRNI38nkHyuwRONBvoERD+xepIBm7Gp1evw7/Cnb9E
O84f60iT92oQjV5SnTk026nqjkAL7vlHC7x1/hY2+dvun2evv7xxf3YQ6zGE+tIzs/tcSx3QhL39
bee1+K3VbrVEdY78jQBGZky2GECu/8P5TFjO6Cho9/wsxq07K9KlU7PtprmZAEEzbx/0AxKF//1s
/1Me/C8b3Z+dyKpfJ/hPXno/QtQBRbYbk+RQA29b6gdinxW7/TUKU1+mmYTX0MyyjokDdPyayC/8
jdkrNv9+u285Ueac7su82PMrnNQHu4oKp4qS5i1VZnSNL5okI4aqgF08jv1EVqolRfpTjO/T+I+d
4i8b0Z+tzyDzRGvlXA+VPWCROVKI/h8vj2n/5538b3frj2BZeYwfJ3af36du1d0ZQ1eEbuOugRqN
gw3g6MG0Z/dg2MVHIftx53qeigq9EpEO0mXv1NajEo6w/dRz5V53xRy4w9KDGtBoyBCNd8z5iGH3
AE98LYzUiwZtSp6bvMl9DRqhX/d6FW5pbjBqjrQTXqcLd3xqzmsHrD63im4/NHjHPV3/blaruJG6
C5+utbA8N/0PaJ1i5xpLfcph2uyVUhKUGe4JKGrbadA3fAwW75qx9e99Xk+7lP7ME+12GhDupTxs
Ra1oJ08tH6cN0MqrhKLbUkVM0Yx7TeAAmDOPOgdmJtfSpJ9PSuzoGE52wminYIVbQK4m1W5sB2x+
AdEE/0BdcI9y9WOdRPnYCLO6Y7AWvKxKp+RBlEb+aIv4DYpjBWjblq95hTE+1Yc+mLcrZEqjJwNi
oUZMsPSRCWeP1sz5Ya61MtgoaPqxKY9AiLOokfIBDBenhhH0rJWaYyj62Tn0XlKfaFN0uqBIoPjX
jTwxUpDsi677Ir8N/HfOjgZ80ajJDf25AxNwEfMgbz3K+qeiKpMjzJYJ1D+UzUstymE/D8sIgVt/
Wmy3D9M1js+pptadOWr2qYi3+iYHhhNS1+5eOYM5EEqg933l6aDvt9aZdhmg6b05jGa0uuhnUuoo
EMpG/ZIPFPjnzKSJCaKJGw9DWCfJFrVz/qa53Q9HiAwqEbNZEGrAupR4wOo74cBL7DQVMgR7ZNb6
YEzOE4Mt+zHLP+cFwP9asCihYBiAGXUgGPPT2OWHLXVsvzcmVgeZvSX4HryWnb/sbkQKfavwYCrF
dWiX08/eKaLWUcHicW7K4oNeOZGbxT5ra14zvTzEjxMtUfCvzvE63OgL8O4i3X7S/WXuV4K2Ld4l
8ktQqNAdC2KThCZS7lYWSJgiAZFdzF+tZiZN6jXMu3PtNIe+RyrCAIKstyCrNxgiVdAWzV54pS/G
NwgcQb18DDgCBsFCO6nIUUAbpo8Ru6fGUdr3oCBWhnm3zdTGIKASR2Fc6c4mb7Hd2QcAyvRnVvGN
LKdHgyy47dUTmKNsPSZTW6BzoH6GKWK8jVNbCzJrC+ABHbhqIBEYYmR6MhMrGJsvMy8/DD71rrWj
jfu80dFl1ZBbdTQlA1GdBpXd+5qmDLIVbHV4VRh4rvdv0nmS2Xq4/lZeyH2ZbIFaxpB7AvkbbviF
lckvQY6yW+9bAtI1h8uBT0jXi2OXf1R6e8S7stusHujRcZ7U/VoaYV+CTJPy0PJfb92p5ujhARXR
SLAtqRYOV/wCT0NOfrbsWjA6/TwFdr898G+sFJvBD08ZwcJQJtcxVG8QVW9E9WvRloGBNgDSctca
v4ok30LSdiDu9pPd39bulY28Wtcf31L0aG96ngChv/D0DcOJuvVOT2m84782MHH1W7ZFSRUfRs0D
2w/e3o4voI6hyXMDy+4omD9sbDpFr0/MNu5cDceeNLWI95qHUJzSrPCx8/hbBT9nu4I5SybHnM9p
VLeqXsWBNHjY6uZNnBdB3k4MnWbuXWrytlDZop67BZQVUA9YwWyXF8eV4y7lZWtieVhdmFdjdrfE
LiuQfsgL2t9GFlEm6nNcn2VT/h6K4sTP2erFncIBuCi+/mVXJ8Yxtct4H19fQy666W88Yw5lNzzw
jIomPnGqNQI+2AV8Ib/kaP2Zf8S5dRAglB7jDAFOo251AWwZnBuJ+8wsmZvrx+sDc81kDp18/jkk
8W8ysiBzmA2VP7tlYAbCufESdTOjYul42RIYS1mmHdMqjtrpdSthMrhLGwJyOvDorlFK4nHyEOvH
0IF7UTWssQxG3yXNjtd3Zl4gTTEyVfjp5vyyzX5vbAU7fhVgbwsWQ7u+AciyH9rhYd7unRp7nz6f
2oXVez0adraDHLRLnPxFI4wQZYFa5CmTcM7p30+RMly/bN6tfkuimhGwqf5OuvE4Z6WfkEWi4uUP
jY6KNg0xW/luNfrXbw0Mz1JZN4uYX2q2kgFVSp+Kr+sL320vk7U8xR5pKVbYUvzkjze3t8J4YeQr
bCrmCyeB0ujY8b5cP7frj3L9S4qO4EgL67JiK9cOBYfpxUEV0VmHvnrjEPk+8J3wiIfN/mE6cThW
0zFnKtCGqSBMUE8N+sfP632vJwYW2/xxLJ9Te3ugRfhQ1gY2LOfl+ojcwfnQ5PZl6NltYrV2MK9b
Fvap9yBZCnJPRFitWg4TBhaHcjlgkn7SsOwUFKUyOayRmdbv+BzCWeQXx6gvCmsOnTevlHpI/btL
kBsFxclVdqFuDidznY5Dbbo0wPXaI8YW41jDi3SKmZXF2sIptsWdPk2BtgL7Whg2jlxdTYCmptd6
27yAhnMTIi4ApRFkC8tPVz5bGAJ4fHVobN5BqxI7zLLR2CWpjmNhutngibuTewM080mJ5W1q+sdN
anTqql27CY6ZfL5Fkt7P88K3nnHGMV9ISH2U3vrSp8kJlOtxXKeFeqUab1vb/V6r9YwFYlfV+gdz
ks8ZWxmtDlWANGUl1Coja5E4OWA/nbuaVdq2tYwJzfbRavtX9s36mYzrYcyG3TJ7t3kpnWM9s/us
i53vCinmmzKGTU/clHybUjf3C1P9UIKgygQdupuo8xx6y2wsKHQe9/7YrcZuspM8yCThC3VEG6x2
yyYlVTvThBY3ofKsaU8r+hDpw2YEPRzUgLkJ69TOTo1Lq2yXHbNA5ml2miMt37y2YwNjsNP9wXi3
OglwNj0qNadhtdjzAWfS9qSTdwNzm9anGpLeBxIfeafTg1P5OgzDE+0ZFl0Y0G+eElUlezG7PXW0
wale9amWtzDU1b7JJpOekHJ1fK5K0qllpm9OmWbvMxMTyH+oJhfVsMRBW5PjpXW2OqMIKOLDpNf2
9X4vxc3AZC/ftbNsRyEr61LG7SAjzdS+63r0/CbRgSlVDK6+DDS5Gbuhb2yQl8Zy8HTQvj50PR1I
WsNg8oaYjPqVqran1dsQI3Xz9rO3oND5btmudnhVja474mbG+lwXxiyAMI2jisH+/iDtNhn9JluG
71xzaI3olDW+jl5R3YtCzb9bpcmV3mx9SRg3luODy8EtMhMQ2VHWmWU0mh2CFI5my8G1avLK+Swq
PuBMwRpuVrouCtXsOpd30XR6Gr6beriLLaem9du9Nv+sKa2shbb32q3eT2sxlD7I/yHK84wj0zAX
oVfP44OgCBXKpRppUt+aFzpK6pdE0alYOM0vd6lJ0VYzS7D8wtiW+lpTW98L+DEsDH35laRyuM37
0QgdjW1gtWlYNxvXxKuHysKPJ9uo2eCr8afVadYOfqDxGA9N4VxZqzbp4Os5YmQcqDI0O1pbpMyV
6SLuGWdxAPpI//xUIrWwBe6rBJohHVh2CDm/5I33UhWaV0jsWe8bA+xbDx9uHsa3edzm24r2v50m
O3nJUHzk4Lc77UkahvkT8VdyZxbddgOGGZWWKdJk8jVtXoOazFCglWwXmgfrTc9s/Ytzk/E5llYc
9NaiIwgWYxgr141Gy9DPtqMs+pFNGmBbIW6XhQErf43n+cdk1/FOyNw+oi6o94DHjdMKfvlGU8nC
uiPXpyodu0fGc5itNkid+lyCDBjRxnM3aPIcx+v6MMGvCMoeF4E/ZqN41x1tiPpem45uOfSv9hKL
HZDnDD6m+NSz/FtUzqXWORRysf1t2ZgQ3taJQEcfZ34nkzmbHIoAyB3sjr5mufUstKHXfm27ZwuR
5UBZtfcujJI+5u4EcAfb4Qy0wN2eBRhSS9bMsKTaFlaVfp8oG8OAy07HV7R6xZ1nNrtxI75GuPgA
SZ0Y0tjDUeyD3lBP+YgK244j6clnzzN8CztL2G42I76EHYt36AnuhSyivPMek3K5UzUGxDaBMZ4a
n7XZTIHkt/mpcPaGIfapox5cgJ6gg4n3sLAk3XaenB5jmdjn6bqLV2h7s5de0z6UeVx86FLgPmt0
8StpzU9HaA1Fknm9N7SE1Mn0VrIQeHiHJzfbmc61NwgvF+NZ8XB9iR6rcgsqhlXCsrXcnUACtXoS
bJL36nUl0Tqa9yqzGIVwoqlmXcfNzS3EWqzM/K7f2ou2pXeuU98MbfHcz82uwADqL1OjhwKy6941
B+e81jLZ57W9XJpEuEcWfmpXZiwFBN1C7g1rJFqA56/jzBTts6RcUu2g31/QEq7AOdv5e6KB9DzK
ltOBkZ4BqJ/hTz8yilQgUmZ/SeebieQqLHvtzl621V+H7IYO0w9XZt/1FacJQ1XRZFr9xH52WZfs
Dtvjzs5I7xvx4jcGJHB0Lg9z1TLY7IyH9tqFiEPO64poYS8c1vF15Q/E3PE9e5MTWY2DvKMitZCA
8ve3sfpdYOvyyxq6dxsT+te5/D11Ni/RfGeJ9XBtxBqnOsI098uA2ulnSt1kKNlGmfKWds7++tzd
KxbRQc2Ho0+4z73XxQEgV0RbcqKr2HmfFddns6X4k+fskZHtgS3syHpD5a2dXdyYQ0Sg9LunF8Ro
NpTZjOJ7tvPlFe7uetXCaB9gV39sMICHivc3xSrxyGBXfjKd1v7tCCM/iLTKn1uWc9+GLw1zcj7a
q3vt2Byek07cWpZ30gZ10Ir5aygRjE7jyQZ0sKbbBDSYUx4xfbYb4hIcqwk6XU9+luOIZ7KW4I01
FgQt9fn2v1yDvoRhpY+PfgVQCFPxOarSvbGZ7EH30UocHK6PssoNONgEdXsNYJf8RuN5URZdUJCa
CG+BZd8CUMeTM1QfUzUcC7e7cdPtnDvpIZusH0vFpJRZ76XC6dUn5Zlr2nljnkc6x2LL3iJQgN9g
Tkaf7hLNp/Xms0ybG0xfa2RvqbnDP46Pwe1ZTOU1nWPSTF54lhkNhWv5mr08t9QaXFYCh7PyVven
ARRJN5U3hbd9JeRH+hS9ad0kF3fgVGW1DTjkxHlwu/HW8erbUq1nqccXt+mJFXn7TGO5VAZKJb2+
Tld8LcCdqw2jkTN5Hzlz7OzfVEtHlFkDGuyC3gk8ouXDSmJnsfVwUu7t1JsPRmKdBBNY/qC5x1Lz
3p1tu7SzuDWT5TdstGe8WaQCivFkXpkUDIrcVu380iTdrZysO3rEWiAapIZKp0SnujyYg7dHcPTb
bUh9imS4J1/zSe8how3OpS/HD8sjFudOZKv3XDkWbFbrWBBlgtvW4YJXyfOSiEsyVQecVYcpUy09
ma7a038Jh66RkbOsyNGlerKVcxkI4mGk63fAZn9Yc7EcLM/c0FmY/aEiVXWg3iwCunkJFLoOMkh6
GgYC4yXe80Zn1A0AuV9J3ONMqGJrYDHsxfoh+Y4r29B4l0i29jydwK3j5BZ07XjMRqu+NRqzC6qh
U48aNotIa9aexikMdL5nt+29Meb1U+ZaabSa+c+1mF7HJSvvrLou2AAM46a+dqBxlbzr2iKNWzF6
jLeNus43stbnUi7yQxua9X3WM/opvbU8kajzXrtZN46JsZZhb7fjp1OZ+RpstoWubAXB+wOFWxFI
YLt+a5Yzogq8wbulguGHDWo6dT3bpd0tTeHjuhvveardV02XAKUU4axU7nO926EWKi6WIo4pemLP
vDIEhbMEaAquHbAR/RCMNAJH3YCkNU/dLcH26eICA3bzENtmiyF0NJN3wobpyV0RhpVyXIF6bw7W
M/eL8MJ5HI1EvQsMAdJHjFx2PkzOOD+2udUB9kFdt/kMvZUnzimcfrHrRkDWYWhLxISBaTdXlHRN
K1s39umNbG1x6tTantohd4//abScrTI9r9LQAY8bbgjQtTh3lTfu9Kmlvo5aIqzyTZw3CL+B0BHI
sXlhn9oq9zubxX0ab+saNBg9AtTmXhYVFvIeojNDwZcX5kDEoqcYqtPJI/HbAnCl39jQBBJlVxQH
nPdUGWuPhXaZBTJGp9s1iU2vqJVPziEpxuxFMdSypxsSx1SfaQf0JEvkFjn9ffzfEPEzta6OqRQO
PfptoS9aaA5meZQQpSEXMeb2lvaJ/mF31nw7zpXxmsu5G3wtX4oHDZVE0OTYg1a1/JDdQhKLK2hv
NyGhMDP78AFsocetM4/7qo3728EarMNi6OZZqaQ603RtnXJ8xa/jJM0X1Qzt7dJnHkLFEnOMOTZR
wuCs7+LjjsTQlaFZ1JLkMF3Ym2sWJOuZYSNxyQIN1TcoHWbzLAObpzu3G1YzW9zWM25JNynqcM1o
SLFXlQbgyssb0WGOmlVND73ZD5HJJxzWiui86prpUFgKNvXqIJw1HY4m9iSPqXeFwBPnqV+0KIF+
Wgd0rEMvOHS4zMa8aqVFp2GPmZummHjeLkCR8TG0vSoM30hVDTs4070s8GTTfufJ3NDerlClWlKF
a1N1yD+T/pSXpIVLYS6R06DnRnNodIGap+JLjozViVqjLKDo6sKrpjb026tVPdVQf96F7eg7tiL9
olqNepTTXWu/9DV7fLzbtEfp8HPGDozVFRYphAQvtHXZRDH4bd67pHkg8Q4HerBW8gFtG9oFdxRB
+oiXSF5jo6z1p9HhdN0uWFNszgBUTdTHamhZkCLd4G+bs3DlPu56tAm022zGTsWOxTNN+jtncqbQ
o8H97JUkMzTh2pHUMnXqHMvxVZO7pPCk/WnNC6XFXIDPhiYdSIo4922P+QPewLpDOjFCT1nXhLpR
H6Nd7TPukM5u7zIQsQOJau4mRAasyXXtO1rrvKFfmIIRK42PNIIrTtPxs1qTZa+b68YR1xoBKBFA
TQoKuKB87gsSXThfVVhszKwCJf+lVXl/kqtGKBrHd3Pf/k44wmZ1dVdX6tHx9Lu+M54zyoFRtRUP
bb6cOMLdjVn1WzWsaVWnf0i44xw75xridUIYcRVAzWVeh4hR2rCYO9NvekaruF1seqZ45iD1tGra
TZ+mGSMrxY/S7Zj3gVK+ISplDD7VscE23wXxM0ZXJmniyLKNg8jH1NdLa8/7860lVlTg0Sz07FJ5
66XuLDKnsRdhuH/G2HZYWpOaCH1H5rS9ubQxqbw9UBk/xoKMp7rG5U72rEpGI/DHvzK1co13yqeW
GAcBqc0RU+eHHtLbeBvW4FrA5wDXc4YqX8HfvmijeU7K9rW03N9zJ4+WW7yVM5SDAokZRjYKx2rr
Onao5S2vCai7qSYxZRd343UNJoHQ+p4BMxfMSsah0Xmaxm4IhSTparevm66f4fT9WIv5s0mW93Hd
jmqWh2EjLdmtzuNU52dmyX4ni/ZoTBaZcay0qrFfnOvGQeS8Brmb/er0Gv9J1u42olqykVRMXFIV
eGyi3jVejLyiH017HyijUgo8VHG30/P41ZPZM2JEG8eWceCtosAq2y5oAQqG9PInd0iR3hfNeZN9
/mY6ycwkjWv7Lfs8ef2TVPI2nsi8ZFuX3NLmB/29qXZO7fxY62HlNeiscFHo6XTTocrU0URWa1eG
Wk6IsfbDTT5xIq1w4E6W/dGn2lkI5Jheqo/HJZ+GHfscrnrNepwZsKcKcCXU4sRJhzv+nOcEXnvF
+hEsPd4ZK3f20jF/1x75+dYIl0ag+CFZ4LX2BdMOHozNfRna7KVzVxF1BXblLVs+rx2IaTZfpknu
OXXQfWIlkcevIJCs9/DOD5UxPmlJzMl2dR8yJGG+jZWHPK0ATl3VdyZJDWxmUoR8T6ehxlheUGzR
tHOZ84AoRe5dzQjtpv7cDNKo9qzIu7cC4r99ValTQDbnlOW+804WpMvIW5PHzB7et06UJETja8I9
m/deyp45qNEJp0Zcd+D0ua9bLHZIAjLCy7a6cXjbk45+u9r5bbfpKTG2F6p1Z0Gjv0cPmF/ocQng
xHtAZvCIZ5oUYjl+xpmJpqHMHvi3KsjL/NTq7lfKLFsAgYAATFWPajIvdkEauzbEuXQBczvJ8JNM
GXPlm/2xicQ5ysGgj34th52VxlnQOq0Mrg34VUEUkTWYU/yJ8+nNkuseb0HyqqnttTKXPMKzRYNC
0yl2XM5CpUsTol0MxRkjjr1bHC3dVS03ncy7g6WH4kWH437Oit+iMt6Jm3rUPkV51XNl33OT14cm
TYczqFU7lMPU71rRIzgcRw1RlvedyFkdjEy+sCApDlNzf0l0ejPwplHsWq5DAna2hWOSbi+DxWkh
LeSGiL7rnw19/MkEsXcbO47hqynrI5ro5Gl0tDosbYvGYrodz65WXxqeGiKSWFqoAMld2WRF9qjw
pohI1GOTUcaJ6n4R6IPhkOJurHq3FZ13hZGXvCZ69SysFY+G6n7lacK+PMVBMkt1InJfLmzhzs9h
7a0nB51Mxt6N9QfiWBEqxFk3dtfxa4VWHnqGqq+iZexaBskgQXnwyCkrDixS+/ey0j66mUJSlaTF
cwbzIGqEQ8ar9fASud1848ZIXQjPk12/KAcPaIly3eh+Tguz31WfVJxH0prKRc4yZMzlhyba5ayP
+u96rhpqsw2VbnwEgWu2+DULtG/GJFHgFcXNOpGsRNP3qKho8HazdMvB8lOZEqNYHMnyyVQHmlzI
5nj0zM75XPoWqMNgHHQL83teR6KhcE6KCx1JarDUw47LfFFVGra0eIm6xsF87AI31ImZHsWwDqGi
jEdp2xS+s8glVJsr2Bl5A4ppQIUC5HQ+12Aw97NFL5c5LO9NTwNLqyfeQ+dpHOENcsuKWiP9GttR
8gYewIzbweRQ4iSO0ykCpt59bBZPS1maUZyPvV+2sjkaie6GFGm6S8b/0CpgnWi9WVhba6KeFT6c
kacf3XXELtM7caKCZ3NKGaco0dh14R2ZAcc3llFZA2hsy/mxK5LrkYbsjmlbeVRDaQtbczb9xdV/
d0qraK01ZJAPtMdsDnHisAnq3Z44Z1k9BGxmj4k1SV/IhhtH50ew2No5l2r1ScXRqFxZs+9lrdhV
XCO7+PjKKfMrn+mMMMcMT8Nq3LvJmu3XPjvJrHnFRP2VoGEmJ5O2QZW1nJS9vqEgkpKInPot6DkK
B7ruLPtkmX/qBsGDV5NvB3jNoXKSETrGiWooSLuppdyqKrFcMMF5/jDxjHU565jSuCGr5plBjlia
8/LYR1KhR+iTBLe1hRm5c5YvmSF6c+Ta++D94v2AEDIyS/FS4Oc+0eJRh0k1bmHXcwFxoT3YnUHa
AZ4JyqHcTYNVdN9Z7U57SBoz0TbmJkobtHIT2oWkSz6IlN/JEBE3LSX58sT41jWy2ynaomgSBcV7
MpK+IVkTh8ysD4Ny3qZ1SAOjH2/pkskDZRVt0DdcDqceUuibR/eKzh/T36Bszf3Bze60pn/SrOsu
3c4Hs0lJW22UYlqS/JwNkKijdnstymaNalfUodclNzjdxEmsWnnkzNI8qEraNF7Zj56l5ZEc8jJi
RuqCO+x7GHDGqnxFDoeyCWcUDRmxCTZ2a5YqbLC3+LOeSNIROdWg1St3hkUSB1enfjEEqAkUbKQQ
jVxG2YY0dam65CPztJZsuiSp066/coQi1BDXt9RrK5K/DRUp2oRD0hM4o6TV3mBMIt026Qa7hmaG
DYYhP9ZojSe/sLxapvrUKqE/NHGcROYQVw/VZLLbx8Z4pztpv7dpKQ0d2x723ZzSCTm7m1/QQbKb
l216IlGtLhnQvr3W18aLQ+qWwodaQ9uENaElnvc+57YLw5LW+ZFc552CBRINeiWPLbriaG7a7YZZ
52vnvlGRxcrXMGkEH+xMDIid7mnusuo0zHW+GwsRB8aS8jKbWo/9VUPe0iaodqtNhU7LXoxkxLzl
fLhcBJ4PwtBuUgGy5gJVrd091LMYTpo3aYFZGAnNG87VUD9478YAh9TCCRrixqr3zTYVL9tQCXTj
brGbsN49xEK3I8VI4cVrDXn0NHJrWrx6YQoY/FxN/Bz5MBS/UxXbvrGO3edEGWGXJn37pMi5wiBq
x9yHJUwbx1pSoJYjAjOrwt3XITWmFjT1e1FdE4ma5v4QXmrTHVLrz00PoyiekZvP3YKP2jDyLyfO
aVrr8B0tV50wmqkbeiLOcYqLcXGWh04SGVraxC1xY7IEa71+JwO6oRX/Nj0Qa39UZFQJhcbyBzVx
NznZvTG7b6vSC5Y1h3xqS5PheKyb3PpQiWffkBuVU1CQhla+UDaiusaWD8kA2g3hvAptjz64bGmS
o80hKtJxXKL7crvurtfjq6wu4xzZxK5DFDN7Z3sxfm4J35ilgyv2qPWFxSChJOAxDBtVkH/Dz8ca
zA4tFc0mpZaRu11m/ThBbQzX2Z38RdRzEEul8D7RSePocF/7ls7MGYNXhDfI3a2KGgVq9JgVrqit
222qtz1aYxZ1b3ATGs/UctcbdOTlIrXuYcj2+zophtdcedc0FcLCQ93M2zOyrPq25ZD3U99E8+xx
Ynpn3NN9GLItjYgiX8uZJ1wYRbUfa6XvjdLCyNmb3tuaK1IWq9ntF0ctIcu2fXSXjj4Zc82iVRTN
Lu678WHK4GgQRpOZr9OxfcqpuD1WneeGItHoixxNSTOMpe9125Rf2H2MHa2FaZToSx7YmsbZtwaG
1lN4+rIEK9kEhT3Mkyr94XZ1f+DUZoWlTNuXxstVNJOCg1WdT0+4ZOdoXrX0QziTvCRjZb+vWT+e
G6+ZaWNRDUdryUtS6Vq0VKV174yT8yDrRjy3fer8MCupvuLNcW4lzQcPcyvNj9XTi8ua2bSaVYL6
RJV4z3Ez9B+mlWx7mhqbg+caBBtWOuzoHpueu7aeI6uiaghN6z9uvS27FWWvDkNpIkcamx4R6v9j
7MxyI1eyNL2VxH0uZpE0GodCZT74RB/kLsk164WQIiTO82w76nX0xvpjdHZXxm2gsoELxFW43IPO
weyc//wDOHjTS1y4g6T1DSmz51HX24MIwFqR9JoXUgPLLV53/ZdVZO3Bs8FeArvOX3PF8FXv62mj
D6O4NmkHUBZJsr/FaMHRKcdNaEUsk2kVnWBLpMibesCPRoSviSMD1qtRGCsmhfIiCS08kBvonfA+
7I7uEkgXZ974OOpO6c8uWVUwhTX9mfG7ukFuX9wuZDOcYEx2u1AzSix43RYBdwD/iRgiuaSFu4x5
ic/ZppWT7u0WieDYZQ3z+lI7k71MFp/ge76ZhYvSKCjAc8ykHn4UiduvI8LTDhh+M8oRWAodsLOr
L8wikIFRP4sXHM+iG12SHc5ej3kkQ3zNWc+sQxsRzePdPAp1CCxjJlq3HMcdDi/teRCJutWrkB4h
LbSzmoNXHu8BJEApHvwq6PdqiKEHVugs1kVsV3g8VsN3q1BAr7O57p+mbkoOQpbelytmUreTKDr1
NvAXyA0Tfox8h/Mso8gn7cOGBpMmW8AXHvFI83IW2c64izrLe5IBtc5aziUnSSeT1YQrHLYfRQ6d
bqTKIfeuiG+iqqhOAYmxFF9t3/8cI+r82kwra60Y1ZQr0y4hBkZieEm0VL8jAV4jTNRwj4g4qk/L
HcVnSIe4rUQoH6zEcX8qMXZb2SXG0SlDzNiW58QIsWkEIMuLdVQN9cXBNxPoxgj8llT7a8ai9F7M
g+vn0hUvUz+2Z1I2q/3c9uZJr2Ibg2ScpHNXDe/hYBJa0Vay2lXCnnee1aonjCaLjauH6t7xWIJd
Zoonkq/1bu3lBunHiWcG2wRKS8FgLs02pNq2G9WDJxGZSFK5nkocOKNwl1kxM2tz7m7BGPWNbBR0
jFJ5uxTs57Ym5t6XGKZtsDYr4eSRKDybbKjlJCCYVu5XZ0PoKamKz3VXeZ9R5vkzi+Yqm3XzNhbl
uNJEKtcEJ5cXBqn6xmkocLOcIGbOd4gVRlTSnejQdqYpJXOX0XxrVqnv4ssOQ5P7IG3bzyBzxHtb
MwzHnwqS/WA72CHk8CxkqnZJYQAY0+hsw4SaqSQSdusNQ830e7Tv4zIe7+1W9D3tI8pHMIlOHQo1
OA9JCp2UnAixxsRj2oRKmU+dN73UCWxOOhioIAX/CMxWCrN8KH2LKwQEVcJAzZxrpMrnOI/Nq6aL
7qQJV/hTGEWbuCSZr58IGAYwX+UZKBi9y09BKE4ExxkLh0Rqa4+IW4o+/IzOpWua77YNfoKfdD/+
0FwaeCcIjM08GJmvx569HzRnPNBZIuvvC9VDWIM56cXE+sCJEMMnzqpwB+YouyUx1jwaxMQci4A1
aeWK1j5mqtgT3VKum1Bmq9gUzsrwMPig5abWrL3WWPWZyDexO6FUxKX4Pgns/ouTo94TV0KY0exh
XUmsZ7ys0DegJ+Ua0Hg4pFb9ifkg47BJDh+j8iRiyOCln+XPoFA/PC4anYlLVrKd2td+8I7o/B7n
Eom/nX97FDrrKA12szLP2Lgkq2hg9ki2YU0FL/DVmR3tkleWe03J7oUen2afYV8yG9al5XuOyjs6
mQCMWld4O2Jvvx7rRl9DddfBsLBb5Jk7hx1eIHIZM5SfmVn4FSx1oyYHrtd74mk9fd855oGdTaMC
hrxNUekHc7I2a5b+SDy3EZHthjF9sYgfyAmst26hfk6q3uBh4qeFd0OAHCKgRc4LVVA4wTbmTydp
jgV8Bzwrj4MePJRmf6u1xFoWqYyIWYSEGTJ9QONwdJJJrJsO02FX5A4ORBE8wFZnNfXg/B084rso
4p0zSrhlKeOlsVsnBFWT3Mib7J4e3aPpHxmdD1YQbb1E5yAK95jn0a3onFs8Fnw9sJ6UPZ8dI+IG
945Wa+zjqN30VXxJC/5OiVVoQj9YokhBbLP11Me+yRGTpHebYj1flPG+KpoDbQA0Tg02e73LE8KC
YdOZyzBTISNWpYmutG8ucCB2I4+bCsZbYwo2rgcD30wIBYdSxNM79sDoXnhxZ7qyUliniDkkcMH4
BN0KZdd4dmw0DgMnnWQxHH31VTgvJLnSnH1nTt5q3XxuWI4g3inMEVbItnejCAZICsOcEMBgUeMA
fK7IroRGP9dvWsk67E3RySZL+wDcOT1VAemNfRDcRMGSw9uYKxG59yIn8dfI7Ze2qzQa72q6dgSR
ckeGx9aRUHxrtWObvco5BMqr6hXcTW1P3PupibttY8wwAVR9EHNMqRip+yKMt0STPyWyZdxXvydi
/sjM6NaM23Kr1yOSDSi4JmXyqtG7U1Wqm15k4baU3dZkvVqZVIpGq29Eb20cujdw+PDBTqJnIkp3
QWPTxDtPed7nzPrKfp1ow0mbAFC73JzWrukcsZF/CctCo4Ksddjpqd5FG8o9/bloonMMVxuBesNp
6hUZOvON4UK2tk1zrUztOGM9Jd34c07MqzsM78w/3tlEd5XRPE1Ys9PkFwUrKTOaXGOBG5qpuiU/
9Nqpakc+/VuqfVpYwnIeC+VumDBvK0pyqK5nA/xcGdrGDKOXlr6zUcQMV/VboeY74WlMfFMetO/a
elPVvBmTBlLv7KeKEfwogd2k/Bit9AcpP5/kecIRtN6aWuziBMe7qPInLm2XqOtM1GfOdZKkLo/t
/F0LbF2x7k/L7MHmPeDh1z5kFVbMveM+uhmW6E4lt24n6Sn0K4G5u8U3tO0ChkqNsVPtcJFhBLQ+
jCvHqJkezcVHCbwBpWtHo3JjOjomDva6Us4Kg653mWfXZVTn9HJdQaKKmnFjlf1dKSD8CLm1pfpy
2jBGdED7TIs6zeJdK16J2V6baMqpHa+dkzwg6iey13d0WDuasUbVusvj4WgV8y6BxQPx7apU8KBB
10uT6L4f4lMN2pzbE2Je87aYTBQcjxOipN5h3lXH8yZwSEzqskM3qQ1F3UYaqDbIY4XyjZWvEUw3
OYxFmE9THj9njLqT1NubEUL1pLlPCNlcLlU8zz5zvpNL5k4T9ZTaaqPXoEqNWNXWcOpSeciz4JAD
ocayP8wyZFujdNXKd0anJ4XKfbkdsmTYSheXAfxiYh3FwjyFjDpdWpl8nQsFI/WhwUly0crDfdgQ
gA47nTBhLo8p2vuoCDcyIg26O4co8j1+LZTlxZXAdBVjJq6XEvMnsY4MzdR2OW9hW/tmkF+w2A5X
tV1v7IJNk1ugHbWv5RjTzPZDLfTnMNnqhfPksKSkVpxgHgN2G413up0fRd7+RAB0MofO99xsv7yx
zQbAqvl5WW7BiXesN2svrDaYwd8wplrNZI4yaPJTDG88O9kX7QzXtl/3egU9NTsC4P9QgbWfxpyE
IEuuylK/w7B+nbEap9Pky4QSJTGh32ElQPgf0Fu0qaf6RChRzp21nO2yp2brh0MVM9WDKN8OwZmd
s+Hom43BjCwLm+e0kvfVFNwqXNWEJRjkVqCp1T0C8A548DFyrOssuydUNDqrQrIbOvN5TOr9FCcK
jGU5S6V+M8Q9KQSWjvmU48+Q31bUxBIyX/YDolO4CmJUOrNWb6TSPCadLUR23SSWTWzAyvwiQsNS
ePvRmy3W+rJd20mzUU50L0J3n8TBMzXZbRAyveYLfEIiuIRJtsvqOKZlipq97DxjPcKT8quUqsCG
YN0nC7UyWWFtG2/bMna3Wi6vRTOccr0711I8V4IcpHEk3Ho2v+asfypUwRmrb7IhfhJ5dhrq+YPx
7nNTlU9GmIlVoPpnsg/2LOA3ZYdsQMMFXlnBkb7kOzKCb3J5HnVtvJ/o/Wqru2iq87PE3mWZeQaW
BOVrhvqE/uxsEjfJvE75uqNa3JHQG47wLpbDBqSGBTpYF1urod1FFBrBclPFDZKVKaQjm0fkRb1B
XLYsHyHWPFRS3dVeCIN7QqMXT72fxNqFqZm2p7K6TCxwaOUk08dUdadhKg9TBr7ikajh4eJV87xF
TXOtR49dDkcNduU1nHY4sDVPorZEmZuh3+TRbpqZHbkZYo7ANHJYinyK2+7cMTumfXALtPwI73Ov
2N50oC3EMszkwtqYIWcwxdV7Eu24Od3egyyaDkdbn6610TNJBnqls2D3hi5bF6ngG4qTpekXQuwj
Vl/t2UMPSoL7kYzyJwY7+I6UEOkMFnAwoYdab3zZmh81GiOWJDGSgB6ZyLvij1bTGL2wR5kt8CJN
402Q8Zz3oX7WG/MqSLIGZbR2cZt9BZREgjUncmW/VrMzb4pA6as+HXcafh19OCrAY1vwhqaAxtWw
faj2Lci7fZ6b78xgjG2ko7VZnsOSxK8qyPdpBbumc8QCbYdPMdoLjFrvhFV/58ySgjakKqOyr43x
TBGGWsUYjmNfY/nU3Qd5+qxpGeqL/seviHZZnrA12GDrdh6qCJuWcabParStFg/fjcEQzE68g5G0
z8vQrZZaB4c8W3zgvsrIhU/YaKd8VEdzNhay9BekYZ+k8YU87JudtS9kcQ/UtUdtutx3RtGuHTbE
Ph6PDMcfJKu+xY66nO+cXBzdhdcEd7/SHuz01RvY7kJihr21x33A2afYhDo1jISQMxgPjJvFjGQp
J8mx3Ik5uPdy64xG4WiW/aNB6r10vI2ESwYrBvEIGeFNtdaKcTOit5qWivcotOA1gGcKk87K987Q
Pejyoo8Fpif5G4yA7UyaaSntc0lvCsr6ylsHrVgcbRbtfptj64sOsRiPERSVwI6PCxEGLlLQAUtn
wUNFa43+ceMFBxxdUvxVsrJ5nlPjIPrkHUeFfQCvqYBZUXT5TQFeUzv3gSGRZ352yTmShHsVKGhb
xoBTzXS6DU/p7K1xlrGRJU3KvR0ppShZd5jXeLHwHac78+pym5XLzc/JZ8ndDyCZec2GD0cLJ+Wb
ULTkqiOGHaficWCLjIbyzO+Guol+buGE3gCSLzqPjWkABmqHciiXG1p3VvA6800Yu2ttajqmoB3W
ktzLVQujJ/S9ohpWWVDA4SuqlcUTINnK+ejEyd9CE7Uf+48V9fuon88hHh6Qq1+8SL8LrZHXAHBG
5wSxb+N09ePyp6Xnfs7CDj9kMzGIaJL0Gzv9U9pCoOerQaHVThPYaOdk/uDqp9qy9sSUb1oHknqp
PWQm13OJzLNf+oUTiv5qaS/sx+Vfk9RYxVAemc3DARk3ZiMu8eAegwpVvgz0t6rId6L3NlUh924w
+WrK8RDW9hEPn0PJbEO11YPkIWNhmVy6bCx6mAu0YbcI6S6Nc19ab/lwgRQCz8pcKfPFDIOzlgb+
aENTISW9eLE7QDO6bC041OLsdN/MTtYFYC6Hr1D1gYOvYYJviugbE9ANAvQnm+nxSiUtOLS3bToa
yKBYCzovT9QHFZNSzrm1u++uul029bEKNlTGkQF1BEiV9Die1Hl+NXGCM1RxaN3uFKQG3gKsGlHV
QdtKvW0VpqxbCxQnZobeDL7s1DVuQE+Ai503vutkPy7RKIjJCReDAlcza1ieKJsrPPHQdixjQUNh
20nhB7DPNmivSgKkYO4yf4IO2ibrgPTFLPP5yXREvc308XtY+MycjkS3HixuK8tDVEbdEPLkguNB
kbhKLHRh/9H5M5ChWFvPmiO2wRDCMNG3GfTqAOJ0xkOH0ohTsYtnWNvQ+T3Yp36T1iPzo1JfNTOL
mYNR6wqlFNYFHsyDGGoaVZYfJyUetNjN0Ro+t7kNWwidwLKUedgIEynhO6aNYkf6MkyeJ1Pc5oV5
yxeZKITsqLpbrkKUpbu4147LAsTDJZlit32805ldkFqDkhrBDB1Nb9L+231/H+ryEYfajEQb1/yZ
AQLD5j+GjPxTltblLjXCCaBF5+ajz8cKcV5kL+N4De0BMA6coCxBHZuv3FqY2ZTbNTPQZcELLpxT
o3LU2m66fHG8ckRTbIJUwCaDdO7p3UeW5WpvjgmLQu6gdqlRr+lB+F41XcDM3b3zcpiw+kuZ4QCF
Ndl5Dms+YopfdVZsskcmyItw3JJBCDSOxUmG8prrqLNt55oK2Aee1n87aX41F5Z3rL/MyjpkxVPj
vkrzZzrk3CzpdhCbVgzJwaJMA4fWh8cB6HerMX94jBXGgk5o9j/cGSQy1xQsv7lifjzDvM1su30M
6iLxmxGNthl1z6THT8fJIt+VpMAfjLQsiJHd4BO8m32oulJPJYxQJPfVTL0Rgvvak/VuKwdtiZF2
HwZJ6++a1UKsMlMdKlnY6wAr3lDf2dYIjFA1PVOXjkoFFli91ee5PxGtMa7mpTLhBuwZtZFMkcxZ
uFccuT+lVQzjtnaT25AR977Lp4Bu3OgZdpd0YRKr24DZ6tb1lIlBg7LeQuDRxG/DUvxQYlDZpikm
8N3EIbWxN7sbK+nl48LyYA+a4bgYIVWoctpobWUNqkfhfgwxS2dDniIRCrDooKCGRULUSf9Opu4P
NwjxWWioS1d9H2IJbVfjt24SuLiqElv4kUaSoCXjYpU7HmIQ7ljh56VMDpkbMmgWPS5ZKzMMRb0u
vNR5qB3LOGVZyQ4uw3QP8Q8GZVRDU1Wzq7OuxSXRKbPho89D/gvTAK//QV5it59u2ScBHp24uW8r
JR9q8uKZZBUU7LiwHlyvkXuRkmi5vKPdEIQTnngl2kCgyHbWOAIGTEEZnWdNln7PKhVO2St9U75q
y+kOF5jjBFhRgJmvZdqg+TR5NCoAPnXSm/LZsoLTonybgupUUAErEBqzoRJ24J96xm3hGhEJrUhr
Bqe6B+IAVnDdZ2dCojpkh+X5NAr5KmpUutqwQ/rnk9y2kbrrLy7YDSI9LDraE/34fhzkTWCHJ812
X91G33ph4ktsQLU0vLNLe2WgVIlq86GxnWfUN3thGRfRZXthawebkk0N2sdy3y0QgQeZeWWagPEQ
15qiu80iUnqj8B0xDmohj43NS8gBrSOqU9rGVTs5PZtSA1yvy7M59N2tOZoXEmmOyCMyvwvrXZs1
J25xFJqyfhtibWdAZVV9CKoXeQeEGxCLnLDctJH1kLkR7nkm4KjEaoD4DDvTbjsjoSc1bnMLC/Qa
rkPMeweZdUedQIMDeyW9iNX/TGbsUIbikVijK7a9uNBY92kClu9Op2nonvJswsmccgZm9GXw0EBh
brK29NaPsvYevgrEVMS5eZv4yh12uOR463qWzQoh4fZXBSbEOTTYq9BZHDDlvvsFKbCz5x26iqxh
KhOfvCJ/8vTqbSgzLhjPe5wTLZPMt+6yT0x1vyti9xqk/WUphJremtdy6jbJaJTbydE/lm+d1saT
mLHSy+SbNmU73SqenXZZ/qLuJg9Q1neOhvuToR+9uvwZyPpurMPjmDh3gMIQUzIHChn3x2zd1hXE
MgNYga6fygQDc/k1c4Yyp3mJmGbTbt6BU5+HboCHb+7buYbTYWmoK+JXzlaBLYyJgrfzg9HcdCp5
StjRcSLY59wci5GgwNknh1VAfzUg7BTvbjo/JG526Lv4KYiLb1h5Jct9dsgwBJzpBmGzHVKHbtvJ
7owO7j96FIShHrIROiPTq37U9WRsZMvxR4kC00mKNQPRA26O68Xb3YlSiLSEWNgGnBtMOY6jngHL
0El6cXvjQNfoXXZkdoTPyu2ZwE+LEgoN+MoYWTXb+XWYnRv4x/uhx4wwHLfC1W71rnsxeFZDOkzq
ccZB2o8FgrFTvGs0uGpdcWhm8p26wIXY1b+OXXjNA+wJoN/cVxo+OmJ2aXh6sQcagnRflx8F9AOc
adJTAon5WJjlXVehTJ1SgwFuSkJvHt0JZmSG073CuqNsrst7Tv4Ooku0bVI3vVvsm1vGNVxxrVpV
KkJmXcGqRQ6EfDKGbhjRmKvoq5PuXRcBPiuc3ZqiOLaj8QJj3C+b/K62Pygxlps0XU8QyqY5Zo7i
HEdD+4lK7mm5nqhErxprGxS3ft9ImD156txbTX5xOfX94iy4XGmSVOS1dcpz3EwvTkMbrtmReS+1
/ikX2IAW9mZZh8KYzGdwHgNRft64b1GkUNd7yd7QIcDXTXNvjuFb16QXiDSPWV2+uqxcy88VpwkO
243AinIx9K/6krlDMd0Ek7dBXHIKlIUC2HotRYxHyYKAM45fu5X2FZae76Q2jTEuBnl10uqOG6Ew
bnF3eUN+kG+9El1UEzXHmHzuQEU8TnlnrcJCwwNJa13kGP0Fviuzv2arefN9JGa/qtqbKpzWnmqX
uPegWgeT8UO3bG+hAWHZEcAttxHzLY3L7Lof+OS854j0urg/dJ17zAx5LQ0eatjWK5mw+FstNDjN
U3eg/DvPKFKOP9p3HifYUpbfdDF8aAshNBUxU22Iq3KX6hGWdvq+Qk6yfKpdFVcA250WArvkOoxe
B+eGErECtrJMpg0TAamFoerYXrGQg8wr+9s6ir7k2Nw5+JU6VbqZjHFdRMHNEljU0WkUje3rc3IY
UvUztOw3b2nte3Gsy5GNZ0o+DSrwvODxMyNKNrYs5Q0HWH/MQiEHm6JYJ0G8d1MHCDlj4hl5J2fu
DiFwPRfuvogSoArHpZAo3W/hFv172hTDo2oD+CKyR0kZHxyzH3Z2HQKklUdjrrN1a8IrLI3pNlbj
aoKt4ruzSr9co70x63DHKvclcnqdvjZvK/jqKwj8NQyG3h+xWmhKcVWDC/8csd6xwMzhoWhL5x66
JiNgZ77vDIRDebEEKxTBh+qScJ07IXXOGNBf9gbCEioj6ZRXKx4+l2PAlsaPNecmMmDZMLH+EaGE
o/IeuY+aOdzEJF6r1ryYbmug/UYk30bTZg6jg22rx5b1grF6jZYHLhnEFURC3nsstWuWjwccj1Z5
6TDtFJeQv9O16dpEDBAbSdkdFU9OEiPHo9+Zc0xcuiUohGkMTh5hBPs9trZwVh3QVPMnspRtGMfn
oemPbfxZwadsS0SzFTa4wtIuy4qqWI4ENIuUddsZ+11neHt7hNnsFNp9ZgY+DgKgUWbyZGnZG+Lq
p2LIWVYR/hrNno7oFmXEUc8BmezmFTeQ8xh3b3bOoGmx1PfdjPtqtCbMq4v3OoD2mNjQ2vs3PQu6
bRzVd32NyWEPwNGFydENhaALzhw/aVN9Z7YA5IltkRqYnmoHcvo4sJsGPRVJMC/7aOw9BCJ86mEa
M1FGyVCoc1MJAtjcioyABisype20Yn6N5uhZi1z8N4bNNHonSPqPaa+eRtMFmFFsw8Kq6n1QBD1D
MHNt41y3Konn5RFbCOQ3boHbnQ561zRwaqHiFQ/a0NS7gcH7ZpDY+fRSm/yhxDBLdQN56U2FtVfg
lfYu1GqyfYJKHQMUtot2BGctaKfodXUZ7Bw9x7JIG4CnZoLobYdzwxg8QyHM9qboqddoERG6DerT
aYA9BngGV4ww1FvYedCHLInJ8DQ6bNiBPDbQ3r5KKcYPry/ijWU343NDp3KPTcG8t8u0PQ7NCILm
JI5agMFjTxTnPmqV3KPnAw8MmILubJkHGyOq06MpgQpk2kN5HYKx2sc6TmTEsXTDBlUOvmAzw4qi
T1DH0anVb2lHFUiHbFFPtjhKHSs0QPSMA2p9I4633hjqvttH+smDeEA9kA8QdprwUIGDvTJm/jnY
Q3tyVNWty1gLTkmKkUxpAHooI4wfuqIfb6YeHXaVd3DvcobxIMbwOkbIVNQh403MYnPUC3B4xvlv
RIt7F9qnbqscR7tlKimOoRtm+FEbxsGum8dGTgTHeGn3BqmgWqsSsqBOvXGLAJEAhUa/n0XF0LmH
T1gzGlmVI+ZcHDlNb2CXW24ziPe67a4DA9QsCjG9qccquYyZwAq5FNmLrrkJlXQnPkvD0bn0bhvh
6NDE26lNvnWe2xUTsemRzgh75Agkz/Uw9NclHIISucEaFKKFMBOBpOZuglDXxb1tGe+YYxmue7dn
OK0zh5sqjMQjKFlwwUF+g0pgR2O49geUPB79Ohn3IT4e60kF8VFi7uHX8ZgeigVPj5U3fZuVAq3U
WSYpNiJ3My8qqsojFQRNHEq7skEhpbUDBIY2wVcpjlS7h7A8HEsZzi/U1M5ak8GrYVjNdqhTcQhc
t0OPOWHaZSSWt7Xs+l0C2G0g5SVbHIzyaGV5Ntz2OXccxMy4HSaNHsFOxofDjKARJmOMcl3iVQ+j
tl/ViZnvs9S86oO07j0DSy9N0Q048cWyPMJBjPADK6xHmgzk4aF8bmeAGAh9cFQqN9lZ/PiQaclj
mmZvg6Fb+6RZ0qu7+pqO1occ8p6VEbkZ8kE85cLqWUxmgq+FXlxTsyBdQ8X660xI8cqtnILbfYIt
VkqLlEGrdtf/1tCRaq1V9XdmZdxHyti4UhwWDAdUcB/m1TmL0Z2o6E4hkbAClNtMzeibozrE1Dxd
/1sl2ioKU4TLhiHOCzBUT/KrB3xtvPzdBWpVXcrsnKp0XvBX7gD0cON2ylG/9VpT33YJ5Dy0qc/p
4jwmnGeBpHnVWU27QZORbUIT/FxW1VNU4Z+wYEVee5nzHAfCwi/i6lF6JfadkJSybI3h+xbe71Pa
9Ys7GBowqCVhskkhX2OP0L07EcNBLBnuf5mM/vuP6T/Cr/Lufxtktn//T37+UVYg5GHU/enHvz/C
WSrz/1ze839/5/d3/N3/Ki8f+Hj9+Zd+ew+f+49/d/PRffz2A5sltdl9/9XM16+2z7pfn88RLr/5
//viX75+fQoGp19/++NH2bMB82khxk9//OOlw8+//WEsyYH//s+f/48Xly/wtz/WZfM//8fXX372
f3nof/4/7/v6aLvlI/S/eqbu2Iahu+QeLBGX49evV0zrrzacJNfSmYC4uOf88RfM3Lrob38I96+2
YVrYCuuGp1uYkPzxlxaC1vKS+Kup60L3HAkU4Hi298f/Ob7frtB/XbG/FH1+VyIkaZcP/s0AHSM7
Ds3j6CyHaANT6n8y/5WpYYdK08K7CVxsJRsw7zpw1HYq22qFCnwflu3ZpOXfto5FwNRUoXAFtswW
i56hi9djMtEjye6SjuQ2my72W3F3C9+a3RrJKN8qxqqf1N8x4/VuCr+1quvPURxtRDPRnVX2vvTQ
0kNv6nxsB4ZKbNxqSI/6cBd4DkRPBOZ7yvD8HInLP12uf5yOf/76v1Ks/svo9dfXR4NmWezeuu1Q
bf/ugd1UEeawXRPe6SYEXQamMIlCRjt2H9g7DPswpNgaSrPwmoiNY4snS1lM7WaGQPomevcoEvM0
mRhDjA7eV8DJC9Vh+heGtMbvptnLURqeA0Du8R+3y5/TzTow3s5yMsyfS7gFTo5vIjsgymea5WNR
x0+yBNXOwlnbBAYSZC/HY2aYv5UeadDP1AfbarNHSW6ugJiSfxHyaP3uxbscHjeO6Rmcw+V/ljv8
n43Eo3hq69Bsy7vJ8OZLJgf41NP4aejIxyiiwxtXI9ogbYIbjMSmW2IiTh6k/CPCGShc6I2cvg7P
EmeLy2yWMRSB3ZCU7Q2VUPhYAb7UY/Fl4WS8jvLp285ySPG6gwA6mXLfY6TTJF590hAw692n1bXu
WQ90eSogZl8pF5iIxLmB5FlnT5PoHZqePtGendrXLeQdhofChZJKnkb0lVtPhdU+FO73v7jVfncK
/3WWPJ2ZvaPbFiYr3p9uNZTw7QxUmd3BMDAuThB9OO1Q0oy1+ImIGWtas4AUjrfaHua2gDTqlM+e
XXY7kWbFbvLC7dhjD2U72AmNhDitkx7bJ9dGPDYlyb9w6zaXw/n9yTA9FwmlbbFuOZb3Jzd1KCBI
k722uCtzRHM8OZtRs2+6Php2+E/Efh5onO+s2uZzK06xteq94DFPg28jM8p97z6Nlea+TF12Amon
QpEazrbHGHCcc2wP3oslwA3/+3P8K+n7t4MWumPpJDM6jm0K/ded+k+W9ipxvEp2ZXzniOJFwxwQ
gXni3rfC+mpoVR9zTdtmSnNP6bYwrjpmio9d1TyKJisug/DepJbT7CxvcfmrrSTzcV8HBkoUrzbX
VtE8RypXH2NHetXsPGZVFfvjbN1o8zK5kRGuZlxb0WOPpEqUlxSdgWqdG2qbaY0PEi6pSYDWagxW
TZXkj21c0Li3N3ptz/dguH4/uYy9GzAzmvUDyREKBXDa/Ivz9GtZ+/08GZaNzRfyWxetgfunJxZG
jYQC0rmgjzpMD2MyFleNbetB3h7n0NkZxsAlLsbygGPUcAkr+wXNszyZNefhv79of8pC4MEQ/4uz
81qOG8m26BchAiYT5rUMyrGKRVIUpX5BiKIEDyS8+fq7UHppUYpmzJ2HjjGabhSQ9py91+Y5TNcy
pOciOHm/BeVmrtHTwPUfql7gr8VWoeqZ+JFGP2A0iVHyH9XynOgMjcOghZ9jW6OgY/Sd72jO9//9
cZa3woZossOyL/++mrWOgShJk8M95GomIfgxyE81C1lGQxGT0doGaYo1tDHXfcAgKUI+l5ZT1AO3
Gu9axHQfvCFz+Ry/fy6LNVYIVxrOciJY+PP/GtZBNbqhptyR4v30qOhPXSCtHZF/Zn2002DE7dwG
NawLrsqqe+fOA4nyNVmGMQxqRLIV++zsAYSUWBIHoCYN3k+YgC1tl0w5Yg2ZbVy12qzvjSj/KDv8
L6ONkwpgYzYuffnW76D8OSNKsYfp986yAAiXYhXcRpCj2V42QY4voYrXqAmzs0pHmNDu1tTbZhvE
/af//rbmHzuVZeHAtVx2Kdc1zPfj3pBd6MIbE/dpbSd3UmD7DW1TDBxlEq6dqYNwS0fraIYACmFv
iajPfa50qMZsuS5zMdynHW2oZLiE09zvtaTk5Y1uCla33MYqAk5CA0bTIu56WLn3VpyIaxZZH50I
fk8cuM0ZBqhtGZZt60vz7PcRUemNFw2VKe4dvGk7L/aw3rfp2wyXeRt7Y+5zG9lPU1k/WdYnBFv1
JQzygyPB3s4THZBiQbhxMZZcKgLjYLrRsPngXf9xaLGs5TVbjiF4UM64vz+ibpP6OBmxuOcpNnUQ
kgrQeu2+r+SlSJf8puDVMdDhcSKOiWHCmF4ujbwpg0Izf61rMT2MI51XTFRErA75tpeFB4umVHdR
yOEyr1zw+Uw2EdM7QGoc0MA1UbQMzQc/5S/T77df8i7Fp3OrvMc/L+5zjG5hFB8NL/ngdGD99W2x
FHISNdh1349MFrOkptFq3pvekF3LKMRgMRgc6hKu1VAjah8Nf061oXodivBL6iZYMfhvPY12kAn6
ZB1GSb5CNcEWqw3NHtn2JaaNtYbo7flGrnZJiKMlt9pV7xFhZQyyPChHfVsmLuVr/VKJJD+JpK59
Dk37MfS+tJYFG7LU7ionoFOQ49zINeuDSWn87fUyF3W2JLZtKi+/D5QmsahO24l1L0yrfU5078lY
SLB9jdikBw2+0nXSsWoHYkET1q+hgunb2kAxy0UMajpg3mYQTB/EEFp/WSswW3kmFzGbY9v7s4Qm
2xHjHNSNwnHvqBBZz3BGQoQZpjwp92FStnmCGg8WEU/DtUrxK3DXopJfWGCDwQCqTmjHsBP6o8X/
bVn6rHR+zewuuQYN8rNUuThRjSLbuj0c62UaDDG7CjnA8kTBkkjg5VCaOAMthtrK9647LamZiK9K
J/Q+Jy6Hkza//ve8XW647zcb7qrCsDzD/svZYJaeHKTZYCvPRpDomLr8Uh/u2krnB/TIj7rc2IGI
Ry4tItd3wkhfIKceHl66+1rpob0BpBfR0KRo1tx7VFPXemxO1ISjbWca5skQgKTNOCj2HSisxoTV
dNtPkwq6TThQKinU99sbS2rzlEP2uNhV8kB5X/kiwiL+3z/5b9sCd19XcP21PY/f/vsIxB0IBzbl
J+fqc4Kmd+15erefHIg4AUDiVaxBBumDkjZOOf4Td+73WdO7Oy604Owi6xwnznf6DAfHK6NTmA3P
WS3cbT9jmdGXg1SPpbRuSgPxSPUtNkK/U8o9/fePsH6PvLltCbaQgvOTdFy+4LLC/OuQkClvFlpl
mPe3UcPXokRXaTmwlyEk9gFByO08Z9QOTZ4gqQ+1/ogyqDzIR02k0xWqM2jEmkAyJ8ZNVzQ5XF1Q
3XQIjce+62h3dA2CkjRO7lgSv9kUdInlWxJhzHaPAh4dcM89JIsSjA3c6v/79/1tmbBdS1IJtR0K
g/YyX//1+6iXjSHmFeM+tL9EalFZmRCXJjJm2xlfdbQcyFhfjZPeDS9zkX6uk8576BpzWJV59xBV
Hx9s/rjSWcv2SwXHEqbDm3+3cgGhtsyqgMCA62xHs2k42RkoZi0HQNG78FZsZxMT1vBr8kjkonqb
/TPNTOOx7xvgM6Bcg/5lahfFXCejc8bh70HD+vHB6Piz0GG52KOBIdvLacF9f51DRmMVA5SLa9WC
AyfcMcwb8ytZPdj8VFV/Nma4qiPLbs61bW/NNNQjB6szdtC13ttkbrjWa9SiAItKZSBZjJCGJLr/
0UdeptrvR11vmYQmRwa2BOt9ENzUQ+unYp9dI1u786q8vEPiXt45xnRtdPuux1a/rWTJwwpEyhGI
ZCyV1doUi5PRm5xzmuHYGzFFE9KC+7XjhvXrkjPp3LqXVVhjToMszuRKL92LnBrDd7LOfHHmQZyt
sQ0eJDee1NM3pUmQB01KoLITGiCviD/nXu6enAacU2H9MBoirHSrJhYF3caThTZ6q4I5PGe2+Wm0
3BJxpjtuAFCoT3qf5isEWyR3YAlGihnTMotZJw6WQ+/YyNrwQA8oizt1sLv28229JdP+XGv0TjGA
cv6skmejzPHvIDHZ9EWtzjX6J4pGw4G7h0HRP+v3toKW2CoVnFxb/2EVVbSrk7H0RTnLUx3Z9Tmq
hotWotVE2FI+loBuqO4kXEtVexix+WKzGa3zQNwLqMvGvXahdHeZNsE3s4W5KWN1HLN2X6hrrdvj
0bXzgbSW4o7mBqy5pExpN1eI54dpvog8PdVtS4M86qnl848gRcoxkBtwUabKJ85KXvu40PzYaZqD
Iad/siZGQwe5lbHYoNzPU7WD6kwexRhZR7cGd68jSk06EiSy6qFeNslxsL7qZnfR0iz8NM0vsw73
fUy9UxtAXCpRCo1BT+SpLhE/uMO57ALsMB6oMFq0W3pAE6UhaES2G6pLGgVHNw7tNzN+DNv5o3Ke
+bcx7i6VIJe7hQCV+PtKFg6lyITIymsYaeCVrVScdHMKVr24G0kQOCKjkzQYxak1QhMINQ0HVXoI
KoUd+nGJpRLihbmDC1lEufbkzVCpMInsYkorG84TK2eA3v7BzPzzOMR5QHelNDmieaZ8V76y26ya
6cJUZOx27Sas1F1l295pMqA5xQaFUdmREoMRtT9Uc70SSj+FHfGBYH45btbPpmytZ4yPz//9XNYf
a7AQkmWYADxKap79/vQYpaYJkaRLHriLbAzhNiszoJ1sN9rRyc30UnvdVUshCS/nlz6t0RSa7OjL
bnHbMgi52ttCvWSsI76us1MXJtSGWg/RZy1/qsR6jIUnivy58MD3B2h5u0UwTQiEakIBEJCTG27l
Gr1j/Wj3Als01LZVkIGszZ30vsogEJrIcC422k/uQgE20lH//9yzbS6FlGGFRb3gfYWxt1EeJZBG
gM4M8mTQEL2aKQSXUTTZqQtSD6AKVs8s90BDgjNP9TC+ZNFiQLP/9/2GbdoVy6RhGIj3NWG8Rx26
eRTTjq35tTFCFNSh3RmY/YLcOzujCP3b+w9FOu9Ts042UWxDKWxmPENz4+3rlJSXcS6CXVI6K4jC
QDc7PfvgQf+sc1psM7owqD25FAasd+Ma4lFhD2hykHYPaIbiYL4MyXyku6q+GhElr9uWE9CiOMFS
QfrnNltQXJgrQ5QTDIjCIwevG4CQlVFyKjzFjxT201BEP2z5dtt79NYtDx+M+z/qszw3pVnHIG3G
dDzx/nrde2bWusjSa0ouW3xuC/yxRJw5PVnliH2ondA5gPEN4ZX7gN+b7YC1+ZDFCXhcvKJLeWji
jx4Kk41KCsj7wkC9uSjyq/YZsOOwQ+9jr/FKAPdrqJLcts/GgIrtxCaBv0ZwN2gtlfZlMZcOKiSQ
NB8WEv76S6l96R5HdA+Y/+/LZQkVIYrySN4jj67XMg4MSBPzGygTioD9bP0qVgJDQ09dH3VNDD6I
m0WoVObwO9j/9HEAy+xg1YZ7UWHGp2wrlr/kWi82XmqTgx29iC6Ndh98pT+Xer6SpNbk0F/iF7wb
XTR2lF1oXE65AN/pZVyeozoGOTxRU+6yrMHCNuR3KfFEW5qegIsTFJKiOdxWnjAsu02i11gYNV2S
9ZFh0VfZOtC8YAHPiXWWoZnKxVelqp8OzRncg8yVggutT8UEf+1SNq2EGR/K4btoBu94K1n+9480
/liCGYrSZJ5L3ZKSos3vH2gplw6hFoMDgEGGtrHqvhpZSooTJLC1hvvxJNDqh8eoMd1ruFQvUBeU
Xq/DzlLQe7q0pkUo5WbQ42ekuCkgT0EYYsfZ6YNH/dv3sKVh0vbkhuu8L0ppem/UtT6AIlnCdtKO
VxbaWr+FFs7+myh11MRCm6gm6M2UYpHjFXTfB7383/dTl1KHlGheHfp67vKk/7rODGZlzloPQ6Ex
0hDbWvyz9RrrbPmqgWQqMwMAAcZPmNqQxAZXnlLfjqscFR8XGrtxNQyHdfnBJctcjh6/H79duPrL
aDV1j7Srd6tKXE2YD9gA73sHwn2u6vQuJ4x5JE4VwQpq9eU6axTOJt86Yk7vhor6qGB2SWDPU1S/
lSjB10iH0g3ZPNSxSImgLT6ezTpE5aq7P7n/J1DHPr7h/HlAcQ3uvnzVpcYLwPH3F1qXUQnFqrHv
69zAuZvC14Bh6cF843zCPu727byquL6is/B+ECe3MVQsDrcSYtZ0T+VSeMjKD680fxlyLNMO2zHf
2WBj/v25uBhrpD6k8levxXRUsCsd4+c4cyi12kjf4BcXV6Wh5L41EG6tDkRkH3YR/rKOGoaBCWFZ
Si3m7O8PgrRWJwQAJl02J9PO0tJNkFiHBC0cJgRqi85MppKamsM4p0i5ly5HiUfWC017PQc6CNPc
DFYOd+9zFGr9LgmkSUVDnQubh5WYrpAoOWfRcG/872n7lwKNy5MjebANzp7wyn5/dAtthbKUbd8v
qMCTUw0vWUEQNuK+2sFnJl7odlkbLcq/F6MenQLXxK+A0eFW8dCkG0DziwzEozS05gkXIRFDww47
qdin3Zec1AS/zIJhy33uqcCV6mtJpx81DMcf/JC/fINlsRSMT5O18tbp+desV8LKtdBy3HsMwBr6
CK3/1DVAcGpRHjjMvwxudB8N1PXFZO6cmU5cqnPjLYG+GsapDRGN/Wo6AREt1pro3I1lp+NlODll
cx3GNHj87yc2/pxWqEyQLYmlzuEZ8t3i7nR15yComu8tdGQrgtLSXQW+a1dzoYWrEePYjWyPCuxy
No4xr7R6blxunXROE3IVcxtYh3Ns7syBRJj/fjp3+af/vl7xdMKkS00rhLvUu7OBM+Dtdgqh30OQ
6Lb5UGlEay3ujh4BPU5wa0NhGQyS19nroCq/tyhK1tiCwm3u5s4xa4LTGJqB33at8kur8LYc2P3B
KuS2H7DES1i2fgLmbA153NIM9XVc6gh4GOISEqBujfeVpYGIrKHWWs2AYE/2tl9OsKnLxlVfb/8O
ojGleTBrB4tDyzZMa4cGzfcI+YEf5UV5or+6d3LD9kVanw27oNxya3hG5lUbSm2j8a9Vwk7FBo9M
R6TdGf6y5bcSCEvwCXla0Bn9Xp/xbWp0AUNAHZvbaMcwnl7jKHnw+oE6h8rVVxc+6B3Zb59KY7DW
PYzubb0EgxoiRQwRcijRiJrdaxW8Vi2eiVUCwDyVxjeWdWdTmdYOjKvt3z4xGQs5mnxTbA2IS0ns
oCOVdfjBZzblbZi9+9B8ZGp/BhcKy34vgckK1Ilhx8Z9q25CIIsulb6/HeJk9U8jYcJ3jlIHh0PH
SrWQ48Du0jxP1Rd3zLd2kqnHsbLhAIfOJbTkFxFQ2O6W/tHt0gdRm3wnYBIbwF8NSe4YTqdCFatx
QChYTVg9pmNMXNkTKTEY7lR0D17oh2k51ZYeTEc+beWsUxd279AZ5aFRcI0gk59MOrCleVbU86+w
he5vUz0P8vwwmWN/CjFChWl1gUbTP2gxRJOBuCluK/jcPHI7oJ4Yu0DLYQvcjuAp21kEzPic4gM6
EAyS/DrkZQ6EWwhgGhi10tmCF2sZDmlyN9Zqy0EhAGKoJhoX1SuuXrz+DUlntZO94UWiYBCCK5iL
zNwNKeDZBAvnGt0hWZzUVkx94vAYhSF/Xup+zCFhU3iv0iuuBJKCMTTHDaWWhVJuXwr64LXU4zOn
FHgleYidyDKZSKFM4b66IRDw4gp4pdmWroUSfhnnWd4zwUaN/+f0Uw3avHdF/B2S+3AepftDczV/
CoriOWv1Y2vzd26SqaQdizCFwBEilqRNvg0BnUQxQHUZh7PtaExVM3trg0peRRW+OHrvrizHMa63
nc30yDnodK+/mgIQ3BDpn7Byt+6IcTroPg9EOuFO6n64Hpf7QsyoX6bv+ZzAKx3EW+d4oOYQVBGq
XJcHXDokTIqA7ONYU9ukge476zUBrfp8UGNziMRMdQAQEUJXeSJJxSA3D1EBhwZQnDmFOX79pusR
13Zzra4y3xTV2D4TdUBvdFlaYaAZl5sDc8q/AxaEM4s8XhQ9X4zLw22u61k87xoPiIUEmDcIF8S3
zYfJDBpmy0in6NfwN8YJt2xtGL6TS5WZWJqL8ZuNNe9UhGqkFcP62Y7xjujah6kGJtNnNXlRgHTQ
2QORDikPbavex7Du7J3O4b2GobsT6R2kL9dQzUOH8kbPCnQFhn7Ol5o2mBBv3WYg49wB70OU6MQ2
G/IEPrRUGknnjMIoD47mAupVLSKGTodGhx3ocyXneR2JoDxYZHVxQ6yJpx7q7YwY4+IA0ljZY7fK
JNZ3I8D5SCNcbMyEDDok98OaEuvWmgNE31mPBag1xhdsB9AtETUhg23T6BVXinwc2yY6aGUGk7mB
j9MJeZJYoKmms+fqlCvKxR4XpaLhPAnbDFKe5WCb4xrp6eh0HELYa/YR9NZcieNMPzBKMaVUyeyz
UYOXk/pLAX8ONofbb2+jUIkJcqYefTfR02OCSikdebBnUUXojzhcHq1ovFiIJHazbRD1t7RWUIST
WejCr4uSdrqoIbtDVWfgmLznH9V/Mg3xNjZ4ZgY8LJXnqK134FDf4GRijC8/K2pwXLUhJayxGql7
XiRodwBaLl6uRd/jxUl4TNs96Fd4dKNNYBI5CsOsLJ8pBWVHg4XNAV7wj1vZs0WhYfZORaqTGznj
D1mGWmIIzrmNfqKg0u4SKQRuG0pellFxYsv/KbsvHlizRdu/v3X6TJ0o+bSNDuUy8GUGOJ8CLkOb
M/W4cbP+p4trsDXs+K4qk2OTVNaGU6k83YpdtyJNntcANZUxUucyP0csTa7WfY6Y95ogR9fzKG9L
ToYZ6x7t8i7wE5Hu9JZVd8CUdlvsbmVCfFo7pYOS1pr8UhMxMdTOc1pV6jwONo6lETx/FMY94r2H
FKgg8B7GCkFdy5n51yFzVpfcirHaOZbzUOlCPDRd8XL737jMLbSxPr9LJo7/NvF6EEfnc9KFp1Hp
r6NUD7oq46fe4x0UaVo/FXmUrfvBEvdW0hJcsSzL8FgtSOM0K2d89QHurvOvYhM4ir7N8uPtTwUp
evOl4u0E5JZDaOezmeqFbEz5AJr7rcI8xb29/IEczUenM8Mki/V1j9vhcY7k9vYJMj18zW1cPcrL
1cUj9hJvHMKdWz2I8me9dcFGAqg8164+MXSMvclI8vPU/qEqiYWmBOooyaLSlyrobcWKIuMclinm
ya71C1fk29vzetGsdm0tkMtxjbsN14GTraJPZZRt9UViej/HjYO+ZjZRp03Ts45TGyl9dzYlD+Fi
ZnnqZGAfe6rGLkXOF1zSn/NkUqe5Jy1DFxpe2dGkT21q8oByiT6Mfi0dgDSRxinbrbg3jhVBdXxL
czoKVqSZu9E+acfvZdnRg0/y2Y/i/BX9D7N/qbaKisQVSjKBfxuKc/rNqNz6rogEEQvtoxPO07Gm
qBH3aXx0wqZeT7OLhHrWil3TgYVnpiLOBwXtjwXpIk6qPWEeCEEMN83GzMH+iMZ9IFngxLECxHEt
2DxHZNKyJ5IYzvELEZOMl4hXecXxf4Y587PJpbGEJMLVH3o4OVM+4oMri/tR+yyWON5laWZyl+tC
NvWDw9+CZcPBRxw+pFlkn6ZSiHMQcKbKhyQ7mnHNe+1BIQhZ+XZJwtqoaeW+oeu2VRiPtl2DEWH5
WyeljPx60FJf9VO6bafxpcAB9pjW+cEATZmiGTrkRfWYwRTYxxXDEjNGzu6BMqx+DeraO4vCuYPK
VBBQgXklJzayd5cNUW+Sg/mTMQXEISSVeOlI9TU+yRazd5O6+H1o+e5LJYlknzFGyALg4NI6dJKy
88PyyfJyyPLoTdjRDrCnQvoEiuDKZt7YsINWCqPNNU7q4Xs7ObsaENVdbg0Pc0k1BOnYdMxKplNn
BBtNd/eiOxveGJ+iHBNdmMY1vp/iWpcgkDLSY34tTmb3UCz1lLG0d7euNKr/LlnPALwfiNj8dtvm
9UpdJm8UF7f9zlpgUpDGAnmb19x+DqGtB9yyka3dpp6NXPQKJiEknaMfPRj1GXqLX8sQm97ynzr+
a4Vl5SxlSSGJiIOtoRO3oxV4Qeph/HG7aNymHjQ1kCuNqrdQruK9qVuQLYZ/7Ijbjnv7i0yslUGs
e2HkZPfo8f62WkZx7xxMjFdexSXLqsgEVukh1fvs7IbNCrK4uwbQOh0Hjtzs1dgDRIWbEdnxfnZT
4zJVxlvmkcGqDQSA4WY5xp09MZSgn5dWDTrFayUO2njTq2/TUnB2o7LeMqyfgwJ1eecV/m3jqnoR
7uD+Uhy1qCtiVNxUGadCboA4DFZ9j2ryVqvW2/YYGzikRn0k2pAUk9MkrF0XLyrKZTpnyWJboI81
8lwHrQ/x+dE1cpXY396VIQa2kF5VJ6JRqn0r8mccmRO2pVDtbOBHGMHC/JTjIN70ZMOy5xjpXYF+
IjSG8RyHX6W1QFonAi1YnsRKl91XzpPfxchuB8eOGRsH+ynI6eVq90ETfUrdpsfbZ4zXVGHLj/MS
w5jSzmF2VNj792Ya/pjlqA6NyEn6Wox8qc2kUG5ExAgxMYSTThNK5q443gbUHLEKZXO/4A8IxZqm
fTsMBgxwdUKlXG1QKu0JFu8fMQHypQYi6aqyffTcPbQYUav0JU6MHvCvwtckBoR4Qj3maAXOhQhi
Hw4fZ5U5fa20l9nIe7IqCtZ+8tSqWCPms3ABRWkFiaQhQUmDeNAtO6aj1vMW4df/GsVo4DSs9Y4/
LxplziLmFp8ht/plp9XDrmXJ5jJPefVNgtPah10lVsocZ9+cIcdZxUPfPlW9rm2GfPhBlkW8iyog
GqVkd8dr+FYiKY5QwR/0oWt+Xd1QysJBhWuE8huEaThhGjWfOFGlGOo8e8/JvNvdtGowIeptY0DH
bmD/9RRVt6rogh1HDhzgeg72qRxAMLZyPEkv3WXtUC5IIWcbA1p9nJ2uXM8CaGneqXGxM0S7tIY9
oCzTu09c7/mmjTRIhd64ST4cb7UH2FY4Cmtx1bNhncCkXeXQIkEZoM1gxXiaATQDvuAALrHRl419
N5xvN445fow7mjopuSg8nbkLQyrPfTL90KboRzbl3iEdc+4SBgze0EX8rAXlridrmkBD85dO0028
etUvKE6KGNWmzPtjmJ6aBhkRb/lrmJhPSShe6KX2l06MPxzhQJEKtGPLMcZvCu8iPLJZE0vXTwEk
3WrM3R3NQowplgCaJIlMq6zpqtx4iWiP4ktcpu0qCH7oGPR8Sye2q5DlZ0N+qT24VdLe45XVyEg3
H50g7H38rupZi5+jfle4efwSWWRcD0GRPbVITGFRV4+3U2ODfHQ1CDDNy3EgTCGz0xcmaWVp5kqE
q5c0BUlblemvG3tkJVfZFuKiRw+x1xPnS6N1q0S6JHfPkz8Rv7pps+jVc91kV6S4WurBQ9EcGsBy
o0r5lRqiLcEEw+E2dkhMttdUIOUavLDwI0FaQx9U4a7Sre/kFfZ+KHOoEWH6MGeldYhLZkJbmF84
t3YcI+jeja7zJqdoa2fj/Dij93SEUV5jxkcNyoI7+eK0kOm3eBwgr2hpergVH7CPt2DfU6Z8yUjA
6A9mShTFHYzj7MJLW0e6e9EUWZ3ogSJ6T1cW9BC7luZz3rK40DViS7uLU0MESx7REXWuqK3gbPPO
2lhB6svVqylr776UwVsq0JTcbr5Drj+R2NHsZCXCC1dza0UWAeIsdWzH0fGzwmj2OakfAMXiJ6WF
36SU06XjXrVKCWzlBaCUun3AbpD/GBxcH8LHYXIDX9Pa9hBTM7jcPmHYyDV5sdOd019RvAcbT8Dg
M7r0a+/KBiNsAr1UCOR6XWxuTWcpxCmH74MfmmtmSURTeSe6AkUsCaX3cXqpNPctS9z0yeyKr1TY
g7WY2gZ4pzgTemZcgLJ/w9FG4LJR/hNJBFR2SAbTlH5yCeBeGRX5inHLXUBf6bxAICv26df+CeM8
6YxoE9WT8ZQASV61mUeQXWNSKDE+l6J5LdM5fDApZWCeCi59DtBeyIG1KAMBFZLP+I2E8mOTQwYZ
014BqUsx2ej26yAGzkgmO0fQ9s/oA/he/TA/uCPU2hbOqyej+FzZmXOosoxOfFhNB372U2i2ILmG
oH0CClas/SECAltlC8Cglyd7bt4ApjqNab9JJ/tms18IkWb/6PqXBlKignDx1s72tzrw3IfS1rau
E1SkS2qxT1Jqup1V1FP4yr5Q+vQOJQ4xVpSMlC+V7lnrO78jB3obm3SXSDgc8iz32wQ/a67l1jY1
RAaLLx9O1iR+TaemAcQ0AlGUuCkJ4CQ9Dj9NfqR3DNlofFCpjN5gU1irKPDJx00PLdqc+wRHHViO
Ab+vrLjVcL/5pOvF25zI/cyKeNd6+a7IeaNAPiD5VeOCKY1rKh3tjykO+V3BpFOdar9VSzmqdRvE
T311F8RYgqqhxd0Qec4xrakx9WN2mU3rZzCNao/eC9945kFYzsJ7h3SVbdx12R1isIVxb5P53U3j
mw5pnHhr4GR97e0hX+0CDvLEIHhICMH6t8XPOVPXKZHPMXGPkOFTbPZtsJ6xKVXEWGp2nG8rU3vl
xbBLUNIA38hpeXp1aBBrnBK0sNxPZBVs7TggQCPouTcXCfoy6JSDeGzR+ONPxpacDV+6MrN2CKaH
VV+1XwsS51aBk+tntqd5bU6+LGMgjLkBQzhtqVQm85ZNmFw1EmsIcebynI/JeTLqR9GEwGwr6FJV
mR1raX7GAr2ORWBvgny4B6SG0qyOnyszf65zQf2hg1hoBQgYKUZ1FreVjGIf4YokfHGKsKdi1YEU
863aPTauICqoVDgHoIJSTyagDKXqbKl1F2WUDlOvoRgoXiaZEaFnZBik0XZLbEhrjVLwZsq4Nwkt
IozRdMlP/aeZmdpDq3peLFFgkfXTK9HL2ht9Sa0Qgef3PcRSxeTbFdP8qRg98C3ajxoY19o0wK5V
YU58mxGsezawjTYjzKmxBR9yHeU7I83r5dNItRj4pgmNRIsZu+jpcqqtcTgZxx6aZmZ6Ozcn0gLt
v46Iiavr1ABSSOhU96Q7Y/HRLx6e/9Gyf4ih77cTmRGjBUKHZMlkA6fAtyP2LGXC0Yg5lCWucVwU
5RmXrkWjxMWGSCcVIYdoMRHU9E00lh6vWwiHZllsdGc4BJr0KNqOP6toJiyhh9ShgXxQ0+Sc5ko8
pYqYY+VAk8kcJLC6lp+DkoqUXcf5rkeEEo35fege6ijCqeeAWkghFSPGHOJwJhbbE1siijwrcDdu
OXyCPPeTKiElq+aLjcx1naWA07jmHRpEO+sKvP86y5NTWQWYsAD6bQI3AGLolv7cT59knH6bndFb
5R7fuNP6+5CDPbdVv2DorD2NEPrKG1FB6oBOZfrUNOJn6tTfotB4CvtmHbWgvyM9/pLADSJK5Wry
J1elG5rb2DI+9bg6V41dSChbke8N8ovdynoL0Y9QGVW7ezeCdQNHlgcXvMHH0IkctpziWgUxaXIS
TkuqA2MztWAzfeEk0fvKcLIdiYdrO0ifwplk5ymavkD+ZucuOJVZs6NtzdZYRQD10hTFJgycWIpn
pD8FZZ4kplPU/MiSBnh7n4CIaH/afV/sR6dHuAOjYkjK42iXz3puE8+Q86McWvhAVlK/nYwHN0/v
oRGrw0hicwMNyks5z48mBmlXpIcAqBtjuJq25GDsAsEDGhSIj6VmfzeipD8yFL6JrjqDZ8uUAZae
RtGOvJkdZEV9DXL2qLemT/YqYY9ds2H+mxus091ujbNZ3yTeeCCvL9vSfG5B1ixsG1vWkKRD5wQA
+qDUpU1NsjjYHfdIrFfU2Hxbg9ah4LWs4lG4q1xGX0emFrBF+6QRXUMcdVfsE++JvC+uPg30p6p2
NthfOSs0B82M7wnlyGBFDevWGWLkxvLeDvFfZMV0spEyTh4BjslrFZnfvYx8Ai3Qd01jfw+N6EdB
twYtyWZcoquqrHRXpsyAHNuhJHsozh6yyj1ORv81tdAlDqSNYr4iJqgsB/RtilRv0XmnTpbHhAoF
2Md6F9ttcDXjdrhq9FxKKntNGZv7tunGCxyTc6IhWQLCyIKlGMW8i8Hvc0J3g8ogJkJYKLjDzGDz
tt6isYdB65GIN6rkjntWc2xM7UkOrf6J8IyCSohpnuee3C6rcveaiPFSTRkk7GJ4HbUyvxj61yog
qlCr0nMz+Qadn6Nj9Jkf5KraeNSz9hlv+aS4+adO8DSXenaYOjKCGimj/SBqnP63/BmaC05flphH
AMkmuXSu0RJIrUadQnf9ldgX0lWYztlCDdAx3rruw+0v/0fdmS3HjWTL9ovQhgACCOA154mZnCnx
BUaREuZ5xtffBajt2i1V31PnPJ4XWXdVt0gmMcTe7r6c/nB/0wJk2rkqo0V3/hcikz/tSbdOyz+q
vAxDajdRDWgU1mX5QzGzX5oCFJ3jeGrXu2V5SqT7HlEgeWEdCzOFpcjGHlD2Mil7FkaNxhRHgSvt
76h94xix8qZau6gMhLkhWfUqJyo+rwrCyWPBzZyMstH9CGTbPaO2uX386EPHPC9yfSxGaB+ai514
fCJheJzz8qvOt51VhvLfa+kvH4zwOfB5prnjvTU1xouTDx9VRS6rgBxjDgxkIwSoO814EgIQKK7A
ZL1s/hcvda037gFefYmVYwsvKWGOCt8qDtXQvozSdA5ZaBXrMiaa49TNDxGWW1Hlxd6pioxEoxru
JG9zdsyC9SkINBRPSqu6V2ck2iynbd6P1QMe399fgVXjk1sQc3QsjeQdJRUrq+YyruNxB38Tw7JD
9LnhZGv09c2o6h+tVXWnLqWFFbcIpm3zSkf3kZbvhqNs/ry4aCEtHbDOojLPP8VAy4JytGqrdwD/
Yo+nR+A5z4ubh4yUeUe1MiFYdhRn14ATUQHQ0zqNrf548nTjXtKwcKa4Z1otG+esDfI7h9zj7ywW
UkoTWMXTSBJ7xd8U/t73+SEW4DEe3jMUq43L6ueUJU2AqJeXK9812bokTnexXf7amLXuumZC3cTj
NBwszRArR6upkZryI/8h2ZfC1HYMXMjyCGTtpM5Wi1jF0q+l06XJkzXhRbLj0ixPPZUA8Fmno45m
t3gUbZilZVa9kYNgHyDi+1a18H1LslS203DdLNJfQwmP3wr7YjnutXdDpsOsqphNc87pdhtvSJdQ
8tbp1rrkmiChquOVyeUDp+pkt6g1hRN/qw1qJEzLtJ60XOMdXp8lZXMrMg36Kcs4wc/eoX07opP3
AdyJdNz1AJVuLI1OduMD7OrALoXzSSZzf+88QTp3G0D61N5Q03etaHhZGaHt7fq2WJuC6gnYAegx
dv+UOh0nrrqjV2ecF5WzZAGqyjHqsxcV3VmZd/Sp70yhSqqsMJkyBgc7nBw4KlX5jG2fxW0bPIkh
22m9khf6Zm98oi53sJuuRQApbDDjnzJoqt3io1k+PF+Bkp3a1NoPgfQffn96QezcsrS+1ydGsSKM
zBdriA/9vD/GSXwNdhraAy8aq4RepYrvaO/BWaMYqrdayrVjthmN7GkBl7U8eA0GAGlOO5Wlwzb0
bObn5PdGtygJAuneS5n0r73Wumh5zMPztZNV+c0shp9jpw+w88hmR9778rSZpsyBG1rikQYkXgLd
ZLGgznnVCqALXsemtk537lBf0OZTygsKTld+82AVPpHQJrg5Q0ITVMl+Y9hkowuyNJ3enXx8iSit
WlF0MpyKEXP4siowOI8/NMLbcvadH3j+hK89Z5V1HSUDLbceS/Aw76N1m8hhiweHpKIO6H7mjnT0
wPq1tkn0y8g6Z7dIYaPKzbOIkrdhJn0s2Y2aj2hVJRQCOnqKHjkHU0NKfGYy9Ga5V2kMtXBfA4nz
MKuU1CD20FqPATM4ray80MiqPQUNCZmsj+9IhPprM1D8Yi0bBwEAUOpAgZLUjXK4mSdzv2zkWSXQ
uzBgN59FqbKEe20F9W7Jr/WcDajezcRmuUxY9jgbj8XLnr4OA/1twE+sD5+RRgNGan6zBXCwkrbr
k6aKk8GaF4wXzXKzEkqZDuKDR+4KIragJJgfniEbojKVXImYPswET288e4Ht0t4baqz2y08dpTWJ
0PkWp0apPyjfe9eoT14ukFZQUxFD/L0wONLiMrvVVYL7w5/cfcuR5Wm0SCeO7aPJtHmIoz4DJ1+p
LeiOHw2f4rkwJn5tg17bLKi77lkwmy3pMxVSG9Lq1S3PKA1bNBCuUxtzl8n8D9MVJ/5sEYK23lv2
veqqr2WhJad0XPse5QU+UaOVUQBN1B29XVuzF6MEAHAElm0ybd0r9lhrz5+CndH46ALzzzhG5rxG
faYvw4LV72IkpvscsaesdmoOvgL5THdWmvo7PkpEbS4PfDJ+TXp2GM65DfCPiA8WfhZrGykQewW7
aLaFNIdqXY+S6gVni74dRGPAfEXKtsjSNzxSHQ58NEnUEG3te8/Bj+X6vfGspcWF8srj8q37Ievh
vAvGPSSQfNulIT6B2fZuWKHYqPKF95d4snwU84ACI4tFKUcoWLSd1m+L2eTiTzBwOkMcIgP7tgZo
dFZxsSN82pRz3RoWq4uog4X+XWO9sMlsagK47QAqCzya5ZhxzAud6/JlXSd6m0qDAzJrY3xaGXUg
hXahOVGuwQ90tKJN3o6l9kjjBa3uGYtGSBWrNiue6ClOUGpJuSxOf6+ObzVbo7NbO9FBafk9wL/h
nojSvZOvYkByb20x/RJmzX4jtfvPLhs+GzpVL0hEq+UWnirA8k5cfg52TAcfMsQ9NEjrYhVItIJ6
QeGRngGT4NrhR1Di+9AKwJqsF+bGbxJtvxWuIuL55d/h9VqZRWUTMI68dana8VT2jn0La4ipy8XS
GVJ/qLk94BqVzxTD4bwT1yQ7syajOSjTw1219ZiPSOEo2ocSXpue65V409N2X1mtTUE05DyIA87B
1iDRtkbHr5+34r4lMPvJ74jJzJm8Q+LrpMrKd5tWClTveg/F50C/XEihFUW3DGJXw1PgD4O22wN0
3inPTvZ50js7HJMT4QQ5t/egfJaG+CSSVG/4e/1jgu63DuMahh5NcES7f0W+m97rFftXy7CRsUJq
AgvjR+8kgERrjCVZ6ekXO245aSxWlpzmMIxqlHVRu4zJhEbWw+T2+lXMf5hNY6+CR19nFe/EAcVP
vDB8n8xbO6fMB68svo/T3KpYTc7zxGQriFG9IWKY23bAHCK4ZbfYkcqnoBqqteMy9tXcvVHwzeiT
dlNDD/39fB7KKlmPAPc3SuMDatIac0857qGAFYe8tPZm0dJPzRH3SNB+qySbMmwjh6Hha6X4dhZf
RFR/pn2bH8oWlSRBsjiq5FTiGTtYPk3Eg1OLrTLxyfh5Q/QhL+gq4cWySWk1XTmBtPYGBSQQ4ZlT
CwJw3sBZFCfg2TG6pyXKY1KPvtYLh9XnBKFfk9VV6+rX5VVkeF0CwTOx6cUZD9k0OHdxsVXugF6i
v4ayQObw6mNfNGjy85lWNNZdHgnYo10XrYMchGibGx+LGdoc9PzUVuMMsD/LPJG/n3EYwxA5zfCL
Hh7nwc5aGg0Crb7anvNh9dmtI2iJiBu+jYE53ONCPY+mPEe5d88PSjHYjKFta3FluSipKKFFYnny
MuxuI8bwQqEVN/z8My2Wo5JlHzMNn0OcNsbvxFvNNXh1y4IgaFmDM/ZZiPgwntpcsGy1cuA2WXxE
7sM2pakXLtZ4jyDpU/FbzCc5jpCwWlCJU3jgOsRRDqPmU0N5zNFozU1uR1iuNW1vNyxIulhQYW0Z
n1PpEXmniSVVBTpG+bposIEpg3WhZLRzU4BJUVZrxyHkVVhi2jzZHHfXbE2ZKxd7Bd7wc4lhoRyC
JxlY9LhPe/DALjPsdHKE+2bqnX5eXmBdRoFDlVdHe3R+f6nlMO3m0QXTULkv5r6xanYpz79ZNHuc
NVpzEFOLSGIcM8+W50THDIJF6KrelwEuLzZakso9sl00Dy88wDINouI4rX1t8k6dXTE285SXnfHa
5cC5ICUwjHkhJSFqBIBJpwas3nweTh7KvPPOtq+9C9frsERl3Ytl+GJVttI7lD21PFGh2+s25WYJ
LTtlVTmHlfJooJDS+e0N9kj37gdF9plW35YSOGXue0sqODDEMHMt2dlpUm1M9rDckUykiVW3a1vk
7o3f3mYkQ3FeRPPI0cIjsdNpdklp9AR1b/U8fS2H5JJQwMG07kxgDZi1GgMjB1VgrSsjsD1s5Dh0
uUqF28QqazjtxTE3SxOQXvdYlUZ2jNoeP0uH3pizMetfSbTah9oJxi0NO7g0mubSk1K7S0rCGUXg
pbu+TPw7LiHZsI8l+wlR3DuikPWXacCq1Dk8nHhA15RbMJtY7qZWwTrR3OhUuAbMJk6VUtARX3gY
pXsdSu8UyuiBxkCY136z59e7B/t3ssLSPwdR9EUFwbCqZTPcsKj4MZJQbgeffuEkm5yxGVB/gCPF
pNywrFnyFhVlE8aFspL5Y/C+e0KwGRlGEB9d9mEHw9dkdClv1v5EUy23mMeO3qqvntJpntXLej+W
/ndbEZ6p7Xjjuyo9pBNXNo01B8mttrzeTR+bNfMZ++oS62CpUUKHJovTAyOpTh4awMiVxSauCHmf
pbnzuJw1XUC1rY2GK63ZYhMUr34SqPMwjAQ6HPpEB/HoAStbm11v4XwLBKcMeEwk0rNDaKCv4E65
LA4Ib9DS7fKyFZjJDm7vVaR+rZHvKrI5FePwNHOBIGeyy4lJsNtt+8Q7p8dxheSphYk8JNExCjnp
Dt57ZrbhJjQYV4wCaq4JKXyiU55E38megOfaRhLtKqOAAl+5bDsEZZl5sB/wqwECe/fKwPuHLNh/
CJWAbFCkYRxhWsAv/8jDlA0nmzFvxG1xHMaR7910AYdYnroEs2nTMbg5OguJkh6HjOoTovW4DkQV
K3DZLJ57L6VmHkUsqy0YyPFKKr94A67w1naB9tjooYCfAn/ARDGLOKTH5j+lV/9DOgMsmE5cas6R
k2D8azCGTmk2PVT23XRjUpjbVUZKLC/u/HIunWtW7JsBDge4Zb2CHrA6iig7qKjYLptBHkzPN3Zj
Yw7fa4I+x4MzIj0pzfvVqujmwaL80DS7WJEQCt4osdLXRhT9g7Vf/D0eBX8UKuqSjvo7mCKs3L5r
Pc35bezPTI9unMpjNhXgB6LMdZmQcXmSWZjwCIAh9Cq6AGJZ/GM+6u/ZN+U6wjZc3YTvYqg/mFpd
XRMATH3ttkyHWiar1wxhaDRpGiqzrMTCMdI4NTT0b8ScAlIxsFFhXD07akC1GDCcivkV6mPVrqr3
JGQ7FtvD7Axq1ktuD+6esyqVPAAiqJ/+6yyM+R+/f0vqM/xlTjj+EZJiVmfP00zajajUduT5efOK
0lw5xmAdlgMHu51NgH2YLQQPTzfQtO0y5QsgSLQ9qJNmWV9+oW+HjEgVRTmn1tgE1L69ZS2tk5l6
c6uu2o09+XUVeODB64kQWcFTKotymoOEyLY9zt2jnwPn71DV6XRrmFoy55/ArX8P/lDMKhVEPJh4
s6b71wu/GWA6hEFr3RYzQGeh/cuY81A9hjs0Exa3k/2JA8/DmJvelgFM9+VdanHuc8zWpHtwjK4y
jI/s8OLtP/wq/o5nA50pCHdKQ7oOTra/fndtW+T2FMnwfvEi5B4LN7bjlEkkfHl35HkyKKQnW+Xg
AML+qcyCw7LW9NT4yoasv2tB6zwVtngz0LJOlf1AcIB6ONlql7qwBpgsK1/3QGk3EFX5UkhIDNE1
lM06tsYHTWlgb6z9YvCM3eaTX1W2muIYXr4Xb3tKWEPROkc1i8b/9Q//H3B/M81YEtdx4Mz8Lfqf
WL3UaK6PGMqIreqO/5yRJOCNaMhNgKazD/SWNm9Kkp3J8I7LcJ/E0r33o39geJH/5IP+a2yI78G2
of3h4eJb+iNli8ujl1NtBPeLCdZn+jsWKbymnK76OIM1yDBVmZzR4knd6kywdUiLgIB5eDcUDsZb
rJ6dLWCw6rPvP8Iv2nz3iAjiDXko2jJE2hgotNBfk8LutzbC+W75gxavYi+aNNiSemYd1ISPmWRY
UV03XYTWOesxBB2+PGryuaauzbHFxIX5bM7mozpPVuVkjydqTehYDDtmTw/2jq4aXOO8UXWWDgNJ
TC0GQIwl3LCm15Run2WSyuz4IwmhyYSVuEvqXFwDP92YZaut3aw2cWMC5ojbsxL5R9vxtGqZcFfL
KUGXWIij8ptrj2RMQlwiE/SGVRyk9gO9Ba8cF7AHUNHTDOlXJpObhtOEh0HNDJFdiACYDz6d2ItT
LWpIkkSSTl9CDeeJFSVHwMm/0Czy6Hdw7S1+c4zpWG5SQjjHgrwEIZgiPCEi/7L0Cg6vx4PWDb7C
rLcu//PrFEzwnAsCO6rLPwPDOBVjfOZcp8uEISgeSKXNYBkYX44+oN7FI4cQMY7HZV+6PEOctq6O
Hcvwf/he/sMDwyU6b4CtNWyCofPj7v/JhfouW0lWxuH94EMIEtlob5dsWtHr1Cmq7rB8Cwuu66eB
/37PA7lcV7RxuOn0PDCubKq62XnxXBUvKHH8p+/vz+etZHRQsKcJz3Mr/e1GUuw4Cqsd29syuy2v
jWK0DqSf1oPVd1unHN2d1uTf2oZ9GT0KlXPxC874S1AgS9k61Sp8aKtVKR4agE5uaL8GQfKbHTHx
+jgFrn9bblOd2iDZNIdlKRR4zKiiBDHkRbWk6pAeHV9Zw6nhCbnBf5Te5R+9R2Ht7GXvrIDBRFXo
zI7GJZ0FAyZkBHCLxfOp8dI7EIL7lnHhidscH2gEgZJyP1ZUTaZuCekQmTUHlDwqyHrb32ST/9kb
4/A0Gup1SZyN+nvfNRd0EHedWi3zfZJ/N0z5aVr4HEEX5hs9nrZG7re7xfQWqYbsvkkrgN5xH6et
lcHqyDeuYl4MTOe58pFrTKQTeolG9jSOua+zfu0WJ6FRAd3n+stiDk9p+9qRFn+JWHHEnSvoVpOU
Rc+WxeWQZEvtaHAYvVueAuNAp4PWVhcFWCIuRkatQD0wICWU0tFdRBUZB9XyTp87LupqNLd5Ev7U
1LNvmqeaJRoZU5N4wDwp53XKXCW3WQOq1c5UvLHKONgp3IB2Y9RQPV0sDebQr4ygWPd+b97q2oeJ
ZiMQzHUizpxtW/6W0qAsBGt1eVt+qNHjieJnvYYbIyfHxuKpa4zyiSK65fUt2MnzrJoKDB/DB76u
Yus3bBKNisYEYNBrLAeUEc0rJen489Y4cXS+3xKMFTc2+iSLvGFMLhKc9UEPg6dBBeII3ZqQn3Fv
iFbuVdU8tm11WEb9wLKfDcjiz134k22VvnNSmxLLkSuwz0AF+e1FkznMvCG7ZWCeCXcllwyf3zkz
/uF4L/58fYEOkUpACzdtMtjun5AXy+2zMRKVfvPaPjjUCuzpFKPk1FZAR5iFn9oM6mslYBTqRtsf
nKSWv2/9f5cr3P9+Wf7R4vDHf/3vlDrchZym6vxX82erw1+KIP5XVT9waPv/Vz9cPvL6r40P/M//
3figq3/ZMCgkz3E5g6n+b+GDrv+LUYejIaxTYeszKOXfhQ+G8S+LdyMlEPAnDUAMHN7/XfggzH+5
LIlBNijIARx2nf9J4QNLvr8+ytGgJQ9yEw7zX98x2L4hALYQfsoJZ5bu5sOz7bcxQ24uyne/MZIr
d170GQdGfw0RJO9Mg2t7E2VT2R0nXviIc0rhlmhHHwxmrs/8SyPLf0ZRjlKgO7N1rMyMAILEZG20
KJDHsOX8tZJNaj0XmOpe7DDMR5KOJvXdZjwr2X46kBSt/Dy5Yi9Sb1imaIaPWTKYbtJdS6Cgh1pO
/Stg55gOwQIv2iq0rebJgZj77HaxfalCu92WNinKFQTL+JOKWH+nt2NBuFr0xi8NbJa5ztSo37XY
xa+JljqP0wBsEk2nsV45rDczdrysX+U49/NZbSGf0BBNsc9jlQXIwE73VCQoMtAu2VjjOawvkVOa
D6bnsih2IknpaTq4F5gAztvo9BjOAsfWbHz9nnbPPrN9Ssw6fC3ZvL/LPu6JjpT1uRtLdW5NVSPb
K6t/ykwe4IiqZYeLJ+010Ao81niQo4rzeRi81NIpuAvzNv9hxvzI257C373sdZqkkQztnVWOcpvH
3ciyTKTY4pEEXUsvdoab5Vd0ZrFtffq3VpNh88D2skJ8Cwda7nOnkq8m2jM+B80MVuPQFS+Tow0/
E4JDZ1w3wZa+sojFkihOKYkKBuFYb7e1p9M1bfXuzfKIc63L1i8ekyKTF4lgd6jSALeV6ORdlhdA
AKOmeXBpEyTVyUrVpLP4bIZ+dgnTVmQbjR5RLKht5j5WtZFfG4llKbWHjhdPqrMD1nousVUDMWRH
RpjAV9860IkRF09F4nqb2E/SSwBQZVcmErlYM/FRD3VN7KDCfIhVtHCPbY9QZXuDfCXO7t/nrRG+
m61s0IG56DqLCjSCvFAuY6woWzeLymnlDI14NZo0/uKXQ+GQPUYAy6KBBaEsbe/giTzZtplDBYoy
4jrameZg38s87M9WCncCwST4RF5mFdrT/3VRqvUPgUrEfr4F3kM5mZfQxpCqNGp0rdrwr/g0w83o
AkLyE/igK8MOgF0T90FPK63gyPSn/dJZCPwsaRcgyeJGLeXFFMa5aSKvdphM5KRpyHZluGT7wuic
2GF5ckcnPcoipQ5Tksb3N3k9owtg/6480ypokgr7d962/re0EN124uX5BTlIezJTr3xmvxVdyqrT
X8hwd6+9NrtV+2T6GQDH1Q8RYaGtafbtWcshOI6GZp4xmspHGJL6h4NU0kAsxG2ZVHSBIX+76CMq
OsRgjxhm9Yxkb51cmyYIz33SUZdmA7EFOMzm+KWekO1HQgaU0Bp4aTqrr8s1nyCBNiJYgbPKRYYZ
sunVnTHW/d1sxFxDIo5uaqTPmL6XYo1qPdqrsHeLj9xKUa+s2Gnuo8EwQIHYAb4D36kPI6m3+x73
5gf/unxro5EeWd0VLyn9L9tKNbRkJ8hVJIKRg/XKEaAx+IW53Jg3WhahgfpO9C0mNfjdIG1/qCN2
uhAtk+TSFa21ZeCpSSZFAo4ijOuUMtEN3xkQT9LsN/qixqsw8MpYfe+fqS0kuYSKaV/o+et/jkNE
R6KXGeqIrk5fYR6n91NoBvuyg0EKgICUbECz6rrjIUqut2jfh9o2r6qwSwCTuhruXUezz4a04zWV
n2rT4Ba4b42KB55n0pC46ms6QTcWpL59I1IRrhQXPoT+nG0cG133qE9O9ahcqhIUcGMo3UVyKUBv
vWVG3Z3qQlF114XhT2j13X1djLRSFRHDbdQA6AyDbtIeO/ZG7xP1RbSWWVXmjduktfUDc6uNCdjC
QByMLsjWoi/FuzsE9PU2LEyONg+6WwOTocXRXhY/05pwQTzI9iqdsWn2YV/a54ht3IUVKl7cIYmq
B7h+kI/VIJ6Kye8PMfW2V80a+xvMf/nmDU6lMV3L7Dmn/woag5cOh7ES2c6KoWbkwxQE+PaG4kff
+dMlyxL3odNkt6owQm7r3P9m2F7+BE+WcD0i6k0jhHAwsIy9DxQyYETJhH9XTZn1id/ZwJjfQBuD
23wn/ArzOdszuS+6KvosiqBHvmtSWk7RswZvJCaNN32VdmN/CMbEfRHCw+RAmZe+FYbuYHQWzmOZ
uPGhbUNY1YxkF5kksNObWL8WduzvBfFlYmJ5mRurWOW0KwYDqyBFbZvP+vOr9GF+u5UTvgl2bvjz
UX+dSaqfuTE5FELVnvaSelG8lbpZfZAQHnZkg2o4OSK7YA7q7mDA0qPZG2zRg4HwW5w49p3fjSaP
X0lRNvuY/ntApQ32wDEAcB8aOn5ahxmNpywCf8v+CvuVYVyRHHDn1HGO3YgcMigCTE4gWqq1Tawy
VsrfyMKatU8KyPuhCCgr1pKfTe4qrHohRv2VKk1MTaqt7RWNdABaaAaWK/z047NrkFOC813cBbXd
HW2M+g8iYDXn9JVxTKUf3FdGaTzZMudn4QutC6MOylUD5WrPqzu6GK7pI34GAlhAMIVrOWnTm2EJ
BDRu4kezV1y1Y9QyrZWdJh58hEus96ETvEZZaZyEmVcfIfcIgN4GAi1eZQ92GobEjUJvyNew+M1o
k5SecdICrbwGGRbeSAvaSxx75Vk4WnYrO9uN6UMaTPAgPtZ9q8E+4VKmuCqdPL1I1gUnK9KnD6p4
pyOg45o3YG6+A7sxdr4d99/KKLTu0yCtjqnvjaehwIZPZiaB1RvbnRBrutFbdsHHuApXyfSVDNHG
P1NPV+QRaByFSEmlwCbSIGVMQevjtpPaq59CRcfrAXs1gUYGZCLKLkobxVYbFLTMLCYx17YlHru+
7Ou3gGKQS0n+4xAkGrY1D2EacpQU3dqf+TU5gueZsth0PyaGdiAial783LY+a3xvDY29YAKIaqVn
Cuf1M2+26HvYGONzM7ocVOoO83Xuj7CZE+UdVCLHjTYA3OsFDs/KJ5vOa2vClOIOLikGckNbqpGQ
Zw3Wc9cpi+KL3tjVs9PG/rMxpt2x0YP2W+exH+o5LrzxLsuO1kTFyKrsYw0clKd5A/aVhuRLqQE6
HOoBZrpyPJQXLvUXTkwRQOmEiDzDH88G3+7vqyajLkND3sCLr4WE+xyCOGFaoHwUkiJGMTrRKqjg
05hx/R7MNalJ5OsXKzYR38i9ext/zmrZhPnf6jQf30pTDc/61JnPjJvh0aAU1F3hBLWDvZuYH57T
xQcYsW+l05PLIkMR8gvbFNHEqrAxcvHs6DGP28JMgPekH2FQp9lKOpwvGjqPdlUmiwulSjCXDNae
hzrhrwhsrqTeMHMKlrss+4R42T2owUlezDzGH2NI504nhImUM8UUg/m6czN19Iaq84YfyaCFr2EU
dkwVeU2JZCxH7UHXrOiuQfOtV5yRh4uMSLiyJlU46TstRLozylbtpYo562Ud3MzQFzoRAn3chnaM
CbaxVHCX22N3n5vAS4sONgg7HJ0Mds4m0nQatSqzHsW9Crrh5KMWXTs1i2RyaLFxytE6OsxWq763
6cLo21qte414UTom1gMNwhzRgp6DmEer6bHAXrHtC7+895SfnO0s6O4jojrXnA8vx3PO17QxrQOm
M83xtbNidcbLoV3gg09fWTu60MsSOJpVlJ/NuUGLLYTxkDpV/GHoXQaKarYBmqIZdthOEMyJnwFh
DWIhHmQ+8MIdG3udgQw/tJHpvQ7YFCrsron2Yjdxf8RCIu4Gd5y+jZlKPyZKhPYNmPBoXWBqP0BP
wfMcRh0Xk9taH5Pb9AerijUsodrwZSn2wLzU2i+nB2hDw2R+YQFBYazWECKoJnqMPcw52x4X3Xuf
e8WReaV57oRbroSRVPeMXuqq0ZgLk9HDYp5y1t5blY/Hx1NDdsg7y2LKU8NnX3vWL8iAARtEkT83
NPB8tWAb1qar+ReQ9fBCAhBlNvWrBysd3bfR5+au52lqJQaKoyOpqZ0nU6RS6t86hBNQ/cRj/fTe
mIZ6l5HKeen83H8A5uruJ6fNryLy4w9pafI0W3lvXYNTPhmMmFSSmh5K4ZSfrS/lqy7G4L2Fgfpl
FRWUPPjt7KWEw1jr2qTgWXlt3RgOCG/D0uOURbfHYHD07gVyNzgRA9VghLk+jhpVqsNYyjO7uua+
tAgmEDGU8joJTXyYCNRr33H8zyLwdYwr7D/XY+poROqa7hog4MU7IUlHtejd/VpvSb/ARpMcqA3j
s2wbtRkCQZGjUoZO8MsX20bhtnBHu3vm6WQyPLBvC/2ShVkaVeXayjPnl8yL4Gvyp4m8G1c5sG87
dza6XiWvyi7y69i42c3LMe7XAigRLaScmAZ7sn/G3kAp6aQP3mb0+L+bYa+wM2czR6gdxnCrKxh8
nhIjFEofq54xsR5NXF5IRcXrLAlDRzF5pc1rD1riTOywN+8YuWYYblLoh74Ist1omtEtZIiFOGoR
j07SllVZpQPj4tOqtolqwod8SLVmbcRMy7muqV+jbDmZxNlwMhgRTqMR5EfDJ0LhpLngLtOMH01l
Nt+K0PNo7LbsRw+DHLILD82NRc38KS9kd2vCtDygJ7enaQjlXR4qnMfhyD4fK7uQuM1ZyhML1nLO
YOg2OyefzB993OkKNyY5AoprNbWxmzQ9WVbX/sKI3qhrV3qUnBm4Q/giK600nENOvABLRarPCXBl
1/H7GJvgsqd68vFO8HzXyB1PKxm1003FRRkf9YE2xEKLyeO5RHMgAick5SdWrWceWcmFAgbyjTz2
8F41I2DnAsqje5OD3oLMcM1XQxvlWz9q05NuFQEDnLJf9LjsT73uAH2PpOTAHNPf+F5OOuXIDA0/
Qtk2vEmY2BjQtfmFUARHCgv1bxr1Yo9hPY7YCb3CfO3MqH504mE2kqUBmVdr0sSTlhEjWdvNGPQA
JwuMFWVjopjZgxX/iqyRDy4nKPyGHaD+GSHUfwVxlJKmNaz4q/XzEb13agDmlRUZpJRoU5TF7DMk
Od4z+oH6HEdbu7NURo1xV9k8jkY1JZ8eT9Nz0BjBDjNv/xZMOb88otF7XBPtXcdr9Gfqhl67Nns9
yFeutPxsHaa9ickbgMNs3YlaWs8zW/fXgalN3+0kSDkhxv73IM6b01BSxG21KntMOuZpZQsmHBbm
wcU2AmB/+JLCH8401muMPM3FgMz9pglRfEWjvUR50xaueNszD7JGW3dpCXjQKz1oG5aHNL8aVDn9
iNmr2btixFWGQGkZLGmKdtx6yhKvTauSfmsMZvnVBilPg9bv6a8eHXxIDMWWeeL+yIZ9rjiCEJXG
/pIy6XyLdOrtU1tH5U9wmon/Q96Z7EaOpVn6VRq1Z+Dycl7UxmizmSQzDa5hQ7jc5ZzJS17OT9+f
eUZXZQRQlSigN43OheBIuMIl43D/4ZzvrKRW4mo4Wm/yoaNqynRspoTz9P4bSvoI5n89zccusFAS
QsIIwsGwSnel2bBA50ltcbaqyS15ZkrzFzCC4hXuctzs0jg3yHxII/3lelPs8x2KrPqp8C9Wr5Fa
Twkt30+GWvOltqOx2Rpm7nJqQ0rBxmPm6iPSjFTCtEnFaWEzvMM8KJqVnQ6NXMekRb34VVx/EFsr
97oa3Jc4yli5eQbeHDNnhsReadulIsCz2bjL/WzABXYtbX/4RcvgdOmH6RVBWkPcDNKcS1FNCVsx
g76VtiraoNJ1gFWNVvZcTFUEOTCJCYJC31cYa9ufqrNt+sEeKfgU9u6of0ZyhBOG9NEG5RXLnZu2
zsacRvlSg4fCP0CJDtUi/z5ECayhwDXPOKyh3Mzd0D+PlsY0gKbnvtWquVCis9uNlTWFwVwuV2Xa
w7UwarlNk7rhVSz7aovnc07Wpe6MR6eol+OUkY/aIUbYYDXHIOaOeQSKdADz7GCRO1a5h49GL+pZ
I6/NcInIWyvLRhDbbjNYG79bVIivq3xmIuqz9mr8X1gBjV+Ol4oHY7oZb0UEtbCQovtZ5sxKafjZ
T7tIw4wc9A775u6kYsPd+ZMzn1sU0wcOTI4731+87/6UqEuJwWIly974OaqUblvAB1l1+GTwExvO
k9lb1tuSGs0Xa7fk3WLqso/jbDdHMv1BAu58QFCyvDVthSZNBaQLtMKOXZzq+XzXLWP06NWu+zG2
hpXd5IkWLnln+KxKlqtDBekGuKAKaT6g2oKFJGdGMgjYdH1W/crJHd1rALdQASf5kVv+ZIbZ4DfP
acCT7iQKVFU1R1D9LK9co9yI81WqeoalY14AlyrQ7ceQFDaqypPNUkOBYWn6iRNrn5jMIgu/PCZM
RWJj3BvJspcTw8NVK10A/1ZRPbm339YaY2TrQapQSMmU74PkOZacQx0nwiqwaB2hBtT+mzl1xpe9
LMb3Ohm6Ayt4lwvZkaHDRxDtSqu06ZLTOj3rG/oUzdvkvrcD/wbEffA1OsnHHmyQ8u9IztKfhlkz
fat8beHc7dQB9f507k0/IbPTkPkuADkzhrAJnE3ZLxAZqsKJNovd4eEwBANfiDBps4ck4h2tcdEw
GebOPxlkaSGex7e0VbYs3jLPbS+xQK2wKpOouJvriRCfyDfPc+Mah3rKpgPqg2rXZ5J0FBFM3U8n
l4TStLFMGQk4sl25EOnJxChqUAGId44RscmP/Axqj9KmI82mr17mZREMDLoO2ZxkaoLvf+NKo7vk
kTKoyuJqX7UVs0IHAoSKk/HKi3XcMOwpDmNsWzejPyp6IZujJn6CWCeZvUqtq546FJ+mGVd1aOku
eFaprF68he4ynpnJcFQP39WIsDKikNhnpZsiK+8p/Xwma3vbCgDMAYh7m52FLC5JqgObiBiprItL
IIjnfoPiF7EN8gCmq0N2yE2ovo5n66dSZT0JJFgWKVK57+yivPO10vug0MGmRsV7WwVj3L8BAocU
88+UWTbJKSQXQZ1IY1wY0n0o6o6n1+iMO0Z47IJKC8ql9mqTaLqpfW5spJ7cyhi18QU7ybHIgKuM
rMVPQRNZTzW2PzNcDDGwmyVfmBwxmmk2uX7pAL4K9M8yvim5XAhcJ41oYj01hJa4c+7Zh2xmgcWG
F/EuGvfIe4aikT/UtWfu49ExsDsm6bjOwc6p68id+Wj3aeSF7YgGf5fTaeJVJ/rkEwSN+9AsKnsr
tWNNK6TF7oXWpd50U+S5eydvLfTQ6dJ/S2ej/9b4s/s8U+XUqwFt3GNkQYXZchDm0dpPp+7Ns3An
gADVrdjYSZ29WKzxj4xygGB4uZdidKwLHAe5MJL1xAgaxE8L1tQ2O0xbEPlw4qXIrr87k8slQA0t
ps00jJzycnaGR5gi3jUJcCGsPCOL78Gi9US4zimIhMkuCGCzE0VaZgxMpAxBPJBa0EXYB+k4IsM8
x8yO4YpNOu1CIWGdr2Oh5h8T6LEZd7AChDc3dUOEWxoNVN26qaY920IYngWALhiGbeS8BeDqfwm1
+MHTKCffXXPlsheN5o4de2IssFTwR4/0nQyk0x+1M3bLntTZxdhUmV9+peNitfdmvETzqmMKPv6o
qrjydqaDs5nZZzZ9ialui3UfMA3eFFxIHEsx9eE6iG6T14W0cMqS2vR+TMIYS7RWPqgwgFy8Qhq/
d8Fv35hcbm3ABGFA42bYyyuZUkR7dkUsXXZDypBSf6w7QOyAyaV3bOzRuFgLkghoOm7Ka9/vzM+o
7spHkXvJXnIYP5lxoO6GoiPoUCEVDeFkJ/PRGizno1VF9hN5E2PBbGkvuIaoAuNlHwV108BW9hu6
poEj0I6s7sBx19+ljpAUrGRBkn/IgdSt/NJI3gAHB1+aivZrtAc/2/SdwXu1YBRmEzw5NF/xiJhl
Z5QBvLBA3gJQmNCtcKOxrSNf5ztE1pk1IIuC+x7yzgkIBhEcZNT9Iqyne6gXqe5ofxc0eC3ukJZn
aGtH0ltpY8nf+MVshCittR4XGPRxG6NrFln/unRzu83kIlAU+4ZxLPsyZ1GLudye6v57x+IUbKMv
sx10Z/c7U1fKbTYexa9elOV7DSTnoffNlNRtS/+YO0iOSrnGzV02JnctO9t14o7utUdPs20NTSnX
6QabPQ27PA1jbT2W0uqfuslFG2P7/TFRLgYxu/bTN1fmNTsHgBm1OeuHMhn9UySJxY3GnG0Xm821
3Xg+jAxD8U40p5e5Y2c8Y7Q89mPnHjRxBruiSm9pl70dtt6M8R8n0nwvMyTxI+3bDNYpm9eJgtK5
5nOxHnOe6qfBI8Pc8YGbWm2maH7RlTbNdIk91ezTvMLwkJZgPmWnrX2eG/Emk738oPgPLthQ5M40
qngfRHqEMQ5xtAt1agHAyw1xO9n00kK26Sz3JVqcuV7jPinvOZa9BzdfknYV6ay7dIQiDmfWyIgI
k5tuELOdXJc1tRG1h0vwCrF2UgGrUCxIcizek/2OdYy5oYe8/gfqbD60iCtOA679o9kk+AQzUl0I
AyynSnHlJtvZSLMyefvExfCn+u3/tsTk/yXxiIN+478Wj9yhur9pqf4iILl9y58CEjP4I5BEOxFs
hoXSvDkXxi/d/fu/+d4fKARNXAv2f8hE/lSQOPIP0s2A4xPzaEtEenzTnwoS2/yDLZkLwinwCM8g
huR/oiD5h4D3P0W1/yEg8f4mIGmrnvTUFA3dbDnMNPZBAM7O3gIMpiV6YHWY+vFjWzuxdXOKYLmG
2dZZ5ZrZbGrMIaKlXgHzYLwmMW+hkJhZA9bx8IUhcbbZ9dGWUOE7KLqqBuxQXXho6bhRe2/tW3Y8
hDI2sOKHw2I2clinjd+09m+bJqOxKCWfbm0L9tPfgQ2K5jEbJgmTwEc76h4iO2DQHVYwMNuf3XAr
Q3Eym6Nhr7repIdeyb6cDQfQTh+wn4ahUzOTWkiMmQcwJEmMQGOZBMCjGAFrbq0tt+0V47e2tyrS
zeaoeGAAUNk9qd9Bi+TbxaKP4Jo1NRavVWe4EcAeR9SDtcVo6DRNmGbJ2A/hVM2GTWyBhWwEV6wQ
ornzB8+KX3KPj+JjMaRSKO2lVeTfbGiv9kfsDZF54SR1qgcf1xMcsUYKyUEC6Nkxr6aqJ8QxVVAk
l3R2gOhxDs5NRX5doliX+zoxfuQcOj/pRWYUO1XGANEUjPGvvZdPMyLJyQOBZ8kCqSBbgPxk5cST
gPcidIsZkvKX5OrjD4VXHvujnd3hmSR0E4kxzvF1CbOjbRAFkcNwqZc5LT7TlP3hRrVtjnVgKIMJ
DziZXqsWvpD5jGQImVAI1BeFKFfCijetSot53w9BP1yMuMvUPoOv1Z6HonRKD6ZX3hpiq1imyCDU
vUN9F0ZD1UMzjYB9mAxKiHOKk/UikqgCU95DukTEZAT1gB3NLvLpE73PUtgrU+fASjmL09xgLWsq
hyQmXsLmh2CxlGxdRWxrGkJomBkwg78jkgU4AgGX1EcLB/xYV+kdojCl5f1sFjZYVU3zBSa2Hnlu
Nm7ZjN5TZtBZQPpBZi3OfdoJ4wdbTQ09b24sUh72CbFmDQqCbo45xmqHk+pV6RQm9Z4fekifqaZ7
qpGUpTpB9AAzhmrNRUKLHvrIMZk0+iRwBoIYBB8UVkjJ0kbsj9vCMD/ZtM/VN92r2Xaw9VF7/Uom
hqMwECpSGk8MTub8oEvXhD5N6wbtBEgCpidWhO2HcBt/0eGse5usBm3qKf4GENHpzovFYd6Q3xXp
9NkuxazvzdpWoyQ/K+CkpoeYanXgv4UlirI7MR8xqzjRwRf+GB1ySjm0YoRe9O0JAoqVfg8YeLTf
gDySaRgqdhQzc6xW5/3tcSW76BMBj2ugTJCZhzQUTUHZYAfOEovu1QVZxJDCzbwnIE1Bs82twMnv
Yy1idWb21FfviewZ0FCoyfyrELny33sGnECYEoRT8wd54qnG3J6LWZyciP3ktlXDNN7ztzQ07Ilb
Eu2JL1mir5ji99PKMHjDsM4icZF0M2mzVaoT9nTP0A4suSEgVXlXQ5Ak+UlN5PknFqdWcDd5ztJs
MhvG3anOoLr0yJSCW6VlGEnBPr1nGnyahjIxPic91JoxkJPNp8Yrk2RPUihUIpKYAKsZZkY+9y4b
Gc+OB6krMLX6Rmh8YVjltAwRqyS+R4KVjB/WOKTjnWnNrcCYnerWOmkAmjp0iRRCB1IVbnufpHEM
z9UAInBTSqMVclbtrFsqD5ZARn8fj3mSQ6NEGH7vq9wbh1UqUciTo2qYYkLUYtrVd8zMY3sGql6C
u0HcMxBQk+Vu4tzxxsrEHqBzAQ3Hg2k6hJHpW+QwgpK203MXY1MMp0mm7pNdjjnv48gY5h5LaY05
gqdRk0mzsoSok/vEmxZKMFtNfkDOht3NF3tsE3UfDa5YrqMG4oGCAWrm+A3VeAP/XZV5s7Yq4KcU
cRjRtmCfR/9M+gT55MUS3GxS6NetCWIKC8Er7uF+gHhs54y2x7JMS4Y2SZsHv4TFSwoaTFkwlSly
Fp1q1djcHD2V9cA+SzCwBOXE4o+Zug9H7su6bSyJcM0m80MnC07rpfVE+twiQI4vAOm6+B7X+mge
kwh94tkSIC5OlmaqdJMtTOKoc6GaV16LDhVj2Y7Nhvj1GMGNqkz7F60CnTUnLCSQqw56e75rEM39
itsqj34xpKy6O+WOsz4h98nE0xy3VMOrRM1kaMCsVKh9Cg9n+I6E615slgHz0sWFOdLR8gV28pa5
U2PqEHQZ6/nFl+9pKX7RmRSfBYoiaP/GaJrVJeukbDbNwAoXDnWMbWmtGidtw9xQXnZMaq8bts5g
p8FaWYuAHQ8b0lWfZaor/RDRcuWgIIyxhY8Vde7yTPAOwjBdOEl5gaJgJWcoJoJ0ktbWmfdaz9Zc
nEa8dj2k6rk31q7MBosEVJkbb1lm92TGjKpJgrdbh5DvBQVAtklT0VndOg/GpnsdssLTG7sdcGKs
MM9Q0CPxJPhuP7Q3TDCrXKt+tLi9ANnNVYV1FD2b9+gHwRSrdeYmkG49d5G03n0wko+31J5ktyys
+S5aNLO2FZUfCSdEbavRANyY5ERMFz5r9WJN3zssH55yXPtd00A4H8WYLubJZmaXbAH7emW6qvo6
yp9rFXXjCemML54TmcvmwC5EGeAPnLQo3lEG9OmBBagnj65ZyuEHaw8V3NGxGVzZEjDKBpd0X9/E
HWb1YNWmjJHixI1rvmumsO17McSRhduZc1ItW6b2zCmhbnVJpbeMjgxlb61s6peLrmvWcutMC7M4
gx4ULuZwK1ZDusm9WS6nVDoW7v/Ojrrr1CHcYivaDzGiNrshCmDFwRDhiUaiJYKOtShTVvDIWshI
rHiqy+pzofWuom3dSEklQizjVPSfFGOJhXg5D+yBKNYobzGZLbxBEE7UTN2JWEkrYiW3pWaWgbnL
dKtqOGhZpr65wXxtBN267jwbuH9HA3ajHGQdA8k1H+GY8obq0egTLE8elPOL0I6p7gBoZYt5/d0F
/P/cCPk0Cf91I3Sf/vjefo/773/phG7f849OyPDlH55leQ6K+UDY5Dvj8/xHK2TQC7lYkeh4hHB8
J7AQ4P/ZC5nOH0I6aOnBX7C//N1A/R81vfjDE57DeY/WxRRAaP4nvZC8tTz/2Qo5/A/gqHAxDPMD
SPfvnmGvIDndLgADCOXubNWuB9KJGCGGDezYPp2BnH/GBBckJUi0vLmY5gRwkA2X8OHjJeN76lWk
8zhHEmtORckm3QpqLEIlpYle/dNH+6eR438hwLnUKWLJf/+3v8a0/v5ZA+HQkbm4EqQj/uaFrF1L
ORmdyRam0KEpu2tGSpRVXUBxP4xAWuzlwh54/9//oyZX4W+fENfOpCV1bbwNPp/3X5xtuRLAm1LY
XSRubdgTrAujJ1fyjCQQjqt71F2/kfqjQ/mt8qMk2KywnvwD+062YemmE269uj2v/+LD+Ju15vZp
8HNxQwlXeoFJEutff66h1U5LGg5J4bCJ5p54EXwBCFFG3TB4bTZLOhwMx16Nvn33338kv2+Kv940
8PJ9z3Vp5LFnmDcj9z+Z/YAi0Sb6TNR0gbFAdQcRQZEfUgYt4sbRSewVhekGpCeDTEqvJkL2BcRi
50wsYIIx+SJmztkYIlvlrb76c/OQjeMjEIonSyzvNTEQ/cvg6jsoqqEVp5dSs6zyLPlsgWVp0Z0Y
E3tKV7BmZiQnzJMruYOzLBQl2GQgrCJ4gQKG4yoB6xBtogg0/+K9+LOz6zygFoO5gk71wHF0ArGw
K2d3p4xmrWvnhW9/VH4YLc1Jt32CfsT56Wh1mH/b7fxxD8ElXG7rgkqM59ltH8y4f+SH+4bl74Cf
4eB0M1p7d/4RazmtBtVs+2Ama3IoPRAhJguJj//+gmC9+ftN6uI0FYHHXep53BJ/c5NndM5mEcTF
dnAfaYBw/ZtMMoaTE2/MdGe0aw9bAVAiueIOCajpXpIknL+5+aYG1dgdsaHFiHugMb+Y0HTzZ3cM
UfnL722wml9Tf0WX0E+kQaxaCHDpHqIeIE3ZY+h+CI55si/Kazkd8G0WEIps6L0Drpm4oTGoio1U
26l8i2xGf6xRR9pi1iEPTFNL4MxpHMr0KU/vCmLKnAdRoodcd0MIpYB/sR0BPIYA84oK4zOyQSh8
B9s7RMEx6LZzdcabDL+8KHcgu40s7Mqdi+BsXE/ZPgEE5h+m7GCDGRHXlu43OfT1Q4U8X+yCaRO1
EAC2UcOLb03wUUPZT2Hgs9M6QgmXZHErRojzqcWEEXBmH2EIESSmkeZwn3npfuL3wc02wzgaQyN6
NOH+p9iMQ6lD0eya9IGbLlX3YM4m3CDLWzl9g/8Tp9CjQhvBRMpEskspPhWxOkBHFGE7giTb9GiO
VxFs8+F+bk/uwKZv5cSh/ok5sff+1avkb4732yHA7RNIyVHE+h2tz18faDy7PTsVyMmAKvLg1Ruf
AjpvH8e9zzjWYnu1AAv1b/OwO6ckmVzKMJXLnRPrx2Q2HhZWpAPRpe7Me2fCP8M2o+9eXIDexvRU
3ZjCjdya3ca/vRGJgTHHVxfISuF+NcMt30bsg/7SkBbV2XWY12I9M2+u8TAbdKQN6xeL+3UqvoSy
UQ1kGIm+PAght9E0TIB1RM51Mu5msyHbA3x0ty701sg3g9yV7bMTXYp5LQjNxRZQxdes+1zqnRD3
srpO5ZPhXYJiO/l7CfUXKWsMVCJsyrWPzCtGQV/AGwJ9NEHQJiHGDOsZvh+7U2hlayu4WMH9EF0w
W9TOHjDm0ryI7smeX+38AScXKDRi551XtkkdWXVTkK1HSnGnWo6124Qo31G47GFoIRt8IwMM7E/8
Ly6vxRz2ryeYy8jUl97NfOdRONy82//0ukaunSWOV5bbxli+T6W+JQ9JIlwqZDBR5TinSDXF0U4N
7r9SPAhee2tQRaEUZbrBPn5GWHYV3XQX9MGnF6HObvPxV+TIfg+y9Ei6349iiM6OBNxltWUDFuLH
CCBsQxhFtusS7W98aw/NvQCzMcc7whU/DZ+gT20k/wKrQZH09/OamsqSkvLIQcfKsf23eznj1Wyn
aUDmfFc0HBDsZrFLY1oxOuzW9rjA6/5ZSnCV6SAwOk0s/YaIlpzdPG9tgrhQk6yXmle/cn765L4A
crY/jcRE7zueg8j7nMaiDb1yYWbSwBxHlchwND8ksXcxbFjYFEn4JAxs926PamHZKcJPtjFKUrK9
trN8r2Lb2yFB7DZ5dd8Ql8sTBd2bKA78KeW+IUsBHNXZvS8KSq1qKIGQx8Z+COq98OLnRScpvuBm
Myj0NZMFPSOwz2riico7XWzNIV9CUfPORlsAIK3ETjbOXI+yvc9yol694VmUObscNu0qJzkeXNu2
avgrjHqQxzTAsmpU9AfdvKR+e6qXwTh6Lrem4bDqMhGt3rdET2eJ+gS93a8Nrfw1tCdwrGaePIlq
vEoDTaKvmDC0xACeOnZbKz81necZKAPXwKhOnvxkYu5c8H5kj05mrPGsJOcbIF/aqbxEhSMvjvRf
XFT+e8jf6kyM7rDxSjSxva3gqmdMPrXRclzbfhZmhsPH6owo2w2Xrai1dRfbv2ZG2V+YAX3rTetc
LWN7mJ3WgnW+dJuiidmHWuIhtsg5KHk6rl6rX60SgPRk9feINdVW3WKjPCbpaN26YNc0CQE5Wf6Q
SPGCeIVV66ydM1cIY3/cH+18X5tWe4iUGMIkI7L095+mXpLAlY7J2cgIPXG79KuaiKUw8Md8dnk2
H8DPilW7OOlWkhCCO5P5c1HFX0iU8Swq9ntJ7JahJ8fmTLbTN5+Lsc16zYFRJ9/x3iPALd1qW/Tw
yTrHJW/HtxmrBmSJBaRQBJ5/tFuoqXgkSQVpg59RQ/RZ0EIy5+WvVRbsyGV4cnNQxmWj12Wio6Op
nyjidm0uW55xS66cibwrl1Q//m9OX+eT+TOUsjLbEwf/YgtCuhKTQq+aq0dnyFnT1SlxB14b7KwR
7TkLloMD1jQEA9RtyqC+FnCzb5kxRIXGn+CWOqigJB1m49StOQ+DnZFWC6HUtyg6Yp0KCo8qwncx
RVd7YvYtOQcQbb7qKDhUrJHXKhi+jeytN74BPbx1XPyn3SlBaAP40VsRKskELyJ8a27adeQ8QJ+D
ARTrkTiAIID1lxQrI/vyfLSKKkKKUo3WNlNfTV8iFbSqmuVwC/GGFlsW5q9ZEHKcDf25ZymwiYgz
wkplmZuCm+2YYgo7orq+yALOwWz25Qn6UQnK1eLZ8G1eNqQTPUye9tnPwuKOpEMlL8rPlut0IlBy
OhY58/6cGOWnut6Ndd/dBwOvn7xNeCTt0gnddP6JXSs/lJMHO24xjjU4wbxezE3ekagrZqDGtfGt
lCPzRmOAf8CmeMg4PKtoqHekpjyqdvY2JOM1HmWPWyNKTg8xIo9dVAbzNu45Mkpc/AkUym0RQetI
GVejMTSpydt82lm5vUHVke1J1WJDEzevsNWjI5uvE+9rc2P6GD8mzfApLjg2reds4fUTNa9DjiJW
xXekeNp5wqY2it7bUot9PdonqwzRqJes0zDmuK31LapH9GsDWWM8pSS25H22G7vHPM1dooZniyer
JiN9Kaadx1eQvnmzwfIDYkjPKHRBU1eZUmviqJylU8emGqotDjf8Pz1+8A6jVEHa5BrirlHmxZHZ
IpfJzLaTUkgg6CnWWcNQoGDyDAG7CF0AMOHI/dxYatnZTJHg3LQEZDadoNgG0+ro00LGwFo287AW
Pur9GfcW1SwhD6mrf7LxuCISwwtOAKbpMTTKO6rRzG0PtRcjmTTe0RKSD1lRorejpkrG5EK4RZb+
/i8sQ9i3JLSPRO9wjr9UycukiLQwxomMI2985bWdrIDut2sCP6w1rd1WDt28NzIChbq22eXECacz
YQxsc14oSVDZTMUQEqIAlRifFHDypQqdpd/E8FDDwa7n/Vh5J8sCqwjIH1jbzfU9yytgX4I1ataa
E69kkB8HdlK81uCVrSEcPU39+FbMoFe8AOkZvggEJfFG8Czw9q8O2kIiBEtTE39oPgNE3qLATrg3
SQqLDWCJy1W46NnpheAv2i0IWDJhusa+96ZHI0l+LKLaRQ6lI4IMOgqDFnJkm7XmI9u3ncvWbSj6
TdHCfKyY9xJ3CeWrRFKz0uUdKN8If/GwJcwX7hzjbNRxOtp6HBoQBOW6GOxVgjM8nJYVanRpeu45
baN4wyr33unbNU5iHRY8ryHDeWfTy5dyBOU8lAjpLZ9snbhDMG900SGBIHSHyCHSCOxsRpThlJkO
mgac9GNs9ehoD5i+D3YWu2ezrJdtTxA2OSw+DhU7+mgHRgyRGElNSE1qtC+mlgbbDpoHVIcRyWvG
MadffCgwDuKmCkhDLVJ8zCDVjGY6IEk2j1G7mMeSSWBYVvUYFoOZnDr/ZzDfwrDzJTp1P11qkDOb
tP78+0/U2dmSGBeNW5P7vPN462+sIhB3kauyo6OiYzAItRlmIjCXwHiMoqg9VTXT3VyKQ1G33v3v
Lznl6n3cAGQzTW2s5qKemLE4t1ulK++625fff/r9pcnm50kInvnlW2ProSBNZP6FEcoUuAyFu+la
MozHlgDvoPFLYiIgyHYCcwp10F6Q8HiI5iw9V+37GBBPKkEIQ8qZbwE9hCFrJcXWcwNeZ3OFUHWi
+c0HuKhL1IDCaUrIz9Bj3DSv71TrBVsnKdBwVh4EMzSO1V1y+1IIvSPFsj5jRSQQsImHnTs25DS4
6lQLIKJJgJ0MSW/7wC/6EGXBsCeZMwgNcOGhtp1l75GbhC4+uxZ2T45p7QVPVRcbd55KTpkxr+Dy
5t/7wAWkqxNvNTGY2mfs79ZYcuFajfDHc01eRNAM736srqbF3H+q5KVGV3oag+Lkx3FMXGczfoh4
aK9x4mAwUqN5N5Cod8/bKF5Zytjks8iuNTXPs+Le5TeoxqPVe5+Y73OG7wFIfcwam2BcDmlE3DbL
+YmZmEN0dzKy6m1xcGBiWeG/i1dSp6wLcq855UQdBXOcUy0RoziRL3PWEU2mYbBVnjxiu5ylGu+X
2TjT0S1nT9lIq4qKSrld7svZbo9xIieQYTnUG7O95k5w9huP8ms0PksBxhu4h39XKu2R4SJIy8ms
j35+d+DXpbSW3CQKE0WOCLJlw/JYmRNA69sRqfv+IXfs9rnvZu7xaNmmTkNg26yGp76xnnVlh25R
NBuPNcuxj2J7m3EUpEm1Sdno3FdW+zg3kLErRmKU/RGhXRpZmW2n3yxvnHZpdjO6DkzHZlBJU0/X
OwneLYDkVzUENggQLjLIjzxv4sPSpntjfjB8xoyTae467nd4WXKHoP2MxuAlDrDXNZP4rlPqYjG/
LlNFsHy/MsR4CToLVlA0k9JDjo4VnQCV+6y4LELQSmi01paI05bmfNwi9IcoOAoitID0rAZA1zzs
QCATUFNCM0e8dUmatXc2Ez3T3YgbbvmV+2m9IVChWa7avNyUnaASYa95NXYniuxzkuktzCqUzc27
TBzyw0ZnXWPOw7plvbIHQR+JADBEdNmH0bsfDNdIYZeuiCqimFQMoODIEba7HgdAWXj+1EbDVkNS
1/2aWLhpk9TWwQcO7H/i9X/35BsQoxp7GXlMSOavAQm+oRl7X8Noh9gd4tDIy7PEZjLOkIUJEN5r
i79imSPWWE1eXjJsMHIfu2J4U2O90nSY+K3Gb8p0Hf5+d4n5rFo132Si/ScFKvu10BEQ9YqJPBFF
5IIYjpOmnMleiyo/8q4mMQTnGiHh32I5Y7hXx6SyPoXKwhSJ3GzH3mp2mytXk5nXhA02rWPWjJKm
YlvWLdmOUzqtjVg8kX167cfmaTGJZkrz6Iu1N2pnMNsry2ZFNQzn3/+0N6MY8codsQURe0e2cmZ1
+4myAoNJXr1TKZ+BmbCAk+oXyAvLLEKB7H3VNQ6W1/a8lA7wZfjpBAP23MHaKK4uxrdVWbzEy0SM
mP0KcBn9J5kQiihCMkMJ76Keyoyv3kLgVJa4tc17jCIvY1XeZ5kMgyh6kY6z9xWCXTARObJEBP/L
M0bWt9QvfnQLzIFo8TeWY3xFyIrZYMckxC4/JOhCdiyfyKCfJtgefcteG3vdN2RcV+WY2Fed5GlE
ER+yD/y0RXXuFYECRLwfDAr/VZb+jIC3RaZ1Kfx0j7q/vtky2PbbP2zzZrbJl2LvJvo1TXWyGmUG
DqIyvhxp8yC78KhjB88AA78q/sR9/Dh6mtGn84lg4aiRB4cGfmq34Qd5mvL8agKA9wFfIiOornWQ
FqEniFcXGd04E4v9/+buzJbjRrYs+0Uow+yO1wjEwBgYnEnxBUaJIuZ5xtf3gpTdVwyxSbu36qle
0jKVlgkE4PDhnL3XnnA5JSOmzla7dZz8OIvUHbYsSdr0a8eS+xpIXGCmeHXr0zTdJAqOnPl6JNSd
JK6EUK+2aowVPXXsH3mqXBMpW/Y+9c8uOymjQ1S6H61F1cNCRo6pN869ZYcnxTavLD+4sxrGzDSZ
eGlpq2aIP0zfuIwwrWWped/WfIYECwQouYJ9kiDLVnP9NmP1DpC5uFnU0eQPrzViFpeGjTrUFpda
hWa40JOHwgbUY7Nt1vnfd5wpENrYexwdrqHFlAUTtjeBaT+Uif3DlM2A1ASNahufyK5O3CkpD6qu
YEVT+xejwdUx+q4d6Ah61WmBpz6D/jpSYw3TJ6rqOOPq71rN1lJKpo2RkMZRLcd1bNMoYD3dsLcl
wMMCN++0Az/DnKUV5HkXRk98Mmg1pIAbJ85vkyS8Y1kjcQ85WG7qN72GiBb+4gHlyiOG2we2828N
uCrX63p+f4M1GpkKDOX7gZYP6vdoPTNzkJsEbjLGV2Lmw9PDXaPivrSTul/Svj2khAssiDJ8Eary
UwtJU/AVihiqQ1ChT1sChSvZsQ2DMCOMPmC7GQVYA/UgJUkefa2To8vC2Lcgpt5HYrHkwL4UCgBA
WyGQ02/BTsCmo0MSEJsVjxumxNUw6tRpPHozSQxeBi51XJN3mMqHlJTrDRaq778eOuHnF1FdXEkL
GS6cgGM9WhrNlAtOziBmBAao0LeddQT3iTOUuVT9IXZHf7xU0VYv7cjAfDwiGVeSaKPrEjURcPPJ
UoelFVq7TIVzMY3m7DGrTiMteZJZf461+ZIyNWVSWRSJskYlgrJCPCHteBZO+6qozcZw1OfMDJ+t
7pJRv0sn9dbMBSoIMF6Zehtl3XWchdAXx4PdkUWQEU+ixYjvae5o3Ug+MmJFr5IMeBwWCyNJLmNi
LaSBARoqgAXpa0nq1y4W3mM2basaY63JgKZUy2EVDfMUvDbEj6JUYbfmFA+tF/6MaspkLXvGOq4P
ddFQPvSCN+JXnvhMMZOUL6S4ITvosycdgJQagHivzGe7Vt6Mpriy+gAXbAdgv+pxewrSv52i/Jlq
CNWDnTI5z7Xk9ZMnX1Eo4pMwUBPCWx++d0NzaaWUKHQjztyhq53lgFptUdb60Sipmc0NGD/VKf/h
xk4CEAdV+lhucqoFOlFgZQu2jJL/vV/Ur5FI7iOt3IUIWjDJuHHoHzxWGzFAfKhn8xT1+0elV3Cp
34kEmqtpciLm/LW11UyuJtV+sTuWszicODeB9y/FqoizZzAKzTLTTaa8EL9wAXrEgFu2dPx6bYny
GXK2Ww0Q081S3Q99SlIAkESfkEGOId6q8ugkDrN3/KEK+eEwu446KAoFx/62xxxMMg7TAqiHjYyM
q7FXb8aUA6IZ3jW9d4Cc6a/igoBR36ng5Er0lg7eYwJQiIJYIp6hfSvZeVVlt0e8Mtf3hnVndaQz
RxIrFcJKTIUBTK1VXU0Xdju99TI7kfX1rVCKbQYIbjmNJaQlwb6GMiIbk75bjkBSEGNOtwDDjw0S
H9gZdBuQO1+Bkv/uFNm20sFm1gkZaI5DRVCx5gjS+giNA8NqfjOQmmtzsmXl8W88m25min+kNB9Q
e+onkyOPqwH/UEX1GCc24XbheI/0F92k4xC+4W3tDh2x1LU7nyV/qST9S93qwNcaZEPkmtPSrPaD
IuAAefW2M0WwLsPhZxYFN6YKj4f5pFMAUDeETYDKVPQFuL11Dc8MMTF4sV2tk9ndmg4SJZIa1dx7
AMMOwJHeuBT9Xexx1LUItFn2wnj2GQFLknd7vmnToa/g7wrYV1dWDTioSHZ8BGg8u5H4gbJ/yNv6
UagmzBii7l19yDYEB+RMbUTmoqrsV7lSwWwlRqFQr4wGrpCMKlJhHouKDFhbDYjAkkfJ+ZseRXcL
v+ZxfmFeR7GwntkoobLyrTWStR9CRKuKWkXqZzeh16u8J0EpsYixhMytSwnKRpNLK4te0N29jZ3s
NpFKH9nrmh3uIAbyxKBlNH7z/B9mXB37muSnUjGbtd5smqEGUu/rwZKGLS2PNTWs3jVD/yYTlc8M
Kepdl7Nrg9ECiAaPm5iUveg93HLGbKCkNlYP5QV+1jeIIiF8c5ToVgpLJH2dOvMxdgjUkNRyVArX
g+7viNK8gwv9XcW5EaW3dkbPw45xGpc78mcKSDQB60iCTyuEQBXa0F0dYn17kgA4o/xU6jFYyrT0
lqIe740BGklPYV2wF1BsGV6ndvcaN103AwxvkZvLhVOM90gpy5isQPYj6Pco/wsAf4iNgoVK95se
MlIwdgDhnmjrt8zrV2Ncv1iWfwD9pSCAfsV9d6UL8mW7GK5TC22tK9tTVYl2CeXnYIr6rk3at8lG
JTxEd21hfA+6inB5M/WXORpSds/EIxn3jYVmVohg08uKrZxyRTy0toOGoCn1t7EWroHSZR1YrFqt
heiyoh/cW/oFdi9K2orxXUmbozN4C1V1XhQOIG6PeddT2ZM43U6ztbeIw9hFahxs0mW8lmPZkNkL
P3I1tPbEVVZTocHN++aFlYEdl3TBJLxITLSTmedfqxXoRStnYSBGmygru7mRUh5iTd3bRI135Cqj
eHm25rBbrOt3gUOzOUkDiSZS4/A8mGy/Vfu7P1RzquuLVUX9pgGssVBD44nNxH3kkHuGUkVb+npN
QhxF9HyIF2TBc/aieIomQ06beqyu4na8TaeCWpIdDss4Tn/AmNjAJHlr5yxNHfSMC974om7Uo0Pz
BJYaqUuGz6c/UsknZtahtMjih8FvlsBDO3GrtFkBnouYI8zXjijCEvkhNDTXwyHk5uwKARNlfPJ+
sTCA87mGCbJChVQ0p7SRhuCSedrvohhX1FQLissM4kUoyIW2BoxvhtrTIu1ucXZ/w8nqLx1tuEHL
+9oOrMAo7x+HBLYdILYwxX9ve4FL6fRYzRGQHsPLMagn9xmhKEZlAWTmjL6mMkVTdCKQPTVgTDmq
tuFm26toVB2GEtGM0gDNh1f82pI9VyEgTu816PP8T9XaurLyVrn0pX5vVxpLQkcPUGe+TAx2Kl50
W0XeE8izEDY6Pn+mLlbYJFhLyzDnrs+hzrj1NoiLzdQZ0Ha84xSzqthYmN3MbAjF4atZMWGjTU/p
/7diHcQmL7kPdqZHaH1VfPOnvmGK6S6bUrlkir3PnP56QCHN8QDSeXxPBvIVAkTbdayQQ4U6Etla
FFeB5j9WiPvbLLZXo4+tXB34lhTttW2o95BLxXPTYviFcjNZxY5t1qosI2cPm+jWq0J/TRsH917Z
7iKPuKO2Ti6EHpAOo+pwRgPY0nl2hZkdj8dIDlU8XEdGelDJWijiVtAWZgGyaxZ0v0rGVW0ikdQg
MKg9Nt7IinBwJdEPTa3WVCvkMfNZBiD3QVsbCG4iPA3B5YzM4S1nSyDrKlVy9vxlM670OMkOmfiG
qRCLtGPtxxgxReO81IZXu7Qy150Tf8exuoEI6K8HtBUN9hNBm8gVEfsExLGkhyE8XkwjORB9ZUnX
Tr43BNAuGs9QAeBk6Yo2HJiJcFcW7Cfy4clWoc+AoXhyNqGaGcs0Ip5Czd4srQfX3ANKNPTwNQZ/
bbf+uMYgIhin/nXY5hGJjOQdQHOi8WI7DEobmkNnUUJyJr4xFWg0OZ4x5DDCCi3njbD7zKINMk60
LHKv7+e4PH8l5RbJ+pE9VHLB6hivhopQZ1mx3E7JpaqgisB0k5anUaSccgI1vbFCc0POsosAhM+m
0256XXkqcNMtWz24Bpjkjra+m3zNYqrDWjOoRyQD9Tr2S+OqwguzG3LlBvf8S6RXewCY/V6byA/S
A38pAsZ+oVI/byNfHkKDktFUNKSL6kg8Oo4pJAN4Pi0e8oGr8FZoDcXWwcBWtehMDotpj6A70dD+
+MpLVA3EDyiOjf6vYrfuzZvF+pmIDAW853BnOUCLdCs3jhg3D6IbQtYHqS1Sc851rdmHQlh3c3N4
Ubv8RBRCdyK4BfKcM+7G/JQMdsjWlQ2tZr7UZfTmJ6wJkcJKEbb69ykanmhfxZjQr1rk+5QOEiq1
Vkh0WhF90zIQfCoSGKLKXkYkErKjpRnnPXGNGeXIsLqqeYHgDI1rNco4qLOn6tXuuxQh3DtA7b6a
5uxIvRfNV8nIHQYuNnr7yi/ZrH43xpyAI7Wb8EzrRC9QmLDAgYyWUi+rn05ESEsfhSvYPcfcC8Fc
yJVmoFbITEyd9VOeEuFdvU5C3EHTshEkNvdxNNzmxCUxfsAST7a4VUb5XUb6k2GUWxEg5EAyMS2Q
tImlBgR+oyjjDlO6tdDR8dEDuptsKr/eMKylMt0H9SIqxhuk/QtlkuGKEJaLaeo2uhLeBWoEZcd7
E2Zz0/gERZiYwBfK6N3Q9CWUMkdcM26Rq5Oel4prdbBXZqcmVJ6gUUm/OQkK6oY2XsSJla3DTKlX
gxUVoIUrjuFa3Oy0CdFhPyW7xlLNPbK8YcWUVCw6ven2RaEzWn79bUjgEJ9RfiqiGYyjxpS36rj5
VqjHLvVe/S4IT4Xs6k0WVW/FULm8ZmdDeBIqTtwIQK36Bfw2WiD5IcrEM4bp+qKvC+1qrNk0owGk
dpyHVzpiCac0hktnwqHrganZeHKOHyvTN061w2UL1CqPocCiV9HcOKNY4Elib0fWUFkFyh3+7vlg
7+9l5j3A6yXKFSv50pCADJqUnr4ZKyfHz/tD5Dgv0gfu7geoFZxaPfQVfUl4bA8mbK6b+zCd0j04
pGwl8qTcRE3zs+7L9EerJffTUNj7tpgx2qFvQpMI6ADbZfTN7tNx4cCEWoeKBDM3xg6I1maFW6B6
IjOa8lymulZipTfk1y0nndxyGw/bykHW7FrmtlODXeNIXmUOfNjUrOwCu320Lc0LWs5sOHqLOS98
i2zkfjK5cWwXkunOh37ojUEDDEjdakZyoQXqwmhQVfQN8ZRFaIcrEzvV0rYqMoNTCweJPpDMzqwg
Cw3jlCy1KzKg2YKCUE4L836qm3DrDHczRGBlsyxfCOAvdH2qqxEX/WLojVcrZZegp0G8oCmhroxI
lUsDv9W2wzTGtj5JHrp0QGSSNnc5lpXt4CviLpf9bV7V5SYriVob2SQQu23d0xJkZ53rTxJy5SUT
NOHPEXmF1p56PnI6L+ckn5Xfs2RkA0bTZ2WZYpY3ls80Wm9GIPkU0WumFuwgrW3utZbWYJ0VPDWQ
PgURsQBSKGaZRUY+suEcIpKMis7s9wwuar00F5dqvNctNlB2j1kjl92DDNOZgWnR9rMJC0TpM3Tb
kdPdHYWzCP00BN0JPkCUqsPaUKtgg09UP6S+5cbIIiEgKs/Yk+i+R5DzFFR2FhBCqqw007HVfEdA
R1t+eMDmduwmoyfogCBQfyq6x0YBR9RBunQTGrzuVBvODYata43A829wKYyVpjj+pvaFq6uqfj92
4Q2ue/m9KyFVtVqDIqsf0YdgYSsVAsi7OnJ1Qty3ASvYXeR5GC10C2i3JK9MaOU9kU/VNqCb4OLg
aFyTt76XYXldG2O29ka95SwZkqwaIQs1yCKBdV2dACmk7tgbb8LuzAcQLBWxahtwAFS5AjtbiJ5v
EWIXoN+2fRbsUSmj2ncl+8p7JRTFIrVL7aSUIWwLpb1VDac6wYalPDwVp7wz2W/l6SXqj/m4N+Yg
5iAFQBzRV7Us8u0kmCEodoRbDsI2A7zxD0P0EAxW+iMm89WYjNcRft9zGE6nemSsT0MyXYezsX1Q
6vDGYAzXFvKHidXkBnv8m6fMQAhsg00SWhdTjvOj1pIKU+rk8GFiyQ/rJzsYnvqSAEwnYkKCTEM1
jExfapCZulcI40BOC/nG6mpXq/ltY8632rF0LfwhMA4TWjVI1NlyRhNdFEOLY9qwTnZJPHvNrSlA
PJlY8Kr07IEXoVX8KLTK2731jSSpCMZGmvKX0EcrOsgfCpa1ndqyvewEAjrZVieAS8Ye+lC0RNIB
MZ6MdTdFinfJiEIPxo9yOqO7atUIag6xTLmCaw4RLvIf360aVVxm/kUYghvGiuHNtiHk2yXqKSCV
/loxFSBPefbqmPJ7M4dJ4ysLLuiPL+Le1hYkc2rEamv1ykMQJywq0aneRvcYLrOVklKF0GB6LZKi
8m7HvE/3U/uton3oqL1rqE5y4eQD3u+izg5JQ4Brxc4QLBoCastbN3XTogGkYJkFofat99APoNTa
8Lqc5aiN32rZUoJp/VdDba9pr50UZ0qPyNIbWp3Oo55MWyufDoYB9pJKWHFJyWyLkVp1Ayp1nEIN
yoxQ9drAcAGyRDdm2kY3o5cjiNU4bf36szTJvG3mJT+Vws53RJMVO/QOj5rIm40ty7shdpT7SRPx
ZV/Fr2QPeFN2B1m0vuW8JLU+JeJE1hdl91OMtKhwkLheb14qNoYIc/QPlu11m04ff2Z1aG3QaRRL
RWTOddlPzvVkqyUiKErlTZyNG/gjNTxzxbmWKeIZJ/PaXQmh9jpx0F0Ic7hMGGJ11nQUNRCEzei9
C8+I154a62h+Ne+xwfRIMc3zj7/+ESNiYj/6ld1cjSEYFH0oHmuMgW0ijScbT7MbNL2NZ8Mwn5wE
s7GfETXod9eWmSJ6g4C8BFq0MnJji1s8dGkb+iuimyWgZPrWlecZe7WCJ5OnmbpWgUNeJ/rBaZEY
BSNw9qmMj2UXTctEIRAniINqQyTPdKXKu5wS0QLciYB9H/ww5Fhc9FphHvB+2OtxH2T8QQonJWOy
onpTvJCUje5k548hRww1hVI1kPmkZW/OjHLSInOX2VQ929Znx26mbJmLdldr086cv72istatg3LL
4WUZxjXk4pvMYoBBii2BUqUPeT033SL1GvenAkZU2JRtiR3150oL5eyyLfFZ4LVd6NG0DUKYjmmp
0TyEkLscIY+2avmQR+TaRddaxJ1AwwpXbfHYDxRa5BBTEY3ZtapkB1jhPpgEplo/apZhj6DGrNur
MDaPhfBQdiEd6k8eyFOMIHdBYsBTUf0fpXefpDV7ieE2tMVLqXKSg0VLnsGNOvovvmfRgsUsUI7l
I5Ldba9Y14kaPcaml1Jqyx964PcN3eWlEcsnouDuFCyCi96OfjQWRW9FGdbm2EsOg/E2MfJDKcQ9
wAW6e0p/nRg/x+g0ci9F/UzhSoPVApBfsxo0LLn30ivxcYyARkeGni2drn5lQXv1zAwd2+BcwPDC
XJAts4H6FfUHHWNgfKvUzs2kyG2EAWpRhgn8Xp8FU5Vk0pYhUk3YQX01YLakjhmyhRqYo6hJuEXQ
vUW5cmeZCVIx4cFUhrFP7utb24ElL4dyoTKaGq26VCiIN7Wgos5WGRcp7XA2q8tSr8h7yhqq7dEt
9b1FbSYPVqMfJ/YuS1tFiRymvyXp/9M+wf99mTw2Lq3/v5vw+JK8ht3P97k883/y20woDOApqmbg
IMes969YHqH/l+3ojkAYa+l0Ff8wEor/wiJoYVtTBcp/dnuo5f8xEiqzkVCz8LSxLzJpktuq/u9Y
Cc8MacLk+vQ0DG5Fl1Cff8X2/GEzwAJe0t4JVdegzNjk1xk+nja/jYp0ib6e3ivig4Lk93b9xzP6
wBaovc8D+n1hA4+eVPmVtvh1Y39cGLgjhLWO9a5l9h6ClcqsaAXWAq8sxdFo2dagg7DyNjJcBsib
5qOnJiieDBxfGn8TO7sv7ui9Hev/3pFpa7Zq8Yjnp/6n4yJjB8uxsFRd3g4pNbTBHBuyvLHLPBOt
jeLqSHZrZNTp1edX1j+8MqGdGsJDQ7BGvL8y63ZdACIlT5HlLdZ3bSq2QzMHJOcvSS/vPeVNahZh
DebRF92K5szOtpNtWwCv1P0ngcl+TMYlfY5mcMF8up/f33sL5+8HY5ILhwVZUtaWZ7enUEemLwdZ
AhrgYsDtN7hpqB/nwkmMmauFFz851RcGmA9HpqWqpm1bDHLVOnPHzWAHsKlclQS2ZUWkJdPcKh+v
EnL6Khq0TreuUQF4w78Zf/brk/jjwr9se3+MTNshB6dj98jJbNqALmsXdtKcEnrbFkxHdE99MVyq
pryjhr36/En/9VFIbX7I9CV0JgVbPzP9EFSdcP5mZ4PvEgQfBae8wdQIoCtX1v+9S52NdrspdRk1
XKpqLFSnIQXYkZRjZR1xQPn8UrOp9V/OU8YPv4pvBi+ulPb8eN8Pb7p+EIzCQHWHEPYa2H+g05wo
k6+iNWcr8SfXkfNn9seLk11rOKHlq+5E2bBAnBlZyRaa4p5UIfTOAyq1Fr9AtWynkeaZc/v5z/zr
M5l/JpGL8Fxnb94vT/Ifl7dMTtlkQPKZaBvpoO7v8OPgnPJtcqVLYJlcPZXm9vOrntkA/3m6f1z2
7OkGxAc6WkRpVt8lWJgUMbmcvdmRVBBjG9Vc6BThTc1cFhBi2q8+lnmY/PXMDaARNvMDp5WzZ454
ROktg3friSefeEBbN7bNOFxSkF75Gntbe0cv6UWmz9FP3262Yz1tpFFfCD5fUyQcZto93P4vnsmH
r8IU2CItQfSJc35XDMcipL3g1vX3jmSxJglWQjG3dUnbK552CKk11aPkaSAHmOItMuFdC+t6SvJN
bqVXnbSOAA9DbZ8a9//JvbGCGyzgc+jq2ftygtGf65WqO78p41uaP2Z96kJ62uittQwpDVnFxhPm
ksYlhqlmOR+sOKAuHB5ZCDhsFP5qeq10/YvJ5wwr8HskIe9xuCkses75kkxI3yAkHQh3xJ8wkNit
inHTTQ8+sSC5bPe57hwskkMZ1Df0RI/+IiCPLAMYj2fO9VNrO+pwpoW81/dQotHAJYf0312L+MgI
EdSg1OE+4dR+9o2X3tRnU6q6kKVWooaYJrt148zULnzQPCVI0kfD/GpAvXdj/n40JpsxzVTlrw3Y
+8tS8EEvNZ/O/cq5IFDllKTeLYgtytXRsiKDWKfX6tfBrhX1hVZOl13PbTiUnb4a2/r7WQ6EwrxR
k6wvLBR0x+bMxj9nuSrXU/hlaK5BknBg7IldBTivVI9l1B97agp6K3aD7yBjLa66vryxNP1k6Ply
NG6DWVbY487wqOrK4hiZ+kFnR0MP75/TAsGa/s/8ow3e/Cb+NTP8c59I7aS0AF7o7FPf3acNik/E
Jl0y7MehudPkd9pO+MBb62dLkgut3qC7+/zbmhGFn17zjHFggPIe2vmaKlrTEg93Rhq58yPBKoch
5Uj+DFZRwiP3iRmsQlThilZcBtPNRCAJM7XONFF7GiRxdaOFx4piS00kdKyzggxXdv1FvrH44BEJ
djgWjleVrd+vf//HimHUPkRmcE/uTO9UzJK621axitveLH6muLoLx7w0qYGJSVuMo7Go9cQFqrwx
enmRtsaxbZ6T6SHvq/VIdgNE5MexnO08S61rd53ZPBGOsWc9XlYV04jZLoVPFZcuc26RHdxeqTHm
LMi9xuAs48nfSH/c6pVNQD3WILqpbPBy+a3qlzUMAcFsjv1sR9NhZ410XvnnINXxnj3gC15NgbbS
e4Iq/LVRFesWEb5Gha8w/A1saJQU1Q1FiOsO89nUi2/61F35ffDNH5NbIF8Lcvuene7i8/Hwi2lx
NgaBXliaKXVWZQLi349BkFkeiXuMBypWlNcPGAYA/kFZXRnlIaQVm09XUYrI4o5QZKLZl59f/6Nl
yMbYDCrGJk73/FO1e8uzwOdNbuFVWxR/mxBUJTzGPQSgH2H4gpFXYY74/KJ/b5yZIm3ANBpJURwe
zz+8VDViUG7NhIbGIYYHBaJ35/zSgTcnz+9dBUUBWfDroG6+Sr6fv+l/Pe/f06RQBRt2AByOJs7m
pg5KqxZpDmrDKXjq2mFfj3dTFKwkvZJCOBcdlV67RnOd0TlgAzB6X6xhH+6GhCYkrBmUQfr5Gy9t
jNEEw0+uzLq9AENMEscG7cuNaU8XSNVxoVQoc+arx6fRUZ6+ePgfLRTggcT8QXOo1c6eQBLiM0sp
1rjTmG6bi/FBr5It2XALSITUvOksyuEEKBBXYLvscsCA9EXKrPrqTbyfWv55EzOMiHWcfcb50DOD
stPoWKsgMvgA22AHk3KLWO0gNfJUZhkLOSwO+uSh8r96BvMs+9cokIbG+mxgLT6f1gqh9lZbsCNV
ME6V9F89EpMw80En3MfFCFW7urAEAB6BH0nb6zaWyOGrcPuPvj3hGOgqSOiVxvlQlDgNVCbXyY36
YNXDRCikvgt9lET2uNG4E6kvzGxwP3//8wHt/KdTtoGfy+dOcMC8QP0xo6sYpHtH4VRVZjBHOT/q
qrKCOb6d6wY9SZGfX057v+D9fs2ST50SjkblgJTmd9cLIi3QEwWmRehTi8XSa6Zb0exBoa4tRd51
6JZUa5NpiKjI88R1pfsUTuP8ipbzF7fyfl/yz61YEnwkcnoqSvb7W8nIBLdyBxDNYNpL4SADS69w
6AH7928wdp3Ufm6f38VtdqBo+e/N9P9cXViOzuaQv6pnV9eSSSFcwZ7cdMCQDZDSsM0Lmf4giee6
1Icf0P0PrAXBIp0OqlRexqj7rrRfvP2Ppl4+fUlVzmCHZsuz/QcN1naYLBPnTwmND+WnQ6ARVJIY
++i8eAuOheo4bPCJf3HG/rueJn8lbP+/S59NPFXcjDUcgcFtlG41Hz+jPFgFNoZU78pMkdeA++oy
/4j9fVcN34umvWucEciFcawi59bUvqzwffAF8ih0leOwJlTm4/cDIpZ65qt9/E8xY4h2NRmhVUUe
M68J4uYtxNej7fg7ETfLLkR3ImL2Wwp9XiyyVktrO7rONO6tow7Xf3lw/mCKNCXUZ74dbhOWzvv7
i9CkT6ng/uqyX8+U0bZJXAYSMMbgDR6R3V2FOhS/9stF4sMrSy5pGJSGWSvfX9kfDTZ+VcZgrYIb
GwEKAaFrFK/7eLR3wqFjKZrl21DVPz7/Rj864ZmsCLwWE7CMZZ79ZD1AhmH+CqFMqcQQUQJfdN0X
/dqnazBENrvP6Npi/bZoF4HDpFNHxxpJgBnNOiYKbm9F2V8qOjCeTrkxNlOL7Isj/Of3+dEqjm6W
xQPz5KzgPPuOYKZSnWq9kQe0MKpqWmRzX2UO4lXjb/FEC7sSXFwb7/o6W5rIjvXhq/H7wfC1VEPo
aO7B8HAX71/SVBMBhhB4gm7E81DT7RCH1x0NV+CeWzmmrkdAaibDr46a8zs4W0IQO80XhMes/7Vy
awmY2MJm01iGwUYP7DVmUc3cJQ4oTdtcNsa4oaVAd1JZOKMHxfvLXdwH6zfl73n76HDQ/mv9Nuq6
98gO4iOt/HXZJts+ja+dUsGtm2zHfq+jemJwoYM0thk1gXEIbxS//WJK1z+8DZKW6ZqQ8y3Nsyld
B4MRONJiQcFcYpbRwtbIrsayBk8EboOcxnsBb6Fz+H4i/6U2/GUi4PgU3R7wwzMpRxutblFmlDTc
donqvCoZbAddVzgLk3wC9uqLYfvBajy3ZjTaOjQ29PPNn0Ujhcg3leFCRG/p9IfaslZWQ1xa0duv
NgdhFHcRyTmLIUCNrSWbgFyc2Ez3kXGZKPbyi/uZn9D5UNI0G7UCNWUOIWdrQmTFYa/BHHG1rEMQ
C8rHTk9JTNZWp5WAspQSSma71zLjmDpTQp83ew4AwdgJlabEPDaIwIew/k9GOKPL5ANnzfprre6j
kvKOj+k/Cmn46+akosvEYybBLCnsWEq++oabnLDCZwkWGQxoCC3fvng6H70tTA3MwQ6rgHVer+WQ
34/lyDAPSuhNyJylUVwhb7hD9bBObqPJJORQ6S474tqjWN5G9XRwYuOCtvPTYH015807tfN3haeY
g6rAQWSer0YJmlrdiVl9BKpTUlcgxMrXAL+fjkFwnm7KXP3x+RP46JIG9ay58URn5/ySTY3xJ9an
0e1NGlsChTQdlrRX+Mg2AOqX3NFXr/6DTSI6eZuSLIRU5pj53/+xP64KpzBIgiEFWRNPQUCE+GBt
/SbY4MQ7JX518krl2tdwc/Y8/Vr6X32i85A/f8wEbM0g1hnuKs46LCUGYq2puIE6kxDcY/9xKCHb
zaflWDkIK96aNqGd2MFGU6F+325ayJGqrV0P3z5/+h+tL7RwJRxXmiN/fZw5yONuHJTRJeG9KKAC
qN0+E7Do5KUzwhiQLgXg9efX/PV8z38+zQkI6BzM5rf+/vnroU7Kr2BhJbT91pnqk9aYF8oSL3op
3iTOWpi3izlmMvGGL6pdH+1QKQyIX8cxx7b/Opo7TYgMsh5d6P2u/9Zb8jZH5lsDku7EjNODLkNX
k+4mO7Fg1TXlKWjMba4A0DDkvlCu/oOHYUNkpWQmDM6IZyu879hV1jsaba8u2qnwaia9Ppkkrw1J
dbKj+gSyelmM6UWmx1stnL7A3v09ADgm0vWdG/y2IKfo/buIol4d4NSMbo7b2WccoIOGq3/rURZ7
iVWPpL7tF7/4770Fl5SqzrzrQGQ7/8WJHch8jPTRbSD662gOFrV/4WT2voJCJuudVfhr8r8Rtxp7
OjiHEFvBf3ALJl8fi6RuoG44W9UlJaDWS0A7Eku1nWdeY3jsU4hhLFNYmrGF1qcB9udEM8m0HqI+
+eqQ9ve+Yj6TUJKeYbgsQmer4uQbVSIL6hBU4zbzZlf0zcXvHkwM38hamkW6nXZZ8VrqEAtsNGnE
YX3+GP6uE5C0gxqEFq9gIjqv0UF2IJEDgaHbpSnWSILv/fg6hOZQF9hqmIY/v9zfGwFdZVPIKkdL
jO30PBT/mHbbGCMLW+2BAymVsYHUlnrYlD2WAsoT/61LmWcfFco6sgkKLqUjnTaBgEbFFR6cpWr1
X01mH71Ix6TqIdhscZw5u1RuwFCrdS6lQYLUZQWTWKy7iviQrGT1oCSiLtW6WCg+uoUIpI2bW88R
9W3F954//9UffctQjlD4kLZOAPrZvEo1IWVfCG40C/NDhkyvmuRdIPUjEKzuWfiwsuIva3wffM1s
nlSqvBzmqHmeTSB1XhM+kRSDW4cAdzsGEuk1Rq0cSrNbTa23rhDQd8pjwfBVEfqSBHr/+c+ef9b7
5YSphEamjfyEeVQ9G1c5p3REtNbgtmS45hvAjscgfur1x4blC9b0V1XND964zqrNfo3aKmol6/04
NuuyCjN8z3MoqpuJYCdy79aMqLT9DGg/KsAjR5FhkZX/h7Pz2pEbh9b1EwlQDrdVqtjJ7m6nvhHs
8Yxyznr687EHZ+8ulVDaY2DGMOALFilycXGtP7xW0F83WvasAsO8PemFb82seY8wYdre8zapVXem
1udS71qlhASaj61yf6cnUEoLVAVwMzTGELajtibgvbDWGjAy0TUmeZon8xmCpYiGlr1rUA7R6OmX
aN5VWrvLakCUzZoA7dIsqYtwR7DiJhrVl0vd5Q76mM4Akwz2ZciD0wrgj6OoEyvspPQOgZStUsZr
N9R1gqiKDFjhXtYcSomzMz1lgikSQbqGDr9rh1cT8gYkjAPJWmZt0BLb+PJzBoJfrf8gSKq8e2Xb
oezgmPN6lWOlelPneu+aIdm2mtz3XkODNdjqQbwCVVlaXIMwbNKg4X02xwBkKk4mI+53riCV5Vri
oibyIMtIx03DPsLOOejNYxsMKxnHrB8mqqQq/WPZZh85zHLeFagw7FCg3PTI4Pztdchm1/G+RO87
CPK3kGZAbv3UQhjMln/AO+ClRwmIQt3r7fOzFDRAN4mYRWPiKgmBdwBlKVd710+CQ5AbcIW1hxAx
UK/qtmjP7RrID7eHXFxvHfiROLHizF5uZjXSyyFLmXdP6uuDoyiMGuz7Z/C0NFQBEmhugb7g7UEX
km1V5YLXdCr0wvpgdoR6EwsiQDO9qzgIU3cexAulPnrooMbSIRa1+RgsvO/cJx0ZAKoyp9s/YGmh
TTJMcj62GITby1m3nVWbscpCj153lLcF1xJmTHuk6VwT7Q5t5ewu5DRAvCyHzAoc1FVcnDTUISq0
VykeolYSIAUQqQ+W/CVAQV80XG5PbqHWzuoarK3J1QdAZ5ZImkZgQzeBrGFiG2eX1rH8W5nMn9Rw
23HYjzFJjvO5N9WVm/5qUR1xXqnQ8UoH13C1qGFO2wqZVrdSlG0Zmqhj97wVmzu0tYDrIXYhryWs
IuZd3LLvQ9o0sVlbcB+zmRq9H7ZaOcrwaNGLUdPqIOXDnZMnjyk9hsI279E7rNxyACk/DmuwNuXq
uzI80ZB3uwDycfdcbiMZS3tUOSkPSHK5RWXrR/noOOjmlFzG28JM/xmH+hdiYp9sG0VS6RuEjt96
iS+xhnOBMxp3YTJ8Uztv5Rp+f6zMlwVsKN+ecoIFvvDyd9WSGffEEfB2qvM7SKQXqT2MbXM0AsRQ
4E3YCGw0QmmlMDeOjf1dhLBN9JRZpr35FiQHJ/madMk9GgGfVUf+y5I9FCiV5iGytGNIC8+Tuekm
B3f1OtbPWoR9rWedsxQSiQnt7/Z2XlpkR5b5yNRhFMWZRajWj/Q+aQAY1ZgSIOK0m9LJzep+P6Bl
YRT9WmxaHs8S1TeRTs2fYY1emaMsVzIqivpDiWFDOOHK/iK65aJJmin1SeuGxyx5TcJohw3Srgc6
UNXJNsHh0TTtr4mprGQ4191Mdhq5MzYlBu1MTGwuv6gfovjRDixCLL+WqB44ezVK7/n1d2G8QfHk
0PjtXs+1s+lpD1m/G8p2p4CH3t7+FtfXpPgdGg18HufAj+eBW+qMsWk8mucFGq0KfoIFKrOeV/8i
mO68cnQns7tDmeFH3dpfEHK6NxLZLdOV8D1DM3Fbi58Bcgqvdh00x/zca03b9YohcNcaCqD5tC3z
6N4Y94XsZxtV8b+0vf+Mtc658Ysd7lufEU6iotwimtrtkHx8xOjooS1kxI6cZ2hc7iCbz70/PmDY
7H2pDNoonb2S2aji9Tw7lf+CmcTyXaNPMIspCjzmgKPa0p3PHtogIvYl0MNvFeLjQQnIxrc0Gn40
aeGAAdCNnAIpkPoUkNM3ErCAwb7XivTN4B+rvP2VtEgIACZDq8WDS5RIn5yOy5Oq+spnFwFj9tOp
S1CZ4FAAw54XBnytKGyMNUGvoEWblvYPSxEAsQejgU3VxD/yTD2hMLl1hnSLb9trpa9id65/AkJJ
nEeeF5QneGBcnoCxjHGCyG1Rn5O+qA0XNhJRXludEFX4VSc2+m73vYZOVnhH6yNugpVE6fpWJZIK
agnhVKEKPc8QzU6VtFRDqSoc9RcbZOyU3Rte/xj337AJQiCdXHVw9cj8fXvxr69VxuXwk6CB1oLX
cjlxhEVqXe6YOAqED3VDJzKQ7mPzV2P4PCRTF3O9lZ26PFVAWZRgNfMaptLgWNllekSDL1D/atQB
RVr4c172CWUDlAW2+dQ/9TDiR1MJVrbadfS1VMY0DSr+KvULcYg+1GP0wci6EBa5W/J+84S9CvoG
SmSciw5NfCCktxf3up8qvirTZHdzx2ANfjme5xfeCGx4clXf+91wVepyjUFGXGLmAkgMTkPbqqco
iD9rKEttmuY3b++fKz/iOo0RP4LfYFkWO2u+t0tMLHo7dUa3gN9metau9JL7sXGejQcvaHHZaE75
HVS+59vjip1zearJDUxwzZRIgITNm3KI40iG5mGg3mKtJLqYDTYqqfUT5MH+9kiLOwroC9hknlaM
N0u4x8ErE1m0rXsPnLmFNtfGgmGf6U+5OQJCx7wEjbc8+MHX/3F77IUdhYEUiT45IjtrXthHLr/B
25Bz62OkML6z+MlilH9kIHBKaa6k+uIivlpTVMGIVQoX9TxKSIbqoAvHjaIDphJMpZIKeVq3d0hx
3YvOIZnkQ7tW/VmKEYRHWghs4euHI4bLw6RMxIjIQ3TFUv5C5u4nMtQgwL4WnuLWxT7q6+94Cx/N
QUJo09s1Peg39BJC6bOq1E/wzZDIQSfqvy++w2OezpZm4H8xi9oQY7NWj3vgCvQz+r556nv1mCAt
T7qOoMHKOiwtPiAO7laTWgVJ+eVhDjoNM5aMtp2V9yeARrwKHgqv2OeOdAQbtYnl4FQCs7k9x6UY
Qg+ZBwh6vyJHncWsgd0syxI7zNSj8xQ2JykPXGQPI6QBBC/M/jZE3lEPURcup/KT3MS0D8KVw7x0
xADMkJ2RE4mTNpt8SksQYzqZDkYVvBip/3flvyEE+TkdUc7VYHEHuzgyu01jqn+tLMDCulN0NIhe
NA60q3LrGFEXqqOITY+YQt+Bcx6GA3oLco0ivqMdE3P4FSfeN0GD8dLkLS+bvwcZeZXG4RtN90Ed
nfzeuDeHT4K5t/LrrgpnAnNALQm0hOLgDDnbgzkwpwkVMdCV9FTwauu7+G+kqZDXBSAyWMU5DaWN
aqKMZGQjYBondG//goUIBFhE401Obw8I5OwGlysV3dG8pbOayo84Tf/uY9r5055rfRdP0spGWIjq
JArUVUCZou03z9VK1BV1jQjr+rr5xTCaEzqbj1KkvKmRslY1U6+jHd0qakcivEIqmu38ADx1XyuM
1SifCnx/Ba7TV8NzAXI8R/OZmORqibUNqi+gPO14LSlb2nhQZdGsxm2ZRr34fR+yhQgjqrT2ecrW
pX5EmuBpqPTDlLDLxtKN6+GxycHcmyvTXhgVWgIwXp7uVJDmJ22w7dCWMKN3sVd6MtAxMl40yd87
fn83oJfYxrhpOH+Qk73TYGmi8N/VJpL8Ghhj2Q5uEPkPLTo1PppKUtc/VOm5UU6e8mwmQCuzcM2Z
c3G2MHuodBO/HXv2/jazvuuqgF6SNozbqf0+FOcpU9zB148FBnQBBKc/S0GpdsOcg3NFuj9PGDy9
1SZJ48viRizF08mrg9eu7XaKXp3iU+V9a1Eph3d0un1UFy5SlToSIDM2NJfI7Kj2StVoBdYErtnj
hK1pZ41iejHZL8qE9RlqNJJubG4PuRS4VehKEMh4XVDgmLVuFDNFTm3oRkSJojOCEAfGe8XNbisU
UKoGkm2EozNSe1rw+fbQi7P9MPJstoMmp+ijEBkjHqDR9M2mQ5eX2zoxDsMoI6S2BjJZiIRUe9lF
8Lnp8M7jxYBPtmf2tLiNrqeKgtlejnjyVO0jJNd9bSWvXoiEghMGiABQBZDJ2Y0YjpUSypZAtBjG
Nh9A7IHpHKRPXt0ebi/k+3acpX2UAVE4NW24NFSWLwNROARGpsL8cxs5PMjBOG3hpU47PYoOQxX2
rlyhGISTN1TX4d6whq0pqYjAIM8cVN1RaYt/hmLa4ERr41RS2G4+/ecmGUkpiEHQbryteF/NQnVn
KHFmjCxGpGpnEuID6PMD+vMbePx7eN1/8FxWBZKIthwoYmseJFGHwe5cwIn8CJV1I73HyOgt6rM3
pbofTBqzwb6evqL3pK6cp6VNTbeZy4CnlApQ9vJTqGj+Yh8XknJaxnsZeiBshBNgBrNEfLbf13Ai
b3/+pRBpsL5AMXXKI+8ejh+uoW6y9d5zYIlrXb9RRyAxxcHCBTEb34ahoGCCIhTE6tuDLs0Tq22a
KDp2yezwy3n6ZVCOBqAV9MAQbLKTY6wXTwlqnpnqbW0U+Sw+8O0hF0OVACpRBcKp+4pAVZVN5ZUG
5xd/vy3SNzuLOovUUowZvil+vRkiaLFWxUa2V4ZeWmLAWeB+qbPz0Jl91SlDclOfnIEwFR9wRNuO
hmiP4V6lT5su+j6VwcYzVjoaSwGEHgrcVpilFBtnSzwUdWfh0A0WBQtdUfgl3UEEU3P/oMXK9uHp
AE2ch8g1P2zALKRNNIbqcTNQQVRlBs6e1FrU2luJ+otLyUC8+KEzgzi83DhJ1ffRMHJABFRAhuNd
tP2deBqOcrNl8fl6/vdRW8tLl55JKq/A/xl3FiN9zFinROKVoEX3Sf5DwmljlO2NhvoQYtBqCrQ0
w9LL2KRPgit8e+sunhaN6rkwGb9mnzWRhlsJVhpu2aX3TtTv6sa5jyO8rdpndaKxQKf19ojLhwXw
h2CaLcASui72pq7ldu1GGNiFMK6OffRjqqek95HH0k6oacCqzd604o/SRYrX4AXEO4CodPmRpxgH
VqurqBrC5ayifR5gCZ5NBxwVbVT7Cny+HiCFr7y1rmkUYhvTrQE4DM/pqlCsoTzVBhkIsgJjTRtD
WnecrGnnacgWlg+SJ9FZb1VMl9W/ULbF+6rFty11RedibLNqU4/eoeuTh34IXLvHtJTHS7UtLMwt
8NXZ42Gx8jZb2hfwkiissi3gvMzWKSjLUcVtanAtC19bXz4YU4qUb38Iq+yTgXqjukbEXByRrqHA
VVuiDX75ZXzQ7I7Tqsg+t/5eQf0vQ/miIRMwujedwbNwjbawlHVRMRdO2DTbuTAuR6y1ofYCsyZ2
wrzUK/lRqVPXGq1XBPqO2E+ubILFCSKeJIP6AkU47xHZujb1vd5TC0cbrG1aDFmz+y4pn4yDkcU7
HyOR2ydtcX6cMMaiNQZ/53J+VTM5Vpgwv8p5qDxnq6btVgipZNNTMq2BJJeiJwklWkRCoeoKok8h
F1veiA0TBPAXleZUEcci82ddq0BxcLK09oaydvEuDSo2p2h0w4afV8U9D68Lv634ggYSEqr/HFQh
KmdIjHvyLsfJIq3UzxI0pNsLuzgs5Tu+Im0Pgtjlwhoebcc6YNh0RIu5jD9LQF6wXj4IRYssTt4g
lpiptxKqFy8KoGyEEnotNPlm164QKTdihWERqt4W9S7yfyXTi6LCGERRAvIiXY8uwfbWrLAY+4O0
yiGh0nWKJ7zvZ3POSqyQM5mLuPirn4x9r/uEAgfpV7CTcY/O3ZqCxtIiO4BCaNXT2r3qNxdpoquN
7jFbQLeVRK4RHSnuPJSydk4lzJiwRTT+KD2nNiTzKmJfmfPsEfgGPGgfWKYyNqcIx9cNKGNMOe/l
AIcIuT1FSfKm2H+neMHe3lQLPWQy5Q9Di+P8IVuO07qRxo4VxgILCQx8StGoHQ8BkTaxcPH2UVhG
04o8SPNPseTvkM9fSYGuAUgiWydZBzUI++dK3M02OlVGXZrpyxPDaGcDbzWe29ZbLBgWZLbVl2by
P0mr7OvFtICKONVwpO9FKn05/VGvGmhiIENz6zHOW5SIUBhu5W9lVZ4AZJwzIMFO7nTYDBnfVpZe
RPr5MxVXbJNuoraEDCoUEoPJB/oxei/4WX8S7CKR+vmy90UpvtHPfYoQ7tZ+D1O45Xj+HsMaPkK1
sgcWrggitcBevdfQ5tnJWAcGdtUDUGiDtkBNpyTF4sD3cEVPtiE9+qJcw2CJZZ1NnSFJiUSzC+qk
+Ekfdp3sqGUJdoUEm3xjiD3kTLNN84g173FlkcV1czUSbxXBc+f2m3chEr910FKlUifj6FVjxCxD
09SxhJ2QJ/Kl4qDif2QibpC00cq6Lp0tKqHgREQjiKLd7KoPHQlyVqEwS93blqlxBnq2GZpzX8h/
D4P96oy/89BHCjh4Bi31uemKPaLUtxdgcaUpgghUlNAjmp1vx4yUiSoX4Gsl+I74lZM85F38qEva
P7cHWtxFommKrobO3Tg7SU1qK9JgEsNy3evwCWXFOwfD6TF26watTxLgjWYCILw97DxgCxiESG/4
U2Ct57diUimqjeB2h1yIfBDVDQ/XqinpdroVb1GsPWCCSetjLVO9uhb/HdeiK28hwXYlKIbsTWtj
VYZaRBPufMGXx2vNx9VPLwFCmUhhla/Soa4L+uRYweNffXve75vn48YWP8CmtMKtjOATjmiXR6iS
e3iR6FK7CBRv6vwx9xFVw983Frr50at5ysp4o5QgtGIiOkLZNj6boAhu/4z5V3//FfwC0JtssKtS
G+bbqmSHiGaUZr+TQAknXBGVXJ/quj8ppbEvqbzcHvIqZr+PCTHGNnlK8aKazbzXohoLYLtzozg8
C8zqaGyV2L+jsbNN5KMdfeG7oAP0XxOwf8d1KGNxjGS4HJcrPo0VXUOVFR8QstAmfLQaXowavkye
9yiEN20E43grHW7Pd36C34eFecUmNymiKeIEfIiVvVf6mQVi01Ur4yykR9usfmrqX3jsrbU1xAzm
e4pCBMxORrousahRmGtlMqL6oqaug3dY1BYHZBdeBeU0V3/nvXyXxiis6dWT1tf3GPSsTHbx474T
/xX2NpFktshSE1eVNva9m/324/4oBq5Usi5FflXbF7Uw602uP2jB19uLfBWrxSrzJuNFpmvk9MYs
fLFN9TCrQAX7sb+J4hTrspLOWYJ5748pcg60C7YyYqsGDW2z6naUSre8D1ZO9VI0+/grZtEaI4Qu
iNS6fyfVv7MZyumQx/0pRxzKByMhBDYFdG5l9vNb8n32lCdIBcm1r4J3DOe7wKKgd0X0jAGiCo2/
Smh/m80+T+M7elybQBoOMu5Ht8demLJGx5LKHl2I69qIXEh1HxuANg0ZR4QGFdtwu8Hi6OiYr1hn
bkhcVmpBYhFnu5wRBY4LCBcgtlnyMVl1TEYY9BipAqqa9IdeGHEjDWY5OytcC1eLo6EwZCoMSWdp
tqGx1tAkr6DrIARMhx4xQh3NjuweT+7CWSOvLi4maFC0BwmMEHAuY0UbqkXg+4TGVm1P4glT4iQ7
WOEWVABSvUgTe+V3O/mvyqlsH9I5EndcIFERm2fRWEbTwyslbgEQurFinNC/58O1K6djKTgAqBCF
Z7AyiCXNmnORpDTWJJudq8f+/p2WgYJOiU1WHPEwNYBqGc22kiSmLK3cOosri0yTThN/gWfkjdGU
F7Hzb/D32jchEJXk6T2ctZTJxjY8gnBN/HbhdqWDwS2PsAf1u3nfFdMSqQP817uC9Q4v+dyEr7hW
nOA1Ceys80dZhZBE451P4Rtu06wcnZLN5l4V926jdTsDcz+/0Y5lmH+KhvtGPxSBchACvCE3vRW3
JFgIxubHrLRWOlaLM//wO2anZrCDMKYW+C9rIsu+a8NXTOX2UfN1yNw+Wm37aksx4b2tgBfOdR0w
yioSdZNTakQDHmPergM4IKDcKPYrxqdcCrZNkB4woXeFLJVXJV9iU13b3wv3L3Bu+s5C5uAaOdYV
vW/AFencJkKX3+h2nm1sg8zcqbnkTgZqlJh7hGTXiIyXEJHwXfzvwRiaik01FEwFz8FZ/OAcO5jT
dMgjRltfuMYpPL7xU1C+hcg7J+Twmb0WPZaOloDSA8cRBbV59LALXy+zqe1cDQtq8SAMeDHYB4Qk
OyUFPPwQ99NamrG0vxCzByMl1EnJJC8nOqllLUcdtw7tyU9jzlusOpaRikN2v/G616F6oZy/TdDC
wzwDFb6NbA4HNCF2gWVjKvhgV5MLSWll119VQkQg1WCokk0DgwU/dvmz7BQ7JLxZOjdrIRbYp1J9
aqM7HeOEooC6yotGfhOMRqGJdPvLLy7I/44850PLeYSLSUhyK7qmguRe+n974a9AffMp8GGRuzLe
Yiwn1eJdTo/euLqFg0wJkX0ZeL+E+lHr74TuWItZbNljJhw8e+M3tF42bbpGn1y6j6k16UIuyRRs
ocsl1hM/7CtseNygBcGNpJYAeYSkVJXXPCuxt7+9rovDmTgIcTsSxuf5rNdGg9oPTUdB0dhqUrvF
I9B11M8GDrpFu1YPXxwNyq8BvpN8do5djv0qVVukPN00Cg5Sgx6Zgb8i0hE2/MVBcZ5vT27p5Iq9
CoZW/DEPF9ZY5uqYsmmyju4zxFvRyxibHxAGNhK8Cd9AXbBYq78vnhLA/yJMESSJG5efMGrrSjJ6
pQPrtfe1Vw/hk+C3Exg8c6UdtxIKewdZPwy1swItWNy0Bv07yDbQqq/6Da3nVCjQcT57mbq7oh8j
Dz04qg1T5N1rb0ONpV+jb0t7TURg4XiSllMvA9QJe1GeZT7kN7qW1SgB+iqG8QYWT4g413IJwEHZ
NLV+FgyA2x93YS/xTSmC8yQQcvjiyvzw7rTLJrTVEpqtoaDWC3NIraJd0NzHkul6+trdt7CVQCVz
84IvA7Q6D8iZjzF2g1mQm0k04QK03ER6EZlboZOlHWiWbTEUXJni4qDo2vDsQ1eFJP1yilYbp6MD
2st9sKxmp4YUS1A28nnKV9goR1K5/317TZc2EC2x914GDTkqCZcjVlaH52E8dmCKTh2Gy2BwA64S
Da9ZQ3uN5NfW6g+gvf5kWMBetFEA/l8FW8/XO23wOTFyRwSiCy5ADV6fYAD3TUruaFZtROvRMv9z
bZ8bTQjcAzKz4Qpd6Zs6kd1IjU1EUtTJFRr3leeqfYc2NDiV6N7G7tL50XTloYnX0P9LcYJ3h7Co
4JaXr2IvKu/2lMl8XqFcI5LZLsZeVPuG7fQOhj3cNAzdstcIFCHqpP898OsUUiiHWipgrzlSU2q0
Qa30mFBcxTtFy87csHeIKXcqEJl4TaRncWNRfbXhOQim5Pxas2Mfn9YAW+8BRnHhO67tA6GGEaVg
cBX/hmmhhONh6lf5zWLHzl7TomNviRvHEHzjyx1tjF3vw/GFjZ9LOwdfMKHQHQNhA9qwoWcvtPeF
EKAIUhYqbn+ws8HggoMCfMX8Z3cBNYvBxHuMna0ZeE6ZOH2B+CKBN4JvYEyQ3DNQjPR3kCVXyghL
JSP949AiZn8IkGpmsuBAUl0hFBogXe7YP/o23xg1sspNeR7kkwnKzs73LRmO1t7pcPZWpi+ylavV
R4ORO4m4Ai3t8jeMTluWup6yy5CjMpEIyKXs0IV7HSsYPQzB9bhBehYIEzMyz2Zpf2lz72Tna43a
pUgqgFKoflCKp1J5+TsU+Fhdoeetm0Td59zq9jbvxmE82s60FfLNYYlBjFSsTX+hbgXOnUoA9Hqq
dvMH8qBp2HE7TYsUoHqWt6Hcwvv9J68zV3cwRuLYy0FzmuK1ML7wUGOrU/w3hHABpY/L6QJtisGp
ta0btcax0WAyQCAtzRffN49huGnY8z9Ts9kOdXJM5bWK8NJhvxh+tvO0JlfKyMQCa4yNs1wAjobX
4QDBw9Hc6Z/Glkusxa8c1Np/32+MLDpJoj6szRE6ceFYRV9TMAsBHhQZZE8uygnyRrkTomhhjE6r
JO0Bre3C4rV/SaXP0rTGChebabbpYVPwaiM7oenzzs/+cPCSsAsnHFdbjEN/2vY/QYJ5XkpBYjW6
iHW8GkgVEulUYWgiztbZDnsZa0r8ICU+sxCH97zwXCPQpOIvLw6VwTFbWeGlraXAXlLBLnOa5qhs
KatkMpKoc50i2BmDsRHSMjDAj91ov/bfh61V4QOsb3rMjsnfXlaGXzhRSK5ovMN5szhXJlp2jLZv
knCQY6nfoffuj85zntcwnEvEqdCHtiv+ImnjtjdXB1+IIgBcyBYgOPAsn78nKoTVkrhj8LILvgd1
t2+l6McQZp+t0nkWIhZYeO66ydvIUvbJc5q7NHXulcra+JNCudrAf6a5Cxy92mrtM6J9a+HmOiWm
BgfJBDKCeNFd7YfS1/uu8mrX5DPY+tZCrzSuA8y3/ecWF8VJN166JnvzPMgupv2C7Rj/9leRTI+N
L30V4ZcWy8qj5HqTkjYLsSVaRHD75leADNU7HTS1dqv8R0sQ6IN+jyKRn76pVnyO0ngtBiwOCHYU
nIooSs4pEv3IHnWUoRbyB6Hyw3rpamMjkI1G9rlTt0KijuTDnfC2p5TgoNJA2UikmFF4bH2gFNyP
K7tWvzqo4unwvz9pfv3Qzg69vq/dotZh6ZobXW15+yI/UGIojRddWpcnnv7PGJlszO9RgCIIoIbE
TI8rv+T6/AAaFsVw7gBadleAwnhSChNHTMQwjE2EfHVdtNso41fUaK6ESPrkxan2wh1BdL8y9nUq
JsbWwLiKxwz/X95KTTaZuG5iuZlkT4b8qe3uUSRQ7H0V4tNtIa4W3Gfh35KzRhO/PrYoUFPLIfGE
pn5VwPNBf+vJ1FSu40QbCznSKqc6VjH/7qkU7l4+T7n+88psr7cho9Ku4zqi7XDlgwgGzFRqPa1c
O/zXB7FJQboCC++1fawdDW/aWDq+WeyC/0866BF00BycmzvCeQkRwQ92WrN2PS1gAygPCBo7wC1Q
l3MIpC5L8NU8v3Ilks8ypZgc9O8WZ0Pnn8XDxySsi3GtPD6+d2msHyuLc30geMCApqKnSZi66suP
DWb3aujAugXWFTbwLM4RMiX5m/gpKbIXnRIjOWNssPV5z5MEtEvKVnXSxAv68gY1gLliFUlgIjk3
ZomSE1dNX5da5UYybdX6tUp+InhNg7XcNEIU3N80hKyXKN7pzg92z+1luI7XjE5EFFIRBIg5skmV
28QrYrtyAxNgGYVN1ESH6tHSsk0IVOL2YAuIDEZDBpwLDEgXcKPL45dgU1SMYViz9at3Pkau04kC
vYZf0aHB4c5RztJD5VPWqFDTTo6Kldyjo74WDK/TIwNyogApUJSjxzn7HbYx6nk+wj98C+LpkwTP
NkdSobIANqPYKVzBBIrAgR8lUhgLDefOk3ZdQjOrdf9ZWRRRmJptAH4F9SOBWMXtZrYB7MxIYy/2
S1ejog0UeVM/KsBE0+Sr7f9tFTF2wuUm4bVYnPwWEf12o26iVdOP66SKJfnwK0Qs+ZAx9p3E/Tvy
/qjb+zGJQei+deMzO/OlQlI3+1zZQD0lw5X0yE27emUbLsRHQX0DwIHdCooU4rB+GH3MPGXqFKuA
Yl1tRclHD3DRo42WhsZWRdOZhG/vqV9uL/3iqDpNPBPZKSpqYk0+jJqOfpTljVG4QXhIBpR2+PhC
BEw4+lQQHCUkaytzpZu/8Cim3EJhiwFFH2sOS7KLDivolthnW9/Lo/8rjN0wODsYuoVVgfDY77E4
xtNzjEFgq1grC710BEGDUYrgPoKJPH+ecP8YvqQV3L42CDDeJQPm1W/iChDvwbGme1dgc5K89TTi
RxO5V6FkzqPt9tIvrgJ7HdAfUfj6BugBjYdalFTvQBrRxGu6bcYtDO9kK9SDBUhMXJCikYeOvFug
kRlVa4XymQcfTAoFhQuhQ0DjWtSsZ1sgcpLMdIawcnNFx8LrXABgAcicfSqiJwt2vekdrf6vPJY2
4DRRo/0ax/U2HR+bN1Pa9pq1KcPXIhkAvqx9qYXLm1Ra+HuA+iVIzeoWg54mkg2F2nVoTNTTm4oZ
PMZs+Rtpa4UC2sr3WLgIRIIoCIHkKVxFl2eBFrrU4+Jeun1XPsXORHtCBlqcVNYvddT/EmZrvvrv
HS1yhJSbqMZgvYmHnRRb92k+klR5VE16Ze2nLSSM7+Rm1pCnBa+Ky5+W2U0hp4NaupU2Hfoe51fO
qCh8SyEF09zf6A0knA4H+TUu+ZWOGduDncHowF1o987zFKUtrWlQp5LKfrOZXqMcAl/BTUCVdkTO
TTw8B13IykVbh4qG2KxRjb5e4J+y4nnlEy2sgyjTijwBsAPv38t1GJwRpCW+h+7oD7s+eZnqYZMo
6tnWx8fWp7YH+igss3vTWCOMXvGkWAfRcUCfWagmXNGOqnzEEqohPqtW4sJHRhHynOCEFGCAAdRA
GBzLeAxiMeIK8A6F7q2Vg6sZnjUz3pkkmRZa1e0vyTfdNOnuqrLfUD1aCyoL9zoRRfCiSCmFLvrl
CpHe1ipEucJ1ILvQ49podb8JfBAB9qemlXajjvONlLty+NiZ1QknxjOvop3w843oGI26tlYBXcgy
L36RuII+XDFmOKALPtpcMTB6HWo/WJbYyTlz3kxePw00KhHwxFpxrEfzrSb5VPI/2ceQgMALgufi
2T3fx5UcpZoXcrs31fep+Cw1bty9CQ28mkgydM1W7GTx1QQUt5QSrHHIgwLKGMraE2zpG1GVQuKE
fQxUaRbX5N5L40gOSrfRY25d50tF0hsl2WPePuFBc5KH8Jv4JWNnbNvwTeBobC97tzIQnEt/tT4u
js0s/4Iyy11MoCU7nRtJjEbYB1Mec8YRCG7CbWrDYklUjz7IAWE4ZL+R0zX/6Uwn3BQ406y80hbi
PCVyXmeEXp4h82pWS/qt9AmnWigId7pOS9jYlFA9kLrd6bHmBqs8qaXLl4sFeTrKwjoESPEm+bAr
a900pUnTind3csf6afn1VkB2e4yiisrc2kWCxsJ9H+R7WylPrOa2qlbIyu+loNm6w+0QIYWjeh1b
u3Sq0CB1creQTRoQh6DF3XMzToRS4He1+VrBsKEpsI1N0jK93QkAsdB48CJMJ8PfRdqeFK9Zu20W
Tiw/SzBOcDW51tqt6W1CPPU5sVlzaqwvVBvPCOzjc8Jt6FDdo0rRFKE7tF86XX2nPdHP2awH3aWv
JHA3bEqBILhizFcoxQxSXBUuhsVbrWm2kpUe6sNYxcdcb3ZF+1wAtclw9YqxlArptTtrD6WFs8FP
oD3JZsHjTJttFHXKB5L9pHB1tdtUWXoUmdqEofRQIg4Fx8wMJd6l0j6s2kdhjV5AZLh97S3EC8qc
sDDJ00U/Qfz7h73q5JQ7iywsXDkXSJQWpgCXjlRv1XEN47ZwFC+GmiUaWt5ZnpUwlNN+q3z/QQBu
hPyx0/u7zCcgTt/+69zwcKDzyTEAUkhN7HJuMQbPI9TN3BVlMEEDVRVpj4o45norp+16FcVIIv6T
8gqgzeVIYafLaWcZ+btNBeBM0f+D7b2VorUDtDjSu+o6jzkoJ/MtIxVxnDdt7mYEkUBVz+ME7p/q
vN6vFS8WujzMSlSQ6G8hmjU36Uz0Qk/qbMzdHm1N8rF6wPrYSM4FcDSPS0M0dOnlb3JL2tz+cqtD
z7alOYRIzrR97tZ19c7gnXKK7xX4OPmnMeibWks2ueJsfULGytBiG14GTmYNo0X4kuG+ZcxWuCyM
SOnKInc5gvW+GSlXWeUmHYAz31mRs1Psx745xFX3aHTEK54Pdpge05RqI06SK9fXQimPfqaAbXOH
AVGfOznIEvimHoNWF7BGM6Ar3aT3UnhoUSUXL0q9kNzEQFZFwKtKTOZX20GiWDNfDorJAqkGnYDj
dLm14zxpbK/1OETDi0Pxuhw5sdwgUfyK/TVQWJpD0BMLolXfrqm3LO12/K/EVSq24RyUYwR6XqRo
UrtVzAnWSYl5p1JN3MgcsJXvLr7rfKKg1kmcBFiedv5sonHg9CpoTPSseS6z66X6LPhMtXo3UpUR
iaSH4nOlEK3srcKLaIhWwARX01U18IC8wwQDhufpLIyMXAGQqoDixJ2/C1hkUTigha/wALg926uq
mBgJAQDsMWDJa/MSnZlYba5FZubWBhbuTfpJ9/H2UdcgClclIIYRaimgQqgEXHVr5YFm3ZAyzDDQ
qwyyU2ja2wTlqk527gUopkQ7TIvWMI/XD0sxLnUgVD5xFb+62/vaL4KytjI3lfSzucuLmg5xuw1N
rNhJvSXK7iqOPmUSbZFhOvdBe0cGvwvUFifutW751b0nfgyseeQ4wV+iz3O5saQAGpkpSZmb+Z8c
WGIZwdrPUBHfpOnn/0OKtfRtP443u/a6lIeK73hMvn5GAXNjczxBTLilNx7kmFlzVK262Tjp7v1d
KxpjQbhz4p2Wr2yz6ySLuVP+Bh0Bf4BdMLvzSy3PEVwljhuRvhFmLFnG6FoTfVbGKce/LDlaY3Kc
EqghRad8GrvgLpHRy8+jNfHRpcNlENMpxLLv2RmXn6GKqoxyFDdnxIu1zsKdsLENOOtdrq9Me2Wo
edkf7Muoo6Kbs7Vx6aijbUsDStS6o9V84MotzhYrDFqbKVHfvmrXlxniTlFd5dQO0IdLMYNhYzVZ
9lMeEUTQs5cwLp8JLK6Ual8Tq7G33vd4HL+noPunQNpaZrCS1l5doOIX4cpKpUCgk+zZjREonvP/
ODuv3biRaF0/EQHmcMtmJ2XZlhxuiLFlM+fMp99faQNn3GweEbMxwACGAVezWFy1wh+MOefKkiVj
J6BJXRd/nzrrbS6wVsfi6eNQtn7GmHqITqfQGVms14VNHnd9zCWh8pl30b5sUUjGoQ1Ng33FxTEU
dLk5e47zOe+CfW+iL7QFH72+qHlqBLjo3oD0I91cXB8RBBzTN0kbJOmHYFr59aEZZ1dEcRuhIRM1
JT/L3cC4M0bkFZTPG7tw1b5Cxo3hK9QkNH+vPUybJCoMbCoLMMjduUSJZGws352LGBCe/6D7jx1D
sNrXvCCcXz9e+7rNC64SCRu0qliccaj4Hv4qIlTGKFLR+5nX1L9wjaF1SWYPWmIKhoMq9YdYcIXk
7pBCUhIMKZoxQO/3gsqY9x1oMKZBfIh0v0599SMLTLcYfn/8G6+xmO+/Ec074NPiYIrC9K/fmNCg
HnMMATzR4hRS4rID0xA8iUTBM0n6Tpi5Ct6ubiRY3myFhLXzgZY5onsC/iq+j8v107mo7KZlj8bo
BWsoVzQ5hfVbPHeHBHaDivge6uPHwA+Psv0s1dnh4x0Qn8FFfsMGMAQii6RSIWJolz+gDZMpKQ2L
H6BVO2aSzzrWiRr2TR8vs/qgf6+z2Gh1igK5FevQYyjnAaUmSDUD44XBp2mY7BoHj+zIdVKCvGg3
KFv37eqrFq0PRqAmvtRLEqIG4iEMS505C+O9al+k+047tOj8tTbpHM3kMHsbzNk1sy0n4ZXAz6QL
ijREUrZ5iUKsWkPvDTz1qGuVgzyEpzQxvJY8JK+Tjd7nSlbBfB19ZaGgyVRh8c2hPj2ZhCTieiQ/
ipZ9QOeECo3PneuedkaUb6z4flkvT5BNN0lA39AAUhdvdvbnyQorrHTUqtghLEzXNdlZPcI0aCvG
QF9VWqtizqwreBYHPo2T6EZAykE9CyhkpCM0rm/UayspJvvw749aRP9ZDwsKII6bTxepGbtdM315
72HgC/MOO0W+3qk2Fr2uT/mY/l51sftaUmbGLLaikHPXsAEcUY7PX5XsW+JPLhxYN55L1243tIbX
1yWTRKOHjtEVuifJEwVbYCQHKvlHrhgnkxJU0AX0AVNYBhO+/trbIZyXLUzJaoyH74LkIs1/EB2L
fTZrvTMDiZVnZugBMTPHIhtDBJ9c2lFgFRPE26HdWRNqPTLFRK3s2vhsQql6L5vgAfehfjKAPjRR
jwArXXEGFx8HnysvdLIhvvx/f+Xivah6Gye6JgnTw3+Y6hXySR1VugToqUXgIBgi+YbqtWd1Ktws
kZl5vu6CMURmyN/7liTAq6P0p8huxZkVPOU53siO1hI2fqKOWgU9YmbE4sP+6yIqJ2iPnRHlXils
3NjMGbSsnaj3JiagopyOQKp0aeoJoJDwehEIpmnky9L48hgQ5ZG0UXf+f7ZNSFvSY2BevNi2TM9w
trOT3LNfMNg+6iZjC6CXAxklSCrxA8WnLWv9ATMv2a+8FP7fLHNdm+GRxqIrOHpBZe5q46Eyku+t
TbNykP292m58eeKXXMYgC/MnTj+GP6ItsIhBcqlVVmJqEanGHe1lT9eLg6696c4WNec6vrIQItfQ
nRSh1L54TZWUjyMusJFnpTKyvJ0n47gXxuhi1gwN5t3gWxuHd+VkCGl6xke0Wni6JfnSiE27Y1KC
iY+Z3UfA9iLV9PqwOgbVFLm+5b/Gpf5gR93npM6fHdohbT6c5CrcSV+mXMH3Z4vOtxLyReMPixua
IqjMLEkkat6EY5hk/CSLYd4k75MyPE5z+Wr3+nM6SidTTk5piFwTQjuK6jZK/Y8fBp8DVf4VqK4/
0aKzt3LtlVdDOwF1Dq49cEbLSW2F5E4xaEMEXzdyQ+wCOznbKeOntmo9I9vr0taCq29GYFwpYnk9
YM8vv9mut8Yu7uPII7jA+JvdzMZhk74fll9mDJoo9mlxhMcenFNrGXtdtEdNo38DQU7jI9AOSnBv
Df1WrnWd06E8aKAAL0QJKAMXQbmjlJBUQwqRzShv5Eb/Givyr7762gb5vojbL1FVHeSsuMH5NJiG
3+BxvzsoI2F68Aup4I9j79omCfNGYeIoEBVLVDxIoAbFT8pJeeZkhvVDJjVHDnTrZhgch+VOL23u
xSTZmcrXlyouzrMay24TM20I7fxI4bgFDF0JbFCfENemAYPUJb2gxYtjwjKgH4x8aNGfUxmNWaHe
V6lf6wQhlzYJ+LazGtBoq7rhdKf38zfdwY6mUPK9FHfnofYfG/3caParSTldy4CpJY26GvYDPc9E
Be28BcBfOd7guynphVczwIDFS+17eZT7wOY3l9pdh8d9X80vk+LfDCqA9Ej7VU3WjZJpfxw9fE6r
9KQ9I91529Y5w/jprW3qdFdMQwjTzThuvOOVA8dvA+AEkY9i5j1L+Ovyirq2zRLEEbzeV+6KSL3/
VMnqQxKML5BUvmoO1CfUoPBa89QR74U4+p7p50GufiOdvNUav+pM098TkkQI6jI6A912+W5TZDAj
qUE2bk6dl6gJP6HQ+SoM0prm0aq1OzlOEdFHzE/2Pwmo1cZWiH9+cRO9nyswdUBcrxJw1UgdOS9j
nBDkzEOUCEkkJswqthcMD5Poj4VyThRyayrxYaoC6p7krrbbn50RbrH2r2t/doIuomVQd1CALDp+
NFdhkLQBsrWoJqDjfNfb7bkxw0/xnD/JOi0AJ3ywQzpv+SS9buyD+Mev9sFhRiQwriQQi7oyAEol
M6FAvQ95KAuLeIE4bVTcIZLuQCYWYsYx1V8i45hr2sZLWPlUQH3r4AuFq8vVdB/LzdiUMquHD0xV
F6R3czG4To6RSjztB4iIzaZF/Ep1SQVPHwE2PT1dfdlHpMtdygXK8d5I00DooiQ5XpAYQKvB5FYO
PFbrILoZnMpTJm088Ep1zeoAlESSa2Gvs0hLOj0z/9fN1cFhxbX9soblYPVu3yHm200YlXUmUrt4
Uyhy9Y+cCbGInPn/tBEJrssu0cfA05xek0CbLAJr38SjZGTm4Nl+8QTU5XkIW0/2831g1zcq3Tdg
ngD+jXrjlrnGSvHVM7hgnCAgLpS4l189HRytliV7eAc6zTYpZlLsy+w+oasbYNEBouVPE0af1Y6s
1HQ+tTNqpgbDm7D9nZfqTgrSXd6oEZ9Cjz9s/Fql/U9DGx+EqNbHn8ba6XSwJxQyk0IuaBHIFanq
Zlty8DWuqYmIDkMU3/QISqQYraLracTJRky8br2yOX+tuMhTgKNoNbALZLR0AL503jpWDcxfNqBw
kY7/5+fj7gTIQTsNkvGy7We2pjRGGUKLMW6HharfFDr+mZkLx/uomM6dTiz+eMW14/+OLGeiTbFy
5Srcxtk8KC26nUHzU0MMqU8UrvYIemd/k/1QAtKuVH20yuK214tPzM3+fPwDxAYugh0wbkbDqLbg
siCLF/DX/WdL8LnVHEXNuYhuyM1uAwPwjlWeUqs4fLzUyumhSAQ5BeMLTPFy0p9VeTOnE8rgVhHv
hOICnlH7zpS8pK6ecB6ooy3U8EqND4EWtzRyN7qE5LqXTyer4xz2I7vrwFhKGQlZ1TlP7HzXB2g6
osquBMapKH4GSdKSYkivI9JsO5xbXE64O9LtnUscPCJTo7XauX6mG/u6CFo3sH//981BsIdERLRU
rwZ8YT51Jcoug2dhbcFBOSm9dl/Regia5Mai1545/9mMUkzvSP8pzFAUUK8GxEHvZJJkEnlKfT5S
Mt9VrX5Tjomb+Okh1LeUoFeGmKwHNEcUXiy5ZJaHcovFb96TYGiveWwdcrU9D2p70FCGKqb+ITob
w4uZ7Ypc3qX4WiuS7E4RhTcM9I2ou3bpvROr6ZwL0c+lf0tb2jJ61+mINHOMDnXxkGqvTZA+j/YZ
SwrQqeq+0q2jI7U/MZb57zU/2Q3Zpvne7FwSCTCcMoLCIsMolPhGyHLMEn699VlvtogS71qWy+/7
XY8aXBbZt7UYEpZjHxWNkCK2kvzJqcbb2tT3tV2/iGaHZPcH1Yk/xUp00sbwrBb9fdkGjwY3rJ4c
irT4YjX+QwMBrY3fSjndQBmtRHcOHmLZ//vj7MWdC7QzzHN/QEp3iPah3R38KAJVK4GYR8E/jzfS
SnE9LffCFg6CyBaTYC95nWVR0Keq0JrJpPgdL+pb+g7S+UbzaS2k0u4Ac4GILJShRUYT12lZNSOS
gXTdJktnFtMyLwWCwXj246CxtdLi5SLfEGZxS7YouKKCBeaYuCgbSFsbG1u3Frv/eqblADgJqAmG
kpX6Aj46imKDgiiv1gPmoLMGJ39CufXjh1sZg8K3EI0qUX7Du1sEbz0rmUwmaLcJ/Iro4BVqvDOU
7hCrzrGCQ2D/Gad3fcl8AkTD3Vxtybysnhj6I0KKl/bmUhdpiMjZnBg5JhGBAyDpo9Ltt92k1r4D
yAL/b5nFiem6Im/xXoahTt+5C393ySt4KHqoh2hzmLSS5wptEailqJMCqF58c3UWhH1roZcjZhwC
jG8xNEor6SBp9207Mc/1ER3573qo3DUkjWjXKPBpr7hTTofGwNijWhNl/a2OeazYzW7qbrUo/yFF
recE+U7q9Ru1t79sHKSV7QU6TvwDKMF/yywACrxf+5HJIwtRCbgEDCkFxbVPscvsXtBJ+hSXf+ok
fW6c4Wtm6R00HXeIxt+SNN3SkXoN9eRbqNobtc/KqyDNpLskoHDI9YvP+6/cC51rq8pHCu6UAVvu
TM+2dJciu1DFxhdst63Yd5uq37h7ro+0AE+TUivITVBfLxK+xO/owsSIUKlOf9CtV5VYP+X/fW7I
MAm2GnUhjDV0TC4fzYjl0Zd0vQPu+KkbPjktsoPy10TfmOBdv1mWAQnLeRL167LNP0kaaF9V6TwQ
CW4j1W5Z/GIUW473Vbn1SCujKtEGJOaYokwF1Hb5TIWtlIM9V6hkT/GDnNbkh93d6PiIGr51Fo2z
wnHb6FUFuPHxAb4O8yxM5x5xAFq1KJZdLpxrVjX6PYJAXem7pgTManZcPT2km+3Flf0UruQOqQnL
KMuZfi/natCriJEUyjkefQCB35rimcFYnWUb5/D6RsGsB0lU4IFi7LfE4tZFDjZ8dqixEwe2z5uW
YZQ9SK7dnaKswjZrS2llbUHcwBFYoLMCtGTxtdFgV5s5YcEx+WEHj6P5PQg9iIrC3yZ+/fiNrZ0V
FXFiHuudfiUvIHKaM+sYP9ktGsXfftT+s9O9Ze1Nkhwq3FORZOu+f7zgdSjhQNK1IKJDCkGG8/KI
hFJK6g0YytOrt2j81CFVJeMV4J/8HF54+KfxN5KclZMiiAbiQ9BEYSV+0F+xKzb6Ns3MAKmmuGEy
j7D5KLBK/lGbz7BRP366lVQA7QV0+enSWjpJ8+LTqybJKcsa6S8FX+PcSY65GSGlXp/MjKIuPvgj
HXfD2M+GfZtF3cN43+tP/5ffAOGarE6gWZexps1kO1MDZGTC6NPQ3vWjfwwz+WhF/tFQM3d2koNc
Wgd5Sm5rlxmOugWQWAkDUC6ZE4ouFUoEiwOsS/Qh6zjuvDrP3Sr92ZavYfVpZqb58ZOuvVpxmLgn
qI6YlV2+2lyvNaXyZ5SnansXNNm51l4UMzlkeXEoms8fL7ZSoABd5KWCbKH/eAUz88c8Go1MQ6Gm
tnYqVMFAeR790Z2bZ7N6ymYNhe3vhU1TIvgO8zifs/2QD3vV/qXyBobT4HzX1Wgj4q6Uh/wqoi6S
QYJjvsySksHIuwSzN2803pRi+ATt4pAFb3Zi3frOiM5oczvDApbs14lO3MdbshKoLtZe7P8QTE2p
TAThNBfjyPZo9Q3z6RelLQ8jTI8g3UJ/rK+I5ijtGQbES36Xb81l1fmMhHFQdWumRdTvblSgG9vf
GQ2e6oW8scHrK4KiRdYD7atlYq3Vut07EEM9PRyOvOC5e8FV9tgjkJwhq+GPvz/e05X4yJ7+u94i
gExxXDdmjbzYnBIpem2HmRwQvRkd5nhfvIV09sf8n4/XXLsEaCdjsImsj0KKsoiRLUnvDBWWcK/i
J6b9zErtLPvJzqh/SZp2GEw0E2fAI+ppY2FxQi4LXURcRaotBCoFjvbyC9ZToP8SKpGeSgopAyEa
Sxnq1Z90YOpeIjSV9gx8CVGphUvmVndj7d1q7/1EUTVdYcbUJm1i2sSsXsaumb7mykvofAXG2qYP
sbZ1dle6SjwsDUVIJQgWgaK4fNi87m0rV/PO68tHBy2QgeK+UX6E2j4tztl49HMe1gx3av+tpot/
1JKHSTtv7Pja+eJdoyuPICcJ4mLHh0SLZZgdnWeNT7Wq7KImwnkYvttrovpYYemeXH4yTcSuezf1
ZfGDYOAoyI6Vrnmyu9oNYMhl08axX7sykB5jpMFvY/K62JsUP9LAL0lDIuWLqCySuGNWrYBX3ZIc
X42YUN8RDyYVJ/Nf1JVKKAV5zwgTh9df0R8B00dqO05gZtJNZ2BXtF4mfxqHjeJupcXL6ycnAK9L
HxP94svX70RqE40Bt2LY77oCf0uCBwyikzqcc/Om+979MsCvFUdJ/kGLsYgO5CnOF4cJvnwTmt5W
Taeubjl5uhDpIRlbzhDqKDHMXI+ofOKbvFdcJXiCYoeR0JfBf23UO0CObqrhgHLq25d5+BFIh676
5hf3GHR28nPZPb/2ReaO48HMjnLZulr0oE+bfcHVj5SGM3gTpGRJrC63TYI0JKEz2nlqdjsGHvLS
XTHjPhDepbl8iqwnFWpU4/w0nfnQw3JO7dsGaTYfi0BEScuDvYm2ECteBS16lAoUViriZe3RUl/p
iAuR3ojZ8qDdmWN1NxKucXVr3DzOzrL8ECgvNTiZ2MjcWMpu0jR1zdnZuIBX002OsKhbkTxBP/ly
c5pQNVNKFjYnQHEyaDw5GJjDfUrCzM2LxsWq2TOkZGdzVXZK7Wo3ZbDx5V4lYXQp0TPmLhaCt1Sd
lz8Bv3UGQ9nUeraug3tg3ZyIoSc7mQnBRhV9/bxiMcSc6EUQLHA7uVxsCtomqNAb8/LQk2iiKV+d
5nfl3ziTq6T7Bmxa6FpYQ+uMwuSNzX6/6i/e+2Jx7XJxFXP5ABMSnlS56aLnL1biCoJ37Q3h59m6
n8MdLdtdzW5LBxQIIvl+sPdl6mrps2zv5tOkxnjNfm/jYWcFrqVSYPno1ha7/KeahLvIjmE4KifI
HQc1fCrnx6r9kjjPnZy6nY52c6W6ffFF1jIXp44dJs67PEx32lzulOlZyfaBtU/t73onuxWptoEG
4qC5AVZz2AlUrhkeIHwH/RtGVq6RWCg/ocbjdjGzw1ObPTaggz6+a66uGvaLGCsI5zCRrtoQuApk
UpS3LZYWL4IJJVSC88kDS8CoHG0I4lxm7j9e83pMCdmYVIJBPTkUjIPFCUklqYtjCTlA0aEUaH8h
ugRCwy3Bb9IvK5IfMWImU/A9NDYKr5XnZTbFEzMbR0PTWSydZ4kzOYX9Lo6oaIFg+uvOH0nTXWvH
zKJLtuBK4qZaHMiLBRcHUs5rCvfIabyCTCKCQW622KFBEc75cyDhaMFngaW3EOHb2OarGCi2GY1Q
0e8hi5AXl6iTBjn3KM9aGpFrBbdZYboI0+4EIFtoy8nqn5TNN8zUUwZU+ITw1Djsq618ZnXP//od
ixKklsfSKTR+hz8D68XEU0PqrRz6/SQjLiSN+JrOXrkR8t6xa8uNBwQiChCHy3MZ86ZGk6s8Mluv
r763zefaObXJFz/dTfpnyT7a3e+e9JXqK24jzzg2vutXe2U8JNURmLYgiFlbTarr25wXQlNFAHPp
GXFTLoKTU84Oahs0jcaDUp8s6+RMt2aNzMW38iTNXPJuErhQIemYZ62n2Q+17BWRa38ttDvjaA2I
U+2qN2PYOf4nLT1/fF7ey9CrHfv3571XIH91YYoaD4M+ou0Th141743sgM9a/RSnu/qxntDlOIzV
Prb5Lu+yOxkMTaPzxd7OxWnOz3d54yaai5p7K+9DBQTA7gQAwBmeFWsjfrzDaq9+KLEK3UBgVfAn
L/cxi+PUnxX2UZn0vc2uhYhFwZh5xUvxLQ7g3NtjdnZkLAAtxWM+uR8H9Zw6XQHVpv6G3J2LvYnb
+X/qODnO5Vd0tfZVT6ZvSI+J+ceQISpYp5QxqnlfRhUzfC+S7ZM9FCcjRZUexTwqASwPVOeQ+/kJ
ANHZMp7JAXaS+qPtZ2Yh39BSbMqXpNKfIlk+AHdLsDaNuvTUSso/mJ4KbXtVuBS+xolXTeZt2L3E
+RfTPMchaZxxr2dHtNvdRLoLpWrfgXv35adA/tNpTxEHGXxHgpV2Kh6kuikoTAprfgmL5JBq9VlL
AfIgvMyF9PExMdfCivKeJAO9oKOxCKGG4wfjWKhcGeJXHpp/gtvq2RgOJdpQ3I63cXeawfpCpVNP
igmsjcnMfhh3eoDEyw5GRqXeKM3O6Z7OuJ/IceKGCvpW+RsHfG8Yh4ikuz7z9WnPyn37IztMLbFp
73A9/zHv/DtJeoDDE4+7WkcHxaPZoxrHMr4t20ffPqCMln5SHqqD8xSWoIy7V7jqfXzc2ISrjFd8
ygC+yWwFvnH5reiVNARapbfe1BX7/FuXP9loJf4MHqXvDV9JZ2Gp+o9PZ2nkUD1n9q1SnxV9r6en
CixI92C1Z8N8DYtvqXOoohZu265pPH0s3ZLhdXWU8v0UqLs6p43RAuE4O+GjClV7VjzymVk/wJjG
IOE1NA5Wo7kI5gafwZYYj1b8Ngy3efcQOLvsJSu/q86wS5TqUAUPho9dVUIIZBQEYuVR848jqn9q
EHhF9waA8S4KtsYNaxsFOgMgKlLEtA8WfcZJVgvfVgeyQchYdOT4JIO9MCFw8+YHGOKNS29tOcZg
5NrMoyiaFpVIkmlKLFk5retw3HO5F515EhYHifVHi5mLJVvgd2PlfgftBK2N8RdDyUV27/RJKA1y
2nolZL6p/CHkWoTS7cfnbWuVRcQb8e+omDzSBQmJPrpzN48/JqXeSlauyk1ONZkRPFUaLdeNhwyN
vqBMBVSxeylh/ztwf2bC6EhrWknG22z+4gSPvSCgc40rE6SlcXgA5LHXawq5dmtivpYp0s8lQ0Tk
AlbLUtHbgSIbGzni2VThBJdBtW8kVFBz+2cafwt71aOoDHzFqxxl57fPH2/6dcsN7QeuGQYTgnVC
rLu8Z3ySZjOMNXoOQ+WK3E2gFAUxX/X/+IAk0hBZNeAERf3545VXMib6P0DJMd5EoGd5qLrByfo4
plFrR6TBiAyq6MskWr4zIacWb45ndFuT3NWHZcjEl8NbptG4OGLJ1GXkUXEDdQg71/BFsMKEX4jI
VYXWoWh38Qlgv9ZuHO61t0zngKY9AVU2GPVe7nNkF7OMQwCPm3wtjbdUcqfmReyzFX+R20c7hNUl
gaHEWU1KtprHK7XxO0gXYAgKAVcOOOZkmCMNekSIHd9N+sdUdJlQCDT6H4ZVbT3qSjkA7ZYOEw6Z
7+LPl49aovxsJzEEgBjovVVnJ7U6GMqMLfSjINg1DSqKFuxU9Fc/PlJr71eY/JB64lrAtHSRhaeJ
5QydY9UeSlM7s/8hVOEtgQEPXwkm70o5yg8hlLOxrkgHFsnaxbqLdAEvYrWDMUkFjtT8UL+1+p0y
HB3jB9arrj/jmcu+R9lO8PgCrCI+Xn4lcAppK+ZPxDPm7YsaqB2UeijoiDKDNs/tpJ/K4bs/RlsP
KU7o8iHRQqKY1gXPaEkEy5MoJ4q0RAr9deo+GXREEyrYMM69Xu8OeP8cTOST1fZRaIvnQXBoR9s1
5U8fP+1K7wUgBt8Qs1uqTjqnl8crlSCmKBN6fiZthRh5Hh11SaP+WpCt282zaLr1hls7ujva1GGG
5A1b0rHXsYufgEuE4HyQGS1H8YZfFFZq66UnmFQaoomCBFBlkCEj8j40L7oyupnTDerv9Vd8ueoi
zcAxuE4iIU+altkJAwPkCtBV10/glO+qMn/a2Ofrz1iwvAGj0AbncnjvX/9VKil2kmVhAtPTx1Ye
U2K3rpVd38DwS218FHZ1g4sU7sgh6dXG0trVUSPbFDgVaM6MKpYqSEY3NkQrxoWzc2OiqhUDvEI3
oVOzu7xELVmYX4Mr0zmCMYhMoSNuzluuyddp1sWPWH5WSRmVYWyEtSfLAVaUKOFGxkmGzqPiu+7P
4L+2vAyvJzPwKJCmwT4B0RT6mOJL/2vLq75qc02ZKq9Sin0SABo0ZS/W2rNVSXshflUKYV4JmwtD
dwtV8rohf2rT9BRiIKlt8ZRXannB/ETllZMuxpyLsEbeMyR1OFZeb4TMIwq37WPvZwq6N0frLGgA
GVIeB8hoG/1BOD+Je1ToBZtY2eH842XZ4wCsqEM32B7RfjA1gJaPRYfNW+mCZPXoE318dN7F3C+j
FD8VrDRS+6g60u+73MJssO1JmVrUT8d4D0cPhQ0I6zQehAC9Y0PO1AO3RpJGtbt9MHduKj8Jv4jo
nHf/6PNDx5Vht1/GHgvF7iYOUAKB2iC6N3UY3pgJroBqdZbseiu8irB19cMZxgm0BHXEUrW8wlFS
7S1UUvPkh082b6JxNyAEjUSrEK4wm+OMcufA70q7rZx45VOnd27LVHtCKmt5b6KG35mSVnHuiGMi
CRTyLcls7MryqGYoO2jYEubdwWw2QtpaML9YeXHE8CLsGOfWlRdNWOigKSAEUYRwjFjd0m/sjKcn
C+VPEWY8KhR+6+3jI3M9iBPTEwGYBdi/olbUmVottXVfetoAdUyUA4A8c2c4FF1ykmkm6vTS22Q6
JqhXGF82Vr/ee1bHPwyYjIBaL0kefVLkhRWrRHXJPDTzyXiSZuGnGe/i5L7zT9jqHZuyP3y87HVw
u1xVXPZ/RZq0gZhpTkrJDIG33N03v/lEFKM5p0XiddYGbH0l+71cbhHYgAWPWqnxkLMausBl3ClE
HAVPePRweyR5OWdC/zNIeM3+i8Atffy46+/4PW2Bx26CjLp83irOZ0y0ZaReqV2b+IsaHOQk89LU
3sHnDo303Z62V/w7ma7xxuJiMy8/bZ7+r8UXNVYbTTHsxJkDxrRFAU2BvkKm3Ts+s+1MoktCNBev
Gd+Am7TRT2GG5jiWnHm1FR5XMmR+CnAwC5IoRM1le9YKcDzu20nIZSc70OHd/FLMPdJ4+WmIhNX6
lzBrCIVbEKnrqhs4h4rOO5wpZrxL81hmLYAaZxTB5qA61vPvOXTcClAmPKGNFu/Kyaa0E+U0moYi
X71806FVII4at2iBYTekRvVuqnRsypl6lUcamzfJ/HPj9V5Hbi5IZIaYC5OsIEN2uaJZWkGFRUEB
qWA8GOQhEDSPY/8w4odrTrVrjPTBGKSHh6K3Xz5efOVpBbaWnhPp8LVkfVb7SgZoIfcw+zmVaXcf
+i4KSyG+1UMR/Rnr3x+vt3KUGSnxIhnXw4RazpYyXU0DLbNzTyb7lSekjYJ64wp/f0OLzwW4IDQX
ZHRBD15BQ7gSYjtHz07Sx8OkoQYdG/dhbtxD6jtM6VdUUE5IekNvtV+EOKuZ2Z+jsaE3Wfx09P6t
SoKZ0ZOpe35ieoGDO5j9ENjJ98RAiKCbD1PofPGH/meHMcyuqeKTYfS1ayPJ6IHDOUSxFCC8oT73
4a+Pd+9aIEFjIih6TyR6CEEuyYMaRtVQyJBokwAVzW12Cv3gc11FN+bQ39bp4zT0rq2gGjxmd4IB
I4IiNJVjY7a3JfWFpTYbu33tVyJ+EvB2vku0XWkpXp7eGC1ugHmo1k0Bx5XWdTqSaU+5qw3cwqij
QfpCz4EpVpwD8S9cIZiYTeoxkDdt3VbuwovfsijtfD1UQwXWERoe5LkjCVsRfm9QNTDD9M7029uA
qBjhDG8Hm3CctZMtGCt8wfwfYN/lPpC2IjWQRoXXIg82ZcFBz4fDgBFPKZ3ExFg4Kenfi8Agy9Xe
Q3Q+lodZDrZeiEh5lsefgR5QSoVek2ks7spihMM7T1MOMgoSo3HLiJPWeYKylfGuolaavTubMv0E
LEQQLRrH08YpXfsFxDIdNUOBpViCh4M5VeaxKRDKkx8tankFzSchnj+hRYu8x87HZsEYg31qBUf1
ZOD38PEPWLksiCww/QS9HOSkeFV/JSdKpkeGlhh8jSHDYw1OPd6XMbVCG5cbS60efwpNVBuFMuiV
KGAoxXlnDVmORZCJjFe/V527smSwRp7NJENUNI3e7lo5YhKWuqPxBPbWHdR//usj08IBvqKj8/xO
s7x85KGWyhZVpdzzVfls2eHRQYxdawJusY3zdd27QBCXzonQrIBWuuyBzqUcW20Mf8bXZTed7Aco
ZfeO9Zb6tw3qlLIWPw199t8BM6zK9W8o2PigPbi4I7muGbe1Clp1NtxifTzOYXXLECmTbrosunHy
epc7/THOs73fRveaZJyjbth49JXwy2kCgi+kYKBzLevrIgmsvJ+hSkqj4nX5W9wYZ8ohvM+lQ27U
TBL52qdPtpKetTnZI/ckKfKxs2eEwOZTEWVfP37rK+kY/GW+MLh6DJDAD1y+9hzNbymXUQ9xmu6G
JMNDEwdOov7ekW5qHJMQS7MMFMIm+fjx2tcfGUsLi0YhHMJNtIi10VQXVjmrwCQ43oNCluI8WVWI
VFv09PFKayeOjwt+J+o7eKCJcPPX59yUWoDTJaOxKGzO6CF8za3pD5bJXtf0kttadrQf5mJrhru+
t38tq10uy6QulBOhAQkepqJLUd5kavIw2HUC/KD2eqe58+XgdrB1jtt4+PiZr2WzCFyMU8hABUb/
qpyPDTVWjRq9trI9V215zqbiJ8D9g+Tnv8J+Ohkc8vg+UcPvCo5sNPZu66K+m03Fndy0/NEV2aeP
f9F1piio8rZIPRDK4b6/3I44bWpliojk4VjfKNOt0yEPlOKGQmu6lwuuGGMjtq6+979WFH//13sv
hsYwqxIgjlo9oA77RbLSV6n+NfhArNP4PqjJfKz/0xf176LLrl03gfYqZh6zMb0IOnyUTccpYfg7
BUfJKnd9FB3aOLy3nWDjcddfOQedO5NhKdfX5fP2SWJYfh+C/0nHo1lAu2jauyoDZRLZ+PyYN0mW
H1K13jVlgSmp7VrW5GnlK5iNN9zrH6haPmuFsRF63zU5L/MJoYzMZ85wkRC8/NBtY0x8yYdjNxrS
XRD1oZuATvXNp6B0yl2ZN/lxjoCKFKjbk/5FlXOu/LsarpejBt5cB1+jwMTe3C9aytfipZk7Ezen
9Iza19scS7tJbR6hEH18XFcu5ndBZ0Z1ggyAC8PlbtpVomMkz6zeASI92i9l57b2MQB3a2UMd4af
5dg+WAqajbcJ5pYxA9o0dH5u/Irr2u7yVyzurTBpC6io1Fcwt/a8L/db8+wbYJUTaFVoy1rRvI/1
9EEO4q0IshagRacCHi4TDfScLzcgsUY7rQqsACq3KepjGhh/OnliQBkUj0GXngfNOQyyvZeDhqbF
+NWXnUOonKTmRdGgsOUb8WM1noqrE+NpIem97AaPSt4A0kfJtk6B27FYmgBzVrPwWAVEL6f8ktbO
09DZIUOX8L+y50RrDBUCpFBsrFyXNeGkR44ZdqSEgTwda1uWXL1sbmajPThJ86DZRbiRK6yFS7QI
FNrIwjZzKRunyoOl1bbGbGvUHjHqOhRm99k3jHs8A0/SNH1qgvz88WETFcbyQ/17ycWNDF5Esya6
/Oir8u3F4aFTsl2QW3uUTA6oHm1s6UpTTrQb4VMLg16HkufygDH4HsvGUejCB8YZUW93RsBX7pXb
kMQe9FjtJU3h4g7zp8biOJlSQGjhsFXu69dFH5LtTBigz3LSr+aKrTYNmYpziWegeZlq3dGS4vu+
AEQ9mNH/cPZdy3EjWdqvMtH3mB/ebOzMRaG8ZdHJ3CAoiULCpUUmkHj6/cDp2WmSCvGPjeiuoMgi
gQISJ4/5zLYNUATqDnlZ+6j7altz8sUG+hPaqfCPxPSPON534aJZXmEcVshQLBvRAv6eTo9JK9ZJ
0KfwFag+19Hn0QeSiOu1scNnGozgI3cpsKChPfIEQLREkfu2rQOglCgmPqM81nW4abshD3i7jXh0
A1XjcfH7m/5ezQoMnLnhj50Zu8Y7EbkCboDDMLZzAUK+nqopeUzrbhOrDBLobqoXSQF4W2q/1KY/
eOWwbbS/Mn65U6SdgPsOVV7f8r6DCAyyqsIT+bYbyq07Dh/ki3O4ebU6gV6ACAjiERAMM4Ti9Wox
UDQWlYAYbuA/hlMJN7F+4TC1+v3leB9l5sOgEw5hp9mS6uXnf0kaVDR4ERyimqVN1L7pewD+gIwB
nSNozS2FBVftg7kyNSfleXcfHPtdxMWxMTjCB8QDj0rlTYokSe+KzgKpSAIY5Nb2UPvNfmyTzxX1
LlHUnVIwHJA0HyxLc2eGFAfNSYzmgmJmS5ICgzCiP7js7/dBnJQ7M5HwfODheJtVFNXEfafx6qUN
7Ea5CmJeze1EgktLJVjfrvpMvzmeWJGu+Vla8S0OyicLh6up+shT5V1InM8EghTYjVGqoHZ4vQKq
VvdhynEmyZAthdS7PvAvkKNeuFrkYmr2qig+SF7mP/l20c2kWmRTKB6RCrw+pF8UxBia1MsClBuU
YQWT68706yatt3H20RL/1QcEMGjm8EJNEhyH10er/XSilXHrZeN97TB3HkWPYe9j1l/M09A//19W
G+Z9aKPCJAPZ2euj+aYrpaNIs2zrdl+pswWYwjVQI9Xpqi7Ax5r0jhbiaMNskTnDos3QCbXjTetO
IJdYDuRa8oFozfsxyfwEAOGHa41iDfvt63NKVNeS2HHgQO2qVR3Lo+OPmzTAVIDENxOYp0nh5qjj
ods/HaBA9VEH8H2QQV8ZimegYaKhjc3w9fEp9yKUirxejhgws4mvnOImGtwPgsz75xycgZmFj2QG
fMvgzVFGm0XcHzHLdvmj5rc8RRU6nWCIs/7gFr/b2tDWAI4BURigGUBz3gQUVzohgSphBatDtpCY
MnfOoxyKRQorElDe+1Vy0xfkg6O+X8U46CyOHGFPn52sXl9D5pk6Ym5SLWkMkLhSswrmwnW6LZTB
Dl2YLNzig1zp/VOKI4JZA2QoSPbvemiWBpXLygqBQUy7eXjr+PzqF9O6i6tTZ4oPtsxf7BEAOyHv
QEGDQP2OAa+gZciitqgBe59LEijNx+4BHmk3YkhWFo9Qn4lVFsoSGIno8YN7Oj8Cr0PSzG8AJByP
yCz/+abKm6A+qRsZ19AfLJYdQOth4V7cBtNrMR1J6gPCrNZhMB0qv1lMQgNJqZsPntN3lTXW1aw2
AH4P1tY7urJbGVpSF+dArFhIRF6b6ru0jc9Jla7g9vOtycZrIz9IGH91VJDnUInM+Fkc/PXCaiV+
4EoEY1CPwLeZFmL0P8EM7q4n6ZIT96brpkdT/Pz9Bf/lUSMkSHCzTd+bdDLtBwQxo14q+jMq5Kqi
46Pnj9e6S+H3O97CDvlMPqRf/OImAxOL0IBE5D1ljACDGqUFLrCW6dprs+VopscUhWjn4MaG+iGp
v/3+Y75HQiDzmFVsAbqKweV5ux2QrEHaLQDiQe923+jsBF3nek4ooOwQ7oLe3FtXbQZQfMrmp3Gx
GXpkuFL5f9gDoKfu4cPHGNPijN6UBZCy7EhfgyPYQdMpdMernOIfMWtOTjBciXFhZRyesdgfRq9+
GrOPTLp+sQfh+PGMpEebFr3RN9HZTxU26AFpxtTwPIqmPGJbSN+szUIUxYZzOE5CXjiGOxiQrh+E
lvfkaNwFgJKhuIWC5D3/23dIK0e4UixVNewdXvyEzixQTt1n08VyFQ32qw6mhT/Ge5l2674Y857E
qw7S5mWvt/P/QQO/8lb48YzgwSgBAxoGoxnno27TfBvexCGk47OzKUZ37wcXXZbVEkRfJCtIlIdm
vPLmmMGusorbk1cGF69K151Plr1OVoggJ7dQCyiGrB3yofbHvKO8OxU0BXC9UKS/MzaKnIgnhFmk
qK7dQh2RcrJFg+zsQxZZBmrXaBcAwnRFqDiWLHucAHvmqGt//wT98t4lgIXieYUiOHbc1/FJEejc
l2RWJp/kKmjtDQz9lhzqjbOrcFPZreqmu6aIvwQiBf7ZiLWMDzzNA1EuQwZDEPd71LpfQ5/CUyAK
8gZ/Qk/TB1H0BQ7w9mohnwVbejaVwD79+jStqDqozBVkGYvsIqroWnXDjfLjsynHMwG+shn8Erh7
soyo58JSNCoXIUY2C5bJ76lygZ9hB9QvcCTl6mIcfh4qflt39EQztYb/z8qOuNuXrC9uHY89h7pI
FtZ2By+GWEwKjG5HwvsY2cHK0c2Z+gItNQz70ir7yPzvF6kIJspQ3sdwA8Dztx/VQweYxz1ME2bE
KhsAgC4FHiJwMCVEB6pFD3j07xfBL1IRJARgx0C3LgNH5k3GVcLbgNIUvQPNni1rrjFiqJD1LQra
m2FKPujYvB8oIVwkIIDDhQk0X+iNvb6XbTg0Dci9sAgpg6tp1VOSjct+0lsWGFgKgCtX63DTg0xS
wmyPWXo/9j54FsIDlxoirg1WpoSrx+8vwi+2TPT3cTYzXwc50puLULGC1WkC45LGc7B+vjYd3zud
XGkBnTIjVwVojvIjulgwb/9v1zWapWjhIHq+13EYaK8IGofV0tizmww3KWbTWV3IvLCeewjar+hg
PqSiV6deFGBRyuzBJhDElBHYNzoDTbV0oCPb8GWS3Y+TJiuinQLAlgrvccE8Ygl44lUAnpUDnXma
zkKX8GBoiqDbZ1MNemQ//Ug6u7bU3zLx6fcX9VdrOQOtYJYbBtD+LdNYVI30oI2MlYXPRhBwl1Ez
fQq77rHR7ACmNzbLIV7//qC/SnUxG/zPUd+UpLBvF4FiY7UEtR3mWjcQnt8DqVeMPB8y6HLA2THh
H0SoX+0sfz3mfKP/0oKpnamG+hREI6zbnqrGQSuh/CCBnZ+Ld2slQj0/p7HIeN6EaujJK5GW+Fge
NFZK3/vK+i5PC3pb9PKjbeEXIWGesUIDANp5EJh9cyyqpG4ci5pysvJoyXi1hXOQA23A4m3T1cSn
m9QX6VpI9ykss0sA1ZcgWjRts9Zs3GYBvw1gTgI/KT9YwXjjShJR5YJlZuUyfyMVe5R7Ay2Fegm3
qCAkH3yA1wtvZrEEkBuHrBi6YfPI/s3TzKi1VvQoIiuE77vKuYMzFDjuXo4NOU/rZPn7JRe93s3f
H2+OLn+5/YYWER/TAu3XToGCOj0AQX0cSo52KVBlviMA4pwO7lTRRVYA7E2ZuY05iOUFSOUV3KpK
t7w1LrkGqOQhdbupy4dB2+UIvZlZrb+GZ5omgG0RAlCNXcKtLZnMqgjMIeXwj6iBG598QJ3Su3L8
ZBP5KR7Jl/rc9+5SO8OmKtsvQ9ifu7j3lkxB/SJ2zb0ZwgJ25Kj5FJVPGlB9LWE/2cX7DmWvUThb
oz9SLQzf3RtIYSPXgNEgAHjY5N7E/wkyIOBuZ9Uyo9maC7JOqmEJQD4EjHKaXHChVuNkwHyWB068
IwnC830PXIMe+GVwYSpOE/0QuRZOvN11LGGqjuJc1CgmSQDqa3zHS3upYRZayUW4hmNzrj20QjEX
sONPi720cw7EoSfSy4NX0FMAEzFrswO8d5aecJeKJxvBdgbS9GD5bQfrra2/HQP7QQfg9fOMNTM7
PM/8QdTjQHK87duEYx3qzMGaKSeALUtI0Nlr5/5I9Y/fL8433fJ/HQjz1Zep4KzT9CYeBjCdMo2P
VsOkQMLYh16SE/jcJFStuVvdZvZo/fTSw/NDptld7DRfM5CPv47p2THLtmthwBDsRZEGCxZAvGTw
ALH7yILhTcv23yeJFARhEvIMb7uWounDeBoblOfAbbt1/ylW4q5r0bYboRccFiAjxO0i1GcLAUjA
fGmzLlx+LhzxL2D///s+/lf5zG7+FVHVP/8b//7OuJVVSfo3//znqfoumWI/+/+ef+1/3/b6l/65
eWbnp+5Z/fZN96zDf2/f8urP4uh/nt3yqX969Y8V7aveXvWztLfPSrf9yyngc8zv/P/94d+eX/7K
veXP//jjO9O0n/9aWTH6x58/2v34xx+Awv5lXc1//88fzp/xH3/s5NP7tz8/qf4ff8TB32fuBfgA
aKzMWAlsfsPz/JMw/DtAYj40kdEDeZkK/vE3ymRP/vFHkP19hi0CTDNbEUEqHVuMYnr+kR/9HUrF
8P0GRxZaa2jW/PHvj/3q9v3ndv6N6u6GQY9G4bffZHbIq8BeBYIbPcV5Lhm92ZqnMWJQywKThU7V
lfU+tqmx9JdyIpAujftnHcz5p9SniJQwnxxrBGvA7qHpk8gVN8NJKXV0JkJzCBiyRZ3AnriPFxwO
o+joO8cwVlVOJ1B6mOd8c428d7l3NE4CbFybZuj8gzlKZVut/3L9//ygf/1gL53QvyQEKLehovTS
6AcfGPnOm6IIht9Z03SeC2wY6fKAAFLQWweeKVCiXnYoGba9nrqFH+jpEJGJnko24ulxg/Ix9Nr1
WDK5d5IEyGdPp7klxDu4UXvXz0JQDgPKP8F4MB/Qe96EBdTYIyCk134g2jWoT27uQoegBTBllxoJ
+c542QZAwVJnlDfqQPopHvIJOgyVRuBojRzWoY9p7aJIhw/H/q+3FMxjZxUtaPxi14fdnJ+8aX/0
ccyYxlVfDi2s26qY6VPA4hGdIDvs+6AZ1k3AOTZ+2DNisoDe56HTuDNTOp3cLg5WmmN6ZdrRrCEU
1axcjoZsr4KP8oS35fbsgISYj9klJhggz8RvQnETceaQMkyWMgR8LpFVcWZxf9uCREPb0buHqPmR
hzrdq4wgg0/psMB07RO06M2OguK34QIJVYmtGgV6zhWQb2nVqn0Wt/cVD0xORvsRRueFHPpqnYER
Bt4DmuN4UrHO3jxABvkbySjY9Fl2Ug37jk0zXLFYmW0M3VBPx+sowpJJnLLaaJ/jW4eoEeehhqCn
71tc064HalKOAK8VuVbDuK/QDCJxTw42A9U5oNmu12FuHI9fKhN9Ua37kEaG3idmOEPjow7RDOLy
R2YyAGiz6dAaDHeColUXklSbmGR653igXdI6cEBhLZ08Tj+ikv7i5sEoDPBetLLR4cTT9zrJqyQa
kFj5/tLvhzMxZXKPPfyYOEiV4Fm099WjSHtYJMiYr8tywnWYoOoGnky4dQJy1iMaS8y2O5EuRl7e
y3Swpyzo/RWltwCYPv8+PLwlRs5rzcX4BJBVTMuQx7/JsyIgR/tqQJCKiS+XtC9gLV8IuZhclPrY
b9kmKAIOAoBzIWlJNr7xSnCCmYZSO+nOdRZ99gl1Din8oT5IfcBieV3MzCcHyVvMxaEEDsu+t2sK
IhI9bKUBIx0TJ1yNvHs0nPUr2oC0mbn1TWyGI61JtxVpI6HLZ+pdMoYPDU7tVA0+fBJ4W25Hk6Ur
5XC2qhFUYr9jZ1ioLXk1AewwtSIfolQc1Ahhu6z1FpoOakM5E8twio9hE3oHv0b9Ab/OE65khrrG
SzdhZoZNCWb0AVr+NhPH0AGZlUQZ29GRfW769rbVIzt7FpJ9iM+HoA5ZHk2QlRNa/PRM7D9gJrwD
/2QbAiB/YL3oFhqWMw4COhj9pd4H2aXT6D+WWPG7gUfNgoMVSmvkL0Pzpe16dg0apLQNdCTBFU5v
+86HMFDjYaZaORAvjOK1dRNA49rqJ0MXalF5rIOvE3G3nA10W6DoLqlq985IbJ71WfU55rMOU4aw
E1TjKbXa3xCeXLuR8BVxB7EOGzOs8MeCnDXxoiy5uVMmkIt6pyXrd8R2PSB6Ya5TTEq8vqE5prF6
h6Z/hs4EEJnYiP01unFiNQUhwAZ1tC0mRg4vX+lQ7QOtkxvdqUML0LjXVTDTGIkPM7QaT7TdTCKC
q7sz7RiopLduskoQ8m7MmOVuotpj5RT9J+Fhbt82MIzRawttijWctPx1WgqR92kbYaeSdIM1rRfQ
IgqPDIgVT5TqMGivWAzaqfaDyZx9O8EFN8IaeiqjBCiW0AVbsdMr0npomESYJ2wDgUYJV27/KYJ4
bkeT9LMcw9zNyuAhQv/2MDnyq1+P7rLEMZdGQyoybZtLB8W+zTQIA5vkkq/vSOGwY+QU2FYy/9B7
wbCd5cd8UbtHoc0PQAHv/FAHX8oqWaa+9va0rXAOqWz3HnNAko9x6uBHwXllouldXDmrbnAGthj6
lOwjq8MzLDmxvUIeLG2cHeb/7eei8kk+UFQ+xjQJjCepueMZZIO43zvoKc5o3lTGKxi7g7CA4dUp
JilsnvV1wCo6UvQmr8yAQDTBWZfUkC/0B/exDXp6aqG0OhD/zolYGEOk6eoKMJR7qthZNN/84gcq
2+o0zA+2H/V6g8lIm7ceoBhigI51NvhsW7gq3gfQSspH2uhTUXykv/MuwsyAGxcQ7VlqOvaQKb2O
1tROblF5cbGU/tEWbnIbdn0Dha5wl+px2rN0xTDKykFhGa+CN6c0MdeWlHPSAlmuBDCGyWE3YWJr
lNp4gN0JoYajWFKoSTIz3blJH55qaj/i977Yz/51v53PHIMkkDky4O1Ba3l95lzCCnjei5deqbNc
y3LXRbW/Koh/i7RgvOgQE69MZsVKTQObH3P4iMAGdin6YW1nUjCkXN28JApcmxQCf7X1H1C/QmOp
CboNqJWP1WigJUVcsgVYQWD+G5oN7cQHXZhZL+VNnJ9l16HcD8UlCPmjafUmdwBmRIYuKdlqIF20
KmA95kNP7hOJRHOfRegz15O5jwoI/5XT7IASZdtIqHsajf4dBHeXHlEeZNwivh8KfzcJ9VyPYsHQ
Ltg1aVQeBxqxZVLAkNbvOMYD2jNr2nYcTCw0UhqBmOPqchlQe6w9qYE55RtVQWmMedVZ86S4SHQl
zShCwBlMt3fK4a6PzakOLFnyECIJhuAR8opHFkBNwUvprWI1248D3czNW3CfA32L9EzdpIB5eJbD
Ym6qmhOuLXYd9FGORZXge+JLmUItCcSk5KSnJ4BVoOk1CF8d+iYt9mqEpicABwvqV7CnAbRnPwRF
bgZV7sNiIMf/vGRpl+3K1F++fMvT0IPGwH9Oyuu9crELjAqCvvBfCVZwivcDVW8riBUtIgeEdKdq
N4H2E5jxjMN+qtS3wQYxlKkSQK21s2mZlnmkNdm507jzIFJ7SEz4wLEdbhWBIQGrGORGd3hawn1R
zJpj7uxJn2GzcmzLVtCKyiPiDUcfzSw2podqbPO6i+lJ84GeHPBlTkCDZZyQkxVsPPSQMyKx/EFR
EW5aUoUnkVUEiuWNCk8jCyv4z8PSvRUqd3RqThnv3IsK+LRJUuzpU5N8q2GtfeKueYCrV33bRGZP
xxbyvjHaSAHzxpNNpmjrWfvVSBLdOuF3jXFVmE3O1UKj66Ec0gOm/5B6pDHfMOObVeYrP6976+97
OaU5VHkwU0VILMA0W9BBxIu6ZN6qdQTdk9FB/51gtRbquyeDp34YvjTgu8GFCHM8h9w6vWEHKbLb
gaEqA4ns6HbODyVcuRUjjzayaJ97wqLZIomvIuJ/i5WFH3Y9nd24hEMj3jVzCjei9+jW8hlGUBK0
qIID/jxQR9lJtBxeYAQ7uCey8+i5ZhvCVXA1yY1xfC/P6grtnto89CZPiKabKJQ+bBDCO1oNmOV5
V2lItBl0uePhqBdh2Il937Dj6AuFQpIEa13qTzX8PsYs1OA80W0Mj5+LzeDsXof1V4ShHlewu680
5P0yFt81PVq8vJXJShumr3g0mAUKszfibFgdAwyl4kNp7Lwpyq2utYbcn/tQpB1dNSTsD0NUBHlk
RLOw0brpxbgdCPlUTLXep9qifioTYG5jyG3Du7nwQ1iexBNyEe0sMjFdi2mbSPDFo6hqjq7haLP5
k9n4KczX27LclqO4J2PdrMseyncpoQdwfhaNLmpIY2fVuM9cFuQV8EhLEH/qnfGWiKxX4zX93gOU
PK8H/lX2+kCt/52Ce7qN20HcJC1as3D9dXMlJ3tCCKsXvc68FYlDjbIHL5SEP5s++m5QWOWA8n/1
gwJs2j5yUdRVT03qKJp7Ek8Hyl4cy193AI0ckaB95iOmY21SI2QOBPNAzWwATWAwDWFwtXJAulsk
qQA5gk7nehqns1e2ettCIT4v2wJzrBzdvaBnZOsZdEBkYYKHIhkhQqvCBh+bJotCMX/KrWrF3mWA
ty2kcjHDEcPPpPBhwKoKZ0MdP4WMc4YBNvc2FpwhOOqAimUoSui4gLkD0HjOJG+cXgTryYwYugNd
CXR+dh46XPJ6bK++j8hYlt0jgpB/BVF3Nzntp5BBAwUqLd7SUgZGSl/SY6H77hhb6FJJkI/zroqw
JZu4W0+Qebn0w1LwkN87zMb3MC+5OIPH98gK9g1AvceYduNJRT6YJX24UIm6BUJU7GSPzkRWRdDr
VJSslfanfd+hXaztsBMSzNHY8W/JnWvE3RCPfO9XXoMBs3mIUtvdcq6e3L4MHnG+n6WtHjro9e55
ojEapsjm2wIGl22NRncbKkg2TGG3t9SiAVvBuEUw7t7Ch9W9bak51gN96jzkRcHI7bXO9r7wywPn
Tnl4+crn0uSii4o885rgmEodHF++SgxHs5qnO6RnTxhyO+vC0UphoTf10drxSycB/hggjI8yR1Y8
J3lbBeMK9DJ5KetWY7RsoP7UaveUdaF7Ejphi2J2MdVeukSuALgYggkGBvhge98vnS0RU5JHW1kq
vgMi8i7SIjohOym34aC/2T7xTuVBuQHGj0kj2xM25vZkbNHuyIiHXjvmADTDcCibNNtJk+x6VVwx
9i6XqlSXiclcuFA86NuoOILu9ufLCIO148v3mj5Vq9Yl4cI0TrSqodIK3UqD4NMUa/SfxA0EByTM
PjcpYJmwryk7sHRcJKKm5bnupuRs229tqa/VINHJ8EdvX7VQEy0aKm5Q6gQrNXgdLGHCelN3RQIA
RgpXvsJp81FipgiWic4bWUIsnkhzin3+2biTzr1IYnw7WojQcOts0A7TZ6XsKakje9JRcajUoI61
/cYL4+1YABEJkLpqhGKnPOKv38WIRQktulNJ63HlYs3lxkW0D2M058sqHI+KPKTVNF08T5obgR3H
LSFoGhXxouFKnOTU70vbhpsuQ10SAJ6J6nICFn7YB/EUnhXMbTzE3hPRnrebIubnjHDsY2PgbuLQ
0JWInHRL4KG7GLKKnf3U2UItWn5vSnQxXR3dwm2h2YZd+l1CemMz2uAWzbcBLHjHycEkjReYRFSn
PhTPIKg6T4kx9wVGTD+YwKzXnsIqFp973eG5BkgfhrBIV6tojIEFKptNVNYTZG4XMeZ3t2wcSI6C
SOByNtM5CMS4GFXIt2NUAuivlP8j8PK4Kaov2FbR9hTdDqY+E7AawacaORG4J+1lUHLnh6r6lCS4
+4lt7X1ow2ePAHsD1MjPSZvw0AFGnGBCBDb9NuGIuxW4LNtx/AFE4wTnKdfkGA2pjYYeuBOk28zt
FzFLKgg1J8Vi8tryRC9cqp9Ospe1hVBSHy7L0sttENBbEZb11o4DCHZcotaBoL/TZ+1W8SbJB/4Q
EI1ZnorWGOjbO09CETcM22kTG5YiSpUpUkoENerrc1HTciG43+48WuRhNcoNGarbEisdKnkgqNFC
hRvIe69ELYu1qU14Ql/zs6uHdmGhR/w9jNgadSwhGELC95wb8jwm4lOGR7RNyWcDEjBckPBEetBs
blrIDI2e0Vc1gnzqdx6977JaQGl2tHk/Mm/fIwuvbHhobVz+0BCCZIx4PxMZX8NIlF9qJNk56BoG
c6fpM/VjZzNA93tnXZqdbOM0QDgx9wE1OcT2U9U8wwfKCRWqk9oEe3dUD72O+88TYnEOn1l240V1
jVyhS3adk2SnCR8MZubIPiGgvhqCwT1iM5K7AdX/zgMd7Fg2qI9MgBRhSpS82Aj9DshHpLdVSrx8
iqrosXFUD6FoWT+FcXEreTAstC/sXQjRF6bQL1tIAMWSenZHiOJdVZrhO4Q+vjsRSXaGZ+Gyo2my
iCjjD5jkQqw+rqNrCEcWlDxsOidxE2wa3oSHOOa3rUOadVj4fFeWYjgKJO8b1VTyogtH4gGMDPy2
wJZIJh+8yBT9m6iPIABc0gxxLms/h2nFF27Ze1+Bl/qCMSL7HpfBaerK8meLuiWzaz9Dy3HhBY+s
IBrGKOkubiZZLcYWyshp6P1Mg+rAfDDTWFYWJ0dH9wlroyfSm3IRVeOIcgWdMVtx/clk2PTDpkQH
pgGppGToAXm6GO8EhU+h47jJtc8S9OACRm/csmrXmMB6ZwdwQADzCQDVvGKnGOL+W+HUzqF2UUBg
xBLuAxLTfVOV7m5IkO7Nst0ttHRWhLTuslVWrUeoovGkd+Bhg5ZODU+hZaISi3kLJttdxSAST1KY
KPRarGvO/QXobdAl8u0jckMkxMG9V0CI2+hyOrrIdXI2JDWkbWhxBP56M06dt3D9fnQXU6rNBhLi
z4gudGmzxuYtyMc7t2LPQwvFp7SEU9lUiSIHijzMVaEIspjuYlIP7lk1Rh2ytAhrdbMaLQk2vQ7g
OZxl/TkqS5CrGg0x4KJuN7Gm3zN8nHVZiCDnkrt5QZNsBRWLMffAaUU75do1B3+K2c3gIUaUVdkA
86NafC+hKydwj9QaASyvEDtY1nyVfKy3qe/cmVFHcI379wuqTQt4W9As/vM9lUADMkqUWYkeaEtU
bn++JPNXUJaCZVPn+hjNl+7RvRnKIjiy+Z0vX728JD7F7yRqOLpwFoKUz8pXMl4MMMjkoEGI4Pjy
IlI05Zyp2Me1uAPEWiwH7n8CNi+B9ykL/KP635e4cDBDCqP9ZHt8P+2alV8OEDl3o412nWBn3Iyj
i5uKHcDNwfnlhbTZYz1McMSL6VokHJKO80tpumptPEj/eRSAbtdjh7jxk20vqunoF3I6SuqZRYWb
t+qqrj2MyaUoagT9qRzguv7yOkwdmrI869Z+z+sj7aNur0Acc1jM9j4ewD2K13ZBVIqwDXWaI3X7
XdqS9Oozgo6YY24m6D/2+LSXl38RI4abmCLDRw9VrF++VyRyzHWNe+/AfPCM0MbPjOx40QYB1K1E
cc7m7+P2a/jINkiKk27WnIlPAjJ9J3eQM0yWhsmuxsixr+Uxchm5UFRpD1ky7G1v7Q2aJxD8DtgT
sV5yevlZnWCXhJ29Orz8sAACMI9QWO9aZJB70TK+yNLSvbQZ9B3CaDrFlT9dXl5aMaDWhtCQ22Ly
g1IDb4uHfkJPNrtvVPJFSldfhtrRl5evoD+5VgpUPdGg+YNMEPYmjkFvpgSjZdOHNL26TZpci9h7
COyYHTI8577T87MHpGUeE6/ejQOn+4RBExY4YyR0tICAp0Hry9VtjgrcvYO2urcExMM/tyhudzzi
cjtB/OcG0pAYOSFd+ez1zjUx0fATBg45BtLud9i32IUr0/IeYvlkbSi4O36X6QNaoqCMDfKOiST6
4mSXiDRQR41QeAUilJCbhtY/Zm/RWlhIKCn2o0Bi3ePxKw0UV2hs6hV6rRgyIqUpIPCwdPxErBtr
fzhoJ62Tlo2XtmqfsWlI4FpKd1XYkRz+9SISiAhlY0wOHEK4sov2amj1WuAxT7TxYUVE1UpGPmB/
sIgdzQ9lXXnCDNTf+mO2Svn/sHUmTY0raxr+RYrQPGxlPI+AwcBGAQVoSE2ZmvXr+zH3RvemNw7s
qnNw2VLml+/oFEurwoIu7u46xTd/6EY7vrl5vZtI+kL9n5lXM08Xf39rJFZs3brdi6dXSI69eZcH
ibYm92DtijzZAneLkD6KwBiGI1xufhLkTshO6edKm+7/NOZlVwLULNIhJfSPOKh1z+f+WICbPwof
YW4cdd3u77X//IHM93EbIGp0yzeXIEFUn8N21i3Fr0yJoj1nnVkuG1uh22oPmYBgaAJx00YolTKF
u3aKNF4l7bgrWiush5naO/oS3CIKkT2wQ5grvdS3SQNWFZOYZkrrHp1frQAYTZCbhuh/Q99hddoa
wBfbYSGH6IkInQZpS/BUl8NLy7oMhVC562TkpF2b+9KipIqd/CGpShurZfajBpprMdcSMap20mCC
8YsTiO7JtqvoARRQhKLKvrD/lagJXPI9uRRs1ZHHX6evzkisgqZ0E74NlgXlM0EiVkwMgmOi61Tu
2s4zsZ+j4hTpzFHJd+PQtAek+BP0cJ0UW5CNZzD5l8bG7LN3T/ihz10cZqXaNo7xNnax+1DGk7VQ
Dq0mNSgnHRAClsBrjlrZ/Rp1ywmnt1edbyRhlvjjsi6a99JNNiMKKi8KTlFpvRsiPjqSYrPMOcP4
b4Nx1L6txj9JHMhuP3lfLolmmYH82rOjdus65VeSeNoW3DdOdSipel5Z3sTEEZS0HwVZuyAX0nyY
6yo72w0XQByMtyHJiuvQpz/NIJ8DEMLPbMYwKz23ohWq41tnQ5jtOD1D5hVLePKePGNHnibObpPO
PjPqHliv7xJWLmznIW9tY620Kttrk2OsnYLEhniujH1eJdkaiG9ctsn8WBB+uJylOpWyaHZwCiCZ
HiRb5WsLv3ptnQ5ZA2fOcB7mNdLCLyNWJodiM0B0t6YNkFTASBI3Ok4PXQQpWNwxLn8rRs1aBOVo
AT8X6JhcWBTkvnCeBlkW3j6+B5lRnasRsHbAVSNOgerW5QxcNEfnubCLs1lfpCDCLGhkmNveJ2fd
D72w1l3j3YCHboOjgWdY33aZPwqr246u9u6i9cD0SQLoGLPTVfYDevO3pPD+tZogGWdMDoTKHL3e
ILDCfVd9rx21xGJ3m5ayJOgb5/c6F/2/tEMugqpm4RhiUeXWQYcucwYsXLY5rQjDzBF8ZjLsvS4I
FUcxvy9IP3Nf24K6GgcyrUeBX5bpb2Kob20kSdL02GlyO/4H4EabNRyUgR6xcM7xlAVhZvJOxLyN
JmwihvtZpBmbTsnyY0XdFvHQRmWjhYKUj6wt271ltbuh5HbyhvHNLYIkBNE55olHfuDc5WHZks8B
/vFsBd2rSOmrmfp3quqYBOK1NPMrF8hrajenRhtQQsfqy68cbQkZ9dh7xoorqBpdYu00tt+cyJ3F
gErTHMynisMnEo5iXMRR+5KwrWp9vhJBtK6k+Zwn+a9upWufVT5xsjFM2JxiL3OJn6iOmsnFM8fQ
el31yc0A8rfKiHWPvGAT9/6O0K31oI0bbKv0HXd6sqgnkzKPLiKCZzoRuBZh0Zu1UBTqA9HGE0BY
WtknChj3Rt7he7DfO9184lRlLszUfa1nypuiqgsHcOCQo1/H4JykIazswRmSvVdSCoges0HCOzSb
svb+ZYH36EgYy9yNN1AGxnKMHRRR6a0j/r6z6veMYPq8IFKbFIEFVvNrHdlsWjZMbLB2JtIuzGL+
7me9Cbs+ot9OxMZjq+X5wa5Q7eXPvoaMnRq4gtOsbiyIgv/tptAavcfKpV0g8G2MXLEzL71qgzux
6bALETd1iI2KxTHi0olyN1ly4no2OY9kDe4AqqIpSI+FtgCLflUjn5Rlf+qNYSx1Ha37OHW4VER/
Elwii9LuAwRgb6mY3TX42Hpi+BPpqB+KQv2CIIc9+sOwj7p5UTVyfLCbYS0yN947fvHkqHoNfswE
WJPo4TjJTy1tP8wLPH6VDJ69VVWn+0gnjVjLrF3PdorSKJwyVKljujIz0AZP2FeoI7Et6FGwYnIS
gii45fjSfVolR0mBTiyWMsLCok1V2LXYYBH1r5oavVZXlOQS8Romv34m0mUmqNGZVmnin5zypUiM
C2CddpzTLkRleuPa8MOiqBV2ljHdRNjvnUygZ4sM9iUSuoe6DmOXHp2xvqdX/4h7cSOozHJoKRfx
NSNeeowfQIaYfY5uQXfdGKGuNXt9VXMDPUzF8JtWNQqTIdsXYjq2RvcuKbvzadZz2jdNY4MQAwrS
WCJUivUN2YXvSdyjunM3YEv5wrWp/YpBdFimaHVQTek9mEF2C+aEtTP+ibXuAzi+PjpuujB81Yf2
GK91PoVF2s5ZaGnVWk8mEIE8epHQMFXjXuc0eBWNOKFFIham719Nj9ZBBNChITIKM4Ola9KtbfUI
Q4STvUgbfcnEIUbZEdgFmGjuneQob6rswgABds3xSxOhgVm1GPnHRblZ3cGLFW9/57rxNg04F7Fh
qxoJQc/0GYq9La1ikXT1cyyL4pBU/PaynBfYkeWKkumHyRijvbSCgpxfAiw1mj0imX0N89ZEefEg
pfkUlYhAyGfKGpGvKlBfpA3lZciy9xK4oJITSL1dbYzSfKQgFCKI+rQ+2h/niHhMIRlUWtldBtP+
p8/ZNrfTizBA3hyUEqF0+fhinHcEiEI46By94C1Wjj1caZIDCy0/YDpbTk36mzU3z2WG1hHWoLLc
kxxSA2OVvs16d1q4wF0EXpJ072aq20RRtWKNvleniy9n1r7tIlGreW7lqi+8lckgv8A8sczvHSNO
a2+1EoFxx7WP60U3sR0gNaB/4tG3R32pOb9DUY/IwTgrB8L9UqBq+GAZq2AvsqjRN3myR1D2E1GS
ujBnOmI094vW96NpSHOFAqhiSwo6tCvyVvUUMirh5tvIee5tB4VaEt+gMF/FAM6WxMlnPuo3AxFQ
nQMuc0ixFhocsC2bFrSzFfuCjtI0sJKzMwN3zO4AGHH/XmMKSuZu4miforC07YJvIB3fxzvSO0Xf
4n6sp5Lo6JmA8TOwmZ4NGnKTUgNqAdKfPcT+5HFBgzjIn6l4ZfIkD/dNKALiveGQptGDNzmX1hgv
QRJxDm+rDLQqlnt/nHCtxzM39P89T/qa9EDT1Fb1UF8HR31SIjaudKcl+SgG7d9Xb14jvJ2h0/tk
jj3vupy6fZbVHV4A778/eS5VDXxi1GxVXFvRbEf7WOcB2GXMGUcQFFCZWBQxhotAwZrWY7KgBkju
MsuUu/6uOh00DShKt3LQLkkhZ0Mr599Pfw+lN3IIsLNfMkOLgugWEpSCxaAStW5b6ykpjmZM542h
DHWSleuT8hEvJj+SG1GJ4jpN9i734PH6PnlLOwiLmLSPuahXpLklT8Vw1PtGAuo62XXWhCCms8b2
NRjNKm5cY0W284DvDxhUSvwRbV+0R/kjvJkEJ1lVH5IsjbjV9EMfiXypTymXmqde8mAa15UjnzXd
+i1MOa8qkcO5xekqM4Ass6aaDhLIl0zE72hU+WXy3RoOK/hT/bjrjgG2TuajmmgNsNruZVTuOdLc
W5Sc4th+g8TnpGFPN66dg2n8xEb+LoT2qDqfkaM5jtmw0lwWM0+7Jbr69TPR8u77BzOv4FrYqjrf
G0MQ2Oi+E65q4g6UpNNwcD/ToT/1tnUUWfXZa96LnTEstvGhg092VdNSUMZNi14Hvk5VG9sv/rFA
Ldpq/K0rUsacevIWFOW5hXEfmiwtdKLxQmJkuaTDMjKyR7dQOCyS7Vj8aAlOtO5pRjVcVuOSMNGV
zPV12lg7rfRvReLd6k2vxt8uRrYwEy/EZLjshXytNCQjnXMhVxbBLMG3Iaf6HKlA+1N++QPnZrb5
XyuJwICdsK2tl6A2X6I2O0pKdJI0uEBT/Su1Gr9Fwv+pPs+Wv6/N5JhU/i2PnG/Pk5tpqDeNl/yW
2axQKxVPbWQttRL2Ia8RTBbl+A+SbdNU0Yt7D/0t245QM5eJzKEV0Rgf81k/8SUS/dS0e00r9r14
j1r70pfgE7K5tbr16BTxqQJqni+yind8Byjq7NNo05dXIeqaA/b7ovyqGOj7cX6PjL3byWdGTj+U
OsASn9ivKIsw9qNXHKJikd8/jqZrXjX/nUIHxmWECuTapIWx8jN5oDD6etQi/epqKZRdsPKxAAIQ
hZI8+U5vvitNu6iBeVMU2tocaUQr/EOlpdYKbBPqnpM5RJbDQt/e4lEd9dSYQ9XychnnSyovdmOW
vDZTe67G96rvlqJsLg0OprAfupdWz87oSlZF0PIRRlz5Tq6uflKt8dLmC4nuHpmIXM0FOTn5evLg
flRPIY6FBtrWp+FhjKW34FSMheStoXmeYYbM6rqJ0aN8G3Z2QdZyagvrgmrgyS/nr8ylgttx/1F1
IwtF/0rd7RoOEWliFJvOlqHuj21ocxSMLW9FpPOqSh1/WZrm2ta5pt0R0Ek+ilK/uKb9Qwj1l1HZ
16ZI32szWubdvBk1481u8SQR9HfTtW7v2XLnBSszn09V1DzROEcs1yZN/X/0QXBeEu7d8kiQapN/
pwWtJRUayjBtg1VstB95HTyaWvxTA7NgBxoo9xRJ+0uRTMQRs9zHQ/dRxiPO7LL9FHF18hrE10b8
mtQjwVvu06jnt256y3ztBAmGQASbVDnZV0LZ6BCgy9c0op2ifdiS5Qec52bMrwz8a9dTj/lQ7kbB
od4Zv2i+1ifjFeHqbxOA7Mxu/hmh97d0JJuueEttVhL4P4xXefHcE2qE5iygs6mb3xLVMr5F+3qo
ikVjoUd3zEJbJMn7APqFCIEb9v6qR4VEyHqrNFUxv8OrVtO9GkjPDKJjQcIdiNR68H8nENfZotix
8NIWEuea+8Ro61mRPBizihft0AHKMAJ2fklcjBjYW0hizGzrdXaVtYzcchHU6SmyownpGEuIa04L
Geh7NOlfpOY8DxF96UEEsUulukrcHVkk2gPyJsktrC16VwQhH6EdYmv7ZkPYZ4wgwVPbsfThOOBN
N/W7PvWHvMlDjRJxL/E2QUSLtqheDHMlUvMyTz1KyPkg2V0bMgZgsTd2qZNoU641bkXMcod2SDcD
n/A8Uso+PQs3ORjFiIyrP4z18JFm5cUVCAECApBadxtV/hkHl7Ek1SMSP9MIwp5pzcGptV3P8Qqh
4Fkv0lezam6kpj5gUN2Ok1qYCW/FDbZdZx/9eXgaOKy6raJpwkGqxmS3alvh8LUpSPCu2KN4K5de
ltya6oU44HRTA+CCyA1Pqh05vVqpQLdGTq2HUb51rLCwnGNqcIu6ZUahgI3rVgPca2RCiAGiLZej
L1UD50I5T7PnXAhxDmWQrFoT8UGQNB8oLq+N8VOX1sGpOB90CQCKKeN/c2CcfXmN/U1aqovPmuYI
mlsJFkSgqu2SwXhMUF11/biBlzo56XD0FCJ9VEAYkz7qXnySKczB2q25+MC5Y9/98kwE1BhumQwt
+2LLdtvjGwvbKX1uff+98l7L2vnymzIDQ/NaZHtbbWp2Xq+9BExjkWmcEBBDMkYtWfv6Mqu+fdGc
XU2d+4n66oA8SoMbsIr9B3J/jlR/s/mYwVPsuq/dFF/RcUf5q9HMr9X9EjazcOpHY2Ehu1lYPt9C
8juN6H8JOShYsAhGCl7w2GcAVfGj06T7Zua9GZr5UCoh+SihNya6Pys2pADgIEj9k+FyO01u8OOJ
/lrNMSmU9k+R2hNHLaZ2oKALFD2I4Zr4ZFEnJ9K0Xz2TBAXvlRarOCxTxi0xUlZUXWVvwyu4r4MG
OKxrXOvBOiF2JBfy0nf9tfRcxNLWE8n9v9zHh0n9jq5/HNr8Y44wUZWUtKQOScZdYH5pZr1PEpvM
FqPd0PhohRLMbuH19Kf2/XriwhB68c605CKBb4ldTsAcqvZVIWdcOg6bi+MdqizYDGMJuuSsuqh/
dax6l2kGbTjBQZPjSGlg/Cz8pa0FD0rdptG7kGeWEEHUvKbu8MRqFsZTdPHufQJtBlwwzWLr1hnc
DN+AWcZPWat/6alOdiqts/xqYJdugVwj5wh1QNINxVmEjt8QctdTnd5vLLKzF8V9oSIs8+zOySbO
TqWRMRWn+s3W8uTBpJQhsVihuoq7pJq098h71SP/U7PqE6qor7xlDcfGNU7cZIqTGtqvESmkfMKT
9qhpFd6YHoQk5itKsr4CO8zfvIRaIADCZdzmZ1lY3+Tud+Ek0HBE5nhNECr502gxL9BH5elEmKsB
Z3yvqXv7sTY732NyPxTO2vMUdPeak08dJQRIFl9Tmn+NubsfsbiHVZbUIcAJAEHuU0vMpZma4G9u
2v5a/XRt64l3X/Yku5TiaSiQKZguAJjXfcf3v9fQkgph4i1QFnFa6SqLKIj6VAdyI6NO3csTPlMd
MbbR4YxlZjNmdHU94pY2h5dpuHHdWf14kvnZS7a8P5YaSl2Ljvux1tdJ0f6bW5GgEyX5b2wJ66Yz
iNaR+h+8Hj26NnrBgOxLbCZbFJbQPPAQIQj22rDqr5LY1FCVeP+QClgD/wxDaeMCvHHZ4K8Jiz6n
ALU7VA4jGXmhdBYX5RsSPr6LhC3DPuPZB4iMi9+SbdSZWQ18/p1zdMeDGQiyvD0axfxUlChbXfsJ
LJqhlpxjWfChQDY1ZNiBM3RtsMZmsBqi+Qu91UsStDsrVXtoU4pL5DHDBxWm9PhCQT5aqqB3rCVS
IvBJZfGPfeR9ZzO43ljcZrQDkSLerE2R/4HOQ4KLBu8VAiZd1r86cdpoF79Qpz7EbvvZ1sVnZDYv
JnytJrJV3bPftQjwOOPPS+HkiAbHXD6YjfTCur0jCbA1zvTTuorJpjBfvbRhW271A8v7wxj0V3NA
7GgJJltNbuHLF9HYXDBUnV2vbsJRi5oFZoN17+U3N90LBc9BnxyhB8G4l16yJzz8iT6SM5DLR7fW
ZvMxkNo/0PtvWaT/6ERd+6a9n3p2G92jR61gf5KqrEOjATHyWu2tzMUODvdsBtLhhgF+LUzUldWH
O0I/JpH8yMoAfgvnYnvXSUSXZGRFaGt7o5L+s9NcCtv65pMto/D1d9cEs/eoIuUKfQxQ2XIVaT/9
hOFmGPe5zUXZ1OMmSeadwz7e6+2rWTivHKGuCXnWZHAcu9a5cjM/VsHLlJvfg2THyvP2HSBmNLrP
AA0BIXTAuyqafyLWLb5HTr3sWtxeikXZdkJpQq6m8bQbGz56Ao0syrXLf0y4W885g2j9GwR0j4W6
t/NVqBhmNMO8DheSsN/6HNYpqvv3ecZLovePUcwnhtgCEFVfWgY2rCgzXibd/sihPdxEXDRt/teq
/EXOxrWzsRlF+rO8LxM6oRIhVDKXZv0SzMGzynsf1GB4oaNmmzUj7lFA1oXKy49MrhHyUG9fjB+N
lewRtU3m9Fy2cmcZQPay/0o49Vs2a5NR9OfJ8vZTal693F26CZQ6v0Gz0WW2zXOPv4dPrdxKQzwV
8BN+sg/IG2AHTj6S0fvNJZqZXj37jXPqYSistjhflPSuk8zeQA9Os6UI9TlB7t6ioj5jsbo0gXxx
sLfqsdhHlfeJ/Ok349jXTPEzkpqFO0A1uFb8hV/kZWTIQO2HErJhqG7ZGB5QZR1Grf8w84Lly+h3
IpoXRmTsmqRf5anWgNgzQOj9Ow7XY64Pu590sJ7zHNGlWHbp/Nncr2TbZoIwFdQZ0m4R+J+TWZOB
MCLxYQN2rUumx6s6z58iyS1ZG1EMV4akxjze1+G5EUsNmIP2ns84Ejss26HOwSus6pivyjM2Uxft
Mh8IkWBqLV/j26LBkoWTDOmroCw8DLqMZWm69I4HQ5+2KiRJZwpHWw/xu9rgYrRBpKL4Ekp/0Zv4
XyqieJk4hUkg6PBdWhbChvgx77L3ocWhEAcU+uaOvi0wTeoNd1Ba4VkigWjf281ymmlOV2ZzEle0
vm+F8gD4k+El0vV9n2/iqkNS4B8CH0PlNGOpcs+zslGtDcv5XjwZvHX6rWo6OuKiXSGREDu72rEu
k6Mf0ibej2mL20Fbp3W7T7lkCBUYB50Nx3toDQ8TsVqLOFml/rQlWGep23IRSf+tbfJTrxWrmv6J
Ynrv0PeHrouB0/fOseh+AyU5NJhIQIdnry0QlnKl0fmKu7jaaPCuZuZC6+eGCiv8gV7/b5Llr1IC
JXvEcTn/1oVEsKmKZhHMOq2JTGVNc/dxB+WhLUDtvfxyV+AHI2weKbYMgzMaxaYMFlUqWSotmC5E
1oN/nu1hncWcdPNa/5aEa+Ss0Vphl3xZdz2mzJbKlR+D1tDpXHiveAn2RkIKE0JemP083bSl3ATI
3EI/Q7He9HDBvfegjXQaVbQ0jFG1hRR7dweJ50B+OLiataS/mZPxLbr+RUgLre87VOHVY4SeTAe/
cLZDUrI24GoK+HKtLj88Q/suNJKOIrFvEvvBgXpCl/5sjYfCl1zIpr9Cz7UOBp1b01sGSXqpbffF
RapwN9lTdjS5y2wcoYjGp6H0f4jW+HGe2tj4NMp8FXU1Tb9DdnPi9Grh8r0T7T45K4gIHe29ddhx
KCw8Ff64t53uo0IDO+h9vAiIjwiVJa8ZRHkQGU+Z3X730/wplfGFj+ahNEZc8C5mPKcv1oNtbqcG
90ScDV+d1HdFka5BHW9Gqf+gHieGJBIXTDXM+3DWhuu9t3aHLDpamTFgaum8k1z760CyeS+ui70o
miUSl0Y+6d+W0xNDVuT03kn/IEZ3GWCRXjiyRrI+qpC8d5teASZ0IbtT3bhrN2h+fV1dxRQ9zy7S
NEftRqv/BQy7A0jZk1ah6xbZk9ERaKBFHL6McgIzrNYIE7eTZ7/41p0lHn5LQ/zSAjjo6jbqOLAS
fziSbII5o3pG0/9cUclHtvX9f8GhriZ0IHhFrNm1YJbwKSHw7KWNs2db65ldnLdST550nBtUaMSL
PMMFheG3MFiEh+KnK2dmNYuyDVTsCHHyCmr5nt02M0j0PVRNjLpo1JijeGHU0u8OdV049/Vne3+v
MSTK36sZZK5nkjzVU4nA0VzXcrI/s5bOdHXLEQrQC8qipvT7OIkW0mZUD3tldDBDu9ScPtxWe0A2
zLcbo9TyJvegm3fo1E2BfAx4JmlxeTWWhq5QiGVr6vHGq6ZXHDTRAp08hMK7EffNrv7FhBo/Ng9l
EsEpjmb53MnMWVnM3uQ1JluR+f4lkVkomuJnGqSB5VetzaoH+b73ujUBVdljT5QdJSRvnt7YnGJi
fScLUpq0RDvFAwBWRs/DZdblebIRn2jBSDB+rltbuxoAbDt7RbBdseYi6ZeYk/qH2bdvoxI7K/LI
nxH3IHhveC/NT7OgsyrWez+ERDwbsXYa87su27ZfbMgMuAlCjquivBWevwSI+8dtTIyQEW1j6Wwd
oXVLpZqvTrzZ0tzYNpCrsLVyg0Hn6I1AQF4bfcpgPASKQ3U5nXP6g9TkPCVjQ80KVg9kEkzY20j4
AkkHoe5mj+rABaxu+0fl2R86UhJ7DKAbPa9bGjXEKpEYM6/N/DLaM7ea+p7HFIBIdVcrMo5DZrwG
MqUtHpnsi1fDUwnZO/dEoLeR621tDvctqTI2tCY8KaFdNfBOzx2wb2v5e2upZz2Zf9OkakKVFAj8
iZSf0RIl5q6Y7KNKvJdutD6cmFa4oV7GffROG/CXV1bvXTSf9Vi7lXKhdA+kHHRExWwOuZqtMEGW
usCou5xMG549S/tt38lDCfKbTBOTV9lV0AjzsnaDW2azLWvU3S1RBWC0is/K9N4dIQ6NbJ+VFv0r
XHfl1s5GkNu9nqIEjRTMNwlVdXhHkBeS26ovxGvOZGYZaFkcowbYh4nLasVtglf0GKdPXRK1j3NL
40ma+2/+s5qyn86tcJvSaLiw5mrJSUc89JPb4Vzzfgej5aI3Nlka3/7+iotdAvSX9dmXaEqi2Vg0
A5dC1sRcf84VaqtpAhAiUQB09HScEssRJrPBDSeDf8AXVSiRLyKBUHcGaM7IF/17uxs7KG5W5HI6
c2FHqwggrF2bWuZ/aHXPeFmdg7I8owYbF1M/AfIXHmukLjtt0wDeW5NeHfxU/ffBuD+tDAfafMYn
EhnceoFF+BGYhFMfVIcothqLZtVzzDmUDsKeuCP0HO2bOP49MPTFC8C0YD1DF57BYk5mrvCJNFQp
pDA6XZ8MG4w1KDVAG9dipvNDKJS8wpAGJtEqpyHQsx/+XpPJIatb58CJ8lX5slrUbtLvTKW0vcPN
vp9tt99gmf/Ps7+X/h70+9/4v7/291oARhc6iiAIPyPF7e/BqehgUZng3Pu/r4H/xncjUnz4/17D
YpItVGE0uG0dZ9/EpJN1U46M5+7kM3rgODgf/uTvj6UxOPtEJ4RAszSfftqmObGdqWXgpf1Cm4hu
/3uAHx8N0scGFAJWL5cDNuF1m4P49RwkQGuFyfxqls7etgbyuxAII9/fMuihkb8/6HRVgQggl7o/
0xot2oo+xbt9f2qxE3c9by/r0oTuS94APaMd9HI0x0cPJPY4CPnfn7r7T39Po8K3H4IZWXmC/DJe
dzAruKdsq1waKgGz+nse9729ZgNFVJFoy8ys/F3nTBdpeXfdjNbay8ZjQ/7P81qtmNSyRR7jLTVm
Xehr4sEQwcb3IARtjg1wqJYZ1PXv1JPPxMaxf5/dHwo4wK1Fpx3IWKdWOPc0nEoFhIidGvFDahv9
NvOLpV+SgELOSn3yhN4dUt7fkzlDlEnP8Lb/eapUfSKcb393t+WlYZ6UG3kXd5w9cK+HgbqaSxYD
cDiNJVaJOTRnMnHadRRRKEgGUHP+exijeN7Zenms6kAdBuQea6JpP3o/x4SV2LM6/OfHwLVWthfH
+6kO0lM7D88MLJTw3J/9vZSl839/Cvz2UClSyJSp1lkmrTOefev891MjJfokE0uxBCIz8tzbp4b0
VkmXD6tE9wjUdgCgEEc3x+z+dOqXhaPSW5vq6sQwVIZ/L5ejLtZBkZerti+1kzuM/6qE0ltX6/W1
EF5xtXvRbtnukbHdn9LbWOMdQhgh/HFjU8n+knaa/Wym/4B5OOyRhvDi+e9w2N7z3x8jjN4Mdlng
E1blarAaY8XMrFOQ96lMyFBdl/MuKgd2/6DmA2vnT5SDNsOjYZ59TonkkGT4Rnt//iwTPCdt2yzG
dBanvvb0hR8k9tbNZmg2NbACR0G8n+mWv2B22fcZC6VfJ2Lraa3zDGimby3cUTSiJ87zdH9wUdVr
Y/lMo/QN1Cdb0RclNjhU4sWoJe4hawok8VRuMz7x1DTV/ejKT+RcxQg7RLpyanUXgca/RlIV279n
VtZBnTuYPrsKwXCOORHqLqmWYz4/+bZfbRPPL/ZWopAWUroyRnOwIdvgGjdme7IY5k5GU6arThG9
ak9qiUnc2nolGjUvtlK0IhGLycS5qijrfOlauREA+1beDpeLu4sMOh2s3jo2hdFtDU8RAoN99nT5
+zGdEqJa7i/id+6OFBOh86H29w78Gfz/5LIwqlUnNHnU21FdPCwDD5PAIwuoFVpFO7yj2i02fa4E
smOecvI9+vz3zxPY165P7JWTO/4Cx171KYg8Qn3sfoO4obZpaoNU1tpapVTrhNyGLG42KmsxD9OH
0CFBQECeZn9wDn+vlxwpQ1p7q13sxg0hxy03VhlBYRjqUUw+pJM1QMzUucU3bSRfeh6tmsI8/g9H
57UVuZJE0S/SWnIpKV9L5T2FKeBFC2iQ9yYlff3ddV9m5s700FBImRFxztmhAFzsY/TMK/ArclVd
uExyCtU4NZlLlhOBc80lGCKyauU5QuGBFvo+y9tyywGwbsO0O+g2pdf//9LhoD04XsorC4/BobI6
OeMptOfp+P8/SPigHJ81GmmTJ+vp8aX///oinM2DtL4LYedkGx//vWLyQGUZ0NKmxl5ao7pUHbQo
3SbUbKKQTO7EDK/y/gbuzkjzpJ+DO8h0L6WnHT6yAMitzZiS5TJm6AdhDY3MRgtpyO1a3AX5GOZb
C3tYaCcjj778ImH9Vds4DzFmMvTWf0lY5KzoHUPAvtXPD7xTjvOJgWJme4iBkek7U3lTI3iGKT6x
uOovzE3ciaP9gSy5SENiyfWvo4JPGPrpyK8yZ76zIGvI/8hFD5ri3ufoXlla7GYgqMshsd9Gyikc
Pt9TzrCVcPrF1B41ELdao2scV216Jcd4LVwGW3PhwPcon/IOt/xkcZqxu+pfZuY3aVHlKsTraXjx
YqOgO6tfjcD5V9V7Nln/5tTMbl58ckF8TphYS/FTOPJLw9q2mKR7DYadJRmo6+OxmIOdaHGa5+Mr
XpK76t2PWA9OmVOvxUCcID4ZibzNbQyWuV5zQSP61PqPDDG3GVdOVSflLG1g3S08s7k6evBcy9OA
ZlYhuOFgz5du4bERXabPBECWeMe3XUp7KiKm2m7yrD+mGmM6CGzYyXs2Beu6C7+dnMlWpii2LBgF
nmSIWZIMWnYmkXnd/KxEtClkdbBTSGjFyHQiCW5h191kosGsbtZZ2XwBVdkrp1x3ugIpX961ev5g
iQRD8XZ8EbrclKD4OBYujc2b2bjqmV7mMoj8RebGGZsmOa55VVr5GtHm4s17q2u2Mi/ojVususEp
RgkQhbZym+I618PVNkAtzMmB4dSZZPvScPCqEvxvwtfSep+yTVZbyxCIqVEFT6FZYTtI3pQZHSZ+
swp9u4vgteUeZxIWk9Iw3qIovLBG+DnAZ4PNL3stnYglgQXTCh3/hUK4jjG1LvpZ/o6UW+mkXfWp
+K0Z/nFMHEN4wPNjulWwBbif20U8T1+FQNzowm4pFKGLKn0Jk2QnwQ65s2TYoK8arAaa1l2hHG4B
O2EnR0mQFiPz1IpS39XVqUySZpezMwLaOZGmwfwsuf0X5SC8xYBPu9Tr5+zCLBXthZzFbH7qigdF
T7Hk8SD+6wg1pHO3rsmfMh4o5kXqZqiZKH5huRh0pk9dH+Dhb+XGVuF6LKrPso5Hbi7vHgbtFafv
pXLGuz3NL3QqWeVdACr+M6VxAxn17ebEusg9OAmFYyWmvzAIfI7jixY25wxwZP82NQPLcatzrKbX
fgjjxTzd89z47MQ0LxKekozeSBfqyc4VfaQa1jwKO+6539CpZl9qn6YL1s6gP0xIUCwtHQJIN7xa
orfQtvG7JwK8G3y/Zcgi9kWFN9pgrM6UmFGZEQpstWdH4OoL64KeaNRfkl6+KIlLCJYHqR6W0FNS
MuszK1y+vfla6MwC3dpcupJJelC0J67Xsxs0xt4kPbGpgJ34KqiOho6KcitDGnBVo6vZ2am1jFtK
kT1Ixoojypej8UwlOmcCx9tCFRxvGXUNe9KfiPL+uZXzz0sIGSKQxg1WsUSr/jHdNU8hyQ6vMSby
ywtWqNRHljs8N+TriF7Goit8txDWEvEGTFrgbl2jvmtTwWyL+weJqeuxnzG41QrfFpzCfVcaiyFK
eTWa12rOnlO2160r+gXCNpFaliYFq444Qc67fx68NfJuvKm9dkKvblc14Y15sjdtGe6yLv2pczfw
x9FmRCueI9Kp+5EGLwg0Bfm5/rSy5O6INXT791jP8Pok+2yMfjOr8BbSZNj8mIA0lCwxXIlA+5np
/7k4mdMrG70lN9JV7uRHnYlOnnrBunsHi/XRtvWvqdiR0GMcc+cEmA6C7SKZTX5su9k2cf6tRuNa
mc2HO3K/h1F6ssPuw20gdQdiWCRJivjhjmsg3Lj31VxsomZc10EXn8sMDFncy9pHDQVZZz1P5KZD
HAMhqjD7VPCxd5PyUyWPBbZ0wnLbKC2A7EiE4v9nA7piwZ2nHzMF4CIKoCeilq9IQmGXnB7my2Un
CRAAwdcZoQkP4ybTU2D3GrIpvl/2SGUp7WlQTQQ/NMJsQZb6uQWqACIObwLngjLYY/dY9uJ6/IoL
zVqlHd60AkQiL8bBBa9kyewLG1yEw9C6sRbQ8qPZPemZ8xhydS8T0DTikfxdtbiT81pYbg17SOIx
TArjy9OgQ2Ocy13OvY4QdDRPu///oYkjjPrcKnijHquXm0Wuc4PkXvqpgmzfJtnBjjkOGMl1i2oe
MtgbWJLKzPWRyrZx3X5glYxK5M/eAc0dFtl7603+UGa/js570mbfk8QaBnnkVrtF6KePrw9df4/o
zMTS2ASPzNIIW8uPiKQsjH7+6LW/eLB/R1AzeUnaW/SHUUNunBvNYVqkNpmcjyCJcJnlOCXZcnWC
DDfegkrt6E6dHX89bB38nY09vnoEzXACXqNEyf2QdOMWwOk2bdJ03zMPquJaYzdD8m6yjvjsOekm
0wXm6Lj5zphlB+DC68wM7oQBOS5dBVJDIxXVI908e9aU+0YM/u/xeaM7lSseuWxNPms6ZmP3U/ch
L8Cg2ysjxtgdG3lzTDPeFia/uAXs5F0T7PZrK2896mg+M+EGkB3zsA28drwExq8BcpaHCVlCk9pb
Co3j0AbDJY314mh3isXh2kS4PA2QnLHYRtIz/BRpChE5cC6aYEnMOdGbiURuv50iB7o5SQZrDIBD
PbY3yqSAMjWx7rFonGxbutm/IhVPaE3za5CBEq/a4L2N2IKou5XasAfTW5pNi97SsAtyxAItyoeE
SQAs+SPMxJfVknThtYG9cWbyHpF0oPTZEm2nj2p/SnSm57NLLGkiFTRZw0dcEZRnSJG9QQZaFI/X
rNyLzHqrqj7bxIqw0wiLlYEW2KPRzR+FKtsZPDfdYtbWl1Ovu8t8qP3QQqyvogKzCtUjPo2v3Jz0
m+FWizm5a2bJRwQXsk30z2yea44GWnernJfN2O5xUy64T9BoaP2JhBcHF/qVASF7V9c5A/LpsZ69
LCWuCq6M3k13KBD3WKU97VwbXsW00gkOTagdW/he4UaSk0uplgjzXwyKZESvbFrW+vTe1GSIrPY7
1nvx5DxMVNUYZjS51DKZq1f+RPQBrXhi1KHEPiBkuAQrSn37qlqLowGWMpYZ2AoDPQ0eDus4QDC8
kfbDc3dKhdl/ghu65Jm2RQHWPmSj5EoXlIRzRsK+qK29ZXI7kyW6V4b8saWafagfa6cBPBx33S9X
CJsRwlNkCExPTTT6c96AGLQzlm8pyvLaAzdrDk+xyVBIhJ/h3AdL4Moj8d3gyFl/DSPNOji0ICwm
iMZlME2/ak4/M7PvD4E0TqYtjGU3wUYoA6d5Dhsb1xDs2sjmGTNAVc7h8C/Ww+cRgJdUjlp5mPGJ
rbUrV8VqbUz4CsZ6LRPgnHEjtmNZg5rElNGOfO6EepjtvgZWGa3qOkw2qZu8F63+PrQBC8NCxemS
iFtoAZtiOPbSCeq8gf3BPlPH3o+84bfLnHFNLIVPVbDqdXR3rqzVPh/C776NdV/tkgzjRu5+C6s9
1EO/jfXojzD/HpRCsMSEycw7A//cJM3KCbjehHSzJ1tXCWzL3Dd7/aPuZ/0GLXUjsY8M8sdquPJZ
D4EJ3XnqbCd6xmUFK5fEX9e+ilYeIrv9jFsXa9lwaZXNn+bg4cglR9Nm9vQwEWbLqSY3kxA3OuqI
f/xhqPX2tQHk6rD/Z4cdNfPbIpXLIC3vzTTbmImsr4oJX5fRz5PTuc84BbfAk19El7i8rtVBbypa
yboFI5w+R9TV5xoDVZZp/9hc9WwLbdMn1Z3T6hbFnbkcwvwad8PZsx6h1Ur8lDOjd6vtzlnxL6/r
k/jkmwwZACws01RLIWProPHh8Fy62Uoj4L5MGq7iARGMIIhb4HHA/+AjOUaruaVIxsr7ijPukJnu
Lz73YVXYNn+wYcl7H0aNb5f2PSDyjUL1luvQYtJR8fVMkDFlRQyrrFkLIe8etxz3Lzn4kTWJqoZH
MesLi2VJe9XF4SHqMUCl1G+BqWlbVEvtlrEw7ZH42iTCMbfNPPL+UiyE2jyuZ6Kp9CNOeYkInviO
xYY4i9jTIp7oR+sCyblj8RH8KEJZHXaEnWXXn1R4s+/p1biLioyQT66o5a2CpLUX3MYpp3GyE8oM
qEjvXsnQykBY7wF0bKy8puKQhxnOTJ8Ah0yrl7TQBuJzZ2ESYfokZ/TZRtNBtVVyLcfkLzHq79r2
Nv045ownsbSpAaFNacYEw8u2wXNcOgSFF/Ag3r6qDGxx83tl9BCuAnjs89jSeH/VM7gXhhAnLJHv
gUOYvkHKTvOTRdOwkIqZWQHKpIvir05H5ETkB/qkwxoJSy4TPFxO37RAR6gGog7HvKUdWHUWbYBY
3SzSq6smGP/aSsLgRJDS51osU69hGwe7l5HCWDyVI4Bo0WFM9R+8CZi0wu5BdIGpQxq3LWlFP4cs
/DBVTr8OMW5BJM3tjUvAkEnE3r8KzAw9AyphWGfLYTLrdYetdzUZVb81lRJoQ+2nw1hr24gdXcq0
sbPAeB8SdzOF2yKs6w/aLNfXqiy4xK4WbGuyA7mWQFYq3fqqTWax4dzg1RME6EPnL668ZOUywFgM
HvMLlVPHTVopN71sweQYCROanm4mc144i7ZDSZ8TJi5RvzYGGCV2sJYRcSj6VzO1HLMjNC9LpuLM
yuZN2WN85lri3Nb09WxWHIJO/ER3qnBaNYz5yoszyGlFzuxiNNk95ubfOZwBayDPpEzRaMCNJeYu
z61qjUJzD8sOKlQ4WC9iRD/so47OqbRIIwXipRXjtIdz/DNOpdqptjuV7SYowo+4T57Cqn0RJHET
WOvJmOyF5X1Ec/hOZpiArEj461Tz4olBPTKOC+Xgi/BqInMtPsQhpO5pst6G3whVOTZwDpLYW2L7
J7Q+AekjeUvzNOnJmuDYCXTLJrIMbWmG8XcmtXMHQ6QA3mQGkbuEcQzbzmNne0P6zmu9TWc51bUt
2iP6DcF4MdA4NJgPHhJ9MINGY8DHLvtHaSmUr5tBDKZ/ntaVYZ1ri/igG72IyXvzxpkdjXbLzaN7
myAfTo2+qaTqwT/zwIbzlK7mgAqlMTKAMVISdPMwDBnOT1gGb4WTnlId9bYsYRmIzl3381QttKWT
uNeEsSPRcEJpImD/fCYaXivADh3O1Tjoj+zn23UBnUObuRvw2lzb+Viu7Agf/myn57ElbZVKYzs/
0oCc4mBaf6BFCXAG+CInLX/r+L0G7DF1bNJaobUqdciQOHOWltnmpEHhGzJ9gQ+o7c1kxDsb191m
yuo33GqohoZk+/cEV9bwepKqjreLOVVpkgrCBnNfUPPf8nyCMeLkrNYtdBYMP64v4UbVNgvoZ/Wu
ozhqVoWuHoS2CftScQjsrrhmnrnXHzGHtOH6FxJPzi7E4EfC+CB0jzlB3UzMGs3HPdIfwT37hLT1
pddWNJtO9OTlcIgtY858jHhLVmgUx0Ka2QKhuqD/dT/6Olo28sEpjaTfTkZ8GPJnDhGOghAeDt4t
UkmPeI70GPll4fpxi3ggqrQECG1n0VlWVn8oIxoH5uHkUsMr5qitlf8Qqq7CrFmbqb5upu5atOxH
x02w6wqPdHEhlobrxIiH3Hh93NyTap3kA84vSXulSWA/KMu+pxhRp7VmPuacDDVm4JyjZTbrAY1r
EbloAZaotobUyvXE4JZqKsDdMqTzoVfpLsptRh6ejI8mqIRIsdIsih/eRsRj1Runpk6eB/Yn+vQG
3QfpJwm2cBO2cbSc+wvXjNyHmr212QKxcO5eWrzqSXtX5ASgZL1FobEioPeaZU7ruwFoo2Jw93la
VluNUatn86ZRGYZIuaQf8mLt5DBnPf7P1WzR7QWwoUQ4ynU8sck7DS0DKNEEoseZ+isJo2Q3lTlo
WiEgrJJZT0vno5D6X1UX6NbxQGv0uEO8mxQxCAG3YWN9Ff8k81NLxQaV6bPMbJpNW70Ji02AXo1J
JRg9INxV9DPa5j3PKvrVLl+zCZlqehmRCVvYVviZltNjQ08l1pMZ1zy8sEv19gHH6eqdHd/jeTch
Zja9+ww521npCRytpkxcEIEO5RYz/aGQ4SbxKnwAAQOChEA9t09hrJnn8RDBv4m9hlEh56WVafrN
1NU/LZEm0JfQApSBGGsHKbTPeGdP6oW97/oGZ4eJepW/8oTAVR5aBxt2UVLJKNSWaKEPhnaSxAXP
5Vi5OIvFwSmaG0E+wvU6zcdkHRsj+U4cLtWi1Wp/gNbJmaKKZRP3N1fSoEdGDIbcbV/TCjtfm35O
guKVkNixsD+r4GrE5Qej1WJv5M6v6+YgNpACKX55HuthherMVha3Xjp8XPrser5n0HFk3kjxoPDv
YRexcgZrGQ6ch8Ed+avWzjhs7QUBgp2nB/gsAFwss76FMxmU9iqfijPjdXxCnfNPD8WZUIRxjCvj
VEzkvpOwDpaRdarVjBiCcWCt82A06jEPt55bnYhLC8pPTnO7n+W+qyy1M3r1rVRu7lsSEElYLYtg
mLAnG9OGnJ6Bq9AYSSzBCHLaxMCQKdoll+C9dPI30ylCViUYT8ocj6Ih+xGox684mGBPTZSB+MFa
i37MGdzPTFRkOxAKCzddeUb2pE3TaXAlvJR7HQ4YX4M6JXvvYrt4HDvPZm9Q7CSEXiwz3mZtfei0
yNshFOIJxKHneRuOgTdAhyutwZA39A3vfWRsjJqBnw38ae/x/FfxEKxCZ7xGbKIiRkruS9XfQdtR
hnA2bKs0eUvDpOd755SLWd4zQy1ZhWNLanEkCQbc/DSGw65xhbP8aBI93YlSFCRp8GHrOD8N+YQX
76WoezCvKd7vamlQES2xg+ZranecPRy4o9MwfeSdD/R5EVoQMUmrgr8zpmE7h/XRJE6xEC03exs5
YlW79QlPjq+5JCczgWhEhhy1Q2JAYhb6nWuZPOL1+Zmt+DjW4quKaW+lkPnS7EHI9PHYERPKXqvg
MezBHMnMFqBLejAIKUPgmj84OnoQlRrFeV1tBsZtRoflpkvSR4RxfsP4Na/RIneqHo9h2FubUsLu
gkW2pYQ4N9qNQOXLQO7i1ao6GM6Sp08ExlsWaZNf8TAxakLsx5lTutapQ9WQRpTv7MfCOA/+iTe4
IS2XeLFxdeHrw7/H6UmC95Gyl1l34OVlThlHv/AckUR6DZKllaypLy96FK0nxGreFTgpim12W5eP
xXLNNRxwb9s03tPcjB/kMJ9ndBt6Wlzz0H00rxrPpW3QeA5qKRXD+zAVf52X3mT86yXN19wmw3NQ
bRUGr6VdGagObntjTvdBVukwpQzbR0/bFfaZA2vYaMgfVGNoHRjh1tB4x9X/fQCxq1LWXxq8hTUE
lUPMht6LhhLMDg18SLn9VoXiF7cpnaTp3ScjWc8h2JoGLseuVcJ+QuoqGZz9YA6D6B7g923ssw4P
dBrKP4YY0z6yCjD87BqlLgCgqLrn0bGrVc1+hq0Y2VLpxJCaAosMg10Y0LONZlhFjZ1zqN+6rCxX
Xa9Zy0mQJLDhYriMCUKv3kfzfE2iRtt1xlH2sJKVlz+XLj6mhvAjeyMvKg7I5jguXGKCmnmCsbcX
yVGWenBku8aFwRqDVAvGl5BqRS7lPmrK2o2shTrFfAG/Kse3NBDySJi4rRgKTUVQYm/yEG7q0cXU
1f9j8yBZGBxmQZ/cZOS9VHBvFqOiMAkoTPNm8g2XIMU8Wj9laG6ymSF22ZgbVdiXJudIzGkixzmP
qYZhEs0sDZFJ9udkXMbCPVNkl0vl9G8VExHoBEs7bLGMR5DiurYEmwwleNG08qQ5+sqZTRe5aeaK
1IPfwI7rWwYvD4T1u2Onxgr4KFkbDboUbEFQUGxXTmQiL1rUk2VvVywGy1dmgjU2KWnDjCBhMIK+
6Eu7QyXJi2WgacbS1OtVnxnDcYB6w1NirGJAS3hhCYpV3bkLNKrsDqB9r1G05UOxNNrkbaDa92Xu
EaYMRUc2eX4ulUX7FNTs/qj7W1j0B6t02cSBsg+bbumliFt8YItI5dx/RX2nWX+MFeRHaGZbReCe
XubLysdkBeszhzfHrD7KvzyLMXiG6IrFeaC4i4ElBnBQB7zxCHKccX5bUhPrHoBjzCXdWguY69D2
twBZxA8KntOyvtJR89aqKrnJnEL5pQ0NqwgRxwCPv8e17DfpTyyB1BPWe+lc3IEkiY/mQHU1M3/Q
rS1YLYOyuSKhaovPKIf9Ps/HKJ3ByoM7aRWp3Nkdj0FY7kC2R9vJYle3qcNCV3rzKEc9zoXwqGlA
P9SEwJSTbPR7XDoxegW7XgXynEuQLBpz3m5W1MCBxyJeonzRrmNSJFeYTNRKSdqTgCzUxs2anxG+
HvFf9jewJwCWQf/sso5woZchHuvole3DPxHEi2XhxHtk3wRLI4QD9F1tMXvZKlWKxHInJbst7mVI
PFt4VEqTY7FMMpR/zRje2jy6127rrYa5ODWlfHeCNvRDBrNt1ZIjUzxzhllmm0qQE4OGmi77Rl9l
U3aamKT6OO658SWiKgZSBal209Q2pDup3sq++mDlRX1IzX5ayeSaxtopz8DRTEWV7uoh93x8PVSQ
Jf8pMKv0Vabtk42/GOsPN+/4YMYTBrvGGFPXM205s6YJR0EeLpshrndMxYNCW+fGFDw6HgaqsOf8
wah/0M4fh4ZB+96yXHXCOKTH6T70kj1bP3r+m6vNd+WXTXxWA0yDFHnQFd127pPopHr3L7RNjzvT
/kMXACMUBSCJ5YosFT1Vo8lVxC6gJbRljkr6n0aD8VObx1knh2Jl38P02POwGgZtCcXmUj3kDhzJ
z8TlnsYxOQ2RuYON4bsyv9p5Q82Le9WozS9tTNaq9x61wEtXkAPT1zanXcsWonhUWzYwXbTWgd6d
iaUNHthHId0Wc4rkRmsc9ncVR7BuxV7v+FFTbd1nLyTJV1pkbwpwEDlGBzil+5bhOtOqfeK0W5Yt
7Aov7FbQJZ30ZRziY+OVL3PoXV3l3lmr8wZVkL6m32fJKpkq6CeIheyEoHa2954XnDOzfgJPf9Cn
ajeM7XdKU9jhTaPG/IFKaG9KvXl2MuayJhGj4vj4c4/vsMujY+tC8idTk+rxPxcnXORmGOx1zM0y
/ewd/qJ2eq8r6wUwKh4OKBG9Nb2MpJ5a5ux9SolSzG9CGi8yierFVNS/7PbYFsb0jMPwSZfhK1sJ
zsP8nlr10TOKS6t9NJY8Ok5+07PizzINli8NvMaZrxP0Chgvox0nKrpq7nRwKhJxtr5McFfjw3sa
5+Ad1EpHkjbu0/8/xeyBPBMty3ucQ0PIXU/XaQQf1WxezBFmYRNv+VROAfn5gvCEVtzxQyw5Ui7Q
qkEx3qDCbYtG7W0S9EFJcIkNQKYcvlO33j2+D5xNJ0kEYmQ/CDY1QPvle9sJRmX1NsrKn9FCzPdK
jFEdWAlSexPy7lye8rzcsasJ3Hd08UoGYA5R0EJ5L8Ban0bPWg1GDI2cdLEO606FP1lEZ22bvmuL
QygdgBFc+4Jvtk1FCmYBN4KmVzeZs0SO35CQ3cVyMCGnbvGUz+YRu1zkJM9ZqB2V7Zis5ssYYyfX
vEa8hshylnF2HU0TghK5dIONwTLa1zFjbX5FUcePN/QGwF31nJmkWqvEfnkgIZQ1HrRfToVD5HhX
xStFECSlV5Pw4MEJVZZH7slTy6FQZy6aT3fU9nlVnGZmW/Ec4YjpPubcOlfelc/lkEbO2SjktTXV
z0CzVMzDQYFa6EgWeY9od39zGga9ImTkO/gONqjC5ikJR1xJy5oOqtJ7Nr9Vr+YwX22XLWQiXreE
PaKu2pUvmZW9qLDdzrbx1ts7K6/+0kdZMVnbhKEpkqeUSEup2EV4FlrvEhTjKbImEAT2OTBy/aE4
+pTmCJ4VxMbHHB1BnLQvlXY8aYAVqtGvmWMvrCJgV/DYMQzARZqa8Kn1XZ3g4px31RyQTMgiv25R
APIg8836Y86YnRUydXadGjglebV24zAZ+0cRYpXxR1d99f2AP8zD6AzkhVpa/2EVx6eI8acggaap
zTI8as/I1bf9I9uYB/VNlDcYzecyGdd0+9dGy465yG8hDtIuWVpWgrIaDjdgs6KxNlUPRNgUp8ky
kNPde2yb+8EbrqMonuBafAZY0HCjLFjHsaEn3cIwTxYm41I29C10m9AMOlhCM4K7xGHlS0h58vjr
PLf6IChfSGvXzMbGncrrpNUvtrROD1sr2Qa5qzy5AIczeSAB9fant8VzqKmT5a1cfqDGal+bgrmk
Pfhj316HpkLGyfEOmWwpNYx7ZtTbDkdx3z4hnS1JB32aHfdyUAR/1WO+NuZA8cuZypT2srCeGPQv
VFOcu8y4xlqx03gxpqE72Vp8DHjxoKvRI2C4yMxbHmGJymA32/E6boxTauC8hqZScJ64uUTzL38i
BEhG/QE0Txrf6FBp4q1SFijcZgsl6UTPjDXL9zo+jkAROmGnhmRC+/gQksHaZoDKJ8QWWl8f0yM3
uQHZCy8En0GqMNTxrXnWQUkCpE08E1R3mRE5nxqbvYh0N8kHJnhsjOTZsReiEvA5o5o9hs+vIT+f
nowblbgXjt1nUxg7D1KXYTpL8Hm4EZdisjhriWOk1oktcbt8AF+qx6emuJW69+f1rCoPxtQ3Ip0i
irrVyfoNe1qmxLx6zXTs2L6yY/jGWtWoeWKZEAHqJi02afyaIAmuIjmYfmtnayt9JDzMptwIx6Ls
QpYaZOMueiQkf5b1uxdWxHnYYrYURnl3EsTqKsHkxJRUvVW5cytH7QIRL01pK1KwhItmGkGWvjPw
OA1SscqIL9T2v6YJb6LOef8Z2LQu0Bqtv7GIVvMhWXKzG67yoXIG7m6eLqnq9FWlsd487c17N5sX
3QA5QfFSrYO8rxeGolsoe8jtbds/R8b8NVVs7dIHQgV5QP085ufHvyeAuVSJP0/P10SMuBq0XmBX
aT3fZBKte9Zf69IF8MNp4A94T4UlxWqItfcohXsm7OhgojBkzZGFkphIsqfeEQ7P7wzleNbVDsMS
vwczZl9MP5PitTPk6/TLqAm4YHsFvBC7NlGfYLiZZnvTR6v3We7pQuFeW+3wy9j6xkYsbZ6sk9k/
K56QZWVpTOw7rN0WY/BoihcE98L9VDKmCt1vBXJ1Edfw4c0a/rjbCtLkYGbLeDz0pZPcmaJtBrt7
bdzmAOBb+bZFB9LGs4HwybKPMvG+IrJMC9HPDyttGQJYa65ZTryZZbvAV4HkmwWqO+T6hX53K/HZ
ucYHfSto2DSp915/zdglu3Cq+jqmUbWu2vLJkg8+qge5NTfkh2cN/x601Sdd7HRWtVEHMlll+8Cv
SWrsFHT5GebQK260W1HPtN9O8DcBiU/mCnxcRS85Jv/Y6kV2kJ2h+PupXdX7HHSAd2jZahhVj35v
E1Sy2IBgxTrYucfYvo7dIxvZQ6+qQm9tGXSBdQNRFYIACxaMxh+TuDzm8bAPYswCCrFm0RChIqXV
sDSMX+2KPUmImhEIhiS8uzVkXdOBXQ09Cu7pMpAYcynhSyP/E0b82zlBuPHsAgxSP9xakU57tir8
Kb6Sn3RseW7t5BTOHAO2zhTcYX8J90L4mZfcYgy2b+gthd8m7b+wzPAPa86PmWgldrb2zFJisVY1
N2/TVmw8Sa8xfcq2o9nwmy60VxohpDXp65wHytm3hpvCYU9vxB6OLU0E6qZ1RmsL92RBoRnHf0Kz
nYX36Wlmu3vU6uQdwRzX7mqgbt3XZPAXY4LVr2B2fdVjyPwZ1isUilv/v3Gu1zdGC8/N2gcz7WkI
ZnFr4dA/mpnxokiVMZcho9rVHCVer7EBIbdXYtLX+hCoVdTyweXUj60oVpg0e1YAhPSOQ7NjowT9
c/mPuZ4POear7Zxw2cVZSRGJEkaUOVtPKBpRboHVafJPfvHjCvTDpZplwvLUgNA5EcEQK8p/nJ1Z
c9vItqX/SoWfG+diSCCBG/ecB3GeJJIa7ReEbMsYE/P86/sDq/rcquoq345+UZiSRYoggMy991rf
Qi+IUNyCMIfPjRgx7t9shc5l7W8kXFQw+c/kIRubSC3s1Lj0BjzFpujXsAtg76A6WrGKs9aryb2z
Ne55kZOcG/00lOHMqjQhBC5skT95TpURDyfrDaSwBIrOgP+YGzLFaeYsTIObjTCStZV22aVu3xOK
lkUbVtVKljizc4cxkdVrL4j795Y12Fthoo3Pkm8kLoTvKOsO3IDmLXigY/4m1iBoGc7Q1WXOijwO
NREobttwUEHzVmFiqQdAMiB2Mtr0vsNIzXGicRW3wwLd4hI9W3kMC25AhI9/sVPn2e2yI8HUxYtp
ty/YyDhXezc+6ZkiFJFpfDsKc0kzLbtrJZSRSDgPFnPBjWhQXrclOePjwxiT1x0nIoCz3tPzQzuE
q98ba9jiiPdo7R+ttrbWWfDO0mstO9oIb3qq3oSek0fQq60ISY4aTSddqcT8UpYNvm9vhfmtO4Yb
K2yYMoTmm9PUr0owIQ5GdSo0wFZtl5sMcXDJR2ZsbnTDCJdakazzkcvhZskjgFiPv5P/aC76xOtW
svCPekaky9gY2ssgGcwYbdEck13BKHqhCnluK/GkYDiO17Bjyao1l3FwX5Q77FurtnWS7aCJTWDo
YIIEE1tUzbadwt4Y7Aee7xJgaKDifQbp8rWcM7gIrqel0LiorpzxETE6LIbAZ9kdwWSlLmtc8hR2
7oUGeKOaa1kzyRHT8BbrI4p+9tayIQKMcv2Bm/QTZIGLn3rFKks5ecbxkhRYwutBnYEUvUaKuCI4
ojXuurtASZZ1E46Rj0bB6VD3TeKBmvg4iHxduNrnwPPihZmkUE+aAdqPQ+HqFKdCFWRdwftuZj17
KZLPOAo+5moDndVGIryMWvc+Q39yNwwR+RnVKTXdr64x/Ej1N6lqZh/92vHoIXanPstYEjvwBS3Y
JPpV+7ZHvTjg2QgGxDbpLPWvOtRURDAq/96GoB1ZI3j/8IxMhf7iFxlZzxWFAn0Q7TGbo9Mj9YwC
7UzH/5ja5UPVHZuEllEfpzvQWqLcun29JuHtfu5elEwSx/ZqlPZJ1dy7fZLD0HpOeX6an7D0h2Uo
NcJFqwttzmOZOXh9MUO0jX6YumCFYuql8owfkXPFfvUWadzEC4iI7BrNx053XxGeMfspIhgBPuy2
Dn0hoic43el0kc4B+9iToXtfWwXb0RIn4A2n2Jown3zxRpwjRBB6Un/Xw/i9tMy1yPxnP0QAm0PY
ZQt5ie3iKyFOqI+K5gPV06NWucsavcRYVueCIKySDhq6GwaseftFTOo0jM59NfNzEh18D76k6AP6
/exGmJtVcfa1aeur8twLRpDgbomi7RvdNM5ElX6A5VfLOPrm8ieZ9RzEM6CM7z1m+cP3BEcXa2t5
VVO6hQVxZ1bZEanKDvUbrDdz2Xr4hr12xpVwfjZ6Ei+JlwL1kBU7cjauhKGRBt/n2oWhLGAL5zUA
uuXF0xLU6iMMiGf8VkfG+wzfxqdibGlZaItaQ4rp6K+6gXlCT6YvWvWBxm8xRu1WGOnLSDvM/2IE
NBkzm5onMGOagCDtHKdiVRDV5yqETdZE3HfaTTfvMwfnKKv0wQxpTkmWMKMmA/LLqLvnLFYfbmJ/
a3OsrjES9iw+dGFXbWAsfetbOmlpaF/tMCANwH4OVPEqI8Z+hce8X4lrXtsfKkmeUVy8ZeXObZLX
HOcP41f9PSuLRdr5T2jnXIIxp4+8qO/TAjn/mAc/YOluO0/ATwFKUbnTs9U4pEc8pawYd5QbORpM
mqc0+11O57IymGh0lwHpp90kV9yB7XKMwuc+c/FoTmgFxo8aWpbKTHDKWrQNTPOh7macDyLtkGqk
Y9d+hzRy46Thc56wpS6U/xwm4sOCtWy4/sYF5dfqaKFFh3UoidqzZwIt4GAPudcSlGHgBKm8Ny/I
PoP6iuJiNRIMhqjpNQxRWszPFUIp9thH5y43kFg4w6IfGF1Gnn+yg++eyZTJvsHsnGE7whlZATAg
b8ic6RmecVe+gpZ/bG0EewaIf0VXukEehAug5IJjXOMjEix06r1McQcJKEsjKoRZ1UXhkb+CdD4O
KWW8jFCva6yTWE6JU8+tRxGEzwqVShpxtanGbReVVzNc4zeD5Inyw8C8heihjdkUCYFg1CiDNy6Q
69AmJ8tOBacCRyB1vKuGDD3S8V2FVX6QebLWIO12gmsQRNx9lDYrVc9KSxtgXBhz3Nk96w3dCWCu
12oephhCrjuZfIFsvHBDXtHy4ZhM07jqbMh6bcwoNajeMwI5F2QH/miltzFi8/OYmG8iL5/LJFx2
vMGF1WNmSuMNlIsjEmUDSVP0OaTdxt/Wc8w0c2cGzAVj3TtSVV6HsEUaoWXQmOznIdjbcfQ5k9mH
1MNvTTrujbp4CGT/uCzrWT3GjhYnGccm89H3tzVinAbpBfCpu17iD6wtoGueH6G9Crcs5njCtOKi
wL4TAmXfGYUIGU6wVgIiHR0MrNJiBegb2hXOC/eVF1pP5yBgIOt5KPhjTraur7cqK5+9oV5EEiSp
Wc6OJY99iadBmbGs+zjYhrl81Tz1OeqUpDPKW+05uozljRKBYWtob3rCjr0BYiiyD6+asRWs8Cxy
z1k5YlBECyyrraOtDEMDAZ6d+qiV5C5ENAtA64T68Dpl5qscyktMa7EkXUGPHZotZWHcafacd20t
WDXeioQwW2dE95Ki8TIt4wdCG4ol+GqCWeGdG5mHDhlnF9P6HPO3iBwYlPdnJ7Dxj1XBFdYFhgYm
QV4v92OBrCTqKU3vuqg+54H2NRx1RizGWdrT2bOTg+asRK4e4iI+DXXy0PU62IxsXcCKGq3x2hig
QRr36xQjgAujYJ/01UNlU2NX6XQUAWSGts8fAx04nrkKcuf7FLQ9KDdskqGkBqthW0EzQG9yhQV2
6pTzwxPmfZKJFzPoXtxeOyKsXCG/WmlF8WQzLDdF/9QJCF60eNOiOVNsIWDr2/de7kSvLqPeX3Ut
2DKdZsnkrC1ZjsiQbU0+sZETPhKMxg7JxIzXQ+HMqDTRFP276amOy52eV2ieuq2Z77nRX72ODX9V
M0xoq2MRFw/ljNGKIij+NQzonDgO/Fnps+m5P5rY/lJF2pOXf01CJL8ivQZ5dw4jf+sP1oU+/1oN
0xIlz8q22mVYz5zcml0dOQbph1FFH+ARAkiT9hcmrxthTita3U8Fgdri4BbqbOISuushI9kdZsgq
H5ekDaId7j5CzZudWs5b4cqDL7O1iywREeY+tfNNT90UotAf6uISF+NDqXKIC33IMrLwGaeXWsC4
g7N5OiU0/B0vfguJaL9Ttb6acMhx/jRgLBm7XLniyzvbBMVpi73Kx4vlyEOf0NVriEGoJ/dJjOI+
NZyn2NE3biieiWb5GlsCE1H3wqCJjZqACNhp9pZt9cZsymvLmx8Kbp3C1e8dqjizmS3P3qmCkgJv
SZHypyVvLQCVxkKky6WlCnWSLbETUlKDTwxmvDMqX7RuTckdSnseO/FU5uGzHzNglYUFNoIPauh2
tKNQB8uLTpDTM4oeTBOVAPOLnhFyDO0Pv2Ggl5aPMmw2YYasi1tbsbSj9mOCaL7VhvolzC1zUXQI
euwSDl4baxsnjp6mCnpgO7lkMznTpu79B1MG1Y5MuW2ZpXTv/VStmahe4xET1cDkimic2DpUiCzM
oje+itxw70QR7ny98ZeMEAV/tlZuym5jaSJeRmkZPomwDR9QaZ9uj1zQB4/qTLf5aNmTfbKKH303
BE9OLRswRWRf3B42Pk7rGgwRt680eJINLo5MErIIzF6PPLKMhfaIYFOngrCbfdzXPCzrcVOFwIWb
6bMTtOVe/PuLxz1tNSrIgJr35ivkO//9s9t/xfqKWqyb86JhSvz2q8EY8c3/fnz7cRuCtxlg1sc4
DOgNV8Xetl2+MPgj8lu++FXGqqYVIJ9RyhXgXmb48/z/Gr+hUEiRbpTmkO9vX1wCx3YDybpzz4Qm
aggxZk8uW7XHYf/bl1+/B9wYHUm/vX3/9q1ff+P2mN1AugR5zAEZXOz5v//R7XmtCC3dlAPXZzcy
CHZxPdPRxzQGr1SR+mIY1nea6GuZZ2QpjKa71QEhwOv0GMY+tF2F1LzEs9dRli06b+hAJ2GDcZrq
CEUGKVbKgNn9VlN4HSozLg4p2v4FTGNQ5Y9y5Ipmbhmz8s3dYPYeMUQtuktiR6c5XjaZdlFuMC79
0EP8R37AUrZo7uM6r9ct3dYrsRjftGLcW32fIDqhS+URnHaIiFU5qtBj1KxpK5Sy8aEns/TQxAWS
OX45Io+PfiMZL5Oz5vqucIRxXy3HV3IMu+U4N5pGxoqbCEPaJmxrLJ8T98mAZkwNCa6YKIhMZm5o
YIkvMg5mR3NBn52GOtFxKfrRTdEzny2kU64COUtAWyuCEIXmUAbQfhI7W4+FiQRv5q6icRh3aTv0
S1o0KC88zBtDpB6jGndOU9CCMmqZLktuOkd21IIzpjJL8x40LIYoo3xLpFEcJSkMR3ckklCjpghI
Fjoj1jPuB+as0h7lW13SLbNfB/C+Z/ZQ2sZDU0dFnLunLHMo+GsYpnPgMxlqol4nA4Nt1zKC+6EJ
v8MvZAophi3nJbl+EcOetGn0M7gvb1XgYsZMpQOVoZmxdMw4e9Le6syIQkyPqJvgdvGJRMQkcQhW
tQjdhT3TPKqRbNTelge96ZyNRrzsvhCGf/AC6a7L3k73DEO2ID2iQ2yZaulWZH17vRuQfMAEa4wR
giHpZ3ubOu57jFhjbI58YMfCM4oX8oaoUMI83tUES2iG4lSZaS+OYvSBksIv7PQIcxA9Uj8aGNuw
xtjJlG1dthFvjvmumDd3xIVdK61ynmq/WI51Hl7bWrOfpEQD2BBBpXT9gV1Z8xz42p1erPSEvskQ
MYXORRhgusEGUNHFYV9YV2hnQLP6hpNvQ8NWZ63In63vMPW1k5Fb3nTXJBb/jMSbQ1U50tK3LYZy
hOIU3Z1VOM5x8BBem14iN3qfgpAThYvedNAWkZlkyBKYdPh5naxVxdDZngI2bLobXx3rlmQS/1BS
kOrsgj2gXifSxBjsRz+fWI8sZSAc4OGEYXsThnNuEMnkj61IzfMku9Xth3ETvXJuBUc4tp+jbLLf
JZN5TmsnZjJLSzQ1CJjzGale6Fx/pb3ClUUE86kP4uCZlINs4dSF3N0eMqDWMFQJZzWyJlN65OSu
ucl4KN3+3p1yQmm5d93hMxq/hGzUuWeM186MX5Hp89G4w/jWF2AfHYKxzICAW9dG/IKfo0qLi9/l
+qG39BP9gu6QaHF3uP2LKTh3MuTRRRRbzzW5OM+x86rYIyWTabHHImKUrev3tGPIHKHbuE+knROJ
U9oE61lyV/WUcZU/LoSZZo+3Z4nh6N0eaQWxYBrl0ErrgfBo+K4eb//K6jz99V+apomllIjoRzt3
1qODQtRymZqBd01ZirP+RVKne2F/0QIVf59FiyM5GK94sjFdWPq2M3Lz1M3j4DGfFLcTjRB2e8oR
PyCYwZXxJGAaA5YyjM/aQPUHQNMmJcP0aOR4L05lVJdWhK9V7pQHzYbJEs5glilOfv1WYVb2smcL
D84BtfFSyNE43L7Y1pgdRLdxg559QIDG3sva8gFtXL/VAuKEe80sFkRiWc+ZOfKvQI/OdKBbhktA
VOhkYwIynsNQ0gpPZbo2YkZE9hDrqz7EORTSl151GioHO20gnE9hOXsOmI1nx95r4iff7cJDW2FR
quZPT0qK56alfLOQ3SyGVMB9w0b6DfOAv6BiLw9el84L8MUP0+Sk2z2XRiNjzHSV2Fr1jB6unVWr
kE70WobgzulOStb6JZ2jyGf7cac7TzkJZ3daR88qIe3U1iKItpQLgTfVDyZOnW1u81lENJBUEF10
YTqbiqCOndU590Jow9mJd1E0nGU1mW+tYocYNHW3aEsAqanwAvAsJFwLNB1r3Wc+H9hduo0KW3/R
LXxbTFGmQzkIfVOToUEQtK2vSSjVGUPqmsZ71ww2DNiUXMC3l7is0pXtJqQ0sVOEQdn6h1q1cMk9
k0ZW4IXlGvchhmrPLzYhe/xXr2/WibTaR8MlMrQYsPPevo20mthiiyahKNPXqh/jzZSpYF3GE5dd
TFwQ84eL1qfDt6x2f/1H8PvvZI55rzq/u7TNHO3g4wDBQ/e16wYHTS+ClTs1b35m8teqyrJhi/Jy
2pbdoJ2DhnW/UsX4FeHsIp9Q5qBD/9HUWnUvlLW3o0ycBpfZYEca06LEHrHs8xIWHKFkG2zYw7LS
AZBHzM9xmKJcFuBi6opxn245FjSY1N37qVauBA3q95ztQ+8VXzVgx5STc9/JoVPr0qN9cppBkGJE
GzieCVp5UdHuzN6xqKwV4Vh7aYkJ8QaEuQVDZUIUO6Xj/2qabdASqDo/6sKY8NQqpyUw212HtOrX
vuyQ8xRldTQiPKe2e2zx3MLmteCHM/WeuohcV9Vby8kgSLfT1thJTCwb7rSA9oHgZ86LmzqGAGgR
l26u2u9eNH4fW0295S49m0wLrCu7dItbYqKd5p4zLV1/nblCW2W+RoeEAsqpgu5ra/ebcVZh9R2u
rtLqD0xQ9JMydL7YuXG6PRylhfPICBBTTvGx8RlzdHn1aNc4Wke69LdH+oReSyUam2Lbp0WHWERn
kkC0rUr2RRPGi8JynnynROyJhQC/Gwzn20M4FuGKyRhwNqZINUk/OOa1AmBvNScOcjcQidwNpu9v
4NanczBNTxaZ/gRNdUYXJBU4TK1eFx6OCrMow5UfA3kbQDcd8Z6qNfuowhp2wKKIouZDWPid4TKy
ZQvB3vrOs310eSR3LfvOznbmVGRL2yndL4jFIdrUzpM0ywZTjY5XyLPjbcezon7YRkPcfvimBeLP
FeYR19Xr0JfdwcxsBJqTpb2i+Z+z3ZFk0XwM3gagvKbOeWQFTnFB5v8IKCF4E74qt8bgsiedo+tq
lnYggaHOYQi3xEWW15A53DUjzmVdCz9c3r53+4LBhXGLLtJ9PP+XACHBThguPX+ac+XsXqZiDx9N
RBDog3BTs+cuD0HNNITylRKYKSgqlKB5diDtn2KB3aovvUMZAHL3M8Ut0aRdkE1qWqaits5tZo90
LbG1cJW4LHZGIChOh1cLpP1K0hs9m8AizomklYdl9E70wv3Orqx57fTcpPiPnJPTDkvdBiIwxIX1
yq2URiRv4t7vtfYFbeMYzNVoH7yHjcuY1WRTWkW1trMtnF5DACZjRFKyirUmPY70vJe9JDen8Ghe
9Mxq1g25xmuonPIcYIfkr2Vcx+aitDMFgsA1DrKfiM5VbUWCORBoZgGocDsU0BU65HVs4lH2x0mH
8MBx8zIZrRsUxV8jMwxOzTj+MDKZnkRFNYsaaG27qHfiPB4f/Ro1sTaqi9USaD0qucPBxz24kp3O
HYfGb9ij7IstGmY9jBUnsrR1Fwz5PYOHaUc36BEwUXMGhmABkGG2MLXizWMr+NnXxofQT0DvNNib
6r5tdl4jISt047ikPiM4uZXZ1pisYkP9/EQIZwvUOFPMkA3oM5CL8vvbS8FEg5EtQ2t923iaXvs1
bvFPsMVND01J1dPUZfRmCnVora64SJ/Gco3vdlsiZ9LL0Tp7NauJVNaBWQ0NFgcwZhP233Q5+lt0
Du9WpoYTbgASh5W5DlICRgtLf9GaPtgmvn9KBuabZKzeF98V5CWfWfbVYnNETrp2Du0VpN/kowV9
1MaYSuoeFuYoq/rB8sJdEy59lzDAu0iPN1rjkiJHWE2QY3USLRslu6ncl6AlQ5SxZ72xJ1jkY+8c
GSmplUYK6KY37BXV4bMUMn8shj5f4XHNdkM6d0YYxY9sHkwrxVUeA2vpA2Vv3XLoYF9oYoWVhHq0
960TlS1ZV3DuFqlHjDaY+a0WFbASW2M89ZWzmapyPLfGHoguOmuaOGZLnGhaouXK0xEXz1yYQImh
Q1UNT0PYI3IKRbiuqmY9iY7oN50dsqMns8s5H+/nKUumW8/mLO0sOkaFIZB8SCHnQkQ0G1HW4FjX
6kNVIXOt08xdTmNvbNme0MB3o4cqrLhF6bOVN8HnIisvAgGMGFLSqz0OFVE8mUViWlTXK8MzoiWI
dFoRoF6W5ZjI1ZCFw8nKE7ARZMywltjy4iXeSeVsk82iIDR7QiGaDcOGIXh8tPy+RvQwS/XBn7xa
cNHMwkxPsqlTdGPMo0qZyn1tuxgEJmvvReLaAOc43b5I6SUHUOHiMFCati0FhEDNuHA8+PM6spul
nuOnaZTLpUh4kZLFsXCi6rHinOtm3U9eacgc4DctWVXjVYod5J2VrVP5us86yrYGo0yTxT2ajnSN
78hY9U/fCZu37v32pU5oEa1yUYefYUZ+NgA4LEAtRau+DLMnawKpYsbmtBkdEu0KtzyMRvO18/G/
5TULppq/CG4dWpfw4WgkcAR6iKU2ceoNI1kQBZ7SXyLZyBMjX/fkyFQtGtV5S/iE1ZEipDpqlnJX
oUPYGFlH2XXwGJ3orCL2fFfNO1wft+e8fRGF+YUZcEHoCLdeINcEYaSHNJ40BOuUpv0QOQdycNYT
0oJVoNX9smprLrpOHw6YV6GSFButd5JTZq6JLXqpLPXCrid60nPp3skcQ3aPMq71LLrrUxtdvD40
N3Zk9odR5XvM3NDNS0PiA0wntHUWO2vDnXZxPPgnKKKfg84aICw19Y4WiHwNzfFEgMYsAp2QiBrZ
scQDwc5puty+FKJ16F2H900vokuOH5vp0jkaW3W27KUKHGtntcGXbrTU6fYFkROWBDLF8ICjjid2
Z1hnMVU0Fku1dRr/haOYHNklgYRli3KXI8PtpzK7T9J82ISQjhaTUYTnSOjTzqk46zrnYnB2v8TI
gheQbpih4dNZJxmWhnIArCxUA/LdVbwc7qUNehRxj2URbTFZj8EoDlGAHtXMB8aLyIwfyq85jcBT
VROv7lgAkBLbCjaFNJpdO5BmwSGlk540K6/RH1ucbGvLH/qNReLlusiqNyVViBO0QiMZxvd2U7Kv
TO58kQT3QS9edFKIVsag0b4ajPIebVCyD8dNYljmTmR0ZNFOVJss6sxV7iTfOMfUXtAnpof87GsE
w7YDrl69m7g7imQvJtTRdWg5C3LgkGjIMt7gcLX3pm7GKxAfagnAzWR46Y1vVhU/Q3zsdsOgzdyI
HpsnzoUW8MvJTqe3QSQFe5qxXvpSEYPpAjBA+15il20P9O2MyyRtb99XxTXoiHg1x8HZeIF7wkXT
H7VBq3cE9WCas3wNYjY3z8Ltgi16kmRR4tnWcq2/qLp8NiMIXSnW+rW0WAJGEzE03hJslgZIiiy2
9mOXFBDe9OGl6by7juV62bCpWQ2sqWdNFOWiCD0Gu7L6wJHVX31nRMkQRcX0UA/tup3YMWWpoDLE
VdEQr7UyXfnZQR77gKGMtKN21cbQTOj/7MGLyjtZddU6wgodFGG9R1gxedGuh0x6p2snCO8H1bMb
M/scoqF403xMo4i85kimGF4xUpYFWgD9UnpqzkP064eoSmnvJjmknJ7wky53r6SjEDrE7Bu2hokI
zZHekVB2JnnMIhDGWeFxQo1bjfdZFhsXi5EnBIb0aJDyY5WacbTL/A24aLQJ2nyDBIwg1c44lXrN
IQJHesHL92DXD20AGL9uYNiPdfcQOA/KQQA7xAKXhg/1BFVks9LmOF2wNNrBoJuUq+PtpuY17aEv
J3C+8w6hzObsBeq1LdiTx0aN6ii972Ae48PtwdAWJFDpYq0PUF2pAQ8R5/Musmu5S5X1rfNxi5Wu
sWod9NAx44dF72rhhj1reULz692lCtX+HIUbVkaDhAsAgkGDZZcpJBm9iqe7aLCiN02wTdJiznD8
Gdm1y4IlW2ntm9AX2ZR5+xSs8q+9Os3LvJ0zdScTRBfCZsi6qJD4nAomWjP2ZjIb52sFtcxsreMw
w5+sxLqUXf/FKeks5KEIVrSCUbtYNB3iXd6SOlDMOzcy1BcMDael25XZUiGAxpqw9GMNllI4hGut
5wxWBNa3fbZgeNhjQ/cQbdY7GY/RKsN5G8dHRefuQu0RAjiR+QqJAisb0xgi70fv2OcFaYrNLNRL
mv2gT+qgeyjvbuszUdmbXloWHYuKxTVKhk3TFZAZx77fSZeBQO3LApWZk72xchwt5tlM/9KDPi/q
FtPshSPJVI7MzjqgKmJElKAC0FIb1Uxl2jsac2cjrtp7q9FwZqVFQKlGBiX253rlOQ05pgqqdmh2
2Im0ZUL7bZ+rHOzZs5yCDfiu8ty0TURLVl0HyioIf4QXlwlddD9L1qMqsMOGzYh+q4SRGvt5sGi7
5LUZErqBFfC4CEBlmjO6SXGT0aPF3dYr1Hl0jHZBxf4uogbFKM9UEmDQg6d1F+bP+S5yw6cgQI1d
+z5tv1LsOj8CizXSr9BSlWNTChtgU+UB9bABDd04u2bh7luUjusuda1lGWfxqiHBfY+YBFtF1wig
mGQptDZ6kiGc7mkSxuee6elgUksNAbA9YDoPeTa0u25eP5qh27tFRYPdB6BcujpJIfNH6MaTsyVe
aT2lQXMw1PttC9PLp6kHJm0OakOmz7Z1RrmWfWZtGMIj//bV97gA1jvq3iOADkh2Mt8VbO4MOWJN
mHDoM0KpuR+Tv+hnMxB/O0QucVK48ddgxcOVKD202Ah2lo6Rew8BO9+jiIJ11ZnhsYdcgmFytCkQ
PIC0c8NbelRDvZH6J63bOTrldovHd4lSYTyMxyEsvLM+fnB9jHgwipMrQ+dAexEHmk2oaQNUYsXI
D9MVDegAAEu7iytG/7c+YlAwqKmz9rOFVtjxh+wUmsRx/PrFkMNyaNALTfZ4ryqv3Tmea5wCT39X
Pe4MwWgcElUj+WRyf2dUIMJMhhMPBZU46y1NWwPLOwAbQq5v2y12YM0udhC0uAGRzFHAGIfBSLPT
mOrcaRGhdXC30ZtJCuR5mbbka1sW49F0houpkeaKNr5ayLIQ9wxexX1rwQUn4ZXOB3yWTT0R7uOk
fXnOZorRpK7o3obj7d6Gqc62ZHT36Zf/+Nd//ce34T+DjxziA3OdrP7Xf/H4W07ORBSEzZ8e/usp
p5Wlbr/z7//zx9/41yn6Rssq/9H89H9tPvL7d/VR//k/zX/Nv5+ZV//tr1u+N+9/eLDKQKqOl/aj
Gq8fNdLe21/B+5j/5//rD3/5uD3L01h8/PPTt7zNqNevH0RlZJ9++9Hu+z8/GY68Hahfj9P8/L/9
cH4D//x0ek/fozr6+L9+5QPJNb9teP8wpWEJqQvb9VwhPv3Sf8w/8bx/OIIwSV1Kh8XWcN1Pv2AB
b8J/fpL/sKRh00YzXRj0BlPVT7/UeTv/SP+Ha9um4XmObhomv2ybn/7Pe//DZ/jfn+kvGVvePGLj
/M9P9qdfil8/6fmtaSYqKToacn7t4tv7NcoC/pPxv9AfRsrDYQj5yrogjmbkol4I/d397lD89nK/
f3qO1F8+/fz93z19XbgNrAq0BmAd7nJg3pWl73Gg6jMKylf7n78Kh/AvX8X546sAQmK5jIhtmCKb
EDqCElLv/POnno/DXx2f+bj97g0kTZWJni4KU90nvzVWdfKRIhgphsMkkXIHv15bf7i0fn+c/u5j
mN/Z715GipFywYHX5HCM6POtwBtgOK1WP38X84H4q3fBafT7p6erb8WhxdP75C25cQq/90Rfn3HI
+89f4O/+fvNPL+AQ+ShU3my8qVxqeHRNaoFUb5c/f/q/+/uNPz79GApfuujfN+iVhnVdgA0whBus
Iy+iyywTbfvz1zH/7kzS//hC3SSFSbFTb5hF7GJzqVXL7Hv2OVlFK3DvSxx4i/bof5uzhYjmBfG/
Vku2Bndy6fwPH9XfHEnp/fEvUIUvzKiqa6bT4pV+9WcJ0Ul6w+bn7/BvjqT80/UeemhujaKk4UXT
8q6LAzAYBAHWg/EG9O9/uGj+7kX+dNWHfZuCQW5qQky6RVAE7BLgEpovpN39f76N+ZV/d73UQRhg
rG7rTUc1NpbhpnaCLT6MlYIe9PMjZc+f+V9cNHL+hH73GhqxIEOWc6iKRoOrUY1BsLWnGIU7ylr/
0JWG+QMhnHgw6jLe1uWEPsvQI/Y4/bSvKR1bxECB/da6g/s5MNp2AVdVJ5hd6fu4VgESD4Ar72M/
eo9ekzO2G5z4WYdytPAiUnDtpEQq7XU7/EIaYz/LXldlgvQEp/o+qt1gzrBNzV1bM5OfaL3PhJVm
l8w7X0aqoPH1zL5EYUXxRUd0H/TD8D2CloPg362ZCMaFKZ+YWOZ04OqYHotW4jUMnfqlKf3pDNkj
e/n5sfy7E+JP129Z22Y2DTOvyIaI4NIG7p/jHHFbffj5C/zNdSv/dN3i25eJhFW4aY28Whg1OU/J
qO5//uTzpfcXJ4Lzp0tywlFcqyz735ydx3LbyrZAvwhVjdQApkwgRWVbyROUZMnIOePr34JHvngi
WXVm9/rYBNnouHvvtaB/6ZJLtOAryKYbAA9fsWK9d3X95Kk1JbDF0/nHnWqsxVoguhj3V8cc1Pgm
NNuvofnSjYdEmhfWmlOfv1gM8sTMggD5gVt5H4oJRtG7DYAZz5nG53/AqZexWAzqVIVB7DE4C8d+
lGF2Q53+pUF54lUspi9CzBgbOhaCCeWOVNQ1xERUn5vzX/xEy8z7vX9HfDBldsY9Wu3aMGcttL6s
aiur9Fa1kl74ASfaRs6P/mdSGeoqmlpYO1RFkICQ+x6B31FPLgwDdR5Q33XVxZxFBAsYN+JFV58m
uc0zXADsOrm0wf0FRzAHQAw0/0pWZUjcgGp5A0Txo+GU8sIKOj/ouy+w6LzxKKuB83TtBql5E1jN
vpyi7ZQ7/22fIRd9N2x7Dn0p7z818QBNMJED77cIxM35DnDq7Sx6blQDObaSsXZ9mW/n/MrWTi4M
irkPfdcwiynQttRpasyeiSIKKNfGnLcix2Gt1fVmsvoLQ/vU919Mg2k9VKoZM88OVM7EEmDqhYY5
MTLMxRRIJlvcJvMHy0w7NjgKuLvxI4Us+Qv95kTzmIuBTX60kRKg58pjUtENNoe88x+HSfnVJhD0
A+vCADnRQOZihEuhTmZQ0j3LtCSa4lc/EVHmF1r/RN83F2MbZyirtRXXblzLGzFlP4aq4dRTZhfm
jlMvYTG4E7/UImOkjUpgfJYGnr0iX6JLx7u+in+cHwGnfsNi/ILkoWzKYSH18o8ynuCWvXFyuNBA
p37AcvTC0upzwUKqOsBlwZaEXHSN7JPAM12f//6nXvBiBBczab+GrOyyoZGiWwPrudD6p1pmMYBH
O9JKcujYw4Tx2lCPvGvERNGFpjn1vRcjF8EX7HMuhACHgmaxm8yVtfw83yba/OO/mXuMxejF0l05
hspXb/oY2r4wyQUAIDCSs4jNQhm04EGvk+SDu5J4H1epILRU9AAOhbMnAar7YauqeB+5RSFTmtrG
pvPl1YSxbRMitHZ9wAIIOn3tujaj6SqkLvLCpHmiwxiLWYGyvLiRJtM9CcNbdhXbSGTv3YiXFy7K
f5vajMWU0BLu1cjiaIDBvCjyHSgG0mdnrmu70HFO/Yj5z/9Z8mNt0KjE6BuXColVXN1Kv9rEIzzE
aLzQTCe6pjH/+T9PyIbeNqiM5Xjfh/YrHAr1qpGZ8ziUmf/nfB860T/n6NW/jxhaTageSAm3CbqJ
FExCuu+6A5Xu/MefaqPFzMCdAOmZcdxwsXDs1HFVUh9XEKDIonh3/gmnfsBiYqhlD9V7iNBqaPWP
FDpLJLoLH33qyy9mhioiAz6AIuhKkAfI0aSXcT/M4BiN//iCl7NDq/ZYPny6EMVyY+BxY4h5KQgv
tP6JxVdfzA827P++y8LGLasPFUnZ2LzpAzxz75XLgfPNf6KL6ouRXCdGWndFQRyNVDfZ1tsUxctk
lD/Of/z8Md/McPpiEE9K2CGswB4Zx/344qWxuveq2HkWVCHviyZC4iY89dp38u7CQnPipevzn/8z
5iKtCzubywoXyQXEBog10jNTsApiU5bqpRXz1JtZjGy1Bd3lWGSCZBVeIi5yTPkuC2cTmcO6Hi78
lBNDQ5///J+fglPVJtfDYV+hVbgam+yXA5H5wsJ2qp0WI7vIQkiNDe0U5s+d8YzVhTqRXxOSjvNv
/tTnL8b1kOu6YaKAcpUA4I0wMlcjAwztNOUv/f78M069hcUALzk3GV42v4XmVWN5HqGHt+K+nv5k
GDrPP+PUS1gMce6pvKYQPIMgPLmaYfsBA809/9knBp+2GN/61Cuyn79/hOpEIukYx7UjXs9/+InG
0RYjO8h6mZKmzshGWFPU3AOrz3aIjs6UqJ6e/ttD5of/00WTCOti7xDANq0CVnXh2un0UQ3ciKKA
eu8nKIXnH3SqqRbDOtDjIc4TjWwQEPw2hK3KSzZzHeb5jz/xlrXFeLYaBPe14LqFmr1rdE6HXPMu
dNJT33wxigmHBmPeEIlqFG+lkqlamtW2SI3N+W9+KrSgLQay0gEj0YXgbExZ52uHMHUTJZW1IUte
AwmQbMxqQpkYDJFzryZRfZVGvB5M5eWFETL31m/m+L+723/6AJZ7pwgBb7vYmo137N2xv51SFzCS
UuOuuvCUU29oMdbHIASgRmKVS9anfaW15Nm1Xq9daMVTL2kxys1etokS8P6HPjumkfwTZ5BUrPbx
/Es68eXVxUB3tMGTpBkR3fe1255DOxfRo7zw3U8MdHUx0MO0nwV0BEds7vVH/ZV1A5j9TJRoyZev
L4yQE/O5uhjpak8e90iapNtUsYd/lwqchLvxfdMrzScUfuXCr5mvUL/rTupipGO+1MZomqs4zfKQ
G8irFHgoo0BXq+yigaSNMHmhKIcCTdihyIWntnp1yqfzb+rv4vpNb1YXM0Fs9MmkxROi9yYup32u
xRHWFFhrWyd3fAA2Rm6Yqzb1qXo2yFlfZdqUbkuz6ChiEfZrYpvxWywU+w/GthSNVaPdtwHWjrRE
xzQK0VzRlTlKpgnbxdiHKml0vzpDBxUXhsofUuNBC4eRRokvFPpnw7HhJMhO7Lrel8++hkrH7p3p
Gc5V4Aq8VuWFNzz3l+9++dx5/xnHGZK2KQiG0uVimG+QV09jNmI7GvbZGN9P/XBTBPl/O9z9ffn/
PKvAH1OOkV+5YdjIrSaVP6pmPiSWSq2Q/+v8qzw1LrT//T0oeaaxbILKHUxoE2XBbGSYUBVTUsPR
hXA9SM7Whbb7Owy+a7zF9OTQbwwbq6Sr+B+Rpq0826TECBe4MK4Qwa2ArEPIgQlJ2u7QgVEk4bEH
eWn4pClC/6xNqmSN+sIgOjGdqYvpTOdeNsPqkLm+PVeP6U28QXRZr3otubjunGhesZjTUJkHAbT5
zE3TRtkCYFb3owO0CUmQfl8PfbgbWh8wHllZmyhKoDPaYtp3RWJtKxICd3qfmW6c4CivDVt70TT+
l9NLyz3/9k/NI2IxLVIjXuhpVHIvN0XSrePO+iSntXqW5BYhBA+ifS6Ggky8UE0g4yGWTgY9cmWO
pkRjqAOsiahpP/9tTsyeYjF7TkZl+6asejLHkSrk5Va38MhzoI619/NPUOdu/U0PFIt5MxQ6SbET
uYzChDyzpqaAnDNoMt7viD0m+oiaFPZSFeonzhOd86SqojjTRz3bC0HCq9rV1YWDy6musZhDA1Hh
N+9slcuG/G4uYcii7NAXwbVM1Z9UK10YdKces5iwvKr3JE5sjcifpRO7VMjoVJrirrcba80vFWLl
qI22Pd/Ap5622GelUERq9KuaS9HTcNOSonnbDX1xnarSvLYyq8tWSm8NF+4259/w3dtcTF4mJDXy
NmzNHdja7YWVvtlhYV+YfdVTn76Yraqk8QpFRLrb5Y4FaKip962vpNkqKnUVMaDw9y3Bhx9lKUMX
W1Z2FSjkFA99r2wBpXpUi3jOilC6dynOemLxEYsZC4z5kI11q7sZX8Dxr4Wm/PGAwEpgFWqUvHIp
d/41fv8g6SymLR2XEfS3ROcmLgL78kOfZvRlgGiopuzOoQAfXtX5R33fY0hI/N8FyFTHTHeg9rl9
TD2bBQksN3cq5xbbaW6H/D8NNunMT/9nKa2hjyZ6IDXXg5W5zgy4AmJCJTI00ZsetB+92ngXhsD3
3UY6iylG1yazSmpDcw2KhSgawPzY2NrufGud+vDFpNFQPtvDxtRcvYzCx8SfoqNDfsJ/bKX5qf+0
UmCrdaOkXG1YeJp2E6lK90HtVAdZes5DN5TWkz7U2cv5n3LqxS+mCgJOZdqFY8J9NYQd4nWFU66s
UQ+fVFN2e9C6Vb9pW/y95593Ij1KOovZIgFSTmY7gulZ7u5rxWNLDrVEoJCkB9klKDqyO70fD1ZR
77KZZQ9UdQrbnWb5fxgMazDKaAvJfi/1bSgEw85iN4pnITWZ1BLXLOMLU48+D+j/P7FJZzH1UHUX
pJEwO9eYEcOrqIIzDujRqCCNef6+I/v3SCrBZoLHl1mT2zuI7oKsJI0IfdRrbjSfTajjd06LEP4z
/pwNAlUQcmnFNovtVLlj71HvPbY+G+pR4k1KyGDrKaA+G0+LrkunKJ8bZfB+9MFk3ulFBPxKi3lF
F97G313Wdz9xMZf19ZhO1HiwEgvqQ71YG9niOhHlywOVP+HarB37xmxRHgg7z7AqceT5bVbGdCks
faL/2cs5zpR+QkZ34lLqg8air/PjIBzgsErifU5ZOz4JZ4JFeL73fb+3kctUVc/oybGyhswNmuEq
VLQd28InJaDcD5/J+UecalJ7MclF5HcPuikaYkwdbKn6SYWzEkbVLJTBra55GtoyEJAiHu9Tpf08
/9gTa4W9mO/QnRiyakTrpjgXNk4e5gfA5uZadEJxrYES71b4yaMo4Qief+I8HX3TdezFJIgbCZyv
F2Aw8s133ZoRQGF/KVg3f8h3Hz4/9J85UFFqZGuSQv0iNNtVAY+nWpHiLm59lKSP53/Aqc6wmPqS
nnIH2CZ/76MqCkG74CY0cx9UXuk4N2Y6xNWFpjr1JO1/f41fFrnMHQU0vCrImCzKB4l5pTKcCS1R
cGEmP9Vki9kqU8yQEoGO4LUlHTebhLMZKeeCXknc/7+12GK2wAjF7WDAWa3lGOTqYz3ujMCM3kwi
K4+mP6oXdiMnAoWkW/9vg9Wq7/l1SzZ21dW5hiN5m3Ajj20Mzn6RBsraHtNox75vz6GZQpWXYMK+
e/5HqvgFvu99ywRaC6RO6pFG7ZKbWX75jZzuUnS5OZx/ddwFHjU5hTbmT8h7k73PyeHKUaPxKiRH
H0cD5SKmU4e4rvumf3FGOjBVsIqq/hj8bDd4ILb73yBfKbL0N5oWIMTiqN8lzjHF/Y6nxa3zG3L5
9yqlk9NAnk+CqyZEx90kSJ6qjQZ+iGUJ+199Y3v2s+TvGImzIeXsiloWykQy/yryceJ0RIFU594K
+61emDC1gi+pc6wrCqRUHOMbSIFVnRHrHXYFlJNwmK4KaCFgxymFtFdK+xoN5N9KShIj1cHppkFo
Q9QWmW9BPldzA2cK6yfpFJupsD7TVlxnMRkrxUyrGvDfkBEImG81eMrOGMVXJJ+UHBk7BctQfzZO
0u2TOZdzDmcm6dZsHpNpBOtZq8AUwIU2ZX7Upumn3fewULQ78v93nnGVeB8ItOBv9m9GXfxGuTNj
IUVWbdTkvk/+GN5nOOWrSCI/SDk+t4i28Q+QUt5vjLpa+5yjtdjYV3517VvtFyCTVQlQBFjflent
pVpuNdOdqz1H52edWcRIyk0aP8QU8HUeGJ67BFpQnBvUzlASq4H8RHdZkakD4n1U30IS/woIPiVy
lLJE+o79dRPiowss80CKBsyHDm5rjOX5q8/KzRg/pMJ/4I5rV8KRLHKgGa23qSQ+1SrdDtY92I+r
PokP86Gcsp8PXRV4SeqDB24ksqtrEthWlX+l1a858C2ZxK6WYaAZILGCv84+qVjclNn0WNoWslBv
HRB8rb/UUicoeGy0EFnHneeQx9SmyGWjdgeBe2iepZYeTaputelXosX3evCV9r9SQDR2chdgc10b
oUJ9NGA0w4G+j9ob4sOIPF0dYBJjE+qnNFlbDRNd+1Al4OOQUPD/Gs9EwJNTJEztl6TLSkFH8eXe
9iJoPN5Po32EH//gMe8TGOARYHUCY4+Gcp9aAI+05mEKh7vKya9L21sTJ8DB3hKtUhqgxiLfdHV5
UJyPnP8IfPDamEVVAEiBAZq95gboVwHI06lhUDsGnDOVRH2iOmFIMR9IYqNdl5zWfQRImo0QiOip
dMaryfTeyHsmWlHzDyCTdvZXxa6vsycmJdH+VGesSkRRZ5WxJzT9laF8TgUyDAwOEySdvngsLerx
S7HPK9MgqEK4qTCjowqQfaJ8V/UCN3BqDAjGfdA6OxMUkh/8RAICiclEsWpwJ5bnXwSxVsr4q7Xs
O1E85DgS7Iz9+3hXWNOm7REjNcVxwEk0kEnmJR4q90M+0lkba4XPlwn1DewQIslpF+vtPmnC7YSl
Ty0GEtteKr26G6bpTe2BB7FkkYw23svyFtb7mgpHBBivmZO8o/TGV9tvSQ6/srToKqpSOFb2DnDb
tszVbaVRwkZNXar7V6Y0P9SCLSSMD6+6tcyPxIm2sHtXSQdVN90htoAWobp6BH9YTX9aIMo0wOaK
wh0EhOVe0OyA/03L/D1lJr4ePHyCGAqwB3IKqTBGA+uvRcHgMT9k+DlobwHoEwMeliz4x6VnghoO
d1M8cD06eA+mYmF6GcsdJCvK4/Jd57x1XbcGaffS+TfVRFb7wO+1V93oAeJGJchJcx9o5l5oySYW
5d7MX21M4oNvu2b6loD8V9Xqq52AAIzhVW8TV/VSbOy2d9VgiitbNwmojM+P/nAnpu5nVd5klQKm
6UYBSt9RVzy7q3JTu8osB0lThoxMrLVUXxsGs9wYrTHNYkkLNkmKb0mOmwBBuM6hLWywsozwaItb
x+a8ZLwNKaaehMnG+Cp8eCrsQ5X8c0ju62Kg9DJ79uNXgxJSCdwIPjRnf3CY4BsC+gMg0iNM26tA
6KCxi3WfpavBTLZj8GVXNIP9nkfZM36jm4E6y8Lvr8eSV1JaDSSrbJ2Ano0RROYtwLRKbJga3JKp
ItOTO2yI7yo1tFpA724RLPRyuFFg1luafZSIzD1iOnps4fTQtDXgESjxcu9THhw43q8x+pnWci1C
uQ7QthflsA5Mjn1W82UkxoGKgzVVHS75h2tZsfUNne1UY8nQX0TvHwI937Raft8JrmZ97KrJkVqH
LeXapNtcpy0vp0yiNTIANynftfY9TaJdAIy2jEFrwUvm/AbbOWSCu/GB2Qdx+DsOOBuKnxo8NTxI
IqI+SthO9RIC44eDL7L+qNq6QcmEGRHnq6LGO1rkiNmUB+febWGk2m2ByWcTdIImFJ2JjSQL0i+B
FveHhmBi42lZ8Rjj1twlFb+AfM0Iu+A01EfixO01vIJZXVV4PYouHw5CMKp42eBcsPqHMF05vMGv
r7XgKlTxssMf9ZMOh0XoH6fKrGrW8M4hpVtVtwP4B0BE8Di5CLYAn3Ha+xOFkXNIGi1lZBJeM1ci
Cnt7XUpVHiCLPfuNZV9XAbg6RMwUG5kUhP8Mhuy9DZV9VIprOaSHyof6UwGigBgDbu1+zBEkcIEm
3I490tYnLX9rWDZA2YblvRieUNHMy2c++1erQ5noHx1h76PUeQ+5xsyUh9QE4UwlHvZHOLDwKjjF
ar6frPqY1yrJ92G96xQ4xpFP9baZbisuuMlblNfc6PTbKQtffS/hhF7jvboRxoTavE8Rjvd32lgW
28E0YGNN0Y9hzsehxOVai9tdrLXRMbe6am2WGiBbCvEpIyObPNLFG8mN2zwp241ImofYsWcMrTQw
paZP5mjLTRz1oLVteZM4IbpDlQkucbqnPkAhUjnikKmZsi79doOo1gMIR4lVEcaPU9G9qJp6AGf/
o7WNa9ORB0y3yo4M21dKpbfDlFusnhISSsRtYzkMknqpkksejN9zKfyab8cHFtFjD5Enhh6Xq8Y9
9N3bMnbwfiibohUvAAHC9cimWiV3ZK3a49GZxpdM5VomDOzXxuqcA06vHxa+KMrAUsqL1G2JN7VU
sXvFaKuD5mjX5jEDKWUnOHrKGmiEWo6/wmYYNlQQXgUNUDCAdVd1FgvAjqirwvbJmxDIJab5SY2R
tyHKigGRbC9g911OJhzoGJONbRXtsOQav/NwnNZ2iBMxyDrqk0PHD+JtpHsxy2NjRxKKacG+ApDc
APUz0iG/IQ4JqUZXqNN+bOvEwjtuGxyOapVMNSXHbyNkD2UKksf409H97AVzMII9FVm8dFvMZh7/
2oi+LD0H05w4sL8SB5iIgKl3NDDJjRu9qCpwxf7UG6uW7dUHiJ+YXPo8AoTnT0nJsO0k2qdEsXdR
nIpru0g4kztRZN3IXm9ubFQx+6q2tUeYhs66ox59rfIBa8ZLrO8sz+6xdldT/65qc9gZeRQ08LTq
5UazS2Un43h6IqsCw5HS906FnXiCzInEKlzZohbhzglEfKUalFf2etigwPUkV2+hGltMs36FuaxN
EvzasVIRbKbVut9G3EeBa0OvcI1RB2qTANrcNnozgfJIBKsoMKx1mQbllgbxuWAwkSXQDQl18Hdl
tA7jPt3G6RDcRG0S7u2gbR97BYQJZHrw/FdGZiEpUxxSmFeaKuOS6TKxVfwV7FELB5q87ijof0Vc
evnBSJ0CnY2uxQ3AAiou1voYlB5TdVDkVMgPU+ZaEdqHbeCJLysR4LeYfkxgwU0U7gqwHVzX60ri
rybfBNuUcXIO92PnDcEmi0zrjvMzNaghOxg2GilyVnTDwJRNidU6BxvHiY3bfhzGMSfTlRWUyrOf
FRoIG473EBfU96YtSWEaFVKZa1WkjybYx/IqTZ0ESZph0ORJYDT30lObPajq0XU4ox1N3wrZsziG
uOosA7aYqrbOMeB+eK+bYG/swrPv8qKrt346Do9ojKZhVRjG8EDOKNIvmXr5XQ4H4c5scR82UuAa
cNp6bzcAVD1z1G+hDcJmQdO7gZ/V/cDkGKx7YxIPaOJZdQUr+Q6qUeWO/lhdcXsa4jLTSNkVZaLs
bLuSX0jjo8cs061bSv/TjwFF1jbnHo/fBNRzrc3bSb0zqsB1isB2MWJTwplpTb2zuI9x4faazPrh
eOuZRnWcAh1FqF0VO9R40IxG08DtwYX40WHvbwGLmcDIxcV1j1xGJtm2iqODHdl+tMoy1d5OZdxd
5UGZ/WhjYGZ+1vu7KJXJsQ79/qcf1N6umreppohjRnovsj/sb5JNm9YfY/IX19PcQzEHl1mTcmYq
kLExUV9VWchE0Tz4s+lCBoM2a7/GjTpa3CgV4R91LG5icwp+RWb/PlloHzzBtUxQeRgHMaGIunwj
5QwySDD5ux6Ks4gDyFVxUt+W9OAdSCCPV9QgzJsMsRX8PWbo6iWCz7FWs+xZobZ+X3utyU2XZH8i
1ENeS91tq7bfa8EUbuxSgzlLNaGnm8MRgqe3Btfh3+QWKLYIxh4VtOEX3uByHcngRavASHh9lN+Y
odORzRr2iM3T9C4O1fDabtBgVl4xbTtHQ7PdI1BIlXHYdH6rbNSKnXhTjD96x6w+HSu1nxSbWPQw
GvYtgxBzooLeMc4if91kVvtjKOzwALHO2edTY8OzgrsNsUxuLTED1sn9OsI8K4Hc0Sp6kiVsReVL
3laCHHH4uFFSlG+ej6nSN7Vph5ow3GkZBfoZR8GYJCsEKLaxsdlptwYHT81U7JWAVbyyPGo4rULJ
fnZB4N000ai5FNfgkulwDjqp2eGHx+rWe1RoNanjAdBJwiutqPvHMFfImvFtcOoV+k3UEyZhmX76
GmeLCAVFLw0KXe7lI6iaXKkeUi2d3ClP+o2p18DVOwpnpRmmN0ojy3Xai46aYqgvvV39TAuf1xIF
j1EaThtscOG2aMKB7IIQgVTQNWCRhEV9VHkXzfNHm/cFoF3ZbWRgdes0KV4nJUHAbFIlXwalj7gZ
AGASZw6ZPTQyxzD9Vu/RkYhKqDDndHPrc0S6E5UT4Ooa9GvdbzEo9RWCPf72ajINuRFAt2Ffqqmy
iYYam7rsXxLAjOsS6w0YZodVnez6Van108YsOelnfvonScXPVm8f0DE1uLOT+7Btf4su1Lfs6x8o
fcb/PQYTauAs3ZLqET4FwiGSS3L1Skb6U2Jb2Q+Diqct+kTQPW3y0FSsorCkUtfsZjWYU/+MmRLX
ekpMhR9Cwhiuyu1YpFdV09qHPhDeVhm69x7J5sYwPIYud9DweqoPUbbT3aQaezz1XG2mWv6sxl65
retJJZNAqPu+879C2UJIzIPqDjWdeOyiHOhRRB5+pNqHkLycbUqJ4FZUlk9CYhBtRW4+N3hfbwJj
yPdZo1L5OpQGlC8Ah1L0z0jgiS/hctx0UuPs0U1HFYTaEDo2q5hs913rsPh6inOb+BXc/3w6GLJQ
kAv0EGQ1ClK9/Mu3eQ922qXXZhNhT3BK4DFWgqYsV20XsJYNymxeuG112ORTiCMJhg/7sAPD5nqI
mEt0hfmu0uzPEKTVPV/+Hg7dTabWabzvypxNVyQTe2vVWYpMsNXibREPeIFsb3joKPdZc/IqHvBm
9J8cJjQ6SF5bWNL9tnuH3IUtA4MsVCjiDNtyLDyAQtImUx503IOAtLPWs1H5qkvNWod6YjxOYQqm
ePAV3HNBseUcincZ9tTBqXJno6coHjPKjFZaQLW8V6oByuVeHn3GxY9STOMTR8SMDPYOmuAma3T1
UxaWv2NLUK8KXFL3QQ7SRy/3KUDCVdyEkzuMghhgqmK2HLXXAeXeBncvZ2eHzdMRCNRscCuF8zyw
NvzEd9E+GXVWoSTtgSX7yow3T/qHURuSnRYFvrflBqL+08S4EOrMC4bNOOSxiQCvT4Hc1pyunEzj
80UaRW+G30F4qAuNh+g1q0mgI1HtAuVXZcQpkbtcJQ7kqY9BkaZP0FCtxwYLyU4dNHmoanx/Q6Zo
xyCQ5kZ3WmajPhwFt53EgZ/ZfeEssyvbgyegDuMvXGljvpqcwSJRAMHTm6p2HhVaA0eADHms5JzH
eW41ZUZ1Y4xdT2JR15rMHma+VydPXwOuFzfQZGAR+ry6LV53xwVm0ezVBipXoNLm82msdbVp9K8K
a9C2VhbRCyVTybFQVOtpMnKuZTFyETcUXlO+6iI3PuVkSghyAJEMdjeEv5QYWYNXOuJa4VLhKTUo
t+vC3HuPwAdnu7bHD+8KZLETQIGBVQsXQfqsYhUp1ggL2EMzjAP8auS+Ag3MKJHaUqVGIexUOEP5
AA8hrG7yJFdwyE29RUVcAoI4DGaOsa+RDlJ0SuTGKYztbW9PVnozmoXcN4pOTW0E4TRnYtLXmqCx
sVZY3m0HRPRKLbvwU0L6JYLr59EREYr/O+y6ZiOjOH+LkWEzhlFixCtF8bob0eO7ZdlRORbnCpZy
XY9hpFFbsuk0KiUIFsD13MbcHmcrUHA5o7wOdeuOQmL/eZyy6NCMYfO7CRL1yZ8M83PodGujiDy4
RX+Q7/yg7O9p3BK3isaylzg6p4wYAF03jLNcJDTnmqLJc/1ZAhrYMJ2mRMrbZoBIIxUjea5MIbcN
tLVrTVH1l7TJvFcpTf2rgwGZbZBhQ6zVJxsMeVqH8loqOTIjz7Tt35paQpASVnyfTXqzNmEAbMPY
uzajbProHSGOunDa68mzMBOafYXhOWRuL53B2fvQWX9ncOPeTMe2+QZ+P7U7vyeyQbxY8av7JjJE
uo6sBsxkRhd2e9jwwQqBz0dopSE2kizccX+kYa4oe2iSdchy3v0JiVqwgMDdgYc7V+WlJlE25uVH
e2SS6czpoJRZsIEaXK6dYagI/UFx9Ua6kPfSU2CUU3yw73L+RSCtdptB9Uo5kgMO1jrUuwlaWGLF
EcxzEpnJV7CFxQM6+1qW7X3WIgYrsHd1eV+vprja9WMYZpuuZ6nJOZxs0pwFu8E3cIwmTOJ2XD5l
Lda/VtmriUMUr7MewDk+cpGMAypEiNUaE8ve4BAsZRsWhOWvpo/ih7ngOdeGa44S2ybvOjZ3xafR
jW+aof7IR76UVrKvzo0NzP5rrzeuhdK5VQL6wxolKgrOxXH4ZanR3kbVN7LKemQndBMnq94vgBdA
MDx2aXRPIHyvWREgbAfIPYRotrRaKgmDMwpHr+TmI+uMm0T5BZm8y5XnNAg2BGy4voshqKHvcDEC
/LIibwsWHLT/zFRXpXNsRHqllxABScVvKQaV3egyQ9muNthPRA+R+IacRlNWZf1OSWoFyy6bdi5w
0Ck3YHHHgDzNKL2p2+boKxhuXEKr3atpyqncnb8VPHG7uoTeFLmfKzlSTHcwKmVvscBz3fF3k078
6vwjTlyoW4srfM90VA9oHQi9cBAHc2qMLZ6j6T/+gMV1vQ17n5iBkbhRrbTrQtHJsKxB6nfOpF+4
tv1bgvLNrb21uLUnEBMkU+zpB4W5d09KNtxET1HSR2ts+2PDVWi4ygxNeWGEG3vyjbEHFGV8mHxb
fWBjDdnXQu+kRLp9AEdnRlwcpIO3inVkoC3S4jdt1OIH3ACW3OiyHbdqCQpB4TXH4N+JBh16ixX5
/PvQ55vz737OIkHASWvHNIzWONhO6vXrVtMt0nhwubEPTyf/E0xmGHO14DXpZsQ4s9edYtimKQE/
crhFhZChC531ELTFVx6G9vOUMjms2nKI7FVEGJgjMUGGGyL62luv2PZtDIj1hzVb1OHAJW4Q6ris
9WJI35E8hvUmV1CbAWmMP7gLTh/ajkgga6B1AYJ2Ik/BWuQpkJnFT8qMBlEvQp5GQsY0AWDuAksf
7go98f9bhpu1SFXQffR6g0JKW6aJxC2JID0KPYHOrI/91uikvzVyrfpx/jXOOQPfvcVF0gJ8pB63
ztgeclYfarJnrMXYws9wNiml/ng4OCadf9SJSWJJ+fFTTeRYWoEHVznszMDv2gdrdhhjJkuezj/j
xCwhF5malAWYpTkU3SFJguJnZ2rmeuxktT//6X/LfL5prSW/phydNDJyuz2U0IG5HolHkNbK22gL
Z6eOBuHFMmHDHces64OhEkXwgm2eC7kxqBk4mKqRPHQyLP+PuvNYkptZk+wT4RoiEAGxTS1Ka9YG
ViwWoVVA4436OebF5uQ/PWa32Zc/ra/NZvYsVlYmMoR/7n62FHB3zPdtF+qliGlwd+Fjpzhm//BC
f/Pl/LUFZxy71l50qo/QVRmhKn/pAF/CkVgbq/SfizCFp+BX/vPktjV8RN3CF9ZVcCpCnoh/8wP/
ZVEFU2PqQccseOUFNX45KT4q8iIcU9rwD7/jr3DUv/pIfllV+zGI/dnE1ZH2OvdEvzYQbccqT7Iw
lPBmZfYWcL9euO7UwSszsPA2H8h9WlG5bBvOyU9EllEMolQv7Rk+W7ddQj2CMC+S5pC6pf3vdQi4
vzbrpHWFlR7eN63F3nQiMnrdJYZ1ZGaM9Pef+m8WKPeXBSq28wqv/sDTOUpxlabSu44c1b3XkLu3
UmZ/8gD97ov8ywLFfbtqe7iJR2SkjgteubyGzpIAMDYwiv69v+WXdYnDdhXFKe/WEEQHjysQ/h2H
qd7Q7nw5/KkL8De+QP2Lv3KUGUyTvmX1ExZMjalloNXVJruPZw7ZeQXaelqCeV3EDLz+8MT+xj71
34p4gJA2UdnTmEs9/JNnFPJt7KSGNjk4TFEq5DugEFBtIhvFjW9BMPnDb/7dX/uLbywoCuZeUdwf
sXBVqA8qNWffAxdL9V7GKoRjVz2hoDM2yVLu4tu//yh/E2hxf63tCTjHOxGz7+OIK3kOnOzcF7Pl
MmqO6ovDCp6uaxJzhmVsNjQ4gf1hhLTPy5Ktfmi6PyVPf2c+1b8sSHlWj7rlKnD0aTM4u23q9StO
LSJduQmFw/FcUqOfh6CbJFcXDjPci5iRJfafOqp+k9dw9S+rVdd2WONo/T8ircpXP2xlt8lB+UA1
t0DcxGTIzwFt2D/8yEFr70QxvbhDL/JtGlSCEvJxgHuL05vpZcsB9Q9Pxm9OAfqXs5widhwMZBGP
ORsRvdJjRj9zg8JTDfZGhUBNAg4kf/hq/+4L8MsyZVegTpJcwKPILHWuAa2vBZdtmGLRpafRW45d
GGdgMGj3iEWU/mF1/Kuq4l/sFPqXZSvtW67ag8t/z6xqW7dtd80ZtniUCXTsyGv0sK5cHOaUl3sH
J+kx6tSL/67Rsq7aGl9nmApcZ5Fdnuw5dh9yNHKIk0XxLRpLQfHMlJ+KDmvfgqzpUWDe5i9TEk8v
cxjIl3rS6OMdNMPb0qqWu2mhFZ7ZWrgnwZNdz12E8W2huZ7yAHfEe8go3sUIAGG119dpHgZ/uOr8
bsf8q47zn9zDFWBcWw0D+NIhLD/DqOmOhS0l1cHWou2VwkH6rt0x3daisIE/9/JLQUJn/rp0j7Lz
aJboHO3vg3KQa7IYGsSXS79hUNv2t1503R9uGL/ZztQvi3NYSHRe9l+Q2uI+5bKLq2hXO2rTtQB9
/7A2/eZh/LUAqUw9J0kJ7R79ysqHPai+vFwbmUynOu2dYoNgbd1btnZesuIiT2k+/2fGOvYzG63/
fURUBEqUkaLxMfmla1NLLIqW3c5bpezudYByAFsiyuenv3/Fv3tXflnEQ+vyIDFv4VroTJ8eTMjv
ibGwHMyagWBFfPMP35ff7PLq8gL+6TGZNCAzyGLL0XEW646Jq/jWBG34Rsamsf7w9v/ud/yy7kQL
vfK138LMyuZu53t2s0ONRM3vu+EPT9HvfsUvqw0bGb7eymAozPppj/N42JKVDHYGvOf27z8S4fx1
h/8Xa4u6/PZ/erP8qZNN77nxIYgagEgwCfvXiGqZrTea8BkwWXaDuZ0hJj3p/UMT+26xoqnefFZp
tTyaprUOgcdk7FLr7IhVEbbOPmvKSa2SOgaFqpkpXuXU68tNn4Hg2gnmXFABA6AcPof9EleqNVHp
bzjF0lDZWSuUuP5nmFazu1alU+MOxIx+p9vS/qo9sDUDbHMgoVXFnDhugZYyZR2mdwA58lFWZfZC
b7nrUzgyBcwU2mWEW9NPWxYngs40mj+EhQJLx6X7arEaf53i0vqZ+F217cQ0cqbwIgtQdS9YLtqw
6eCaOc37JOEQMiOyLZtsvECJ17b91NQdqINy6SnJFf7wXNcGMoGXOk+tr5erGarzbZ3ZA6qMr/DC
JYA11Bqr3HCu4TwzYzTxNS+iv4tq3GUUBNny2GSXf1oReXpr3Nq5SIvF9HPWmOJXU9bU3ip35+GQ
5nS1Mq8DhyaS1vla5oEVzo67/trFu3Q7ARx5bSH3HqIG+wKzmcDg3eRY8GkVqTiXZJHeAiDsr95c
VvdO5zjQnevWW/dm0ldazdZqMq14l4NkyK4cBRUp8m9U1jgGBdBpr0LHw8xLcPInReK46GBjqqiK
vjK2Bjy77Ed38dx1z5125hd7Vi8M7KIjJGuDw8vLwAdJuuESJ5gfZDc6V15Roac3kTcehd/GICwc
9V6Rd6hAAdbh0zi7OlrL0qjHIC/8u6ABBo8Q2xneYDKOJ9OOmAWjwIHCwArMaWPK2ut8nqsji51z
G0JG3hXZzD4aa5Fqum2FlW7YEOC3dFad7xYI76dQzt4W/shUHPzRZjLqhh1xiDh97QIHYkUnycau
FBeKi2khaF84FHUf8dyG6alIwBhjKuwxvHvwqnNyAI53QXfbCLApG/Vm7AI/PqSR0iBQDH0lfW+H
z+6I/2MXwqC9Bh6HddxJudG6Ggjd2pq7tt9INeE5C8sZooRKJJJ8lRfm1AnhTitn8LtrZAmfcklZ
2CvOZrO/4XnyXy7sT140ZwENm3iuD1HS1i1XxwkEcBsm37zM1celGUPDfBOmhMkYIq0M2OirKOnC
R+Ah7iVGHZ0bvL7nuNHZEV63021G1XVqbRXG7w99HI7Fima5/MZz0dfSsK8/9LDgjuR2DuGihDnE
J+LMPyRj0Rc6Q2rKdN1LSm4ym7ir5A8MHTb90xPMm3XWFM4zUYMWwkalogt4p74nDZF+anFB1MJk
Tjfu5dyVdcqD4EXDmlnqHJsVM0pWZv+Tfhb1UScJ3saoWJa9YZ510PiurPWQtf5twXXwqRPJ8qIS
LHkeatzbFBB6YpNqX+RSAgtsmTQwwJwQ8DEypWW8yg0WBga0Um8GbOYHa0mE3Pa4fwKcuWX8vbD7
ZjcL3ey6IhLjJs+EzWnDyOVVjnH/1QeLhJk1ZE2+ansz/rRSPz4yN12YSCTVG1fItl2XMwp6Acjv
O/yO+VXzFXlNACTdFnHdX1uxCl4p1Z++QKYB/ht6210zvRM3sBw8LOnwJ9mP6uirj2RHhzgeyfd2
qnwis12mtt4UBs9gKNuDSeziDopKfrbyyn8FdVfcjpWrH5N8SJuNV/fBoz8EWq6CSnbvpcKHfJk+
olyUNhbJBI+7P6Xe5UmPLHioVZjzfusgOVd2JvIjvgCamKWMBihw9jydg4K7Ka7npV2BK7exr0PA
2leZXz/rop2Jzkcso5nJn1MoPURj5i55Cf0Fc2odhuVhtOblbI9O3KylDBa9rpuL5yuPDfZI2wJE
ufLqvIVWqnxiHmNT2M4KB0ZrVp1QQ8rlrKhe2zCC/pX3zkw/O1TFZxNM8rDEXvXl66Dbat4rfCId
iOeVN1ftnZsV2atEDP8MQg9Hjl+yFtR5PH5rqyD4jBcxE+MQ4fQc0zZ/3QJ+/7Fg+n6QSV9eBznW
N1yJvUFG81NzE9ZFciVHl/EvlsLR28BRLmDq6WDAoDxxkQudmpfP+9SXGwqi+FQ7PspqxZDZvZbu
sOySKg5PVO+U3yGYumthlzZ34y6aSUd37Mhw3edoX0pe5aoQgNFg2pmtX1rdY+GaquTlt1hY3GBa
1sFSOXcZLD04vYm6LbHu4Tlo6SnJ0LkTDP1zTZunLu4J4IO9KUt14EQLEmfJfAIKZrnx/Ya2kagQ
dyXXiHVr2cUxK+YSG1icXLkitY9LhfXCLbN855N4Bc1oydu0HLIbM+DciLuaqzX7crHGI2O95Q2Z
YjHOfsJQwBv2QlJCsybTrKoV9PXsCudVx8zXl/gD+6rYIG+X28RteRiV9NcjWHUowdo95YFkV3GL
+jlwp27etYRNOPx6xPt7LvTVbRgrHnHXhFG4auzBfa6Z/oYb0kasiK7BBCwAG1HK4WfLu0wu43kd
TyRIFnwcDb5RbMpTEEL8SdAI8gUHcx3VWAZqUTtvpV+XN1VokV/itDJjtvG0Wlf4RnBw2Vb8UDAJ
ueXDSj6cLiKK4uZde+MMduKvfAkzjJGI/1ZAoASHlPvtjV8NlMr0IYiYdR7CBE66INrai1juW3wW
R+UAmV8RamjMerBV+Bz5c/k0UptASFn7CQG4tHw2tSi3YrYMX7e6fRiaMblLLX88zW6OQ11E7Xzb
M0B4MXMREOVprfNU2PN2qEPvow1Y/legXMS+4Ru4s5EgyBDw/sncB/mkaYk1oeIPmIE/Tw0l4+wA
zdpaahs+Hic3cE7d5VI27vq5SUBP5MEruDz1aIBFPgayDFeetOVbWetsZ7ey3rtTm21BNn8Iv9fv
4yzxhsU4YzaUzCm8ZSSmHlw1xzegE5s1qHZxiCCgOqs2kBxRmlz11SbFmr7i9we3ixbWnXFlE+0x
wehplagJFKN2+WQw73TylmenKDZp5fTLVQX+8Tlx065/mge8elsV2ouHkahIv1Ve5LyHjXSfrFrD
YIztDmwru6uqsHXZzIY03vNxA4pBgPPjSHpMQFkiFAVTQeXb2JkPcFlW/ehNXrKPe1N8Fni7MZpU
YVKt2U3pDyogqF4qoATL+DAP1mMf2d0FD44Z49mql8k/DMoOnNU8Ixbjqui3re76rS9C9VjFsdkU
8dBjTAxG+zrzA9hiPoGGFYZoAAzL0nIymmZy7WBp49eB4/IulINFaMZick14dj3j0ty2fjNtO086
BzuPCmeVuI7+2XsRQSde1SEBorjCLqyP6dRN64Go90eakFGLy7J4qOZkfDaswHuvbeW14zSev+1t
lb3lTlLe4vtuXkJTL6+Qe+LjFInspD2THHNohWsnLcUlzChQnthbTmpqho+mcfL7KPVeGhJdryyR
BSx0y0IIZVOqdFW+91O13JTNOO/YtsOnpovskw3O6zy2bnaAPZ7ee4m/EDdq/eAQ9gO0SyOjZ3Ia
wbNgo2O9mB3eUJPv4qlHZ581RqpIy+gY8QZt5x6o68al+DbBjVjM95FKUsxKRbU8aJ+llghbDP8r
YBn/mntWhHSKqq+xT8kgTXOvq63TC6xurh7PvZ1n26yReNy9whA+rELBahH7pmPaUYdcNgzwuKoL
6vvZdL5/8Ug2J2OXIIRtG+9lyIa44TaUJKfFkvI0q7i/aZqlOpD8JKDGjaJ0VsanBmEZ8ulpCPwU
8mQSngsmExFtpcJ/qKaRL4Ee6g2968vzEuvszYon+ymvRbDHGd+Vaw216qFLKBULbYCFlWWaU2+J
AVO4C02xbtXJt7CTsVqHBPTYGo7BaLp7nJSwjPIl/RG1hj0uHq11l2D2GTDqQJ6gL2KaZqyJOOiL
a6G0tceJNm3zIWS/ZHXoruqiC8jqzEF9oyf4u0moFuqre0NZcEdZDPDv+tbgirVXTIvcMyStkcBo
VcPwtET84HaOOjsjZvcc4/JZ57G8xd+TbwLW0Mr4w9Gn/fkx0UmJnT3Gfr6iLHO8ixZojmnZEzBR
3HSOhRfXX/GoBGHZOf1hFXX2yo5dRxSxBnRiC+UcIIJXx1FG/slPo+ml673xMIL8O6fFmD5MxEKB
ycsspSGB0Eq2trHBefi6LI/kAPlh7K7ltzGx/IOF7MpZmaDEagHIXuNPKmsboxr4cVzvMnh3Jsu9
jryl3nTD1B7KcLpMysamsldua897A3nwaTJOs+u1cV6Ma+V7rv/zFlF3OWCgaT5mSvc5y8Y1pYo8
oFjru8IM/PeNd8vmOlyRIgi+N0CcDwF5LetE+GAyGIbS+EfsxQOxpUxFJy+fsqsUctLRn/rkM/AS
63sQpfMWp2+1hpGLYZfzVQmYBXfM9VhnkqSMCQ6eU0vGkVw9fBlXzw0HO3YWsnzE7WraQyziOE67
pBv2r+SgeFreWenFj8mqnR9pyh17GaBhYpaJPDBQVbhTlOE9kXcob8MqZjIRGszoa4oWxboEJrlF
VciO/FZzLY1nn3gYfFKFvllFPiMHX2IK4ZnqjhOVnxhTCRH64HoJUeOLo1QtD6bnRljZXYPdZpNk
bnNNdoDOVlzIO7q9xKnnZnn2IpfvYquCd09OXb3J3SIJVm4TE1TtU5SWVduKMt9UbPQRF2hBCDBx
xhszQo5ngFRXV0MGk3tbRAXfISNAE5dTvI05bT/E2dLtareI7sK2XM4558Zr0/vAqW2ud6MKkrdk
yWegrw5FK45M1xqSxd7EsVjnlg63Qcz0hrzFjJ27XvYS98PewVSHuW2ceTRLF8nVZHjNEfijjJir
LVvyI16QYxm1RtC+mWsdhyYiUOyO3EGpJzxFaVpvUpFMD0VAXC6eSH5FIQZEpxz9g5sl0/XsjWTs
ASMlexDDwblv4xhvo+vxg5OJz1Suc+N1w3A/V6G+s/pklihOZJG45OU3JXPr+6gLxamxHOwH2ZRc
fPPyVuvU/NDYwotrNfjyNpjdjsJIx7gvWV9035QQ8vto0nY3JkF5ZvUmh63EWHereMA6vgP6siRr
w5L6WcytzWhFN+k5mye9b0zSHDPFrjk5rfyWu5cO64iqBlLducUHp5mYfA0Qbm9En5RHzIt8g/JA
B+4KDpr/YGecWdsSJPeBhuJlk6TF8MDtg3SMzqJpm1EkseNOOZJdX7wT8zZrGxZzcFJeMX6rFyu6
57QD6T0NrE035up66Uz8hp6qwCKLwGyTUGfssTHTch3S5tiWyZfJOjmvlaPVjQqKvGcyadSZSqrq
VTlDeXA6HNCRKCRBP9oaVlWqJd7Ypb4To1vO28QYeVOKkU3Tk9bVEHvN3gXfe+w4dY3INEF3SxvU
cktfhdgA45qeE4pygvXsFwFAer7HLL5qm3mVz2i9tjx6gKrstrKWqN8mVPcxbACTiBt0QgLF41vR
SDDZ3cDICzP/evSWkhyhU72yBtq3Iwrase1L/05zgviWCtOtDUHrez8YxFaloffYmcQaN6LxcX12
tvscVCkWs6hws3MF+pXRXYIpoqt0icpoHDIctb3NlkXfs8PohxZGO680j+ZXTE6i3yxc59bENtOU
yHYkdn2GmW90CueQWVN5zo1d3Cd94hBkIz2Xkm4751Mp1ppF8mIhZRFZcvFAuCZ/wKKb/IjKQp2b
Jlk+M7LuRNmnRT/iAgwJlA/zNixHsYqbefnkNHlxSQbjFgem2irk1k1iW+HGcysf30tLBTLP8GmI
8ZNjY5frkcjBtmwIE9umlRkF7s5yk9Ek8WKxDsYQyat0nzjTsLOM6W+pa5ruaLVetiadqnHlNzXn
rgw92I0Hf2vZ+IV5KX2yz7wRI0hW5DfGciMWeT97mOA7pavIVelL50+4BeMOsyKZgW4DkHrmTOYn
T0lRjDcYSFq0qYFQbam4PzN4Qgoqo2UbT1B7D2mFOEfHQ549BZHVf0paW67CBfb1xh55Yq8xK4ac
OovRW3e1g1Q4Zqq/bUJO3euCfYPvr5fsOoGHcZxaWhTwAxVnLw16/2w50lObulKCgIBiMRuMn985
PXb2Tgv3Oc4iYrJML/uVIWREc1M3AlEvrUNhd+OhHS2SfT163lWK7GmtxyqYXsbMxiCcVxgYhPH0
DRpv+MiRSDzkkoIPSug5AzHGE9soiSLYWllLULR2k+wdoTHmeTUpZuPRTYO9LdmnNyQgcoH0M8IS
x6CwR/wbrDMArcDblrnrfZ8uXmHic9FR9sa5d8d6Dm47y7I3YqCA6skZXCvYxSKxyek50umusJ8u
aHzCkW70OFAT8pEky7TnBs2lW06Kgpx+ssHS4nbKX4XlqmlFBKGKnql4duvNkFkaNTcLh2vS5SiE
yrqAVPhqhkjn6ziRHKADWnMn5gDnesgvt3StqSiRREsso+M1VQ2u3tqRHQ5Xrh3OxSEybJ5cYQLp
hdFRAQDPLfoM8B7Z2kIbGpljb7Os8VPKE0R03WgiWQ/CSarnsEHX2HgmDnAzz4S41nGVojEGfdz8
KNK2tzdlbGbDG4SscGom/KwrZ7bmfkvwBLB5bMYYr1jsztY6iwv8hk6wjMlKMt98RvdLxnXjcSLf
u/ZUjidmJMRponEsrPeqqCn7kTQcsBUPP6gLUN430PDdpVq1tmgrKBKd7h3XxHS/iqFejsMwiseE
k5i9o9M9G1fsAPmCpmHYj03cq02yGHm7RK0br5BckxIlbJAPk87cD6k5GWBxnpNb5Qo++GUOwPWV
JY0dSbozLQ9ti//4hSxLtnEQOTfe2M8nGYbcbbDp7nzQa86a+A2a+aRaqN0qTWlzAfhdHQplhVuP
sxg1CW7OBZGMP5mHJct2rVmiB+z7abMyPGgnQoTRfsL5/2jqOd/1Qi/RBjtjd9N4ceseEFMi0vvE
jbeFGppvrTd3Xwit7U62oYJSiLQ4REx8GMJmCSKRzEirSjj1bkT8t7b0sjF9lBP0dpHMbvJkmn42
6uIs76PR5ktaJjdLxSkosRecFq2M4j2rG+RS2Av7IV3Uezym9MNgz34v4wy3m8Mo+zoN6/4dK0N2
6/D1fIj9tEX485uvJSM0Ul0A2MR7kh2uFusbi2Adr0E0jlsC+9kpNv7IdYyxzLtK6U9dxq7+kkvE
3EAkxAfIglAbyFHJTeWVaqz5y0Hh0WvHTPUz6dR4NzQTJRHEuB+MQsD1otI/od4Mn+wGI/qoY1hX
+JCy02C5zccQZPE5cztCR2PhVnKlYjG+4YoDOe5I6tsvbiYCKGZGxuspqPuquQMuUsNgIfpvVjH9
++hMoj4jKwQnAkN9sSsLYz92Zc9iFfrQznWYtBFiRUxaYgnrLYkmD23YXR5avLpXM7a3Tx16ES+y
wOU6Dlbnr5pEtqeymxxqVEyNFBMyPCut/hxzA/0pOXZtkXgvW+GMJN5Fvt+vlZ9Xn9Zg5IebVvGp
tqryA+hx9kknZXtohgmDSBi61qbPL90sfz/h/N0Q9RfbSjuE7cRdhjTOlHuHpWvFDapmcfQuj/Bf
v+L/Nfx6//8R1vpih4f//Rus9c3/+o/6I/8vUOvLD/wfqLXv/wNdzvE8RwSOo8l3/1+otW//w4Zm
bbvSldL27Isv+z+h1o79D+U4jh9gMqRxRV5qA/8Tai3dfzjKd2xfu+xUUsn/EdOaIcy/sA0r+78V
iKZWMUcELMzBy7W5b3mkb7laF8eRFkgyO6zH7NLdQGZ99AbxMvV0bGykIf9pZ6WDfmjz1Q9NER6S
eCa+wB65YwhMjrxIaIHQc/Z9dHqsFRlO7xVXn+Erj5Fq7I7CpIoK+83YLLQ/2573WZKSOjRh2t7E
1cCEqejkq1JFda2Eg2bY03fuE6l+XHIsn9Ei7K+Mo8YG0psxK2NnmH2qJLsPSFOdDDGQm3SsLrpb
3SDxFkbndwFQ8c9Ssw2mBRSvRU/pN5lmRm/RN13mkAWnIWxk9qpMXOo3fEy2J1066lTSs3BykaDO
JX1Pr2Ms8ucGsD2r3RiQ+1AcnrwNfwBbV5N7w4NcJpWjpMfWNxys1bRqc8GLMRwfDou+EO0574ib
nh978BdCzatC6ui5L7ycuqnK4OtVsbO8D1XXnYsCfWaV50XyFnoZUqOtXHIjDVG7hOzSqzNJCh44
DMxXqSr6H1x87Su0/aVaExSRBPyiGaVIWnckxwXS+eK/ctxr3memKpdWiVSxlAs71+hXE5ttjW2K
ELDypt0gZvlNeTP1Zn3Vdhu/r+z3KGDAtZIVogD9HvXDQHTtbsht7vpzN2W0rA/MG7dukXseM/qO
4muvEQGX1EiwQ2hTiI8G/2e+mqMAX6AaLuF8OeavtP33D1lXmvtQY2ZeLUK3yD+Z020No7VNwiqc
rcglUvtsBnNVKwtJw5rYJS+6Kp4dryJ2K+NwPnlBFe1zocZqmztOJXYxZQH1OkpiumAsM+Qdjd/0
DmVBELwVHvPCpGu8rwbjfsaMZ66atWCoFG1C5V4Uc/8y5R6Wyf5ZYT/xqHEP3H0oHOc2vYyjJ7/k
aDfnmgJjstbh3usZPrkZhQHruR697xQkqreEn7pO6b76no1hFa2CRBfXHscfTttUliD9FSo5O8oQ
xvdCsnNrjhrzuYsSCyOXLSjy6HWu1lTH1Giyjnc0tTH1Op8pxioA/JwnxCTa28o0XyhTd/Acxtk8
7nKnGV6zKLaqXXMZqZBdjNATF9eNfiSOaCj5kPZWdHNc7bAcN0zZjVQ2JYS2emWY5c3oF3jf1lmU
KoUpwqERKDB9Vu8If/tb3KH9N59P4lBaaljQWScau1RKb3vc0C8y0tsh7mnFxQeQTM2tGbV+ytMq
2QQ4PpJzZ4rgZgqVqrnqmxGhfqKfZ+f5kQjxkI7dT89I/AUcDD26MwIcFfnIzWVv9QHxgHpcKiZQ
iM/Y/6ySf2mD6/qB120od2pKxK7qvOkpGGLQxC3HgiN7HlMZ+uqC1zzxm/aUGT/t18mgg3t3SQ1D
GJbmdF0zVGEKMDC5Xid5FaCDVcHM8WPgxOy7VXHraNIuXAkJuzNxScaOSylj7QYSqI0dw3E+kjIb
n8usN98qxidUtmkKaVzPn6mwke6Drur0sSh6PTJY1/FTHTUko+Ns2C2DhcjVFpN7EtomzO7F8rKc
aTQCu1EZHWxWlVCJZfnZdjFLEqNIeSJa+czvjniMeEnajHhOG12ZJyHL6gt12rx1ju/fR07knNMy
8j9VXhQv5ATLT4y0Ffk69NxlHTlW4WJnINrdMHyoNnSMyGmXNMMiVkMxTFeu9mj8RJXpuRqFl3A6
0z4EtN4XFM6ljCfRZaNl+RTFMFjUKHnqFQafIGsHcWXFtujdsnPY3Iac7M1gLTrQnhVR/hUPNCVo
BM2PxtU19HhE7vg4e9b0EXE6v9yha0FKWwr8JSJPOooJPG3Kta8xZoTZpZEirfyhpb5qwOtQLe1w
7tOhZRQcwdDbFahudBliT4o3CzXFXNXzkKRF1dSoyFOaPiR+DtK+uyQIwimwrjS3UWbjJcFKEvCN
x8rg1WG+jRTPEhN+OiXrzHWsvdMTtiaEW1BVMjt92ZuVn6pholxMsZBWmHLfet1W75qJ9nbwBGzb
whh6yKzstcl74ow8yduui73vdrm0H9EUON+ojaj2buwgf9BPWjUkbTv/Iw+C4VEIQztMTB6c2ZzX
Emg0wRwomuYWFxNL0upvpaqwGHY9a8VYtFa9YsIYfk9nomo3XCaRLBfbTD+QQPkGdQUQy9Ugly9R
g64gu19Mu4JKsl2Govpzdi37mqtA9dQ4k7O17WSG4FFc2g1NDuFmDv2LpCvmaxOW1Ydu1TKsWjcx
j0vHKrMJcG9vFt6SjQ48h0Yja2CwP9Wu+4lQ5zEhdZW4Yxh0MX5xNe52+dJXD1BtvNco6AmN2xy7
sb5w+4zc+XlJm/o7xY8IlZeE9T4NiI/guM9G1Gw7oNKT+UO9yga/4V+YuJTob6G/bTwxbWnbXE4F
j4G3srIJTlPtNvshUvGtNc3uY6xRDdxmtun7q0SxCgO3+EiBXR+9cZnOpqOhoHIi6tW6hfJTMtUb
iz+dHsQ+uVK43a6LLrZu5ciVGRmmTzcEpOsfszLJhj4LsSldI8dVZ9LoWrvJpQAzym48L7EfvBRK
7nrEOncMl9LBp1HVISURXO7IsC5Os62ahWYTyxRvEZGlo0icet/6tTx2XJcOmojlKfFcl67FnC+y
sUN72lpeNV2TEq/lOpQG90fEvjZR0l32n7GambJ7Q7+mpK24VcxtnhUhcJ9jlDA/R7lQ9jiUvlgX
SbvsnVZTYKL9yHq3heW99inx5KlRGKhLadL1kgXOsWiC4cwG4x60ball00YTY3KGYNO1jsukZG6j
xBUTv24XY7glZBtRQtD7yfscd9YXrHGqghx7svYx/UxYTCkhR4xNnM3sEsvSWbrc/G/yzmw3bizt
sq/yo66bCZKHI/DXTTDmCEmhWfINIcs2Z/JwOJweol+qX6wXM6uqs1R2qvu6gYQBp20pFEHyfMPe
a9syhmpmISxbsUM2gQIa421lqHxjlU11XaFYu2ki5lBVCwUePCITS3MaN64l522ujOwKW2C1TAvb
M++JfoZZ5R3YN8Vri01dgQTLHdYiXvICcmva0snKrapYuWP69M9ezn4AjuWAf5DxTCBli6TRsLne
0BOXjGAKs7fru57txStZxO6104fqYFHCBVwN/l3lzSVODqXsCzHIM5qkLGZ83PkxCAO87DeDUVkn
DAPNq++HzXTMWnbo+wRyDiS5qipvU6by5bMjvPiJrUbdbisQkT8iFkA7g1XjXq+mqV/HhszCXd8Z
mQ4K0I9hlllN/2TaTHxDP4RtzLQQ+eqMUgqbuznal8GVqIuEzDhUTKdO4n1edJJHH2U+GiMGmeXG
mmWxHyyzOPf4X4OsYgm30jxN3yNiaU9T3nkPTEyzuySm5axzQwUUydGhBsRx5VdM7lZGVwtQstLr
n2RY94cRjME2SuzFndkl8S15MXWNlqqz5Mp3NHd5FfklHGJxQQ3Fg5GY0jA6W8yUGPMmI4sIb4C5
hagdmBtEI44wUhmQiCA4ggbpdciF4tZVa4Uo7S7Va6S84BXqPScTPrIE/oSA7NZ9ZbVcJN9sK3TN
DR9uiwzEj7pxxWXiA/E1p57NTzLYT0q29jOnOiN0DR0NtB7FARm2wLt0rT0rtDRvLfrAY99MIlCl
UVuUX037vWoKHK4wmLZsdwq0r471CJs1uyPDBMEvm3eoZpGfWy/QHIdDzNrgqnYXFkvkaTcDV+gJ
epKA/9dHW0imEZvPtHZfmXh2CbwZQ2OqlczhHtdpqV9g77X6Xd1An/XTisvQ7fpdCGbmSGpZYzIv
wT3apyFSXzGzVPKzKrrPYKSE5NWVzsPMfPYxXpBGYDrSeFVT2KLOI7Ft1Wt88H3T2oGWjFpFHZy1
jwiLQNW0o8xffFtYd1NXac9NOGebpCwYcEVtt6ktu+UuZyC9LoQzPTdFWZzZ0UFOgy/BZsKti3WR
Cz3ouTXOUzuH8VZZlnjVY89/nrMy3BmiXY7kJnPuosrEp+QzyJQrmBfJDlP2VAeZUzH8UvZMNqVv
pQ8GTJUDZURysG0jPLRFx1BPc0e1dnHig/EF00s2gLgpQ/YwPtsUIMZ5eNuaQ/swgUnBZtQVHHKT
g14BLOHLKOfqUAiujSA1eg/kpYnUDEYQDGoJrhy+NT61q8SSA2slCFZoECK5r2qsMyD5LPKhl6fa
isLCuuIRH1Ito/d+aJVlUs5PiYvQTcCJS5lPnwXN16mcxvQqk2pmYWlT7elucx9B8/yBoHw6uE09
fA01g9oNqcyNRlP0BpK4hPVh2/laNAay2MSQ7kNf5f6wJkSVR0rO8fCGUQRvi7DmcFMVLeenjlJX
DwRsCwhVyE+eJ69hLxvTVV5NTd+/2Zlh3qa5MeI8Mzxr65Tp8AL+xYVcxykB/TJrbuKwCosb2WNI
CXqt1yD+5uO0QwRlr0zNj69dgpHWXjqWR9+Mim2WzO0ei/m8Hip3viAeas/WiHBab3hqCXtpnv+/
n10tIRC/nl39r/+Zf2//6/LWvL1///cR1vLv/hhhsfv9zWdEZPq64RjsRP41wjIM4zeqedtzXd21
De7hf42wDPc3OmiXGZYnkOSYSxjOP0ZYhv2b49s66xnLR69ikwf2z9na5Q8rRvvh9/9VquJSJWXX
/v1vP3XiLROsD44NjbO8YgGD7axJr0FNshe33h1qsiFlop9o/cUu3INJtwpaBdhfGiNMjy4V/E0E
BWL/p7ftHy/rzy/D+ZlRe3kZHyargCHNanCn9phKHYUPQD/I8RzjflGeoEBSK9C7MSjbaGLqzp6N
/q22WpTgs/pWp+ZTbiXXoUrhi/XGm+VyshoaiFq3pbVNCrfYIoN4GJQ1Bmk8PeXdVAXjnGag5NI7
042qO8MiwzAs9GOuklfyP57EmBzmIr2GBHqI88JiodUM+zJvo33RaPZm9qpuQ90ckXc4f7e98MDc
Y53O0aWeWkje1QYj8kNdqGu3yFysJfG4Kr1Rg1ipv9YagzSHOC8hz2OYdRsTLUiZ6/cT2RKrqueX
aeiiT+xFP7X8Le/uB38RgjNSMuqxP/opy7Aelwqse7R3iXkXepgnfFoi6Yu1w/pLodZLQnmeJCLE
0j1UizLDGmGrtu2ud4c3EzN7UNvqIA007oqceX4/DEDOQBaiKikH5p84WteZFTsr2Z592tgNgs8I
znuv+N94s+YaN0VuOQ+ugWewd/vbunYPf30x/ZQwsvy4H7xO6HF1Vot+f5zC4QIB4YSpfVzhMrhm
mKGveqvH5MoWAru2o4DZkA+QgDtiVNWt7K7eszXdJjK6T5ekIN98VxAPdzN7oRVE5BdRwfZhdGAf
o/iPm0FF9fzJR8UA+j9BFMtr/+DOzMBJYWHSUd8RHuQnxlGkww3BizvkqHcJjG1WSE8oZF57R39y
si7wi3idEb8k3TYPsPYu6u86X4PJgezvG2dftIHvVnfQcFYMIj6BgPyeXvrR6bW8zg/G9LiUyPdc
EMBK4RMGVIfDZhuq+I61Ev3vGL03NhePVz3kIr2fm7YPwjjSlxIqaCp5ripjWGnOZ6FhP9vM8HI+
JgR10hjGDurqsS/kSrEKt2nGaLs+uaJ+8al8jASC1uUAh2bCYE3yXOf1ue1oL2pn7rBdmPB33bIL
Yt3Bxm0ZO57DnOpxErKoLu6joqX/0eObMOqQImEaiAheEDaZpG6evKLNvDfMdl+l7ve/frUcKP/B
Mlneiw/WyInIGnBeVXO0je8j6i8r+u4XDV52eLv4nZinffK2/NRIvnynD95Im6dhUiSqPhrVcDCx
VTl1wVsU7XrTY7lrnwYdIwvdqm9/ho/41Q3ifTiwwjJC5JRjCManfW9N3ikFtUM1Si/WDuQcJyQb
NdOoPWYRw8gpBV5hQ4x17jA0UJw2HQG1CWIDdKvdKo/0l7RW2DKa/qtfsaovoGgEtusVn9hHf/Uw
8j6cbI49aU44efLYDf2r/F1plviSB4hikG9Hb33S7KuuekDz90j9OQaeRbKCGQMNBikacN5sqOK6
dYfxh7E4FikbbYFzGsbkncXp3TBJpmnLVEga2qYt9E+CzczlcvnJHe59ODRmr62H2BL10ZX1NrKr
68xaYIaAl4Xz0MTRzZzN21k/1qbahQ5+DjJ4kr47KoYIytZuGq/eEycVjGn9qjHUQsQAaWTYMG/d
W/r4piratyY5T3Z6DxdB/+SiXFaCP33dyz38/naXcGFQ9/yPstRyQoT9mnm02JRo3olCMb3z3JFc
N2dJf+0PsPyiaSTfZFSQawaCHhzE013IDDNXA+HvRuQQq+thOgSH6LmtQsEMnp3MzJUd4vMow0Kg
GM2BIubAws3wEbnikwiNx6kSX3xDVashy3eqTd70FqRE5Dd3Zay/MVCq1tg+Tl5B5zyU/aMkv+av
b/ufBsQud+OHoyOss44ViyGPECgDp0xOJMMeC8f/3ttsrEt1nTUvfJ4nexZbq+lQ6TnbMi8/C7r+
VQ3nfTgSSq9rcL7Y8kiwvR4Q0VMEPI2BPhptfJEUHT6C2bUUKImbSr/LhPWOxKALEuWy3/JFs3Ms
QgO8KVrnk809rb6hK0dcYhsKIT28YKswFAaYhs+JXOdiLefuFg9NtE3M7uRCmROyORV5f7K0EjV1
GcP/jD0Str3aR3xpglEfsh0SJ9Cp5tuM2YMyDmh6XSD/MrS5XTMaJ4uiJayFIytH967fVYwXsWM3
X+yQ5OzaDi9oUayVqLTrvuwes9x9jkX2mifl2fOqvZVX5yISexlHm3Fwmm0dW69//Qmbyzv5k1vS
Xdz7f7q0Xb0dPKc31VFf4GBtVD+0vVWvST/k0BM6wxqiTLaiIYRKUx0etaE0NxC/ozVHdbb1KFQC
zHpvPhzfdSItoF1hBKKx644N5+eqGSmc//q1Wj8z6HM1fmThsXiN6p7d9VEXw7kr7sb+mmH9xRL5
qSrUTTZlG99pzmZRg9bQ4o2JuFTRn+L5ArpBXYNzWYDDxQ5SxfOPZrLf3bm7w6x9qkoUHoilK08P
cCTvG/jVuRXxk4bH1MQhUGS7rPoyOc6hZr4WTG5zlznuicX7JSzKjWbe5s5ZUb3yBW2JGdvdoqQO
kjjf/PVP/8tP6sMZHM5Tzo6h5wzWfGsnICzd47iKNh1Oi4PhNW4QelixKh2jXEWAE9ejvtZmf7fI
n94SiL17K50BpMKe3bTsStai9oqNYfYkD1iArdsJd+cnL/YXzZf74RjXJo9JCmfMMS0y20Q6N0UH
bEnTVZtV7lOUQ5iulntOF8pluU6XFZGohGwsukMDXLSr2I6Ti5ek6n4oPC2YiYe+8nu2BKwQO3QK
otgyTQXc3X5S4vzOcvrZnfChCpgwuySa7VdH5rjderbwHJEo5uyRQRpQOmGTi1iy86Z6JuCuGtZ9
UXorR9nZqojqczond6wgbux5fgOcF62kTSktcziXI8ZbHG4h3mYMuAFi+26T526+xeurr9CV0dO4
GKLrDGBVaySvyo8uHQjQAPO5xfI2y/bCrM1VrcEFyWP+oEb/zLoYzKrsOlDLU3pnh9SBSyFJrGa1
jjMmNFP+6jXxJRmMnWSdeBVaMZdvBPqo3DgEd2gszHUkpo5FoBdWlk3TL3W+Xo67tneeu6yjxHbJ
TcMN2gHXzweoC57YfnKR/OrZ86GOMerMUXS08oh+lbdK0l607cB4dSiIP2KqGAURgsYgIixq0+Ed
I4+ilbCB8bVVLDo2RD09Z1PzlFj207BktM5MQPsocw7g3eP1RFDy+q9f60/D65dnz4fSBRo6YQ+p
zI9Z5j2Dhf7SjbzvEBaerMZ+q8z44voOCe3uc2HGN0gJu11eNTwSHby5c4lYpDaTS4vKYkqTu09e
1K8eiB/qEsGzNR7dkhFHbSQ3xpTitEx6s7sPSSyPNWd4sk04+aac7E1sYP9J0nLY57W2aPVjd8cz
xV6msTahQuGc7BoVRp/cTr98wz6UDmY/uQgZdUlLOw/c57W/skWLXSNHXUv5NB6QK8EfcG7g87CT
9zvMP46tb9yCbm/MR+smRtiy1ZAkMVvQq0ByEX5ylBi/ej59KCwMEng8qYz+WFoZOAsWstJFJh3B
dlYvTV9tHO5yVVpb0YFgMOLbTz6xX1TAH0mNBdwDw8zZRIQJGRksfvRimYkl3ikOPVQt+q71gWzY
7jrDRRmm4WPbhnB4YaSJ0vZWoz+eZsGRRtrNJy/pF8XtR7AjH7491IYxHt2+fxRpDviz66dVlY2X
EG/Likh3+HNZ+Z2F7KnkScHO7d5iFhCkFnFrotPSDe5ZknGI3dOa9M3xtE8S3n8a2sxd5/znmadL
pY3qqGI0UMx0oi8hxTIBGAZy0b5qkfLWxoq0iW2S9KeMUVnHoC2jNW6Ilgp6Q7Dw8nq5nXqVHKkn
h9sucpI1Gpw7uxeb2UlfXZf+DhYHLoTukzDeXx3WHymRIW4l1+88hey2f7ShaWzaFK1BhxdYNsWr
kXVfhojzwZqso2V1bzaDSM4ShLMIoq4LBwNggpDbUq7YEvPNcnbkNihHhks4UD67R5ci7ydHnvPh
yANxMcfaYKujacDF8PX0yqgx0CZ6+U3UCi9RFd1goX6U+QxKtCL4isPORXC4sgpeXS3sh9njuKpD
5EgUY2pYa9Lsdr9fmf9PutWr5B13c/Wj++/ln71DPG4IeOl+H0f/n989VAX/ffwr//YvmGD/4xuv
37q3f/vNQgjqplv1vZnuvreQfP457F7+5v/tH/7X99+/ysMkv//9b++VKrvlqzHxLv+sQzV5Dv16
9r/6nkf4nvkU//hih29//9vyL/6Y+ju/WTphRL+rTxHj8JkN39uOv/EbShWw1T7AFN2wQSj9a+Zv
G7/ZOvwb37VRqOoYtP4187f83yxf4GIXgMgsR2dM/s8f+/LHJfJXM/9/v5BcXWcX5duWb5uLDNb9
/T7+UzehW6j168KxAe1g1Cti95qt+GZo8odQEFabWvc2qlZcp/bhT2/QP17In6f8H1jJ//jOjuGZ
lqdbuvUR/4cDpBpSj2YvGSzUi3P2kGrpgx23O2P+IYV+YDl9xjOJJh3IzyCe9X56Y8x+M0ZEz0Bn
PXK94eXnSPDFcHHFcHNqL7Q3V5AMFFWYVQ+HSO0i1AQBVpllmV5exqJ8/esfhC3NxzfRMH3AD5Yw
HJuYN2F/eOipKQrxnWCrny0294hftziyoU0483PaN8bWUv7XvmwtGpXe36TFfCC3gMSSSrxGY/cV
VR/D9cYPnJnxSeDmkbNHsv+S9iCWWnf80aM4Cmx2rHzdDKiGllxp7G7hPXv7WPgmBBP3LQIUuKZc
2SzdFWHy30EW8T/GlEBPGIY2Djb6B9SA3pgT2o6nJpj04Uvvx4KItQ2MhbehhCbioH1baYV51tz+
MSx/iBe7vKXCfCdxD81Ug/heEcAemSiGM+jLQdfBLUGJQ1Xtsrz2f0x6gfE61k6K0XvlaKdZYd9K
RJPdWKm6Ue1XhvOoh3KDvr9FnqTByF4J997DcxcMaE2E9H8kqjjU+QxpJNJQ+dT+s983r7Wy06Pm
JZcBBnQRMFYtUVGADZ29+tjqagjaPr9yMaV0FlnJttRPuumb9PSGvc6KIb9Zsr5WHvisjidBAFFh
uexDhPyU62yD/GPSDMO1YHMqmPSvakRSjSQ4FHJEgswlXkVWZu2AIi3CjX5ea3G6vBkHm6X0Gm3H
WbURBLOkUteRyS5NS0KMVoXFVpncuEiOtA0pwl6yAYGozATFTdBRYtxShCRi003zFxjo8VpatkC7
hysVj/2DTL7aNc0qYXP3PsCVlZumPNk985LFQ6C3bktqYhgggkiX9QWSrviahd1Oq/TnIYHMVPmO
T0ywfp+ojjjmpvcOs9zM03YrxiE9E+cTBrPXkJwT+ycIUjPvkZcFKargQIWSaV2hkJSFLtRSe6tb
HSm6MNUDYIeNHQDheyhHJqqFh3qc6UceRV8pvF8nZE2hrQc644mNnUICm+xpL+0fcsBeaGuJWvcO
UVVNdWs1LCBduePg3KPhI5tI6Gh7S/JyAQld1DgeFAPzLda261aSsCOQHIThWs2wT0KnvpeFh6nR
tPMAANYPeAyYTtD6or0lm+AGgOLLODtof8cDJhbcntPKj6C1270LBE1hDjPGE6nYzaqU5GyN45zt
07aJb6LauZoI4VqIPUv3rpIAEMwRwNCZzTtRKSX9ZqMvubJTv49CfQtYp78s9nIaJKSUR69RrxnW
IOIMWJmyP30mQ2teDWO+6PoIFUatSIrJ2TLoiaBsvEQd8CoSywJ9aA9W1ZunJsuuapNRziCAORnu
zeg6LWF6JBzhdWMJmjP8zkb7HYVsGTh1ZK51t3zNdQH/4TQTxwhCvinWlXHPIoCMwE4f1qlXn/Gt
NAxBNWPPCYXsiLq9bBtsOUVPwQADYYEk7Sqnua8cKENIOzepIprFrqi1KwWffpEREypPPC93RzZW
DdY90a+qati6p6p3zkI488rwuWD1piY4Wp9ObeVeKzZvAdKn+7gIj5R0P+ZFTA0r/FsuWQ8WOR1I
H4MiVchx1nXf7JDa5tvRgegHQoK3D5TITM7qGhN4C3RvJWnlAkF2BDzxAjNnmNwjzAs0EaEGgcAd
1NpwCbuEkmi6b7VCHBrMsKJsQRsj1a1C04Ncg1bes7oDkWQPQzUmK0cKqgekPG0l15bvfc2QipJK
ZTjPBhbT8Rujzi+4jiNuP5aEaQGfxGrVTRvJr0KEr2FjiFs9WtBxtPzr0QmbgCIyn58FoVtBk+ru
OtZu7aT/qsELuXPIzI1TbmuaicTiAy5cj0W71plb2Thbw5GPGGTbLYvMG610rpIhgnjjjLc6ORPr
4gVB97z2fDyCEXZwUfNWSTnwqRDphCufrYKasxcCVNJTQ+Lm7Bq32VQ92y6GsKiBvOOXh6lCldlH
gBKxET8akosLafhg+E+FYNWCsP9thEq3ihnEkkiPJ5Pvc1YWKiYcIPCRsA+zDnyUiuxbCHs5qWTO
W2oYT0BFmammfrFC4mJsQW/sJJtgVlLyCDyk29b6eFdKNKQ5GrMRsB8Z0khjq3Df5/K1cbx1Kyvt
3CzBoeHWQBi/Gkr90U3rH63Ib+qpgAea2Cj/F3usVdwhvD3kc/iqtFzsbSXtXZZ49Ipztc087Qc+
/ZeUpwZKrPm+7OfwUMgKbmHYzoGjtRB/mPhXrZi3I/ehN4fVsQ5luqWsS4mtfPUN91XpjLy8RaKl
FUjGu4ak+mXVZNVOFAjS4f0WE3HVY/GsRnz78a2ZSW9HLX6eQtOFsURsEYikhii4JU61UekYJHXy
POrwdTDidWs5EBsbDQGMQxwU+Lz1AQeM3hRb02tG0EPia0KUVVpFp8ZV5EhzFnsPHJVBJKEX5z0Q
A5SYLegFLNUEyUiLNLKJQNFycHcRvlvcGeKS8glatefcWi3jEhocj7E7mcDw/eOtYaWIsduUm7Od
jlYliC5dQlsJ8Mo3orrYYz8SD2qUaB/qfpXW4Z3nal+7GNeJM43gLzz3pR3d+3LyYlJyyhORnCu/
f6Je42eRMKwADTikBa0xsvjbuQZP5PXX4RAhdKyQoyIkXwA4j7HDg6Sb3jMTVl/ecN5ztl0rvO1X
ycgurxkyb1fFB5XYL8SVvhnpGX5zd1VH7ZdINy7NyHOFgTimzxZPPFajlUzN9yjB08t7Hgw1Ko1W
qPDaLNKzhmLQDIWGAd7It6LsfmiIyjRYoJz/xFNthoHDAtQaAeiVkkGbxt1VH+1Mc6emAWm4au6T
0XwMdaLWCmMpXMwMjUEIbGaarXFX5i5UKEmNG09XqSgQXmbkmLYujsrowRT+vdZIjww1+SQXABHP
MlLuuydXeXYApP/r4LrkCGGHLe2bomcyMnbvBjy+TWTCgoxwE8SljRozK7/Yo++y/vQLBBs+xuYZ
XZvey7tawiQbGNc1WQL1SnvD28lt6VoYXA74XNitWgCB04THvTdkd2Q0beQ4lSx6k+vlxZheuItb
bB62/tSDylD++AxJaNrXKA8vDX5x+n7P26QcWJQuwtwOeIObSQIx4YTctQ7nmC7uE5S8JxLT+h2c
yscW2fKxHdu9n+HEzQllwtTpHQTqmFGqLTlF5XqXisZfxx5PFomabtsrVIRD5kCT3eGl8Ne2rQ1b
OTb2vUV8YJCMqXnFk+Q+RQy6Ho0wWitJJkWH9Y5i+7nNdbVt8HZuRqN+iC1T7pVEIegUDJymcI5P
pv+t8lDLuD6mjXmISYl0rGUnowScAwF0ZQ28lwqDRoSNDVIAb+t7BOa5hmBFI0prLTrzm5kMxeMU
/mB42+5KIguWPPScpEBu3jm6Il9VHQnv3midU64Jgk2xabWHocvlmka+Nh44rg84lLnU7HE6zzk6
ndKeH5QltGdE65vEtdoXHIDeukn9dovAtNnzli150Qskk1qPeGVaKcSmmW8ByCgIG9fyJ+zvrwvy
e6WPz0BK/etk7sSGod4h9KOvvponDAr1e2qnPmaTuSE5MoxeRSG/Z3XfXXKsIyctc0DAmcTNNvNL
3cqgAusf2LJEZuP7sCwixwngoV0XrEB2I2a/k0HqLsTouN1kjIrADA3BFBsnXRkedR8Zo5Zev0Fp
nOjwiHTMGSoHoxjujdG9kmY1saNujCBS3hwIlrWhViFKMXzeQBGAiuvcAcrSEiI9rNLQMaGWintE
w/OVrYbjEjdQeeY2mZdYbB3yWCy8JZ8OHifm63I15oMPnw057ezJVaTM92mw2kCmqAwgTb5AOALe
WHeKej69Kar4RJOXg21EE/tiY8Y7lQQam6KlTNX1gpUXRd3vvziTNWwHbJKEcpFRN+hYAcGBMHAk
L5CQXaudqitnfLU6YNpuBGouSfa+Xj3mU2euwGJ5J3wPGU3IvOsn40WncdhmYc7POmsPGFHNbWPZ
2wxDy04r2UEododAg4rbyXCiYxSN+PT4PlXDPn9MOQsGUGYYbnQNF19TX9vQZMcqcu6mqnlEAHCs
eu19ZNV4cDVidPP5xEL9XUOkvsJM1ZJNnyu0XebMU57Mv77qb5Ji+oZpy1g1mBkIt078Yz80/jGa
3RfhR+UW+1m4dobmeZTJTUELEOjUmGOJckbZxSnzM3ANFHnl7BGwOPARKgWCJqt2sg5rGseYR5rZ
4aHyL1UDL88AXL9WpjyhAxcBmbAMa/X5VYXxj2pa8tWG5Dt9HIKvmVKhalofh+d4lnoO/cz1Sedu
B2RuBXbSfITKISx5neYQhKYu7LeqGw0KylkR0g5GUtNNeYgVt37kloJ0ZnlCh6K96GNc71ytZyUl
IAl1MSmnfUKkY9Ik+UqlNGyWQxxZqlg8SSJag9rswRyUioI67CX+Vkke3xvAt2mrnIwAdR3rXNYL
CFN0Jk3HJJDxKjGYUXVt9/1z64sLJCOgHH186SNIDkNBZa87/bYQEw1s11xrvvcgatTlbvQVq5fl
ucgepnDTQ4AFOfpOyHO2J/Z9O0/uE5pKeajfATJyYGuTfuAY5BZGBjKH3UXzq3jvFcWJnriE3xJR
mdeL/qMmQ8lwNhgRcl3nuUnky04JxBOAI8q8e8/44E0FbqjuH4TVujeUeIljqpOaCOxFDBr4ec6Q
YRIXCJxvne/GAQ6QxfdvmPcZwRE6QFAtgVmxGCvt+brT4xe765aSDdFbXe2HLtZ3cOyhJ7jfhAnh
TxRUHnCw8REbNmB6pKYR/P9xcQlpca9fZz2BkRU5F1uStsXOaf0HA3jSyU4k8epg+4IyJY2i8uWO
8yfC25IjN8DvbJVUDEkiD2FZqtdiFzscRL1X3kOM2cPjumTjcN/HEB4JaZ7jxj3C69avqsjnjSrW
QkBeQIaKTdx48XrYs6KeabPAn+57nBgzF8NKQmrfaXn4UrqldoXDBO9dmlzLFOhjErv+3jDa48yO
5hQma7jHIKGrHBckHR4WmI3R1CLQalpVr0yTXTdZvEOy2SuXUpICuiH7G+yJV97gkOZ4QBFB6XAV
ElGEsue+NsCfVmb6ww61BwOPMoNC7jnbbzRuVRBuyUFfwDj85O4uGbF713V63dRNewP1CCQiC8vO
0LGLGH30GOdiOBa16eM0rrxAjxpnN4adeddLoK11ZZ9qR9vWg7TuUuH0BxsHN21GSumfq4cq6aMH
ACE7/g7yfHXBaG5D5LaIPEVov5o76O+//6WKnh5AlEqDUGCaiXtZXLclOlbD1K4rjMaYUhF99IXa
Sg3Xguv5lwzBHgkjmbeRnfvgNj4Asc5d623JrVUY/qG1sp0VNU8qGYvLH7+E1lMnqzjAOKjjdg08
6AP7JBOnchi8mxly4gr+FyH3vbGrfL1fJSzxD2Fffwc09OBbLnpl3253oVffESoKHwo0TBB7GG4J
I63IsDNtw93UfnJF+SI2nla9SMHNbxejtZqqtrkZq+5MOu+ZYFcab2ClCFZfnaHDJIZZyXd6Zz0b
HOMZKI+l3qlODETMVSohQWp47/W8uZ7HFIkXVsysvnSN86NS8aM9tsO2cVSyRlhOOSguaq5BX0c6
y/9TKlXF1tn6lsmC3Vu900VyFenM9ACqoBjQoL6G7bSHxZStG4siJlwqiTcXkCkuCeYtrr4nhRYx
cgsmpupqfTO1NGRhNW8jw9K35OImQI54h4rB2Bokj+4sf0CCQKgvSCcNXDAudTCTgZXDm0wqzq6+
cpHPZUkbDPBp2BagMbbKkeeEvveVJDGwz45FTvtqyYY81XB6lWQ4BQTP4hcxUWbq01f+RGIAb/ON
WyNPmUZjpVXcIkmhvoL8SVaqhOAyFw9mYpOZVEL7xfWigqEl/dYxCRvWDBvtUbTJp/GNOT83HrWJ
bFDi+GbDRqt+twx7malam4TskEMz1TC5yN1EYn1qRh1PqAZCuBrqTVIHdguqWjR0bq4WF6ekmLdI
OZlM2Oa3Ur6VfFtA6bJdoXTAB+2mAIFmmi9mHpc8So8MOPUtUB7Bwznqcj+oh7banIyxq9bAM3OT
dFewigdGZjXAN13bwljFVGPob43ygzxnUx8jQoYfwZRLT9IgtyF/SnXj4w5b5brF91LJJZ6nKzvN
EfwNk70zU3fdogB17EI8eaP/A5DaV1QMmvOaipqyTIVfhtEQq0FiPIsnnoYm85yih6hbjtOqWd7k
Bvxf0EqyPWWvMMWbx66rrKPEGcpA1fOuMqPbS4yTW18ykSwJM1nnjN9XlaRXyFMJpK88DG1WbBLg
cayusw1m5MUWmVZcXOaJxFhqB6OkiXFvZhoK6Rfo4cE0tlZdnz3HoaZX2nGsHqc4Lo7gMImpCeN1
7Y3rCD8Rn6R2h048ZPXrBs7okX+TdinSjG7XoU85x6LfpCnQTFnXhzQhL73Kw3PCiiSAyz+Ait90
6RPohHY1tnWzdZJhV4zn2fYYyEQE8UTJrdKLu97FXk7fidmMXFhH7rpx/DoMog8WxQ5bVnpHGNl7
AaZGH6wvDrOxPGZHTRt3ZxEIDnEacnEi+n79v6k7kyW3kW3L/tDFNfTNlCTIYPSNIkLKCUxKSej7
Hl9fC5GvzCjPAFGPsxpmmBIE3P14c3yftZM+JLHC+xa1MnEo8b+0GTUfxY+AQuutEw0Plg8f2w5R
DSeTikvAFBzmjpzMDdsRB2Bp8BpTPoH/j0VdIgp0NpIR/GEkyC6QhkOkBhkwJfO9SB1kOpDUY62E
R5DczpfAKAZMMr3bpIrv+rhye8+yj3kefk0SxTqalKwmeHvuxjq4MVuMgBQmnah8sJrkpQxBwdZT
/ATKI3mivPpequSt3xh/K2V7H0XZY93E1xgyu3Xg7EM/ZQurt1dePN0VwSjd5dlPtTHGg20Ew1ad
Imi3JhUJFK9ResX5H3YnB6ig3Roob9xMTYAvk4LeAtyIIZNtrIbSuJSm6usa/aHX/t0q6cEGF4KU
0dk7HH5Y0eE/Bmb32E+1s6FQ29rGEvw18nU7Z2Bs5RHpoRgLeNKuvnkwqeckoWal9BWyUCmVgg1X
qze5QhFLS2A09n2maX+HM79S8vqaVIy/qQyzuCpqSOA4HE+73IRBaqXWLGU2QxACbAZlK1JQ0W1y
E8gFxEhsmj3qmUn17qmj7Ta6fmeWHAErPEy3oADibca/JqyNTdHl0xUVFfqtw0YwSsK7IguY3fP0
R9iH5Z6F7t3JESd5fVUBYqUMt+uyeONnMC0Lal6VmO5x5B9GS2lhDyhxuk9L+yqe5OxWxrKYNGP7
XGkTKF1Wpkp/l0MOsrJWMwtk+u/KnA5SCMmTsU+yyWdpsCNunjrdPioTB1TMHDZ4b1D+rre7uiSb
bunw7W1/fLGs0W09yl59SC/jVIdbLviYGtOJmns9v7JIB2SUz9IusUORRNfdpX79DhL5mk0k3Zcn
W+5ule1YXlWSNW1j/FtZRExSJIqCpi2DbgHmcCyq+6IYgq2vT99MNf2t1c4boI1dMdtHKRaHA9WB
yeZjI+0b3TvlNm+zsz13PgbGUtVDzdEsa5r3MeYicZwqNK4TtzX+8IUU0pXZWkeFS46t6unVNgVL
HgOj2TqB+mIa+WuM2HoTaT/tAAwCLsf9ITbkx2g+XED0AjUovylTOl4PEhWORrfLgHQYRl1gusAx
2Y+VLQlO6Rqrhb8UKyWHNybxdkhVlx0Pe0y9w57BGpU7e+vvOTn1FMyEgYuo7n5Km69ToYzHVpap
sDcoj8rkb1SWF7ctf1AtumHkzF14Et7iavOYD0irELjFrq5GP6oGs2vF0pydTop4VO9iwxrnepcj
DFI4FBZlsF1HftOkbnOblxKKThmgrNpch547yk3C6hE89BH78iK2zINh9T8oH+5wARg2VLO35EP8
lu1F8CrNxn5e5mpK+BsmhvOg4zag9fx0Ovj3ElgfdrHqDHvUrxRL/kKxxCx1vKlSydmwFtbATIYH
v+FexMPy4MYe9WIXwtTbaj0NHZK327TUPLGmkh8ibrnesqDv2Nwi2jB6c9u+acjzsLwkJGPdoIje
umG6L6bA3Bex/1UqC+cBf3q0h1R6zqinu1aXEpeUNTsfyijMYPgSjcVzhO3HNqSgJwsD8EXs9VVZ
2jnR9IUCNUq34oz7ic784enKFn0Hhwclf82jwUQ3qkI4zvrfkHAfR48jnJ8NNBQn+97nABJ4ZnOI
Ub+wFwkPfRwHW7mcnopRo7ad4wYIweY4VYCM6vwW6hWoSu7fNkZSxPsxhXPtYIEemmnp6naqwCXO
3cgnYIJmwIai0n6oZfnaK3NuATv37WQODKjUvJ7SYofTwfU0RtoVFwuPgZRCyck420UDSWA/6Xd1
26lX6D2PXRPeyH59JeezBYXvh7uiBN2NZbxmkY7rNTecRvtQQcxRmsbYyQN5zKqxrmbTZBJa0A9c
Q052aQw9NZdUivK86MZqIP6AMDyY1vDo9NmrE2PMInnaMDNyN+D2900y101HV+kwPnOV124Hu33q
ci7imvDVsM0fMhSLjTkolFuZEYlQc0BQ6uEgqEX2rsC/WZOuyhkyLEkoG/BXobqgzp4Zxz9C2//d
tvdOzhdEwaRusAdgwHvDbuRAt8nK/KbAauBupGr4MFYycFaj+mklyJAaRA1IvelYO3+e2LjazaPa
doE7Zf27PAH0rijPY+3pN8NdlfYFNZX9W1caHtlr66lNaHzKuH7mqvoFBMkG2DBL0mh+LUcmtMpK
3MkYU2DpdrtxQJvQcNzwK3H0lkxdcMycDyea/IiaS917XLXvgRNdk5onU8LavqUwKjng5skFWMB9
tmVoR3CAFUaDsbW3I+U+UaQH5+s+VrnxwfDBc4eQm1MrJu45UWHe4tTJrqnrNzttf8nYwrgxlK+N
3Ax/VdL4kpKA2o5O673r05y6UdiSSfYzisnwfpD1a3PgspWzIoUbFdCaSsN9MCyyr0+TL7Pj6hTu
0sbhTUakDDm4OhhDMLMZyr1RSa9d3RUcEYzOlSurOjp+8YyS9AH0wHfsufN/SoT+V9Kpz0VRf6io
/t/UVf8/gQHn4sFlgdXjdw5qzfc/JFnK/L/8o7CyrP/agAHBP9u6bKsfAMB/NFam/F/bsk0ZvzzN
VCi4Rkj1f9GA1n9nYRWyFdtWbICCqJn/p65a1f7Lv1eRZhm27vxvNVazKE8U61kOTNo/KzWUCMN1
bCtNtws7djZUrfhlSHqSGfSkLT7RUs2y689+QJBjm2bSDjFzuKtI6Vsb59f5pK8Yry89WlBPN1zt
xdzRGm4SkmglN+OAbpjMf4SCDFX/V/7Jiy+1jCCDjnEk6/M2N13bxC5ed9Arlfe2Oq08/jOV9dzw
9Plpicw42ngDdb7pGtUViwq4A/ad5XgbltaKEn7pAwQ1MijYOsY8xXArGb+honBxJfhe9+3K4xda
X7T79HWp1KchNV3cw2Dr9Z6xg1qbrmipF15e9PnUulqCM8OwAT+TMAnnRzLOrzbyjpUfmHVvn4xL
XdDDaQV7uA6q/uzlfgNm+T0O45us5HMa7Ra0YPjPpLk4jD4TQtPPH2VHJ+JFUx2Ufk77uYNubuVE
2qZZ/7WbmoONcAhq47jJumQlIJa+SQhmS63akqM9UHfFUa7zbPQptKJaKel2spoaR5iRzbjSfso8
UD9rQCGwa58DI/YWhluz08JH7CoZ9rD9903O4f6+zu+4vtnHw96S1JWQWRpxQrznPaVuacEv+j3L
XVkNd6lerkxTn5YIz/0khHtSIfmY1Ln8Q00OjS4dSQ0fdDJIrR5foch8Kb3myjCqY1U1vy6aGnVh
CvCidvAqL+d7lOxnRI1NmJaPlz1aiP04wfFTmafGRht2Rqq7fe2tSPsXIlObhaYnA3rSCxPmdGRw
skILD0JsPKAz5yyk+P7KTyx09EfF7MlPBFogRVzwGK6qcI/DnjjnPH5Rw3yQJ04eTcEXoHM5IN1p
NXdF0r0X/v8oyxcjfemt55n+5NFdhz+kD9IQBrTcH50UcAWX6fHKPLL0dCG2zRGhSiLjBERR3SFy
7H2rXbiOavNPnrz41EP6yOdpIxrLPZmhQyz3V+ebe2GV04SQVcizcs9AZWvbK7B+7Kjj5lGqfxcF
CALkM9pKEfhS6wjRqxtqJxcRv1NH47c0c+BV6u5lnyBEqWqm7egBPnRLv4UsixEsswEnLWa2pLls
LdWEcIXbmhlDC7y3jBz14MFm3BVcwV825lUhYrHgQ2rZIXrJveFZiXS3Squv5xtHmRv4k1VghgWd
jh0JgkOpjYNOCR/Lm/Qu5ZHraU+aVD5mxltV27uh3MdZvbNk6YZ87mVLwQcL4GTIJnqs+W2IvXFY
Gjd6Ytx3cbdCDFmY31QhjNPJRIMX9oifUZmR6IS200DX6Z2f55tsYah+8BdOXn3UUqfLSXjjLoPi
0+66g6G13y97thDJ3IwEpYltAFlDbnCMaIpJzq6hVBZ2MqoQyzV02SKniAtgfnk1UiavhjB98/aq
hFbI6H1iS7A7/x0L08YHU+OkjVJ9UCYnog8qJb0HvwjSAcLjYD6XZbuyQi51sxDWSoRQwuHw7k7q
iAQJ5d8WUm7yngyJfVlUf5RxnXwFWggsHsi3Ioe2/+YO6gV0xsoKubDTU4SQrrBjAHo6X7di4QGF
WNnPmkhKeZ6sASlFJX853xELg1URwhv8L8joLie71OJHWqtcpQ4rfTy/6iczx0eJ50nrxB5XT61T
QA8HPh1j6zbY3HNhjqQY3HQCNkijbm+tzbCfQifY333wgU5+DuLvVFY++GZVlb60FXUJ9UEFAN3h
r0TCTFNQZqCFM2NEEsbtUJnwWv3L1m5FWLsjv/IQTlajW4Tx18xEQpaGK6vTUgfNfz/5LN92/MSe
x1gMTgSNeYmSGXzRysqxEIcfjXnydM8ukFUwjl3k3njpzdbwpJ9a/AvxJ+z+Oj/GlsaysHZrmUpB
BsJZd4olSJG5mxlfMYk6SL66oZx8JRgXZq+PY8zJp/ikznVcrHD7U8arvLWuo1CFnR/+JXmpmwbI
9TEfX5lbljpFWM6j2MhwZGtwbSyarymuDqA9w5Xq1YVny0LkJyWqHN2a560RmrDsOccpjKPd+a5Y
6G9QfX+MpgDrgEwuWVa7zoKja9yYXr6FR+Sa8sp4/dh0fBL28jwKTvqBMdR5QZXxE7AJhjrYkRC7
MjKKWWB4fu+iZ0zsv3VAmI2vMq5fI5NCFlDS6lfXs5wp5VpSR0mdok3ByusGB4WPf1P2BrUaVCAE
xrWN9ExTw93QPMOn2ERJtTLrLrX93Gwn715qWqzbILNdXCm/GCxHU5CsTBFL509ZmCPI0lpQTVN2
NKr0asm/DeOWAjCsNd7U/C/ciJJZ826sJAoW5l55/sCTD0FiYpKpTpgMbX/rmSm60x8daKQcAL6H
+m4CRrQ+9S6NKmHjEGimLbdqPLij9O7I0rGpum3Fbe8odR99J83VEdEdpQVclaFIKXdDMMGyOJbZ
XiUhf35sL3WeMM34sVFISkgDp6BZXItSmiTJ05XZZenhwm6C7bVuGw4Vc21l/Y6GRtkkVL5c+HBh
OukbdH++Fg6uplLtYvrZ9zIbny5pFZzO/hwJgVoGfSnTN4PefVEt69Cb0vP5R38sb/8OdYqO/ny2
08oadqLRP/0OGabxfrDo4i720fNzHzPG8okySBgE4/g2kHhOmydJeTn/Ap+Pcn1mkp6OciDetRWg
SnYTHWRZC+FJ07K94vRPhhTve7CbatNxuT2uRNXn45yc/J+/h4NK0SBiG/GZH59BsH+pHHQNHvcx
k7yCAPh8nFES/edPVAlkLzygBzcwK2cf+1Vw3U/92vS/9PT57yfTgoVfRGR7hAiKVIcsG8fQUcrC
i1ZF6sOFp8eRpBVRObnA4YtvaDLAizppeHVZZwvhHXGhmdq1MbhGM1IyRC2PLCO3/ipphmsb5ZaR
tzqjLXW0EO0NEk1crNHMYU+x74OaAtPhWWZvUWnSWn51qS+EoK8xjJcrBIyuNiCk17I7fPW+nG+q
hUeLDEpJjZjrZYyPlbB+xtrxR6r0F+VhdJE/WdhD3SgNYJ0+CA6K4e8rrIQue2shmk2sXFtf4q19
taBOvmhf+wszYLrIh/QH1bcAelO20BaSq8eoBTpD+nX+xT/febIO/DnuY7lCNppXEwdYbxc15c4w
3+ajxnxiw4naLaKVreHCsBQJjp6Fk3enIgXQ+uSnOfr34ORwiekPE8rA89+yNHSEGA5k28AhdSLB
kObfpmi6om5tJYCXHi0E8DhFg+xMHkto1DzWUfYeUIl0/q0/jqufrETzBevpxJbImBZnExObKSnX
vvYj93QYAtb9GN3VOfvG9E7r7/r+YDZ7ILC96c1nQGvqrpr8JzuwEaDy+TeZ+/yzFxGiWps07Kmx
QnOncHzxQaOYaKHwOHHPP36hDf/F3Quw4bYKCegMPg16Zr7UerE//+ilNhQ5eXpamDZTEmpDFPea
oe+prqEAHWmy17tTnVxXzdyEcvLG1h342jZlM4lY+hq32DvsKOYm1adppUuXvlSYDboGtwCEyWRM
S/W607xn3zF357906dHCMh5M3J5VBuQeY+reOa5cm42+8tYLEWoJUwE12HbvyEDfCl/7XjOypEj6
EfTwMHREqudff2GIWfNnnSziZkg61gpNFkLwgZNnXmOjjJgt0F/PP3+peYQpAG6Qju84qlOjGG4G
W36anPay1cMSp4CwKkLqw+fqMbb9bD0kd0QpfmG/CpMARcelXgzq6I55eEd1zpXkN8/n22SpzYWw
prQNiXDKo5VM/Rrqw0sddF+61FmZNRaaXOR7hQFAUtUg9LCzTalGjO4tu32/6NVFUFcn1xoO5ljk
UEn0N/Y23/LE+mp19c/zj18Y8SJry3HMsB5ibjYqr33SYlSxJhcCihJ8s83GPf8bS80jBGwiK3qm
ernqqqW6Q7x4nUbS/vyj5+nkk/n6XywrO8ZsypxGV44Satc7b5tVCnYsaJiZFAzdXouqhRFkzt92
ErVqNSZSnZPxlrr0TU/M3agCLc7XcvdL3yEELRVLsTyR6XZlMhZFY7/00zMwDySZRxtN7/nGWuoH
IXwtGdNZsA7s0ILmOR6wHsmdr5c9Wohd32w7rCdIFmtBcps4yiNg7ZVHL5wSTSF2Iz0c6xotpssu
YWOMyXcpzdiXUeMk35qUa+jldFWk+fH8hyzEgyGctxF41nWAk5UbRsWww40NYExrhPtRKbWj0UfZ
SkwsfJVh/zmeoHF3dmJVTKXYmm4lquQPlC9W+FtV9V1hQ3rA3tvZDmr/l5KUxu6yr5uH38koHkZA
MpbPiTszlb9h89wCj6BIkkqozvx+2U8Iwa6nRl808zEAtssmtJ29Z9ZuSpl3q3p/n/+JhVgUNXED
mYTBdLhqt/0OgTT5ok3EPX5GpuL8D8yd8MmsImLFauCGMtUjJAoafC+1vS2nmzw8eJQE4qm2TYDw
nP+hpS8Rwl4D+G0C5uDKjhKescMly7HrXcPgPv/8pQ8RIr5PTMo7nYA9e/LSjl8HvI0GqQCLzGXB
oLyWxcrvLMwsoliOLUftWZo/uVlsKY9+oE+v1D8nlyVVDGEGAOuRyRrEexf/sTrf+UEyPBgl25yV
t59H/yfdLSrlxgJ7ksbm/h0rqsekT68ptb9tVPM4tlRoj+HKRLbQ2aJkrpGx4S17bh1UuTlEwAjm
LXEKNeF8Xy89fv66k9jOAkNW8LAaXXiTQJeiJLizIxxkakBKl50uRa0c3jlmghMC+fU8fqn05hmL
1nhz/vUXhpA+f9bJ61tWPCg4HLLAeql34/RQNNKsWLnCWnr4/PeTh7eyp/vw11hDAlzeAh+CdDMq
F765EMQ4JdeS53CYkoOi3GAQ+TofHM+3ysK1gy7K3urI1sZkZGzqVn4P5mSjNtT2XUdI1OXqYUJe
PrXfVxNnS2NIWMYHCejyaDIfafHwq1L6vWzl33ozXRNbLkWaGMmRmli2wdfUdpdtvPh3nb77XIjb
SfWTy4TzbbawhIsCuKZtcxy4w8mFxv8mO/41QL5tVcjbssZ96fxvLAyofyngJKfpAqoj2dKGPdeT
Dh6cCnjIy54uhHIEiqDuDKZTCvdvZMpDYm1to7nUOMLyHBRaxUaW1H5U59eemr1JlXQf+NTYyd3u
/NsvDCJNiOS6JsGI4SGyCnm8sqNqZ+YyLLO1NW3p8UIs93IEnctijKpgA0unvbacjjK/cWWxWWog
IZpNKuKACrMBnKQmwPSWGuSwAn3o+7tGH67ON9HSj6h/zkdNrMGdQ2HhVi2iXGyO/T59wzcCwFLu
nv+JpREqhLJPqW6SZfRCaUY/5rscJy4vUmDpohoOeakdwo8c3KxGZJR3VwMdndjSyhZ84c1FOZwS
Z2OeWz13KK38LaTYCZ3OZW8uquFMsxusKFPY/+rT3smifWF42zZy9he1uah6y70aWMyYcW8maRnV
htpNZyUrr77UKkLgSlWOYhhAALa+HXzS4CX1/Nfzr70wK4uKNy+t4SMoDBHIaOnWKpU7TObIB8JA
2xUUgl75krIyKheCV0QFg9GwmsJxuOQ1pLmkH7xfBxfJv/DxQvDifzo4VcDU3+tDcV9CQzzWoX4V
dmG/MjUvRK6ofAsowgNghwID9tU1zfZakKrG8u+J3Ov7+e5Y6mkhcjnbSGWAJT24COVOrrIbL69W
2mfp0cL6OwTc85eVxsFGw6XFqdqj0+grE+fCs0XJmw1fhcsTBmiB1KMJ6xsHIvT5FvnUVsBy9D9l
bup/inisMRqac6bWA56C2GoY7n+wjSpxEOdK0WubZ3+qIZg0judBByonY9i0jipRNKqr/Q1Y87rc
tLYftXu/ktrkUHIJVmFRH/v3FcMjXbniWRjfopKsKMixSDoN3AXSo656N4l8JbXdytOXdoMf5psn
+1jV68wKmWfn+gkF7d/xKrsJFeMwds5m5JKCm3l2hIU9XTYTi/KyMSiyItHSzp2cH0VpPjUAts/3
6NJgERbAXuEKnmNK4fZlc9t3+t7K1vaYS48WwifBXbOFvICEJItvi1IjD26+nX/rpd4Vwkfqwsz0
BvLfciC92ZL2k90fKEmrfzn//IVXF7VjgdXIcM9AKnsWyFDdo+ibIre1grmlp89JgpPBg42Qj7cL
DVPKaQrz1t/JdnxZ7Q8AxD8fnqpZoSYRF8tDCOK1s3eJsSb4XnhvURmK/gUcnszEgslp9Xfvd1hT
5roNdfR8q3/eq5qo2fAtHXCXTS1Ol85IQDZ8bbi3QvuiTtXmCtHTZi91gOmxjWeGL0mwbFI4BiWK
uZWXX1iPRLmemniy4qUEEu543rOTd+82+grKpvdgiZzLzv2ysPeoLa/MEUqD+u6bUHYzLVRfEjye
pMMlPaCL2jpvdMKsVssColP2O+lnBONoApU1cHA7/wsLY0gU1OVOBGzLqAo3LmGQwoYDmnOhXEMW
Nh0jdjoKJNbC7TR9n1Xcr0blSt5iqXeFaXLqeoUqeHCqE5DVpJAPcfRzKH4VVb02w89T1ye5L1mY
LVPJD3FkcjrX5jZdHdXdIP1E2hjbL/MdvBNGpFaNg51LW6SfrLd7Dw7vbCC1izTnmlw5NIfsueJ0
5FsteLU704dP2NyFgfLq8H852J0kSrXvDO2L0+q7wqjdLL/marX0lJ+NRzl9KP0lO9Wc2LCzDDXo
dIMWDOjP42VdL0zaXmVIOU1IVU1m6bueuw9uvtU1O6uFJVkTBXpl6JsNVCndlT0QjSikqdGCV0Sx
ZWRjIzbsS2qqNKnenv+apclKmMTZ8+CVSpLdneTqFon+dyrQj52e/z7/+M8HHNYhf05Wo18YwMVi
wzXxewQe6N8bGfL/1M73yWCsjOrPg1ETdXi6HJdjU2W4U8Eb3TThdFcZa/c3S+0jBKOVagkeQMy2
oRq7phXvpNnD0uj359tn6fFCQOahN1lRi7GWE3SPXdtsMUG4Udu1TPRSywjRqNSWNegeNe2BA7kz
8J1fHsZY7vl3X3q4EAgRpawYBvLucusfTae4MjVjZWO6MGxExVrlKXUMFtp0ay36UU6v4HlqUtDp
Fpq5vTv/+gsFzRT7/Dk29aRs2rQrsFztYJtN4WvIOq32FvNL99p6w71S6T8s/tPytkPrfT3/sws9
bgsREU/qgGInAjNgKA9x5lwZYfClz5yVY/1Sy81/P9mUdaUaFX2BVFFN1DtYMhs5rHc65xNpTRi0
9Avzh538QhiaHSxFxlTRmC9JGP7WcpywaDZyW8XKLmTugn+vIpqobNMnC1pVTXkn6VacVz3jGEe2
24bZPYSerZYVd63RRCtT4MI4toUQN6jZ9fEQ4cd8+b72hkMUXhjethDePZO5weGRIWaEyk0TQ0n3
YfXvZacsf54fT0vdIYQ4/Y2Nic/bD173Jk3y0fSkq0lN7kt5LdCXfkII9KAzRtXAQ8q1LAwLJnVn
5dXWKmAgTs7T+a9YiApRyEYhHtR2ZBDuZMe7IsFVfixvktK6bKoStWz9aEdRHfWm21oKPpRV/NQk
6mX3NSBf/gwIPx6StstpHjOo75Sq6jCiXtPUL7WLEM6BbFC10fLiqgH9Jx9AvVnmQ4gN50qkLQx+
UaFmASDUp3Cguh9ylGll90aaX7RR0kRhWtMaZuqHHT6NfX7rTZIbW2uelUvNIoRsIMWeOSG+d71I
MjY1zI3N2Aa3Ps4TKyNmYQYSpWmNnyR1oNMu9XUi77i39yLjUcWIOU+f1Sq9cNgLwWsW7TjqWm+Q
KYXgrt410nbosC69LKiEuLVaWY37jlayx0J/QtuQ7NUxHK+7IC0uW81EpRqoRztILPq4GhKKseTk
i+9rh65svlz0CaJazVakrBtiECBSad8ZSXwNn3vnMJYue7wQukD77TxNO9NN2/wwqPo2Nu0ZCb2y
GC9tMUQDR1B7skSJANEVF0eI1JxKRq86ULP9Kx2Vvyarv08IilhWdlSwOlS258HKb8+f8MkSKirZ
8Npqm2gOkVFv9sYg44UyRN/azPyhmd59Fg9rhtqfK48QD/45/WHSZNX5yDfq0luePnBQUXIPisf7
MH3TpDelAVh3vreWPkmIeoVikrBJKjIfepuCkWYrUIVN4WLoHW8rDDC34BTW0n4Li96HwfPJNsew
8aJy5pHXSviI9V6VPYxlWLi1DzNZ9i8TqYID+7P1WFUH2ZDA0KSp9JxYlhtL6UXVi5oodFMGpDoE
KPBkR3ugsHbrNcXV+Z5YWDVEVVtdQlbXotZ0dXaZneoDVtR3lz16npBP2h3YbRfaE53cplN+NSnw
fgv8oVaG0EKviq6I+aA2ag3a0lUmuP2ct4Ihfc5D+xCPyUrbLP2EsGQboz16XRWa7odkABOGjhRF
2KDFKqs8XdmzLiyAomRNmQuovYz9kun7rwM1KFubCopqDJULf0CIakDlg6TCrEbZN9ueRZ7EdUc0
/j2GkvP3+Z5e+gYhnAO8LexAh5SVN0W3m0YpvcNKxANsTTbo/E8sjVP1z8FU5ArURJm+UKLR2Hsk
Nx9A0hk/Lnu6ELsAivW+VRhMUWdlWzm9TY18vLD9hbXbA3I51PgV4znj4XKJw2gYXKf9ZeUUmihR
K9Qsy0OfU6ia98BJ5TgD6GJ0KyGw0OyiMm3QJUuuAubOQNNDZYdf44T/VKj7+/MNvzByRJZbWegl
r0+ZukMBa+FHuwG+g5Lqh/OPX3p9IYLNKE5ZZmh71hpli1VMt+3NcbpszyEK01Q1R5ldMCaxXTfx
7YAOXVa4XOSjt8aOWmqf+cNO5tAi4xdwOWEOzeXbwB4fSk++Trlkvqx9hMCNU98aK2Me91pQPoBB
lV+buA9eLnu6ELMRBYpOEjM0J63/O4+lo51ol62IIoAtkiDuNxkMxqbCHSIJgewaRR6trC1Lw0YI
WWsoLB8fUAiPwJ1YbGP8Ks3p2/lWWdhliSK0Kk+6Bs4xTukhLhDF2Fxzm/dlNHFM5eBjmONz2MOg
zzJvpZMXxpCoSJOqTLVCiUSSpw7HPEqvbas9SFq7O/89C40lctkA/Eu9lvA94DlCFq9G3ltt1668
/NLThQjuBx/fJIw/4JggGtcBF1O/613Wz6IeDY9ML86wu8JBQ8cCNPZ/GY502eAX0WzQsAPw0+QS
vLG7UaBgemO2ciBY6lAhagPJaP8ZQa2T7iXPerZb9ZBq3mVHWU0I22RwfMlTefOqa+4UCXtHWSp/
mRXg+MtGjLDalr5WdEZCdbfRTEcnDIaNsnpN8aGo+uS0JErQDAl/D6TznDM1aNRj/5JjN+a18qEr
yicOHRuntJ88bN8ZU3PQhUqHeyxGbhV6a05Yd30n/4qLkhyHfCzU9JFAPDQVk1cOhb3whnDDttOC
Sd4UuybSH/FvWTupLAx2Ud82qKWPFRUtX+uZsVFjq7l2qqa6bC0XJW62M5gh9HwDurUHlqs8Dnz+
+R5dGJGivC0oYxJlE49mx3fwQG+aYY5TbbeidV5qF2ESUCx0l6FFuxi1fNeZybvlFWsr7NKz5086
WWFlvYiz1uJaSBuj+Jadsbc14mwN8jS/4SejUVS1BcCEAgjQXMrZ8bG2M5THzhVD/xcWTGs83KXG
F6aDzDdSg0I3Wie32l1g6DGse+5BUGz7K/271EjClDDIoDe0ng4oPP+nH4PCD3tsx84PnqWHC9NB
j3VYHjY8PLCbXdhoN3acr0zCS00jLORF2Po+HG6dOxQ86zcqRi4hNkIJEFrVC7jvPf8FCz8jCtzG
wSs9teZnYPb6KEhzJPhK1MP7p2rh/E8sZEz+1Lkp/8nzqCoxWgELm1Y/Tal/wHIu30Q6nryy2f/y
VePx/A8tfcv8Aifx4Dt6iMsOk7PsdVgHBH9bkbnDGFq/8PlCLONvyC0HTh6u0iauX5pHsyiPjK+V
3dXCYBJldrruSanfkYftO/wItNkeN1e+X9Y082+eNE3lK97YKD6znBnfTYG6K9vugInnZeuuqKmL
NCMtBpNXd/DTNOoJ9+MwwCKitFd0mEtjSIjiMkdeO2ZkwiUJR4PKNB+MsT5aHV5+XWXslMS5bL4W
iW2RUjZNn9PHE1aVuSc9momzBrZb+gghpGVV7ySWdJ1VrL/tHeuoK/K+k/2PtT511mBtC2EgCu6m
pJ7kRuYTirC8ic30Go/QOzuz1oqalp5v/zmWVMW3a10n3S51A4Z71kvoWE/DiLf0+bG6EAei+muQ
qgouB83U9eMLMOwdKcTf5x+90AOi5svQpaIEAEaaOMFPKkSXo9wq1n3ulNdh//P8byy9/txsJ6Gm
KDqUnp4Z1crUWbM97SXgrivT9dLD57+fPFzTvczvLFN3DSfKtqNquxbJwwsbXliNMYwfbC9j4FRe
8GSE3p3VDe/nG2Wp4YX4JReg5wbW4u7o61vTMY+1YXc73wlfFaw48V9f0WwsjU1hQcYBHo0Joh4S
5uq7g2On0uzTalpZ7pe+QghgKgqCrqqAPMu5Qj4Sq7sj4P7p2osgR2oksSB61ms7x89/TBU1WE1Z
doXX0NVNMuj4TprWNpPb2ZAFW1RqYM2N0Rr57nz/fD6uVJGaJplyFstzu6Vx+VzH/p1kr6Xpl75j
/vvJkJWyui9jj5jTyHbjK4PzTa1iO2i7qapetevc0KVvEJZnx2cnH/YkC3APu6OK+n4K1iSLS98g
xLQ0ILiP4fe7Zhm/z/yttCheyqS7nbArNxRpZXwtfcH895OmyvQuqZRq3qv20g4x/83IInRZBwux
bUo5R1eLvZEnA7JK8S/dYNO5Vtu31D5CeCeRZ8mOxosPxpU0SUe//Kr78o3X/LIu2sarjhjYptxN
0Xy+lPP0qIGz3XQR3kXnG+fzo4462+ectrtsa5KlkKVxKYTfdXW5S7O3SmoeJm9Fa/z5tKSKUjJm
bNm0LE13C8f8YYzTQeHStbXWIHdLjxdW5E5J9L6CLe1SwYlpMKUZzN4xJt3hytZ06QeEGE5srdX8
XMfRwbeeudLba0rqTon/10XtL5LQ2q4zg7xWmVdxhtylhee2sjFtqPS7slvzsggQiWiB03WDiX8B
MigqN7PmIWvNy+JWVIo1alj56qjw/jJC7KkdH+qhWcmYLcwJojBMDoJKszWaPs2igxNKcCy11Ru8
hbgVpWG63cZZE87zWlxWT1rTdS9mq9j3KiXNBxvI/tar6vKitfnDcOo0yqQOH1qvoJUiTNcDP73K
0DSmztqVxjzY/52vUG0hiKvOb1MFJQs7oih/lqmTvv4/nH3ZbuQ80uwTCaColbeSarXL5d3uvhF6
+ZrUQpEitVB6+j9qcC5masZtHKPvDLSqiiKZmZGRES7uykMrdFkskyvzMjLlmY7200z1A2oFvWaM
WeZBrjIk4QbkaEOWrA1ggt7BC+I15L+XGgKjzQ8kN5mm0ycJ4AdX1TWJDGzQtUkDgyJxIE9UyLt0
rm77tTnjbv/koLD/vZDXVLIVruWuD/CeZARnT26PgRU/lo5u0rH61UnUEQSOP0UzYC/+/fx/sMeT
q8g99T5hxOFHjXFyBznim1q5T+LGBzv8mloWtSUlZgSTfRqaiWS2w1zy0A+YmxMl7EXr0S+wnP3P
r/2QqwCODgiH/ykYg80U/QOFcVcksD/64ipdhfA1Bk1eCnBeXZlu+oDflfPXzFjoNdHMOO51YY9O
vu4neozHkuR+KD9rI3/0eq9i9+DFzTBrE24sNAxglxZG0IZjgxCbr6361ckXENZv4HoZQsFjTrMe
htGTl/w//8H/T4MdIG5XuYFYVpTOILCQtg9PyoMKPUbOvjZcDRDvP5+u0gXSQiOWppsg4zChrwaQ
H1JQf1+YDy6Lax0068d1VVm0qNvQ/Ayg65qRJj10qtnXnfhaJ4pe08sImtSStUi7FxsXM2hXmfDh
Vfz3X/DBXXRNIIsqblJBMOeiLNuxFZqO6Qo7cYPJIZyurSdNddSe0D/DkH82ffbBdr3mkklrJ9nT
PtyEoOJHYNGG7rNz9kEeFV8dYT35HsBntJVjSKAb4b/ySsIzd1k/ubo/+ur0P7dTI1vuS4rub1BB
iDg1ys9H0n0NfKD/RRNzxE1zAsumOOF5DIOUJP5MG/6jnXp1hP0eSHrT+GCJ9kMxMH4bWVl4uoI/
8PoZR/CDz7jmi8kepr18BtVH1qigw4rBhku+Ng09eRP5bB71gzd8LYG2cFiFuzTB5iHDeZLjboTV
N5flZ5XWB2/4mjvWtU2ycJ/EMBMvu7uw4+PGYDrtkwvjo6dfBWKf2jGInI+n0wHG6NV0p3rz+Pej
/NGzLyv2b8Xt2rlaQ58epp9ycce2DHRW0vCz7P6DOH+tbtZHIoDLNEqI2PyC6suWlLcQAy9QwYkv
9sVpdHV6ezg/874HDz5tpx/JGAGVccJu/748H22cq6OL+ln2q2rDjY8vvF+iJXlLqsXcerFjL1/7
iKs4zLQnG4OG22YuYX4QBOqUzPQoKv21UuVa0kzH8EXtyv5ywJI9/GOL8dNJ7H/NRf+P7P6aK1bq
tGvRkUSfaupuJ8iZUSK3EuuVeWx6kzrYlpJtkybO2i78UZPuJXSwARPeLpnqXWzSjZHka8PV9Jpa
NiCfafwRGXIZTC6DdzbZBqiOi3Ti89dO4n+xyybLh9I04WYcWbWp474GmeeLvGKcsv88i03vGsNS
PL2TtmAk3BkomzulNmU4PHxps/0Xw2wQasE/DKCv/vCvvKPl5WPFPoNUPrhOwsvf/+06UWpsWIwz
iAkwciOW4I3pz8YtP3r01TmHdapj0QV59cvy/vLoJP1MI+mjR1+dcsZZR4Ye4WFwrEh1feKh/lql
c80rQ+kZe9GcAgRS6962GBKZ9TuUMxbzznU/frIvP7hnw6tArawc+7UfgKIsy01XnkZ3YJhAFmO1
mZfXv2+dDxbpmmbGuWUxZN5RgIok/h5FI/9G2nj5bCLlo8df5dyLKonnuRqsYhLcyJG0WdW1n3z1
D/LVa0aZR2apGykux3Y8s6Xxc1tiVFrrIFttenBz+w98QNUOVLqu+PtqffBGgquz3Mk+CsBbCaHu
PoffWp8TmTut+gWO9DS5ZbUcRNY30t7//fM+CFTXzLNBllPdTxwwTsrPLTNhZoV6nkAn+vvzP8Bx
rtlnJg5galohkmPAnTy7QcykMDqBBjUz0FTY9LOLvKwzq1V503Xe1+z/QBL7zwuFIFmLbOUFm7gG
x8IF4y+oO+eR9B+wmJu//7aPtt7VzaIWyWwFjZVNFHcmG7Gz4Uyafk1Dnl6z30iFEXoYXOFKpPGb
MkOT+3752cTtR1/9KnkIRgNDG14Gm95MddbF+Naz332m8/nRS7+6VsCr8CqIcuHIk+AWgt1nn3UH
r0WVNMcYXgj6DTgqn1GCPtjB11w1aOG7kg2Xn7KYgwg1fL2WvCr9/Zde8jVZzbku7LyL4+nQQrO0
UaF7RDuYf0JQ+OCGuearxSxKma5tCrUrjug0XF5EV619BFpfC0f6JK69PquY5w8FpHHiezfK1HwC
4X6wCa5tSolVrmxT4FtQvYhgNxV67Lb0O/u1UQl6zTlbmR1IUrbJJtCSPo9RpM8ubdzXhqzptZko
imLeeBVefBKL3PJ0zaz20+xrr/0qtFM90JlznG28hbpYRHDUXExffPjV6Ytjj7Xpgof7rO63xJM/
hnX5DMH5wGWDXnuGoubzzOTh6QaxqhzWnK/rGYXHA5HkIbFoa1f8H6/sj33bPgwY4g8q9N60BzEV
M5AsAhxgYJHXCO/X2Olvf1/PD66Ea2Yaxjd7LUAX2KjRbP81eWyGQ132ZDvLxSLETQcfM4ufHKsP
dvY1Sc3OUDOpeBttMMm+gDKffr9MlP39l3z07Evk/rdU1Sl/aRvCMGOkStjfcfjZVIUfav+TlbpE
+v9RG11rSdlGi4Z4WCnCzfepLE8ipoXV6dnv/Mev/YTr4GgxErdMuJ+dK6vcc30Fra3uM4z1ox9w
Wbh/W6CYSKacxY05enWR1v69v05PTjdDYaisv/gWrmIv5CJ4SD3UPPX0FAR0R8vmk+5ugKv2g1dw
dfg5S1fCJ2DzXpi6Jq/SULeZh0lLEO0IuWkMBFuGmZjCE7w7LKCNQvkoXA616/WWjv2yh29Vemy9
ZX2pwqTZ85VYKNQk6z0GvUVR8YRueDzFL0rbbwtZzc7aoTqvixtu+Bxg/ryappshSONzS5l6aGqI
XdY89bMQtvbnyArQnVhIlmPSpO0pmrR8D42sd34q+FmNE+LHUNF8SKXboU+nTl7ZrkewlXURu9o+
GNcAl+5qWDmgeXqzTiv0uQDq1/PtiG8NpSNMs6StdLmKm+7Nt2t3x+HOkDWWoUqfEozVZRwJsMhT
TmF82hDx3qnLVGUQywaunBhCzsIEMqxwgix/lNWobpoIzq9JYr1zG1YeVEKHaT+XA0zdY2aOUW2b
rKLmj0/AJR2X5lfZobU4184rnPXIBmymZqdrP8q11/+KvXV9X6HEtdHampyJ1RyCyKwZ81ePFaLX
be7383nwtTx4rPNva99ftmaAVU7vNdW9T5ndMBBlCjpjztcESY3qNjrA6OLsKLx7MG1W52qa68xx
dWRR5++WNF63BK2n7+Gsx13QxyqbWl3nQwdWr7k4/5I1JmcHNgMQdHJTY1S7oItKCiC397T2niIX
Qo1z4j9Fon+apla3LmqmnHbTukvY0m1il/J9FKVL0S8lbbNZDjCyHVFhliTqYLeZlPu+9ye0dRtb
UDvVm9QpnkXToruiX027bevlj7+s7J5KFKfQSVqBaDAKx+1A30IEqjlLCBrifMroYJKe5iQi+PpA
qLLBLmAxMgwEBX7rFUKkZkfjURehUmvWRJjxDrRFy30UonBr/bqGcMT83leTOned04WYgwc/Wgbw
2eoUFnpw4c6D1u30uo4uM3Tob9axKxcALSrOhJo4pDKbsSC2ard6UQbuzcjet3pKg02XVA2mqiY1
pJnwKlRBoF00r8iEVn67RvGQ3jReJ/h9szRmLgJFsGzpUsU0S+ZmWI910rGpSNNqGV6atR0cJhOD
itlilYSQWx35Fd4/CNg7IhBJi6Yf2hJrDFn9vNEJDYp2bjq5bf0BDQrOq/5XanmfuTGAiCede/kG
CKB22xYH+5n7Qz1vp7CtzaZZ5k4e52Zdv2MN01O3jqmEEtlCeQYzR3qyog3rm8n4xM8mmvb3S9CW
bxpKMWccr9FkoYCrSGYXyENEfK5f4Hy1siIkYwK/WuD5/maw0nzzZ1a/wXSx23e18YN88keTZqse
Z8h7zJQemlbAnnyCUfmyhXDpSPa81BSXElM12juQuopgCeqHU7qZeDmLe4xomSTjxqRBvjhvlhhz
FcGlW0PNTge0C/OSxpZtFmBYZ5iDzPfo9/o2k2PsBAy3E6vvKqSXzW5Uc2tyHpWTn3mgUUjIqsOS
pmBBHzRPrmZ1UzT1rJrtGI5cn9pQs2BblbZBsbbq1i/gz2FeaD1QuY3XyJ8Lg5NkDyiMeJpJp1L7
Wpt2Wbd87iJ2FypWqrdotUm1AUGgtWBxQJi4zhoD87+jS/2lO2DWnn5XZZTOz2EcUKw1GLa6fG5l
bJqTEI3Fzw8aO6sMMu32dwmIZH7m9dontzzwwAZt2ZS+YNC1TE49Kyueh6qHPaluo7k7B42uKCrb
YOJ3FiA8vJtXdLVuxmGOb+t0asoRzlSBmk5xp1P9Bm84O2TQH1nWNqsxNs68bIjHzr0tCUm7A1vg
XIgT2M+r02B7+Wq4Hap5kPdTOkbddrTNWop9g7k3vR8QBrx75s8qnjNa4fU1xZoojY7/0HeB+t7P
E9pwWWLgyo6bqFkWU0AirvWf21IEtOAVKtmNt0q/uXi0kQgSe0ESYDu2PCmqUoVvfUL7u1jQBlp4
6F78oosNgj2+Q2Qeah4OZGNLbtY87L0aAcaNGJmbh1afhiT1WbH4VcsLC3XxNrPgPgK09Ak5Q+4F
l5JIej1nxnajKdIqDkTRDtAE2wXWQWcH3IjOZc3oS7vx/WnoMkKVhrj61OJhTpYqgX6lxZ4DCXJO
jkqvpjoZPQfvs4mXCC86ojZbcGeUe8m18HcXLeO6qEfhzK+6snrc63pdu2yq8HVuYzEp8sMpok3e
lVR46BcDer7HWW2qg8F8wvDQwVPL5mZYmqjACEyaZF4Uj++iiQ25Gzp4Mu/SkLJXWxOS4gC7wMsa
56In0S9TsK9nmsAyZFzIzZLARLJwQTIbdEO7BdkEYSLJQ48mSx4ldOCHtW3H4HEdBukyLsdKZ2os
x/kQ83Wg+wCJHJZGBYs9ldp1GGJeuVI7OLqPIuOxbpOs8aCUedO3bPE3XCvpPxI9OLCzeG2jLewY
Fc9bz6Xt/RJ2utnouKmTQ+QSxPC+X2bQCeqe64OG0F/5XDJGxg1pgnB8TDRmczJc5QzKP2rs22e2
xi3JHfC+FIpxblISMeDSbQS2Ns64q8NU4ggJNKeiUsBsUoy+jrIRVhvteeZRekntpkE/BH7kfqoI
4aWA+voYFWQ062MYhYmHcMp0821kA7ruBIBPUFSdmE+lGESYs3RwLeBMGix5QGYNT6kJQ5Fb1zG2
9JloSsh9MOb9CUvIf0BwJsKmy8yCc3EPhSeisMcS6dm7AKrG8gECk6Pd98Sy9yomPn2rUw+aKHnT
B2b+no6QX4RtBJil5U26rlJWG1jNmPFU1zqS26m26JQxXNl0bxpYsEGLUfjzQ3fx3TwHUa2CvOGc
OyiSLX29bTAamiwFgomv5+ICF0DzsJ8rUDqWvjR9AR/ZpM7b2c7Rb0S5vtwmtfH4EUk4k1kJwQUf
pCIl629RqMxpLjt4c5exlOnPls1G72KMMKhH0J7Eui3d0NP9msalyeIuJeZh8Q1GDIMZE8EboHaY
SkxdQMY88rRNMSePCYjHmfeJj2rFQuNMi7CUheFpB+poOob9JUlEMlHpdPlHovm/3gQyAa8jIAbK
JJGoq/AYVJOvx9w4sww4+gS3ydlh/Du+ZU3LH2JJ26jQGBscsxUa/hIobDzrYkxNUJ28miVj7lH8
hxNJ4CCwX6MBY5XhoP3qKVaz/2IqJEi7BuZ6/o7poJd3soOUayZNyHkOVx3fwuVgimZI2lmZwFXc
X0ZvFxg3wKoyqOmSpfVcxvkAqhT4tiRlK5ilF7G/E1IdO32Trbb2FoMOfXmoaR+I90SlcQCmWDnI
YgzhSgiFGc+1O9z+2uNZt5pUY1hhhF0oaoqh+0eHw5LmbFyAkKm18XQ2+oNPjkspCMLQtPTqe8gR
arbtCGtGfLxt58KWc9oWfc8pvENWb+7rjDAX2j0taU238H2pSFZi7yQvCxPoUMRep8r3oEIcPADY
Wmq4S8/L+mNeMeKTc7jbxPmEUzncpnESBlmy8spupzH0piMyBaR1Y6Pj7lDC36/f0jLw2r0v9GLy
Ga0Q9owsY+U/w8DWuJsjf8D+76QWPYTA5lTkrZybBElNMNXLLhmtVx2meaLiFM1+eVF5Qnr7UFUD
X3Ylku15T42O9RmqcE1wm16GGPcoQ3i3Z4khEGaN5Nj81kmryBsdUlO91BiCZae1G9FkyzE+LKfv
odFtvV8rNEwhg+8Fy0418J79NdRBK7fVoEb1OEkIoG0rJMNB7i2xsTe9012N64DbAMlrYuN0gNol
KOlbxhMvAt0RNpwnSxAacz9Ymno3pVDdP8gklv0NTnPjnhbRjCQvCVos2BYdes1J1Mso95k1Y2FS
KM9uq6CsQVFmKPi2zF+gZDprO5OLsl8tDmr0E5bxqTJkwxNQ987lataQZ23UIFHV8+Ts+xilusyQ
JcjqcbUTY48qWUe20Y6HPkpJ48LcqNC+xA1Nx99rn1Y+SER9iTysU+O4D6IqHQvISFh79GK+rPdR
t0w258q68UlyaKPdKChMjrk/de6WWDGYbZyw/p6vqvOydCJsflO0EvF+WCMNjXctguEfmLiMPmwH
EDJOrAHSmVObpA+iioZu7wT4tUXpRPQ7XFhJh9xvDQXaCe5U2Jw8Nirv4PmjFjnuVCUKGUa8A6lw
qONTANIWQ3Zf2XnDcDlO92OE33yIMDQebiOIwbY/y3XG7VgEaRcuWdCt3MuD0iNVAWGxLkDB0Qyp
zmyvnHvVSYN3V1aSRlvMStZyBwxgiW4Q4kb/DRJXECb9rYckqAK0b2eOtNdPa/DW1epJ+X31LGNb
CY8lldvmIt0SBsDu2YauBFr3b6OgUQgCPUbF3A1lpqH7GaRoW/9oxsm0I2bfJorpbSiSk7gwU7fM
KHfXsclJDJW4HCQjrjZJNVF626aWhCxDItTpJbd4crrhZppWmcHhTAcEr6NdwndkarxH2tY3lfgt
MUrjFTPT1m0neHzxfddRe5jqRsRZuiByfIuYM+wbE4bax1FUXfLYqQRFtCQD6ium/alISE12CZKO
NrddFKkctXm6x1tIzmbsywlsN7reMynVfED9RfybEN5P5Yl5Q/+YIoUXuU4kDHx9uwQYtp+CqT97
NvCh6Tyt44ZS8HnzEBIpMLNT/fwU+91IN7HtWFsoO0xZQrsgOYlStGURJnLo8OeeJie/q7w44y1t
3nDQ2iYbWtHdLxGi9yZypoVYc9/Z20Uk4O7o2BM/obSNkxgCboO+b4weQg5NxOnbQj37jjiPqNfi
Aj4nowGLD/yZmWSzglDXsNRGbePA8aaIk94TOZsliMKIOou588dgsrsJ/lR9Jrs5oTIbyRxLaFAn
3ARP/QSxqMxrjOD54IKLTny3lhNMIMLQkClvOQJ+7nWl/1CnpQZrJ6J/Kmpjno10BhZFo57em1An
bjM6dDozPcE1FlKFfRPh93eRAV2yRckhjEVMgGMt6inaQ093E4dVUCH9BNz0IKH5CCcKnuSGhl6B
5FfcCo/Qc9TEUwaXjPDNqwZTw2o17FFNLnOIuDBW9abC8eYZgY0EcJGojc5BWMcyj2wHVQJP6gHJ
gV5SVO3RSI64GNaXMdRRvqKiaItl9po9iumWb3tUIbcI+HbHROn+GezwA6hZtQ8nVW/6hOhNSoYX
1kfnwbbltoYk3LGr4MZVt7WPpBc+KlnJK4N1jJckIwKS7wXy4eQcdMMKeAysju6A4tRAl1wEsT2v
E0WLzksbiNyLJqhzPZdAH1z/jnrg3nUkPVx24DNf3fLkr+2TiJcBpXYo7mMBKKyhVvJvDtvuCBxo
THNr2qpIw8o+BlUkX9ArlnQD5BPCyCOLvJ/ETDIfRXNXEtTesk3Izrd6zWWP2WMv6wfu5wtb6AFC
L7zNEiAHj27xlcoIpAAKVfvJDwjXzAWmoaJHvBpz56nSYSZXBU9jN4nf6DfqzHRwP4tBRcwWgFFP
/thVAZzL0m+wayRZIycJ7hoV8JtFTPbF1OOGkDUEUcWYFnCEQ6HFhLprgxJljRtfuZO6YE1Y5o2B
5vpRDcvwVinMWxYVTDDK/FJj5vPaJIUbQsD5PXAvBieYeJw3JW+fPASM/SQbmJ3AwwFSXwrD6G76
E6RlDzR1Ooo0enAK/a1OEFRLyj7LTt2QVt6QeH3nQQ+HWQoX+tpWxxho0+rRfxwf+xwbc2cS/jQw
90gScTalO4YRqqW6hIq7P6mnum9PSPJewnI58058KweQJwIkA9W/0s4RBUg7D0+ji35c/rNXqzRf
OvaIdKZ9wIV3TCJUASud39sI+qUIeKqIFwNpt9bsZuj55gp+IL1FqecNdRFIeZlLFPERuNByU6Uk
Obg6ZNCfiaJvQSoB5ppocIVX6l2j/BuIKL4Ggj9V8HnO0s57rQk7KBv9Vqn2wSSYVGHZuuSwx7ZZ
N/mwMkCD3A38tgpajhYXEspUzftmwEnTY3JbLesJ9eEDUh1AKaXIQxEc2FwWceshfYHPS1BWm8H3
fydL9Yry8FflKhia2DGjWpyAh76XqXdcfbxezCX+GRRaqSLYewHJ46r9DhzxBiDsK/GDG29B16iz
z4Kjl4vAB0n+6gHQEWJivC8b8kcLnUN1v8yN8e6JXUQOCP2OE7Z3dn1CzXACLvFexuznWA3fAyJf
6oi8AP6A2nf6NlTAb70h2DfRhbxU36tJPzPrpjyIW3Txy8TA1MHH7EcoN10K4MGJKq9atZsH7zsk
l4OM1drfxiHle+dNWRhUN6FE96s2yKLgZQmNjYveanxxM/e2pQllttbkRdEF+is9hrj0QUEXGgPv
8f2aDhvVhFsEgGfVsptRio1UaJSy2jsArkVgqfdSlDs9wgUFwMGIS9crM5WaHFyvIHOh8rcOSkHd
vFrcHuabFFiRNu6P9Sz2pe2folXuIwC8iDAsztyibG4Te1wjvl1GtZn84YeGbDFJZlwfsJuAHRJx
c5RNsLkJ2/DJR36NW+TEYX+lgW+Vo34D3v89CZTYBAP5UYWXEBT4e971ryiS4qxfxq3Cswg6NH6a
QAZ13Uk9Fpd1h2zkTYdujTeHGdfzM0zsbhx40zW6A/UK86IUXkxzmuxsWdX7SLRPxjbPcLo1OWj7
XUbb9ocPo8ExBjs91vHOef1dQitMiC7lseL+g7XjtzQN3sCtOXZp9RIwtFYuNmeeS3YhEn4xl7e8
r5pMpPKm4bLgidypmW9nUf2CSNUmDvwNgNAbxgZETSiy5HGg86js9rJ0j3CKSHPAZYVQaUE1qrwI
9fNc+d8r0vdZJ2MUAWBWZQrZVwaFnhpAz6wKou2L39UNrutWFGaN3hEEHqNg2gJVlRkHN+3glvXM
efQb+M0OKvsH4dI7tox/WO1/M1V1dJW9C507J2pds0SghJHd1sB/IiXT0xR1+JvYe7O7qzm5HRP1
21lRQMih4AhSwAintybkkCSXW7Sez7DHe/Lible13ate42Ndr0XLYERpEpiazl5WCwTiyMSvRA17
L2a30IV4vpjz1nBNxkzljQ/fOxJAVYh08Z/er/eV5+1py/cARG+VJ54lHY9sqYuYqqc1iLct2r5o
2m2cTR5gZvsrYQNOHtreCi32zJHg3kdszBYhtryd0hwmyn8UWw+9Xh9aMdEcce2xGeWdx/s7sph9
ctF0H9cG9H7vQA2KWlxmj3HotgBlTlWc1tkckm+NP9+jrHwvJ/4UruUGpdq+quW76tci8Soku4gM
TofPwFVOyKOGrK6nfwz2ezp7eRW6Jyf0W7fwY8vVdkyaQ1snG57qI0Wy2dDhMKfk0LPgNFLcHoKy
Ejir3FJaFRFVu7WB0ZA334OE/Vo3FqA8uaW+Bi2+Q62uYK+MIARD1tGHI5weHmavrACKACYF7TbM
A9y+l7cG1vIBkukblGinXgKPrKPxfSDuwfDgx6wbnS1uBsBFjgROWK5qdz4wehk1oK60j5ACeFe4
IB0bDpNnitCUOP/dfTJgoybd8piI6SZqMGFAVlHj9k33rStvMBFVAArfdzx5WniyS2z5vR/ns0fl
lFnT33r9dOKmPZLQPzPH7jDQdLcu5sdlx9qO5tRMYtOt7c4bgLL09JgOwUtXD4BZPP/QqvoJFKHT
Mos2izoK216fwM0MPb/ep4eOda+BC74NqTdnDYnuhRIIv9UrS/grcv87hqjkXFDUdLorKX/uwXrt
AKtE2m7Sado3SMQuc1xpUSERge1Qd4748LtKh+94I09IdCB0Omxh3PR7VkAoZjmdNRn3ZdA+zJLt
1jHcr1Adg+5nvqjuFv4sv1yf5i4JoX2Dg8FUeEMXbvN5BAkentzP0VySgqfkPA3JDxnwgxFlswHT
bo8hqb0o028qxqtPvTBLADptFBqMqPPwtjrzc6Hi2+X/LhJT9dNyQ5PwD9Sk4XeIpYTFwP1C/b2s
5b1Kuj3UTB4toBExrK+98k6jvsg8EHmAnWEGbcwgW0yli4iA/zMuzzSp/4GdGTQQ49uEAzWjoX5N
WHwDRfI4Yx7c4DhMI9zknSI2vXjx8mKT7g/Ule761PsWMvR3ECBkW/+Mum5vUnfXGH3D1/4YU7ON
Ov44teqfJZgfrZA/hXLPiYTuTVS9/Wujy0rv1jI+Tn58N0zJuZmx2fyQ388xjXcQLRY5lesr+tPA
HxTf9YC+CoDhCH54q5hsvbGwsMV+3THb3PWUH6KoLLOe0O8Yc9jOpIyztWOn2EwmUwDjIgagvhG8
EI16wwVw8iL6c+6Sm8Hzf3a2PVxusNHV31nJogyozJmM6avsoDxQohcdY90YzDftkN4Ga5R1rcqj
UTwKgRSbXe74sWnwQcNGxKzQiNRx4u8q+JcmPs3I0qgM2/qVCbdkIBPth2V6gUAMdmED6/mmpUAp
/4+zM2uO28q29F+p8HOjLsYDIOJWPQCZyIGZHJIUpxcEKVGYD+bx1/cHVXV3mdeSOxzhsC2RiQRw
pr3XWnttKH+gAa8u6UaR1dAgqdLcJRN500jDHLKzC7anV3NdC78Q1ZaXobItuq9Km7Jz5Nq1xsHS
9aq9gd6+VaR9TKO59xB9RYQg5Fp4NV/FhMSdEF+zzjopqdUdCtJKyrSPsI7btilVbzF1Bx2P5p6d
ZnmAJ/7em/JqfV2ytXZqkr0po+7S562+arvRCSYtfBtpButro/rWA3pknuzN4imuo+K9L5cvEdAI
g1ETGNoEscobyKnxRjhOi3FM3nnbpNTQglmSBEOptcfSCYtdVqHSBHU9FgOjprn2Q6bE894YNeH4
ydDKdyWpaHg/jLyPzrWgXqsykJ0Ze7ItXiPLsn1FqU6CNksz7yR0dBd/vMLZzcbysm5Aopg/alvh
xKjSl66Yj0YKnt5V4l7G4ktDi2xfnwgu4ABczlP3uUNTMFSAUCmjHhvyPKfT2ZTsWJwXSQXHb8da
vp0y82CMSbYmo4WXqrVPyYESzJY9fl1Qvjn+oLjqBx56IjCElMCPuO+agww9e2b1YY2pUKut2Hui
e6YDkmMPglPfgoYrN2k89K+jM4Y+7ANsYpIDvFQCaaWZkr16et/Pz5Ftp5tB2k7Q6YBrmuUWZ7UE
bl7mUtM8ZIDzRnERcUToc+jOWDn3VZ9tqd+leKruk/I0TDJ1vYaFuBkwa/4yTbNtbOYiERsLa9PF
y92EVFtxCsf1xiWNrrOxLMlo1HRnyll5apNyDDpi5IOR2wgKgLJIgUw7CjJM/XGIceqtu1Cjlc4L
jbFyI311YGofiLdpg1SbVglTFkPsoNg1ixHjnVod/QSvGcu3JrVBWmGadflFSed+geyYHOklUedc
0G7g5U9XCLmhG+9y5L4q9CLFbPh1M4nTHNYGXHRpjKg2MqFafm1G+isOzmnl5ZMIX3Nm3Imcqr0K
C8c6tHhIw2+I5TES2nDMWxghN02hHvTuPKuNehcPWaSf01FG2C3S3yXyKqttXuLUjOQpLepW2RZd
Fx0TSOytFREwDPXABmLK8FqLk6b3isGpgrWNsPMs28kQGxuVS7LJqa91rs1sKLZpapi3xEVG7ufh
LA4Z43xjumazHVtVr7HMKvtLNhvGse9r8YANS3qeoITPoSWJE0ZXOVp1FgfM/GxTu6qzM2h/49kp
KyLVKT8xMktAlhf2Vh9j/QhAHPuJOw9+JBwu0GVZUNeoSbyVfw+Aj+eAtjzKSzno4qVrVXln5Vp6
BKhp5iDUm5J0ZxpuUrt3dnVkdb1XLcC6c25ET0uv2Lanhb2767qq2het2YNmoBMai8kByky7Q2cU
6bipAZiw7bABLAuSKtyoHvq8nf0CvDA+LcNs0XRqygN3JnVdjEl4JiveE33q+ErGOqXIMzsmulP5
Ar3K3inFBlQxBV6o92rTb616PIym9KdJBcihwSyhVF1ussyCFin0R5KF2uemIi9ztKukV/am7W6N
yb4z3UVjWjhPtJj5YqvZU1H2BGgg1Q2kFr4gtwSX1/gtZV7e0lPO6AF2HAeXpKrmrxr7q1bZ32az
HXzg3sIf8+6iZONjW7iaLx0l9Sf0MoqjnqGldlXhnnqRpH6cTDf9OOCBl07fDXs5F1aTeGqt7hjf
a0VTq3MTJqeUPXTKwnNbEk3MSubTJ0jf9G5vB3o1H4Q0XvJUx80z2nWVGszCOOn4OEPgXAtTvidK
eZgKMwhLeSMbVE5Rbt8p8XQSXWN5+JKn+9DMfScDdLAXbTcakeHFed4EtABAEqPDoPVlZpMtVCR6
q5JLs3qCiVZuUbxkG8h7ost6Iw1ZenbG0SAj47EMl4/1qYdR3VXN+K7i4lX1nMrM043rjMwh2mp1
cre0/V5pte2oz7tYM4/4abNXdgWcBrK5pYbNKpbvuao+pOzQm1zFG2CpC/gQleNp+joqTu3Nbf+Y
MWWoiyxvOwRqZVF3fotNySSgjrS1mUkfcUCPNEDv2EhnGZWeHinnYbCuxTwFtqLv8ozGTprDFmnf
VN1M8GM9oG1+VWPxOhv0ByxtFUQFkLE2gvXeXWXayVow7IlxyHXjWrHJEuYYMGgq08rHifZkMMla
9EyOlZ4r3vZOcWwZYF5xpEoUsLVoL4O73CxRfGrR1oYpGXNpasIb9cw5M8wPCXYcDe56Xk+zeVqF
VPtlCGnF17m3I5+0cvd+iayHyDCubUe9hDI91XG3MRN4RbRqSBCmHZjfrcJbNyLpKQql7K1zhadR
0Knxm14ot3ES0tFvOq5PNNh4chXuc2b2N22tvRi6EvSq+wWdHdBxjOwmHzYi1siEVT/vs3Rjg7aY
YbPD2d6T0/QEyhXBNaMlrMwdQe7N+kb1rrp1RLavwvraTLJvePkjcFo2WtPedWJRvR7ZAObj37DY
3TRu8gS/sSvTZK+aCM2GPgqkmh6zePLJn/d9eDeZ0VO5ah9URf1qa87FHM2N2jSeTKrHdahgw/oN
mpyN6VQbrfhqJMq1HskrTddvTTtUyZC0ryYcxfoDCa46uYCtDkSAUu1RWcIJVQRc9uJxOJyQX2+6
cNpDgXE42/Xshyh2CpUzwmj9KnzlFu8KbJs05VGx40Ovop2YAJDp5ma8o7zZGNLwI3YAVWGay+Fu
vQ8pmjOymW3l5DdkSre1yrzDXipz6SHZWjAIkP3vM34PnZNudGhdPLr8tO+vIvQImav4UdveK7YT
Eja1y26SuAHr6nRkusONDIHW9Tcc5n4zkNy7AKtAbwToys4t3+kTzfVBMb0iNfzGlddVUnw3Jv2i
5b1vutMmTuXb2mpQmSXbLhhnPBxqPfxadtDCU32U+munpLdm0+8zVd1ny5tpjwf63PMeqYZEKdxY
zwptUuxOC1TN2YeCjM2pq3vXKfaYmdEfTEBCWLm/voV1fiTjtFlio0Afqr02ctlV42p0FnJelcW3
oc+/KHVx04drF06t3JOyfvx4BLzYAoOOiELtyfaiYzNmu2R2Xti8rihZeneinsRB6Zloedp7XZp7
jpN9Q2RTXVnalO6WVOwns39GrNWfklaZvyl6HA1HUJmi9qouQeISmkbOqmuLoBfafFSnsH8uJG80
T9hiNBdBBWw5VMcAJ9gUChEa7K/ZpcsVwY97ow518ehMkTg41Zx8hEgiN1Y7aLf6wDai2krHMh/i
EWKpD9BvuOzQs3trGqoEw0buqQkR0yRTm57UiDwpi7KbPu9m4kE4z2yEoUlrbIJm0n0vdrNwwSpB
5aXohKKmaMR5gT09o/ZbAtk6xqFtYulXk+F4WttCyENd7UZdUn8RxxYyo9Q81iR9L7MmGl9bluEw
92G6dZ2kPThJXI+kQ/2bBdm9V9UmWfZlEUaXOBweJGTkpo8yu/csQwGxW1sNQRoP27hFCDzn5rEz
SnFIl+yp1PSQMtqlfIxBVWkbx3mchk9OU31RSyoX5ZAFOm0kvdnUbuO0zzwnT2uvdsfMh803kROU
mof3t+rBuUeendSCTK6Q+5xvPNHr86YbY3XbdUa9c6fF8HUDjW5k6R813d09YwD4YCO3DnIxFKbf
lN26clEBVrG5ivqpOHfSeUgN7dRbqD8dTOhBBIJRbzTP4A69KS2vWkP56KxlBEsslP1UKiWHbCbv
h7qNg34g8EYq24p3QfS3cfLuThhN99L0qesjGVz1oJDDedt+B0l+DVV53XfFCiUNrq/O5pNtq69u
NUCziB4Eu6qaHUYeZF16/TzSBwdBsfPA/LSvpqJLjmZi3U7zuNdkwVsYUWKMO8ceDpaiPjp21HsS
QeVVa4Jc220vfXQlV21q3UeiyPdzT+hauqJi0xryDXQkBvY1v6oW9bdcbW0OrqXb1dIKL5FtPcPe
9ZuxzVc6TzEORVYuu5gtyBNieTO0AZwXvcPI/EKUSJqcXBUjZ5zUKdeeRHScGnoSVr3G6bkA7tRg
0/4yqdLX84mHJnmLZnPxhskoqfuY1S+myG9InulDq0Zv2OXmfg8js23o7eoh/YJFz9q7dprSoIsm
xG1t6VKm6pBnzd2lsq2cA3wuPNs2T8us30Od1R6+Pa+RTs346mRKrmMFiWUclTh5QeF7pxfiPe5k
hbpd8y3sKsCOyDmXeQHDp23qLOv3JNa/NnZ/L/NOgWIjJWHJiI3pVniZjc5zbNTXWTLnfme6DIBE
nzXLUTvh6aD4Ku2n6cUBuGxDt4m66H0HyGVtNTk3HDeItrKTHRKPx9nwrJGQ2eushx2/HsLhlsD1
IYXuRd3YPhcUoqNWWG5xNr92m+gFW+EM+aTzrK0lSQuxg57OR61czkhsBy/JmgfEmxlg19qgVYWK
jmQUU3U72c+oUOQxnYEhCkeAR+bHfE6uVDkEc1wfKNy4ZPVyZymSstOxMZFjSXFqXe0Dy7jGC1vD
xXsJ6XMOQLix13ipM0JQz2nfxLO+nUxItDh0GbceaBY7UIa1UqcCSYmdLI435kWle2OzTBeQ6PhZ
c+b4XEXZ9cgmWRpZ5Dlu35G8lj7751Wmx9cl1DB1TMJCKB6draV7svPl0OaQwFWRf7WMdCdd3mSa
sY2IUX0253lALu7Ar9nLUxhN/aY0bStQyS+91Qx+dFLDA7o96Bo1HKZyFKbhgP5Ve71D2jTNp7ZJ
95XpnPQ42y0q+t6ljU65FV2kJt61od7lTo83nz01TC6bTVx5ZEc/S8fZuUQ3rVsc2lah0tW8i9tx
CmhpNjBrAA2GBnVhHeb7zobgi3qUo23sbvTIvqXu5wuv9FVP2PCratkURXUX1v22slD8uBpaidHg
Za2MZD8cJ0XYCIf6cLu6DUfh/LhIaK4JhRdbmN57ZWJdIsdWyWEN6jQSCYQ0TB/oed7p8Xm9QD4W
cZSw/xJ/t4Cbjg4OIVNgi0hM32zRHmcKBlKpXeHie4+UO8D9089EtFvNgrvF3fe58S5CFfnnSDg7
5gSl40s5lU9uWV47vUp8oOaPWbW8uh2UBZxG69n4zFRTd2tNOdOLirNSqoTBtk+7TlC5S1Pb+xre
Us5vAwc7Ow4HiHlKaRZg4iPjzndFraIpPxUtundGWibBVHx0mXnd2XSt4vIlIMu4MDZTkFSEqT0R
yOyeCOEi+nfj+uSj2N2sv70aW1gipel26CfYXWMlbCLy5T95OoC91JFPa9JNPoC9DojM2Wwatwki
kZ6iYgyUHnHOPG5iOtoPfbrX6OKmUlBj6NqdaoJEOg/RfB1mKZs8t6kr09V68yyVTag023Z+pv12
rk9QvUznwbrkNHxYdAn8gzE272YxZLBgDJxbj5k5HmhYh7Qg+tY2TzyyQ/SvZTIY115ReEGNXfse
TfmmKZzrPnOY643PXagy9J3VIyRpjiF2AqZlklXPd1NPuh+/8n+6SeyutTAccC2GTfByLWiV7JbZ
1k6TswGWruXZO+Q0KJA23WcEYb2P5NK5kegrHqpWCJ20CA4eivGl661LTz1EyptpOvB3KCFNhN6g
xXsKVNjnaOoH1ZJAGuvvSf4ddOl57cWcjWBPLoXaHTxyC6oydQbi0QaWspDwqUvQyECT2bW1zKhy
CX6XIqTyOn+d1OKb1esnlVOSC6J13TbM1bXou7WeC/VxaULOucYPqzgYx+IKeNlbVwEFGhdO8p1o
4bpitfOa3q3YPQqvszrfWca7IVKDbFIQkbSg8dWeuaGaxR615aa0UBPDPuYyvWmz9DyY4qLyRcAy
U67t4H1PFIttXFu91aWyj9Jhl2Z5sNgwuLRwU4zs1tTTiz2NYJKULHPic04tm9LpAfPQ7wWhkleb
VFE20uxvhZk/oRU/WE1z4kUgmF6bShNR1VQH2DO9mTg92k2m7pyeIs75WcMWxCsQY6gkbOBJKMbF
fMWAz0JeonzcjqO7WbTq1sp3vdu+rpNI0ZJtBl4cGWC0zXOy9gCKdW/qh4/V70OVGLItKtRe98Aw
pihcQvWkZtrGxrtwsps7+sitnrdV8aMAMAJucaGEAdfY2tu7pH1UDed2aJtrMUjKHsyTKvSrEXEw
uujyx9LTTOfd1bqHdQbkE7ZLYhqo6aheK7YgHb/71bIq15WLbFly86XLwp2N9YbJxkxt9r6rsKsf
6vnNTIebzOr3+fyUuwQgI+bsTLSEaBGiQs7nguVWDJyTmtthQhPvMXsUClL/crkxiTD0pttkPD1J
jJ8DL05luzXr2FuwLNN0M3CSDsl/idR+PkxVsS+xh6wtavEqPyabLMKzHK8XhDDxWspGGrhOJKry
LpmRHLjocVSKmyyzv0TtvCfq8NQu9FrKGhHtHEuhXg2TeWMLZfJNp31Y0T8Mzhn6VLduszjcKEPv
ZXO7L3pCBNoPY5QEHPXWDcup4HYB+Alpw0Nrj54ZL1vZrsKp+SFcU+tO1R5+LLjVwbOxsmebJV+Y
d+pES/qoCBw2Kbqt/TiaHGBYBdJkQCpeICdyEY5TSczm1SfTd0RBgE4I5DKXmD3yCZf3NVDeXAfr
h9IuQxzrXpWzsc0m/cwjVMRdDFzfzLuRcVqpJaQct1rHknO/he5AdtAiax8Pa7CRpCChGhAIPTlm
jCKseQjwz/GpRHsOxyqo9eLYKdlu3dDV+LWOTIoGvq3jxM54XseE3qW+DTQupoRc2Ngwc9ftYx1i
q5z2yfKmgayv32sLMpL1IyZdCCYr3LbxFLicKVMdrDsKb1giNMsomS5pfyaL7JTU3baaaesmH2O2
2RG/vHXbTorkOu3iLzyu3aowwjixNro/JclN1GsBe0RRtJ5KCaXFAYEaDyLUenbcEH1XQd5SIoUZ
/dZxD5Fr+25tBwt9cvTJCdLG3iB6IiMzNsiADjxNjy7MX4/LdEm/WKNNkUHBFoBRtCdK45wDj5NN
7Sdb3K/7a4XhZJ/W3+pFu2ps5FRQkeFFRafNHpIysdhDASt2zUxNZvuYyfAmS+kk3E+b9cWX8EBu
UW7XG8jMasOU13vNZ2e0+M/SPAu5XIwqOaQwqvztOtwcvqg5N+vKaVAmrvvYgkfRHI9AMYZH3cwV
v4mCHbim9HHOPpe2fjFJErt0ANCSp4U3tzDJ4/wrCkDohdwjRsjLI7X0AbfQ580GCJGUEbX0TP2F
Qajo3tKPDbVHzZCJGxchp1/J8DhW7kTsjaNsAW3oUXNiAPg2AEAyf0vy8Y22BV+c1v3O3kfxmGJm
frp0Nym+pj4VX/SwFCxmM8TIqReQT1rogAZau3JIYyxUWjC7df5k9luvh8+6Kh7qjsqP9QXC3Gzy
cFD3EiItXy8Yx6S4pFkPzerHior4zjSWaz0HXlnI4iwz7/ylnllkq/pu3YHXn9NO84s6yI8mHOVX
NVdv7XKC4TFfKWEgT2juB20t/Rou5TjfYFFyW5r6VzFoR6G0zAqDti2K7K/yfqSuZvq2ThP42++Z
tbzhrsq7jZ33Qap3gzTB7iywbbu8xyCyDLRF0rfGIGNKXeVunY0QuXdo/U9DIV+ydHlJzIbIoLrB
pnwLqBDwEg+RMm6twkUZrL2IWr+mTOPUuOm9amVnW3QPCtS3CS+CgEx5yMqB+uEqudNCd76qaIMX
UP957Kr6OUqNxzHTXyPTuFg5gUBiuTtVx8qzMLV4o5sjW45b34VDfVuM5vUi2pNNaEA+gSlyrfMl
ww8f39TutllB/ZBTtET4+UzaqhffZB++IqY7ka6kHhUMNoZj1qoYha3NchKjdd13pZg8I69uJjHs
Fru9qQAG6Oij3yHOQ4DmfoB80J8FQBtPksJvKE3xqE9609Sk9ZpyBtepumvEWIYXmeUrW/uDjm//
luF4bu25hmPQn1vd+EIAfyss6zI65XtUzhjN5DIoFnvLI29VQFld2A9pbNyI0glaJ9kODuHtqL/W
qsUOw27GCQqWW+XfGkTKiH9aY6PptMcaO2AgXPWXKf8+qAg16jZ0r7BRWW8wpwZKUIwrk26hLhSq
xmqdcauRNExdulXsuj3lk3yreBlZ211Kyr+6EeUfOs3bdQXbAtpmHGo/r42nkYihykhr1o1o3YAh
7bywYOWM1lj6hql8Naq17AraMavztwpBQTN2r4k1lX5StK+TlbyD7EhObgsCot+0rfVVSkQpnUOV
UWNqu1aEXygLeYT5D0oTZltlV7Um+VyONV4YreJpc3ksG/eOLZ6qpZb9VnEv3ZKeCc4eRRW+RZFD
yYuyHB1nQIhs3YOtXE15/tyiCpK53BudfYWnBLfOrYTg5uqcHB31pYe3ih+z2A1CNftS5ui5kIqm
PsYhFO/lh0RdKItaCDAqPb5oBpsUblj3tPpCOd6hPzBTNrZlyLbUAj13nQ5XmN7P+fLhJEMg0mXe
K/EwBtRLIdZBXVh7i1PVtGbjhE9jUl2ldcJDh1s266u3qd2PboRaqruFmuigaylYCjV6+lpDlPjI
mAsI/v6Cc1x2C5CBKpoSLBwG5Lh3QXj21MYmFztPkILVH5Q28zgYOT3x4XNtieib0djFsUX+AI29
LMFUI0UTlXojMEg+ZeGMcHw20I1F1uDpo+y93CHJdVMto+6ZskatzJKdmoqPyeiCwarf68q5aMl0
qFPrEsa9tUsBdbeI2IvE01N230gIbD6nXGD8jUecUztqUHSR4lvWkHynjtJFHBzK8/8Soqf6NzSh
9Fy99KNq97VaRrAi0XhRrZyWIr6jMHg35dmhquECi2vdbD7+mrPGJ2cXq166trISzDuSwjnCzpCm
6O74J6YXP3PW+OSrlKtdIRhxro5j92qionJ4GgPB+qhm779+gp8YkH3uNxQl9BkaUrShC4JBTUC3
6+K6Yj2vvjCrJ8yvv+YnLirq6hPzHyYh1HQakGcTTt6T5sOPnNUi/xMDj59d+pNBi00ZEfWv6xOA
3FC8HOm4m7T25q/d+CeDts5sS7vMsc3NUVx4Dp6e2hz+Ndsa9ZMvS7moWPSklJcrXfvQ6s5Nifrx
r3kOqZ9cWYoFdqruC3Pr0AB3l01x54lO+zMvJm21RvkD1xr1kx/LgkgvTQYWXVY0sEFuo1dEmION
V0I8W7XcUnUinxSz0AdUrDr57tgtI7WRYsRsGqvjgmrFCoXCXxymTxYu9WAmZTvjfoGEAGFeVVHJ
icDhT5yZ1wH5o6f9tMw1o5zj0M5oBls3RQf6Fc73yahPJx3BYhr8eqb9ZLWrn1Z719cpKBrGlYVz
L8k+AFMpDVAfDOXx11/wxzY32ueeRPOcAtvFCw5z5srhvJC/gANE1bsaf1tXew7s8OtvWifZ/3xf
oA78/X+s9lqS9NDyE5/JKHyvxuJFa5w/c0z8Y2cpNGe/v3YvbdyHY65NEjeWlwXkWCCCxmeCUpNq
08I4/voh/njQNffTyk8wKLFS5BfbWJGvJuWgVl0dmmj4k7YpP3tHnxa/4aqzQZ8ruk9SJojbI3Yr
Q//X7Mw0d/3S/xgAnFjaKaNmb/sjsFvfUTxaf9YJ72d3/mntz4umUXm8VoHYyjvS1m6jRbm5//Vb
/9nFPy1k5HpTYVg0Amnp/7HBdbZ5aisp/pLJsfa5EdEw97bWT+uJWmnxtYYLMWal1Z/sEj+79U8L
OK6MfoQ9Y8KE49XayIDc9O7Xb+Unk/5zC6J+WtQwETjpazQcj80G9k5sABpGCgVri4p9Snx+/U1/
HA9ozqel63RlXSk4um85oItz2iQlBP6AsJSc0YOBoJwStu7211/2x1se1Se/n6a9pQnaAsT4tuET
SO8V7WWslYOpaom/ZnK//pKfDMvn/kToMFRXqJW1zQ279m0k+D39qP7aJuF8WsVDRJHSQidcPA/d
RwWLMBkt59i1Dn/t3tdn+o91XEwJRYI23RTLZPSVZLgxqbT49aV/sr19bk00CMwLbIc7d7QkUFHF
Ub93UdL2LwV8WAX9/s6bqkyFtbbDxnl08jEVig5xXuqbX9/8z8b004HszBqNLEM6aafA2NsVCNLq
RQS/vvjPlsCndWxZrqDADyf0fOzLCmA8tMJjoyJh8YxKos+nVC1DLym0KfrX8/zX7xqVtP/8b/78
taxQ+0dx9+mP/3woC/757/Uz//d3fv+Jf+4+yuu34qP9/Eu/+wzX/ff3bt66t9/9YUtfqI5W4x/N
fPloEZn8uH70Ua6/+f/7w799/LjKw1x9/OO3r2Uvu/VqUVLK3/79o8O3f/yma0y4//rP6//7h+sD
/OO3+0RGbxUmkP/jMx9vbfeP3zTV/Lvq6raD0Ymg9ZrK1jF+/Osnxt8tV8OpDBcUVcVJ6Le/SXxx
Yz70d9N2+GXGyYE7cNbgty37f/0IlY1B7LP+W+i6of32f+7t9l+Ry7+Gg3fx7z//TfZUbySya//x
m/mjncj/i3C4LZuDmi93HVsIy/wRH//nAs0Sq04aRe7GZbkODThrmGmXnHdXDcq2tBE3uI1bBwK9
qTdhu+JNTnXvlMtVCxM5sbsuhrWvFcufWumXRo86ND+1SHWpU1M2XQ7nAN63ixqxF2X+XSoTl0B+
TVnvRpkAUk20ZKmNYpH+5BChlMcgf6+gcbyolH5a2w6Er7VzETQgfoUd46uSApcnhXKhJdDG7II/
3nZc7EPR3NPGw8uq4tWZYIXtUPcL6iShx6y9Wzgojt4xPL6eFSfxK1X36HjMhvc1pXgGrzjUs3bu
z0kl4KCigGUUdOalcfQ7I6QoEouYNEf4aveb9VbXm6GMIshDZQtOBZcmAb9BWy3KTHmRpLtw/wj1
nGBGk5xM5g5k8g5X2WeRl/cSTxbqwfuNieakG+Xteq2VnrXb/HWoBJY9b45N2aimbDNXu4vC4Szm
964u6EKcU57cY7yLMBjEC6+U5BAZl07pNkCDcDKXrtlYOKNMun1QqXYv0VNN5sVgH8ihNLXlSo/D
BzyQ5K5uNLwiBzNffSGBn5A4uqjg0cXv19F1+tsO4WgZmpQrOpu0iDa4Azmbck5MJDTdc9IAaNby
FK+FBPNYvbT9e6m+Z7wpRcsh2gZImQv9JXx8/Xzucr1zohdfAxNSAJPx89njI3SLOdbtPF/Wv1qH
Zv3gPJi7SDUpQqcggptRDM1zWnHo6uibSK07N2yf198flOhcm8ozqmHUMd05RlGgpDXWyowpkcfW
SXWElQ52kJqEOADo7N+Fbu7ncdhwhvuJesl7/CMuKnNvHQg6k2/XCaGWzANb8eWDm1g7Q9Wh9tAf
ZTE1d4h4TYRHmh0gXwpMpsPY1vB6u8S2DuuM6RWw/4k5XPioSzx2gqCuEh+tw1agh7Xcg2i+rV/f
0KVF0aWvDTnmEXghUOmzzveowfNS5TsaZhh9M5t8S/0W2SEE33CJEE4VmbUvp+K2owQKIcS57gn1
l+KE4xCFSPaDlsQU+wDu21cugtR1TmR1FJQjc8KeHmsHAI/5MRf52bQgFUWA7mvbd8m2acIdsN/V
GhmjughAEWIP1dFRVfJdUSy+tEQguuK0OBJxCuWRbFwBHmQeQtVt7vCs0r7uMmtnNYwKT+mGdFbM
nGAdtXVEky7c1uC6I6LFkc1jrXCY9eG8rhiKk3EJEgGNtz07VzfDRLUDA+3Yh1wRQakVJzfGkhNy
HJPevaGxtrGcYHH0+jp/nEPoIH6jaKmX7qZR+7MQxVYDtkUXj+U+1FppKlvWfl2ytAWvhbnDH8sF
Vr+/GDPMTxlfEbQGcXQ9ZwNGOcWpaZxDatZBoqkGXDtmOYnAC62cxQiHPrtUFVO9nOFqRBOSV4qb
+91UWKe03bMzf2vDIQ7YkE/CLVBjlPOuKMt804d4xrmFOEo+g14K9aAdYzW5ikB0DBuo/pbM0ibQ
YiSVVQvHXPZxoOkwX6Mz0cnJ1tEll3IzRDhqDqGvaBIpQVXd6E7YUQNt7fV6fB8W41BpOZV56++G
Gri+FiUPiQRSNbN4p7pNHOjjfG519yILzUCjWmMbgBjcjxL9XGoNXi8ORoczitwuJA51W8tDJIRE
2jZvJXsTOk99P7Q0b4M3oDwTrVFR5T0qbdSEdRIXyHXs1x/32VnHOlQLnhOlf47KTisEpRuD/C4k
YHWu6OdcG5O9YsXnSA1XbwK5MeJ2hnVEaWohZcALCGeL6n9Tdx7bcSPtln0i3AUXCGCamUhv6Cly
gkWKErz3eKn7EP1ivZGsXl1k/V3qHrYGXDSSmAkEIj539inWUNtWNrSIjY76dhVWwUvZZZtIycN1
2Xu/+w4VMKxAZNBMNUCion1n9e8JNKR162eEd4OH3g0hGOPd6JHa6ac2NfgQTf4zlVoGuWlw9qhJ
3dBGgmagccGkY12UJio9c5tDmUqqcJ3Hyc+00napES+nzPtRJL6bp/CHQrmSKUIhPGnLaKfof3KO
/VbF+usU122hmRYkZ8KCr8GqQkfJRJSdbzxFrseSLZcdRGLUKdlNpky/TUbU3N27b3YrT3o4tWp/
yB+0r5Hs50uQKjuEMG1NMNX99SWoEIBbf7Ih9+XyzJTYIWA8VNrmFoLKq2oat+akcchWK5+HYn60
M8p6Iw8rMcAfkkxN/KcXYwj6MjpDDaqYQ6u/px1GanUSdUC+obKwSZ1iX3h9t2wLex3Qpr7GBpyl
ifcWFx/zmT7UNKsjE31lpZ8grbyZQnuKUv1WKXJjgWLlqU9ui56ZUiFo/RuwKEon/6VvoDYiM9aM
Sz3pq/mwYAuRUXkjGe+04m5B3+sctuZm/iWRHi3V9KFTMzquFaf/fMzNG7Q/KfuOQ2kaE3c+Vuab
BoGTwVFzoxbZfdzZD8J8Z/ZjqT43iY0kO2P4DGiTae0yWS1HHyBT9tqzQ1o1D1vHv2fTLXRrPTVy
l2n+oej8A0w4d2Zrhcwx2Um6nL+WsX9Q7beQQTraEW403FXoSBEULrQeLdwod13y3k/dqmrfmbDZ
0Eqdh5tvrMha9tpdPweAMykAuc78f5iW2Hhecuxthqb6nEn7+LdSmMtr2KIp+8rYox04O3V/LnmC
EqAUcXv0lWE7VDQoq9I5k6AsmV536zj53avu5BgIXc1tNBIPDhtOsJ2mqeOJiS4GqQRWmsyCOaN8
6BuWuR39Dv2scXHwWPqes4FB+zQHdbhLcmmYCqJ3roSMVTMoMb+VikilTVyPs2S+UoJYVJr7jnqc
tLL3Ok2PTZ295GJyTfM9n8SZnvnaT/9U5vqaqX0+PJZmqZalsXmwcL+u1w4jryQVI1wQZJwMR+uL
HD0lh0vi8nIgCb//LUf5D3H/1W3ue9gvVcAVEo2Bbn6vKTi1b0KzsPINhlbLa7hBJDrGxU0PGnJk
IrQMORJtogRrr4T3SQBwJT6qRvMEn+PINA8Hmr0UyW2NqCe3GcT9GLHjoJPZM21/XQnBz0oYG6tX
3KSIad7uQXmeSyZCBs08M0y4h6rRaOa2Gqxd2QjU47Zx8q1kyVIHH7q2CKpmFq0+mssuSF2DpVWz
Nplxr4BKZl3GMvUP3BdjKO8LZz8Hzz64LJSh12j73y+Z8bXq/HmPHKFLUjZJKKN9qxpmKGaCTgVN
Ood1icfjFBTb3h8WpsPYd/HMUuqT98lAOM7i9zat/0MNupU5EEV6PAHVOw+XdFIXdeg1nEOYy6BX
hjhMIUAlymM+a0DXC8yt/lGaw6odK3cIpjOwzGXhY2jGL44VedaNlG67uRmb7jN9/5K9/z0fvDoE
fV8XDomNZQjNMZiT/LoQe1QMSK84SLgJc8bBiOvG6phHBq9Qonwr+mzNnN8iIjVrsxREanrQxTuI
KjcO3hmYy24i6qk9szlVwgAywRQw0znNud7C4m6+ZXMGlcTwFNJdAWZl6ORaFSfdrHcDStn5p8HA
McaowL/fwquJzj/enWWojsPRoEntW7nOKJQw6+nQb4Yoeb/OZZk7W6gu4llmzgNrl5venngWCfX7
vOewtlrxCy3QxUzJCyK20VFxvSJdwX1bdEZyLFmg80aZD/PClIeiTP9QxLkenP980ZbgPLMkwN1v
FTqDcQQLH2ReNHvtnOIBCloxNIzK1dzOW8WYAVJiGmLSmNFFLCTjo6HRwHLkGWUnmudzb4Y7VNNk
Hj/akAewtU72pRrew0dvBlxxsScyLTSOCHHu2jh156d/zuX7ODh5VfCUc1JRNl90Duc1yPeGh9oi
AZ2MbSBJofmrGEst41CuQSEgheR7uViDB/oxP41/uI3z6f2PKyINk4k3Ah6GvL8uUgjMXmykUJTm
qzCnA3NYTteeg1hfzLsH3kPhIiSg73sB2YnxmiRbzhnp/BbV/AU4+bxb2UEGitdatuRsf3iJ82bw
z5do2aZhIMb9RxVaFMxmjRovsRisazpC3AQw9n1OC+cctOAqzjkQgoZjFCKAmeM0ck5stIfhFYTD
8VoOEGyDnJLKuJyTpEGSHvqJ+++v9brqv75WE3a8lMAkhAE5/9vlBB2Wdd7EU2EEh6kx7vK6dVPu
qKxItDhge3/c6rNsfhbWKVCa0NN47WkuaMTN2UTbYZR/Mhj9D+EkL4q7azgar003v0W0PUI/Zazw
KpvjHN44KEzKNVJxS8oHvp9ij4sOt76bN87jVOQ3VukflN76Q3HZ/Oda+/o6vu36QEGGtNQ4KGNo
JlMK7ZGhOR+SmGLfcT978Fp59HOO2jIg/nOIMS9EBt239W3c1a5RxYvYMRH9imUbAlGdXvMYJQC6
BesSDifW8l7W70PPVOG4L6z3+VmykSyVRb0pG4Q+tTx7VerOj+D8ZjuWdEdI3Yr26boQ/qqh/hUV
fCvWfvvy/6Z2ewp/Vnmd/26+F2+/1Hv/f6rwzi5W/+cK70Pw9j/+O3nLPn59KfHO/+h/lXjFf7FO
AedK6eiONbecPku8jvwvwyQds2xDU9m+55/8VeLV1f9icSMUp/YqDTZ3FvhfJV7+N9Y8PR0Jt0QK
NpH/pxLv963IcnReHbwVahKG1PnfvuRCatEWzjQozTZQEmeZhaDJIB6A+VXi/ExCeG6c8m6AJXYR
TdLupWYwNp2C0gTSbz1Bdj75cbHP40J9HcC7YAXhMPPfBbteAR6n4lqHlrZ7bMIQgWJjqkdmTIjk
p2g5FXIOMNuZU+2Ur/E9LOXuQUdfz2h9Zar7SR/sbQXNbMiC4RTpRb7HbmtvBDrwy2Q8mkMV3cdV
gxgO0tg21Po/tFGvZmt/3/ssghxVGlTZNTYZS36LCATmRR0s82ab91EIGqEdToyKDo2qnEoYKQsQ
Nt3eBP58E1Ijb/SJ8M9n24kb3+OoYVLUqbA7qUpG5s3IGe8BtkZr0Tf2+vN9RiAKVnZv+6cK+uam
nq3mEFYV5GwDKh4PZlTm6zh2XT+r8S//21r9D5H+P3Z3MnGdg1JoUugIFb47lcq8a2XXzpnTxAdp
dcXRiBjrKzxlVoo9o5UuXqZEHHLFYxJBTB3V2KBwKw+YmUI4exJ2WiGgso0lRGj9EDr+7z+8xjmq
/PtdgDPF82PrKgwZVaOK8HWJ+oBa9NyOuw1oenzLJgp5RnAfVVF43+batPLHnsTCI7wfIGmV4w8b
nt9HO8lLq+NoArOYxNaGf6YpnnGIvE6ZfYX/NCv0j8UihTCAI1C85wHVacx8fZkx/H09KwOOQSfm
MJBpuYA3XV9y4HLHIkF7WjbNxepCHAK45ktP14K7MW3eKiNz1pVA4kYFWy7K+a86Y3BjY9f92CFN
rSu7W9djkrhRTLnaSSjixTCtb5pBLXc5VVASbkTGygR5a3TaNShn8/bf74IxV2i+3AWB+QDVG3Yr
29JZNV/fXhEzbznqKqXoKIcjpYL+3zSplq+qKkzua0DWi0j6PjPGSgVFajDOajaJk8CZZplpdEpl
HU07IgUAxUP3MUZaepg9Mxe1nhZnlIoFRFcnvlOSej1g03TQhG5QuNCwKSSHOo1dZB2otWCuMjS5
cwgZHbzxQ3Knf3+jV5/AL2/U0oVOrwsVLU056/sjoTmYH5lF2W4MX+vdQgP/UvlD5yZKXK6ve4A1
D9HD8jC5iUrUvAaNv+0rHvkIIeGNP9jvfgCO7vMRzxD/bsrCJd+gygga76wIv75taYGVaT/da7oz
oN/zw/V1HwDfr/8hhLtaB359RwbVA6k7c9bmqJIm49/rXTqUOq8Zsm7TggY5ohIfN+UQUPGarPTn
dBjGZcJ27tcXtQiTxQTVGb5SOpzsKbiv2vV4aByjokCipregjoPt5PjWZtSmfVHZFSFXxWQxc5Z/
GAowvgdXcj4BLU1XAYA7qvO9TNcL4N1toLYbiCjZWTGIinylO3oC1lNaUtzFkqF6DKweqVMy3ea6
9VQNWchfyN49hjxWjPNjsd4Ch8jHsXjN6ZVgFbcwhdKfcrMPDmVmrgOLu8H0crHGTjVDtGU96WOV
/kw66gS9v9WUVnuk/Q7CtdT+sNau7ndf7wwHuMWeRjsXUe73A2YM06mYxrbaGNdjr1yWYWQ8QtKi
0K7d8a9qd4SMfgObLttdC+cNcr5o9O1bTumSORm7P2WJ9jgYfzoZ5sTx+0tzdEMI1dQJU77P60FL
n8weX4sNh72561Pmi30UmftAbw30/LFxyCzAW9htbP2RCXbLKH6glUesOyQeuLewdCF4OEPx8u/P
p/E9YkFQSyRFt1zyx3Hkt9jftxxNa5uo2Qw9sEtVw/+tHjKxAA8s4gGKRJEfR4YxQdfq2rjNaapD
vlvouZS3uYIXQYLaaTWCVnqTSEo6LOmQunvkEYLxV2aRq2OhY/cTpNDW2y61Dmqsnxl9H24iR892
eEG0aBjVgdZqIj9M88Lo4cLTpwFvQ9zW//3t2iyG73fCkY4UZLQmR7X1jygk6GmEGHbebaoGtjm6
fDnuw5xWEtByZ59B5uzEcB8UeNz1rSUXnhyfUjiEi7hMd1aAis2kIutUaADUniJsoIEFmu3iGgQa
ea5irIRaFdOh8UnXrB8BTBBaP+zYfYkEoxI0r1IgH+rcASlDvVsCnpGLNA/v075Rd1Xh/zLp6C36
0YZ+rYNLiHWKIORuct1JHAAgGq5gOkcnSsN3tOAjMDBzx9Nh5CTsymekcqNRJqshUC7wz+RCFJGL
GqVZQs36EHnxCuFrm+vOpe2YfR/K4Cg1iMBepQrqLSWOyzQdjnIQtBb12RFm1ALkwjjOKE1QAcoJ
k9VcOJJJItaMUN9gg5QuRFp/OI1y8bKJsnOvLxPzw4I0vHKGZ2UcfeQ/gFtlb17EdAO7cal5cb0O
6hgxNxweuPKWsbED7WZQ9v6dkSmXvmqWeknpqB1BHIV6ikkWv1qA4zc6h0pS7hSupXuLZC99fMMm
C0Rb6sFQD9JwU1VDj46Cg9Co9EM2IujIUQnUPnPf4AAp7TB+3NGv4aKF6rIjVsuU6DGsO0rwVA1b
LHI6W/B2NWcRYUOzySLUKEH15lU4jwGWRv4iMUjNuHuRCnsATEKO6ko478xOr9v8VznX4nydmYhh
LFe61j5HVgAjvINwYRbOT/RdSKdBM1YcW5Q1WXJxneOZkCHs8SYEyig39UqhaSrU34OBOrao9K3i
V8siruEO6mgOfQs9ItApdYduiHlqpNOgb7CcPHRq/6AGcsvpe2PZslzIljEAfEjegt7ZW7FBZfSY
YddQm3OHEqsSH5Sz7rOE7dA7SZAADSZxa3OcF32C6shvX/VabdGHdQeZxMCDxZralEPXxsoWPK84
XWkoMqMMygF2h5ryUJtw3zVwQ/gNGS8ejallSEsQaVGDo8ztONJapFJiLgyETqOPvLkbw0VQ+wN6
2U53tSoOlkxSU7JEwEbgP9Q/TROtK36OzyWbkddWr3gPHStmQVZNmD0iN3nNO/lUjdOOVMylxoxj
YJ7hzd7syrx492OK1+nQPvuJSq+lsbfWaIWrrARDB2TLLR3Ea2WPhFuN5ypw2tgMq7DUDQjkGMWh
lCUkbTLk+iGCvtbzzgGvYD8MBy0ENcoA4UOCoxbdYb+hwWnKxaQBO8gdbD6xtRwbXr4T+PESUG2x
HZgRD4tzBBR2U+vsDy2YezuJmwcrfYqEhSALMyfatrSInB+ZEj4LU8RLmwwOWQ2ZUW39JNQb1lPr
n5w8u2nw73Wj3hnvkDtsyyIXTybqmUGb6g1so8ZFfg7c9qSGavAOOyd323qS+5AYFIoZvoiDpTCE
5+uXpqGYqVVqvc0wR7kpax1TEWgnD3WTrgkh1WXrNxVdBWKWuLIetHkjYt9Q7k1Guhe0L+SHCqwg
saLwvRxuvSoEKN0PwT42CuuHUO8yUx+f81DXDraZT9hlGNaPLhzKZRDFOYbTnfnUCthDHGEQrmDQ
+r6FCVtCxw41ivYykQgrbRQ8lNh3HA0GUtGYSfVFLbE3qSus6KJJSQ61Z2/HhNahLdHgeg7mVYXd
HWylfq6zhsmZavoB409jzsNUgSmXJoSTmoEC7yDRiJwDva8vioDZNSWIdvGyW1yv3qiNb/DCootJ
DwGS0CBI3sOnaT6oE9+A4dE3/YsEmy1okv7sJYLCog6PWFJiLamN8V70tGnbxtdva5uyN/cO0mUz
utZQKbvY094LkWJtEYiHXqSna+xutcJYdz7k7Jp6MH5cxb5T2uqID0d1ZFzJiHryXt28G9l+7+u6
M9wUynIR5yuRM1+ApDx9KHFhuq1iSAhOCelt0iy3N23lQTEpTar6Y27bu9bKh92oMIlg1Krz3PTh
Hed880vR5BYjIu8QmrRxpZ5S2yCzpTlpGafJCIqNrQ0Quxi13OseS7/Hr3zZmh7c/KHMtxid+UuW
HIdcEKcPsa094W+A7Uqo4aY1yuHGNqnK+rlD2XsmklWpzE/YAO1H1LMYjDBR0xeDfCZtPiaS3TSE
LnnbQNsFWW7GawcQ1Aade79uHXg6epq9jTWKSJvwcw9CJnrIFOXu+n27nhCVpq2+KgO/RSvl1RcT
x65LHyaMYoUB8nxn4uZjVX+UirNpA6O50XUGnsiCGVjxquamn79XEg/s1dB4thH/LJMid9yo9O0z
hjr2+foZsxOxYf7tGygaGaIxJUNRU2gv8qDQ103uRZdSnf76MDkzShV3suX1B5oeQ0oB0e+WeBAd
We/jEYUaYKocCrIWNv7h+j3Uln/99H9/KdISLW4PSdlZA5PTbmTCcVuNhnZTzCgNQmesqGJTBcbR
V8QCLZ4RsY0BJFF0GmmkDkUWuDnRwTkW5b0ss4b5lfqYByE+cyloNEo7vb8sfR9CD6SXC1z+iBEA
Pbx18p54J02D2egCXLNW3RboRD9j2sHBDHqu28gyDU51o5wGryxelFg9xVNmomRkIaoI4d0enN+G
C29YNEThLwPA6WI5vcoWQWk7pfIBiS8cSMiBylAwkYhH5qM5hxBddqOZj1Rb61tTiAkh+4zZk7S6
8RDObRWh5/UrxnxwCyASaNKWzUKxDNa5rVs7BRh/2KFchZog/H1AM8MI8F/gqUmStQSUw6hThV+K
l5eH64frj7X579hVWe/9YuDI43DrUg3CHtfDD+LwZ+5VRgsWwbqJWvHc03zAUiOSxDTVrzTo7UuZ
Z8Tdlrj3QBfRucaDoC+4dLrjG486lILYH/37eIYiaNPnTpSb43Dj0UxYZ9L0gSoQm5KQNSvwc/qj
ShsnU+iIWE4QL6WB9hwov/FzGrpVQYZ0l0XYVNDq2ppOuWriaoGdJ+sspmElQJLokgwgh/ACfKDS
yeQGfQWKo77VBvmIyoCeHg6dB4y0YGq0j9M1fagVeN6W0Qb3Rj4PzCgZk59K4QOgY7vx8vAX8S+1
slazUJSX93nhVEd7QjWfzCklPYq9JzgiIsDDbpD21DXjkQ7dOJGt9HnZ7dS6eTSrZrrJG/WXqZW/
u9aILyP+aMzimR5Wh5iMDbUTXFrGDd2uMNR97uTJvWYiGI+ifIvddbi1OuMeiFzwQymMHtK+dsfU
LSZURZejB5Wrz99daka1B6CMiFS1MqLlvn3O4ks+dP7eSExMm1U7uuu9SF0UCZnD9cvOTx8//7mB
fsGN52tWy6l1B5yYmPqAmBVU0egmQZGf0BR9UCXrNtev6FVOLohkc5djj7HKmpQ4vUmcvWEPyrqp
YmOVZm1zB0X2TtVa69iUzaHWsOhZ4OeX7hJzCf40/JFZH0L1pg3DcAymiCi8CWwUG0bj1kob3HTC
wD0sxBbVxF5Gxy38QeM1QNzANsgvPPxaoIh9lqbK1GFa27A+QIIygYPyvG4LGqMVp8X5dsCI8K7G
k9Sazwew9fFfV05NYcH0IAaWutVYF21UQbbDrq0d/XmydEgVgq68aDLz3KDfPgcZZZX5QO2cFOI2
C/WhG+xwl8Fl3hRlXzyZyXBTp8yXgeQGvRTv2NQxnOITM9MYdogBVoZgB03ZP2KnVZ8qHsqFJnlg
ej/xtmHMFG+dZWu7C5xjT5QvmyA4XT8InGY+ywlS60D91HOgzsMnAvUSVqm/Mdsk3Y2leIvo9fO+
bHgmVEuXWqtVB+wZrfgUh526bynn7erS+VCaah+0Pyq8pl8YHU2wSgFhIsvqIylHcZmGyAM5bfs7
jLDviekTjI8xLSOqOV7vf6yrv/X+VMhGf6ocMZ4NtWG6eUxW1/IyUZyxUFvgOUlcvkgtxHA+QAwE
ky2g9pn1e2EOYo07jsF0se6tfTb5lRMC5yHuYFCq7sXu+uV1eV6/h2s6hHRmW5jt8YadB2xuFUxx
TdwBfIdpdq7J4Pwo0vXQZ82eoTgmGPrCeMx5pj+/rHLQerWPMUMPLR9ryuThP31GTeVRpFD+r2ew
0dra1gnK+jBw2UGf3fpafhI+TgJ+PPiI7JzgvrgYc/AV94IBlQoL25Ho9DClJHs+k5WntBwfoUYY
N4PjlRuqGNZC1RmBzxVpPgJEK5Ykd+Zjn9dgpbB6/Pzs+tPT596clLGz0YyOlnFkpDgLzoXZuIgH
V8+mfB3keM/7aVTE68IUhCDzSTZ2WKOVbRwiDPFGhqGB6Lr9JkwJMpLK4F76gXbM1PS5Z5h7azQY
1aVFLU8d/uW73EhOMjC6BoZAlDNJ2f40OSso2ZEKn3QG6ls1P2sl/SXdDBUOyDI/X7+ng/zcx3q2
qMcSHP1YvqQ0n3icGjwZlDxd001RETXRfJk0UpDMgHgUh3ALtbTMbgTMxm3ZkYUUpM3L2oSESR22
vhN2/kpK3O+TqqaH4YC4jIV/xnxtsC0oZm3/1wesBSkPzAVo4gnzpIrx17UAjatptBkYOXKIuO8H
9qpVChYLfwJgv1M/vmaFmq0+Vzg5423W9M2KSo29IhSw92TiUWrlz3kCwzculV9qCopCiW31NIqw
2nbgtuDF0D0ZVJmu/cjUFnkZJCyOmo7KINpVCvIa6E9UbBVaXFgP1e0Sx6nG1eep3oVPrWEdXSHu
jTM9ALi/LeNbp64/4nS0DmI+uuLOxPIsA7ThzyNIkPsoHxbqHuFEcMIIUpsHVoxtgU8wgM+A4KSX
+TExg8z9LPTHucFujUXRJfFEtRkhkS9KCq5nUM9L27TgXEK/30bg1n+Y3S+gFuFDZgeXSSv1TRpX
8ZrJ52mdNDXHpMZRyOT3XLRUGO5trv0u+IXePLqScTAF3FAd2oXQ5lzeH0CAJeARIie74LOXYTUD
I+MaK/gyl+veiG4qkUA7zBC+aT1MiazUx9ckw1ssTfZxk4vHqBpCF4TRSm205oizT30qfqmwhN4p
HzAn0zXH3pTUC/F1j25aAWfJa4J3DsFpZdfOOS/DzLXn7UZpFIijKL4AhltsWFbWEbrlPJAo5fJz
PHT3ny08PVhlGbYrnh1HNxP4NrYhujqpnuvQ6M3R7SntYrKluNwe/ZHb+UvxhbjPeoxr8kHbmxV2
m6URtoybR94usGuOu+vVUvupP1ZM28dCH++vUac62WmwmiLmymMm8rSKiLbB5+OOHnK3rGDJrKNO
i1bXBeFl2ev1AgKlNI9Zw6xvr0XZnnJn7X4ev1OI0XyMJ10hGUBL07JzZ3/OGwBzsD/KzvIOcQC/
XpN5zPqvcYO1nBN9j6csB47V6MO7aig1qObRPLbKeBfYPqZn+KRsmjmTFZqS79PJ/t3NX02UIRdx
UOsrhxLE3vG4861X7bqqVs6Dmnx4GnW4KdCG/XC9Tdde2ufS8fIBhkpRmYvrf1Xps+1Ca3tbaDrj
K7obZ4UBUb409UF9aSwFOYCv7jFfaC/CCfeaJeNnkDyrNAKG6+XGXdcH1UZl5n4dT7rxPDbRIRht
Yg/FeUi9aa/3Ccz8tu8PptErT56ZXSy8kW47Sx1dcC3WosZH42DCT6XeEVXP8e8YO0YORFpYeRy9
l4EX7QO/Rjyepxj7zJXXa25BCWpk+Lx1sUBmF82U1NgU+jOK+YkbZJV3zkzxTFL/IWNHWSs0PPej
pOPsV7ytGg0xxsfT7vpZBil0h2gC0cD8mcLoOWPDWFEBqxfrMh6ruyHFy97j1m46tWVofU4gjfn8
IZdLaZL0Y5g8hsb8y+mvumMBM8PCfnluetf7vrHGo9P2Ps9spvZPju9pu4ZRQKqbb9h5T3fCC6td
Mpj4I7EFAcVMVPQs5FAWBOClkaD8CMrh8dq8xLD35noEXT/0Mb+pSYvTVDPgmOOU7E/WsAlrKrSw
V0jBqZWfy4Z5YXx+AOjNub8UN04eJWQxpCs2kwTrSkobVjYg6WQqFtjIC8hzWUVFJ3vlKhoXpYtB
xuqQoDAnsl5w9kPpFDk4PqAMcHtontG8yRusiDVGxwvJGMJnzgcGO9m2Q/LLDlEUUMxVKBpE9rrE
LB2VCNPCPonEE8DbLKbHi2O0sVJyGf31ma8xC8fIORbk+rBPI2XCVYzf5JB55vTl3qNYfxFhaG9D
2/iN3EBdF1FQH9WCNIpa1BlLpOaWIryyjLBWN8ecdKIX+zD00oUWmYRVY/pcmDAxQsg/S7udq/vS
CVahqe3zpLJcfK3ThYO5elqtqHfCY2NwnalwPTqa/YPfV4fJaJ/Y5N5khK8DxxClG3A/qAExP2GV
e5Iqa9YxRm1pzVJsEW1T4OxVZzEjrFIxIDCyQh9ZXZmtNINENPD9F7q5I2S4YNmlxpuSVYMbjN4u
ngsa0FYZHPOTn5OZ7TUzXtmYZDE1OpMjQ+hNij25egJ/CrON7lAxd5IHW0C/+BfWM8mKjjX2eR2l
6mAjoaAvMr5aMGx+GZQRZAYlUU5vH85hH7GHFxD0OM4iVDMaBbdwdMvC+1Xwat1SnfF9+MEipNvG
oB2WVRKEh0wdF44TBHQFhvvewMU7UaK9xqyt13nkWra+Eo07KrMDaF8IuGgbJqzhGYJqZGISJhFZ
DJsTTOBUoXg7OuPKwk1ny7J9EyqBja742qr50NRa38HyXjd1LQ/wxiuPjgJBYAUBonRxNNm0Hnh5
qgjxelQ3KNlS11IZM8YUGw/SkMpKJL1l6lcd4QYIaGr4u+EjGVVt3dEdGUKIrLJ6xvyLvhUrflEp
5UZEWyosTyGV9UktcZ5qKePG013rS2Iu3X4kTwhX3YTWxU6wQsxxA2yZeMZ9tX6UjB/g1K6c+1DS
f/Bs4HmpgUKmxDVDLkezpAEXvpP0vnp1WG064y1VOJFgJh1NOJpM3lsNnRAbWpqFE8x8WtFVe+5C
nctZw8pWsl3lpMkTXG/K9JXzo6JIs2lG7100oNVESJEbQQ50VW3YTqZ/LIT4OYw1nb6w2TixLVYc
/No20Ytwkc4OHUF1Ngq12RSjjnWejnYQmFxhMfsUYPe2Vv3iqa6Lte8359rUzd20UxPsukKBzCNN
2tlxUtkoGnGTTwzniGRL1v2BxcZ2hKu5oj17FEX6bFjTYdTHFwpxuRbcZPhzrTQzhEwyxk9e2r5r
YYdTkqzfIjN4NObCOQpBb20rOvKgFoFbmoJRVbV9qYUv0eCNG2Oc6NRx6dMat41U6U5g+t7pad2P
wa/5WWk5EG1PQVBjxD/YMgEg5hDSlS7cFJRrJ635jdcKraG63AXd+NaHxa/G7+OlAtd4IezZ0aNh
NBUbEmXl4XGW272xnuyQDt4QoTJkQ8PaagPUe9V2ofnQMeu0GHSsbqriRWWKv5kQJ5B1PkdVVSy0
uLrDY2AH+hsMWFaspHBeSvx+Frmq3qZmHiJu/G3la1lIn5onvf1BYCRIBAr1M09e1JGQCMz1Gmu7
IvLsk69l9xaeNARDPpap2bTySFy03LsXCj7jns9BNfbxrMCbazFB+lhWJrYKufaqRPbG7zFwqmG9
W9Aht4Y+7Rwze7P9Ema+Qacv981mzickbiLeDmefcqMn6R35e+Y2iUfwNZKe46CZrbk8NDyl8NGA
mCsOqGYDZe8njze2cnFDho4tEYVka5lIqu5ywAdOmC+7RvffBkZKyIMZcVPKEIM3FY0yirxJUV2t
nEsrNKiW0ntjBrhfKXVBpUOkP/FWl6s6VzELw8aqGgs3TxTOLhppsFz8ZZDFW3OQR50qzqoOoxdQ
9vE+yLK3Wt0FeCIvW2whqZZ9tHoV0zYoEM3VkkaZXiybEKmR0wz7Sgc3hnFQve3gXvetsTZ8OmBU
i0wS1BBZW/yII3ZiaBvdT3dtFpduTcdoMWHls2yYh6GRBNsRE45LUKCW842Z4R13DCzP3Tnqkoi0
+3uPttIqYdxmwhiMEdq7QXCKFqa+idUYHSZnMiKrSDcp3I4PYwmDjGlkhBA/uzDyWJ3QftKyvPjV
zB6njrQq1HhZqbNsNO2rYz3b1qSBCDcdQ5quYbQsg360LpFz0Srzt4poHT2p4Mq0IY+OknNlyoe0
NnY5shukFLxr0s3zLPRWzXobY3Uq7Og1U8PsBZciPCShEiZjPO4zfxzxmOrAuPXkG1EgHpn1wZnY
yVYpt8N1enDDOrXj0pGuZymPHCTjqtI6ZGQNGUxVb4u8UG77igYMDFpQ5GGIVXdiv4SDrqxKHwNH
hc6wLMuVLKPXPmj+J0fnsRwpsoXhJyICMrHbgvJV8n5DqCUNHhIP+fT3q7uZmO7pUctA5jm/bfGI
ZwDgJoXLQ2p/lRbRwFTIMOjraHFdbjuAWBfdTkMB2caZJzrZAjhJqMu56/apqKE6Jz4PJrs7ZeDj
0HTyzgJrfZDgdrfy6scFiOxb3MWtttfQA6xexuytw/dAWp+m6cX77HJB0qKM9wFbpAYSh8LG02fO
5Gp68g+3+5Z6kVskqVvspE7DlkxIIHtFmZVtkmN7R1CpeUlJQt4CAyBoCJx968XDgQfmqCfy57Ou
P5tOS+PMsOzNoT3QtxCcS6O6uqqU9+syUNo0b4CN+wdwtiOf/RimOha7fmq2uZE2O62Wv9HqtxOt
srKY6yNLYxoVRmzRoJJfkCE+5mMQMepa+4mM9JCvXJ769StPoJB14l+JdAlN2tgOXTkRlz0TJr4A
2VUrHtbZUZdhaPQudZaDVxdBVKbottvhq+KAjB32TemVMCPBApZeCUqECcT222lhzH60fcwVneee
ca5SgKS6ywypuF0QXW34vofNgi1Qj7hR6fD6pVlrTg0QHQJ689odL7OTh5DYXzCiw77rXL2RY7Dr
c0VqclCux8qEZyLGcafb/GERAWF+tjo5eecekmAC1jD/NaWcgOpB53QJyyomFJWSqqGpD956zTci
63I6GsEnLJR7hVFHrtGI3doSP95Xc6iD9rG6CWX0mpyDGFd3auTYT5KKn+8t0nu2fmecUrtgMi9B
XjI899mfGVsPhWEae9nAV6c5g589xKw4N8tga74vAeOAvfKoEhXTa9NGFsjI10Hd+gtCC92iwckM
hKE8wD3JplE+Unhnq5UL1sxCOqGtw8wNiDOdW6VzrU+7To/c6vGhzfTOKRj9Faswhgv1glr60mj6
0XymQXIvGW2w80CP0OEsV/xjBsmBMHWRIX4TVXz7QhLbiYINAT4I0cqiNOWNTWdMEe+8qdr1bP0k
ZptvaqY2JAuySzJiEA8mr4sWWibpcCrqPY0hI+EKr1pZy1P9AkL3ti76atESMjD3x87jkGKYc9mm
baKsPQcvPXKNbx+PNydlf85XgD1vJC29A/XHWFxZpoVLT7x2AXWBglSXUAiOXkSelLkkPEUN+mQH
Z1z1IYzqJcnWsBgK4+ikP+iH3pnpEUxtVe1c7Jv2zc6ow7AIT0DQ6cXvYqq7vSpX0gNmCqHsAVlY
lX2u7kQpkusGJ1olHxOH1cMluABbP+3QFKX6XDkmtg6KvuGz4o6G+GlporpYvlfLupU70ImZ6X6D
kx4eceSXdVyEA6pbcvTHOhrZNHKS3jdckQeGUsZXs38qy/hMzPcnGbbmMHwa4HA45PTAeoBrrqRO
x0hYRuVtrGk4b/e91Qy70stOyRBQQNhhGKm8gQGj86EpCA0P5h7ZktuAyvMc5EmfbeHz2oPo//la
TFtcEOX52jYruk9LUabuIR+EtL2RZPJEBwFhEzTfuV7M0nJrku+9/Chl/wKg4oZ+3hNO7zqfAsY2
LGCDosVa6UQ3P0xJCN8wLfdqrW5xt4vDd69kvXBtHpDJ36YZ10gmcdgrYna5ZG/XDYip81TzKB3a
mQcSWPTDvfW9y3h2D7nTPHWpPYMhuWvoktMwOU+LcKZQj2l14A7dJaKOGnO9z+tiZzhzc13c6ULx
qnnvNMx1LCchsUQgOPQ5kBLtpTfgCwZYedMhJY6HWIFBhJSjDiwd01VW4PRT906cJA8aKiaVnun8
BWFeZ6IDVkIzLHzTtceFAGOkByPdyDTZdv3wPtg0gPb+v0wEn1WCnMTLg2OMED5M6bOFzp0P9BGq
MMgwiFs12c6T/Dfq4FzoIQY5Xdk2jfKUVB+ga/Iq+4lnMIGCwvfHKGDtJafp1RlaugLvjS5Wp0HY
/zntS8HUeujwHXED4jeuY3Cg0aWEUjj9cW51FrbVKfPNyEt8dExCGOD31GbkCxlldW/uLCO5jPX4
a+PB2WTfRYMpjyNojhxlvQk/2+H3XHm8bv0I7QClSPiHZSxch3XPjYt/qgzKIaqPDpVEFJrCY7W8
ekwY2iAxp0J4FWhUXun3ksSokcVMva8accTCamrEfVlLWWJmkxY4mM5/hoUu1KHeaUMqnBfdfgsp
84FmWCXpy0pEQriduxApkZcH7rfl4sjkH3wKhUONuKT2T+82vAC3j0frNG1XFrkPdixDN9WhTmss
633OIRlUNyWRfKj8EUUCghK4l+kzTrr0PA+O2g5LCkNk8ggg4ADdy8Opb93PpeQP9hWChfZzzdZg
61y6oRS7WEra150kbGLjvwkGhbx4/FOpmXcn2oI+zAU+q2PsJG1YUzhg/2ZqocVtBGxuaaUvBlnR
Hlv9LTnzi69WTtZ4DqlVekXPkJP97P4zHO8rm603J65K3jpF1RsTLEV+Bg2gC4D0vLdSE2sdfz9X
UXJIb9AzZesmiq6gisyRoTcrmUYFHlEvyaq9nFc4hFnwutZPa44/N6gp3SOsnDKW/tIPLX86W34s
h0lzTugcDlA3M/d9IiRtwxw0Ixz45pulwey/QM9zAjaM62oedqY0jV0mJECMao6Z9TFOROoInWEE
k3WBKYILWRtfTT+1m6BdOPlu/+hiCji49Ict+jF+ZOWycTKcPjivefSUOkxzRXppaTlID+EQFLC2
405/CMZpLLO0ZKXxeJjoZOlUd3CGeT5INC23iWqTZO6FmYzDCmjDG2sJ/eFGLjRhe2t19fXyDhoP
riOOvcll3vSMpHO97kTvEiu+7Is5YY61qm5Xz3T5TdawIfTc3yArgX8AYBfyeVwVrNyhyvw3FISG
55pgynTjwOhXyCYZcIaTJiB+V+d2t4utaydlVN8O7zqX6Chi1+S1MNcopQETZMjaOmU1RP1NLtkZ
XL8NbmdE1F/NSLK23XVJ1OR613u8d3NKRUilvmur8WjmUSaFsghsJQIv0wCOPc6pdd/4drCnhoMk
a+pKFW+bSbWo6ejiYJTekymURnOs91JZt5GNC9Q2aYgb019ptd12SNvXsX7S4MQ7ULhss1bqRED9
W0Z5gYyLNEJr+eqYTjRVa/CEroGFZ86Pq42Ws2iI318znK1dYw6MNswUPm4vCtzooiCdTrIVy3Ta
1VXzX94u5HfTm4XE80sRVEPUaENjsSF5PiXjU8UMhknLo42EIPc8xdNUv+TDoYUVf9Jl/BaYMKpx
ihpw9CKHnNgNoG8eWnJstlnteZvbBhjZVnm1tPkKFzrt6RxBtZXYJFRPIsoHiOYJAy48IgMg7ncK
zBkqXKRdrt4uUFzU5iX7uVnWqDVGd+8G/jeEdLGKQ06JN2FdwUNQ8i+GXnOcGcUFfSfcTq4iV49M
xt1hqZliBb50CnufO9UrekDEg9Gpd+JzOEcXUURNk39VNM6guiO0R5eUf8Y/fX43oS2n2dDnK8My
sUFclk08dmVJtYCoUmIIrNc68P8L5iCkJtXfVOUEkdVYUc3dYUtxWatquEzcUX6SY8OmtHujAu/L
oAwkLZJnI50HirjAXcdMPCYTYLBtrVfDX+kE6JBOxdN45Ant8cV7lAnPq7edCdJPWm+vOBe3Tir+
yVtI+0zroGOmmOjr5ZKaxbgX+OimLiW5lIj8xeGCUe1j1+snLYZN3/b9QUi648uVIsI+dZ7I4MBd
FDPgz5JS86WZYCQaOTE1LnLr+CV3J2gxndEHRfnD2UTiqUu1b7rxYwUxG5M537Y0qrWO2CJ+XkhI
idWBisdn/NTWPjVb8jW9vn/+87TZPUOsvAaqi4k38nXkGdZBeAMsYnY3Iuw6t5bz2nfoJnvG76jy
L0E/5EDlNCX0LI60LWQRMtxzTr3LcYQ3uhlz1Da2BcVR9PftWYUixApEb90qQxh/y/2t1qFPIIsb
fevEnn3agIQgjAfkXPbyPz06fugnCGIUg35etAs8efKwZvWyM2x+5QWDz6YjdqXt9lvT8Yo9xcxz
QsseCDC9z1y4nA7GrsCTsnPSzwKduRHUzyJA+xMnsjz0o//Y1CKyHRY5FYztbsjnd7NULERD/WsR
sRe6scbB66QHpkP2LqxFo2ccaj6XfTobzKyIfI4UvNADUTzFdIAij+i474fBvczkwdFN7vF2eRX8
ooUUqeiOOjYQlgPVaQ8pkkLE1tDOItfSv4ON2Jkr7730Ebt6oiwuFOHs8iKQqNMIlGh6nB+s9t99
wnCPOGKop+ZY++PBbmPcxmsdzY0zhkhSwCtzte7bACx8NBIFJk2D2DwG9CaQC4GXgqPcOdgrEJlb
EpSc6FWe0Yc+G6bY5nEhHxkbzhDI427qnPem8jSyMP+VIjEU3K5mkwDiXUZK4mia+Ziq6rV0uRw7
UsG6W0FP3iwJvcF8Oo0DPGRn01/aUhmlq/keU4dzLjEVRK1q18h3UGP68Hc7s8M6SBcpfTM88ht7
cL51HvdnzPm0/Rgrw7X1gIwKuLRY9aEa3T9Tiqcg4CdUzDBCGEYyoz+XdNMwRN+X3vzjIsNHyinP
7TSiheVH03mZ3GucYpuhpDDElT4FqMUDef5Pg0e0FKXRDS2ebA5em1KCXLMk9/UtiUrBxqYdKyus
UEytndun+rXsSMKakgC8ONVRZ1YDRlTB/u/etE5kdw7N+jCqIT4vmo6bQOwsr3dBBWpxThv3UY9z
iDZh3rMnZBSaB2ErCD+Q00qCCjpXtBvvTFDTQ+AhG6DI8FJYCOEzWiJfBloibifL2zxJonOIAUCt
ZkZNMtOPRduXOaOlD4zhIcl/Coo4n9zpkKv0mBZT/ooI/aoccPw2b7Y+ZtT92K3NsR8JRmLR8MOm
40FtsUM/64H2YBJENvlUn4CqxQPTiQ9DOT3ZgLn4JvX8nrniogOf6baO1Xmqrs0ik0tuV3tlxt4x
i1Mk/KT3IN2KcsZ3bkb5xqOU4nNO3mayVlQml6hOVXGcO3Pa0vx1nf+SEo4vofji4CmG1CKYU2iH
0dy0j7T+3fGimvetz8vpTDo7l8Fjb7bPGKHZljrOkb6482F1wYGS9VwbwfPa9eIOacyRxpdrNpj/
MUJcVwVl5mcWXVRstht7TSycHt1wItcRI8hMXo6AQws8Kxz9wjosqQOUQ2bri+/Hr0mNMVsPy0cB
wrzjoYehH8zIMJvD2syP8WC1oeImHjvDCEesxE1yNLO5P+M2fKwdMBOvMPWxThHG9rn32TBiysl4
XNb0ZDMQ7KrGivdJzrtt9xrhScqbk6oIySYl9U39H2NBEPVO8NKhmGc9Ct58USd8rDGSRvsRixpQ
cJC7QqKLWHV7HHuviBYksCC/C51VJL8YJNA5NaP2UPgGVTjWpUuwYdnNE2XBLlIG5TG4GRFLenbG
5hPakTvmPiA2U+JaEZ7ZCJyfxCsDFY/eAuyHSBihXJg20z/fnQzmBOBQqdp3HuevfvqEEbC/9fgg
O7tCOeOIsxLfXmGtO0xMcE+ecwFM7CJGhR/Ple0GtuZ3QueAFoUFoU7MZ9+i4Bxh3yHwXMpMuSEn
UqqC0fkgZ2wzdFV7XIrmVxU2ra1jejYcukq88pGShf6hH682cq4Izvqx6gAMf+a1WymdIS1uo6ql
C9OY8L6MRBcYuvSB4CPiUqakOZHxNE/BpspQrbm2w4fKnuhevvE4kNRLPg23yQge4f+NYP23S2r/
gzGzl+lC8L+W7EzObiR0LPWUtXXT8t/aFvs8I3cUuJdYoZRA6o6Nvo9lsUu66R6PJY8dw7OG307W
/h0xwYNb0QnkOMhMWtbHk50gt6q1jxR8wgyYzcYR/+h7s96NqokfKtsaQ1d537EoEVhnX03sPmLa
4QBa8A6xca+hVHlOcZ1+gUpNTllQ7VcjI1bGEWhG/2WuU+zLeuQxhmXYBQ6Zr4gjXtri+2aOuqno
pdrfWKdkKH9wuh/L4TYRVSO5GpiD3Iz8wYpWdndW8lK23qWfBnkkjIHm10kBfVB+jGntLncbHG9+
LUJ79UMeZocK++EB3RLN5c2Oz9LaSZ+wQWb23WotfwlyD8IGM/O84RsEXpS7RAX1xSGP6S/jFsWf
h88ZU/bZIwNm6yoFrmJ/Kndow0A1BchstWc0SEJpG1a0Cm8/ZlOzs1WLFoO2qOelpTqrTHZlDzaM
3vJfk0GLBINaD7jIeiia9MmWlT5aGc7rLOEuXLngwklm98RKRHYG/T0Zz2Zh5i+98W0gPd4UNX6b
2SNmcvFkJHTJLtTMdHCNI3ltDX9BtdLz55cjRZIrxAZ0blibZnp0xMg1RK06pyJOhCjLp4VYiOq5
y561D+EiKugLPcAyBsG5TiqDMCiCJy3TeALKSnfSHF9lwXSPW+pq96Vx7/4Cmqa7euJyL+YDhAlc
T00SEfRdCjfR9gFvggyaDyN/klrwEN11/jXPRqCyoyRnOACk2NuCpxBBoSMXjHNkom0YDv5INQjj
m4zCq1jcyozLtLJOae9+kGUEy1xNW2+1JzZ1pmTsYEnhXx0Dps7M/SSiGAFPNN3CUeN9GyY9S0ls
nsfOew6KtYlsNXzHpXVCeaa3vtEN2yl/EX7uoBWSfBH021FpFL90a3bVeXXXaTws/Vzx40UmUw+1
capGVPA84P+Ro9SfrbZ8pTHS2ZOJ8SUQaESGpckrqPSOZjW+o+23JyDnmtxGVmv6E1AOXHc61x/M
dgV7PFkyuaINCOJbSPQnoHj3yoOg8Fx9cnqgb7lC6tn5G8QYK5Ce5gsY+91ouG8gNOUOAp253Xr1
5j+FotQtq5OfUiA3stXvRzO5S5KDs1LhWlpmVELvbHCGIW6gvL2q7JVQ2pIvCKGYZidiweBLkDuK
YX20POl4xLTLRhLobut4wxu0YrYrFLv+2kUuyTxpSSNZOwx7TpFnMtJ8l9pLe3llp4rWMp4xDtqc
WI7131B4F1i0O9mtr44ozT3dS8T9cPnAqWO+seNxG/MWhgG6bBvTBUWRzaYb2P8duuoPPcDx1Cag
HbYisWoxn0mt+Han9a5svMuKI3rjQtgpn1Mnc15k7py8Mfm2kBOdvJLT0FADadLlfVCoPVV+PlwQ
GDECoRc3L5FxtuAmNMMTacedYLi52gZb2zqPdqP2rRgv0pbvWWldg4Kjeb2oVj3ocVqPXUeimM63
saZUmDnsgWDUZFuK8i4dySAsyaYiJvLiEHwMYgdBbxjocmmd31gi/erRN7dEqyCpZ8eHCbpmenoY
F7vek/GBTpeYK+1IzqSFznEmQL52jbA3W8CLg+aJxAjI0/oRpf7jkFtf+Vtu8qfNRD96mfdauMu6
X1R7IIejOlF+A1CNrjryzPykCE6dVLAv8HVhkcWNKxL/Ww9C0TFrFYB5hKAJ/1l4+nENcrrZLI/4
xumaUXsf4Kt3EbTSb03tt6ej3Ieujd0Uc3UBXG6YZVR3bzffcksUzgbMgTegtV8Ku6RJs7fJVCjW
99FaLgO+nlE6CbpzgdSCC3zKwNsacsZ9XRwJC4g4A3k9l/zYkCsJEzNsPYPF0q76Q5/m/yEQsSPG
bCNErDqFrfnW4khOZXc2aiyeiOEYnvLkjTApEOV+RJQ4/fTrI9mzewc6e4QHLkwX+ITq0TwtAG4I
JSkI9ByblKyuKrqNrXhgX1Mx6U33JsVyHwjrvh6E2PRWsm5Ui1U2uIl5JlRNwE6vP5R8gihpWs2S
lQa7tnUgxdZQpL+Zj3MoxRoMPsezoNhEzT74TG0/2WsLBVxDIFU6Ps52jCZlJMpnPQlQxwHBV+zr
fa+Gj7wEns3G4sOpuv/M5MHzZ/aBoUhCQa9Z4USljXYpKNzHvp9ei8V6d8i831CTzPqWnVvEEkYW
f/he8lc7rUOR6XjC43kePQSJXfDaxFl5SEFdyBa7EfWUqTNuYjm/N8X8U2d4h4Exq9Z4bxauQzMG
/kboiD8/Q/VukQKUaFy0fGukn6fbNiBpLPPOE5cyel3rtmsXHjqX7n3VP2lGBrl9Gxh8NcCUovjg
GiZA38UfQbjot2aLZROLL23n/XZkL0W2uZxnx812XZr/1L75B3D1lQflEbaYbroZdYNarvEua+z/
mgTlOfQ7dGr8xN2rUPWqFpgRCVBX7+3GuVb4TQdHnDiQN4Xr9iH7+a1t2qKDFookEOzJ3jZf820N
22bflmdd4LIdgPbtLtn382eR1Wg0dbL3EdyHyTrsOvjh6PYjkK14TcT0Oub9t10lP+iQdlPe3SdN
SlUt7ic3ADNQ8r94SMABE3n0l/j59pTmrfswrf8R0IBMbAiumll4JQiWyjxCkKfhfTFwrpNGRp6y
4NbjkCwX3hWnAJhvyy0O30eXSPGIUKBi4wbtm5enD3gHkNFgO66R+rza3UhWM+iz5+YLsCyu95oR
C5nMGga4ViCRspfWR1wJW3HrBPI3vRCgCS7ogS7Ftp4qDMJgw1TvTnVkoKABBEeMZ6WvmUU0L6P7
05TN7napsvUo0j/AlDftur99zZ8VwGmYdMMYeSY8CnEJ62X08j+EtV+1AMpZyG+tx+JXc7OFZhrc
N5mXbt0WX2o2uRinhk0ypek9H/zen13iouMynEvWMUmrW5Jk9MhujZuBcwI0aet149j9X5unJz1m
NeKMx8xjByAm8yuO3Vf70Q7MW9TlPw+f6V5nJOHYdnDMy6WP3Iz02CrFzN9OKeZ6V9ADzYzF7AcM
YsX/aUjknTJc4jLt6kKQbaDeJwSbUZ8jTYjJFIDDRUzYk/Lbr5yVk0EdNKnKWhOuW4s7cghI382c
93GAUA+M25WIbmPEfsVD15xpks4OJWWcGM9jNUNyEWVL8PysLAeygOFLLoDomeQwrsiYjOKGaXac
9t7aHEq5WhSUblRaHCeCgmuV8DXVC0EhwUiucZBEM/roxSx+25aFWLSNwfHr7CjBRUjgnK10vPNm
88p/aOHv+g4JSkIveGHex7QBKKp2GaSnMtKk6Q8ujfII7YSoPkjQARrr/1l+Z29cJvEdgRJRO47n
xmG9mnl99pRQ3Pmwg4fMzKNq4H6u1tLZMHjbZKm7fyo2ny2j/G44rOHHrOcZm9RGukRix03z3Sr7
I6gPqiPmLKP0KMqd5YukE0J/BrQha4zmhuSl60qVE9o2aiQobu/OjvbIk4BHyswPz5sPfbDuygRR
DJvnwUpU/kiB93deYy+WcfoX6/y5yaUN6yqPXWUO4OH01BpIsTdmtRdz3DwYzo9nlT/+IK+TNCJK
i0hlLxD+WkLv0YV6p/mJffs6q4KajXpNo8qIidNNKjoZ2AIsj5uiJT5wp+DkvGk8VcJUB7xi2Rbt
+6s1k+7QS/cop/GGRZ9WQJlatpdxbO27AH1vgdt76wlrp+DMdFKfLRxUHNPxqQ0uYJpBo7JDIar7
TvLJV33vswj33zyA+CnKHWFtP47TrWBlLK+DKI6NAmtvycYtgGEDd/ptG24juk0tGDqMf9PJW60r
4Dj865pBgnYN9qFAbwYbN3Ciy5dS5DvkRa/VxN5RTBN+aYOroaLJOcX0DKnjJUcpsvfVPGY3dr1L
TWdz89xsVJZA3xiluclbtle/R9FqII8kXC7ZWNZytTn+UaMt31maXCwQkkL6odEj8mlZCUmJp7HY
FaUXiaU5t+mpsudkr0ZcLiv13fykazMiyJleb0K4LbHSBlFj6nVGd6PkYoZ4o+4cH2EuqIE6FfO1
Wpt30zXMExLbO0J3iH9z1LPb581xNlGpgkVhNlrfUg/iFAHqvB0zu4tiM64QLRD3mS8FujF01WhU
z0HiBIfMaY5pk8URht04asbsMzNRMcvESGFxncd1gJaJG3Uq2/ZB000bWXzczeCQtuwz8nsKAV9W
GGenKFFatW9j++3Wzv2Is2839uR1Z35/solpQB+WXWw9ECUlhdyuXnUPwmQwo5ho1YA7IoUu/DAS
IMASBj2g+20620uoSTaBM/1BIbD3/Y769aFFbVhlEaPTtLN7qq8LPJr4L9JNIHTOyWu8YonjREvS
ObRwR2694F85kCKBiPIsWzyZTpwAYdfWvkrKsKriO7bHfBd71cIh22xKcTOoNPGe/Lgz3PRAo8Xy
KfIGV9YppaAwWnkuMd61oSutlG6Y4bu0pj+TYt4dhx7r5bq+5B2lGLKifaWI+Alxzdsttc72SXfm
tRuYP4Om2ONyH5jTJZ8U1hxTA2rdtLSLgtCYXJImLDlfJd4JjuL+Nme4eaQShWu1IEvXcD8LAARA
KROpe36mf4FAYTO4V4QYoaBoHw1nSfeyePaWie0HKHWLPuJBqIlEEbf96vTwNBNeCH+3oDzU63Za
Tb5eeXV9Fnw55goBCfiANVzl4jccjeQFdeZhqrLmdSR+fptNWl+5Sd9nf5x2kztnWGnKszNj1lh5
sSk22zeFTzqLYErhekHiZNt7PTdj6Bt88LQo7ssGgV1ccvwgElwUbhXfsdfTasmEKtvX1agKpF7B
JfNQSVIFT9WQdVn99NPoULTaJl8OljgKzX2mbl4tv6reOFafvb6j4p0f5eJsKOhW+5SVBPaNcZH/
rSAuTwc5wCaNvxSaR94i72SfbAcvQ7bgySHKdYVukAEornx0+DGPCCBr13oEdwef5JqxvwaDZHbh
byjX8c304dVIuSwiO4Hr6R8Kj9w2L4XTBLzb9R2F9UjU+N7WwWnJkjh0UnJ29Np6J2rIUoRPl+UW
jjk5cJdz6j759UDEY9kyFcfNizOPCuE58eAds/wSSH8zWfMxcH/wF2FnJ50p8rLgDVD85hedUaR1
uEdaOz0skw/gUPaPIsPo4Qf6n3WTKLdtF/A89bRNZMSZwfqTyGKnlyaxHto3jvKSqSuzON0eQXub
+8WzmO7AkSwuqBhsgRPZNffZyouXZ68WwVDtfPZXVNuCqm2ZMUrWtnuKx3+9EcyX1fIVdPB/jD4Q
97ImO0q5R1/xjVkVRqFRFG9dKi6lbwD53hxyZnda0xdC65I79NO8N/h4lxRTAuJ2NE9tbRFKwS+H
niz+ZOIFTdpJXKfGJwiOgqEG5wubY74xu0IciXDaJTVeUmId7jhig6PyvQwkpcQnw8y0cQuA3Clr
RvQzBWuL7730VeptKO+EmSyuwtXwAEayJTY7J9GgJ7yDI6yPx/965S/bOHdffQNNBX3YCNkIAsKD
RxoOYUrG3u31c0wGZWBbTJLlXYbgLWIKqBBysAA7jfnjI3EaFuN7MlFV+nPXRlgdGW6tb7Kj2o3b
iKtbY4pW9c1MAT+elgYTcKyO8Ap94TCT5zcOqXxzS12xV/NiqBUcaAHOQAjHfaQvSevmoXIaD9zk
PNU9MttGo6RP2n9GRUqOPy8/5JH+gkkjipJ26A+xGWqSJ08r+R+BNh8UNvjMbD4sq+VI17vW9n4L
A8Eq0q2GlMIZNBwFgGiqnuHqNFYjZ2Xcig2qGD1lv+USk188xf98GfAbuLbtcZg2ANBXzqbqHgI4
GpRNcFNR36FrYJ+Ajkx8nHU0G7P9Md8YiIl3cTyGSgsXn2gdh/NCDpZpJc/umoqDvPlxOr83sJMC
6VBbglSH/M1NS+SSVZhJiH0f4jdmIyfHrcc+C7aqt7pFQJ9t5ey6B68frnFM721mMhMX7fDkGi0j
xcoZPNsPBA9RMJb++X7+roKds8zkVmw8jxio4rczm+c8HUqggvIvn3vaI2PzznVy/PrOicdzHzTi
YWz67wGIY62/CpioZSm2QzPcTdP0csvOx09wYXZ4qJP5o0AbOo4mWKB770/iuIrbxNp614Qqg7nN
nm9mnKZkWTZKHHLN5CLwVKFfjx+uxLBTGdXnslBcbnv+jzDaCCXdds2SU4L6xmjLXVq0UWVq9Cy4
5qzOuKRiWELaCJ6t6V8784pl6R429qPojccChaAAhbabV6L5j4gimSPpClkbeYKKjuYsaWjScbxN
WdWnwUIExCJtVLQU1qTypYKYzrIqogQgluWYEgejMjAFBve2b54cM/i1FhO9vn43btTH2tn66Aze
HXD4Ph4BCayWGcArASOQPO0HY+SvC0jEMtuqPGDdYywYq/YwSf1ntbtlhJWAkmN3g/4SS32s6Gre
r4kq2aAxKVo5c5tjmeFtWZh73Uc1xdoH39vSgEedUGpZ0VLY/wLZP3prT74p/CAvVqueEvKvbPJO
GpA7HnEmJdmgL0TUBaJlRzw2O72k44GJbI2GPvS78aYiOnpFUx5J0E/wK/RTZNqDF1YaP44WJ9/z
t+4tcNm3yXLJp4sRO1c5ioX82mdZjMGlsYPndmTeoiPlme6ji5gYfwuLH/1k1YSTduJzaf7H0Vks
SY5sQfSLZCaIEGyTsbKwCzayQjGEIARfP0ezGXszr7srO1MZcN39OMbjKOx20Ri1DOsjhd1kpI6p
nh5yk6mVF8A3pM9mI4qMohuLznohVzLF6VxX852X1yevNF5Coa6dr7G9EOdh7Lgq+4r2HdGynitG
LI3LR+XYwUMWZ1yX3GhrRcZy7/3tI32JzGY49+YIASpgqvYdMKraACKNaKvZSeFegNK3u7rGYGuO
aELWFL+V0iZhMNvkmia1q8P5twc9jPjVUeLUlRg72vy5QElnqyv6nS0p/Wpia+c5ieKJs6dNWDMX
CYgrLuPsMRiIeAra6dCcO6l+GSl8Nozzr56XbBEOv7ES/WUKmmZRBXvZ/pZV/691p2w7tc0jrB6C
wXVNPxIBWHWFNnXP2sRVR3IX74dDr5pz0nForiO9Jhz2XLY4fGiBSOPhnM+gdSZUGtIN6CCopBAs
Qwz71iXWZAJyKX/b2cVlUqQTjj8XWQ2zjQt2ivOt+UybRQwGLpp3DWUse9/AbY5YyoC2/eY4aW6G
RYD2GoASWf7OYBNYIv8hHmImspxgIrmg+/r2EoZ2ttIfYcw6SUq7vvr5mK5yj1ShWZnxroC1Y7u8
vM5662MOqUSCV4Ef0MZgnmxN9DFikXcJxRwxjNzBXAP6GOX06XEWCIYyvjMSdTFmZez8GuOYnw4b
G/MBORh/Xdfi1Q1BDfHDHfOF9J/eu+WOQQ0KH1wApPOvRJNmFH6SrCyJgXrAG1Rm7SXv7Wo35OLU
lRTM0eUCwchES1o5RmNSp4Pmkds0rFms8+Xcz5chak894uCVKsdVxMl0bdIevDM7YCtyIhtMAqaq
omvP+YC7zWs76mGTtSmgcGLiIAAT5Mc5ParJ3qcxc+qKe/06MsS0aTeOjjhOGtGHxJQzFOh8RDg2
GS9RtxjFiYsgE855vhc1Twg9XsSTmAHyZdkPnb3Pm5gEVpFNDCvY9JKQzKe2aFN1ux10MaKEOOIN
OA5qaB/rZjr6rgGNJWv38QQLh3xPYA1Y2kb3asTBa8B9DZo1DW9uJ54rVPk5w4rpGmS2kmYgv4A3
Z7E5ei30m3Rm5BNP9SsX7J3bJS86IKvNPIUqhpF1VdlHG+2W/BO/PU1Y5vpCxmjpmMhwB/RBQ0As
D1ll+RboeSTYJj29T+yneCzrg0itl9y3mQS54KDG0r0mNGDBgnMdqvjyTebipuy0w9eaL0DSgze0
WhzQTXpsLQac2kQ2Z1aJcZR3CFsWOboMA8Ssm7XI0oWapT9DOR0oa3tN6YAGXAJlXYfhpeoDsmeC
6Fxq78Om4KThMa0JMlwDI/gfPEzFc1o6TKOsjoOyfQjavN1rQu9Qmd+cfNDXVn4XA8dlctkpBlwv
tx9GJE1cs95TqRx14M3Y5onY5RXfBcya466xIjhgfP7cxB5NC09RMZf7KRw/03zyuH28WxEPrZyH
D4wX1ymuQavO7T29Si8iQiUgGvTT2yHzAkJhVcPEoAuAjpU+5CBdo4amlHVO/sbHTLFDr3hpxfTh
UbODb6p7bHMLhdiO5cqPTEx6Rb4PzXhax5qpRjmIaBUm6WvK66HnCoAF+IhHzSQTgypvQkw1hKvg
3aKwUt3hXZR9KXFdbON5EGhji6BbzhicOeq18X0/VLciMK7SVovVnylihVshj7wtf9UF7Wld3LFp
trUjfjtu53hGgdnHns9qA5d8E8SMbEI13NywD9ZhVyCXUz+JIgRc3kpXo5X63ARwJtZUJ288HJZt
PR+y5LMa25A1kWXM5xebuCqwJUVPULQQcQUCqOl5v2kWeQcOa6s8Zc1x/QCjW+CfuDatrEgdBhxH
ez5eKOQj4hv2psUolK/sdE4PBGI9BtLNYzqiB8QUVq6SDHOKR1uHEOOdS3QeDxMhpiIcdyrKn1gv
533ajiQr+qVtM7YXA9LJHTDpNgW3gjAr001sAfZWpuYUgBkJBcfhx9ewZ2WIeBDP/U2VUY18389b
006zJW0Nxr7D9Uaoo2gCsQpgLODKzCtymDZ/W38LoOhNZeHLmPoefuUY65hTHgZrwj7XOMVGW+0p
q4xbP9KOTiRaHWB1ryzGRpsaRvyqPiQL9NZ2MZ1ZFryXmrFN6XHt6XSMzF8SfGtckCJJtDEhcdZu
w/DHq0+oNPssct09Jl+0Oxlc28g5JIb71AXKZhzP3is1btrQQfX14+wxcO1HRt4EelLwAU5SsfDg
i8RsWqXhfcwBkEy6ah/CmiW3rmy9iqNcXUZ/ejKW8Fc/aptzdc/Q2jD3Uw831sA5QyDraLhY1ZrC
2vluG26siF/N5a9eyCD0snH3vs6Fv2nNed8H9KxyinuoUwOCTEnAyUkR/RUjufA2mUn1zEXaL7iS
q2yEp4YnSExhdWIqyMQOBvvGnQrqs8oP16Q+JXcnIEbNSTqBy+WhzndqTCBzz/2dqeU7otYjAe90
XQUqJtvFe2LnH6lfdceGAEySRT96IvzMhrnLLZauIvaPeqIpOW2xaVcg9tZhSgfy/JeVTGclk/8V
tfBo+GiZZfhlKmBRfQrCxXQfHSoE1rXW1zjERxzDbqRddGN6eFwriji3FIPiVckwZannsOFq5tUx
+4CJpOFKqADpc2h3RxTXmwWwGWNphQRM2AstJL2VgwfbOZ4gXUwh1zKkm05aIee29AuHaHTBmxQr
wPR56yLIEdeHuLTv04SguPthEejd1iKdl5H1gaNmsGrdpoTOZfyLookeZ1TbIzPQTb2kyk1sBqvB
AwltDr9AQ+Otj9dlSJy70U2uTkoCEuDoSnA14Via+kQa7ACfqLOtI8mtd0yDdSOna9GCGGal/IGn
/k+4M2XDmoyf1cyXsgaSHEuB08ATbwaWka0XZ3++h0UIuJuiu/fEdKCFSmrBhHCiY+TWDbodD5DD
mDJyGayKmqkZDYJDEt47kOOajHw3gj91F7K4VFICfvadU5ABGTQX3UJThcDy66XMwlkr2lzXn10u
NibxJhLi2zorniKbfEk+YP/1kl+7a3cTUHqm2qe2THFuNBR7ZGX2XggEiM65Y5UcttiJn+du+LYT
a+f62JiFA6xgluFdXWnn0BY8N7HfvTUm+LSavomFSJCxWGOUUZBAfALKCItkD2tpwCTDsWFM4Zoy
2qdwHMD8WswZ/KYFfNnfLM04tCkh9sms+3IUDCRRP3XkP1ZzYWEv5hoHlAHTlHEf4MBdNw1M5DQv
TwJIRcGKzpG9wqbMfutEf6z3uN2bvrwHeLrpneKZ8My6sI3x5OkK9l684KsyawUGm9AcL0krEKTa
7xiRxOAUAwnBl6xmGeEgr1PvsfaJPpT9gxgYaQQZoxRroO4vzzIu2ykakAWdj1ZX0RiHwrdea6zg
VO1CMSSHB44qiPlyFE2B5keSM5jcu7zAN6Bc8Le33iWoHuRp+MqQCqwq+L4JSkWOmSvTxFJwsK3S
hokEY4MXQcuGE2kwvD0hVIN6S/xujJIb+CD8JhfW5FYZxjd+3DsZz9+D4hKKZ9XeZLiC6QZ0MWHX
5zLw/vBmsR2Jst/64l9L8GUTl/KrykKs09LchQ1hk5aFzNbmtcjCp2xUX9Kriaq1KwTEl0begUjG
N17z9SE8fdMZ7NHOSoJdX59ERR4VQWodT/AkkkLdeRPuCVOHN10aeGry9Gyl4P1y/z6Za1wvfvyQ
8pdlDjrty8UMxT0TKqWTsAk57mLoOKjYTze6ip6jqaLGV7wyQq+ob+yrmemBz/ZYOfM6qQnrQRJ4
Kaah2w8BTQGNZjommBpvZJh9jOSC1iJlbqUJO3regkyNE7LOICLWAs/EnegI+1ChLNGpb2SUMgZp
HA5Ij/al+hm7uuVAjrThXseK/XgIk49u7JA39dHgqtm34t3Xfx1TQ8Q/ehVZrL1kqtdiiXrFDuwf
XVu3zDK+4HKv4oCYH3j3j4Hk5LxAL7oZ4raUh6gfzmxoQg9q09oT3MO4Jnk54SLsKlpkuPRhqUzm
88z1spvbtcf0iBK+k+00v+QKniXehX7KvmvPXn4zq1Pshxmoi+Ca9fbEQNhZaxV+tA4BXS4if31E
XZDhO/dKktOoLExHXrswUhRU1RosxFw8eYXbHSWMsVX0Fkp+Bd2KuLP96jlMiODRBb5D3LxJVAUH
bIZbQ8Tx7PQf+AjugrcWjNtGhGIT49NgDgjrxakgAkUHj/9nRVBOYgBgutCLX0aDGtWFwMbPlKl7
Wp0ZUUbWrchqglxDRmd8fC2c4jyYJGrbRmEmUndlwUEPDNKu1h1Qf3w3KglMhiPTpa3iL4PZWkFE
FifwObOfa1EAqMNopGuCDyiTqygK34uJVjfs3Jeojm8hLzTE0GE0I2ZvWmFS9v+YWOkGH+UapJze
FPSS4KROH9yFACExx2ZAXnLBotLTKMlxw7rBa3gFdY7QFHVfJbtAN9e0T5rXdmh+Zy7wqTssnb0q
4ENxf4Mp/QlSElHE5eEnBYyRZfhVOe3dFJg7rJcnDdY1KPTbnI4JFGL2OWtnuz5d1x1B5W7yqD+n
lRrUQAMhZbxvzPpa1SVvfdMw7y0e8QYAh1EcVeNwn/Ecbsd0uCfOc69iVsimsQwKGCQJenoTiJB6
JmZm5lmoOTyXDLzpUKfHu4s7wQUACdDdG2IJoenkjdPQrcyZWrKtPYe9/5LWo7mtzSnckqegrMk/
6cQ8ivmfNfXHPPBjLiqcSUybCey8mizmKnEOQ8jFoQhi/54jzINMRia6HpeSaTi2APZG1QDV9862
Zd8SAgDJtKD3nea5mLprbZRfTI8f7O5cBPlLqJpTmAfo8Ix6ILnhJX4d6DJPDOfQqXHXKaSLzt7N
Dc0PvAwMmtemcP+oJ+SESf4/SYbPudbXoMfu0olt7szPJfwLMWEeMy0ID1JuSztjDhR/B8b4GgKZ
Ny2DHya5qOH5tsvHkbVtyh4IfhyZXg5FtamrRaOhSrmNk6vRd1wxQlwxqFrGtEvb+dTn8oV3/CVl
5jsa1NjW8NXWTpH+czF1QGlh/fDq95EmzQ3bL7SqWcDL7cbXjqkHhFDur+mMqZI8pPLbcWMQWRyC
o9u2G5y7myIC/1byNTVH3NszMRUJdBWJfXlxZkNotQ+uKvTW0czIX0SMOH0yb6nvv7mj9xEGEafW
ZPgt8/LL6v1xk0bJzVTvI+wDykPWResfsrZw1tLGEq3lm6fpyVVQ5AQtOVYpzqBfNqgNr4FuNo2d
IHwcBnfeTeHwEhbVfZKOB03Qxu1khf+rfiPliPvVeQMvda3M6JsE57Luyj0yJCda1AFsSc0GIdSp
xo965vtotlcT5YfnjF8xxGgqXvS5XKeQ7CQMMKKRM06AicXKMj4CBQR2sKE89FVFXk417G3uNsmb
rYmbijXx2PpgLjAAxbHxWKSw3fGVn9Ji5oCSWa+GMbz//4ZrhGr8WFhcM+gbIkUnsJflosHBYzOG
IiuIqP/S0FBVEojzzEPS/83QWKK0ehIqh7m3SgdSm2MMa1d4jN0GloCeDDUr8cYY5ksTd8xmyBI7
cXpMNarf8kkPRfKRjfGL5oK1qjsCSP1d3H3bUJOI39DqmFb/LKEPpk8GQWARMRFJN/1gAzBT9cku
yse+Sims9g6RHtbO6LB3qyfBNZ4buW/vCtP8CjFV4cJ1qDodu51ExbwqZ7zgWMIjrOTAALp4qCpY
3KRJMTEIYwuEBCmdDE+NS0up6T7sC+KueXSNu2E3BUBg6sB4MVIEU08IpCp8rimdldN0nJv6JgBP
corrd67AOfH/hGPoindThNs4du5kiJWMud4VreerD/gCDNVbi9pU9L0HBShI4dZbwA3y6RlJK/Xb
f5HUoPS96J+/CEGNAweT4j0Mg/de4u4JJI4r7UzbOOzJGvxPlxNYQsejityHNJ4ySgDXjgx+o5Yv
TKWaZO374ttoYBwwI3jJuLqsW7TWDFij019j26dSo8H97TjpndvumoaszOiFTzU4GWbIXKDi8IfO
MkzgZ27F9KzY60aNB+Snqyqg3CXxw5A3+cYox9fyuXVpW+eq0PYQLerWPLNkw1SuCth/lEkgy2Sf
Rl4+lK6rDl766FXlw2BSrDDvZSquYvS/Bh+c3SgI+IsPWooZBU480dLBL8gDW47lc27Rb2o1wFoy
KgHMWG3qznpRskCGrSFP0JVzkgbKZ1yC8cU3jH/Heq6VNZxdF1EfkuK0cQoObXy9MSZUiXNyaHNl
yqrfdV8ffZy+EGGpl0HpCY42fILZnkGbgEVeWZqDVWGKP7vj7YHYaV0whK7KYDo3E+4YKEnuKpXO
AV7RxXaGT+xXnDfj5reenoMxZZrPMAtzRffnZhGY7EojQT91THXWsRm3Z2wiprJ/pDEe8WijCY6t
wsJW/yoMkosblrJrbg85d3KP14FB3kIoKZbiPGby/v+j5viKPV8dktl6ttsx2mlSmXZzY1nGWR9z
Wmy+YtT0Tct2tu2Yfq9J5n20M5Er0pyBiIKD9jmckmEN9ajXeR9eXAdGQu+zXHAvhx4R7/Mc9jJF
VynLIb6sPPyLBY8ElsPVNDLTjAb0sTBjRO02p6xpJBAm4DGTbTxNXXOnpTL2bOYP6ZRsY0/eDNXo
rWUYH7POz3kXvEkO2qQrlcd13bvCkV1Kt6Do1XvhD9fBkaSRivYcDv0l8HFMtk1LBoIo6SpHTp8H
c0dXAWeK3P6a4oiNA+MT1g3a1zlZrMuyH49e6VwrRd8PyuqBTyAzuSoKKz11yOq4ZvDcWeAX/S6x
N3Ny8Fy9Z8XMV8prCDICZ0rM8M+ri25lI6btLYO7E7XGB2l6gFtag8C2YIQllOfemfM56LG8x1Oy
cRyIETxV/Aw8TZyQTKKc+MY4/76XqfVbO3Z+LpyBnpk4XTtM81eVS/Qarew0mca859RH+YpZE7nG
1iO8BvNzKpj+gUTClo3gYM2XkT2DwqWexO26MZLiig0SQxGKFzAERhrsMxS2rFu/c+mVL0/Kp0Uh
cDuecDl8xqb93HXkopwmX0zxC5vy5pBFP3k2B35TDkgy/jCT2evuzWEcGct47QYC/l87jbsq4m7o
VOKI0HXTnv3Eg28BE7ZISBfFE1yQr8oy95AhGCwV3rjt2UhXbeonB6Kh6APdHTQeDqMmjDtSXDff
uJlmCB90si79HH05bX7X1kOKbYyiToTt9ZQhbYAu/RY4JoRx6FsKjsi4MFpO77uex2tu4nadyOCc
mFz662Gp83LFn2OOL26CPs/1BMt0czQI6K7cvDL3tR+f9ZQfiUWsW9to78ZQ7xqmwBxEKTvuWR2i
HLNOyem0ahXT2jIUTAUIJouxeoUyqvctlVPoWUiLkYHBoKn9jVM2N9ICz61vcCYZkFNTEbfbKr4n
Tok2YOLzNxzNp14D7eWRxg+2osMLB5KQb70p77z5pknY0eOh0k0fP9reAo5i+s3ZRW8FAiGdNBbc
AvjWsle3MC9mNrTxSFikwiloGOv5nBmMCsJsWKcd8IMulxMar/GNqZziOvcjBmGzFYtF0BU41Atk
g0R2+dGH+kf7BJLoBAtybeT1Yw/ZCw4ITWxpW/Lr2cOJmHHQ0a73mjpgP8qxFTsdxjdmJ09Sec56
2pvKf0kwya01mEpaPRW2ZmILnA1w+AzK25hBDv8G4H2oHCwOeCCaoAVfTiChHgfiXG4e74AA0qKx
QFoNg6URWHFQWOnWtMgA59Vd3g64bz3vg4m6TRY049wjupLhMxKRrHywRBB1Bnlx2j4+pPjWVjE2
2ngiEkcHVkZUXT26NoA6+i2tlKBVXXqXurZI7wTMDAKUjCErHmyfVFsl9WeFa3bJIp2nYX7xO/uh
nxWMjHDXtX67pzPwb9LRbZg0C3b/hoz+YA0d6DbZrcPJKfe+TaEvdGMI+Hx3gyg9afxPA2HaMG4e
qyF4xUkLk1HHYl2v0ew8BsNQaWBXYMqp9A9ZAgZjqPduQEceJinBc2CsOdRl/HFBsEOnpQuMuPHk
wu0ksyB8uJ4eon7wKBSW/JiVFqO4RGSdjT/bV5+Ox4E6CRvMl87BstsXzR610aK76ThkiMbwf2gH
Ar2NRTIt+iUxjtMo+ewceC3sjfB+ou6ZY/4PitZeqvQ0tsO9oq0LSln2jULHuyF+vby4FZ2nUILm
T7yF0c7glg7YLE2STQBR9EGGKHdNdMj98Uda0bAXZvxqJby7sfHPrBV8bhmsZw1/rIF4tnKUoXdu
UHJRJPG7WhycSibfrdk9lIZDGTPR985l1IPjysMr6hEsqQLi8K79oY3w3LQ8XRGaJxY8560nqhfl
8DWdDNeMQjdcJYyLcNaOT/iCIOruA27ayH/tzEfDhtcis9dTwK6DMR+95fTHne+fsUSolfE+Z+Mj
Sw6VaCFSzeSQ1xyZ4dj88BxbjBuFnEx89eu6xidbJ2RT+7uZ5bDrLMG3wo732E3fSgYIhYUlqzR6
WBmscUrCJ5X9i+hm+CHInGH0boXtsxZc2TxWBoLRWLuT/LdVOch63qgmAwzGjf+lgQQT+skHTGme
6MDDaYc14b1J3B4+Q7LtimXoMwKBitziWIt7VfPlakZ/XwJKZUDUMRtNWQ7IBCLHPJuJOsug8zZ9
wLFBFdHOdYpo7fnhp6h5ZOiM+nMR7vlYihPnYieA22oP3OgIvHCdYW/nkbiHnNAwqxf4Z8FM9SU3
CSMb14UzHyMfB6suhmCXg/qalluQYg7nyfrD9QYq77yQFSIM93omdozhkTMvmwv0Z+Ya84zFPo7v
ytQrNsxYYCtatBiOInujkIlPZkIOrvvx1pno8NJnf6Qy+8UKkZsm9pEV+dc/S1DtIhNC4uQD1vG+
8aYnNxr3cY+5YJp9lKmHmEvojp43DBQi/bRNBKO5Tt7nhanH5I+HFAZBkWQX6fVM1vmqlDgZC18f
EaqemoEiPaGr+9RTuD+ru8DBRIv4RWLa/AlZwwYL1M3sZph3fcq6aJS+ZG3Nc5sceqA9p+KbCMm7
0xODTb1FIkATBME4hzuWQDe5oxzk2NgMcRnGM0yt9NvCdUfoX7EkPHvgqDk8MKCLOEJkITKHrt3F
NRHs8NXduPjtVeHe5zlAg5CnbJhDUOmCsJ7G2/f/hdenxhyxl5GTwZTQ7r+KMT6quoPSWQeHxh3G
LfzEBaTIIAcFhY9al2uqsr773IaaxYQAdJj9nmlH4Pj4SDJr3vktKSrVvVdJ8x0sO1DszA7g2Pms
8o8cjYqOLvZGj8nwFifUjaDt6PQbnLtAPhTtMrb4iRwLb4af34XRmcoZSqrmGUXebvcp7HyLPwVZ
RB4tppw7gOq/TnJscvwZdsYo3LQlXJJuOFnd48TDycyNF5uuPL7TXNe9gknTzM0kbu+xq5/dGQZ3
b1skHjhbJkQomHDbXxUXL740fcf8pogubUlZct5KEh5FASzPwD7sFeND7cAWyYUA4NJx3IpI/ioO
RbB/gbYugiz2yZi1ZA2wJSUkxoeG/9ZJ+ewMb8DmlVzGIHZ3w/htOgTejXQZfzocDAPXQFeXrEWT
yF9qZ3hv5hGHtD+t/XjARjVSw57jNcEDyNGRYCDsu4SWjFFiWWq7S5kl0Xayy1ci4xsXa826f8Xz
/lpCAIH/N8abPmrOk4tYA/kL/KHqwXEjOvOso7Urj6wAtExSMjnmBdAe+9mDa6OXmxPXQjOEhO0H
zNz7FPpv5olD1Uxb/Kv5ehrtYsNqxY9uMOZWxIg6UR8ahjYcTXmoYJYNTbIthvpRQsGxsug+jqvP
VGWc25r6G0LWLAK5lWb6jwj1fCFstsltbiBUKMNRoa5hSrG09LJz1qbBtF1UVHzW0VtD3+ZtxF9u
u8Zj2+gfcuLzDq2v23TijtL1YjNM0SczkX8y+Jk1rNUhxBwXmUJTeUL2YAyNe89EnLM4SDlO92Ka
zeMgY+57S5bMDvX7smiIAkrgFHtPeZre3Kj4NmLzZwa8uHIyBC3kpM5DUw97u2cW92ppBmU5mOAw
GV5sgvibUU0HlaufHJTZtnSqR6/JP3o/kQxNM5iFdG1tMlm+taPjAixrvyRDXRx0EfsjJy3J9MAv
Xy0vbje+S4ZJY/WephcKxEaOUNkxHj8t1uGk1A/k/t6wBp7CZSbf2NVnWPCVaIT7T8uR7cnwKcjk
RpJK7xS1r/biCJ+q0QNHyZxpkdmQPrs1cJL0kmHpNufytQygN3Ik+SpsdUpLRF07RLTy+YxM07fX
fBXpnuUxpam3MNO7jNYWJp8MWzS5JVmBsueWPcxJiVUcpItwkkcnYAzXWvnnGE93Y1ukKzrnuLvO
3hLcyrZhR0rVybAxKZc1sYranUjdH4qKyn1MJI7y+sPkQ3mdWpIizPnJfjwnDvRFXX2LAi5YZZHI
UPjAvN7cUAEB6aLUTxLWCDqk/xgO3VvL5B4MjocxcC3rxOPSwZOI4T9Zq84sttjUw7ELVoxM/2pK
PLNS19SR8M3mYN2tNIo2nHKHdyv5LjkVYpWv+NOb5tB6wFMRE820/LRbmic0/R6J8dPmUHWYkGwt
FymuqjURwgqKkEfcsh2GbwlF7/9/GWKJT7QBCjeWkrkpvQCRqO8F7hVgzPhAk/pSOVz5s4ndLJz1
K2WMW1dbZFyVwuXLS8sAre85jyPW5/u6xNtvOP4Xlq5N2jJicjyuIwycRngBRJRQCrl2oEE58xed
lWt8WlA5guZfAybZbtvfuUPdX16oqEmiRVn9ITkibGbBOmuU4TaonGvTot7j0jd8k5E2KWbLg/OY
MdvL8e1DiMOdvrxgU/iHChw/8QeL353V9xkSfW6f4rD7Ny0/ObJUsbWl4W08vYFCsNL2/FQR6YFe
hy7KQ3EqQGtNRMS3KrEeY+4QBJKP0oFvRmI2IP/j7B1Ji09U/7rcHFfuwGtIPRJYsj7nE9lCb9hY
I7syp3BcJUG+Nmvxb8Aez4hwuPkNuklz143RBxlPCHHC+db0o8wl+KawkLhaxv4VEMwWphgbLkM8
I2ydvU3NZNgsVEWkaTPiXmmoGu+oIL4a2uGZyRbJ1AFMZGlEyBmIx+xdAyNd7K7t2lwiDqFf3iig
YdZLn0Oe0S6pl+KdhCToDmv/ypu52nIuMth85EU5a9sUNQI+Tu4wqhAqU6a0CInOzojsv8CZDsyb
IAj0sdihWZLLhp8TICRKoLeMEyxIvuQRWpH8Yy6UXJTeD6X1PDsaf1M3PsnK3fRh7uyDJijYfeG2
jYD1opKkqFtDTpHZySzHfC050ApW9E3CMHMfzDfXkPSGc2UHSQ5olPjAaqTRB0QKn3KQcBgWonxl
GjHdgQoaV8380VRDvSM62TCzXSbIyydV5K/BgLk/7BaFkqwOWbtRrAlJ/cHe5WacOttmRNupqnfH
r46hSYkw+8km6nh1EYUTzMzwDUSQVeCuMo4HbYQTktsnVs59YJ1ouIPHQQERbPjUWc9mszEh2q26
hISrzTIAlebdEaFea+bOsue9t7zutfJzE4g3R5fGZhBgz1+1LG5TOquN2TsQopE7DTWxSI9/eJW+
4lIx9h5j6iAYUHWKVxpQPkbREVVIa0FQbhyjo1LiMUvpp2WWSRkXSS5cGpLUd0x3VVPOn+Bo5M4a
KEcRw29tDvUhwkVUmTPcGaGODJlKnnVCoiWmIjxFzVeLjrWy5qDcsaZrA1+dE3VXPEMQiVDa0JyT
if7RfOjO/I8rUypcaJCv2Xvu6nrbZKT/Y9ELYBZs2oBIsfkUEQe2s/IZiImKhEGoCgN5bTEb5Raf
NtP7BMPuKlgECeqJnp3yr+tLiVpNO1FMlR9eQMjg45aY5bzzmgDVFTwVlCR33Y8zmQq+SWtqroZt
4nBVCdjF2KG8vQpfBiajTg8iJHlxer9FiBVPNmYvR8fbvsTQw1T2NVflE/cS3LC8C3RLjZO3sC52
/+fWUqpOphrGAbEGfLK9dUli/NFyZC2vJedhl6k7Z63dOEc8mYF3X1jWllZexm3E7teGzQjXtF7m
wtylblEfCseBZqXlqqvpXEennVZRd6ZqF69f8ton3Czm8Le0W84P3doh73dh+PLqLih/i1zOau6q
byakX5VeHKQ2uGsqAguyADsM3H2OBzxZ8m56RLDnOk7CqV1NOQoX+oQ/8P2MuA5gtaeFG0wBuR/0
QWuJWs2ZwagqTW55ClPZJqG89rg9cF0bShjsrfWoBvunEHwD/WKiA2dO1L3j5t7BnAmEuTUJcquV
3dkPHHVPRO7RSEnOuhV6VZmGKLQUOPQK4nkxsehMrDjuhKhMtPuFUfqw0Zn2930UAKYLk0/qr/41
2u+foxm5ovPtmx1W+rnrs4yvFw5eHIxHboL6FWXv3HdGx6TLTZ5SLLp2PmneywHu2+yjJDQAI5Vt
70knjx9U2NbbvGVEQgnve7hUpw1eL44SaAAPLTRYYo7nzE3bm5xaho16CVjMgBROppt+WHOf/jSp
eRfQHfVaTvNPMKIobaXkNubhb3iJXL0MvbrHwB/BJeYJTNRa183WMTq5KUNArtR2OSdiCfXjjJzg
eSi9lh9/hZnmsAW24ZG/2OfSYRvYZnhEl0KSSimxRTpNLxXu30s8Te+Vnmk+UJ1/nMo0cE+Gc/aX
ssT//2GJ6K39v5SNOC5WV7eLrokNrWyYOJDHc4RmEggJpM4zmGSa/YzM9mYNfksSBuhBWDDWwZHO
wMailzOs0TbTpNrG8j/Ozms5cizLsr9Sls+DamjR1lUP7nCtqIIRjBcYySChNRzqp+Yj5sdmgVnT
zUQR7mNhlg8ZQQYucMW5ap+143hl1s1bzWnCWugV9yAJYEUKlTTiKAdHPPxVKAvCCsTlfY4Z8a5o
43CXaBxQIxGNGIm3jlmsHaknj+OsrlQJ2ygtTbdOjkVVp8PdElRYjbKIhaGRC+otAVC7lQ3Zmru+
Ly+xYQ0BxMfFQtW7+hglVn0MgG8CcnNY2zeDkaCnDCuOj6ZhhZGt6ErG8ox6f6NKWN7mpe4qnD3C
Bnai1NllcFtIwmOv3w3mqIkLAS/h3y1xa8yOTgfKuSffZB4a1fArEcpsnXt0UkN9G38k/yXRuSpX
4aT+Wem9rHa7D42MYhjh0cIIROu8bp1VwvrDCbRIcN0O5Zo8ayNgm2l5h0bTQb8P/6eqPfC0sErI
quvAT0tQkfDReAw9r7JzRXR3UqMPE1IEeNeQsQMwfPKqcUZdS9GAWBgMi5XBx5OmUfYeDbDSYPJw
Zq8ZzNDhDyamYNPqQn8rwoVc+6qAUojDTVcy2aAWCHI7aIjc7wTJQ6dZ7kN8lw8TWiljl0Wq1Pl7
r5G0ZmBLr5+/S26bK+whlxLG5QhAiIUfdmmu7IW7skQcORhsuvDM7LgI1I0ISBWOBkLxioXXVqli
hCpC6eY3atg9VmribKs/+2485KYMnToko2+dWeq9q4ftQfVxoNOHnotsJdh3WiAco7Z4RBrd3QRx
6R8MM+R2Qun8l4YblpmfodtBBJiua78sdgkUOzINeG5Xg4yNSStpWKYCilbAanD0x8Ij8JZ/jn3o
KCDtJXRInAwHhDWRa1O3Pvz5ilCdnMWHbaQku9ksQCywdFOEQCD9f8WR3H3vYEeIWUv+rYUepiRf
5PDREQutQBykSvGa0Vyj8myDDfdQHCbpPVgX9UxqZJr8EoKKKC966sP//F/ihohWhlpjQOBU5g7g
Ezmt1k2Z/zI8RV/E2DPNJb7SIoVgz1yb4EZa5POeBMi1V7jmVpNeucRoD52SxbsYPJaSauXJk+X7
jzYCcjNkXXPygGtFuu9FUXsIdQRsXiY91UZa2ZHINtJHAqhWO3pESnKm4WyCb0FdqAscJGgvNcDw
HBHhTBYT7aGtsPlTIc0iWnc4iqrATXmxPNfJij5htsChCORVU8m3BbTTU3xm9WFa+S1JKncs1PWb
VDeqbzlbUC/O7F4quG/WuKGDo1rsNVOM9phDgS/qlkiTAX+2XX6v42aaC9mLb1ndj1zURa5aGtwu
jPPCL10O+qM23GlKzgGMWga3hpUf5dqyFpLopLecf5IbgC2t7ZZDbVg9eZGiC86b3e4ccVRzII9U
IOcBn2JylL27ojFvixqvrqxs7iAD6hu27Iizwib7HrfvjtcvVFglLbkX965jafe6arJh0YKfwK/E
eSCwBXar/GhKpN+rKswntdpDehVOCTFzMJ3iTj+Qgd6oUrJ3MgdBLUSNI6xQ8cYlcZqFf6/MwGbV
zhLroSPHHexIpNzIALS/NonibdqCZKVMJ1exdvFu0snnZj8KB0803O4nGSUsbb1ilZqw4OrCWMhd
Eb82EVRbkFfSQZESHGXa/DupfgAgAxiDroY8P+BI9h7EBxYAQhz84u5g1bXetqgy/VuOunZeQdu6
acLz7aBOXYR1k0F5Il3fSFMcNWP4NR/DopFDf+90vbhvBLHlugabQGD9dJpate58WyD3CCS7GR45
q8JestD8veZF+DaaEAeLDkfCSFHZfTTGLlVZQ5N/H28rDlu2SoeYxnsQOSYDiawX8z5v8o2hGcUq
ySDeaomaEihRl4GUXnFXqK370DQXmosxEwlkh7PE5ibwJMI8yYOBGUCKriEqxnKLESwHAg2gPy+p
Ty3KRhCqSGX8IOFwXrXwZSWoI14UjgqJPZoSzuFmH0IMudcRNiAIi1IgGuK+Jl6sqqoR4Xn2J0VM
G4Yhuk2fy9IFGmYGUwMJoGl7ECqWMc8LjHhLHIkXrUz+lk62WSAUN0YIUt5EgguCGFJDdV576NrB
Kt4V4CXgrTR2A0Rjj4bLWofMo3jMYVqCVh33S598D2ZUH5poszehlAIMj0I75gpLjQrMcOSYMxGI
qxzheDjZZsZaxoE0bQsWtbHJVqh2vp3NeGE6zjA7OS9CEfcDSovDsnO56HPtrlAsdyXrljazMnll
JKWxriLxKZHVR9YRMUvXzJz3JgJBS4bUqzA0yEwBIFuH65jOmASudPBbHF061PpcppkIOsUdsS1l
X4a8KBH855gZSivRRZkSy/q6jFc6nXIRnCtplUYp+hj/iXswf0ZQJ0eJhEvI0/fnWPjpD/GvK5Wb
miDOwWp+6kL94HVc6Iue2NtKLT4qnFbNUacP2i8jhLS4R3ncPvI63Aqi1klxvuhgd+KupN4YSQdt
Qd+yq+EGRuWhLcSPITmGkyIEg2T1qEtyDmzXU8NNRMhNyLwxYuE9FeAWSloOBKSJqkUKBqCtUIIq
foRvSe1u29p/ylioI46GaEAyw7c2S+HO9xgGhv17K8UGdpUUy+y0hGfh2Ih2D6JMKtmA+MA+zNv4
YkNOYb9MjYZtO9dOc1FtucLLjeFEZq46QbGz8H1uZRIbTTG/yxXlwII3ZdQUvwqO641I41QNJVKm
C6RS82ua5pk4W8fGppdM5K35DzV1TpXU/HIakkjLUv9psXELTW1Hi1YrRw3XUqsg/za6R0BYWIaG
zUlI6nzjV5hX1sNtZRVLnNeiCC44CK403DaCmuwDsOUeu/3ym1Sl5gJuc4r9K8suXcr2pml6q1oT
sVPlegRuDFpYhQuKUgk55cximw091hLDQ6u8fWwVgU1yJKlUQZFiO4cJOZ6bhaqs+yQjYyYNVkpU
/apAZM1d9y7W22rf+mpmc42zV9MEB4iGCyNB39UhtO66P8UxEv9C6rYZ164rKywfO1nefrxI2MOZ
wZ5hdsvCRTw4iRTbqobJI26ghImZH5Hcz5EsPuBlfWuE1LJgFpAo0QTEeX1LMn5kk569xaboUQIG
MVNqcOdkkWKi2In3gdI9lXRiuxryVowAIaPJgRgSw/ApP7M2GmxUtFBF7e/ddqnYPOkBgpfkNdA4
BaxDiFtGT6KyLm5CoX7EQexR75gv/YMJABsQeAaXq8OnjUg8zL4/uAngXHjQbPc+oG8x2VV58Foa
UMY6aak2pGuogvV4xqNsnRHUEM9zFZIj2PDO3m3Qn1/UgkMt3Pwimyzhp0QzSBKLpRu9E7/pAjJU
NlKc+KTRT8SO+gJ7QK04bxJWB7M85UAolTm7ckC4mZqGANrkUB2eI9C2gMPbYLgdXgtO8VqSSeJ2
2jOO8xBTyo/6MzUJZbafLy2FzLOSbw2znAMpA/wX9y4fgywt8lvuUOB49DHOEryP5YmbJEHXrMXd
lrNY587l7KjS/bdMZQ9h1e5DBisH63L2IGoqIvbD6PWPv/3HP//rP17b/3Tf0puU3Jg0Kf/5X/z5
Nc26AsBeNfrjPx/SmP8+/s1//85f/8U/D/5rgfvTe3Xxt1Zv6fE5fivHvzS8zX8/mdL/9Xb2c/X8
lz8skgpbpdvzW9HdvZXnqPp4C75j+M3/3x/+7e3jKUgP3v7xx2t6Tqrhaa6fJn/860ebX//4Q1aM
j4r6s56G5//rh8MH/OOPh+f/87+b53//F2/PZfWPPyRZ/rsogl82FFmVJeDuf/ytefv4iaT93WL2
sVToUPi1qJSSADr3KFH/u8KyjrnVMhRdwVXjj7+V6fnjR+LfNVOzdFExTUQHmqX+8f++/C8t+D8t
+rfkHN+kflKV//iDIrI/23n4MEGWVEM1FUXk+dnr8x3sSn5J+l+xqFQSKTSg024deeVjU2K3z/H9
p2r4V2GfH25OPFz868PxpLMcsl+iQwt2g9N8uILnVcOByivj+HIR6pdFyJb11yLwu287J+H9hepW
EL5X9eHyc6XhHf+9YmRr+KZPFcOuUVEDhXfvPRC+cxwwB0dZaFvFsnQAF5FX9ueo+sug+lxLk0UN
bfOpqAhXZFawfAPzdNqDYpiBOvFeFGnlY6rACbNypbKkoVW/+ij9ryW1ua9xwcdHIadrH+obElNR
bOmn6md5gg7/crnuptqEjv75e2SnINcEt97DAJBRkqOQHy8/WJIn3n8o8VNNIegyZCUbQH/vIeYY
+PVwgTFT7mTyH/x5sYXEsb5c1NB/vqop5a8ltWbRJCoamAM3kb25OR/1J/kBLED/rD1dLkEaHvVV
EcNHfvqYMBcY1gFFYID7mryG7+p7eSvc+dqcBaP5Wh2kKyVNfctojAtpQ7p3R0GkapaPxYNwJ55Q
Ewqr9HT5U6YafDTOtRQLPG/4Ek/j/jlAz30lgEzVkTl80qc6cizOUSIMBsnGn+ECxQJCY2eAE9is
eO8eVIiFmu18d698xzAMvmgRczTmU9GI+4ADv0PPrhDANCma84Sh0vR3lytqGAFfFTAa6eiDtNpB
b3VgWZ+s3DpN5xEezVs9Qgrze0WMhnjslYpjqB5FuJhhWT9ZjluC85sPH41sC0YlFHze37BOobOH
Xj1D5zi7/OZTcdAcje5SbHS1xJbhkLwKJBfVM5ZV0XdsKG6dH71+5RO+nvDYqP21R3lwDa2iD4nr
r/WD9JK9Oz+s35yMzNGIrpSqjixUNoeq0yFt1u33qIuuTEgTY2xYCHweCWLkh6FS8ezIeg37o+w8
XK71qT4/GrsKfkNCGrnRIWg4pe4szrNF07JmXougnYSZ5eVivl4KyMZoIFvnUkvQMkQHLrbJSAiY
SmH5zNjVczTye0WMRm+S97C1GlpWqOZlukuW4o2V7EhCv9IC0kQTGKPRW2cInfChjg6AGuIjcNcb
tD6kNf5U5u6TuZ5z4BhfGQsTIdsYjeJKKBLX+AgU7+pCOOp77T07gNxdXa6qiUEwLEU/d6YKeMSf
jz/z+H5N7t7Su7386KlKGv7+c8QGU5QD5YwOuaS+ZhlTdRFc6UMTXdUYDd2OVIBGInfjUDApa8JD
qUZLMI+smaor1T718qMBzDF3BV9ECg95iRGDqaIKWlyulqmZzBiNX69x5C4y+vDgCaEz4/TMXeu5
lT+VZYLfZ8dtVhL3oCqqqkDZx9ELtsJkpp7leJtGVbqVuKy98i5DK38xC+mjr9Qws3eUJCcEyhUM
6WfODipzf/k7J2pQH31mH+RCHhg0e9WQshS/G9328oMnGl8fxSlD6jijCeP4YABHF9uDzJ65VbdW
/fBbz9dGAeoseX1Ndi/5MdCu835bQM3Wfcjs1/rWxAdoo/DkkVpa6DgMHDCB5UBJKuZZKSwgEh61
RH68/BFTUXZUSSqWR5WSDf13UKPPvB/uN62Y4TCCgvlyCVN959+qKemB+FrhAToA90vFJg+eyQW9
8vSJ99dHdXSOwFZkCU9vM3+Vts9n5Qbn2xIbjQHBgkPP5Y+Y2gfpo0heoo81aevoQJo9jP8I/Ci3
V5iFvTo/0HK3PQiOK4NtItTqQ3f4FA+9yKy6Xk3SQwVLFmGvxCU0mdYrV7CeROxNF5kBlPryd01V
39Bon8pK4G8qciPFB/XgaiTqcZI2C29EhHupfbmEqeYfhv2nEqqwiLNWi9ODWHbOS2J6IuOxck9a
E6tXPmJinOijKG84XnZOBD4i5fJjA8R2cYZlbyf5kJZFkvLlD5naSmqjLqBIflaYIHwOKNw6AG+Z
191JUJfuUBX68yqF7dK7Vge9nrxjiHWoTh3SKMLKFIDY183u8ntMTPTaqHskQtEEvZeHB3L2MEbB
3bZ1Z8O2uYXlD8XoyudOtJs26hkaSlSvGWafSn50873hb2r1yhdMPXrUJXo4P0LTCMHBJVNSsG4b
5Vd6vr9cO1MDVRt1hkRvHMRtdIbuNpBnXOvobzFqDUhNZHBG8P/mHJpfLmt43y9mRU3+a9dWK4yk
aw7ESZB89JCNNu2VKXFqX6ON5sSOs2uyB+PggMqhKMCckrIP9WMQVJ8FuNFzJB6Xv2GqN43iP8Cv
GoAmJWHMkdSr4hcy6wAFPmke/rx+u1zIRIOroykgAzGfxXIUHHQI9LKyIm/T1s5XtuATX6COZoDQ
r0Iz1/kCxBhgLAMyKNEBAix1uBOZeVc+YaqU0eBvDK0SpJpS4seBksHdByRVyYbOzT6Ta7zfq6jR
2I6SKlejpAgOpnOMzjeVsq3VaydhQ4t+0VvVoXE+BWJ8wKSIXLrgoEVk2Ja3kf9otDuh47K7/DFA
anIufZX0SheeGBvqaIwjpCTZpBhaxTdDIA5evR8OGTa/V0+jQZ75yDITtLoHiLloD2Puz21SGbn9
ZhngXmmMqVGojsa3fj6nRPGe1ujm4VFEJ8kV5hzDz29se1eXv2RisldHIz1vCkjjUWPsk1YF610Y
eOKii1fEcoHU4p4k6mDxeyWNRrpVqcxf+GrsHe4yz3lI3lb2FrXRqrf6da8lt5eLmRjrymise7Hj
konvd3sVaKGvYIHcoDDo3n/v6aPBnnUKmUmG0u9lKCJ1joxalR8NTEYuP35iOTRc3nweI6ZRaFmR
y+3elbakfaXgYgTutncpZke9fbmMqQoajfGCtGKX2xWMx8uHqrz3jdfefbv86KnXH4r8NMThVrZu
IPBocmBiEfrawgQycWeqcxT6l4uYGNfKaFy3tWH2ckoN1eHPKNvAVfvNB4+GtBi3rYLVd7tvufCt
wvuqe7j8xkO9fhH3lNEoPuNSFDtDpeCIKCq4kJK1QVb5ldeeevpo/CLZ1AOxdbu9gFomXEG+ha/q
l7+3UlJGYzaJu9a1HCrFUW7RnLlntGevl6tlohvKo3GqYARbV9gh7juDpI2w24E4WmdxfWXzPfX4
0UCNEwc2ZFrz+PNeYOcaCk9W++P3Xn00SmupCYU+PLd7KfwpciSYV2u3efy9Z49GZ1k7ZAIovDd8
x1lOlnlnsjMqroz9iWgvjwao4Shq0moto6chm0EVrZ+VEa+kzDppfbbEvvb75a+Ymrrk0TBVyLYZ
6DN0+g7OKhx39Di6fnJFbacb6b5WlKNDsveMHGVbJi3pyop46vtGg9gkAblXZa/bi6Q96AoCTAC/
JHmkzjchlK8UMnUwJo9GtF9oepueKQUYoY8YzVcBQWCt0BesK3vMYw5Obwp7HYs1xNHYUSXGmWRU
H9/rlHPMeXAO2yvdXJkIufJo/BtGbKa6d+72fZEKmz4soFrqftu+YN6mHpoEzWLBJhTJD0d1ouEj
GMGAdsEFuo9tHpmxqiTny7zy0EUDz7ERWrRr0lkGhUlv2pVctE9NrjZL2Qu0U+yF5G6F4K8zhBq2
TsrChqx+dxuxr94RP9ulklr9wUXy+6TKObkzrpDF37Gic22/t9DaYv/yLilFkc36ThPvDITU75c7
3deNL43vMoJaEEgk1bp9fH7u000agAXQTmc2LxFWDpfLmAoro4CoiJ2mRlHW740Uz1/xWSEp3Oyv
hMSpHb40iolC32FC2vT9PiehTB1Q3923GCbR2SLDVHwaHBfOzgpg6eCkABTxSsyZ2rNKo2BJFnKV
CSQd7vPu5Mv+QlN/tBGe1egMz+EtXkC18MsMUbN3V1bn0hDOvpgUpaENP60UMtHKrAwUw567yviY
PJi3jFJnb91CotlLW2EF5+QkPDjXNh/DcPiqvFFYFUxNjluH8txj9xjcpI+Kna0VtLzPuC2vLveN
iaEojYKrpZu5ZgkWPi1JIeM68RKQZLbKchmUANlyOxcz83lUkvl1ubyJvvhx6fOpDkM1KDCYcsEK
WccoeKrACAQ3lx899SmjOIoKyzifuVbYqwd/rdsigsAVFNxri7ipNx8F0LPZ1WRVVcpez/N4HYO1
m4mhaoApg1J9+QumZqCPvv6pdkjTqUS3DUTcrbJt05S3YU8g0HK04QDmK3w1/fOtI7RvgG7vL5f5
Mbt91ctG0SGUdCvD+1zek+Kg/lJaMvczYp09uCCBIbaQl5IluWLdY2Kt0MpbkhGkrVPk541XI8NF
gV9A3YKGJmF6PsP82F96SgOWJS4xuEp7MF+6VC18DUy5h/vVnQoBjJ2tGSjXFDcTbSOOYlBZlSlx
SGBBCTNasX6WbgMRfXO5hqYePgo0TSHgWhKWGLHC7ctIhkzc2zj6cfnhH3vWL6pfHAUVieqXpCjs
9pBx7HB3glqy7+aBrR3DQ73RluT4z+MNCI15sxAX7K1m4rKdH3PbWlm3+fIecMGmW9wXc/O4JXV0
dt4Jy8uvNvXdo/BjiucE51/erEcQktT4c7ZzR7l2jTz19OHvP3X1RDB0lj1Bt+8wDiV74MUM3GPZ
xVc2AVPBWhwt5lozOnMTBKa92zZHa4mmeYHP17xYVwtp8S78opNuk2uLq2GsfNWIo9AD2Qkbddnt
96hAZ2dZtOFlmAVuhfq7mz+gdcZgIWh/b28mjgJR26XJgNYhZJevPfYjMB+ZVn+kXnslJEzMc2Ox
ol/AIjJyqq43EuzpzBZvSdzoNhk4360UAgO63ME+lghfVdso9PgW+ebwFfo9djhrcS7smkW2gXWz
iOe6TfbbszRHXDMv5s3sWpFfdztpLGRsSsJEj9kk2fp3TbrDk3SenZ8H72dE69Y+djZ4whUWHl3q
Vt77YrL0VPdKNxm63r9/rjTWOvaox83KbXsW2bJt4vRYOdeWeF83mWSNoojDjsg6dzWjCc3NXEOR
PeigM9LWQlLZYvnKOdXEBCVZo5jgkvUNLKeCd+gD8RKeBj5reSMXRyw3QLWUy9Y1bUO+sgL62BB8
VWOjIGGZPlB8LNn35srfaeSJH6KdtA53Z3+e3EgM5f7ZfBX3EAW/V4fmXt6X68td8+u1hITo9y/R
qWzNBqd7CoYpvAroHUV+H8Mk8GtrJsqnRH26XM7EKhafsr8WpJPlmTh12u+rNhpSkJxyJQQQzKIg
Bk9xtsg38EjDtcrMXVl+5OA0ILoreHLN3eU3kL+OXZI1Cie1q0WeaTEI9RVetY/JpthjFDTP1s69
9S1Z11sTZBWc3YOzEDbBlaEwNQxHO0Cs1FSt6phbAIo2Hsn4wlGFYHX5kz5Oqb7qNqO4YuExFLmJ
yaZqkf+EGv30Wm4ae4Mn5+My3hq7YAlPe9YuzHUyuwEHCsnmVZpXK6hpL+ELQM9fl19kariMdZW5
KyL8CngRIEWkyT/j77aIbfm7TlVeLmLqW8diysRILBAvbCCLZWubC8Dds9rWZjBUZr1d2ZBnZ/pc
mOGBOQOfuYFvsNHtVbjx5yAqt7TsrJpHV9avE61qjqIQnVl0kiLq9iauUFCi3iunPBZ+duXcYLI6
R9FHh35KmqkB019+aoKHWv8ZgJgTqp0saVjr3EbZfQ257XLNTn3MKPZoeu/F7VCx8H/BucQsgupU
fhI885oScyJoj4WYYZAboesp3V5nlLdvaXKS/EPmvP3e+48iC+kOYhJ1zDa+az50cXZvARH0Y/XK
bniqekYjGD/fiF0CXdus7uLm1IE0ioJr8peJlYFkjkZwB/A3jUqeLt5iy/ZkrqJVcMDexw639S46
YakzCKut2/iXuuuuLRmHiPdF2BiLJ8mh1cMwdeW9cxDuk81LYN90r3jwzWHZXVt/DEPhqzJGmwm/
5xitH8og/26FX8osn3s2y50ZF+1zthcz1qXfLneAqdAwFlIKnlQaoShIe4gwG5z6Vo/S0l2fF5xe
zr05DifLeNHP3iTqsbSzBbSsVb6o7G/tIltJ83Ljze4vv8nHmcxXXz0auBm7w7RTeBPphJ/iQl8B
Uz3lczBpM+gcgPWajXGb32SH4JqIdGICH0svJUvMqmIosbDju+695+QkW3j2jT6T5rkNXscO5hAT
7eJagV8f1kjGaMWAO51X1+Qa7C1pVj2098a6/i686VjLHkJ8kK+tiCZm67E40yiE1i1qigk2uJO0
e5awq3ZZbxS7PPjqLFoC3MceYutuuhtpEYHsfLnchvJUjQ6j5tOGzURVr8dwOPa1HS5ghy7lRbqK
ltkysc0Vpma2PvPuuk21U+18jx3ToVqJO+2mW/1EfHWlSw/7+a/60SjoyLp8jkqJd+iVN/98avW9
AEHk7JyMYFV36xQexuWvnYhuxij+pFahA46hoMz/pp85i292tdhfmVmmFn368HmfqtINsZxpVYe+
Yj2L5RsmRItGY50CsEU7xNaLFDNxl5gRKcK1Iif6zVjyhwNa1MhnPkg5Od8y+/wsrcHNQFU8Xrsq
/3j7LxpnrPaTOwnv74LQ1i+tJVT+Lf5ueybNmbd0VsLswdybtjrXt/q2JPRYK2wRhTmuLEt969F9
zFloO7PSZn2/Bmc8G8Iijha2NPfnEEpnz1izsUaDPzm3Tg0jKlqhudxDe8F2YmUurE20Oq/PO5ze
ltHiWq7Bx/3IV181Cl19FBahOnS5gthZ78+L86onlIQrkeMYx7YOxdG/UX8Uc9JyVvrKnPvLy11w
4gRD0oe++amXIGBOmqynZPcxfW7u+k3z3u6NtX4vvqYPqEKX/eP5Pnq7XNrE6NZH4cuR0xIeCYWx
25pZ+R1o1HmSLZ30JVY8YC/dtY44VdBoWeILuQI+goLyFnTWBgmzI90axX0gLUMMF9nccLKImxCJ
gNGxc+9Mzm6UjYSroLbOg2vNOrWUHIuzARGlYjqEa1w4hcLW59Zd9gjLCN7hwb8y2U+s78Yi7Szy
cS8bBgTuEWsp83/66FDLNAQ0YP243GwTy4mxXFuyAMepw2c08X3WPur4PWABXDo7r7uywZhaio0V
22DpEw3+OCf2c20ZnfKVtOSoZAEVa/GdvdMKosASRvS23F3ri8pExY013FWHNYHeUCSm2zgurOAO
s0UTZ/mi2JCEfxfZUMKX5UKfa2tliZ5lETALMbcXz7KdLp2ZeNIO7Y6DUkhutnilOT/ueb4IBWMt
ayOL/5p9qmU+G+a8ckXYevDn2UwkTJG/bgvLX97it5p2LFkNLNnsrYJKAPc3HIjNqsW1VcRU7x/r
VL2z3wNRGJ5tHVPjKCVLWBDzuN6EHd4eKvqauxAExuUPmZi0tVFoqXGv6pNhyaJvtX2/Y2e4CNb9
wbiyEfm4qvqqWUYRBetvyXRMnm+uFBuuz9pYgk2eK1tMtU6hnWy9hXalC3wIsr4qS/5rTAZj21fB
n4sgcYHf+P78iFPlVpr1+2zjr9HSLdQVZJlwUT5iqT5r39O9czov4327qFZrtLUb2TZW8pIjj0Wz
9jbu0rgyUKeqebw2asSzLpNXtjdvJfuhnaknhzKuad7lqTE5WhG5TtmZxTBBcHe80rcPdz2zczu7
A8vDQYO0PIVzpBJzc3C6ssvFI7bd82vi/omUMGmshRWVDHOcIQZhBbaIj+E2nW+024VsR4v7a/X3
oQ/6om3HmljddJ0CMq+8r+yGU5RgJa/EW3wYFmxri3Vj4/q90DlEwpZrpnKcEs7fnr65drgk3Xen
x7N8fXm8TMyQA6bg87yv1zIsSow49q784AcvZf2ssKKpIW3q2cxI7i6XMlmnQ0N/Wl5U+ChZfUSd
WvfYJRrpjORrNoXc0+s/RE7f3RucSq980kTfHMtoQ5y/AwCCrD5hawf+yoTMKZW7uDXmdbmT8Mbi
JuBKuJGHcf9VO47ijXq2TABNFOYfq426haX7AC9mG3P7I8xxvpj5K3XGDukm3ADx4NbBso0r8WEq
sKqjWCS7hV4Xw8ylLMO1uHgzVvXCWgmbqwFoYmMyltdCRm1kK6QAkinco/+oLPO7zIZ0soJEaBeb
fhk/RzfSjuniUTjAV1v53/Dfe7S2GIEe3XloN0v3AEt1k95fiw1TrTuKPHpcW3ExLFTBmc4N4xSn
720MyPwMQ/pFL37oUXdlTpz6+lEQEjkrN7JKY0lM7oZEMpERvxVYQ14eElMxbizDdQwtAWauszZ9
NM4z/3g+Oo/5ITiFTPf2+QHG977f4kYww3ZpLa8xzFu6q7NdffPY6l5+h4m6/JBMfRqVbdsUpOLz
CilpjLZWlJxTV/KPPiF/1zLdFVuCeRwwfLI2eLxc5ERkH+t3IWpGOtacRHb9PiqPFbfIzi+8R3+v
zT4WeZ++qO+DxG8VHt+D5JVlE+egb4107aRwokcow99/errWVmXlGoa0F7Q7s/jpizcYPV7rD1ON
MYokrpGQ6VzzcO3Vv5OPmO0s4Sbjt+jPnEXyoMgz/UE7mCfYxd9wMGDzmnH8csyZ9xfVIV0KK2Eb
XDv8nmqmUWhR/KDvhTP12LwDYzhw+oMX5k2QzPpVW8yyd2Wb3RVH71a/NkFMzENjDbABrMmX2qHh
XoUf/QM2nBW3sb+CZfaMG4F6ArLlQWPfKPfNRn3Jv1/ujVPhWxlFE5SIUe+bVPqpvk/vqmHwld+i
U2PHm/7d2rr3yQpAnLxLFyF5SgS+/JR9S69MVFNHM2PxcAXh2Cg+mlyagUqWD+5dtgwP6r34gzQG
6cqQm+i1Yx2xBm7sHFSqtDeMFykPYdC+kqJ2pdtOPXxoz09DIg0AV3cGD+fKdBE++Fca5kOt/sW8
Ko/WJVFXqgIOb2wEtziQ0xdkONBYDhyxdfB31l29O6+knQzARTj4N1hJ3QLk2nk/s1sWvWTJ6ktN
W4o/YFsfihO2jzv12u23OnG69RHQP31ylOguGAhejQ6z94K92oNGRKPnP7o7+Sb+CQmYyX7enMTv
zndjCyk7yR79jXbXNLjgzoBd99gOgT2Z+4f2XXmM4DtvzReQZc13HeeZnXd7TZgytcwcy5m1umwq
lE/SPtlYP6JlDY9fnvVgszWSJtZ9thY48eIkdy3gsJjdJRwZZDP3yW2gOi26nbIoczuvmO4xnxGN
uWH7J+Xm8tib2uGOFdC9JXgqHGVWFwskdHPY9nNxHi21lTPT7TdlDkx24S+vLXSnrvc/QsCnZhM6
vzRbxGF7Y+YvfM7T+iWE3lmz1O0bnFbmyMdmlq1va5twe7h2BzN14z2WQueNlVeguNmQrgD2bfwF
voyz4ZoUnOXce35+htO56BfDBi27sjCcGpOjoIYrC8a4ER0U19oE3oqPP3x0dXs0MTV8fOinejSa
IM+AkLNuyebSEgOjDRM4jhx31jHZWbf4tBzqVWwX1ZWvkSaW2B9nRZ8KzHRPlM5NyYrvVVWxG7KF
F5c8r/tqK59XeL47875ZXNXlT0zDY6Vv26RxVHaUVizx91qE64CIXK3rF2Ghbl6Du+GmKlrJO+Gh
uno+ONFgY61vRHpZnxlUaSN3D64rP2Zn5S032EDU+X3uJUetKVcQ3o8q8Hc36u/iMlhAYT1gXHSH
49eVPM2Jlv04G/5U0bpQndOzX7Hg7RWY0KRtaLh7m9pMr/Qr08XU+clYAqzGjQen5IxudtUtymO7
k3bBvcuZvLTVl9UqcOfdLlldjjBTQ36s//XVtCKVi8LqZbpt18Up3mIwZAdL4Vjv6h0oVBsXlnWw
8LZQXppdcC1VarLPjtZPfYUvspPSoux3T+lzvm2+ubfGIno2f/SP9c/wyjQ51XHkv86+vQeAWTET
jmHkZpFInA+kHBhAX79cgcNk+8Uk/LFu+dQh2loWZODXrHfZ1yFeE4J703q05C1Y+SttNNkhRrus
Wmj1WIIJvi9u8NCu/y9n19UjN84tfxEBKkuvip2nJ3v8ItgztiRSOVCifv2tNu6DV99oBBhYYBcD
rNhMhyfUqQLsCqmu5Lv1UO6mg/qu/YCkX6z/KxZoCd41hzw3oK8B65XcG9D7MHqI9oKz8+sFu/nq
nywYXXhD5qwKYqa3i0wuNkpFQmwBRNaq2v8D3W2ziRkG1mn0yB0kFQNI6+1g11HVlmEdZf4bVME8
6JxsmN0Vh5zejMRfe1+PrMsagoUCbfeJXLK97ZJr/PD1Oq19/Hae//q4M4D1J5aYjAawgOM+9W5z
2oLOr6VFlmBc3SaDkVN8vEeCVl4SoB3YbgpUvO5f//rVERa3W0/iRMrbz28CxAtuErFQ3TMXAq8b
67NWCFzCbm1qdk1x2209AqjplO/BTezb/uw58FNMwKwQigkX+n7H+hnyZz593XJYVie38B4kXG+u
KPQ2ufie726GElLRh+k8bhittc1f3HiQHgGGNCnYH0UF1HLMwZosEXhVltaFsVl2d6NRGN+oqTu7
f9ow6Mv/97xBw2scm3hGbK1BRuypihKAzA23Pk7skB7Tjaj5c2tMl5DbqdTmqiYYRRvroG6cQwWy
5xqkB1/PYuVQ0CXutuHqxGMVO5PvkfUf7/t9cdBep93g81Mb9Lt6J/3WMw75jxLeJI2sp6109Yqv
TpdQ3KYFsUpzOxTVy3zi3zUfarlg3j/PEWjKQa2/zxHPXPooe9sil1sJjqmzsBGcQqF7vu2ZmBoo
ZyS+BHMqmTtXUe7V5lTxh9R5raDEp83PXy/w5weTLnG4nDhdYk1wFwZZgMwakmkaCTh7UJrSF2iQ
c4p8451YOykLAxKPuhiL20jEwUaSzs3N7woK0l/P4/NXiDrqf0+7WvSMDzG+bpGfQrxApWvjw6vH
YGEb8mbMuV2NOAbB3AXim3WnHvhDDxg938/36Uv82F+6zK1/VOHXU1kpCFNnYSymZLJYMmDEKaQv
w8twSQ7aBUkw3wiqEzsQX3s3gSArH6i/xcq4UqwAM+J/168yIDrPR3Zbv7Py0ziPaHRhbrJP7+PC
7UI7dE6oVmzkYFcO3RJSKw2BMijFYDJoQAjnQqkUUKtfW4m1lbOwRMlWzIISPcuRn3HiMGtpmDr5
RriwcojthYcAPlI+VF2CT2uVmzvQS+ev2nT/9cZ/HoZRe3H7Y0gsU5sTyFkMnoMEEJ67Q7XvM6+6
bq382u+/LdnfTkjcjDZoVNHTGUPqUL5IAlgkBCq/nsDnvjNdcpIq6iwy49Z7iOLMs35tz81mXLPy
REMC9b+/3HJ4Rsh8+/bJeohP4rU6VSH9mfzepKL5PBSkS2ZSJaEyrRss/3w33cU/xB69d/nVfB4f
ErQKuko0cRe8XeAhMn/+23otLjoVHFoRCuaEpPf4O38UBygpbTF/r2zGEmyrJy2dUo6Pm/fDJX1B
0oe8ff2zV66vdfv7X4fISqA3QCm+3O9vLsyzEuW74ecmx9fK9V2iamNDqeq8cOhJLR9j7T2vtshI
Vw7/koyU2Uqekhq/G4qFP/Njuhmn3J6C/w2BwI3/3wWBVucIHrZMOdGX9Enb9fBOpqAD7++Zu1sN
HStoNbrEv8pubtIWtCGAhyIfjP519NvHH/Rqde58mNFS/w6ofvc6HsaDuTXo2k4v3uyqMwfItSE7
opu89ouY+Vw057kbH7W6e4BynGcK1Ja/PlarM1xccbNzHNO6pS5uKGrQ2xysEH3mxwzJ0d4jb/TY
30PvJNgYbe1+LN/11lGYUeKVSPd60DxbR+vbtOcHtXbNBqUm0HWlx+YuHyHj44ot/roVE7+Evaa1
Ouugn4ATZBPPHPpQtNDAGZ9iMrst1Hqn0nL7f6MCpUsUbFHqjT5IJML1+jJkoejeagp5djH5Xy/h
n+z/J+d+iXlFHQQq2wyzGYAUA0/xQY04MobxU30cTijUedC8D/tDejF3427YET/zHV8HhHOLe37F
VCwRsWWROAVIPWDjIO8rhOpt0lT/qYZ9NrfFS18VonVGjk+rhxowfgN9Tdmhfyqv1hEIvYNxD2Dt
XQfYWOUCVIk+HzPM/BRYMkCvXuxjF4D1cL+VgF6b58LAWETrnDqXiIJyKNHgNHJjw6FZ6U5HgPlf
29UT0L9U1gS8+wk9ciF4CCClHjpA3rbHMZzc+gnODkJw8zr9Tt6mH9ldx7z2pbt+fYZWbuGSJbNu
htjqulE5xaOPDLd0IHj6kEC5PNnwSdaWbmFUBtr0Rl9g6Xj/3OuV203v//bLF/ZDEpO0DsHC2e07
2i/cpn2y9d0475189/UIa+HgEnyqEzErsoLJN+/5A3T/ALysz9RHwcH9+HqIlSdxiT2VfWkJ2mGE
W2YNkOeNX75SY6ZLgKlqNY5dC3xXCV9EiAmc+6cmYg/Z2fgJ3qh9dUp31b4IkYJuI2i1X5RNIN0K
XwrUOf97oru8Uas8xaPFaxuKXLN6YX3yrBla1E9QC4uRQYo13yDAMnbAYM/tCfpRG1jJldO2xJTm
hNMJ+jSIbEb7ladVkOViIzpYcU+XkNIiNtDSaRjIUQ0TLko17PuOh309hg10Zzduy5pJX2JJizrp
Z7XFKIqvP8979Zlyt4jiq/Z6Y2BBiQtYKwksrr5jsA0Hdtu86DuUx39uJeDXjuTC54AeeTmzW6lZ
ywq3Mk99/kqglPX1eV9xaJbkqFyKuTKhH4ow1w6kVf0AD5E/5mpU2rYP3cvj7Cj/1rBEjYWBENCF
hRgj8kc1urJA3XUtduoVsCrz2D9vUUisHvZFCDGUtpH2t/yYWTr3Rmai2b7dWc70i7b8kqfQzuBJ
0UDDrb1TpIwakoXF5Pyb8V6iRkHTxSY6YnBwT7eP1PBix9V/DtbGZq2chCVeNAPDlAoZPwrSke/Q
H3cJCkrDRp/XWjy5BIHOJlMhXYmPj2xvxH7xLA7aQQkQ/U1I+n992laurL7wIUhpWQmknuipkEnQ
G/yjsfQQtF/7yYEi+tdjrC3S7e9/BWOsVGhBdY7Yg6PlsHiz2tSl44Y5W6np0SVhatx2jTEzVEQA
2Q26h+FcnH9BGhXNAvZOnNOtq3K72584W0tU5zDljFggLUbRUoSWy916r+yKPQvjEKk155pvhRgr
93+J7lRtqJXpVYpkHsiyPDg7+kt5tE8Z+rVviV3Hy6I5SCH86Dpv1ka4vPIm/CGm+WuHrMYas05F
tquH6OjUX2zr4eutX6n10j9onb++rJY9zSq1RaLwHXDKvPUVZKRTTw2SSL/LQ+KxF/QJ3uc758yf
0NCLf0SwVWlemdYSyzmqNTGh74H6wvRKyLcyffx6VmtnbonQlJIih1QCjTAepjv7wCHv6OqQKMlx
7uirc5Uby7cSiy1hmXk3OwY0h3FzvPbRPPwSh/IgIhZ9PY2Ve7lEZbapSSAPCr8zEWZUFEZg28Mp
Hbc8rNVVWtz7shGkd0z8enTpRPUJDX1H7SI8tOTcGvXwKH89jT+oqU+u5h+w2t9nrFJBhnIDSJR7
CFdG/ECCJADb/JvuA0EU3TQ+j+reipJHdJA/W1eyTx1XIlB39l//ghUjqi38gQIiytmsYqIqzY89
g7b2hEz84DxahbkxxNorukRijjpVb+XHW4eLfoAZxSR19wRhMTQ7GVuDrF2YhT8AkWBuWxNWkuw6
N/4zEJRwD+hlAVOE9Pnd1s1ce9uWGEvgagDEuE0HgsPo5Gq8W5MoGg68rYdtJWpbwivFrBup7Gdc
nSwLFPsy0cJVQXQ9OsEA6OrXG79yP//0Sf918mYyQ4RKxSB9F9xyGO6Minx2be+L168HWLmiS7yl
UVWCcIkBqvyQIwkuml9p8/z1t9fu5x8H+69fnzpF30gFH2/qY1/cVQoAeOSd6c8xMFRmclGrQ60+
FXJnoe2549++HnatXroEPzpV0lFYNuxM6yp3yuCiaKkjmC927R7wvyOqpcEAb21XvgBdfOhf2og/
bUGo1xb0dvL/mnOlTakcE/iDeX3u5w+nkq7Jnr6e2dq3F2agaVU9yypMTKi/DfP3YKGFaNq6murn
/scSsCjjLCnqER+fH4VPjtVFDbL7SIkMwwXiO/h6BmuXZnH/jTguEm5hEPRng5Vivp/Om6jqtW8v
woBuTv7/MbY59ITd8aUM7UdQNAY2tFr8+dB71hPa99HTtZWcWDtpS4hizCyhK7fnU5Vuek0epZff
8YPpW9+KH+JV/Wa16OlIveSseLnjKWgl95Pc3QwO1iqW/wNatAiNpQHcUf+teGmApgPF7bvpa368
7wN65OFWx8jK2i6RiplS56DPw0Q5Gz2lOWTiPAPK3NgPNdsoiK4c7iUKsczsQli3lAVE4XUCsCW5
Qj9mw46u+LxL+GEOpcAxzW4bhbbC5oLXwLNRXdxwqVes9BJvSBxT7QsbXxfh8EMHwvfWoEFPW/Sp
Kxgw+se+/mVThjmdK/Aj49ePvm2E2U4BC4WbUxfaexOSruquZb4J/rCIXyFB3l7k7uvr+ucx+8Tz
+eMs/DWyk0E2h4MNAxng5HuFtZtD3YtBjvCY7GJfvvFInoczEEk++lHKB3I/ty5DzYcdzbDaDR6Q
lVs6H2tHcGE6nIwpc9IikJzqzk/zHyM04jUTXQHpZRRbuZ+1Q7iwIQOI7WKQflOIPpRB53wQlLhT
YyveXnHjliDEirMUuQrsY74XoKvoInFiT9mxCGzfiOxQyV37XZ6sjch7ZcGWoETS6HU22LhQwjTd
Qj4Nlu6R/DFDw5Bl+V8fkJX1WqIT1XLuKJtm7WRn6m/SAxRkS9Dm1eX7199f8ReXaETW6V3LzBpP
efVhJipUo/61YElvU/rraCcp8g8qFLMBrIQiVSiO830Xal4ddYctOpu1/V74AhIp4LQyMYRzl6KJ
rztpG1u7VrGgC0+AQ4hxYjpyEuVJ/YGaAYzCa/+uhQV165O4NufsGbFvAOG1a3VS2x0UlfOD8aae
tnisVgzqEqhIDLMRrK/0UzqXnqiSS53XHgOwVi2Ts2HgQMwbIeqa9VsyhbaKzu309sgVF+dbKRDB
ewIsL0Ad+Y2XH5tTHBqBHsbocUGPxcZrtHZ5FoZAL9AvTONGg+tak++mLUcvn1gSJmXbP3Y5KaK6
cMTG6/TpOUEy7Pau/HUUHZBfpBXJtVOhjaOXpLciXp+053ziZFcJfaul4tNNwzi3v/81jsWsNpEq
Tg1r7ibdo9PTQIB4I6XXxheT3X99Zz8PvTDMbU3/GkbUmjI3EzAGwwPUim3XiibE5OW5wYO1kS1b
m8ltJf8aYq77euK0wWOAQfIw2Zu77rq1958aNfz+hWXoB6y7cYPZqFbtJe0vOYLxnW2R06xt9sIo
dMrE8lkf6ClXUnemwDXW+xSCaKTcalf91Gji9y+MQznndCpv0HpA3Nx+nN2m3ip3r+7tLXr4a+Gh
54XGdwVHKPkBQjASCA8Us4n3rGyhA9aWZ/HMM1l2vLwBVIb+nSWmq5c77kSC/MuDgrVZ3Ot4LLK2
y0FYOI48cOKTpmyyX6388iV8MKNa1kwcrL/kGB/U3+UTisYHy5Nhfml3yn31VHL3kT1/fclWzugS
PpiUgrdVC47cXkVbS6zeadw6FZMeff35Tz1a1fkf+GCsWJPt4PNiJl4a26EQP0Y4dc4+M24NyB9G
agRfD/V54gljLe5yBxvUdwO4Ye0o2aWeAuYLMESAVV87JOFWkWhtcxZ3WpY2QeUQMg29lrqJ+SR7
BsWBK5m3zu3nyQ5MY3GvSWY1vDdubJJIRSo+eVB2JdjFxEuzTwH9IBvliJXLvcQXCqUzZI7y4Env
FeqPhaX5LUPf1tebsfb15fW2eD9b2ggVD00TFwOUz+EUj/Hu669/7rZgjRaXW3XMeS6ECX0YpGz7
0/jQnZtoRAfFkfklMvTmt+bKdiU42AZXjSDo52tuEiobXtPnWAIMv7j8lRLbSqyAC7Vg82Ea8rvE
QEc9tCJcXKbAEMURGVDIbqjtyyz7d5MYGx0Cyh+H+H8CKdVZIhHH0QChtdpRMJkSfg9cgBLEwCZF
VSJK3zHGGiowg+Mceh0KCHNqQFHdTqxdU8XdLu+T0m8Hq/XmCWXaXJP8YqbzKbUNM2g0PKuDIhq3
VFLhJ4NdBiJTwJZDRBp2NTfdGhbVS6zU8QGbQTOwkTqHfEobr+cZQrScWJFuGkPExsratVxDOnOW
dZhxRbuHNk/8ykWs4o2a2HeWxrMHMHj8PMmmcccSCYf5fiYOC+fWAXlzNiVe0bDcT/ocuiUqtfeU
xvqOVJAO78fSiMB6KN1irBnwvYPhUakmUc3G1ovTvtiP8ZSEdiXac1EBnquqnXzOp5EfTd0Cu2wh
NDeb2upbWs99hJ85wekbul8DyktBzPQiahHqo3kxBW4fXXLajthlByWiSQ0osWqw4FZjoNeIoqlZ
ES+e2yKok8YI0qo2D7aSFZFFK/QPtRJi7Uk2HqHBRI86d2zXMCDFwqpa8eZ4MINZWrPX6lz/wTQR
X2iq5jsrs8XeMu086Kd62rF6mJ50gGo9p2GZp8zI4PagSTz0xQjoBWPWxgFbsddLOKoSDyJuJ/jI
tQqpms4zmrtWrz1ev+Wa4mrWsey3nNXPK244ygv3rhkKmQ4DfC/rMXlgtcuext/6y3TfQE4CIIzm
1r2tXOWhPI9+nrvSL89b+OQVK75Er0L5S00UC0NXmhbGtuPZ6Pmf0t7Ne2VjJVce1iWONR5Ra7G4
U535rAl37NSjofUfhA6vX9vAtSksnolBURmjJSnP5mAOOxNspxHLRuKpGQ5cbdMt/au1eSycwMYR
4CtzFDx42alI71XSeJ0abwQsax9fPBOyAr2ioxqQBGyfGnGm7X1mb0QPK+uzhDNOrZ2rfK7laZgL
c3AnzmSAkerHOM3I3aC1WwmAz/FZqrPEfY0ppGOStNGOqEiS2B9mh4qgaxOrd5H1MnemqjMr6IyU
2viDCaHGnGs9/HXa9idT0+kzcAHj/Qie/H1aZQ0K6Zau7QfC+x8Fd2IbQr0JOhdMi/RveiYlB8N+
DkXaSpgsKAe729oORf8DqPnsfVm8rJ2tJ3bfq6D5Bte/N6N1ae8YTFDXmhvnZ2m0Zukmeg8SSi5w
Z9FBbLeexlT2gMemhTbKBLXsWRbX+mbpGqRKdVh3ZoiD6NVpjmRWxoDnWoNZBEMKOrygslNk2Utn
El7GBqd3NY2jO1FRO+iyxqUj6gAMFKBx6VT5ODd9ERZdghS5BWEjmaZgbCLldB0apk4+V2GqXYtM
qgqTr7PxIc4l2Tn41Bs4vW6CfKnzTfCZRtVsqJEFbcfERdDc/jLypIEMj0rfkRwE5rxOHAMhNOBg
fonhy5DMY02DNlemh5RDaA7aBuhrZBBAmyR3rChLu+EVCEldDRiUtXc9fgvxaq0cfuGuEh7Uc5JB
jw/VlldNqfrHseHpw0QqzXf6LvHqYk7PBpsUH+LWP9LZHIDSYbOZu6mMcYpASaa5LJ2mB0iwKT/1
khWWV9iM924F0bhHy7Er61hXyfAgodUxuMYYDxed5CgToLWwugrAwQARdHQ8aVo5AeRQgvHfG5iS
BERCSt3UpsFnJrAvosloWJmx2WI3ChU94UhfhDpEtjxREILsRWIfnG6CPrmdg1PBaSY3K0EdrQ0y
DqYKge6Y6WbQ6UZ9b/JRBf9PUdZFmFAGBEJKMkV1LYckyPi2NP8xCAINkLJ13JiU0ku7Esa/rOCC
6E4njw1UJsLKljT1BrXAgMhA8A+blspRAyd9pOCaBA1aftxp6IqINiN7iweuX3t7qB9zXsweAV/W
rwF56PuynFVPvyUAWVHoF60W2qs25Br1ij4d7qwMK5FkDfVlr9F9NQJJXpp5F+q5UocsbnOE8iJ+
KIZ28pyx0vf4MczLctm4zmTJ0FQgGu5OVtUEWpxkYU2A7utmtBYMMRQCS1rVKPKwuPFp2sx7rbdA
mEcboIRzqV7o3Is7OHDjvZp1w7VJYxCiKVnngTQGNtjg5p0zDg1QxA3NHya7K1/y2ND3EuT5OCMV
CWYtGXEuwKzaJtPwbgE6dycJB+GNoqDtsygs5xUqkdzL46Y5tjjVV6W0qwsUffml4pZxLrOOeDyx
eFjxOa3cpOZAMBPKvMqA5J+ld/FlctLmqI8CQnmN3h8bbIgHfLCImsEADkwj8J4anN4gsfQKHTmQ
vfbUWKKkEWffR5u+ZkU1v+SMU+71pKvRCKS3GcjOQQ5yZmgniOxBg4s4j4Pbjh3PXUtV1V2s2STM
tLG/9nwqa89J564PnRYtRgrqGG2VPPFBs1xhgi5BhRpKKv1mBtVpZf5IRC68xkL9jMnHweh3bUfB
QMu9uAF+kceeNikyLOFOu0bsNK5lsflRYfHgd4MjA0rtJCyUElTQ6a4Zeo8ZU+vJuvw+41QHWp+D
GLBPdnprpCDD7n8D6KF5tO9ex644p6ZWhQNVEq9s6IS1N8QvOx8nYAxVXNWWOS72wyuyaqjdquxh
X3oSmWPRui2ffkMKu4U601wHrTTuLCu/p6bNYCSlz1LTH0Xjd113KMrOKzPpaV1/l802/H5zBvEl
3PqD3gKQZ86eztldnlanpJ9OWSpeLAVKMZY+fssGZDIm0uz4iCpMluhoWhwbdDq09beWQGu9STNE
CBNY/+vWrXL1Amxr9yKEdSNQSfpdF8faK7fJWa0liCc1MxhAkDxLdNQw4I2gFRumlRXwYnLHafJs
2FCeQm49q45triFY10Y3y5NLTOlbNVFEVHG9E8nwxAlIkhjwudxUjlVTHknSHUSDW2yXLya3/NxM
wtjRpyAdaRkVNEb/TqbgKbbioMVN9NC8FTZIMFWtiFqtxzm3dfPKpnEO8MIdsS5alLM2zEgdqLlz
ICLfIRESAN4W2EN2ZW16qHBisq4MpGkcjAQE2nNyacvxIjOw9ibUp1OmBUk67FiLDnEQr7ptpoy+
RtVzrY0TKKFT0616MrnC6qgbd4yjgz1uLvUUg/wGWk8eIuR9bgM65yh3KtK3LknmCLYY7CImFHzT
XdGBqLxukaPu9nFtuyCGjrqm/ROShLZwLtLhvc+sOCxsWIER/Qg7PKEnSEXwSBuKq27O1wbyILNb
abx25WS8oFHV8Jqh+ynnprxwMaJFZzBrtCtnEA9xhE6ekFLEJR2qna3bJzqwxsMjkgJ/h3aeLM9b
dxgUeTR4j8KTSpBos+Vj2VWtm469gyy+ofu3FNo3Z9LBP6zZKLhVjEV0ivckSwNhyyaaRr3wqaIe
S8J3kIKQvsVx6+NOA6YUxY+bz9P4qUOOlrQIOgc7LbIa817p1QfLif26KMH9YcyHxqrScLg1Y8Zi
+GY18o3SMYMYUjt45ZidC3BbVyIPEGFmzxotwLDFMFDSdrOr1yMH5Z+4zxL+OJOShxb2xHI1Rd/N
JnoWkRLtQspxZa3eAUdXLVGVB6HkOTZycMG3Xf9DzU0nTEvIRmR1kKsJBA7UWPWIwvHasaJ7hjzv
9NzMc5THU5gQmr8RnQyRgeKAlzZU8cBPCa4UoQNpJOAEaFXbXLmCGnaiGu9dBxZJzYwsIfbdWL7G
unXOSLJr5YxJCHSeGw5Ld6mFSBXHLijqLmzimByystwbllAibivTJe6Vx3RML1ppAg1csWZf63EM
L5Xpnk1a3BgLUZ/duWrbB3mnKgdGBuvDUNHTNahat8Njthel7ZoYWymK6zwx4RZ1gbJx0YamhCJU
3Kew1TLQU/OlirU725wKzwHijNv1izRNb6r1d60w3pMRBZ86laU3KPHotSNS2IkdM9e00nuWzk96
mYdSZZBon7u90XdoFEockbtofnbtDBYYZ5CXCYlSowOZhUbHYFK7KWjNMfENTSmCaiw0v5QZC5hi
oWX+FdiadzHPZyrGSysGv+RFmDsNKl98eKcpO+QyvpC4Ps55dVYwWadTgo5ND7GC1A48wEeDOJmX
SjwKM/wS2sLWG78R0jTnxNT9OI2lLxOtR+yKzogp24Oqj+xp7OR7+LP6XgN0vGQQnO2GgvpJ5TRn
uCGJ3yvthzGhI3BQfcaMsGKJGhBqPMiaBFXXS9dqy/qxsjvjqrHKr01+JoVzNKd5n+rwVm002dog
by675yEbgMEuR09ArNPVe7U58r5DimcEZjoR9S1kuWozedLnNIrp6MmhDubWDGIpAlt2ocOazFXN
8QwCeh3JDPQMdkhvtMaTTnq2T1vzSc/VE9YrhzEaIl46fjoxv7CKINOccG4gtCHHoK9gQeC6w9uY
XEUbO2CpgM1wrAQSZUhSgTHCUziL5h4/Fjv6AAFPGBMqOleMP9u6tHYZEjCu1cXaweoUdPelaBgr
wCx1gbd3p1e110KUXSv4fUvGk1NqPdIk1gX07F5STTjPChxahF5w2kHPBacgdp1e+S5IF1mZ6iLT
dZiRPBJD4/MS2VzJxnc5VeivY823ucr7KJXkqkzW80CBm03GKnR64YO/1y8GzSuTxAO+2zc6sMo6
xJt7JdAEVDCT9GOGbq1nKhlKf918qdP6p0nwLcQPd4yaQBYrLNQ1+2DznruJpg9+rKKTpwYwhtf6
L6vDmky6JAciWTQV1kenNy8Fbw5tbrwJK7/YGZRbEq12bUUEgndwWLvU1YfmjqG3Vc7gnRCNhdGB
Zx+c1NPsbmeNWsAz5VVHk0beEoCatGQOid3KSAKlHlYTT7yMp3etLDO/sjptb6fmT21SJ6CikIgz
1WcFUtQPelup8Il03Z/S9MrpfLFs46yYynnsocuQlCYmV/ZBrEA6zTGUQ418pEba2q1z/aryBBJ8
zFd6vKqV+r02xjOZ+LnQ6vtRlNAupV4pf7Y4LEWv3afiV6EB5QlQj6Z977N3YJvvS+WHEf8isZjd
2nDODiV7tUHfXflrEPZdSeKXqi0+WF6jLsohv8Wyu8RUcuAkJDgg0gq2h0JWsVMfRNNI34T8PN5A
NTF8PTF/QrSlvYwNQWXY4KoNvWbBHvTb+94U3zm55UuboCmVYKY0Sgni15zeI+l6IKgxl/3tfzAV
10noxco/EPi/ZDU923LyJy37UOfuPisQYwOL0k/I+Lfyoy6Bcqz6oMjMq8EtiNFOPOIIPmIH6qNS
6Q+jRg8gHQAGtTB3paD+FOe+1Tchfqo39UkgocoOboVQp/xOb7Td1DWRXlrgBJVOhABvn1dw7SCA
Vh+1nBvRJPsR4EkcV3U8zIK5nM3ubHe9J9o2qsoXa0TmOHkY56Q8MxsXlVZYnba6y2h1TjkPEhqH
GjrgwPkNCjYbSsOQ746VqXLjpozKGo4QeYYnu+sVg/u19gBKUeB0FR7wQX4o8QRfywyEkX2XcObH
xLqoE6gytDky8g8L/yqJ5hm59obHDQFZUnzX4uGjGIw3iK+/mI72ApiupxH1qQRi02ftcDBjpB6q
5h4MLGNSe3qc3iVMXqs+dok5UE/p4XKlKa5ECfvRvJh4nyvtd6uzZzW1H2mRuqwvfVa/COQnC/Fb
b791w3NXqwCUvY7O1WBZQIxvUnxwo3enFrqD6lPbgrXaRkMrtJxreT+AjC97ZknqNrAldS09mTqh
nAHP6Ydf6ay9J5kNFfkfIP45SKYdbPGB5tSLUre+IdOzpeY/KodIVBasE5flZUIHCXqo7Z9IG1dh
MiKxjP0aJZjV9AtP1MK3lMRtEP937TEzrZ2iq1Dw038m2u/Z3OWif6r4c1aq31rQqGcGEhuI7wVE
Pnsb0Xjn+Ab+f0ofNOee4L+M4a5VuAcjvTd7cIVVWfR/jH3Xktw6tuWv3Djv7AsagOCN2/1Akz7L
qJykF0YdqQQ6gA6G5B/Nd8yPzUpFz3S3Zk6fiVBkqCqzsrJogL3XXgYdAY7gKQ5pgThEjAAM5h19
mvTkkS/wMTVMHZdtzYXVIZYj0CfhLGcrUfTbXb9+moOrgwJ+gpgZB19U4JvpE8J1sxG+xfMPr3zu
g8dyUDn8QXIBp9GmP88uOvYWnw2h6WJ+juso68LhKMf4OM9x2rgvXbW9+32VlhOqNPpw++Nsgo1R
Fit5QnJrbjt+mKYfsZ1gZqlxy9dB4RZ7z9H5VTc7CjRXUbdd6EavrYuzERSKziYvNIlz3qCCLQER
h79XnvvWYmteVImXfLfgOtdM5itkdfUMVSzsUSdImInn0jFRb8C4z213jdA3Lr7GnQGvAbnkDImt
HI548djlxtaPKpQnb95QiXW4GxET5benbVL5SJpdRb/0SZIN0+JldHsj0Q8q1WXm7jxP85NZ53Sq
FnieLt6hDPQxiON3C8wHS8tucfGdpbisuy310LkNC+ZgGsZE0Re/wyd1QPjjz3X9rY/KgoT0uYdX
zaiHYoU5etmBXDuVb9LWzwJhNmLxLqXnf/Y1Gs3pdZHvfVxfA8TEVCvLdfhSDriQSoGrp0LRXfdP
AUvOIfDOudMXMQava71+RQ5wMow7uMMVOjp5Y/+5KQOzC9GkC10CQaS45mhYZtL4eylAoyofrYaB
NEGYfQpQ7BXAIrLnIpqtAoC6lHd908WZ8ijAb58VympcBhWzlw3DqdM0JlWqF5tO65QbssIKxpx0
9REYnDEqqleFC6aEDzHQGw2v79AeGW6exmx5xedsQ53QYVbFgNdYiUMdm3TswHkpO6Rh+HdO3qKw
6iJyHcBPuLmtCFhQW9rZu9tFxL0xDxD0FWx9vsACvoJsibMHFmCqhJrXVmtBJYepDg+BWagd42Xm
evfoeQOIq5cqvGtUX6wl8DMjUbSYtKeoyUOyb9v4oMQ70pX38dIWPX2I5QBcgWTE/1jC5sqSej+q
4QAA/0UjgNnVS+FNMo9g9kXhjiuCq1fi/E86i+y3hiUPuoOmir6jhwVKoK7Um1DXVgoRvajbawe2
5IjxKgYAVDJAYRImSjEWOSx0c42hnCDjHjfJtQ9OVfv9BuOAXOqAOxxi7kNRdRziOedBl/nyYa7u
S9zZMz+CjAmbUvCbMSxrCXYmhwukbr4tan3hArbycfKDTMPTQiCRsSYFOHVa+PTeImciwVEFNJ4l
PppdPZEXNEYyx+wcGXahPMfIyEAfUZs87MLPG3TlS38/4rQbB2IUbmUMO29fOlWBWx8c6n561VLj
5FffPVXjxkZEfDO+eubeKHiJTyWFWVhzB9rHdUHOegbR0K5OOuigv/sU3ak/vg7EL3TnsVQIr9De
ehLRgmixEGV7209nr2zngx2+1816QkJP0YbqDgTorC7rRxm1SCdBsGapwifMHL9U3XzhJAHY0tKc
Ic995ghBo8xeg5ZdBuXEUU0w/7Iu4ofIJ19otI1F26s3LoWH8cAnVvFjRNtiNAS1L1x3l4O9pZD2
6HTSfq6yhjz6sXknhnwr+/7LiNo95VQ9L85FnwKSgBD8YMeTBZYLO/d93B4XryvKm3095gDjIRiW
LGbPiBQ/cmgxvVLthYZjkVAkXR3b4Zp+8WGSjjF0gKyCNG59smuTOfgsJE0AKJjIC3bttlF6tAEa
0ixBgin8zOqa/5CDYfqCqtjej3PsHtbaApCOK9q98Xas3uvIA5BSKx2mwYxmo2y9Ycc3HXxJFljr
C897i8MqfFFkJTrlcV32IP0RLDSzCv6E6PBHXIBfXUjGqCJrFwb+GSgDnMZJGEzXNagwVqhpXz34
rge+ZsCBcUD5qOdjCYjGD77BIy4bfYRsZ/9+HvgHk9tfDUqUUm6NTUzOWgzsKZ7a+R5VYOPnomLt
o50T8YLREi6oZF2hCtX6zwSnf/SLfyEDKnIbRnUenAiILXdjiAXSGh5e5onAJXFGFs5dHXcsKymu
ZGvrP1Nm/dGoit0mf/9EIau4F8xeLMJLvw0AhJRk56ieW6RfJ+2nfvOQJb4AA2zHMFt9JEaPYGnJ
JO/NeNlQvWK+8xWYdph31YqoGg2sgzW3D39DFJt+RHdz425rTPf9iZ5qifUjIT0MINmM/aAJnkpl
H4GoaOTd1IgSarHT2/ZzIptDzcI8FOt+MaIYSvNDdnGNyQtGBONs25zWAKSEnODDrCU6qZViaRNN
tg3JFThy4Y0YfQ0b+1GVaNtGFfyZCvwPaDnsl3kr0VtLKJvDi6DipPT2DHrq67+//n5KPftuFb06
fv/rb17gYzrJwcD5ZXJohxbuUopssPyqLve5PJW3PJf09/x1PmBGRfYgZJH0zcvguvIdgpaTS58M
ghTrfZ2J/Q+RfROIJYT47c+MXv7f1un4RL/QdIi3IYtJreFZ44ZM9dA/DSzB2HQOvyeTPZqbQZgr
s35Wp35CbqaRiEpsxfdadjsJqozpEwlGq8O0bHt1I/kWVkQemmT+E7+YP5h+s9v3/+kCNrNoOkh/
QKYGGooAhzFMt2ZLMtkTlf/7s/JHbLJfLWmwEG8Y+DhQlVKS/b69LQinhOQ8fXQpKro/+S1/tAT8
whGYdMg2FscUKD2OZxzF4xFEJfmZ6NJH4Y85Hq57n34CpAAXI90133/+df/5bfkv8QFm+c+ra/7b
f+Prb5iOTbWo9C9f/u25l/j337ef+T+v+def+Nv+o797lx/zry/6l5/B+/799+bv+v1fviiUrjVa
to9p/fQxm07/fH98wtsr/3+f/I+Pn+/yvA4ff/3tW2+Uvr2bwDT9t78/dbuNgptS+z//+f3//uTt
D/jrb89mauX//B+odfT7//1zH++z/utvjP2F8Qh8BEbxyPiNgeI+bs/Q4C9RhLYv8ZFkw0N6MypV
IHlWf/0tCv4SJ8DjcQvTkPr0tkLMvbk9FdK/+CgiEhImIWEsgobif3++fzlD/zhj/6EwUeix/85/
/e2npO0fywR6w8jnLE4iirfyefSrphveic4RzNmKdWIwJF7HKd2CWmZxU3n3ZaN2wASugfK9w8o9
lXYYyF/8yaInA2kKfq7ebg6HdRdPkufEMqQhBGCidab6PgaB92dEw9sm9uunTQIcTxZTlFy/ipoH
vikDyVpSMFryvQezixxFzJ5N/pzLMfD3gRRfLHVYRALkzCx1oy4+UWcGzCibZiDiAdDvjBLXAqmv
X8a1A6g7yubim3rYgRn+3CQDe2miVmaRTrclBxQlD7ZPHpqkxWTDSvEnnPefnh//8kcxuOf4ASGh
fxOe/6qUazlZMR936OKNQZ6H0xZUAtd9FQhZ2jdrOF2aFYBFhfyPbAjq6GQxsbk1TfXbAkoDsH2L
xmSYA3dcBjRYrpzPUdmCxrahkBUyuKs6EPcH1a6pa406gGWFPo6vyQOrvTdYxJhTEwQZpoHLmWoM
6RM97JKqwuYIp6YeHykKDkAedgBi7XmYQQ0wqkbu6bYkByLZKWnaIq59+jxtq81tOQJVG+LhjMbN
j1dzFwSwnuii/k/WOYrZ8i8XBIsJbhAK4kxAGZR0vyx5gyTWn5IAubYL+AjhXM2ph6J7L9ARzQS9
GZY9cScRO1GE8VA9lVMyZGss+edAhV86168fDUWXYLsJoCE1F87QztP44svOYKCJIwbrxjQSqywI
RwyaD+A6DrwnAXgrKwsLJmGehAoeG2a+2epFJnqdIw0c0GK0NiYCEzOvPOugrXcU7IC0NeJEfD6f
QmdfWrMUKIbgPhRQnvYEOB2xw5ea3373oedAwk0Xg69UOVmIcoiP8vY9ivGA0tqdmvnEbt2iUe7B
i/thZxUFklEJckrQwDMOEFK1Zkr16F7XcStqui4FYsfVrg/nojHddrZdAPXkyOLcdD9iZBmluCWD
nNIFvj5WzAfP3K4jbTCzoR+saqdUjbAzo1U85WS9UpegBanP5fiJDDFMRettxBC5/xhCvLEwMaZP
yUYKFtgrYxSOK5X7OoLvka8cx3Cdw/jUSCSHenW/A/hVpx4fbxk3CiUBPavK/Iiq+ZGC09UnfZIq
Hu0DYPaJwj3MN3YUKv60acAHYL1GBYoDWBz445wFbQQoCS7Ah36LQGlQAVQr0ZJKWrqLq/ws9Edz
gh/MCdf6bkOEYub15QMlAQZFFnUoH0kCVmtM8qju92VpnihYskdPdDbV7XPSCCRy6mweQMkAP3ZO
18A/YNe8TRLQZYxorFsVFroev4imAsrQlkXIPJM6Mkd51PQR5lagIgBTXB7j2qNH4OYnvogT6s36
MUBkXzr4qzuAZAwco9qwSG8kheM0TPA9UheW0CfKMWIVnfe6LmuYCR8QK423t3lVgJIn+QAe4hnl
wAIAko07VdtPYGec4wGyK6wg08VTx1ljENS6W3VIrdtXsWMpJdQ7zZi/hXQfLNN0qTlAKziPfZrn
GNN4ztVOy/q4LX6NGj7cy1DbzMxrlCIRiJ26qmqzANFPWSUthg0LzKkSY76WlODaFDM5ubhqwIUe
j2DoxVdFxBe5gWM76rq523pZgo3Q5BYSp325LHNK1na807UYAOKvDdblqWmzBZCQATyxC0awO2mV
1sBjoFnbwl1ke0yUGoMtgaOOxPvvTY2ZyxbFxURLlg8JPNu46M+NXNpTOyD7po4MBGLOP05kOuif
aPHU9QcBAUuIZ9vorl/iscBU4zkOy7dhCvmdo1gfNhtLtM8osCJZ2kzXIF0jeQ+Bld5YHwPRf4Pm
d7mbB4Z61/EnE87mUOrwLXHhdg7U6xibPu802DrdiIlsH4BVEriBYvYW+sh+xnR3RY4sCOD1Q2Al
zXqJsQKTFaKoJBS6ldiTgF2lPz9MffjVaPYC7nZXTFXVHeoRH7GhGGhJC9oyJv+fO0P0pR3Lq9de
wKZo9sZ2Yi9W9FwzOARxWdYYnYZ0B+wE+TUe2XkDXfOwN6iLk6TgeoLLst/FKRlWkW3JBraWSaad
YglwDSQDA6QAjiq8M5iRFgiV/2UNOp2yvj5ADoT452h56RdYOYBKiNO8UcBI4zeekCodvAi/xWuy
KI7XL4CA3uMVcVsLr9YDB18p7fF5SNToB8ypoxOZQEvG6u7OcbdeUG9NO3/oBKYQ8w9gJ5gYDvNh
hSHeQZWTy5IY7+73rL4Dd29M+00iOoQpcqfiG5OpVhD0y+F9Acw9VnhBAPLkq2f9tE8MKqTJX6/D
on9ARo2VqlILtgrq9kOL0ScYb+rW03cnnAyMN5wc9mvUFk1dvjBbumMYQbMr0Wd6i5gKWW3Ig/ak
yhq7qkt1e5irEA4kbXjwN+cuCwySTiwYMBQQ35jvl9cQFEVmQ5qWGJOey82A6BJ7LK/j4KVdpu2x
7xb/Ieyq3+ONYYotW2BfYxXvvFqEu0Z59eeaghLHoysJQ/qwhGF/H/gcc4okqVM+bf0j0kgBG9EW
ptFYtO+EHqssEi2kMIoiNxQgbOI9RLNB9liwXOZV8KtJos/aiOVAHd4S4Nk/HlZMoxo1sl0V4UyX
vt9liYl+rIkXPfsAnAow8oGuT1v0vAEvOW6TxUIM9tNRL7gG9CrsnWvoI6PT8Nz5842TSsvzCJoh
QG2VQWzh71d1rqVAUohHZNH5SXltI4oMZ7BFsxkWNTC6xm2ydCOmtHxcTxGbjgLl4XWa+UUN/jcR
wsJfrOKVBgrSRhBNelgs5paA+DmJd1xnELUciYc7qU2WKosJ+zb3Hpz2xvmrGff1zEKME+k3AtRx
15puPIkwGE8///fzAZBLtcMy+EIpH06xnBgpgsrHIk6aQxs1GTCs+rA0PDkgrhQrPK9q1HZjW4RJ
Hb5xoR8d0s/epB+8JH1/mrakOnUDzBKrrn5NovILddIeOAoUyjU7/XyQFaYHfWVpVmNQVZhx3PKE
zOWh0VX/Zsf5g3ta3KvGzi9+csIcBAkllVnzwcoQBK9iGVAU2RIlKYrQYjG0ykErHUHJ9VWxjTfQ
PNht0IYQNTZXHUk4v5g12iG6bMymZaguFolsUIa8jJJc45v0w5VhkI+SNbmHeXc5NN0lgfzCrvy8
3B5ksqhsGBfko3dCXud5PaKIKM92M4DtbvfljG/rTYEzAWwRVSsYmXK7NHP/TqJt2E1uSHAbsvPG
ZhAwfKQkbo7C+VXUX6pa1EgTrtbdBMJoFqFewlhi3XalwVmtpgaEJzo+LLqFMYbfwsbfdrlnk0tQ
dm0GnQI/1D681Dywxw4ezSSG6ukQwH2TETPlc7uB/4/FzOfQTsiOIdKskUHWzDh6MGh0N2FAkrqJ
5z2yUzJvo7cxwlKg7HuOfHOcjJAH5nN5liOGFHH3hc4gqg6z+72dRYhkqNIUXG1IHazK71u7/hAu
bg5zaGGgadfvS02GIuyrOC1bJrKIiJNBZ3kFQo0ZMKqazEYV/HLi/lwiSu8u9hcwDerwRiXs+Dl2
FVbWWWCaDuA9TmAP4gh2VGYjeOt7eg/7v51c5fjASq/fdRBZ3alF+nsnlLos3SCP3lzrE5Ywb++z
ZK+2nmSrasRBaExMg8UUU6AecAinFCxt1BwbeUKn407SN2BEOHqkUO7IrmzhyvsxNZ7IdAQ2x4q+
Z6EBstJ4fW0CXIFLOGZN4176qkNf54MFypEMeJc0ZWZ5/L4QET1u9fQlmnddt/CXr2LrxAFhSK9x
QKO7IIbIddUR0mOU+CaBYxZSQATVxRgIolkv86q2IL6t6rh2YLZxDurXwPv5u+aPG9gPFcy2r0O8
oAMrXycDYda0zQ9QKh180v5uZNvuXExxr44TEo5vSze8LMuJXpOYVIeWBeasFoYFYHGgGIagq/r9
qncOlM9kxjSaD9GPVmDeoxJzD7rQAOsK7GaqRpqbAuOO8+5xju7kgHOzWIc0O+ZesDJayBYKdKsU
N5mXIvsZ7YXl9V5jOLEjMybILtTTgYj+EQmY+yhW6PCrBAPeSV9XZ8hJgtGGm5YYDLKCewaHwWJs
LJhkSfAdzOi4wLKK0qS1S8HtxouqNF02DahGyspBIhSt8mLaDZ5JKw7qjbexxHDtDLCR3ebRm7AZ
Pn2E9QGMpqE/jmC7Z9VQgDbGoZ8u3M1LcgCD6uQqtDdNFT0PydTtlageuIAfEJtZki1m8lIbBedG
O7PzJ4M1apnCe5Bg91tD32Zqupe1DB9qHaAqNbg9Wb13xEPLEIMLjhoLy5yKIAZHR5bIY+VNoKkZ
+VWsw+cEZ4KOv689v9J+LPPANViV5gfhuy4LcHjzoJX8QhlankmXaueiMLqut4cN2DKaJg9/ce9j
BcXkegkwnIwloAgi+zfhleLgWtAJ4s6NDz8fSg/QNHai+1uRJG/m1SFIb+jEH0Xvjdd5M2eJcSeD
X3cHDGKl6wca1U/ztuh7cGD9l35sXhyR9X3HEb9W9ZqeWxLdazDEHhZpkPhTAw2v79cq4s8Q2Pnn
ZArR4kWgL0jP/31BsxPBTPaLhhVL0Q3krWe4xTnv+V2IRjJ3iUq+jpMp4sGPvzda/oh1U7343oq+
eA2xmHa3JtaO/gNpQQ3DkLj5FtW0COwhsuOy19gnsjbC4j1NzTnm1mKnS5pMQZUGD/ctQm6grAot
QnRcy00WNk7nMZbryXL7XgaQJsbJAG2fRkbDJuFJPloEsoLVgmXYlvc26t7BkK/B5Sr1ZC4NiPuy
Qlp7vSRHruL67DfQuHhs47ml0CnqOVmfQzKbfYn5Y4dqJrebKg+dNy35vFlV6DAId8sased2o82h
Ed2H5v5nAcjoDbHfyGlzWPHpauZdEDhx8BQYpA3lb87aZOfAy9hh2r6v+lI/RT7MKmemoEqCSOaE
nbtK57lc75e4zhcDtNZAm3OIwebamQStAKgyTd6ztfwcuvIeZwXqjhHWat0S43hRlhxm139et4eq
7/VzstTJ3RiigZRG7MCKf4kHgSInqA/Qp+7Z0oEmX0cq95x7cnZbzhIT5rFq51dmD67uk33F227X
KxcfDFvhSEi/ssZnb52FbQ6HCcROqWW78QaTqyyTDzJPVz352ycXxd7D4JvXtbnDufHeeg64I1qT
6hDLGrOvjROM89Fo63l4WscWdjm1q3Icu4sHqcNLOIGPDXaht4sSyGLWPiJvFQOjupX92dqZ5Cy+
jIAzduU2wpFfUJJqRuH/Z9ldPYbBQ+SBwqiI995WVfhpdcM9M07mDcgruxqFgUdQBfgkFfNcv4Jn
f0K8nA+xaxl8paUHzLMdvkkewBliGDZgCwZ6CLrG2SIHvWsA+z1HNgau0SF5ORFtlINz3GYy9Jtc
N6PKWt9z0JFOwWvTbi9QQ8T3pmleSxcj63gmv2ND8XIRgTfDQed52YDWZjN29iPyTMJi9aiPCv1G
YNSWH2XLthdIB9cllkDwmLvzy7X/JAU5mmavZp68MOTjPXnYo6UBOYY5RJnbRBQRZmhGVupFj9pc
YwmqhI809TdThu2hrHlTAJJq3+oOS/EYryPm/ng2JOR7tXHv7ueTa3xhlde8QvhzZ6JQXyKPXogn
llc7Un11K0H6cby51xL382mI/Q0oH75cRjbuCZjZhX5Di7e+laUPnlUQcNSidkPhSg4YtXZPIemr
T77vrj9fFZZDDTa9xOVg6u2t7fgKEYXrjj9/aA77ZyiaKZYU6Z45KLo/X5WYkWPMR5vMsuhGgg5f
HV9+VyNCnO0wvEZufnUYdHMCoYlrbFCodTtgVt9kjQYdShGbB3QAa6oOQoTRji9LrMt9Eg0GZRSq
2sHgZo4AktTwYvA8gH6VByq2BbvaELLkhJVBESvfpmGJUgFj9TYFRFYeVw7Wdw+UtonvCULXlzp4
2AjUVgjHw8Yd6CT1OnDfSrCTd5anmoY9SHGjt+Md+FKQk2U1uq7UlcFOU6oznoAZZbZ+yzClP/Uz
QZUJ5QJetYD3yno/o77bwMRxp6Dl4PnWFrTAFUtNHftnvSVgQrXt3cDHq4zZK2yGxN7am95mmLzC
wI1cNzDaiRNQz5DVDeSnDh/W6abSoxx1PrjMOgTxl40oaIKpvZoApQD6n+EBGYNft6SdMyf6l0qh
PGxxSsH2S2C1fjuF/RZu11k4kZX9hTTzlyoSoEfO5KuJcWlzsAlzPU0Qti0lpNS489Y1nFMgsXYX
AmaGWAAqt9kcu2bz0/bkI2Qti6egPLPqw9PsOxlHm01mKzMRhe/bhKhDSBpzvvXHphQlIKfpsDaC
nMOqBbWrioqbWvMwbHLMG4iHKoUyPTEgN00JNEq7hE/Iqp66x2ABrd+HLZBmY7rW14ozpDkYL0Ki
divOHqzamrUG2XxLsFUEE4oH/12CWpNF5ubpylAfJDO4khAhZrxCrBbY5kFaVh3Yh6CCedv23Jgq
LMwkXoGDPNJq6hHPXYJnDIbYAkSO40rH3ul5EIuBzyp76UG6BAf5umvv2sgHIgGOOJioWJdWCs2Y
+KqH6svcuWzAWfdQYQIsZfcKExp4OY1bqhSfL1sLqhZXe4Tq+p9uMnZFy+ZiRqGhqan1cx14D1x/
8cc6PLfLWmgLtoutmvC8bejZlOzzVnZyp0v2OViwjqgScb8bs8m+DSaInumiC8XHw+DRdwCdCGkS
ft4PwbDvJWRsy9T2qJjaoRCs/hDd4IEmqq8V4J9iXfcYWqzQBWKf6pV/CluUDEsInBgrjr6G1bYD
YXU6QwoBrQnUvdm0SpKCgqCPXYtCoJ8mpLbofALjfVPslkrTNLuBoLvHFOzUQRObB6rJawrCi9DB
k61BHfea8Dq1GqeLtg7NIimhh5X4rJAxTIJvmBGBH9lJ1qatDzZSPfjPPY9hXgX0RFduSWH2jaWF
DRsg8fAc6eUDaNWdp4Jx5yd8PwCSrdn0qQ8hUBjWmZ3BHT0jAMmkJO5+T+L4Rfj+sBfJ9lWjMAOi
RWVT7nz/pQn86gDxgM7aRHk5qkZsJK7uUAxGHNdRGSBy8yK4GlOigdH2pZccnIqnHTqPDPOtsIS1
X4t9SzeYv7f1cHFItEy7EO0rZD1pF3WglOGDjjU8qmq8Hw+q+gQpaNCER98LTg0sq7iHu34FFJsN
pfic2JUWS6gw8IgXFC7+cgg3vtuCaDmwTeOq9hB2Gnp3Q4l8MTctJ46hbhrB3QSr6jlFpoS78A4l
NbYPm3e+PehokodhZZgGwK0EO1mPcM851hejIJVIHI4d8IggtsPJTQ4JHK59dH6rTxjS3tMkafd1
pMW5bLb1BIRyDDt1jr0NahusmN0M/vtq7Is3tgQaH++1A5B42QKO22ltCLod/hqqzivIWh288J4C
cTj2PhqHCqDL8wRol87lfVIa2JY5+QkGkaD6DSDt4dN+HbA8FC5e+qOdQJHb1pdBmAfQwue098W0
kzTYBaYlRXX7Fm3MjZZ10/zuExGXn37WQL7CGSpL94Ts7huz2D42LdjtEtOFU48yw9UDlKaarZma
kzPCUSFtitEGIV723Y9tlylfyz1O1cmHrBkCBr2rSszDRITpIGHh7z6g2myqfJJ5rC+P4wYt+7Sh
YQ6YTFXLg2PYTg+L6i8Mzp27ZTDDkY0MQHDoprTWswURFzpGGJF9SFQuzraumBJUhO6Fl0iWW5ot
uJoVHSArgQONK4jZQxR/9cIyvvMs/nKiYPAwLK8onqZ7hkC0nMeoJlxLvSscPd+siS6RS2we+l2D
9xvAoAaR1ah1OkyR/Fg8/06E/Rc4nZBdrYAr9zEFBx+xpdOEjGmVl7Eb70vwVtdFD3noxm/VBE+a
qInScQDazLEMZyP0Z3a+Kb7VdN2gxYP6H7FHWiaFBBPJVwrhWQbGz6X5BpeQHhpUM2dkxhjCaBOe
VhpeKWHyBEnIXo2g1Q1dVxawB9wRb/lUU/BkG73tBfTgmCFhM4QbyXmV2FMX5p5qv+JnwNSusMN2
oCY61hOCUSdsvOcosigCuLtyikkOerWtiCKMgTCT8qsxvgQJONJ1J5+WCCJOKz/bwCf3TnXnTvk5
mFYQXpoIFpSgPc2DMrnvz5CyLQSBGf7A940EQXIrwdDzQ2z2QvUIrIRPZgFpsn3akEyf1ZG7mXDA
uNWAQ98Ag934HfTefeYF0I3EEjvJNmP8C10q2uUF2FlPnmAEdZpKkK6MiDJRGjBGlw1pUhZlGmlR
hyyskBBTpX1PQWTEQgQPbIWRO/FyGSh+BHk1hcmKPbQ+uxOJhrDRNyIXZady4shDJwOXDvDHyho0
ibSGlAlBIVBIT6JMzRZ9yFF9t4w/I2IIMJvff9NQYg6BQwXBIHhbMa5MnI5hbwiQHkzQvYSmcgqr
VyHcsJsX4FxeVGW1HADId6COUb8FltF7OcT8bs+iOzaBR8xhAQABDZAi9jxOc/e/iDqz5baRZYt+
ESKAwvxKApwnUaKmF4RstzGPhcL09XfRcSPOC7uP2seWaKIqc+feK09UQMamGdBntLGtVyYy3FF4
LVVTsi3Scv7yW7kZUy8oZlO9xqK7RLVsSYVW/1nukh0cg5aHisFA85d7TUOs5QnutpnhvdljN4f+
wfQt57XV+Hachvmc/QxeTvXazeV3ivuVb2zYTszK1rqYgH4vbBZwzHfdS9+1PPtKkIuwOw8vNITN
1la6OpQRcmTBuNK3852WJHccot26nVxc47ZdHpzJxlXRarvR/K0sVgMPy7wbqeDXc6at+sGq993c
79ie3e4YLFXHyqlvWesijM7NC9OKrcVOLbfxy7AnR7ay/FFu7GX4yWvT3ZAoasi1Crlu6Od31gy8
K8V5XuD1b00LcFhdLUGU2WFZ55tuKKpN5REbtQs2dgjc6cKW6U5jj33msnbaKZp8pzzB/1llj3mY
/LeW9S2WUzfbblTxanSJgCtmg1s/Ik7l5xwBGaVc19vpqTAfAPDMlRrqH7wi8Qs17Oe4+PEdl7iz
6p5m1rEiwzAhZtlgXe1zoj2t5q70Q1EaBw0068q0iUbZmTzbpkPu1Z9tfOverR+05xlXtYHm6xs2
1fdrFS8EkHF0YAV4me1SBUo4KtQVgWzJZGSVLEm3JpJSUVR0xTFKnYfUnDXBCQzsYCSQf8n0SjMi
p6fQTZN0jSzP9E5bvmuUl3eTRoMDck+G3WFbU17tukmZgTbVVNSNy64DclPoyxZTduxiD3ucvidr
ms4qqYew/q9Ny9B/DoidxssvaNHuatbMYqtLgw1/i5TbZUnmfVa7MAssyn8oFjJ06SL3iSuuaZuR
72j79YIJZ0eZWR/5nLYtNWPnMsNUY2QFJPjwmhtvkuHkVsXVG77gO0arF0qxVUrZHiipZBAptu6V
v52J6O5kNjU1UPlLw/ZDnlxuGDfkq1pY75LB5ypOrYTwm0HpppMnk3JXFcvFnzB5TjXCIpXKT8uw
d88iq886N5LQywhtmV3PEnF1TaaGJEtc3zpu7N3g3+K4mE7j0IsdUIerZTGmsU04j6PELznQDPWm
efYj19kjL7erBsFhZ4vxNa5TpsWdXwWjE+nnotoNuZudkejtUHc6gQc/nvewSvb2QDTXs2w2DfiO
uvlRu8XrslyzmBsQ1bhU6fiyFDg18KX2hFuiv6mBAC/6Ei2TzZytoCDsMGtqnfoDOcDfjk6WYJYU
e+5UaHUV90dcOKFba8M2HZKBGp98deZWd3fPxKM9W3I5Ss90DiMfk9I6KsfFBWTdODTOXpGy9CLX
6lAaxNRLavUjoN3NpKD7FaV+0KwI+V0LijYm4pHXPkRiVxwN8CewLwr+Asb5WwBDBth1rJfCRZiF
1qIlYTvDZjFFcyOU34cwVEDzdBiUnvSVUTlExlxt3JQOu7rS2qmfCzrtsEuHQzNzhHvNRB1SRu5Z
SS71Mp9Qm7gQJqOAVQCS3fmNTvvLjE2brz0/UYSr/KQzLlnK/W8qveT9I7a12KfWfZbkpZNSFmTY
h4wpXBqBj6PqgzJx73XqJ5vCSZ4h+PR19Jx35cQjExTETlVaasNS9R3oNg57E7ZBSk7VNyL+Dkcn
FGlmMxqm2s8hdpQsQiYS7250Yyal/lSlZdVQIroy3/bp0l10QuaX0qn/iikZtonDm9XCtglgzZ3Z
FNCeChnpd8cQOysff3MZ8tnKoh8vMlhQoqOUJAU0lIaZvrOWRst0/vknOUN+9jXylazh3gK71faq
8vk4Se/XaD91RknyR0qaUtJ0UmOo4KvtpMlTVcG2mbrMW6uZLm756Nz4Ox6n/6yhUKvSTDbGBAMl
E7UfmDQmx0yb35YF/30/Fuepm4k89c8/idMMqpBzUqapWHaiu5DarAdR9XKdRyvwY+m1b+V+ie1h
xzUGcT9N0XSnYuNkUb9XSrzYKrDmXGytXpGPG9YMiLuwH5mE+05+SxxPbhND3Bc7TbaNR3ok9Z0/
ZdfohK6TTxZvgPEsS6AxcDlYMIX8k+mrVnNaLg2Xd7iQr7kfp1iqeLdabQmzHPN8mhxndNWgaKIJ
J0Dvb4pq7lfulP4XzbN4CtZZ2FX+bpKos66bUCRhRLKewTgO89VsFkxTNJ02r3aWfZOVDDvaOmgJ
owZV7bqbgUDMWjQtTDnRvKURPI2mpZeMCwlW3DDRMYS1xT6yy6XO0IWHYTsQnnpLrGvMtZASgT2M
qHgH2o1NiwB4dB28d5keU5QYPNSZ74auaL8T3ppVnth3R6I/WUV2cd3U2Q56NG71KL1RyV2rziFb
LpjCl3F8s9vhWLvFcHbtuLtKmYRYb5wtS8wYFUTF8C6JKCWBgp5hJfXGarAZItx/CSYvK4V+ciQs
z5eyU+6P8aOuUh5d4bwalckiGsYfseUA7m/Mm8uJGNPgrByS4uFo/PEqdoV7wERXkuKV270Lpznb
jz2LeUZ0lcg03KBbGNjkg/ER203+SkH84kT0TpNR79lOhcsikclt684a13LxDBcNJg2pt5VDFZHi
xjHh1ePGbn8Psx+vcumdJ3TvtVWmOTWtfJuFTwx98FjVa0b1xcHhxLgnX2HimsKpyq75yGTSEHh3
2ORh4qrI/sTNEAFGyrDTyW1dt8OpxaKFH3Vd92eCjcSVCq0g0Ia7iV4cdYMEZYjCbSj/j5PM8tAL
5x1IlXUa7WTro2S7MYuomT+cMlTYtSO9Jhw0v12T2eHgqsrt5MiH6YJpUot+19gfuy0ZXcVcjHkD
TaLyYHJ4Kc4IXGr2uaflgo7CmiN3SbGCLN5v5FekvvyaEzN7tyhFV5U45mnJHpW+fSVNFhK0N3cz
nIY0NvbpMnxqUWcdbWYzhIsNQv/Zvjf7t5lh4lainFQT8CmP2ORsESA2zWEX25Z+tT0B6KNcfrlG
tCkaD0uM7DleIGj05K39GlzS87tNl5wuYkkPIi5IJpR1xgGVbk2bnmiZi7CMShL1gzkz9yseeeq7
0LUlO0goed0KzciosK+6ZW6FSyyLIB/NZF2O83Rsp7Zgjk+OkBA8zoPnS+OzZqHXjSyEfNkFUcNf
i54TJPELNz7qhX+a8nQigD3Hx3Fs+t0Uq23fOpDZvIgFa604tbJkthgx7bJU88236j0ffTEobxcR
LvXy0TpqLvdrXIuPnptrkzmmfhwL7a/bmAO4KiQNfGZ/yYbWRwLe7Bt+vnh1uZmfDpEmrd390Gz/
94QvApcNcomGdFFFabTJmtY4ioZbxVD5nsgf7sal/DMDMwmnLj3Pxp9Mr5mOg7wYMIAc//cyT9mL
5ymg9gyp935fkpNmlFBN9XsOQ5b6z06PDBnS4+AkIpidaMYwYOFSSLO/jTnr4RDNiBqm6YaFJUNt
dBdMYs+L02oPeoyrcyAeCsDAmsDZTQXJzCZIsrwL6o5zxWX42IMgZJFPNIQRYE6FuWhvyPjQ8tkK
hzbRGI+644lD7Abejsybi5ui7SYr8AwqqNis0Cvn6Ku36z+jgfCRGMQhI103Vp1RIYfGm1T1r3qm
EBwsJOcy62mYPRaL4ciB1YSJuHFzMtQV/k+KRtZN/QUp+LtVJjgvV9wNmpyg0ptDm8yQThu8MKr9
5vsv1zWbAfZDtjzsuXuaQwlC1plx7yyn3TeixEKXyibQ5iQ9u71oLiNDQfQIImn1wI1IuvQ6LUjK
m8ocml9trQeZof24JbS0zMPIHqd6EBHwIn3NH+SJ2AlA3r12nZruucUNbr4aBlXZLAWghkR2K6dx
yt/A10iKrmd9mv4TRX0Z0i+/Hq5orcjLpjnuLGYZG0iv2cYsyw/GAt257Yy7phXeqmLh1oeVJue2
gHXYDLp2mjvj+capAWigxm4+F6BBV1Rsky6yw9Iud02Pu4tpVteFkfTtGax2m4M+I9I3rUbCPClH
9NC8wNNEXNDWCztA/l9WaWyP+DqN9DzSDPHzkPFMa3PbVbQQBRMSESWBtA3nbPTPyVkVkybDMHVM
faocNZIolPjLa8P/sXvn5svE2WMZOAkPXBMj7G1smHnglQS04XpXq8XACOwYctxUCXTXGLBeiNKU
B5nXlec4yl46QEjABsuaQDgzARVBL8nGLgERM/oBhKRiV0gwP4CZUoYKNFQIwz+TGMVRS9tb45vR
q5Xw4cTdibRtXtpeS/Ye0LM1b59hIfQtyO27clFE7OcUekiW3e3Zn++JjacBK/21zf3P1m/xNYgu
5rg0RvZgTvkGjlYcGmBL0mK86Hb+7SW180hGLbkMFfkoX1uZU2m+R0UtAt74teh72BWV8k+RY2Kf
MCbwjc4yh6j2WGXBpIVIlP6Wb9gNRov/SmJF5+JgaNlkFZe5YAyhHH5JF9taMMyWvYO8xKTFsOr1
IDMdG7aXnDoL/DMKYPmklwSL04F3qTGauPmn57ziY53o7R+dPl+lZ4y7ATG3G2V69FxXO1gBOkYc
mA2BZ1vGpzZaBBMPhHcjjgNNRyYwY4ktacJA5tsVSdoyOhD5NhiSzfM65uw8oOIva2otHkDInQf6
eAZdrXlu2FMPQrjVArvPP8zIaLc8Is6pSyCtW8NrZyHKw8wCw7iWg6IBizsPE4Zsg0J5rOVx8gki
O3U1if5D4RrNKXu+EOPcJp3NIGIxCdbCL9T4hJx8MT0WHp59bY55MHn1HERDAds5aZ2tZ/N9l5p1
knmtDgnvylkZ70OVV/vS6j4ikQnoVi7Yj1Kbbm3HcazwjB8qylDMNiPXMdIuHZa1rpQLOgI80LoG
C7Sx2dBGLmbp2VtH0zMkl6T3grwp0vvS6ONFYMNIBZBxjyoqXAoj1IxEu/g+2IskF/d8Aio2mNP1
34v7/LfR3U/k9ULJ+cwzSaGKP9DfyBo/cDy5w9bt3feyS8erPVuEbgfQxHiZRNsl3xALhzX57pKB
FnXxxFm5Iocffy+Gv8dlGmHx86INgWLz1IouHLyKh79ZzF++igIzGsoQn8OB2f7ziKmLzVS72Qaw
3NXtR9gH2X5InVXBiOfLxLGONW8cwsWga1Fk0I/4lW5kQtJdZRGIs1KvPkhGZGHqPwpPT94ga53Z
mMcHpHG+3LGokEwhRmdjEgcTI+2jlUTr1MCYbxQoSELQgUmtcVAFYXcO+FqVmj8qvk84NYV5icpu
vjWsBmOKf5xtBH2aojRgdpnfKHPYUVc6T/+kv4QExR5R1bHsCPkXk8Xwip6TBqKrHayI1hbSUffQ
ExwBCdjFlY1X+0KUZ4vduzljJNn0TP3U8lF0mbqknlc+0Eg75osyPWVLUz1iS9W0UMDQO8vei0JO
yLPRQ2gSaYAkEcN/Dtuke+K2ZB3EjWMd5azGFUfnENpmZ20glI7Qw8Ty1vOVzPEPE6PiwKXZCiwd
o2UkFuTpLnk3vPFdGZb+2rnl72XEs9Wqqrgmhv9Z0rOBqoQN32GxR+e2Ce6D7Hf6Lw7WNjCXHrTO
mDVbC6gEeR+kWDY2AVpR5t3QLPY9zrYGEtZ7AS0m1mUk5o0ctOwSdwAkqObbmCnaMjFW8riKtlxF
UETA3J+dImKGwjQsMbhbu1yt8xo5to/xSaj5qJiSB6ZOPkLqPdEqOx6/XAReIKHV0RikOBV905Gy
r5rQkO0QQKTjqOijJkjTWOzWOXfOvdYy+x7jd9wQcaUKEdoqKRf9nOKxexLCOxL5LmaYwUv2JDfw
KcTxtnYNUjwDMcy6A+SETLHQWDIugb6zjnRsxV1q25tBeuU5tWEnA0DI4/SHCcXCkzUaVz0Z0kNp
lsumWkK7qfGciJyp06J+VzFmqWKZ3uw6dbfknnnzEjOoF6d54z49Kt60XZMYXrOKsxa5mMewASYZ
0pz0t38vhgXVN1kwEWiTLODfwkePOtjK0K34q5kAK3igeECtWelnrXJjPWIHIeuz95rxobJCnmXW
bgdA5ofYoBKXBpA2d27iaxrJ7zLttcOCFeLst+JA9V7cy+cLDqxAFyL/bihCF+5KnrbhF9JYdADL
jPGI7kl6s3OpeuOdTCf1szHv04Fh/hznRpjmqPa1aHk6pkZc62aBNzPu5JQ2lxqBeV37jbVf/JQI
yOxRuUzJY7SwCQzp9F7kU7mXk1fuUvyZL1reECHqiJYUk3/0rVi8t/k19qW+WwZ8L0YaXRZnLK4R
sb2XsZxHOhiDTXETjsG+1dOtFYGFzp3pwx7lK78ZVqn0NdFhrs5mHXg46W4awcxVHdscX2ABDYQB
2jTtkkTR8KLUMrw09WdNY7JzTLJlOCLmQ+/Ef6lD07DQdGNblOSeusRlB6bPZCSdIu9UFql2zJi0
ncAmn6topvPVvPhlMKb4JfZMXExLP15HPyXat3gYb9rFHc69+WLXLDyNcS/rHPOYLaAKIf7IMNfc
t6ZObJ6KVUTfclCmajajaAmpMIC7/XvJLdoYRb+6cubxMBc2G1JUlr9otQrnpmeC3LYRmaoWkMoY
ey9RwSMVRc3JstG0fB0sS0TpfdEH3XpX0RhmzZgdoL/yF9/rJfbZYRvb+XzDYIbOSAjyWDEySpNO
D5ngOjvHEiWgA2aBblS9NMJMGOBRjiDaimPrjV5g2PwwHXZAKCkT90bU1McGmYyJqmEHleWKc1Vv
8s67OM/Km8U1254u4sdOi2Mzlwv1pYHysTBixNoJqDht30uJRaj2Hs6zLqJKBZ5YiSnkyRX7InYd
zJz+l57H1nUweweLK9NYLdeGHXMKSLmkMrY6yOSj2y7vZqG0czZ31spT+xSjw2UZzfkyC+9HzoZ5
EAjl+3zGRDYuPLhlTUQ11crxyjR6uFaL5aEraMZWT0dQt5H+bZJeJPuXO5wu5ngGreq2jX0089m7
kQqAvj3UYVp3fJqwZuD818U+p5M9DgaTOpmmwIxlqrYKxA7HavXd6u5Z6Iu6yhHmU0Yoc6Xm1t60
DthQYKc+SDfSgknfHLuGVnpw1IRyOf2J4H0Bg2Q3ld6STUUC/EjhhCO7xFhEA6+a2VFazJtpiehx
zYrWqibMuqg62VpF/EF4lZ9QM85mZTMPLJflJsFtryPL1L/TOdqhrw0/ZQHAZPbasMFjyIPu8DRE
isUJQVtrDAPZWT+BLg6zWfJFZX84dbbzZ6BAcnwbBn++CLBKt1l5DzVXaOJtOYWsv7MPTm6N2If9
dm91EMnYzuCccd3xJ0GS39rStqC+TckuLXSdQNeT/znr8j7VfLNIwb8xIbyalIGrCZQzrUbthTVK
mGUqKrexlyeRd+0+ZUkH+xjVxqoFc6+qvDXNJVP53zHW3MNUOGdLKKjAmfkYoV2EnfqRMfKyqNoL
GVfvMkRZTXItklvr6e01SFu53D8MFOG395YThyh5xgq+HGBJn8gsBJr+26tgApb0zFdTU/pVeBZg
VW/88NGJf8UEaletozWv8ArzfaLGp4+jeocwwvCFWNvVE3poTzaG0WLBEiN65/q0nlSjl7/2Y/5X
gZQ5Nb0CSPnvX3tPS04TiGUqqoIZj1lsKrfvDylBlnP8fJGmerFtbB/K6mQQe8O59hb9kszmvF/m
p11hWNM8LneR29kZQzTpSg1W89x5L52JwmuBB1xPNr/SqWb/FNf9w0ehDuaR6FLun1rgtOCXvzId
cqU7dGz1LQEOR41GULjVX8vOEGvp5P7Lv5d4IDHXrZ0yrT/tQdSbsbSiPaeG9mIkU4fjLdN+9aC8
DIf9GBrD6LERe9oR76X02WRHov3sVI74MsrB4oFT1q5MoreBtV6nJInurbe85cKKXoVel+tJmyac
OXDdXKn6l2HCVe1xz9pRdxvIsMekEPYkbfBiYOiRzOksnZ9xLFOMF1n+QMc2QsfOulUb8fY1i26d
exrKVd9Ht7wiZYJUpoLct1lWEcWb3OnkVe8668XqH1MCOHlVatG3k/g8xXGawS/lYhOZAdTOs6pV
Z+r5CSMifD9bfBa+us2Wlt2LocvvsVZ8V7ltbZHkrmZZh5nzwUxSkqhxqq2HjfWNZ1MPeBeNTQub
nwZ6EA/F4bjjILHfHNqR5zG6ic2OGUMrqkctX4ZUpxRNonNt6ypwTETI2dCTTwq6PVZi9Zpgnd+4
RSEvprJ/OjfSzmU1TFdnYlJk+IMDZ+UpgUElDpTeRd+afyX88eqA5rJ10rm2kMNlyVrtHUcpjj+0
aOQgVtZMVQNOdOFI5rZII5vIe7Kk7xk9UJFAYcIL1+6FbCDuTah/ZdOuNB20S4S2XVeiPOqyhv5a
DzfLZ1mVyu6et5GEYL58rFitafznL6534oc4oXoU58bQmOXysjJFpF9037UvTmvjD7VaHOg0YYaT
wVBBoenbUd+JbokPhCJYFKk55h47RL/BIeDf/r3oQwm/ttgTWbbIJJ6kjiah9CQhR4IxbkZlO2MN
Zb8QDhRa2/LSSH83zGZ5tsn3bsYud3Z6Or/PeHO20i7isKUrpVDlPG9SQHdkym5kzHeqca0zVBH7
vFgMy1JBP2aUlr81JNpOzt9UOKg+PbBm50Tt4W9tnsVDoYGT5TTcZJHxUPRUe20Q5VvjuVu3GUBT
jgyKGzYZHTrLxApqPoXNSl78fFnZqRq2cNWAiYt5WbeRdEER/F0Gw96bBg6UEf4fz4QQRuD6sbeS
o9OGrPQmyNe6zJ2olrdRXNnrpYVbME/O9KsFGt0yrTLlIg6eazq70hpxr8TOAecNMNuuJABVM020
vWvcjVd4Q3LPFKi+W26+5QyFSpyazXX2WSJdIb6wNQl7YxOL5G2Iy6PCr7lmdJRsSNmLk1lY/brm
s0UnS6DRtvrXubYVw80a4n46eJcuN9p77TivdqWSW6bP7xBKnWvVQmHrPAYp1VO6jHQm5J1dl3eZ
lb9nnMDcIVa269SACo3nBK9Id9HaFt5kZu4as8kvqAZXVnEuqBakXXRn7N/63krCJNWTIGHFzLGE
d3/sMhQABjlbDd7rAY6bdnCeL60PoHB8RsSxhJ/YkGGcIsTJPhXOQY/w+QyuuUI61C52z0Il/hvw
G7DWKftHisgzL4ubtzsfr6kUU3/892LQFx6hI6mD3vBw53W6IadUcOFgM2qYTJwnZkbnEUIpyRSU
z9brHcrtpd7ZNQ4M1lr39z6TBKTHEij7EukFw0twJU6+XGwGkkRM+zch0+dGLbN5Zqb6txJPNP4j
uFCN4YfxYEUMqdnLFjAabDf14pmI47a5n8R8Y3uVDKeEG8Oo3fnYObja7dZ9Xdj4ecqM8T2OjG4L
BlNtK8N+wDyrT27a/f+LeP7PTlO7pVXsAi1dLo9/oUctQV/0quoqGf+DS1iXcva+fU9t6+Y2gNFD
ReAiqZvmQ7eNXdTgye0Y+qH6+GuCeUw2IcOv/Dj+U9hWvVLMVd3neq2oRBtCMUFE9slau4BZEwwg
KT/rbBlAmHGRGJBd0m6wOSKg2QLO+eiF2NHXrKc8+ssidrXuZZUHNOfhv1+CSoU5sy3/y98hOH9W
ZtIyw2kUF8gdIqA6ay0TQII2I2RXG2LgM9A6NW/ZWL7PDDfppjzg9dAVa4U7g6T5yquwyc7C2UWx
t2m16PfTj2bl+akqoy+vjq/OM6ajTQCtLfKXteN/AIsOCU+SX5rnDizC8qWAis1YwvcsusbzPBZh
kfC4sRIAriMfmkuKVFBxWeFNWcs++SQEeDVF+0UlTaETU0m2Yd/bO5E630PrP1TnnBH2DnJsggz9
llpwO3eoWLpr/E28/pVg1RerdGibnCfuQXuL3OY+6azIGKChGdBxtywG/WIWaocD0yTspA+XI4Kz
lcC8+W5Fxhky9xt6LRKi+8dro2kf2+Ddm3Kk129ScpLYD0OrArqnDxVOfetbDS/u6PyYA1pI18bD
SjD5x91GiC0FAjpZJyNXyDn2vTSKfZ8/B28oIP500uLk1wBHG3M0CcOuqncjIsDKbgUulU/ZyV9F
XgzhaBO/NqI9T2i8ipz0twARZE3Nx9z409a2LAqrxH0YCZXX5MVXM9au47iAX4sajA7iJ3PHrwTt
mpaIU4Bb5DB71kc6MHjHi8Ef8FTbOjSjTR3Nv6vJM/cw5KrAsVirWU2SWn8abiMi9Yaj++oUCut5
3uiHIZ+fwMvss89IqetZSn3YjXWgMkZINjNX0n7GPc+b/3wHgLKs/JsBv56BNlVNTquSPZGoi54A
iAlnMrYvNIwMqJi7fhlACQJzUtG6WvR3ZqLxjgkubOSFdX6FKp7KHB+ptKSFbm0FE8E7FRNx9aGT
NaPrmG05xnfTH1yLCjqOG94c1G/mPgYyfMXKuSFhAp6qDy1Wgc7tsGpoB40FZIlyrVtZxRvfKP6g
9RAqdua/ZiJ/CA1yHfBV+mvGWHCdF3+4snqc4DBf0C0Pa6eFNSriwWJVLM3JgNsFHsF/ZVp+2jAR
SJ0c+RSuc93HKCso1TocUPX8mPLidUYaaBnGqBZCIm2VSOMPMSMOdQWRYXNFrGOft/UrQI1X4Arr
GHPqqGN4whX5waXO/AJBYv6rK/MEP+JhWdMeq9bWxl7677dIGnrttCruGfb5mX+2GhMYQtd/WVV1
YAFB4JnxG07vt9kc/hbC3TItpQOvmdAo4pklJHV/hmHeJMT9pc7ukjSir6utlbC5BJc/kWzvzFgg
pD6B69Wn0c7f6YJxWJjulzC0Y2Fp7IIY91MbfTWtAHRSAUPwy5sgW7yC7vEfMIQP0Wfb0jMI7s+/
HOpMSlOxt4ZymzsMmEpjYmF5bwZ44X5lhfjR1PinSa071TAda/vm0cwjpg2coJq3M231XXjT0ezy
i7QhvBa29jVKd++bsbcWtk2+Jk7fSCTRZkGZ1tmtIGPjh99P+f/R7/0H3OZuIrej14d++zyiszhd
9Yn/gAxw41YOvVG/tLHLscnuIo8nFRwDwv0r9CfIH1bgRvmx0OyHY2h/IjbkKFFfQEYh+xnQjvLD
hDXLaexfVV29mck3gYIjBlIAwtafKBk+rETbFGVP5lNeYiR2RNA9Deu+Mwv6WAHBU7rTVx4BSARW
QMPb7ZYx2yFv60GSzBlTtv5oT/671T8TzjSadQcMo6CvW9hruWZpGVZm/8pj/YdFN6RYrHE7jN7V
uywmAYeKZN+KJVTsBVzo9JHHVt6UYwvh4bLc4sbin51ampNHxbj699smmdjrZotX2+mxPFT1n6V5
GcraBQzT/q2n+Xed7v3CYFUKe6JXkSvPCsALTDFo6cDOh6g6WN5r39mrRO/bp231L1HjK6XOPcpm
DR+2/sXWtSyvN1NZXUAJfULdwJOgwsybEXwS5vrdVhksWk1d2k0d5yz1d7XPmv5Y1hpZ+36byfi4
2DrOEPOm2YeqrU40XHA6EMSSz6770qIlwMkb6vRkmeMA/192kVfsu9w7WcUQZMwNG8Gsf36InhPE
N+tP+a6N6uLozFkyhyyPWxwZcCVrrwNMzn0G1knsa49bCXZxv7K94oslUC9LyXSgXf6QqEMwsLMk
hPrz21vEA5XyV1dHoOyfvTUrGZ+mRnQCSRoAkAjmJv+W4FVf5WUy4S9O3lhZujIbEBJZv9WYzXpz
AZsqOrQu7BU2uWHoITfvNFwIqjwYVvmTlRzroDYXob/ZnXVGGGCtK0tvWpAS+PDvKTYm3qVK13YA
iN7JG82rzPd+lmFndFm/Ni2owR1DcTZZLD9ZyOWVr5LRfP2T6+PBncCcZPNXrJsXWDPQZ5k/TyNT
Qksn+zWRmGsyzGrzd2NwlP+DOKzZMLStCn1X2P23WXWPtMt+OTOWBROnlhTpq5bx8ffl38j1f/QF
533nBnrRP5gb3PyyuXZZ/eGmF8htAExz/ll8smXk7R3j17Vzif/WLMTQ+9eG5EjfRRyD2XfSDNAe
kmORgnIz8nvOR0Ypuher/z/uziM5cmbNsnvpOZ4BcAjHNLQiI0gG5QRGkYTWcMCBHfU6emN1Iqus
qt6rUU17kpb5i2RmEHBxv3vP7Z4oO4ZWWj+78XjxcHOSKbxqWkDNYjjbDsHWqBePHHu+bOAqRd/w
Yk9PdbpqRYzpTX8QoISD22ybnI6WomiXCR68pV+2+xRkQJMPkjcseOLM9IxOxv4iArYfnztvaD71
zkSezLp2GG1CY/524+xCldsWNs1HkFrPtgURDAXI67hSBbCSFsIcHqaZa5Kr31ubWhGZh2/jQxo4
1yZwfwRmrkUyCNbXbKsb8e25ZxGnexGV32aEPXPsWjqLoumAeZ+QTIVGPpWck83AgcLUR0uF0mHY
9h/pauBn6GuLoNSf1NLV5vCOTIJBUDo/dAnMUfvAOnV1C+uud3kR/fKqtP8yh8MLUs2HNZmHzpp2
NSr3wvHQLCsOil3y64qCQ1WcPwyy4MBye4Na8R51iyRBZeREshCz/oxtF643YJnKjh7iCLSJyZ8w
M86W6j8mA3yEaTQfoXEaBG600Abv5yf1uWB84PXGG/npAWgEn1ieQMv36XTUtyfZt52jZebbuki+
CQhwJjS+GYU/9Ftbdh86DkgnBY81T4vBBjObEZGIFs8x7hzl568WguT4lynuYy6Nhugc6O7itemN
x7L3TfluFz6aVTBcY+Gt7L8tk2B14sJ+6Tw++ha2QO0FeDcRtDr8FSPgHLQeXsnInNfowwwtCPSD
GEmJkdgMu7tnBJBPw+0/Wyr70GS/Zkxkc1P/KoOj9jjjEmf0scVQyWrVUvSEwrJIdPFaBs53Wro/
MJjvTBYTPY33LddpHhrj0qSgvhMamIKspkEYDOxQH8mGHBzVPIPR/orcZqNS8nVyxtbQV3yDeg78
LrPZwkFtwSnwmJcDPNv5MckJL3tRvihnSB5IO87cR/xnOE2j4rdtJBFBgamSy0XHTh4V5Rt9OJxG
XTKX1BGd8iHftr3F0ZdCJ5PI+hIZFXigBRsY3b9oJQdSUX+5brltgN7Sh5DzHc/a/RhAh2swYzPK
qJfETb4zmE0jYKXFhO4LhoQrTe8P35a/VZ3gkGYEvzn2mhsSfy9Mai079SeoC97L1Dino7WKS8kr
DGJhYaqf2MQkMiTVJ9M+SC5Bs+sIdpWKiJNlRzi3PZ/kFwl1w+I776kf6+ZDR8cxQIlkj1PJX4Mg
90QO3rxSjvAb2/x3A+kgCBWSUjAqJ8o0rhfjzCcz5t4xzr+iBg/NfFsmbl9ZB4pYrfE0xsRFaVj8
6cNfObA2zRg8yIsT82rph/YnIoqRMx4wSFx1Rtqy0GSu60L8GF2OCgkdHx/aQrTVW1BNFS4zxlfp
bC5Sp3P4jeOHUDWPGOo1HzhfasSbhNqe9XQK8N3+CkV9P4fyM/BfmCm891XAOwDfCwl8XAgjj7Fq
mmTRUziXyb0731zo5jknU7SyI5/pzc4cGFY5Etegayh0fH6B8yMs8mVcMY6WEsMPniEJbDzpzS+r
jB7DqcUxx02hiYs9FgIq0GNzuPGkHiqWhNgbH426e7ElG6TWPpaOV2EEmI3WFJ8+hY3GO1wEJ4Od
ieTPwa6mFxB1G0jmyzIF8wCQ0nHVczPzpa1peOlxfpjuSMzD6r1FahbvFEFu+gHMw1C+1UaVLrnL
iMVk9TsS3LypNmU2gf0Vu6Q4CxXCQ+M0NfT5Rx77d57/p071SQXFb6PFIzHxN6WGa5Y1l8gldx4G
29nYDQbWITi3LwBnLm1SXKcRL05ZE+2beCgm94XCBTrmX9I6vrc54UfellBqE3kXD18tER8H0aRw
/pR0DdBbe8VW8sf0IAbKRN5LFfKmkT8kzlIHDBqZbJJoNWxcviUVi0Z6TOfkwfbxBtZvIubRpAaT
9GYPJoluCRvj1oJkecJxRVtLCIzYXrkedfNLFuYv5JWn6Grwp+/t4BEsFqRnwXQ0kqsaryi+6pWa
WA4m2TNbVwzrfhLgLX46bEybF7KYsA5X1bl0YwgP6uBMe1iAOMGB55HR5Aztv3RSvms7eyJzhHvQ
VXvf9i4yZeiDjwzo0xh8JSw7g9vjuYcnALav/PSd/mMYRh6Y/NT7+m4eg3vlTzvLHAGgiQc+zGMG
ewYlrX/L4ubq5f0lyvaduCL3njkifNsBTRskctlHQueU5b/ezG0k7j5cCWq/5skImnIxMajNIcaA
fTi7qvqscoyR2BYXoWi3FgWvLAUplagWWfNcuHedK1iSPDR4u9sDNMxQj3SIWZAk7kDJVRr5ya6t
ngmcvLZVWt4STEfH5rvQ9bCHitTYTC5wHLdv69Ugki2Gmke79O6CmgBCM27ztltOGUkYLDKKQm4I
lC+h5Z7TdlyQIDsyqDhp3ZC4C7M/WEfNxFoHlUTK8PcemNMEb9EU1xcisR/YB08uUcZuSGlGNJ8a
OW2dWxwp3ZlaAJqvDqFVbUkGLbIbN4UvmUgu9f18MmEgQYG42PZGZtWzJq7JCWXna9pzSI1DtD2h
7r9nDRtep1ir5GNCe1o3FEfJacYXFJUqJkWgRYwlw56Grt7ZgB3oHTxN6QVVItS+sVAV7pNu9Rfm
lqNrE0LoaYAAMzUtZJ3cB6xQk9cK1C2BRSSmdQcLan97hKMeht1IFtPE7r6cbysVzGBWPf8Kz54y
G8FaqL3qUI3y18SExZrN1mSmuLgnE2ZM59IsabQVoIiNJ4AmtQKxHzWXodlAcWL8zuTcWP79p9XI
LuuFx6glVwNY4U1MAZm1nmliTerUuEVrMQmSePWyN9vs9gGenMnLP9uAjbRrit95sl6Qh8AAfI2Z
vM/G8uD67QNshO2YX+N82tnNbZAMNcQKD6JPn/kIqRWbnKvyWcTzWOwTaVAZ9zaa+aso5CPGvpNj
RS9gnzZpVFHGQiV3xGDHGNSHFZI+DJtwKT3Ug31M17gVQu1TIv0Tt8aDk48fVGxtquE2EGtFswoT
HMIDVpMEOSQRnAjiRH7Tq+mVPX6J7tEiN0Z75M26PBsKV3r/Km5+q5HanUzNu8qm0LRI3inju8rC
+HJt509amhevah76+katYn7aWdvIm+SaOR3dTv6GI+52lrpf9Nx049gqdjLpiJp3h+SvNFQv44we
Rr6rch6/HEs+xqV1CT33Xnvxpc1+qi46g36itjvgFZ0d5w0r4RhhX8DENEI1oOpoiKKNBuK2rPPt
VAQrpKpNLTXbQYMQTjyFYXp7zUOPtQK2FLhikj9melajem7JHHGx6y7loNYlR/epP48p8VjdHIoo
X0NrS5Yzois5IUABdf/q4ZwmOQ4kRWMcgy0pkCFOls4A3hXGlulUjBZiXHqz+8EQspy4C3RlfghK
ufH86Cl1puuak+41U9UpicxNIajSUXIxSLkP5XurupcsZsZZR+ALDD98oV6C59D8pTaqWIiCyair
mqfAOhJeeS899vui/HLmgM2hig8j8AksSvCfPZw0VC00+lJdoK/QGms9gBx5bTvzPuidi8reQ6M4
Rl1/1FWFbsi0ObH0Q8qO5HlsmT3D7mnGR86N+DlAwM9L/Z0xRlmE/K7YTgRqTPFYpDMhXDP71WO9
83xafEOOtmb4GvTp3dCFx4LxukHNwIyAZgvnO4gNClXirZ3nd7y6HKPFc0IaIXWN05ymv/44oqd+
MbT4Y/aQfovbx4GCzRLpXihbSlH6mxc6tKacLQ10FhH1Vv9WO/b1V7gzrwmE1ElZ26EbkIqn9eCi
RXiPGGYOuf2ni+O9W7RHmp4fBBNWDdXRCfWl1OTCuDW56KpLpwaEVFUsfV2lf28TFSGL7wZeCcgr
DlV53G5cOldBhZDPhSd5Eum3MvznNK0+lSPu4nG4fQ8+G0KhlFWBjYfX5hkh6xsrCe5VNNCcdrFh
WPm3IvXIbH9d33idCa/ktd5osEOALp4QGh7BJr8Dqjab4tRn1msSoVoahngL4nu4w69j653tXj0D
aqoWuWfCiQwPvq28rfJuHDbJkx/oNr+UyU/dkRsGDjWdEitNyRPHmzLLQ5gZDZl2U1D33BAKm/Q2
aP32GTvcHxXiXTcIdJ1qCkeqpqo+Un9mxv6H/YApX+NgMPc8PPjzMB4NpkMbDusdrII6QTjMMs7t
bnqdBwLg+QgHzYofmR7UG6P4ilVk7NJhYKrt+9yDQAhVWXHVMmx2WtBMX+G7NFurvadkkv410Jhc
+4c2brdtAuYoL5S9pmk4dXhsAgtbAA/s4e8PRZHb//4zqw/ydRVinGqtsT2wGzSHMeLM2fNHWdJy
RNl3wdvOiVH7RJWwkutm5RixcbRvP+BtCI8de+FSTJm3xJKmjq3OhuPfn6FvgqmzZ1JNmg5Vo+r9
g/PhAKs5dvVN4YtsKuQJpnxaNsuQGRibQE8NmQu/OUZD3RzDPCdI/1+/bqATrWQMHaiz9MWb3Euc
AALPh5NU2Xm0wlcT1A527sXAuA3jcQfZuZr9hci2NIogZqSjQQkbC5WHLctMMVhZGf5g3/8ZjeiU
JvpdOIUC/Et1+qQm/Ntzf3ahmJOTwSUU4NVCsuppyoL044osOyIwEm72MC3mWiyrPAs3ZtCcMm2+
RlH8SVYWJbY1X5QdvPg9sKjAfcKDlWMdIqprm+VrAdKRoTNBSTu4eb1j6y7tvkIAE6ugTTLudd6f
2jnglTR3OHEzJAGQqfDMZOZ9uYavlxW2xEXa/JKnMdeU6j6Ucn4yoaQmFpwnBQeltJZO7+wzK+1W
U+qsQazTiWq4tB5SUSkKXlpnNn6w1H3x4HQcXaoNnhG16+MaeMdgIRkNt2N7DbvNZ/ZYCu+eeuEl
J7svPPBPUObfRgF1EbrVh1dAlJnUldw1Bu3RhDpVshHmAQYpzLeO5qqWWtjnGT0iHyV7RoDfXaMu
smeEJEatluvek0cTK0IMdhVSyEPjVMxfiPOmRH4hm7/XHe/tjV1DvxDDGBPZx0ZKKs1HbM0FSaK9
LaIvCNz5yjOQQGf8P+TLw2OoA7r+dLP5+321TPrbfJmfrLp8qrIZWeEAM0NCCIFR0sc/cUDL2dQb
uwaf/iwo+ja4icIQxfFKXRyGrIUzTadarjpmM61uXlHR752GJjfXJyFvnRo2T3JFnG2Ie+KvvA0I
fbl2w+iqO1rwLD88mK5+AbzYLNIOkTAJXsrOu9bj+G7l4TPAlnxtG9U27vn4ZsUZUGgg36i5CFWM
p2MUESNUH21EixVUQytIX5uu9Feexmo7cjJcJMqDTQX6iJHTntwqylxsv+fC4QQDrTpzymUI+2Fl
tO1bbt4qEQkNq/c8m8CApse4omCerOhvZYw0ww7mprcbDpHFXBOli+7qiviIvfDh2a3HIKDHpjdW
aJv9yq//pHAAuWkTOKkLPktU+yS01g7COZc1tsWmSXYKaWRpkq4giBgRPuo5R5vGXRjPF698TmPw
c7PehAOGsyyvCbLzKazY4Ckoh4+Df2/Y9P2IpzSHMVSH7XcdZeuxiY7AkLxD1qy5uL6m48D1F6wv
JqBsj43vamFkWo7JRqfMVjMi27B/dmlO0Msh51F5DFPMsNg4dpqu/FlMC/DZSKq4gvdVHJ+kkx5J
PT91BYx0SArwoU3ub37OZC7xGb7iGZIALcugese+ecvuhysOaN910H/LWiEwNiXEJ31kJGjAbEL6
kb6zS+1qP5LLAtPJHB5dvGeifZsCsHCThcHKQIZKfBO114z6gF7FRofFRQfzZujNDYIJNQ6Ue91N
XdmiBdwZUwkDBlPlO/aLpSes5FmodyLd3W6+neCxQW1TDecxzqFtoQHRWRdmBzuYv/0qNTepLuel
U3BVcnBlDItuEtFGdhfAOUynU9oXK44aKwO3DIdmCv8UtomA6pQlRidKLzHy0gbe2BvcCdE92h6W
LD+iNiGoMHdHkA2Fmrd2Mqd734ifu7ly7vKUJjmksyMGNdbPwtsW5EzWuqH4wbkxQDQi23pSf8UL
CZTRzFZWNH0ZcTa8T9WupVIuXTCWFZXHHkD/ws7IJn3LrbxYkM+WaelMR+j31rEqy4+JEe/RU+53
mjY4Yg3udIOP6zrazX7VLZVtkySVYbQNBKWSRc6myq4nVrXpMJxJVM6p2ypv/TjlXZ3aBYpogRH0
9ktvpPTN672H/3MrGPqPrqN/avD5z/6kf+1Yuku+26qrfvt/bVD6p9Kl/8+amBz/7wfFX/E/mp7+
qYnprOav//d/s+R/FDHd/rd/L2LyxT/Qom3flJYdSInW9p9FTO4/oGV5gnypxb8O5H8rYnL/4eGn
CUzbJ4JKdxldW+Cy/xYx+f+4FSbZ4K68WzON978qYmJ+fGtm++89QJ7nC99zLYCYAV9K/ksPmZdX
eDqJPBEno0UlN8ZDBkGmcrTPEpIxLRlInSaRXy0b2QjcRSy5BJHyTUw0jjl1uasyHS2jQakFtzO6
PKlrxNoQ4Br0JgQkFI97PKoUYkeLKsGCjwAHQVknpIjiEgKUPuQmqCRqO2qabprX2HX0liAnMm84
9atAsi3SuQSsogRHadufzXCbh9/azUtFH+Voi7XLkBOwSnzJCUFxY54IkibiQUSYKtR8c8gimAkf
klDeQ30OwgIQU5SF5wJ1R2buCbILtr9y1/fvNkZNgiYJZ1vR+dvSKONlH9AmWAoYOnkV/gnYiHgl
g4mq7ghLQv+dtDp/5LqYbUfBxc1y4/pOueOH7K1om8S9OgocI9yqjgTTNTeY4ZCkpnPkOhJsqlgy
kEgHoDuQHU3zEIZSH8KD7RanUgTRfVPVJOzdzsNxSUv8EH2VwhTPdUPe2PIYMJoA4kjDg37qskwu
QMo2H1YrHrDeHlPHF6e2hRbuD+w6KJieW8Z/Zss/u9pJvy0kD5+Hl43Uyu+pnU+h8iBnYsNICjPc
eSDN1iQ20m1a1TFRsG5JW0D1Jgf09N6k7oEeoOrNbgkJka8n21AJeTJpPUROv/UnGE9zUEPggk92
FIxYWm5yCq5AWNjpHVP0bm0FpCe9ya5PJlauwMip3YUVtU+Fh8TexsfxgzOdWudt0a/6YfaYBhmS
fY9xX13zB0qm+BI2TXEdjSo/qt5AmDAHSPxNfRk1MDm8ER8VNBmCr2zM7mQ36+6xbiQfD8fhNpDG
LmtdxmjomY+107YbnHI52d+IKGozPUmR/4paf9lmvk+jLqZ2OIl2tbEUtTR3UUsp+qBnGGrkhTHt
LRoHdF4WpU9K8ddNyd7q0Rwf3JnNZMyqy8wGtHEHkbPVjdZj3zDvmxDKsB0Oi7hmbtUp5JauYsyD
aY/AceUuFM05m4hRiFHPj2leWI9dNRwo1nE3hHnkKo29n9ElX9sxiHwIEfF8kwlQWHQmF3F0qGkO
PTIX4S4c2/fWNKwDcB9GgMwZa+0ebLu1N8Xoc2iEzC8ml0dlpGfFlvFZFfi3wWbRyxHfBFAU5aqt
3Re3l2sVEa0sy+p7mqa7JPsuRy3WvcbypYNh20chV3JwxgNE7hur1lJMrrPM/AH8uWktVhDEnFsC
qNmKqbRebY+oRA/lNArpG5d+nm28SrClMpFrhNgHZGKOY0OOqI7yfOsW5kvVT1fbAFaUTu41wcF5
D491RiRhPBi5+XkmwH7Eu9ptQPCEilznKBKGkKTjRRw6W9+H01gL+xAMzoZT8nDKs2c6alGgo/Q4
EW/e3JxSVEBVjVxbFum3PiueydkHODhRlDdwdZKTTWJk9IwVNuEZM6q7byvCmL5UH0PF7UeOGTq4
/W3aJShfyYNBUkQ3kfs2h928Sp6ZOlUvJufxEDPCqEZ3O1aMWTu3Ry/14k+hunlj9RTCVF6OVWqw
GjgP0yce4HknnQQz23xmBenWbiUlTLWIhFdc3YVVc9eOAMHbv0FXQPgS8W4b5rztZmky4RXthLOV
ArVGbYoO3RiDrL+w6vmYm1zL8e4RqHfSbm+RPloUKQ1es0jtdZsP03JuEQ8wYC6UGz6l1Q+OPX7b
JlmEVoJn0Taoo4aip5fjID4mq3hAxP/TerfKbjROww2mrWLkiUizJHTHlM/12pVOcmfVcOxyS+dm
7PGZ0JchY8wZ751tOE+iM8/OiCY6zMaeTPFLkAdQVAKPCAiOYScGq21XnC9Jg2GkHriYtOFz8YFw
f+tso1JjjlGMAyaqWyMxPiIGaNgS3ce6Ys6V1QZJ8oSTGK+xv9MFUwsmAaF2fR7CGtzILSE/1bna
xxPJSSyBt4E801wvmrynwDg6Xhd+5cyCmBqy7KSgU10CCATLxim/ur159FNoRwMfTy1LZz0Kvaf6
h6XaCM9Rf7ttzX647vwGcY300pJp7o8JqBohFHUOdN0HseJLH8sPkCncE0124caqoXtQix7aODAL
7xL2wrpGgsUqiJlpAmf8trNseGM/UxzXk3pb+vX8BHnuNET2FiINmpWGYxdGhM4IwWroocZT3O60
hFgFqJYaD3htY8C0IK0Z7k55MS3CxntrXPixTPBpEjAu3B2Pno6uqS1v2EBSm6EYeONaxoMuGOne
c9ZY53kFFJfiRdn27drpAkJcabd1HEczqnVeDBvbc3vrQx9qOwAtB2IVewE7k3BAAAuPlEEdb1o3
gW+W5AekNfbUYm2FjKk5D4PNZky1cOiHOGirT5nk2uXWsfoLqPlDluX+IekQgpPc5/8B8z0DXJpb
kT7Fz5IYK6UGzmMWV4j2fO5txExpHsLrOBg4rYAtjinqUqrTX+bplED3pvUQMhn2G959o/rIjCQ9
9qH9o2MA1RpzFE3q8hpM0tynRvHN3tFwS8bmkDN1clOnPChssZ5HVHswEXkUX7VIbXBJhuCeGmNv
8lnMw96V68b0TqXHnHjsCJy6IRH70bduf/VmSWf8bxD77FD+9ADYIdkVGQ/UWMQDslASnSoapKY6
HKCHwNZs+WOkRWtwxItwygn46gXqKBOCA9mwb9IvtzsOw6Nb1qZT/tImU3uksm4+DbDLT95H6/XW
nYL2NmZJRSREPFQ+ITZivMaKrFljq9eab/RmqPRNZyrvTMNQ69Hr6vWcVicXh0FJit3SjKA6/MSt
zEH9hYXa2Iq9KPNLuBAmfu8KMxfqmONAMqjf6E8B7qYpjSOz3R3hAfgr0G47GttKLLX2ZycAAunQ
2WM2pBkuUc4aXu6q+s3pnVlLPDabeJppH2dOFCrwVm77laftPRkPf8Pn+iOK8LUd63BXqifRaGsF
Z+zXHEFB5ANNKvAXl7mKgvUQJfspEM4WJvBhEqFe+T3+Ncg0UB8rTea14P5f37jmDSC3PVPub4kD
r6vDYu2SMV7GhqIbrbvLKGJd+DhclIup0WGulsa7wHNqMm5Nt1YuYk+k6A3xDW/dg7Oyc85CAQwB
1HjBml0E18S/cCUt6HxhAQvdm5RbpaiNMR7Gv7//OIXTKsD1ZZTYEr0AEBd8vFWei71t9vabjOdy
OZT+Oycbf+2N2W0DIuvcOta0nk3424ZmuxAjEJqQqafmfQTgnBfLogrZE3NxLT6BjLF89ywbMoQo
ULrmZs6aciWRlGwYWA/kHpgjSujVg8zOnV+4kGgU9A0PqwyoSRN6O9F/x8fdGlvNczqF4WLiZkAi
rEvxPDHxdibryCR7aSiJyVk0IdSBGb/p11zLdskGwcowsmL4oCkcFHdabnCCxmlpsWgZbzHMn2g0
XpQuVsQOViPFdseWIrXVgEeQ8aPIzk3TBoRq6l3TCMZxrfONPkOHVKIhQnbYLno31rumGq2tyty3
oUPTLsFZLUtU2sU0JWpTud54MDkNmVFjgwvWyZqiaURzf1o2JvH7EYr3XRqrnTPL4d7M7BWIl0ef
WNKC8e20FEP/SD0ZGxZWvHo3d0Cc7Ykjh+8b5CWmGKYFIwmzT+FyAOLg6FXct46aj4nG7Z6mFplB
cLKQdr1OMqQScgKfhv/QrSFTmThWPQzeE/bpYGiHHUUZ3V3gsfeUWJKIqhd0ZTsx5tKadYJxWkH/
AbUwjeUfZQ9NyDZ6HAc2MxvS0t26MF2xVeWPPaXu/d8f+hHbVqmPMgp9EGXfydDqu9SMcVqW47VK
g4dSWM0Zda49//1Za1nxNk56cnEAFSN8N+eo+qniDqJQb9EfpWHYo7Vzy/RoMhr6Rc1JhNF54G6A
w+Hhc918J3tolZWVu1uNdw+nWnoqIi6ERHiPvP7w5QtyCVSjeGurK56bGG9X5dTgowwWB1ag92DI
i3PTlmezKalcw7ALbdbe0g0/8kSpeK3oLbbhxSDZ7KX30AGOP0Cgp/IM16RXB2edeDuYB8RVRXO0
hLGXOpa4PQPFkChY4Oyrt5nEoxXCjpjAyGxMVLAVr/KrheFnX5rhQ1UHP2j+zrqjUIrLsjLhHtKz
2sgYsna0gSJubOOmtnkuq4dYUnJP7uo9BLPeK5zelZrjJT1/QODsKFm5s/9GiAmkwwTD0Rb0Evjt
2s8QWRWJAvLXt816eMtIMoPvofmhGahzYMzG0T2F7yTpWnRCKpqaT7hc8G3K4idl/LYsIxeYmUII
G7A6WUHW8WLRCdn0wyoeacooC2uTMVcB6W6tCijkK8xJBBOMXa+r7EiT8N51jWEfcrDiDIH2n5nW
I14inE2I2J3mChzUV4xg3X2RLzIDO2YPtJkJz2yh7IbZSWTOL8OnaOuZ9iFPUc9B0wU3oveunK0O
71J0s6921Pel3spNRiTPkhce1qMBa4jjZ+jPjJIBaE3fuRcN2yyBjOvxUq97P3R3LSi/wSnXjTJH
sKzJk+mY1jK3mk1vMQfwiyQ5FzVVYaor3tI6co/Ul6G/M4p2RpMrjI6PWKw3UJzBvzmMQRt9TU01
3oeYShgCcwGwJlESzHhN85TeMYxJm4mG2vD+Ly9FZcK+v3UNb6KhWDWUSrJxOv4Sz67L+vVG1Oo5
7MP4VbXFysA7SY+HeCwdkO5yVo9tgr8icSxvyWyxoWJLXiVSKWYbkrYTFueVE5ifUT6vPIvzf23V
7QZezNGNwA8n6bjtCdzfWwR4EIQ58QWJJN+Nl+9uhh/K2w9erw8A1behfUkFbjRZvvQmETFAGoRK
jZaHwaw/aFV4lfKVYB15ny5+L7y3qnOA6YKaLGp8xRWJslFPJMqSAamGBNIs5JW+zwVNRPdt1JVn
Q26Vop07aQr35l59xt0gdr3K25OVcsrWxYuKWGsZyaHwsAxg0Ovyp8oXEFmirl0BdmMD7f0IRmBD
4MigDy0L+kezkfqh3KPiIgA1eiczS+4M8wJyEBKylwMtIhqkrSFbKmEyQI68HxeL9qqcpLVqw9tT
5YN+ks5cP7+NQ40Bt7J2ssovkNVOhaeSY2CaUOmM6ZJSwaICi4OC1Xw7rO3oUvEnxdH2OsLI3iuJ
rtXnYiOxIRe1Oa2S+yhW7iqbDaz50n6aBAHHUe4dhQE+HpmkRa3/y2xwKQh2bBFpNr49BMg/GW2V
DXEix36HtK6R0BrEAZuDnQuJbzN7w7jS0Veb5OT34IesrJ5zVVwHJ8esT3ZTnCNRUwmUcRxhD1mF
kttmH5By80UtmOfSLiDZ05f9ECH219Oe5Ps+8CDn5sTOFh1EWLJ6YO8nkvU2oweVc8IoAqt9km5L
BL5jyOvq5oFToc/ocAw41RtfCYLUoWumB5la934nhksKfMKVXPJuyQ0fdeA8x8NTUt4Zfp/s0HCa
tTLCfutoZ6/8CJFMFGelyyMDmKz1b9WAXDEj/+TN4snI5u5MihzI4EDhFcvilqqDnRzK+0xLamim
mb0W0WA5i+6oEodqgjxiGb33o+BNRR6cYlNuwiyUDNEtefj7sxDCuzUx6/CbgRe+Lb9yUja3b8vM
7HjZl+FXhs2Hdje8iLRKvvhhP2+Aoq/MHvbUjNrAmud9ex6nIDhjQFonUsSMQ9ZcFbfSgRkQRdg8
Ga6MoPRWTNNMjFy8PIDQ9AYcKR6Q6TrMyDZWgriDCakI57NFgduBjkQP631OuxX043G0V3rEIuAf
YjWot5xZlVGHAUqJpfc0CTjgL3naZ9daTYk+6pEMhnVjBplGvPWxoeY594x45oxKKRkc8xuPrLjV
LXYTMRZKEUcXYJQTx/hrHZpvG3t8zWbhbHyIP17vwjtinrgWnPNZO80e4+nZoLlpNYms3pokLv2p
dKH7D8+F0+k1q6m9HFyd3G56xJkx7dvJK26HW3pLrekXug+gFi17jqsguhfsy0yuIq3XOxz6QRB/
QXXSBHXd5mjCInXaJyCg4TJL2MVoa7g6Lmt3XPenBphqmY4/hAPbTQ1MIHCwudUGmEZnLqaTLc6V
tseV1VoeTt1hfrAyMZJQrt+qoaTrXg8b6mclw7P51xa3cieGjTtgn2xh73bnRFsQepQ1SZoCQ4fo
lo1ppYoTTOVGhD10FFvKbGaQ2DHnOSKJNFvWTvlFRdQT3rBiTZFVSStqCphbuHdml86bnvpa7Cfw
7zJazvriqHtsi4aFHhnHxYaAyIhnqepPIXndgLWznByy6BiU13nIiJRCVXUoDZCN0jnE1eThTe3q
he8N+oFWoGxLHxmrT4JUGEUNJSUp1aL4wX5pCrOWqRf9G1HntRwpE2bbJyICl5jb8lbe3xAyLRKf
QGKffhb655y5UUjd6mqpiiI/s/fapFGGLL65AVF41i6Xaq3n09DG7R4f0oXhCvOQtPvXa9FuPGBy
xKmhqxUt4+dMBu9R1s/nbEHHdqW4JnhCQ+IIqS/sF0Um52WO/CPfq67JZykWqHXvvEp4+2eAXZsx
jb/VTJNAAS93KEwetC37o/QshX5fkaqkEoB1RmxusnYRLkqiB42WwZFwiMZVODGTmYoaMvyPtOd/
tSBHyzPUkawpRqfo6EszILXQof1o2/62kdGvsqsBPBCjqFgtqndr6FZOfWgMDfZrwohpLsgDlznk
cgZv0gEeO/h+g6SfmTg6T4E87vNhJxrGyNIVv7ZwvhW1Jr1kd6VmGFheovtMCCClIOlfHHeliAa4
+tYRh8q0cVEGoKdN5/toEaDX07zNRSL2lLL7YSIroWx5g5UennhomocR8HRlO+ZNwVLTj/yvMHwe
Mg/Kg71zS10DP5xdCKryLfby9ggq/DXR41o6iEp6MLUe0+M4H6yjaLZQO76473+ihOOdBk9AxQGs
3NYJMdgtEJ5VGqWQH3WIeDXwu4sU98RFvJWMfl03oYh0mvezBzx/axIz5nFBXjJ0wFODJ9ikwM9x
wS4z2JxoIeKbJyZPmHzZlWOEWjkWEMVS+O2TMwFYTn33OaqBb+e5uAR25JHZbKErmgEeNEaymYPh
aR7ks6t2U878vhEk1QNoOsB8WTcW+ozYA97opx/TqD5nRSuHkXzc2JVLTQC/PvPHezlV41HXAzat
KNm3UOnWeazJpjefR5XhFkvl2a4xUPreg0BdchPT0CegSQ+eXdjMbIePrmTIAfCMqIVpoWzgAOBG
xGkTcvmE0Lx5W/9LlcWQZPhpc1XtzPnQ98mrZ3KPtAwJp7bU1SFImag0Rk9oqokTJKJUiODwgY4g
xsogVymfAlhRof4iaKFr5ulqjZjceHdgKF6LcSQ7TLoAdNjwrW0ylmpNDlXJ6J77MpUlOaq/iF7m
vR+WT7NK/GNhTXJvRQ2VZEuIjdd0a4rJ3zLhFGmZzCCUyaaNJHJmXdLhRE2pz93QfPh9c6p7m2UU
M951BkpkY2AzT5EBjIEkqZptNoKiyzRA58nN18isHlteN4IwdyzRH4tM7iTyJ+gQl4jFFCNmwNe+
Zz06tgwo7huO1ZFj3OVYaEGVM1txBvy9xTFYNOmhQoxgom0JqQuPllqSycl7WTOcaAjNQT1NkhEx
oQFh6/DTAr2J4/cqdJvNjM4I4UWEniHeD4nxxlts44T3VWURI6oPtWzGXUDzAp3cXDLZUlg/mwhd
485eeqg+w7GqQXRMAYwuHX6EeTmAIaaiG9lttip9ZSNjrpaoPsVmiIaeRKJUC1RVvNg04T9Fz49T
5t7GSCLeeX16zNwJ+0FlPPpyeA0mB2Np/TFDxUvI+qUZzi5jU5/SMP/s4AkD9SE0yWPIsx5Jdq7S
aQShuQGW+ChZQtiE7K4Yx8V9wNB1yQtpewijAb8wURehx241JgJGuimftUSmz7yEnQPcCHQr6kLk
mlEnEUxhaHKmwdmZPqEdSRi/TKA21k6DYMsUez8Ky4PCoOIiEV8ZYIpv8hjFWdjToLgmdjC/Kbcj
CQ27uOmerUBDAI6EfZ5xcF9kzcqu/ZcboEBy+WCanCsO5uq1YzvVfkRzqqbERttbbHqzurXyHhda
Y1F0tqm34tg6oR7CIN8B9QkD61ovG183Bdklw/HA/w68J+OVnU2QlwSyHm0vf+tq/HiW1GBQ3RxW
f50dWGJ753b2nnti17gTdTZDxPTLzU5+EXz4YfBb5gJ+gnYNjEzFCjDPba8boOzm0YXOyzLVe/Kc
6dYzScCOO3eTRjg1zciZ1oFrCzIOmDNNReFxNDn/BsRAq5RDdW943veY8AuXTn2jmWtI9Jh0puLG
sGNOQcFamJFiKhJjN/Nz7DDAAK1Lmw/Eaf1TzrhIFQVTqgTqQhwv109jqAsEiTvTUN25f+vthnjR
SlkQ9XsOfCxGh5CVIGupZ02O91YEXDX4UJ+Ax7wJk24Cbza6vQLrTk6Q9qr0iyduHPfcdY+ZHufF
HrcEUNqfjH2xvJvTh5n3FYl+xgt7K4g55G65ZcPSmthHhYdtqkML6TEg0iwjRwGM063w1Luv6teA
pCA3nboVK1zj1Lets/ISkHylJFCw8OxT2d3aoXvAp8rpH84YD4lCrwkH44rv0m1sMYauq58QJRde
ZSxFgyePRqNg/AGB5ppHhLQJWiIqLBG+kmji4GIjoIm5MkuB7iHwGb4nAN+n9jb3lrjARG1LYkgA
8e1KQZb8PBBy1oIO9RoTslKb3khb8bQkpPb2AALbLqiQA70bJP0BygI0IyrrejQRY2wtV2A4trJX
1CPVaWZidiyK4Kv8s1kEwLg8ANUCVySMDnHJ3ehrJBJn2zhhihYKHgPVahCi+sWS5Wj5qEvMbWZt
Bqy7kWFhshgdEFHCgVRL82401iGem2vgk61NEhKbSmjkuftWihB1sf3cuNFON868d0kJHuKNGRmo
1aFXuLNcCFzP3rLmh4TvRNliImH45caEfeUt5odgbjZqNN4YlVSMUI80sPmhC5s7A+k/JYe8T1vM
tgYVu7ntimBdThXDbunT8/MMVfithyjj8k5rcwtv0t3oLLx1/Pq1o7wMlLhOMnD59Wp/E3I3slAB
XmAL01tzz/Qnq3xgr4E0ndWtXTGuDc0QEFqh7zOfCWM8zWqTE1kLJ4lgEFWA7cuxig2ZPkY+gnQe
/AD27imdh2+HCfecLKHA7rUum0d8hXQeMs/JY7DLTeZMB/PF9EBOdjxnS1h5CTgPQIPtureRwsdU
kNPU01a5aDVZe/FOsD2AA44KT3aAKXcsbW+N7HcY0i3cMrSGZE1pk3F9Z3rvaSPUKU6bK2zNgJWa
nWwJHgcxq9MHIy5gVY14y6R2UBE4gDLhoTnk+83JwWsgGnRDHx78rj75Q1ef09r/wAPq7tFmroxi
2Q0HRsQytIC2PFi/XJCLqfUHNxTBNRMLIHwg5h1RkA8DKIqV48aXmXaSkMDkvIhbEC08wW+hKmmy
9RyHO4iQ4gYyWVWSFKO4LaU9jAL6b2z2wwjAkRm4NhgTKeRTTApgr1WGX0DLQllijy8Y0IcK4vjo
7bJJPHvASdmTYnaqcS/uu4BS2hT+uQK2wGwZIJoZ3SAdoNGq2/eCyHgdVMmmaAlvx0F2FyuL6CR2
EcXMq+xGCz4CcemKW/DV58BIOZpPWBWSVd4aORvuap1OWsDmhKSMKpebXmWvDcWqZWAkdo6Ql/Mw
SGqkSdRf2ta3/IJ3kgL37Isnqf7ZffOlJS7htsNL0qlL0VqETMVY3pJekdaCma/Muxr8YoEPe8ai
xzoPr2t8K4lwGkyieHt6k3Xm9S9TJvaZxXzJqVyMkX75RrQywyYEIdgR6Hq4tCvTJtwadFLZtfSM
hHL4Wb8HJETuDUGMjFPDVSaij9nmuw2omJAxHzxnjM61MxIO9o9CENUs85iV7W37Ckaa0UWoTYKT
lQXvCHeqkzL6a+3WSN35421dwJrofe4FdkG/Y7TmlnfBhIWZsJYaq+b0zkj0WiYj6aLgc9fK7u+c
fHCPdUieQJidGQTCZlBITdPJV5x85ckzvFvRmHeh3xL22eYEWXJ3jxGwnZQF7CzL1pIolFcLaHxS
iz1CKNoe8Ol15F5Home6RhxlOCSbPAnLXV2V96Ai70igtojSNdcpai6edFFRa80egtVB0hGYCYaC
9ixjhz10bzPemM791DobLpd/GTopLK4ow5qXMDU+gwSpTmLXEH0C5CuT1/3WbR2sial6KgkfXGFE
ypEELHhdpm65AnJl+P0HyNYtjMOvQtNszh7THTGwhTLNRcjtvPaMCC55K9gTSE5w4oo1Q5vBsZCW
xf4JZNSykc8WSGkDjXB+z8PgIBIP8VWBjBUpfYIMncH7eLWYX5Nnsoi1lA/TDB2gt5FxyRHX1mcN
jyrDPfUGPufOSuJPI+pPsYArlHZwKuaByWjLzoDNDNULzt0VaM3nsmZc5IUov3qNlg5zNPT+agOy
mltElIUbIlIOwvAo+VGPrGfex663zVKOBZ9ZkY1A7IBB7Y3yiXypujuCmEXtBwkoDsalODVK8jHt
Dx1ah2YgA6C8dY1ouBRmly3w2hc5TsU57czXNvHfTdUC43qX5FxsndL6x+X1ZLvdxTDx+Tf1EkBD
3VKa7XtP5PJaO+Mdsqp1KCq2ijrsNn48/lpD9mnq8FkQcLAiJWQRUlGUxpVYRyMAnMJ07CtUa+JI
7LssnaxtOxD9IVBQU3kWN1NQ/DT9bxwUE1vRXO4yMi/sGk+Ub63hJuSEbb4kFeOfWM42rQ4vnmSV
u4Gs/hj3UfLSwKVZDQncZDXPHHRtSJatseLB0h2tP9z2ZXhU1SCicju5VlYj92LRkJtlDzpXZ3c6
6e5khBKeXLqPwLO5rMlcLmeGGIOw16GxuLYR9q/bJih2LZK5MYraUwBvbzXm4d5blN9mJ1fJUEGK
8ay9E4NubURx7PrZ2vRR+1jCW9y7W6ttvEfHtfmOiqWBeSOCmQ3BSIgZw6YzB8OBaMlgVw6Q7YbR
GqjF3kLapUUvKBNv4dhnkveyYukUdOGdDj7SiPFVoaJsQ+bOhKHMNW9aTeJF7oElTouhXuw+uAcb
vbVRfNz5TnvUATkahX+NyKK6EfYhVuWvmROwnMfTM91Ttw0g+6+VAZibvFYYZ7RolKA4sNnrohW4
RR507gqldlizWCVFaJT4xLT6+ljbQGf62RtWDC3ZI9MOnAM2CQX7pVVddeSNy8w5sfa+GxwGs4mG
6D7hIovATqoMvWONjquyF19vSFZ9nLv3+oCrQ66lIMMSupwmEjxBsxOgxxfLlkWa3XcApWJDjtlL
0ZgNXRk9CUupcTuZlEFu9BsC6VmPdXpWsc62WHWsvZ0udmmAwAyorR8HdCiyLPqsIQElrhYLMmV7
HFvnaJ5+x+ZsYAw5E2O5Mc25OA/mvLNt2A3NaMGOSNKr0zUgF+yIpNMy+p5hiMNxt3kXIAG62r15
hB/WjMXeJ+JsPeA/XNHVkk4dD/YN+1xEoOwFZI+ZfkGyVFWLK8dCh6eGGwpZlA1JqQ85lrk9Hc+P
G07P3TRzW0ceFRTpeyQTa28Ez0XQL3fOpPnqoDhoTnhO9uQ2XizsU7OjLYETNlrhCWaLegTibGgZ
snmTeKlaBh2aVOzcYgZjePRiBmIMEJSsBiuS3EYP+4+ta9Q1Hqm5TTx+JwQsEczJJrnR8D2T+Npo
/8czESxVYUAI4+Ps6+5pwnkRO+EhTjz5sHRffT/2a9cvmb0kRLZpM7vF6QF3fcy/7Y5Ni+Ak6owm
2WeDT1KijxXY7JZKs0S7NmWtuYozOoCiJce+zReHNvyMueOa6rtpXOV9/AOa4pliB2TuIlbFComl
JiaQGp31AmQdVR3t0Gsw8idFuor2CRDsVaesfZI30zlywu+mDrJti7fLa4ZLnDIzAVEBfKCfuo1I
49s5wP82FtHjVLvjzmeT76bQQ9k/TIvNxTQXUXPRnSMV8urzB0nIEhcHyMr2obdrBFZAyCAgeKRy
HhL/Xk1KrbtAvYQlBhhYth3LzBQbDVvCotw0aXOyzPh9JmSLUaPfIutN21MYuesWnxYLp+Gno01d
R2mTf/Szs5EtbJopMRq6LGYLE2bEQy8EFJM4ir9GzBs8wjYQmbiZ+mqPI8Rb+w7w5bZ8qbsCq0rq
v7bk8aKEXJFN+AwmWLFkkmu8j8WBmDJKc8QAgcH/yZo5MfKnWCYz6hHKRAvnyYraepsN1XsQonVv
ZxKS2vCFwOSYagf480TIDvKmAXl0gO8xSLstzAqHZW9Xcd8w9+Eku0tR4piJELjtM7aH9A6MhXJN
MSK6H+OPM8bb9ei2aIpwAxqrMH0EvN8BOHXeERpe58bLThhp8Dzdkokef4g+eust1NGjNC5F3Ttg
CmY6HvcSh1BuXZcTvckGqBbJfJfOnXhoY+76jMXRFqI4Z/puH2ALrfEdItWLe5Rz4XRy8+g8BEb7
apX/1CyG7WAykFaeOhdZ0G3nJaVjiHAKizv7iawkNFrNv5Sgn5XqqLCrunlWkSAWJuS9oC3zPPEe
2IKZofaySGaOx3tsayaJPSDbyiBAAG5Z37UBK18NScSWssRnk5Os0SXJRidXMwZgMeiSbW8rXnoO
Yx6y+mDmWj5KUkdyGbTP9nmJs9bVDEq2DO8VLP+8ZlFLMBSeMT2/e2WBNDqfqfx7wK3R1B56ZXyh
rPks5/kefl957sd/aYJjCmYVxv9lsz4X8hBWhUB59mZ4+fPkMt4jm63NYuemj7NHWSVsfDvbPIVw
sgkmZ70R9BBZMULSgsJ/rNVD33LdwL+atg10olpNj3E5bQ3TrffWlBGFxyCBBDja2I50zdy6uvS0
26Eag12j618QlLsAddZTNo9yxb2MMe5wZ5MEwRYzWdS2+kos4eMgkISMXUjHmEV7Mxg8posOxLgc
hKyrnrwRwYsRVM+pM4PpxXup+rQ+wLwmUCadaatKufOCaV6cTC29iD895wtwqPgniMgATqC/XAP9
McF2n2wd2201t94+NK0PDXtyrnV+klZ4S/2XX3Bnrlixop/OQNP0bnAXhVrcB8uHiMiXJV+U7GGU
1kESbQPgSSa07K0tpLkbZvEUpzOJuxmwr3Ig+itFZUGiOcAQ4b52jnGIJ1giwjDW0vfxcxs62kfC
cFbZpaec2UeDX6z17N+QZQZSJs2bF5vR8N6DrkLUQ4w0LYPc5I5Gt4L0V0Ocqf5l5J+gMEBEi4mQ
2jJcwUG8czy33VikBjB3+2K52W77FjV/yJJ1ZdR2Qd8SUYe5xaFq/WBtpAsFT/QvIffoDV6f6WKW
gvywgvw10y4+bdmhAqfOAK9rcffk/Cl9ThvIIenaNCIygHKGdqOJGouirTy0Uf1FQrggc535jdfe
GzFIWE8k42EYm/hqEVEwdggvAoVhBrD+Y+dZF7fHwVChRAkwhFwF4rWMd5ZVFiZTLjIXGgllcuzU
XWqUALZ0aR77EpEWSwCU5nKL8+UFWZlJszihNaS4mIPEfXes6cnruaJ0mxfHzECiG1PPNElx1hlg
GF0ieMZa9ACqlkwHgKN4e0jjmPlqlvqmQfiysZYTrFlQtOyLaf6bTcFA5KyIIwC42WztHLu0lts0
qp4hU8/7ulurWH50Tiv2BgGB+Rx+OVw5yGNMpCVBA87QEr9ta72Y4b/AZltjedW2QM2xcok9Yadf
fHaTQUyFYR5jQDm2JqzAVeKpqtnBZ8scc5IhzAzf4P0j89suMdeeK82tHQzRnpqBsxc2nWjReqae
H+0K7Jf7oke17KnHqhg2vmOrk4GEZxMb6dVU/JLC5v6Wz8pdN2XylARNuRt7TlxCBr8GG0hXrR6t
lnU8311toVtnN9wCGyBkq7BLoPAN/m9RZB8WNBpKLu2tkaCxL5DQNxWcfFyKSJ0DpkHz7DunwIOx
3FsJ4tk3dJMokSxKfJ8A2D557j39k6T0Kq5T/aY6bE/CA/FcTJgj1PugYNJlzZARdtk4Cx78rtPu
vC7bneHa8jlzC1LJJGLsItKPeeEeIiCFa4O1ahCQHZbHNkvNbi759+hY4hIpGoQqxn31vVfNggJt
o8mdfkUp+ZzP9pq5K0KrmqIMJ5i1ottkS2OjmGePhtREfyx2hxwewx2vKhud5gHt3zeEUnlgQSVv
kaAy7ExwRAXDqav9Q+FP7ySHeCvIZ4+qDMu7Rot3mILrSLNPDmJvcxf7s4Uf0+d+3o7HsovwAZgZ
s9JQ5PCUpyejdzJsyX60HoGKR51+nZuEG5Uf7Em9xfKQadAdUPHFyIg8N9CcZ137AP5iMX/hw0Wk
dZrHgDohHl7AZ9jnxiMhZNLOm72Q1rGF4kaH2OLNkFro4e8IahjZEIDM54y6+AxKHZHZt6bIXpuo
4x2REkE4eOoLqlmyHz3BCD1DN4HRF6dd0G2cpOC70wcLszsQCkQiLjSalc2WVidGfRC6IvVdbTyt
9a6Y0cSmKZMnS7DfcRCBso17dQDd7AuWzZ1EOWGz5kbG/YCOpSEJp/1mbW2u5jTbOurStuG/cvIQ
cNspViMWOe8iCwAtM15sl1SusW6ubYeVCRs168MEfegoZgf7BGzuVnk/NXX62ssH0LBksK+GH40O
/64SlwztABPzf9kgj4EZHTNGoobEWuhjWGkkPPwObYlbVeKalfkjioyNMihIGSzmMAayaacTKNyi
sP2VWzgIijQ1c40DPTVRWVo1vjID4na5iybnDmDoKitQNWTaDZDCnTofO2IbxEterjpno/+KI4yN
temGi/qEizyUT0ZF1Lo/4i7IE+tR5I65mSJ+RuFnaJ07mR2EGuUa8W99CufhrhmC4BqEchM6hA3k
/f3Qx+7TuFi2YO6D0fROQqflIwKM4mg59KkDWqVHFwM9fZ89Uzx7n0QuRR8TS0PMIMxG2Ac2NFGb
HNzyNTazchONgfpUAE+MZsp/5h4IGyEeNo1n9NXpkKxv0d/5huseG2O4mTDZHdjN9Tw3MZUGWWAb
+mZWHN0yiZwFtYuZiVXul7+jxalr+8YzIs/gNnVZxDuyv3hEoa7nMS82M6CTvq/CI4MM8nl80T57
S5IeK51tSM7ExpMlOmYCG5ATEq/ruikDKKseDpaDy6NwqBrredgUwDmX0Yf1cISNQbbtvwQcM17N
muHp3RB2T0kTM193szdd2ebNkPwkLbX4B5sEqmgKXRHK6hbRclvom1RicisksCbphYiUp1dgSKhW
KnvfFD2lZLGvrQ57GyVRI49tpm/CYbpEVfys+/CcnzPDWbLGeeUrkgTovW5VS/7zYg/tE2IhmR9s
UNi/lTZe1pyMAYPlRd4z/jQH5g3y1xqThwZn0DY0C1aRTGsVGWesWMz54kfjA8KywIp9xq3eV2ZP
v1XQv7DW2WI0+awajTEQ8BlrbMa6FNf+IrnPi0pt9FQbZ56mL3bn2b53mViZDYznwKfUH8ufpIua
c17LX1/lX3S9xd5Mi5NyBGYf+8Ib5DMYkPU5C4WYgIsHewoZOg3HHmlDAH98rbr+Iangm4ek6QR+
M67qtDXvlSJUYcCYBPnqajyXoq+vUZG8tq3n36NIBO0mMNCAGqJItWvrEOr5jJOYNA7Dp/QdkuAA
+w5XW0wKm57sk4wSVIMcj/ZpSRyfqKD3c1tYp6ToLcpN5/99tvzZ35cBz8KuLIOXag6xywpI/rVG
FsSNothVToYuK1f2pWLBOwo97bE4obIcHcVu3EXxBL0PxtrovgI3s3bka3rnLtf+WfmpfxZN6R2y
sj04DOKHNDg1Gr9xW6OvE5HkLmZFZnoOoiY9MzJyd3EZPQcqjM6WVRhob9vuSATeFnZ9ev774ERF
9t9nf18Gs/WUGPQEcVWXaNALVrCUUiuaDL4k7b3679M+ClAu5HgkTBfwn2egta0MtdMDT+MoZ3dL
JcegurObc9ZchDWcB2d2DuEQUAySEB+7aYLpAMpVr93qovw60avGIFwicRhkh9J0T+FEdwBMCtQk
H0rCaHfYA0B0udVRSJ/g+JC0INxZCiVbcodGOD+0hlcTk+qfynhiWDgXG4V/Efu3TiduIpnJmjwi
/atBWXfmrtUD0t46Xba3Ck8chw5FAvknHiIT51CCyOa2gg6YGBK8Gm0UGhu0bsbZWZ7Nv+f177Ml
YwpZ04BRbnml/j7I0bnONfYKgZyYRRBJlFTD2zgyLf4MuNzo2/EB/9N6HLrwTIzrh8qxQ0zdMS2h
1sDa1xQbw6Y1DONYl98BPgjsg5R8iOyZbKfmycSmcAp3gOfmXWZb93a0gAC7bzdFUsZU4NtF/7sP
6uFqa8vC/GCC+ZjH+7BlIEfLQLLsCNi4nIdbN1pYfV16Hy5BJl232NFQPeINc9dDNazdsqi3Wc+l
mTJDNEGH+QObzKGWBHNOETy8sligF6hENUgI2zoNZIiuwnyqd1I1A+SRwb2H8UHKkh0Z25EgE6aN
TXtAYF5H5Kn3c+fsphEkSqb1wSyz4WS3MQm4w8BLXrUMZaLGpIFY3BMB4Lm1HdOS5B0ugtaK5uXd
9+sbPlHbTf8CSJI8GcuG5VSZ1TFmVSPiLmTtWxPJEzHtDfrx9N9ny5d2cSdNaz4KBf7JWT4Uyz9u
bDmsyZ6gg5ojfVIlSbdUA9LMiKfrXxKXLF7AQfnWt6xsi0moT0hVhUrQG91mmNnrT61GXJFlIQo4
z+Kpp5KyE27nvtlZ97rFGeW14U0VNk8+koizHwt6hpCap2d3GqiLanr3qSE1YVEf+uTsEsbcnQFI
o7tsrZo1t1iQ6iFGRYNxXhWmwSMY4j1BbYwC1bRjUrwLPZh12JzkCxknTxTN+mD0mfPow9IitqX+
MV1G3gqlOLc9hlCy85w7KKMAbuTrHM/jNYT0usnHrNuFDkYOajgf7SEYrLWfkbOInTbdoGjgSnGC
5pAavvE2hS9/BuPArbEkemOwh+gQMR2o0hsiHenX36Fa9ocZdQ0jsHjcMRJMDyWOETMph5cst+wd
HIAbJvrjBuFu/SCy+aGMoA1FBLk+9ov6PKYM2Se2HT9P4/ymI2vcNuT4nIy0ZZ7eMOTmJy9ZF0UI
QwQ3fmWU6W0bkRQoHe7+rn9lEdvsiyXDyEQthXcTMG7WZ7gKWL1HNMwEESOJtlLuo+JWZNp4RzMs
9iCC7F12r5mHHM2sDzas8I6FL9VapeRAcHtC9Ml0JhiN26WUnH1YRRAY+wdAYVxfwclLycvT6tsi
6owjGqmB2ZTuqSV1ovSJ7rCq6kvqct57VlLvohGATBKT86xlGh8dKOb3okFMHfMTrDXXjBNGN4nz
4+Nx40nPL+CPyIJKpmrNm3BjDODuihj9rumnYCKEnCUFLJM45VbZPVhMMJdpi9CYrOGES2It45As
hSrN1gUR7wenZHYfitQ/zOZorKDUMubGKYjqchdVE0hsf4PJdNra3hdzM/vet53iMsXmQzUTf+MF
fXoi29K5BrG98/z+m0fd4hyFMtvZn6CoNr6l1Nmn9uCNLTuGKlcjzKpTwvL0vw/1FEQnJcffAMf5
Gq/cxWFTtKmdbiJUh+K8URX7YVfucLKt+mi4yRNiOPticE//fQikOCU2i8sEhe+O3JSJ3frRQYu0
ioeSHG3nI2JJsTYL/O3KJjzQtUjl8qDW5oPOD1zqp9LC7s0KwmD5jZJNY5ukwJRiZccVzPHElmdG
nvLcBv43hz9XSaRMVn/cl23BeYrGncOadsDd2r34/e/stiUDWtUTqtFQNZw92Tjnv8/c//+ZjKN7
SYjQPiyydxaELuEKDm6r5YM2Pw1A1KdGMseozAniqmf4LInhAUnnktOKcFmDAMgVfiExNKDcHL0L
/FuHpKpz03XjxbHkdPn7bGxJXEi4GtfmwCYf9Rp7V4uqupjIupgmEzk3Fmum54UVbQsL4FNrs8yJ
4vGzminIlCRG3FMEiv996O3RPhq5dUjKSaACgcHlpoiB+n6JIZWLSGCEe6Kt9pou+SaIOMudnob/
/efu8kBFX8ec/Pm1ouc5C8QAETMZOpc6OLCDZWcmg8v/fWiiviL86FhOpbxq5E5J4af7iCTFvwBQ
BbNxUZBFl//7oHMRXdwRKIzFvtKz3yZTn9OEwMTRo/vMxfQVqhk9bAm3pAtn7rkaTXUWlh0JCjmM
jBlV1jx94y8ig6I1eEbtK2PO6JAvSbRyeagYq25NwM+p7/sFTxfTiCfZxXUeVDTH14zbI+o9eZQj
G69g+Q3ZnCbXvy+jA+jAcC/l+OblsLdxg1b7hOE8Mh4WfKTibKG6FRdcuy1Dp1G+0NepDREg1h0m
VuJLyFlaUCbdKQTWeCAD0LmxCl1t+yz3HqOiWgJ02o3hQ8ma9fxCHm/6waz6TNoN3C8MZ9hV3WNF
hsYX08qRPB87eTZHGB91YzhbrzamtU1g2j6LEuvsMsYcol7CS4GZnRaUGtJ1bciPTXNRyMhIbGNN
tMgAkaF/grlHchquq9nqftJab5FH+t+lwVu6NpR5O9btW9hY6LiI/Ly3WsbOXPvPCaQ+zvJim84T
L+nAmSYWuVkv3ENjj9ltoANGZkIdUFwVZycgK8D/SDobIjm0zdZ4h514UxuG+J0Vt5C0N7+N5Wbd
inF6Kkb0yPFYrDlleWlq4GggCc1j1sbIOpt22iANgOVAffhk1HmzQhbV/ThUqnparA+yaq9EUn0A
avHZuCi0JCYteVsFxa2yOlSd+DR6USADnh1/7dtIl43QealQJb3w32UcUnRWfuK7L5nD5L7nedz6
hPq9EOXRsbUvg8Pf3yLHYKQdifj692/NqDr1UyUfsklbz0V69/dNQFaSO8eZn6AtihcryvELmaCK
/x7QKuIJ1Zejt/99r2HPG9H45uHvAT0As/BlLefy929n1z5XKBDuk5QLzR73f386sZCHSTk//D2C
B5oCR1NqrP6+9GufKHcw+v/9/JDNXG4GLJ3//hYhLDMcpuOXv//On9XVHaIGe3CjX9hI/X1TOrjO
nQisu//9GWiFKW78//4y7mV8aP6Hs/NajhzJtuyvtNXzoA3K3QGz6fvA0IpBzUy+wFIwobXGJ81v
zI/NQrBvF4u3MqunX2gZSTIECMCPn7P32g1U+LefhbK09GkDby+fbiI3DiOSTw9rPpi9Cs7SzQMM
rByJy38ptwxvwd9dXx7lzZQekcWzhZt/ArJkuo16g1Hu/OsClOGq7Edtc3lIHaJg1bnO4fJaQomb
Upnm20EHzZE4ff0UOH5zq6IUTRfPAOqgO44dOp3LQ7DGDCjnQ3J5yHA8X7lTbb8dV9NmGB86HbbB
+Xc9yOV1kddvz69luHVK/6lII+vW4O9y+RkTZupxtDADX95/mkYGmF6k1G3eIoBQtXU0zEQsCwQ3
bNLi72GFSJF5dHlHhkhKSGf7dHlE4AJwR41duNPyA0F3FvWg1nlDG4aMefNRlv5NaAn3rLu+9Qjh
ZecH3+MmVOfLty0Z3Kbkqb49kr5+G9L1JORENx+ZRN9ZyTS+fa/mYxGb1r49Ul19D5WFGN75J9NJ
3ZusOW/fK/vhAaNE+vYoGpNHg+SRtzeggaAS+uC/fU8W9VPYj+61TNFFpVZerAM/ICjTGs6YEfxl
6RUlBk4e2nTjQbw0Gz0fXrW4qW8iIm/R4u8Tq0BrMrnbqTG1a0MLmdIHnb6thN+cmbo27Dtma5kO
MpHCUawGvyrPLY7/g/S1nW7PHBVuQ4uK9KgzAWcOHBhtZ8657a1BCvzMzpsLLzmzOyJCeDMm5Y30
wm1QYooGlXbMU/dR8xnLQzt3kYGWSMYLERV7z53u7JzoaofNMbdpZ4fZaDgzj7d3FiB+Mbb2dUIM
7XZKo6+XR5cvUS+jtShRCye6NRzsHLJv6rJXshnV+0Wu7zVf7HFd6Nd+rfRrK+pCYmTPaY/Iw8Lk
ytZ35QK1YkPg4tzp+fChiQylKBRdTCnmIU3oLIyL1T4U9rWB/LM3RvPo5gkedZ8M3I7h64SDl1EE
q27gNrQCaeBcVa0dbvwotq+nYJQbC18oQV08rCZhXdvOmalRfwpiwENx7pPLhkGJAgc7BQA2eW3G
tpyzQjcu2sxD75XuVgvkizW/FeI6xfXlX5cvgkOU0g3dNVSx9M9ySEwdDi7oj8vLcapk5+0DCkd9
/gyX//IbZr61XpEtS8LgJq6QY9UpQ8JkmHzE3SGBFA5oYc3Gwn6V25gK8hFHi2vKYB2OYJO6Nmww
LOv9oqvq/hyr1FvXeoSO3b+r6facnPldXs6Fy79ih9aaoCm/vDw0CdFmbmVuByNU18zDj3mvk6NJ
UevaPjJdTOZnAnPxtbbTPhIxNM0mZw4a4UpzIX+4NmZ2RLgUbqZ3PQwBASJq2pDa7BCFVBB67wM4
GIrKOY5U+satFufNzlLqs9aVEJsmdFUBBP7z25fZfEFhEa91fFNUM+2G+SsktK5IkaQ6r9KFRNG2
bHYjUgigraP37qvgmEKtXoaBtiUn625stGBlGrmGuHcgOBceT6cdMyrYTeOi/VA67BmqPvYzjgsJ
LoFUBMfGr+CG4jNOmvJLl9rkYkfJ2k2foE9cpa2E9tK6BNvq+yj193RFoDnn5UFNt1g2QibL9rVP
v4WJ3HA9pQxTkDw53IS9dK8babbXA2dkCfnXY5hd2f73h74NbJ1Jc+aSxBENw/sfNefff/vPy1PV
sAbRQ85PhTYMA1zXmEiA337iw/NefuHyBKy5lFUfvv3+Zd/+bWcJz/X7j71/BZMzpDq8f7Xfn/7y
LwN5TnV4/ykuL3353uXL23v8+H7ev7J+OU6//8blY7695OU/3334t9f5H8fh7dk+/vDbM+rgRMbO
QAykgbyCArEDX+ZvoDDctnSzD+++DO5NqOfzmPq1J+R6KHUM+lP6nVZ0u6+MNsZahdmtKI0D1ZDH
5tV5go6o9qN5llIVh8Iei0NbbNjXYFZKEVmpnMSUyS8O3fwlH6z8kBb+D1qb3VoW8xYz0X6E80YM
Dq5aa5n57KnUPqi4tw+kty2Nbg7RGK1kj+CKWcNLH7BKFIRHwcYwj+xr3UVdYovs/RZP4jxzRz99
gFqECDVxjw5hqSQBx8HBLQqmD26ECFY3olXugsd3hJEcL18yyysxNZTJIkEFcYh6i1EPNdBSzttN
PQuws2S4QgonfIqHGuIESvyTXiEdQXOyNusKiF5NrGc0Mpmfos04thE2QN41jYB9WTAqzsYKnSK8
eoyJBwJen3EZIy8e4mGnORrNHuMr6Y5q33NfP0/RsMVfW69jEa8ne46sZJEKow6ZvNU81GG0M4cc
fVY6YkUO0SomzafatvTdWEDKz60tBsZV3JT3WCxjhIsHgQp0zopJnoL4XNEqXdiT882ZQnqUlU4C
AOFK20vythuinormd+uMsbYKTPspE2gVslbfmKZ5ZysnmztwjyUU5Y3QGPpqbrlQtVOsYl3D1V6q
o+ODFPSoOwYRkGPl28fWlE+Yx+q92brfG8ZrVAfzTIdMhrGMlkUFMcHWLGeRW6du3s87JCXmZXdk
Fu9EdEl6Irdm9th3EYbWyjRbOF6w0zCIJOcIwNRqnPO76ILhZ2OqwcSvXSAmQJ/ftQ/2lMdrl0b5
TBQ5VS2aM1d80/uuXyucpQ4boH3DAl7O62RCPII1FM3pEAVWcFN3SCmUAXE4RP7Sl+5tL434vlbI
u3vsMx47o2WHKAdXn0V8Y7Lz3Hql+0Lf1jV5j3XdE8CSvI6VXUOvpkdsddOOqtS68SdFe3mireZp
G1CT976fqUUMt+0RFzdGVm0Besc4oMuhge03n+35v3pY/1jKr21Y7ojUwql7Aqjpoo0lzEOnP2r1
UHewcnQnw+sPWVL5NyZ2STI92o1J5UTq9Q0Cm2GT5fyGrbGRqwYObiDukhk8hAP1JatIlnKR22/n
+MTfr3AvlfRHSY0OuFXuNYy4vn2ml90+qJyNNTMlrF7MfaxiJjHGYmdnUDaTFn26HPnDFrRtPdly
azZTIpSj0GFp18AcpwhEEwJzJog5Oxwb+MwHrvy4donBxbK1YGJgRWnOleYMRIC429hnLKKRg75x
hvA1zbDgeN40d/fx741x7i5jIzxo0j7KwFiFNd7oyPXDfZ3U90WL00VyxBDV66gwQRXMku8FznsA
9y2Tnyr+lFUF5gKX2bbTtNjwAaY2tn0XSqfeeDK+CUpFYHPj1+Db6CiiMxRjbG5ku+xaOnmR1+wy
e0jWDmr1XlUSK7BAT283OyMQ4ZnQE1oj6cJz5KNeUgk3mMJp0Mkj8yDcgA2O8r4ib7zIsxN+eHSc
ifFQVfl0yIoWQ5gOjC2xgrXVJZyYuf7aVdFL1BjPoLeSJHcWEcyQhQGNTsd5v2m0W693b6oaLe/s
heswql9RcHxtMl6pAjm062F5OHPvQHCwJmNEtm+wUQwkffX4GAeEAg16/oB4EBmw6X91fY8iTY7f
ytCGSlYad6ACyuNQ26fQLzimMsJWhzNsk8j8Bxac6prY9Oo6U3W8IbWQW2lj2iiKeaWG/jin9ywu
iySoGHmgQy5ANPUQGAzvHETlp9hCJ6+E5KZSVNsmtcEeKgGuhHbiqnPkk1uH97HETG+bJp1D177L
VNDAuSJNmz43bZka8wZCyTEFTeJnrjgCMjNbHPzcVqyFE1QG1r7yirBy66qyFayqYvpqFt8nqPM0
nrdizJtFFg/rrsZ5hylbkUZFY60cG7Wow26vYyhYRVwMyM4wjgxK69dDK0kaVtoxBiiJPkFBKDTM
ZkUSx01Fv2HLWIBgCWLLpkRt3GYwD5ZgTkSqaOYkW5PkGVRRyjzUnNZ0lv2Ajq629IX36CZgVMZ2
OgaBu86SQjs0oHGhiGtshZOw2YQCkrh900lw8TXL6wAX2bEQKDAa7oagPDk7+tPZ3SQnHF1Bt3KA
mG/oWzH9syfmTgL9hGfuBlK6cJP0Lpv34bveohR2PaVx3J7bqaqWoR9Spoe0ppWZNMsu4i6IPLC/
raJ6obmwCqdIPwP43ZhB2t3AWkjRIkwBPHh3F1f+uJskq05ldWLVxipCDbLtJNW4VyHO0CBA80ft
73PZ9tuYlh3JokqSYWadVIfDPu7rFhWUfgTqGm0ltzm7NEign2jSqhwkU15tEz+/8Yei2KWiPUNm
Yaqv68teymAlPe+TrNoBLKX+xY17tCMD6Vk5+Lk4qOtt4ehHiCur3Ef1UQ9EPvsBu0S7oM82qJob
Mk4TN/2KaDFfhFlkkTD6DU8y61db8x3kcH7MriasmemFd+QiPjjxkG+cznoYyKzE/SiWpQIkXJRJ
uo7ql6zp8wNd/oBSoFkEZVT98BXFlqXru3RAsajbyHHCXBU3I9u9nZjqmkm7waBUsxKkoilStcKJ
r7l0ObHgBGSvTTDTPu1hoEs0vLRKIdsq6cJGdhNRvCkfJmoOxG5o0Wgn/AGytpCrKNR3ZgxRQ4+N
JywLLyDy/E1Cyt7Y9vvK8qKNyvIK4HiLVytBR1lpkjQU+YjCOzn4E91zfwqqReW2XOwtLbHGlGic
RUq22XSLKma2iUyY6CPsg1FMjJrflKBO2OeAH4J7aotlEwUh2VDNKbJmfaxW2ldgGPeWAmLla1O4
0sUJt6s3jNpK9ZmLqxsEueXLedbn36EP/aTrmX/bdPkXPcceEVuPJSYBmqoaRCuEPoTEEQwbIhi0
51SWsp9DJGVebAomHQMQvoeijR4bZswLkcy5Pwo3J+bZe0PUIW1TcD2pSPpVyhEouyRbJ3PVEYmV
lgGAK/DibmIqljicUGqM0SIHwUyCl0l3vMMsGuWWIk+l++IT+bAeIPXhonbTlYVjUEThxhuL27CE
+aHsksQ6KzuM2YDUl15g3THhH2gZdilU9Embto1dcBNMv4/VqG3nEIQJEgOYTccH2Y0HJoojZoPp
lnYfHS6vWNmt3u5l4RcbeDC3jMwkSe7J52mueaX1hIbobiJJgmagghxbcYdoXHkt4/qlU0aOchZj
mWQqOGIemOCF3w/HZhzGVWg4DzqJlBtP6wRE9HqHbd/YCmxFMNwpJLA+vro5YUaaUV3Ho9Xed6Gz
BDy/jvGufq7hoBvQWc2xw/3QY/DMZ7Hl6MbGuqjq5CgeHFFiTZSxeYVxuVzSb8j8tt8Mdq4tbRrm
YULeQqjFGao4ZLyzUNXuMAppjfZo9i6Cd1QlPX18r+ceLmoTwF6YLly70Nag9a5NP/3mdRM6Ouk8
JGX2vZkIa5t1S0oEGuNrVoQwDVZ5w1w3Ts3+aupx1qLqWvZGS4aRg0qYds11XwzIf2ELJ2bm7IZe
15Zc6k3NcsHg07QYocNgG/BkrZy2ig/62BwsfTjndcGYMJlrAi3cilLsSSO5n/fQaz3qy+VIdIZM
SxjZpjCosOfMz+yMAmzGMJP6B370GCCVIRwdnyS4JeqfKV5pKXGHugUlcvS4VmBYlktNR68DfpjJ
rlHPs8Fs9tWNG1QD6aoYvGwTZ3T1MsDspqEjtfrU27laBQT7GS5DFZ2i6Jib+cICfDoELCAKU8WC
eLr+ZNndTTlL+oMKr6/d2ru2mLYGSJFVYATOoZf9/QCX6op+ozwUOpNo8Jf3JCwi8UZVrTvdnZb6
6zJJvBWK7GFG5UMFlOmeuv3UNS1q2aDFu9aV9UIKn3hSDxdW667MLCsfuSsDcgVuYtvoOnQ53XhZ
dYInai0RMp3ciAKgKmY/vY0BOKwQkKvsW9nQRMKAj9+zL88sRXVlfZF+RLRiMwp2d5huGjWtUZR9
bmJ9dhC8esglt4XvA/6OyHIx4H5YhCUv29Y+en3w3MVCOxEXwVQxdfVlV4wVvKmnKTO5s3UkCJGR
qK5zW70UYxSS+QP/nNHeTFeazJPygH50j6U7oGnqIAy0st+xYL8OJVuN0cu6Bd1V7Lsz7c2N02JX
xgYJnkN6jFK04WIyd8XE+i3nnVKJwaCqfQ/lbK8vdB1j8SStr72hiFmePIAeZrPmCm6uQrvhDG3Q
nqmOYWRhfMGE6gIcc9FM1+6hb3DOQKFO7jLAH4Q+RfswjkiJKZzutkGuVHtef49QhXOQlYdNonfX
RJuBhG54HVinUj45rQYdxpG5poVFatL8X7nf3iCww1pW3XdqyHdMLeUKC5D1Ilkv6tQRN7S17xyv
Ta/t2juXODB9bQxJk6e6JCfV23nA5FAZm5A1sSk4T/S79FUn6Yugs5iOVErPkQ7bIbSGx7jO5NrG
sWdFTraTiCEORbxOHTXS7TAR4JLgtjGz9Iyir9kHQ3rbVfQ0DNUV+8yC4ymcO7Pr4Jp4RD739FOu
QmVZK4hbao/FJd0yjdxqnt0BpcjY3GeqPy5LaI8HC22aAH/kY9rJPcxavkWMZaUluIPbVdf5RF9O
zroxhq2lhnLXW7B9QLEJ4hSiT4M3DGxfOqYedsP22NwbkQX3gIosCPdx6NGCCMldVA4xVpS8NZV+
0CGt6OZErChEBxyx+R1iBIOm5yE8ohgsmd2qas3ofu7kD8g5FZG8mYLWw/NNFD5cbwD7IlACFDqZ
xla954ZoGsFWNx7tNPLWA/C7q/qgOdOLphsFOQDqMe7yr8OsNKs8pJkOPMoeTNtCOs1drqZnkeHw
FLxR3ETXeaq/xpDiNEhsSy30MYyPoJ/0qTzTyMTf1VsP6JxAqM0dxSkhPU0L4RXTMl/aAWsGhZ63
gpUIhAduK5s6+8TF4S7z0Qb7AGrBi2JSfC3wmmh3Xe74Vwj2gFJluC7KkrWwWWagZNZxXPQLz6yb
XTkin0ZlRcejNlF/oHo7mMG05pJoTgZs5YUZ0zTKMmqUCWKgOUH+ZWLvu1O5CqvmpIGlX2oifCUV
s1iBvsoxemCAyQoTvpIPnRq+3TrXxJfUKbe5GJpVZFY2zZfO3aQeSk9jgN1ce/JTlFIzosdZklcW
4XSILJIQETXQL13pJXdc1XzGHXxDekbz0JQzVkV4EZVPyJLSG3fkHG/GOL1OM6c+YoOfrtLagh7r
yPNEghGtZ+cqrjt8OWhjY/9lIFHUQJqaYWBbovYwrqgWr5s5UTPJ55l5St6F0ZENDpsiXPU91pZ6
oA+ZeK9oM/ItF8VtGnqPEHetlTdND3khOkSMMNUtcmLpIqCqV0SFpXluoZafA/ra5ID2vF74mvGl
MqvdNJGmF45kS3gENmlN7B9Y0W3QWEa/ZNcP9YdLsDfSDbjDsIpusZSE6wUio3HptLV3i1CdK7Ml
UHJKyyUB5tHWC9CXBHG6hzanH1iEt6Hneys15buolelyrLxbzbK+lC2AgwmhNz4EOKHBK1sX76BD
UVpE+ziaDATI7a6tWo0op5G3LLo14NMaqfx07okNvaorQttVplnLRilosrX+4qPbXk9R/dnNj5WP
3CibrAmpfp/skGIbS0pYgAcIKDadnz9SAaHGH+sXFsDipjG56iF1nAS5NeuaEdZW8+GTW4IuY8Wa
arPw3tSIdq8qOIrLuonyRSOPLgToVduRSBDaOUW9kk8JsXBWJKPrgr+6LgeDRL2O1U40G6gRkslM
z0QA8mIDAHURSOBulcL4mDHbWarW3jcT+Cvlxh6y4Bl54ZnrQKIc6AIt4W5t3eC21tbBMOXoEq8I
KbDX3gzJsk2IfPXITmMkD5CMTSKVMZkwEkUjZM84sW09Z45IM0Kw5NneshM0XWLTJrQSGRCcMtTv
HbFdC+UoQPXV2bPZ++StDxkvhYRjQ7TqFbayvCgf45AxkyGKcZ/qOB3QBa/ciFo7HUGyRZ2JroJI
zI7GKZL2J5+K8Ykaa9s5w1cgLJTEksS1bp7ntqVzYDY1PauU1IE47R9QR4ubyoI46XTTM8MqkmYS
FBWXnyqKOSneK8I9iTDjs24gN4WKeVcYWnKfGPr28kuDidzNZaS9uPxU/TwlZIH0pSxZf6f+KVc4
0V3udXtzftghMLpqgRqeJs0fnixNHBvbao4po3mq1OhpYCDt+vGzP5GMbOr6d5023nOh0PsECfeR
yzcZPUarxrPi7eW7MkXPV5dNeyJiMXu0yP9rXda3XqNV2Hbuoxf2jD4d7R4si/vIYp74+g6+TX43
+rJnRMapPZEJFcvpMW06InnxYrJBJR3Hx265qmp4srgwQPtA8QL2ixvCRiSJBEH/6vaKm0oUQRtr
1DmMp8fRq8ynyEA0WUdlRvOLOoPiKV44fgxvK2HdsjruS6HeER+UFs26FkDMnazlRwouvcSBBzma
cfHN9jDqs4K90O4zwJf2e40JyZOuYwvQqivA5F/CBPGmaMnMHGhlR0Fg3aW69oUV3r0KSnBLWiuv
aym4N9DtpVgqzU3B+rUW6th2tb6kXXnwZVmthtzWny2XLU+eKW4JFXDISw3UxdQe4NnJaom7tdPU
xT1U5j2RVyRmpthQyc4OtpkDuqyOS+15iK5zo31Cg6nd1HAN76aa9dxzX3XqS+bMVIScFiVubky8
gj3H8yheKMvyVZb1aus7hF52Ye5uaESiN6uR/bbsPqeBrRXFd8g6JQakfKroNn7IJD2zgh1SAvRK
cxu40LgxNu61OztXpXdDZilzh9BjdACTMCgB7XYB7Vmz984ZpqVPlhfAonBpNEoL2lTTmPgbW0Xh
Ag61qoGA5UUfXFWROewrOaN/jRiqbY4dbQjHTdcHyHG7zl3b1ALPXtZuDLP3t/YIdyvoYxwaejSs
NEQcz7VjfArps0c4Xbb9aMuHGg3eugL5too1UgbxsSEGEyhjXSKgTaT9G2xP40MrYIt7ciIZNwow
FmcqJLxrcHdcpsUCFgfz9fZYhhK99xLx9JfE7rwzvFtGDdwYdyQYPcFvIOqD/TxMKzndtk73pVBM
Z7KyOiD41I8on3RaZOwSq26yNylASJwLSK6QeHbbEvtBZPvE8XI9cwrDQzK6rRWKlWAx/zbF5NJm
HYo0K6HbqQ2InnRt7NeSpshj2KQ/ZGGo70VFiehm7ovpQHZXDld+JuHSxAWAlT5wQPl002eCVRda
ohlfkSysnYrVtulnxVFgOw9meB5Da9nj83yqba25iXSbm28Do5dsL6AAaXjOyujRJ9HtsZqG5lyh
PhnE+EoB4p9IpGoekkU1tQct08rTSD74bWgVB5EOxhGeRpkVxtmF4oZRrLy5fOliUi8wyJKXmObP
MtWzQ2/SzekLLEgEWhLTM/uXIBUvB9uyT5jwoXU1Xra2pSLkLk6JCwc8RBtPhxo93JgWJbXhkJgZ
ht4pb5qvGdzkofiEmecFSRHMe5Fku6HeG0DWFzXL/dJP4EsGudqJcDO29OqCuS09eNZNJVrGfJF4
7nxaqUNlnfWKvNqw6dt1i2qobxmki5ptUEyHgVo2vGEmmBATZz90QTJf8E6/71wbn3Cx8kXtwKld
FRQ0i6zId+XQn+iEohAaCXIakVKY3Io7rA7UXLRDCppZDfeIwR7ToxuwAyw5K7cI2vms3eQA+Yfy
5k29oFsDIst1ze9FRCkgHOgqsWeeMf20oKl6AIx9q+/nwtMIXEHvJRtO2tARzpffdkDQiaEQw84y
1vVWR8qxkT3Q3SJlL+HSmiQxyyLW+2DI/rHv+mSTgEOgQY7wxElu7UxSzlGcCLfhoqI/k7oIklKj
Xsax+iGYMpxsgyOqbNQfWLq43U8Iixh7spFHD+woHdl3JU4mU+oFTlwk5mW16NgmNikFDXnoX/3S
3+bVVN+U+AUDjwVwiPAhRyDjLHYXzm3u5PV35RA3AgXHW7r1mO38kLBbl1KhGNJ52IMl2EM0s3JH
92tYdYysdRY1Le3sa2RTT33EJO4apJnzyPTamvLPGAKt26kQXwY6786YFdCAGkYHyGPWlmzY30xg
dd1iwToUnlTbmSfZ7YMCC0gXKh9p5CvtCljUBULjPhc7ZBMLW/ScFPm9XkqIrAINHeOl5MYYWpLB
IUFDw/KJmcrZj0t3M4UEGXiwTwlDLtIdvePsmA6psYlFl14Lj0s8GVOuJ+WvmThSpkn+NrYnr6xW
6xZVyg5Jdwv2RDW5ClKpg7QnLDoNmhQvs6trNKxIyFUJjgepu0I2c5U2XnOyY22Xxqa/UPT6rty0
LVZDN36nRQ+VuiMJC+X6j2nOa4Jd563KbFaUR/gZoamuJelSVyXCO3Z/0TN1PPxlnJlXaQwJhk0u
CxUhzUUxLiuDjjB7hxMXurnRPPAPtVlv3TnCpARrOkfDrCMHTJM7mSC3WXQm0a2Y3j0ZuZsCbqDR
FRUiWFK9hNuQSiedEtDKufYdemxRYGisdUaoCG/PZWPk1B5DSxOzHwk71zuaZGV+ruxZkY1EGzgC
VBqHEIdFErnOKoi6q5y++D6lx51wirMN64Dl1Lp5tulnMtoW6KBqwvGAI8WNXOsjcGqA1mdscEyS
WD2Afq+IFGkYhLQwRVTxgy0zPlqR4gLU2TSgGbpp0moXZxMR2UBVLAtaCJk+IVTaFdyUVdXEd45b
9GQUrC0dhGIMfY65A9FKZQoo0YohrcTDOZjnFrjNzS2Wks/gSjv+5kCY7RR7B9p5bfMuJfWfabJ/
y9r0JgflU//jN8P67Y+ho45yLcMwEJAaQrcNy+T7377chZk///T/qoP5oHkZu/2S5K1B0Tpt7CPM
lmTJxspZw2sZF23nbO0eby977DX30bk1h+e/crrjX7wdew45fR+CyvtBtGebhilsYZjS+eP7KaQZ
u6mRsaCAJgVSMv+B0XAvoX+cOKfuPNcUN4Uexyw7ZwaKbEujgjvCDEduYdzLVnsCkx/tvUF70sO9
XeYsE5lxbmDzXqEdo8Ghia1XDV8Tjx4BM7RlHdW3yotOUC0TbpOYXjuPCDdXq18q2sBl84OT40uT
Q3lNRPqo2v6cDuwujDY7Zw5XfBrBifP0O6/qh3WkkZfqtZ8R87cg47Rsn+n2QyIy/ZD41bPVWCOo
zfpgW3SQjfJMS7vkbKHxrKAcLETqA3BF2HuKxb1msCcN6bwtK1981tOnzq8NrA9UXVY23rhZRGux
EtbKMOkImYV9J5nX9QnqArdPIb+l2adSa/cI3QhYwNWxwqZyN+bZSlHtlNGoU73QtEiSm3SabEx7
E22ImZheA1tRhOAApRHXcZbR8h1gCMZYRhnP6Ftgr4u8D58sb8pXIe43FCe5pP6qV07UcmkWVDFC
plsxuzl8LXjxkBCS8Vh/g4h1ThQZ9jXqlXVn9StPJJBnSpZXOVq3aOp3tl+zCUlR8RTCXVqpe2OO
8rlDgLlOLH8XWLFgjGPEa/YU91ls72y9ARXsxS+K4RFcVdh1s1kXMw4NNAFRW8ryBx2lDsdOtmwy
cS3ygZGQ3R+rISEQlnyKOBXxbphXRojyV4x1/MWvT29b/3h2O0g5DVu6wtBNnb3VH89uNIqekTkB
914H2yfjP95FNd6BA9sMXl3s2lioXclNOMF8uKlI3QT60q4rFSyKtPqMf/eu092DpuG21ovuWun+
sUUZxUzRaBaq9wDQwL6hgkqvbGa6C4OOK05ICIG2jyib4TT2PFpq45SE1/HD4BvGsuiEXLaz81tq
NsZTR1E1QEqlJIvQB3lfSwwz68uR+P+Ksf43Aqr/vaTrzWt+/SV9rT/GYc/v5n2I9j/f3fJL8+Vf
idvzg1VG/3q8bV851K819uL/+t/85j9jpv/db/4zjvphLF7/8ds38IbN/Gx+mGcEUF9eYPf9H78x
wnl3yswv/ocY66fw//6f5m98mP/xO28Z1obu/p2zxxC2RV1h6Ib87W/9a91wq9bNvxu2LW0hgeYa
yiX3mrHtHFRtWn8HTqwQ3hK5Scyd83uGtfN3Mkls17VNpVxh8yS//fdn/0MUOcfiTxYTYrLf3bs1
MkeULR3pfDirec0xn5KcTSA3xYI5kgb6/N1h+JOn/uOy8PtT86neL09DKI0qKZJ+b8jyZDjW0orj
b1rpv/xnT8/hfP/0SDwpWLRsQJyqpqsQCQx0tnOIHPAvrvyfvf8Pmd4MV9wEdmS/10drRbQk7ZM8
PZMeZr1dUG/n4Z8coPmd/r5u/n6A5r/Ju/XbLbTY6bHt7oVqj/ihYoRIgLT88j4chr94jZ99iLmG
ePcaDkEIedXyIVrhG2sbQ8DKqgiZlR2Zb7/+Q/zsFPpQhgxZA0vYrLt9PpLCEsUS0hOF89Wvn/1n
H2BOXn/3AfKOkKZSpCR9kye3cmrpYAlROhtLwJa/fomffYD5zv/uJQhxDKU3yXY/6to+cdIVkKO/
qNXmc/1P/sSKy/f9U6OI7QYvHrs9/D/d3MJPRSvSGrqyblTaA7COyK9CzE7MbvyffRr14dM4LWK0
1A3avVWSSew24LgMjF3/2Z9DfvhAkPQrs6kwmJfCPNFEP3cmNomkHf/i3X8obv91UXwsImXiQffA
8rxvyxH3UpDZ9G7nqAGxqsZqU1TNjVUVX+oEOLPSHhn47zAbbLUo/osr5idng/pwRxzQEQ/ZOFB4
TT2NG/umdM0fvz7R5qf4s7Phwx3RNNMioQ3fYlMJ/O8ayxkwtcrdZDKtgz2yd38ZRnVFe9MNp78o
z39y/djzzefdyS2CIh49YTS0vMW+oPmTSnevp9b+1x/pJ0frsid49/TQPMFkE3AF11osQuS9fq7+
4lT42TufX/LdU4dEFE2GzKq9yONzmqdPtKI2+CT/Yv342Tv/cGcsqnHQcr+o9jTgFHzAuNzg445X
/9FxUR8OO51LT0VNQexTo53YsF61kfr066f+yXFR8/+/Oy5Gy95FGardl0rBHWl6vbw1gwbtoyRm
/tev8ZODoz4c+7EI6TfUJQ6EQle3kTF65Lgg2P31s88H4c+ugw+HHopvE+ha3u5VjZG3AIPC/R1R
VgNSXv3Fn/dn19qHVYmZgy8nn0+gYDbQ+CjAomlD4z11jkfYgM92rSDNAmO5EX/59cf62UH7sFQF
qndloXNvNLpJkBkFa5HpszCiw6+f/ycfSX64fRRx69Dywb9N1OmpZ/XYSnKgNOEAJO1/VKLoAZPl
y//sxT6cwESL59n/4+xKmuTUme0vIgIkMW2rqIHqdtvdbbd9vSE8XDMPAiSGX/8ON96irK8FESx6
0bUQIpWZEqmT50Q5WDaYCXnphgxdwEy0koNVLRpayJMJXAeiJW79acv28Y5HOIpPjybaiTu762/Q
xMbdcSxuo2n9Aofggw8qrsGwQgjfvAJat7WPadbKURw89foZ0GUKEhHXa0DCZfvlpzF1oQG+/kK6
8RUXH9AjgzoVzJc6lX2qBygzAcabbASQJgU4inMXhu/mgE73SOQ+f7B7C6RNqFj/I9C2eV5/Ad0j
FGfufQkygRzOPDcuuo773xw1pSO37Nf18XUGUo4ppOBTAyr+7obbrkleqopBvCeS6OxdH1+TY5hy
UGHAgCWzO7W3svkNVjEo+nWo1H+Z+LixwroHLFF6l4b7rCMo047tTeB22IggImzggCfRhV1V4fo7
aGzElICvGxSzaYp3cP35oz2kDzYAIutDa2ZvK+YBAyJKNgz7k9tUX5t4+FqhTRe43/KA5tXT+jM0
07cVC7VjnkujwVGuwcU8VFlu2QTyjPWxNe5pK6YZxJC1TeP1N18mj+gaDThByx30xPYNv5jtbnFN
30FLc4M0BNr4EupJkHgV2VProCl73wOW97p7QOKixNWYyD9+nnYfBssyzhzaWw8g/pw3HFRn/uX3
u0cI8CXgAgCX2j7AwVBCJnW+cTrQGV9JbjbJRuwMBPpz3WORv+TdEETp1rFP55lKbqssML8mIIi6
2by7FNMUEtYEkCT/HBvlRlzp5q/kthE1GiODzPmtBs0KlNTYP30DOkPohqwvru4VlNxmJqSdyrbH
0VIYH9Osfsy8EjS35E2gdXH9EZrFZYqVGoLebD7i3E1BJATh+UBk5Lo+tGb2TLGO9IjXllXegkaQ
ovnHOreZBSHK0gfZnTv/WX+Ibv6KiWzHLXrqwIUsSr9D/xFMFu15fWjN6lIltdVDVDu5FyNrogic
Q7ROOC+gK9s3uJLTwMSDm+TF7sb8lAJmDKq/A2ofp/XRNVahSlbzOjeu4gaOg6n/5lXqojJv/9o3
9rLcd+lgArt1JtAIdst6HEa80fnZNUmwPrbO5Mvvd2N7LHZTXkB6wEVTYO9apwni0PMsN/LN8vrv
nA7pYq674Z2uQV2eFTCLS18g7f44uAZoXsbXpB3BN9Z82PcWSloDa4g1Ni4+lUdRg+gkh/KQdWxq
6WdAwXjt0/pTdGusRK5BmrQrWru9gY74jzSnr0Pxz/rImsClSuACYzY1Iy7EbqAFntA0ByI+4WS4
L5QfUzQ1rD9EN30lcOOuNvuxtxAAVQLtu+J1kt3GJ5tmaKIE7jD7DJ1cyPxoG/3TQkQGSQfKLevz
XgL0HR8iSuDW2TiXI5qXbqnxqUyvvB+CTH4Zizc+fs8h37f+FN0rKAFc4vIIIoyoWYzxDCClBDjJ
aMjbvsGVCMaRQXSOQGIDr9mJQK+q3aq66aatxG/nz0butxjZWWjSOFhe7ef1OVu6oZff72K3ATZB
1NC9unnoEB9t4IsmD/3XAJuhmQCN+WjDBT1jcSwpemPomQ/zibng8S3rje1Mk5uIEtWmpGaMa/gO
fJRsPJFWxuI7upD9+i0Stvtl/TU1oUeUoAYve+866Pq9zVD9EaACF0CvmrFxgLJmsP4I3Xso0V12
oOtpfB9MnylaraASLHHskiAK3je8Etd5h5QHfg9+M/m/fX2zhy8y/nd9aI1xLCWuTcABTFAMgwC0
A8s8y6/UMy4MosZesbOEbynRzQTwwFXttreeM/cggH878LY9rc9f48KWEtT4Mh3qLkWl0EQnTxiD
M/EoeSov66Nr1nW5FrwPEJR6odfjL4aHtIcT/ZtZ3/N552WAtTz0LvoMIschqWF6E+gZVkAI0xg3
4kpnFSWw88ztTdBf8hsu5C+JVT/Z+bRRVNaZRAnZvKPOMDYOv6HWeajnf2z0TVblp3V76+athKoF
zhIXIqag14fAtqTtpSJkY4/ROboSohBxAtg0hUlSNIlxMLO0xxpKkaYrNh6gM4wSpKZAxmqozW+A
bR59DhULYD3RLrbLMqYSp5ANLsAkDmcBS+WxjaF4DRLufUMr8ZmiWbLKHIqJ84q+uCW0MkClMG6M
rjGLqQSolU+DSzyG1Mispwn8GRM1P3eQV1yf/DLMO0cHU4lQcEMlcyxQbaOjBMWuQH/XT9A/U5A9
A0oEOH+LzrocxAhsYyHe9yOgAv6OWl9UxWwAWnSrKYChXg+oWmnf+pa/zpM4rb+UJgzMxZZ3maGd
oyQXoMq+9Y4VeKz7yQlE2dbHXub5nsHU1BDxidfTgCNuTN8qoOtA0tCg4V1+pkP03Uq773QGn0oC
Epz1B+peRkkYHJxTTuulMFgLYV+Z3oqda+EAZfGXnaZsuaxlGNqKzQv6aNCfYT4wgJ/QZr/vis5U
0kbZQgZOQMMBXL8fepddnQId0WjmWreNLjiUnIGSnnDRJoGtEWQ148Fx+/IjwUXIwcqIwXYlJttX
PHao2yEa+47fZGqA+NmXzy4a/EDkxjdc6v0Vtn01gbTMtMGvjGWYMwaKg7wL3JLawR4bgUnu70Vu
0fEW0bLhNxAMuWiC8oAEh9ZnUoqNRdBEtL/8fhdtTMzoyEkQbdyHWBivQ7e2noB7BDQYfFvrL6Ez
kRLRKAnlRM44pvCxNEkwRDFPL9XcgM57/QHve5LtLw++ewlRToRlJRYZH4HHHq2FvEC3dve6Prpu
+koMQ03XdUBLxG8zegqcFKhPLjf2B531lRiORJPFk59h9xkpGjxvbv3k4QMfMrob+UdnGSWCcb/r
D9BLx5nCMAMUiE4D5I5bMASvm0Y3vBLCIwgaSGyW7W2wuwKwByi/HkgDLko+dem/68/QmH8Bmt0v
LggaMjsqpuY2TUX8uakm+QBxRnvn6Er4epDsKMEjxG9N7vwy7O7ZcNDnsW/mSvBOc49GBqgl4KrN
/9mk3qNs0VWyb2wlbtMEvSuDDaccRgfa1dGxAcnDzrGX1b4LJ1MKp2YOVrXhJZSvgB4HdxyhUDB7
Xp+8xm1cxSsrIN2p0c7IauhQBJ9oVv0poNCzPrjGX1SYETTbiwxkAnD5ClQU9cKwFr2tD62Zt6fk
Gd57ILf3kY2hk3eF+unXqfAudWd8XR9eM3NPSTQpGj4mq0Y2wL3FE9hZbiA+2yiOaRKNR/5eUggE
QlXVilHsKMsHeyJBTQTg395NoItqffbvH0aB/f/7EUBPO0bUtO0NSpE5f5oJM/l1sKomOsykApl5
EcceCWKQ0owbb6VZDxXLIucODdRc4CMyBxscvszA+VJfQNu7L/OrgBaApyOeVz2/TV3yyeDtD7fd
7aaKL5lZkSTo98KKeM6V5PFnFwID6yuh8SNX8SMHwEfe4xbm5qGBp69ZSDr6sm9oxY96sCo1+Vzx
m43eqwP+XeS0Nr5mNNP2lM1ExA0tvAIWSQf+ZwABUJC1dDiuT1znKsouYmQZdJ+75WYQBG7Ia/mx
gGEo+Dw23F8TYSo6z4MGu0+g43or+fQGtNBD0/oHzxl+1rLfVaC3XWU/ySgZS4kep1s0tVl2KOe0
DxPIDn5aN5HG/irAEf0dI5BhLr5VCIjIq+EjFOE3LjCsJQn874cXLtH+Tg4F67paLlp5YFkIDDKF
ogOtNbg4eJp8MdLxdbCam2ys18GOUJegW2Cr/6ro7z1Y2SdxOGHVvJQOUmcMZcNOFdqRgZ6MwDCU
oR3FQfH9WpFSHCGu8wSQPOi5IMHkzP6RduMDOodPUIhFy04X0H5+MlJcJVUdJIOr31bdPZp0/seb
3CspBpB3Jejg7MD1Crpyyz+vr8pyEHnvBRaHvtuM2TjZ4C5DVQiaxehDc/Eij9bwD3FBW8iM05Bt
7Mm65yxecfeclBOrtZZTru+iXygC60xlXIrK+wBW7v4AAsb4kBrORrDoHqZkKGZFDpMUGykq3R4g
8qD8BPPJLLHt9X3YoTUeDSgbZ2ydWyspixsxWKBak98MnkAOl3+UvvHP+tpokoqjbHli7tFU5mLo
CaSBVekGo2V+6rt4X7J1lIRYeK10UKZvbl4u3vzCeiZyK49rspWKsjGGiQ59hEOSjxaINm0/lxn7
YggvMPytyrfuEcrJeuzQbkTFUiuKzAR6X36YDWYgfPKpL7YKFJq1VcE2HclzkIUhZfVjegHmFLSy
/LK+trqhlcQBWkbPHXuUeh3wopl5/SRtvnGs0LiNrYT0OINqBbIt+KKRNnru/BTEbBDnyuKNUNZN
ffn9LpR7D7dZ/oypM3zTU7BEeegkX7eKbupK4Bp9nzQeeJVuUGD41C56d83wVI/5viOArcSq10yU
zBTbBBXml4SZECXMNzZPnTsqsVr7oFeeZdncisj7LosajFv2kzdmn+uave0zjhKv4Ggdsnypjsou
ulCwxR1Yk1xHKG6sj695BRU5aNs1L7O8RakJ29EZrYb996gb+oMHte9nLzfTw/pzNP6jNhRakY2e
rBZbTtJV4SDFk8OafSd2FThYUj736CNqbjWn4ATnx5jYX2jEPu6buRK0C/kP9WdsYo7dxEFL7OiQ
x659Xh9d84WjthSwZnR6mRBktEZ8ljWH7kBykim/QF7ePuTou15/jibImBK/OCdZFETHzc0R1evk
xR/zhl5A6vt93/BKDCdiqBMgPTgwMflv0PlATAuEWrZJN9xH56ZKELuCZF48wE3dVDzEYnwZ5ADC
HjDqlv1p/RV0HqoEswvWN7BoYJ2NMTl1OQlK7/+bSbW9b8sHwTvnrf+6be+SZ4beOghroZbYgq8L
rNfjY2aTNyMxnkGSDzFBqCU2adDH+yB5tgoKG6J+6HN7wkc/6tJVK57BlnbtPHLiHLTc6+bSHLeo
shVXnbC7KEZazWz7WjgGSKpS6CkLdCjP33wDNLsmTYP1Z2mcV0WKOSlpZlNg9Q3wOjdO+uKbxWcO
fu714TUxSNUIz/NK+ikOLp0VB2Yef+txYJx5/wG0iM8WFMLWH6N7i+X3Oy+IQSLg2AIVqmzwQSkT
j+KQT+WvwS13FtlU6FhaGAm09TroDrXQAo/t7zZ46TbWWxMeVIlwMBtmxZwACzi3tbQPhunkfQAK
Q3Ssr5tH8wAVVUInYVDuwKFiaJcdDB8aNR1uOo/ro2uMT5ToLvxqljnu4G48geoMaBqzMXpZiF/W
h9dNXtmmOzqAUNAxcPwapi9WFF8AmXjbNbQKKGkhh1EBIdneUNkBCx0FytM77RtaieHMw1XQzFDJ
z1GTfXJ7MBniPbawHpqcrTJ2+CPEU5OGNSAjNQ45wFBtT188ll2zud3Y+nVJSFnVoUz6hTwOlfYh
vXTzFFql+9AnYEP2BtAKMpI/8sTaVwKjyhonhe3OEU4bN7OgH5gYb65DN7xTYyoVDAhAFTWKwoOp
kiI90GS+kSI/+S0oEiETs7HauhBQVjsCnbzTu2Nzc8Hz4trz0Yq78xRvFRV0wy/Z9S69VSzjrGdA
A6Ip7OyK8jc+XqFOBWrlXc5KlCw9u7I3QDbW3MRC0VqWT2lWXteH1k19+f1u6rirMeyK+6jBp9Y3
Gvt/oCD3ODkgLVsfX5cdlt/vxo+dSaB/A/sx+DYgWFx5oMdsIHexb3T69+itOdvFZGbtTVrjDTd/
nwjoA3cNrYLBfKOBxFwxwObEuKAL4l8Q8H1dH1pjcxUJNralg1MJvBFSIhBaSY9gfTnldGPimoBS
oWDQG5uroo+xotb01lXFJy81H3Ct+BE3Tm/7XkBZVMus87En2K9wY/k7p8l16JPHnDjn9eE1PvNf
y/idz7S4l48mA5VrH3TBThq/xJ698UVsLafmd86j//1+NzbhGScAVC4fY3n+06t7iAXKATSlUNg4
cHORCsilAKi6fYoyaQXFlKE9kY9nWzCxcejSlW//+/1uEhY+M300ePJbJatLOxg/oKbxggvIh4xn
lxb1z6I2v3NWf1igU3PNvq3bVecZShYHfQNhpcSXSkyek+hzHYO4E9TaoG9aH19zmFRxZS4TvpVJ
5JK4kj/mCkrOfpRDsKY7zzT75UJ6dCOpaALIVNK5D1LXvG3gf9BRvEiwTHejcxytrVqVbnglnbsx
+np8B/5nRxBmKsGT5L0MFt+Ifs0qqCizpOpaoDWBAlq0vJza/JTR/BIJ/uCQneVIFfPleUnELWQw
FLdNERBB6QW3Ec2xGOICQtms3AhUnaGUPBDb0M3xK9yMoVLzCBkuyMqkYWOIjWsOTR4wleyegq1a
UA4wTZr2RxDdnicQAq+7qm7oJT3cRWBkQsQZ/Fm4QIG2+QROYhd94utD64yiHMxwjq/IPMJ7oL1z
dasyqJh9zO2NLyndxJUYLokdV42xLK2fgnW9BFNvkbJ9dAAgHfrbLL6FhNhUyBAgZDi2DkSSUOFb
N8v7bg+g899Do4ZaoNkP99kz9x32vQS55ncCtiP5xgp8i0wmo+3GCrxvI+Yqi0sSoPvGrvbDinBw
4Bp4JNt4i/cXl6lQC6gB2FzUGNpCsxCFbPHCvDttNgK/n0GZCrZImpQB+iv9sB3JN+g/PE9oYDzE
rnvpYvPNNrJhVwZlKhAuopB+j1K4kd9kn3oISvpze85ptBFe/x02/nebBafV36ud+A5wupGPmhuh
J5BGhrh+fSxZ9DjV5CST6ZmYNMij4QOHHlyfzK+JnT6wOX6KOuy5mfe87nQaT/CXZbwPc1b0ZLZw
5eOa8pTbEPGuoo2hdf68PPJuaOzhIqo7vCEENE4+nR8Si4A50npz8zbYN3sl/7l9KgoI7uDCyvUh
dEKn1x73uzs9QAmSGGpmw5Cw+taYybGonPZF0sz5Gk3DZX32Gl/2lTyI3jFwMI9uczMolN7I1AW+
Fz9GZnWxARXAbdZp/TlLAnnP1ZSMiMpSOk2gHgNbBqkOg2n1EGevp/gAKi/o30GJrc0g75mU39qW
RRspRrP6KooujVqg/uSCohv4yQVZID4WANZ3wU/b7yq+M5WxrRdVE/sCZetB4mV6ipWHcr29sfya
yPCWVbtz3zpt06jrcNVXDQ79k5jQpipaSEnsHF6Jf4uirc/F5cotk175pWPoH6wB7N0XGJ4S1qPR
jMUscVEsyZw8IMsbQV6m3cbcNY6rwtIsmgyktfHlN6J0bDRJmBfgvo4ObT+hXS3fdSsB5dK/FwBl
XCidW6i8CrfnX7qG5gFnjgmhcx883uuhYf1XQXwnOFSgWmXTOKtSv76BpR1c7qIp3mbgEoIq59kx
jlJ2gkwp3GtEP+kjULPNyUiY/dMwXLANA8N8KDqHHd1FcLVJIDoBysPymBPIsvXViA+m0ienYYS+
02hSHjAp/y1Zkl8K8HKGLWAPh9SZxRsqL/GpLMbIPBhJPwa4Lx+hXRUl4FCvIOzmG8UDZFDmAMou
4DaNQew6lotA2JTWodEBYmRYAqT34M08Z23Bj2MhoY9ZtFC1syEpx3vfCEGA118nVpcHsLv4hxYf
eMdOQl7JS+NfsTeDnzt1+4vbGgs5dksCT5bQlxFJGsyzqI7x1HxrQdML/dCyfSJJkZ0SMfZHdH0n
x7GBgBhukqYDNjVyKmlUPFegN34gttsFncHr0+j44pz7yVvWgdW+JYxiQQkkOrLmtSrR8mhCmehs
QuzoyIiAbE7UjQck4fo36MnpERyscVDX06JWZLuXKZM/wRI+v0QkklC/bUD/4oJElnL2O/Y8oAxa
P30aG6t7KSEQ8A26PM1ljGvygdtmd63AYnp0zdG48TTNH9Aa7F8yj32GyNufiGcumOga8QBRdvDt
ckiT1Qa6ixoDqlMQOrdAqcyjz4bNxxNzKFQrDRZBHdmEwBRJRTAJiATNJlo7191UE3BqG4wNcHNM
CPfDNBkBCyr+zYvsR+TUHw1bfBPcfVl/jCblqYCsDDT3lePiMQzyE7jFdPxq4wU0p0IVjmWZLAUa
FKdCQ1wK6h+hqgRtiI2bdt3gSiq1Z9y7Flblh7XTHMCNDOKMgz/8s88mSibNsnHwZFdDtxwp+jj3
+BKyQAe1YRedxZff7zYZ1kdG4ZaZGzJudpAEAi/SnIzFzgyqHDDARdyw0pqr24AGvwryGIZpPlZp
vfH1+V+56b3cqRwsumGGii4UT251bnSvcHfz5lGDhAzifAi11n8oawATLeGSf9qC0Icsdqd/LC7k
jylxm6BFrG4Ycvn+emcqKr1kOg6SDch54STrY5dAjq+2AgKms2TMjhNEoTi8DnfpG6cbTZWMqejL
wq+r1s/xPFEcjK/iySsO1St5NesD/8e4UXYw9zm3isEET2YvoRIAKRAot7f2R4hRHnGrumE2jf/9
D6A5slIHZQk/hO6I91zaFXlB+c/eiB3NGVCFM1c12o+hweOHg/jRym9m+aP3G+i//d4Vmio1nxXn
bSHjxg/79EfXVRDp26Ll02QUFdAcZZD+cKLl+xhyR+QBBMVQJN/H44rt4e+YTyF1FRt+64RGaotT
nETxy0Jvf4VgQ75xG6UxvMqKNtqu4RRu44SlkSWhbfTltTLAGZrxdD46EdtHH8RUPKLPDcJQWbTD
LIoOng0ZLxCqc7mviomz3d+W8qHz0iSztMO2ck6k/u5EF6/ZYkPQuL6KSEx9zxs6q3fCuWsOsfPT
Gf6su6XGeVSyLxYJk4Jxygl7eHuQQ6WdNXYRuHa3kRI0q6uCEF0DtbPKYDYcKLqUMjpmWfPQDd2r
yDbSm842y5PvtqWJzhm3YtuGsESH8zZDE8JQg8dhn4GULTWunJTZ0IsJIfh0biJo86D9pO3sl/Xh
deZZXupu8paHZi0zx/CiGc6ZfGALRFqgx2XXvTKzlfgdZAYx0bqyw2QCJW8+4dztMUgfgU/AH6Kz
L3l0iAoIwK+/js6dyN+v0xI3syrhY7WhnhOg5a0+m0MHBpHe2Gra01lMOSd0U0Y7WSLOTPLcsy9F
nIcWf5mrdt85xFbieBiA/rUrYYcV/c15AsFqH1p/X9bto/FVFaQYM55ZczrZkCcFYTVkG6C5abGt
D0Td6EpRtnEN3NAIjJ7P7nDqIf5yNLHrbKytbnSlxmCgyN6RAa46JvZjLbKv9cw2bK4bWgnhniUs
6Uokibqu+I9F20lCLyYzuvMus6sAjjkyctZC7DV0QId5GCb/szNuXbnr5q4kiLwfeDdKyw5TYGjP
dpFW56Fyt87cumOrCnecId2bmomBXSv/XkMu1ZfWIcVHHNSnDzT/mvEWCkHVL88nB2hqhgJCWTw3
NrZm3bsp2cMrJPAcBA8nVgo1KunU0F/L/Z0OpSQLnzt1ZlmeHQ5x5iWHkkkGsl/Ayf7sWnWVEQ/N
2y66t1sWVh4unoE3ijeZ0zRJSMVBFjUk1s26MMN6iE84EB3GEvT50Klvi3Snzy4fD3c7w4TOiQH9
ZCb8ClbHh8FI/NMuw6iIxwayR0WFK4iQR9mXmZuvvNzyGM0GoAIcywrCtk0i5zAVDfIyVHPI7Ael
X23lON0DlhW5M4tDZQP1cG8KE+kdBx8tslMpvnept3Fe0Y2//H43fl5Cb5CXyRz2C44grdIYT+Ce
dwYiPtv41NCElYpurCDyTWjmIh0J54NTlafONzeG1jimCm6cksbGdfQ8hqhHQVaKHXmSHtEhdfB4
c1n3Hp2FlA0YGsaWF6OAF0IKKjklvGrPCUNRPh8ML1h/hM5Ayh6MTmI/MUDoHwpoCYm+OFVJtBFW
GgOpADXHH6wOm+8Qoqh5IgP7kfnxZTbdJ4gUfds1+//hrAPGJTZTH4+w2kevGC81ZI3Xh9bYnih7
cEQa3K51hghxYxG4XRJ69hzEYt63tCoyDfVk0aUykaE1fq2KjxANg/73p31TVwKrBgXn6FqRCGdI
DkAUEsr1w3ne/FDVuAxZfr+L24xNqGgD1AOXGYYXjmbZS9dCOnB98rrRlY2wqGk50sQU4dC6bkC8
PD/RYYu1WDe4sg8WAntsmkkRdnZ+Nnj5EA/WxsFK5y9KrDoZG1OvjmUIBAlUsCFd7DrInP1Od1Ti
VFIeM5vXMuRlVxxY+Qt3W7fS4m+7rK4Chvkw8mISjgjxIXHpexa4w1b3oCYNqMxzni+9JkrhjSOr
gdFOnAnlgLe8/QwchrdhfM26qphDe8ysvjUtEZa2DcH6uoiP0Eccg33GWd7szuFLnoFk3BxFmFbG
y5wN5zR3fu4bWglVF3Qoo21mIpQz5Coa9+bNxcaSahzyP77Ju1lPDF2Jqd1jSRP3E+ikgnTMXmS0
JUigG16JU7uppMCHigh7fDuMNvQ9BVofiy0+NN3wSqR2WTKNg4HZs5bjYsrgV9Cv/IDU80aa0Y2v
hKtVZBF6NhsR+jY0fyMP0sZBW8Wn9WXV+bwSrVVf9LaHa63QcK7A6FS+dUlzQGqyrd4mzfRVxCCp
CgY9pgEpPiWyhVBHM8LlU4pbMNydSed1/T00caXiBUdIp5i1L0SYzaArbum5qLaY+nRDK/trJpif
zGXUh37eHHGjdzbbrfqgbmglXqOZNhOpWR+2rlO9QTfDeWAjjpj7bLIsyV1cQWrRxRZl9OEETYPA
9BgY6MZ62jgX6Oa+/H43upvITGR2is01s46FR895nD7vm7gSsdRk3kAHmGXonQv1u0eQ5Z7Xh9a5
oxKtNSsXoQejC818PnJoXTHanxphbwSrzihKsM65jCw6JH3ofPcgxF7vHFaJUhefen5TgLzCksbR
drNwFNGXdYO8j62h/4MHdDM3dVBVCXP321wCZ9v1HzNoUzTpHESdc4CWx8ZLvG96qsIDKRulmRSw
TdzbTRCNaROa0rCujdyZi6mKeYMWNoSACrcL28z+wnj7oU+G7yAA2frQ9OHb/3tJR1XMGyQQOXiy
pz5EN+iVSykPuWcHvoWLfCN/NYFJPE5DfuEm3XfvTFV4G+kG6oO4sAvHkoS5yJ9c2p7dekshTYNT
pyoRXJK4WSrjsg+5Zx8rDkVk+tmpydFEacTyXxvTPBRjG9hFfjDNaiMIrcVv37OjEuDGSCEXk2R9
yEQUdLFzHjnUdsv22s39KbFpKNL5EHn8sYJC+Lqf67xPCXyn91ovK/oujD15aGh6NME5Mk27Ui1V
kXA2WBRI1GOZIiBo2tw5gYjqtG/iSuwP0wR+OOgJAzpB2NU0iijgbdkHLmSug/VHLDvZO8uhQt18
o8INNwhnQGWY0dsAiP+PqvOKBJ/ZkpMTzSIJHXSO24J95lIvu6lHPXTJ123oTV5QQM6HQCpq/V00
66zea6P6g3gHvCekwzdrZscIOjVzskXD8n5+p+pltjl6IG03PR5Kyw8iZww6CFevT1yTiFUwoDnV
A9pWGrjQ7H0Fv31+KP3+CHH7Z57wi2e0jyMzdwEPqQoNLEGtbXiy6MLKmJuz4MI5mlm2j2OEesqp
Jjcgb+y0CDWII5gH2/GGk5eKLRVEnZ2Whb87dyQg00hI18J3RuNgAxB6oqw7FlPxebZZGpSWF3j5
FsPTMuX3ImPxg7uHAU4AiRDC29CPbjbq0UMdg8vgMxiPXtZXXfcAJRPGI+8Z2oLhrrk81P30tWaf
IpIEJnM3QC66J5C/X6FPoBRf4UogLCcWcMutDjmIwpqm+Z0OW+lPsy+qTHaAnU195nptWEDox6gh
ns3yc+K01SGjw+/Mx7Y4W+5xaKCMvW43TSCq1GdDYdXpDFbu0HPaB6PJHie5rz5CVUiJgw+VxABH
Xtjm1UGAZzfqPrPx1655q4iSqawXLZKZh2Udx9+IWSQg9ynMn+uj65Kf4q4+dBgiCBfy0KZ/4jKH
xniDm9ytjgKNzVVQidM5XZRmGF26bR30Efpqes/cumPVja74aS1qA8ziGJ1bGdClxTUet3oVdEMr
p/KsTeLYjwsQ/pekD1gdjycLdG3ButF1Zyi1paNZGknpDDhsDQTpSNF67AJpzw5NdIn8WwEhYv5z
tNIzm7pdVSSqwinTobTTyBwzYPos3P1FVTG8ld1cbulAa24YqQqkRHBFUQfkWejyb1lvhCQmD0XT
XDsCMFpZvg7cu4J0/xv4tj7YQhwErrqoN24Et8aNVbAlSzwK4RXDvrLiFQXKh34CbXpETuvrpfEG
R9mekrScW8lS9yprAVWpOhJXGhnly77Rle1pAmOSgFKec7WpcxhT/5Clf/aNvLzP3V5k9injgPrK
azcV/hl0b1aAvtZqwyqaFK6CuoDSa93YjuV1ZD3q2ODAsKIDcx4jpzhYTndLi4/9Vtefbn3VUPc6
C0KXsHtRgYzJ5tkZbQrPxM4+r1tKN74S78UwdAS4Q3lN2+lzSei5GdyXxvDjnf6pHMl9AwouTQdb
2ZHwoRyQP4kGzYWg1bnuegEV2kUhWMiG0YdjzkIGtdG9kAI6KC0vNiosmkOBCvEqo0QaxeiKa9/b
Tyn5iCbDB2bxYzRsoAQ0S6BCvNqyqbqpovJqFM3RypJguW9EV+xGLUE3fyWGrYRPBno4xNVHm4FZ
hGhrPIjisXE3pq/JESrhnGitUjJnklcTF7xFl4W1OWygr3RDK2FsF+AiTeoBgebxB6uyTqDGCNbd
RvddrSK7GlySkiTh8krL6hO3uy88705duURzXPNjzciP0SqToFlgrLzYuv3VvZISzz5Dv0knanlN
5vHsWc1Hbs0b6VTnR0ooyzJHbQp4aziq9YHEcXFMGDoG7Pbbusk0aU9FduFcLFEplvLqONN5lM1R
TN+ljYKHYdwGpz8B8g/HSjZ6SzWGUqFebmWmNU9yeR26+Rjj+7fn0S6MAlUp6LrWBAlNjqWvYnFK
agomLj6feOts9UxpVkIlojNkBnlvs5BXlg7GacrK25TPzgniKb/Xl0L3ACWmIXAkwcBQyuucGMFo
fJPVL5qQjdDQWX556P3m6fU1biIwuDAyCB7kgJ9Yp/V5a6onKhoraq2JuzmGNpvf4L4+zGj6WRpp
uP/L77ZOx5qEx5TvxFZwiJWAm+qaoWx2KI3qQwQIRGvaP1rL3Nh1dDZSwpijGdFuxwoulJlH0fCA
JNNGvtZ8tKuwq8w2Y2nh7+rTBP2a7WvN5FEaj8Qj15hVp1lulZZ0XqTszSnzcQPUI8TozM61CZXf
wo6/Nv3WxbxmIVT2uaqcOlBJJ/DSmDx1znDo+LNwKc5HWy0NuicsNrxzVV7VPunqZRkmN8jwOZHb
3cH1zUPMt6ALGiOpiCxT0KzOBixHiWryNNKr1XcPYtyC4+qGVyK5ZiiPW4AAXEcjRxvWfJDdL8fa
ugzRjb78fmef1vKlkZcZtoT5qUKbGjPbw4gWvfVo1o2+BMfd6AWRNZGGIa6G4xxnSg+OPR7kUG4E
giZZqFgsk7cTxKGRRRtuj0duuK9oAzxP1vyclP/H2ZctV45jSf5KW72zGiAJkDTrqgeSd9MuhUKh
iBdabCJIkABIgBs+on9qfmxcWTUzmbdTqbEwy4eIVAiXF8Ryjh8/7uakaPr9r7/GW59ztpezuuWS
1vgaWTZ+S9LgIVv8dZgNV7AQKthk3omT3lqrZ9dz0sFAS3f4GEjx0/Q+Ced8SK7X9Odff4u3hj/b
zB0VnhOIzR3jSOczu+3YczNfqPadUOyNd33O+3K14MytWElpX+W2GV8VSIravrfL3jhPzzlfxHAx
WpVOx+rVSybtNlv0Mn4vjX3r4V/f/O8Wqkglh1QocoSac40uDf2Y+OzWxlnzzlJ96/HPdvErtJAs
Ix4fXd2H1QeHBSHkX7/Xt5799f//7tlpEoZrwjnSj3D4PMaidJNYQfZ9T/PyrfHPNnE0RQ7SF9F0
NEFC9nVqwmuYPg7oHabv+YO8oX8RnZuRZs6nICujEXew0+tbqPxgboXJpqpgdO6qD11L2/Ro5LiI
A0/DAb3KOhjIXiSkFvsK2hlr2XMj3YUMZCJAP8/WKndSxL8Ysp3rhLEO9+C8dBZ3Yfd9WumDsMiB
YQ367Zde4zlxZ5YBq3q4/B696T/7OLpiCn3G/hcrX7+BU79bJbOOYpGE0h7boQOMZr5Bk+x6SZvd
rz392RHpfT/IFD0Gx5anDnLr9XcZt7t4Ie9dVG9toLMPqGbGZ6VWe+Rq2NVSblgY77pnvDX42cmb
ziQd28zaI83gCraw4CSh8FH+9dS8NfjZudv0NYP722KPkky7JUXdz9dj+s7mfyPlOmfw8TqaRF+N
2DhKHLyqcLJzdTWiTaVo6+oq9UxDjyu+6Qj5NenY6JzZB9UO0oN591tQCFOIRmv3dWjlr7W4Ruek
vrbthaRE2WON931q2kFc1Rv2ta7m5R3E940T7VxQcMoWKOpCYh+sg4+NqPOsNgc5vXcRvvG+z9Xq
NKmb1cPM8bjO8LqOY29Qka3fi3neGv1sNU3zoK0bcEwsPFzRoKJYPlH2ay1I0TnBbEJxGlaUePaK
iWfillM0Bodf2gbnpLI5bLyY42o8TmFdxgiT4fTxzvt8Y07OfU4zpHKUOpxtc3DftFNXZAxVsr9+
7DeSrXP5ObKYjjU4DI6Mhl+76YNi9gR8cl/LeZ82EZgP73UivbEqz1XoZrxQKFV007HNYnWZwVHw
J7xd0iVX1L5nSPPWTL3+/9/dAhQQCXGE2WOqoLi6KPu9ms17vYlvhMnn+nNRAxP2zoRQ02j7gvGn
doE6aldCJ0Tor3/9Nt6ao7NbAFFCoPyAj6iy5EmE/AdcYJ+SGM7svzb+2UVQO0ON8hifrusF09MB
orQX4fRrhLmInG1evkqtGfQ7jjXFsWOmAD5QtfymYA3xS8s1PGeg9TwOR7JE9tgsss9j1n4P0WoT
h8NBtrZIVKbRmc1/6W2E5yQ0Fy1+bExs4T8EfsLrvTwHJQV7969fxp8v1vCcgFYNUKpKoMJ6TOum
QeAsYDM4De/Fc2+NfhaRizHSUIXATKkpgFGcL3sz/hL2E57zzLgOWrTa48GzpjtUXEE2lL8Dev75
BgjPKWZErw3fnLfHePki0Y3o5lw0v1aKCbPoj6cDW8FTgkKIPXaQyujVFTR1kvWdB39rus92bkuE
NDzB2APh7EahPRTRefjeDfDnR094ThlrsyklUTjZ48gDafKu0zPUWYy9StqtPdFGVNdoVhS/RpgI
s7N9HEINPTXW2aON2kNah9dR9F6/+hsv+H/Qx5gZtmZAnOu7Xhex0zdVut310Et554h740WcU6OG
MYHXqEOsK2N3cPNc1ir8pSs+PGdCBbRD52CHoeEAcNE1Udmv/TvEm7ee+my3VlAP8XM0Y8aDTFxX
hDf7qAv4Ow/+51F0eC6Q9toUAAllohCiBzd1PTzDwfdTPQFHnVN6EWr+ySr53Kcu/bXdcK6Z5vs4
G+kwqCOUvkiYT+kkWd4zLt9boW8to/OtHGyqZZ1RxzBsL5QNn5Nx2Yt2e/zro/mN/Xauk9a7cBwq
Odjj1u/iIcjBfLukW1/gU/N0fg/6/C2L+Z+MMWyrPx5IorWZHWg/HOsAmnLdj1WMD7WBUbFxhd6y
65pedjEBv+tjnT5KqnaQHS6rbioT823r5VUaxGULXvr2rvXLW/N6tvM3oKVuhF/40Rp6QOvn3tT0
nrfu15b5OZfTRwEbpfHrsanStAwpNftVk/cy0T9HAMNzOieo6RY8sm09hmhSa+h8M61tiXaeJ8Xe
80R9Y5+eczorCSscGg7bUdhI7cmAUsEQpO+5u7w1+tkpAJG4EXXwaj32yeb6nAYq7IpUxPzHXy/r
t8Z/feu/C4+F0s3cATk6BjIqpqXd8eE9FtCf5xHhuTyRlnRqkBCuR0BIRuZB5NqgbKVnMNKIx94X
2grqHsetAgfJwcjj519/pTcW7DnPzK/EbKh3rGCAfWVblQfj07q+ly6+NfjZpe5VX8dg2q5HXeHS
bT6PQwuFwV9jH4fn4sHBFsOvIMWUuZlc0kUf4XN1H8Ma869n5q2XfbaVk80HvWvoeoQDRYN8hct8
GbN3pv2Nwc9JZXVc6RDE2vVIrGk/pgAiQZRXsAF45xZP37AWDc9ZZW0/QHBDZuao0K8fP440ERfp
2jF3BQiuMh+WhIbto61l00Q5Cceta3MFLk9Hc8Y4llyOoMWOLq9gdqBOsegIzu4o1clDL6ole7V5
m5oLu62v3Efbze0XaF9M6aFLaZTuoJjI0KZHe5deaTsot5cEjhI7ugxkeEEBHfqrJHathlkpzoTS
D/DNKOYOSlpoZLfZfBCr6aLb2prAHrJw9erkjJf8ejFpXHi2resO1eCLuQ/jJ6P99C0RaXwtHnDp
OLLlKwHLe79pRb43ItArCjFTxI8RTKUgoDf2U421PqGLUK9jVJfeoDYE51Ud6w+0DecXv0K1LW+W
1qPRkNhpu1hiO+gfEaG1wzDiFTqbosY0l+i769LLHq4l24dpXmr9AUYX23SEUkeqrqZt6OaCzx1S
dzHAkejOSFPVd5VvrdxJjQbVQtaZ4kUfZRXZo4tsYxe+ElKUq5Wpz5E5G3+AKay5ixN0xPyEbF4S
FRlOurqIpRw+2Z5W1TP8v+fPDeyIyCl06VCVjQD2cWhM2/HcaT5PL8OMbsC7Fk1f+m6BWW966qsZ
WsLSKdUVyaRTUqwL82nOHVdqr1rO4aMwVs6XXTXEDOItAVBEg+bXYe+3JlZFE64BuOCra/HqfARh
fLI4SoFLLEl6TDtOxkPfq5odBM0sLzNMbZULZG7bru2qtirZxL0uCCidN3qeU7WbwH3EkTHDLL2+
sGg0SvfT5irwjkyUqhIdIONcDMPmrhhbWJgPrjFJXo+0+UagFg+eWJv4q1aD/lFWYR/SD+HUBd2x
Who95XGmOoN+iwAtC83EEvopWXVCMK1mboqgVRm+rE3aeL+pUaQ5okko+bLV+6rQSqMXmsnEhjvG
Gh4Wqk8j7AC+rFUxz6PfitWLWuQuYehdHFWGNWYjKXmZEpnNj5tPRJI3KwiG6NBk2QhBcibineGT
80dDtiEs+j4U7Z2a0ImWw8ximA+JWnDfZHKc1GPAh851OXiipDt6Sjp9S7dMrJBvRVOJ/pk02ZiV
DhzfbdfgBaK7aEVnPsTJhaBgpNfTB5oqyYt00GtS9hvn7R7KUZ7kbqw3dsvEAg/KQsK3xu+g8b1M
Ou9GtXQnVaPBYR9Auiq9UH0AfYsqIxxqOKrBn7cOHZUnu3FJ9kQq86mLgg98oDtfRRnwDBIPl0k3
9+KjS7v6kS6x+OaJM/LZmbTvzK51a6flbrFz3N03vOrUC8qSlO8gqxSmU46e8YhfrC6CXGSu5poJ
VUjYvhgoYjuyZFCYaSd6ZTiJ54NcOGNXae9kB2tiiSYhaFtP/qPtgn6+rSE5XR+aXvbVS1hPUOnH
dER9/cPC4GsoPfC8tZDCziDj9hQchA5c8vmicgzmydCFmdm+x2IXn70c5XCFmzpti5hhqX7Qo8St
hMp8vT0HGa+bBy5VpXabQL/pdZ+0mTz00xjKPXOzXGThXNShA2hjNgbOwCSEdKEiukRlg0BmOKDf
ou9hbEIhK9IbkSx5lIyqu0KppoaCXprU0S6EoxQvB88yft0GwfKVq1QNJy19GcGJu8kXSLRtRbM+
hJAh3rDBFQCTOBfVlvtovPU1JIkbey+DMfO7FsbHnxsoo7CCK87d3Rpp9mPhxEIOZPNCQrxMufZY
hxsU6EsWt0WEpqYnGc9kLDjlYa4G+OomWQP5+QqRtk5SCfPmpo8O6B7OuhObkgbWxF37bVqb62zh
jT0JH2enMB4YNvfaRzbP0l59XlnWdfsmlhSbpA26ZziZS59vM2luWWt/4BnkN7pF4ntoiFH3WqYc
ypqew/IN0m4k2QUe2twXrkknXyB5plvpTLvK+y6SxNxsdeOnwlFOx7yqugHGHjrl9XW/smgPo9rX
xgRyDVcLRGHJyv18FcNldsS5ulklcukCt+zhaVcP10qPFLO34LIsfDtLmQ+aDlGeQSJqyoW0VVYo
bxoCe3Q0muaKa1sVQ72BQjZOU91fmHgbt8tIutnkxCcTjL7R+Zvtl0hLdcj6LtiKkDUsK0SQoncl
QVa0XhAd0estkisYGhD/4cWC7JTBB5KGbjdAyQsocUP4dGnXGvLkYbxojCJgM+THbBJ5Hfmtz9uk
isJTX0ucjlmFyko5WFunBQeLP71u+mDAWvEbJiTmrY9zXms+fjZ+GprnZBOa5TjsWLs3dOzjMpuW
UJfWd1QWKsq68aGrPRmufM3BAAhgpBuigx890lct8dWri3GVtrsh0KbNoy6pm3LycopODVr8YHmO
doXbgIiKFiwOw+0QhE1aFcKooD0MEDCnuUYvGvkUp3z+zHCSGyg/m2Et9KJoXG4MB8jdLHqtd41X
ml5o1lfs4MPOgOK4xEsB/InSUgC3oHnqwq0rVmGC/ggS6dYOORSVp/6abMs0F/00g4Q/j3A7h2T3
4p4bg47sq8DVDbumJs0meBjgBYPgAJner3NiWSBKUOLm6L7mgEFyGAdl0WFdPTvaCUHSZ9dFtsoh
3NwT2Nf0vIHYhlKHdazi9Qa+fRAlTJWZolKldESkBBW+5W6rYHOU1y7DjLIKyo73gVpVext5uHZg
qfXdtBWCLktXzGZc3UFDklhcjAkk3kqOOx93b2u2tcR51mzPHWjbQUEoGKYFVlMPD4t6Rm+yGnhX
HWFAgCMYlfMuKkHKqtmpH/txyYc0xn5LGrdU12xGvPDax4z+pBF7CekXbAfdV2nW1N/10GnjJXap
GCGA0LsNUuiTMZfI2YNwN4YjKEzY5d0TOmUhusUQCMpTnLlquuriaOvvPG7l4IU4C6YW61n7avfU
oRNjGPpY5dTFKFj7IJjpRWypzUC3sugLx9P4l0lFqKrSpgobvOMk9XtubNfsqIeV3W3SQyB2LzVW
DMB3auqiCWAVAdXGYGnLBk0fLJ8rNn8B1bolZUtJk+y7ZubbAzReorj0m5JzQecV+iIKQsZN0WQw
DNxPydh0ufCLDXZdIid2uaJJLISHfZyxUupsyPJNhJoWyzSFa7kMGd4oAq2ev7K59LifAhbfT/0W
rdeDrm196OJWTQdjnMeaV1vldhTXeJ/7sCEsNzVKgAfZr11cVtJt9TMgiTDJN+1gGJX4nnxioOG6
fZOwRe/gryMAnidyULCPXZy+TGpI1Md9yy5R+rHRIQOLqj5trerjj+FWr+Uc+dvVYUJ0CMf0qYrd
zdKABIXr1fc/IrhMwhNTNQa2ifMaanvp4EQS7yscETcR7/SQe9qF5BjE8HXco3glp4tmhiZa2XbE
sRI3mfzgLZ2zy5CHS59nocto6bbWt7s1nAdaICQQ0NZHPNXvogaJwg38CrrkkDoG0kVrYt0cmq3q
ti8d/HKhIuxdwG7hXLzNUKHP1hr+uW4JT8OSqBH+pr12+zSK2vg2CPkCn3m7bD8HNUcQ92s8PyJR
sThxV5rgzmuzQI95qKLmKmI1wQMQGu/72UPdDsbpaYVWEdPznYT2SVXgpnHVzhncwjnsi9Jwv1iR
4oD1cfIzFAkVcDl2FdkJg1MityCT9QVJhCM7trVQtuttFn/u+jH4Vg2IHfOtTXRQrBmUcy8ryaqs
XNg0XiEUJQf4RGCN+0m6nXQJ5N+TSoKrlLoGtltkIDTPqEjWPB4FFOzNtK7hhaqm5FFYOMRdp6vo
ZUHTbshuaoRcHT0IXCfBQ2WQ58GPd5jveJyIV3Y7jT41k+zAlJS9umVdELvvk0/WOk9lzHnZ45Qm
R5QTYwjzoWUDQUJHm52p5raFM5zH0TAC/8GtjC0jcpDDw6EIUKtGXtirDkfhDMLLyU9t1BUyQ6SU
pwiPHtq00yHcDqT8yhBIP6dCLtlRsX7siq4zS3yotnC5ttM83ulF6uCA093Cyjt5XWdzNy/JoU44
QXKVtqI+pFqbBWdSPbAbWZPZ3mQMBj97ukzbdp+No4y/qlrYHyv2yAsAPlgqLFiFsA/Z1nophi1K
TWkraGsdzAim59UwJVweIjx+dsvIxm7i1UQ4FJspeiC6Wr4636zqMNskXnMmgGKiidYIWirg7mov
zaTqfcdX5CLMe+g+kiZIaLGlmV9Ogx9TVSRNY+hHNTaeXkfTCuMk5E1g+4rMMFPU7YIVjntTvSoJ
cOiQlLqDyGxOlqlW+1j2sS3Hsc+6fRIp29zoWleyhHAdNztOW1odCSwa+2vr6Ou1BQnH6LIfw2h7
jNDZs53A+droY1gPg/0hNrsNH5tO2mQHFyK+HJBHhPwWYYzKXsaG4SnRtkOjLW+31fNbHk5AHJZO
ePOhJdJ8o7CMDb+sA3fRZSCGJPusN6cXxIlIaAvWtSTbZbUW8UWyENysnYYLZqEDssAWQHkKjcNA
1TS+C7KAfEVCidReDYPMdq1VZLiE+PpEDi0ImXK/tjH3r+rK03AkE21GuPfCpweJv6JjEaAbv4Uu
mufxNR3QlHf04artjVmR4SOnZL3Zb14uE+ANnji4wvJJljDllMGpd7WHD4IT4pP3w7CWJsrQcDI5
kLuLkFtqblKckmFZRXHCHlZFAlPg7nAL3M17Nd0lUzvs8Acos80R7+W+ShuavSBTY8tOJR0bjgFJ
Qd0blpl2Dysy1AUpw1qJ09zRhEkANlvg9hEUaLPnCAdqI3OgSwjU0mTsw1x0W/TTwM17PA06CP2p
x0EE9ZRAZc2WJ3Fv5yvPlXltjpbDtvxsFwpZwWhtzYODT8dXRX0EMESswueWxeLHLNq0P8a8Jh9l
G2dhEcykgtYQ3ZAX6wnnCMqEiQcZBR/VlXolc7KzMBVJn8wIoeJTZxiUnImLRHpIZBAiZqtqFT+l
sDcPc4Psvy3bjYikebXKiDOLY0Wt8ZfACcm+pX4AeLDNw4TM2HlUyycZrs0OQAzV+dr1bHunh/8N
dPa8SRLPJ9um0ujJhNXoMUn6oRwAkBc2CRkEokJzp7TnhzSL3vPxfQsgPIeyqaGa9KM5rsi6Sqhr
Q6Njdf8ubv/nH3zk7T//C3//rs02NrVwZ3/956Pu8d9/vf7O//03f/yNfx5+6puv/U97/o/+8DsY
99+fW351X//wl51yjdvup5/j9vDTTp37bfz6p379l/+/P/yPn7+N8riZn//423c9Kfc6Wt1o9bd/
/+j04x9/oyx85ff85+8/4d8/fv0K//jb//rv7ud/nJyeRj2ZP/nNn1+twzBx+ndI9iaUxQyueZRh
/pef//oJ/3vKMlxhjAFli1/FW5HWOfGPv8Xs74zBeQ2K4VFMk+wV1bV6+u1H8d9xGMRQooWsTJZx
MKf+zxPe/auS9a/Xgjn599//A944d7pRzuJp6G9Ck/+v5IVxGPIHfBghBH424Tmd2my9GnXQ8Y8j
oz8mr69Zyx6BtEGdIUHyVTX40zJErohTcR3y9gU6odWJBNu+fpX07C7oqrt9Jforh+QRcFR9UcuL
mDi/13N2b3kYlBsFwhlofz36m6RCQatew7LRyExhV3vPEYsDdUnTUyCyFigSUlimIS3JJnEAeH7o
4xQR4NgPe608eNmvqMZGcY0T4JOHIVzF0YrkRkWvTjt2u8L3vTJSPsa+v7KwWM/hpQQzoHa6TeIY
2E91V2fZdtkF6nKBdU9HovvEoNtxW+J7YoBKU7kPtfwGn6TLdlOH6NVmoMnuNtrAACkAepil5kO/
1Sfbpp8pUjE6xQ9yQtKH89nsBJ2OYy/rPN7E3QSwlfXI1l4BCt198Wg7mbW/29KmLSDXcoosKUad
2JyizJTXbfWdwRqg6gCiqUZcL7I9Vq7eER+WwCxyztWh3fwuHOqPwQSphvZZ19A7SEx6Cvvgq6BA
pafupbXPkEiFFqLC5RjfNL7eh0E0nkAQHXJ6ikL7aYPjM5qeIrQWxvyiCvW11g0rwbD91tD0Eefr
sRfkBlp5Hwh0LYvV8psqDi4AACGncOxzpICXUXkVWtQoA/Z1qO2XIA7TUkTNS7aKF6LEl77ZbhN9
28AR5iBCYFGBH3eTwNdrKSLIdSVPzYaOE+q/dH31OHFgzBRSwzFPXqo6/Sya6HlQ3QskU0nZpN0j
EFvknl90O/Bimy34+dx97+m14LbNe0MWIAYUxa72Rw0HznyUH9HwoHK0JBjAm/t6zW6d7L9VCeLz
kak7i9pVDqi/y8d2vRHwxNk7nd60MzjFMQDLGvyqHMbNB11HQy55qpEYpDZv+Ta+YsoPaAecmrk6
bZC6LVMV2ByYpcQi2drSo9oDL8WsnAbwxMnSfFdLxoop7O6JUAsKIeF9tsb3eu2WMvXNFzunN0OU
ELDgxetlBBWTGv4uQadKMeSNc3JH4dkNNT68R4Q3CKuW6JPuD8y222GOd4EdWe5QXCjg0CV34ENe
ILk+NkntoavjSG6cKaJIfEAEaEtOmh9BF99nSXBRbw8xYg1czPD4CrR4UYF4GYfm53RszBIWhsly
4jMq4mtaRj1m29bhQ7eqUw3MDvvq9c1BzTl361B0Qt2Njdx2YBF9WxidcuycBugYxfQ0w1XadC9J
Ft6zPTSRVG6JQHMlyW4BL542aAHmE5jS+fCkadZdrFWLUqZAPZayPY4sgGXzfO06hBtCwQ4BOMMt
YZdtS3ZAEp9mlGoPsw5S7IrtWTxGFvrGowrIsQa2mioi97xWMOISDxlkVVb4LQIbDW1ei+5LPyeP
aEETcNJanmCUtBWuJL4WZTCo++Zo44rl7aoe7awPmjU/OiTwNeE3M0ujk7Dp0YOVKOClfpekX3mN
1aACNeQGzO+8NvH9wlNbGBOeSELvpW5/zDE8O6r7dqgJWkz5A0l8gggNLIcUoc6QPIWY/N3myVUb
W6inZkHOE6gaQggWAhaPnM+APLbhUrWr3SVwVYQMnL4T22U12euGbdkei+cOOYrPR0PVfgX+nA9j
c5O4bWc2+pTFM3yE6uoRDmTf5ALAaLYHsNXgbdPiRSQ6HeHHpi5+WzDAXHftGD/hqrsPqELrUOpa
ZF3icpHmjizzNW6cIpIJIBIKwZGVfa4cv0Z1Zs3pok4VQNcckL7IrcMZwFZ2yFT7gDwAVaPpIq4a
k4NxL0rtpp8QLykQcppd1qcnglIT03iqQKu7edXLbmApbJMVkjh9NcTzs2/5TYiFm4/ggh4jt8Al
aQY6Csz5qJ3+sCJizGenUlRW9JfB+qeEZ3u5kpuNhE8Viqf5tgBfTVyW83mEXYRTKAzhE1KOgofX
QGlxUTVFG+fIbrBJalSh4pbnxkqe92kxolW4FHH/MeiXujQqKuaFkXIFeb6oP1mG6p9TtkgDPhU8
WCWCS9SYUrbrgnFnyXXoocsxkum6TrsrbyDvlsDjwCIupBQ5Hu8/9vX0g2TJzeAxewTCeTlzATI1
MgFY3GQR6pDm0apMOQEBCd1cyBk+x6O+C8x0PXRY71EIlviA1LNoSRWgVBM0yGr1jdggbKtnSM8g
NtJl1LkxH1EIKrUFiBT2o82XKS3Rj3MLqBtGxAQ7jAID0E8B38ICuWS5CS5KFK8+NpY+8AGOe7JF
eaJebwYQHoqY4OhCRJEs5vPYp1d0uYmt2NnVfekB9eV6Tj4MS1HRGf7MvUJVaA8McykJ0j809SET
p8FYkICguTIaX0gKmDmADyEdk8dhgdeYaQRS1WlbUFKw+2og2WltP4BGtJ6MERdRYnCi4LfhSljt
SeX3YPyjmwGmBZnv8mQYn5G/PdPFfefwPUwmPGsTTdi0CpXgTX1IRoieCd81eR3Pt6gUN0U2r9g+
3afXLtMcTFIUXviekTXcBU2flnaGgC1x+2SOP6RzhhSdP1Zok3lF5XFtq/F5cFMpsXSFqb7GXLxU
wGtyHacjUKB7MetviZmhsJewLO8EcD/OT8iwVwzATjMwl0r6ercxdWttB6EoL7+tkb2mLa6tHili
EWZfbY2eWjBfD9xjWLFgIbslOiixPUEd6MWP4sust48seTZrte46tT1BpuR6HaCL0wbzK7IFHS2Q
bvJ62WvRXWGpXQ09BkWEeYNg9lIGOeKkdYc6QFcEVfjEEjhsj88T+mIPmUuBzfZHJ+UTCfyTsbwp
zIxpJ51F4dffoBXjcWNDBSWTfUVre8un9Ao3cHKCjwQ8Y5HsHyqCtQjxubaEZUOTp61rd9bbPeLk
FStEAwwnPD0y2RxRVqYnW9tiyqw5DQwgzZp2x9jMh67y1SWqnDmt6m0XR3gJNCY3mdiHm7YFGKNi
Fwq2a8hG8gXXZ7HiSo4MgsSWHWUdXJDafMh69SWNgKemyBIhkAVqQpzHUhRyyGqsG2cLcDN+xuFS
UjQ6AICRcO3p+A2pKCuDBJaYa5rDECQtcM9EhwGKlNCu2IWuNUUYBDsSIrZSIfsAzLTOwiYX8IOV
nXxZ4MeAmuPB0C4CIOZCdCGMcR40W7HAG+PCVN0X84Luirqsw3jdNSY46mYbSz60JZO+L9HJh3Jc
9hHc8LFwPr6X7IeNtTg0YRUdoWMCd9EH1JAKdMZgQgJ8xBK5cq34o4x28zjdxrjX185gSVFEhWiS
Q/B4dLE++Vl98LG+W5n8YijklGAjutUmLSE6+63eMBz8eQvCXdkO21PgOMKs+bpdh61s0ceyrvgk
4CEI8+Y8+t/Unddy5EiytF/lvADaoBLitoAqlCJZ1OIG1mwBrTWe/nzg9O501zaH/6zZ/rbnakR3
EaxEZmSEh7uHriaubL7WxpOfpvtsTgnIMddba0nf0OQOjqiSVRqYu9xOX8RQP/Xx9VA0r6Zu3tmZ
/cWXwq8UPV8DjYZckg6NOzXpl0FtD0U08G7j0Hbpm+UrO+JQ+2N+SpPpYVJHr7PiTZvST5VlEty+
mwEbNHOl5VW/Eo2WrmxD+iaKeIfl7ZV/BWv2qyQDmVQZI5Xpsb5weB3YD06l9bFT3KFT+yoFBFze
7p0vmS8Cj3t63aq0GsbmaRxoVSXZU5v5LwrvfqaX4sj0dxzJnB7GJD0FPIIppN2+wONkZanxk2gY
UBrLI8PibqQkMGBJBAep4grTRf2lZ5d4huhPatQKUFK7WXHjCpF8TcfgO3jjpm2Dr3Od8fUyPK+U
azUlJlRt/B1STrzC1n/bhqxKZcjC2T3qo39azhXyx5VvYMY5QAnhciilVUOXe7UtTP+1n0c6DkyB
w3aSzZtO+3LIX+Vg0N3+m29HoZtK8fe3xZbSftdYQU1KQFpaRk7emfcMcF/RcH9WKQ1sJ4lS/NYJ
X3Ym3XViSc/l5iGS4wNcNl6DQdrRIeJaKWWUOEFG+2rgksgnikXZqCuSrfFumPJ7ppgUbl1hKdkb
wl91mhxv5IXWlz+kqg5ToqsjT4UUEcvbPp+DPZ1Pik4lfqmOAyAdVj6kXHGFkKVhtm5Iuj1ObUI6
EK4iSM5exO2+xfKEkWioRjw/jIZVadu3/uDYzaFvj/SgA7eV0hMJge7KsuLUWt2v7JhkW5PGhyTq
6GWo0aEzlcsyR29V2+ZdkOYHK3xpI5wEOGsXKlkMi/I1bfUvesVEa209V6bmkTJl3OTZKrAayw0w
NF0JPblulS5clzJN2THQvzQVHI7l9ne6ZnwQEft7ohgqLL92i6Q81r1hMbm3ecry6skMSYyt+CHA
tSISNSljBWKtuIVFScd4dYekgJVWvC74XKrccaTLBnwQ+27AlNKMCqiy0SaOB5Yt6p8qc9nIcrBW
0/RoVPMDhK5iSoRLb+4FltEdfK7GAe/wkkTrXIS2LnOKv0ZJ85SP5HuWgZpEk8IVXdibSsXnuAoo
wvNI5ZoUgkbuVCdrtbmOAsNYcWcwvSkqHyZ/NFadQfYG2ZJqCMLPirHXOccBogm1gc69HeupuTZp
s3iSfVuONvyGqmyRrcvXcmxufMN8GsUweJGZvAzF9CTgyxi5P8HaLE/94DNTBjtASC23g219xgB3
joDbs4ZbJQqXO1qLXmczfQqk/JjSgXHGVkiQJUZnjojaVisVToBV1yo1w9vMqr9nkekpuvQ81QSC
duE8zzATlozN0IKvRZm8dA0t+lb7VtuK6soGA9uzOrCgLZvXZsB+gUrmFMiyyVI1XulFCCzr+CNZ
VOhbd7MJ+GeX9kNg5AW9BA0qTlo7ovfmV5LGOmroY6kkIMIAwh7ssl0bXDWrxmrd2UQNr5dZtZKG
lj3eJHC5MCh/u8nzoAicqQjvA1/dZ6H4bsAniHvAzbpTqxUTG724nR70XLPI4EkoaX40jL5OXN2i
WWzNku5kPX8xqJ8Ze9w6VHLCoe/4aIe0UYKcZHMq4eRI8trsuOLD9BqB6y310N6ezDslVa7aOdmi
Fk9XCX67kaG7EbA7cVNxQpNAYAbjQWuuRuFkSreubPKhSL62bGvfS/oPP6e/BYleRF/qoim+t+eA
5y8Y6f8DcPruD/ovRE41CC4Q6P8aOW3+57asP7fp9DNy+uOTP5BTxfikmxogniHsHyDoD+RUUT7Z
CjwggFHdUgEt/4mc8ic6/Uk+JCuWpsiLB9gP5NT4pEE3B0zVKDJ0Fbviv4ecQtH+EzeVVEUnjbDM
cyuZxK9jaHpatbOpNgrtLlOI4ZMNhGa7c2C7gYZBSLdRYu1e5j9/Wqff4LW/040sD13aCT/xxSnu
2qYTZbEDPPBCTcEwtz11k3Jf8VQMk90xTl6HOjr99eN+a0m2PG+RY/z0vE4QqelXSjtaUochM7wi
Mtxx1jzGqxxU/IF9QgvMCFcI/9+QxiyPPOtTZGEnmMjBvPhs6g/BDJhDB7YzhOv7s4eK9CDbg6cw
DOiDr7hIO373Hheq+U9fsRFBICSrtnci8b0IcYeKvz3200CO0Dqa0zAJ1yq5uzxZCh4+eOhC+f7d
Q5cmzU8PhRYooSFmdvCgxq8UglhJ1PsKThXf2dKoO4Bfi+Ixij6itr+3cc7kOWmlwUvtOntXpupn
vw/WjS4OsDu8BLpekcmHWpoOCvSlD77g7/pby1s8I+rbkaLTB1mK7q4rHB+4LH+wJm7VGPWRJMyV
oWzhh/ecDLqr+9zSr8fgafDbF9yNTgEzfLVadwNf/+DgvInhf7fiZ8qeNO2VetAna9fAgGVaglVC
bvQfGtXchPkM299yjRznsjI5VYX+0TL8rum2LMMZ5V/t5ymcWzZXNV0pQN50N+/l0D6kMJ6kTvLq
700FCLU0ifUGJhany+ACEh8OcHnve5+3dXKaXq2mzdYuiRUPZjvdT9i7SbsxJMklR3ex5vPUlMl7
PkwBfq0PNsByXH+z3uf2OUWgEoI1qGFRBU/ZpmVfNhTJ1Cx+f5jaq1Hif3OKy0BACrTvM1+Dqzau
UgJaNdkEGOUj5cI7v4n561nrq1yxNcQDu4WHs8SwubuciCfxwPQCzrxaffi63znW59PW0lwxJLWm
EI0z86ou/YNGOe93ycmP6dIV4XqJYQCBp7mIPwolywn+3UKfxa9krpTIqnsTy3zTm8gEq9w6FKX9
OdO7Q1jBmyWmaFOwXlbWjtNDzUozvvmD1f2t2TBb/HxMmxzJrUV3UtvFRnVvUOIJP92U4qvKNhfW
XQYWWLDN4HycJDEdzHA+YM/4wTZ7J6yd2/jUiWTLysh8XKWw3VzWXMs6LWfLLNVVyvsdQiZgiA9M
Gt/9qmdBzSx1YYIlG0zZ1A/+FD5psH2II63i6JS2sXHI2+ABzsqhGA+GJrlzSz33wYF6555SzwKY
MUuwJMAjd7CevF4+tbxuUQfbqAE8T+A2NCcYLYfKMtyPz85763sWvyx7lAraEO0uoRYvB9vV5NGT
et2zhYGnBhbZs4qk5cMD9M5mPneXkQO4N6kcTAxLuRlIZ/S8hYxmuEEQrPvx1cfEv4/UQ60t9RWY
VQtzGJb6Xy/xOyHr3Gcmw7UvVRt13M1spAo6m9rJ1YpeHH3J8vWvn/HeHjp3m4mmQbargcHFSwY3
TzYQFwiXr65EEJ1SoREfZ++Y9QdkGUKDnpLV679+9DtX8rkJzSTlXdKURrzvLfvA9C5K8/7Q2BLb
ZTqU/HfHGfrrR737Lc+Ckq5lfaOJGiXwDgBknzb1PQyb7Rh1p7gI1ol00dfpSSjsWUM9ALXYuw+e
/E4IPne1QkChZmMg+Ts45qcceXNeWsjzNTcEfLSZVK/Ph15c58XNBw98b8ueZVZ6beGQIGf+Dr4r
UUf4NIEQEC2vdFUUN2E/YU53g+Xxao4DmD7mv7vGZ9GIot5O9ar0d2RXcfVk28GrhVPdssZL+Avn
dUtPerIurHla1TQrOcofPPudsPCWbPyUvnYhtEaBAmWn+NXrUobkFtISrT8NvulGgXkoyPLaWvsg
jXpv555FIUkJ1baZC38Hf/atvsI1y5vqK+gOb5s2BFL/4G2+s33O/YhqQL1+0jtuU1r6Iv/iq+Tm
qn+fK4pHyg7oUezt4ar7sKJTltf1m/v73KYoNTIF0Rt8PzkevCJbkBTJKep5pTQZ99hJ1qG8Q/Wl
KelIY3bMs+0H3/WdG+XcxQhoa7KqFrpN+VTeRt+kACTGoXXvP9YXPuzvePVvPmgJuD9tF82WIjuv
mFImWTr0WK+to51AdRwE06GT2TWVeTApgmoJD/Pxo8fiOvvO0p5HIXRjWhoRa8f+sHB6/bTcWH61
iotFy71oBrVCftBRmq6SpD3mYXLIUvsqA42u6st8Hg9zyszfyn8uteKoqU4TQsOliKm02JHarWps
rGaTaPuq2RTFYZph+ntJvSG9gagvtahJOqRR6nbivlIZWWdJAzLScRU2W7yROx+lztjRaQodW82d
EPx8uNHmw1C+6mDE3O+h1/ce5UNubSEFjOYW6qPJDMNxXSBJp9fjGdzFIKITrazkSVMvh+zg609C
v+nUO3t8LPXvrf6Q5bcK8jXN683vfbs1m13PDD2xkSkJkq2cecq4/NJNuKlHT8H2HTNwuk1iJ8Kt
VG5iFSnPW3eAPnqpHntr4j328Yi/j7SNNe0KFeFdrNZHjcZc58+XaB8ONtNAOlvbGhM+PUjftKjf
JFSgfeCGfXU5TslujrVbZg153bST5flStx41474vcqj20zYNfKchaLelfohTsQntyAut8asSxCvT
mm7tFB5Mo1nfGYB1MzXWPbIBBVduLTXubC2/yLXsS2uHBxOJmqIPK5nhylNjrMO0doMMoVoIM92W
1srUfGHQ9cYuc6jxtVvG+edZxrDfisLryJqgnk3cHPp9lsbeXNGlxDJuJTU5oLElH/GZuaMngJ5h
JdJvIRW73hT4Cr80/vco2NbdJrXdtEcNVWvDRbj0CUXtyYWY6a4Oq2IwtlXAmaApjiSZxpy1HxBN
BVK5zlToYZXsWE2/6suhWwWTJ4x9FaUHq7SuFUQveTuuKzQ8dgUTPnTmgDAfqlvEfrfwca5oqtE7
1iFVyRAu0IGYnj+iKtOyK47kXZs8askUIJ8gxzJp6Wd9fJNkw5cyB43O5Y09l0wp6aDVNhdGKmMc
HsO9NsfLKbLoaY63XXlRoXRamKVwfGnFmZlx0U9bVY72QwAZbtQvusm4HQITdu24mpPWTWR1GyLA
mxBTtvCoplOVSHRPxXUvD5hKJ6t8NnaD3HmCqKtlyhaB8A6RluMj/zXCUzYhZaDVbLXVIe6Sdag+
S6XP+R2vwwCmV+Sv/Bgqi55En6H4bpBWA553K01+It+h+jedPDopRvTB/fRuDNd/DXDj3NQ5PE1l
1/vtQVqm3w03lj25OAuuITodIopZfzKvfOKfgCWSTOZHw5veg+jOTdAYbZBaEKBUOinyKfTlvSXu
FiZKFzT3lpGTZ1J6t8SfMP0gkXwzvP/dlXWWeZhwEnWz0fqdpWWOH/gXQUtcyfpNEcuXWoexTJM6
etMirr5sRAG+RAvMX3x/aMjdVhM72rQcM6jcMmV2WSk7MswHM2/XfYYSxN9iqYfAFk9ZDd00TK3E
TFY6TKv8WZZJbph9pa5tX2wGBJzJ4lJtSZ5fZKilcyg2zbpTJzoW10FPo+0mMTsoeJVj3mXD7Hxw
pb13tZxVY6ija71Quw5gZ4dl/Naqepqa9ToKQW+WzP57hni99RGLGPMe8fYHz12urt8t/XkqpA3o
EEYZI66l5CPLMhllV5Nv+upL6EfwZgia9UuksOEWrKEtT1mkIvWHCvghovIOqGScm74pQ8ZAJmlS
kdLJC0nKHfRoa7ZcrUYfn+CJuYqPGRMonsW/Q6D44Ou/ASn/+vWNcwM4DB0Z0toHyU4LcwRTBx9r
WfUul585aStBxmKN3dqisdYHozNOpwaWkR3RSjSklQyffNzJOXYEGFMYaLjayLVVDc/S6TKrjPV1
mAT/Xh5pnFvJJXqF/Ac1/G4a1/ZVd8n8nccwdPIHcKCPNsPb4NLfrcZZXqUrOvpmkSzD4WAcEgJM
CYpiMHhwiVr9RrYv6zmhDQv3Sr2uVeVo5RlGs+2RaZebbDBhqSFFLk+RetFD22MXI02XKwaEc4TC
2oH40HX6qk6ftJb9/NqhZK5S32vkYJVUJs0Gw2lslFBJ7hrAh9jZOE0PYVLIDC8LYIysm2XstYAX
yCVUFXdZsI7sGV8KuJ/alzT7Hti8N0OGYLeQvxJ8K8yVAgu41bOVVctMbMbGpP0sDS8K0qhBPZYC
HpM0Xbfa5KqJvFLr66TdQZ9W4ytdpSeLPaYCk9qSRkfJo2PxOJbtplCtjQUfB3dXp0LVP8XNJufH
16pYjX66DjLDsdvnHFZsZt7pJIT6+Gpyj3dz/UHIeBue87u3dZaNSiZWBwki0l18tMBiobDLXqoa
J7i7XpDAREt2or3t6LYPiM3H5yq8FlnvLKyJyejWc2c5TEC907tgY6WHOAC8jGDRkFHq6n4wp1uB
RmisQieo6wsN/XMHFcvUOmeyfS9O6is7wWEvKtzFbiMzIMxBglCt3g2tydUQQDXLiMQWbXUSrKt+
3urweWJD0DrO9oltbhO1cuOMVE0w8qEq1nEUrJUc2a9urlQy3L8OcW9GQb9bp7PLFMdW9M6NX+9E
+uw3KkQq44J88CD3Mz3hdptacAgj+1rt9K+lFN0hxcKU+0LlxSVBeqnVjLgzqmul3uls83iSrmaj
gDSS3Deh/qhmzc4IWmRUqivpBfSnxBH5Eh77gBL+2WjqI269B0sqtpqKVC793Nm5Y5OezUHijpPk
wbZZh+zGKZeupLS6KgdjFyD5C6uaodTdVpledNiVDCpDrlqsjXa8KM1uN0XlNmp9nEsgdfFP2Adw
qAxPDjs3fqgW86eel1nc+jFGJbWAMQq/F/mxnHiJsNyxtojpPyLU/7fu9H9h35n7yHzrx/515/l/
bsMowSr6F7XPPz/7D9WO8clWaSGjl9GJp4sb75+qHWEJelimibbnF9WO9smybF3GeEwRpqouM+r+
odrRPpmyKtsobAxd49Pm3+k9a/qvacAi2tF1nZ+n6kIjTJ73Zw3VT4sgj+b7qayubPWbPqn7Osyv
41r5Ekvy42DOX2KhHRQr2PDTDlxUJgjj9Ajtlb883apx6EGLwHcIm4EM/m/cUN9JF3gn3/hzv8Gg
1hnywRNp9JCgSHMsebndQ9Ux/HgrqAHXDOKzMccPKPamWwg41zh5PMiQB+0kdW2otNOLVYhDbsHv
iaALZYY0IVYGkbOaxw642i6Kb30SQMqJy4XFbN9psXKLOcQ6MqRtD5uJ26TGpKx/xqHikVbdVddq
x1E1d5YCR9+U7mTLvvIzwD4r2lZduu0saVuP2XPGrcVEltwp0y95g7VAqMLBzJLi2zQsGQNFSHtZ
2XhTlUZ9l4z+Rs8hForIrFYy9BVca5jiW9+0pnJb5NQV4Zg8ZxxV3D6ux4iC0g+1VQvnrM+MEynr
rW7y0VrBcAR+oDv0XCXGIN1zmw3Yl5SddbU0+hqhIF1Q2xupoYBWms2QmQ/MRH1F9YiyoLzuAkSo
sK08qrmNrvtbu+TnNnWD0FUfbqum9tS4e5BmFc4LfjNDcZMqLCGs3dsM7r2RTv5qLmN3pPKkkOww
oynkDR75L7pcOXINaS5JUDFbfpQ6XYGhcR9n1ypqnhXeB+RO1QNjEIBJLHM7GSZPKbTNIJX7Vm25
p/gTSzcvY2bEqWrT0eElQFrNgKWZNHtxqFxVqHLsnolflNnlmO26+dVINXWFY0aK3UxzsoLiOAbq
wpniDc9N9RAH8+Og+etJlq6oNg8YvRSrkCHzHYxnaZC/iMXKwxp1hEuqgjlIU98onXGHhvdSEndp
W14Uc+OipAY3OEVB9JwrieI0Tf4NZTFkTWsT22JiNnn2bYYr5ab6/LnW+yXMtkRe0PAidfDvSB0x
tN7Q6kwVi6dHO9aObaYz6QFnmi44sbirrmHOqSnZK6FJ37sQAlMx3wY61U4zNSVuT1K0rqzPuTq5
upT7UNYYFCd8Ce7d4AJxbCpF2iq9/Nin1UOiALWYxQNuBdf+3F1Man6jFFDKhyJ7SE009uO1aqeB
K0nzbdhnHm5Hp6DQXIx4EKlPsb8yy1sIBdiChZT8oR7vcepwe6vG1clf1NfSGkuoo61SCvvYmLg4
ursajoyJwg6qVXTSyXVv+2ugHcfUwi2NnT2mWN96K9kmlrKONuGkHpWIl2f61nWkuFK5vIy+XpuN
v2YgNWoYoJzerLz7Nh+OYTv0pI/+lcagA4eT/yzFrcfvuxrF9F1VGq9Xpa0cp0zeQjLQxM9+Kb9A
V10zBu/YDem1Mo2pg9OIhugEkmZVH6tB/1L22r6J4K3aYle22dsvGhS5Mw3o3YT1nQkcezM1d5jJ
HbMyeNIH5ajb4eskiztFUw55r7/20XTvUw/rMHhTGe8hrbxpkvFWrqStiLPtZLHFJLykpMHaVyJY
yer4UgzW954rHxHkXlbVg65d4K91FxfGDgn0SxmEXj1l+7FU6XsuWsfQM9uPXPjf+hd/ZkU/Ij5C
USSa3HHmef8ITlMkgmGc7xFDo88woB1X5VOsMKjRyhFNlsGXYSTPM43N7OdHfwj3wl/yNiZRDh/Z
ir897fy3gVUvbIEeXIEv/ivwkdHKqqq6lu/leCqckXTVELKjBahJ0IUz7kAC+kuPTbEJG/8qLrMX
bFEO5eTvi1q7zvzuNECCbfPsD2jiP5DV/F8i1HHTL8NE309rvCL9NZ358Yk/khlNoEA2dFnWhWIY
P0uQ+RNhGfAbMa0GCrR/kiBr2idsGS2FFIMcRzd/SmY09ZNhmos8Wii20BRV/J1kRnkzkPxpM6mG
LeMfL2xLmBY1w1sz8ac2gT11HWCVLSP6JyrkAnB7YgzvXKMyLcvxIpTzdYSbrFO3WBd1aeoUnYpb
Ree7qQivYIXrjhCSW5jqvZXND/6Iu1Co46UnSbCIlfC6mIyWNrZ61LANCIijAYMFHaObL8PO92CW
4vOg6aWTY/iyTgzztkX9foymDNDTnx6QW+1bTLMUvbgKxuZSsuS9JLeHqU8vCjvCkBKifFPDRuYq
vi6L+EK2MVFUK3VjD3Czg6K9bsf+SBm3MSs50h0M9MSmbsS8l2ojPyRaGT0XRjNv0tQsjrjcmLEz
W4CK5VxMoBoGxi9RgKZASUfQDlNU7boWeg7vXbwNykuq26RQ1HIVdWN6HY+GtWmDttll+lADbefc
QCQQXbbBiu0bcwzQzMW0H/ywsPdJCvTaRki8pX6xGyrqu1otdGcsYm1XT0PtFAFwc87Q+32slsqq
1Mv2MNraeBUPsenl0QSc2ylfU/wvDLu8jnOT5AGXTtxCsE7rE2DIbrasrS7HcPqaiPsAWM/Mp0Uc
4uNSK499vtiUDc23NBq2Q1ndDkrxhFGBvbJSBa2lhfzKDhTANqmFZSzdZtjbMA11DtyC2aV5oT0j
8ITI3DWlTIMdXVwY7I1FDVbUBk51fouJxlQknmE0n/WgB3NQ6td6kI1VP/cHybbSTaOqydUw1PJa
xTDJGzoJrW/QjZgMQ1fyYbo47IO9ZMThOsjH0kOymS2S1tINuzjeTLJfHmw9y5G9m91tidb6Tol7
lDOli0hhbVSDO4eG26VJ7vSV5W+6MlpQdKQshVZc6u00n2pEPCs9s3Wnq6TXt7DwH4iPv+ck/xdW
faZsweil1Ho/PC5ODc3/bD+/Ftnn6Ge+8T8/+2fVR/kmVCo0W5iyBrr7j6qPGGroik3gW6waTAqy
f3g1aJ+423BwwM3nzd+Bu/DPqk8zZH6iaTGbgTCr/51A+WvTHSm0bVBwUuMaRExVkc8g4AnLzlTN
5fre8CtPVPIh0w0XIZ1byJ3LhzdJVnpx8ZFTifIvxebyYNvGatHSda6Ic0qfgcygalutvQ+ZrhsO
Tm0yDXSqEYWEm8hO1hKjlleykq3frAUk1LV52rgAoT3CCzKtohlwv9KEg1GZN+SJ2+jNXh+NjRpm
L/E8rUMQklztb2IOXhp3HJfW6RBelSjxTFx2hgJrH+HhVOEYgbjO0uSuKF8pIzdGlR31AnVWZtzF
U3/RK9URiyNP1qZ1MhY7PCdd2UaOHVB7xMbzAEZuRjdCt+8YT4Ogq2IMpW8P9CjiY6iXntykl/ZM
X1WPPveLRwGGal9otF31tXWHCGsd1OVzFLSHutFXDX9x5gk6mWKePRr9KZPDx5Csf0qK9QQ7wajH
mx5rHyxGS9uJa+sSlcZdiWSFEdje8sCmrXf9gJ11Iw27pLauBrsnq5/C0G3agoEqBrid7mbx0Wyw
lE2azcKJHjuJUKy7LVYha+bVY+ErO7nsf8kYmo6Um9A+zrt8yLe4Gn6Vc9QUiimf/LS5op6AJzeU
T7bvr+c5ecGdcKL6s6omdLR0fJBHaaPO/doclXsZMg3iCbNEJIbeVnJa3bgUmXUo8QmTUM7WCZB/
4pKyKquF8QnfJ0cPAjku1zOGS0prfG6c1L9MbJxnFx1n9xHUftZ9ezsY5CKoBMSSp/zLNJGqqTLG
5En1/TBgrIAYaRSHUDQbu0LxFOHkPSTfjXGNo9SVGkd3vREcQpsioMbyNTUvIwonVaRuzg1ftuYm
qqR9oU+Pc9Q8BawHcisscEsvlMQWAN3NodU0wbdQ6V0R6VszU69j28TCicvXt3cTJO9VVqSXobnr
mgERt+BfXzM8GcOQDRYbx7QZ9hOSVMXvYJyjSAN3rPLcwSGQ4h+Dh5nDVCy6a9FfNVW7y1Fgjkp3
I3c9MK8mjpKlrWv84eqoOqVhj18ZjG4uFsy1X0zg3CQVx6qhEMvw5wvTYjv0GV6Tgrre7NxuKp9T
Ue/nPrlECrpta7FK53hrG9kpU81jnI5XAbd7WVW3dkCWlUoHX4lOc38VRsCjtnrf18FGoQad/Oxk
coTHUL9M1HqDpuqiD76gnXCNLDvhouuCSzmpnbiV4q9LBVupNNtZebfnNBzD2f9g0AWONr+0yP7Y
DoqGK6YAp9WM83HqfYIhWT4YzX0t23elYd/Fcro2g3U7leupq5/wDPxa9IQyZbyKRrEu2/iiHWgL
1cWN33sFRtS+ILXBLxeb+WNk2Wu5CDZlXDBeTb0oRco8q/Jk+NKdPnVulJrHcobyoLH8cu5aenQr
KeOhrqrdYm6gmz0GsPluAhpqzWGdVh3z8zAiJno3PqFJ072cEx6bGDaEL4l1VRqF56f1HkqMq9Xx
K0DQKB+6ptiOY/ckh8if8+GhRgaNiye/H6QQXPmMBhF5224AbDwtILhi6Y2rwabHZbSiHoVDxOtA
s9bn23gaLiJcJsfSOGKGwVEvdkWbYzHYXARaf5WhwovpwGTmiNoDH9pUYfrBKVaGC1xKPcwbZrIe
PATw1vI79mlhX4bVg270V3iLb4vkq22Zqxk1pjSaK9n6Qm6M64C0593sSdCYeiVdgMPEIQLylkK6
xLon9qXTT7f86Y8S4md3oyUL+Klb+mMrUKFQxSjUzBQqvxCQKIYzAyVgc28E6bYwnrqWcIV9eICw
rNHzrSY1G00D5R/EllFKTtiA55g+FBx7LcWl10qdK42s67KDgPRVkezKmnjYb+R2P0pQV2oVYkmx
LWfqbsYy17q+9bG9NG19q9SPfXBdYj8+Ft1jY+U7VdPuKz/6shwwlWAAxLmpMVTxJ3vXmVAutMfa
tld/vQoLz/2n8mrJG1QNtBolFaongyTkl0XQU7XCRnBu73NVv1/iocaTB7VzpxrYDmeVjwLybx+o
C6FxBGFGn09L7qUa//OBfEEv2r3Iio25Ml0NQNkMDm0l7jHeoXQSxxpe3cidMCaP9lBvjE5cKr0f
gjPlf8ACv5iT/bwRlvTslzUAL1++OeWsImTq2SW3+qnE1AT9RW3oh/sBg9k5rnaSDX+Z4INB37bK
DahNBp4s5FSp7tWmvo2xY2vy26EVuN5g0M1RnPlVW+mxhkUS4w5rSfYhpyxD/BlQZaIiDTvzWITV
05jnpzgPDhURXO3zXWF3FwyoPllNykVirVHUPlLiHfpKwEdR7/W45mZ2jBZldz51j1kXX2bC3oci
c+pUOyJd3gRxgLtn5fXUIdbUXcipoN3qxML63JCZqMZ41cQ8knQwTbp1MSvrZEJijCM0gHyexasR
LhkdgAeFv4sjUfkcYEqFjr/GWojbRpXuGtk4jlp4KFOkon+9B5c99vMepEmh6pYma/RU6I2cc5BL
xdcjDECHe0PStuhxPC39MbvnP1Da/F+CfkyQEZbtp9VenO5+8aG7i7Kilo7fmvbbL7XNPz75o7ZR
zU94yYHVWcKyLCzL/1nbqPonABiL4MP7+aNt9aO2kSw0k0ROW6iqKQvZtKiIfhQ3kv0JlodsUBHY
VESqAUj4d5zo3gQjf+4RNNyIM3UaWswCMCxGeyz3+k9ndOTY6y1w+SGgr7K38054sSE5uRlJN7kg
gU2n/pFxaJzCSp4cP4vGVUGDQelXWFNWpzn+LJreYfxGdDWEEuSUofyGG/3g4DqNkl4L8Srt9tr/
UncmyZEzaZI9EUowD1vH4CPJIBkMRnADYUwYDDNgBsBu1Ofoi/XzrJSWzqouaallLzIkU/4/kqQT
sEE/VX0cjTYZ0TpVt1cDc0Bc5jbvH7t4sBYkOcpXXtwtpgfYojpnYQC9vmg1UESa1z/X8vtYUQxk
DUNmegzIZaAoxwTYTLd7QeNL3118eZ6oRzgPPQH8KndFrCLGYjmKp4Vf7I0R+6jq6kgNz5lmPMb7
2qd7zu8vczHlsWlOIS1iA56eTT/MhvW60CpfmU3zYkj8LLKky8MDRZnc5wtjuRrZKk33sMhqOhl7
+MXM54lB/ZhTNFp9k5X+y2A9PCKcXzeXFNxWbN0FwvWeCD6ZgzfSvWuq96ERnwaf5FnR67k0X8TU
lpl06+3gu/uShov1Ge4M57rjIjAKNgfLtPNnb3efCopZHky7qzI+LtpSlEwsVXIANZszDXd40BQe
PrsSaOf+aebeTZa0L5KRDmEOxSbNagKj4hAGVyGN8SBXMT5gz33DeT1mm4UdxPTeR05L6cI0MfCC
La3Vj//jpfnynw8L/55Y+g8PIC8bt2talh2Poe+/PoA9FxmtQlrEDSrrM0nC6jQovLkVPWlZ3yh9
2XVPVzRMsJyLEmr/SIMJoRinit50SeWQTamWGGEVmxM+idmlg9rSRfEScCS2lvVrJ1cn3ovJpME0
xw2rWcxD81nJ7m810AEw1KFIZ1SIw9CiKxXU+6NDle/G07z5CRwA6+tuLTs9f+WxoQWFa2saWYb5
ujf0yXCu5nGnt8Dw32BM2Ec68RGm6mGAlNLaxxpx4AAEIJVN6Hwvu8BOIox2gV/WaWj3OX3Zd2KI
P0ZHqqqxqC51eeq2vD3ybOrTXhaEcjoMD4Hx4fGg3tEqh7GO6jiSTXsMbSmeNb0bkbF0p4ZTtQFC
5dz5/Mx+7rxLepquYw7QYKGJ6X59gRMwJi26SrI0/qkJdloAit48RTW1UrtlfHFMhABD2rRbcOoF
PR/v+l40Z3F1Xxcoi0tNyxZl/U2GZIydcKt+bV2PtZmWRKTa4jbPk4vLxlZJl2/kigxLMPLyvk2V
+aKpaHrWEexVlpFTW3fDVXi+xJ+K79nZuD1pFB9qOCrqSawFN22JC0asSp/7/q+ecxuXr7s+GQo3
IxUOWWCN+xenUdNZuviW5+3PNpXRQzOPjDQbfS1o+qaWvpgzmDTmrbz/AdbhT29rkXFbexjkDElS
7eaL9KvXegI6EzkWLvEu2GhJL52Jxi8mPtFm03ai94ppl/eRO9WDNUm8K75+NSeeHkGHyEVPximM
cHv5btufNyo+sVza7kk19RoXckr48vlPofVhY+r23V5lHGn4O2tpGc9TuRkJmsjUFqAX/PsT2/V2
TN8Kt/pswkOz7/a3JQroAxpNbjWYm/jbFwo43micXm4UjkNMUPwdbfiZKvb6qzP49Pn4+AiKEbOL
bB9X4XpHcnwwdOatfzYnI0+QZZ78YgpThZydDX20p04ENafY/DJ1a7FntAXFaxDVJ3dGQe2s8EZR
v/O06jHVtW1jr87f6Meo8PO4lFHT6E/C1IKirFmKPGZzSWm0+izyOfYn0CawoLZb4dL3Tl+kOhjR
2L22Cgml7vLqljeby33a3JJ8wXBlBW37rVqrbPTGMCWVP5DlLslVM7y+WGH4ETjWknaMgeN9XsfU
3/CpzmJ0D5BPkmUK1NEWDhPZAepmI70bETczGQpe/HCvIppBfKp5nAoM9AKqaYrC2+q5l+lOTBLa
Xm4WbyoFSkGNeFMjIE+U8fuyz4n6hO4Lz5STNcY4HNa5MI9FwQk/zL1XmYcflDGAy4AZQDm0P+F0
y72z67enehjBG97/iEpKW1fbx7pNdd5djRppc77icX7rgk7dvNwCl9BM6dKWPe7mrr6aY4IcHkOr
np7xsGcOhWZnPu5fo5g3ejLN4KTEsGP6YIFpDKq8Ogn7xZOMYQVz/nPlML5RsopVLopT6LKMKs9j
oKBRK4a5FseyXU4hLaNuR8HlUm5/sfk+unQNcZdzs6lfrGQayGJ2elmfPGukLPC+o4mAPutcRWkT
mlYCDFxltTVcGgGym85+XCbMxVI+YV7jSH4OkXoQetApbZA6C01jfbS9l6CjTWh032HyNA+MjtsM
H97PufIDwhzdjf5DyfnA+dz9dnl0XkLZiVtujNShF7zIMwhvbKup5Tni3NVfh/p9HGlXz6PFew40
kwwYu8RLNOVGeJ1fWW72a0ifpN/T/RTMLZQIZz5X5vi8RKtzvU96JZvzpOf3xnW/QADSibbmJlUk
TMay3N8aHI/l7O4PpirpeDM4h8hw+hpVwoSztDN2wB1yqFy4F/NUP+SB80GXwxOGHrrowvW7aX8b
hXf0Lc08rmztGELgebNtldagxZJSUEE71mCkmWOsdBZtPBlM6i3V+VQxevPRKcvlUBjFg6K/VvIC
hp5L2CLX05VqUGpYJ4U92W4S5WmETjt6FXYRHdoiMLNSWCkrdn6pzR8Lcb7Y8ASczaptr6NgL6h6
LuyjQ5ZjgQznR1h21mhfYiF9tLDeUQdXU2LMhTeezcBJ5KxlBlAFtaUv28M67ZTRONRv2vP3oV9u
ot/OOxfvWPUGO4Tk+BhMFEQV4sFYg5eVlrCrLCFi7HVJ6W+dP8kmg2+9EfUL4kGgZhmzPK4uBa0L
v+PEoIeZoVTrpgXVkUwWqUPqA8Xz2XkH2U92zO/uBwcYHJccZ/k+1sRV9jsbor4QwBAHO+AoabRM
Hhm82ixxP8JG+pfFd76WtmekU9Be0KIReenW88OVZgUxZmiSzMdkTfcU1WrwtUSsnQpiDULPNkBl
YaE7U9b1tgs4ToCY+jhc+ifi6c3D0GEwrDvAYUZlpaoTInbyx25eT05He51fUoY89rc5NMbznbJy
sCtbXyJVULvq4LHHvSWv3KmNZLI454l8oeCtmX3SG9F8nIsN96S50G3l3mlAsqVdsC7yCzImPNpS
Ii3KTR7NLYRlYlU0Oll7ftxGl7iVRTkSJDIDPXVUN3QeslDSJtOFO9mekJItpyySbtiIT1FnYa+c
cCfncWU1oJMldx/mgNOLd1+SfNXTgFdFL71VE1Oxv0SjLVJvmW2WLPd18OjCHdWx47SZ9CXnHivP
/LJ8Gtv9YdjtNwx31Ep2sen86SKATxJrjOW/All78Cikjmd6H8XiiXh36d0vDf8ENsujzmyFsDJV
KfgdHElyuVIPuF/cisRPx8B4gCORsQHdQLvqWLT+VefyYVP4xTwqCkfL+mJ2xm8Acw9+zZrl+P4F
4JHkUohksNoWYDi0prPAxTqUnPR0Yb9ia6VXH/6hwSZysgEKHaom/93R/39s5XLQudXd8EwvPv15
RflsVJ8OeM1UlcFva7UpfqupitB4rk1iGfP8fVn7s9kK6yBDdtC6g+BRSAAo48FZfWp7iwot3LfJ
HrT3cFG3XYpQbRd7Z7i8GdQYSg21TVTRzfXOYA3t8zQOLXPX+YY2UWRbO7yUer+0c9rCQyU+YHNq
LnXErWmb9pu7kb5SgNqcezHtgAtLUagW5mV3czo6l+f6LbB3Lj1thY2tKDJuZY+uxZgM5kswZM0+
dFiWoScW/lxfwe3ETXE71914YcL8yqXzzaLyKoYEMwaHCSZIwkJy31L3S2+AVex21pDAWqig5NBd
F/8ALkwpjSEQRFa7OrpDdHHmreYzcY42p4Oi4kPvZ+IHik+hH0XOYXVh/gGlZW26zDBx/42t8av1
ihvPWzVarKKzf+4mmmhtZuJU0qgpr1IxtJ9G5aSYMVK7k5RgyREAsRd8iKKIW3t0Y5yGuH/KM8i7
v0Q+aHg19R+zdq6RTNyC6tmx7NCaLDjTcOFWwT8Ig4gV2JX/D5e7/a/qO7d4rJcIBQ6FTdyg/tOU
Upve1EzeSIVPXb/W4SmgCaPa7kW/Q4PiJz+EIgSwjyxlc/FaciosXDPb7n7L7n4ImJfDboWCFni6
RqfYWWPsltyFN65HxcB28o9b339LNfq/j7r/paHrv5SM/uXf+v+IbnBXSP/rgfnXX+X//B+jrP5V
UOKv/FNLAmng0/OMMISqZ7p3PME/5+T2v5n/mBZHiEKcdl2i3P/Ukjzr38y78hSgwmI5wrj8v6Uk
EAmk+KK7OMtf8/677mjzP0QtcFpbPIZ8eyFzd8exvf8gJel+41urwduMVD9yxlhjC0TZdaW+kctn
eIZjN2R+a6rEMOvnfn5vZ1LW9CLodHB4CsF88bT1Yo+xRp0JjWJC3vNvttUKqrojEpftKxyoHDNH
FSX78gJ+hqGR2X0XL160/vIkWDhmHM/8havZ1udgId/ijVR6C7I2xdKNp5F8t+pDtgiD6a9j2l8n
FBnLEnkM54trOg3Yofkp4QbElEYaVeOTMjOZFlpijvvRU4fJ7QCZOhXD6dJ76dCXCpswKzw/DuVM
kOJ967I7axRRg65iTQ50q6tLh0SO6C5etCwqMnbttRETGr0/l0emSGsW5Nhu1mF+BH9OM0+F08Bm
3WfzkoRsKUYtWISiKE/MHJvzEJW0F0aETpbN+V4IrndecPFD7y9NjfIih+Y9t/rfwAjIls/l33mm
6HSw7eO64yu369MqOmrT7PYpUNG9PzR6iFjvaxWqNF+4ahIfbMygTxsvImjhBGm0r9FxtPTPujHe
6aHX+L9nGte2y2zuKZHq6rAX6/ep8U65m4nuT3nvEqstf0B8wX9+D4M6ESJ3WJC4qDtQFNY5X+tL
dR+jQ855m7mKgDT9YLvaI/+TRw1qGwehfZqaa4vlmavPnERMUFKixgxwuz1r8/BH6GJC7kG0npbC
ec7XJVun9kM403LonxthvVYVDNEGuAz0+O6nDOHR+MSY61XSpdvPTIragfJPRLeOMs4syoHAIZim
Pty7gzvWKu76+amtjTZbVEVRQMUPvUXPnma/USDKEu3Ai4geq3p/m2b7ZLC/xhG7eUzV/GWxNsoz
vUhdW0fFeNcLmpHc6LgiFhYeGaKxKga4SDyVrvGn9xFiCBYs6zu1TsAnVW0fbP3hV/piYncG2Ypm
sRQ/uw7+o8GAS677ucxpxwS/REJwK34MnF4potS0kw982kJtj27FZHTcHgq7fwTHtBwDj4jXgLEs
dNSd4vBXO8Vj7rknaL3CLHJgFXFXBJjFtr448O5+Z9zmxkzRkAt4y1sHYqxpYNab2P8jNiWomCEt
4U1x6X2uX477sXcWdbFczWKH+M9hHgkM8B9TKI4HBXnOpY5uEjmUGEHLsc04bihQKKj2t2LPb8xd
bpIgUrtBrcV4nUrE8bSnCp2Lqr9lnfIorQXQTNI5eDcCacX24j/pYboWK1npEJjWOBPKg6dHY65n
YDfH5+1VLADtiDna8UgX2FbQ4Nc2aq7Lxmmzy3uF+NUo8irTv/E6EnKfGUhVPE6TEA8F/axpH2o+
k93PhjvDC4beMyA/51BySwisDMTSEOshunWdwkUZDG5s3PytNR4LNA9zsB7qWl5mW86nuREX39mw
8dBqklj9PevuEOB1nVNVfV1Y81KoXJRpW+LHqvPULSTYjA1lfpfhq4oQ0sy7xWOVdBAboEEYMnYD
Y36gfHB4T55HKZPSEF7s7ghtoL5a3A9jTaM6vJfmAhATDMyEXR7A31Pb0n0xAl+IzDZT7mZg/e84
t6+ne1NE4DqfcEjzo6RVpt4099cOJTMPz852L1U3oATPrkUDTFFWSdVyVS0p28ACL7/pCG9j433t
gmkhth7+UubAlStaXnNTV2mkTstA5P7+SwkoLSPv0Pyqnf1tI9xtBdV8EEVv3Wwj1/zgy3ZxHyeK
XHPX+jJ40aPjbL+cqp4Pyl6Ji1Ge/tUknD+or9MezE+WKtSXhmSiyV3h6in7cSsha7uOZLzXeqlS
kbhiXqwOcuNG3fpEVKYZpHe0sU4xZnjziYTVhTWkgZhIFTghHQ3UKsduAGSEVMyMrMUrYMSsOokR
BvIJp/pjrplxyjuXplTPdkmvfycqPm33JmqqCQJ8tOZufF9043KmZ+XlPq/hJTa/5V3vBETGKR8N
jT4EXAEtNVezza63yNh2hwUMGO0YZeMy4SCRmLj8mQ0NhQ3LSpQn0uGfWtKqW9dKJ3br77H+wXNB
hbAftE/KLk9F6YQnYx6epo1C4tYZX0JlES9CX6x9F1CB0HUS0NxK30A+uyIdpvytYk2UYBKP2FDH
88KKtkmLsbzXYCnLT8G6flTc7zyDIOo6U3Vdmmgi5PHcY8m0P0D3ZCA770xhO97jqfepK95g8+bb
MYj0X3NePw0JDtAOrNRqixcml09G2Lo0zofnfCnDdBiDTxTs/RBCA3H3ZrhajkRXUOIko2tUFZra
rHuNxSMlyPURcPAhckpsueoD/ige2i8NMHjOuGuXzr316vu4fZqIW/XsXWS10GLtht96o8fGCplW
yRJ8ql++BDRrZxJ/xoGYTIcykBBLb8hjc232IC7cKr2ffLtYX4PB+8oMwWcuM/VJUOcuCSnW8VkH
3Df36QQnOHYWS2c6VA5XnsW9sjIfrW5dEkxh7RXvwPqUe7wKtaepMhTeZxUEqV/LAN2LXKRFJGbp
5Ke9GJeG5DE36xA73ryl7lBDwPYBZ7pD16WdM+4ZiZE+KXRnpu1cJe3W2qfV4Xsgnt2lOX9SavGx
LQ5W3spFhOZYwia9NufBrM4weOebBAdn9TWzAVfU2aoxi3d9/phDwzgr06CDH4fWOCPKblAAdNl9
tp7Vn40GxcHt5wdVzV1SDLLLQH6eAr2q224Fy6GrK1bXFWpAOUwPckNeHXJPHjwVfg5O1ZzoT5xY
4BEeSKd4vP55IujSuWpeAcpeo3Pl7hcdmft5tud0r/hyIzg9u2dyYXbmEA8lUkBV9szz2B4ST/SU
ucyLytyaOrewdLxsK82XqFn+uhuh1iFyPkItt6MCGpltE83LbKrmCR14NRA/I7xYcV3jCpzK3XgY
8LbMeqzfJ9XVh7J3R4jV7RzXNKbfkUBorP7+1HWAgT2ASUUQER7E8a5Fc14tAVyh2dQBSt7JKust
ww3HahdJYtyRG/37l2ilmwS9LQB9+Ss4U8t96e/CuzuWJz9f0VODhkNHwF3XJXvS7m91lRjYVS8N
oDEmgWvz4k7IW0VX4gHbFfUnoTuDAd/RHNCswE6s6AhrlPlav/p7PtPK0whwSLytRptfh16vpyAc
i4sYf/v9SEDXH4qL1+23HmzYsavXc29pdTFR+i7CxVYt1xvgte5h7n3xxaBKO6Bu/qYdnZkj+3/N
MCJe5FLEDB63kzXAJW309sntQgMUtx64Pl+ExjDUT1wgAoxkrmOeTTW8mLkIyQxP58b362vrNX2C
q2uUV4/cAWRc+L+YLscnoypwXLUk0ptqvvp+Q0MMoyye4G3KoNm3B9O0vQwZh89kSnfsokk+NZ98
o8YJjf/stXN30ab9p7HqMI06ZiYu2PBr7dK8bjl+lw5eRRuGJX/Na7UkuWWIRDXhCTHQSExxZ92u
7nRbBvNi9yutLWY3pdNoPNXTUj/qHd4L3hK5BhdBTNLUx02372vUb4eQ5oAWfvdhY8p0AAOKYZRz
Vl8b34a5XUBw3K8RW3hU5UhcGQfvoXemq+fvCMf5CaDGQpzL/OirxaaA3VOZs3Oth4qORxCK9lJs
R3eKnJiOdJY4n9PS3eY4VDer6at0wQ8bNVWBvMzqYe0nz42mOyPkEMwM6iaP48PkZ5WGotP2KBoA
aC8LOYnMmY7LHgyJPVftQRrzU625x/QGLCkWhj/IKOCBxj+cR5us4ecrVYUu64oLlGpEy3w8KQYF
jEyqKa7z9WFacu4Izbd+GOeDG3VQ0iLQ5ozeDo2tl1NvSBAAs0PvgiRD7070CdpLvX82TzVdGOMw
zFyZOoYRrE40KiWFBRwvHJgtgUNmee2gu3brvUYoD382cHXi1duf8yF4GgoKo6QBkGqy7tiv/S2a
yark7Q5jeGuXxA5hnvfCP7u78SXqtoNAd0NSLSgKOeyoZWoCSVIP02vQfdm5lzlGRIvDwDh4WE0F
gkU/7Uy0j5sfsU6vgvFFdciDUr3qpoudMQqScvKZwi7br2DsyvPCeG6fOvdC9F1h6Liae/61ZSB7
v0ReJXInszsaioa/rmGfeo9T8kRP08EziOWCbShmZSVwlLmQWP3HYAcpl3bYT2iWmcjptWqd10Vu
4tFoUJTt+q/75nJGTNahdw/ranjHcvAz0ykeclHvaMxzSq1V3bVUxtRvstyYS5cB9RMTZ0+KeuL7
d7BpL4zHrq/ixtT4nWmc3RoYVzO/gDQAJSxHzSV987FCMMZQoRFjOZZ8PfdP/qNW39YNFO688jNI
QV7WUy6pISyWfb6PZ1czchuDH5EyYodYNb/M/Ntgip+Nx7lJ36/+5Z+q4b8X65oyr3jWCzt7gKn8
CpPnqXD76Bxs88VkZ3UQcY2icmLbb5+J4sIWQgdzwBZNy/jpGe7H1EBWGmmvxproLGOGC1KSuw13
sHj7L4glfw3ZXwfs9ZzTFTuNCTPdnweOtLQkzQGvUCswmxYG39RPZJYmnhd6iUtpfwvJBOmx4AhW
6GdVCxBSxfqk7pEgcF08L6bK02Yl1xKg/PcBSi9k13O4BUfH7+/NTrSs4TUFdu78GqyhPspQxKs/
ccYKxJoVkpKFJgTlKDhMxcAggrDBudp3zO/y+mkz3SOwi5hZZndSJYKEWbVfCz08ETC8x2M+o9H4
MQXi3vcifivP8ON2rB7K8H6LsOdbLu6klfDkeObjvAzqJIPcPagVyLkxHa2Klqm5+CQKNZ1DV3zf
MAJkjkv9Rl5wkwtJBOnhcx66IlY2NhUMcvV1Yt9rm/5tKa3fRcRx3iksCBklJY/0dvHjef3XckDq
DSC8H0bybIdqbWLL5saJBj3y/ik4OpPsMwNI1MEQZuraQJq9Bg2l6v3oIKdZx7qz37fJffLq0kzD
cfiyBzSB2dMnvCayF20v+TYUhAl/4gRLnbYVfgq/sU+hI1OugUfTk/T57bJJ6RZI6AqAdbd82cJI
cmwtMF6wwC41ajXXahqbMIdX5AaU3xJGb82j8sDh+sH4VwhuHwhQoq3NbBpeu852eDHR/Fda7mor
yAG4zO0xQGgyiogUnKd+b9YwX2bOrLEnMDSLoobRCfhtDoOTL5sylpmb6zU1cmeP+7sTXA/GIR/v
R/uq+2FbzVPgzdEB1nuKlQRfvOIf+zsZks5No2qFxFb7zqUnutXluXddlDp3WIvOu6nsBK8vgBIb
jR8OGwT0vGtSwDmh8TxUg0p8e3+dZpXIMatLvhndbK+b8H9OJiMdr+4hg9jGfYD1oyBbRlL4emeR
OBX+D3CcN63R3VFpkOH+Ett0ssK7s8jWCCfOzGYJ5u9KC9s3bwRKs+HpRkp6WUPEG6bXBPf4hbkz
PXItcwkeWOr5Bo0Zpqi89B//hj33dVwX68EurDExoboYvh9LD0QOeK20XKcla6jfPNgbL9CQ+2+h
RGFR7PmctufhwqH/YdT9ft7d+UUzAH1rpJFnNGIAhZYDmf9g+epYqbZrHTvzuEIjldcqmth/TW6b
0pxtugvDJ/g6Uzy5xceEmWWtp2+BEL+wIDzOZQ6767NpKnCQjWCo4UCCirpHThSsIL4iK4iGtnSe
BVZacFdxP0rhiXTt6sfQXdrMy4ER6d77ORr2z1zz/jfBmlD16cWN9YMOPUGDkirqJpnmLWHmkCce
C3TSNZ6mR6X4kss9ePS29tjd09a95XDaGHHqoBH5Y/FlcWuDQ0Hd8lPSsluvmWrwcIEa29LBXo7c
rBfA2DTuMA3bVcVQEDEmLMuNEBD5ysktKUin5sbXqjruYc+vcrxvoS5EnXlPFlHkJ996nEP2MWph
GPVA68oMt35noYXl5hUPGv+SF9r0K8k5zLZOMUXW29+tMq67UaznVmxZs+JzsRlsmfO9nBvx5jBq
CiA02f+C5+LLtgdxjuJ30BslFKIeXn0Z5WDDjPLMuQM5xfwlRgYq4CpKsqUDQgRdCwYATPip6DPY
KeJ9YS2359BN9Ogfx2ZoL7NxxmZgJG4UlbFVol5PrPNZMy7E+wmCLt69GmheDxOE+aMFMm5hvnYY
jOZdWiUN/jikTZeT1fbuhKAyg2I145oKfyBm/XURzakcOdURzrCyxiN8K1ouVnSE4axkYeX/mK/M
BjEtkOORu1y57DcAmviigzmR1aqPorjXMPnImuyjTGIJkpj9iplpfqfUqH3obPgCcLKOwdTdos0X
V267z4NL/9Oiu49u3MubZRbfVrX8cRjP342WoilxPCzdoxHlD2vNBawRNzR4Kx3tgBxoaHz2K3Yc
S3IQq9tscLEcNuP8LoX6O8Oej4tFPNaoPtQQTB9ev1RI2hxx2yEgbzZgKEJKju0Jm8gAi9FfqM7W
gjaLkSSFkQ8kYWZ0pRBBAZyPE9PRz5F43/6uhti+0Gt1Zt26sEk82p27ZnnFUDoyKPU1miFZLeSt
oO0vJnUYsSZvWjJtSxQhlhjnyhf07VeLWXrmDB2eCM+wiSFsVZKbG8pZ01+CvVVv3EZOhRNq0DhF
jY+q/nsHWhZifyGtxLHWrP/yiMCgmyfYf/masf7sccmFhREI0D2zZkHGmHcohR8vbG+ncB8Rf5DI
yBk3dx/P2CdyK0kSR9YXLFSMa+//i4jQh2n0tzIcnoUMtjispBHPwvgNKx4rC5tlYaF8hKRxi7XN
Nnt4CBU3lQDuldd1X7fGnmLXrhtYh9ceO+hjcydj9Q3ZrVdarhHYwxWrAIWPqvpGSWskEP/MdjGy
VuwtDptiOYa5nRTlWp1cDV2uQGI4AK/ClbI3D4X6DEZmj121ZaVdX3n7+pRZpxFPFGrGLbRWQUh6
3D5tybEtGosjhgg8CU6ZmZU2YBlrqG68ly3stouokcyrwTv5M/G5++PBjaUdnpZo5HnsWiyzrXio
wbgcLLwhxwLdPDeiKNvvzWWT4pRSL1Tm2HRvFFIMR4OWEjiCVmZVy8PgOFTEbjZg5fyrxxpF7RqP
rlv8csoafcTEd6b63D4GRoPxlHuMZXNkMLf6ZcHtHOdYOeMKeN+h5YueDJ+0QBuGMrnHvMvKtFM5
F7z6CEpLF3FIL/GYGaX/G6Xcju9ExdnH3alovaxnbYMhaF58KrCGWa0ZtOj2OIkVsX29cR6QsWWh
wcp+J/Rj5S98wlPWwuuJjTp4YAew0t7qX9YR2xm3sI/CrrosxKdYiS2hTdG6BN437hYPXuQ/seFx
Rpz8Kz3C4SEsIuvIyk2hWwiDM4QytjoYhe3qV+OucFrFil9O05ehljKR4cITqhDV8ao8Ug2To8XM
jbsd9dJe0SV2pigC14mzaZB4zmvjLKd7hGWRdP1gWjiLaP2wfaBUwMjScnq3IkGGqSkApM78bXt4
xivwXkkktoa4W7IH4eNccQ6lxukwc5Znxh1gwGJ6iKU7iodlfm1mTLS4QMt0XDBm2aWsUnONXjw7
ODUNYxM8vqC8iPuXOXC0ADMayw23lTLkmlWHgMrgxXY8AZNOrGV8KX+aboEqA4wMHbzAWSzxUpje
zlDE/onTr167IFX3Ds11HDP6ASNcXeVwYnqZ9bp7c3eFE3lT2WA371alxutZERmkO4idqZX0/ukp
yOC3DubveUFd0jNDSl/ycBkGfDGSMT7Yh0SvGGqVLFJwMDvbXHWsOkYem+18a5cnx2P0ST6qoGxH
9Q3NRYx74sbGerUo2v/5bGPmAEne1tGXBTXfbL9GCyMsXLDyivuvhfAK18Soug8TumKuw+VSWYye
+plyO6YvLVaI6S3clq/WbvvxiLX/UA5zwbHQ2NGl7CMLycGYVudRK1RBbuLlRkyQMhPkmeTONDu0
XDbQqboDga4ByDNZ33PIEe0ycELfespNQ7VnK8/i6refdeX+Gv2RDl78+4cy8D/CwbozoGe42CyZ
auRRmQbmU4vf0RQVeLDtc9EnyohkWjNI4uA+vAblNqZbsX5Bn78Fhf1gWZwlvbo49HmODlrSET1F
RdoN1UdpDA+i/6nlUYyqy9opeMcz+WhqSVuUKz506fzlJ7fuzN//Rd6ZNbduZFv6r3T0OxxAYkgg
om8/cCZFUhIpanpBHA0HY2Kef31/sKtctrvqRtfTvRH9UC4f6YimQCAz995rfesaZNR+vtldRoaa
ULa8n2mFy8+nZZXJV5P5pe9Xj+nQHtHK97uk7S/ZGB81Y2SnbVF/ttVdAl9W+RhcURRRCHvFsA5q
80UHp0f4JOlz83Y1922zGQifyRJQoDWMSwep8FKF4hwi715GrcGo3XKKrYFaj8z3YRlpWCGiJKDe
qkL85MjBCGiO80zcOZWxJP5t5aoWmZaL+7A1u2TlaMPJKphVFDW5s73uv9RWSwWlmy9RYLMNA2go
pvg+NQH0a2jYz7wAznIIForzCMCFr3zM6AQIhmYMCl9GvSQzvjVLAIQYGN0i/Wym+kDQMrExQ/sz
bbSKBgCHEk8mN12WYp/51yzSTLbcb3xb+cES0QsZdKrbJUZeL3sDYM/IXKtn4+OYVrEFaSWAJNJw
VyUIn7WKrNcut4y1Y9T0blk0Ou+r6fp9n3G/pqP9WTVzGnU4vRYz9B4FFpVG6EoKA5C/k6k/BnpJ
brXEiJz4hHLHVYbOyyl/xLlP8yB9mjc4muIF+5NjWVsWhRVGCwn70iq9tWxpecYCm37YX80qGnET
p8tCyiMtORQORYSiK/2ss24DfZqEDAf5Zazcbe0ErHnZWC41iwO6gS811VCCKue+gEdnte2L5XD0
LkTZb608juFziAOIb05ClnaCmYBXhqexwUpQ5eHeiSTncH/2JdL9qib7OgyGWgVVhr4TppdjRP1e
1Oo5a+ktJJ54SdL0p4bUqZjaZ5xSr/0ctW2mVFB1OZ5qDll5Uq7R4VNS6ZwxBgJCaRlgik90Ovj7
eGw/M8xAq/LL7jny2BWVplOJs1Gqu1gr8l00qc9CNsfGq5PFKAMdhwCxpN1IFRV5FlMsIgABS4LN
zvx232n+Parh5zka2m6118r3QH6jUoEM13xmKno17cDbJvgJfCvf6ZlFU3XvlNaw1FWrVi5l9bIZ
CCOT0T1WOklGeHyoBKATF55lkaAzr8dNU6h2jYwLJwQFhNenq6Hrw5VPnu0S6pqOmZDNnUbNqgSl
xgv21Zq0nH0b7YNmIraXWD2E4PKnVOzl5mTwESro87gkeoXFxUsltx5jDKbMWK5ATMWCJ9DiMDvU
6X4I3U+JMHWwmc4RfRmuEyr9takzi2+DtiRZi+Rxaigo0BjSR1u/kz5+J5JelqPJ79HhTKgGThe1
SO4ah5LA0ZiaG/AKeqnNxhkCW8u0eQWsVW6ExXW2PFWghSlgRuvTj6RAEZyFWcoImXLPcTS5cgAc
0CeZT5xuuQHEmWUQXFhdN12ZMiZPKNwLj8xXYX8WNhpeVtZkrehIrR07sLZam7zUpu4TPhtmgBWK
hzbr2HdYfMgXRUxsZSCqI2TYCCqLPeeecVGk/dbVoAeZBWpMEy35Iv2oNInYJnDpZzINpnssGDrY
xbMY0Pf06EgtViZ+f/w3iZNcs8HFcdbnPRMpXPVhNvRb4fpvYpPK4mVsaAN5DYewgatvIBkHoGfi
X0Gr6gQZukg9SFfBvDwHbODr3Jlp9u41KTOSAdETMCTkTOaS/+w7mE698L6pJfC+Wl9XNQraPKyr
pZMQh5yhC1rFE+IWQ5LJOr8tfQQqnRuNi9rJxSMS0Cm3pH91GFkWucxWtANf1OxFMwY6DNUFUGG9
SkIAiXXW/JRFeZ85jaSzNbW0FKddXCkUgDIOjjrwIEH+L6qKkUjOjFyRyTk4mnE2BvEcVZhchPI3
o9Z98sluLU+bwb/zdQtWVdf+8IkH6Lt1S5hNl1ikqcrcXNbxO7LZM/FXYql5KA8ZyaeLke0SW2HO
BK1B6rP2WuuV0c4FzQBMvta49v4TnTb0u96XAVH55IREc4ymduWD3iVa8Yzz6WuCHyVaGByCalKU
jN1L4kcXyL/UWsYvoc2tZ7lcR+4MDkdVvxkG81ibDNwxS1mLfHLB04fatjQrDIQkhGW2edKgSm6n
XHL7OV96zWATdCV+z84/lYDks7mcaktqFOtWeiP4IInCiYeQOn3dz4ApYsSzlUAxtTCKbJ6+4Dn0
jS+NtRE5RvaST+k6s5gwTAOqHeUyj7UpgsPpq8PTZSuFQM7grVeTfozL2dlu3ho/KDe4D0+JW3+X
rMKkWklKzqgkIqDVHv0o/BlPzjZNpHvIZuJu1zxRSdmQ31npxMUhw7phXKPV+Rl6h7cQvTSfepPO
oxMyFhNHVSpF36/+YXSVs7bdYOl02E0K3BCDcuJN2sl4pRcQCKelxm+2RHMTLDyLsDNLYty0bFqq
EHoZZpkjszxhUId6dbCaBtlumceFHckfktkVanfvHefVV2zK5x5RleHleDo4NjtfEwLbVSfQzQEo
gETq7MFN3mDZfSIUGe66KfbWOGA/NdO6Ihc8+AWq6WjKLmlngx6MiFgP8DwsuelYTlhjbPFsWxFI
rSIOaceLeo5nQBNhqiveky/6qdpWgyKYYipZsJN+jTkOiYlWNEqdrqUhRW5uoIKtFrQf+LbyLa3m
UzV/QCx+pMF0dbp12wHfj5mmW5EjCktQNkbzIlS52JJ0xP07LedQWnSXVkPTwbw94B2CashUtXQ7
xztgF7iD8+Izhk84PiE1ZLy1rWdZhg6uQdHEQirH852nkw3ZrN67uQbfr5+ezKnfBlW/j3h6eJKx
dY1xN6+EtBQNq/nq32xcjMsxBLGtGb7cttxVC8nxAqTIMj6PCIKXgUvPOxPowA0biT9HxkfCYBjA
sd0CWuLIGI/jtqqpG+2uuXl9SIyEk/QLd3YWBfQKUZtrqzQCmpLynFQz1Dsv6ouILX0ROoGBqKcl
j4hcPnppAdSG6N63AqxOzNI8wX9K9QEUV4owX2KImk5p2b0OgnFJhhpsgYjDWKRt2nNmTxAjK1ZF
zCQL8pQ/bQshYZJNRL9PFgV73yyMFBuAk7/pHQIQfcIJI/NoUwTNEt9AvGw4cNC09VaqtLKjo3NB
BK+7orJ2UvA79LKW6UYnFtoJd4VTfJKjSGXS+N4CUpu+AEULUr62zowuN2E+0HLIUY6QnwjFDuwP
woDylMTTTVb5voTQ7qv6Cob2DAJy4Qx9BNbFxm3ZOnuSmuwl9ouOEWX4hTDnRUkSZKIqZIzlJEtd
pCcufrVUOpJJF4x41oClyAi6wMnaLCjCMzT3aJ48/TBEL8bsEyozugEyaBd+h9Uu7xT0mr6mRpJ3
UVfdfOx5iyrcJZJmnBpygmYkCKkRbbfpu1A3mftzZ0drmXtqEZbeRzpDSuawnlIQeRAVN7sLc5Z4
QL7Q2V5Dcx5LklUDcR5dPA1ji+DxZdoPLyM6gD1THMdgPtXyAT02o054z1MxvgDGfEUAgXaAPqsx
oHSzG2i7OA+YaYbHPnrzXUgcxUg3AklZrHmXklllOOsZWu67mMPePshpnepozEApAwxqtGmNh3fm
/0SYa5UimURmC3s4RUH4UOgOYUBoYtCzcHAYiGeMfaYnZUE9LYdkjYo2uBPUsAfXKJ9AWIVbs61R
V4VyXViz1gTRP6b4FSpdTlg+6t3EpCc0MdVNAhTBDIHnnbI5EDzs0iELNmWaScpIgPLQqL6dxLlQ
MnCmx5BmsDKlmX1JJ8R3CJA45PkZdOZsj8vjUXk3GnmM80edAQzbh+bb4p5OIYe5IS/R6FvflQg/
qx7lLLKIhdPTYU6atl0OJo31Ov4KNCbO0mY8hN5h0fNl+p19y2hIvI9GT8lgvVh68jOFraSkBZmm
batlKJAwJJ4RHNDDXidTowjnatsVUuYBV2YVjDSiyFp2c5BdobIgwOITYKMAetRjzsqBMadZrK2l
ozHCBLDuRCa3Wyo2em9UC6I/mX/306FoHLk0ImQf1ZQi/cWKgzhpLxKvO+pjuh7YpHS9WZuynS4c
fqeLV9OVquIYuxv/UHJsF+38mYT0PQK/bzfC7k9Da/pLJ055AQ0YVpZT4dKtHVYkBjHyart95BYf
qiLNTCLl60kjQGctiB8YkHNXaCYDLV8rt823gxany+jVazEDY92nWg9fQCI6i1qlb4aDka5InlML
bUmWjB+yk3dNnm6DqTlVbG8mqthxGLZsh3vfbzkste+pZNLo+7i1EunhNRyoTSLHuzVx8Nhl5C6Q
3IKyPHW+Wo78S2GGzLHd97LvUB6qgpEeDcwexXpRxeWhyvRVa2mXJIo3U9McrURuLNoLvgvpLFAq
2aqmP7FUDhRQuBUFemxmNCyodbhDzUiqEsCiWKMajGKbBsGUf2jATsY5+ay0XBz+wWWySBDF/eOt
2OVfB02Gx0zzNqWomn2VmPNGNI88KiS39lfTa+PaL2LE3UlPLoAmXqB/AQD10cCaPsVyVD+IVjjY
E8cefzRVcyqQTrX1p2j7k4PeCFEewoNEyIOI6nYDDYXnjOMqdUG2MgE+LIP01KekFzuttPCvUw6V
ffCiwTAyY0Y3fWi9DTUPrSZ1NijHWUGYHA7NlP/0Y9Pf+XDZcMRqJnAGNmHTMYhzsMd83YGRKoC9
BejEIPh1B574R3w9jA0U607JdC0sNLqMrk0aZyxZpbGOjUAMtrRSqW6tVH67lp/RGZzzTWr+UWI4
o4wNX5reOrBm3APUg6gnmm8rjd79aJCbqrMOvuj2AWyQZehYSGapcmjf07WC0OftexVhWke2uwL3
7fjDgxdyN5L/h57AwwOgSwyLuMmnRYeCkk5rAhrHQaKb+d1jUCagJvCLr0QbudsRX5VlT8uucNkl
FZqB2kIUbfj6yfYRhrW0Mxi1pAFD+CrceskQvqQjGlWLVISi/nWYmiLFiyhph9RKdpohIZ6zQxdF
chklh69sbLg0QbjBkEAPqjtENqEMxQwot6TLdHTupa7HwWDIYV2autqPJkpfFzAVNYEer31NlbtR
C9/pnqwUzJUAOmockx1ixGDHcwwBzGCDvd31JALOeqHTUDc/sHpdYCDqe4UqeppnJ3lYDUtW63op
Q06s9KvpZZB7xtnsWuTYmYPqOhBrNvdK16E1C6CZ0I/JTBsdAgvFBxXLIDHfFdHZ0fxwFXvhp3AN
Rl/b1HTUinbTGjDdt5j8eF26IU3G9IeuWzSJOkqpaFzaWuCsjAy7gSlqcRbwFn2MtnjssmNpMYHO
TbVVk7zUbbIdxExIzadn2eAodrvkZ+Rxls8MVilvlvgI8VROU7BPg20VLBvt2TdQPvjCF4s+T/WD
HzF1SdmUxpKPhGl1BbNYCykXmKvp4l4ZHMJTDhY0yFtOGDqdFMvYDz50e6cq0SJ2B0R7wXoyVbQq
CkztuCROiUdDLpqeBUw9qWhduMgFDVJRao7dQCjlUUa2Oqe59crpjDWKQ+CB01JPpg8i+cIfdowd
uwUB1OmWmnmNSPqrLkjS1RgYBhOH8DC6oZjMeGiJhp4yxkFISCmUJmBL2XgIpb3thAgWhZrjUor2
px6wMLileQFbX1Adf4U9W4+ZIZHRc0rcNC8+a01nSzP9dDX5DpQ7o11oLh3rkZ3Bb6N2NWmzfs3A
I41+G7//l5bB2vXkuk+wmgi8w3mDbVc45VZ22hskjhqE7t4Dsbmo5zYJXqVdLbIJhn2aEXsGKtMJ
jVWgRfWxGbS1EGiQdKLRoMvi5k4sBiwzMIdjetDYr30aOevJ+znktX0SaFz1Ci1HEipjCxOuCZ9b
FR5K9t1gcNWq1YD4y+wa4l4s5va6avFS+ktwXSC0yvoZfwdd0nwD5fm9cF31G9Tvv8al9y+9fP8N
4bYwkQCpYa/71169S/4Zflf1/zhGP7LPvK2aP0Kgfv/5vxn3TOMXF2+m51nQXD3d+QcEav4OgFuh
g+kyPUivvxv3TPkLHEVp485j3gTqCU/f3xhQ87dM3iIABdSpJi/47yGg/kwJc9EiWa4A1q9LgSzL
/QuAh7yTKUe8nz8G6ie5iwMHvSqpVyB5WfKzdc7Kk2NnkSkHQEYEmV8t/nDl/gkDyMCD+EdO2f/1
Dv4S7xb6TWJ6Fe+gLHyQmLNVZ267xqv+NO5tYKdu+Ri178qh9eIYkG6+fn0D/zU3+kuURMX3V/Tj
f/3pzv7ff/5j/dufg+98Jov96Q/rrIka0tG+q/HyXbdp83e+1/w3/1+/+TdW2dNYfP/H/+QGzZr5
1YIo/1P+DgW9TkHLXfev7/S7HxCsouSP9/c/fuy3G1y6v5BFjwGZfrBhcX/jWf3Nmcp3LBsYMxgz
8ED2r57VvzlTTcEN7pgSAL0QCNlnT/Pfb/D5eXFgN3NCAJ/POOLfu8H/jEbUUOEQJwR86C+GVF/G
ssdoAms+7U/MzZuFrgGboD/1kbAz4a7bdljJyw5jQCT3EXVO66iDkWr70KX5GzK7PuDKMHbUMxGx
y0lCWo2RbTEJ0ldT4m5IQe3wL2uzzl4ds71WoUv1UDES1J4GFCknw6UdJeGbaxnI5T7kVDT7Wy/C
Dr8GYtxA47R8rb4lcfZZKpNzIf2iIYzzIxfuzGjqiCKM+selJosVQ4EqLDeBKe/iVqM1Q54SxiQU
wjrPjeExZSHsk7b1zDYO6m+tKvA19FufOa5bJL+ebe76voGROd37I2mo4Zf0QBxnSA90XV4nf2Ls
8OqHP1sUhlPmvvahjaSFhkNEzIxpo8Jvux+2D/pFz2+VJb7suB+WYGEfDX1aj4TEe3kdPyXKFafK
BoAy2OM9+K3Zeo5G0MuQS7lj885mqu+jhjikUfTPqrDPE7TIg+PYxascCR4YVNxtG1VV73Db0IMO
oNOaqpJrOg7IaR3bgRnLsYDpkivWsc8BVlDIoOuYavdh6o3y3DowebiGTyqhK2LFFpzhvrxrJ0KQ
0NUUN6WJ6AZnK94ZuX5M4USvmp5i8N9fYP7lBvgnM/s/d8X/aSX5b7V0/KcE+IcfWhppn2H0Q6vr
9p+sIPz031YQ7xcIcDNmHWjsDDv/nQEvvV9YpFzhgBlx/7JF/hqWQc9ZmphxCQ1j2fn7CiJ+YdeE
hiANdklJxMW/tYLY/2oF+cvO5ImxiAtg3niQ0rlXF5qr3IHylXiRd5WMYvXF4FTBSeoyiPcEZODe
mzDgxcSLP0qsX4dKHwIa07l9CKb0Ne7rd4YK9blg2sboXz0hACI6kXCMdOZo27DOiBCimJkYFyBJ
abJDGKbyEpqDZqwUQIarhTK2ATRjZAeQyxYShpEyAMrOd+VP/iw1fyqz9N0P6Eq5EyrF2i/8DSQo
sbQU1XkM8W/ZGTQaE1uyGgYxqj5mR9QK8ck1gQpmfjjuco7xy0L38lVCcf89hlGNoF/DZh8xee/c
PnukAUlp3I+O8x6wKxyCZKJ3Vs54Oc39MlqNDrerlMxBiKTRCv1+96z1lESWq5Jzrsnqrhiz7FPp
aLDSKX2pJid48pQZrFNiynYV+e9rJd3hSG8Hwx2y/McyH8117Yg5tCNpD6GRSYZmo8mEAuD6KvGR
3djcTUtOzt7VqdwJX1NTQkPMagt/tRecKylnh28VPpp9gXHH1AZQPNxE9JtcHY2vXvWHsstz5lak
BtpebW4ZhDKMjf1OHfCbDg+jhnrOS9EoFbiOS8omBtGhk7Rbs8qzk9U4YldwF5wdt+pe2qib5Rm+
ZDwTevckLWnHGrfFDT2Vs69yezYQlDgwlUpxL+fJ2RtKcwnSOD9GUpETV82iph5EzqktWK6bGNMg
0W4NwmqP0bBNiWe54Gd1vZzwpxoN8+ZpKr67UaB/c8k+rz13fE65mw8m8AaGJ1VxwtjNOJ+XBQdN
JHrnD8FjVDFWZ+aEKq4xg51JY37lj/W3rfzk3FphRnVNs+H/+wWS7AaLFe0/PVqhUOjyP66Lv//Q
b8uiMH7hdGZ6jEXmM4yj/478EPovOrMrwoNs5+9cj39EY7CU6hLkLGP/eQ38fVm0fns9vkc6hqUL
89+KxjDkX0MqhME5TVDZMLTjpOaaMwr8D/TYhr6SpSy6yaZyv02OmkdV1ed21ItbKzCwTOXXpHAW
et6JxmJ1gGo7PkLd07d9SkYMwQIY4NFpN3q80bVOrvSSmZtbaMt4MItNlEWwrKrpg9CN9Flax3nk
S+R9ui/luRcIQ7L8hJrYeVeKVN0ZsyDqMme+CKVy46DtQK2GnqGjVWDoL9zC6THuvWAPPP+VC9SC
cxAgSEr+OvpFMjWYlWQ1DWYqpvj86z+IWWdWZiTbOtQIqDO1iqnSpG41LgkNC6v3oDMdpjlDnBGb
26OOQAAvLSARERqYBAkc3Vpuj3BnN6XTiATShzgH48qAgrvGKnTfpGQ6x/mb6JIbvUi8ygMp4hha
+SEdsBmu3zGSMAfSLtzSYKTPG8d3iWvfibzz7oXR7aemsjZQ/yYE5sw3PPh7hj0U+6CP6RtNvjyl
/XrCV4K8aVai+Ai/eiQAY9mlOzR338hk1xBQja3boXmkpUyfwkxea1J81ly+BdMGQSSRbAzSkILo
uddyh6mPj8giLfdKgGWIHLQuTqYxmmzvNJBtJOQ9161zSjK67I7sABpUxrIqvfM8pgdqK/fxgF4j
5faxM1CqBnb2NLCHteOg/hUSDLibRrNAB3UxwlnsvIwIFmMFKyJmfrGeLQKT2ZNBr3Adoldk/sYy
av1KvLOwm4H1omOdX836KiTUtiJhQkYP7d2iN+g05toxkQsrmT6OKLZM1AlZkoOgbOifAUNbpOri
t/2BXGR7oUmscD0Gagy+xqIOc6yiITPt0O5XypVvZlD0WxN618qngU2LajnK/rGJLqWmlgLrAnGH
K27RVSHCtW6mq1QNm8Qstxn4T7tjR7BSYmuxMxdMJ5PyPQuGaxKpQxxl+zrPHzRyr1q8+iXhwjbW
NR8TYoTgatS3ue/ucpkeyrw7u5W7ndrsYNCszG3rPkS+lyJFA/irHkkHOEAw2ZUuGutgWlnoMVOm
prJBrJMeQ0BbPo3ZrH7yu49qLFeB1WxFj5LUeQUZfJdb7sLM3R15G4xqpp0exEeTSN0K9ptj5Ke+
Ci9dmJ3cprzXp3jr5MaWDJ0Xe8jWNjG9aSy+3GzW2MfHAdp6FPMg9+PGzxnMwkt3YcwE5DLgeLkL
sAHEnX/oUjJawmKfRjS//eGmm+pgk30AYPYOhwdE6GxVkAo/Ve4+N3HFD5DBuvjY8DvNLsJc579X
FiRVvg8Knc5gbzI+BgLStqNOWaTGnZeUd97YraNoBxNmN39JBcWmbfUH5F1Lo/SghBU7orBXiBSX
TvUM8GvjOjZqJ3dXtOMyMsNzafRHNxoe569zNLo3tOhxtLx94WsbV7wB0CSGgyZha64rhGjz/6sa
EEqRH2I0usLh1TlMU8UtCiKLo4F2MV+z5ErMtMTOQ20yU9p0oigmStZqC15jkTgL6XXrId1o98WM
7xtwaHh7rafujUYoLuDz+KTzIdj0Yb7bzJcj9idGtHJHFCMKMvvBORRpsfOi7JTofBhjeG78H+jn
D7HsGNFONPhPqe4sLTyPZHHu4+SdbjOfrAGnwH6d36Xj4llt621oWRu8CSj9zTXxiTQ09lrpfdvY
deA2bb1BnUx7X06o9Eto+4Pcmx+d1dAFTg6SPB+yr6/0XVfRSC42mFwQeRs6a9j5OgiwZN1o086U
Ay7rTUs+j2vMIkC1zyEcDhAgIdLhU3SO2tCt0YxuwfzPhOVFFE2rsOGUa/N4D+iuuUyiIEF9OmVO
NzPsWPq8fZDOKlZYBpZzLCf85byKGT06UfM238rzNTdxUPfFg7Quw0ggaR+Cvt3EyJn0epmEV8P3
tqZbwX0275M5I82STN/cMxOIU9j5u8m6J2H2MGnhY3AYvfCOuflmqq3j1KmHMUoebSnuNUaBU5UD
6IAQNX5g10OgAaNP2zpjcA6Ab+hlurfmwMdsXDFGXHWNDz0Enzx5KHxZlmrt40OfXVgmo/pmGLet
0E78b5lb6+4wEfLJW8X1vZ14luuo26gC4pE7bf1IWxeEw46DuZoX4vnPbVQvbXZrUibW3Aj7HOlb
zvMYoMPIwFmyoW5ILPVQE0tmijJOfv02HfClU/Q8+kSGJxrAiuih8vtrMHBhaKAD7BDkQNSpcxxi
e+V5am+bksnTUtCkJ/n1oOmINsvhE2fs0qijs92L+9AIns1YnbwEYJ8MqwvKcpSr2xnKXtOimW+q
cPRRqOWHULS3lIGSnzhHrybDmOtlO9G6wzWI2WlpkKDamazTiXuwGCMtfPvD0Bx6Co4HSts5mgwD
FBc7LV5KRHD9qK29QD2g+ARzPTzp+cgck3mWfte5m3IeLSQfGkynoineNDk8TGe3FS99TqAtXvFk
Hh1ab9ocjxgmD40iEcLKtn3PuSONLvUMlBpra8Nad7BWBa5wiqjThENcH7pn0qAvoT5SCJSI5Lll
jAoPO/SG8VINeFasE/9Gqum61rW1SyFgGXx04ZfWsMi66FGY2KtiPehfKXk7cBSXJsutlWwAeEGv
Xbk1ZyDw+T6umh4ohijWSEqIhtd3elet4jHadn62x3V76GNxX01opZ1FD5uVWR0LNb5thZckyIs7
E69TEk7sPMC67msoKRoPNbNiH10Rce0RyWmGuU7Q/kK7dT0iD92d1xgn7HQ7L/WJaoq3Vevua8Pc
wGXGMQddbDOvzIEGO4bJb8uvlCNhTMWNiwJAktKZNldGYBlGp12nsAZ3jyYgVsbnwKQBTKEDnCd9
8SyNr7J1GAcbLHHYDAkk5ushTOWuCVDZe0ttPJnm1kXyPd8FRv09S01qxNfUcev5znGPvvdVzCwl
PgVCO+dHEwledhgd73t+M6lb3MWBXLlvY3uvW9c+zHblgDpai4jdaRH4a6hLvOS1+gBx/JCY8eNY
TvQjvfrJTnnNApVx3lwb1dxEqD1a8L5k92mTRiBYDEIDYnw6uzJQjKIxCL7n+1tlyYPqivupDV98
+0Ejna5H59bF46Nso0viIXFx7Y+w2jrkUPnFeDA7Dxk3numY1qcXHDtna08S6Gy4LXBLEiC1JNxh
UUX6oU7Lg8rlDs/xvUPyUkuSkob8PlYrBAWGyR6PgMXRg5s/YNggswkq/Zkicwn/9ZiNzxOAZQMH
WITLE/bnvuZQ0mJKboPuagfswU5wRL24sCdrWUWb+D52F8qerTCXkh5g03+Bkae7woev3xWcRQy7
XQexfQzz5kjDclcehblMz+yySZYeamHem2PDGHwXjNVRK6dTThAFFK9VlqXExTRHnkYUEANTt2EF
1UKQ64uFBftzr4a91lhHixxlL8nWVTvtXB6gCbqEV+DcoluA4ARmEKqAye0PejkQ4pDv3DJ91Ry5
k/hMHBRQvRFcfMSZuYEYyt2aiXtMUHtoVvdkgHebr/OI3ilL78lwvs9M+U1+3fNoZR8wk54csqRS
TTHTN76G7LVs8gdLcieGhTppdgV70LpHxQTDzgmei0huI9zGflx/1p7Chc8Jo48fy4kEJWxsHo4Z
fHdHpEd3Vtbv9cl70iIuAid8nPQLUwu2zaRtR9Ews2VnhIzTdsMJOPs2Y1zJDdmUPar2bBOa2qUb
IbYqe2P4wbOsUUP1dfAg0Ee1Rf1J0NuHE69NUV6YA7zZQXhz8xuz2KuTbSxHQ0+LbtOr2lvtwEsJ
NyNLaMq3K5hsHGq787wRoiK9+asB16ndT3eEz96qhp8YnLeydt7MUH9JwAiMQfBU9PXVd4Oz7Ryq
VDziN301c/XQ2e/g5Y9RGUC21b+C/imkUwUWkUfBf7bN4Fmo7MPyrHVjzMYClIZJ217nbwx9e6P6
KLKE4+chqIeLn463zCN/1T2KKH3QY/WKsuVaquLUFOMjvre0VicUwWeu1i3u1YNhtUDTw0vmDtdR
DveZ+EmM6g1Xz1Q9li+mmbz3ZfKBDmNbxPZyYGLQ6TwySQB4ur3N73P+LTwdi4RmH+a31efjwQm+
OyoLcjCeSjqNnHgvNhrNwVLb+ccyvb3NP5aM/q2h5Wdr9WmM+SxR6VSp9QY38iHgJvI75y20pxez
by6cmF+LtLq6sX+XIS6pNOZ+Zb8Hq3Ou6uYmh+aGPP+htWi9FRG3ufbo9M21S9KH3DQ+9LG5ev6D
CIc77OHnMMMh3j4N0fSCBP48FOnDlLpvdXLEPLOj4/+ifP8qOEbAvuIk/dlQASZd/g50AdA43E77
ldjCtcZsHJ3+VdooS2T64Vk1fbd1GWiPZWW/UTpfwf7fFGpEs32Ybwor9W+x677NH6Om2qdpGB4r
UVLFPJAv+UDfmDc3PM5vwZbarUN2WVQ/EgvEl9deu9Y58zTfhNteEN88RqS2hDpeQL7npcQFTDRU
0+5CX/NBVsHFHLmxCnHPiOlSVlib6s9COKe+ychH75ndO29KqzCDoQkTY/DsO+lrP6t2o+jYmcOL
ZvW3oTbu+GQvkgQ6vzyFfn3GpMtB0MUIWZ9Fa8A2DE+BdtKEDWlTrOY33irtGpf+yYhoMPNLpSEa
MeM9LIJj717UGD9UKniOG3Xoo/aK5LYwjLtCeddfX7/yzqhdpBC3mg9y/pAn6aNj7h8M7uxhqs+9
/MThc5r/U/5kn4vAeJii4KUYtBt+jLPhvYQdz33foDNnY9GDS1Wrh7wJLqq3T1XLpCr77bYhcveK
1+RswWZ1q/6i8RsMxHGc03OQgf3i98XRtc+wgFFWvc1/NQinh//D3pksx61sWfZXynKOaw444AAG
lYPoGYwIdsFOE5goiej7Hj9VH1E/VgtUvnspPj3p3VmlWQ7UkkH0Dvdz9l5bs7R7oTUL2Df7pg5u
wddcC8qZBDkexnijsCASekEMqVOhh81Xhp4dVXbv1tcsHRynOY4uce3sKfgo/3qemsrxCud+Ud3z
kuiTjV8kRKtSzPCu4uYpN1YE7FkeSIRAu5svwBD490mJIau51RXIlNTaJj7LO5197OxTq2s3duLe
zdaEAKUIEqGTzbg1BONjzBOpEToZJEy16WZPvriWqj1O6J1i8ZjygPbY5D1G0ApxsUYucuPd+Nl0
3zMzKPX6znHsA/fmBTa45XzzzXcUJrlTZTUPUR/czk9Ua3rX7lHP8mdPxswG90C6e+XduYIHJkmu
ja5/nPd+HKONJyB1S/1q/nowOXd+qj8OYLqsbCYj3tuFvxY1yThgRzNneqSvuLBhoWFPuZe6uB6b
5s7BwtMIG1r4cGfK6tzG3GPa+OjIZu2S6ViGnAU91j6NYqSJX65ss19D2VrOTymmHVx+xM164LNT
camZzW3zWiXuzVQET83a173rxuxXRdCsZB6/uGH9qW8EwlVWMcOLrnu0KcZHcOe1Psc6gFevWa/6
iYM/R7ucHHGtlc39vE+BbT+bMUtRKjOOXd4rw7ubj3G+s1uMG9Id9/Ozas3ZcrGxz2qb4+zv65FX
Ju3aPNfuMkedMsM9EFtQJuUl+NzriFtcDvF1TaYj2Y5Hs5KrZjZZ0wuan9H57AZ2f225KTkH7f0M
KzD7nqJR/PZvijYA4g1IRlX5GFbVUU+mXRA/TRR2eOlRxlfeUQxbQ/taR+Ua5Qe2XRbYNu7JOL8O
c7xU7lh8qZj+JLpxaRMEsyjzgigce1cM9k5SVAyqtUdK0DxBHeYI1c7EC92tMzslZ4YnIA7oZVDy
jLtNDqtBGA85wRMJ88H5ppn8YJuy5oVuQXfIPZsO82pjvLS8x4oqRNOe7Eb7lLa8Fnyxnf9snRkQ
Eq/iVFtnNCW6gOHbHneJmcIj2ff4P2MTUKO0L4aZOmaQPWL1Ow0R8Dx0Ihwk8/G6oIHtRpdO99qm
KdkIE3zXcdFo1gHB4GVoXo0yJK+cbhhoGjq6LHHS0N2XdNpd6F8NU+B8aE6KNsgswOOqUBPxT3Uc
rMfMBM2g0bPPdmFHKE6WX7oR016HilGHZc+4yqiezT+Ox2/VELBg9uFpZgMw9dwW4N2GQFz3ItuH
xZMkeLhSq26oAOEXW5OykyqeA/M8CJb1wXI+z2V5A/79Mq3CrV4hHe8pZ3HXWZQb57PViDl5ado3
brZL7erg6e6GtxQo7KlPASLD0cOt5vgpA11zKBtj7djuef4k45RfDju2X9Sc0oAqKDZqhVC1IZws
YjmFc2pVi3DbG+WqgMgfJyjQJNLQsWTieZrPSa/crejzHQw/WujeGq/JPq61dQJAII69/eDSd4wP
ImEw1ejda69eVl77eUJGfDysYz3FRgM7RtTdo9YN+iFPQ5TOajgG9iGKu33UYLmKW/g8bVq+GBFe
7gj1fdKaixCLDKY28RgOw7qFNBG6zZwZQ5hbFl+mRSEWVeQnoJhtuC0lJNk8LtaRmZ8tz/2mTwFR
DDVhi1T8YMlaNxagy10UuXdt4d/V3sZzY/DItSVXzHi2lk8mo5fnq0hk/QokJF4caZ29ur+q4/a1
xTewytaNA7KMEBDcDibL3JGgpL4lLmvCeJYbWNInYbyEWFiNPPwElvrOr6MdogUtIGMqp0SkN5g1
ACN3Uj+Jwj41EDWXRaK1iwwQFklPuGwy0pqxyOK7ll+TOnr1WSL4w4WZJPWldR1EgM1sCJfYmJBX
jOg6vFQ82lP7VHbxYyisem01zw6528d+Zqg01l0Ua2JZQDvbVBFwAFuLd3AkqKtKsZ5AmpuZ25Bq
zU7Erb1MCgKPJew/huO1OTjaBrJcBqNGXeZ6MjMAKSQYmrMKdM5GI4WDRprwWBTx5YDkqvf4Jjgc
T9aU3YV1Py40A/yWJ6loBMMXMyvQg4NLWRhlvB29CuSXj8G4iIjuAWI0p5OBgK6owKfaCFTLxwqb
Ot1F2dbEjChILD1oRtcoVikFhSkoJujVXL0Jh1+lms+92d6DGdmaHoQqxTJ0od+rPofl5L29eNH9
ypmca9lnt8DiqqGspUrrrlSAZTDkUi/z8c5QUMPzsjzp9fi1sWc/aEkWuBUyNZPUCFMzIcamQKQ+
epuS9xfECcKCkum10sd7bYAlUD5nOuE4gVnLhXS0fdu1DW3bxl1AwlvWPbrqLj6GFtnkjod34O+3
SX+uEPlBRPLvSU3+G+Um/JfgjEbmv9ap3X3O/Pet1L8+86fExBSkHAiT7pFwrFn19qdIjfIMzVVH
GCxFxfyVf4jU9D/MOXRBCKULaekWDc5/SEz0P2iiKpfMBaHT2tTdvycxQc/5TgT5l0iNjb9vofae
T7m6CSnWV7Gxw+hVbhtSayAxEfTiRqW11fog2cbgoZdZNTTUSihCcxDtsvAT+pkd3ggwOA/4FHga
VfApk9kMdszPU6NHjzk6aphAlsKp6KUb3ZoaCoAmxgCnVjt8Uf4y0hKXYTggw7pM8IclBBqc2q6H
AODV3p5OonxFF4JVZICJjhHTAIhbqf5lZIK2x2YnliGJims3nvD7tjiAeyR/+9Luz6MTdScQ1SXI
+MRl1WRSghM5VhxlCVwEPXOoGrrSYbBz9VCGBkhY0nF38MTdnWOBoShccHIqmwZk2PQHhZyoVURu
c5cHJuHuDEMPoUu1bQqD8ZtNaN3GrWxCuOkyLTNB/J7dDhJ5GuWQvvK1HezRYiHIUYFCI4IVhbH8
NScfrjMTsuBgcrVQizfxqNnrfKQX5AUNoZBKB+5ZlKQ6ACNnuGDll5hWsA5kduynFs/gUOrprvUh
M2kGPgS3mfyvCbiAT+Qu2bdO5o00w/q5puKK1eBa2YHmNq9cO6c55HQ1vYBwlynjyRmYteh1gJnA
bGvqyKw+Xc9MNqNp5vtEgz60ZBQlJXSwn/R+OAdlRJ0SUFiax9k2UjThm3RGKvgB4C5T7TqZHLmc
A/46uuGZiI+eXmwqPz+ygJg2Zpti2gytZlFXKfSvCaVvK3W1tKxkvEvDvjq0TRbfqIqGLEovkrtx
b36qZQPloWjlnmo+qadTTsqhJ4qHzu6Lu66DQxz4rU2GmEOZC6IPVvUJeg5ewX4VDWH10LbEeAGC
rtemRiKem0K9+fsD5r83Gv58WP3/V3jH8PGvx8LD56IJPic/GQ752Pfh0BF/GAhvlUW4xptA7r3i
DmM1WcUOAlz+YGD7czgUf7DsNBHrIpAne0L9JS2R4g/LthVSkFldRfS59feGw1k58lcs7F/D4awV
f6coqcmKjbuy1LaGDhtD1lQlByfew82/AAXQw5AJnvsaY0cE9WbUMeYxx3G02zbtDyWKhwZlqAij
L16clrBq8mdd9y/rdHiuNNx3jkE18E4SfLiN2hujwgfT6emrl05nzRifgqk/M2aihHJJ+BM18Ium
UEu/pvsFTuCUY0PCGg4mJ8Lv1LintgfLAJFmmxTgXwI7i1fgoaGJd9U+rtQBFhJ2HiqyU/Lqssd+
TrRlN35KGn1XmMG0mPSzUSt3KYnBXaLq2SmeMdRdt1nV3fp69RTU6gsLuedRhN/auVtowCQIDeMR
qD+IaiyBDdDikimjHKG5eIO9Fa1N3TxZ1Zi28iK4G0r2onaYXXagQlOoG6Zd3QK2P/t+r69Gq/pW
y/62GMt9bRNH0fs09owha1foGPzN6FIdDoOGDgP2VmI31QbZyEnomIidVJ9orZLEHsJuLIsQnqI2
L94mdAQlfYoEvns60a9PMP52qrlxptylZX1ytVi/ULHcasIO7mN3Wrqh+1x5Vr/2WOPzGjoRNeHQ
fKZYbzgx9eFxBPassHGNMeJg0ZxtEPkbWOxdw6swl9vSRsnAZG84BFYT7kj+2IoubVej23ZXk19Z
X+GTsBqRX8A8OTsD6dVKB8Xqo+rZuZ4nVyF26KQQ125daUtsexCsEx/n/kj2VzSfGzyAtLZj8pVn
rNRrEOMjjEb39D/D1i8nb4vPQfXt//6fH80JfOL7WGUx7BiWiRmAPxhh5J9jFV+RCN1MJvaOY9nA
c/4cqwz1h5Q6wesIxnXUw/Kv5CvDIvkK3RxjFb/PhoW/M1a95Vr9NVTZEncOtgdJ7JZpKJvJ4I9D
FgthIeOW9Ce9b7qFlVJQA12m8pPvwbjumHkpjzU68UPES9JnH576KPoSVda29LPHhJD0AEdnKrIL
lkvYCSvslx2YCb071r0DP/Ju6ErwSxoWysE+laCZE595BdO1yjRZMYUXZrZBoXwd+dZNltWbJq2P
huFdp8Swa5rctna6s+mUZWb3BMyCfpU2krme8ZgB+E5G+pkWWqkUbUf9qHTCkCxhbd+9ga6/n4//
lbVUeMOsqf/3fyDGfjeg/9dZsvAYCWnPxqYPNiM3RC3mEXO9Muv4JhvIEJzQ73ma+X2NxAIHs8xP
tiPnH/Txchi8pHTLlAbdW26j92+QbrASxxvDaqVFzxXh8H1yHcyMv0Xu90tgJasSIrldvTbKo9UO
wKPsT3kF/qAcmw1sj2ffe/G4GNo0raEqLCvtMagT8Elk4ZovuUsqOVo8PydTGuS03t10xW8OQZ9l
5R8PwTQN7mydEy0M3sDvD6EqkWjVuSxXuZFDglmijLttJ/9kxuY3VL+b2HXOzKpWrYqIso4uf32l
zJ9u3rZ1yUPF+17/cKn6yFaOTcloVeb+xjOjV9t9CY38iwLcVergBwAQQVGFy8v9DJvXTbMFH4Hc
PukzedmB3Gns6QdjHZv06BlnNIFJ1GtrUgMo5KKp481ah48Fz4hhTstEYoStthRNiZzqrlR1dLxq
F5izEYb2lV5CUSt5+QdtJHZl1V6RJnUxBiU5BHqdrn99+G8i3Y+n32VEmYcNizWG/eH42yZv8aaG
yNgBi8YSCX3cwTCO2r5Yll1w60TuVldozI30gtKNvnQLJiOJCAACE4xqSZDy5LYQePI5scpjKeKH
adTvKj/bKje5SPPi6Ea4b+A2Y4C+qToF7IqaXzzo9xPxpVnsM6EorlDSULlD4YcP2xvcq8ZwHiIj
2RmFu3HmIinu82qhN8SvdKjtSGwLVAoP1YyuRZUcmC5gVO26YjXqFwg3HyzfOgIJPBSaEMuZPUfR
E2ZnaB7Nzr0Jb3EP0cUIkSeyKtlCjaULTllaw17Qud460+hDubd94e0CDUIYFFTmPNSbQX0QJ38r
QtZO010LlWXIxuuecFQtNNYzr8Jq0KmOhAKSAUj9vlhpWbCzlHGJxnxlgJ1Iy0MX30QUtxg4NzC/
Lhq2WqXBOrO6r6PcihT9Rq+7V63HybGxS+NuOJs4DCazumqqhGYDLGxFTorfX9B02KN9gUat0eBs
DqNf3rkmAdGmcVM5Du018klIQhmz7lkfTI41OIaI1mw9Yzk1QgIcXruai+qpZ8MpzrSmtsCjuEPh
l7faGug+slh97YMGCTJ7P9TaJtDcxyxJUSg1S0j/l0EmLnlfbCjXr1xK8XZHrSnGChWSSEYyPTF3
sMVMn6i32H6qpsNQgFrC0WBfTCDknXwiC6AuUfQ6p8iXN2MQPWNFuMRFPsu1VtwhW6Ba64qmq0+0
4JAeCGKFUWbt6HgfJ0/LgJVky0Gj0ZeO/WPcdwheRXxlMjGMAmQYyczoiiFt2Yl3PeXBpZtYW1bs
iOzitQwgtDTc0wCaip6EF/4emoihrLsOaYPdqE2v3Q6ATavbsQovOykeqK9eeAT1JLVHuhXeAq/Y
V+0TvRvHQ6VLm8uQ7rots3LVd4GFOmDfBAHp5J57DfF542vBZdcbN8Q/fRrsb3bgXE1p9Ar5OFkg
3Mb6nr/ESX5H9fGCkWXVhyLbEoGwsLi4lrkkUHrflogRoAHr7PwyLaBsERh3LSu1G2voxKVLd5Nk
F8Q9xD3i43M3huZe6xMDTZXVewMYgvCdQ2HWR1nBryjHm9roL5K4vre53XwF3AyJ7qmY5G09J087
neMvLKPalVF0QKvxnIz2uR+iZKvZ7IJHnhdo4vQTxHIUzG51mWfiqXETc2Vhm1m4jY3aqGRX5rew
ZmPfyHuKHRRK8n6OocxEtDB7iS0XuNSy7vIM3l29Se0sX1eCxbofuh1hEN5exMbCmIUmvmMdnbE9
6nYLtpLrR1ZJBrU74fXn4ZLfs/ULzaXmDQm7KKp5ICeZ0IF7WQjnIumtXVyrC9E2G9tAVIqqCFpz
jEdSJWvMiLQXcgvVTS+XmTJv9Sl8yHt5X5P+VA79wRMORZowfbZ9i9ZQk0AZD9dRoa6sNcXrm9hF
b1bm28SkL0KW08zpr780FKUsWz4IN1qH4LWqIjlFYbMfiRlz4bBGOu53Sx1i2DdhDwPeQCHZBebb
9MapSGgf8m3mqgtwSwDHCyq0koCyLt/JmClN65EhmDoXhv3kRwybMxSKJAaKxhNS/nbvBuDAuuiM
TxREvITtg0I6wgMEVKgMzZsgmy61nnh1Ey05aqfRmRvrx6gyt81YwIpoZzvcuXOsfWj0eKjtDTi+
G5t5XlG0j1lp7ii9rJsU3Id5a5ubtMZqrckBjaxdtJskr7+QFlpsyebdAvyGRKmAk7AYddBbwkLI
rILXDU8LHZ9VHb3Y0ZOMLDyOIBQc3I26se3UTPDRmPN0Sy1kXOtJj66tncszqZxhLfMa6ngxMiD1
h9QksyasK1AQ9iHVoFyP6qIJ8rvi0fSjhxzDah2QPm7lO93Hqck3yocs5el/1EW2KwKP1gyAbrrq
RbSuNVi9Cm6mkdvxIg7N+8lOnxLiA0svZ3WFIHGYnkfzQrUcnseMVwUWk6wGMQ4RWA0UmC6/9FjR
5lazLtST69zlNJZr8gw68dJgIsg1BItAHQDmb8a+2KaZt9coPSFqRw9mEf/1mNXNSi9fXCt/ltI5
VV5xJ4fiOdRAfvbaHQng263kcYeRRpur4jrhfGf4szctl2A+w/g1aNHl215XG+YdB9nmO2LW11Hv
IYY8B3bySOgVLDpmiqqyTnEbnf2CmDwpue9PYRgudUZu0yaGobJAzhJUyhXyZfo8/5sGymEgNxLq
CGt3I/yW1MYNOMlrwwJsJbsrw7U3qsqezZkEwhMalgurNS90OawNiyQZycNqTceodkh5gR20SBIY
z6CganAqwddA5RdRLu/71r+chzEDxMcknWstVLcSUnBu0FMladvXg8+9pr3krfWm2C3noYFC7c4x
AGxzkknxQW4fodagqJs9MuNeTnV2N1ImTYYLqgdfE4T0eaXf+VPH23i4ivzmVkZEYg48gmVyyO0j
1+GzwzMOEvM+HzkbAbnUnEyj6Zd1We2z5ks16TteDgz9uLBNZHKvcSiuSHu8AMmIKGxgbKzX4N59
Wjr18EDt+CLFXDSKemNB1U8gkvfmum7SRy24hagMSDDYGDQYw8LZkdD6Qmju2usHgNeBxskkyqf2
ZvUooxn8QGLBETqg0zNhfelx5S9KDS90UdgBBR3qPE5GK5ai7Q4OFsNrXH2unfA1hhkp9GQTmfYD
EyWALAn9IgfgvWESGxPdtjlvOtU6Rw+I9bJrpy81LXKI+IyMGZHmPhC/3gxhx4MMSWPzGOWUk4vO
ASWeLh2dSn9RmU/+qH3OSvnSpCE0rUHXLmyZ3gzw73Nx7xgo85X9KbT5S9TAOxylu6TpHOyNAoZD
ADS5DCbUehrvGB9mokFqHfx0Rtx27EjT0TfEqG3jlhytvm6Wv5lJf1zGIJuzwVM4mL9tqSgJ/rCM
IT4skn5VV0RLxN/SrNkYvrU1G//SxAP6603Ni7ofVkxsytEdHcwGjl/Lmpc078qG3uwvB8Fcrerq
hVcANGO1cvPiIhTJ0gdg9+utvfnaftgczQlTSWlSW5hX/XMz593mKKLJwJ1nMaLB4wWeDWHyV1YE
CPkhs7b5Jz20HsY6PPZWSgheflGFJdYHc5MjjWDdrdn2LsDeI4x0pdEjdYJhF2A/oG+y6f1xpxKx
tpv+zurG3Vjp98g9Hiz8TJ0WxEuKVHNkz02aeI/2mM/582t9KH+zXv+xAMt6fT5EHNf4+zAfmvaH
izfH3dqFzk2dD/hmrRUAPnCf2Gh/d5fMDa5/OpfvNjTvyLtz6Uhf63vFhmyocj2B8yEP4q+v17xe
/riJuS7NHSLnXx8WdFRcc1KtnGIVMH2BbnbyMB8iGt2zZkBKMz2l8n5M/N+so3/s6L2dQYgYkoWk
QzyfMj4UIgJ7cKai6crVfOGdGq1sTgKOEKsaMGVkbE3f+/vX7IctfrgtlSmFEfp9uUpKC9ynga0o
RSonNgbkqV+fUuOfigSWYFuUuyixCZLfP9QogpzO+jCwrVzXr0Z7GlY0UtdGdU1WGuOZesgxFei5
3MQVMPbMObYhWVflVneG++6+8NVWC8V6RABnpC0sjmhd9fI3o8JPbi0IOTN6h/203xq7728tUJ6A
y2MeU7dFaAk5Sxm/OQ3/NO7MZ0EJm0Iiv8yPiJFWVFVcBNgxknC6RoG6GHXnNoJlOH0J7359xn+6
qbn5QmlCOGSM/vicaD7BzUbZliucXjmWEY/8Gf0hqeL1AHDr19v6p2LdfFh/bcv88MBQZ9Wbvm9K
sOjYakyol2LcdZH8zdn72WZgOugzGIku+kx9eH99wJqTBh2JchWis+CJ3tRtQ3xZ8pvN/OQ2oD7r
Us/nNrB4Hf24mZj84cSBYUeSM6FkJUvDKV7/+oR9ZBh9Hy4tQOsoCxTQpg+Pnt6NmcHAX64s0/5c
ed1asyCqsQrTXFoiyY5QHNBk8cYoknWFSDDyik9Br39Hdv3L4ue/2A2FWZybxLZmJMb7Mypcorl9
pF2UfIJjmSabaSL8wrvR8F0L2XxOeRdhz95HCeKmBs9jfTkjjX99Mn4y8P3wdvww8Bm4HxqjSXns
Av08jfLUa8MuzjAfvRJaGXvfuyX/8qB/dnlhDHFPmhy1/HjqcxjyuLkqpl/NV3N41OHh/fp4freB
D0+epVcC09/3DRT1oaWd/esNGL/ZgvrwvDkcFLVTtgBe6ZJMlhWMj4C2Jo07y8gPyp/OvvSPQYzJ
3BtIrLAPpkdNW3spPetkZjBwKjGe63EkUnEJMase6qfGEuhBdWisWycfb369y7pjcCt9fKnahi44
6ZbSHfXh4TUKq1aaGbDPEqYvRHuajdOhh0pLSK1cjKgX19lkUo3SWaYJea/lOZTOHoo66j5NT3ad
qTa27hwUosnMsHAjVdusdTcyuG3iDjl5fjBp5U4qDxeqDy/TwD5WuF+tGDMFS87RLbbzrKlwUa0D
zCV24uRL+PMLMywryk3kjk9Bzqxq3BWJuG0qvt/MLvAFUtrIPg2mdXJr7TCNlKEqCoUEEDNhR6Gx
9fqcgJFpzeoPgn2ysRyEYHkGjD+/sNCcGz6OK20AyEginubihBXXlsxRbIvz/KxN7FoTWzgN3GNq
2kfdjI5VaT0QIPqATGPdIHzF5I2ZbQH54aCQjyJWPUoNGn9SbEs32vj8mNY0MGCRa6bpV03OjVDj
/bWLA/fjrReYJ3KIlyFgdstmJZNXn4Bhn53M3Tqjs9Wt6Ng00Vrw9Up8lRJbVRcDiGSt29wMoyTF
HVSmr686Ga9Lu/pcpRM+72TjcvATvmUzHnZNOl43Wgpj8BLa6KcuGW4iT55wFz/hpnj0/PzVHbwn
m/Ut0SvUj1uFQCfI+s8OXrmhhpOMsW4ko2wh132l4Q+inkTQ5LLQCDCbggaiJ+z9Pqm/yYo2Vsnw
z6OgYaXLT3HkHCiSfZ2c4rFpsh3u/GMCqtIg7aM1w/teNZ9EPRfi+aFNzr4V26xIieyJVw39sixk
YRdrJfEDY/DFbX3Ufp9QLSHGVCtbqIFiCJZBVcf7oM27Xdr6iGj7ByXLb0483uSJo31/1melyF8N
KhhN/PtLXlD49LEV//jP//y52OT9J/7z31Ot/DfS8P2ap7gMxqL69l6wMn//9/avNP9ghqULVpIw
cU1jFqR8V+7NDDletmA1oEfNfWHGqH8o96w/mPBZruDL+O0NUCd/KvfMPywlAaOIt77wDJv6B2Lv
+vsA9/16/XU53/c1dX1uMr8fCYEcKYQy/Bx05zZd6A/vfvKrBeM1FP5yHajqzJqwQ8vNLT5o9OkM
GNCqv8+I1w2naA65jxY5SWWIulI4+EH0NNTGE4aGaAkNsl6IVjsZGCDIy3hhQkOWTCMPWkSJyXrB
+bdW4XhypmhTEUHiifLOgCYNAGjnRM11jz+bhghNFsyjcOyL+oqig1MKynIZe2UblbOyaGiFTakv
g7oFNJuLS6IGhyi77hXF5ymAN8RIvNQGcNx0X+qVGfBRkfQOKn/WZ0bGRlQa711Vn3ntdMvGh3YP
ZxZefuWe0wH4HBeMQnZFAcJZRxV4KdNjswECNavsiHT2zqqkUIocmejgF6PhR3pipHhBAgosN29r
BvwXV5EUNb+7CR1yGFjccI4wFnKiptu3XRt7kzNGzssibMvd/KPqvqrRwlN3D0D/gzPplnpJvlFp
4lCXI5aK/jXCubUVtFvmA4tSzkLna492Z7iU1CrMLHZ/qYhJpqhu3gmikwYL/n1CZRAXTbG0HM5i
reWEwc+J2sK9Ki1iQUqDLVu6/80a6Ay/7T9uJ9o66IhCLXx5Oy9CYaMseAH2Dnueds1Nb4S7weOS
lUPXrIVZ7Ad0xwv9yepDWhFB3ROi/KQ4k1pkrk2qB05XSkywmHMtcIbFpivnt0YbkQ/LOXc8TM4W
KTHEAwKMRe1ZFA6JNdTJPex2cUB4OWeEzHOWKsg/1x25aOvKSiaCAU52aeh4hbgSomQHbYcFWqyq
JxE0UMZ9uhCGgWpRxgTbOfI8UgBakHJ9WVdGtu2S6qLSBo2gK6wpQLZvE73LtkYTY27JbqcUuU/E
vhc2lmR4qZ98ckMpmGdb8qZpwM9qUEcPCHAzo93bvSxc+yQQM5LgRQRHPN+9ZTbffRPXbKy+VS2f
0NTJEReJSSd5mMjfpLmGyyDBWzs/BECmL/0h2UUmHYHBsHgKFI+grIBLm9plpbMvsWvd2OZ0Q6KK
Q2OtNlBBZhsBqHw1zZdezfKl0vqUBP6GJBQmWzo+TBcwABnwPKsl6+1UyWutGKh/xy8U5DBmdNNB
b9ttMHKDTWDXSNTTzqSXvsShM1fgL9FD4GTyznWqzsDT7ihk7gfqklPNDooR45SJaC3QJfewmmig
6XBpRJcvuh4Qc+hxQEnAIOJdJHby2ce1s0i0+EVM6kzeVohIagEalC5R0pLX04DehsPOOl1fvN0T
dJ9O7XSubXrzAUi7ZTY/uY21lUqJZTI/60DGUVmQzuieHYHK1chuB64Ao4FalQP/4Wc81ogi5KJq
hhPS/H7p1q2kmprRWoteKwsvcVkmr4KsF5KhhytdDfXqbTRCQXqfdu25FjDp41x8S5vgVicig08y
UqZhXcMr557NSNwxnhufx9groxc9YJ5hSxjfNjDHAB1/lKtTSA7iQvjim2bZT4QzhNgjTNBpY7Qr
2/YbaUjEqsf+Y+Znx7cbo6Uy8XbzIDHC1EkC3Hq+dsR24yugMUoiZUoT373tQsUYF2qPvW49WTKB
iFOXcj+SlaY5DG2ZRf6jbRJE02ikWenpw5CH29ptjK0bNtmaFJdH2cpgpY1kALmW/6z8luYlL7R1
SknatqbhFFfeQdZPeemgZyw170KCx6kGi5Dl77e705Dmoyrw+jbhR3iOr5MsxiKmjelqUGpvgJcZ
Jwa0t1GNp4py+UhqliGpCp9DRJsL5RNYM2N8Kjt48X1MLbnDORiq89CpR+qQwcDh1EoK+pBbQgk6
4pb8eyMiuk5ELGQNvhyF6jS20deZFt7adFbbFogH24UZUmy73KdxF5t7UAkbUTmXRjAVu/m1AEu0
hqo/ODziCdQGO4C2Er18H9TnhxqDl6AH9/b6dOfz+jYqMqacjPphMM3TPBg4A3tNoiLSxnnXob3I
qCBXhZYkWTD0LSqfKy80oqXIr5rmAEDdKQB6IT8hDnkgB6UNJJ5Bq23WRNDflbba6JW31iS3u3DY
j5qdJbN9hrpj17M/S3JB+4hbaZyHgsFaNLwO8PK7Z5k5Z+kRShtH+alHi7Igp/lFz0cy6HIs6070
Mn8Lre6Xt0fL9PrHGU3mh8GVENfzN0c1m4XiRihPpy5q3zrLXtFCCm2ix7kbZRLLhVXyX2oezIBy
IbHMvkkk+mC+7PPbzyXmk9OXJnei3Ypc3Orz0K0bfIjiMZIO2sIdIZWEjVoXhbBqICfqpHr9SzlC
AzH45nk37ZQ7ZIquYy5wNqSXqVTPqkuBdTBEuUJiAx/PIwHz8zfPhz8VzsnV7bNOY3gG1dYBucjz
a+1tp8hd4HrzRpqDDjy9vZsPdyCeiXYeB2dpa2T3DkHrEeFh4b3qOLzE4YX2tkOV064hmRHvEy4M
m514O8Y+50AdujdeMuwcl8AAP+GdEEzGSseICm6GQ5l/a+KecAx1pxIZLm05fskra/b38Lp2Pgfe
lKG9g4PTsBidDzdl+Nvy5gNfRzqx8ZkgQBcv37xG0sUZlxmxSvOtoXfGfW8jvZYMlOQmcY1QOkno
THJI12+XaT4hGu3MhREgkh15rwtNMPOZn7a42XsKKUPN48c8hBb3DDTKva9TxmkhDZ6QHkXvEM4l
YT1PZsqnqcEzD4qSY6D667eL11ZAVBLPXxUVe/F2rhOLXMbBJtWHSzPmTGGQEa7zyU+WacerqHSY
kYSquXzbl2map1bCfHFh7s9XyDPZl/kd9rYfRZiSMy2sNRNrHqX5uDtR7Ce3uugqfWdlJjwhOZ+g
IrsalPz+fUPC/2iqb4DVcZFSJz+MyMyZafKztdYAXlMendC7xCNBYJaJ9sU3FnnB3uG9ZfSY78u3
I05H3mvT7PfPsIi8XQrz/7F3XruRo+t6vpUNn3PAzJ8HPiErl0pSlUrxhFArMOfMW9qX4Rvzw+pZ
M92a2dNehgHDgIE1Wq3IKoY/fN/7Pi8SY2vqDpeHW5tv7JKwj3zo34uUx702WYRGn+Z8fYcZ0GzN
D8z3f41EeGLj2+DCx4M5gIAq/AMj783lb8XzsWopg0w2X9Kyhqof2NA9eB8iiM6219xcJnNCt84K
3hZXY3lS9lQs5lMND9V2jQJrZqPnbocfEQwNY1PBIgirpHeW4hw3tnXltdLn5YB6jafYsG6nyyNq
tjQZe3JAyvzbOJiQjX2PTstNLNsfcdU+aTG7CNFpvqvEE4IBXmyK1HRhVG8oKmoSNxkOLne9r2Ie
AqUIHQIhR4rpENvI5RdYMNuuHrVbaTS+aTp9xcsLufzg5aRb8ykqAlghSXsN3A7qHU8u9ycrt7F4
8lVjTQ72tGqCcsCg762lOF6bZFKtzXkhhbUILRUjIy3YV81/FDJfnMfQedgrCmkv6+EpKjNm3zH5
FrXM0lBE6ZerSMtyFproLg8qHDbTCB3P1rxdTGOVlFHuItsmZgz4lrRpsTpNVFD2YYrft0j1rXGJ
DaXsoHVTuqjTqdoFOlVq4iAcIQp4Gjy1np2w9QirnW/jXS1StPMjIl1PjbkrxutG+IzG03yHzlf8
si0zpzpfDOn3ByuC5Oj4PVCjPId1m0T5Qklg3FyuglJ0Z79NV/PjXM/7IN9HDhTJ/cYvWmzOpVig
Tef309Pl25fndfKyu1Rkt7I5VkBZtjoSJTZq1jlkDTMPkYEkdkq1n/85zbNAnnLVc/M2qrtv0A3F
Ypz3d2lnbOeRS4mSRztvoB1R2h4N93IvC1IxEiI2KXxsjNB7R6rPSR98Fp78RiPO88pvnl3Ged8x
5BzF5mVzvyzSW7QZnXt5hi+jQSOgIlS5D/RBdrxJlShfRw1B2DSxEgOvZWCE1BtnQFxlCyCMTK4y
dSynj/obL2ezUJbUunIdIqanzbQ8MqYxMDglpBhwGoz6g++9FlHDmNRHSP8VdVcihlnEsvE52WJH
9DR6H+76UOVD1d6GEii8fy1057dkVdO9lyUqYk1+L/LmIaHFYUEfXpa+r4uDkXv6cjUJN+jcdsz2
yeAvjYAdeouRI7CXAXu0KuF6z0O4xabCaHLiovhHZITf5v/3LVbiswSoFBOJI9zJ3oiUTDHPrSKu
TeQzl9ubEE723jPNxVZYTR0s3bu/PCpey6PRifhBgkE6RsE3b150zH/ZZuc6Xxh9XggF88I+zthq
8GixtK4dxt29kmYbKWoLHO767R8PWVI/5EOGJGGu7PmHeUkQEc5Irqi513ipUoD9t4XTuuhVxhJV
RbmCEMdpdMIgZ5TwZVeqeih/eGTZspARGyAw5JNCVd7Rljc8tfIeZX7jhioZ4fF4e5nA5x+RfF6c
0hvxLvLYc8xVjb4Y+GAfrVo6J6gvWrYO80hQFuzdNZ9KbgayYRoegUVcjnl5g99/lXJJExIt5anQ
o/Q73HDX86tSB0zZaaCvFIs8xWDeWxWC58omidQxouuuP9rzlnj+WebkadUJaytprOCqnh/L8hlA
wKsKooIN+rzOmBeew7MxtS+Xv+8xANLCRO7pDl2JybDkVH3fTwTqBvgqUjBy3VZSMODyX89I53y+
X4OeUa0q51BSZUOodbVV+xCMkq4uA55mM+F1UzG6ygPpCpw0MAaeHpB8TsRmFe0vg59lyvdGeaPM
C4X5TE+xFi40tT9N87w7b21ZsQqVFWxNxuzIrHjZANe4fSjdHC/rZLNmUE/QrS1NVpyEFL114VVR
sPPObC7j/J+yiCyKTBV3xmX3W47jRiL9KLJ5YCSF50qTyK8KKFX4Pmnw4fwMjfFIBSgC/5ANN4ZF
/ljX+2Q1yZzKQAfXyKtL2XRnxalsmC8jzqwA9mMNtNdbrkGlVSdS4AnqNa/njVtqzmvPgpLMZXM/
F0VKO1zy9t4ntJWry41/KZxctm7/3LH40pVCHIUMxaRfbctIRexLD+YHnQHwdkUfAttgMFMOna5/
qoKaOVF2+ltMy5o2/vee4P+v9P4yVYQC6X9tTnRes/eP/+B/69fp9ceKryLze3+UfGmo26rQFF2l
2S2o3v5e8tV/gzqNK0FTbSzeaMT/LPkqvxmz/ZD/EFvoeHL+LPkqv2Htxv0rW5RMLVn790q+lzbq
D70vKr6GjTkDU7gKm1Cfudw/tlmROsEyHXzMyqRuk2tBx8VqX5MpQiMIGfhAPrnmEFvYUbML7UUx
Nk8mOO4DCWMGAnk8c/CHA93EVVIxgOZz3k3ekViYGea71eXQSdIHOJuAHSZyvTBbADua4uwAF9JN
q4+hBCzMX/G8kzliaKTkZzXkmdlwUXXgdmDwl2YMp5DojzRKNnXrP0bleOUL+cmYp0WCdA2KqUEY
PhBpDDekedCxky9QytzUnr1EPR4BgKc+4ZPjx2I/QHJkH4VG8yWOgHfYbbMpKzZnVBJzwjJN3+3h
lzCEsrDHKSc/qC1CaX+0N7ZNWn00Eo7bx8kBeFbktFo17imps4a39Vuy/FZBa7+kLK3H9FaNSCrI
s25htaoyF86yddPLBmWsahqJF5ti67ou2PS3dVtctb616vJpqefqygpW2bBNIy7CWrMjd/A7tJzK
KovqXamas+idxe116tuHaDAJRBHPBSXhsVG3iuHdI1RWFtloenB6U6HtwtgKnksKq2ClkoEszaZX
F1jEpSuNlFXqXEQoNNW9UcHU448ZPSZG32bsM5XiOKYTm5fRa8b/jWHlf6079Pdtpnn8+rEz9ft4
9n81h0hBIvBfjxjbunr9H//5s515/o3fxwrjN6x8qDsMGZGH/oM7kMYRBmdBAB+zKNaOH53M2m8o
TsCiabMX7Y9xQrV/Iz3XZGixTRw8/NV/pzWkzs6/n4cJE82ZIVsaujMaVF9a5LmnB7KZU75uFuOS
3NcFgqfDuGxfamgM7jPgmDu6Ruk52QQHdaOdk3txbS1+OFW/96t+7E99kQ3NzamfXsPcvPph2tO7
XCQDZiG3WECLOrCfWIzOPx+CcfUf3+YXA2RnEjcUpxwiBoKUvTYwbP/5APOF+ukIeLR0lUulqjZX
BcnQz28iMKLUKtKYjciCXOhVv9Nuiq2yCVb+ms38slpqrryaltESNsEvzt/XN/f10F+G+jDMoF6U
YKFZr1ORe6/T8y/eHLfbX9+czrpEnyMjFOamn66Qwf7Lj2VuhHEXbZVFufZu0Xuvx1XlYs5Yk+28
jH6hzP2qE0IKyQn94Zjzu/7hrtCsFHt6zTEB+zvDgiACt3HedOeZoLeF94ujfZXLfj8aGhEFSZKF
bPbrDRIJ6ukS2N5F6YzuS4sZ88D/ki3o32W0+Aarx6EEsZmWtJbWnQPB3Kmc113lFO5nuxdLc9k6
D/982v/2rNMY1k30gfOi4OczoEuR5UXEUTCtkv6Cez3PEgK2Tv98lC8q2t/f+Z9H+XLj6nEYZ30w
x9tUAprBupT3CnAjbBD/fJy/9KAvF9QUplAtGRmaPb/dHy5oZQdyiB2QFFInXz6I9RPEdAe6wWZy
cNe5nXNLpPW2cZPd3fFXd9Pfn8p/HVuRv6iX2EwZvW1xKlUqQXST/b2dsvL7Y8D/m1Fs7uT/9SH5
4/2x8vv5/VGnyWhr8f56V17PA6m28ZfeAjr9GdjL5hdHm1/xjwP3z2fzsjD98WzWTZFZZcsNK9ah
85G6wJ0d2ak3xS8Gl7+9bJpOp5RpwoDj9kX8HGFUg3LKqWuXT902WGxB8Kzztb3UeQBUjhkuICm4
kZu5ldM7v3gw/25sw7zOYlnBVqKYX24aeI9tj3h2RJn4oNSvk/SLu3+elH8+jza+e4syha0IEjW/
PmTeGPWRCMhy65n8um3zzpK2otj2JD1IO1W/ktbCYXHrErz6i0v4VVI360JQsAtDFTwQ7AbmG+qH
B6KEIy+lA407imfOtHgBjuHXjv2WXk8riy+p7uA4tx2U/FVL3+OpX0xL91cz4y9fxdeRz7LpfWq8
im7RLzH4fEpv1BKVVf3wJLuESjink7Yzn4pX78180nb22nCD5T/fzOpfbuYvZ+LLWB9aUimyitfQ
LostQMc8W6bX/dJySEFwtr7z1i4sgbVg2V6pK9V5/8Xh//LkzofXmNp0ckbxZnw5/Nz2k5WcbiRu
/zUmvStvLdZNsHyxnZtwieJjZ+yiU3CKTsqntA5XyS9u8r8+Y19ewJe7XK1imKPgtt3Wzbbd1lsH
t95aWbUPwZncixVgTJem5xV3gWhdbJjUuX45Bf51BfPlRXx50Idi8Esj4iwAjlwXW+tJQcS9fBmX
pnvG0beoll29qo0lbaBfHvwv47MNPcPUhLBRKLGu/TLVqVbTZULVBkLpJTKFgvrd7lPZtYiJ+8VT
x076yxNvIYdHWgV8gbU13MMvxyp8LS4p6FdIdGLYox1k67OkQF2xIXs6YyHnd0o95i/IQKx7s+5Q
+4xss8NlC48gWMG+CptdYorAcM2yg1lhCDN9jqJ4Mtfo+XmEqxpXfmFNz60yPEjSQCRmOsVQI2ns
T9WS9h3RDrZSVIo7YF+3eA3wDnPVMp+jcCglJNHKUBCtMcXlFvF5B62SQW2v+1WyJLWkpIA3gfUK
W+jZ/RjjD7ZqdW+GCEQcqZ8wqWl0BF68NuCm7WPCvQsvutMnXJw4tCqIOHIgQL3ShycKIxVzV1pV
JxqQteGTHtX7XXhqYJF+Gws/tRYpRlz1oLa19mlNdmYuM+EnCo1x25BAttcpO9+6zk+i69pum0LI
JHfHmhWVLRV33JFQhDvavQEkMcCZSeL2VSw0xy9xqG2stk4jMtctOoSmrNWLPGjjq8LWkrsiVPKX
SpOK27rJ7G3WKeFmSmmLyh6gf5mKxInfxf06FKTvSRE9zSxKPQfd1+tgqfgkASmhScixirqkmNWN
09nNwF/DXOs2dWZRNcD48m4XXkgfB9L5o2dW3ofVykPuaH4KrdSIK3zqhsFlHOJI5xiY1oHqEmd0
1+UtPvRev6co2q2DIEWT2ijeVSEDg2giKX3svNZYBbEnlmTfpueqI1cejH/+mVodePk8TPyrjIgq
CKyDhZpBmBHqVyz3AfnykZq/2COF4bAYIQGb7dHH7OIgjsBJPlBPSYzsxvQs80ChxSD3qI9cufeR
+ExTs9KLCqGrbUMMavvnevLmwL6YaPP0GXrWuLaVBOWKj0UaKxU15TZdpgIEjI/lFtOfPtzMyU0p
4TFtRMpKNPGXKqie6JU1u5GcRpXIAuvohpYQqIJsX0YdKRgpAkgTJe8Ib9wby1sqDuaDVHvpOtSq
6j5BUBAuS1tSqfg2zTaxhb/MFVHdd55RQ/CjrtJU9NfqEbSD1xvGapTkdlGPcbiSBkPeUnlBO61n
mI5b1SBXtkh3aT+Sl0U/1xFYo7njch7YEB7mhL16meFTX9JuA90E9HJZTYa6yBuVM0bM1lbTk5kH
qxJAMYiCVFdJWrf1oB1Kr6qRCNrg9dJUwchoN6RMR9MxThQfv4BKVJbclE5fxwajI2TRtguVnQdq
B4IVumFa2z4284lS21D7Ho12Jbj32o7rQhusuxuSMTtOslfsG7PguiuAJxIEzdc5VvK1XdT10Zi4
JuRLB8lN3eo+kplOJs2lTJCj1RTEnK4u5HXbGBlp2FlmrOpQkfeeHFf3DUUgosn85kPw6BXOhG4I
1H5YmlddHTZr38cZ7g2xvRlKr9sW0SAAyVjSE5BX9WTwHW5tCagYFlRco2Y7kaJl1iszksjcjAxu
X71oaGL0ZUTVHozDNf38bi0SP75mP0W1cLRC/Z0gmESh/MQyrpPr+I0BDTBLWOHKDZSGJCraHyvV
LK1VQWAZLdHA1O7DyTRXmtkkK6vW+9tQ91mGzOV82++2FQFxj2h3rjNoIeiFRP8xyAQhw3iF1EtE
0CIVvWsZH7L9mk/I+fV9AvSjsengoRJUcCgX2ans9mOdryyM20MgHthGD1fNuEm7G1w/buUBT9uO
/rhoPDJJ+zMsS3rwWyt6UwZ0SwSbSmtDVzbycB+kxGhuZe8zLJ67HBb0KxlURyQwN5MZKugMBa0l
E23+52SmUMhpsCgqoEpx1WvEt9AVJSJ1Q8P1youuOigDEzE9FePhWB64yTIJupv5mbQrw6M2qUAw
DCv0asNtQM+ZQApvG+k7CAqJvFLydTyuUbUP5jqhx94sdPkwtQtNdyUCBJhW1Go1lf2iMaJjb1Rr
hTvNGkgIZTaMoDq3tKEpjy7rUWqONpbYch34Z6OU0j3Dn8It3oOQKaOtzyCw6LN66ZXpKmyze5KV
V2lfgbcTwAgIKZ5lRHsxlM9dpJ+pUJAclIcbvxuuixR4fWYsAVMOND2fuuZ1ImANqzTYhywDHNzH
W5Hn+5Zsqp5IiCN5UY7nf/TiI9BfJdgqE1OS8DGb0tnSi49ysG5i1JCa3jqMX8TealBeENmUAtSt
ihfbbLDa5vYnA6rrkWILxQHq96kjdrYuDnq7S8dPilG3WhbeJMMNGUIbQ2Gvo71lbUMvy5wY29rK
1SH5xzlLVX/fJqhD41c2Y045oYNWO0fW70rUB5OOTnlbk1pRr/vpplaWhrqexKZlYGNvLexvAkNA
bB3BKDfJS6xtugKfQUBXP3sdmrfIDJxRXAe9fYoDE4RbvSbxlImAom+KPoChfY/lA1yJEPupiBeW
8loVFHlxPlhvsQEMI3iS8YVb/remeyjNd7BMmyQ50eFE6xOSA0gyjI04AUWWhvJVoNYifzyAtNkU
Z3wDi6zrlqr+JseQvbr1bGfx8pXXXSuoA+WTxFpCiI9unkH9yQHtx3xa3fU8R/IyCXQkjYcB5U3Y
X1d5fcC88MzCzymrlwD8qk5YcVKUj4jYcPwL1YlAgZb9raXWKFV8pKrN1uv2uXkshmWdEKTj2kRR
7eIASHerUO/GGTJYRzUoXED4C7M4ieos+idR38nhvU/9DZxLk3SOjhRxDH03AV/u9e01sX5J/uRP
D321CaOPIn1Lkd2oASKu8dYubzOvdMNMwCUdnQAyuFLfdONNAjVA1aObKunvJtGsGj8/1EN1H3ft
qiqDg91UOSAIc5f01SGp0fI1hn6n2OnKGqrDMCanYiJBvbCvbU+514cJic4k7gNTvgUa+WQQAOM3
BhlY7QrNmu0mZKsWEOI5Y1KC5MCEou+GjfUk52ZwS7h4z3gaHS2QD1aQ7gZTPDal4faKWIaTuoog
z0RBBicXCbmGhXgq6ZSQDg8oQtz4jQTd31gorcJKspk+Ek158Fv0UJJtVi4O8eEoxaJZT1VkCBi1
iFAerCoq+l09KinKY/S1Jg1aaSbUSsfUVhiFUyPRGNbbIEc1Myr+ik9DNyTWwC1UCL+jBYLbHFVg
hbVKdqBtgq1QtGJrs3AN7wmONNRVVXmPKPGI8JGVOncixYzSPUbwAb1H73/zCkH8lOZNLKDJShjE
bVdnVe+2ZkGUajVaaIgI0HyNlJLOjY/ok0G3y/tzOUoqYj01M0hHG/KUuBxsD1lUcuOpYb5WpFiL
aMYLf1gMMfUCF0WFfUpLLUs3uRoYAbf1YEWS0+ZMQCg5ZdkyXbkZhcrNVyoTzbIJ7TlQWWDARA3i
EciMKP6+Vfw/3bH9f8h1o8y+7T8KbXOP5z8+siZsxuvX9OO//7ctwTY/tWDnH//eVtHFb9BcKdlQ
v/m+gf+jBSt+w1QDPkVAxZ6dNezo/+W6seAxClmnwapZ6txo/bG1wo9zbTRcOfaFsv1vuG6ALH4p
rWomvR4ItSrqbMqBmvJlR52kJFhpgPpYatKH1T2Pu3VYSZNlkJfXGsC/kh6xS9qMW0+XhkNVW8ee
Vf3SrPT4XOREK9aK2Fs8UjedR0SnTBbs1sdTSwfSXicJgVeSSke3l1E5WdAlthaIovWoy+XJzhQq
dGCB3quOXW2cfBA4MpKo2BFQJcwrQI3NOjI8fTuNLSt9BFfMbq1+19BgTViCTuSzPzVqtWw7RqFa
MYNrf7oJwVvsfE82N7aA0hjSwi1yEe3VRu/Y07IQstgIKaFmb0FOMpvZiXI0ajSupafNewxdWimD
Gt2npfGKTjx6h396mBTZeEwqb5+XibmWmdfw2pDTowATOmn00fEGACgjGy4+1Pl4r8ReRxanWS2r
stJeuxqlmW28SDPcIkmyexN+0oJFeXI02uROGWJ136pET4kOVqoquvRYzt80K4RniuoiZNR3qpnL
m1GT6TXYRM4i0HwmWtBf6z0a2sxTdgG3FfGIMYGXaaVtMc2YV2h+QGILpPISUnk7yftlVlkGVnGz
uE69rrgmUc2htLoaKr8E82hAo4tpRXeZEq0Q2Z/8vAEaWzXN7s8PdIGbXacgxk2rrFyHgdh5Iy99
Y0pWvcvIhUUHEycLsuD5tJzqHXMpi6yk3eJH7I6UkghQ8Tt7naU4uEUWv6vh1B8nXSCxTrJwq4bl
cLx8zfPUTykomx1Z3qwdSIC0R2U4DnkJvxzzS9ZK+Lr4M6cyzc1VYtOsl0zEyAPx9sve6jvHF211
7cvhHTaCjDjVanL6sAmuElu/UrnhNgQTlEs7bRB1pWN6pfWTcPs8QtJqpd715YMax9UCB0RByh/b
7cEPm3MpTO8kk6w5KPV5KJnFTFCjSsJ+utfUI1KL6l540jUecfMm0MEj2XnuL3qrsw+9ptHJwbqy
8gdLkC1mWbsxLlZZWvR7AVb4+wev9nleRhvnCkIEpUvDAyuaCVBTqaKuQyhePFZ6o16pgIcXbQGB
N6rbdj+G6R3DiLTWwlBZpC3AcBgH4zbBXOROhYptk635SoDnEoNPeEirhcSPEPZcWma5LPug5mkD
k+8ro7xQUvqD3ZDe+FRx0Jeys26TjV8SdFfB7SMnhSlUXyoSsVxjXZTrUjTJ2tSZBSucHwtTejTs
jgpWoPOHJvZNap3PIbL7XM9rdu/FFS08fS9bUrTvKokgnIBAb3siaC9ttH3VV92KIKD4zi/HnVTL
b50Zeae45pcFREtnqMYcNJKds9hiQzQk9tGndA6bWGW5TuSv0oC/Q/YJZBKdreD00LFS7gArpoJV
QK1GbHHDNNqHpngzk7dOjoYrvLHVFfg7xHhDt+7LuqTiBzqtY3+MjuQmQPV2qyQBUamq2Ig8Y6c9
gApRtHe5QrhN5WcxaFUK8qnjTOYuiyP6EiEchYzYC/wxU1/tiss/qwGclds2MdpIQPpESv/xrTA3
qt3lc59ojk1cFYs/v3T5ejz/xOVr3//Y2Brk38A23Zoh0ciXD4rIO9hZZQ2JKYQpiCRw55dm/v1f
baxi+apV/UFRLXuJQrfYGfPPdayKCKGcjmDiCrcnOGRn+G25yxW13AVjOMeW/PH55duqOfFFa/7i
5TuXD1JKZVaW7Kcp7Z49EhuWf37v8qPt9Kx1IOvscRqBsOnSXamCl0xCCQlMkvhn4t/sO9WNgEtv
u1Ylr7Yb/LOomTMMrVF2nFr/rCH1XY+y3y4un06z/NU2DlRPD+lJgPu/C8Fvn7uC2CtFD24un00S
+LRRXed5ylUqDJ280sZbGEUACIsEHa3olW+1X+ySJtL2o4GzOoa64ipA0/2ZPVRlpN4GUbpJsaZu
G0KGCDyd1lo7iWvcjjdWFJ71NpLWnVHKy7JjpZxjsvfH+kEuSNY0w/aj7kMuaxbTMAuatQE26C7y
mp0xzJtA/At1pXuubFE5UEiBumdrYZoauaKURUgKwg+B4FVCIFzlwf3U6ec0ku7Bjyzb2gbsWUu3
SH9uWAhQoYdiTPRlS+AZ7i80mN0mluInr6JqQ5RRzu7CJiisGR0rX6ANuR6LgR/ykw+tKU+Koqx7
ydjUYamC8sIekXQPMQ06NFhQ4wIqjSY1OQS9xqhfN5M4A1FdDrGgdWNa+wyMgjD0naniWUkgsxVD
dyLLiEX7ScrxKbXMUjI4BLNMn4QhP5HaeVDZelnhTSvX11PrMic/mSCj3SyVb5KmOiqddfTl1CnA
bXp1sUPLuZEs4qSFtU+E+RRKNtsIr/sw5wVLTtB2l2sLQGDvGlVxxy7SWwQwe2D3TXM21Glp6dW6
jYwXpQvZmVfhR8ObH5y+qYHJ1emdqbWLglyoOQM9TttVOxnHpJM2fjbcdmZ2SoJo4eXf6lA6z38G
McZnoyb3RcSFajxtif+LIjyZn9iJihtbLyh3eQsqJ1RdzPak5Ts97TZKXm0awI1GpZxhYq4TUeIg
6RkJyOneR3pCEDbXRaWMZ0nJo16KYwcITUavG5cYYuX+lA/50Qf9Hw2vnoqWLMi721Q/TxNjMb1Z
QI3am18WZ3lql1ZbLe0eYZbfPSSZ/uDp6nWfUtQxe5Y0pxo6dyP3JEgictV6PFw8Zb2LSPedfK1A
HpZdn5NAWyBLr5LpqjbYZffVDWj7HeZEHI5Q9lulf540Apb5KYrbbCXHc9OHN90QHKhR3vjW0jPi
vTCmW6LgbkEPbApf+taH9a2J5xXH7VQML15v7Sy5SomkDz/82j/ByAQfqvNDJvF6SfoUMfFFyNfl
VmaLTiU4rDEmayNdBHv8HIp+ZXZMA8mgguOShqdmnMcVSoD435xaU0lMhKzU2epzxhmUM5UEqYGs
LlwZQzg6Q9hajkbqpaHZNyMun67ctCnywn5wW21OwePR8qpkm+vZh9nk+EvSz06RntQS0bKtccXI
p4r70Im6lOgpL30Oc+sx9je6du1JtHp8rNeOVqYI7q2U/PChdrOsvO/7eoPS9sWzZxW3P2BvDczb
bEoeCH16GBqqKzFECIyuLvrPgbLijUpIAkUlARMZQ08hFceqpFhkasHG88JdowUZdQovZYjHHovM
UlCwdXPP4L1mPjbXRqHSV5OOAMuvv1Pr4qYlVFzIwVtu8e6i8Hn0d55k3KsSFbagJeTlEmZpcydZ
OLEkdRtWvNWQHERyP8NnPc3BTcCFTCPWrlO37GNJom4fLIy8vJ9i9Qn54nNnQYj27c+8I05L8qvX
Liq/9QDLHXlCCeZ1vmsHgAdliLi9Fb/kKFSgHttXlIxOSjMi4iAtLQKFMRhm5mZ11qAZb5a6mV33
fHB8O30TebwKq3wPV5ZzTvk3NdlTBwo0VSOBudHGB7y6JxycVEDmSK6II8bjhKq05twE8ZlKrVtj
13WyhtZnGsakNYCznrN6x1y7I3hzNhQTeCHCCKALfYE8m67kOn9kc8CwhufeUf1xlaf1WynD5yVE
GPtpuiMlIWQvDwqG5cCVitevM9R+wa7ornr0G8J3BjVxswQcPPAVYylMcvRCakIo/+eF+/tMgh4G
AbxDB9JRiM50ENPtQ5adIRD0MCAxbVLLxwlQcRQVywpLoJ89y5X9JIecgTG324VfcLOpEWyu9tbo
uEE6md0aULAPVQAYoAIy/60y9e6LGN+DlQT3ks0EEXPeQ1zWSaa8Nl0n3EBVQY4Tz5OpMWGDxVur
jR9TMa2HTFwTPHTvj6RlmE18Ght/TbDZsaqUD3tsT8OoVw6mIUNo+TJtg4pOyFlviC6ehvtpogXT
z9HDQtlMuf+Zzjncelteh8HwUVAkosXhnfOycNEgv/pJXZJtEj5G4TYkrbcVwX0/qR9dpJ4aqV2I
kFJ7b6aPo2Lcm4G/SAPjNNDFBIBQvPVkkqyrLNpPwl97TXltx8ZbVUUfpmzelk+BD/pzkMmQZK0p
quTGM/UrMrBdwAJr+ldPdcA0rlfP2AcI8oFiEGALdnIjIBkPy63j8WRPlHSThylsN77FQt36QI3/
QksICmX4JLcNCcU8LLben4NA4TRY19aoXFmBfB8qEcnD00IC5G1O4jGOove+DE661LzjPOv1k62U
24IGGPBTUBg2cGA3qKKFqnaG46FZawri2RsghVV2ZRiTw7hC77M8JdPkOe04vFPsdQttyBda3S0A
xr3G4RvPR7pI0uRDJIA/59hsx5KZ2VrLPLZtfVKj7JskB0RtZaOCJS6kuALogpUGz+A4YhGa0gNa
4JfEMwpqjkSUl8ZnWTS38qhtJwLoNEO6U4rmA+cFnjqj+OaTfsAemd0ETxs73/tCU1dTEL2iY3lN
RvVtmMqj37xywOs+TA59bx5SFchR4b8BNT5nZDOmyrE12O/DpvZpwTGzQBvjooCNiALpkU7WHVvB
Ft84Jbguip/YT3Wa/gmK+kHrgqUaqPupl3LsvuJRDeSrOGqOTRJsRjEu1DY40/s9FCGBB56+LAFC
q6VxsObbuaRWEV5DycGxVK+wUm2YG4eUbM8MqqV+ZVDQ1QL1quq6W3O8nwYCpeY/qOU0qrXKuNeV
F10v14YV3UbauDUhg6nsUkfgx/XM32EGCAaZjdggr7u+rNwm32GbgZTflZZDC44kAL87kIjZSD3U
zfo2lZ9sZfhMVfEtl6vDOIRXOVONE7XiWkhsVsx0rTF++FP4QeXnmTmOjG+ani4e+qvMLA6yWWzq
hgwxLaakTUs3ckshwSrOVwZib3XSb6xO+cg8n6nVVDM3SK11I+spPb9yH6XRxpqCx2ZISdIlqt0Y
Z3BQ4pKqVgDHl49NVZ0zpbrJbNrWnYUSJ9PkE6b/p6ouW2IymxOUjbATxySmkQNNnCLBR+V7mAmF
LJzSHO+mRnhO0aiBU40kLUSe8W1okvu8pv9vycdOS42b/0ndeSU5jq35fUWYwIHHKwl6Mskkk+le
EFlZVbAH3u9o1qGN6QfWzO2+N6QZKUIvio5mJQxBEATO+czfpFX8wfwCD2Bc9U2H7LzA+wMFj22R
Q3XrC9SwFcdYRQg+LRBQadp7Vxkvfv7IA5uluh+CqTmmY6AvIoQk3+qx0jdZGJz6JEZofqq05VTK
n8oiG20DVkOIQ1yZrImqQy9m3sMeGfpoR88HEd04W4WjPGm5X6xHs30TofZuhLOI/Gbw1e6oobTk
IK2VJdrnpCHMGegxP7eRy63hyJNqxO/UJqv3qkfBwB4+cT7Q12alH+2Adro/1j/CcdoGLoS/cXzC
iAJzJJV+FwZEZ6oA+K2KJ8P0cUQzrHOHmSZhOHFJNxqa5/ru+CIyeWl6Jz7JHmqTbravZakVr26X
Ha3UureJFJ8R/r61YpXHuYCStAPsqWhcKZYivTGrLeboDl3kiuKC0JknKYA+Sd3XPLWgYYUQtgqx
YfbXzCR90TRQFxbT47VLm0NaluFXnnxTb5R0EQYT0VeyVlrCr4WVLp2SJlMXVhVqy8JdOsonhpwZ
BUz62Gwjq8oQ9jPERiIytI0jsNG7urTrDQCL7EDx4oWpOPG1WVALhO9sE44hND6xOKxSM1OCSKWM
lEokz1skRrphjf/guE4z/bks8eDLxaboqzsa+iuMQTcQTqzRB1FaI4qgz1/VJN7v6eAjEIJgkPCB
hSRpslWr8pz6zbBq7PxTFNYszEPTI0PcMRpgnJhpmdNvVwIPa9MvxTfQOPkpaopakalXCCCEuIZm
7bq28pWm1KuoNqDcdvgcWCMXM5IGCc6kAGTA1yInb+pNwiCt1l+qVmhHJMKhegc2NrODuTfNV00R
9O9dcxWZGJSnWbUVkXPMnTK+jHGOkgsFTaiqY7E3ShvtdEpQgQTBY7b1rn5PU4qzU6v86jBcoHRG
rOiLJyyIE3Kz4egrybURdnIQKUgybX4cUlGua0yEVzRcDHRJgoE4PrnUdfF7KHttgU+KuU4kru5Z
UniqcL8pIlFoiuufCSRp8Gc4C+ZS9XiYP8tQwKV0SDQDA7nvpE9PimmpHpaqE2RK/zfJ4jiXYK4Q
juDDWHhjWCL6VeBphmBy7rVy71a96o1fGjSAtRLX5iJtozc3CR0cWHD/HdB8i0QF5baiStVpfrhw
oz4kZur2fRzlR0fQrK+60CspjS/jHt5Mmrlrsw07ckq0L0LjYtANAD8XMHAVbrbxw3ZTJFl9dkV3
hAHDneb2770zJUtZt3TAMLbM5M/AKOplMhW/rbLeGSrC9mhF5pQuh2vTTtx68ok26ggyyv8VpaUA
WJDQmELCIge54erdz0y4H6qTR0vDrRhy6vx5TMJibRflRfqZAebsEnFV9xb09xlg9gFJ5xOjbg0l
ElVDkXeKG2PJ/WkixL1MyuZiRl2wbka6VUICFMg1/8vQiFlgWwE00JOClGJCu9yuDnbQ3xMcB+SY
JW85Jtm0pcpFNQ0m8RZs4tIe10HADxiU32UQGYs6nIK9rqjM1M4M8wixPEsnb2j7ytPbW0DIcCqn
TRNk1zgdfyX1ukDV1psGHTiUVl+d3O+uaOAYiKxgRIHfiLrAa/xLZPacJ6jT2pzRTYlI5lILFhIB
KlASpgsa99lzNgJUq5CYaU6JSSjtqtXe7sMPi0LrKtYUiLkiB3Vkq+VKOPrvtiheAcrRGTZGc4GG
EafdWXJNzP6qCmWf+et0HOQT/zqDKz3c1uQChfSvqm5vWTu0ntoTVLuSHKF302KNNI2yqCftHLfa
G2ArJuFpmvPUc5vs6fTzXful0dMqngKNIpXSXiu7ei46eq400/EcRPomGX7pBYRmt9/men8K5Hs5
Du+1yfCKbSC2x8Bbu/DiFg5wufG11vfwue3Yx+ta5G+N9GMvGdpZlr95l72kr2N0hBUN5SsQlAsb
S4mNXcBedxw0DwcVMckgcVZOex+aKtuI2cEoj5pnCzAR6KQeyZZIPU6xxmji2YTKDMmEV6rD2Dsk
S7eFqqw6v+vsSl55yrppM5soZa5xYpbYpiYuEFh4Qd8LNdtT3e6gm2KHA8ttiO2ziIdN0BQ7zWju
uoV9TuNs2oqBoPHd32OqUAw1049aPVUp1GjnE5tprFLEN3Kr6BUM5mHqmpOR9JekP1W5fp2wlXVl
gPsNelT8Le1xmXT6Fo/Ik187eA5VZ9fvgSo08kp8BH5qEUvrNCAjAHz8UCrmK+onh5b4q/XnxBgr
P/OHkpr4PKU4X+OvkkT+Nkr0U4iCpUUvQaMPYYXqXGpclJjutbp+JrA/zqdmmzju8f3MRL8YafEk
cvonhflMbXMR80A2KAi4IgfnGDE4IPkCOCGVn0pNgUp/po5BI6PeWqHxpkYWhVTQjLZfHsa2vpTA
fetsXEOevxNYE1GsQqWH9mveqL59T4670Ybnkroe5M1d79A8ma/CpJQvzghIxQFOUps7oBeuXXxk
pqRMU0JsRILSwjNE9qQ9wqgxdgEVqSPZZGU5akqjvk2GdEMdffahv/RW8jmazNpOd4kNxtjOfqM0
tPY181S2/pNFeDWNP6eguxozLRxRKBpm5/njanyaMHa4ABtbMzo9WfkV7MS1a3lQI74Q3rUkqAlY
zYbjwLhSCJGQ7PsuOtj9oNrGBWjRH23xZeTRh0QTY+xGQTur0HdtP2fybmLtkM4ol5rxYdeYNKC7
vorGIlw2WIzZSPpM1aes1Z2faB58oQ3SIWsj87NTNVCg8IsBbS0swyPRteiuAWVIeW5y091Jn2sh
an/pCiYy00CUlexJC6ZTjTdeF6/VydoNwEyi0evIyCWXDc/hDVIYvztjBzjjNaibLVPJS/9Kq3Cn
6ph+cEPlJfDtVlwUWlOl2u4qsKrS8oZgOOWGmFuWKwv1FcMMnuwq+pzc9mr1/QZDrC3S63E2HCoZ
np1q+h4y5YK985M65YfSuahSfzKj/oMMbtVpjJphceoS7vRQflboLYb24AkT1RIDXI4544iMEpMP
ugRn1/QvNLwPIHU6fThoZfaZg8dKNFKO0uhvbSt2wawzZOOEXERoAjXx3p4mDxV4RlTjVITZJUj6
J1kg0qGF6YXRehNkge4lgXIMrPgmAcVP2jG2s2fNAvwirO4c6rPMarsBFXGtEAoGw+xSmzCEp8Uj
BoKxswaFepAG4jJBdzGS+Lsb7bNvBs+TmQAk0ldDYDzL3nmBQEgtPbdeBh1ZqlxB+Q3UZlWeMPO9
hpk4mXn/HerYppNiM/x/uxg0J679kZjleyrEERufRcgNVwTtKWvjS12QhrvdD4B5jNRo0Fmp58bD
fqTtVpfplYBYN6ZzxslWzMbOjBIeGXbbU6rFWzGEWx7IF8fxEUVbK3aAfB99+rLdoyX36UfTPgrl
IaywNlLXbhh+VClNWYrSPFrQc+3XuFcP83lYDK0WMSSCZ0ohl4FAE0oTe5Fmv22LR0x3j43y4Yrs
jPjPsZ/eGXifhBvcK1s852K8xcgGTln5y49DJhBXvHTZ9Nolcw1oWoomOmg9wEU7uFkWt34ZiZfB
7959xDBN7aMdGuqSM/A5azBodpVvvmgDPpuugXKo3XAvxmIXFvJYjKhLTRujK26G3RubMM2/W2fY
piAu+6H+Me/XWv1hEPkzdcgn19jLEp3DTJrYSo7FFsZzb7f7yeZeyeNXp7ff8H651E7+MiIFYVPp
oyrqBA3OLsYusertfBWTvjtohUlIW2NySEZYmZtRArVNUfRS1vMZqq2+p8B5JrF+I1TybDc6OoW1
JS2ul02d4mvTkPHI5hwP/baWw6YPtZ2mE4o4T2lrvximdbCbaA185wvrnIjJs7h1SnIZcsLKUd25
JtTXCqiZsG5uiKhZI+R56nyv9qoxxJs8iX90or8YpXa0KgV9pZ4ClWgWUT7QEawUd+Uo6bSQhbtK
E9ddglqHB679hrfuLHPV+K22cXjCEKvZpuXb0LmQB6roqU/LcSmyS60inWxU0R4MWrxHeWBRtAgK
Z7pAykaQLQX5d2OHWNsJauSZoJqmZMoanb+6izBHaqmzTWn/mfU19NoH7CCKL00H0NtHoW5hNrLa
+kn9rODIggS2dGa0MyDzjr8Q2El2yKHUazqFJz++pFo7rvJUloeiLT4ct3+tS8L4gWRgIzLyMjyW
gjHS9pPvoLxTZqeZoz/YcP5LZgnkXfJ0A+EQQExRMz7krmfThF/WufveT4zcdu2sGhm+1UNwbShQ
T2j9eZbDhFsEA0X7/K0mIPQSm7qC6qQrIFrKou95MUXPBGdFeyzABg/Pg+9CvCC+g4lbXeAQUrQ3
Z6IU5/vqcuzTljZL/u37wB/jMlgqExdE4lW57IB40osgPQeDOTUJ2qiDHMBqBgVXTCiLOHHCZWcR
9sQ+oOsRLGlAs8DrgmONquNiUCt17dt9tix1HCIZjGgGtFi9ZOl4xLEYuXuTDnQv3np68MdIkg0T
9XNBjsFki6XQt/mkKFudynRlDscW061Vqkp0c/p0k34jG8WwqkTveQBTM+DO3SDhSmhaFO7G7qct
bJDpoCU/bcP8RtagXgZE4psEKes1TdWUihVNB0TplzIeMbkSrVei1djlGW5JZbcSPvE0bZSFHsq5
4PeZTnSDDDnAhBnzL4AOl1ADBaK7H7JS0DWb6jfXJCl3gf2QZBf0XTLLyx36SIpzNKzuIJr+WvnE
J0Wv0z8rphvJGhVxtNG2vRZwX9Txay27zGtaJURAinCn9RWUTpunQIGxWTn4oUSjWMV5haZi1R3b
qVhJmDnemDPtFXq9ynzMkc00MBeKjxcR+YHFjIeBZB/XsC/aZeLGxPKZjbIrsFJcAAhQFHzjuDvF
StGi9zkKUZBmv/aq/yurpnBtTxodJFtd1bV70gfyhZZbdT9BUaELgaR8n41cPhqpVvuKdV/ukfI9
gX7ZEBz81osWPb1C36fIcHu+Wy85n3IdpNY5zyttg0jssSCuUAf9e6AWSjOhG5f+uGpA13hp4KOu
V/gvYOmvOTkhNYXmqETDz0gKm1ibMtuU+fmyVkkskvJIjdfFbnV4BeUJ55QS9mlUen2XpM1bZ6LO
k5GRVBYFf6emfp6rPrZ3MfSTrNxKH3JDbJFqRD60Cw5wrrNlYYtqkyNCGQaJPJrVMQkrZRdN06UK
6Jf6drgidX2bzGnftorutWmerwZxJS2DtaYOdJ90hCh8wwavwriAKmCiUqeQ+bbR/ILEvrs5/nRD
4AfgkWjaFTy9cR8V1W9UvbzAqWhyD/62pmVT9J36jSpJEqeYCEMlZgqXkHvMZK0jfVpoCJlyV/2q
pPEajASfge+u48IOz52qHQI9HNeFW34p9MZpf7/3IW5T5RivDcUEgy6wrDNSpePbPo2OspuSQX1B
zfFQ+uIjcOqrWYCWHdD/8gCGqzUZkBtXXz6m505yzX37d9HGtJQMtff6kToE+n+oYNdPfV0fdVlF
a2wn0ayuaYXFwrUBI4BQaUrGGGgxV0fvwFDEHZIlttiYsX3SpX31yQk3dlfs/QLxNkun51imgack
kuq3354jxzxqJZJIIZD9Ncr4YuEaMSg9GkyDGVr7tkOWEGTTWPffQjOji2PHn4NbMFkMzsrFyM9L
UUOmaZ4Qo66UuqDkHkV4yGc+6iXFDXjlRL87np3HULytWsW4VCYAN2AYh6EVv416OKU67n4jQWGi
Vu3TMEtOIzmxS9CnIQUlXi+i/COrY1RrVfdewbCJoBUo8mSO6c7R5FOXTHuFCRuiwz6KjPpVKeJj
r2aIpJXjO9L5sC5Sd1XPwsbZ4O4BWH8VMoDYI60vk+zcTZJdBeLApxpHLAxqQtdxYS0DhQ/yn0I0
UBdR74v1+Io31zUYgBrIoUkoRqYZionts9Qb4hUdIa0y1CokubJdgHcljd7+t9S5Yj49kyR9YwJI
NiXv2uQqlISgRfEVTZqjAkmkA1XCv4DJ4gA6nt+jAdcsSsrNC0HvDj0W2EuBoa/8qPh26YgchWZ9
SU3XyRHTuzoFKONMSMBkobYJ+Kaek1n5pWJmevzBHUTfVS2cTW2LDrlMkJOZyBjbIIKbBLvLIXIi
D/oVClcN90nVYvOISxazIRGcNYSHUvLI5N1Ye6D9n0O9gqlHRVFmfbDN2+BHlbfIsesRSHv358Qv
IrptqtbGswkgiUYJcTbRVyeogXchJIFgpAMX5hMC1FiuSuU++nm4cTKjQoaayzeF/b7VIE+BiybO
VApa5+QRnp43d8M595V8BQpL0JRT/i7sFK1NTB9W5F8HWbv3plATChzlEXe5AH+44uYo8hcIWjht
wxgd3Ny5KyhtiyQS9zxhHnR6ZE/frWnC+s+lI2h3mn1wXf8IijtYZ4H/TBUlL0NAeH50N4f2l2Hg
gQomFIiIUp0nx1/6fpO9+Np3AjeUdLk8wNkQCGxMkcn4bxbvzN27xo7ttTa27XLUBL2odtgO0L2h
nrVLvoy2slx4kfTP3lVdV3dagcagcFKvSXW5efPV4ebmGRAvkjT8J4/m2N+EsMFdmRzJ77hBc19b
UY0FVhDxxHUMmofQbZ4pDYiDrdBozgq/2eRgQrddXb/nptVs6doaFMsC7irkTsZeQeW8YOIj//ax
ed7WVkY+QJNyNI6dC+Ki0BC7MHp1Rcz5mXXRiQJSdQBbfzW1GuoRDu3e4CY0nNxXVeOjtIImCD8U
BoV1+270bea1Sd54UY2E2ixh2qHACU50PMOs/BEWJKulWj0NtV2ubMrblLBBOLpFSeFL6Y5mC+Wt
MnEe7sqDEEN6MvCq1pVQOTQi+gkj4WjC6LSVQNn1JmlkXo9HIw6+VZ9yl2q1+dqNMzo5YEb8rH2S
tpusxiShUArE1cgNn9mB8HUg/TXLMHgKAYvSlbuDmbJWZqRfRf+d1yi8J3lyoXr8u6pRKozqadeh
ZylV+qhpyVNl59rgWfYmcvqDIbVbYIKsdGt7qxBco6GRLONidL0Wp8zJJRwfM1vnCxfrqo0/kBYJ
kH30Ky8ckCFVKLPHNnbhXZgDJIQ0NK01N0SydVg5KiN8PJQ1syY8NY3gMSxiexWrFANQzBs0ioKB
uAS6gsWuRl0y1+LPvna2ooMKqw6tcphKd2MBcVg1Y/zDBFvm9RORSeIOO/89YrxaQDe34S1269i0
/KXhR8OWiP2iqIbXyCn0ZOWqa9Md0fENR3dROYy+Kt++MaMtxOBp7wttRXrUekkWdutS9iQ8xjU0
8qcUGJ4XRE9jtlZAxC2LdoTz0XNn940CrHBaVDoXStOOqklfs8m5AIM1kEDq/aYcxXflRDdjJvI1
HXi+0f/d5+hDRzCGPWuI3nCHOEVoCS6dGanVJ9sEo+gw+zFgdLcYQ8o8dH8FUZT7OYYHNZm07zhB
WzrstYywsy8ZJXILCft2PHcVQqQ1RZSvWgefZZnLSHfsL79inEv3Nf++IbafLAc9LV9GnJUZNmP1
EqktOVwzx66E240IAWJJAuBaAcTZTfEImwcMWBYrw4cdD8i5hiJcBYg67TpRvGFvahySqNHXHSCu
AqAcoQBuo6+jPXafqDHgqE5Gc8shMeYptqNA21pK+dhI19F1il3nLmYWdTEq+zQYrWNayuHgpDRe
HMwCv0phUb8Yp/cB1qTXqvphatRg2w5B7oWoPazpwXcYwap3DRFHiFbznFNMQX0oMW43Kx7CooMd
m8+yZVXXOtHGwjT+WCKHqrTy5IBUNqr6aKeN03hIP8sTyREFCFmjo4rOIf7LkBArl75R5mTT19Sj
IJ2H43Xw24g5KPFpJmvTl1tiDAuEAaZ1r56ZB5R171vlNp7AANQxtbk+zgzaPP/54lbAjztJyxkS
fXSKA/midLLYKv0YnR6rAGQai74bx1VcipxHTClDaugu9qNDjFuTGdF7jTfqWAI5TiSy+cU6jvz2
TRFUF0PsureJ6Nu3NqX+78aq++RAoX+jcdJoza8syJNzn/fDU55DyyZnat4UlSTGMHta6VTPi9LC
3b1WmoM+mnqxoNXcHB7L1rwyQD4Vp2fUKxeDKIa9lL6yV0t4XIps87d0KM9S+OWmJ7bdZU3/Gfkd
WblhRkgcJ/3OaUTxnFJbQ2QcEIhUmZTBSh0eL3nv6h6MabHs0GJ9DtytX5VUJnLzjt9hBbAG5kM9
lZ5RfqBwHB61nsAdXMLJzlv35A/5tFP74ORoaXLUOjfYo9HpKfA76IWHnj1/NTUcy8MkCq5boP1Z
UrOkOjzWQ50q//yl5EiuqmpIIVrIPSTumaLNX4DnY7DxauR1rgowc35xrRQX66DELN4EL9rY9TW6
iL6Rv3N01xeuhluwTTnINBGUdpOM1ntl+fsgp4RY5ZWzQreCKZN4vzDvZa5l98yhz9JjpF2XZArS
ean0/UTR825X4/RSx1fQgcZ9yEqKpmLG08vPttb0e0TbrSMmWMKpf+/C8AVb8mdAx0h1j7Hp6Y4q
kerrQmBKkUm4AMmjzIubNo09hBrALb6mNtTgrOnm2ztHhHpDTKm9RuTJe5AB4FGs9kXXGQcj3d6U
tm+ttKlMXipaj7uIqGRpYsPzMgRp9FwMZP0G0RYe1ukLdP8b/pHR02MVSryeX5fkWEZsbWRfmy9E
Ph6aB+OqQCqBH220Xhp4cuDWe3vhzosp6oBPlh7cHhtpga/z3owvRvYBss1+qbTEeXE5SU2i20r1
3HlBlgSJgqr3j31PthrH4bNfUo4KI7PZWeasuo9/xMoaIHDrKYL7ocwgRbsg8HO+X2uY4XOb8d2F
OXM89UJ5ic26eVJC+/5YQgyhgmXnLBU+Nwdn8ox8f3gf8p+aj4daRxpKfBc+AUjTzo9NiC14g9bd
pCCvspU2ulPZr5htDXXXCoiEkdAcLoRL4jRvLSn74kAME9UnACmbNrkPTOrb1ghtfpswuVeuKw9V
CT71sdhwGTO1OZlDwbilpvchhBmKTs/+sWSV7nBrqSdnVeDeaucOB03es/LbTLgvuoj0bxym6j4q
+EynUnsOywDmZ2s+2XEsAG3KTavK5q6J8kNrZfH0WCob6hu09O3jYJv13eYJWdA+VNaWkPfSNOnu
ZaRfjd42+8dimYfqMov5GVylbu9Vl9PgVNyKoAF4LZz//t4MDP55Rrn2sTgMY7bKfSXapJbZ34d2
QpbONi7qgC9IVATj3ZJdvo4xflsPcTPendjclJk/U0vWqtIpp6AaEn5/XmrHvJlhPh4aJU2eueCs
F4CBulI2IHhY99hNUeMUr/Gg3/y1rugw5Ku13lr9dTgVw4tVYfq199fxANZWm45C0vKvdXmKOSRF
W2qw//iMsqibgzaE979WUfU1T4VISaH+84T9EISlEvw5tz/nO3+PYpLId/rR+a9VqkIIDHD6OJYo
hndmV66GeGv1Rf/kFEFyfrwkUxCdrRz2aAQW7s9L4Lhn6GoLv/P/Y5VO3Hup0stje2G21hEl02DZ
9iI9j1ECP6+dyOP7wQEDYbKo22V6nmhmLGCyNJvHjrYF0QsoXblKlSB7bnJzhQELUda89HjJKPqk
QaYdSXfeDOQ5kCzRIDJL9IJiq8h/kFk/T5Va3PURBFtdqumG6ihqj2Xj7hwcuEqtM75lZH/nVdC/
JGk4bSSQ5m02MsphWQUUt9emU0Et0TNauNiPxccLrcwJRFugnh6LeQHgulaEufpr3b/spxbJRyBr
uf3bQeb3P470WJdSYuaGjg7/cgyFkOGEM5Z1bCKY8Sz8OfQ/Pv2xaBSptisUfsB/Xv/XvkmchBto
jpSf//kg8ei2BCS9bjMEYAD/12atnEaycamnSyOyC3Bj856P7X/eBOnnCyiRwIIRV1OzflPHcWFU
TXWvHaO/uFZ2f6yuiYJ2QQGd6rFoMqVg9Zcp28di4U+f9Of1c9TkxWtpnPVRNm9F0/knpc3Ab85H
HoWK2lszez/OW5XUaJdgK4KDOS82tbEvYAtelSjPb4XJMzy/Kc/V6ZAIzv/xJqM0cO6yAB4+3gTN
kLQZvM+pVKbmTaN7UZmyvadK2V7iRvw596rJ+p1fUE54vMme4Ge0rR7sHm+qLOWDeqB1tpNGvjbI
a8yfm+S5c3JzulOP96glxJ00LpBDmE82ytBszxsS+cci5c19RzXuGg5ZesuqZPs4cinK4QB0C8uy
bAv4HyOLJvq22PM5zZT01iQG16LOulVT6fLW5FV01f1rjkbC7bGDpemNZ4edtX6sK5RCO9uKC5Zs
fvf8njjC4TFU6mr72IP+cH+KMv9Zzsd4rFKcYqSdHUaIKbEuQu/hkIKVA2vEQR4vNSrhUJL9w2MJ
mWF1V0yAfB6Lf44knSfbUW5GOTjHZqDzRcur9cI0dL9SeEtFVaPNE+o6PMXQ3Cb+1N4bNzyPVud+
TVGJ3IP0bbRVuKi2NVB5md/pusouzBTxWkotpP1v1Rs18O23psMvad6hFpAcZDQpxzRqyH7TyJyb
7c5XD6A8GaryxXC6HjKbkawTrW0/RXF/bEcv2fe0MMsPMnEdBjqKXI8NAOio2dRxfOV+gVPoBKDw
5iOazTnoJzDVzhCujVZVdxU9EGb97PWxPchxAwstWznrU2CjAQ+SixK8+xWJadUhMPJeWXkBQp1O
rAa38dW3tf1jB4IKFNq6KnzSQYOht9JLSlpcF8p4T0ESiruTV2LrJq6FD0mgvLeutrS0aHw3AU/i
XYqRPZr0pzpBf6SzebzBSOk/XB9k6DCNH0S/NAbivN47ERAPer8VKGr26Cv/uTab6R7kqr2x9TDY
+kVWzz/MrZx3CF04O1ZpKc9jLbJ9EU5QsrUUJHrbe2ho6z/IP+jhJZX+lCi4aCmYPHl/Pr3bxqO0
v2Rfuh6S8CBibK4NWG//z4dbFDbHKNTeIMHra7Ussl2KQchNU0uEUDh0mEU/xr51boPTudsREPZG
mbT0TUX267FDBfoFKSrRXOqyaw+KkeHH3TrFV5S8PHYIlDHy+N6008OKHnqLm8Xj5EYISHBw7Q+G
DH1Vu/6wD6JqeLZJZADV8eEqsyqYCOeuWoG+0aWRbEccyu6EzX+OLW09A0jeZ1db9OHecJJ4Dagq
/FACkq35EDkfuozj3EfzQ+hHEc0OCL6j/bCQAZZ28qOwhOmNga2QUIXmWXVg3zzeOdXJFgoeaPKy
n9bZqNbzQJTeTErkf07PdYtP33EJrzV42lDjk00Mt+OV/w+PQ3SJrUFZU9RLEHOTU0fKYUh1yqcI
fz52wD5VWZaq25/0eIoR9aay/7g2qo+HbzKmn6q04MvkgbFXjbR81hVQMn++2JidO24DWBuxuWLW
1Q/SzBRsEuY/oecD+QonVz/kj7VgiMN9jHfj33b625+PNzm2NA6Pv6ixiQD4BagVvbRc72+Hi+dj
PnZ6HP3Plsfyn8NRWUNap6EUXlta4D22/C93/7M9EsCtyhCR8L/2/PPpjw/62yn++STXaYtt7Kp/
TuGxz7+ex5+3Pw4neGqoY8bx7zr1s/Vf5/H4KzfxmnyoR/y/FtD4P5Mv//9IZsMUiG7+72U2bl9R
Bk/vq2rC//Hv6S85KuvqK/v+9Xfpjcch/khv0CP7N9tBekNFllX/J0nzeRNut2ipGoajgVZxUBT+
D/ENYf+ba6Ml6yCygSwGW/8hvsEmx0YyxTURTpm3/F/pmotZ4eNvuq7IbiCrTjnNQGlYZXrX/0UU
u9cDUEsNOPf3fHE+fX6+vFwXl+PmvLu+oN+wwMjNq5fTLC56zhc/rrvP87S4TotTtNitPjYvL2fA
AJvN8XK95Oz2ch0W18tmzz+AP1n8xbaPX75nryhg7vt1/EQ/eVFt+kWyLjbKLt1AX18VS3Wxjbx+
YXo/b/vX5+PbcX97fd3eblhRL563r/Hy+dYuvPd2YS4+53U/5eJ18PLF79PP7e15u729Hp7/GwVM
JFL+62tj/Isasi6bbMy6UPcOOfqqh/fOG5f4uvGfyaVR9+/vh5+n95/e++nzfPhkwFvsLtfP9/M6
WPxYX9P/Sdh5LSmvJGv7Xv5zIjDdmNMqeYsMQuiEgMZ7b/rq/yf51o49s/aKmfYNUqlM5pumsjJV
EGkvGt0UTgyu/5m7NyNM+6m7VnEZJolRuvZLxWk+7x/UKDqoYUenbn5WubJ/zqoq/b2aqrSuy6Kl
fIqsmfN+W7XVzXwou9/vGjfV7/fnqTuNU5u4YW0Hg7ry+MgS6aKfmG01PBs/S71Y+H65OKlo1FUT
XL5qqQeev1JZNtsqv2Bqk1kUUcGMzMRJlxTdTO/SUk5ClnY18xP/X3im/yf98r9msm90/j2V7F9k
1yTnFhVBIOT631K+fP3WX7XGodc0wqPqqaqqZga9SDK9mPkbXexVyLfPskplC9W0y6q467oOq1+D
vIsqLY2ypDKNOrlP81sthD6cxR4K2SrGDnVUoeTE/VaO0VOQrCwAZ2F1kSx22g/jA82QrVWxOagg
4prK5yurpvuq7+ZpmtpzKLinbUIpVZqudeS1VfrzUv22wWlOF8+KJkBS48rXbFMYy/xhknnJuph7
l3j/9GVywoe0z4OBlySLpeHMWEz/qVjjIODlsZr8N2L9/v733LD/M6U9CiT0mh3SJP8tO28HbWb5
mVLCJOj20torhiqUSoJO60GaZDY0VdkJOHpIDueOKmLXpZwmJP1rPIxqmtv92Lq4+M5Zktj3q60q
z0ziFsaOv7TNMXFZKzINb3U6jeN874EF6VJdHKay+lZASAhKJIOnypIkhpBpZ62mPf1KlgrCZvUK
PxqQnHl2ZNGbuvSNqgJ4UvYMdeDS1jyFvwsfFgpbqqyW6mr9kKLDeAEnv+qs46t6m9O4rc8ymLXx
DRFwBlzXzelSmRf1q/s13dFdFQXAFNv8n8GmcxaK/5rQ0AE2vHHft55Rlo4Mzg2LYBxS5/fUr/U0
H8bVJPkjl6Zrb0oWAlXuIZ2ewUk2kthvFIt5ZIoaDIg2Pz1+GcVJz5IKfCyLkrBOi5zQa1Vx1MWG
vwxqPOudvpoL0n4xiTFZu0gjTRfUDPYaXVS2SIon7T8Z1FGRJp+UXqS75kH+WyV3xVSt1YxNdl1c
PeHtYjDDLtWzomzquJol3kWVTftm4GkxNgZBdCQffjtsj9ASp8eMwUq1FNtcVt2rmCjCGSF7gvg1
sfssbMz+L632DEp881w2z5V1M4iN1Ttmvj/fWYRDezHFZBnw6Mrwf42YMs/MUsv6DR7BL3nc11En
fln7yapPYUxS40XwTs7mCBet9PyqnnZbk+OJxVzaD6frshVPQ0uFhzaou1/0fCWz3ZEBA7jancpK
1O1Z8mJEc3dagwKW5ksRzaMbemLn07NcfjcJNTNytuON4SU86eHGyndGbh/8ep9Cm2rUNno6oCjC
Wpsriy1qq2499LAd39QQKGE95vaYYQ5T4QSggY4YW/tkPswvNa/pXCZ0SEcfzk9PH7U1TQOSyR/1
2OiTUf6h0i8V7LUrktG+qbfhRWyiwXGyltC5lQYB4FzTE6mE8LPXE5PIh2RnzCn76JD53t/aP1s9
P3/mPRaaKtlbNxd+Ai2t4pp+OCujf3DGrnR/cNAzYk6csfaQLNz6wxkrg4TFVoeVHM45fEMLKb4o
m/oAPdiFkynM2d2yp09dzDqwoaIwN+LjzG3MbJ9jjIpUEuB9ZlLbWfVv6klr7L8Y9spIjwz6pdxg
tP+s/1GnfcGFOG+rURyfQcl+etU7RlzTVgyqXnx28oylaqUrA1nVY7w5VZKsrvHQ8sqWW/Ykx6/p
IYV8GXZXf0VdgPwO2T+BLYKFgS/Iv4zttN//qcKcc7Zm2wgeangDmRnlt8FBd8iW3JrkAwfoEBpp
erXmoNMLYLfPRg4uMRWpbfcjL/KCyBy9dNdgPchBGbytWihIsYqodGp54+ipJhyKNX7YLg464W7R
jdsGW5qsNPAWAkl2DtHfjGmfzV+zq3YqGrwtjiTqb6bN3PEsGU78YOiMCsogtQ6fBxVX6W/UCb/U
0p3gCaGKzFP7yUnr4dXoaJvAee5Lp1UX1hg7J3PEVWPEsNlBxiyh3aZ7tcgXxNx1DbvfVUDoCnGZ
sQOut4hxb2QPf+1hW/0EB5434mSJeuhgsVWzbDHjZCqfM2rbmk+jZxMJbI3V8FdHQ2+smmpwUi5n
oj8iKzqpQITXvIuOsNT9lRHsXYJnVUYrGw1eneyNN+nZREToLOKJK3+yMwlZ0RT2mGVgf7JRomYs
9AJelZl4qPnQzmRdkYHGio511dPo2F1FBidNKI9eivQHsbiELNqq4OutfMTFmyzrVwiDhKtalBPC
wYzZW4c5gGrDAex9G9XJKK8m6CgkgCXuEMCoNq5QxsndRjjaA0TZkx4udcBxR+iaAjNqZVKAC2Qv
/QLspT6w+VQynSJnZM2RNbOlAScK3pbhTsM5CAwUoqKJzGxYsV8QbW/McJAgNdqeoOPWAarfZnk3
OYJnvAy8EO4peHqd7OkdnSPIzuEghJqTrJTTUSWLiJa30+U0RRMqioQW+XzzAD9DrUHxu6uMcphG
trgZPlv2KiyXFuvOPMtUsUlozArTjDwY56l8xlOz/FN5sw46ILWI6phB5C0NJHySDQfejut9CCeh
A8Qf6Q5zJhrCR5zK/Mo8gTAQmB4AxSMz8Gb+TrNIB9uzhyvlz9bGPv7y276+98kjaa/7b6NuQXUH
1pOoXI2OPwaioQ0TROpHRGKriehD6HfeaBSABqhLcCKvjx7mqKUXjCZBa/DqlsCY6Kdv9/QhcrJ+
aG72so2a7I1spaJswakKC9+/GpjIdbhwslG+XzhQHXJucdKE3alR8LPDkoFwEx4bjZW55dIfgTd6
QzNB346iptXSTesEE7DfYNCTsYqeAZzRoImrS8NQtolavTOzwSCiKq8QMCYHc4j/QknPP7yVUGrg
gJDvuYlf+t5gtkBI6yiDbJKDHk2YdYgaJuzCNQOK4YzNZtjLIFxUr53tOBuNdjBBWbz/l6oJnA/7
Jzum1eJ8YK/OBmLjbxVXDsdj4/nbamPj+WVYoqVVbhpX/Omj2ifJzHdmBdRX8lLVUSGwi5r30eR4
2yjQ+KagujtPUxfcTXMXEy8YqokAq53OU5i8r+wAeA3Sj/Ysr2P4idHoYlJa+VwgeBgFQWoPA7Ea
aYYbNMsJKWbZoo7ygwqfLYAyATZ+ON5ETLsFutEiScY6cdClk//3v8b7PxgiX2Jk/1/791/m5m/F
Rbar2q517TI3RVmFCXOTh/QjKfyyWiurzJIZ/UuwnsqyivmBsoqWi+UnJOAjrN1pLlMVykwmfuZz
qV8mXjTAeKHJKmcW3Ir7Kwgg3AM3PqIzXiR+yMTKdKVMRoXhF+cVDyhlJcKqZBUqbhf1GDZEG0cX
ztM+4sVnxXwaw/zFYqfH8gjWxk7LMs7zHInJyrASf0wZVx7xUvZHu7YDO7VzeWI/zacuy4Iw7PMd
zHkuX7FrB3Na4I0oisxhHld5PK1Cf1ZV0rg8K08xP+P5iLYY/6f/PI97sPyDACKg2cAcRebEjCJv
QDt6IOwNr2QJBh6DTLKBZ0aTSEejyOOvgQcpJCwxEJb4hT+CmqIsGSAV00C4P+Nl5tjhHkipDxkF
XDPi7iwr/UUy4TEbtQA0syxzNoqHeoMFa7cokCagAxMmtjv4WIykW1wQBbY9Mk1IFXoGMKJRYHJz
USVe5qM8/2daa3z3/tHq/WpR3g6vDmba3xiRsJP25fxqNg1f7EEM1YqFxLkQxiw11MX4hVCgmRmq
WJIUQg9/liWEFhiCz3oLYQgJsSD8qqb89kusjzyGvPwsY95os0wgHkgvp2mhuo9UpTl5C3NJC2GJ
QcibFRYO/cF2plN+UiQz6B9i5Up+yT20KxOHT4HJ5KUtP/hVQPEFN8rEVlxeVbBOFSeexgXhVz0g
Bc2N+U3TqmLxEmkrpudHNXMmGSvswGix3BpzNddCxHy40FshkFQBH+WCWWEs3OoXFfqmmuYwi/QO
MuIt4Ul4lbfgQ/hWGNk35EKuEc6tmKRYnptiyDLiEi5lkmNsySrkqpCLQuQhKuJAM+20zC10F4q3
eC7dtY4KIISh8wo7ViaRUdAiPWGiaD/M4d4khIcxc/OY6z9Iy+B5zpne5VPYh/Gz8rKECdxbwVjS
gTiWRcZWpnWapTPcMA2nWJDxlMfQJOOfVnFIS+lnYNzHLUIleHs8h59eBlmb4vn5kIQwK23xONqm
VXeKr0p6zBuwe17ROkxr8zimhG6JJy+PfSOReXf5J/58C4kwzD9fkBNLDjoJ5YEFXIQHIRY4mQf2
SAX2EF6KMYSmeLggGlYXMbNU4D6IIIZmyWBcUEMABsL4SV3pE9gXh/N0kEZv5QQeoNQHGT+QxWVD
+DwwTTTTgKeYPMXkZ5AOf4ZBV5mIfaDAHI4mAY7DYBTxmDSXVQOe57D2CG2Au+mfgEpgT6eCjTBH
POWb4TNgYIYWUfFTZBOHAhRjEikF4MmEjbwBPY7yT7fTfmTHwN0QBKRJGvXMIZgYRFuFfjPqB4Ea
cuVIyDsK4Ejkolw4iiYmkBUIqckPFHUvQ2oOBUOZux1+PTCJUfZlcoY2IvWg7Mq1GSBABxB64hoF
mGnA82SoUBg/6GnKUOeMIWWIwDk3YwUIygnO0Ue5Dn6MUyZvyPP+crwxFdzM05DR0ifPnIxSF5qh
HxGioB+MzGSGGPYm6EYR9gHdxmJJA7rGsngsSyQvMUcjG9A/KahwEfVNOkx7It89TzrKY/CWqBTM
FmmQLJxoNKRTNp7PQG4L5gg4+g0Wj0Y8eMhSM2fMBs/AeylTM4oGCJgXVhX4H2UerueAdTAnLAKs
AUuzajIjXLnI6BDLAfXIIoH5WSLMm+HpnHijCS8PYHnPm0wG3gKxDwFFo4mXOLhTcD4nDtM+DAYs
IA8fLEAHLPiJiCoMHlhugZoSTUg6oXGn0ihSDEQc4GcNIqaAj4GZBrk7ZyqZCDS/hYPgCWzoKoa+
ARwvGPASM8bzsoJppyFHtCKuRxahJghve6wZ5OegIckT5GOBqAI/ZVCsTUZTgG6WGH7plKgtcL0l
WAfDMeCFURZ+lXkmQJpkkQdKirDNohHNoQeCk9zsiEDykCA+YA2IC7gW3h+JjPgRtKU70rOkjJOM
JwG+Ilp5Ec8tL+YhjyuQaujcUSTX/zcZ+vXvhej+cnN2G2xXfLeoEN3+24ZFr7bvPa/NBjIU5yRq
FIJBlCGR7szeB0dLnEKCM3Hz4yX86FDIIiQbEvaD3MzfR9ESKSAcLiIXLGQ0wB88It9VLsqVVflV
HJgiRf+8/kcxE8AGNgWE5ZmfJ1fyWL7/Al2wnspcIj6lb3KpaHLAISq2+N/Kt64+okDEc8h/hohh
pFyJDHYWrDRLVvlh4tBZZphl994qc9BNZH24ipfRF6SrZbKQ5ULHXOjM415fZCkIDbxXrCcPR1SV
LF8C2qKU5qxfxvp9xIjYfugX8oOVW3CzhTyVSZFrkTzwVYwU/kyW4CXdlX4WWJKIZP5GVRG1wVlA
WTJa2oIQ+A11oKxCavALUspZIJxlKhgkk82mzUf0om/NRLOgTV8IiWmhadEX6PBHxKH5f9gBQVXF
Alhss3x0ZySTiDU3NCBL0f1EIA4gRSQwqwL5i0KMzktn9sweuOOISvDRRniPRuQrLBIHoS//Mr4P
sX9kFwPP03jKW668HrN3k7OvhS8INcX+wZRFQjNNqG9YT2IBoNoxZYydB34mNrdHogAhSfIcdGLN
2Iyhz2BUXkjzAr7BXHRxlGZRngFyG4Tt2+7QRKGSOTD70gTyQcYSRCjo6LAmVthf2jteHwRdZI+G
ACkiEy8tk+0AYMCeZwI3IqxRf6QX0nnIAfmO1GPaMtmm6wdehFkoi1OFBYpM2pcrhT/AVeEm1x16
+Z+hex7mBg8RufURlbg+R6AxRJLJbyAN+TDSgSm9RVplQs+LbKDpOvdgQ6JIuS43iSDMnJHtxvjo
HIaaIFEwHpiwmOfbYCOEA7iKDkF/wpLpBjwRxawIKgzKxGc15iLzP9oV7/MKssZGOEYjL4mQKUA7
3YiikQ0Uf4gVSkeKjkS3mSMnRIQ49tAD7jMkHTCHe8HNUTY+IxggA9ACxEgQOWT/OnOEHxbOaI4y
hBUmCsQIgbAYRKwWegSviIaLnGP9hsgwE0OH22UTCMAXxUy+cJdh4YiwkHdNN3f7CJZgng6HojZj
ATGYITeh6siCL/wZfl0/QXTRJW4T7UhaeKsIcjBF22HRZdY8rCVk0sRj42nUxw3nyopOpx/NSNYW
XVWM+5WWCUO3xJDHVYmeKzq9vMYwpkfNBMtik7zq84k8w+pH1nuskSgSjIJVEK0JrWhisjjsD6OL
9IfsC/dtk0yLjJnpMRfZLMFROoTe1Mf9w3xAq+YA+oNyswHCCVEMoHj4kRD/rIJ8MQhmA02BNkyc
PKOR8FMqDiRIA6WRIY/gEMaHQR7Do0IU6D+jDNCE/CCySTTxnMGIqZqgGkyiLBMdbYFhNHNo8qNR
TRDvtESnbdQGGmX9cGpClRmusIyNq8Sv43miOQgF5WEgJuiA1QR7eIgsaNnCXh+hnoz0xNuIv36x
yA44s2YQhyDUAn/GDGZY4Hcp/4uEbLX/vUjo/wjIL8psfNdJC/j9N48GO67P+qleR0CCSWE1ddEj
I/G5wcWISnwE4JzgAKskIgTwErsALuBVAUNRCJEdqMg5EAwWIwNAJ+wbcW/IAIFDppoGcSAhR4kF
gFDQIIUvQCUbxwPiU9Bc7EkwEa2Cf8rS+jwBow78Q+4KlgWiGhJugGaPc1/agJFQ66TX+H8QDUkE
znBpapuiriAXQBVe4J1ZgVprg3TyeKjXDdCw0BfxK7Cg8CbeS2GqCEwRNYqHTEz4E4XcFoBEO4Nt
BAWkabHIMb6QpiiFkGIipIhiJs/E7kkYLbqOCLQCWVKhSWm5w/eJQfC8xHcK57+sZvv7n9Wd/11N
qdL5L8VvV2Rwu1+vrGaJTcNMMaVZIbKa/XxMMSQYvMlsoKyIGSVaAW4y1AMUPlls2FhEOGs+RVDH
8RxlR+6BNARe8egx1cKbH/sEn2j68SmJAOdeg6HSZOmjsyABmIMK4P5LeHF3/hEpkA+0AEHM8RGK
m2mv0zlwkNOXEvUpdxGZVYkDGrZB8/ci3NwVKgtKDb6Gz0dYTl1EVO5WU4vMwPwhSM/YMIk/+scH
jWQHB6eUzbsYoAz7jzLAEESEmbLoaBIsGXo5yy/ATbyF3Yeiczcw+YV7CvNGqPxDUULpHzjHsgA6
aQiIRdkGUflTCBQnMTJLRI98AWd9/GUfcv14kYBkJBxaR5CBy3iFRW3BL+yxEeLju0QQ0jWElBnp
xQjmR2PCjzVDkxPtnzVkz02QC8MWTmDy/nyKjw43HgYsoIoKw6W0BJ+gTCCUCC2JMjtCqdKJv6DL
Ij+yBbBvaNHMwwKFfgF4leXAoydYFkIzbNGguuFcEfUHxQqPATaRgy9cobmFdzEQkQiogTOImnmE
NSI2IvmQnkMClVUuoqxHfAamzOcDw1A4g280QKJ18E7KHHC5WARxbIhSQE8+pst/CXto/UPUQ5vU
w9+NTqNXJ7qp9TeX2nvztb5/EUIlMTr4aoRZfXgF6nZzdGNIFRma5mizQE/FDMI0JW4mSKGpQ3TQ
Eq8Mr8MREDbvQK84odAxUuzNKLVhILQK8dDRRJyKjxuEDAL5F9+OMIHN62k6JH5h3hfnOA8Q4kL8
2fQBQIE9cTFCKXhOxU8QJIAUXMfULzwIMkJ3Q+BgBWPmQXl9vBvQLs8SKhSjF6ofmaKagIdoRBiG
jBRqQ6kWf9Ufvvc9eQhqAWCE+EfVlYVDlopBGUR+Bg76iZ59tGp/wTwJj6O1lkmEnZF5n/VKmAbB
bd93/AWRBQEsyihKbEwEnlDw4j8bdZ3W/wU5FvG7JwWliF1ln+LfQe77cTl1x/cnIAfkIFKwIuF5
UaP5UUPtxk+GXfHnE70c56DAHNAk/mRhITGMxMrh648ZUQgQyo4YlsPiY0Z/MBxAEpcaf88yIU5a
Yfjcx3eJPhnG7PAWJcYDphqoxzWGWHiMX/BUhKEvuOU5H/+oOFHDNwFFcoXArY/nH7UrcnxY5CNY
c9oqQ1Rx9kMZQ1mK4y+s6JOANCMQjyWehj+LtigSQpt4H3fix+ScCrSKZBYKFtoxIR/Rg4SAPhar
rA0rhiAK2ZN07Xke5lO5SYQkYhws5XZgW9jyo33AkDNGgtgWsR9PmWu5AngzUdDRtSLu46GQHk4o
wTdQbAr1i+2FGYHdIO2LxSyu3D8mIibjR7tEsaBNPJ0ME88Hd8Mu6LQpHlDpkrzwkdWIiw+YC5GD
fRD554P2xdCidZw2IquYCLH4BOHR09HYmN/ARHliNKgEKd6T/pLFEo1CLkNx+OC3SH+bADvuhTt5
Jkq33CoPG4l+h2rw8QvhPsKJJJsg6NL0D7bDlWeKz4crJx9/3o/Cy4RXXPwf4DV6hWiHoC5DGGK3
iC8OUfVxTI5YfxMXF6SArsFFcI45xGMHB8/ogaiqG4QgM42zh59c4Yg+itIh7ih6yeYRLAvEe8jy
/8xtX51/xswuNb0blHhrdDp/w8zf791qe9jBbgRO2ZQkZrebzWSVNLXfc0kKlNXK9BJ3nJW1MfaR
7KQ3co4Jjx7DbfTIruHdvCZf+rxTFJEhlGHJLj2ie2UfSqrCqBdigqAetfdqBB/Voxr+XyogWW97
o53KstZh9d1PeqO787K6WLRmeh+0dYPwK7KCEjZCgQzVYOv8am+dlrUmuGdvzo+aU/TGLz3eeD5u
nZAkgMavdcrf0WGvSRfEDZ1hw9oEjfwaHr23uSbuQu/Mtln3d4MNfd4ZNQlmZcf84q7Nprk07/bG
Wvsdi15TcnhHliXz1bWb32QmG+5IK7FoxJyJ/h2RkJIghcFjvpsTWKAb/YjT0ObBHKffxnN49F/G
05bwhRHZCoyzU1dfYdNrqS7haGQFJczh19zGB6JcVzaWA99ttsmzs39Rb3b0HQJJ0le1JxIiO1q7
hJgIu044C3n5CcZazY/OLmh31Mo7ee0pZ9nt3qhj7w2iMUxSMtFoRE84hzSo1XjkMqUKFQ8mhuas
Oi4RbfigDkRRjFmpOrP48ikvuyYAyeP33uGAi9Nh0W8uWQiUf9DV0iHh1PSLSIFj3AOsdqQT18nO
W1vsnjnX6uaco29mjSwm3lbHhCg9i1/VLt7hK9iaS+cdvdwTrZHMl4w4Zic+ckrt5ylHDdQuuTuU
hiblldobdXUysqVL8ICztThgpxdfCefBiDqrjs7T6zkbbxMSuBHuOQtA43un91AdUrwU5HSphy3n
VrStX3NsPFPyw3Ld+GXUixWJfVcmCZv738GWSI3mxKJcNwpoy05bBgcnmiTj5uyv97youmR1s8mC
I7lAevHl4h5OIYRzfJO9RG2ZbSbUIq1J9STQzOIQdFzLSa3RZUqTXxLhzlv67ZMh215bzBJstJrv
jZf95VBHdUIEQ9KkalT8sIjXIt6QpBea/Kk+SifJzS4WkYjM/Mpuxd2UxTgvXsaX13IbJ1WbHcgI
YH75Z7dNEBZ5qAhYWY9OgzV7AMf+V/mKKDH3rc4x6XWymnGz99m3vtjj6KuCRIzd4DFYWver3iQc
m6q5dX+ZNfeq5tbyByS7MUm0GtSDg95TRF6FJPz0DoTPPGtm02uzPj3nJGx2Cr70l3cpG1YXCoJR
APmL9SRLBoTUZleKlIjPpBW/Cb/s9NTNqsGTd3Ux7tHYqLow9Y04Of9htGDceGuWS4NAxk+gFCxL
IHPLF7rjUIr+NuJzSDUiq1qbJEX047a79c4wwbdqZGRdaFj3xbloe+SZJgbTXnoPCiXJc0mCZhLt
aj+JLRvD4jXCjWpmWxOBk9+MXxcd7mA08r357RCPRajnyyVLO7z/86vGibMDVp5Er+3turc175o4
M8I2v4llm7b8ltVl/nu2DdsQk8OD9NU+6l+rrRmrC9zlLx0/nLV7MDbu2/RnZ70NluYlIzk3GBAT
bAh+4YdY65i81fbYbuTn6mSdo81oafLSm9C3S7C3jkPiDveDKbFNW3VCY+8YO8J4yTkc3BVFTPjT
/gWoliZlvz0JA3x4O6tLmlF7XZELinjDuGPcGB6Hlohh25tXhY3RGN1TMk7Sc9IK6NNwPwivvr+L
L2TVVGSrfxeNH8Jfhy0ScpHyvOk1qbYVL896lVPDq5u8rhzZ6ZMQbJwA92QeIoUv5TrI+XJrGI8z
ZzPNdvVGOhBaxptN7703qV9POh8JinnYDhTjgFQs39q8OkTYEmhEdjAJSCS1prPtGitQvGmQbO/b
eMW/P+dJPXwZkMq2+M6vlEWmIFC/QRbbpXEyOpRRGHvkBr3dbNKQdHISItW+DI4OftVV76khxzWZ
yQldM1bmgSxHX4o8x8iiplWv04ubPc5AHZXdrLdqGpdiI6cIiMtumOKfWZnbwuuq7GEUB/ftkJ6P
QVywitC3sqc+uUC7ROg2jBLlejxdEDc8LESu3M1Xn1STJoXQjLX1Nmns4u6tul9KpCzgMtgQL1iX
5gZNu7UyG0fIlBTSZSsM90AGUdI7lT7NJ0F/Xxd1sqCCQKQhOiip9paEzeJptfIlDHAI3tExokyY
3Rp+O3sC1V4idYisJEkZnQEna9Bo3NHx10tvPYo8GNed+XLh2O68Prj1f51fY2ORZfYVNOfHqKHm
dSutMbLZpk959fCJf7s8uGun4XSN8GY0J/XBzxkIqJu3+KipwEGIWEsfYkodEbh4tmvqFO8J7C0r
UgIXO1KwJcTvtaydbocNRFVdx+TlsFr2OBlLMN/aujsISDulKAk5QFVStj3REsa6zL8tZ6umfrUz
tkUNpNkQk173bsE4PFrNof/m0f5zB503jCfxwdChkb60dcjf3tLZpr+Epb9MBJLeR1f4ixx93m++
sb79HmHIY7tL/HSNUK2z6zXMk+1THkx1vS/dtAmVDZt6tvBZLwKEr4hpYsOJ6TMpwGNAR8DX2C6m
IKFa6QZLxOY4v/MjcQWbvEH06zEq0EEIzN4ZY4+wuK5zUPlttrE6JtxLGP5eU0OZQDmCctXPMqRq
UFqto7F99DrEzN6ITzSaBNcunZzS6Ezurwt4pLv+3jvbdcta9WucQmly9oTd64PV/9V7QqpB/GCl
Xw4xvpMtA94RJtrgdy8oj3oKmgVPBOJZLVhAqIWAbPPpvGx/j9V7c8sT9FN1Ynd+ci5ButVVSz29
KW4Iu2HIKYJ1fHKvulHGpOA0W57bJI4uhmJ7Vtr9WRnH6Gbs+i4htU/jbcVkX2wWLYOUJ5p4bevo
3VS+jTbWGZ0s+YWy+xFKkDOvEVncsQ/9e1E3U9QB3XDeBQtJ6Uw1tr7IF0nUcG/JTOU2GRtVBxQL
++vBLm5oKq0T7E38/TIYPYNjXU3W/Z7uJCSvWfdt0rb7vwQYUsBKTajdSxl3EPppHOxH0btYj8kq
2uZXl6OZEPKeIpzWZtK+6xpHCtdqt7j/HCac0fROxR5WjwgDH5K5Q//UCFp+oxVyTrO/MW+TnfLI
FInuYK2Ne9Ym0YX6nRzMp+81e+TpN84cpBhR6YIEgV+jFhrD2rpufy4HQuN7BHSm42LTH4cQUjC2
WzgjzmFNES+6paCB90Vga3fRtY8px/9Hl1G7aBacXhisnQcQSMHzIbWHjFoDYEcQd03yVyRrr3dT
PnlZAIAjpzFqar6Jgab5eHQoKLyLRNiGzdnSXM5J0R8vEZpUTiSl1IWo5HWTiNybt4m+4kNab9st
QhkB07jp/IZtfx1/pRuIZQeQHsx78EVSwJwKUyg5m2LbP9gXdSvQifWjaACjB3ufm7dF7Zsg0KW5
r+hy9TS+GhRhs+8vr9X2SJu8ljoCHOS2qW6yiaF/p2MdSAwtBWF0E2Hj1k8WiFVvkf2TcqloFT1R
jZ7OZGy+4mMxro7Di3ELGuDk1nuH39MrJyRJTpfX9LKlj0EHzh4bX/FkHFFWcnqItnv9fbHGvZBa
iNHLf1NIzf8298H953HWepM2uzYJ0sc/D/3y0zHL/Cq+i2u+RxBQsNWKtnbPfjrPHMmW9jAvzHO+
N26T7l0xmbXiMnz4TyK7R80+xQykWIGukQ7ube9W6hi+j7ozbc/fZgM7hrTZ7tmsfZmtHyKHOfVA
ihUsGFh7PvaQDcsemYypo2LduDjo2nvncDXWaQ/BdaFq/M8+ugD05Z0Y+q15qhNon6Mpx5T45Zwd
MfbZ2tzaK4tzZTtj6a/NXkQiXoco6Jp5MwcBCn49JFMnyYv71Vgzv2IEtSlsgcYV1s1L0DQ3ItYc
f4/YrSfQEtoVKNrWm6zZryW/XkuTi98iNa1iqkjqHmQTqmkZK4tgWufYP2ad/vKnNelBD1ETFZ8z
EQ+/PmrZZGizyJ+93Bhdo4EsWRmUMTY7yMej9fs01mPVtXaTGlQ520ScLa8N2sFKHowICc46rqGF
rc12sInG2TFA3Os7Zma/AyBmW/9dMInmA6TiUBOWIym/XRR6mzh7ewkTR4dpk0KjwCQqSEYBn+xe
kJw2/EZqH4xttDc3bIc9jF+StLgNHvvWlAWyqIUE9Z/YpPzVHW9I6t0W6mS7vGLY7qxNH2ZEXJxS
csoHnIRRSPYRJ11GHWu6dykyaT78nFqYecM66zmlXLVag/dfRPNz7iXaNe2HyTnTq7IpU6CjZsBh
j7iJSeBu4DoONayMn0tETj0OLbx/TkXT7dh1l8Rzi6fzNuY12YRzKTAUHY1+eg6+29bX2nwj39G2
yKL5tJ7UwagbneLuPsKbvqXPMYUwzRrWLSdvfmqDy+QS7d0Git/L2HWNjkcqoTtpfxIyoLd/o1dR
W+zSDmmp8n2bxIRe96e1cWvJV/zekQdaUVIJrpfSiSsI1/kmEr+sTZZ2vU+62sfd6lzVbZOdAMHp
+GVTnub6dI/6wQHoDUKxaXcMsg9dzZ17Cc7mlQqBIdkwERAN7PVd3NP5NoHW9QpIgmK6RoDMQmU/
2+k9aHFSh4LZzqN4UZnATNvYPz0OpaZHJMDtreZoJpedqiXdhprI7sOQNJjALhUfHsi4u3HtN43f
BZk5Idu39TU7hg2HY1FBWx1Qf7YcdIjIjYj4JWscsW7s4tWdJ4lbmqrt15LTYt9ULTQLFBG1R8ys
7UPRIzbqpkfMHbKnqyjep1cI/FNbXdLOWe04Skdplxsli73erDf64rBGeEnbnIs6U0FKdzDFLu67
YbQaXv3nvjTq5E3oPwl2p050uDW3zk3sDdLixnR10NPKlTNZPxPvavymT2vlkFAMI5eEjEzXbvFF
qV3/BAo0SJNs7lGXX6SyVXWS2SN5Xvb3wSG5ptojew/q+6qfkDvpySlWeNX3l+puzWu1pPQfpTWA
Z4wjo8G5hl2/vKET1soL+IVORFlms4sq+DD8N0c27uFh9giu5omDXnc77cE9WzM9ZSSD0P0SeyXl
dFHMKU3EdGNIFkfKing7HA6XDzeddY26pP+fujPLcRxLuvRWGvXOBOcB6OoHkiI1y+Wz+wvh4eHB
eZ65qV5Eb6w/KrIqMvMv/F312IiA4BIHieS9ds2O2bHjtmeibpvNK4mWyc6jbplruKyEQDBJMCu0
CuUeo0EKQyZ66DYaxLOex9DDcNoHeEWMdU+F/SW+9h7aS074aKJddC5+TNcEmtK4jd8NPHuoFzSg
2NVQE140dcdgB3dI3flJE20ZhWAPkfTxVFV4ZwuSGvhRuKHxB3P3zdqFHpbKI5J3rqfMfQWowCgu
xBb5WSWkwy0MN/F9vMWP3xle85ieoDGtTCwYiAftBAwHysYs7vkgW20R1Vt4hRi7Tbln6bDL94la
y9W3XJf2+5ZVwPAgKFknuFbcWfhBwFqtDyxyIOG+HnKRv8cOvjgB0GBTewIH1EvdHwFeaFiSrCcC
cd4y+6PE6drsGTv9znJK7jpTA5UoYo4jmke74JJyqQjJfekQ0SIe2HBA0GjlDH3y6IhLvhmWl2/p
xIZPjHforczACF95hC6AN8mi8o6ABQZTxlvCHXPvH2cc0fSpdIha081OwcBJsO5WZ153wj2h7wX3
0GtxylM8SI77pjo/nO/fnqN95qNU6KAkh4OIWJDd3693RdriWDc7GsNtoPngvLuP4RY8S4RDU603
qvWFzexcXycIZGgBO4nfcivx+5hS66Ayd+Em2CZc3zXjfITgNl1S8DUhZW3i/ab0uShc8gi8ot1G
19l/jTexLx2ab8p5j0O9ETaR804TGsXWCNMb39y22ITS+cxPoU/4S3OfB3zKgQi0gPyCrQ93vfsR
H8O7mEdAV68t2egCs6P5RAbalU+PC+vOPvYJz+AtKX7m7K015CJviyC3WzlfI08qWunma1QdHmf3
kzZlkJGBQU6hM+27w7RfHF+hSEJFzMfRvqID3FHofvI22Qqu6WnP0o/Ws/x8t1wlvrLD6Ki2cR3v
IMc9Ix2Emb+g7VvaNGdFCkCkm5Ft5sdIfZdgD93DkubWIJtxRdoGIhSripuSo94yvC8Mw3tjG17D
mecTXSQYnEecHh4horwb6QUXSXk5rADZbkb2Ho4fEDJ2k5Z9T7PbOPrn/kviZhbnzlmeNSd8o1Uz
GGgOKhZRp6nbwh5NKVCglaRb7Vm67rPnCuc038X+ZwZZ/jN0sajIx/c45utt49q4Zzgm66MI8C4s
x7pvGQWv3jvEudXYrOATfuX7GpesgR6AqX1Pfvmz/II0iy+d2Y/DLrq8UmN8uvAQugPByhp5Jeix
OcYG8RUO0rasJgdzV++Zx9f+3K9VNQStNpEU0NZjfjqpb6/MAftRvwPv+HZHRj3diCsLDdQQHdZ5
k10QgTggOG5X3woiuJ0O0MVN8gao3BRBTjaOHZfvA1wtbs3NB0fb5NcRaIpvYpFjKLM67F+WPYw0
QP3eu6x+mq95AhbjGLnoym0r503YvCcuByUYhsQ74VGtNoJHoR8rL3CV3FauT/hgnwPnu3cejp/h
ZnAk7sWwlTEHEf4gG+JN5X0+Irjl6AxzTAo4U/mRoXYKtH8hkEahZEuyQfAuBPmY03xjMeNWE0hz
QwJvi8WLSAbaPsdO4AcErKQYNgf5fll5VK3P3Hk1oZ9b9uPKDJ9gh3Im0L/Ne0mwVvswl20F3m7p
xz46mZC/ikO8L0hVwCDmJgALOCe8NucC5EKxHU8RSI/BKQNMXgL3mFzPKme2VvTusdoNW+NUOAJo
XgqLWneEp4t6xXbbqCo9CvxQ4BBuNH67Q39Tl8jyoMPGjmCCnwHvnPjQss7dUzXWM6VT8P0Bc/2K
8WYJvJiIpGTEkg31DsEjD9BXznis5Blo4GqfG/9lwBVZ9qkvP0p+T6HMsFkJu4NTAwjLjxMm0ATO
Paoupdjz6i5itXbtWw+kUtg/ZvtNeZ/2dOXg6lSuGkeEG/RAhNSBXrudUzn1IyMFimm5e+rdkPYS
/bE9Piz78A4UB8CR8YJ7yB+wQTeqq/itbP+Q7f7IRie6MhuvuGjHwo++iiPNhhnirwEADJK2DwxI
5tuBwJb2C4RI9ocBEixTLx8BvKikZHzhDujtWm+4pxfrWADInQzgl23jniPmSmBfgZCXLfA27X/8
lItX7D3NFvD21H2/z1/IYbwVp/UuQix3R5ZAAvKvdocYLCPRB7sBqyFUhtZ9xqMCUpeg+8uhPR5S
D4BuHzr5w/S1fKVvM52n0DvapoqbAK/ETsLyzpfpr3TYXgA4oNXzrDrbOFWHhYI+JPLsaovnx9oW
klVCQXfTuvfvzbos+0Q7zcs5xM5IOP2oe3MjLeeFdgJkaHjCufO1P2LTuUXHadsyFt8KntPsErg4
nw9HkwgpdFlr+McCN8NVhmB5pSUqNYFkkzy8HQcFOB7vTrtXeYaBZ7kf2Wkjvc/ublgXtl3LWpEw
hO9Z0v3JEdyJh4iQMdHUDEsc5IPBHzus85r/9GYxTVDXYDau9FCO92BCQnoGRKb2LcezDuiywb3F
ftpbpCy8and4QBAR0QrPekywHPuO/i4wMpklV2uLlBrP6jSDvbHLLnTUHc3KweHeTTjJ/BqX3KOK
YKY9kDIAuevX791/ik64fch20FydHx8PJM88hflAVkb0JW9Hb8ZPy62hFXdOhrfGSgCQ4RXnCPQs
2j1UZ2BGBWomITvUXoh6W8l7BppMmcgz+L+FMUXGlLipeCKCBkT11/sbenTbdckM0CJU3ZZecR1I
Xm1oo/3BRNkyUj9RFbLJ+gAhas5BdA64f+7s04GLYdHhgpS7xG6ZBeo68l4KuzlHe3ObkbyYHBrw
OcKOkA9Ws2wzzUyyJvQWY0GDusqtHc6Cj79gHzPnacVAC19gwAOU/JAccj3kktIH6ZI5Z8037l4/
HhLf2iUn2cc1vFvzTHt6uKE/TpaVCNB6kDxjl7/ED8KWDvie6U9vhT87h6VwdKYLfsUPsoSPP0wM
Pm5RNO/n2NNBE3dfHX4FbroEGHSeWEJwT97BGLhyiwlMX1P8pPerya2NPYIWO3hfIwGeghMQDRws
ibWEtJebbYcTff2/C6T7EELd1pt9/kBuz0m9jMg/dmqmPHjShozjATTZeWpOtNxzK7/f0jEPSjeO
BMkSP7rC3q55ptR2bK4Fz+y6bXDxoE+19hWJ4JNkk+XoPIqUWCtZMy49z+E7EaYdHIbNh4n90M/F
Ds9wq2xmpuaJNGq/jbGbQISvTE1bPw/YtOaEESJpivl0rpMnbr+LNBqgXxE+BzKnLzTu9l+h//JE
hi/RLfmxgCJ2DeeX9iGnckfK4okrdJ/n7Sv5BecwH2rQQ2pCRedBAIdG3Pm6eFfjGOLMkKPjB9Mz
7046WNjMS7RTcW5fROrOZGc8jHsT7ja6THgHI/6mifVccUOcuZNAss6gKUpG95ZDgroShHHR2a5p
jsnjJ86k6nMebudK+Ep3rf2M2jX9QNbOCWvXJe0tHzzktjKVURwyxxk2M7mxdgBKI2cx0kePwpqA
YZABww+MCQTJ7O/AlLF7ALLaJdu7c+GTwTukrn6esca0Fjonq/mo7BMuSrmVSXUyKnMmPTTz7eQ8
rN2FEn8kd0ONQfxQb4LzYmxUw05Nuzg9zZ2N+Eqv7azKy/bm5KmCM3Yb+QJIS4uWQ+0ONNBYwyPV
fkOr6Eiy1V0vKtmUjd8x7Zt3Jqk78KCyk+4jQsbM5pVpTYZ3mz3NIjirjIcCUvBFSF48Px6V6Yql
xAiNo9OQqUCtsyLwqp8TT65P0n2TEYWVz0BIxkWVD8dOP6UffQm0aGslaZjnmHxolmLXqSzFj0LI
AgOqEz6nm0S/1/ErNynBloSdVp0CVroLIkVetEAXklvf8LBo7/4a3YObkOLdifR/oDM0eY+YhSU5
N2fpq3+AhDZvu9TN6FRyCyniS7JXW0f31ZcGP2Tfv2Sb1DVv9qS5dtf88p0Un8fjiPbFnvofg3R8
ipFjYDx1PlVkIlF7wAhGi8+Fw0/pAZkjlV5dufcybjUQy3352Dk0haLcKqZnTHCiBwG+O41oog3N
vLaYheO+fYn2WyHcx5fMVw+xFzritzPeyun5efESHg52DQgn24+4cpJXHMl17gyylNmOnh7fJgol
ahrn0OlpU+waj5G95Ybb+jV81ikWoDVKtakPrYSil23ej+UuwkIrH4FCrDBtrDtkkMnukG3aUF8g
sqiGryOMYJKD7SUs7Pab4D4h/byhR/uh8WJAaB9D9iRt+kt+MUabrGF/aBHQ8kBo6EO8fOU0pCHT
7SY+NReX8cDrg3mfY1mQx7OTp+5pdWRYgCD8HEMPm/aknlD2tNG4z/YR3Qp08vfj9in1DOwhUOGm
IhE90qSJVqNPvWgjcLJXD9lVugIrYd1FZmlBXj46Mt1t6cfSgJH2JL86Ys8Efyg7rdkxFo/mmfab
W0Bm33yJv6vH/FKvrT+WjZ1tV6OjeKtlXhtVpEy6+E7aSJSmahdz399bayUD6B2u87ThUxGzovva
W/MV8by+mutI+hGX7G0+0G+XTO7jAsbm1sfluWTNbq7WHeGy29JoYl3yhDusBPlL/wnjebzm7neq
G/BUi4PA6o98IEjQzBgontYanIVFSWT/XUC2sN/yZFj77kmjym5xpl2G8F3Yhu7wiT8g4PGsUYi9
r9z2EK2rP7UFOk7Bd9K6+859QMtva14RB3BJyvdfh/7whEHHwWfB3ZBUp5+nJ1xKFuoMNAZvDimy
/we/2/yv7G6qGE2a8hkU3VOMujbo+kOpdii1zazGHa0EJKjRr4MH5MXqUeBTIHC+HXkYBI6+cihA
JLMDThXxSY0VsFimKHDZWmeVNi89SHUFNBw72j0A/upH5B5BU+yRmjbomIcjTHaV6YYZXWsWLcZl
5rxkNj0lLJf4kW5q37eUyeFr//e1Y5L+X8kFf77Gv1RqzrqZqmrGNVJaQZSSh9g3ugKdpW/BXWOy
BK9FRuKGxOVLf0LKJFuBHeKy+h4ZARzbZRsTbkm0WMJ8A92TwuPTlATWmgUBcvNXJ9anWpYKPZ86
XCrc6XrUgeIZ3LMvIBMovaaNSDOBe+8tjuALe6B28250WyxQ57cPuYs7z2NeDWZOJQDT1StO4zY4
B6zoxxeKvXBVRgoTaIKGwf4RbXo8I/k+OtFSRuB2WhS1PdEvhoOZPbsch0T1ZE/1RJs8J4CzjjWY
gW6wr2udVu5qzhOLM6ohNi2ry44gJv9m3t9u/3/Uk/Pfa7j5WOb8/5/rmT9Leq/GYdT9rz+/bX++
D79K96P7+NObTdHF3Xztv5r5/qvtMw7lRL/v+e9u/B9ft7NQ+vH19799ln3RrWcL47L4Y69MdLv+
MATXX/L7ceePnOP2ZfP9o4j/1F7zdsjP9pqK9ZsqqpphSbqs0flO42TjV9v9/W+K+pulS4aIqIBp
qj+3/N5cU1F+U2VNVAzFVFGUkkUoFW3Zd9Hf/yZbv0mmZhometW6Lkui9bd/XPrvzUS4az9vxb9o
LiLJxjodfrY/3H3/+98M2RBVqtMptNRk2ZJN/S9k1dTsokJRemDytELosUF9pqs6y22ttP7WohU+
i8EHYvD5pswRfKEf/3gtxQSLvu6gRs1rN8/JY1lmxU7KgsmjS7X+2kya26Vy9U1VOs2h58lysgSL
ohAdgYfbkRpt40Wpn1+yYcx9dW1nbyFRivKXdP15am2UbEkwaEucBNahRb8B2SNM8KR250WO28sc
1YQ8Y4zijw6yFZuVcW0UieKTVauzFcb8YxaHQyOX0lM4NcOutwIyrusBk35vhpLxpuk9GYYkpyyD
Zsqv9RD/PI6W+VSgaai6UAoeP5ZWcN+v59N7Dd9tXEhBZgPJ9kBuKEmbdIKOVJbRXE8sX5XizyAP
FQQb1w0//4xa+dTR/9CZaanvWily6L8fcjtufRGN4FxrZb+b151/nm/9/HaCtgtZ1LOWW8BHP4//
td+oh4nXDyZyc/883e2v27G3vzpTIzeCkLenlVXqK8Yobpu4vTf72niaGAUX6m2fq1bhXZ52Z9NI
SRuzTVIt7bQk5Y/btlBFs8UMBJzSdaNIX3Mkmcm83N622hAdx3gkIbNu1RZtOJQy3kqG+LeTaJa0
X2oJ8feRrIYpFeUzwm6FJ04ZzaAUsXwe0B9xqzBLt7et0RhRTJMgDqyvO0e9zF2bxOJ42xrkwUeg
TuL5dqgpzYdQLSuSaOwqRKqd9uTu8nHSncnKxjOd1mUvD7TpPKkLVTNWLJ6jrhE9BJ3kc5QnwJmh
rJynxKBHYChp5ylbyFShNoIa2jR4k15aZ7Shei9QZwFxRLR083qOLiV9pD12SS5BItbelBXZBaGO
CvGNorhMY1t6QlZUlzIXci9I5uYSDGrmTWrRXaaGTu35aPWXyZoStgbjJUIU0cvNYL6g0BfxbYJ4
QQtMQH88VC6lKQCuCDTQDhLd2kydql/yUTQ3gZpalzAaQHY7I7iUcqVvgqSM7tAd0lDgFuI7VE9R
MQ/l9G6SQtKuiZrfRaYhoXc0VndYApGzmPXdJM8LerxCezfVSDjwbcNdlMmgC5I23uVhO7JfsdxN
UTxscrOW7so87Tlfr/BtaD9PZa7d5YHZbCa1Mu6mTqCYoO2su5KfxbeZwl2QoIU7JVJ0nQKUD3O9
S65TvFCeJ0zZNWrGjPN15TXSotmdZU05C2PTXQwpGnatmb3f3sloMl1ufw1GHe3GePn+l88Xph06
UGQA/7JhFPICYd62sH+d5LZLRx9uXxeC9q8b0HijQFLRqMxbv1b953eXoolgjJQQVP/zs9uptGSS
vaqTgF+XXAL7WK9gHpLGS1UZr2R9++slEIrQUwcB6OXPG5QwkDZo4Eh/2HD7pjJfmg3StNZfN1iZ
SH1hgtjnr1PdjhAFhEKRVKTm9p/fcdsgpengIpip/Nzw60KCFEEaTSuJn9Yjfm2odZM89RA1f92Q
myZwzJyhxPvnIwq17R1VRpfydpZfN1AJdOrOOrn2fp3+dqzREouwHEp/3TAUjWaHSh/5fzkiRcLS
bos5chv0fW0pjynHlIwnjIqrCcb8kktLsEWaOKLkoJXedXRoBREMoV1i4VzlrIKxakansRnFo6Et
lTuQVgpEuX1rLHo+Lob+qddNa+e0bWeCq24Tl5qb66m+Fbty8UOjHR9z1frUjUD9FPP+YqmoxUlK
qzptY2R+U4vDdkDmHXGg4arMavmtMSeZy4yauzGhW36A/Eu+6sCUCMLkqzzM7aVZ1WJ6ZGNu73QF
JRlBE1JXXsVm0mQB5akz8IoizKh+W1VppKUkijLy0+2z28tt564FY6hXHZt0lb1pszv1pnBThk3k
hNTep6sGzm3b7cUoiRxRvr2kQZ3+fJmtZTxnzdaQpHqzrAo73aq1IyG6I6yCPPIqJSSuijw10jy/
PupXvZ8w2gk3HZ91z2jV9qkR+elWtZ/bnredFKSAmlUT6NdH+aoYVK3aQbfT33YbV2UhZdUY+vVZ
vSoQSasW0e3Y2zd0MkpF9apZ9Ot88qpoFEpJ9vMH/jzfqnwkrBpIv86n3xSSkEpKh3gOHWnVUNIR
U2oQVTL6hqp9U6b2epVeantqW+rZi+sgo34qX56MUZv9Sg1mZMa8eWizVV1a8tTWMjfRqGXPWic0
my5pKz9Drv55zGTKYUWN8qBSf2/nsHhOjZlIRJqVfb++Zf1sEPOKzeM0LflzazYvDasw1hTHx1rX
PzFAzLBpwvvbu3x6EJMqehqX7n1Bd+QYRqKjFvBrECRrt2PZIzTcUxarR/Ozqra0TqxGwx6Dfoat
0IzbLBIWRKyXF7GJx0telNSFCXniT8iTP0u5Cj4fROW+nxLxGcUV+mGPdXyMDFJmuSo9CyOdVAVL
udfiPn/Khg+tyeTnWkKyLJz0hyVo8oOaorsZ9YF8QGWSnLrVKs9DhQZZ3DXxppGEJ+TwxEsVJt0m
GVrGejLFGzHSKQXsICtIZpXuwzwcn/VFKGwJHdXT7a2MOnEti0hdVdPHiG97HpNjYvJgBl1S79HV
8W7XneXLfF668vuc181jP/Ab8tnc45yQ4Vuvc5QqyS8WqdyoRbU8By2/yxAby0etpKRWLyBPsb7I
01AdRMMSn6U0fw1rBQsQNtKz0tEKUpKbx27SdLdohhFBURLkikA5ahNMZ4Rnv27XbU5DvbcSBMRv
G+uivehdhG+alWRoBlF9rrMqcdU26ne3t2ag5baYKvLJqKLwakxgLHXsi2kV3I+6MDxqfLelJMZz
s6i4M0hzBqOsP49jbvpWRRlj2siO2jXmM08O3ocwzV6HQM1z1DGHEAODstILx1it9YehQbsp165q
rQnoL9cnQ2zJ/GZVdCrGWDygx5Z6c6CjjBErOzG/dMXSnDsrzPeKOD6EFgiNlqin0NDzi3ZNEPI4
megR6q3h6U2hPuiCvJOHlAJXVp5Y7Rt/0WPwutLtp1jfYb81hHkm/XD76/ZSqpO2MxPE4UVB8+O+
0ZzEAITp1f2UJhR0ReJngLSkO+UlUPVcB4d5DMODaYKJ5k3E1zwMxagdEQwW9+gn+bq5DJsoCQnb
ETN0RHTUHARF+3Mn2gaC8+8Ixp5ooydi/7XSk7JiuE9E/ZJW1mtfF/FjMZVUi0XpQ3XT3I2g/WRC
dKdWy4J72fWOhVhSsyyPqhwDgo+F1+hFsRvQlnMaOaKKXrQyV0HUyAnN+dqkC7LUtWUXKH36kSC/
h2OJETdEqBOF/DaGleKX86D7xtKdI2v0hFLP3zCEu7q6j0V09Siz6dFLoam9HWam6gjonjn10uz6
oHZFMzzPQgn+2Zo/qqDEIHWTXzc1ZAAKj9VMlzdBUHrzUxqpqq9NOqUJef1taXWvSLuTZRQPZjp/
dEWneU1g/hjRwkauT0b1cYP/km1C1XpHuPu7Np86Q72amgqcXhsfowy9IJ0gERS66taa+dHUKTwP
K/fCevJLpRYPQVMfpBb2gFwVTqDApyhzEbqEvOlBeLTmPqpBvauWaou5fVZylDElXF0pjI6FplHX
OyaFM+oJA6C2LlnSjvbQ0DsZOXg7a6qeGuuDXsfI3/Z9bE+ZGvuyGMFgiKHHaAzDEhWenSUrO7mZ
BUdLrMo5VnO7EUSjPmg8mXwa/dLSWzex5OSUDcv3BAZgXTxUtaJvSoNVMgJ1SQf5rpLzS4zuty1T
Dx1lk3KommVfpSOIEcEzgr2Nq9WS1yXxd4RUCycd66d6mdzYUijtM2RuUBLwu2sA02IxHLUmsSNo
nvyolCa5qnlsHbNuzktZT2D5NQKGaZtsxzH16zLdWZJoOlYv32Npt9k8UM3f61TmaM1GMhpyXj16
rgN99ns8jLJtLRuVxPM5qBlOmQYThXHuKK3kZ3GPFRdfzD5ZHFk17kere9Col8nV+m6w0pcpSuSN
hZKw2ndwRRLgNq2SD2JJH/NO26dZINqDXG5CA80e0wzJ72uTN0tL6yVcniszQPUY2LrXs9ivzmVT
wGgQ2W/B1DKKi2UzhJG+mbJtJaqhrVqpuHsIzbA/zY9GraLgkUMrywxpsvNGJUuNwLSgdC9ymLxL
VkH6Ks4u6tBHjsZvdIop0/2wCknjpCirB4UiwBsToVMQ4uU5oG4QzveLRZkG+mC+rmo6qtxf0SBS
h9iKObNGzQ5lpNNBeSr2SiTHvjCrVzlo/NQS6t0yUFo9L4v0XI+Tq8VNeNR1fJ9Ywl2Yaum9lqHE
dIY+espYtVSxMclVDZg+KiXlrAmY2mSRqNTPNBxOcTqG5qScu8Xvwnk8L/NS7uoUbl0h9B6BhoWx
Snw9DdJ3TRKSTcg1KBU+pDHXRebIBcHZXOIR6NYTkQ1DEct6LajgMsXkqhEFtpKyT8UiRsX9Teim
BZinqnctVd5a2Tb70ZyBibQBc6TIh9IgRVRXp9nSH+TIVI6TXv9QZDk7qyGUyk4syHvM2qM2gwoE
XUoBvmB9ZoFFhW0kUWvTLtlWMShr1SA1Dmp7tOpznZqyYwrK4BjtINnbTiuiH0m0RSEr5D6byhMI
IfTKLCuQbtpilJVT1BxHifL1pox58mYxkEtWTr06z1u5Vq61ob0tJD7Ei6iO0kc+ypSECQE+saie
OJdYqOkxinAr6g6AQuZWCQPPRA0YgNHc00ZZaaeTEs7UF3tCXgrPwYLOYmsIJymxAk8YlMaNl6V7
DpqmhD7VIDmuWmerkPWdNdx32VIeS+X7ZI6qzUSG0TgyGrWwNvfD2B27YShOQo7SX2YW+zQ2kg3C
q09DZt3RVCd8bFcoTIrg5CSC4lRioZ+0SoXp2k3iFjxlq48dVbRVOruoEFPAp/2IU3F87dOu8RWr
QViYgtwq/xRyTdzGbd8ALDSDZuuF6PfhxMRQ49of8gHp1HG5T2T/PFed7mnKWDqVWXplG0DcUWYE
ApI02U5BbGysNHyvBQNy7YRzk2XkiWIz4omXl3rKKESo0tQfivqxKLJmF7SS2yyztCuleGSOVv0p
CJX3SGnEi1kv1t5qp4tuhuLFAP6i5noSviVBEt0bJmqW0dS1J9Q2zcMkqBKS3Iv8LKny02ikxUmf
e8Gmj63mM1+/6p6pjOjeXQ1Idgr61FHEwIB6IIfCPmSxc6JKzX0pElZxdn32565C+12N7oxhav2q
BQsIpxD2wCRHXs9dS0SUhasQ4elGFS5mH/MiUkaw+t082cVV+ga2rZmFmyq3KBMzA4gW2QQVJxnv
w2I+d2EX3VnFV5U25mZKc0in1ZB5nYjLL03kCiv9WM4GxQ1qQK2hJb0GbXJo28Jw62bSXUHHLMfk
GqVSGF1Nyu7QU4OSm8pEq6bJUKrFj9HayRVcuxZScrDCdGA/HwAPZVAJjqRXgSvG/Vai7jwk2LIa
MXXDUnsyB+mxv8sKgxrcYBUKVDMqVzWdukbbMkIC77KlCs7iXIrxPelhDHFT7CVYPtTc8oZWf1Ik
+DazHuw0SviLRZkPc9RVJyGQMQ7rX3gwv/8VKIPgiEWbuT83AMzAZV33ub2kWlYerIbM/q8Nf/hT
nuGhNLXcez8PMcP653G3t7fvm+RJ8NVBf/31nf/qdySldWzahXqsP/++X/tqyGNvwhrZunn9mkpX
sn/80n9+rUzdrhYGx7/8GqI1ffOfJ1v+dRrlT0mVfy8f8/+RAJqk/LcZmUM5fv2f/939KYezHvEz
IaOav9GCx9DQdRJ1kh4KIkQ/EzKq/pumGZrF8qDqkiWpNJ34R0JG/E20kEGzJEO2aFum/CEhY/6m
yaoumroki7qoqcZ/kpDR9D9rJHFua9VbE03ysypqZ+uP+GOKNq+KOqw7GWHWuhe3iESSgphbD5Vi
1sUpoKymJMfhtLo07qNWNAgQqEjDuOXyoTXhs+BkbYuiHvYh0rF7hNqG/a+3db8w5ZUEVYZ8xLZE
utrvs3Xvn++DXIcLBvwp4A3ti6XWKKbsIL2hHLcT+td00ClySjeDgrtuzJZ0X0zGTih62mnoCSwu
WX206oiSokWjt0YablS9wG81LUjwcU7jBxapzZIG5P3rpNzGTTU5Up99aYWU7vOwN53hUcwDa5PW
Su2HEYizYD7OilC4Slx+14MRvme14B+HLeRVrcivWt6dRFCMJrSy6+2HFZb5PIWG+NbX9qI14n4o
NMPWq2ZYldYlm9Yi1BBkGiU1jVz4rQj3MBS7u6lK8ZtFDbQMqyiH7TXKa4qkZnhK2izjDIgBHPiK
oDely4JE4UlK8XTehs/5UgzntFbdSJxcWQoHGGwLCjvCBNFolI27buUzAG/4eTnt+gKftF09xagh
cA/TJvOzPlCPXU3PCi0c9nox3rXt0Dhiaw6OnMzUuVtLeymjXZJXw73cSQcZDdTVrBE19ON8lrOE
yrY0m1wjVNLrctTDlspNoYTKnNQPZedbbZMejeWUzZmyzUlo2VY7L3sgcFgi8UA1NcDUssU36zZW
Xvm4kPdz/tmHNbdFqhVbqLXFk9OQCsERiNRc6OIxUNMqmuk2IzZ1xhHoxUgtp25AkztgUpckmJeg
utl0lFB24rORlh7JXcsx9d5vW2io8oSTHQbZU5Q0Tm2aBgulAvcqro9VAimprolFjIRKIV3PjrMh
vy6zZnoBHmg/qIgq4fy5aTSbrr60b2EJlW5E07ZcusVTYpXOLX3+nFYp0itaBZp8uxLcIyIHk0Kn
ue03YrBPrYkamrxS7K7maCnD6R/CbKsmoNXqQA5hAvirFdGT8BhtgsqLECI+nTfZFh33lxnUyVUX
JXDKujkosQZlS2/yzVjWmhdPluUMZcv6PAV4g3NDHFfolPVXFEU3KjBHSQQxlBo1rxLRb6apJ4lJ
TTnacFeYElmgsoDFNUuTz+gS/i97Z9YjN7Jt51/EBhlBMsjXZM6ZNVdJKr0QKg2cg1Nw/PX+svvY
Vh/fcy6u4RfDRgOFVklVOZERO9b+1tooIjQu5gbNLAnQppKwuWareh0ZWProGfTmtKiZWdSSv2HC
+inuKJHy0owHRqACOeSddQ6W1T50Kvk5+sN56Svn7BYCd4vTgH+7d15pwuufX5o23LmqX+8DZ8Xh
1wzQOZV/HAl3fJniZk9/Oz94SotLqfQnxOjwMHC2T7qseZjFNm1OXu5/58hqIGISeWLe88hlhJRr
hWDMaQ1+HNRiPW7Sni7cahdck0G5m4YS4MtJs0NRfs+cxd7mvks1P4HdlaZ7jRXyGXfeEI1BBc52
uw5MniT7BI0mLAx48CgHdGAEbU98G8cm2DrOVB5WrNq+QPqZq9a9jsFCoouJoft9no5oU0aylfZj
TFvnrgnUcyPq+qIqQdZNvBeoAm7LQhVbAkqn5yxKYYXhwQ2IQ9H5YbW8Yudi/E8XSFvTPtFxYXxV
TvzEsMChJrYipGOVas/sYbjOoY/60Q3w00zZRpads1G1Z+8zL/y51O0LWh2z6cJ8x7wGeZ9krTlT
kPyS2UquSdbOT12psxOb2rj583ucaX/U1eScuUzCQ0JHNirzYHya8nI4Nb5+V3bbn20r7c9lR/NA
lT5EaLtCJuvCao/+4J+FTtqDslR/1p0hh8Yp/vbldrzIYnyCdM/3VSGSKHToQ5nGaR55Kfs2Zd2x
y+a+jMfmfl2FF3llNnENzc6u82W+FbY4lk7oXUeFRFjkqULKGUg1GByuQiya02xZ+8YNvHeXzJzM
jKyqiNbHfirds9dPNNKD761riOuZiooGRtBGsT0zBL1RzsVp85f+9petCpkgFhZv3azR1MXgfe2K
0ygC8Q1Vqdtxp4znwBrfgjQv7uKQbk6+ji4HcWE9CStNnoughcaKQ2YyieAyltr7nA8YcdYh/zFI
8c1TTc7g7dnaZwlRIGW7Arp3vv20ph1Qjj2EJ+2bQ2NkeV9ZNgkK9cqUbS8Md1zsXDrGPy5h75zr
+qEfpvSeV4ElE7VoZAH7gvh+nyIXVRUCZVGPfjTSU3yweuGe6t4GYHcWrC/CvNUrmUCLaxc/MSbL
YOFoOXLG9q26fZbJrA5WIvRpUp2KlOHRPQloKzx1qOfOY69ROHYT19prT+gHO1EXY0KfH++KV36w
2cnWe+q4pULU8WvO+QqPmrt2V78I8GcrX0R//nGxWT3KJCc4xq/6K5fUDWW9/e+fX8hIHE72HB5i
2zURFVWzXbNsIv0k9PprPFHLa7cKdlVqzDVfhbkmcvxZy5iYqtu3qjIZrkUj/WOhvEuySoypKKr4
TXh+GCqoTuKsvLp2TIQUY8b3TRAMVzG2AYbyP7+6es6hPeansFyXnWPUvIlHmV1tfUrUEn/tyvg+
9LhEdV28W40CWZ4zc0nbAabc1PlJcoVFuV7zu3yUWESU2sy55X+KNctYmi2Mkq2q4VCMULWBJcY7
OhGPDZ981TXJba51cV+4ZGV1wj0EZBzxBl6N14N2ZCX05DjEF7ufyA3I12Gr/ZngonIiL6SpH+3Y
ZUPVjnOpZka9+uY+nib1NIeA4mlscXs/Zs7o7NLSY9DhlMCZ6tl6pFqxtip2/L8mMP9LfMj9O2t3
K1Zv04G9UFKuKp8JwX8vVu2Cm3kteZpNT7rE4MNrWdWTWeXEvlVfO26gfVZ5Z1bCdqtEMR6bRGG1
L61lX5XxNxaF77U1kPGSmGNVpskuMAT9jGo+86jT0R2bL2naf7UWbUfFUhXXaWo2YWmqc66oe1zf
umvMmhxM3x7jLB124WSN2xBHf2KHkV13j9Q8TCKj+R6t6staGUIDQo6XvyFf/xFH5f2vZbsf2JBa
rgwV49tvB4Tfy3Z4Jy/JTDZshV+b60ild5C1b29nWsZuE7ObetkUeYUVbKwg1sfJR1N2RUNPsOV+
rkrrHlyl3c6zzB5MsrLHTM7RqmzrPfW7nVCEM1hdHh+ssp0es2LZrO5AOlwmv051TpqXxY1QOPW3
PysYT7ITatkVe2sO0kjlvj6lrg53Ish/UYip+zEOPtn2UF6H1f7l+ZKQriAT51rsk0LKwzg63jmR
5YNoi/o9m/qjTsPXoR+wJmaDvnfa9LMay3brZnokoGsZHxZ7OPijk12aAMWslS7osXGzxz78ZhLG
raXG/3DpZAfIQ8e46LnUi7iP6jGIqnrw9s5UB7uG90gT9qCdUR+0wZrn2T31RX7NZDFuWjsllWdp
/M3Yo54vK9yD8O77Hmg8tM3OR2mxFzuNMtVhHKeWCAukOp3GRz/38b9Y8sNzJdbbseq3XYV32lnI
F2kl7VQFu1W75QMnFz9KwyESxs7P2UDvgxPJORdvuvObk1/P+S5e25d2yb0DUFy88+uRcZRd2EPi
pzhMxvYRLQFraFF8jm/vLWImTAK9hK2hZxB1NvZ6QK3uRav5c2s1Hw2pHl2lwwOiyJfOY01KXJ+n
6bmvpZW/uTHPeSqtD8u9z8MZ6kKlz+mNXEgUqmie5ATizMG99or0rhKUO3H2rhblvmqZR4NMxCUp
3yHo4AjEVq1OR9uQqrdQ9kux/KwsFCY37opPS17d/ftb4wY4/g4YskYEyglc+EfCb8VfB97fmOPS
bwo5EhG9XQyxIV3MW2Wr9NGRaru46auoCuxmSbBuxpjLgSphRMvOgpXTQt0FF29cP1lQ7muv3Gdv
mOM9ZNFzU3pYTsIQLuXk3aToYj7FQ3kSa7NjAyflTiav5SIu1m1HUSvKail6XEM0z0VdvYez9600
VIHhSMCjQwBXJ7D0Cv9qFiEpBquLXeIwmRoKYnJht30bwpm39g+HJWCTC1wipU8QggEVC3THNkN8
4BDIvSyku4uFeMiTzvy1zPyX6Nr/JwWfG6j+ryfeX7Of31PzU/fmZ/Z3dPf2c3/JPuEfvmSAfag8
21eODHwCfv+SfQB0FfwQM+6FckP7T0HoH7KPq/64kfIAvKEfCGBdePp/cLj8le15kLj/W7JPeNso
f6NwbccHZLcDNwx4HJdR93/fPgabuWt215LPIiqyCelhXgYl93SGo7DG2scBCxrDoHE2ksA7m7gv
j1CP1OuGjXHbedfPNcg6XZJ1p9IqjJYwgFMt9cZuVEjJgjAgzTbLnXZT10Q+rXXvHooVacEkH1mp
j+Ew7oIq6Wjj0SyQ+Loq33sI/WLaFjHxQqa4jmvK5uV6R6R2SUfDP+uq+jx7gshRCMNNt87nouFU
t3oTGI+2L5U9Yaz3trrscZk6IUaXQhRPOT1Kn5bc1jJusNfjGDwnVf0roMhznJV01bF/dDVdv5ki
gaOStUYmdqfTMFofbWm/espkz4VQpyYvq42v6MEVnm6ioO63spgOQVCSB9BSXqcFNJVTz4/h2bJq
RtPa9FgLZ+KsJPPsUFseGsjAuNN4DdkectqRjXX0rPpK4TTfLRUe+WR2oj8vz/9/H/9nKL2ELv93
9/HHt7/fv7d//w+O3v8DNdRxQm5HAVSBzPrfOXrvD8eGhQ+YqBSENpj9/5Rt3T/80AmD239+4Pg3
MfUf9y+I/U2rde3Q9hR3tvNf4+idfy6FBayjYonxZGBjrEEO/vsd3MVaDZkqnYjNbY0m1XQ7SD3/
u4Nu8NOoZbl0VZjdeW4Zbz3ZV1fac0ftk4WDILbVVkMobZsTnTms2Pl8pYNL0idPtRUQGwpLdvF1
0WyllZi9qGzygCdiTcK66/Y+DWA6xBSIYrLSe+TIYufBau3mRde7ts7Ct3JwftQZqkna5MW+sy0C
NOPirnabG1xnsMCWwj3X6TrvxtDuonDt5En2hozauntdF5lF86hM1FeA32Fah2dTxmnku5hFfY7q
m2RJGFhvO++lkx9b7eIhq0AgNqvSv2pIQgOLRgc3/G4VLQEZPfZPHyQqGipz1UOcIigKLUmyyOyE
An+hfd46ZEno5os1x+a50wkefo8mre8k1WkwntrS+HnJg5as3abNYH+Am5a1UtumjsEqYgS6S1u3
V6ckEYhm9ydbl9X9mCEb++CSTjtcukl/dfVyp60YgReEaJPXy/JAv46838YcXGHIsrUngsWaYYX+
cb7kVoGO0c6fgmX5tKTzW+Y1xE2uiIWOh/fPJHLa9Nn67GYNmZeTO5KqNz10uryWldiZ2n5t0pRy
xsMeqxGC/Cljykw1oBX4vGr6c2+r2w+bWOP5tS2yxoaMBmGLBIHnLrFOxRR/7cOFdDr3h2+Kcud1
wXNdySDK6tBcF4PisCywOOOUvenaew/KuDwGgZmgcQeiiCsnxUQR/PTaHJ1vMhNlpsV169W02Chp
EwvTqyrvhlxNu8XE6ybtumMiCXjUyVe03mcutg4pbHQ3YbWcM9d6S5fQ200tpz2kzY2WBYHKofju
FgW94rb+NjQtiTIVG8jMEWNCT8BEH5sNuH+16YpYRL3svo5NEu6cdeh21MMn1RHY5cV2v5FrVyO1
9/K5S72AQrkj0itdyF9q5Q+j3V+DoMqz83K+TBMigZyz4aFZBOlQzchBunK6px4hg94lrHLDFuC6
NnHK6sHJ5HYKUbareSASReY//ZDklcKDWsrF40Q9seNg7e9ZeLj7wuSUdLgnQBw+z1XyTS8W1/hE
ex3Gdt5l1fRFirGPypIHSx1reapnmqZZos99T5ybU0wSDMp/7cGD28T/UpfcUIlHlA68+0ITNgcA
9O+55l/COiP/CopgA6OBwdVMimo1xFzoYJY2hpsT/qveAf05uxJEJSqHAH+2uybnKiu+2/EMAl36
4WkWoaT3UKNaOLjJpyVzkdvR0+ViEfxWNCRBKGUOIvGJis5m0gDkRAoqATzT1J5be0DMBJHcrNX8
GeKZyPKAADyHbTOPrTvbyV4E9HgEbsN9rIQTxbPztdOTtR1gY9BB+41qu5yYNupj2fYXZaNbd5a1
HLXdv4pwHKJc9tkucUjESCzLOsJnxnfBWJoT9NBD3hAEoJPbm6pcvVsqb372poLJ8EuDjdx1CVKb
DAEklr3l97eHVXLSjwZvKb+taYDq0uu9DNb3YaY9nTnTPSgYi2woIl8GMmrd4gv+j19pOpHjbI9f
UsqRqWp+uTr9AJZ/GJxKU4mt71lB56Qi2F3Fu9zCFNVN+0nG52TKIAza+76qzAYnC5F/XU0qSTFS
VlCWOBOeVbeLtJV+C3W+W2SF/lvGLv7xGcVXDG+eAreIIeCcEnIMjtPa9Lb/2gXZj7Z2vhbCOtaB
XRMUZLs7W6/xuapagrimujhy+PoYlU/yeiDs4zJbu7zH7T35U3NaF52fXD6AjaOU3E0aGKdfncfR
79bNFIjnfCFYbFzj8Vot/nPveQ3XjUgRZDhoFeJLPItiWwUFTsiYqHUf5bVylnOAXrPJhDijy76s
9vjVcUoitSa6A0smcC9Owetqr/m+mNBeoaTfp4Z8nmEZ7zu4oXwREMbl8Cy518emeEnm6ovO+tei
qkglywo4PAAhMi7a4QrKnW7L2pQHmI5xO7orIbW6fzG+NtFCF/5+LUFWYtWQmBlWz2oWLzK2J1Cd
iURj+KbBL56T0r30zbhs1CxbAtPw1Petfg3ywb3Eg1oPrWNeVMuPNTmFaW71700dvFsZ0eecyZNI
5u5r6jYkwhi0egGSR4m+fEsTndA1cu+dcnwBMoMSa5s3Tt1h5FsaZGKebzB5xotv7U/WSNEqppq2
Uq8+RO8d21bpnb9igQhs+k+qwp0W2MS1dw7GqvnWIWwtTgJugqUzM696BfOuuuII0BWtCzx5Vf9g
i2Rdwn285m6UuaTGjMZ/6MP4sXfo1QzQYLb5FNjjc7PaP+WgumgoBcV2ok+DQyPRGotNX0p8U6J7
WhJnOaaoiC72nW2STE/DPB8QsY/tNHzUs/wam/mVauzFWAuJiYQjIl3tc6lOTFA5dL5H9S0nZX/W
SZae9NiEjxn9Sg4QCHwlHNHQWvsWjw9M5j7n2N8P/SHL82PeuS9GjRj44lRFfdLdl43r0hix9K5e
51c/yZ4QZN76zj9W/niSQ3yVVvkI/XZUbk8pnxCHGszFs1fYT2U3PCRSNfdekv8IJzJPR+1DbGe8
/bWfcmDqF6zMs92Clq6fBl/j8lUre4FX3AUzqm3nMvyhkVe8mHttM0tCe9eBY5ZXdEeWhmM/FHez
LMBIpf7IlvlsK5rYLhEVnbmXYKI1Vz8swtYeChpo5qzTgnge9+wa71n1JP90BM50+irL6q5U5XbI
si3gOelhq98e16mqj3WPDaWVMT0ItjPgV68nQX+w93Ea3scg57FnLqOyHwR7Z+URvmjCLzEAQMSq
int+vF1/qf+SjsQ4FdnT5FefZGOiinsp79dD14d31poe+rrH0tBFqiJtpSJyZzSRtJZdAqroCHJi
q3k+2ov/MjhkKecETKvmEN8AOGcCIXd3ximPKVGbzXiTON19VtBuEA5EjtXUWymtjVkFN2TcP4Wu
dx6w9W3jjqiX5lZpedMhq8fDPNkv9HnQ5WT86glaUkH4aCm6ESF9i6QtoJ5b4jArYOrKv9Sxv0sG
0D0LjN110FF5v4GyarnwYppXLy1IsC+D99I1uHxSj8QKn5oO0+uBxi7q2UqmL7VQQ+se5vK7cieC
RZecxPJYgTCTuFT2j4VpT1qzVjf9QFynB1Fm8rsYqsf47WEoxlPDCqRF+xDM64V1hyjzccVu2rOY
43Kj4KlBqYkiiytaXMGnperO6ew9I05t4cHvyjb+cOvQ5qH9X0u7elEwTa+yLKC28GdGNNg7kofL
kU2HOFWvTt5YYnf2LA5mJYVTO3cSFHPvi+yz8spHHAXkVVb4xtP2+9TL5FQ51oORyiexOL2uePiE
X5wyChud1dRyKSViFqiHKaZb7+fnmrIh95/iYt5WaAItJqea5+K2b5O/0sN2nmLdf4677JBLojF7
DUdXZCMBb1W6mxaPIMvhiz8TUQ8/cVsRfe19Cp32oAt1DdrsObE/Y+jZM0CQct1hkgBHtY300xeu
V9baYt/PJGeuBB+yZtjjj6W52Wn1qcncX7MpjosTP6ma7WB+BlU5xC1TBaZffqXvOkHE8JRFQ0yA
RFBDUbRb7FUbszyPbHZDRgPZ/upDtVXVgn77VNeEWsbeT5+1eZqJbclJqdMvdZhcwhi8tNoUKuCQ
0m6cVO+4fqMK9TGPP/w0wCjhnqr+dYHUbgpkRDyl4yCjdSyvme+8ikVt56FA7p837GO4AAg87nHQ
ePipB4WdPb6OVIf4x7cpMLTLs6tdYhC13Berc1LSfMcc9BkOcxuiffcc6ywK62SlB4iHqJsaKuHp
0GZN1BcsaSnhdz4x0xR7Qee9xgYuGoqvUmAWTRP58Y+0tZDWxzsMcLsRH0uE1XWb1gTspzQFk/rA
CrvpmvtqKk7roCLaKYQfa4IrppqLVx8QN5/C8Vftdx8tS2a+SklbJ3tMrYk0DrnaG88qv/CJ7BYq
cBD3fTV+DhFq/XHc2ZKAX0GANmGNHZeJLZIXEaT7orSOYRw+TcOXWbxNmLGLqdqMvCQnEF9rXEZT
SdSBKTJwAXvrLXpbV8kpkOlH14ttMtvvnpqITvYOq8uUgKX+ktUSar/YM2/yiI/vGOYSsMRsrWbc
0vs/ey5DJFSLnubznXbNSTCqHBVlpS/3g7T2dchGMi4HPjiit0b9YlOEZFbxBD+wRGvbMJ6GQ9IG
48tzx8sepjzqXb03Mj0MumVrS7ZZSQKQTDE5BE8a1luH9iPHvvt8xIGwMNfDZOeJ89Xiz48idT3Q
AXn0ccMss0M6R6zmKKhCLoyCT6Ix226ev1DrH72VpjE7uneY4hIoAXdZMVy0k+gIl/mHybrd4ppj
GYita4/QC1RcSYUVZGzicFuVNpE5WcloELtIH7xc2RvjtOx4VcauhCdPWbYNMBF8VDLhrYu9cleP
1gPNoYexIRyAtbNfjzYSG9vMZW5gG7LpGQQaFt5akdeS4KvrhLSUOo72djOyIFhHYVNotFjRqD9w
q4XjnZu4mKtlC9VGdrPbL7shvYy9hb9+oBODYEigfK/iKEyDg27XXWsgnSS2defrEJB2mzOExiW1
JFVbXwxHNyEXV3jQNi0LR5Yt/am3WrFZxwwmm60IDRSPCphBpzyihO07lXdoKFP+2mGMTdP0dc7i
5ewO7d0QjAHqJ6WNN+2d9Q014QdKEJvV97Ih2K/LfjHK9DT37bnq7Usbzns4whN9IX3y0/R9hFzA
o7cJ3OmQt9WhSUuGX7gfYZMEB69qv8H7Pa0yOedpdj9a4m7GF9Jm/U9bp0fufpJ+bmYCO+9TXklg
/Yi94jCNo6Qfmu+sro3sRP8US8lnLGKqjko0rNHL49Ca8DgF7r3pczA41yfXXKPLLIsH/22Oaxwc
Wk4AoqyPvdNzqNevua3es5IshXl1PIxpJVlnYd1fGpP03+aVfW8pNELITLlh3EpEuhpS5q9Ic6Tj
yCiZzDsUWYpnL0C5XqaYBl54w6Ymo+/qNYMCT0z8WRTNCBfsk53e5Q9+DFM1ZA2Rm7Vd7rVCQbFy
fDktms6+xt28cZyadWBNy3yTe6PaUG7M+8EsvFMI3xuqTcxDnaZOdjAfBX3dRJ6Tk7UlsNQH2ioi
a/Da3dLSbMwDYf3V4/o/ref+34TY+mCx/1qpfaj+Sai9/fO/hFov/CNgZhuBJ/DuNqdNWhl/NVo8
8Ydt27QD7YDmPf0MxN1/NFqE/8cNIUCsZSKwvIm4/0OodRB+lQzJJqF9qEg9+S8Jta7Nb/q90yIV
NYSreGqCJ0Oz4vb3v7Uj4bvDWWS+txUrq7uVlv3exMzQ4gx3HjoGInTkS2wbp3WPfTuj2PXZG24D
WvSZQ4qm1eIYsdwfHdLTt0FPyFLlsfIkU126fN5TY9ybXFQXKyttQtMYAmM09TbHkKe8xy74ri3f
/qhdDJWN357c3CFpkqoEnKh7iu0VyScLCfKB8omAjk41j7i1WypKWwyfm7DdZ3U/3K0QeV7jcRc7
wEQgolenED8Tus93eAu2vP/rzkKT3VQ6yL6RbRFVRpxvINp97aJQlF3IGEpOyHdDDw1hy4YkwJRF
ZYS5wwtJjHuSTmdRlK+KA9CmNYUVVXOgt124WlGzyofYqsOH1poIeBDHPsm/zzcBFY3mbk6q4m1J
y2E76/JRDvlHL9IfuLYRTuPv7jJnW8+0DIbzMyJSg/mU6ubR2HTcE4P1KchQJHrOEKi+mCKt2Hui
c55Af4JWxX7WIRoZ4o4HZoQ0zObpjHS3Y0OYHEkafjsBR5HC5yVaUMEhPc19Mm00lgxFbCos1dU0
3jakoj715kezOMRk+s2wxUH+a2g4WM8dPiB7Cs6hMyZ7Fs9hO6w02+YvscfRPu+uS6Yvvk9GXe6M
+zVg+FUXMNZDqwZvVR2zT2nKzThrt7joCXudoRfmfAvVkXGOqcedFfrRSn7OpU+G9pLk4qsQFdEg
XAQHqKuDuzjEZAc+QXy+3BYupk0PT3CEW/IV0TryTeKgqJwXTXoK3O0dZqCxomeXe3hBrKnBkUkG
/+w/JbbLOaTO0qjvC+ccph3v8ghBYtfQusXwo0NtwvmEHdAk2zAZJCwPxUHcy2CzzukzyMN4EKFm
Uo7TvNvcww/cQ0eThSTnV9kltKX7hNZIHVKpqMuLkFKGTasf43OI1/JIcsJFzI77gBMVqSXvD3wG
pK9hjwoy6qG2k48AU7TlxvBjqJvkKqXzPSMDZDPEK+d1EMp9J8P2Oto+CrWb4gKN5+64lOkxTNaI
Cwt5Bqk69clMteu7tG72svucudLdNzb+fmlbkR6m8bjU64qqn36vs5wkZxOcl0aTw4V6vkV1vNeF
88kt6+w8Du5JTowecI2Vf/Hi+K50a5dQkD32UGKby/p9stj+Ze2Jfe+LOPI8rrfBKQjNM7GzwQtm
b1YB4ZvHZPPobn5sOXlHIX7WaVGREybyzagrx2JmmgCgvQXgv0VAMG7YcrjDUNvRKoGA7xjvkBqb
WMEAJfcJ+p+gSRbKjYWJ+QAKx5SaAHPizKPtCpucytpyL2tF0I/NUzVDYV214aQTS9+5r/urIQOI
5/kGG/tgMHjKCUHCdAShjqoRW04l+6GCJk0ogaPideg4R5kRqGYo558zIUUlq9YdPtBLNgfhdS0w
jc1l6u6CyX5NaoToofxU4SxA3hnJr86652ziu93Y/bKa5Jdo50vXWf3B75kHmUrvMZQTtuNhPUxh
iGlqCD/NwrXP5EsUsVzwi2E2yBsTEP2LQ1PF+prrBtZuKbxoMP1hJu6GTlW8c/xQnsOVPPhkCvOD
GgThes4KuC/r9Zis3tZf2uKQFG83Ee5UBnkTla4gn1F5D2mNOmkGLZ+LIo6ypHvXAz6D5usox4Qr
LSVddDEUoMZGyU+QzfIKcUUW8ED5NGCPsJtrPjm7NlvLi4YAzpx6OgyBuW/8yd+n/gq1NQXV3dhM
+q4q5opsDxJSMe5KlaV71TZcIJggof3lvRs08lFXR6d2Egq14Ktll8w7XHm0zkOC8arsJU7q8Y6R
KdjSr70nXryUVgX8j3u2c19s65nKJ5/xLvQMAy0z4C3OK0dRr8TYJcA1Rat+thZaKH4xdbHi7Juf
PvxWGPwHaJy4oQu/oQ0EX3jCCxyBuIxvRgRUCr9vuLnrl662gACmPiGytIXP8wqXnPfEbx98jRWl
t5HUgsQfkFYUswD6X+0yT3xcZNwXeXnEqJBHJcv85q8/dqLeJuVzqersldNmU3X5Nld5hfl1TP8T
xFH+E5nhgmNgxCGjjbAPFzfbP5EZiZdWq9uqdNvM3ENZxkgV7ZZ0knAs1iJ8Cmrzc/HSk1LlF+oH
JnTJ2+VRzM2mLT/CYn1vpgdVtn5Evw3RScdM00ugAJl5ByuLAE9goKZVVYuR0TwyfSfo4cK2H5kE
IiNnKlX+5BapOfz7z+XPrMffPpfbC3MchxrIkTKkwLoRjb8VQlRqgyxFnW0n2zliPv6QzQ1J1oQ5
1yktIKBx1HFGrHrcOrJkIlopxM5zs2rvyOV5EJWzLVW2a2mLbj3oyKMu5zu8S0jQ0iIPNm0phdb0
qGn0HeuJc/ZMAHGdEmJkJrLd455RHDW2cMxYKUOAimtpef5dNyWfWQ5Kq2Jc32z/yjpH7YbZZcpm
yq8dOC8PORiYJ5zXYmFCVumju0m1+/fvj2P/8ycvHfgAV8AHsJxiB7vBr7+9QaFJOmuB/tjS/s4e
l2DwPs0M702+jUOHskK+RacMul5t05zc5bEHAZbflA2/Xn6Q35BtnFx9D0wHw9zX4rGyGd6WOOhL
gWK5aziZUymz1qM3fVa9+JHT33hIk+42amhgZRsbbtjiHAdD+NUbAqJDRcDsVVOnr6hWnwKMo99M
XoP+UVw/WJlv0bgrM8qDstrRYVMPWczkRjMvhGBMv8I0R2iGgqFn0TGAQzfFfspazoZp0O7rbilO
tsMTGxXzvFSGJSUfiQ1zhodFmeWKIXVn+xNKSZ56e3ctGZVpuXE02kx8zEkjLiqvu6dDAvqub80x
bKL/jbszWXIb2bbsF+EZ+mbKvg9Gr4gJTFJKgKPv3YGvfwtQZUr3VtUtK7MaVQ5oCYKEGCQAdz9n
77Vp7Zv7erZIwP7yL1kRtVt9IDjIqVr/2OfoHEeqZafMyIKtNhtcitje52HHvdl05RY22ohTTcwU
tkZufK1xrrYSJHOMbXR3HZ/IHSyZ68wzzQO2E+rdYNLegy78q02KfpcVJolISVSdvbltc3RCUzt5
0amoc9T7hfzxn88ZE03Yv97tbBN7kuv5FKKRPAbBrBj786TByYPzbVIQ7h0NsHGI4iAuHNgOsKM2
aeEXK5tZ1eHXdmN/d5t+Tk8FEKSFdRmucEmXJNjM8b65pu6qqcd70c/tdKlXzaUMNeQY9blSHXmC
Rua+4OThvikGdUalv9GNUby3Pq3YJv5kvDZw/ifpvqzN8RPBsUmb7lRVrM1brFkPljJKGN5NJd4T
EDzHqUHbMkMCu1taptRZo+a1jtqO9C9UaVMOtC8ZAutuUYrbae00LjSEVVF4+gXjGGLiFAc6IoWn
ss+Ncxd5/r3FYnfml6FQC5dntTzHzxR03l1nGDwppb9w/eNN8dNqh9OIIIsycYENRAROFAH5MKHW
MUeu+nM9VRdX0ndptTC6dLkHRBgdxpqSEAGz+tjr6xwgIeXiiBTEWrcujjXcG72c2b34BtxmnXqh
dYtiI9joleCmXlTRQ515G8OecKQ4+ISHqIHEEhOQYUDcYz4wbYoanhNOgfZs1gldpzE5mYCaENO6
r5pjioOrsuTCRG0zOmV6WraCxuxWfjDNtA1+piGA+AG0yI4wgmEiC59wJk3wNothV0QyZXg2k4NX
s/RIA3+6BEMimV/QH+ygADUUVt5Kxo+V25XfAXZMFxVN6mAA79posXyqTSZFmVFuajciEC7BcRLy
nVBQdw4UjIhZY9mxDoVlbrIJCoWXDMiQ7L54KTXkO2HQB48IDY/J7DG0s6p9yG2T+Lt4ho0VzpkZ
H1pnTXvJ9TQ6ln4NdyiLHFRBK2mM4ctQaM/c5vOzMaY5hdUMquKo9UdRlax00nbOnLHci0HTbCVN
+ZYncCW0iK59ORyGBiZN5BibsjLUQ+qXX6tukH+1bas9q7DiDol9/WrIiY9dBxcsYqToKCN9HGRx
jtH1MWy6AC38ljydXvvsmUY+1YmZctWHZPaGMOPdETxV1tbjukyKU9U707E2MYJJGZ/NvuJcpF+a
+s1zIGO8/q7VvKRT/FlpdAtY4MVHBJWECyETPneq5lACgM8CpWTkaA6UnUZWiV3xFogU4p8+hFhY
wiu2AP3k9jEiminJu0NThx8N38z113OBE67iMAZ9VLSefoiGwD5t9KEaz9h6xnNc6jhQOn3n2+cm
rbwnzyril9C03q3ChH0w1iB5SuGuU8Mr003duPrBLWBuFLG6Mm9U1+X//D7V93aWfmAJ7ABLMlza
ysyuzDftm+oLZOtCJ5xAbyewGcUjeB+MUYV9y/LU3zVDQYtm6L7grkPORoe8rErg8laF/9BoH369
0u/S41gTCqnST8Sq+lc3BbSSNJV+SsSYP4tCfhYiTT5jXSOlR98HSPQfc5W3j9LpgqsejPsoyqJj
Vs1SqF4vb838UCug+UVESk7mXXi1vHV50DwbeYpTSVftxvWy6qAZGV9whpsmD7Bcrfquw/XnMpOe
qO+nbkg29xio9DCDJnaUMNG5RQnw/wT3lQ3t55gzcFzC2ix3YddGTx0qqXVmesF7yFgC5Kv69Lp6
M0XD3Y/H7gmzhLh7VffTckfzi5FTti5apqpyiqwvaVoda8+LXnoRTDcRKBRM88uKMIi2hs1ZCnEK
hddoOkdRBPY1U9VWTKNEFB/IO9M1eW+wkNB6FvK47EhNuzu2tf6l1sWcl1Gw1+R+wuAIBrHD7nVz
q3Gky21R545cH+SNYXH3n58c5t3NSK1X+CP5yLKxz47WkZY0L7fafNLPiSvGPUa9e5+zkKNpwkXH
tUtflIeRjjSdRFP9/b/Ls8t2Y1TwfQLvezk7dMYycw5db8sHc2BRqAnaPdxjzqmlryulhiNEEW2j
WTZAqGA493i5+MZWDi3EDbS8jgZFQF54bRJAb0YQLBrv2o3ddEVVc27M0CGilF4OXJGKvLumM45T
6Xav8P9OulUQMWPqaDiQnDzkndHe2uy8bEClU2enFycjr4t73DrBumLBxzqNtZiHnq9vlHd19cwn
AARulS1YJ/Mr7E2Z53sPV+VHYX9VVTg8GFH3mVpjdA2kH12L0S8OLf66JPCtczw/YPTojr6PP0na
7ptRpNHKcK2zi/+97mR0UDO/o9LC760Ii73t5vVeGkl3Nui0i766BA4ZDtkYnrB+2jSdqmhH1fQh
bMz6MwgZuHsvzJ+7Crm1LcCr9NDd5oUwSIoyolfoIkts6KTUpSyfQ2EXz6Op/6Dy4J2XLUiz8miU
o4vpJSlQObuefQg6Toq+vzXzg0XVZqcbGdj9eXPZ4TTxg4vndZ/IlqiD+SFouU+aII2u/TajFPjq
S894aYNnX2nVo8Dcj+GF216lPHQp5mKR6A4+yuswEOW3Ls62oDRXeRqQzIriYlPW2b3vi+GVkxLU
qMiamxtDC2qSPGZYJ/Wu9dLk2fD8+FTiB0URp1F+pVRxqAPw1FOmP3kN6ZAY78bz8jD0idg1EZ82
q69R4Nqv2HVJnYpCpKwjiwmr1QnErQGzWjMMCRhTdXdDXx6DoiBDbaQRGta93IXu8GmmNhlRST9y
+/LWrh4+pshYrjUjy45mNnSX2HWwqxwV9fE3X0sJbnKaT8/BoR6wgsEFdpZDk12oRrYpWfa4qkps
YX1xnWA9UH41ycb26ILzYRztFum0OBA6vfctwiMomxSAMqT0enOtY4+hZQjAN0q9XosJ5UOnKvNh
bA2Y5+jXpApQjtjNxWyoQo5TdfYZ6Bkn+/jZmvAGqERQ1mPy+WiYMd9DkDxOwmOGnFVUsRwXks9F
lKXHz64Ry2hN0VdzwDCq0WNWupRXmab9rfXt/uYpg7oEirc2VphAPc28ODnstqmpPFSUuvlYMQwc
C65ZVRKVoKs4Q6nrmCe6bjmcWMpFsQ0lSAtgGhaxIY/SpB3X9n1wMpz6GJbVzW7N8F4kTXgvhUYS
T6Cudo/RsQ2j7wAFj4Pfdt/KLJ8r3pX3aoIt3pRjSJY28NU1OjJ00tRTb3oj233nSH83xCxLAENr
qMli+XXsn1LWepYu4P219q6RkjGflKp4SNBm4SZ0uyG86UAW9oGnEYtiQxaYXBhBHefBAZyQcYiL
pro7voTwZabFpx7gsQ7AeaVR4DzgxH2zq0x+sRcpp9E498kCIZlG5Kw5CICYdFqHttLbM7KZ4dih
1iQuBYpYOJTuUXfz6AyBjHata7lnGUYtekekmXjuhzWwXYJlprbAkMxCOi3Uq2018hjrDVQm4RVf
E/3eVi7K47oZTo6jCBZ23XRXwxTZ4G8DhjE2VCAKh+sLXId70scEex7i8gNy3ue5l8HCrPhqjg2B
fxA6WeBrW8S93RMOTqaiVXvIDcvBbSeMD2ag6N6q7DkOsvhihvxEjPOwb1XrP2LcOlplfFBJScDa
YOzHvh6e21rLNrg+a4h//PwGJ9fPbkJDK8ufEzreL2VhPPIVfQJd7z41LgT0jY39zoJQrClcAgWb
LkNrWq8IwA/JjAaMKvFhGHPnNy4I30VctMaPzBJn6pyDk1nBtkzy8CA8+7uFgXCtaVODqjJ6a0sn
fsjoam99E3nWxGg2Qa77EuoU0fWyes2j6pse6sWXJFHk6pkhardmjC5FqFMengYye3PutFrRjvCf
WZhSI/7CPMZ/cbEZ0qTaV9hz3tvauLO0P465GO/LQzTJ6WRLhZhg8i/Lw1iR0VIxYEUKu0pkhxR0
Mc+YTgPuG1SFD2ocz0vBiDad4G4GZwAeL7kjzEfXALKihfAbW3ohm1gickQZCi6j9h3M/eG09unc
nqkAHFp/7M6JKduHqqJqkE2HfnQnbHWjd+s1UuYSZXtYM7vp7EfSuTdxQueI4ihjgY4PPIpe+D3o
jBQjf302jJ+qbh6SUnZ7GckCDysM9ciFEpGiN7zkjncWTYgbOHWLi6wM4u2KxDxUuV9tix57uY66
/8GwBEKwPnQ/GpNMXDi4dOzRrpEIDIJLWGH1TbOm7UQ8Yxe7TxaS7NdWrYX6aDzMlaUckEP3waxl
9n7YdSJOeIrSB1O107GzjwoWK9SJIni2kY9sPSdAxGAaqA+NIXidoCFncKFfIH+fTAMFgCMYMbQA
7F41UM5HR0bIXpGX+9jJ/Te3Eiy1JitDh1SMexmbLHwm5uuJC93K9uXKCPUIcYmhdukAHxnd/orO
l7+SUmHiEtW7KgL4z3AioK6W5HSYRnfvCkLoPW6P5yZxEqzV5AiggUdkFiX3fjTEfSI6LMsBTGRl
tU/iKth5doRSaFAQ94fQXOnuhFLDVFQPJpoCtTt9KSR/uiOK7C1KUJjIcdg7LudHHApkoUU3wqjV
0FhTKUSF1hvfB/1JKwbrNFR6vCkxs53y+SGZAXkWEi9dy/uzRAm/0jywOnDbh02G7ozqoMwheOIX
wDqDZtoPscrWYvQuea6xuqvax8GpHksrSe517R8cTyS3Mm0fEisD8BGh2KXMnNzIr0lu9ADkSaEp
xbmJl9TQaXVKADlokIhENieaGXhu1Us95u2DGRrXiqIMzCIaV8kQ46TgGjhGiYToYYKCNYkqMvTm
uTXG4BnBD38vlJ5ZmvIZB4V/yvCZnRINuVFU2ok9rzfU3u/JZgs9svDqwauZ5E7gNzPSyiuLvMc6
t97iKQCRT3F4n01PEXqep1KUvloFjbsPME6vnWAkMXaIjmLQ2mNTDuFZ5XQZU0atbVOk8hbZEVHv
mtTXrusMt8GmTl/VhUWwc1Nf8bq9gtdVxPUm43Neee9K5NG11SrS6izoK5Qq1N09yrYy7v38sPzf
pCxgbZkl/tiRa3W8qweXhuD8OmfUjXsZqfai4Ox6GedR40fpQYZB84iCNLkBBNhVcmwee4sWtG3T
nB0cDB6OZ8onDeHfsUIxtO851d6qzHxsPVV/byosu3rvj8+eZLzoJMvsMKUdlybgQbUEwoFKUdyF
BcGVTqR9UXL6MCAE/DDRpaG0LWBcZyjbsNvUk/e9wNzDkAW6vLCRzyA3cFmmBvHrmBffaZQ3fyHq
PcmqAvtmB/GWfoki17QqgvGemh0ReWVsfYAZyTeDzJIz+vfyrUmybV1VzhM1BKr9dnRTkSPeC8tH
8GLgEsqEpd86lHwEj2u7wKrjr21loiYgqWCfetgOpSWYGTq0Dquu++4Y4Vbpov0A79Rtw65GM4Vd
DWm0mb+mSe2vGotLioyL7NVWdOFT4KeUbKr8VYFoH41UbAq7s/ciq4o30VJOiZx6PNZFUr6xVEXL
2bXTOXL05jhVBjnZVadtJwDVG0qkEpBK/JxCodwoj3lqDNziiSAW+wkJgZ1aLDu0vdsF+BIwK0yh
9d2KaUHiAKKJN9aoAa0D7JVH1YbhpnLag1X265QmL01/W1slEUGWA9gNeDgIQzXrsyt/Uui99hO1
wYB8C4DY4Dq4qUw6MBxkAMRKOfa3WAuO/bHu2ncrnBjSRvndtnHkSzvma2veMDo9D2l+VO4kYT4T
b+A70Uceq2xtmZ25sg2kzPUFacGDGwE+YK31vUifoymnbTmCb7FYH6jUGPAR9D12lALtk9HSnKf+
5NEu9oNj1kevRjd+QOhAZt70rGaYCY8I9I3IfIAT+aVo33LdZVmQgjCMNdJV5lcUglIfIy8SDgDI
yOnwh/erUQXOGvEwAYYOWjUrApjtAIApcouyEe2jXHQ/7ACSSWavA9fVUfRJmxYRN+MEM22OUopF
UOqMBwf8kZ1uc0HaH6sddwPX7KFFrUbzsCV4E5l1PfpiZVXm3ef7yUL50s5AMTcyfjh4DpzQ39nQ
j/ESuuTpdeLiCC9d0SQ1qRd8SfKCQqUSZNp1z15jsM5+R5lAD93X3zCh3FwKVT4+xC3uoQjjPYQu
g1Va1wtrJ1X+Ex3gIaGgs4GSUjXcCicvIYscHT0BDldE1t+q/NFN3+yGJjvyZ0XeC6GgjkSmIaFG
p5N66oCVb9Iu++ym/EZRUW2hGZD72gLvmbxr6/kYr3LkWk1bNvsqovlXOY1Yx3kUbgJRfDpcwYn6
lKPRr+ugfkWmSN0o0eAMKD71QEsCXMvobn0cEyuROG9WeUdXkW/dwgP7UHSXbIkUElj0gkGshWjJ
OWtWUxVyjkhr3CbRo1Hk3S6HcYmk+YeTo+lu0el0oDAZrDVvDdusjT0IetS9ldERA69BhOS0vWKP
LjYm1y99en66OHq3LXSRhVv9pER9Nv2UFgxiOGIVEOjqZDLD915zY7oiON+meYyNTtbgQcJvQPKY
UzYWSYpT+Gm007Nr2MVe6enNESpYoblgagc+LHLUJ8j5bVm22OH0iYR0PfginOIcWGKnO9gvqpBu
eO7lG8ueYDhDlMK4+mi0yHuKPnvvhkysipaTt1IAPmcwlhCYY9yEmmYEzC/7ULrzgOUwhkODmrCs
KQM4AtK1SYI2iBy30RDZGz0ReTRmwOqeJjEZFLUdInk1pkxhb/XbxlBvFA9Ii8zPaoiibWcHNZmy
cUs9qKzhyjU2ZkGvNjdaFqGQYPazRtG49mwtOsRVf0xoIRHuEQH/Tm9Kq/Es+icpLQWIi9tgYGLw
cnrwwHVUwHHQ3G2sUY4YovrFk9NftWzefNbHXYSAowtpwsCSKVfrvGpfSjzxh6gV5trRdOgfrge1
SXqvVqB92j0rWDQX0U424anliioElSrUAQx/3aaFNrPm3jhsdL3EZZhG+zn6DO66ccyZImI3o1ID
4yZfxZhefXgimY+ys5J0C7TmIPTuu92UqDLbHk2s17xrs1zV87yG5k3AOiCc+oMGasXTil0LRT3D
Fi8E33SW5yi64OaZow9hMb4JK34XvfWz905e3IuNp4LrVHDj9WAh0UOHj5NbLYFUCKmEF+x1qPVb
YKv8aB4KGEV2Qzlxk2hSsoupnWpWX6+ykRz5ius665CF94b1M21RGwvjm/CVyQedxs27ZeO6wehj
bN14/DJ50zNcGO+m5ge7G5JLGsUsv1zBpJzm8jArpRIB0DnqaTERfoQeAckaVfNn7F6oOitU61XN
1+cgvq/Be3R8oItuoQy3Y7FiPKa5UbLo8uNqPXYcpCxDijRpsW88LisbrsmatKSDGp1xWyX8SHZU
irMJzA8N9aESpCT7FaGsGkpSs+s+S5IW9omJfBjfKZLw7OQMjIwDRaR1E6lHw1XHZOyRhpmSO4UT
PdZ+/Ja3XoCtV32NGkrz/jwcqcF9ImigRJ3L6qofnhNz+FnXGTpn7dHCG4RFrBZ4tTmPXRZKNNqk
Qzq5dMOtDNsJE1iG4zt30QGsBVJzuJR5ty3N+tIyDZuESndlLanh5MNM4K2iLRQYhtnE3yToMdbG
vMRAPQ59ndJV5v80VQVMa+ivjtT7bWqnJw918Yo3zECJ4i/3oKcfDdZDuClkgHYZTYI0f2o5r1Bt
FWhIHPwGKjmGnp7t68i0d/ETYn2ubznJi9sPEaeXQ8ULxbwZRc5+zPR9RgH6MAWQ8gl+ofXQAfDq
q5OKSfNwm/FgNaQ89Pg+RCm4zHHTMmlDj1Ny01c+vWRrmhjMWJ93mq6A6Jl/gZcmjbXOjE00qh3N
LaJvfJ04XHIgTn679bCVDhhdUSeaai+CdK8qRrlg1i1TRd/2Xf6h9fAmas2E8j6kmLogiq7J7cG9
SAmUO6t0uHaBO9s5CjljZKiioGrmN+ctcsnX7aTSj7kXr+u8MLatS1fNdOILbUX6LHNPzEmupcfE
QUd7FBUZ5NRJ+5HN95tIR43UD3ITCumvrDJ7DCUjEG6McUtszpqWwTm0RHD1LfmSlkZ60I0Y42+a
vU/gaA9dAmnP+6npVMvocnWUdbaJVT/0ZfIoB0IRwEfCtfaYghCTV5g46oRZHqyw++E5iOb1Fvuj
SMufeLqGbY1eejfZ01/WgJYK4fc3zwl/RH5urHqrfhsHcm5UQlJ5nf40gu2QYhaXBRK/avhRuym8
z6haD0FC6qdjn/1uvA8K8njp+utyjB6sEIo9iEucbbb2zeMGAWMgenFqSSEN5sm6pGe38jpOOkeI
24glg1Qa40NLDQUNtLlVsc5p3Al5m2HPo9iy6KjXkrXK2oyhR6lCPWFRTZ/jTkXXLgoBaKWd9uEy
Kq8imp8PiMiauz3MqFOPUmhhBtEDYxuSV6LukB955Usk7Uvty/BjapmQZLbKj4atGV/ILA6dPTCA
6FOCO9xj43Z3y2ZkkcxsuuJdjWlySmn0bex2Mq+RAXZL+eWTKYzsuY507SLNqfn1mSwzZcpKfNKD
HLXsbFXYFEMwRGhSgy2zFwsfo6avmcE0lyIho5gKwk00+VXkPvr8eJq2iOrFEeV++uEPu04vv+pU
nx9V1vj7rsFhH8g2+ewRHQV2j5O/AK4y99vAk+8ltb7rsuXow6+nJqE7NKHoxS1PtX+/atlanqcv
/+uNv5+iMrinE+r+caz5VTpFo+vyKnMI82MgUeDG0tinehJcRxbEnJxYYCYzIk0Z2aKjNTkzzrR5
zMA02krTz0HQbmHUTPQfnYESViqpIGMaNT4VZIabbmjlo0J186hQEqdl5v/xVBtne6k8YBTjhGP4
n7+pd0yo9p7366Mtz89PeZ70rnWoA8mcP6ScX/HHd8Mrioy20PL3LM+7tC6Xp34f+p83zkSEXeHr
YC2OwPCbxyR2d9xLxG15vzd/3RFLEebYNICXP1mi49W9jtkvx02xJ1yDOCSLwv5789dnM+iOLnuX
z7AcW9dRks7f6a9XUOul88Xmr/fPe5fN33/M/Ap8G3+/IUowWs6bvw8Z0hIIQyu4ipmm2fR5s0dT
1D3iVNlqWt/dli09goKQG2hQRlrcst/TMWzXQSP0e169EKXTPCI+yXdMHmeTMpvp/EAlpgL84KAf
mjczqF3YUBtm104M48ecWhI4pkrt2tkyurymwiv4WLulQX+F7LTlLb8OqAtnN0K0/fW6ZUdvBqx6
9IzZ7T//JtdEtG+BEP16btnBwgjW8kTG3rK5PAgMKfu0axESzR9r+XfB3qPW8LE0Li9ZdpQyV4Ar
ieL6/VxaV9SvafStl7ctO8bUd/asYOhbzZ9lefCnONzXCrlbM9a4OZnliUM4YLJd3rccnySH/FD4
Prj/f94ntbI5ZD0O6N/PEd8wHMLQNn+9d9lhdYV+mJJWXy2HWp5zTNIwuO2Nv9677PArj4aZN+Bx
n7/e5XV1QufHo9/yx79BMGZ+lPOy+Pe/K42wPlYWeTG//41kwoNdmKDdltctO4xp0I9weZB2Lr9r
it7iyISaDsI/f5fV9OHRzHGJ/36O6lZyQutM53v5jjqgFQhVw5+/D62bWXeiW/Lj97u4wMZTIYPv
v5+CgUF4lCy//f6cmBP8Uz9Zn7+fslQVn6e4+/h9+EqSRFa64fvvYxU0Ws49ZYHfTzUjpBHCkzCD
/X26UBYi1sYOn38fvg097+zm9tPvw0+xh7w91H997csPYKYx1u+gvf8+fFS37SVvyoffxyqwcANd
LW8Wd5E1k2JW6bg4uPZf0M5pL9CATlowD3DVqL3oZZJCcB6IZp13lukwrDsYXMdlb8hUa4vqzgDh
wd4K48C+yYJhs+y1oSWdGK9c7rfsnbogvRGb8L7sBKCaPBksAXqjCwYapJRr8qF9Xl5q1v0drnfx
sLyU/gy+rVbp52UnfCGkgqWlDsveWFClovsX/foMhVUoutBCWy97m5AVMjULOsPzZxAkNj8EhX5f
tgLCF5+pFK9+fYaUVZfea+kTLE3txcnH99n3fFuOIyuJUS8JzVlgqL00MV7hKgBxs+wdsoivYAia
7bKXqOYGxx6G8GWTetl4mSo0qsumxfr0LnP315F8055efMyey9dA+/0w+bn26/MVYfKzM4v0uvwj
OAdJV4dNdVwOU5tjvA1Y8e2XzTAitdDVaOsumzrZOycmRzQd5s/L7zZdZah9XbbIi5SPrSAhc/5D
l6e86tIhOmCmN1l42jWx6WnZfiKGenBN6N8qZ/mqCAteD4XJarYx4afm8dEyG/eCYxCrCBfJiQ69
QYG8jQitc90XO0pAyTkgbFXZuy/L/2kdeLllc3nd8o5ls1Nl+2B0NEaN2H2pdV2+wIRaNpaDeUF2
KT3Xf1hejXdpQF/o9OdpOfRESmNnYEhc3qDoOFKNNNHmzQczKnc8NbMlfNmchOHdNCN6Wo6kaTpS
A8Ti83GcofulWv9/7ej7/y9aI4Cr9r/3/T2Sft7g9Fty0+f8cGN+/f8w/hkQ2hC9eoFLOPk/pj/9
vzyHxHIdOJtBnrnp/2n6wyMIP9hwfMBp0L7/Mf2Z9n/ZPlQitLSY9fDLmv83oRqw3P7VguARUR0Y
/Gd7cFPsf/f8mVWd9G7AuRb2ZrESBVRlFOdN8DXVCddTXXSiDv7FvlNahlQEERdM4VxVRixlaDir
q8icywvbTBVvC4rVL/r7H9/j/8ImYfzPvkQdkbyL1cByLM82/s1nkE42htXUxhTF1U1IFf5xIq5u
gEod0nr8I0q2m/CiYJUDQFsPihV7vvnPn4Gf4l+cGoCDHG/+kWyKpab3744A1kuDErTVNzWlckaA
l8TwX9qhz1ZmHOI7U3hziJVd/ed/1ZwNIH8YEXBkclYEaOlM23Vd698l06B2Ep+ia7kZs4blIZKL
JN/1hYvN3dn4UtulGrEaM1VVKLz6xsqt1LFK3szSXtsJsV2gXJRw1m6TvrMo3OJ4PChb+/SD5Cq8
vCM0IP4//Vr2bGP990/tGJal4xHA5Wrp85f5hztgAg/ZkRlQbByftFC/6i7pFESfHVj59YSj5I5C
PjoYAbGDY9Gma+DOQIrCwdiM7li8c0F8DGbi/EBiX8JMKRxCH90JNQSy+sg8iTw7TqA+pkyeoQVe
S9+5QMm5aWO3T+AeIGB9ykV518ZyXzni5s6hmsL5rPTqWLrBDt3IEd7dzlfNzhyp9FU7Ar8P5Kwd
XRfr17iblL+2oMsRwh17lHeDFaa3nQJ/2VHA8dv+aDrldqIYbWcgpMvyYpAqiCRr79bJIdRQ5Snr
Yts9snHoyKl+iEdnM/4Efrcr3OihMseboU4leplpZHFTpdsRc1RYxHujr+k3mmvtOWrjJxUUpG7a
Z0KusW8yFIpsR177o5hCWhIPiLsOMUyp1pfFimgaSCLly2RMR5SeW4tFnqcXLxPJupVFKYnI25US
6EVxfMHPetYb9Sw68qsr9+h14WdvwALIinVPwjpLmq1uG3s/94GTK2il3rGXxnNFxbCjcI1r5zbW
/i3KHVxs1UvlT6Caxm/kcR1KM8ft0aIOHsHrbVpCArTopJWxv9awOSFXWePjuQK0p3OU0cYFYTqk
6ylRxxqTu4CK4EWY3Z2PrCUZpAlvhLBgx+i3pGrtcUQ/Ofq0DjJ07HCtu3A8COmQRB1jEEO8YILs
kTuEJGKgDGntDTG+5sawtXvxXtfWXsXDa1xXVzBVAJG9O/WXbmNTXaRwBh1prrEQbPaa2TRtTK/7
HpER6DfNZ1z2RLcGlN3V4JFINz1KasQbIRAZd6VoTq6GhSELu+eIybzj79tKu/lmuGsNB3xHtPKK
fAfeeudmDet+13jFqgvAiVhkjkX78XuvU5hrowcb1FiakV7ho7yev2Wp5+/e1K7TgjRlkdsgEqkT
unxXtnvVnE/WfFv4AJSxbYSXHDj9kHmwsaLpnpF5tAIhHQCLQTdSNz+yFr9ZSYW8ffOT8eygbnI7
eXA76mXpPp7RC0z0UV7SC+m3lvAPFc7zrWvz2w09kPYeUCcaiPISuoSqBN5X+gS4cbF10jRBn0Il
Yzc3E/1+ukQEr7pBf+rbcOcb6tg78lFrMWhT/Y9QnkgMnb1BlIo4YAg9CorKhpbeW1IQrXrnp9PB
b4HI0GfranWqde+AinMVm/G2t0a5ckaxmuY6U66OLrkKDqHuFuut+dY4SXVsRy69rKe0QNtajaew
IwouluearrGeYHtE2OQDn/eZoHoX3BysPC+mpKGmmQcbaVJHBk/c2dyYED62BCXGwa4mejafUIDU
/WOfjUfaWszI9cP8++ZU3oqoPArxbsSU6esKJR+cx8m7JUjXm244uTYx3WP5HmWgu5XrPaAcw6PH
Itl96/y/7NLdtIKPjj3Jd2gHUS+YfyOAPrtUgEgqNWxJKMisKr+1+6Gfdp1L/k+iHkOljpqdXTpt
P3re1iiZzct+W3kT5UeLmwexLWqTpFh/uWy78U1WtH27o9nbBxlguzCTJ7SePzPBT9lb9l/SLx+N
jspqmgwb1Ivjzso5+yLHfw9tVhqd9aiTEkLMHtVZ+d/sndlu40yXZV+lUfcskMEZ6OoLzdZk2ZLs
TN0QzsEMjsF5evpe1PcDhSqgu1+gbwTLdjolijGds/faYfJ30smGcjBuhWHZr+oJq14OLQNZa7CI
OOoSO8B/levHyRv2EvYeBqadW9hABdGiIw5dtr5TLwtb+6I6fYWhdCm4Zhhve6yRIV1FZFdne8i/
XaiKa9QkJ6149WazkBg3gxWjtZOvI8SdRRVmJfqh/Go4GzUAdA7Tq6HB0CTLJ85o65j1JrdC2pgp
pa54j2RYp0+ffEa6uBeNeNHdet2howrj/KPWUm2hNekZGukilApnR/2Gu/WQ9KjVyaBe5Wb7Q+oJ
E3+4w5n4KN1V1DIf4D7ZaogzV16RRKgm630/ec2asz8N54gQcD2ySB2R5qPyMxpyNzreij4pPFU9
y/Z6NyINjQ0gOly9Jq1Bhs39AUcW6MRxISLZXj6Hnmbqn1pa8SF6hFdqIITm03NKblZm3Do3+g6y
9IErE+egQtqFDLpSH25dPNC8bqI+v+ZZ8qN0sYN0NnwR6mWM9rk15PCnwoQIw1CKn3RryoVyDDi0
mNzG0PEW89+wEdsuGk09oMw+QFOSJPM1hnKfEnWzEBnvAZ5Pzbkb6gkm6lfNr9/cnClXoorX9Ozi
WP7NU/E3iQ/UN0mAgiNwqoKGlBUc+SM9t1J+u2X5t27Sl3TmTQVa9N2KBmwUQRHNZCcrBXcAvMvP
SiUHSstqJfoIsZbZEkpd5A/gKQPdHrBf6oxQJk3Vd5Kve1UXy/lK5SZUzNmMEg4N19bltk4zUmvi
HMaNb8Ehs9NvM3bs5fOyoFbGzm4G647+iabA8ihiVbpIbAvsDZD7wnU4cTA0bN5lhOSULcYrejnI
gpH2AR4RsUsWfDJ6fpWDX4NzZJtm046N2KoZGlzeuh3fnS7+7TbWBLM8JjqxSzbCxvuZ5L/zLgUY
O0bfjuRPNRofuu0yORsezabO5gpW3JWBmk4ebh+0HnyejjHgsuzId65EipsRLfzIEFi04QaZ39zI
zS9oQZhSacYaxCqEBjM9xZwHxDdtwTF/GQnvjxFpR5Iw6kVb8UfjNvqer58qOCAQMnHHyPezzhqb
MYL6M3K3MJp2NYhJPCN//MhKllmQPfIgO1WeD4XSzS7SBdoExdIexA6NPWJQtI+15fyxiu5S1PEL
gqYldpWbTvrAgn3JxnX6aDv4IaGZ3+Vgpgu9zB5Z5l8jxk5o6jqWy+zhj1wRbwCLO2hvlWN9F+3c
ucIBSMP8bopgx8ADCDkBSkV9TmmITRDRoWN+rpDQLTPQxFYXAOlisnOq6qVL3a2VIe9wub3GVhJh
xrZ6lXbkuCFG7jRnWpgxa73MrH6BbeWXTVwJ/nwLQgjqAuin3IyJWE+ed05DGBqUDNGt2BFq5u5g
m9FXXzikTKPOLi1eQSGgXFnFu9v3X4Z1x3r4/RyfeNRukxgXOlo9HOMdTUeqM3izdlnHMzhXbGfm
yxC1PDzvZoImlkOYv8spJ72XCyNwxIKSNoHzNVfdUheyrL5VhRSk6xau6g8DjNhF6wfzrbQwJYa2
DCLldj76NP0f1/HzVVmV7Ooq+9q5b0NMVryBFGwvXIAUBoMrPmQAb5YcrXaMSmYUI3IoMxHDTLlj
6wD4MMtwrWsU4TC/c4fmw82wH1bM8uWkWMBFBWyu6wgnC1WyrhT3ddikELM8892vLcWkRNGPtLFv
SDWrvrEAC1o+VNPsEtD6W5pFDIFtzPfoLJRqxVro9IGcDg6MxyLnVOl37Xmo4z1mcO6NaR4+QY02
tS++fPQkS4cNeumPHdt7LqzZI+bPaw+wU3gxuvQ+FvwvlJHn8Ff/EqHTY+Pqaos2NQ5coasxdtE2
6HKIXzrq0onL7M8TMQws2BYlpnfv5naz7jSek9Qjfe3Mw7i3zf04ApDroXCZhg2ef4B6Y8BmNGDH
BhZqMWDmDz0nfhegQQoeNb8EXvYdckJdeDHnFEL88KgLB9mCn4LrQeHDzR8FbPb1c+oiaPfhRSmJ
et2sWU9EEeMgIPlS13ix7oU6ko7RBQym1H5TIz4RRrDvtb3lCEzxwV9cogDM5Xdo4O52OAANwK1B
0XTc4gaIkrF8A1mCBtgYkdYWPUZSwb7Cf8XchIJndG4idi4Du6zEyS66wRKC3p9bFh4fV/yhaRFg
8OzRDO5NDRnAB6Lr5tMDWt2vrsCbMy9NVcVypVsW0NP23PtETvP+R4+FpoF8qmWsKyYexviXMKkU
MGzSgm/7GFYSKvZ6OpsEnJsuWaisEea5AyrLSCjvozyGs/sN8TwFh9wBkUX2MzHN4D1gg49kkPoe
X3AiWGdp9F1X/m22pevNuGxleBLK3uksV5wFyiN1TCZobhWCih8MfFoRKVdXpPYN58C6LqOP5/2R
1vztkWmdOtKuEPIxaNQ1DCf+ngcn27dHWQav82AFWUJBproXYX0uYu8miPYqbOoQ8782/eja4jJy
4sf8KTVUGokkehCICc2EPkhlnCL/F0meG0P+c4ERyz/S2rvNs0MymrcknAE76kEvTKBK1naljqho
+BUpUHatYvZPCq6+ApISSy6XJPVlvjj1WL/6mXx7XmGbaICF0WUvuV5iDUbMkyVfggluJfToEQUh
GBQUnUF6f063z3/jFj68PWD/872Oc+SIHfOScH2Rr/8zfiw+Q4+5oWq1G+J3e2l06pLq6kIBpF7k
8wRWcz8l6lENvM75c4GZNoCVoCxAc0A6v6TLYsVZ91G2+UODr73IywfGGSbvYN/O9s2mLV55Y1S6
EIEHuXZA+XWK8uIkgvYry67sntBaEi+5CKr4yEXlWI34g+nnyzdDB/0gMkQrWMnY/0S+9inR0zzf
wfOtpD722nKX2/HeTWY+IXceick1SDjrT3zOSm4LYqgW5fQDgsivaGKhmKeP50yhhfmjtal2mdZ+
iieu1B89HR8l+0vLaH6oybxU4fjiK5D5JvueiO3Xc0D0NnPNPDJVnv2q4ZBiAaeAlpDHymswhYE+
pzumHNnz6oi7ZFdNJkq/jSQ0pfbwhVmK92VBZkVOrzqDXABU2BD+Uo04ddLgerc5TE6OFSrT8KRN
xamPzG+jzK7Q+9Y+GWj5ON1MCRe2dd4m31gbFC2a+jhFjLZKsZEsykvsh9+sDxeDbZExCvxuxdpD
ijYv0ciiH6GdHue9oiCh1LJrc+HY2ZoSwXOH20Xj90RwoZ0d5vH/3BhF86oZSV5f+aG68JbpDYEJ
/iepS2RiFTXNcjbYNUlchYN5VPoW2+1q2uVmxxzA3kYyV2YVs8+89JEp9si0+NvGMm8n5VvDbWRn
4TdllGXvpEc9Tr5DrXuNXubJPhYWyhz0Gwy/ms7EIq7mj8NlDIzUhRfpuW3bvRLiK2Brtwo7jiZV
/Rv1N6lwRvYiIR4n9fAjg2RfGuVXbzNzpe3SClijN54/fXlT/ZbiypKCfCi8viiQRVc/5jlV8fFP
vByz0i+BzZ0yzxl6Gdw0XftbcInnsTGP2iSr8J3W/OuBug53QDDUkFmGd6/6DLjdqiw74ti9zcMl
91u8VtHbPLkQXo7Bny3K8y9HcX6ZZ72qSh9dxCKX4LA/Qxz7Idz8kYDDT4rdoNFc97SP5/3tB1q6
DNECQ8/dEAyHdrYApeFraztkQp4/wanNj8/NqMrH3ynmzHmHMl9/yW2isMiTefUYCsNnWR5f7Rmv
qgAvjkX1y54pv4bGHISb2flLB/mRkbr3HO+gLsHVuGqJ/r7nKC8f86dF+vEK5ziJsjoGvaGuX6Bv
pEsDt4YDUR5lH0Z9NdLNVJf5egx18o0T98zSBCsmWJNxdu+l/C709NHOtRIcS1cUTW/PyvTUM4M5
vXMIVXefL9DzBplXkyH8DMjUWtEDww41lH+6nqW09bgGQ8NwImWZ2jxrvg+xGcF/wIKiUBt2cPeQ
hBCKSbTbQveLqzSMN+wtCWl5U7KZf0aqhfzivE22Z+Atc+wtuzQf1podzs1+lyOqklxVTwdTnkJ0
cDIJ0M0bDmBZAUxJ5wWGRb7QWuejQnW8ahNeRwH/Qda8RrvHuQYya0sAYadxaAKa57PZBR2ssRYg
g5zww7MKNjJPXt2GYFkN+4BbezXyT21pzqs9GuGGORQOzjxrN/g8tojNUf0UfrQDmIOYTKZfRaJx
1rXBhjtlQw1xYGUSLUxysGD7uNXfSrsBJy3olFalxFBAce5nXDrlvmnifBGXbbMc+r5aiDaJDqWN
R8JgvRzo+N/Hsrzb4VD9ljEyIipiQT780CvIXk0NTKf2STtKuosABP9WqjTdeOwPThllYHT/mTxg
Y8CI0ed/29Y2T4iIna3M6z+g7axTP39rcPCbpuHp+R0MZge9h+oAVUyjlpZTi/i/dw4MGkT/vQZP
82CmSrnCdXXnvxF6Ag1MTR3hl5ors2mXbgplrywn2OhQZBBUFcz0rO14Q+JNhZfTtX62stxqvTjZ
8Iqer+b/twz/H6FOQtDK+j+3DK/om8Ho/GfL8Pn7/7QMLTFjP3UgnTQAddOYO07/sEJN+9/pRPmc
cP6FCqVp9C9WqOn+u2n4xAParimIHPXovNSqbeR//JvJ3zN0UFOm51u6JWhO/q//+V/STOv/9vx/
5C0rRJQ39X/8m+Au+q83GFU8xyZZihdBPpzrev/tBuMkWMd4Y0mnGV6LqTRfyskDW6BgELDcsPiO
8pSTwLpQRX2yyjS8mqjpq8Q4OaHpXH3H1Aix5TjvkylsN5X3ERugc3AiVRtlWDDgbdogNu0QLOne
NjBjd25r/e6S2EN10bsffhKTJ16jAE2M4N0Z4m3eqldtIhqqzqV5ghaKlFxI+8OaUMU7SRvDEOep
3reYuiA0rqKkfU392vwoDFw5dWaV+yR2TPjz+t/YVuP5+UOt8VcuXF0cjpqzGuA03rDbgxO2jA8V
Rd2rPagfHplNH5luFYfRxfH+fPBKXYE7ncAlxEO07pH8fFStq9BSo6hrhlj/0OeMJHRm3l6kwcLR
RXXDHPDHnvzxPOAv/fDB1sWWtN81MU33sEEyYPpnMFlfURSmb8JUqCma/qNowZ5ENlyJfz0dES8j
4cUrLt1tBfmeaubUbBvaHeuWzwHhqfxw5tc1Wa22fb5vyDyomombOqhCT5YmpblDL7xrSbX1AixL
fNj+Fxb47F75hfWO0WDLEVp8pAZGcn+KjsHsIEL3rX8UIygYUqqpoc/vs9KaeDsr99d10vSvRW18
gqnHESgncHaxN34AxnEXlhTW4fm+R0t89JE9veatWe/wnQIxp1zadX1wVEkPScWQ99a/YitUH7A9
wnevNHbPZ03sE2VLGXqdqPazmYMtVVx7HI+yiqYeJBqnc829LknVquenzKQP0ExEqyg3p71Tpx9D
NhUIs9N6bUC6+FBGTNNi5tfQa+JAkG39OIF+ZIfT1p34YMoYcwnSu4QU380YN+MdiPS4hlcC/L1x
tgD0x7tpUmobEYT98xte6gN8c5wLQWz2utAzjOl+Fm99clLWRAz2d2s0LVoymbl6Ps1SlE0OBOxl
PtC4KyAk3ONSwhJyU6yQY9ZRuTYbwsuJNn0+dXx1p4Grbbq58tToWYMD2HKPI7IgUDBTcxdWX5xR
3f58PptUvtWs2jiy/zkbUUMfzISsWWbeJgJ3BSTCZtsRC7mt7N8eSIl7XXy4OmyLjKMvkTrjNWef
cvcrYoozOV3+eRbXXwbn3BNLXgV1855rtbEwySugI8JTtgsEOMUecd80Qu6FK6t1r0FbGbG8dIYb
3ZsAGaKD/g+JpIrvzhAaL+Dwq+XzpyIT9bFxh6vbIRxHEnMP8XGy24jPE33He0sI+dU3//zzI39o
3qrR2rQpsWEQ097NSmi3uPLvBJQ25+ezog9Naji6ts/iNHpT0qePqKj0GQwV146Dm5PTDpGIdtdR
2wc3n3SAFwTcBHc3rXyjErdVwHWOpkX/DVM/NZtJFW8F/69WDN6tFIl3s4yfCljERUzkvHiBc3Pc
6Fp4jjjL+dkIc3whIdrvnz9sQuYhRE3junEGpPG2fYPv6myzCfh4wc9g6Ke3JI1xA4sOkyDPnt9q
xmLN7ip6M6YyuTkTFlszcJMXoYnkNkapu454f7E+sh3Dl0E47JxOwnt3mSy9yQHc1ybssBD4B6ls
b31DhyfIPAwNdXWFaFXC0cntlcvsuq0qFwpiBEe4qbCOpXn3VuXxLWqCH1UusKV3OMGIZb6P+qOw
IRr4Axj4lkPXPeneTS+YbuTIWfc8PHDa9W5wh8u3Xo4vLpt6sDl3yk/2nXCqoRp2Hcm+VBlLb1Pj
b9tLTqYnzmPgYnV9LyfDvFsFZEHE19l39E7OffM+aB71VYxzgZPG+94HTPp8kCkK/LgHp4msJNur
OgLANn8FVAWXjZ3ssRiUhzFxy8PzK3St1T9ftYhg4AMWnBP4Da+kVygmTEUiBTdBsRjjG9yIpEuO
iYpOLR6rl7y1/BMq8FNbRPqeXCiJXOCnTrS5ptzsTeRxfbAG907Pvb+E6QugqPwNd76x7LXIWiFe
I+d8fmhLW4dRCuUBGztesLB8a+u6f6mQqm1L3UvucTA+QjfNX2hgVFu7wTo+uuoz0UWwbhMuc9qQ
zEPknIeEIDdxVNVA5ez5ocfudbBGm28+n5fzW9O6aWvbPT0Seg2Um1XzWZD7DMCkH86kriWvtGX+
Ygf0456M51j3zx2GUrSCffsZRXrOZN5k6yQK2s+22OCfoaY5lt2WE9G2F3H82mXpsUM0PWM+5VKD
cQJPdLDQVKfSXgSEtJ0mor+gALfFDsDA7fmtOLa8hQ0gaKUQm+//88HrKn2VF4ZcWxOEbCEIg4hd
R38diENZSG3Ex5fqX4S9YJ/EDXjQmL7fcyX/UvuavmBAANQJKiBcg+8sSpzyc2xZuWB1zU6mU/qc
/QqjPuozoM2arQjrCKDQUQsMP0Jxj1vUVw6MztxNT2WPiEcUyGYLBTBVmIl6cUpxN5uiZ8KtzY3Q
6S3QVg93gbIPKS7Z1dSH4K0IuXviw1BB6eAqwBoOBNYc/UQebGyQxP6V/j2B1cJnSR/Iae/9FHdL
C5uIRz/qJnO8O2Mi+0dN2lWMDdfWLO3PtPHm8LmCnvghlvUn5j2fmcyRdPJ1igxcjJ/k4mJcgntA
4YXzV9S35bLA0PeqeguTGn3XSMH7Zj3SL6CLJxAZY3kbGqLsSFnpP4l2auX0u6zBctqGw/uoOeV3
2dfEREFSgj2+NqJ3XqLELLfGGKlrPjYdtZnI/M2QahPIoqFJTj0Zh2Sa2S6n4V8pfS3i2XY+yLKI
E+Qy7duTM7WYy8IbiePhkmImpYmY+lqFB7G3a8jvuksSTV9Ea2J8GrzpDjoEeNSqBMc5kbXX4erR
7PioUY5aMmcfQif6lZpjvhEkPy4dzFwLKlOUDwP7JaYftYW8tso73V1rKe5Qo9ynWsN2KE1/CCoo
MJTTN6Tc8bP9iKQIjVBGVrH2zSkWNnaXvsPWpfYafofRcB+d7kBx7BMRcr6t06ynsJa9IujnKmF1
tqqNFrVH23mDYq4WQgzXUbqcWvlFrRhDYhDTExWhbu/ldOrdnE+L9vBn39n6K12CvjSsjW739sZV
6DnaCbyY9KYcMEa2kiO8OKuBDejSi+grSUHeTrwLfJt1BcQvI+3urYuQ7QzDuPF6CwVtmxYv2Pox
ZYqvvmcfwAakAl+KvW8KvWjdShg/qNxi9hgyOZOmkvzz1UDczMLBGrvoYrYOsa8lZ7OuyAHTjeRc
BxboHQ/qPhDPeo/nbYXWHGCeVbETGYOLW439gSlk08G71bSw3qKHWZmWoa3ysdBXZRxTCOn7T1YC
Y1W2OtXYmNElFWQ4+nHx8Z+HvKA8a2abOBQg3OrmXw/Pp2GeUONF0IvkN0ELDP2GJkHq5fswIGBp
IqaojCvM7KaB/GUCdT1K2NTTLsOPt3BDXd+onkP+mBKPpP/G7Bksiy7/MVGAoIzlVe/EoA1D1aES
aNt11DnTnmZ222Y9yTH2sU9M7WSXMjyXGQRoC/P92muyDpdpT+scst+xct6qduO21nga5FwgdhBY
hEVJiX/05aZzsTFGE0tuPZPtkiC6mQSdvszSP6/IcJ5HdHjRahnMRNHeD412PcTaScgoh+Krv6pJ
HIOmaHY9SYJ7K9jDTi5PooZJ3yuqo05j62trqHaDagIcl9ZvmRliATgz2wfjGRzuV2GZ7t4H2lF7
QfnuJjWSo0NgwG0Ny8FZCM2xXgGxstg0OfCRNlgEdAK9AXdIwlr/MowIeoAPRQtnvCh6J5vRLKpN
0+F+dWvDOMKOqVaQNuKVAEa2QTqPla6PKHNPGoKsJuMORfC/1dvmxZpI3kwx3nEjHbrATxcBtuRL
ylQcjT6ZUTVEJFNvgg+7Ae1OCNjFq4c9f5fld8rfKcIlJ6MDzCArWbP8syJQe9uEetCfhZ2bWDhd
d1Obql8IEpPIVcHWY+LoIqNFnVwKdq9lrcuNbWglGgQSIic3W7oTcHk8mccodH+3ZmcAqZ/sdRcB
GJMZMZScXO6Nrxt7B+jiYsxnjW4bWHvWpviAqv/DrjtjY07kL9rpmK/JW1BrGMvJ3WRXbYODlmmz
1afwp2Mn14iOLUoZVFsTLdO17oruAPqWLHPsGwczmkf/qEG500rOi1NwgqFrH1rPOo4zcFbEfrFq
tAAhQt2KfaGqldEgGAyC1ljmSR2clRx/GFUY7cZC+UcZBTbgRT1bG2MDPyHqzknmsCrlOnDoApD8
JAn7TCdUOR7ELzZcevaaZJN/eD4EA5YcV+ndpsBUeJYUS0AC8C6bCaItRYaOu0jujSJ1TgH9uq02
Fr+8KfnhtV3yoqm5U9NO7VbH0f6q+/JnBM79pcm5J4U0+3VuIOoVSQePUnS7pFby+HzQyp7EPqIF
tcpaTU7T7EOV1cvS0Imx0KSxzy2lbazEPjetoJeeYyDdU7F0LU4/Ca08uiZ05f3Qw5HVSrI8mjPH
AcKPuP4nC0HDgsU+XyZFQxI7CXZNluTvmRbcMhbm2cg4vASay70dlmdA9Q4oErJHmeZL7GLDTZMA
k+KicC8srmeztI5D37YvKLcUvD7vV1dm5wKg0BY6OGbtJlvqJdmPjjZsIiep9mQendgiThdE4Icy
Itnd8M116zeSkgohpkixTqyL+Pl1shcReaM0Jvqta72lnzTniQ3M1irN8cBd2qSlPNMwPsdll+zK
UW3gYbONHIhRNDIHHzxjRhgIPnIGzrZ1O/Bhgw2shUW1Jqe4n+dMr3hLjMI/2r6CjxmpDdv38iSj
id0wQWgco+LrhHqD6rgHrXJoObBQs1GcKKljFKK5Z/2I1Z6T25aS8XmYmdw0w3kJ8UvJ2RwSBZET
nQQjoHdUJMhkLnHhNuSv9DaOxLeYVLpXu7CuwhPOIdE9OrBoXo0IGLGQsjxMpGgYSe3QcRwB7hLQ
WgZ7AxHSNWzgwxdDQnBGdZwjlpEeVmqWa6PiRLjXATxWKgSTUrBWeNcA8BI+fHaGWk9WiYxzcuiK
TD8CgbpCKSiIqeGoxsVHJ0cYZJ1AUrNHjFkGrMIFwV8Xl6tyidnwn7IZNgFbZdZhylUvq/5cDFS9
A7iBg93pR8DkVImndVRb+sJokAR5dnIUEqN8VA9oiGUXnuKo3hiDW+61ngOSN6G1T/JiR8dt34LC
AbxoUou3vBYhep4c6uzVL31/77aBsVVW9lbRCbwATTilDoEMugGvNggdBPuDOJWmM2fMfDUpdb0A
wgErZP/tKaNfm13x19OGVTeZ1qGM7aWwMRKGFL0Ki0SrQEGhSYk81NNq343dJ4VvY+ca9m8jbrdw
f5nZ8uhnNuhoBGqYr1mMsTlUxhmN2SmL+4r4A25ugUbFyW5NqP3qJC2J3hjCt7ZX75TDdqUhi9VQ
ZAjmLe2rithoVoyo0o4jbn3pXavGLHZQ9YdFCtz6QMYsOJnJxZBJ0vNKq6OzXWp/hmj0zmrI//Xw
Tgz5tHMqbOAjWup3KyyMt9q6DDpTDpWYcp3M6QyNDh2nJinoBQfCJe+SNaJT+GihQx2nlnfkfBgC
k6NRoXMtfqCJ/WLaMWbG0woV+aVSVvM1VqugbNIPwlCJJ9Ve49zfVrkxrorWIe08+GsISGMkkg4G
bRzbre9ZMxWL1oP42OD+twBsiiRw9mbouRtyXLfVGlSg9qPJ19rgRFtcAzekqUBfIv1qkL1O16gA
E6bX39AKP7qMV1kYOyqiRBBVfrjDtMtJolW7JHC3EfLqhe4apJESCbuhXSphncRH7qNey6lr+cQd
MiWp7VgTLgljQ29rfU0ti0/KYcfk+e0d5Xyz6PoQ4KvZ7zQwA6hUdqZNNrZyxGMK7HiRJgQJjKQI
o6lZaMKXbOoR1kEPPMiG7WbZpusaa946LVuwOkjmCUY3mDvNY2HSj9YGexPG8t4kGBREwNKkMZmv
IzNplixEXQtxQy+6lBjr9K/r5Nc6iECszUpNXidyR5cY945QBk5/NTzMxZj1PzNQqyDBmVD9F0NY
b47fnzTk15RE2xcf1KCI7tNQUgKm+0Ua+JxGb1GDcoi9XRSutQqI2d6XowUFYKJarLnIFlva1uOs
m+pb/0gOuPOZae/lFHxAWXS3etr8CP3RXFaWQyp3Ny0nQV7KICisjoD0zO6nKePfE8cvTMb664Qe
uU/sIyXgOAALrUF4wqWr0H6JFt6BsyEgATqyLaDQ6dfSK/MNfNEN+ppHDRcs1nKcloZ/LXPrb68x
1Wezrt+K/ZVoJ23teRxSaeTvIkP8xbB50MweJZoL9yb1oo1RjXun8uZcr/BQmyXUaqVte52sAo37
nmhKJLFBo9aRA2rKTmnLmiEnSZdJwiNpEpjTMqPXuUiiVGyScGrWcqYSjOWftrEJ1q0Ga1HBIXLL
5qfVOghaRWqtmohBp0iilGwIFmWCnnesytOoF+xNB+JUJqdFv20GV92B/20YxT4xKCHVWBHBmlYG
QZVVDjXXNdRnLvGKUvD/nQTDeQa6LZPSGPHPt5smq/KdA6MQPziKNBmRcxRwjpeIFDLE54WT7Se3
2IOr8l+YjHRO06AowkpshFOxyvjasqKNYZDVTqLjDknXAjEDW0f6x7YA0AGlA4ZiNR1rfUT8V2Wf
23hokK4nBzwj2lJzc/NUdfJFj2CrIZigVeOXCJxr93OwKCGxrwtBObRXPRPdi1Mp50wVAemZ6HDF
an26GlLQvnLnSUmPU0TQIZmAs4yI784wWrZCALNCM16Xnf2O+Ix4ZSNO0TKzvY61ZCfNRl2dqBcr
o4I0YijzGKTYfiatC9eBSF+Ri331sW/u5pMUzJ1DlBbxG430v01pu8Be3d9V1KB3JeVqHXrliHJm
M9jCJF1gJBjFLiqkLgU4jE5O5IG7nBD4zRq9PdnQucf/9J7mDsixJGFYFySfiQmrSdgUG0GJcqHX
7bbwYOfookBq7ddfllt9DIKfN1orlvTEBYmviNEVhC/AbfWa0Si3fmbtPNv9QtYqFp1f2IeemC0Z
4CdSdA5ciucALro3PEszx0S9dA66LljG1Ipe69yr2B8N8pyP7lmNfI5jEYJl0/94SeOzk8rBXdvo
HDmY0+Wvu61LbkGaAN1zJrhniTUrOfnQ1kPWGKSeoXCLI0UlCu2U1N6lD11tTJgjBPLtEPeuho/6
I/oTg3re9jmcP8dp6Zt7PVd0aoqlQMazs8akvEaCXHMXtF04qp+jIrs3rxooGayNhKNEO/r0iuqB
XR6ox1BmnjWnZUtwa+hb237CUZMhmdQSz6eIOY+1plxrBRhzb9dp3rDHBgEVTK+JuM1uHN7VaO6G
qvcJBzOLLZqUWc3JmtCM/sHv82nRVgGO3sFRZOK0mBxa7NgQgTbtteirK/Vmgua0RO59z3mpYzxa
2Rzll1BoiPvh4glI8hyyy7D0Nx5u42XTZs4mmAiRb+E6IGehiDMik9hRWfgbyorkjdlbMKnp7Djk
ASiQNAhq063uAy3VrHxYhfZu1MVaeq6OhD+E1iPJy+4aDlhNMqiDMyW/rcgdlx6FIdRhmG8ALKdT
2r6zX6xeIqt+VJi43VzT7qlWi3Mv/J8lwYIMGxdljmXa+5IsE03vr7nqne2ohZsmam2U/p55TeGx
vFHPnkP9PscBMuuE2AVxrv63h33MrgbuP7eIi7VxbZhre6RmnFNJOMMbX0NJLSnb02hVhQUmCCAd
/tNNbQVkIzcEM9cxozb3PqMv4iXGhY17eUcJl+qlBXm4RYKW1/6RpFN5CMHj5nYwLvwyKGiYuUjM
yY9cNlN3JJhuC8DA2gW0e5C8rMw2/RnO/bIyIqy6bMdTrqM2DnBbLBNv+tI6CfuqN9cahSGOht3O
TVpz4/bhybDw8UUeZqROvFMTAN8UeMZCJja9h3HPPnNYmzjoMKyMf7o0o8gh+2PDps4z+1NpEzst
gDWug5qobWiPSzDL73bt5mtcHSOwvOZTKuNQZiiAjQjBilS0qmXJ+6lna7mJOYyaDJGpIzFp4DDs
TjSnJMnqDXo+7CCKRrKYYU+aflH4bEbtT15YP1U1HundU59w8gNpgsRhDWHFwFaENVX2w3DjbwRW
4P6VeB+RjG+Iu4MZzho0xNP/Zu88kiNXtmw7lZoAnkE4HEA3tCKDmsnswJgKwqE1MIM/rj+xv5yv
Gile3bTq/w4tr0hGBAJwP37O3nvVDxDeWgw0tPZ6ixy7LnpTaULxOgActmwELyPaSqdTa68daTgN
z1amdIi8v4JFWO5SpfnQHB6K6IBpTAd9oAYFsg0oCVyYfo4QJZaXYpCEWSXyNMTJAQOOLk7L6IgJ
P10Jsu029ezAQQ7aEveg9TyEYXpOBvo+JbkKCSD3JDAarBPaTpy627BPcM/My35wCZFVyEAzGrA+
dUcm3xqHxjZETeCKUXBJZ94Qaxq17YTNxCdbMwrkGVSCt+rCGNYc4XVO7JGmt3TOFl8B0Yq9+SMz
KGVDZUd7JyJezgTSIJIjKph65fLNL4ShMsVxHGLYzBWzYwYQC58KucQmsMk5IDej1xrqZZtH5ko6
kLmJ0dynoqUX3xZ3ilXJcBkyauFoJG4wK+WnAGtj19TLms3JO9QkT5BDVx36ij0zKsPT1sRAyMZj
IpltzAeGdePBydK3hoJybReUGpwisD0QZ016VAiyBxbUvmDajglTcGCx6pUYvC+ktR7EWDIPXeKa
7isat1gFNqN0Ntx8Cp+UdcadIe+zIbkd6/JhrMW4l4Ivy8+ijcUaSy0W3mVjoUOBSHolJshkSHhb
t0ixq0AThkgWyuaUuNboNs6gnGUVuJxgsbUiNGZ8M2dPTWXbT22o9sQIAlKF/0co5BgUahNwJqRv
TqBUQOMJGwya7im6ItEkM44jNeaU6HYsneCgeu4Mxd2wnxzjOBA8dCDzx1wncnnK27qHVeldJ1Nu
esFb82AYbNBNPfcLgIfSq3K41M6Wbtux7NLoksSFvaNfHwOSrm7Id/0UV+yw+UJxliha+UiB1yUG
N6wPyzMSvnRn+AZmnLzcxLX73lMIEoEfPMHd43FfuvNgFnI3Gw0+LXEtMsJB7bzaFJamHtHxjxqe
fGeggunAbgbGdI3oDxJ0uTwMs06KjtSVxgWWy6HVDfNbulhP2hrZhmSazzN1nUXm1ZGJ0U3d8Zkk
EQ/zPIJl9BQUEsNFheo0O0J6Pw/4dXhKghAOZXuTZmWzjez8xQyHkj42DuBmge6xcNjFGKkw2qZP
Ch+M7k1118njIaV2943qpl7yu/61KIgv6hz3MPXV5ziLQNpF00MQFO0JHPU2ShGHNm48PcRzrLc4
Ej0EY2tpn6aMQMNsJhPEkK9Oh+nSsEEvYVdxKEAKIpnsXbTM0TZ3cS+6KUmjtZfQSor9Y0zsNI1l
WjVGbZDoNO2mng5p4qefUuE8jShROPxM08obZ4tzVUAgmxvf2UYV3vXst3STAFSGXywXjYCzFITy
0oRjEeG0Go8uc9XKB1RpmTsjA+Ugi6NvlvPnlMD8MvqSKyK3RsDExLDGeK+RgTu5HC/QXCkTTOjf
9USUXmA71qFjeLe1fILRAq8lv9hZm4sUG1sSU9vTfMsaz70w0z/YwWgjDqAOwEsF+Lg1jnPizruu
njFFBeZXcEsvkcuR3ojLaU3duU8KmyYSs15KouWNgUN0mqzsh0p7h55z9Th5WLNCE93HXLWvfQ3x
m8bckzCIY0ya9lPUq8cKOps3j5fZpanpzfCEEIKubL/jCZHud0RhPxwOkiOZLtYU3lg0ti9d2j8v
JkH3uNq2vqWci9f0DiG9kXGSIt9HiJiD0iqfG0s3kvJHWAlPRCT32w6DhSlr9WgG42ssTMY/oliO
zZCS6WTjBGNKu0/1oGhIIbgwSGMFT4zgk8FpgJLyQHva/NGTOLwsACfMjD/EfU34WPuiM1iDhvAE
y3nIwZi19rbIzXQVOIVYKZsL5zbEFxoNKAcIPNxaDAXBZtS1OlWu/x4WfC+jAn1aLgXu0uDdc2ml
0Iy/R5UpLPHNcILP6EzJ++ZXS1IGB8c51KH/oy2goHtqfve94jFX3Q1t1V2Z11/ERPwuJhSxn56D
sNw5mUReGoMHqJp6HzcmmWIhh8/W/zGxzQGWjW67sN5US3MMJVpSSmPyL+k1+4TOnpOZI+mwrqoH
EbZgOmT+FgXjjk2LIn+QoNRwRsPge6s8E6nsQAZgZNifc3vx932NbZFqelUG5n2TgszwLJiDRkzz
uU9Ta13LojiOAKAdO5kxCSxPbqbOYcdDVkZyIRUivqtiRp6l1sjVsXrMpzI7dnWRPKUVsbemvNJ4
Hh7qxC2JNvQhAbZgfpjFMBvmlvL6W5aVeT10WFaiNPLvXH8ZiAdW+4BE3hN8QPcSi0dBMtPGQ9NL
ozU6D3Mdnsec5PjAGCmxY/PrqNKJsao4kc+xi/tGm1UNd++l7bYQtH9NOjbnjx9gOeS//9SRD3wE
38rJNTnEom/2JXeZNSjn5Br2ERyIeKRU0x7AI6CN7iZ4RESVXy0XsS1HCprq42MbRIBci6W5/f9S
1o/Imr9KWZGZ/s9S1v/7f+D5vnftf70371++t//VF0n7q7KVv/7fYTjyXwBDuIc8EnJsRKQoS/+t
bHWtf7kOZjZinFAuE4rDf/lvZast/2USUCMw0dncjkKSY/Pfylbb/hcyZ4cjCTi5/30gzn8QTtPZ
l55p+sIlZEfrXn8KL5EIXysPqAGO+pSzrqhv0tohgDhw7x1MFwe2OV/fyaTX5q8KH94KQ177EHUR
J/KhG/Bh1PcZ+rF/a6h/keD+LLm1fsNn6iwY3hGYCfS7Eoqm/PWN5Vi3XegtVNwOoSMycYeDJVV4
Z2XLtR6sBwNXvimcMxG+8cVx1YNRR+L805fK8BRqU/Hzm/gjLUi/B65J4NoiCGzzt/dQk+eZSZq+
G6IOkJnmZyIIsQsSjjg2yZeFmdiRSYu7aQn5Ov7vX9pFc+wKxxG26evv7afvpW9aKSDP8dLkjXNc
ixgbuANGASBvwzKfh55Qk7Lq772gTv7ysa0/E22QYApBXBMfWxJr8+uLN7VRtV5qV5wJ1kM6129T
kG8a14VA1uTGzvIxCIU1s/6Wt4hHMaTCSIZ+G0T2xmvL1T9fiv8QiBSY0nZQXfv6gfj9a/DIN1Aw
SaoNSbz+AYnFrVulOL7qFl9fUe4zv9tHBV36FTMuVJ8UKQE5AaP2AvzzW/nzhggE+lHHNclFEqap
A4x++laGUBED7ALNyVqLUGlmVSuY05yDYuI+SQE+Lp3wNqbTP9syzP9yHfTd9ms6EscKRzKJ89G6
O95vuVClFwwzLY1+04jZYMTqfBllax6DyGRkmZf9v5f+//EJJL7r95eT3AOUEq5r2dyKv37WMLL9
qoCAQl3JbCYay3aHAPprb5svVMOXMMKG8s9X19KX77dPKD2fF2Wy6RGTqC//T5c3HkamQxPh3WCl
58Nic45o4kCtUqe4hi0Ow8hRD4N01HaMbDowVCGMiPe5YSBAqtTaNoLhb9Dy/3DVsUYHvunzjfOm
fnsWCP92qoVFZhNQce673mjPY23zI0+BNhSpf0iraa/ciEWqVveU3M5RURBbjpM85HNJ6ceKeVeN
AObdACWpnxFsC4gZQbLBKatNhbnLKr85DA9p5i6EbRBKsJV924PAiv5yDzl/PNqIfk2O+XTTWdyo
6n+9xKRx4xCquwZbOmHvo6cOKpbq5PR5qYFfzqaxpvfcnpzXOF4+B9WbUeTJvvfhniadPGRITEzO
SC9wiptVYuXvAO+mXef5HN1771pL277Bk6Bxbb7H6MptjrbpvgTI9g52ZhKyUPbzqiEZieESZnhG
0/6NE47utlHl9p/vJ/HH5oaBAFe0I82AzU0Gv33Yfp4thDIZx7MFBncVFQudl5wSsEAgUKJf+Tzp
Py11t3WhNZ+/NC7BRhO2hZxz0uNU0C5sJdSfuWDF8zP/ybGd/KyKUxN9Aixn7YMlfqjVQHuJNLKo
jplblvaTMZsgFIek2mW6lZUEkCokpXZsyYjwrRi9IvKbddy26S4uxn49uzJlfMOZDWYb2fZLkD4z
IPq2JIjBVFl+QtB1m2dgHP75CmGQ+fWBI2MOGo4jNfUd+81vzzhntmTJVdRtlrlFbjJ58/bj08AH
UfBJ0f51Je/HR5vxl+fK+WN54aUdtFAu9hxL//z1RhRZF7H1NtBZ3ZRO3Rx/dxfzSspafq5C42Ys
hnjb+ZHcq6UDATcbBejHDktLS5B45EX9hrCiYM+5mdZzJcW2hFh1duPKWuXLtEB2Zh2xbUL0S7iQ
udRgI8ArnT/L29kan6WLPDStOb0ZhjFsC3w7ZM0ocUwy0m57pkiVz26CkzrfFQwKNrS3xV9u0D93
NkltpzMR9Z7Cxqa/n58WPMm+l0hgazx1znCT9o+WV9EVEbXYoSsiPi6QeGndAa+B3xPgkwBvaOkm
7tgE1eaf7wXrz2+EyFieFNuVWJx4Kn99M63vIS1XcobuZrV7AoIewqyo75gXta+5rvAAarlrv9ew
m9L4HtqVOrpx9HmwccYnnKyzMTNIbCEXcPAG/y9b7x/rsBS2bVGQUKlyv7r63f90qWYPYuyQIT5W
TnZEbsH+YHGTKoRptCyBff7z1fD/XCi5EIhzdQ3k6LTIX18PPWs5qZBFmJHylZP+MZgW7z7qjf6+
MIGXxJVNzlSS4BTwwcrkBU2EwWm9zWhl+YoY360b9+ow+N4LKI9Nni/Janas+sbblF1W3pCkS6eq
CI9x2Tc3SMacPXXdJ4LGiFCLUkxio0QOGrrGaV6QRcCS1FtQhL+SlbqK+1tXQL3kFrofE4RToVBw
bcSlEQxd8m4Kr6MtH7omm46D1UD/AnzILL2kLTghMHdbKCuofwQbWXLpZJm8QX9mF2ROCEvlODlB
tUJ5Vu+J17+tPQKh6sQGoLCY1ZuHpCWIo/nOmsZLMlTFozCb7dTF5d4hSHPbWRAIQ/vZk9NITqPd
P7Lto75LzeFRCprB4Ab7CyorRCegzY6x4yK8C5p7tq5tB0DlvHgOLUI/mf7ytWpH4m8rnhACeDJf
qkWF8fuKl3PoX8a4o3nTwI2WKEs3wwT5TRkIs1RhRzvTp+8UVC25vC6EgdCW636oN+1i2CipLMYe
tscgJIkxKtOW2oWqLO46V8RfHZwrRa3D4uLhboTKuv/ne1InpP7x5lkmhBQUoFRk+sP99AwIP2C2
bCXjZo7p1mLIo/pMH7pOmBeLzvLKMP3m6LvtNzrT4C0Gz3pu8y9OhddjRQlNRMmCCaKrdTeu3kZV
ZR2znLY3fg93O8+1OuLWzw9p/I1UO+NCzqKB8YRAKWvJmq0N1mWPxaz9yypo/4dHTUjXC5jJ6PPO
h/fyp4+VEc8lOUKOm6hOr1btNxdyz2uFInwiQ2nyLZ0c4hz9LmmeI8iedKm/l4w5r3hvjmh7Te5m
xbhYyGUNpd0Gn7z1IUGh4ww+B72dvSJr/ILPvVj/8xeiE1H/+EpYvbUvlD2M84Ctj7E/vfe8DoU/
hOxGGZypI9N6ZOw+gFXfrmGOV4H7Mk1MLaSPcYCAIXPtImcEjCqSLbRmCcXc4gS4kkZ7u1guNBPh
vOHthCMPXc/XFIxK8zCImyKk6oOR0YePMOLgtIHPSDVHQ2iiBirJa1GyNY7ANgKgG5F+tAMoHAkx
BHyLhCsl8/dIYnMy2pCR51YA8CBmx1mBhXwdQHsI5PIrH9iHAPqx0DNd0/n/Bmoi3YWjM2xJg/zh
jySYDjFxKQJ8SApGxLPMdEN2mVgxzJy8vFyLgfG/DcbEWdprXMMUKQuFbATUq0aLIck3hA/bcShe
/Twjbk/6IE3C+SkP2uDG682zMsJ1SoLhtk9n4DVVgSiCodEszHETQ0sZBQBiajqSJ2r4aJr+Uo5c
xTG7Cdv4KVuGZBf26aVFMrSRVWdt8xl4jHRNIlHRvWRvTJSL2z56qusaLSnS3q4zrkOwANO20YjL
hqWnUyE97ale6FKT0bC0Dikkfvm2hHa97ebGZp6HTFvlPBXBRBhrBhoJsCyWNcbq7akovWRnk6W4
Es68s53a2gAB5K027jd6+XzZqjt5cDA3nQXF260xkI0Ru4cOWONB7NaGZRXr1Gz3BRi9Q0bkoxqc
6jTY/WGBJ8MQWCtQZHOQvbVvRM8yKkDtDEDJkhoPS5sG42UESr/OnthBxC70PYgbhjq2pCfAWyE0
Z3TQt+blA7/nlvTdYNW23HWWevMO8MK+5RoG5H9ggeADBYPst3Yx3nD8F7gIjB95smzcNiK7CrqQ
onGFQNDflC5lo6kRRELDiCqNJYJXr3Ydo/YKYhFYPDJaNcQIiVBoESGTjPlu0pgjPZbdTpCPpojq
DcXoPtMU5TFB8tMU67F5CJxJbhX0JGOeHsd6OAumRSDR/Ac/rgd0QiPDQrm8500aHmSmXgo3uc+F
PW/jsOkRCCxHBDP3jQm82UqSYDPaWOAC7aPjCxVYnvZ9OKClCmi5f8CgoEKZGg/F3MXRuKhSg6PG
GYRUAEvK0VApw3DQp7TlXsSpTxcae5WSFdkQJif2wiN6hrCVxWF5ajuQVRXsKgHDqtQwK6NEZJcR
7AJ7yX5UUZOikmacqX9JMdfxoUlxYwYV8UGBItwd38e+dRpF2mHn3Tb6hxPZj/NgfvKi0Np6o91f
QQ4W2FhqgldWXWJ9ycBzmYMkrQOtT6/JXTn5/ZHo61UP1IvZLEl5mvNFvPOalTc5ZWRpkdBbbFOg
YIumg4GQQshpQwwbNDvMBCLmAxPzNVVsgI4KZKxM1CuzL7bJYFuVEaYZzSOjUmrQq7E72fcFlsmG
yS+REf0hnySBXJbdbBoCYLHHV6/9Uogdd9CykiG0UHXIOAPw5BGoFMjqmIBLKySPSe0gCCtirh9A
JrKHE4I4vcDYmQwkO3LhNh0zIdJe8dLo4YCms7WLsyJi94R/JyIZmdEex7T3yQ2ex8pAo1IBtBqj
Ang5ESYHe+ifdmWcohrVnKZyyp2d33eXWnYvRmF/8/L2ifEgkXUJNNmyhv+qOXOUDCgxNXsOkeUE
/Oc0ayqdxAqkKXVK8+oStG2+JtgNoOw6D6YdvGFmgS1NNc27qzT5LgDRt2r0bAOdl2bjifqMEz3d
Zc3wYmh6XqY5elnAJXD6HiFLnqIOJyxEU/dmLIKrkZV6iKyXTsjVaCoytKASgIuIk002e9exKt8Q
qWxJAsWp7Z45HiEH0sS/El1QP8AA1LhVt6yMtV0F9+no3qYTuPPQIQ1PEwQdwdw9Zouo2+qcpdFb
6w/UJXrmZeMRj93pcwKQUGkyodSMwhlYIYtesbfBF+ZgDJvWVxvZolgIu6+Nh7gF7yhjerRMGSqT
WtMQjQ4uopU/LSmxAYXio4K/A89R/XAdWIpJ9BotsBUdTVmcE3iL3WLdhEPFIh5P5M5mHrT5xT91
OHY1rZGUOG+rVIeEYCGEMky/2334rZJttwPN48wBXvYFiTnShtkkUZHw1rU3Qv+bJiJy3aC/IN1V
mybnCfaWO9l5L22YQZekeNs2DX6hWruGg0YN6NENrmnWPY8RzQA1fc7CGLVJ8TnSBMtSsyzLqEPk
pfmWEZkzzPxhXprAL43GOruahjku4UiBXd6mgDJbE2JmCjqz1wxNLOpio1AxDS18TafhuXbVS5nf
k1f7hTD1G58RPqJ6iNPzXKxheilN7DRAd04gPHvN8iRmo0cMiKOsQlNv+uWyrb3moIriloyNl1kz
QcWr1IRQ1T1OE8TQRLNDk/xTq1miqL2QJrfJJUBoSiQxxFGyT3cCBClEie9+itlhcvonD0ipXdl3
laaW9uBLZ80xbRjDrww/u6YdvxiXElEMaiuAn6puOpCYt7EI1miJiq2ApObGgnumsM11oQmqTvA9
41w/abCqJqwOdskG6rPkuE29sjWHddJEVhNNbBDWrJ2kbHKAMq6sxZe8IIGZrNJVkqcIc12CwRr3
xQ7CT7PnXifNeuH/UPbUIqczvXUcmG+ulVBWnwY+gjcVBPwsrqaClftynPu11UlY1+UyEScKp13v
R834iGL5q6v5tDag2mhg/7MevXay2TUtDCFl+ob0Klh3iryBZi6OSiSPKBNfJkwzBFPBwy2Wr4yy
x1Xi9q/A1nrjqMDnTgkCCJToEHWVtZf9eJlcv1iHSqC+y8ObSvzgJvkcBGazilPIkgpQ7yyEgfyK
5CxRgkx128Osqb5JP92LDr0aD18kUCktZhxs2BK/eijUDMRebB/sO0H77BUtZ9bcbm5GcwpIU5a3
tpP6548fne8/t0iO9h//RNRizCIR0bmpMPzJODUB+VjozBROQ1KUT/R/lhOLs7alRjUhecwAVrPM
rEu3tE9MZ4Dcw6FCyEkruNOlIN4cEjLcfUTmG4jEg9277nGSdrj2RMrC58kn5F4w0H2E1GlwkLOc
rvWKDKLxQqwDZU70iWroB0ao5CjzOj84cW9gDLEH7G3oveZoJukXf//Gq6dsG1KC34QdUUl+zHPK
ORa+nhdianSIZybhi7NkuMkHip+4cHMG0gRnGKxUDMnzEw65baojTnObnG4vvkZG8h74yjs3hkPI
Vu1976LGP6P70Bqryj2kpBqsFgrArZrW1WSgpUglGFU7IQLPzzwyvTxytrLh4r9MSG9uZJ48tu4s
H+tlSnGq40ZhN/3s5j662u4gUsu5c+JC3IZWtvHrKll7eRXvmhzjw8gjtcj8kmJbujHavLgJGg7f
tYRsN/jdbWqV474U4zZJfdxyJNSR51iBpeyPQvFqilHpCrhjgUQJbWuf5f6+0lZDjgzRoRzR9knJ
5BqmpjJGGqpeKu8K8IQi5uZuBqPZRWQE7I3eIqwsukdj/x2HjnfpcTo/YRjA9OXNO+LHsz1+e/My
tgkVdcS/h6yKygX2GcnjsjvbUXrPMaJbN3nW3nd5eGGo90RUBIy/vhufdFB+FhEtKzMirHBGFqXw
v4ims1YtUhXC9nxC8ly0mqAfPZxPhDjG4W0wHwrCUIkt8MGppo1FfnW8TvKwPFv1UuAnzOTaTuLu
YhOYP9infka7NhHYcnA4Ra1blqT9xALvRgXko6L5bCGTRLeYP9slBx01jG+R5ZwDmYB1r9K31MLr
2UpMHIp4/lU+gkWbM0RQKVHNqs/sTewmYivb5YgACLNtn7L1jdXZiIa3sM3OfspW1Cl2PxO5UoEz
cZWZ9Q/l2qu2wtth8DBDKkXTNM7jMe4tBprmHL2YnBOUNW4cSJaTYR0wXs1ki8y3dkhszWKY2THQ
N3NX0jaN8ta/H+hQrlsyptEZKfeeGWzPHhK+tzL0ry0YCwRysj9Gts0xznY9TFK3RtkPBzqsxAzM
VQdKJehQ6BDnONac+MM4OtWxlTFwZQexamPeeIir1zkx5ydueVzO0jq2jlCIpFWLK5CAAppH/TeX
XAzbQnyKSIISIx407KhtHlIq4p2MJ4vGfeSexwjppCcRFUZOEt/Jykm22HDlg4dYbD0qRGSTMxZn
aVbVxug99PwASYcQhu1YwCMBqqA12qS0BVViPdVEyFReXtDHbqttmavxochRXFP3n6q6xPs+RMFn
GNIxHtf3LIjuEckiq5VZf0gq1b2RvLEiGnp4LctrW+bdKe/B3hHy1D1x9tzmi08qixtdYcbA6ZXS
uNQoNHkIKYeGwL6Zh/Ka90N1obclyJY+D3WOmYjcmPulnL1t1nmrmg38GYGkXi7VxZANfdrJLNfN
4t7Utets2gpfANptfEm81q4PWucwq53RfqNp0VzElJzMdpBHMPPlOq2znmMvAR/z4AsMKu54X87p
jd8X2bYeUPFOqrNvFoON1kVTeGEU5qBERlJso3S6W5b2sZ85KSVhwUE2Sc+MODw8ro3BkIlvUxTq
YDXqgesXg07Mw41nL/0usxdx00/mt9Rj7DIv0AxyL0ie0WQnKH/794oQJNoh5ozN2D103Rw+5sP0
lZK5QkoMaGPEtRJsfTM6an3dZraFukmJhLkZ8hYD8aAIDcoG9yScBmVmKettndeklfvtrneBQneJ
yr+6RXhTR1O+xwDr7YuIYJwoZgloS/Zi20ypLPBkbINeNTvtAbgC76Ukr9qj5xrB3Szjyxx3VApN
4TwbcYqdNwYrQmLNahxm/10mlN5+kd+1kA501yHd6d9FYKWfbOzJEmBAUXia5FJta/w8t6NT3toI
50+5TSr0kqj0qOrmVAei3/ZVxmw01sdjd8pIPM0lPVfP2fvspttRdf12TMaHTnDcaR3DuMxR/hVF
Ch7sdLgCHR9tclxi0Z045H4pS9o8/UfugfTGo8slZ5EZBRq12SaymIRHfA0qO8zoFVQPvlLNvnMI
kqreFTbuTuKXsBAbmcX66Ac4VezpIAvroax971klWCAICOcsMVfXrHblCW1YfFmc95J0+V05Z0zJ
Bt/dETMUrC2T+qoZrIOBx+tQFaK5o9oy1xx7MOFEDYzVwkQkQZkCZtqe1jY+S/5+TCnSFcwqxdCx
kiLIN0r3HmMWmRn5AniIeKhDPGAd8XuHyApRuceOFfAMHHhE5Fm7G5MdZi896wvn8oZvGrqn302k
DvaMkgQCy0aF6zxvm02S9U+t7SGYiwb300wPkZTK5RlTV3f2wMSf8SXNx8oF6td55HdiNkye6V4f
6pJbpO2d6BrFNAgT6vQdZhLGpqWTvXX18q0B7buyDNYlm9ytuxmVGoncuMnGNH0KkiM6QvMBn0F3
yNwGQ6bbDzQi+nEbeH5wF9jdQ9hkbF/TkGzR0MbrqiR/KphqsR+oAJWb3i3T56mzn201DZvYqr6k
Xq9uvAUrEefo0FjqC6PBHVnw6S0aTsgdiUH/O08xYEwmnqo5r69ehEzU6bVOLxynnTUa+4Lm+6V2
THX5+FMp5vtOIjaKwiW/kdjMCT1B2Jb7JNMubrBAWKdPn3pRcoZJvHH0M9C5iISL19pX64BAG2I9
3OK4tLWD9jPVphw6nq5JLIMTFHfFTKMetxSfkZucnTw59gkK6qAcd+X0Sjf80vTzeF0ATNA+sBsC
LzN9mg8MvMGs5gnJMOcG4fqlzB2ktK5Fz82aty75gxwSVUQbNELPC631bM95uPKVT+6dG3+polFd
EnoZjgHUANOnehsMchBkIb+pbN7bVCdLWsTHwQ8psBsf67DBydHvnkrK7ikl3VXWmF3t2QeRl2F2
8FWi47wN685J5P3s+8llsdKWW5jcnzA4ldoAg6qYBB8ZXIkJrVbY5sujO6e0Q2wx0UrvcT2iZEVn
z9pUeXXzYEbpapjj+EkMTxFP/51sg/R+brHAjE2aPhsILOTifPMFQG3GQ0jhWzzQ0Ew5ajKv2CRY
kHaI7+oXApbKNBpPgxn7e1w2D4I97ylG09FjYNkGCUcUU1k4z81gnVW2x4ChdR/70TmMOLsvnp/J
lVHMzt2QMAAdjBEPQwrXaSTt1GJt2XmCj2jPAWe2heoqmAPnoRieJ6OLL2nfkZjWlc9GXVFCWct4
lBZ6Uv7dDpgTSqa8vmeS841DNbyHRsRom4Q2AL0WjrzkSkx038Zoh9uXEd9gRudCWUBxqBE7dMDr
Mpn6fb0Exj5oL4XZOU+l6dJFaKFgZ5miiWd58XlYuuScc1jk5onR4LbiteEUOITGi5cRSpKPHWl/
tViugpCPsCFyovVmVAbTcBcGotvJHh+hGIfsPEwiO09xfTWToDiVvYAfRkL1AfvEg1LOPs48sqWz
glN5MREJ4kBtsvSwFli3dQi7NNzQqpG7ysSDgXSqOw5J/BJAhyeQMCDnuUoInpp74zpPg4GcuXfu
qWxfBDlzNgne5EGFLb5MJOoRB1t+fcRjE8M6aW3j2CwIkIx2IADT2HQdCT3Tezfnxt70O/co6imn
6pByM2HCWw35KE6Y/cEuWcY7eme1MQZ3vDOGEZyZr9JzmbV3OBi4KydcugzhT5xSo+tij1/jrM/O
VI8zfuKouLfpMw31XZLITzIJRzo3gh5+gejcDcJjEZtvw0iNkAlc257gu3SgAx6qkhF3bOTdtS7o
VIkSmkVP0UCnN0eNE5FYgNELva6Oi9V/q87zeI/BUMASyu61unQjFkBOJl4JfeiN05IBiGEm2xIl
KN8Rg14sv5O39Cf7PPgRRF1LpAiHHQuTUwR3kPYIRoQ7p/w2dgX7VGr3ewI1r4Z0wvPSxO8tp7t9
5/pa9I8bdSBzD0wSJAi/N5u7zpfvJSmcBz/I+r1L0bgdGvUy6o3CWGgsU4GGt7H7GHo3vR8Hp8Fl
jh3LBSY0P3T/Z5dWbn0qfHEf1WZwnOoxPQadc5zo/WGuFH51+vhBOGSNn2G0VqUphj0jiru2n4cf
JrUIo5Pka9cgN++9YnyUFkEdTSSDM8FqwRkZaU3J5g2PIbNuphsq+epyGZo6GX8UU3TXBKp8Mxvm
q4WwurtxDDN6D+lyjIktvp0K09l4UngvZWF8WeaE12SWAyiAfg/91Z5JyLO7wLRBYm/eLLZJMEaI
/Nrpuu4+XHB7VbRiPidzev54x62M9xzaxLs9QmQX09g/DCrBeJn36RlQHGkvCfJ9GzvfkyBkYVUI
0X5rGN59/HXHCZ85U8SffAd3LUX3cM3RDRxwEPiHhIfn+vEfPv6XKI5fen2V2oVGMBGV3+hyExpS
N8sTwUJi64tKcODmhR1/wNrH4/7w8bY+3qAbp/uPqzQDYqXZPn72cqtbj77o7j8+Yp609enjY8fl
WGwXguueowTSbyFb8b1R2493rK9boC/gLHpn49bZdIsiaj5maY7v06y7u4+Lrzycrvp7LdQLR3lS
yfDJ4DTSP2hjXVhg8NRx5J8uk/7hzdO3nADyXdz8P/bObLlRbd3SL1TsgEkfUVfqW1tyk7bzhsjG
SQ+Tvnmj8xz1YvWB19rOdO6zss59RTgURkIISQjm/P8xvjHNA+YV5wfenzL/h2XWW8OxQyY2bWve
wNu25rXfN/j2MFeLcXCO71ua//vpNebVdPhUWOEqhB/zbs13zrs5//e2ej4qlCBK+/59Y++rfHw7
ESHYXmNX+/+4V9MbfnsGdcxolSDNo0n090dBgjAfzfu2503EVZscNEWuP9z/0w7+tNeJ+Kxnbrb9
uFs/ra1Dz1hLLG5vH+RPT54+17e3/P5OJ81SEhcMOaav7f3+D3tjB7g8RWVOoV9/v52fPuz351UW
3jUUPk/vd83/ffw+axQuq/8VGVZiZIrPEHlog8NM+yhow3HyX6d2Hj4Y3V3a2vmqoj++i0uqIrUC
hHJeDEY8/0Pf7brqR14RrmBTMF9AhjNPJjPvRaqpBaFS7XjwA4qseQsWam7o/39y95/sDiZir//e
7rAM8TyX379kH/jd07PeXA5QuvExuLaKXN+ybSwNf7scdONfJO2KSehmmwJzKcKtv/nd4l+mKSZp
PbIiFGcWmq+/+d3av5C9i0nwjSJtfugDr/uf+N2ISH6VaQhTNbFgYCMwCSkR2kfZD4gAaKiBg5y9
LOQ3F8TmU1UNFumbosTkGHo44xR/ClrpD3rRK2c3oebojOH3lu4bqQwmMD6tLb+OvP9tocF7MzOK
VMC2BHyIhqRKJfBzHU1nHDRra3Qza514tp5gVqtQFViFX+JKLWJQlrHSg1ACJECDFuR+P3YANIZX
sEUZQsx0xKYM/s2xzMfUDPUFJQs4qXryxY3DL0PbvJIa+6Ik/lGxYT0M2tEtnHNsWZuSSPYqyy+c
JO9xPr9irgKo4k8GyEnpeMI6iE1NOUZd89jL6EFNSGUKAsh7A2rKTCf8bpLKyjPYpk/od/dtrZ5b
5F955dJVl8pnzvvYwn3ts6blJ6tssiUk87PDvcuo055wU6w7yAe6XZEgYdTboanxKXklrA0JGa97
bPj0sPBtXCA8ZmBztUUH7UX2XZrJkza2d0okdnBvb0USnrCKPYcYNDOnPloi3/QVkeeAbLwOGmYj
10mKvbUhmz2MdpFPrhMFBLhBAv+iw5xH9Yi7tVt1H1rGKx3kbZPEV4PUXCP7FupfHOuZXLBVGzv7
RFfQ5zY7xHRb4KP7uJvKs9FuTLX7BqGlmlv3HP7UWM2HvgW/FMXX3nPRETcnFMN7NUCdK4k4TGwV
3KY0vw6OhfUQWHLkgRprC8CX9RKT3Co0eIkJAd8w5jeIyYr0x74PyONTenzY8WZUxx304hWX5X0T
o8Ggx0Y99y5w3IcwavZVOn6VA9G1agR8TW4Np9938XAw42QlMuVLGMNOZZLjheI6ZSEnjbGnV78O
wWpVRvMpBLUD9hjJynBrY+YYvILxsr9v/LylhVch5CChtG7DQ4OtGLoQ6iM/iqOV7BSYckCEg1p9
VCWaTzjPIwJh2u7E+b0EUt01jr61Su+aCBCgdq0dTCc4yM7zFrI3vymac6e27SFQSIjpKPVTvKNt
KEzELMoL2vuHsu9ICynOikKTWu0rItJaCEjxxKrB2v1skifbSvU4OObXJh8C6qH5pkiUOwRVO810
DdIK+1dEkzdcZO6qETOsmb4MNLXQjj1ExRS/muQvoGk3TZHcOpqOEs7+nDq9sQha94Wi9N4H+uKo
Vg1LPz9BtzhUTcXgPMfVGP8A3/u91AY+KSNG8G/7n0vMgz3UVzpWdFVH23DICQLikoIiKWkO2wyn
Q5Mw4LTTvxO+CwC6+iIIVdG88Gp3BcGBbk/+1EgeiV/TWHclSCL90hjkI1UQiDI6PovMwR9pmsXj
mBU3WPn3pZ3sRkmVGuQJPRlUFl6CHEAy0tPSAnacl+qwi8tyz5nBv81V9SVxnCkR9r71jR1YavhM
mV3sS28oLhUMtpMslasFdfRTnY3uHnLbTa7pCez28IkeXrKo2r46gczEvWBR8ChG4aE6URAjCwV1
BMi//JoyQb7EJW5Gn3RFi07yTqnT4qbxxp1ZKs8h6B4OmcY6oojJIUzEj1lkdksvHRAY+OhCBqZv
ou5vmY1RiptQCk5NanKJoNGxULvR2WRe2w3Dth+iF9cig9Q1Oe8q9UtCTQhzNv1fz69rEnH9fgHS
ntEFvq2X2Mxu4cijao1rC3h3/MrA92zVRMdJC/KAZ1rgpVGBClsF4BmeYYnIRZDoD1OT49xM3rd2
1L+NsYTDrvS73G6QuhYtaobw6ur2pS0iMNUpleHSDl+itkfxggyFxJlxjxLtMcgSGigcnSfqFekC
8RxJOv4jk8MLUJ1zjaOdgFrn4Ab4M1CcmJvETb9pxNd1brtVtOELOM6l4TNtB0jYMQWaOtyj+OFO
lwmpps/5MBKqFz0nljL5spLniIIN/IZ7OxOPTl9ea13ZofL+pmXp546o2GB0v5KFBsIoa492DXt/
GQQyvW3gGUytPHHuIHCDvon1BcLarVqA3xhsGCiWGd0bWkQ1oJuKkkl1M/CiIBfHl7IpkczZoYvb
QhNcETpUwpkbPfFbOPuwJtZNgSimxTrCvNz2qb1BBaoyG32PqhnAPJzsB2x5e9Mm6I5HpyPLie45
Coy8P9PJeVZRDw0wkqZYuR8yJTqtiyqs2O1KgsTPlSBGl6VQ3Spj3p5572qc2YdgcDnNy2wFTO4L
DhRalGiTV0paPPEB3tS1WNuBvIu9lBpuDKLUJVgrzOkW5bR4o2xY4qU3lznA7AVGXWsx9MoX4fnh
ugipcRUFCW5pinTMPLUEqwkbVTqCNlql6SdXpuBQkVMJ8zD05oPecOrLAtp4ajHxahN+YPwI10NE
MGgGKm/l1TqI8rHkeiX65oZwFTDQkNwnYIyAgStujTD8Vmgan1CTQ6MuxA/kOweQSAO5R7qkmIPK
p86Vu6qkUotVphOMfyLjFNhOfmPIwPxuVYnz1CN7WHVu3IFp6I3HBnfOsTa954A59VaOgwmHmP0l
zS4sFDLVu+mwK7Keg9VVbuOQAB2XMrwWqtdCWCciq2H5perzUEXmm0XsfzRAP4ffoLDlP+r/PT3t
Wy55635Qz+PD96WHPOXv4yq/PIMh5F8vvPpSf/llYT2bhK/NazncvVZN8rZ1/zWf1vx/ffCvqJs/
jb0tNMP//dj75f/8V/qa/WIunp7wl7nYwEJs6SqWQHBbqI9xzL2ZiwnUQeWuqjZtQd3k7MNQ/a9h
t+b+S1UFhmOU96h3LIux+l/Dbo1nCbyfLoE7pkXZQfufxOZok4fnZz8fbjmss6aDd1Mz1N88vNjP
Bj2z0O5YA/kbSk710R4tf4tfLzz7CAKDCG/rZEcwPM7qdEHEH7Tl2kfbyLQLeM4mm5Ojmbo6TQx+
0md7FSTneRecKkRrR6AN/quGLqUd3+lauQ3peREAPNaHMAG9B6D9Bg1zCF+pzrciy5R15Dl7F3oq
cwX7D56Wj+Lxjzs3+SF/2rkiyxFHR6SSulkCQLzyk4Nrl/Emd8NsJSOGjIptNtfR7f7gvvrN4Yv1
wdJ0UydHxtA4+X1wWvrC633DJc+YejZlTJCOYFzaeGsxfISC1V2MGGBb3g83AP8R0jvfB0Kan7KU
+LKuAuz90yF9+d1oLTgaPxwpcEUEejCMltP87MP+eEXlBCnVWtpORXHMZHQ3MPRamhnmZ0MRNReR
eDiOUBdihJFn4G8lxYWC9Dr1h0l38SkpokWlqt1ShY9Hrwo7ZtM221EYARpEpEUlk9Z9aivxSs+j
ft3Zun4xyAv/5zfym219+mAdFV8/H6+rkxj161eKf8tpYQe5DNbUh87JojVB6C01cij4AinAztUI
pEaq1+yjCWXSZ0hNrT/5+n4zls27gcNO0zBy2djof90NnOl+S+HXRfJWH2s11y8CO1mEUHiX6ACc
UTrYfZTskbyEmyql/ZAipfW1P5rKPvpt2BHOMianIagFBt/urzuSWHTurJSU6Vpa95Ur4/PoASiO
JI02xY29M4CVU5MMTyPa4YVRRcO2i3zIrMx67//5uxG/n44mKzM1Y9fC1Gx/RAo0iEhBvxO9GQt+
8wVR1bkDQFX2fXGb2Sh13K59ysJSx/GmNBviJNRNVmqvsd4pAAubbtH12gAv00+3iFAyvJJszKZo
/5Wh+MqL/vCrmMopH34VhkU/DnOg4FTBqP/XD6+RVhZ1yOkgu9J0RUSjHg3dvO3wIy+MoutPDDme
pV7Lo2EKeWwvbo1kaiyUPbGBytXvaSw1YZ9eJG20rSlq8Jgp7NjWaO/MQFS3tPvmdBja1FT5oiiw
kTnSsbLHxLlMSrk26uU2NqDXS9eR537EwSFLYq1yt7CPfV2fBnWKySDqnaSSlDol9LSNOnav4Gzs
U5UCmlV8bREZ9DOCSQTUifZQmOJilHm4o8VPgEz3OvZeduDDjG6TOFSQwybVUkG4CPyLTOd/Pgzm
Ws8vVyWMX/jLORipOnGl+/DbIKraCR2L4ZtLO9SdIEEGNPgNqmK0oKDzkY9JUolb2tYww1BEpN2J
SrnNoM53TpkIHjNXHGj1mkSJ2NbCqVRlRQ5ARMR421+H4aagb7wNo9Heg2TFF60eiW1RftAo9LRW
XfnIazbBoHyCMf3StIrJiSI6qiJ9Ike2h/rub7y2Hg/CTKv9SOsy/G6WTv5o9uW48RV/XDnwrA7Y
dU4yqj7988fzmwkfXxxJrHS2HIYO9kwl+fmiBExLgJUtLFqP5m3Q1tVNVfNRNBmJP27r6A9DOX5z
KyCkmAb5EAGPA1k0SM4pbBKwIViL2NL3/7xXv/ms2CuBVZZsCUtwRZ+AKD/vlRSNXbadAH5BuMmt
3bogLck+aWTmgXFnltGnIcUT+QIOV/1StkCcw17f+IPmn0G7vjg2qeitxgFtxjeKMzjLmACyZcG/
y9Du2rWqCBUDXemc0JAiyVHVY1f1R0eikhdd++KbA2RBz9FvXC/sYbjbYA198pgUeqduW47Xoisf
U9BvPqHvrln+AcoxDfJ+PhkYnElN21Itg49ANX6DcpA/mHeFq3NRhE/MaD7Ba0kSTWRJPDwz4FL9
3iqNe0yUZFvVerjryAMJ6UQHVIDGwTrqEXO5SUnC7zHS/R024/6SDyI4e7FmgsjWz3Vh+zipqabY
IUhZTa8F2Q3yBg3WrZe5KjNBbTU/bzCyz1pqOIeoUj9bWXipo1A7ik57BeqkbbtGBPuIbhg61uqT
CSZspYnMhURGx7diEnwo8e05mV4d27YC8eCPAJ6NbNEVDdT5yL8rUqM9JBwKC2kM/YVeU7OoCkka
70CIa5SpO+lToGrNxNmkrfL8zwfc7xdyDjgY3JoNkEKDHfDBa6kSCl00vQ7WOkq/R0SLHjy0YAS4
OuWWVHlrl4aucYvVQGy7Abdo3dV4aOB4/mGM+B9+j1wCOFdN1mfBxfTDIDHkcJxC+Djyg6PaG9CN
PcqiJhYE1HfmAmV0sqftD5+7kFQg1XhnBfqP0RzMB1MvVYLExB/OoB9Ha9OhCNFI4I7GwU8e5oeL
etg6jaFoOfmyJeG4bS6+pFxAll5Y9pe2wQtF0VHdgl6wFwZSfDiwISL3aiK3aaZxDF33pszLcKuB
Mt63DGBw7mGwqCWlW8OWIbmskNHKtLK3Re9do3T0V0N8hcmJjeyfv2dhGL9NERgjAcMQ/LgEn/DH
3oBnJq1aEjmzGFwruyJvwZxTDXgVxXhA52IvB2vsoTLi+h1k4m9xRsht2NTmaqj0FGUvtezUbp/N
oNTPuR1bG707onq0S+wJEgXpHdMHShlKflsreMgNo1ZOYSdXViPPgg7+TTLKXRq1oHcDSnBBS9nK
ba52aEaIEGN5B52fnHunoZGdoxaaMv7GSNkNhZtROJ6U4UkCSMFAwu5JiowIqBw7mFTPpOA6BEKc
KI8jeze5xpsoHaygs57HzrijMxz9QDEvgy9DZTjfrCoMOb+UmERN5dwUQfYwCJzsDcqWWIkJ8Ris
A4cZhZfIxzWk5uXZBdm4ZAC4V1xFvL3fZuFw4OxJey1IFEHEFaYEPSdtbi2LUq/Opf0sytbf+EUJ
HNNLbrqobEF+S+KYqYxdcgMXFQL9ZaVowW1R4KCThNOAgqoiSNO3hUxemyAt0GEQF2Zp6idOjfQl
+rsaIe1z0JAKY4Q3fo/1ILfiZF/J4ZPsIM1T5Y5JxtDuPQz6rlgZACLOgYGc2UX0sSqlly7i3JCH
iJ4N9YvswbLyaN1pD5pnRBequeUuszRINI1Ghb/CUx/SjF/oLh79nl7JQq/M7wQWVMg9DA15u4MH
pzeOXr7SoSIsEcYEl0hToI+mWPOtHGAq++5Z1GYk9NpVTmGxzb7lTl8RY5qtjaRD7BAVk/wxC6+J
O4RXJ4JdHwXtVkfPsHN0mX9SXUyeudebB9XV96jL0gtXSwjpvQo7tCU4YQSHT5wnWbCh2tHXsfzX
OiqVnVv3HPrCb+9STGl3UYU0TJvic/KAlKBAaW/63ChvSC4QRnieb+wRp2LjuN9zqmxLipkUx70K
z2mdXErN8F/hGpxtfonLJK+y2wmhT6WtekkRIzTE7uhJ6H2KMy08Bcy80YQrixrJ1EuipI9hTnxi
SgYth8/e1aGmMLdoDsSNZycbnudG6mZGUI7z4qQkNao87yvOgVVXn4CWUcztcNHGrfFN9EF+tBUD
N/mELZcyPBXU3VeKH/erutzrUW3sIzVGJN8JhP0WnuqZ8eBwFvI8xNaFBUXKHVXj4I0K8ZRBd6TE
gnlMJWFvhMt3QJZ8VZhxHgMicEy1tDZVTfqQr1pg/nzFORVlilJbFkc4K+2mqwN8VLnWHFomDfso
60jn6PMbv+yYehsI2TlLVOu0Q1xnkS+7GXoN7kwRIFlUMT05nU9mA95XKt7gI6c90+OpQhqX3Zp6
qDiUVndX2QVeKEUlh8DHRG4g+yUeZzi4YjAXMI1RYjWOeZDud1HzKyXsbVzYKilk4Ti9UOBsXCTr
R9E03cbNqZLWo/O5M0Iqx1oIsN1GcWr3Brkz0w4Y/aBj/0iwp4GsWuKxMVYFwBRcJBiMC2I4h7AR
d0FxHUPrKSIo+cQREt6DTsj3qCjLwjEWllnKh87T62MUZmevrx/VQI7fbLN4ARzvP8bjstO8/ILS
eFHVSn/HEL2mkJ/2gL98/ezKghumsGowTihRn7ZF5ijnklH2OSloQhVxcjHUGtpk41QA9RGpwyIe
sB63AlcMN6qe40KLsO5pQYsVGKcEatga51ozjvYOSAgCGNncSKJAFmXIOTI01OA+tnMyVCOmV7ax
HPPAOaVtdIiNJrwx9VdpRtUBg4e7xt+VvsCrXsfUdb8KQOpLtYrlKcJnh1BdYGIqiyO/c3UfRyRa
duIa2k1wKrAVEmzWu3dDDJcYRxH1jKz9Srwk8q97pyzaH0CojEQhJgIn/7ZwuCjV6EGJlwguSVS7
91ZAw8VEvIrE/mvZ5PrV1yjs8tPoM+muKUvUnOzkOXETRnjiNW3RJ0IvRoKb+sNdW5RfgSdEp07l
otf4hEemmvGp8jA9Cd3TlxW6a6SpTnIaTVDTMjPHY9Q37jJzhous4/DGphJPn73HWQ/b+hgKE55d
h4wVu0p+9oyh2gnf+p4QZ3XsCRJduLTjNsPg2qvGUpM74YZrrrMgVBNDOefSic6D5527Nu7PGt5V
1E3KIuOQW3jEEW4Qda6Z+plHMJ5ikfJzJFKI1EE1yO/VilpkGzr92hS9g0/RchZjFjREfSBfdaMp
XFW7yAoPZD79/DIyUJdZU30bHP/zmLQ6fj6UmhSfCUDKnXspY23VT+eRjkwyQNj3Th+bcPuUndPg
JxzDL1YRjnuas5jRMufq6BH2/mxU7+PxtgHKtOtlHm2AIBTrBqXEps4AbeddEj0Eeom6IF41qmnv
TY70hYLqf9MHJMqklOC5njFa9rsI7G4L3YqLC+fGnghMqWOYqERY3TmRsZPJprT07HtiRp8JCFoK
DoK7SichXBXOU1SF7lEztG+csl79gq507xXx1inGJ8LWvY2dhc7GUyZ4MMZ0pUm8h1pRH1LvvjQj
+76xQvdUu1OfE4BzblWI+EMC6MChIaEwm3yVG+qqk6PAK175kFQgG/Rk3C5kBomCwVXGSdmcrKiV
u21RFthOm+/MGlM0R1wPkEaKh9Jae4ppnBo/fQhLZu9tEKMvMxh1c43p16r0CIRN6uI2drV6JRXP
hlGrTDKhqHhC7vS5FDU8l9GWN6bqA80m8G9BEocNkkxyGR86uvKBDbtnRLw/ujRIu5bsw5ovyNDR
yKuEdXLGIRoj14xFKl85xM1tFQ7BzrCjkrysCj1trKyLQB+ekXBYiz7IinNpVhvouuVditDS7+r0
aqSdvY01fj6u1a8wmPsPUZwDlRlFhRKM3h1J8dHOt2xx8RH1trb/4Lc2g4ckvKMBZ0hf3uYtFB4i
GwO6Uj0AEKqBL1FBFlJXF7uasdtuPj8pHcMTaNxTqTFjcANW6m6+sdts3amOhfucYC5NMUk4iA0z
WNpK2a9pkSdnO0+NlaYYnwA7vfqiIsVlbDhtl2RL05pDaOb294S79/dOEGzpVQFVjkyIXaHDoKpy
znbZLYqY7Fhmkja9xDjdV55PPvtUF9HMjmAfkZ6B2RBP3tNVginlrIqkOquTnh1I+zVvIAMgq0VC
YjfjndsjX6gTQvRq2UdnU29ScnOScZPSGTs4HrQQrc6OCmmJt1ZMxpyKQ/Yl0QMoGl2F91g3sZ80
4WM5KNEyl6AR9N6n51sL5zocaEXoe8/2XRxPNhN957Pvy/a+CfBRIQcIQDSZL4rLt1B77V0z+vqz
BkgCNwdWgDFrlxRPlPsicXJSkAaxHyxU6Ao5khEmYpPz0EJq5WRwss2tkVvnSBn7fYJ66az1rbG1
GuM7hg77rE83HU2BrVTt5zjaeWD+j4rpw70nRLEfGeAsNIYn68qUGOIRZSdtCXBPlYVyS7pIQG6q
iq2RzNdQBu1t/O8bwPj4qVFAUa8k47mEuPN+k3jNNsoBfBVqWyz6WvU2AyjSc1Zr1TmAwqHztViK
9ZhojXPU6io+oh/5PFSJuEz/YCpy8SAgPIRtHTwomSf3WEuYI6KWZ8SoW1xs5HB0ehxPmY0/KeRo
XRVlbJxo8FeBql+tKc+UuFdn3Reme6Wq9IkomQ7nZZzB0OjAWoCywrsWUErzbExQKjSwiWLDpToO
rc+F1ywZ1GAqaKLnth7EqcB6uPdCbZs6YbDIi4hTUvjdjbzgk7ca6g32vUVcDM2pTQiC4IMMH/1o
4iUY1U2jk8fZqkl9VwwAsZzwjg/fIXBYdbYcRPJi1KjLG3Je56VeJQDTbqGlebQIyAlmQlGTwEPo
MQKKFeeQdueAC3T0L3Aj0RfoBFcrXlGse6JH9KZK93GdmPfVKDjbOGEBht8ZjmgnAaj4fDym5t9b
ngf6o89+OKbZH8JqGK5qk67txjRumlqOV6JiIlBCsqdc6K4zd8S1x3i9XVq1r68yp72tEz+9VSoA
HxWJaPvAwsmGPum27LFMlbpqXZROoYCbpYfadsFvcgQ3ltmcFXxhZ+kOKNvLhtjHPAQDU2e70XHa
U1loKLFR0JdtqZ17uSr1bqP0urqB6G4v7RqGuevi3KWUGR1JUvBI6DY/pWB1QX/Wax+vELOYCP4I
4w1UDtTi28pvKAiEX2Sj5jelQcc8q4vLhOkiEcC8ZaCcXzvDo2vmfmOopz4yoVpF8P32Xa9GR7CN
aIk0igz9MJora0TGYJemuzKUPNv1NGuWcHaDFcNH/6S1eGRLTBmHMmT4l9qM3AhzSWHRJM7aw6iz
KLk4bXRRFvfZaGJTacz8q8LgXmiNvdHzXD/mobdmVqB/ExwWOJU9/2nIX6HSENRqI3fwcLBfGKrh
6nIj9FFkLq1aI0s2mjok6yG2xvtEaMptYMjtkP5QW6e9FHpnXUVeD/s6hEuBE4H4C+wrrWKQ7O3U
qBAL6gaFkcdXjOPDfnQAiABCJDIYjd70trv7GEu63bLlojfXGhiPm3nCE1B6Piih3PWWTiSLX+91
2OtcOJn7GQUJNG5tXqHTAFvWomdHmYzROfWesSmZ5JclgzokQ2fHS/mJWFW6xsROQJjSkEscpuld
WeTeRelfVXQ/D2QqWQ9uffR9otPmBV/4dyrN1RtNC6yHiiLoQkhrOMyLdi3c1aAO0XZebDTyI+LR
q9DksR1LNZtjlFdQOqZFaVvOLZ6IE00g62F+QskXRlvwbUHU3k3T5/Q95j1B0s3UCY392240ubbi
JN1s58X5P9OPtNW8sbf1pmf4RZcfxkR0FA9Kixy9NNhbpTh1mRBLTJXQaFqiogcaN8vSoHhMh+wz
IQa4Dkv8GY3r4IXFraslyoMuB+UBx9QmDoruOt/Ve8oXGbfjeV6ijhIQpJBkh3kREANOUd8ot/Mi
vtRgW4qBSsy0tdDRLM4eOnkC03YbqNRnfkw/5gdVJ1Uu4RDv5sfmu3D+UPUgh2R6cj/lXxhucXlb
W1KTHWyis+ZFO6Atgi6q3M+LaUuETJcQkDFvrHC56FdB3q7mR2VEJANXUqL7pt0g9Se5sdLhaX6z
WqPEd4lZr1qt5nxkRBG1j6K8n5/pEQpFkFd2Oy9ZzH8YuWC8nLeDxpDOkJ71u/nRmI7lJgxrZT0/
2uU6DwgD2+X0bkTVE6SQq83bPjAJym71onl7cyZpiPfBQKretH9v60NC6gr0s/NdoSKe1NqNb+bH
AlXhrdgWasb5/SSE3hVtarx9B3apkhOil+XbfmCBrvZ8f+3bfiRGO560HGvG/FwMjuWFGvnbtwk8
Tn2wmXoJUdxEVq6v81iI8/uNkjK39QieY9Ranz7cPy/2eiR3Y4JWZ5oGz+t/WK1SRrF0PJM5SmHh
L/uwjqdkp6LB2T3fP2/lfQOAXrSDV4nt+13ONNN+X6wGP1s7TM2X7bz19w3M2yvhQtAvLIa3Lfy0
TqJHJdri5byp932CKuEghMS0tCWnIV28v9L7OpZbFyQpUJ9Uq3zXWf0NmIf0pBDSwHyyqdMTjCZu
kgjPzfxQ4Mc8jgx4GdGGXr6vM/8338yrzCu/L87/lXVwYwUmhcxpI/NdH1/Oml9J1yNjXzZT/NOv
u/C+6Z92MbIKHXxO4i/f7vxPL/2+7/MmjSH4IsJQmRBUf7+9923Pq7y/dJv51XF0L/M972v9tAc/
vYuuSJhdEUeE4/nfm/7pcc3pm7UfRyCYqhxLlAH/TbXSx0oyxgyhxB0Dr04BixoaKDMoEfOjOaOl
VQBNZjsv4vOA9JGAxphXjkdmKMU0KHfLLHu0CJ7eZ3mQL+eVUVpHpyIlEml+VNRaewNe5NP81Kgb
oqsS1rv5sSFPvPu2fZyfN9/0I4O4OMd4Nu1kFycHTHTa5W1LY/uC7zu6mbdUuyAKNBDcx7dN6Vy3
UP2pf70BkCorgWFxi4oqfdR1W1mXSQMNcVrkEqxu08bS3t5AoQ3tXvE4p82PtqGLXmUq16dtce6t
rnrwcsQsYESHa9DrQGuwcO6yylIvel+CsBoYR/TMzRXqlq/moLwm0q4eu05jLC/K4QjtqDwjFvRW
FDWsJ0/q13lVoyoPhKaMLxa1BzhBg3bDj7I+wOx0N62Xmgh++3LhRH3+Gja4R830u6XkNuGndXzn
MpDfWvQV9qnZxRfXCMalbIrhizZYq3n7Wut9kX7if7J9dOuJkP7JryLnZAGUWRtNmT6Fivswb55i
5A7tcP7ZnXL4Alqxt/C1/IOFgHtbkqB+DzGHEMHpHXrfommsNsr6qstM38WpGS8rNY3zZTVUt4xS
jDNUCv8+TFwcWo4HRWhsopzQP/OSxwZ1H6n49y081H1MLQiyCSvTUQjuHS+7Iwi4OKckE9yV6tme
SBQgMLNnEgdVShRID1DvpM8FNN/BYChVaqp+tXP3Ot9tGZW/I7xbrOfFzqf1W5RdcOM7QnlsdYN6
P88WemMfAG9aNBkyk7Fwp3sPZBuOrjT2Nkylq8tVDgcyhoNakUfbSrqn3ouajeNmzp5kR+OqBAxe
MvKQvxkFJVrfFU+9Y0FLsMhMSvx+vPoxMuZ5G4KgGKFl7pMqzWzDRSY+JKTaXYGODTT+2EZCd6Py
UW32rnTWcWWSXdH0qYf1vvphgwXy7yuVcq+ACkH3xszpXCl2jpQ5u5iRJMD83zdcWCDqtDkVsPlO
henMX/9SOcz3OSNoMabJQY41ijHRnbzWDXGcyWK6taop7BZ/2pjD8Grq8mZeZ75hst2d5v/m1URK
ZxjIi/4pHaNxOz9rfuBtU+/L81Mi8ACbwMJU/PPrvW+yrkjw1tP2e0D6twqh917NfHkvM/gDTE2e
WkcNz16G2cG1o+DJVBuO2cQFNl5I/ykKq34FNd/ZVcI+xtpgjxOvYlzm6iivGFnpttQkKk5LfRfF
ezXLSOQjwsRe0CDAkyPcC6p17xaNyA9Tw/S6dXP7JtRpEvgF4vdwqhDMNxm0Mktp5V1dtxNd3g03
pSGLw2DXQBTKoINK6nTtNq0NPPA21caBYvGiC0ZzGVg0zKKiwd8RVO6xxPzCpbg7Kd1kSR2xZGiJ
pb5Epd4gWkIXHSWMhJOheJCDZR9CgZ9Y40e1FGjujFTZCRiw2AZhTEet9wkBzil1autrZ0W7PM1u
gtCrvlLm2LX0MsHw1N1SYqqCh8ccdVVEw5NqtZvBb9S9JI43T+A+1YTLirJ/kE21wJaurKUa2RvN
OxqtH26sARraaAKPEy020qwBEfN/mTuz7WaZLE1fEbUkQNNpBKMmNE8nWrYsAxIgZpAuom+qb6wf
nLmqq7LXqu466/SX/m1ZgiBix449vm89pPy8LEho9LYAXikk0+i+edIPazyDQwJs9iwKPgWRD+LT
dcvGG72UU1PjL05izXfRYBTe4Z93gayOpKmhNDofuKNkDCBtRUSo6k2fbToW41GvlFWS9WjVpl9g
DO1arOjZDnicnpM8ey97QF0cEDsL5crlwirwHajwbuN3dfL1KxCBOE0miu9eYkhCBBfEq9GnfdMP
NVRs9dEDIADgf19BX/UgySrqc0Q7kqG9g9Z4ZtHIVdPyngc442lVu+1rWo+ipx23dKh8MnLDA7BZ
JZW/EIHmZW5SwmmRewSFUy1/mqC2Agq5Tz6Iu0Hdv1Rh1Wy1Nr2/X/WqUHV/4/ci8xPr79X1A5zI
QLlrk7i04vdkGfOcDl3aidQaNTP2oLKCqTDGzSD2t9dAL4uooxTDcbyvrrGttTDvFcSzA2YUpPrp
pMP8HAHF16bhCVB7U9XpKleuZlBqxMkbiJwb1FH2enoP8BXDx3urs+zAGRmK/toRIejJvNUgHAJZ
iZZ4VEXPfujZtj+gTa2Nm2lvQPnVUGufMolpyb9GPYdIzbKpHgMCMI+p+ocOFVaL/qMcm6mKZ+ET
JISWIrf74yUx7gGsvuCOEe80aERqUeWQVsIEWYkg95E3gLOh1jYHA6rpmwlN9hNgM4xEGVBcM7z6
xvPzsNLh6Ffvk6zMaT1KKVH+sOUcXblEug4qBq52/03y+gHSU1kX83RUntUczCROibeG3TLiOTU9
ie3x63pU/ez8RNJAvIUDUeln509aJKKsh/da7xM9//dv5A/3AOXR8eIDZErRAtWZj1NRxV+fMnrY
73RAqE8FjTsZVDTdkXciE0+rYfEBt7+iCC9E4zzTF8G04rrVNVpk/QCTmkgvZOtZ7hDQh7hUp/kw
0p429XUgGOtDBZexZ6RJ7U/zhnCVTy2e9AeArPrNoe+1iu5eo4GCOR2Y73Hf1nFjuVwoUwWwEqpW
+jIY0QWYt0ALJlA6yKxHL/6oADNR60EGHaZmP15q4XviRP7YVJ+YfGG+rBOSrXGvB3iXv2nH4+/k
qWvAfjNVKS10eTK2gAvYDZT+GiSiREKqPOyRFdB3GNBb+lVK9ns6tp49iNTVjoBe7y1fVGV9ggCw
esoXRVXhBlQZ+Fbaa+T0+h3w9IjY7xv+68dwnXHaCkzf1Lzqqvls8uWgGV3tJAIkYDiAvr54p6es
p98n8ake5HYvHi4j/Y0jRZ8oma/rGbksgPEppoP4Mys17CP2hhWCqSeyq09dKPEn6uPs4JX58yJv
zhC8zNQcDGeI7k/XJK2nca/8jepo0RLAEEEfnnR6G2346W65hlBSbxObY6C4wTNzqpf/Mwx5G6Cx
i4H+WrZxNjb1q6KKTEXsVe2dYpfZeTt6iGdavZxPPh4bxQjkJQh97kn73rMTIZMb9WiG8pORW4Kv
Q+iUvRuCZ24MQE+w2RxQJF8fCSBqzS+odqMq0paqyo89f1FEH/fhvz5O9RmdatgStV4Lvsi7WLb1
84ui9Vvsq+cwerwFSLH3OAEeDOygwKzG7V0FMCELv3xF2YRQekZkpDFOQS3oly0Y4KEMy3hiV+TE
B0r7cFHouyIHkCF6BBl0yxE05/FHm1ea+gNRRDNTx69in+eYZcPH8Pvj98YC6BfQ3kaIZtLQLPMi
53j91rQZlXIqiF9veGTjAtrzAJrpUgseO4VMxxUow+W1jZf9lzokbt3lCavBm0PhF4ZMLVpSIRrO
1FcKq5/mY382A5HUVHAPY3U5fgYkJgfFlRNDvS60kGwO3T1tln4WaQyg4ODzABML0/bTaHMfM2I5
eqpgFKlDiFyz1z9I3sdVmxkw1NfgTEHD1nuOT7lOkvE10X/H19TOoqdmhoAoz8aBjk4uX957wvFK
8TWYZK/C1fxogg+mDWaDeJthkB5NDUAst5e9DPBb8/Vz0l4CmvvAtQo1R3nAQ6mO3pQrFMo2BS1d
SaKBzHRChh91dGwmDRnfsly+nlG5ravkJdTh26t1tVwpnze+SISZ3h8MyFj1IkCDI5ixu3K9hiTJ
kgSlHryiA7wlE3M4eZ5ziA3oq+wP5KN+hXYW00hNShON+dDmRRPdwTHSLLRxCk/5Rxb8YIzCcGRT
sHSp/DLCRYQiQu2VL0OvH+/VIG+B2g3H+nT8eL1I11f2NRu7vQleVulDzViVoe7qWi3J/YazsKAt
7okbp18D2sBGMeitHCDTgv7m6tNvVkMQQ1dJE9yB130ZPT/Dtk16XhVSqJyD8qUMnv5eC9RftXns
6G0H4E5vgL3XU28E4pP3KQvCF2Gbb1+9cW2RmTDzV32d9WjCMLOsnxkaU+4qUfU2x2UJNvPoYes9
JbOVOLn1jhom0PJFPwaNEGWfaghwNH3i3W4QkqtWs/C9yIFCoko7NWOaQiHWBDDvr96CEuVoketG
5L+tkTp5e61WXUmcF1d7HMW/o3rsEdtNj0+4cKxPMYnlZ5xQofQePSlkSmk9/KBE9fZD2hpdAqR2
Kj+jGKByuhHbFuSlkrKAWRj2zunz3uZRa9bPW9FrPzcd0p6JWltKnfTP4/I5fT/782ac9XfNJGsW
z5qSaW2mZ5Ngm+eKUKKnP3vpNbCDGjSC7OgJSJnqRqnD54bqnQCI0efV8gdt4tGj9CY93wSzjLqb
pDJGJbl0bbx7VcA6K/Fn+tFHP5+6Seb+I/UpEetMiuJxi6p6DAXzZ6X3dfMxVvsCfZAZTQ0KSlle
5/mIpENRvxsQzjX/+NSxK1PKPXjbB+PkA4pbeNV6djVoKyfX4WZ9tRMCk7c8j5+zfg38/UitiR5c
e7Hdz97AVIJz4H6S8GEMFD8jvxy97HfTkGp504P+VuaNDsuDP1roRZFuXsCeP3MInv2OV48wAv0g
r+EqSN/YpGQw3Kffr2EOh4qn6D8Bm5+EE+7zLK3+aKBN37rvgKK81B5tvHt27oceh15D4bQZlWGL
SQ5i4KgejSRQleBlkRCakdWncA3ccAnip2rlzaNe1SrRbC2j6GhQbHMslwsJyqExHtS6UYzr3acO
ArfMX+tJ1byXNEWhlKjhc4L+Q8bXx9Cr25I+6qrYQh8in1mdLrS+clDilzb9tG1LWovixfADBl/S
lN4rgH/dn4BRpk4egPQl4fzabxq3BQbNpHdam4Ke74BgWBqPJxDPLU2rpkI3uhmnbBnK6W5Z2wsd
v666wHwOF3LzgEpjeJ0248/0Wg8HwBgObp8MYMFy0is2lBHSbwNql96QRyqG4MQ/lW0JpKg5mAwW
FDn1TUAXyGb8IQ73Pjcfs5vMKMmXeNShhYVFtY1TZNcvYYjRq+3ft+EQFP2nBRDOw3wAEjmNShTv
UFHn/SJd1i8dSELNvlK8BX5QA0aXGqxKarhhu3h6VB6BiDSijhzi84xeb74BE4En2WgUIPAXWb07
x1qr1OE01p5GXPVzK3rnsHCkcEI0MAaYFHIzX5q2fgCcHYg3sIqyla94NICGAixpCsjCZ2vXLczC
Zfft/Yw1GT7HvpnHg+s6G3qt+qRFVH8qFDH3q/11ANg/wOeBOaBmESZQf6/39Fbgz/X2+ei1KR+x
+Q4//QN4/rMsh9cWIvPALmJV3f/96lMSiB0CbvFQ0f0zlhBoFtkep2OwoPkY5N9HJHsKntk1IvOS
POvXTlGi2KrB7CJWcUia3P+hzfsRNxbI59fZqyhO9GLIupwUTt17zdpJgBuZ91cl+HoemKaPAan0
kPDosnnDEdCnTRi8Lu1QK+Wt+DShXZI0Colx0s37XTaQejQtpTgNvKLxmzBpST3AiKoZnMvhaNG2
oGAQFVMMTa01iMHerVMAoQHzGCkfmmvsnsLBX4xC1f5Q1CJ8f0KtQPUeLdvCu9Kj2R2fLwsB+X5E
gea0eqvYSoIfhS7zqdW99ukCp/3po19nkwEWEgGV7fAxHgE2V6nucJLG8ySn2Gnih6pTRE/QdXG2
V5NQAe2gnyhy1GLBlGlOrVKruO2zw2OPnkBzalVq51E0gUT69X+r+qb58187EIbwS47UUY/GGb0/
/JdK9MTPtKSkHkL+FTk+k/IAVmxkRfrEX6ixDpc157/591jjdzR7a5/XjHKd/lLVT4CJAeDTlldr
8qnSmToBcYS84OLvWxgDN/8JF32yjaBwteIKkqlXjkFV+LtVfs0A8X49hkBnUBuG0Tta9GOiAu+A
sEK/mpSbmo6h4oPCTd/td00lLue2T5nXW7OTJh2KVzLoralWspp08AX2RHvCi2mhT4Ev5uHRCpJQ
pPDowPom72YFIowBXdFlAsaBO6mwDcMQ6o/IVyuZItx0fgN9wQrX7l/1U9TtZ/1RwKALkWDXuh1S
NfmZkGHvi0i/aosiywsv/v30pd/oJ2irqd+kp9oeaM8j4YbRP2rhmzJKJGrttaRDfpe/9Ydb1zok
MhEBv1FUtis/xebwn73L61XrXy9y7n1gCjVwIgv1BFsIVccf0StzkObHenouUhq2cz3cEEDIrebd
glSdE7VUAMJ/FTA7PgYUqlPg5VbEH0TVwyKoBo/yMjQqOi5xNoofYstj+Yk79luOpbJsEvl+U3Y9
6cHgMhl+zKacqNQwlt/pAP6JBGDfiojYHJb62VPry1cDb5hKOb2ASy/HzooG1tOnkSWg/YPKg0sd
o8u7VoBII2PM9oA5R1WNBylpMaLzSdAfoRHX/KwSffLNA6aGDikKGfd6YGbjXMX+iq80NmoHjLw7
QaV8mqrJu6OkGJpp1rsBdxgbevHsWa+ooZCGMlGMu+jEJm434QvqtV68e48GzakAMQMV9ejIHK/d
rgWVgjEpDDSF+CZ6zyYEE0GjsMHmWI7iZ7b160kA2ow+KFZRRSQ/f+b234hj6vbn8CrLHFnqQhLX
dQ8uv3moDLYT5UndqDZ4yaDOYhtQg58/uzmLSsgrFGoz6n3L1ay/RokAs1mbVLBHDT4tV+qfX70W
pO2uG6BDCQ0LakH9bE4CBWu3R7gyD455VL8v9QN5ubZvN2+H+rTqqeFJzZSujGuuBHm1KsJrfxGo
ikkSZEc5VbAdtYC9vnSKFRuFhsEmjyychHQdQcNDv0mQjLQ9+vjWmz0+DTdoON+1rmnjmRfp+U2W
bZYAzLlsKcMPE20zVrSEjqtBQCQnUsywPwHLEgfzef1cZ2qkfF0nMK/8dXX8t2ACKMDk378CAPwn
xID/NyQB+/5afsX34l8v9f8hlkC/N6Tjd/JfAgr8z/8RwVi+q5Lv/wgq8L8/+U9kgcG/0f80pBih
p6kqHbx0zfyTtnwAsgD2MiwMNMwMYD77d2QBdfhvtAVpw8mwrwEsqHc9bP9EFuj+pOnDXg9TlI8P
R+p/C1lgMP7Xrh2q/ge0aLGt6NTu/R/croUe1cnjWunGrG9QKSSs3ckSC8O7XAqxgZlDtMbbzswf
jeJD+JHlmhrEFfWz1kCApi9AIuALNm8TPqYD8XZQTocXJ7EhsRKtNTB+HxJeVnlozMbcDe3TCdYx
c2gHruJQm2qMDBBXDHARrcPAAMtlR62TFUnf+EkkwQVRGkPZWpVzNWsD2i8BEK3wrcMpE7uPoYhQ
fJPcFg3v9Y31YT1i/JZH34z5FJpYP+R2P6u4zOUpDr+tOV0KVRyWy7c4UeMngfEwuNLHyqQuF54q
XzzLpTRabtUXVIDKylxAR2kMTQgnBCE3ydUOA7GuGMZsYpzeDqivtlGIy/rEj09jdlqQZODNlwW4
gHLnefe+uJ0ZrWiFvXFdNxPf4+ngpJ2G688NOzY9xbO+60v5ELl4iLdwQMoUp8XOvYzEemusTwvj
LeRSbGNxOsQMe+EF8nSaCMMLGeSJCTK8WU/2+ZNF+5K4eCv3MhEey/diwjJx+bZ6Muveu3g6H14g
zs+K4eqJVQ/+vG+uocpFKDIe2DrhWYodRfiCj5++qTrlE5YvNhPBVVsrFt734mR53szbEfLjy/Es
d3dhSS4vsfBIHQhILGwPkiTx5r60JCIYH0XEZCpIRmhisuu7yiyY99aM99azh5f8hMOBRev1+uLt
pQ5hqvYh9RWBY/1Mj0LtlDNq6W0cGBPUVzmxXoLHdy8fF5gyOTvNMkYdyJ0v7puP2H33zJ5J+zsN
D2ZtZbPBzlyaY3GMJDeRjMt8gfIklKH5MSrOclngL1Sm0mJ0OE9NfP1U8hAkFmBQdWjkZyI/P+XE
SJH2Qnwc3ALh22Bc/4xduIck9jML283NROzsW21qNpBeZmp97Mx48uanNO8kk4yPQZUj87y6QQ0l
W8EMFqzUKhWpWK4oBRaJnC6Pu0y6NU5IumwsqiEcTgV76I5XE5OYskmViCBxbPTOmD+JBZOA5Zu+
CKxagC/HVcPFxFTMiZyYu+6Fne3GMrZfi9qBJ5X3318Sc9/YQVInNg/EF6GwY5f+MxMCOal6yuFq
qatwMTx3LFeJKPY7GtbdQuyG0vWFGAoSZdIl3SYkqFqiRFfIWG42pbgDUsn17r55NXjrR7BAI7E4
hWLjenYtUBxs9MNLPKRx+d553caA5Ed0Q2SsgKKLwLgXxrEWri65Jcv8YIpDeSMYjyguOpFbeAgk
m8pW5HEeiks3JfSZm5uhvA0Z0M1eMd+7TSHh12L+M9ubLRDrzYbKM7FAuSmi+0k3Nk8GdQb5V67u
4N13N9/c+WXFeJilsXG7PaVvrmDqEBufJ10l4vhipsDVlFdW42F8+NCqm/1/PHorNrWwv2CBk4nM
5fx423Tykvx9csNHRCyPvtz3ZS5WsLKw78mkiWUprmJeGJEYmDYxABna50i08gtwbjczagkKkgNo
8uM7rs02ceorEvTg6ZgG70QkXjAnrfD41xgm+EZcd1kzYPiQZghKPQu27VE1mc/vhm2AsiQRIS4n
j9nDxpeNMRSr5/61+DiRFzoh+gt+WnYzGqFA1XaCx8IWBty2LHUsrzYqquBpEN9I3Ef2Ued2+C+y
Px2Z5FbEXrP5A/8/5sIO5W415A0JSvi4ZIpJfYiQmTkrxu/v/G1p8nw8wrbYactuCrs1QDhkX1YG
vEUytqCfswClN2CXkyNj+uDeZ3N+RzvV3Fdsf2c/kl1+FUeytOK7z8vHj5xjxQvFgJgWjYbDJ7e0
PYhbYwBawcRr8nae23cebWV2IzVz+ZAHOdtKIRuxPNriy5fO6nicBqI1dfHF5cU5ESMeEDBsMzAd
WODkT2H+zHLLuMx+Uu5UiR9V9KxA/M6oYucFGqpQPZxEuKEIfyQ1EbiqrduH9+Ft0hy3QCXahImd
q/w9RHuoMBpnm4rzcv8WP8tbKSqjMr6mv7+zTiuTkEaT/Pw0YuusG+PYs3KpcXBmpqG43aOGzNRP
gEY5b9dEi0Vkw/9qRAx3n+4TOzH7vmwvmkkgHGkfiz1JPCNhdWiHMSD6Ej8k+yQPS5eJydGGbS7k
XCyXs6k5F3fTdORxWcovTkTt75m2jaVNp9rUNxBq+fsla/MHylZG4FQc2orRWMfGWDoNf8XQZqH2
1Yz6e9kN8rB+oibIaRq/+DaGyssP8YumGInZ4jeR69/ZYT1bzKzT5bKeToUp104qf7ynWPww92v4
f8TpdLhygP6q4nc6jcyQcbwRm2pojp10r+zyW4+0o6GCznF/jkWdiccaNAN2curlM1KAi5dHV/oX
KCWLAWRFFPuIj93aGS1UCO08s2LvcybG90vy49LeG+95fp/e55ciBhf91C7A2/RJr5g/BwjqxE/F
Il1lit3kvJ0rh9iTpLRIL/l6dG/tfNHaY6cKmFpVLFOxp89F3OEu5KuT848JQB+P8JHQeAkJ5UAn
eV8YYcjPDyubGhgGyyeLB50RanjvHBIbYHrDMRJ5bMTstxIL3wDizWjE9Difmx9xq8V8upb2xpxu
54GYOcZZmqbNDpnL1XTpGDPGjXr+WdMEgNg2AlAyFyHDpmLZUqPbd5mZGpfagPhSMPWdMUipgiAr
i5nH2GaslvPzX/eXa1SS/+ewCdBb4N+M+pjE4yHGr96FVf4DytN1HEVBNQASma7bvmo8N30qjpVl
NDy8guMoxTR5bBILNNEdAI6cJVhERmJoc/UChvkDriFjvP7Mxu6roRfNITvG0dxp3k4FPFFs1tUG
OpQdnSHqwIQb5+7gDozXou/k7PZZ/QOoiFFNNdGYr2l6a73U4hw58LNztVKzFGDnS3R9aBb7ODJH
s9FnPslMmmYsWoyMnvk0azd00p0H2QenRrghKB86nU1Qmd+dUdOpWKKVM/qHV9pJnb7tep5YgaHL
xG0NZt9uzIHRWrQWG73f1ri8zMHsAsAjCy1OO+LV2Fudqc1hgBrlLLuHAots0R3x3t37tryLO5Sg
V4gdlJzCg1MApYQx510sa7awFouF53qLl7C6bwtOWzSN+eGGM4vzkyWPpz0Z8DSe9+1dhnwUEwY7
EQuzELYQ3sLKBH/zheV6nXGT8e7dt3WKOW9f4vttehfP2512nMfWzva4Dze1NnzjYHTdzfc3x9hL
GJxLxcL1Lh9nd9lZqHJlVtBe7rw39O3Or18JMinHzEbnnoBgYl5U7MLEwkK0r5YuKLVnbUBurXsy
5TBzOcD4uh9XHrfccBN3scBfcLFlXWvnipswsT/mwrPmPL11MizPdbvDaMN/TRdTHsOneyM25p+h
4oERKsr54bQ4nRB/TBN1UWNU0B1swzVXrfuXq/NxsQkthMSwAwNrRjXTc7PpGywK9RLi0K62BiSL
KobY9+L7MpbXr6gRMG9mJE5g73ywr65yu/3NLLKBa4vTG1hCV+N7alAe4Chz5ecqFSqYFsE6BO9T
PKbjI4FgOxBfb7E/c4JMQzk5DAuDplznUIk1TtkvnWDC3C/NqblZTl9ocE1Em8wdSKqizMT+hQQQ
32yAB5a41DbJ9yXVRMKJeR4f8vNz9tmNLHVPx9s8dFDKViGb5YB5htJNRIbrWVjhjc2MW5HlhlMX
dEc22cPyNq2DMYn5ECCt2FQPi9ZEyYFMfByDyqY49LvGEJGFRcEd2+Hemc+6oWm26navYncrX8pX
KW60wpgD8xa8BZmhQfdW977ZxWwiD+E9eZ717WIG4prAX8TIsJHl5UK3AtJfCOvCZG7wz3ad44sl
xCbAiZxZnK5en+VEJt1va+FhQffFgj1wwHm7fG/sXSa57GL3PYvFD66ahavlsqfYaHhR3HrHbJgH
hJbnw6q0N+KOi4TzN33vSdDLHYOoDQZ5YfcsCjYtUhiKznhwTpcFhxpbpfO5Nt0zbTzubVkWR+Gs
E0psajxOb8NVO8NnE8hvdvk3bu7JOp0sNru724ipY65cy9p9X7yD0TlmO293ObDpF+xAXsdN4As1
YWHUf2sGnvOEDX7xOvneYPXYS57KYvIyycrY3i6QkdFNJfhOf+bzRZfkHtlC7n1hWQZuNA4lQ8p4
7G7jtw63CdgyVucLF+J7g7OxcW3WyP2+8DH0DlvsvEFIfK6qGTt+VzmmsKjlzmVucP+7ZeNYnPOk
qExxocuV6zO0XXDWjEAG1mp8npgwC8ljyHu7v+HeSjzk7waOcjZpd0EYeBkUjj3CF1h3qkUxRWsn
W5RuZc7eUunWHD9I9mevTom3+AY3+2oERmA9TvlTpmMBczPJpO8Y/++1UEIrQ9VWRoEXfAkvWmhV
uggvxVASrYV8FWTS/rHKSG0a8WDp85bHU1LSo6JHIaam93WPWX79Gf40K8J3Tucrwq6+SZ3htrIq
3NIJaXU5WFenwqJXfzbYKMztyf3efbNs3ep1T2vPfXnFdDvbLhKx61TvikjDzZ+ujnYizl9252fe
TM7/VExNsbGZeZf32Ct7noo5O2Gz2RyPx9vZns9tfsag7zyyjXtf2Q+je6+72tg4V6v5jR/wUyzs
BcwGBddScI3bCgHpnKsNw+l2K/vX3prLD4aGLbjYZscCo9xH0mVq7yzmSCJgR3spt/i7Nu7u7u52
jiCfnC/n/A+vrI/JY0uGeBaubbu227lJph0inryw2cxN2z4vsf/t+VR+zc/T+Y4BrOa2fZ+bzIt5
3G+35vx4NqfzjTjP+XF5nq7OBJEF08ErirSZFMHBj4lrbrgHDltgYpESh5Ff2Lsb5GRuLp2ZseSH
XzlfLjGY5vNNIqa/5hL347yPODsSYWKSGsb6zBvk8Wg657P5NZXzr7GwBT8u96Zc8h708cq0TcH9
ATdbLfWTsj4e5zhsyzk+j70US/P8JY+2OV9VRm2aH/M8n5rLsxBL6fSZjr7cf8zj3F6ZChMt5ksQ
+CLAOlYEOJifMZf+Wi5bExeFf3w7Pxg7r8gVPnX3mSOeSw+XanhL2OUr3LYPU2JX8878wc3kmt3H
Orkad0/Gp6+3cJUvj6055EHNcxcAwFja4DetMlxWE+9heuaKFn86TxuLTx3Rz6w/vsmQMa94fc79
zja/sqxDI3FGEt+aPIzA+bI763eeCMHHzbndWaqcATdEN5ZsWfa8aS9vdx6BMIm4wQeOdADmIWss
5AbPCIG5E3wgTsA+4vbz/TSRvxios7WzXnZP9IX7wTDAImAqI7E6I88pMSE8zS8Wd3W7cze3s8F2
hHTY+beNztItB3igZmmykgnz8TXFiWUaKiszWnlcNVb3aJuEoWQGOFE8EH7rTUExPTgEWw4LGE/Q
QoF1XK1WAxMtZW6n673JgzDjZ66vSX5j200ZL3bkBDNkjit63ndK6mjiyW+3ztRcHYXAUz4j+6tV
p20ps5BPM7OPcyQ0tKbm9irXFAQIJnPeBaaY08C6mXKPrNpswc7sNLs/4un2hbt8YCCY05Xrejt3
g9iYrIB523AE+MJjKjYWm8tcbRCTcx9hZ8TnnClgCZhEpG3P3NrT8375NKbI5vZ4tuaqQO8cuzdS
f8OGAsVc8mkWn/nH9T9Gsw2b3T1+nZlH+2geY3m/P+VIzm8lmkEx/YWJ4WNIkz183s+n2DDns2pd
ud9VTPcvo49rhKBju1uNm06oOrDUWJLo6n2sIXyGZzQic4u4VZg0jDwVX+dSmPx3+QUPvQFR7mHD
8rH4SOxVMNOUO0sGTpyGM9W2bc48e+/zUF9TavRFt3gIyEsScekCIRuOYWY0FK3TifBToiK5hm0f
p8v3zNmGli+/BnJKHYqT/Pm4U41oQQvnHIWMtMIdqtAYc5bG06Z0KPsbIuW/ZJHg+F4OiIzQJkCG
WlS7cjPGG/yYKqKbCx6h/dLkF/qM6B9fscuDVQbNKXEoVlceppsbusyNfbFKUCyVN7YAP9rhDs+V
38Apv5675JDM0hkQIgitboB28bePPrx7rxgKXmBAJLLpvGk2keq8u7jkgznkiyIH420wDOgweEOn
K1+ebzjd8Eb2mKUiYMgOnCPnPPf6Laa+nH6du2uQt+clPDCJ134gLzASxg8Hqdff1xedS+XTEZQJ
XrKei9uYp/2yc4TVtlE1XbSmMrZrY2ZwyRotOf1d6wvCK9S+dsH+dYDS/oUaRJwinNVZRPwNrsA5
EevOQ7G+sWVwjbjnCMcV+3ZNBkITp5oQ8KGRWMa/I0InpP6FPKMHu7BG4pJtnJLgmAINLk4vsxGl
dflYBDCbzvfNDZIiY/lzmDTSp77FCK2SKNj+MSWxJwDNJQr4m8roktqKYfLrYblaophKw6ARwZkB
I/oW9T63Cw9KCPa/3esJAg75Ph92I7nHeKh2jyDJNMvBFYYZzK0rI2p5AQmzfgPiHF0EgYVreKfz
8ij13/ZEZKZrVUD0KX6pgra79wamb/VXRFsWTs/hlqGXL158ODSoWbrA3Ibj20UNt926Qxwn5piA
FsEnzX05p4woTkPcrZuVlBXAG8XN1O2rzK0rM+2M3B/nN+QvW4XI2s/h19mjENYU4bPozAVqiXuT
DjpVAq9lDoMKDlxiAyqMIG0Jiy+5A18kqZ2GhM7vNjQA9BSlTV588XZoiJ+4IFaiI0j7u50UYR4Z
Fb4QLYmEnWvnuaDNazNeEez0sL9gHcvWtNsZzRd0zUbgZouBV59KI9Ik7CnulkBANzHcrCHB5ZRy
+ibuAcurU27yZbnsQi+Hyuwd0t1DQ8oGOJ3IzVsGuGCHB/Elgig96WGa/5xmIz47ZcNjwEPeS+C7
c9FQ6SOB90N4CsNcERfsdE9BEBH93xmitehNjd5mtDO2ZDzssTw1Yv1TkaDo4kddEowafPFTG4cD
dxeF80uwkQboaWpkDvHX6XBPjTmUAVeJHzgnWTVmmzF7jBzMD0HxiGA6u4ttf2Y/P79cDPRd8Ut6
S/zMyL8hvYvD/6LuTJpbV5Is/VfSco9rmIdFLooASXEURQ2UtIGJEgWAmOehrP97f0G9fJUvO7Ot
n1kvqq4kXhIAgYiARyDiuPs5xipcPnw7Hv1SHBxwEe6wwPYMsey/fV9gl/oc9ozd9Nb7LoLhxCnO
Lc+6z1bNFtdfuFK+BpKFn+rcS8/Bydle4VZlwHOzV+MxOJUhSrZuirYp0YiL+uMaesZT+kLqA/62
O/noPHWvXc6a09+p1cx41Fl/Mglu3C4gPmVWBV6KEwYPwXWT1hvnjvCgRbWga+EibDeRByy2RY94
kyzvcCR6qM7Sy+Da8WgsDFM7GF6zoEHuwmWz0Jc1nkh1GexbxkgLNsxxJQWfifRDuvqnvOj/by7y
f+1r/+/rIIfM898z7v/HGV6gXd7W9ce/8JDz1d895DKs1ojl6rBJ245NONTvHnJZhnMWSn4Z6m1T
IH4QwzXh3/6qGr8QobIMdLB+857/l4ecXYahw7lr/BnXOKTa/yfgaMkw3hu6bjloAFj/FKdF/J9U
KQpEH41wWL0/seYCMGDdzJL6/I63dAYEJsAuBGYExgA4oONzZNXPfHWancWa/J7tKst7DhMv7+/C
+QhaJHrUbgQ1FS5u8Tx6Hd2H14J1Oj5U3gMys1EchdcX4AHHL48tgcm+fr28CFcCq9vz/T1LQbEK
zDxmmdEc6SLwDUdci9Mg6z0T5wF6u33XmG14ghniHMJpfrsUDhw+pIygLS7zr372ha9O7AN/OOME
vpVbfKLMqRjpDFEgcbxolP72UZTtpQe/ZywB8H95+RJgfsvossGLKoZ0B1gFNHxciuuKcAHRFjfP
561RcMbzC+0B5xbnEgVmrBsJImDU4pEjv1efPM95RIu6i9CCF6rCJAX8hQ1UibEOBm6eRLcjxFEE
E/BNnBNiMsMoOCf3GkBNMrZlv1XJX0OqtnDNZ5OVNBPVC0LJRki+1LIsltPbz9Db04L4imlrcesg
sCFybjGBsbTuJq5mNTePGcB1FsW7KnNLa5axTMnXFRP6L3UPxU50bnkmnJo3fTfcI+V+D++/Rkov
E0EED1+uK3ntPzSh18Guti/32ZtvzswA3kUOmY8wjy5qcz8FhJatpZqs+0fFefDHdVau1WDlQw44
EeQEm88MEfoRGGKN8u+ydt/PwIs3i3x/Yip/4e9pqeWrtlj0+qwnNViYKLb8+69AxG5bsCh2CgxW
4ChHYVxP2PoVRRt16S+DBy2vXHzdoknOwt+4PAqsgAXckVf6xtW72eLsTDwAW44XACF28RLymAWB
L+GqmcUPxgaeRufUrRp+fkIvRGNvvrAv1cUeeFIR0fF1m95xLsAg4h4A5RB0mJn4lZYxzmqSaGYB
EQy5uBiVAEnCDSwciNSBT7dKkFwv9v0AJvwXzJOQIEqXaLAc67lLFqLyogdxvLBIYaZ0IHCLCzvO
dGtQPQIsns5AbYBl7Lv1iNtRZ/r5vZha8kl8+Z7C0HvEtcXV3zmYhjwdaBlgwTPl4guc6551hDg7
n/jlPxzzvIpvgfBRh2CunbhX6Tt44ZnmJPJDeGR/Dhk4Ma1Cg9+66M/VOOutzk/cfd5wdkYgLnh/
5t/tM9fjw9P9IkrIQXcbGJjwUnjS5BkngZHRcAJZug1WnGRkhGKgEVe6F2PfOVtgdKd0rRSeetFi
lzxL5UllckNABdfkmwSHgGcXb/fdiuBAcHlz6T9I98ZrteUIvBC3tqOLi/NyYvErLsJ9FgOeGGbE
O4dX8SO2/GynOGK4FTZwa3yLyj0B0D2JhhVgprDDW8CBgPtEC97sgVL/tAl+mZvBU0gGckZJztLP
X7n+mSCEI7aKsaYs7MRdo5y3xrhFA1zYs7LfzIO9soDqu7ne3VUyidN3A/4h0WxHvoq1HLuzSfQM
sRUhQGBBzzS8An6UTb3sl+ldytNhcT6LxwUmS12EId3sRtTy/UzrUThezwuBU9/Gxqeny+HtdDze
SlOz5BemLQ65vcON9HPnb9+7hb+wD1PiPp/Zxi/reGX2+i4Oo6f+WMXTzQbE9UWsz+1miweVCPUR
bc4EVTxFdu/ipoofh03i5+vxQXRPZmSzszNj0kupGRwwslpA0cdbk3NNbqyoHtAncPPNPs/3F1yc
rFkPF8YXRpdbA4uW5jiOpiy3sh4vJ4E8nbYgPb4nzqlwenEhYRZ874i9U1RRD+7Yfv+xfzs+idvj
LS+fVBAQCDCBBfzlIoF+iB/OghfsiYYTXZOK8X3qQIL67eKmgJc42REEgga69U/W0aBuBJEcxJ3l
tIfjgSgG1vjHH/sQzS92ctdFJRgGL8dPMRyKg48/DVG7GKgwV0DR09vhsjyw7+JiOfFOOnYbEY2T
zjn2cOnSmflVbIQxiRie6xkcBKPjAgJyuHwSfLCkDGI0FZekkgeMjf/ZCZCCcqDHtiPBQaC2P8Yv
DOnnB+eFmLuELoYgtvyM9DfjwA4WwknxdMldzIZ25eYpIEP8z9H3vD/TbmfxtR9/AQ2FRd2+LAyf
w++dxW3/T7cBmCL05iIeOZT9E0xGWOxlSeNeDocT4OgVACecPYJFE0/xzVqH3+/Hx4+Pfcgedhnu
8/oDkEaAj3DsCexGgE+gTbwC9u3nxLe8TS7wGfeVzieAP3HLAV8SASwThShAwi2YEcETzx8Vi7Rv
cc3HZ8BgrrLeA1Gcnt/2Au0SUNVhe6J0IHigoJ+nzxNY3PH0wTUxxhOI7v4jmwv4Q509f3w879/2
H8+ADc9rzE+sXZ9Z8+0Bcd843+kNTOkE9sQtP2FAYjPY+tYGWq0BDCkYpaJO4GfC0S8w272AVdYq
0NSbOIUoOAXlPAcKBgoi8Nbl5/YNAAqL+MSHeTgJe7yAGHPvF2CFbNiKrUQn3erUeqflCaRVlARc
FpRhsadbcWbOvz1tTwfqtSXAiHbaDqCh4sLUlr0/ZSJSgxK+8cIZtnvQbP4TEBgdVDTZG3gOdy7k
mE9QM2JI3kABOZyAGxqAlilm3fxENUSNnt+oMc0Fyk3vpgEEekTfpSW58fynil7PsVtKIG7d7YBb
aecUn40/4KvYTVNy+VtZKZJoXrb9tDxvOMmtgOI0tBCxW4zRDAGf+OEI3jotP48S28TQIrqj6K/i
Pd2IPn7g3DQFboKPN6wTI70ccSJ80H/f9qCQOAoux481F6elt5iMuLeiNY8HMVjQsCKAaXApzRtH
LJe4AIjZoLHYcKuNeC/aQvxSx9v7edvNACzfemA7aGMAy4Xpi8gE8V78ia0j6EzvIQEqWk6gfCSz
sUkhjkbcMRIcZymH1aves7hoMZv36BgcIwLH9iqRvN8K0nhP2jcXFaf/+fu51+Ic4mfiQgIHTcGw
B4HAp7chlAH1NqZe2EI5uO24fOhvwYqgEwBxgDn3+WP06LMUTXTcn3LTb8dbgZlluPJCcelRYq/o
1OLCoOoF1+y94UVvXURacmdZFIfeXunhh/7ah17fLhV1rb72Feyts4IKkDjyPTxYc+LLiOUQ5YNe
kOLCn06446f4KKIF0Txc+ethtZtYXdlL4WwX6438Vp8TzQeyCIstBa0wWL5Uuot0iaWdPoWpiR2i
Sf/+nogv8fHwCVPg7JO6M+Twa+3tlQ2SLVB1MXH6mZyVBA7SehwrDBFhm99eOTuSjQthhqDOl4Yy
xxzqe8dDtjmg4cjHYHmwPYlJiAiLvEWWepeIUUmcR2CqE0FV5K5x35FaWQiAnUZUF0Q8JcueYQ4S
U9pUgHAj4xJ34wd3+xSlqwksJA6PgZDANGFCvUf08gyQTgC54qZVfKudAbF/gAkR/sMJwZtFPcRt
H8W9pUsl3G7qIlqJIRG6Yn5Ei3yeQhA57At/GF5SsXFPmOvnPASXfBTI7/OHaAvaEW/q7ZIfWMSt
ZW8xm9BVsFO0ufifiKiCw8Tbt4/nCnArBAkkvIGCgB2L5Z6IT6JUohl+7PKnxIR/Enoo7iDVj2mL
kJ+f8Oo3XWx9fv65wb9ZK7UQJxBtLMohisaA/sHwqNwg9mT2wdKFsgC7i8a6nVm8iJ+fAv/WqX5K
To1+DhOvPLPEoaRx0rVEDT/xXQmPg2h/4RERvUH0CZ4tMi37mFEpEb8HqyTQZgKWJxA5gejRuOJl
vKGVsSe91d0iDWdwB9E0GDRuH50QQLpD6uEQtNbw58bFLH9rjtpHiW/kyblUD+GmWa4BOlWCnESz
IK3miguLGwxEyi0E2+UvAv0r1jFxezTfXOwt3B/DohyiQBmgr8D0s+fskj0XO/lE2hdbIzC3n+KK
osM8ThCcCH/8iVgU62mWVp7ojmeMpCSKVVhP7Nqe6MiiQ6RET4Rwskzoc30OzSx6yAgGKpfROl1e
8aqJ6aPCN1diQiOmK5nHmRTOGPGWDLbbxp+Vgkb2PMx9cJe9VE86iTgEr11FIKZ0A2bE6MHgdgwJ
ABDoDSgF49uX7J5F0KuYu1Ew/sSiQUA5dPE7maBxERnL+oYTiR8YaSmyTMU6ryN/QATHiS3VtmOW
2UNGeuc8XZ+zXbVMPXuhzVUv91CyxjYzIkEF6C1ehaXKs+/rPPAc0gDS7M746quNOXowJvU57KZe
WrtTN4+NZel7PogveHqH5hZk9l6lbmpz18Ub5C+U1vNr+LSWMrUtF3hWDEp/Z24IDrprHrplgs1U
sF259cFwVeI9If3ndZh/6Dg9ZuFeXlj4eaxlS9gmIWlE75peRZR0vNJckjVdpBVwSnXMxWp8rhAt
EBYcrXRPBJAPLlQ7S5LhFnwXz2m8Ghf5SjwBFIIaUZuYqSdsBOTdAqVFCQmnAETK2IrlQZ/iJktq
QHlijvDnCS4Gx/NxXgQLR3xLWNlyvMPzgXFmN9dGT4Ql2xcRYHA4T+aMCQkTy4xRw5/DbuOhHLMQ
cO8r6fV3oDCV1xJzSzb1wSSYLVmUS/7wpa6Ef48JMf9W/PFuteKV4BkimrjrO5Zs76+4jLjDYmXK
rb5BY7yMArV4TVb68nVcC0oybB7MDAfTZsN6dyegs83L5vWV77+SsQAOx0c+s7DaFN7ry/vu1Ytn
jxsigFj9ucYpuVfuhDX/rBhZuQyYb7aaXslKoD5IJq3V3Qi2JjoXKTleuLQrF0gEGQbyGQ71Rnqy
9xY+E/FTGylg1XIYlklzrwt8DOc4nhTUnkOGxXQmZa7V09TftJz4wXPX42/mjx4hZulfX18PX8R2
fj+Ijb/9IzYNd5x8M941blRCLJhupzNgQcBGKkeKzQ3Xe6CYO5lY3S9KLBDNjfciUESxshMtSsuK
NmV9J8JcBMBEWNRv+CRHA+V9UTBRVUiG6C0ErLn1JtsFjzAprUS5bVbez0o3T/RZ8jyexHhVLH1W
LHjail1/zi6SdBfiBj2pZ/U89LtBn9USukp0jeFS3l9xsYp43HiRLhBuuZdjt3pPRQz3o1g98CcG
TBYQvBMB0SwMeMenFwFWiZ6sceiXwBSAakTNaDiagvq9AFX+fSmNiwWnkGhhfDGc8jlfPH/sDx+E
w9zO/fD9/fATP/unfBD/2rvwh0y+E7RGxeUr+vgfkKRnweeua2jiGlBoyo5squg+/nt3xH8e54/z
48vc+19/OV1qSMGyvzyiePwH38S/POWPm0Izfjka7IUW6mE2+XIazogfNwV7LLJqTdsho1tW0Iz5
3U2hab90ioargm8h1WRRwt8S+TT1F8o9qH6hEExUs27rf8ZbQb7eH6OjRVsYUAdSLhk9KPmflV+r
ptWqJK0UHv++MasM4y5QzHAeR+Rr97Z2KpDbc+F3fTYS6eGqdy9+S25yoKxqQ8dXrcGwXbXZMqmM
fdsRig9XQuvU+7isk3fbHnwXhmzSLUbTn6lqAGHKYJ4CNYIOJC8KEr4Un5jmaPoeB41netRVj1Mt
My1PfEZhCN3kJD32hVWgfh36D20zEu4Bu8MqVqr9MDR7zUzuxiR/GfsMDW2Hp38FDWI46/KqPFZq
aM7CQREMctEAG0jK89JCnkPJrot8YC2Qtbs6RfPD6bJTfA2hk4+00TVQTINZvJvXUKVBWgaVTjm6
SsFjMbTgnJFJmYDq3OUb+1yz9lMevTRO9HCVlC1KorsQboLKGKd5Gtft1ugYXDtDY5l2LSYYh66t
V1nO0vfNFFaDPJhpBTTj/hWPOITXrj6o27SdtuMkD56mc+UUBiooxORLHSYftS1VXmBLECTohAvD
0GEs0tQnf9IymdQVRjtXrDHYZnCVzRU4ftHF2PRK6UBl1z9KhXlu1WCC1jAfLlVdfo+tMrMrH7/9
iBmUQbYZ+vFoF9ZnnOqIRenOvPfx1EbJd4v25CxEfC+qyO9C5IrgWKX3N7CY3ZlTDst8IuuIGyaE
AIdyn7p10NSrNMZXcjXlYWZEEPNlFRzd+RBeD+1gT8u8VqzHXjmbZuA/TT7cXsgSplzXihukBQbm
cnUU0IKt6c/Rj9Dx61d9f6hzQyUJPlWWgZLlu7SgFlby2aiBtQjiFLpJC0mrqhyyjTb10xoWUBST
DNKtDCPU3bipF432kF+ZwqrJnWOl97ZRHWs7WGQWE68hXEwyM5uINMm0WmYSjzo5dI7pNYariZx4
9VvqycfRMs+ugiVsA/sE1qprV8POD72idkX9qN60gzrXNZ6HUEwXdgpVfLLM2mRjZsgLtKwCTBYg
MuT+pcZEK47Hx9bKCYRWR1hua8Sqgh8dyz81oP9bp/J/Q4+xReLxvx+cl+34kV3+0U0sjv8ZeSVD
+WUquiVbjm5alqXpv3uIEar5RfK0arBdyDredv3mImZUtkzLkGWbr9gM3AzYf0+i/qUoyLfhQHYM
Q6RlW39m7IUM/w9jL2ob0G05Fo5qUrIpi/NPYtWRGVpO3XdkRA+qdmFAzLwqz/P11bLl3TB25SUZ
/U6iY8NEMavVMtyYCTwSoa+oqKNG/jpXYGwO2wZGdHiyFrBiQL3SOO03fJ72qkFnYKlVdeBp9VDs
Ok0KPxHDKFdh2va7wEHVYxhHiwlFE+feUHfhB0Kl6SGYdHmDlJ+xGBTfOeh2AKMd9J+bBI4+iDXK
XHYjwXVLCrq2CVS52tbIWzFiJsmmSivzE2LfeuEYk7aARk1ZxkOiLHloXJdF2Ocbjb69SM2g95LQ
kRA6lrVVNgzxk6bl2TpyJOus+7H25jQStGRaNu37rAqhPW/Iygjtc9ZOLLmgk1hJ0Lq7nC18mHpF
etdsP4C1chjvoLLV79BVcjZR1+IpbJN0PTSKgcJ8rZrzoGgkAnIMNdlnnWHusiAc93bmpMtasstV
kMO1XcUaGSCOPrmyYU13sG8oC0bHYDMZV/2U54bxVDpQiMOCbxFDF4ex9NCFlb20AqkxXUiZmq0t
DxFTZCmGvN5BxV3qEOTQq+v44kh1ubJ9LZkPTm+tQ7POV5AKdetGhiC0gcDDC4OyhVvu2hqfrSXH
6rwdFHPd110N7grzxb3dc6Ng65PkVWgZA2s8dViX16pcdGmQbdtuMrcd3IaZm4eoFgdpmD42Tn/d
qmHRzoOstB8bvSpWgVooD2bZNEu/a/MntR2DvW840xyGkJKZqzoMCGQWHRQieYkIDiK+Ub1Sy2nc
W0k6LFRzal7V1Eo8GfXfhekk5rJL23iBRKBEBohSoL1XWwmyyqYfzlHisM+xBtMbEizOOoR13EPL
Z+L5hHYbdE269hLDib/V5VL9hhzpSgS9WcdzphPTQqvhY5VGA5283tezO6mBiXF9VWtTBw5IrehJ
axVlcoe2IXs8ywNLnk196rxkoaQ82xYh9U7PfAZi9HgNQZmPklkvrdU6PMJYCzdrq1j2A1zjIVFa
qUZoPiw3zALsayuVu7gO8VI2VTwRBpfoyb09KVDddWqyRtG5/Ep5RhAMPU1ydxcZUPBw/8JscP06
yw4+TOsvUEINlwYNsmc7Rzlr5sdGvlcrP3+eKiW13FEtcC73U1W6qCCaLGqHshrdEbGfZ0OeyEKL
2943lr5jxPemVirNIqMLOjOYJOzYq2o9gsjFqV1HV3uPuy+z2LeC0WsTFRhCL/D6j6X/Ak2LtWsG
A+zvWi+tNOKIPqvfrW5QXsNawmtlkgaRXXNzXWXRt6WpD44ZVJ+S7ZDZTsus47o35l0PthrVML3k
ceUQ6WWX8qr1B9SLIQXmoaqyVooKc8WJ50Xak7lfxPqy1TsYEbFS0xnlvdTC3mWjo3QPW6kMZU52
mLRsJyXaPTd5mVhZcYGoV/Ps1gHsSIB6MycnNzmDfDUNeIgbTr4L7KyalXX2kUNb5xqt1cJzqBYH
JfY7D84rldI4R/RFEfyYkDO82r40l66J+di3U0OERd61G2UKVLdCWn5mZUPqYjUFkzf/YbpGzYeC
DNjKlisy6GuYG/OrUW6hRby3S21a6IVE2uM1iF8KiS4q2fajX7c5BLDXrdZ290MgP+mBdIfq45Hn
j7nvHDRP7UFDvK+6oggppCw6+IAP6VUa570mMzcomx6aPKSdMXsTUmWzRa5ECaNoZ4RNs/JRvl4r
kd+udEWS15Uuj/cqfHS9O9R6t4x8GIfMa41aUfpxza+Tm+t1g1oF4SVImrf7sh7od2Fl7WQTNm2t
32fhgCYWdNfudWxadzB9bdkHVuH2o/FijSwSssFKUTuurzDKoFutm2bsQcJ1nSMvJM/1siQ5WVag
ux3qS56H1rsjy81B97tiiX4yTHCtMa2miAhSq4gXpt6k86RTg+/OvOrAakNO6Eo0HZNWeUqK/DMI
5YcslyxIdWJCG8zp/lrV6cJp6Sbl2H/KMZzweWw8FtAQMkyb0Z2ix4O+7IfReEvrziqgFO/GTRXZ
8oMFyyHK29kDI9G0DqK22hQRZHR2C19uzwxyj7VgN7pOzWq40HzdIXqnjiWSVp04oIddHR//fVkU
R2jZuD1ZWcEklRV6WLjDFGkHmN2NmOxfnjVLU+ksE2IxLfHqdkDkdepweDLEdQvGuL5ZGJGkYfux
RcZfNmbfYT3ph6a0u8DtsjF96GqTkM+wmYpZUAXDOddbrDYoTfi1aqtuPlLIho4onmhvVWraD3kY
5UA6pWr3x2zQx/ey7Jn+9nJiBmt5cqpcSNZEwbx0TO2ps8fqpalGEdABizSDVoVGiidbPHBdSMPC
VZuUMdTTjAOnZnRaa162qY14ZiR1pSvHPlqsA1OtdoaCms7C8RqgqIVmS7AvDCtc+ldH2zZSR3SS
mfeSAX8pvPcwhSY63g6pTO9ka8rfuhJCKXRADTJv0WH32nhyCOuBchtNhToJXivkayB9hmHtuqyx
xx2so/IXfE7pwXZk5V2iM31XAaymrRP7z42QN+ohpoaROWJUKAa93IRpciV9nXTgd1sdxhe9tI3F
WNgxqvFyolCSrNhCKGYtr2OWwcSMdpUr+XLkLBBf54nXJ6Q69rrQeK710zRm46bIgwZop24rxE9Q
l9pJKIauJ6nJoElo22hjOn1xPypmtW360ZnXnYRyqZEkBbShFvFaSFh4uaXEr6NzbVZdmTsup2wv
KoxR8yxD5EKFsgzFm4EVNMTDKAwZtRdaGaikDoF5rLGm1Oxp+EIH3UR7BU5HHULMAxxTUubFPmzb
kpkqd9IA119sN/22LR17kTVytIZaH/dYm4ZeLNvF3bW2kSuzg+uKO6OcOx3JBFQGJfVBzqzrSoma
aZOGgeMp44DmjGRV/kyz9QrecTV1DcuuH8y+iQ4QMgbBbOziyLUlOJH7yVB3QzzV7qDL1wclLdFV
kIZxPV5r/64JB+3JlpT0PUi0bD35/rgpmxiu0WF0XDWT9bk5xY1H9Ka1h3WVsU1RWAsamjTOhnzq
N4U0pDwzjczOmf71JtHGMKEfFa10dlrn4CPsy4AsvdhI7lDyM5/SIYx2hWxOZ/Paxbuhh/Ea1rui
WKcdqs+zKIskRFpZssdmFcCJlzR3UMsO97lxreaqoicfHfTnb5k/akzWcDXoCgSOLnNjHalONGuU
tA2OTq0P+2aC4lNBRH01jrWiusmYads4h2Z6lqv5hHs1lw6V3ebz1KmIz2TFej+FV1Sq5Ao5hiof
91epNx9v66T/P+vAP2B798Ule2yqy6XZfRT/A/C9/+uC8T+S80cW/WHF+PuCUVV+ySbRxIQBi0UZ
yODfoTrF+aWaGkHDmmkhVqv/F1Knq79MyLkU23ZMsLg/IHXOLzZBFgpFF6+6+qcotwQoWeTJGOTZ
6utvf4XB3Qalk03IT+H+0hTbYf8/0BiMSTv0psH6RkvCjapHF2iJt8lo71ix3amxtdW09CDJhNYC
18eNDxtlHF38st52kXlu9Bomg3F7NYMHXUbJ0Rl8G/kGc+tEL71mviJhryJ4YJQuT/H3f1iTH34K
+ZesRRg+ypr6b39VHIsw7T+W3pFtW0ZyHC4zkEaNpv3H0k9Mep3Kh/EzC9M3PdC2hTMFM4t+cx3v
+kzbBQhMez28slB645usolHxpCTwJP8ijUm8LruYKFseD8OEfl4bPFjZdZ7J/cUvnDt/tNxrzBNS
DjLfhZe0mHG7FDeu4xcbSvV1Y/nwvUIgWzUw38i2l+XZM1IbAJZ2BljVyZ+hZJbLurTwxyjWfpTN
ne44Z12xcnQEYvy8sU4WUAeFb5M076GZIiTgjPi+JYmwv8cKAeS+1GBqkuzGdZL4yPQnnzuxgVPX
z5Z50NluU5rk34yH1gbQLMMBWvjr9atUVLK1epCiwqiQjbAJBPChLZSVHIF04MGx6CPmycW7nG/T
sQoXTZABwgr++CImJFXvTDSHaBtmrRO6ohA2TSmP4iJo5j4Kfq50VuMMDLLNahpV8uKOaoZda8+l
AJWCJN9DbQsnMjgaqtRHJMW9Qg5R4u5UyLhGggWZU86sAiJOOOBTdzRQz4qT6rHXo/AOIGYbpFq0
7lQ/mcc2iRtyqyxzROiTWiGALLNnUQ5BSt3gnkGgEE2HlpdVFmTIwJgI3l+HcmGqb4WfJ67UQ3pf
S3k+m0birmOBIxybMsBvWsJ/jrLoxmeMJHi6ymZiX4Hwgw6Fd2WynOqk6Q4mxI0fIN0G3X5s1A+s
oD2MkxG8Psvwb1N/cjhqc9FEKkt8U/NnbWa/yHr71dQD3NuBJs+Q6A7itkRSEF9YfmWt0Z/8xJsi
aaX6WFHuJ9qd6qS+i7462pRmzbMe5avGOmdaE7hBZxAjnOexi5bHqwQR8MAKCjZMAm6mcW0yE571
H5JsfSmV5vaR/5lp/QeIxbEP8EZbRMvujFTYViWd9cC5T+r6FLTj8xWMIO6Zr03RadTixYCMKrNa
a9YMQPVSI8PtfV2XCJYmV3+kCN3WrAt8ZH2FjNI13eS+tLQD5R7hn6M2KDD+UEpUnsFjjc21L1/U
gqD2qdLwDbLEH5oOcdji3dfqzgXT+i6QdoqYQrpjpT2F08l0WtKLEB+YaaGVzGQAZCn9MKpwO7Ik
l6Bu73jGuXqT3KkFOkWms42VxHPGl672v8Me/3uBAOjtNFn1ACCFj9GY94X0Xrb9u1QIChwm/zAs
A+QHduRGZv0y2OmmK64PhbLPGlYH6ig/Ggm+abM69MG91GcMeKmxTav8E77Zeg6/KBlz5c6OoR9g
yorcTc+EXWmgfRFSA1rPKjL3UTuMN06fHXN0Q5PcJ50qhUxA7R60FHZYLWpex7xuZoVpEnQwINGh
mFsZfGYGDy9xGp0BDNHXrqW2O+Y+z3aMHZiN7Wnm+G2GNTqumrMKbfWjqQoiJWIspC9gTnWWZUaI
ekbuH8C9PSqbvqwf5F7FBPJsHqQovXbZzlbh+ZhYdsCwiq+zxTLVGOZboBTgYn+nZ+q6G1PCvGoN
16FDikOLYoDln6Sx2bQWDmtI9GdJg1xv2Orf8LT2efA86jnJdv31IUzLpVMwqjTjeKjaat1F6bmW
Usi9wycjKQ038is6dLTLKulUZurbFGsUD1fBEF8n72rhFShCfZ028AqHPch96lub0DRL+IIZhMzr
9c5QulOhWeVqlFb1ZBONOOolgvAh3gHzw46D1xhHzCwKobUunIy4aOAwlRsrpWSGmNCJVNA1t9P4
UWjyHpG1hZEXd/1IKE4cLMzG+aR1sHhtU3XqCCYAhaCWiok6fO5+GK4nVU7uZJajG8nySfHTtGLe
aeaXHVXeZFTGEmltYmoh81+Hkjp5CVpTSV0Wx0g6XjUEHSQNngU5guNK4plltda7lHVPXVpr88FQ
HjQNTdQmg7BbIYO2HER6hhLMcmkNHTBqZAffaOZRGo+eAelXlKw7PX/I0ZHOWr/1QpScZjQ1Eggd
82w7JsVX9Sfd61V1gZ7pAf2p78wsP6DKhakN+QmPZ+TsOsmnJHCenLar1kqKvngskTfRjF9WjwKT
lqc6j0x9C+RhrOmXH1Zu6SuWv0STwD5R4bZaoERE4B86EhjdFZdRobAklzTP2Ee4wyb7SyM/ur7K
CwTenwsm+nfG0MAQM7CeV1sSM8sJ08GjB329tanaHt+2BnqtlCpZeR26UvVitENiRRoEsAHSXDMM
rbuY7FtZkqDwcPrYWrCqYjaSde9Bd3/VF4ahVoQoFdrMjPJylnc583z0q2qLFUCu2mcnyOBBvobw
hTgsjoh0wQn1po/0gLBUa7cgnEmfsi+/RPm1LJ9GH1hWsa1Z0akPcRbda+p8UJIaGuX+Ijlmtirj
FoUmvpbJZQ+tNJDH5CwbM7grkY7WeiIDfbjB/JWWtd/hECWzsW3eitz6bFUIbeT83aqDr8LuiN5V
VohlnCdNrxZBRc+d8uqtxyTd3oBj3VjDPozEtXUPeLPrrQrN624R5TEp2EGSoDTE5EW15o1uhbMc
bZ9ZYObINsratzaCUKENEPfaup+uHyFBS26SU1ZlUF/1K1ni0dASy18bu9jPNVeBTZilquHmNgnE
iBjflc2V8KOSVKZJt44Vkz30nfV6rvf2m9JUB11uErfSnHheTAqiUakxT8c083JHfmhLJFMbqVlM
ZcSo4kjLHKFgy4ZWxzahOoylu4L1kBmoz6GSP2ra0C4g8EcV0ekeWPo9tJqxaycSrRvjiFLlV6dV
X6zUHnzo9DOhDVPp6VEatddIt56RE/eypj/CBw5PnByR7oycHMtDenZguYU43iAUX5bLedBaDi66
6X9Tdx7LeSPpmr4inEACSCQQMTGL35M/vSc3GaJEwXuPq58Hqo4zIqkWp89uNh1VRTYBpP3Ma1al
0w+bglowFuhztXKH7k450U9P2LvK1vYa92pyvCy9q59UkrGXwhCYvexQn8MXgtM8OW/RDZvMBtYq
J2xWlO2m7sNj2i/dP7fEIPwbq5zmh2/eu4b4meVYM09lvSmlsbOGFjflrviBk2y1amXUrSU8MSqT
+dpqph9lVV3UgvZfPt1WJbHrpBqPe1Vv4iwCUjPUat0O0X1T6Rm8DWy7Im0Ig2GgWfeqSauV1AT2
qTfsg3C8T4v6GwHONnESuMchhYF8AP/pW+WG2vYhd8efddfgEOX1J0OAGHpuTAgg1kO00kaFiHld
4VldZ1iKNwjI6dpZ2VWyb5MIBnMOjDZvrO++HW/nosNq2p9BVDrlbSKyp5FwaE3JQhDRg0KU8aaz
Te8YCeRYZ8vAiZSutVVVGCBI51j7Ckee0VsKVVucy+RWVo2GVdWp9egzj7nfXpr1tDEiG8FZz9tR
5E8OTQzZW2TGLkkMzClaeTv6+tx3q+zcbZ9jUzbbsk8eOYWfjMx8xMVzXLVJufXmBF2EGJySe0Xp
pTkyWCdh+pQ18c/IsaEeh+ug0MkmnWeDQ9o7CFtR0SqNbJ108qL25oskt5x16XGWyPEkiPzzUmzD
BrOM2L+1CzR6aF2YpvWaW525DmgFOCpASm4qPHpz5iHNQFV33iJOizKshnuvh5+6nC4nre5qbuR1
YubDhrCXqjiz5xrNHn94e2P4SbNGt78vA55j3LplXB0Gz782R2IqolhsIMNq62r/LcHgjZNuW+Uk
HUIC1bKTOF1hU70Q1o4Cx8pV7LfmiqL4eYw5CCZHj24OrS6jzZE43dGOSTf6rHpNMff9J4tMkv40
UmeZcsfzMotegmEUZ6LpHwPpe+tUZPuMlsYWn6E3I6+uJmn8HEb1qJtLNy3EOsrEaeq3y/EOKsPH
Hakr5V2A9ExoVWD1AkVFVc7frGGecfNIvmEvsqXr9orF0YmTRCadjwwuR/woUw38t2tPZZsjCNz2
t1Yvvoux+2Y6A9PU3pJOXMRtQ1MrR9lm+t4m7o++JDgdvajdzq5z5VqJ2LReBZzT9DdGU57ESYdB
X7yv7JpzlbOysYyfqX52khZIZ2Y9almv6Lzuxmq8dhC1NJtj2cpjZuP2sTTYcnHn6RlQSveW5CW1
3eWPiM7bBUr9KPW2LfujXSfbhBKrdJ1Hbdvttiu919gp7UOT0CAQoXU1uy9FrtCJKum4UcgitAvj
0yGdb5smPwgD3EWjwHM3QFFrv8e4iq5lkX3zrQh16yp9MkJ1xIvlvBqG3ZAb9PeUgl4n8udhxjVq
cL7H9jytrT66FFl7gm3w0UStvs/BkCxTn7BIHVoEtINEdaqc8nyu5nsH07EwDV+DaT4P6/KwvAwN
qUfP9S/KBHjreGc2RKi1nT8NKQZAU4S150SxvPGq+zzxCG5dXAdUJ38EgAQxGVycF8SlF9c//DCo
17VQDxFbz4jS865Q34bQAJlRiS21lrU5BvnBd5R3mhY/C0Avh7qx4KP2w6pyHpypTNeem5/a9vwk
wmRbZ4xmFo50G9F9yAh50yHbYryba7Acsb6IOS1PdKVp52UzF5Gy92ZDl0sp7zi23Y9ec7LGSQku
p7pqfW9ei/RxLOPv49DjkkaKLVkHu9qXmngi3tFFxl8mrM/dAS24QH7rOu8mFLZB2XjLSQP62R7U
yrKTbuXoiQ9b/BRU9RDa19Q5vE2ZgRUcuFRW7Px1XsEatwcNfhYtO35L9iPtV/dmbP2SuqJ87sSM
QLRXo9yQIZgwCfqpGY5SdE0tIrl+M2Pgcyla4Jmul0LRqsz7JJqvJZa6q17Sm7SorxJu306d3vMf
kYGx0QUJ/cBdO1n27Bbcq150H0XJi2/c0uXRWytNb2Vpoi+Wxyic5pXctbRLLk0l+7XR5PqBC+Kx
Jvs6Ru6SStIqPhsrREgDNo/K4v450TFSGZRPjlPMJVi4xMpz/Oz5+6lOb72wfKIrd7TQBKgT79mg
ubDCMevUMqle23gMrdoguqn1U9Vmz360WIsMaEI0Dd7SEwitAM2O0C2+pVGxj2esXnrTPwsk2yQG
Y4SfafzmZv01KfkVnr6baiZhDDB2zEMF14XhK1O0SjQot7o/UorBqdIfKOeKPmdizNs+zenqOulF
34ZQZTCbwTc8vicRQnQp7LehGTxGNYPZaEdum/AejyW9MqKCnUs5mU29j838vtLjOqrgXOcDsoPS
Mi9LOwI77pbn0Sj5vWBX1g6uhvl15nSHqfQfsNA9YH92HnvOys8evRLjFh0dazs766v4B41mQO3p
+OaF9XASG8Whw6rNDvRpZ+T1qTX48W4KL7H9zs8y4Rwir8IAY8ijq4QsZjVKNe3oE+9jL5QnJRUa
Xs3oz0NqXcLBmXXMJlD+lnhpnQH378BfRZn1ZnMKUgk6SWsMz3xVaWzCf9TJI79Nf3t6Kufx4Mn5
RXHGr2YrAXXhHOaYEGjEhHYdOYtTe39IgRDsmp4UptAj5qIYBW/NkUQrcKq1wm8IyDp+V9PRkR2q
0BhpYcvrXAhtvDkp0DHsWU8yi1fVRl1T/ujgYMiSq9VoiAON+0r2zH02mSuvkI+4kNJGMZtLv8ie
wAXmcR5txjBTdIQoA/rfMdylDiciJIfnZlh5pU0cE9yOrUWjyxIXcSyv625ecUl26zmmQxoR/umg
dDY1DVRfqJVdD0xASyos+dg65d06PZxMeGdlKg8ouIInw/6EpvAcLzo9eekRXpvtpR6aSxkl102v
Adz3EU1u+zXQak3BKTgx3WsBRIQYoaD3XhbOSpvhY0s9zh9Yp66Ih/VMtrKelXuTTNR3KydZm4Mu
jo0wUFzRRskuecomj4hbWMW6Q64ka3N6bLJ/mgvmiWAE5RM+IaZ9UkXYCpfwJ9zouqGcWjEqTm9c
1kl7FaedtVIJB4rKbBbtaD+kAdl93RPiBLo465Q8CWaEIdzhoQ+bnajskz5uL5NufGrm4FtrcZSk
/p2r8p1tDQ9VND4BasCVksnDefPNtJxd6Vj3gxUcQy968/sYUoK9yakIEinSW+rG5BZcxLlNCtM1
w2FsGFNszk4MXM7GQt7UfkDJy3ns4ku6LiGE/27beiakD3P47jbt3lfRtW9vTCum+keNa+sDu/Rx
GiocVJ+brNtHUU0lA0ZE5Vri5NezDZA+a13V2TpVFF7sjIu9EFdGyTVjAMbYSB8zm0LdJzReu3kn
w+HgdOYdpVgA6vTjVkGXX6icO0kiF9zbcAbq+jQ0DyBCakz/WHeJo5b633yb2NmmrKc7UJMXfgrX
TXTkjmV7Fw/PZv04GfPdNIdvfiwkBdQiwO94k3tjdOb5Ypf4tAVy22AZU99I3Bz9agozthUdSwCw
eTjfOY4PUVa2YhXnFvtBq3BrlFQlVYKNoeqOE52D9RgF1SYGPLcym/EpTdo9vQXMCUbGSv6MMV53
dGVtsXykoAuYy5Bsm9q8J0ZBVTpDHsjM4Kv0LiFBmm4ih60cVnW6KZMOMz+IK5al166M76Icz2FX
8/O4xPTYp8I+uMtuHCXlvDKHxFefGd3r4Ln0+plvTLLQ6pA1bJ8E2bK0h2diD9SY28DEQldbaFtQ
YMbYcmc6bK9iGLb+TEE/icZH0x2TzTBSapus+CKt8I311LyrOyfY5tq7qg0XlGfsXowQdazTZZtZ
5oOlnZPGqc/mrGX5L7bNoUH+ZQTnFSUT04FoFqnz3m/OrBSPKzfCa/QyIvVt3GvgDcy/j9CG1zUb
ywmt3RycZE5sXuAmet8F4UCJvnijIH6qTWZvqbjofS+mzXJCZEV3RU+DTjXuAI2NjEdzafoVjD7s
4/AYbfcq7M8tMHQrEcXXGa6zq6pEMC6d1a3VXmiX3eUF/rVBEYH9iwfpkM83jZhOuJyPdpXltGeX
wyzPN9h5OxgljwM+uxs3JiY10tcxz6kkTe1KDBzFKi6Ppd+f6/S+7zje3ZraL/6qGKSvqsw7r7vw
mtbNqqtpXFSs6aQxuzV90pNYXsx5eO3OdrwOZ6JUy2Z2Wvw7qI5aBmwlLccn7OwhPiikgtJi11v9
0wSQQg/FZUt9YwAmQdnYB8ljEzx7sFXnzMWGjapR9NY5zVloNjsAxmi6di127gNLZRzD48yuKbCz
Etb0VAPmi0pFKSk4psEStrt738F9sPTTQzjPz2mNTXUyJNT4c/kSI3DPH+4ilt7KNbsnMx8pYYM5
MfiNCbHMZGj3wZjtgtC4i0V4ndflTojoiI3rg4u786Ywe5MrhhQvQuDdBZjpxns/Xyxoye8rDgse
CDDvNuvv8tl5HcbhYKf5ppx6FqF81aZ8Fan50kclNMrmMsgvsyF+Uv2za8irsW8Ojqle6GnBOlzs
qP2lBOSq8DpMNzVAbhEnK98jAtLgM5XLQ5eVFHC8DW36pmsO8JwUPvfyh44dwZ3CgSTCZcpTrEIS
fzdYw5NWwZupBoxX+JUc8GVTNnsxBtepMTzYVnNGE+VEYJgIHirTBlVEg+NPx/NL25j/ersJXlcY
brGKDgjGdqVqkNKd6Gj5oUSoZ9cn0lkXDT8y8uiZKupPw6WvL03Wrpt57rb3RnJvGa1kcBCBG+6j
mHmOcve0kLRYcq7eeDlJyTLNVSbse9z+aqrl+7A0X9yBPH+U2fcpYbfmTKgiXBkT2mXpfaG3tVVd
T95y18ZEAe6Ukr/LcA9a/Lv2IfJhmI51c3zax4WxUun85EYukr42yoFcBRxyeUsf9ioX9CNwyBV+
+Jb5jrcOpbUz3B4B8mVR9soE0TUFt55lnac+/9InNizI9twv5Npvpjdfzy8ACaAHzg4lZIGET2Rz
x/GcSt7MLjI+v8AHjeGu+vCtxXtWuDaNHPvE1tUDiM6gWes5eeXeOrfd+mKZmX5Q/PHqMo/HG65H
aT+rqD+p5vpMFOEZcKJ14nfbsmMPGcOBnuy2Z/0WLl2YfPqeTPOmFNGbKOc7P28eCk+fl537Clhx
KTS6N+041Nshd1/r1nnqKXiwaG/jKDxvdH1pzM9tW2xBZN/UcfsIuOIwcFgacjgozWzhnXrouulh
ENH3tnfOZUc9X7nBeeTayYkRU+4gUbrKdXg0dTec5UkwsjPyXWdWp27JoKoxJd7hel335a4CtbhK
sKtN7fTMFMuYW32NG2G+Xa5Px4rbAxW361A2r4k7CeqreA+L8aE25U3gtNuMFe1o8xz3eGrxAxCg
uT9ZhsYNmjPMRbnV5/7BZI5WTpldxX1wk4b0lnCWu6v7cg0o7y6P9FKOMO9Ugd58Ll5cFe16wwIR
jVrfxEuNirFbTqE4iZ6pwqNYrcO1CPGgDCf3PJVs1Gia70bhnZM6vEWdfeLX8oZm4jrM4muXs5L+
Nq/q23Rg6nvb829mBcs1xGjeS4cHny5XQIoIzm6XG9QDTFoKyyEwpdaJL+9AM298jZ1Tb500MaDq
1swq1OGtjZe1l3U+PC0HRSwJ+mJ7usvd4E5XB9GE1xUXYdl2PyP+cqPnbNvFzs3yZelsvsyjfG1S
yDAtQL+sueRLSFfYc75EBMfmhFr+vKSZvpmC+aWW1tkoabFnswXOUFY7xBNn40BgcCNpHITym0HZ
X47RtWzia5LhO8TWTicgQUkwPFDs2kzVa9OilYo9440dyNe2zoqNLUjozPlc9/2DNVE+jirpbwCu
bpbQtKpYtGULaHF6sccRC1RukIYRpb3ARbVOSMDBE1K/5a7Gszw4al3oTeKtk7koTqogO+8DD1Kv
LNpdHUl/G2PeGxF09pn/FFZBdZGOaLV2ySaPvGBjxh2WqFa3axaU6dy4zbmIuTVkgEoQEFxjR0R1
qfLVf474+X+g8v1bcsg7UND/R6Z84G7+wiCBgv8t+9b8TiFZ/g//opAo4D2E7EKZwnW5Wlx+9A97
z/DM/wLwYzpY37mmLfnZf9P3LAVcyHfQIFT+Lz3B/yaQmP/lQyHh921QjL8of//7fzGuwVvxLxhN
8+Hf38Fq1DtQjZRExg47GbVBsNzqH27fb5Agp3R70N5QPiy7f4mrTJ6Ged/tk0xAwMsa4K2h7eAr
0e/CDrZaFXTZxvUK48SZew85txls+1IjAglI71WFO+pnxvq30fwD9uc9v5B39BkbV0rpQVvEv/YD
x6XiJ4MtB7XreopPLhjHxV/Z/Wdtvxua34fiT0+xBOPhMiNS/oIf/TYS3hgYspeZ2jkCqGgWI7vg
Bu0XD1kQVv8XgfXPp3AxWZjwgvCDevkew9RMQR4Cg+VTTBucq4+sihl661yIS9ziSVZ8hGZHcgnu
jL8P4qeJZhBhrGLrKB0hlPiAnvJGulw6NdydU1RnaVIh8TE4zq4gmt+3pklrzoi/+NjlT378WBt8
pytt6bHAWPi/A7ZGewxpaCp3N+AXOjjTXkE4WqvBwbK3rrd//75fH/Duaaxkh54KCE5cv6E3vX9a
C0O2niS+0bUs23XqmWqXVhW8dAcnU5cIuq2oQw4mggVe2wHfstxxNym0ivMe84OAIA1vdMDV9AtE
IKx/lFj/7fISAPzejwZcMQ9CGOKgtpSu/DAaRZxNPFHke8Ao6DV3GYAXrLgtwM3PRmLRqQ0xQB7c
UG5Nj5ZaHeM31FrOfAHAvDqJ8u7s7yP2aUWw1C3bs+RiauQDP3w/YHlLAy6q4hx8KMUcL55es9S8
0iY9UM+qTkNQ6//pguCJNtahjmeBZ7TgHb9bEFMQZcZIiXQ/m0LtqfCkKVJATbi1vML+Yrw/Lb7l
WeAwBYtBEIp8/Dra9FWdu9m+a9KlnNpcaD+41O5kMc1affFly/n+YXZ9Zbt8lrQ8rFE/DibczFm0
Vp7tPW+CbWFr4zyfzXuT4vw+7nvzUPbhxo8hNIWmW7HhjeBoAUaYJ9RSypL/iSC6wrigZgL1BxqU
mrDWgtRyHGoLJzy4aHUU5BfwTabzvy8EAR3x88v7tofSLGeEMJef/3b0jSodO+kG2T6Q3lXTGuNN
kULK7mdN5bUd1y3F5ckIs2srupdtkW3GVGZf7N9lPt5tX9sUjhTKcugqwrj8MF8MauEZ+cDaCKdy
YwYNWU12FSbtoVD9ydijrwBo3fpi3j6tkuWp2OAK4fPwT5vScaggtUaRkUCXMMgiMInAXE9HWBkb
kbbhFx/5h8fB+fTEsvM8E/zo+4HOWwdythekezXS7jeL+64vkdHW+6pRX03qpxVpm0oomBBgi3Ev
85d3+W1S2Rt+nqRNsu/cSW+jcgRfoI9zXF0ZRohFeTBuWLJvsnUvsrZ5gfKuVgm255svFtene5X3
YP/58GBtQeTyYWIBu7WN56TJPitsyrjoXNT+1s2+DZENRiB8mNzykLbJPpmi5yIKf9jVcIUB/aWl
o6e/v8rn0ScCgyvGGjM9Rzkfboi8s2poH4y+Z1fRemGAryoDxPNYxerUSoO3vz/u012/uC97lumZ
sOaIYZYL4bcJGPLO6ZQa6QvLY6hP6YzBxzpGTn0co3jH5X9XJNUXp97nXcQzfU516MU+MeKHSXeG
uvbF3Mb7OEou6ygC91ceVOp+T7rgOUrcVzuzX//zz1QCSQI+kmW9MKR//8xuGnMXDYB4P6j8YTzO
of+zSjIqbOmNMDtEU4GMUp/5Yi4/XV4MrmLzwoBWwmM63z91Dq1gLOKcD4UxhV2icCK0VsYl02pe
/Or+P/7GBT1PNO6zmeyPK8cobRn7PsQg3yy3tZGyeGFxBTGc416BxiadLsEkp3B2vjigfs3Y+3MR
brcL8XP5Vk6pD4tWzHEYT+DO98qZMECwZxA0R8eq3bOOjuYA3NotJuM4itc48NKtxJz92qtxhEqC
Te0a1QXKDX6ju51RtdYTdLzt2F8F3dFrs3NnrJoLNU2oXhUlJKHchaoGFigaAusSTiM1Fa1Pcyvz
dgzB3q8m96Wd3Iuu0AeRZN7Z7BGL/4dDrXyiAzTZWcY+Ef+yq37bNbTbgnkE5LkPvBIZ/ikGEz+k
l2YbG/uxzM9qfzyERlpd8Te+ePSnNfX+0R8jyNICogqBDTtirj0IdVVsrCuTf7hStv4ip/l0FvEs
9FI4GT2LisrHRCBqBuiuk1ft3cE7Tahv1tPEpgUno784gBd1mPc3K49aCCdiOYtQM/hwABvRNNXK
GCrm13wqvPnJKag1EwStMyfbAaw97ZLy1hggU1BCvfUMWigRsOYY6BO0q/w1y5EMa564nuFuN6Ao
jQTH4zT0NnJqf1QU61YcrLSpAUgW8RE5D5+uZ/9NZAHOQ2FhQFEAfCvkfP33tfI55l8+bYm3Fn0G
1s2HT6Pi0WXUAqt9MAF7LqqBTxj9PRRu4A7VLbzjeIPmC8D7Ul/WY59uoWmDHJx3Uyy+2Rqwr0Mp
exukbKu/v9una49X88hWbUs5JEFLav/7Op6acDbSxCj3TZ6YOzDzO8OR1n8aT/CQpXbgeqZLcmd9
OAU7T07jrG16wLr8ofSY7lwAgE0ai60zls9//6LPGYxCS0h40hYOuaSQy/75bWv2yNE0ZlTyNK+h
YVxj4TwGR9fN9LbXYApzTwVHGeQpPMHxNRuCMwlQj+jWgr39VdD66XblZSx0h0wcGjwixg+fLu1y
ALkywrdREp1+zdS77QRDVsyXXdO+5FaPtVjknwi/u/37QPwa1ndnMs/2BGUYajCcUuaHMzmTpTAN
18IbZ7l5YPvtGxe0pk5VvWkRFRCFd9560txW2nh2LLdbxWW4lpHzHNgi2M4QVTdSRyDBYpGh5d09
FG0Ajsvy13NuI3wYpA5IdP/ELmFYteMX2+bXRL17f0ISqkskpHyD/ykkU3PXkE4mmA1M4Q5qLnJ1
g31nFma28R1C/IBSQAE3Zyd6C08Cj76/BzehnOG3N5GF8E35GKF1VmUxBOIOZ8EU+UWw5CSuB9PH
PU8248oepxPXSC8ZCcwO3F2fFpRa24uc60SK/GANAqYBvzzBpqkH7GRr2SLKBCbO0ihkj1CaDDmF
m4Z/XPmGj9+ac81yW/cJrAfZGY9exxuFGhCzcxyoTIk+OXSGeQ+kBSOZKpu2Rr+0Fkx7Z3T5uMqk
/mIHfj5duZgpoLEhSKURivmwz7NaAhSTTrF3SvhKFv3/GjJ+GXOasifO0jSCppKATUfCiVEV4NzV
xFk8AOGD6/AUt1209WP/PvQhaWZ0r6revVSdEYMVszBkB6lQDN66y/Rp0z1AfdjWPV2BESBEVJqK
fk9ylw2SQn1am7svVvqykj+sFNIVclqLuBnNmg9fF2YhkF2l8v3oj+VWZdSrknnldocxiNUO3guU
ocK7d3UtT7NUHKUdWRvH7NdCYlIBfePGGZxmg+RESr8gg1cUWWqlrGxcDXb9xZ366f4mAEUfDYKg
7Tv0qD68rK1704gSme/lhHaDnTkXxYxpQIYsYmWf6VB3X5zxnxPn5YlIqBH9SqqG1oeDAPx8jFJM
iyKkfkqH8tyzC6DKib3JetItr8POLIEeppVziD21SXxd/g++2beWAo7rUupwPqTuMrR0WAvewCgC
e1vWTEgwGFexGX7PVUoDxIu8LwKKz/fAUsxbSKSLjpHvfvzqEe0qgF0otoUVi6EDK7SejPhouaxh
ARAoPCnbDHoQcisgM09ZOji89flDUerD39ensD6vT5vckvOf2hoqTB+iRUUtoQu7Kd8HkMtBRal9
aEGswejJ0z8nzzhxixaGS75rQ3FAasVp9dUXr/DpIiKxRQJQuFBSBanXh1uxiBCZcOwh35fEGU7V
v1kjtKMpAOhroQyRRu0tmO3jYAOAB7OIvOqLltNTMjFVlZrVagwmlFr9n0BZxcrOY/KIav5ipf5h
ayyFHYf8RYA0+jhlvS90C4E231saOCLr8D4NqfDQJ4c7gMELehl/H5Zlr304ON498MO6jPp5nCuT
B6ryugrbg1vbh8zP18407/8nT7JhXCPDZS5ihu+iktSJkagKeVK3h12H3udU3iIE9zP9Igf841qj
xszBQgGdZsSHtebaaa1qRBk4XoYffe0jpFWl25sqav2tE+G7bRhX6ISJDaiZb/BM0RVwv3qHP5zH
1E1pI5lkgstEvv/YQEVzjkpLtk80aglOGO5NMF9GYF1MrLhVZx39Xkb7hY5WTz/+PtD2nx5OHkG8
hWOWTRXr/cP7SUMBLikYt/2jDoZkDxEAEzzfv/Iz6Ck1Hn/e+KNDYCqJljNBm09ldOlZTbdybZTv
oEySQoBDfjT9Jlx1s9BnzXANw2wzBwZ4V3VPP7UEzg0YIpifrNA/pSs6bdw8fASw0P2jY/dvS/Ly
D2uURg9ht6ds9akc3aKfQJEYwa6kRJtVwlpbFXV965cwwv4+dH9cOyDzuZw8+j6IZL4futkrWada
ZSCxODIz5CJSGrUuBJpV1sv2YDV6PTj+PT3jei+H+cnTGj4eFOUvXmTZDR/3JS0IihgcAmRNH16E
mDBWddtS6oUQCEv0BB/pfqmdJGpApczz9KapGhTgclzvSjKXrn8DURCf1dIO1lQaxBcX2J9eiPoN
HTGuFO6NDylc2ElZFiLK9pQZbEDlzbekInb6+2d/jtjhZtP14vBzKeJYH7sBtTmN4FvCbA/Oyl4I
GJzJdgDXCy2iyPkOExSWc98e6Q6tssqBL6+908ibf0gX+EAyz0+TsAIwwHDxQJT2K9PI4A20+tCT
P/tW250qvybupdpfZV9EYX+4YRyxtGk548j0fumv/pZ3xVI49RQY6b4wpE+ObsFhSZIT154epvTE
n9CJsvpz8E3qi+BW/GHHU46HxMiZh8rhx8kxhmlKW8NNiS7I+wsHSJiCOFPk9msV6SuzVU9Z91jM
N3OeqC8Whlhm/sNSdYRpK2URYNHP+7BUNdI/UUCLbE/ifDHmxs4Q1mUBaieg8tD484+xf3KhDA+d
d5qp8JbGiLVBvhDcth/aB6C0eg1Ey4YoaM/zl7HfH8fmt9f7cMPp0O69Cjm8PcRDt57Pfy1bIwWW
WQ3XpeVDFj8frfMYKNjfF/Of4i9CTW4hWltyQQ+8P0zqQHakRSrlvmtvbV9faadVK1HI8HTKM7oz
ayNCjxZdo60eUrETAXYN8wD0qf4q/LQ/n6HCpjVPAYYCv0k19v27oDkgzGQo030TISutLeDKfbPV
Y/+tnxofLSsU4UbsziZgKsYg5CkZ4M6C2fILgoXZ7vjNq9R30UEYDG8gINyBj/7B6UO+OSBGr9me
5E2iW4D54yJapQL4OoENwL0ByVPdjqLWa8cPoblzjBVZeD/0P/8+4tbn8ImvpMzEdINAEB8Vjuep
6xH81PRSkGZD/hd6oRGy9dL6bkwsRPnUtoBIAuIwfTZn+cIs2KtGeKd2RpSXW+peWQbK4va8Twn+
QHBDYzADDtSazUzzMN8ucEXnom3gWcbxtjLQByu84envHyI+n7ZsJSr1TBT/QIXq/XS5PD3tCjfZ
+3FGODplNZRkXiFIrLuF5VIiXwTC6bITObRcOuKA0uZxvIM6wg1u+fEXm9xxP28jOs+uAyDB5nBW
1ocF5Emd+kOflXunPVtW/UkBj9hF1K7JDbDrYlHqkAgtsI9O8WXMw5rKSI3++iDlFuFNOLJFvkuD
ZDjoosMWOH4UXpitVeoM+4jkbGeGbbUJPe0cVevdCITK1gj0pAcdmeFdFpzHLToKNPyhFZ3atQOX
usN9tozMKwMCQ+x3J5n29m2uh4tMqee09eVG2vVdGDvdWeeZL1lrJjt0K67jugt2hKPN2kEsgYaX
/73XPXopERKWSWvqS8empoxMy7Qt26aC6Ke8k97ZOg4shaXsstZGiMzE2jdIFBKST5L9zLzgbTba
eZoh0ll+vteT/1oEw09RBD8GneNVA/TgFOq/v5ul941Die5pdiNaJfZ+MPa7IqyzTYz4wFo2otrM
VdNuY9i0FxWs31YLsSXWiMHpCXjXYds+NGiipUMA+jFEwlolUu9oIL5yHnurtq31CbpmQDVBql0r
v5XXM8RwZFa4GPbVoP1viAemzXlndncWgJfTaMRkpx30yQxI4wJgyLCFQupbw/no9c9Oj2KCGtp+
p7JW73XUPoo4vIoVR3kix2Cf03qHkwdjU/VvWhuPfWq7+9zmHp7d6SxHsGAdRkCDUGBVjnHTIP26
dawZtwgU7FRLS8ONYcBYdX2RQaukQGqfDz7MjEqs/MpQG/brcGhd6xgOoEebPhGsMlQIAjHRslPq
Z4YczU6pFDMrLw3hT9UncTjbK///cHYmy40jWRb9IpgBjnlLYiApiRpDodAGpghFYh4cM/D1fZC9
SQ0mWXctyqrSIgMkCLj7e+/ec1OMZW4rHyxFlWidG1Tc469pg2c0NPxIy2D4Wo5XaVI2fpXCFNXG
BAV7cx7rLlxdYDWlKdGf1nbsW4cFk02oG9V9GqdM1NAL+Tiuf41qwwFMPndZnYe1AUctgxAOaax+
6WyoJm1mHFXptJe2+WtVeCCwqxxwiu2gifdBPJoOzkJhBQpA4kMWsNuPB012uJqRh1atA5apHw7p
KKRfAhFACBuC98XGjOUjAti+4rld1fSg5OmVgcg1sOgE+8pAHLuJkIOn94x8SvFt6BtK2h8aYbz2
bu8563ofIbLOZf/Xqg18S5n+M06031qiCSwGGzUCHAkCW7zVlds+2qOmnSYATz4veunFc2IeuJfe
KGDMzIMR5rldPjA9glSbsFTq+fy06HZ5chmvQlws6ftgZ4VnAcY27Wcvs4yUY2ve0ZMu7VO/Yuho
C8efHyUGrYAA4HBAssazaD079kTowjBf1jw7QTrNaaCPo1cl7K51lD0Do8NcR+FzGTNy4EcbY6N4
sC0NwmGqEspuF5GP8ZOTY1U8Q0dB7osvrHKl6tVJ5nqWiONjJquURkBsQyne18Ow3ijlBDAkUnaj
dJwwmhIb3Cr+Ur1vXpB/T0FE/9Efm1bs1f4ujWpCHVMFiX0KFAP8kOalZvQcJQODwTxNr6c8uWD+
HdCcVjNp+TqDO0jxc3tadeNphlKKDK4OjBm4ZzKwALRae8CLM+AtgJrQaVV/nugrwfyDlOLYAjcU
3J1JLe+64kdSkKFdFMlyCafGOI80I4MeQky5QRuSOh/RI7O6QneN/bKC9zOgpjhKyDbnOZ/uk7o3
fAUZ3maVDpo+6r28S41QRfVyngYNXfngugBzhB1M+XChqMqPieiIMI8d+CKr2M1ouw4lg0waHlg8
UxCtDRDBuKrQ4bd/FQcFb/xSu421iwX+p2hN8ZAv7ZNGOx15eXxVzYp7HAf+vVmOfiP/RE1QDAap
NvHq7MvNdRbTvutw/PcN/crV5QgSuyLxs99OJHNPH+G7d7mMgqIt74ymczx2EIcyFhWJpTy6HDcj
Eglam0QC5plmmKRuje2/139NDSoWTlTDObUMnBGqqZAsnjYXnQMAdwA4+DOHrFQ4c/la1+qti38x
xbIJMVkJKsmipo99IFVtCnOkZvsKuIkCRubQQkPxZ3TLTk0LPjPq6bkoNc+2sAMAceHeKTAh8vJp
tCAV1iNgg8y26eSv5C0M2YWrg+51Cuw8dRfMTJbvlJZTPT6+h1nv5BUj6jZw6fl5dcti1bXAYYH5
4BGUNDqNyIiDooIikK3RcS6U7HEFTt9RUl6pQy53jj2a+wqw6A6egQgWhPN+ObNOaXr00E3lhdmP
hEAAE70alHGfqMUalGKxva+PQB+Octuw1WRaRguF0dn7SlC3JoNAAB4uaDfeVEzhAAN8SvF1anNz
qVOh/H8uyOHG1VVkTXSJ3x65IhCdEoU8kk8QxJsTpTljraZtYq6BhX7t9F2j6tNvaOvgf1EOUyC8
O+PllaMb/YRc1pHN0dErl+wHEhEAmV7LURq05nmJvr6pHwex6Fk5u9lodVV6oO+nnS5ucl3GcxGa
syl2xlAB2BS6vF7g7+1mfVov89Q6C2pXT7fhmUx6wZo44GZqZ8x2toLrcRJ7ChQyhFrN+uY3+OTc
y3RUMxBibxIK633rKlUzk7tByypl7LAri5MYaXfkdnencAhZMR5RRtL2wQr7pGAcs8Tq0xxAwx9f
9r2efHvs5Ud/W9siQzJ1YuRRIwEfeHfqraSFdGOAGVEpIJT6SbkykfR7VaSMh5ifrWFlCkB2Wb6F
N3Q0up+JXR5smffnNjOxuLjRPt5IC3joH7uonA/CAcJTyPgg1G6Dh+CWUHuqEMOc8VbQjQQPHF8B
/iVsArEOmFrwA6UZZrPx2yx7Z+8uDB01d/L6qbyXArC5qDkvToxRXcxcAT1FMd3g+wTEhn+9bpdT
n7ivmZDt45rL7yrLz34y2jVgIJ1/BWT/Jh/8p+sh0rFrwBdmoZgTpCyTjVeibv62uglRWx905izo
ZbOOE36iHWF/YVeKC0+vkM2mFotbQin6zXNufuxJ0OtHXcWHspHMvv/daDdMuMy0NFScmMx7nHal
YRmnVIWQOGqWFioRjTOXWAUnNhx/GrcouaQn/zla6qsiaeqrRadYLqN/5lQ5t9j2w74c2ANbk/2u
2xyCtnpIpiEwCxIANPC8IT8IRucemMg4j0dnWLrzaLFJGe0AtQ8osomtaeEAYsNTuWm1HFojgPgs
w6wbuXOxA9D9OFijuGzHpuNQ1mX3dtf805O3g+//eTG7OqilvMlnzd0NNkCCVgzb5oypX1UKD6sg
ifO5CBklZ3ei5//IpAk1Qc3/zUKif3gxEAjThdzkPzRMt0Cj/2oMAN1hN+XsEU4DpmrhDC4W/+Eu
mqz1iOk+AfS5/tMkzk0PSiEYEssASTorYeuqd1GDkvLrz/NJfwO1A5o6dgp8AYiW334evWsbtR30
JMzAht3l7ljTbce7zaihpZiKgaoXunrBrnIAJdKfR+hZ2JjhUjWFephGcCxNihfKcKf02LSj8QA7
KvfL7FLKSN0ZHdSeVYFEtDpue6gwW95TvHB2cwey9CQOzcktHyK7S29LIjNmc2kvxXbSn/P8N2wn
eQlyzQj0ib7P11/9o6QZgRJ1OdsW0hL83u/WKMeC+c+Kn4SlqH9LU5nCau1LLOgSt22jQEbtBfWx
RpVVdheApJvHMV5vqQrMq361LzmrcBZxlJS1X9nlmUpxLoyKN0O7S9Skuhkj7bZonezhmw9ubq23
N6vrplMRKiNrxBlMBt91DtVqHDsYE3NQr03H6qfj7K2iKhiNdSfoDQZRjkHMHiLp69IQXmUlt07F
82RQxHkC73I6GVVQW2biybnt7zjCXg8IUfy2Ri5quKGjSZAsDLNZMcfxMGZwadIeg3sPTRUMHHET
optp2CaP7lJXnmhVmttUpDtn7SH0OeYJxkN9xERT7Uzs1hHHpkM+5wUyCwIdqr4641UNjrpiqfhj
W2hpPZOQJZ/LYy4gStrt+mMy9PEIejX3Kcxiv31Z2hmQ7fA0z5HNkbu4tDXRQKyh3s4yxT5mA2ym
VNB9IhyLaFASQ24rZSJkyaohUrUZJp5kvENCejtKF6AMFFLPJYWAStDSg67srJ1NDswu0hUbMYd6
2bKl7zVraYJ8ro8Fp/trCp8Dc7ATavlpT9+HGiLplGNl97e16QKDBRkBKQFxGcwVjKGZ4tVYzgGM
4PrGn+HsMifDnzH5BK6URXQq0M5vJuDlkHFwlSgPTxIzc2RK9Urfyu+lMcNY0UAIJZCxJiM7Mm3t
A5JUXsZufE30giSK1LhSorY/RHdO1c+oGhNiH2c83nF5A4xEnsd8hKHaJ5dmY6JWS4Ytw4Ev7AyQ
LLUYBY8Ovsxd1hx7Nfi6AjEci49GFkZt/c7yKgqzeLqc5oo/ldYkS2nFoTPy0JTw2RsYhYHsntqc
es2abSOEr6OtFUJkICJ7ES/Rjp4veRDJcxI5erAuI6lmN0Mhk7OL8sqzVrf3zXru79E4nSqgIzRk
54u+ApE1D3mC4/eFH8IgQGo2D1k1H9t14SltRO7zOxqXk05OwwTrhh9tgGWFoZxsy0g3TqLZQOLW
vVE2U6AN7rhvjCW91ImNzDPC1RQbSeBopUfVUILZkjCVlQZshYhuJqEVgeJKZLBRBiApZ1eBZkv6
imiPC40xR8VuLArrCjofwVWR8VhHGozbAcAt8FzeQycNbXsE3eZMuS/tqAjcfqZCQPuHb1qlrEjn
1iPJZzlEMG/9ztZuapfb0oEA60ybsBI21aBb6t/DoBUg71x50JECxy2INU4CqJ2sE3z9bFeWyT+E
oN1gYH+KzfXnMtnHaVhQOZXra1Gn3ZUt4vvWfVlEetVrSfXD1Id7OxPlySiYtJZtC8eBvAsteRx7
V72cBehZRWcxm/adGJZTNw93X69nH8/zrmqz0romgguGv+/O84VqzqroaFYkoyAcBIkqBnv2aKnT
5qwK59SusAm/vqb+YebEEsp0YTsxc03kLW/3PcfuobfxjgZlBimpjCIcxpRG7DpmUGCXL/JS2RRW
Jn3NDGqbs6fe9WqC7wZDL/3xp4zXTQVELV5nzyYF6A52t7m3xgrEdqKE5hhf9Jk8D275o+0Cc87w
XxjI3qLxryqIi4gjTO0xf38jgqED1UD+nrlTZ+X31O3LErl1pxc/skLE38xXPrnfzFRQs/PtbXa+
D/d7VddsbHjsRekZ8Kb8vF5+0gAavZhyWww/v77XH6dsLhUAoCt0wARJMt1/e6+1KlHN3CEEaaIX
sHPg/Ip0+RXVRF/ZCfkH+pLSWhs5emy9gM33/vUH+OS3RjbhGGyXDnrS99MN6bY5r2aPG85oCIEZ
1YieF9K5yCLQK70TSZ9fgGSLWXqX268v/eE8zVdH401Jzt3mnPVuiCZV2eZ1PcyBCqyS/u1eG/CW
8vV/0hxWjwhs/aXRn76+6FZxvzseoGXbPD/bdSHNv73fcay15mi0M1Rw9lXRsuk2ltS+OT99LGD4
bhR4/IfSk5bDu1cIjX48qAbPERgq6TGSkcehdbGAGyqYZKQ6xzheTxiANjd6aZH1Bz6wrAN1LsX1
uBBf7FrfCRE+ud90BRjXoZdBrvS+N2Chj2sRbs9BLGd7L5UlxFO2hyq0zwT8fJtWojp/4zO0Pnmh
hEAuhu0JgwhCybf3u9WtKGrddgpWpxeHIm4Y4C3OLr6wXSRTtZn/UJTqwqGa8DuXaMbexGpvLwCa
3aTYrZkTGtr6k7+j4BjHXrysRLBERkWLPcIl78a/1O5J1YjXjaywB9tHew64NnDccoVTYC+A58V9
iedoE9rjcyM6snqRha0GZJDckL8GYLfkT3Yd4lfJGa3V2wtEpi/zugRdbmPGbEqxa1Xg3E05eshI
G2+o4mvATzf9rOthVeaOL2qDunCCSGkhXRVWW+6WvO89gkXoMhoV0P1tRD10tSeH+yyP1CBOMVDX
OmhGZfrtTEvyTcH6ya2nnsIogwGdE/x7cRTIAbXSZDkFWdkdVre4imaSJTW7ex2NjKjAefzmx/7k
3TI5rG2/MgYkHHVvf2u2wK4zOvCJYOGI9J6zFJ5Y9/r1C/yxNEF2SGOUPYr4WiaH795gpWRSQQDO
HFjA4I02+gO9rAoMsTHbpNbdk5RZrtW9FkeEnOXZ9Wr1cagVuh7kBqezqJlifvoJnNmWqxQlV4S9
NX01P6Bj1aCLxpLVL3r5+lN/8lsQ8gFdxtFQc9Bif3trjDmSU98qU9CyjM6KAgAd7xQPi3wVtUUu
ngKo8OtLfrKyW6aB+c9kSI8R4d3ymoB1Sp1snqDRQSN20mejTNFiD9Z9Cs+qeiJMFlpPTfDN19f9
RO+0wQlM4AaMm9H2vNtDOaWZZacNuPokU5rKTG5xajBbYazscFSbB/g1UTM/Za196lz0G6Xzgznc
j68/xvawvVnomRzxzQ2YC1TuPDNv73ifm0KxpzIPoQ3ttc4lGNDNj87qfHOdf5+39xdiQ0EDwVHJ
AFz69kLGGo8i6mjncclzbEqH9Crryam1H1BpnlaTDChbIw5P0BFvHHC+C4c9H4n+LgfPRJYEaBPm
u7a+eXBMDgESQmilccK3xweFmQxuDPQQAx4DA0EBDKEYIJByY9SpP9BNhweFMMvU6jv571gA743O
HZ47VORNMR4kaW87ubg3//f7aws2EsPG5AJc4O3XLgG8rfyCGQqdEQHK7P5AnnFaNkHG1xf6RGiN
j4YWDE2YzdX43jxPn6d3s2rNwrhZ+vuaLEm7hhfXXZvx0R4gtq56HegrJhAAgNF+jinFv/4IH14l
niU2cVUlupHmwnsFnzKaQ6oJnJUugGxzlZdMp383+KWbNdorIPlId3SRSOFI+PrC2od1Y7syz5Tg
OM55/P32WUoSAKFPZyGVLZNHVCOSLQ14r+L6eY5tIssvW+aHIOfUEG7sAuefQWt5707Rc9K5L5qC
BjpO49Aivua7T/fJO8bxZnNgqbxi+MvePgN5ouSdoaI57dT2vkhwjpCKiZPaftCc9LYWS7iZyqB8
U8hKCgJ19DIyVqZ5aRmls//3tvLNY/lhD3Lw5TCMwB4KCALv5NuPxKB6SFT4sWHfTy8Dedpwt26/
/lE++U3eXOLdkaaRFXQlOaVIYEOieZGlda+xuQmPMVp+t4pvr9G71eXNxbbv+59OOMqAJbVJ42UE
2tCusag115DpAaZP5e/X3+uzS1FrUgvwX4Aa3l1qZhydmIRPh9Jar/DXnujHPmoLcaWqvP/6Uv/+
Xe+/1uZes3B5cvr916X0n68FUjMtI237WjNcODNDspf+05mdEcSEydzEzHRVp5B+wbrmuQJBkD5e
0nrtuxLVhtIexnLOLpve/WfUf9sjTqKE4Q/Cfx4qmUOxRwa068+9pNEyQnfcDc0vtiVovAZPqhqd
ndKFMJ+QNjuRUpkaRNLo2dlYCur8prEhQq48nsDskROsI2t2vc8ix/bdRCNbPEvSPYbY0f/mtmwv
zLvbwoJKq4cJEdqB95tWWxAcavaoP9xS9TOhweLS94ltHxQ2SfIBWdk6hbSHUnevrWEDlXUp+VIW
WZgz4jShDC/DyDimJjsDUfidXs6szeWmEmjTcLZThHilYErfofufSTrJ+iDTbFhuKjlMORAqzvJP
md2/ZG12P88yRpyC3k4XGCq33Xypi3uwVvtNaG+PrETZVIwBxf13S8snd8JEAKr9a2+hA/3uPd6I
KUlNZk0oB2b8dT/SXm/aXzRqWw+QeOINI9lGg1FfZ4vOFzLIsE6c8Vtb0Wcr8OZIho5o0QenMfL2
BSRfA/FWWsIHJK1i1FGMizLTgmotfEa5z+Ya88QQCUNyQPKbKPbpYuXncNtZu5I8xeOikU0x3ZT6
EJ1sC++0jeUta9yHMbKmC9TD8D2MeDq4tR2qVi+vNRU9OH9gs7cvi78aCFNIj79QMzR5vXlpd/0Q
lvI8Z6Bk+nH1G+o9lHC0KGtJdARTVdpxW3u+Iy9k1vtjr9CHXAUxhoZLPuXUhYuPHOoJVs0SENfY
kgAEJFQttlalMl3oYNdptJXxhTYsA4W4PgeOpoflAkIoliDDGb08kTRD8NAG9YlJRCrJJOBVYeDs
qIyQaDqPfOM9WWco1Ir2OS/X37FenvSxgb6ZgXwm34R0TCshqxsJWK8J5J4ThXk0vWgG+dnGpMKf
LxFdrwPpSG1pP3cEsZPv5TTe8wCOecfZL/VnmV6iVh+Dti+ORTrcxzNq7TqbKpr0Ef+rJYOL7BGZ
8Y/d1jb29LBuk/mPqtN3HKpFDchFBvQ4DH7UDq/CjW+dMrm14/mpz+2/1i90ob9ycj7KxYaLNdkX
GBx7rSgCIh0u7ZwozrbK5x21ShO0hfXLSAG/lDgZkGAx4RaKq9Fthj9XE4awc2IWlaUUJ/qtlBqg
LxupcHrcuHJwyPO9g9KSiJfz3JJ+ZcR/ektFNXtyjLnYi8o9GTwqu9TFB1gN9W930X/+O9BOjfk1
JVt8t5neWjU78s7QNTLbE+CLV4XE7alz7kAjYZPqD3PPqbBflVc8l2nY6qXr/83ntfM67udO286z
edaeFogmRGB092mUpZ6W92QqY1Aq6mkNYiP7iV8CSidi64JTQlAjOtwRCEHO11zgrKZR34+cVBLC
vPYVws6dvo39MUpGa0fMrkIqjMO0ol+McOU8tee5Eghi0Mx0CraponiSpDZ4sWmfZc7oQcFQspuM
KfXXQn3s8yp0kq4jsk6unmnxjzEynOhx6PjBEUGV5HeaizbBsl8YJaoXtmEjb7G7AVe6g/Bqnv+x
hz73XZPHmBSYK7mide0xQjROdr9gI8/b/iVH+HCcrfLONJT5NEi7DbJGuZyLWxAuySvDh7ONwWMH
WDi7m+r6ol2M7qLrah5dVFX+IPLmanCRQs/9umkcap0k44n+dakaoTQ40Frqma4m2U+1u4TLbCNW
iPIykOuTZqW/SxLLh+6WU/hvSTMVX8wWLrTOXsSPCQHpMGXdK3c89cko1hnQtHao1cMPM2uwNQBZ
2q1jK8PFJBTcYtXyZ6v50fBsoQKAkkUKrnWIlemlJZU5MBWMKUiw3B04saAyI4340xMDUvvYzHd2
pDV7V3tQTPITW5SQekq0FUT4faJF6JD0zbIak9VEL/tAzhECAqXdEgysk9MnrAdLCPWSNyOi8rXU
WxX1PnDO9VJ1c/0wuuSoNf2V1abEgVdj0LeEew1KO3iWu4X/0tj738oGYQ37U7lvBC5qYrXZnldE
XYIg+N0MzzFunF+oXDHSqsz2+kYhbGcL0CIpd4+T7+yM1oVakEi/FqvYIUNv98iTSE/X6sNI51nk
r6a0bhSnP/XdU+G4ZEAqo7/mhKBLlfGv4vKgkijCJIrzQw1DQKPp3WboYzWdits0x5tU3ivxuB5M
EtzNMjf9NW2Fb0w1yQFdLT1ChkpXfSYlgLAUVg8PC6mXEumYQ+khBK3wC2b2Gv9OT6uQe3obZ8s+
bYvhFDvdehDuL1tPDr1TDhey4vwTAeA3NvKLWDRk0tlwTRv/TtenJ5n1FZZDfgq1IlUgnVBGOv1B
5vxdWqZcDIROszreVF3ueOmgYFmvJVLcxQ5nmOUZs6Dd4NAHtjFgpJrJRnNhlGRfMjOJj7qaPzZa
45Eb6g8LvS8x5kcC8aDKTkxOBMGRodhae2rzkBE37boM+KI52UeJMjAO2iblgP2LfjhmxmIcpXnU
FKZ50aub6uSU9H8LMfeoKekfGLN741TJ3h42n4BVYNFpXSfM+iQozVz6k9EzPyp3CgJlSBdEfJAc
E7TkIjOBv4gM+Ecu6wD86eK49Are4BkxFiSOZqmbPWZ2CkDk7lO77/voPIoOUX6BLl1mBqPQxdyR
y4F7qNLvXUzzm43T4Y0kI3o08K9xgBbeFvsmyzo7J5o97osxNYOBPA9XQWS+Drd6UmsBBPA8oLP4
E9bpr1VDEFwu7PRrwwaVgn4nyfm85p3qcdtISu5vbM09dIJs8W1JUnS+fB29qkvzHMfxLTg089QV
v4fEfK7RQHmGYp67UlzKTOXzO+nkMZfek0OEHs23ZdYE3cDGn9rMs0zL/gF22WYzJMiFbCVGioXj
DWpzD69/3TutybXYCHiYIZDXvFWmIl8GeFFgrG8tC+pqlVeBqqWnvLNUD431ihU5vgWd4w0J4lI1
VlABUp35cSqAwjtWs0t7XMvKANG0UHT3RlWMn/VkA+HLk6DpiHYoFRuKhHa92mSZFdbCw5fJS2sg
xDa1cshCvWPui6mN953aPEVEpJIo4N4smgwWbBsAYGtUvPhGYuVGmTgPLDLdogg4fDSW8aNzsNjZ
gCs8ZUXGapyiLBkOtt76DikF0wo/BCR4G1aMsRlcc3pY6N/QtbGQlR4R8nMWR4/kZHGEhJ6s9jxn
XBaRDG2m6rMOlntP9h/hjRGZNZ3a3cc6tGLa8EAex8art+iNqHLVvdRjKmdSV0srC2q2/91asQbX
oi+CBgkIEXeYRFhItKCvEhGCU2jTcqfCwTUwP5DqMNT7JZ/+GkmX7N1W/YeECcsDdEUSoDDYy9bX
rmRmp/Pc8RpiTlDjS+C0g13c9zN9AdspwSyjqO1lUTDFg7Kbw2H3iNSQnqqK67Zjn1A4BO41fbpR
CZAjRYz3OaqwOQkOvQqrq99n5kWE3J+lECkqbJjxqlyNeQ9f68ypp/bSqmn2OtGHasu4dyzXHtQD
ui0mEuh5FFSyTROY5joGzjIknu482Ql9dwUZWAgo+qYsQR87bbrsZRJzHDBXd68UBq5RY2C9obyj
c39SpBp0SOcDOoRhAiRqN5r1L6fZXAL02X2mhkVjTWSuRru5tW4MtLzxoDm+pGZCa02yvABkHxQN
Go+ShHFQK+l9pnd32moreEfy10rrOXk6GeISkdBciWLWjAICc2/u7XkePD0Ryr6JLSOYE/L3un5U
fbAfOIOyZtcrPpvSKqFauJyzN9hw7pFmNoaYFTnb8QwRmy6WQ1xU00WhUWHlgjjiSiHnhQSlIV21
bwousXUt3paexta7N8DG0eD60Lznb6xqjtxRIPLsNdKWQGRb2TAYJG71+EHp2nrLotU+N+VIaS4C
OcmVu9+zEW7bSZODzHaXjMJYjIdloZ5piCleh7S7SyrancUzvNveU3jYvqmbPynSqJjxNdGAxaH8
oZ2QtlaeFDQNAg7xL72snwX2ntpw812DWuhIx+Zpnv5UOYR/HYUEh4zJgGfbIqoiGcOziPdyCgA2
gHMu8sT9Tnf8oSlFfwz8p7NhCgAVvZ/ERMvMq7Cds12pX08tPd1ZV7pvfsFPxvYqPld2J8BSdHA+
iI2Rug92k1Dnm8nCxLxu7ntePBRyzQPqgpdYw1ohBtjsedm6J2VR9kB0en8kdfHglpLBG7ava6Ei
n5ih2/gwip+dcTIPUHcLirupwU81qJy9i+rWZlDm9S7KoaSxPY4zW7x2keHpcNvd0E+EvkyazsLn
FP29O7qXsHLSR3PaC1riZ7BiPN2R+iLcYjjbSf2NvfvjrBMiB+gFlYKBEcT7XtZqF4LwsI42YOMm
uxwBELUY6bpq3vM/UFn18VOnjd9Z2j65LMJeC2wKl8Xy/W42hTrKRtS1JOGKngQ114CIpreccBJN
EiajDVesjq/19FuA8cfXF3ynATIaDsLGaxHvWrGzna1zH8kEJFIJv7VFrFf1xXypjwuqPCO7WCJp
+03CKKF0/kRd9ki5MOxjvZhJuKiQOzkpvL6IvNqOR9NayEB1O4fUKv223AJYkamYxxYoDC/wt/31
D90ePjViPRYfgWZde8/GFI6syb/EaKajad4pMr5AYqscHITPfqHiq2xcdqRxSfwlt06GHnOSZOsd
mweGf/nRVifyLTiikrfgWAedBRf72V+mxNGxk+p46kqSJoe2OE4iv8V2Rgkj0mmnRz8QlxLbvL0w
s4YwrBeM6JXkTvYTJXui7A2M41dJnPl5JZ+VTd6VGO1LZ0VcfY1sLykVQtvM/FIqFC8gbqudbq02
LD5COMsZha6qIQWDqTAerIZ8b8q2gTSjpz5ui4s878gc2UIO4jG51EWtXMWFcj0CtgeDX13EtqOE
q+kiYyqnaTcJwVvGZrjjOPUnpQDf16X9mjbmGb3yeGgGTd01wir9VR2OTcSfloP8Y00SjWk+PhFk
inp5UcNiET/L1cUjbC/jabXpw1rpHGqpIg9Zcc7Th0wFmxNnRJ5W7ex93eZkxXi/2biMQjFEoPJ1
GJy9fz05mMa1petqoKa0cQwjgR25UkxMpj75YLLGQy8kqRUGDF9tm19NRMY/RZ6uStVXexeMZlFw
05JS50QtHktR6F6kJ/EhGzCUtckz7vUrgCvpbVsst0ljth7bWRIM2Vm2tXOnRmCfI6gGipbp5MVG
fzWbhCoJFIuk5ZSUMjJfnEn8s8jKi8mUerTK+VGtBno9Qp/u0iatj7bZxKHTt0cyboc7s1P+FLrb
IcHrnpooyu90Mfyq4stsbMefyDb1sAAm4NOl0wNDLfJAimr1XC0uDhjX3R+ch3PvIU6kxRixuEzk
3O/dhnzatc8J7DLMq9ZJxot8Ip2zdrYsxYIQgmzqaJSQYhHlTIfimY5CbEbYMSOccRzLL5NO2mfh
bDMKCJV2jUqzVefGG6dpIep9hyNGuSyqbEV3/EBGpCSbUvEZ4Ubh5Obceiv7R++65Jwqy1mwrHqi
Y9HoG+ux6OqfKNXPHQek23xdjqub3arG2t0MVXJ09aQKNWe4F4lYgn5aVE8o/Vkz0/IIui5mScmz
oLAjgh8Ag+zoDK5h1xLfYxoe/YoGi5CV+5OFk4U5pF+thLnwxjyW5XyeIjSv5Ui0TakSwVSXe7fQ
kyBqlKdhWoEpc5QJCT15cDMDeWLb/YJDpR+RHf+CY4G7cFwMf6rZoEQ1YZRSG7qm6UE3iig0jYH4
FRmZ+2xg30oMzyBVFOKKtdxaolSOHLr94kfajv2DudjaXvyu2zj9OVONXSfK/GdAKwZ3uKcnAXOQ
8q/eklt+AtcvLjXoXwHVkrwgLwSSGRIXr61j99DUXXWxIqc94pxLyIYgvyoVZu7b8XS7rNZ1ZfIO
WES6ZROHxNXourDNaMG7imKGNErhhPE86X01+ko3VmdzvtWmq7Yap3B0rBJh5aaijYlpshxqpqbW
48tqEZcArrRr6WhPEqzao9bOzYlyX+ztqsq/IQN9IndDGbDBPjYXFi31baL4n7lPjEwD24G7Bpmj
korESBVvxIuprxgHoSaoNqLaCfbcql1nNWLbrxeeDxOujYAE4hq4KDMu5Alvr+6oTQ+yCe9VrTrD
xVT2rznSvH0/kV3fRMvD11f7OOTauFy4sHS2Zhaz9zOMRu2yziqEHhTKzDqlj07QQAyiaDq3Sk23
Z6JX0Op3Fp6pC22JfiIqVfbsgDPZQk3jr62aEB9FzaqWpAM3Gt2WmmDlXlFRZsejyhjGmDmjk0jc
L+m1bubTqXC0cJ3JlLQMg6DlrRCzqHiDOY0vcmcpabStt0Zl+1bD3LpwG8zMyFZxnRyLtZ1o10lz
NwzWC9C5hq4KDxj3J+Upm359fX/+V2z3pubApAbJcZPjIXEFMvL29yg4fsZYH2jAz5F64aBKq+qU
7gPkwPP/UHYey20z3RZ9IlQhhykBglFZtiRPULJlI4duZDz9XfA/+US5pLoDeygSINDd55y91x4C
LYUZhbWb/CdDeSWvnd6OWjJ06IESYjK0g5Ks+3F2J79khpfVensjyt9RnILSLxkS9H2KuZc46t6Q
QdlE911OOWvO+htD9T+Qe8mg1nI2ArloZ04Gj1LrpkfTSmToMgEIesu60ifLfGnBBZHMNPDnM/04
N3SoKppr6/zhR1tn/RPS4RSXZeJZ9SEi1isgeOokxfI9RoWBaYB6mmk1PrxSic6zSgNlNJM5RPlJ
Beo04kkfY20DzKCApqZP+8l0x6M0Xxcs/XiWc+3ZtCLcLqAwruKBEKNKVNquHerbcfLya/yzGHaF
SI9dluATqGtaZSwu/aD1B6sr7+cmJlA8N+NdgW8AF5eQu8EkWcqS+XJ0olVQ28HmGF1xu9Sd5mtD
+8MqhuaurMoH0576a4rdaEMydLJzafEuTrIrEv1EmCI7ROHAKkwX43YCPtDY1nDWdcpzDesTu5VP
D/xZK83x4NGb2xqTu6N1EKSKFYd6YsujSZZwqsbpDpwDv2WfHykPrNus0Y6KgbNgwIaWORE5vcyb
gCFahPG4060D7pVJqO6Rj0kmLZo6PeiwHuPszRgZGqYSNCavkcsPl7l5e7ATx90SokMHfD9iakFW
Xr9GGSmGRaWOx67gMUASCaKjQOFdNRABlC46zjj6N9kiHniU5+8krEHuL41fFc7yE/iCW8pq9Wgt
+S1945u4a9w9OxVJPJbWbz1dCd2hmH27rh0/dc1gtol2WtAYaha2ji47O27/jG+RwRdJ2kE9Dxxl
jc7aT6JzgTAzNOqta3I0ac5Yp5x+eShSFWzEhJ8SaD6Tucq6qpX8IS5qgy7FoEGcjR/Gmf7/Unto
EZO7sZ5nerjGW7rSEZ1aE7RvZyDiEBAGHCSDfV1WqIe+eME/HushXqmcbbkDWIkuK1LigZO0a2Lk
TM18boeuYZ5fVSeq7sRMbyCNbZO5RkBTxN/VHB+1E0XlF4Xg/6R17xcZCiIXfdZfWxnAkfeLTGZl
thGVyCBp/SqAMvU4SL1p16/MK1ev6L0Sg5pmskZYviF8a9loM89UZWDVIQVj0CrOj2I3YjWsrT/x
XFr7EuAI6N3pSmS+PjFxQiSdM5SmpTkRkU4INDOkCddGRTlRuCTOKQD3JsZrMCtqsa1VZ7o26IfV
fXqmfRv7qKMXfEB46oS8jVP7Jos1lXDt51TmI4N/FyxMJvDeqOZd7Vn3VlXcCwtvGVovZ5sZ7s3U
siqZinE1LEQ/6bGgN2g9Tg6uBFnfs/rTwx2zmKrwD/PR5WjQFShjiHZMSe7BDiT7BbjQRpfjb2qi
cBZJAcEHw/Zi0SDpQUCN4DNIw0wyX9PEQzTod15c6efCdJ8Aa0nmFP18GM35zFn3JkEgHU4xZJ51
Wulga000ZSYTNpKMj6xndxrzTVvhIbD1oQ44QRIdm+kPI4ln2yQmtl0nEjsbUCKoIjlC2yvDRPky
puaDsgvVHvW6TRGmOms58v7hqB2UudbIUlwNO11ODKyXpiI9u2PDiHY2HWfeTMCMr5+/GbpzKSLS
VHpVNApUjgdYHi91/4gkU9UYAXRMFKtZS5+gUdTAKN06lCt2ZEH80uv4goaBMoCy+1X07XIQtvdc
QInYOMMEXpp82KsMJ1U4ExAKVAEpdbMU39tlWs1m6vhtLjBu5JLtoQRwAffATMln8+R2aokhQ/56
i7oM7zVGNEVTnxHQ+rHWIoxPIRh3NGp5dfITEEcCq1Vt2ppimoIEoApNZT3bMMOpXwoEXnhDDkql
EcFJjXo/f2OW4gRtDMgOfo4kji5HzM9pNbRstN2duVjsV4kVRpGjbxTVZZXsVaZPKP02dTtZLAwE
pk2Rqz9G5U+GHRna8dgNGUcMPn3K+qQwCYe7pL9VvfokZmNPoi7hEXHj7GlFaxtpG/cdWPyzKnXn
bBreNoV/FGrSALZJ4k5XZzER9NlyYMPfk0JJZUyC5rExYRlE1XId4y88TGKJYLK8NRr2QUoJLSBo
uPbVTFv204jFWutv0xlcQkVnY0vPTTnUHdfGPkZLjFxrO/9mDnhxq6g3Npk13GEjbQ4q8axeLuet
16eMjNxbb7Sp3oknokFVbMakuxP5fN+zy1+r1ng36ZAXY2/ZurJRr4txIpY2Aru+dic2ZoG10Bb1
i5WUi6/X3YvuYlHzGhW7Tmt/74hNbZN+2kr3VDL91OJlC1B5CkTZ6kcngVjCWtEM97EWHWLi7LdZ
i3TbsUZAWzgCtZSVpYGtGxIDHOZt2fiYhdEQ61Rn5mIXoY6hjkFYP+2rUQ1TkS77SHPJEpidg640
9IalsUtliRLWImLcISjQgMl0rebzVksUEjKdvj4g6vaLTM2IHKav3sLCtjiv+oNOSmLZzMq3ckgO
eHLyozsS4WozJCc310HIAG/AZiVOzu1qsEtmLzoQ+v4nsyL95GZ9ekv545FSbJR+XprY674pGebs
vF0G8uzh+sQy+Z6w/98p+tWQ2+RCsa9tlVQoT/qDQKhxirJ2p+a4/1pluWXUPQSjrQn6Jz3YcVk/
Z4VQyLgCf26O84ExXDiOdnSwH7RiNfBM6bADKuSjbjPPkC/Ersq4u2bD0FWbfk2YI45zrKUEUldB
ZK9Oe4fJdzZU2kaUtqCUJRVTT02e7qjBAUEijppEL4mUB330gHaRvshkEpqT69DngGLU+tIqrDAf
Bc2AJQEZU7agiEV8zzsM0wpTjz8VObnjIzQZIzlBlLr1eru+TXO/r+l79Pg7951UAxqE5Ah3E5zE
1OtpsmWI6RcOjXk8LyQF29G2I3kkgNolkfTYHt/JPON9T6802juZlRzSlUsfaZydkCKbCE6eP19R
/+qN/7vNU9Zx0ljTgzyCp0Hvv1/JZbEMkzc6RD72/R4iMI1Dl5McMSEPfZb4vSXJsXCTXxElkLOk
2TYZ2cDBZe5UZZumrfIwqxa5dxo5pbIY6xAGAOiY/Cd6KRjvjQWraGJi6sTIJpZlWI4Rw6zQAHaM
1L77TqNto8OI3adEdm07pbMRYzyj1Lg2M8zDuBhfRdz9+PyqL/vN60WTSoJYHJM607eLi06NHE2S
1YuweiQjHtxAOfHmYI8G4Q6pLB2VxkcTJL9o4GkfyOd8MP5wFHr4Smw6eRft5rw06OsbjQAGNTyP
EoOMguKS5WZ+1twpIENV2XmTXe0GOF6i1cWuWLGv9TigkV3cey+KHmJ2rs1ko2lX2wpDVpnek6wS
cRbqsHDGFh3fqkp3NC9dBBxtaNg/vMjJjhyakEuo89nsjQ6RQyJ9OY7mtqp0VAlW7G2qpHBOhiar
jT1y1M0Vh0GqDQcj7Zzk3BjfZFRtMgFRAg3lbxKgz15qqt+RMh6dwX7FpTBc17Y3na3R3HWS9aNH
1l/08H1jBLmhojiO307efVPaxpUzlPd9pE57Wj67lnYeW2g90oyJ8mPaLDtVCgQUo8LOGyGSYyfJ
WeLGrTIlUIgi72em4ohCyJ4Fnr10awq473kcBSuDSWWql7e6jJ4Gu76fLSDsjdDxJKH9lvwA9+ZQ
65sBdDG5qhwieC7PEa5bP0uI+kURDwDt0FtKH9ZNUgemPNZAl5zG2XiLxO6OYT1L8OWDEZiQ0e9m
xmO+ZTbCh/k+7hDVqltt7p9gPhGe7XX0Z8zxxiiRBXr0PRHM9NaAt+vPXAJ5zFN0HUo9Y8Jq7qac
y0OqIq+sakRIpCY6W93VSgE65LAVgkExv4EBVoEN0lYfEYpHlXv4/AX5wMvkCdVVxmHIaQ2VDMkL
f6UARJyBsRJhkdXzJu8lkzHTdINYVQ6pmWdMgjPNt1FVWULnN+v8MU6WYxZnmPfV/eff5q9V4WKR
0kETGGCHPTpLl5klibCkZ1qDCOnhis2Q0q1fdFKatTcnS49KhSbIFqiVjUZLWCPtGOGvexMPMCeb
sX0d1l823hhSec4jSZRy9NA1I7OQxLpHCUOUiUyIQ4luq7J5AgPgBjjjHjw4TVy++O0my3OX6Mzb
nfqUd4wRHIPFzDHBwcj8WU3r1zypDF99skVikkgOHBKB8bOFQfsma5j2C8Wvyh6Sd3co9e6NaKa3
pM0e3SVpfQBpx1zjrf38nl327P7+gP+5ZRc9onKIOlrNLHHTOr+fDL/FB53Ht6JOXj7/pA/Nyb8f
tZI+LWiWK0Pi/RYCZaZFqVSJMImdX4i7fLICuT2rAX2wXXz6qc5/ubLtB9RxI/Kpz7/AZTGyfj5j
7NW4QHUEw+n957doOr0ljUXoZiyomPzH9WDzWirGnWI7PC9aDLAxfrRhv3z+yeuVXTyXxLqsSnzY
UTpP5/tPhiUu2LtkHWJswCHXqgdIcz5C2/qr9/Ef12gyllUNCDpU5e7FxmGPpYT/JOqwLMWNkPM3
vc5eaouZvJrasT8YnS8a0RNJaysbxjfdWh9FS8382bumRAnEDAOpQKZ3qlrrFmuSuy63s//5DdH/
cUeYRILuwrLnYjxad97/NKobhuk8d0C7bKe91SG+mRKTupfJvVut5yBTlWfsEhtNSbe0OYB3Foyg
rJLTMKDol0lx5wP8q61K6cWl/GTosQTgI0b0BWFB1+pOxiA52yyeDmt2kql90evWLu806BOVf4jo
Gc0iPbh4mmVVNHHnAZKoZattO7t4i6t17a/t40QYZ4B1jLZUUpq3CwicWzdL8OOvGNtkp1uvZc4A
Oy6FvSfYV79xCK+5cbtmR+nx1TNxeYgByu2sDlWNHCOGfpeWbAfu5aymabS2aemPgfkwNeldtZL7
ktIy26xKBhq/5RftqQ9HxvWDTYYQtIcYmVOKv/+NldwzojrtIlJ/lzQ0++U1ajoXd83cbEpNwk7i
1m3bTA7XmPMeGk803AMOfIt3FdmT2Lckw+y8XnlQoiXe49cPRkZAO4dYjA0yxp79Rsv2sxE9KOgq
r5fOic/DjGmr+UUzhDqkl3gY7CHgGMq+X/TYBVHYoU+npTPCSQU3tMt04ytb2WXzYb1wkiu4bOAD
GMwuuh5TTzFKTorHg9gd1Eo+04uYt53bnS0l+710Vf/Fw7j+wf+uL3ygu3ZXEPiwD39ImsYD36dx
b7phkqjI8LoUyo4rnz9/Z9ef6+JD+OvknHFpLDGXQ+VYaik65DWvbogeVgEQZ9QeF3b/xen3HxdD
BoINqsq1GFxcugFBNYpco60XRpOlbphkVowu+y8u5m96yfur4dyCY5iAEwYjH2zOFJbQOTAbhAVF
U0gm6QYfknM950AXRwf5n5cjCnTUGDHmiqLy8ns8LNlVJTyTyCaSKPAYEfs2lH5pUIWVKULCPC5/
IR2ddthr5Hdv8koqOhiSKUjovdolexXA0bH06AJZGkPqub6RufdVX5hN5cNPRVYKLTBssxDeP6DU
0CKLqFF1M8yyvuUknjzYzZQEMo36a5m/eGVrHXicXuZ2OGKWTjh9lK9RMe9nZ7jDAI4CkyzPsHTk
Fa9ssY8Tyvl+IlULHQl6cFfzMRiA462d1Hcr9ZU93PBTJ1CbytxP+VBsVBtorCjcZdtN9Ge0RjXu
pRdZwTAUDzRT8UzX2MosBsVbWg33WWbBs9FMyQFkxMBcoRd0l7oPnAJAK2a14oAGF64Sc/gDidIw
S6rh99A31jHN5iowE8BmQ+zVLwOhWgGqaSTrOma+3LjKMQXtYODCB5DZ964uwGot1lvPGKNUizic
NHvZCTZjacb1tioNuRP0Byfb8efEnI9pyjJUKCYT3GZv6t79mBn1NXCLa1qC8R5Le7+1nIXOv4nk
1smbrVjskuBHp/GbQYuOadv+suMjcL/qcRTaSfEQv1ox+noUC9w4KZ2HMnVLAj0lPWhFudf74eyA
kSIFsNuZ0rNC0xM/XRcFEqahesWFzWhak+HWEekP5kLPy5I7pwUn1daTrbE1Ki3zTYSufjoVHMOF
o5yAspgbYxUPo8MHD1NHP4ZJfcOaoJzchBTgFdHJsf0pk1JeIZB57q0Oc4NXK3szAxM0uvFVT7sz
jNUioRJHcMWqXdNwXPPo2n7noBu9Vp3kRchFZfJggbaJ2hif3ZJts5FmWp1Qi3U4CHVmc7nVtqhM
o8dypXBlVU+TtbThWaFnuhlFdY155ISiPIKpt2wpQ4ZTHGVh51YWRAi3DOtMi1+lc0rAaGmEfN/Z
TfnTLlnylWYarix97M95b4ATBEpy0O2WA3Y7RKAhldJf4lrb5+VQfyNw6zbqe1rknS03BJKpQVqb
cHfMARp9p28dp2b6VqGMHqTXPo5L/mrw/BveXN4vkAG51N1IV+Ro1grleZ9+61Mmn9BCtrqHcoiv
bm57Dn07J2JsHC3sgxA6aj+Km1vB+PmIn6AbnPjGaehtapNZBKMTgTDRMDQ1y4OsxeBzCgntuquv
SxujU/sEYDB5GqDlHYexPmBFwjhYOdUeKkS5BYd+gwq3fIqlu8Uykm/TKm23Sqkkd0ZPB0PznjS1
yfaR2dCLM5d64yaEyQ+w3CpL/+5BlGWKL3DRfx8goCHCMvDd4eOQjGWKVmvDxbZ2Wj7Ofic56yhL
BV3WeMFPoW3GyDL2GNOyLdPYhaGi44ZOHP9oYSofezUJJ9VAQgeQESyZW5M+50DIzwzwikpRhwhd
46AX6H+ylukkSGzb5y0wduWYIhezeQscdBhppepbe4IYwllSZYiYlY9NvlwPrpz3yhKNhwQw1dhG
xbmBzM98WLf2Y+O6fob+DdfMsJp9NWBhNuuX2Y8CsNkKZSQXZJsxum0ZNvu1B2cP7PJUpvNtW+nc
gkb2WxGPB6EZxdmrR48cOmP1HRKSREyRCRJa/W1PHiaLeiEwy2M1kktq7jHoPEZjf1cXRDkkwL03
nhuFntE0TEUVYwNWoN2TK2YEulC/lXTU9oxFg7mLWXvn7tloI42Ous24EbTcOpMPYh15u1V4w20v
rjL9bkkHetWms0GGijkjN5OQNWfeo6lmIG+lzs08ojwxBkQ9PH7mMakcaNa4WrOiZlxedufaS3ZN
kmQHWbEgo1OotHI+wl64UZiAX9WdMK5VU5yFefAQDpyjmUYHBh7GWTPOwtqoXoCM2Wr7wxjUfGvZ
ADRduysfnOTPVIh5gw4KwxLqDt6unHnlVL+66rjXpaP6De2ETVLxVKOP+/b5GeYfvBydiRBwHpfj
MFXoenT7T90x0R3VZjexkUQYjT/Pc+vHdvPDyzAbI6B9LNB+HzWX/lISAbCvWob4iq7M95yKtjNO
vF1UAK+rZi3fASHtUvOoKvVLB+J7Yw+PlYryB91aGlgZ2AZO4/OefCLwNlPA7fdOxjRxpzRW/gm2
zXlAtq7pRnlahDZQgI5dMAhyC4renY+6Fs87ZUSY4OUUw04Vx4GJjLBd3aq1jsjXILM3r8yDIaYD
5DhogYLko0XhuR+x3JkpTCsMIM7WddNvcrR+dBDjt0bftXtpoL+SC/0nWBh9mNrT66S0EjnWPuaU
/ihG+EAictasjQ4xzxhF4ee/xd9uzMURDFowYmp+f0Txl+DgsWvwVKH6CoUyZ/CblvmqtYY0cLpC
8x3qw1NCB6ZkWUTgK+ajxrLOFN06ubKyTkvvfQcBdRxxOs4FXUGeZwgfETOUBQbgKU30UB+U9tDS
Y91jzz1MK4DQY4kPhkVnQp9l9nXTcrc/v67LwhAhkq0b7KVAYWDZXnrvOwAW6tIIO0w6s6K8WX7i
SsQl7tJHTZp8ow4eGZUqw60xntUvCusPUv21LF2zVDza1YxdL4kWBJAIFfzQwLkW1URr1Rt1tsxQ
46HxV0tFPt5OuWTT6p+QJhwYn9g7rNI9Hr2kQ53EA1FWtraB2D7Z0fHzW3N5tP/flwP8BqKH0/1l
Bwa9Ng42ZjVQCDiyMU3BNjwNT59/yAegyd+qnL79GpvjmB8qc1eLs5wahZ7s2rF2p/5tjhIIBmV0
2+bJ785Sdg1yrpiu7Wiuihox3X/xFdZW0n8f7fUrEOJrmDYp9atn4v0yo6VYbmiA9SGEBub4PaNV
z8W+1kQsh2Zb0GF2btMOsVnlMpGaIjCVX3yFtad0+RWYe1OAI/RYa5z3XyEr7biR49KHzmzcmXNL
xky9rsVjfJKtCe4LWTGYvyUNijlzNghDrZ1VPjnG/JUs8ANSar0brLUGdRa0IPVyGK+ORJ7obJlh
laIF5UhLVEBeTxsoXeVu6pSfugdhpiWfRNUKfZOkhjxzfkWkHN9lJllqWlP/xuywqxKyKeoC79Y6
7u0h+++kEFt81gPjC+fLjK5/3UMDlp0N6t0i2uzyHkZs+cLKeJLIhDgkENKIISGbN1HZGpb6SmiA
XEePoVCfnDKUc5ZxpcQ8a5//lv94bfglkXNbsBNZXS6eJvTYCuWW2YUoSPaUXGzWyheL8b8/AhCE
Zv/t5a9t4v/si71DqVWp6CWyYviZk6/ZtebN51exfsuLB5JHEUGiCiNPty4Dz0bFEZbWujK0zPLK
TbN2o0/6uYrKg5za7WAPZ6Imv2i8rl/74jNx0agYyG2T1eCy8Zo7Tsw+Qsu3z7EW1vVbBiPHSEGz
OqL84o37xy2kEcjEBqMXeemX21kjlRx1OBiCbKr+KAKEsFNmXzwJH6+HFD+Dh2BtX9v0/9//TNao
JGnJwCG0yTPCepWFJZbFDWOXOFD72bv6//5kfBy7CfH2tkVD5uKpSLSipVpSSPDI3VdkI6dUej7H
1G3KkG21pZGwo0Gy//xTITh++Nk0Cw0zADpoLbZ12bIUauaVzL+bkAggbHFRNp/HyhTBRGSFZheI
9JfxXMbQbEcH6/nguVsD8T9gXpTz8B6TPcZqdbfk6BdKwq1qfVg2Q+/YO8BC99A/GfOkRX6ShHs6
bUFtkcbatkWnucd+G06mrjxqDJyrRXU4FldeoEadeiO9YjkMsXzLBilveifyJbs9Ehyvvs5gQKEU
v0qhBJMy2cd+SVV+V8caeAzlm5JH9t0y1Sau2+h+ogsbgFsdg9pGvhHHwGD6OsGe0zxgw5nDXuuw
maHlm/rMPSiqhHIRk/4cK9Fd5CT9sZurR81SH4tY39b8goEyGtSVMkrOPSYGrzTVK7dOtSuvB0O3
JJP9c7GUN6PTEe9yBvIjt9jJJCaSJnJwDQvFCIeOz0m15BndPnjF0b3JSxUsmiebfdy6UMnVJA61
eZn8GAleHI+k4fH9NnJUQQl09DT0QhFBsSSrydKiWLDE7u/0sbXsTavjCymH8Zh5yhrnjYYWZZq3
oljd1a5JhXuNpRai5etgmoHNgCIvSUR0JL+NnbA7lC0IGCMaGUpTpTZKgot+RM8mlw0sLuVvXgCV
IDXzVPemv1A5BxhW0fmTueDTbE6pW0V3rMYM0yUhfzITNvCd5PtkItJZDA/vdj4ke6mHeeXU3DzC
rnS3u2NwFUqTXSaqOc0rOQ0/Tqr48mzu2zwOy4OBsapdkTEMr8d9p3oHiJb5fsalMGpuda01Qrnp
FdOGRKA/Q03mtrmiJVNhwK1KNMDc74gNLnztu5aiAZv6+AYnHQY/vKBbRy/r68KNrvMYWlFrFcaZ
PkOpVjv8byiPMj1wTHAgaufW5DXwx9HX3tKI7vaxZ4JWwRd2FQOu2BvusBet9bgsnXJvLIBvpZc/
ZYWq+eBt9ECzqrs6sYywYfhYDUZ8qxahmFPb75D83zrsu/aIkd4D/rytxgipGxNE5LKZ8Hmbx43s
dHGg3dDfym3xI/cw6JhJeUASom06FFf0MzpO+zqqtR5l27joJyc1f3++hFz2qhl9MepAEft39/5g
eKsS7AIE2DUhRvhou/SWtlHF8NPteTI//6R/LFWY/yljALT9JRS+X5F5n2Sdu3xSXIg/BJ8qIIWR
CtlVM25eVJpnvfKV5PbjRoN9GFmjiSPR0qC8v//I3IkGkSFVCI2uKIAhjNjp1vekBf7qrUZp0pKk
o/Q+GmbYK8BXzSYBhTPjAmfEfaj0r6ChH7clODUuY0dAetTXznqO+s/pwQC1JWLgr6HmksbnzdHP
pr3uYXvIuf4CQPePj2JazbGZ0oau2eWOPkZlZSQRghPW9WdnhuUzGPRkc+CE+vPnP63+V73w/vjA
ZJJtFNgmM2tidN9fV+PYTcsekIbtaKM+rptvGSm6W8cq4xWKg1VEk5sqdpq9ao9BYnVqOFYjPUaM
6DKyf5pGBXMYNAnhNwUOq+ZHPdnaniENbdlxpv09CHnyzPyHNRbdEcLKGBRr9Zura6M2dcNCQPVP
7Gohtmzl4qcUuuoglIAN60eDJM81WlpoCZ1FPLEksZXdH6Gkb/NMOlZu07tXkts6M/wCo4Vvxnwn
vEOBNmcR1hjxoueAocekWYJxhKqfr0FzlaKGVWduVGn9zJs6DocSZBzC1w15V3Qg1RfcjG8zdQVr
szaGpdoeFawjW9Lk7hqnzlA1bArb7sJuyvRNbhQc8UTyu8/sGyTRBpiexjsvhrUXSJ/HIQkB5Nig
GPCmuHlph6qAnBInfSjIgdwmDQwGL8mljw0uIAQ2P3TuiPmgaPaQG5qrMa3IWo6dM9wPyDT0PLfW
4AKs4mnEcfZdz0EwqHYBrDApVSqd0iHhrrDRlY8vorH1sIW9f4KraB9KiSKQtf/JmQRd8xz+lxtv
eZnSbw3SbMa3zdusxfq+SqLCtzOG1CXjxVq9z8Y422Pu0jZ9g13Gy+vsyAkFOjH6hhzc/V7RzF8d
a+/ZFLj8XrROKI/0lc+KNujXlt0UQaUOV5Vh8woJQ7lO+vnRjYGNRIzlgsQJZt2KA6PE92Dda47T
HtLaeHN7wrsbmxaeRojY3iCcsojprWft5J51Of80S83lbdEf9cbMkWIK9C+OI3bo4o+xBVEM4l0e
DHNmYhCosWf+BHXUkRfZ3HWcf056Ox5aBaWocKOUU00Oq72+cZE7BhwiZkROwgxzHe077GN5l85h
CdF+zOOgwrZ1MCrlntb8Org555OZnEdTi/x24WycO4yg2bFAy1H2cQNthi8Lr4bWl4ymC47qi7er
Uwy3al89ph04sgJG7EExeuHjK+QtHDQOAan4w4pIKkVBQ5/AsTAGSxUkaXWgmup3rdT3ixYLPB94
shQFbgH0I/bxjL6ZIjln8NNciXH5E/Xak1eL8rqWKmUWQ9XtnIJnsYrfeSmWbYqwDEKasa84OVV6
aZ15P5VNhwnIb8UkIJfQ4TFdxdv1s/KrncW3gin2DQEVkMhj6ysG9f/6Oe+WKNh5aAVpc2D8wxFv
vF+iIgNHvJm1edhRVxPpyZssaK3vtMUmmzE9JcWIlFqqPW6BmOGf2QJmYIZXqTX/ldZ9m1gAgfLk
oNZtCSCDKCQWMyXURAKeyU03s9SMK9vaoDn/wRvOXW6VMF3cXyihmPC1cm8qGtI61zkjJG82GdTl
Q2Pkma9wyzatRaNeL72raR7EyanTZ6dz/5AR8MfOxJZjJZMwo6VRb9dXtWomiE86NI0S3mw2Mx5y
k++Q55xTLFhrxyYur5ryMNCd3E1Ew5yWCTNHObxZ9AUOi7E8Ku6gb0q3IjmGJKXr2Pujdq2vGEV9
mqK63rdTeldmjrYx5qXde8YhMZTkuu5f6DZ8t9qmvRsd5SFKFYJF28zxQWUjI5tUfLlKHJZTjwMZ
7s2k5d71NAHNYbasB+Cm562ptHSui7S6Sb2fk/dcGfJHxqnM8ZrlYMf6vUUA7LWa6S7aQxsXXFm4
d3rCfMAkiaaGiXYTcfBe9HJnUosH8IiviyjJb6rZmzFFUSbXmWw5exGZ0yjubrbj15EomRqVP8ta
FzSDmwUL85Wt3RYdwYsSyaZntedCtN7WGxi+lcYArkfNVwXUQKh1v1zFLgroSld3syPFsVTdaKcE
be2Ig0kS6BceVevD8YXpPup05Ou2Q2bchye2TCprcSSmikW0EKrEACAELM44cGlGKX+aHQhOgafY
N5vM4qRuM45lZh6VyrPB+7WDxVuYOb7FqgU1AxKcOM7GgllDuKVkP+swIqGv6Y8F3hZQFD2zpKm+
h98LKqWtjs5IapFmTt4RKb13na325ip9pKf/nHgTGdg89XVh3iwDc5DFdlt/6cs0aA1gi8M89f6Y
mwQbKpVygPgCT9/UNvBSyZirp5uoTWzYKIvv1c25MykSnJyBGdNBVoeZuvDzQwoBg7zh/10B4M9b
SF/XsDsgKDQ8368AdWrpXRkZdljYegKoEtH9anCYRe7u2wzrGUGW4+CBmnCWG7BYA2sDYbRuEz9h
CoyR7Lu/GASQp2vPHpGXxXJikaUNBzzAJ3AbtY6d5eJsLc1PreE0Oap6c847A4MdeU77cW6eOt28
KuD83Oa6Wh+jMkBFr9FYFaQcj9Y69B+8a5d9vJTxEOwHFSsGFkHYeDqHI6WiI6gb6LVGrXqDmZBj
JlOGwHVSKjb4Xj54LLkp1AmNJP4CI4cwojM52OideVf1zPNrur5buxRbXREPVC06o/BeDRaIW1DT
+gN7iIbAnNFW09cM85zx1lj/qyOSxLAiAk4mzM+psRuAe+ARsg9SH/niqUKatUKwSlPEN3MeY4qA
ce5kpXx0GvkKVBstkp4w621bnTgi4CSq+UappbGGwLgVg6fss33V6jetVp8b3epxdrYF3EzPupoH
j0yKGR4eN+9mmhrWD84Km5XOf/qLNhkycyDmVHM4d+X/x9yZ7ViOZNn1Vxr1zmzOg9BVgDjc+fo8
xgvhEe7O2UgaZ369FrOyJGU1VFBDLwIykIjw6folaXbsnL3Xptm4GnGU1oOEwkfol8MBbteDiC2S
3EZ+XF3cefPFO9tplPtvMUChCELkg74BqNxgg4mnWt256b0+oE1VjJ5zMkzAoJMTTsshbIvmTGtm
CX8HndRd9q7oi/SbboojcHWQRNnEkra5qLNzp2CKY7Cn5qcsITAR/heDjqVSIrCoMQl9uhaNpfqk
WsnbgjoL6oG4JQ37V218k0o0X3AH28Fata2fV3xTA/6vCVMyS5x7V+pil29lNyfLlDGm9mSJreJG
+3jwuny/5nzDXrDhtLNu7C1Bc2e1iwPOr4stY3WnEDkRpLCqA6Yl2Y1rXudV2ge06XfDYC7XtuT2
6MAUQ2+LugGSMXnzyFwKT9tNo6Hs0qycdkZsItSzAIuMhSTaq3+L0UMe4YY9oVjUjnHF9Wl12BN2
63egxs4YQweaSmFRNGNYOhlBXrH7sjQrSS+LiPF+YfCVLU6sqp3TR7FMxl7PxE81Le60bo6fMErj
2JsCO56s/drCfnQRaepth3WHZvW5VYD6uam4zzwqqVKI6o6MSbI3lazEOb3Sn8lw3YVOAlpBReI/
1rBl6rKqrtYkLyBB+AT6bicCFSe/z42TlRpf/Et8VbSJxcINGoRePugwb088Oc5GghDYW+D5VE09
XHtjDUtjfM5mkJSjcL+GQXceSHXfK4N6ntt5OqS0p7AmnStwlr8/SG4vHTyWsYb2xOt3tbEqe84l
gFiGJgli6TwN1mof+lqR18GGZWFkTAiSDmhkCR4JKQXikMJkxl7hqPXK9Fzwg25Msz2kYIP5NgiG
Fl2pI7p3eVRX6n3NJDR0rKK8ZlV3Qu+kvqDz/eGsPTP9QlqhMSe0fyTh3V6Vas+pvW82Zp0gc8xX
YuJj68oE957x441yVaK+7Y2o7ZO7Rh3taNKTh3JBBOAqxF3wjr1l2cyQuEqbHeiJ0NVT9uJSuRSI
/vctoAmOrId0BXYjLO2YdXCqYo5x+2QtDvrgkOKkER+ulEGmlg9IYyIOaeIsxj7zUw9HBZVcTzlK
0LlhHuNcM8OkUuudVno8H9mM022u8KnnyNISUooLbXgbbebsNG8KEjszNTIKmA/SNK/1BhJeWgKx
bUD3JGTsGwwUEW3SN8KQ2gCiF3yisR38IbFxw05o2Su059XCmq1zgpChpTRqMOYznLlpwaNm9rTD
dBP4l+5Y4YSpDXOtCDXi5sGCkuzirfrq214REi/ypKIzDGaze2w6/jVZ8Ei5phIAg6sAJ3JczATd
OdLXrIySvc+RBJgzd1BmsefOmnmb5MaeAHafgI35bqG/09nteMa/MvP7BAybzLsWDfv9Uhc3VvGm
5bp+XOdqX89WhcrCQ2pRUyia5txCWB52Ko1NIk6hJgNda5bPuMHeRNhkHpYzwqxHIfL6BUZqGzF5
XTHMETseP9amVD623iYdFmiyowy7RiK9sbIXVcOKE7d0dyeavk7nRGhGOcCrY5QC2OefDa6/lTyi
EkE8Q4FGB7/9XAElRC1Q6ihv88uIuwxvEyehRlk+2JnUlzJegrJo1F2sUDlOi+mAPZ3J+EGU6ONr
pYCWkp+RtRdDAzWVcp127qo922X33hWQnuXdoq+AGoQCuaXt91bfSCCfY3Xp1vQyNtY93TMXQxqL
++IK4g0xsldt8rPSVbHT5ykJKRirIB1+1KbRHmSJ125ViSNb+ze3GndTxW9Ej5Sinrsy3YBXS8VG
1LiF6y9jDpiTIHvN7D/11sIqV3FL286898ijKwpvh8cy2YFhRSuvcBRQgBLnZFxeTUd45ynHdrGt
/e7CG7jMWM3yxuUSxGAJ11J7UKaeEpHzXejGqhXGUB9QPVFCPtls5LslpUAqmVMh4mCO4VoHKuk1
oAP6aBblo7ma8pxpnGY7LJl+lq8z+zsLbl0xW1i/y68JQ/BN69hvi138XGAP/2JbefGIennupg5T
e4mpKvde86zW9va6NX8qSRzpolX3kvuYnpbKDd6wbSDWxvuNx1AsMY7o5Vdt9cZ7Lbo3cI7xPcq3
4SYeEkgT7i6BM3+/pPYJ3Tb8nrqkvUoUg4+tSCLlk2RkVOPe9VYrrNAiIWmCE+2l1XCHdA9dOi0M
FjVlBHwkLxgLq1AqfViiwd/bI85Nl1xPFFQD+KLK8c753OykYnEw4zROU72VvvnGPW0dO8lRZ0s0
nEyafSm5dHeTvPf6n1q5xif6EjdDSu+6auyP+5nYpR8iu5MNIjrcV9ZZXfLP0fLeWsCQtGvGo0R5
pM3DAeNTfrFR6YH+JthITBhCh7bwF/zYPuow8isR+u/Jur6z1cm69Enz6ronSXxLyD3bQ4lnPDvT
q/Lx2Brnrh0uHYod6nAWybRqHvKYRIPavhMxAA2OHGEirPxHuTcGaUbuBCelWmtwt22bnxH/PGbJ
Uodk9fkEN5xYx/SD1QKesGKOpnIs7gxnOqeGOZPPzqFY0ETxbrsZWn4Gz/i8ZEV5BDruM6bAUAqY
htEGSz+BrQ85fMDatWcAthScom0OrKE67TUtHKanYTCSxwF33e/rOVxtZh2xcq0Kb+81A4875ZQ7
OA9g3Z4cHjspnS4gLIQaAf+OY2ANRPi5B/o5RkIl8lPmTjiD9kTAWdJ+jxefDuNSZVfFyN+NimKU
2znjfECWFzG0F6bbLura0GnZ+Xom3nQSXXCerBfaRKeGhl4kOre4lNxeNJpwZNPWfCkmOZ9tS7Bo
e/GMH9ixozIXbzjgmdgnHoC1OI3DfDYcv4/jw5x1zU2nj/JQdDVtqvKJ7f5xFWIKZcEmJAsWDijN
z0vHAMrmUk4xYB2nMB75/xKMnUla46D5ZWZmoaIPbpi3E85Awzh1y+tWcueCKq+e4qd4HejbzjCU
+9T8qhvvxZxwW2hdEaW42+6qgTZEQfO80eP8nPC4lkHTlgC2qupMk/86TuZP4XCv9UaLjxoGZGga
uMt/50i5iEqBp7FopgQ0CrN+r6b0a14tYFLpuOwKzQs8A/gP3XPKMuPJAylUDtyq5YTOa6JGpeY4
m5p21C1vPCKuL90u0qru6DRMXLuBc2iyvlo5MROAthFPD8mbVj9OXSL2TQk11TAcGRoEKe5WeB87
Jdf0sBKkBa0tabs0DRnMaD3BtXCry/SGKWXDo7Ug9tyy8Uyrdk4rB1dgKIzsVru5JNOCN8t5t6Fl
3dgkcpzGweAYVFPaWl37ndj23RIPVtSjf/HnprApy782Cvh+6bC2l0OiciLpxyOJjwrTP65zNvXL
0SZ8oNhKuqTiq4fh1MVQ1IVEYynHPsys7s6ItRYh3HT/r8/K/0kZxFGZ1RVLAbYlE0XHP01O7BGe
V5Jam+Isw7dnvNkS2z3ts8iNJ0aYXvKGTtoLlTGoUlcgdW2i31/Cv/+a/1vyVd/9/Vze/e0/+Puv
ullklqT9P/31b/uv+uaj+ur+Y/uq//lZf/6avz3VFf/9y0+5Zr9k3dXf/T9/1p++Lz/9j1cXfvQf
f/pLJPqsX+6HL7k8fHVD2f/+Gvg9ts/8v/3gv339/l2elubrr3/5hUqk375bktXiL3986Pj517/Q
lPj3//27//Gh7X3461/+u/ispWTE9/dv9cfnf310/V//ov22WWk21cgW+Ig+BUfb9PX3jwABVT2s
fI4HX9XVaX2KWvbpX/9i6r9tyTcauFqs6jhi+PFdPfzxIcovdftGGv+u4Uz7x+v609X7X1fz38RQ
3dWZ6DtezT+NiEDB2rpD5Bzn6C02T/9nV4zuCaU3JfT2dkssgDIt4lUPYJea+xoekq914+LLTNQB
zEgwULKsj1Z3Anaf3cecgUan7A95p0eKZZ/I265vYg7XuaSYk3iqfXwH0WKaTNuBdiptc1bJr/dQ
/DrmRDOvQbyMjaUJFGvL6pDmiLVkvWYE0wXJ2iI7M6F85fP4i1E+alz501tv8tZ6GZXlPia/bO8Q
tx6VADJY8w9b15UmLOeR/IbTJzpvUaCbsWb1XlGbTyxAPxRT35M1AcEGvPIkf7U1ucz5XnVAE9rk
f9epeT8OZFvHjLY0t1KC1qxPU58Hja0NN+uUf8UeO069AmZOgBE2RHSP4MauzBGiSif9hiA/FcBf
3wQ6peCet30KUQ9jNGf3Q8G6XzguFwrsTrpE1WF2l4dSfKr1mF8MIwumGpaDN0Fm02zlvJAVHpfP
ZaOqN8nqZruK4ReF97AG6uccE9G5mkko52QIUmw7VLVxWEz9WWrmGfPfQTozRSshZBENrqiPuxPv
yQZtk5jHHeMlc59kZ5FowduFoaHak64ZgJCqH7y1vtOetUx+x4XyKqbB5AA85HwCLcQus76HWO5n
uo9HCf0NGCLFcst4lbnIllejlwfKMc1n0yEZs1lPK+zbv8+S/0vL0f/LSvOnBez/tK79f7gcbYGy
/2I9woCS/Ur/tCBtX/HHiuT8hiuNbquOxEC16PD9Y0XyfrNoxW4hsDqYDPBezIv/sSJ5v6lwHPCU
6fAcoMWiWPjHimT/ZrDGmcismBRs4t3/yopkYCj+U0PYUcmQoq3OqEhHA/ufR0JYG/rUXYHexkkB
xl4V1a7BALwqVYdwsprPRIdGrvWqzyoW7GU5JouSUmwCLNLGwLbtQ03++h65no0r2AiXBB1/lZp7
EymNUbri5OKqYP4IXsFh/KZBa/WN1TqaSXybqPZDP2RuWOMhGazyCZi9jyteBmlqq9HUz6DbxLBL
CFgYJvq7npHdj2Z1Tx5sgpeB2UiRDRf6Kh+x2/eBPgls6WPxw1XwfHUTrfQzclMLVj1lEJRsaIoe
toWqAdSPLnw/F89K3EumXMD4a9AKFeprOXrfSPb6MLcTApvqW1wLQWWD/wFfRT8z9o5WFntYfyQc
oiaf/MX0Gl9AvznMKlZdzztRq9P3SJ67qCF+72Gi7ye827Rq5a5B+Op7uLx9lojU6dtr16wPpbpc
bTu9oePwUuHI22sJjYh05M3q30zqWcBwS2DZjOILq8z8kqDVQCMDCt76EFjq48xSHjqLFKTTtcjM
4p9I4L3QldPFahzSnQy3DXt1GEIlxdAD/AZAX8+5EIUEyigS6O1pjXHZ2F1o6uuFCK36qPdwK8qS
PJUhE1RkRZh7DiK2pqSd407JhWHCnqA2MABGTmAGdjl/dJf7Ua2IOTPWS5Yy7oPtKcqFPI5e+ca8
y4li3nY3IsxDuVDp20atX5wMAJHoObCvifiVZblNjEKVh3GKCtgb5kDGrKRSYu8uFQxexnyiQ4jd
c9TXo5epz0YlaN9n2ExjrFqAs2hKIpANXKwU/mgn637sOuXAbo9ki+8ECFbftMDmQj9ZT2FFsXNy
sEUck7tKSKd09O3Bm2+0NH+aY++h6p0HZ6Nv4XzhjMPvMxbjYVgPCXMdbwRe2ig2HsTF6QghoSut
C48sTBSFBmETHdWV7yhkk8BM9kLC7ehOEp1SG24auXbxFevecmTwzJwzzcxI0YghEaTE9lSaAfFK
5k7ht6cyH62dYco71SBPlgZQTj5eOQaz6/2oSrJg2E+1Z2/NX1OnIwU+zrTIu3DGo1/udhI0CZNn
YmTg82omh056x7OTIEr2eoMRlz4GhT7i6Sy5Pcn4WZNQIdFuKr33NFMgPjL5N4taefBMON6LvZaB
BQCF07CEytnmIfMBl3wvyQsaGYGqcCE3vjAefC1KBoKeWuQrtOFhHVO2pDkkGuF0T4st/EHv74fB
dfGJ5SEn+w4TqvELzLHFDxoPnIiLA36JiHZBsAX2+Yo9U41N2POmeJoZw8nOx5MT1WqM5a2f4rPX
oE1R9LKLVJvIV8JFaJajf9ELctTaPgtgi/pL3DzQ7k9fmZo8IwYFFlhlBePt7N6WiN6MPhEwWogI
aYGvcq1uSFk7zAmkTVwKkqxpjD+pcOsoHo19seL5yYvCiKhu9raFFHNx0Oa1rjMQeGJY5IMWb12p
faQe1VRuVJ+cSQUozNQJyGnmTOopemh4m/axi/SY0KccMmfq2rhPR/V2ke3D2LqwQVJarSi8QB++
SqPZF8Cgjo2efhp2eh7bfvXXhtu1apETWHDWnSR/ojvFuYylAYAIys7MtW9gLqo7UgJCl5SQUMCZ
JgAyf8GZFbMr8Bi51JJ4t3P4nH15wr2na8VuaKfmJtOJ2Mhj5VxzcOWXnI56By14xqQ2cpcpdInA
BwC46cdmz7bwWha64Y+FAb+GJhZcx48hprsWA+3z3Tp5beG9oHDJSJFJH5C50mHRkoxcILKdmlOR
N2dcfGRFZwqTa8bCsJXbsG49cEs01cMqGfTTHEuCtuBrqyzSrisJTWvyO3hylFsCY01JuqRPFt4J
oYWFUypXWIG0a+w0eBxM51WrHboiFOQ8a3BobCQEyGHJlYoGqcUHCC60dHrtWuWNEbpMHK9adSvt
1iWURRTBotl76Ron1G3mXo07lxY9QDSr7F4y+9XCtGuWW19EbcVxpPuYlYw4+iW5tHjxQz0HyzoJ
htCG9VCP7TdTaRlmfYbSqFQv4xabjSfcX2flZ215ywZER0tK4UtesS8teIHCG+7y4fc7qzyphnVi
zLoEQi63imDbxJh+a9Oha5eJYSVsPSe2Hqf+4hY5UuF84XbVdTpXzhyBRLW4h0oaEqLnBQA7Iiwa
aVcpl11L3LpuKUXYUc7vPJ+OwQ/s7KQkLk5y9ABxEKhe3fI4uPs5Nr57s2wCUmDf04IEJMOsN2Hw
PbzfSGuRCXlGHgf09vcUPqRVJ31IJJEbVis7t9VhOB1HZibouosRMrKRETmg0i3zY/rJWY5otFnV
NGThoBSBWxIjNYZGeE6b92mYj31pHTT86PtKZWUYXC9EnDqEw6qTvEcKzFTWzyqQqh2pOAamkuwh
rUV+WhT4QJYGPCkmvqJKunDNEPVws2oYZbNK6+51OjXKvEYmxLaEZC+yukKtGp4B+Sg7Iy32qK1+
GhbhUXHLwa5IkIqnY1vtzIaOeVLMp8UkSNJznqmyCiV/XWIiBiauAAqFU6OSvUVyFZWZ9WGQtI40
avhwOrVkBnKZXaeDT6xA0HWOxM0dS6OP4qz9GFP90gmlvnO69NLX2iu8Rw+hW8aXFe6xGWmJF/MW
QiRuyHgboqzXziJjDaBrxtbYw/taIDtLE8T5bJZ4bvUhD5b5dtYHjPAkROJ7DZlwAwmpywSrKj7c
yb4rWtDnfeZin12cfZsyDeZK6KjkLV8QxUMUZxkNCTnc06BnR2V0dmxKTLMSG3Ox476or65dMiic
Jvfg2dVKhxUHNHNRC7ALELXkRcYMS/KqZGYcL+/UMMieE4V0mTx7XamBumQhGCIWORo6XnjWCYpH
8a2P4yMq9GmnG8uz2nUSgDWtu4JkuJxcrUGfuTgqIeHgqpl9MS4AMdJfAQ4TV1ElVmRq6XIh/pnH
o19PSeYo0WS1HaRUnsvJHFRYgrl9MLQquQo9P0taZ/grkT3h5GPmXm1xK+VGCRAC4bc57ks7I4qp
0g8mTvewAlAOal/6HCKUa9stSEfWIbB1vJcpR/dATwzvgSwDvMdm75sieemF+tyrL2qFOm92jl4v
csbgpeKXJrMFo2+O8zacQH7E2dy2TlqXMF2pm6e6o4JvJFjIUlPiHQ0QostZg0PO+KLBDaHY3ouX
TJ8E015MOgK71Nb2QP2qY2qTsUl4hnHOFYn0xibHDHaihjm3u1XwaKH121UMC+PlFpMEzrmFTntL
+HuHDrUrj90gv5LGvUjUFb5N/8DP4Sr1anxwOlgh6QSpcylCktMOi8o8OZfWq6ogkoXJeYe42oRc
hiPCWFeKDcZ9cXlYrfK1FrFCdQrUTZUmdDV13HvQjh2vHm9NmhvctMV1zQODCS08VpZaNCQkmGpp
twOhSU6Oh6sWOPF8cE10iapxJtpZku4BMWBi5YgVNn8tAdOJ4mXvFlnQU5NhHxZhYc6sjoTpBXrO
8ohnAplfCs/AdSCDmaDFlHWdbgVHhcwmhS7nQ9WExrDsSrju6XnZDO5doRCcYcPfN+36ZG4dlbw5
DbRZjpM3HBRccYF0CMRSe960dHajjgI54klBMTSmb7V6tNGy7fquHgNTSJibRINlYJCPjis8ZPf6
t6WRu+yQMuT3srjYCUtfMTBUGRZywelqgBjvfaPAizo6y5s6VgCP3Zh8v/pWgVu6Z8T1lNDOR6NM
lk+25Kd+exc8Or5aFjvnwqz3iRC7qTV+9Yr1VOnuEiJ7KCh9vVcz738WGHaQ7hywIU8Ho4q/tzpb
tv13KQg6nE0UFBbtDCamW/vbOwwG4wH6SGJnufnD2jfxQZ9USrma98B0X3SiryC62idnSZiSNSMn
Nu1xgT6DxQOV0OIZd4XyTSvyx9wmx5zzge2wmhuNceNU5xYt3t6tLmU9Foc57S+8nfXZFZgl4BT4
vWF+KJyQI9tzj06emKi7zVu9Sh5gqhADh2le66YPJmnfbjwzcCLCr5RIAugRIu6tqcBF3UwctaBJ
G9SDmcqeNXcYem2FHlALechI1x/lqDDjVMpoGbTTgOKsmPL2OMKkR4jDUybjZ6Uzi6ifcqQbcFEZ
QQipkunqGMzeGRkIo31AECLDpCf4IjXcw6Snh9p22IIlY3GV4Q0kAGEg+hwzrnLqWF+M3Pi5lcd7
roG30SdnYe6zAuFrmPEQ+9wfx6oZgqVRH0j5nc4Wx9qkG8adAFeCvH49zkn+KVWGNs5EmPXspCaq
HuXNtdJbsPwspdJkKyK7pBqhpiX9vTT64RC75gUpAYpLZ7gtAVbHGgDDhgUjcJ9YDb1QpA4bzsoA
3i2kEhWJ1qCld8NpnJ7jORdhR6xcIOwt4FJKBGvE/sFoVTFq2ZZJttb8uaSyZl6p32i9VZyrBqj+
mIx3HRX+bTs+aSC2Gd4qTxM3VGRuJkPTIDDEcW8UU7vrpOlbN8w455MBUyooIYBcdAfe5RJPD4ai
Prt9/cuQZBcxGC/9YYPyjQeF/OJIWvJRljw8Lnq52kFYaZXPyop+SumGF8qYAhkQlYOVumnINNv1
me56qBacbYN3j1NOeoiyzrdAjMM6Iz6F4OcPhWOGoU8HK20O4I8V6C8VIcdc1IrMZMVZbqFLYnpb
JrZEqzwZat0QqYK7qYaEctaT/bqanKyqGKiLydmVke1p1kVzSkzR7OehQBcOOcCXhj7sqdsebTCT
QUxsE6WcEkmteMdI3hyHhvSyPHtSCDA4INJ/1NEHM3OOQwdJedSXxYlZEwaDuTsxdtau6Xxx5kq5
Sa650/ByxCgicqQu2Zw29IUdbZed1g3mr5jQlsm/u/YLIn+Xg2OSeXC/iuKKXqwnjBFc8Wq1R0g0
aZztEsK0iLRBa62g70cebGhOGZnWxPB0uyh4ECxGkAADe0ENj2OACX1ZF8BkmyCdmqvayDMufxJO
Wg3hmPNaLG3pI/mFJlXDIk9wfDBRBpg7zWkkqLh2KakEa2NcsINcwKTDpqSSWmjZyIFafMQlRk3i
YTkcjh1XYLdhf1z+rBY4tXh1Wo4SdJUxvv9obNL8QNOdhsFDXmESfyUzSm72Ox9cQDCqFCXlHIcQ
jc1AneQbtkDABQgZDi5ppmoSH2d3p1jmQfHia2J3353SX0k00njWJo5vtMRNp7opFwA3WXssx/mm
mrZV31wHDkENZ6k8fksyLnEWoxYZISYbjiqO+aKcS9v7wDFwXTvQF5CKT0PJS1Y4ttPu9HVNvlbH
OlYc1jL3q6hpPQNbQtFS0dZQabqQcb4vG5T3XkH7j2HludNm8oZxO7hasZJqg6QUIu2B4/3zsN5w
Xjx0TAFCcyU3Vx2de5KwTh3LVVjmSrVbZXs7UQAHi0ol7GizHgFGCmWqyB0auZm2Gr9azGaupBLD
jNAeenShzEUYARQ6Tjnm7CTQaY/iPje4nWpS470tTUBBASaQd3jmSD8idt9JkcVZyR4XLxLppMi7
UMxIXCVJYVOK5pQBlL969odlHSdj+IFb7CDE8EyumEqllp3QIx2dqgqzFaKgV03h0PHETmzxYI1R
MRg1p0Pjs+Igxdkk29QwusiAfyyRms8nXt4uVwlnHk2XU/H8010mj93Djqzeoj/KvcRBC81LqYdi
ZOVNbTDcinMlgAgJhFXccr+SBunua3vYwk8HfU/+ydvSpd8L8xGCnMvPKs5eB7UdgHtb34rpnBTa
b3OuvRVeQRG5xpJYVZSEs+dBeIC1wtEzhi419OeqRGRRZWe36VHeje3NmLae35pbCIbdpXsgTY5f
ssGqQ8LAuigeyHA3STlPTkZBv9BrSAJRqY7XWewSpZSBZhnojGbqEyREgdNr5sMA40i4nOSa1tqI
J3C081QFkOrG1OMIWxKCxxpX/ciZzYRb1LIGs7iTC+Wf/uQoLTyfmgVAMqBPe0G95ernvhiqQFlQ
ARWwsK01O1ujd1/Ws0aa+/SruNNRSb4ZFFV2+mDQjgobqcZhm1aPQ+9F1PfFEb4zmgBWBnh+sPaL
JUhcAiU8FQlXh/sJxUORsp29Jlp+b3sErU8uaQJ49o9TSr+Zja46j95I+Uk+TD6W4hRb3o9h5XPW
4Zfadi/6GMcn3GEDvb1W2x5PO/10HPE4KutPaMvIpuE6jVV6GtKX1r6oBkr3pUXYYViQ9qjwr6oH
QCezo0TR3xomi3WpTNzyTM6SnnuPZG4D6EkwzJhKuakuDq1WJWeZcxw47C5MI7oqYj30A3p6Zer8
Sh55ioFeKe47L0fuufgh+M99HVOoG4kXoW4/GoX9iWlESTGbqQpB36iJkLuTB0WNMJ37hNeHi/yi
mXkVqi13c1Gji6pZkDKdzNZsYuPUls8iWckGbI0HjehWbInDd0tSZUiowcZStvaTWE7qvLZ7bVTR
8CPf9hMXlXibi2i2lKd0Na6JU5yJndYo8bzPJTEivF7lvp1GSsV4PmQFi4CTqtM9Ojj9xFNe+VVt
vrm0F268xbnA7Jl9Ojqkx3io1GgNdtaI7WFoww6MJ++zuCeB5H2W7Q+bHr3yQgI5A7pp3+WKOHSi
9tfsblRIqLWS+CaP8+ekoo2KUyM0eBH0wN8S8oGZ/v502uU9mXOOBkX8XNgvY29RvqvZSFJLdqn6
7L4bjDYa0fgwYhBXoQBqpZ0b9LBT0eSh8+4m/adsvuLUoLvSMyuoVDT44xgOVvqcw3Dz9akgmly+
D6k+bFgPhBUdzWnDLIg9RKynVdp906ufLf36ygTOpaHIqvN9r6yXZVQfUoJdsca8dqYF+mqAx7Ta
SThrGmZ4mWDlqQkmQtFB0xZnjWTi0xOba/JuPJnlxrmz8DbO9KRG+6nkVZbD4uy6HJXonHY/qtni
/OBsniuPk02lnSbDW8/LFJ/YTlkZtkFtkWUFKplQXeQr5gDtJD3KW03P7hVh31ukX8Riu75wn1n8
5hsaFKTLrFUZ6rbjz1l6LQygeVXFVsFyEhDVcJxheOeDde8+zrU2bN21D1fROKcsP6x8OVcsOhYw
VgvPsie8hPf/cSICpiVnqdSmQ6Nz+qcSNQZzX9C6qYstF9Bub7qUgJvka1t/1va7rLVITmQmeQYH
UvouR0uTZ509C57CbV3oP21lfZpUWYXjFkfCH6g8SdRlNmDxm6lmeSgqUiPH+rEX3eKPOQ4JrFoA
9qaSSIcedFimVt/g9ouAfsIFG1zsc9IsL5nLrzr1EKYq9dZZ3fd4IyEk+DOCojO6Q87+odNNeRS6
Hq501vZgSBWbd14xljSM+4JsJ+/WNrGdprk97MwabcdQ059KKG5aGr/+6Gt0Bs6dZPY8UqvP+Up0
OZq/nPHf5PXtkcyk5zVWnQdXmA/SSrDk6P1dS5P8RDYDAu+qE/vUWW8QWTs01p13HSPHVaKOlFZ6
FcIQ+LUYiIxd/j71kd1aexYWgBYELp0rrIyWujxJZzReSRihsTsyoe94M7pBPdhT+ojwk3hCad06
TRKttW5eBnO4m7vBJh+qi/oODW1cefk+eafjD/GgjukhMmsYivlnarbfNbBqf+jmQxVPr67sQrcx
vnCQwewRvP5WSzAAYSXLyyFsVqhoeqFdyIN9x3J9LYgpiQiI/LG68WV1JgoVpbnVAX7S09DoeDK1
k1DU6K/BAksRJ/e4hLqORk1lTftGwx5XEaWxtUyfZuGld83MEjOzox9oaquqisGEhu5Dq8yMauoQ
p/IWN3pOOLQxgEXAPRSVFXapJNYli3Hw35kuDfASG2hQ4uuRi6ux1W/jVeMwYcZg6vRslsrHwsgD
q+WXEjtHeLmHcg5MixHHXlVJQ62wsIimfENw3bZJVAzIulcXkV01lrSauV9Hpl0/Hwnqdc5KQS1X
G9NJAM7sBVTmpoGwNykmGZruHE5gEfyJ7Q35X3o35hmak6Q23vPh4gxJZKVDdd9UJIwbM1+bMPg1
SnsKLDe9Oov9UA6KjFAFs3H3jRFBBqTm6+lLasq3GOoPT130gz0SEVcSyfU/2DuPJMmVtLuuCG2A
Q08jEDoitajKCSxFFbRyKIfv6F/HvzEePDbNmhPSOOes7b2uV5EZgPsn7j2XvWV3dappoqVyXmNz
8BjN5MHRqTIblxgsENsT3zaRskg1F0HMCflzpq/6e8v0We9liL4xze5Ca6Ri6/sZ0GALHq4dIpRu
JZ+y9djQ6rmbToQCfobU71YliVINFRocerYp+5xcL2MGA9I9a/J3NPPwvmxcoP+YaJHYbkRifgNQ
PQDIH8k4IR2AcvvaucB7zdKt9m7e3Cp+iycns4+DS5CrDPlJuKuMyIjXcQJxNEFhHrE9O0eHRf04
El7WxdldHASnLIhfMLa/u0l3tWTLCFjk9+zPcEok1dPgmneV5DSRakbYV8gomBA3Mq79rD3UtZ5T
3xonva/4TneZJXNWyYjjAH0yhyctNTROjpvcVUvAMN3or7SXGVhWRiCj6f7GxgVXYhRcyHiWuqL8
5N3xIzFypcyWDf2w+XGa7h/axH3Kx2p4/jMh5Bk7Im+4dw1TFJXkLfGAfyQkYx1gQjG3yvLvOpNi
F3TktVkYhre1lT2j0+jRnKY8ZmPb836P3DzYo93VDuOaVeQQSJaXT6wr3sNBaOgajNx8jdzTZfoY
dRZJVKkhaHZqhrVptZIR2SbRIVMmcUuXuEQKsWMTbe459I9Iy66iV/1jlaZ/wkeZ3ocJ8L+M/sIs
8g/ehWk7+dmzAXZ7o3svPCj30XCN1fCPe8Mqg40pCBll9fc+4TaMMKUyhGF74KRZSPdAqlQ19N4j
ZYg119Y+wMKwpA3DzJDybLH1nqLav/dC8YtdYrgbLPMKL+BpBFaFpJJMrU7o/Fwv5okR43LFEVfS
tLYdC8bYfgjD7hgo47cMOSckW6utWIXCNBKPJhPsh2ym2CtgPm4zXiXcRH+zWQMPREkyB/aHJ6rx
6qEo3xDn90masrvTSrI10iglmIj0p5lLUvHrRYL2rUOEZeApr5lBHA8byk2WtvavkCejd8q3VNKI
EmxBTmTr97skcxDut5HhAGwqfDx85PxspIGGu6ozVMVp8ttuTpi2Xmhjzl5wj5KKkXGbJiQT4T03
up/apBTLHWxlJGu3uwax/NZK1bIHDlhj9u646NL4Cqek0JiJ/IzJgMlqGj5vegmoYkKnj3eFpHeO
F2tLW6SoupYEATGm3JzG0wfvF5S/i8I3T2UHmWws2mcZG6y3YaJszZGwjpbeM2VmtunIJdmS0fti
55a15fNV5Srsa75lMr6QpWIdqHRW+D3ViVOb7hYq43OPkHbTw4aZsoYZriwdtiECZlrFPM903Qp8
ZkPopGIHXg7GqybWDK+lt1NL6bGDT5sd+hSGHBs7Hn76CtvmOJGTO1NYAbzLdtBBm6gbGLt7scnc
KMAkIPLyFBetdxCKrbp7YIXJqZIPJpKS7HnpRn3wCGqiGRRHrkJ3wpgvvSJyHGxv7uM4VPNR4jHf
yRrvnTGARKaQ0wedpnojwtHckzKm91aIiE4CAVKrQSWu2qMx198KHhLtLh7UxMGQgg1I7lK8q+ZS
G+fCDIlZCpDZ2BhCmSkzeUxzmuu6br+JtnGj1JnArqyComnpmSfDPESysOmtpd8P6+6xQLEdO1TA
fsXzGVBuYBVu8QDgKbXe5yIeNi16hH2mYGz4LoBCo/gzeNZ8tjQm36n7ijXPpGo0VCeFimlwrZsq
FqwPaCSnS6rKCyUwAoLMe8pC+88UY3eBHX4WIId03uIxwXFB7nDB3hFQJ9P5Co6C/4OghwzH+D0z
DH5ro3EOWnw69TI4+248DbIPzoNgZAyudmJBF7YoaBSOFwtHqojTU1eBKZBURSqlvBl5JXOCiZCX
s3v2mTeswsJ2XZAnrb/RDJn61QzQd8tXiMMKytdyM9aihOCzq66Nb103IIeIEOOnplViwU9Xadzx
FXQX89Q6PGlhyu9+TWlacMlQ2XIm15az67v4EzNP3gzzbWZRFoUTy1lSlL6SWL1P/gAKIKyOaduO
WNmRhSthjjuhFHbj0h4P4WCRxttT2PTNo3RSxfyuOWvXyQ6qXDUjE0KdNvcFtE+OKUUkkjT20+L1
O7ZD5HPb/XvKbYD1B+u+su38sbo1hL467bOrGQAXiWLOwXxZ8RQUGEgHtph2hsh2mL1fScWWs2wl
GgCdH3OXpqatUc4kAvOMGj9DNjeRLIkfYONVncKEugp8WLSE2YBnkuCwTjDTJn6p75+b7lW1xjXF
U+WMud616MmS9n4JKvcwGuNfZlbdTpOoHTU2hXaRi32+xD+VxHstw/m1SFsmRSg+OtYiUwsnHIEI
Fodi4cspaCHS9JfwXHnxS258q6BMZkgzuIInEDw4NlGILNObVcYEHJoU1gGkpk1uZe4JfcTZhyEO
DC9HE7vpM2hU9hA89Z58sq3skhe+Q1qPle0c1DVMAn3OKXAsxlHiXbmFDQNKApA3adI+znBc94PF
pIdOgQlLkz+ERE7sLdZ9MOHZCtpsIY3GSXadAR2DvWoZmWRb7tqFSB2GXUyLZSRJCTNzOPAFFa5j
3YRn7H325dtJ58kuzPiaEfodMl88TtksmWDgzMnS5WJxAAGhuxQryUDiZFrG0sfS6pIysRDjKVwv
Cjr9mYl6OaR1SgZgdU3V7N6hMXRwm2xnvF/zGM5X9qgndJVAc2FTbAebaYzM9U0Lw1mvOkgOHHyL
QV0dD3iGB/NcOMMlaSgfUFSsa8p82gVWjOiE/sqvDJ6K9RVyLCZqhgsSI06zr7Dy3+K5b7FjgRYg
se8CKuy5bZO/y+jDKQPAv8ut1t/GIyoSvtggFvMHKq1vw5CfTscv2axtrspCstWxm08T0ZdyUntH
KjDKQPdPbxdDpIBDb424fOyhix6gVDFPoAMfSufmq7+NwxCVkhfS7mCwSW26ZS/zwsHJA9Bdp3hK
w+48uaq5j8sMLEzAl583x3Ih7niaDgVZJuWcf+HhxOSdZS+Qks4B9eqWcwMzjDedOzd9y4o+vhT5
nTk5sGO8HEe0Fe9F7jl3grXKJhGZdQEfR9XWT+4OkcOHW8FKpvyDt7QqzG0GyzHRNYMHBYjTeNO0
GcFjjuTm9dpXgVdy5Zg8j3I8+gkubsSZrGPtGWMr1tjtOAKSrvZe2NZ3gG7ReNJCHFLD3/XCDrdW
wXcQWGQtFx1gudazz7n5KDO+TVbQzIjaxD+kXn/phIHsjQ8J9WYma6ZjL9eGRY8igq0uU/tkn2fO
iWXuiEWH7OKR229yENPFw0hocirIW1Ud54jJP9NoYU1KyMgFYkZQ8ec0W3chAYOIzuyj8KYEIiaj
PWeum6hykte6mXeed3YB0B2mOUM/NJqwQrx2h3vRuhK+yEOL4UsG/KksI9e6tMXdmNtRGwSIPfEV
el15dtEAI/36Xkxi+cxKHczaic8txZvv7cmv7rzhmdFt/S4s5sioLPsgAaFcjM+IHfciICUmK713
noB+mxb6J8wIik7Gn84v2D2YZnoCvdxy7t5ozgwnKs3ZP6KSMakPyFJtfZ76lC5RsKj7J6mtqqr3
OcOLHmg25XC4UF+uQb/FlSxOMn3BQLA1uTcE+zXLya49dPBtMDIcL+tjnORfOYmljEadA4HRVOe5
hcOysKll2ki3fnjKZgafKuS+r1NMzwN9xlYyEYp6wlZ35dosjDmYqoRdkidXxIpEngzChBl5Uz4K
JGY6XbqTv7THhffhaAULx4epzoN9N7W03ug21qWW/1nIhhpMo1dgyUsvXZlfHoWSUaeRaWhcyWH2
yYAU16B8Kpk7u6BC9oNOSURY/GNiOfbOIIWAMiVB5+fl4cEML8GSupivgwe/FTcQbjzbFuh1beS7
xb3FpX7oynbFlFg2Ulr6auQM465N0nOf2iNU/uW1xNy4m6jRuHBF0e+nVSqR+Z9tgXMPQfJ5Zu59
sOPOpanEa9G37GkHr7mKxYG502GSG4G0J+r3lOnnsjGmg2sh9zYWLBbGP8ap6pjTjR18y6l2iGs3
fVvFt3XN6jf91kMuojVlN0ntOAGNenxp120kBOfNbBEsQfn36HJ/R4RU0f1P2SUOU+OuRrV3tCcE
fW75NRRrSeqpYavCON+mlHFbgS+UJdSgI8fixWJ9DNQsZ5xnHg05PVah/3f9F2Weq2MxjX+UID86
IZnpnIr5LdSoQwgEi6BI2ODTuDBaOPaoF9FNFlwaQbW1GvsPUlpiApRCMON/5hYlAvPq+sT2ERGd
Uw6Rt6qCgpQArZQxcEHychzbaOtZPXpyK6Q+2OSL/7Jy4tU5b6KGJ3Vrxta1bxagiBUIkYI08nVS
RtrpYt+yhp8jYJGBidkwWXxqLJD7BLX0hiTEt0wpf9N19F+Jqk/2QjI2antnPwnelqxNbpgHQaNa
zktM7vtGJwmxbo64MF1vUIQKm9kCyaWUzdSX/R1MJTYtMTjTsT4XKr84gfecSMjw2rtboA8zU+1G
dtojZuAAggji0u0A0XnfgCmKOkBEFM4+KsryJ7MOJcEop0E5e/iFyGu1UocASkxAyF4RkkaJqcLY
m751VPVkHux8wJfdclB0+bFFq7gFujWDr2Q3QV1eYDyPwtTsL4s1iqPfuefczdmZU4BuUkk0Am5s
nghR7jEPPrsKWs2C/n9vu4QdBDgDmk7mh36a3tFgHRMaON3XHBFQrVh+R+w2LeO7qEFWdfCfYDfJ
x5ifzp36yGCKTB6dySovCD9FbApc+BOXAL5MTIv2bqnZT05ILfaDuGsK0qd4fB9rt4ArkHpeRAbU
vplrcWxHNsjsFr7jkFkkvXi4lZ7XgX9BT1TkGCRmu8DCRTJLGtJsDF5ASLJ2ogGpdcdG5jv3n8g5
/hiGEsgMnk89Go+QStgYkbQCjyheIt514QXHrKSzhT+yDYOp2YH6gibnxShHqlNmoyGT/qmKp/Zu
rKYWO4hBoiGeqZRPvw8JF6EdK5+4xMjoJRJhSdqTp9tzCoAEmN8vKeD9uQGQqZyguAjvMGcrwC/A
r8PbkNGUoIxYuEvUvmFr0oyIyFpXPFpOgwVhehMsvd9HNFN+ON7shRXqWkgzevfex1UeoOVJhePV
mXof4YYQR/YV1Ub2oG5ik90L4CYIT91v+owfs2zbUwe5PDfFa1yzhM6A0yFB0QTq4u6ieMTXKZFp
W04LB77S3rYPm+UIiom0eBNZMQ3kdW7ZRLG7M852XfgMQMPn2pAV7t8TfZ3FR5p/EDwjCBuJ6gwY
mjISInx6LxaBu4XEudl2H1oDf5jPcHcRL2BF+Dt7Zd35wxpxjmGHqkpiAtcD4qVV4jMHxYNEebwV
Je+Sx8SjcjmZBmSXST5/DIXkLLVRcKHzBesyRrFtOA9524mTEoCKitjmoKr7Z7Me36X7XaQp44tE
Gfum/CwCgCoLGcht0UN7CeU5MxVjrGS5WSr5ssziSnIQKHhRflVBy+NjjCevV8WBDRHMhbCs4KMw
q9EF1yYkPDwYAlU4Lma5qTzxe5xQy8ZI4r3GdjlLPppUs0rDaYB6D8HtoBd4f0GMjjRqcq+LiCxT
exAAF6lfRxtDiRGnklH03TwQ4oPT446cQATroGTyGa9zIGijtUYGk4oQC7ohL97M6osFPC765sdY
6pqGb43ZYGDINFeLyC0Je1tKZ4nA0twvtg0d0kd70b9RLYkjZyDU+QBxPdezLftpGwOz4pYr6dWz
XZogyRwt/UJC5RqDqViVzYJMlGz6ZojlwlrANWOVq19AfrL/BlATfpa69B5B5ZyCSc9cJfARx7H4
0gYWe/Ytv131aKaOODH8xhbDZcuVcuEJa+8Znr4R1/dLCHGfBd3vrOqK58IDJ7/wjh36gqWo9Z7M
WLDijDYpDvaiXSMcslDuZzJ5I+JTmVL2s7rROKS0rVnm3fwYrEpI9uNBZWAVXS7u2K1OHVOGqIFP
WSASV3PPU1349c5lTom/P0yP9Gc1VtF1OoYAFanYcGdUFGSWuaBFCzrIL7GdHTpbjfQ3frJl3skA
duoFL7xRQvvktwuQkQ0B0ndcI+rQryOOUA/VPllAhdGf8FSVAmGfg3EVz60ma6b3I1rhhlHSl1c6
3s6oMwYrKUuyLsR/BeF6ONVGfcsKJueF49Ardi7NKKwFZAsMwjr9E4OAoKkEi0d4xcEaynunLAi3
z0x50/M5SRfNTYrXZ4l3VdofnHh9PwJpbTzIX0fNSrwyRHKxybfe1NbY7OcFtH/2JdLRPvRjxjTA
7fOtm1cgdVvGybZV3yUxGTFEIj1D7rk2ym4uds4Sd4rxwibdYapo7tMwLxh7yfA0z8uevSZvk5rK
ndvmfwMDPeJEIAZctS6+ENfjwj+9H6T/TlYoCWJel+3HZO3seh6cPM/f4gRvlKeyZ+4U/gnq/WEE
oFkqmAOqTplmgpUZAOGJfuwu9r3FgGm7Gn/mqq2Ocp0pOc1z0AUaRUL14/KQuuSqRbUV0vbdL4tV
PiQGvoBYICizoHln2YMPa4N+JvzojfIuDFOYawI+mjm+WZ58UCXs18THMZCY7beTYSrJY/85Nroj
LC7Cn2bT3oYarraKDWwaCbe6EyDPXUz3B5ow1FkmBUvH9eKY0NtSQxWM9IE8+j8OUGUJ3Rr+U98f
KMcb7cQ3rjHdhOM5dhAZliCM8Fog5DXNK0Fk1o4mruPQaPaMJeW5DVMyc2nVkYkiNg4LxuojKWSd
q37bQYmXqGOumjao2IdFWcfSNSJV1+G5Nn5MYwV/ERB/BgleP80WV/XYUc4XLv6CNW0JXPixXqDU
oDiqWLq+mPokS/+xslMjigtvmxPEk8d8xeRbQPFBJYcXhm0/UsfjkM8GV9dEraia5ZpM7APrUJlY
FU2W+eOy68wR63fSdRfLyPcsVrmv+qGhSqwJhYrrfVpUR0YiwxUGZ3AUS/wNBA7kCwlNuHB+4KnB
fsNvTQ+NWtxTq7qdkIKN6Sf1vmj6u8bXLkuxabpJt0yismRrY00rI6Qzb8JSNwrw10RmD22L6tZk
SrUd/iGg+Cnj47F56LLq5gwBqgCvzlExQJ5qnivytqMF57WHVAwTFzWUQtagZJhe6dGoUJPOZWDv
+NvRbI5cUv8OEPj/rub/C2QBlsH/wdW8afo6+2Mc/0j93/+VNFNW/28G5/UP/9vgHP7LI+uEMg5y
B8iBEHrCv5EL7r982yTHhakEcklnDZX5XwZn91/CX3GepktdxtwRtga987+RCy4x9picwTGYazTx
/4vBWVgOn+w/iJe+sHzXItTGtkj5Zsr4jwH6P3DjvoAhiFoR4T9r5Ue0EXE2YjtKuldWgkwF6u5X
Ynd633ljfGrL8rzM8/yED8O+4T7YZ0mF+bfvw8uouA/HRhD7ULRRqitvhad+DylZ8flCCk244Oul
yTx2oZs/STQeoKNo9sMqMe+bOfujseulHGZPs2JAkdlYWPE636c9Cro2aN58r/iW5G3iioiZWd8T
AuY+I0z6QtVOq7MU9qkoH7K+mJ57siIIiIZF6dVyv8bIvEFCJQKyUdVWgj2PxAzTH3DCRefc1Dnz
3CvLY0FJOaxV+PTspYDR3RwkllpLryAYT93i+We5kIu+bdGmsF2sl4JcCcta7ulc/qgiQyyv2DxL
K0EZgHOQv9Ht74eReAe3q+OTAyoqVOmniyqiKZJ33c7Te1rRLsdrckbxV07IIHRZRYHDMC4ghXlT
Jd25x7VUBURt4+weiNE4msbYHwzihtgIyIrd8kOGJK9QCUl35sk1sGaXWLSOhs0FEzTOAxCvtd0f
DwETxm0mUlI1dLHsRUlcn6xITxKlt8v77NXhr8aQGr5UYY/RhPFL5FmPXsP2oyKLIWdPffQtPZwc
0qVp4qD5NsVPk8UzsZJFidSOU29ekIWWU8yS89iTFLIpEqIYDME8o/bLmINreSz8PN0C/ED2W7Nt
oxwrtgo8A4tJYgXNdXFaBX1/Fsl8Ebb3Bz1KvKn673jGmlmzkN3qeCTKsctySkT8al4F7pSvUe49
3Tu7kiHese3zceOTg/uaW09WN81XC6wc0UwZ4gvmoN1svhgKR2iStAj0dN1GNcuS3TQ1Z5ZM1S5p
imOvWnGP+p27zR3ZhTDgC3pkC+1aCAgf4XIDd3VvEwh6xEAMhrXNlmOSrcwvdAx4oJptQ2zsfpp8
6xDmNb1uSInTpZ2+RzZTbvvhb63aaVuTHslQA5u1PSpyVIK2vuYYbK8N5fW+nhoTs3kRPFix2vFi
j2fPMzZIhvIIVQ/Ww6b+tBMHQVIWL5cUUw5dYfvg2Ol8tx/i0Dl5KavosO+7XTmyHhu7qtzSozGm
a7v+ElT9zWfD33b20URAjul0/EwXRidBIX57/kRZkFKKss6twwVsYMu8o7MxeC92cV8xktQmI4t2
9f6rbn4BC2/sh1m8p+hQT3Kdzy1t4q1RFeyKlPsaVB0kP/jqhzllba7DsDgBBXwPk+XTmVAbG+yV
N83kfeCr4rTp75bEPwHk/WPnwfA/2fMJU+6p677cWCYXNT/Ug6kfRlIilWvvWpf+0m8ZluTSAYVu
5I9Y4PJPtABnjUN6b1dde3LN4I3q9NT2bfsGKxoqlL2uXUu3OY598rAk4ChjbEvBXF8r0axVnW88
Ejj2W9rTqSZfFGy2foIQU31ZdfnHoy6xp6x7wszfU4HWb25aN2eDYFPcd/3JKcGXAnaG0F5XH4Gd
fbOrLwL93KbsyJaxvblDjH9jilk1MDQsEoOUj6nu90EXd0RhrLomcDSc3aRUa/9KfcxqGYZ5tBjk
ApRYNlm/si1dSzaVIUInh3jX2f0jK2dAiNJitWGDlUBinblsBhlYsB0k/LT8ZUujO3uxpbBCL9Au
KJM24181omSSKCZJ8VzPhJwNLqtYNqiD/pm7O9i4Ef+1nZeycm508UZkFBtGvmV6dFJtiuFqNuWt
qcLhuAQTE+ycLtNI8L7I5jXtMnLmHcjacc4mdzwyxPi7xMuz72aRGev6iI3/WMniWMjgx1FZFiXx
8EvMGNIs7zkPrad2ReKgP4hhZaYeK6yFoojJFk+HzJ48ZF/t7BwFucqIMEdUPA2jfTeVL6atsF1j
uL+WCdaCwaT7tmbIq5bCL1TRjfbNmbttK5o2GmX4y0QKExUh/aSoIVEzPVw6WnEbbkNAYm+8kDSx
CPo9ffTw+2KYANYWWtZnkLY0ZeueBaquzZlxICmMpUnl3eV9CdN5hMg7ZE8MaNnXdvbCMVjsAesT
UVLq7GyYqKpRMBxLpsm0t3lkABA+kUAAP31jvTsjnpZa4tg0auuzZ8aS2d6FvCc4Bd1gRLNdffcQ
Qbns2BqYFSFEYyiRxrVpsYVHhsQGC3gyAiWZC4tN4vyPbaB7mFpcHCWi9UrNX+msYvYJ7JeZ5Dy0
FBYXp3IewHhswaK7EUYFfUpy/SdFyg7u/QdVOO7DEry/ZkA2VZBhK1e9tyT+9J1+zl0DA1FQ/e2G
8KdRtIulGCN0jKe2rnug0/Gnr7ubG8QNE4ky23lGfOegUth4BliWsJXvyPNPynSHc/k7yJwfbyjb
m/aY/vIrCjiriVbof+dNGOBWcWdk9dx4Wdc+TiYedgvxHc4UU4OHYmomYdG5nsEFQfeDPs1nExwy
pC7GdZFGQIc3UCFN5xj/CktgfZgrwhSCYwng7oz8mop9+Rau/DWGpGPBNVhOXWz8MZ30IVb2Ne+Y
T/QwuCIhzo1BoofF28p8YOiv8w7CoAAX7DFUiZGitFhDQNO8ZZqdIr1J1ILX2zVlHqIhHo4F+CZ2
EGz4NNshdHCa/UgTX/PcNqkV+ExNV0eu7N74TdyPIWCSYna+63EWiGrLt3oO2iPIsHRDAEPOIKQp
otK1/2Bl5U41x5Q59nJU5vxpmcFxwnK8lQNmxA7yirTcZ2l2Z9+bmfzatMDwelCm179wST/YZgt+
CwYWc9w31P35tklN/dzVdeTI8VdFROEGDAwaC7r/VfJXbuKBLBcNFDhSUztt1FC8Is4oyJ9m1BD4
GI17+RfNotj0NRhgaiykDdtYMzlBtVAcJilANsIEgWlC2qu7KpGGMHJYnO3ygENpqFaHgRKHDN+6
dO33IR+H8zzal0liurEDDLOusE+UVYe+nGF+Jqncmn3zYdZit6Rmvu8s+YeucN575p/ZphM2l0Xv
ZWELYP+I3tbpxawTwN9Sy32MrbJc/98htoVwIeyh1ySJV79jCjKsZQgAzY5V2T8BfrCpLLzPVY0J
x5dI6+IaXZdqfTYwxfTlOsWXn5Ih0FXdh62Dox2qGzOSHxz/Cb51NNjMQbDXqhfJa+e2xlfnuk+E
UebwI72XAFHNfrQshJ1utiCGHX7iiRS/Cod4Y3EAyr57dbpKnhe9UnlttgAbd/hVOG4GXjo/BYF6
d+38Ob4S5Twde2yChhZ/i8AMDivOMiWHLLTjRyDmrAtLiIVmfAc+XB4mShpFwHkXJ7fUCKJQBsjN
pvJkEha2dYR7q+fJuY3KQRedP2DuYV8CqttLb7Ne5f9L9RUmfrCbtNqZdf53HKKkRxiGJRbAIthc
CqTSCsptY0nkYJX7INvw3qbgTudgYZ2ZIGsNEGUb+rEuvAcjNPZeoXeKUzSLx2XbSpFuu9z6QDXu
ZFhmfcbLBLA/JsxbXHACEHYf3T6LWjv8XvOmy05/Ace970zjxKbtLqs9hr/Yt0jgsDdxT5iMvVqr
dPilU0Qjk3tOJLZWDFnh1ivSt6LXjyQb3lLXT7dBZmR7tkomBg/MG2xB8JbeJ2vMIncLUJxxcvKN
V2HaNZd5v+T6ta3EjYUpP3+M3bc+2E3bbJKZXAAqdZYCsECC+DPh46UMinJqe0eT5uZn/Msssw9T
9lKHg7+fw/gEtWh90OLHJtQfU0zb1NWfTJC/2LG/+I48uJVLZoDbgAbtU77MyvzglAQI3QUbJp8+
7QK1Uey5J3MIPkC2Z2cz/qhzW13Kga3DNLFCYvL/5S52vsrLqN9jdjrUNKoL18jy9gZMnxQV0K4Z
DexmclLSCu3876DVFZnwfFiKw+wYOSg/TgIasyeTe34HBf2MH4fW0jRPBoLLyBX51xxg2JAmXKy1
8lbW8llaK7yl0s/OVFwsMm2hNPURezBEKDJPI4u9Yyv5LxMeBWl04QJNbKztjbeX3fg6V+x6QZMe
K4up2jSDY41fGEPftVlvXRwPXEee3yeKWzT3gyc19YfKRmKYtXeE3zFbNkGnVs8292ZA8AtSPx4D
zom7eSHYQDY1S2XoKJyg7l2MNnRjplgkRpujzZ7y8pD2+q0o+od0Gb5shZZLT/5Lo9PukojwFdkn
FD3QGVEXN8auNfjBB1piM6wOfZx5G0eNao9iqck7zLtIEaw5qDc9x+Hd4qPHCuZ3XXj6mSh1NhWo
khZ8IU6SAaRYGDWmDIV71kOdkXiYYVyoplQwdj+PvBcBUPx1jDZLgDi+L6doCgmJYuj8B2mC8zZb
YX2udM7Nc5PaUAcpYYSU8eoX/ad4lVi+SxgenibxCEdMhhjzqJP5ANbBPZg+7/kQWJehjmHHK0wB
YnH/NsYmHYc73Pv5fraRsHPNRO1CUAuDbow+Y5RD/glqCyZXM9wqhdK6dsfTYmbVEWzIEC10W3hI
sxQB/8CoXBcBNqEEJTFpkleQO8lG5DbZSIgZgKZTfXfyyR2pR5mIywIeh538jrFSbKzMPyqNzt7y
wh/srwyTzTDKDa7WGuHdxkUAY+Hv3ZqW+rGy9H0O6E7wHxQRXF+brppN65TqL1tyAY3Ux9vZcT7E
Elb7lLENPXT9wFhxdZhh5g3C9pcxJZuxo90qx1PeCoQopPNhdDAItmUsWKMEscmRYGcj9uuRHxby
WJK7MwxphoSq/hsnzLz58vbuBLQur3YoHDt6O1YREMf/knCw7TwsMWUzH5IibrZ2m5AaJvIPP7fX
e679xPqE6oklYLi0J6wQEwcvSvMmcU9Wl4VIY0cHl7a1E65Ib2k17HJWMjkPZtr4H7Xjy23j9M3L
7DGJnQRNSVMhuFNlk+38ANiaafbYmNFEajAr5kwrxKcGElWw+y+a9X856FuCermM9CtcsYio1SXU
ANny1eZZ+uHzxMElCrRjoxmcYi1vPnfPpgOsYEr70aronjvV/KI/ZCGOtmhgIE7bl5hwNF+AU9Iq
KNhbOu5+ebigKCEYEA0uag0m6HdIe39GjxXyNLNpJqMI1Wx/5bewwRFxHXNSNSlnuWf9Fw9mJdYw
1hGT+R1j9N00/Jm6W7BFZcV3VwmEJwCDNqiPzypHkzwZAPdWCFWx3HyLQ7YPy3PrqrcJPUhY5sTT
C6xbyrDfR/k4rfghTro06mvFEx7whC2o7Tm+f/GZwXRmOOpzEEebYYivQew3J714UVtMOYubYN8Q
agi/qEj2Wn0pUGS3dq1Pa6IAJBtGpvdbL0NRnakCuoCfRhXaLe7IIiDHQST30/TtEV+C3ZbnLdET
Ydm+2A/1WtilH36sBqYZMybj1tsLExf5oP46HouJlOIJ3lN6yE3jJSn99ogxHc71SRvDISXsD8zE
sCYFuucB+/Cut5B2Vd0jvlPzErs+Yy3UJSIh9zueaxhsceGcWT+ctW19NPyV24lfMtcaX6M1W/sw
nsEMtjo5JV6AFqcZ/gd755EcOdZm2RXhN2gxdThcu1MG1QRGEYSWD3gA3o5qHb2xPsjfuqxrUFbW
856kZSbJCLo7gPeJe8911oq93V6QNGCdShooryudgGyfECkOjCKVOpEPPQhWdM/h4KldQzCxr751
aRKSUIrikZiIyHa+O62b9kNOE+DqFWdigbzMQ7FayPjZt3q0uXH2bqXpYxUUaufCkTjmlcFY3zXC
TCFpG7o2JmVlt+bPIkND/wCsCcMsZooYP32J6G7JALgzKN3wG7GQonhMTAxzM7vX3iw/gfKxCWn7
o67RhiIDw2SWZuhayuBzMbiWzPLFIHyC6aJiEsNvmRvBKy0YxXcFCgpHhTlaHICMqsyU1Fq9EO22
0MpLAQbfiztiMaX2YphILAh729cCVZi1XECe/GD/kLd6/DtOoD1aN38ivKbasGzcpdzqUTZNKdYA
Po6Bx6XMkidyDMuCXRK7+yWkGnGASAcTQYBpOn0mLMm7gR7Cyvw/o+AV9wpDcGqXb/rEK66r9lMg
lzYc+QSa0Nl3Aao88CA6z+Ww0hk2OqyfatnH0Vg+4p6wI9WytoEGcKtUmu00j7PUVPd+18Odd+t3
8nJ+Muh+pD+gqAYmSDnGyHJSIFpk5a7ehjsmv3RPk9A3NVXWsrA4jAfXYlqD/XIcUYDyAS1VjddC
n35dzpCAJopMT0xoLsFgDBVtiSXB89eRIX8Z4Ov24FX1TuMK2frWLBgvxeTZcvByAKO365Nn8lHe
fK6eraiWj6GzXrlueUOqVbalAPraM8O3xTjVhOpsxkC8jRR1HtOlEOHKtqCim/H7bMGtbFB5vOtJ
OvFsm1dBnP5hxS9FZW17lbyyqqMYfqQDBUUw0mcKa+vVmHws6mr2auUdBC5G5hCKEWurDTkAiAwp
gPxFAMhy8THXNRhKeqtPgbiV3SOzkJFuT3UyMnrnrUnq1zpGjtNSUPp5ipAmsd5NjeKDchqlp1ze
+067sSy/a8xuq2ORqQb/RosDLGC9ToMh11EgYP/XKcNaJERN8AtzpNn4A5GOXjUeJzsjaKJRuxzy
x3ZJrWQL++kytglkLNP5ZvGPdgKcgLOgenL8rghN3fnOijVPBZJRQMEw29hQTVqUuNZMVtDknyXT
6Z9/5G5DMDC3P2IW5tBZ9rdcJzCEI7NEF/G2t1+1lj84X/f6M9OfxGPsaU/oDkbMOxuT5+OM3VAi
LK5aa9pqXhKDi2oYSAGVnIMcsH+DKgzddNVN5yDz2BjyrIdEbxLWaj0NQ71JOPg2LsvGTTMiAEz9
18XRyv3kohidLNaagXd2Guu7GMw5tMhh4eHYnjvO8w2eoefMm57ihYFPZYMSlclJtyU9nM4SvFtB
oX7/q+fdPdNIXoOktm2GjnOLWqL25++ZDBnDhxWX5Mu6Qqm/OhQaKK2dYktidVA4qFVQcW8GEdyn
Mn/KNKQTdPswMUl8KJKHIANAw2+EgSdB2hhwMYYwj4BzVc24DYZthyCRNz9vwlXWjGCLyCN/l7HL
CA18TGFC9M1mkPHJrzU0JV0GQ8fX9C2j+Y5c9RAJgL+JysVD3CX1hCLGOwxu8GDiecb8qrh/DO0l
CLjLFU8z5fFhtYgkQkPP4Ob2F/y6oHsUJXxFik/piReVz4+J1v5kedCHiL6xB7O3an1rBW/hn6vT
J9UaAF6KJ2Au5mbCqobUYe9J++/YYMsouLOLBnlTVSHAMpeb1tD52738AceKw5aadDH7z9R61Wa9
WxtPktGqszKbV0M0nGFCfuJSN+F2NkfpU7lOh4KI6y3jwL+tP23MVmNfTq+DmDZD2ZZHVRJkILmQ
6BUDMvBM7RKbBK5gqt9z1FbIu/TfdXRgMzDd5A+Jw2jTZo0Qaj79aOzs2z741KtchRAZH+Nu3nZO
8S6onepVqOFYFdhcKmTWKB58Ex459eD/zFXT3uNNJ948zr9jshRATnKMdfPfppmZXLbDZ1yy4LN5
1+MEdWVljztX8KYhoEqixLJvRjc8O/GjThWzWQau1IHJCCL+cSMz+VtBwGFJD/AAjvTFTdn0tLB8
GfunkXD5WrJkz5OBcKHJPrpK7YoRKRbHMCNzYAlhFb8vAbHHXueTuNMl9ba5K4OR6TEea7QWIygo
ywzb0v/yS3WwsZ+HLecGjkNYG1rGeHuxAdegOoyFUxAXwSZIL+C9LuoM7A2VFZhKt4zvKcbB1QTl
RUGON0obqGyBDsvM6cVNrlM8SVtv7s9GiwhMWT86G2WmgLEGbz4+Tf5qddfgokwgHplgPpDKINGm
oCLolbN3JYq9NK4WvDbNk6bnnwmxMT4OLLQYnJMGoaaIFZNrZoSGXf9pkDuCQKp+K4t/SVu+aua0
4Xp5dZA8w2riQ1vkhD9D/h2C9aaYOFD1XLt6Q/45uPd8tCZPYWiFWl9Al7JgaWnlK6vw+3/fP0Bu
tvQenZewM+jqHxLTatZOEwAQz/ozz5xRMp5LhuI7/HUoHwVlkSge8uC3T7K/xeIgYU/Newvx0NIW
J3D1T4AR35sKaBb1FsKyeiQxDq85AwkfAyoslibmTsMHEFD3DCnvclAzykjWJln7bPLkbuTyQfdV
8oBaJTg5UT+cXCPllXnLXPdO5B6MTN7apUQkxVXIA2z9sNiEblhrv+ut9ragLUebJzE+udR2ZZJT
aONEn5CLKa0/QVU8p+TCbqx2va59LCB6ql0nv7voKnjPoO0QtQTcN+szsITWbSqdvSxLnYPYKiKo
WdtUYpKZA0gjNYd/0C7nLteZPTlPqiOVbaV3kyvs7I1Z/5gakVMSW0TnrFeDQQwvywLs6fY7FkaW
XnjUmrWBm9p02yheGxyolVFbPVbOIpnBUmx6z3E6nAfBndQMgx8Vmv6pz9mqb4khIZe8zxNPKyYz
T6mAMpyvHP2Ow6g24tOoJ58EbTs8eLalsr5ommnmV+Wki3ZxHlwmV/xL5jrfZowSLRc84bESkpoa
B3/L6VmSTPXP7crWGpCDB6jaE9VTwArVTWNAEc7DkEpytbwi3VkCpiedwk7ptUaThsSGpglRGiEP
ghUYKqifplzxEHaz0xDpoN/kpg9EuVfGDOo38PDEAEXYiTUUK22KY/DukD0SZlb62inwyHRnYT/J
OUK++dDCZ13G+2bNbcOY8qeKZ8Kk3B+9iJ+yobv3zUanC2K90fDLZ0KDbpMSZ9Dw+gnZwr+gJZ+u
hTipyYxvo8m0UCXaZ44I3cO5hS91wA8RE/tjIx9NfPvFXbM5HTchmk/HqTgIYHZdLL/H2SWbLgEu
5y+vs6S3zo4ovbMNpyTdVG7t84kgjCFAAQfHs/fwPdr6odfyZw99coabzsSRyKTioGR+N9G0DBBe
tsrqLi0slCW+FwE1No6ZHcJGfetkd6ZkJF/Z6Zn81mvWBxdPxneq9c81uWhlMUPwwIuZme/tGvGS
ape+qM0zZ1jUV/bfMnC8TasPU2i8l0DDU/wXITXqOxRqIE3BCwK6W6GY/egiG0Nz4S5OaRq9+tHH
jLh3CMIxeldtaPL4jOmZa7OlYSwztR8whIJzGLQU1Wsl53AR1o3R1Ve/JhPZTv6k4AaFDV4oOLbe
hyEjDfSfgYWAfoF9qDbwMIJd251MDHd7t/R3dj68S/1lor+HytPeqZ6b0Vbup9XKQ022HG9oeT9P
pntK8WKiZpm5O6nUchOWg4EyyzDMe6P6QotBIcdlyn1Ate+pkxbIPhxTDc4+t8w0iOXQ41BgYDmE
bkc9DWfiib31W5/g4S6RlBxckT2iI7hoWnMRIPrBJywJS6A1LY5Tf33m6i5GXZW5zy3ahSaFEDc4
M8iTYHrre2x3WUHvKLovCFU9OBucbF6AchNDfjSQyoPQFQzjbKG/V8APG/OP7mOcIeWLhtyX6XYw
dpBWpzBzDoRUIvZLsYTYPc4xqfQ7B4Qb2H1efjo/5kl7ahVDs26xwzrRP+oRhr+sUW2TNQrmgJrT
brRPATKQ+RwgHEYLsK4TSGXpfBSB/ZrnTPAtDRwg+doIs7N3rpU/WSnwPkKd2un0D3ZApKvdQYlY
bK8FUkCtbsbWbnFd6NozsBVp7IoKiqNnAZ9txhuES27H2ucO0Lq9XRUlLT6Jb5XEib+Wu3DdmCTV
yPWRMdU5omtcrYwCW3VYPB6GFlYYd4JKlHu2h9dnBTL1KHjml2zJiEbXsZikQ/XvMOL/L7z7n4R3
6OD++ziRTfa//qNs+lGI7L8q7vipfyvuLPNfnqd7gUeqiB2YNCD/R3FnWv8yPN/if7ue51nkVv2n
4s5x+ZKBHg83rKNbzFT/U3HnGP8yHRe+pGmjkkMh9/8UKeIZFiFL/7fijhwlh9Bfk7Al0BaGYev/
NWO6C9C5Zfw9W+oCs5rZ5T4hCvCurKHufA80iTXZEBFXZ2Oi1Q9eaX4rIBKbycP2lkPqpFbE7i/R
t49Gb55L1YHfTj9iq2eU7MzDjggR6c9PWu/T/U3aAUD90xAP9+XiOmzVH03u7TC2FsRUNQQ/EG9Y
ojikhQ043dG+RqsfoqT+MoGtztjk64ZBXLDEBCyKhipx9p6EIoSwA2C+ncif3DQmmvWgRR9rWyOx
qQj0AFsAWGFtqmHQ4KEnXs0gT3dlzGzK8F4a36M3qgYINx23Xr8scVjo9p2VfNSQ8uIhWdst+dM9
KJsdrBANpqLMPDROvgfNFu+H7UqxBDm2EytuDMTPT+fkf5Ze3E/11+SOcCmtiERDlFQO6KJ0aiJD
dxhDWEbElPdkTRw5AgFxOE7WgUw7Vh9AsAITp53N2EBWL4PrIoES1qXpsLeDNU7AdRJtbOEImtRJ
6Bypdr6cQJ92eKu/C/JZ8sD/m8VwZWQniHTU+43cGgM7mCxOjlPbvK6fSFnGvza5e4hOWP+QbH6C
X4Gnwps+bP+MKFSPNPlSG+r3TScTa6cnA9Mu0OxLFY3N9GuQgxLOY3/XtOK+J/2QrL170HmspRlt
R4HWXxo98oa4w1KLD6VeKfhdO59fKskotcZtEC4ePY+nPYMboVum5jc5HUbHCJeJgQ5L/dfYbR/n
FfBEhgHLXMyhvpifaSwPeeayMOQbN7VmPc89u1pLXFCWRfrofKZxMR7svjtlC8OgsZfnwGeZzs5g
3Utq9yxxGhIs9SxqZ5q+JGQHyXrUYlQApesax+IeHcPN0jJgL3eNQqGv9eh95ozeD8a5vxfAa9rY
5wNlNUs2+JfmJ3fVglh6nBywdE311Tr4Xpz0vp6QHiC1RslDJMO2drBGEu8RxTzML3PK306WDZvF
5ESvguekashbCNazESqZsAAUTRqlRjK++HGtQ4XivitT592K/TeDq22fdTokCIwbvsFORF9pPfn3
aBwX0jnnPgEuhOW49/H0YpF6NtKB1IXM0rhefBxFLEd9N8ZcNjlBlEp7Zm6WYkYeMxZZABpyutAH
kQ4HDVpkaPoT1tflxXCmIeyz2d4rf/U5sysjUGhTmrGKxHp6yxTU+6Rn350zpDtnzMhcKXRzpy3u
9yIL/xwQIXx2PxYvsy8SeeoJQVQUGxJ5gbAgRSoNvx3R0cxZrTty6Ju8xWBoGktYpcygdK+jCt4N
btZgvloaBppTvm3YEVjDDNDLqB+kVYvVnrEO01nCDhMRu9gvHuypY5fGYyDVGvQUi/Wsu+Qa4Ox1
IgbyT2DYhGvBfcKEVnTB2dUAkTlsvtvfQpCKxH7tMpOje6MH31TKfqWi1yMpxrOmLcm5YRO9qGV6
dmv/zzJ0EIsa5ytTyjlB/oksW3OwYE1vbVC7ZwibDiYiIBeeb+dUg5N2HoBaHrhgjwgnhks3BfNp
yQnZGWivC8vGqT6WNEZ0xVsHkCm0roc2aCFrSKO6C/puxzwi35sVUuA8IcSj4Bei58AIqX6dzlDH
FlUZIv90W8f5CGcGfBuKPqfp8qgc4BpoKQoYtMsdS6vitVsv3TrrXtiWf6JRVfgQYMgBS3X9abzE
csXjecCbejUeMEST5FKCewWCvCZD7uFNPadguakU91pTXZrxwYnJo+UDgX8cVnn8dwoYLcoShwPT
trVBwgXJoHln8B3bwWtvppF6hybxz2Jx2q07s0gJjJluF/SQH7DfAewQ7wErucmZVSJyOqPbGf3J
C3hylw5jQAp5EIMplB7ocEApX+F08wCssNBCJghBuJMlTV2HdCtKe3Uk/gITD7PijZxGAb+sQajc
f2R5RzObWMve9sdX1cyvS2eLaHRAtE/YNEf0UbOJoMs0AmA3AlDTsPSv+tTyHgTdrsuTESgAkraG
J2xrWC9J52KQHqi4/dS5cvjdSLJuH5fyq/ZxW6ABn26EXT1OmXaq+GgRvqCQq/A7Vf3G+mo9K9kL
5aBezTt+Bw3sTtKZ4xEi/AHN/103xu59YLg/mMmlRQiBz0cN7am6VnFALSzN0G7iYIsjc1OkDNt9
22zvKnLlN1lXvHSCJUMS0H/BPDuIZkIMtjBsc76kORYhMbIIZeRyDnL+qyLSNmenKeu30pu9XT4G
Z4HUJnICcMAIyTY23mf2zuC846q4Yrz29o7T3I9eOxya2NqK3F92gQYunSizaBbO/IVjPy/B0ge9
u0rv4DfW1RPBHs2eanjfMdXj6HWJZfSBYighFAbFhHSsvj02HxoXwHkiCC0h5vYO3aoTdqZ+mJvF
JMVHPmDOr+5ZVey9AHJTgoB2ay/pN/jRBBqd/9f1nTg0yvFkta25l4hCTVg0e9YT73HfQjNo5wfO
Nwhd1pBE9chEPNBHvECyICWG3V4i8HLGrr7jRBYnZXAKM+64CAZeOsDsrVd0ZEBMf9t1GQA4YHhW
nfU4rS/I0eEzJElPslYj7vTMMa6153Qb1h5v+SgA8LsQmBC2dwFbO+Qjv2ypEVKUH9I0LjLjTCZi
O0F/3JyCVsKfc4EKQes9EU2LUg9t6T8BBbjTy3TbmfG3ryHFLUeP6PW67kIxNcmuZgVvJOYPz7v3
PtahAlUNMQdMKGjTIRINRFHF3aGry5emb+xj13Xt2UuWk9FO440dx4AwiDgMfbBWSkNub8dEvBkT
z+gmK3CystPCr/gI2EJuZ0uRM64neyMr7Xt/Bk0YKBLMkiS3oA+ZJpDriW8XLY7m2oSR31R5GIxY
DIpVuwrhNGyz2yQtkwQw0iMcTb+LTRS5AzsDaJnqODLYWoq54zofqwgwsOGO94UqkkMtgi2GqRg0
Ml8ebfN3LhA3YM08jLnYaXY9H+EUMKTGtLsb0q7DyIv8CG+oOBlasBJ/XOoGhYCjw0UNoIOWFSmW
szxLSSBPsoZJAidcsnHhvDd/K9p+XiCwFlt/gF69RKZPxjTyNbUtZPE5WrO2sXMg8km+SgvcVkIt
Y4nuJ/3GE5M6kP9QRIolGc8j6zi3dyWN+R3FGWYxYC0MTA8KBcpltspdq3pxCRI96mAqc4PkV92C
BSPLLL1nacYMmmljZqfi3EAE8qsiPSk43ntySD0gjQhRu9QbQx3g8Q4tZOR0CwekHL5F4rD6gHeW
6R2WQSLTQ6MTOZNwvNKEM3h8a4uOg5GBpRYihNvnhXM+rL0D051iZ9UUg3M/M7NmKe+uJ0w527+d
Nt1PRX1JevcuaAg8ksVNxO3XNNrwJntWLGwhPBVxix8xmTD895xjDI+Hj+vNz684eONDpk98xClM
ORL1tkHGg5VtYsk2miOBTfDqke3jo+YwDh3nTxXPoD4z7aBMchvqgBdg4ypBa/dRGpk8z882rJht
m3dp5I/Og9saUeun3d5XOIaGbHmYPJAtjL1FkuUnlCiPyTIsO5E69qkdgZhW2fTVg6YDwlVOO2sA
pYuXNMrduQQENANOGnAbeMTzxWwbtp0c3nrk8huk2iZeYY8EdCyLCtjQhpbxMIv2QNLIUcuQPpvL
GOym1A2uxb6WCVR60c5RnnT3dQ1hyxDMMXCoDKjRQSQThnWawQqxUzQW4E/UoZlP4QVR44rPIdJE
me8GUkwslKv7phhkqISWXSpU0RqYnE2Vog7ty5ET2STvXBHCPqY1GQfK2ukSCY3qEWWasb1vE5T5
vSmS1clMCFYLxx6VrG4twVZH14OYLFuIq0hvyp8JHWBjYDk2uzE5jNcE3y3cud1i6YLAWI+rw+s+
+hj5CcubmIi04AYmGxCMSQALXgouLE9diDlM9oVRfTsMv+YKYTDDSSLC9lYJRBq+a4VOZdkykjO2
EhfVJrG1p8xpXgnaHCOdvFdsB8VXDtZnwTnBYxdZHsC+yBpow3LZ7WHa/akcAt0TH6CyP1uERtAX
bBUI7y3tWLFSn8CW4gqv7SLZx2Kh+kNI5jHJ7lQ3PSqc9qYDTmoANRbm/Yz5Ohhee99n3O2mn2NP
zBFG3AOJkxrYUDQUc5Ha0eAPz1Wjz8egvnd70Ryov2DGsgwpTah01bND08Hc0KH2dIPbPKcPrcum
PEW/vZGavK0ALjCNUUVPz86+e85L7vu6Ojlz8mr2BOkUvutFTI2jMklnBGIYwgq9vINv1FE+bX1T
jfvBp7i1AgxJwq8ORuzugfUgQKiyP0Gb8okjjp5M70fDeUZ5iS7PQPlnlcW7RzY4XJynVC5vQ7wS
V9vrUrc7zcRC7es8ONWzHcQvfo76b0yHR18P6O5gZffSOi2u1XL0MruO6xtb3k3i/iOu615FYpHN
5Wl7F+e2GI0yXJYmjghdydsCpRllNvQjMic8ohsmfbuMacDCN09QuNF/ZdWZYCl7y2MpRoMVRD5n
YV5ap9InLU1ioyS6WVPbEpNL6i9v7KcxVgvMv0EJtDfxo2WGlgU7z1nsF2R0L67HGlubLHWiYDw2
I8qezietQyPQqW0CFP558znkDG7Lena3gYWnrRphu2vYlSuOFGP+06rFYpAIy6eX1avrF488dt4m
eYH/iBkL/55Hh8Gry4KDLr1T41ff3EI0XAhMGRWgMqCgP/zz3U0ONJYgD+yNOkFhmYnyhSV4e0W9
EmxLD9qWGEd+gucZzTlpHnnRRkc5BtVFE9ixZx2jNJ47GkMUdsa8pn9mM8+OKac0VH6AIv7Z1mnI
U9/DexELjMekWhqyusWZxoyztN/0MeuPVSN+DL+zN1XOEEhM7WGqSb0UA4wVRAdPPFj2jrSdfYY4
sYiV8yBa4vhEz1wqYKb9j3SPs0De/pqVvBXJtNwzLS9IosCoUUT1lMwXY8zPrB8kqFU2IgYqAUvg
+5K8TE9r0EnZd7pLO5iWuEbaRPb8vP2gB/UeVyI8hbH6AZk/hkaWnRqkMYPGniuFv1eruEYj0z00
Hay0NBggs62hKVXxYE3VfeADLDcH3gFWp4ynge9No4H9qeUhpkWkD5WHpFu2NYP4jRdb/sbXrfcW
CMxBo3Lb6eDKSPwK/rYuXipl9IiIZ9B5Sy+NUyB/MmgeN6UZB3DqSZTbVyE5AfG2fMQgW/iZ5FKO
9RWMHlRGghesJn+u6PBgjdM8LenVMAgFd8w/KCJYixTBH0wM+1EpnSfMSCFEHT2SisbIJnSRwW31
3MPTbubXHOdVWWEb09k17+xpQVhwHnKDh+NSliHbfAKojF+JwSEm4IUs0j2F5Lmnp1ejfOfuqCJl
d6eJLxQrfKjsHYDsymCO9skeimlU0e0Sg8yXoji3M/5SabhRn3svvtkfeqyKqWGhNFzuaA23jm5E
6TKzCxasDokBqgNZh6Up6SfsqHHkgxXH4ItyXGOFf7RTZPa9xfPILn0mY74XtvWx0ds1wzFymmp1
lYCz9AtoBqEwxSModTrVgYtT9VuZ1pdFOypWVUebed2M2DiZCMfQOkPANmsOjUUjntkvgFBPPoPH
g1eIVzEEFagOfAJJ3eYhqHxSPwM4UzkjMJR+TrgkOS27zr6INnrlj62HjVEXDFP8BxrY9EbwFriF
acBaSpKhn2XNTTe9czlW5d2k9Q9lO0SLa7hXFaPTNamgz66jjrrZqrNBgrKJKCCZrlaG7KAbi4Pr
5CcDhcmGP46VNMY79CBBio064FKu5H4YA7SJMepGR6HQVln/NeIZ2M0+h1LpmZ8e8dNPzpyGIldq
i2fB3hqgAFFoYHrs7TmaBB7RIWdLOraWPFXLcpfn2HrMrPJCVcbNlYEtC0gjNXh0IP9YbT5eF99L
mJY7wXCXkXA1IN7PKMqpTTzhfqZdLS/lcPZn5DnmS9tWkIDc+W4aO/4UlCBcDrIiG5qUamDp8an0
XhhvyyukizfkvWh/TO0BZwg8MLu6NzgW+T2x4TGb3uXk6VL640OymJcUI+3tolzULSLZ2hVXBOui
q69jFFHNuV6CFybKuHrkSk0BQMObmx4z07g2ri645vqtwzm4sbw2Q7ePRK4UN5C1XpSROszb5K7b
wFCNCRvHPunwUUEH4uz+5IkcnIJFHTKpjxsTfWOkOCUQKXJcmcKn/bCnM0mnPIbR3wN7tOJtjTQK
/684INxkRJiQEAZIydv1rGw3rsNH6haCupnL6YZC/5xKZhwzd8ceMcBnI6tLwq+z5RJ74oexC9oJ
Hca0QB+0HRxO2uzg2rT2bjWoD01UN72vnjr2i1cNZU2VEK9HELS+U7n9KFPJFJjQZZTO+75wgp2u
Opd5UjeSLlGdPa8VN8eunrvhj64jY9G9NaRWyw4ZSN2tZpmHuorPS9bUWyND5hCjLivaBnAygLNI
FZ+LHPB0Z1hFso78ANBCzgZM6M5XPp56I9nxgsRV1ymwTSa9aHsJAcVrMDF87UNpBRg+7AHYtUl8
mLFgjDOwezCHdOP55EhFVqDCH5XStYUukJsgi33M5ljJjIHlRDMfp1KM9zFg9XAZnJAokXs8a5j6
8JKELpLeEpqz2WTjfsQvsPHRaSBUYlgmMrYfyokfzFl/6CDjjhMZNf4fTNnsvnWSxRTmOKAEyanV
jB80K88+PXE5Wb8axQ7pYNPVsc0P0yOvY90zkhRx7temVXZ8+l3jXDGkyNPSz1/a3D3miJxxEmoU
pbC59r2tPS4D682hNzIydPJgJ8y3us6xu8xothCRpoQYMArpM9QDcV8Qclw/AxUPjrp1n0DbJTHb
PNbE4YXpzISNkHBCewd1LQ37oGcKno+s/WjOn03f1I/3zkIZTJt1l/bZI1mdZ1miAkMmezNoesO2
9d6qVv6iLTM2Tll2W4bpHGJMB+wlE0crKZC2EqTEgyjHTClBWLdZmh2MlROubEX3SBTEqa8x30zo
liK66FArIMs1pfgzewaSM/pb3E/XfhofITuZO7NwbmaPmBWpghv29gKuPZ70HdBAoubN134uHnqJ
BNFq3ZNfNjikJ8qxlmEj5x6Gu8A/tWWcHax/oL65RlijwwRp6ng+qyFUdb+nlJM8+gb74OB9RlTT
bxe/fuxZ0jiTaUVGwFoIGguL9uovNqWztE8kiQChwIIcqZTKjRAysonI6N34jv/GEIoG8B+Onu/t
s0kfWHcha02x9He8XLHthoUEqgKiwojo0q+0I3+PXVtIyINTX7LgsHWeCzSK9QGiX3/opvwjMUp5
ll57IneKi8gPvnPhlQdqnqushnZfuaDgJ7el+iu50stsupFijXeEWIJd0LpphHirAzfBZhvOQbpr
aw5CllrXGlEP3IX2mEwBNsNB30EBNF6C4WfUq4CGF+6qRQBRhlzUd4iMzWXyma2mLFbz2Qwfh4ma
ZyMuMeEd8Qp1ahl6FERrv7P6yY1v0Xx5Pqa5d+qlorq5yWs31PinfKZwtWg5PyGJTYFW7Ivy1Suy
zz4meMKyCCd1MprY2cydi66r1zphY5BZBrbM/kfUCXECVQDO2QHfyZ32pwm4vwHqRwtpQUxrjZaX
zi3dYJ7YYmTf9ZV5gZBd7H36hwSSsAdetHY/PSG/W6f+mJ1hJKjTfHOVle/+wiS4G5elv+aBxfai
RuYya6nLVEy2h75v341MTQ9B8dau6lNimpgJteV8MLN6vxB6evJwqeStgZXLNb/QYoB4MxKLWMxy
T1n/gTSr32WTR+Mx//gDRXPlWtOlzFHWeQbOStm2FqwKjt0Kuft1ztpoXMxXrjhOrB7pNrbs9/yT
MQ+6JuchMY1vRne8D/bHMuavCV5kIt1mEhbSIyg6UitxwqF59I6KdyRpmvLC4wSrvvKfxi4lkTJ7
qs0qv0DjIFCvT1GlJ9qNATq7lyT5Y5YFOau2YoGS/nYpphYHdHgzi45fUCJz0JS+97rhb9OLR6uw
b7XT/MklKRqlWEjx64Kosgz/ZHXVY1kDLFwhzMzHnymNrV2D7+Ts2zzZEBIdxLiG91ntldf4oFEg
b0dAmhVoBOwn2Ih1rdgJcCDngeAWjYlvQuTqd8K6EZbeZZ7j7uTgUlA+Yk+ju5Ots7JC3cjSUG5R
ch0mCXUmsJEDgtxEv6Q9jfr0ZyCy6mrabo0jaaDU05v+KjOgEEDm4CWrjv7T+SpLJVnmILoDfaZh
peKxFmjz4zDzdkymDWKw5r4TFeaYPF2YBkZT5WMWYsb6PAv3cTADWFaMNMwUhZHGKOXMm4KVrnee
NCYXZ88g969eENwgsrJnmAcwdwl3zdDz2x3+jcJ7iIGesFSjNevdsrx5pX4tvefas5OrIDzuNKj6
rtB8/dikzVWOFNs5hsEgMghTiwH6Q00lXROfYP3BsOViNNXexvHV8KeOdnGZshcET5uR1sKth12Z
tvs4rTD2L1i7kiOCHNWyNJqvniC3rY4jL38ry5eKKXFnPgJzu7AzALb+aDMUdtnDaahG/zdH57Ub
u7EF0S8iwBxeJ3GyNEka6YVQOGImm83Mr/eiHy58YfjI1gzD7tpVqypS9ExceJCogYoYWUhuEJZh
UfmWht81dVYKA+/8JhRsYjW29Dl0G/kSFB+9/VmSy4AmecbDQbQ7vQ18qZ1hbycg8UtepNsp0veK
pjxyo5+pCMtKAfPequztZIA8qo0BKy/W5YRSFEJ3ZwcnUId9XUXo4k4jeD1aK97RH4Vr/3mgVDAU
+vPf09it98iKdXkB+0QCplm1akUrZ312aGUisG359ISwxfjXEHBy4Zy5pDb67tfD+E6zH9sPZHpW
OIaNf9pVL/UAuKQG6thY99J4tQss1CmPTzP8Gce/yrD5JP7q4jND0ErotxchJXHdM+mOKrAhlYaH
OExxNfP6hgS70JXPogyeQCZB2kJmMEOksjcNeRo7xXqgTrTc9R3RU9j/Cp0+kYuLBI+8g3yTQspL
+whUjsqDlMoaehsUCxifw27CXUfpj97uRb6uI5ekcPw6jOHbSKaTppH1WCbnGmBFCTStQZEM4Wzz
lXLIke8m68qmeBaA/hqWL5VW7NS6XjoCAG/Bxqb6a/GJt81W17u3MeIapxqc9rZas/eslDbWqL+x
jpvrgVifsOchar/pWn1FGeLGdoCehuqyrIZ7pKfvGrZkBLV8RG+hVU7j3iU0MAWvo3oxCuD0xjYK
jQZsDfXF8yK6nt3W/aVB7DHrD8kmIyKLJwxglhUHwOBgmKPPAMITLUMD1OB1nwOd744DgPawAQiz
0dmnuvDlZSwu6PavhjinmG899pWiOnjd3cDvqjV8quW2MD6sXiz64ulWl9xJ1i0U/gy7GVBFv7Wv
PTZUlWmEiOECGpVviX49xSfDdl9TVhocIhYeoqNiBitVK9Zli6BbTTjkyp2W/pB7QMmkacX6svo5
C85C2FGxQ/MroBI2+47aGkWDSrLEj4TwDwq2189pIZadlh1tkg1waRZx8mD1MWewFhq2CTuHENH8
zasCG4U7tGpcmN2DAZhNJF8HnGNpbW0vPZDX4pBZkdk99eU17qKflgMJf+jet0SclfSQFsUBz0mk
fxA2XaRsMtx1qV05xPVEEFMcSpHAeRM1F2FweCS/CIfdvNW8E+8Uk9/VKpVnUVAmOeHhpV9OPwmu
kdbQvF1NIm2V1rRG5ZUnd1nbjRcEsI7PvYH4BXAqsfv4bKZevKvAQkzdN8Z73foMwq8JWtgsEkyt
WJoUtAGfaKlvSgS1XNB0NVpGJJNE1eOPRvHmP3eoIj+a1CMTExsFS7PwVpufUKLZb6npk+plApkh
M7YV4jxUGpy3ZuReFC9EZp/wGtnlsBaz1zHzADJwwdhq++dM+G0R0DdhxXF8iqB0ViAQ6Pqm95RL
vAwP9SMbut80ozJafhl06Gqeu8qN6qclte8GXCs094S8mPRHIbVDnFN60Ca6u8r6ACJ/pPOS4QVh
0K8jtHGTDOnX3BAxGTAs+2lcR4mJNls9s6DzqXFfJGmxI/266/UWbONc+gJPNQdHGievRtSiw2CS
Lx7ZuztZVzkC9m217ugVDQu/JuWEAlUYVuxeYVlBrgPKFz+HI1Pu+DVNE2EM8pSFyQK7/4VtHi2w
xnJAF7IN1cffvosH531wQvwGscLOWD8p+UEy9vZqhL/c/BaSaK83LpxU41IaDuQ3N2007lvPWtmi
/64RiocElrWbv9Zy+EdHgle9CZm+2XlNpcLc0oMNgU6RJZNBHn13+EAXbWxBg4g5apr2IpTOsI7a
x+C6vlWGW3wYqMgWDVADmcVOO7J5J1llzPshDx7TMPufmPBgH1EXmznuJoz0FV/rDP3ZNOK9xdHr
jMNOKHMbC8D7xDtrHB4s8W02mDZG56uCR7YYZpB02zPBRRRQ5MVHkyeYxggpudq5DpMLxbubvBqh
O7SwaGzgM5HRPEg7byaLS4sb3aSKR00IiuRfZVx+6ZP9rc7n0d5BTGqg0Qzk6GDPbaJAfQKMNTcO
8OA8JKniKkeLd7DhBQcn4o6ogvbYxp12wj7B3ruBfiEy871Q3FtVaaeKnP1hJv9YJXS9dPT8iSqg
mK5PS1P4KsHZV7H2nktZH7IospcQfscU/bPnwN0Z4UatSWGoWvq0Qqhhtv6SZ5n2VgjUn+iue4q9
7zLmRb1liRRNLOkouOK75yCmdIkL0qzmMEAufepwTWUoBxsKCtcRbZ1tX1zrdpfrOzTIpaX6RAKh
s+Fr8y4DCiDssHui1vwMu76aivFmBHq0r/q4OdJ1dKKIqVonFJ3CUOY2kQkEHNMzCZgSL6GtKY15
qmY0VWO8M9MXO8YhRP9zrzls/k2KuWuiiVjC+HdX/btFvQvYCZ9itYsxfhuQoWpT2QyZQ7g5XvYO
ADMn7ze0tCyGwd5V8lk/YzAW8pT1Aq8n/SNLq5yWrc1qjXqFfDuKPWiJjd68g02sOw+GeYXnLfFd
bEZhC/Oc0j+5CRnAMkfd6BZr5mTyO+3Dpb4iIGLqfY6MhtK0ezzqw9WgJoQ5fjXb2uoMaKg7+D3S
L4dIqLHUhuXCPrZ5wlYiHLdjpnss6MlU2KDPvCD/AeiMYAwrBjtItq8EaIaJHhJsKl+K7rxl4N4D
krJyZG5VGhzhA2vwtTmG5wLcs10M+7CGqlOQZp3SkwLdBHUuc/flmP5oGDLXRqVyrdjxuajqDxGM
9hI+79nmfttLh24VvbKGdT54sGe1Y58lZ9cxXkdpXcl33MNg8uWonxwcQEU5sfhu4oMeVLbfwtV2
4fnlyYfOpF15vm1CLyaxQ47Ocvl+VUzp9nSf66kjoiJR9gqMeIsB6zQfPoNzWn6X9RGUmVY20Hxm
bxbvnmcWMeuTPxxj0gNus+mH5lqyJ+NlTqzhZjZQBxvepYBTGPXq3tsG8Z1Gr7VV/Klt8EKJ71qz
lVVq68s85fCqjasS7Y4W4zUhjWVjTv5IF5Jd3VRFnjz2e41mPgRv1RFgbIpaRlkSo1f5M8T1nESn
aPO17A5K574A4OeMiDbffgsWCUwZmwmCljax7Gwoteqfc2o5C6+28lp0g69azUYlxBp2yBxULSWc
vkTHIu/h0XASV5J2H4hzsc1OUMJQGnlxvk0TxWWNL4nHSOyfJBx1cZu5DBKMUYl3TQ2J1/NHw9Y3
ldB3jFkoB7QwRduRoUIS0mbE52eAxcfr1QFz5BMghomIArOlmZSVPSFDyG3aV8R74jXLz6XEZ8DZ
y9kMqcRquZbtusIFiIOqj9lwMKJLeLvVsWKxNA9f+JaL2tgWarpL5mCM1y+jRL6KLnsJ7RNKP/uH
+uiqcov7eR1Nth+yrhTZrjOdW+dUNGvna5t1bYD0lkdU+nWK3wAbH9kLYg+t7H95rG0IzC2bgo3Z
pJIuytNpz+ZsTcL9xKbIZkvNcErsipAY6Rhl2NfDC/MxKlVxNAlpMnkBDqG/0J3IttQBR0v+lUJc
M2/YtL04l4mGMzghz8CTcdJuKVVGeDa6auX2OCqLGR8UyRea/ZgvCTPjj6BMqq7wOninZIJJXRLg
sE6NPa7rIuXuziB/QGYqZjHC8J2yX8+ydEqGzfU2Kd3IEsxY3TenShIuZusz17JF1Sx0RnttStd9
ILdeYlHJCVZqpYftIWkxkougX6iG1I5KiX+XF+dvljIyiOScWe4dBv+RkwZxFO/F8dY1dO1JD/dM
qgM5GQVvXBY4D49FGsQkoAk0TOTpV65jOjLc8jUlj6e6OEkqekZqbeXhsUxkgLkpXImCTsZuy83l
atoxlUwXRf8XS/zVJUfewEnUI3hfbjfJHFDQxkk137quCVKprvxn6tGPSKer4nGlTRqrauGw8dha
iftHUvIIzcvbREr0FhB0xZf8JJL3Qj3dc9LKHXaF5ZAgGCiJte+HWm7NurpEnXoUESt2Lv2ws9n5
dPW1xntDQ+OD7CaFOY7CA3l0q9WkEXUkBKqrWG1jkzhWp0PoFNQ3dRMrT7CBrpdSKYI30svfve7T
y57UMyw0vCaph/jXH3lab4DQ2JXLe51WLBi9QCSfaeKsK9aTevQ2V2phAKbDYD1byRzltWXvsNUj
XawzFZ/p2Gr4sOHmoDQHtTzkYX3PXHQFVdKU2FQ/Rtvm+7pnbCTal9Q1/NiZDZtM351p8sSLzRZJ
Mbmkk/sbNW/WJEg02sp1SmmXpy5HPVYlrkmNzdX4i6mfK96cz27KSjpUlhv6m14jQrviE1jTOjUr
Wlm9BaQ0NnE/g2M8sjz1rSlj49Anm9L715M+46nfMGBSFhECbagBnqas6kgSd9hlWfSdENdDPDPe
VkvT9agNvtY7t1QLv8eOZq1A3eIR2wNlXcmEU2U2ZD45/WyMX9gDsRDG6+j24RH6qbONvfFVUVOi
Q0EbHhSNK7VJ9ySAOdqrPMKGfut2pu/UwUN6tDel/GSz4Hg2h0Fp1UV7sXO/5BHBWlO/87x9hgPI
DzegZYcQ46toOJVZuLCaxlwyEqGURIe+bA5FMQEF6eUlIqi9SIQ4ccTY6Xl5rQC/ggMZFnWdb3NX
/VAMk2Oz9gOGtaBlIsK+Lp/qrJ9kgE8t7QA//iVODUhoEMz6XRjqt6Edt5E6+kYlNnGJI2DS8TjF
B2zPCwg5KwePDX6pj2Ks3vuKjqSmVUl/jytrEPd2okTH4BoztB/ZNL7TGA/+x+TTFhsttCk0Ys8z
2RQqQVrSdMwtpV3ivXSqb73vsgOW2GvjqWtXMN7Qx+iq8SfcDuoKE+vOzHy0p1/XpprZVeQLmZ4X
LQ3MBZGbV75WGjXVVTx1xwkD6CZlg6GS6p6ZQ7yODXZK/VCqL2zOD5pVUELgHWUkPiAvEeyzQPYV
zBBRhjhKeUCuEUSxX4TowGfSZGXO8iv4iYDNHM0zDMu7npIE8q3eZYJ9hSpzjdNv/ACQpwZkyzD9
XUx64xcm3k9wBmhCG6bsM7ZgnFq1cQhdnq6WBbXXY/tmd8Ylz+mJsjw/iX9TIMUlqwKpvo3YpLsG
tKHO18+BUY1WOv0OrSlupSqvk+jPAytmk4Nz4wVXu4I/ZTPicT4K201jAlyMh23iQXTSaGCtgqvB
MDYIQonyG5NU191nruNk9xupw8ckiI+r58slwd1wUDRGCqQnPkDr3UAByhGEDSVkt18vRHcy2mMi
SO3Rcu9R6+EY8aFUon1tckPyR/Z4KICKmsGjC9WzB9Sr5vWR6kfXYYm3TBWYF5Qo1ix1hTHQukBU
fjSODV1t/OoNqAckPRSlRK7bXPguyWHhxC+hjiRYSr+BxCd74y4MF0uBeY1wkkeDuoujR4IjbsnT
oHH2MZOIUHEkEHgKir+qsc60qC7HeYy0zWuBXrXWpnIXj5QWmTvIWI4/FtbW1L6ngGTK2KPFWW5N
xw1Pq2gThqa9KQzrAM763mX0WZTR3MPRRXc6HLAPBPGFHuxxlVxUN/1ImAu6qLzpffPU2vio2VO5
Ee2UXaaRGMQQXEfWLaE6bd3Au4cphQeUdGGTZQ4x1XV4C2bmf8LqxRzl28jKd52w2A+Ug2x/1EbZ
BN0TwxGdIwg7keKXFJzYQw+5k/eTXa/yuPZbSaoJ9+80NV/O3CaCs3HPXY3IE4stZ+kDfYIbrGgw
N9zwUKDoOZQkjKYVHAIA6AtqTJ5eY28IzwOgsXw0hcZv+Ec6ydzRGJvea4dn1rr7tgnmixHGej0w
twGp3gnVDhBp870yPKZZMq1/PAIuHich202OQYb1T6SHPLeuFTUTXZ1do7eoiw9e8C6GkvMZCZeQ
sNUwAzLNsedI3es/jYd9gWgWXGngZwUthS3hUKHz/5muSVdNVrvoAy4pItFUxEPFFmsxjCfGzApj
NWY09n7OpmgVBT6L++AaSYNXU2M6EHi21oHVrFtYkQtHR5pqHARJS981mubTTz0HKCDDdBONmk51
c6JZC0vxQ3a/PRFYkzo5ivq8PcUUXMCtsSeF/D264U8uaHtSQMY6vPEandpBDfsJ/lkmR5x/cEZy
Y1h7WUQ3KAsl1zIRb3m4u86Rz4T9RnCjc89aGnSdmzh40jR6ajoOxcmmeBlWFW6ICTaASDktpxSN
ZTb1FLOnzF5it6UTRG7zPJ7FEC5D8B8GCGZDp5PJ0cJh7YhqpRNNWRsGpz2Wv8Snm73V2MPVFdXD
iYdH6mKPiKc1EwLsyhw3fFDTPaoKGjkCc7oHGCsde1jpAxZA27C+eX48OtBglvikZHndBRy+8noT
J5EfR/1yjlCXxAMpl82+scHPAL+N4Sprp4Ua6tI7HTY1m2g3+pU4Adm2fRRl+WJZQILpigyTiNtk
ZBj3XgpWzbD9EcqYU4SpHw3buwZKCF7JH8JbtM/zdO9l3qk2CTgxTgZ6cxkt1DOodsgwD2Hr5zG9
1w5onAaxXxLqLhn1OzoHerEZG/WgsQYeq/gh+od0VsIedqFrvfZWuPGK5M1VRtAQ0HJNpT7KTHtp
B+0lZdaojchh9Vtt3BnwGn5b5imiZsVq/iUuRP5M+oP+L833Iw5umybNwWR10j8UbAKStVNPV7MN
kIhjesXJ3gblCzUUUQh5qphi8PmpuUxUiTfXuINQfaQ6nNncO+rsZtQSWqiJjbutWFNENKe5SXuu
Ro0QUvAWZle7d3ZOmq54Ye6iOvgtE6wOjrYyWvZjRnrj9I8hJ7mTgwarFGfDUulISbBz8fNK4nVS
T1pt+ylBoe4C43VfJcO/BY3iZYkPbLTfFeShXpbgRrA2pJ11BBjTo5aVL7VqbAPOYaVV3lVT7Mc6
3g6VdbO1FFQ+Tk3YTSQkqglDt71tGgfdggD47KTJVxkBOlMzDnODA41D365h4HrOMBNF4JMaDR5o
nq9oPT5qbnIIc43oVP4W9ggUQFzO7Pff0UyPdm19gSSePfDrplGvgZqv+wgJlRM3D5wtVUjsUu0a
swrtLjmKD+/UNdbwDUfdUxhIXp04ygznJ9I4Xg5FelODwM/0YUe6aAsGQauVLyfmauLBxAX/0jv1
vrWReHtWFdwaWvGGysiFn93jKmTsD6K1wXEi5GQ2WN1Go98p6z+yaPxOpa9PGk+5KvpBuNnVRnZi
/P+TAWeAmDYJcv2Isk1wr7Xy0lXNUhH1X0f7rmEZ1xHzIKYMX+jKHUTPqk0Uf67/Agh4oKt8mWsf
tOqRqXFB02nFPkxAz7phtw10V8OkWX3jCKbvkhWOZLlnEQdQYg67SmdcUU50KfZhnH3CT6YtO61u
Q8rLDPrLIu2Lf2GbPgOR/aOR/s8d5IcZEFusa4cIBo/yOjwnPWuQ+krJOXslFlwxscM8RL0n7qGT
SZql81zbtjHCbFS+52D+4qzHP8v3hNybFxaHALoF+kTZKuQJVkmh+YodY3Cg4xtFWTs3YQ9Y3v42
WCXV3WykLtWbgv9CNggvaXA0Hf1JJ1KNLD5+xGl5HFkA0nwGSx83HJZI1tu+kVB/COo35nVDyHvZ
84ZJEN4gXAzee14OezJ+ZHQ5/GYTR9gUVqFu4XbTHJJjenRxZgMv3kvJZ2wYuE+wtYShw32FKM06
oSTCON4zJr6o3AU0GZXhr+6wHS73kqdDH39NSKBAb6INnrxwoeYgl0u3gS0mjV/HRla31Bx0wc3T
hLrqDXBV9LwQ9V4ASlnh+z+iC7whCy4lxVbEtoiOUQbuIg8qFHep9VcFF6LxtnmoLJQs26qIJqVQ
Lk5Pdbab+FVGs1KdXFMnf+DfuKWlSiMKMbOeAj96kUp2bdJsOEo7cMvL6irT9KIp4zsVD1I0y7au
TsmQ7GLnh3TlXpjBVZhRttbnlVLJ2zpUbjhgtlNJhCyKuoiW1gqbvPSdQP+oIq4pFIYtTOE1FkI6
bXPrUDlbqxQ/pFbO5NZwq2Tii3PVDaxnuW7Ceai26qX0gh8pw20C83hqf2vsBau+8DQGa5Qryppb
m2SXV3iPOu5OY5Qth67MIdPC0Wzi4Bcv8VJrpw8nDb5qZDVLsPrBNX4hmyzJekOzWpsGFi7DOBFq
Osaj+89BtiCniXHWDryDU7wVTMMVXRuV5cFYcau32k5Q8JKl7j6E+tFGxrwJ4+bkUg6dclt7+lO3
LbzqrG6VtFg31nCJeuuFgPw+9bDBjHQawG5amCgWYRNBZxsfQQvpQmeNTOhlMsvHYGGrq3UwsNST
YMGtiO9MAYupwb3rTD7k1J1nxeICAiYG0Pj/p+lvM/4U0GiBGL169A3wsvrSE2cTpRlDaHl242KN
UWIHmpykYbhldAOshlmtfZAwuwoHvcbIxr1bu4/QeARK8uJNDvUu+JwbtoRW+e0KdmDYP3MdAg8L
WQcth0m63wzV0cv6m6lFq84t/SLn7Zj1q1xWy5bVXqEH95izBtHim5s0JyLtRFRqbgMDLxaN9mGj
BHi4sPtq6nEywrPM8DoqMcMRYWvjEuuMZqZAEQ6AGpbL0MSeT752myvpvrATg1hJ+qkqnzHSdWVR
2mx8sds7DD3VtugemI/2GfWYFMzxgcuLLbE9Gc7LPIaZ6qLCKe450zvCMpXCa5xPO8Aor8Q498BW
D0J1EX8tqjt4ssVOcaaZcKAdrf6OgZtHhsMupb7HfLO1GlEmaN8cl58Qj7SQvFGdQB5iqbJGlBRn
SwV+qs4vbZm/7C/h4Ql3Q5SW6GEOvaQb2W5kGLKBcUoTlJC7IGZCMK7BWp7RTAnXkvyexyk/obVA
uynGE9j+veTJhilmVZF/yWgnJOiU7KJplkcx6NEcM2buRwNRPSzaK+nwTQm+M0iUcFWEySrOiPw0
56zIUGQSFpPsfSYPnBvU4IvainVPnjtCeQ5o5ACZlcJizCDX3GlE32k6Z/tyvBPt/G4KQMgYd5Mh
fpm05lKGe965KPX5q4raY5sAfmoAMJaL/cdDRccXp8Gn8KJdRSAxwGpgTTXXEixhYsDqJs3zN4vw
CKs/pJ7gpJBPqOOcTDQZbbPe96V37bRLPb2alr6dWwJ0fFTKqfWgmSlLCcFbQpJ1ZkQBREcTc4Uh
MfhmBJZHl8Wo9G2tIlDsfEnd4IVxiYV8WIb6bCcUYjto/Up8RFmwGGdzqila9M/+CEFgz3xCD0Pi
bJMhuxvI2K3dXdtgr5WvVq5frcZYu6qzkrNFPCJSr+Oh1PmeqSNs8/Y8SFwP1lkx7B0Akh/WzJu8
QWJnJDcxjtBIu4+r7rUSHIcmCBeQ4wv5DzY0WQYWGbkYj4khNua8Q83Ce2Hiq+/Jc3MoNwYd6Dfy
2nJUHcpFo69StRcKZzTDUY9MCLeYUORMT/pyGaA1Fp11/JxA3LYCvbcdQm82En9hgNQ4qS37pjtj
y41oJrRRTMlZjMqqigpgR9FGU1lCjN26yChuJ1lW19FxVG3VNy2Y4cKMkczC69Q6p2zI7+WofFBr
vlRkfwgC7a5wBPXCcwzUNoU2n40/rTSftWUdIZutkhAiEAWEb5XOYz+TYDTYiZDu83ntbFsXY7wd
HAp7H4qH4FXRBpTadBACHZbcunHoYNg3tUKI0dyC3HbBZngPo4l52lYULAOyKo01cY+trWxiFTtI
MCabEKOKngPJqv4qU3n3DLYwKYMKVFHbnLYtR680zGecKkQTKU88rJcN3RkEcBqgZeOjAaVs5uOr
QL9QuGkiPX/JeCGWtbJLPcH+rNtFQYcIzfwkerj4bmBfdMTMIERbBXjH4wxaNa4NpVmbc2+jQiTf
HOhwCGHhDyRWOOuSYteGbY+xIYvtS99dCo2wR1p7CKTZkeLDvVETkZ/bXbDDmj2XYTG+Rkr2RZry
SWUt4ID5V0MrGouJK8o2P+02J87s5+UIvI6NWwOZ1XgbhYYeHhanWlGOLiXXmvEhw6dHK1SZ5F+e
PlMg2oMEzxyrul8hUfOMmr4LW3sZa28z5ICZw2WpHQPK03PkzgyGeGy7v1IlE0uiLVoUrnaJ6wkj
fY2sItttQJWW7mTR0kk0kgWVd+YSoeyirNnRG5+AZI1lIHARJNE2UEG3FanFotiK1ylr9fDGqWEj
M+bcMngFhbyNOLqmocbAqLm3LMp9CHsBTl5e6zMuhG53jgpoSe/5kFwaunxt3EaEGwTpdL3+QfOc
ecHgctj8zg9gcKwnV/FbBGAlMk9iaPbET/b4S7cu9oEoa7mEq9fA/YdvDQGcWl+Y9Abi3chw5TaL
uCXAZq5Yrzbs8kb1Txtx9QfxUTYmN4PHuT/cqtq7aw4EbfBPJT5SLs4izFHZMojYxqezITN8HZDZ
K6wDCwr73pKKIu7qYMm3iB89lcck+8mDh0PbeCT+xYxMRVreVObeeC4Aygs/GfIXdXpNxnqfdtGv
ohhLDKfLvm2eoSn3JDz1EUdMUVhgSVRmktlgWKhvIEFe09I7p2lC3a14uNW4rHgJKgrW8lD/DEe5
5p4/toZY2/FHWO8Hcp4Br7iC5DAxnCixlvl4dxiVcvQjVPzOZ03CCNgtRhIcXaksrzF5d3xuSwSO
tdelexvCXpybhyZkpVDX+xHXNJ0wuxjgmWDdFQT/shyEa5tjl6LVFH5GeHXk34B0amXxIiFMb2l7
arwurte9qnKt2+U2DP4o0eY1Czxs4t1bbwwIrsmX46VryW2F5hLacMe5k/RE4+fdzO5DGZVlKOtt
xRNGlp9GpgL+uWpR9QAJzrxpvSgpQb50m9T0NcGY1LSMO9S0PA533s7ATbKIaIWuYxUrc74uVJ5d
Zub0r8lAVtqI8n3nFCu2WccaKrZTdCtVEmGLz3yIgBzwHHmfLDDO+fCmpqeQV7IyR4K5M+z0pmAQ
6s2ekwkKFkjJxOrWIAq2SX+fn4LQ9aBMjkuDsjUn++UFT4hiAKfW/+Vl4SusejvKnvQBf4BYDWV6
N8Srk5Bo/YvZd+rGgFvlUBbXhqN3on679hbUwTIyb41V+HN1Nu9GBhja7i8JBnPeTjBOy5UdPXoT
XWh8YebW2cTKCmAebyFssbpEHsDLaMg83WS9ynQUkXuhUe0bc+FH2Nr8k9L19di+8b5ZNpfaYn8e
J+TmMzG+J0X3p9s6Zd1m067An2RLF9Via2Q/nLyoXQFBmKNG4Gtlz9Y0n3qXWI9+cM9QC/yOSNvR
6QkP9q16jsryUrWlvfDC6im7ufHNyt23rhp/tSocsBmTEgtij95FsmygbXau9ZK2VnAjkdGSw+Cz
1VXzY8qmfwmgmUhp+IE0xQQ1KSWUx8iXhY6twylKSjZARLuA6tTRynaFrtm7AYEMQaX7UQmZA+dU
661TXuEJidc8u7NtHzesKDHMVlKlL63OYSs8LB6uY/Dd8wAEFl06P2jT5fQpu61S/dPTe5nveuzX
uffQMSmOBcfhIKfUBuQs8kXgOYtC/cv0ZzsWG9QyqXJgKpa2t5M22LB0A3XEEl8TD36qESGkAqxn
zU712toBpTNtMFCxEoZOuihNjI187KF9CK0n6UQ32eoJJI7qxYYvESBClpeeq1kxlN1ouRtN9+FT
ct/vM7EEhrKMGjxO5YYwL4PSRfaogy81B3sKsfEUmwmre2LhdvfAKerhcwUxoafTcsIjYT4KAn52
sJMFYKUQEkQPaxj/ufyXYA8BbOkTHl1acGyVdlOBPUjxzOWCVVbNdftvKMLVzDCzt2bEXa5upMOM
iw9O4syeT7Qhj2NsPoNHf/tJjx4NHVki3ovot5GvSuWuTHp5KLTqbilqMJmSPZJR4mECpNc5dwP+
2+6BPFS0pQRsDsuJXjwDg4KKAHMI+53L85eSJ9Irq74+JYRsWoofmnM7Aen+V2kH7183cuDV9twp
SyXZleKZC4kFKz4WbPLgzR4aeYb7COr7nUJCVadNKul4ioI0quio5N5CiuSsDry/o+juHSDewhEf
kiynMq7y7OgxdptxtWnQ7a2oWyG2LGcvgcam2uaoW9pXUaFvYB2XCxXNXw/PWXBuhQcw+APkAVCY
Rcgdz6aMjCFl0kuTQ4ue4AkSy+br/ysHMSPoSRaqpa/lTA3uHCjf2lWHt8tYlM2aLqQVgc4eqbMp
Cc5rV9v6DGt31Zu+B3tsrke1eSF50wsHCTB5wjjamm/al/RmkkasJAYdBpAp2QM4IpsAj95dJm2y
U3hLszz0CB8TvmJHDi2HHSO+Lguf316dCHvz0eREa0bS2/WE9wBIv57oK4ePJi2f9hzgDe7egPiL
kBYyjyble6kP2M8/M0qUPMZEGV0i51io9dGpOcNVPCuVZdR9NHzKJi8pnYeU4K89Wb3WuYQWSdcS
0pezaNV652ImKsQ7Nj80F7c5dzjIc+sLp0Cg8oaomDp7SGIxKV8CHikMiL7ydRT9uN/Eth8wRVbm
thYsnPDAcEgEvUbEjo4Ehpz+EQAmkHDUcvFblO0uI2bQW58wj/G9bHsr2YYTJSqgggeMozMS22FV
a3AcKdh+zheMuXJtpGIKOFkxEatdxtaXw6cmqPQT45cq+aWmKw07C3AGsqYx0nx0vJOHhGum+8Om
idMECy5LJvZAoHDXVGRyU+O1ZlOps0Y12hQcCwjEEURRs3c6kIvs8acBY9Xc3TWuXYvjNU+SmHt4
LrPLWDCPTGmEinRE6YjuAg93m1fey6i4S22+romVWgVDiJaqy67A/se2hvuatggzVe5FBFKIUhEW
7G6EeKW3341iAwQZp9deRzAsVxP6pWC5I9oSyPvNgufFOmLDeBdL6jEFOZQqgFFPXmlJYSSNAglR
nQKUb+nJ/yg7r93YmSxLv0qhrouFoAkaoKsvlN4rJaXcDSFLb4P+6efj6cZ0VV90zwDnN3InU5lk
ROy91/rW3Imk4eqHSAzIsW3XMQkctIYyc1PFCZYoflGmBEst3fV5pG2qILi3opykRzKLBlo+YZDn
K/TY/QuJ1hg+1VeRlpzbtapcFomMzlErnv1HvzRbRhuxeA5goftI+p9ayqyDdLpHEzVyD3JwhqnE
Np1LmwkvqlnEAbLuObC+JDJEEQyQXpJtgk0pQ8/dTRpgv6MeX/LOQpTvbEze2JYZHDUfraJyMbrD
CmrVbmJgxWKCFLI7hCCau9cWI6NvnM3iG2fcXXBq/WeU6HtBqJAzqZ1PF8dEG8ZWtyIQZbrTsQ0K
SUiSDhkkc8Lk+OdfhBKgXu9I9KKA05mSeyb+Y1FYv0nRq2VuoxAORB1CNtQ/CVvr1rJihBT4EJBk
7z0IW3K6j+pvj5LvriW7ctCN7jofzxgPbOKgEwuzgZyhkRFcGR6CV9D0a7MK7x2T6OI2fktsdBal
hdER8x0O5tZccRm3p8yjg+TUmvUeQ6+qI048sMoH7CBBMZWPNWkjxF9kg4PvqQHDG9yPBFzZouYG
bOhuOiNuAcIGFRFd6KZGFguVjYu+kIANO+yOU/4STv5r34xHcpi+ey7fZw3vJhS5YDPaaXTQyvI+
TpT14lR9trK05AgdidPApud6ihH44PkHSzgjLccpReq8b1tsQQLnlloqpFrcw545HhKLKAuTFbkI
T81UkTo23lecy6XFe9cedQGkDSWpCN1X4Dc6Nh0dsnrWLnwpH38ZbZ3F9FDnySnPAhe2o/oc/QMQ
5fdm7NZV6l9Dsz3lkveyShk2Esiau94Pyp3mLkBsVyTmsTJDe8acXFJpPWMYvVYUdnP4RU88nqOf
Ok4MDb8U4VOMhrbWgAIbL4mA/BaK/m3o1KchY6SyDWENYmFh9cAYjVyBSQwXa5D1B6OTj3loQn38
UIgqq4pPd2z8dAqV9lNb7bWjxh7wijc43nN2DPZpusY/WfyhFQ+jeIias19H61TYbGTBTi+fcuez
RWFYuaT0kqg75jt8DmbwWGFqwPG3lGEMXtBYqOykJ8wm0FGXAUKsgiERss1yWZoxKHS5rWRyjdik
cU5BvLil9BaJp1yWgvlUiCSR/LZ+wxmvYJGfRe8uoZ6K7n/TPpvaz2C9TAFPCgCSLV4b5JhxblHc
fHOX74vQRK6Wb55Jg8bMo29q3CSyjm7ZWJNc2K87/ztPqhWJLnS+iG+bz/1A5gNFEoDcVex2eTqe
TZAJRGSZayuVH6T9mTo1KPtjgALSKFEwJLTH22TaDmyr/YipdgREBKGkGgmBFWJV88pOg7NpU6Zp
k5BvkTM8kLG91S0UVpX0v4om35Pp+hQ78q6qTww0lx3apdKNnwvjoFd0QakTrEgsB2aOFWK+6m30
30jre+vEsCDH57H2IdW4DPkw99AlWubXDLd8ahJLkUSLiUZoadkPHeU4M1MYtNdJQYtLmmrvY0Ct
9ecorl8jCZ/LhmXO4u2Axag+PVK1CyO/VIW9n+PgClJuAw6sGm0vM8JF7LZ0FDoODQ4K5gCvMCKE
3qHp3q2DaBdq3SVO4OCNJCdTXBjWuaaZZTGWt3B4usHZVixder/KE1y17bIOtGefyYdRlduCgjgE
QOXZztJBT9ESMQPUtxd071BKpzB22iY8RdZV5gqmPjOndpnyRwsvPRFUjF3bXONSAXer8PSphgOV
/tbhmCtUj7djIxuaTSA1FXu7Ibv3zhoX8QY+Bdt2t0w9B4IvdYnh4xRGvpvb1nPCG5BTxkpyxSfm
65bmLbRpRNpLwpCITyZFOGUS+YTLLCNLsVbPHPE9LeQlOWSG4rJq9vP8Pe4YQhq0n8l3x0/t404g
bEnDBzN9j+MP08w9MUMoP05C77bR728Ym/wwO4G6wSBYhRkD9sI8ZkhJS+sQkguU61xsyEjSrlyF
wbds+9WY0xmDSjXGN9b/O+UGJ5Tib0382JPzYKNjxPtx71Oz2MZw39IdsBL7Cu91pYXY7mwfczrn
9bFg6Ioio2Z3bMkCIRUaQljyNsueWqHvbMdfDVp59OP8frZPJv61hPBYsJb1tb5DQksgCKgn8ZEn
I4+LSFdo01PUsRxM/R4036vOUSjW0EwQJTYJZ10Z2QbSPZZy9TBAmGNPqUhqot1Em0Qx4DJDenbi
MKukRfg5QBGwO2qbsLoShr7qRmA95pU0ojs8CrsNAMKlN7RfYV4/zkcrHcHJIvTbXYX/xtNa1OFl
cIfqfmkA1R8w/+egALT4YCDXbQJ3x+LCdQMwUfP56Yz7vzvA0Dkp7uEcFqETHgqJOAgySuFau6yS
pAZ4C2rMuq1/NQSDcaMOiaE/KmqB0T8F+cWF5DqI9INwn7X1PYQXSzU7d2jPeQ7rEHsSRtKeOw6u
BjMbdGHGuBNSe7C64cCc7agwV6SqgigGJt8n1DCvil1OXLgvLo5uXRpBQUuWoBgezQk8QtK5PyFF
bNS+2JL8OKB7sKFu+Ci2EUKJRq0HGqOSIpL8SM0q4T0xudQe6Onlnrkm8+AW9+O2/ypMZ+NgAMKG
u7MNj5c6GbfKBhPp1G+tRy9mYlrzPIitR02SWdUh1AtoHOY6qq/x4L7EY3GqTMJ95vcHLrLl7qX7
7HOsHPTp4sxOmXmmw+3h0t9iapJrzUVz+2XqvobFxpp+0jFbd0wr7BAIQ5z9xG3+ZHLxa7gbuPE4
qu+EgJKCNjoEcZOMajMKUnOcdq83CLQa7Qum6j1AJZIbHsk13tpWv9dbNDRgMPUu2nYWotouPTcp
4Q8MowNkqxhATgV9SrtAlcvUO+b1qdZmqD2FPQAi2W06y8AOhiXISpHlhws9v8/I9a1UusaCxJwL
PsJeZxMwf4J+xkvcmZTm5IivkviGh9A1nW1SQijCo0LmyZPXexvVVeeu/HJrOlkhtz7lQQVvp0t2
Bv2vgBOt2Tw0ZXUB3kw12q5sBRNF18nlGy+ZHr9206WmUV8YP3V7S0IbXk0y6xBYUzdGWO4bq4Eb
V6JRGBDIsl+j5xUJqaHUJUkZfAekGfocfrxsegmmM0FtP7JeA77ekICBOuxZkgLiGSiWPxFoABDy
76e0Bffsf8fQT4r6LSeLgukb9uQQPWIX5ZcQPumBDv22CbJFXKG7X1NI5Xigo5Ks1itwKQCrjGtQ
HxnBmzPOBVewsj+1pNm0QH8EurIgbTcy4rH1d4587xVndIyPGHygh+N9zGl1ZvRD6WMz82MrOhcT
TV/yM1DuZVZDc/s9IRjVyt6NAl9p7LwIB5Lm+Fr7PyrXl+S9gknbeuozKYeN1nKoFuKBU6rOoAkO
986xXxBqreuCMb+Hhphjb5Eci/o6OemDZj/2rvah2ffp0K4Y3N8FLcIY5zfJ5RFSzR3uyrIKPnJk
sgZp6qLUgAkD1tb6u5FFyp9+Dbb5Id3JAe0O0B6O25vK+h1DDdeptrOx0WXGzSyeAFZC8dNQwvrg
GRnWgnaESYS8kGwu6lC4a6jP4/U8nu9wgnjVeba52bq+MlnMQrTLKbl/7giPTsUfoQGNPusfMkKF
yIUGvhhutXLt94wURux19qP6kxR8b6byOvuWctLdI2buA0gIUai1jKotGJj98OOXgCpbwBvRoJYB
loRW1kuBjO6OYSTcGWuNlGuXBIJWX/8VAcqg1sOLXHsJykIQ5RAFt3F3EtauvjFo0TiAptvuyjP1
J3EYzgOuYCe+j9IrQnDkp1olacc8++El7gDhfQs6bsGanm3vPYXdZZo2fXKMQvxuS+fdK2YY11uB
MK+tmXsa1UqrWen20At3JiuN/WsM3tpivm5B8FfsWO547PR2YYNY7hTX1iWM5mG9R+QaDakhOTK9
HOv4UFneBvzewVX0k+Q3cgAuHvT3HscDzbzrapqSyr5yT3E+7rivwg3pAjRo1MXqfnPS42rzZLGn
wcSi9jBvoR52d319IVKhCdTBYUOvBqyy/cLQLk1YrodGO7uHuLnZQDwS4xbQ1xwzZ4dW38n2ABeX
RHwyOjrUjBwzRqLuueHRh3r4ImqPmJvQUJdieM8COGfaEJyRSeTEo8ULu60JHezjQ0e42z4KW7Ki
AfGyLfgZ9C5O7Q6ChDGVK4GCpRvH5jngmeCtpT0PGWokwYzWEJwgdBxJnBlbvc+fyIDRDqKKlkQ9
55cpUOKKqm5JOi7sDSw3KxkTJxMkOqREyyX+aqQ/onRoVwkucfIprQL9ykLz8pWnUHBnqcTvDxtr
BLx1E+UGzys5zDNoR7mOsR/04Nza4McGKG0s2ZoVLcOg+iAwd2bNZq+G7k9rJXewdaK1H5q/zIQ+
2jaPTzlUahb8YC/Aox99SIoM7zyqRoDrqBv2EYCvQwM+DYl4WZ5CTWbkUKiUsQ5lrul3wYu0OliA
cIk2fz5UDsixyCtRhs5fxRuw1ePRfCC7IXtC125zsleIZ77iAi2A3sXjBfSTfUgaC020lnP/SPpg
co7scJr8mlCn7PDFCHcf6qV9cRNoXE0zxetckmFv2YW+nJrJ3RSjRwcjd+WBFvB3ZI3Q40z3XSel
geNV766EKbSDKkMgiAnZdRVpFPDF9BgWSiU/+zoVB0KPpoNXtL85oMy1akW2bPUY8ejU4/KE1oT7
yxu2dUkVMRqT2vYjs7zB6+TWc7J7bxgrHlTCKHUDf91JkPxthSJlzhH2ZihA15UVqtuacDoVlzgd
SofOi6nt07bV+AW7a20OxXrOeY5CAI/h3JsTLmjVtBmNfZDm9rYGR5dkmn1w8C6MLeTkwpGHDJks
l6G6r/KwwOyLf5LzKOiZqL8AHXb3TU332yd1jLOHYW2yMIiOYXSW/aQfivY5IuD6CILRaCNUM6bZ
4m+lT6bnQLEdPaLv4E9I39qq2uXBFpocbiDMRmsrV+9e1IFXZcO1Y7CR5JqTZG1zYQtmkfdTe+WF
kwdRL4YoqncTFzCEToj6BplWBqon8jXlSYpf+CYsYkX5hsx8QgGj3SvgmxwBAyZ7reFuJ4dtCHPQ
acK0M2nrRPe/BlHCwWyoJcOy34dWwlJeFu8RUqtTrflbfaozgoiLn36kI49eG2KQHx3UoO1tB5Of
7VfFKjasFYlb5opSlbaaliabJuv2bG2PDUQczYeZEQpGZ2GXhAcGezBvwOB4xLqSTYebM2mpa4mp
uWvb0UMVtZn81t82Gif2wjpUk4Rtj+uNSbxEhZX5nAwGhBDg+oYpmWWFUA3COt2FeGSwffUnfNIY
nqgZql2d0gez8rndHmE27B2MHaknsIgwiR8LognBOgkx+lhfLgGzyq1jgN/JnLdmpni7s4XRmqon
qVUzSqczN0Olbq6JmS3Oygt0P8YGxUCqp5FbR5nfFHTsXWcj3KTBuClS2msF+MWqAKMXWKe0FeO2
lHSQzA5SLBx4chPYRUm4YK3KLOavGoDUaeJUZLdAIgYAp6QTr5m9gUMdw4GunY4MNEJLXqHK9C2/
frE50GxFKJf9bISNWoq9JIvmUA9Gt8FQnI10FsGwJIuwDddOb7SXLlTdBVnxl1XHyW4CzRHkximr
4bhk3RhhpULlFbFluen9xMVwh07LI2kUGa+K4Ap6hfslDVb0JNTnyjHgqJQRppM50KqBDzGStefV
IX2q2+wZbBuTTWzzVdgMa9fo8d87IeEdWv9ihLENsz0Ra699KiNRnc0w+rESK9oIvKWoWjVnqVoJ
kC2hUSEKIAAtsfYjxpVbgvnQc/ppaWgFbtPIfvA0hmjm3LJovOdI1fbKsNrvKu2YR3eCMJ0t4lcS
gxNdLgXSsTzDvw+qLFoPpH5wdvK4fbNWW4lU+yaxgXaBgZcQWEWEsh5BihoFQFgfIttouq9G22AX
AjK+8228sbT67uK9BpTrSCN9WbcMcLwcyKHVGDey+XBleP1wJ8XwrUcmxLgot1Fz57eJIiylUQvV
iPcqD+qNNp30jHKtL5HqQWnChU3uj9l62PBL6KR/mPZ5Wx3KcPhwlZNiGqc8qU3kq9lsDp2K/rtv
g+LErLk4xfrvEAzu3tcHe1NOzr0+JMnesUHZam181OqKPpBurkbg4UTOwvLtGMBxMsbF3Y79Dhrk
YaTpdawQI/ioQ3wlHkNa3zuvSRZ1icG9BNRzZ31iXnLv5mu88vvvRNO/SJHdmwF4YVfZ5W5iRp2g
FQoS+Yj0QybwyUMHM5CtjQ+IyqyrV72PgbGlj2dh/oT5FgzUbG2okxlp1CucWD3UR4Kzq9m8Hgxs
TW220c3GBnYn9rxnYuWJPF269Nmbqjj7ZYVqnc1l5TA+N0xqlzBribmCxxz1yIKhnlkUAnW3D23Y
FxmiNZLRvXWQerDhLQ1HOeAYk/hUchII1o2S/i60i/18kZ8nCbZLo7GFKo14ZfeB9Mlgq6Foc0rg
/gWhlE6qHVGDvrlOSWs59chZLNMTrciO6OpL5Mn0UOk+A8mxqjAskO5RC1gJ2os9WPssL1zsVg57
QdAQpIh7edTalUd+Lci5rKSqrV0MIi2UTcegDC/QNnmOaHaph1aweW9KxzpZBTk1CsWa75TnyiXe
1XQ5mLE/FUsGUBn9+CBYpVqp7TNy4KXe4fRNWTkjbbaLFQZ8PEY59dC8h03zm0qHE3RuAQTO1VaM
nCw0HEgrkOuJAY5MeWqfBai09UBFK49638rDcC1M+6cMnJeYaHS+HC5Y892NL1C9pZmOi5PxLC7S
t7R2+8PUuA8I8Ej27uCN2q4HYl1yL7WdjQ8RBaBX8fmG8eXolmyeOBktX9p3VTKAq4DGgU8Ft7zr
Kuq/sPqmoXRN0hmgNARy22ZY1xKttGAuOCU9RRyuIQTSrxH21uypqTMkkmHS33dt2WzCxHhSZSJP
OZEKIG4QwsLLFrSEmDHeo8s/gbY2b37A5LWXAJBbZX3CpNJ3hcJdPkyBd5pmGXZP8SA7Y5uWvnmQ
qHRiHuNYojxZWHw/cS1jQ7ot9juSSZ6BEmbrCuYvjrTgIirIj1My8daU8HQN9Sk87TWIO441EADt
oqrRQ9CHrKthXZn4N+IGUSR9CyDTpNP6bgRVmJpZdbJ5YOqw0wnEwsLk7cMYAD9ZwMWGch/0LKXj
ssrsHr7yoK1rV87wNvMo0IQwaW3uoMZQSTv6jpcQ8VnDmNyJIiCRGeHr9uDjeE24eoD9YgC0Ljr9
k7soJbcVgmy21tNLXZXWrXZhshUAViNDi1fEneMFF++hHIY3WvcaqQJLUSA/q9Ou2jc5agnLMJ4x
BTxWnCsvUxLtJbXDGTD+mclPt+aodkMtT5KbgQ6rUDyjcnTWk40aADA30DzbUdxaNjMAderM4jhJ
7BQj+NWFI2ydWjQ1UUVr9GP9yXyHqfoxjC9dM9inJnaaJWf3sjK+8yETpxERgy4ZX0oRnKBHqIOE
yKXbFXLrwgb6QWEQDdHJcRk+ytQ76EJ78wdUexSZ9BL12ZDg3caW/OfC7aErjskDbR4am6I6OrYP
FxFeHLB1b18GYtdp1C3okNuVkbIT9Yl5GIYmuTBpXVSa/1ZCVkePQ2ImLL0eOtVd52nonCPUcnDY
vM6jW0Eq3r0zkZiJz+6t7/3s6I1XkgkDdCRzMIpDpymjII8Tz1hadYNzVgu7XUQOtQUSC53XEbMA
HB+9e8MAvxuj1Fwrf/zOhSY3TnToSLnKLQY5jWvetdJmrJ63v8Sr4GmJ6DJ16HxzG8lO1KL85e0D
DmFUxwzmKt5Jv18kZv3euxYFRuEDOgveDXe8sXduFMX41h5Zu/oWJJrZEP5m5BHi8wZ+qdFhcO1V
qZ1qpob5kAwwru1dWo+sWIh6hTs92nrhXbLBWIJLdNjAR0C8Dc18gCVEPnFqCfIaERNcKwS+6Y5E
51kbEb2FbWBeHAROpRYCbKv1cYt3DUKJ2T+XDaZMIt3RYs46R1cfdm4MeDd3s37LTOK7ETT0EYiA
qY51e5lg7tFD9cAEEGgSoMhtzxuNBz9TTnN0/HZtRjxdwgdOVmu0m6mVMWpfDwlNXI5bLfN1bJ0m
AxPJmY9LmfA1YW7yNl6XxiNqdxQkaGDvkir5RCjOhF7ziJjLvEstk8ewRqZqssgsQzsluqAWIAMH
CICGU7cb15PfhqxpY4Y5/PbKO+ZN5JBflyyrwZiWg03cA93MQ2A25VuEJi/xqpoiIC0QAXj3hqbh
hd8NGiaHpgEHM5HJNNQoCunELiPu57ssn8lVSfhLyhHskhiR0uTA7B1w4/a92jjo7iry1ctBPYtA
I92nDK+2hTYxCSwGzmh2G2foX1xI+w0c2D5gnkIRRK6FrgbsVmG/RiuNvTevj6pFv2LYaqdP9m8N
wW0ZTLjaaeyQRNt1ZFlSqgxDezd4lbGinkHGGR/6kbxkGRZnoJA+kIUNmd+YXPBs4nT/IrvLg2VY
HLhOzPXfBJkFZPx0wSrUH3TNOZbYE7HOLWsMRktnatDFRHurbvt1zyq5LZCXKSjty2BESAlvplmi
Qx4W6eRt/1aksQFUx5rIbuUUrjwOFaUDxFqCKbfR3+JIbRzU0iTQ5tpD6SNMKSJFAKHx5Pl2v/2T
YPr/lfR6ir7qQhW/zb/NP/ZVlCNY8LD593/7l4/Q0PHnf/yWzU9x/sh+1H//pn/5a9W///ly8FMs
P5qPf/lgxaXWjNf2px4fflSb/sdT+M/v/H/94l9+/vwt/0vSqyn/x6RX5rIf9b+mvM4/8R8pr4b7
d1u4gnRXR+qGIZz/G/Jq/N10dF26hLy7EoQFSa4kXDThP/5qWX83dMe2HEn/wBOQdP/6F1Uwq+RL
+t8NyxC2Z1gWJzLHtv/656Xn975HfRAUOS8Zb8V/ffyXvM3uyYlo1D/+yrPiPDl/1+77H391+Js8
IUwHrS0jEsux5gTYr48HNgC+Wf9b1pdtbnQtTkTbfHeF95BEJvYw1p1/ekH+83H/+XFMfqP//lAm
vxGeVmFJwzRtmxjcf34oEHFj2fZo0UYFZkyjxu2/g4i5mu5ZSPXKrygbftvRR58o8h8EPzCJkOrF
sUQz7lX3Wh2fwjmrLMa3utAznX4oULeBnkQFCRXx+lgjUNNKnPMI7m1aO0WMjINeBbMx+8FWhLXa
rHr9DD+U3ESi119VxPQMHHjD9p7vfShPVQeePnHg6vm1+TIUV3CkWB+pbycYbNOAHCcTT4z0r8Dc
D6Wmn6EKNzsb/QfPuP1mFwNZ4FrrMmXcj1/6iYzIL7MbGI6YaMfyAv5bqdnbQEeSZqQk4ZYoFAzf
vpGVAJuhpdhPbf2pN4IRP1D/mlfdJnIZLPZEQCYV5UCTDrumtLdFm7yVQv4mvrwoD9tHDEwEvcBr
7oJwk8yhFmBkAM3p2i6PrWJhF+LYxuNDocoPM8j2PbWSSysd8zVyIju6AL+7Rc4BfPg3DKdu6j+J
BzYXpqDBh+mwsjA7jinaxz8/MdQjRDj9mVlmRlgG9UOkR+9hsS4m4lSzGVgc1rPFvL5MY80wwvyA
EgWXGKCjRi9FmOl7mUItsE8J8rJNlMas00X2Q6ECGFgT902XzSNdJFf28NpnRbAB1/hWh5zMirT4
qimBlTuSwgDDrqtpHUu7olfimZuTTewUTEZOnAzFl1oPrUJL7GShQtSA8exaL3XkefrRs+FzhR4y
e/x3LzVHBzOT5oL7kco5Q9k5PwdEOv1yHG+a17zW2YS1scM9mWUeajcc1mW8p7jLQeygTbCm/ldv
SP+AGkp5ykQ8hr5f+5SMLKWMOprPmm55kRGzYqII5xCJ0ZaZpKHjhYPiyKiFzQAzkY6uhMFLnTob
T0030O3soxoVfTOd6W7Ah5sbzvSm8FE4NFeVSRKYV+5jfaJ61D0wQNHesBM453XyrQQAyHsLswQF
ZfJtKDDVUt7Kkga7R/LvonHyI+8iSqrUacnYvIyjwruY50RbaQP5jkO0c1JGhzgGE2WT25y/dl5w
U7w5RpPuNEHIc0zwKjgiGRIWphKCdtxW/Dq1e9Yr9Ssd9ciEHpnLSKRajEebwRM8P1S7XjhATwjD
vcUnDXQjqBaKR4u05GLgxk5ydy8U/2Nkcm5D4wonxNnPG7Q3eNq6XrLvK4nNOEGxXl3oy5QLXzTf
RqPOOU6noUqjU4aIuIvpLsbSxBeC3+BuIGZVIWX2mjKlyUtoPS23KgSjERN81vd42Lq1yUg+9xwJ
gqajYV33H/WoSjS55bjTRuw2vVPezBj7Cp3Y1EsypHhkfWDLQTiOGcPAjnNn9igIAlpJY/TI3PwU
QJ7qB3ilMKNR6yOU9Ihz63X16Xb6raBbjgip3rROfmXNuxZduTMtcTC9r8yISR1DVY3y3N+WhND2
0maY8eiL/t1rAYSZarr2fUqxumEyczU96zSWjAZLD4CLRut6jPxhPgoJ1rZ4MZVkEgTWRg0R7S40
S8qm0sBojG1/zggocMrIoHqEQtWsDYC3dkWpm8bUSjaAkTKbFad6PawYw6NPzltr2Q/lodE8zCwe
PqYcJ7aNUXhJLB6CFThDtnZXDTUJNJ6RbycfISTa3sBbxP67NFu88vIeRq4dDtd2qF4sQN6l1d3y
EGQT9XevjyuCvVaiaw8Yn+AnrBSlSj0NYIaDJXOQpfRbnDn+R4RhntbHejQsZGP+mwS/N5BEmAub
Zu/wWTVYSuJMbnUOsiL2iNT1XqowWjbWFscSa7iGmxAjppEB+mgk5h8Z4Gd0QAbq8BVtz242nsOT
sdD156z9LL3hoQ2zQ08Vh53VWZv2DJ+h7R866V6Lzc9cI1UMtXXoaVuzhfFAvMZpZMilCjgSjb9X
GQ4gk9I0OGHY2VD8HX1uSghYTxwiNgX6TkMgMiiaYe6TiK/B1TBX6YhWVMWR/ltpI+TvSvt2JxZC
TFsXDuFAxc8aYY8j2jWhQImyUJ8LQVmslfW30TEaSrz3rPkQY3oISwze/dZMhkub0+Iw8omg6vyj
gRMBWKmDS1SebT//bkEqCs2jqCzf7Np4rrThoerrV6NDDVCWO/Yhy3TeusYzt382knKjSFcqjRfj
THohZZTDoLuNXgwi/e6kolE5GUyhkT04xq02ic/mqTvTjgHjKUpgszXFJS/1T11vr2l4G2pzH3nt
pfbkke7YNfTqfYPVvDFQq2fpfWhVJ2Uws0lnDZEh9rmVfodAaKeK6Cvbf6ins1GlZ2V5JALY2Djk
M+G+91W7LMBRKih3EZWs/Rv15V7acQO60XvT2+axM86xU62TwgKZXTSvxiQP3VBD9ZTYWYjOgWg0
IVWsZbmxICqVTvBROfLDkIK3neBzE9pKU23HMF4r213Xynui+j2RM4qPweqfEbLR+jU+VBscY7d5
d0MWkmHSn/PptciNd23If8xBP4psmHefRdrUD7KGnBJH42tWW+RsEmjnkgVoxcktVPZT02+9Wn8w
W3VPl/Kpt8qr65wLM3jCif0JbKVBrINwN0mvTi5ws1o7P58OpFHzJuf6le1ykyprHVjO0fDLL5kz
i7AL71OnPPz2rAxRq2YD5zK3cbyOtOm9McTJNqjrOAKyb8YrSQ3uu+N36IdH5Eo/pAHin8FA57vW
1eAQ1I2Bu0R5TlditDYFqv/RdW40x8VdpApMBti6y2yb5t0WMQ4OuKeiFHcyYXouBjgrQQkpU8ec
GVgfllZeaeVuxr7LyU8gG0nLb0hg3/5M8AYvP6SAtYck3yN8PUSBoj8TXhS1dCvsF4wLWfDeEfhQ
8/Z1o//oOcEhUm65wEUmRflKP2nDgPGtT9pjVDO147z3ivOK3gfHEdM4F5G7tQdkgtgINjZrTOLN
p74aryiUCdcE/tnf0HytbJ0RgEkgUFJF71zmSP9z8aLTiGCQAs5eV/1SZyJKHz4t3ZNlOG/6hE3X
6LexjhJcdLvemuZ4XX6yNldBj7ESoEXetg+w8k7AClYd+XTSY6DYBXtrBOpi9pu4jI4ekBZGdfHs
y3dnTMwyngJ2FTqE7N0PxgxyyD6s1t8Z1nCRpoKwYK6ZyO/n2zO3m0WOHCccIMYg6XSMnu0AcRcT
wTq1bxmq3zrwz10+vDlEFPWl9uWHtOXqwrq3+nLTYgSY/2HMT1D3fBwZT2NFCW/LjcCbrzR5DdV4
KoHxVqy09fA6lhuDFxNSyT5PvFd9yBedYd732MHh5q0ZVEMyTO5bq19ZQ7dwPONJd6D4aigzXMCA
qjiSHrYLhAO1u79qh4mGxqR/TWO79vTV4NDrNsYzcbArH4AIYpLUfMNUuQU/cyVbCM8CYDDY4e67
RVZf6o3n2jQwmhXPbcmv72N3MtEEkIoUKXsjTHmpB346jY+p0SycoD4bfYZkL1sx4peN2EPRW00Y
/2qobz3NbQE+LcDnWiTklYWr1hv3NQugb3i7VpxU0m8igZ6injkw7p054L3lv4Y9XvohJ/AJzaY0
1gluZhJKGMGKU0YXdRzNXewWR7fGjM6TA43Dyw/9T88XAJVh2mT7+fMjGgD44wMWfHix924hD7XZ
Pc/vwizI05Jw49G1Kys0d/DiYYNsHevbyEL64uZ6Jgb6hc+0bNjU4NxCOkK9OW59yzn7oU1rPboO
Wooly0e8xSmifKjpUmo2smjmdMG+Q3xlV85zqs10DnddcTIJcCL/H47Oa8lVJIuiX0QEJJDAq7xK
UqlKt/wLUTbx3ubX96IfZmKmb98yCMhj9l7bqqr96DZ3AQlkPgrDGmGZP8Vkh0YHvEo9wSILWyxi
1MpXabP2g3CPP24pRuR76N3QqYnnQ0MXxSyRfXbmEPWJx2ZbF1RfHu6M2kGJ10hSTCBt15/pTokR
3NLR1OFtyQ6vqoVXQjSLGq4jog48BWtDBpuGiy64u1qCuVqHEIQuvhcpYkLwqHzI9sCinnpz+Z4a
F+tq+YyDUW2HVvKKpAFrFaOgidslDh5bwGgRytVC8AmOet9WWKa5bewJb/pgb2qq0P9hj9gpyUQ3
tFz4juuswDndWBxI4bELf7ypPLp2dCowPGuaCa6hDUnPf+j4+6Fd7lJ0NwTlEUc67lhd4o7hOVy6
4NK/D+fsJfKmU9CbhyhC07SsyOJsx0wVMIimT5/OHfUWveHFU9YmjWImdKRWGuygJufaC3kRwbyx
HGdXZPHRks3WGYlysaeTgali0kiocYtFnbtvTLF1DaSlzXw2Q1h/9Y6xOmSsgGqzvZQBJxtqtGwm
84sHP0JgbXHn5ODrNdZJN35xtF5b01tHvLbVvRcez8WK43ojQg9fdXzq3eJAxuSa/LgH16HUBp3Y
M4Pv8BUv97NHyrfJTxj0LVlQ6mCXMVulYKsbdN04aBu1mxXcDLw5AjWHGOZLQJ5yLsgCaWErABUZ
ykMajhfmkoAqvJs/y4vkhbmIbEXj7U133EW9d+2RaLsBkJL0yCj2sQDwDgYrZD2IDM5ttnWcP/px
dhzA9BblDGWNlOYWnndmHxkY4T/w9mFvHyUIj/+ngj3g7EpyHxHKA5JJm/BEuLeW9xnpncgAUDeF
1s5Kml3YfKE+IpcEl7vnbZcLwbSGzR7pJ0h08sDfFQGMx9HMXqvSusz6Qw75Hbu6Q+SnoJxAznvz
YeIMnhnBLhfRTs19RchNJBVEWwDQ9ksWmfvlXVg7C12nu5uBEQmCU2InvjBJebQr/eZLj1a4PYVp
9xwyj9+MuUcEW7YlHfdetMatM9juACMBhcziJjl3PoWicGywEVlAdwEUZp6BVhQNzH/noyqg51Xy
pWCQsyKb5rcJZtwcsXV2e/njjMQDVzWaYyLmEY4StDEvFW2IcK5NlryN4eP/P/OsWQD3A85RwopI
pyeeLoE11e7XAydCPaL7krnBvlv5r+z1AKiP9osy/qqF35D5DuMhy6SBtQtyknLU9XFj3IpRv2Tm
MlWf6Pna4MaA5o9dJCCXc1yCVCx9wLGW9gAi0EqR/I6HRPOTYtEN9AuI+AUc0e2tejEZ054k7rIH
j4wT8h8DJzNTu7rrxTad+TrTMFwbw98C+mLHwB7ywBZ7bwb2BwqZhk0kySeN+c9iyusYyzfXrFrK
eaHaZOLXYnxOd4jgjTAMIPw8moiTebWZ6qYi3kyt9VfN+a9mTod9xsixxbPhnT3cB0b3CcV6ZiQU
WwsPo8gEBymuPkS/CnvosgEswKhL6LIe6UmlFAPvkkrDbcWoUG8Vg/lVWM7Z1c270/KZeiLiLLOz
30jw+bujd4ME/lviBFgJzcwok/mfPbCSjPhNNJmoBMhHx2aY/uoaXUvKB1IasluxDOuX90XMNw+e
+8G4UgPCsuHyKqXALdTxG0k2IZszftSxs18clNQT2slktD+CebiaHj+Nk/72wXRFmu6iUEJj583F
RkXJvjS7zy7gQhrMVxgMhU/KwZxU8o4nAW1t2ix0XSu+z9N75HPVaWKTtTPKzyJsb5XLgiFN1Hcn
NXw+M78VyVVSMCEHJgeh5mq3RncwzfQ7CDgEZBLfMdEtMDV5XPmRn4UE03g/9d1eQvpaJwZHTuJv
JjqEaqLX8/jlmBKuxgFSl4lGjYEZF8pRO0vTkbk9S1tjjHZoH0O2blj9+dQtWZQrUc1q/RjODDKa
Kmu3daL+RuXY5GRIOG118TgYz3NqLPE36UtjuMWdUV9KnqB9ac9MFobCxu5B8K6y5JuhgHeUeVCf
dM/aIvqc7bgC5MVvUOV4YFEjnIy+3k9d8+XH+ttu+fSDpt6PSqEp21tNNO9wPICF58dWioAlKoyn
Uj44StYnM4T+n9nWqZFLIDVuwjkkhcOe479ZV4jgvUcjp8ZpA+foeOzCyKDHFNmjLfLHAoth8lPH
tM2Dcp/zkHzgZmL8Vqtky2j4a3aND7/d+ShTMUyFuNWWS2qyeIkjLZjSUdp3XLKOOglC1i6Kgex4
HaJ8V3nmJgzjejMs/W8DlE0ivtoQXlt7t87l/2dmJ7a656+PSK+o3edDEdEEamkh6keHxFi+fpOi
8u6sazFZhBRN47zRGUvsuYIkhmGOM3VZzA8FhVTNXC1HCv3/R9uiy4ax5x1lRF9T19WvURW/lRiu
VRl2eF24DF2i8Bz01tFujHw1mGl4atEPSL34cSZGlSoZ70STfBNM4OXUOZPiXbq8lXJRtTsepl/b
QcfBev8tdS3vHjMTrAHnYxLwrvC4rWE4XLIOMxgayiFr9DUkm+dO9NMNrPpnXlj1Xs+cpcrvcjB2
rLQnE4ugIWA6y8cocj5cl6Fr46cnm+dYQYhC54Cmbvku+DVcXmLyI2mqA3HU98bIz+hQYK1t7BU6
Li4yqKDb25QNddNuw78wqTAROtawacvknxvQtlcdXpU4GEAVyeJQf3d4/RGe4syCWSJivlji8uob
WTcUy1ESNN6wmR2ko5xDH2CMAHVYvIiE4uZyrOX2KCGHQ71AqIFuhRErPICBzMLcZ5aZdf1hABCh
Gt5QVoo5BOPOQK69oUFVix6AfZT/9mb1GzpYro2+h0Stt1nBUzw7zU5EPvaU0lz3sVMcyg7DdrZM
BWX4jzEHB1lHVzT16X4M/KuZ5u6912boE4DJlTqRG98nBGRZm8yMY8a5Xus0cDYERsqVFyx3aksU
SR9AWqF2sIvpF0WBszFM89Av4u7UxgoJBHblsnDn8JcHoosWSCPfGpDHeYZSYdVcptoCqFB3SGWG
4d+Q+bzxeHwcbd5PWXoBc3n1SsQ9qeTMAHSylpL/gi38yOeR7nTsSapd9UJvT91R8NmDqAJYMKnq
HpP1HMzRvu+wgoT18Boz2z82LVO6EfUCkDczdztcUt5vAE9uaGdC2xoQxkY6fS1rL10xLgXHHhwa
F7MRHIMCBZREGIWn3MB9u1Kc8ysfT6jJVgrNgvMeDOMTyQRvo02waatmilfCWmDQPwXKrMDkD/Fd
7pkUOK7RMs1oP1OIp5ukebIWB7s3orPTku10rb87DG2rUBa/bQUgpp7t/exwo8jF81nP3qvO2f9M
A8F2lUfJUjL+8hbeGZmKr2Bmd4nlHvuRl/RymzhAG10hAarn3MjC5uMHEqvWqoqwc6RwOj3ETyZB
24Eg2Jfd7naY2r1KxRWwlnnIk/ymjS8X5/HWcsCOu44z3bkuOQGklZTbrHdqFmeD2nTkvzg6S8DN
PaFvbM4+kFOnS519o603wwY9ErGBXpsah0g99G+ZTwKMXHww0IK+cAsae4uV6aE3vMcOOcuZS2Se
49h7dZT9bxyZrpKNFe/1IswK7DzfQjRHNKAY6iURYKR0OM4MR7ZuTjhlhLEW1gLWdIwl02Mw5mR1
sJjbxMtYFKfxfS/i/hGXS0VqMGOAglJTRLhbhiDDnacWY23erwlM49aY058s6i2mI+ml7LM3k9X+
Q5E/eXpKmTgZDZG2wQZTAIeZ9Jy7xvx2kYOc7QC71+gAG40jyN2K7NvJ7xAZGKi2kHXQI2A/9VsC
yYf/A6aZA3VF8ujEEcaQ1oHtjbRZuD34u358InFqBOhbf+bpfHFilgQu4eTrugaSSGf2MpUcnlEH
2MYyu1s00yYbA0bYCMYZUVd08GUY7bh3IMSo8TEpsDBF2seo4bnfvk3fodFDOANK+IFpU1h6FgcS
VJ8JrEGaK74VaJTUmACuSwe8wKgehOtcZe28TalhrZIA05jV2E9jUeJEpFhqtDkwvwoJ9/IO1Yw+
fIC+NMuuvOM1QAD8ucqAYgkbIUVvgUms9HEgWaKraMXG7LkbmI3NVXfMM9LjiVXr9nb3mWgCUuye
VaJjoHKOh3s9LaztMPDXJhlFiHzZhyC4e2mIPGEC6SGBHtLKOUwtB4ZwjZPxEjHuWavnckImelNY
ZjY9NQeINzzAgl4BPTxqJFUuT8JWiYmgxLd5rD+MLF4IBRRyxEhvrclYDWX37AajdYyGZ/TmOGYM
89VuGwKjKK7XYarfgsmSO7t3sF4SrQpIpNuOTFMNN/u0BJuhKMQO43ifoavFug8qZgRR92Y3o8C9
x/QjRD2tiVmBno0NG/3exmmBFJl1TyZ5wOApJUTGGyHujCSAMEJJy21OBBNdz7LLpijVzFHHhqMT
Ri1QdFHj/+ddxAgcGqBpgSyhUjBRS0aAEjdxt4iYw7VXCKQqBdKpEO7IzjSmN9wKaNMXFBbkmovB
Lr1EUMT+un43I2mTkcjiE4c1B0OFV8OnMcOuQ4hPex66Up8ZnKJaR0cPxMTdWP1PKm34LVUSbXxu
QW6m5tDK6NPlykonTQ8kB0MDdPPPIcF/XTfThaMnOlT5sbcDKlZsvDRShn2082E7mdBNxqR1yAcQ
x8rU5cmAF7PzSvZ/MxrzWVqEK3jTW7Voy5Ti2dEJsWoluWlzRTVQMUY1k3qbNTaZc8GvtjKOWFyN
ABu+1JDpnV8uey5lHG0BVKqXVEtyOImKGq01u1Mm2kc2L+Vxyv+spHtnO03sIKfbWhTiX9WTMc8O
kSa9K7/mgGhxNjZTgLi6rpMHC1n1WR3T1ofVEc5n6AegdxWAU2QJ264y1S403NfOr6xNIu7Gpjd3
tgPkTPVJepaNv4bCX6VYNOjtCL8FAg9luKTu2US4c0hkj4+BE92aGnYDLdsB4lD3OFXJF6aTGeJf
TcaWtPelSlEoaxuzNbQDNclm1djM272Rf0HBvGc7XeAkD9Alu5l+jWfAKobc1CVQlKL2MHIP8Z59
6M2oC0IBRIaRNSWFmqmG42F9mefJ3iS1yY4yBEyNwNBzU2C7TkZ4RohFL6azERAYZFZ5JzCiW4+T
b8urniqoBZZZAdxaMBehjXUCjMtNefY18ObF7t01W3sMjm7tPUURQ+cxnaADBsY5rggUiB2eBSDe
W0QH1SbMTOAiIrszpwxlq3BJaFLfSarB7hBpv8atyjGKUcDfT2btM5Coa/Tfr3NnBcfYGL2X2sSn
AKF9ayPgW9VFSlzmCH8i72a9kyJ/H1ATH2bNS91P6w08lGGdYqZNhhIvdo9Zm/nYJaiHU68oPia/
QdJFMoA0Qa8Vwj3SM9/7Pnu61ljgtVlDsINJW5kJ4vVQQJxDYjNWue9hpfVVvemk/1QXKG3dgVzM
NOquoURtCNMroueNWUU006lNsGFbWEIajx0iC4WzhW8lyNuzM7WM2itm/Q15bZs2wcKQA+IG8hsw
w9hCudkAUHkWLbChuKPFMBv+Vx01zwYgmr3HsKCexmnDioXr50cGRCC+WlpzZDlNSkCx4ewCEoAb
P8c8r2FApQ0bDeZJ7S5LMN5kwO+3nYmD0odI3RgNOSZsctAWM56dW1dvqoATffLnrU+kYGw4Aqxj
Em0bSZARub64EDgreM6XOVe4iTyEznTP+F0LbEON2A8Q18lLXMwC0wNrtXmrvPFI2PghNLpjMtUK
RXOOn7wDct10lHwg/xC+Tw+Zq56YRiIoajPEfCQzbj2Ja3xEKdRovAiUcJfRXcJ3G+DxnpmchagO
YUsQQBzAaJ6gby3VcZmYoGU6bBEwFvrdWPrsUzuwq+lcfZAwg10jSr6wDW5ITkJSbogfIC+c5QUC
YcY0fIATTBRgOrDaROkypiAUemK8GjvjxQ3K56C1z6OlINWiXYQwaP9zq4TOguiJpe8tQ/YWJvSE
9VxdYqGnG4rgJ7HQGVI4QZYDwL9fBar0McOkBzcpzlK2TxTN9s798BrJK0jf+8QQEaKVvsJaXk+Z
qM6OVZKhIxEfFVpi3+p/Y2WQF5pMnwNSo8EBeK9cOrscIXWQIgGyeSkG7L82ZhDH22K+NRj6tnbr
fke29YDZYk9l7hIY5rUTNnGBSMaCbEUv8z6R5oj7HzCF5y1eEywpPBs3GwkVlm0oR5L80ADVFhrV
iBU+hp6JYn2fTfBCOPD+iYBixyLaYz042NatvLjL4gq88sjfKcriWimgHYFK0VBRteclJqaWRns9
a8YLDkWQ15xSNR1z0w2uqqfMSodg1w44cwI/+YYRB9toFtc4T5967FLb2TAncnaxe0gmayuSV5gk
468snAoSW3AyC+xftpH66x7ZALAD/35KiItPDKpt5R7rzPspk7o+NAVbnWggV0Hb8XctcBhXVDXE
oex4fTJhKnHECDueuRJBs68ChiYG3yPySF+AtoQgq21YQIXhV5sFb0qj2RLe8AhMub4zs+4X1nC2
DSIH1Eg3H5meQNtrb8rnngTY2xKOhbV9fjX7bNtYNv7ilmgTKUdsKjOeMiT3GouYY3jhxublA8wE
nbKMoLZV3s4ykWoh7DhKQLhNDgUMvslShT/rMdozdwiBfS0eL0yGbYDKHNyOvLPw4/ZQY+yh3g4Q
fVezsjH/I0R3GUdTAtqHsFxATS3Fk0Y2i5wv2cqm+BtFcFf69TfAxLehY2WwKFt4exWhWe78TCIG
mFVzQAN4iCAb75ripYobtpf9eER1e9QBu7GxnC84iHyXNb2DVIqaeczZB2ThfqgNC5t37m9nxz/O
2mQ7gf1s1UznUc686llt0PuTCm/zroa1jUS37rZpSayK7fu7bIL+gdJCMCQOGSVG9seUk1LqVOol
G6JT1gn3PObpr4diEyx06G7iUj3bXSzWqZ8QL+vLf6L+RXlZ3PHyJP2wPlTJeMOby1szCgvClJN1
5DjJlqxv7GwB7Qfv55WFyGybseiqUgWgJw2eXUc+2MDtVmbDgZwGDeGRQNFmlQ/7pjOfO/9rIsv7
TlkQi1y2odL76xPg/ETGs4/W0dHs8MQlGaFstqVPLtsxG9ps30h0WD4Vn1cWDqMXQFj8249k/YwY
rTJ/PdZRwggVU4wLRxFwooNDZ8OmDXSxes+N6N2kDMyiyjlLB4Ym11ruyH/aJeKT+SCJmp5pr7oM
fs6cBG/VCKw7oF3nuzbvZBeu7RCBnJBjswVfD5w1eE/pT/cy7skSCQBs+Cj5C068lRUuFmXb/WNh
+iBdllVo/aAcQuqzMXKS7VVDi3bxcBgpphcMKBWTpZhcwjZyeGIY8jC5WGYYE7Uf53jsY/cqUZ24
HtIFpuXr1MS02Psu3JXiwWY5VUvxQ9wYweW9y76nemT+G0NhM+2dXdN4YBHJALU7eCVWRTA9STSA
tKtXi1GcrXyi6eOr24a/kgNRlO+TgTIIVs0/okQwWGqWoVbvn0oSiYOGIpTKgwmAKneYcG+8kYZj
JkoQGcPR5ouEgLKVq7eNOXMa0Htp794LXCpEKk4so7yvwf6FfWsfBqJ5WNkZJ2ER6o7DYykmcaw7
GWlNFpmjI/+kw8cw4+E0g3DaoZ8CT+CzW4/g/vLd5sH7zhuccRkLiT6mjlTdt+tDo7A7e6UpC7pQ
XJxOsdEJckLKLY5BwZGImaun10LMp1he5uRORbLw6Ilr4pxCviV36tZc0HWEqrwVRAcY9XwbFm9I
g1SfbYNegW1XqEnwhoUm8g5WDPsiWQBCZWysQ0rDld10r/REwNcZ5ic5ojhIA2hL6PorxXh2Aj0Q
WJ++7TJ2S4YTFnJOcFW3MKmbW9aZSCdqftsUpt8Yoh+LQ0AJCJQIXIoRJVjBRhug73wj/GLrDoSd
PndXtQD/fUoLK/7ODdchTca7MaOArM+6O8MkRDzNK6+rA1qwPwrNmrJQ3mO2ZGXVbaeBj93EkrKD
jdgaxcYPYYj6+mwTS7YKRocerwoJ3sv20zRFm94HnuDGCosU7tP1SMKitlAdcmudupqOyY5rgq5D
3mQQ1fcDkU80CUwdE0W0SwHE1OSlgHZpNQdMmxhygNTInik0/6WB9xG1CKi8pH7rJMJQiW2LFdpG
dxEAWnziiFSnB2jCml75mPpsKrKhXJAuKIhUizPKwtMjdXi08unZBMmTsHRZpW7LNe6zg0qBRxcu
v2VNK9jNxSPToQX8QjyHh+ZZ/TSS+UvVOQbAq/i9dZn6zJpHl2ZxP1UjjBzlP7SZ5W29sp4JITZe
XPSWuQtlvQ1blw3BfC2l/bK4XlfF47ygDnKMflBwSyKmmQj0nf3X6eCtTwL4HYBIQ585YVeQlmhb
oH3/T3DStqAT9Q7D6PPKrPqzqBpOxjBFWpwUP86MIBGtzhMcEYKgNyNJSQig8grRRIAKPWV4Ipn1
Mn0w8EfxqUTOIzQya+Ol86cc0mcERmsxpNuqqS+F75GR0ek3kaK0m6AJutL/jAxqo1Bbx7CXBGXZ
21x6F3yCP651MTJs48GHESG3I+sNXd3PnLHzZEj0io4pQpGOfi7hFlp3+as3MG6kbyJGrtOENQZf
o653c2772HMCCVVnZAf1VyEx3ZpV+D7jmF5i7GSf3ARMsgU95GxHvz7VyFSVxgHLFvneRwCSW+AF
bbgqoWGdhUlSVS79My1hB/LNek3H8q0azLfRJIHW6r7cyn30wcdUkhpjXv5hRWerG+giLiIe9uun
sEZ1JiqeDr8Ckq4ZDPMYc9qacAdNu/nxpXUkJ/MxRJYaVWASyuVnMJPoNIMQGKYQWVfS7qDrIVNg
XA/SU/ukE3Q1uo2GwJ+pZ6WO+EOtLbPn0KMnBB7+yrbpCdvOyU2AJTGuONCmUlFGgGUMynAMCQhY
5IM/6AQ5fXrvGeLSO8UxdNS3DQFsVj+yx5kAXP8pbxNI0+y+8tj+8uYaOaSpXkaAw6vWme/jaXot
FHdA6zLjmQNxdMQQbVrLBmT0IBeBTTrwS2Ebp7evxT9plpsWW1sk8aBLO35tjPrN04VcHTkQv3LR
g0UGOAOi2t2oYngXIwSOwGbRYWgfblJA+kgTvxBid6rHAQ967OGUaM+AXQbk4XdWEeCZ0vMhc80j
LtyHKCaJI7dpSmiEraqDsTx/VyXhG5yeYC84NPWxnfsHwq+Poh4/i576sSV2JyxiGs4T6WRAZBys
1noIPzrFtrBuT6XJhpopkvBjJOjGd0qKLi8NVFRSVl/Wu0tRDO7wVsLzVoqKLzXp5sfaPQ7e/NSZ
8uK7BAI2HT4QAY8Ildc5ChS5QeUt1+lppCsJzCcHlSG7r8voNXTVIXEp1bfhtDcHMcfEgBxeIpPZ
13Jg2SenaU/jY8311XH9c+OLZ1mM16hLvhgQ1ZaHJMf7V1vdfWENeyJPuB/bm06Sll93wNPVMx2z
IirQ4U+Gw1F5EMazsODF34h/M3Jsw8qvKEooIgv5xtr0Hg3moxcDyA+M+xhn/dj6SxKai4AJqais
5efQ9yhrFXvWgFPJIl7PDS/CvfDMQBpa/jDBm8B2i9bhQHn0gogV+GvBmz4ZMQHgciN4XB10Fv9q
0K5NLM9D/NcX1v1ggWeOE27p2dXvRprsQZux5OXAZD19X7sdsnGysxqqxnZkj9lOn5WdLjRqfuWR
nHFNt9+38THv8Hxjjn/OY0E635/hzBdTdcQ7mPsOf21IMaf7GPl/iXUhrrJ/OGWF9j5j2hI+aRIy
WIStlw1BVoJjHX1uRpKOkrV9h19xSS3Iv6Km2gkiuWghET1OXXCwSTKiPmRQpehmKBn4svYHglpk
y7w3fMEdu7Rkc8chiC6BeUjI9XLEH6ss5gBmcldyGhEEz02EVOQjZHgIWDb69F3FfNXvfswuOoWx
de9PL14GqTCs2KfPg3MsevcWeOi/S2KiFssRS7epvA0ZAINdHvkfLiQZrJhMzCL9axMzgCxD35H+
8zpH8qd1LHYNmh21x1BZR4rbMeOkrDBh5ixufZvpVzk3q8qYvtiM+KsWVeXIqIBuhL6DKPcnglOO
47SsqaprEFhPs6i+4iblaWXIYXbqL3SSa+477x17IPJyNm3RYxHBuMNLyL3ghX0A7NrCG4AB2xAN
ulDaenh19VhcbfLG54QgrrQFRWgZw7bqU7aDor7luHw7ZXFHUmShVE8QS5IaaXg0DBS7FfiM7C90
i5WANQIG9SLiGH+HhvPG7wfRGfxJ27pQ2frkDwQKIoeXsU5/KkS5uZP8A43xzVpuN5qLBVNOdLHd
T8VpUlQ5+ZcmHbNGeo56a1vaGJjgy1pvHmNcOBH7Km+OfiePTjDcWTpCsrkwEVKG2GCU9kZTvgZ5
c1EkK8lMEvW+IJhY0CMpElSuSXdN/B4pMJ66lTfxJNmmhxgx3Q+ygb++7OsLn817/BpG3jO90qPN
l80cDyGOFz2RDajDbrPsiFzp3HmRfhoi+6WDb2Dp5xFNNPL7i+/nN2zSAHty8dsN0wt+FvxTBiYq
MHOPo3GNfH1xa0UCVwLCgq+i3HWVw1V1p4/eI0IMdhK7IVdczWbB0hAI6ZgLjZYuDsVsWayqFqVe
5jJocKjLijg7oaG1mJ8Ygf8TsLE9TlCs8BVYiKK7dSVHsphnlhd95uCBB+teqjbdjY5zH1i8dmBc
7ayye4odAP2wMJ8D4X5GmNRlwCfOPo/7W8JPpKO9dwbPww4WUloSpKlLxEM2P7NbmhuXIdC68Nqf
vk1ZvEb9IWqnF79Z3jnINVddlD2PkO0cALY8qbhcJBBoI5q2S0ZV3kU7Gw4L/WfFEQeqCCpL8gMA
4ymuk03Hdripg2BN08GlbCPqRv3Stu9BgvO67J+YQr1WdoVGrCw/nDyh5JuTrZG6D3jK3gp1tc34
l7FNIojM8abPovDOFFHn1naYKqPOzuv0bA/hPZ5sAz54+OxOjgceJqNc53wPSN8Dnj6TeqZhEuo7
j8HDqhyyf5TD5EqHKO7pzldDoWFpd4QZE6TUugxVKuNhLKN3zw0JRK2Np77nikxhDjHKDcttH+xs
CSMO2xq0XlKpm3E/cTihsXisFWdXR4IyhneYM0k7PTudc84QoOw80b5EEpGAyz6Jq1wy2KEdteZW
ML2Oj1IPP8uPN1UKfMH0a1XACeeqv4+Xwq3vKT3QFTV2hLM6batdU3+gQipPjuAQajrsLabJ88tg
HnW7No5+fiw9lseIB5a0CGD3NfYGtbiUjGy4z020Y042kE/AcI7sT4zr0i5OKvNI1Jh85ilyelZ4
6bmc2AEY2fo7s08siKvPxQTFf+pJjOgl1pAovR9s8obJ+4lMn+e76dGDTFdhwKYtY9KB/ZvC0bdh
ln5rh/Jr8BifypZpwUBfxeJzUy9dWuC4UDElkoH3FN/yhiEsBI+o+TSa9KFh3J/I/hE1rRsm0w6B
RLA1yW1LouPUDnT30UhMTMoVtmvdU8GNM9T81t0qBy84qBsyFJOv2gHiCKPhaxowrDE9MjaRqMAH
dKbeeuwQ/ZpNAQNo8jpLfvaK6tGsxlPCxQ0GMlFVFJ6DFIOpBiKH6NA8VyF0S0AYZGD2sB2S5aio
khsKpmsqULO1GKEAo49yo0d3WFuO92gntMS2nABUnhEBmhBMw9MgqA/NeZp3rEEZEjAmwTyAEMbL
/tyiZ45rS7JT3DdZ8gvRhPvr2rN3keWIfV7kZ8kfTah1KHS6v2gJJeQ/mniClQ5YNajSLPbAF5iK
meti0Yw04px55BJ1tX/jXLnQk9ChkoKAhBrlwyQ/Movi0PEryII5CW2ds5PdaAFTWgobgd3CJiQ3
0PuEWLVczDvUWqiJBe/4upLHJpnv2f7cja355tClgW49o5g1+/RnJul71Vcgs7tcoSCi86ZX2qTs
0qfcmlaj4FNwJxsaLIdBOlZET2FYEerLD8k7zMUdLdW3ZGSeVclTPsBOiyMEMkTEVBOBjwuI1dLn
PvXOSTTsRJg9Lt8WnfZX2dG65d0VkxnqqBasR87nA6Bg79b+urX2o+5z9puE8pWz860KJlVV9lXG
d+jwsrXTUKqJDBK6gquz5K+KP0NHz15cfweKjRox5SF60eVnbAzxS9a5warssWKAfeiSZ89hz8qE
6RC7A+s70AmA+tEI2ikOuRgAL9N1fAlwTMKQUB7FNMR8TpjAqmp+ipL2W5BHmxQCUqLPBMbCNQgC
LEYaRKyVEGc92Q81ijvSgL94hNdRBh9xNC+sT6+KODujrf6JfKmyGvTy/aQvExOlkjTpangMc9qw
iNuBSEK6auJQbEGKcePX95Uq/8ZyPPfEW4xI7guWDivLy3bagrnUlfMHBosvNpHbrrdeqI52ZJD/
CxgINB3jg4qjNbdwT/VLPuBzI5p7nu5DWzI3JO7jOPRA0EPN/acXvLvdvo1VsDJRvKy0ZfxTbFuR
fHtk3zntSmEFXJtOzG3k5xu2VrfCyyfU+A2sw10GgXL5HZoGjh/9btm8tR66oDnrr503vDg+ryIX
+gpJO99UnphtM4DCA8Q7J8jHFWUHjPvMvdGhfNW5vImSw4/SjmwLX22UMaw6BWot9+8S6o+S454U
AfdAVifyOZM3aRPYG3IGDuZynYN+kquM+FtaivwcRuJmk5EV++IJxc6zjWXVsJr7vm6u2TTRSITJ
4/IbDZKEuxG+X6S/e6H3ofucFNWZ9c9Xm8h/qP6PZW5chuHR6efj4Bvv7Uz4Y3PtDHIPfbbtbu08
lJF/WMhULYN+OGs+MqYADXYfvjsBmR2ug8c8lCCE+vQmeWUy+xjInAj2cw/FXKLHQ52/mpnVzBai
lxa0Ri3piWDsFkCl5SU2q11vS3Cbn56Hq6Cczy47QX+5pyOjeJ2a/BCQTqs9+WBZuMGT9ujq4G4I
+sv4H3XnsZ03kmXrd7lz1IVHYHAn/L2hFSlRmmCJMvAI+ADw9PcLqKpbqcol1epZDyoHWVIShIk4
cc7e3+Y4EVFG+WZ3z7zlVPcFyj3mPsF0x1zdwgeXd3QyE6t9VsyUepr3fSIfANyye6bssPqonjpJ
t4Mahk4WX2VC3VQ2xtWa0KXIkZ45IoX7kv91DXleDbmVlWDCmnPO3Eap/VD31rlYsg8jjG/f8PBJ
puZDqhAhMdni3F7eeoICIEQPz7ZNWNRY1a+saKcpf1o6xZw7+6hQ78B6pIQDxJJp4uajQB6JWOjZ
jnZy8u7rEcl2ICbwLIZC8TApZCI+GXvyc03BXqS8I8ouWP+dkHirkGhAxp17gcIRB/h3XFdvZsXc
uWnbcju/pYhKNnFKphcqowIDeljQworkwY56OK5hYoJ/aj6UtC0Hz6G7GaBlz+jP7o0Bazxzdvpd
0PqG98APoS9Dx45AvZAZDXAXWfVzVRL9V89nt6rwVmFbqGzq6rRIjBth4l53nG8ZB3RyDYjmsyVA
UTRfQx7jMcm3LuFxm2ES8JTqjrIgRavjYC9QuCIqp3pcxlwvJxrEuNAisdgZZGtssvhcAo3aOUPB
7MlvD/m9MMr4nEpWGqAaCB2ZfAbOW5QnNOod42j2OTwufQhIHKa/ZFzsOXS9yND6H1Bb/gMey38G
djn876G2+NBM/u+/YChb8DH/hL1o6sz/+z/bz9W38nObw2lZETAaiKL/xg9qi2X/A2aLGYZBENi2
5Yt/UVvEP8yAtqNpuYKTSSAs+7+oLV7wj8CzMXrblBm+63rOf1FbPPcfnidsKwzN0PeDEPrJvy7s
P6C2CM1K+W9si695MRYmTc+3uA7c6Pygn1kqjptHLrpMk2CJZT43sn+vssI5sk5Gm7AaLbIYl8/s
90jlIuucKQ4GtvUM9CU4tj1yyMKPGBfK+67vdRosgRWqHK5ErIIXCvLLUBHkUTD52k9Dc+tBLt75
TAJsjg3lPnbkfBwaoejHHqrxLQlxkTe5YFFEdo4WudxF8QfHJ4Srw0lGGwSJKRChwzinX5zqPb4D
f4a+ZgsmoXYIa2EM5SWnBrzpOh/EmBOn22IkPjlvkWqlrZgJDgkWCL+YKKcmOnuQnE72FFDKUcGh
0J/3TTCM34bIIZmm5gib9a+5YOhFZzRMHYugJoPTJ4LXsoDcsSxDvxsz9wuOF/WQLw9V+N7OiXF2
IpPQAgdxaAphYF7ASBsZ7AblnFIHyw+UtVaD1svdwKQdGvKDaaJX8TnDdb398NPb+DfIHJcX6aeH
HJiAcuBT+44pQo4zdgA46OeHbHTt3M4LkT1DLS5xmyanAflv7waHuID8IZCZ3/US2d/gX8rEBa+S
k1IT5rF2JaOUkORQOlNzoQ+Z7RQjdTLKGZWns/Mpq6LXxinj3dJzCB4Le95VXfQ01ETNYTJ/hGpA
G6pEs9jn2dU3q+/4XV08wsanPhkk1Z334C+sjrPf+beZEJsa7nqESEvK4C4Nig+hj7Tq9zckMH+5
IZYJC4lho+tzWPBMFyjSzzeEKs0yCpM5ZEBaN0qeot96BueVQhlvQiw8LGf8JgjX3YRJ6dE/p2Mz
pwDBF4hujejxsuZsb5DKGMUsuAnLrMBUIUMmlYxEx8ne9aTDMJtiDlTRuCuRNgwCNLBjDbrx5eXb
ISyunls2O8GmziBj/QecT+TRbs4Hko8M0NFsA1rbedBW2SHseGu7c3nVUhLmZQjEUlg4yodT4y5B
s8ldM92K4ID4vd8NIx5xJ+GhZoSPB0mwS+NsIVmIuedSqL3buFcZmjlTHQd4n2y+DuDxoLhh2Ffp
vDEU2gNsWFj1zPagoumxi4P2FJMf89HXZCO/wUzz+wdj6+Xmv5ejgHXSDa0QAVMoBL4nD5DVzw/G
NWKuL6Frt6Be3qsghZLRPCedWtBsgmzsy846u1ORQMOmgGK0kAUM8AIvCQ8xsregCkP4a2qAkBzf
KpNmrWVED64EsmpjaGFoxauN6o8uBuyL3e8v3/rravrj8unKCS9Aqo0CQL93P0GwaPxG1gIrWUfg
0U6ObSw4HWLJqaICYY/A8wRwHrAhr5JvLNOdsvaZpNSBqM/6FpUP6DjpGZC2MWfaQ++iRY17mFDm
ePr9tXr6o//rrfZM9PsmxkpP0AfSi8ZP15p1DqXJMKKoKBRfv0n8wUB7xJEcdc0ieK8AtW7irkPb
zondASYY2M3HqA4mhKaEQCQNB0Fz2YdpXeIkMZytkbJSkx+zFfZcbh0v6RA0CkIdPIp+L8kTPPEZ
UqqS2IqdnJtiNy31xyKqgVJRezOdc6nla+fGMOR4IAuaWpOXwGR5Vpyt8j4PD+P4Rk/wU9z4/j4J
6ydLL6RIUN6NE0P/LEfd4xTq1vSS/mqI4D31E/1u28fXLKuvRpyQeGUOB0vkDHrrrrz5/V212M1/
vatOENDmdExTuAhY/npXxeItQxxBZp8nLgwbAtyxxd7NXs68wR/ac0eislbtYR1Fkurk9CMZvn8q
YEat1yocPlIRLJdFBxJV3vYPF/g3j90RJoYTlj7Ym9YvG37qgvECw49YTV9bE5Fwo3BmgMjC6WUF
N6gh6XLU9FYjf94kCQktHuiJcxiSISKi0rnp2vA5EBWp0OnHunD++BHpb/yXFzNwbLIJQL9ZwnY1
/u2nF3NU3VAXaaEQOiJgmyn7ccpyUmGcGg2PuVM4cHloffsVbBLOsPg0mJJs6iKKD+S0RSY6nmBC
Imir+Q+P1/51J7VMPm3GvYEDMy8M3V8eL06kqCsRYGyQj9xyldi2KtHtTPRkDP4hk3IXG30wkI75
mtIjYXCfzTsn6iF6GhaSKrXSf7I70+YFn4vAIQzHD/d+9hInw2V0gH3atIj/8NQ1fe+XeypsyICU
ixavp/nrhoeUv4sYx9ODrDXWJ6QJD1hYhWFDBYYUtcbBh2zfqI9OOHwHNkJu0e+vwf6bN09AyIdT
aAofbt8vz7UpFlmPg3Y2yOfJC8sDCsBlj6b9GQMDSobBPvfDHa6T9tpI51ALb6+47k02OS2zEMAb
RIkUUIaT16Dop4cgULCNeBllWFrnJuguljuQRKOIjGH/6x34W4lLLzb/w28S/vvdpFwWLi8od9Rm
8PXXN3SxAoUmgzdUZBg3qpDwzYpegTsEd2qQX6g2T37Ev4CuTIVT9Yd8Xrh6z+53678f8wgHREwg
9JDQPyMJr4KVdJCD99VgScT+SVVt17DsrYjKSeB0JGpyuincFqSHBrZbI9pGg9nNVH/pOT/QOax8
8GABxM2UclmyKOIgv5oaKuv3BDNNisqAAgU+BapS5rNInvfBlIWb0SzpczTLczR38WMS4ThYDUSt
rL8N2CeqlLS4NM9xGlXm87oE+JFxA7wN96ZItEW+4fowQHAwRptiTDksUbte6Nss7xFVYkNmTue4
8bKf9bZe1DHEZHJXRkM+wjZb9oHXE/NXYpcybIMiy/sEmMJ6Sq0l+tgxI5duk93GxHwcCo+nmkWQ
gIfBaw5GT3eGh91OhATWC79s6LT0GNGZaQfpHz5/928evM0S4NgOy5OwnF8WT259ltmozBjd0cE2
S0NeQRVdDI5X1/IbxvSnJmjcu7ISb55yk7M9gf4mB3FynBG0UNfvPLo10egvp8pcnp08XPZ5MG9G
kkFvUjt69KzwFcw2WnyTx8iQ/oaSSG2b2fxqjXmKwAe0l9uys3g0ehoEtTcjo8ebyZ/J72Ncv+gt
c6yD5kZo9DP02M0Y0a6vZ1f94W78TbXjuyKwbFYWO4C69cvdCJHKy1BKUkjyebpDqUxUodPcRQuy
Kv07TErnpan4M5HMA/lghCv7E2zBYC7fREkIbj15r17RUQvp+i0tg4MBZcqQafCHXc/7m2rHZ+VG
PhhiBOQQ/svig9vBdaMpp8nakwqCiJtZr35xQkFMq++5nxM3vl90NAkOikum6p0KYaRVNfLxORvu
i7j6/GM3dwmcKYzya1cc11Oc4wzU4MstnaT2UOXatG1Imj/B/AWrAtL/BW4kI6p437nBjnF/sIWM
KdFU7aVh+jf1FL9bP8GFvHRSZZevsccRTKK/vyHvz2kr995Ie5zIvlcjYCNwrceLRnAp8OXPaNLq
w4wc7CYz4R1WxiHmwHDIspghUDnvo8LAzYUBrESvXhHsWqB+AlVKUWag6hHq0ST9EwoOP6yq1Mka
kma3voEIPy1MBLNxG+fuW0B2DaMO+14pEGGzJGBu3kx4465U60RK6Cgftzj1lrCuyL+O7Vyqu7qC
9BkGEGaqN0DOkPhy0kYFannpT0B9KjwMLqv3Ro6Rdy46+S7XgVqLX6hDFwNNasS8zylTJLlKW8vO
35KMcg6nJu944TJ2K41PJTjSCyJcENsY/nZd7s07sFhk9Fbfrc7D+llP85ZO+lOCZ5Dgc5Jmi/yL
TXVrtvD+YTnOe3RjGclYiB4RWn+gCH9ROVKVCc/I2UvbdgeI4mW0ZyLfJGo8V1TD1gn6Y4xc9pwY
at+kFqa1vo0vPkJVzsfmswkjBmc5aXeRdmDo0qmyie4Ef93S8z+v58tpgX0S0GtB8OwYDN5TUk1H
EtHypJZUGCjYSlZXA9Mukw73dWSafLBDNoS1WpRM4Ha95iROWpBfEdkOlMmAG+DvW9zyFM2ExMQz
id1DS1qnfuXXpcWoUP8RE/Gw6MU7iNzHpmelXjp08ENiy02ZZs1+yKKLpagQgVYBziLaeTToeIR6
Q5r1+Ylx/qa3WvewfsGtjUTfEnzgSHKYnXokDr3JhCvAzdptOVnuej/9Gi8crK2cppMw6yNqGibO
rv9kFqAOyqnZVfoMkLfyjcE/yVPg09GPsJaF00PYUY9WHk4m30T9SCHDD2TMuolNs9vmLUruprqG
Y2aemjHnHgxAH9ZPSSzOC7UjEm40AfcgwL8MfvDJqhESpAbwrrkdd8xYaRSzWmE/9JHsDUBVvd55
sSf7SjKWsW1LLjrlcT5hnpD3jc4XV+I+9+PyyTNU85BNX2AmXzkDcuh0mUHn3kIDPJRqg6LJ2/vj
Yzxr0JeJN8J1ctQlVXgQS3OXj4N1nNCrUyco8LtExsJyJAkjJZJ2XUkJEkPbanmb3u7Hi5EAiNQZ
ywaRVbPjo8qbOfvM92tjK8CKegAhAtY0VtY1aknEJYPxbU7pNGAF5i0QCIsITaNXpp8rMsLkamSQ
h9fXMgD/jU8L876dk3GBQsMH5GQ4GOyT54BIBUhv9d6aODhMfcw4Nu34eXOtq4l43g6TxwGQRgr9
EwQ36/tSJvpTqdOTF6GdKCLP2MbkblWm9yU2DWzmercY6iwkpulD2oViN6TxbR7ZD9jYQOsONaSc
gc8fGDGTm2p5DJbl6zDbgJD1H6AjZeycCVtEHB6iiGhtu4Oe45DftUHqS4icswwHcsKBhGDXxd3V
6a9QWQNvtWMePT9BO1vIg8mutwnG7o0ikDdT8idd4wLzZF9bbXQ2RHse8LGewxrS19qGGTUxMbNV
d19qgrpbIqEDQ+tBxuBIGsBzItbJ67uFOBP6O8bICu2MDIBrGDGdKI/AGJh4SYKDRonwcQjd3RSm
4SHw0VD7hdkyx3HeOYN15g8iZWjfrZ2fQF+gYbABl9jT6zFs7xxBi9JE36d7PSWroGHiKailzd22
50844MWhrwT/SKMn5GEXhtHBESE6BtyETJsWuLRvxtM2ZJq6RzfwTVTBU6q4DIjCwKOZU2Z+b+2j
ofyQ+umnriCETd9I2WmOYMHvr/f+dLFOsW3tZ9eHuaQ/6HUJ+NH5cO+rJUETHsT1ZkyAIq1fNPhw
mk6d2ncJ33dlDUy8zPLL2gmqWkmsPHlIsGm22SG02BgMRJZvWJD6w7TQu2W7XBe7dXGsR/8511lG
KgdgpMsTWL/poSic1yKpbmVjPclBsDfkPAqLeDFZRHeT5xJGoBs064qBXouXplLtKbXwEOiTRoy/
u+B8t++sLEY9JL6AR44+mnnC7J2TW8+fMXteuHUlQU1HLlCEvVKWEdTMBnxNg1hE4TqDAhMc+NyH
bcnIx/N5uQuH33FgMDv5I5Ja/VX+eMD6c13XzBFCmFnDLF9vaG9imsKDAdqsQKLKl7Euzoz/2X+s
p6gN0eMGjMMbDlCnnDAHs2QwSRQRXntGodMC08boLpMghBYP3qf1Jq/FvKmPHVMWa1QUCfM4ffTG
sZ5IppkRoqnyQ6mKkh9Njphtm0eBmRuhc8ZXlzR0c2u+qqxmCzV8Tgh1xyrnMNI0tU8ig+vD4nwT
O9mwDwqIHBOdEWwAN1EHAK4IEYAXorwWoAVZm4MHu7eODtKW1HOPheKerbeSDsvMojaXO18FR2WX
aHuMdI/CEb0dBReWlS790Vwe+waQGkScP9SVlj43//VcTVlJl8IiHchl8qv7BT/1KnIkJjC0xn5j
RIX9XPvWqx4r5y7v++AnMAIabW0A8buLS4zFRZZ9NLIk22DmwW6P8X8XkEL++4O29e/dbZ9+P7Mh
i5aDvry/XlTSORFMFYbMI63fjUWv6uRwWCIkHclsR08aG7H1Xokcs3yQ7gg8mva/v4S/6ZP4PsIj
m3YJLV1nHTv9dF+cOva8rHT7TTRySM+K6DIF83eXCC41E5u4KPgwenayrgesE9NxGd/3Ne8pimzk
073xfSBxZomgarrD+x44xE21EDIGwApypZ89Bcvw+vuL1vO2Xx8mnRGaYqHPdaPV/+t9G3LZz03M
chpLrJElCUU23i96dEkNXk0hPdCKT1N+5VRHoJXHOXBgzJGjRdj84VL+vY3oC4smuEWQgknH6Zej
FQoFlJmzGoCrIqdlkwOTgzF0x8we/WEJuaOrTXjRonqIjKg88uW319asr+WQ3qbBkN+KtBc7YrmI
LQ7KPVZAsJ7m9PT761ybxL+8/8J1LdsLHZ5yYP9yrJJp72J9S+iHBXDUl5YSpJUNBrSi+3Ewt6Pu
wovyzogzOjnaK6AIoafDG3V7s62HA7RzUn1orTOMYAmfEpokwUS1ODTOxhbLsO8KugP+4v9Y9bqG
IPPIU089EKAbt3a/gNoFmE/5jih3t66+DQ5LMoysH50TEvh2jl0kuyli860QF7vDTCagZBnKJWE/
lXhG3oGVaBR4ILpoODipdw4K6EUco5f4dTHQSsEtc85qcS4uRyRt4qX1TdBxlxk7P2/frzs7Iicg
mAlnfCHkFuc55UWVHEfPIxKBFbS2CKmoCeCywNqP+iS1/mukCBVn/cPvH87fLU7Cc5kw00z1LCfU
jdafPsJoUGmVhDycdaYHXGHcrEs4GT3Uz9SmS9zdq+A0lW+9N1ysgWVKNZxx8rz7ZGfpwx+uR78M
v7wsLEkWR23SQkz31zM4s7Yyp6nKFG1avG0oJwDKLhGRHFT22Yh6obUrZs1DfxwAf/he+63DonDb
B8MukTQrXYu4hUTUf1jE/2boRFfUoavDZ8+E9Nfvvgn8ZkLrphiPdu7OQHcVx5L0tcGc9nS6QLdJ
Z7ueRU3Es4c4zD+DsM0YjhQleaEuUXux8yJb0ev/wriH5qi33bCl55bOiOk7VCGXeFwuZU0h8Ye7
Glj/3lgNHAcTp4sqwKYdozepn56zX2fUJQIqSyXN9xaHeCx+yzZWwIhqSJdXzivTZhQhA5WwRzND
VpFHBPDde5Ns6bsg/WRGOUFroycZEfZHTJjZfY/vfK3KSGGZNoxsQp/CdTL73TrlyczsEyQjFItz
DDKK0C6v6U9pzkhjnfajxvP6ut6tHzYCNAuxGxyqy9q3AD+S+kuxJbeQSjw7kvDIuq87g5WxEMtU
01BfW4oDjUcW11PnluKg+vycVbSwnc6ktRRXJ9Va32WEEaGULjMBb/y2luTOWI7beIAJCn7xoYo5
mK/lS40bZp/FClDBcr/2VCuXVHiBpy0ZpiujR+pPfcBIBVgfu4ufSNZcR1C4gu9Sgjk4FHNF621B
DEqkNVqGK2aQk8oGtRtiQsfUjAq7tu/sVB57Dl0hySX7rLc+htL+WAbkg4LVAIS0rgYZx4rOKnao
mgF6cJIXwOshEACWWm/AunkuTAUnKikgv/QcW6LdYDi0H7rWOqoUsHHWG/skICWO2vmqUAZNkGCz
xNuBSrjpa04s5rLs6rqMAJVy1sdjwChKV2tOck/1BfCd4XVZN9Ge3m+3qXPKScDf3VaF6Tld7CuV
OGzj2qAXg7QVWfdN6czqiOqg+7Bep+sBoUTGu5HkEuxxNDjbkOTSXZii8YwnlepUOYQWjdHuBlW7
CHGB2AVeXW+9uv/kNV68tTzSVS13arb+1C77uF0GmD4A4Rwr+DS6HL4lZJ+tjNMdqIR5z21UuGnt
vaqbfItTqbrkWE+3C4KBurtLH2Mva0+TTF7MoI0uBRu1JD0Yvx7HJXSQpyqHQ+hM8aMW1m5ijJgH
kPto0keUq6tiQRgTx3sQOI01mXuy1hjD4p6sEusOJohNcN1YvVuSeldDTleu+WQ7cfdOEUvc9Jz1
8YYe10MtUer1zQ0ekmLfOvTfUncsD+QVoUFuxcVz5/Aah8txsTNN2cqvNFbaXdIjPYbShmsDsDL1
Mw4oFhVvJDF3rrD81Cbiz5zp6Gatho2hnLYDwL6S7GCYQJ0F1ZcyK13ox4MR6FmXJBmP6xc59BP6
FvTemqvCcJcdSRiEppLLMi5QoUo+SM6VTPvr5FTWQO9MpfLj+g6spb0+DFVhnW+o2QLgRg3Ktw4d
7XrIN8Ce93Ne71LMCXg/HIDOdLJ2682IJwqBOM/nfwoqBEwr3veiTT+uryfC+dc8yIqto5sxAbbZ
ccE8yCn8mLsZRyldJdhVuy9GM2RffyAiONz2NtTntHUOuSOBLdXu3sSGPJaYY5iUtECImXH0Wt9D
e/dogbY6uD1XrlzjhOFK4Uzfel3dPY7yzG3rIGcGIYHHzbJfsuiR9oeFnMU6oGuBEWQlR2/JuKga
k5mhj2e2X0bnBtJg0qTULyKiBzJSJmSGF9KZDTnKZj27HYYEup77teyNHtjzQcjpvy8lpO/Ya25a
M9mylVc4gNLL2gOQtZgvafvWzUFPELTYuLo68iqW5bBlPEbfwz2AcEWAzoCoqh7W9ujacsmIBdok
U18eF6ZHdjZN2xHg1Tr1Q6DAXMInf4UaCoUx+ZlD+R2NLlSqwKTbV83RMaNZnWPKRAINjKxLkxIc
FPd/yDXFryQZzjO6q5HWy86AvkRHV3zwa8ywRmdV+zEhyJRNl67FQmyS3jzWhbjRIyq1cL6tqu5F
OqNND09CtU6r/Abie3tK5jtvdqtzPAXPWRN/8RbNkOp1288mBijHjO8w3mBTDBC0IIQuGYzV00Qd
LJ5zM9APRKdkNe0NHtxOEnKZm29FCek475LgvAyc0sg/LbdK91PraHjKi9DfK7qiW8TlnO2RzZoO
cA2GNbC9/HSb1P7Zt9Oa7j3ugbDKrY3d31slDvAMxfauStojhWV7clVfvJMIrNY9prZsYO1OdO/M
nKldxH47aAp3kdilOd9zLuyPHc3THzteMhFAFtoU9y7d9dyQ7OIE2Howi3Cuy4cau1/wAFKwT1vs
zLM/PQwBTJVIveRI2Delzagnw4azWQeH+RSdx9Iilbf+GPvmeFzfuzGiTyjHr1UBCS2xR+fihx10
WH0eq1nJbYXdrNc9mCzF4cc9xJhRpFAPcddgLoKesJaR4SoGsNR75djyR5N1Xbp7phWbcCQjLOT0
pnvutb+gqAb2is0cBpWHCbKroa80dssPSdLPEZpegpiizfo4DMPfdKbjnIIUv8v8mhVAlW1AE5vY
Bz6QOecAmOcN2r+v60xVGfNz3NQvWckbtu7OXpKpTedDT60a2Wy9sAMoHuQv/sqoxuJ0YzJLvnVF
covrptpUo3l2VdnA/yzqEw20YOfUNohZn03TmbtL2P7zQ4fJ8X32bbh0upNmDdRMZYIywo6cGfXB
tlYObYgiah+H8PtYmbwTMRUKydWvTWTfdTMraxZqFoKNpFlFTDJaUcCKcvUYiRHNowtMJ49nwrbk
y9obX/fw9deqp4AzkYcFx4MVtSsl/b0Sa882M4p4u1ZQ4zTVp6rnRNH4nbG3OkSSRh8/RIzSD04Q
+8doFgApgAezJrkmwB9yCnwjYLRkF594xuNlCXCMSrUT06j2KccoaFHiojPfAZLJu7GwPhihE50L
KsV9RgVxsz62JFXlsY85/AEHSHUXKvLAx4k+uAlav2a+hNYh7w+tbouBwgFbj/NhXU+CkCe3rnbK
yQFzahYkTgUVUa+spUODYu+6rmmqICILblt9k+GOP7TH9SsL71vkXQeZoT7PrOJjELwY8Bq/QBIj
ZVOnYsPV92nHrqfG9Si0NsbrClPfqFg0Wx+zZWx+82z4E9gsbURwiMB/dNPntzloaLxLGnezy0OY
cDUdTC4W7z9dDs9y261TRqesYh9awgonHh3ddWBo1rTtPQdN2yDBM3lWN1PsRc9JhU6skhKc3Di+
jgPAhSCgX+OWTBbWX9qvcF5nFb7IOfqIeCLZuXoNWdvWkoSTybEZHbfgKNcXX9ZHL7BhM/zoQwpB
Zh7l6xFIqBZy8R0iIPwsE+NLWuGi7UpamPj/yJQjlGM3qgQKyEBuw0ws13SPvYE4Da1BIC5x2dNr
xP0Hi6QxB/VjdCrnnBTDV9eXb7KElkLaG++ELmxhPt03kHa38WiZW84uBxuIQhJetZIjS81hk2yJ
PmHwUZKJU0GhKWRJr3EsHjgeTsSUII/Q/7V1OpLK8MGxoQ2sX0PZGYcAcQCwHBcXWlR96+lA91JY
x4ou+A5/2bOarbNN5v3BdeWzb8hzSisSiiX3jOgBmCY5+GqWkiSVai9K+J4NHMEBMdZ+fTXCVn4N
UuKo//kU6fOb6iVbynST60kC0lQeg1E/5/I7HiWCoLWIYbLm7wPk1NPksZEHpvpa6YCvkJ3lUDNq
21R9/Y5gsLu8T1l4DdhJ5sIvKWJa5b40911+rJqe90qX6TkuHdir03HSA4q1rfHjFBMY+FVUc5c1
ya7TFY2yPMxcNt4bNFta1LVWTrket+uVtM5Fv1//frgMl16Q6+prPW4cjG+Nb33+0WjuEGcEHvae
bMTS506AKcq8RQ2dlMd17SG0+atXdh+BQaMPDnJr29rDt/WTdIz6DYtluakVsJR28B1thT50aPo4
2sW3UTmdOWKjRGDVOPRC7UYr35d93X1wQo18HuyXmcqf85r4sraKkQnmN2BC9i4zRsOjCmsiltt1
hXAGcW3oyJxZkwFmL9lpvb48we8ujDEDu4Y9tYkAUKyFxtznSJIXctaD6HktMVNdO6zFKLByuA/U
yyWw72E7CzCTUpcZHUzeuCaSaL7xdOoKBkOYK8DKainBd+Tv1UBE3Niqr+uR0A/q+wjQ043XiegM
bszdth3Q1jiuth7d9YjewE6m4UI/T4+oeWWEVi+RwfMEfowerN/tGSm2pyFqXjMTXABcAaoQHaTs
M5xdxappiSuaLIza6sV2HZ6k9a6YUOB1qqPu6JJ9CtNgkyPd/SGkbPVdKxaYCNQal1gJlApVP22y
Xp7awN4PAtQ/VJ9+m3REQS02QIN6GLbZaHf3cCu+EE5FN0wZ2ylNu9PQk+hOrg7sZZACUaPeBVHc
cexHI0GK+VwiMMCzySMzo3e2VY+nqQ1f0oG2mufWBz45dZEVLAb+gqEmcty9/gI9J7PRntd0Nhu2
K4hG4jAkyCPIOJB7VF6ouMCFrv9hq+REFKeT2FoI6LYOvN/9WgMMKTZXmwj5G+LNXsSM+ioSAx2F
TPt1HEVzZ4TimjnZ6/qNkO+O1dqwXtZCqTaGL2lGHogYj/ZM09To9ZmkyrJjk5fv1rJp8bqF43cP
EJp1BB41h7G5vKvUeK8Gzod2krIPCOvJ7UEzLeJzkcrqYIjSusaHUCKrvDEptkDC4NlrDLdEB+cX
yH8NOCCRcZUxqmXHM0gnD/rg1qz5xGZfRu0OeKHmCrABWeMitqM/GcDpgBs3A+XDbNQcJEX92I2e
YN7c1ltAitnF63nQbf6cRlBguwY5lpFIqD0TM+OeHpctiAYUA6DqZkZZlLWwqNb1NsPjcI298ZgP
7XTKWfwkksqH9TaPdk812/pfZunrd4zZXdcuVKj8ervFGZ/XulHW5TtG8DE9/g6lCITR/Tjm50K5
zy4Bpx+kCPGGFeWugcCwn8dpPJPujYGzkd5+Pb7U9szjZNnetjlO6qAqIn0mt/hBqAGwOiCdpW9+
ALlkbH1ZnsTQICySE7NckaeE/2BNqVq2DE4r0Pv73RKBhrPKBGqmqEh1CDNnN7jamJ0sgETo+bz3
WrythUqeMq+9FrU53Pqzi1qSlYmI1uaQyUbcz5332RtBrdKYcm+9gP+/zBJy7y04QCm7aa7sDsYD
J0ghTlIuXztg9RAa3A3hi7DS8sba8u7aOyPI/EtST+cWzVs0FuN5Ke2rpKN2BP5qceRNv/kN6cIZ
AM1ts0giHpfqmpmcy/vTPLvN1var9GDkzUPjSP4NzG0V2YTOCmzVuM6Bio3zvag8ItYcfKUFse1a
VgxZ2D2FzOXmeX7OrQb3A3rVc4nxzVe3jtVCWRDKO1ZRyEmg5H12O4It40qqewP4BoYP4GxQqy48
4HHb48HBzuTtnMUoLpoVMjmkLHnkUpAuK99x4lekybNfWQkvsSHqjONl/6hcEl7CtlU8jRCfY14N
QIl8trxOnYI5bN+DsUcVCY/JjhZx9Dh3zUHhfWCAUIIMDfP+dWngOq0box2ZeyD31T6E1Oz2hol+
YZgOvYP8yjLoy9PyPBpGk++Duvq0eoZQG+yGmXBNazCgf0+0oVx05Aczk9deJq8R093HUjc+Rdm+
BNajV7jxzl4UE/2oX96ZgFxRdl9zyvrbJOrLl75BNBXACC9yMz6Ww+I+L8AEcFGDeWzTU9EX3jt2
32SbFmCF/TH4PBl98jgCKNkzpRcb9Efpg7K2boe4uAB5f3QTFuM8Z2HPaPIwXxmjSxU6Xyp7IVBs
rLLLCAwzSkbZbtR0F4eDdcmBKHcxQ9csozsIivgABs54LqweTY7Dj1/64mGWFRl8lbzGY9ceiioC
+wIH+1DTub2ZYo/vzp6bY8ZA9gayFPiaHECzm/RIvJInCWOZMa66zQadTgDx80khFwqyE3C/9Fpa
YbY1fYbjrPpXDlIkg0njaFd9cl9EC3hTfANba3SNveogrrh5NpF025cYSjXOXHXI+hX20tIFwYg+
I52kf62dWvNl7fnd7GEVJUMvQM3VH+lWdPse7vDZk/3HoCsEnKuANKnGm4+itJNNjKH6Mvr+tTDI
uJ1pGt3/f8rOazluLM3WrzLR9+gDs+EmoifipHckk04UdYOQSBW893j68+3NPj0lVXVp5qIqSqGS
MpkJYP9mrW8tVXDpBsrl3OmNG9qS4dM4RJcwzrwr1tgoZjA3V6V/GUbAqHkQgx1jELQvU+o4OSQH
JwOvuY98qC1N6p7Uv5yy3sF3Gg5ZarqnWpiglFN2XPGUxGdNJwRkSNpsw2cQnJcEAg1y2WxvlikP
kza8cAVZB/VlLSBPDlkIhCqt2/xoae4IbwZyxIIrgIjIeFeUWf5IwDJb9skdDvkigWSzuRwdjc23
l3BDNykYRhrW+2ARwVldO4OovzQmKW11aBs7gJzvsJ7Q7ursyNkvOrvcNQzJhRxvvS6ZbrM+GjZK
b+KE/bCbuAaIc9KuXquV60X3l9skgcZhBsFjnnj654p9jZ+iOkmC3Lhdmug61k54HPCesbuT2gne
eiTgf3l9Zx/I5gHEWTLlj5P2yvDoqZv5TsIwMR8ItJ5n8+uCUoDEQ/QhPVTpQ91UIzIlN/iUImpf
J/ljgoT+sRU6ncloJPvF6Xg2wskj9zrPL8hBAaDSoTClM9a1DkVrSkqAGPV0CAef9N+pIXkqqHYl
mULrFA3kHVPntXRHnZiLb8eYorw3JZA+BzVDtvfN5OokxQfZprEb7TroMdKl5o0ZsYWa3QBf4cY3
Tqk9ZqXzHXBqeTMPhXMvOZgIKSFMBMtNXgwxk5563No9CoLF436ohX52i9Q8MQ6wdyX93jUEzDa2
sMQKtgcX9V9lQePZZBFhbo5UPCixw6gj+fTq1rixy9i4MfOnHlHIObGd/DIAa9hoBTAaDyiIWEVR
SE7CTFyN7AcutNQ7trssTZ1K3/uMMM5a3dAMoO44DA21eAIJMszG6Qqqpe1EeCRXIdg6UJHYnN32
KdhrYBjPZd+Ii4EmYBfh6iSt6isU/eQuG1wTdXI+rCOZ5mP4oNdFU7trtw+A++q24BZ0p0t/NEav
faAM6B6WKt24BFzDD3qcJvQsWjgfEVY4bOIQw7Zl7kItItgBz2AKTbcimzMeSYbUQqnlIp6wsYNh
T4OR3nFVY3cQcqBAdF/OHPiWpXhwaw04saO0nI710kE+r7OrMXULVjwnJaWWzelQkrRnuRGy16V8
qdL4Wy5RJCMKc7aVpBH4ASZJ6VAdJ9x9MaD0BvYftGiPPcGU3nZgA4aUJr8ZynyNMJLOMES/raqp
MaxgKPRnvCo+LUFS5d2mNJh/5gaT0NgpNtnkTKz/qYjx6KCqcsDDNAnT30sh1eTOQDmsqlNDqo5Y
BD5B07FvxNzdLj5TM8RHGjJx/RsZF9bLiGdTS7dxrZsPkQOKuoi9fqsxkt8y87uUhIXcgi+8unQy
bW8k75zMzCTIP0SoUkvto5rYVdX8VXiDd8nqxftY7fQ84NeNfycg8p/SgsmD1FHt0g76ddBUr0KA
Tk/ymA0dDWo5E2Vo5sVX1pSRw/S5aYFIYCFe552PEAD8O9bJhJK9LQ6+ph85Dmr6N6YHqreddWlb
YHaCbaX+zJoKX1iSH4cYCZa2IAQ1chv8b3ToJ4njDafwyOh3o5Zui+Y8gXVhh+Dr7SGt5muJE3hd
eFfrPugMjazJ77b3aJXPSen1d0k3UVRBwZnhkDxBZdiaw3jsbSs/RRnbPJo6dsMVo61uFmR9zA6S
wUF7QU4JVTIgd03Y8QMLlegu9FguSXdXpfGzZXYJFWrmssXNadAawF8IInJJOodY5oBH8BHkN1KC
vYcZz5rMgjDhaUvfMe1NfbyZvGIP4kq/r3VJEM0yAAuD7q38MgwvGixsNPt3lk/AptWmdzUZ83td
H76ni7FQYwgU6exh2Pqts0A3zhOqLILfiEyIqiFZMyL8nHspaQo9SYN9FE97QyvOBfFmF/UvW+Mc
NCb6hiFlzYbab9draEkbYBW3aYDtscn0c+hYZMwLQR1a2d9Za3WnnvELCV71acL9s3U7VMigUauT
hKV4RkYoTFGhDp1QofcTYWp5MS/bWCMhPtRG7apROmfPaZenW9Ovi8Mvdun6HyUKWJR0zKeGLyxu
JqnL+d0qvW7LCl4D9LE8gSOnA/yZpTSezY9XM6LWSuuzsvrgH0gA3IqvVCX4W7LkQY1AW0fwDCu6
L0wGu3UMTLaqsvkmmNmH50Mc7jOLzZ+NIpAkvfIltZBq8wKvWWjpG6elUesWb9kUiUymK52XhkTH
W1w/8Em5vTnQmWLZzW89fpP1h84/bB7ybH7JEnlFy2ndEOc8ImceEn6xkK3ePuSaeYInyJS3RTKf
w3TVpP6zZvZe1s8Srri31VxRKg5NjY5CiBfDtp7V0LWgMoHkVj5Fjft9MYjO65KxB+aJWNXWOiQl
Uo0v4poM93y5eBbpvHje4AWkLTD/qdyVHsOJ3IDaMRbLc/Zd6c+nINH2kPs5kOJrXZouq5HRA4s0
HUqLEFwpkcUxb+3gxL7GhMIpcSLnJwmDHVr4VNPAznjV52ZOH8BA5nce2uJNZFtfaxxsPHnSdzUz
qiMXtsDi7bp0erWKvPiVVMv5o/yCo1EXKMcM/0+0bonJeFZHEwsxjSmgQX4ppPMesiNa2FkiS4Py
tuH/urapdeOWpBvxKHnQSDBlWbG4xzCA2iSyES3REPGdDAOiPfoT6sHiyWhw00BYbx4ssKfHJYMp
pWYPQTOI3TJVj+r0IXTsa+YNrwXUqHUsdO9gGC1a7qjWViXCBjLCiTzx0uy3JjDYyYu+OxVGC+ws
DJghQ4FZZwYSsXggwwJIz53Wf6bERTsKlIicYUJavcHS9mlZgFSIjNcG/M+JQdMlYz8HyJohf9Ww
Dc0NIzuqQa2yRtD4mYNjPqNLH1rjiyGicKMuYxyo9BiFfS1b2ObSjJG6lXX/mkU32FyCU2V5Z6uy
IYXWot1nJLZgaIo/RV6G7gOPzdyQD7j4ET/tQqOBXKuHzpCOFASRiyxrMBk8G1a/j83htZFJULQD
49bBz4YbecFwEFIwToSROJm4c4uWxXmTndBIg1KWvApotUiMYRTPWwFk/KwEtq0HyCqbP6tf+M3y
2SrFd3XnkxX71Et/iJQtonHkWaFNwUYVrYG8b9Fko69qPhZzYcq4zunFKkvkGMkpX+3av6ZzEx3I
Mz8Yk/tMDWfgHQL3lAL7R1TWIOigl3TY/hRVT64xpVguJcNxWpAtMrPnkTMpj+/ylJaEMlnGtGV4
/BjJ4XcN20YSvl6GxHgYZ5OAnsB8CxP8Vkp+M7jVZxZwO0ZzJ3VOarDDsDVy69NTpnbxNFrdh9LA
LIR2AN/1bsO1+8UT2PqDdtVxLM/EHYr2UXct/ydrpRM5XRQJIqGtpDkZVjzt8pQwDqNwiaWEVsxD
cHmxDIJ5pzR8NCVuUa4hWU8EhyzRm31pAWeTYmi+tW0+NO/RgDzTlhR0z0f/r4fHUYMpzEhIqe6V
r4DalblxDvzKFvxlYnlSEohfnC5/EAs7LINcDE/I0zHCuj/p8do89zls0ZlFmk2883IERPmESUCs
NT9rDtUSYBRgNzpbzHe1mPxx8t/Kc6b1HI9QzjEB/crDZ/1B88p7AlhgWabv8Aj7WWhaRywSYysc
17E73FRVNNP4T/F9nCbvAQnkB936onZRak2nxpuq3IwZe67hY8iQvRH/ioOlxXizEJgnbvPbRCbI
5AJWrEo2FwQMmEYJJlguMqrqa1YMp3IxGvY1KBKzhrq58cG2simvfiGBNP9g2OTHs1yuJ+TZluOp
8/535zkEqMiI2o5lcDV/Smun3JjNSJrQtIR7UQ3kT7XptCY1XA1I1SpEnYVu3vAwDBvStOQQOA3T
RxB0I4bgvfJjda7kb5uYupfo7ReXidT2/iCTdGCSAMGQUAak5T9rymszm5KGs3et67mz6oCZV+yk
Pej2cdj62wxvwaEJTGywBNEeKl2OKqzgSQupU5KlOf/i7YBT+JM35JgmTAvD5zpR19DvPkTD7do2
YVUl1Y0m/prO3mY8DU6a6Zy4feD82V18RqsE7tA2TBmYpH9TBAwl94uQyeHgJdYmtFGgjBHK/KYY
PqmPnNnMTWagjmjdz6VRgNTBrLaxkeOA24m2yQh8wqjJ/WyZDBybSbtPpSrQCr6FOi1TH1fntAGY
3hULaiBv0e8grh3JF/ueNCGzUflI5J/gpMbKbs7eWHJRVBGXlJJtiFF/7uq7yqqDu4kwzNZCEVJo
9HYBLdDKiHKxmofR27AvBZqC3bct06+pHennETTQKjUL7Wn23WdWfJjGlmA41HCuX4pofC3zsTup
fUNv5vrWYFYOL4ZHT2JX+8R+AC/UP091+G43XcFeKCnPDocWIxL3pD47TPrFqh9g5YdOJU7tdz/M
rLVljcNns28/MQvnrMoea6+BoRQ5N7Tov00U441wu3PpWwVlOSML3U/rc8M2Ps9Ix57yobjU/nLE
kqbt3DkhumBxQ3KPccXUiIDLnk2k7MSAeRDHN1nbooHoOpShvZ9LBDFUOm+ifWs8P7tpQikf1MPk
7OHQAxbR5aAvNTTpnWDVozPXGk1SQSQkxPHpY4n4Iw24vcsbdCjGEN2Cb79GKNhX/AIpVxh6mygW
pATVZnxSy9ClIPlIApjrjhYVQ7TZefPHrllvLMwh3pEyfR01/X4y4fOJkJbKTJJxK6XmzMulXq00
mYeN7JZPDj6IXJoIeWVmEgsUT8eOb1LkXislgJ6kTa5PhuHDmYRj44g0kLMm154GK3+FEAw7XipW
lbSaiIWBwVt5M3biG/lVzC/ZtE30U0wctYswBx45Hftk37xY7Rbu/wrdgaDKYylasD5dDeJDyiIl
YEoL1usDyAsObdyJ1mYYnfal5uHcowRd25rfnc1PaV4bH3K4OMBvoi511R6r+p7hob9vCu0mbYq3
xsBW5/BP4yMlajv4y3Zs3g9LNGwrrZZgaa7kOUTLg95o7Wb1rXrgawsZvmU8nnge7ZIxMi+eOexT
3w52SkiB3ZmfxupXTbMs11A/+SZ2LHajr3bpOFg7+3pF7F03Dfob+U2IRcwrXqfk1q7qa9j3+smI
sFTFmr3TWQauCUFiiL8sN0tK1VdMjr2dG+upJlYmZfR+tZry0rQoeqouNXfYLsWub+rDaJM06mBi
PtIvH4Yelg0Z38WBXK50i/JEiXhjU0AHDZHkknFCYqh4TYQPnAYlzL7WSvQzff8pqpj1WCJ4y63b
niyRfQMPcWenjGkrP9OYPzIxcpv52MrhoontkBWqxnSBZLEkerDcko1AMO3ZucXnRAufJaOsEeNR
lIgYm7F/C+I8P/dLcQNf/liOWnxMshtK+72oxXTNU9Fv8yV8ZOk9HuW3P7fi4li1dTRwQRD0qTYI
AAperCWK7kr2U2ElGw3s+SzgouWxJt80tTBaeW0hdmYicEy6qLQ9Ebw0qB8ZaVycBtZIXAYstWEc
n1w0NKvB0PYZFt0LOTjkUIbh/WBZNdnD2k6AWcgjA1O0MY+X0og+6QvWTSPYMj4HolUhBBG5wXy9
/6bqKeVBG6S4ycLH/UAZxiZCOuXUw7urxm9DbzFKYZGudjd1VX9fluqLRXL3qi+K8JhUMXlxlHF1
YL/pWusgwre9/aFYkJSyh/iqitSaSSPTSHszp6I8jThe4lwCi5fTbBCerM7zIJYqnZzwRMW/mjzu
ldjwnsDiMWmqWCuBvdXzXsMdTeylIaO9pr1OTGpPKtBRhN0xkkq93Mvgm9cDRtMBO+GEzmMIn/sO
v0pv9Q4uL3K2o2TZptXCw12eUv+SVqkjwBvd+2RkczkIdnE9dwOZYGvVIfxTkGIcGg2JYiufSggH
rFEGvaAoVD+Haqr6jm2WHqAK8HwmAwlSbjVRU0UZs2YijotkGxUt32f9Xcun9jBIt2cu+4zEdKCQ
8QQ8Flb5Jaj1aWM49W3vJ8aJRmNje9xZiQONVG3o+2q6SFF9naTdoUreQbMSPE+qpRGGN/nstSdC
fW66rhgOEeqVkYJ1r5les27r7BxIpEvoI/WGnbbq/GaTdIh61dhTiatjYpbXgDLZfYNTS4b+VY0v
an++cfDcbJTZPpz6x9Sk1IpCWrFW2ssVKiExo/xu8KlBdQurVrbA0Uhiwrx1+XGpXYWGiBxtMQsc
bzmqZ6MJg+nkiNK9AdO4KsiWujMQxRVyAFIwnOKclTUEyLMPz73ZUY3QWFMjFq+5QDKeaUxRgN2x
bZakq6QU67hkF7F48fvSE/TdLZXErXuCdL3k26yn/joyEdTF0/JAytpB4y7nkQ9chG2fL4NOuzbf
mLl1xnTu7/ViuOqaFZ+zpPFRLaBH1Em/moPMWONEIwxgCoAuuOQtSbO0yIjBJov12I0GZv6OtV4v
hvrQIrKzsMmwYvlNKs2YfOCsbuH1i5A8oN5nuY2YX10z9lwhrFrC753DANV9SoOi2jMPeM9lmptV
s7iqmU4hZ4Iua1f9M6gMfSLBuF9I8IpRCMlaJ88xSPnTXJ8L662pp/wq7v3HRSd4p5bWT1aVT/Dm
IRfIEZU6OLOaACwr0Uhai5N91eoNkpzlXElJaIm+fZN7+YtVk9s5jNUp9+4gFfcwaKc7ipLxZBjC
hFLk5HtjbsJdYRIBbHeI/dA5rowqyU6VadwWzMY2VdQeZMGxUcK5wMte2soothMSRQRY3aEu4n5V
Mb8qdau+18fyjdiDo/xHjlZpmi0PIGv7LeWfWk+nqx4UtxnHWrOEJvpIng1gCF61oCp2SlmVML4A
Q3LIRxAb03hEle3vpxnBScLCdNUERUAyLuIUO9HvxsJb+DC3scszEsnG96KaL2pE1pXMkqPOolUX
ZXIcw+RpnML+iACUGE1KqREqPpPR9z43zD2TC+KTDE8Om7cIXqfbuUL0BLDq7Jg6Mxxmgkf4VTNi
taZUjnQ1pkMg4zD9d3dKytWOWkEYLEVZaMenYV6e1J/rufJOqKOsI6C3mzjwzENUBAdVVkZhHa06
cuTXS8bcP4tgETCOBsBENpEsT/0t4opo18hQWNfFdFqK5D7wEiqHutkKCJG7pIriG58Gbk/Q7tdw
Jn6o7jsAQXZGOLudcLq7KDKV0MvB48AAHPlMoDkHySlOxDXPl8OH00GpZVXLKnJCtRzEPISVEJSn
2ffRHJW3pDZs82lOdtjDOcvh5u8BM++V7GuSzLuea5b4KR5CrG6kdCSckGTDLSi1f1IgU5J8hsnQ
PrT7fgVEdAnqPdHD7HI4zo2hJ0JKQv5McF9fpq48qLMMU8ueVCoUYAh6QNgNMk8CgKjUoM8eezmr
hSucYtMktKCmUO3q0NrYA3pl9e0USDLjaGo/bt2u5ymSJPGNupt5pLGtLVmCLRxDrHql9KtsUgxH
lJsjfJHtkCGGcVvnuEDoXgtb2ykfeROREaL3Rr6GdI8lMFxz8XZ7TFc36vdJRF5WS4XWeBG4tliy
yVF1uEf/X2yGmXsHNtyp52nWVba1V4rZWBT3EUyqK0rQzvY7mAMEmaW2+NJGZnPC1kslQB+YJWLt
xpSbqpZCnlSPOH7SIXpkPLbqeOs3JC1tp54VmZgtGP6hO5nrETduXxI3VLQuWRwMMVeOgONtBHlJ
n1DuUL5HnxKf5clAFEERkbAZiOBG3Vdq/jjozYK+lT9TuCK8gWgYHkxZZMuyTB0XylUzYdmgbWsP
EP8kqoScC0s7ZlPvH/TA/LCCTTMGmyH3p4vb6Gu7rsStM4ZYC2q2Zrmov8LMiE9axBaVHfJ9Co5z
6kOeq7HxLpbcvpo2EqvSbV+MlKe666PRgEr+3qWIHAJxVqd/KMZ5U/T1Qzw4/aVZNFa3Ukuuboma
42JvEFsP4YtWjZmg4/nXWrgXxYoy8ixcCT+4GerwQUkFvdl+aTKbQCGp5kRRCYcVpJ1lnRSga2J0
eQJn8jjiqTjG1XSrIQJBzRF9TeLukOjzvmkn/TZ1WZJI0iVpXx0RLEl2SHxW9vLKV/MfwQyrbdPb
iE0633XyCMYtO6fGtMOOSQhOb92z/H1pyUGmPkUvGvozsRtGRosYFw/KauRI21Nsz2CEdIjrdcB3
Zi1EklkpIBUdNMO6qgrpDfDqExOJAqRqwam4G7DG7RoGaJ1ZT7eoO54mJw7PvU1DP5XD0dCqfkfS
ynRUtIZUBDC40uhZmRgmYVT7oHPJ5xCNz1pm9NeoLYj8Hktrx+CZ7NzGZhCi9M59VB4W37pHI1jS
DEQj78DO1lrFgLkN5m1nzUhoEvLDmfewLySgcpVz9JDZW6CAwrmlzsTIDBGNjgzUCw0RDM6mbwMs
zEMz6PuBFv5S08KkrINgUGCns+AhG4R8b6JeInmj4X0IoXNIpIV6ruiEmxe6OIdpptGNcoO3orc2
zAbOcwDsA4DDiwYZf13M841im6gas/DoumM4+ercGtzlmklQUx+zYoL7+zSLIaP2D84K9JE2WHOm
8lMt2Sj93D/G/TBtvSEuN7lWMTqLrXdavue84TPqDB7lhKRBnDJFekN/ZwB0qB+qoKVRHc2Px4Az
+Wx5KD1v8wDfUppwzKZe7uyNihv9XtZ9+ygkRyjvsvLcx6wGHG5uVAU8BhLENJM73mXIT9etbjjg
5EJxcAI5RZbOFgOF1W6Jr+nAeRSnNOome4u4whEEfpmdSjs9+Ylp7Qv6oL63mw8VfNdDjY/kXV70
tODjSd06arZeJDXKqfitDGge5zI54zgsb2mvfoFs/bNhrQXyxWHTZOrwFX6iT2ZZ0/tTp3MaFu0W
kz9lSfRmyDVNCt7xVK4nibVRh7/C6rH+lQc/ng9JbbVi/zWXFKkcoHCRfNJcLTxgXT+gz9NXBLRE
uKTM1zjnbNTDwdlG8FEZ+Wf0WEtK4JoZsA6xm2tGKNNF6L90Mit83s+TT5CKgJE8wxR4xH/cvoou
c4zRNie4W+5nnIgYVLLlqI/eU2LQtQEzNXeGzoTcW1SGbErGpy5ulGRCps9voA2ctMJpWL6l4qR5
1D1uo+FxT9LjJNrdhJjxnhwa0it6ELRNRBAA8o3OPTkD6sq5s49zBOewjsOjqiE8Z7rPOaDka0DR
yb2L3pxjm1hNixnRRjY7IY2BWecPzB6NY5cXZw7NcktSGw8HOh4dBcWmTx0NuLZzu4gekQy+clsq
E/Qhp5y7Zm7AtGFOiq2m6ckagecqy9t+Xw8E6nRhX5/TwjrAesIgVPJwL8FxQbUc8jO8lEsxIbdg
gMcZ5PTp/dRqZIi7MpgSAAhMwVPdOk/E6R5MLBgHPyTNvbV6sgakQ8dDAGsHaJX9/oslmYZECkxk
u8zGSh/a4DIBA43v8BUT8/RAHNQzQtZmU/nYDsK0vJjRmG4tWe1YlD2VaebkY2CfHRoEfmxpBiy8
Memn3nwTjbGDJLS0b3GMoq1Cd3XoPfsbPm0cALJezZIK5zpoKQO5EolcXbKZjR4ibTJx6om9aVUl
Ysgi2BGWPe4TnpVulZOjM1BwhyJgQp+123K0PgaDscRFdjMEhlRs6nL6jIwn/cXy1/yT9YmLIYj9
grC4/Lyfr9icx1DM3PQD+MPoOWfEtkTbSesp9EVAWBC5Ma7EG6YSRB9JCb76aQ1EVK0cnZboeVe6
2wI4641LMg37TCeMNW70YNUl/ntGq7AB1lNv/3qwbxly3/Tj7eaxZaBdkNADoCc/cQM4/wu6feBp
Cq0Wub2zDeaBmtqfb1sMZVnr1Y+5oLrpNfpADpBpTTe9W0oUoPDZuPbhPnGhaeem6cJ1NoXv2pJB
A7MxGnts2rAx4lDMEO6Bj3fxH9UPQZK4h8g9qv2A14Lk7r3YwcEAYsoSE0HYLbfScoordCB1DA9N
rzDffXgXnOyLttDd0j0gLXb0u07ywhD+ybILX3eWTJy12mEmFeUixBdTq65emH82R3JUzDp8Tkzv
i9ciPVSAyr7jSZBRDG241vdp5RvrqgWh14Ea+s2hUMU5aDxioL2RbLfax0xLUNyO4DJVjleFIwAQ
hdeQCh+nJkgjMTsZI/JPpcPydm5HnB/OdxasTHDnrxhuC+ZlwKnTl6QeaXuOyvimhiIhbErC3M2V
nELvusqPEIjfO/50UEveRPK8rOol407e2k3h4oQ/mT5VkCTrMS3FWyp5VUuBCwyZ60eLMNXpiSkf
fiu55ko61OMjDgkp9AhjAwF/0uSrsbOoRiS+VY0gK6kCk3TH1ufxUyQjs4OKgKel096t0XLJ/45c
4r++l6H7moTBccjQCFEgTrcLbYOBcfpjuJ6aAGZn9LfCbl6iFDqoqqttKRFza0ZVacoMVRIVRvS6
K1HFD2qDnhC6VzNRWhsjoX2QKhBGjMxnWTfSmij0YPHMcCo+ZZ6HvCCOt2wvIpRB1nzuFhbaDKd2
VuTc9+DvD6qBba2daZY4UuUfL6qg2KEWb6JhukYcgDrI1kBndyFlMCkhfNslk3si84uXjM0ebQfH
bRmd1J+u3ZqJUzM8RdWp6PgbYOyu5k53jgRBErk6rhdcBntWUAxWoiAnzIAY5C6ODfoDiP+Ef0Fs
gSpJPBDqYE5eaYyuGuxarErvLZYqoEOyh3BhvKXSK4BSWGvHykEaVHhr2ovhpv6OG+hGJVYkzHoo
PxZwng0iIR73HwEAiRQHuAb+jY/bEGFCSOyqvVQe1RWagDTBV6D306b2wZIoh2DTWREswOA1XNiq
oztG1ae7ON6CBmdgY0S3ZMoR+OA/QQv5J8g+kDC2qbO1tQgxlarq3xFEHnNE7bRiQInNMACZxUej
qi4CNeIkpG7aVJnMvZU4U50BdyliKfCUf2HA1MYOSTaQEzOhk005Bt1t0PEoDZyiW6Waf51CkpRN
dxwOrZU/1Avq6KUInvWQ1rDNsJ20TnATdujL2OXgwx9KQhfbb9o0I7z0XIyHycxA38N+vh6YCl2X
iHmfVevakzu071EzpecWL4mqBXwdV20PjeY2CtvX2J/jj6q9IvRUnwzzobCLZ1ifRK5hh9w4UuvZ
WDhu7Y6rN8oapH4Ds85Qx1hIMtXdkjvlPkrKbuPW8I/zobsJi+hYTo39iN91VyVy+FiRW+ixPfwV
N0ZhYX58/PsWMUrCti1h67b+E+5qqcwRJi/XawdMBbcr49t0Fsatoec1eaHdRF/ht7tcbjmqZPkS
Yft4chi0wXkbT2NNUxXGDK5sTv0QO9qTAa1Ta4E7LnlOntaS6OfUEm+uNm3p38tTi7KauxSZcCEO
kKNgTKQ0D76Ig42NuWbjjTgJNLI0DprTo2As7GdN+xKS1bphmOAiMIuSXcGYZV+5ocxevR3IYLjr
TMqVdHFPXUnX4s6ecYjJJFc3fhoJAZHEbdZV2IttkrOFkZMR9ZtC6n/DIW1OVZ8/jCOi3Uhe95b1
XI1a9uEgwzV6yjSmn22kJZJnme3HpHwRC22amhG4OV4mLePtWtraiJ0vCp6C0qPYyPy51n5g27xs
lU6lyuxg26AkdMtw3qvnyShhG2qI35syX8q/a2mF10ks42wmtgStS5wf5X0NlhIzTEvcbtps1Jhl
nN2AxjPb5Ai4giW+NW1mmer5bhVtTkKkv6zMsn/2SbU7u8FbbzzXKYcHoXsW+rrVABECDROk3btC
FnVCqoyVLqMEVFgRRI1CPNk27fIyhUO9NhrS6Dwt3JFnogpIxVaEst6fZxHdq/Wj2qBq1TBuTS09
Qlv7VuFVXRc1UaMQKdl0BdmNPTPV79mWA6blUTT3abs2yR3FOtShG2Y/GdqY+ZHkkITc70PRcO/1
bGXViC4c8et6/Xg0edTfBk61rMooyPaNXu6WyL6y/2X0GDP4ZbCPkCMeSRSRrloUcIxiLetS6xYp
odKD3E7D+9TEyGtC48OCupiTs7aWRuqjI95MzDgiSOt3qh02EQGildHqSV7Ld8s4WYfAdENklQXQ
48pJL6pK+z9v03+G38vrx/3YqgSnt7KaG5Kxu59++V//g8Stf5elxcv866/9r38byyXfzb/+N179
n+9OBl398Iutire6778388P3ts+6/588Jf/P/+lv/sd39bc8zRXRWW9lX3TybwsxQ/4+P8tAmfvv
E7f+rxQZZ9nXn//ER+KW5ph/902hNGSmDgRRksvH7233j7/h7fm7kBIWT2qwbMRBPPXkcif6x98M
7++2jJzxHUPnP/i9f4Vu8VukFjgYE3SKfWB33v8mdMv8UWVs2x6ACBDkBH279LqW95PKWK8WXUSi
djaBTu1i1LvSZbgapOgDHkioDL+GmrUn33KV90xExaNGBO6ICYswnm1baexay5U7fvHj7DAySWpw
+TQsQ0hX9liLxe4vupwfBa7y7Vqe4wuBfMrSHeRUP7blmj7UtWsGIHqd98F7DcGwGcGtjN1cgOz8
7nv85+X+H0WfX8u46Np//O3PXwuFnIOkVrjip4ZKK/2OHYcnNnF85PzbNNA5rAnav9gipf3r1+Iq
+F3/8/FzYR3DKSzlb/Ahfvy5yGsfkR3FKBzmElVzsM7Dx9QnoCumnH1BeL6KgWr/9Wv+2HOp1+TS
YsDBC/OKPzeMBOsUXpSEYrNM75aNzh9YQ/E8Rde/fpk/foy8iGO4XMymi77vpyssasgtTDCoAiO+
+PVGo+q3ZmxHbJZ++Y3Jr/+/6wj5I8nXsmF9gvLRXYXe/508DD0TUTYdX5mFbZDXS+1rUn7xDVCP
ZnVx4lsrfe4aCIjiyRwBVJ5zd2Ry3q3b5pvbvHjk3pZi33bfuvEpYsyPv6yuaTS/tZhgdIbUTXHO
l6s18n2Y8M09YFXGxknAiG6mr3XwrQ5PWf6b7aClRzrdBZvENld9eC+ntzCkN1r7m+uKTdc0q86M
196U7KKRBfn4rcjP2vA8bAP3uQvHfR6dSxzkdfdkgm8emhA+7pvxneMe89TOdUziWXUslcXBbr/F
uBz++ktT2Ts/f5K2QXQUHybPiJ8FonWfjq7dwqszEvOxq4mFLexdxdUPuAURRniwsEsB/WdKfieG
8VDSGBeoiP/6bZh/vEZt7Lo6kkKD+B1uxB/vC41cpbSYZoEr+Emn3ohzdDAlo4wYmc5QPXhR+RZl
6Tn11lZPjxg15WfiTsqVIX4TbdtjyZo+9XJ45UGgqaMH1m1fRp8UMsPYuqjodI8oAO8biKBfvPU/
/wR/99Z/qmmrRFu61l/EJsJ774G8o3FZuQOpeogP2x2KzZvQfTDS/lhgKcm78UAo719/fH98qvz4
6cnb5Xe3A/oBr0btg09rqrY+mM26+arDvBM6hK+4P1YgpkAg/6+f0byqZREkqSOsJeHix1fN0Ibr
TQt3YpA0a8KL0OTlL2AGKhoyFB15fvfXP+YfzzBekOmRJwDVGq4vP4bf/ZizHuo1i1V+zDRcT/Mn
oqsp3YfTX7/Knz3H/vtVPP2nSzEahf3/mDuP5siRbEv/IrRBOcRmFhEBhCSDmszcwJiCgENr9evn
A9LmTRaru9Lm2VvMptqqurIiAsL9+r3nfCcKZM2jyMAn/GkuTfZrZlys+A8/5999kEUbj+0dFwfM
5r/+HGuyrGlI+Tmx85xxTBmAt3EiIg72W50G/j//qr8KwX+tmOyjKpYRV3cRGv31w1oXdnbXF+Zu
qL8PnPFm+fLPH2CoywL/eSn57SOsTxeuGgBlGAm/Z+F+hyXMBAa1WhvBbScdYoi3TRbtozKCik2G
XjQRGGshhwRSkwGzQmcOpSgc6l0RB2SWWH6OLb80zFOqdSejcQ5xPD0OKiISW15sfM6QdDe4YTsS
ABz6uJ22N7v0yW5Z4ovi6xzpTH/jpzT5GHP1mOzGODv3MX2pyPa7MNvrYbIPK81rUL6XxGcpQbgp
YVjOxs+Cxi6BQRHeePAyu/DdaguyB4FtZADnseHaMCY4FtHC0c5NFnjV0HiRDSBRTw5d0NwDcWbo
M8IEICTZ/Bqa4SlG74B44QCw/NLi4otj/Mums0ny3FdjxyeDkigFbdsmw0EZFjncuBnJLyloLEmI
GRHO4SSLADZ0p4CPiFPG3MaMvIlminbvZhD3AKgC0fAZMZOnjERbfSmAjJUNGb0/MZFu5NKOGpyD
2kFHmard1PDTI25UheOztW9Go38gItDPpq+BHXPyCzx6F9d4Zs6s5ceamG6pxpcspOlHiCcMKD8r
CUEsz6WKVCJE9AUqdMxqD12A5xBTMbuEtjIcCegQYZX0aAsfY9E/cEw75EqzAW2odLp30xnZtXLc
g2IA46xreki5r4BRSeyFGdxtuwVFMNbP+UwWuf4k2gdNPsHZX6dfIISze8Tp6XhtcOkXAO6HW9fh
51GGQBO0v6s1uTL5vBUQTHMiLXsMcvjjZAGVLXru7S+Bdeib28J8hEq8mRj3WO4POpx0fDqmHeRi
EKOz6AZGUrlDoEGJpybpydEe6dDuyhhzPPYJml7MG5RrCouScUkg75bPtbGpNigrRca4QuHc7TT3
+GSOaiW/GArAHZDbjlv/nLD1opa7SPsAww21nr6Hq/WBJOdhbKI70X+VwB7RSj91O9TpW1xzh8Vb
VCN+DoxpC1ZnunCevSBLP1bgutHo7HqCZvLcOjS97uOJgyEDE5eMBMOQfjXglNQk2vLxkHIB3EhA
u42/mNY3btUF+OxdVPCwarWvRT8UTEB06jZo1+hzpV5iTpfByB96p4LEM36Lx/A0FN2towLdLpwT
tpoDoUJvaVITDUCoB5miIygLsBYnvSKU0HHRV7aHPiIpxoABnDsqvQB87Oi0m8iDnfBkOcGdcB+r
+W0GNlVU6GqCV8FEvmCe2lbOqUhR+5HAtcwyHCSUQviJEfupPBXdj5hk239e47RlCfvbEsfmw/EO
Lyt9hL+uoriHrGCsOra8KiePRbvUpbpbxlsLzTDAu1KxAbdT+VQ5D//80f+uQLL+7yd/LpB6I1a1
KmlMwJDwY5qW2uIhDJVdBrLpnz/p3+2yv3/Sp3rG1ouwnVM+qUgrj4yjHfGg29qK/jsb0m8/6FPN
MmFGFOR9mFy+92A8u84f9qN/d8G4HZZJjUJMgv7pOKKEnWWWImYbt6+l6isqsccnWf2h8vrkxPy1
r2LFNFzEfy5n1U+b3giddQA1Ye7UefItZPWcCfyU9wTf6NeO6WZshywBKHubEXIYsKrR3lQU/hM2
OxcIJ0MRz+Hts4l3mlqGr8r3vsoODlb2wfUUErAznUZ1gkKUYBZMMZ5eOVu90HdpDnyrD7ad+DL1
9QUPJ2qfZpMjnYpRIGFb5AgBut+8BdnmuUSJyHsVYO4gx3Nv9xznW380hV9TqxKAqJSIFEFNJN/y
GBiE63cOJx+GpECiLq51GwZIRhgUNCWUhogQsR7dfJn8qr7+p5tP/7Gv9Htb6X/9pxbV/4fNpyWj
/T83n451+p7/+Pl772n5A/+n9/QvVUWb4dLasRFu8bT/V+9JU/8FG5KQddOx6Kdgcvyv3pMQ/zLo
R1kMk1UbecdyYG/QgNOWEtq/+FdxDaq6ZjqmYYv/l97Tp9A+QezrMuqFx8VnEA/yucHiZog33aYl
ctJR8kfydO7GaE73M9l4h7A0BK4hVIKzrGDI6hUWYquUt6Tb/wyzdGFai9NgT8E+VDqGshahLI1B
VzakpN3Lev/bdb37tZb/3gz6FLS5fFmbZUM3NXplJh2aTxNqJ81UYCgJHOUxuaLxxAMbpSe1cQTM
I4jOY5cgJYrHuyFKbZAwE7JNYDhE1d6NAdDbvr0PlgZP25pf19/VUeBsKcw50Gv6YQ6tu7BsEH/y
v6JzmEIkJrWnZpzjMTJ31HHWhqzabh9UBzUfxRl1jlcp7OWr+75jVh43+RGp8dU1EEgiCin9QJEf
jY7oUsJ0QOKMx2OjD/SWnYCcnEIY2yHOflpLc7y2hu6wNs0r60YfUflqThqeZRQQUqHVr1gxSEpr
1eLG5SDxAGrGPcwq8ZpNq391kwmka2Tc93Q9jyGYgqyyi1t4NVVCBJZbTSVV/GBdxIgbJJ0rirA8
gfdgU7Z3TMgMUYpzPQtxtqrsRq/hZgVyogiEVHEcIra28jQH40FJTPulmfKv6pic+tYVXtwxbamS
mpZkEP1hFddps/6+ry833TFVyxUwBjQDWsxf93WiPG3FTbjpWk/tR6oVnHfEsOBiw+a8/kUvQfK2
lNNBZZVnXBqoqA2itFC5bp3Iig/BMs3Nk/pNjUJxbvkp2VxFR8IVr3Kc9AsiBWzidnBBWvynsoQ3
9e9fn1axDqJDx/D7qatYOVGUgHLn+KgZzbFI8/nWFrG8BWeJnkMgbJEmkZLsIVN/j7HS3UdOUvq2
Yt2uctsYUCDoKIq0jqFSVZBNX5h/ahd8yqle3yyH66wSE0TfjoHzXy8yfMd6orgg4rCa75QqJ+SR
QTFkAYJaJ10eR/V9lsQ+o0qQ2LiOuVaLc1Ba6W1boedsyBtLw/bJtIfbFNn32QjM9vDPb//fl6q1
8cxypXPwp7346TvanMQqBmsF3odIo2Lu3kWXBX5tqMmltZeMxEUVNvJKErgZ+WRHAm+yIRLQJl8v
5ZQAtHeAmsg4bTlf3usGiKPcqL0/fNPlm/xWiprIafmWgKNYqTG3Lgv7780Qmk0DoQWcqnV8xrsm
M+dDWRFdkuVDcSS8Vj1j9XXvUj11dkNryU09qXJvD7N2Lv5w1VbH9l+/iyVQCDLg0G2M3Wtn4LfG
DJGcIQXSCHDOtD+qoTSeg+hGEPShpQOikW6XT+CGzTh9WXhpFBXJRzEB1AwHIjNDeIxSa3QArgWx
bI71U5vrD2H0qH60dNtbG6PtruaSNbI8EIO+rIm9uwhMSGKMW7KbGhJwycIo5K3MMaBFTvikEkao
BkazR/8FyLNEPofAgkCigHNzFmV3adJxNDKHZyKecI4kg7jLFp1dYRw0KkXN+RCh3T00EdmbwozF
OdKhF6bbUYFA84d7+alW5V5y/Vh5XKJJl/370/JDni264gXlj1G12qdUzWdHcvpc9w91YJklK+aZ
iD40o2l1yNB8l4nF8ccMs4MqUNbNJOV5pt/UynT7hy+3nGk+3VyT0Yip60I3VdX+VOG6rgKJEYzk
Ni/V9mDkyEc6qoYNC//FyXu2v3H8bgHf2kX1Y1RmJ47d5M73SHSB/hx7al2zIXtDKhVCBINclx7R
67WPobb881ddxZp/+6rLIMcysY3zlf/6TqBDnGJjDCgjmvDH0HDN8t4EdK7necq7Or5hfQIDpjOQ
jdte/bampNJ1RsgUcZGLalR8us64AZydG9c0OHLjlNcqg4Q5fQ07N/1DtaH9/S1mksGcjx0I9alq
fjpsGUqtBMKEEFPkeHWpB9IjvBKs59q1z7XW71W0OwRN+M5k43YxbQe9edLeTAkQzD9cvU8HP55C
R2PiRpPQ1Q1NUz8dbqGh4dUKVVwuncIZJavlddaT6Yj862X9u7ZT9bMyxgernCYwYxr5t0J9EQlA
8/Xty0T6MUwx05AgNQ6pmTJqVLH6qhOQX7wz3Tl0sJjK2tl1NHj9oVIOJnzBP1xVlpy/v1GuqbKb
6xzKWM0/p2YLoBaOhdYIfkAR+i1+k4uTitNkqkc9gioiMTRDLoa7Hrc66Z+qOOuCbBILGta4rDBG
O7+lYQhYHMDcxhhEsgVDXvo4THXa7FuLhvspnepz3nXVKQ4R7ahaeTeU2bFEEeKUrn7u8a0fS7cq
ccRTA6Ytey5xXTBeEhyezVIFGVI+Cwd54RSb38MsRiyX2l8GgkYo7HKvst6bOoAOGgCUj8bwmz4Z
EjOkfUR59+DOs3M1W7z3aRG/l2b0Hf0YEdFOTrUVdZdVKoJ3wACX3MrbJmbJJWqMZIUBnZdAce4r
9FSkTesvcDL0a7wElq2UXwo3/xL3ReRVDiS+pJGP1Wg32zSjO1YLZleIZtxyEOcJaMEtmZcEhes3
SrJAhVA/8W76hNqVu0FmkFAHmIp1kTyuxfIwhfI2DpqrzaqIg0S+0gAyD67UXol/VlApI+YNFwLb
eoHkjLzV6YubxNUOkKJIlFTJmEfyQxwziOY1HmDIk3cMIOQAlQpTqmxjoyE8kDZNSZrZ98Yit7Td
6ju/ITrO8wiSZSQHNMB5kbX5W0beMM4D7A/rLXaAKFJ1E8jKIGLDRvtt/SbDYN0QeEagFpUqFkav
S8kEqkT+zTSV8a5QSPNpcbVBsIEE7Vo2OROzeMJo0p3R2xEWBQso4J5nMris680IvGeXBNWT0Wbq
4vYmMAefvL5XXJLgihnJjUMID1TK+kD0UIOot4i3jsZ/nuBUkpaGHgnvspHG1fSotrAV0zZ7kToS
qUrC/DVHAUgSkdUU2MZjt7Rx0+G4Etz5sV3HLC/TXdsjTZKEn5awP+DZ1gGvGe2l2rcdKW/JLCj9
pKHr+SuYWzjatoBwTYpsU27LsTq6U6D4ZRbDUa6dQ0drEX3tyM1ATz6OxMEoZRO+DR+VXYZblTdj
PywHqZ48F7A72a5TsPKCJj+jBSWQzULNFjj0L3NnKvdZHZtHSFVwtgKDa1t9t3ukP1uAOqolOZUI
7fta0cZ4EFnbDHr5XQw3mGkruNGsyBdaNV9mdr5pDZnl60MeBHXxaKmOH1WaOM8k6653fkqsUxlA
ZnGGmzkUxYZNEWEXQNQNsmZxho7FCzIz0nAKA0j9cpxVIgizYSb2gzO96lXPqGHWrnU62scscH/Q
lZk2VgGUoI5iy0sizouTkfeMD95aM3suSnxUTDcetHiyr8ieF9EmSJV8v1790sx2c5nlGxhs9b4x
6uDRqYr3ZO5vC7pOm9K2a2LtyEt2S+hUTm0TBQRGOZxt4xSXuGgxiqvgs5WdnmdPRqm9aDHq1fX5
wwn05A6qiQSb2V1Ofsw2hfG4N8IACRid1UZWp8FZACFaeR1DL4u71yqxPzjHXIi8yH1sih7oB68p
WBIdwip3ogypiJsIU9R6dUarx3aMtJfoBsK8TP1FH4EIpEfyUjI/ieTt+ppizkpphdcJ8mWmjRAy
3WHbD2I+u98rqW7aUcZHqc+mR/AMMHECeZZCfFHJnzsVLwx2KNCMU/GIMMGr8sx4YLhxCzFsvEub
bASsAkNTD3iWo7pC9dIOOEazb+vlX1eymYlTXxDSa5eBypsW3HUwetGE9khvA7ISNm0AEVzH7XOD
04jCey3M4pSkwOUhstzg4pZN6f96mQECZLcNeDhp8QAjKvXzaD8UmTisT1q9nK0RtayrMwEMvks7
woub+OtiG77GbK3tck5rwuy2U5kbrzkEQZGYR5R8puoib28Ifl52XAbrJEHr0xFxPQBTi82bA213
JDECOLuB4RSzkcVI8ygJIj5V1dTh6OoDX8yQ3ThpXV02QYQ8uI1mQtp/xWBJUAGHWsAHrKR+WOF4
64skDIIkDDODZB7t7Rq+a2krJ9x3TTqJsxw0ubO0GhRqUk/e+sc4CJkbty/sfQNM3nPCzi/wk4Yx
60qXmkdHph9TrHlmMiR7znXr/rvumFaJ8bKH0u5MbrYz5zFnhk/3xWaUpbRYVgBE7EizQ88cB/DD
BdFBjnyEkoZwfV1Tu/Fh1SGOAa7skMd8u8gmJS6CJ6ets8ds+h5jbAqKKX6RYn5KGspqsRAxgNHo
RJhoeNlKoO8wVboMGwHESU7I0uGUt7phBlSaKsEKzH7uwNn3GF2Ly5R07jWWL3o4uDf9yLizEoF+
b7+ZeptifaDbpfWDutFC/MJlA6JdUbWdXSvs7cHiwU3gBdm5Mm5cu+L+pS0kP2m+h1EK9KCCDu4y
k7uR2HCOYK7wwRvud6mWg2/x2uhY5K1oDjzDwMG4rrWhKSHjg03Ar1kEBwHvnRHzSGQa/GKR9tTI
663qcX5D3cDMWuXBPk7Rx2qsiRC/zUPmsrCPg9ZsqhJwoNlk5TFdXiE70w9jNDp+ZbsEH2j8UgsT
4lgqDL7mmXImKSmDuj2hQDE5ldzkgVkqEePhTQy3e6c4AXmK+9TV35VYFY9WnX4YGcZnbDpJrvZo
MnnX127B+kQIXmBmkfiQCPjapm5zJOU1OTkh0eeFwUHFgifaZrbYsFNMxw5pHLLK+jvjPuBEuAs9
Iiv6Y1xOb5iedDDI83WSibVf/+trQwJ5Fj1xM98kRUBpWI5ktA/aPnEcQhG7ECCGMtmepPfGoEr9
Uth2fzCD5GDMo46EbmwfYFGqPLeLFN6FGk7Ku2eyOu+FcxxkHG+1iPV63SfLFPxCD8o6HcWxyhv9
YgrGyfgAjmUSR48z09m0YdidZyZu+Dr8qpL+sNGT5LVLKUnThuo6sXIgbzp9UWIs7kWgRT7cd5C1
abpTiNQaY8Bo2SwQBZtFu9Ud3MAB8U9DGxt+ApR30+l5coUjPYSPWCgMXGm4HHXLelm3bEV7110M
qTSaMeNky4Za5fiNg2zbhbP0gQHavwTd6+ubOOGML3w6rAlwVqQ9/DriG/hTBIDlTSncCCSPrno2
yZcYuCSUs1ZjYrFUzxZveU+UDTNgZfY5rVTHQhnqK8ElZ2sOtwZdtWJmY4syQm+LQrAULcVKFAzC
R93VMxF1lZtf63Y1Rx9wqcqNouG+z1u737rTlHjrQqy6ZgB+urutG1bLNbh6WVPX4yEWqg8DStRN
kcY0VeOeQc3S7nWx/MDHwEzsoukXlrwnOJG8CHe/FmOW5ry6BLzAwsebL1IODUZ+GQtoWz1M6xiL
2pwGw926BxsNk8M0M5LtujmJqfd0BykDs/wj5jPXb3UPO3B9LuRdkKrZzfoV8b9cOF4hZFan69L8
TYrirAfgld2mmUEVNdUR2vr67jdAMHx4K1g1NROQZdI+DdO9Tm/21rGgwiYlnHgWkrU1sz7uRd2J
Hfl5HmdWulpDRManubEjyijIiPVtPsubYNky2i68ZmVDcsjzWthAAU9OgV78gNCu0gyVdza9z6Po
wDX0ozXx0E8g2TK92KYFWNeuqW/6cn5RnLQ6EnWETqE/hYGCTcRM/ZznYduaAqOwQ1RgruWlv96A
Kp42VY8GXlMTY5dpRF2S0xl6WlwiTqXcHVa6wVTsm0BFNJ5XNM1phLe9SV9cs6BM0hPnJQD1gAej
l8ehwZtcGQsrFXF1QyI8GrLv5Qwwckv8J7mCtIwgVqX5mzkLgqbCJ0ZuZ3LWgucxkDfaZD6ZY/BV
Ce3IL2hNaQRKRQC6+t58gDRIxEvTkRUEjRM5wiVQjfIG3h+cgok3KeSWDQwNNubgxp5JepmHP4Kp
4Ve9omLFChVehfNUVZCKOHjsdWLoNm1VfYgEM1nObGg7WTPcxL7dCIJTNlEDRxyN+FZT6+9FA0Vs
tsojpx9CJufI8XNGMJBzbd/o+tqvJT5+/JKbDjHJoHuxOhZbQ/vStRZDhyLpdmu+g5Ij+I1Lw5MV
8LLYyMtdiJUr4eSIf5Q/khK8NcJIekxbuYX5LI9qAOTfUcfXsQ2bnenob0AYIdAYZuwR2+TqIaVj
3+0MKNGM9TlNkhFqxI95Az6WJB6yfsU3UVFWVsFk4Y4iH1Pvcy+xKuaaFriG0aheoyCPTn2JpycL
bLDPtrGn2ksXAOeJwAAmOfFFlz8L45ziOt82On9YkVa1FQc7RXnjcEwMZRVw8E/EpnIXeFcvNlkz
EJFYhF/Rv32YY9+cZTfSACYvhnfCBTmwUCS1ZX82BDtgIEmaAIqTdUXsm7YFAwU/PtktG6vOUAUQ
FBuZ4SXTFeMypRa9UY7ppRYk20JMDGiqGkL2rM9bDdtRmzzQuPiIiwI2xdT0m4o2NGY2Cc1yoWWE
DsnmJAW6mfbuOBOQUXgujtkrUJXcL1E8Uc9JOW3rWhwGA0FNUksfnCEGq4GC1Ri6s5U7JPuRedVx
UAdX327MuPmSqMNuHAGkOeS5bgxXfrF69cVexkwcrQKKFuYPRwRM9l5fMjyLyCBMOXHZKDnzt0AU
69kxt/UcvZK8sFf1dDrMVeoD0Pkm5Z1Z96AMFChytskz2ifdeDAaawH9f8sB2h6qQj1bka3tsiaq
gK9JnNnFB6fd5Iyd3q/j/Gql+JxbVf5cScND6m67pGw3oypjtEdo1quU9gYhRqkuuB3a9FXp3ZRC
F1+/iIatYcUQgQX/7p4vvOtb55xr0U3a0991yv0YguGhHcthPnwd+C1TzDCiMAm66CS6qZaDhvkw
i60gepMIj/Ikh48A1jm6pXtSerYZhQOqX7R2hNyeoxtgyxdNU9QLveVHy4Ux4R6jmVWiy+YPe1wW
7Q6tWGaJR9sNTiJP0mOH4tiq0IzGFfZAO/rRVip6GppEOnhmiIdkvJoFTYNadb8NwnyuGhUqWu+8
ljDVICN6Iv0iREkzL3ffuzR4CY2OrpUTHINsRipFHB210rPVLnTteXxi0HDnsikFWXxPgXkji/Db
5JqAVgf3hEp426qMGSoNC2mTIjmzbdWfnajZdgEWtaJDmY936mXUYgJiOr+3OTaNSXoNovKDrfua
ZHAU6B9Z7MJNvtEJGjI77lWW0M7GSJ5ExX00RwHeZBcBxYivFEDrzkpUsCF689K6Balb/EYkP8Eu
y2A7knlq7Ig726RyQLwtKO5zvXrX4QB6jAyWJHL5mOWYdJN6wMFAjcpiTlUWmc5LPwQLogCotxyh
d2GBDxyA69GlDpIP0wV0PMfaYx1HPmvwsQWcc4MS70dnGaQL4JGG8pJ/hIkOpR92zK4QTb1t9a6D
p2MFOHZIqpGq8sjk7xSThnbGLD4BqwEqp9f1LfGlxzlMLUgUVDOlXQqsXABmlOaczpm9a00oCkry
ZlQ6nrSipFx3BzZxyoSsmF6n0ZzOiB135WxahzJHQjlq5YbRB4KxelnKnCFnG7AQJrVdccvdpiXL
4ZUSRYtxFgkoPuQyj+tRsSSeIXAAXg2nmE7EJmgdQNbZvAua4Bl1AP7mSvpJlmpe0WJSjfrpnAex
QVFacgPn8s3qzO5A+f6h6+BWqpgF0tI9Nd4Xdv21GPSTK8minJPqqDYBcxzOygBAigmQ3rjPk6En
ts7EVJKF1wRhp9RZZzvbeSMPUWXwKwlqI+y51o6NYdxRbwyEYcL2oZA8uXaU7uzJuKHPTDRzrlKU
TAP0ngTwb8q8vajuCOri9J5BTiAMQ271kQ2/bgmxbugC2Eb+YfYtgR04oOnVBItQuiNq0OMm7lBe
KocUOzpr9PCY2lgZXGcqdiVdQwicR87gxaUvxmLTcYri0pQsby10MEKuQcMJse9FxzII+TR0Axw3
ff8tVocBplB/6uGiIQh/oI8NoaBF4Z8kPPEcuRNL982wxyQn6zeddzUJ9eJktzI/qLZ1UMp7jH/z
QcvzD7vXMJOU71NcPtWt/ABKQThrpLcnXRFyizZkCb1VgferGltRKkqvNn/S2ZT3BcaKbYwQCJLO
ICHDxGQlnOj1MYszFBLjY+s9c1jRhkJ/UCUoKqf9QOnwtUVZv+21moxui5GdOTde5lqsvoHSnoeu
mk5j/uzKID4H0VV1YXjQJ549ZIxEWKZf5zYLd2IRr6Km67bW2O5zDU8wr4BNBaF3QBsClg9dZyee
zkmVgHiAFzJqyGxVMdyzV4bYTMRLIywDBkVPIZWJEwJSj2KY1cVkdj+F7aV0VOIlbL61QB7Jdfet
cMZEMP0c5jdFrZwjpILHKTjNaBI8MWAobgHN8rCgFNOj9NzRHBgQLfhJqgKzO9uThaEFp/yGNsaN
YlLWWLlOfp5iMuUVL4w8UgD3QAplO19MkhkrJW9hRcYTgbBm4gVmnlKyzZ5tpSUXTN9qCiLRYUCu
X5AbuYHl4I+Gdd+bV6uH6dd/S6L2Z6ib91Pe69uqcF47gL+7wezfC+ucW6xvheysDXwyMuEnMh9D
fTfWdJycEpQBdh0mh6oKYm2TXIvCKG9dZVjiggCCWQ1Uc4uaeas/FFpA0hZTjJ2iaPhdOFB5sSbS
nbhG7P7MspEa0htzb6KafCcRRfAP3cZLcjiuY2WppzKqfxAHP/vRpNxlVYmqz7XvgW3AFaqJ0BiU
h6SUYlNW5keHSQ+HYwhnBHBDYc/vlE3XINZTb3SqV3PAhJXFLUHYffGztpuRkl1F6AvqKSeo2u4G
ihclFfu4tzXaIYN1TIFAI29X3+MumPeKXd0481bRxQ5GQ0pgNu0RkJzvpXMMtG7wgtZm7Q7VHbHt
EBzewzLDM++0xJCqPWlRlJxEWDpYwov0QC7Y97nSH0kio5wJqIdCmgBNKFisWK/tsHnpG9p80WM8
VieTAox8v3LH+Z/I4wrbDlBwWGulZNUqFgpwZeDC1zgnkA1CVH3gTQkla5Al/amzsuuYxtku5UWA
jPMliuSxrMJtRYYSeIY7ZjLPWjSWp0JSFJfQL2x9rjGnAkUwyBPZJSpavbiy6r3mDMau6mv7aS6F
OBWRxB68/C2DUuU2cqr79f9ktOw+tjGk4IrgXlvNj3YazXfrv1kXINAIvG2I+gbIXVHY3DXLX+qk
J5S8MOtD3LvGnYEH5g7fUuhXWuONxCDDs0ntp3yIhh16+UFKSsUYkVcxASf8dY5VU5Y4175xbcNf
YBe1E3cnFucBWgsBGlayaFaCAFsS/cIt0bXeMKNu79HEx6F51KfyDd2967NUYUK24OwRDp2w/xJQ
EwPGXE/13eTsk6wcrkEn7E2TQwZ0jJJHYsyzo5a81e3owcjL79wexp+WToOPX7i55oaDU2BRFTCh
JwEHNzNL0jRins7i0V2wV9U+UVRIy00lPNYcZ1yQczNSqKkys02hu6bXL4fRZHbJCeYf/VJeZe84
/uI9JW7CEWbu90NlDL6G0L2HUesmXMTUalHKDLBPZ7O1feZ9LbzlxDzM2c+2butnNqZVB7cc/7PR
oJQJ0sp3S9RUgKvy/aDNX/qYX01rjlPaO8cosWHkk9J9QK3uFOM56UfhG1MIsy5cEnItdurmR1hL
ndrJJs9pDKngo+k4tyahRhVFXh708nLQpSOOFnDmDbDPn7OOD7Ts6sYLWwrxomN5NBMtv0RK3m1s
JchOjcXXNzM18iR07Tu9VkKU91ZDHOQDVDhnH7ooAtO2faZ4k8B2PEi0OhKg+Jqnk3xxxlcOBEzA
YA0yyIpvSGL6QRxZ6BFj8Kbgy743Wp7tta1UcrZPwvAlkVZNLpUOsk3qp3DWn8ukdW/LKqr2lhv/
bKdk3ClpsNAHO/s0j69OgDt77ZqAiTG3YwQMAvgZ87bADb086m7WPvxkkZ+sFZF9XPsRa9cnl6hR
7CAe96ZZ4TvIgLrEinpbNAbHSyGPYWQyAFw62lrW8AjrgXZtEpwdnB1wYGjZodTCkW8xlL8e2zDi
7DCYyUEbFBgEZelNevcWd24NXtW+5Rxp38xs4hSjknrax1xSTJmxS92w2SsVw7bZINhPDz5cWuvn
nNFhyJw7CL2oDifIfKBMSC9Ooda1rR+hKCRDlPN/OEzQ/pLoVIbjLl0eZgZz4x1Q3DeS2Z8Cy2k2
3TxBvzSdD1rf/rwwK9ZBXUkmhp+iGaj0PPapkNgnlxaoAyeKcyzlDZrBHyis4OpTmaPUYSROMjCD
g4QdPXDtYyrpUqddF+2KZuQpjh4dOC6L9aDbkebAdqTSxlh/NXUzqG+mgoSfpF5R4s9s3RnSSIlx
g/7WrhROx9UD6rV8joghJbdkYzPRSCe6DnQztnG+wKlkf/klmixove7tyMUCHTiH9Ukoh/AF3og4
1UxKW9k9UES6h3aZ6LtcD+Bf+IYGjWHWiEPEEI3u04sdd81MKUCwL/JuFtxtByRxJ4nfJTwwoZ6H
RI56IucWQNkNUjBSailj4NvMeQ21XnZv5uuIC1BOEAEfxXVMvpH9s9XUu8hWexL0wPvbVk5WZbM8
4h3b0CLHMV057EJoLXUwXUSCnQdLxmuTFyXTBDA6baTem8yajynom60JFb1FEXlWa/PWXGTjYAeJ
GcQ+RC+MeUEvybTtE+thaYvqUR2DpqbZ3elQFWRjfNQtrGdr7CbwGvyQKIByWpfRBensFzwcS/Te
RD/sTc66fp10IApNJ0BpLfob+lDVpmhryLtLDzsIpSC2uBQANUwJIFk7WP0ETkjBX8hx6RBMRelX
CptoXAzpnZBWfwtEmkkyq6+bxH5sbtbeHxPdclNildrMpPtAtLyHWTgCxqDHa3+FiDWdCx26TuHY
l7pCaZYgqWoHy2Q5z09i0XrajYEVnDF8CmaqnYb43ELpdJwMtmPB4+E6xG8vMe9gobu5JF6BAKbe
yMDHN9ajPtAsdar6R2NZhAxbytUx6h/rQ9ONkCPrsHqmd/8a9tmLO/T27tebULvgaKHje3UdwpgE
92N29m0kayR0AEujxyZ1YSalwatZQ5iB7aktbOJwYyD+PYw0AbaVYb4aDhh3oUyVTzBY6bcG1gJn
RMUUA8QJllmm21CQQtmMvAhHKsBJkgqFyfSycLL/zd6ZNNfNZNv1v3iOCnQJIKe3b8jLVhLFCUKk
JPRI9Ang13sBLIeryuH3wnOPvi9EieRFk3nynL3XJuhbfNjMta/Si2COFi044WCfZ67k6MaZm8O3
OAKxFwQS+2A1CDJqqvBDZbxya1O7zBA/EBYRPTjV/BR79i+L2vfmW0l/KUmc+7pJNE2tI7ESFogP
qEzLtNKd01erG8p7r2x+O21ySoL8p1aMvl1pvXhJX5+dSRCBAPsG9Fbg71rXjh6TTv0OyLJbpArT
DFi+QehzF2AMaoZZn/yxI08jMv6kFgbnObCf0JlMgUN/MtFoRgoD3yHNgaipoDl3bJNT0vv360eJ
3AByMRVMZIL/d/HY47+o7W02pYQN0Aw+iaZ7y3nXniwR7Ke6hATYI4OOE+McOAzzh8m9H7PWuPpG
8EuRyLk+Bei3xDXN4IQp8aqp52s3Q2yRFR/RAOAu6y5EI2r6nvVn0WArG9Jy3rWSIfaIetJ0zNeO
O8TVHEpkxS5SG4h4fYgAQ4corpMYFIwBDgSHW2ZMuLkDHPFDeFc6yEVqouEt28yutrysaxCoqBBp
5DzhliFOIIPCs7GT8c+ss7+VFzvbGvUYRTdj5xhpBuH29rxZK7h1QyuqrtkzHTrjyn9YixLV4nQT
VUqSnyKW044QehfEcpGoVXanhf1UBawb5iK8apLw3pTTXwgr0U+TV2nVea6F0rrMr9tF1dd/rSAY
HvXEqES6JIME4VPh4jd0Rt4aIx12bd8LolnAusiS3uzCgPIC+gqkACQ7EWK47PJI7IMeelBeqTcQ
UPCrUWoDG5D7SsQ/e4+QJ65v2mnW32HcrfeqIPTzFPfR2a0CzUy4eFqXq3mRssROuSs7w8LJmPU0
P5jql6I4R4xOQEnXpBLa6Y91H/kS86OMMt6tJDGwr84/ZwQKFHQLHGgpDHwRVPTYtftQSvunhAYh
TNmfdAEhe2gS4xQ28o7ePm5Sgzh1o1TmMRzi30lvbpqkt4nCa26w4LNb78k/gWecMS2+GrbmjXdt
dJFZBbVV1j0hp1FPOG3gYlhY6lO/w7SeN6y42u2ZMVOZueEwfU8yVtxVubuq9oRpPMfSarcjXRlg
sdP40JNnHfGUsTfzYEE3OkjOzintCMj977kR/lnnk/0ytK9083sEe6N1QN/DaO6iilzexPceB4tr
8KUaoqBQFvwFr11yL2yLrKShmXZOaeizMqObjOL2kBuAvjndI+hdRGvsMdHRr+SD0j/sqXXQjtl4
ExqgUg6zStDGkIwXciuScUaAi46464F994PJ2SabCLdfbkLv0G/S0v2mIwSQcNj2uiJNI/JaQg74
+rIFqs+2imiAkUe8Xe+rR2lyaPww2aP+0DsDy9zN1tcsvQKRXSwc6jQUBk9hzGq7jvLznjInTbwH
dwQgFaF6hvxDaD2xtet3jBBDwa/nwepDujMJQx5Vg8afccGcvHaKD8SLVSH6iVFlBeemmLA2q8JI
TlUNd6RkLMoTSb8pv8EdO+q5Ni6oOPBmmt+cKJenSBmPbg/pKBIZ5R2qOFfn8XG90R5s1jt/ZDTj
LAvdGFcnu57U1rIdn0ZWc86UPZCSREoAg+ULmQagxVi719KbewNRWatfBDvoHWCVnM5ujcJSUEDW
2F2ohEGutfJNqeKlx/9xK31kaHU7Amn2sVl3sCe4zRg+WA52uagh345pc6iEunWhA1eTy7jaSOaa
0jM2aXHktX81WIvhefIkciyrDtBDL0kEJ6Ch8bdb755yOr5YhDBknDrfrepkd36Z6G48lvyifUBa
OlTgZIfHk2a6yMh8XMpIUEstHZNhmowbnPBLMlhnMyGifq01SnJTEMqgWqwI2lZq/r0aATRKzz1s
ubuWJZPqM8C8ZLp9eFivqpXnxASNGJhRl2ZLEjw5UdReYCXhpyOxsNzpItwKk1RonZBSPLXsnhe7
qn6khDAmXf1OQuq95Q7Z15bL6x3vONeJPUKwYmu4RQ0Zch1Xvde4N4/rbiY5Kxr1+E/lTJrTxIWK
hc6Frkzm6ReZucbXEQcvv71NDYdslEg/rKfgqC+PtciW4AJ5Rx9HPgTpk8iIvfW7ioatbOWupTe6
vpGT6niTgK46Irxfd8ziPBupd1xX8yhtQHZUsr0UTZAcw7G4uvC6oDCXL+vpdGQDo8MYohPSQbgl
4fOXNnjRv4S01s50su66rlzrPjJVnjiaiik1NS0/ePbPnllztIqJAsjLX/SNnXNfwzNve3rsToLV
2o5IoO56fViXg1Wcy/J1NGuTgAABCHQQn0EEdd/oz3UK4Wjswu7Ug9vc4flcuGKWi0oDcgCxW2/z
DITEmsuAQzPBC6M6Y9sAHa4ZhMcF2qc0oggpVTDtkyhgxJhEaD+j6AfkJ+sINjjeN95icB5T50gk
/C0lGGJ9kk0QtLbit6KN9ZwQgvN11IoMhe0Z6LNurl+DbezHlPT9/erNWm+Cy7CVvvVeKt++oqEK
N2ZWc2bnFUNFaOzthuiaJsi9o+HQafPD6jwM8bNfg8GOTfKzW2aRQTK+W1bsHFYVLFJs+xkk997v
BAMFByh5nssrMthb1cFm/7qYpmHsu8qGHsnykvoE006Bb2ynjtFPnOa886RERY16N9u+PBmtiW8l
T3fVInARufrtk/B6c5OBx7O3g30ZgfIzHeZCpaPv5XR2BlrVS2cmXypmfzm1r2+ql2ki41w6fb7f
krCVYb4VLtrEejltkg+1rZs6OaGPsDdjMn6XEdJ7skeTE6HLGcoRypGp1L9zVSOYFPT5INCifPSm
Y56NxV/68uK6/l854a3pqPgAXhPb1pZ/RJ5ttMNsj2HYRLjyh1o+TRtU3+K0m24eYruN4sRD6Qid
uWt/ra+YtxTdy74yI1ZPtPNr5ZI3irHwaicM0LhdzUdqYoTDtapOZYrTAq67sWv8GfZnkE2g1a2t
z1pwoXH81sAbhGL5B30us9+R7wq7665AurxzGsDtisOZYTlEO0bNfSIhTyjrMzIIC216pjvrjj/T
T9iMAabDZKIhSgwyh1WjvB9Dv7k6I5k4pjXkO6cST8htXzNNAEc0kh9YIINBrovAp2vyxzlLPxnC
5DdVN+FBgflguEI0i6y+NbyxB90oySje2mWec3E7o9pngZWeTI6om8ixPlMvpWGEDpqKz892OXlI
nIFxSXpGKm46lIivXGylmfcXcjphKzrft17Obq5Ces6L/HtRZH4tGsIcTkU7NlsvtN7cnJEN7Txv
Z/uMvMiFsHaa5jjnRXpj8chcqjAtuY3mjhkjjz8yn3CRxY0bTbN1NzQZywTRjItKeJWnrY2hYGwO
7cAYIs7AeMCPyZb8x3zRMEcdlEcd4sYa3M9iDOWDYXc0YziydL21AWjNbH8sgiN9W29b9pzPvo6L
qvlnoVHJ5LcAr/Oo0nckICMu7Azybvm7jnufui3Oty1xeVdmVjs5t93T1M0/Dcdgs5Z0pGxo88Lp
4xc8965SAaxlztyG3R6cnDFmsigIpFcyTbKK5zzuzG3vdO6hdvN3qXFszCZUFFtsO4LZ7vte7fus
4GP1wDk1KlA66dWxK2B99Ja+c8YpuMz19NYqFd9TkmRblHqqjl/cC36agHDmDKa606Bj0+mhRUJ+
LSZvq2bd7RybbqvD3lSPnK8aoq3qKXuaYuxPuf80WSJEnj8Mx9nWzzYL8q0t+BBWQlQxN89Io5ET
JcIZuo/tUaUdp2akqXZYc5Jmrjplc7d1qBYvKRDOltRqrIksQiysrK53Vbvvvf5M+mn0iO/UE/dl
NdfnGiUaYZcGWV8kaBcC8ohlCHn50pmumn/kVAgPh9GUZ1GHMCgYShgu8kXyCOg82vuGLZQTKyMW
ZlbIASe5LDJUamPWo2HyOyRF9nQxuYzHVFnBJURdc4GmvzXwY15qPyjvbKlw5FDhdM74Yoad+cDl
rJjM2fXBRsYB21Tj6xiCd2Li83M8ssXy+MGDT4L7XrFpB5A6QMbed60sgKd20T7xynNYkeTCAF7j
OVj8UUsR1ZRNexGcxbdeZ+CIWk7Lsfg10tS4r2lGExrp7SepUWWXYP7XfyPpWpybCIHw+tSM5LnO
SCjrwn//apC14e8grI4JQqXrWg53wXBBnmmAtkdXMeuCSAWvRsoUM6wNq+i3DB8RChbnVUJYBpG+
wihO7uqRZBNzGo+VCSmIRM+33MYhkCIQknb4YZkVLrrJOk2++JsGiXNdT5vjbD80lfIfC6M+NGaP
x2Jht0Uyeui+u6VTP65PkdNKlJUmIdRWh37TD8v0kvsVJh6aleV3jL7vSCX8F6D/rJRDcaaF0p6S
lq7CWP0x1FWXQ4IGPiNWhzajGyCL910XeeY0oWRIOkGzQwpgT4Bppv4yImdWxuigEVJk9SzPa1Mw
EXbSe92GdFAj+3e/mK6bQb0VA5gcBB/2ru/T40xi+1Vl9hPmH04RCJ7WtSiBSmf6kXtwZFVvB1hD
x5zqi7I1RE+4WcXca6Xa40omyDj61rr1rRB2dlsvdNz3IV6R4afMoDEXgLfudB9t11iEOk7ktaJE
2Rph8qJq74H4me+ByzhFGEiElj5kMormyMToZbUZJziHZMdhFt3+cW1dm0BhAMOeA9XRz/WMcbvW
c2WC8hdFLI3BtZ8kkSowTDomYEzpI+fzNRLMa62s+nJ8dvWcch6YmNzHHqConCGBCTA3zytWVRNJ
uOGmmDis6bxMSpwKdYTAUX4OBcqzdYldP27WmZeR+eB+cgzzJE2xR+6V7TAYjKdIDsU9bb/vtSG3
3CRNfiyZyrJRsF8LJ72VbfVtBiFchf3J5de9oBT6EY9LSc8Zat+FUfxgO7+9YrAvico/dT5n6LIY
U4TWB2q2+uuWF36aHhpNeCCt5PKuBLmTMuzbGXTj9n3/yy6Qy6/lXdZbKCIsMDhoKCfMSzIC4qku
k5YlIYacTec2vsNeGDD7qBCrzOZD2D4LxbWzl54gQrz3xMIMRxt7UJ1zGoIG7OVy4sOruFWBMK7x
IrjKGgZSSysa6BTqeYRtJ9KwFPvKFhPEz3Vx6ZbnldZvz59HCKGXI7nK3tbsK/6LjeO10LNiUedl
aQuM0ysawE58cc4yOPakUVyq9MuN0aIT3JhNKZdE1nJnkhmwlwTk7j0IpaYO79YLgKAgua3/R1KN
cy5IJmUPlQ9ekgeP6ORfZO9nhMPEd36o3asXTd51rQM4EahrhfZo6/uc2bQaiguK3WuWZQjD1+eh
HpzdWoEiedxZdj9x0O8Xkp6n7mZX3Wy8XkcDTwxzZ94R6c8vTQ8GwSovlm/TOk7rjNheZibrFhua
5gCCJTQZpqRi24zdb17JgXqo0OcsHu5UgJQoXjLGQsSZdUdJIys0P5Wf7Nb2gMxZRcgt2NJyq9Hs
Md0TXpOxUvOelTEI47UMRPpwJxNiBcbZvHO6jImisClBUf6I+V2NcufjAfwJsGaTEKi0ZXyWnrQM
yTsoz2lnQXRIE0YntAG2Y2/l50CMf4IoQh3Jc1RK09mG4+w/VYu03WKPTHUdQzdnGwn1PF1H1zlW
edJu53ked6F0mzsk77AwKe/Ji41Pjs+sLvFxqi/q76ER1gP2t0em/hLuzfIkhjajU3iYvUlO6mCk
yWGIEdLUA2zy0e3VFVVCcps5tiEZQVE2lo57DrXzZ62xjNosj/0YQt6GIoUxv8sOCYlgaxsxlhqA
21xND7zchLX69teJpu767wwR2xOjhncEJWR4Ls7MDG//XjCfQ7A9ondVLCd235mHOBbXqGvQXSkE
RTbSzIHP4/XH1dfhqeiTPqf9LSOxyK5bZoIzehpnSDhpwQii/67pxc3tpQ49OAdMXhIjfVwbFENv
dI8wrx+qsbN3hB+QtTQa5DAabn/1Zwrx1fs3SfBtNVL2tpbiiqIRKHzc/Vz30oK+2EmnybALJ+YO
SUkcsR0nSJvoW5FnewuoosTc2d8kMYbFvu59NqyFW8IS5uzXr/jFX9mwm5t5eygVBrSkTY1L0OPe
jpttpM2AdvCTA2MIzTZdMTXW/AHzEFtGpzbMGA5ZIz4QGghlEvnXBGbcsxvp4NAufaK2aL5Lg3W5
b/VHZJHaDLwZJjpCcgTVxYB8xsh3rvZMhl7M+JvWoiFJqXUwxvw1bsvfjCQFIeXTyYfP22lujBp1
SamF4h1MOgbxbDuXhrwr448qao6Nz1vDvmu+qKYwX0j1GwsaWibIvU0vI4qu1hxBestXQE/6knUU
Z8pEqMBUBUCLpF2sHWxylOjN3Vimv1bnQNVyBxbWSW3HYrf+UYQ1G9k67IXGtKNbTCudYSpL8FKX
LkloHXZvxGxYiMkIJaLM52C3aNIJTDUuqag5g7XTe6vn1wRgeefJd49idYNYi8SUMH8bAyKaJ2Mg
PcTr33WkunM0xPog4pbEISpuLsTGK4ivA+NHn3yE4uwYBoQEk5CQrho9Hhr8ZXqu4q3pMUC0oya4
U8vvLQpnq7xgN5bBkalJytlpgvKeC31NOstHNJw+xWUqH4oPQmnUJiOpPHGZbTikHPW9F16T16KZ
FtpowouRIYtwc5txsC7eYrdSB9wyf0PZjHuVmwiluEVucLXTwdx5Mir/4nwRJ/rFwR2moR3Rti9N
qfWxJuTPs33/xSEj4Mzg/X7dV+u28q+5GTwylYruaSNAafCbjrdfMjTz7FM7m5cWfOzz+tCVeipJ
kA9+FMxs7xo/Jg1DWtWOTAprBxYm4RBX7ljEHQxC4SZbRO9xTn8hJ8Yv96cbwl4+cWFenMlLdxaV
3J4MnnnfMJ15Evfu7FErjNkPhJufCEDahwGNfhUF08Unm2k790bCeZDTZ2zsUaZhyrGqdlOZPU1c
zcq3rmvkRxCWlU5o7Jfy26pR+Trl/GtevHLr8VR4jPhGxcQPrEZNBYJfwE0rSITGUZSm883Nrfd8
ql5S3BNHvD3JnraV3ISpVsfIyS3EwjZG0jb/bo32nSVqhk61/WnGbnrq7A6EHo2SliyER+bS9lMz
2MwoiS51tf8eGcFl5WeklXstG1ohMyssCmv0jMSFNpjaHJJnZ++iWqRX0VSSh82HPRtmgeFpMn24
ZRP8B/pc65uDhYypTcpECmzFHDsRqEnr0+o0SsYMcUMz8SBHgvXIo20VM+VeK5GyQXLs9yfCU/Oz
bcrPTEwIeV39EpCV66LWXgvQJm5/BLXfXHrAxQcPmQf/rnnKHKXJR1cbyPiHZCKudcNjCrClZ3+z
Or+9ckB6GkjSOXrADmm7Qd4k9YwGIEaJkz8jKrcwe+8x6WdXobtua40egaxl0dylU/icnN2l7mr8
or6wW+EqjzOFZ0EjT7aDJ7//hQJJgcocnH1KGK0XMKvMOkgeyzRshUKVefWtCrGfpmyuIDohwMmB
pSlMfbo9GQxvPjdDRsRjxWsug/E893AWXKQEfqCT/ZSKcecNLfdt6PhNA92cjChDwUhy1B6VL0aH
ik59XrnDgzFURPQK/9c6CnSc9I+P2POSieHbOhAwNK9hb7XVHavmTnW8eKRjo58wSkQCEKpzvwhJ
b0pwdLRGv7dq7n2IkxePnuI9jD5ceKmn2SEqZm3alYlFE1IMf3XOr8U0AfY5+Q5T6QCmFAcbOteF
RKv6WIkZDoLD0l/XxUPp2v7Rqcrn1UVvYRNfD5xeHT54dM+eU2b5y3bWONVRL9NBJ2FwWky5A0Za
3dGcxVO0mJJZKdE7MGW12EhOVQbaXmW6vHQotxlYo17t0jeZ5jkxPDiyy+5z/WeFPf0ILW1eFOVt
kbXhrXSgRQ0RPE2vHoZ79IfmB9AIIH4d8+e65EnBZz/GHsd5t+m/a5wPW6IdXkhtjfHalywcpM26
uZljCsS4tH6g0aY+90K33nbS35mVg1i2x5adTe1L7giiPntSjHQ3e1uUoFeFhv8+jGk/69EaOb3u
jiEz/XvsrdyQuhLXtg3uMoYh96TCu9u4Zz5XhK04xuaIX3PZnTG59U9WcQzK/tKSS3gVZJpdGRte
J0fFL7Vh3IUOPZymoCHn9n33OAENJ9aEQCFAlGELt6SxG2fXpQPTGW9saaQh02yciVcSscHH1z6H
whrTf60HZgPIK6DPfe1H5dwOx3H5luzdPfN8gqlSxl4a6c9+DGf5MIPGdRbFk8tb62Tk5AoWlZMB
8WUHnWneryCIwHxayRvAUrwzglW6VlPnQqAA6++NKDbLPMoRI278GiNabiKQZ6KVnc0Me1cs8WQQ
aFWflkQmT/2okAaVfmg+c9u+FB/DmF4s16wultG9NkOAnYNNC08yAXAB46rprQm66SEwm+e1Ug7p
21PUSsyARlQds1DDHiafYh/PqJay+C8wORC0wlF7hWPi4E4bdzTeXTsByIWtiREn06v/sZAD/z9h
8fW/jvdwYcT83wmL2zjJk3/lKy5//X/xFb1/uFZA4ADmVvufpMR/ZntAyfmHS23Lfu+ZDkJ9/tU/
sz1wk/6DrzgS7Sp/xTehOrVffEVDeP/g75KE59g2fFKy8P5fAIv/TmjyXA6VxDoIYZO7ucaJ/Dv2
qPSUB6khMs9xyVAoyq3xqSrxy7mTK594aQpGYI5gqXYaLER+998A0/+dPkdfy/NJFTF9a+E7Mq36
D0AUpU+YRuxWZ2QdzaHwmOuPvOc7q8DF14RzdJ9MqqVJVnOC+Zd79PiFdvpXWuMCxvrfwKf1R0vb
hEpleYJbIf8D+AT8tjHqwpnPo0c6UDrq6cLhIT+Wwk/Jw+WYqiMz+W8Auf/nDw0s6dquDwEYip1c
2EP/QjvLBm3UXVUjH4qr/CQcfpSz4EZanXTvnGnHaxLI/vBff9L1Kv77R4VQSEoDlzpgliOX3+pf
fipjeCJQY384F76F6IiQ59+DHrp8X5g0uXC3DeWwr+1JMAWv0O1vQY0FFn1N1wn/G94bwqV/Z0V9
XXjX4rKb5KY6pv8frKgUQQM5jih0oegRiUpWIXEfiIs1KJDq2+Cr7Oh2JTCPsHCekoGtCl9asu9s
aWx0NdukZwCqHMuIwX4Is8BELryfyh71rOkMe5q0LuzwLEfAnj6jEhRsdQkuYlvXGDbpBpHG6/pv
aeyzcDuB8t+M3rBPKiq6c5VpSO90xX+YRZYwkzCbg5BBvYNJ6WK3oD3eDd5Ht5w1+7gZ9okD7CRr
AuwySG2m8zDp+TGQuY8Vtpkfxwplk6JcPkzWMDxFrp5OjlTBdbI1jVsoCU+D47yFSBJJ+krr4FQg
f30IMHjSM5/wUnRkMW8bjlp3dWjX1S6j7t4P7UQLrVDGRzOSdCEnzLRG5HkouVz7WzebmpJ3XsIc
FMI7AXNtY8Pw+2mTqPdp2Vm44YwFCiKZGjyUte88xc48MoIDbXieJhj4OFIYaI+T7x98N0AoZWv9
WpO8iVPWiiqg6wYe5XEgQrBPB3akCc/we1nl7uuc9ESUhHN4gFuHYoLGZsCwWwDyqNSMrsEvnxJC
ci41Tb6Pwa/lNTLgRiD9Hp/dIsnvmaidQhVbRzsxx4ciL8aTLFL57DikcNkFG7gMPSJ+yTRRh6HN
0JbHNWKqIiyYoQVxhsfKLV46w5kueI7eSnbKPwSxI3hk5BpvWzyf9cEXZGAj67J+F2Hsf2hfGvSs
xZ9GI3RyDfd7WUbdX5IVxM0EefY99hsKVOYk91ElcL7nQ9R/8khcBsvElAJo4HtrSg3502gTcOKz
/l4movqG8ERvJEPPTVG7j54I6bBMLQxBRlKEviLlmL2bOTCl3ABw/YtlwUICP1X+Zghm2gflnG8j
1/ot2mkZUaBXBWo1/Gx0KfeNzCZmiTSl8tlExAuDfWNVlH4ubXDkEMja8Ro/GPhB34p6Ij2vDFv/
l7a6V9920IGBI4H8FPufKqgrsmQGe8YfBCsUD1Wb/okGu9oWoOK3btj22zrKp6uORnvXTWhC0RCU
QA1H+dMDz5nSFbXdXekUwQgRKjFfy6FTuLwduxr2oBM4sGUsUAfMfHSK8YFRxoRiU9YTou+w+cHz
HR/KUBxyPE+YOBrz2OZteSGwzP6WulFHoqWfnr2q/Bl0Y/jNLp07wRASrBdZDpH0b4hdv6UTN6jJ
/Ys1FNHdVPF76lbVPwqWwA2GF5KAA70peipcUVW8diYiBmbSsNG9XnmgJPL+my5xQW1FMjO9Dat2
PiaW1XyPO/BbHFaxenGuqsWOSvbOLQLjh4W7dRPZpG8P0FQ/cEIRZFfjSTYQ4W312BErbOdthGev
54W1Ff2DvE5+hbJK3wIR0jcoDa/xNokfTW8yjMg47QVB3Yhg+nyfBkN2DwMQLWebTBxeZoh+RSn0
o2czS+M6pjlVbThk48ZLg/zK6N175DHUzO7YxMpck1c3OfXPoPHRT3b2gGwaNyd6//TJUZ13Gl2N
b32go+ILlV17uZjKCiUvgUTfZFvJ9Blr/YnyiV5s1agNB7qGLctMdyWOXSxWvv41mNa475tU0cIT
tENG0uxIpeQbY1XG3NagWwCdJokDTSfvIY8qzGI9Gu62ybimFnHraMa9xc7SjMj1e1APrLNk8GhX
WY8WwjVMwKKqb47vWTejdxGSMJBeGrCYtsNgwA0pqu/aDN+5XMU9Xav+l6H7+TqZaCzSvm73MlL+
vjdK64zkI9tSbI0Hjo3Br6kM9MVsmp+FpaIfk7RpvOUzGaHExtaXbArmHQtcttU4ujr6k6N1DORM
N8vIxrsp9fPHzsAsB5qLbPaSoRHGG7RNjL/gvw7DTAA8Czo9Bp4Co7wx2b53y+gSYXXZRtDXGBGP
5bnMB43ahdxqyIDGVvft3RgjLPMjp9kUJH5EqaYfzKfYto0zAou1QG6x5u/NSXS70Y6yk/CZD0lN
KhTkG/eo3ax6oEJFmUljJURIh2675TiztXpQb7EoaXRK5Of0IngrklnfeCLrs6DfQbNk5Fdj+h3s
GYb59wVSKMzwc3zs07lkUE5MNfvTIzEcyUI4GI52mY+7ylfJ3xyD213cB4z/ILIgsnAfrQRb39AM
7E/86IIYZ0IPbCA+2pnfzWKet3TYilsW1fLdIVh9NwYNM3PD/t4xm8Lp3obnlGWaIeTYIn/gTkzd
RC5j3jPqHvhJufhFWOi7OfmEIhtqz+Tgt9ct6F1r8Ell1RfUKfCaO8wDH40PKxXVz09c2tmePD2b
sar8ORWE9w6G/BShyO5bDOJPHtCcTYbK59A5xQH8BP2JiXmQ8o2/ZIDWt1F3fwUv+dWBlLcn7Fgd
a6setkYev7NVh+82FGvkr7oZuIgq/yCrGA98hO4utuFUUOV0xJiLiliOoN0bQceqLj1SmYbsyTZt
lHfRiOjYEW9YDR9tzbSkTsRrCiBqP+X2haFyiUl0HIadbxYW1u38uQhZosPCxVknU//auT5z1sSM
rmM1vXol28+kRxvQBprjAiryFm0DPdfC889o/cwn2sDpMbCAEoeDJE9loi8xT4jhABw+C3t4Lqv6
R1oZqNJCvpSEhb9xQf2fhdVcJw2IcOslqEtYDvwHI7WjYxP33QWIJK5M3vId+yIfUxhvxI1M+1Lm
T2bgogxIwJ3E+Om2fq6wwXBE342aV8GsyBM23hSB2xvGvct+0zzN9dzSbsjlvmMIQ+Dr6HzABXK2
LewE6irxa8IEj7tMMGXqVQjUlx2mNOlIxIWE0ADo7pBV5me0tCIjABw1yMjZGv46EMY3Ddssql3x
toSi02ZI/xhd+Ud6JCZYCnyZgizy1FjqbDO532KBDxcDzKvVT9anWSNWqYK03rt53W1xS3Jl8+rE
8cDas35NyzEHBVSUGie630gg1bIu9P73aihctk0PAJuXwQryOc6TwF7iue6dcyqzH61ZRfdtoN69
gpEM6fY1uUPjh+t11DiMlOggMTRNwtm59UPEn00h8EA2lOVKxLvAFj97t2yPtJPVaSrHP5VmaWER
jV8sMzq2CSwzL6sPNbk3FzgIDbv2fO/5dQWyw8WT2s0vaGL5J7o+2ylyxjqHUjA1RrZJmvImZ+tV
Sws+VM0oKjcgIxBIgfZmCRSUCsCdHI0t+goQGc7yPNDcrc1oorjv6f3TxcIsiDurYMWMdZhcsV1X
G6sFnZoIF1kxZIdj1PR43Xvjo1oG/443RI9YIQZ8KYHHz7TN54yzCN/XCBmi9i8VnSAAWDnEdTis
21kNLyqD18ZJ5dKO2XhuMhSp7dLEosA39rFmf1KATdOSNaS3qPznkfVTEBH9KxJBcEmTmO3QplWe
VMBTnEg5PA28UL5pk8k9NvLMGxJuuzr9VoQIJN0+yz7rgAxiWCdPpqx+0B90tk0fXKuud7ZCUZxY
PfwGvy4ffVg6pJszSQrnil6z2z13bRhsG+0vYt8u2hV03fSo7vXYM5YAuCR2kdF6+7mrGXYZksrb
U4unACkAwAHmE4ERvLh+bmypndF/VRprVZG5u36Y2HeKpL2VTc0HbZPo3Av5x4vsP13FZutNSMEa
r4p26JGbm9fl9bsTyMkks6p3flTjdGlGwK1BM/+Fdgr4qKjsmhlC3exTOrFb0n7ZYmSJebwcBzAZ
hl2esrHvkLoKAO+l3Y8x2xYC6qW224xGiryuQu6EBxU0W1NJ91BqeHKY+cC/C3y+zIMS/6+TdT28
WX4G3vD+Dn/R21i1UFaEuoeMYW9qM6c+K/nOQT9j+S1K7K55794yFx7lZDDMS9xxLzipnYTFubOR
oWJEV2ZoxeOArHLwNfj/Dv48PMUGQ3d8G/YuaDsEiq34RJv4XNfsJ1MpfgRVXdx81/g9l+ljOiU+
lR8uDEYD76Aw29cpdO8bEoU3risiutheSzRRZtgH+rvuTSPr3PxPzs5jR24l67pPRIAMBoPkNH1m
2Swr1YSQKTHovX36f1H/RMorVOFr9KQb3bdZSRNx4py91261XcM3InrGmubrGtn8Wqft2ROdYjKL
EswzbXb9HMttlSEUsuQ8n1zZPhrG/MzA6VYwcV9lbhI/Ng1iQs46JhwXP7CuvahOz4iIDN5/67Uu
6/2UdsO3Cv7nTWqG+oqvR24hIxpq4zYw8BoHVrrl86cVIfqTfhHDtRMInGJmRNVVCltsitwWEjQG
3p5MKQYs1p5Bj3GX+c640h31Fw+72Hte+xoEgDlzH4yU0VI5z40Fd6TDf5mnmXEtCv9KUBxSO4Ws
OQn1VDgzBCs8s9tWoMiuOre8obOT3QkO2bUWyVNu2PVdL6thNUiCr20UJctZh6KIkm90ixf8PvSY
PfvNL8mLq2wQ81Eht3ap1HM6hEAoAUds0iQELxgvxacf0NEOgDJsItICKbswpuHQJzFOZ92tK2po
dkbwJIOyIiEnBHhcY7b0i9g/GgWwmlDTybFsTjGlNwZ7Jg9vZaz99VByK5to9LZ9iR9obsEUt6jQ
l0h77ILYvdd6rA4C/xQEkW1Rq34j2ftIMGC9sgXy96DEXllR+VGSuZw0AMxukD9gtuzj9rd/Hjme
xNY/oT0xjb7GTo+sOlTxG0C1YMeh5LqGRLpxJ0onfJ56ZxbqLa7iAtYH26+nehYN9LCgPXOYIBWo
PNbjX0aBXch3/AiVT3PmEKUPkmWM8emd6xlYxBStJYZFV1UCWG42Ul43u7o147oEvqCIjlczQhfY
MZbBUIv2/LB1bNT2Ib0fdLIweKkumvXU+Q8ijH90AapHk3nsavaD78x7Qv4+9LZIH/Ealw6cYdKZ
Klnn5OUhhcJAdRvSE1kwNRPa1SWNAuMqLEJ0GH0b820qAap0GE+Rw9nOUzRS7CJxjiFOcuCz7bRp
u1ms2tAq7io3v8aE0GJizm+haaa7GmrAyqutq26RsNtN88rwE61A9MJq7F1XFf0OKgJ2h7Y7l3P9
Sh8X1afQCfsZP7MrIA1NpUmVmt/NJQjAuUbAgqQX6KPCNR6OXzMUnetpADoYGWC4hBEAVglN42hn
UGXaHPM+bHkHg4KfbArlRNsigTal2C71WH/H8ORuRIEmm9ra3/HHnpuOAYKWxrkKa72nDVyththG
QBQVwQMyQGCT/WAdqag5huYQoQxABejI6vPIdvza0fchFW5yzm3Pa9jJKqBZlYWQPHrvqvEMqiRm
Pz6qGCZ8EGjojAHPABUVNyZgLDczmhuscctJiWiQJrXna1dW7SYS/psGIUAWfFFwTkDMB1WOaHOH
XsNA6DvvPXolmqYPuR8CREpgBrGIP1Nm3KMp/zHG3rU0WfF5yZ5AQmF+rLzvXgjDI1L6a27m3z0X
klqXm9UG2TYo4cQoTsxcwxWDLgN1RHdjOhzOVRF3p7okecBrut8RlM9dx87UmmMDb27UBwC85qNt
G+U61NnE/Mmot2Wn/V3gUaXC1mMSO7CrWl64amtGallQ3oyDH+5TARF0CFtMDMP8CpDVuJG92xwI
06Os06xuE6k97Js2h1lnKtduBNYBRLh9n2q4ITK9nSaJBH8av+U6/+p7rc+IR+AFhF/LjPJ75kix
SjjCI08EtcPJnI5YUtI9cGBNFFnfHCsGwTchs1k4Ifj0U/8bg1jc8lN2APB9trMQkcHM0JxQyJ+9
Kr60dRKxrbXnvlw6kEPbbRYTzoOVTcYuqgU5kbWg0+YiOnV6J1gjm7rPXd40vIDjScke2PvUHoMO
7RRT0fs0RcfU246JYS63H9WUfkn8MITVU/4Ug2sqWhfFeap0f4cE8gtqQYTfXn8HLwSQOR7VhZN0
8hKKxFw32HEsC/NhbJ1FYIRsiHmzMqvitmuhek/LHwUwbjFe4S/ERxk3Ff+30AexmpMCFSmERIqJ
ef7MFvKTNtetYVBUVK7yD5x0coIH3eEq7B0UAaMbbubZkiejpITta+sVr8FXLNpAI9BQrnqVlQYD
cRT4Y14Pz6HbRHdsNcgKU9AJI0bjteeU6AEyEaObGvz7upXxyfA0z3DuV42JeLPLJ3FUM8SjqEai
bMvudnDHeWu2ubq2JuQKsdECOeWAHcU2BiAGwsxKdkoa1gb303cG/HozKGq5wKI0NPsJnvIQPyBm
UKukahAkJvO1IVv5I/VJ1ehbC29Xge+gh825zvzB4mBQ2/eswGi4rPHRy6vhNOk0XdsEICcua/RU
GKjVMo7XJYqL7AV9jb+KVVXeckq5bovo3Z/QRmrbGKjPG6AqcQlSQs7JfuiKiX/WPLfR9GvUVBWo
mqkMMg7W9kLzq1pVrwdHThtDRu2mzyroJg4YmJR22qzmh3oAH+SQmnzwx8rdMBwmdskpKGPpX2/G
CaZH0MV3OIre7AVsXtf4uIGkuDCsOaL6TkL7Z85B85LQHQb+eVD9fIO+Rl7rCYkQv5RbsLT6a88K
+I6CO2AY5LwO9hd/jCbEVjCB8s5+G1Nd7yl7vbUPIgCMrBBIFJklAx4qcMzrL3PO5hhV8fgwuWHF
8c3u7rVE2tA5jnv0kSVe+3DMbkVoTSykCDcdjxCEKFlwHEbwwvLzzYUStybz/dmJnGjfzNWzkzbm
ceDOLG5ol1mOz1pc4el5mvDSb4x6RKCiQNG4A9qZnASGwFa4tXyYVdY4386KgKKC8yjlqPpGXfJo
FQu+0jDDrRqGaet6PWhwTmer3KQxkMV9c2f7bgGaYy5Z0wYLbJE7sq32eztRPihzsgZU46LOi537
ESwCcIDhmil5tSFTmnatfVtpAyn2wpMwCBNrVgKu3V7CP3hNOni0/PLWu3GTccQWyVXMqRE8gmka
HxsarVctA/BDntcBBsdWPxUhnStOsOkjcQhMaiLkfi1Ws3WB9PcwMwdbK4UtQdczGYp5BILJMgO4
+gFbji81P6NC1m43KWYO36H7ZpWqpitqx3fsg8Tcl727HwdMP2HNKGqLolm8k7WW3wg1yxeaXACY
yqG6Kfzxl+VG9a12itfKmsrXqRe0vJHIAZGQQGJQufdIwzgyiugh8Kt3y7ZBD7tDAbzIMzaSGesG
ehrggd6HZLwaWtglp7gRMeKPqSWFLbN/4I+RXwa+sl2IFunLTKOG8FbdY/nsA5Nw91reSLcptxwH
9ZXIdHNVErYDHLIAD2+4wWthaEAidj7O51GCZ6iHWTwEfehbK0vm5AKNIbV4N6ZvbefUp5AeAnSN
qX9CFdncamUCcSjwI1n0tbCSB1iADHLmw6Fq7mRU9l8jCR0ogwh/EmkeHPxYQx8cig5uFmA4Vpl5
G2Y03sPM+GVFqBqA5xgbU0R6H0iI3avMWaIjQHFw2jOSber2xq4dfRqFqHivE8fsnlA9IFq3dXil
qZyPcLzS65GtKvMNscXeZF9RzkIVI9Z1HYQMW1KIQ+h5ZniD6SRBNeigfbAK9Ux32yBNl15RqTJ2
Yq9Id8Sx4broHRsttZU8mQw86EBJOOZ01L+6Ix3ioGuOsMynw4A+CVkAE8nUqN5119jbhaAKmNyg
6WDn1joK1JNVmA1VGy1yitOfsgQs1aeqg3dEIa/AdKDOL83DbLhin6iGcIy6RE3oRunJHx0HHHdN
KkLNCyujIV1ZIPJ2dAzEAWFlsZlrIz1Wap6PJt36tbRzeuOzhXgrdFmyRjwStV/a6ykjwMUiaHTt
Z3KAcWipY8So5SXr4N7S+aMvgvsghXRTJNuWf3BvTlbFUc6P9rNZxYfQHkxecf6ExEnFSygMhHj0
1zj/4ExyKj+/l40wmI8Cuy56iJpWtoQtD94PqiGo54vz11t6yzqTzb0QvXmAUMhJIDEBvfVzfAUL
N3maB3BwpLtVu1gs1V3gzM85Hd4tuVkgSuZaXbeoktBBYpv/eEb+j8G8a5nKxdbqshRf5sPXqIVw
HSbWMTbq8NQOukBaSt0erOib5tPKi5SgR2JNg/OJBOLiygoFh/Q8gfiBvibVz0Vo5CRmF3qcOR8N
keGtlWW/ThnCrRJWqr0ydEdDyg0/yY+/lAQsVwX0qmxPuNbiu72I/SsQdkIbAupd1XHHQ5tmM9sW
tjtxFsC6TaYEmw1Nc/XIYBWkb0fhpragWvzgk+yoCwmIQoFhm57vI4JBmYBg8W9xAkYK4VQDkkwG
W+pVdzAowH+b+UzzeypQkGvnpdAZzv2WnlTyiQrk4uoIUDyXiFPXU65j8e8uVCB25oC5S+v56Nhe
e7an0j+MKUo5tG2d/e63KHlX9lgOBIMkInj/+KVb1B5/6DJc6bo2IgfLY6wgCVS9VINAGpkhLRvH
wiHeE/xgcCAvAzg9YVLRnN1/fLWLF+3/X422o8eo3SEB8OJqbtBFuho9wB5zW6yDbjJWbaPokKgE
KEaErABu2a+Pr7m8vH/8wuX2+kKwpVkoLUkcvFCezLPsYpUODi1v2ROAF6TZD9HL7OvHl/mPpMQj
dAxDCsU5JAnzUkZUMj0fYexbR9n3BWDrIXwwIIKdmEEFbx9f6vLLkaSc+WQVEsLkc03r8o1pnM52
Slwkx2wotHOLdUnfczZgONIESpExhcj7CeSz6E5xAPr1YLITAT5AUFLvPv5bLl7eRf2FghXpGA0e
Gx37xaejEyhnTjQm0HLaUa5nB6jiwGq1wbtY4e3D3k85Ne6wTlSf6HguHiwLBx+s4yr0hYIbfxk+
J8KqdcK6JlOC/xkXZHY/HcrRg3T68W/8x4WIYUNjYtpLYqV5kXLnhVEmwiZwjugb0oD8T8OIVz2E
sGT78YUulHC/12HTRpulWI6UurxQWNplZ8INg3vT2DsArvoq69tojziqeRh8BERupd2FxkgYQ6b1
J8ugtaw0f3wqv6/vKmXxkdh8nv5yI/4QadmJ5xJu2nVHvzMj78rWjMnXhssL1OYJMYPtGPsmVPUR
ZsBkNPBgwx55BKficeyfGGfPx8DsxfeP74q4uC3LjSfMWdoWt56wk8t8Se2OI8wwPzmBqLXeY5Ac
JyuO2/WMAd+htogQLaRwBTXeESPOOEB36irwM/1deM30PbO7+aT6LtG0xJiQAwcOKUSi1sg3USm4
jcrtx5+YcvvHIe08qNOj2b17dkJ0Kmge9zXLfTRM9PpNwO92TcChYXXqhKacQzqZaLr85I37xy8W
Alma47GWAOe7fOMaXDHlRNFqT1nYrNByF4BEYRkD0A4Su2MGQotxY4x18+Lr3v6BgLx8+Pi2X74N
y20X6EVt9iSXjVpc/BER58PZ8c34JKPK25pZ+453rHihLLlj5IKAAGHnShgSKArmSuol8YrKRW1o
6varj/+Wi8X1959CCoFQvkVaIrSEv1/MIpsALxdBfNK5olVYzI53Rl+jyaY1x/Ll44v96+bbfH6L
VlEp9uW/L+ZDe7BT8DcnQfHbsa64s71VMqebn3g0kcLK67BqoBbiDDSc6ZcOn4SW/uvnItclyJKt
ksjh5S/84zsMqJWcyC/Tk1fkhO1FlPCtttSBAjf4ZP2+WNt+31nHXBSo7I98YRcPWZSdFeZ+k56m
3IreQsvBoTXmfpF/8gT/s/PzMikbNgDLCnyzy1zyrDW9wsBdBz5B++Q1EC3GcILtf0ZnH4/1O+SV
4ZNr/us2uksqLTlqHtXVxXKGz2GSTUICt2br550dvC/pJHCDS7XMtj5+a/55McGObAqPuNnLZ1b6
AwfCNk9PKrLKfFu2OnrzbAffzRDPxbePL/avV5TVwTGpVpdddwkE/+MFIZ127qxBwJY0GXNlQRA/
SoYmWyRjFWOu2tsysMXRRTMe56MKPjkvXG76y8rAccEjcZwXR6qLTT8XjfYnEaan0Q+7qza3CTYJ
g2JPfgzcmy7CT9Wb0Tacos9yo//xGtkK/bKPeJeFyVJ///AGD3xAn6g4AV9KDNqHdQcgobJMJkg1
VCw8JH16pWZVfvn4jv/rwr69bD4WVYBzuShAToxgRzrpKSHea5O0hkQ819h7uNcYsJqmBmFBI/Hj
i1rL1/fHhrx8nZJvkkeNsIiLXywEidH3zWzM6Sn2VHTkdjDz5uC4kqU+e1UUPLVRexYyl/sR39RD
1GM/JDP4k6p9uamXfwV8HSZfjmuRo3yx+to9PqbQqbMTLfI42lQpHLaZ9eishbLyxYgOEPHjX/6P
203hvhSXpqTOvdzyvbobOBS1GY2+oP3ZSA5k6Nq67WBF42EmHY7J7VQd/+8XdVCVK0mINTvexVfl
F83UhAGGej92bCKASN6OnbQ9dbopN/R3nKOnGuOTKvbylyL896RDeYN5joVYXjxiOc1xmEoVkzsd
WSszd91tPX5vs1HNq8agD6fiWlaf3N7Lxer3RRUfkCdQhzAP+vszQmhdwl2NaIp1RgbDPuaQWxAb
xIRJRvknxczlcYVTLT8RkwgVrSQgXF3c10iDoIc1kWA7KqJjJ2KBYF6GqB8Q+MUtfvlZokqDvDIw
j5sjJi129+PjZ/uvX+zQWOEnK+rcy8NC4fV1IKcuPTU01TDbRn7+Ix3qhXdTjP/LD3ZopviszHTS
vYtVaiJNDJBBmp0sndvMXmhBt94iKekMZsBJNqB6HYWzyzqCGIcEZlA+mcH1//CLHeFw7MUQ6F/6
POJgtuAy9+kpNIO+olleMtpXuGzBizbJJxf7T7G4PGOHkomTGMWE6V9sCbZmBsgWnp4KK4+3JVjc
LWZnfSD32NiPUZHtXdzdyapcfrwIPOYEohhOjK39XaPr7PHjH2/983mDdKCG8k0Obhd7f9/hixyc
iRLKiYKDWVYdzjWd7QaOyimKLt4xv9kk6Js3YgbjNQ8y/la7XbuLfaNBWE+ErSSMbgUrtf7k67vc
Ppd7hXeKP8vxWK5d8ffXhzXUFoC/05Obo4OTJExcexwF7tG7psQzmt0BYQTWcW38Dx8BgRm4wFhU
GWxd3JQAmlUZE0BwCoitI6YXIR/Qp+lQaczzHz+Af91/l9WbNWb56OTy3/9RoaCSa5sk7JcKxVM/
EqczDFB2DhNUGTVs1x9f7bKKdZie0H5hRE2th6HK/vtq9VxrrmdkvE8l3fK281CkCwBzn13ocivk
0dGgM206drTL3MsyAPJT5LTGkJ3I50yOU1d3O9F00ZHMcn2jmBw8ffzD/nEb8eCZFFpsEiCFL26j
y9CFsDL2QWHD6j+E1hj6TJYm0ryYCvKifnw5+7+/T7oUWBQ5Jh0dKo6/b+TsDtNIhy468anb4Xos
XfFUuZNrgHnyA8AkiYPEOs2EesbYlqhtCDbzUUxhmBHRBRwVMzp6jdU4pSBtlauG5tC50BCIARy7
eK2mIir2pNiIlzQBDZjDcfpWx4LxetrCD10FEVE3266qurOP4Mhb60RAcC8SeNRgekBpl9qM7kTu
+i8BzJcKeMhkvZB6TKCpWNCz6yoZafjbnQUO+OPbc1l2L09/eafpXHOLaAn9fXcsUVHaW152Mvyu
OY/Okm6eV+MaSdXDss+y7pFzQpSo+yg4Kn7ycP6xbPg+lSAVmI8pTl5s2qaa3ZkVKjuZFMDq4Ocd
SE5kZfk9u3x334o5+JKMKCxXbme5n9SA/1jgeSdoBvCheSZA6Ys30aZt5XH0z06oLQRAsQ7zfM1Z
fIjCF6mSeoVxkhl6FwMUxUSwqgh5vundJPni+RQVn9yL30eMP2vS5Ys3eVNRldABpEL8+1FENjIr
z1Cs74btReuuTWDHWYXAUQjpMGGANmmv3Q2TEYBzrnnFkD9M043MgPfcepBdfo4dGko7qON5XYLJ
esF16AY7WLmzS/weHvu4QCe4Znl+a2rtStiTAkWUj4+E/BZY2nCIulYfx6lwHnRqEcnCaIWJ3QhE
BjtgZC8FpF2QgwWOLfxu+DUcSmkPpIYac0vetk0yTpt6UXhKwBVEb3me5ocKlY8+MN8yb5WsbaAO
Id2KXcBGej/Z0sh2YLiYGoa4tJqdI0br1IdD8bVCRLUEhfs0uWEq2HdtYsOFQIjKeDN0CD5mzJNk
BzFl1qsx2frMGHFuN5mZFDAQ+3jeffy1WP9alU1WSYgHtLHopPz9jDhLBADnPU4vmIWOTeeJG4fJ
8hHMEYHTcYzSwByYLrbuYlFBfustmCFitiA7OF6/krnzmBXJJzvTfz9iljhHcp5hw6Dav9gEYfS3
FkCwCLVYGx8kdqsgHzdzhdaUInUPNwSsQdAwlnJAQnxySy4PdL9fW344LnsgKyhY/74lfWN4ONSi
7DQza16DJ4p2Dg6T58iuog2Prt1x1iHwvlwwVE3cvg34C+4IRPCuPv5LLjaWpdXr8uup/VH7U6Ff
7JioKYCoTIgOJWfMb6EykflBYKu9deiXc7f5+GoXb8JyNa7HMsTKtRSKF29C2MiRCb+yjlUIPYO8
GstBr4Z078vH1/n9Z/+xLPy+kHKEyRST+vs/+9fgZLkxGdI8jp2ZkKOXW/3BribLXRWs3QTVmJSv
6wStdruKCNGpd7lwkVdgECkRkoWT9xBbHhlU9uyNnyyh9nJP//7jLEXJIChTkJyiAfn74Qub6N5B
WtYRl5n9TuSF+zLrhtFFN5lQb8cuat/9DtbbCk2a+yb7CmZnwEbQ7Sq0CFdJ6aMm6XvmmetOtc1t
1NpMIqLead80qAYBskk3YBzbnBRdz8rwbejYoTehAVn8SOweXWABFuO7HavpjhNwi0A17PGQ+Col
vaXCG3fsfCe89pvMf5VlgJkyE7n+ZPR78QnylP6+ERdnXtV7LdMrsJ6ja/c3oHigsveaGfA8txjG
ytrLvkviVDgJZpq9hC44PLmPX5XlZv/9MITLAW1x8phg5NyL/SyQOsxhkTvHTsbiHI06CxDY+Yi1
FA6aeOeORfOIgCpB94tbL/zk+7sotLgFzL05ANBaZ/osL7+Imqkr8WSg/lXtjmd6Os4690eS0kcK
nSiOs/3HP/fye19G3A7f+tItZGx2OeL25gTcJ/JOZlh2fmMgPHuWU5re+62wP/kIL58uSxsNG/pW
UlIpm5e9m7CG0mu2rnnMIjNxdhrkZrcjADIRoHFF8MjDCN4iV5G/mHtOrPeptIzPzh//qVfAOtDA
Z21jpWcseXmDS5kPZqordVQebO0tKX8kTzsxUuh8RJh3Fzpufz0Jy7xtLJqITlU1T36e+C8irrGx
mBVQ6v/TI3AX0ASOT85dbD2eddm7lOlgZES1omNGiYQ6vZLRdrmRR4SGc/jJirusqH++3pyBfKga
1PCs8zaQjb/Xmjzu3JlXTB7t2BfDDgTibw576e6aInPibWR0pdpE+MHaT37mf67MmJ0u4dIDkEvH
5WJ/9Ttd+maX94wsJEt9YNaraPD1u6Ubm3mbC4obe/Yn/QcwHZcfNAgTWh1s7Lx0S7Pp4oOO68BR
IzOOIyCfZjc2VnfoexmRY5vFP/zOZiyMIh2IVNpW05Nhhdk5zzPcKhSSxFR4FY2nNMuhFVmgjHok
m0/NZLsQ33M3uSKgr2fxxBm8stsOb5mroQu5fvWlI/Sx2VZB+kJItQPLLYbNGZXYsVSfIg5mVipG
c7xO68Ed0BXG04vRT+3I30ESV44fXc40rNDSec4z85iOhCRAyHINn5YtrDXa7i0pObFh7fK83dRJ
YxMY/XcTvth9mAVEbFe5wo2aq1zgB7EMklwJBonJi+k9D4W4VUUjiAQ0CTt0ilihSGPMykM3jISZ
9D1r/Yp2HHK+pkbQj411jkgmi8LxSiTOEGD/V8YBoxB7VJ0n0SmbRUxcSDoB/MsLQ73O6GewY1iT
c61HBssEHgSYOgaw7BNWxm54nDOCAbBY1/20UUKPN36bBIcOO3e6y2KPfSnWA+EoPfqy1djqJt5X
nL+mXejH861lI0sy8iG5nonBVntMqJJwjW5BjEnw99/a1q4eo3zKThMeWrEuRoaimA+c+rnvA6Cg
Xu8j44sY3WPBnEX21IOyR7fuEejliZE8X8rCH7GBuYkomjZ7GY2UAEEHBV3WZ+kd55gJiJKXmT+t
MdF3Se8U31zZyHOYF3F0PXWuODqFHdWEsuCUrnMTL7+FTH+lazT/czrPSyAt7rCgMnayHMwXS4C7
iXC9oswgwGNLIcJ9EH3bkplMWJsT+H6wlR7IsDEpqfh9UpGcTQQ71yC6IGqalS4rA15HPGZvYnL1
mg4PzTdnBrk+dojeKlu+Arn2jlWigrtCwmK3kRMBVojcfD30BSJeWc1in+fK+6HnRN67qetl+yxo
3UfGWQrPRmd8IarYuAItlYD57uIAg4rpE8qTyIhoIv5WgTcBjEC1GnEy/HCaPhN7WBHav53SICUa
2aBFs2tRjiJql3Z8jEw/f+e9ss+QK5I7d1gAGnYauwSrcNZftfEov9gg6Ti1YEnC0YLEma+nT8cj
sB7o7k4zDJRH2vZmEidSN39RIXqplblk8tC087A0kHzAOMyu3W+FUaX30VT2ZzkF/hulkISKRpTB
ykIt8NOQAfJPLTLiBDvHRB0g8cL5fBqrbhggWHZN/S5S2c5Ej+c6BucgsxOgRPFqiaY/MGCNbg0k
CufYQ3a+GkuV70bTKL4mEdLsxlTGOYoVaDUSRrC++cg7MOLXWyPq9M7CmbmLGp8hQ2PiwrZ8c3gw
oplExsJC/tF4ky7uTMOcz8PcqRq26hShyRjL+crOG04OWRsk5wZe5FrYBrC9znSabcOjcnnpBjJm
ekGtez1aYfIag+ktwRBgg8WFrpIvaRwT0OTJZjp6bkbYVuf7pwAWBA421MCiape8nlH28hRGOcAB
MDUn7SYuURCG3sMIrLc2kT0H7AURa4szkOVtzeGeU1h6SCyZ/bAaE9F2IGL/PRxNSXMgSUndxS9G
MLPtcqJFRb4SBXEsqwYK42tBVXTMKpRift6+Z20qNlZnxt+JogChYUaJf5wEkcCeG6gN3Nxix6bz
Ni4tChxImfEyC8yztmX7nMmd7socXY0EOypeGE+kOzuw4rM3dNXBK5MKVEuscBIxg2OFI45o2JV8
WBuHA5xe6yJP2R6WQFsdtgSehO6+tztOb4hQD5WtaQOwYoK7JlKiKEvnEOddfaTvC76iQSUNJ3OY
GNA2RnikAGq2uLMOc53oa5329KaROQb05LuQeCem5Mj+JE5qFffkCjEXWbUdJM8ILf6db1TVuSBc
/ipyGWLEQGS2ADxJDexCIpk9Te6swQqHFxy2us2JJggmEIQO5qGV0RqjgYnDIdxxqhfELWj8dQQT
ZddDdnv0mtl/DMrcPpfMk69ZGoOj2djJAY0v/zEfgx+GRsnVs6XvnUENNxhXYQ9Wo0meHLohgLy1
8y2Z6oUgFJfDOmrN8shG298YmpQKU5TmFkN3v/ZnM3qzyJF60ixxFCO0NQ70a8RtpuCNWMTKb127
A0PgT/xrHdP7eMgkno4MaQ4OP84+qTnzmKwevnAaFQf2ZMTjpjM8hZ1pneIiVm89jX1xZ2mk9CdX
V/nPaWzMfduX3XLKNcOHRRMKDKAaj1Mk1cGsq1sDRODaQJC8r2Iq+NVgimwr8Glt4P2QtT2Obbrm
q0235ehObJaxjk3WXe2/m1rMp8HEIezSlNsJMVdvc+pDR20Hy9jgVW42NGmCZzca+nbTqEr526Gu
+ND4BzRkqSLwvyVRK/jsmX4eY0G2VkAb4wsgYVokPBu5hg4V7as6tw6hN2tY0lkR46o1CGW0tIQD
YNKGG6eJFhgnHL1NXBVt8npWhxYF2etUwYalpVU8wrKwXibBzsIBJ7BJSqrDfNtGEhBHB++Cri+h
0QIuvI6U+16SHr/xCj961FT1mJ51Q+4kWRpGA6k7CsgCXdnuQHwolg//nv6C1RFQ3ebHuWndPTDe
aj1MAWe6wUw6jLyLlXoYSUzsnCYlNGsK1dnk+JoQ1dHTCaaLaF3T/kMyv9iuN4aXjb8i00mPCYF3
hG/EvxLObisrCudnK6/ZagdBSg+kOSTlunPBgjsha6EVvPQmbI1NP1f53ojYE3rA1PuIhJXVUI9W
wW7qzN8nXssDfmW5nccaNAHtP73CiE+/m/HhGXy6frY68merIpBQkIzn0gU9sXZq2ghOBxpyHJLm
m5+UXxOX1FDCk+yt4Y7JTxKECKSp4Kfj74v1CXlCtzIHrddiJj/gOOMb3w1Q1/wrq5knqEIO9Z8I
moDllU487e9iJr9QGLfhZEPs8NzYw8tesx2HxLw1tIpWVli5j3j9eA59alWvLFEW0raoCzZNNSNe
4liCrIeiAmDSFMOUMXQFOMxkCcRoYzgPRPyIw4Rdiz8ub2u6UL69wxrV6A1mGCdbY1Rwk21T6bQ6
ysw1TstxfZOkjvw5YII9jOgzttoRESd2nI2tU+K2w4CylfYMacKcBIBXSFjHmdjxO4yv2YnpV75A
Njx0fFlFJySbj/6gGDJAvWFQ5fsGOXcJMHOBAIMOQdGcgZc9kLX8PfXK4LGemnsaotELZ9rBXE2z
JEJhjvJ4D+Sk2qFrJ5JxsX3tLKfO72N/fCqnevihk9HGRuILjOHAPillB41T2YU+vp2HQd6Sq4kV
YZpKprNxmkAh9MIe6oQT4XCT4wziM4lLTDi1wlUZjvYNVX7Mbho9N6OdHKEFbc1+uCFQEjeTzrOr
LOX+i1YlZJ7MbH9FAhDWrMJNaRhPYRk++HV449fWoy0DlHWEtgLSNxL2/+hbnzgHKWiOVM30wGSf
fbnDXRYVE7nD9XVOBhlQbs1BxrLaW3BWvMCjCehU2o+jEBvqK+RBbXig9f2cetY97128D/sIp5BH
pGHh0v6zv3SlIzetm5357s9jIkd0kva7JYevrmV88yig1mIcm+uuh/VJpUupE8sXPBQ+zaO0fqCy
AUQhacGvBSnrd4HQ2Tp3VLQ2jQ5mT+zFe8tPCxbC/FdggBMw/VkRVItOWNbWVxuwSRuAwS+D/gup
Xr8Ucv9V64NDNIojIkcF/WBOt2BdbwZoBDCjypVRtC/OYPfQQsZvKUH0u2Gw72VP8sdKgRoJAdMR
gZMZWbUd7dFas76wyDAwcDt7n/o94L023lrhQkXLxh//j7LzWJJcObbtF8EMIqCmidSydHXVBFai
CxoIBDS+/i2Qb8DTpJ1jd0ga2VmZiYxw3759bZG2TxRGj5Ryd3UbtaxEx5sZ8WzfNynmIveNguxE
uSCpC0z0Y5/4cqfUtLXBIOEy8ovdQiJKbxMWW9bK42bVVJYMMkmOVgjua2yJ0eziq1ePjxB4KGPM
/FHo+Zc9lya/HZD4nsZkeuxMncwzL+bykybmJvWmJyRJwflYEiqcfeoYr7Kzr1YDMzjp+Xn4fGW1
S4Vuj+O8b5KOKyxzfgFg+Zjj9D20BzjXOc5sBKq7Qcv1FVDYYQ+FiuVIMV3SrvcDJUvWuvNqw7fE
HHW2BCgQ6q6kLuDeOdWLHk7XciQUNbapLDoRP3pGogUhQxnkM4Ikar111noN+n42GaJrXuWwb81m
Yyf0Ld40mF56r05GCXy4aJYEjLo6Ran4qYR37CvTIa5YLogz0rS1NhLHrPKrT3eRj2xw/gFB1Nke
B7a/GaPivdTK34XBAcziT3RXem63Ijp+4xYFv08svwFvsQxIgPLvmqZ8MTwW7iNoAmb5Y/jg53We
wyb0D50cvmqHeLCYC/3Ymd6NeJaFnVac44oDbYAPDKKIur3J2fgsWhgsvqk9eXPP9Vqa4tQUxrFp
hmsjyrespn0QyxpTiD8hCN0pe9WGMHtRxGvxJXnPsC1pKsP4KRqir0wUHw1aDuwaXorW9L6w54fB
bGp6QvZeCqjTc1mfo86tNq0sWZq2pM0OZk7eRkTWCs5Y0N6WqNbpUm7JWtyz0ZTvq9F7CGt4PMxq
X1n1CHdtM8tbPbceLogqvxLScZmN+b3IZxtD7/g7dwcFS2Mi/tbzAITF7n7U5LPm0CegmqoduDOx
jS2wbmQGOIQZzCKY2IOsI2tYNRZ0rt6wfw2eO6yHVk4rTYj5HZw8UadxbJCKRCOMnrOpkvk2ZBXc
cfdEEbpmTnbfznDkyir7ljyvTQjJX/RLyiQcACJRQ31rGo26JcZY3QqDqz7Kq/RA4Ei/d2k9ttAa
2pvlyOJ5aLFrJ3i92VAzum8CzIkD9VUYsYnrMybUkgN8wRSMVxG9q4KCtaWKcpKWtNS22vhlcpdW
EnCMSr/BmhivzPNUULeuhTFLTns8G7shM16rIvmk1WoPBoRm8CKHjNkjKdcTcwaNSITWuB+r5cuL
4ntZUM7GBMNtNVD7O4fEvBQLn9bC5Paj7CHRy+Jby+pvOfCRqjgi8Jt0yrViz3jluAxXZWnfTyEI
Zn1+1mqS6qSWElvCg0kS9IagLf5D9NYDwqgbshdcaGjIBLPcNxaJsQYVM1vWLbvMhB+snBwGFiwN
tvuoTWJNO0q45TBpX5zWudnkecBkW7suFQJ6zU9ZjeQIiCEhkKjvXzzNPcHzoN+Q5lk5MEfi8QrA
nRecwk/ylQgP4OnVyS95Fo1fAcNPnqY8veubOt3EsPXBE43tyucMHcoOdEPR77CKXUIMQ/vBiF86
nned4yeISNNe5412NIGprmWqPVaedldWNru27K2PURn0XfWUpU1FppO+LcsFMDpbh8RzfuGQB7cT
QYn33HfggXc+XWw71jvXGV90HVa8HC+cXZ+4ltYU6Ed03KNKnZMq51eb/oUf+bRnbWktvPmh91yC
spIBKhikQ2ehW0UsSkaDewqt/qUPOxLXyOchweTUC3EHhvCrsDXjKsaG1Bc/2ao6vbhdtDPIQIfk
/4OkBUgvz4Zr7DZnM55/9ATIBVG8Nb8qeTUtMCwNe8RN9WTkBb9RYcY7/ITp2uX5Zkdzqf79+SQ1
lwZW8rkKkZ0qoE6dCfKh9eeNlSTv2L93Wezd48baSJJsiZqlRR2EeK9iZFk9iy5l0l6cmvhgcAIP
iqcJAi+hhQnaHcuwa6fXTnmC7NL7xqLkVFvfjT5ZfKaCtCfyDbyO/XskGotAqw56wypNCYkrinEd
D/lD1HIKEXF0jo2RVO3Rv1au2oueTzxpDqbd0moUv4rWu2/y8IId6mW2UiyvqrqbEC8zLTxldXxH
9MxFn/ujO3gvMsue6ia/ziH6jt0/wzuTa6WnO6dD3GH3/bVySJo3pteqli+0UTrlgqhOfjJ/z5N9
TEdz4CeWfRCDfJ8BK5l7cCGyCje2V78YCxOvTA+DQbIFmcmfRgTofwjVsW3z+9q0XkLkA/wY6Qp3
5y7X5UPF6Hc1m4DYJvdDSbr/ONZ/cwc/4ci+xJ1E6rTiNUFjXEum+dIVas9J99nANSEtA86tBqqX
AxVAUA1CciDTW4918Adc+gHJM9+WiJ7KtNgkBknPhU/SsCffQGj7QWNLrNedyM9AT/YRptnOCk9s
92uBW443IErvoV5UJy5h+KVZeA4LCZAhY7EAUdlg5WTl+mHQeO4zoKjrTNQrFLppeAkrKv7QowSw
+2jTN73L5UOdQE5C0NpxeDJorTj4o/Ykzeo5KTSIXmXvczPmZ19yyDDpGzauqo/R1P6CMfVI8MtT
Vcwx0NGYXw/M6a3bQp7po2Q3udnZ7ounZBoOppwbIiOneDdG3laLnVubmCDGRn/rDzwcht6OWyW4
8HyNmOJIf3UogRz+qp0j/cPstPdx7dMTQbDCcGn9Yu2nW+t4vVe4ECmvWHUOBvx4OJRUuzKNKAWX
qIqHHgaR7Rdk+cix3zK4fREs4QMZ5RHqfXkOXR1SBG49GlqWJjBBS6Sz6KyPeRDSXINuhS/juJJJ
r2kGCQmosDJPqiedh9SJxgb5XXXzeJeW1fRLuba2Q5qtA3aqibzUIjb69XALlGRepSZ1ql15xV0/
a/c47ef3WHnTGv0+30dZPCs62EGzVk5tRrdmEIR+DnBFPQrmR22wkrsep37CjzrH6djrQA5iaDGr
WC/sLY9ShSFFOeQO+9NTLKDoFhKwrzOxmuE1uvlsLXzUyWEzHsnX5FGUBlDEqfuUcQaQQLSIVD6B
MUafPYgmJGBXXvUxTlhK5NdVNx6ShOnA7WuiLnoyLDhyrjdtadXugRBduOBGuHjJlv7i6uWDw7ZN
RZQxDzHUYYLDPdA5ti7pG1N3Md2AEUks2e8IcNh6hv2dGDOsEfyksHXCZXSbx2shRvm0KHELMJAY
IXNQa5mU1xzfPJdo7WJHDI8EZ51GvRlJLHXumwQWOk6Fo4ySd56Ie2Y3aQAEa2+AiYDdXDFUDxlb
wHBdTVK7hqAL12TjvKe2vEdRvaEA2Vu2X3YjbupVL/ULogtjBUFHopDypw/csa/EUoerPDXvmMre
oEXaa7s2cPgZZ50ymkTj4U1KFDAwSxc6I4ZIIcCGXMS/UgUANrWmTVZNZx39km124DJ9Yv4qNOda
iXZr1eFVuf6xrawHvbXOpVL7uPHHPVsrzW7qx+xUNzHua6tiwtlXoR2IjribMeEmGyLomCLvJ7ga
Hhyi2Ph0c/WoYCEaqULSVlm5ZlROnMtwoUF+ojz+mcz2uRz6tTGxWgOVsg6K3LrZ0by1p2zjZd1O
VwOwstwGQRGePaRXi8AcOtP3CpES9SWs71UJascAzVZI66FAysaRU/iXyOt2BfMVgY6y1pUHaEsH
CdJYvFnphWszCTdWVj+qSieXiGM4dfpDrjloEZV7zZPhd9q6t0FE0BTLU6fMAdF6qo9jVzBxSxzt
FA0lHRkljkXgC8ynjlDJbSt0svJyPb0TgLko+bX3ri/0Xx3+PxColvWQtNi6UhlPmzEBVagE4xBp
hOMrVda8SfSOf4mV2MukSkAoLXTsbhJwJBtd2+rIretY8sWlmUUWyxA/uinNZFG1WC7H6AsZSQI2
j8ed7gwPdaaooFMjReOOXgdawXUs/Kvvoh+xN56sGHDbIKCaewv1iNYIej0QGRYhlSEc8HRDhz4m
+m2ogPf0yJ98z8jZTI2bIO0oEBbXPkowXixWicXOHHm4Osmayzz2d4PZayspK7E1EDvfhZv5wQSd
eCeEwuI5O/YmN3L96MvE2IJLSH+19jhfcs3PyZHkEeWlGSe6Vkl07UhESgfv32JucanogR/NmrD6
smFdyNDmad17SeVvmq62P4SXp5vJLuY1mudLGbY/KTcw20XRru4QIzOtAOhIkbcacy4qzc0jkiJT
OExwu2gFnYS05eydAcQMs0ujkyVO2d7rHoBRMLg0UTUIaxsATjB6SGlk8zwSM5OTG565XIvaC54U
dS2qOHnqqlF7dDqVPAk42IGJjWhbg7jfIUvEQR411DMdUiMjk24icHAe9v4idztQmmjKM1hfUQQp
hfTq+xRz2y+s0c2+j+yUvV4U5S6pLNYoVb+OSvet9SH6hyl6mF2D34jaxl01jdtd7ZFQ9jg3Wbz1
kYhqHxpS7+pfULfjrcea8rFz9JaFMNYMVFa/mOZkrmmQqi057RZ9LdiWLRTmU4OEnq3IrMrXPbhB
PJtN2mN7090N20gmNn3L2o0G53YUmkWQZG2xiyftd03xRMR5T1/n2Cj+iZPexZFN3+BEby27PLeC
2TZJ8vQaY1sySHOtC0p4t9P08JdjafN26Pt9j0jDZE17UrbnriHa+e1qsJ0Xkruacq2FbXJOnbZa
9VpJGTOcKqM5xnnqrWvhbFvNPjsz0VZs921aQZqgMcTM7lV7IzdnVzQlUZb80w6zXCdNNyaBNblD
PnqXzDUETVKm/MSf16FO4KgEc5rrxH5hMw5I8jvrYH2RPMj3a8n6MtUSyGpkAFH7fgGOMl8lBd7b
4z2m+h+7X8wqII9L/3OGWl8r+2t24pfMrMaN6/QXEg7OKgReXVXz2a+G76SxFFbn8USwQgsMRo/X
voVtuimiA7dMFpBElqwAJ55EHS/6Sg7+L7zYNrHJNXu15DU04PoZhUxOCyxKnEKJ55UT476orZOy
S55oG3m97bc0Ajw30/LwSCr0xkgPGTsNVJLxuGzgLOY3PeFQH+9RMusvc+7v4DITHduGjAFV+7s2
mEXzsZue/w33dtf4zV4njzFuqfr9WVyqQdI2Fg+xjlIl61gHuGVuQKW8J23+QHnxaDsZ9gLpLQYH
7WTN/G16nm8AjgxBN6gz/Zz7SwyhS+PiuBwlKNuJm7cwuN1xpQYgORnbUenQjOuokveGW9zlbbkW
rnwChc5Ch79vVHrJBXPaWK+vncdxI+QSCeoA+bQ3Qu93uvDjoKKzCGZXVUFWFr8Sw/rGI3jQaOpt
kv8W65WNccK7WA2adAPhOSRPYQDSjqqpryc/u8sBigLu7d+NsbvmTrZx3eE46+qTX5fYEt/lUvq3
gEwF10RTWgy+KwwHsadvJRY+gs8sEOzmvEl58C8RpcVGiDBZdQ5oMNWoU+5Vr2Az+40raEOWqQTp
7HfFoO0m/sy2bMD/kmuZtt1DrfUkEBcIJpHxIiw+6Tx9SFtxV6fFz5Lyi3DBukUDzmPK2nPqUaX5
ScUX6kIrFLrMglJwF8Rl+dFH9aE0eaztkFYxdBV+KYNsFqd5t5T1AQqTZzKroQr2JevXKUj8bDAP
wHTPfZkzigVVDjCYVrTx2kMR6gFo0iooBn8MFMtdXDgZ4HfVXWcp1u48LJbrod03PV2og/e65cyJ
Bs8IDJrcVe7U52aEzRM3T3gln1hVCNAZCIuk3q/9Ldlvgv8RsyT+11tLiQuNbBUAatz0I9xBYIdA
x/Cqe0X1oRzjnEFpmtRsHiPocAtd/SB77zoa8X0CKIpqd5v31h5YDd4Yg7NkWjCnmKyhJea3JuU/
sC33uzc1xKeFpj46kIogA1uVOlZoSfFobuZp+Xxs65Ykya1A9ef0wrYd2XvNKz+KnLVUd9Hve9Lo
lLz4DOpAJ4f3qEYfdd3fStB99dSf2BF7Qtj6BIL04U7Fra64nLM03scGZF5muczD/Od56A9maR69
0j1ytH5IDN3UOC7swfIWlo6xOI3mdedFr2ydHWQNoTq1rFO7IJAqDyteqH3lYfMKFIjCClBrxMW7
ypPuEvO+h5HTCS4os7B21IO2an+BC1xXXveTRQzF805V18mdws1gG8yJXbBpBVBUv6jvYxt/Sqy0
DSnXuyyKjo0zqDsTT8uZ4PcbQJvi5vbqtc5cfnQORgB/6A4xYxVf8+6smX5scvBkROFJx7pgRsNv
Penhl2XDxcdQqOS4d51ir5pKD6ZkWUNtD7ZDSRv78YtZK5hQA5kvZWxv6I8zTnJvPpZ2/8FQC0UB
Wl3SG6hCVU9rAaWkbhksmU04PfEbsbeZpz0QdX+ZsqlY8aNirsc6oqxIgFgeaon1yJ7KZxZf3uEe
1xuVkvsCLY0YWTK8t5NLG+008ll3uh+9kS9Nkm1D1tHo7t3LWAwvceS+ulWKT8NBzJ80wOR0kHTH
fPB8eLTH1qmuuRIxbt+mOULMr8s3PH5+0IvsASfGnRnq3z65nobrXJQro0C43osmoLxZM2dnqWFn
sYcaQ0n4rNst327rPUJjJAKEIA6ebyJpfDTUq0uKCq2TT82ePtnSOXtjzXqHrpLAz/BwJYzw2nb6
3djqjC/8d+2YYEWb4iXxhp2P29Fc2eQtdFTXTLL4LvHlGLusMz4cGyg8mVarxsOmoNBOVyzeriPJ
rCg0ww7i13QV7XAA3BgF1lgdMmt67WrjQ9BF266O6yLTaYUT4z0rjLV04BOi0rxZ8NFg/8J8lAqF
N9PycqPB0SdpyBhWcY/UyqVzAjl1NERzgPB/bJtcHkhg+bai6M4tmS4qrduPKPTBKPxik43A9QRi
fE5gCzk2acCxTJgdQHaEOXHUSYWBF8JhZ44rhrmPyWSv6rZ+E5BdvZRJWlwJ4ziNKP5hyCyRDQAW
WqcFqTe6CdNvioqpGj40v7rS9b0bVfdlatEvDKzQaH02WDRDyW1dM3t1WDpedW4HnbB8z2PsPgnm
GL8b6NkELrS0LfaFBx/bJi5l6sx6R0LE0VE8qBVsF0qJ8TXJY/tSERrDha+ASC776aq7IM685J39
4/j90ckgB0TFT8taE5V5agSUjus69Q5+TG6lT8tYttD5k3yDTmIcc2v8sJlPbNJY7bEQXfgRIYol
8UNrWJCjre4w6M4lip1vb0peRh9kSThYMLW1j3ZmxzUHnoh/klglxh+K1RnIwaQq6UQyNkkFWq7Z
VtxDsxcfiay118UUdRTV3OYIMGeHQMFNH6XvdBcnjEMHzS0vZTrNawCx2spBVtG76WnE9wDajyUp
2LiLw5/9HcKL9M4CmolvGY0P+Lqsh4dZ586lF0l2iOtb+vovrps9ofRlUNSILpFyXyPB9Jk8yIuS
4ik3cOanNhBzRPoHyQl8xBzCZcEIE1Ah+kIhaIs05sTIIfrFjN3yZqX6/dT0zZ5Sai/y9HEwo4e8
IRVK5+w4jPW0477/kRE/GpVYm7mW9ZYb5zYxXaHAH4+hY75i1X7j/i1XagR5OcH+DKtrn+QPpSLT
Zmgj0iB9e+X33uMMu+RYZSW/Jm5SXdeHTUKVFxhUemmWPeRl8sMdufFk/qIns0FMEmFMGap/WQ4B
AUz+mhTmU8o/s2q57AYDTA7X9KdZ6dDQe8xDEyMUwTg3mOX8zhC+WNYnmEqPjHlhhl1z8DABtsmf
CiDB2uArx2xGfELoxWud9p4e/QENBcGNrABID0HccvUgqxJg1o2vtQK4TAW1sO74oyf6etyrYrvM
y8GAYwLSx7vBSe7ha+GLguFtYZePCnYeMlWt2UN7LaXi0AzDK2ua2kpHhCF5oP+RUiexPrnzOutu
NuOLSDtjnRSluYOk42yMiTmjHUK/dqu9XmIocd3smuFQXInU/oHh+DCnvXO0BONXiykmxyvzOhOz
GD9P3hN862CqzXNklQdDRadpjt9Nr7MXqjjqVs22InrOcxi6TRBpZn+uSUxgXAHfzYg0jHVjucYl
hIYboiEJf8SB6gUV3GbIM+leSp9UK8TDtdb761EMKHb2tCMbajoaNekODsHvfq0/JCQ5TBmHetkl
e3ZaXvnJHe2RdV8IenembL6ASF9rYey5uvy9O9rrUWIIGcbmmi6g24SMr2Vus2NXibGYPm9LIW6p
1XWckNZey3h+VLb4UJDvOwcaMpRz5XZwjnv7zQzTkDSBFlNhxR4TXE8Um0nsOJOAG44lGkBTGVtP
45lnV2DHFgYaINxnc1RHgxQhowO0mRg7atZ1NGX82bK7QaUljKPK/UsstfnerOf72o60AKf+ztGT
O3inOxK6+CkWzpfEwLrP2GYktCN+Jo23C3LZnxLCdqvYIRXM2rAeFx8s1iECfveHFuYNbdf0NYcx
3Za7ztPi3UXyJHmpe4gFgwsTZ8bQdEequHyVpGJTu0yofFJFhMG/LM5V3T12dXacCFloE+1WGsZN
zQNFUf8NitzZZNnSEVrvvRVRAIcjy3/5iUubOmcJG9Hw/OQoQx0HU1uOd4wU7nPgE1wGqbVaQLcE
Q64l1W9Ar3A1C4dlBjkdq8r4UYZ5VTbsem+Id8TrvfvtcC37hvH/bNerisc78WMyCyt/T54zZnIG
M9boUsNaPl3CMibk6KgvocrAnyrZnTRmbeuWMSVOa/LbQLOveqvbRRbjQvJGt05BojXlxq734o9Q
Ty9GgkuHvgJPov+tPPREEkx2OUPaXYxHM5BIbc+Z209BW5u7FhmiI8hv5RCxHMrqXJKcAKu/xagW
ujva6K0OLHrV4kzGjX/GYU3sXFzw35QjRkp1Zktq+Ij6Qe1JiWBuEgoA8rZLUFxTbbrB/SmVvGV6
fWGvY9/Z+rFoOQ3MXrwRkpNtx4GQ8sYyckw9JWplU8ubBdEYuU++18zIwsK7l8z/jpOyHjNuuos5
aj/Y3R5Nv7k3suQ8pNBCSbs2HrSxuANY8oLVkyfQp04UzshxN+kflaXuegsqAhrAcXDC3SSNEwlk
kipxSk/Sip9x//Xk7/T5pjeLYe1k2lqTXnIeK34sjGJLPMHR70LkBRFuusBvDKk1b8lVYssFLuRM
RRPl6rfbp2pFmgNdVyiSzza0OyS5utrnyjwXCEjY4jCYFFMZUGQGmD7ubDmScOLOG00TuyY0N35d
Ey7ekR6ht1yspUXJI6Nqh0hMDNlQv4HcZizQol5qANPnCY82s/JsZ4S4P/BIkzTmpGxhN4uA4xPn
nXhx0LX+E554gggyo1lHSxJa78g5SI3C2GcpnbdP6p7CMbMaNA94YfJhttW2Tvm/VH3/bFd4HUh2
spcaKMHV4UVrM6+YqHriNlgG+YjsULD5t17kOh4VQkxG99i0CmyzY2z4FIYgah0bBwJAVVcnkFvj
3u7M4WGURrLGrDzt8tbYuTGVqm2W3eImec4a/aFs6ClZ2LUCAct9xRAJIHaM4UKzzrWXkX+mUQ4a
s/w9JtlDX2q/wc4uodzsIHjMPLdEI22kZfxIfC9ZPLwNevs5qPwZrGC8mnBuzRH46Mn47Cxmt5Hp
f+HJAxM/lvuYlVBf44M15PTeF7OF17T0t3CbwYmY+rALk1Q7jglaQ+VQRYWGfJsFeHkzqb7ZpX+y
3PEXUxgePvaC+47SWe+cW90X07sV5ofeSjic++ID3TJaWPLR94yXYWWP4sfqLbm3p/oDuPcBA/8b
ILjvxLKPnV9dGtPZiyw5eZH5QGNh7mYktOWe3LP2Qv8/yWcsGzQ9ofUskiaiLB30c9jGu8j3jgOn
LV1adUgs7cGywnXb6v1qAurEqkb1FU7Zp8VnWlQCQxHJ0o6mPwCy2muFOPR2PYJqRr+olbtHlMbL
p62bjqkSRsrvlL1ekNspi04Utk6XynUypp/JEuHSpF5xRsQhfUtkTEgtUkZFXnOkkGC/CjWClazF
cKwpI8dPm4y7Hqp8EtJOOq6x9fuRTqUIbzlUxtWs018ScLgGwY79QDJUlvn3gPA2h9Wj1fKPaV5z
M2gM/DF6S+rq2PpUNUx9DzMG0ZvZZa+oP4HmUL/JMe3IKMCU0fse+UF9c9K7fmfMBtKKGvGqjc6h
bK39MI5DEPpkJJXmRxs6R6V5N5/ufOVM7n7iEGeI6yzyvBfoBij/Rhjpiv22k5LNxjGxQBto8+tU
psdmkR4zhc3INu2LyBla5SSGb+d8+pAMGEVcXCxbu1B7j4dUIAcjbuzKiYlAJyIuD2NK1QahtcOX
yIEGbyY50hkOX2Yy8myaWfTU+hgolJ2lOMfNB9WM1yEZiUUYwoWsjUkhI2dOshrcoxnPRD5cRk0N
d0oZfgbfmvflCzEdR0ILgzov3K10/CbAbR8ydGVHhudCl9+pEu42Noo6cMPY/Irqwr3k7LM+ZHqK
N6mIHokFQ5T3R8V821Q7uIvRmvys+BDafrpTiuRXP0uyM0601l8PDSLmCuAyUwujK9VmrAg6ikRN
c892W4pHWD+nOqv6GHm7dB0rVK6IUefBdtXwjC4ar/vItF7dHmxhbldYMRUGvdg067d4jovD0LX9
oUloJWqzaYHJl4Qf5qF9MnqIcbxIX2HWLKoaJ3aTnRzaEDvwyjz7UiKi38ojhpwyrT7mTBXbqSe9
rFNts4vtpv6qQlzaq5kAL4LJrJB5rxvfZbkV3RKzFQELKekpr3Fr02A5bJABPgXfndp4HeNFOzNo
vxlFuZua4mXbhqO41JP96ZfkGnkxckpekphA0GN9xbGPTtY4754o2y0ZOVbBR9ZgI7WibMv6axsI
MpRA/vf2uJ8M65PoLXIsamKO9aFuea6asQkGMZA+2S3bCU3VljvVkGrHqcAw3XKqM1KAu5HI3AdE
SUWpHveMCzEzIiGOjzkDmY3gPgR5N0R7pCPGFUWS6cg6jv+YTj7bHE3d3nlYFqil/XpbJFI8ZOyy
bGEvRAGt4RLM0y8OxS75duYas8PQay23R8zRZDNkW0cCVx7yk3ggNrE51eOs7svE8gKLvXIeziq6
ajODnCyMCRjL42VxJM+xktg57t+qaq8TWKarC210TPX87FqVt7gsqPnifGbqaCNrmkLdDXY03ESm
jfQ7YVGu0MhHGv+IBktL8E7/a2B1lCFt44oUvw48+Wx4Rx1NdM1WV8Vp2I+fWs7Gu8xQN4XP+lkp
umlrDTOJV8B0vbce+JFYdSVWac1jDKznqfqtwbd7thhCbuMue3QlMwiViPk8yzp8nHgPa5kn/Hr/
fjX2v3c3XSKdhGnDRdJBji6b8/9BC/Iih4O9Tu1Da6Jgr/W54Aop2KC3gtR2xUOjj4V1nLtIGzcN
Yus/bOb/uYwtLFwCBhq5blu+zd7wX18e6GvpJ56uHxJNWUE0MlLiwGIzscu19WTE+uXv3+5/LWNb
cEsM3eUIZjMZ8+dfXw8LN/kIqW3jdAdeQ/JFv3y7mQ3TvhvdOv6HT/dff/9/LAMDaWbfHCnOgCXL
8tifG9mSPTjN6pP5kIDdZvcSVbQIiBGc32wNO/tiZ8lq3jy7VUeZCZsxiLeM5PQhs76A1WMQz0CK
kMfRNQXYKqjUdtAMpkYiXmVUGNJoDMy9BojRQUCPyF40DMxUG83xC6SYaOrx+9jGs8nJpdMN2+19
OjWzWFua7cnA8x3Yxn//GRv/hdpY3jRfrNB9Hi3LMv/6IUcO1sfBIJqgYSx5XljqS1h41HzXowNW
qFc1O05zSwFpfgq35wRS/G0+hMn93/8lfyxE//vTF7ZuMCXjW3f++EOsGl430bV8+j2gsmszJeST
FM2sLlmc9luHjGbnwW3t7B8onX881f9+XSiGJq4Rm0XyPxaiG1YGeKTs+dD647QrEuJA7JiQJ1DK
vzSuwH94yv5Y+///L0eWlQNXgZNq+Rj+4zecF4beE1ACxp4Led+zk3+keM72ccpOvVDOPk8bTC14
N1d2R8Hw9x/yHyfI8uqCB5tdVkuwaO//8SFHnu6pgt7rMM9WQlHYeuuKQcVt1DhdKz1mM7kxF6uL
qP7hlf9gm/z7lW0oA5zxjueJP8h3PsmbjIxc+wBXAE5yaGBSMDCK/BN67H+9Q96gC3kKEicwh79+
vmZqOVRSLECovPhuUq5DC8L1YFVINQ7UuG3toRWzuuf832gd/3qDwiEbQPiAMZ0/D2dARAQIlpNz
qAgvfhwHHKe9zsq7w4D1PhXxcBotJ9lhEycvBlTNP5AM/ovksHy1DpIajxYkNM7ov75xJF5Ht/Cn
HbrR7zQ05dHaUNrF7oowBuhCLdsbxT5hhQ1BDPDi0cD7CWISUZNxgMSow2JWyMTw75+4/8ZaLn8X
nAG+DR+ekvjj0lroIeRQWg4hP5q1N/KyCuyZDY/R0i5mrRGRztYWk09OeJhPRhBNpOL9/d/wx0Xy
r6/GcRFxLQvIg2v+8ZuzHUUAT8RXE80huq1uoMHzobA7ZcWbv3+p/3GaEDvA16AbPIPgnP76LXh1
4QEtSJyD38iRuZnWBFolm/vWM7JnPc2HfwCk/K+3BvMOrh04B0t4f/ygh34QYK54PVLKhsDrZ8n+
1BxjPkWr/r+/Na5HuET8gDmh/3jAqMkSDACxOFR0i4rJbmySpKDnkbZiXazHvBHG/4+z81iOG9m2
6BchAki4xLR8FUUjSpSbICRdCQlvE+7r34J6IoIMVuhFxx3cQTcIVNpz9l47v5b28tqyEbBO8TxA
oXK9PRlKVFGRCvtcJylNMvw140e3IFnt7Xd7ZVV2oMZJ3swTgGZWq4YF0We2R4fH+MSlIY4xXYpS
UY+8tSnIV3YaYX8BKmYne1NF6LSlL4Jfb/8NrwwdokskPa8l8cUTy6f4a2eokSLi4/Gcs0GTRO/7
AO3zzejOlK8GTQ3svk4MfX77mS+HDxwQmp4O+E9XMGqfPxPB8GxjOYvOhkPlMZtk9c6MFTIINo8r
n/jl6wUCrshC8CUGAy3C80fZhGVi75qjc0ef+DHkqe9MI/dx0YjoozaGqfr3lYeXg3/n+BZvJtdz
w+UAYwdzHZ3zYF60t3Tt0dJY6aH15IhykJDCb3l3izBlr7snjxBxefj3zwucmgY0sVuMiNWJeTZV
PjRBkp+zfOJqZ1LxM7ZcTMinc4qp/P3208SylD4/wPKeAWAgPDVs8eZqMRCEnyd67rJz7mqt9h34
PNQrgIZonnL2w/zqVktW16T7nzItfRKE6GEK2hfa5ywKkeYBVgXXbwc7mkHdKEHv5xNFDP3FD513
feIOF2KOp58iGd1PgDwqNKFDRi+uUB7DpsNJMO/ffqtXhqht8UPCylmQ+GuI+xDh8kbDk53jhtQ3
7j9RvDeDhqZ7p0v38d8fJoD8+44JwZRLx/NB6pCIBXpTZ2cbheC9m8BOQFlcHFGuVVfe6yV7lwVb
MOMh/gnWnHWQVZVjNMgLMzsj/9bIzXxhxBeXsiM+y1Z/tzuCiy9jmglETPksn4KaO+muG/shwAxI
p9Wt6pmAxKQZsAWjCPQ2ZHmBLnr7k1ivjSoQcfCRmbdcQFejypbMEzr/6dloNLmbk5FMJaJHT7eL
IgZ1EXEjwb0TV6Mg2tg1Pvq6Jpg1nAQlZ5ViuaP0glqvd0R3hWf0yuGCTc/3ObubgivM+srGKHUC
/MzpmVgBkOfcm4vyIkyNwmIswsDfjXkmv3S5C7ZN+4QEPXqVr3y+pQyiKz/oawMVHaYF14ntkYSq
52PHyF2PjGeM91GHgppKn+nfQULvpqOfJ+Z05WnLmWU915doI5cIGinEGog+BLaWCPGzc9tXqD5F
LXZU3ZOTT+d6Z6Dl2bVkCl6pALzyipAol9gbBiyvulrDcw8dveOiBkzGhUm+uHrHpBp3OCacK2e2
lzsyR1lzyTtb3hBE+POv6QzF5KjJc8/1XFJSCsIvc5W5P9zJuC/hvJyE35iHBBHjpQwpC1wZ88s8
X3/dv56+5sD1WZhOJpf4cyTF19qeAQy5/rxB9kFgtJ3Tie6Yi0agihvkzoLOfZF9eftvWF1kWI9Z
xUFfMu8BASItf/4BBqIDnDTtzHOJySg/QDGTzhHJbx8SW4heMzJrOwW/T2TfxuiF8/Ptx6/vEzyf
5YkaBUOLszvj7PnzDc9JncnjoioqSctCDIF3R2GvfZqof3tnYSflZbmzo0GsPPck4qgI8cuo0sYX
Vkl/02tVXF0014vRQoeDXrakWgScWta8OpOIZVunZnAuHJECC5PWU+/R1SGj0TvZIjBgJ2flwRvr
4WFeCrcSjRY5RKQS0kwpbvjfNWrneiYuf9LynaDkoALkCvb8Q9XsfBM0peAsa+19obks7/OwSPco
4NpTlquaQChx9UOs6jYe13fJ8YX54XEypkT2/KlpRxGzztP5PPDEeQeoavwd9ZJPYU0dlkuL7Jhz
Y0/JAwZt2jymNZTftNuU3UEhebw2Y9bn9CWCw+U7kEHFdcRfg4YzWrxdnFk5bRabivTUAo+gRVnp
j28Py9XHXl6bOwiXOfiMHrTv1QatZuDZ0k+578jJJrrabGmLZPmWJhGZMuxKNK+upamsliLPcbm1
cjymmED1k6LN809N36KZccyR5ttie9yYFt0VaFZw5r7Z5vhodME5Ro/XukP54+239VaflUezuxHK
xwbHzQTQzvNH4z/oMKLpkVATC41LX8bxHb73AhQxNpXM39mNrBIcw31+02Ray7vOt1Arp4OTTu8h
JnZ3JCrYzYepkLnaxvngfKki0J1fXW9EFNJrv0JrKPvwR01YfPoQi2l2T5Go4ofMkFaxJ410RNvo
T2CbiA2OStrhFOrQWiaq34uKJOG8KWuE6JABgx0JgnWL8BNx2VaptEfM7ToU6PsBhfa2Vxacv4Su
/v9opJbZ0c5K9UWXwgk3PdXW325lG09FChaMW+xJZ/W940+PJZlI2aaxuvRkZB46jL6jaXSfYPHA
yxZJVZzjrHK+hUUSfwBwQF+odq2kPEgdm/19HaEjPMQsLOKssSulezuoQ4ymgatPHLIwLwYFTOoP
b/94L4aqJ5aBGhAJRh4O9O3nv11Xg+AImnk8u1Zjf4LqJrc0vsJdQib4pvVHKvUVfsq3H/rnNPbX
zkWtBfK6wwIJgJ8C35/T3N+3yDFZZg3lzETOdrBrO7ZP8jn9mOxya87R/BtDofAmDuHvvCOkeutI
IyTXZIqTJ4TWgd4IUnKNXccdAoHnyM+HeSYo/Q29DfnVhlz4q87tAl54a6GBoLyxoHhF7zebDkFt
tkHUA6evo2edbDsnXfyAcQTKKSpDOmIICs2NLudoQPdEw3pj+RwXkSoYYbhnL9Vg0ajDI5noBdp6
5PbLQmLSePZRMd8N3dDVtAHz4KmPvRrfMFF0wZWvuLqres7yszGhyCvyqYn7q3IAUQMddXHhnZ3G
JYEzMto+2Ra25wZ4IqyAzp0crezKiWe14fss6CYnK1C3LKHQZ1crOqSLtHPQxGDfDPvvRl96PyFo
Ye7G/mbirunVjBZ3CL4JGoXXxs2fGNm/xg0XHhiklrlUZ5duwHq7H9wsW8ZKcG6UzPZG4N8RdV1u
goaOR/ugDS6Sojg5dvqlQ63Y9ObByLJbnfv4Trptz8wGAWf9XGhA6Zjj1R5PmKC29Zg9GQ7SYiQn
kde+98YhufJjvfxuvolETbBE08rgTPB8nhlR3YtAjf65ymf9WE1Fip5BhCGmLHOBA+bIWawtaCHn
LuwVQr23Z9xqmvOzLZVmONr0jTj8i9VYIbInCsHvuGcXJN/CnWBvFYoW8pCnBJKPtfVxsur0y9tP
Xe1Jf57K+ZvSGAdE8MHLX/XXNG/wmuR5b9Ib6+NPygSuRtIm2fVFhvdjqKuPTcs9YChLvY3r4h8L
qtKllEo1g/a2RU2VhLPnT1coUQ3Tn+XJG2f3lowpymKylVhGrqbArKbin0dRTocGzj8WuYbPH+Uo
OKKjzIOTiW9vwTfM7/oeK/YIoPGx7HLr+PaHXV1x/nseMb84kWi60wd8/rwgdNhnYC6cdKEwjAX0
WevJrN7PPaCEtx+1vr3+eZbjcF9c4hOZdavDTCMpmFYZfqIIadY7hc1wm/YpUIbZ8g9zGyKO4jC7
GewQb1iNbTedq+Z/b/8Rr73vcsmwgK2btChX7ytVzz4CKuw0N5m1Q4zdHKYsBlUY4hx/+1Grifrf
6y4PWdokwg1Wo6ZsUWw6opWnBKcJYmUvtG8Cu60BwOj5iIo+QOmo6EjBT7mytr72lpRUl7IO91fw
kc9/1cEtQvR6tjxZtd0edWvqY517AIqEd+3iujqy/XlLOi3A+YFqc1VeDdikj5suGIQ8tYYd/0jG
DFrTaMT7t7/lay8Ev4zBQxuYqvXqdqY5lE0Wtllc9pV/DgEBbAQdlb01l/2Vb7da4P57IfJEbZr/
NoX41VLD/Xsi1baTp2m0RtwpUeB9ioXysqOZQqXYJpkRiW0/Aea5MmBe/ZSUGhb4O/fbdVqWQnMm
6c9KfEwljl4ZAw08CO0W17DvrywyBApg7kWQy+dcd20GOTdlnLQ+zdc6PcrRzo550H+uk0huq2y2
Tv/84zkUwNk12DEC7qzPR2OjOn+U5Fmc/NnIT2ZWiluzGhexDSC0f3/UUn6msUCLG9jN80fNY2Lx
nw+MUzKYqO/qwjhVaefdmVIYP/79USycTDO66GyI60fpghYkzqEzMqjA2Rt5lYLXmnUrD3A6pHdl
9XxlBrA8czNzmAHE26yHZcO11w+TCIJM5G2hH03vpdEXOBJi+9+abMsM4CS4VKFA1LloE55/RN9M
5iYpaCSElgnYxjXlTYKz7x6cobxS0XxlstG6NSnfc2OwCJN8/qh8CN20dpWC3mlr+1S2UfvL5Iqn
jqQEILgxB6P3v8x1WV7Lj37le7ouU20RYKAyWl9XjBZ7FFUU42R1w4CIWITu17gQEVSp2QKA9M+D
hR41SuZlBjAVVgvy6NWIQIipPE92Xn1lldS//DJrI7Ad8T8Gcy4/H5lpgn88VF4U259/06rsVeo2
vXGanbLH/x3GPptPmgSnfgrV10iHGI/ffr3XfkYGCsNFMDbpJDx/ZBoMvRYlsGeaLDBtZaL3QUez
JInqe3tYsKg4r99+5CuL5dK9RPtAtZBry2rkmNNglUM2hCd3dlqchBOOnU1oiyi7sqS8slgi/mIr
tT1zGaOrz9lUg7ngkcJTN/nxT4llYca7GrE1ZKrP5j34u6i4sge98nKcMtm7lzxb3nIZvH8ddwHJ
zS6uUuNkT77hbg1dQLFRWhfmlam+7nb8GSzMcdRbNCrZvlefUSeUsoUnw5PoqzgG+2CIX/m41B8Y
xeyyqoIsvYnB0d+pXimSMQvbvjdB8s14L1gdTwl9R+CVFRfXKxKTV6YoFa2lV0tkBB9hdVbzBqps
fh3HZ6jBzcdSxiNmkSm+6416urJFrcu/ywVjudJIl9sNESXrqmblAVkCBiPPSUBqwAbLkPrSRjWs
MjJ2SvfbHKv6vfaN4X9wkgj3NVrQCCTCyA9dGlX45QABeP828v78TbSrkWpRkUPWuBp5hYHFy221
PNMQwoBtBsP7qrMKWktJi2IfqDR1sbdn1eqTL49k0WeHYbVaipur4WA2NpWlXAVnm9SKX4CScOrU
YfGOQtrXt58k1j2HP4+i6cARi8X/Rfe2M2LbrGBwnecydgE1uWaIuUI3nPsJpBweUy9PMm6zk2Jb
VSr6WYi5+I2auFZ3Caa5BTzaQz6I0Tc/BTQkwHSlaKs3KP9qzLsM+g+lquRNKUd54rqffHv7DVYL
w/Kt0I8tTXU+mEe0yfNJiijZCXur5Vv1g3XvmTnoM63Ho65D+FB5cS3p75XfhpQosskoc/lUhlfT
YYaKZELPlWf1n+tqHvVR1RIipA7dn2+/2/qu9t9A4J7EikfqMTe25y9XQ22jaDPKcy7q5BG7QYjD
OWlBzal0r8p5hu+43FsceuI3AF9QAJOseWU0/llbn1VpKOkxPNApwrniVrw6iUjlwdycIokCOC0Q
bFlaHjyMz5/tZJ4hc+X6F4icjpCBrI5vzBnq5T7KJhtBx9jcwzu3m9NQj/G7qA7M95ynvXiTlrb3
SMib9c1VUfRdkbTiAeSyzI+KqJD8AHPKV0cCyUz3/TiloX1uKmS/u3GIlfE5yCZAV3kUZ8024heZ
N05TIaqfokl9M9u+v5VOANHXMmuqZ5YSw1mhlPtWZfA7KEAzv8Bqi8m7rZIm9nfkJBAv6MR+fduR
dHE/Cc++TzK+/IbwSjVtKqmrfqNVkJiXtioAPla5az7oNOoep4b+69ZDOZ5vCpw2zvvWQUJ+IbbP
cYgeb2EIJfh+wHmMdXwXGmHzP23Phbfzukb0V36t18bMkjzv0jKQfw6Pz8dM1CFyDJQRnC2mwCkY
0Z8YFgSYSM24rForhBtqZbds1dahDwNjTxhxfEVE/dqysgQsByaym+UYuzqW25aqSdzIQ1rknr5B
Z+H8Ek2lSM7AJb/t/FDuteHSN9IElfK31baZb22O7Qse0JsfKrsGn+QpwGanzs1Fv40GP/viko0Y
IdbrvXBjGqrHCj/53XHgu1pXvuOLdYV7EgAkRjyqYGQgqwpbMbtRI9w0uqCrdo9tWpJHXQ+j+oBo
yyQkxcqLa0r7V5YWfjS0NGbgUWFba91g8zPSB2wqMo19GPVusZAekngcL1HRtsaVN1x+g/W05kFc
mvDfcQdd/py/jjfA53I7F/SRmgiqGFlMfvQlDWSPD7guBsBf4eTAYGxK7xslZKCVby9urz4eFQq3
bFQvcp1zLrupahHZBWfRxJhWLfadOFfEYHuDuc8ywIjgMLJ9pB3nypNX52RWEvwCnOj+BLXSaV5v
r6NSYYQW49xZ2YwrNVKY5x1Ztu+GVnn2oTUwexMhArLtyidf/8JLxCR1dpZzVnO29uWb/PXJR2c0
Sm10hNQWPSKDqJ7PlsVF0krd6YrCfP15l0eJpVIrOVASabjaF4dhjLQJ4e4ytZVxgEZsX6q8hg44
2S3XgqY/ybIJYUT457d/19fekfIswimmj8+R6fk7wtmdExcW30XGjbgB7YJRJuuxlDOyrvyQ6zm6
vCO7/iLx5XzKEH7+KAc8htYiJFq6ScUvu03mT2Em0ElwL/nZ+iAXr5wFXzQslidSuGTKSOpsaLWe
P7GPq7YpKzu/YH50xk1J0gKNrqqTmCndsJvfRVM9JTvcjf23ItcL+iyxwtscojTEghyf1rZ2vOJ3
VdbF7dRrAoNYEksi4JVVxZuWyyhJ9AAV0DcDC08T4d1VUet8J/0MH67w8+A33Xn5KPxEXjnov/Y1
mQxcstD/C9qIz9+ttDXNoEbnl5hrwDaoXdJsqbKdEqbKjWt38GvfHinL6eXvBWj5mJz/+FJLCwXp
8vMH9hUZb4zf/EL2mAQnppqbecjEuYMZsYch/T0cmvxICXzeF01gXnnd1e2O6xZPZ6NEw4Wy+MWd
KwxjPZROwuBB4vO9MwO8vnhc3fLKLXK92izP8Rb9wNJQMLngPH9LLaJ8ogicXxLh1lBNPNWomzlw
m3Npjxh5UhX2n+rc6swrD35lIi5CP1TwOKdQiaw+ryAD2ylZ4i92nS+EKSjbPnbojmgAwsNye//2
r/nyPVnXWNiQTTMAX6znXiNEhiAzueSyk48xrF59zorWqDH8dskDaVDZqbesPrwyiv67ozwfR/+t
qCzq/I6sPM+/8CjmWFrKTi5DbZV7koGnYyCybAeqoD37kznuDD+Zj6Vt978gyvU72Clfk2l0PzZQ
js/OTP/IHgRpKTlNfDe1gkeRaIysrVdAY7e9VJzLOZB3Tdm097gKfNIKvewWHnH8ITNV9iFXqXOC
5zSQsJLCs3KK5kdCksd+aKfpBs5VgM+ZlaLF2Z2kGeCbPrzDfAbhxNEXB1nDTjejs53jZAl97uxt
g2l0g2XW+TqXBBTR4hK7pjVM2CV4Y8duCs8N3PET5AkD0EPNtViPMTkW9qQol0uQtn3uw5+JGgOX
qp9XTyWCnm3k9zXmdMWVWkTC+CUbNW9kTXbIuKRfCDTR2NldyAlT5V9CDd+FhFXOzIMDbFHawxOc
heIpBDGCV1RxFxn8frrADoIWV6mFQ+tCS9+ZSWHu3D6GOjO48gMeLpuP3A7WnTLS6mkIK/BOJTCE
rovN7TgP0zkKi/rJKBPrVk/1Ej4SYUGvGg22aZbzySyz6uCZ4e9Ihv3tNBvWKZ/88BFjT32gAAfa
PkcT8ej39vx7gB0GKUOIWydFTtskbjZvDdRtA3kjpblLvPwDYSn1B20KdUMjbPw+DZqYFjfXn4ak
G36A44wRdTrVobTbjDnE0Ai9FDOwavKNF+N2zdIE1ibxgDvTzDuYvyXJTe0MfnmIQ8AMRdgfHYJW
j4T3YLzNwbo/+JUgiMDmTo1piYqgnUbvKC6NB6sv5NHtHHVJ41Y/kmqUbimG9LvYdX5HuPrOaGrc
c+hh2qPvHB7dKH5nDFm+I9XKPjs4penGmi3xblPxo2raBlg737wuQSz5DrAOmddkDrtdhQ4DpVwV
g+m0s5HjeEK6QRC2VQpLVlUn6DC/tM0yYeVYT2k4AWsnHYrUhaF6iLq+Pve9IX/iD3T0hjyGXG/d
Sg+gdZz+yRiSCaqKEbzP/ACQr1X63j6yZL1noaN0Ujr1xcOmgryi7u+gUYV7q2u+T2YTnMoGLLoJ
LOsMzdUHhRcXh5kkv7OTjeYOG8aAKCQv7pmG/VG2iDYa/Dc7ErOSU1/L4j5D8H9PUKbHKy80S2ZE
ed+Prr0vQJ8iwV/QgZD1tlUcwqQKWpf1V0DtLyPIKrFhdr/6vk62aTTMnwyc0Vt7QnFsZbijyxb/
PHay761sfxIYp49UqyLQPRU0GPyWB98K5wcu7OYdBMqfKpGfgLkUxykiSR63rz7oyMoPHQsBpNOU
KyQFtPhCuAORKXjJAZ2YJI3godnZVeiTSVZ0e88cvlVu0T5GmUwEhO/G2KZunRIX1KkbJwRqiYtQ
7Msa51c6YIAHk4HZ3WKlU9omNTl6Qmvi7PNxQZ9H1feY6zHXb9mPxJlD/ioTpd8lJNizAhUEknSC
jBX4Vk/gG0G0a9AcnWEnuzGZwrsgSYYfHtyQceu20tgbfdfuemsiZCwpEKwTEUqemSI1iTxNDPFN
/DAa9EE33FU9onpImTUnWjNQyX/B1kkenBzWFFuK3hWV/ZnetPVjJh7iHoN4uLEN07rxZNIArEr8
L/7A7TCIsi+DA9MhAZ+/U+5ElFqWkmFsWO6tV2EIEpHdweyd8+MQxJDxbTxmhcN/xKCRB7M4Gh/D
skruufWmx6hu0r1oVVhsirSXexp/7aX3R+tRW/1wKYgTIEsFCEVQlvYBznG0TWO46a4bw10Cv7ub
qILtwogwW6ut3/s5FoFG05o0TPXoBiOpWoZhdI8FoQ6kPsryfzLp7UftMzrFEFfEOlKnqgG87ElU
tCG5LdPQCknDABOvt5HSwbuom7udTp3iXS8t71SQBkCTHke/UWtr7xYwDYo2tDYlNpqDTyTP1lOz
oCmV6Eseq+aAOy855HC5dsRXxUQlAXhr59C5GTWDxCHp/AL/BMwySoS9h77iYAygrky7i095JuxT
pQ25M5AnXzJC7W4nuyTHwLLIBwlZuZtFnTP37Xyyc2vg/44/mM7Lb8SwIrCtPVZuU2ySMZCfET02
ezebKFVZJeS7LDM/OANhVU5ZLYrSqX0sEJlvmtoGqSnz5ORVo08BxW0+cIqqdmJK0m0MBWvaiGQo
SWOCr7mtWKpPdie77RzY/YEs2fowlLEPqaW0K4ItCPqaE3NYcp0WV3fgQVmbiMgKAmtP0YssdcIl
dlNNdobh8t1alQiIc/O0oS/x252x6xfKSfiApQ09FevDYfCi5qlPEm9D9AQnZtcoDtSboOlOTbDr
S8f8OlmT9aXpYcwU8fAB8G/xznLTTwxxAPxR2n2UhKeczcrIQDaN3kNjFeU+dObsEJCmua3rJSA+
HuV7RKLmuxhF2KOTW+2XrrAAAxYxcDF03CHG7oHGkhtV1V7QZNqBHoqP4PLg8hphytbKSqXL1r+U
nl18ydCxfPFdsWAU7JAugz8O6gHIuPrsxQtCU4Noox/HOgGDedeMDaKUOG3AvQcUiXM9hnfAoEDK
ZPa0o7U3nqXVE0+g6tu4nJx9VzF6JJvszTgXPXhIAn17D/NjGvFqI27c00Dx6JSHA8nNcQQSu6an
dUP2vPifMxJSpc2+ABNUj8eoLJzPqmu4E1mmOiQcoI/OpMMzKRUQsgICjZIqHSBljrCGNxpMY7up
VSB3XivIWYj9Hnqsbt4HOJ6fOBxaD0YCAI5gRfg1OoIvG0QBOBjAS+zy9MwywwJKjakxAXd07kgI
PKvWHB4C5XFKGcDpj7PsWVtrgUa1FVsaJ/6jMmx5cFVinNo0JIFItKAgxTDtTXDcC/luoUyyzrQc
ve+5nZP0nlfGw2ADjiK1A+bOiErcowG7MZ05J6Hdc25QekB4Bip78ohYPSeULrdSEA5QWFFD6Eom
3qUIhz5XEWkH3N3yc+oraGMjx5+q9/CdAmj54E0uf1oQlg81VfS9lLo+xmM379yOo50t5s+dGEgC
w3+B1WYsvX0y5eYWEH137wDo39P6MPZp6wJPna1g542xuEBD9HYkQmT7Zk6zI2sAHNrKmbdRDQ7K
aARwJDNz3ocIxncN5bwP/QRPMiOT9FDbDtsKhJtt3ZPGIQpz2hFmEEEtKvsnMsCsm7xW0I8KwFvb
Dsw41diCGTcSGOjLQmKXJ+dik4NP2PZNan/p+1YdE8SD6SbJvOGGnnZ/GIpZXShFQIjSmIPSMYZ0
GWIddTNn3tNQwn5u2e2j4Lhxi+dJPgzVoG5YCKDgMwf25dCCI6rhhZJEF32HaswBi6zh8BYCuM+x
qn2iEJCQbxDk4bGhIE8YCQzbiivlKQdSdFGu0Z/9KiZmZRJSWyiWifOJbfgKCAfFRxKLonvGdH8c
Fh/k6PQMDn+SF434b1+YKByhbOpTZGhw6bJU0efKWJpPnukeVecsyNHCfmeZnUt5uaByJlR50J5b
bcwZ6jyGwxQrJwEYrE9JeOSzTLcUZpx7VxNx7Uc+m/zcmvvALIKvLKjhvCPHtd3WwivPQymafVNx
c5tklEIgnvO9BQcPDByHDuUSMkAoq3ciHkA+GjQxN5zA5n2O7+wpFcvdIcoYg1o172pHyBt3GFm3
nGmmfTL19bZyvQGijZpZ5fiMAHCKgSnd6o+WAIm3dYJuPNV+014wpczbvgeW4DWpcZJ2kxEcPQy7
LO3cIyLt7HY2ZhtFMQGGiLo80NXkLwLS8D6Mbq8uQwh8GHJOfEgrIMVdWHxCkUXGptPIG8T8CWf/
qTi4kRke0zlJOJNRg3X6vP0NvV5fMIgke69X5gfDAS3GFnVvVArYPOi27x6BHbuhn5wDIQ2kK81h
wbLWkEM3g/05TXVD9zZtf5V54B2l7sJjGUFAzktP7QeWjJ1vMMtsome/D2NJivuykgVdOX9kgxYf
Maz3hEuww2e9Hh7IdjDule8QhDqb3AZ7s3joZrTWHsyko1dW/q0BIP8p6r0lM7RhDxd5yLUuBAIw
eBWRZtCvh7Kz91MKHIfs0fu6KLsSXGuizjnBFw8l0Nl9nAqKsh6RvMAQuTaGUX9TJVW1s1ruiqVd
FD+5PgXbGQPOh8YC6q3wCW5ixw3BmQ/5nnaJcxwgdi3kO1J0i8L8kqa1M5/8IgADpHrIhgFZGW6q
/Sv1iJcFUAc1HBzGABW9eFFNF5ipWFFJdA1DDISdj2GKhkx7iDKP5O2UG9jcR9m58vPyypNfFtIo
Q1DqQc+Jidxal16DIEuDBPXdxax8/z1K4fKW3HT/c6MbZrNyisPblZeXhZ5FqkpLCkoOrZa1X8No
iF8ul8Um8cA5mlVRfpHdYMBf7fLxSrXlRXuJgh0Pw6yKBpdm+NoLpenjZlXBxSUIXDVviSwkkijQ
zq2qE/OctE0MWxOu5UYvhOVkYJBqBK3f337l14pNNn4DClxYRMXaMouVVidtEqcXWjLJTRCUvdwM
3jBlrHIBOTDI+OdfxDJO1/TyL6uGnAWxd+OPwaTmrZ0OnLNnn9Umveiu1j9DPUy7BnLlFUHWq0/B
hQMfByMere3nFS3cN03GFg6utOqt9547yNvOI/fx7Y/4ctxItnvaA4gbsOP7q+4yyisXi3OtLjLK
h6+zdFIiCckYc8Qs3v8/HkUFFMDRn3796oXI/e3rgVDlS5/2+a0AGH0ce1NdfFFfEzi//HYgbhbN
C2YGmgIvLP9jKAmhi+NL4znDT90mvr/VTRNcM2i9NL5bsI9QHFDyXCTp1qrsaBhaVKk/qUsNTuxO
xyy2QuBKD8rARoIvshsd1hxd6yDcZ24NfM9d4m/14H1tOLUzdcr0KW8EPOKi9E5DhWfGiEd9SLBQ
7b1mIKu5tHywt3lAWk2i6vqgZRZd+Wle+14oNRdVFWJNZ02AKOflnJAN8YVSZdhCzPegJOpZTf+M
AVq+F8oJl7u+i3dwGY5/Nb+yEGycV6QxVcWcWEwCrM+EqqgDARVEiHKM3RE4YD+Rl25c6RO9XC0W
L+8y2Ok1uqxgz58c5x2mKM0vkGYF943S7EyYl20O6SjjV/wxBBzFNlOrrmonXpti3CBxDVLhYJqt
phjAOx96c51dJiO176IG8xz9H/0wDJhG355if8rcz8vgAeo4Njr2HdSU/uotjYmjCBXW7KKcGG+T
0zfhkxdS793llBaSW3tsu3dFBmJuzozsu59MfAU5BM2vcTQHfHpjPcO21cn8e87t8KOTZbh883Rq
P2iZTh85Q4LT8yJlcBCfK27hfeti0n37NV7ZYAJ0wEvDZFlmfXc1THzsv5kKouQi6Gn89CzH/0z+
g/07b4zuoo04C7dm5IfVKcckRngUjiok9UAufr79h0AAY1isPihN2sUKiV4akeOqIdaHtBcHk32c
fpi1G0QX7QqSlQ9ZvlQAQl3uGvi9Oyskl6owlquTakYIviTtmIBo35GwQKaj5x4rXfaHxG64/cxU
8Tq6BVyfctgc/PsMRCpNigxOUgOoRoUjx0aTe9FdTOvwKBpJ/GFIyEvH1rsP4iL9VRmT3scz2Zyy
jsi8q8ksg2okd6qow9sMLj/JDMghFTeXQ2+mpDZiwHsoKvQs7iS6S51xSXGnkpjHNElvsrA3T83I
fd/BsvnL1hSFlwrcHi3ttFzW0v1Yxdkpod98mpEJYL42kXma1R4j4ngEcMSpj9Pw+1Rwvk+lPRLR
TsBRFwftjeXU46USbnKjIHwVe1J+ciqAltqmqrD3VGC+m9RHH+LStXdxKLMbAAsJ6SMDGchmRwqz
kaA5zLR/F9C02xoshDu3XSQliqiv2FlSCCYiohruAockm0zU0lbxOAYwZvMFFTq5ZDbZAblvUCOc
c9s140eEjuYBrclwEopL3li5NoyS4YepaJ24skRciBsOekqWP+ig8In/6DxoJp6n64jrYN3D6c7n
eOsTnLhpSEbZ9EVc346WWd7AOQ7hYafB2dejfYdT2701Sa9y8Eso/ZPkmvquGZxm18ehuaGuERF6
AVOB6GuHolSpLf9DjRpq0ywOYFisnwgeJT0qHqt78rbAC0/dtHe9sD5pWLCnauD6XptF+65sYWNg
94uWfDX/Pk0662z2LheOZnD38xASJ5b6HgDkqIGxT1uC4ExKDFPQ3wcVRckq8T42/oA3E1cddpKq
OxnIH6kh2Oo3jCDvG5tazy2bdtrnVFuCa338MLRx+JgZIrmBHh0f4moCIkTCYB13P2QbhBedGjkx
RWDC+ySwqAdKRr5nUVEwFTDbehLmrlDCIBOpNc8TyX9g3+GeRgVz3CTIetuPmsyEwWvpT/wfZ+ex
Izeydd0nIkBvpnRpKyurVH5ClBy9t8Gn/xZ1/8FVSVDh/kD3pKEWM5lkxIlz9l67tU7GomXIRgSZ
Z12itiEysDSIe6HtyPItObXkIrBoZd7k80xTLJdBLbMF4hJmLIcKp30VFAVnZD0RFidHeVfKxkl8
oBnqU1LR6MnWxfKJmRmOUTbEZzp22E6bwXi0yHCnJwHbu8Ll/O7QmHWtrhHEHTvSOV01Ot1K01+c
bsG9bYzWrk5r60bmob4mmJBux8Iqzzzj8u0qFvMuYgZzUeKh9SNiYx8Smq5+k6z1gWFMexpp7XmQ
oERAZnRDN3OwQqLuX/Ma/cGCdy1gMln/AJh9WzM6vZCwbp0GiconN8m/0toemCx/1NZaWtGdXRHN
hi7CXK2e+AxHsOKbfRFkymzdVBxanuvOMm9sZ2xCJmlKGLM03sXZ1F5yibR4xj2MH8X6DElYeic4
UN0vGoFqTlKWXxJkdDzXZuKthtac6jnS95kqERkOl/ZmUkdBq6NSXkyhNi9YT+mwCcKlWtKCAjWR
XqtGh543vLYd7FWpIAJx4E5yD0sllIQtKJkInzRhB577SncCW64IVf73sv9nrUDNaGw+Gbhc2/z8
91qBTa7vKmXJjjRgq7MYzAXdfF34yGbEuR2sksJ1zj8TgP9ZJyBfAeNAfWTiz9E+1JIdyOkZNjd5
TKRUPW12NugSMntduA6LPtykal7KhyGXqmNRmACumzqV94TfEQgRQwdn5SYR87tGu+kxqwwqx3IC
S//JvdF+OUE+bombpIi6F+0EYILf746qMiYvB0c66MMW/pLl6fjoNAw52HmYF2A82E32yA9ulDZJ
1HI1HCV4W9+aZmSIAnuXYWwpUvU5R9WM0XtSIYySsUPASvmtkLY0qQyvbq9KvZtqgMZhpr8DYxLB
IOC/ZxWCCYLSxlctyizXKSrxiMyxuilR2GzZh6SoY3tlgJXXw45KCf4hRekBEoeEns36VhIbTnir
aYYLDvCwK8fcX7qZWa7ljGHVE4USlzXR9JH4OcZkUGuKlFtbqAwWdV2I4Y5u9PdanbTzbBE9vNaS
FJoRlGZFI6KII1R66ntI7W6r8Kox3KFcIN2R2fcW7MeIz/ZQ2fSBSrhqiERZ9taSYWw0bZFviTwf
+qQ0YR6so5/lkESmIhsuLclrT9xlGtRy/q0yNazvYyHTiEcyo1GV+a0s/bQkUOt5oq23phVJd+ak
KmdtIDZt7JCbusm03jkZmTmVAOFcd8SU16uZBkTnEsM156VXlll7Kpp4CaNCivzUxoTfAMD220X9
CWhlCW2SH8gfoKsQV6Z9r2hNcZo52wRNTS8A4LbtReMYE2azmrcjI4LcX2sS7ZTFSe8isgI8FLm5
Q2hyTqIYcLazGkctP5exsdCneDgz466CDeHgSzDcz5U1SPS1kY9ldLdp58ktSQNJfkwc4EZ6PRau
UjCzWts187uVOPDGVMiR6ORyRwEx7wDrLY/zMqT3Zj2II7c+vxdtk144Og5oiyLTjQq6Zq1U5k+R
UYwehHeKGUMiT7lC80tStAjI4ZTdTKbZ3KaExPZmLQWc/EglAXoOuCy2/S4Rsx+NybQjZVw6d+kq
X6UhNcKJtBSP/UG5EuJOM5TG3S6zhsFLo5LIn0IxgxUC1sUp1CFxJcsuUIAoeetFS49/LStGfkJp
2PKyZXXxy64DFEYn9FzoNod2DbI7XO/rmgsyGeOZ4PnFWUlqb80mrNYayY8MzZCvNScw6klgbztd
B3KL4HufT2pLrKQln+nTSO9SR8iVW6YT60dCRFvtc5Jmz+xlWRyzdhgeSwRonsLkyk0lBAJa1S33
k6QoO1KLTahJwrmUGn1FqNpkzA2mDtw8TknDMycfhFPpp6TEeJa2iBNBNZQ+ekUeHe+UJ2SkZnT7
lb3UULL15TS+xDGDMxB3HZlGbfFG2C7VYOY0z4Rn5ocizfWwksh2Q0FKWIBVd9Pt0PE/62Vl+NoQ
FaGRk1JERi89AJothueYTGstLgh4riALbIgrFUtpt4IKMy09IkG52favDnUvZmEQiAd2VcuTLKvY
K12zHqpVHv3BThn6Iqh6NFag6JbQ58Jd7Fl+juKuuRFitA5VLusPAMnjvZYL7ZGO4Gsqw0Zx17nL
XsBPMKtugIa9MFvq79k+y1M/0Ftd5sEiVwNIomuh+QtZMompiZ2Z2EW5DDrEBd689rxEaFrejTG3
3vvVWX5mco/8h+Y85fiQBHnZK2wCMto5tZnPm4LyqbJI0zLURA7IWyv9BRSTj7XvodUNOtWNQq5F
XaqEjSkLUiBVn0ORk4xQlurLrAD3WisSdbJW6Y5dha9Mo2G9i7KRJPC85C+QeslwrayWv1tmiStY
jaxDKcna89Qt37toIjG4ZBajTo70NluOs1NLrd3B2c6f4lpaD6aaG1fDzuxrzygKxQG5xlPRGQSN
b3D1GNG4liysJs7SBLOkkgvXkjdHs88hXb6Tx73WCPnQZ1191teFDFj0CUinIBP5dLdncgEGLpoa
ua8ubeJ31fgW6936mBTjetT66A3AgRbOil6R7CXXuxbXTcgwtnd7tE5UyoCDhSbx1TRin6LZlHZy
K9tXsjqni9RHFkEtY7TvimG9JVy0uEqNFAUphiVC0IqsYjC0Fi95kn9GgfvDOGWgkdgO/+jGHfzS
H53ZtqOmWjkN0qEv5eShiqXGZf1sn4pWLN9W1DeuiDIIFRCQPQyQJC6V6RIas5W501SIx/+5hgKM
RxcChSXNUvNDlcA4i/E/0pNjY2nRQZLF0vgU/NbD0rcqKZjaeK/CH/yMwvyX8zpaTvp+Ju0eqIEf
GiB6MqHfs+f4SFIawRwLQHpjJZHezdqxfibPXEH8JcqwSfrnuSWz9t/f+pdi/UNxhFGAaYO86YP/
ZIIshb1YfZkca222EcK0Y/ZDz2z9gh+qOEWK3Z96mXA49hU5uUzWWHyhZUWW0WiOd1UMUI7FsUYZ
xnj7oYOdlV4J9NRdGEXGi0KQnPFJPffHiISGLLUc07ANp8FR/fdqrun4JsPQoCqLBkaAc2N0M83I
lIzCasmFzxRrMV0qYuolsPmoAv99x/4YlNCQA6Iim6D2HSxcWy3+Xx3BvqUgtjNL4hGR2G91+g6R
CzRo/aliNR5ZufTkk0r7j0J7e0ko7+kC4uCixv/9kl1RDaiKYJEjmqtvzRpd2cxqdxOTD/JJY/XP
SxkyOur/wMOQpX74dg1WI/Yg3snBlh8ToUq4lFQpCVF69j//fSN/9Zp/e/S2OwmijBWbGRAW9d+/
VjX3MUPOSDoAf9po7tYtmvT+Yglt8XU1ZUhR0Fyh5/KgyKPiWgMFoUamV/Dvz/HnA7U1H1HGm3xv
BZfF7x9jbFr0REnDMab8Fd1lxdV0JOavfte6kcYd/ZstVFvk9oOZEc/+yfP0Z++QXxcQHBp9rOTg
Qz/chqRoiAhuBnHgkWdkOwmEfwXsXSGtTtiuEYNRyOOIIHPSf9lLHkFK6Y//vgd/eajpGkJzZtHl
iPRxFVJ7JqQM4p0DVdg0e8tYGNcWK/ssWvNNWlpyYP/nC3JQwzwMjghsxUdHogxiXWRG5hzmNkMI
tXbND8JWyZ+rC2PA52WL8N8X/MuDzWBzGwTyE2Pz+LC8W1ZP/3HSrQOG2WIIiobelU/6DaccpG/z
Z9/vj2WdeC+VlYrmvcYw9aOXrOeBwnEl7AO9GNO1jQHuh63OIcez8tLMy9XuK9LMCmvZFUsSfzI7
2DaND28WDgVMNOyr/KwfTQpCNGTGGpp1yNTSvuLmyL9Iq1A/ucpfHhqKbmAjGDCw7/+aNf3XSrhO
a11OHEkPk7BRd2R9Qjr3AAeLgEGadF/I6KEm//fP+Eeng/uqO7BmbNZ+vtqH9cli4q+KPCVTtrLr
u0ihuUXWUJHfrZDKCB7T1+mqVAPdxn9f989iZXtLTUqDrY3BMvzhwo0QMu9nJQ4DDgVSR+neYU3S
wpwQUWYT3Velc9o3W9SWTy5vvHP6ivOVsIwTi9j8yaj1L0sWdwGXv755iGRz+2X+686LFufXBFjn
IBR6vNaiK17TVPFNanDsqiZJECmuNcdc7j91u2+r0cdHi0MFIw4Q+jriqt8vnVRjg44s5dwkkIV1
Z5rayMXyppX9nmbRyZHb1etymvbz9Mkr/LdvjW2aadxmSuED/H5pGzuhEbX89kIfzdUXUxz9wErp
oNpT1+nNkutad6NUigrXsKS2/MR783GhtgF+mPAEAF7Jm0bi4103iGQE4mgIQk4tCdJ8aGZl/b2c
SNQiu1EneFMbOaSQfy0KlbROvMm7fz+FH97rX59ge/YA2PIPYoXf78BQ9kO/9Ca8xw7iDwf+iHwy
rUrrT2vzD+/2f65EecMgyubnNrbf4r+esJ4b0Mco8vZ50gCAH6ZtYoJS7pZDPRG1KW2QICL91G8I
YXw0my6+5OgeQXc4Luu9RKpdnt7FM+lrJPdZEnnhpW58sgB9eCB+fUikKtwHHkfYKB/eSaCbSzPq
EB0cK5HDalj6IwVSVW6kxfVBTRqC8ga782c9KT659Ift5D+XZkHYWEgAbz6uQ6xvsVaYPAum1i8Y
htf1lz2cAfmkGZ8Ykz+yTf/fxWDNYO9V0Tx8ePDHGmOBo61inzqt9p2E6WtW0wPMusF2W4S2KEeL
+rbs7ft6Kb5MwxiwARzwEHHwn86jjGq7JS7ZiDiXF4TQxU0w6dLNOrLBz6tH2MAZV8o+cpqzUpRf
IlXcpovxBcOlLxfljVNamF1e13YhtLE4y2seCP7XrOQZ7yzMAHQZi4cW4I+2jOcS1VYl9191mgr0
CswDdK+BPNjoQoJTqBK1SMzgFmisJ2SotcSdDw0zBahcqCZtfIhJP9KubigCxkCtFkKiurncR7r1
Ko1L/sma8rEI/XVvmVVxEJURrdAY+v1B75raLsfREXvMVMIdRs3Z43AwQoKHrH2dm5lrJbrzRU1b
BqmA/sJeoHsGvEan4t8v998eKXY3jhWcKogp+bCoZ0RroAvKeLmrgpm1Phj0fhBP1i8aiO+v/77Y
9mr81zK+fW2qL7CEbKMbIOXD+21HC0Hvc63si0H9wkSwTvwBciiehHrIj9juAzpq+Sff8OMm+p+r
2hTbWP0pMnX195tN5o9CoiwmqEUZZeQiWwCQR6BNg+65mnPyF9VBjvbTOlCQwZNBELpkjJBIRBZt
xaYWxbmvoL+Y/X/fjr8td9TgDkfLLXnnIy1i5aEda8Zo+wy9B/6IVk/eASF0pIi3ukJccCZd/z+u
CDEGi+Ovs/+HH8BM4ybFw77uyWeQoZPP63Sj9XZz56DOJnhc1yX7k9v/l9+cH9rekBxU+nhXf7/7
M0LZMdVLpuZKGtGacmxGNFLz2Cco/9VmXA91YVufWLr/9lTD4AC4hN4az/OHp7rWbUZ6SCr3k9ZL
lzGa0tZrtVF+l/LiM5bUn9fCMAGSFRfAhv0wPlyr6gya2ktk7RNioOH30ribvLrpjM6vJ+nTRLg/
H5rta20wAlOlF/HRe6zmbdrOY5EfFAlAB8Xut3wepBd6WL1fKXoU/q9PzIbl4pdjy7GovT6cYMDG
Y7ghF/mAM3hV3JwyGBOgSSo3Rpd9i4DmkwsyytuquQ/LBJgaavxtlaA59EEK5FSjPDtGgVh6JfR7
qhZIOWgqsF2D6qpPqtFfGhn3ZcUz7JqLcYrX+gFxsT+XjIvgJPS9CGXoxrXzWmTmq1yTPCzhSdMw
UVyWBtSxZlJHysZjHD/pSv5SO7TpjWSvS4jdTUugpqhfLLq6NdvMGI0/G6duER7U6DZL+Z6szUta
T8HQf7eX/qD1yl3P3tI05ZlAEI+o7CCZ7W9GJ78ZBIp5Lap9JPYjURvd+kWX8ebYPElBWeSnRpSj
S1bq1xHVQ7DI3YMew3LojTtFS3fwmn9KyQrRuBrVDRUDZzsRZ/QSx0JUd7QWaI0rww1bo7+Y63Ep
y7ORVpzlzWPUyGen7l/WwborYiPU1S6E2FhiuGIWbOT5tim2GF3hcrvW2lSn2FggwxT5vSTHTMtV
ZPUL+WRl/WVd6zuh5W99znZV16QXrwENucOAhbEyXmAS75O0Y/riNB5uqed4WW7MGIRNNF4ro/by
Fvm2LS9ItZUnq+8R5UTzxbR7PAnZY1w2r9raBbmK49gp94z5U5cta/gVUM/KSdsr9TORaHsj0Z+B
pOSeUWs4odQ1AABVe2mXHJ1eCmdNvozopoOCzXzfJ9M9TujWE4V1P8m14XXknYUVW+olkS0fdMad
IktiZ1cM5Qodv0ZZoZSFx+ROYg0LOxp2tQVLyLbmp36BhS4ZJzlJc3dURHNQJ7PGId4a7lrr85Wh
y5tipy96vVyZVn2BsX+p6pWiaBsmTlXFbHN0Thzd/VrDlEJ8QIwQCVWFZCRHtSJuVfR41SozW/Ga
FBstFNqIisdLacqfK2mPQW+rT1auvsiSeU6Lel/aHbMMQ/65MggU6vwa2fXjgIevBiC0YsJjtu2b
5nS0O4enoyDAVmxHBxmZSEJoTrFEQZULM0jrNTRF90i67j1AjBR9Uc+UDOurK5W8Z1G1Er/YE2dN
gNpFyyO8ggNvprIUhLib3bMxb66TeocvarqfyQEK64rjiiPKbzPAVa7CWhEhe+WhGrBb28QVt7Lq
aZq4dH1+VebouHZm8cA8/D22NlB5xkDUyKfVl2MS3clz9RjgF7DIgZMX0UBSdiV5fcSEsWPQuwxZ
7iaWjQqIWN256e5IKHaC0kJoFRECz1CmifnQ/IrMRT15JBtDM+AO0u4q/cQZ5FNEQN9FYcjoyvmq
+kRA+rHIySWW5XVvNAO8Ch0WfownASHV1ssxtCLc9rO9I3edi1AG0r4lvso1RPJx5IG37PmqlOlL
rSu3iT0cDaWkw6+w2ar8B4b3WbE+pVrsD5iL3Ui2noxsbYH8ip6R8rR4lWTdKTrnuzmOhgCYW/5D
tuNHA52sD9mtwTsYf9El0Eyzecj4xHq7/CzS5M42sQAC+/T0SvvWENettwasdvhVGPq0b3FW4Naq
GjUA/JL40I1tnNYpYkYFpjLwqF3ewG3K0A9as8w8uunXC6E1mSczGRhr5a6sswO74s9WrTG5EeCo
KOX3brOWlMndWo/nOFdOUYxtacaa7dG5rvxsnU5kFeDoTYNaKyoPOavksqt4UZmdeTZv1jLOvKY1
t+R67ZKaTO+L1iJQfLAdd5a5c1Xf7Fl3v1XEyzMSyJ57w3rZUvyiXntwAEod7AqzEyrj2K4pK8nB
K7m4i/H9kiiM85quNxGQ2as364zJNSSA7pYJrRfWGBh5bd/gCtqDfPLWWA+yHjlsVE6B4szhkFgn
QkO+FYMAPmgctHZCE9Dp3/GH7WaS7AH+jZ6VR6rv2GNyaMs23fTLX/soY6OImLWTCWQjyOq73KuH
OLtrk9nLnOimEovfREvQdO3Vrtqv2QYpXqcrwfKJi1LiXTdFOMGk9eto+sqQ8MHJpi9dtLbH3rbQ
CJK04mtS/7CQD73LbVhBeFjpW1hwzrXk1OTSXRGlB8Nc35RZtn3LYCEb1ui0LvG71TbHKov7Y2Xp
z9UULb5IMXeRhI3tL8pqV6lwWGKzUvd6Y1zTsibVOT+nsfOMLMPjuOJTQRwWHg4m4um7NjH1dpT2
mqQi0Lr6i62JPVvAvjPVq9bpz4YkXfVBUEjEL06vvk6W8kBuQOYiw0cU0N3Ea3U/1AoRZ0YRFgZ1
R6Ne8WQ/j2MfDFKPRrTBiWOaydlpFs0Fb6tTcqkh2psd4yLbHUwMeqpgsL1Y1X1a9iGy4u+JHmnY
kuO9que9W8/ifumdJRyneWfnLTbq4VQkne2NuKc9pcNnLeSnUVcvlJqtKwusopltvsi5/iDVMcpE
hdd8Ha3ZjRdy7PRGZ3FY5Mh3OoXeNm4Ur15F6hVDmrxgQdZcqtDF0ybBoDSnyV2XeYbbpbGQCjqj
t0LpvdAZL1W3BF7J9NiC6gXEwPAL4HI7PY+I+27R1JRVmbyqJQ0oI7MjYAcVjEtND0G/KS4hExMc
BuVBsZIGwznxjB3zdJcMGmzlGYtiNVWZt6j294LDLiJOEx7QlISy0fQ+eheYxPg+DQgE6OJ68h0i
4P2ujGLOc1QwWA6oNw6M9tb6BHNXNk+c+eJA0vQHte6f0CIALcMR5pK+XvtaVz6n1nJL1/+ukHKs
rrl0m/U5ilANzWKkIeFR0nULh7dsd2kppbHvDV5iZ7pvIoK92SZSXhsnp0GWzrAFn6cI3lyCdqee
R1QMGFFx8/LnzBxvp35pW+OqqNkLyMEbc5VOk5Tc9vFwieXmIuELM5vmyj42uogJHrJ2WXwScshf
N97jKd6t2IJR7iFwEdPmJtPHUz9Wt3oVh2qC8GrCyrDDnB1aUrOLxq5lcNQ/mWX0nYpGIf7JeG+1
+t7IurNlZ8+jVFymubmlV/tqRippecoP7IIgLIofm+MCyWDvFoQkQa3YNXEcmoV9k1cG+aQOXOG8
615Zj35oTEo3LeITZ9PUs5URzyfKsbwtYCwrytPKh6qSBZ/yUFJtRvwhzVgSFu+ZAX77VSSwkYzV
Dglt3sX58mNEa+mpSraEpGiB17JKz2ZByW3ASYvDKHb6UUGzCPI5kS+qORMcp4+viT3yEBCfGIzJ
chOPnHJakbwoUUmSO/7jNsHYSiMrD+3JZDNyVK8xx72gQJ7wH8/Fgne8IrNkVbQyEOrIQ06q90Gu
jHfhpN/bdr4fqnFxNXKjIG8pj9PoGP72wLr2wlvbC6z708JzoEgs5WAG/X4yjWcYHrlPGfkaARxE
adac56S/owFyz3Tn0kqbsLyx3mRrI3HQ6d/HxXxo1jYLmjKb/FKT9qUmjkmtRvzw1oFZ0oGe7L3V
zppvdlHsYkLcy6TGZM7Mo9uKAeiD04aWAGnDUlTt4qI2PUOKvk1mzE2KBOl/Vf6EwfdqlsmBhTxE
bH7pF+VnKlakeXi+XJMl4CaxlO+0gZx9k47osVWhhRj2bd9Y+wqsq3JY81qmDJi5twZ6LsT+UFX6
OOSXwNLYFk+GVU0uAU+zy3bouMOgwQHh+ObmmnTpTOcVx/Zz0zlf4nEB0mKMO7XRfFrPuq+stnLo
uvk5WqbuEueYQysaEqTYZxcUX5ShGTax+RF3huY6WqKxGNkkPMEWUDjYDB26AcVIvGgyxxB+aumx
l023pjKR+WUWym7QAI/RTA7hApg7WF63q1llvjmZyg2MrtYdtO5Zs+qSlAxnxw2k/jHmV3mNKSLx
4+LtxWZcZJtieX6sCjul0lpjT1D+9Ln8c+4msIcTLnutva9MtXT7PL+OFi0z6l5WNYUWQHEeOmgT
hMN1mrIRWvyihNYVV/YTscw7SZNQk9YqoicjKT1kZXJYRonCqd68acsMcXCNCam3z2alvCU2ccia
xalnzCrfkLKXVY+uWKsxqAod+U5sykEtVwrdSNPi6eC0YE1sApZal0iM9d6+aKYog15kVrBQ0J6N
ZbYBbjp29Fy0pgILytK9tE/io1jseI/AKodjMDRvBDs66llis3K8GjLJDv2B6o9wh4BYqz/W3PqO
uTQPU7LOdkOEpcaBiPKM3EX113mU75R0nl8qvZt3RZaruyLJ1yDDMO+mg2rtNLNfgjET0ylySjRs
aqkoN8u8pJy5FHvCJ81p5LZzjDHIrQkPoz0umCqGcX5NBrWFZNWO6JwWSTPcLC2GmyaJ7L3cTNPd
ZPboCRZzoX4vVJXJ2aT2t7CB492oxD8M/g4vRxf0WFZWeoswKfliGH2BtEnJ37RM4rgYRWxtBWdz
r4ja3NNhqOy0ajMo2MMQ1hLIiHRM6qclNaDKDLnY0ZpXueGxeY/qzQq1Sth+gWv/qNuRzNhAMRFq
GYqPYdgJE2fuAzIVHgwR55T9EZ1rNcbcgrTpp6YOxcUsx+lBqeIBpzdn5j3pAP2tQJkcdPDXTjLk
GouDjbTcKLTGvDSjrpwG58UANBKALcHlIddqgH6uvOPfwh/NqHow+qgJtQQbMr5oqULoPXR7tZWj
QMXHgytek/eilBSvh1WGQtGOKQ2ApYjENIJuGJVdjhctGHuWWMlSyGEVzjvgiRS0lzMyd+6g8WMr
dFfMd+7ccnzkrGx6lT1lUDxsg2Phqt2vPfC1okdeI+qhDY20nHZWq6G11VGt4Zmxd3KjpztWfO1J
OG0fjhTeV3yL4gAK0g7SpZoOBZMTX2dtPCqt2vhdjaGL4139DG9FpzQyxZ2NruEOvhYfZjVpUqi9
pR0QqylXy0p6z2yn4TSmNm4TcC3ncYn1gzM3GO+G0byuSmcDZJKb1cO7LPx1GHUQ52bB8Sgb21cA
2HrIXCO7Se2p2GHFmBEUKqz7s5RFAQ4hlH8a6KgexhMDpR7NWY3U+rhU1DpwyZJXJ8ryg2GVRD5n
GtSiXuqfkMDEb+lAmJrbm8YSlMlYhvmsiNPYIolOouwYq3znvvmBlY7yqo3uWPmQ8Oo+tvvzKokv
2VAeZsdm1c/nW4qJr7baPtL1f25a9MFdgXknezbn9WdrjHe9UNZAjuwnaW1/kvl2Yhy4JTZwbkH5
+Sxl6uNSIe2jj39P9/upsp3B03pgRrMZ1rN0xzGEvgPveVolEEQl5tW8T75sVz/NiaU61UIjyn4Y
tvRAahBxVtkR+eY1NlNaw+O3TtQBJpyr6B3fkikPs4ET2QB73G+WRgumon5UV2m3FOXRltRr3peh
aVIoxqUTRBnki1yrQovC1Zus/K0oI1+eCasrG+XMyed2iqvXQkkubd4ezFm6TXmz5AHx+8hf70Iu
YQXiYUUOwjxpgZKi7/Hj7dRBqb12tVQ/Ne1HacXA1NUK8izzKMzywRzqIE7pB0zLchjr6KRD2aDw
Sfep1v6wZA4upqG4Mx+8XVUEBKvxjuPjIlbHX1Oa4LFRtZ4MRYPytHeoShNHQCZAqbnRhhD0r3W3
kK0ycsYenScnl29QHrwQwyx7xrw8o3YGweTM9/pCCOQK+kTWyn2bQjaIxx2G8TMuI7gBKmY4ZZ6P
irAepjJ5QvBLLYwpUYqXIDIww6jz2YrrIO37d2VSSoBNHBQqweMaW+YPe51PWj37qcLRw+i2pDgd
SWOUK/c1unksuY+dPXx3Su0wjssNqpMwX/UreOaJvSgxPF3hO1Z2YXNnrO28k35D/12f5Lptwlav
HhCICRftandodPziHQdOr9KtHAaZ/QYkhri/JQvzfvWXseUoLIWT0YdNU19rtOyuJVChzLV0QwN5
dLPMDpLWOnaafpQmYy8cjo8qvRKypVwQen7eqZ45chLR44ieWFSkbCW0K6Oy9GLHmoJ8AhazKmGS
L/5QFjfa0B7VmD0c/ay7RMqp4c2gtJ/dZeEMsawOAu8FPsgc2lr63M3yQ9wlr9CT0G9v6CujDxJC
k11Jy3dVntNgberaIxwVubXT3w2l6lvawAGQ4++QVmdpMRn4FzVn1DxwRuNupTYY6zYY2T/6kjhR
HZNJmaSlR3o7a446vdApu+1yJSghySQpHYHatL7ZRv4lcvoHSyJSurcDc1aeVWsE2C/j3oR8NleX
VWEo2Mb3oATCqWKhTJjj8XnnL0Y2/8gKEbtZIp0skkX9fFKqDdxG71kGw2Vqb3EsrlK8nuRMP9ep
GkxjcSUf/KZv5EeJpSQrlLslWjyBa95I6vdWznaw77CQGEJhySIJw9RLDd8TW1Jsl89bb0U43R7B
oO5JKJlHp/nW5XaopeqtiKyvSgQFJS1Acijrjc15YFcYvFJN4WCImpzbpqzeNDvmGV/K1QNYdhXI
X93FmlraPTnVGS87wv07SV5f6NDdDI00srYDwIud4q5x5iqYOlI+TXn+zrAKNyB5JCrEJd+2ymTf
zz0Kvio7ZhYlfS2+gjF/wZA5+vo4AxbEKYJRjlBNg5Xi0lZxsc9FfFvPzrPtSO9iMIKllMCrSc8F
ovjRiUlPTinvB5qPVWvfqAj0cawYPxxYBLTegQmZRfcGz/Ewa1kMxaRyTgnPokdnUKdvLMgklCyW
QyLLKV+J7ARcJ/uNDZ9uzLWwjlFTTGZ7L+t80YLFFj8YXD7XluSfOS1l1xiss9o1P6u5DuOpf5Rl
OWycaWc48ymB8wS5/12CcRcl9bVI+861B+wo9PkCJgO3qZSIoFnTc2olHZ4Ty5OrKJzS+Fjoyk90
5ZyoxHpsivRWraK9GUXfoibvwcOs19RObyZFOhqIu8FflljcDHx/zoHa9N2J4d9UvTvgUpFWwGGA
mQak+I20POdDCWpCsCRjV6vtU9VKEC705lYBmqDxheciC5lt8YbpDAEBsG1i8NQJNNPkD2snNeLQ
MtcDsmTlPtn2rJgujy4dJjS4JayiSa1DQ/s/zs5kR26cWaNPJEADRUnbnDNrclXZLtsbwa62Nc+z
nv4e1d04lYkU/DfQ6IXRZoqiyGDEF+er6Xkw/zP9KlsV6UCKP9k3NZ0J5MSb8rH2mk9hotE50/6G
lf/bV7NNotkJOlZvR0PBITVwzFiZbkUvi/NDMYMt2rx336QbZtTNU6P74cYbzReVykYVZ0jTPRWg
j3zC2A4Lnlp+phGXi6Q73mtD+DD0yt7iN5cWLqqaGXwb4o6ru0rNxPPbP9RZ95UR3YHy2oZcXOos
ugsEbrCy6XQYRxAPqO+vHZE8KBkiepFn9xHIK62gZYLG2IpGVbJWsQ+mMneb6thibyRj3LcxE95G
Y/SE799hdNklQqG/uQhXR5XgJEe6HjfFKxL2B21wv5Kg33G3/eWFdCeUvsO+G/8WVYDa2tlzTm/I
2WwdRbsPAGnxasndhN7GNkzS1e5XV3PXlicoYEGsTPpfrU6GCvU+sQaCi9jYh8LAbd59Uq3y3jHT
B9lLGIEsyzQCpYeefCzuRWCsNTqpLfNVLZUvaoSdqDecBj3aCq5LgFxJIuYR4CnrLS1wYe2xGoCk
w5qhcuAYGydqDyGhn1M025EGi54u+LprvjWSLKbaveR0OiWOtepBcCJt6letKr6Jgv87nTBt3heX
TUuVxedqUF8wMwhRswCEkSW7kLIbddQ9NA+lYf/CafvixsN3oGBHco47wEonHy/WWuT73peHJKWS
aGl7rdRXfZTBq40XJGCXFV8NKDkmRZCCdYRR05//pYpSPaE2Dr11hwQuyAHw2yvl9HJFo3u47QvD
WKidXw6H0FEzBeoUy8LkfDac06kl1NSebLWl0peMSj9xD1ZGhnFT9znVC3eUtHPcLjNfkbkRi3Mm
cXyp9EKoszpzGaSYQyBtOyq+pZQHx44md9qcbAjwLLVRdqrhxe0W77fiKXfwNb0XVFXJSqP4ita3
f8yl4I2nt6g8g3sBgW/OFF6KFuU2+0536IZctKteqs2py3PQnrfHmUkj+KvRfZvcZyTkQRrXZuM4
/Uj7rmzhEwMFvjOVgT6aMQ/ucbVpttJtBTeHbMn1YvZ6PwY16EflEZH3gyU6X01a0dtNmlTuUZhm
xFfWWvbzGBtkg/1pZxTpwuqdySMmrybaJujDBTpvgDKZ6T/KshS2p1nBqaCDeWc2Rkgwx+1nJ8Gn
LrXdzt7cx8NNw6AzAWlzITDiCuornbSsY1H39g9aXNTkoJc10ODbb27+ULw5lOswjXg0unfmBsTg
Erga6UALyrTof+QwLlfQk6Eb4KObfbk91gWtZBps0snjWjl5kdoz/RIIuMZXfBCzVcuFdN30Q/zY
9fmpVLSNgm7tPWi0igItq+yL00jrLqmi+lfR+l26ccMujzZ0+2bvbQc4bq9xj/mt03p6Sjy17l4U
03Ne0N8V7cqXMieAcarx5fYTXJstHdWXNtnvOiiezpecFQrKxthBHQPVaH+FkPqI38Kx+0Z/Kjvu
7cFm8sxpCYCbQt4Ergku9PzVxFNey2EhHvvYa7NTllSwvF1uluzU+viuRZIuPDgZWosFTd4sqCav
PSoSfMROk684avzzR3XtMMCWBD8qX3rRQ2hajILvEGBukzL37Se9XOwTIwoY4ERyRww/E0V3SCFp
q9DFUat74OfjQL2+9GrgBbfH+aC3/KXHYUrh8qBHQWuOcR1bx/lDOamWpU6fyqMVadG4r7EiMelq
Hdx2U4KQ7Nda4Qkc1BE9rSOj0NcQPeNPndFZyuc+5H4OXXqqYwVuiUw2wVkTIUGijWRvorF6v/1r
L98/P5bNGxEximXQa+c/tmD9urIlbS+lW+2pV0MADZWGgkvHzZRwi9jTHPd6ZIwL2zn6Mv7us4lC
EYynvEFtEbycM5eCqbAHutBo6NKKVPfRr4FTVhRBVn1XEQgGTjK06wII539lXJjkh+nA0eke1bmK
4mhOqiQdDP0xjLT0v9BHuKR02ig3ApsLbW0AK6a1E28/7uy2U/yUXWs/hTa+e1PMUjUrIP4IFXmD
BN524nf2TlGpp94pVq09JmVCeqpCSzRgVyZce23EShWsRQQosg3q6HNo6Y1xiFV48Eh8BhewDbrq
Dq5LL2l3KNzs2Ot+C87UU+rwWaWkDLfYKC1uKKrWfuKkK6nyOaMBbWJC3lp5ov+usZ8Pucw7xXfq
BEN6CC3Hxd++KsgGQLpx74dSz0LIEdG4UxtwBtueCHLYm1WWD5sq97PoIRpHzXsqQOi+0d+i/jby
RHugNmY568osrPeMKNZYISupHho6fH2cQroOzDTFvfJQtcmYrQcvo1NwqBsswAabZpHCsIx9njTj
XUSEQ26S0kF1BJYXnFrMSrOt0fX6kxp2CZfVMOzNdVcaqDvYPnijumUOfxTDdbKNyGseRcXK8T9+
S3IX9QKXLTLxyX0zttGfetBBqKZmSA7N0NzfvavmXO5TQeFtJOJpAQZDidxWRURhq4n15C1D6fOQ
KqIO1zKpqEZgakhDswgVn5pghB4Zm4ws3nmhEisraO82BHw1jV8VLUHDmqEbbFaGXfnAX0UKLDqq
wqmLly7kaqVodZpu7LZ1TqqV+8DHa696l0ZuxKtQMbpvt7/Hi3gDoeIkljfp9qR7ZG4NmRptAn4K
CLFra7W1SaCz31d1l1vboszjL3VdpQsiV+0irvpAg2ggDy0aXC8aVUQ0+KIfSuJ1P+Gq3YY0I6cm
AB5ETG5Aa3trDtwwFdJKQR8kv62gDr7YgSffurwbEXuJ3r0rQRa5Kyrj0kVVRraAW1BefOspkSz0
1cxnyKTJh39pRlZV5DLWbMdqaT5zQArS5FM39nPcUp/QqhBaO7DGVVHLeuGM+pDc/r1NfQxowuoi
JKMdbg55AzXSdKFTAe4pElKFQ74ifkPPVxs25gBkswA14TjH0RyM1jYTmHHb1b/iIdHLTopzlOc0
QRKLzg4VpH9DYrMzT0lfKY69xEBnB3aYjNbtBahd2ZUtOmgIQDFR1+lgOT8R6FiXBYkr95iCTQHr
1Tq0IyjsyNSxXYrcVIPjOF/jjaJFyNLiNN3RgAYmU0aIJrb2aKTfzdhunXVCu5e9wozIw78OB650
4af+P43z71dD4MJmyXSDs+S4tWezUoRt3RsYl57Qrba4ezhesfHj2FtbbknzwyjaU8AZ8zXJZXKv
RRZaVkNBoLTWzT7+2Xu12Lda1z5zLKjuGoELFJXebvNdj8n00Q4r5UVPFO+Eiix7y028JGCGackh
pE//j2HV6mc1QMhSS0HVygnt54S/8jeCX20ygB/X0uirn1WCIV5RWsUv4g+48THVrtdA4DcXaYMg
jjTiT2ZWFMA7enHK2Xo3hhVJiFV1FXAVd7CFrSsiCd33ftKFqd0JhDRYkprdbgSs8WR3or5ryeE/
GtDjD6btFxh9FyZWLANVt9ckK+RTXCX5MdILxKi1lX2NxrLclH1ffaNfLvwBJyh/D9TBAj5gKw+h
CL2D2k7xh/DzdtNQIN2ZSRoeBL2u910PXCnpTLGpYN9QtB+7k1ro2sa2R3PfUf0FAJLn92OYmEBc
Me0jc4/pxQq0T3Tw8ij+7Sp1+arGNOtvQkvzvSOLsQXWUaki2YaqphdbWYbZFwW+/oGbp3aP1lD/
PXSVoBhjpHh/9DrYYSo1A0d0IaKT3STmj1zgXAA4ZRj3kNOQLfqtsSuaytgrnlSeyUqHz/CwOaRc
icSR1SDQNOnBXg/yEZpu4X4GLo42OjfVh7iEvsfJ4FFaCYui/OpktI+tfBhFPzsla7/JIbc2ZiIk
BcC8/09FhYKMgqT+EbswfRPZcXOnjW24l35mbAhMECUj5f4TWRQTS2rpm85PwlcT/US2bkdVwftV
wYQ+96wRg5l+eM16s3vsRGk+GhAKv6ei0O60SCkQuk5nthLa8Yvat94nkPTyPs0hGKyVtLFipD+p
bayTsEqPLoIlbG5c3D1g8pxw26wUMvlkM9fS7htjJdKxvhN4THVUOWK495B/ycaC78bdImjVX97Q
waEjn4/mF9t1DD+KFpidhF3ipjk1QqU7uBKJ4EaruamUuJjcBw614kio4U6Tvr6tu6o5JrY5JGsA
74OkGB3X1bbBPJp7LhpJS4vl50YM7pNSleMxQnx9bNpifC9TXW5apQd+BCqx2blyVJ/c1sq2CUQa
fZ3ZclDR/BiA1IraQzw8yl5DfeeICIBU14wrVFhw0fF6uCM27x6SfHB/ZQNNK/CCkH8HzoABb+bu
B8BjALWzwNmNIzpVfAU8HeJ2rsPdthqn3gV1F91XuO9gkOInwxviecCEwIH0FQYC1tpDkPUokilT
ipzIRF2mxE23xVDDeU+omj5ERQ0NnM2C5dJExyQ3xUFkXvcYRGb/5qs8kGhM9fsIyaTZ5GFrPzp+
Xb97KfKvtd1gAWAZeb8DQm0h9kMbB0GStLk3FvXBR+z2oPiAK1ky/R9dK+jav31AXIYLUysd/bWT
BTlpy1mGwvEjdHQ1tFVA2GG0qQdN7rmGvwVOY+xEW2pvYbVoPnpxeWOjRykhuLvRMnLhdeZjGxCY
aENP2HGprNcg0+JtAoplCfVxefoxECkRusK5gpty9nSCAmhdpn54yrlHov0s9AOZ7OBQ6bjC3J7I
eSAzHV7TrRfePhNqzYnPeq50FsU8JhJSl7fuEik+xSpuY+QttM+55kT/w4D0wjAuIGN6mmaJBaf1
M9dUYwjbJhkYzc3NVydBIGROWp5B5P323x+Q/cahP5VNzZpfhAeTeNMDpn0CvE9t3/QJurlTyvY3
XyJJZsstimwhGXltdUK5m/qLaNPT5u8Pql9V9lidn6SPmVFkaF/0OqrvB7NJ91ETyCdZt+bCmFfW
DEvSgQ1tGMzqnMVLLqolt0EVTdBi+xSr5YCw2I9AtvpGU8iFqOfKspEw0snXsGzIAM/is4Lcgla7
cATzoR+pdw9cMcPG3UtsKrchx/f7P79Fol7YMwRZNtI2/TweFLhVxWRlweZCxF/xgVjrFqzzFjWY
Q4MBcNjb48096+lbh5HIviK4B5ExnMfbWa/JGsoGGpskz3/2+HDSPOtmMVKzcDR+0JEHNdHHUAnJ
e9+3fyLill+BCMNXfVRjjr/Cy56aEvHvwnu+yJVMP4ytwcTVlga9OUtBWiM7dOYCAPfTft9DsduX
thkjLMDZa2LgvvgBtscwz8s/t+dkTqqYpoQGUCxeoTHBFJjtSr7TplDVkvDkVlb+tfTi935U642t
9fhMZHHyleZiGg1EZ23DciwWdvxrz03/tEPLpW0Knv18BVQtmg68+ILTMIT/aQXOLkOd09JRwOm/
zyxc6msa37ZJR3Hu9nNf+Zpp3QNdoYLooLoye+7E8jt6etCSgexlx8LObiOMID0UspB7/BUAI1r5
En/9yufMeGSkDNJiOsm82eMaaYPykddcj2EcHcgG61/Kqu7NjSdiCKf//IicM5RO4MtwnH7cPv8q
Vyl25FZl4QSnrssVulzoS2yUtD9KUySnEUj2trDG77fH/PiEZvcmOovZrcB5o3L66AH+e1CXZRuo
ZTRRQZ1X2Ndtg3VVY6s4kSPVKMAN4sgjkCquoHhx2UhCV21XUaDZVNLAyJ9aLufZGpqs/QYYUlOP
t3/hfJMzEQfCSSY7TbDBupu9A7uwhzJXtHDSSA2fDVrMED86MbXbVD4ZCW57t8e7eOeUr8gm0CRK
yoW3Mf2evydEydWB7jjr2AAx3gyYi7+0RYVUr06WTDUuvuVpKBaXKk0JS+gjHfPXUAEtdVpDGvLo
mJVY1y745SSxxW4EY/+Y0tZzKu0k+uSh19uMemrs//lJDRa2/GiKNRzTOH/S2kSvaxeed7Jrq3j0
wUUgzevy9BHPhnDJlvoibANNT5RoCoPEOlmF2dkxKpkel1S7jwqi/SPXLCS6NFQVC9vExQZlC2BY
XArt/0f5zAIbQPh1XqslIMsBTfkB4Un8o/Qb+w+6XPJRAfm2n1oX6T9RAaVLp/98qZKOgbBDPYEd
atqqZoNrZWVx4e+co1UVD1bWBjt4h8EBYKK7K7ulVu155XfK/rBRMAzfrUPn2+zLcAqnyC2Cw+OY
oCBQI5uUFKJ2JKKZf4KfrW2SyPlp9EbC3bhP3nTHTRam+9oTm2yR03GoTTis8yWEFIwb80DjMNZA
zjfsaF/koLXfoFeXa5oGlxbRlW9zermTCS+xvz4vwQocAey4NcBQ6SStVqmhD78waXFeuySpf9/+
Oq4sWHJeUxKU/Z+jbvZ10HyfJenQKuwDILdNUtifhJe3P/55FKoeFChtdgALd4zzCSwBl3lD3DtH
ScMCKfFaz7EtcX3nz+1xLlKXLBawbTwMa4ZM6XwbdVXfqrqyco582vWu0c33ovHyr4WH9yMdFZ8s
vc9OetuMT6g/f2m6j7aMFMZCRHdxivMr4Ehw0eHmwa432wVAodnYnvKFmLFTv+RQ6tZRlv/S7K6j
ZzdoT0jjlgiEV8bE55ZvhdwgonF9Vu2Tfkfrs+o5x6YjK2D5boZuK+z2RTTEW33EOx4zRLFwilye
q2xA021On9BDMNOmvf+vvT02y9DxVBRfQYQHwsNoZZIkRRljpsvglQXJQyleMdetDMi9ZDnWXi8K
cUwgzALvxVrhFThCRYOukt6pbuWJhU/343b+98lvEslPMATmRhMUvma7VahImACySk+hU9jkb42c
bL/pBjpYfa+j94Yk65Oh9S4ZL67537E1bd5ct0LBY5lI1kKvD948rHNxhQsU2ghbzAcMum4VEiJ9
04405Xa1/TK4Uf+i0Yr3KaR9DZhyYlMTCgpSGbRvm9Wq02n99YMfVT1Wz1o21OqKNqb4O98N7BrK
fs6j4LA/oaFJvY0XeckdVSU3pHGEfzYe7r93QZ2TyzV76IVrIfP6vlU8eyH4vdx9QI5wKHFRxxfE
tGcThhIrijIcNI89MqYt3xPpqUS3HzwA859vf66XkQExNnce7lEUZckvnK8eBGeWXQaKPDphLVYC
FvCqTTKvJ6NomDvsbeON1tINr/alhujddZ5vjz/f/Dg8bZIelOOhV6E/mH0zLVIBW3iGe3BJUZlU
wTgCKFEWS+Cqa+MQ6HI/F8SQFyAXN/CjfBx79xDC9YlWEdkkKAg4SC4s9vmrY60DGeFCDhNDhVoz
e3V+qiWl4evpiTYP9VNJjwaNALp3R/Og+Xp76i6OZcaydJQUBAE2iMp53Y72Ij+rXDs5dZbWPje1
Uu5pULLWelXGO71qcPZNsEEJaq1a9eh+nnG2XeTfTS9o9nGzyas0tqDC0v/fd+av7cdrwUU0Vca9
wS5L3D6sqrnT8WnFoldBH7hS5IBnY1nFNE3VrYag1NEE4GhR59qCjunjMnzxW1Dh0a8rHa4as8lv
QQXgyKDHJ3x5ySR/KWyjviv7xt+KyUkx8NP3RrfIzMC850xXvU0AOXjdmWr0hjN2eLQP0ttnJdjW
g2tFe0VHPxtJGNzQ7AFnIMi//QovV8uUXaQEg2xw4rfOfnClYaIJ1S44pUGtfuoouB8GWFkP9uAu
pjguXxT5KVBWhBoGt745JoasSd6pWQOEQxi0XqQZFVapxd0fBMweLc1Gmh/pvzZ8pM5Roa8cTwJU
qQlv3//9oaGyQeQhn0tFdRZNGi6AAGoY/skobP+deqJabWkkwfrWsHpnYX+bZvB8SZAiI14kczXl
rsS0L/y1PJtOaplAaHVqG91o7zqS9OOawr/xtU7xhFrT1+p9ZTPuv91+yDnSahLVoezhrXLHI4Ux
T2AM6jAUBo2JJ1mrrz7d1utkaox0UCEfJeizdaUk4jWUjfvbD+v8SFuhdwiwXV9Jq3WX8JjXFhpb
KQaDnEskfmfbrNcK6pYQek5o+WlPB/T0zIt5i7tCX/gILzZanpt/2P0meY065zqZFETYddT4VGR+
/TUNFKdfZQG2KtuFCb62ni00fiSICGwxuZm9WZCcZj408UnN4kfP8wGW9EKk34xMyh/NMNHBqrRo
n4tGx5DOoENQTaz9wo+Y1up8eTk6hXoe+UpoQ51GD+PACk+Ew5IAQ6NwYxZOfRjUFsWMmJAU0k/2
Gv2G+6bo5aoyhLprNbf+N03wx3qbtF+OwdGjIg8+n47cFqYdwQI+eVE7aKuxkHW6spyweUNR0r2L
sQp/3374K58Wye7JAo8dY9r9z0fss0zLpOYZx97w1F0XatahD63xUfSOum4Eze20Xreb24NehLt8
V2ejzsLdrvET02547Zlrvalulx3COM5WVAmxTpBQdQyQ2Mc4FT/sQn91C6qhlaCWatFJiFtvpkZ3
zKK9sBDmYdT0q3R8BzWok3xi9ux6WhmFpC+pSE4VmsZX1Q7cTz2NZ0+D6otq5ftWc8R1RT+69Fei
FCjaPF34BVcnhjwG4lMUddzvpi3gr51uzFWOfXrOWYq+/S31EzKIiAcskBdx+amCFP5En7aQr05e
uerehWahHJwKrkhJnbmGb9JaKhNXQvSBHyTHhbNufoOfpog6me5wA5Bcy2bLxYWECd2mMo8OWcAv
ole7L5UoC3itddWpK1xPi38trLHrsulPYs9Jky/m30RfdkE96p1/At8foUagYDwKuz8kxNULSs/p
BZ9vBAzFoYaqDEshFsP57FNcKkYtkP7Jc3MH6G5hHBxM18fhZUymDjs9fAqiIlwIAS/nlINckqWY
TnSsO2fvvNOMRE1KLzrBMVAfxFBV+zEe7UPhGRFGY4tVp6vjOSpcVXYZagOzPRdNcpYqHuVCHa39
yTcgwK+AWevAiPrwNYph7i+smmvzygUIES0nCoaXs/tJi0hE6iPErx5ByY9AlvpvayrL6EWJcR1d
L5OOXO49k56R2zvN1ZGdDwk+i5UFe/5GZeaNltsp1LwKVCSDS/myqIP/9NhPN0rrtYf+QzZr9+X3
fx8Ynh8gP/w9J7re+cCDXmrcpev45CAJeNZyB4oCGfXNkCr1l6qCf4dDSUVrL3y92yNPjzRfxNzF
uAZOxQhDm+2t5DrtMcyS+ERI9bkIsLV3e7096onv7Ic+nRqCEHncHvMyXpher0CPPCUvLr5RqdGt
hBCbyMQT2Y9W8zGX90yzWSoMX3ud3DQnnj/NAICiz2cVzoBpexWz6soaAk7QFndZMZYc2Xg3OhTu
tiXk+ZVXhEt5/qsjT1k3YRCAEYeejzx0LbtcHMbUdoAWuL01PsMJGO9kGld3tiF85Np8RwqijQXZ
4rX3iZAesTWF4umCfz6yoztFqmASdcqb/pvVAUoMyyGg/cty94VfR3dVlcr9P79PPtRJLsk6QmQ/
+2wyY4ptYo4hYXS5hMUS6P/Vso8Wdr4ry4ZPRMKfpGpLbXT6879OOwQTflL3BLToCzAtElozkr4Q
Ma/19vNceXvTRZ5rE7PIGpk9T2A7qWgzJTqFdlOtB4q/q9zO6p1bB/ra6X06F2jmpNVLXYJ6X8YU
bHnsfNxlyYtwoT1/xKaBPuxUDiIzfKECjLGSYpVbg7qlHTZaF1YOuoAteheGUIHbQrgLX+aV/MJ0
TeOrNJgBGze/8x9APjGRoQF4Ik8S+Wy1ibsrFAv8pok1eS6DcqvEHS7D9JwNP6VFkOWjB1rYk669
aKycKVdSOOJOMlvDoqhSVIdmeDKbLvcQ6AW5ADPtt+7CQJfTjZ7CpGhEGnXqT5hNd6TquDDamXtM
gjzZjQU+uHo/dhuEgsm6UjVvYzWYcShtke2Udiz+h++G6yJDf4Bj5yU620LskztUH/3SLdGuGnr3
LKAsGAtvdVqvsz2eT2Yqa0xkdC5p5y+1bpUyx1AwPCVVUyibCnbVi6YxtadCVZvvyKs0vPhSm4bW
2x/SZexA0GAIMlZInGi/mH1IYQegsQbxhH9aKh5C1MQHgKbOOu1Qv8e5rBYm9PJ9Mt5Huu9DVvUB
T/9rh3B6w0icsrUBLjohAYprbtW2Nz9ZruocOq2BTWF0487qJ7GiVLLN7cedPo7zeWZ4Nl1qIEJH
yDJbt3VTdmELv/OYybHZdpYH6ynvu73nCv+fr35cgKlUYUHBf9nqz18pD+V1cZY4x7RLLY+2ajls
+gBdZGmE5sap1Or59rNduWswoq7itkAPqn5hPGQYPV8QbWnHoJGAJfSq2Nomwjw6JgpYljWQCukD
bipCf1NpWrUdMZfehGZQ7k0fWCa3MHenN7a/XfhhxpVZJ3hh6qdLnDPvjHVlqZCwoyqbYZg4uSmC
jefnreMi15+kC28Rz1rc5pQch0VQwwcLdNTOEc240+NEW2MPtURLvrLuSW2zeancznTEi+dvxyZc
pkcWJ3P2WfMRgnp239eWwpmVN+Z3eN9duPCJXx5ZNFfRCqZz9vOO5jl1dqlWMRtSAWWvAYnsAU/T
MZEjv99XWHg9GXrSw2LtvOh7p5OdWPjQLyqAqBino5JchEZDNM2z509cmUrkxu4YU+/JipfO8ILH
WA+b9wg3zX0iA5CWPXo6mrIhXiT4LgrV2VTl4D8mfkZXxe01cXmATH3CJP2n7Cdyudn8l2qsuUru
RielRJJ/VBKC3LWtchFfGOjKF8+0QwQmcqb2ORcOKWOblGpDnNd7vX1n098Ov1qNd1LtlyDx194w
I6GrlFR0WV7nM1zSgiyCikBd1ZrgIbdr/TnLxvCrqsfma+x0A+bWeYsOudf6hXjo8vywbKysBUIS
SqwXBaMBZ86RpDbTibph1fpUGUoM2Lc9TMM1DrcIi4OhW1jR16YW9hoJReI9AsvZO6ReWRuhiHBK
FSNoiqgq/1CAHt4UI11qhroS9fCArFwiZnWKA/TzuW3LJEZ7GEa45IT+sa9MWpAsTT/QW5HvzRaK
q16Ocq1mvf7sZGFzKhpXHm+v2St7xsSPZ3jmmbLYNB9/nV0RVmxqPvAb0CO1PG+rlfg9UsgEZxJP
VsNDvGjCcG1MCnDEBWTz2EKnP/9rTCfMRYrjB5CG1lJGYj6OVczbEQhD4JTZXYhBeLjwyVyp2Ewd
oFPlT2pT7Xx2dIEQrRFa9dHJLfy+3Li5kX4tqXHjVc99010VsKpgrnaJ6v6qNfXT0JXiofXV5lX0
ShKuqzzorBUFy+I1CG2ci1ujK46J0JPoZJZm9LWOHfUz+UKOX0+t3J3H3/KeK6Vr7BsqzkuecRcL
FfEod1luP1Mf+EVra5DT+5kVGjbueRO1q8pFhs9qoW2tk/rL7UVyeQozGCmuyeDbYHP7gPT/9cYK
yExV13jmkeJ0Vd2l8Pj7tU930LDuy7gcgcu4uvo7qXrqWpoRvgMK7onrAvLmz4pt9NpXswslvBJR
xZgTAUxcit6vzAd50UkLAkLhUteoGT4paJpojnZtm8E6h6I/7MM4NPpTm0o1WdgnPjRzZ1HXNCVE
tQL1F0iOecN1nfaFV0nUDaYIrTad2FJAKlGdJ2RAYXDCeZ4KBYZZhfom9g30buRXhmKbKan8L/cM
D6yOE8FJVYEgbo0kcNJNrAfYvTR1W5obV9ejaE0IAuAoGbAoWXdU0EGQ+RptVljedHR7mkXTfxZG
4d0XVNG9HWn5CSiVgqxgSWgpqoUuB/poRY2gu6tmw8M0ycdbvncVx1p1VdzS1OMCLjH/q7rAeJOh
L/VVlmK2xmrnDnIc6QjWdpj45uCNQ9X5pgRYLGi0t9cnsCDSRKfVxsZCRuHqmqNuxzUJW1A2yNku
UcWplpZBiyNwmoOupzF12MRCxkR4slxjDdWsifHtvQhRwIM6rcmtpPgeZxpWZL37y4vtco+Hrb0Q
kl6ciLx40jsUUrlbTEvtfPfSBgxrZa6ClbC0O13xCOpkWe2iocF7vBlAK1Y1LsdJtbDiLm4Z07iA
LIi+KUbZ8172vqQoDjFJHoWaZv+5gSG3pRuwWnS+wjYfvaNI8vTYlnS00Y3mbG7vARfBzTQ84nAK
PjTGcFacP3bjpBmUtZDHTthAV23V2N+HFlT5wkZ9eSpOA5Gh498pkp2rjBLp1k1vCAn4xwgOsath
ruZjoEDLQLknAeJ/auDB7Aquj+sCotcGULSx/eeHnQKsCT7DVZ1M2vnDZo3Xk5T1tSM9UThcqXWp
PAx1BzD49jjXHhZRFZJH0qooyJzZHVnNsa0rRAsUtkAp5oS++otO+hjBiAtJNtLMT20SWVvS/ZtO
lfWmLsslS6SLMMsg40LmDqdGbunafF2VjWqHMc0rQDqjKF0Z9OdsosHmBE6L7LlDWrfP9EEuHCkX
McA0KpE7Gyc5gosiot4rIhhb3KvVqm9OTQyBnBy/3MWVFYAhB+38P8w0F1aLLVtFEDAPtnCHoYNe
aeBJqZ7bIf8qymOsYpXNFjS5o6M0Bavl0ng4GifQvbS21b6/ULu5fGr6ZwyqCx+a2ovKFM6RWI5l
SkmwZ0U7BJ/G1qNt90CQkIDQDpZ6iK+MR8p7ajBA+0Hlehb0WJ2ealYGSztJrPJbmmno0JwCTPNk
fA0pO2gWNsfLU5jPhesCN3XJ3WTeLNS3Y1DbmQUeEk9mMIwyFFy+Rnvcx8h1l66fl6PxLqnUUJgy
NIsN+fwzhXdbCjU362NG29Bn+AfZl642laMIzWHhS73c9RkHvb7kgk2OZe6m2ueFNBK4AccCXD2a
Kz8wHdCTofUjbH3S3ZgV989hphs/fXLI+9uL93LvnYQHKtV2Jhbq3ew5aZNQBA3I8Gfp1/yd9oG/
q0fD+3V7lAu2kGlMzpZk8KlhmnQkz4YJorgFR6zHR7+x8sfADX38zw03NZDNxrRMFH4GcNXt/ca4
h4IA0FzJYhGCF5dmtNchWP/qNdAShjd8V4NEPhVVGYx7PqgoXyu533hbPy+teEv8ELlbS4ts7ZBX
qv6vWSpaaQRHlDmFZeQ5Z6te7XTip8Cvj/Hgfw/02tqlWYfiT8vFC9eR8X8abqpV0j+GuHpapX8F
x3Xi6iG0xOoo8blpY7x9XA5I1TecfA/WtO5PMXSSfOHi9qHxPQtAp2WIXpWGTk4PUDPnwxoenpLA
x/ujXiTij6EoGtTqOngB3dF5eHPYwQ+RJyREIheibB5pn6uSfsVNTCcEpXpooa+BmpXVOpS9dwxb
oI9gxwtxhwi087djVFhfoF60xrqM4fAu7ISXJ5/gdCVTQlMQqVN4Vuc/X03TSq2bZDhS46Bz3ait
NfD1lwLp/cGLOmPvAWA+KGC/ifU0a4uDyNLueHHyTT+BrRj6GV1nlj37CU0ypqVNNuhYe268hUf+
2mj4bJNJEXuH0hUIQrEQ1V7sWAzJrj7JlXRCC2t23lPTGDnw8+EocsK02A+TdZzl/QHFlLUQsF0d
ilw+nXwgdtggzyc4NFxFJ80/HCOAMY9a3lbb3qj1PUvGWBhqWmqzpUi6UeKKPAXsZN7Ph3JANOSy
1aqj14/RUc0t83Of1Hm2GpAibnE/URem8cqA3EKhpVO5lsjRZ8+mWqDWAEghdeH+/TTUbuuvzcaW
3a6QonlKA5FVC6CUK9PJVZsUAh8cADs5e8a6oNEMwmtzpOUEFFFjigcvjrtDG0VL5bCL7Z70OqpJ
nWwbigvyMufTGdXa6BVD1ByHSELKikbHiHZx1o/WQobt2jSya1EMIrfOzUI/Hwh1g6jqoG+OhmLz
nowm/ykgG37t4Ugc2vD/ODvT3rhxbA3/IgHal69SVbmq7NiJl7STL0LSibXvohb++vvIA1zEcsFC
GtMYDHrSzSJFHh6e8y5V+/DxDXNxvKVhS4sR0OwaOFTaeLs5Kp8NBSeDbqLU71tsZO5Cw7rnJ3pX
Hw/3/nzzWmEw4O3AlKBmvJ2eNTmIbqi6QK7CnT6VEu+YvjPQ0qm1GK7CgOkUulH1Rqb5/usxKipH
1KS5EHgnvh0VK1c4NbPKJD0dKQTRZscpn+bPH8/tfenbZBgeKZw6ghd5ydthwlYWXiI1tMzSuL5L
1Rp3ZJMeMeiw5KAY7uRT0DL25tiFwWy3TSAnlfqWia7tx7/k3bt0+SG0xV+B0JQjlvX44/pDSawQ
SAOJ08ifuxr5c7eViV6zq1SY2FR90vg82MQOUgxSJo41b1V+Liw4RR/K7VQJ0OjUjLc/QPVmhMe1
ucRJa7B/TXiMxYAB2nRjnheH4c7lZIJ+JIl7O4xlYVLamSWuwUA40A72UFFDbK2ZtwZ6/cFvwylV
fUCeQFQI3e80XrFn9GJDyPJkLz68+xhXHh3MiNvchHUkjmEUJ/nVpFoYwQA+Tcmq7ESrjjhDYlKZ
RdIrD7qh5FiOYlm4xbF5lwib3NcL8hB4nU0ZZFUHwPobWjZiTSfYDTI6jM2Y1ZT1BuzwNNBxZoAR
FAZsGK3B5yjSRP/68XZ7H4eXY7XQSLiweWCsYlZTMriow+bUZ1F6JZuyfVZrRTnXRlgd/n4oXk7E
YtIEhDNWG4vuDRY1eJudphk1dyuE3IAnUHSLvZm3MdSlb44ECNQK/lkKAevQ6FTVoKWyaE8thKo7
lIqBYRR9CaZXKa5Uq8BhI0U0SS8cDDzMPrsCRib3ea95wdAm8T0N2GkjRVvC42obwoNk6pRAoH2s
pbImlLALpZXtqUlF8RRXyF/VBlpyg9IvhfC53n283BfGo5oGp4KbnfVeR7S65hJqID2d8LRN9l1t
27sePDdy5/T29DCa//564FXFw5GgoZK6ryIoldppVsYBCx+YdFeQLxrfS40nI0rxiUucHwpqCI8f
T/HC5oWxCHmF6iF4m3W/Eo1bns5WXp1wIbCPSdn0Zy/SMeFSFPH08VAXEuwFg7Z0JJnc+3ohxDtp
aUlbnfBn+gpOfrg3K6u9UmfVvDUGXijjTGmLn2t8ot8EbFkd5o3pXrgaCBA8qfiYZE3rFYZfG9sz
NrWnypjm577BNh43wNDntZQGDZi4TxZ2WX6X2uVzWKnFxoP2PTPCJEAtasPLLblAld+GbBA9ppxN
tLuzKcz8ClzTZxx66l0zh9rk60i033nISd5hHeH0fj4qLZYTIn2ypqj8HLk61dWPP8ql7+8sSTJl
bcLYGhrYTIhboWqXn1yz8A5h4eW6n9eF/EKj3Pnx8Vjr48SzEBrGgoJBWY8C43rydTgM+LRGZ46V
ek3jqrsRnSa/1DmdgNoztrLW9cdexuMpBSVtUTahzvV2sb0yqnRNhtHZqFxj16u1cePgy4OdgvGM
1Y/wHZY+6CP0MEdrTjaCxyWdR4okdDFJZ4lWa3oh7rKcuclQTl7UDucmTgGO9Vjn4u+b7EKeu8fe
phUXl1m6SyvR+0Ufq4cJPxo6NW5xm+chxu65EsyY3Npe7hdJkn75+JO8i/KLiA7FKngFPFroHi3f
7I9cqe4ywyoTNT4T/9JvEjfURyumvYKPVuj8jrvIQiZPxVguzBUKsHWomP8kTRhdjzCgz2M/Dn6U
telGoH/Xall+FhQiAN4w75fXwNuf1edlI0cTnlSIbv8T/2U8aM6IWG4X5fYvmLC9cvA0DNyGKm5/
FBJ5h9xVlF+lNcS/Yg7TC05L5jcUUNUtLP+7E8Mx0XlT8mzm0n93CfVVJ+xZVPkZjw73SxXaOGEh
xrCfp1nbEod8fRD8eeOxDlQiqIYvf5HJrlK8MkdupbFqBFloFueokWXZLzdLnEX8TNUU+gAGZTC1
GzwcW0Ue4U5TFHgRDeFs/YtIIwaLvHAggLeR5TxmvRtG+3JOaKP3baQNQTcMKLI6fZKTE1udcu1J
QbfKzRyBR4cm5+e4nWakEnXQsqhEW7I7VD3Obfs4GlCW651cFb4WS2R5agdfxX3TV+PdVAzoqLtR
Mj5J2pAoCdmy/G7mfYkkvgFgHSXAtMKMUYZYLaIF2bbXJpPg75gtnWoRx8WPKMSZjXw2JI/2ygG/
G4TinEPhuQNIGqPod8lY6njh4GWB2aRsRptZqe1nZx6Le7tUsBiTKPluwfLXG4BvArCNF9zrg4ot
+nZvWp1GoVGdkIw3rApBQaM6jomjolenY5768fl8HzJ5Llq8ICAuUlRbU/gKTLcV6UkkxJrQOCFe
gvCuqWCLm8/eA75aG9fjuyuauaERSrUVJA+Cc+uXC669VjdiDHgysaqzfZHaxo9aVboCW5Y4M3wV
9/dk0SzwxNHJs3q4SvGAt1HNbuNm48eY68R++TGauTTc6O9R7F5luyHilF46efTdjFxvz5o0K2yQ
3FOGln27U7Wiuk06Rymv8M4x8JTM58WgrDZa44BA2oCrUh0VnT/AgnN+Yhc0aF8VMKDfrXZEzy8c
kln3DbWf1J8aKBc8ieoqnY741+JZUtTZSbKhv6Ip7o3L/s2NW2Vyx2xvIRLsoIQsUy4PXWgPzuSG
ydGIaJd8sXOzxOKnFbO643pamPNaEYeBieWV9b3TK5EdUMuP/21Fok47LFSz7qQlddfwTp6tu4Qy
RXIwFXAKO1WvZnHlTSj37yYNxekXLAN4V27ssffLjJgKgAFugUXsb91aRKBOFMDEEI0Zouygxg1t
bLAon1sUpvcz9Oq98FCZ1kdlK5S+Kxnwhbmh6apS218UZVY3dG2IEvRpo5xmbFRu5ihSF9N7cbTl
8BgWoQZlKdUPllaWOMFX4lObIShNBfhvjzQKY5SbeEJDYNJwF9HfHukwpv2QmVl0HhDJ3GsIST7q
VHsDNJrsw9+d6GUoijAwlnjAUHpY3WyhapaUarrozGUsbyIj4SJzhH5A2JUwaQ0E748HtNZp0DKi
zcOY/4CxpizxdnJalCkYIuEPA+E2Ep86U4uxdS8skV7XY5b/zDOFFq7bK8QVxRFzfFK0RthXc9I0
wDqqiGvCCctzHS5OxVS+f5bxiACopVX4wA5jJCWmK3pl7ka7552E/uZCB8W6A+3d3p45Aha+oLli
FGNg0qA/C1U4iV+FsYoFRDMX0m+wtRWwR2sTSF3riMEXijRvIqAiBxVTUuuzCoQF4Oasygcsjhoj
UNMcGpSZebLd25OVL+LIormJ0A9+ybVMPOd1XN6JuaeObXWeLg9Fqo+PIa6T3JLZDDZG8bShOqDE
nzrkXWl9H6ZlexdB7Sx3gzohftOA0EYdI8UYknZa/xILBDWePv5A6/O3fB/SLxC7PGqp/a92BKLs
Lt8CdZpGbZD+Qo9DvdJps+yqstWvatUGRqVBWB+HSQ8+Hnp9lb0ODc0L0hMFM5oAb7eGUqJBAWsT
9XM9a241a2zvBzn0aNy7w38Zyl5UhWy0PYg1b4dy2nAABFeEJ4eNdhB5Uh2dnqFKD9/Mj2d1acO7
yBoubSj+WndRwrmsTSzS0EtqdeelIacldy5DgdGp9m1iH6LtYf7MUoR4E8/ptvL+JSf7M2djUUkQ
acpSlVo0zFdBTThOaPUo4JyicNFccdA9trUMqaaMDewZQ3Wif1wf+tBzr6SL5kAcdrbfFihgf7wO
y5K++yEoVnKRLyiZNQtg6PTRKkUZnuqiks+psB3Th7yhbdWX32UNy4yZLM0BYtoSzd9+2xo7JKSs
i+TMZiqiZ0JJox6sSlYYsMdxim+t1GsXlpfQ77EBwZIUApGkGVOXQm7UUF6f0OtZAwfyoC96mkNP
6+2PIRfoLPSD4zOyNzLch/Ho3eRw8eUxS2I8IQZ4LjhO6zMFrYIKAJ5baTM/lGWBr6J0YuzdS7JN
1MgtXQQ1d+a4mwd93FKHvbhq3HoUiYEys2irfdIuEj0UrqJzn1dCPCHE03zCKbTrgmp0E0TJ8Tok
/20IEFy+rvejLrWYDEjLKfP+/U4BFweujfIEiJtVCRWZhhmmyIzpXpsZj3UtOsXvE6M3N87GUsBa
fxsYE6gggpDXwUi8/TaqMns4iTDlSWBejGveXF6h2Bc6u0m2yq9BdGxRWy/lxqV7Ic6hwUc/AMkY
wATWan4Yn3lurLbJubYqK0ApJULNUq0eZrA9/0EVxsMwa+k8UjalariKdEh1o8qMqvjZ6eh1Ivml
BO2kxPuG6u0uDgtMt3nyBhTtkyOyceI54UhsnIILE15YTjxUaDRp7K63C220emtEPbWHqRvjW6Cv
6Q8bAZSD6yX6xje9gGNeemckNMDiqeu8w532Cnw4g+iFSzROh6q7qHSnkUlvS44om2CgOMrd2Mmi
AAaYoWcLDsH6XmiR9gASFIy5Xs8txCukgj8Xldk9KRgq40zYNCn66MgWACn05t7ZZ8XUP3dq1i9+
h25c7GIVMICoMIPYOBCXDicYOA43WeFSjF0toIL/p1KGVnhKpsHbZ+FQ71BV02/h2KJy4fW/3UaJ
T61Dsj/NqYflIsXajw/lpWIhPQVS8uUBxE5a/YY0JuNpVOql+JRXXydb/Jz1Je+amsa3cspEZGAV
qiqYPWq1Y95TXMJNKIGr7LUjKdjHP2eVpvyvFAPy0KYPDOxzLaNilsWgY6pkHQVvXz+t7PoU2UUZ
dDOGjwXdFpiJvXHosKbbKlKuV2IZm5YHtXHPhg1vr4mQZVVmOvg/55gMqACj6mBWWWC1vFd2ddT2
gv3RNcPOdio89zBbHAZ/Ic4e+HaYjiftLTlJ9v3j9Vg9zSGAUAGC50N3BPVk5C/eHrEMHaUilrF5
lFGOnS8i1O6TZUSI31eR1tS+0Q7Ft4+HXO9KxkRhhkKdSmsfVbl1tS6NXKGOmSWPXW5r12OHA0CQ
qABUdiAElDmwq2I0AosCM768Ga5Hs1VS4lZCRew//inL3vsjkr/OHt0m2gZwdMkgV3uTfDufi1Ya
R0X26g+LN0aAmVVzmIvU3oBWrC6N/w1F1kgLClgO/dy3Cz3H09RrcWscpWcXh8lD6V/XIvtA5ngf
49F96NJp2oif78fER4wcTlvKfHBQVheG1UyGPXX2fEz1pr5xe6N9LBVbf0xLbFYpRLYPYTJLZeOI
vV/UpZMJfIQreJFdWGUEhlMWuVWRqYAJwHtjyr1/EqXN/ynmZEsyZ2OoNX/CLqMYb/hYPY65Kw+t
VXm3Q6zZx9qLp60q5vuToqGBCBiSG4LUf81CK3pnxmy4kcd2pvPlIx/Y/eNWdIYFOeI36BrhvHHf
XxiR9sJSyAKJQB64+nzSsmqcwk155Mlf7aJprK5CKppfAH0NR8HrditCvQuOaBAt8J/X9h0ao6sB
yQVyUpp8OEZoSjZXljIyrpY6yexj7au+hJgciEMHVyWlOzrzpPv4OL6fMLU6kDmkN+CP4Gq/PSOi
w0UdWVMqJ2pGs32oR/0gkzF5Wm5Ic5+ozibVcfW64FjCdTRAnyL6D516/VX1NjVmy+4G1Au97icA
gfKWwke98SUvLCxvKThf1NDVhSr1dmL4AElvMLP+6MgcyEjmdtVJr215sLtKnCddFju80s1zl3bR
xov1fQyg620vtVAkdAhxqzwOvAAOKbE+IC08NV+7Dm+23K3Tq9kL2+8Olhg/Iiwlnj7+kGs3w2VZ
l1YVtxxgC1pXq1HrsJaqK+IR8+Gx/0oHqxyeVdpymNwPg7jJeG/+44XW8LQkf/8YiIaqQSMa75k6
hzn6iLYgTgOJ3+g7hOLLNHQUvxFJ437++IcusejtBUBKAluOqExL952yR1RbkZqP+NyMszI9um5v
4XDnWFSW2lzdp9iG30VuMga1gieV0eXehtbahfHJcHHz4ELgAl6LDqWhGHJqgkjRGDUELhA/RbUr
o1nezC6GIn5OVwU1FWMGTNZUxWDuRF9vEmzfh1HYoLQYuf4hhPPmfLs9keCfstp2xLE2Yg9T9NjB
S11TdEQelXAottLSS5OmFE6BEJ0R8/3msDNvSjD4OrqT2tybee3dDWEGQLR29NuMALUbS9v2a1d2
1603bin1vzuMHnojzHMpYS5N9NVsW91KtIJ78Mqc8vpUqJJcQ2KfNal2/Bmy2fSv5VYudKgiOn68
29brjJbHghjlXJADcpusHo5GXIlW7RsP4Bp2YddJmOHkVVZqAwy3k+G4EXUuDqfxTV1IP+iLLqHh
j65oNdgTPcfBO4Ibc3yHyH6CBEThJm6s/cczW3dgIdswtcVwgo8KpHDdJjaEm+IzisF8gk/WEFQG
1mPB6IjwLnLKyAmQmJr+sZLGaPbYtCePatN5ETgU0xgICVqk7rW6RPk0sZrI2liHdwnn648jw6Vq
B3ARIP7bhfBahyTPDL2jDmQZ9ywgyXite/n4Ncf+yfbnPLGeew1ze62NYXHMVSqlbxdOoW2s0xLo
/4w3/BJqWFB0QSpQMFl/kj41PVHbkXM0BE94tO1GjBJhIDu9QwNSqvrG1C9sAbhWAHlh1HEBrauy
vDdaw8h4cqDR5AUI9s9XdG+KfYiQxcbULg71x9SWqf+x28y0cJsCIvVRpOZPXBfGG2npNKg0dUtx
+NJmWyogVJpZxIWZ+naoNldCRMwi+9hrvV36/FEDPyJHTdPDEGlGuwMM4I+R6nzuy0gfrjUuO2vn
ogbm+PpkUHgC8aD85BmYfv34HKxv2+X78qgkuoGiAwK8zmA8LRwdCyc7o5/KpykUCI8NbiM/lbCx
Py3ou0Pb1s0WePDSDmeWryIJIJ0Awb9dESU38VLMNfdowanmgT3GN107oepW2XBdBw9if+tYuwYu
yTH2nH6fN/GWo/ulvb1cpgb3PfXadRusxbK2cXRhH4vUsm4lUvm+nrTDXRIidjRao737eK0vbLhX
RIoD1hj++VqxUe0SXBTz1j2mEP3ucupI+H6U8xenVLf8E9Y3Fp8VFAdlcOSjDIQFVstLOix1c3Q5
tlKPFSqrJjXNNszaR6vKOtyO1dJ6KXHIzX3bDekwZzGK51d/P1+g+S7ADcrTQHHefmMdlFNkRal7
VJOIclPjRMoLj2T0Ic1hQPX749GWmLiKVDyMaaPDPiCgr0GaeeqkswC/foy8vH3SS5cdBft5Aym/
hsgs9wYC6egZIYJB33L9LM5TmtGzxUccEgMZH7u3s99tmALkiGnsR1epOg/xfgyLIvncsXvNK3se
sR3jS4OvsOOnaRyLFwN+zXPb62m5scfWuQI/DwQjGEakctA8WjPhZjWsPH02nKO05uy3heHtF5nV
PcW+oqm6naPo3TPuD1Htsw/qv1R6WhYHoBkAbDrMVEvWjg+ihG3fVywO0/1dd4V9ZmWouTY4Bs5R
bOwhIToPH3/3C6eKvg/ZCd+exFRfbXX6kI1ut5NztHH9/FwBZzlOdTacTYToNghel6IWqmxL2CJk
MdoqH7Ln1IwzxXSPeuV691R7a6jHdJr0YHKd9nuoW94XNSvEb5qk6ZfJ0D+XXeJubPRVyKa/BnCA
X8CpWoDC6wZGrvSdXdpSOekANPxGzQHhFlG8r9KxC0qJfhg6aVvyIKvT9TootTu+L593KbG/PcuW
PXttNLbROc5NpqvIpHADhfbuFiZgtYFfBwKDRi0GBBpaVqsl7uAIISKAGS1nmTJjaj+ETj7+sBWt
Jd/Q6yBPtONkV+bwH5aVYifwUIR0gMGt6l1hqjiWnNzoHNFIwx2+jXcmAolXHJ/mMCDafSxdYZz+
avO+zpaGJfXmpWPwDgRiqWhHwGWIzhVUVZM+eyWBpSwe9U6l8LL6eDQyqbdB8nU8akKLqaVJBXEt
+TbMqYvRugxPDc5Y4YE+pelcI31pJZ8bUPZfa01qoMQikYvArqVpB3re4ymoRWCiAlvMRurjRR12
ASVjt4QfTutqV0/a+HW2vPbXoLd95yfopz6KsWlADnAeX9Sptk702cyYRiym74FTq+5Zm6340URe
tdyRYI/pbqwUVHlH8MdRoJiL6Mw4d8W4k7jxfkoGZeh2iVHI38h8azeWXlOMbgbpjPQ5k6zfeVq7
tLGQakmvtU5PPyG4Mf0oevZYMGsoRu9FVaN6qdklZlAijV2wcp2Gg7I+l/bnHtzoXYN2iJ9bNToe
tVLGno+cW5IFZTXjFl/QsPjWC9k3GMyqpRMALoXm2eBP9428r6FrgWj1vVSxa93JsdEe7EhFB0tV
Mpt4W0m7+BlFIsx3wBv1R85UU1HbcOy7rsIAzq9cOWnHGcrQtyTihRtgD99WVync6fQEjMPq9nEq
6iqgk+p4fhfPjgLO0A3vmmown7M8Hb+GYDTdmzDpzeKQlqJSYaGWJc+G0TVPaRzhEmOoofsDt2vl
iwv8ofe1zpqSXTlo85ecSav+VKneuE+0TsuOhdaRI2g6bEV/yCkJPVEarS2/zdD+Pqh97X2zY2uD
YrdKzJZdSlZGGYiyDCu2VtZAhqii7FQqmD+V+lXsjc4jqN4KPcau3w9tFz9vnIv32AG00j0A8ktU
BeOxyoLrGVlftQFsg6JkebYAgBt+Owj1Ku9C5ZebJOinxIkkdZ+T0Ppuhr3VBlUuUOfFDaa3xfEv
f9CyAsAYPJsfhHDsGoDaomISZzmyffqs2LfGlCSncWwfoTj112FRvYg+004QroZD6jnnsE76PRfN
FqHqQiym2EgmiQYmD831YyxRMp2m7WLdWuZhexXNmMRfx3pcffK6GAscMMzVjw478l+6nJ0tAZAL
u4CwuOQRHAFWYvVRqDgUUrh0xy09fqlkpOE9blY3edO4UCGH4T+sOY2lpdyJMR4o49UVV8WUXvrU
4V7VS3J/o1WbeT+Ab/7eVrp+w1sRBk6pLBKzSFIjAO9gEazsqbDDqtVae4tPd2n+qHFBV1gE9kEJ
vL1y8RAQvIFcTCtUqJjSiOPnXPIrg6bGuwOhtS7Z6K2t85vl4C3N16W9RPvznRgHeODKiBDbOddA
13ZWZneBa1WTbySWsnMGs94bxpVEydOunc4XGbipjzf+pTkDgeUqBJ9IkXF1CXeoiII9dEEm1pqy
U1Hh9nsdMnoA3N++g8pcbaR0F/IaGPM0FelygVt5Tff/KALkudfoQhfR2e7qHiyqiqeNzxMg2Sw4
LT/9j/fJ69ouOgRQQpHYdczV53QABnAf06/HvM+M923uht8aNZsqPxKL1ELfe/JgSJG+DGE3Z0Fk
5HHt15OalsHfL7IDa25Z5aVFtDpYhZbVqtYiv2q3XnhQogZT89n4pqUJTD363X/ZpVlmDkTBprVH
ds7Ld/nof6xxG5ncxGkM2QFO5rjzLEUFtu7pcRuEi0fASBA4oMYSPaWYFWyVeS5sKbYyLQygIZDK
1j2alof/6FKwO8du+dL3YOjbsU+u5g6LRMgv4X8II3TKlx4NvEj6GKv3iKaoRZjg5nr2Sl3cZVgq
I7RdGvMtYAP0tGjnB420Gsr2gv+lY+09pbMMirErtn7KhS1H5w+SCeeZrbVmmRWDVTchUq3nsWpn
JMiyNv5WdkX1OBN1nkVvaV+Gspu+DFDKSxDTOiCLyrKUTSLr+hsstlEIHnCToQJM/2a19+eqMHIx
myihl6Zz6zn1VV4GYdgmk2+61XilTeMQ1ENI1SfPjWM/zLA71NQKlIT/A+ZFui+63rnFQKkItDbt
9x+fiDXSgZ4aPxAsKAIaC9rhFcz7xxYdx86xosbOz2MY3hudkR+aFkpWEY/5zzlSlKNb5Mm9Vgwv
QDaV58Z0oT4g+PqpivFq+vjHvCJ3/owUrz+GK4idiVoD9PG358XKe6tu6zA/i4YCzQ4gmpH4mlnP
sa+OqfFgdpXWBLMZzk92k02jz4PQnQIz8rzwPhfd+KjM0rnB5mhITiXatO6pyYDnJpFiD76Sd5BZ
IG+4h7asSUyTEHHdwFPCgtoEqkfca1H+K+7N/KuNOOpt1uXtv1DzrMxPJxOqYJjIeURPNd4Snrm0
TYgRxH5aHTQeVhMvxAxfRkuKc65HArimLQN8QAEGYvF1gs6tbQTC9Ut6WWiqbCjGct8ttaO3C90n
7tz1MUZiShbnD6rTlYdKy7K9kC617mT6rs9pc/j4664qc687zQJcx7lEq5lL5+2Ybui2E4gejkIq
kxvPadNziqazjxGn8HPwkbs4d6xr6kPGFwFrdWNzXV5iYI/gqzwuvtUSd4XFYw28yjlxUVCvse+J
0agGvOej/lLc91NrbNywF0aExauBP6SHtaipvp1wXuHSFmpIAzuKZ+8jaajH2VkAlY0QN3rW6Rtn
+eJ4UKcpAlL7fFf6lJVJq2wRqi2QcYc5zIaKwa2p4geNyPSnSxZrbhQ6Lw1pUmvlvY162jukhYd7
s1dZGpKi3Tw8go8Kd7U32YdsisBduNmWNu2lfUvDmdcK1xrFiiWp+SNa2SLTZS7U4mzoVbzPIPN8
GYeouzOs8DmHqO6LNiz+fo7OApJB9I/cAV3ct2MacUR5xEuLs9OO87532vxWl5b6CbZ6c2wMr9rY
qMuVsA6C9Dt5/6FzRVd+dWWUMsxG28HeSEQI4mXDFD6qANd3xWR2WxH3wnpyR76SYgCvMLm3c/Ok
EoGxazB4Khw0oqLO2XthFP2TYVuLa6hFhNWHaGNBl3/paoK079mhpJ4Y3rurCfbGQH4dQ2h0nDpz
j1VEUTxIuURFMIgpK/yOV9cQRBDqSn9s3EHs4sLAqvzjeLQke+ufAdOT3GMpaEOuezv3YRy6ak6R
kE57MX1z1AKxYYkuq992s/NtSrXmTuaOs8sab/oPkYE6Kqq1PHNAeyyf5Y9tzKYBvdcNOa58M4Wf
sDHigzu0wk+Kofh3LMpmIzRc2FOw6sn0aVvR+l1L/wnHLdFOZK6igMSmUaGCcDtUzow5p+v+/Hhh
152CJdLT80D4BWDJYkyyul0cmUBC6BgNstV4HU0ZLj6DMLNTOAo6zvgdoM2iy9T43pdOfkThI64C
QrbyyVMa26BvUNC6gbHeWf4cDxg9ffwD3315Cp04FIIiwmXbMF8hMX8sf5fju0O5LzzFBu2bAAT+
+DJpHVx3L06au0GG1j9RWjr2zizyyt64e7lh1zuP8RePk4UigYrI+oQ7WYpmfAgLrTa8kqTPNKob
mXdS8/U40izf66mA+qZi2A/OCHXLDwWKo4EySYXiC1LZt+zn+LpVpJ2wQCk5SevFITKDdBN50nh9
cZu0SX6jw0FMYXr0Rg0N1o5yf/QyuB+jUVXY74xuXB5M2Ya5rytd+TlXyjIlEU2ob+qlzYkryql+
GcrR+6Hg0OQElVSHRy2fqdgK2RQPaoUs8h7WoBsG0wDhZocqT/8SulbbXuVZ0ntBH0vUPMPIzaB3
mrM1BCPQgvmAWO98XaZmU+9kKZuOdm+skMsNavijBI7g+JVtyTko29i+4ypR00DmUX1N/bv4nZc9
Ds9ZaZuf5ritSj+UzozOlzmXli9L1y0PtVugcKAlQsBdNrTBxVYqR7DPo+nNOlidOvhTJhzDb5Al
cfdwMasHNVK1u4j2XU6hxaxvKMVE0CPMKHGPSoav7FVSKzwTtdpN4CsCuHWcaXwBPqVib6kn7oOd
1+I3T94oYeajc48dXfQ5Kp35d2viTrRLY0XFN6/tS6S1BTzitqiyOfCkIzO/lV7xPUNDhqdx3Y0j
TQ011v0IW4eCTYA51o6/4XyfjLHCznIcng1zGL9PyaQ4FFs1inKGl5pRIPELdAL29H06pI+l08cz
1OnC+EfkWbcnc15w85k50hrF5KXzDbPRDD/ymNAgZw1FPM/KcGEtleRczPmVkhZtMOHeEYQOWwWm
NdxMHEjOPbVpf1DNuvRj1MfKW5LOOt4NEf58PlLqTo9/V5tQU09ajztMQdvVnwezwpp2ihv8dbxY
CABjor1J3MRFQLib5L1sjfK3nJW8B3nhIkdBNPlOXMyeKSA751gtRO0jt1E7J+jDNlafdj5fgSaq
Qx8xJt0N0ojOvx/ag/JU8A2toO9HM8GwEBMKv02BmQW5TGJvB9S+zQPOSbtHhq5AsRvqztaZv3ji
AY7hoAm28N1dk/d1VMaxIOKoQ3MeoUju4gkwVc7P3Gh1XA5usJdJdHlIWKu7hYIdxE7bhH1pZfOu
ALqJIbAYD0o+iMAYceqQYd6iAatAiPk4rr7LJl7j6v8Pvdb2UNMemHbphie7A06iNeEDD+/s69R6
BbK9fXYwEFzZGPNdBsqYdFzo66DxsXBtVlepVI1YAXR4MufYaX2k/L05iNKw/aVqJQboedqJrYb7
hXkubrMU6xa4zjszTkGk6yK+9EnWnXeDj8b9xIR3lZxeqooc0Z5G/fvHS3thmsskDaSIuLiQGns7
TcdERn/SIU7iOjG8cO3231AvCB/cXESfnDmPt6B36/KgRfUdrSryz6UmCSnl7YBcxqk6Cc87WXoP
PXS20180wvJvfz0t8gTgaOBvFv/I1dcLZa9De7VsTrGsjlE+JDe6B7kBt+CagFZvmem8YmjfJH30
cCnsowMM6oV8aDUtzU14+E2deZoHTQkPmen08qo23VHsk6oFuaxKKWH71O7QfU3c9t9JzJlHq1vJ
uTRiM61oOVMx2QtHqhSCIb9Mfpj2+Ze5IOG4Ko02i0+WUcwP+Vhm94UaFcVPx3CV+U4z83bwU23w
isCe61QJvCwb9aCwKXgjuJA739rENm+0jh7VVVHVWTCYTZHj9DPVnd/oSvIc1flYbESMC3uLtu9i
mEe9khL4Kl3L8ilvlCpG50DJ+s9jCOTAj12r/gHgJPTrOq43MqAL0ZB/lBoPL6oF67YasJ1lqlIO
sE6xXdXBiKYCMvwaTclS5OlWM+VCPASdARsA0MCihLgazOny2hH4FJ2iuEs+FWakXAMkTKOAhD+8
awtt0P050kqU7ITebpGYLk2VsjedFSCNtLtXG1wZXCeNUfk9YS4HebzB9zszkvDRdrN0A6BDDeV9
XgkNeYGWMU2N19XbM5tRyMPQRbgno1bPbi9/VZnxNZ64govuEVWn60ybnsJp/hrhjlsqHU3eOD+V
dVMG1eD+bCKKE9IICd2xZwV10r0mVtq9RT/4ygSLiSAb6mddh8uqPXjhTqTjrVDD73VJMV+UiwBh
jAKFGcu9J03FA9mnWzuyNjWo4fHhwuQFSVdWd8KQ2U41ypM+iut80u+9rroyiu48D9T68rH61pMl
zXgO7mutuPdEgRRQp0CloOkeR2l7jRBLgW4veURTul/iYSx9EtnTJO0vnT0dR9nY+wnKyXdJnRVG
hn0edWQcUJTjHLv2Xpnr/6PsPJbkNrYt+kUZAW+mMOVde7InCLJJwiW8x9e/VXoTqakQ4w5vSLrV
VYXKPGbvtePt1Kl+OxkkFJVHq6Iwnp2Ff0WcKktc9OGp752tNtpw0QHi+rSslw4yRBm7waA0gdH1
+z6NwzSLMm8qy59uU6P96a9Rrx8twWBAMdvQ1NUQFPg2dsQPgqFXPwZQ0Li0eFYVHQRpq26RJy9F
XV91l3RMdXgZq7IHBUGKuVu/un2Ve5Z0D66S7dXEeVg5HXCkFaWn1FPAEfcT2eKeCQ8QkmS/dsTC
LoryZDrLo1idJ/Igw1YxiE/UfEeYgba0QdnIWyeT0EnEHlw1oxpDvnQripNxOfPRXRplOTMtDTUD
KjDJYaXQn5JWpJ5ZZAHpQGe97BePnAzLMxLtGSnHcZjKwyqLL8KOwykvfxayPJaEg609DYzaTjAd
9AND7luJ/Dgoi3lLhyX5U/OPrm83iB5udH2nrlrPuh59s43sjYxbUo7aL6KPAkdvz8ZsP9VWOfhK
knxPE22jEuOuOFB2MWT+mJThSLX8rV0cGZYowrFy3Bi/1/zTPlQi8Rbd90roLsLeiF8n1j2+0zYP
4BhurdC/2aMT2LFybmiFvBF/sJ8ZovLTHFKLYbihJKMgs6vLZFW+5mSqN4zzWUZlYJckQjWAQhLb
9CYj3465eE2SxGf18Ho/2q1p/g5gOSxM4EFGfOkmc1c4dqBEtp9L89kRzrmlBTaM5bGi7vdYy3v2
Mm7cefDR1m1HWzsLkSJQlXOIYmSz9NbGKoDaO5S+SfmlAQqVCXfTNU1QTFG4qOtmXZNdVnQPurQv
7eCeeUp2ZZxue0s7ELsUrE555v/jiSvH9BxX20XVeBGV/pHI9UXFwDfKMlS4AYZkvjY6KUxpEw64
QKkLvsxDE6Zlsk+0FGh1FSRDcYwG8R3BWukVcXfJ6uGs8hh5JrV31qeBKYbDZM0Xs1AP9aCHLIl4
LsT4jpNnQ/5C0OvdDVSebyPBmKZ6N1m6v47xl9Zon5d4OKnUzszwbULMZtazlcsPxRaHwh0eunH2
WJhs2L9sc6cNcei8yEpcYPW8IrZ9JB9j32nuZhh1y0uk+TAJI1iAv+iVebQzM+Qp+Tm5qI1ZSz3l
9XxMV0m2lvli1da2a+5fh+WEIuq3c69dmjp5WaPs1tfTNiOOi9PFd+3qkeDrIKrqD9RTqe9q0Vd1
yXylaXZVub4JI5l8puqrV1fEhwJsNmg1oiV0OS2cOb3EboukpsJaaWPX0rJ09CrdfEoEDkvVTgIp
VRFqeqL5WTtcp2n9WiCrmQfrPNeMeKuRwK6MLpfBPkersSmIxXZS0091J1TNIizyfNc6Soi8/ymx
x43U68fWojOAVkeazJQ8lXZ27VvtBc5ZINp4A04IaIrcoVn6FceZXxXddixzyF0YQ72h5kZTWvOk
ZfEHGetATsbxxUihtzjRwq/DCmWx0h06w9624kvRjr5Vui/seC6pqz3w3Z+aspt89NmrN9ZMKqSl
Be6yvtej8VAYgMiNQr9NqUaGjxTv6doEcMPontcuNGv1UKnQW0wt3S2xg3wqUfwx7ULHTvZqb5wn
e2azJ/m0ppOMmkA1l0MdJ2fSRSHU1/IokS54fG973aHhq7J08lyR7Ay123T2knlRkuxHnBh8iwG5
FftmXfYWn1XAYOKm0Ix6atFWgSvnA/j7Q9JXRz3pnnPD+eLE9d7sk943Y+s0TkbY6PHGYt9nZgWl
4xQUXRwk9bTHQxc0UfWgqy0f8+A3mXOwBjUsy3afm+07X+9TnojYK6khKoNHmAJpMsSB2YEMIHoc
gTq/a4WmeQwrv0fJuPIwK78c8o1HtfhprhLGWTtuFoszFHfgZI5f5omWqGsFSBuCAqVenJac43xR
Yd+sI/k504UUp2veLEeSLW2AVpP082H9AV6wPQwmmxO6/GPmWr7aSxwKOelbvXkolwwCT1wdgOZ7
MrK+W3PzDZdNYI7xjklb67lLsiPcwRsamMjGqi+hPaDd7MZV2XTK8pxVznZe3NOQFa8MFn3Ohed6
ae5DKumLIU2ORl5zi4/tWRpovhzUSin2pM4ufyksWj1wCwYO9agPJmnfomW8NncJ09jUPObdKVZ+
4d76MZWEzNR9AcjV9BurOxaD6VWGsevnKlhsM1SntYMUNFz6Qrj0zzmX3Tq/DwMxaVO13EylZlgo
l8DNC/RiZJ6SxjlS7iRfE11/yZcEyg+3UD0qVDFih1E+nC2x6ydOd2UtHlfRPWj2dEDu+kSEz+QB
xtm15XyjxTU9xn3B4oiL5tTcksZPwMfcaOVtMZDNDSwhGuvXOnbHBbWO2eW3abT2WPe9BFxuHr90
o3l1ZAqm2Zk8kwFdtpbAJ4Xja/2w0RA02aXxqKfLRuvsiwMsgZXmXvT6s+jwGpCSfS6K3o/77pqr
aOzE8pbNo69E+TaX+WvbmA+zzG6R4Wwye+EpHK6LYYSYDb66OCddGW07W72IYrjYi3U22+GSt9pm
WNvUSxL5a5Ttj3xiX1QsJyZ213pYfVGohq+r8aWSkW93FR1BSgCNFj3bMEuLfgyzvDpNsg6KIrqO
OgMsrId8lis/Pux4ybxX2+XSuAplUL8rM+5zl+iL+h16ybkyrUfU8deoKb4oKRCDYokfnC7fEQb+
os39VhkmJj9tHI7Z9Ib6ePFpV1+GyuE6ct9IKz9WCSMwgsNUb26jwQNM/bQO+jVR4Wk02saNIi1o
B85XhmbbdVCw5fULmV05JgQj96u4DN1u9Jui8i1u6CKnRgTOKXJlO2pK483kco4EPBp11Xt1kQdZ
LTbo42gPlR9atvxytJWnIJGPrtvHXtNDOtf66aSpyJSS1PlpOBqFQwX+Wr2QsXpwJthHpXJMTJpH
kog/XFDU/uwqV6Gh9R3J51uSt6rnS8En5jP5/jX2+fNUYwUdbJSfs7/ICEwGxG+v1MYnutBLVTv7
eShfS1Uc+qzbFny/91o2VhMeW3vdZfn/vLvQDdQJSNwVdDukFmn/7GoGWcH2TVxjX9pO7QSq684/
qu6u2FicTqh/aIZ/bxddrIZohNDLoI76jfwwmIXGeEfuM2eqiahN861tC34UvfVuySIKzVhvNiR3
NPv/HoX8PlTihe+mPPx/96XQpwnPGAuVGh5SbwQTbeOmXfxtJrR3wxDEDWhtme7DFvsT9/S3Xdw9
iANB1L0/Zh7yV8TK31YhTpHlYxM3xd5y0tXZpnk57lXyjd+qsdYfxqkl+Ly223gMEwOsoZ/r+XAF
3Wu8LeQKp4HV2vR0qH2TXaSvceY5akqb1Q0Wd7qoMbvsIRRadSCSsjH/MPv7l+/KvOdY3emY94Dt
+5v72x+fum2+9r1e7Ns4MjdcMnrpicwYDiXaH2athb6euq5OLoO6FOF/f12/D03Y6EP3QUXByh0H
/D9fW1/J20vtptyz46fUR5cIy1Aqi+D+TfG5xDlI2T+85r99Wcw60eqzb0eu+Wl4hS3D6ucuz6i6
J7s7qNZsoK5GofoDhFHdZJ6ZFFVo0IxXmP7HShzIbNX+JGr7nb/DM6rg6jOhZWKQ/SxWsURqOcVs
pnRDuQZ3ZJnHXV32Kzshl7wj+oVxvqkdanvETpnVXLKyjM1X977KJg1iqsyz2xrGrZg0NeKcLcto
qxoROR91U/fnKEHi64N4tTRf8m32Xlk0tgKMVB3qvU3Mj+n1lZ3/wd+t/cvThEwDQSQKUA6Az+JA
da0sYkdIbxHwfUwvz3Qyd5U11Sme9HF5J01mjvYrC5TBT4w2TjYIxRPp85i1hp8mTeeEJU+aeKwo
XdloI9B3fRQZUK6IZMy36HBw1ReSz+9q571D6I65ctgW82xvexV3CSbAvP7ok6K4pdogfnDyzNjH
0BmX0HKL1PjDIO6vVfs/x6F8i5yvOG5JbyI++p9PcUVvAKYqKvZCM/MfFTJj0Iiicx6hgAGzIF7s
IS5IHkRi5zw7kQ3Tziq75leEzG8zpFY7b0pDbRtQ0Wx9iD29sxu7yroX7GX8gBpQPSimpp8cta4f
IRnrR2hC7Svb7/LVIejwsYFy+KhOUfNSaNH6puG73eeJNe/jKheaZ6QAb6Im7gOVpWhoCp0trd2r
cmP0q3mZk0j/0LrO3sVTw725ZkVmeGplQr0uGvVa9tXyLSHhpCWGXDAoUFjP/dJkrqZev47OCdPH
PT1nUi3PTkfXy9sW0uxSYdSBL1zYIwuvsnQCWVSEkCaUGPlGlalCIYMK5yUtsu6Rv2x+b6JJmv5Y
M58icM5WUIb08QmKurGrp6g6acZgXWZYyfQHC9IVYFzbqR6qo6omw4X8ehTWpm4fytGNWWGqQ/lY
O3p/tNDlo4UwO33HIaS/KVrHoDRrRHQqura9pVk//c9KLX7gAIZYpSF+Bz583w387VxNcPMbxKDl
+67rc7ptmWxl0lmbqCzWG7+TJVQIgfC7Vv1qu7H++N8n6+9TTJ5JHkcT9c4dE/lpgTV36txh8C/2
LoA4FkfE5j5GQwcCF5mk8yfo1b9cuyBogR7jOQD79HmxUrgG9oaSX4BZu9auUkaLUm5svDWdg4QF
IXm21f8s1OLzRVmAMAK0Adfup5F00olR9hI9RJOhhcH340wPXZ6bi286inTYuufj8Ieb/l/ujvtQ
mIB4m0/3t6BATdWrCSRtth+ZmQaU9tG+Z0HvG8pAvtJEhHMVVXkgmcPvpqbQ/qRq+pfP+S/NNYfr
/dU/ryWzGE6MaszZvky0/KqONn20sw7rsIm40kr2dFAcvPQes/eHQ+7T80QKHqADNizcm5B5+NT/
+TQv4yyYPSvGxtLrKoRZPgdqYhBX2xnyD8Xj7y+FwZmkBx7g+zrrM1pBDn+ZJ11jYzBZ9eyqT14y
a8x/6bpQ/vCuPtUfvCsiWe4SWcKe2dt8Xix03DDz1BfGBtb/cBox2m0KYzD8ijycowFH4Q9QrN/e
Gk69ex1OWaxRg3/+/mYiaTHHueQrD7PYSKRygb4Q+jsgK9789wHwucCgomOJf9/T3c16vOr9vf/t
/Kk5bN37oG/XZM1JJStiaK1HA1mqJ5W25UC6i4rcLugRD/iMk567LLooOYMZZdhSOYHvU7r9oBN4
YDcBOc70Lxns47jZdrV7YPDHWLevw//+s//S0//tMv3/PxtFF+YCjc/ps5jOQNvay0grdmqu7bN8
OKG8fpKI8P3MBj+c9AL7eSrfsZEloZ1kuHpGx8fof5BVhki9ATQWWeaBYNTAoo9eJwQsU6OsgcP0
xxOiOiXqulPNmBab2W1mscmyvy+u/hJHOjxy09i5ZnEaanHiBY/s+g/4+5XD1DVX8PSbiewef0mi
ypOORcepMZZtFpQ2rWltbEueQB/s4kK7mS1jANnIyq8tY/WrVhxzqRak0uq/kkg1LrUZwUFaYyOo
E/21SQnQNsbyWVr1A+b7B6VWmKXNuXvS0vla68obCOiGFVKnbrXMwiNY2L8KN7/VA3HeSUzpqi/a
KSa8uYz6x7pYdpS46a6HssebpzVHMoVWzXGqTTdP33FvnJJ2+dog9MAZ9FXv6sCuTMYZ83HUy3Ns
NJs8ou3Xk6uI3NVT0iQsGvd6H12kivrF1rKtI/9XaIxzN2yh9efE4S5GNfTP57Ya77a+ZF6PNahJ
Y/HE1Bn5uyRvQXnBOV7/SYfwG7uJ38Yd+0usi+kCK/lLaPa3H4qFrscoo6bfUua7AFTVR0Ovv03l
8GLkc+sLYQ1bY7WO4AtDadg7Mx02CN/usbsf8QqEu3cmJkp9Mf+hM/tsK2ANCbkRSwGQjXvSi/Jp
72m36GkKfHnbkvE23qn1MOfKEGgkyDL/Xp7dVlwKlmxJPJ0G9a4oGurDWHXlH6R+/2bswnvBUAAj
Dpy0z5oUp9fMLnKq+GArQxTEnYToh9P6lsgm3Q5iqA7CzXpfDnkWtiseAKbCzZ8QrZ8OT9ugjrnT
UfmSEH1yNvzzweizqjeXuY8PGhrejcvO4NVG6eljPon/0MZ87mLuLwVFhmuICIc7EOKfL9VEaSH6
Onf3SWllt65fLHJnLcPLa0b+ubQ2badMR8Kd6tt/H3//9h6xkcDyvSPtEb3/84WzRXcqbVbd/ZgU
xOxFdW8aB0x+tYKJbmCe9d8vp2GM/VzT8F5RulBNMJDjvvjs0pQZSQeqlbp7rbemIWhUm1A4+rXY
c/NsOVBYD+wK+2jelkWuBINYlC+zDmvFyehzrIgFlEgVJsAjEK1qUtVdB+7SU5ycDas00pcqw+0C
JEbdWmQFXGKse6cRVchTvzb1wcUP/dCVEj8our3GiyLKZi8RWvWrI3K28Wo5VD9UxuNYqleDKBnR
evEo9BCaUASeW6s3ptVmX0ecStdkaKFSYFOu73Jno+hYfaYwNJxsJMikjYQvCI2ag6VOp6dyUqNL
XQr61KjPo2+jm+WXDthEwm5mYsw/RqSrcnqr7rIBf5Ecl5qpbtqsY9COUX/O0kHdDWsaoxNwDAQv
cVc91KmFHXppxVbV0jUU3eBuZ9ORz/QDP7MkyuFgzYuvaD2bYKHNyxG0/0pzGE2+mVbxviQszgf5
U9//Z7mxOYk2aaMkG7fX8gtxACwUdeNJrACeBsi2PpEp9k8dC/L+Psr5gK1/1zxyk7vGHHnIyUav
HInAEM3s/LiDAugcbfMBe6T+reFKODtrzsLfNutQCoVtXEpDzl1T/aDTr5m7w7LYSU2MT0MksmNq
VfNHp9jjXh9Tjj/yt6pfZGSJK9EX6jPQ5sVr+8I5JXXTP+ULayEjLhj20oF79TBTibDG97Hgjggg
LHcbVV3ll40wT+WkmUcD/shp1GoVKCzZiIxwazdknIG7y57yDW7zYecWenwlBKfyp/Uuh0h7GYzl
MD9FZVxfpSj0i6Fn4i0xotXvynvRk1RquY1SZrpdMRjPo6IOb2KupyMSoea2UjJv2llHmDFqDbqB
ojiU7vDcpVq8N+ypXbxenamDiomVdD5FG4O29YGhnxkgtx+DeV6dICXBxxu7ob0wjZ43OvlkNwZf
qmAdWieN385Wc82XVg2rtpUhwqUosKOsI+C2oapOXesxcdU29qa8WJikG3LPFcFKwirwHVLtvKjk
Yd0WQLKsadvaS4qRWAiyD6rbgkb7iFslfYV6UP4wC4MZOQmsQZVk1rZQk9jPUGd59WIi+u1bM2bM
GNvbJDKbl7JaqX/srMWvkOSXmI/3Zs62+nUcYb0UYCMPpTKPhVe7JZyzJkIPEBmZ35YIWLQoa4Ns
QuFVMrz+1hWdGrg2FAZ1KpT9WqqIAODke4XdMSJH6jtV58ZgET9n5htqDsXHYsmAVLBA7Ypb3jFq
F0xyPSk0Zxc5k73jN4B9zO3q3RyJxsu0VPqWZP2XVeZT1CXvucKSsiqchGib1dmYdbWhiXuqNa5K
gpINr+i6KBwL1qUrlKpdy6gmWBctJoKodA6I3PnUpcrqh6PPfe8pTC6pnvVKACR5eLxHE38dI1Qe
hMIz2VnsUrykqSk+cr2aU0ZWpf6sLKo2oa/W1UuRuhAZyL1g9aBSoIYLerf9MDM5Y8ppVg22uThp
PNGlg/RjZ86KYGnbPt7oTjR1wUiMoCRiyWo0vxIpu7a6O2fG8q1YBNa21uw3a8aHJuKoDYvBrc9J
YSUGu+5qVm9KtjRPjjuX07kqmfGfZouNxY91RjGzE1oz6eeMpb0G3UHMipbxg4QMgMA8NmsrZOcX
X91GVa6mAvjcU9A9k+dru/6Cpt7noINh11tIwIPY0EAWdY3l5aYhQvTkKaMOAtHINAb2H5YTHKww
dfNhm80tqgQttj/cpB6eB5ylKKMH+TwZtfmzb8fuAe0400+nqfh7pXXXlUgEGAua6paL8ZbAR36u
bKveSDuan1JNbTa9Ww+hTJzqMLrLiHBVb761ZLi2XoqPK6gMNfuQ0yj9oecHzYhK7uvWZnGLMD/S
PGbTlu4VDEO3XUm+QIwGVHiWlUluw2VMgU5NKXW2VE4O6N3Yy+i3rpaIwOXRKFZfs7y39pMou8OI
BvwARVv3RDXmOydDjF83Wv+c1Gjt/UytmbZBlf+Y1LI5EDVbfImy2uZZdme0PRphaVfse90LApCL
M2gcmK1FvDE/0gwMh9LekzF66X4XExp6P3US3U9RbW8pG+2rmRfuexHX+gGVmeklOb++LI8VVGuN
qA/GhJIeIEHzKHNXnp2+zM+mG2m7Otb1twzVx6s6gwvl3Bui1UNEUtderKzVfqiN9TXLtHVfV+YQ
Wp3KSjfWyhvsvv65hYK4n7NUHNvKRlE+O/NLbIhoNy+280K49Z3yMM45Cy1SmDbVOmDgNjvQaZ6c
hXMasYqAERnE1mzl8qgK1fD4C4b9TGjCLsvKjCshrp5rlJQBkrdpY5otBSgT8bfU7UQIQSI7aFaU
HkjQrR6WNhvR7phGstWmKGMARcjcBpfgkqL8V1OJWT5zNrWbu0FLZPVVZ9L8kHTGRGdp9ss3l4NY
8eRdz39/ONQviX0fpZoI0zwVZxc9ItY42hONFDSUVZuIX+1pBTPjw1Ypdo6IorAclTOiqvgkZKld
2WxAfKhquI94xAISiiKehsnaS8b/Ph8G+5+oetahhlyhXVmMQxed1OxGeUuWrN3geOjOqZTVY9dr
0w6hVvXYMw5+q8mb8t2yiM7jyM+0Hthj6AqueLXos1PbCnMDjnxCUDPHj2SMf8RTvl51uq9HJ+LM
6pbJ2EzGmD+Zdd1+WVZ1Oc+zngRt3phPmVatWwMaGNdnrnxnGr1yNKY18cxDv1PURd+LpZ9ZXOd2
6ez0hgCsZSnZ4cZgZYYOWUOVt5Wfl5lzNoeI1ltP7r+lyT0OC2abpJGODzovPdeyKp/zQf5ySxep
D9Efu64gesGI8xKBlWU/4/w32aPC8dPynHSWOlE8d4rFtnFs9trKAtdJR0MEMqi92WVa+LkydV6u
lMVPV5NVOGN12BuMgza93ptbre7lt4jaBvGJlOHA302YaBx53WpWb8tg5Zcmb4zCU812PjjdFG9h
WFDhTR2tOGjzZdtoXDgNxV04EtJ11CvtZ57bgHVtRezM2jS3RqkpR0tp1XcsYjrV212ZQgpgk+GG
66c9zoNmozqrfqiQ+e4MvRVXRNSE/Xnl1FvWtqpy2wioFq13u38W+k8HVHA9SiOsGlp6MpyyrdWt
MvMwf3VQTbj1Rp/xCeJmLZd3klIDbQSfkngcLTW55TFpoSZ0Jrb+8Rr2ddGFkdGYp8gZbd8YbPtj
zGx5Vtq+94tWw3MzRhGUJsQHnjmXyh7LSEMCd5ufJmHZPjPf7FLh+t0gJrOPY9njeFwMu/2J7Is6
3VzK8qap4/qx4sZ+5gG2XpxZVkdTACZZ8xlNgxwcDc9Vk35V7Sk7Sa3uvg26Wu1Ts2y+5yYnIyYr
whuDvtTA/jWVy7jXSNT01SVkAu8Wgxf+yDwylp3GHXmiHeCCNSLU64hAXATgjGLJ6rHm+NxZ430Q
goQ9tHI2+Fpt5l8zR65fNI3VA8gk5VXExRhwM+ofjTXzWiJFCKYoKdqqacnMnVsJ50rkL2P9UeuL
sxmRcsE/4QYzyvg9Lgxr7w5RvJdWmYcWEPGTamfa1V6EvuMZN3YYrIyvJLjyR8W59XVpm6UjXadJ
bwA05JMVReyH29UMK6Hpu5Z53bnpJvXQDGp/dMTMcTZouvGSx6K+MPNdv+tDY6Ze2zXVFhGlvY2T
ae5xBM3dh45O7aEcauJLicVA7dHOzItK165jDylNe1v1qjxmdIbnXvDM+sOiTu9L1+XsEi1zfHaI
2gmp6hU/HWvlFtt1QmuCRDmvy9JXRV3earjVz2mri2205NpXSYKnP3Y9isJkQp2XE0lwHnA9nVa6
eJ+qxviWxG33Yelj/yYhPTe0imLad3bdERqXt++6m85Y980aUVYzcMCzeYJjUC0LcBNlaodAj+om
zCZ0VjMP8a6omzVQ17g8rVNt/5Rwrh/NfnIfrcSeNq0t07dirEbgWdaUsBvSRt3LsmbYtGNhntXK
nh5UpkCzH2nob3xzMdXXPptVlGDSfa6A6XDwWG6LTIYT2vILo+2DvEuqb2WejMAZWeR3ZtahgV6z
BzHE5ono3/JBMQa0dWIcvydDrNihZtd6wKaWnznEBcHhoxAsTKXQ+oju5ldNA5hctjYPBBrarTF0
0aFJi+maOGRqcssMMB3AbbZBqmbFe6pqsqBwGZH0xUNpQppSYrRXbK7X3YRzcvEp+CR8sj4jc3RS
88JPSPBkRiO17NfqGOQpimJZP5i05xhVsMCifZYd3ansefCRNjsHhyjjfcLQJIiXCaNBY2EySaoc
8IAdjVdGhPW+d/vlLVbi/E1YzbQX4KWpyLQ62i7rEocxY4xTX3QL50ehhY1TyqAaZutqyKLx1TjV
fuQJBiBr1tqPtqyK48Ig5DlJkZEMVtIHWrL2m76W3B8IqLcSV/AVFAozSX35MdTVzLq5RB6povX5
rpLKfIs70kRqW59C2D3RTpXTWngrg7rCW+YYFyi75Y86Rbt7HyYgSDYcyiuS6TBnlptWWi6rTua0
HXr9WrNJsCjmD4zzdz9dqXPgKlrzkzjT+Gh2pdp5nSiUL3qkl1sOWePIe2i59WyxW9euJdOqWr6v
98lqC+iHbMmhOLCG5BkWphG2UfvdjfrJi+ZE/2Ac0m6bMhaBSo0VqAMoAlursrsydgi6GFdjtzoP
M535dkKDfGRH3GwqjLAv6ii+q24bPxAOVz8Dms9fRcvieZSr+rGiifDzkTYp5s36qpEMXlykyVsW
JwQHF6OyVZkXH2Or4/k0lWUN2ehGAdLZNfVJ6Ur50Te2Z46w8iaHt8vUfdpnvZ29d5Ou7kYqz1cV
FfC73dnDI8iQ+txIiw1kaaLaKyvZvxjCLu/ZUWr+02GncxIICBkoC+O9GgCK6G5jB9kCS4DK3BjO
BoFsaM3MWaWDnOTVHGfpGxUVgTrxK5BTPtzhejILwWXYoe6u9TYx9emD43fZZH2jHVdtNZ4RkImN
0MVM47l02gPANv5FlOyXCtJdoNOqBAAYhnCwluVUzfqU7CYYKhzeWvoFx6gesLBnYxzR90eF+po5
BWngmjC2+sxoox3HLxIXWNhaDB3mpPpal+aTMpqpz3L9ZFDJeo05vTnMnqBgG0h9h1wNclNYwZxL
d9Mia/cw099o77hacvVdaoPi5TF2XGPAjJJXl24tH2IZf6C1ZE6DkmNpI89p1UfNma6Toq8+pU3t
r808EKmTR/yHmEcSJ28C204mHBvlpoiIdUvGDr0IJYk2LbrfSnnWFxeBBEH24YRnmGZPJVIUhKDX
ZJzEbD1K+vv1mprrQMC98+5Q7u1qt3U3M+SvrbvKjVKuT+ieskCzk4RG0OZMWtujpTtPutq8pJn+
irhBDcwojXxCM+2AA3MXZc7XoWx/JfVdyl/kyC/dbvG5XZ5jl896Kn8aSqQHlhiOdRvv6nl+ry1U
FLmB3deOszy0Y/Olb43Bg/vYe6lSMkJZkw7xtfUB7VBnlDB+ICu41HqObrmHjxBJbVtkquLx49S8
acq/uBbCC5QCMkSCkWGd1/gNDskQLHr9dankC4Vu4GJSQI2NKIV14v7/ODqz7Ti1ZYl+EWPQN6+0
1am1ZEt+YWzZMv2iWcACvv7MOs/33G1bqoLMyIgZ2+6ERZmTutX/ucWW42Op7s9h/J09RcvMlHuG
Ms+kaBgqU2X9t6kGNjt18Oqv7RkyRPs0awd+SC4ccbM4XlRw7gmbRcyhN+x+RBj0PHa6HWvb+kVk
8mF0sUotU+OfKsmzylu5eJW25RHTlv0t2IIPz9dm1D7dPU899qIQFP70JVSznxY8NB/gwYbvNfcF
9brDcqpcvuahJ2bbigi2re897V2okFqTuiNZUSp6TfelyivjqWxEn+DRgCpJxOLqm2o7W2YLAzNY
XOt6VIf1NNVqru9NX3O2+q578bFzxrVf5t8bAKRozQ/95pQ1++1AdOWZQ7cR4yM0YuXW49/B1JnM
emf7FeyjwpcdHIJcciVJL3jzaWAxu5XL3CfO2i4/Vq1q1ujY2vnJXMgDWErhRkfsvTc5BAB8D3Mx
cRxa63XbNfuDDz58Us1zl8gwauNMJenA8X7UTmI/Sqwk84Q1kl+XTvo/ocrMfQOmsT9ClCC+uPr7
47Ly4qv1solnZNpkcdT2AmIEfO5oBa+ev/vhoGAOkYtj1F0G/RMHOy/YlRpjUJtHG265af8tyO4l
UtM43+9LefZXTKXG4V+4qqiYOJPGgGW8MAh9VXPz0Pj9qc+95oyrnrUiv1oCxudCwkauGmdZYX2O
JeEuraPNYvaNV3yWiC2lw0VQ2f/wLH+vNg1PtoPkRC/GEs378gkYFIO5735UjkKGEND4gBMvUYfD
3toNIwQcz51ptt/5+btoK82vfWub6HD99mzlzee27luqKsN4ODr6jXFio9QQKWAZKG77oiE7+8dF
B9+cef6qRVYH7KoT3VPut6wb8/BJDcDf0p+6dFD2uz6WL1PHOKqVCPbk6VWRn9a7G1Y65ABGCGz1
CRMj/+BGvWKRZBLzzVgzLAIWtfhBpcSnZ8w/qEB80ud2iiatepjt4AG4zcvm4s23evcZh7QeEYJf
42BUUueJzPl7LEjl1Hpfpvq6/G3a8cOQA2oxII1o66e3zpw/Z5YVX5Zluvu1JK+QT3HZTB7FucyI
FGhUkTaPU7oEi/l6mK3BkDZ+QybJIxrH7/KA/noMVpnZTv/TnJhqe2NPS68105LvMg3rg8V0ojd6
/sD+6T1qvWbffFaLT7MV+fMyjXZ8TAH082CxX4qFaF6Qs9ygo7jRkM9vdldOqbDG7kGTB2DRTrzm
pl7i5l95zuikHnijzHP+C/AYFEhvwLnfF09M0M/mDhpBO7as9RAfCfNTTFFzgJBU3MYSQzY/Csk+
ccxi+1t5k/2Acct/Z3Xzo/2o9DPHFwej/ry99e7eX+d+0a4tBsAfyFbGQ7urYud0TwEByrY3/GCO
Qi3M6zxFwSpSaRtd4mN7PI3LjkSyVVBvHflH5cF34VZGCMZygm1iGNlh7hc750HfWC1pg/tIBNNy
/2X6Ijh3MMtQ0lwZd56QIWBtclY7xoWuOorUXnf2fRbC0Fu7R+WsZSxH7epUHTOzPNLGch9al/+g
RnFd7DhNm+VlN1yc0fyQ1CWedt1a0r5kb6D+mwcvXl+eAkJPDVdxIFL+w+FIIsZ9D7DD1rhVUbN+
NrrhhzyOb1x0v1tny2bgCa+mXIiwdNZwbYRRxCSoAev6Wpmu+aIjKrVPuIxQ/Xz16mrWHHGVLa6j
W11XYy6j2mSv5Bz7Hwpi8R5MQqTCl5hGaUUv061E2IWXeJwKTXwKNVnXtd23qHfbb8sJiszoGEkV
cd1YtOquZKx4ppa5vU5riQbqTkva8OulkU79aArPj4naNdS+6ktcuJ56HznsvAPhmlNHI/85zyvx
jaDkLAfhNWpRxBJ6H0HU5GX9ggzlRbBzUWj68bTL/Pc4FMW1Uu7bPk+gOEqAUyTvrDBn0Htdd3O5
Bb20PtvVdBDTy/9yc5gYzBzq7TdZx1tvKJbOo4qNFcs8Ud7I99vx6q1wZeci4Pqn3gyH4Ke1iqey
5Z/klrXJy9T4hrk3ZoO5+5nPv5qm4bZIEAd5HhJ9XKXp3jylg9zwKXYX4NHfgGFwhSUBG1XeFrwd
hfdvk+O3KVF3/YIzp2Fu8onz6e/G6bR0No39MnGnzoA4XkGL5K/uZmzx5pIxYf6WJ+iDNIqpbUxY
/48oUI4Z87rzEyCeY1TlkCXmex6X3Kgeu7LqzsNyfyRWRE9kb8IwdxzG4i54BqPsZEbfGihm4Ntb
286ChgZfYFFLuLtcf7Bcfoii/ey8vY+2boT2vJQIdtRTIXHyKuCVtSQsWFU8uxyu/Kl3khkyWuI1
x2+OpWxuy7Rl/NMtfky4PUbPk1mzzzk5oJJs4+xe+fwT88iF8X5IR6Wk6IKQFU6/zn5DEho8VJtQ
bKDzs3M4C21tcONmI0+y7vu/Wj+xnlfdQ6uVBlwTwpVcSKZzOzQ0mSN8JV3Ztad1Cnz4LaVG6KO6
cW/tTpXf/w3IgCF3kRt23ftE6x4o39RIJnh/Bm5fe4XSYG0nx2IitSd5HctWP2nevDzA3/8AsaZH
k6rWuPB3GXp6D5hGG161midTyGVhAl9dt5Hweu5FtShPczVPZ6AOJiZWSYtjSEMxiXfDLRPo9vuz
5zZVNlhmyZ/kiogA03AGP/3m8tHPNL/93ry+pXyJjnq7K9qTkXcDiZyu/ofjSFygk5enAcwc4ezC
CF26N2JpsNfPcHZ4Bhrbpdic/VGt9udiAgcp7h/3Rd3T3EcDbSffLGaEdXeJLdbzqc79Cg6CiVin
9wWBWvaOhdbnS4Xt90Xt/nI9ZGs+6J2hv3ddfcdnDiKtLPQdu3FFuvkT3O5FK+vUWOR0rnaxJ3Zv
zc+C5rzfg+5O8Zw7AzC+wie73P8xxqOgIbjvx3eExKHiEz0UkTMdgM5NLtfh4VdWfHBhjtfBoQHU
RFrFWxaEiGFHYmsakt2oV8/QhzQMCAxlg6Fk6oE7/cczuP3cscBEB23KT0AB6HbizIU2N8xZxx57
ZrMWZ5xQ1ntFmOqzJTVBaMjNs0HnUhT69xJWTSO3mhcrX30x8frwTDdxR62NkQSa1PO3IWzcnP54
mD1cDWx1aovcfQpAeAK1X/Pzypc+rhs6wLGvQVgiXxfpdrCdXd/iSrmDf6qtQJbh3PW8kQkbogdA
f9odfM8OwMhzbuwebrp2i1vd4WuvNxiIFMqYz4nqpWSNiyfHW7PC4oNcC1ec7AabWEE3KMIeNux1
k0ml+dNpZ1TI7Da3L+iBU9xNBROgDt8TaM8YF4X+uE4Tgu++LMRhh31FIjOYZRm2L2y0/csh1hwI
kYvyMBlFEFqauj+LORCcWwRJyjD44C81XxAsc3ks8SueypXRvACMyOPVLR4mrdzB2G/NtcQOHatl
mh4LmLDRNFpI3katfyGvlNGBvZTni00DsAWTquOlmwXrTo6Py26s1r1KvNlcLnOzb5eFBpJrVZfj
SZXTeMN+WF/3nOdxWMCTi4yBtwxv2i0qFD6TsvONcC1XI5HLsp/thd1dp+KVK09jh3q5TwGP8YkF
nyKocMMS+TzWsk3aClpKtIxkBRx8Gz8md5jSwa6Da20tjIhq1mdOVVD4EeSxxFhyKW+qpLvXkkqe
UEbrOnaO6Z3XxvAzV7U4O6Oz3Lb+OMhhO9OvqSxH0oLCeBSEDUlujOOfrVnsbIMC/lFLfBK5ZYjr
0AXrxVywaZtT2/zR3RdtdlnPdYJhz0VA6h13X7cnLX2t13nY3V+Okxcv+UadHy8sE1cCfpPfXu8z
UzQ7Z4llve/zttVFalPTk3m4+i/c1F3imUfzhIPQO6PhGy9sKQ2Lgj9WX71qBaUZs32q56l+oJ6S
RlpnW5/HvVke2aq9KztEXcabPSKjuIVG5wGi0e+6M+VlIMUQ+/7i4md0raQj30BWQNjdr0ZbtjNf
SA5Wrd+YN+fu0qx9+kBaOR5Pk+3If1apu6+dVjNHNFvlP86amf90qIxjmVw8CoBU4LB6A0nrbygv
6396PgRErHtj+JwrOV5o37J+ty7elcpGfF97/XiGfti+ucuhx6OsytNobyLe5nF90od+p/gBp1co
pomaTX6MRKBWTXtF1RP/de3KT3x3Buyvw0SOHg7LIx6/9dFYG/UUTHXxqXRZ/3SWrr9gtz9uq6ya
b+lqNWom1z+YAgxlBkkQDe/CnvvmbRq1+UlHj7zHcLQnXxD3W/l6f3Vzd9TJMVQFfya2j/08LhhP
ks2rVXedBrBT8cwrx4/x/Of7G2d65+DcqtDNV/PAEdGrggBvm2tBJnPMS289rJ0l853dM3Cmm0N9
22Vxb/2rDE/+Gy1BAVteWo33bLTt9LkMfPQTW9XUvBMRVk5sWxsJ6a3nr5NMajLWiAywBuqDt4CI
d3MmEw3pwzPTtXLxHkperMRJ27kSl1oZtoztMSBjTs9oXsZiwb6W6JTP7Ge4MezPwlTuellry/yJ
aV/zIgdTmBHbBTMpMXMDiZ2B3RYp+hR+Q16fQRDPTAeUWRQFukupdJt3I/bQLrHGpeDZYvWtlziH
Pa63wOq0F2i8dhD6q+lasV5Mor0SN26cWwDvoD9pbCkqG8q6X6K9C7pXSzuKj7XaFQUVfuN3qHSL
KSPuSNx7KRyz7JC0qikTQeUH9CJsu+9jc9TaC6eldYz8bhZ8TfOgKC9sbjsX0ca0x0zXFMoS/ISA
6Lhe8G/djaXfMs/OaQ0sBe3QvOsGu/rBmUH7ZYggyCjpZtVeNf/nYRtjHWm5Ph1c/Btdy9a2R89r
JuVZKWGF0Qyrvq3qm2FTbcIdz5aK7+GolpBkjVPHvoKyegHa0zCPrMJmS5Q0tKAbA8QPysYJfnJW
NGEprFUp/Uxayi+eh3p1zHSvtWP/uVWmCsKWK5Z31XkHFDdT9s6/0cEPGkIF4R/ZKDz6QcvT4QIM
wufRww4wP2pjtS+JtAf+Nh7qP8Qac2nfbdDiPFnLoOCS3k+Bc96CoTUTo6ZHIZPzgrmIfbFcL7Pr
AfAYmpbW8m7dSuNBWnptxTweiz1tJipRiNgMJJrMpq6uOTePnL+dMv56ahjm0FWmnPEus2lGcH3z
BeyML6qrWYiA+F8179tVDY6wv3Jz37EI2I1dcqJ1HemlI2pk+Xzs1nYf5EuB45zZ+FUEplYk3Gzw
7OF+m450qOX+xgd6syH17LC/+2G23MQ/uHok9k4NAgxGNbXp0R7w+SqbNzj+MG8szoXuc5kRtTfj
Vj9GCI8dnGCU5Qkx4lT3hWa9287cfdlEPLSscILVeti9kYArEAZlxSY/VnXzsS5UjCVF/kb43yeG
b8qJZjY4omW8LHW/IX7Pe/HAFYoDGMIV8HqmgkkkKzdxdjuSZNO1Hr3jN4TRXN4UT4fhfiLknlwu
SqlbPwx6foK9M2wJOi7veW8JzDksjr57Hgx3K9n8GGsyJh/ae+bqqKEg9j2OAQ4BQIN4rJbGO4H+
HrRGuTTtyW8bMUA96RwM5q1ouiupEGRsF9HjCP0W53HCjL9ImEeVUqALTFtEE5Fa/6oC3FCp5IN6
z3GZfnuq13XIn6TyfSb4Tgd+wUlgNMBatE0NHcwwmGgEqLuk2lDLgZF0OVJ7TlV5WFn3+DppssUK
wdo2RSLu8dN3ndH3NceK42WWoSbkMsMfH/WAH+w/HV6eEWG0sXCQ7CMunaRRxhRAo+/RIhynQE43
tAb3bF67LtAFyGgCVc6Z9IvWm4cVWoXZfuM+ag/YEdVuYPhYBFYGIZnZ91xWFvc6yukit7TK3x3t
TiWjX44l0xsZVGg2dPCj6hyBqV8Q3EqSJShRIMzNIaig1612PM+ug7Xq2FvWy1bV0kjrsuk+p2Li
oJVjM2pEBLl16N/9dW1q/K+jqSkVcviy+FsYRT6ON3KX7i9vNaG/tAVu3w+rVOOHbJXkZmPiXSSr
w5LN7YHUdZ57vbiJQpk/lwF+YsJTsvfwe8xdmVWsFRJtX5Dwm5Av1rM/2mUfV2w2W+j3cv+nTG2q
X4EQKR3z4Py7MXl0hLnZtyQTIZCPL/qCETTpfbs2Hk3uT/Z23u6SvYpMbx955fKO3B1OxqMzW4ce
Cb22hRs53sBH6I46EH3E2EQz6tJ3vZl5G5bvkHoWH16SbVq/8onWrpS23gCUgD1P/Ojc2TWSALYe
KYC8RggK6BU7TjNqPG+WsSvTxd0s8UMd+q6f3LZp4EZq+eJeS4xWS+xSFI2swzh35wysHulMLbRV
cKfgaQQwq9TVimVNVB00eSr2Pq/TUipt/zCnI3fP/iZ8LB6m3zs57tEKQVTnx+f97A+BbuGoXCC6
cmnNYxKm3hgdzuDlfw98+vjyupx7nS4Xmp6D2cutCxaPjTpRuSDtkVra2f5H8rbX7qj8YIoWhsDK
jXZOyXWFyRr8LN99QwwJ72XGSoyzdoCZYjSQczXDHP5Sict0HSifyCkV4GeAoL12dvDFHO/AZ8om
GbZh6hPF/0v5Oh/GZJx9WGkANrq6ctP6yLUP7ei3f/zMzPGD942Obcwq2qXjqTg4LteU9bBe8GIM
5S9YilI+HC4IrcS0t6XmjyotzpoaqNUrLODVgy+iS+4sQK2n8rtxd3ASqwcn6pF46np8zg6pkFBa
kn8hfTQ980pnWlByWWo4ipC4wyHrrob6Yx1KBsyiTiXLuzyAY/cyHkqtN40M/8qNMUej1vPaiE1d
m5oL9fJbzaYi2Lm/dn59b8HGBH8eS9UHnExdRI21zS3/b87uG/peK/XfATzpdxig+IPwQ1R6UtDT
ILJZLuI/PJNOfcndEnjQqBlud2qQYe2LoQYNDbHB4pGM/HgJzbW2U/+etXvat56PHrXIG1DLmruh
m0SLb6zQMdzR0RjbxlL/3vvSbGO1OcqJStwz421jzjdQ2i2Wdmjt4n74hepwsszO8q4ksNj4dVUE
6uKiBYlMFW3/VHlaCbJ4pE6YdzIeH7zuQmJjgYyu0tFSUO03VAoOiIFY4flRh/V3ONyVk7uqFjs9
yDf+Ww503NuheQgbCs/k+DlYRe9k9K/1LJq2sr/wTwxNzM267k+Urg7DZ7dJh8iJMoUp3klb22vs
m+OhP2o0jrHCMz2Wt+AgSX+zmhw3bWt4zfKjmwJX+8GWzwN2Gprhq5pWY0BEy/v6hV0Es9bsI0WG
OK4WoEnzxqCu8WDxYktK+3Gcgu1P4Qu7JaulhMEmBRarVbFFpge2CBrInAUuLIwLvvxtiZ3F3vek
du/jZUENdxWVpSbWRxMHVR41rDNNOtaa5Vwsy1TtS1t70sW7afV/FPgGFZoakltSO3epcBhRAqO1
DVZ6ztzN9R6CcV3bVFmQtaJgnDwfq1VjNFc6zks/dT0NaFjTIFhHpCvMiixPsyxnbD2MMYiZuIAT
BbriiLtlFbeeBmW0rbYLdKwbmGlinvN6g2a1GHWySnut46E67sdQrGBMR3rBh2bkeFMl/j7M1dWu
zYbLrQj25rk0nHx/kYHJRxMm88rBoJq+AE97ZoRJsdPiCdOSFa1dBaNZze2wflptX8rYEqvYklw3
Jhlz5ZRbtELtHZLeqfftN1H7vIhpEkAVh8y+Tqnrb8598LBcUnr9CvkJOX/4VyKL/gTeTClgL323
I0k0sVM1nrWtSaABvwz7zsGnzFrP45Qrit6cNzyBa0QUBvNLoB0k/FvWa+0bJEFdfXFFmGr+pwa8
pxehdXYT7+ztU8kAKKvjYR09fJSw4hvrhWI6MUTBcLCxT/jAQF3MR/ntmyZO1WqVkIFEu+8u+25n
oxOuvZq+5pFsKgeHvEB6I/0URHcj63Cul7w/Lt6aizeL+f5TFl3uoVRZA/yp/1u0VKAFv9xl8eFl
M8IQFsDS+FUzvFNiuBRw92bs40YkkGtbGCRMQtl6R63yCxA5tllbwG+yc5Id1w0WCW7aQdfy9wFn
3XCumlz/wP84m7/3e0d6UltjQ2+sITvtUiDc+SmFMfJt6duVpxtHOWsjK+IOo9uEfEBckS01jj9G
M84kjHieN13yvff1n+R1Cy2FTlRWoI84fJ1qAcv6gsGEyRx/CCmsRPP4xSQsU6J/djn15jHzmAi+
Gp9UTjQcTDDfLqh8Gc7e4ZkXYBfM+2HhyRVSu9QobUj1kQH63cmPxfgspHvUvGOgKploV489COQx
ZmvFYrAWDZZ3s/MWmYmDuSolcDs9L5U3aimmpeJfV4v548ir2o4BnrBV8gtDAFyh8TwOrb4eJ6q6
iOXku9EG4QSZiD3xaAMDyx4FJyCRDstLp3Irm5dNljnaZL+aRqzPG+kQR28d/9naj21/43U56tTt
7APJt3IvtETnQwd/znSK6VRwFRh/B5Um/+nWzEo61MXhPAz5IaZH4R3DdiU2j9nDGW3W7bCsbb39
gx146M9G0Y8lcIhJWhl1HYX45/oBFD5eArnd8CuEos8ONhadxjmzWLEsHpPtfiqUx2TatT8O+MnY
NjDf80b3YwTMgAV4nv7WrbHGmBLOfPRoF0EQjLpjNLJ7tSk+BbD3suP7loOxzNpCH//0WrDD27xL
yVt1603/1auP68T5leZI+0jNvvIvixWoxztuJHI0A+MhBr3r1nr7qbU2H5objggP2TXx+aJC+Jy/
EDFoSOgo0CRvLTNarkEwYWi07GqGHT9zBmRrvuHcuBOv8S5iCTVjwrVTzFBfkuUd4MmBHYo3CZlq
I04K0q7guz6Rp/2pLGbPbpseDc+2snwCGebyXojK5i5aitkPjVYgey6Bncg1CMKhgv+06DuPD8YZ
rrlSe0S63S+NK9VTQ0yZLtGCZgvtsOLc0Tem+WrKlD39NtrtZw467v4hElE1+ojDHGizpuuQe6ZJ
T7FtTamt8R+SLReVxe3gmM/NF1izl7mxvLNDffoPe3b+KNbeyHVy3B/F6P9oV6VnYiF+0ufcTZAO
XeiHnp3lpoBox9ZeHrhzQIleOltd5sBGwPa9nkap4F3k9ivhAUTEqmqfWLe7q0lgBuzqNif4zHae
Xp28QtH3QnkvS11WJtBOeUdY65URcxqRkbGMz5aAStdWfRfa5jRd1Z7zzOQdwe9p+G1L4KfFNljh
vduURApPhbG1lxR1xHhw6f+9WX7r/9cbeRENXf2fLrY3WG4/vM3ZTmbXfZR0LePfwrMHrIWWQjw3
senUVMbWW5OV1dxHFh+DOVwA+0U9/YzxYpKNCdDiwqbplkyjBykjMzIk0FM0QJr19DIXRnnZPWyp
DpXKMBBrbBMTtrJiKh6X3Cky5FjIYbLdrkzKrwXTfFxvnXertECLB6pyU09q/btCtaEQQhtuy1hZ
GaPqfAokV/HS2ElI2O524Unfx0NuWhnH4+qutnBJCHG6YEoBcQKIhRhuIyxiXhzGlhhseI/TsOwz
pAs35TFinYkbAGk9SiuWK4EE1sCc/zgN0LuqtI8NESHdGYQzV3lT5rodxqh1IzbW+11q0rpxluX6
s1TWesclkQY62OqrO8p4OUYe6QqSlJRsHr1yuvSAARcHlsethP9z7IwK4xowDZxl5bfX08+8F3Zx
5vGEvVQqnEKVyRpo5SeOtn9oW7hrZERMmSi+HB5y/aTe563EkVoRydtL9V4eXLnv4J2w5vl8Wala
iPre2WP46GuCjg36hoEzgh/jcIBDkHL49sasBy+OD5euISeesIkjYug2es/qcwEDiNrc7RQ2Lsao
vZP9oNr+mhcsEuW0NanUhh9GO27pQm96FMwNvpUD67tath4OuhhfS3Vcj254XPbRPzHZ8VDrCj3b
CSEk9qTtCcIuKz2mprTw4R361fBhi65M6qDq+e1CDnapo6cvcyhTcDXure3wFELqXFKrWfEEBHxN
mlr8w2wBAXYBb6AV24vRczfCC0191UytiReIh0Vb+AiaTzu7fLIFxkUzvLfCBLmEMzy0JwqDtMp8
b2ZyOHyVioiFlx+V3P6rpP2z2MWbZufv0yDlZayXq30cn/k8XdZizvzOTClPJkdzBA91nmf0ePxe
bX8IxY6/Z8IkGgxcyR0nXdfpipsmmbr6D+GoW6lYH0stqcmHBObwHw0SoExt/d9YcD+qC3jiZos8
4rg0KiOHVbGPKTrE5f/LBv8MHFfdvGr4eZjGd11r/3lieZU7Nvt58sdfGviAcMOZTnc0b6zS+BCT
cWHych78ZrFwPqyIH27/zt8zEobl8NhholtyDtKWeCNR8L6747U8tHduFe/ubD4Lk+9evh/ZtqFR
CUSrkHvXr1bIZ8M7HgOEsxBPwPfckpiEDZVaxXYeDEImgvwv6g9KLr6jOZRV9QJ7iB18zs8Msx8s
cXooZvO1JJxUOfIZU85NKfN9N2EVt4RViZUOXgH1cP1qZJPds5dRYS/vREvjpSOzx3OOA4p+hXlS
obhq55KYKYbdiRcyf31NiwxdnLZ+Jr7Lsjc0Bx+04Gqu2tl1tb/jQfLUwaMJLZK/xU6GjzM+mfVr
R+9FWFFjhkrse4m72q9BvYqYRYIY7ibf7HumNIc7xcNneDG87cQI99LziFQBBoydSwWd7+sDr6Af
i8mbcVpJerJQVJGwtavkglF3AEAtF0LpJpKi0L6O4q7gmMGzCnzE6Jyim7ou3ji5fWDM+5iD8WMx
5BErT8P25JVZ2anLUorHonFODihhZmkIhNxKQ/4i8U5IKrK1+dnsBmpcYFl5s81suD/lfH7p4WEm
AUuVN/xLPGbgNi/eeG5PEN2DP9PKgG02/wGFz45t+K8rqjfNhzY1+w/ulqPbGrzkTRw8Ybda392+
fh45brNu2OdoL+bUgklSFF4C4OrL4F02FyJdvO68c1nuHZ3GA+2Hdbfpi6q/+uOwp4dpPZtGQxxW
XFrWE87uZylqQpx4KrcXs5RXaXs3hmxIaUusORoWHXmeNKJoLkmwMSesjKUP6Fm/ASYS22fOEdGp
rD/bKOs0xw9CdzzmBy0s6uXkLEY2VgQnreUPIjfcxDLHdAlxzRTBYzWKF1LcO6/ub95S924YsTFd
0npWY7bgrYmN9U+OlnoQGNKoKsUplFa9fUNfxX88fk6Cr0lBwc3hbDzvnSc1978CBmC/wEU9+g+V
Y7Uh0YExCor6fdAsO5rYHrPZxihvLcWre5RcgJcMH42iD8fiOtPFRoNtFghywfyL+6TKAGmeN+YG
gUPEro+UIF5MxCgu1Jboi4a9RnIQwsQZWM/1Yf2wtB2TjpkWh5t5yxiRzPjCcBF7tLoNdvdSmfIZ
LB1eD0FHvBqjtsA97DnvVvfvMH2sK+5LL/xkxsJ32PMdMZO0fpXOLv0AyCkJdVk4uXOdRXK47Sjh
ho1DU/TxrJorOxGpO5MwqNv5Ma1D4eG+c3J/wH/3vk9kPK0x66fybQvIWJOM0/o3uRhXfbJO0vQu
5EJ/BNWIDCofyCc+VdJJc296mAb3l2FXvADFGJoO2ZC2w4g3WvxJY3v8t7c72lP1xIUpCYrgZz4R
uCMq+qOtcP0U8mW1WJxMDFY4hnTxOPtFPLrVHcBdhrYb/BVEFeqhyljCziYP3ZaUP1z/vihj4AsE
+7ffEDMJKy08Qsomo/YpXSSnXyqbZrpJKwyksvdPMlepsB0MfMUZDE6myxGorHtFrsqQgzO25R+9
6tKWu2GR47AXODuL5sUryke3o6drXf/ONErph6XiFd5EaEs7o1PxIhBEteWFdCLbK4lvMDZw9TPv
kOC0ZbIq4GTMSFW0CRsJxX/iU489w2sTwvJXpfJXNtrTWLm/5MQzbNRRwLT9wlTzium15p2J6tHy
zSI82ej/cet21JfOnsJjB161+A2FIqPz/IT0iPHOxkdVvgLAPzXWhO/0sE+6jSzqjJ4brg588hXP
glMyPTEvkpceqwS1avsfR+ex3ai2RdEvYgxy6AICZcm2LJfdYTiSczrw9Xfqtt5r3CqXJThnh7Xm
cp2peEnL32odt6Q0eKoj8CmLp3VQEaF8ZzPKMDV7YWT4O1nF0wLBXh/w3ORrkNBBAHvakgiPQnze
TKrhKvKbleJGkFB9Nn98Xjvo09uIwRIohR71R+tZZu1je2Ukax4d/E3YoYMh+cQWh4Ed4yZG72Le
a2N+UlNALDRFTWuErfJpKruEYgLBQ6EPPp55ev+YP8MCjG5vHnFAtfOZ9JKzhV6+Vd4HGTm5iQtZ
dQ3JOmT1awY2oHf0zrUEdgmLf/9EbYsSdIus71Zk3d5eUmo7ybnU4Du9VO0+kBhuJRx8Ylx3Wv9C
ZhbK3Kdk/I5E62X2k9k3QTb9OpVxlIkZq/RXvftnK7tpwMNEJYaK3WMhT7uHtHIxkVOYHzw4Whrd
1QipwBSdhd1X6AjYdTtdTca5KW96DJEbVgm3akLgUkO+24sS70AF9Xq1wf6jW95F9eNZXHxCEMJM
bX9Uo3Qr62Uu/rr5NKh1z8okwsHSfEX0gskAFzg5APwZ+dUgl3wX2luFz+WDz83LOeUgILsx4kjq
c09YxLOpoEekAyJ5lgg7ufC5ZuaYjLf8Mc8AVj6HcRWawyan/6oqZd+lNe87V81F/CMXcli3q9jO
8y/CUDDLmyI+iOaW5rsFQ6z1NeVgI8NOCWzrjJLIHoMhw7d8HPSPqQoTZbMsQfck0UuNJvtt/bNv
vySCwdA2TCew7C4LlRIOPn8xXl8p7PObIc60GgoVy83h3TP0F1vbWfMLYVrEi2XRPuPw0vZt+wRZ
f552pvGlCr70sJqCRvkc7JGHyvTsFuTdXSmY1mQXlPyTxt1QgVtHyxgjLXpvctXv1wtrgw6ZpRMg
anE76c9cfKd655RYyxArmtCvUna0JHwHfgQVWigqqi0vm/ZLs4N/wfEXyFqIg3hmqNXclQ7tzRU7
JCrJQvVQeNfSdWTn9ytxQ5SPVg34ZPFRO82RFV2ozp8NSAgzOQsQvpOnJZ+PbjErX3lBUstfx73y
uCGQCt94TVhbuAbrl3Z8JZiia6B4qifNukTrUee9HTdlRuTZBu1LOl7kB/5B8QjjjRjvNxeeQ09a
VE96T9SjKb5Y4yL7c3tNbJjhb1Tzb2gHRmWUN4gcjLDhcmmRK5PEAimSGBu/H/jFxttUcYiq7cEc
pF225pulmC8QP58S6UXGm5iar07/BqzNxRHssj8Dxgn5bNdIjwwbOZjKP0f76PRAFW+N8i/mkbcd
j73Z1CB6PxjdtTQ2OgYwJYSkmKzPbX7nNpuJzVH3feZOZh4aqYxNyUsK7ZkL4tlM8Ri9O9KxLD7o
xwl0UYZnzbmq4tDB0dS8Xjm31nYZb6LcwrBrDqWJTnVnQiiyx40YAtPxgUREDRuTfd3x8rIb9DJC
BviwB1BwPhGqTI1SZcfHsmDOJ2ZxBkPhy4wMi+zJFgH2o8TZdOIcm/tUPVvJEXtO47xNcxCjEs29
pd+v5daqjkt3UmsUYqiyEe7H2DHuLLEN1Hqt4EIkctIXWbCMpwYmG3v67EbcgpEyTnuxeb/rnY7E
b/Hm/NvEK8MJRqh5PvM9eNlwM/mcKlQVuGZPpnJPhj/rE5qoK5rANnEW/ywOpi8+o1tZB5l2Ejmz
136naZspD6N4i7booTTutxZHy7NWXWjVLeMkAbMH85GfneWbQ5JZzDx6hUzExq9i3xJtY3TPmeAg
u6kfswzP9atXn7M6NOwjWjOH42miTXW1amurhwk2X75vZfT6MBmya9UFFgOWllGzb4ijFV0RyrVk
1xejDx6AdZr8kJUcWm1T/VFiIZPQ+kNjoXbEux0WaO8beu6wgclvHZXugE0bRSeRJjhVo+cm3aMn
U0yigTZS9t03gClCx94Q1lK2z9ZwVvGpwjXCShh748OozIYEbKdjPzXlTp/flnmjyMSBsM7fsGFI
HlLXo4G4GY2hlfoj2ohor5XP7XpUbG9ojoZy4mTPV6rMf7X9pKpH5nnttOFSLwx+IiEaR9HD70Xq
6OfKZawQ624aMzAUWgBvqU4tYyWFSfcRgx0o6EpC6os1+ZSkez7POoG8w6CEdCi0f1dt9oZ0hxui
w2CxuvUU1BCjJC8a4OK6hv0mtTsZM4XYRuPWVBmIgmYCJeIiYYDbaXvJ6OnMRB1uiVuno/3Y2vMu
AumFPE0Q4It/kiXxNkaRWyEkwUJVhgoFQ7GdH28R3QWb4UuacHZU9MB/jI4f2xhknisWjvu6+FjY
yu4YEZZECeQt9b+YaNEBOs6fjIWHwmNg3Y7Ci+8L9/Pwr9LOqvNsW9x2u0icZO1bm0dmU4mH9Sfj
s8At6NbwDiU1Z/uSl2fcSAN2vRUXhJxoR3yG22FdD4i3PSPbFcO2xxITyao7GBMjDHKzFO2cqeOn
2Y9k8wCVSOVnTV7gFZWbRFNP4EVbD0XQcW7sZyqbx5HT/OglnkhTafZWonShLNb4CKwNW1e8vsIN
qQ+OQmBpDQ1Sl1kuMfL05ofrM+owe7XSXLspy1g7mcICXDcGZYgY9W6RCDpBXG2JDOmc8WM7QIjR
4bEX8nX7NDlpYCEW7S59a2OappWZnsyhpRSnSEWDmomfZLy2JTSP0kUJn0hvj0ZV2L7+EIzBVwnI
C8YYKUkvDNAb4jVyqLC29OpoByX9p/PNgqYePMs6xC2xW56swdYmzik92s1J1n+05GR1P7r0WrU0
XpU/cMksf7H4FdUXTkCIAKvkTs0RvUjN50vFrbrZXsxe560b8yj/mxU3m318n3ht0e4RgxYRkRBv
01unHsiKmrKD/EU7zOOEj99IX0S+iaqnZN2nxmW9M4iv+kAtPSx0c7OfjID6JkLRyQdWbQbdrb7Z
UxoAtE/Rc4KJrHabjfnOWL0efJOd2Z98SL8ssmVJ33u1afgVb6EHtg4dI6X79MRzx18nT173EVnU
xU8UlsQ4V6immba3x0c5YG2wpjevElkzu3g4sAjAG57iATrEuPTirbS40UHEW4ohhSFNqGn+Ak5+
Ip2erz0YfzkUYBTAExt9Cg4EeLyZErgUdyEqNnXlU/YCOrtU2Xf5y3P5h4sZoRXSwcdLjxOB/2oi
CdbLbtJPdJJRW5rBvG9Uv5ZeKGTUciOO2RGz8Mpl32Nud1ESp9AM3PgsPuB3hKbl2/xKuMB2sUKv
DKfv2ojz2HELIz7b2l/ivbgvO45Lc5N+9pNHSl0Wznt8JhhDqo8SQixYWJY/NKWnZVe8jvzO1uec
nIC10VKUprus2yLlONxWSAMZ/8J5OLOCTXbFFaEvduFhdLV/2a/aHdkAptVOq1GRADIMFhRiDqhB
v1C3yh5+HlFebJXvqeRmejhZPi5Oo76K0LliCVYpl7+QG08opF4VOxhYazENY9oKg9l5FqSxKPiy
UpeFWTu7Eu6FXSo89ZLfTNpq33lztuofEpv2D0bZuvr8QPLluK1mD1Vjf6VAYBemvFQfcHTsbEPl
sKu+Ymub/yQvUM91IttO8Q9rnIRxAP8Q4du5x+27XOeJ8LUrSn0kL40bXRxs8d/ibHHaFj7FNxcb
nnQaRDhL3X4wvZVi3DqwClU7zzBcWXGXWy1+JuOaHeIGBReDmPwp2am5a6io8b3kR59xmKGxO/Lw
9gZC9ZvVMCW+dykL5ENSPK3juSSR9t598T9x1m66uyHY0OyauzqH/XV8yxnYI+A1w7k/TCH20ly/
1FCbPGBRMQM9yuLafbjznvVwbsMhKM/OVibeHJTawzHh4mOYXCxNmyFMsA8krgk/iJWga/3rv6xf
FhDWTnupc1yyAadaOaCw4uDxqE2zdJu1r9MTRhClDvQkAB1Ay+twHj/jXk2Xi/NdOJ/5cz5d8sF3
ShcShO5aWNe8/iv944anrKo24Lcqa0/l0H4wSHS+cD6VDEDjPaoOhk3u+k8TvhT/tWnQLHspaO+i
xnnGrMfVD0KE8XQdDbxgXrItiyBlusLfFu/Ms+bA30v9kpYpD+Vd/ZNKnpp7OXOLGze0fUtv1aH8
Uf91X4AbiV5Wv83E5cezqFECNgLyjkEgBokCYwOjYLiGq7mfaOlYH1rKQwYYztnBKP+1+HmZ++hQ
dmXiUBjCeohTkFTjf7H/ZCA1rXG2tTcGQqw/eCl6csHpc5aYV/FeZTNH7rlKAu0x5hgxQP00D+96
Qz+jXzrrYzI05jRfqYJssw+RsyCavzeRR1qzwIDDzDw/ZjlwtIxBzUCwDUKwq5XeWI801akCyyd4
2L+1/qw1fENafS6y3O/K0IiOkv3C/7H6X7mzXSxhblp+6hUhU7Fv0kO3PU0bL7dCe+IbjVepe6UL
6L8ANbx3OHTQotUbuzHenNQA42F/6eKvSH4qwqLJRcRryHDq0wD4lYW6cpaG26oF2N+k/CA/rPnJ
1tb3eI1OiOeoa77HbdHudPaAFvmNDq3DRCb3XD6qr/auj6hzq99c1tyhvVWCo8j+i+AvjBnpS4Pm
OxGaSDLg2AEN0zfmaTwiUZgAZsQ80mcHm9nd2vKC0ztNzr3obXSJw70x/fRS8PvT5hzb8marGou3
R8mJc3N4TZxoM0twcJljzoeo17ay2IpOw0CNs0yhUwwf3iN4MLEG12BhChKSdIu/PSTsAp8Jpxj9
nHWdqr2+4rvDpjnK24o2NSUms7QLCJzdLZvWs3g4j/vmX6IURyCOE42MatQvnZRtyhqgos5UA5+G
ok5vmh5tGoeJkvlR4PmMOxQ2ePmAloVpSt6l8qSL4yBL916lap3TU6qqXqQfUDi66dpvkTDTvJNM
qPJgT6uyQzLmC7RzfTy4tYxWes6wv9q8VkDbIgRIXHLjcZjtV+CGlIzFKTd1hpTSM8EmBxT8NZNQ
i8S2bKBEa0b+rPmuy5iqCeuNBMQejCZuorEpokQBnBmiP5M9PV0/UCE/HL7GbppUjMqrcdbqepPM
Q2AN7UtGR1cDiV9QMuqTvbUHkBTYm5CwM3zqeSs74j5ZiLJ6kYznjvNWNS/j8gU93ZfIkRpqptRy
0E41v1h7IOBoJY+J6uvhrpcZWWsj9bc1l/+MWAuqpNoqys/Y8WPZyR54lX96m+IlkyibBuctzt7N
mAK6SbfNbJ4kZ6ReRrWVrXtnJhQ0caRbDdoAWtId6y4cSAaK+shLxsqrlrhII/SVyaDRQyro4gqk
OXjSqlb2HRvVuv3TOCBwTXx2daqcujr1U8GLJjMxLbt97LCIVhHk5hqOoSqUpXoD6Wzf4U9Nl2U/
DtUPYB+29xCFbLzYY0pWXMKRpAcIeK6oFXVE9e0NaeKug37CSVqSUe8gMZ6IxpLsvb1me1kTr7q6
ABLVT0PU7xyt2JpWs3WEii9IOYuq91dcugCND0ovXAt5RV/X/9RHIiAnVZFxzzftfY2WQORKILOF
1OSOJNs/BXfBQtdlaS8mGDUUxbmNVGN0jv1QfsfTqcjfChLxZkgzRIJhZDp2oNZEIgWoFVh5vKlI
RHSqqfQBNpgUxpu6xEkZi5BI2ckbNQ0lINlcfpIwVcG+TeOlfIh1/CyJvyuiJkC68DSNWGQ7wskZ
8GiC+Z8S79cR1SR/qXN5oHLUlYbVvpfqL4dA0MeWnyesxko2em8Voyl7qBiWllv2py4mo7cUG7oG
Fod41YO1nOPlqVWfsljaltP6eFBHXmWkDAK/IhTFMztnirsGVcJ0dhgrZqQNF4PtjaNBnwy5iJel
geUhesCoNoYCt2yRoqEmgzoKFMxV+ji0pu4tEuUeeN+hISPGNWKGv7ODxgXVM9lp1etYOd/wbXZp
gRKn+DD5fXtDCTXeVKJoWJMGYEW8uVDwj4PVGZDB5FW0VcfH2GxQjk0KAdAQ5iPfuPlG3+JszGYN
tZgITUSuHyXDmDBvYjXocgh4pf6MeLanU9jrRCEuwqATtJFcElfp4la5DPG0Z4d5cMpxl+rrZqym
nz4zn/oHInjAV0LFKOE5jAhRKIkOSiANoCrgYBqhguPebPcRXZWdWicllXZFr5/0IT1FcXma+byt
exQPJ7BGjKyRUPBbAse7kJ5zs9Tx3kfRq8hAnVufRcpYqCm4w1h5SVuMY5us4iNjGWW2lQ9s6nvo
iFhenTe9jH7rZA6aVkHcFuX7fpWuGNTxBzQ3pbhqHcpqq/VURSeVSM13IwIUWdE2Ldk2C2NfS+Y6
isveRcBFqw79V/kh2Q1wCIZT4xtlc4eb/BFQazB9lErrXKTOoTFu9HvESPKCDgtpN8qEyHcypMdi
BeV6xWy+89WCcYtcXOalDFUL7QO5zVOZHGOVYg98kt+bZTiZycuMmJot990ssx1k5p+cxi1bAG7y
tUkg5lFsmQGm3H+VY28ne33uEvmAP2hjV+sWRttFjbQNoRp+D7VlSeqXSkFUjZhfWgC2JC84SL55
TPaFQptVNQFJjmiVBsrk/AJx/wsEEmUP9jPh4rFwUca5yqK4NmfGIm5g7TbjMHpRjYwiZU6tBiNZ
Hu6iUWk5HDUk2qn4hBGIIeoNW1sK80TH+UcOb01Fn8Ov0W+cf66a3NNOotk4jOm7OaphW747pOOC
rSrFp2yfxfwllUdYz7xRyrZYSXAsm7Cica7TbNvYzDRYhVTgDvTE2dtTHSSTuc/0NzwiSwILTa1r
v+OjFmyLliFm6YOZA5/6Q0fESQFJeUS1Ad7FJwGCIJLhKEADu7bxZjJL4Hoj2KIjRnf12+ZqlI2P
ls+v5mWzghq1x+ak5fKBED43nxTqrfwrGwfAfaP+9LDe80JsZuzV+AbDBaFPbAyultu4nJr0uXfQ
Yo414pCaEksgk0faFUB70ryG4lsBD9mm3VHTeMFk42xYvZ+0zVnmM8kcojI4Edl2uA7TRAcbreTk
zzA6fAPfrXCqp5q9uYFGDZsCNAUREPh0eFSL0U+Orp1lxjySqAmmFTdSvu4U7TdFqZ05QGxFdWhV
yFDquplIpM1XlZUsN29uemj6NuZygne2mTVU6csCao71JpAnE6pUIu+LkZGqYjl7YrADpHQ7BNBQ
C+R9gshwrtWAmhxk0kKxN/W/j+0d2xS/dU6pxQmGcqYy2XPWxUuxEHOv1Kehdd7yNruv87IT0+B3
SnZpmI9P2XwyGfsZxKxro82G2dzkK5woxf6aUipze3i10XmrdBEz6q1CSw621TzFTfkMwGxnMS41
s3lfRPmuIhCG0DYvVwfDL1lDQ6MgF5lz0G4pvnvy6C3OkqHBmYaHaQK+wfyD4gsY8T0ui0OWFqGe
TFvsdr7M+bJUI/EF3b4nv6+h3o8d62qq87uBKpp14nxiQ/FQ/UR59G5KDdG/eXEwJ5UNT1zu4c1S
aOXjvcyyi41ksoVD0CG0whEHhuY9fkzUm/63ochzmKb9v/FYoEwk2ymJSD1VdjK21DRifpcPzzX7
dTNT9ysRLtVavxTWd9/zneYw++ic4uFTTrDdjz+koaAN5QFZcefzBTnvHe0ibjLcVax7a6y1eHWT
W2/S1a2DRwz6Bk1GAPQbreuDtsnoj02wKpj1MzgGAcNfyxDIbEI0z140i89+bFxrzcJkgDvGJ6gP
5LbCWffsqQdmToBSifzFaakf9bP9WHtfEU95S9u8RxFTNzuibL3oqbYre9PXm99c+SoZ6AAlOGAC
4SDNIQmZqqxRXFfMW6bE2Nsm/8JketglH6R40+h0t2UqXkA7+CzR9/+mInWuzWR+r0rSvBZIbu6A
upSnDjHGFSXk4mnLJIJ2WfpzCQfTpwrREd7MaOLaWT/3hiWe6smK38iYg1eMNe9Dw1HFoGLFl60g
8plNFXwET1js1tx6bMZxRC1yUqEfU2Z9b3SNBadddPFzifrTjVJ53aFYe5dRqHrFY+E44I4MgG6e
DNTIm9JczS3kTvWcSToRCzBin5yBBNg+W9UTHmGC7qO62k8J14LVOzEdrE7XHouJ4W9/EHX7Vxnr
U5XE98SEJ4fa4U1ojYINJ+Ni0eCNGEvtgD5Qx9cZQScprNhDNmsNqM/IVXOjgIR6sVZOB6fvi2OB
5yuYzeZBurds5PsJ7kUUO8uJ+MP72mQfmIEfV0Fv3KZFrD56YnOvCfBzZa9v9SKmpqOPDBgFR+xQ
LMIMkDrRpGkpgzit0+KtNUTmkTBV+5xiJgTXg8pNj/E3Z2KJCCwS35nVaoqrZDGYmCx+G8kLC+lC
Kho15kKoDlg8dP1gbB1YlujzRhNuRNtsIqWcPfQI03VQcM9UiTBDkLAlB6qmmDcLVTnjZnNkKFeR
DVo24o8ULb5II7JRSUzqBWW4hLFbseB/A4ZCIj6+JKlAF1NKHWMLKA5O2EGS2Et5zAkr6TnSTql5
xdVdXLs1R29OtCvDSIgy0dUBs42avo9CPSWLyGtElB+noi99VMUsq2t2+5R5r3mEor3NYwE1LeUz
gMNNxSIInO41G+AFECrUk0P3pKjz2qI3UhiJESlzdkSaTuQQchf3wDswKVIOObr+CPmNlI2yCkZB
fPt7fi89iCj6uGfiT35A4mHbnTyDq2mTp+kXMXvMf2yMRhA5DqBuxu/08ezm/cQPRFzr0TQ3722k
5bijhxYO4qDxwCXFtpRNiVWcNvn9IjnB2izzCwcA45G4bC88yjPUrUk9JqiX3V4e/uFGbzGn2uZG
tpvhuAA1YJtlMhSUVcrupEGX1GndZeDu20T9QxjVZd96kVhfWUZCuCmbzcvCMY8gke6+WdJ6D7qf
pUamSrtqxpuCbSLyJ2y+mFTBclZgZYAaZ87y/hCZ3iopNQ6QvTDBcEvyCy4ap58opi0QFS2UGkMc
xhxlniGK8tsu++IC+zw6KDTAbNn7JQtqdMQ+Yd3KexQbzB1b/MH/HImHxJhtRNFaWiOOstVwclao
aylq5bdyaBUyK1lPL+Mk4XLJuaIXneZawXmxkbv5Q0RN4a7AYl8BFZKvAJv6AGA9lBbjNLfFcdSE
Ftqr9Wil4vI7VaUGKXz/MWf0UGY6EXyhOQjFY/7bIlkcngZEA7RibgSgxSUqoDovGCTdORvfhZYe
TdzUnCgjghZgm0cT4AsjNfZXZUGzL63Yasb5OvYW7w6HIjxHqfobiYBhT8iU3bFH4zTBQd/xBexx
sh5yxlBqC0/UtND2FoEkx68k0F3njOyzCY6M4rDDAv76Etn9R1zI36IxX7TGus9RcerWUfiVXMSh
zmTgp2zS8qnGkYyMnH/+Us4EAPeR4wFOND3N0W45anTfMplFYVtMvKYuTT+q1PcodeZXTCvs12Nl
8JqxfNdi618kJ/8Kq072ZWoI5FIP/AlWDzfqKgbUGugJ+JS9hOx7DJ1kRBXYZuZFLRP7VNkR+I9q
frbI2MVzNXGagjhnPU71NOcm+yIIW/ww4bYKq9ZRS9+bJfqrGqNk2NqxME/qle5cjwNHwVetG3ip
qOEhE4wTJQS7ckCQ1gaQbxf0YjE37ZJZp9ZhKcWbIntwvJKtMQwJKtbpbVCgkE4JpcUEY/PQpvWn
kNYe7GNVHfsYXa0pFZ+ZCh2tG/p1m1Y8NYj/6UZlvmQHBFeH0crsjuQvy3u8qS2CCuuydOp6EDrx
mgKDXKhNi3FYR6PwgOz8kk81uBzZL4OTGeE6j8VRzEz1V5w1W8ZFYMVp1pRIaX1lWdVPco0c7lAR
e3kCAccoVhVEHuSNFEaRB2sf2wKQnUNuGxXjqMRkdlW00heZFV9aZS/BlI+naDVeymLdNLV5K8l9
uLYwaLeKPE173XDmzWoMaCtXe8s+0d6jLOMajhMQFcSS6Fi4GXAbzkYGLnUjxqje5JZdoyNUPlWF
GLyZrbaZO/hE4+lzhEIOGc+sKKvIP2XkhsEFf2lUTFROKpxQA6uLKaO0keGq74aK3TCx02xk45gH
1GSBMpHCh9h03jIA/Y4cOhptro+SKv3IendDyj8gbgOywmylCuQyfkoMDoOIEBxPiu33qI/qYBXJ
yFoRzZGdixhCnQ2/E74lYiPjipcHEIPCHsRhy6rUDJ5NHScNdt0PeYb4LGG4sQ2GUsgCq8jadCmd
g4K8EpzAFTbXHuzHeAWeYrumAm1xsIfPHsE1RD7xSrRXvK1yRnEkgWa7flFsrpwaRRLZOIc6I38C
ytQ3imTnyVSiYotOVfgT4K6+mpl7DbvYYiFTd+fCqPBOJPO87eCTuMh8L3m9mOwXB5J9aP/RTDFV
ms032ZwuBgYrjh7rr0HT7xVliWmVSCqwDsMNC1nkl4tFSLwJ7pFgHV4fG6kWcmSE2lkT+c3jbFiw
CnIg6tnPCFodDQZYJKld6+0YsfU1m/xLXtXyU177j3Tg3DVAf7gKevFtZc8H2ImcdBhw4tnmu5im
ktat0Y8Z6+TDbPXTQ8D5mrLKj00FHazWShepUSDoztbDMy+y7CCt9maV7Wsmpt8uFXetsxhxVOwW
0/pMOaWxzF6fDVP6mHkpvVwRf2piHAEtHisAFWml/K5RId+IaEU3BNTG1Uc2nZwJX/VUKWGxYuZp
bYCcJsMZb+FH/zWNKtFBIwovgUFrQERMmel9JD1E38PTOtW8fmUMb7SBlqZnGWCMIfaXRVyIySto
JQeW5+b6rnW0x7JUUfGaztOYM4pqoC2wbSYLa1xIXCYInQm1Lj4Mk01SAsOZIKlvJpJUIDNhxjIf
P2yr2JW16VJlBGLliE2gWb5ZpVJvp0n+KdrkHz9fRgqcfQxja+4kQ72bUd+wZ3HUjW5Kb0gcipMu
EEJri8WVAU+QK7SDi8/x4jVO9hrPMf2OeE5KtP5R/OLII78aJ32qCwdopkHfbrROfYezmW91Pcfe
Gq0LYWPp+pRzgXL7ZYRN5DR0rSz2Zb7gsbX+FG2wz3lrUqpYVAQgV7vh1zSrYd8qdedr9sJOZRjL
F6IWlsDOVEoBxdDPkt3Ye/peK+hlo0LJNw+eajKoTNlMgYtJ5upsSiQ4GxkLcWNqLk2i7kdIjprZ
vBE8gw7NqN4TrYgDpRi6zYjA+YTrsHhy5rQ5wHlbPAoqD+IfXQcHuGGxp+dxNgJzeYT0VClb7J4K
tEnyD9l0SA8u1MZHQY4VHayjLRPiNMqyBcIL4FeaJ48KNv5nUMy3kvyz9GxVJwXEs1SiLyfm9BGj
JFdWWCRxUNZn1cJ7jaxs4Am0xJtiTkdT5RFEizs4NXeafUiXdodbYtkQe3Tp83qv0FISJsb2mvMp
Lc3jMHQ3E3F8b98dbfxcVukCw+U4CQ2Bobga6xIWBvDkBbd6v2YfU7qyvq7D3qrODyP9bID26XLq
LH1pwl7BtqlmZ1UVDXKm6jLX6+tECcA/hIqnxHaohNT+5dIGU5Z8aEm+Bzl9i/tLUyLQlIMMlVDc
9rhiFG8c9gJJwWrAVE7YCi4bPpPNIpi7K8MvxC0u7ycx114d/WCOBCX/TACcidILCKsP8GKjlD8Z
TinHUg5W9141L/lQHSpwmrr1jmvTixTzKk9UGuKXjd55Tv6ExpJ7aXyKzBB3nydZ9QGJ88lRTwP7
48oOJMZnSlyGlLms561jPeJ5uBvyBckh7hHfGL5KLWwaQOraOSnv7P4zPf5Qje9R/xwgNBbaR0sH
AVrGXYDvFVL+lkGBl0aa9Fn4cPi+FAYpEQufpbKuHS2BVtC8bPpJ8wSc8VzbNv29M0A8RnKQs6Y1
EQAJ1NvyeHUKXIrs35BE1sWjQS9eRU1L1+rnanp4wjUizqEPYVIZBkxCVeq15FO1vAocgLuFylOg
hExmSlRpdOWW3lOeN4MyhoayJS6FDed4jRCwCdLmiFZhGaHYu0Td9QM77jS7xMbLotxyXla5IS2N
BB1+NbQmzR7YubvmYJSQmzQI5+/1iIwfy0arfvVjhGx0PPKuMziELKGtm8jEqdkqnvYY1xu621cP
UziCP6q8lvCx0UbpAouPCzqWzBCmDJY55iKRYJmAJEr6JeinU/6UNbSnl9zZr2QV2OVP7jCwJJ4e
RB07uhewdvzOtHxURORso+9jXFS9P6A3FaYntYdDtcwuidg6C+wy+pzXO8aYw8qfM1sEf3rzXoNN
7VhgTAURe3AVV9ozNE4lX89FK6JAIpO9wbNd5F8CHwd5aUHGhM8y90N1ifqLNTMVyi0XbikLkQ6T
WJjKVys6FOPMNuI2LycoAUiAXiIOedUh7mSddw0HkFV+rDm/i2GT1qG5PZB2sgItVHrdWWr6sEfj
IlffUOWhvKPRGjjS6+GwylxCxqfUUFKZReAAVhK2dFr1q1PR8tTvah6O9stAkZovEanAX1BKAtKN
/Ez/kyOaduaXE4iN6SHFk5kHA+tbc5aWJRMqkkVMg9uKnX9kvoMhRxOThxoPoDXenEXxmyyhfYv/
H22SvBzUxTeVxJkQnIuhhvVYhjXynclKCD3I/g1dg25x+sit3issZSPkAHa6gVJNFy8P/7Od8mgD
b1IjTOsjCio67TSd9+vyI8a7Zu0bjSlsbJ7mxyAEqKVi4j7p2Elz/uZ9HEz/cXQeu80jaxB9IgLN
TG4lUjlbtixvCP+2zJwzn34OZzHAxcWMLUti9xeqTmnthjUEZw9ycuMHTsWlSbEC8TlJxm863KH8
sEh+0xQK5umadugGtOeEkA2fgtN37S2uOQQKV+ehmfz4U+FcKiP+jDxdT+W27U8WdjDZfFWqSQoO
qWdxiygLnkGF+CKXTowNHMGAdUK4i8ICijerqB69nbbDEg1n8Yt3lhbJ41DMD7LQXD+oF5EM6Drj
55feYspGB1jkomNOGCKQkBNprzWPIJsna38Dlg9M5x9wV1a1KjnBwLlB7E66JZS6B4dj+mDJq5pR
qM5CyHfybt+zstAghaFooC6kNOvZmiAWp9DKKyajkXntsBdb+TGs34hJWBbWpSn6dYYCgsCYRSOR
OpIzWkPCa4y/bY9PKEEyJYfvBDBjyMUkongYKqpF6j3bXl4GA0NC+ktFENisMb6A4YcnFKSjtfQK
aWtbyS0xW4cbeoshk3kEyCrVWGb6Z6ikRyENYJQod2qUT/WPzu9PWDdJ4tOzq01Tgk3l8Iv8F9v7
jRpGjKjrbWO+V2UDfi0hbueu0DCm1gtxhyxzQWWbklGGVqEPv2iEeZlvCp1miquvZ0rH4NPXt57k
eNEh7vZefEzUPUC2VtsSLBAjCtLOTfrbR0+hXHwkRTaVq34sO2wtDNcQ5Ka4i/DVh9fBexXhm+7/
DjXkx8rJ6Li0Lzx7to+ejhk6A39z/DcqCITU7wTLYwlS6xJFz1FBh/2u6oeAibQ68k3cWRbuDw47
c/gz4UpObBzcNj+15cEWKAP2vnZH86PGu8LayKwkrbdpePT9PfSQ9vBRQ7i2YcgQKHlr/M+2+cTC
uvDLt7bvQHSccu+Fages0GIcNz5XBpIxEG6kzU8161L7lMHJHP91uO37B22BmkokJKzZAozlvfB+
WSWCtFKxJbh2vC2J0UFV3EPOaamKS8li2ZidWoxa7bguZJ1zhMovQC0wfhX9hyLPWVi3sIafrbtl
tGlsPjIsQZ6xybJ/pPJ0kAKAqXW0NVSxVKi4eyyAZXxyGDWkTt5ZxNHo9rAZWT5zgLVzOQpnlm84
nfjWT91RRrmK7HRvRyigr4n3AjUbeM2yF1ut2VTWe19hOnfKed7yY4YXybwo1gpV1lBs+I6JZpWD
QmnGnQBRZkMJlH7M5FsgtPHcBnceg+8KjXTMVUTDWDIqivuTEPcEEVFs3eEDOzKeEPAQi5Rhjyjf
bJkkjnhTVA1t6qeWbuz4LFOAkI1OS8ptFfqHcEBTnQCChzferMP4RyHVd3gFJrmsKT8pQbgWqM8O
0VoaAXQvOUZK4rRym7ZaL8ptX6L6xve/1zNWt3GXb2ziODGcVlj0+5hYTeSusW9vKXJjHCrJ1TDb
t8Fn4uMJEDWipL8PdZCW4N98VKshuaMaBOmQKWUShZdaSlzGb+thpPTakhprLeSur1hFQwNAnx4m
CFuAtQyMnfmA0fZrOw3JUuR9Baa9LkzE2BX1sp7TVEf2powQ2mTGpkE4S7+ykwqcCLVOWDKGGGGd
e5ptaw5WJVJj+vGN6RpZ/apLZNf3xF7SkaoExgbEw07Q0NimBiIxOHZDh2QZ7QH9i6NYP/r0BD7F
XMXfVUVyT9FNyfK4NmrM7yM+NvaeS5CVKNnxh3XhCog089PR9bsRJCG9u7dVRLoXUEUseI0KLvFs
ctoI42xJO8JgOsViL/SFNRlg8FhLTPnVDr5B/fBLX2UvTlb1a6IW9hhaqHVkLXgNeDPHfdpFnzmJ
wvCKmT1nN4EtIZTrz5jqzGof+mQjRZzOg2q8F5F8yNJiobT5txCsVnW73NUI+QnihM8d87ZpffUZ
gL6HbOmYggVa/xx4tCulXNFr3W2F7OaIDeNgrhKcp+wgvXWiKY5mTstUoakAFwLgNkk/qJ3AkHVM
0qtNOsCuxlMBbD8l5NrDLArC2FVwc+NHYEFByanW594rT3VunHT2aYLLyUDfzCDs1oRvkcQ/Mn1m
9c5n6M6PhdX8wdTHbj/eMKfvlKJwJy4oLzfXulKSB9oPi0pXH2pk7IElOqX49HnfRqt0RFTttPFP
8Y9wsZZF2lxbnhJfV14CxWceZgS6kmeUt0AXI3SICOGQ9bitDPFVPrXYOfK8XJaatzZ0wzWZhcro
l0XJVZOzCWrCQ4GKM7XpvFNU0jm6Z8ytKB45y4r+Dcg942+ZkC6VNTUIH6txIcPBEPe6Y0AeYjX6
66pVHqTHEb8CGBcpdYD1trKoIVrpSTQynfW4M/yIag4rju+/J/OMAfTGDJDhjtrwBhJyZ5wsmVl7
gE+nS7jq6WsBRAEOXOjTHtjkooK6ZVTGCYhjPpxknQeUZVlvrALvT48xDUzvpBmv0GmsAmYPKdxi
05veQogKedNuBIItS73Nxs+O4qsCgJMSJ2KEtxHip1JDeW7STzU8MyemVvIRVNTsCDj14KSwjV+0
4Y9lf9tedYoRVCf+oae3bxBxU5xbFZadCAoI1XzV11RsH3CzsdaxEuGooVIiF4rPGEWx1y5CvtCZ
JUg8ovZRP8G27OeggDbUMYQA4k8baLMohwvxEIXlRvj3SjAEgPqW5FmtVETsEOEUMhGThu8/qggr
ZjqKyLc0T2qZY25AgBFU3jE0tEPQJNS+Encb21vbXw3as0E0CqpBBQsv4AE4hZrvczu5QX68dKO1
yWNgDbLH1KK4EorAyqkaUxzGZFwoSrGurJwTRiEtUvuLQz71ZlAalsT5bxJcjeha5j6m6nABXBYE
JaVUXC+VyLx5FOZ2TromFkYCG13f8jk+cGhgTxoOgfY3tPseZT5owpjIMczbiJUYqAKwDjZq8F5L
YIh7/FBzxMw9Lt60GuvJvMPaVOxULXR7Vfhp98GlE59F9goIqfGC9pgaSKjz+pjmxnm0wo1H9Bw3
bFT5B2PEJlpDjEnOCq/GSsQaKL/L2BB7XnyCjuJa1m5s/xQTB8f4lZFH2srqjWx3JzGsdQwsDtdG
TMRu6487VRuPaShhKwZKFTJtbfzfSqpvMsjrUPxqtbnt2NotzACdQ4nA5Ex7ZtXXwrOcytY4rShe
c0uKGOsi1o1/0zR84ql3g9kZzDwfRcOXIsUffe5fY1tfm4pHkBHazp7ImpZ0PWLsiV46Wl2G8OUf
okmYegs5l7GTDvsoLtyWyGSjADwf74165wlgclNzK8P4lDKbEe3WN7hFBUNOY0Ce7BtOXpVXox/p
W4L3JNFdcmR4pvFDN2hg5auHKS4Dde3lEBlC7+mp3lkWWDQtzxkqdWsJ0s+a6YblH31ltEKgvR5w
gxr0TWCqwUPsGnB4GmOEMEEL6r9ZAqx0/ckODUkBHyFPMim4pJa8t0yeEw1/HezVsy65SfEN4QCc
GeAK89xSVkLjJtHgnNePjuhx4VIe9yBGPXYtA7c+CbJLL3nm7dlIHjVvnGbSm1sM5L56+zOFci5r
KA6XNjSUoj5p8rkjbrMwkTvr91h5h/vqxMlnEUusKR8jhVEN7cyY0TAI9qm88nEZjd92iD38XzXu
CCZaslJDfu2O+ddQn0PAEmb+EjFBiT7i06uG5is5+t61lC/gUfEK2ksZOw6ihRBp7iQ9IuvsmTci
JSDeMa9rNRBEKLTMs8yTSXwMno5v0kQdjXOVoFpH7+JlgEAO5BcsKx0wCNtlxt0tcE2PV9xPDy2k
ZMa3EOC6bDYD2itb+/NJIZNOHfNjIBPrbkDCZ/0ZskOSemxS96hPIzVcSRAPxEth8aGVUK22VBoo
qxcSLbY6aWsqLoaGbXXMPOyQvDGGtYPYtAY2xyPneyc/enAeVOXHTHkLUVXH+1r68QBc+tCHFroA
RhH+ZMVVly51fGQNvaiG7SRy9LECP9zgMM9fxHrAWCAlDZ1hjuKqww2uLBVq78jEXuS+q1o7oTqh
cdPHHTAKbbaBRstxIDWUqIDu4o8W7FsOJhldhiiXIKmX/lyvGahlTMNparR0bPRt8yMLDGeGExkT
v7pzrS5Y5RSJvv3PbDeq5aAiTauz1ruqSpDhAIoIyIBUQ6UIfX0Pcyj6npd9fyYQGFp/s5sRPIC9
gknBx9kA3fwo4Qb6TjTNMB+Fwu0IlmpKue+GZhM0WXiDSiHWbECDP9k3LRPrUB/+ZmY4EmiIRBIF
5hCBugpN1A3qS8c/mg6zq7Z7a/1rggekMP5pEdvaDKoUA7K8E1s/+RFWvCKc8cCR4wSSt8i1dFv7
9Ra8KZK1djtxr2faiA6dsGaKC5yxCE+Y61Q8u1ix+CSIs9sLsDeZutPmsWKmXWJQl7GOOTh7Dwcb
b03uxM2wSvnM2PrPOzxoGjqzpnxZ5QM02omtBDtTNN1ey7QBA3CNlCOkLur4ykvdV50/oXl8d3EF
nOnY6Q9LSxxyoVeeetEVEtch0MUDKu/m2GSvlpAgM/sDOrK0IRmC17lQ4izZRt5MG9bNiNFNmyG7
8sJIEqhmGlu+jueSo9Km8MIhFZDwPDGf6IdfXABjwPLENo9m9m6n0TJnQkK0jivxvR81XBCPhEQJ
HE1Nohy7FDf29KsxWy+tuVDnj89viVq5ORux3D/qWYZM0FhkfeI2bA4mLEDpg4svr+t9Q2BnlAR7
f0Zzz7M29bdlaAVtk6uXM5gqPy30jzYx9sSc8duXGTT3pr2CZFno2qNO9WtVWCx4rqp2B7XpeGwq
+vjeGP+gV/F+B8eCmjTk7PA0jIRAesb+1zBecvERNS8qxQRlUg97sBCwZe1LHHC3FXOf9GzVv96E
88Yqc8jfDMiFBvYvFZKxF1KFV98G6rACXwFrkCJ962ixPMl2ZHnnZeZqNBD7I+Gwg6Me/cQ+QIPZ
qTcezOqaSj8F2wOfECcq8YYao3d9A6QAEi0yQCM/dkV+7Thf4XK0DdVo+yyVbId25z5150K6SG3z
4LJfoPKgCsVMlNROw2tIPoJUIKyRMsDyuP3EZzR63DhMacVbHX4hWltMKDlNjEaeSv/QIHh1swA2
YM2+IjTQfDL72rT9sZZWic3e4CHsk4bZg1x0bFoOMjakliS1R7TJVrW2c+ukM4tRsLzBs7yMERFA
QDc9rG8S91BE21EMjBQpBGbBZeR/YDR1seZaTELG9NwSAWhnl9RCzKdBCMBmVlY+/vQE8ywmT8ZB
bNk91ueJ/FXhvQ0N/5p59wKAscVKU+bHIOurhmRtaZqLoI3J9rYFvtekq6bBNzQwELExJvR/cK6Y
BX8HavvXN9VKkpSt7rN3GBmPoC+v0Lujv17Kxav3mdTbX4b1PnYopyZ1N2gHFTGphus31ba98rST
J7QYxOBmvfTb5oDwnVXIoZk+O+VVWfRK81uhGA7V4DId8fjnt4pLu8IHRKoa8JLCrVWPfy2fP303
MZVzPiUHnfCroidjylcXhfqhK9UDsPWimMw1SFHq65lQU67lMXqwGWPLMLjI7Fd6PpwnfR60EmQX
fcjDdDC75yCmH6A7B4wrIAJesfms2i9Yb4QT/JN8Htpgz25QKm5kfuPveQfRD0BmgH/DsY9SM5+G
JWlhx0H9SCr4rPnNZxIh2d42SktXg6tUswMRobaq7UsaUXoW3WYY+6fgqdCJeIvUX99WXVIREB78
S5lj2UlNyRk4hb9T1b/5yy43zzZsHG3M3UEfZ5HAUpFap+xn3L7Oh8f2qdPWBTUEO+lJO8x5qxMp
hsWmxDCAlmGPEgDxKOoPMs6iCWtR+G9iEZHi7Iws/2SimSwjWFz6nZAKB5o+/jW1Qflu4rYj1Nyp
6+wrLCUwGKysai5SaPdsoQ2MAOq6nOcIRp4A1ujxEeBRyKJfu4aYMMjk3EifAJg2Usjaz7CDy6hG
sxSthnn4a7YReJ21j7GuSq1jDmalrOTNrPYE2GdTaUQTU3mexU4bToQ9wS5M3VQb13gMVmZQk/EF
LS3KHpkyrSztKx3fBOZyMO9r2fpifLztWK7kDVxP+jTa/JT3BBW1xGaZWGiv2qqahgjdf0xZ/CFN
cxqz7GY5RaeUueOsF0rujX2D+MtWCFNw86zy3xzLxFD0277ek/fT0gAihiIBrUiKTYWZOMhV5rbG
vtIwj8kKmHtjOwHeSNNmm+CxSAvrJ68jTCjNXS3VYRX3NNllMHER5PZVrokmswI8zwwN1Kb+vwih
ro+7NQk8J5u820hNV2YCeIDGcGHNO+Ie1SLbGPbGMMB5J4ej2nLIyqWCsXQqXyJXLgRU0P/BGqP7
LQ/GTDzLUu7bAAbCYK7T2HQQuOEyKR+jlu+7blI4tJto04pYBWKb4aA2MeNW3UDkSeCfER26ITBi
LAInX9gMm8PfJh2PVj5v0ko43oJY+j7dhQXspBQpXS5OqjmYiJHFXzwVRAKxK1KqaB+EOSJun6An
07t3+EE5OUzsRsEfgCaSoKCp+tq0i7C+dKl9hIiPtAwtXD34HPIqWVVN43ZG5e2RaPyMFo4/xY5Q
q9e/sYRMPDcKGAr5P8SbX7XBNWqNE16MskXeR//WsVsObKaDAGgQh0zth9YPl6QiqS+DzNqIwkmD
fG+Ay3EGkNb43bhxiCo28uzCLoCbupRQfw4YrXqu4Dpvaaol6YmMt2HpQBh62jNYzJCU9CWNv54y
o8bREoG3CirpTCiEyQM0KSuuYsnJ5PBeyKxYa6U5NwPx2AApa9RFGmE+sWmgTEqPmqY+RniBhFQN
ewRNq6Y1t73abntp2I1C/Ilq+JlC5WxgOUkNa68BukuYT8gewPbK+6xab1O31l5VuWY00SD4l89x
NTzDSn3TELARAo0VrhJIYWO0NMjYvTI8aqK4azpZLxrPl506Ct9/0tRY/6afI+nkhvFNCIvjdbpr
9UXBCRJSlWOeHjhoGPOjewnoffokfgFIHTBeTGywsxyW6NAc+pEBaWHHG7mzGmS5+oct+SUTYowD
1a8d+msrk5yEvIFFqSl7fD+fYRRhfTWw8YLin9b5YN5YjB5s4HY63bGajcj1M7NYC4gGtl1vWsv6
7ruCeEMNO3u5kxSy5k2qbL9KP2SmnYkcqgt/sC41ygyQGdZGymwW+kmKvlHluNIFXQRcDtkyoS/X
szSvYJVJHs9jACKah28lzzTS0wodV/eJmOFdJpNCju2zTr1bqNaqFPA9wpm0Zy4Hke5M0T/VjAnX
TEwA3mfV/k5hr08njnjPdjO/AcoRO8X/XVzE7WFA/wg18BxJ6Gi5+JzYlC5jYNWoThFhVHWhOU1h
f3uzp4+EZAfiYu0qc9Zhz2U04Z4Z0e2lo7YPA8RUbIQdbSjcZgYicgEuwtr/y1Rqb6VkRkWWbyCK
33wccO3AYUbdQXxg3GWXsGeFaM19TpnZL01JfgLkCuj3P4kl2JJPAEoP1W/NDBEG1E83poM7me1Z
gb+ptqeysddmZOHG0QBGkiBItlVZm2AoDEI+arvnR8K8zXLDZ59BB1bNHSda4DS2sUrDeRiY6SgI
P/H/WjYjEJ4wFNqKm6rRKlFxOSJFhq/lfRaTBbSKyV8ZyGAAxpVnA0MQxjs45I9UTHuFz5MIV4W8
z7Tc2kw+qGoldeWnE7d68qWTOCGj0rQN/dBK4jCY43oIiavWtORlyuUf1hygBhP8opBszYVZVGvs
SYHT4KAom+pbssO1UqW/KIYfg6AR5zr5jgh9VcmRyWX1C7jkeQjmOyVN51arPzKQOxcTl7/IpIfV
ekTm+dKpt7mfcj37g4p8tUcEuiMTOkcqMgGTrH+bryL+WTW9WJHB+NFPSKMJl0a996ZowHn9enxB
VJlHteIk2ko92gbvztTOEc0xq/6K22MVaknjjMJWlk3kodLruEpVzQJi5ZkfyEnJSyBe6amXWI9q
mThhLe5/zAyjP+nskAsyls1+aG11jaYbvDN0NiUQWAZ1fnT4AS/+Xyj6D1LANbhA8b5qQNQxUJVz
FXGKTXRqAKYTCjZyv33GkFi3hmsxQeGzUIMQJq/sAkXiafC81rVHvEj92JO2EynQDzAf+REolbq9
m2pWonvmq+WlVBWqwTRnJOJTDumQ9YbE04a8w00/8ZUjrpFZYH5oOm8goRVxRIaYauXNsRPMAXsp
/yeVgxvhi5kGsdBAhccI4kuMJlj7lr7BWQ5kWWJVisfGzUT4ixYL/TojOnhbzCYWZmduEZbtMiaS
g4QHNGaT79k6QiAu11TeFU0JIxd4f965uuohk0oT1JQUclTopNwOWbwS5BNZqOnjqVvJcsREUm4U
+1VPKv0qDpPokmMQdGVTisadzsisWrKki83VYEFMN+yWE8AP7VT/iWPCltaYLowZpk3GwJ4XPJ5n
5fMpjcp/wmBnZ2XouwcLg74wJXMlBswTIxmyrdY1sttDeN4VnXSXjTiyARk06lcRZcp9gM7NLlUN
X2miK98UA+klGLpuLbRGW5NNCMswgC5S1/SXKrIXIuFg06ktPbnBkCKTGm2lROnEQzf8hRNjtkKZ
H9+e4N48VGFVyzziXRT1Bxx4+9Qqo/McwLPUZA6JsC6YQbAkwtwNkJHQbobMiQ8Aft7fNR1RTn4r
E2GDj5KQxfBH9yBBFLE641BJxZBMyQPPl9QPO+H6jg3YZSiccszdbfpNWLy6zEBCo2Drm/WQKdq+
9YZ2aZmUk8AZ2a7VXZd9aRPq3EyVTAhBSJJgfBvbPEKrr8p8ChaZIcthMJobtIn8u9RU/+CZxoxd
lAHJ4mjatpqOqFuPBuhGHvFeveg+ZDW4kkd2a5V2LVoOiMDHQo9phpRrJoa6dp+QtEl6yBw9lPd4
Ut/BQxGP3WBwoFftYakoffk2WfJhMsF+2IDcCeeCelLRk+axxZveJqsg7R5JXNLLSxKcU29fdAgL
gNHVubrWOAedsbI/6wjegsQad7bRcEtN4NiiUyh762acsQcFc8ApsMHWQGJKlWGbYaP3q+jZzJiF
oXcamPgl/hC5Hp8Zb7HTz6wmVPn4BXHKqwTOzFflIiLnSk6YjxhTcpbD7uFJMJ/bKNx1imDFS4QJ
QEeTdgxQZKpg1O5wQVUqawG14ERnd3e1SPBV5PxMHg4oJTS4bJuMbZ2LBxYVKpeAjk5tyJXUS1TN
OoMDopZ3MS9lMPUDkaI7Moj/sU0d2ZelF79R2b3n+CgrSp4+S/HflNpmSko4bdKbjso5MyTSYnrI
I3kG9muCXV9od1vqtmM0vjNoX3sm6z/NdBqjgaTRMfsx9X+qmW7wtlwqI/mpY3Wlj4S8xKFxkA0P
sQKVmmZsSc/eBlVxzKuEIOP6rjbRNiaWW83xQUas1ySB4DeIm2uqyNueyQrB6wsy2xYJ0oWpM48E
xzFfTF4GUXdTO22GoVlzlCONj69aKblN2W/aMnnLeuxW8BMKgGD2xM4TIWTCuCxliLW0bfPeqNqc
Z4UO36S+AojDagbsp6JDSY31rltNOus9XUQgj0K92vpDdPRBNFFEQcki64WZMH83AxTTyXDRx9l4
QD2MaUAjQht7Zifis12zucYUCd9GoMcg5xjnbNTj0oVJ0BrGNuZfIL/DdgtchcRhgcHEkS7i6Ctq
y39RM751BH+BxiapvgoNFGuwAt050yL21JnIqJW71BCMCG3aZFuCYDsmZEMzbSai0Mh2HGBf5jBo
y5I5yjKoKYRjhdKQIKqvJjWiXVlIsKULwgA8nwGsZmqnvvE8jMwT05+ufVQNrwgNFTfS2EOO5+hp
W4sYHkMzt+CrcXpgNqBvZVApYjjAHFXfWPMdk9VXp6ORJWscNI2F8UntyKewK/8+hP3RVKthqech
uqoi0IFjFGw+5uE4MzmGPV8VqTu+Th4jBzV7gWbVDMZtlIkRtktvZXWVwtDVWBE+f5kqwXWlQ2Om
51ESvLTK1jLR0oW+QiC1dda7YWP0HoHBYlelKb68jAymadxbIYHbWjstzQYlOP+3h9gl/mYntmFl
dC2R07EI6z9xgGzUShx1leowL9ptpBeu3MGvUtQEvATEcMKYOY/8bZkgGWvN8Z9kjNd6HA5IdwJU
E8z4aqYs7AcRNXdB/5SV+KzD6qn4Ky+lr0cnHbpLERQbqtmtbMONiSOVhbkKPFruCmnZ6dq7WvL+
mHVROERywzen/6n78KeMGb4CEXf9NLgx4dKZWlMfTmF0iSvu2aZnT9ADr3AnCnIGsMzniERTl56O
pC+qOIv6CgFNr9+jMf1o1QY+FwdyJds7wPqvuPM+63q2e9b8xih6ZXLyxAxxqmp5P5WUW2GZIpkb
Mfy1SoOdMhrdvGrXQZ/MLfh26o2bydky61dATUB9WQODMOZV7S+/7ZM09DejZv6GGVwX9ktlMRZ7
0DcC9JW6TfbVmC3lhg+IoTWHvimvx440saHexkLag5cRO7LTXpqqb1oWxUmiQsmvhdvX0boysYKN
UrKu51mslBjvE+Nh/P0vawrfmli5k3C1afRgi3iUcCYflVn0x5wOra95D+JiF0hGukS6cKz94Use
Wo8qOLgqOpI1A6Inic0LRQbf62cqe/pm0yk5fp78YMNkoZHg7eE59pvhUBrmVumkNZCUb1NVnjF6
XzzjsMo8oA+ETGG+gmE4IVoyFf2fUOpHPvMDS7Zz4+Q/vaFbT0mxGkybzXwBsmfyvyuNeAZWC6Gp
fzXoKiZTbO0WPpvWdISeDxUD34CXCpu4yVR4zYy5KMFapssVZRCB8nx7sObzjnndKaIm9xqxI/lc
XpYl/jg0Ld4lnUbCAuvIIJMe54+HsQpUige7eBZZoXNiRMwzujRK8W6G5V/KSsIAtNBl8bpLJYbH
unY2TF13fdt/CSpIJvfrpuExF8Eh1arNgJdHIGD1beNtnnjok3iNvoyPMf5rypcRBvsubG/FkFzE
ANxItlD28i6tBApbMSVPPbTXGapXqkUEu1BzA2C7JHanr0ASrCpN7PcoZPpym7OUsA1QqRO1U2Kt
SNJcFphktJFzXmT3TqAYzbQN0WzPqY4/jMi7TwTgwFywTzxCIKhlJlTZXgvEmbzggq2mSs61oKul
TU+Y0IVV/S1J4NvGwO3pBPokfeYE3i9U+Ah83y5Jq+/KQXsOo4zBXKFUh2zjx9rSBwNIyb4sUVPY
ZMEtK1Ugx8zY+I1srRR/35MBNetPOjgIvvRPMgsCE6XqEOQsQbR4FUeUz+xWmY+jzJMWtfbKgGjq
qA6Lu9Si74Ue0OHnlLWvLunfymB8y6ThRhfMlybX73pprSpN+TAjDaMEboueu7sitnsaSETtcKc0
XvOutPq9ttSdp42zpZNgEMJRGv/H4nRUBfhzzSBctXdJ8aHhEMNWTsa1AMZv1eMW+Rbq6nqbWBpW
F0jSOddXEdtHKal3Ra3DOO92AVCXMm134JgOAz3egHKwYVmMj4WfaruD1f4rULSMIUo21gRtMSdp
sLq3ZE5f395MBDzQ3xpHu+VQHKTaSdjVCBlAToaGz5BAzOby1vdYhJcEUlnezSDXwx1D1OqJXjgG
cote1g9yRKU8cheF6bTReF6aycPJY34oAZirCf15iGC5pWZqQgdLDv2cvjT88onrcMmlvO70+ibl
tmv6ryh+4HjHkFQvW/1bZtDOm+J6aNRln2NaYeyL9LwyC6cvBEQXv3vodXPt2M8JrAwZMBpi7YE3
0WUwpt61zMwtYNp92PMdTHD1CVwcud5s+4gJey9+sACufKieqe1zjGWbji+MIjPXGS4h2i2POdAE
OmgCE04YKYMVY21XiPTJU6J+gy4CFp9xNlk3pUsk64vRE20ttix8wNIuVCDYDXH4wvD3KEm0cnw8
yi7Zvc86JQU5j0OiqPC9DgHzXKbJzKB6dtimat9EXgMExnM6lBCUg0T/tLP+u8/IVE4JAiIqnftj
JFsAeyTqU7yqQzUdh8z+Ls1qU4vBzabxmVoswmp+BCsrXmefKHiVvfIYRGIrJcqtK4Ah9GOOapZq
SDW510k/RylUSuUNGzdQCObhY4T4O/gauxhyesqkGYyNo8ZYtgoJhaeU42kiUmtYBxlJGYVGerju
XfJkWuMBO2s4ghbQLUxcYahQY1i20pANB9LC52OoWyWkz21gQ21tG0qXrZJ9gkRVEgXZ0yzwLPwA
hZWv05acJcwPywpC9ZBhXJS7+FzxvVvJEvujDhO0IydtuKNX/0sD1BVem/nruo8lUn1KdH1m8hN1
3ZVRIDVlzKC6VEVHuk1oIOHumo2fAOeavI6KMo31BfXCtkAH5JCZxqHNd2uhqGy3McWUTJULi3KE
CX8Zk/PTY1SgdK4ptueSAwFcQKxL3GyoglU8P2qxTcVRorlNP5ry6KvryfTwYbOcTN8JmVuUdCk5
DQDKVgzrOMpPIwNOas6ZZ9QiWR+jv5JFPSQZD9ajV/1UwR7YF37eH+LUF3UJuIs7Xb9BC4M7cLHr
q4qsysA/aGECa+R/MY7Yfrgp9ZUwCJOBUGFszXoHJ6cbH12Ii+jcWy49KvHrZvI1kDsKy09j1XUM
dO7IYm1450Igqf6MFTcJfjrpiHaiBO6re0urOPnVu5TM/2sj9e9kN+kyCPWKbxPWkgc8raSgJDYP
Jo6IxA/4W4LCSQRaTYhr5Tl/Y8+FfkIkyKcdqd2g4GQ6j8WFriInqT64RCoDEqYN+N5VGd3NYryO
e/wrMef5+1iutXGbAm0FXqJvPEQqybpkkVitOsPlnW+3eo5g1y2rQx9sol/+w4bEnXE9YW00lkXx
jipgnP3zWGs3enGJ41Vj7iOx8zHtmpv+EOL9sOkVlukfUE/AgzrNk+TUgQMdmEK4sz89SDZ6fjCN
bYJ7NVonKiDVRZA95+wBCUNEdOyrwjHvlJ/Rfxyd13Li2hZFv0hVyuEVlBAZbGzzQhm7rZyzvv4M
zuO91afbBmnvFeYck9h461dP3rQekfJB7+C5xwewTCq7ebZSJMNkV/Wo1JTRqxjJjGZT6bHqBush
k6p3gl8GCL+PTyHJtcuznQOJTYXsZkhsZLuoCMp+/fpGQ723g79rgFOQp4tOGFjKDI0WqbWOc/yU
VI9pN3m1yuBE+UTwnlPr+6S5dzf1KkXHSDzLQIdOLLSmdz1b85pzwTS+gKI+5traRejQWCjlzoIN
bgID4cKtzbXPiaQABD1ME5oc8OoH+K0s3dXLvjsRFZyCh6k/Us6MgYDhK3bqdVdhTlcaFEEsdfhH
3/r6nhcXST+KBivv+Gfq0dZV+0fC0WsbMRoXykunmOxFoDpYa7NDio/EahE3XXyBYvWhl3v1Z4S1
iMRaRrewrrFOQ4qbaRk/CkzdEXDxdfrBNmoJ7fxCiJ9Y/cw3/FZcCXmOJpB9FU51Rl1299Z9NJYN
655CWv3t9zrXWLlGS6XxXG+KwWfbAlFFHGy+PVi6GNDZMiio91zeRvGvBWKK4WqyWwM/JmkgLjgy
/J8LMEfkqQL2Kyr99UAUZOLQ97eFKyButacf67PEMkFzre6RDgFNZq5r/RpH3pHh3+s9vCkAR1Cp
echtJWvVXx7oXe5soGrYq9gXOxuFPwQAy/SUE2xm2Dbig7U1X6erJ5v8DmpCR9WNYAC+2TV9ypgP
/hUfOMHM/JgcXjc75yD6Ff5KQseUtfonfVTJWkVfb9nFXxQDaCWR01be+LIQabWdXd0QDfdtgIeM
JdvVLGxmXaPBxczjHIxowG4CQpbFZhWQRE6HTg9BioEYE/yvK3Sr7mmhBkLqwityxAUmQPZHzzs6
CbBmooNn1Hrb6JsgEl2HEGaTe0Adrs5udkU0Pb9DpYG41LySS22mnOpEDqfL9JfZLJA6VDfMvtYm
ygBIbefoYce7BkunuOWBF9rvOApoo5sIFP862rFbLB0qT0ounQzrh6Ord7Tug6/FRIc4L6I7rBQU
efS69I9cYIIfJQivEbfTvm/RzVC4PNASvWKh/BlMO0iuZYVa8m59hdjPeEaZjqduwhsc2i05Yeyg
+S2woaHefsG2c2ewbPL4opX0BscYYDhFXlUQD+lyRGC310WXIwKVEgsBrfpgfqJ8CO9dya8QgA7T
DLSTdsZvl+xAxkMVObSyS1yQ2B7bcSenZ232qp/xBdzelaCd0DSXgUyggR5UQQY0aldfmsGVq50Y
EMnEZJFbyIRf/Xo6hPGNuBKWB7zz4XZ6qoXTP9ZIprUE/xDCpZWwQ86EzJIA5OKnkLfqHYpZmvqZ
7hIyCqkPAzo6x/hZL/byWSHm4jp++Ted7odxDki+5h2hWlsHxFYuqPqfxNpl03qBFxJotW+pBwRJ
DBf4F1OelflVe1PRM2Pc6a2v7mA4V1TuH8Un3it8kwh9icIkhRqIObXGy+PSbqLhqHY8HAoBMao3
kQer1s8YjKeOtA7ypumYZ+ON90RTDvBPVzPmBHW8G8JviWi243Th4t6By8tVXGYvdjIaBDaCieYw
eTNO/R/rI2jriEzU7G+UNxIm+ubxB3fF0/qzgMr2VX0dKvq5BqMBlrOPvPaNLyKoHFLociLtjdUQ
OaG4V+o3oq85iJbipFQn80NBz8u6TnLEiCsP3de5QH5N3gxPVf4iHjO19PrRexwJMXvF2ZR+h5Md
OfgDxSRP/ll8+DpMxJge6Ks1v2Z9l0+BkAe15lTZbqaX1BAn8Uh/S1hHjYDPJ7mzRcP6hHcJYNo6
5RUbakb+vxKWGTqgmFTB0hWSDELDKUSsmnFaiRfNQHh+KZTNJDlRv8rngEnPIY79mNG/on5LnJba
cNKT7RwfBC6ubn62SrtiLdQROikNr9QDh1Ad4+EoqW+SKbEfg1fAxFVRfmoIL8JaYy2ETTRfSZ/M
IvOb+E4BofN2Alveh38ET0rg07uAh6H6AwpThXv1l4lZwbwQI/+LebAScRtQbPFiv6uopX4JPapH
V40CZrAEUGDGfW2LaOdn1ieriul/bjeX8cP6EwCrt8fQco3r49DmGN128UfZuvCvSva0J8s8hMpK
7ZGkrngIcHh0IFzabdV5RX1eNmDXU3UjL8c0t5XsHWui2F0GCDO39LFpTZ5ID+abUuF0dYXt8G2R
kUYABjmi4ZPR17zBF1hQw773syvdJH2rs2RItq8uS/bj8tYDXAYk8hsvgDLWBY6K2SVHZuHxIpaq
36d9wELC1PaFtCubbfuFa0xFUAbIgDVECIt9DTugk2/leBfNKw6AqAtmat7uLpPszO2UXmUrqDQa
om3S84heB4gz0a0Zbu0nP4tW/RiwRcS//DSor5O7WTYswsfG0bjJXdTN5F4DdERuEtnLe6jt8Y2y
D+jYjMhvJd7DI3JVDj/jG0uM8m08LgZxOUdCwXLho+oDkH9ys5F3S2YnHVSMPaBY4TfL+KH/tYbL
4/HC8wl46CgkQzkQlz28ipUiH9RXbOpymWCgV+itzzmSIRNkfDCke4XzteNXyL9L8xib781hhlrD
UaNQZPGz8VP3OFlYUc4I/RJk/8/Hv3rR16gFVW1XZNu621RCs5Ju5qupYPy8K4wfNoRcLIQHTsnO
lHeGGmBJjMsS3Tjw36AZ9hKHA31+Cha0Ofbs8guXgTIj+tl0Ua7LvQshOeaR0b/K+nPSg4lUkcQh
5hItI5wIRX7DsJRxGQ2o/EhYZjw0vRfRmrIJAEU12C+5gvxmssmNbyGEAcO2EHFBIZjdCGyD+ou1
m+QAdqFcTpgomtQfvgfrQMGMhwrR+4gTd0GlCJXGRmCaIwO28Awc9RgXsi2pp1LbygAwUZIzqgjb
n6rL/VgOSnTz8zJ8Rnj/5GQzhVtrwZ/FaL77LBmMzMcExVr/zUKa8WzDtsXFgvwiuElBIvsoQTG7
xIp8kppuVVnr6oahmHIZYSibEtjid8N4QvUe6LK6QGO0ItacA+lee7Ug5FFcCzR3yq8hH6oKV4Cd
8X9Sqcg7KvCWbU/53UYnFZw/eRbGHGSoV9AZMO++WTfDWDdoSkvuaD++8mANWHMh6XC7yF3LEJGo
+nsXPtl6gkTSDxa14GJdDeltqg7YpbR/BiZFHFMbTqthARkn7tQ/9rYlLSBYcVxFbN55lXRaxy73
skuduFCRsSWwBuaikWKv4A1HVztda1LiJ6QlfFpIst2Js0xgEi3AuvkD6Dou/AsnEkwNLrmf0jhj
WJaxMnQ7MnALInbk3Uwsx8vm4y3VDb812R7ItagNtb00U5bJ35S2suFRrEBqCj8L4W8RXbj9RLSS
xVK+PfAZJUcpOagPfgNyWJgvTscp/IFEQr5AK91662I9djq1Ppp2WmwjIeH0TcYP/ADF+SjfxehW
Ij4si3ejTp1WktYt8WpkLhnbej4A3E5ROEvz8zUjS2Kg36C2MpSjDSlQDC8vrD6VhiZqS7KDAhrh
8Vni3ZmdWLQVyc1jm7JQeCeka0Xp+hIThCM1Grs8b/4akjcOKDUC/TgjmeMp6cn13uePO/GaaHEs
w87aw6AAPGK59jly4/LsQYDSUu5Rp6/3ghrMP3IDRWybCsFEzUHuZmhDiDCv9BBLd5i4J1FFaFdV
Wcd8wOIT3yvJsXNznlK/xG8USvBz7Cq3RQjlb4R8mdOHyMRZlHatbFOZh/GFgcsQforSgXiPQTmS
tNBKdLnFnTEV020gPCj2mfnrPc5fMfNRia56RrVO+8EESW4tXEsgags77WNAqNTh/VEkbBlFPxPR
1q6Kj4nRZtkQVaZE9iObKcL3U0xMN6k2KE6X7q8lQDAfCDQFnnhl+31F8nGomtMk+Eb1JuU9CUyk
Ko3eOLJs6is3Lb6ayG+oWkgS9aShW43Ab18q57FtHGGBcVGh+eDQLxRjXfOq1Ea9Lupul3UPWs43
DUyX1XzL1sJ9Abo937boQZBXF2f1cSdf/KhIhR9Kil0xnjRBuK90sz7PCZHM8zVVvw3NtF87arES
EKVke73DcP7yM6MYMhucg7/aA3f6/ComL3q3HSUgl9JJxUEZ40kFZtqB7sPUsjCFDgssa9LNaPq/
EMRbNh9V6bueDiTFGh1tATDQId9klD0W217rUPZ+aODjJEZnlO1KxA8di39CtPCWPX4yYtL1xHgF
2+/kKr1U87FSoPQ+DMKeSmSMks0UbKUrH3qtHtV+fJuBSq7apHnqWc9WeT7jg+WZp9Ou+h45cMN+
Sqzz3yGqNmkRZfTe2kcSpySdRRkhDyS8Srp+F0PtBvSJbjS9TajtEeSoXlvJmwXwzGAilo4enOZw
jrpml5kvk310Y8lJStOI03aW1S9FEE9C+XD7qUu3as/AXulLhiBM2uqq+iHC/NgTY47xnQypcVRk
V2yU5J4lHWKHGoDv4rTwG6VhK0re1Ed+28AYSnFZLtQKuBE9EHUnYRxcAYm71uSARlpvRGoRMqUX
u23P06s9kcqQtgx6gAXWzxjtc7HidUsdvE41tyMEqjp35wZ6cFDAmMU7gjs4a4rVxIw9y1M/fsnN
d3oXcGdBGHEeaJln8RwZ9uMZSuKuf0l3gSSw02Vq2m4qldzEI5ksksT0EjjEsh4Jfpq772TSnAVQ
gwzcyG6K756FC6ZC7VSIB2G8GsO7LnyNwjETvCIlqubMSr/Wj5G5zQanRx71gub4NBlV+b7Mp3K+
LIkbJ5W9tG/tY5MiUp+AlOffZEGhZQpknGRN0EOeKy8p7V+pD5tSsqDbs3VF20DEEvsVIT3FtGGp
6IJBQav22TLNnkhX3eZsX7Wjom0LdcP721MNv34xb2L5pMSA+K+zdW36S5YMfqFeG6Znk6fUrj5v
W/O77T4WwYFFEwu3Xt+C+o5FJzFFeA3/cNlTCPhRz9z237jTUImj8BJ/LLS/5kaEVMZ12Y6gytxl
WFv8b0vZPbQ+MJKNzrOBBBR2tFt/E+J3ZbMZrcSDfq//YMJcqs+WDE5Ac/u68oTRU8/oL5m7bAAE
/el7MZiOejBeNHFFu35PkjXh2i6O6ykob5AZs03nxh/zWbtWG2nH+PAEbcvuv6iXeH/1L6J7Ph9v
5RbHgrmunwgG7RluBcGWdroFMvtM92x1rkB8Psj09sQtiHGn/ENqZFOroLg4jjdDWcsUvmskRu1f
1DoRRR1BTDkRqnb5x8iERnrBzbhGRXGHCUoCpnWJ95K6z2EXJNvhqTPtc82f5FvZ4/hbj3ZxyW0S
FhzjVSXCGTx3jrLv7fhUXbL7uKU/dDESOMn18Zb6yhYNVdDfsMQIR5NBZ1DvGQG/q7+1rcw4SLgM
l0u645Gw0eHa5opp0G7eSztAemuCjMio9/ihZ08ld2raFs8YMs8bY2XzjcUN4HnmEOEzfzY2t+tV
OBm/zSd5oN1G/EeGEceitsaVv8EKdNX89r3/SM745fBWHzob7KBbVQE1Fx4+wycRbH5c+TEpkB7f
lLvbXOWCXc0n9QhksnW1M2UfASsFgQBQ7H7CN+POcnSNY/89upp2WxzJOgryDai4v/Atnt35U3Yb
j5fMLffipnJgiOfVGzNNJrOPY30ad6PL1IRSQnetYPyd9oy24ZpyLnjdvvyKUckjPmTN6LCKLLhh
V7pbBiRH27yh/bo61CfsFycdpEa9Rm+5MbZknWhOsxOu1GJ8reU6XRPvyzn1w6etvaauj6v5yfW+
6/bmT3VYcHQSUbIiAs+23pODxOKRucHqwRrG0fakTB6FO9MEjbQ4IlrOzCaZt7zMyLsGArfDrBmi
B5KUhY/KwybpdDvFRrQZ2fgZ15bbv+f+Uqxqr/iobaaM2GnLHRmmOt3BYb4t1NPMQim97fYQXwjo
cSgqb/WPztDDZXD2QYDjz/JZ+qI3OtGX/jd/t+t6zwaCZVe1FW7CPnT0+3RkK2nP99iJ/egH4q+3
2GjRXEpyKag3+jbbl9saC9GKDyQAwhUYh9LPb8Mms7l0PYooftM1UT5oxpFDr5Mn7+iBpBw7OS+J
jYZb9kOu5l34JjkNks91tBo3aJO5I1iq/Jv4wJ3st78QjunIzEXr7+Vz2kHVYld5N+0f86h4LJf9
lzjNWRzrrNxk95UXg6joilKf4caqpj1d43dUN9ol2phnxH/LJ/twQHCfyqdyDQ88pvUFpzywXcWP
icb0YV0qrmJLW94NtKxBckg3jTOtNBvtAJokt3CjK+gvn3xLJ7KjPyotVoos8ALBC9/yt+zGP3QR
A5ODSXMzVzvNXuvXPm/zvvo0dsWGMce++7J+OcwZHs7Gmlxqt/pl7m4312lTXfO1+RY6kDYeDMW3
r07t3dwYTvL3yjNYx47lELYWryjZXIZE2Ic8XmF4sIfmWF9i52FTIVJdo3BEH9Hb4894spzBNxx4
Nb+lj23qs3rjwWJ03K+mk8R4bpdt0gPmIVd7wlDaMkX0Hxv0U6i1V0lv607vhK+1rN/W69QfX/7p
zYLphudYwtS9nyguPTgs7D9RAX5m92Z1Kq4aIZ126FFjkB3HaLA6YYoZd5Gv0/b8YlVJCDa1eZ65
6alQWQ3dDf44nJPIUYtttSlr9zWtCoaPdtgbw43YMQa7zNgfb8w44mDaxv9KD7P2Pdxj6wWZfKFo
Nm3xyDSeFos/+JU9u626MYxVs334fFtMc/fCmakwDTPpGAjUWSmsRz/z+dG1f/LoyjL7bBzJCMLO
aBTaJ85eI3YmPo8D244DaE0+9Ovixn7tCQ4j9FeRv9U3jw2RGKFHqBjXChyX1gdLtARY3NtbKntc
DsYn1ymd2gQfBBmYZrOy6997XjTBQRslq44aiAFme3IzUHNxDBFxh9M4ZPa6GbbahWet2IYbCdmX
i5xDhKJEX8cA6Y+PEwxFGDnTnxEUzvBPYEg8+KPl8jtkHsPil4zJnu2cr4kh2SpyAG09ecjXXGyr
4WmtM0SJ3+WbCRs6mG7tyQiIVowtFDHr9KK0TrVpaH7RFq1zSKn6XjccQsuPWORR8nLkyW8I6X3Y
0WC/6/1r9MftwVYYen5rgw+JeHgZ2jryVSE+ZMXezV18pMzpO+NkBqLUyF74zaHInPuzPFSn6dre
daIx+JZMR+bPCCuVYc6eqPqdgMkIXfuz+JC2yXVkXLweeR9kXv0NPosvWut+WOPmt/76X5pFbPAy
49rOR7TE1N3mYmjJ+vBoeGOUNnjzN0iKvFrxDcmdEifztFeUwoFDjkcmaM7DgSuDueFGtrs7bRJv
6nStThbrim9NYve1kqko+u8xW80O4tTslN/UIAxdBA1sBhBnyLfo9Y9eyJvK1QAYKW0rM7VVcSwJ
RdiP7+UaQd37Q1lph+IYHfVT+57vWbWxTczfWXOheplqj/OU8Z54indGZtPvXbrL5IRrJlaRp3rM
a75QrWzqHWJh/EGe6CIL0uzZz08Fu+W1teERd2ElIzN1YVkP07ryJi8VbfGj3+K+nF9F04q8EyqC
9yzoN+XbcKbFfeu5Dskd5eK7Sc4HN81lcaudcoxYF7kSx+bij9SO65THYmGnIpMwv6p+rQ9ILY8o
mFFrnfOLAeOJ2PXUbs9c8uB/joz/Vh1Fx0xy9BqwPm4T+l2PWemy43RmJvRDsbYWfDiqr3+m5F4p
92RVv65uNnnlO/WNwzCHI0/weB8CzTN/gHrtXhEvOPjepoP5yzIGOdcMxnFnXKInh4PmqKQOrdIt
0Gq722YuHBXkM1S5d4CGrhLQdskmNQfoPnbup8rLbRWFss+DsLwzEgDZA2yQhRkRJG/xhjglnx46
tjFrch5vLaqVdak4TAJyZudQRVYWMWGreit6eA1cbsLIE07dO2Z45GvoJvA7wByUWKSvQNhLH+Gr
5OAo22Bt9iUCjvcP5OirlJOPvLf8HRzParT5+3sPgM2ZaIDv+XV1NkfcnVs2aEglqTFAna14CEF3
8Rm5k88BkpMi84rBpW9gqcoQ6vFDBg6CSknatL/xZ7F46hMCkMChsGTPB6PCF6+TJSh64Pwszvy1
bN3TLWtfg2xYw2F+aVCxM5tvtlbvROhORLYF9jB5k7FjYA3Cd+BW/ciiDcx+locsmuIeDZ6dcCC9
j6xM/ObAlLgrPJKE588FbC7b99we/qS/kvf5Da0iUBUQBfgfKk5eGrL1yy5AvjYRS9FpYZrNqyGx
NXqF9vbpmqyiC2G9+idlZ53syE8mkaMnQ/WMK4DraPh+UH9je/8EuRxXwcT+HfO9oVyx76uksAIE
NcxPsd3E6KYj+nglo7LOAx7ohoHa/CiDHruRIoFkzLkmZRK8zGnTNMyn2FtplbFial5cImvPTKQc
mVHj7GBxAn1Im6Q1Qa1aeBiLy2P0+J9Z/ByKH+TzM/mbxZ8UUU2WNg6iSt4bKta6Ff/pjF62Vm6A
KjGu7pLsFLeHdjrE87lcPpnprLPCj4W/VENb5sB9FXCL14Jn1lxQ7NdQirPAqT+sFg86OwiNDGwi
2DTT1VhkS3P1s3T9+wCiIG+vDwbCaoi+IAMgIuVeCn6rJpizF/5ewpbamq/hpAMvk1Y58LKB1SHy
NMao6meUYY5YTjI1UeuPDe0WFp7uMLAI1Ai6K8XmSyRJb2WlU4TVJtMZWuEbUUbkj5qV/MyiEZRi
dbeU+r4sDOoaK0emhCAxlwjUxpO0jcQ2UMTOk1/jUoQxoUySwGwSymoSVD4zN20tjFbtsGjII9CW
WEJ1UFroinOKfFPslV/RAAhmTIrgwkW9wFJat5PsAZjiJY174UCapvKXKfzpsCkO6sIWrp5+BRF6
ohBjMogen2bVfhQiycxC9z48yGxtNSymkVyCQJFAVOTDLiFKtCJLKVYQvmpag0wx1r+NXAdGao5e
ibBrNakLNKi546IzETcoY+70C1jbKDK+9YZtmDinvU3SWWHXg359ELkB42TgTsBUpnWUZD3mkLmf
fLXVnsLYviafElpQgofi8ZTx2WPtJ990DERROCc6txSmOb+f8XM1y4zQ5MF1bD6SYEH+OpUm6ZXm
OVWzZy4zDXmkyn0gPFJIurNWzdsFhpGehAz9tAf6UH2eUEhyBpRY4Q5ZpFdbU49g5g0tudgx6yrL
ClIC1h6N+UxwAEvEq0zS8E9Vxo9UGsA8iwxxE+EKrj+wWiYzOWSYFwdoQln0ev8GVNghg6QQmUe2
1AAdmV9H91bDRrxAF+5EaTNpfxUfUxv/DSGUeS50oX+xKJj1a9eyywjUDTmjumOkcmOW0DkzLlwe
qoSNWNppzF5Os0b/rkurTFY2Y3xXQpKT6sofrAEE51dPGlmsPUUiZLrJ8sdJ+wqRkmqgwOKFJoMd
ZyieFOGem1yFnRCIgHzS1kIN+cAKX2Mf+E1MxgQ4JWY2HGnLRqt+AWZxmWl8lfjjZ9mEsmXyXgJF
0Qxej9JDnk1Kewz6kEasLx3cjeBfdNpGXKBddplZS6KHxADA5JcpDuovCz62irTSaBZ7SAjkM8J1
lvp6+K/KOMITgVO4vqbzRMlzyGvTn5dtKbkSW+9KRIDEzKDaJFg1RHbG4eOj4UiR2Z4kbE2EnBmW
9g2t6L1+vMh0FuS7R/2nmAkfwoIlQS5rr6r7o5GCl6ljpVyjbP6ss4RtiHnkbNu30+w3s7AfyajH
EZfscqE+Krpgd3K3Tdp2LWnRVZ7QinJZhmSf5Xn0OWvyDTGk28nTRyX1d1zFHN3UFpn50dX4uov/
I6fYMnAHMOY+ZyqhxiNgBni12wLnVFuIxFHjqp626Qwq0dw8qEkecAkfvUZRtC2aA5hhtXhbQIlb
Q+aqYEEREenh70xPJLxOCaSmWWR9G2b9bfAC9sZPiHtIgwlBpN8hVkFwUdmgViSMay89eP+HlPg+
CsioPmT1qeYHyLRrQ0wmRgCaYsi2qnbCUJV36FVYZafC14TdCE4qrpqNnvIdso9e1OU0vEC7oG8X
imNSvhm/9nSZ1C9VZKwNgSjooSZAj6lYSYecSH5tEG5b+7GOq0+DRFrsG2x69BxFf4Mj55aVAr5n
86C5eSi/j9za6ogNRH0v0YhkrNmWnnjjn6zEaswpUN5emKSGti2dhnWI7DCdek5gqvPmIKLNi8nW
lqSvhKu1a7h7c0Zt1mtuG75XyutavMALEhLFrvO7wkqASix/H1oYFrS4jAb1gU3rURzQUNRErFM/
D19ahBO8exfZFhhEWfciT2y0IfuGHSJMz+NMl1HsRro2xUJtI7FxZhWaK0TOfEnccwJCZEkJclZW
mX5LUqQZnC3p+E/W4Sprx9dCtkJk+oonx0VMrxvWTCYyhivdW4pzRKC4FYz+LsMTFcZ8rUgUEhlw
avYc07WIgmwq3yTCGB+W7CcjgoISQ6vCmgQqQFACrmqTb4npIaMwOfoRIeoayXmkZJi0ARn+XmAG
BY+BWfhGoaszyubYgmacwgJfHHxIFoxTeZoJJWv1p7x4Emo4IfyKFWiG3cHsoFn0ewCujlgDHTM/
sym08SsA0dB472YGVmm94IZeNpOIW06tBaAEDFWr167kMThdQ9bosGxqgxuHJWJ/zZPmNM7IT/GJ
VGF0N1XKJ0H/kNUeK1uFqEKL9yn149DLWOSwUR0IvuM0EgAKGqtHFWI7S+1ulFjuFyN4HjnclRUN
Dw5mJLlxsi0nM6jS8SbJ1hdEAS/OzWVl5bipy5yRSoRqrIhvqVqAQcOlCc+bZSTeDz9JH0CZP+uR
cAfNIC058rNq3gHquKrF/NPH1VPVlI1UcDYD7V4Be9wa1SDao9W9NQaGNhxualh/RGnzHB+0k7IW
uyL1ZQnWpKNbWMZ7itrhBWstyJ8gQIEIB7FoHY30xIrxETAPxBvNCdYA6bVvFoogvLyXDmRWFTFx
TdoYBe6OCDGkLy+nkA71UFKAbv7QATUKPV0TQ6oHY4SX9jAsBW/vU4v+GkXdJ6x1K4z01qRhhqUM
A77fVV+QalGk1TY8A/pie+QS4cwqeIgeCZEDvkHGUWb+LLCqROVtytCIdpxWdBw1eg8skd1F5QMM
3bkLkGlg+iAzmAiMrncr87z0V125xI9/ESFdXGhQNVmyanj2N8xr4QBPIf5/BFmwAiU2xqz5ApX3
8hW+DXktSC2PdPkHsiMOpORYYxLWPkULzZEHuW/VUsFNlLSIRJcjZA4+U/haj6Gg6mJpkLwt5iFR
jyETZyomeQIofZyRHS3WB6SihwKsiOTkV+b8OL2VIbyC3KL+WPczTNATGWxUKfZQoUYO2seusDwi
GLBOlOwYkdhObwWHbsEaUg3yTz0P4N+P1S61ANSuI67/5dnov0sVFBBa6erdmvEhygiZ4fE3moIu
CuhYDPk2AR/U1kLtqtoxZSfAPkH3VBAzJpwr3ixd9wR+zzC0TeU3BruPtFTyWBaqPYEIqZP2u4ey
IwXcMeStVr6TUbDqShIHrK0qfDTqJZ3x/vtSR7TRFsLs2P7JDHGLnMhHFC+RjuAVmlLB48PCBUiV
xW3cLUDV0hep1qJaTR58N9pamraDcMeL+YIyz+7Ih8iBOSPB1UYf0dFCXVlT9IgUQ6wOOMSrnxp9
Jh3lQpdQ+jQyLbC17JHbRXmUWB2kuzjyZZqnnPRTohmxfOOn+W515P3MXa0eH65qE2ts4yNbjc2h
zdQ1LRO7ZGH6N0aU/o9DHGJVflUkiG4IvtV5FsB1TG64OLn8loNp3bb8GBTq9HZAUlbo8pQNCkOe
6X7mzWPk1zrCdBi1rTFuRe3FLYWVTFWT35SN+JfcAZ48zoh/1QitDQCxjRpE++UzRhV0wMVjpZiq
Dlg55gM0H5kJNWoK5I+1ny4+GB7dx1xV00Mzgs+hLjH75ePhx1a95YTCOPUQN/YBGmxKS8M2//Kg
+MDLQfAo6j3AAIkzVJfxqdmpjjTOMVq/k278PGh/WIhyOshUEfcK01XsEXyFc8EMcSSs2t8CsYtN
J6t7/BEGaSYfI5NXuJrLpgVrhp0aaxCZUKvG8h7VOhccTAwE2u0zIgWwjrfr+Ss89Qfppzmav/Da
WSC/x3u+HeFcIjIsjkS7nfW/qgdBzfw3+odwiRiqHVpMRBHLEdpHt8nPCtesh9vIcljnfgLG1Wzp
JAGzZEaxQ+nNSHheUMrf2XUvzeYF3iuyuyAcc9NWc6cirFLziFJd0O4TWP83kk4gfhVpIMu7rKQM
XBli8GJZUS6vpr2MvW1tsa8hNDgHQuexMg/tBekA8xSGxncyt6svxIKd4JC1jDLIWr1kA5MNKV0S
vnOiC+GO1yuCoEI4ki6HbJj7hAwCIg84TV9k0uBleD80AB9RlTrlZyQ4cborwn2nuU0aJIUnCKdG
PBJ+zjAi5WR6eEi0YIF17H6Batymr1eFwsou28Duk+lJRApHYrAPeK7RdJZEH5ieeVe0i8KheBBn
VCnEo8IadCyfPGoKyoS0CU//i0KP9wT3lU1bU1+ik3YlQDlckwThSZ8vvfcP+x/z3/CUdsKmspkh
ZRiwGaIzUAo/02P89zjTc7V/VPsmEnyVQIs1GZmlx8AbYAdf9Zis2n8INunUCP/DP6hvlKB7KkRt
g/dL3Ie0zhWEuRwj6EoEwFw//Y0TMw00VgzPmvKFBPbLQg2d2uCPNs1X/Y/bUWN8/4y+Cdr0EFOd
o/ccdP9f5Efn2m1/e3GFlBfI+km8PI4QakHlHlBNMKSrv2Zf2ZjI9hzCHcVz4hfE8q75aQwn3wCl
zXCJhQ6tkXYeN8X78G1uSSJjIm6h8FghAORcIY2GXOvpqR/bTbjHWEDpapKVx19/kPjc9izqrIty
Mt+jF86QfYB0TvGZrkNf8fkPUL7Ur6EpCY0EiVLM0oh58lH5hPt2Y7LCv77sJH+5IKwzP8q3Zp//
G7m6PA3/A9N7oKM//R9JhdvOocXzMR4TLvwMWbgVINpHFoSIYu/Te+gJe2k/PnXLTu58o9LVQvvN
7m4DLmDHq/o4tS51RbwlvO9MFRJ9dxf6KUtf9x8T81eOhOU9Y+s54+lxVP+BgFTZpu8GdyuNOw8A
z6K6V4OJVg3vBIZmh5I74wC1eUeHHxRozBkI2oBK+GC56atEHQTmaYx32rImJNHNAuP08HvWV3XQ
vFXHfM/vvv2Po/PYjhXJougXsRaeYJreG0kp8yYspaTCQ+AC8/W96UlP3qvqkpIMbpx7zj5sDBoO
DvytV57OBKBGuSB7wymKDxU395VS9H38jN7Jxs6W0+CLZY6J4/swnuIrKwRtGR2badX8ABgD6X9u
v92nhgGU18UXVU/TTj6RlLFvWfXG2Bbf/Seh4whrcbUu7/XvTG8++ITMSJvchjkLuMB4HZ8zGtDA
Zwfn6FduvEt7FTctBYO1ZBtGtRd9rTzy6ObgAidvpcVvFlMaWtVv/0w5uDhq0dvptHhELzgsOppv
KcwOcLBtSdEYIHEWMcRacUA7RW11kRnllkHVGldh+YIPSxZv+fzgIHEs5PjSplwTd4ArVvTjUq1U
jSdgNXEvFhaqP9Aykvmdcc/UsiZSE9GRpSzs1Fvf32HsTf0XV21l/dPHGzYUYbXRcSA8KMVeRDZH
8SEVj1z+wbML5EBcAtbWBqfOJLZwZFYq/jGLi46kX/BxZyvK0efQGkoMi9x05RBK6i5u9KdmtwpI
03/htLej64wKVhomutkvvXWbs0P9d4GTlNEK+dx/09WrZTxAs9v5Oci2XfZpFJwRHIbRuQHADVdO
7XP3GpMO6HhrDvVL1SWMIysD0RqFbGF3znrodKQmQmrsgtjfjDaW4v/A+m69qloR0h5KtlCK0REp
V6Y3QrIhiz3ToMOoIz+HQ4Q1YPYSaJJp6Gx7H0AhsG6eNf+l7pJLR+Gf0T4M6w0QXYo2WhRUY+PS
TqFfWtzKtCDCp7FW4Q+8lmI4enqzyq1+VVJj0de4ikdu2VZFDsGQy+6Pa5mXbUduc/XWqUh47+N2
Sy/R8EHXAO/ckGkNFzd5nDWqdvwUJSawT2HstAY4+toc1zVC5lxwwHfA/dadtyICPrTtmMSbm53s
LIQLnTd6/trd1TN1dwzig76OWWGxdWsH2HzUHrGICM9BdfR5GYv6VBp3Y8JiysKPDHUXsTe2OD1L
KO3YtGNWXrDKaXGNRo6+IvidqISI7HzV84OSIuesZDFFRzgl0Ie8+bJAqDvZSsbTGmb8thXcw71i
p/sUPdHUSds1p+UzrA8S3ba7aPbNAhSBvbcuVsHPnLf4GfMN2t4PMVQo57ytnT23wsDYNv+GEzEg
UODk47BmlDmekm17998w1gdoZ7NisrXmEovleKw3OlUt76yu+cJV/2mf9C4Ud5LT2E1H8cqUmv3z
3RVf+pFlFRfGG2ZH8rT8hyf7CP4pSyrmJZj7L9HroC2HDxYGAFYQJ4kr0RgzB7QW3qU5la/dIXmE
JPGY444MU/jAqn277XZojLFF3zYA8n0zkv6F9IClwnsfPsid5HvtxUIRJ+PzCE026ewOk/u8MN/J
LWP4cNF3zsq+kzlU2oJ3GngL8pRb91Ae7QObFvIK687Z6lTeXLpN8Km2GDSHfmHfpxO7LtyJBSMk
kYbZ4MviYFqFh+LIDgpC5CF8Lz8wLKXP8GLhs10Mf9gIAAAYq+TLZB5yFyhGabzU7/kJl1nzwwo4
//Jnl037rrbZeW40w7OGRsNJtCddXuzx/uHN7VgoHMWl/VGAPy9ibW9NfYehuyHvu0geFGPw5qAK
qqG08ys+2LeWbNAVuZmNaU0OfVzKG9HNneT98s4xN/G436ncBPCUYEHfumvwoMYrZ1V6aXbFCYJC
8+SR8Lb2q/uTn+doJIy4Du+G+eQGmNgb/1wU6/4TNaBduHdyhe/jC4/+hkM9VsStiDuwROMleI8O
/hsCrHlW2xjX3SLEcwtcfdV/AsHHDrwNjqJcZSftlLx5R3RPnq5y3Q7L4MHYf5dQLa7tJdiENyiS
XCb3zUWA41hWr/Y5ZQZ4ykuM33kZ3+fj4OwcKJgjW0lk8argO3xRBQKgaMO6SttVbOcX5n9sxCkm
3AcrDDj35Ga0R/WqU3G/7E7kEGkJP///t/BlcrvGT1U+hj2xzHaJfnyIfpCjWKHb92w3IoMvm8PU
g0JdNsQ2kEvSGxNo+3DoHoI1zdjzSKwjNA9w2JYkoLDtBOvlTfQgwpn8qXt2yXZ4c5EKgI5VfBXV
eLdK59batAIi90SMhw7AwLISFzFN25RceEKOIQ6/XFA3fWWfdFwJgTC2Vjo8KvscB/dGapt4/ssV
G0eHO2IcbEzuHV6ZnjRQViLERG5BM8S9J7p3c9iJsdybpLgVoI6W8XFQLFFVyLAPL7e36oswvXcR
ZptAYqdIudICTis3WcTLdVHfKq5RcLTmBagr1hL5ES9HdOiJUsLhJU7oGRlbgS83oeWDpy7Z1DpG
21Pcw7Bb90Dr8BXln1G5C51Ll3nkETgkuVo1NJKsuhdPbE37nmDQivKN4vo3kQHwr1wk03wdc0Ny
eMWtxiLcpPK9rJF/5aFuDrrGBekIKMpq9lG31psHyXtpLh00OpApGo+TXIlKIxoPmnmXxgfiAr2D
mv2i25AaKKy4quwqJH0m6hJVh0FHrDiMLvk8+NhL84G5msl7tq8aS1geNTR77o/2MR/25cxVu8d4
uzAyQjoPBq5M3l7ztpAa1zI4zK0wTYibeIutGtYApa8jawDuu+i0TcG+gNOSAPUSWkUWbItpQ5Z+
Q/soQM9PYBF+tmGQ5DJFiA/xwWRI8mnWPGFvttM50TLNTdls5IV/aSZ4ywsn/A6NO4GeioVrntOo
cbQZ4v3tgOqA2QalpK+fWXLSLPKARKus6k5eX0Jy6PtHiouOporU3cT6zqcAViQUIew84LibzkcS
MiwcplZq/nb+SI1Eu4oFCOAisrfpXIDARgFMuoZBJmd+L6sz5RrLDnt14LPaGXKLHUtMu2tySqhu
f8JZwv5rmKxoIN/GkAyMyuUHtavvOGtNSk+b9qfrJ/msNTj7oRb6vxmdBE8/KOt93/OtSHo/vZVm
Q5NGaj/Ceoz3qqO42vNCyAVuE+CYZeE7JvIvGUebPLty4ETZITDqkencc0IqwirbIeQl8/KT/pxg
qw/Ug9XlWBFpAh86l4j7m4iehtdmYAkZy9r4HfKupvG3o9XOYEjsdJsMZ1hhg4mJb2WpTv+c14m3
th3J2pdQRIwqbm9DXnLe5VoXomm29EUYpmmfvLwP+0Xs4bD2vMknEplxYk5lBH7ex2xjeVzBgoFn
wWktSmxjfZzYyHP+d+akvee5MStcJZA3hECP1HXWRZ9ponLKF/vmvU1qnXvj6BFogvyHZuF6VJPH
xRGElEdi3IYf33jiX9xkvGY8W+r7OKfmsOkLquTCaV7PhppIi61jt7k4tl2JTuaU5rV2W0w5qNVM
mihWvEoFQpM5xPck8LNbZtEg4hqWRp9iLNQK2Iy9i62KvsYC9IIcqPnpY2D1Q2IUr3qukEMyXuxp
W6lrIAhDmGk77qUfAXhyxscEey1eJS4njJHn5Vs3xB6XMoP71Jgib9CFUB2j1tJxUnVF+WlmKWRc
J22IyFu2OgSTB7Fh0vE01nbOhdosih+NH40XizVE/Av0GciUyV6ByBTIYPEwZrewb+cRSMKINpOU
sUTqPhP26CWvrZtx1ZIW3R/wO/TqX+1ocyDS9nYNvHm/1BkUDOkzN2QWdxT+h9KHKsgPBk8mg0cc
dHsoKIKQOquo9yasNMTHDI6eKTqCvhPTc5657nksmvjRJmz/i0D+Bnr/M6Wa+woK33iNJGmbqmZR
bZXdixUp8zgFotPIUsoqX1Gh0+MvTzgtitSdAX9Upn4VNiu2yaDKt05amAyDxs/KiJiU+m40jao5
ADGdTpZvMdMUCURVcGvxiIhgltlaCMGr1LYQAKOGXRXIQ/OmOTK4F6VE86umanyJFJWcjd5SIdqS
Qg4mmEnsbGER9qwXgVR/8NmxldGBXe8zDb4JCrKF0k8HTupTIR5JP6AuNIMMVYwh3XvqGdNmThEX
Ftmo9NuNTCecX1BsBvrQ3vQYsGwawI7n8edFlyu2V63u0NDZoH0bHYJWwFo5inRzZ5tuRnX0iPIQ
NtaEvC+ya9gVEW/0mk5I1/TXZW4i9KteS45x3pMzV9J+jmVhfk+apFHecFHeCKNQ21vJ2VPtZ9mO
JiJej67CutxptMbpHBQ3KtvDi6dn/blPPOOQQ8eHbEIALzV8tdWCCncAzZjLfMiGg3QpjWtcoY5W
rXUX+vfatyLWEjx5reUffb/v8N6P5AlBZOF+YVwNTBrYUO8cGDXQpdZxAOwZ8pq5q8qIb2GGxxEL
QnasvRil1EsFdWQuzLuxURoL8hjsZpiUd4cCwOXguv1KdIIbX92AmXCGMsGNWbAHa1jNw9ZNshfd
99Ur3LXeR5IoeYBqTCSyLBkYumSO6cgILjbN4jj3CJ14ZlO+tLIML/qEfyZgO7wa2KK98AYwtqoD
CC8lqdwg7fR9QFnq3raM0j6wJ+5BVin7XMjB/h5sEwun75Gp7idYFfnYP5N65Kkuo8BDu64VVjxL
MHeW3vSirKk+u90IbHYs8EmlTsrVqjN2om2EwKqBF8SpmvxSZWW8AtwT7x0DUP+RRTNybpjG2Tnv
B1QmkpSQZOBJJru8wq439aAfY9umTEHq9Q4fQfg1kC86mIP5GQ1ZsE5p+VqP+oiTJVABxvcorggI
Y55Xlg0kQ4GKaOsmvfLRhRiMbMTEHo8C83EbpssK6CPD8QAFIdApXQ8tegZFL6yTF+verTXHqsdO
56qXyglxr/VU+fGdkHsv7+g44yXBIFgj26oxENjsojIGA06XAxRGiWRXZdrVksplb09JupW2WBFw
kYxDmP3VbVymG/ha/S5yc3AfJSVvjiyju6a7+HpdauU8Oxi47bRgX3iFhFCvhtL+AGc0E2lcgSLU
JnJYmypKz4Mb+ThrMta9gy/dI1MuKrkBz9mDJrqbVAMm2xGQ09wUTFqoHJaRaW+y1AmsDFBgYAAX
SSgt2PpR026aTCcxmEMFyBUdkEuo79AGvJF95QJ2Exc9LYV4o6KE6zJAYBzSqYa9Jq5d9n2zD2K0
iN1GFVxj3c8xXCoUmQSv1SmoQzqGQTZvlB/W26oG2ku9gMYpNWL5MwfWqH7KtzLMiBn1ciJ3jo0l
Rm7LRXQW/JPrvLeIB6iwORWqIy5eNvIEHJuv5kRVL6Xnvf6dlcFLTd3CI1DS/eGnbj6LyIj2dAq1
68hh/g4ZCbaBwbFe6R3/rCVYHPpOxFlkjEOy9HsTl+4QjlzNU6qs+LKWZgXMtYsedVI4hF+ivjoa
tR+9m0H4X4cXajm6SBFplvG39TrCmjaMX26U6hroph4/liN64tOul5HWd4GOTPGz0TyuenQQbHu3
U5vEE6jESQ2Uy9SV/6C3yT/UVv0vkp15skXZ7GwVqZPtxmSxOp+FCaqIGwaPOtVm3bJWMfSA3gXE
PuT4C1RvmCtjqGe3o+/zmy7bUZ0smahfs+G7uqyMjI6bAU/IH0arZO1L718SkW/r+h5qmq4csag4
Xi5WPPnlLgCDRAowpayyVWx+dEhJSUSqq+WCYa9wfPGiY/ZgSWiST+w6mZ+CyWo2tiz1W1mCnWPB
F2db06ejcsRHBfvRYumZD3RSLIPaMLdJxOLTbCKxR2YDlc4fYeAMnUztm8EhSCOxlZdJ3l0HfEgL
V1Ij6dRlf4dDbN4rs+22XlgkB0/1qBlJz1WkjqYHLzbmEjNPegJc/Yg1HHNnx3GwKfw0pjkjCda6
7fhrFxA5PEBTOwU+HJIiCcj2OZ64JQVLMcBX5WaAN73hs5+3CGn7z3CHDjBG6OymGK3EFE7PJqfQ
OOngVbhjyS9+dHkS3b58t7MSNFYx2P/ZSWVd6O/Ktzh3sn/NgCqU2aE6N4IMntHAshJZqlayr/OD
zwtmOzV9++ZmI7JfNLRLB0IqXqfBP+uekR5yu0mPhmSx6nU9yg2V5Q3D9zBtotAEYEw088PtyeoF
dNcteTzU62T035XT403pfeMpZ93MtRzj4NTzNcfm54IQ5z01B02wMgV20ck1Q/q2/WYd1tQxVSaM
mVoDjWGldrXqHdOllaaarwIm3dR4G5dJqRkQxPrgyvGBESXBpyxTdnpmQkXjkKTaQx8sH/9ak32o
lA7C1BDacTDT4j4BA1zSb/EaYow5tnpEUKyYTbjZqB11+l03zWhypa4y1/7o/Cj6pPd1eMswqm01
IbxnFI+UiId+sKuA0rPxk3xUasCJ2w75uPPlGPz1pq4Dr0pDihuKDoZQlR4E1tjN6CkPlV1y20cW
eCtqh2JB0+pZO5idjQbr6Sy+I1MtxyJhTxZJZT/9MHGvxeTAPY7Yj1P2yc2XWKN29cu6odMpB/83
5QLbKo4wXZu4PLqAYEGhNOx69DDKWDbWtfZSODD7sWOk3rrxZ7qekP1x6MwRKq4zUymtAT8FWWXf
qdpjVOFNTZw4OLha8z5Gozz3YTxw7fcmDwx3pPZFBj0tiiBb6obdb8C8m1RcZoxRY1/8lCYEBtTs
eih2ddjdusDqt6qOoah31SDu1J2NMCiKX1XU2rr3JvGbFlm41aGOHuuoNw5oJq9uoGUvWucMO5WV
XIMN3uj3uPXzZ5+kLWqpj69KcmGtUHLbvzpqI0y7nkCNb8r4s/YSuAtchL85WwCP6EFxCbiFffDo
TCuPj5Sgg93jLrPn6IydqwMNlfKUUCawarmkfFpZ6R2HMmadz2APObuREIz8kayqVPNqRBizttcx
PbH7cN1b5VTJW8SVq+NZ3DhtHJF6NoK3ICEbodmBTTGvKa+ToZn7ocvDiy19VlaJXm/GSIfmMYTT
MZgM9CwaPUF0JPmHsPXJYQeqDy9RWw6fruCa4lpTue0r0m+dPcNURstAZ7PDj8l16cZR9LBDyWYd
JzVWZLGBFTIwUdqqxt7AXCOcJFxjV9sljWKGHv2FQUyNWNyAALLq9j8+dovLFsCqqrZYAXpdhvZS
paTdfYTo2oHHi4mHalXXDjGjFdWn3WjpLtEnm4buMH1Y0pl+NKMY35qKNWlhSfjmTjndA8fGtsON
vncwqepAZIZJsRJ1S3hdRtCMrxnT/EF2vnmjs+FiSmf4T6R5cBbgdNHHRx0fL2OLNXas/wcmW3Pj
AmTcIG7V6wpaI9s0urNfeMYaTPLT35Bh+ILxS1h1oibEnCKCElhoT2Xsjy+uyFlD6kVEHw6gDtUF
3jlQsf2ZD31xTHojOnu6MnZJKbFqJvncW8Bk4KzESK1rT4H92uu8+qhbHYdAi/PTKqnmqZ2x/hJD
lUDvn23EThCQUrZg/HIiIxuM8D9Q/TXhmT+q78I3ANjuh986/rVrQwA+s227aFT1zpDlbJtKkeLz
PcennsguH5aw44tuYdTKAtxUvl3Um77uok2V6tPOtxwCNWB7ZbnSlAS/JJKs/BR9I7EgFdY35zmC
S0XKvUrJh1QZAQvAEujKrcELFw8wAXCb3G402b8FF8HlmFEjmAy9u6/HgKReUdOEV4pVN1SQCMO2
f2o2zaVpwozP8QsojRA7TjbBU+1PbD9dDEpNy/LZlCPztZcdIVn7f64eOQ/NN7tjIOqakAtEDJrA
qMDkU4aD46Ks6YZmnTI/zAm9ZgN0jhkQCu+7ZfFlUc4mW/8nSR3riATh7al8INwqaMdLmqvyo9fc
UX9WXP/qk8GilwY3Wac9ID28M1OJM9Rnceqm4TZv9WXpdZuh5v3oZfRMQsBe6CokN2bhcMPrAu9q
sNKPfPJY2uv0yAGgpGkVmwdn00bo0xtFEAwS9XBy6xE8juzuhdZ9lz5ul9LdeCHpwimy7mXWAZzr
mS0Yo6q16hOqsfomXbssagx0NbsJLi59802avjn0BSytFu/QWATXNi5+AhNjKw9i50yvJj04rsFh
pgloNPohA2PMRzictGg8gVUAUGfvqB1bB4Q4nBrTp6MxCYq9cKliT8hjmubG8Ko92YW3IIz3rY84
Jo2PziV7itKlXQbsiqEG/cJqsFIaNEFgmDDFNtaMczp1vHr6k/KwezbsHMaM7vYUy9TotIStWHNF
wBADdQtk/lLlxBZH1m+s2WwWypLvqNVZ97a1d4VeHbWMxKBXI637QD2xTnjbKDaIDYE7oYLo4g4c
71ZkHnU5PVLbwVeYLAPXeeJQ3HKpWfpT+1pyRSsEiyuPSEk0bjqMvzYhNhSbDTpC9+1FYgkGeI/0
xQQ7e0OC/kpHybqP1TWPukOjO69pWf4KJ7ylmAtyF/CVKZGlwpCEaUBE1CaO6//ro4aEQULOqIWH
auhYeOYupP+sqFvGerW3vP5khrcKa45o4NmzZIxYLlDmALIqjLqthptJgi/G3muif0caWDMM3LV1
aDltXBsXIQ3FN0CSDekNzW3POuY83532nsV6kzYP9YZqAVbD5ovgrwacJNOn4Xw0+tMtKCvCrXgA
VKPlp1asgV1Azdx1NLSraedyvVDemhwJ6y76MUmOGAgO+fA31L81WDXvnhUPkJGafxRUO1B+HIXw
Rm3xr8ZYZGNpaivrKwICqBeIIrSiZC3YSEo39XTa+nTN5vq/WFCo+WUmCNHufQIGRv4dBC3htzxY
uNk3czSGsas03ky2BAlCdLYmXWXqLyVVH4yw1OPJnxKwafxTyW934j0xXBNJ1mL2dUsD/waE4Gdq
ssBS8pvJZNc17qcJW5RZft3VwUpp9jbBgRcS80X9ZjShtY1KLAQCn73VkP+nxS2fPjMTREuM5Kg1
B9/pTkaAW5ANcvkV0awegy1jwdq/lLBRGIKMD877RUyBrxwkMzTbAFh1g0P7UPU0jf5cE58fQgQD
VCk5eVsXgze6V2LiOkOuQn7vdmhlBNlYdGB3tcNLNEB+e4IH35LIWRlAGFUwk7Bgv2Qzl/pbYOEI
NLbTtn1Noh+vJ2aECUJcZ8rFXBbQ9jNZHlo+Q1dYfFuTeSgggoTscUUZbM08tbZ6V7EM9zdMJnyj
wx2HU855hI7Z1MXfVNmXMYb4Q7ToHPJxOm63j2EPu6L/jsEuBIm5CrRq6+C487r44oYx1aN8lb2A
h5e2rwgtI+VthGrNLbrjbRdAibPpf/AD1AO8MuRjh5FAj+kccp8dq9lffCb5frJWue5sHV7LqO2P
mo5Bi3AWgL1VjrxUmjn5J/3sx+Lo6+RjIf4m2ISNZW+G/3Lf4P8/db5Gw79NM+GPlyk+JQTvDt/+
khndWgvp2sdQwixze/FOBzz2NaeFuMMETSbc/ooayERpZnMnmTgrjUojFcpSA0jsJMlcZsF0pNd4
lovDhNB40BKYFQVQ69g9m57gbemab7Yxm0Rdha+KV6RyLG+hjUGN38w5um3DCtupL31Gx2CoxEIp
xq7cznet8Ng0VzWeSqoO5mIiTr4BhlqcQQIR1QS71/0e9WQnuLMUFjnoyLlrQ7iVIzNViHQUD9Yc
GXpUJApFzwkbeQ7abORD7OQCFSgR7cOigo/e3oMS5FvdfqoeEC4VY++FZ50t2R4CKge5f0Lnt4IW
YhMYR0u5P6WRXP1Q3Noxeun85qgcaqispN01YILjljWcblk3M9H2iZ+uI+7rDA07R6suyA0ny8NZ
FdPkTDWnV1Y4PCU5TBmEzwCiag/oR7eSr8zO30JlvSfUbiyGot26utxZLamlYNi5dnyi023lgaZ1
6SXR7eKrZ8LgGS1vNozCkdyBTIkVuUW2o/V47ykwt4xSyx7jZuWpVWqNZ6UwmZMTaqEh80rx8Z2m
AiIg7yVfBRuLV2/G0jOZTS2mhzWJskqnBeSSZW9DyD6llK9RVXaMAe4+NMVO8FgtNDU9xVTy27Le
SjO5RehinClWgRjrICMGK3OgQYWbL99mK5e/WHbwWVvhhvXLhprNt6mTB+7m90kKAHx4k+0B0DDh
zASF1zWd10F3T6lDQMSgT1L6FxqKt5ZK9ioBglWXp8bBTCCjbZ7Dk2PI4Iq1d/Ni36QU8BRgZ5pp
bgCewQFNwK6rfkQ+iuyIqaaaiOJL85+KvTPD3wbt7HviAMos84chauc24yPIwp3vs+VEBFo3Wfa0
OLocq1r5gXGoI7wJAbuYBng7o30JXteqZ9xu1/4JP311oPANgY77e7pLk78oeNPTs0kTO70FlD4d
Uhvypm9gcjEGeTUFVtEIdUUU5U880hyoqfrVwMrGXShaqdGaoZzlrsuiT80h8FJNIIQH79t08PtR
8D1QorVoBBN3pq8ZDNeMLEdN6/dZSKVwwdOS0gTHxf/b1KhYoglvT9Ego49Bo3ta3anXYS7SsQ1A
0XaaYm944TPryViNE9qJnpeoy95v5oUXLqqPtLBeHGWiZI3KWHVk5EarXdoROkVvBAgT9DBHqbGQ
zc0fW/q1k3pVZOLsUVlO64CzqzD0L3R3PLiJfg4plFu1LUFTMX+A5BwWDb/BG3Gupx4H+EwcVBDW
VruWirRVjdIAS6V+tWyvu+kuJ9NcrLUp4/HiQgBuKERaFGEH6q7F+TmaXnaSEz2a0sa1EqMyhFPx
ojX1MWIBYoRsFHRS997IdmKM+VMh/mj+ypaMzmz6A3i7TUz7X21cnVZX635yLmmUcOVlsT7Md2JH
//J9IFJ+CJc5dHjh0V3ZL0LLA/hYHg0vYzEo+/uQo6TrsXboqhIjiAHxKMR1KiBtNwnO2Qo0fVcS
RtSNCNeIPoHcd6l+UAdPG7HWDGm7Hdkp3MvIMp791PEWbYieFikrVg+qCrSjNIwVmpi8Zsp9Szx9
S2CVdYTqv9H+roNBMUweahHrz/l1Hst2WejJB6HfpcHWhRLp9Rj6a8eTT5dvpRuaG3pbP1lHYbPv
XwTJoGVkDdlGIg4BQ+3bs+uTzk+IUzst/7bEQ5IhwsH2XvANnoaj0DGX2hV2bjU6516bg889wa4I
0MOgpg+967RV7sa3IQNjlUZnLiY/dh5/GvaYLlWJW7jiDpDatNjwJ8pKfnKz+G9oah/4q/ppRXOz
HFIK7JMXVWkLih8ko+5M7Db7qwrsnTaSEafEEigTHlvGbogIU/2KpnAem15b5B7i0AwGLcae7Mw0
3R1LJwbQfnfSbXe5gVQhWQ1nGW6QdLTYu4+7oAe/ZhP2CELci7K7DAMvdtuIvwoYjJqGm8Ouztlo
XcPUeC/TqljSInsxwsngDjSdKWcsnlqLXk6Nw55N0gqo26bEtFnXAiuKOx2VSWSzcfwJLJ7apoN+
aE3jaBBY1MEHcx1/szSQVgEnu1njFo9LFttC5M9cC5/8wvCq4vOs/emkadkuIGXauOQpmW5GJ93q
GtHVvB7/0KrWljNt7FgYvLxnkXZI0IE0mxCRnd6Zhg8VgZhscn+pNr02pb1XEXAoN2I4yrw56j2S
JygFSAVu1UBH+AqmERtObWDxWBvJtzS4LGuGLq7+hGjBppQsQvrNvgHMW2O/0rp+ZBkoljUTTzr0
W48uBNRliKvjzDI3m3fHYwU42epR0EtTNzP0v3JIaljEHBBal55LGl4JbzPFujrrOlacEMdgkzTR
OqnJb7BIFYAWM6OP1447HzMTp0BZNHubPWLVBeBxUu2Ym8A0HT//ywL3pqHrbls7+Eqw/dAGfQum
9qHNZ185th/0Ju8F9g6euCurB84CP34nzgnKQ/fjOz0TP8TeVqom9N4orPN5S0FpCnGEksVyoocn
9+9D5B+Cuv+02+JZz0n3llttIZsjHcO3Cc5qGQbDiavTIWZ6deR0Ql0jGKRfgjR7Utt7bFqUnxpF
AxphFAP8a4J6FWNvTkvSnfV45SSbU/oGfGM7u4c5aG+XOJoRhifdn4OGFfYfaT5qX7z6A7VntAeY
mPamttCXUpMEH1osp+XOb9pjXekf6Fo/WRPvtQCS5Jh8ZDk8IKHRApGbPzqhKkkIM7C8i0YjWN0U
u7bvD3Ew7VRj/CNXvq5L7Z90m/Lqtl6Kd6cNPxsDeLMB43WRePOyGRLVQPdF2q3z1oCySB9nYuK1
hv3hu4jt7CQ36FKYH9uOjCNBt0j5T1fVv5pvj/Tm8d/uVlDaJxPLPu9gcNGEjTTHAgGJMN8JHMZi
steN6A9eVr1J33kwEcGYaXsUgHqAFpThtqO+YGFRamj7xVHk3ZE9krGI6DiFH/BS1u5FuNM1q/E1
pn32k+I3rAcdfhxwTjJZkmkhVi43IfJCnR0SPS64FIYPB9+gLsgjJuansEes43kIa8xA0/Jxb/co
Y4mjraqEriJKBmLXYsdUvyQd0PuhRcfhBKegkACON36HZDezJMQRK5ZGBwY2Dq+lk39nY/yvNDwu
ovqP3XuAHMW/IjEu/tCuY+xzqfRZ+YSX2mJ+buS97vl+6e+pMEGbEmoSxjPu4L2PSENV/tpSItc5
nYfDY9jpDfMzhsakmcNhLC+ou9Zsa1/m1d3OGiyf5DxwyHzoU3AlBv2i+f3dTgD4F4CNFQF2bO8J
4JkRx5Lym5XJ9Y4q3g0z0SaESmxO3trqsotHj2XF64S+0u3UEw+UNo10GhJL/qEN7ac3kCNLuea6
sOF0Ddkm76OzVdrEWbL4fxydx3akyBZFv4i1MIGbKr1PeTNhSS1V4AkgsF//Nm/Wg2qpKhMirjln
Hxjq3VVN3T4ir4ZGhlxsCuQGlpdEEtmMsE7s4JA12feURP+1DsvhJAFI4YUPaaffZmDaRVnt+57a
2OrpkkuFbageToZjXWgF5cVIWLyg4loNWHYLMOBF7woSBs3nbAnFqOS5G+1LBLmAh/LcmVDLYnkY
KN5ZeLxEPe7zEsnIKsHe0Lft3eLMKOz4dcIXNZrUJOGyg/dMzksPY4pp+WSE8I09WGCCWg+LnWLP
dWCBtEE7hPKZp3u0pnpL2nOyCyHsl3kG+XpGMaeyt5TpjulSJI7Lg+J1uCCHfF617RzzMaTxEwub
9JBrp905OrgMYxoQXFurjzQB6YNJaiDeDAJo+hiNpuTum+VhTvlrxjVafBfLzGgCtrIUJrvKxxcU
Wu4fN0RyzAUw/zIhGd7Rh06hFybRM2duYSyfufFMG0jchDT7o/bFQ2Or8+zUGDbRJEH0dSWBFGG1
aYRJqxMzCuK9YhgTqmempPOD2xWnmAaKXX/2bZCZI8YejxjrY8N3gOS2tBMu8doZ91TTlc99Sxsn
ntDsYXdeDp/Z8hG4u8ZBJOkn/e9mGoudaqki06LYYZPFja8op+Z2ulCI7Uj5QZ3OlRJyr42D/uq6
4XVqin1Mm5f1w8FjRjFMTvSc+Pk+n6e/sR7wJgaMXlIdMgmqEIdqDUF8Ud2b0+sY2A3DZu/dCmLq
Ti89Uwlf3XJ0rrXPHj+thwZFowVgaQKHMksDiXD6mjYINYvaPuY19qbAwuU5+V9d5V4dv98nU3XO
sawEQXbm0oV6nwJqSSC8yHj+jdOwWJH65V6HETEa78CRPPpkk5d4+8rQ2MsRJqF287Ntgtyxy/w6
I7IC+rCTJhtgxo0PlWAOxiyw9fIvoYltbgPrOObuE/f8zUsYb5boB7ZGExrHNMjJJQ4hMGqreGMN
qA6x8O5EJdls5/HDC6UvKTk+JFjuumz+jFEGcRBjfbAbu12HDlayfGSy5hrGKjQ9oE66AYPvPWV6
JMkPs60TQrtpLTC5uN+j2nnVnnX1zJkY2eE1xNIrWSpsEwSXLZpHgrhPiqUUFCMBaK8R+9hHUJ3G
frqdY4bUcFjb/dzRPg/A6xticbuCdrFiaBUSeWy7cGgwzVoufiwCoVe2VvmdRYq3Q0FziLAW+/iD
prB+7NvxK+gyKMYQrSv/mQ9rNQZzga4QeXLT83Mlbw2PKT55jXLLYQXO7/WTXeckj3EI+txLiWWX
rl+dpxkGCjN24GijWa3YJFCnTU/8XYYTUetIk2v1njm4vjIjxqeDGF458b+uBnqSM89bVVlODm9J
6NNAPx3ViqzWhDQs9pzs7A2faR6CYbS/KG5RNKMTANvb+P5zXVNzZn3l7uM2fGs8/GtxiJoEosLB
mcxN3ad/Wcv2pZUDOOGC+4D9AqUPHgrcrsp+ThGO0SPUa1VDmBFOz2Go8BN7U0yL0qbMMRCUPsqB
fhIFymH2m8cgIxsnzQ6z078GJlaxOre/G43KIiu3+QjZRQrj1c/89wroW1eQohFU+pXv5wCFZFqL
Zjjaql2i2IscNIou156jLn7Y3auOPc7o4V/PMkrxpnFfxmx4YTJOlFPuxVBHrXPgMeLybRNqpO8p
iMbBVzFz7k0Vh3ffBs+J6T2XRroz2EMkkhGIYgfLNzjtSz9AvT2g4yVM84MDbRMzgcc5TZBxw790
ZxX6MTetWzz0V4+RGPlSzrnrTE3yUjGeMOpQLWqPfCBdf/OjD43NQF9wKfCvca5BEnIBm/YhUzbz
qLQ9pENhX0Tnfznh+CFtGx52NO8qplobGVB6WDGV8tyfPYb1hGmbzJbUgEKUY+gwG70BwEXBm+fd
t+Ym3M7e/G9OPqopvOdAZBKPPUI0M9cPyJNFBcOsxHXN/ZByfMRjd3SZJDR17+K7apEuBh9qxjKd
Sg5WSlAzToKtkfQvdIl7Nwe0zRENUNedcU/xTcTxIG+F22Y73zDBu82wHos4cIBliBOJe9e5cdA3
a/NG2bWbOW6BmBNgyHCG3RvaawqSdAdLgrOOPJAq8zZh6YGZqIpiVQkfPnGBqYXhJaW6REwbW++5
IV7gqbw2y+w9MZI3z5CnIBKvrZWGO7brhzT7tf3iUs3xNosBhaMuJeZMtv8CIOxW4j4KhP7UDw7D
tfY6TQWzOw4YbigO1tA3/sZqPmdlFKzjqGHCzba/TZGsSbQkl375CMcQXvdYWhGgbqFZpNkeQmZy
gcKOxagj7D/NF/FgR9GXqoD84ehRiXftugyIN5bExk3fjcrSiCiAtBULW5G0v13mzd/k4L6ko79R
DRdWHPKtj9WnX2JzcWOcy81ynw7C50glcCCOGXUJdgbuLI/xEj0eFUjwMNlN/bNby33clPs2jL+U
Zk/DAvg+xCPifWtglWgIeNr2WQXyvWBLtysMdO91VjGJ9OvXPigDUhkSixCsYV8j+IOfRIjCAO+w
t92VckM0v8DDfWONBIm8FdHu7NhfLBUdz3fLbMT3vHkPePyhjmOqjSRd1oHPvR4uCZYVtyqendLg
ey5edTvdSt9nplJia0xStveQzR9ygrwhGVpHLSby5SFGRdBZRvcjzd1bubCBAgwaDUTAqu7vnOkn
JWCDON2bkIjSGoVTz5+cfVYF8nGyBMhg8ZIRuMh3DTvRnY8B6T4ZvZUMMEJacXnibPe3dZNvZ4uf
ZN4n4iGN4scwJuDgbKdt1NvrKodDI+wQD1wwPmXIG7up2kxOS45YBEI16xEONl2UrKKw+y8P6jcE
Zj986q8J/H+N8DEFgO1kKTO6TrOfQXKnWAlazXtFspYeSPxT/uvEFmnVZeiv4MKs22zcpU16MMY2
5zByrl1mPtoV/8SysykyOP6YyyIeZtzIZ28DYPAmla1tgDFPpTMl6157T1b7f8Q3YYYT5IZKwUCl
eKA82LuEF5eS4okx0j2wJrxK2Dz7PDvGIME9F7mEtHcRsppYuu8MPT7mmHnSYEK6dTRpN6FTrgwN
XaEcMNBPCLAADCHR2nqCriwQ6ZpCdDmw4p+5aMCIsriSADDaYdi0jrnyQxY0DTQHy2+2oRr+yvy3
BcsgbH+r+uZQG4BOtbxrZvYiaFAb8wbP8CtEeKe6xqBqMjsceVw1OiIyLMxTx0YpmfQhcrDssU/9
8LP82k3Dpy6pO5hvyF0t53+17LciwzxoS3IfyRZNa/ndWzF+8LrMN6lBskPdMzJRHca3OlecZ+wu
feTIXLMQFn/Lhne2LvFzixaGU2PB1e9x/lZduykDvKwBDtEOpkbUh5eqbr4MaxlDxdbR9qkws+Yi
bAZwjgndOBDMuKzaglXjtscxia6zbbwKxes8BetyJHWiAFTgj0Q9j6zd/a+6PyWSeNguLxQmSAHa
4+hAkRrKR51Ma3RSzYB/urvQg2MOo7oF2tr332hC1a+Kq+A/dDyCuNDB2A6o/piyNN1fnsTpE0JY
GlsZoSJjClZBpMV5Ar4tD/rnHAHOJhsi460tq+knD1Ksv2ZhtOciMsyvFDXByR3n8TByql3tPtGv
oz2CPp7bemWoAtpI79hYQy0TN5aoeuKetcWLVJHlFBUs6UIzig4wlLgzYiy7lcvaKMjBavRJ391n
zDmbtEF93oXlPxMxz4b95oTxV8f/lZWL86xCe9h2BexmbRHaEnfvbQEa1xiB/OAxSWNSLUuitFfC
CAHG9Q3Wqqmq7n1LrSC7BkUVLDjbgH4yMGdmJyDH8D0ZU4wyI/7EoMGqzdgX01KHELeHrqHjLNnz
gXjsovm0W/Tj3GMx8JaulfTl82xCxkiJuK1wMOVL/jNCfQ4VRsgb24WTJ0nN5oxREA9TpVGG1IzU
Av7HhyIkHdBrXIeHcKhJWySkp+tcJpms+xlwlQaQbwFigM/nz3WD+W4OlhOfPWf52Z0RruaFCehn
IeT9ypDoA0wjyaaVHubpKsWUnJBZQ/yhEAqg7k0ATNKFg2ka9ItI4wjF1Z2JmMH8NDili4g6cTIY
19bLZkX7VCYNUxBkvRiyg21LWPYuK1kMiHQ2P9VIHSGboLpOhfWUtI7eZNq/JYP6shHM571zCLV/
7QF59l2MnLvy/0urmhRDwdRL0fgirXzhyThkEuvE6Az3quirLd0JJJCGfLsEo3YXFPjfxaeLimAy
lcVGurjTRfw3BaxX3AaCvqOIwnYzeU3cEecAVM7Ofs7n6HkW6VeYdhTBeh/L/DkJkPWRip5tLd3v
mz7mgi433DLJzkR7iilkS390VjjnmkC9lQGUET+42BlhLD1LyGmobjPSTxS3H4Vj302r/POQRmFB
Yvqia/qsmvM+eK5nRu+pZb9FmUB0ZV+bEhBRZlMkDAn7gbZ7ZEU3v1dhe3CSAPWOHb22qOCIrYJS
TfuehC0Y+cnBJBy68zoS4aNhGNHOV/7zYLFqpa97y+S46Vv7feiJh0na55Iy6qFzMESbOSd+KkmV
SxDTnl1mSFxMrPbnBMdOogIbqUKvHrIIfclQPnGPPEQuoHUinxu3ShnPsPG1lzesilKGsFh4yp4S
dHA3PglgjSr4osXZyLqQGheztxP+ysD84SgJliWvjRqFJW0H19buHw2nwbdkJizLLLN7ztwOXlSc
vhoMq0YzezVZC9KnpthTfZR42AvW+cyTaSUWylySmIquG9+yzGfy3grA85Z99GXl7/hM9lnY/yPK
uD7Xvn4aEtwDARHcqL/gLDRbiJ17JQgvwJa2TmnCRGkwG0oBhBk8UmGiT4jaD4kdrHMlPs0hvqJU
pdwovYPO8v6KJnXVSURfKiJPc+ngShMVngz5hXkv1u0SUyZT/4oLD9m5UcY7s0oJleckiPUAzKvD
DasduQpmqBo53gR/oiSiNmAQZH6JrvlHALvacuI1p96K/k2uuAcSNEVjIYl35sWW7xQOOzMFtRfw
xdyLj8TjpzrlxQ16zPOyekhoxI3QAgpiWx+hhbjEs1E5k9xS+Pw6sly1xeGfy9fO1RcxDoc4xzoV
xpdo0ZqCZd1EObDvOvMedZpsnbHaMI3/HNQIX6jGKY1in7aiVcOR4n/TIzGfc8wPpsB/VzEjM0zD
29eyNJnFaPPZigz0TVXZ3eyWtz43F6OE1V5TDq6a3cBQzKuYxxQHy0OWNhuzsVc2yTNupZ9dFyxG
gCxM8BR0zFFYwqwsMzs3iK+UJX/cdDpjhGNzZm3TxIEQ+hngb9fOvo66vyqoqcjYHFQMbbm57zmG
VN4vtnzhT4bWRZt3e4agTsLWXKYXgR41EF8VJVUqwVGFARgWd4m8BMwCLJz95MEaPiYsgsjDD6XA
QA//bwrqG2qxDWXRRmvj0ERQEDxrq/1/2iAE0f6vUeJF0Nqk3jc7mOXQlQsmQBxL5W0hJV6rAVsy
BBLDR4Vsj1BO0cmwBewi0j0IS0vq5TaA1D1CmgdNNZWAsN3xrNGw2ALYA0+RqjgOOqKpHH2WTcyi
v14n8XtbB8zqAQ8wFAsJ+XRC61yja4qGb5/kPiqOB5tCOPZA0PLHqj769qeSWxQPu4sJWqP1C5HO
2nWzbkS/mZRF6oD4GQzK/ZA71HQ2fdXcW6gFPK3bApdHVuuHPi1Wrt2AB37i37wBZF5hQUcH1na/
Nugt7JCLwHxbw9LyCOLxA3Mbl2v077CjgFfSJaCHR5JkHr2MsKTeO7TeLgle2IWxD5u2fulixR83
OVRw/eq7bDDUa+3iArDRmAAYgMPhTRezVK/xtEoaHlObICMAM2zbQ0YC9rGIMSbIGzLfxf3KZQDx
BJIz5VoJVASNs5pf6uFLEeklcJtOM/p1fh263a2TG6SeGu+RW71LmEZyodJwasnWWwFF3EbUAaw7
d+Rxo8DHuAnTQufWNgg/MdDtl5hurzK+PQVxYmNweUzswKTwrgKRWAY7ZMb3mQsb5i+MQxYPFVJR
UqHguLkrp9A33yBfqX4VOJfYKVUEzMqZT3TOrqU2YXN639zOu8K/utNhCk4WzDkHzavXweKCIMfq
CbtzSJBwOlzrIjukzfyQzgxh4oN2vqwZpArDsXTuTu1kMjpBavURsXghJLfyj0Z36fp1iJwjm15y
3k4IIh7mBlsdNYzQ4KWZrwGtkU+Gdw7VFZWKV1/rxlzV7ELF8Bmmb6rsuH5WqXq1sID47JTJsvR3
M/yNzPyZIEjx+C3oIvADksygsMbb8MQpY/bL5pJwsr7ZtYvJlbQv680SJXzokwSaKarHCmYTAghd
/ubk+PGF5cszHAE0g0b9r7eeYipOrHRUcSRutoeme4li2hywWY2xyH5BoXP6dTU+1D/0XSSqkhpR
DCyxZbc2y10A87wBzGVDN8LIh6dfrsrRosbrbp5vPobKvYx9d+rH7hQnfzPNQ5vOazpmamWxxwNH
Pq68J2j5DJwPlWDQkT+NHvmFKct89yolTxGNHSIGnnFUdwSZZkHHyBWfM3g413xMoA3zKufiLwW8
MImzgNds2s1GIaIIafvsyd+pQcJDYzbZ4Sk3uNzbJ6kSsrYgsCasPIENF2RCG7nxVY7hXrFqsqpL
o8HsMKvWkCvinj3qW57+Kmmh8XcFYcIpxZkTvk0BI3qUQjvtcVMBhEaUqg+sqI6zHD4GVfwVrdjg
kQYxKy9+BCpzfJkSAsywQxkISNyU6NDh/+zEJFJM4sHEMIqUE9gw749i5GFUf1ViPTgtcyimwFMc
/zStszXi7E8O1Vk44KT5SGiD4G6Ki+kBckcBM4/DfcQqi2UCN+3AAOSvR41bJ+9N+2fM4pShlBhR
9KIbIezU3I/I7YpYnrAEbryGvWPyWxus2Qbm2E5xlQExMQmFStj+BDo+DSB1e0YxTpf+zmzWBJHJ
QfFlaQ2PLFt7+hDmKJrAlNUImwsGyrFtvYWQAHX/RQlzmuNw71BixCnYlC7a2MmNzZjB38JcRJwe
RW/sYJB9VEZKzMbTBHDMZ0rdDBh1uj/FYtsuva1yf0f3J+f6F5wQ7nxn1PkEE1nJpzw2d2N1oSLh
4mBPHbx2SLnz/qMsrtjIRhLksnWptzVzZx7+q+1cvBy9BTzb3ng0CLYX7HbmbEG8Yn7jSRV0sXPw
b25ezeqW5d9NjAuSjDonWccjcNzHgn0DEUINZSvDcVgZHE0M18L4HMC0TmAQQuZQLzPEpyBki4s4
2fE2mM5WWX2x4HsXCQnmCtVxRI6utetM1k9B+GbCx5ASBTLwCKi8aPsC7MlA60TDgC/qUmje0Cdp
rFDF7+sgZ31fs6twDqymNjPV9QqXAjR6QBgxlXY4wBBk+0PlHcjfAHx3px9Nmn8ahQf0Kz4luvud
yu8i+S7z5mAm6sFlOlqmYFsY5Z4jyMWtu+S9wvuYemqsEblV695qoye/B3q014Z81RmGNGB6ErwL
SbG6+dIRGBQz24ksfLQa1oVx2vwXk3syedkNg3fAO1S70xpbGH453OGU4RUkiQelk30aIC5jk960
dH0wAyqWGPEMT8/Z+ukPezrYnsVdKXObgKkPmGOIsD92YUfJ82mN/2KiYhyc2ah1g/EggbzUzhF7
7HpG7omrhKOIV76H70xOGjO0bVugWu4t5tvddkADIYAqGPgEFEM+K3qXEvq1CAlxxGdF74ZhxWIr
SrWaInFj+1E0YNL6Zk+WJdM1JyKGzEvYKyn+tELuoj2bhX4xP/vhRAOZfoqeBTXaEXukwbSDYhWT
Ocq3tYnHP2FGvw3ao5pPwDX/IxkR6tRL4bzmHYJwkApGfM0856GI+sNY3BT27eQt5CCLAdaUAby5
DIIqlRfG+LYfH5gTlhNdyUtvQ7K2wbjxLdOVrEYGSX4q9g5E07DxLkB6Cg0Cz9pXAdUlVuxmMTxa
+qtv4BGEDsEpeGTCYNdk0WXQ7a0tPhvEM7NqzxZu9lE+qyp9LYxhO5vM9fxdwE2HkXeb1hkOJkIc
hIGGlNlassdIxD7X2WZu/GvAaOsFShAz3BkuW8ag2HCWpGAV7W9lJxXAqz5+biEuOLJ4Lr3ioiH2
+gy/PDN9Drp7a5OGXAKrxJmUq+wSof/BUHZW5kcXwFWW9qPqmktqvozOr0MR3tbvDV7BMbi36QcW
N8ajm1ydhE7uHZHHbmrsLIF+WmOXpIVIiCvMlqwj1zj30n8o+S4mMoTRAnxYFW9N2v4XtcmWyR5J
AXn4OiAapsHfDboBv08dKZmVEHfh4N8ur2p+nhEZ9WN1M4hna2trUwR9+RAxJuv7eG0ld9m9l9G/
Vj5p+1Sa5K6lhGtiPuv9dkvZv+4BQsy4JMUzhBhe++GQwCUwEc73nrEHXb8VhbUT/rTuWXJojkgy
S84a0XoTRO9TamzN2Ty4TDGr+m+qv1HgbDJsaK09HZvMZGvxoeWzX5yXclciqpsHgnmJOETSafCC
Q9MUAgm9Tk6FpD1r8Lg3vHQzjYoIqfuQ/MEseRDwGpT8D038WuIpi5nChhGT9+Fp7JGKMYYrnLNm
nS/c32n+D1HmQfTkPsHh1vFbS2ZJjnLSZ5Xh4S1IZvaCbcsdD1ahNRv6B3aOfsNfmcSg7uLDJiqX
eJ0g2WV+d0s9KLJjXh0c+TyDSmv47qaaCs58VcCrCvNbE/mHB8Z/nJkDOgwtt1bA8vuvyICT6jfT
B+k0fdnmrR8vQScPDB35E2B5Yb53NAaRWNvhQTZyR/XnAGrv8qe55v104GPC+fZhObBATUamigO+
pIPFuoTjwMcW5n+TtTnb2SE2sOtk+ED8EUuxeCit+sWqEhxoeovla9UgwfDMK+nJ+F6a4A7nNcME
ipW//eB1j1y+nY3hv3m8c+YIqY5gMeMcpF9V89nSZdkKQAjXX91tu/bHbLfsKIuBcXjMPUXBFV0p
B1T/TnejGUeghoQ4MKESPqF7M1l1oqCHoc1/M7YJ2V7g86r5twboKsII5xqewtpXALj11kB3yjDw
qD3Ci7BfosthlLeKwWL6TIJ7g7yjwtuX+B9yxLKuosGJsjvD+NIy761chNwxaiR2YB4dBzB5t/2h
b23ie63uOCw3NVnfJqwrVEG8Uoof7JUv0r0hSoPk28Kc4kKXw/IknNwAvQLUJf68MM51sHftk1AQ
jCex7XmGkdWmvHPp1RkhxtjZtjQ2M6N3OGNDiTr0FLXPOjv21QZLhluePcTOYYfnwX+iI1nraTea
xc5pH9kWiOLb4rOJEbwP/FqByEtYpHOjZJ1YwBBTvGopc43hLa+uWUONpPs1ivpDWixBsOwR7O9o
pg0RJLaa76Mut2F9nOEPzwxY4tLZlj62m4EM35B/IB9eXiIx56J3cyT/irywE7EwrPH2IY8EQCPO
RPYwCGFj1IxkDlh+/5fHJ9Ostj0L5gnhfZ7BHMCYANDNCogJyUYEealD3oA81+6Tqg4aDk+TQPgt
xaMuCoxm5DlRZudg7iNxMFG5jC66Amu6W0aH+xYtdDte5ARihL+WiTXnW4/hAYPy1ubSJtcyMcK1
G/GFRhIk8Qw8q3sBObQxEkTPIuBy94crNfWD43LJk2xl7lvpsrJ+meqPxL+ym1wKzhfTHdexg18b
NEIOsNx08PtgUjIJ/MG7wF3drIZx/iKt5DgV5DmxCYnS8Ja4lyx6/T8eCDmHMddEG4uNrd6dGU0C
9W/knwqm87bksx27a0qfXorXTt5KdQPjYhOFQ+4lisKjR1BBiHs1xezDEnWHfHDN4JFH8OwC5Qc8
4PbehcIAtm5+YchPBhMUFPdJSNBlMyi9UUSgU8NtWXYEZNiIvMZtI+sfORt8QEc0ECbInWYsiLZC
HYY7AU57OvCSuRfPc+M1bgsicHp59sKcwXtet9exTJbclKG5NrlBSlaW/8EH+kyitN8US6B0XKC+
MxAlkR0CaSMeGLGFVofj1uGojcUCpjdfdO3exwFIkorITAmhCbYsd/w2TrYGun2N89XS5g6x7LLv
D07mGH3i8SZVkq2Kzp1FVHJ0hTykKBzCjrRRiDXPphsSiGfGxW0egT0YybHzu50IB0pKAdLRmfVt
nCfepAZfathM5AB4SDD7ZD6lbo7Lo6jJDbRVuekK44vhzr5ymfJOixxg8kgYkz7FJiHkpsfmX5vA
nStV4PUC9MJEzY4OxdJXGvbJttxjbE/fxsT0yydeu3PEt4/zFYkcZReDtIJLG6/IiBMlV2BY7aNd
cWIV2ToW3z0MZ6uP1g5y5or+FssQ8aPKubOsvNlV+DGOkr1N0G9yx4xhLsTwdw0kwPOyzB6m/wJm
lWvshNN2CIf/GKq+hUHwE8UTabz4jtbBYv2a0dJlyDtxbzFVRnBwTSNxo92zfngYyEHPyROTTftV
dx7sDNxnYU3a5oDYBC0QKWg6XCojUFINagz2yPkMozwTLQJo462GFs+CJqn9SxWb/7Ei3bV0sj4q
qFLY/wkOhiFJXmrP4JLA20EQirCY1GCMGSP3EKMcd3zYEShm0wB1JLzDMngdiQFDl752BdpD0ECx
SRy1QcE1y6tbiFPX3xNsC0Lxwi7OIas3OeyQ0Ouxfh4jlPm4qHz2KMZvTNK24eV7Bu3fujHBTQMx
24Zd8AREz2bEp3dB4EA0TNe+x5MZDOTG+fojivxtD00OYbTNAhJ5LhIon7wIJ00RRU/33vWfbEj8
ceFejJzemJl3nL/itzgM2fhQGj3V4ojDaLzSVq2Tpj3Z7osJeQOlJxkLhDCgeklo4jHuUY04LKNo
usKvrK4OuYh31aTeXJaBOVfiuCzWW3EA24OLjcE6iMyUFrBt/c2gMCHlEaliMYpYe10wSzbDkQnP
M1lLVIPd2pbJPiP2hfaQqmU4d7y0oJu22tsYfBuB7W+m9q3XT1q+whoI8SzTGkblzR1PU3K320sD
bjoHPlUxrSTMaMIfO7G4Zc26hdywq5GaZ2h0LIaNIwRxGUKqR9OcQr/1YE27DLh68a1gZdRvFsq4
yGs3veVt6iG/zBSMufGzUCEDD2HlcEqZgvdwEu0CUD4qxrYcdhNhMMwATqr5Hgy98aJvr+VYwMI7
Zr9zQoGYRiv6P4tRDNkSNEQoKTo4fTGKhsKdvsA+7QUpm91i9sCUVVa8q802aTICcECQ6mV2tMj6
sflgE46KmA6IYW5pbLENPQFj4tmd4/fc1LcCM9HyRpczVkYcvHVQHngSD43ZvZRYql02woU/7JGs
n4LpV0EJ7+t/SOYfPJC2s4ICUxNoyj64xS+ddTCQkL1aimPIHDdkyqySkpfG3lso7mvbf1ThYlqZ
1V0AZNI/U/JeD/i/dXA1EjyPt4BHLWk9pNviPHZfWXKLIWQjynxI3XYTSs0vw+3r9fsiNcEl67WL
889hCQJmBtNBt+rc8E223NZClA6fMgWlFwy/jUMy9Fi1UIGlPAmhdlI7f0Oao5I0z6mfvLWKzNEc
52IWcbbVdjevO5Spoy2YM0OSe5gpHKuJcomzlFnacATM8ayVd1EoHGIGWymA9rDL92JM//mQMznI
/ac8Gu9Bm9xkpO1VjF3CQGqEztm8xLVFoewYnAHmxsRzHjObNfOK3VG/mV3Ia/F0dKj9NTIsx1W4
p43vED4LcyFKnySpTWAY+QmYJJVTkuzYMlFtZ+UxM1j62shhUe3gKbfz7oJz1115GWoe6cDJEqYi
VIA8i3AUx365WgMbTX6mjF9pDXuh9TEjLAs8UoB6l1VMUsfv+Bx/VCQWWMiXZzMiGWf/PYfXueqt
ICImC4aIy6aydMqI88/GtUt2WIOwVAcMriecFHu3bL5qF56mM/FnconhHDFREf1Tcjg2nYsCmzN3
IPcnkdO+BQrflc6bW8hbHWPvjLwf7ehj0FavWdV/A9UbD52OyME161ulvg0Gu5U78JUjcMRO6vH2
MzyroMkP9q3MyDWzMHnJ6Yrl7rlC7OPmJLwre+ureNWO45Pky8ffuI5SikgzAN+rFkK+ha7NctId
26BtrNVWCe7M3Hq0g7bDzsMUP49RH+R1+WXnsAlacWpGQgbSeHhSDKXA/sqb6zkvaN5OFiQiR5aX
vlbL6I9FG6QKk9F6FeHYSe277jzcH8aGxd3RkNU/TeJCGMidyYueoqRkdM9IL47YjvMoGzgekh1r
OnCTfkGwd43H0qtxkwfF3+x13wooaJINhLRFswL7DrG5Zq3U6eTTdABRN5zQYXqvu5DFZj6PG9fK
ny3AH491j+Df1EQcFalTHwy72xbZxHqyq95jh9stbbYVZtdVZS4GKhdWrloK+lx3n8jTEP8hYt1B
NDvXQ4iVNvuJDKD4MTqvOSOq1Wlm/5IntF9CtTtpEGpgROI+RWB14RkeB9INtzO+PKzEBClW9a3t
rZG2zZ74qeg+25hCvPasNR5cLOpwmSbDoAsUTIp57lJ9LpviaxLxAUs9u5jhI2ShGMn2Pc/IWTcQ
BuJtOrpF2rMjCDmbjF3jkwkaSQz0XeD881znljjNHV2CeOcHPPk5Z8BQqCdrBPkV4+Rk5rpoEgsr
JykBD3RfZ5vS7st9bzU/pEReclX82rE62dK+ONYk1nloZbsA9Waqi3c8Mkft+8vkbrn2+39I4LBm
2J/eaCA/8M6VZlszqmiLlX+LfW49s3f1Avc0KpTRDRRjo7oWs/vP7P3Hto+OrV1/BjbV7/84Oo/l
SpEoiH4REXiK7fNW7slvCEktQeEpfH39HGYxi5nuaamfoMzNzJNG0tog4rlmjaPxxtqxF2oEP5Wc
IiCfrlm8KtHyAKRLfYS8M6X8coqZQam/sSjGMFL/OOTtPjeZ9gURcQsvfZ8HPsG8dHG3CydY9XHz
D52aQPGivFgPyurVXdDIa9j7+8C0P8GOFESR0k98SKcprjeGay1I6NUQEbKJX8RA6WaIUbSp0j3e
n007ZAcJ9jmsMP5ToFo18wfOqk0RRa+2sxQqiBNFnISsXaYFaYSkUDCbiZSxSRL7QkXfDbikvfZV
uClqOmx6VkLwvw94B690UaK5cM4bavgLaaUPecj9rbLA0nNYcNLs3Ib5CE++eJra7m4GlG74S5it
hNkbtu2umnxWqRZDtZTmX9CRraiRC/vZIOxmmJQeWJC5QS7isPVZkWu/e0R9u+h8fprhRU+9BHyZ
3mSVXuekPQUDfmMwdpzaUXiCObxLEvcFsgIN6b11K5LhrjdhrbvutnKTQx/4nD7qtRXKqzKpMhpj
Ez0EYhZHUvnpBQp7EVufTBk/OjWewWa28CtkxF20ddeN9TWPZL4hUgiIKXQ48ttCbrCHUhHiuPNJ
B8Y/oxcKYkP3MIYB34YNnY0AVTpIPoequbiSu66t6QoZyO/jQL4pb3x1RhoqKtjHa6yAX2TnrgBW
r37aLT2i/beLwR5ihX7N/Oa9RMKuEpoy4I48Sldik7E2XY1qn9v+uQ8ra2uxqsKDwxw/iRSbZJr9
mB7tIZ4zbuOarFZmFlej6/FIomzhLCAw4ZaevQUdx3WgeR/xkTHVRqwz5p+4Dk6ShgYaGGeFxutk
uzFfmlO5TaSl/4Jztdkq5gG4eDIG3uYXKFraBry4e1E2w3R84/w9FJAbq0Krmnu6sipFssww3pNC
sQLN+lK3GE55xVYlpDp4jai4jpOoPe/Ci6w5N1mMHJA2svvJnR6aibNX5bXB2neGI3RGkmPGgYXv
KIR61BF0K4G0C/Zpqdbh4zr6WcB9AKPj1stLDgIEEXc9oBB2gO6sZrrDnWlj4SVf+7N3UkYWb1ud
mhuCT0slTfw0RYGkvKlnDor85GDN2OK2hO/Du+b5CktvSLFL1z0nMuBMHoAs4HKWQkTGH+E92bQo
ewbXsRYJetUV8b4bkcRJtnCQ9Dl+xXyNJGYeakVMhOnTdVbmiEAuq/HFG/FB8xXfPYVah2FiH5l0
XiX9jMO7b81rGhd0XqWme9MOpMpsmVsxMIoe8GVzgpG/ijtiJhyAyfWVfYB+cwmw0NEtuAJQgiVf
zU7LfFeFRrlAC99T3Xb8Bcs3kSCLSZfq6NDWxd6PJmK0cQg1a/QhapjDq1tpdv6BvoZ4QKPlbD/m
QOvMS9QXB2H1Ado6V9jIg+iIeJcSQa7EvZzK+U+XY/0UD8belSNIKD3+syTA4ASSSaFT1hM+GGuc
bhMLV9uQ73ditlW7Tq81tpBXCDws52PAg+hqfo2qhDiRLtbv9MUznZcJaAYyHd5Bzyr+phSGiwUv
jpcKvS42kAjCsaHTo0BIpFUg3quBruoK+cNkO1p5QwGB2vpQIZU3QQEtclLiLRTdS1kRviGPcumq
AjIjQT+SCGftjnvLK58DS+3zPHrO/PnZLfVdPFRPA5klFyptUc0fQOjuG8/bGcRkVtaIyB4YYtv4
gEyjhrxmIB7jNjp0ZbUrzeQ2uwtCJcMfmYo7RdK5CDlTQR/fjZNiOWLPa7jnETf4g61qrB0R39f0
f0cDW/OoswMgBdw2I7P9TBzjLj+XFgQEBGg2lzzdJc2ilSzx5Sk2AsL+IaM+am9nPvwwo7tsWFIm
vXOHjfQhNMYflRQlEwfv3qwCTKXcHgGEZD/UjnJZZezQ9NY5AAcmSGeAN9YMzaLd1EM3drmcOKw7
pNn/JDsNuZLi28fbnEbRhzNSbSjalEU4+G2Fugc++gIcnWOZe/EjcrGyZLQZ1/dZBoZkEA/TTJcX
QHu6Cm189zx7pGWwIFhgKiepGMbbLutf4WBFqEe6mmKUy8jEgyoMXvm2rZlQZnuVmpxf0gGPVJGg
eOTcAJ05PKDuHr05uap8eLKER8qLkzlSBDUvNP7gyntsXJKGVV4c3JxyUH+Yr/h1S/DQ5k2CUvTt
4Qjq/6HU809Tzu8cmflksBGhxI8RHRcFKM9ypo01Mc41yw3nU88YH0xyw++0H8S3HnTwQS3dAWGD
fCKlrjhOU7+8myyI2DCdi4tjZbe5cNK7UmZqXfWIRZ3IOW0DbAYiidDQu1ufMQrLDnc+QpGcFUN2
HG0oUjVNuo9aE4d+8eWRxiJP3HLdr81frO4oBB6tH+3I2G5SB8/zqttgBf4FOhjZjlRgQR7yjtmf
SR9oW6tjWIv3MTEBmOX4byG1HvyGqxCTzHXboG/2VnhLW1JJErPJKsunS6PHJe2f4zsNP8IkYJ/x
d5OLhyZv4QbpZW2mmRxpSLzZTvCgl0XLsP4xh3qoBb0idRIC51UjX0EOTyTnz6kxPkWleY5c744x
/Wc8mS8c6ljZCH/1Nqqehi4XkSVf1eRgwIh437qjngNG6xU0yD/Suq+q5AhSUDU1KusNrgk6Skwl
iIjaP2ghzDqBRSbAnDL3NA/DdxIIb8sm1R8wOm9Gait5S0GM4czdGoC6hrgPWGyRxtgX2lVsERho
7Y4Z+ujgFqEQIt0YXQ3ZzG0uZVOeZQgIwmNayukWJlI5u58Ft7NtC8CGGX/KBYZrVdMsjUQ+btpB
zJ9RQTEov96EgmIb4e1ViMMNPuMHu817yt8cOswLlIQ7F8aeYdvjYSrZasHm78aUcWTCK9TP7O6T
AD1Qvlg6o8QN6l5RB3e+x+UYBxgXyOco6lli6WmR6hkUBuE0m6lPbDz03PNSu7+aufi04AQgCRUn
B/DSxo2sJ6c0H2vHpbtirrG64/SOZvXgZ9nFG81fPcdMGUxcugBxLKQ/HVPQl/nHoHVRSeaXnPE7
J1+GL6me74PAvY39UmlgRL9Mxpj9k3H0O/9TdOOWz2CfCfg7rnhgCYAZbxMdbKx4l5pzd8FN/Tg1
CHoTfoktM2lqsZQ0zn3HaCMUxFcbBki7zsaehVRY7wutnzPevjzE+9CnhAVjf75nfuXBPgOYlSmM
SE6B1cl3zG5lQr3f24rqExVGb6lhICiFeDk6nofI90l+2Pnep8U2Hqc9W9hRZWo/GBZ3FEt/iTE4
u+LJSzg6l9L/HCgw2Qhel4MLC5GD1LLw1UALTXS+3Jf0eAFYiNNTRDiRIxYjt6Ej2eGa7CxJro0T
IEDAKZCdcwJxUwCDLElIGs+Yh8+d2wTPXaIm3F8stwNeGs6gtckks8CgbzvhejKxqRjjUi2mEFaI
gPNkLWpo+FN6TrQ28B/atUsXwPiuLLPAjK1+0bgJtZHrrzIMbTI+FzwM68Rhotv2xPdtcCYO77di
YV4bMRfSKPc/Mgqr10BNjwk0UUrQ+NA8TFG85tR4yNjb2Via+BjrNYcYbAY4RDbYguGzqsw5dTh9
c7P9B3nnn+nmC73+pmIawfm9O1f1u5T5ipJUrrVLocMwbmeLxTdzbpbGUjvW0T875yBr5As8TUR7
MeEKAEpbEkTEdSDkIhK7JEaScWkbal08xbjKXPbjztcY3Qx4TBMthmjYC2dpYdjUOxqf8Q2WC8DK
np50SGHS5D2nM2ATO+ItTIHbgS6DqFoepOs8JEpu69F+Kvv6B7/yCX4sfrG6/GxbKPA8fn+pQjEh
5xdR2qez8FAO8A0TYZWHus1eyfKdwqZ7i53pt+95szMvvIH5vy/GlhIkmWBnUXrtDf+jEznitU31
3MBnlFm381BYJ4naSkoBGoyodqiVfy2tzXyP3JOpLZIcZU16+WDaH6raRI1mH95GY/1TstuvJWr+
U1FMF5kHJYgvMLUgFX4AdT+TcfwDgfPdj3RXWJ1zbEwf0jSUJZ3W13CsDkla7riMcw3tvLvSDCBN
hF19bbxIPSaJeYWQdV8kCtZnrI7sUhvAogzP+LOJEN26DgfvLOWCz/+RthFtK+EcAyzQ6BkmT7xo
/4VcO+cJ06Lfo/SXExd2SsNUlwwYcLIlm/QWxNd+tM+McTigm/wdIhrGIf7Xh3z0F+RIeGbUaR8F
BQybuVdUOGaFd8Eky+ofhE8pGITVIFiDJhJKLXSlO8Mvm73jYel0LOtVBM3jnM2MwakSB1/Ho6HR
44iauj+GGz7FyCXd4J7AdzAXx1l2WPJLmtH2roiQB0PsjG4FeFBmTERs0Glws+yio+7KepuV8ykG
bFF5490Lw/iojcZiqFl3uwwRYyXT6ksLsnFc2zF0EkiNxydjyl6DBDNeLY4Oh2otEqb8MEDSuHmW
nt57Zv8lXftrpioC9dhjnu/+pFPyhAHoiTaLt7oczqAu6IpOzLXIYEqmtPHOetsRMMv4YxP6HrX2
9mEhN03NMT8fiAWpQT71nk1UsQQg4lGE0lAdPe+DCNXBHmam5EQU28ih2VZ9dUMChS3mbqRHNDz4
VH2qX8Vkg/uAG0J24n0BtxVOtE2KcJ9J/ZpG2VOQ0HxVfgsD07EXnHWW3s+MMceAhp4emuvk32Io
kOCwVv0QsDnS0JhrLMDhvuUNjeru06QlXNrushDKNeIgZhmapmq2SITmdA6QFrElxR2C/Y85fhHR
4sjZHY2W3CgwXUIoJzYPWjKrFavdtSrm+3S2maLWb1oyFi/YfhDYm6o41E5LfXn/KUR6CXX2VFNi
FQXeyZPmtqNZPc/Kc09JAQeNY06Fh2rstwwVto2yrck0mLLa9lfq3wzCNkraY8hYt05pNqMMeF4E
6SynPQ3tbF8La1eVXNts4T/1Fh4BuxyOs5HcRzp+SyoqiFiim4IG4XYJcDundOCQb1pLQ7i5a6o/
q/qqIJlWcXYdMzxgbZPyBvKkbqsquIaBvUt762cGuBpwdhMB99vGUrSDRjTicINt879euIcqyRhn
LSP+V24aq652n3KMWRX6hNSPIYOTqKHplweUaMND0/Y7XwyHqpu2beWT2Z0xlLrrZrRf5mra1MWQ
b4ye7MZSSO50L1S1vUk531syfKlieY2webP83oWUdSP5Jlywm/c0PQlZb5tqvkVJWBzpSkC2nRlk
9zkNB3VHLanXW/e9mqdDWtBE6Ez7QSVQbG1vZw3IX1ar7wwbtcakeHtK9HdBzZyNEQUUEwZNlah1
JJtv1tg7HTKeaCc+hyCY/9J8+vWSIAfxZYBCSilVaSRm+wIWUgwN+9qhIRwdwojkJXJaAUIwAc1U
PTJGDnfZMFwNT3zqulBr8j9PoiBabuM9jPLqca7w3MeUjHKYdNk3kVQMB7KG8opNEEPV1K1+53H4
6iEO0OWw42aFR3wm+AhTknae1DUPnZnuEB12U5Fu/RTfGOzzKwVdcmMoEAs1gzS0XK623ao361OI
sc9DPOr94pzm0UVExRG68tmpaIQDN2X34C8c4La9ZI2VJf0rqVdv4NRjDSbgISGXE6GO30Evs62a
vs2w3OB3uijyFL40izebKbV5yV2GDRGtFDNM91CWZNMaki2ltc4IZT8vq7BmermyfdCU7szhZXYE
jqrpxeasoyzslLo4cQG4X+ZlaUDUbAoDckLtjjPFqTWgEiF+dQ4esLQBru3p1tykE2O8rOX/4CDW
gRWsoWhC6MfAFJnUElvKvmYT1yfFvKVxKJbKMWYa7OQEObwzAHeWXjMiTMTdEz/gIC81ALVYj3zC
FDpP5dHn1jEZNG6qpUPdfbFm/yXy7XPeYhfQITqqrtQG2wA6ljPsh4y6WRwFCJleQ1ecXw0Hp1N/
RHN3c13iSWhMdkN7B9PtMjTDXeFBgegpjdBqiVSgb0nfvlddcEs0YlDU6CNCxgHmAXcTRuvorlHv
nIdUl1vhh2hMdvEL82Ld+4iL6fxq4ufojCTeuDhkpAKNj98IZXUdRED9pd6B+LvqqH0I6AIOXP2F
KHWwRPUKBbwnWayO9pg+d6L7BWmF79uk3qrEzcrjxA6OddE/lykroNl/5xNH8Lp3bpmGOzw5f2OS
fIS4zf3C23O+o5w+U8XGnMNzGNCWHg2n1oE5WfnPykQR6od3y4d44bb2S6yni+NI6EjBcekZ64Je
rVr6KXALWte2VIJvY/GTOfQEysa4N0WP3T6uPqLM+YnbZNFsl5bDOnhi4hOtW6vdE8TjwpGBeHX0
g2OWT+DbvquKv1bDSGXrD9hnuELcwqB67Nqs2I2l/zQAREAjKON7+r1OjsNyHEgobKQoXFeSr6MW
Cr20/J5V/muEfP9pSBQeei+xwUVGrNJ2U/rJPmvnLQoMOK3s5jE8MXLsrxMOxLEgiPDXLrchN1Tv
HnKrn8xns2huXctpkDvwowuFrIMobdsGLPGMHFc2H5p02JFpOLV+c4fX+Ubp0m5IuJriY0Eq0Ftq
tZib1Ps6GC6cjbFaFkWJ4JNvMmCAE6fwda/A5SbOOkCGSofm1CasciTUDlNSnYJKP9Wu9Z5aw9Xl
N00hMm7jfjT8LCs/RFiNHtOsuE+I1ehx/NQT5Uy9RxEtCV4Xk0D4yF31Y8zdndnhL5wVpoMedT61
3Zu5xAK99q1X/jZvyY5TpIjzgtCXk3Hwtc/SdrA1Mg1OYvcOYffVjqsHR3jvMf8ttGlfn5gCYpvO
omkPPPonH8MTeIAHK04I3TUXw85fNLAyIzKeKpyzwYywMBUnhs4H3xsfhnJ4ijx1ADp6cuikqWNW
Djw3U0eRhhEXx3kcjykDq7C32SdoJxztm+eWmD16hgndqa9dilOSk5HgmzDVUyuwBRfGF71RHzVD
B5OmAR9gJLJ1tOz/qI1e9sGh5VYP+YM1xrdshDnSu8VDV5abJKNsENchNXa/XQiY1msd6FuL5dQy
YTayNVhMzXAr+/TjzXQJM9PCQ9IByQ2yD8I9hDSHjrcJIwGctCod94oHp9D+JbaCaxLND45PvsoL
/uI8/OmROpDbvUd/QC+iuMHFeJK5nLbIBYbmtamAMFYhFWamQy94fEEEXLqx/xn19GhheqWK5Kx7
vgM9xpsKp1wTT0ux4zbJCCf4Em4K7ILjUEeXnK/pxhHa3vQI6XrfEI8vBYORIdrrbLq5EQLC0NbH
sQuufelewTd+pehvIffsypFnw2kv0OeMpQIHS8lIjXFyCAaKMUW9jzLj2TF5ZGLacSUJMKAlq5FZ
4ypjk4q5xmDcD9kjU0rVq63XGcDQ9DyAjo+e8T57eyuGhpR15DGsRvsrOSbHCdtARIRdkYImHteK
E1FEycSieNUBinoY0rCCnZ+uHORQsndRxvAGIlXj9haCBgUIg6HfkE/Pc8UoKh1RwaZLPTq7OZ/f
JtN9E1P6wFRnk8jxMqtxa5agupxi2kw04HEUuwaz5ObOhQ9jLexWQWcfeKdsQdap1H31umWuIPEX
hcA8t1XugdkcGAVtqsKV91DB6gXdaA+b1JMf4AuqzSxmdY/HIqYHCuOCY+OH9PG/nwPYBWsT6/aD
hvdxYUSxBL6m9ANvrfixK8zkmnX7N+ykjZRsk3XJ/UFs4jGdP4RPBszuBYtHHSxx3MJpIWzoztlq
lwXeq4nxByljpTIT3gkAmX8/moH5FrtJRNW8sgUhuBnEQIyBqgY6gpuKtyD2LOIJw3zzS9R7Ssx9
j7E2cRrsvTPMQE72mttTSI6N+3nrMPpRxhri3rrJpleyF7sG32hCwN7sunshHy0KvXvfvDexj2qn
Ppoh0cfxPa+QHnrmKBLDj7v0JwEN579NEayfsVmFEj0G3zcoCnagaDUCslyc2FzdsIyF7QcXGizZ
7oFoMXq/vdMNL2zHBAIDRlH465IZbziYq75gzBc6G3oO70sKx30zXAd18WrEVKORlXDz4jjABXZ4
h3tj5NzlnVN/+ixGAFKt+zDwhsXBSy3ik2yQ7UbWSyizlAju5u6vzfS2BA+BfoYWke4tplJdRLH1
8M0afvA4xrbsk3n76eFbyMNXGJY7swKx5TkvWLI2bdj9amu+1G7xGNdk8rTc0rZ1o6NuswzLSP0f
vL5n8h9fm/GvNuWhtTpgItPaUlfsK2tPUzdR0Z1ehZwmEcpXmMPOM3XLmDRXIhpp+wEwXftrkd4g
mDDpo3+0rraOJFznhRe8mGsEJ6xmU3a1jeLFa1rvFA1sKIYZpGei3Ls0nd8zoLYvQ051a12bi8GF
+CDRBSbIhIa7eb7alb66TnNOJWiBEVMrz6OT3mofe7CTv7nYAWBRZin9oklxxRfV76PENHl6Yq56
yBWYyab2UeC0Y9Cef48y/w2BEYHhmRCgbQ78hLBX40QHGxwL45Y2/fCthyJBnh/OYymP2nfnhcXV
b/Fs3nON521dPhIf5BZwXfWskmb8onbuy26HH3sKbkqBn016tI45JsaGRdYf3V/GnIS6BrAJlknf
nM8t16oIPAdBlz83cd7s7QEiVUIvxZKLE9FwQ0I5Bh6QcCU6nJdC+MNdaITJM24Q41OMo38y++K1
cbzsXRg4Sth6KxjXFC7p0gamavvO1mfRd8y02RRJ7Z+6rvqh7OrJNmq8JsLLj6mc/Bc07V/tUXBs
5iHdEsDkKAi9dAkdaG0FAIC0VHliEjyeFcfwY12UJVB1MkKIP/6nMQ4ZI9U4itd6IQyzTaaY4cn8
1/MEfrr2JsaaEXx7fAzflaQYHrbAmX2zXkOu+6viwn/jHsGfnlfi0gv9k8vpT1ZklkX9UjrUVrE8
YE+bOM/yKu4NrHuHYuqND90k3sGXTUvRVtZdRdOOjyoJqUzubbmuFDP71GZrrKoZb1kc/uRw2EsK
GLiLcKiYGWfTPpD7oAgrl3SQb3rqoaTS5N4BzAyxj+tdUoH+qYdJXml9kfvYhx/kZqem0swcmgUy
5pfW/FWI8tesLe8+65W6pJBPR8d1sB9kxZ9wRlaryVIIhg7O/WZAk3NiwhK+hZ1Tpzz5nocFRTfx
ErPAh1M1Fu6MkbZJKMeMp6rq7PNjYztELas0K0ZQJZgmZtnuaAfrkcpCtFIrbXbYuW2S4Vb7gs7i
bylnpBOgUQyLw7BIiG7G7r1uXLixTni0IqveloGVPKWd3R+DkGo3hrw30IhHPFjgFPg13sgmeWn1
+NHTjLvrItt68Exigi44EI6jQ79Nw7Yng+b2Z5UWwD2stpivMWDiXTInZwLVOFLgS0yMxvRV1G63
wSb7FRhefjcHJmDcxExfROhJHq8upaTOfmsWhniv1fyudK5g7LFcgirAmxTpAZjXyMGA5f1qtbjI
cpOr++xgUJ1CHqA6AdztRWenLSgm7XIyvb3zDMcXmbNxFQkPKripGG6/OuqFD+XMZGEOIudZaBJh
UDc1A8bwKekWsSeE0WnSIHW0NMqOO3Gps4w5WOM7WpZM4hIN4x9lY02h5h4IAYjVfUJoa6NKi8Ha
2FoENmDqK2u8mfhJ5nUh+u5fFOCGgR5ULjFoRbDfbp5jjoaH0kjqbZ7m34GCXWkLqkn7jPNvHzTB
NrELuSLvPDOs49LoxYKLkUycfVc7xbWeRbITVuvhh6s+Y9izAOwFBUx6YElOCo7ooRru/YYhofZa
uTWzPL6F0Ba31kRfpjRwywqKDCD7G5vM98KVMrsPvyvvw5IBXmmTjQdU0h8Ce3QgY7r+2cqtYp9Z
uOKigKo/uxFYc2QK07xBhZATnb9D5n12buwc0lY374Uue7zK6iPwIW023XkocvSvjDfTCi/D2HwY
DuP+PEYTrAwSyBk8qKOwaIlsaaMl0AfSh+HavVGC98Wv9BdoyOEj4LIV8jPoz7p/7rAXHfI6PeLf
4npEIB2wGIwREfdPo8ZRzCDqF8/he92od8cQz1xVbwgG9qpitoM5HiTUMNc4vzM/J2yTXkdngQH3
sfqBugkoVkgofP3CNVCz3uQ2Z9K2nOgUHcAPRlHe7FxgJowmDGfn8ueBLuLG29PaaApyuyohfDLk
4jS4OXWKy/EZR/mqKpS8uDixV1wFvW87cqDpzC3cAE31D6Qse4uNCiHV6pAfpjc+pWvtYCUdbHz2
YeESGqoKnKBuG/7zDYp5I2vZFAUzeT17zSnsNG6VLJUncuKfLBvRymz47iDXGe8tezKh9nLtTAnh
rrpa04l0Qwl5bcCArAXPNgCC+YMLIOJvOX90RuVv45mximQMdYoT7h+2w623WHoMc6bUIfOWtTtB
3JglfbYmJNutLsUjM01zF9PAwRPpol0q51gFTrE1JjYeplQ+bjCLU3ZFvVGClYBeI7IoQrwOctQH
x3WPnMF4Srr5DqtFTV4ZYmXdahS8CpR52z/gfrpIjud7HO/9oUvxfwo/VjwVrrGLCk5zFGJwFk3H
AoA2J6XQlNaONcO7eAaouq4NBaABHbvHsoqqSxYP9r6a+gBEe461oK7n/BxiyjnmkgBvato4/Qx+
IZgCJLYx8V97wv3kRL3wwKRtotHMRx6j9HdBSwfVLvAIoamqIFSCs2I3hF50CnSlt7GZIhFb5jkQ
IQWf4RST1UmwDuBmt5a58bc3Ln7yOPuxchQz1qhha6nC2XminfewnPmRuxGDxszB5ko6g2dD9jC5
PYKHNoOdPJgefPIqUHxKBLi+ABWWma57lwvH+629ojnife3ABroEtTJdbLi2koeYRhfPUpgfdT3L
JyvS/+o+JVaIW/R5HHTy6JsNG5NarlpJH5msFriEoUDKfcNNi1M/qYrGMDmnh1RvBRLGaRSMw7s7
0flbNeV07eLe+3Pc7sey02SfthHMGnpeVvQsw/aEv8blxhKIr2l+hnbKebjkX1OJk4kSLLWdRcbE
zs7G5JS1dLf6TeHuaohfq5QCmC2RCvni1y14RmrIsICHr0ni0GkF+MHmGrcYg+Y82hsZmHzVzlRj
sJLQe7YzC3i4kt2Cy2P61vYVPPNqINJX4u0kNPoxNCYN4UbgvQy2QIUOTSbCXPpWIqglJzRQVz3g
QB01X5TAcTNsOiIPfozvv47V1m+cagOUk/K1oepP1hh++HU0fDk1tTTC9v95SMkUgHg3MxbvMwin
FSe4F+zJHiAzqJvOlLGlYCC/UhHLCI2aodXUk69G1XYOpNuM+y5ufq2F/Fx4Ij3ytR77WD7SGYly
46L62UTpb1xD252fJwf66r6FYJw2DAAyUscCRpgnvChkh+PByv9kEU9Ht4xuHiNbgEWIBi7weaqy
5vFGBygAXABOxyKayHQLYAr1bOJBCey7oe3eS9OCJDYA9SnBV/CQfPtyRGXiAouTz53RuZtyg437
VehpAbU3I94KB3PqhJJPA5yCHGEv61kav8yhODFSG7GEpfVBFRSxVSELQ1D5dxMbfFGSUZknYgyV
ahJWYywU2GyQuvN+N2fxYxYGPxG1pfgQNATjLGIlbSzyWb7YVW7ZHJikV1su6uBLXdrWuiF68oQV
MQihJ3FSQcmONtLAY8/je2e1D5Suekz0XHGcNOVGWUEiqyEVuFEBQbzcqbEbT5wFKxEZ29KbAD46
rQo+hNSMaossvoAJ5p0FPvdaeaqjFkm86LFxV/OkhktZlryacaneKSKA5RGN06nmJ/dh41DSiKxs
fFGMQt9VnDDNvqpulQfvhJpKHE1TfAbO57ImlQjzKsJW6UTnUumTh+r+prFmA3Jouf54/4i7UWDe
mXcsGBR8uGTVciyRLfsqpykmnTQMz+GzGXFlzF1ZH2HMQjdIlv6eZCpPiSu/zTnPHidN5thW/Q3D
NsSj3mQa5hTP2QDoWtojPJ8xMhE5EvnpOGO0YyCB4LTEdLM6D8ljAlXJ/CR/DRjE0dw1bmZrvHIB
/LYiBHTJrgdYZ5kRDBMpnHqKTkWZV6Sj/Ps0z35ch6NNMDUM9VKKftdtrGxc3QlTgaquuV2bbF0G
pLK1nXrBD5yQTyUsHJXzE2M/dXCdfNrkCSFp1gN914ztd5MnH0U/x49J2dF8Y/XXIu1+Us9+LmXy
Z6qS7h+IbxHxnXXY9SR95D+r829dbj7StKTAgBd3HLwXxzk/MISp+wJzy5FZL4+Y6e8QyhGEiiak
Frn2Tn7s/7DxxHvi4ljkOIxtohB2RJtPrz2T9DDRD3ZgXYHvE5weYWJU3ms9BO9lAPpmzus7vDBX
PxhxU2N7pmUOd7YKAloFjAieW5SXX+COLxB4xoNUjf9rD+545B+X0qqJymw2EnAGjuM+eqn9aMT5
sC/nUsEhMwnaewVlQrQjcLtFdWHioupDZHUhyKCpKk/QGPyjMRviMOuaKl5DZyRXI+zcRCWz/YzP
PGVMte6MElyHbRNytiZmMxbhBrcOp5NVTR9V5X8ys/iTNq2OC6LFthPjfuBk63UL0DXF7MC2Zm//
t0rTVbo3PJwdXo7CEqd+STKZ/JE59O9ZQXSTiNc4h49iFnd8WNEGaX8xDob/wqo9/Q/FlVb15NPg
hlsHiMAg2y+MKMl6Ul160IqKpiz4F5RUgNhOTEJsbpoHw1TooTaTlbz2bsZS/CmVh0WczrojDm3r
iZ8yFxnbSw40Fx0SeP3rgeYNjPcpvnDb7NdzZetdOU3TLcaVg8zu/sfReS1JikNB9IuIACFAei1v
2vueF6K7pwfvhOfr97CvuxG7M1WU0M2beTLZYjZH2VDWo1TaPvRTWz2lhPLmKm++sCFVr8lS4uXG
74JiQ4+oiAZYpEo35wQbb7OBbpy82VmvYBxb8kJQ2fnSGewcT1W82lUwvw4jpqaNQ33iLvLb6Skk
F7KxCjYTzKrsN22QWlL6HE/TytIVPnBU37f605TTToZc6z5j4BB7jwzWbuUA7iygzGQysJbAeWMb
GHK4JFaBxTCeG+8BdfuR9NaE45zsto5xZ5fsxzamssXvgt/rLh1bkj+wctnKNS5EQDnIjM+hDi3A
4vQPadeyYJAg7P3MUXv0es/7spx64tfcPpiOHAxqZsvOx19r1jjlWoU3RKdVwqnSlwvvKa9FOOZB
49+DGCqD+TljGCWSiUM2xsJPu105PDdmISPYlBg0TcT3ITMxPEa0DLFxzG9jQ5ufPUf2M95QyjIi
C37NXBEmnVLrye8pek6doqbAiY1lvsSUpBPSObA/Zp/RBwTYqBTYsup/aelg2LvCh1LkMu/Ijg5Z
KwH3B1fYHNEwrH01DBwsDXYWzT6ixXqGfVDfzzo7lW57lXbw1pUdwMAWP66QizqmNgQCuI18cgnY
hNaDicP8zbRsqmw3Vqg6xTp3Fz72CONNEH+85tx2+pmfKU2rqbzp3T48orQ7R+xud+sL+mmIh3Q3
FoAoYe2+ToFqMAEWHwG/3p0bZv5p9EVxEWo9bohgE1WqkHI9MLAbpf2/gU/Ry1CtIrmD2afRWOwz
NV4D0hBUDGAia4I0Yn0NutMT8peuUP8GPjatKJQSwWd2br3WDo91I+UL+ii/TykPi4tzsCKjeiGb
tDwmSf9pieQdsm29VaRL0Ok5FFB/rAfqdqdDIZEVcqSvTVFmkqWrgOcsegpkI8IhwuNtNzbxsova
RtCYRGqIcEy6CcPon+XTauEGVnDDz5/Oghi2Y5DqD4XEzJKFDhbkEXXbQgomlsj/oXKX9zRkf8S3
iIttjvqbnB0Iokj5d6rVUyjd575ObWSmIie5nlpXL4qQOURn4dymM2dZgvo6i+5rdDwfH5FZTnyw
PVTh+DtvCN6bqPuJm6zeteFEPSo7tYfeb6obV+mVMCHLa+z67cnObFCmHoaUzHI6FiIuAC2L9few
ZP2xbxrpoXZ69nXs7OKgRFEA3SnnQ23NzUtLHnPfolJsy5Ixsu5B8KZY+hJ3BoqkO7L0NRYNqy+o
ZprG4irz7kwJiUnxHyXujRAB6IZYSvFYD70DTqZCKvQzLsAkNPvP0DHdo1f61VrDofeNCw2jjKqB
vXmUn+zKDz6k5ZGmEca+r3KrveC7LU9T1nbnEjwR8b5RbQuutLgZ8K31iafvTVwoSI+0caSp1b8E
tizOISWpR7Yj0d5tfEW9aB6/coHsj7yNuargmrdxKnR99zG78OkyXJOwRMJhvb7hUZBtdQwrh60u
kZ1T3yTri6fBCIGUve+oMAv9vN3ai/kt29g6GB94yRwhUVqCj3tab6rkutVDaqZVyuJJYwgubuZa
TthvSGYKipB3pYk+ugYsUeaR+OKPIM+oI2AjSoJRebEQT0yql3JtfEjm5W3wq4c0t2roO14IiKCN
siP7MZIeAilgKOc9e0RvV47UXNUdUmBBgHUO8JTOebNTVhfi7tTRK3DMp1l5X8OImYvCPDIMhAyh
Bg2Pw6TOM2B6O1HttnPVvakZREZV7yAHZ2+ms/RjGBABiroRA6hqWw40EKwdovXRsp2VNYqBhCef
XandNt/5gK0HlDtSkpNmh4h3ByQmgngEnfpDPibWvlNtfCiYm1fmUAKCJWxu2kVUz/7gzXcdDQQe
vhoGfmKqFqyWyZUuLZaivstUpJ9zj1mapKBy/zSp5E7h0/1CCAKv9j+SteaHdySAQoXH5xAN9NeQ
wXa8FzUm+L1CcmPWfgB60wHYnRfEHUvnL9hBYzalLXmhYz0T4oRFWvevC91iR5co0ikMpxcZLS7w
6KV8FqLNYMVQFHSsjPV/osQ98SYZ935dR1fGNQ9kiRXe2gJLWaIzb5f1w31D4m9bsxq44EXJTiFl
irxABkoQE3KyIXLzxuns6q2VhtScFfR8+7gFfItvrM5XXQdD533uh+G+sEEJByUIeitFhvU6bghR
ZZGB8fj1auGzp7NY7ycCEKsTGmdfO9J+tEa22PRJJCeVjkDkeFu4v9TM9G9d5/4rleJp7ZP+Olnp
qncgUivdDrs2C8S24RM9uFZIe3BRUFUHGQJBKO5o/YqC+p4oEpngDiMsl+uUwFQTE3V143NNp8HO
LnkB8l99T+I4Z5fh91cJwpWAVn2LfSPcWCq2L8LP4HZ5TnAIHd66rd1RnZuiR2kdvExyuJHK7X8L
K4jvi9lXr21bQMy0WgeuSk51Lc7AGNsWzBwy1vQTJ1MU7yMkPMUHS7yhHjgLCVn5R6TaGL6kf0f9
nX/IDX0aFhPubVy3DhSXzr1KQwAsyTTQjjB/HKRLOp3KHhxw0Xaokxcsus+k6Nh6giagdiNP+Kos
mzZDo5abqBbtRnrmN5nqf0LX0Q2N9bczFQLPuCbnLRfdfB+AFQfI0Z+irL0LI4LHkt3s3m4lVqc5
S1hgLWovpJ43YWET9HUwUuXoczvW/80pn+DgO+wBdwsw5kfa/qxVtHYKGE92d4m9lNGgF5epC19Z
S0AYydIAsw+th3wuj/jZv4VEbUg7OzsnUfZUZ8J/Z5jA3b/Sa4yM6nNXDM6mZQHLdVEfrBawNS2B
gHa7INwvRn3D5aet25X7iVXKO4pQfJRB2x6JXJGiC5DaFaHeKlgTbaZsP7V0LTrPLfeaxcE/uFzp
gZP5hv7in6wInJNeemCT4Hv+1V74y2PKTCpvaTmIj85Ibbxv8q8mRDxnuLGJby39MY/T8cTnUh9d
5EfK5rzyxMM6ov+wwwVnpbaB1uxIW45SXEHzzqWMYVf4MCbaGQC3hNTtuc0BflF9tMaw2031HL65
SU991oATfLSVRa67tZ9SI8kw8B7DgNwW5UOjh4e8DPkRcDwTsChPjQeCxXLyr65L/0DBzEnhcbiw
nGl3VelR7URPz+tQe7gFhqa6JLOR1yYyHs1x8LByH4Q++I/fIPa8Y52gotLtYy7T3PS7AoF8nY26
XdPijhloJr7xyAceq4ifZbrCavspVs+pu1Tczt2vGkfAWWTEAUwOBXe0C+6Dtjw6fpFfLZXYALbA
xEczcbBSvdP1StpmyknszKVDZWXi7+ZQBddqjNniRQ0V4hr7bFqPA2SXYu93/NhsH7WaaymE7tq/
8ZHjCX0HpzLqnlw/HHBq5p/+TMJhHOp6R2DrKdJQ3lTJ2Drn+VuuWiDQQf09yerLgGhj/EoePM8A
WshRWL2VZpP+QJzotyoGcztMdGx5mfwddfJPWBAC2ezdJ00InwuY+5PVoIcuhmgcyK7omAGWBgkP
oW9YDO04NKBQmjB9cA98AXD1KcdeHRP8riz7oJKkKC5sBFhTJAh1aA2SXi7oimcXX/OGml50fo3Y
3wf6mvmrD57t9akKsfXZS40BMO/Cu8qkZLJimC92s3YctwlIaSgNVskYU7iPIhZIriLBMtu67xme
fyFx9gIcwlZRkI6f6IIj2/uF6o8bEj1kLBTgbxOAY2zNERTFXT2N3+SoAIyAmabEkS1VWXU/Te/x
kbLHwfw8nIss33tCvwZlIy+hJ/l/DciWncRp71MrKMPVEHaLrC5PRq5G/FYHu3Dh2yyn/C1Gd/xU
c1Szm8XQHxCv2y69fog6oRmmcvGTLe6Tph7qhduFeqcQKDjIAVF+pp9oj3Ol5cyk1XsMwttUFe0O
HAvVEZF8Yy9E/lDUesdYgC+jzfXL4rvvESGPjYwoNXdGzDRZkxXXpGNKbXTDE8cO5sZ2sV+mNiem
cPvyRmbjPWUVXBjQlXxOaPyVCrcirJOl7n5L3TVnxcLkoDMDJM+3ma5b6w92ihUVDAsCLRKnTQZn
LeR5JhxJTJk65wOV0e5h8JabREXYflK4Xb732lP6bYl2vHNtpIrQTqjtFf0rtKV3lbqgPzT/TSbs
5bBoimD9biXpQjw4ZOXcbej2+B5E+RB7GWCiiitBI/3xVFiKOF2Dy1ss4HkpnGiS4BJ4yKVY9um1
q8LvPGrYUHIxYNbAAFdNrLgtrsrbpuG+z+DLx1CNxQu3ViSMhKxdNpkLzS7JhU7Ed6i4fysLRo5j
yyeqgewn7h0E9alVoD8Aao2DNdnt2vlJS/9vwY2KLhPebXNIlVnUNMNnPSHrRiQOMMzTPkWVl+Bx
9wlQGx82YkZ+hPAHZpjUQt3KCmvPicz23uvsZ+WTeJksq254T5txVypuEfhF8odGwpyMlsEFE2mA
FNkPmUHHBp2xH8fh3VTxyY28JwYZyr7n3L1OGUG4oSuzXUAE5d7Pm19vxvASiMrfWpZm0e/+tBVX
emlT19GyyPAy9Wp3kYAR7hHPyZnncx0ExAbraJuVwGiW8iYkf4Gjr3iY1+6h0qpHXFv1wGIOhasJ
1DWvzNn4eXJAjjiUQ2vtWQ0WB8jL0ybugMYJlgBblccXkZTgD5MGIleGqID54n3uy28AK/siCMIH
L6j/mGnB4BShzVxUkFITmSBCzxqzRTOl5VnWgACWpl9OtY4AiOmpNA8M+ewyu7SgjsIev0cdt7cO
peKYkaX5MhIlnRO9/LMYtN48gmzMJIS1R6f/BixFsG1ASuV51e0UlT38zMr2lJKvOdAHyr2gqPSV
AX04SWPM2YHURWMdluGydD5sbjiUKJb/+qSK4dTgcyzs2Hmb5Bx+JKyltnNBEKRzTX4aReveMaJH
O0z9zFcxbr4iSiy4fIHFzrS1H9NUYBy1++jTZa3nRM2LG6x8ckOTYGxAx07WbAC7MWRNSLkn8CPU
aJs23SPde7smFnex23+4afmco3NtBZbu69hEZODSSZ0m0kD7LIGDl8g0uHb82XaT0A5dwR60YU4d
wBa/FtrEjpVjedKiqK61Ygtdxrzrsj787HtaadzExvmdUaBe5NTR8D04ytB/aLN8LMijb2j7kfcD
RScQbYxzEmn3VS2Zd0lwghH08O5k25bIM3b1yh7t6rDP5DrXpc9uoqa7zOECHXc6PhWxrLD7kD92
BLvITmr3kEwtQa/UvXfLZKQ9t1XHCc4pHTDBFz9gWI8h6mVHLmggCSSC+IQC/+VO6gmT9lMgor/G
IrjXLKJEjgX8Yy+0v62Df94RgxBF+D31VM/EWePcj9DSznYwPTFA/zCvTjt3TvHse+6ekhbr7GCe
2sdLd7J1fJfEHDto0+mN5We/C4/MwRYV4PGy6C8Yc/DkZS05diQnvNB4U0e45TG80vfeF+59bCV0
iDHHdVHa7SKZ6/uU9Tfng5M9tatLDrkRi4xDLj3i0t6IoaOjKQL9NEDxuKUdkZdqDDq3MWzjyXRQ
m5C+Op79KCP5kGHx38Me8TbVGJ4nATZXQdkCssI+NPJd68RGkLZn1d6IRr4s6fgeKg6qdlySMw47
bIfQu3njTsdaS56Z0OUG1XDrKLp6P+nymSJ7OkUwEK97V5QtwftpXK/JdR58qyoMWJPHF+r71rIx
orZ9hGffZn1bNx3FvlhGdOi8yC68+tl0qWrW/11OnwHCWL5pQ4wcY0T+36FPSgeKxsFEBRdLqW4r
xuYeM5aDNjEfWWfejAhYVDIS+6ZT+NnVmdyPwBK2pZd8DLZ59rNqvgkaDT0maP+KyiInsRpW0TnT
Y7kgyXV1968a2DDNtgBNwOoYcRYcdYV/e9vNmjKfMJ7uR388tlMy31TR/JjO7icGQdTPEI9B4AML
pMGOn24KdDyCOo5s27Gy9548v3pNA/sprjBUc9jBgOyDZ54Y7BVBXd8zCzNicFFD38UNAibWJrQ5
8s8AG+ycVnGNM8EfqKk3FuL6Nqvn/TQ0DKh1PW5Dq3JPvTufbXKzm8Tr0BSxCl+zmlDwNGHFxIG0
LgxZ6Ec2g6NxPxqWnPw1q3cHqsmKH0m2c2MFp8xwPJdQBjbM8bT4oFJv2LmtCqA8T5l8zToDta7g
ymUEvKAEmNJO56it/mpmyOvPCpIBYq1gbkjaRxDfyASEyTQPJGuLhYA0OfkjNYAV8qL7Iz0Hy8xg
gEnY3kdvyh+HvPY2lxwzyo2Odd88sdP48N0F7/SS29vUK6/A7skFjfOuy7EaLmUgoLxjLAqJg7v+
lNGwgzbka+t2ku13les7diM4ah1zY5YRd2E23VeqK+78ikZRGkHYpLG2pj3yzxgWn1Xo3NcOaBl3
URzCWXGxQiCiJD7EnhU/wlVHvpMADOTzpec5Uup3EuYuyhL+SQTuaYjBlw7udCwiWZIiaU4eVxMa
Oqjo8MyPG2QvKeseCuGd36Fz0TadbzarpB4Xj9dgD24sNMwarh291bbEjWdRylQIw8phGd/AlN3S
j/3ZKvJRzcT2cLVGDXPkn4xfvy7QiRABuQkUMSXLkrYRPyze/bhr9v2sTtRswNsVHIltovckLh9M
jHkdYvyljp2XpbGaW6RpKIJUoDk8kfwwryqw/5Q9GcciGu8T4gyeP4MSxtxGVBLOKvQcbEABGw58
FpPpc8bDBG5o6FfH2KHaB8ODQ/cB97TaHu9rK/5MRvNm/AgiZIInIJ36f3Xev/uB86yiZZ163+q+
viFvUOyAyj1bC6bYQaElLtXsnQpHsbkIE/dsef2dSfyjEfGX7kt+h0HTnd24o7fKES/R6r/C2Ik2
ZJJ/iJQUeFgelhpu5b825yM/toK9gq8iLhoyIohh97dx2/7UJnnnnP0aBRf1pSqQpuGvZzTJSFTf
UxIDXueoJ3zCD6hP+T87uAHJd1GoPNjvTEvhLm3ynh6SgQ7yPKju0iSy8LxQpRmzRz5HyM+XhnzT
jvgX5dUZG43AdDMmbOcOuezWyP7LnpNnHLA0UfTBPqNIdF+YyNlr0kBbjLh7pYKzSmXyUEnbv7hw
n47kcWD2a7aOJW5gujIzfWRX0GI47xlixPwOwPif08Mocqrz3EbWcYH/fiJu5G+dJUZFQoqUw3rG
ww69hGlAVLjye5ao3l97aJFCPP/VYJhnnO7Sna/0nxrl6n4ordcS/80uG52/PelxrD75c49r+F67
+B9kAfBxmeVHFyPU4I+d37s4fQMThgKYFT6gffh/LmmEOkyvIc7HHX9b7IMxsRP2wZxbmUJdjyfd
bvLKq34jPEZU27DoW+Lb1Jnl1VHlbYN+zzPbXWp/dM+KVTLTGo1uY4dXI+in/k0mxWkuYDEloXsZ
A5ferrWycP0KxeQE26GzIYDE7Z5dJlWLYHH9OXiWXfNNvyAdZrGpH5a6QVvpaNXE+MKq2XZvbDEd
EtZJx8mjP20kCr2x2hg2x+j5N7Xq208uUifdpfVPm/dmW3bx9Dg4AQ4/WbnvYulpz3KD5ZLgfD9i
K9afnJn4Alszls+LY+VHWATst0yDByihoqDsCPb5qcwBEkHMjPCzHKCiQPevTfOCjkatHZZE1LlC
4q/3+c5q486H3FV0yTudes8AIdy2kIKoAcaMYAnqZIRuf6a6R8bLUlH98SdH7LPJ+RkL2+yaTJD5
ralUzSdfvvpxmJ31KOtfk2FvpUjihWpK+2KQSDYMz8sv+gGGi4nFTc0iAFKEh43f5LH/6RUiuOG6
D/iWz4k69Bkop9fUP5Qer7ZLSJUMiFA8KxoHR0ncN57nlyivsmvAFuHG8lz1iL8b6KtVEYKrbCfB
+BNlX87EViKuXHj7DciLQvT6XsY87BvhTQhjrNJRCIPYxpXXt/2vnwvyF+FgqvHCJMht1R3+pr0b
PJcp49gwTj62H2qKqz5ZcHyRmUrhwqEzsRPqiWyhNlM8y4PpgELDKOan3IIniG1mFXIjNxMYczGH
OElNHUVt+K0HqyVcFoKm5nx+pPAw+sMLJMBtywKspFoyc+m5CdjvHmwq/+KKdZi0IwOEqiT6KK0d
q1RI32sGvrMeXVb9D6IlTjEEM72cdX1SRbDm5qwYYkXRe7dmtvE3Roq6ctv557aYL0rpKaxA80F5
5h5LitjoxWJuH8kGbIqaaYBRcSHR2Tv9wVDPuGOcUWslZQFclYDEoYrBVuk2YXDXuGm4e89pfN+W
FsNpnCx7GeXThvd3xceL2KehkBFcIqlOpoa3+osFKTJyCxLSqE3XLGKnwPligRArs83szqzfC/0a
Bbr/mueS20rCbW+J151wk1zmennriPUTOz6XSqPXRxpdcDGfJZ2tuK2b20oV7yby1TnUsf7sI4c5
RxIUeKDaFo8dmi9HsBMnf92WWKObdSE7b5OdoQgyNUD5oaTRqywSI+5fcJUYOj2BaXXMN2NLw18b
hz+t13dPE15hio/o+9067VScbLhi/VcOEhMq7FzBjA6aYqyOpXYBCvb4xZ47M8dcTpqHYHnsiVxn
jHgI6f2P59IzVEwSxZLgckMWhH6AsZjS/dBRK1m2mcZLmN/qzhc7MCZHE0fwWGMywmz9Kc+JxF2l
fDC+Bna87OCJupV3aycStmJhIf0n97lkFhlrqI9GuK8itrFmx1ls8QqmIAUjHmg2wSqPa3DLatoI
koFYt6aeF0vevhdJx8TbIlOCIqgN80Yfk/wEtNfyjUH/91qWJp0PpVf6jSEC2mbfEDluAJMiCfu2
88R2Z36ZTNhjbfS/B1u/E7bBEKkZoVhG9isFYiRMyXZcslkB3mv71K5rg/QsP2Q9nssSJ1ujmudG
oFn2fCv8OIv25AzwGPnkRjLTxHYbF//JIrG+yZFFYsTnDvRGk9zLGaThG+hgDSZBNvc6CuXZrLRE
1tAK4lPEM2PZMTlQPbe7CCEC0QiwgMJzuO/rBnggMSbY9GF96Pv8xSTdPTCamTJeIq8hczTFErxQ
CUc9DiE3DrUKOHOd4ygdR64TEi9Ra7FZ4BSr4YCRXk3P0eLc59ZAzAEPWJsTi8va6rtyDP1AQfBU
cuaCCr6WuU/5czryxMmqXXuR1gVV+t0zKW9VXf+y4XN2seAFa2hSiMU83I9j/pXl+T9MTfve8blJ
YQPHWJr0i+i2EI9L/Fq2mwOcWRoCZ+icy5dITKqBxIoFikLtMRtMGbEp5odGPWeMyXKv0wKHom6x
8e5xv83PUFgQdBu3kLeoJzQmcdrW737a0yylZKdxSeEZbx8WuzAgZXJ7/MCC1xL8BTyZ4lxKR4yD
JQ94ql3KBwqa3mAuyHxmz4YHbTs0HGKNEz/bcR88OF7yd3Ld13rqHhhoPF7C0sO6w+ta1DjZa53D
j1V/u4TVxxDI/IvwAS6fLn9zSzVua8sprvYs19sahthoHRply+IiR4LZLrCy77zGm940l6IzcABc
XR2TNkomolIZWt+lPZAYcMnVHSdBTowgcwWojbXmmcBGRAsSndGoUZNFTfxIbQnboYAdLr1Y5t43
7B/J2Ka7HsLhhrgAlY0JLlR8lsmH1FTNUclEko/XF3FdHB8KJ8KmSDH7JRonhxeQdU7dOn8SeQll
oWrkH3ZjGXVxPX/xkBY/N5TAzbyKlwDqDQOZVeewUCMRbjxW/Afubikg66K6dfkE/nIzdH4D0wZH
6qeXA3VL0W/m+vPPGOrowZlwbuQeXcXsyL2jahRZHmQSKsJZXvFrG329d7Mov01wBn52BFoeEXia
Z290uq2MCza+QRWULb2yMDcODrP2qxILJYgIkOagaJcHQhz75rEs6vZljnV5r1gK4o0YiUZ5XZU9
hRwx73yD5t52k/V91CIuNJnlHepY4G6q7ILmhzDg5VOn3DKabgEb3+eOuF/8Dp9aTX+w2BQCyMLS
Lc2wc1bKZyG0uIC+oLh4WoDxF57FDslA7I6z9rIQONj0vcVRlKsY6xocR2/A/FT3o2SsN9FV8SHC
oGOSDUcdHTxYspuuTD6roYbTsoLZo2Jlra9Dld9P+TbO4BeVvR1cgwbOWzIiLqdJ1R9dR906BHGQ
FpH2Fydl2ijd17GmSTVlMefmQ4//GDGoNwN5KRfveIJWWvsx/QQxomI6MPDn6aQ3auKQCyyuBEAH
V8w5zosxrs+NDwzDXel9hSNHimSwfJv/x0o/V/9s/P47r4oegeovGy/K3iFVUCWXUh+VJBUXZmsl
ObI4TUiYLPwIWHvHxRaKO8TYuWrpOkhqdOLusS9njbFhZD8XsN2k+B0XeVjT1h4sVH/rROoXyuHK
P+W6xCrXmo5gyr7ncn5RLbvEvnxLizEn2dLx8XjWGrk0P6WNJIA+E5GJ5a5dxBZYYYsfRxDkDxzj
H8ZvL+lC5FfNMdJxO2BoF8Wzr8q3pahJnCdRt8dXOd7oHFhw0POjdLzu6HSxtdUZNlBGsfhViP5t
jOgvRXnYTo7zzs295+XoZNElrwg+sKzMirNjhWzPe4bsI8N6fqfVSuVq0S7SrlKHPhNAgvPB3IBr
mLa9xbnND7P+U2C/p42Ww2EUxV9ZRbBl5/ExJFaHt7X/CkNkpmKR+gFQZfKonbLZDVP6kpYwxVg1
QTBcY7sj884plmN4tBv+6ipZPfrVhDTuB8Mxgv+wjWP+rI7FToiRhD155bBYncUDppnnRXcU1pjF
HClk1pvB7X6r0vpbevBs/ABWZ5TwrHEf4sqVh9dQzdRq9Zci4E4fFBBh0lF84aBA9M2LP01CdNDY
s9jW4fI+Th62ueaFJQ80Ehn9G5DBAaIXlLCPg7jz0g75DMTvXjXWuep96yAs60WFeGlHxR5zclfU
shDJftH1XRR4K/A5o89C0MkwcAh2eFU9Aal4ioe/Pt2WABfJd/qa3GbSMkXao3gN2WOx6Rvfwql4
oSLK43tjSexl9b9iaW+bEA1MqfwRW4hhAKXUk1Le49DOlLpNzFwSax1FZCNdQrhU+8D5cqRuTjMe
clLc8U/pVMDcHccH5Va+gQ40R0e1I5Er/OKjphKwiQj51yECFm8LJuyA6vkAiQp/M8nTyjh/uiBh
gpoo5sr+ZaGLgx/n2wVLJPziEFSH41l3nqzuu5TEf6l8UHkugvoKa5Yk+jNFFaA1h7BHWbhj7hEa
3uZ89qssOpsg+pf3A2C1qochCgr0sbIGEN+hTBEAxvHUNRCuigVJK07y9Drkc3pKejRioKSANcK6
h/wBc3Lb2QFfgVPqEyH+i47CaQOcWHAQG4ULrPjwmo66hKYRR1Z/Dto9sdfCPCyRV94FXfCzGH4D
xeCu7AKNJNz8UxmzFb7djyRsHuJW2DdzXPjcoRruPrLGM72x/AHfoenNH25HBMl94f0luRD8iQBM
EkZn0V6NzbjHMzJfqJ7HGsqsTF9tph+YOFHamVzJKTouCy0nuGQosYeyqezdXK4FKim5h2S108at
fq/naLVZou4S5I7u/IRhyBBuIG7kv+P9y+66pB4e0rHPb0aZPKuALyPHYnNWdvM5jGXP+jVAwQvj
fDsmOr8vfbfBwk1XPdFr+6uJaasRvvAfk2D6tMoBL0jDXqrpTj2nDJta/sTw4Gjw4KccuUG86yob
kc3TI/P6gGzLjXg5ZhEvmbwbG4bz2H/QY0y+iPrZk21Z4s2nRfzk4xnYFEn9dxxX3mzpBedBFz8V
tRBbyMCPNXH/zOhvj03VnusW53ThoiRnM9aZXG19aX6xXOIAlQaG95A3N0WGZVpPgMoQ2Uy1Fiut
M840D2KL5yRGdV3wzzTg7AA5WWtwedl5NQerMxdvwh1PqPsREJSheIwt4X8yX1e7oTHzSZBTfZRT
+6+rsevqpmmOxo1YKsa1Ah9II0HPhdXOiFVZmYy33FC/GU/ajTf5f+eGJvKEJ2+fuNaHCZLk7Lv+
l2SnCSBALeeAZ3c/YaTYTb7+orfqp4sSulcClMsAZxSKW/3mm9S9KTw17r1+vV+35EJN5I4Xt1PJ
H5J4exF1WPH1YnajqcdjmM/fMfsogmdRc9ZtGdyzfbhCMqX5KbDCYx8iY7V+7OA7n4NrnlnWRroM
/O4Yfavew9jrjR/YxR+9RgWnhh/XkW8sAP5VOpcwirEFYSTHUfo9DOobNZq9yUyXj2676i5wPPZF
lvrQiF73rOG7c2I10MD6OPyNZTze+UGLj2Ucux23a39Le/fA9WeIYQyM9OAU7DMSgg4Hn5gKdpUJ
cIRrlT7xPEpGhh2XzF+XHlcy+NeKhb7WlZ+dLe07a3H26BJbBLhX7IQ25nnBcB7vCNuDnmm6JCTb
NjqOe7WDPBfkEStqaHIvJdxHz3g27hytzLvtpd6rnhYs/IKBHIuW57eUq9sNorfNNesWrRtdRRUx
aL48tiZCzgbP0le7TMBZh7gx2MpnU/fbSrDFvcKeMOlpiJUHPEl5CVj9WoRPrentE3cp7uxW6OVv
kZe1V5bLbGAEOhdYc1J/q7Se2K+9Z2GrTHrlqGMZNPl44HkAPJWQi3gh2y8weLlD/hFORjzgTJpG
sjg6Vee6inVysyyaV1HhxMAwoJCMgDkX36KJhciHq50QkKaehiduXzxtSSzvpq4jsm4N03+cncly
3Mi2ZX/l2R1fWHkDR/Osbg0YfbDvKU5gokSh73t8fa3ImqSYNMrqDXKgzDQhAgG4Hz9n77XxVSB0
XufF4LMwLXjBmFfJi3k44WYKTWuKi9XuLh4JSxGVI19z/NdkG52atm696Ghd4RMczpbW5AyoSpqK
WIQXfUuOT5lupixecgC9sVbrmLtALYIcCyqaG1DVtks5OqugSvKXhER2qrvk5HmaDUQIYuBK+71N
GZaehOzQiZgOIKqcZvLKQvTl2tFAi8rMLodNJGv54gY9GQELkgDC5Nnlv/FgrJSLw9GDdUN81KUD
bIOQLzwMGN32nHbnlbD8e+EF05bYK8ZfsX0VcG6VWfNLCqaYPlltZ2NVX/tiPgVNw/P37GRdJNll
n5zwdEAH8/g4tsXbYDxvpUTlH5DiEIBMavsIqX5M0qfSn7e1P7+bPsy2famCLbyb2yx3yELN0B2G
CDQxrVA/xDDuQNMykUnLCNpBHR0Qb90NUfPIxAUHzBiWcF1Lw1CP/ZFaDEekQeERzei91LJjUyyY
N8B70mgFSBOVuyD3N01PnJnOiyP3/c6XFioMOktiegMsusa9SU/bu2SWj7jbnTcd9faWczb2VKzw
u1oENDxdaIVA8Khu8FVWf60hNNln+7qvovsyKK5a0qw6rXd6Iesyn5t16k84U8QPdcqwjUbxM5UU
ne7gw8Hom52I2uv2xGqz3AOxIQvVJtLrMQl3Lg/3WSTjzaQ6bB2IVjeCUdMKSsq4GmLESDQoom2A
w5nVmvSkE9685yWkNHqMW2K45ynZ8gxvvax8KX1zLsJs3c/jk0wJYinlrQrzR1/N76G/PPrz/Jam
iqkaA4jdollNJDgV4iIvhigDEOPNqC+KYoPAicTIhO5lQMRmllQPqcTAZLoOuZiHtqo/d8MKCFWN
cCnFIqTUt4D/lVlmE++aeDpmefA90BDMo7S4SI37rRDpvUe64BGtBJy/IrohV/6aGu62syFr0IDd
dIJkssWzttlk74KufE0cQy+9uyuRtcgxXmPOXEcOIZGRvU7jYbcU+cWUCqx+CIAwU7jfh4xcAzSR
sgwPjKJvGQOvIWkfgJ7eicGnG63eW15MJvO0/E59F+lkRyXdl2Ae96Msr00GtiIdOHkKMpHyPO/2
uNvWZc1A2qA1TpvuwQ+aa/jBO/zdmjNAygkrxVwY4XhZecwTb2Td71K6hKxsN8j47yzVnfdR+d1q
6xszGWZiaBCJOCFrgWHsmF+wYf+CPb4eguRi7PDguU5437SSKJRFfAtqEtVOwSrsTC8Zw0dyCl+G
RFbXQ+u904tPVqHpYcCj8yE2a4BMmUl2FkXNpXk/y9fqpO8TckOswmFQ0c+WMIyVv9DUiGzGuPTC
zwbeJXiA2bmb690SzG8YttMH7Lv5ypG4dvPK7OoQ2K+WVbKf0IYPSj1EJH2oKtqwsETg7+CIgY40
HHIo/twbhuaErpJrukIEAp6vzvQq64Fq9knQ0n+c2c4KJFeevxwz4ZhtGTRbE8Ytav/6O6ak74aU
6YZX+RS51l0x7rfIoWE6otgHTgrOJ6xIRBQO8GkYs9wKjlMHE3hwQnBBPdROfC5a/WZN+tzKSS/U
BVafYmZ3iyqs3W7eUO8yj5ubi6ysd04RrR2kks68bI3FPEKrHYejt7mJ3kHTJnTLWU0SrGMe1gOI
1OYZxMtTUlbTwW+8a7xjZM1xnVTN+6ieyzNvDO/6VOAQQUpM9BcZR057CsmCYcdO0K+D0jovrOAQ
s1FTzsCHhu4DSya6Ec1059n+wfdAundldh7A6F41CzI/GtvP0Sx6ijd1l0Lyy8r51QuWa7TGr8yN
9zl6sDOyH5LVLNv7MbWeLZsAG7tnLEgcEjZBB3VoEAb8yjmhV/RhzwhAJd0GIzRzjX7fgPPYIHhG
WobBgMKN8VxdEkySSYirY/DmJsoh2+QkfHOQ1BEwXSC2U9+Y98KYDdUlCogt7qxyVZ5IbGjaJiwF
LUVl07XrobTvZ9xH68aC5Mxw2mNwhlqhugeHgiGIW9dOzglN54S7qXIewf680lG6Adj+ggL9zZbF
u7eEVFb87zWQXd1841Dr7mG80gnx74YsfF1y2yZIocWVyBcvg+4BkOejD1sDJjUc7taFEogUZp0u
mGypfaBa2sF2sLrtKP1ftcfhZo7oUwEKcr022DBV4EZ56QWoiw6VOSWo5idSAppCEXTHYCJPr8UP
NxQeB+lqPLot5yyts18oEN5pWdLXHNjPlt4l0tadOhhqerzUlqBbAbPas+rbYmL/myKZrAF7rmtR
k50TJCjMTEWjmRnZhqJqkzXlk6N7lKhuvRmd+adoh+cpp2Aq4JXwupwaMA18M95ptEdIYVa0uARN
dgpHDOw7XFS/pNYYjcDGxmDf1Oy8haz/qAgUkpUhoOdK12OD/Yrjb0UPbhHZqxWJQxsAzcKHOBfd
09hH4C6GYlfW2XVpxJVtE/gITP3a2C792RK7qANgc6gQRIxqS2nGUI8J+WD3N3atPaibBIzaBM2l
Zn6eY40vYOD4ozvr1Wk4hEG2WAuL1YdyuPXzYwEKB/2yT65DYR/rQRyJYdvk9XKpNcSFIqIvwvbJ
wHvZKcQUzAJvi9pA72tBjoQo55bM/lVNJNqn0Uywx3LJiQfzpUtMb+E+M7im0xj5LyGJeAvgNxCf
NFCFS1A1geJQB191GWxnmScrpxOPsmSCJZFreoygYAaHRzxu+2kJntOyPYD12I6uxK7iHXvoJmf9
GIRr7bdrLP7o3SjX4UDAb+22FGY/EdLNrKbV1rPycDOWLssf6l2vIyioyZz7iDEeBzU+jz3HZwu+
Rlwjs4s0tW34CTnTNzU18yCefLv+YZJ5uAtiEpSq3r9kWANUA36YI75hDNjO/bT3nI7+uxUc/VrD
g2JqAieGUORlPg+b5byETUobGBi6WYAmxX21Dph1nHlZ+l7gULSyAeB/P16GrSZ5zN/CD9/Duryy
6U12OaJunMln41ASoNbDPC3k8kRaEdGUhfwp0/be7ofpwlacgDoB2KpxZv3QxuVT13CHzOBdyATT
CpVUverz6dZpXJhlEIiM2/8k1uzbgl8RR4Ti7EhLXPBcq46VKBqJ+oxacwNN7OBDzPZdfAKy997D
nK5IsBC3AnDQMsHzZA03MYBnBy/8mTPVB4K/CC6lw1lnEp9k+sxgk3H3XL56tbznL9OwItrvCbjR
UEHvBK15PrJjxM58YxuOxbW7xND+8mflD+8alAmK0wngiz4Z6grzA8QUCrH8vKtJqu4MLTPGDfVm
kumbiCaQxQovS8LJn1FLeghnkGBEKVYgGtvp0HjZc5MnL66Kxzsbfeq29eNg39Y0id2CV08VE+7U
GeKFGsnAObXWL/K5Z0Ma2W8taPKQBm+w2V2PcQp7OK7nHcGI/gUDFm/fLHb3avWMY1qwS9Jt67Pe
oyoIW24I2m68Ru78g+odd0OMUSX2dQjKsm83kLks/FiV3DUt5sg5kYd+xCVVIgK+ijpTbluOaORU
9Sj3WQMPWPvLixBkwpbeIGi3uai/R3YQ0RkVj0E86ktsOvXOJhVmwsi+PHSVtNA4aQT8ZY7DMpuN
po1A4sgBjmz+JJMOWdzivrUo/LDCmSNecJYVMY6biJH2C1QvdQ6CYN67fte8VGZsbxt++zsCYHpy
SWR9bw9LsRsMgT9YzdHl+clVgrACzznkRjpD9zbn9+t8KCpg0Z69n1Cpx+sY2BDPp7TQQxa0yfPh
ui+pKLMZir5P9vN+gFTHHXOfEF/1d17f/4Jv9IPDJleznegQJIzkBrQIR7VY5SWA9mBT6G4XmPmd
iDp6LUn/rGtNPE2AOnHW0TMKEVS5FdLyBbobKSvIEGuTPXKgplPdFihSm4cqCCQ6JKAYA5iBTeMi
7ylx0MmYdSvu1mmmX7J2LndMtsMV4FFOwKhpSIqVp/lO7a47p9XFyonDn6R2tEeaVdnatUWCFsQP
6BL2dnM3cJJnaE6VGWWFvrCRx28ChUtcmqA7pKYQd4TCVWvPbaFoRVX9xHGedOyWrKURqu6Vrdip
mypZ7qwkxYSdlU8Cg+SZkzs+2jmHQx3k62YN7u4pWKbrIdEPASx10gIy/KjBMKpz3SC87yxGoFoa
fLYJNZDvMDwwDOHtpvwBjYyYmXaYzhtqszUz5Hv2cbxKHS2pLlYo3NKxuOgrJ3k0CL5ptA1UPNq6
TnOKmqgXEhtQ/gILge1e1OfErNq090n4Ys3o1gwoeBRyGE2cVH80ZqQZBWQEJG8fXE4F23BaEIs9
z5RwWQqughM8vCNfHtScYDBp++Mge6rwMQ0QrQ07ORTd1dJYdPSc5RVtImbCIb7CfQGfWZq3QGO5
mny9HPWU02zgkBXvKpwql07Wo9r2HlMRm7XL1Hc3BphzA2uC7ViM4zZfBqIdw4gT6mIrqnsH+jeg
RaekrYQpYFMV7X3W5q8IgJdLcAJPFUqwtVpcYIA2nvBMivRR0zPZTl4X3wA3EJuxwSNUoczbZy6W
Ojf2wTsFqEdsY78ZsF4b1ORAUQc7+Am3wd9ZIRxDWh+/auwwV66N07I9HUawdVyFE2QNdnRudZ8R
wxbxR0vjhW+KF5G3DzRfHlxN7G5thp3V5DVgoaQnL4VOgF04oI0C0KZhOtGgEjUHR32l3EFeyV7A
k44lXgILnHxbZgercdO9aKkBfYiVKOkpEHt3ZufKR2tYMWhOGB01446O5F9Bwv2Gda+CxEFZkQY4
ZqNoBlvW3+VFcuHBhcxD5t1OElsIFNj26CETTxk4+Gii6iEMDVQzSS2M0aC/bbW5Y9NON9CWSVpH
mc3nPYlcqSiW8a6qsn0GBmOlk+QggmKmENJIp0CinXvY0Fedwcp36sStHEfQTpbMAvbaHvTGiC7g
j8NtjuF4k+sTsqzPwAM7/TNJR/PleIobjctsWFVx8DC1HsE7ApLqfJIhLEl3WmwUs5Ua10STEA/F
zumt2eQ6VJAd72dPnM+GxujJyJhYzxM7GlW8LC9m3ZjdSexA4QSOfKnu4M40aAzR8CDPvyfgiDNx
I+0z+iDEHuQkEgcuUmwKLuDTPUsQcGLqPGciGYLpXOOr5jhg1l75UfcO7ajcl3VYrOog+SHbod5b
vkW0IDiiK6VtsepUQYiaie91iNk9DMihcbxyeM1c6xviUHOOXzbdW2gmIL0rGrFenAOQGQkgYNDE
n3srYZRF1vrYsbg0Zeg+ypk6JoeLNqXOskoa2qkhtefFEg2keyS4UEzt8ovMuiezaqqm9j5mivri
Oo3cRvhp10RFzBdY0fGwKPKwSh8C1Zgs6hFhj/3WFZb7AqDpV8V5ZE9VFh/QfoiDHPA2MaWtr7sY
8DWUONyhuWKYhloeeQ1js+FbMnIe2mEwci8GqtAfmC2HmomdQkBR1A1oRS/VHDgdHj4nNMFrJDz5
4ARoFKle3WhAgcGhGnyEfNYF4C/m78RQ+IN7ZN6gmaWHDgD2wbVIpI/bS6/o/WCNkxNvZO87RGvZ
tOYSR+p7jiUkTgLvuPXCjB9dYWrhcHtKKu1b58VrOut2GnX3vfKSect3Sp+mgYi8SHTdrVWmzrFe
GuJ8AxcFdTJB7TxTwmJKVmgO4YnKmqNrzT8VgWsHcN0dFvKZFIMWay96+3L8UTa4TysTsSHkHTh9
kvbcG7+dgPBpv3kZco+/XUucNMSSISa2Kmo/3ebEtGJ1PLPtU0ctIn2A1jHk46Wg7AFVtVJAJC7y
mqO0wep15cXOL3SI3jYCZXpfCodzgwdKPGwidZkHPeRzqokwwersUHuux8UymzqK3/upejfImA+R
9hCldsNwK1vrkhZafxsLukNOYbCzu32+1SnlLFI9YE84Y6LCr2nvtwakOQATvx4mur+hfuaBg0Ri
wmUnUMLt6SGFe16iIdx2jGpXlMHU8LC8tvU8AvkcM0PyoRvsqzx0tlDMeC0HTV82DdoOnIV5mZnO
f0Ntk18iZ+LUa/klbjJ0H4ds9OJD18BAcZo43jfQfrCbBuEJtAae6cVLG+t8IMPmduwqjP94/nGF
saRgkuZqoNSjqbqxVeTAz1HzbiwHcWssEjoDnqArQ6ty1WNX5Icez4eqH84r40ZvneGFDGsGLkSz
ztdLz4VpN2Xi2LkDJP1FaAzEIUNAAipoyJYlxNuzsuf4TGpjcUOYDYfvmRZ+5aHR6Ryi3acSJjWg
CecwRS18hDkMfyBdjQ+jDh8ngrEODllIdy2Z2ttu4djEmJNbKGbGI8qdLqwxpNIbJnobWZlHOx4B
el0mlJQ6La1TlczypGsYz3O7bq5Psmis8QgfXY4JLvPn67ArAGUrt4k2KSk+AQrl1LvJfFQsgR2a
84qnkLXWMtOxx7W4CaBPHRMvHi77Tt06aGJXy6gqjr/ISCQQJ6oQ5OCTUPbGKNtsI2bdzBt0i2y8
QwxTaxcaX0+eEeTffDjHIxufBdT/63g0SBZMADQLeiq6a5v7fhZZnnPuiEGdA0dhOwkFtX6eZ7hT
MBMs9E8k+r2q7LW4gsgHK9FCZnAuyQ9c9RoKnaBjuRkLpZ9dFKE3qpPxzsjF3uCYAwDhUQisWiqp
QzczXT6Dui/2DSLwYT1k6IHPYLo63o5TqQ1uPHNDXtGWjCJLom2sWt62JIGgio7fv3DZ0AmtwHDU
MlTLmOxPCHhrVKIGIg9O0yLdOzWaCzbF0up2lBHT9t9JqGuXZMLwyAEIRGG8Uam8/DfxH3MapHi9
FyMu8sRAgcfdhpGwsTmtQYRHC4fx0zGEPyfLK5JlN922EFz1NppO415Xm5kKvpTuPQu2g5NTAo7J
s7OkVeWbC3ZvLx10pP1ifR8tYZ3DPanXanAIFTn1X+EkywARfBjiPa3dEuEIMU30PsGrAQKgxyAd
YlhdsDzCRiHYVdE+apfhZ9XTrPE1C1aBFPiC6uZxgsJ372r1VMzVz4qk7W3PBpzwmiLToeXCcDze
EYvDItVU2Ubm/QXqY9bzUylSkC2HMrkIV5bNhAm8y0ksicWyjk1CfxxlUcTfsZQdAp2AnZxphrtC
Y3yYT3JlS2fkydt+vHJjO91kHBn3pY8LpBxADWT9uaWnEQa+ITqWiR/cLUYJ1Cg/Fn861H2FPZrJ
ypUkdsvrB5ouKc64WHfFoZXNt3yx5Dn0Bpw4peDSGoob8Mo7ObZUt1aF4YgcH8p310aLEcmWqMGn
NLCZ7nTUlGdF0T8wMLwGqEdBF1sIaTBHnPOrsd4TqURDJz+L6vx7WmLfNpUSu4iZw6ytS+Ruw1lB
2Wjb0xVNQmovrV68yN5qtEOeC4o7ac/zHt5wGYrrf5Na0pUjfElG6Dm24KV8rJF8TFAmSrBk6yFp
3xureG7NeBlX7EZLCnm4IMuNIJpUHgkGZHeK3KFmarTAG/vXf/2v//O/f0z/Hb6XN2U209v6r6LP
b8q46Nr//Mv867+q//dvDz//8y/HtV3fFp7nGiUcAUdU8t9/fL+L2ez/8y/5b5YiM6IOSFhQVXo5
nyDP53TgTEHXOSFT7uurOZ9cTQqDjd3XQkghfr9aP6DAGFMTH0NbRlCEZeIVu1izu56xovRPjZii
+68v+dkXlEpLKelcc1nv90vWeQ/hroqTI9WGRRgIPQHvhJjy39LaBSD79dXcT76gYtrETucryi77
96tNVYjktsoTlDN4gZQunYNTs8vkuLMvGBcuP+cmUQ9fX9T/5KLaaLRbvPLK+B++IpYSidEli4+9
h/GbgXOwajRD14rkno0CKIMaP/TeA0bUh1ma9Pzry392h5lHO8r3Hdd1/NM9+dsjZE+JIW6tGbEI
6JZEn0htSFe07yXwzt3Xl/rs9trk+ShWdiZ0Hy+VoxYNrbiMjzqHYCst36ZvjLvETPGDG6I4c1NC
g7++pvzs+xm+Fj+qzyU99fv3A5iPMqSzkuMQJV69a5UBYYd4GDH8xhGpeUaPHX5X2GdAr6UnL5Tu
JJlTtN7O6zFWP+itA/FuOFW7Z63EhUJtnnjf//AxT4/WxzfZ4ZwF1kTTA1Snp+RvP0MyTfQIZAbE
33e6TTkmTOOriFlIjsvJ18bdOGSj7Wu2n/WMcf9sGSZMRj4nWeoUZFpTYdY5QJDt1x/ss9/sr9dB
2cI3LDi/fy6F+9Bdwik5xoiOn6EVxReNP5nqrGurRV5FkVMggiBGtfvDYvPpD+cZ23dtpRxbK/37
lQeSSxhVe6jhC00yuVsxJRLyOJqeQWZaM6ASJj9PLcrmEosdInZBVIGdP2mDSwfXC0cpm1a5lZX9
H9aJjz8WU32hWSYkt8Tmrnz4aCRPirIeBuvQsacdT+iLCNYjQ6o/XOfjzf94nQ/rUd3hlAGiah28
xdKbyXKtq9MRCYL30G/LbGJ6lDsvX//gH9+X0zVtCeFRGQnITZ82gb89iLALcURaZXjMGa4fosn6
AUwsfQwry/7DoyVPr97fn/m/LuWCnBaCBQGQ1O+XcpIR+JYTWPTvDWmTYFTXaSuu6rTEyRs59Z0T
+un3IhsnijQvvbI6Ez0MHK93ltt4N/+D701z0fZ94dnK/7C5OY5KVAqy4DgTS3WzJHVz2SNOvS79
KfrDo/3Zz+oK1Di2lsqm8/r797ZzpPi6tSA0JUMBhczEW3TTqM9dkNL1CRpcYYD5w93+uM1ws6Xw
XByQVAw8vB9+V4YGRYArOTiMUQHVJ0tqGOsivYTONSEsyCHxpH2FEZP2EQZSefj69n7yykhJ6UBj
xkC+lx9emdbrPWW8xSfVQXMCmOHg3mdTklR/uLefPL5UbNREpx2NgujjvS2FKFB7+IeqdXumNE19
VTc+kkujwoevv9Lpjn14fOVpM+MJNjzDHy/FcMzyPSyCB8vp5p6maq/eyjFcLgnehvLUSBSUq68v
6Z1u04drKqHZQAX/2BAgfn903C71BPYj75DEfXNZwgklDiTt7PKKzkp+nzuzzdJMoRZurCIO5JmH
aegZfHJ+p0MVgYofSo6U9DzaawylUH6i1OG1m4bmVwz2BaMU6NCTe55BMB78R6TsKVDI80GZehV7
Ub51uvAKi2N5FfX2aJ5TlMeSwkRG6sLL+sp9p6vFgNmrLFBRFWD773NJgvO6H+ZWbPzRz4h19Nl+
DzNeJxSHbLBPPS7UB4gC0Pz8onM50wzQOHEFjWjjpiwp3qfM7RE9Mg75lj4mS7jVfai26QjRMran
ZedNFdKzyq6K++h0P4xOM8D56AgYdnVs9owd5zfecdtsSjSG3govXgOMoNINFhAb5d5ZgKT+KkgW
Ta9OJ020LYIQf0Q8Vh7wvVFN7tlS5aJYx/QQfaZ+NHdgP2Lo1+M4wZcrVPa9KE/3tvSHq9JZ2htT
z727muYQVskgcvdy0ZOs/7BRfPJ2kclIFaCk7RjesN8fi8FyZINYMuBE3pBrEkJUvTAqd/5UTH2y
YlOOktUhhONRiXw4bzDhnYpxGLiOGYNk0xEgwWExBMs8cuqvg+qaOAn1lPZd+BS3s/KxWeRMij2d
OtdLEgwI2JqZmJ0/vPWfrKge77v0fd8TUpsPn2uEkoIDr8iOaZ+RSJf6Q1gjt2x8dPsQNUnhndLw
mgOb6tZfv5GfrDdURo5jpCYDxPM/7GGxU+F8bFLrwBAlJ5GrJfVgrDOUokXyp7Ljk2+pXHYMw0+t
KfQ+XouJ2BDFhXVoRBltEuEGJKLO4I5wM+0jgBGbJGEo9/UX/GyXVq7Rjkeh7HPO/LDkFHArcAGW
1qEP+uqBMiAJNpVu0TOxj25yWgPEzKCh9YIyuwbbbl3jg4BgK+oRKTrH9u3XH0h9su4qKECegz+b
ol58eNgtxGLUdJF1sABmQJuyyxQ7GTDpFR1ecSV440aIxJP3pOLIfw1o2nnscAYcaDf5dFVTXGIA
hayxOZYcJT3S5iuMM04kUEwsQoQxYsxIP4rYmt/qIqfjzRBPHUbXJbfBCeIMOqjr9G8BBhK5otx0
yv/BY4Wi2nc8CjHO3B++4yjDccQYYdG6TfofzYSGfAVMwHq0qrK2/7B6fPZcnXZfW0gOSv84l4UB
EdYZyPeDL0Hwydb5FqoC+7WI6KSf7HhMFv9/z4KUIwQ9idMby9CCIuj3Fav3QQr4kbYOcemrnVTE
FA5ekGzx6wYvE5khD+BOiruvH51/1EDa2J5nI/AidY+F8sMyoRZNwzKy3UPRe+0NId75fdylwKWC
zCyEusGyPeSTRNzUEChFkEObPn/9Cf7x7J6O2nQRXRZPckr90wL7t+o6EJXjyBJBlg9hutw2qVP6
N9EU+uaAyo58Rt8r45evr+l+8rWp5W1leJSU4Fj0+0WJHQT2U5HegNgkI/zcH51706I0ohHtEIXj
LR3qZhtJK4bR3Hf2SjS0ja1awMLM60luLNmihaii7l6PisFYgdF9qsTyzYVTzREL7f+uqX11j3Oq
vssml329BTfzxoH6FHVQ4URuvareLUSOrYYsCZ0zusZ057Q7NbiNLBXeQRQbfkJxTh0cORaRHEsl
mfQuFkEiAc27TQgqZJv5g8EOh5p5WafdnPvXENJpwjuGFE2nDKFPexnuNua3/aolKPJI87U/2VR1
ds20CouYXDwQhDpDUYNcPBWoP1OvNRfuMoE5CKDdwtqJ6Q3GQainVciyeMRtDAnCJ7Q4mWJ9JsfB
WcUY7G7mTlqbpCQbc04q5yYNewhEnWDmW4DOB/2Leqev1C4uLfsFshj9fRUT6jJ06rJpSxq21E9R
BxAFQVtZW+bq61//H6UBD5uDesPGdWdYSj4U3qVHHCaECX2wxWgdMDtnzKv88fj1Vdx/PtgGUQKV
vXCUq13/wzMmrWWIMIYIsOJelR6MJReo+DBQmXs3qXqUBOr+6NDaMHaljrp1TO/SWEOpk2Musdtf
lMw42GLWDWfbEAROmPsU1Sh7Qy9HHhdEmL98i8wBV9rfJkGTBueAxneIJTT4SaA8g7opmDxk1AVA
sTPPopLdBBiL/ZW1ZPOdQmN0ZTVz9dZETfhDETHzjqk9DDZSYGxZRX1Mti30S9r9FP3ilYxC7wdK
5uWZmcIppjYilgbdRZoOe9oOiO6FLe5Ss8zAq/wenGuj8l9uM1RiO0FATVYJ4xs0WHNnwICRd+Yx
YAAM7IOoyPZcontF+jESe9LyWqLZuklgido1StTB95arWJHr9M3xEuceA1nCuBcgily5i9/cOijB
CEuTGpV2W4FTg/gO/Fd1lh2ft2ydROc0pTnUecxco8S8VK0SDZL0DxvVP9o0hrOktA05JALq/D96
pjiatY/CdEFMATosWMLHVqhh28ToEhnxLdVTWI0jRWKYQg8Zb0v4SSBPdgVYXXQKyA3SUpunrx/H
T55GX1CjssZzlDd/1TR/W2ZN3cg6T4Um0bfvZ1w/8BdQ8NI22mhyi61V19VT8Yfq+JM3zZc2B0m2
M6Gcj+1x4xYkYhWNPhA32uCnKAhVtbAfJ3+oyP5RcmrO0ZozJ20TqTz7w6vmybxuVb+QuKxcscoW
g2rC79QpPcH/w32Un30nzpkO3XdBe9r7sGNqlSA7R6+Dly5R99pCwsv089vAG/NqclWuO3Jh9xbB
TSdLPu9vQ06Srws8TZ1+iiTqtJYU7D+saeYf55DTLWD3lD4PHjvah1M+BGOmrMBhD2XnV9PVCMjk
Nqjh0p5Z6Do5mWHLm28akUX5BW1h/cSBaIwuaBhSZ6T9yExy1jwiK+Ge6LJ92Hn5brJhCZyfRIQX
nKVKUgWrub3EIm6B3KsCn0CKSlTzS99WA6NV8nJXjVNU70xF8Ewakaeb2Al7BthB/FqUYZWteB00
nkocPD5vn9LRRammgHsYNjNxVbnJb4eqdNpL5AyVOlRVV/1yk9S8VGTNCNSFwfKAY4Q+gkhzYhxt
ExVY4nxSYTdLa5NlGrqhmFFwDfLV4shR7JMkgmEgK5lm6yruxZ/6SJ8+Eq70XIemh02n7PTI/O3d
GkXUJEXTqsM0GbVcZ+g054thOrUVdOXM3wB1Nta+IeRhmzgjpORTKhf9ar5Sc4VNCaOdswwDfjCV
+9mWCZm8//rtV6en8rcuCY8HArW/no6/BmS/f0Q/btFExJUNjcF2+ZGtur9Ah5UvqyEJgDdB94jD
q0l2aDpIwGCUhYIjP9EKu4uM3Z6wQpfNbCuh9wf7vo+d8lygOrlz/Wl+lwHt2IvecqULjiwy840l
hHXTpO74h8pNnZ7jj1/EZTvlhGngo35cxwhuE3OXpiwpNB+C7wChibFwAzK7rhDcM2OmtvHfWwVe
ZW38AEVdniCd1myrGM4IpmScBKt0Jpt32oyYn6azEU4G4hz0AJuoC5FJV22Snzc6YbCRM9u2Lr/+
MaT653rlsBFSfWqPCQdf5Pdfg66TSxMKYqG/IB34BXYzAtlRI9ynD+XY7wnzFgjP1eRiuJ1nSH2R
hoiyTW0J4KMYakIPonkkWRIc7gl3n6CeWIKUGStt0+oA4INzkiXiy5gXcSSrDZHNRvF2XHedQfA6
LBMvk+W4nbfKwIRhzx6ZqNXJGLyLph5+xCMMIYj3J9eNLAg2wclgLnNTuT8aC0A5PsAwPu1puBTz
3ka1RhnbENNIuU3qlzc6163dWo9+FYmbTIiKbPe0G2O8dExHzzDvIZoMIIu/DIuO5cpBy5O585Ha
GkVpeY1Ll9CSGgcxyawbOKOieJnwYKp9Q+8Kg7PvBj8p5MwleZXT7dI683s15e13LOiw9CKs9T9V
K/1sH1moMXAfuvmj47NHrGs7sn/6Cdg2xHr4KzYjWKoYdYclnprcA0E60dB7dtvZARCOMpXkE5cS
5EyLdkZfEwURZbSVgkmBan8y7S2D298XrlWJK0xGc3HgmNeZvVXVeAZJPLNeSo0eD4B0ucCerR14
GpBPNy0W+Abh2NHS5Bjyn32jQDO73YNGJQ4138RSrxl35fdNLKCJ9z6Jnhd1NnfUyKVGLpFnKUA1
u1EkTsW20gA88jbbVKgEUbeidz/HfAQtDOsj2vrMmdtgnXdzolaRl5G8AR8rhN8gJwSr6GGC/8vZ
eezGzXRd94oIMLM47cjuVrZkWZ4QjsyZLIar/xb1/AOJbnTj/eGBAXtQzVThnL334mjSO+0NNetq
OuEyDH/YZqc98sEbr70xBfLKQfvfbYnLl4BD1WE3Tgl3sXKbknphSt/Ia0et6EgwxF2DLMT+ZU3t
ng4onqTLH9+5AR2ND51DNjUTZz75f5irkRSRuAyE/UAibVhscpIyXFa7VMn3laYOKV98H49XtoT/
lBOoyThzH0Wn3TqP/XlQ8toIZei6kPpMbh2FZUSHYerEFwgcb1aImUOYtXV/+ULfi+2fZ8r5Es25
kY1MwF12CxUQbtDdnfCgJclwwJiBgypWISvQ7cK1ic2GqACgJFNWvcQgbDaWEYy/Lv+IfzdL7nym
R1UtBHFsYnHhdOV6TA2deqhS1Uc+2TkuRhHd525fHujMY0V9wR7QnpspKDI+32EuJCYKAUNGqRjI
INGVJXdupQHUg/W0RS6mXznezeWmxd2l4mixos1dQZqDnweMHFN2cTIRDNhp+yI3jG3pIM+NyJLc
lJpkVx1Uw8+UfMfLF3pmXF4glXOlSgUSlfLncdHWV3yyZXQAlpp9hUhpktOUC2R/PXBxVWF5CApn
i9DbOFwe+d9Fi5Bcdx7UJlrPMBeLVuyOWAlSMyBmN488EgzjU8mktyX0drryNM9dJOoPgbhPp4L/
3vP58JGSPUCYQeEHtAPT7lZPYqzjGTqXpyaiVbcFJEDarTNm8kZN/f5afffM1zoX9CmaM81xdp9/
3YfRJfohFZkfoyfqnQS7djIy37lJ6PzukqSzD4gc/SvT0pk9JCel+XDGDtJgBljsITNtnJpMZuTO
U63ySEH6SfZ1sSGKp591LzAdVcIRhtJyCQlU0h9m077WPbgWgQD9ZEZ5sykDkugvP/Nzt4KAVzp5
wuJ8YRufb4WRDTWFSEfxsh7Fh1BF+odjfnLSNCXAnQoGBCvNtdPcuZmLkEBaooL5maVh8Y5nPU7X
DqXtocBE6SHKdJm5lGSf55a6qx1lYjrRTHjbJv5fjrpIYPPkyvR57hWcz+66zsKk2dpiQpljhHrT
1BSvdNIJqF6SPUeYuIADoaKAIzLtRmmB8ONrSa+8C+8KksXcQro553TBxITOYzG3ZEqYUVTEUDUo
g3ZfaNJw11QPMM1CDIfX4QiqHNDgCG5fQfRTf2QF0ZmZRizByp/QKx2AaxaPVRSLX6hgET7bY97B
g+5bZMAhNVXDHLpHBU87U3HzoFnmtLdJURhtrPLkoXX6TVu5r8JR5F+6qHOAieNLkvjjrCg2Rhw5
p5zE0uwucbRS9fyUuDQOnoPprMt88tMD0wfcCr9j84MAxeJsRmd1zDatXzloLxuy2da2QTwdGQyz
uhOXAXYgCGf+sKFNHekvaWjaw//HDMYyLJDvz5OYMb/tHz5s1QqVVh/SgJxr5NkkWbT3srNg/PRD
vrv84ZxbjxysKlT/WPdoFn0equlNBQCdmBffePSKZKpvS0tLdl3bdx5sjubKO3PudUWqNn+rdMPI
qvg8nkOZLILMFB4oL5KZmbPp1xtj3JMW2BHtQe5eaoQA6Hs6r5evdP4QPrysuPfZa6OP4c/c8V/2
ZTR1Gpw+wgZQ0aPYILAnudKpCdgHablp64gkQ13Ntoo6o6381rly4Ysb/d/wtDDUeXEiMGFRjrGZ
yEuQic6Bo3d1SonSe+b8beKYdGTypPTkxV7ZzC1u9X8jzrUfujQ2O9bF8uCYcQuKxVS8cUyyL+3Q
Y+0tMp9SRJU3L5OD/gnedrhFGXbtKS+m4/839Hv1SbgsTYuhU4Pr49CgQBQDaRjLKNn2bta9ddin
yDss8dIkZfBy+QFr5y5YWBpqI3R4bOQW75Zq+FrV1VNwiJW607eaTlMRR5SNozWIRwPdMhjnubLb
5h5NiqlfV4EeJLueDJfvoZ9GYufSlcDpDQuI+pjkf1d1aU7I3gPCleA1dqTjjlKm4ffLv/3c20Fj
i28ehY9p2YuVhLjETvT08byQbMhjM2az/JzMGini6CGfoKJeHm+5dLHJnWuQjsmaxLz9z3dPsK1K
KgLLBnu4BzWW9qaQungpo6i/xYaLZYtuDrX79t7srklhlm3g/wa3EAabHG1s5GqfJ4G4r+D3RK3i
sTSY+VbGYBN2jdlar7TPRbsaJOaKHcat4JeLjResWOtr0wtoqERucYtUD9j5N7ZDL/DQcDyUmyKI
gP7N5JEKpTvvyDGkxITFPCcMaj10VBwoH1f2QNyz1f9Ne63XtqkZmz9zfbDFbqgl3rrL93i+io8T
znyLbdul2KZp8/lmfuYfZvEpUpoyritsP7rQSN9PJ7Oh+CEN8o0jRPWXR1u+QYymMbPplmoK8MP/
TKyZiZcPeAVp+qU4uhOmwaaPzVe1VUZPlmF15eqWn/h/NWxXEypSJvGv6tUuKEEUPJsmgi680qUv
THy35mAQpDBzgijjileiBhX92ru7qBG+vz7Iri3O45Sm7GVpza3zkNqd4XqyzUZ/nTRO+taDypB0
C0T0AixbQW7EI8Zp6fYcbnTQA6uol/iEFT2+sgE7c+P5HZqLtostkG0uZp0wdTsCJgfXw5AMuKQs
B5i+BX7bXmDq7yArXynLnXuvuDomirk8wCf0+b1CVVqWlhq63til7hOZ2zBLm2m6gYk0XpmWzg1F
zxvBBqr6eWb6PBQRRBN9Wul7YKCmG5BnpIG3ZrWb7EnsLr+/594n5gOE7NasjzEWV+VrUTpVkDzJ
WyLSt6ULdksoXrLFQtOsLbNVsIS36c3lQc9dH6oJxAx8gmxIlutUBHW7lZPv9ViiSW+iZq6s89Bt
cXUk3e/Lgy2PTu/vLZ/L3G/jOM469fluYvhIG7M0XU8nkc5ZjWKkd9hLWj/EyRjqLjYs+1tLGh8i
hphjFPjdJrt3MfBlayyFsUOUU6dDebQMKHX6rAy4Uix4/3SWc9b8ORtsCfmw1cVpojb8lD5l7XpV
PIcZT4H6NsZus1W1xtwEaVSQIZ5Be+1VsY7qOaR1sEOwCZl2aKXsrswx79LSf36OcC3O16aBPGzx
c5iax9APRtfr+xy0t9P6+6mzNZBVFBl1qfsHMwFqpMLPW7tpMu6kUmjroh3/NpTpyHua6mv9K57R
h18023Z4duxgdaYfTpuLX0QCgmGVeCCOLpmsj13rQmx0AbMlyJ68y+/L/HEthqKKQU4bdXeLJt5i
/RjitBxF6wTHSuGQsBrUkuwAMOZXNfGLGey/a3JNFMYYBXROAp/fS8zbTpF3kOPI72UgGHEBKFKC
oOj95rV+21umMlx5tGcujrUKNJI7W+OsZXlINYg4H1jQjylJVy9uXZnF2ppS7JCXb+LiC2cyQeM/
14LYc+usxovzTT0VXZsjQaBgD3rbJBVgHSu2soX4WV9Zl5ZDza+GDoqKQgxWINuaZ7gP6z2OzamE
tZYcbaDBq4Js9Lsp9Iv9yKJxxfmzmCzfnxiTAXUOJMys9YtXYxxAmKRjER9JHYm2oqAhMU2Ic8kq
mzUZBZNLGKhXru99Nly8kIxMtQO9JrPD8liKtQ4VLI2sYxMElbPyY0HsVVfUAjVAKcfnTjbOa5Tk
qJABb5Ffho6DdyiuUPZwkg/+zEH44AjIOFo1plqCldOH/vdQGi6ZVDZZy6tCUbKTRTjXXWCpLmRo
yD7PIqpQ+IIDmdpVUofyzgmpEACvI0aYeMmI1IqoNsjkd5Khm1YtqIanohHRLS8FaaESEuy+pfDE
fymV8hWtiHS3oZqxwZV+Tqsg8fNG7i3g7MiHMhv6Zhfy5hOrYzNwPCRFtfM7URGHD5rix0hF9cFI
+/rx8rt65jtEyEcpiZ0xok1jfsE+vEAB/anCiZvgGPUDRmtoqwTAAGEuitzZUfj/H0/E81vEKXxe
+WgycChejDcUSY9XAxNHikx75RdWuHdb9sXd4LseSGTiJDicngxLDtukFOHXy5e7PIO8jw/NgnVm
luBSI/58vfRZkEpCSj2qwNHLdUR2c7bCtRkVKxmppNP0IX0mP05JWlQEShBSYfmsDuFEn+3KvH7m
3rsck3FjUtzkCSw+XvK9JLMsBreiM9MtL4hBSp4RnXyFgPNGOC+Xr31xVH2/9I/DLbYCXYD6INHy
6BgbZu0hg8ruOw31nF0RpiNzlWiWsAi/4S+55gSdb+riI3bt+YjgUK92/pGFSOA/2NGL8BjKRpKh
15Glb0+kupTw7K7c1DOTPAoNtukOegObSvXnB1zT3vUJgQ6PHJSSB5ua4I8y6IP/bT/8372cB2Ee
nK0ji+WrM0RRxA15uSqv2SEnKGpdFdLaR4iZNpcfm3b2NeHWseE3+HCWXj+tsxI31nluiZJpnkxs
/25QiTeqW9lRMDDsVcUHd9OFxKx0rg6fBiriPmmikZRRmuT01f62AzoKv6vlCt78leXunzuOvF9/
16iyP5l37Z/vONNgEpKqHBz9kly4osxzwpZCtlFXxlnuzNip88xcl50Jt13oy31QWYV4QLMpOJZx
E9t8r1pINGTuooizNOJRc5q/tyKi870Xspi+hjVRVRoSule1zibI3LokGCnX2zq7skz984LP+0Q2
2Ugn5yAra75FH2ZRGbmjQKua4Eob1C+soPqOCSR6AQwT7q68DvOh5OPHhPcX9xuaSZvJA+/CYneB
Bs7VIFePB0FaePyVjZTiUjWZ6JVvQy4TLlkdxDvmnO6N5BSabLBtIOOlcTGzldwWsJnb+/a11/Rf
8YnB1pG9HKu0Rvdv8bvAfdpmCbfp4Jp1Su5hldVbLPnlnNZc5LR3lRIsauyWYN7hxk7qpqXB/ETz
VzhXjpDLmY4OEZVl5vf5b9oTi0m+Qrmd21nYHYid8B/6ugnfhmHM1zLUtOMIj+eNuMwB0sbQXbkL
y2/1fWQ+A2R9NEfYsn9+ETB9j4EVMjJvmaTCQ7CcnojoG/Tdkj5BI7eX34azV2rj8KKkNuvtFuMh
OY38qAGtSJ3J/SIRWyFtDvHbSq2dnmgFgyDQFAKqMoN0l8tjn7lWLJ840el4cl5fVtSArWYu+TDd
AbCTehO5QfvF1tVKeiMskgQ9rizdK1PAuSE11jB2gzq2luV2V8ssiIZMbAeLGMHfaPLkmgNLcQza
WNzRMctWly/xn7mX56nx/lCyRJtjM+Tn51nmJbt9SbOFQq+SAa9pDbFVVbhKXh2IEgWS2xX9dkbp
jafBcMuMMLsqlfaK/FjD/kqoBzs7vWOX90h+UlBsc/JDbNIiCoeQUN/Rxv9xKpp/sT5LKUgyY6e1
nI2NmoTGCOXxIcgjCqwF/OQ4Eq9T6tdXChnLeX8eia8MnZmDtBJl6ed7A81vVF34WgdDBPi6EGGj
nTUaddKuTHnzPujzjIfDGM8vTT8UhK67GKiMIVYJEqsPRa7aXl9isDH7MjoViLXv2zIp6fKTPnP5
0Z9RBTKqgyWUiXZWqCw2EtBL2rGsQMHkkY4sO3E1Y3yoKlP1b2yLVhl1Y59U/Al9f3S0tbRyCa00
85ciHBHm2M5oPBHsaej0AQYXqveYMQOJqqmanYEPK75RS73bF7Y7kq8uOu2tzeJ6vBdtHehXvlT9
zB3kneBpsY2Y4wIWha6GJxlGgyEJvLZjed9LJdRWlVQH9zZCbdnekbYV1Js4Bml39Os61Dh7DMW0
MUaEixuQuXlwn9eVKDclOc9zWic6B+pyVNq3yFfc1x6YRLux2DgLDGYKdETwUgGODIL1rZjIwYYG
kId8Um08N+lJXSs6TJAvCuKucNV1pq9feT3PzBWoqnmG6HtoOiwrtn1VNI0MaoK7R+IQgGyjMoUX
tZvCONjESii/XX5hzo3HCZy1j0WH/un8DD7sAbo80HLXrnqcE5hGvwXUMr6GWaPhhxWJVu47I8kC
7/KY554rri/dcLBizTW0z2PGxcCWMB+gO+pOjJ4+rJHVZpp8GOgr29uRZVZunaEorpU4zl2syzzM
jMiXz8l8MTAipaEOHHGgNKbnR2ryypdBRUi37nq7pCgApuvypZ6ZbVjmCPexeacIeph/0YfbS2ZH
U1GrBeLcVemXZqjwFJFUPxn7y+Noi0o/bSk8APiexNxFpLiyuKfAkjGK+9jto8nWCUAKwjW1gZL0
U5V2DrI4or2yfSstC4ASZDF3oi49J/M8X/4hZ5Z2Ok8UiFXS/eiwLOafKiUyrDRa99CVpd/cQCKx
CZkWcZtu66woYfbkwn+swGPW63SQ5tPl4d/jVT7MuvNEO6eLYAIT1Pvt5RHHT+y+6aTreorpq7VH
WvVYHIK2oTloh6IovwfOqCik3eFc/50aevOgCMs59RY58wCFHUTzxtCkXodYRPegXU7AjkJO0Seb
fJUCWHem7yZS3iCGN0YHRDfSY6v9aYmkDbd41b8ko2EHKyy6PjHEXH67TSNAOWtdxuOr0hG1jif9
YVAsCMtmmQym54cVSA42Amm+b2y1fMtjW/9N8xMxPC1/gMRopPM/iaUE5VbjoIBsJxdyS2/QUTaR
E0nCupuwGRHRwEjRrfsaqcWRws5BoQQ95e6cun/Lsapc8cN3wsyep1DbluV0tOLvKbghFD9DJ1ZF
JDxp59q41aDVC8LTZVdue6cCDTRlcVSepGnTUMzQ2fwkusR9dMiJ+dGgU/2WG5P9TCp/+Bv2JGXR
UqFKs2moZhw6ywxfIYw0s9lcmikUJg3GYkDhTicZtZpFJlPY3ar5FAU3DTE0WJsCpyowXRB5PACH
u5/9BdmB40H1ZYK+iwlCGBLLgG4m90IPmvFlaLXwNhC4v9ZlYozKlV3V4rQ0v1mzeXQ+KLBHQZL4
+VNOg7IonTAUXq5TSczzWrsffFTrAZLM3eW3eDFPvQ/FtoEcH+ZlCqWLkwAcIZyZvSk8OErKvUZN
eRWpQh7dxm1IEWR1vjze/NMXHw2ThoFllNQrNoyLSytT8m9YXB2v7K3oWXZFROaNFT7UmV8iWh/r
4M60I2OfTE7x1SKK2rryA87cW06GfLezrJT5eTExQ+XO3CBrfc+yBJhHdPNeLBo8l/zk/60g/H5v
eYKcPgStSFrOnx+jjw26SCCjeYReafWB0mZFWuAQpn8wS0V/OyI00j1c3Cm4cug591CZmiiF2C79
52UwFA4dLYqk63jzgd4jnDba53YLeSDX9V0vRPzz8kM9Ox5YOUHLA4XHsk04NkRhdjXvK9Bda+eA
xfXSWJTrJLbSTdHa4sr1nXmG1K1mhZTOOkQOyucbS5egAnagOh5YGQoquS/2Zpr4aw1U2e/Ll3Z2
KPZIs/PA+VeDDBM3qySaS6+RunqKNLdax2kf7sGvXkuDWOxV3l8XVhILDz7ZAGhXP19VmLZV64xC
eJFVNvCvnBDVoDkQ9xDZrfVS98RwrPXAd66lPZx5fGhVWUPpxRDMZeufBy5MX5FSKxTPlL7ymud5
e6tYUfCiExVKS43858v39MyFuoQLssoYKE3+USkQHlINtoJsXzUTfRsEMj4V+DqejKksdnB4k69m
ahfby4OeeZAMSj2dJDpaT0sxjwkLTms5JSGLhGdGTKi8LUzIVbnKKnt5qH8atszfronPaO6k2chQ
FzuToBJumre4trS+65laNKP44muhdhc3afU9UYf4t1GQULyyGw4zHAciMa6RgYX2SsVMHe6atuyv
eRfO3QCb8j06O7xm/4j80F7LKrJV3+Pcm77aAEs2KRXZrx1MyStzrLHYIs5NdVJTCNZgQqABt9zq
80+qOfS67wk9Ju8P01QCdnEQUbCtbNJN9qlDkA6GVl8VGx9o4N7qqTlGadXeFRJk4SriI5tlFCTh
B2lSrfxW9P1eaGGGeVDNimcHEPtrE4/2HXH5sJRwSFuAUTU/+aGQzJODuG/qn6A6AA6ByCpOg52j
7yFVlW1RECuBjwHHpehpIHqMr92AxWb8/QZgmpgLXeh/uOmfP6lK8SfZkITtYbcai5tKLaeXwLKq
m5EA562oY7LVOkRsBrVIN74hhyj6ZaUlUaGyNKpoY5eIYPdGoWh3A4Yi9loyaCsPDGKXk/kD+8xx
R/CDbVjmT4WKuHGnjX18iNqxIEOE7NIqcetbhQIFCvDK6qZtFtUlMf3YnxPPwTl2anrbp/obyvbB
d3T3pLZxDL4FpIR65dtbTjC8DgiCXI6YeHUohcw7+Q9Hk6IpaiN1kJZl0JBOCABlea9UVlp5Q4TL
DvZb3k2byx/hcpKZx8SvSzsF/RVhPvNv+jCmdKIKnX7EmDkp92uslSz3MNNqNrpMg2KV9DZepyFQ
zGu69+WXNg/NDGMyBxgu+ROLz78Pm6BkNwHPD0vVkzkIZ6Mgp/1mB4V65UVz5rn5435qHuu9qUCl
m6Pmu7zlw2USJxXa+LaJ8idLNYMRIBTjBre/82sUNQQmv8lRnKtOfwqjOHjC9T8emkAbH3H6AmrS
YXuWSVjipwe/+F2UQ2x4U0ELuTfZ8Msgs1+q1BwIuurc+pGSsX7fIw3/FUhzslgUFciZOAeU9EBC
+tR9Lfu22nCQwFpnTP0Gj1F5R+YhcbYWqM2bKpt+CEQsCYmRlQIts6mApun1AU67j+iVSG2sDKXX
N8k0rZG3q1sTd/vBjdCVrNM4ij2tZBaZrC4Tq2EwwhP2qOpvmlhArOgL4mEbXJXvKh7McZUlSnpj
qIN2o8q0Olilpm/ciI8Fa3PWbYYMCA+SFZx28SSzOydtxduo58retbv6pJC59WoQQV7s4iY0bvtK
D98C4u0rQKaCiVs3CGy68kSXTZx56qBOzd6GLsHcB17skAczHPRxUKPDbHdCqFDJuNik3AAIEAog
UQ8llPymmAqgkkG1mUdy0wHbnYMc83QxUIIq/DL6hb/CviYSXaYTzD9O0MCwTf4+c+YdhRNpCawo
Dzd29gRDE2RLhW099P38mWiAOzMZm3UcduLOqaSxGSvd2bFJG/ZlHzyPI/iesjQ0L5B2dbj8wS/K
Ae/3jVoz1XYUUih0FpNMZssIZGgSk+ZkjeWOIgRyP6jzBD7Hsmw8w+zV/o5iwMQbzdJ/bdE/s+Zh
60cTRGTYmaQ8to+DFtEbPrgpiIayaYwfsdMZhIob2s7M/GJjhd24rgb3z1jyskaQ2OkqS/fKDzk3
+7AHR0dA+C0qrXlp+jAjKGEjrNQU0YFvWz+0Ii4faAvy3fC7Xi/f8qVYYL7nLG42zRzhuCgWFi2t
in8pq6GOaDdgilhFw0hOhhK2/auVhLl+grYXEP+OMyNbW1FCHo6Gnu5FUlNVfl3+LWcePx8MhRg6
fng0lr4rxhgKTsvhwaosy/mTJ7XWP9Xwaod1RARdtTGnNIU3SqTXXwLoKvvKGnfmts+VY4qb+OQd
Gmufbzs+ZEOt64EaqozqbdXZ7smKMprQRMZfEQSeWdqcWUz83r/jNL0YqtRwzesGFjOK2agQuykz
rVVQqbim5WSFB0cPM22TlBG8ocs3efn9zx1mUsJoMM+tdqyoi31Nr6kRmbhzEE+O/N2cC4CKqW8J
7qHJYE6yG1Zg3IfmacSnnSgTmPubHo5CtRaZA86rCEWC/RoU7OUfZrwXKj4shPMvI2XRRorOjpv6
wmK9J5besKo+Q9aQCrXFUD4MaCNBIfZpTosX8/lQoKmoASSRdkHogykhN8KMTne4ABUyYwRIu2Lw
zb8iq1x8KNSCsBj4sCVVyz9ZJeGGjaoh45LGqH0n9b576Egx3o+c//utrIPSM0FbnXzLppIUDa35
14XzA/N3SvCrw6cdAZgWdke6YWQ89J3G/tgqlWMY+8pjw3biSbCoWquE2iBB8I7ZHLHbgyFowggC
gpZaSOyr/JS1lrame5iOm4nt90+qUd2LQINFJjucU6KgLGoMbR4525Hyw3NFT2VPPr3hb9vWt+Bh
kLi7h4k8rBtZGT8HQzQDRS6eLE1wfzwqYxQDDAOKBVE8nmjOYHIqx9WQO4AZUyVrxQqyGZXEOhb9
m8hgd630oRa/baz58arjYAXL00og1opRPUAPsTahY4cvU+f7J9mG2gYRab+B/lLvEOqDDfT9Nn7U
6HV/6fqg+R01xHbshiprn4vGHx/berSgc1sEkWxKnTy3VZJpzYEFFJZ0VhCWsGErFv8ZO9xDIbfB
2YRVGzwwD2RvojPcna53Cj5IKgrbMGkxwPhm/9xLdtTAs9gtblygdfYe2xp2ksGWpP8MNkw1P+3k
YRxx83wVIIa+FMRuHzpq+M9tzL7LqckZoK/pf8toua25XPMQm6l8RLskSG8C6oKNyDlaaPEfirIy
9jaH+qMSad0hiLIsx2QssK9JVyt/6Hk7ZI+RS3Vh43Z5AoUzjOpniJeQhwrf75OVqhf5tOrQ+Tab
sPZ5HtDAon3mFP6N6Aql3LC1GbYV/u3HvMm0xxCaGdq5XE6k9lnkbq0A4mWvTW805Za+RJRuIc82
N7k/GfF+MGoq6o4VKAZh/FPPvq0021OgWO59qISlZw8o4IDz+mJlhL08VJY6UMRK0u+EU9VPytT1
N5Sk0mOuBeWeb6/5bRnD9AS1Wt4YoQbUOk2zIVoHKf2QrWJabby3oj58dIH1mWs4w+RLCsFKutIn
aR+CThtARSpOth2jSDsRK2A5D8XYlc0Wyb1OE8efmVMkO9z2A+LAI9m/yqor6LCE5hTecD6VuBJa
/7WwJKAMu/UJtBakr92ZuaM9upmhRWurDtRbq66L7yDB9PSJRQbsTFrHZrei0ZG99A0puJQqAcKW
XSXvgKW6xtZE4K+tA8LEk1UaGL4XJjow14rZxHrGY9JBI1UlNkFrmJzwC5GPkG4zkKboIsP+b635
7ga4MDbksAyJcchJxf+Cqd54HgnDPSYtxsmARZPTYsLBNcn0+OSUVmesqqJvdqi9NQvfuGNtqR1p
BHb7brkWweAeCbyxkACJcRua4cRL2LakpIn0JSqdFm+IpYfrQff7Z7TlwRMTezVtHLDJnmJ00kLy
l4NYGEpznRpZ9hYSwzoxR9jZsQmd/LHj5AGqRENhmoZ9s+ZFkj8oxEX3DETg30iZk1eziosb3w/r
74FPau2aiW96yYASk26V9TBVRdLU3pgFwamm0++JSjVodgbdmD12oxVKBKa5eePkg3ZwVZnc6pUd
HIWmFCfX7MqXIJEGGWx2e7DQWBzAK6bffJwYW1IJky9ObIl723fAnZs6HhytV6O90uWTF1JEo4Gr
aLvcKDh0l3AKfnQZgrCeVDngIfkuMEDirqY+lqTTQda+cQHmsoly7FuZV/mO88a4pYlNKlBLiOsq
igzzmeMgfd0w1mNYJEEaDquYTs7JTloiUvyNYQEAKZtspSJuIHgDRVu451CSHjUnSwzsr530SDAT
YlNQFNHWfpe1R9eQkAijuDUpeMbVoK/yCWoEkmIKzBuzbu1T1EbQqnJ3vB9aRfVQwUZ3We44xzbM
/W9h17AodGbACtaZkYo0X+0dqGnADQm4icRGIG5NSIJJqrVNuBuhsnQ0n6vBMU9TqlgbTUhAWKqW
7zVD4fZJzdo3aG8fa9FmL0FBzg82AOev4aT2C6BW+16dCvvR9EdX22iRo/9MDbXzVKekrc2Z8ati
Q9vGEew3ARElQO1WQReL56mqh31G2w2wiwieqGHDN7NyA+QJ0erXcsNNarifj8/zrgEz77yhgfzB
qWs+Xn/YLEvXTkmv69MjtZhNOPJeG+Nb32gwkAaYQ0566K3yVrbyRRvzLbvOr4rGKqIXR0wqj+jK
1r0+3IIdW2t6cZtL9Q/L9D2G8pcuyI60GvY+mNbetGZIOKEZue/+IZD5++jYN2beHdSges3G8n6E
qUmYY0SOC7C7uHHfBieEFD5+96vA2CJbMta+axKDW0swvtOW2GAW67y511MmlCi/TwLluTH8myFW
t7Hhwk5XT0AVdeAp3caw02FDt/81T93HJrDYDoXrkpcOVFG76eLilgL4nV8YOzCiYHmtzaTrG8r3
8H1MUvaGYh8oIIAK5zku5W/OxMcaDk/uWjdd2no2WYH1VP6FUXs0OtIWiuiBINtiBTrgzS8Isius
5NFC8Og0+mEEnwpZ6IsbD0SmO98qd/rTpMmvSiF8u0/q+7ImWDu2CdsLEJdHIrjni6JVUz5p4bgF
q3oaAeDC+QXTNMGidWel/dCftEZ9mYjV75SGLKYMvMkIDjFS2pOhaF7WhDe2HLcxOaEgO2+zqjv4
uI83KJZu+kpsFPTy67iBmEa80JPMklM7yu2kdhQikoFdGVWR2J72IZCzHEpu51I8GB351Gjppi70
rdrXIH9N5U1LiTdMmfYhDlbHzqq+yfZrXxpb8j2+lIg4136sjiRR2Cs8zvtMgaKqJt8n8pRG1+Tb
Vx/mBLqVDsZ+BTBvY6GjB7f5a0QIDmRP2bdJ/toCFb3BAAf4PdDwSUmAj7pMvzZQN3tbWWn8Vp99
wdqy1FuYLwVkReNe8cd9GRATKGoc+G30A9KHS0UyTbYwYz20KGuf7fHQ2jW936ZmP28+0paA9tdr
x7aKD81MYMO9/JKQykl641GyTQNTCFkvZQ6uU4K5g+YlwqVPfuEa7/dP3emqtXS6x1BLb8Je+R6Z
8q907N9BqOwbtfg95li8hvSWxpi1CnPza1f4IBGt72o+HjoxHqshujG48MEhtiA29TtEoAERvtHt
FBawxcBlF/14xEp9COEbjCHuBXtKbqvK30Af8kxtODTSfE4rbdsM/TGZ9JWZ5Q9FH/7Om+SrxRYN
qfAbrfCHMQXk2dW/XCXeabXcGWrpVVZAXhKaTCWG6kZIgq2na9NSdgFRs46M262rDCQjGu1GaMNa
xM6eYM0NHOFdLMKEZC4yH9BGuEpyU7OQV1n/xQ/HvRDBgZTrvc6ZymrLtW+pm4bcvTie599hPSri
KPXmTijT89i9U2W2LYJQHOq9ZyNORxgFlpynPObmL8WO73O1/eYKyMyV/lIpfJx0UddWGQSwNuu9
bEZelwJALRuhvH1DGHys9OFPbxm7RAZw0ZOdnk1vfhfv62T8LUsOAm6ycbXsTxrmD4rp/mJSX9e1
88McCYMPCXJbxZbxZxTVN6hbuBVI8E/kQxVBoo7LO+CgRMZN43MD0hcCn36vOyHhrihGMpo+Y6Lc
hS5E9CwZK97ZnATquVQCBg+abzpUtw6IoriKn8qmPuq5/C58wv8S+1TxfSmC9VZrqpWT189+ATR8
qO+sorvLouiZvP4jze1Xq9B3hqU8tU62w5NMmCgEPTjCFRFWDWBhjvWbAUKy3/ZbXS3+Os3g+aih
cCFWcL6zV0NX9ux473o/9LLR3Gij9pC46SaIm8ekjWsyrMHkDtAJp9Da9w6xgdVIdOAQ35dlTQDZ
sDXU/+PoPJYbN7Yw/ESoQg5bBOYgSlTcoCTNDHIGGmg8vT964apb9rU1IoHuc/5I9VZSENarjUd9
Kl9jm0/FbffDSuVc7SandOCjNwls3Q92S8g+bfG4ia5ZyXKQZBNy7kEiJ1IhK9RJ0m9fFyGatqM2
Ns9ZVewV6v782CNSrF9MLIDNs92pILjqvs3SXZOVH+RPn3up/DDJMMqJ4p4KPdDTaasbQyQNI7C5
h/mSt0q1XHINs/7Sb63OCMxFP+WPN5NUioDoqw2VgNdFysDVJ803tTr15Sj2ntPdxtikBzvfpJSS
M2aLIB7b38yan0jipVCyOthjdVonCoH6LADZRkCxwoX0Q/XSFoRkN565c6izbJJhTxkODclzfUvr
+Uejpjgl69kX5G344JNvHgFNU8Mjq3b41JcQO+QpyYwbQZRbkLqX1GtmkpBN1SfgqfHT4VGi2Rs8
g5290bNxE2vLM8PiTl+SJzVLt1yKGxQPYdfUVxlnLzinNqM33mLRvnnqsCmb+luyYOXxuqvc6jR4
8WtBa4Xfjs2mXusva/LmqHOVrTLQZ52MOy19VGbK6bCo7q9nL1R9uawaRv7Z8/z47kJadL9C0aR1
eUsK46/VqpxX5EUDpiDtGZf21Zvy2m/t9COvcppq1Y1a1pfHkdb3IP00hkmKdluVROjpcV2kihOo
bfyca7Tam9p9tY0DliIj6JRkk8K1BemyRk1s7Gfmj0FzPnI1fak7Mxi5xv1RXYKZLENZ6uPG0DsG
SnB0p1Ck33Xt18yBbq9LhPbqJqzkOFb8kupyNIYsHOgoLnRxbmW6oy1iz3sQ6jS2xvAsrEyIs8jK
2zccwKs3HbJYBaKYLobeur4wxauTG9t+rbJgnsdfFvh9Kwg3VorxnCbGZ1wUT10qPti0qOisxPva
QSKQNgzFYdF02dqByoSZ5vkhtYsy0DSxfcTo1baT0VaQG2EtpSAsonOjnNzuLTfSuW+KM3L/aJ2X
Msi1PELDxIRLgaVqHCmbeKuaIowH9R/wZ7SMHq3ZrGhzz0lgqNdGuJ+uJq9DZb4REMEZr5tv1uxe
iy7bDZMTNX21t6W6E9lIuznWks5SgH2ScOVELsr2RC7eC9UfR6AaruvatcN0HY9O09LKq2+cQt3q
c//O58cPj0ljTo5N2Ya2Jm40Y/7tezcawYgG1i3d8TaJKl6MZthk7vKmT6kTlcVw1jiRm2GJqHy8
mCvpMYb61HbFcXHXr7TlaZhW96+I29fVHr86wBnFkv84A0J1gBSqpnqvLarwjUIJyW19KsaC16Nj
NPCQCzREO2f5tC9HEcxFcYfaJWJxqeitLH4Vp82jWJulXxZ5BCNOP434MGz5XLgppGS5fPWuum8U
98xFgwos3RYsaL5llK4vjWnf2HPre4xhCzCHTz2z6udCPMUjpyjb9XGc3Uj2RiStFoGwnrZ+YyE/
i43mlufecqo7dsnZNZKNN8qveSwug+N8FoW2GTSF5Orko01QscWqcMI8VcNkaRAOpm9Djzy5UJY9
SWJvppH+0iLL4UKzMLJkn57usCmT3cD8O6r8vFKYEV6WrWoOT6k6ber+UWJunBMkjw9JcBraSh1W
9ZRueFNEUI35d9x62yERZyVhwJ+yv17hfcqG+cFeE8+H/L3Vbu3Czw+beLRDreMiogmYTGAaZFfq
a9nO/UIsvxTABfrkvTuPM5gNbD8Wi4HmvtJwNaRvrTe2KK31fwS/7GRs7VRWEZ83hoMWCtzv4QN9
Yitvq1ImoZs3T31ikCWe3xytp0q6b3xCiXeUEdJ4mgm+gLG4Y2k4N+XQBDValRKNf8Tw8pUN3XsL
X4Xy6gmC3vNHfd4ZxoDzu59vghUibFYrmmbyF1gJaIGdf1sigrk50ManqgVC0l8XzzrWCznEVXf2
5vltaSjIUcvQrt2t6IsTdQ3sqa0R8sKvQapZpOeglCza1wFpd4C+ITS7qfXRKt1dvdp3Bb2D2rgz
l+JpyNM9a95xqtbusIzGu860GEmHGBAyjg6oMG4xwtEoVYx7XVdnKu0OeUXZsNvUYaeUZugW7r4c
qGfsVI3OnhmcKjcPTm5Sr2xeK6+912t+S9WE8cyejqtqfuNTutODcDdmCtZyKNdGNUqEdfCoRATd
x5YCUKubSkJV9YtTmcSi94+/BWGbzACRlW39sBPAlz7stnXTWSSxL3utVc/oFZVgUOfQHJ0v+YiH
MlPiqBzYmEycYrIBgO++S7QQW9cYvkyju3MFLjuTd2aQyTPdP4dGkgA7tu1zJ+Or0NdNWw22X0nN
o6rZerL1NqTc9IhczdhMC31ptKxSQlPVHw55YQcqPuKQ6zNijz43DWN6k58XvSeeuK//Kfz5CjOH
pyXMGS8xWSCiViJlaHaTu27z+l5k7VumFmS058KXTReRcZeGpsE4qNnGWc/7MTJlaqHcdIrv3mz3
mYJ0dJkptHabf7SXXpXE6OlQWgdfn5yTJbrQngu2m6R9KgTZpRPDSKcIh4bv9qqmKCl6Kwm5lxMu
A417KDMDs7KvLU4kVYnZUKePxqJ1Wmu+MKKww+pA/IkybihdLUNPn58Vq4A7brpf4c7bic4NRRkP
Cua3IBnH71mxp8gm7Sj0JM2xlZ5VYEEZ/7HkOifLk6rIv3lWhKlZ7kxn2hr9tEGYdCcWcM/i3vi9
RgYlCpKXbk3OeaOeEBtUAdKmk4C+bmCVQqJz3het7fgmOgzbCL4p5lYetei2GtidHrUVZTaVxqk9
5uM5l/JqpPpWqbVmkxrVMefhkDnLatZ8NgoItapdqwEESichuBzVd5ar65Rk9m9nm08TEWyBUbEY
L41LVbql0Ipb176z9tsuXi+s6qFh5ukpy40IdvQweWmErpGFlki5vP7K+2lX9K4IH13wMCNpoNkK
I3dOqXGlIhCntdYFt6p75D+Le0xtk0mHGgtE5CFnYyjNde8N6XttIEZb3Px3crhb65VFhL7Cfdnw
75Ka6fbjB5KZX9xzYGxLGS7pepsSpLpLd7U08wI3GqyAFCUeSdWVl0xi87A6+RFr7Umv+605Gswu
1kYZsHasfbqDtOKJku508tbis3StP1bcY6paJGVBCWZ4XH2h7qqfwJkMwCKYOockDqJuvLoNWJVP
AOw/WWw4cEnIMIH2bKEe1kK/5ZkUG9l7fmElJ/qtMb7nzh1kgNFHk3eNpz0vGFebR5FfIwxQPqv2
GwSrGNburlMfhQvpGqfmVz9pR5yhb6TCSKb4bg16wz7qSnYcuziJRqs4OO60zZfkVOnxE2D1Sa+m
fwP9TUHumK+ZVV/Gyj0onIUE8f1pshgtdAfMVPMcGbW8aD39331F2a9T7uyBkbSusvTcjFXiG8nK
BSyX86ykH7pi/bVM8WMNbGZGo57BDndT7xUbY+aJGFyOK0qiU+XWufWN6GnhL4a7yaw2jHu9D1dF
PitAVpSPErbcTHtjbO45YfncRlVoT2lYDspKo9pyxgt1Mqdl0/RdsEIz2aSNoD1ofjWHTOrEdN6m
XDsgbztxJXA8j0RHj/EUmo2rftWgwQHplynzM+NFNutQPzBqncXWkJSMXP2ysQaaf/N6S3ESEhCe
n9j4lSmGeDPPqTZP/5oguD4sDpbR1PpUemNjg/JjqvZVe5HBMBL9gDn4n530Qa/rXF3UaTXxcs0S
t/Yt0pdrsbwPKo6AJe6UvWg+DKKyAsV1z/QZhTHh+NGi1TdyJIkFq3U3XIr4j5o570nHCz+pFHHn
FL8zAbb2wU6Mv4IhBHuxfhiAVEHs0y+lIFo/6VumqZUD0J1YSlrc7LUc6UWfiiqsHwAx/Xo7oVMP
x9Hj6a08L/1o+eZs8/oNVmARbUw7AnNCrTAp1bZ3V2RJOLYJ8OlpmW+XOZ9F1zbRWCZHmc0boy0g
T9rxl8XvvLraS57Fs2+W7sUcFybepblPqVwizapvnDomldbNd6x7OxgIiNtcx/LQt7mPeflkmILi
XnBGywoHpm565/c6tzPHqkOuB+8JEh7O9e61lyMrdN0EecPMjUbx2Wyao2LYgDWT/exUdMwzz14G
27jxcPzRZXZs7TEkUw3KqdKjKa5OpilOZdzsqbQNayG3auo8rbN2VZf+bTZSFk/9ptG/Tb3Q61KV
78TqQtF22YeqWRd9BZFoCI4bNDOqnflCms5dJhxO3cDCzzPHCBy5akZXuDzUo+X4xBBuM7K7Z7C3
uunfHH4u9hZowN45q/n0nAzFnywtiITI1795XOwmwncysooGylJtRQnayr0grsCk8aj7ptbbquNb
oXbHQesS3/EG3+vcF637zJ2SmHT4ypI7DeSCn4MuYpI9GjC2YuomvKDr9JeqVq5LCzNspBw5Xf9b
iVWGqSeV0Km1NcolukxnNUq/XAcN7gi+E+Z1w7+T+Pa0Nhsvd/7GKwJQ9yHuL0xYQBOo1lA/hjEP
FzGDZzvzPY31u9IqZdDp5ckVw3OuZGeZaZuymI9WzIjaaGSXpRTEtup4IPXi6rrdJ3kvASKv53Qq
7+nqhPXkPHvcD1rjHbzCOtW6dpxSEdl6sdemUtvYGmuAlx5Epb5K3B1B3laA+Zr53eVWwzs979sS
6isX/3PKzTdYPiyRRXKKmX2UM3GuCM8D+5HHw5f2/zBgUnwho8SU77As21Zk1KxX5sbBP+7rpb3V
F+eIeGvyC8N5MsaBHD0Xb8w8V2+tne91gGlbcXZONt+QoT6Prbc3vOKo995h6aGvLeuaqaiHzf6f
rsdvldMem8a8tJW8VtMCMm+FDq/qHLsni7SZYEjmEKpwZ2eI1srmXU2SsDXECVyGbKh6t+jTv86e
2b/W5T1XZ8/vHOuexCp7bWOiIsEPk8vpqE4LDM/wmnDdKKakDqFJVr/OEx1O12HhZFImRw3ii3yO
d/xPhyld8a2r1S7pBVKBdtqmLYnopvBuM/kZjU5ZgtokzBcM5D7zXB6YtUrSqKpAkyusvFnFAJ/u
aqU/9qZ50SYYhMzkw1iGLzUZGF/GzwpQexSKF1TSuCTUrzoev3RP2CA1eqXsedZ080/hksJllbVJ
vdV41Pp1m5CYj4WSRKq45qijYyDyDPjUVNzSdDxLnLlm011TA/xYtBRfFsov5t0HYJkcFLoIWqX9
Aw52MeOBeLBHphwYj+h1bm1dvxa8tnlLac+wgoUgtqTAE18RfVhZwkDabemdeIV2pSclSU2/akEH
quYqJWNzb/yhOq3366GlH9jbMSxvc6EraFjcu6bEu5HvEUH1a7zA9S6N9UwpxVbUjPWZFTm59yoa
799k5D+oqt+6uNqhIZ99T5Umo0W2J6fx19TrixonaoBP4l4u2uQjKPyh3ZHtaP0SVuqrIGhLY27S
VD03mYgqR78oXfbeZOlt9dKNEEQD5SZdXmpdfrlD/q9f1zfb4LYswaybGEmKwwhWV7tuMLarkuwe
bwahC9+9+hexxzaeO9XPyD2NaqGHcHGvVVZvq4exDWzugVyV35aiHLjJ6FbyMh4XGmm8xqV/xlyf
kOaoD+mur45qEvRpIyMxtIc6pcigHNpXTZdH106OKwu+mID3KztTQvC/L2MQ5BJj3IV6uYqx3cQk
QDEKDHtlMTEel+LPuNgn9GNq4ElkbKu51/SM0lFiGvIWxszSwJC8EID8WsQJlAzVh6i8xGJs1kU7
9HryqD9dT2brRg+56Fwb0QoMaRF8wRMkj1qbEgulBN5QbmfzbbS1W6ey/8h+Z9eqrwlnJ5Pqp1fE
rtL1KMemJizvl8ZbxqvOQYvjgJJ53tW1M6ppp19o3LdZ+W5dDViJQ5UP7QhFbFDDSNgF5WCUgQxO
VA/GqUB9wB1AuUqDzU54jKy8WPpi/qMS6JZk9a4dAA4Fy89Ylfc+bi5UmxFE4UFf93XoevkZdv2s
mzWXmAIZ5ZyqNH1DprMRowyV2CI/ZD53TEENQ/5QEB/VgI3N7sXrB99xH/TYuKWFbEFNopiUV6Hz
IPijzucj3TffvPm/mhA/g8x4BumFS5Lt0JZUTC0akXJu/mnzChSava8M5c6l56N522p9GdXeinhd
briiNohYdnOtPQloFhJ7Tqm+wqBmkRV3IaLd0CD0w17SjTE4AYmTwYg0cBjyX4tutDybER9kP2np
HqZ1+R6rP23hkJepmG9qXgcm8BHrSPYmyga+pLx4jDgx4Eu7FqFoiyMGSgKK15M04rMxz6He94E6
TFEDwSuMepNm+mYgxpXazKA1m7e1EVGmzKFnisjLmjbom5hKkNV4tntnN1RozWZdcs3EvtUwNBk1
ue6UfkHHzafY8wK9dg28pVC4zpQf7dnaVA1/3pHxdgU3WHPt3HNJk9cVOMn0bintfqRcREe6ZWfq
S5ws/0aFKpS4CIac/hj5UbfJGdecRjGhGc1Su8yr/txk69lBT+uT1LhV9WSbu+VmdtLjrDoXA146
grXcu7myLUfvPaXiBLlRwDlxG4qfuFYu4ADxMEfIOF6wYp7i9G8960cMlrGvs57qo3KbFHmRLIZw
Yl+W+gocsTzNBidNP1hHwyl28Xow+qoKVq/ZL2P7ROVMxFoHNzN/MEhmXIEsp1M3fkI9dBsELANK
Q+ei5+znEBOJW/xbJverzOr4UDf5Rhm9B+RH1IkRWNI8exVNg+bw3BnKWbdLjpexfirj8ZLkzd+u
AAiRNKJYA9fWDELTit90VfGPTFenczf0uB3QOCI0+mxkHPa05RjC+lAsp/GXh+JcLjQLWdPdGcxf
gHqgtGUvpHvIZPackDxDwBoL1sTZVIba+NYoBvelC66htk7QqYzBvTK+0NLyOqvxB6VY57WqNqnZ
Pi2u97LOCqlcyU64xWnQjM0wQ5Lj5pKpfh7S5BW30hPlzYFutJQYz/eJQbxrp0Br+ytGWj9Hk0mT
jLaZbHlFN3lY69xPiAR44D1q17/EahMBoWShbn12cf2EdX6PADWQoxsWzfBarOOrqhfPa+sGhnAO
AL9QIe2LzBOAkOQV3kT6XjN9jnYb1eawka2eQXnERD2nO8wSL7BkHG9qceMQjJQZ6nkxqPxmOqLy
DR87lRXBGHvvlAk1WzPlDJNrQsx83YcILA8pSbJm71k/qARtFZCJVqfKpXOgSKV7bmKXYXNm8ohz
az46RvfQpbEbFWnFFwuIDMcHtCaPEjxRlgwagJvuMPwMrvOH6rMjg2qUkq2CBI8KT2mmJ9rFwlgo
38Vq7efGtXdM5N/TZF2w0+6ceAr6YapC9N5yW1U2jwRosd5aZ9Kre/rG6ueVpFxcUc9jGQetg8ZM
HYpD3lW73swC4NOtE48DAgYsO4Neh3imntG+P6m1tpVKc3Lmye8kuJhtZz7xNS9llkd2az17CzBR
PF2AuLe92xk35E9IbKwG3sDjPGjrHI2G53b+KFUftvs49PqmLmqIAMq7cQxojbnNKxHOon52JGnX
3GV9O+4au3iJbeDmbgmtbHxKalH6OfxbXVGRpRpzNFec9tTpjhxmVb6dywkdLOHV3rGyrPamu6t5
FxQE70mU9LaqC9nBJ7rm4er2dcGvwe0HVcOfDR0XKzRSFCQALKwmCRimJLkrECJLv83VMSw/dhxe
uU6OPx5huwoS16RqN3YuNb8ouRnMeCMKcQCjObvpsh91eIrZ3Ca8qNUv9ok93QabvkdlYejvhMLI
UDW7Dy0Z4DUYhQbIAz1LrkNZn5Q+9ZUBJdzwNgK61V78TnJEyCkSOdy/4yj8tW2fFGRKqac/6RYN
uGMH7QBcY09wtq1Px9SWqqp9iTz6MSgP7XSbRk4tbUqZVI0nu5sjLfnCqBn0MbB/n2wlJkikRBdP
qSD3UDWkjy6mstqLKb3n1pbFB26r4olSCswocx1hHA/VqmT1H3eT+ZN1eMj6/NQZxZXFJiKp9pRV
1p7qzkeDwVPRcb10xlCGpVRXPGbFM8G8ht9bzWERbIxdrV2Kh2CtcNnCHBjowDSQcRe69TQu63Ww
vL0qFF+d1w2/AF19Xr1pHZuacB09rHtEkvWHpeFJIjeYlHLTKtS413yR1gN4bt18H/fMojTJUfd3
hgJfQ82o2YDZRvU2J7hSuSu6FrnsBrh/jsiTH9kJ6pfiCp4ABndSaHxvsj8qAx4x0dIrjfShmNtL
4slNUgxPqztCZKVNMJOL7a19IBvYWn1hV2V/Ndh9F6QxomBQk/TwuIqHanraA4ssfzn2WVzHujL/
9YlwhiAbPMZgksOTP1Ws4CRY0upv547Ft+H1y9lySHFALC2Lj5mmDImhPXb+Dlj8d6Yd09pXwlT2
X2Jy+d/KLDs1qGutvVQMimcnbxyyD2jCLo89aQ4IdRVlPWii1Q9aqTAvCbwPzTab3QWS0AQkww9Y
v4lEkPXt/XW9bwJ44sreZpm+M+P4b+u9lX0WtmDqa+XunRkajfQJtmZSuEc5XuyVEaSfTGpYUz6E
RfwDpf9jN9M9Wx6EZj8emZLOpKS9qeh6EZsC36RjmKTySp8KBi1KVMj4HgJbAwh0SDbq2iXKPV7s
io6VLr0My7TtbBEiNI4cQwnk6j1rwLqaOfLiELDMGz75MgEpkis0YENnc6f+OAA/fq47WzJhXilN
uGrUJPqjNx8nc3rjbAfU6XZjw0ZXTnoT9HN/TlTlB8pjoJmNshsbQYdXbGlZR0QDA62yTvforxTg
g3Y1I8hfDzi/+tak+tl5/SZt0Nhl9Cmjg/ztF0HlevmbJhr5cJN1BJcFTEr+eZC7I2m/c50Ea+oA
5rkRslm+TXNDt23YtYqvezFxqBzk7grEPcynXgzXbmUFitkXXQIGQZU3iCHDDmIa1SdMu8H6JLcK
qhKW6XtCE3uvGe/WRFlS5R0VNYm0uv3GYfRFW2FU9uWFN+hPj4AW5pjMLQTavusU21jGt3JRXpOx
P1DT2vJUj300r/llzsjkgOLpevd7UfSNnWV7u2Bdc7Q7tsE3wmCZSpJnfqudkk1BWuqozdVgMOvN
vBaBlY+/Zb1GirRPM+A21zQXW/mEIhK7nSAhte0wFGh+hT/erWN/8vIussoy7Lz64lntFvvAdswJ
wmm5X4Y8Oc4No3WFuhu0QEhkCOoUJJIfUQHgT90VuW/IDZdfkpkXuGSnThtBYNy40yke1bDY+jiP
NmQ1n2Wt/jUSl2Eborvuf2g1u1QKhzAvgNS6sINdh/MMZ7d6lSythRj29oAJ2SEYAUfIvjSQApqo
u00IZKPRXumIx6XlEnxKb/AxXwc1TAvB4h+bF2Sim3Li+FFY0MrEO+TofOhP8LtyCmwV7U8Vf/Fb
vdUEq1gGrOTqnEB+7uVIVGpsPMkhI5oEvW6HCLAEpu7iNAO9QYKB5+E0IVPwVu/mGvFnQUJSlvRR
bGeBsOO/U4mGfm5kkHf9Xi3K8yrYW1s0TfImTRfVoBIQF7ZPZu/oVlOE2BfiBNTB5XCupH4sVnoB
eSUC1CDuaW0A9BvnNrf90e6rU2ZgGJ1RJZb9j5mXry5xYrAa9DMT4obS5EFdZfXGXKuQyp19Bkvk
y4Hbio5MwJLbsLjfalVvETEFmjHfuD8289CFAmmHwq7CaY+qapkrOjuuMQiAcM+DUj8J4UYJDawM
LLt2dCO91GwgFO3dLTnZ41yJ5LpGNtstJZQXs7UpnajOTv8Ui+reNmRW6YgimeIfcimETw1X28gk
uybWvGlbC4XTJHwboE/H4QCVdvVEe09U/LF2OtDVCEVIykw3c+9NC2n3KXeQcKtNa+bsr941ponR
drZNnCG96Xasmfi0Tf3hJb3PaGLWEWIr8dS5ZI8mAjrw7GTcuyrLJ0r8XpZbdS6uI991llB9ZXdB
PAAIUfy4+jYXOEAQfwk3ICngYC3uV+ZpN2NSQsSMh2lCLxhPEQkCIqAK5b1AyNbmYofmKFym5Mls
6HjQrZ+uQ3ztISAkQ8jn4N610AkZToXF+HR1tO746eHQ9DyERLiIBe4jn4ewNxZww/jKhbLtyp6D
QsVem+1bS2762d12ADNcxOGC+SRRl1dHm6Gj2+EHZmtrioHjtXtfZx1fB1SXxcgghAy8JA8A//b1
Eh9kn4edUD7o93gBhdo6+H9ir9x6jJGEYQSCL8CK08+UoRF5PuqwqaGnFLVdxSTsCbzzU4xWdvqt
etR2Uy6fKJbY0KMXJmZzL1n/fNGbFA73SGEoTOmaQO37azlWz+tCIImWbcXiapy3rQnHrAI23qk8
/7K05cdNoELwAUfqUKEWzu6a1V06PAwoOEkNyAxn5btOLl6rPOXS+regGyN2iLoie5WXTrKq9wMv
zmzXe3Wyj01rbkVG0dWg/aGqYyS5HY3sQ0wai2Rb4h8F22AkQspVQuNAu9KBOuaRqra3NieEQx+j
oqsPfT7sM/4ZpO2ZUt3LlKqbUbN8IIY/OTE53KTBiJlGlfluzhDSOV7b+7OEpq3d8uhN7pMeP/S3
jD9iPMzmOPiGIV6kSD6dXMBF2nsguoPGPNK601dNtS+UiQKMpXvvnWU+1WlzKYYYRHo6ZtjQynb6
pleFH4QHy1J4n5MREeDMS70QwlQ1PBegoj8F0p+AglOogLzI/KZhJnA7PqfHKjLN7j3Tagzy8c4G
0eVPfYfk+RE20DohoFxUGnM0mvzeU9CAGfcKhDSwlP4jc9NjbSxP+QTaVArmcv00teKE0YLlw0oB
A1v7vLRuHOgllr9aU+79WHxOlgcNkxwHHXAARPs5e1hAtP7mDkmgWtONZvOH95wXJEZkkdJj32Ui
IB0d2nsBCiLqQt04/aTuSGYyOB6UozmgjVxRNw0DKsNO70juWJIXYybtuBRpH7ZNnWEXNOU2bq1t
jx4V8QyKfAzr8NcyLelGk1MVaJ15TE0U390ywEdz0DMmHoiGEIFFtUDQo/KwRPNnzdV/zvxsewg1
kO/xezh3q9RfGIFOiVn8a+r5Yhqo0mUVeYNg4Tb/5Q2vOKfElYbf96wh9X1E9tZrso06VHOmqI+6
3o8bga1+8Pq/aa2xDZek4LqJlfguLQ7oCcOEPxr/H/lqy3GI3LGmo7p+lYXtgekRHwi+yvU12JGy
jI/B/kaL2NVCWkQfdwKNNh/MxC63re4cvZQMj8w9QxMHSqUwhfLdVi1QhGkIQunH4jCPqIrXcdx0
eXzsuWaghS46JxmBHjHL1IKVrN7oRXzRYvWrSMw6RE+1XYbpbREucKf3RQdfNA/GQZQZU+WKJKRr
7LCchj8AIbCF5DGL2r402rrQj9fs7FZDZJ/FD7kYUte+9nC9OXgOH+xXts64gLxt6rQf0qjeHJy+
DPP6c86YW7bFqznnocAWwie5ryvDX931pZ4sM2ztSt0UOdyJRzKeDr3TmAqiJxkoY/nwuvRbpZwf
37qBMBnzkYDQnr2XXJ+IzE5BGtPqx+AaR2kVZSxKhVsGnqP9ptV8nrSZUvD8WfBfUVeG3XXcKHp/
n7X875j2eyvpznEhr048XO20ZgmxbsyDXKE6l61mMxkn0USpCk0B/+ox2w5zcall/jx3COpNp313
4MtKDUyNpI2Qhl8WVPucwtBMiKTHWd7xq2zqYd5ILcHE0/C60mL109vNWc2qG2RlOMriZiQl31Zz
yMZ2CxkKCPcfZ+exYzcSbdl/6XETiCCDbtCT6016o0xpQihl6D0ZNF//FutNSleJTFQDqkEBVeIl
GQxzzt5ri/OcuC+pZwcU4NHTqvC8HIKCybqFBXasG/HVJPWrwl/qavXssDp483BdVvZ32RhPAVU7
0Xm/A/Rfd7OizZqFP0apjzNFRnLcbsaIOxNzvRIe5OvRSRD4Tbai5FGxmBWPvm6uHOENx1wwQNBt
mau47J+HoQZHq6jrp0wFZYk4nQBojJS/Qn7Othu6E6zmvRFUZ6d1blLPuDJQ5iS1gQTCro9mWH6t
J5/G9ZwebGXe69AdUCfQv5yh6iN00987fqZY7HNOXp5lHYXs3rzfeaaXULjvrRjvIi//bszDzFEz
JXIGa/vRStjxmQ1z/1xH23wml4HUn9eQYbDqDNfZ9JxeoyzaKRH+xuB1NabZrzLpCZStreeCKGjf
oMmVCHk3hPjcChy6Vh1Yq1Yj2qgQR9rzG2fW50KVj5EoTZglw11gGT+nSX3J+pHNUGrvO5qTYBx+
tyWV+V6olwqeTUY5yGlA6FkN7uWifgoKpPBT95iTQ4X9uXtA0t1t5yhNMVWpcUvcvAtt3Pmhc31b
+NZr6BbiIFIaSFEzv6q8v6mDYT8k5UuZG5jI07cl6xPsRpfsSpH/8gr/KcWQxmQdb3Q7XwdWs59F
fgrsBgiKfO519qNvXSQDwTHXvd7Nib3VKHYeJQy6VYs8h3ZOvWs8Xx/zcfS21agPIyUL2yyKbTyy
xw6acmKzKU+D5xkbdCBUUNwarUnsYYAo1clU3UMcWRs5jC5GIbltgozpq/k9wyqqtWsi5cYYjQp+
0gZFuPlURShniEijj6cUS2MQ8QtqJJ+NfVAZeKLa2thT8zi74UvrJS14QSbiptd7s9Q7o/KZXvEj
mg0ZeqDdYtZ5yo9fSlXU+6LhtIew7sD/Mx68IJ72Dn4ljh/pb4BbxQqRBroT9JrV2JlM6t1r24Zn
gbuV3ndzSnoCAUMbd9983aEzD0xaemVEfWtC5pvRDVJS/EzQZU2ivMlpeAyNflEV+8web/sqGIvT
EKTXctR7Vv90k6O68ZS9DYv6V7IIf9xh5wI0zCur4pTDcs205no0F5ygmlHDtOkZBeerXXo3aZT8
hOPhsW92Tzkg8o0Z+vUZ3es2JnOH2vsiEXOXgptkPXfMs8yHlynv7szO2idW/0As3aZIsxsnn/gm
Rop/2aObj+sspDwexxsICx3CBHavCT0PL2zpyEl2qJW1cA+NBYNI8EgyvCgz2NW5dQWibKvoQVGF
25kIMGn4esc0ih7c0Kx2iZjbR+QWJkbRjOmLmadkzPO995teWVeiTA+clNtdQUgb6sYOeRt6NQgp
3XWaUPXr3GQk3dpbFyZnPgCF5H5atM+Tc4b0ZhW79U/M6ydHuVsAiofaTGw2wdahkYgK4kifELz5
u3jUK6GHZ+HU9y6jeKVimp8iDn8klreZRHRQy8RG3eObT/HP7MynMNKcbN2iOOA3HFZ20hdodtPv
3hTdeTAUqWehdO0hBQX+8FBWxq2aqPgYs8O0559dUYGl08OWfN1oNcbzTeaqa4pWJLXgalbiNgzl
2RMULXx8/nE11+vQhChURYojW8sWp3ZufGJiRw5aYxrdlpgImpQ2Map41ReHEi3nGBfPRWasyJo4
xKLZy2w84+V4aTt6YgA/zq45LnXtQ21geLGbm7YPdkI1vBK911F6Vzgw1jhKhusoBE9B+PaKvLPb
GO0Agzv94sz0gubBflEN8mLsA3flxB7QlDgbcjt9S3yiVyynd4AIs4MFmb+r5bixOg6IOn5uZYnH
1xGP2qmWN4ewasr4Rpt9UlOs1nVHn1zBf3DD765THuWUHaBbCpoQPbsjTF6dtSVCZ6eRiAKVfpDM
45ssDb9wYLwt3Ooqnmnlyci40nb2m75Dth6JTG0rHAuaRRbLuzt40car1WISLQ75jNbc0w/kinUn
K6VlyMy0Y/3cVzJ+rDoQg7VS4ohAg29XlNEOX4BBNYc2OynAhzTgJtiyMfQip1o7hX3Fszzajdzb
affkdSQK54hAvLY4VebEsci8QsbyU4n21ZoogZsVRp20Fa9WFvA7mWwttqVBHj9NyC3WEwKcVMm9
a3OSJbFhl9MinTVHdEt9c1B0xqK9dzSJRTpvTmgg9jpcanpDN6z9rvlRVqimgwCipkQ0G4qwWhVG
2K3QdxGRRf2k0f11UQM0zQBGbDrspcy8IwIqWC0bLPXFXVJWv1TFmhXTACRiLnTWYTpN+6Fjp+ko
/RXUrlh1dGN6Ca039A2mhuY25yspQxZzip6vWrmPBdgqzkWvc8eOYPDWqdnfhYt5tgm7G4yk/UaQ
Iy/TdI/W/rri4IablHZf0n4pCg+XEJkvwfjF6l1yyzgA6Q41kpl9dSPj1ki6tUYS55jjlT3GP/oi
vuqm6RBgbUV3fz1FC1Hfs0+hWJ6Hm++xTs07M8y/ZUm7F7lxVdLU2EdsBZDo6WeB7ntdk/yxsnXy
ZifyUBe4ZKPpNRn1pve13raJqFd1lHwB1H5dCISMKh29lZEvgjz3O+Chn0FYIijrp1/2aL2w9fsW
mhN8lSG+1o0+xIl81DMV5LEcftLu6rH6jb/FaGEjU8+1y256wLJEpbC6rvHWYKI7TzrC4GDgtnUb
bF+i4aCSLwM2GG5aU28DLV86nV53otoDFANbVo7rZBIJulQDmF/LsSWoSGMD0IRap97V9oQmSn8X
CP9y2kM2i/e2LoK7xGSExLLBP+oadHkG1Dy1ip6zynqSvveamIK80nY/8utktijpoipYs/fA/THL
L5GVjCsTHyUtpb0asisaSHQvI4NzxyKfiov6FmEJRYxxPyt5q+3kqs1Fs2kRdVL6P8vAfBA+J9W+
lexCSufkF+nToHq2WFP1MLfRnijSmzkf9lGOCq0hD2EJymrtaV53qXe/xNFGeqRW5YbnqE72jrS+
AdFztzA+b1OU0shPKVD4Q3bvVb+ikiYakIyvVoTBuUEUzJHXTogFt2cKHekvXxX5RpTiIcBXvU57
xQJVohFp6fn6i3JFs5o3ATtNp6V4rnoquUvYFjZF2SOn8lLCAM34NA3+01QUL6ZDhzJINy7Egkmw
zCRVQaND0NNpqteG3XEkzZPdGqtRqDtnBivgU+PO+PK0fJtUfp59qCTK+ma1zqFU8ufk5l/GWPyu
A+gHhb5pk+TKyOfXwuvvGF+PBkuHXRMZ4A9UhIztjJ0h9fu7tmWxnY3oZuzlj3qweaftQZr0s4vg
a2TTeyeC+q5Bb0M8g/odxswFnNY5YZxRuaGNFvSo+wNNgBNxnnSxYcf5DVK6uaIxk25byEYa3/eK
qI+N0cgflg6vA5q04/DWM92bZXbNVvLZ9fI7I7b45tqSjpn/2HfGbYcjwVEWmNyZohSFSXvuX4Os
YGOQH+jVbUbfvQudX36Z32q/OsieKtTM07fY/kUEuK28Qb+UprxrOKdAGDvnY/EtDrtrExc2Zs0W
vSX9q5ZyDJhEex3muGqb7lviFtuocJ6CmISpqrmmZhMuc+B1FUyPVm091X5ZE8tQ3xnT9MgeHYYW
AXErSA7UPZZ4Gqe6s1zzrsiGN49+o1DJbRDIHTQIetIubqVs7rL1gIQ67WkVN+2V1bm3jJWrsJL7
0HTis0fo7s6Ph35Xj/lzzmrgptXeMtst+oH1TNJ7F9U/g7nhjQfDo6M69i5h8zNHGWt5+lqbGqsf
zUhPVqdxQIte6RsH2dh2YF5iI0zhAK2XrMarLGo3TsBIyT0KGRGBw7b/zaBCazTmg6Xqlno09ntF
tzhykPU4X6RsqFll/rUWIQEV7nyKOnw7MBy+d316yOyKsi9BQnNGp8sECw6/ko3lsA6JsRny+ArL
xRoeB7oJ3CMxioxy9r4ThHkib6RetezsawLcfNm99RU1IjyVUBrCbp+H0a3rtbclk4Ezlb9DPFWM
sA7XqRyunF4/Wfx8hfSqk1hBO+vskardJFSpQifFD1ofsLXjaDSYkerHhkMAf8OVTJkXavOb3dm7
yAqvsUZvCctD9ImFwUsWMkWGDatr2MgmxVu7lDdYlqA+RocxhXwR+q/+EL+MuXGbBfMW699xsmJ6
6LR9gukGPdUrrc+zcIdT51GIWIRBBAMkdb8N6fplGfpWMdJDTqxjFqkftSx2old7io53Nn0/0Uh/
bQ/LA0jTTauTUyoHQsqjQ5oEGPYAzUsW96ltt+CtQ4SvamdE9kOa9S+Y9l4wih8jJasN5v4bHEgH
mbub2hkPnPv2qYlR3VP6S2sH8AoZv3lGXdRfMYZfRW386sFhRG20ZVzOq8jVuK1cTlZTfawDzMW5
eDArrB7VSLmexEpjAoBGDZoN3MaFl4+uFbxtXh258Fd/zLBf1NP1overhT4k/s/EnX67Iqa1Fl63
SoLQwkbrzufRFK9jrk5x7qFJsg4BOJ2uRLEbjeck4TRXpTlCMPu7I3lvM7/cLSJYC8JDejGwx6p6
8+TjFTNzVFcpsgnkxQiyWw/5mTfw843uSlswtdjGzV5+I/jVIa1gpePb0naYowzmcX89DXr7jwqw
FROxT/3aNcv7qTA55nJgbVoNW3PYWE10UyX9SxqQsmqFj11q7Q36QRIi1qw7ROQlM07+c6L/WJbp
PhvduzgsjtM8cD428p9QBuwXvujoSzBjPTfHZ49NKwDRDEqgM5Iew1B1adN4PvEDnA7DhBZrXPHp
saVm5BYacYJ45VAIAEHcLEYESCXHsBHIFM2N7WMDJ95phbCYGTTdOLX/tc+yp2QK6VSxrok65ckH
7Yrd4U0Zv6qxOiRSbuw+wL4z3xXGvB+riTjJ6egvXmNs9igaOlzbRf8SS8XBWq2bQr1+DLC7wAf+
A6KhD6j+iYvyaAn8CaKJOSdmDjzs04Ska11ZFNep08vHomEy+PhSy191QcoDkSdsVl9SWMxLGm8Q
VkSlJMzaoZvhQBCFyWDuME0aEskUIog4+oRpegEs/OfmWGCEFK5w4dIvN//j+0NchO3/+z/y/4ZO
E9pNIbITSZ8xlQw1bYeirh/txGMa8bRznZVG98lF33ui7ESBm5C1JqW4eKIOQXNmlkDhER7wnNR0
F68YfU5S6oP9f3+iRLsJy5NACIV9Afov+qpBn57mJ+XjfRd1NpywZ7XsYIDO9r0xHj6+3gJ4vHyD
vs1JXwmyDNQlIhZGlWSmtrOTF4/Zd2Se8t4mX2X78VUuiJr/vDWfuzEJoFiiei/emmsNWVRXc0bn
bizvwTRgjtQ+W8lk7r6Peeht8skp9r3NBP3xleV7WCYypTyLJwoOx19+2r8GDIkX4RyOSX7qwqi4
6ueJVmaMREOFI21jgW4nbbS4pvIgDoPIp30xs4tnEzbih+lDYgaV/1miz0Vyxf8+Dh9QGM4zCaD/
guqch53PyTLOT6kXSJQcVC+AVKlraZdbGmZ3kzXssMYDkvz935+GCy3fMnFv8uGq5Wn962nUce56
nhfzwSb0V0pw4AdzHHO4ldO3elKAqjwsO7lBYl8wI3jOksIB8GYZxp02RbqTZp198obeeRj8EMY6
ZiD+XE5XdOBJ7W2L7NSIvr2POjne+aGhn4MEVFxXfTN8oQn8dFpktpP8BPb5zpftSqEgNfq2oo1z
8bmpjANRjIHklE3SuyrIit9xZLP3JuXXT+7TfGfqWpJ/+QAYMrRVLp59o+FpdvHAiKoDl6KAMxpn
GYPcAFim3J3K7HmX2iAo8sGJOESQ6mg+21XIcmzi2D620xxTAPVh4Rh5vbZsNTZIr4hnontuWQeN
5xWOS56UO+XIbq0ir3qT+QjLKbazFO9H7e7KuW2f5dg7Vzku3OaTe3z3FiHWuo4SNoEFF8Bpb7aK
dJYhDDSj684D//aSVXlHeWMUz2IsUct3xvDJlCnfmcNYe1xGtPBJrbpcE5zetdWA+hx6FBtpx6AI
JENHb3U3AzAz0QuOZGmTLR1W1c6w8UpNItY/qe7St7Bp3AkK8iu6I+Yno+udaY8nYTlE4xK/LC5D
h/PWT3XXEVmX2t1wm8GqWCd9xMmtRligQkX9Osehnyf4FT/50JeBezGvu55kTLs2OSrqcmUerVr2
je2np96dUgwg6bAzjeG3S2N5pe0YbUPP5z20XXTOG0rD8X8N7WX9IpeHBhx1XQ+F1J8TTTZYRlRY
QLyclsbPty7wqvbHINMACWs0PX58t39/xTxj9nsgs5fl+XJWkxM8Ccyd3iJh8g+tzqhpGCFCaJhw
Xz6+1N8jnEstqUMEq5Bo/c9Y/NcEmmT1XE526BFahSvVCZR9R2nD2hVV0Hwvq7rbda4xfbJ8vjPC
LbobJB8IcpVcW1wsYuDw/XycXB/negIlkuTjtUrGkq0I8om269ofTdXWz3jTzVMiqefqCqRNiK7z
Zq4V2URa03Ruxuq/4aNZyFDdWkAUBCsZ+WUX33ucziOwNuHyUuWMbpUsZGHaYB9SM9WPlYtBnAMT
O+2PX4K8AKTDZif8GNgi6YoeqT2XhG63gy8H+CI5DX55LyutURyZYTit42EwrZ1BitmwRiBp7GZh
pI8GoD40ya7R3Isyv/v4x1zOPstvoQ5Igp1pAX68DMF2DT3NTQKPyaCMrFcDVpxs503Ijj+Z5y5n
k+VCPG+XP3D0pH2xidIyGlXs4z2Lp8UrOCx37RhNfjtbVkjFtcFjCzv1ANik+WQAXo56m22vJcmh
IBgUyJ55sWEpoyjw8iU9vfLj4Jl+c771pBU/Dm3i7oSZYwsA2fHJ7Hn5Vf/zYHm5y4bFlY5aHvy/
PrUuwz5TDdwvLvKG87oA/pYBFr5RMcGXH7/Ed65FxCJ/SAG0lJTOn9eiMCDsWsUp5VPEyGCNI/uZ
8AbwQUiIqM9+fLV3hoxPfrXvsl5ZS6Drn1drGjzxpp1Fp7YzsMybeDfvw4Y5c/PxdZZf/e9FgCdI
/BsRAqZwEa5e7n2dWYFSysbo5ANn2ZOdYGBvx+yYiLLD+QVE4uPrvTNMYKBazPYcJv7eyrnuXIaR
bIJjySYApGCY34UplGgvxWbjN3NxQJkVfHIG/fuzYM7nILh8Eort9MXcGMx50wSwlU51p8ZzFNLl
iRXWOM9OQ9Rw0S0NOrFOC9P6JPT077e4PF9CSIH6CY6HF2/RqedRNyWeC9Ozusc+lAaqbq2zzxKA
/pr9l6+POFnH5BroRezLtdQJUnuaEu4wqGq4NP54AHyBmLKwkm/jyEl7qjJvbfj0aAvVLAwphI+m
TXUwnElUiOh24TQxP0tsfu/JE/TFjsuySWhyLh5AF6m2UenEMC5i+gvsNLYtXu7HFu/bgVR4VMFD
9FbpQHwyzt6Z/20+VUl+iOsywJ2LqYEzShOjn2PO1aG6n5JCb3nvBjgJN9/gt6bFj0csixaldzV7
2yAGpRLn1u+Px/vf3xc/w2Sb49oUQZzL/Oc6aouuh/h9omxQvlSO/mUX87iqncA+2v70WS7Iu5cj
54ydjmIm/ifA518TYmwK4uOQbp9mZkEoGopr+fisaGIqWkDEUxW7j2/wvSHObkeS0OCZTCEXxyOk
s7mMTC86hRmiKDzbHrYdrzD6z6IUL+M/WNF5lC5zBnh9NnCXp8BotIMczBiJyCE01MihbTFlCgkB
+A7II6DPCsAncE81Hse6p1A4fVpbIm38rwnTNgW1l8WbuoStXYyrXkwF7DQzOrkIl8+jS/cuw621
8pN6oNnrYXLPNEQedrbRmoyYDm+IAOJmJNYKe+y04TgJ9atO3B+RW9NtUBCbAAu3cHyQqdl4Aeh6
puMpCofF2EdfPjZwLcGhSxB9V9XRN7rqJICgQlXw630UZj8zxx03gY3Kw7VKGoOsuVsyGHHFzXx7
jkkeamFNpbWK+iq6qQeyGYK0jOBnCr2DL5rt8ijnl+eFZmnLDByCSWYHoAMCCCyTZahNkBpfpzCG
8QJVA6BHGT7mQoOcoIOFUpPqc+qnSFVgqcLubQd+Zul8USHOibQA6mWB/7tL4u5LMWFYTmwPr0iU
Zfeq8xGHdwQ30Si1DkkYuaekbQSspxCafQMaKSO1fVPLgUbdEKovZlXQhnKbHcpOb1NEo1zz6c2H
pIGoPCkqVevMCeOvsTFbV1JjZeetoKA3++LBjKVOtiA5AtxaXbQmFzC7qxNi80bWCPbDGVoT0zWq
HQUODKwDXpfWzfu1lS1GAwJPNjTvjTPlt3yBX/YIACJzO5c11XEPkxEwKKTAcGYOAIeNu4ZT5auF
slPDZrAp1SsRg/H36VC2VVSilAipc81oFINs+vXxl/neB0O9lXQiaQmOPZcfDH6TvGRHGJ7cki7O
yAHvp1Uh4HfcKroPDPzi1txx6Cu0e49cMt0PKX6Aj3+Et6w8f24wbBYlxQS8nPI46v25kemneYzq
Cfkrs8P86hskf60YKB4wFlvFeNSiRVkxOj3EA6TY1HfKsCjdu2jmeLWIliYQfAE8943j9ba1ju2g
R0urCvED7Wl7H4D4BKlf9iBJyT9ZvJvSIubAJ4gbl6dSODTJirCOqhcJvKtwvI8woiKHbBn866gL
gzdZTGGxku5cvAaDOUOSMrqRUcnaheRGg0aN+74jQt0qcKtasfOUIjdYjAQJzYscb/G0xl7ri304
T0O1Hr2AsQRZk1RbdwZlQUyM0iGqVfRs68hqc2yZoAuBRI9d8TbF2RPKQvctMMYQnKWTZeOWzlJ4
RfGteBwmw0QRMxSGszYyA8F1XaNtIp5kziyo7LXo1igf7aemxfFkplafowrQ01XgBVjBmZHzk9k5
7ls2u7T0WxJx88dxWthCLoPmGjmfF5DwHGPuRT6ir1zhqYWmXPoYalHiODs3trvpFjv6A1yyo8II
132yjLyzL1y2LgiqODQ77Oj/HCaTdNJyDgnUwYUY7KVb/RgBzK6MruwQ76GSQY6l/7+u6ZtLepUy
2Rv+ec3eSwEFmUF4shiaN4YIcuQnwYSS0IaNjLt7E9uO8cnG5J0dkck+4H8/CItj8Z8XrSNEHXjl
w5NvlinKnsLwq2MTQaKcbeZtWG8jckGrC8Ir152s7JPL//2cHY9aE7GkjitM1zT/vHyYjYlUTRAc
iWszdsBzjT3UAeM+cpwvnQcg0xPzZwmF705ExPVK+oZLkeLy5ZrlWAYpdohT4+TuG8s4RN+ABqJB
0pHr9N3vGlIfAGQTRZpnF91Vo2ZIBh/PRH/fOdWHpbAqObstR6s/71w0rptbJVExiTdU2zAYqlur
ysBAeTZSZxe/JYjT7ubji/59aGTzT8auuQTB+tZlGb/NnEay/aN3EiAspeh7Z+F7QqAVRC8fX+mv
sCy2R8suk1MAgafSFBdvlr1k0NpLB6qpS/uaNQesFNpw4p472dtvudOlA7EvRVcd0jnAjj/HMnzx
dZLfRlQVMGbR+Nz5mrYnKxucNVq3CUbMT36meOeRUB5gA8VAIHbw8j2EumDqk3ZysivdvuGj9m60
M+Q/SM+RX0kKDZ/kjAfZShr/YJY4B5TZjdvKRyxQVVN9CGoyGXENdQr+T+uTWCMGYW2sHGI1cnBh
/hy80t35E7ZcuDozXpIctwhGINJlKPPHHcIxPnXGWLiLfVi1q2bso5898+wPnRlpSUxQZYrTaI6Q
g9vS0iygljz2UaZRVxAZDLrMU82qRrl7M6JXPGsEWjfJhBJHmosGyAK/BkuoGU4D1sNi7VlD+Oqg
Tz96Uehfh2Yxfu1EZN+HA2kARMSDzCuG3EJbXLYt6egaUxBHOpxvdd2zQDj5Hh8/vJ+si9LXxiSm
RpERotcqhre3mduq/TIgR5Lr3MrAL8IqhaxB++zWbmv3OS6UdTe7bvqtGZR9jIRkZ8w6Q3gL1kSi
K4zafBxjCYmZbMsa3HsgyDZzTHGw/MhbgxAJvplOlF8lCQEZRRgHbLZli6BVJCddT/WO1Vk/jypi
09q1pTcjFkCISW518r2QTRrtMmsO0p8Wmetb5XQtXpsW6FLuI8FHUIDDlBaEtMIblsiBTDfenqlr
0BUkaeWfDML3hiDzkOXR9KPjd3ksV13YRo0BWwdbCR+C5wkaHoDKXfa1oin+cymHogOruRKmool1
GRXJPsvw0FDk4G/T4eucB4XYTBxm5H+/jo1DmsM2vXbiZS4muEw7DCDA8Ke5UphMOAkiKZddWn+W
qP3O42OWYSL1KWuwnCwz7b8OmVXq1CNJN8XJqkiN2jT2WO0ro2wymC4hGPaPZ4x3DlyOywy6/LPM
GBfz2hRSWPAsEZ/8iTrvNrDB9MydSfwR8i94y3M7W/cUxmr6M50MvraJXZifPNp3Fm0EDEsV2WQR
+atD7LOPQrig81PdOB1uFrfdk1EyboqGBnWt8ZiImcwb6q3V9uO7f2/tZNlk7ZB0Y5f+458P28mL
1KLOXZy0O3fbkshciPI+rLWis+5G7XwjmOnVb0skRVXU7FKTw+bHP+Gd1+1gkSHVmU6V+9caFo3a
6oACJ6cmdxCAsYQADHW6twYI5Scf5nvv2iOK1hKS1jeN0D9vVkIzT5UXIseyCoqCxF8W24yaTKgr
94eBHR3hGMe7gHFyKJYzxMd3+s5rdnyYJy4bo0WLcLE3i6eAQ1IjQePoAoUgTrTxCmhFGe+wPdS/
ZRQkd4TID8O6K9z+swX876vTALSYIHzF3VO2+vPmQalXfm+UxlEJQBxO3AxbX1CgRN0LLLq06eQi
rmM5k6/tgKg8CyFf9qN+6izH3RXgUdcDLaC9E8TBmYBeA8d326yjpnA+eU1/j4jll+KYWhqHEgzI
n78U1ijCST82jr4mHApLNQoueFXPOCSTT/boDn/VxfHRXcrtsD3YRzGv/Xkpr82bSnUiPUXVhOa+
sQZseljzsl86jvsHL9HtJzXbv18DlTpX+jRj6RxRcvrzipmQOu/sKj3lmenZ+8IJHPSRMxZHc3E7
uHPW3neCFD/gOCMs4I+H4PKSL++X3dFSu7M4JlgXg2BKhiFJ8Q2czJFiJaYQ7HpGbZFrkwW4fuD/
FKP1WSv47/dpu5SP2aIutVr/slcWpQWS7Bi0lQzR1neR7X/HXe1gEyV85JOu7/LC/rpBjgD+P3nl
7mXD28vLwnFw6p8AW3TejnoaJ52wUSL75Em+d1NLFPtSAf5HgfbneyxApfhm2CYn1JUwpy12aGHj
4fzPnGj/8Utz/qmrXt4Vbbel/u4R73c5S7tKZxWKHfZCPbZfa5zuQknmVI9SMVD7ZhhB/Iw13NB/
YHjdGUqQXLFyUdeT8s115NUEw4pggO0ku70kE3yJRXJknayhyNRgt7urFmZYn4QI4GvvRAnhWEqM
ACVVEk8E20Q2h4pEpk3eOA7kIMKXXPwrjXj0Mg+TvoVhgW3/Y14NB04IJCHM8dkkbBT8/lNL4qGD
b97P+u00xHfRYsAAqk/io//c4j4dakLyEkKaYGYsXeI9LgZwRuF4Hji+UrD5ESbALecpPLBdg/KR
/56J94vG6CEfy+e6Iqybv+OeBj2gnbziJ8xf5tm5Z49CL8LapKGUhENo69QX/p3jWdVhSsCjFHr5
zpZNWtovETPpVe7Wv8zYe8bxHUD3iBuQQD69TbOiqgoOIMemDFhZAsvqT94AdTAbAxg+9jmpu+Ms
1UNt14cWbj7t3tDfq9E5GD48YLcaHzmwYy5wxyle5QZIyCyvpiWEIXhqjPymCb2zn1IW9UXynKT4
y/y4pVCJ92skHSouTtKfj2ygz34uEAgT3pFE1HhF1j7UhbEbvOlcdfJ2jGKQno54GqXYy9FskUJP
r4aYdyHacU/nCJXDm94Vu6af7vyyOto5BsaW1IWucA7+1O9nN86oosqjciYfaTBsGmesXxqHRBZC
kwGEu9smr1ZpFVan0PDWFOKo3YbWWacmHImMgL0wst5EqKm+Vs7NkOQ7m5IkJTeA4NhjjikzbU2K
jWij566E8utb5TEF6m76yaEw83OmoHaXlokxgJCRhCFjSf0DIiqC1ynNj3FEVgy4pJuwtr+VPp7Q
AGeNS3HO1s5mMIqbysHp0TjfyY+9jvPx1tTjsBkgk8TacZlqIziednggYbLheRWnPm/O4GdXcjK/
6NStNroh11EHp7Z38YylOzvHSZhXzRdz5ABVdeHVACaQNXenorE4Jn74MvTlOYjVQxIgeXb4MONc
vWrb+BkF4V6GIG3nh6IwDl0U3Ks6U6BpZDKtIPUd+0x9p8C9Cwa1DTudHOvKvyHyCZOtCZ6lcCGt
Y9nr/fynwObaNeTY9Za7IVTiMIZ9t+4jfHzG0iKAJ9gQ9bvxJp98hXaHthLmYLFpcDbj1JbwHsFf
W10HAH3CHRBNqOrmKoZYbeKlR+AcovvW2VGN38mkuwcvfuQ/3Fi+vgvjeS+yCtseGLWBHKd0qH9p
4K+4Q5/mRl3TH9w6c/W9G+tHL55fEtN6pi37TdmUiZPkIZ0dqPL2GyarjcPx1sJWRwYaeLiI3k5n
7NwO+bVPTo1R3zthMq462LQlJEqViq3dxceOrK8qNNcwrd9YwYcNVb9f+ON32diDCQ3yYxSSvYKb
nuPFvpzr7yXs2LExT33ZQ1hv251ofAzXOnnVtPn2HC/kOQACV/viW222RI8UzR1xbrc6Vnc5LIjN
KGpiPdr0m7T65yKOXgedfq01TFlOgeuh1fs2BTxUdFuathsdEFVoTTiIyNtReXOrBu/ZH8xrJ7Fy
GDfRnWqcszMRgVN7yRNSfYMkGUEy6MwLKqDPde7CCEuZQVBbYIEazmRVuwS4uJv/4ew8ltxGtiD6
RYiAK5gtPdl2ZFpmg5DUErw3BdTXv4OejRpkkDFvrVAX4crcm3ly0P0jYckBvqf+i6Id12AY29aG
/axl7royi32iIT5jgpGZ/ctoy3sREhqWV/nvoutOJjiOSo48g3puGDwRTftDDeFH3ajvchB+yHbq
uwTDEfkkp4gekGeSc0MmxaFzzV9653+kFbviDIcrskO6lbnwpnv9LjVKVMnFhyRVz1aAVURq8JCG
XZvyEatitrSCXAmKz4NUB8erms3gUijoHPnElnRfdxC+J4x0mh2FO6rLd6ER75xI/gjxDBlp+UB4
1DNr7j+aJtdZ2R9608DGaT3gzf3V+e7e79tDgAGgayBSi/FjH4MTivFB6sVTZpISa1j1dyKd7svR
6AF2d9u+99auBNvQptgiXJjXk/6SG0SojLHYjIl+8MbgY6RxP7Lh0zj5vwpMG6lZf5N58M3PJowH
0z+6Wz/mfvijKdVDlhufm97c21E8YSftCd62pLlNGzSRGBs22hCsCT37gnOa8izNAL8kaUDLBK//
uI8ndbAy7TdocQKGzfCfsla7Ge9jxAS+NboJ67xHeiNgPUQJTJYC60sH0ZFkmNcuNHci1DfsIQhZ
GwA5Et35WBTZgfIrRj1BdAVZp+RcC1muyzg8ekEBb6zYWkMMXZ4cPZO5NbSiTWkML/QFV7pALNkA
wzBTolA5vxmkMJv5lq4F2eHmR+ZtvCLjQfYS16fUjkLVJAn6d6NOCIEntBXxMpx3ghb2XX9nacGW
JfBXgvMQSvs3r7OqFVOEtaKu8QMv+kuJFT2aug+tX2JhdF7yyHroYF5NGVP5JKw75J1iNc1zcZtS
BZLkQMua7LxGOyWa/IBy7TGd9K926TyhJsZdVFhk4OL/A7pGvT838VoQlRgA8fJx6+86siEDCONN
zSIQBl+93r3Le/epltE2DO1tFfZPoiBzbKDwFmBopQYq9plwX0xNwfUKiPqo6aSShW6wZpIFDPiA
fSMBldR8Z6Oxw8G+ocUaDFAv3VztDcBwTdudOk43qWcejaR6box6VfIKJ3b+y9fVfRv5cMIsMtJb
fXxSAGyBeqxLqO5u2Hz3Xe3YkcGscCMpum06QSgro5Wb2MemXrtgRf3qrtYDHIAqxbFUwi+EEhpq
2r2vjRCdSPGsM7UpDMzVaAtsJFziocnAGJmgnDjEftSn7M7tSADAgrWJ+VZAr3+dEkimxLXhAJXr
yW3Iv9Efe+YtWwseC2oUhHZAVknJ5eShkDFhY1EyP/Vt+Wqm+lqzso9pRSDlVGKmNx/6trurZzB8
09zX4bTvwxqXodatncoilo3eiW3Hr4FmHvucnJq5Shp01houxK7LcZF78ceezVvixi8G+4OGqPmV
LodwpSc1wC4/PxlEX1zfjV8qmczndwdGx9sZbnE8xWtrjwrMD7YISb4lpzg2lrjjkKOZZGamyQOF
rZ4uuQHhryDpPZjBSdd/xKVzq8VB0qPxiihCLM5xstH8wg9FdJJDlO1KHHE2HmdQguSaEC3pk6p2
fcBLB0eH7hmdDToNhEu/P+4Q3EzASaeFuBQTbyuagBk4aUlIUnPhwC2TdR9jO78+6KXDnONzShXI
h2cd8ftB3QkVBuTeiJQMPHcbu0DI+9DEpm3cUJFekvNQADSQ39M3oPO7GCnQaj4WoIVwnaD1Al2R
QfvP3DWu77Gjm3KbjoF6QXIwGLtApHr13S4o1ezYXCcx4oFkSO+uX/uFWtXc0UbPSS+DV21RmXAD
gaIKRcTJcivYcSXpw8+2V3e4cbH6VncaG1ubiZx1miQLQYyPr6Z03Fz/FRfeM8/2OLdTC5trMYt3
HfwBhz5CO0+BVblPPjkbn4kfw9BPSJ1nRumNt8w8f+IUfGcl11yR9M901LmEKzMFdgCHWhIGFssY
YlegGRg7m1bTPvtBQ7inm/isG45Xll/Jz/K+ZE4de9tST1p2uCPxOSgNa5CQFZ0Mk9DWEeyM4cUg
9kcnipNjJVvv2YkqfGljmwf/dPDnn2wnyk6uB4QBD2ln2zfu5PkHRJWAAi8FEGo/pr8s/nVu4AwN
zzPzCTlnhSCUKcYeXQgVPAUN8L2wq/3/Y1CPLphJAdU0kO69/4A60MgtFFDk/6QvHsGYFNuJou43
zSGpi48r3Y9Z694oV5y/uXSA8bRYNrJDShaLuakzMbuiLeVKRXqflOAkqth2gLlYJkUGMdzl5uh+
qgIrXtM0vTUzXpie5+Ft7A7U8/mY58LNX+0DwnVqZU5adLKDJNlE7QDuxSfGcIU1JD8mLjH3o8i0
JyXr7El1Y78mTqe8MXOdV4fmLjibDQTzOtKUxXeTZ5kLgRZJ9qCQihG20IYc7ZJ6b1lR+uv6N3qh
NTsPxjSEyBbt67KICd4/Mvq6QaaMfX1rV5G7a1vrVfXkGRak5N4H6OAf49j5HuT+y6TpQFo9+HAg
OVEtTsTMZHXEEUZLmxvv36XbgPAB/bSPalR/m3b/ehaxKhpKHk4EnI6MikYibV7nRosThjTB5MaM
eWEw1goTi58uUIkvNc1FGpfKJnP0FDjm8DQ4ifkjRXe2A8elPt645XNX6H1BjnUJeR41TYP5eenH
zOGPZDXN5FMiyOHOGucbxDpQTGnQnvLWYCOfj8FmnDEerSq7bUztDWUOhAwLONN/f9l8Jku6OJ6Y
IdWLtgbWdDVMtNyPpJ4Mpxyg+kf2HjEiHMRi1y/80j3+aygxV7f/eqAEMcnAziZEkuUUbfxS6N+E
kXVrAyf1P9eHujCNsAbMbgPaqLxCiwlzUkXumw2HW9AZ01MXjt2aCXLCUhPNWMWKUmsQ5GsbBx2a
LDx714d/qxQvH7FFdZc318MOu7xUo+vqngQGtK5FkxxLF7ci0kJAKbZLGTWCJ0DrwiH+p/7SSyHX
FXWBfRI55sZ1pvA0gmFcOxqRsVLwcYWUWNdezkn++s88X6Ad39at2ZfDbEvL5P0DMSWCGlx68Skf
VU/3En5CG0Hf0Ki/Erp8y9l9aXb1sb0g+3PZLjHDvh8Pt/OQs6+OTs2sW8tnjFM3OimAOOkcJppK
FMCxSvS+QWAgaK+tOfr6jTdjXrWWT4ZePXJvy8dsJRbvOwfrFjNWF51KCgNzFJtAu9WUVXhLX3/e
q5k9c6jFXAEwhQb7+4s1VJB3XcK5ydbRyfpR7x4haGdHkUgTuhl8qGQmLOb61N5oY1x6rOwW2HDh
ZKQNZr0fOVRDrnW1CE+V0yD8LQTtNkoUOtUCUwAiyvQf19+jSx/23wMun2tHrvm8ZJ1G2LMgbRKl
/Up8aiBhVv++PtTFd4gV2kJjTSPKWfqVjDjmlITg9zhOOV/GlLN3w4+4soKU8gJV/02MKHadOxEz
KtyUGQ/j3Vgszm8wj5bJRTf4ds6tsLFttZajU7DoAyFflaRUvKWeS6iyn2svVWDi9r1+2fMdfP/W
MiJnC4/+G3aR5XzSDHELcDXXjglOQYrskbbJaiKSlRaPeyF6dQw57t8QiF28TM+1WK3Q6tpL/42s
wcoX8PYxSFQ2tams3IZz6ENp5/0Pz+xufJmXrpFDFFYp3hUd4cT711ZKFyGVwRJcVi4GYpWr5MUY
KJ2QlzaDuRPBz1mZpV7cOMBd+lLRT/g8M6SHqFPeD9yCYQgTuPonzyrHFW/XePIqi2TAHK3nZhg0
Un6DyGEPKKcbz/VNYLN4sDjW2dOz0WYWXuo8K/beZduBFhjDISetS1F/WVcTmQmbOElJfshknt+l
bZc2R7ggxvfWNXtj07XDdGdJCjVAp4fqKYpz2OlDUnVwJP0mxTMZSR1Dndb/7sOgzdkt+4RbhPGU
/qTcZz6mRpbZwOSZlqzeJA9D0xlko/t2eR/ljk3sZOAENy737aS/vFwKGBguxbwELC0nDZOtLFKI
G02SqK+9jLzDvCBAzY47AtqFlqQkcJBiDNwgShK4cVkaPxKAlh/swYqekimG6WOmQrk/HKHFoCOr
xjpZY0Ud9Pond2GmmY2KTKG+7wjsZ4s9RBkyb5IzlgPdNOtdntdgX6re+eMjLpsNOpz/pirBy+QX
68qOyh1pdPHu//gRHGXZLnIumRkX79/N1DbLWZuHSjoucHNIGKwjqRzUhUloohmezel0xlcrIO7T
1QC925iWbvyICx+mh10H6ablINhfVlJaP/BVB8vz1Dogf9zGhl5c09uMo/Fn2xecBUSQ3ZhiL4zp
4zgHw8xp1vGtxdZE9DZ87j7LT05O0X9T+6FN5mHlws4TVaJwygZEAYFNBR9w/ZZfcAUgrWBin0sJ
aOOWtxysXNmUMQwTN7CgvdVcXXPAkOF88tIJT4K061Qd27oGGpUXofm9jAmHXk3MLB1JRfFU7NOo
7T9gGp8S0j6rgNz3rLdBTA24yVZtFGAGkZ5sfjnMaZ80r3X7TdfrnSSZKhR/3JHyd6O5wcZpMo3M
AsIInXUla3rRMoV4l9tV/yUt8uY+8uzsPnZK5w8uu/Rn1yQaqEovV/qJrGzjNRYewTGFazb01Ht6
L/FEG5o8IRuLi7SrGr6TkxgQPl0vgYabgVLrMhTPKyX9+oc+0WhdZzCyyAMmBPQDub6wBsJJt+aw
y5o4Cj1xc+Cg01zyzgWH403ZBNO3KMZZsyUZaRxxUmpUM9FxEggTyinvV8ppMUBMNbq1XUhd9xQY
RgLXKcwagp/zblyPHbLEB+pqDtskSfYKaFT5QoNA/1P5qVcdQr10xNE1ad9CRiezgRmgSNdVUTiv
Vo1QnWBM5BsrZ7BmC6cXRB+uvyeYJc8XZbypLusyewH3bJ9liymxLLvPTrYjLSLpU3MzdrG9tXIo
oez3mo+1088IdnJVBBuXz3agXAioXhXRVlTd45gJuUG/CggfCudWduC8dH1In0Yi3B46wuzvPM9S
ZDWp4jvt/AQ3AAnoRUpQCRSUmViMkIG16vcwuv6uRgh3x9yPWrW13fuoLIhqGPTpsQXGsZOdCNdO
rkqiduknpXbn7syevIENZ5IWyT8E7ACzHLS1nHhUoKnkfoVhCqO69v1jO0h4bvUgTpQ97J+kvPBI
AQjsUcajmRfCRAcN1Q4HIYlKTWNT3pzJjvR4p4+RmSSPkZ75e5o31U7FpgaVT+XtMzatAXaaC1dv
mqKjyia32jelMDZanXorsDuE1phTeE8ZvLuPWqhkdQOGGNRgiTGsSu+HVC/WNSmN/GdjOGVR8afU
wt8cZNuDW8nfURyXdyOml1Pc5Po9CaXEL+g02TSd3vVQAbQAGUYTrHXbjQYWYmWM2OOm2ta29Qjr
OQzAKWpjVRyjLlekNKFVF9bQHVx7pCQGPW+bhD3BlFnawn515KNesrTKieR4oY8mHjG3Pk2VMZL5
0+vin2RU8SPLOnKKhvilLGWWp83bxSAJoZhDLR5ZzMXU69xNz22Y9pHNjG7PR5tlcf2Q2nBXHWDN
B70csb3Zg4MswU26R1cjYDhUOeun0UxyP3A6Njc1OlXAgI69d9E0bxpTkRahjzo3ffCx/ijd++qC
aaUd1GEny/NwGxg6QHbgOWpsTTTjBgXRaTYUSde7sbycf0ZsawXaTTYGFN3sxUGpRtgIF4KXO02V
Jk6xY6iNsKj4bVJk6JTM9bpr1lZLTMheyX6iJ9z07p/rX/P5EcZjR0+dE3Ujkt7lPixUHFcke6L5
OyAd3SgiTDeIVtdVlms3Zo55zX6/CeKrxZfKjpr61dmxW+lpbpJig6QNQ5fcesSqfoa61r326Fnv
1Rhj0fzPVwd6ga019SaMbktjaJMyaydljeE4s4PHqtMJ1mVfuy09AiuuD3XB7g3mgYVzLhnDtfHn
lf2vKk9JPTy1wyw5Qc4mWMQG2bSBZa69lMrMj0Y4Eq5R5GTfmqOl0BqEaYGnraw+gg70H7FX9nJr
9mP3HPm6U9941863+vw49jG4bKBdmMtWTeL1jlNyh8Fi6cFDK73hCM+z2TVq6qkV4Zmk/PsSCPu/
ayfZv7n8YgSENm/aYj8zBLKu7DRB8TfYVrWnqVz8o+ChPpR4Zwl0EOVAdKQxOLeaMOcbKZ44NUY8
U7rBSjW/jH89jlyj4pVb1Hi0gnZ7YVakR+m4UYjbArhIyExrdrfaT5decChpAq30m5Fm8UWrrtZ9
P+VA1Zmk72LeCVxUBzTq06CODhQWtXR//a07G5HVF/7F7ONHkIuf9P1VWn3qj23f1Ue9stCgjGyP
HzKJiMLKQN45DpvU6wOe183fRuSrmg+MHiyX9yOaVtq0aQxrU9YR0dVEdm/CwvoxxFqEz0X7Q9H+
C9qe5qT7w7TVRmI9iQPA1uqEkjBMlZWk3/ThMcs9NHbXf9xZjQsnGzZw9nZQJfBbLQ60Q+NXvR2Q
r4bMkrBXYcYE1GE9aKsbA126C3MjGekGACvKMYu7AK6hhpXjpscxwxpZ5aH51HVSX9kiiTahsgCv
m1LfFobK70l0h1WZ40ePQ+LbwU6+5k6SfHYGHytQYYQ3ZqIL7wQWeM9gRQERbziLt5CupgX/LSSC
YEIU6NV5vSfv201A/TP/iSy55dm8MCD1GTCB9GyY2pd1fccyMddGVXIkOKRaT5PzmXwGf+N6mNKH
oYluXN/ZujkL3CmTMNtylRBZ3r+BiF586ZpjctRK74iAV4cH7RgbGdkg7/M4f0A9G65RboTfszK/
Mfj5ND+PPnum5843kobFk0f2VeV5USdH7PWy3wRTM8ce+VJpH+iN5cFjhyUsRHbjTqTnjkHlPRMe
n8kPE7stfSd6Pf0oRthhZMkCIcKjNVXDjYrSpTtEX4vJXhds3JauBZ9tElZrMz0m1SCJmoxcZ9wG
Ia78FTnAgkwlA8XFnjQC9yc5Tkb3aSTQR9wgvMxT+7vlnjs1+8xBjNINZ8F//5zCTuhqCOzkyCHE
ddZlOrj1h6Fp+y8lYWfOjWLWhdHAuZAMQPGX/v+SnGYM9tADhY6OmRj1H0PYhX9CdJhNGtzC85zP
MvSiPRBdzDMzN2f+979WFhJmdeo3Q3h0tcREvGWqzN2RfhW6N2aZsyXMohQwe1/oU/IY7fmS/xpI
6GmhOr3TDjkl9QpVYJlUayO1I3uN3av8qQ0m4TLKtMUt/OalkZlLecWFw/e0vJkS2kQmUSIe+qlD
woZi3TxoQSnvNc5qG+GX3kf2edbu+vR9/trSiqQLqbveLF95c6n+db21EetTnpraocrqaiRbSIyb
qQBLxtmq/qT3SXUXGz45xx7ZJYNEhXnjhi9LX3QCodNSEKXuQu2JfeP7O05atWVVwtcOxNe3jwZN
0L1PG3wz9WP+LAMDYXJHwGET2hFZJmTPUM27xbRabNX+/Q3cdCxHc/HLW3w2mmcNxNYJ0tuTTrx2
UVJ9Goc5zDvMXREQ8iTGdg0FkHwBYrdJIr/+EJYtvLfxkQ053Iq3ZWQxwaVsIIfKK6Kj6TgU11Rt
OC2pNzYUdfaoSKldQHrmOks18i+wr7YFikgH2qUiHOKF5q9InqdaEZtRjoHs911llwFBow4vr4qR
nK91P9Gar9d/9mINevvV8w7fF7Pf+uxs4WShE0eVFWJ/Evq+t1STr7pq4jDlSVG7KxmM2o07tZhx
/h3Sx9zJTgMD4tvL9NframWTRhiBFx7rQhqrzEDZn3hF++inkXtjqMWX8TYU1i42XWgj+CQX76U1
um1f5WN4NAS1Hh9y3HrCmLeNjap4QNg7EPJjE7/oArLHTO3caKwtZrx5eByAtoHR0KIkvFzgqzGi
1qB0GI1R33AqTnQ0ov4QeOmND/DCLWVhha7LpgpKynLh6lXYD20eBYe+z7XvmrKj342qiFBWkCZu
4hkXs9zbZdFUmnsuLFOUtN5/7VDeG85xvX8YhV4QKpYlKf2OqS3WbpX6zcoXioSuMfasl3bU6ud2
LNjkmqZdehh5SATXrDZ9rhxYjZvYNsLigF8cerqZdKlxCG1Zba6/5JfmJyy+ukdp2wVs7S5K80PQ
xZql1f5BpFDzS9ZWp/ad/ah0ACTZ+COrsY5ExvQKR/I5oZx04/mYFz4zXAGz8ZW6+CzMen/Lij4G
CeI63mGA+gNGqSd/xmlSg8hzeMQENY1G+kFvssa7Q/VQNaT/MHcC5CHZbRugE8RGPky7Nuh1AliA
Zn63+qKEgZB7BWI8NnPAHwrMGmsiL3TnzhySEPqdsBpSjNteOKdSdWy4cGb1n0pu/Scvan1zd/0+
X7hKH1v42/5ubrkudpgExQYqwsV2mFBrPbijRKIMoPfRqAD4hp265VW79NpTdUcxgXaDw8RivAEk
W5k3IjhQ66wPfhgTcOQWAP99N765q7g4GOLQ+diI42/5Mbc9i19QTMGBDXbi3lOJS/2dbCILDKde
E4Rz/V5eWM5mDCRtXEx4KI0Wy0mvA+FJR4bLCr8GEWbbbDzHur6zCWFa+0USbOIpEb8hct1SD166
Ul5TRkYOwDe+eFmZFxMCfTy+FsMrjl0Q0Dc2lPNZFskt0cOloTiLsHGhKk53fDGViKk0XAk4+NCP
stgI/JSnDJjvzpVEFF2/oReHsuaLwg6Ny3xxVZ6o8dzDcTj45tDUG30cVLSloKPDcNIL/xYp4cLS
QwWHa6OIBhN5STBQMkbc6VfBoatC5wf8C4t44GGijNVFKDuwMB3DrMV1U5s1eStthD70v18wUi3b
pKzCrmy53x7zXOVTlgSHNI/rL4VuZ3DntdH/YI8Rp+3/YzCKlDqlMsop7kJD4kZFPIyz4RAV6PSQ
ho59igrPpVac/bg+0qUPA5mUDUOPydxZyvzKglNabeZMpXpRTIexsMmo9h228ysw2OmxyYjmXqW9
BL1RRiQGb6+Pb8zv5F/nM5a/mfc5C6BQfNp8KO/nchbXLDCiXDuASuwQ/VeaJ+/jNGHlc7vqIQ7F
vd47gnznJJ453DYR2ET6BYTjrusxq/maqJvLG1udpaqcn8WKTI0YOO8swF22n1MZeCV+TnlwgGds
B68jZkx1SXUQkZbDAtOdI0uK/9DWsLcq0WdQTJr2e25GxS012/kj4qfAeUWuCEnxTMiNhk51pknK
ZpXWezkNJaHFabCKx/JZ5vgoNc0kh1UQGu082W7ygKV2xHhZH1CKnora1Xa6mr5ORf6jzDL/vu/T
n9ef4flCxbQ2k4U58tK4XX4atdJkbPbBdIg7b4Cs1gR1Rxzk5Gn7xpEKxwxxALeYJpfuyhv7gqgr
ttpLgVdYam1EfVAeit6Ow73XGDjUesNQ37u8Tshj92NL2wD6o+FUeGF1Y/67cM2szBTdOBCz01gu
lv6oQWd0y3HeYKlPvdtHX1Gss2EABfxjNOL+hhrofJfI2kHhWucPsNdfqgCixJhC4Y3i2OQqO0gS
w+7zJCa8MtRtCG3jlyqNrRtT3lIvMn8E7wZd1Bh0R+QuvSfePBeVfU9g4FaMKjhocVLe155GIsBo
22vpi0fLy8hAzee4pjBhDyUB54dCcx48Mhm3PnDOtT1qr9dfvHn893PHu9/nLDai1lSBWklSeWgD
J9mhvBsKMom0W8Ocr3XscamxUsW32XQuzz0A+rqIGXQ6NCmzQO5bxPwOibcLWHBu1I/O32p2Kegf
ZqQK9ZblZqF2jD5B0IDFfZp1LlXNEWSTY7WcdoBuymCTNEP9kECFy1aRNZJUeP2Onl8q3AU2fzb+
FRxS/qJ2Pbs1okr3y0Oj2/GhmxVYIeSQLdZtbfefhzIR2bPKscjhUZl/yl8H1wgtRTo2mX7E5I+x
N60TUvAK4DmQFcGK3ihGnn2vrNsscWxu6TF6IIffj8bS7UJwGrJDTiJcsbKdUnwJeqqOD6YXu7xB
TkcE4/UrPHuYJic6PEDz+jpXaxdLG7w+kuRCCbSwJrhi1aBWxTc6GSpi1+v4H8J2NOOVSqUFEpJY
+1tr6+LzmLG483GdChIKfh/f2/tr9vLI8+qqSE5xONTWus7YEa4GwMM35qbF5uzfcdjHw32hGmPa
i+tsa7uDvksLeZKACVeD4Sj10NJqCw+5GwZ3ou+SaBtDt4WOibbZM6bxxnezXK/ffgMVXqR86DT5
WhfX6teUMGlHRCc61DnBoXC8B9GSDZc067ahepfkvbaObTCmRPKwl+nLEF/p8Pn6Iz9vyXDPZ7cE
rWVaEGeNqYCYUFvzhvjUD/AGYOvj49anDVpo58EF/rbVCHZd29ChNgUqrnVGE3eDwnNVGnr5TKIL
KAtSC1YOGrv9jd82f7x/TZdv94hvYObl0B8+U7O5/VTS6aXzXeuZez/4JEL26BEKvK86Isgt0VuN
rm1cv/7abLt4kDcmF2Petp79AEBn88wyS0wXp7BGk25jjAB0plJ3Dzg+qnukQvaaosV3a3DJP5gs
fLS6eDG6YVyl7Ghw1qdyMxI0uIbO6L1cvyWLWeHtjnCgYPsA9JJPdfHmypYkUqMyk1OBZ5wcI8/Z
JrERbNt4MA917/Q3HsFbo3l5Bxwo1bPMlv7AMm0mSxOhsNSnMLFh15UGcaGJpj7oU/wz1Lu7lCzE
Vd+MD1Xcwn1Jh21XtAehTXexbvwh8PDYum63ETbs47psD4rsz1WnBc8yGdAd+YRVN5WXr7S58xWT
WLtORXprWlvWf/69axwwOZrjoYEq935e0Wytj4PES09jmdonZejBsYr8GKAGQDlzMCh0lgoVhR9J
68mXrb0hGlC7MbkuVqq3H8ESSZnVZrXkpPT+R1QmWaGN7pMqEZa1t4EFZma7oUGighZQG2+ZNS4N
R/sDnQwoJI68i1cXBRMSkVKQLTulMwATFlm9nkiu/OJmleH/54sDoMgNpjQyG0SWB3nkxcpozDw4
zuQKjl9OZ1DWrYiA3TThf06oo8NAhZG3H2HwXM8z39/KoW3QBDTI200T5/u64TTjHGPVZCP5zDzT
Gx/d+XIBXom2IPMxt5LOzvvhhBxaLLouBnEwRKINTm6s+3c6dMc71eyg6pDRDqTcqG7tZ88HxtLI
hgPbNYFdZ5EDWd3V1tRZ2nEy2iDFa58RG24RR+o8a5TvHsPWbqN1a7P3IgN2jLL7QoT2/+EvpLsD
fwqKHZW25RbPL6UWZRILjBta+SmgcvoIfCbd2CNuw+vT29uX+H66AQvIhM9G0uNDWY4FmjoZPCPU
jno+6i8GIW0rwdcLwWYcv0XFBPxbbwFdbMEZVz9JAS1PCL2ie/b3La8adtfnlG6CWEWgsV4nQrQ6
jpsBFEV37Ds4OrSQK3TZ2kBIRqW6D1EQA2Qw9CyuNqZSiISvX9GFJcRB1Tl7McgxwJ652Me5snUT
ujtzyz104II3LPw4a2CgbYMevS0CNhNFZ9fEgsJlO+bd3h9oWRSyS7FWqRjyZYrK8Z6sblRS13/d
vFy8u908U3p29JtnF8UZ64u+VDJqaa2Oow/porCgtdwlRomNtTM6OW7JQzBeumCyj9fHPdvoMS5V
Ip9tJpFKzrJRmlES6Ws/no5RmdSf3cLOgnVBn1Zur49zQXbAQBxLmPcdGAbm4sDlpzZFddMfj6Eb
20etT1GYgecmB6DKoeJUQGS6anBWfayRUwsGK3/pyqR/Jp3A+SO6sWl3gHTiFoyUlDc062czNDeB
jxvlDdOKCxjt/bSi5Zrycr0YiZNyS/deEFgHyXbQBmuLFttzb2xm3nDci4dN3MPcdXPY8GFqez8e
0gUVEUg5HeU4Di8Z/GpqyFpbhZtWWCrfdWVq9Js4btMeTlkGwgRkU9rivHThKA8q1+7srOgfRZuJ
bwQ5my9RHmt3Uev5iFBJJKMSjoR6XDM5QIR10izPAXzm3mufph2s0TimAerVCaW6eLKnnwW0kmRb
mE1vbS3koh3QNgWuTEt5F24UpS7e7Lk7Ae0Rm/SS1ZeKrLLtSpNHIWL1qVBk443CbZ61rjf/W9uP
Usc8UeIWxAoyn0oXywXKfZhbohyPSNpm9ElidCEdb9u8aT248PXishCmj6qC/fjigbYjJdfQ4wXS
yBf/nsi+mraWV/qfEbcZJYEZjfXspG2YrssqK60b39alb3iODnFIvkMxtUxDGOMxJKOqhSlnZ1kN
+aBr851jhqN/Yw966dEhWkIPNdfuEei8f289LE3YJSUDRVirdpzzDQQOFJor4N4eeRc35oxLHwp1
cyxsoFvpFy4HnOmcSQ3x51inVjysVIYqv8dfspdJJX91tmq/2YCu6Xr6ov5VtW7dYEouxxOSWf+H
M2h8A1Fix8kuSS3CyvF2et7OkkFHE1/z0wdEbqSQBpOAFF23mvgKyap9NTNkhy2wSuLGQIiBEPSc
/LNfTc6jqmjWoULnKyqmNvxYOib7U0kl/1S7KbESoUQYu3X0FIeXyjzrZ0kkxNoq9PpP5nFEKtGn
7wiV4lSfDy1y/cyvT1kYEscZCIuIEFW8xmacPNdtO/5CbQD9SwVOv05DUiVZDKYv41T0J1uv25eJ
X3KXCaPKVgpA+QaSb7zt54jpOMGdHvtMDU4lmzsCZieU2Lq+VklHkQ12htoWjR7fm3yOm7GMnM9h
GcbrKorir13Xkchq9dmnpijFvZ3GwbPRtoWzdUli0VDI+dGdYQTalwgU2kEUhM4dXEOS39vkA4oF
FO33dlS5L05Yy3uLPu+zZpRwibj97c51nGHfWcq7C9KkBUXlevd9aae/y6D7A5rBffLGSL9z8lrd
QdBK15NXwxqzCcnty2b8HruwaLOu8kqiXMp06+oF83UX8mfgTrUEFWoqW5dtrk6DaLp/+jZI9kMS
YJLLUvUdyXpx39SeSe6qsj1KvFI9Aj0zHoE1uvv5fVqbVkyqY1WWat+7Few2R3b9QxhG4T4g9PQX
aevTtBJ+pG3NxE8/lkKy/b3++vvz9LRcJjjuMYmZc0rsEsNCu3GkkxwZx2ZEgc0jblmYV/z6Wq05
BQu1NqdKfjG0YlDrokq0b0QAursoinp9ZVSeXJvUYB8g9/nTIZRZB/uelGH0rBOra8ifoDHRc4uo
B2b9c9Wq4SuoDtNaZ2TAHqzOV3c4zesvhj7awUOYB7I9xUYr2GHn/bPXT4HaemYy+eswqciz6T0r
SjatLsrHVBr9B08zW2CBgURZknWZ9ykmqq1YGzVHy3VjSvMUi7L9qqrS/JT5qtyPeoSHcwrLpNzA
cMWcZnEmBEzp90O3IQzQt/FMmGmC/ZxK36pqdQ3ckkufdFcT1PSVcEwmo9x3YejaVhH7BAjZzQsv
pNYeqHqP47EZ5l1H7wyoJAg00NdFU4QfWiHHbG22TKMry7aL363RANXSM3N6xRMTmBShZgSObw8k
QU12yy13i7jeuk3avaAKU+3GmCY0y3D7+kcWnvjVlLkTb9qxH15F6VeHTqTTg1agzQTvZXjNwZJu
9nHO7axWY0MRZ+UNvV3tk971QURH8skcx2bc3Xitzt8qSMCIn1kw8DDo82ryV/EUyV+rRMZGrNMU
e/hTpCfZvqU3tMZtoK2lSiTWOUySelfXN8p9F3a5/+PsPJbcVrYs+kWIgDdTGIJgFVm+StIEIQsP
JFzCfH0vvp48lRSq6J5dKxIgkHnynL3XNoiGNXELX0d37/d+EGe7AkRySwBJb984CLdRpvavSjPk
FIKqE2RIfj+orP+yadG+BcsCzci9Xvnv1zvnZWGns7slBe1bgU924tnfqEt8Ry0ZNfz77v55yrha
LXGdQg9AeQGj//ePmzKymoxh2pN9UzbjxNGsPWV7Pn9e1FJ+XtYhfXSc0TnZXm3f7frSPzKks9+k
uhf3tTEu393Sk9/+/aX+LBAwwjJwv0agI3p5L7LvnNrIba9DTtvW6WmxFSvGW9982N35oyeGkJyj
IipWXBoEt727dvZZLHMgKpNGm4onZWDPGbaSftOGFanLBMYgi7dM0XBtMfRXw8asn1aiVcK50cn/
ysB7FN1aHq7lfqCUlvlBQfiurU5BeE0xoWVxPUMjgH737JPvvSlC2WCskmQCaGrkRa+Ad+Cc6/LH
WrNFtDeZ+Mqi3H8wFv7zMeTWG1eD0n86M8a7LlDqidFap5LfICeh7FB51dqEKUswFA0TTtC/f/E/
kVpcKapljhj88NdJ3O+PIcBBQM4WH9fpPTzc2h6NwteWmpwRY9Dxo4FeLWpfhdy3+E4O7dWHxeaO
vplbetzm04s6EJMUDWlLYBOwxhHQb88LE6X9vphn062r+4oBnRaXrdgrKhOZ1qG2j/bd7FUN6ler
cPfYtod9j/59cX+9lRxVEeiicEDX8e7atH1WlG6qEsIbMBQueppGeZnmY1DNdt79P54ZbCI8zxA0
0Rq8u5MNm042NV6VCKmm5qGeZDXf1po1ecGOQGG/o9qn/uqcsu9f9MKrrfDfl/uXtxc5MdoRqnuE
c3/YBRRv1NTGahLXXIlB1HXFUv0GPPdH4L2/vB0IcliXGVgi4npfbzRshCTJ9OCyWqWIbdFBTRjV
tezPKfysPOmWsZ0P/aCNxW1L+PQHS+dfflZ6EIisOF9cWZnXf/9fG9OyZugy86lMtKn1fGs16kTU
ZAWRL1l88AS91whfFwKWQcYstLiQp7/XIBWZSk9W4bOk7FInbEa7h9nk5gDZMDCu3Wm3nNwDudIP
ca4WBHsS6UMcBn2KjYpmGIFdcBqZ/X63zPQEFA+78+qOo+9qs+cFS74v1ud/Pwd/TgCu0bbIgxEw
8vvQj/z9Bo3zMu+b6xaJsrU7P8cgGASRNKTwZDJ1fd30fXprqjnLTpNazNw9deiJJBTSDCagVA/a
hOgl3MUwuBczE5l3wnq9NcdUn9LFV8pMi6vJTsuI3HjTCzziGpe45793PhmuCIa5rmtwm0U+Hf99
aX/76dmhsWIDmrxK6N9d2VYBycqNKlHsej9N6+ol0HTrhxRN4Qev898+igec14kF5NqF+P2jWhz2
XBvGJ46RsKDNBU0sEbaM2o4FU171g5f3L+8UvTVigvlEDBfvfVZjsTApQgHFjjPNd4NJBuU4D/Zz
vzWXXDPXo6EbK7NOsX/wNv1ZakG/oAah0akzv32vMgGGvEG7EWvi9d5laOcprBrCrbauBsdta/UR
ttZHxc9f9n8omhgfKLj42PcABlNqRl5o/ZqUSyNv9MHdiOs2lbO5XJEI2/zRdv7Hb8k+bLA2Xm1b
4D/fx/HuLowuY1LcRF8Gce7lXjWo+mZ5662cnj+4oX9WdlcRKBUU6CK6djTwfn9y5rrr7Za0X5o8
eu4e8nL1tJfcfN4zCzbvgqQi0ObWQGeGZMkKHQYAS+jVOb1UzVs2EABz9jbpq7V88M3+uO18MaYi
17ANfmjcQ79/MU8pOn0bFCVZFLUDWNA3kZ4pzY9lLuTZXkHy/Ptt/eDz3vebprTcEHSxygxw4eJs
Mu/JM6sPbUOGTakt/4+J1v8+Ujhw6QW8/5WrZmAi3LXZqW8dGIeyKVqmvTYJBHXzUS7Un21q7iXc
WYYr6FhQw767lykHkGJwehC7tn6N8yxGf9WEeeO5jRVgSbMCo2yfx6GZkfRgDSUtXvPdTQFxPlUV
EsM0gSFvfXTLzT8H8DYaYDTP1/ETZc+7FTIdXfLPtBxSV296y0ECjQrox2VP+kpxEvWiHs1DO3pV
vDWp8WNb63IHJq/XCmFzdfZrLPT9M2jItT5dpXZfhBT9cqRW7crjNlr7AyQ54kq3xU1l1Deck91a
FK/bmIvuYAid/WElseoKjQSWGiL08b4RZtDdCeSFmd8VVivDEtdqeVCFs/1SkVWsPir5FRsLcKgF
5eHQW0wFK+8hrx3FfXLWtvzazeX+LBU4s4Hdcd8/6KG814gy68VDyGGOQS/41T8ctdiMss7drDRx
6BhcvDEiOpeuIsLtEpafu8vyaNmreZiWunxau3Ug86SZDlJ62gc7wR8L8vWbcOq46mquIUDXneK/
yhul1vStkUua9CMMC/q4S4QqbvVxJ6mhZgF0TrNh+mCy8V6H97/Xf0UjsAexw76XKXDSzLRO1dKk
mo0+bnYH9vlO3Ipu4ramuTS82OtoH2AC5ESUlpZfqtCsjFTmIZfyg0BohVpTMQPYLURR68NHoKQ/
NkheOIyIDL/wPmFD0n+/LZbsOLV7HYjpLm8mP+sNZzs0PUANvBjt9lnNsuWlMAf9uzkalCP/Xsr+
soMg3wB1fJW802B+97rL1iG1Zhiyk70tRN5o5SupofOb0mTr878/6S/Sh+sHXY2BlLj81bs3WAMF
QsmB4KED2XwGl9AHkOf6m9QbRUkChAIehC0iBLWtRjl+5xNJwNkH78P1en5rKV4fQqIt4IVe7/l7
f1LeNhsSQZEmljD080BOxc8FgV40bLhnU7NRPo3YrzkA2EpB1ImT/l+bMXw+LgNKb+CcPEDXl+S/
XgIrL7Kyn3ovkatiHeSkqaXfpcN4Iaez+KDS+9u16v+xWvM51M3vbrjU7AkDfZcmHGuuKGjPqIPS
pomuKF5xb5BTEuX4Y5McYmGwr578YJv8217C9FzndIFegc353VjRWshM44t5SVf/2lRCfUArEKCJ
HpdurfWa1XXp2w7assUsVIyH1RbMCmHzrbRdf17c7KwRCP7vx/AvDzxqjasjFnckY5x3N0WVGwJg
T0kTswFt5VPwls9efiX06opS/Z+N9fzc2JCuRnfUNtTcv//cC0lzkwY7LhH2kJ+2oVdfe7Nfoj6d
q2jPTf2DJsvfajQXYQgWQ/BvvG/Xy/+v52sjlLvySIxLuqoSU8ysA2xAqaPh9B3NLXvaG4o33yJ6
bGVsaW1zDf+z9T5Qexfy+JhJ483TGZX6si7Gj4A5f9x82o+MfYEuXGWknHN//3YsP2U6iZmnv3Fd
RGJE15T7kIX70H3kDfxjWeWj+CBGkbp1Vblfmwr/dSP0WSExo3ecZHeaM7l+XnGpVbtk7KLbAUuy
cmHKa350hP9zu+Vj0S+qzOxoA+LO+v1jMyubG4/JTLKvRtUenKky7pFKpkSJuFNT+AJkknroGbj/
MNVdMXz0O963mp48GsJR2dwg1dfmo7z4/3Azflv2+FpIF1UbL8RVafrua6VapWwzKLyk3lulC0aK
zOWFyXr1lC6W+2XSKsJgtnLrrWiaCH0PSm8fTvlk2xDoCy/Nj7IfzEs1Zc25UF3SwUY8koFW9pg6
PWocj7Ai8iFI2h3WRwYt5knrOvkRBOf6o72/jCvrGTgL0mB6Ub/f3Y4AsjUjHj5RmBmQro2W1ScJ
QPnIofC355Tyl4UakR7v7btVGrZC57jIQpJ2rtyo6MDXtQS3fQPv63ywIfztktDiWVexGv3y9xuS
Rbu3caqMX4aZjRapbbq3Rx38h/bBTv+3R5NWKKxQrJ9Xne27+muZ+mykO8jKp0wEZiF+RtQjWztm
CKMGiKpLkJ3DPfY0+zRr3jVnbswftGycDmUhnIf/4zrME8lRDWsmihha5u9WRo+pcA7iwU1m05gw
Pi9NZRIRvYBXK9V9/ugX/ePIRg8CrwmNPYILeRferYs2K92gsF4mdmGOt/nUtsdinR68ElSbNy5l
8u+r+9vHudSbpGy6eMPed6oodXOsCCpSK2VeA6WZG4bEsAmLhbGZXgj1gx+XYu2PAxJTuaurBjUT
DQEu8fd3Y5hMhbxax04AXnY+2xwC2HT2gmEfvAMZNfXN7mWjT54dXepBMW8MJzs6e9eeXIbrk5lq
R7fJjNeWMd8LnVjWgJpMu9Rss+8SthTqSXEcN9QDujZH3Yp0xqH77bvE4FnWhtGLqbvIFevSNe6K
lla/h1SCVHBSHF9OZuIKCG5tD/ACO2C8F5yoDLcKIIxcNr0E89jKb9XS3qwm6Vji+sMgFysDsZlp
sJn786CRmaYUgaIvd5tdDyHl8l0HoVpVuu11dLejQidJFwINgjI2x2YUXiDS9r5RRJK6a8g//Ykf
984V5LI7pNY0+hR3QCN9AkH5NOJ5DsyPvleiqSxCCF0Bc9om87C1CmipWWce+TL2r6YedRkQ2DwK
f+w75q94LuhL29nEPFlVeXM6brfn1J+m2VUe1BmUwapX2Q9qj6qM2JqHSBuIdQ49qSpJXpHxNlmt
c3CGpTtqudNwlUZesx+LrXjcin4YIzxbdh8pRiH4apxi+zmtbkjbG6NaJ7yjHOs0BjI4BYZXyZjp
nBHuEHfj0mjrQCpq+2nNbP21SFeDaBGmB34tqpdlSr8YCsfBmhjOoLbnR3OZ0OUyONaXgtrYeOsR
KDP7EM5TjxTk1a06oNV529nHwbiaMnBp+MzWxUHb1yUyavWkuGacw8aL+qLtTihvc6Iu8zwESkLw
XlbpP9QZm/vA4CaBQFon+LLgdDDHv2OWQkwD0S8EmBAx6g8Al2NBKPvtNFkSlmL/uenn9jmHO3Zy
1aKOFxu8LbqW4sbeB+2UI44DFfZz29w8BiHZh+ytDvKX3iWaslWISBS7OBgZIcii1BHOtzYpcDzQ
3XpeumsKpmEQMInc3Bfk1p8UzmwxZKJfOQ7QaFWk64vJGIItVdU8aEfHvRN1oT8TKDzG9SbXw6hU
xWcoj3zeYn5fQBmH2ZVmlWIC+STznmdLd/KDU5TZwUCGfpZb7t6LzFXAD+SS+VQDj1NsXsCMUAuk
5XCB49SdgYR/0VGyHFywYS0P7KDdFVorI93Mt2cbMObraBfpy2w4bxkoLWyWDol16zg+pkBRb6fd
UROj1lxmG1b1qBiS1DI1H0Kng+xltmTG1TpfTxSq9VYCffu6WM54Bwds8FGtGYdceM7nzES9smc6
aXXAw7YxdNJ2ccMcFnN75KGv2lDuAGR9tSMdD9SIelPbcgxMeyPAroUzeWN0DRHMVtYZL9ZeepHh
tATTraxFNE7JBx11cV+oUv+kpLt+JKZD/BRa2azBNg9qYOt5HwFyqEIhmtoBRI/r3S+GYn/JdBV2
ZcsD+CiMgsFe7exnbbD3O0eZnXjDUvSU0ucJmH7kDxNG/TgfVTQLclKSFJNqJBjrHptWKN/WLjW/
osdgR4JMtTwgcVsPEhX4Nxf+/4sc8z0adKM8dMqS3WeVkT1mOqomPWWNb7ps/J4yaL6x5OzejrO2
3urZsrJUloSSaoiICFRfgpkICd8ciUArzKW+Q9VlhtgRbdZP4+uOKPZoZRkBQGVeICnJ9IsB3vsG
1Z8dTmREnrDLDD9KzvcT7LZePkgjHQ72PuVnD+FY6KW281kty/U0gm4Mh1lbDkbJcTuHUPw4j1Sk
RKE5jDY09M1yqnYSD/WWV1AOU7i3og23bIX4tlpbHdbptP8cyqIhHQ2Dtb522VFMo3OUrpv/sjv9
QmAAGFDDWs1PmSvriyG7IVDMYXTIdKzzX46x/8rrtbrTeGaiYm2bSLGtItrhzUJGdbPHdTeb45J5
iiD6dVblkcpUi4RliUfSD0Kp2MvPCk5+TvrFNgWo4fu4zTIwCK63qkBoXcdPnQF1x0DKKviAB072
1vNUCC+yyhbzb6uOs4/aVT0oOmwGa/XcLiC7DVLIkrHG+pz68zradGP7nnprxhZqLW2U27LDZNK0
Bxb7nidonQTMVsU5qdhsrrIk1wD+a3sP1K3Tseyokhmva8SkVfpQ+Ube18pRk6p9ZHywHRyvK14a
qU5aWBcYC8Npou+WbtMUzgVBegII2pkuSH7ORmk0fGMbEHPTlQ7RsCQGJ5bTZqG9iyxQhpWJ22JN
p8z0MCENLMtWZrGxtX3j/LBKdzxmuCJ6f5KSTQ1Yp367W+n+2duk/mVp3OXspKNV+K1ZeLmPT60O
QGHOx9EEy64oAJEVDOx+UTlEW0xaemvplXEZHWwA4SAylOJ7Zg9RJUZPBp7RY7kgObECwGsvj8NG
4nsBtoIxEzsjYNKSQMfUnVlcq03/ZM9KoZAFSbCjIfbRDZZeOCe9c9qjXXZViPqOCxr6dMx4aWT2
Pc/y6rknNiEwN5h2vppR8YAw16JlMglk5k3sTUjVNDdTX12neF1RAKTpz2w3+9tybmK0ztXj2hkU
EeDzD9hhPsM2aWJojNv30Ru/aHP1DK33FpzAEXGtxJUjzy3hPQifnmthJfksxxs0fc59ir1/6yfe
qxraFmF0elY+2FLCRm7t0pfD8MmY2W63cbR8hfxzH10RqzePfQbA38+XPNZK82U3+iSbeGooALgd
xbj6un3dhYQV6lV3zFfTYecQOvgglrZZNfdDXlVPhtwu/axsgQpmvp2yt0y53mRtu9EGohjnLVK3
5euwZkvg9eQ1Z1ooi+U1l/ygpStercJ5IVnvtUTnH0P9vVjWZPj16hYB51SEtObSBJJEaeotNF8K
aGpOzndWpsGlG766tfGEjszg+KolwmiJMDVCJc9vDbnLG9wSdPkMEehqTmSkK6XfdyoKf5k76Xfm
uAKLLgtFzcjgtdHs9M7W0ZeNfW4YPho1ETh5H8thJZ2sVYiATQ+Kt1a3edY0QbqC9C2gOMaDtD6X
qowr8lcbkhY3zwnkWj4sdXvIHet2dpGBZyUwxWn82uzmF6dWbhZEB/d6WouDjsizImo2d9wtFjqz
7dybgmK2X4dcOZRG9pUTuo5oVOsvqYEEHeZ3f2MPOCJXq39aJ9Krx7oTRwhasL7s2GjkWZsVP5/Z
a2WfOFrDbwzVGJxlYdKMcVtw5xqhMT7t3qNwOhs8s3OfD2obZs4aG4O5+g0EB36NJtHb+pPpLo+F
ZMEqmcuLBYq5vd4NhR2rTvMVC1Lcl8aD7JsnU68ORtU8sYr9qFsz2FjpKPp1RvXNT4c8VXqzP40V
+I8mintRrb7QhzCdkYyKImVjRQJQZZGls37kxozxE5lMpxFMWaYx1rs7Lv6uaqaz4hY/2sW+bK7J
KGY9NKn4QQP3Kbe0S6VQBYg0dvP+vi12B00hiNFaEkJX3JHyEs2e+NSL8Rqw7SLpUPMHdt+v6ro8
uuu8YPpw7YOGW7ytcxFMznxjziZJCXUFe4jqF3iRc6BWqDkrt98gMIbGrt+x3X2yav53REzDhSGO
FS+K1UeNdLniq4DDPkkeS/YO864n93Bq65DojMPqGYcJBGW6ere5U0TMvkKO/Zxsyopg0x3ZCZ6m
Y70P6TVQ48WbKBo8e37SsCCEdt7soWfxEFgbpoESm8kBaK3nb4XpYBjKktSzfzr7ENlOFnRNyXFk
OVP/R0PpwiNqu88MMBEd5JcOfAqEfe1hcZbYS51vpsOCbTqpG/Zy+TZOU5DrywF6YSARMdh1+WXX
58M+mAlb/8OkWxHpG7fz0jKMLWonLGqiOMy9PCubF8PxCdOpj5lqfV+r8ls+pXfgI++btbkgoQLA
zYE9gLIso32u5cErdTj0s8L98TgvuM14XFrx2VPRKYONs/zJFX04tYQrlMJ7zLcidAQjQvJ0SUmW
PFre4FzgS5wyrfxiluNL25XfSolFwOMI1Ol7iNyKKsU7C8UJadqFXZcDTmk4Be1hugs3nhzrSwP7
96raCfR+/QnHjE6ykzZ+b9QkvW5EXORm1HZaNNb2s9FhDW5NqjtUsL6y8DYLoAFE4k2BnOfaZ8KN
WbfIerbRNtlTILb0lbygH3VwxohZ234TVN3NWyk2vNcldR5BmZxJB/nNaDwVGDCKuaFxlMDjUtxp
TsrryyI8GZVqhtK4S0HXMZVc6p4Y+S1bYBUrLOD97nfKdkk7z/INongtRysD0unv0aWEQ95cVrM6
eBUnk1380Nz5aUEl5BtAxJcuKyNj2O42ORaHyhBna6o/jwaLMXXxT9JkU3Ya8dgZ5uLLtDR8E8hp
sKjNS22IG1PreYk9N65R9ke5keuHLe+fi9V6FDas+5ntKuzSbg+MWn4jUlv1hx2TjbH647hN4Qih
LmQm9dyOu8+mW922hTEFI8iZyCunI7iKY212Z7MYwsmACCVq8zzxfTJmHVExmw0cyD7Zyv5et9DX
FHJLcFCMx7rcjl4vEq7qrBEbp+LrD8qCbWLt8zaWmAEowwMza3/A00o4VihnQay7j7ZZ+L2Tncu9
+4ZSugxUlx/XrgktpcUaS9wMAZUdaBfhsTevtyn8Yl8lDzliwORESqe0/gw/gUJaWYmWGAhVNuY+
veU4pl4k4m9/nHIr0av2PKjAYlRGzuZg35dakWxTf8SQTwB6+8Yq7a+ddoBwNIapXD+VtWqEmesu
J6nPvxxNGZJmQ6e9A7M21O15WC2EvvZbOWTTeRknLbAczlGkDBDi3YqTfq1sa8/entLGuM2aTWc2
3B+lSR5EPTgyVo22D0aFPok29pw4WNVDTc6v/egdpEOTv7POXSFv+7l7HpHdHivRq75iME5TnNH1
e2HZJEuwkbVqV/g9NnGS2M+LoZO7mieGWdx0mXJWKWTJb5YRAbRWQIaAJHWApbDpzSPsvdHnzz/u
9JyOUFDJWFDBxQ00lmdv5Pg3mE4dzuTm+aZSfKZAeatHVoTKMe9XDxlWgZ0kVuzr8iSn22bZjo4h
WbU2Pdr1/lIMAFFqzwoqlUgCEqHFWM/HvcrioTGOkC9f3c4NmkY9V3K+Ro776AKLgDT3OaLHN/uj
A1jIAac17NmxFk6CPjqs8/kZE8GLrm+HijOGRXHJGLir/Yx32deAQGKjHddAcxYnQtmkHwvqaqRD
N3neHtyK+0jtuPn6iL1EmR+GUftZptkrY1zKAvzvQhSfqO/DVFiPuT5H7BtvqBHCunNVfDK7HlCj
WyHOt7NUthdJwdiOyiPpRXMy6gwK9k0mUs3Y8MbLOlVky+9rqNtfUdodqMxir1wfyD18lUbHsbxK
43mj8W7OBM2rMPmb4nGqluLWga0Fm4CTilpkxIo5bLyF14iwa6cxIpPiouyZIGmMnd02KzXSu94i
8cE+povyy23VRJ/KN6M3NY6NpRHmu0j6xfih2c1y00ouxpm20E2L+1K2N1mm3eVtf95G8assFxp1
6mVjsuzbWv7VcLo81NXsJ7LLm1EwgWwU997ZgHKZig+K5jNk9bivpkcSVIg5V91vkk1Y1vb3Rm9J
3ii+OMwsDxs1gwUYOND26UvWmAU1EBsyRc4U2o39JKQSTPvwmFEqga42jyRefJGjMifMXWlruCMR
fZ19rWSGml5LdnbwUId7nSetQbcN6bp1tBDw4pM7GfZ8qWz3aU+zOan0woUzws8J44vzx/7WW+sP
yj47bDAl+r258mjtj+amv+xzFculP2urWUbadcjYjM5LWw5tsAr5LO2qvUhdPuEeA9ZgNk8KizMd
p90NSKpNNvL8ZGqH+ziOp0YfiT9f1lgbjbfKy9NgGK3KH5wpNkZvv8V29aWzzLNLiZ7vejgbQ0Eq
ipU0auqF+pCR1NgyvDDsaJyz2FwK4qBktKaf5sZ57t2d8hLPUi/upLW8VY71ozTqH6k93alE9dwI
g7nx3BI7LvKDnHv4ghQx7rjSY2hkz0bohN6ocyxT1wun9ztp2l+MygxW9HXd1PC+mepNz0SHNI4p
wghz3xsWs0Uxx13fBCpxc/Yi6OB0xALvh32y3+bB+OrmW+Is3s3eIb9Ur6HiKk2YrbywsqdBvU16
XGUtfavW4ISTDfdDbfudalBw5UfiC5WYzNWLW3ehC9gbXX0Kxb+vIrDjiaJW0WpYkz+IjXOVFWco
e+1M1fxxJint+ngQM/a8GkVcDuPNUDpT4DnZRQKRu9IEzp2px4POEaSedb8EHt+52ZObd7RbnWe7
nmMn2097XdJvnxuKQS8hJymWlhV4k0M5oR9ZQG5dazgOYj1AuRn8XkU7t63e57J3431nDdCwt3dZ
VBftQZpWnCoZuSiKmdT2tT3n2VQxCOpyPei76qYwZ8p1JTJG41bXBtxsy6HomtCbN3/Eb0JDtbxx
KDGIY7pPZ2BMRvqImC9eiEHifYxNE7p3M1+6bTqVtXPGB3Ar25RHeovJUIry0aT/sQalo10KDaHO
atxiRYQZ0YdpUbJqTN2x2QjNgBYWGx5Gt21sztNGf71RvrXabF/Pb0TBQmIe5lve3zinv+ml3UER
gF3qLWwRkzmpemg4ZaR1d8oV/Zu5p/Fut2e1nb9orI9bN33q7KvPj78pR+d5oPNGPsihTUcWXuvc
DOvJXvcbILcRUsHLpFeRzlEFZ17MnPsoJzWEjZ1Yk7zo05TMmnrW1fKYdWh+TOUwVfpNu2WajxQ+
bNb2FizWfxgzR3Kmjmi3kgaOxHVnVpf5yNMX7Fn91DG9FlhOa6rvUmmL44ZO6A51HPaPdXh0zIad
pD7lJKjuDiFHzISUw96nZjJnPOSV/lD147nJtodJTe9dUi4XRZkOzZwRWdjP36W1Hq9BqrmTh4qK
eagdb9W8e1xLK7YNzFaevUS1WsddaTpRLgzt1uqHG2XxdOYIY5DyG14kKNyogteQ1hxIe3T7Q7nM
T53XnBZouXFh09ly66ggHltMMk57Yp94HggGuBfacjuaBQOTPZTrcGPVy0FRnEiXkICKWn2TferT
0MKzZvmNSXGJaI6ssTTA9HGk2Rtle3fpGDtCpONPsIj/4XAse9RN6e4LTX22WUralT7T2gSuviJX
KGgV0qBJUY2xACjPa7lF1KJKUDP4jeyU05M1GGcYa+kJLyvMtNzcA7c1Zw608CBqmTIbyjwE36P7
ZM6VCAkGoBwgnoU2RgOIkt22HvJbUcnjqLKeMSs5N3P1dRjX74MClZMhJd9AqHjDlfnemr1HWwJM
KejKF/bGe6U9dpZ3sGbetrZaT2a7XYQrnunoaqdeFq+0K7tbljpab9rUBDu17EL94s+7w6lTUR4k
0F8rq282neNU37sXwGRfMs+l/ZC1NwCPDt2Y32W7F8+GfvSmMs5pjDHXQlq7qvHackXLmkZbr5yY
8n+qeTDoee1Jro6QXSgoi+zeyCjUXHvS/XXvTq29dX5qW2eX1L/dsii6tS+lcW0EMPY4riUhbqOx
0cgF5f6l16DtrBV1/zCkNnlnmLw9ujCOetdv+kpp1h5Maz6wQ926wKJMmv7pXIIwoOC35UajsTYu
5VCYtDSHoNkw+lbKcFeY8rM09O+DbKwXs+1xSHpuGwzT2nIrGwonu33sROun6rb6jA0S12qoL9zD
NizR0nSHbF2sm9yTn3DwuccS0UAoDEGrzqaWJRJbPEhvu0FiRkE4d8SsMXrUadGHPGsReXHPqhSf
RzxxtG3VKmxU4y0VYOEtwif2PSO8UTmmdU37YVOs6Mq/oCp0DrsmjpVqPLgjaX61p7xupsj8frIi
uRLcpQzgY/s2WitVJ/tbtcOewpiWihWk7ANjs7SBYVH1FiNz12IiAXXhPofuiu0Q6rqvV+vbOhO9
J2ZyYiWAct8atZEEaCd2mpZIQeEcDHvgMOKsZxq0L2z4U9ijogvtvv1Zm/sW7rxBNgMxwiiNI6ac
F1swrexF+jkz+i40aXIFutc8Sg+D6mgpUZMPcWvlcVtsn4SsE6PIbt3VuTWpYPyl+1ZsKyhC5duy
q3fqmCUkmb8R1kILUffoDBLBZvX1fjPqyzeLYMdkzqvDpnuMoMxDt48t3Sf9a596xjltZ+0rvt3v
hFYFOR0Jqxrg4evdnbP+D2fn0SQn0q3hX0QEkJDAtqB8dbW3G6JbI2ES7+HX36d0N6OWQh3zxSxm
MRpRRaU557wufVJZduqT+ZRkYm0ugAyRmdPVLfXKSR0mkrPm906yiRNykNPuR6LUlQ3EdIhddque
fvcasbWzZa1b9bMBlSaI0sxblbN57JBnKXu8grO9wUNsLS5mkE70VkWX4kYpICQLg5PLnFsYw49K
ZW+JXb/JVNtqxniXN/W9YY5HxTyuNbNHCLNr1MlryDH49jbqJiqiexURMliazVYWySGukEgrDEVx
Fn9ABnjdD/ljWfMgRvER3NvqOEtTByVArK2nB6dpn9KOK9uzj1YKNJO3w31hjO7agr4TIC38aGEV
bFy0vCs3rM3A7op3tM6vjPuaYzNySIzE9GUa+8iR2gUo/m65JY76iQqQuzA+GyDBOk7cn4sEJ5rO
yHBxrus1iaq6TwBM6pule+fGGdGL0beMZJsRBvO+0pL7oYY+Ozu+0LCqqNyr2Az5huV12S2BMS/X
E25xU8+KE4VYmWZdw3gyD4NX3EA8+qei57KxafB7XX3Yy/BqhczHKizbt/noLhyn4QY2yDqPhtSH
D7sp+wUtA1f9MDJdymH4r8jpeHc6RhDyJZatHRSh2k7u8qA584fXgZlNXbTXrfybtIZsVU1L67sW
o/DYjN68Oh6CsFDLaoqbFJFlBM6qld7W0/sXze63rZftqto+d+0QvQ0X85ko3Hua9QBXEE5qnNY7
sM5TiLBo1Znhna2PiArdfRR5l3jRNgq0Tn+pWgzXck44O4cGAO0F72GmDhrJLasoqT9GAIrNEmpX
yhmfmiWnX2b4Ucz9fRrX18Ka10NuTaepMAHjHWNYj5481lkcDKb9T65ILlX6kesqwJzgNMXPpYCx
jA1EyfxNO7Xu9Kon85Zk9PsFQsc2nI0ne/ZuFrmc27k4MMXimiSGWMdDz4uizYRN2+KVW9lqtW9H
82aobQkmUt3ZIeprLZ4DOOVYBcEAiER3M7O1fcPWgmLOtkygTg4h8TXMTxyELsm95kXtXsuV5llq
V7nWi9nEglDRZc1A6JaND/MxvooHdR7nuPcjq3Je+KNUOd41BjkbZerTupxZqXqGPjU05H1W0QDk
S1itS8YnvWFQOHgxwRVlvifyfRNP2rm8+CWaWv7E7VevikRtZLdcD137jeSKm17XXiyYIyu5qNcl
rs5R2t/0KrwmZCf0Cc+bCCesvtdF/lrl9qaZ9JsFmspuxnxIgfSP9MVDUbZ+MRk7xC4bRJarRl7G
BYvW+c7y3iTGHRnJVxHpSTnZlXY+mVTe8x3RfZhTMR8vUYXkjMsAdwDY7Dp+6az4w5lAJXVA6qeF
oVjdWzWJh14wJebetLo3u0ZiwlmLC8I/aokxJNa/T+Flp872naPTcVveddQ061rQBxEvTmKHWfG/
NqHP1bdj3iTg/7jb3it+0LLcYFZ2SusomD39XcLy9JlErvqo2scJySxZcjMjGcQVYHxmZjkAErt7
BUOMD138IzWdHgvEoGuxHQxNkLVEvBpWz6HaMGEK1fvojXeFW9FyInLGImxVqPGsZoGbRPgxdOOz
7NonespjYaugRaBH+7WPUrmXef9gFtKv3fngQcNZpZPaNnMFH0jeI9/Y2th96WF0HguaDjc72JKu
JgznR+mmgVAY+EWxeJoSkBanB6CwgiwbMXzGyQK18VVvew8ckWvQ2X2r4qu+1N/bCxTZKRiEKh72
sdHet0t1J9xuH8XpLhRzIMvhFC0qMPryLRL2gaB2wAG5SSvrpAyc+br+WA/GdhxoyrSBTNeUajds
LeaRyTq2WmAM3E78DlNI9Ds/dMIyB615j03ntBhlYGrTreiSnTsBF7T5qasMaHnGzrbY59CFzTI8
ESbxmLr2cbG0etUmFRPSWC7+lM/XTV9s8kQ/eQVDONZukXVXAzkmEB0OUy/uHG8KnNq+j7oECBkZ
SqY727YnaHUo12GitnE8nOhPfBeV9Bh3rAqQEvBbvEdwPwGpmvqcvkZtU0YBk635S0wEox6vo3y5
j0Iz0Hsmtnmpeb6D+xLQa1BPs+/mxqOIwl0RVQdrTjZ63Vx3vUWFyunQtF6gWRzm6VwEBCTjA89I
oobqomnWxonbx96ZAUDYbE3XYzFTHPM5utEWqhdIzxj6NjUjAUUaYbE1Y3Wiz10PqdxNJMgKQ2Dq
RKZvObCai3/ysKNOnY754t5GJE+ormbgNfcoahkwX8aBHQ0u4/VDYY+P8DFOdHT7ISHfUlLKxEPn
V0txLQYNAXB6KsZlb3mqu7CkvxcWc96yOPEj7r1cO9m9vc0G5soOJEvSyY0TVnXPdbrsS3e5wRs+
WhUIC/q8wtPbCu9zBQtj0O3NpBAkojp6iFI1rCJl3Ro6ga1aRwG4VGdtmram0n5UVfzGFJdWG4ej
WEGMg2VLrqyZbMbFAI7WAWqZIHJZbAyt1TYMd0BI5mU61JZzt9jVahZmccppHuQ0+qCYuzYVrDLN
RoJgsUu1uNlPbnyaY6wA8vk89Bf2nQMYYZy1IbnF169cGQztK8ugd4mf9FjsUz5nGOe097h6kPl9
7kpCBS2UwYUavpVGFSydep2WfpfpyRlkwh+y8B47F5+iejubA1PU+HoatEBPMFR1tVNmmlurtc55
bvro219M2AeZZvjZYj/V9XxqzXzTjGITNVTbsdb73FCRP5nOfZ6aq6iNbgfN4CNUp4ScpXxYvhG9
E/QE7kpjdM5qGo92pdMHts51njV+n44bsC8uunTXZNSFLv2G3WpXdgFOzVp7EKk6Rzb8wtJG0lWN
jp9RkNJdOQeAjyN0634HymOAyQ/MC5P5MZd0Qlpm71UKGjw44lspdGOLqIqxUJSRk9I/IRXdhp23
7kS1+BV0hkBLqsfFkmcxtlfuQpNLEEzQ65XuI4feFp55ytwEZfggxNWkc2sv4UMrAFhcrTl5LV2N
ibagUdm13Wt4prEu8KHQ/UqGN3Smu0RrDiIptr3lfWvNZO012rWUaWBpIE5xSE/trXDUORVxHoN+
i6ewmZ+gLeMcNgzHvIkeIic+h0l7nHL10jP3dBhogt7dooUlPLKJZ9/I2nvsrPYQvNZZ3oCwQjlK
I+v75MiDbra3WeRdFujO4YpkAorhXYh7ADnU5N/Iu7qhlaIUglixcnvtETOMPRriG36gaIXTASKo
eOsgIfG9GQ91cemmSivfYBdIGZWtowSumlanCBroBbeRhvdUsljfQ6JV/daGqylxWpliMp8XYJe0
W3OdbdvM9AlKIzNYL45zO9b3SZxszJRGfSLlOVqmD2y22mBwsh8sG9OHmXVTzXZgOBpBheMyA/VR
i9gW6wkimLlhJj4+zRxsgbV0CYJ5tXaTVsPdT+EV1oztSoPbsV7C5Vob6pu6YEDnicPYiQ+Jkdsa
L595I0mcLke4bZaxGNco5g6xgvmBNXyCcN3eksc7QodlZD66KRAsKo+gAcZk2xeBOcd3elm/uEqc
1MKwcAIfUv0zmNZbb4mPHL7ZmWrD7y2VbxIg1hNQT7/Gk+tbXWGX53Y3yASelg7SQykNTrfBp8L0
J/J4KTaMaT0V5XlgdFfhnLSWiXEG7SfCNCnu0NkBxTTGjvBwqEyzpQdaEW/EmB1M2XTgLOmNyICM
+jbZmeNgBlW57FXZbKBVPVmeaa1Tme0ar+Hz2fa1J6OrSKtOzqhqSAlc/jB2Z2pAwIskl8x7Z9R5
KdnsmxDYeR3P6bPuTk+TVvwwG/NdVwknZ3XbWJyDphVuoj6/W2R/m3XTrhL2c8NEGBpCtJ4WqFQF
AdqF2uDYeNt6TBqX3gu8Ub0Zo70XfftYkpDN4u3dC8/6XGMvAMd1E3rzfe79bOY6P0piuQJvf3EL
mpEJjNiok3irExV+yZQ3o/5unjSfvNcj4lJaoVBultkkCTN5nPUINsJrdSHppnP0mJEavRGtXWF4
jOt5TibDpoZ/7A+R4Cof6kdOBHWxxKCZVxcU0aqKJNA8vXrH08g8jeQ4+prUelZdNwSV1b1gPfmE
D3EYwIcwMO8ok00zVOmmCeNnEaltF1XZ2pvxm1sQhR6Xwd60VRg0LbwOYmN6qDo0AWGPdD+8pWep
YYjq71AhD2bPOT1groxld/wWzuF6NIsdvvs7o83+ESBEq8VVztWSQYCuwzQoKZ+3MUEm19mQJqsG
kgZKx49pmLs7aB47kTeSMbG4b9jR7qivwsJOD57WqiMZFfmhkWl2iIYYh/RZP7ttPe/1rnyE10QS
PWxw0P/rfhofF7erfRFOJQ0OiJpw7qcW+9bc64FMZvDzMr8hJ/2GfMirci5KH8XosYyXcw59x4+0
IfIjKRjvdw+ZNfNH3YefQvckbgcwAxAmWWrdGv08M6gifw4VCuraaN+Ena5l2R5dxplwelb2GI9M
P/FfZszVQvRgFiz9xAPnJVQXHIr3H2V2dMw8dbA7yIJVaqUwKEe4grP3MHfWLpUukxCZ7CpN79aI
i6hVLPNdi6t7aTb3Rt9Oa2xGEN0DnZpdqwJ7TNwTnhmJ3yfxrQcHvx7jF5LKe19S4aRZ8crJcjcU
s30FC9D3RpznaQfvhwLXUdqO0Xdd0GKaCb8kB3AzA6QGKJ5SulImiZ4oZoo0tXwDtRXYcA72OemX
OwHxtKegC1swIn0Ev1ByfiQb49mx80MJtT6upgN8ZV+fm21k9ASrgibmvb3OUhlgEzRsHGjueVhu
k3wM+th7JKOpPWC491TE2VuWjz9SD0qdGL3DMkL/SSkAzNl7ovU6am6+91rmiDA8VzESKK8wYf62
t2k1kP7R7+LUPhSW2UCkGK7n1oQjIdei0nKKH70L8tJRgZNXCCjj9Dqei01luEdbz7dEpX1ktdHh
JeTwhrLKDCym5kHqJpAQYr3aYlWT+osrsNkQxlMcGgcjGrG1VQGgHSRcLQIcjNVy13bL7TSFwsfC
6xjNcREgQw5PeTECKM9WvemwXrQoMe2F4L4WM1RgcW6nIaZmTKR+qq0eNoe1zVNY0ak1BG6e3qeN
8WxWxboYnUPhYqLfI17QLBNq2nKv4X2+YucAd1F7HJiySJ9Clkk9xbIHxZ+FeaXXfJ+mtXofykC2
6jX95DaAAqQfxxQxyMnNKZyD0gVW71xjRRwDLc3ClAWbMf52ySwnhxbaXTsZB6xysNVTquTiG4kh
LRaitoTbvzdCbMheD+qm9EU7B6Rn/khVfgwdklHmlvZuKlscRMaKENr2bhYZ1Y0wdrhifpdOSES4
TlBAMnqlP4oQlV2kbLhVoRZwOZD50xvDOXEE2HfprtwE8vWYMjFwGIGZVJqqHV/juvrGbH/k95b9
CvnVvWwKDjUJsthJ+/swF1ChDHZy7jqMbTpRAijrL3E3PxR0KnoD2872tghiIcnFJy2R/5Cv8g3n
88BJ+60QzYYIex8mSbvWw3J4H9Lu2HoR03pSXx5CY7lVgOa6Zmxkb5+aQpoPSlf4U+rXbsFEL2VI
d+TXMQPe/m5JINNPGZKESPDJZhmdZlt76oroNh6zK4ermSHvidWVBEIvu01RTedpDD8ma7xHPndM
B3aMWROGApudpqd85X2tG9fNA0O5zQE6ZzC76jQoOwl6KZ4oix6N1r2eEm1Pbx5vTGExys+xqjFV
HDjwrZiIhfqDYQOkCvo3Jpsh2QMZvwN97T51asj6XXsvrB5yFyEpxaIdtBa7lAkWfGpOd67ZvWOt
fdUDYUNO2lV2d0OAWepbCX1X7KjM72SJ71ZNExTy0xoeN1vFZaoPHaVLS9lqvuRRzXxowEHbKA2M
FjvKLQLcd8asrkOgqX3XE2Snz/h/hXFy0tt0p7jOEjOPEDDm20JUbzjEfB/J9j6oOXV9z5zqTQbJ
ncHWuFV9sQMueetzfa+87C4pYEqUST3D70sYzUWv3cA7Kt0doNLA9E9bT47nJ4KReFy8mJr12seQ
I2MnjVZLZLzasuOjZPUJLhlFkRFuCrJrhjpdz0aMPYW16835YbBrDPo1BpCYeJPalD92VvedFvm5
Myb8QO2HMRvWRT12K8fRjxAQ9+g3NxfUJW0bEYiofrCRW0IHZMXgEWoAyJb6unbkjWONFs7S8Z3b
yQYoHRUFxexJJDA0u947VwnIfDR8c4ea/wvsKqNmmdLEWo8yBnenIQj6rnmSmQFWWdocfT2gVE72
sJdFT5HIf6RGeVdQkK0GVd0xl92KsMKcJzlPSbfTRkMhh4eMI5fiuc3mfmVVgmZxHt/QlxBOx+oC
covg+NE/FMi51JzwhxpCLyDmFNF8jEMYfhMiHKu74r+dctfw2ykFrqj9vkrQOYW3A1Isd0mOtRsz
XkyqvVOVRyQA4b2Vh4NfG+ZrIjW5gWhrBtxFvp0hO8EX62S2xN9iioKpbPdhpA6eH8Lbdkv5OjfJ
WUs4m3ppfZMIYyCMVu+OYwca7jyHqYVEYWnDEe3WSHSu/dKiYvVlcwnNBLNBZunPXvTqVYx1S4Ow
5BK6v9Nz+2YMzqFro51/5lIK7LbYJI7rp6a8Q9sMtbmESJF64tWK4g/Z9nBPC2FtTac1TkZGekVS
0pIxNZLrUTS3dTiqYKLs3TQwAoAAjf3ghQ+YXJ1cp+MVoyex09wnsvgYtiE/XdXtJly24qa+KbP4
rc7wX41nWsYxr686WDUrvepfsnbx1ikgkcnfu2rz8rnOXVBCaeG51F95LtPxUSNwXRXvnagDD5yl
DOcfdtg/WJO8J11nHRIFSmmR3WqRcSN7HOZCuUsNfRvaLvLQNF3Z5O35pKYyLdZqa4X/n4BifDHS
zYISD0nYBOFTNUWHXjGAd8z6oIQ6qU7scBwKrAauaesEA4VSm0SwjIsfmsUxgKfMrrXkTTzYA299
5i4WQeNUBwCEF4gLzYplwO8LhUQzYhgo40EWI2ZZonrtWmuL5Jb3nKl914lr0zG2Rk2KzsQJWtr1
QUDoNCSDS7Hc0J0ElRDnKUcFJ5Yzbc+m0uwfcTP0bE61Yb5y3cQ6f5MDbj/fphD8rLB5r4W11kfz
uoqWoF+kE7A2ru0EPtGUXS2S9jmrIInn0XUaytPS1fqJBlVsY1f38euHRTa9ebl9bJR+2xvsACWd
Y0jTlTvxM5/iybWN0+TS/2qTSw0jZnpqyDMlzuFGEV7bCDaRUnXaUZnGcEJDTKwrdAdSAFZNJhhU
cY+tTUbsR8gVNeA6/CWSm58aLe7hpyMaAnK6brgXfacs70K3zoOkFT1kQJd6h9b7PI6UULlJ/gBO
PT+WsD8s/CqBM9jExuYX4kBELd5Bl60ptKPRoW6L9uWkNSsYrBs5GT/GYQhUZ5yiKb2aZvdJ2JID
pEP2MhGKuOFkz2FOxY0PAeDdreXeBEQi32mrW/MZD1IGvlpAmO1jVy23IjLg0mSHGYB5xR5Yzzjh
btlnM5MCmq0ZFcJB1PMrtP1g0qKDHZp3WuIwZOmaKxt14J1JyQR1qNB3kGXLldMuV6z+BDVKnG6q
IcY8j2t3lSQVP3Nm+7Y3HTy3uu4gx3ZKP8lE/6E55Xenqr5L0f3gUI62pjfs7bwD9qOLbuw7ji6c
hIG6qw/oYbc203QQxhMBWoGMPjR8x9pSW2NXDg7B1sjjXYQ6aayno6XlVG6xtncXi1zvLqjs/KTs
6ixjEOfUe0f7vptGbA4jAgoDyBIPNGLXQHGrEfhtldbJidLhZknEB+6Iy6qIR9hiWkHTowNFdOQ+
+hWGcjA6UQfq26UBupHRgybUe+dp7hrbh+dMMccS+Sv0oPNSNiez1tdELXHgsyj63vtoKkzNVBKh
SSsKiIM1IovmUGntnuqBMVi+Y9Z2NYRAk2UfR+vFdc94QmgXKvcVTF8fp8aPcID8WOFpjqATcsHa
dpd75Onr1GNOW8WE2pqPYVWcYJ7EVORwZT3WdjUxGq0t0EOdUSpjLkQnE1zk5QR4cEorzLBns8K0
2ToUY3lXsu/zqrnu6xHNsbqVRb0enAlorLnAqAnipWVTTNYjE695NWO4amcszj70zoNVngSfb2Lq
Hmbmu3InBmTqFUvCK3PQXHqN9s0CFiLYCIwXBpZqN3bR3buT9pKgw1qpCBg6c4Csom5867Pu21jO
d1aiXcXutCXdYR2rKCixkd8oZK0r1Wnf9RbiEgv+SdGUkxMPjzzh/cDwtWAZCT4x8mCcHeYZ3HUG
1JyiF2wDTlXJbDIx9XNkJEevDy8e4ZzNfQNzzRkrOJG6gFDdildyet1VnhPMVdgls8UC4+pIBzJs
0/F26dOBkN0hP7ip+eIVxmPdIWnoxb7TratZQKvGR5XRbmK9RQVS8amGUBrO7dp1ljUg4h0O1emZ
Xk6u3VG+x0hFvrCP+oOO3xI6rpymhScIYXS/iuo9VKN1B1F13xquyrAmKvEMtOeLYy5RmW3pk46R
Ff5/Nw/A1PViUIQ5ApSSzw+NkrCt8CogGJjm3Y6g3DFaL4hnAvpfXuLcBCT8+zP/4Hjh6KY0HUxx
DFwLPrkHpNVkyDpx5d6ViR2o0i2fmLgWe0ARGAV/f9YfX6qNnauuXzxqxGdboCYZ9Xqa3L1okR54
1ZiOfoOJ2m6IW/GChnDZ/f2Bf/hyMBiFjj+CIHP0s+N3o4u81ofG2UdYMj0SfzJRu45cDjXjpe9/
f9blx/lkUYL9I2YrWNWS8/LZ88iMqLiGlPgpq0Z7tSxgfpYG6c3OYwMYux3ubOXGN39/6B/cji9f
S8c8Fm8taPmfvD2kkw52OdXhHu14/ablpUJBWDTuA9M/D4s1+0IlHJFASoogXEJWXegUA+r1CTZK
M/ewhijb3qRSxnWluuQ5GWvr2SVK4jRKAsDxcwWCC0I76fC3M1JcpaCjtvaHNhbANljlggpmvfaF
g9UfTHzwBDJI+INpDzn800qZBXnYRp5qe0OauUV/MBmIx2ZUMK6K7l3VaPhLlNAXt/Uk5vG/7gmi
N3AbxjSETYjk5dNLJbspKwCJMWjIxhTICr2pZ1QaBM0s/GJL2Bfnml+WDQiObrPnad3wDLE+PQvD
gzEGB0HYJj3CLMXIXI1+zNYZEAlY10HOjQnlrR3sF4Z5NlVeI4WvlsHk+MTBHmwgdGy8RobQ+Jii
qcogGgL/j0teHJYaUks1lhajT+nE2cqAYU0DYMfLseaU+cCJaxFwlSMR+x10qgoeggmlEmc4Y5MX
TBJWhhV73ziuxHitiNzBZSGuPayUHDmZa2nIkcYodd1gSkMvOWLPSJYRTl8ZMQkYgISFhGY3quUZ
libtOIL2WgtIC5Nqh7ii+RjGobyb57h8rfumfgr1aPo+LDOMfXOsoud4TOLsq3P2t+VFsKW0MMTB
MUvq+mdL8pTGd4asFR+WqWqeuyjpiImwLfOugQbzASfQgOKRGMOFONAlna9HVcOE3JDuvAnLYjgb
XlkWIAP58jJotyFT3WzYRiAcMPGmXMuCEWacsU7CyOJe1msXv6cRTH5VTGF3dIcYXnyIdj0j65V0
3K7D+U5rPC8MXLSvF/1vM8KkKKkEdy6oERopBUEd9icjqfWoQHsDiHhtQuLITEyLikYoJlUlS+4q
u2p/WHCroB+xEnqQUVxa/DDVegCptiRQw7fh7iNhLdG2dkxSDCJyNe+eFMdy38pKvhnSzs9uriHu
iYgyqv3c1uHqTXOaN5sWGmUVUJx7jx0Lh+mYiQ/DrnPBpVd4zCPGQWLBjR/jLAbA0zQZqL6bAt4Q
n8JLwAun/uIn/f2k56bG3Z64I0cKLrNfr06DcHG+ayX3iH/cQ6r4Oez0Z6hDnX5htfabu54wgT7Z
tjiZ4Sn02doNW20DRafp7I0S+qcRl/j6h/G8k0tf73KG+evG8eAjlxONY0TMxt+P/N/W7s/H44RK
rgOWht6nbxpzWpSdyeM94wfiQ+esZ+g/6KqnFQzbZrPkc7pVJAX9/bG/X29coTxUekR4m9jE/fqC
vawZQ6gWDvbUxW0xkQC0Ug01XmFG0TnJp5QdA1Fn8/en/l4x8KvyPZmS8w8GZr8+VWsGtnA3cIGn
mdy07MUHx1bogCI7hj/l1F+Ycv3hW2LjZhNkxV0Oe1b8+jx7cEVSKsq+xDCsvTTR7oUenZWSzfSs
96Nz28aG9oVn1O8GmcLEHtPmAse3jO/6qQYTRtINEabVWLViMBOMi2w/5hRnygMWPHF5a3X61O+d
BOXtSaY5aFxZtHa7HtF8feUDfHnWL/fR5bNYrDGbGE2uo09vfBJ4I5izFHvYj4gL29axJbFHmlt+
saD+8CDCBQxpCEunAnU+vWptIYahIzp0b8+V6a2S2JvydYkC6T+HnlIV/ftBn1ZuLgq8HYbc3Duw
0gLNuTB/7H72Q6ilX/ySv+/NixcX8ZGXVGWJ6/mn5dPjGaMDc19WDiIng3mZJ1H12Vnb7EvHjXfe
OIy3Qzrm/7VkYdVeLMdYt0RX686nJRTW2aAKLe0uflfJDP0M+gdD4AvdHAmsV32xT353+OR5toGz
mi0wujQ/152DkaBmK6oOL35yUAPbZKa4suqxemOXcA1wErUM8Efm3DRQEbR7iEju2q60EC8rx+6f
9JF+HCp61Y37VAjv4e8nx+8XgrDpUEwsJ/EGt+TlZPm3DaQrsyzvvWav5n5G0DtYCDrisZgYF7Zm
k//nU/kSrQl07JqE3eMg+OvjZm9WrWLQsJdFOhCW4E4bnHa0tWJ0u10KHYKta2Wbtk7n/+GL8iPw
22NVjP3bp300ywLnwL7t9lkDBo3Pj7XLMsi0IpLuFzffH5Y3SQUm39DBdd36eY79650WoY7kPNMB
5Jx6AXsmeOu9q838XUrUig7VIpdSHGKrYg/GVzf8Hx7u8iW5em3CSIzP1oxjUtShqIW+j4cMIM3s
MfpwLtZlNiILo8zStU7a2pqgQm33n5eSpxvCdmlZLdO1PzkWJo3ULJWJZU+d2G4iLl8/SeFbGQ0S
sf/+KPzXL1aNxJj99iUdNbZ6G2rzfprNxnnojGSZrnoRpd+QmQ2vf3/Yp8uOLwI/m3acKx3Ko25f
/vu/fk5zaWOBksPdYXWu72ysKu6rCL6AY3OZl53E9qfqqy86u0/78udDSa659DoeXoafM+eruhej
2ZvhTk56+1xmphs/Z1K5903phMbd37/hp1Lt58M8l2B5z6ROcKxP53ETmrjJuIa2g9zi3A9VXYBL
eHS2LYB6VaLbdlGuzxFUldxFW/f3p//+fvkV2S0OAw/2y+dA6lJ2IclxM95PhHRVVwnTtyEAI48Q
LWOu2KztshM/2lkL7/+HBwtTMkPnHjc/X0MD8bFDvgzarvaceu1h1UJv4KJDQtbXrgVhKNsCHPKL
y+9yxfyrcuBl83Xpm9kn2NgZ+qeXnZfhCKV1Dnd4ACNt1SEtL49JiM3LF0OP35cQD+LSwV2ZHNXf
rI4LSyVGRbT4TpnuiK0OPsAlc1Iv+uYo0N4vtuQfvhaVGR0FMx0GLJ+LM5vRGTVfq+8WPVQohOa5
GxAdpVn7n3cGUelsiEvdQLK48ekgDw1N011v0Xaah28K16+2nWwIrJCevhrE/b4vLuU0UaYE0XE9
istZ+6+dH2IRpghONXdpytAeblOZTvQqi4Tbg5nPxanUjPAFnssEModpLtlJN2aCM/++Tj9V95cV
w0CeN0j9YFrYZf/6Maw+TJa8dc2drcENkxQbz9aAOhnbzf62Xyznvw11fz7PEVQ9rjQw3nU+HeSi
cEi5GBtrN+kh2YoG4XjFKkPsQqRpGceX+MRq+WrA+ocveRnMGTZdo2fz4F+/ZFeVOdXNaO8gK4cg
SoNLiGMCRyF/cC20IFs4l7TWf3+zf9giFKCeZ11KEWatnx5aWPYAN8GwdjUYBfhDpbBmweisnFb4
4GrlF1vf+NPzyGXXL97XgmLkson+taDixVmi3Eh4XtvXFV6PmKxD0uzwy8ChJb6FoTicRJ4Y18L0
yLMl3bX9RwcWeUq6vP/uYWcGe0U5N7nZGBuzQC7+9xfyh7P4Uqk6lwApk8bw008PZu5pErP53Ywj
7mv1M+rUihNkh5OJ3miANpMSi2g2r39/7h9+fRsDfG46ppiCs/HXF4OFtq7xcH2HfxVGTwqj5ZVJ
q1MCTYrI11UczV/89p8KpcsqZ/rMv0xaAXJjPu2qwpOJ06WVsevbwbv4QE1q3LRxTq7VbORR7OOn
hyhEurJ8WKBGuKu/f+XPvcH/f4BLD3RJa6Ew/VR6t1GPDU1tkszlodtfle00q9e8RLXnDzh3aRuF
twIp3wY09HU01DPhOfqUpFvczjodwLsbm30YZdXDiH7n3fg/xs5sOXIjy7a/UqZ3VGMe2rrqIQJA
jCSDwUnUCyzJJDHPM76+F5y6XcqUmXQfqkxMBklEAO5+hn3WVivQQOIa/+t9+u/wo7x8HUvtv/+H
r9/LCh1GGHU/ffnvu+qjeOiaj4/u5lv1P+uP/t9Lf/zBf9/E703Zlp/dz6/64Yf4/b//ffdb9+2H
L7yCysR833808/WjpQcn/gBXur7y//eb//gQv+Vxrj7+9ct72ReALK8fYVwWv/z+rcP3f/2yPtn/
9cdf//v3br/l/JgHLbaIP37+gY9vbfevX1T7nyxf6NU0oFSOoLX6MX6I7yj/pD7BebFWqWHqrxXx
gswu+tcvhvNPthfOEvYZnALJQn75R1v24lvWPw3y+9XeTPw2vvX/LuyHO/SfO/YP1E0XJlm7dr0a
lsp/4guLgJhQCv8QhfzW0WlY/biUlmhJpNREFVPp83TJh8bZVUP/ayKvQ0tWuviT7gA4m+wNTj0f
rTk96Y39Ei2oJZ221zbFYNzNkobeFmABIwrIGiOzB3Bsjp3HPJOa252vA3S56GZ6iLGQotGcnQMd
PRyAsga6Vrn4f/j0f3+Tf3xTZE9/eldE3hQNMGZbj6WfE8fR6upx6mvZTSb5Wa0GcNJOg1IrUoYt
/IFhy9mIrVfgHHUk2THe0Xey8opJH8bOgIPduoC/ysDn+tJaTOop8UPW5AuTzRb4xtEwSNRWTGmY
LL6dqzezRQ5cMblpT1G5zata8hlfnDZJswDTHJTQhx7NmEIEeMLOjGOqt51XhNawFb/WqBnzrbtu
8esJGrbJjPu+ROne1R07KO1q1ygq8n052BC+jFDkqFtnOYOJcu7sVGaqPN6yvJfV6jGIYwUFF/IY
Lcje4jgEqddGIRJXp13rtyY6xeYBD1e8ieMhWLZtYV2dytEP9WR80B1l2o65la+/TXAKSAKNMh83
1zqjD3RA3zQ60S/zX4uPI2cCjhvj0yF9jYzU2TU5CqxM6r2sqBjOVifAscnZLlATcCq/qAH6NKNt
3YQ8iHZsCMu14UEyhtZt2qpy5yq7LRenXSG7n0PiWbP0uDTPwzdC7oCNzz6VjYoRodI922MHWnUx
nY342JgodmYLmer6BIbEO2DIcpNaeY3OquyGrSJl0HSSeURtq+GYHgwP2Eb8Fs25xoiC9SFuQ9Lz
01VbOLsIHtxkV8PJxmWqYZ1uHEBdO7mLGf5f7xMm4KEXpCUkjaU5ZLp0LcCuB4MdokyvAf2sty8J
m/BASMYEgRYczaipTlmT7g3k5zNzuZvCGd4zk9SfUhq8JPWlDNHyyG0unwzaSWh+E2ZmlnetlbzS
aRmiKQP4NuPSbYy6N7fJSCWKQoy26TBZ9Yopf4prGJRqpjYHhM+GS5vpXdw/3LXfmFR9mw0WgtMf
bSWFQLu+TslZhmqjV9t6LN2MlvgurJl+XbThKcfwl4lMxrtb3NPZJ5xjCm1WWer3GAFKbDO2PwbK
eejUdc3zi6iCdp7c+1malX6GRa7PLMWzyjgcRjRmh9oADaKldQCB1nwxKR/NpDuKZ7nO/BHxijPM
Drok/mY0jaA3NG6hWL5xUtE5XRdmZ+5DBSS7HTBc61Q1HbeGmQytBjZTFPx1J8T/V4M6m9jfxSPR
lfZhRMv/9fOJyizvW5lXK90PurPc8aFUCt/tY+a5e/4ObQFtU/bfWiwevYai41Y8q20LY9nuL/95
jXh6E61s3TBtkMeGLHhx8+04KD1JldMN9e71+5WULT5azPs8Aw7ZM8rpxkF2iQt21A5WgTv2Rb9p
woFHReFdxtEyb5YiOIlbL964+C8A4nwETdUTezo3YjMK1s9gjrlK8afFOxMva8a52KZDgJwb2vSE
m6gvq0p8H6NZthgKPMIquwLaQjKWoIeWiSCgtFJvpCniiZeLX22lzK1nmYO/QeM8LsauhOY5mTAW
6FJClwvz7/gNPTLnwT/H6YOJdzmsVt6EVpkY35kwcMWXMlvzBlOEEULoCF1f34mrjhBs0zBcvDAM
vYphqp2T9XRlW/stUJKXmbPTG8unsKOyINa0qUgeo9WM4EXa2hcqS4u++VuRST6AGdObC7p4VJqI
DmvH56wzWOXxbjbl/lDm5WHUw2E7x420zU1atc4Q6j4H08YE8CXHVbkTd7uUu4Zuv2QTYO8yozBv
0vDUSkXrTpYNfoeh/3TdMkBqnvvEvtTr1qE5w7e0S68ZyZATvDALyDJcV3PWp0/aMj/GBU9t3lXt
C2qKBvDBHPDszLvV+s5foHOe8+qckahGc3WHgiTEk+BUrCtRXVeYrSBKFZenNO2hC8PP2IQqR8p0
7rsV5x2Nz2b8lMAoYUcACp84nS8+ZabZUh6EBSVmCKtiyhYGYBl+YjsZFFB9NUpmSKQyhDLg0VPA
yhCHeTCgaEyW+gUevL0jDUm2FqMdBN8cTjh0u7MUMyu3vnmp2gEgHTfiJlW0+/eLsiBNEY9nCa7H
SeAeRJAmDXatZAgep5h/NusyB814hI/wGIKD8ZmUafnUOBrbddKsqKcLA9MhzF/9pln338my7F2r
Lpe8ZfyCLu9t0fCkVTAyPLOY1WtBk1fXEYuuR1WjMSvKEAkIJZa1OLhomq7W0l4UcLCtf3dakPLC
+WT0oEa41jLGHai+Be/FVVm1PhX5m2Xp+fXh2LthltOyZ26trqfbCsXPRkbYNUOUctm1F/8b7YXG
ZfSZTSXN3xYV+IbhMLlDe1jaBBxw235IzUND4mz2+UNu2TGzXfHoWiazfzSIQrfLUii3JsqSSm7V
S2TcsH5rlkbHBGXOPCUT0oe+shg6rSWeZpZ/ZQLFlYqcgmNdBkckzZ2X6eajiMzKGXtfVWF1rC+1
gOWjPcyv1IWU44ioTa6tF7mqF3ho3Jysnu9KLEfl+mXWgnE/Qxf3JPR0uaF4zKfvQWaYmwbh86ZR
PsX2JOkY4dKrhjO5sRTu+ZDw1Doy1PamHRtPq1YeKSac21yGUiel3T2zcsx/qNyj9R5IjyO0I0/W
Dq2+2DilAFLN1uN00KBxghOnWzj7cJPHwxRb2HR3RB1Qi6YtM2eP/XoItroebWqYQid8Lg/wp1Fw
M7qu5Bknelop29jOr7KeXNPJfBEfRGkao1/OypM4+2hogd4q/dQeLjRk2FYzPuAAl8OHESkl+DYW
fBGoTJY2Eahm9nfHlrtVjmf44El+rdTBV2hdp7IxrcCPRx71dqdUTPaNzaJz+5RtnXFfGKlhItVu
eg8v4fV+8DSAitysP8MW33kiCl+/ChMirZ7M1ohCcMlEYaZlPeKAt/gAzxaoKjgPiEAi1/rGbZiu
wSvTeRyq39IJGIwIEcQiFP8VMVLFnqVGX29mHDlh1RHQoLOw1ZoNYx08HzYEQxfb6gLZg9b7hWoz
8JjIF6tshtPMXIr9KE5By2JzZCjoKWwfYvMm09kGrDU0LMs43RZxfYsvC0R8eKuAmxjp1loIMinq
fvFnxPkJ64S58fVoL8sjDfhXvDq0bR4id+jKetcyG+WLJ8xIBwLGAGRqpz60I8B2u3nDkYRxRJ4v
Qxo9KlLMdOlXGWz6HjQUpkuzsp+iidCePFhXatXL4/gzbtFBTtko1r6a2Dl+rPAdFvZm8VT062cw
Mug10u50xT+JrcQo+pdaa67twmnO4IbEQz5dav37HE3a13uAuY48P0bYwdYmdqsgrTtP7D3KGnKV
BHjRuqlX76GegW5cjwe0dUQinMS9zmSKOCTEpt/I2akagOgmPXui2LtAcS8IZ6RlY3c5Xgrcv9Fa
Xu04QqNS6p0HD8hNsLDzrF4/zov9CGkhOBYxj+5fJ1xCMfDHLJJsS7UQFKA+RK5DVffHLHLA1Dsx
m8b+iqHEg1xP9kNoA/uZJP0lmuF+zbiJ7JY8yD2MMV3ZJDhAkn/ArDN3ZT16lfSWvUo2PpdafTEn
tre8xX+gC4t9KDd3jQXM/6+vW1TQfrxuCs2oTbDnpWaK9/OP1x0Vjr6OgTIG0+unKsc/o1AAmJiF
u954X3KWY5rK2TbUTiKer6IeuCCrr+0gGFdRu+wQssKJwql6Y8jJrpWkG9Ui1g+MMd+TCW1au98w
E2lvRibTXQaPOk+jVZCqyMQpuT+wdAfXcb4PnDc7KD6vIixeovZvysLCJOun94pmkwq4beCgpf7c
tsErELJMBIYSFx8i25wIXQrJ6Yr1MJSq0dlNqBK31Xq95Ahfqa2xEmFDXbqIeCfF63wDGI256rbS
6O4Q1QLMOUjEkc0wlXtx52WlOxA9MitgZ25YmCczh1b6N3fux9ooklqsCOnJG5auIzoz1wLJH2uj
ZkHUu+B6BRfP7WLjs9c7aAl0wBaQFdsQkKXS9MNWbq2cLWiID2LjqGT70JvMrZRzdhfL41MOieNr
lYm1neHcvjcdBkQz9XUGFGXjD0S4F9a+FlnMfQEHMMYy3SvIQMs1Qu1mbZ1I5NznQ+1lhmJrfTdE
73/zdtcF9NPNMyz6iSrSPyr2PwsaR3sEfWHUsTfqEVpRa3Cl/E5DdNhiHX0qW4oJCLVwIw5uUSpN
hMfEF0yXRFwTx6EI4NYzRNwKDEp8WjMI1mhEELAgXezZqbGqRh5IYMD8NLKDPbe4wbbZYQyKbgfs
JjYYCknzFvuhB5xQ3dFWP//6fYp2zA/vE7EZzuM6RS86CfbPhptjh5lFq6boatfgw57rzo0GDkjG
RagTyGDh1YGUMhr8STnOTvowShBAmSYtPSWTnv/6atDF/PyxczkqRTLI8bgX6vpPFfgxxvsvVBil
xSP0e++E0S5eJDKNao2hg7HFL2uh0KFMM8M3dWRCCgAxWReAgo3AvNAAz+AcKbdLGFDXQNe3b234
70E6HQJdbw6Rzg8O7Y1IPYM0/q1NCIELmW6qQpVHHKBknnbDmLIIj4Zatrf1wlmxS2bWbVXZzBz0
AKvXw0NEe1JAJccK+nvdaTgfRF48tjvZCFWo0eVWXjJKDevRLJY/ZuOPdn6SG/Ce4VrWCxMD1hot
ju1i2N/wrek2sTMwErQWudcUeI3XkwRJdIkPeDFdWTmnr1y30+AOW2/iHC/XY0ah6bBpAprhU0o6
z0yaPSxkx+GLWC94THUEkZQ0KL3P/jh37KzLuAuaGBreejHyMjY73T6LD0gUGdQhvgYl8QhuR9AZ
cEpJ6pXOMoCGGnGvqRC9ZJIMlJi4g5rPmuwPCcJQrkSa2PTWkChEJH8jNTWMiO446iQ2dds+i0RM
1HWKQb9dEjIJtKhQfAKWSIl/W5ia5043XjVG9dzUolbaMjWVRQ6TZ3mQ+YkxdDskpcsWKxo0DdFT
CBVY506KEBiqvZf1+ltBnficy7NybvL40oQTClbbV805vY78MhyO5ul2AaEwlQsjQGtpSTWTT13p
iQwGd2yMY5TpMMBt4olgfU9hNR8TDeK+3UTSY06oPyjLY6gSAa53i4AbpBh32jUHziZmz6YL4wgU
dqWDFM/RucRPLRskjOBbMPE6+cA2kBFOyxdjZu9WTIcoR2McHC6KUq1SHM6ArFuyTRkxZ6PmjbxB
f/EszhJzikOe0eS72HJTC/uHWqq/gicl4Nd95A1luFZLsN2JOThb9PZuINf3oRQ/WvGAuioHTDIt
8bKxrPkazviEIrrfwnVhFBrMrDEazWF0YvZfiXxtaNNNq6B3E6cUfhEqFh4huFTebNcOtGumxLeY
MTsa9mCf9e8iyETIKg0Ms4r4VYTbcwNIjb1Vo8aYFNH1q2695p+ZvOC3sBkwLOApmkuCTEwhsnzZ
KV1dbnrbOogDxIy6u4qwfGus8Yuxpo3sKtBCWkiW4xjx10pb3RWMJIq6SjrFh64OhkNf1g807HQ/
0KhJhE3Se6BiqOTo0m3S6ja8EQrqki3Jh6ruNnNeBMcxao4Jdnb+oKQfeb1IWL6PyhmTN3+00/lU
we0RxQImGPaFpYc3JhIt0MuzL7JHpUlZYcw5iIwbNaHq4qBB1ZONJSznyofT0kc9mW18ooQVeuFY
92Qohb7J15xIrOECbYBU1qQC6479VcUNOY6ipHtR6i4CwE/qqs+ageUDwyi+yFASAiZC3Ar6g/NE
7noAMNe6ZeLcV6WxQCIPUgApzqs4BvqMHQIN8H3TObZvVGBS2y7JD50Z7yTavHt0pHy6mJz5lXFR
aZB6CrGiqFjqzYgXiJX3VLkdhrG4MoncZCtJEYufM5sRWGpRkQbiEpry0V5jlXiiXoa/41lerDsM
OS66UXyKMqO8Pr89R3xoN9ijmVPkwTgTbx3vNNAddVDsgXftFDksD2UwfT1do9Yop7a/tG8DROqk
eYvX8Mse45cJwwLx1IrIUKyYcGbjkUiQNqY66f4IfcOmBX4WiaC++iHoybLDWfCtX4Zs99dnHt3l
P595BImrrbGN5oRS14+RlVboTqYWkeXOMBHPhb5TgKi45ZqcdqX5e/8E5MBGV7PgjA1lOIKeEjc/
Ig+H70GlNovkc+CxlZWU2XHh4TznYbbnlhewSS99fGPG7fOg4shgtbc1ifd53bkbRGHeHFVnUTpi
5jA4Ljb7o6MQ2bX4eJrlk1hoRfSQpp2zXRNQamc0REnG+7Xc3lsD5eyiQ5tvMym43hVLwqUjn8Cp
1AoP+1q6s9b7DKB7pwAK2Yg0r2AAneMeQ1G4dkqKw8Vq+6OrL3I6KWdRhpomg6MTAwlFKW8mZXzI
8/YJa9MnkZBpBXWhmr32q0oscrCJcg+smAQIn80cpK5tzT6Kbyw12ltMGfcaw8pdJu1UMgq30Tdz
RXl6PaLWT0MfpV/D2B6/mij/962TQs3VFxVtJ6uZu8fK56sm3IcapG/pIG5HXOuUoZqC+G0nr8Ew
6e0IKkXrrn/zzPwpGGc8a1UbI4oiEIIE/+MjozggRNostEBj0KkSGa6axQ8MwYu6vXh2Mnv4bZDn
dwlcGvFmchp5P2RG7JBxQLGlgZL8N5f15+hNW8dQ4PLoihg7+vGyigQI9GQNIKNpJ22dSPKGQX/U
jYkKpHhS1uSecHSbjQzxY5IGbRbQwt90IwnQ/7SiNFkl1kOCREhLx+zH63Aie2myhQJwoyTOLk9v
MPsG0AcuCHOlTb6WSkTUEeYEKgHD35uiN9b+DOccyeWApcJ2BLYmM98noiLx6mVSDoi0nyXbLPZ6
9F2SaoAYWHTk8gKamOdDeQpSy2vHba2Or8FaoJFmChtNGNAzq65mrz6RuFJSuglNigqdVcbeLGEG
5Mi3nU2TQEnC05ArIF6HfZx0821IKTWOm+LU0dqMZ3k/YFNKhg+GaDFi46jAEO0VmR23QCSRYAsv
Khtixc5riTepSYJHQtVaobUQa3RUnfFttjrTV4z5ecq1Jzt8LQw4cGJTHVZkeVkkV0gX4X5sbCrT
XBilzecOBecGYf3rROXlK0+1il0GbwBoLhVyBec1xoPpUoiemdLhNBWpDPfH87UeqcqRAj0mKZ+K
2HWxfYE5poUQ5W2LdjHHN4PphqvVso9y7oOI47zOvRf0PEZiox3/QIynJAGcOk543Ipqj1jtq79s
2pqxs87qRB1f7A1VHD4aUfuKu8q9yJK/lmg1vM0l/G6KM5SqP6RwL962iABF29eJjk44sctO1Aol
ZtKwHPoqm4tVFTKAXp1LmTUllt2a4LZ1w/62BvgiZZPXPW8sT1UA7mMgUOl7boT4a4l5TnSMVJJm
31GZ6sb4VixI0QEVl91ihZA0RuCOJc2bttZvxfX1VvhmzPBq1rBpbdO2Ns5Af718/1xUQk6HQTSq
CYNZPtbPj8vGjpxwGfIScMja1YA+8OsCM05qXpL1sdHWOyRurTgqRJu5cugJiIdNXGW4RB/qZJzL
rrWfsRP9MV4ZnDGkaJu8/M1l//n8xITd5vxE/6trTGn9eNlBYcUy/l4avAeLbGPdaCAjkJ+b1clp
wv1kwdz46m4ZUOu6tUCxHq7qmiupnX5V+4p5bCt4FCumwvYRM7wVd7SWVCkPQ62nb77uEmvLvHPG
u0ovnoK880Sjlv7s31VbflKiUW1RGKWk9LCK1BmJFfOWf1CiMSxZ9AyvWV8tbObAoC4q5kWKGcEH
hGZRam0kV5Tl8bHbjRPBHkK5SxowKiH6RRJWPi0B198o0MRc2I8FA92UESLzeCBe1X8WsFsZg4MR
XGM3DMonUP2Py8zad7DZoENe+dSIptuOzn+CJRs2deSbSUIjJl31EtyZZWSjLUqcAXgYcSNR4JV9
rvmTOCBE+VV0MSurvR+jRPPmVRMjQkHRAlAMmVAwLUk/bOVvlM6UGv5U9qHkQzGEKvxa6DJ/rj+E
WTjjadJTn5wz8yZIGlp85XioFvRljjJ/qkA69hYtKRl7okhPdl1s3ZutziBhCgOuyB/G6cm0yiem
CJ1TCQ3y2qgNHCUMX3pGoE/i/8JxsPi0XJKz1i+T6Le8VII7pXYRBM+w0HxZrs5TVhhH+diFvXUL
DR8qhem8S7ga9pCjrtlA81qZdo6Zzh60AXpSPh9Vsi1mVpmSm/s4bEsfA7brwGnLNQfIQyf8yAYY
zlsdmSwoaQenHpiZoZaSS480duiLPGK+Rj+e7ikOFvsJX5NsVpRHOb1xlI7PXWqWfWeNd46+Vsjl
zjmbdNyDKAjOZc8FOMzvbORa+q4Yw71uFuFqxXJqZFZiiQcCDnMuo1kQp+06OcxSehMPIL2VDJy1
LhnAkwll3br36dO5OlDZVHIphx1Ju3epLB0bCa4mTofD+Jzb866jeho711hvjnGSgYsJOIeWO8ZY
bjoKaVhiIr+B4rPFjuS7Fk6+rfefC5uvPoFldyg1o5jFgg532UT+tCXpMQntu6j3rJFHUxuAOkNk
SXTJ1Swal7g7Jh1PIIbz6I4wTe3uC2hkqBimTYQLH62qDZbb52LW7to428e1s8MLq1Gp3dSbBfDZ
nM3HXHrv8kOdM8LettlvsFyAjHLmxLbxK813P7KKF4QTDqjXJw3gKsO/uJzE+UMLUzhRFLLjl6nr
8K7BNUIJgcFWxuqrctOc1M/e0G7lCYVOW12iafJqW2Eh7rnUjazcMDtWE9YX5vc6GW40GWHTsvWV
nGZmqm9u5uQGk7KR6uQK0L0NJBmyT+8CzFo/R0hYQ5e7o1ni4dNBBsyBfQ2f1ohzrHK2LH2rLtbW
rDFeddS9ngZo0+L4sACPLnWFTxMDSpwZS4fHt3hKm11+wsMAqWSIDReRMywM62zP2i0u0njPDj4d
vo2ToiW3pMiz0FVhQUJvK2agfr5dOvppSoY5ESJUvBSdm7DOz0rcn2hc0Uc3T602uim/vKz1N+w9
XNDi34D4eEH5fYASkukplkyYAqZYDDB+M4UqLVZjfJigLW3SSkc8geOrGrnMCt9YTe5jB4zBb7eH
EPkc0OeR4+zEZb3OaY/jAKFOgBVGesEVclvUxvNsRL9KLcbk+LuUo409F2zoELp3MTXEoRXi9Bxy
SRqAi1UKPwWUNkHfXtTutqa3gTnEMcpHH+oDntm9upPL2QXqtoet+GsWrHPYwXikJ+ypeETgpUds
WQ/RvgyUbY+RmqPW17n0Vya2gb8t5LH7UAVtbF8kab4bx9Xe6FdUYlvdKK9pif23mr7KugQaJjwV
FNECdG8W4P8pulWl9gLP+y6QwGxq5iZsMmBldMx05vMns9wFRXGnZvRfy/amkwYkJfdxENwWAAIr
W9nVtV8Ce49s7Q7Y1P1SRi8TWGenwNxGll3TkUDHUruxwaAFLoc8gXHgp3GNsDE6ADGKN1Kje2F3
mdU9cBqnieGJK29OjB+bLnfXsXJOuN9KEUU01XTV8mG1tNSwsBtetOhDiZ5ORQGtCHyhqiC6yHRX
foAYco8L+Z06fOPSpwA/eI1i91OvPwUF/kjWZ6mPLuRqPwv3q9MOoAOEBhZhg+ZVZ4r7uO+BNbnp
oD856oOsAYi6Dear2rzL1UVuJqRIt6HEku/mAx0bv4rQShkqGJjsPrWSbVKu+2cIoGJbO5TnCFWC
vvScJXHVrnnoqb8VfXpXTxYD+GDmx13XFafAOanNsVXwQcL3b0IdN1cQgsN0Y+OnDtLzbmqPDQsa
DCiSAGC/iCXT4a0Ljau1dKdWD33AbZgnBCebO2RbmgfRch9VyPz0+0V7n6R+Pw3N1TCn/UqMnrm4
EY6+pMOqXZtraPMkYFq2VOJf/1kzLz7BUwIYrQzKJm8614kb37Ze9abCVQ2JD+aDTHChIEu93r5t
tdgdjHajkCYvqrXLCvQRVu4B6N1iIhYFN9Sg9rVSr4ZC52TeyQqRvl1d8GI9IOH3W6Oh5vk2AImc
iuagUfDUTJ2Ig8+gSY9g52tDA5AqQb1jmB7KwUNObZtTXN8lQHR9UjkYh9mupk8tKYuLy/ymjzqy
h9aCbkvNzZAYtpWvqvECMATsP7vdcMCN0g2Cz7KGHMROAl9owUnWsr9PKgTmo6KS/cGHA3C0oSIO
RYqupGG+9xpD/XZ5InmGtfmswKii8YIf9J0yUhFHa2kuu2h+6WJvkFJPC6Qt6OmDNX0aFL8idfGM
hQqLYr/E0AwMI/DQej/2XKISYmLW5TLiDgorZXvVabpLKDsmSmyoTWEwFk+hPD80DLZvsITZ8NEd
jWE5jtLkoSFkjVEyzIAmNXvQ4xH6R/hOsnxXpj1O3PVOaYBh5wWiiXaXS/teGV47fIc3qgV/rgCl
EcjZHcMj7yblelmr9s2sczhn7uJwvDAfkDunoGQdaVZy7PVLFaXvU5tCfMZjcasU1nOK2ffGmRR5
M1G+Lb/rcoSXAF5Rusr76a0X0KhPVtoflcmEGJ4+LDHl6A45rqIkF/U5x6/LlK5LBxc50MD0b3S3
ipsHnIsuDb631Cr176UChS8KZsJ4HualhQ0qQ2cuk2uPmzXeC5H2NJjfK+xAVShwGTGqaiH2l9ai
MHGNiXCyOrbFSw9+chyo2xYqJ6ffUmib0/KbNih+MJuvjW26SZ5qPK7SXmUkJBzuhiU52TQ01Tzd
066+RLpOhzfDHA00iuZcFH7UfrUsaHHsZ5j6bKMTirqbWEt3Jh89A2EXwFPsgZQulvIptbtzucK+
UEa/gZ16qyHOmUsZn8x2ODKGT4Mlsk9qRqRD1LRQpDW8GRoKRq1wB4JMfgU0piMJJWwbir6/T3QG
/Ap/dFKD+DHG+k+V2VsS5a3LAGagXdsmetEQB0QaokGMLEz5G8pABFp9cJycLDiGFv+VzBjLFF3R
nMfOxpfOGotTZZJVR1E+H9JCiRH9hPVelQLpobGxfpUWvF8ryPmP4D4hzWZ25Yrvmpk04u89H2Hm
hO1W6lQK0lnBWcSPBgaYkYVBaF98GZUlzkLajDmneHEyf5hxObgDkh+/zpf0ER8ADmAb83UHOAwK
A0XziIzLcwvPD6TgqZnD4nku8ENi8VJSHPP8WR77bm831eSOQVYdAgP/vmkwTL+pMEwTL2mUtveY
2yh24hdM1HLZIBZrP05L/oynSgG2TVaO4rva2vItR9Jr8V0nQbnNjD15q2qm6OWCF6dUvXSs6Qfr
QYm6qN1Soxz3iUZEEbxinPvWYswWgv5dpfZVGYOhesjM/JrEePMqyupthHSvt+Y9faMxpJwzDwT8
Q+wpY/aenBWlvo8SJOOJWe3MIcs4sgZ/bI1jqYDZtRtXH7QHEGXahlkEWsF0tX5NVqOmZIhfxvY7
peOjPBUPER5eqGPYSSecYlrnc05Gy0XwABxcwpRTWj5sTtr1fxiGbaEo465kDz6WFAw3VHC5Zi9W
cPNE74VGC6OiMNtHI/bwGfaXRgFm0saB1J6Vu9YEqjxOflzKtOOi8MnRWr9X8QFu7H1sBVdcA8oN
HmXHobwL+mncSUglIAlgLx6GUE7746zmv0WyHwCg9Fd1WgRsN5P7CsLJNlhwDULZvLUqVJoRxolj
qdw7NlyvpLgBTgfu5zioOJJZZvhqRRaqY6DvSFdjtxi7AeHbcjunySt7ztEZi3stBxdEzR8aUeMg
32KPKmgqLI3PoDn2zuy2GMVfDPTy8ggBe2ipglfmDV1MJHu0uvsR+CuS/uQoRy9mY3Py05NCSTe9
9zJNWy11IF7eqWZ5sqT6Ujp4q8nlsutw7tZbFJANjiBTZTW7bJn8mhazSwjfqdBwQf74zWx/AKze
OPhYK9WhjbJrkts3mI9tpdR4Tpm2qPGPDjFiHVXz3BiaO48GzlnRxpK7B72+RNb3il8aVvoH3eXN
FASAIK09Ce9TUeBnkRiBn6fMfoYUJMas9iwJpwRV23Ydda10ZrCuK5dnI6JIK9cfKpDjbWMlAbYr
99C7BzCtnLc4iuXMFaAXBpJ7yDjQ8MG8ZYiefmCQA9rQql9LDkIPLe4Fjzl0rl6ACSjl5WGTm0Q2
weCkG0yCGBO/LnN41iQkqXizP1lGuZ2r9qgnOH8VSaLsqmctk3RI/NBgwE9DYk7heXh5qjo3kske
UaMjvEEtcunre81cEpgfBpAKpj/OJBmir2eq5kIdIHPrSjVPigStfsEseod7ZrxTitUHII8Olrqy
q4sM2k75pJJJumhXr2UnlfMBk92OrWjc2QCqjmk53wj96rK2KSRzeQniPD9ltjRsghCualPY402I
heisre7qQxO4Fi5kt0hiTSyV2+C1Rmd4yBUpPMmZtjWIqOJdtlZ5c82ob8Y+hwZuY3WyYdxi3OZS
JR0ZcazdiNx1086Y3SBmh2tf1fsam755rgNso6yTQgeFnI32N/JkbQe1VTupPd4BYV8nPsW1YY//
C/7GCzolsBEAk0rrJTfK5OLgODGGcnexNecjjZRTr+kTmm7ic9yLtLOUcyzGWAmBksYlYNCGvRAu
D/j/7ZoiPInPtMemBMR5lWuN1+u6Sk0fI5M005FcUGXeVN2ieuxj96XtTRVs9S/Ruqhj4re+lwaM
+0gbSmYWpG9Fa99jCPFdYd6BziTKxyWUP5aweCA2MbAP56OsEGd7M5WWki7A2h7W4G+xp41PYhxF
FEKFgMFysAOS0HF0BJe6Rdd0fbWdmrew1yQvMEkQNWoJXz9Rshhqc9I8+GqE+XqWu0nqvI6DTpiy
tIdh1bANPaic91xMNKSaAmo5H746a3JMHSGMZrTywxIc4yxnGabDaXC0faahK5VLxiBkfHbKlr9k
o84XMx1tg9gVUUB3RuXorO05EGn7Jq6fc0s6hBhUeLXU4JSb209C1CQK1HnUstOq+JYJma5DhWlD
tLNzCrR3RqTu2atXsw7er9UFH2qR/i9157Wkt5Gm6StCB5DwJ3Pwe1fe8wQhOnjvcfX7ZJY2RlXU
krOH0xHNVotSEUhkfvmZ1xTnybDewc1qPu9o0w8XuWUoPxnKqPw49YcrkIaCK/x3o1C9eZm7KFgD
eFCzLfWTxaJrTCKHrXquRBTaI4JrV3Zns/Ek5t/zGbtQXqkFBqmW00qHeMO4aB+L5o77iZnYO+BC
/SORIb2QPVCunoR5axKeBbGkJsBNa1dSFWIAMMDiNpbPzChLqmJTOdlLF+hQofL2bpA9fjXpxynp
MEZRs4vHo9QtRC/3WycnBAYzh3d2iL6aZQhLDfuoOptyploZgL8EDLfUSi387ds7zcJ0T615KMI3
kbd7BcBwYaoxINVp1sXrxi84hEj5ukCGN8ztpZmDfhvknoLCag2WOsw5Uf3sNGzSUpnUuiQoY/uq
EAltbzwv7XLGfyJ/xyhgbwCuGJoV6m3ti6K5LMs9NksL4m3uUb2i6tWKBgdM4eh7FZ/UJCCc6gc6
EQjngYEZczCWCdFfrVho+s1+jOutAvAqBIjqtodwH8xhRtJPInQVgkBNa2a/wWq7pYjx9a2iWSkI
iQZ4H1oC7UEXMMxaMyjTKh/32dF+1jRa9ApJrJZbcQoCdzlg93ZE+8SRBjMOGEp/pwbSWk8MnACb
bhw7YiaFPvKqHTRqvz6/TD3WwIYcL6thh5qBvfNytOWnE8QFDS/tEffZdzZE0SQa5SJt74L0Dqhj
gpnJRqt9zm1toS4keUg6s/wwZLIfAH8aCCMUYg5+nhk+VBK8MpZyTOSxU0qvGHe5Oa4VvETRPgPJ
jiqK6Djo3J+Vh/qd+qmdbeIUg4ei+iZ0ooe1xMYokCE1MT5p5XxDO79RyHQ10Z4olmqbEjaqGJL0
0hmE9jQ69zxDVG1dNiDQ9gFnhhBjIjXZc0S1jsJ6M7y0cYu4opwlqvGXo+OhUuT7UYOpku8bL0wP
cZMLNgwnqKHG2KvvMPUgapr4UQUH/MZI63r61I3GrtOLwxw13zF2woEtpqcn2hvF72kGJvtywFZN
+XlZMIHI6vAcjTN8ORg9a6TeDurzYF1C+RiA632/hE3RrrjMYIpLxgVqTUDO3XZnhrRPfZArYRoi
5YyXycpuMVVCWZI/MxT3SzMTZQjT70gbNdNKJziV0UENg/yp/Y6vq72WU7jS9x/13n70YhddSxyy
E4lPS13cPrR0guwzA76WxJVgREiag63LQQlTd5CdEntTzODn9TwddhYBRWI934OmZPJp3MQeTnTb
JOvJjY24hU7J2LAj2KogbzUoL2et2+7Vhm9q7v0lulE/PYihkNpDinND4jBgxq9gJZLhe1hab2Po
YECe+ldqmJIk831jjTnLUH41kHSv8urNoGkV+c1rGYEOR5Vk1di4vgWp+WAOyG/rFuYUbVjh5F5V
xxrg2juBoMZzje7sTp1vdcB0MqijIOVUe0gPKellOjNkCQL+5H59KPD5MJk2COtLHzopLeec4UA1
Ynen+GUdZCGMFLFSk4xDBelXYUJt80SQcwXQZtGOuFbIswi8xaZ38ZvrMhSWMWmq13F9FeRAhDoz
IomTl5Iz3VjOsFUkySFzoDoBbV6Zru3tvLqq1irkpUVugUxzoLWxhcHfLoe6iRiRW9GOgUG6mYf6
oqgdEoewZ4r4VslEHueRYyZJVNOAoLv7VCPbezAb+5uldS47of/SePGucByxszjRKwuUJ11lxooR
crArAx2sNfZh5caOHFCAZriDbEvbscxouaWTvfeMjNGJfBF1/NUh1FHMmlJxo+BV2rxnmH3AmKV8
J7jkg4VFfWjrTC+WTSfBjUnMFm8stuUkKX6B+VfeL/umw2tFnVuk/DBcznepJMnqg0/bnePGen5V
Azo1BFbhQoU89V0ELI+t2dQn9f1xz/uuGcJ+T34V9sp0wNmKt8IZUWyXWWPXAXQTsMFAZrnX6kXU
WFZeho4tjhVQExAY8Q/HsUFFSa+GJXjqJYqypvU99WF51bZY3MjYmQQRFKOCFh4EJxX+1YWkp86h
Cv2TOiSRsMFJwKNitWGqe0aw8gtmNqUcYqsZferAz9PumKjcx2X8gl1QsLOAdKowkqY2t1eEm3bM
qFli+N+DlAlsZJz1ejWgTLp1y4oNn5PUhOCjV2qV1OZUKKasQHBSpytz6puDSikVancswtfY7n+q
a0ZFnaTz73SQG++3DwCtjglWios419Q7jM4zviX4EiIjsCoWH1fXhTpX4mtiM34tiKLqVlNfUEEZ
nCz6WoS0HNXdq09Y2EbONVn6/X9fxl3gbeY2HvY4Ly1rtxkPirxjSiiZk36Bo4g8GkT7pfdpxUuu
tmS22rF1mSmZqPKBN7bFkuys0rqSMdJtQwj2Dao8Fkr27xhocA2rIkxOKe2HwMneBkh3+5xzXBtz
cVBrlVTDjJtEcFQHfaCHRtwE5AtrD6WbyGIsXuCno8AeCt3YTNTtU9ijDqOIyuXQr8e5RxMfbpPC
IGYl3TensW+MyA4wxWH+P8a9v9cT+IMhNq9GhScDAgUbz9TOYyLukcZ/VKHNlnhUxS5UtwtGUDR6
b1LJ2FbQN6/iQ4MF/u7iKoWcZw7SDqpNlOMnhejvxKrv1O28ND2dYn3CvhtFeWwR1lYufEii3PvA
2lvyf+2oThhYzmorvvUV8KUwiJ9N3EeMIaG7lnnlCo+UYq12hsLIuQaUv8j0iVPy0nUw3r7o7nib
tNFWsZwl7mYZyHbiNrnHP/gJHeVpSWnRSBChOSUw9PNgr0HiWMdzcFPLqb2ExKl0wQMBsQBMn1p/
Gw/ZE28anGzLOdr29NguSUc6wGM6QfsyU3WLXtKMyP9ygSzKGO4tUYv90ABz1spvZmd2d+6Ihoqi
moYeuPrCC68RTtii8oTos8BNxxm+K6iFYkmoBXGH4EKzhj5T+iot0g5iABZQyVIDNO8ltjCDNiR8
V3H21EZTMg8KgeILuH+5Gy6rcMqCN1xIyrlZ9ghtMNtq+h8K59lHkj8bgGw39QI5I1O/dVy6p4mN
76NonMuculd1wF4tdbFvURZP8bUB3OBsWomQkq9sdghNF9juqk3ZdVDVwtp9tJHM2Lu4+6j1tvz+
eWidg7rT5CFRsEWVJRXho7WUxDCj0RA3+KJ2hkoN1CKoRLuTVZs6aXNp33uB4yhMkLoS6OrRmf4b
mSTs6CfC5q/qd4KZLvycpQw2auPADYW5kcyNGtnpXDx5E+iULc20QQXoVLvdg25E+wR9HoVgagod
fEnT/9RK0tDZlhDQoN+PI345eZC0OwYBHGFAwxIz8x7BJEPb661d2WfLWdPFpe4xn1NozaFhLC7k
YuUs1ntiP04enQN8pOJkvlV1gJ9a9nqsi2GlTqCK4Ymbx9u6e0/72ri/0tqghb4AJRNdkwsFnpSW
vUawmteSUBNLJM+BzUjKcSS/XtpYKJb/aDh3QKhey7S70Ad4x6wxbnytAxvPHpsSUi83Kjp0ffNV
fTmRj/cZHuqmUSOtK/UDFCRU0q/8pcQkvTN/qLxKhR2VRySd42+corsuWwYPMwNyiaJS2FzEwZHT
GOHLS0KpIpfYsIHBGhXvYDKFwu4GScDV67Oqa9WGVxdYUYa3XlhtA1t/jn3Mm5ZntevHRdLkQ6SG
psx6DwgjcNugK7ZP9aSJVSP3T1pR7tKB3admvg8GE7hZApwmbvWXMfB+qlsDSpq2yg3mGJ6G44hE
1iugeqDnt4FffFkKiABx1/m3jEFCYIQKyK3jQYb02lXsdPds+WqVaT8byQXXKR7Vd5xTB/4EnMRh
xtFn1taqyA8Gl4wa2Llau3jc9WWPYzOhpu816IoFLSyj2KqNodC6RhOckLRns82vSzjTkYVjeujN
6K6Q1ZbIWn2VZOlZveqoeY9mljw7URut9YrpmfqzyiTTTz1m7OtGckanlh+jvvTQ6T+REqd0pmet
Qr/627UfkrkiK+mUB1uGQU3Tko02WK9actZGvT6piGlPGeTneJ8sutghV4bxYAlcQvGYLQKnDBXq
Y8m/SGQtMElmRZWv45GZV2OFD/m0LO/hQhewJ5h1vNN2VWDpZ8yNcPL+SUPyCjRPcdQd4/R+88lU
cu5RsAgQwR8yYa3ltEq9bajhm1JAcgDaT4YaTGaB3TgTu9wyLqlIYKDYrH/IlW2DmfCIlwF+ITtt
eBgon+ji4mTd2YO2s4bqMUSH8hx4xr236P3fpGIqSuqWvl2VsRrEkGqqOK42vXq+xK5C0kQKFC+1
6EVF7WtQ4do+0wwvsGlMOusHnvVvdYaKZjzuw8kf3qso2ynvpiU5oTUPtFwqA42glCjzID6mjdVy
sWYZ3tLYDgOcYiyPG2Xd4xLtLnm3w95nibq3pctANThLxZS72+gR4M4pZLDhVfdKh4BSYTzbGc1V
9bEcDbiM0eJvJOO0Qp32CTXp4Hs3qeVeqfsW5iI5hiJlQAcf8c9tFvOxtuKnqBU/I90+qzCuamZ3
jgHNx0ALVPgoXZFvXUwMsoSEPvV4Cyi5IdNE7bZBEBagQ3VnY9izywqdeUDFPelY5LlUQ1PNjJ2b
11oHQK5XZcIdY267AqqrWz1HhWFvkbLbRwM/Oexp+eA4f1b5mOsNJ8+ntW+D4ZjIyw+amUPQGNr7
pHMfaFOxNNSrWdAHN52EfNVpdfDNAZYzA6q8LtpjQmsMY/TXtgjyjZkBTxLoBm+xBXM2feqvA3PE
gc+IkCdE4WrnIvK0cVBhssEVrPqsz3ZNTgY2MjI1vaGCK0KTT7hOvkWn8jbDTnzH4PgvbbLcXSvo
9BfuARNJLpgx+RoEAQrYdv3m2s0Bh5f8NICB6WukgVItLXZ9c4aQdqbkItx5SAYyKb0JS8DXWpTu
ozRhPIuudZPgxRx24T4xOV6ag064YfX9pp7XS9KPAAJc7Hqg9Mx1X59roGJOkZ5EQw846wdm1pCg
ei0Nae5CJje98OzNCUofSHbce6Hj4rvc/BhHpEQbvHDbsY3PUeitMCtCwajXtraLhRQe76xaqR0F
O3EdFDDZOqQ9BLomaxpS8ZJWlwHjMKqv6rbNfVz6BArUSbjtR727CjDmKu3ABvdh38ExySn86S5N
RSewwcPyxJgJk9GEtfWEgfGxbrAum7GtdEp29RCZD5yHsP3ZxcW3qOGUDMZk4X5h3XZT/boEur4d
RiQc1C8VHZgSK1owLXh5YJd1S4eJhnVv/lxmMIZptWxMbaqPgavv8tYAZwdS1eldnMIiPi0+aGiG
hJC902JEtSMU/XEC0JpHVcJ9a986lvfQ2pULd3jGWZL5eDeML3WbXwqb5pBwQfG3Qnut3BC1Lrua
tg28xMj1+i+eX//lh221a9wCeFNGrreAkBY9LoJ10meH1he4TzKWYupGy8EEdzKW0ZM/I3HlgQyh
xSxu0yJZVqYZAfANZjJLdG9cDRPYqUIHQNZzjJ/+Ct3wjpE4aMAZPkzR5g9Q177DOt1kPuIHTdqc
G+wZtz6oZBg8Y7by2uy5nvqBeiGZVlhnRPlAv7D3GTfjk5J1++SqmxDKSaizt2ZipQfcMvj36tiU
M5J9kgzdjn85B/aqwd/w4eZNY/ZGsYGNet88a/RZlxGRlqZ8tRjp7MDp7YDd0ejyH8zwuwuY4lIl
JvBBbzq7Y+s/9+Ivvza/Yx5p7qIw/hrrk7iKIdiJJYiun0EaL+cAciS2jFfIcdHaMl28aD1qb/Dx
gAwoXLA2G0AbHaOJ+m1xhb8v3OihZwqAoA68A3dg9Q2h48hk+oinzM/497nbDrxjgTjT0aoSpGJg
OI+NMazm2hiuDKQhRjhJaWJgFxUBxMdu8eJW1utED+dcDLCBu5YRCYJ987oNkm9+psVHK++8k4u5
S7+MLnbwRQUghJJjLP/KKxGuRU0bT08ZLEflz9SdMigN/ZHeWHKe6oHXiOcU9CYES03GNqpN9Du8
Auk2sFqyKijzAjRj6EF+xNuuNPFCWRJ7SxdDbFu7fw6m2t63DtJKkMq3qDkFF8xGL1bk1sfRrZ5o
xe1NC+itY0NSywPhQDDGga33xvYqoUevteZ8cty8AxPG5F6n23FqvAIKDbuQ4AbGIj23sbQfYS/v
cn8AxYO956byQ1wrtRxuqKyMXMwlFcL+b5nHv/X9PulKfvq//7X/UUrtxfazduQHvclH1F7K/Lf/
yP8qEUp4Rf9vEcpdXGR/Fd9/fFCh5N94V6E0jf9Q1UHNYqbgMvX1oXC9q1Aa/n8YMwkYSojMQrTw
4Pv9rULp6v+hvNIl7hyoD5MNfuv/qlD6/0Ey0kWG1EU/A0NL5/9HhfIXfoEuUIGHN+ag2IhUpiM5
Ff/gFyQ9GMjEsphu40F3rG0PxiW9ViNlp+OzgyNvhQ6QhaeuXj8lmtkDWCwrgAQDoOO+lco8Exe5
hsPGP9bwX6QkFX/gn/wCHQMpS3pPQC5wsBKR1Ld/PBmeTpM5lXW6tdwq3gcowK76JZrWLQZKO30Y
L74mzf3wFnamygR/NWC+WzxW7nzL9Du9ny0tudeM2Ea86HuRLaiPWX7AKH7o8QAFFphVWzCq6F4h
doqFFK/hDN2XyMEEwJ2cTZP1CUfKdVf4w7v0h5pvHrHwnC7JvYvO9AYVmeXJCsStnegPv395RVX5
/PJ8fN7bQ9iZbfLx5c1Kt8gD5Mu3Mqf2gfe6Fun9kOcPDU+36gs7fW6Qk9Bz6uXADe3DWJoP06QP
J2wiULCKgN/QZ/avpUI3HBewNcijXDBKwmqwZgj3+0f+RUBCd9iWvkATxOOBIa18fGRSvwwCZOpu
fA0u9+x/IxCTdI/+SDufJIamHF8wIIdA5Ld4oF+SMvxqz57mXP8P9o/4zEFEpgQtCy5Fg3zcEp8t
PZJGMxonX6gAKp2AGPQoaCWXBMzf2vIgeRdB25LVkR/FMbSeYsy58DTzOOvVhJKbvjDcRfKBNOO+
LfPwSgu7fZxY0bFYBAKmLYVrs0R/0Ff+96fGcgOvD375ZRWHSQDrqQaeeqGptDiZRYUK9iuc8F8P
ERc5JgZ24E06XrdtuB+dtrqAdLjHOwei/zzBwgVAs/jU4bVzQv/MAeXMLKHor2qJEImB/29//+UV
L/nDZoWqDGHMcuHK0DNRTKF/nNQZIFHfjKy0aqSqBpaGM/dmxkT7Ulf+A3/wGvdWuoTczWkZ2Gc/
8jELNbpV0g36V7q/D0Hh65dm0DHhsyhJJNT9EXnlLfyZ+NXVQ/BPzrCxNLu/qK6Rl7CPI6MJry3r
ymIusx7SyKf54zPVb0PwibKbj6ltSBK2HGmkzteGkQV/ePlfhErYZjhnccvD0CJa658YuEVWeJXX
2ry87GU1UTpAgY+RkEsDYNVlBAci0EKQIhGq/qGZGV+xGIsgpIb6Xrerp8yZmezlPVlO5Ar9a9eM
3g5bu2LDUkcnzNfirW0EbxGQgFM5JyCta23Y4CpdosYAuC3R0+XLLs1ja5Ut3Vf8xcUhN6aHrDDH
K0tgpGrTC1hZRQ1nYJzfSjyTy6AnfpUz9I2qekvE2N4YSavDJ3WSnRk79XWbaTdVsIRXpQtyvMng
GRh1S8skxOJaz5N1PrrgDEqP+UldWdf6PH1lwISYr2WfAwCfARbx9Xj2rBT2NUOB1YRF+hqVbv0i
is57jjAbA2xxsY0xPy1hg1ii5S3A6TqmQ+PwB4Mfwf37QcZHp2b0TZ0vpQzN9E/cwH7CRZzWM0Bt
PTnZ3TjdmdF4k2u3VgtKziIGnycpMmh2zz3+CzjGxcySOveocSXqkQ8WihH1WE9XWRXGhzILfrqD
HlyVpkvxN010deT31/vWQzwLqLswG5rvIfIl0TDd/v7EGZ+Zjmw6z/IJaxbrKWW0Psba0Gur2agW
d1MxPD5qkV8dizA7pnYcr3PLml+JjMUmi0AhOv38Zsy2c1siAteklQuoGA11+gRlssO/Lt/lfd+8
TiNUQrWnfv+oynvhQ3AQrovLjY22kIvg9WehL4c6f2h0+M0eeDKjtTi+gbfNbe2J3b+8UEpAPWqj
26U1UNdvauiD+ZBpD3lMnzwwyGrLIUCsll8K3/ymAF9a1bk3BvL/d47f3Add0DyDZkYNAy+5W6vf
Y9s77DBh/aYllfM0zkwN2VoeF+oBv6ocVaVKHB2vrOhLhzo1KUDPGKgyKoEUw1MKCuX3qyBkwvZx
/zlC4PCBf4ny4rQ/3Y5aTv2Zp45OjF51EuRnJ0gppR0YIm3ULDhnnGLUGl9xwlzuwwzbGqkV47S9
WGtLFF9PQQOOKmJ4bVPFGPWSborWh71j7ZGMoLHnT7cGZEDHz+hJFrr5lPQoHAwFWwCAEq3fRWza
qaheAFEsKHhYCCdR5jyroC1oYReJfxOk3tcCO7zj4Lp4nFcx472KaSPrguwEcORjWJv541TJVjIC
MhB902uDUcL6HTpIVRqtq3BM4bJ4EP58htQiGZeSVhnCKSuiXb0rKr/Bebr9sowTpGih5ztsxl2Y
eEv8aJR19pwWZitWftcdq1wER4ro9uIljCyd8bvoNOl4QL9jFpa3j8ymXDtWru+Loi73iDO/1GkN
ysWfx0vnObdL6RLlAsk8idHuSK9MM8uuNReM89R7Key7TYZB5trKRnRaK9dfN114zhdjOhj1gJ6q
7GVGeGlf6XZx1aVDtsb1J8OMxia/dAN31/P31T1WZH3OfGnYTFaPCkeq3Wiedc2kw9vQnez2bSzO
lqheMIV4VnhNs2b8rjCXDVfj5v0vaw/p7chamks4SLxHYrKjDXfvx1V/dNzhrem0/FprUv/gF+14
LJrlK35gWgwbxEJAKsjaG0SiphWQRlyXUQe/CCZcBxtFZsCUbv64hK69yeqJOvhLAQ5g76dIVFVV
1hzEhJn64vT5qW9nCtV63BVtUJzD2Sz2gK7s7ZKN3oZ0AJIM4eYrZtnPGDHflFLF3kFnZ4c8XHvT
w86k1QTOpW2TjWnF1cuEZlwxt19HtsML4cLftnEMhqGejPkM/BQSy6LfxP3yVLZYmJixMM5RV4Z0
XYR9chFsJu+Znr2uaa5ELYte0z+JubcAD2T2MdQaWApj/sMZy+m+S7r0HMs0PQvurRFVqyptIRXp
61CPitvMZ1xmj7SG8Xf1zk5vpWtjojHYyTmM2Y+EDPGiLuQ2MF/0MHaZDC3+Rf1VN3Q/R8vN/+ie
+8stRZQglYDu7cCaxRLoY1y3p5yx7hwbrO9ES3qxgrNZhbI9YWvscmgYIQcYhxftrH5zpnukp6P3
5tMAnXUzezNszNgHQLytXWOClds+o4hmM+hZdx868ze9n/NNbo/toZLdEB1hzEe1d8Mny4KWzXjd
Ok+p420zd7bQsJviQwGfeAe+M6C9M+AtLwmwuS1F+uSFu0Po3AR3H5B6JpP1FcPOZ20O7Ueu5Irh
5vTQO5O39rtZfyv8YB3Ys3gO83KF39N4DhtgUmNnaM+mmJmzWMEOcX1xyfpm3lYupq+/j8T/cnXC
VZdGyGgKQUX6LLLTDYFe9gyzNiq0mtlr0VqkKSg7r5mjjq/3s0eHscLI9i5PA8HW9c3TmCBLjGU9
4/0cbVrdS41rvM29U5WJ8tpLrD8Q0JWI4udb0xcmPxzzdGrfTxd8XIVWMTiA2JsANcsIMrgK04XR
2O9y5O9gOrO2z6PbTgi8aXcoGMfXM4CU3R+W7JdKiivcN0ltsRAl1xWfVFQ8IDB9WibpVjlVqFzJ
Du3i1s/BpWH3fLaKHFs3G6ptZB2TqPQRB+Pe+v1j/CKjqXMqOBOWa3n0TEzr0+EIAzLYfgJOKRA0
vmCkXV5H8fSXQEfq0PnTNq+r9xOrTZ1PapxooGacYZXZWfeQE6JCDa6vJkYyjiyLvpRJeAXfcTkp
sbG3EGbmRQ+yblMyUnv00+CLMOrqXkea/Pdv8ot0Aukbgq0C6VaH9dTV1/9HwdSCvQq5nNFaNOqf
7VSbp2HUsnUCOiHqDecyJj4ltKaHO5PR9aZEghmdVP81r/MHuoYEPNd+MnRLP8eIvdQJsjrQ/nPQ
G+mztthwJzrXOKOCsQvnhiigDfq+b8W4atN23MRacokDqzziWG+f7UTYf/ClErI188/da/KZaHep
6psOhvOpJgpxCw0pDZBoR6h558dZti9REC+b3t4Mtv9Eo9VHqM/TtiaCbwfbA0Af6MNBpTyam23s
0Cju86VIdhpEp02VFdQ5pXhJi8k5i2LazOlym1RBcsjg+1wlooWT3rjln4LF56xNvYj0MqG+tWnE
iI/xuDO5qpo68zeuM8b7FCPAXZfEf5mL/tzVerzXLRDUg9lAeC4EpVL+ndulfooSzMZd5DwRSHyO
XI3c04f28ftdpCQoPq0yT8VS2+B2XOdz687Rxk6LBptVlt03zLj2GOU55ypM0wPaqHctWPObaLQo
xPoYvKD26MsLJbe6auPnuX/s2/57WkSP3tTHZy+YvY0xBUjAyZNVTQy3/Da6KhbXukzRiP4mFhUD
jho7Uiv3qvPs89AnOQRqmiat0dcnYMJbt5mhUdEegihNuZ7XDoMcssu5Qw2rR9+nFnV8h52Itg9x
UL8i+Ponw0/XszXFf9iHv6wQ2k+yS0p9JP9Lof7x85WpV8XoN9IhzNxoNwW0+OLEj/bUfDXyLfEt
RniCsWnQb/UTWWl5N3fNTSF6hNaH9mImUX5Z9DwAq25zUubUPw2WNSESWMLa1y2mkJ2/NfEf2jYj
GniJ6UFE9VBOnwXuGgG1+E0bzqh8igfsxL/OvasdPC2TSsdWe/A6miEYKdgWGbBkJa51B457FQQW
JUoiDo7cdRmdO7wJrG2uIbD0hz0kT+I/95Du0LYzZX/Mkh59n9VtYyCIs1egNmjWtVhHQYOZRFpt
nQZFTKMZy4OuhSg/VHzBIbGCk/pl1K2/3oEKMzylJhrCK2uqQKJBWGDfgwKhEygHYv5LEAzpeZkN
cayzaW3C/7gZqXAApIIRCpck3sTDQuPVYmA3eE2+QjmtXxWOBioSge40ARkKsmc/64a/SXVINtEM
gwRpAQWSH6wke7Z8/apwC+0q1nIyUB51KWdza2XDYzNG/q0nJekiLY7/0Prx5CX8YfHYXjr9LsP2
ZOfzc4c6L4m8+WJGW1r7OqHWl7CUKto5OsbtSB//cFJMzF0tfUbYZ97PKHe62dlxl/RCB5A1d3V6
Nn6i34B5ehFIUd04kzhnJBoX3aNmSoVmPLZ59irmDHz87IuTbqRizUOhz0k2fkDJk7wfG5N4XXvF
fJ2jin4uLHOPnJALFrG09oEIl9uJL+flt4k5HcPSyw4awhXryR3XaT4Ex6zuk71m/sjaQR7q3j67
+JchVRa2NxnN/1UncPzNEehcF2PQ7amdVj7Yjz3CA84mq6RUFVfLyrDbu07+OQsp2EqwGGdjSfbM
4NOdqg8GoCfAAsxNlofWT21ozvialMKxX82GxjBp+j7jmr/EZbZNWad9Nlq2lJUBQCnHlfI8FHPC
K6t61yqX6WJpbfyHY/GLABaBw7VtROO4vSyLOcTHwBGZ+VQmcQNCxdf9k+4xuNaWGuW/DsClS1P5
XJSdt3Xr+DWk5bdmsD7sQMYvF81HYbxtQOBrRnQzQvhctjVToKdSFNs0JkjodKDOqRZjkJAPf9iS
//rgru7SRsO3UBD1Pj64brTBhGxcRNXuuptwoh+Uhv5t53QJwAcT8RqNChpRCQ4runwSOCJWTlKE
/SrXrP0SDflTK7x7MJNHL11utDxy9r1M5oh5D9kVdlPhze9jkPjlGNGoZ6ejeGl5jiAKfXzmIk9o
TTU6qYG8xzx3pONdDUf+5itcB5iA0nSpbQFDeAWVNNpB9Nl8F+sBFIngOBwxxXg2YuDWojeSQ2fr
6yysbaROItTVi5Xp9TB9ivkuqrzhT0np5wCKVqfhMN4TDsttUwt8fPimYMjbZmOxjeaihYEAENvD
OHrT5c74zaa4OdRVclIjLGOOL21SX1s4kT3lFUOtHuj9sSzCu2rWxxu7MRCoQYET3jooiNHb+2Yz
gcm5g21YvdEOMjh1IVltpZfItuoXg0Rj31SAEP8H+bb5a9qPz6PjYWrKBJ3//XQI6lrvQytAfBai
G3p/RoEwTWccghktwAl+A+KaWnmhl4OxandSZ9MNYkTul+4GNgEghnIp94tlbJ2hie87iGtPTWld
knb60gsAo76oJ17UE3dlBEKjigo4Bsh06ITtlWw7/UR2JhP+OhJGdSZ5/PL7nWd+zlNlfkD67RDF
Dcemqvj48WoqwUVHLHr73k03FrfbGMCabsXwVU8h1luDfe3XoH9Gv4EpklT1BoRPVpbdwUVwSAqs
dUfgjkTjakZ2sWOYIYs6mC4FDbfEfFAp7dKBYsmayOQKy9qd6mF6sbizc32Tc+QeffxTb1RjJU21
5UCmUezHlgaNEWr6fsi7xz+8ufx2H64uHDwJW0hi2rgZOp/V3ud8rPHVTLD3SDJ4b0hY0dQK64u6
1vVWGHBe9GQLHKG8tWmY9qupGsrrMC3XKlEsR/Q30LdKT2VrnCo8fc9aAvrc08zTYjvjVRmVxxoJ
liSsl5UNbeEkKgtVF5lIAbPmpoT9v9EHYJgT5f8+8t3bAGbrZuyKiJGve//7NzZ+2c3UXCQ4zMvp
SdhE9Y/f2p5nhJB16+85jQAzeK2SkEQT7nlA1sUgTT1mRkKm6xb3uo4opeskd79/jH+b7xHlHJbd
4Q5EiObjY9T9AAJucaQiKWokifWs25O1doIsedCmhwjE4N5PaoOVRvQ9IYHdTgVrVJWoMOm9Saoc
6MB+cgxmbMTqk5GdNeShT9/UWr8HnSD/U6nx67Uiy1T+QyIjZD//07UyeZUBVQiEO7J0lZwqL2gX
EOVmEJQHkcfuZkjRIjYSmne0gPXraNFeDaikV1Ps/vD9vj0sSepeIg1dX2E3waV1SB86B60pnwHT
0YjCUzwi0t+J+eX3S279cr9wD7JhEPRDShGB909VgDa5dRKz27Z2exJJjsDS8Np5rUVndc62qB6N
F0SHYqSRh+WhgiAZtUd0jV3YbS5UrSl7dJrlNbHi4L6L3B+TEPqhjmbtql4WkhP/x+CN4U0nf7GC
QzkZjJLkzBOMzFIhkobwyEVnznZorMC7BjSpkehwogrutb2P4MPsgTjMwxZebDlfGBMcFM+Akq8D
61MwZ66TPzSYfl0UPFEROASTQovJZDTxcR/6bTlD6R+XjZhM99KYZbWhR95dwri/n8358H8IO7Pd
uJVs234RAbZB8jXJZPadlEo1L4Rl2ez7nl9/BnNf4J6qAuoAewuybNkpJhkRa605x0xCysFng4AM
MzBCfqiebAl7Sp3c+qk9lXam7ITfmQ6wAvwyhpAIgvIB3YG+v89KQiXsB5t5RDLetQ1kI67dSu9z
fLKGiF472dwEhkJ7NlA1N67NAeEjIwlLmsITQ49qPajGJ/S8n1xFfcJhnp6muez/OUCIrVpUjzYX
fyudTgh+jf9+yzxviX9bHjHX0WMyl3kNMa3/enX0QjbD1ldVNB6I056lfpFludMTm3XII2LBsnxg
6w4t87UiIdCI1NNsV27EV76DdgSbHTIu7OpxcvoOGPZ/f33qsjH979e39CWU5bZG28D7+O99iXw0
VZ1ZkO3yx8pVn2K+LObciNcZCjZlBjVWtdkLhrdip9FktSdD27U2qBCb6WxbkvaGqLLuXIhCvB92
om0YakZHTiDbMjF498f4/0iD/4+eELKApdtKSJGlCZPI23+9pMgAjEybLd/Vonx0arBIa3yhlUt5
hYTeoi/RPp7SgLA3MWBa3QeDA7SGc2UxyDwN6QCoDt4KWO3Z058gYwZHO1GG1zaW1k8FCasrB1Wl
uWRh/ue51fz36/4MN//f151iWRcLatvQqQ6sfz/tqf2g6o0GmzhRxHhVZ7hrZj7sujbSd1GfP8TS
CJ0nt6BCsZhdBnMnb+1K/ngaJpLenr7ivlh1JeglNRs9WSUEVmkza/d/vND/HBBzrQ1qUwiytkVa
+79ebTHQXcvGlC43rLb1s/vfS+Hf9jkmKkW+i5Ny+gpG39X7eLqq1AnDZJafopU9OWjk3TwPjDes
gEJzwgFzHPt2QNKwiA7++0td9r7/vJuJ1+G1LkOPRazzry+2SNImqWXigJVJF57AdHPohinaVfi0
QS52DPCkKiuOlWnl/3zIC/Eq14XFrClHUdLiBqgxsTx/FSxfen42BPG3Nvvxfk6qczwO/WsvN+VB
J3Fwz0osI3m4RaI46xyGDkbXtdeuKd/NNpr2zy89291SL756TepcZs4y6LGxX3Xc39enCCXU03Gj
TxVQ1lHVOfMlcL7BQyyjoY6iZenA1ZIBQ1Kf6s3zl4rwfUfufbFpCUpFBC2/MKUEhae2/aFNgmQf
VwMGPY1zd9as6fxh8J+A+g86unAKkPgc2ZDa6pktS5+seGuV2ngohi9mgaXPmaE7W8Tg3OGCrBSY
nxtbHoPS0WrT53hdTgdJmaaDtTAD/3mhlm8dAj37kmwdssTI2Q92b+5IEd7bvDM3KiKb1T/vxaAW
BQ2fadiX+rjFgaaBxpWNfYX/RoLTcpbUKXYb6KSrMMnrlZFJ2rUfwQswkGnv2gIITtPkzqkb5M3Q
Rm/MjYZtOdbtS0g0Ge3H8jYHUnEy0ukjYA++t4Y9eqBgle2g4IijqR2gmzF/Ql2bvshasf7fS0t0
pVhr6L2dEIX9LtEZ5+sEx1/kgAC7RJFfWOa/JQYXkB8c6vrs3nJmoc2u1Jz9Wg3fbhK9G0b7WkmZ
8WqD7aQHs9aZxz3UrvRJocwmx29JwQzQMrz1aG+GJnyZRh2aauPLLyMmPLfsoYCZw2uky+GrBAT5
BXizqbdQWJJs39ZVcariIDpSRpme1Orau4kCIRPNwmNkopYMxBhGYezZNvlKWeW7qW4HJ4iHkYNb
gTgsQbYU6huCUhU/90xzlHEeSeFtKtBvk00PdmDOMQ10tGprkYPOIAKIjovoqUZktxZKdpH7IL/g
3HFJ/7DJhiXu8ZBG+Xvb2SigldVTEtSKFPrQ0hde1vQ13T3l8PxQDdLm+XBgM1Y3Cg5BQk7HTV0H
2Sk039pWl49mT7+kDkEnJVMenip9uBHJKe9y0nAJCWRQjuPkEE1V5KHWflh5+TnY6UG2p/aW5vl5
WOQ0SUrmlSJTPFRKfQirtHBwpMNs8Ls3xA6jM/ixcmw6Oux6SKi2rgwj4MH2QdMcZALw8dJvYWrG
uuQ9N5fn32o9H4jARnLQagSUJaqKtkLk0srUOWD0okRo346Jt8D4MmD2xdgmtKkgd8nELjsmnNu9
Ns7mNayxfWkcv9eBWehMYE0Ouj6WmSDM4h9EGlsxzh/9Emq6BJRDV7iFohDbCbwi0w498TSYl5jr
ovFQR4HpBFkTek+LWa6TsIuaAdB9qJ6lQpu9aPlsEEzABpM4oPTJetWh/eogTDb98sCHU0iV1jDu
thLpOEDFQ+IYEtGliN9jHo6nbD49m9kc0sXpKZYjowm3FYUrXnHmmz6pV1EQ/c2EErndaEW7iACa
bodvYD5n3OfnIqjBmCqDQfZ0aK3lGfGkYri2XUZbXdQ9WruOvJBlOWBm/CFYeJFqZBBQBSBr2w+W
9Nimv6fDkqwKNPM4RRdyGnRi1bQvLAmwFWfW6lyjFRARmxfgdvmchtOETe8cMis+Vf1RTariLBFe
GqUWnHGiMoepvo1DkO+eY/unoIIgip48KjzhT1lJhw1532SGfxtlAwRclrO9jBbQpRaoWZpsSnwb
P75Fm3mMRv1FCuPNFJURuv6sOQRBqdNbJYhu9K1qWzKr90TY31VW48Sf/cPzA3EcyYpswyU8K8Ih
VoLlzlrMkKk9ZRuFA/HiZXtF4BmK8V4AAEPhz6jMTr7SMJf/MK/4o5s+/mnb7lGgWEhlWntjaVhm
nqsHzuXilBCY5Pwz6JdZ7rB+bAZt1q40KUmHX56/0gS/aC0Tvn82fSw8xqGy0ObOjXgdZBQ1RRaB
M2FxaTLoF88c0VqQwNKP+cDCQC+tIK/GxdsYbHOVQTPtnKVK9IZoDnfUUcFoMpbI03Q3alnz3iU7
4FOruKmjb4sq1IVgd0XLhdNG4/QuB/Z0aFRMn6KoGAFIkrmvhmnTMSsQi8JHsrEUFjPYIFMCKaAU
/h+pfHt2eotIJniugqTUIY+QnV6HsrgMHuqWXKhp7Mj3MuN1J7JqrQWgnFOFf/sp9ZjJj97OkeqA
eExWiHwYXC+XxcdyBm5UOzMeqGFHavfnJUo1/W8S1QpcyDglcNj0Jk1Ih+f9EwnyokCy1CRNQe+z
7vgQPe7q6kULJuO11Rf+t/t8zrRh6ZkBkN/R29vGRegfhypJ3Off01i+B2qMOYX6XXcNWlGS4J3l
hEU2GDW+qZBAp4byVieYaiUUIj+qiHwMtQ6pFv35mKZQMJHO7esg2uP6A1YiuD8E2Dx9Kvdqm5i4
uQCA1KSR1B1IHFzbBNbQh4ROsc/FboDGKuk7lOFtdSrru9lZTokAw6B2KcUlFACww58Z247V38Px
d/jNuLPgb+RhqD0YuyD2zgNWGjRLdFj/iJuWf7JGYXdYWajNStCOXT7KCzpfdSOZjGt9/OotaCpm
FfywOYYXeQIWZKfiLtS+cCMjKj0JIGaQTmxEcUQirBF8N1X8mVjzr4TaBDyGV1bWRvFZWwJ1YhSs
7EPfxToXz6riVYmGkw6p2nUam3M9ysO699uYHiQHbiP3y91g++YmK9nDhYmJ1cKatSewagCtPzNf
YJ/fjVBYvNyOP/QmPVcAsDb1RFKH308bowlwA0QxiAmLMlXvmXXWCWJK6Lqou2i4p8Z8YfB5TRc1
rhlM77k/aZsR8YjkE8mJKbL0gQk2BK4o4dEImcSW6NB4PbGg5ZflxwnLeVLKzBQSrVkXWMc27RjL
j1HN3qRGebSA/00YVkBIVnkpgE3b0saIppGeBNsg73qAHWAoz2MZFV46i0OMInKKwisLcrPSWvqP
SgompoEROoEiaC0PLvGVWNJ12fTK0uw4WY351xD9cZDLHV/7K1eYB0gwU+J6V6r1DWfIW9aoM9Fy
0TUwxputThWgEfrwZdt7hT39VDM0SPi6vafWdIZMGIaSnZ01hBpzOR21OQciUcn3pNUyB31tSfBZ
S7LmQGxVkNqW67dG7oiIGQUReBGcD3xlukdR+BoX/h3z9dvzRmGkguixiUsnamWA4VVp7W0aE04Z
+k5gVZBEg41SxFfJKrZxXuDb9g+z8dc2hrs9mreaPBXg16ibPUOHGRqpF5XsS2Rw67lHB6Rj+xok
5pJq5oDplIuetzuj/zarzXjhbddjINRZYpggK3BKDzmXRVN/aHohioSe5Wa1/Z1E8zdqx1MxdS+D
rL6ZaoxmtUYkpZBd43c7VHrKidTLAmb9tI1TsDENM0xCT03zw2jtlkhCUmSMyhI3qe2kTQWf0Olj
pYa2UjSbXlXIIqjr6F1K5LUwStvpbBIaAZEzxrHFRS/+ko+ysvJvkRj7qJMwB4RfY5VSY6j6yVaJ
5enKNSdHWjj9Vq/+TGUCqupGy9SQ9GNtT9cYu7Gk/m2R68EQZNKl5flhBqqxytPkRWhs9FY7bMZG
/+RyBVAWIAP4oBwyFS+nERFsOVenzo+l7aRa73TEjXU9wVS002kHTgXV9VJJpcSFE/DndHPxYzOp
txTypftH8Nb4tNvOARMf4gVVFKD4S0E8ySulx8DURa4fs0BwLufxhDb30SaZ/QgUQvekbHzL6BMc
gspWgG1lw6fqI8UdgolmJVu6VPXtVQube1wm7WfSg42KJBODf9pk+7zWFk7LeExq9s+uAptdzlPn
UczexgYFcma3tEHNh0FUedbpTlbqmw6vkG/4Tm/wsAYYiPHj1B+VnLsGqgkNC35NEkc/ivVgs0Ii
6R+8Cuzm69Tx4wIbUhRgDO8MnzDvtqq9nnX0MHGAsxFZQmOxMalhfufg2eKzLWXXB/yHxNkJBy4i
O0S+GQkkIzJD3/mNkWCzNWOeH2svFz5hco0erYgsWBntdqznW1u3bDATwk+Ji5cL+xH5xZkELW3d
G+kP1NcLGkI6kxWXHAKvYW79InIDUD0oTjBRFiShBlx1CxE3B6L2B8GOZ8xMdfEamD1I+xGvKvQ1
S7sr5ac8gOGN3xRbpC9RhQ27q8FwI8Q2zYsV6T+9IPSx6rbfcS65RpT/8v3WC/ws3hAMqt/gBW+a
VMhvtrxgE8jOVexfSYZq3yJyIcM6jzSSQnRlcBBYGeig9n0pHyQtmDdEKvypOkrueUvm4T1PKv9E
lkrKT80Mr1FhzgLbiOtXbhjhWtzI5qWQJgGDULV3eVuAFJnHeB9Yeb7Wo/yYCqZZsarXt9aft3I3
c7MFFIuhkE2vtd4U5oNKyXJTABUUDN1VlLxtH1lHo+DuMDjTMtCGRGR32rAREJDNFI7cPKkJCuLs
lhKc05aJ6hVFEIGIK6SbVtRH5lfhoVsb8dGs+qUIZO70bJ6+xL3FuSC/xx0IRvO0pHLqIfZi1ugi
XGmV5YQJmTCN7rbcgxJrXBmgjJ0BqcUYaXzbSZS9hZXBBEkLCNuLyU3jDD2Yq0pJK4dRcuZMYIzX
hdbFiIbz3ovCjLeGbT2TZA9VGXIYcKQ9d+3avqCUqBcK7UtfRG+2SeTBlKIn7urJSxWt2droU5wi
UpMD3iynQXf+pdAAXXNlF9OYRc4hX1/88TczDE4ROtKE2qYJoumRE0+wk/zgT0Nq40oek9LFzN95
TClOgcFyzQb0UgP9lJJ3+W8//FWsW8TaHozfaYwEdoqdjow3AwwhpIOVAgSVXGBcdfcpYXUNif3N
Hln3u5AARbMb8HgaYQpbndEy2LHCSDgDopzNzfjQGhERMvYS091XXqLJBURwePEmZBpktd0adXby
MAtDRcnLmnBKZaIz0h6Z/UiiyTyZv4g+hFhMTyCuRq+u3UE+zf4ptsVBW3Q6RXMZwDUUWr7tRZEe
81i7GWOIFKkMvB57gSJtlpdljdp7ONH2etdKJk1MkEfi/gzjxlFgk6NSO8gTp/4BzRKESRjYYPnu
uQZOtR/HH1En37LVU1i043ZUOUJacPodNB6w/nkcK370c5wgnhUrvZadkomtDUCDGpbzKjgFm7Ho
bVqoTCHLXv8GT6KKH3H+E2cfwPNMTgQgObJx6K6xFD6quTWcCRnCfgaf994P8Qn8zaZr/fFciVh9
TUqsjjzzcsvpiz0/QZWhnqxYdJSb4KAaS1bfq7C9klrSqOkhn8eVsIKvukEP1NrhWwSfgPIevjts
8iLKDiLBEhjmMBdNEz9TOM/bpmGD8LWUznS2A5iqZq3p0WhfDVDHMYMGroayVJ7Wo7RPOKFk62Fw
gRcFoytGrOO+0A4R2xCvA68gyawVupzgVi2GDQ73YWMy8gwVT4VYmJqoyXLcELaal2vNkus3BrIk
cJSd+SOJ3yVP5V+r0O5UhVTG6nsP4E3PDrpO0emwcQ4jnZW9QCgRH8C+07vgFfR/zMiDsODn50jZ
j9pVZDub9ArltdVsZvivcvo3IOJPUlYKRxe6EYv/hIQBmODeYCbrodwo4zmuPwb/2mu0Vdi5VNCp
6kYiGDr1YKlpxT3IXOjAuPNSyZvGdTS4JslN7BuBvE3DDMAX7Oxec4LmN0xXpy/Yqus/MNN5hZh6
LpP1QQYB+Qu/EKVKnbfwDMm6aDHIH7rgA64z/VP8ASnZbRu2webhI5yyXJ5As36nMQFENCJYr/iM
0teBJTddCS63rUiXWYSuCTnTtln8ZQ328qgzrCdGKguSe1LAUOnYIdfkezmZlVsfpTGe8qjU14qZ
iXWRBs06ZeDUZSA8W96vgooLyH4TKCyOzS2uFWUzgZ4hLEgnNzdTH6RY/+QyCay1MdbuHGTlKmnw
H0rFn7Rdrl+awZXEatKGqb3jrKO72qQPl5FKBYQhwFVprejytCqxN4+WfW1oRQlxXIg0PWhCycno
Ts7qN6aH2GvLFq11rXvhYETHDB3QfuwNY6ONoX6Zx4bpA4kaQ9e91j7crAiJ8MmWIdz1oPB3IQuO
0wHifPF1/G66HoF+Ka0DPvHKkabypHXKTiZDGz3WQTDGACSDeRRKWIfDpujXwB3YnT5GQWxvRlOa
vo+2VvrOmyOG2oUCt2miVriXqCP99F1uqTzp/9IXBlvj2nXmmtou64FxoqmCAwbeaa328opvX/Fs
bxMdogfRjlWYHjisAHqvm/iGZIJcrQoxc4soEzPItRi3acycbTzGKA1eZHxGM2tCszE74L/0D6Cw
4uCrqL0hWfC8tCC1Z/2Ndd0C3NRrKdUMZbZSHWuZHh9WvbWhRY0ndykFe0n5PqaWss91PLVJSSh0
n3uiMgi3rda890Aok1NtNztQN8jlkHKCjNRGa11peUGTgP0r2HZqj4Q7g01VuGWT74feOEXmuB3U
18L3N2GnbyZfgoJCGRuHbseuvVxn5hFk4aogXLj/aE/hNDp2y3tily7qUodpNr1goplGsCTgYDOM
yZGjWkys87cMmK36oqg1fgaeADtd95oCWsbyWj+j4M83aj24vkaVAPCv7Lg/yWnLJQY9MbAwiFGB
dQTJ7zLmd3MlXjXMgMb8Rs92rUblkZRSgOWl2oJlrjZVqe/ZqQD8xQ4qQRrWJ/6Lsq9oei1UDNZh
R7DL7A6dTEcCnBVCs4ZjJTNJ9MCd7Cj94GDSRe6nO9ZQQhZqt2yxTCkUxuEECIQR3BsEuYIJtUKv
Yes3X0CoVw3FEUJIntJmY+WyawwPzu7sRPqmjJNj1l3GLg32SZTXt2z50OTme+sfcG6rXoKlCbIK
lpW8q9hPWre0Arqkv2h12ODEmzSScLEM28CHdy3ZsUKVRlAYOh1nALIvGyA4oOhLEJziEn2GCZmI
38O97aTEQqUxxO6aJDFNpvEQcBOaO7sZtjABoUxLLtxyYFc/Te7NTILmPmCsTQsXUrFFWTealjtz
EAt909FMzeu4R8LgU4vuCbiDOtQdDSpAlqOsyTPsAQ2nUBMuGAI03KjgCNe20NYVaWJdewnDzyZ/
MexoTeXu5OboZuK+cA9imVgRXAOlmiI8NlZN9s2iFIkr94G5EwGE2wGckhFJlitLoFe1GqlXOBMT
ndWnkBd5WrZ6AuNhNCnqb2ngK4TCEyA7Qi5HWSStK1OyV5PIyDEruuaglilrJ79Ku1lhytBbzRnT
jbEQ+6GrYsTgnxtaRwibsYC5kvvPREPhHiuw8ICrqLugrnfMu+tTlqA6GeY0oApj+xhN7SSmIPjD
dOpKzjoH2HQ6+EiK/FU1QrsvCmiBhCGAiu/NV8CbZ576TVlttAgXS93BLM7PvSYf8zrcW/TOuiY6
FrQox7mlBW3Rce6Tu18vxunRbtysUqmkTMB2Bj6nS1M1bwKs1E1takAy+nTupu7DVAoFOPgdIam/
quXX+t3o8ouUEOww62czaA++9EO8n6dp2cY2lQ2S+4PU+Ss5/K1FVHtI4mZSCzQ02TmpX5pqefmg
eEFLgEA7Hun2s9681rFY5x3EZM5l9KiY4Fym6icgwUlRX6QAjyNufHm4Sfg0g4IldfT3VDHrkTvA
72/0YqgNdpm0JqUa2VFJL5wh9S852VCzchwFJWd346abZ5XMYrKhxujS+P6j6tDBaxQzJO814O8h
h+BOSveVXn5YBN7s9D5DGpfVlqs2xHRxQrhFXfGdAdRd92lQXESv5JfMrIpLrGfB2tKVxH1+rSx0
HD049x1jzHfALPR947fRmewYN2B8ehihMcoc6ZqrPc0wUiW9vjYF09katAdbW/qOljJYidYuX5qq
67bM9DkK/FiVZYGVapS1HfJ9UgOBs4rrr5CBwaVnuPBQi2s6muKNfzQ7NGV6LSyeNtE30cU2CYiJ
yuZQFb5+4h7uyGU459ZcEv9S5NeugKmYkrUa6Gr6Zk02R6HkLaDVcJi7vFkKZ5KAszaCZWZ2a21W
PAON3sdYWG8ECkeh2AWh+tnTsj/5elPQ1vGVk09sCuHtB8sIa1dVG+klzchuUQIErpaNiyC0cXYy
xhWH3Er/DlYyHUrVHA/Pz9p5VjadLF3FVYkQVNbs/XpFHHPXV6ObCkGBhE69M9epkRh0Tg2d9uWl
k+PypNP+Bj07HnKznLkEKplhJ4NuWbXBTCvnHlVdReJVHuccwSODQm/5gGF54yswYPWYdDdCbvJj
KHf5kRYsBbnQvKkAEg2mNURpAu47QCB0k03p2sJHeJf0loxUidQiOXvpJOJt/QR8uT7PUAtDYLpJ
Z0dI5uNfoam1DDbJAhE5PfIgw6uA777Z6OIYloBrpBbJPHMW6t4xIV0JQjOWDw5esEStmXeitPDL
Em9RDu1WHstr7Bn0VMOwIcpHnT/M7pxKLT9xfR+oU09jYuyIwZwvZZUXxzmx33jAxxNGVzDD0Xup
ZDfRRVgbQzxpjUY5WllLrGIjC4fnGWJThyKnVDg9duJXy30P6D6mVxVrpMb6cYGnjoGQHlnJ+5xW
V+ANU/85tO2fsJwTIqID263KYDoRXimjxZKSI+wJ+l1Cfwi24yWc5xQo5kEM06+I9hCnRlhtok2T
vVCrH4Q/pHNJab6yopGG34K6amOv7lQSdXLNb/foIYAbhB6ZpWJNasnfIfbFmlyGQ0H0DadTgomK
QaFLFPnZ/vnZ//+gRWbN0gHWXXCSiXyzIlBx2xvEEHEQMpQ4h1voRBpeG9O+8RzEDjWB73bm+K3K
CabmRIdW1ucKT2pH+TDrKVC9WnoPVCp3qd0atT1vrZqBER26C0nICwgNTfi4hD5pHKxCSTxSa0uB
2NwVX37QK1LX5C1qvM+2ciY1fZPKYCBmX4+v5qy259Lk+jMluE71dxBCVe46s98C7X8pUmS44OAZ
qKRyuX9+JhSSa4mU91dPwUgltNjNxpJIUX0gAy+ad+lAGkEzKdbbII+NswMz4KHk2CBKXYOR0csC
PbMg/xoi5/RVpLshBjDxKCWDw5PtSilA98ptaBkJNvt4RITWVt7Mk0FwZ9zdijHS2LPNcMfWGHyU
zAJ0a6y/WA8n76RUwbAz03A3220JN/WDAYaj+drdVHLb0+pKnOhNAmWzsLirhBz2ZOTBDi7WvW6n
1G9d6yWQho8KIZgEs9jzulatciNsoJFm2u8h7vwxh2AAsEy0SVdJrCZcT6uQbAb0WgjPM3kodaMf
ppy84jLKbhkYAH5mimvBEP6dDjIyufJh01I4LDJX3PQriyBptXzJUju7Z3VXrOitkmOjwLFWGvGt
xxbzJBhntl3MO4IW5t6IDmNmaR7qp2IdzBckT0uL721QlK9gq6gQB+lEOVnFW0r7Uez6qZwfVRF4
BJI4fqTcMjnszkHYqpiJmLOFuV0/IqV80QP5pupj6gKUn7cpwiin0pDhjCVFSNoM9L1BpNCYMadX
e1DU83LujIJsz3t4jf0o/WRp3XR+TxfSxjoSFiFVxUTsV+t7RBc5Fb04GYhnUZnFOaXrse5tuXaw
5UOBeX6Rf93Y2b12aRsDxnH6e+rDc8qwT63Jknx+8/NDI6OQaPKeo5CObASE8e+8zh55y0NLd8ip
/DXS2g8I/1+lCVg8i8FxpytfIyu1Q1qw1jlo9eaQeDNpWZ2Wm+uyk0iP9A3EDn31PgXW25hClzKG
KvXYxcnjNe3CVZE1OSSepqq/0sKQwR25wZz/I3SFLnStc5hVJCmnwZ8p9V3o745R+q8qp8FCTTd1
VwWbXlwGpmp8K2V9q4b7MQ7+SFW9JWoSbC89gyAunDl9ujzKTcfsHxCmYWA+miWafyIHKJX6c43m
SVOYXtK8CxUZ96tO3K8ODc+VSBaoDJMRn30qAQJ6jV1aOOZ/owq7ZLUiv2kcOMqm5gcu6lvEebw2
EAvU8qYk/8wVJVkV5kgGwjj+1sVST8l0oSsYOFaKyAiflx6TClLk0pq6H2xnAf0idoy2BltAGV4k
xQ3Bo+FQPRUriT5vaqNGKM2YsFIckfHgQRzxS+khF1BE56xvOCoWmZPYDOL1kiZJjFERHikdDsLS
H1qclU48h/tJM72hZ2SUZucM8XyZR+qdLYehbOczlYzqozAQt/RxwWLT5B/MyRRm44z7UHd55RzO
rqFSAaCo2ibwei5l332OVOFaqv3NiL242fK8Hnutc2vyRC1zXU2Z5NVSoD/qiiC1mqmJxNs4M3un
xCmI6lV4CwLlwyc9ZRS/deYDQvvo7GaLPZaEKX2lTuAY9auZ3GHWuGF6krV3meZGgCrSZBAeNyZd
cwbiEn5N1Qj3BsOL2o/+tAXvi5xKDwyd2aGV4+Cc3PyK9mMEOpsTxFeXfUfjTMoWz6fww0N8EWDu
l3QHcWUhuNiplb4Feb+PBwsReh5R1jP5IffNLDZ2JR2nJT0BWftMxxFg6tCoVBFAy3YZyKQVNpvg
Hc+nzVI1G/BTKZ4LAz1WXZb5bpBiCUp+cqVlbfZ/8mb+pMXj0HHkG0NvYryp09TxLcou4nxi+ZpV
L7kAxVB+TxA3pEzzgpj3XuU3crpkD2LaiQ77bXIxwgQysfwyGTaujGclOOc6kouvJqCJT4DUysdF
CrsJoWyHOrtjBed5YxdYqTp6v5ewJMW9ljgYl1K0jBtZqWD85QTJVNKuIE9MTa4g5NyO+7BL8RHQ
GOFBItdKoahsxbqqzzah0kXxq7E0QtyEk88BFWFJdvZOSyFiRr1sXut4tE/ZxtTZdOwwSH7V3FNW
ML5EY5idEH0hACGi0E2EFv4KfGvXC8t+w+PT7eaEpMu4Nd2MqN4vxepWrY5eIjQSJMmoGEJ9JVGN
hHgBs57MKzo6QcKg8+on72QL9S9StbGCvW8bxCpzo4sLk4N+etSpeddjX3PrDPtsZchAP4tzrKX6
qhpcgLyfCPx2VfAXFyxihs6pYhrGyjc3rDT9zEyqi2g1ZEzo6PX2ERYlNs2s9r3CL3VXJauWaEdA
NcgCUCcGrblps1FyZlE1L5J/J+gjv6k0fU9SWzJVjWMvOkBkm3igCEbs5NdWjt56LU9pkQED6ue+
+dZn3ZVqjWnDuIrKa4AKYYVtJN51guDZFkIjLaNoJDHD+hNiarmWZB9c1CVm/fn1KIR7MjC7Bsf/
Kg3VqV8GobC/8S7Kw2eLZmYTV8SqP3/Jw79HNdrdlV5oWAGm6p8/NglUJF3Dgq+UNqkHwXTN/B5b
s8VIwgfGSkSkdkvC8bYYpnvg8weQjMnNGAADdVLcfzHiIF20m+gD1+faThhylIz0H9TJhAntAGAg
V4ndlslLAcMgNHHxi9RLsAWg9hHEyBG4FpvhSsY6i4nKsYL7JDihBR/29LCmN3IiCS1gAeb/WqEK
5PZB0xzwmAl0FLouu7wlTi4fDfOkMCgm09dRBmY08TviA0e2svWStl0x3DfLYW0UnAwJgoVTAOul
ZiInMS5WKEH6ltaE2VPmQaqy3bEePS1EvleR4rU2jZ8FJqh3zM1Ig23LCVQfDRiGZAFNISmM6MVd
i+Cvpo1um3wtHXhwr+sAIarCOHpApUcjCYSTYw6zE/2ZxOQomeQUS1umYziRpl4Vye5sXMI8IO6a
pwN+Ntyh1vxGqAWqOtjnfu+a/KFDzRGjJoe8/WCVjJUzs/1VIz0M+l4Wxy1Q3eysELGZNnT/w9aZ
LTXORF32iTJC83DrecAYDBRF3SigitI8Zkop6el7yfV3fx0dfeMAYyZbzsxzzt5rdy/QkPjLoxXW
G9rWf8kuWGXtT1V/9kSxx3R/8ceYMkOHGUCZuCJQ2pHIuZ7ZZaKeZ5KxQ2MjjLUCUhD+bYElWfEm
bycZNatxRoCq9jZ1O2pXrrhs07PIL/NGtomNy2COinQjbZdf9IqCpWJ+n8ueDjzUAPNZYKRX6oPO
LiPrmmbbkTfCOgdmZo/p0oRfOW26Gd0bFvRV77y7Hnbyo/CX5O2S9CN0JfGL773GxGBpg45I+8Iz
uWr5WWZDOBfBrzOsqTjgqmfVNMifbpxf6M15CXugEySqz9saaDmD0yk/DVzbJvHTGJc8BAi6BSZq
3Bx7t4AtB/7JPCNtjD+25ijn5X8j5eEG0BgI6aQA3/DDPwn/uhhpuSzvJwZ1+tNzftnx76IjOX2T
jm+9YswqHoPiaFtLS3c5Jvz1qa35OdIDWmYjSe2eUMyvvOazrU5uUOxMFEccRlfCwNPDgboLvjKj
Jc2DZ7P508kCr0i5qpEfCPO7sYmHYbw7Jm+DgPg+gzfmBUhKwNZIfTh7rHDQrWQyIjvB9B2CaPwZ
BM0aowMNeRuq03YmedcruOJTjZLsuzP/5iMjDLckbaDmJG5tDfo+HHL2WUQkBgZyqu+BnOPZFmuf
38Afifl/NXUMzAiST20SD8ZkEwa3ySPfpWeAV6PQbeEeVg4DFTJN/B1g7uRQBWDr3Cp8rAwl3ywT
PUkPTGjnp2RnR80PprQ2Yvgb0bAos9uBYsj6tubwODN2ecVloF/nlDDEVh/RwY9v1mzZ25Iuw95s
E6AFo/kr4jJ8Snunew1sd9u72ReOsfhJtNFwImSIfonXXzrHORDoLY4sxo8qCfObkecO41p5Ntox
v2VtaTyHRICGU4vZDa8Hk36Emwm1Gf0C399rnGA3xITpDcHi0YqXdOuiaretMye3Zia/VRjJ3sRX
dLvfDJzAPMUMI86lcfFk2pwtDwa7YY7hq9nNbFVsyt8cgDljetFXocGV8d7jFGqM/cGk8XNwRyt4
SgKS/PJU6S8Z84jBg9ulD11dmye3AuOuwP36fZcyLHNxC+AiuRgYizYWs5MObNdbm45QxshJVV52
1T0XKlP6Yh9rg/Ti/3PTGBEy42QHSKH9d/f9nv8e4CweFFze4/q/L7C3o3ahMU5H2HYuermZx+IQ
62Y+3e/KYJFz5SxfgJZOX9fKf94f1sOMoaf/O9JdzSAzNi6272ryHKPg5zi11SHVFvmVyxfauTUu
dVp9tUnUrrFjlkjfQG2h5CUMZjT2nuN3O9NNwMz36ats7N/pGOdn06XXFQYRTScTNHvZedkH0Tou
xvTcX7vMbxafWvMBKL7kbWYZKYu2kkSCJMNf/oQPtxX+e3Udxu+yib7jISGVr0+dQ3EV0zw/mZX8
6/hSfRB6t0fsgMu4stIPi91fd93N6Z2vemqi7TjpdjcGgqd3os9utc+lHd20g7SWfpo8ZYImBQC5
5pp7tD09Ye4rj/ZlHpnOp/Qkjm1TQP6n4zxnIaSPSuR7JIH6pxXqjVvVJ0l6x49saBi8NPKKqtzf
t2JmjtNbNyPM28/McLaJkXBCHKV9yQUYGZJYnqqYiBsIcS6tVHUA1vE9yn64Qaqw1xKf/CGW2fyw
ZPU8JDEd9ZUch/jQHAJL30RZ0vYP0AEQA7uKW68+aSJJmPuEaXMacIuAn58PprDXXd/kzIfbfVF1
1Fc8Mpv9LRae5AASP10tTODT7Ar70fO3pEx8ETZSuPbF6QdxMJvI2atGBpf7DVwbOhoWhFONZPfe
DrrfiCilOxPMD/RKQWNErmTN7XL3ECk4ktbSNgK8o4LVTFAgcY6Gi/6fztL9m92CLkjU2A9zWLBW
339WUfCLBt9sGPzwuDqZkX1WmSDNmHwBRL7+DmlYwKqREoRM03iTX/xWlk+oirnYaiDzcS7OTt2Z
z77pIGWjvPXV8FTjk9jIUplbZjv1RjRoFszgz9jx3FlDZBIikx0nNfytPAbjnfIBSabPeeYXOwgH
apuO+FUDsWz2c/U3Xj673xWrW6j29AztmwU39NXLmu+aUfKD1CR16LIdDxhj0g2An4o8qcR+7YhY
24eKuI37p16OxrbzGfHeP025Lq9TaJ6bxsU41ID1TuiovgTdLukC9njd4eyEyWe5NP+DdC4/JpMA
arcOk5MZqLMrZXfNQICujUY/igqV4kS9qfwS5WGKd7Cc/Pe4nAXGlFUx0LyeeonObPR36DMF9arh
X+zBUowWHYAxVUY0pqWdW2IOwRr3ORtwSGo0xsnhp8wcGkN9P396hIuDE9RsSPE3GSsbwFQ0nOrC
vvgOIE6OUrihOk8Nx2CwHslUti/3r8JNQhgx9Fx5JMKjcy66bPN/fd/9w/s3c2E/Oa2ujve7/ru5
/yzh2+KEkHn3//3WwQzLbSxJkvvvF98f2FnTtYmLZF+TbxL4zq86R5kLMDPxt5oECRkzjGotA4Y7
Tx6De91eF4nXdZbOY8fadbp/Vvv9om+xxIEZhHkmvec5TkLviUSG1J/d5zoyi4Pb0BaAx2nfvD5g
NN9O2aFX7q3CQ/2LEGpz07KSrTo74SRbz+XzYOoFqvk9F9CgE0JykXHx9ocB8YdKUp7I+IRxPCu5
apvc3jXhL+mIiSCoizcmyWqObY+RPgoN1nM0uG3xu3M41LuGtfet+bHnBHgyFY23xpRiF+bkwZi0
WYVlORtzaWrQ5NRATxyET4SCmQMZV7YR/fayfFEFqPZBtmm5Cudm2HZY9U4kUDUs8W28cWn17IIe
ErsX2z/RUgriQP0HNLq/cdBGeywiAe459WZF0M/sgXSPkJOhHfUbRFjWMTCVOqdJ1xysrr1Eeddd
0wW3Y8zdvKo7IFNTR4t/HN3r6NTNpba6Q4QsbE8O9Q6rkESsbqHaIddNsUTv/LB5KP1mPzM5/Qhs
dIx2niVHuOtR0w0POA2cB0dWxO01FaoSZ2SzSeVj3JUhZ4nsKVvCtfsBeX5TxzaFRtxx2HHLSwTj
v66jFNHiokjQKtskUnGC89G2soEJpD/JyHqTr/00oK6TisNvF/y2R/Qhrkfzm7H2CSFVWDDuMKWP
Bj4Nz8WMaLQiDDBp66/JEyRawqYhGVXWh6rwj8NAkVEVLaLU+KVFGUHKRvjXquxXhL7VriLYfIVM
bFXh/0hKeDE+6IQM8OShdVvzJInFjaxoeEh6o3h0cSW0ihcLdijHYzvdpyZ56oRoMExW5qa3Sfep
sZGwzRjTg6zYGTMRYVZePvXGiDbA8pHyFQf+/z6Hp2Zs9ItVZvMmMWZ3azjDmw6RI3HSWiJw0eqI
IftslUWMphq6lRM37oac8hAIZ4rCpBGXZsIu2WntXK3e2Ya+pH2IO28kAvZ5pMR+NIlHn5rnIUzG
q017CuiNOBtz3K44tFlDitsMW3RWvFaEBSALwmqVJbkmpnv+GpUx7OuBceHodTgDl2BAQFIFUr5x
Vwg3fzJE99kwzD865l8k0e1D3oTqYuEg7ANgWy0RRQ8ljYsjyjSsstWr5bg8MSMjL1lgO9B9TlFb
99c5tPeOLA2gFMbPdtkvfTt5hAS4AkL8K2rYv0aB7kAPTn2uqImhJtGhSK+Fk7wYQ1gcdBozm62y
w+i1KzOeuyuIK+Hz/3QMBvhzKawdF8+Kp1+ceGt5cX1rIguua491DZXioYja/NqNjOBsFqtdbkRP
McGt20SAFVMBppdWyhkJtz89ZB47/oqRyCEdpHgM5/QwSBBJbqR+pJxGV1OI6sBji1vFVNOQPped
oDsHIzVEV7hLgCwdJd2WW+TLgnJVq06eP1pwwutW8D4mHJ78mijD727SnPVGTE8jdpSOLrqv/L9e
VBoX5PE103cz77+ZoZdMiuY4Fdsqhpk+zEJhZHD+kHZVnJie7JIcbhP0rHPdI+QKCjPFny3TjRXX
7VpRDQVRjwuOIKgeqRUiEnqpaf9QTd4tau1glXNAXOrUGk1ZsnYHfDkjEYJrkJnmbkZ53LemtR+X
kFCUVuG2MnP0RlQlMc0Zw4RaFy54orZ1qZvndIdnA3p6FR8R+FwK3+CigmWPRhlMWSrhrrVh/z5o
vYUeD2jbfykn6zhGLOs4H4/qcxwm4yIn+8aJt3ov0NAQsCPbx/unlfnTr4PhUWak1SfK3haA38ox
VM9JOrmX3EOkNduvQ63dH7rz6LyktdiHlXViykY3DmfmJiWuw8IpuZZh/IGACG91MP20s5Deq2n6
G2vgFTcSvbP8t6CZ3VXSFZc26HlDL2FhoiNmbXHFKkRyjeZiNrJQUTEbD2VcTVsF/WmZ4dKiTyUB
UUnOPlKWT6VLlGY4Bj8qTYHNoNXZaloFZZKsFe20dc+V7lILbiw10kYE8YyhB+dl4r3msV/SdNBf
U1y9uX2zyYPqc8g6xuk0Z1doCNdF2klk26CXjDzm2kmiP3YJ99tZptFF8AIQTm78+di7/bRJkHWj
f4/oqBCs4FePYxr053EIn+NQ7nrx2bIEPlSNa61nMBAEMunHqfJMjLDj1ZO291TZ/jbIMFhlDl2Q
QdN4GZVpbVgYRlNCGzUeTVxINd1SH7DAGqDUEev+Vadmsddd8mJ681eamIhhQ7hR6JayzJoOvJ8P
KpXjER3bzez+ZBwijhAboQB2tMNKhxpdj4iaxsQCn4T/sW7NlZz6gOAWRhdQLchGdEZzK+lYXM0u
eMckH5zYUcaTFPObCGNkuJiOeyz1sxsOeFlJgWhLPJhGhXa6g8yg5xz0yC+nnOwNWWCVUX94Veif
ocO8Wh1Ng8mhX5S2YF3qpv/rWNX8ZIPcLUY6QXmnT3mpmp3TMSMArBEdhj7nYOHPvHdC+2JNqf8s
MhZUEZ3rsl3I65H/lGdt8NS041+iIqJjunx2v3/GDFwil+hIjPLDrECazcJcKJqRKvufm2b5yMPd
NuApoVOc1ZpF1SC1ZFpusiT+n5v7ffdPPSjDR8ssGESP5Ulmhr+eNGlbZShfRWr229EqPsOmCJ5t
ypPQ84qrEigqbDkdgVX3m2BohnNukuJC4UdbXZsHKOuIPT340Lyzjcx7zBOjOFsl4lEGK3xYEvSI
t6FOkMovrpAU+ifw5wHfKq2IRDPRdYnHuNS9gwfK4kmuWH5PXhzfqhF8WDn09bnz6ZRJDYImkUJe
amXKy/2joF32VsWlGNjqJ8aD7J11/2AbPl7rjH4OsoF6o1s3+2HyrnF4P9kMf79L/n4OAdHXgO9G
jec58KdzmYFNnKCJVzAux2KQyG2X+zEcz/8eYYS6OxkZFcWyw6Cyz6+euZpNhFh0ZIvrf3fXYftU
uIE8/T/3w6h1aetBuLh/9zT6BZkyLvKY3np3FtFm1r3jelzGnHTH7nd7GJb3kU2aCTGY3toUsMqo
+IzT/SYUCS4NovnowPKa0ii4397vzuWSkdjm9BSXFLf/bso5z+jdsSeVYVgZqwFg65IIP+THbtYv
9wdGbslLJysCLDrzYe47Vt3liQ+KHjJ+Kzb3u+43mdsCj8lRiGFucVaBF0AWZ6NN6JxnRNwVI+D5
RjT7uvKQbyAFQXnqvJVZIx56Yu0RJJreT0/n0Xqy5/g80af6qb5w6Y4XO2RYGU+vxK7JH5w+5c4U
0ZeVD/qMEKZeV7E5vQeOPzIGCj0QNnw6e4wLcMb6jxHAkR8au9BUTciQtX2ZAgSp/x6FWQ5tFTOe
pn8KLAiOUCdnxPQ2G1WDEcvWEy6glrQfSHXoa2q1HgiGhF8fFcS5xuYbDlQO5hyqHSqEmHPVNc84
34Vouj8kOpL16JX4jQb4RIkX7+73z/R59mHoIS3HP/Zh1mR9MrB59et3A7fVQ5B2//eNUpAS0sRF
z5ERUXX/qjkZ//shUOiKTWlbDOMpliiV+eb7j+nq6uooLA4KdWSvHJ+WRx482ZGLJduv9SbnfPlQ
VuMeRzJS8YiY68kvp2e93ET0/1DS57vBc2dU7Mp9DjW+Ed+Tz57LPB8U61Eb1S0MFnfRPPSrWo31
tmhDeuW02zYuyZa8ms7wO5bvadtHn1k5XgddXPsW+O8MTOqZWN5oW75Lr6vPUx0ZBAyYyEgDo3mm
EUK/2EWxkY0YDUSIjuR+QxHT7QOBYynoJ17g5ea/r9aomo0509jI//c3/PuoTwYCi1nE/vsCqVvD
Y1hs/CpNbiwDyY1A2JsrfP3QL5/R7eieVEHU7fLZ/VGZwa6tkEXRchnenRzZUjH0L2T41XRsMFd4
5tRuwx5yt5BNvslwMBKw2bTHJOx3dwHR/YbWl8QXOo5r0fjGkbn2mpxCEqbUFW7dW9DW2cVNOT35
Gdn1RQ8jYQ7dB/7rcjualtp7BefXoFtk/nQhxDDAnhys4uA5SLjbjnyqDO0QfHjCC30mP3MYcHnr
zGWoXumd7uZypTTKpiLNGGGHww/SiRcN45MAJp5ocrCtgrcuYlL/MmRPo/imsDT2qDSKdZjrr0LZ
vzr6DTsxAwSrEWUQk1Z55xDJiZtxDaiJehT6aVjlwUlLrJAt4qVgVBiCoSNcYhkfirgITk7Ou6wx
queMgxkqTA7sDFRPaNeflQApUXsj75BuXIZhPRZsh40ut1oSnRY6o6O4HEpNNyOgfl5BFkhPuHo/
7ARsCwX9PoBdi5mNvmqjvpny5wcnveb5gG2DEn0LP7TeJLy468CQIJ1oyj3E4XusPeOQcJ7wlpKE
/sknRMsYgoUdb4gBsbho3K1FyudtIEqVUiL/k8p4eA0YGWVe0mHmxzBnTMp6cPCGnSssUVYSTId6
+mr97BgZYXfKhpfWtuuzZ2EBU6bP8bnI1z0B6oFRIpaSwX6QMJHrJqC1BiL4ZGbli09NvOUF1wfq
N226PxbiF5XxUJJaWtd/x0Qyyp9NhiitejcoddMgXJTYhrtWwwhkrokYyNqVc4LFvgZYG5xhs9Lc
qMBG6NEpzmaMwqAnkI4NaJk+IGI5+ez7emxPvnSD/dSzasY6UXvitUN+9Y3Fod3HNbu7MHv3rXbk
sY/bLyA09apogKdHnH6ZJwkOa1b+W9neTGGPDd7TCNvy7CUHOniydIoCjBUSYR0mtGnC0SDneEeo
PNwi2y1Wgx/uIE7wqCWFtWRBr5lN7LUDfbgumBoG6WEqkGEpOzpPnjccANd2HKPGn2g3cmbhtrFr
TI3/MJ8O9L2IrF9iyox2IuC9ImmNuS46KD/bQ8hyL7XhAK7AApLR0ZjQO+7gWCLWMaR/BUIMHcU3
s61BVtfW5wC3Rh/kPsoEf0wPJWeLc657cmxS7irs7DsXMBYuWf5MnC7O46SZRqHNWykryneRrk4z
J3MD0uu2WXa0zKcbV1VkIKm+36JIbNf8Le3B1sUDJV6xHgZD7MjP240p6HXJ2YQuEVGqwS6R7Eiu
VVXoUqNncgJdkA3t29xPOKms2eFpRTE7KVqf/qX0KuNJTvlXV+h63Uv0IRVyVd5r+3wsIKMWeM6o
hA6JHS451168pTkGRTNk0fBzajPXZ7QhcKOJxoV/nId6X/Wca2z0gyKDG0IjC/2gKoK16NT0KJmI
Z/4sWBAIpaH8Osw6QiibSNSOdMGfpgAJbGepet8nAfX7ZL40HpNlyouI9mO2xDsiws/hBo6ODRbI
EBcX1PZDOFAKpBr3McrLJwFWEYWvWa56k5UHqQ/sICbOaDeex1r+dtrwo1az3jZvpYk43sUBsvJg
RDjha9Lg/svzMLhklXqvK+gwfpKWFxJ/P3Vq/XRkXu8tjBOXmcXVpEa6+XrxKkkUa1UH5FIVRXim
W1IeM6N4aF0J5suI9+yMK8kZ+GMy0l+4jd4oYdOLs9zUnLXBmQdr06WXZlsgXWaaFl0zuZiiMDTB
y9lZZaKOEPLKrZufYMMw2K9I1DY0PxEq94EQI7KgjLi8OpAHDAW9Oox9aKLa3jiT/8dtje8sC2Nm
e+naDfN34bb1U6BheyQJrPX5fQxQHCkLDhId/FsYH7BgNidOklT2AYxlH/H1Qba0wWQtatSt8xPT
2N8mjCCaQsZDOoF7mAy8J80cPyWThd3Mk/zlvaQfEUlxTMqv0X9Qidk+xp7EXwxTKNQfg9kiMSU+
Ko6oU7oqA3qPHLurM+wP7741KWTV8aIoQ0xVxxKnY4RcNrQtQt1L81Cq4Jc7T96pmQ6VWY9Ui8s4
n5au47rDNltIQnX7mgc5MnkUoRJZmDbO84Bopl/0JWaOXhKOC68nXgVD0HMgqePRgClzMPJ603rM
/GLmXqvOkRC2dXMhlmykdFH2WoXYgquk01iWaT0vzIu04MgedQwqQUeecPSHp8bmIGyI/Ugz9TFi
+O3wjn9s8FCZ1cPYRtZxchGEVHGSbYR2rLM3/E5Ku7m0hiT2Xep847CZbbAvWasg8S8JSWEnBZzz
AG09QR7fbkEOOpvAqN4jj5Djbpo+ei3pyCT4XgdAPDikGnT7YN78PkeJUKR/0DMNO4ejNxtE3jCJ
n8qtQXVKkyobFzxBAsJX7RtCRhA+Jn+VZSn0v12N4wRXcCLg6eWBXKVT+reMs2DXxOMvKgN5XHre
2lw4hF7PeKoQzzXWqH2vcDwNQzisY6BOG2mmz+BsfzkY/BCPNa8F9vAHras9OpXfqTF+wsvYixqh
L1kW1qbDz47C+lhMvibYfmgouulWQGuFr1EfZUFP1ER9vq0Skyzmubbp+VfEYlbo+pqR/ylEs8rY
UXwKkdgHkXrue2P4L42b4WWpBeCMwVRH8Knzflhm2wpl066Mg+hq2j72ZklMmJrM6SDV/KPp8icT
afAQO2o76px1XqklKATEPplaWzrQjPtp6m5UQzjCkG3SBK4vBqbnVskXT2t9PFBhA2zQBM8UJqgw
n9ebHWEPNCrfIm0wjOF3WyD/j+liUzy9rgcZO2e/kDD7zC3cO//RFcGfoJydVaOAKbatFuvcCH5E
LRqAtBHEoKFp1jRZbkNFsmmdfOSTHh5H3NC05+Y1rhLzzOku2KFHIzUboDBHsVcDMxBslQnX4vRk
llm383WJdxubZDC+h1XWbsrcZPwEOsRn/LPqrPlTx/G0iuT7nCGL8/IcykXN8za4vyYcSjvQnt3a
0RZe/9wC6KPt7Zz0t5kxHQM2r19PchnIatteuWH7l7zyZmV6zXdTswwYCnlx90k8e7NC7i53FmB3
2npchpmjHkSdDSvbI4M+TxP/aHc7adrXKveSR6aLX0gS563iJGjnffIQZcHRGgkr68oAK5fgIHi/
cWK/eApj47uxZu/UdTRsm+ZHLcZvWBti7dTZuAuktbdSpjQ5LrNNbwlUpXV6iFyWZbtMGWZkA3YG
90eqJf8MBzDUxfVujr9TT/WX0RYcQg3+QjfnNUXSui/Q6lpEwp8LJipQj0CvzyzexR9HR/u6MTlG
JdWnM1ifnELSbYZBndFYpc9DzWymTz9cPQ/XjgrD8J145whHnsM+fQADbCKO40Q1xJrwh/pRT/Ct
884dXmlxMimOp53vki9eQcT4YRQuumPZ/7WyPt+UzqXq2uEiBGp76gXIxQJP30wa/HLEREWVYVEg
+QSpyMYsygA1ivs7Y3ugPwbDJ+C5s1vaPuboHWargUaTVTDE1DEOQTEiBZ02RgwVWbTIP0WN77Dq
eEZiSnJctpuIlPNT2Jq3LkysLQP5g27jaLv4cjs7E5fIZ3sHgsYci8GVl36BJp4ZyHNI9F0awEA1
sUlJygSW+JUftC/sBXAU5yVkqaxfzMgBaJ8R85LXzPV5y9fUUmhUKUUNJqoBkLkKrI2sTcyeMjKZ
HQ4HCkaGB2StJwCzkSFwqJV6IpvDC98ba1C7WswFhC/7mPQYKxD+kFqUfEUpzGVPtUtMssaspiZ1
01ZIlsQ07MPS8rYoU/tLG5ZoxoGG+UQ5ne43jDV/eVbh7nXGlbrQJ1i+jZe8RhqezCxWOZi4WgQt
5lSiXJmS57gO6O/nY2mtOxf2HmYPfLMLgt0JwnDf+E2wd228er1/I9DbeLmD0eSwZAnmLpNbJ652
gKDdvadN9HcTXW8nyf94oOr3fqiPdczEt1hUzbV2zJP229tU2OTMLvBGi+DSzdBqe+egKs9tbz0Q
Igdq1EsvZYX1ZxpMyBEovftQZxsvG8XVL9gh88YufsTt75EQvJeYrFPcOsDrgCvCZbI5u2Mb8FZV
aXub1AiD57igETIsv9Kkzt0rH1mfpeXVcjHuDMneWaKovIohzegm5ZVgb5zENoqWjBFJIqvkiYiI
X9D6roRUuidNbb6Izu6ES18Z9cbGvHIlheRbdeHA5itf2rioeC9I+XJ/lJvM4w59ERmlmH67UFBO
5jnpVGPDuUtk1zv2bQrE451S6NkWUaj4E9pJdJf7k36H/4eWRMC3gBPDthYQlsj0rBKa1VXfvAe9
bezDFI5L1ETPrLGaWU+8rQobBZMvzl2ep5ALGPi0DTNdr2kflYy9C83nJWIUJxnwyus9hoVWzdoR
MCJaN6rXrdW0a9BqqE96BOHLCdTDnery361ZOSmPQU1fOtdBEt86Z9Gk11i780lSefYN8QHCzrIL
1Wp9jLBKZA5ZxmvCYoptOwrjoBufsFUzwmuSSvdfuo1NqovTCcZRhIOt6jT6YdbN/DCjVtqTU/Te
ZWo6peQW7OLcGfa0esd/jEodpuEeeyGdOHbdh/tHUYL7o/Oa8nlU/ja2/OGVh98vomjSi2uOU9z9
pmehqOps1UIpuloyuOVVaJ5Cug+reaCYhVGdcQEnkqmk32wigUBWCXJtOLM8m5iNGNR4xgtmEOxm
ZkI2bUnxWdKJP8/KPPkGqtMZ1+lx7kKgT9imAlZTLDu3NrSNH848HUdckWrJqE4Ff1rMhGDCirCK
Iw69kAqnnaFQgZQWumeFcBcBdjJB/F2yWUXWQ3TMF8CWP5m70cFa34ZxiZGVXSUdiZCIDaTUcfb7
H8/Tsv+ljN6jRtM8NJHCTupooCGCz42NxHGyTRwHgu2dY3cwpB84sq/CFsjWeA9els/GPosRRDPb
nbIJwChyxnbs3Bc5Ba8h4WCPknMiLk733GAeYsjcbPqeVgnm2JECcUL9JDB3OCWUGMPEI4uKf8OV
gHyjFAG9VL7dtbP0q0mB8TfuzoxQypQi8/+94kmahBRCJGwZ7BNhllePcRMZX2NcsIQg1FvPOgEn
4YR//0sKFmW9TieCFTkzI/JsTXiPUxIPu9kEgF7FdbkBpBYcAswiPzjx0CYdbc4nVWNX6FuzaS+M
at6njX7tpXEijoO/20a5OWpC+TJmtxeKge6QGu1RyZ5IXR19g1JbR+HqTiyPkpj8Tp0HF0RU09Yy
Rs7B2dQ+3xOrmkHRe13ymu43hj0RqEngLhnZsI0KI33kzMrheopv7CTQW6PZZsMMi+O/v1/ExQ/D
ubWMRjhbItAKiaR24b9uEoVJFo0Ar6IkELlMsuIwkt7jpOjy0FsXO9gK3bbSE8tIJ1DUdergVXP0
rIE1lXiQ3Tk0P1k3GArM9rSfA/e7V7Z4o6kPBGh5vqAyFzSNuYYt6yVMa/85H9xDUsRHi2DjFWay
Fnk3fvYwcbZ2WiA0Ymb/yFz/adnBjyoGjUVg49UWFubzSLgcX5vvNnRwl3MZP92fbr8e5OH+dscr
zNBxaeW47OQN86FtZDF2Rhrh0+8v8dKhHm2C4G0OX6KpTzamDuRN1kCR/uVj0fEiWlQKf/9vb4sQ
sNRrXNlPVNcJ0RTIzqXl+NucsIFd7uKkaRhsUVt77UHw5QOyY8AlsKzWfYOqOZ/dfVjgi1yZIvuD
5ZkU7ZB2BKX4jJy2Cwp6Cb2c9yWq4tcSyPFx0k73ACIXXJdhbAbMTWjyyydjiTu+x3red4B/6ZT3
RRobln3SQbMro9h6vNPsww4f2+hb7prgT29jttHB7pTYiFQOmxlb9DWU5je/Hdoqz4NBkwfgQjTG
3maeavMVsAPd5M4envO6PsXafPdomD6LHlFIberPUSckztNZUP77P0iys5yt5rQKL1pN7hlDbogH
GHmCRWdnB9zYf+oUIvZMlGgqBYPJ0BNvENabjfacA5vMV464+n2e6GNj3SDEGiEVGNZl9e4sBJwE
FbzVTErUwkqfcbMyUufojPuZIA7brTnJtWn9kGfz9DsQYtVPVoY8+SsGg3atejR+/Rj7D5EcUVf3
Cycskg+5T+6nY8coMuFBwbmFdoXGsQ34RdmbVcML4dsmY5fiHjnUCcPmmLLa7uX4fF878QUxZcgy
0IK2wMgzM44FuPBULVuylWZqU6Xu9g70H1OAUEnl7v5da1aP67p0nF/eQmZuehvaTanwoShmoLM7
YRAToT6MlfWrT3W2hXlBMmbZn/DUcciIcXIZs+2cEhv9R0NmzcoWdJayNP3DE22/G45JeUbuqwlR
p6HncxSW2x8Mo8JMnztg7QkBTzAnVlZkPVdVjGfA6urn4VAZ5DsLxhJbogZRGvTOyp4VPQbbrXAY
GOIQDVTKtRZIW5YMuoY8Yhh6vC9Gxxg22gYP4g/dGhHD/+LszJIbR7I1vZWyfG7cCzgmR9uteuAg
kRIpURIphfQCUwzCPM9YRO/jrqM21p8jqrsyVWWRbf0SFhGiSGJyP+c//zDeObK6bfrrdBTtPUGU
8bqKIol1NZVShl5mOVvLUgggqn9NLRFvPLUy+EaGBMGxuxtCJn5YbpxtS+VLAa7Sw2+dxbfAxKx1
2CzexVx27jrhhbB5x/CulQLnsR797HLaElRlW9fcET1d3kud7rsLzG0eN8bOXVaqmpDvion1VSXQ
5kjlKduXLj7IdkB+gPR2OmkSFOhfpzaKNllsvC6fagjbu7aMFBAeRO4Z0m93FJUgJoqntjSMek+c
+3xVT/Jb0Fpns5Pdo9PzGER+yIwXsjPV+Njco01Vphn1neinvShz59oa7eTr1EByjPIEfepQGtug
S8vTlEM4ivTOvut6/1XDU/PriC8xXAZ9uDa4GVZDPWZXGN5jLqMenpGWCWEAWtK4CtZhMaSPSVmQ
owlLK7eb+qHpmQAamfMojQlTTYUME1W3KWUeHDr4vXe4kX/VdK/blxiUAXJjAd6VOJtMbriZMTg8
JETHgKBReps9m/ZAsbgRrpLmEMZ3Wk4NI0oYWHNwrNUkvtD1bpcgZL0NEkqhOLC0XSbiAjkDBZdH
K3Cr2cUxrHBPHZvmPsf+GhMwviyZr0rWcETMsOnwdVzbsVntMwPL0zrGxz5VRs0z6l50F7hlpkT6
rJIMhos169E+EDhl9HmKOlbFIVaG+45RpPvU2iwKIg/VvBILdqcxWFhwi7mpitBBIFFZsPBKj3E2
3r2Tl1uYrEAdW1INh8aZV1JW0aHNUOsJI3u2p2Z8X1YAhlfl7Yjid9tVPBmTVfYbvYcA3QqW/yYe
ySxBiIPGz0nvSiK+KKlZu9Khhj5uEjmMkRJrsoCxR2b32MOtcCApIFBPUR/neXaI2mjGY2OCyRoM
p1KJ+HLUaRtDlryFp+HaNFREAyXokcKiHo/xR8ti6iSvbj11d16Uu+s8sbMddvsIpNlWVx7S4UfL
ro4ehABzLIw7C/7XOkfXc8VXNHbg1qupGrahS1u7nPE6tAqk/Wjfy2BIDnAxnKs516lK58E5gm0i
2NPhHErwmW1Z1+W+qKfvoDbBujD6mvif77gDw2XsSRuwsfippeZtfRfeFdP5CqFUjpQ/aNgtfJLM
YXd+aetBvx7HqEfTOYevOh5dEA24oYbHufK9Rx3R2VXRi/H082zlPdllSzNgVh1SGUwCIAr9bGEx
jr11WXzxEt8B/Y/UBLidlFa+w0MhuE2kRSmkIrV1FtpNQ+m+XfZj9FO8CcpKfddBZ+XRo7e0oWW3
72QciX2oynHdbhG5NhrE0dJBYjmSkTZxa7ap/RRVNryryea7G/Co1ZqH4Xet30Wt3x/rCk65hxfA
EkkwW7TWc1libIWpyAqbHyYvNAuWKO5ByLxN7SEq1XjF1jSGEHtp5dKl+4egdMP7oh12Vqs9YPMa
M/3q8SeJIL+gGgJWxeC21DLrKSZPEdFRTXpxmHXrpeHsw/hehl1zCJoKmh6ErP3SpBaNCXk1iJ6G
6X6513OJancYSnx/4vEelNS9XVpUTKmhgjni4KmYW540YwNIXJNggTH/4GpsiEoptuTUMw21tlqL
OMFDS3NfDOGmHd2zyWP0aPWRfUQM8FjrRrfvTeMAVluuOwh3NzMOcPAXtea2s4PnKsi3pT0h8c47
6yCF/Vq4I3eEKqFMEqURZhu3uDXUt02+zhsUZ4EFGonFCJ2PHuJ32o83eSNPNmYqREpN+MibIVer
1w5YL0ZHvP0AEiD/w5ezEbsINKRRbVh3kOF7WKKJtie8xZo6+xCmVbX5iRAwBHOxQbuLW+M5mjJM
Efu0ucuZ7x5rX0V4vYKnFGxpnnYfzhZiCnN+Fj3cdRgcWOw6HWSzKmiRkZ6CGsG+RJUQpGLTSzwW
YHj5twMMVdjkqbqysUazzBGT63Bqi0Fukc1YELGG7YRth12n2ikVFpdFOt46Gu3mZVna57Z9HrNs
Tw6bcT9C9FtnBqrScibfyrbNx7LDZ8ohAgzb2dS80QPtmyz0lznSw6+2ZOSbdxj1wK45ww2oWug3
Dl7Y93pVXWisxoOV9dW1T7gDrn7ARFOMiYuh98NeNNZqalBhTxmOnT8LXK2IXjWe0Ze8kvMqShrn
CAaKdehUvlZ6OtzNNcliSRNCnzcvLpl5x3bKwhNCRXcrUrCxbnaDU3WbHZbtY5A45fxc/BNn9q9N
NZqTbZMel781HSrTHkXmzg9766TVxUuni+hLA4fUHYf7xIK+ST4V/oUY5vOlNT6XEOditEH+8K8f
6PaveMWVTcGouLbRLfrCHdhQsevw2bkdQy28pfsh4AGWS2/sx7mOHukF4udkpmut9Gc3c3YRtm+m
dMiLFKCrAXHd6ykxxsNgT9AbxmCEv9aeG2ng1DJUTwhSmCOgNcXNIhiegWCQONfDPvYxnFnuExEg
Y2/HjVMlOWEKKUbgPenRSRJ8W1opK6q/Rvnr8klwl4yn3GJJHLqnMJ6FxxI3xkd41teAS8aGYAUm
BhoDhzzAGcxSYVbAZuNxARCY7GLCwc22yojmPBh99VEZjOIC0cZ3U1QubQ+NhzRw4HNHvB5Z/556
qEvbNNH6K2Oc+8efC3PorIWJsni5uTT8SVMY+0OFgh9+rxnsjZbqAVJTdkY6bVHgDnSjkzeLNSVJ
cMy7C7O1VTD49Lap8Ra2WJ/bY/ndUY9hAonpmmQCk522C5/wwCC7ksRBKixMuHq27LDajzaqvKyy
X9LA154nSWERcjXhHiTevUspin+cCL7N8bMghuf73LKE6G2SP8opoS2dw2S3LI46yWUvk0nyVzGm
D2XoaA8Yjj00xdB8iSvG7EjAgisDqcWXSI4QyTQ9wk5qoG+ERKb2cHjJxxgjrGlp0NQfBQYnE5yN
/dIG6oL8ojQ3h6MWTlg5edWzRAuybDNzjN+1ZXWkdicFMQQ/4z6kpb9UGMZlsd9uvTSCPzalxZXd
MBSigdwuoRdpW9s3xdg8iWDRP+gGGi8Ed31Z3f7zjzIjsUBn0HULE/QeVooApwiTA/HyxnXi5CzO
E4azmIhupM/gctkY64n8OarxepeZnlhnzPJ+EN+FYdlUYzfezBj8h3gnSsbqB72wIgbLYX0de1wy
dDDDjdBVf9XAqi28iIk+GBftk1WsXQLDXYVMk9ipCjqzbW/6MNJworRypPk+Lix6ztiqRJwQ6WVy
nVtgEEVB8e8rWDUe7AJ4qjulBF1e9x7v5sCiWwmnbE/AW8W9Xnd8vTGI3vIZZzKth4cIyMx6Y7aP
cV0f62Ge7zHrxpg3RTcewZK6YZppndl3/I1nQjnuPBtchZJhaX2cud0F1owdiz41Owc3EwARpCJF
4Iy7ZkDyUaZ9e9vNMtwoOSei2hHn6Zy8BHhxX+tC69a9A0zKvZZcuvTGW+KLkHJi2hO7uAiVFmIb
nGeDXpv3ZTGUP3d4LYcK2zoNSlFh/FhupsbBAS7uef5sva8f8j7+ltKibkxAOBYE8yXxQ3yNOLXs
rJvY1MMvE2ZToTl9YT3bhXYdr4NEt5/MYD6n2BDcAN/VT3BI/Zvl5sscbK2qMn1OhC1wV4erZ2ie
fV3H0KxgCndC/+4k6Q5PCASN41FBhT8nEku2Y1wE4b6pLWPj91TCUTK3d2bcPEizSPZG0Lvs8TI4
WhL7G4xuSbZUinyJFh+RBcYbZrPK4iY7Wj6UHpxvjtFQBPvlMtQahG97NA5M0JhLS5PqoB5wmwG1
iwzLv9aHzF8vEW1lRIEGhHDGH8q9RgERrp3WRu1F5+harr7T0YUQ4pw9NjNzqqjQHwInd77rTn3X
mViltABwG+rONZ2aOCUSfldRUOQS7EpmTqKdS4b0q3yEXIF36jEp5akyeyDGCAhswVLxOAzzk9WM
4XbK+++YWCkbzZYYphBFFDSqAbo10WxZ2j8MBV075n8JNDNdXPzUj684SNJI1HtIfT2Y/rbxe/NC
D/I9yUCRocDP2G3QmOuRBrLrdcFh6ed+IgvVW0Gi22NtkRWkZOxaJm4X0NWkAFbgpzvYSuuTfwBs
drDQTe84DeQHLDfZUhUtq6NmBdibCbhby/8lbgXikjoPc+W+LEnDFkHde5kgl8QC+Ipm4JlhtOQk
mu4dMBz2GDUu4cs/RSSJnsl0XXkivib4Eb50NKWoKacbqHu3CHDzk0N0zMlgs18+b5ZY8kaxVW38
XB9Ojm6THt8RaICxub4qOlJ4nHiKHqO8PDkiRFSYeVytRrFy9WajO1G7Daa+uIZ9Qfpuln2BKo+a
aWKfX55ou7KPlUl2mDbfGUbnfPf97AHxdcemT2xl6dyWbm++EM35iAQYr9vB7ZmRYAcWJy089jiv
9vYUf03agghc/GTuWh+OE7vHHt0p1rY66AfxgpvAbj90ELlHidpw1SSmQUINSNRyCZfPsnsiC3y6
i0Po6v1h+ZvloKr7iXg68LmRyzT3qTPBzxLAv1VunPFW8Y8FpR3rEiOH5RU2FLwkxTdDBnT+Eflv
kK5QikbtfK318NExLY/uAh7caxIAYEypBc1Jk/cZHtYSJzUTv1A1Cdl9UIS/uPCWVKYHPaTIm93y
lTMGQLvBudGtaL76+XgGyge/xn+1zPpkvSzvMJrKgzkF1e3PfG4omNYhKn7UbihfdTTEVyVEeUGk
DNZCydUQi/imz8anrBmfLUrKpY3J02m+6zWY5fVV0FX0oPpoHsK+mGlj+HsmmJcmLym2zEdIQV8H
E87pzzKl9Er8Nr1oOOU6z4vT5l8SAZXdiegbtRhvwqV8RdTrURK4/VWbPpka4RSVsvFanricdhhd
PDD9VD/0DARuJ2v6FiHaPiFjck9ZOkf7xjLwPU7G91JPj1itMFcwiNPgVjVAOPnDRkl+V3Qjfa+3
Er0jLrPUTz93e0uKg4mXTE+ze9fkVv3gcKeshSRKYwHNrRTu+MBGGWXytqPIAbnB2yMwcuf+11Ge
Swz07+NRMavRkZ0KCQRNTrT9KSYaZzfHnKag3ooh2MgALXkeohhQEWZq6OwBT7nQdL9bNQElRB5S
ofUFjvb4lBRIZ24ay35llcU73my1LSYlz3/yBT/HoqoviB8gwzbLI/1YfAqh1ZAf+20dcvUmb1rr
1eDvQ4wd6II06FUdWOlo2mfUX9UN1uHJfQRcHuCPqJ2rFn8YfyrfcIt6m5ruKoNgcYQiK/8kD9X8
/B1Vxqxksgefkrm/IT+F0hvcsHpfTPBQcJsmmqodKxiSDA+YPe4GouB1qe3CriV8QcMYq/DGF3wF
y+sgzMdda93nTjddyzYNX/Ey2bma0ZxrlFXHqG9t7mH+3xKhBh84iQFHmqs8xG5vtBr7EI3OuxY7
Hve2c0m6Cnt3F5v0aGTzq4FPrup5lCt/lMlToImbHNn4ehkq50nkXP36Uol/zWsXhMF6nuF6wrH0
JTT22ztrcdD89TfjfzCwMl32Z2uTWNPGrjBrAlX6SnZdflumrGbss/njksLs2y12LMC12xpRWKhm
5SkCUcaFADtjrCa9wU5mabSbye+5shGVsELoZ3xm33/9pf9tbrRhCUjBXDpLmp8eALziQxcaobXx
ATQnBv+Ps1bsmCw+R5QL5A0gyyxnLLyk5cAzcj6sUh+VvHFdZjV5hAyYk2hUhxvd/clX+5yCLrit
6OM9YZjC1BE4/DFkt4/MijIn0LcgBTCUg77dQoAxNiTI0vOVwdYJ8++0TeJ2douL1MQXHKbEurJ6
MBDJ8P/X30d8vs35Pmy4pP0aUnqOp38KIAcqnkSpt/o2AtZYDbxiGwGLz969CKLhaqQ42UR2laJx
zUts+t3pZz9HaQDp3IhvoV5+jYTr7BjXir2oKsW7jsJ9xkh/nAjkqUq9QE4YUZTnX6XsSF3o7fER
Mz//2tEhwksArfWvD8tVYfK/XwLVYQnWT6Fbtu4a1qenl1mdVuktwtBham7GzlHyReLHwGvGkIiy
QCSbZCoZT4+NtpEm8R1A5eMp8QSm3t3W7zTvfYrxPlqwwW6iJ8fEuyKd1TERaOR3eQaX/SYrEqyH
gclwyYAoaOXFJbARL5U2MRLg1QO66Rr0ir1de+yh5utegY1Yhj+tpjMnpKm4WnD7xsWZZJpDomJn
27xjeddXjizaFXRVDK3U1JXpzMcCIaVVg+efBhU9H7CV8iHGMdLeYnKON5VC+N0Qxo0yXRA9kV1S
BGy2FBcwvcf01nbLHeL34baZrVcD4c2qjGLAnYRBpjN+N9Ko4OByEj0IGlj4EAWTCOpwkH89QzOF
2K+lxKmLK8HehduzXd78+uoZ4tPV0x2TG9IzXU+3LNMWnx4SZoBxZXeVg+SWZ3cU7nWvJ9F1MMMd
0jOrvpEShtY02z0Ln+vtSqF/cRDi33gm0Nr/x5exLQSLlqEzfHY/xWLrbtzFWm04myoj2rav1XCH
EdVVXdvYjpu9S8RLI9Zm36bcbdLdtVniYaseJvuizLI/2ZeMzwsI+5LnSNsTrB8EilufHtihH234
3cBEP/tPeI+sVqEvoWnUQH0ehrEWEdgwf+ryCr5DuZ9VlI4Zo/vzI6h8lIz69a/P0b/bJeAu2iy1
juca/3LBhjCdDJNUdlz1WkxcmdrexyM2bo6O0XSnOApxAfn7J+sitg6JB1UBFh0ybjZzJqNtvg+a
ZLoONSLeEpVUbCbNRkRVeVvlcji6HUPscP6T3c3+dzeaMOlMHctG4Girk/273S2JZDkmqbQ2jDTk
wS/m6pGy7cnCLxliyNqxLNRvEz19yWzhUriTINAw1UylEHgPGw9OlPpF2REIUOOaBtk8wFxPPbja
PDGkzKCHGtRp8IX7ZwSk8sAmKw+iCCUltaQvEMgJoqgVxNvgdr5MUKgTvsDh864WwkwQxCffjx/9
oGp2WWTLA0gh8cjASFBxtQvG8sDOwJsMHIi29L+5ZkvEgyuaWz81fkga9908cR1E15dbJ5LZAesb
688ek8/p8brDiTQsSjsuqqR2+uOphE4fWxo1/SaogfxEVtyxlXYdq1eKZeEBbSoqN7pcqKHal6Lx
g2uvNOLrRhj4V2rejTQ17cqciFFZ7s3//Db+z+AHbo3pFBR587f/4t/fihKXOpyiP/3zb8foG+GL
xUf7X+rX/u/L/vhLf7v+Udy9Zz+aX77ojOFSkX1+yR/elk//x7fbvLfvf/jHNm+jdnroftTT44+m
S9vlK3Ac6pX/rz/8y4/lXc5T+eOvv30rOqBv3i2Iivy3f/xo//2vv0kWhv/8/dv/42fqEP/629//
V/qj+cvV3/+7Lv7+359/7cd70/71N835DwYrDkWKARGSjd/i6Rh+LD9y/4PxrucBz+BQLthfudp5
UbfhX39zxH+Yqlr0qBdpPSjBfvtLU3TLjwz1IwhdNia1lD6e9dv/+YJ/uI7/vK5/ybvshPlbS7Hp
/HEltC2bSoqalO8o1VYhP3URTm8ljmMREtVUM7gxcG2D7c4aJ4YXrWDTBbL1YDJVW9NtH0TE89Ln
E+629JtFiQQZP0SEm7RIoz0BiGZWspHKTQhDGL1OD7jZnEo4vFD/xvd4rCDEBOU2sHCVqaZ6BbQ+
XgH6kv4p9avZCe7QR6+q7gdT6IepST5Q1h8IhcdoycuOmsmvMWo9EdojV6ZTr+Cwnj3cA1b4ZE2r
aOz3TFzeMAC4yXTrBeurvSABMTJMFiLSLhf7PBnPVGTha6sT8egH+ZuRFG8GBrEb9W7R9M1s6uPv
bot/nPXfn2XxaTNeTrNDGe1KGw0dl1SVWr9bI/M6MlPYCuYaoz7SKrxU9blo5UqdDDEH327PJ3vN
JcPWDPGEcWeceKv8w/JBATGPP6tzEXuc3IglaeUV+Y1eiZfc48wi+JjWZPpAFDu7lbY1a5sBU4i1
t4eVWFYSNZplICn8HkaDmGl6yXrOSOudqaI3tbyvqw5CRMjlt2F6EXOeQVPiW5Za+i2dX7B4OMNS
+Yh7/9xF7sVANzlYEEnDDuer9otog4tfSUYm0NS3EZ7/EOUviX0CJ+jhD8wokcYSQ1gzQXIOkd0L
EL/bwbAxgH1XWYiqzezBTnJfu6tLBLJdII6G/VYXWI/EPlx4Kd9JPcUsLgQywKUEBibOqGOXYdLb
TtfEN1Gb70IcShKGZSvNk+e648LOcGTUX6xcz1cDFskwB5K9OTrDrpHZC+A5OE3MsdTOiHLK7q4p
xpDcW+mbQEcLkWi+8avisQWbJdS8fR1s+dYVAQ5WxX035Cebc4ODww8zl+ccd2kxFudm4H7kjmgg
zGsorMnDxnOZ8yNhEVOo7dWLGw3q50zrCk1txgbNPY+YQTMhOi1PFXzcN9I28IAa0Z0DAzrxh16R
FFx61hoziHVHJC/TqmItZcTczQo+nJ5r61EOrHIPnYLW4vKk+AHcZeq+RuB6olSAvNHyQDuY/6bD
V3tyGzKgIXMxptvNxOpikcKJ0IOPKWca2JmXWh1Nl7ASADJEsn5BH4jiLHCvndLCSMt/zJrkLSKJ
Btsmf63r7rzSDI6bsegXBGBHr+HUMoNnwJYcOuKi0Ao99oDxmv/UOOiD40z/UAegRWgYLLhbqzYg
IAOK7WDF5RbODvOyJvioADZWZts9QRog7SPFtd2yiquGMMo0Emz9Nq0HOjeYXuCDGuPmrh+OVVA8
Lfd+Lzg1JuwgDBCuJrO8laHxvhwdNKa3Xz/vC67xz85JPe5Y97u65XiWYwtke3983C1NQ13fFQJF
ULx3B3DlPMjfPZnBqdbMy1iIg0s4VRJOVxPEDEGM8ioeMdWJcnlikh6QPRC/A6sopoOGtQgpJ4U/
404wd2RdFo/2o054DsnkCT6IWE+6+qG20bzFPdNvyMcmDuSuYfxoLT5Sr+VJvSpBsc30TUCpwyYs
QmHj+d8yL9xCSuX5KOdp7fXZ/UgO0uxcd1RCfTAecMs4dGX2HmrgxRo6hVhibJJk71ByBhD+H8Ay
lzkVZxGqNE3c96a2QGUmCa3FGhhjmX7nK9Wqq+dkY6IZnrFBDjk+KrCTBiNqRZjzXn2MGHwSFJvv
ljre2sXURXVTEJeUSk0dvYNg59eXyljAl8/XynSx8DTAE9jrPvVJnDYRzRGdZ1CKi8dxqdOEZP9Q
+jhou/JCYb7rCuMthZsCQy27qpqZ0UYxHfVyPKtXE4OggbYl+cojrcTTVcC4eIsGtEWpC8BJBrdt
6D80N3l3XLk1NOs9yDnlvZqRjOQ4roxaRzXjPjQ4kZqFdYElmANy88hV+ddRw0QZBVJWFu+GDTWP
RIEnLPHfXWgLa8PN3lvT3eu1+wpW1OFVyNlDPq9Bf8S0eyR/D4OHBq8Bols5gRQaPnz5/ZBzSiEO
k2guxKUJ21Xh9ifo5SchOdLlJ3NUPNh5c5pNcSAfMkR/r0a9mCMPDsk1GNDkSJXg0oMSE2BF4lhh
nCAQKHOkbWU35JDHOesaL+sG5ySmaY+YbScTFx488yZHHYEek3Hmk0Xj0L5chdUFG99+BZqsLKHK
FfUGMci2+OoO3PKQe2Z4kAm0fs9PdjMmBraFrDwpk9c6Tf4EanL/CO38fJJVG20YJijYv0B3eqdF
CgUx1qbLBp1HyJ8lWlt5mmfOkUMAmDS5v0Hw1xiR4CtJ0O3y0BXc0wFbbunXVPLGJWUBKBL9sPzQ
iHgK25iL5RSXlrQ+8JcDutx39couN7grpuxdS/kI4F+xEhbq0QEAoUvfy9a6wKW7RIN3Mmv3VNjI
PzGuPcWG5FwmnKxO41qrL1BMxqUX+sEMuUFhO7Jp5m5B4K52NQ8V+k4+qe0vSUXD2WKGs9JyeUMK
KL83rUs0B8gOx11u9hAGor0rct7WQ0SEjmM/DIgwRa9c3nkTgz96nz/w7dtGQJPLIqCZ5WZyMEhi
WXNUGh+LH1FZl18/w96/u0guYmJL1deuIT6hC1OuNRxJLdax08ut5pOaaRp3rZGfejd/b9ziHXCj
QOTKOB2R+tqwuB9BB7MGo3OuH4+1mb6rlVm93phL/PUIBMOEk0g9DA9W0SC/MnfbzGQCrGydhTbn
FwJkPtjbwS96QU/36PkdP+SxdIhoJDSAa6D5yWtRERnBtVILPlwBHkgbminhOolBYlGz86Fbq7Nb
RPxW4QyXxLMvnVo9W8M6tb5yGAMyma6nqj1GTr0DrmMJUntKBzLWDxvBghEOLBgQCy6IIw45ivZ8
iC+S1cywecpxxdvkCdhkmbJmT81AqoeGZVaKgZ49rKuClcbXuLp51L/hxYZyK+iPOACikZ4kPq96
8jqA2dBC3Krrh5jgpBZst5jh1nTlCrObS81eNxYs5xhYFJtW9IdU2pc6wIvhoeq5AX991S1X7aKf
V27p8YwS+25JwME/7rKcwGAgJpfQAas4zW3xplfZWzOXJysrTjQulzqE9NtrBdVcdih7beuUF9ua
GbPnB7+DqByWOAlhjBBvbJ2qYayJkKyq9uJHe4xPPkqRlVsX0onRtU/ULJh4ZsGE6n3aBuFNobfv
cZUfNCc9sc9TgXmP8AhnapnC8RrYpBQtFd9AFvFHXgcfqDypolXEMoHdiQXbRZIBYoT460feyiX0
L5HS3bTh4LFkajFxcGTwmEgMvK5A8IDPkw/FX5c+JoxLXSbK52REnYgxtuamD21gQQ9v7s2Wbsja
F1qswwmVMFu4vqR1Z5s0B03VwTI7Cw5mNXVvwi4OEcYqS8VqeZyFcsCeryfhwmG8sClsJIigBbhr
U963FBVr2WE5T7k6WvU15kEXrYWhpb2gm9qF8O2tmogBBvwuug0dtgu0KyKAODCcyeRK5OMh9zvn
ZsKJaVWRljogWV4TcgCpRLuE3TXyTgRKTNTiKiLqwMGdmW/l93QTZo5TRDl+08gR7vUACb2OJcLI
oUjE2uumxmEMFv5aMyHKWhTNbGUlZV/Iu0FCpulUoq0QE5bZP7sGlWmBBYCJg9d26SsAs3d27x6S
iZ0G6g/Os2nxpMGN0WfGmpEgzpWGljupUlXmKLjnuPdkmb85IzWyRC64aslu8+3kA2IrbJzE6Ndx
c+4D9ybugiO6kh0jikMGh5eYt9tCEqHhJ2/4LH60QMuMq42bOglfDPWdx6D5kjn2vovz63aKvmkt
1GdC/lZeRCGFKgytSPxGXA2yWdqQpdOelXvBNNHyOe719OFNSBO1BLArc6jtp23UTK+JP+8HK7xH
NPrhRFCimbhiGBc/0ofhbKpaeRXzgrcW7HY8bnYmgXl0fHwlfGrOY/PViVEdYQkybGLGaWxQg7ui
FOdqE2YxOG9plr3Vjnu2NGunqnuf60u4Ed2GRkL1d8L7Tg5nTbPSQwpgX3FKgYiLtdd9kOL3gVu7
jkXnl7jNXsBlz8v9gKnwla1yczv45W4wnzqZvQ2qro9cmhp1acwhe64QKZJqn+A3QoxL2xJUnuJ1
vI1QX1jBG4ELHxGEpXWX2Y9DF7+0Ncc8qIsN12UFCPtFtTTL/aZa7zEunkZlKqNepno3qKlET9pM
wIpDmERvaSPP7L1n9Mzn0b7qRP4YWfEO+fIWUxN6QZ/LWlfhI4jUeoyga+QuZ5M5KJ9YPrs67pMD
crWV7nztG+PD9JtdEPOLVUb/qlYXt+X1qv8OLRzppxmnCXXQHoKJyIHOhgND3l6B+j4jsz0XPnIk
Wv5liZhdxB1Nmr+N6gBHAmcmF/+Cmk1tNLunyEUkGHgkBgUePPkpOtgGTfbSTCZR8tSCSXFdvXMf
pW/4MdBc46RKarKNBdS3smmejb44aYUOBuS+FMFtlDdf1Mch3j0xcd2OkuAZ2uZzAIcWySYZuxoP
Cg6QHwNvHXS2sSqwStp67riL8c4pGdPQN3B8MoBYNOraKbaHe6dU/2j5b5yXKW+DDzlp55oUORJt
SjBin2luLNnAtSeFAVW0/RUeQ8yPLsvhe9zl8GOpkMzsNk5IzOqUuym32chuvK7U1a3n8EMhQokO
0gK3m1wg6FLTY6Lm+6kBZoIPWqP4iNaUv5VRcerq6mRPN1gFn9BAb1MkTq6Xn5oe2AlnIXXHqttS
qyEvRemHVvIwgu7t3BQXnqbkk3gP7uIEfxnDTS8KxCFKlBSgXH/pKzvZQDlzyXQ0TyG2lmMJ4SmB
R7ERvfZhO9N9qr6qMNn8g775jlGM+nbQxXs89NwdrBwuDrj491EZf3Y+vnLo+e6cmcteaHTfhPVi
R0leakvFN+ucJFnr3wrXPA6NLrYRrtFasOtxp/FgOty2uAc5pUINuKS+WqTVzVE4W4A+qJ9cGLV2
REbyNnS4qfaltfMEp7eLvLO6Jyf2CHXHNCo/xp7RfwzANcmb+GoPZbwAGctFFlhaA8gHfzKrWIZe
n0sGz6ZKxJec2abzCe4kT6T2Z70VSr7PHq4zwaz6Ho4xfgnj2vSgaaqtewIS0IfkLcvI5oEPd40X
hdwsD2VXQKb3u+c6IITVs9toWw4YtwL34OAa076CX8wJm3x1PUFM/rMD0NU3/HQEDlkgnu4ykifI
5tNYfraFRbYj7aou5gMsKCiHJP1pQr9Y5ByVKb2YluKkldTnanyYDXoMe6YXDAbJUKlBNBkqoEFV
o4WjbyEqb1Ql6kMX8/X3uNNx2YNrt+pGNDjmPJ5VQZk6MfqCOMHvicYlCDRnxQO3WerG2YDNyk16
Mkd57Xd3sz4dY48W1BiIALccCsKlkcmpFxU+U9ntg10BS5Qk4VAbcSbpuQ2q1KUTVv10BMsBwxX+
iKNqY5k89aMwLwmiBB+RtDcwFZlLKvaIStyOKW4kuVFFbymycfWky/ApGKhdRVPs7dGFVG0U64QG
oJJ3bhvugaBAAanP5xiVRqp/BKVik69aDXdS0+w+UrSAHVnmzjBRBtRfpp6GwXaweHFxsgVG4usP
LenmgN+MouCuleBKmnVR8MDk90+a+axQlwWzMWzs34zuO08mR+XwsUvLISUGbbZLUJuqvslFVciU
vCv8hioPI0wc/W68nPirBoH5tqjiCz5uon1Mk/FWnSS3bbd25pwUw8yuQxaBDG4lHUtrQ5x39z5D
lPUYYzBs9ZSlITa0rE0gvoGaGhqXFkxnMjLY+e7Sm2ijeYkwA426YzDll6DwXyt531DjIEhWrYFR
MiPVgJTJocYIaTgSjXkuoGptB0eDCXuuuJC2KN5xKbluXLKwueIaFPiC+MumKq7Uv4dR3skcGHcA
00lxflo6hj65K+2XIoPDbnPvURkSlpnbJ8+sn0KdqXHPCW/i9JCQbLngFprqVvyIuybVuTbwIy5B
gLSWPp5qVzXWJkRnha8srenYn9FW/W/mzqs3bmRb27+IG0zFcNtk56BsW7ohLNtizpm//nuKGmDP
+OxvBhvn5gADwfZIrW6SVbXWehPsAItrjeJmE5bZL2ajMNOK8t6kaSPykQdEtrExkXvzYO6nvDyP
PHaSrQDHjtGdXBeJKY4EW3wCbH/B1/6MEKxsmt+XtQo+YJsmViLa7ziMaowh4/NE9+Swdi0yMwxY
HFP7nB0zD/rZTPZRp6ZdcZnBHK/OYN1CXb0DOf2skccxl5Hj56ql5ifh5LLupeXXGGhps/T2CSbz
AYYJA/SBgJYp/YDtfjHGCY8LddPIU0Nu0Dlp7GUA+Rk34sPkmm/yAP375g0hyH/Yx3QXVpTl4jPh
qr+RS0pjyMnLtfjNsvxLk59DZO9MWS0LDlNbHvfr8L+JgueBt93O5gFHg7ekjz9kdS2PVtlUIT0g
wmg76k8ITKgZKezRWN/LC4UL6wnZ57EhfZqu4L4OQ6KeLE/iIXhv7FCb63CbQm0vHRqK+SQr0RUE
koWm2Iq6v7oh9SYKumewf3rJhpi0hV/j4kUlKvVHKLKL7CYNIa945PiJWz9mVn4fYcqZhqaPdmYP
UlxtZyd4xijGgJcnXMGkFbIb/EfzmnTizpoTjCRSiljZNJYVf0jeUZzShZLuvaJqmUVmT6K/rf9T
cUAyqoJOjrMVJ4SLvBryY3FoRN7UZNj+MJqpxcARPnHos8fcorDEpIcSx4zJJGtwTUU662BJxD4m
jMcJYB1DwQp27JofLJ+g5BQjQJHH+VqQhz2/rs3Ygcl87fFIcdAj+6i6HEAHy88xA117tZyuHWFt
C5WjILtOiT9ahnW4C8HftzOHWSQJOvVi73HUZFRDTQ2I5G5wNx9g+fAI4E/1ZE8IQU3Kul6jWFfg
4QolOsVdeMRFkce8xVsdfuRZLhZZG8u2wSUyYq6uOhVGiJFGmb/Lk1z23wKRJaJxXCkoLNZGJg85
VuR7w+4k9SVMlAA8bLBPSR+snhQ55t1kazQZBPv6sFI8MWXih+WtLu3Ciy2yl/PCPNeL+Eish6CL
ZwaWvKqr86zS0ejAOCuUZsm8OpQgr7lJjohJqSkbZbxQHxg8HZjRj/5SU0ytFYasAVUC4ol/9MYg
+hFIUMcawj3yHj+MlOe1S18bUPexEtXZ7A3UWOHOyZTzHJcvQcvbLLEW4KG/EVIn10IbWAf59EYD
vybQx5d8OPz7dbTcvFhW80rQyyF0ZcfMPTEWnieWDekov8gD1nvcbKvhWUwXRADPBuvys0PmW21a
OZ6Sb5ROi4STVhBrqCvis7J7+VqyO43Yb2big4vaujOMWkP+PBLuiAMQRtajZ43iWFnKqQ3Zn2St
2DHJ6TNkobh/Zkv0Bj51nylyzsL1k2VnRFb1bq1GHZti03FKc5e5xi3LgIxUYyL4w8Y+xqZ3wjMz
ImClnwvYYGW9V0PW4Swv+dolKSp2KobzU7aj8lcrCVcwlpeqT+uI+e2kbCVMrEJ2I92Tc5VtUu4U
lcU3ttFwbzEXCQs++ty03wqVZBxZHOdsUGvXtHYQxOqQ6KrXTCBRmQyfWPC6HVtTs+zY8Ll8M2aW
dRrtczm3kcOFhBrerLsbKd8+cRTvg/3uMqt3QkJ0aKoL7nMgxx0PjH75CQz3JX6X0pTKazTO44Fp
xpvswbuS1q1kD43r6A5x3zWj+wiN+CNlwyrm4r2o8qdSRz+Gw2cTi5jFGMSHFRuXPZXJA8GRKNGI
tXHScv3V7CmnZFtWac15ySLs1ThP2cEVp/xuQ4xbL2WP0+JWdMN+/bQIIimm5To1xicKgV9m0LA8
+Kzq0j65xWMd09SsA5VCy+4W8rN3DVKZohO0CDYpPOtqUKrGq5k6yJHFeitxrmLWkqjnYQ7u5UaH
D9NhMh0PKtzH359f60j5L+c1XCcVVgc4nwPa9/vIuW/kvxqUs2i0eAJ4Zix7fmynfC/nC8tosPua
2osaHaATu1nzgP/fwSDO2MH9dJ2yrCMDue3J29TkyV0QLpvJ3hZ1c43K9MPNs384dMV/OnMd2kt4
b8IGDvztzM0BM7BTndG25azzKLvXFvZXqLQ0L5oCUFj/sHvFK0xyW5sPy80v07NkcTS2ebDkgNRa
J5jBc4Pib5P1eFSgHNZhRMkzaJ3RyPN13czlv2DHdIyV+Vap3CJT7c9W1h/rwj5Y8LHlrrSeX52b
IJOmv4oh+h+yNPa7QruTy01JkbHa9V2mg+aGjniWW8DanNvy3eQ1WvIcHpnsvtZllhj2CcoIiXMY
fbv80r+/66YEEv5y1zVhQ9oxbRNuLG3kb1hhjCUt/gos9U43XwRimQpqSl/SqEhICN+rb27+6giL
hiihJmMgbknEzdILjFkGf8V+JEejCrudKqvJWX8iL+ppCAn4aABjcHGl6SGfbO0HFAmbSqRBms6u
PZOEFyRORAG6ZOlPiRvEPbhtO8k82WA41NoMeJHqLyCQOpHtuFWb0ewNEutzWorfv78ixv9oR03M
ng1YSJAiHXBv+cj9idiyjORq2sqgeUEwk/Eq9jExPxu6gEtfsjUCYUB6Vp6DdIbtgsd8ZU8Pn/Nc
ORrDzQNKonmRRwS9FzxbNHsuJi0Ivg9oBJ/VOWZrcSoUfVBIMLAA3LxxGK08gTEURNyYT0033DCi
JqhZVoBRRpGCKDWAb71IkFyfwI9Bj/7hYdD+StZjHi63AD4x7weJAyTbv370WG2EVs4uyUVj8q4p
9TMYKIOd0s96NCkFRdFgA70I977tpz3mfY9pyJkgIgLIFivayTjlv78bmitX8F8eUN6T7vDvgFCu
zejwr+8p6Tk0HXTEXjzkb25aXtbyQ07UHWPyBjLk10JOEpCwJfuI5Im1zqknK7xzw8eh6r6VMUwk
OWYtZ+uZBO37GOnIMJoXORGRw85Fx3vPuSwOmwdxOmQhKRnmoeR4flbLWfyhDZEfFotHZtNRnVbK
SyBvuPzx2YHcZ72vRdhaxazEpgEVBpNYP8APVtZOHT2HKweOcvOR/+AQXAso3dGCtWxYa/lmwWXK
Sk7o2Ayeu47Boua0V1exb/nIKGtKmXvmuBH32J039LGyL8oSzKHMhpEFe7T8SLLeWneoOO6PaIqY
5iyfI9e1jOkLudUYrb5df+WKp8gqrC13oYZUV5aQhEm9LSSeRyyCzSCn0gqpX7ajfl+pQ5nS3S8l
Ft0cDeFCtyBhlkYkD5RIaFyomjR3fE1gs6RUYKB12jlUOOZG65Do0Tc00cdqCIgung4ibTleHbzI
0EFyiSx5o9bhZUFpKaksyZzdR5F6xHLUs+QYbR6l1cxkvFnWAQj0oHW4E5BZ5q8zVR3KXx/gLVFJ
RAM4UY54bU/2MPjwfBhh+SFEeonoAXDzu+uVwetgfq0PTSSBh8yIvsxRe5bj/DRljtKSiqDmH4U+
PuqwguUy1uWc1VQRmWX1rWJGLeGetcKZjfSXGZufw+oxg3IduAXSnpwLZXp4eH2YI+tdUZPv2EyR
SbLWtvI8qYPgGlXkn+dhjeiJ6dbawOYLZlQqg3zETjwOki1Wz+SCiuMQ/UGDs+kHIokY1MiZYaP9
AxxtqnIG99sqBInWNFRMqCe0VVv2p02RSWlmmgzFPbkPJgmBBRzxAb9eVumyOZFtgMReREpTM54E
IIlOZCr5rs9ZVFzmLL0nTPUyIQNN+btEsvruex26D5grvE1yei+3zFoD/kMd0kjgSIIWcpws14oE
pmSTTPLbHcbcwKESYzI1awMG2XgTHH2/Ux+ioEF8xAt124woVPnkjOBUJJjKwS1mth8SOJXvAHvg
Zxidcjtd123BQpV5bBLS/Oy7rei9b0J0GRaqi5W3GCWgQ8GQYhXL1LrFs5RMs+57itgQv6P8jTRG
gjUnza+65cAzUQjAcclZHBjkrH8I5ztFC1/nuHkzmQF41SQnA8WbfIpzE4JeSBOrIU5ZW2fZq6CM
Bx6ylfVBr9YemIIkhdngBjXpDmwc653XZdVmVU8uEPWmzuhJv/xiAkz5LnEC2e/LJe4Y1X3L3jln
UKxm8hklV3Askze5OYURPgTwLtdNSt61vmAQGttbo75iKf+sWfEhW7KHAcL7VnZLmJrn6xNh0x7y
UD9p/eDTNzyrI957EltbW8t1S8SDAp4Vfu+lm73ZFdpgPXlKW7ljyW9UCBUeUKqRyAzWKsvbKL3h
aYHe3LklLFVZTK+bcQ6iKR1Kc1lCMTmjc0mPYcZY/gm4DqQFZEL2yHqefHeUaCN7ZRdQa4USyctr
N3aUPbHwCipKz5atl/zwOlkcGwT08qMENrbz6/dbqnlnGuxism23nfAN1jP/69wq7Z3isjV+gtE1
0xUWBmEikEHIheHaJYoEJNjWuE7y2Flpx9qs3cWE8n22k+sVWuEF2UgmifJLGwgvaZEK1xIP5LmQ
j/KgBo+NiyNadpFvDmvjextbKOafyZmh8BcHeEYuEQNKojWpflVoP6qRzybJAx0gXTVfGjN8WgnD
abvaDePZmA18pEx+LpXvHUvy01gLg87oAP9c5VG+6bGzX5pmYLQjXk1HfZs5ZuENcUCKmGO2NB/l
lEEdN1Gu/vh3EWQ7ZJIFyo/PGYgI7Y17lW8/c+UjL8nTIttqsCx2a9cFI+wyhSyAWTxDtV5p1umS
XDtT2X8ihuApEm9JnezBbIZtPAbYtucU7dRWqvAE9NbFUc71hHsow5b1idIA0xc6DwnMSgSLzKo/
kMsOw31NTXBWo4GRMLBskiU7IuiNniFUvZXk5LWns4zugbCoxj7JJloeCBImkt+vVtQEVPQL5+2Y
PDdBhHMthNCEqZg+mfieyiNdtrzyYZbwosPNIzOECAKGaQSFxCCslVW9yanE2rOHXfImj9pCzubn
eL8kt5QEhgU/eulwhr0hK6ctnsy8v87D8kK1tE1IJtIaoNIOujAvKvs2+cJJwy/tsIZnr5Znl0Su
LTzrYMVPeJjx3uSFC+QjvHaa6wiix/nY0PmplcU96dU3q35yzJ9Mkb4XZboLB/f8U4ha4FxPP1ss
xmGwXV/PDaJjJZN+TIb3aeKFO7zbEtY2lmTPFS8odblVBb5kWQzKeDYQrvIu44Icw1EllYh31rno
k7qRLVbOIhC/s3ach3xlhEuIthqin7iKo7l5Xk/2luJIXsuU1Zen5rOmOIe1+vyvRCL/WdnxF73I
/05H8n9RJELh//8Xieya78WPX39Rh/D9n+oQ918QCFzThXRKUprqSv30H+IQ8S/NQBWCMkRF/2Fp
BsKNP8QhQvuX6qhMzmk+hGZYkhf1hzjERBwiMOJDcmtohmlb1n8jDvkfHQ5ghGOrhiVFy8K0Hcm7
+1MdQzYOhggV/qJZPs6HAeL8NgBK2zSDHl0wvY8umcAWrUTm/sTmPY1swatrodNhw2kvy3yb5mq8
lFh0/bfdF0I5pHvoGpHFooB3f8NB1VypurZsUXvllQGPgHR5wm7v62hWyeXgzIAjiZfraCRYRCw2
jeOgHIoG7rw7s+EOKtymrqeyDRN0gH+6w/efld6f0ZzfJHFcKks3uf6aibmm6trW761hb9kJlEvI
FoOQPJm4d/fAU9ewMhcZf23uKhv4VHU6P54jVF6Zlm0HQgW8TKQIhiGhUJXo5Q1LaZJmWgOz+Kmf
z0U6i6cozt/dxiJqeLo3m7g5Nu5sX4XCpBXy0CNxIPtwxOcOHzw4xDKIm0wi+Psi85MW544IGuel
TRYwNylaVTXymiq7AiDq9OPqBaJNoRca2HbW0QIxuBjuOhRAjmrEu4AwH3/1FndTNzpgiiJdO3W/
Nfoc81D8hP7+Uv4uQ8d0AN2U5trIoXRhWMZvA4YGnxG1qCIGtYuWPzu9om3IDSbD1TDwwdaZ7NqW
aB8dF0O91rWRRnQmNOTeedJn8R6ijNZj42F9x3BZ/4Ee/JvBATeaIQA6PbTfrvzPZpX+eYWUtYgx
NoJq5FbLtDFbgzpiGRoMoglsml/HTo1uiUGefYqwxQ8rxXxKMdQvxMtQDeWtJ646IzhacXINAv8p
QEr2QkB56dtaXR+NOjHAZ9rwiOsXCT5j1GMmPDIpm9V2n5mhZys4jxgTllMKs7ZhKfC9G3IcxrTK
vRjSYnH9gqm2i2mjSnaMDLz6h1v0e7tjI0Vj5KDqqGxg0v/OwzTK3gq6kLCUz1+thurRKP1pXMqv
kU16ZUOTRvbWM/ZjxouTaGcND6CjOmbLcf00eYuR2GoknyZBtBOR9vj371C4Dnvin1oylN7I71Rd
tQkHcZh8Wr+PPpHJuBPJWrASyDefJ8vYNJ17myb9oU4NE80KnTIllb4vndbHQAbniOVG4hKBmB1G
LSbpQkj8LnOlwYNyPREM+bUSP5hOxFdaO2zJSxvG47iQzuTaV/y0TJArBefDSntvQhxpxDSbvhXp
H5G8OgvOP9OYbW0bSceiEdIeiXSfFiOqOMy1/KJysdmqyeWImO8FSUWMq6ZdSlyEzn3WP0cKU5oG
k7ulFI+OZD4B8uup8lari4Vble74U5O8NJ26D6v6ZMCQz4k8ghdjUMvnt77ainHeNlFibOKoebTV
9BpHTuVrpn02Wx2/MAMua/sY5SPLBxXXjFOebrWZT3eHwMR5z5LkJXOypzQKvyrBRGo0sBbtKCNo
elKoBG3aPNnaE1SNwkPzHHjEAaH86HvaoOQht4bvJTPzvMNYmGe5xT3wLo8+hjE2v2g0iXauyZhu
ccbG/R6/bIQWaux61VAYxzGm+xxK0WHo1007PNhIYivbApfoK3tK8ijSOxzIuuU+wDKAeGxBomc+
WNVWK3gTbHWaryix7TWWEywbQY8GmxjcmGCzylG+j7nqoi2ayVic9TvCz//4InR17YXuqP/Lgz3k
yzfdrU42fq0Yj+jmycQo0XchGj62UTJuezeq7uw5TPYgXuKila17KGqUY+AK+7HHxUkgEbh3HENB
yZG18D6XjyhznJ+jm3ikHEPxwFJK0aK79QtWqzATpCVEGISeoQ3BZcCoAbVwgd04L4AzRxWg0Yjk
uVJG4wZxtvnLTL9W+JFFJPJUx3Saw59VkL0m8IrfYoEhFDE65pcgjycoBzgdOkPgE+VgXXqzaG+q
yiitYPdtG3bfsHJRLwUnLTMRv6kDEFA13TTp5JMLeqTFOBNTONx3Stc/4zO61a3a/JrW1S4OO6Qb
sVHva4Wpi2K7X9p5tPdmszTbqo4iRBUTQkFSWhvRLXdDR1R5OJU3yHww9zEE8a0GUpKhO0fChBzp
QTKTHw5zawH33vVzpTMMxg8q4hnCuT38PtlyElLrDygaknuOjNYLlcE9lbitb82u+Vj/1iaENXz+
jzrfBMVonuB6AIhgIKucPr/oyq02CAJn78BAJJJrvI6r+JTZxUNfxvd6muMLrPf1pTZJs65xav7q
BrdswsdArWT6rbucSuF2d11rWV4ZlNDGpmLeMVkceLCnEEuNYWw8W2rbP78g2vUiw6sTpGylDX2p
767//tJiT3EYSo5Gt+bmDG2wx5Jj/Ba0KnND3ooXF5F+UoY6wP46MoChzOFs69CwmA8+JCofEDVu
f9SzPjjarvkl1h6UuPtl59Cgpjh9IFqhubPz2jqL1EQRFGkXrdb079awK6doeI9rJ0CQuaDzMaVh
cWOo6aWqTHEyEw5s+TdMk4JPb9neEDslGVoM8GLtkgziuubHdMSwtHHXHeNUJSgknUNCC5YaQL7U
D5oLcp2jTuLUQOuIx2UZR0/VTEhCYZrzt2pBmYNQidYmkCkPqtq3+7yRVopa2p00Z5gPeJ35CEQS
ciSX8XH1sw4pEfYTIbqZW72q3fhLa1r8V8b2LjIoyTRRcCTranYi0sIkoibXH1Bhnqqp6R6xB6r3
VrN3J719TBVfbTv3EYuxx8Ig+jt2y+6e9KHuvpmBd7CtDw6JW7jwFpKQKDmykcxEO2no0L1lzn+U
0op6SvBhRvuGYfNJhZIlWdDon4Y4/iZEUkABHr3JtLFxtscw+pYN7vy2a4yueBYDpjOLUTIul39N
85TCl9TPR3eOfw09dy9f8HHNp/DoAJSoQzWf1y+9beufVi5G5y5+kfflBdpIh1y2af3Qduu96c6F
P+C1TgSlOXT4bhNeQiLBdyq28grKQzmLexi7KF7j1lio0ro+9LCvHB51ey5PjUkqKZjx8KgkYc5E
L/s6CKt/xK+lf7Rz6qHYRE6jDES0DCZGpmsyEm6R4aZOcO1WqbDPaBEmiJQc125fJOeYFDB0svKP
69/XPzlFAbilpdup7MP7bMQmZ3WpCdoU7NL82hj18F1L8MJzSJ/DV8wbw0a/iMok9SYmDDIfDHz1
UOEfDJlgwOrA7zLVSO7UJmVXGYv08Mm13UpICrJ5vDRz2uxDC3eKtcBepI4o02fGBNN2gM58ta0G
y/AeNnpQ2A8K4RIPctYoT7qfnwlQYQWt35EDTRh2doveFQvP5mEZAD3NOtpr+Hls67EyXqISj6is
6LdGkLV3LqaimqgxH8xG9BNOcRmQjeNjO5yUOi8vulqwwc5jvhnrqHgOatLwtBjjiLCLgh2pn66n
QAWCxmfUxP/4s25oj4oo0Gxsc/Z24JUmZmlHz0tTXjjShscEsdseUk+D+s55qKYgIuJtLI4RvnsM
0Y1+P7rLranU6gEx27m1+v4S59Z2ScLqFQu8E7Ylhj68zAU+2ObkNLvOEfmuLGtOYsfIbvZi4/Oh
VCR0dTM5LHN0ZTWWj2Hxq6s062tqLoWvM+W+J2cD5Xqutk+KAMLAd/KnKsZmt357jsPiKbRk9dGO
7z367wtWSvUTFFbpdTZc3C5unvo83BkwlHx6uHLXO+WDOkyF34/JL2cB/unNuyRZpru6ww/TknYi
OltO3uKgq/80xjJ6NsQ4bCPT9MK6F6d2Hm7N0ID3aJVztTNQt4b8MiS/lwyLy1042q+kbHSbCpuS
TVcM9wWzgPNSqXCNSrKrjebR5CA9UaKMNzirZJYO6UXF2gNFPqASRlZwYw1Pj58S00si842xe4gZ
JdYndkyJWC1dvCPfyBgxhy1t+smJkJgkz+Or6lKaZs11jJL0Ze6GazuUD62msFjGdmGzMHZTgKIP
k8wviRaKS0vLglaGdBrR6k9WYhBEELRnrh2z3501AaokWXeuzTk+VSQ0JTt7qNR9MM9XIyHfB15E
DqQ4vLu8ThgOzMehcEE24K6h4Z96ZdfVg4cMaqwC5Qr6vcVQa/LsPh8uVmMn27ib5u1SzXeWQ8Fs
LopfqIl1MHtz19tdcWgFjqZjHeymVpygp0dsDe5068PHuCd3XXcVitiCVIFCV86V4Uz7Ei/cjEFa
1YYPmU3ANEO5lnqv2SKBmMKBKIjpA7GUsRuyU6BGF83Ax76kuPPnVPXdBZ/SIEWRp87zm5qqyaOB
hVMLp6F8pLOycfk1dE8veSt9ND7UC/xr4lHPXVrtyER2TlYsazYizyQSEo2ECAiL07DRJ78517HK
kFb4DT2Sj6ISZtkUPFmF4pLXo+3Cqux8y+3fROHansizX/0c3ghojm8ThVkz9cVON8N64xZ+XDU4
nHUqtJfs5+JWvgLH/VIYyzMZTuWhLp3BnwYIYEiNSBHILv2cQofksbRnnnYnIpAzSMZnrW/LrXBf
bc4WwtMr3Yts00HGXX5NCF+FPa+g/cd6t0wbm0iBt8ZwRz5DkHAevjI+2ATZqMBzafPdks2/3Bna
9jiq0Ey1LyK3R2g6MWnHSnXtVecB/TtUTCOoDllCMHHqEsegvdhkWfljKYJ93SZ3iWaLbaxbHz2b
yDbSByTIDdXarL0iaccqqE2+xbMC3aEU/W6ulpPhKMHORHzjQ2g51VY3ej1rFXRtRK/3Y8Thlhiq
/A5tD/Cis6euw2+zUN/Ul57n/uCO+HwCw4G7tsZOjUKe2Hq5XINB98m2dsjMbuONifVkL6by4swV
eVvJgj0bUapWHZBD2pLVF4fiNGnFdoabTxtMC5V2XlaJdDdE9bSNOuNRm2nQUkhduNXL+p1Qdj7S
cQR0lXEQtmdnhXpLSOBqtepZuEO9s2rjJiq8HTOcWPqBx9loppbeaN5mhcacrpjPYQiR12arVwGj
UWihcprnX0mc7nWSLI5mZ2LYUOUcIi4xA0ZtbAiu3iQGUcjMyF7i3LwnjAZ7il4KXksXgHCEQlej
V21zvFOfbR3r66jT38KSqXRdRxaoINtpODNMaqFFzZpzqtArpRDSD+oywvu2CHAKaTGzpULcx6cN
stCrjNa5uHk60OMmDdG+SUupf8rzod/nFcx3JXCfXNzP0SGQYJRCF0Rg6G6d/H1cIO63ofRNjpiF
oNTaQErtj7InSpQavq5qc/NJ6aQ59hipKrvRiaQLAY+wy3aEVDgAf+PwtsLgMYGbdbbqOtiIajo0
A/t/1Kvl3naV73g4ZF6BwYULF+ectQa0H3dcPGaPHwT8kUejivLcTYpnp84F84+F08A4B6FJdHll
PVBUqbpSfsdt8UHCtnqZfV1K+yFpLViwE/meaC0LnGipRhxSa5fELK5txhgTobI0qqOZWsSyX2qH
CQtk+miof5TuyNFIQ8UzOW/w9CW0O2hwGZwwyYvtPr1aLpaqlEFG6Xa+k/cVxXJGCHo3/aixsGBD
qI+pHbb+UuWm3zo3keQQ5IfiJ/S3R0KNxaZYKLEtAz6zU+bFlslkRgQqxZ2qkWJZozg31BZIgssa
BbqnleWlbBe2iCJNfCfJiRthHhFYUeOnWJTHZcQrWfaIHL2+akmgYmeZntMhNckW456JhmQMQxXw
dgQxWE1I5nQnXhkKlBt9eWu1Kd1nStbvuhDDfd1GtSvcY9gGOaYhS78tlvxQiSB9LJAmVf3XlKA1
Lx/Lducs4sHB1o/2OYPGqRfCd/SA/lbgJl7V0EgDDcBmDLGxiLCqY8aLiHPSKq9QuQZ5mzM21uJk
C2C6ych1g0lhDl5mkzWvjLM3OhMCpzjbI4hiKg0/pHHmBs9c0rSbOf4G4C5Dnt/RdbNuFXLHBq3G
9Kd0dxUV+jQt+VEx2qMDIWQguDUUv+Y4rz3RoxKGiepkx7IBZw6sJ5uUYWR3+D5qhDSYRj77FSmT
dTTqxx4lBfabnkBT4YHi7hOV+rWPFm+s42HjzK70izb3OoOFR7uaH0LIzwQyAmfmFlsCWlBBwjl7
2Rhvo55gBbOevCgNIJ6OzC1FzVHkqOUWxvLidaVheGHL2W0p3TFt6Vmqknw56nsUtBO5u1plbdWi
wQ1uDqIDirCjRpSOZRFdJIf1+McEp2QgEQ+rk5dRs3dNuzQwx4xqr0Z1ij1RidsQgj2w8mvT7iFd
tLsx56rjc+3TFLRnRkPWldl3M7CRYggDOp8y8jZVaVEaxVvkvl9nlwOe7KonuwfTNXAW51mM/bmy
Y2LGF44U3boskMt81YDd2GhURmmvz1uckc4jkcUhkUU7LWsE+2lJcm08DH4mn0qZLbF1zAEgfTib
evZWxC25uYXCOxDEdGa1eSWAyM8HBrmO9UQOgbkDJO5ZcDgnBZGnt8s2EnJDAxkw9dYfDQd6dN61
XvLVEtG7qti9j8sdGXw2wsz6C/awwaYYimpLk+SLmTssFls7hNAPFWKwMiW4mpwPOwTjB6cbbcJm
Bk5MUZTbRKjvOqMvv260cNtasqwjU22DgvypG4IdxSk5zoQzIQKmdyDzDtlq5hiQ8dJtM3aLB6Y9
bKZ49k12Bzb/kF5rmhidYqTd2lrod1PRbPKivjiJ/oLoWoZ9YeGTjnZxzdFtz32h+5rSlxxAtkL4
AXscghfW0NyfcYtPPZkcwwdkqB8YnKl5HG6dpEU0lmrqLlX5GWV4MdykO0Uw9yOxaFuyfWUSMq0u
EWzUs3hp8fOHlnSnOB1RbenJcEJjhfaLshoAuLy1KkJU7PcHJuRSBEnY8ZYIoG2uhjcqfcaBoLdQ
BAKmhmXs5Wx848JJ2IkDgpR5V1UEhFhRy2/AXQKdPAknM9qp8Z7EZVzumekyiREP7TzdRU56igUe
OZWi46m2g6ms7DM9srHyMcnh7M8ajkJsaWm7d+IK6N+MJ6JkVCyzZJBtCs5LO/vsas7CPI2zhEep
rpU9CEXj19iX4l+wtCfFKGku0J2w/YTWqcigpHboUTwIIsVZq5YCD1PUtn3IBtiM7gG2VXMYe3xA
zKT3CZynFdODaZvIvOFUbdxdFk5wDZLsZHb1K/4TEaHf/TEV0RHniHIfK5F+ndLFGzD2PDUkBIRa
/dpNWNprnZKSdZmz6NUcNaB2oo2cvxiNKXyIhoi1aS+Jwho3RHor97SX8SElIGxnthgGDPbWVkLt
phd4gbozEhZLqr607H7CQWmZsCFuu4/QwhCjIxZd6OS1ivFdEc2N5sBXsTlAVofzXeej4vreqgjW
Gse4UWjgslLu3O5KfOC3tq6+2xgybaadNQZis7TbJLJ/TDP/ZGT5wbHmo9OPx35mp7bK574WP6jG
HlN6Tw72IbN+oduOQAZeKx7w1jC3Tjh8aUUAj4JQxzonmgpFCT37VDyr6G0xZCGyY5xr+Fj4vWWB
/ZrMqb1pNPpjkfzqcwJ8a/2iJURCFDdUytthzhgruwnwEBYNFbNJC/KK+d4OGlhQmEAsCErmtcXj
/MOeWE95Nn2FNWJ5lAzPXUvbIkjvmyGI0sXPvm7lfkJdtrFyPiapuj8jc2KeqD0zAuO5Yx8f8npL
Ok3hjQoBhXgKvCbJTLBGyyHU4S47z73mDXYV+AxN6lR96UoCS4QqF0Z8Z94jnKtOQVBClskCsuyT
7LmzuzslfyD5h8p2bLCecROxS5xBHINafcrS4ktmI5QmcfrWkFDtNU6MZX1CW9ErjYFSoDX9MOh+
4FvzxY6RyTBkkoefyb4yPAVF2lyFjrG41ls7AyI8B8kAhqIZ7a5XMsS/ojyNbUSw26B9uLGlyYEL
+ey2b4/tLrXaQwtZdZsRHOG1pt0z/Q7ZOoZw27mWwGfQfKfWmXZN9A6ctDVGx7yzf7RCTlqszjxG
jOX9OU63JfCLFzbUpYoMH3WSW08Ve0zGlmhHThfkSFJGm1GaZ+4U3OKcXO4lOGK1fMUHdEfGy5eO
+Tnvp2pgWo4kMUMRZasmCC8SnYdGEc/ESC+3KhvYQ1UHwo/uZ7Xsrxna+n3Nz3azvuPTEi9Var4a
129ky/gzsbJ3aivt0MzsF6xzYgXT7wHtKcX59O3/MXVey20rWdu+IlQhNBrAKUkQzJJoiZJ8gpIc
kHNq4Oq/B9711/wnGnu2Z7YsAt1rvbFmP1314qAYkJ9+2IkCyZo27jwiCdI+oUcJLJwOLZbyyqIB
ZjZn4nRC7T20sr1jEQJEnF9ysuX0Lqbx7Dkk1GpVnOzjDAi4oYBmRjG8XxXu29Qmh6+HZ7504xt3
eURrhLvHrpo5/TdBam9SiewOC4zJPcoeTTdNwWI+SjfVn0hGz5lVWy7Jjp9JHpMfO80q2TtoKDgl
hkfcsL6S5vAEmo1KKP4SLXjq0GZEEMdEncFCOGXDThROyQ5WnIcMUdkFKppCxcJ3R+Je++lbx5tp
rfK3PMLqVrbxj9DkxenqdKSNvHJ/OE7+m3JNVFT58pHm4Zk4WVRw09mtTiaw4kbvnYsy0w81W8DB
7Q/K9fQdArJ9lTTasyBqa9MNjOFiDu+dOYzntirvlQkB4HVuuc0QuPKWbuexmE6xUpR69qz/Hf0Z
UVUVe62uZgb1iU0wo8tmmdNdY/NgWY5AP1vFJ09SxFAY02109JMc3pyqmvZGttgbIV0Oz8gDWXAZ
lsZ+17fI0DixUuJzQ9pioLLHhguG41eE9dfKM4biw4rq5GAKO9zMZDoudKA1jgo3WODWMZFgLs/7
28dehVaNFrLSuRFAGJ1RFkyr7fZS0ff+1GpXaxhOzaAjmHIx8qLJ61rHr0N3T4Q2PeZYLKTD6lE4
Ec7Y8CN34nViDv9GwDKTyT0/9vgZNU4Wm0lVN16K0f6oxMJdlAm17Sjy0wa7ZgBImdSBz0Laz2aj
TTbuS1h5pp8aHEJ8uHeScyOGl/RTOsz+fMfedgypwG3uVUZ4CnqYD9GBW8qrkWA2p6kMrMwCxVrK
g9sg08RuZQNJTHuzd98zvf+VN+0jc2s0E10XdEBHW+WaXTAleOPydKcSyp+TENlZMTKdKEo1xjF9
lWF3ZyalRg0zRaPb4b6Hr9tjtCnX/cnKsA+Y5sgUZ8H0TZPplymNnYBd5MO0aDxMyxl39BrDeYqh
8lGR4l/vBaVYNVKcIbOmp6imfcCi5DozZ9zWLphMyaGrKNW7WF16q8om2eqzs1XOaG2UqpsdZO8m
A1qlN6HGCLcRUzhuI+Sf+1xvKB19j2PnxQk941ABSQBLDCnAbMWQmeI49abwjMflB7m20anQYCqp
zHklxK3YEU/bYn1rfU9A8hl9bG6TihyA3CIpCXUD768g8IdmU/6a+U7nmL8aAHvaaqjLOpDGya3U
c112QaTC++KsFsam2GMQRHoAXO0ZyfKu0ZWAnAbMz+hiDL+te6dH+6c0+78cDc6WQ5IkHCCtjVcY
Hzm48tbuy8xP07PhwCsrY2MlJlCSTkGWEcQaUICcRYbxcvjMl/Fi5034RGRAkc7eBSAUR5VYwl3F
dSWI6wnD5ZR8m3VuBLVN1uZo4kjU9NBvVPQycCR2OfwqAmSSCPp1dZH6MXaZXmFE0QZDGEuyM2ez
ONG4dsjt5G9kcQvrNH9NoTFRys7plLCKqbiXh6XuMBgrXv6mGNGhkmrG1gGXEj5PZviNGVTfOBUw
WimRBOTRMgdRN/1M9dIfJtg+1276U75k527OC1/yONABoE7VIsxTKpIwSMMMpaIMHCdiSKH2nSy+
r0EbeNF0Kh1laGxB/KaowpLeYfviO5n7X+jHRnAJzwb2Hd5i3gybcuKNY84mfkASg3dVZv/MYaYf
cdE8N10xbDAwiCAFuPSbVHm7waK4OdIl3aK4Ez2Cwe3MMW9RZayz8adtaeVxfA77LA3o6gyJjWlf
mfgpcJ8IPq062RJKjkilFo4FwaT4Pyu1W6R7T5mtusBaCOf0pB8VHjoWXIQwS/iXgQwsDbNeL4iK
aM6Ogx58/U+10KbCo0MfXfuuNTmbmKh7nE8Qd2PRn3CeyIAghx92nL5kFP0yMsGOwrL4k0tlsuH1
pPGdFyB5t3AhxaoUrUUKlU7S7I603o49qJLbHm37qSvemaDK8zCNJxTwlCVCovLypvtl0o5Vs3zZ
1Ujpm772um8gcagWEMVH1sEDU03FRt+M3jVneTRk9CuuO+5ATdGjgfwg4d7bDa2R7GGxw40Xu8i9
asETSTiAEn9YuXedAYIPFFJpL438IAuS6o8QlUc/LPaTivJACn7oehLuvdYGNJM/4gJASDp15a/i
KK+nNkkfuMln5CCdq732uOZ816tGHPITXdjss7s6b//UeQOURpBdEsEqeiDS/PEPo3crnLjaQnsj
Im5K2RgfEkJt4HuP7WudxbhKa++Y5W2LD2s1MWU2h8nXmGOBUmLaliNJVaipKJaUvG1AmD6aWToq
uhi1RqlkYMfNFfGbdpncj6ZroouZtWAfYZRvs2Z4yid0HJ78XXSlc3La7ivyfsQVImlEme4pb6V+
tfXisbQ8l4ntTugz4vFG1+NL3IJwdPqgf6Rm8dBs85DXdRV4PYxv/UwwBBh5NRFEH1a/M1rZGvne
aUhSiKuxhEsdRb2c9czGes+eHg/fkR0xyIWo/JKYX3Vh8rsgCtprUzJrZM1iPp65fy55KfudnnFW
J127tWfxt43d+BjnS0Q9jr5tvHqr2clI17Z9UE2VU+M9Pbd6mKKtK5a9ozTj4LXhuR6m9ihKBZWJ
AsCyn8p+1r7mDIjMjZinssKOXsijS1yOewhi/ZS1yXiK2yj0LaX8oXfI1PdOxWBsqtFEGCG6d1mC
HRMkvdUoyJtkta+LytqXQ2JRu9SQExCXEv8iiDDy8GWvi5FyL1cvXwwkOhuDsjqiwKcexEnbU4w3
7zMcSb6IvSvJX1zrWkSqPxUSXec0m6HUkmPpfjZQjOd+dnAssl7VZqx2Fd3ectH+UvL5bMxxQEV4
ttepC0jpXiNKteHdWHIf+Mza9MqIN4tpN0f4esTri+KH6Pr5Uq0BEuc6Uz85rtztmFNb7zXcA1mW
7fPKtsgbojm267Br5D3far/H1naY7ASjm2QMsHTgXkyjXDrMtB0VR9tZoZMvTLUHSSDH9W1O5evs
5d+zQb6oHOyrBZKH0cZFLQVGvB1XVFbLugVwH0Ox2x9je37TST1uoeayKAEXd4lLc/2uJJklT7Xv
0khjqhEp+HZY6eLGYyqY3Q486kRWDoqI3Kl50dVLjJMN3tgMcLF/0R/7RJRFAUQTgdZi6TCH6l6J
4doNuHgtndrHMQc5lfq3UunzXGn6bmLjQ5bLOqhb9Sams24X6sN1EcyhkdfedE0/6+lwcmIBfeWZ
mPHt8IZS6m7FUVBlkrFLLh8DH3QV4/P3Ppx1l22xImvDRmiWcy3lmOwQbbQ7Y11V+y579P1yIxtn
V1VgUubUvmnLqRviB8cE1uHW9HsoRPqUib6we2oslc5hhUZ/O7VXIbxTrqBtaTPjGpuvvVF/UsJw
SXJS5SD8XrH+lSfRtOdhTr2jzJzfjUjRwxkMugVYOSU/jr5FINKhDBvepTmzqTbcv2nikv7YKiR5
5N6bkTUeSx1YPMk0XCLSCxw3RLOpibttX2gxj6i3CQF/6+FQdcWBdFzOJGRbB/bfbYjWDJuLReyG
XM3cM41bsCTNRpCHYuv5wW29L4azZTPJ2oMlKRAbMXQRVcU9QBg71emCpuJY22uC0J2WpLnNIMw/
uUy0Q9KiL2y9z6lZtWcrcopuuvQF2xNmE66EDpaSIQHV3sA95WjPrTQCqZBBxovH3Mg9hoTgZAEj
ATdq506071FE1KjuRYypjnucF5oHbHQwCSFiSIHCY0JKPCVaCfsF81nh9TFaS/tgxQc3R6pIYu2v
KnYUYRd1oFL7DLgTsglwozVo0jfTVD0ZwJ5hUhIGVNn1PgUcoAcwefDhk3FFq6RvjgJjmMTmoXSK
cTAs20gfWD92YcjJm1Y5/heVxwHkaLiDDN+mqvGgzxNeUlGci+lqD8gB5PKnSIwr5/G8axBn8g78
zDrnvbeXbehG1jEe2C17I/Wjbg20noheHGMMI1G9I0Dyl1vYz0ktxG7sIJ2aGSFSZt0aDZcopl7M
oAm0owCFzLUlC4B4Cl37i4dOPoPIGljhC+jSXGOQ7kGECVmDndouXWjTX1vYmyKDay64OfoYR5WW
hm0wl6s5mggYMxx54R3zQtJeuuuJXWODezUK92sZ8j9QMCnRWOWAgiTfIVU/sUfRjzlZVDFF5e+m
la8UOcAhWzyAkJ5BHH95AilCMpCUuuRuzzEUDYdUUldpAMstRf0EDD7OdhO0eYG2xwoRuma0Ff4Z
LHPvlJ2g7dWArXAHsR1cksfwqfKGLIARnt5y1Xiln66vq1jr1HQgNRlSLBGhBZywyvYO37NIujcZ
Tdj0Y07vBnZdm8KX1DRQW63DqXC/W0tdCNbrN6T7V74zLIdKb8/Zkv9NGsvZd1O/X/pzF4e3uG7a
LRKX3+VQBfCZnwxmSJSmaTeKsmSCpGlHNi8qJbhnxQq4jjALhbq9C9sG5sW7mQl7q87KzP61FL6n
yN1pl/qd8tNfeijKvd0Cj0fR4A8WYftlL9AomFVxEON72OL3nTLiG7Nq4g7yykNuVWeVMJYWEEi9
o487ym36TUEYFAFY90p3Br/u25ly0OZz9qCj6llTG8vrLxqC9E4D99QsBp9RPhpIciiyjwzHZ0+V
6zRxpY/x99yR75s5KNYtJ6SJILGDMMGuTKAFmckoXShIz/42taPt4koGhRgxhms7ZLdnLdeLvbKH
O1cGB122flx04cra+kUVFqoWiryQBkkmS4Xa44g7kqF4WN4K7MWbuCErlGDrj1mIelu3PVOZ4cPS
v/Rm/GeItfOCAwQlivO3dDZ2y4Mw9MSa56JCq2Cyzisuhx20r7cRK4isl79E+dI+CvEHMRO1BvpF
4nWFgKTRFaviF5Te5MXoaNPh59yTX+Sp3OLpypK9bL0O4xUFISj1NvFaZJFaEk1tdgaCot/L5aVp
7S8vZtTEzEPEloypYEiuxQqI9yVFV1M/tHxK6m824k8TYfbh5pE87J2Fb9jG0cuiRG6O13yTQv5J
kK0WlJZivKg9P1VI1iopvzPIo/0ol/elQSegQLm0AgVsS0QpE5LxNaieFJH6brROe7RrVFfAQPWa
XPkIh3ZvoHzaabyfXQj9MszqQbt7t0ev3/l3JM4fpRF6m9x2CBFWaPccBew66+IEFp/cklS7myoh
tZGf5+IN4fs/PrzT5h9Gr37mA413RkrHhT60f2D/H/zU8l2P/mYrGaD5Z2m6sfUK33pCbspWPWrL
e/JS4xY7mUMHLPBdWdvHyiIHo4JUI2UUx/giWWihePHDKuaJCJKLudVkmKmgA3QOtmWMj2aWPsqM
JyL26nGXuIJSLCaToOP7YTiMt/ksP7xcy7Zq9ZOO+lqI8XvkAt9FkfvSmqzpgzc91qN2M19dK1vJ
CPzjC9wO1Tfvpqhj33D7Zz3ddG51N3vwtYGKN60irYNki99Ly9K1ZtUEDUfNlRLQ87I4GsmyQu1q
a+BiJVwupPp0Mw631KWyI2q/QQsJodVpFFu1xa210IBQWNqhuepWukLDIf5pWyoI39R3FLKkrCci
pK/Et228TpXk5na6FxitYVsM0z1xA1vI6OK6ch+ykyPFZr3LqGEIp/LNcdSz2dlx4Pbhtm2T8zSg
uC6zmFdFz3e5s/iZ9l6U5Q+3MhxQ54W9Z+btD5tzusxoZCxfOPwNmoJjtWnw8Ear2DInmr7rD2Ri
nr2Wobi2zINZU7hSNeyUndd4ZGKVW6QEz/qMtAb6+aTzs18KenOlivZemYCyG2C+VtO8da31jQqM
ozX2uPvbEv61gDWScBGhx7mWpMUOKgjoVDPVhuwTbVskzWVELdePpDho3rRSRFAwrfGiMkqvvSJO
A+JmfCNNhiBi/KdmRt7jUoFbhOwQVCk+l2jvhTDTHfGbbBVe8wYAD2a68FqP8pveVPYJRUOc3Riv
OAWYMogOJ/f8js/lnvAUMb+3oIjLa2ha/ljbERcs6AlWrCshuCT/hMwXSwXU0GTRR7PEcj+p5ZbU
6aPKfPjR/DjILlhg3c6ta550A8hN4lNgVuFylW5zLvp0N2tLQWGIgYk2N5NtNyxkMzp5e6blqwJT
Gp9qZP1rrwzHH5FaDdOTrc+vJp+L7ijEvIr6bgoVo1vK/V85KF8peX/CFswQwz04skHNMYJ+ru1O
4PM1Muggk4XSK4dvY+0HocG93KoZWfzIFMrVnuvorudIJz/D/dlE5FilWgnsnVU28d7IAVJjOLrg
TCdp61cR7QCs4e4br8AJG39LC3lLvS5Wrdk/9wZLlws9STWjWe6KDtaqry+OpT5NYnwPA+ahMern
Y2k3H01Y3CRRcv4ylMzNe4Y9ZzautRjXvKUUdxY+fdINsi1SEYVJpf1Zr8p+NL7bIY4Eac4dya/p
sI3dYZd7s28uxXxayoewymk/pvygsRo8y1aOQeaM3c4qf3e4ewhEKt5sd/nRTVR2YorfDoveYto2
wYQG5ziSvsUG/doL88eytNF2yRh0qr5/72cvUEn7lDT4ObgS/HAyHrE9EvrbQNvp9IkQAXJsJPzS
OEY7J3Yejln8jcXyCUYeb5Osv+XV9OSGhAqiI95jIQrXAHIyaBUfQoPy3SapKGRoI+aEQbZpT2E7
vOPjH6+oIrzt0oN7uA6dQKI6VMVi+aYnJpRRXbKNu+Q+oh3mn8++m+vMqTgsXUaIzSyGneSk39RM
B4xk6p1J6uilXGQ1eYjctYi3U9yBQalmZJLGX4g3jqmELKJOvCuD1AFpkR2QTXcjAewELiINxKJ4
2rtpLRyXHLAY6t/kg77ITETgzKCMI0X27dzOWw3K0A8rClHaXHuXuJv2wqkIRWO8ttz0GrvNsamo
1/YAUw62gvpfRLxRXMZASF6xpRWQIV9cpxCZfd8OiAQLuZWeZNKQPEA1U6xDkPvYsaoONi/YWIkE
nJS0Sungf+yREjGuLvWhREgQaRPsExoTejWsX1ZPAsPAIy1pahKwHSWqUCSWCNGQnu6chkG56iJJ
wiy3NtbJbIsoFAzCnZjeJyQQVgbmvnTeKj5+hr1JSCnMyAL1vL2nEeo0GgXY6/BLYQzcl1r9bRUj
l/xf6ZCnq3f0CWCvFzgSEzLVnXgA12d0WsfnQmNXIueViIw0Obm1Bw+Wz+C+4hc2Fu1KlfB1Zn8/
oNd/g7iBWHL8vs8QJ5IpM3W3uLeZAnUaftUNc0r+ki3Jy0wsxsmq0x+jdlOeujvDXLEBJeeYYpjd
XIYBO4NzrCmEmhC3kL7b+kWbXeds4TFtY4rffNs561UaBrPotE21Sno06z0z4zJg3AzqsvfLEfMd
nHLesfLW9i1H2OjbWfw2yszjXAWTsR82rrAgzzmvvSTautEU4ZxTTwnSTg6j+ntEodnT5S7ksmtD
hJW2TA8JIQg74ZL0LIqGFz0p7kVswwWnWNli52eaWweRFTNAEHIveuKvao13G5T6duoglO54jvLo
NAGmr8/+XSRR8gISxPvnHmk7SOQQ5E5KJ7IHYDOkD7Ukne9Om9Qkmy4a3AtZxDh/3eo4jshsIC39
OB6Hi1t0JJMWaeDgZENo6mzdLuEXRh79iNCTz3Le6QRmuUD9gO9xcZqrNyJxNag+uXPLuLnMiACN
IbZ2GuGe2J2f6tAoA0E7n+j1M/qe0pcypa9IZhQDkG5RLcCxqi6OsSCaax01inQkONqxwGlWdXGj
GlIWDS771HWvDdP6KosRp3qlBepxeCEuZltCpq5saUOhlaK8RMMoYXXbZMaLg7jCZHY1LGL8w58l
+p+t0OQnphcP0bjy/jp2YT166DWLSqBmmu0gJ2KNRqz5qg3Jc6EL0J2WOHNewyc12BtFgQMNBr2+
95zoR5Fn8mjVzDeV9UU5KXCDoWt7Q4gGyVFyLPCK+mnjm6qvdkGLzcCfysbjvRuajcaOken7IkpP
Wp885wuByZWTrnwlH5gr+UFjBzNuVf2lT/bv3MKZnQKRaqHIz3xPaCttwt4kCD5LPoYUFyBA6YfO
rMczypOAcrZfDRbgo2otehCNfwjmL5wT954Jb99xtW51BmxbG75qZ7eMK7feOiT2VsrwR/rutrli
QDbASDZz8QqPhst95TLpU/xuiwoxqIe2xGqYTqwiJ3InrbfG/O2aLF0J3ig6MFriI8L5067pri/z
tgHAy07hQAA7N/PB5tKuiOBjCDc0v7O9lhgveMa0Yjyz8yQ8F0ya+JyRAMfarjJ6NjAPBBYxoRWU
k7HHrh+R1FQjHTSEvteqZb903Ax132BX6ih3kvQtbiuHf5nFSGWiNyXJ5ot/myBCqCIKmWVWHXSv
w6EzE9wZ82/bGFZyxduS12gazcz8rUVNte3CE7lYd561JdCt5wq0D3xpIN1KddO+HuK3oZXE4zTP
CDCoUEckr43tbYmxZHMqaBMCU0+dm4kdImkxIgk/7qA1ZJzp8Dr9Ve/Mz3rk4dH5YwSGX4xwuJB8
2j7lmi4AoBnFsr79MCrX8lsvuQIpO+imhpk7HWWjejWY9bbI+QnDdJu7Cd0QhMJBeUEMB+68P6kl
4qPAN8UubAZUO4x7wFTch9PkPqWZdfaA/w84Hj41pGPIiVyTrBNgkK07G42vZ4T/RAaUrcriZ0OL
bHHQSqwt7eoaJZxX0gsIqpJ1bUzaGFcNQcOBPVZ8rvR3vUwjXpF+1L9HFk3Ao/iE2qSm1oecukw0
LxOZZExP2Usl+muo5uZch31HHF89vw6i0WD3wUegak9csc1BCzU8JeiEZqM/53m8pphrMEiRuZQ4
9HovYmEtbBor0j9FRkmV7S1q3Sizg2UjLyj78c7W0yILmMotwYPJzyabyK+ehHqSk9Xfst76KaDF
y/zCs5wf3az9hS4wOlIBeLFDT3uGw/iupcJSs/5uXCuubdM7V1mtX7vEi/YjyHYIsXLow+nS0IN1
iOwaaVYLjBMjuPVBQFAoZunsj4tWnvqK6HyUnFF+QBLv7WExKKfLmupmrV/+/Wo09OjUjuH1f/99
q4kiKKSXH9IrW1b3o5FYfBYU/MQU0EOFCOcuFEqiTFdBN66tqr0ZBeDJ5FTFXnjM+zYOGo/pARU6
FlV89rvCMIdnBIUu1lf+HM4jGJcs/eo82/QZ+Q0asGIEbIXm4lJMwoPeM3MrVx2JgdjxPhffqP45
6xDAZRqRM3OxoJe31v27c+xXs/R+tkmyzj/m8rByCAPdyJKbKOvlUXK6TUnR35PJkW+mG/yT8kFv
Ji8WWQf//idkwruXafYolDPb+R6TTmDWdnly1mBMoy2tt//vt1x7N61xHu1gji9Fe7Qio7zb6xcE
HdURsc+3jlCC6FRxC3W3OlvzFNBLiEzN8M6DRmfsUPTObbQskgZUuC9RYZ7D0hPHzNRfi2yx5CYu
3BMFWWjxFye/er2gV8+wz8SfEqotBD9Yxbmb5I5z/t8XNWYukdsuoi4nWXw8E2CUruiPmPLEvcwG
eTMcefCawqQXqp0OiSzztxp3exYq664mPX8jjuQmssl68tw8vklzfDQzH7zUB+PQ9pq62+SYvJTh
ezYv6t7NRKCJQnV7gi2cq2ZWWHoxc3Sje6/tIqyZ9MPfBm+vK/LiJAhnOWZLRucI/av7RTq9L203
PNirlMlBN+L3TCeHNM+azzrlInTb4h2D2akaPTvIMHrsijgxPhPM4puKbitctQ4CYaoS0dd1cFdJ
95Jb7q9/QSEI9FabLw1jFUZVQgroScIHvZ09JJcky5eHJjbSw7/8jX9feh6iy/9+a0ABbJKkPhiA
YQdt8jykUCiRvWJ88+Y4urq0J6K46O3dIDq6pAw922ON0BHTyOlhNm2CJnpojlL0fjzUw7mw7Ob6
vy9OyENdNuvftzwarmWgEfl/X6JVnjp5+rVFN3ws/1nkUcZ2rEakGUixxqavnBItWR0Ub99f0Cz5
A9KSW5YM61+3PssIynGjVxiJbA/FONKoPL7IojtgSY8Owmrsk9bFBo0L6y/HhDRD/LTbziMwwqA/
beYQ5IKwybjo6u5lzpHfkTdWnKa13V2T4TcZPHVAU7RxdqfFOKfah1mTnOB74xS+cbFTCrfM/QsL
GzqWdOK8QFJVX+z5PIdludM1wFldmfq2ssvsybHAzhY4B4Pb5h+T0CT9qcCtvNfz+oKwfvhDVPDV
KYR8qfTlozLneguko5OnQmOYq7t+oRYtMO2bg3/owV+OOhFbTYSYk0adincjG3Q8q5TQzzR3ntjm
acEqvS81xcmZ4EgBuTBDFYbmfiyT+ThiIWBsiFljqLNcXSxH8lOQ2ylDPNV16R7MtXOlwNa3ddbI
wH8/h39fIh0JzkC/Yid0xg+g9fNoyiuKevMoVg94FILRJgn2PMNYum2OX2Wf9Z//HRY57oFFZVzw
af6AgQEnEEt7aVAU7Cj3Gtd+NBSRSzdsxjSRfIQWAn+sRM0Z7qrtDmZL2iLOJMgvq3iGaBR+ySvJ
RCSbXaYsPOJZeU3pR/JdFauzju9mS6/TDmca+h/IkTNa3/BsmLhel7RUu9TUsQhnwx0BeYzIzI7u
KOaOak1307yluFaxZmxJM03OGqqKaXAoo2mDWt5ka7Qv/32ZqvopodMxJ7YACUDzPIGBPKftooNn
J17QLcunrKV16O2wDExGP5Ay57mgoAN5zrAG5S71ZZnSipNMHVMC6R98UPEpMrV4jyegOOSNcZos
S3/sRNHb5yhpFnICw/RCdwf1LLP4zOoJgFBaE7yTfG1lNL7VDm1gcmGu7IX1biQtXkGuVFHaY0Ck
QPXDsKGNYBaSXhseDrGN1jQWaF7y4sNS1Mx2XZ0f7T59JNZCBMRs/miNKbnlPEQReS/fSy6eU+Da
IwUQ+KWyKXsXzFi+NtOHg0xuGy1LfrYWN2cRpRlzKCYSNtffumsx1DL1B6EIWCRs5Tgt7EDI3Tm1
KzwyQzlioprNXUb2/XPVCDDhqWsBb5s2GFCC33JEnjdMJHwvg/6bXKDFx4aA0IUVYW04JqMurtEl
OVTH/cu4yXI3IgPWxVEK0BUs9my/tomSFDhj2yrmIrs0WuEFbeIwKhXqLIiv8nkdIbXSfr5l7gPz
4nQtdVvb5hMy0SKjo5a3sPPiB6m12pVBdHy1KCDaNvXLOLumD2DEbCJjG1PPTPGfIrt6+++xN/Jl
gFzrv2ytt3+I9Pc0MPzaANM1oovnqMUrZyKE5JyIsclRkBeEVXpt1kgHfKjm+b/DJyN+YUDLfgc4
fAV0BUoMpw41Tlw9kTZKsaSlb1CAzT8lkg/T8nK/XVcJNRCGtTDanXg085A/MlCGOU3HuMj051Lr
fxs5sqw6soxLmxCkikjL/mE22TXGeY0wi9gGgXXVWRuyOk9lJ2IDyucljXNfQ2GD0h+jgW30f53a
QovF3/I662VxHUiMOLSFdR9NbEddW+IXqsbwHE/WMZE0W2BDBsgbCTORrk46TGUzxpceJlqZ+FOC
9b9CY7LBQmbu/n2woTveLX3CB98UyzmUsxVgniyY0mg/48AOMRB5rMDxoF1iay7XwwEYVO/mixJM
YKkMkUx09a/O5JKPWAL+nVADZ+GeCfivaSTeLk5d4koWB69B74ZHI6b/EMcRIbfThAGCQs9oEyef
EQkXP6oIAJvhzzk67CdbfbQMMh/4ohWEZaEG9Gx6/hAlPbmdx8LF0UcUco5T3LAReuT6SeUg5DVR
VSomuMIAEvx3+M/xQlxtx3tAojft495ATPH6RZkz+7dXlIAwHmNyZiTw9K1mB7GYPtBwYA5rY84Q
zyYdKe7RMlPccSIH2/NnqZbLtH5RvdudeqBOOySdgT3amU/pCullVnqTYHeSXOIrvT1o7cOGLjtd
tif6lj5ygtiuuEvKU4nWZ9NRN8NLStaqdJqRSxYFhY3bL8i7brnN1TpGT9EzYT9eQNmI+G/36YjV
eisJv1hNjQ/CDezraMjupVwOrWT6+3fkqLg72UPfUKqZP4Vz2B9ti2yrMm7VTZ9S9MQcRUHfu26g
oXtds3WnPXAYVExIM89AN+9hiOpLgx7gjgRc29b8qSCinnfTlqUMqMbY5DHDRzem/cVTcmIXy38U
HDw7DE3Tg4Gm2ed0G4BOSbJ0xplO9UkL6rCz9xhAnPvockAs2brT2wnLpox3UppJYOZy1xMQL1qC
yMuQ+aHDXVwR9bw0SXvpWhHvrTX94r/vXCXTT7WegMh3nxfbZMacWXCIjogJ2umFftGQBzcpJrey
rdVOX18ZAyPHIV9/axF3HsxaQgR17YVnftGgWadmpSlTYi9QNRt2NzDxVf/H3ZntNs6u2fle+jjs
cB6Azj6QSIqiZnn2CWGXbc7zzKvPQ//p3nt3kDRyGqAglFRll0rm8H3rXetZAP/bAO9mhygYizI2
jXDZ6StXn+RzemTsmezDungpVYRKKpwUP8l1CgNixvFYrtUznXWBbWQd7e9L/mySlPNIC2Zs/cHg
mDPO+SpYQqpkAGzotPWMbyNVSBetRL+gSt0OCepdfs85Q64kOzE64xSMauFHovzUJLI/CpP4MmKo
crtefSBE21xUlGpZ18F8sSrd8Namq57lmV3X5eriJSuS40CW8vA9X4BPa1ZG57VYc6ZywiIIJtPx
93dtdJz0zzULtOhhfCH1pV8llqVXPcXVVxeHKQskbD7//jL2OMBMWglWKGcbP2lOkja532dDuhkV
rbRnUdiJsa6c9Y7BGDsFxUsGS7lKbe3ObM5OqGi7tk6qY7KCAYkgBAej6T3VaFjywLawi6FJYQiG
6UnAI8jlzF6UFchbDuaB0A+1UejYb/NAW7epO7lV6DcTVXrXd4QFGh1sKcmX4DhrfX2Ql2a4mkmZ
703W8hTBh8P196GWlJUR/i1my03NDWbeLC4tabpmwRIchrmFQ6XhtLHm6hDr3aFMtOLQJL110/TR
/b0ZjAvVE38dq32p0pIaXWSBw0HqUprI6EmAyyubNl5gdQc9M90rlqbZEwAofM0zdKKGtoFq1A5y
D+4Zj3DtLGSf4PpKjMytlsXfQkYAUllxT8pFeEP9ZGah6eFOL5ZkG+SEqeomWZNUTXj+fdAVKTxT
wjvT4NrsGbqKdlnBnUdAhJoZK5Q25XIi3DjzWEukwd2SsOhJPV7f0lhqBoZkppNaWmwhtARHGOL0
rqggwaEwjIHO/RBaUMeUdCeXJmJKVacsoVNVOtCRJDJf417dIDrNSVQGNCEJumtw0d5E6zFNBhZw
AwgMR2fZ0YRN6y/xREfY+qD32RsXhYlbTpweKqOsXataCHfjw3icWTX0Ws+IdDJbtxp7yyN2c9Nb
KTj0MjtAFeu135I93cTrv6SsJrzaqN8LQHMHTemjh5i0+baW88gbhgGQDeapHZYhnLmiQY4dqck1
QABhfVVgkOvqeQgzCrgia3aboM2ulqSff0FQ6QDMn8Lb+RD3mLbKWDV2XcpMQM9aGGtN8Vz39Rju
Na0y8VUM5TbvsvKASSy0B2sZofip5abqu8GtUE6LUs7Pea4NN2JP1W5Fw2Adkk9BrN2QeNoHZUHL
iBPK4vJufEvJJo1ClgHEs7izQlMSpJm9l5zVvjRaP8msNMcuqg0SF8ytmO8u+yLAaZY3UmRLs1lf
1VY0diL5TL/RI2AXc6igvAsUhhT5pQg006Y6BGBXY5qb37feI2gjU2aR/fuUgA1XtCJC5+2wVmBA
Sm2tYGPY68SaeE8nMsfI7bJll6OmHlLJKMlPK1hhdQHvdKAAozQCBVhyAPqh7kMMysRsk0lor0MH
UUwJSXpUnfWsgN5n7cQcXlpM3Amro36ryI1+ZLmmHzWFmuwpyh/0uvTSwIqvSyGFj8oYcQNqE2En
ZVgGS2lpDmLU1W4UaczjTd3uRTl+xUUKmAKD5nmehI9EbwUn17TiOhrR7veCKnSVm0r6iABxq8JQ
POjGkh6FSD9hdV/11PV/GRM60bin2IKEMWTplfbxl65UZ/vRmtQzpCQVDjiV0LmhhidVjpntW0yL
caV29XxV9VS5pOZboAmsXpoRoLmge1ncnyUpR7Hq+DcIEDJ0YfeCpKIo/tweqjzRQUeKPSGLm9gP
TEFXVYtdCwXqrXCW+u7BqoKUC6b2SunKstciUsd8x4FB+Z59bWD/tdGSi2a7IBSQfrHCXWNmq2fT
ykdPYm7JwsrkpsZ1GjEZXKOyvM8LWI1fDFQvW9dKEcNDHmiRr2cs1cNW38th9l3DlQ+1BJ80XM7W
0bJ05cyX1kUO4uRkxSIADra+jTwAZlAXr7Vw5WCML+2RrYv/y23TFeOtXhomhaSxnbY2u2OVts8R
Achzsj7orX6hRqPwa3giSjjuFCPTLpwAI4ihVcgkx5f7dasjOdb6VyuX4BbSMXqYP3viHG5W8DcF
sV8Okt47xsA9poLDOXeS8FwraGQwn0LmoFR+dnl4BZIUv2wV9OZD3ciZK2M6cPMEdNZvFJn2qujU
c13Lig8Dukcn4a3ctlJsXv7+NK/VgaqAzvqLfJaKg7WrGOOS5MmCXaRvi76rniQZ760mCLPTA2nh
B6q2WxVa8E62uPm2KbZkaj3D0wBJGxRBQuo1rp7EcPGFKMEVlj2sjtUzAf/4+vuQziwI9LRSDmSS
hSfMQZtcvAqdEX1aCdlwMn/fcko2cRBS2nHLCZlN3UVjiH4E4wqKALE/OyjIZuqCVTulMAT8XCoE
d9rCBj/4rsdy8Ju6616ZUHOumq9GS/C0yoL8wTIritUj9uFNsbhBCrc/MOvG08ShuWWFPRnSuk+Z
xbdSVPh5WfHdzBnyG+3wmKaDVywCMLsaS4AZaa3fm/SUVrU2n9h2hW6ogocL9D7wMYUTxjGgGioU
pjZhP+wD/FWXmM3xNsss6GmTuhzSOPhBqcIzblmQ1rhocjHGf0ZhjIl3qC/OwuRro1iDZYFeKwgZ
syFWw8JGUOWjKsD0yCX9ozDq5a7FyhnMqnqRcPZLakqUf32WEZBVJDrDROgEr0txR0I13gpNREyd
stFVptZ469GGYE9qT+hpxFTVFzB4g1POhvKQA6WnlLiKD1AMwMAy8+zj7E0R5nrfEOKxC67vVArM
DwI5KPv3d3HCoPD3d3TTMnEXR0ftsCknWizffh/UuMExaOBiWl/qJzM7r3PZRjcZUtbdgcVifu/y
Rbyu1e590gI05Q7OarmZAQ4MIj6x9WGxAAygRXdb1hS3Uc9FWjOZ/8OxK7HoEMk38QwcsRgZdJWC
aNDHyNrn0SKRpGFH0I0K819hPJXmdJQWDJ2qzHJo6vdsTpODuq4maooiCHykjzrEozcYJC/kjAUW
AyAqYinrTunM6ntkPu9lsHyppsLBrkBJIQphfNdEbK4DS+kq/EJ6jG+/D4xtYe6vb8goFOsq/kwG
kc9YCIebppBJjFDsb7iW2V2uq7J0gq9SShPVfUn+J8ULi8beppeaMIHNvvbPWOrV4yD0Dm45CNtZ
YEEP03WXbONVw3lmZEOPqbm0F9H6nlpagBQjrF5syhK5/xMvv+sdH2I1gXQo15OkTOsb26vwcxhY
jzVwoPAntDtDq/InKvsoADfAquZpjKkQXIW4dM40CYQWWsOU0BlVCDCLxnEagi/oZuwf2QBucMA5
SNN0pB2nCv95atSvKem2rRJ9N7iZDw0rBK1tboVI/vd3HTyU7dnCHVLAObRUzFuVzo2SDZdofhBb
xrZr4DpFewucYRKTQz1ZCW56A6PxyFV6qPIDa44DIyEXRqy1j1a1TFoiikBWibONsbgErLydTCj9
IRvnV1Vcqw5yi3EHi4tUENp7u4gz9358eotqYTwnWO4TwZL597/FGlDIOFnNo4ZbErJJfpClXAA4
7tBuPG6oFVT9eS6lR4NwkpN0reT+Ph3kAoZaIz2A4YKHaDJN16LJ/Kyr4RIrQ/k8tlWzawVq4Eoa
4h8jc/5QWkk7t6mWb8ifqed8Jt1U4KnxygXLnt2XU+aks3hiFkwyZNVF67JtbytIhn0jrwla2N4m
Wc982ERrZ7DBXwk7wRtyfpy50FNmMc2ABdFC86zTPsRk/mR9Wt/ph42oC71wuas8AJ45VuKKD9Dg
AiMscbXLZbRxhCgSyytJXW3ZkAFDJoU4ozyPi/mcCMqJLtH8Tws1K1RlFySQeGfdLt0xU2DzF3Fe
qxYTBQPGwK0pVxtkbaUfUtnvhppFo6gwfTCbdDkOqkHoaP1Yc2M6DPTJ7xQsdNhhe9mtlPqTWAjJ
wDLcc+kx/Ygxrx0uxvAgots0hHhfGOJiYJGIyIdtIh+QWHJnIY17napvkxHYFk7I+MIiADa1YdTq
zpz4Acdl2bu9XMYnAEfxyQxKJqV/f670yUODaOH9vvT3139/V0YdMxUBrJKVB6MLzEYj3SQu578/
GC2gbUMPvhIh7Lzf1yN9mBgSSN+i3KWCNyNCHybcy4dZb+V90KvSHQbp8NR/NDIOQRIEJDWbbr7y
STOtM2ml4qrWXIICZJLVWfHrAB6J7lQ13UsrhLzpWo/QlydOLC0gomj3gDYpbg7z68AglHWGBHys
tB7KBCuPrHyVCrmKUOzVJznhBh+PradLoL9+96tY8tV9PxluydyW0w3XXGshGf6KErUI92MmE3Ov
FaG7pcFOeoZP3f+pZrpX5AQ1QdLL7ICVgsNBhws5oNX9PoziBGcDgy0f+BOywN4qe+tkrA/CIFai
PbXyD8elSreAXIr2X39CQnrXjiJB8P/42+C+FnABC8uQoa2uk7F8IXjI+99nvw81yGiP22HFnaaU
KuJQeLkafTroUlPaqkLqciD5i32gUXxk81ubBurl96Xfh6yMJE5+cDv/6Q+MoHuS9PrSVKC3zS6K
TsKihBBXshdzqWkxEgfV4dNdWGjJP2My12+kl1D/l1Df11qev812ts4vS1WX9kZTXVmsogwbsnpv
lYHdN/3zzzhmOMIEsXqKjeK+NKZb9tX8PlKt5hDVZrANr28Pm86dSfQ+LGPJPTqYFfd3dZ0UB1zS
2zIOFb/LavyOXSZssrkJJJKiXNLRqr5UM2IHJhedF87YJODI/cCxWoN3TQndRmleRFHcCyHwrFYq
HyCytFul4hnIUYbegJoYoS9ExjZJo15TOmBrUfmZ9Bekf7amspHsso4UIOtLrMlqomCYHxJfkbFO
C2LjG2v6mJGWhY8wW6+peFQNZIQmemNbIRLJ15CD1Z7qNpZFUxrYOTw0gqBL4wrJp8Ik2FOoIZLw
eO4xrdiRAUlVT0ifWyw3TTxzDLcJdFTAFEGzlAdRaa/B2GFpaqNqW9J/1XWcIOUYrMRALMHUlVGH
Q401Q2SFckF2okK/xtNQ6bC9dzc9qBmGr19YgPxEokgdSzD/FKv6qfaY8hnxb3upgdvBxtCpqdQT
o4g98hh+TejfGutMiiWBDJZAipuhqM8krmAaI+8F1mVWBJqrc9Pci5RaxSrIEgaglZ9pys6EqbI1
mxpEyXREwxwuOeG1MlHrTV0tHcFUQ8ZHmEfOorG17rGjWVILEJPAi56wgOJO9hEGyDYheixWiDX6
qc5vAfa3TSFK1WmusCqHajd4HXHkbCQWigDpT62a35aOy0XMPLdSkcLWCLylJvshyI9tXxzrsB23
VM1jelEUKBgx90j0N3vuv5uAGgfW1AB2y/DaC4p1FGltqMweoMrALj+uSGqzmkGxFKdNTPsuzAVs
5325TyRxV060SahmK7ilRtGUHk81F3xCXRo0+m2X1++iCEAiGyjODWUaGwO14m8gbQrSOTbSahuF
eFh1XNKTrqjvFCNTe9Qm23ZJgAdL7T7HyeGVMQnNQblGzG6fzEgndzH3aG1Y1+mD3AlaF1zxCiN+
r0TRJaDzVpy4o7EJcsV0tPb1IF/QYLIdw8iNAJJ/H5RxvB9qwW7Y09gmPQMEvcCvLRkQkDkw36Im
pyhJ6ZxxUQ2PfrQo+g7Ijd8DCJdjX8X7pYcVoJr8lzvigX7RkVEIE2mTrbZvsjIa1UpkRHJ7KIz0
OEJkbMIOuZTQUT334F5CYwLcyvh53jTl1OCeSO/QDZhc5cMXGLt3IBwzCEWlc6t6ukwVITkCotnK
sZRwZtmzMb2ZagQZMaV1Gpezb2rpE4Y91YF4xrVoYOE6at9sohxZ1r50PBG2pS8saSZXXVLJVYa2
W4ek9B+zCd7IfaUSJctdURkCP6gxTVKhufKOwC2CIGTUt7CIU/KnVGB0XCjhGwlVpMbym9IZ1TVG
ub8o+EgNFVriUnXfJM6154oLZWkpu2UJXpKcsGgzM6jUCGL6Uyy/CQYxulLXrmEs5YTmCGALkfod
GwafdCS8WwilbjH1nhENtwqqMMvizE0bcha+ZFjpxWKHVC3WUWLb/65E3S7pEsORuPaCiuJ4U+vv
1hy+g5QppDGTjRlCOjGqud6BFviIjOJz0rIVBLKCkaCubyPcXKdyPRVMUZEcDZ4sppeh2QMDflm4
LQ+UTDi98VihH1yUBAJ/KINagGLvylGpHuM4wDjdTABUqOXhBsClSq4g2yjwvmp82vpMIkIcMqrF
SzojRpUmg2Hb6tUn/TfnWNGrK2R1NOMEwBGqBqDIJv1qV7CPzhwRFVeqbakxsGBrtIgKvd+P+mUu
1GMlYYNnRnQ1ZTjlqrXE+07W49XeveaVWXIABcVpMJx6mp02aYL1WxzyOzVBZN6D6n2o8WHMNSHQ
YBlqO5JlZ2kK1Yd+iOk5ORSgx1c3z3kyiqvVd7FT6eEhraUfAenHKcbKS8dM8JvZDHydUw9RZ1ls
Avwjyk7DsqMcMX73uJEBr/8IwB9Bf1mHujNjPOniC0fSSx3DLcQ755o6HBS1lQxOtbEAz8on1kqN
Xcq4+NQSR5qgwRPp8y+Ya7AK421Rh4SpJRnc7nNbAZTN8v4hrQXL74JL3ZC0JidSbXGV4kLSmGBY
KcjBaTQuWQ2RZg5HPHBcd1zlKrTcO9CYQjr+8ErKDORZ78l7pRWyPSFDUvxRc6QE3aIvvYydwKSs
Qb33IQ0QkNVPi8y5JjVzchIm4WfKuktF+mxXidRHzKP0UxXFC8oLvqiA9sx+eCqa5bVZ5LMSkWUn
olOp2J9ZEa6kUwXujcUmO4Vk3NRvUweaphfH13rWDV9qyaaNvE6wFq5txopxkTh3onL2b9ZSMojv
xMLLDc4Po/OYsDvGGEsHTq0HgD7sMjK6JqeZQAGEOMzzu2SmKjTBEmYmhb4HP03l+HjWcf/7+BTg
ggexn1sTDRUhSZNOqAu/p9LWzQuOpZQ06jSzzwjq/JyOukuQ4WsJxWs3VBfK/+ST2aZ+3YSeTs3c
i7naQ7DpZNil43fLinlTsWAn/NnDGIQFohWXdTxzMhLuphTixJ2UQDzL89MszZhLo6NmiJgTS67B
skJESVbxi8BPF8Q7OTyy66ShvSkuPi04PonQG47W5VtRlFGb5bLbmTIrj1oYxW0wh/jLOs3pSTef
1Ir9ewEOSm9k7CJYRoYy/0YiHM5Dh7dVpUMBAWtrrXF8TJY2fNYbdcuKuxjJbSAEFkzHpfssKkok
cl1121zcVVn4HojVV6FNuJnAIiC9w4WQknNBdZ/HQGGTCjtB6BF4hTBzZPIXOyYtN1qLn6HUJWb5
KSfVezwNf6pJw1lDJMdFrB0xM8+nsQERa2TVD4m8n0QpbqShSCIwE/DMiRXh0FmM96248qWpqXzW
TIyQTzX5l01lQfhRGvoFMCJqrsms4rGa5BcJujBR7qKxUZezAPB2kZYBkefljrmWBHVaeGkMmDQa
zFuSYYq2SgskEzAKRzZHTGAaDjJN7bddNe3zAXXWkOiHCVgI3huV2YEkwrOc7DQhVs7o6hZL4BB6
5NOtpoWHrmnV/SgMO701tnpjLscmT3FXNZZ+0SrU2+USYZL9GkbhRgDcGamjeeq4cjUrgFLWHzms
23ONzX7JoPzqg+mOP10odY6sAnXocJGUOIW7gVLTSiasok7RMWlLHupwZxCPXchrnSwWV5suHei3
qHS30XIAjYL4YYaVdKnyQLyA7+5MIfQsGJK+VKQubiqWPvPyHC0QRhs1fSfyIzyoUtvRixrFmynQ
XzrGdnYaSHcEBB0zmpZ5OE00b25NcApU4hicJR6DWujGFWSSQJnGS06qNc87xWe7/N+ikcGQmq4I
la5wwVqO+5osahLS6jOLqGAw5qhvlQQEEW3EqE5NTB5WZ6J+yqNeVofBgIY1KTbuHlnBzjtJl6mI
Eq+IjT17abfMLIYrjDK9MKVFoVzuehqwkVfRHGf3v+jPWov+ymwOy2L/9T/+RVv77DSc1qqumrIl
KcrarvUPRYDqhN+Q2TNHU9R8oUIy5NbijiBvSGBklvy50q5BIRXXpokITadleGFa8CPWwXjpwSlm
pOuhWCN374LGulds4U7Yot/5Wn3Xz3NzAmz6WS5Fe5Im2Ijc5oAykXenE1YVTiUgpOk/OvGwgMvE
zTI41PUUPUxcKIho90dVFdB+x6MSxaxcGmgsDMq1SSXeHTwSH6rfFtYaW2xUTFsm4C4jWx3XJPjj
4hcVFVQvQ29uA2UQlybPH2KUw40+xdU5aosvFDnKribJDzVGZv/3z1f+39rJTEUTDV2TFAKdOkPk
f/58gd2we5s7ptIhd740oREV3FBw6zWXeCQHQ2vErpaLDs2d811SOrwZ8YsmRSdunILbVnAB0Q+P
hB8k4DJcCwsZbTwXPApMxJeFJBJp6uq/eNscAP90XKAbWqaom7Jh6IooGgiB//y+m1YHXpT1wAN/
Rz6t2KVnEus46KxZP+I0y+9cXj8IwxbewhrxL1cPxB8IZ4JK9xH5P0bv2oiS2MyuMDe6P5pW6zfT
4OCnSh9VOX0MrTl3Q5zPjN16l/tQj2MzF++ENMV7TzRNaKHoLcTN6eGA7SDWJpjJ7HkQtYFW5mQk
Dd3K0Cu0yNY6oKbErcBZqhQylCWAhMCMj1jW80NYLpNdkwNhqac4fVCX166X2gc+ABX0GB0WQgWq
rE0qpvkSGmsmFvEhhty4xQGoEf4cY246EydKl8Rc1+HNeS1gMSh4pLfqyjT56Wpw5WqC9OwWu8NQ
wFZKY2kdUUMOLa2eoxom8CKnlh8SaYSZC5SX7yGT1JKFXVIq7WnRy2inRnO4jTK1c0kE1L5WCbQI
rA+/TwHBPyc4Md2/v0TRcuSi/j1Dm2Cy16UIgdzmaNRav+r363+/1Ih0mhhovlGDJbro60NdEGKW
5f64NBUhEprhtxKgcducCwa0DMq4isl/6rE1r0QWNvUqhzbhaD6gb1FPIoFrl9m/pUM3g3nnIWsh
Z/RaSKJIT86/4l0lKfNeGjDDhEgxziQUGZuInjKVWEYXKUkX/z7okv6Eo1rdkfZKHPJIJayY2vCs
VvjTJkNOkhpWCV2Ipf/7VE3jy8xAyWzFyV/y/N53Wu2hNqMEC+elo9lrUeTTYGFmhYH2KrGa3c+R
AnNeqhI6GSgKmNpZv8lNhfnEpKsCcEZw/H0o6gzMhtECZlUj4ZiLJat6saP7hpXirRkr5SkGCWkJ
yfKwFIWMJXKR7ZDVoBSFxntoySPJMyAuSkjLkDwxLOvqcavHdO9kaPZMackozPwsrEW9ytUpNS3z
0smlem3ns5Gqgqv1neWbE5aIsaFOW1P0CVFAU3z6dODUV818vE4clUdS1g0+bS2EgNDSgswQJ+g3
ixGrx46dpbCOewmrZf6vk5TlAhrScpiEsDhTiVYzAG2+waZScWnkHamSaivXo+RPikUaVp6FO3oP
g1303C0ia4LUTiFEUUsTBcicJ916dhSOFeqZRxdh+TJURboJGdApTV7dVcCIkD4WyiBWFAIzMeuo
EeFwRlCsdILVsP1pSQMNLL6aEugOdZAJmEHivmYheYeyKA070tddWJzBG2wNrHhL3m4NY2p8mcDw
hu6INm/h4zYmUfAEhwgD5difzfCrxVyMv2Y+Lou6VshvS1muqfrQy31nJs1etio2F+h3njDH7TkO
WtKwJV64oLaY+ayvJVxvaGAjPNO0JpstNgF4WM265ucqKAdDsM5U5aW82yo64gL5E2jpxDj+xLJH
PQaqhgE3K95wEmgHIxhDeE0Nkca0zZ1GJdQ5s3sO1qJQpVLZYIlF68T0iO2mvMBCIkjf+EHm12gF
vltlrkJHHBlBQTlutYmwNH72HDMYTlXTin7IHcsek9dqn8PBtEcuN9t2FqCSjmJ1TZQl9Aj9HozM
ai9K3Ggst6v0qY84RYTOL9U8O2KPTNyhNcWzYCDUmI2V+YqBD1ktx5NCjt1WcSuy7kxg88x+aibJ
W78iqOe0NyhikNBlcGwQqMeNIgf952+SiR7QZZMILxQmTFC2fHPG1gQBV+uf8SsfkAwtz8onYxeL
3c8QDfktzqb6XEiisekUpT/jwVSduVPiozamszfIw1s5oN0MI3HnyZjsnGjpHOjtS1u8xiqm41Bh
l9SMWckKC4ZnNpw7rV/nQ0K5I3AyXEzd8oNIOsWUwFyCQBX2c2E2VKJEGzFQcNXC/TqzGmSmuLBv
ksZCIMHXDG5e9usHug5b6bfnllfYTDD0rwo60jEZ4V51YTj6zfqgogFu+0HWHHgs3EGNWvIYF+aP
C3xxz2DLRLsRi10lAC6VyVCSgHvuYxo+bAHB41MYPCBBxQG1qd7lWrBswxm/FVMKvOJ5flL5FF7y
MQDJGgSTz6hZ/qsI9r9T3x1+l/+r97j927/9Y533f3r6t8cy59e/rV/zp6zmJkYe/eev+Nv/dwXg
FmWy/+cC8F382Xxk3Ufzjx3g65f81QEuaP+qwCA3LUMVcRJJxj+VgCu6rkiWrmG3kUVD/HsJuKL/
q6RppiIqJskLkRHzv/x7Cfj6RyJ8F1GUNI5MSZX+X0rALYXv9I+Lf91QVIVvyBvUNVXWxf+0yMPr
EiVaVf5IoIb3y756zO/SK1Kq1W0JVzNDcL5SP/ej7XKUvL7ecNLsUs84WIf5WzsOX92+urbn4jHb
sz7/Sr4kW/OyRwK4xp/xuWOY8NE60PH287Z2LA+IxJ4slcMgbD98RXjP5Q0qvo+f81b7+kd0VX9i
rzxpRxngkt1n1K1s5OfmEdO0z1LYsS6dnbngM7fZPn2Wb9VxdKB+7ekpv2Ptd7Lr7HBnRmrqbfMx
d2JPhS/qFhfcFE/jtOVP2ttyhHVz7J8J+93RE//IvrqN3HHXHaHOnlmV7wK781JH9A0Xm9VPci19
3uWZy7wXPOd3ganNH/MHXS80CSNsQw/pAKTR6u8mH+HXPuBSApLNxXI1T3wKp0vtV9b1sz8h4vBt
wzO3KZ8ZxzMf4ZH/ww+MZzfYA3X19a3oaIfiYmxgcLjZQ/Ao78sdb3Dbbh/BWzi5Ux1FX4GlO2xF
Nzqbj4SkXXD0W9WGELYbv4vAbaAMvGpe6Uuu5VIg6fWn4NZQISAcgnfDS3fqw5LZIB9ZKWqbwI2p
2NpW3TbW6YMgvev10amGvf6ZSQcFxeOg7fstHip3Oii8LxzO4zbfmm/dAz2SCqRufaO9Lsfci2/V
od5RwZPsa48byzbh/9VtMj6WZB/tDTf3yl14kP3isX0XzvnJvPIvvFgubD/RifYYE0w+9nQX73Tb
uCseYYDka601fIGefRl35s98Iuc+vFh3QtYvyqF7aLiGb6SIZO1GFT3sF8yKBE88xy5oDBvj55Z2
nA/Tn33SCSjyTn6QLsIDxyfQ1Ki4xLlnuNKmPPH1dryVN6GrH1BuRABem3iX2dUbedRNfRuuDDQo
oFG4h1B+sqVeyYNn1oi29Eg4NSpAdrlivK2Og4v1C0PwJ65ku97BqaSi8XTNtxtgX3eAvpvMNbzs
y+0ew3CjP0PBCaEImXxM75Avoo3pBNt+yxzQEVDVeRf1e35aDoXbXWD/sciDAMz5xmEkbqf9xIJJ
ujDV2qTFEQxWuAF8IumvvQHuukP0pbza+gFbj9NC17aT4k3Kqdtc/7QuOBJ0c4/7OWXkNsYy5Ylc
xYP2hEXHRKLKD7yGVY5CJXqh2j/EbzZslh1T2npN6QBHnUlGEXkOD0ALsMxgqGTAVVylD6H9YvKq
UPqXxRVLFBs9JL6Kr6Pupf1OSfaBbMOcF99M6aGH4y1KB+sjfFuNeDFMgcsKNDExBPPtHILxVJVe
mNCQ+Ag6O35K2DfITG+Q81IE0W/EQMxry3usspMGm4ARkhqGl1V7ZCBp9/HBcsyj4NAAZkeqG0zX
Ag7f58h70j1Y8Ow1Ns0BF3f7Nm0ZezrjHV4LRSe2Hh0UGLmLQ26BD7TDHT9sUonhrrZNy3ccieCg
UwgvwZ8gzlzFVR5gDebRFS29G3zZSZ/XbvI39WDIp+Kpzvf5S/8Sw0TFGmV6Fc5eLDc74qumvn03
wOHEm/Y5jVxdf+5S1xJfANGUBB/Ye6AEOJDXRArEXnsLXtsOenS6n60PgBLzA9I1MIGH8cF45mcC
uHM7nbs7cz4i/YK+aXxMCvaDsZfYz26Qz6himMevyKTA9QZleHxpX8Qb2vYKKXBoc2S6u+uFraf0
dvEkXM17631ZNszbXLTZT1QnQf0wTgxEtv1rfelhBrYuAeWTFN5JOF16TJ4UjL0b/VOfw0sAZCnD
KCgHYTv9QSvbrWLsxtgzidjyM72PzuywnNwaJ/oNsLY/8n1e6em7RYYGMcHtUcpsIfIBwlYn2Trp
nxShbmh2AJ6RcQPjtKPRfVvoL0oMbWxX64MDRIHuhIz8zmmkAo3LA0cHAH3hOUP9e8MyCXVWzk//
k7szaW5byfL9V6moPSqAxLyoRZPgTE2ULFncICRZxjzP+PTvl/R93Zau234d0avXUdetgSKBRObJ
k+f8h+irmn/Vbur2rAU7GzuX4Nh811vk0Mo3s/7i3pjJoaMGfzTUjVet0K6+MTuvH5df+tVqeMua
Ff51C20ZL0bKiE8BMIwr4HSLEqpgQJxZlVeIBhMbAUwuRpu4BMsMafh1G4sFcmc4DEXqLQEfIMdb
Q/vYyR+NyFhbSfbEoRR2YOcl9whCKTAYaPxsQLLG+243eJTSX52Tc41oeeS1VxVKSLgTv/JPe5Xu
p6N/gwOBV72CfN3xUTzUcmmt0qODmAZyTdtyZxGcjXO4615LVtmhe9Vvh61xMA0QI/SKF8ktFoio
bH4dzFttC8jbE2vuFTiotrbHDV+EKD1tayALCCAqxToHftMuywiVUFwytqazohFTlTuUifwZXBeE
1Sdkq4JvaBPUHi5jtgLhFtUGyLbrwt7swz2TjNncXxl4OyOlv428F2cbwnsp1hih4brit7dQ1VPy
/tb7hl6Gamwuqdz/dsq7eS+uX7L35nNe/CFNJpX+63O9l/blwzdsp1E73dH/n07vTZf+SKlJyuUr
/19/+Y/3y7s8TOX7v//5VnQ54p+n94Aj4ofMlPTuN8ksl5C/N+/T5z/5K5kVZKWOq7sOWBGVDtxP
yaz4FwJUjk1WiqqNSlZJkTkHxhf++5+G+y+bLNa1qYFCC1U16p9wcv76le7yf7ataZqj8ev/STIr
zI+5rGEblOo0ja6UIOvWTPdjwbKv7YLSEc3jsEA4HrcuWyBukHqRezsbePlpFUKLj8lw7PTbADVB
178VJohQ6jYuQjXRXQz80ABolm9r2SWlvl+rj9H01hL1fxrYvw5T/8i77LaI8rb59z//VnP/eKkW
J4afa+4BAq0h+s60l/tzA0FvPvcmyBww8kAWtSL6w8cJ85cfaCAjZrmG6QpVjt1PRf508rNywkAH
SioxfaghhSmXr1OEIWZxzI9qtu1rlKBR3c3f6vJupFaX4AxMOSOlZ3I3VW8Z8mY0WOZGI3Acs1hb
KFKjvlo8DtHTwE7qiqMfoQPBm+TiUbT1krFXqhAw7eOkINEUPtnRMRvegBMAMXob6jcruEO8wPOj
2XPZzvm4AQIVPYKlfJeufBScPbJjlT5FQMOcDgdQSOvj24jHlHLAhwlJOy+8r9p1HXmz9daPqPOJ
N9E9OiZsKPFG+W0YHwtw1rw3bSGYdwl9oGHd+m9cXTK+BZhm1G811STAtyAi6QVeMQap/ph1Rz05
zuAB9CZY9iFBvH/TxngB5n6RGiWNb6STMCJG2zctHi3nUUR3EGgRVoi9JHpTgmPHzwAPDUdbvfa/
m+1jYd0q85FfplKPbEApoHwMuxFl5oMPVjuO3hzSAX5oW8rCjFZqhsZ/tWReGnipT8NjgDpKEBxz
HoYOn9yxmNYBRb5j7SBxhJqypjwqmGFlawp4VJ3oNDuvWhtv5CuzUaF30i4oJfiHeHobkAdgbchx
7GH/h1s+UfZ23fqxBsXHXxj+I66OCiOjqxO1bwExPcFwcTqMRoTSvPU4abeYTvXlMU3Q0yKBAq/H
3eTUVzXSfViPjJjOdZR4JQ6o4Gm+ZHMhFJbhpwFq1ea/Sn10XHYmpDHbNzO8kytQXr9qvYJWiFjR
inurcpl8YKU9tiM0BopqWnzHx5sWTHTmn6m/gb+Ty7/kJcUdz77u3uRHU/WGdPIIOxPqKevauB1w
DVUqnpkPkurI1XMPzEwmDlKUqvVGkIhS8EU0+gFV8OPEP1APr2DmES1487h5kNbJSMbWR54aPxED
3xzyiC6ZJZa/jxjiYzuGNh0hw9F0oamaLSx0rD+uYF2JnBTmBxsgvm4RRPYJzZCjL84Ke6zRcglo
sNLFiOJji5aXlubIBqMclp0r5q+ofVT8M48nEevMivzoO+ckPRv47v7+QmWU/dBO5DpdU7UMV6Oe
4H5uJ4YAl3rAXwjhAoMpmjP/G9uTDG0tzeT+bNDv/P0n/iq4ORajIhzVVA39sjH8FNzGoJwHKHmI
3frtwjAxMUNXsWraRaifgMQtGpIrtTu7IrpcVDqhxGSe5PWBZwvrc0bcn4L72Tgq5MS+dH3AtCyb
Uk+jB9We22HTz/A5eSfD5CREatnP5zIjTQ8kFfXFNQ+ZgnD0eHIGuFwBH5cdKbZ7LVTeKqtXFNbp
hZiQBhF1ISmss3Yx5GeTxzaeUAG4/LBirtXNKWjh+YTMUU7ovx8oS/vVFuk6jmFQnaXb63zad9q2
ioaBZQfSaq+hPivFcfESWHKHPr42Zpxt5Shp8nxbMhRWhpYmXjfOiQFDKYlBuUwZlOfRHAZLxzjR
50Ml8MxQ1iBmi+kk/4rvouaQBlsb4Mfl1RGNErAlbn+C7+i1qM0PsrEnj9PwkOV7yyc2cYK0kf0r
Blh9YBpieNV5c44QesBDa9mk9zPpeiqOBSAbu8TujrefzyNUJ4lTNL3cP7Wk8BhQ8We8IPXPiOfK
y1JU7tNREeXgBi1jgXnjMhMZqtIw0wIc8fp2kThIbwcv8pbkeAT6qQ24wBwmSHzP59jaqU5faI8v
eof+KxdtmkeTNSRnnAbIDDs5VLXPMGSWrMm5CHd+SHGCSciDZinI0a2ZBHzJUMbcliORMV0KGf+I
MpFMCPhFiJQdM1b+QF4W44/34CKrAN6c+HWtcOP4q6roEsvZycORA+aU5wJTHXk9KoKJ8rLJ2dZ+
Hex6GnRm+A2lCZwnuUKKGhM3xnVpiQ24EsTayFllgkIk57q8s9w48RQl6pPRwLyhDDwZLeRUloPC
5TGockLzKtx5Y0AAHdP9R2gqHCY8Kz1N65WNKn7UZ8sgYRSKHNVpDmPcVUjvrAsyT44oe6Zce9yb
HHdd1yA1YNK20cn95bVzMZcJytk0VbVlQglIfp8hy9IohBYuSP5cfj9WFLxQucinczk6DxToTOXF
LeAmzG9+uUdzLf8GB23Fc5ZPrdZ4O3TisCWTqaGiruX4yTvhecvPkVNw4OjvyS/kq2cmS+hyX8xT
OVANizmMO7nJ81hrVjFfMYg8NXg6i4KBRqhAg/klf6EhmFac5djIPC9h81VZbci4YkdC5BpPPITR
Ols4GsyWjD5ycmSQXGUsSTTdk/EJRuFCl1nPtr724zPRpq82ZbnR4cRkPa8x3EVwNTJH5Btf9gIe
6pPRnOUF9xA1TCnEr0JCtE+2w+xLz7ORYcVkLIAO0rZnq2hP8gq5WHobix5BaF4kuFZ+Ii87cE+5
EFKNBb7uj/WiOihH4hWRL2WUlzMtZQ3Ld0HbaVWgTKpIlW6CGysLQxbQlcDJCKHsUPJVMqTKudhF
PFZG1SmxLmBFyZlTIxfJxaa1LsNRjUY+d60M/AGPAxcz1jVpWhWsB1hzLAvFOQcoW9QEFXlXeZ15
NGo81rpKpOC5KLiHpc4NV5Kg0oO+q45YExcg37OUjiq8nxGdfUFCy5M3I0Iy+msdiXqIJKcu/UMJ
/9KELWfx9ZyWeTmDw8qQN5HKhTJs5L6caP5lFch76Ziql+2FbUA+Sv4GDgO0iMVgcUiRcU8w9xhy
RSMOTieUGXEyIDgTr3wqsu06gQkqB1NeLZcvf1GrV474rirp5RcyAWAa6UAxmFBzds9VhbjjdVWO
MvxR5gUyQjG5GuVUKGRfEvIan+VQKuLsYiHLZt3xEmgAnlw7HdAzgobTY2zGZcrtPLdVer9oWDG6
vgsBBAVkOfby0RCJBCE4KO/lrcrnxarAo/KydmRKkl2mkHzmNaLNMqByXQ1QaxtlJJWiR4fZdLMA
yQ0PQj5HnXwGXVTKgBtmATeHm8rCwW3RcV9i5TbSgYMjpy8vSv5hN2zkPi0/PcZsioPjIjQeTGU1
CE3uDC43IsdabmAG+zVsvYWa6p68yZkNsULdmKFNHSoSknfLfiHnmNw/BCk0v5JRcbZuDd+TPuDw
19dWgBfnfBU0X5ELWjqFupbzWM5dOUQ8Ank1Ex8kg6BLAJQjT7NZbvoyRjqMc8GuWyE2clk/ie4x
Mjg6sP3op8vjYKBk6GSXqElFZNiTW9ePTaMjr5ebsglXU+4zl/jKz+RWOYI2k7u63I3IeFh3cr8m
mPGnCq65g8mga3Lr9MvMI29KWMoEv6lBrYBgz+jLt+YXwXjmX+alzYKQi0L+vDT5XX2eWOWBziUG
OhrZskwZA8dOlo9MH5MPKpDtZkkqZ/nJMk0AcopoAyGFLVreiIxrSQeqlzgm93A+TD4dHphMkmTg
+H1G9Ln/JbNqx7I0xzVtDXC5Ks/NP6WOIhS5oQa4MmUhwqEW6wKsXX+Wewkon01fP2N5SDg25yMx
hfAuNwe5vCx2IvlY5dcoIFz+f9mwdXUnNxIIKzugMwmozDO5luXOyQDZ9GUZi9/fhGb94nTPXTi2
BczMdh3j0+le9COdbAstJzle5L9caqQ95w72jTxCVT6wEJ1qIg77qLxLRa4k+zwRVuRuzEvkZsbL
2IDLb4p96gL2XV5IwiPDuF2ztxKW5D7N2YGPEVO34PAhH7zZoCPDmpmD+7xBaKjHhGQ+y5cP1lmm
C0NG5svYyP9kIJBpDR9Ei9uzJ7JLJhAbo9zP5W9k4Cduylg0cBVy+2TFSwKQ/JEMn5fQQkxIkwcE
UUfa47xDTnAvKCPKDU/mNsg7rnOfZWudZIp1uWteJnMkNmnSFr5i1ybvxeyCb2UUlSFfbg2Xkfox
5+TuK5BoVhRW/o99W7euBSLOLEW5D8hUXsb+Nss8uVHK8CjjmgyHlKRAYn0DC0yEPbO+ZDZM7IsY
c5mGttyfXKlKTI7Hf4hBIqizsDgn966PMORJvjPLRu63vnqUgYsFJKMRHWd5PZrMbZNFZt/KkwPS
Z4R2GVZKoiq/Zg+HFrXI9KMMTvw50h0rVT0RbOU9mow+P1Sie7nByGeJ8cNW3pXcEPh44oF8/DIE
8Ce/n7a/mrQqGlXMWYHgovsJFwlrAdpLR0mKSMSWyf9k4JaBkE+Vke33H/erAzT8Ecs0HIN+Oyfp
j0sdF/DA6aMfnyfnWUD9hRnPVJOPgGxdpkYtnkI6nLGq2esTRGVCEkPvFDfkB+zU8gTDKPMkJ3a1
74zd7y/yV2NiqxISQOmGqPTpGkO/08EV60iSw4Ak/WyDtdzT5cbI42dcLh/3v13h/v8P1EFx5b+v
g/9Hmr5nL0H+/qEOzp/8qINr5r9UiuC2S6R1HMSJ/vmP4b1pgVL/CwEyS85oQBuGRiniP4vgJn8j
txnH0aB+mY6sTf/fIrj9L2GbtmPrpm5q/L35PyqCy1XzX+UXJo0qLAe9e64L4Impcw0/b2izTaFX
b5Ga6sCOun4qQrY1sh8FwgvEWwCGdGQbL0V05gqjp3kTp46xmKXCYqCpOz3T11UsaMC6qXWlVz4I
Cvwjj5qiVdCYSrG6fGtHfrLp6uHbhWM7I6LptYPVcobTdz8N/S8q5Zdl+emGbACwlHZME8CM8WlJ
2EOTQB5H/Cov7RdlNvwDYEk62aXrOW731RGszHmyE4SalMZzkcE7QhpkO5mxW+jtuMfhJILhDyYL
7DRaZ8V0g8QgSk45Hm4pDi2lZtI3m3ubiEkrVA9q52gZqnOUFe9tFWJbiqHucJVFBaVWkW3CPp9v
f3+btryNj7epC9oWqhA0SWQr5eNzg4bfGtg245QgFTKqslJqZCCybzX6KJsoAqqQ4gBS0zk4RJlu
bMwKNd8L373z7fqGittRz7Pxqh2BhZXudE0fPLwPugzfv/nGKQXwnUwZb2M7qzFqk8Kc4Zhn0EsQ
ZTN9311WVb3rHKqgKlC419Lc5MbOEn5w02emsoWAYh7ciYCIt+V72Qfacwti29PLHtFwBLhMK8+v
AUoCJ18CxysAwygIRmPqs+pF2x9QzjuUQ50gL5abntEZ1mFEV4oCNd50TY+6ByJf2vry7ZhPGAr4
qXkdRrmDXHImGXvdUgBm3iW69dRFaklRtvX1HcvxGojmvFQgdlO8MxAxTfq//om05kdT8AMM7ufO
jfgYouUC04VlmGxYwrZcVf/0oBArKZvSwt5l1NuMww6iqWmZ8vFRz5kR3EmHlgj5n7iqLUghOKNh
7KsY1JbATW/DaXzJJtXm6FJI4dsuWDv9pJ5U6J9XfWNdKTG790UlJVIUdxmkRbTLRRfhoIymlhM1
2sFOdHx78Wv3fj8HxUcw2OXWmNcGJHF2Sd0Sn5ZaOZTD3KNovExVnQ6RHtANHq3seohsJJSkqDpo
W3szGjaiekjbgo7IqCVqoW6hjQ1kuESNEYeoCAvNwi28UbBYoBh8vZgIqIOpwxKD2uYq0x9yCe0X
l24L6BVC5dFYFDc/Lp9eLdKqQlFnSeKD7dRoIX4Vp49DUWC/OjiHEk+mhWtyiHCmEqgKttPww5M/
Fek/1lcvI0gZ2jRciEyabtqfom8zDmPb4TJCLadyNy0iMTQUUwSABuNL3AZU3aXpbSi/QrK22jR5
+RRGQMxJF+9dEwve3t1Di3H3l69GM/R/fBVYduehv4zbodLVFJEiREMtnk/XDPMmox38p1v51Yga
Fv1a1bRcV9c/nSma3LInUSIj2inlBBc16Q+tfmrSSNtfvunkor58NUO0AAvUTNtIzpH/+gcGMvD2
2KW+EEXODz2GtMaXeqgPuQHbIm+SP8TRX00EVjz7ngak0XUvvYKfDnSI/+nOlFCCQBOFkznSPpmp
JV4fj8kqQOTUS4P4G4p9yCb5irGxDIomyR/2LE3GgE/BnOxAyEDOHDA+B/NxVjsr1SkCjKVvrucq
eDOdRPNEziGGOK8e3QAn6CYScPKq6NYOUVD4/VrW/h6mDFU1UZAALOrSFPm8IPC56DBjwk8pTc1D
qLXAr5q0uELukN6Q6h+conm14DtvJlcJDlFTLXp9uDOqXF9Ai+JAEI5XlulDAwhwt7kI3Gdul1z9
4Tr/PlRAY0l2TRuGi2nZchr+9LxyHWlkUY6AfJSOGa6gLllrYt6LRs6RrjpWNhYmRtsZR9QI60IL
97+/gstIfHxYzBM+2jQNlRTtc0C3FS3JK4HY3FxvNSPgLIQiRmioj4mUJsFllFpkNVRASrHntkKo
OhjEoEHZcQIAsG83CfBLB7c0X0pJI3TMmtdFuIKLWqxcoqwsLlEya62T2tT2yrAR6RAm4rqmuUZB
t/hq9xaH6akcV5cNHb9nG4/v4kkgk0cDdEbqsKZdH41NsrqE4dFqm8Pvh0H8/UHYJB+OKjR2OCSa
P4UuXNeDAuOgAhL8HpFL7CxVd1Chx9G41u0WNmbY78wu3Xd9g9iBpT5c3D40GsFzWqd7u0dPQ0DV
XV8keVW4kkk02js6PeoyikL3Dxvxxz6jDLVApjV2YbTFgC9/vt55Uo1wZHv8kTC1lQpidBDBsdbR
JXFi9+vQWujrIxyX1v333w+W/bf1zWfzkapDnDf0z0gTK/ONODYwt0KHwQXJKL0aZh3hykbvsgcu
mcWEFMaf1vQvblkj8QD2rTFRVfPTI2p9DUGzPJAfq+jL5iXvICIHZYQUght1SLjW6rHOMynb767S
Tp/QgrRiXE9ACdT4E+tZk+0TfNQQF9K38jxy3xx6bNL/sBv/IpGwNZY0eBNOICRLn/aONm+CdiwZ
n4s82UDDPUAFuxKd9SXWwwz9kvCECFwDhANS06CrzbKGbtz1VTyhIYanpMjMdp1G82tpIQw/dnUG
uhD7uAbfbjSvxhkP4PQP4/uLp4qykAFz2bKdv4eiSoPlkcuqpJ6p6TqIejBAUXrVtJXpwUcPtxdN
+N/PpE+gJaaxpZLtu+RchGvBlx/jH+6AczwzhAskHQjW2nNXdXDhxHjnhnCzHcj/mV1ooJGcJa7C
iWdE4OQcpIV13BupeqW3rRrfT03wCpuIslcbenPmf9UTKihtpWyk01ONkvQi8UMVgK75h3VoMek/
LwfgCHT6SRpN8FeqLeftTzE85vG0bh06dEHJGyfHuKvHpNw4kbLu5pj93gl9hINw79MjuHh0yiew
LCekMEe8DoK5El5rrFQ9w3IeB2LPUqC0zzjqIZocOl41wccLkZ8KNdzYojy9LVssJvEorLzB6fO1
FtR388wx1uzdtV5oLnoXtDy1PF03hvJulojCaNFKsRTpz5ocEreldWWCZjWgzjoU82rH7L18V8TK
HoF7c9f4tMfaScBYT/0WFdfHWslWVY5fOJ6RuLaqTbhh41igUnSdgXk6aN3X3vK54sIQq6h3oV2V
s76soMoNRgtYG2Bk4w5oThg4DZXhe4NcTtGAcMnJuT1q0NWqVbrvFpbCGzvObwCgGw1upa6rHIZS
OebVFwdi2v0dR7lyVQxlvmLVoxTZIP7uAFNWxznb6UIaGHAyx+n0JUAkc0G6YXk9Nae96lPbMwbK
pLkC9HOwvoqIem7TMvtQcMm0ON+lfGydBFhUzNrtqBjlfb5MrwZdj+/Q+7MpfukNytzNk672wbJD
s22V1Mo6HLN1V0CtjVFegvBa4DxCz0xBK3bTaOUeGYdxGXd3jTV0YHMMlAWhJ26glYvFIFT0j+Ie
e/Sy7NgCIUPZbb9S3BH9mul1DMeeEnLnewp0Xx4tUdZ+qSd9VY+pWI2JmQMjn/dOSO0zHU19jfi1
tHYRkD/HFB3qoJfimQB9JiShV1OuvCXDePTbYrwJtHS6wg95WVcTiFkReYpEs6Yp/IsO2Cle34ig
oMaANqSHtn2J4/dL65O4YdPre2XWrUbhh7tmjG46+NQLB8FPj5yQYgtpDdgg6IJlt8NAGtVACT3D
y/EQ0Rde2jWW7CjUNIr7rbOqTEoOZQsdkB2+qvS/Yicvl52AQKbtOz+hn+Dq727qUKMH7IwN0qE7
OC2Qa5hwd0Xda1cBhG0qmOMdXVrIKX31GpbU+QG77Wf13aLa60VCErUxlVsHI1M8SxF/CcAJ1ADw
kSZyUVNiFgwmyHY6wGio0MPBbNic0S7GjEkeVputGUXLwOjpJAEx8LK8fAtixt5lJS8EFLtlTrcC
BL6brDVGex+ZEF87WPtGx9tEaYev1KgMdHfyt2yqtm5A7bvUMrExu25fClY5BVy8BWdYDkrazxu/
nY1lRcd4WdWJsWpbVJSj7m7A5bppiCfupGWrboUQloAx0m6qWZs3pZ3cd4iuYriZ6Z5UO6FMpSQl
qgRjtqsTcMOTwEILp5bCU3Fr8BBjj1bB4OaLvkNdvEEybdaGb5kN1BFTDJTXVxqHf5T+7VWfMNNG
ET6mnQ9v3Cpqjzwv2xPsUbVTTSgEcUn/dcC8u+6VVW1pASwM9V7H5oUEBfefGTEUTLpSbaNkw0No
vPmtWy1q6xu1Qlp4jvpQEZHg1TtYcGcJjgcJ4rWQ05dIGbWeX9Qo7ejxBiahunPmZ1UbrbUe568W
tyZKI1gh/AAnElBEXAOrd4yGPnRvPYT5FB6SuKW5jhII9Nhk5U87FJz8Y6ygDk8pB+NNfVoPKurr
qLuUq8ioEHmQjqS+1n5zqUCUGf5HTQ5JxEIbwk32COk+iGIXhcFzpqNUn/d2wTRTQD+oqlcrEKZc
lL0iIwXzaDeYg+HtE6FOhfRX+uhLdEhY6l9rnS8UJm7m9kdECiCEFe1bKyNFwfKcg3aXjLQolBFN
OrIQcxVN5ctUxj0CagNSES3tugb4YzjM5zD8HkIgXyZJBAWtsSDOZH10OzXKLa5uzgIFRxquLhLE
9qg8O5AxnaI0bq2yq5aoUKBF7aoTfj8CoZI53nO4HxetGXfsC9GpQbjVzx13ZdXm1zae7BueL3EQ
oYExpCxpm8lX3Ea0dTw8p21j3ZVpkXpIWMDJKoxFPYIU7OgDeYj/Ps1isiG0YA9q9PMSzfKeNtRJ
sUJ/E4fUW2YluUctoF86anrOIuzMHMqZVXgTPpCNvme209yNjXls/XqLgAfA/L4SKwwQ0kVRz0yn
FDfXICuyZZHXACdlQy0a8fJMcQjHzCmA9ySxDE6LCXJjpE+9eae7I2xTYINGiiBMaDe7usBCqytB
Rrjh6EWJQ+ZmJvdjkVpLG8sS1AUTscq64C3U62Gh9Fm3KewzCuxITDc9VcJj1oGWRW+g3jeF6SPi
dqOa+Q1i7Xgwduk3wy31O+p7FBWRipym6AWxdXqHnTRHhi9i4pX4HAb6otJFtHO17ogtdr3WzeCa
rXJX0/IrW1h/5hB8DTV8qtIC66rcCG9AsiFMMphH13ZeOK5gRdcltYdD5D5F7eLYmOo1YQpZC6mC
KLiumm68JupjmSlPIUIjHLZ3JTVxXmavdVf3WiS3t8koVR4gt9cG0n/JoHi6DmmijMh5i97Y5iX6
dVQMoYOYGdpMeLklinVMkFPcaDU11BnGgx6ob2BUbFDpKBIgq7bIUIsByh4/oRGlLIGeREtiBeKx
6o3Q3HEV0mcNMaFHLuwlN6Z+1xbwcNIKJVA0pesS89q8XCVNA0VS6+o1EjaY181R7MFGXWv22NwE
sNyZ5pPYYPXZr0Ctvk1dPSNN5QqwWLa9FZSKWcjii5n1+MuwlI4ID7kLW85RdRLboitehPI9bSG3
ZE3DxjT1+gofBccb67Sh9gt2UI2vZg3XYNQWl8Y4o9sqrzLtzOxO6cIVQollJPRndrwUJUT4lnHV
e4NND93ABjkgFfTaIsMGIedvqfStSn3YByhNrTl92IeHIc7y17ov7nNOMwvV6RwaHDZV5gotvmBf
lOnXXNfuk0QdQEOgqIpeORZi+rburZ0p4vfIEFt62y9B82VUzWAd6tupnAhvk4MVnovCXxpgOUHU
XgjzFr05rw1rkz0gM72KMvEqDAjzanKAYasu+7gg3I1LM7D9k6bCaTTA3E1Wu61GZvCUu+EtflcP
ecz8r7QcNo8JiA//crR+xhvMznE008S0FbVRk/UGb61uaXgCZtsgqG7yFIA4cm9H8rRzPGRYHDbl
FTL9z32N1ZYbII5cV3CTCnLT2oSD1fNMm3aAm2iRd7ZeVs1PnTFtkUmExjO23ztjRq8+tElRlYM5
6OFieMHVKNmg6p+sRjwZ2casVacPGHgp4GRLMP2ljRYgoEoT4f+6U7egtZDXVBGWQG5kgVsg1nC2
+oB4BJiOUT+UuhV4k2ptBpyi7PQ5c0OyqxzyvDLEV/ooNplqd1d24z+bckmkQrsmmOabJFLmRWkG
gnNRe9tj5LFqauuUu4EDTqX4YkSi2uXkHUKot0M8O4iPOF4txajUciZPWlQ1ifZQRluCrLIqEh2h
HUGpYorUwZuK2wy7rF2MFpM3G6a/RxFGcVFhiYHbZZPe3isj2NNIabY4l2BjZMTuSo+V5yQZ1ZsC
RlSXqWSZM6ptteUvEoJJRhVyGavZd9zQluiAsTqQta6u4ybtvdDsJ6AVNkZ5Tb4p0Diqbyn6CvRk
lWCFt+564L9RBbNmK/PDYBiv40X6sFyg2Yt2n7R0rZxlI5EVJmFea9rvAX5MavwOTM5QoWQnUuic
fFB0xiatUQUR6jHRhi2nklvDKRdl9WDGQbiQsJG0iTa5ChA+Rmck087UxGSG9gLApVskjzqC3lNC
7tPnOyEo52ClQAavK6cJMzDdopuh1gB4rHJeYglyXeLHu3HznpZ5kuzAGN+R6UR3FXlVp+a4yfjt
E4eSBM29tcJRapEGHQnH4CN26c6HPtOwfY45r7mwLEYTznkIZCNGxiTpJsjBOk6zZDGDiRpsqq/0
FES8DrLhocmHA2ZZzCrfgenmz/pCXmmBHdTOZU33IvSGDu9nx/S5Xr94imp/bU3iFEJryNGPy/EF
NwTSwHTXilb9Fhb6XdFoaNQ5yIogsxxsc03zQNt07NHPNFuNZdIhztab4Zeh99B+LAGUlT5YO4wb
FeNdTcxXVR1r0Ja+1P3VUd9URhBz+RUnn3zhVNg+QO66y8zoGKtRj1URMJQmf0oT/wsrI10gi/8c
2c6r0ZleIsRXg5HNyMRCDMLxo42/WIF/jSYvZJHotiH1p/5dbMPcGDbWhOXnE2fLqa7O3Tw9R2V5
17YWKih17TmtUaHdEbTIXbCZJlm2mKP5MXWNpywRVxVKzItcQKwxKsg0hr6360q7mnxkPjH4Q72I
A3DZJctM5Uyca03DbnkTRTabX4rBpFVG9WZGDx3FfZQkMwF/s0jVvSJ8AboRPH2nPEKsQf0xmgEp
d7364KN9WeAcsQSwAuFVhN/zyJ88bMYfJ+H2CyeDyCLcUym1RjSI0E5YHjNOd3v23LUhGnEtckRe
LCVAn4akzyowXe+x9HHL9KVqlGeMgeNV1hrv6LdjMMDcIc75hfGUuOGbjb2yx359PdkViW8HqxTH
zmXlS/VkZFTSEe+oDhH91eRGm0xHPko0W47gUG/jXYeu+NIKVURDUBxb2kE0YviO33Y+k+hkjboL
o+g0Ne1L1F+xdVv9AG3f94NdWQCpikHCJXFcLcPC3ee1AvQOnq8SnhUlq7Yh1NlVj0IIB762o/FT
7wrDOuFQzDGOVL/cuoDdVpw6Gbxk2NrBwQ8bmnJBuAZEhRccNDw8VPAASSgoBcK+n+gpowlJ92Gy
cXnFCAQTwLgEnJUA6EVC6skwwEtnVQo4jlIM5FzcbMx0vnI62E/VlCAbKXSVk5I58/6g3yJnM8VA
ofCfZeH5/V1iiWErksReDoghk/jN7EUOKOHJ5Eyb5risYnDHTq/0t0a/DU2MtcYswm4R/RMDGE4P
wazpV3AOXY7Ajlgqot81vbFXKC/TL8ZCXLTvfk22ZCAK2A2Ip9bhUz2iy03GX4K04h/X8HPPTO13
rCBWymmmqouxnoBkRFWjc0x0CfUIUWXU+1oXJJozoIeLWeJdgv1KWFjdpmqLHX45XmJibGxYWnpQ
oXagM800UnJQikqsAw+ei+8pWrT70LK8wOG4MDWhvRpD49mI6QLPGuOc+o8VJXgMKdlphgS4V5he
GRoTxQqQkSGH27YqIK+uR9jXyVt7DzVsbWeIK2MbeZV0zds46Mu4jOF0j9rAuAsLq5oGOOq4CBRb
Q7pogqyniKcoGdSNUsa61w343ljfnBplh2rAErBBV5bTRtzu6kxZT4qN4XFZfVXG2vVUAxVmKHQn
pzKchwqBJB9gIeCB1wmLegTdC2zS0EFbNU3uub3N5gbGlKgClipRdpWsISHSfBVmGfUMydszqbIM
qLfrcX/E3HyNqtypyVWvIrJD4zWoS8hjp1t/cwOKfZ3tn3U93PSpaDjvWt/yRpqJ5txWF0MajFGL
Gp0I2q8MZiMbVWajXdGM3VnxkXwQ2m6yps08KoQBH0XI9qor0o3T21jFU1UysCGKyuSxzKsDOnc8
HVQ8FD18cjQ6k6FZHYczDWWOv2ZebELstbAsDCGSof2eViU8A4KU7Ra5h0fILnbKV2oGu6DNqaPY
ENvAmbCJKi7CEbWSrOrKwXrAZED8AU0Dkw5B2jnkewRFDMGB0RaUycE8cNArO5CvM3CaNPnSzNlK
TzgJmyUqKpU8O0hikIjKNbYcNo598360/g9X57UctxIt2S9CBLx5bW/Z9KT0gqATvC2gCoWvvws8
c2Mm5qWDlHSOqDZlcmfm8gR0FguNdxb2ruPOEQEiqy0WrJQOwW3qthx845mG+H4DU4Vt1VtqWrVD
gRsnUhmTb5ixx60Kj6K0eZxWpmNsAwphgfskp8z2a6anIyFrkwPfJOdXUF7/Bt99Qx8hfoJn3FZL
/7GPA1by8ZGWsWY4GrGfVN9lIgkfItwFit4Q1aU16iNyqJ2SZHZ/WFM7pEReNNw69s3kxlpq6hkd
z+bK072OiiRfzbyWtwfohXwF0t7l4Og92uQBy1QIOGxy36XuY1bHP4ZWDTbTOlh5drLrDZpNU3s4
1TrkoJNwyjHRLUqnKrFuTvhK+iDZpkveYXk9OndkThr4JFbHR0UN3j6yumfCd/WJq14CvhDKbUvw
ENR1vNbueJYZhDIk7IKYhYMEkRk36qwzO0BEKmFc5zFs2bFuGQAa89bTHGCUDiLearwxqUI9gnya
VmpxvdJOUxjR41TPm043j0YYtMcpozQsTS8JjWD+QE/bBF+shNzHSqJPcILfouLN755HjdupnN2H
wFKILOZqbrzmWKnpDYMP5u1eN8dmaWCfnGO2mOkBsb5zp8xxgKfEOrv+peudVUYF+KpIhyu97p+E
XmkPV/l2HhYot1qItiKmHjEBVltP4D0D+npFekATp3rfGV46bmOtp8QpaGTFsiCXsloWPNtEP+ls
7NBvkRuZJwJ3UUITcxug/OWjeayGiEtlFO9Lk6Sm7eJnCOP8yjgGjinVhusysO+Gdnhz+vTb9uyF
tWZQa9A5/jErvQ0gu+zi4Emmh/nOqMRTA1LRiPA35fML8MxrZJe8/LQa382NoM2nmaj8UdYuhDsj
AmvaOlVMN5nyI9zGOBYgEH3VWlPiuyp2QezhLPGxLmtAlx1QPsAfCxynvowTRz0TXbe2aPcsoQ7N
tcx2JbDxvSXHi2//mdzOXGtrxn3NCwQcbb4N9aJIRsbXwFmhqzDkzVUDE3CkzqCVy4Gpw4haRiV7
cSffzWtcxmy8CWOUqkAVMCPeKu00rjnLnI2+uA1zSV+kYiHiUs6An/5YByoqLJjx0SiQeryOwkWQ
9rBaaoMhErPRQvAx56RA8StxzdKlEDuMwAf1nt6bphXgha++jJS/qquHB8Nl/NbYQC+aikCtX2BA
NsA1IJTZGnmd92+oIKn5fl5tXWFF6+xTV/N3wyuw7ijMXXUhSm22hIZdbzras9o3an4OGmphUjmA
eV8s3ZJ3hQ3aaDNDOu5hhuEGJi7cmB92XM9ogkRp1JifkTE5I9VswK0FIVDXTCPozltNrXxMWr0z
IWgdZDFRrt5ELQosIZs4VXxkRbkvStTEQM3lPveHdG0wcceAI67IFs0+MNWnEYlkn6UziA7eUzpw
u/XUuMYWa/43FytWa9e59iUcxDyavhlTV0/EF4DQsFeJNmcLcFma+sKzX31UX0nAYiihlhfxtEXN
DY/aah/HbuDPlOWpj/wnbwi+2ERQEmSqKYpJviPVv8gw9I6ZTb07IxW0NBI27Q9BAGTJ5s0NORen
8avo829hGH8drcTaiGMKMsRZg+DaJ/wzeCJxPbmDN+/SEDsM+xyhboAngCYR/hrPgZtkIXQlmiMc
FCvJkHFMaFNuQO14EgAUfKn1ZE8LEXb8qDtuCTbhMp93HGTxNV3s7rOjYz6/urobLWxAIVwR5T76
3EXWLe9UOTzPuQQSSe8pq9reyNJ/FL8/lt0yQ6+5BoaxDZ43FD+9QcltnHQ7ZTgv9ESeutm8tDUv
UEkh5TrEBhWn83dJP2ZPkYtVjmx9FTVhiVltE79944PEeaD8SZYL22STh6wSNr4U2+HGChdPzq70
qLqSASOLnirbjdW7LwMBNe5crEhs1YOMr3VU/wC6HNbx6H9r1Ii4zRcx1LnOY3HfOn27c1JjX8Oc
51KH6NgvoOeh8S7tNO3MPokurqzBHHT86PX0JoeOAeJAY6M94g+r+KhQUCl2pgy2vR6+S6N9rWLK
/KM8efan5OTcTPs4Rd9B1/LviJ+Rdp4Y+De7WFmPYJLex5iVueU5QG2kP3IfeLxeMBpNwoSwlrVy
7szpbxA0ztq3lmBCFG+k3EYlXfvp9FEzKLZ6+p4g0KCuDvvM0l+uHrgPo923ofs62B7VjbN/YpBx
pO9zXucNRsciP0xBnpCHqSgOWI6q/cyT7A8sGJW4Fan6F8L1JoZgUZ6thkfP2ZYLgZNg+NvQ8/n2
McaoNAUBRtO85nFdW0NIhoQ2BQX31Axysc5mVsVqgqHB2gLvVKh+3VR9sokEgDQfqTNMbxFYIhgB
HQUSltpZLmgf0xPupsvDp9bvEVoitU2DHiIQ9PNNRqEntPbA3Chc/KYe7ItiP2tT9ku4eDSvVeIt
3tsi/SssQ+3dbOD8V0i1yzNamIGqPkHDmzcuctdacdezYPGsfa99dShzBEENtKNsKOjpDCJFxafd
RxyKWhYbQ+O/KMdpz1URhEdXdccuZ5iP84n3J83HXjRZ2xjtigNNf1/bot4Ojhmve796Q3F193ZA
N33tBcXW4gK+jptvgEHmQSAarxQXtJUNgm4eGLIY48rOkMTzhrfeYMgbTRKUQwWIlxWmZ64NdPPI
2v4IONJt3Kpnw404rrC4dYgh8t1TrPkyMLyNaeTf/sz0wGuVWgnawNCCOCr2IRsyl+M5YVrKWO7o
D/a5rZhTwTniR1ES6geQaBcbDePGgsbfKEzpYqKKinaZEy/6lxblESc3hf85V6Ex36QJbZseEBiv
pHqlmRGLB4X1oqzvmUZTxlXR8RwL959y6Zovy47/yj/YTQSfS/XbPkW1yjdacJ0dudOu7FOlyIxr
qfjPFJk67g+ea9Bf1wgGOELvusI4JXGPdqEhK5T5iZIaBr9OcWM52BSExtZmM1c8d7wrBdaAYMSI
4TYHMjW2l0R7AFKEaimsQG1GJKAjzB2N94RrCeSi19GIb2Edj3igTOpCRUOnK+Oy3oYI0E0JQFNK
WndjhNuhCYZLynabGW1z4F55zmr3DjFRryJO+Gue09lv802mxy9ojnONhqX0tzWwivQ2F4dp8hi4
cbXtHWeZZV9tenNXCrjaupu792YeX+PcOYd99i+P7LdAa7Q4m8qSqKO8viHLClICRCxImG72wEAs
ZOs05taW0W1NjN2U1B4yjeSMEhwxbl8nFxSC7ZsnPnQZXf45H5emFHR5izck6AcKPm4T2vjKVK8x
5QybmMWYTGHBQWDinFDF0RYZNNqHQjElbL58Lz9hCOCjHgQX+rjXCE96P4bDk+TgWZfs4lA+oi3C
x58PMzTIbk6wrYqK7t9W4uU38+esiR+0331kPXmmPK4hZJLjwH004tZz7QdGd9TOpyH3pnqa+Arw
b5rO756uuCo14ZesuYx7iTxOMvru5LDxLPHWi9iii9p9b1lFtvbAmhR30E2WeDXX6MR6IOYebiQX
8dxquB7KA+fiJCvfYlG1p7D513P3X8/ds0kx69HL6xcTGtIqC70LBqFnKzLescmdWgkQrPdYmGuB
wC4nn+NnNT3oRlztHuJ9QfptQ7fGFVrmSnbPsuR0wowX73xBWIGnc90gpxfuAyIXDVkJAWGd0B5H
bpc8rU6RbOBmhuPPoBVWhjx6tHNUM6esjta4cOargeAdn3BlVE+53UMOTGg3nIZtH4CtrREdhDC7
XVXwdmuQe/G70c3t99BXPXr1qpwt2p5X0Tw/BFryrq0Lf2urD8qeab40mrNVLrzAYuEb6PxPUwwP
kvbmjeC12hmxe1BNSN5J/15tko3TEM0WaKyB07vLKA7TgO6fLPOxI4zu1f1hEPWLqIoNtw6H5Tg+
a5zT64gm822YcfaAusi5n5nUaoRedGwr+RowE0AqqihDquk6z7kOTBShAuGQcN3r7BkW0d6sNDbI
+iEWjJwsq/vwW4TEpsag5nmQ45fAcd1YeqXs+ctOvyWjjkPBmDOpKOsc26ec7rk2x+YBoAkzDIdl
67GPg0OO1stJw+fYNzEuDM2L5JrnUc+Mrph9F7UtqVUmm4LjBHFQl/ezeGgnbkB+cPXq6h4fHK4e
ilPdXq+4A+zTMdhHKY0G4+AfZpNZiebAVcfZe94KbozoVpFbor8FAVgF5wji9u9ocT/rrfnDo5Iz
7r/CCKWqpSUICLK+YI+ZYKtwWLFy9OzS0C9Jr81dweCwk9FljAdggovn1TUgzkzB2Umap1wwz48Q
HVZDXFw95JKD69N46mZcF1qAOg1T29xpMUP1+9zhR2ukhE0Kzs7g72vr5OzKZA8FgQpM0b3KzO+3
KWCWFUHzmQ3CC8hFJjI4ifY7c/Wm4YTF7MJ75VSYbol+66UC5DiNsFVESxlBgYmkKEhfejFUYouV
ZpOBqOdW1NO+57m7Ju4ffHcyVyjSOwMbPk/yTTQ90uyIaieaDz3kFlMf1rEyT19GXxon9uBi0xOO
sRDSJMp3Lyrnqg0+Zx7KSFuG+PrDZzv7EoX1aKkGxFUz8JazkT+bydkzPf5J06XKz1fvQ81rLdnb
BffJnV/nH49VFXJUC5zHVhtgvh0QerV4l+b4MqscG8Qr/tKmirhESPI21FHPZbZtRF1Ti8h1eIwv
doxm5jA96kP3UEb0NrWOsc46EazgrvrbLDK5cY5/K6cFwMZ0ZtUNw2eisCNhC+Pt+h1IJKF+CNy7
metOJvKLn6oTB3GT/QteT1pmr0VufiQRZa8eBeWqMBnOK3taz2HybzDamewLhjg3AqZSsZ3mWse0
BTbv2sp/zBFXDFAEUpg1HsWy/4fW48vysTPzUzFx/nND9nG65nZNiElhjmoEFqafK3Os/4xB/eBa
cufLPNuO0Fezgp6R2nOh5lovMLI3fueMZ78tl3oJVK+E2kdMW3zEuKnblaLgvLd/zFgP78W89vVW
xEujheE+ZZr1h7qpjfTG1zEv3zu45hvmBs9tMRt4kHBIT8Tg0GNQbDlepH6Q7L38jxPoEn5W8TeY
sJRkKHpoDK9m2DL0YfEmRMyyWfXGWuR1s649i8KCGlmhYRLPYass1q1dHnon+/Lq+58G9+aYU7M+
eFjhRid/k06p7wFI9HI6x4M1UWcW5BsZdW89lEPWMwBVhl/hJ8RIYFfOYj9yNi3XqOUj8q/N2ner
IDQ15+N9IlHpA+DoRSefJmq2NpMj5QYfEQ0UhuB1FA/m1O50tSxgRkHxQzMC5AuYP2LoOYrQAa0n
WCGxkm1srf9Es3k2y+AS8sNcJzpg6LMFxO3Y1O+2lNSG3t6avsPG9c64jD47YJb7Omo6YB/OXVI5
4VbJhaonONfT9/Joa8Bwg/6izc5BU+eFk4iSU+hwtpYD6EF6Hqa0o3m4pUCyAVWynkYwWAjun1Ya
LxMP/aFM31/P2CvBHkc79k29zm3OV8RdtkYu5L2WD43ZD1snDuIVKYwva+jgjX5m/gTg05cjK57G
wqCgvFrMpaoGj12OZaChFRa04CpbJngIcdnZCuJyTyIHG3bn7LXHi5p7S4E/PK5t5NB7HdmfhjUU
J2GG830NJ+VeOulDY1mvoRmmF12q+glSzPNYeSUjMNPFtQnLSfQGXFuyCanKb1bkCZRgHDpJzpin
qgRYLxTbKXZuY6qeCpNmNajuf6gkeGhKOpG9ud04c8Gki7RT7KXd3Vz0l8xm/5Ze9CeMfTDEWYst
j0vNjqT60ey7FGXc2VWdNx5t9Cd0XZzFAIU3U+iNTKYom0nMukYCr/zb5DoUFFsPloE26iY6YdDe
iVcoK3fEDsVlzvUdfuXiQTRLOYt3Nhkrn9NI0A5o5pxf5zejQzIzF+QJbO2Kijd02XiafwKO5VNu
PKVNcZFDynk9RNUNM+dkejmmniC41rMyoLtiwYC98ghZO1o3mJ31iJovgaUd50BQSZrNlOfQqM7m
TX0GwKnbFOi/5WhdJ5vA4pjPb0JF3SVklL+mduA4ZPZnH8ybto/tgx8a56ZDYXVyeKVEmD48k5hc
gLFtDT/scUQU7g215Y2PHbC+dDPgcRbQFOT6l5Qs8PChbgE5HdbgHJ6rrYfNkqm373F+xlsEwuPs
QFjsbxNH4pMVZgPMFinXjJ1vRA0WzZUak9xD4/T4F8LrDFR8s4wcH3gXUpZBZr2ZyxFmEAT3OMXv
4lZUtET7JtUNhvuaKJ97EIW8mmFd3MaZem4VPAxAK5gnOsXJ7PudNcy33ujNc6YriltR5DlXxqeq
pa82zpirt90WXhmaMVhjnsoqespjcEXFcKoOVd8fzSx5hu3x6LAlrZohQl9l7NFTh9zNCW4B7d3X
TnVu7eFo4b/Sub6FrtzFsYArNyXdMTLQzYbCe6sQ/1cFTQinAdDhAVISYwf2viqECt9mzotlA1JV
QZ3+K9qd64/vyJYVhT6AztXEUU2q6p+KsmRj5gQnbXwnK7eimroeuvt+6uyDBUsDVqi7zVSHL4Wj
FfQIbnwpGm1reAnzMozJgFK+pnk+jfAW7pt0KvhYpP5h1PuAZ/Yn7K3HsHepcZkF7CYwU6Mz0OtI
e+rp91u4qTTUVljFvbgxznYCYcZsEl7qgnTogjG7dwNfXFsz3UNIt+7H5eG/X3eC+zYY9bkH0Yx5
U3oMndvxkjf5IZkbSpg7EFleF6VP0QCFtfJtesKDwDtwgkot6k+r5q5tuPpYqaaKfvk2mMxkZ9Bk
uWYBgjURc8Ocwqi4sm47d78PQ4BYFLoJsjeDoEs7vtSAJTSXKHGbsmzCK+i0j3jQW5cCHWcKk7MR
h/MrUbSPxq7ju9/vwPltYOImD2ow18MSiynghbGBu3fZAr6gKI+2SH/097+/mblJfcy9q127EYfa
3nsa/Ll5ogqGOa73lLRszVVX3BV5tqnJlT46DgQ3sy3PbgIJzLTS8hgLyKZpJdx9jT8Ds6o33fdP
Vc80VGWa4vaAk7VO6z/I4M9SdQDm2zjajQZzS6at6dpm+T+y7yNv/6bcsatR1e7RSVN37XQWy0zz
96FQmulm13rHHPbUbyLTVG5PKz4Pv9/+PlSjezWDmZGXOaIN5jTGV150igayzKvf8FjXGYyhg/ir
Vbp/sP/4vlc8jHHUP9DEG+1zRezL/qNtWHcDUip+/ncocAbrFXhtlRbZe2ZycgyhtCIZQRXg5Ljl
3y12vqfKs+cwL3TS9lPVbnHXkex4gX/0OS7fBXqONpMfybU7K27NQfpaMVc4yyaMsZOHAHRxC/I7
vw+dEO65LMc33LnfJi62Zz0i0lih77x2ZVZvBkZ/92WrlsY48yVO5nItQ+x2pIuanYsosIgWr02Y
4DEjREchkez0ijapeY5uNYLCDfXAvbm3wGqiG2G5YcsliLqqzqTjf3nw0945T/74HaYOErKHcBHY
3XMGfPDOCvrmToz5uo7G6Fz1x0FQQTRoGD7Uj1CvtDyIojmBVEOjXiB3k4hJ9YTZtooHjwyX4f4p
6z1JQP2XkKCxg230f3654HwX4BjzDPOht0r7PgPaGUYTfXUSRzRwMj5T+LOGtdO5vGEIYoDUDfqX
sKEJzSgofW2LFPMCDEW24jXu8eQCdKt4j2LYh3l+NJuufM3buj9KgjOPxpydCQkqhG2DgUowtcfS
V7su8vJHI4ihUozOxIiw5fTIkJQ9ASsNnlC1LlLxZnk1Xf+4URUBJmVWbAFWIME4YLslPASMvfDV
rej8H8QKCtFdQUOsVRs4Cfikcd7ynhBPStcan4K8am9NO+04P1tnAztQR+0bX/4+OIVLGF1Tox7m
RbSf4jcjDe0nbvnpiz2FxLzN+Eb5VL2rBiW3ZUh6WaneObr1LU3Vt9vZyTmU07il17Q6tc3wZZrM
egrB6ZCaAce+6PG5ivxxyahwlA+Gbmf3MFZd5eUXexr2VeDeC3ZUanx96t7tRBzcUY1POANXRmrv
SjdKrr8Pha7T/74CcPbdmMQOfAHeNCi67JNsFr5S1tbHysmtkxwmweHcSe5LFESm4x8K/8y3GdUs
pcg6Tz62xL1vmXJPIjY//K7DdhBWp4TU2Ko3S3dXE/7eGllyl/TSeyTtmdzj4P+ZMK/cqXSItkmU
7gwMfOdAsEJDCPa5TwR7TqrV3tDc3+CN4nhtzHj/uzioZVWYFS8io/edhSPHMxHYSWf0D4HXF2s5
wdajLgB/ad5DlPAwMUUc6Jsmy95jM812XdqpveHL7D3Iwj9eCXraEzbXt1aLc1K14uwsX6VAE2My
AfcJ131m1e2fIADzjN3e3UUB3kOhaREpQuaI46BM/IpO9fj74ATum4E79vz7HTkiPs5JugEQXf/3
B0gxzPsQlFvsMEll174z2r0aAnFz41Lc/MwID3Hh/rTwbY2q+aradGRsnWUvQzotHQjysTeSaWXz
n5wNIviQqfKJ0wHCkGpN59N0mSgEpfXtJRjo66zAxN65071btPOd1ExmzGhpcdL9JioXDmHu/ivt
qKTGkIHimuo0sY6HkpMu0PY1WbD02rcxCjtDu51gf0fLde5aU5rXenmwC7Qq6gL50lUQ+IjoQXRf
vo2qsd4x16Q9f07ETc5tyki7Lk/SW0JXQUtXk5XjweniveFwuwXVhWNnae2YSGI82RihV6ETMX5b
QslS2wDWlj8ix6C8ZD4uFd4Ojf+GdvrWhLb4bMLmubHOOUOAq++M6ZPjgpmC2lWuoyD2aSxsGOV7
qDq/qxyeCfwU/Y7qPlm06aMN4vhAZaBPCXgU35mK+v1A3Ku01GeEckVjklDi8t+XapK7wpocMpEp
/rOxsF6rQFuHORXTxmo4k1uxtXT64yluS896LY2QlZZ1s3A4YtVmsY9E8MhgIicFxuywrpBLRRQw
KyoZHWdevuW85z9pZJo73H/XKO7bPeu1u07sYrz3pvykTHYEOahDKb1mWzRGunXMP2bej3f3Ax+M
O589B4hr/5kP0BWNWUzrLgzHS6rIzHmeSXM4V5wgml4d2LmHApTu1rLLFwwhhjLuc0NTc1jrGSl2
xO3HhXPr1MS0Iz5+9+No0bPtoe8OTLB1MGKRESmERkb6dJgPp0bZPzTxMtKFsHnGDW9Suo1fwnKr
O2lMMHJmTibFAqCb8NtRAWntm2TMLr8PtlGfZZrBT2aJYbgTi52W+btV9uxyeOFQb9H9OT9aNG0j
rJvMKgG50+5tzWuWpp+eZM0eLN8t9wo2EM+7zU7H9Nmmr1ya4UqUZbztTdzpNo0kDzqs946prpxX
p73jq22ONxl0q8tLxzrn4M5Vo5W/9MVwUNji/5QJrEvDDPDhMeYNJryIKhtiSLeyvZIRMI/N1HqH
cG5hAculF7nUxXOqFimttLy7esRnaxjTW4008lm79n9fLL9iNIigWUJUg2CftZvxAALTLqJnGuwf
R+JnmNXxSg6zKilHIZkXyDBZicq2XyKff0NXxE+Y5Hf6vffa9r2lZvAsuE2v/bbV75NrHiVxUVhQ
ONG7OlTXPg/exgRpgFvAdOV8O+3nrB/pfi0oirCWD/FQek+TNbFDWifXozezEMGrS2yMG2Tw5Pgg
QcecWURlde09Mb0/AthFlcnkefDt4dYO5OB4Fz79PpBWeVCF4Z7pawrxFyYYsv+/w+PvCfL317BM
BhgOfjpptQ+kOUkjZkX1Vcjw4BdZsRt6Newc2mGV72Wv6eIsjiyeZTaR+JINVuDsUpvSCX+5AEiW
i7vCHD5tq+FlXSoLfh9izZxdR/B6pKNuE7DWXe5yCYp0590bNPBso8Y+W1aQnnsdyAN45H5do+sx
X6qGg16WLMuoxyvrn0eA4ZSaw0WNknsIc7S7NAGxF+HRiemN+ZvPgpY5XpYtMxcIwqLWmwwD+t/O
so5+WUQvlcjnI+jcz9prrnbOLmxKad3s0GB4DQU+ywd9RwY22usJ6vtUw5Is/VEDUczYAYMuOf6e
LFsjnW45pQd82BR/8YgG6OOPv6fkYbgLlYhXicVJsMJ2dBxMpFZ71AMXIUI+um85gi1lSAXvP2ml
7gFqIOyDxmyuQ9/BKeu6nel2gKWW76xiPEVmWVx194REE9znox0/GIHxNGHetrMoYAYAMEl4uXXf
Uzi5jYrR33TLt7+/Fkm2DCWXULJe+rbKtrPOYz7wJdeVj9bW9d5loHX5fWh8vzkpfoI0DbuLGG5G
2nG4w41x1uNg4Xry4A9BYD9HLQPYju6sTUjB3BHPEO/9Np6oCRx1/cbTwzy80X+zPPX4lJb1MZaK
YajPMFnBkt/wN3mYYIfgOfcpOUbR+8vFhwLqUKKtlFiFKP5KQCgWuaLQOk2vAQ1klVDZn7onXWFa
NWZNs9oPlgoPve2Lp9a0+cQWo73xWgxCRhNWl6x1TxOZO2aS4WWY/SJYIQ+mu0zAkfKoa73N4hyT
nHx1OqLdpdR/hUO4K2l9fUy9yX3w2+glI7ZK88AcEWYe/bu3KoowTVgeg8fZ89UVzfhODxlx9dFX
0Erj4AdHYr0bncQ+E2h7x4iEZaOU+Q4TG9dVSdOjJ2Zzpd24O4qRqHgfliRZLcf2d5V3F43J/OOW
YLvKKcnueFYGxuOdeSACe18HbnK1urjezbFVbxt8GbvUL4NzR8IEqQYiJp4n/dcZmNZH2hlvBROp
WyDzR1eN40fTxneWLtq/niXZyCl3f5zcksqRUutLHSNNxKFn7xO6V7nituY+obdk16hovP1+RTuP
vKXR/EwMTZ2aDrkz8HM6AZZ1T8y2ulT9e5wV7l2HBHjwfPkvyfnuVwv4/XWpTG+fpj6ZZ113zOSw
M5kNc2neQ3NyxeVTC4J6//tbhpLR1qQyhWR7YJ9cjHi/zSjGssL8fuVkjtzTxPAqgLKe/+/DLNv/
91tReFwiR9p7/vsjGe6oNuroy120it8f7fcn9ZcxSZpitvn9jTHjMGhZOj+rLj6D5JV/LYd1qiBg
xbCnyPaJP6fnuB/0ZfR7RvykeXBA6Ye5jKeHau42tKint3iQAIzmj6YbuofE5vcnx+OpNGg6Xf6g
t/TrChJJOy+wi1NICd3aSe87BvWXZnnIalC6VP7/7/cVDsDIL28GYfgPi35Qsh+9eBgi1M1JihZn
Lg6sOZ231PF9m5b7nGbEbyXb6C6z1ZFa/z/4ZAjru3hTQsCR69wlGu/kO97OrNIRnLbOzqCJh9HR
8J2nnJ8ySR5GO5XPwpj+Zowohj7GJdjtEja0a+BF74zbjX06bYc2cK+Rnyd7So3CtUtTLePqdesW
xqECPPqsbUnujQFyV7k446bSh7IOxFgyuFdmzrWsqOejpXjmQ7f5q+qJ3ijuHYdkGDCU+721mpLh
s4lL9Vjno7cm23I07TLcrisDQzXOnYwcjzGezYbTYhRihjazOYaJ28aXCN6uxExO8x/fYaQ6ELh9
jQOsJvSHeBsFxg24QXsq+uS+FUTFWys1Nja6X9qN87klWFeZ2W7sMFWaEy0MfZCKrduGt86fabsB
oxsF81voMQ70INfaeX9CZvvnmAy03RLyhjckr21VWqz500YPIx7KYCg2TjLBm8Pzz5XC3w3uFBHA
CeiSxrY6oMetCb7a6xIvTr/jdIMVPSVbbjDQzstTmQKcGZYwV1o396NVnVOBSkl7rti2dneok+Iz
GMU9dJoBPC515d1bRkL4wRTVdYjkNfS6YC19NCu2MPIQRnPsEB8oEsCrNMK00yT2saVLXFumehmX
EYorsAHZnKM2ooQAk8/eienpDM8yEctlfW12Wj1zcbxPaNZb1DMUdVM9uQ1zlN7KCPMYkTkcJk4f
yXTxclxMRFBDcOnsWJ6BlNaXw3buXex9Y+lci+ytb6rXbg7RJUzcaZ3pbUVGo62fJI9dx2CXFu1F
TjqjQ9/GmLxAY4XqFFZs56RkaHfU7pale3l3QgBMB7mJ/aE6cIsxt11j/XTe3vewkk1icC5NVR/n
rmakTd8VQJv2HlQ9zvpkuMai/2pE9mEQbwTypuoDXfzQy5AMMCxP2Vr0/ueUZ4QVZN9vpVY9+bOc
HvBshwN4oddUX8kcncc2w9GPLxI3ZEysIcUWUBW8G2c7pDz+ny/1Dxs8koHt/bQfXRW+T6hkZKHQ
3iFIX0sTsnURY6Mi/Mpu5M6EtbqcK7HPT2n+SRLaM0gK3I8MTPDOV3+p/tQ4PNV2smYO+Uk/rTEU
xUcMK1ujG787mM8PDE/5H2p9xvmx5pgUEgagzrbrZhiqvINqIz8ZXR8cxxL3Zg32p+fjj9s28ahb
ULqSqyaEzYpxHnJFR5NmYWk845hClqTyS6jshwno915n3R9Z6xwKHKUj7hCDhYv/h7HzSnJcO7f0
VDrOc0MXGx4RV3ogCdok0zFN1QsiLTyw4TbMiHoePbH+UFJ33FO6IXVIqhOlzMrDIoGN36z1LSSU
Yb8tDc+7wE5k99g7eLoMf2tI/cPvGGmwGqa/IpF5KzK1x3pfbOcoC/pGXGI+yEAr4nTtARXBbQFP
obfbt6wGR4iMHc3L/NIY1Q40OKOTZ1Xa+R6doY/ISBIr25eP9mC3hyKNLpmqIaooOW5actR1N2MV
yDx1I3OLc1E9CiMkSWBwNlU4vlpdf/IV4alNdVBtweO/KwQaENWsxhRjaoiGIPVRf+neABYYyfJ9
dLC6uNglGolLtRpnYGnxd4hd6ohkqtz0LYZhbygDFevmIdORd9C0BQzozG00kK3Vd9h6c/Maj7PG
ftTZGlWDgiY2+sAZFeZXnSY/sbfS8s9KaTtnJDhd7wYy9cbwrpYEpuL6sZG9sTGhW71M3lULqYof
IW3gWPdbnH/+8zT0xSoq8Xp5g7N2fGJwdNqz1j9ZjtXtoxYDcMUOnDubhzj53+hEnbXMo/kooviQ
D0gLhIA7MbqUH2NT6gADYhRKEwpvm+AbLxzeEM2QfuNZ99KU62iIfHZNHS4Eg50drpKQxE7vNm+0
JMiLls4VW0CP/GoaSe/kQEv3uWHmOM84EFF5IQDEt5wiG+AY48SgunQSkLUFF4RLT8JNMuEfmKLu
1HX2eQLiejZ6tU0nEURG/6x8k3mgxt/WkmAi6uoSZoO1Ea49bo3SKOE7JTgel5G+qtgN5a2J03tg
k+vkHR0yi7s1xwUeD+oJtJV45XoUSk6UHWMl6xuWd6/dpE5TGWpbrZNvHruYuuSsW56Jm4wRt4bb
lD12EyHxgy9t/iiy9D6L8aH1s6dRE7x3lsMCR3rVxpX9ezigvC6m8sTWfDcN7aPpJUdLIxxF2Va9
nbojTlMUpROTZxgh/slv+mtWuK/VRFasoa6yrWOkLjZKotxlTdTJe2+ejWDW2EapQn7nYR6kqRYG
mVAGB92m1ibchg1GC0ZC+6KEOMCymJpuWpYjtDlV4t52g0vKsKr1rZctOorUAepgCHFnI48lKG7e
zMnA0jQdt65t4GKw0p1fCXywHMs09xpPJZyeRG0VbVkHRh3mJ5F8TiZKHA1HhyqXaBvXYAOP7aOa
dX7n3BWcvJtkEObJh2KMRARTP77M7WRPCOEomEufHqdB1Fp0rFQtFPXI8xszkE70ksdoaCPvKdGo
SkdmZ9wm4XggHJbJKnT5kW1pFRNBkFNOpj7OYCszvxKbudNFxmN4Tk+UusQwxzHib6i3PP4e2rqh
o03wTBR2ADwMERisVp2BDIsA9OaJV9cIguM+SER9yKoh4l4UDMZzED7a8FLZdfPSGuRk99Zj3Gus
sxWA31Iz8YxGt3EhZp5k06kvUTDbKTt0b+rOpVXIM/WojY/Rbw8adioN2yJa3WVZ+m4OKSUHhB3A
HX1IyV+9S32W97XAoNelCuZHRD7DUDLIzMsiUEt/bIYdfAXHCzqBPt42xnc/EQ9Z112U3YpDZI4/
G1jHfeabezcWP51HAyzanTv6qB4cWEb0pDx5xP2M3Hzj1va9lhmrsZht1rIgKpIbQ87ZsSZKDulC
EpiMztZ5aC+OeuyVca/fwWbZy7fOabRbHsa4L21YAPG8YqNHWyAbZ4fqHOXbHUhXY4NsmZMifJbd
cJpq1zrCiSbHThBFPHufKnvNvK4Jcg3AcTQAUIB5fckRcWKVW6eh6rkZWhzABsPeomrYWmfB7EPN
F2ibN5bX69yFI/kiDEOHwf82Su2laPH+N1Y7rUcrXLBPrIOUzYgWr6O/6Y0eO03b3iR90m8ap1eY
5dS34jQ45WiZpKkACOhs34cIPbtGDuvUm8eqM3ZzqT8ONseUE4beAgNygwRTPH5+6jXTa/DeiLWZ
Lcnbqjd3GsI83xlRJEMYQ5FWbqustE7SSt8EIascy8E80aJY+mtngLlIrdswjZ9xRKdbe4Hz6Fa7
idtsz9GPkMxhKWRhVtNsjF7T1iIrc5m/HBliCoyBw9rKo2abTMQ+RITsTj7P1Q5jxJrm90POHtKL
hg1z4hlvyAXFSpX9rT7FxPfmsA4dCOD5EHgpu0hNRxs8qoch5850CrIXqY482AWJ/+Tba55UkuIY
UWD8pnIbKXOqnocw35dFNR7ySv302m7dQPONWOmsaa9qXgia87CwDkh/CNYegeMhE/8h+x8gLRfj
JH9ndw6ZiCjjVLbwiRpDIkxD3Ak2beYcrsxdoebwoJL5Ef0LorvEf0097bsr52qbJh74GajXYYrg
Q6bej8nJaLmKByeMFxVtgvkryw+Nmd8qv/1muPsUc3piRgzDbX1qZKXd1A7oiVz+AJa9V/a895UP
v8PuCc8gnpn17YOSc7dtC3Jrk2LC9JjsYEmLLRaAAvseQpEMPZAbO28JKkMSpWMGH+qpn8GTyshs
0CQw2+ij2L6ZEbFGssEC0+QwjqfqLTcxcBJr+DLAQJExBO2nGVl+OSFMnLSjVx602hM7y60MfCLV
y+SK+xrPiEJbeerm7BX2nqDzYJHpT3OzMmqbj5K8XY8uAbopyb0GKVHcNq2DKNnL+Ixi79yq8rbW
HKwsjnyihtmGWsfmzfW4bfnkgnJ8gpw1LLy+N3QCxoOVqPdIw8Gru8goE5MDnBPykCunAZhACrm+
1MSGLc17t/R+eG2BMrElpr1jfF904a7SXHYYuf7TGT915sqpcF5Sgf3V9L33ppIbsLu/2FbXoSZy
h3vj6omhO+A2ZHkwYAmbneVWaINW0aJqhXnw9OkRgMIK2O1dyLN2nS6qw6Ez14kTPdo4iJFzARIU
GSJqOhXZIVEkVDXdDOZgbyuK5tyFemJF6Fwb1ex6glVxtOB3QHqKpzDFSdJhXFIR0aGqc7/F7B2n
Pn/spYGVpbUvPeoCwRwRC3QEJg7IN+Ad58Y58X5te7ZNq5SHHAgMukPNpsb3UfoaVY91vrK2StDE
EMBNAI8tA7zkj5qHww57Gdt3FH0Ns1kqNx0+gUDCZJBo7lQJEixmh06qho1XIPnH8Fv4UEe0ECvr
MJ6wrmz49H8kPvyZsU/ftL7ehRF0QRdDGouFJ5aCgUsaJQouFNRyfqfDJYYonPnzTX50GPT2m4gP
hECkla7hvrWTt6HDd5Ilx7glvq6mX3G1FlFqnn1A+PFWEuKcrOOL391wc+/cvvph9Di32KLekYL5
5ueCXrFDLdvP27lB5M6u4r0Y62OU9Tet1ROY1aozFAxqZKN+nDUrsLQK7bhQLxFulNWUht/JPO6z
mLPJM7hY8BlDF1+5rnwZfOscGhTssbA4KMebXlnR1hra5Wz+cOMkUPJm1h71hlGRYZQU9YjKx+xB
Dv5NbobHWQHrtPvq2truc9Ei9plHStflVdd59+QARCgYJyUfjMcdpEkG1CetepYjbU1tPWl9h+ew
Ylxi6MNO+Io41VntQIewMoq6CgHMqhvZf3hG+RBP07Dh+XCEHB7U1sGnTor4dDc6Iob91M3PomjK
rc5zEu+eWdxP7Ou48wNZq2I1LQcIZJiUUsFamQ2BcCWKhK3EWQ/TDgabnmOtK+0nLcb5yQht5Xek
tNSc2Dc9WEuzhGvo6lRpU81kslg8YTnWzrOldR1hLljGu0gyeHbl3eijRa3r/k3G2gtTgXobVqPO
ztX8dNwrin2AAz2fEsYLESynRQl7DHR41Kx7vHOLjapEpRtb7Z5x6i16os9FbxNBlNiWpg0aT0Pi
6KoooN4wEE9gZGxG53nu+yv6DoBpbklgEHm6cXgb1TyPXP3djL/dqE03fcPwPC7iS8YaGAjJK9vr
YV2kl8Hob+BYPJm6RpbV6KwNl9sJw9Eyn/E/tAYTZ9rgd2twF8OtNVhQetDn2Mm5wuGyF8m9iQeI
2cKw8yb93XK664jbgcwhLWVmrFnVQxzBTsniGNVuCWFDb4p3T2v9/VDaBieheNcSVjMZe+WNPfE3
9QfrkzGMXIUmLqIwbQjbo3F02dNwKfm8DdXA84YKtNQe4pKHIBqdKjBpB1ZCzBNwMcyIal10WoJG
OHw1dBwKUYNhRrp2ECK3vqVuPOalOqva2msFqRe5f/BcZudy+FE0+q2BTHKDXPICzuLO7KcNk6Wr
5eOMS+CI0C6XgbQVVkdHozYUcAANr+DsAx2ybh2WlE6JVKszje2nAYsx8EyoMHWOcrmfSHmjzDRm
5CeuaC6JA1LMjfr9lFO9U0NOeJmlvxakVSUN20pm086IkpHi8TpH5SdGFYajqcJ8lgsKHPb7HYAu
C9YXxVj+Zc/2m8i7K00dLIYh3cAtvQmbFoOxhpPHofnDq9tACOGq1xjTroqC20wHtzQRx3bJaYoq
9hcA1qQwefddjZmZu8Od5+PtuMt17XsuHzIIlrvBQlzsDQnz1I4uT2rpfYqEYPI6hgSOImppsjZt
ad65svxgWSA3toofI+SLEWByDqEk6OY4WvleZB5aOCtp6740ffZTot+bWGhuCtc4i4llc4/KZjgn
WHaHAZAQfCU/aCrQNx4yJX1ED5xgxwYxBxFykiEVT3xtfdta6yU3YqVcqhnnwTDsOGh6KA2xlzwn
YZmdusqWWz+BD6oPLtPE+jbxQxITo2IKspkLMifOYwhxdEwASMpa+2ADKvnxey2296XfxefaLvhI
Qp7HSThsoOmxsZnytTWEwThzz1EwHGY/Yp+keewMs/5FL6roBjUVCCuqF0iDYuH92KNhrWpW5Y2r
3TkoD47IrBc0Zcsp3if+2vSfEyZSATiTclUtvJ7a/xE3yG5pHBhlj/YXKv6ZlEpFs+74WxRGxFbq
cqtJ2a6dmWHn7GMsV2yTAE4IvrXx3ywiIc2kuoO9XmMWRzEN3BaiJfa9gDMeXg6i0zwsEjhoPOvx
Ye0NofY1LqR15oaYrPWb2TMeSqAJq8jxdzGaCl62O6ApMtUSR0BIJVJEPILxGrEPR5/jWWe7HV4K
k0K+L5ZsQ+S3tDDMAqaE0Vbt+Z+InsDC1M2JbrQ8FtV0ZfAnmYkaN6B3f8hyYr3dHKSY1F3VaMdB
nGvunbz17HU367Dtltu17f3xqPdmYIue500fP0f6MbS6p2Hk6m/yerl6L6Q7P9sxmLSudRvkyDrs
yizxznh81ErgTAoovp6rbtDh0E5b25lfI8tgsuCEW9XbD66I0PaRfqEKUKCero6zpp80r7mUmiJQ
T2d/nE60XDpT6mTAkjFRYk9Ymwnoie8KR38PFT01x9WRWwAtqNWfRV89GLpR3RQq2tObFytGALei
Tt9ss2YzpnULFucee4JcXm3HoPOYIVUIOj/SuVjdTcVC7gL/OMbcrL03JbWN7wWIkXweuISXNgIw
FixTe3oaXK874EcIUamtU2gwm9agyOvziIPaSa2N3dtnB3cBcM2KObJzbZ60tFz8PN4IvLq40XuU
QFqvuNSiMWh8m+3uCPI8cgGfFFm+T4n4XP7XtNklrT3jnGHS38xZhvYYmQrmduMecZiH0H38SUyC
zf5xCwIsKGNrpJTk3jZsFpUjQ0tGJpynmZ0HQ9cwctEgd9UtzUmYbendduhp7+xZ+y7TKqgMkJ48
bFL8d+6yRIhPhfejI9z10LQgv0D5rAwtgg7qorA3Y/+MGj5mscwnzUh0azj4JHRniZQudN45Ty/v
Z0vFa93zZipY/NwyZhjhRjVNd4+eHUOFuVXkK4Vzd5nwSdmlLkGLtS8VbPkgTBZpkXbsOvdkjGMQ
NfwldR0LQiq0+Vi3JvpSY+e5XXTvebSLdUKJlfKsf7Ns83aMeppcdQ+OujnEpnfSlqoXMPq8VVjM
V1o33Pljkgdza+3xIvWXhEsrrZmsqw6Sd6THB2GJ72lGXiNstR41veOpKm8ivWNI5EAT9pk0GN06
q6JPp3VCGHggUyzu903VNe/IQRjOpSyw5pNlefaxx0rtReWd8M2XBShNwJMleOqYljuuu0tMxNTa
5pfd3Im9arPn1ov0VyrACA9GeNc4Rn+hjR9uSp/KPG+yZ5a6+jnzRu/oLwAha3g0bflWDNg/x+YT
Uo2NNKC9hSHMtkMHe5lEcXRj9a9GLrQbK67PAKOdXdrGbBWk5PA2skDPOIL9CReGO2MZyxKkMync
9em1Uixv4pZ4phRl70ZItuylWZ3LB73rskOZqU3HTofOFuwQqtl5N05GFegEdXGurOOI4J12BMoA
xfNU5c2XWaoSW8kQLywlHJMQ/QJP968JrJO2LngGWVqz1z2cE6hKAn+gslOW9SgTa5dYrr+tx2Tn
M3aUU2Xf5pA6Hrm3AMe2r42GkjlnYCoCA6WkX32NHPuGzujCFoJN4EB/0Gs9wshy5HwNWSPXkc0m
FNQAyN33rK+fpfLPpnp3pX5pMTtHU128OqDbaMcG+lerUuy56/nNjJgsWMkWpNK0Njo1Mg5RRwOG
8Cmzn+POSY92VDnrGuzKusNfNqZMRMC75jhEAXlMMKImrDEdoyZPiiBpm2CcOEb0KXI3Io7v7TR9
BEPu7BoHoeeIISLvGGi6Ed7qumlenKGNN7yd1J2ZPGmkGy7/bNPYehwiuAiLs8bS04CQs2+NWs6h
qQuM+aZlO7SrDPe2avzLEDEQFmoyT4my5gNAE+bDoG2gLkSgyrrmOnbkJvtdlu6GW382y4Oqqh9D
rgdCDMYFC7Ox0X+hLm1qOwWeBaPShuMKFCyepp1scZZERX2X+X31DKXyZ7QRJuBM2iAEsAyZIznz
ZOifYtfHZsgVRZ/97kRLevvSXMcclbEgTccx4rMAcL7u3GFtHMnDormYQIQ5mDg6dvyo8JLbxKZw
sBsRrXl4f2WO+zOs07tMVOWWQF8AFl59FUzeEDnka7gHh0hnx0YNQNtjGuBd/ECjYmcuMx5ZkDjN
1Q0XqMCETQECAHSZFkn+tLG7ycK1DthCM7LtaDVXJ//y6sG6Za7WI7NMZgI3EQ5U50H37hDO3thm
Um/b8lPqvr1t+0VKw1FSUOZh5OM0s6uKbUoumQOHd+nQ/Rwj8VTaDiNIWt88c280/GgRQNO6ZV86
RoyqqYdARLKj4Gzc2O1PJCs4xFHjb4ZBffbAfAKjyJ8R2o5gf7i9DJU9zaRAQclbhzkuz1Hm+7oa
FF5WKuZoyvddn9+mjqcHjVykVshKQDz3GQeK2fIOJehWqI7llrTfwwBeqrDbEHeMc5VDv2G//5NG
5CPqKWHn1um2ujHtmrYGfTPCmzDZW7idfRnbBJzE+GIt+sa29j9Cp/qyFrGFa0GvbZiB6I2uGO3A
pqD++a7m5lHNJcZ0xisyhz8ND4eQXf8bnT5Wwd6bV4Kno6tr24qNo2NZd0SmVXqd7GyLEt2TPwu0
VWtITpKbZirkGzr5DySr22YCRarzl9Ub4a2MckAjqXnX0RI/CqV9ito6Jr7dndW4K2X04Lrjnu++
1eg6NmWYwkAzkjFAp3uW8N+5amwNbgSLi0hoV5Az/nrWxq3XYFIZFFluUt9i0blBg4LRmQUXGnei
pC2IzAolgtmV38WwjH06pAKe+R0q81PpTw28OcXyY+s0oL3j1rc25YDZu9HEp58hoNU9tPm1OY+b
fNaHQ4oYwP9Kiwd8CT8zM28Z75yqgSWtl0/pvsYoyBQJFNhIc2BR4426cwZ8qxC71s18hGShs+Yh
h6PMXsPcYdTEkb0CkPM9akh4zYKoZyTtVzfRXy1WLwgerFsnT3l4syVPY1Cm2FJi8iOmcQcSZlVF
a/Qzt7GZrWv5Xbl7uNjJVjTZB3mNrJTrHinF7DaB39k1C0AabA+KPsPxeD21JlD0jB64BxSiORb6
inJ60jP9pNAwzwzmd7GPJc0AyhIh70ZUl3yy9DphD8UirxEDP2jeR00+FQBNfGZRx/9DqQn25VHA
6ZAj9KGmX0a6lrtNi4H6NH5pHO+BeIjtPHnxwejkbYnCRPF9azdkSxoBLHCqmjswjX/y3B+5CGfk
IfTo0AAHDoMUMJrnPwMRbm/CmBNcNCLchr51J2qKDKNRJ8MnhMFL6tsZq8g2GRDC+VjrHU1udBVz
/JJIY+bum27fo2o9Fu74MiXI+SqsF6uE1Qp787oBkY32Yxe79SaKUqCDDlQK5NTAKDNIf8sirHcX
bxxpiYaXnrAcd2X6zXGqWAcHdsc1kPaDuYstrKZlAlyrzWnsTdzPfTxv7AFydUgjBI1/0cGp9xZw
bYlDhsd4+DMr8Vi4aIQNopCOKtrQ/vtB1/ESHYUVJjS/cz0iC6CenrWeN7FGOg5g6MkXI/7WqinZ
AVX8QG/ad0N25+aUjQrFyThMSBIjlrYoujcRtpSbacz3br+XwicLmR6qleSXm1mvB3R6EXII8QMN
KRbCpOs2WU5iUkwUz6kKrTsHpVAy4ArqTPMzlEy48POeTRFq+2HGf2a6hb7EVA/3jLG6pjp5aAid
1PjM2OP2UbRnakOGMRPIw2RCLmS/c/QjYa9NN7bpCyr+TuIxTPNLL1HMSl57KSbERL3507Tq+6kf
jKDEU3o3E/sHM+MQl+Z8zGdbD6wJ6hzu607oVxlGPeV6PGynsX6ro7bYJ8gLnZrrnLL63QzJKdAX
rX5b3rKyrY9zUr35gIxxp5c7L/a/sM2/zuBO09T8mHTyjd0JlpLgOhhU5rECmDfCme4bQ4EOY0RQ
1XZ2au3iEF5aPffujWE+DY0dnW2sXQFG13zTyLw/SWk/wIduH6wF8jO5DY/DWTEmH5ylZUZcQNF5
U9k+rB9hWVtPlEagC708NRVZaxrGwbLkJMF7UOwq27J3I2WKLDQixdGwzODgtjJevPIUT7uxxvHt
e8O8GVplb6Sh+fTT7ck2SnencDEHGpf7ytSWisk6Lkg7ch2MEyBfYBOYHdddgia/0+UOqL6/Qnhc
XoYWH2B75H3z15pm8HVmYWuKOiT2ptoXhf3Iqc8Gnh2HbTX6oUS9vPIcAT0PnFcWsqeqyuRYm7Rg
OoKvlQUDtI+Nnw0vMlA6Q1xNJOIkNHRWxpzZF4mWOUyk2szUjXwmlzhrw5OTZM9pOx7TImPgVICE
BexAtEZyzT0Wh2NavEMy245K7bKpeEiQrHuxtvdzZhG9PVa3Xg1dyY/Xg8OtDWMKJ7U/TFsga2CB
R2bYpQXfxRm/29w6pw2cbYVssAnLZBeG+f1QgbDTuQ82IvG+RCRvBis2YVLnB9us3irw4GuPSTXu
PJbfLuoHoxMfbmgMILMyxiHdNhHSRRqujGDsXfCNMvr2svIxn9mSNctS3aTUsUf/2Y+T99AmCscU
qOv8kbui1FPyffoEpQvnDfENAMtSPk2I6+zEORozTWCgpFfR0NdgJNwTWABsSqU2B4V+bk2ONopt
kC6NzlDaIdQJB+bNEE2Pg5XgEorf/AjN7pwVMDXjICYwaedSwJOS5mxCVLedIxDjT55zHDJc460Y
z3pVnyAlos5Bn9qzMv7XIWDWPwW7EdHoup5jLkGEhID9FoXOVEZpvxblJdXU1ec6nix/fptQWq+w
xZ8qko4ueur4J3ZVTSBm540yQe0nbv572pDHTorqtdNQKmWGx1J6kVmRfHOy4MvwNMGMonWM7zWp
c5cnj3aj6Q9gaR3O5KY6m7oFkIooEcz+JTLSgrHxlFl3ZcS8tqwgBkFvebZTs2KTgzRbImBcxeV4
q1l9ua50Ue/ZaLW30g3+ng2bdJiiIqNkXWVN2f0Qooir/ck9h3gjg3/95pn/FNvm6tS8Lohv07Ac
8/eAaJMLGzWOhnbOqp0lWMcNwqr3j63Hsh7UD7h/HWLO3Gwm2SJ5kKa/LZHSUmBOxyYDUWKy0EML
F20zLaYTI9RvbdTJvmkyAjMiiEZ6Yh1SSThHOjI0NVuEauu+knJTA0y6t/saw7QYd35hWSezygkB
Hlz2qkXkX71J26Dp9e7rfqy3HoDsf5O/Jvx/ivx2GaDoumkYS5ClY/129aBZBNFiItUlzQtHTeWI
uyqMT2mnxS82a2/mhRF7vYKdvMQy89rk8dfQjoiDEtp1PU9qRlclbZIGGDlATT1xNpXTJQPdggso
wlXV22hTmR3+ipCe4YuhVD3GRM7sMcq397HDL0YL/s2qQIxkpNvcUFm8mU353jbDK1DmBQzYGpux
GWq8u2xyeiN9GnyBpq8jx63onI2vt/1unipx7TThbBd5YhChYV9ZJg9XUxrVY55Gj3TtNH8MeW7M
WAcoxdG3SlwZHWFb5fQwwPg1iIoXZ1i5NSEdYvmD/QDLTKa5fkD0j4VOYuKRWQvzDjxN0QE5msJO
v2WePB9GZVOMVOWwrumTl2hmxfYBcuDcR8yoJcVf4RnvcH/9WxuZq08mwjmMp2NB+MO+FuR32+bo
owSOflZW/G0o5W1HD1pWmyOyixbCe2mQX/4rkDXPrAzisgL1omkC250Ql0anFmsgNMFXWfxK+185
k7UJIHVyiSAI+z4B+O/djSEwH5AH1SW2WeAAc32fiASbts7CoI9h4OA3EDe/fhlLR9wUvv4w5W78
gxcHorznVDWHp7CVzmbIYQH9ClivKxWequ6NSJ6LgQJqT+hXsmON478BW6Ukn5CrygY5wtxuDcnN
GUSuob/3oEvWVu2eTWJaL2yB0MMb7S0bcm8zxPYROZ19EnJGke205V2sDDQ+vfXuVoNLYc8uZloW
eozVP81pFLtO6eNGQSe7n5sPiKk3XJ8FoQXlfDaMSAZ+jVgAnCCot6qO7wulvyRVksF2AW8UL6KF
Zimd2e9Bt4SUefYcdG/6yAKzNZtrNtcLdFK2zCGhj4MNqX/oHCFZOl7qxQs9T0ihM40QRUYuKyPW
jSenhTk/obnezDHMRduc2wNEs/KuVUCjJY7iTeOmOk2uslHuYxgMrYHVSjRk+AHqbPvr8PuPP8WR
t3/7T37/UcmpoU7qfvvt365VwX//c/kz/+97/vwn/nZOPhrwgt/dv/yu3Vd1eSu+2t+/6U8/mX/7
P17d5q17+9NvlpSKbrrvv5rp4avt8+7Xq4i+quU7/3+/+D++fv2U6yS//vrHR9WX3fLToqQq//jH
lw6ff/3DJ874P/7rj//H15bX/9c/ds3//l8fX79//9db2/31D8P/C5FAwBMcw3U827Z4nAxfy1eE
/xeTq9TUSX4UrucKooh5QnXxX/+wxF9cgpx1T1iGzu1kkbzaVv3yJdP6C3Mo29VNQtlMW9jOH//3
dd39PWX4758Xb8M/fv+ndPnfUrcNFO64KxzDtHxTF2zY/xyladGBF1bkkIUIHSFPHASWttk8WNxB
ISM4dMnkWMcQ81YCONPOU5ZgWl9eG5gP7PWARi+hfUFkxre1cEZiiNCr5FAP9rFkMCdfXGwql//y
5v43L1r8lv/560XzZjrWEhy/vBF/ftEocYiQI1Z9XZimDMjmuwU2AMKeTYwVfQEwQpkZscIwveEu
WurxisS9vRX3+3/zQv67d8/zEJ95Nu8fpdSfX4ip15Ff2izS0mxGWh9NI9ki+EDnDkmvbTHlr51v
f+gQ0ftRF5RsPTe2P3//65fx2/P419vh64ZDJWfhxDN++wxDCP9tFCaL9ncizq+WwRBq58ae/bVV
ECbyr/9twl1if/9+aS23gmsYBuGr/EfYLleObv/29quQNoWZH4N1fE4X2YGQDq03TTW3jdYthubM
IoAkcq6pTlpkH03vCD7CmxnoAkZ9LgDm2nAOXmKAKAykSQ0xzoOFnMrFHBI4gtgwAyD/Phsk7M60
/UQxv+KoIwCGJ/neQQEXcFkxz0selF6jkUNOemJQ96z3o3Ys6zraZykNeZemySPTZsZjhXNKpCBz
or1EeYjpse63PTyTrWg996aER4P3jrq3WEsql3m6Dp0bePiegZ2QUmjn/nNH0scmF8WdTScGzt9f
lwl7xzApkg3LmXbD0BeTSai++7oaj0b7gKZruKuHDj8HAOswTcWO2R4OUoZceoLzv3Xjxy7VGA1r
M1xh+KdHbCJriZ4ltQz73JCyFubAiwZ73AMmZGJMKMc+R8tCtAXoE1y0l8KaJGm+EDFy3bx0wzhs
bZEw9SWdAomWNsantgnXIxitFayOaOuRx7YZnehKINI1t3YD1mRGlPXPuTGKXebaL6GxeItaJqkK
F5QzkKPlR6Bdpgjsjx/1DBDAHRA079Xow+qMoVdtnS13OnWmXx5ZEcwbF+7crT1KzLxFsusqolUA
XuxHD6cIK7z5YLrdE1zlEG15eIFVBGRi6kD127S9prKLC6zYHg2KZxzbF0aV/bNEe0aLO21N6U+P
HSwmFhpKMINtvABV7rUaiNQblTROlWacmAuku8gUA4QPP1wLkom3qGqive3a8c5Ko2JtJNqwVaX0
dvTwr4WhqNBt+zv0C0UjDwzH9Sq1X2ahSKwEgCGYGN3yizVor5bonydg0EdKZbkWGnNh3VUy0CDA
/5uOzfitY/t1z3m+IUxB4oxt/ToSP97Il4haniT/swKdXiQyjdbW/yHsPJfcRrKt+0SIQMLjL70n
iyyn+oOQVBJswibs098Fzmdm5t6YGx2BKKq71S0CyDx5zt5rx2JtZUT/MPNhxkcmBCdzmqQcBDwo
5rX7FaMMZSJaBBeiTF56JhHtRNwnJd0+6fz4FrwSfocmUadQ4VLQ5T7WcYbi6VVvmpZVE9mUBmAP
6FN5pjCPj633jzriX8qIf953xLxG/OsaInTdcVHKOBbJM96cDv9Pfx5dH62oh220pJOZo9vI/bN2
p+sVLzjctEtFeUPmiL3H3Mk5uzv17lRsNT8I1kWZHv7zimb99/8ZLAS6K2zd9vjL+bec86wpslgM
AHJ1kAFL1wV/BjFY7kl1Lq+jJG/ISoV1MuYLfbyRrowu0HHaLTzJAmbfsuyNjSNm9m5eRzThDQQt
Ju81h9coacXv0sTMAmrBv4U+m8FgLANkOuuCWRa8Ot3cxLV17LV2RP3klA8OLdpJyYRs5Dgx35p0
mDaa0P+6DECIeuqDDyOUKNzzyNlmZRB85GXzQ05FTdIaX+F//nqE+d8fPsMQLh5+wsoN3/z3m8Xz
PHjECLPNCQpw7Nv7wM2ak6YguYeCSb0CuMxUoWBG4Nm/48FL//iJvQIQ0rMvMPOQynavAeOy/UTd
kBGJugW5kl1pwAUrkXgGWCX3Q8NbcKlpK9w5D5K1GEyPcNKXOXkSu1IRsKK7Q36v5jgwz1beNsN1
+/CCW4uodvxTmrbDSKR3XyB49xf0ApvnJ5JTftq+RJVCpwX8u8P6M3+rThwgQw/Nax4hLkQ0Dcbc
VPpaDzGs9F7ggaaOnEfWD3LVJOPagErGs1h7PyFcveSWOf1BILAkEHExGW78ApzwWlOx7PShz7el
4Y6nuOhjEjI40le1Z+3onpS8akA+Jh1Aqd4z20CnhudCF1y8Jl6zNFPMd9bfIpnNX5pLeAWST4Cj
yCz8vs8XYCDxfyB3eglSHGp+75e/hLaLhlbdyHsNbuEsO578ce/nTX12EKyd0UbCTJNi79dWdTZY
HFdwuRBCO5O7qzR9oypiNkrSvKSBmw4To/kmhsjnxG61yMcN40211ouWW87DnxI82TrAJNCZadUy
BPQq8frQwL9zZzX7zsHGubuKnB/fIyjBVgh88gaUlIrrB84jb9dhIlwUM4LM8czxMnuFMBQz5MaN
caZfRevXYg03mT9G8VF3jebomqo5GvNPyHTc/X9+xL1/rygNwxIOVbgjfEN3hEW5/8/LEbSrZqw0
xvOIrl+jKto18LJOxEeUuyIkfyWMrNuQ4kUTpU0DWQ+5U37jnyff+NPrFvnoLQpLldinpJ5K0GHk
V40SCZ7u2KXJ+T+tD7UVPqagmz5Mr70X5Oe82BTeL5IULSMZ5KeJlIVGDjKdPpgOMVEAGzft4fl3
ATE6duysRzmM9+cFLynjPNIPGFLgQC3V0fY670SLvNx1THSXFBcsaNN8rrUZYmT5vYts6E1ShZtm
/NG0Rr0gQzXaDtQgmyeNoSk6Jvlx+T4mtIyZUDA6Mrx9NWg9OnGjP/qJ9+4mbC4ObYV97gl5Th1L
olSWPIzQ8pfFSDRONvb2OhlApYRhYK2rsW2/Oo8GvC7N98DMzb3Qvfofv263zS5uhPMWSqc8YLJt
/7dq9d+LY+4sfTqONz6aFkGm5b/e2bRDxmZw2xdMqHFWFe2H02J3HejFZJOM1mS05HcZEkfQuKFx
gzpNB7kP8H3QS6xre2vBS14aI2rzksbL4z8/eJz/5kfrX3ZC09IJdQaTqDv/w+JqEn4WBS6La28g
vATGcco1IztA3N+goUfWLiYyD3q05dvEANjUWOEHfKuY5Xd6q1y81nlhHp6XOhpMjNVTQdNhRK88
BcdhhEmQMDr3guJuN8j1hzyI3lyDFTj2C3kix0eeHVT7HpU0Q3nqYr+s0jcjdYgfoQUZFdexleUR
Cwsw/tCo3kc3R3NMri3hHzWx9n66LX2co9jzEsaJuflWJfswUPUxQPsBiLBnczMk+r2osfbPT88L
kx2AYC0FHPpnk56FJ3ZJmZHJGFGiW6mFqMlPIYBPcQXHdJCnxHYkMHAXJash5T13h1VoDO1BWAVc
j5xVrXXyDy2tvtSIcjrsy/LQMmQ/RTrQ/8HuzBeD4nlJJJT/kQ/e79iNh+/YwTSUaeZHZNpYEFJB
mowxmB/OpHLKyoYay2healvXkANV47JHuvGWu79QEO5cTB0KwPu9IpNlnfp+sHfawDk6mpEc4qr4
tkVJHl0RiJ2FspXE98yYzUPTvW2k2IqYMtqRYE6jKrRWOiLkZPTILkiUfWUovmWGynw5isTx+ZNe
fOhRWzMBY25deJW1BfwJFs1oPZKRgaTnJoQZQk8QLdn4K5wZyxU47bng8BTm2K+lSvYybLq97xGP
rWcm+YZRHJ+rPoJY6yIDiwb5tysIogaLSbUfGAfwSNNyUG56JMENe342GTs3TapzU/a4FnqwuJkU
0VHk6mjR77qyeeIsGpKfTYEjk8e++0hL6zc5eS+klbxHvizW7cxvJdTMwY3liaOqM+P4/Km0smkx
SV19aBc/GMIrt6BnxuZxG1TzESUDmCYKFobolXG3XHczFIN/HYv42owqP+LpXY3FLEXSaialMIbU
mXxSSHR5/QdXmTr3TRsc0FJn69DysDX1pIeTYjBV5nccVl/h0VRhtyXuocacPFgXmn0GxmvZrUic
zZbsxro33KhyON0tceCgS7DtB/V/fqWKQBM1vpjNWPxyA5xPejPVtzLRo1PkNhPNfP6G4dxwRW0G
QF0vTOPpzKoiXUYxnvJQhmpX7728h5ZZ5DX0jtDfZBiaF35HbEYg4hiZPFjUpp5IFMF+uwtrpp8V
BtCHeHrHqslcCxhW68qb9C25MXKjaT3YtzyD5zbWudgC0yIRsUYnihmKJmo9hleNwx2TjenPFGYA
E/rgFVOtfpyI9lg6LfZRpygB1PZef4VJRztJXJ4fsg6FtJmjO45s4V4YmduEtycnqCL5radIhtiP
EdKoARI1lhWuPEPqO32Gr+iaOx6IEVg0euFgUgmxWwRDd+jqWb2jRrHXDAemg+4Vu5IpJ6VzmF0G
ww9XQcCTaSV0QaWhXvLQTHcR3WWW7HanlzAqahoNnNPzalMWsy2VBM2/444TjrceyLDYl3L8jIbU
PXMqQlsHdDMmOqGcu7IYfbDMEo3w1ilpHof/d8l6ukmKDKiVrmdo0skENAlYuFpm/o7xXP50WF8g
FMHBcJsuWtWJWR0bj1fO97QzT0kBzqvE94Tzq91UpT2uSfXw6S8o/5Qik9Fj26BwHseNSpHWxC4U
tVTk6AS7/EzucLw0zBTvPwgI/DIUlpPX2Ed8xDZKi5mO1h4GtwKpaKILT92/z3tQ2nQnfO7xqqwh
5LaB3KUcW6BEferlPMiqiS0feuOvR8P72IQIHRrjvaNveRjmi8pimvBZiz4Jr/0uzkd7Ww3M5LQe
Xn+Wym+gnO7F84ik5T3F68Nd2FtlS0RL4g53b2yWxG4P770/2iscMdW+V2Xz6bMlw7+/JzUV/ZCU
5oeXM3NpSJtWlvlhMoOl0lTaHuh7SNz1sjN6/R0B9cXx/PGK2ymm4h5uqtHsV/QZl7AcET43onoD
QHRAHIDIuNGNDZKe/8NstdOBQJzyQw86g6TC+syxZ80cZDrKzCqJfXOmTdpZvy0CFH7qRXt12ZGv
TxamNc8jyYheCjAopNIn5Lq2hbNGw9KfTFRihgd0nL2AhCzhLBsjGLauLzUmA91r4QCuTAm82Luw
w985365FIeqHFYpzoqXBi0PQIMkIobNxRVke2TbK4wBIfzP5Ci9MH+1H2/ZvowPDSXjkhlfTdJKo
2Zcdx/gtuog/eROdMquY1tg1zVWQVerY9umHAXyDRXhAbIc+J96rQX068fTbjDvzMybKRKCM3NhP
L1ZlRy9BWAaURURKJ3x36J4SUmZrgHGmgfpEwqI/q7F1NmYLXiCmf+fJCvy+H5NbkiNBi1PvQNUF
LTd3WaBmmqXvxT8DG6qA4Tk5LB511SHgXQy9wyU+jMFaZED20VyxLZXvZWyXX7FWvQy1Upg58JK6
SvNmMNH6ievxh35gdfAdSLOx+ZI52j5rRpq+NXNSmBR0ravqMc7bNEq4YzJ8RKHr/UxN9WbEVcn5
EBa8w/uS2WA9Geg36G9YqedBVhMrb+PXNfg6CZ0galz9YgX4IigGFwA9R2QzMljbILzBBXubqsry
A/AOZKFFRGJRFLU3Vbj+QTNR1aJn3ba1Vb+b5c+Yoemj6dpkoxW+86LHfoUjrCVFRaN7ZKU9CWeT
x2BtzhbgvfxVd3M+b8NS2U89/YScpk1OKIgTiJvCdrY0sz7ZZGOcHP0BJXXmTBrNxco6eYF6jeOR
JYUzyByyWowr0aTTHHR8MFm5f5cWcjgXV+fgNP1Bh/V/dAiowlFRnWDChLeutrRrY73wDBqfNGvK
2YJJOIiv3XxocVervLtmTkCHr28dgEVuB4+yJDDQAKqANCWSXxwO90LFwBnGwNmEpCoc/CH8zkxo
WGYzyF3dcuLSpzG5Folvo7mo3XMkwuGBr+xcYY9c60WZrTi5JGB6bMDu2Ik2dEimheMp72KN3CEd
KdkOdzchRfl3j1C8UBLXgdViMtRRLiyUmDXOtRsfuqkYrkpLSTK2GjyyTTZyEuCcakcyI8HeGT6c
H9WEJdOj5YJkg1lnAPdaADBfaw0QsWZA6mn6zh8HAQS2f5/Hob4/6cT//+I2cbBDT3hNvIj1XdBJ
K9EXh5GTnwqLRI5C9v4OONs3It+A0inPTqlXfeEWh8JLnNAFNtsPB8vEobKAqaoigxTjmubtefE0
72DFmcd5LDWuFfyEUTMu0TwdTtro92AIFJ59GlA7ip2KbOtg8lwty7K9aCJvFpLX+CXVsT/FQftL
k3WzsxsNlEw63kj7/BYWoF2pxfUBH0O9a3P8wn6NLcUfS/mq13WFIFDvTlXpkGY7tM5WVp48eXFo
nTURofMd/OmibG2E69NZZ/zO6BuScUmWBLKgwjm5U568SCiACYFPCFGxfRqBZLMLwxsd/mKrd462
Zfs1j0mHhtvr8q9IcAzXaH3N/Y0KDK8X7MLRC3cuqN1Vgl5vhHCFPSNtgQEqde8Qbj6/zL6PHDJ0
tJtQXnhlP0Or1SdgTWz5O8IZkMRTsR4kAuvCq2tkBwOSzdo5jxCIRtMSn94g1HpQojsQLGluEiO0
oRWZeC4B1uO7YfxwG4oEOTmGKZF8T0ASNrmPCVJvrdnEiv1eR8Pyoz3WYYKpCTcpDt2iow/F1+D+
NcbKvyLAKfB1TOCtcO6cTBgviOOKnWMq517Q29oZ3beyJvsiGrlJwlQSLuKTLWEa7CUuFv6ko9gF
J8yQ6EdMoMfKLElaaTJsOUXo1LfnZR6+BEKqk9UU/tGxzdNTLFFaVnHt9ppXBBtOaY+2Kqd3e9qP
pGCu+4pSprJD4yA0Uxya+aemRJqp1+4AEkJuCa6pbiW8mX9coipBDhKpa9XhbtTLpF3XwtE2UycJ
me5u5eDA1mnKdm8OoAfw93z6/TtGShOtpo3xyaGFgMWpRN+DvzlMiXaqfP6DrUNrPSYV/tu0rsjZ
w7e66saVkVftS5zkxoKs3W6Vd5O/dgWdhkR5AC8HstMFx/hNU+lygybtkc49GLxoP6IiS1fK8mJE
4VF09nNyggx2hyoZzFNVJWoNJqt7pxD/wtSNhbKecudDjk25Qa6cbp8fe1vD/GDj01Rd5R2LInwl
sZgdIRTAEyoSt0mWgmOZYSVHYt84sn4rU+RsIUc8LJVw2got4zUw0rw5xDK8J0bfXNEgZdeRhA60
knHmukSNyT9u0nrbRiN9LYv/NhE51GOaRsfOd9sl4ZjmqjI8YPdFfy7oLED/glV3xLB/4K02KGR0
8+pbFQLhkvMq5zcfzlhk3nt6IaupzO1XYWg/dXgto+PlOHiybBu4MlwbKVvAE3sPb/PbiMAluRKH
VTha+caeSOaoaF2BFarfqyAZbtxYrLRG/S6ZO52rgQPh828y3PHdxETYZesf1lg9ssqJPwBo7bQ0
8Q5JoHuHJvXluh+HdOE4dnexybNdtE30G4OSfumzkENyIulY+MapnjRxZYIWHZIOqW3SxuOnKQBo
wAmyD6p04cwn07jF53bgP1mfgH92r3U+xy7Xvrl9YsBB+DS7BGsxah7ZHWNzDNexxMKuGhCZVnRX
Ce1umt/RzncH97uy4wT8sz1u4jZ5tfqxPOMMiDekcGnLRNrurTM774ZPNDk4Jf+8hl4MfEldETpQ
4kjuIOhFGHhcnquzVv1NkgB/V2JsXITnL0GHPKjQEw5oUWoenpdGBd3ORQHez3EJoOaO+fzvMNQ/
cIc/I6aJu2mgAQBNKhkXLZEAPV1FuBtdxSge3B8Y8OLa0y58DrFos5RIahKU2C00Wk2jb5FpcgWy
LNunJVIa3426B0GG3aPGxZWl7T5n7vRu1C2Bj3VI+J1tOKusJVujQtjn23XzUeK3PRH7oCNPW3dI
d/8k6dpL2/gP3WScx2HmPLQpQh0KgA04HvkYugKZKcVuTOUL1IY/8Im1Ky4DCO8hjUs5QG0rOfu2
yAgAiIEBCUnZs3heX1SOtj9v+Y3HDlPBiCb0qM8Xz+w51HS+s8fxiF+OdLLPPIRqa3lfDBWi65Bk
ybapphImYE5yWevWh16bsEiAs8S4Ke59G08fUknqb4z6GPAKihpHz7a1rajKgtq5NhHmdo6G0Q6v
/5sAPrjtGAuGYDVjdpDWto4+zupFooUjVY7vr4Kc+IdsrrGjTj00IzibY16e7PlCDgNxaiqz3kTl
jp/enEovsym/kc5ekfFETAQZX982wckmv8XCN+P2RARpfcZpfxL6FKBH87joxV9d1MXW9NkV5yyM
VlVn0phxuRFwVjaR2BIvbh+JYSfONx6/wSiV26DQ+5cAYJoosnIPirK9IA3B/Odq7YXGxKy+t7Lz
4CccXkM1vI4+gfGd9Vojobo5vmhfmxR5p9Smj6rnfFiQ8jopMz6xqyenROmcQfKWJ3pAqNXpR0Dt
2o167KvXOvdka65cx57+g29APHwcta3fnzPFi2yJPrpGpRtd2zAmD02XZ8J5di2T9Herr4+IA9u/
6dyQjzwEgZrxNgzfdDp/uRo+Q3ybQJHsZxTNfKFnz3flc9yiMdbnFGOMs0gHdJFKJUIYW93WUOyz
AhyqyBxBeVsIBv3gNRr/gbJO6qyDOf2T7EH5Oxgt4Nj6FN908fIkdqMDAqakO/uZfGMGxAsScdC+
1+hisJUzbellTuJf6MM6w6l58Dgezw90zev/qWw5bZqg4ZhkZ5faAS7qVelPXSTNSzWH9kJfT3kf
vlRb2G8DiTlRJeyjhuiZFG+SvucmJgqR1zLroUGj98Gnwnfi0gU+InvAQph4ap0OYMjjPHPWWZLZ
+9khUECjpCNZsb0V6IrmT0Wf/W7ypoFbz6RytCfvI+IfBRs/1NSXFv7ctFALEtTE2ddwhPBbpcAz
PR2UD3GlzSaK6T6hj08WqYHCmr6C2PLtgjUHines8xorTdvOyiJLX5K7OO0Dp09ORHPy6IgBJwsc
5LGWv51Og++fW/bZktlnZDCV8acGrXJcWXIJNrvguXDbsyG77oysrTjELangXQsSKJoUivaR4Bcm
utidC4D/0ND387dX+rlDq4SvEGrlT0Ay6avW5+ojcK0XVSR0cZ8vynx5Koz9sHeArdAnHYrij+Ep
xIxgRt8Mb8AnaEVACITY5cZU7JAt/5aiIjEqar1Prypgs4ELObiN2SDjjy92losLgQw1dN3cxt6d
svoPFqqYCkSiz/ZwJl9u+DDx0LDjruvwK2j7EWMEOFIEMdZR5z/o4TK52Iw41mTDMkfApxQ6XniQ
fpydPasHizRSL8acjbsPl/jeI8MkdXz+lAx5cgR0IljNeYDMmarWpbcpBzZJyl16rsboopnu7CwH
nVZaeM854FfE7eX1ifbGRubCfFeyfkWwrN+dIXagxyGH5UWVa4dW61YaVLCGzt0XInJeTcYujFan
m26P9qubYTAhEXWBHDJ8cAPfRWfp711AbQghALOX/Z3XGAriOjIvU4ZbJSVTfAy94t0cGMioMGvn
DRYlMQT+I17hZRt435R02quNCmkTengZigRsoO3mdCwMU26MGZNbNC5CjwH2NYT3VxzoIwzcGi3s
pyelt6kdk0est5sPffpUPgdk1WVnc1ABAKsQKBAZ2ER5aS9+GP4yZBQdnGgMrnlrvUurp9pP6Ict
yhGpQJP4Zz0XIWVCpMGKcIPtHBP06qNrtUL+OJHf9ftxavmlvvvQZp5knOiniPbMa5ym63CYTa2s
wJ+1m/uXIIj1V9yHqO/aimTG+aOIpbOqa5luIYG+REasn22tNTZ1GI1bls9lPPdln5fMCnZObGLE
HXGSh2MjrQUwiWid8TSQnYADqK3qr4yO2RyvHL6BmuU1NQu28ara2oVNdIo/95x9jNqt13EUD4vu
1ssmPzGAo0BGPL4TSY/J3vN3TWKP996IdqhmLLgiMv0xdR0zuFFgfrDSQxp3/RanXrzMKssjAka3
9yD8AKRZc5TO5G5JQQcXMRXy3rvQOlNN93eZognFYGcddmV1VNQoARZnI0sKcEyUH31K44UB7Hhr
6IkuDDG+pmFqPKhuSKTA+Nmj+81qvEpuylR/BDJ2r2C9nBoWfrOf9g4YwIuMW0jZtvEpG1edCOGi
WdR/PT/4Vf8xDd1u6kxxfF40SyEeqwBFMJo6F16c/bAi6z1I81ubBcdSK9oXMdAEhVIN7s17C2SE
HbiPTB63OppjAoxuByASN2dJMqHQNP+QIYTeBdQwRe7I97AnbNsoCbHvqRHOvaN95oF+jQsz/g6j
6ToOzZdtRnAOEvtvQW7SiZOStYQ5Gbyb3l+sATw2GtEi+8FBOyUyWDa2sJw7cidyPE1jODgDUibV
VtO+mjEyT1kyZyFn1XRjv/GLN7Tf2R16Sf2Yatuj/JqqTdp41UNPrTmwt3AZu+WbHPvvyZwzdmKD
owwUNH7i10OyyvH9IEVonCrc9gM0W3uWKHgFTVXHvadO0lzHsCP1tOKfLwoTxmLiBYtRleFOqcA+
EBYxHSMTOAyhtIA/+OIpZJAsuDWG1aRoDtFEI9oAucCRoviYJrA0scmDgq1JnJSydJxrLpyYskIf
gQuReoIyuD4EDieuRkLmNKuvLpnkyWndr8pyiL2bCwa8mJSsLfR1u0/9lSzpIVbgKg/Pi61m69zs
Fnv+G+RMnxoYE/0Ay3lg6yc5PDw1ocQl4ueflRirrRoyjniZD6khnKvt9IOeYnZxMwQ/HBXtxTNt
rC1c46xhAXVpY2e+2GkOjOvAVNoLdIGKp4GMUCCSeLilPS45/5f4J93yJU7NPWMhIGk57sHEtZwr
4Kr4FIJqXVUM6hcc0knbai39jpyuoK3im7By/9C1Hw9JXwLTSEuiEvN837b1CtVWchZk6BwjbbyZ
jZjWuJMccE1e+6PVoUj3MRUOTsm49rOdnlMeJUh4bkz9p1Ml9bMZQdSWAZJhMs7bW+RJEn2YQGMq
SQ7CpWNeuQ8TZf22liPTac7FJy0ULGMGAlGrKFgBcSdiCaAMqmPixFLjVWrC/ek77jHAgxMtyha6
blX9AOVxUoCVlzUPxkEZSkLU6YSC1OVOB8cdiQ3o82rZeH1In7+mztWGk0MDclNw8jiUXdkwW6jS
5SBKtQUVh6OCXvpVpZzztJTWRtOKGyrQeKPpCgRjar+5z0Ey/j8ACJV34Dv6A31hZw7CuoZ6uWtt
+xMnbr8zCiSsvAksm/pYLoNgNrcaRXFxgu6sJ0W7kKP7eG4dHmdvUBb2CoRqezBzg3ZfNTK4RX+9
wyIUrSQt2MtoiVcRkpf1/BTUxkfCUn8Ke6zKRRWmn//4aXRexVAbN99DqzhC0ZgT2IO7h1Gmi/yE
xb6MvluC6jFq4gsszXzFxCa/sWaTlTsy9zabfNvOM6ooP/XClUjVuFdtHHR712tPLXPzdyHM6OSn
JjhekkO3lTSZ5rvICy3FpM+f+eYp+B78c2Ld08GnFVX+qtuxP9iBVdwqXHdze9N07eIUKSCkZWG/
B775ngrT3jUGGqCK73XKTy4A6QtEG/2aUx9fy9R1jpkdH9yEN7FVOSlIWWyTf6ln7/DUwbIncfDD
6GOUkjE4qWFqtqgj9O3AH3PjO9N0hfKTLwDa3vPeMsDC1sFbUt6piex1WUYIMUwyPSjp1bbphycB
Jr4UIcImBThkKwi4frA8/R1yRHq+wLrcepa29tqk+xFwt8Ygm35VMxOSyiu/mA25wnAoyXkwhLZv
U1i2xBXkt4DdYYVbKro0obpivyfKLcGK7Trq5rp42g2MRKu0MMJ1PRgBoSqBifOQC95U6xTrYb3F
FP0zBde7G0pY2Q4npm03iOQDGxXiYBiXp+fHakh3PlirROsez7QfTxeACeGwgJceMctQjsfVpL7I
wKHQqtN9l3jy5gbDD4bvRLbiXzp7yBScqRlfVGqNLxaN2BIOrPD95jJkSDGwsctthmRpxSIJScSd
0hMRCDhVpNTXQa0ptB5TcFYlhmfGvH3Y7jH78Ol5KcHIFjVmpka51c2nPZPpabwsoq6/BFCoLeH2
EO/MdmOMNiz2Shh4jyYTRh9nxSL3uwVAXPGlh8VbNZFXApL9tzMHMCXoPUgRI5Y9a8tXcDqnQIc5
9vzUljliCi0h+tnyxsNkOAtXGS0jcYxCGMFUvrGm0Tk8L1moPsEZR4eujxG8GeO0Dd0IPSv8XjQ4
soXcpIZhWxCderdkm9wDhcfZLI9uL98ITaBfSw/92sVM3rQsDzYgRiPSLjgiFLoOJwZYWNWU4yP3
J+8xMRzF+MvJCRmD92CyZ+5iBUG3DstdEnnmSUxG9zAn1AVW7vyZVAfmJ9Y0pssZKxdYEkbCKnvX
SK9CSli1v5gy7QtQimM+ZEwTqcHS8f8mGT4/FnMGCyeVtw5PxCa34WT0ERG6Ga7ZVL97WkjPIw8h
RyRR+KdN04fZUmJ4wgJZFhC24Sdld8wRjiSxI3nL+fT89Sxw9VVBytQynvP7Is6YO62u3AUo5HNo
EHDea7l+HwgSX2mtXb5mLv5asoVI9gb4T1vR7e8B3wpp4OIURn1/73j9nCk954S+75mEscN0zLG6
8o9LuLQO6XlFUeed6M8h0tND6yV1pmA3eTQCJsXwu+1JklL9tjMrYCol6OwiRtrXNFOH5t07wT9J
zobjxIdG4fsfp1EDlZSDE3UyYCZBWUKKY2ixYSj2HVQjfNvAi3aZgEZES5+ZitIKWnPwzFtXwasu
p/ZkzZcmJGHKHJBPBrW1kV0R751ids5r9LZELSH6T2ZRszJYuJitzIaaG1SXTASv6BDKq9mz0lk1
XZQ+Gj5rRerX88liPr+XEf/DY8RrljtmhkRm/pHjWr0oddfPNwmAeqLL4k+Hh3U3yjQ4S1cztnnB
PX7+LjTL2639AKlkxXRABM2kpVkQz/f8PPlMxHuLSXuva6x7Vjm+p8p69bCUHMIOCp/CNXi2Ddqr
TYcYGmbISebONio9G34FznwMIOAsF07uHXrb31UM/9MWRhbamkVpd3efHREx8FJTW4YQtBDSfZpH
93SQ1xDDhRcymYUo0PnBQqJUq0bSFaYUdqB7SXEzFKO77iCkDzQSTozlb4Ou/ZKoKxI5g7Q7+ySa
z5SBDDFDzLPUHgkHmP+DA01y1qoAzQOQXIxr6XafaHMOpBx1WXQVHWKs8cuiwZuT1psRnet1R4+0
eeczbjjsI+L2hFin6aFs/Yua2l0v8A066g9/xFVsWRcvOIbTPlKfhfgylXFjBMiCE4E7qngpw6Nf
/LDyFIMTPROfTktUrVyQHHF/aGcwwPArOBPeTvzkRoiZE0fASo4+i6ZwHbzbqGmZRI58ExEW7PBR
bF1qtInjRzUC2EVGEsPW7uj/d5P7aKpfjTmHNga0BTww+O226X7b9XgAwi3kFtYoNXi4SSY0fMTY
6P4MW/Fv3ndvk9g50SV7m+I3XfzAvbBrsoPw94EeLHVJvkQbwMGAJ7J02+ngWb/zn5LIlaI8tzJf
pcAz5HjwFOAYdfIdSArcfrbpdZ00v/X6pKMFcO6j0a5cS63iVq388jEZ4yrSOKsiUjUZVyu7PIcg
fXJt2qpeo2IFeEvVMDjtAVjqwocFMKARm/RxGSkm2xkt4BbVm14Wa+Dvu0lUGzaOZczyr1KygGJj
mZJ0XdabLMqXKvgIhMEkCPUmOA5OJQnrHn90E9LMFMX7zJ/+i6bz2q0byaLoFxFgMfP15qirnF4I
SbaKuZhZ5NfPohsDDHpst9tWIKtO2HvtParHdVMQvgROF4dPuk1dRrPVc4IXmdwYSZMSHSl1AtFe
Z+bMwAuLFIcp6RQxk08PrZ3OjyiYjNAjSbS44HLe2ANxZszFvswh2NazQxsSbUIAnV5KDgV9ChH0
7qVM7L+SUOwVxjyhdyVvqWEfvJ6C0B0CQnPVcaqy+8KwtkGa4PPjDQMZk2V/M14WpFB3TN52VmLR
lpHX61rjmgCB6XtKkC6G8jaXS9RY+0Ua0z5L5MtksmmRVzl3+xyHSsOJ72aEOaVQj+gr5dAesx7F
OdZ3yVdUTemHx52m57+oxJ7NID7nvf3Y9HqDvuerHLhYlH7OQ2nd8d3YztY3OTGsUfiEfAuEVn+H
VgfYl3MfdHmBNjbbkrnh8c72mXHH/aB2SzxoSUZR1RhbNSFSRRYw2ummLrMdUhZgmG7+QGQI7nLc
WRHjOLBJnYlJaIqJCBabMEq26YLS6xYAt3rSBPclI7mL6HVSTN4ZA7pMXmsizmu0bV6cISZNT61O
18OAIzFU4Ql1IQR5ohnK4YQ7Ym+ygGDiOb9KdumsV87EYcwwW+vfREnytkL7s4RnhxTumiTykgIf
bOPw4IMDzNz5wUFN7nsjTz1HZBnKPZvMQ1XER8UF44wHtnonfCaAjcjvS6dXlsaYAzv34FXBJjVO
/M/wvqr8eQjHPdms92JDdQAnFWDNgsGTxF8QLqPIKZTSvdeFj4Qu50vWc1K7WM8TCLTENTOvkEa+
bRJqe6GZN3UtzEr/lNvFM67rHTMJlCwc5CWLeQOXaJ3GhLpGG+qxt0R6hJMgJm8pNixYx+SW2wQZ
BzUDzhb/5GzmT1Eu3gcp9wmrLBNCtjkTLD35f+DdbgL9od0vsD3f45wfw2IJoJ85WwbvFyjSbgCg
2xtEJITzjRXnOqn+MixClSb2YQ1PM3mb4HSvwhjYeaN+MvszGxLYRA7roOoGFBXcDqk1KFB3jiU/
mW6spe1xMrlwjGEL7Ia0Vpuuj1h2Ma+rOYl5bJNyJ0JG30O48a1mW5XNd8iQ9jDMDemUHmzxcp0r
iykvy5cWDU49GTAb2y15ctjYUeeQROZHzaF0y+0IwMC2CtLUQ3b92X4hew82/loChmKmOJzFmajf
p4jOjU7BqdKL4TeHkDW1Uc33UtUXkZYvkGXuC6R2vP6XRLj3YAw2hBrtDC02c6mZafl3sF7/5g5x
0OmTHKido5hxjbWaIwAWUXjOhunQ29ZrljV7z0cQrW+oEIM6+B3NcO9r1qdtsNeeuxcDJFt8riRJ
s1XKdIUuUcBDTRDCVMdZlb8NHzFy/1XpyidZjL+VdracQnh3+/Qbt7LaYNRhrFhaJ1uGj7NAuBon
gHibTUSgLFf3anaiY8MIED7HRtk2Ir+ObbTxAQGNU5H1QO9SCKf/CC6n6a8sCiYw3/VDGi0ouoRy
ivNLJHthE3QDcZmYr5tfZOGqIHOFSdsqNtBu+SSbVckPOJrLXMOSjO+ITVgHEJFUkD+HsNfcfkFQ
1vvUNC7KilhLNwxVM7JRGs4nO/OI0ZEPfphjlPmXI7xlsvWXXvA0CRMyc/A6mM0XWsFMsbeIdmZk
/GaivVRVA8xS7tzJe+igRbuzPuQ2YdKOu53i6q4NyEyYAxMyDWiH6Y8LUd6JficbY9SQ75MiJAGt
2yeduxv9+ubF4VOVqp1CL9nBwtARxH2SbyrrEKHuXeUDNCqip8wCIHbtv5gTJm51V3gMPYid9AHT
5QYB6BhIRsDCOLofweEg7YM5F/LShH0xsBCAeDOLjxHwKN4e51YnwFp7AICEYGxTAtJy1dMDVZY+
WOx49oIM8L7ytkNCQVuwadsIeQeogQpz5sMtCI+aNhFxRipjvZH6YE4TZDhIb6vvDj0kk7Sti9cA
i5XlzrvK7SzyTOqdO5pH1yVXBy3QGps4hF9/beXfHt17n0WbqgpPlfWSAHONMJ02stzWhf8GKRa4
Xkq8oLOp+tfSorSRJnC7ZCdhBoauuWvB+0EzZC093LxSPmoUNL2vDpnhPyAYRiSdoORtd249rhvm
whZQDCMrP7uFRGUZ6W/jRFy04WGs8EplV9NtVtBk7qJYnbrhMQ+Sx9bvzzJD+wP408dbj8Qqxg85
dMnV7OWTQ/iB4D7vCajHhhP8zVPKEMGUbEW6ClNMNBtOav5qv3qRs5uQclZNxxa5ymZuxq9x4Ls8
s/9ivwazUsGrzR5JdCMYwmKYVcKto0KKuirfQ9GHWeduTJYLCAhtitCYlTTeixXLxfjq++pMVNAd
Gdt/wCMyWtDqlhnJQwVbGCe3/SpRI/QgKFa1hdyK5JGoJEMsazsJ4IZ+eeQHKHv+KEc9Fai2VyMb
PamNYxDramvXgN6qdsVIaqEj5fQSCWtvx28XR/ev1wR3fm/+or1S2EcF8AKdc3oRyGtaZ9EhYlDm
O7iRl6gp300dPOULDAx4qsHzog0OqA47/kZPyLSUe0tzvwe5nJKW65eXANniWlV1gjqeOX1HaliT
/UFLLtevLeOvRfP1R5AXC+DtRGwN806BU2dq2TwWRL3XjZ2sTbeoUXnTeMZWvOatBT/erb2AkNug
xbqT+/sSoxFbfvDj00R4uc09KQShQphlth56U0tB1SSkhj+n4Veb5hv4JM9UnG0sO50Bn9JQ5tLb
umF4lF73S0AqJVNDAeRomZ5YxWlr3JHdRuCQGCh0x+bdy1/8wUAlNaHqJjQeRFXVrf3RJJ5uAN45
BW8EghgIBpsJItZlgsGySWwbjCzVFxKOjKMnYg8H0NBOJ73Fw5mutjXJGWFZUM5P8M1jVh1kDWqw
gdnrskq2Z1Ns2Ah/aKbge8Tx7zl/WbV8DJac792RThkw/t8kBmiczUO/Ty5djuWoLdNPIgRBA5dH
7VPpTrD0zak52mZz+7eIgz+/qmZXIEZmh598trZTErfm0kGM4nVqpiugHMSAHrm6k5fGGz1CrIJf
ZpWuvZ4NIkLR5kfOH0+fgy55AdF0+/dfsDHOV9o4O7I4Ka/46uX4WJOCS/ARnSGjukTCbhXGInUg
HYGnIngnQ2nXMqhfMU24kTr5W/XZB8fcoc+JGlo+KB25ZxwvPjPZYd/Y47u25MTMVjz7mH341xMI
UOG89NpHQmYRthMLh9LN8AgC1NDMcqaFDO3WZiZ+SrJmlnndyhPC2SUsa/uu+VOPbrXSCMCPOYqp
xLXPgZgeiAMzNRkaZlJvWxX8mBG9bh7eW4b5lvvkw5MjQ4PAgG3oipMPn46aSxYrwVrUQ2MwmkO3
Sir/Ng1Y3Yf+sR6qhWFLai4eP3as17THCpk0vNgV85KaOW+XFkdHRZQG05tRgt3JFzRnY8ZXN1JL
JZJvIhExKkH5V5jl34EQcZpw/au878oCjDa6Lnwxu/vjw6Bl9lax/miz9CUnQXjHUuczQ+yMUgBR
r0kAicHij0PK/gY6BDmyu0sVmoTQKOQpv/keS80+T3nT0mqbyVOiEIAgEAnJE5jxWCDOMofsDpb+
A8unepXYzqeEIqqr1lsPmsWiazguqZubIaNQjjgACub4xDpS69lj/5WqvyYJfCtuYAyuuIJXNd47
1ie466eTKtz6PLGwCGyDKHvR6rUh1WYSAiNy/+qzPwCbC26Uc2BBoO2YutCIu1zrpW2vUqt+q0KK
NzLVMO9Hah/l01fhui/szXEPDT/UIXo9fzfsgul6aqjSZfhtmn/NeGBbbs42WUlusTLr4DDm8cQH
hvWmdmjVgWcFpffa4V2G3TEc7InKAtknJLzZvvUOaq3i2SeDJH9IXOx3tcMRI2KiHptnlcYfQ9K/
hs7D0HJjesU7mTfoQ4YBC7CbUk6VBYSPFkESkUesp+99w2Um0tb7Yk7f6o7IjIQ5O3NlPOOs5xvf
vHQ1MTXYem7kUN2qAWSrpYnDKHHG9zEbYbP8cj3699SOW5h9nMlThtzDYzADVeS+j9zFP3UTDHSz
lI6GXOEHXMtxPN6Ngb+pu/w8awSuiAAMV39qvJVj2F+7ODhFZn1cMM6G79yTwbsVMj8Q7/dGrqlC
sj8ehcbxAZAgHaER4oUZ1OLZvsb9Yi7xXF5bu9vMIgDhZYIwKTDbunX/mRTJtbRYhjTDJ6fkuIWe
/FhGHjpHB5FSSAs7RB9x6FsMyDDxdr7Ls7ukjcXBwaudexCnvOCG895w9nXTzxgYH24/HcfhAXrl
VVe4O1LvKS6M7wxNmeG+DBYDCFv8RJgERo8czIh1fIT6WmsmnnXDZrbB30ANYeuXRJjPaTBfiMN7
xE91iTEmrrTJMxKkfKuJEju0ob2pTBTFRkqjWlagwnzNz3jdWy51Tds9whkhFYw5WEV+hMlU3Uuc
R1wt31nuPmYBClvs+OMS13Qsc2KfExSLoPR/PLKWVnLuSZLR3aun2psZKgRFnnoXan4b4mtXeI8F
VSK+CwMamPILSKh8RjVBQ5s2kcDtSc1TscBGNnp7gEBYloTxBOYbVC7pGrPdvtP2oCqzbaI2e0n2
V37sFAQ+IDaslZo7sxAvSdu/L/9Phftq1D0zJaZnrvfkkeze9+J1obBFbvyt7eGzLFNkdXa28w00
JONIBHQKZE6Nl7DIf4kxumsKxZFHWq0uaTH+fQ6ywKqpugeJmJIkZcvR13HgjiJOb0l+KJ9kYxyd
brgFo3nt7PQ4SZIW4uK7oWAwtX0fWWhfu440ViqVTIySMScAajTzG7vm7mRIppLx2SjUj813Fm+9
S0YWMywM5VxaT07S3Ww7A2SzPNOBO4BKLvtTZ5bsB5RDUCMNjm0egvoh6QxyhwvzLwuIU9iUBwPp
TSDTRy+pf6g3GCPNv8tL3lJ45ea73VAgTQOuafikUZV/j4O8joH4IU05I6aAYK2sp09EKAAInpRZ
ZPYYPKHQMLAuulvF85bU5TfxHn9QEDzAidn1HcMsMROMFDLJUGfVvCez6NcYoNDZpPFz7fAQts7P
8jGapfUnTKIvyNjkyVY/vmVjf6IZ0VZjrCaigbB+J8zlezj3wbovpF4NVYz4ldp1SRX5E5CT6MKE
4NtFksd763gnvqF3uG6P9iDLddKDXu5HvRtsc8MrvkfRfYKdvFVyGcs5rVhVpU3iEjFeZsY3Ps5p
iKXz2TrdGrDgvBqs3mWIFV7d5ZH2SUbsGwuFeHbVhFesGYHLoiv3BHYmuBWsctW5Lr2be9NZ8ytw
k+Gqtd4tze4MhhjZNPauNSpWJ46t1xAj3lEvMAgs+3fbz3+1i+lB4A9ed82wweQ97ZBTEfVHhPaA
eJYd3cXyNAzpCD+v7T7YMbNjUM+ELNZ8f3IrIhXb6245M/YBd01FmvDKKCGc1BFf+SowL2bmgU3R
CyylCi7RAC4nMxmvVSM2h45SViHx8cnpCAGBrsoRVFbTo0O0CPeGa2BsQBFTtIzRd+PoYsssIBEe
MM0SwK12iUGdwcpC+5t7Bqbo3Bx6bIJBG2KHlS+P2ZEGJ9yGVTjubHUu3RZEh3WVbXbvxs2XJYeI
TKpu2shPXORAah131RguAoIR3cNo49csTHArCxnQz79lYTyonqOoZMqMpK2oOlKLipu/AHS71inX
DXEsBl9jvLh3RZDejz3kptQFzZk7z4TXmvs+GYNda84LWoP2atLDS+871mpUot76rJjP9uKCcA3v
qFQRnfrCDPayGO7imVzIuOYy8QXsgdqJdhXzvnVYHLE20CDlJkN/1oHIDzvo8giJTbNX57b+nLLF
mTBQH4QVf5NRGEdI92cCW1MqOzkyOvmclfk9hM7ATcLvEdMBXIq1rTuKOif2HwIRmeQTkVucpeJc
ORpoA6RcdlGoyxl2astL1oUn/6YsWFdkEZ8B5sbM/vWdG7LMttlyhPzezGu/Ik3jViO0pcQqIv+v
CN5Z8fPBvcKHIcLKHJK1UTj7wiY818DeuvKd4tNro1d0uFh45bxPaND3E0mfjBICVG5ArVUb3+wQ
/UHf0VmRaXwHEd2sHplcERTQTn+JGOHOZPdsMu3ly5qvhyogu0XUF7cmiQCR0S9atxOZrYckq0kN
x7OxKj3u3VZvJw1/vwcUsrKq5NdccO51+WJPhNZbkl7cqRWJZXfkdhr7zphOrTIRbmXTKynt00pn
p6Gn8Cljmi6jrR7RlSJrw2VW8yCCGBpfyOChsSV9JEwXwAJ1Nd5GD5RudpQWjRfgS77ctKIlnpwY
mkvMKhVxOCVVWZrbXuE6Iv71EDoWKvz8bUSwj3dEvHnsjx34BuTwGht7AjSjYAewHkTl4mi6FKcn
TjmiKSIP2cUL4GsPsnR0YSp0Fei0K/jv63tvIP6V6I+vLppOlhmfPTveFSb7fLt9UHjaIju41Iv1
h79cDMsUYWFT9ovc1SMaIHAZKplNt/O4EW2yvFEqnnLGCcMtHtp25WbFvUKBxprkpEe/QQuGrScm
YyMV3ju2+u8g6X4pDz/CJP3GT7B2MSkmCWuLhPXYMJHqVpp/fD63dSTzU98j9ivnCnM9ozbTwmNU
oFr0e6g2LqbPEfkHZID7GtUpEVTrRXC2+fdvEyF+GKoRUhTcyY4NWCNZsBdAGlFFehsPthZJBidP
JrixEGTOy+VU+pJjSbygHf021RJkn9hHr0m/yM5JGcB95HlzEHV5iYx5axrNM4KyvUOdOOj2WttL
tNL8lhI45jT1JqF7xMtKb067jY5ZPzWE2G5K4lrwkp0Khoi8BuOnL+N9hGvAchbS6ojtVsVQgNnS
rwdyoMECITmibQglZl3vCXy+t3L9DZ5Qc0W8BVMBXhXRNk/WPOKjmoETBW7J1GS8b9s9oMmZ354f
1ZA9ZWXx4liIE43lCzjaKNq5f2EUkOiZJV/5LNgCo+nEaZk+zGX+0HXWa+TMZGHV97MglbS3LlVm
8gBbLcYohQ+C7b038kcKs3udvB9rIGmh6fzntooR5MDlPzihAaXCPke8cxFwwYiZat/2l6FMbpXS
XKtyunZ6Y7ZkmMY4wnMvf2zH/lR30ZlhEcqF1zCLKQ/w2riJ/+qOn9Wc3GxPnQ2nfq7K8mJJLNxV
vzPGmS/GCL3J94cvx+4JD8APg2xXcCkQshIwLTKCZGbb2N23pmZRTlEL18NftmnE2t5TRfCOdzE+
XsL+BqITyB1by9R8bdDRhi7I4CzuII1QHRPmGnj6OlP7roxPJ6fQU3hLGJGv8lgj7efN9iqXOkxH
H2kAsFA82COYYXxsJXVrMa2CD0JZuF8SKFiSgAy6HebgPNzLiq1OVi76WHZ7TOfa6DFVHNOlvtSw
Mk516D9g1fkVdXXtgukHHM0aC/1zSlo2YR0u6th+id5GZ+1MaYJJxf+CsPWSDgPH4fLddIUNV6HO
XgG2sVPhAFgFnHAMuUdcPH71jDv7s+8lgbcJSpwISh9guXmbRlvIqMEWgycpOUVwaKv06lKC70QQ
kNwXny2bidLc0SMVqFTrS87rn4KoWgHB0xtwFMxAdoGM7rRBjpxPkOrsi3cg/i8eWe5G/Jm17Y0y
GA58So2UJ8HJGlnhcXNzNZLr7RYvXooucEzvgcpsEEbcv5Ul1GpHVHjjqhDthE8fJnEoht3wnplO
s7U6e4nYrIudnOZPFM/PRVm0LPKtH5KTXNa9dJKJ4AszKoqKwNsPJPDt4NZvVdS8AoJB14Zr71xi
CUG9axx578jiJiHJk4S1DFxdmMCYD5PW4dneDzZVuN+cMLChQyxHyjaRBkxfdcCQ1ivT1bBYaDu7
ureTeVNnHpqE2HpJyTImc0m+M6z64oXdG9qpt3h9B4ZWR2X79dERw1vvpelBxw3OAI9Qk8g/yzFo
2Aci0u8GliwiVQimGSdiWSdz2sbHXVofcxS81c7FI7Gb0jFn6lEbT0GfY7RLKR+qUztN90GVx0QW
guYb4gcMe8sEOXqem104i1+3GnFcAAMn5ZHsA6M5+33wZpU32fIIjYrpU2PybqB0OakhuJLIuCqG
0gZpiM6kWMJYDBKhIdqx9LXzq5ETd6XK7Qwpid61ffAncZbkZ83+ZkLwTiy6vx+Dl5zAIKoCZBVd
ZX5ZCJqSrKKykONv3fubYMEoSXN8Caz+Oo7t2h/4W9xQkvHrm9nK8i6cqoy9GntYeQEel0bU7zhP
qPut4WEovDVwRUUiqHzTff4YWskZMdZ5Tqm6YoKRhFXid4XKtfZ5ZpCMMmSU16myaCJTRiiFlf8M
g40NGg8Aq21PosUEBmB105M/e/46rO9Ip30YgwJXYPta4/Ui45Q8ZqUIakYMgc+3+4Rd82lM2xr5
8wovlTc2fAUaDsbON/H9+ei9X1ORE+MSkvQzXmSaHeYuVusmx8+SA5ayDCbl+IuiE8hcbuyIuuLf
HyPytykTz7gSqNk9dZ2l9duzs1jHU/HJbAMQ03g3NXZPeY/HJhnr1yiwz6jyvBKXrqVJZhCFePSl
QPTKwGPMzvDhYMYxzKbi7C4xA8FV4pCtw87Td6czPvJkPWSYCnJhIM9LofrIt1i1AVz7E0nv+J3q
NxaCt6kxvtG80ZWgSgrfBpzpcRg+IrP6Glv/p0JPNIfOH/mRWDTTxsTcrSZ1fLQtiHl6TxbMu0B7
Co6R58C3wAjr9jvhgkcwnpy9nLxudOLRGl6TdSgMlVJJIVuRmzR9y2qezMQKn6VH3q7T7YmqN1eV
xepJOP2foQxea4+coD6xTGpJb5cP6EEz7Bl9236HrOkNIl5aYlj6Qf9lIXI1AcQA8jkYAho6QkCW
0/XBtfRjmjXg0ZcmwJn8s1lTQPbghvGy6UcWagZdGC4xNDs1ApfczfK1pz5Kqn8d1tytE25wY1/G
OFUCr+XrkNZcMka1zzUdc8wcyemCa5ube8y26QpwYb5Vok9OBJdeRjqqgymrJ6/Ol3CwvEASBJ9q
TLitgyndWINFKLPJeBCB4YaP/ZFAFZSCTfVo5+oukhFrZEA76eCrVZQbG8awLWHmZbOOvkMfZVZa
AUQGTBpTBKtrlYXAKaS7CFu8O5VxqvAUVxRhJR7TqYl3s7q4YfWpqxFLoUm1Pgt1ZD7KvjaAhhuy
GS7axtpOGYdq1hGP2KPPjmDzrcLivq89+k2JthDvPWtpN8AU11LG59mjaQQAN2oirNvcWOlHnjEO
C4sOhvcugaHffQ4DV6zKuJgsh3JWdbZiPeR/175zTTz3rqn5NKXh1XtrMH8wTi+nzEDKiYRAAmy3
1MmmG5goAjajQBTOyUySVxfsI1tli08z53kz0GP/y1emhz0U5viXkx+ihnwQIgQ1VLCzoF0kWi07
SYOdtmTihYsmnWm+xpmXHwARGuBeXNnKHDgkFMYPInPZXqOzqSiFo/qmy9Ygu9MnWRPm4M5svfba
wQ5e9UipdiLt9yoJCAvsyHUrNAQzWd+NRfjeJSLeoAlvEzfcCld1MAODedMg3c+xDB5be100KTIQ
ET8noZNt09LckB3HvsIwUeFkNUrrQBB2M+oI9cFMoMsSZVDCXqDYMiB4+MwTmXqh+mmeczr+M5fL
LnbzJwMC8l4QLoZGpDceWjeCXScSpk1YtZzq2WagdU5qE9N3aeXbrG5xwaXeeOh9noXEVw1dn/Od
DeNA6LNT0Qxm8daJWU2bUXph8aeC8YECPtza0v3TlGR4lIPEHxKLRyt2iINqeQ0wpkA17nvk8E6F
wi6f6W8CCVGuuZWiYjs8Ml2IKO5YzZ2qoDDuuNyr9RROMNOW3i6abk7JejllqXOiHqi2bgde2EKE
5hfJ8+AwwEAGT8ZQE4uN7CRBYWJgtSpAlVnGkdJqpaHwrPy2K9+QKvaMVqFEDbGD8K8j+HSY5u0Y
f2ik5qdMAPyl3l6nhFVsSYObz+ivmWJkOR1HaH/FxCasXWf6SHJVrJg76W1sTlhbJnX2jE0nmnhf
5j2PsHQJe3XsFC5WnL/gkGPDQa4pcdVZf9EBiAqkiVG67SoYSgA96CM6jD0saJt7r3DnVSUse19j
cT4aLcTXmmXhS1CTi+pbd8acF7+cTDu4Os5XqhtIuWU9XsmB/kmantHREoRgWYqBtqXZ9YTS/u+n
yH2IlCewF/Vxfy2EkT3m9b0jm+ld1sF7aH+0+rcGQnr5j2ia1e/49Q18vs+OMNGKcxtfhjoujnBf
GSlnKthWfpecHcatSA4SaNiRql8tv3gg0U2sG/6stahq4/bvH+jo82OcQR/DfrtCHu69sDqqyABz
myvrb4Z0tcujoMiyg9d7GWbHvbcgOQObyt7NdP402tm7+GmOnDAXeo3j1778+wexWSlSWbUrI+dp
agnthL6Czqye31oiS9Zj6ZfPBuMGrw76r/AeoXbz0y4Foxt12H6DeQIMlYHpGqO/oy9uEb6Jh34M
j/+iVpoI7FXZvlOQIdAfPOvFaPzo8O+nmW2Rqx0gfWv72TmagkvGsgG0U6l35NK5bX2YvFwwHnWv
5pTVR+VV+jqQ5rguu766lNMIns0Jj6iG0K1ib/nosnMI09Ff2gJ21enKdczgogLwnz7XASNDqvBR
kGGdwtRZubU9nNEeu5xu5Udbg64BSNLfidl5CB3XuMoSE5zSOruKdlxgjFKwcwjMa6gi8Ah29B5H
UFCyLDc3VTpUmyKhR27jQJJrpp/quS2/JhOh/BBgSrIaNd+Z0KhPTE0H9l9xcMYtgeA1dSgVMXZ8
2YZ/76RF/ZBX87PwPKgFPbc1HgbBxdWQH+ZC5twpC9mNXjLIPQ07RFmMIXo7p95L/R2iKnVLw3TY
h0YK+SxgRB7WRXjrF34hKxPsqwplU9j54R6E2KNySIeT2JMwYel6kzU2OjPk61ucA4qFuCZiy5HO
T2+o4s62opyMlv//SBakdFN0/Pfrtp3Px9LjiPSVzs95gaXbNvP2bWSmmYku/ROyHR66NbKC4JyB
hNlyrC9wmaY/zB7yEjC4+aNC/LAd6w42dzQnwDdiZx96/X7yGoaFYGmmNNbk2cDgKRgMcPMjYlt4
oyMwnRcRc61p1uRFbL0FEYLShO013Weybtqiu8e0Uh15603EMM911Kl7p60YOC2cYJk+a+mTU+Ul
wI0Vn0wVqgezATbquBqtqar4PS26CJC0WyKl3GvRMaUNNbNWx47YZ4/RKV9sUjq5S7OWf69iYPF9
QoaP1tPOb+kpRxAy0khPKRcNOddfdawBdHdu8hwxJXSQoLCtGstN1JOhjOfdFYoz3dMRYfXYo5m/
lTcI4Nu4MfudJgH8igeYWBox43PLCtiuMCDIcll+mHne31jmZxyI08EnzPI10FCpqsmZQB7P46vr
Gh+gYWHcTUNyhFLWbAL6gZdJTQthrnsLR0EWK6LmfZBFxRsCSi9zkDOa2lnbbuOu6hQ2C7FKOEys
8FCF9oO72F2sXJV7OdB9tOEwrRuWEVgSJhgZo9ym/NKZKFa2tRP8xpSkq4sfscUR0bRhJyRPVs16
fcy7Y2fX6e7ftyfTP4Wt43srKe5bFbV3Vm4QbyA988nm0NgYTabu4/EqfSRpINBqfB/wnCaK0gOb
ezlfJqcq96NBcKKlX0OMT09lzxpF4k0+aIdJim9kesMAH9PgGN1anQ27qDRC9HcB6IYxb7e9JPyx
6Y3iwWrGMyHqmnakZCcY+VeH60gnLxJ+3OOEVgmssvVFXWS8iISPzxfNMTVNY6+dnIyejHYmmj5J
KAWTKdiQ/98Aano8Zm4QnNt48WZW1pPpI2eZ2/YA4AnvaO95e82Q/miHw2lCOyamaMT3i94oBCJ9
mCR5k3jO96an/TNzg2HXZNTfFbaMPLDDtUvuxOy0ydVzyvdoyOwndyKSKjVwukahVVzqoCovWu/m
Kt66AwDe7ma90Ba2+WX2bE38/BCeysAJcaGXHSSGUd+7UYWnwvNg9dEiE2u3aaKWs2VpYxsEWQ8j
5g3kH1PJhqrcWLJGQIoUKNbca25obV2TUUPElhpJzaTustp6Ql+f7f+ZnqoStY4TMrNa/L7/ktli
UFzKshimYWaK7anZDwRjYLQVi6uUVWY3+yjxSaKaFBHM6LRIjcTPzFbVu1/InjtPDHxxO2YAYcgM
yrDjlKunOlne7F7gqvg01zW76MWN5PXZrVSpf9ATE/G5p/wk1pcgvrABQtowwECJbB58srdgHKAW
GurBZadNvve4MBYsmrG154vw9O+nqJiODbzJB9et9MUv6uFamiq+MIBcI/KMSGN/mwZ3usqqXr5q
kXnBnpPvakuhfgjGZGN1SGAMkklJFI1HHMV8h3H6Dvs87gdCt9FEMsF8JcS+A6kMM4dwevlqaeOX
B5EPdJFJSJmPF7Bc5m5itvcQIXkEbzSJV4KCjvVk7iONgrvJ/exJJ7fRVCC/cx95JlPM+lJ4Q7mH
BErX0IKBA7EPwRMs4qOIcnlld/3USh4rK9PThZnKeCQoukasSGr9vPCmaHh2gWtzEo1gXmfHlruw
z7M1YdxMHMu+eDV7Fxn02O3sZsnKFY0+YQ03dmysb9Fi6mJUZ+9Yl/7+Yyz1dXtoGESZbpy9BaQ6
GHqerr7a9MKQ+EJ0vONwuyTVgp2uNR8fXZLqoxcw8/4jvGK3kuHTaHKFFVZlPQ7edKuA0XFFMc3u
FVSyINyZpI5sBhPbZd3yTKQKcF7TfVmNr26G3R3m+H+cnddu5Ea0tZ+IAEMVw606525lzQ2hcWDO
LKanPx/lg/94JGME/DDdUA8MT4tNFnftvda3OF3d9DPQQQraLr78brTsXaSCTT3f5OHoRjTYGmcr
IAZfM3cH8PUwMqc6V3Bz2YpqYg9O7D4tqYe0nq2l7GiHp0nbP+aeBTopep8avXlBUInOUwFgyxyc
PoWNUiwaDgW2YwQvabvpWloKYljze1knasLijI/Y57GLEj93BL47IwpPHz9Fgi+PNocdl9FTK6L8
oNMMWSIpyX5Q/7/QUDqOTPqIBIfDJysEbx2dWpbaIIFscOdqU7IfoHg8qLxxuNJTmrLordsceiuN
m3OV1jWPh9GDdQP5ORhES3qsa54HAdLb92ajGjkFDyGL+qRIi2Mv2W1bmrR3NpEi93Yz4ljJFQgh
4tZhihsYIWI/eyfD4pj57z2d7sJroZc4QU6Kz6yOiUKUuP0h1iR/Abtcd35B+ptCiehsDCC8BStC
nMo0iQ3qFyigafH+z3o6L6ptUAw7wpCxLkXw3iTuyJUi9PIB9waUCCt6zqQmGU5YW8EQb2mPRNCN
XhwDP3TPykqKY1G0iE0QotClrQDrzFIWr/jLTzy5sabOXbpdA0TVIEYmyqrHnG49pH+L0heqAfJg
QtY+XgzhY94eXQbJdt4dS3+kVcbQ820qmVnVyrDORok8ClfN26ik/jYio1s4aHjTuoTrS0IfD8RY
bnqEfdc0dMgWcvvmFbzgczTG8btww41dJ5tZ8XTvwjMgOQdZONTXh4930+yOHKLi8eMdDGqg8c1T
WddE0tVNxVY6z5hTlkwbw7x6VHHOYuzgFwvpydyc1mZIOCOmNG+umYLUOGUijEgUzMlNdjIXbVZ5
6ERnPtV0lwWd06MX2tOpjxP9VKW2u0BN0S5pK815yGnyKEP9qiJX/EXAz5KNLObPm2dr43usaK/S
1lkjusGPWw0+c9m65iTMLzmSiMOAcB9LVY083KwPHz+Bu6RIiAbgtfw5cSCF9WZDtfsb5Z4mzL8x
7/zBANS/8tjy937o+qfcaF8A6OkzKco/DX3YMtgt5AosWnwBZuDspr55HOd3LkKAO0803UafUUt6
Mv1JG7B4luY4OyVCexs7UfKSlqCMAJ1UZ9GGT0Au2XxqENsHTTiv7pg8UVZj50KWEgldu42GztAg
RrOYeYKPwTzAh7CWaaTuumGq7sO++ylnUXMkaomWkSTxj5dk/kkTs0QI6fTK8lqYyxOjCsds5Fbm
uvVUp1q0HCddbj94+1pcxssMgfs2jYllGodq50PcZHLocQORxLnFJ2IcPzYQRst8KSmrAv7/VNs8
pokObUc9PlqdHO5H8CF6i6OxycBS6VF7S9I22cZuHG9030ByOBTvuUQkOkLsuLmRfOkZBt4ZgxRv
w5gukzaCeuIXxr4yrW5JppF8G4wcQVqvbsZoyHPHdcBIw+3mhptaY+YILl4zBqfY7hY6s8DLx0vm
sv+3Y4+WZ6f9lTgesWC5oW5Q68iudI0LV+CRQnU861VCd48EmZ86g249pU+XJNAfP0rTvHWAPxC5
Mod3S0039+hIspn+T6c/G98cVX+TJiI/JcSaiMccWzdIdJCSV2fOG/pXuJHd512qkpqa1Tfa7Vhm
3dWbLwM1tPednrb3mvLVRovcXZCaP+Czb50m7XZRnicHxum3dN7oEc1oMBDja/u/t4VedGzgyz/z
ck9AqHgv+8pbSnu0D6JOvEvmMvuEWyx3Q850v/XKBCNIkJw+ftKVR/EdSW5Rq+r22hSzvcjjIyGv
+T0F5h81D9VNVChvCeECiKGhHn309cCvcvfqOzDFQiiLi0x7StBTZqzeWt70/sIVh7aNrKcODdrK
ZJpnsEKc8ri0lukQu8vfZ2Z8TvQQFvmrjiGoNgXUD30O5fvX2e3ryQ9jCcwA2qC7lULtPc/4m4aA
hu0DR+Pv/zbzczgUf51DIDG3KFlV5N5+CodSWIfZQBCDluMn+QN+/Z10k/aPosLCFEG+vx97LySy
vv1RtgiQpQXzcuxWdVUGL0wlAvc6Mdbdl5Vh7SKR/lEmKRqFIPV2sSRhx/QqeSunIZkrjW+CrezP
+YTCchxXOjYUGNNydPtTylYfZ+QCy6RbeK1x7Dk5e3bOIVFsV4piwDupZ7G75/uytDXnzoLqWr6M
RaFOIzO8KeYhlw2iXmSQC3AU1Npa2NJYsSv3Eblcx1SXxBpXFbHHulpVaYgLTnTJToDkC8Ih2jhh
9bfeMAuRiIQXfauZi8zX6KA2PHsKW0w0Ekgki6vmoE2lR7xd46HIso7CdPxnm+zptLDXUUbv16JB
s6KKXHu939NwxWepqrlOLqE4l1he2SPocp01Onm8VXwShlybYaifInMs130M57Uu8GvqXkpYQtVh
zDewzv/+akGZ/SnORVi0kJmIu1JYum58DtRMDFBHhoXRw7KNs8ULrafAo1WiIkLUMbSC2I6XChbe
xQQSt9XbkfoEa1JGIjJKwHxJ56m6d0jT2vgl6bAEDVZsWNiTNhULXzmM3bUFbY4aBMFlkE4vBMBO
dzkxAkuVM2ABm2vvKW3bE5029zEwYjrMqEltgMOYp4uLatt8J+s62qAs9J6apnwAV6X+SNFPmjTH
knMzxcYrKugIw2WV/jQR0ZmgVTo5dxH8RjuNI20GNzQPTZcxq54D8jycZisD7vAVC+DFbAPrjrYL
2+rG1+9jQxqXAc1FWS9Dt4E1WOgHwMuQXM1A27tTqe07awyg4tBO7HuX0ZfmentbU/ou66MeN0E2
D8jI61pFjTUtIT7U93jvyATGIGH5ugHKPGvPaWuigokMVA2YWtPiaurNMXSj8slQvnHf1vaCdp+7
6yz0QpguLszsoier0qqdaYYpHbw9/ZxhQ2YO9U9o9VtIIWLVB4wnPE0vee5jAgxYMx4ia0BKoYeC
7AF+Qp6kLjyJ3Ts2EVvNdfMDOLX28PsrTHyOqhK2ZQnDsFn4dE+Kj6TAfy1/pWUZCsE5BOlMf4RN
bHxs+FYNXC82GDh2VV9vLUC4GAMJPExA2t61bNFWsar8hbIC51xo8hTBrIvG7DWYEIK7xNH3sA7I
CoqcbDtgXz+OrbaEmcMcgmCYvNX9y0AySaYLRWDyi2X43hWHvaUqjxOmz1Z5SFqhiMwfTQywwtkD
yXnVJDTvzvVovkCKZ3xMuPfvz4ec17AiHYMi/yeNlPMxh+QScagDXnf1T+mnOnk90IdRK3oVENBA
eONe6zs8SsLRFn3Qv3oGMhU/VD2WVfB2FlrCM1LZgw27+ehwqreVoXr65t0LEcsjGjtdnJHwxkud
ACswhOZfLf4BSJSAMYalDPmaZTOWj5291y37GUOHhmWeJ0+kG0/xklamsQYDpoF6vfoTWKU4LW+x
zs2uGbjVqtBJ3zEpQpVKiFeoEuc+iN4wytk73/MiLLlGTBZ6uB90kf8dG8pdaoy8vgnR/Vj7P583
yzJZq3TP4bR9KlLYqMaG7ycFFhRm8qxPDQ7moPhRNXMC1rwFkCSf71JDP5is8yc2WvvivQfwnqCe
id2FDbWEPqSbP3HD/lXEbzFFrBnKZ+QU5qLv1rnKoSi0hntHzxRPrON7i9JxzaVLWtDe7nHSNPo4
ccKkj3gEW7On3mTdoMMuyG0aO7LMDD4ghfSPyJ6jKDCOpRFbibplmQN5tBqNDht/B5jKp3PAdM7K
Nl7kmRvfcOchlP2ziC11NMx0aQkmgrpu589sOa5aYpRX3zLOqsiPGIeae9VF55Kt++L316fxOd+L
OoVl3jQ8HWUVgJO5WPzX/ZogdNRFH5QLoUfdceicaFcn+KXbxDvkVYR9ToQZs2vQooB4D0Uw9kfV
Ou9pEcNyj5z6ZqR1tPCLhHkjdgnI3b29RT38bc7jf31SAtLmghVILMXVr5+UGQHjDqyiuATCAfhN
SFsqXGRebDz6TvneMxs5qip2VvQ2rBVu3F1NDM3Fm/QHO7fVqui7lHZO/APjKdMclTEprnzrm/Lv
S3HN+XRNk/XPtaQu7Dms8l/n08+wqvltUyyiCaSSLgkFShyTZaohSzPECbEoM3xc33yLc5X3691C
p02aLvUm/xrmp1WmzFtRj/Ay+LuqjT8VIftSmh+QUJQgPAeGrFibXVrCYgEEl0+juRODfINmBe61
0Ux6F5g2v/lQX5c+AdPK8ySfSOiO+FTedXFR1+YIWCO2251yKnVKgObvAppDq5FYkW1oqGFXpnGL
/FXs+lE9ffMJvhTHNsuvZxtSmpbrEun665fRtjqMTPqTizTG8uhBvsbW5kP04K8SSKo2hZC0PpNu
RwOFx2Y4vLDf3HY2cS+ki1nf3Gxy/ho+fU0e14Xu2o7jGa7z6WZzFYoYM43IUwnVKbS7apMnKsan
lTpvaQ0YHynMTs+j7EQb9BF2ofECBhZ6eSzkKdEmZw/I9cXOunTHHsagFZGEa5tUGZth+QE2Q8g8
z4MALBtDrVoj8q9D92zIsE/Ya1vWjoIP1h2DUOnftzLX/narU9uI8Jn4ttfJHMBXNDCw2IBpMJXj
9Dj06rWcW5wfL54D9iWzJSnX8Azva7fxVvEUXlM6B2eLGK27XB+i18lC8qg1qj98tNw/XrSo/Uu4
mb/trSY4fvM9f73pbIOShucs2yF2QZ8uf5lYEc4mhApB3udz1uTKGqzm2UUUtAPoPi1xYHd3ZlV6
x4K0c38csgdzHiu7YU6T5JU9RCj8CpCba5xclfz8/eezvt6etmG7pgtzy3IdHmu/XodaXkKymtgS
VLgLTq5T3Ca9UatwqODHDqq5hG0eLOvI/ZOulVq7c7B339RIRObgoaGU3cpW1CZu1vmXIphN95Tv
Hy/QqFH8jnqx/XjbFs8RyETLRL5PdHdwH7hvdWbxPBqgz8Fe83ZRSacuE1N0dnTnQHHinukefnOp
G1+2wbZtmYZLQKrBNs/9XAfabJd0+hARw6xszwIRX2y/8k49JOf4OuLL2vpBQbJ545+hYe2IUWoO
1vyfDcb0joH3FUsLe9ohvX3zXXwtUKnIdMe2UUsKnPyfslRBMEAtwH2+UEwTTprWeOeY4QCMLwYU
DIVWWiiGI7fktPMAWi0rWp5t/qZnsIIILymP4TROR9Xr1hk1TQ4UMxKL2nbFCZSRPM1jezphjr/O
qfSzvANqNA0/YtVNKxsLKG2USN4PjYN1FSjxEhwI7BgHcmrLxO33v+t/PNxtKS0qKEtaZMZ9Thet
aiEapizRwjHtBRF4NKpbE12a6WgXZN7rQdXefVhB+0TneBhCLQQo85pk1lJFZXMkZs0690OLNyJD
6IKAhXRWI3Ivv/+Y5tevxDHpAVCMOXxaqr1fb48sRLDEVTnHx2MkoXagHq/H9nnymVNl5GkEY2He
GLAYtzTO2PgXydJhUbqrE/+B4ogeUVFA8XcTSU8Lxo0Yp52CRAvamBfJhowmrkC94RG/8vsP/xFt
/uuazg3NboeNtW5STX1ae7RIIwi8GRG/07UGNYskXKnhsfUcccTg9CeGI/AuCBrTmug8dvzGKY8q
QrpjXJ2//yzW15uODQHzXZ52QueZ/vlEJiLxDNECb6pPGVLpuyL1xuc+QP/gSdkD+cbiqBXpvnGN
9NIFrnOA2/qs+x491jgyj0nlypunDCAiTvAnwBxtZ+f1nDcdTivTSIHJVer4kTenT9xDhWm/wbA9
Zh0butDpotdU6WTcWVBEkkoOxyyz34DIOidV1jBn0QmudXIQ10HaMCL6//j1ebJyzbuzhUH/VHvh
O0vSqs7SRW26f02TdE5EFftbNswGdBehwUP0ynUNAOLmFaYgWXToXgybqYqvZLQpypCJfl3OSeDo
KbvQfdDkyEBevhHnlJ4SWiOLRotASs1v+6hw9lFiqXvbQN446ZlzzFxZb+sUNWTQmKWzgr2+Ymsf
CuPdIfOiH/WjQEteINYV33QCna/1MaXxvNv8KOcpe369i0Y+TggTPl/4CnDkVF6SyglesVGlRysD
oe/ydNv4ElIWX92wMMviFQxTe9KnAo1Jk5JwFZKn0A5x9Op1DXogmZ7CuV2Wjh4eAlDdUsOmmBAE
iRUk2vLLDgfR+hNMxEg99QVisaYk4sxcsMiuSCEB4O9bJurYgGitzPBuOU6EpXRK59xoQbknPCMA
G6X0B5HhygXeOqyDXrLotm5+DkRLjwNUgE76htYE1jP+pjeixh87yycxBp/aXVU0DdpIo75FTllu
XdR2vWpm91vzaOmJs0sgm61Nlcj9CDHBKULrrbR8e2MniuyWMcvYi4UMI5kMruIwaXYymzG4KyLr
pxUnMATz4XW4WHr72YvcDvqDMT0YWimWePntze8v4f9aCm2HhzedY4umu5griX9tH9SYEMBo6rB2
iaiUpW/f8q7+U88x9OUIbjaJvGaTWW6aeEiwhRJhIAbzBknNenIZ0Km83mNZ9e8H2PkQmr1rSlDR
oXCR6/U4sD7e0XCc7n7/uf+jwnHwhnouDlnLdL5UtmA2MeMrqIgW4OMaH4I1VAs1NsEq0UuwjHwV
2xxw5c4o5C4MoTw0DdOcBhjtQtds7zC/debvMen8v3y3R8rRjiR61SYZ55j9FvGoEDSZ5DF0euts
fAufGKMMaj6u9hYz68EI3OTKDLi/I2lqwB5g/rCidGJK0ch9LXCu/P6Xll+aqXMZrwudp6vJlu+j
v/2vL4vR0ZiJCMynpxOO3cNuOEQkAt91Y6BWDVGBO8Zn8cn1aZ24fXgbOoFFt3bumezoy4+ImXJO
PIXUE8GOh6dOXGq8cHtSmyP2bIfcQ6NQtNiaF+Ceo5WtF8lpklg4W3yKzspM6njXD8ZPEZoN/aOg
IUJpAQWAvPdw2wwZIxBweHuu5WpXdV2F0tRpNuPok7dQ6yYVCQQdL6SitPWQqC63u3lyUZKK+Gp1
W2Qy+otGL4luG/4tRJ3qm+v94+n46enpmrAsXSFN6mPr045Idg3EGjfPF3YcWTxBSFbQjQxubtiE
1yinadjTCgDa3sPf0RL1gOgnJge+y+8nNZl3Y1COW0/roltvYlsyUAezN0mwztWxQxOI/IX1SO7y
WhR9cTDNBKlA18VPbl3Ha931pkPXASXxKqMw4JcZ4boIGD5/bGMwcnqr3s9NWMGeuzR8DN4f7eW6
EsUWteT7x7s+Nj0CTv1qkTlz5katG1sCHvBvzY2jACrXdzfbf9RLnkN/VXi2BZTW/LRIxB46R2bi
EAwI3kGT+6SKFmeGiTjh421elFsZBepaeT2ruubKlQY+d2eXmb2yacVv8w5cWwpn/wc2ZVHreLML
4B/pLnV6+xzIpL8E04GOMWQCJvD0cotrH40BXpJ6VcSA0hD4D7tgIrcl1h0kPtY3v6Txde9OcW66
TIekI1zxeU/X+badl4mFvqMU0yZM0n5nR/brKIs3Lo5/7g9HjPdR0Q1LASzoENj+sPcdCDT4uadv
aumvgzYbBrSHmYFKFVvg54bkoBVVxPrEHkBLN1RTxYMRh9FFTNjjmxChVWzVWzGM+iHMqrdSWqeO
VeFVU8PRn9SrUuOxtgfBU9kTS9lVRLaaAsEDjUPGliP5uQSeN/1fEIXcH98sVPMF8etd5ho2hQEn
Utpsez7VqDZBdngmRzz2CmY3yix3DRj+fqx6wLhhGp5HkpPPOYnN/7zIoO7BnpbVYgALhTOBaNMQ
pIJzMS2rfuE37fYVojCYRryNLInZcPIARR7aQADfJ6Z7bce58ziBhy2B4z3oKSk3g69VZ1sz3mq/
lfctgTJ3lVenF+8mkSK/UMkXa9s0DRwsU7tsWm53RM2ktQYZXhbvkQyC/hwV+bhJtZcq7YpdAOV9
kViNTW1VqkWZuy1IUc2+JaTqBlFLOD3j9m8WLftrmc0QzZnPJteDgxv014f0IO26HJCNoQsGOQyC
Y0abanv6H9pVgLFY6aEjFnEugLLXOKRY1prDR1ZJAyl04494cpUjcILqVbgdY1DvczNCm9roak3X
VAMnrRldxFpk/28uZpTa2TGT3YFMrOafqExkw5RaGkmDBbX04f9eRivviQG9KUYBd1aW9W9tzKSu
cvCktH3kPrUxe1EsPG9OBKWJjLl3Ri30H6wuva96MNPkb2BsRzQUg+Q7wBSvFikypI1meQCxusCj
D+yeBnT7ceK0K71W1ioxXSzXZZiv2UaaJ0jfrApUb03EVHGsHibws0TeAnP4ZqWw/mOlYJBs2oin
LDp9n0csrpb7aDlYDt3ZVDlaMQ41ZXZnKxq6VeeM5g3tESSClbJxzYGCKVVfHbSSkAeNrwtUkzFt
/RG3yZQAR257otMcY2WKARQn+bJ4jj39yN+bLcO6bNbFaIY3B0qIrKf40pgshSibgweCHqBIoopu
CgdmxAQVFUzqd72urz3EuYck+ceVLJCfK8SkJQwxw9eA4thLb7bb/Iwz13mrZv1ImHjOPiuj2e2Z
7LjMIFsi9d7Xrmr2jnU3NAqNtaVC0nGUs/r9KmN/fSzxFPf4cDyVoKbKTxsQ+vZwjMidWlR9vAk7
nF5Nqw33kgjlg9bB2IP8d//xR4FTQhWNbPKN0obKIgpOWmkbZHun1kUPzMsADoGYlehquOLvEmkV
7OPUXicM8O4MZtt3NQ+vfVU6kGhj/1QlrXFnTZp36XSjOA0Y9RfhlE3vNFX3JNalz2av6duWQL87
383eCesdbtb84iT2D2ifIREb/XOih3+gSc0vkjQAIg8ZDaX+kgQvUpHKBi1l7j7VpDjsyT+oV6Ft
FNu872o0pW5wKqLWv0sbfZOWxbx/VuoHk9DoDGVsV8Y2ErbgohnBN1t+2gxf1nbPsB0pOBOIeuzP
Vz83Yc8zGnBPM9bdFgcU+7E6HLVTDU8qiMyTm3j5McMI4BJCshKTNu6coQCrLqJe3ulsZk1xVV0P
0LmqrO0wLTGJQaXLO3ttEOX3p1UZ7yzYA1U85pCpDNBourUJI0mVD32y9CYwQ4OurKfcxvEUKk//
0+rJ7gbyv/CUTsPARuRkMAFY2LORIAOptnFbka1SE3dA2VXGpqkyrOfDUN43nD76gbibAjgi5G9s
jclnXJxMRDTmAkJUC13+yNh9zo3pbw0yV/wPDs4N3W+WlvL+qDyqubisxa33mQlX1lEPwPjdqW6+
IyKIQkkIFGWK9JHdKLInvyv8U0HWEMLZn3aW2CCvpbz3sCgyOZ5gfY/bQiqdzisRxIxx4dUo9CWn
dPZzAA507sj2prWrYm9TMKdF9Cln04y5iNxYYKPV4XnBlsJlWEerBs7jlTFQv86ImdonMHQz1HIQ
S3mxQx30r8482mhaZlRY3J9dlb+OrW+cMOxGDC8btclYxRc2fcQLea9oNAuT/1lt7iUsfRavNgZW
HqezTQl5C6AeOI5TsoxSI9+rKYGW2ejVuitHuRmwQGxEZkRnM6+2XGze0ZpfojmifRBcClaaj/uo
lt1jrm1tHV/BACLzkQnJT0fR8xJqqxQVT///XhrdeP398vIfBZhn8o+cn7o6qv5PVa+e1GbcdDbb
ysw6kT4OK6RNHWJYBpJTG8KwZKyGZ8R2j2TJAk0e0fBoVfV3QZ11EwTNLKcGypaU+VMUWHtEGeVP
AC5E8WKhlf5za8Jvn3ddohTfVAwf87dfCzDmIQwDac4J9sfOp88e+8NsEyibRcYMdu1qXDRlPYtk
qBSWKmbpNigl5qDi7j7uhpGivQmxteUeeigbJwkPIEX+4TInkIWZv5NieER2H80/aUGvsfIY6dYs
zfRU5QMs885B5jSMjLCz+99/EcZ/lOaeQ0uZ0pzt79exGqpbadCN5ZsIo/HkWqOx80OGwHgLwsXg
ufmuzkV9o9miQwOBQ4g5dtehWDlno7FXXuLcrK6KzwNzwwUxIROzpiR0qVUIXp1ZQbX3rpL2Pgy7
6YwmfHq0U7ZXrk0cNP/nix6H1oHsFeuQwIC6axH5YeHhre2Xf4E1yQ92VtmrUIvUZgqLvx0s2Nda
P9c6xMWqzDFHDcHRH83sGk81KzyiKKSwmAJcw/zJhnk9aZr9JofnXuXDVlaNu7Y0O4YM0W1yPW62
kZmQ5Nc3q1YAwmGqmV2Ig7QwvTnQRHHjwaHqabFCb6q2QG7UynQblOAIF3dNaOJBRHtQIAclISrq
rvnkWrDtA43K0ciWVuUZD85SV934YMw/V13eogApjmU2pTwlkYEQ0JnsiT7JH4YKOABxV+jJtGwO
sBAr4km6l3w2NDGAOCToyFdeDQWo0AR72eLPkEH0mZCt8Zji2V9kUT4Dyr16NRHLt6S1aB5o/F0n
POgbZEQDRgiDVCRrGt6hxd91vUQcMIYaGRg9Ew0tVGACnfhJNEA9f3+1fVWrOmgT2AM6usmW13U/
3zpRVaSVCR1KmHW363P4FIP1UsFEX6ZJHlQb7In9ZvSqdGs4ycj4pktfjRl11ZqYJ4uBDnACIuGu
kACi+7zP3hO0jzrqpT+CWh5ShId/ay7knrgEfYVbikXx0JTBSAjwgCyWdXYJWEBtmyJ6khjY3xB3
DXeM5uSZPG/zJpPy6mRn+CLTXmd0jBJk/jGs2mkvUt+G66LTopIxyV0NTXmP/usGFFS5yTOb4G27
Glh5U/3SVM1ESI/v/bDk7MycJIh7skAmLvq92/vWvsDGld/ppDV9U7x5X3pZnGaaCkztEJnMg9Rf
9zQh+LNYOTywC1U80S/O1prTNStJ14smS94fjZYExKLoXpVed0yqh+n48RIWIZas8NaZ18G8NvX8
quprF1x148LhEVRlXPpzJfZNcHGMs2ecA0yX18aGGcEiFkIkkHDUqhkfsPc2dviuhRr8JiA4K9nW
9d8YDA9+5mHjCROb9romrvzX712lkE7nZb+MK6ZY82Eb91b4INr5MD8ORz4k2SNHNz5G2WOg/e8x
1U++/9iIp6F+qsRTnj5zFOIpG5854vS51vA2QCJ7ybVnDogad1qddT0RSTAMPUgPNy8sNkRZeT+y
DHUjxrZXW6ThGmtO+6i+bfuY+pd9p8MmA8EsalnTRFfxqVlmSJMmRIK23bARSO5JBcdLB1Gyzw6D
t7c4SeLAawuaOjr6mMvImWqOjXYknUseiBusy1Mzzcfgnez8TI+dQ7hnPz93OVLDi+tiJLpwTBhF
vUvpXariWlNWT9fh45imq+vPR1ndfJ+vAR7freVn4xYwl1ilnJNHG44LVLfssWkzsTOT4KjhrYK8
bFe7oHTCS1AkaOClsSnMnUZDbq/PsLu91u0dUud9WIlc8/MREk7i7f30wOGmhwQlNyER4mBXhIsf
A/9Y6vNhEU6Rn4z8BAprhGSFoTI9cwDTNdOzss/NprcOXnKp7PPYXZzkUtqXvrvkBE7alyS9ckTp
Ne6vhTMfYX/NnGviXNvsxmEPtzq7iWE+yLdrzZU53FLvpg83u7iPvVtrdObBI64jURY91lmCympD
OJ4Ldj/R4o5YJMmC5OjBBqJLcjM1FBmBqvsNDgvySu9lfm99HEZ+z+E7kMvuXefGVYbSDzOpcG4i
uaX9fOjJ/x65vP5zpPLqRaTMXJ2P17C9WNFVay7CIhHs4jSXLLok7TmJLlF75ghadsdnJU6tOvFa
qlOTzAeGHARUdn8UH0cKk8w70B7kSOpDVB/C6MCQOO/3fb5P+71HNFD8jSz8q0oGPRSqAYPmH1tJ
77M/IQtgh9WhQNZphsVDWCTuqmv1fjVg4ngYR1Wf/cbj10nlAxN0YshmzV/dK0XwhCAYnp6KgeLi
8PFHHy8EAFknYR2iUXqkwDvIxaFekGDXTbfQc5uzptS6MhBphyNsxBRyDACRYvwRNvXCNhL3Ja4Z
YHBnRusPI9L8504Gin5sXXvLpjf657/XKaxDu9kHKC/XCeDiO+GU3eXjJcemd4k6EWxas7HvxuJ1
otI811aVXjGA4YFJ/rBFlb6ooal3TfaN8OFr/TwP2dGI2RZqZos5zacVviHzF7F3sZCTfIyT2EMw
NK3FjEOLerau+ggWZqor/E/5Ocy7hj08OScjKVxDNjyYtnxypUxu2N0iyQbXStRKlErCOobrNQAo
vqDLI7W4+ObZZMzr2i/VM58cMbiBioSBx5ctrksnuFDZAOVHhWrTTjVPydp8SrGvrITAxpFkpX0l
owV4shc8S9ToYDjobTpd1tLo6Qj8nWO1HRMfV5vU+2pOEvh9nWJ+fYAyAqItA+ABl4H7eRgUO9PI
jgLYUTuCEC5sDC4ycIOt0uHmwKVxzqOiC0eNvOr1PAZdUoyLZGZLwybRSCp8lVVWb3pDCWgzHXkL
fXaMPdTp5ui/Aa65tMX03fzlq0yHU0vjDN0gkwR00J8UA8yWgqmprWwR67WPFw18oCvJRWislPg9
eJsLBq/9TraHvIHmZlfjRlYCHWjmjMfc1bY1In4sN4qY5Z7n4u9P6lcBCx+PwkQgoUZB/WUIMGGH
JmASbluo/PIJ+DfRWn0d0zLw+5VoLOTIbP1Ovk2kISaxs9kxWYwbk/GiO/7QIwXs0aenVwib8S6o
jK0nXbqdg/nNDu9rE5JP6s2qCx7bHyLMT3dXRurVUMP3DMd5ia1QIHsNyjwnkTXONFGnd64zZeva
aE3kaARI4anCw9/BIp3Mef1GpjAPn4xlW3b43kIiWWtvdE6GMOcxjAtCRHUoFMLM0FcZspxzkBG4
nehyhL6j3f0PYee15La1bdEvQhVyeG0iMXVQqxX8grJlGznHja+/Y0M65x5JLqtqGsWmZLtJgsDe
a801Jpss9wMlHFrUWqK92mZh+IugzaUruUcUhtWETsYW5Rcf0T+c9waWf+yGNKxNdoXfv3C17qic
4qM7UcdernNbuERdThRe1Yc6N74UmIVDxpKZ71kCK+HVuhX4rH//Jex/uEIYXNRYAeEi+tnoVGHj
ciutlkCNLFR1Qmsg1MeTNcjUlC69wPakJM0Wk7oh2X6MhIY4aYo3siC+ZMQN/wlp4jISP3IbVbiT
KztcKsJQT/XJ/KMlc+UFU1//JAsnD3yR1OuWYlcSQ72+gtXG4T35XD+7oDMpe2WjuDHN3D166UyQ
Ys1su5DlkqmbyZSAklxWTD5kPXMb8JrPrjupz0ZleO+VviseDIzvTEkXyXvHofEyGl57Pv7UVKci
mJOHYmowbTkJ6YkMhsdcG4s4JU/ETzbDedoz5ZaqXf/BYVxGqzNVJsxQo8u1d3hj7qsKaVGodR9j
JPHe2b0tsOeSWPfvHwgDHz9fsy16NTAhqHw45o9lami080zBqQN9hhllT727a+L/Ox515vxiGyxb
paoFe+CZjEG0TVJzdd6n8+LFmxdz7kyhTqT4JLUakZdEwpBi7QQzlbwGti2M03Sk7Wm4OOAuaC+C
gjNZb5+37vpVano1jIt1qCTkbrngSkR5cjY0KUs7E8ojJsbcYumu1WKUTHE6x25CcZhQ+Ggzot0g
hCmyx8gcI0IbWyciQXHHCsNGPo+Zd7W2OP/SLAAfSVE6oyk7J9Z5385DfnEtEKQXu7+Y/WXZL2wP
a1eqRPM1q6456UrzdU1vlXFFGGW/qt9vRifV7rd6vznQWcgFhUpS3xF4kgIa3i8+wmM98MNd18Wh
yZ2XC5vsH37/xW7GousEFFocm+P25AF/eey1S4brjNEwJqoKWikvVMoZXmvdv8fFCMsZ3HmW5OWN
udP2UtgVOV3plL8WyZ9m1td36qn1/XikVJW4prrDjTwpL3abf1aY3Xm1yQHzM2dS3+3CMvyeTJa4
Z0Xx0t2YXmwesC9+ZFauf25bp38Wo9fHWU5F2KnW/jlNzRdVgPI2PZkY6s42wW3jl6Lo9qcpV9Rn
DBDZg+N15mcG2Sq/ayrcQjX7qT3fN9en9mE+TLxYUFsQCkszdprpTQdbe2cO27kXzuSAiDHtsB48
OA4YEOHtWb8XNkOmOiMGvkEa+cPh3NAY631gyz69EEn+N4Ha3nNRDzgWZbG6ZeSO0dPGwmQOLHpc
9CY2XyqVvGtGLxslIip3PNlT6cAk9EYQDfAWxlw3QoYg4ZYtzO6WxtI+a7XyYdrt+kvudl9w+0IP
0xPekl8tHdWfmgzMmNL25lZjuYw1HCbI/3G6ANBSzLrWiN4hg0+N0oL4uljjItLHGC7G/DyRIAQE
KD+7QioR5845M8TuFhdGrbfxso+XJrmM2gUge99cl/U6NuxamYX0q+K2r1cmfVFHwllxW/SbO0r1
6X3Xb6jr73MqNWBYP7T0XMykxCFDQubvTnLXj6OXEJl0r7tHoFuK96CBP+keC+WOxu4x1/AjPq7d
Y6fc0XBoUu5oYetmEywUjPydQ6t2R4I4v+yOedPM7nZ2NwZ5rMxbchzpcSBPgyszdPaLQ073Z+EU
6qn3xvalJviL8GlRvBLxqT8A4tOfd6v72BlwvK4NtczuNqc3r7s5PNhvFiZj78aXXnFv3iG9vquH
tlV+45dValrZr0mN9n0rH/l+yXAg+17b96l8LFawlaQJ35vyMbfvqQ1WReoF66Jr3e1DSvEo8y7X
k7bcdeu+L/ftkLDuhsMt+z5X37Q5N9RXd3IYJueGRVrHJd1KZe1NJFe0JtdKk0qGqztcnZxAWmgI
F4NNI3vFQ3V72YH+K+eSeWPjbM1nAo/yj/hU0LEEjXeuuUz5zXEHIZS7tRGZRoRt6Ve3KLnh+f4C
Z6gatzmHqQfW7D9a1Dd1X6xCn9nJ2Y7iM7Z9prCp3gpiqQ5lcA0IamNQS87gSZEwk9ZSWxLtCbEA
UWtE2SrFkLXCnHUelZDUVCl7CocmFH1okHzr20ZoGiEkrq8aK5BDZD7DJ4tIYXfsqM9jC9tOFxNF
3AB3tPBvxXmGKVMq674JCx3CRz5ZZzu7MIfXmIUXrrsCRFbvYVM02hl12hnidTmd8+mcenFGRC8v
B1cu2Jcp7rRYcEet4jWJkEiiijubEaW8kFYqySKQcGhUQ2sKyTiBgpcTDB0iixfCyzJCxua+ah4j
tHMv5BXtGj0Jd/Xew6DO3F/uWVjQ/cMHx1rTMtltObgkf/Bf9Jq9mAoBdMTAUIE+CVglZGmDBU19
CA/I6P0UT6fm5yvNTJ/YgZRLaQo/M5jrYAUsPQaiDqhvIs0MtjEwTCnrkMPCzAxKJagPtUTzAjI7
ROrVzLVBCRyI2gp8poBkPDRYwWSxDA8WS2rjx4n8AQoXwUp7A/M0YGh2q02QYeMDO0fSLYnGho9Y
p6Nt/KYl9xEUN8886d6pV+nhAIE+abCjDqUQ3VMp+kFK57ulP6lSw6FOIRXQT8qgIYO2ZMRNau+D
lQIK23QSKNaAPBuKWEi4AVDajiehCrvBeEij/5FjIAmk/8ENEBUYlB9K3YAZe2QcIi0c9+AEcSqA
X0oyItKLYMEEUwSiCDySZj2/xfIk/Nr0obAYAmuPX7V+Tm5f4RcJSwZyeE81pB2Z6nICVF8JxoNP
jFknsUuIBEGGfK6pv1e+2ftgwnHsFrDeNR+AEZBZHS6c45tpQDIL2g/RnRFj0Hwo8Z2P1AkCYmzp
uxkiYMNU8QkK3qIgtcjSkWLGXY6585HxcVtS/aFmD0YLbHkwW8E4SU07maEBFFbtkKDbxmRvHkyu
n+cBWJ7UkNJIF9z8daRl5U+NvzQMVfiYQqDMuibOxNOgyqP0fwl5bBx8ECQa+x7L9ZJoUb9YpEbV
7wlVs6RahT/itPSdMkCCD3SVxxXpwbAG83Hc+Bx1fhMIj/xWUsMhylc5HzpFLDcAsoQK/iYoLcLW
89DWAlMLPCfQlsAB87YEqsYKiinWYO2k5kN7EbieD1ISC3Rj+pXpm8In2Xya/IEAaNZvfK58uglT
ZiftTPWDYeJZPXnLL6oDhwXwhwu46WH9sS1mq6lo6d+vUDvRVTX4XFxqic4Ur6lmr8yGZ6/JYATL
utYxGQcZhjNXDRg8YXkyasYnxXlJsWEkCauvythfaA62katW5xXrXFQuKctUSGJY07On/z9UzEOc
HOeT53wq50/1zH/m055+6udPWvrJOEQGGPjTg4D6Uak+2uaHef9oDB9cUyoxPzg8Tt5QJt68S5W9
FOJtrN4q8QbE1jHfo3GkcfA+S98X6Xt3f2UI0GpenUOu8y5bpYr1nWG+jOU7y3xpDdJxAB13bU3m
cm67r6VQiMpok78KO2/eyD2MB/x7z1hUsEbNU3GqmGN+9++30n+o2GK8oo3uMfxqUvv6oYqkLiNg
zURWvBrnyewY5ToOoiJvpq2w+rQrBudN6B/UziZRc7K0a98XnwePCzQhL4a/skJSNdCSI6lNJMuU
xScB+MV3SSg7Vzk+FWjmg25ooZXAOC9amR7Y1urLXO0sxbzyWlub+nI8NfLjgwNzklTXzKOZ4JJr
ouDoctzcfRXbZj1M7IKrpPhAwrp1JTTsfw+55jcyzH3vtYdFX1mHknDLoER6GSbFfe/O5KZWy8A1
BGqaD1Y2tsaufhtwd//iBHd+LmvQM2GalxY8rgHact+f4JutJ6U67Jzgvct9Tpo0W2cUZwI/0ead
a+28e6xPpFi3fFUK9ddj1kmKpQti3ZJU8si6BZmuPz+yeFGWbysXXIC5E7JyQSa5OMfKhcVLUcr1
C+uWbPu2blmSkHXLdOjruoWlS8sGOI/nLTY6uWhBlRUXqDunx9IlSb8tWuT8GwTWvBEhrEFoTU52
Ow6tggE2CfoZe50rlKcZENj9389S5+eShEEtUZoEGZDyGJP5/t0sidaeQEN2ZGKBIKkoqd5GrLs3
4T4vOAJB3XXiUz7sGHedJUoJY4Hc7O7X4zAPFW2QolxPPXy2eHDzlTkhfGZjpZu/T7p26oB++ube
zpFDi4emJ8OMfB/+zCqJxfrvU8fzwzAkpxZwcnD8AUGFf2+6IEykyMPRa2Duz+R7uARWXxs+NmaT
BU79Tx5A5lNdbB+8tPjSjlYR7IVIXudVJ0Ej3+k2WKt7SaG80IK2nxcdC0xZqM2b3ijmdV5kHu/Q
NG8qVtC7+8UeqY+1vVf+Rmbx78ks6i/blNwW6vBvA86Cg7jRNXi6FG93Yi/XsflO+ps26v2LNzbD
35baqw+liUOgtGCVY7Abg26qu/f//tFBT/p5yYflBM+tyifIFvSHz06lyKgQZt+dVk3vKEebFMoc
vX1iKGJug50WgOf3Nmu/gKX8QLL9oXojSzVgSBkNtOXvec/0YLiv4Yb1ypBa1tDzQrdkIChyvJBE
L7PEoRsZQ+QKqcqOikNrFs+HFIsVcoxoNBGvva6x1cbGoXGNMQUyULm3cbvGWxsv5G+v8piv8dTG
6RqbadxhHGwZuoyrlq9KBFhmPZRZkb5FWidgWEJzgpOOz32snix+vSEyAJoOkScifYhqO7JEVNpR
fmjJ4unQkMVuK9Vl8bLGTIFMK/UAZvL0NmaguFtj0UpRWKmYL26lCv4KLyKNlSU20thbYi2NwX5t
mN/SeEnlg9SKUGJK7VgB+wgKjQU03m+ZYi+iqojA3aPSJdBZShBk1ITrHK5ZOGfsJX7RFvoZEUJZ
0eber9qeo+nej6StqnKqZul1QM0TNmy1LgkRKOrpVaN/1UCljUkHcF9tp1Aw3uz5Kz0GkiTWvI4t
rKWXosd+U+pE1wzUb3+DEHgdbUAm2UTqmXB27SlLP3tkCoGFFI+dWKYb5Z30nu3cjrrWyz6p68oH
lBFK2U/adEo0MHeLCvEB6qX95GK9vvTjRF3MW8q31K2+yH8WKmknukjOE2Zj4p4adsyz6oGKXcyL
bnVE51JY6mp1vKr275oEXleTS0xGyoVgzwSxMSI1PqeW8ifDBtMfdEqf11r5khXW/q4t+XfNuSuf
Aa8qv5rT/bnUD0fB43ZEfxZLztED+Z8qkEM8SuXOKm9naS/xbInsMuGzAgWYv1rQZ9VMhP3g7R/b
NO+o8gB2IEp5wRqel+QXYS3qDduIcQmJD202wuC1IGQtVsJKPlvuVqmQLjcZyS/KVz+P6ILONUwm
tdjvQ7k//Gz/83tnfJgdEyIY1EwHtJ5IzdNW0+1UjL6/gAmE7bIV5yK3l3dYubxIa9+oB5ovpEAq
v+Da/Dzgh23bw7ytM0zEbf1HAJdWbrtZrqUC45B5jCrr2rvd5V/wA7ihVRkNIdlQanNv6uOiIskU
AHgd5YJ5jAoAtexJF4bM8p5LAlec/QFiqw4TbbTPhW3lbL127/NUmS/u4HW/GIFhOffTVRjCHFdh
1QSOq/9UEp7SphqbzUhP656o/SmFr4lxVBG+q/Yac5oz8M1WWiFWU6fkw2E22HdmNnHLxx+0Fs69
vAYnQbRgqC2OfdkXowen1Xp+0dQN5NaUAoMcZzPkAUPZ+DTn+5/kmFhhPzrT1Vgplh+PZm391K7j
FNkTmU+tXXzEIivOc0vgeNdhTIXdeO3bJblO5gIAJCnW0CZ3mlJ/5YF2pV73cDxs1Hq8qE6IZbp2
X9vW29oo7RQ1oIdhkYHUWTcCixtaoyW1kBHE8/GcEEXnMy6U+bvEEG+tzZQFvbDAzQbtsXATwKzC
Ju0oM7LnHuT2KR0WkjhwVz8fz8166z0xnquM/3mioGaABcEhEMOdyJFlr5u4XGk1Xqc/U66HDMvB
7soHlrSkuuxbUBRO96LWJDKrKgGKRTtyZ5vHx4GJ7mtmaP0z3HKi7zaCzCtPCadJm2Mzaaf3mkEa
4NK6TNdYf+UNtZRqB/k+5OUWr57qPDDBafiNWChhWdoC/xOGvmFIBO8UpcbUkv0AP96pSDjlInbZ
MOtY6W6+1onBfrygzVXZmPhLhag/SY0k7Y6kvFnXYWt6rE3ssfhkr6vjbzpF5JmuPthQbpOlo74f
3SF9bgxF/2B6v5uWXb/V8KjTPDHi0hyzywry6nI8ohL/7VFX9x5X36X/OhPj1EAd+qlzz123r0Ez
MiI46dNyhb8wX2fAL9caKDnZMLsXESXyAPev+K1iliRcvEmc95LVFQS4j0zb3eusYKY2WQw6iWMC
ZsgU5YWUEBXaMvRjwpiHP1SPxuco3EeRF5h06mZ6dFmQHD/1ot59twcrZVfKRJNOM5k9sSYNR6O5
PGQDRm4FLsmUiveOipOC+bLnyWOS1bZ3AoHssaWrzfapZfu5GO16AdO3Xtjxfnukz9t6aTxOYvau
3HB5tS/L1O0v7qx9UczRvGCtFi9fn69GhuNb73b8dDwvqDe5+USMibnjw2K/O3mVeM4Zh7loOvdx
YTMIwZ3txXMckOcaTffU6JNLmS5ENe7qToJBBaH3IZfP5sezGUE9lYZj65jodkhFiAS+V7owkFa+
HsZlDxslBWHWWiPGLJpwjKvhqjWUBFQRBWOVSxt90Y0o6G5xtghK3lO/1OPdU9kGtasae9PK69E/
7onJG2frk8SEO5e+Px8/zOrfwCussypmU4tTUy7/V43o8Up87kVWvylNGnIjdz8NjMX1Xb6ea4We
NTvKIu29K0NRxfJwPLUDDrgdhzn/rV9dCM29uWT+QRFfJ6xWIz3ARiZ5rQTVeHP37eDKH12PhJu+
NNdo3vb+OvXtn7MkrnJmNsFIKGVgy+mcdXCJo6n7p4P6TV9Hj5a8N7GWkLWdKlCrbezXD5PdaXhx
gKq7mZGeJwwGD/ShumeVyOi8GpZHVtJ/OcAD3/UG8eJALsdbSSbYBcLBK02KEbCXwzBsA7KrGBWA
vAYb4zqzm8jjfxjvOrlrJmlud68pcgpzmjzPVUM8YM1KaVxpVCmNlJHHft6vJUFjl530P2AkAv9h
QSdDPjoOWKxZ1Qpjp1LmfHSVvIkJErXurjJYd7PRjUvTLm+uNu1XxXIYtGUTd2LOaL86RwClu7dk
iNv6h66uP/Y25vNs0kvKpwlbsM7ETrplV6Mdh4s6Le3JBHDjw5AjhHRKqHlNLskppEOwdmlVUFC5
2jCBYvRYs/o+mKeKFPWZka7OShnqADY3AcTH7w3DiGqF47ebuBg1YW0JMTyPS7e0j4pZpo8ODWft
RMj5vCtdkFF1ChNvxGq6Lt25cOiHMj3jxBkwyYfF1DxCV4dvh5mcrwfsGgDurf20uekg7xTZFLd1
/cWU34WCIPqHqe2amETg8Sm1anKlWVnQQcnwd6TFH85m/sUch/l5Me2ZlAaRfejzc9LxaQjXETTV
qv3rQamTQTlZtXty+A6c07QriJXtZPpzCQ9vb4crpMpkt6pHfOGz5ZtGw0lxsh6Kcvvdy7OMiMox
e04poHu5Yl06a03eYci4aSNYXU1ZrBDS0va4SRC9EPvmuzOZy+6unhOnh7PubutJKc0mBDPV+8Jp
BTXcxLiXRX3W6llQ3Fz+8hQ2Y2ZXgM+VDgvMI+80I6XvWJjJpU0ZRgK6E2wF8z3lTBCaZqb5K8x3
mkly2qHJxuQV280falk4f1hpAzQ4Jbp48cj1k6kmpru4Nx3yp99vxK1tmfpbN3ntn+Ngkt7uZJ+q
ZJmDxGZSsrKMk47Dgw+Y4Iu6VhgK+u+hI4PuWnSWSqG+sAMrNb7sttm9mptpnDWDFK6WUJGIiVb3
OueKw0mtv9s07LBt7uCwZbInZr2ZPpRjIeJf7JZ/7tYSQKo6YBh09ss/eS9IobLdaSaVKcOq9ZgN
esxbqvoq7Ek3b2mMzFcDct+Jf5fkVI/xAaA8DXGugAw0ce+L4jdCUedTv3iv7aj/pjIP/ot18OEe
+L5267EQhpNnGwY1mR/tcjvglMTBfnZilUyBX6kebavhZEswZrN3e9vMIruusLhim7N+ueo6MZCY
aDxrG5+A4AWCcsHJWNjL7wzgBhm1XL+sSM7LSQ8C5JjVfqe9S7eIyBQVFj2L/rpuiT/KN5NvSvEn
DDTYCsb6AEwyD9TJ/NP1EjCti6zj9wVtDF3H6L3C/ajsW1ZqDOR4zG73TkahvhMnnN97vDMBQZEh
byO4NkXk2sx4iVGPGDQQgdZFek4DzMmaT5lX0Tu2OAOBbsPNCuyxf9OS7UvVCTXGKmBczASm+Soa
KLYrkAMG1V7//czQf17A8xvaXHANG1Mda/jvS2Cttk8ud42afRkUuMSpfoNqmzMZmPoNLQLLGHDx
G/3HeWk6Lgz7+Mh3zosyo6FLVFXpp3rztIcwGOwCfzTc2nNmZ06kAoN8rj3xppkMyVqpRlY982XZ
41z12WNX9c4vzCn2T71bl0IQw9dMs9uUSM0fWoBaU8F3L53m1G2a+Z70zd34O/es+rUwiK1ymry8
d7nyPLdfWHaWt+Oga2yjiRPXYnt1l+d++rvcGqaQRuu+bRr5ScyEJpTqB2FVZ2/VfUfmJYH5YfSN
eQWnzVW/MiaiknaQzSBdjwmiVNc+E6OmvqfOzHaCUeM/xPycuVxGtIpMpB26/GtRk+hC5Q9nRDX9
zSTIGo5LpwWdyPTHeiR+x1C/siWM3mVBvXJ3r508fw/pNGpb8TrW5W1SlvaS6fn2geDvgKkX561e
y8+KpTznY7q8P2byluRvsi7HX9RaNM36cevnqgwdOI4J1BKf80+9Fjc1U4UoxJM2BHCvHUPKO5TD
4qYvPEjVQyjMcFFC1Qw3JRR1tCuhQRDpRCailMPGoYxrSP04GoLdjcoyhplUlzGzvEjHojnEVBsJ
7M5GRnpiw4ndHe91bBdnx4lTVntOnBRnxYlR5sZ5eS7cmBv65lcuq4q4ceOOOGeVKm08qzHrQ75h
yBkhrMbeGDMrpIyx40VzFXtepBzS9ShLomWRYu5pPrRkEfL2ULdD3NJonEIgViINJxq5gN+CpRfk
hW6qBwl1esvSsr7tY+e3S9QfatoIwcvu+W/Z4XgcbWipe9iV8/aQ5RbRsq45/ilih8i4X3zlrZ/u
BjgzIVbY3BKofGvmD1Ss1kiFkgoP6GR/N9W7AeZQlXL6O+YYr78nqrTFgAxLtTvOmPJQtzyMY1gD
KxvIPb93w73HBFNdMLVl92m4L8Nd4IfJ7tsgjTEKTPTsnpm3eb4VmD2Z+Z1vgseVVAVIksUIEVDi
CnNMdN+kdkB7rlgBUbFIKyAS9eWrG5Blik1/4zAErvTnqjNGQI2UdGkIHGupuY4xBCqJdANOKwSv
qHMIvY0ahwtvrOZx1cfuFttbvFtSa3beOlqSZ307q4e8/uJYZ4djf7H6S+cyHYsT9FLixjtUzFdE
46LCX3BTpuuS3qb0ZndSQ3qDCNjtt+aQ697gDdlymSG11XfdvS34cur7VN+H+t5jyqnv7Xpv6nu5
BjlJMOs9X+9VTbrEPcPLR7DkcneXu1LdPVbHwIL5MuTmbWQ5cmur9b1r3LSMiY3bMN9SUx4nUuh5
XElpDr/2zXCuq7havNPiynQWptHlP05IbJAIPyRmSGyQhBfjh0yTM07Ir2bIle0X2Wn/MUPu/3FC
/q8Z8r9OyHGNjOqbGRInZA2P6nBCllRW+/86Ib+aIXFCakThdd/MkPY/mSGH/cLMMk5IpJBIYkg/
JE5I3FHF4YfEGtWn35khd1xT7s06lO8g3u6ae0Mzb7uI1D9G3nXecghL9TE8rmdMc/77d+ygFH23
mOEr5lBZ9KgzYnj9ETwH5ryeYMJ1p77OSqKEHP21qb3sIds650qES/GI+7oPxjLruPZsJCzqDC3P
MuQd+JX5hBXcICCyI8jIoJZHftoG62mrnhoPIwGkkzSkQmpxxrVVOFq29yQy8rCmNh0Yd+GKnHrk
WzP1bF4dZcNQQcbl3aPi3pUJRrg9XUJVAQqkLm3r27WSfdgdDyIhs6C/WNfRUfvpRkGqgOSXEQrO
AI8r//x/iq0YFIe+mEaCThb/qwR9Gdtv0mBni/IpZf8wBMkWKEMwMkov8DRLOWXoHaKIvMIyF+wD
wsQMaRU6SkjZCiUwAYgGbKjVRHkTNXMEWwwJLRroAGiRfqjwom2OKkYJtajxIpebzaHBi6w5StlM
exEoq1KPaj1iryv984HbMO8SAThAaRtlWcSarsgixq+rLOrtcOfaDxFhD/NJCi+/dqhPQ3YAqRpU
jBzTD1CDltneQwn9YRcaolRNPOEoxZ4BkbltKVTB2DnJI6BtRKwrar0ANjXsqaUIJ0TRkvTZLuyK
8D3IANLnDDZJeqh5oSiBdkVrGc1ltA3RcmgaqJBEwxCtQmoW0Xgcmd3QrKgYot2KahFtVlQK+SD/
j1LBcAfBbZHRS2l9JIpo7yNwHghQ8eKGaHIJWwuFFq504+ewbUNjDo1MCn5W7wSo0IIMdUEyB0or
VXwkIXbyMMJJDWQRTz6B2hAbxt7XFp+2O9ptKYjjKBmCAvAfsb8iIDINLUmwHZoGCJIh6I1tCD0z
JA1EMcPMkmKWJk3p3kZZE+VpVHCyHOrnqGkiwAnzoaGJmD9cWZtrkZgjT4u2JlK0aOc00CNzjsgN
dQ8Jnabpg9NEyDukkNHN/4Iz5FBjY78LO5skvBDb+WORhisrhDosppC6Ugft0g5yOyg5S2ap/BCD
QI7rc1Rox2MBYzssiB6W2hbfVKUq4sVtf4A4eYh8r3wIciNQ1oCkicoL5iJEY0HzWqpfQ0Un8zL0
9FD3QkcPVS/cOEm8cOE84ZQYoplzg7OFjDUuDxGQfNKHuFK2Q2Ra0SC+qRMRArW0WlHF6cOJI6Sy
Qwrbqj7ytkgnU7yPVLqBRST6aOEcKRgxj2aXAI6QK63LYJ0b2jODZmHTQmIk9URKzUL4mEiZA+wW
aRd47Ls5TQopYlawfyNllKJU8Isr9k8WQgztDMKZDhcpgy3ED86KQtSbMgim+EDCXhwgI7cuS8lZ
VzfCEmzfnvrydjyd0x7/+ggr6TY+MO/ybtfb+eSOrOitNf3Qj31yX3TyIytSZT+Zcgh9snNaCZZi
njLFwVziNsN546MWhgNhtBLvisG87luaPR6pVlY2p1Q3/AYW02VMM4rL4+Q+WLby2S31+Xn2iubV
qCTNff9Va/1ngIyrORKeTWOPzg6rxO8v2N6QpFWhOOR461kOQF7jFmska2Rb9lsufzqe0mFdQplC
pXnJsuuyXFrz4tZSxNfm+nmR0cBnZzrblZTjxc0cp3pMI6aE0WdJOSQPZ2eHDn537uxzaLASy0mb
l3L3i71fdvdC+Xmtrmiurst8VQ0pL731/c1Jb20vNXu3ur+NnlTV3PPtXjT3EZJyF6bbPVnvii1V
Vo/5oZSy1vKYlI9uOWSEmzsK7LFNBwlLcceHdad01yS9pplUZV7m5bIuF6e+eDVbrvPMTDJ80tw3
qrM7ndkf2h5xGVIt7JNeijqOa0nZvLzsrGxSrX3W8kttn2s6FIe26kro9sILdC/rfNVY3MyU3qQ6
Zod7Srs3c7+p/aUA1nOrG0A+N5Rtd5Q3d0Xm1P5il/APBgsXjhnkJO7YdKx+wmJrolmTriJ9nhoX
LsRFKVmk1OZTlqyKv7Sd8bqNSstwK3QFlkAfbHzTu5vvzwlIznctESJGSrB5pXdjROVwAkEJl3OF
tB9sTJY+zal+aSxnfE/9cno/Kly6jHF6tPeGK1aOoZhR0rh19vaj21dhMZt/TUP+obW99D1sxoHs
EVkrSibKJvlfbb0sfzT4FYUNuWNjRErCGajtpr32R1mNZ8vkojatev/cAeE77cugMMfT1w+5sjV+
aZnDe76mNuvu9UPrTG8ESNBe06kRU/pkzjHrbeBsxvS4W013ypvd+t1N2sfM+AA6w5OJnvOlr9IX
3V2dyNHZE86NYT2LWln9Qcs/ls3g3JmhxHo9MOHbKfgtnPYqoDcw3LCqH4ZMv4D+tskHrIEyiZbB
vi6zf9MVpoVSYTwJddGuc6Zuz8eh6Akq7Kh0Ba6ZEGhRgh6ch+aaCaG+jr32kfdnvYilpuGZW3jp
R+2Ge+J1s4UKNWIEG2u75oPGpQs73SCttHN9MVZAFumcD6/D34sA/uuCAXo+DopIk4txKtZ+P82J
uV8pkJkfO/vKCtj81E5JdxHW5mLsTPPfaOl8VLu6epyy7QkkZ8cldVUDnZIIKfBQJNRleHEpOb6k
CRW0pOwBkmTJnJ24S+pkPulr2zzWid0ywcEoY2e29ifqV39pitF82VpxIbQnBdNs3T2XqYp/vxn8
ww6Z0otkuKrg43TGB7+/Ak7Ooti1NRKbkAr9JZ/wySQ7g+UuAM9Pjap92Xe4Xp1SWAwaKeprweKx
AoMcEG6hMB/hRbmbpQDLXv6PsTNrblvJtvRfuXHeUY05gY5b9QCApEhqnmzpBSHLcmKe51/fH1TV
fS3qhNURJ1zh8gSCQObOvdf6Fv9pOapMQtAHGinH//mhW3+KSZqpPc73nRHGd1mpiWctxRRcKqRY
d2Pv3jAOeRsr50JaD272GM6PIntM5Lfo/b+6+2bYAKvX/9qR6OxdXn5Py+9q8jQnT4b2fZieuvf/
mumJ3SxjkRzb8lIMZXPXWu71n+8bkPNPtT5lPpJPPM8AEaFuf7xxY01crjVjuxxU5aqxo2E7q4u9
GyxtfHJgt5KJDV85HTQYo1MGoEHQA9WGQ59cN5UDj6chQlwzyw0kZahknQYvaAbiHsXRD8Np5XWV
SN2XiMyu2l6Q4ljAeG5UGIqWJc5t3ZierNGwoe7oXlVzPyKBVpzwyO5WCuXZBR1DxcHJNdHzjnBV
6y3EJesvNmxThfCkVGsvTbtjmzIq6sqyMc6sMNdumzy8W7rE+Nbr81muFOqr5vxwVAGm2FlmMq75
oSvr+TzPbEG2up7vE428rjmNH9ATRw+uvOniPOOERY63nia+PTXFldsjhi4IWPUHuwdTYdnjhRpP
+TlTdt/U8zeiPaf7No/rnZWyNTIvKs9MR5HXGu+hB2URXZiJRRu87NHoq+W1NMvnoYM4SVu/o8qL
6LT1bbtrVm9xEA2V3yvoVf0kK4h3gwffV/OzHY8l5gUaaROqboS07zXI+w+2pideOqKR/OpROX1S
wDhgHsNrw1yC9Mm1vfjbqZC/vK9Gt+l9057qszlUHs1h/BUtQDAJte8vUESUROztUtce/apHmPHn
C/hMP2AkQq3HJfCwstedHEslOZOtBubBN+IQb4K0Dp2oMQ52bQiIA8tBYdHMTyrK0pqVyxFjEPec
kSEi1cGoy2AgTBuNibNx+qe8w+eYoTYxKbNH+QoXM4eLOVe3/ZKf/fnKP7XvuGiWJEF5huJKnKrc
IhSZg4bz36dIRapmAxGK89DrHdXiiG38RK0wXyg9xur3f/d/vU7/W76V1/9uX7T/+m9+/lpWcxPL
qDv56b92b+XlS/7W/vf6p/7f7/r4Z/51X+JYzP/4Wy7i16Zsy1/d6e/68Pfyr//n6oKX7uXDTzZF
F3fzTf8GIfKt7bPu/Rr4HOvv/P/9xf96e/9b7ufq7Z9/vYLA7ta/TQKM/es/v7RGtmHe/+0LWv/+
//zieif++ZfflC9d/PbpT7y9tB1/2P2Hqduu5QKqMC2Ltutf/zW+vf+K8Q8T8RRfJYlIxHSuwVBF
2XTRP/8y7X9YhgPphKqLlDhr9VK3Zf/+S/o/4GnSSVHZ7Zx1mf3r/37yD9/g/3yj/0W4+XUJsKvl
ak7HPzR/LaDC/GMmwa+f9OSDFNOCgCKEl5dvygFaQeKU1bZc4pJ87JEgzqrK9xBObH+yEtKknLE6
LOFAwG4Xf3crFdOKTg8LwOxNGbnaV2zTT9fHE06KqfnuIbDRyX1cJYayR0uiAm0IZxxV87yjkT5T
iMnXNLR7v02KcJNqUG1D8nI2fRb9yHRMwUa9H2x3DMxcPyuT+Gawv1q+Tl9CqgOEj0xTeQ25uFOr
IPUfxDYFqviIIMwvOzPQp+hCU5MFZp/Yl30mOPBoi88d/rEsfbdxYH0yQYsJywCc7AisP5BsnjOE
s22XVX4ohy/kmdpqyP69C8lFWirNRx4k1LDu6UyMT8CGOjmh50pmjT3r/lG5HW3E0U5k0lkyfFqw
dndMmaIMep3R6MgkMXgxIoPW+WLB/QRtWa+GioFIFNci2pUn98OKL8oRRDLpKJ5Z/2DG+9OIhHHT
G9kVNzoLpG63u3CNMlIyp/SGGDaiqoSxt/RZkFUP8MijAzDhJeirwQycrwaI/w4DOblbZKVgBiCn
F6akpX+8vlCHS6sWtvRNU9K3KVFGLFGYkNumgBPCbVTsiQx5aHv5EFmUeAo5IRt051eNIszbflLk
vnbNiFuX/pxGzi0yDS/tRP2eyDwNrM5uuGq6W4JDFSg/C4FJnCtsPwXRibGGhIbQbypdrTkrnTAN
dCXhFNPPDJdbS72Zgjf6A/o2i9slyJM+3kyIj/ekczG3F6JlgjPstKwUwWIY2fU4FZqXEnGQ12K6
6IVyzapi7w2ROmdsvZUXYgtyLTpXxSzwxpNSvJ1nJuuGEx9Da9KOPPdnciAGnGmRgfEFhg5RG8jM
pRJu+6nSr+YEzWG2AFadosCQce1xMus2adufhX1egBNa2yJVeciFhZ5tUJrLit966I3ST2CcoIs3
030rGX5qdT+jQ8z9TDH0c3voArGmhWCrz7exCRdcSavmbODQ7Kbqo5apZcDwEdMjqfB8ar3ZF/bc
+nJ0D8DqafFyLDjoTvUDNih1pjm/OZnA1Eo9tZVm3AczJw7m/MVjZJXnKakwR9FnXwVCfBIa88yz
/IPQs9ZGCvT6j89UM/VJlNuqBFcDEGBozjOcCrveFAc24IXOaoJUfMx0DtQTfb9w+lmOIG3SYfyK
lvo+yT99vCFvQGSB6remBXy8FIfUBcKdIxy4DNBU9iwvz13sufRrRw3JOTToECnvth8XetlR+Igi
ywxGt4wCzU5DpA6LjkV1NPFrVtPlXD45WOAOebb2wHvxS6EmgjLa0ZytkJGVyX29YAAdR6pTgXNS
nWv6dmM0BFZCFq2NhE0Zmy8UybyTfIyTj2kJ1zJQUtOPAr3y8WMWZdQ7qVIpnjF+s6nfd0ZvOJ7t
LBdiymC7MjUC//C0qurOhGAl1kh/CZjXRJuRF+Ep0azXPswhpSmTN8+Keuj6LD5b5iK64uvy27Zv
zsY8w6FajuUjX/krMrGWOWGCVT6coQFSQKacr6N24MAT099TjrU5lU8/MeXxrg7yuGSWfJwm58bi
l6FxZt8dEd3EupJhRygbT0bZr9lJZwx6Bt2Qar6wGXg3C4aDKNMCpwFH0TRe25lMyWnJbRBWeWE9
+ZKuwKFOMH0mS/VUduCCaVMw/Ujx6pKLgNNkGn5oU4y6dbnjn0oP5VxnGzAEqwvLsgilSnpQuVV0
MLHDY6R1WmR+9nk1SP1CnZt5n4DWSobhNdEKeWDXwBrL6kUw9kjhYKGlUY34bKz19uj09b2omuY+
dAdaVKhYmHiqRSTOCLpBl7NMoxfL4ZBQOoey0w55Gw3AJRukg+La7Fa49FL3m1VW9TjqsQjszLyu
lBHkXq7rDyllRyDQYqU2xpiqx7vdmEgFTWNWvbCcqm0e44EOs97x0xoOfT2GT9nImIG5CHAPHExu
ucFuDkWUpkQnKkad07jvlDuFiL2rrll+ZNz1baa6V3FdaADoYjoB1avTj8oDRpKjviAVIrnoG8Tn
zrMZ34OHxrW/ijZ5sR+6Qrty1I7OTWhepBVjGOSi8dbt+FRysJlOs7eQAd6ic6iKXerQkdmQHBHi
Dx8QaNZExbCwg9ROXswKyWMzVXkw9rnmxVYtWDI57Y7RT9fO24epNG5LdjbCtR15nFROclpeT9eN
HMKDO920601zausbR+5v0mrT7cDfqDfiLQvVFhJjRx5603YXWtleT9pY+k66lDu9Wril9Mowtak+
H11unHFiepcq3FcJ0wVnG25NdXwz4M1GqaKCgItVT18QeJsiZI+LDryXx45wEYMawxsiCbhLjL8k
mTM5YYU7PRe5B2b8Damw7oViYcmfnBpcsCIPcnS8ktAMzA0kd+7nkco0kcTDm4ODB7qLGaXhmgTZ
IMgez3Ly1RTiTUStIKJZOtVfZNPcRXxgbq12OzS1uytkZHO459DkYECnsSN2dVP/SttoT2sC/2k5
3GouYBVFOPuU1I7roQhNz01gQUBrTLzQjoc3y7y0wuiqyKfu5bdTxH9q9Q+1+VpvnK5kDuWbRWGu
sjef1iOElxSz3imetFGdwTcjYsWtPLeMr3WmwA82n6sR9n2adGEQz46LFL5bfCeq4i+GI5+oa2xj
NiUZgSHgXj5HDAyNq5UsQ4o3tir5Q1NC3RtNltdo0VMDrzhoKotJdegyhRqK0tcFIH96fPBskYFV
SxLUzrhrNPw/mDhUXzWew4QAzj/fsU/EvfUy0bARxuJylvm021pk+MSjkStel/ew7nknfKkPEeeB
MdlEAZGbFyta+MrJXWWvgvPy5+pBN5vley71e2wGVBFN91YCa6HFq/VPDjxljwTn4ay23LtkrOb9
F5f8N+cIMr00Hd3aWheLky+5QdXWEa6ksBk3/T7uWwreRZ+Cpsf4miNfDkyzhjym2hgQ5EvHVCKv
2V5NxtiqLF/CBM+AYrQDVHtx9X4gs3kWESDaOhWXaXhKHm/11W8hWqUJuB0PqU0s1+AUF51ZN0hG
vnpc/vZ7sNX1M4F1gi95UvXkNvrl2MR+UqrOGFRTOJFbql8kUI827ija7aRSOgsdH55lE92TOagB
au2tIv5SySgjFP5urxhbsSNTpkf4Vr/IgWTtOiT+CkV/dI66+cefv4q/q9Wo1NBBwhmlHXTaELKt
qGmnGi+TWY2C5E9Skdy5uzDr81oXcxDNJqsdlrSglSg5tMjY8+YXXu3I7Is+6jtk8eTV52SpArWn
cwAA/uTYO2WFMqPGl77eZ+qOGBnHUxxkaCDrh6WGNjFzluw7PHWjM2m+WozVddxEDJsEkxMRWUHh
Zt2d2jqvbJvdfexO35YMp02hN8ldZNW3LbqZSoP0Usa8mJbebQgIaPcdRtQkDpeNIwhBTF0V9F2d
AnckJFdCiil7BP6NY2ZnACm9yh27lylCQx/X0rwslFTfj87yK0slbk+E3TZR4F5PLhSOzebSzsSm
cLvrNlYHhgxKBQugDw89w+2y6puDJIVwP5oDfeop17dRl4E3y4h9y8qjzKvXsWZNb9PSumknginV
3i/dKn0Q0t1nxnTf0Hw5n1wg5Joxv1R69dUJ1jiVPLK+wD2j64bLlAfkVKKcj1Vp6O2ieIgrmYVk
hddPWnvMh7TzRG0j7y2Vc1mZ3aYRTJLjYvyF/Rv5BqTMTF82uVSMYOmt8jga+qZlg2ffgdph5Rvd
Zo8NzSfRT1f0mDlEwUzedEZZAg3rePIJGdx0BWrmGsrFFkvdUk2+hr8kGNKquOjTsGIBVr5Y+T/F
+K0f2aVPihR2Dcc9bdOGDRrfWEWWJgamRTIxIetJ9VqV7U3DWQPAq1r63YpRG7CHbSYTe08Z2elF
SmVbshd4aZgUUGa08ABApoyHZ5kmwx2J7WcZ1nGvKI1LJSeSvMTpQMGNuyeZSqrAAcXIMJWLT3fE
3IxWEe3bVVhJPP03ZSjQ2I6PrdTrLwaf+iliAfLT2lnjlISAy2Vp/niAcNVQ6cseT6sLrtktzrqu
h5qNS9CjxXdt0R9/skJf7VRoIhiEyGUSKBo5SJY2T3a4rcqkOxsUOj4uTABPGpZyqKMoDJxkBond
6o8DN1HpCn2raAXVstL8mjLHeMJo/ecV7Z20+XEZMQ3bUQmYRhFN/+fkLOSKSkmTclQ87CG4hFOj
PWvy5paUE9jgVXzd5G+FUw37ZACb6CyFjauCV9BU5uxR6gmb0PJUa5F7HTGTPJJrawdjqg+MvQ1y
gaP4XgGguoWZHB7GFqsjZpHpeh6o08SMqCrt1XFHwLlGFxH8kBXVmzIP1euZcuJCR7qjjwtx17Gh
eyNsO1+vGu2qMyVcUyTPTt4/4DUImdJsSQO+kwZ2pBL70diEY1DQ59t0wHxDhGdeX0rpL6qzV5rs
3FUz3JkAjBklg7fCNEqZNKhfnTQ/tybNtXmqAbQkPfq9Sfz7AIMwKC0dZp6TrOnzYFbdEad7QnyA
kT6xLaSxK68aWT+61aiTfNMFsu+H+9EGOxxTX1hmoRzNMHosmsY9VJoyE9KTEBtom4ckT4AodNLa
UnW526yA9uMW41UqiDHpQhJC/vyg/M3WZ66DhPV5p4DS3h+k34YxTkSaXh1PIGMXSFOxRgEvq/Xh
tTARmTTmFLy7uBJ1UtyNQfoKogm+vfbOmFmRvriYtQ94+tQKnQeWnongGL92NX+7mHxuVL2peWpn
XOM3tRNtmeb5WdWSc6NImg0rU0HXLzuLRmYVRkFEFb/LlLccvOoXDehPOS2sBtSTNMhZ+AmkPsVM
9MoyYAWLqHfXM8PcJgl7qFRxsbI8F5iL4Bi6Hol5pCDqk+2D88aSuIZz2MVyp2rrCVeBdmIq/SGf
aKxaUdRu1UTLPXXCFFnVKque3b4ULQoyBUbPRsFYl6Qc2r+4r5+8Hu9MOxLnhUOzH43TSQfIZl6d
jz3NdAwvQLWyssTwET6SCA7xL8mvCQkBBFUirsSS5NMxmNH0JVgYosmBxVPE1+n0UyTBovX1s66j
EEukxh7VAuRCBeVR92269LZI74uV96uSTUqZQGTTrPXXb4ivyCgJ2+9ZFSGgG82cJ0vm+wFe8a1u
c2vcxJCXU9cMXjlZ3dk8Q6OhfcfCpdsP1sosBqCSMWG9CxUewmXNR2TZQ8DaV855US9PQ0qkQdhV
FwsmJWcdcotIu5tluWkwUNyJkFwlKpxGNQuEJtNwPjXCCsTCIXcyZzi4OudP2qvO0p4XEafSPlqg
rWXqk4IDwxuG+FwXjbqtLYsujLLHp52S2qLmO1SSd1FSXbsufFRbUVV/LCvhmyrgoYSujkQ4h/AM
5HjH+dwuen27iBQBqTLHAeoHms70Ka26KyHz0vo268W5jFv8Rkj1gZxNlMj60ufPyuqcLkxnH3Zl
su/in8wVYId25XhFLb6lte2Fem0+2yKnfZTm45a4HJ28kkbdKKZTXxcQhDaFbKxgiCqc8mynSFzU
pzadSq/O6ode7axjzOgiFxBc2ryG8k6fbLKm8ovTzyde1/pEmmLNcDEEqPRT9oHIHXtsZ94uoU2L
57Tw0JSmt47CTIygT4WXuHRcPM256VrcH4QZ3VeL4hxCC0p6WoMZqB313sTIHmShEW9Vqe5NQTdG
5MPPEdM9NFeAyrrRNHTOuj5wE78b3fk5Bm0Yaap+K1OVvkc5I7NVzZ3MhhwuZ+4eYxrIPtbpZVdn
4GCqafoliy650WoNQ32PFT8HdS6icG9OPBkq8CTm146fDQXD+AnRltAPojOVi4xuwpU0yTKxAaCk
Ui1+2EZD6xdtA4iP6rrD9errkRjO444xsjIoylk4dVggsF2VbnNh2ZXcaKIYNlUs75fFNG5r3MLs
2N3BjFrlaaon17dipJzNyD4CZBlwSFy4JJuJ9PscPYGyRDCKAsDWQjKvSVL1oq5JgpCc9+NkLTdk
4GnnBp3wP685f7vkQIelBiG+gVjudRP9bS1nfUyKVofIYpAr5hkG3RopY5cFhgEH4Ws82K14qqOE
HnF0jIdMuZrbyvDDElNnnln1mZZZYBhmREoDbRC9FNY1B6fFSwxr3I6kYvkkBlaBwaq5tZJjOr7p
E9wopVe/QuP/TWvZtHFQUhvCFTedd5LHbx+myZVpyJkG4YPJ4k3SJRex3X0rkvJ7Z4Yuezz5a3wL
UAvrJqbZx8u24Bf22ix8ng0lurFWDadQQJ+keXvUXVFeAYhH4qPvEfzPzwPYhI1iZS9SG5Byd0tK
rkiFi6WPAiWeOJQ2xdPQGT+IZWMb0hBRLvGaVS++K4QU7wv0fN5E3zoc0+LWGIgeyC0MVWFbcsZY
LDhyzbYGJOQX3WSc0VzHrLIQZ+L2TcAWuG9mgdq8zcbNn5+DT2YxDk2833R1sYvZgviej89BHNF+
bRPGpRY9DX8c24uktZ6kQgBdOqT3DFEO/za1KyuSNr7pNnE73pv99JzimN3kmvulJ/ZzmcElMbjl
OIfCEdnvx0uKBrzZxtBJ1IIRDr/hMaoYFDQjwV9prODlhBgtx5TQEXfEqq1EdEPdAaJkVnFho/1F
2fMOG/tY9liYXtfhPn02io2T3XkIFUvGaUbTRKPfywW3hBQU46OkdZp+h7m1Bg2hROHT9P6SREG+
OuDbhItOC8BF5Hq/krm1mToHOJQyl54SL7cTDc+bhnigJXU5g7L/1Tl8XRnmnCkbh9pDMegbL15c
YGYcilbb2hMnAj00NpGjBNhUbjq9ucnASF+M83j35wfDWD/Vp09Nz85ejTIWTsKP30Jnq2IeHM6X
FiPwuB5XpIqzd+2433ZuASOyIkBlxsBNW8xMAwXg0FURLbd9XzLhqap9mab3Hf7My0yaMA5obe3r
lCBI1wTjPSwUGL31rEVmMJAv+UjbPiQ01AKXrQHnNXvTJ1JhIHaSj2dM3wfKpy82ub9pnvLF2kyV
HVqe60ns40dknFHEJJYRQB6KZ1XQVZ/t8WpaGg4Ca6t8XuAdQKLxrJrtvlmqNyJVy3+/31BwNA/g
RMJl9v1msJe9kmysvoz9P38Rn+RQvKGYw0mS0tELGEzpP15l29QQJAZaTpk1PNCB2EUqouZUX4A0
ZF4qSXFV45gOI29iQXC718/TPTrxR20dDHP+2iklWsY0GSd/TM0uKMZk2vTiJimF2GWO3kPSV76z
oX2RDvQOa/r4CAnWlXWwua7MCB4+XrkqxYJulhd5JktgL1bqXQLmEY9LnPl2MxZX+YqVWHKTTEQc
CaNhbmzDRi5SHqBbfJlT/vlgyPUQVb7O08mCfmc4/rZN5HFmoSulQO1d+O45O/g2Hc0kQBoRLOmk
nSsRKoFREfcZtHfqEf05huC+ez8PvA+vcZFXEzzh9x7Qn7/nvznqobYjPWXVhJiMeU/E/ZpijnmB
ZNhzx1A7j9TJczNBUr10nkKaCTuOtCH5dHVDLUjQBD6eWj7MqnX/5+t4V1OcfGsOTXoUUHxu/ufk
eUOFnFhjyWZq9PVTuLjZ4rWkc81js5Afiq1GbzU6v5aTB/FA+hLpJeRm1xy1R9hKJLtqBhje7nbU
1pEPJ/RdFWIxWSoIiri4aXlYLuJBFH2SsddO1aCtJpT6MObZUj20WgADa6sJ0Fbkm74evymKQnMZ
oD5iSeO8cmR5VFsB+CNvl+2Su+6+yM27QU9v5rVy19aA9NShr2M4la+EPT3aorp3QkulB0QIdhK2
neeGlh3UCjb+vDWUwxAu+vbPd/JvVD4rQYyVRaxqMudUY4CSJIyjnOGMXRTF3nkMhT4dQKg1Le1S
2qxlYDaGHxvFQR1VUsjH8vpdb123UUhAXPqlsvLzC7AqX7E+UiOrLOknHbQSWodboYKEwH1Luojj
OcVPo1SIuiIvwCpcb8xG5biUkd80HXtNXJzH5Yzfg+rISYDVxv18RPPhQ8PZ9O10F08JIcJ6eJOX
yw73Mpbj9TTu5HFPxHzbIlpLv1gP3+NITp5PmiEkINLa4X19d3j+/haXsHNHFebRlAwMTtOAWczE
TAljltkwMhGIeL1MpoQAquvGk86gHbMmD3AJcBTWgQHROLmtYvunrItxzwFU3hiLtmnAxByTBheX
4HCJMiELj1OR49EcpuYsVezrhg0h7dOD1s36mV2SICGMrkULc1tA87yZQf75ZNqfGw6b9KyI6CFW
qsI3svLFdNU8MNuqvVnV/b6hD3JnRXYeqFn0lWXq3eH/8RbxwOkuIFoDzu6nRk0ST9qcNBWafXwc
+3e2Wqdp8VG1tHb28oqFj4JpPUvld8tsMw0cTWqNCcJ/3TXkck7okSzba0V1K4uWnOQmzjb10ky+
UbS+q784Q2Zi2BztgPSeX7SltL2aOT+MwtEPSA3UG4Jfa/zyxE03af/UV1NC5IFIMLFrhOS2a1Mh
ntAtZELH9QpSy+xIqW+PiLHysygd8mMY5/lxUGebRvsEp7rJ9dvB5l9M6G9dEfX5SHJ6uROyBbLu
zD9bc9n1OLDalkA32WiBYc4AZKGuBrbW2UCIuqe0W9kYAtOXDneO6fZR07vHCnNjldoehyXFS3zF
nQ5GbVc3RP4EuiMfF90i9JBOMDN+ZEkxgbCuncJdj0jazqiEjAQWmAmoWumP9KGR7Dn1WSWS5qCn
3+XyI2nWdnvZlFt3jQf+9w+uEXyx3qz76cnXTrGga2y51DPoUD/utwhk9LSGMeUj+CxxRdJAbrJ2
JybC1LDY49cSoXPbw8APu2S6ZHIN9FOnVrUuZGxO57zAbpDSWvSnpXxCZpeT8+G8fnGV6yJzcpUr
SoZ7hl8L9ePJPhcRJlq0PXe6AOoW2Mr0IGfUQHXvWJhIJezrmPkvro7cy2ggAgiobqcqVPyuYAT4
54tZ78jptaCt1ZHZWsSJnd4xuzYzcAu55GShrAEgGDOLL44P2ufhFG+hum6payMXB8bJqls7WbrC
PiPfWVTCeDhYkueAzPO8jgm5p28B1aqAu2aUlkTJbvNM0yRRB2xvcTb3gRZmv9yhDs9TiErnTUpt
nevZgfFzVnlRUelnnaHtXIq4zjN4ys/lbqDMObfn6WcVM5PqZA+mGMHwOojS6SSO8ysrd4wlqaL7
P9a111b16BXZ6B5V2bNy2tWww0bEaY8oNpxDS/84z21AWWUc9OGuDdP+fJ66eCuKdvTG0XgeTU4o
Wkc1VcQLXs3sxTbor7kNFxCbXeSH6XbMeNhM8q/39pyQg2A/wpdevCqvDvqC2LKuQ/ICZA9Vbvxh
1Kp2VmR4dZCnmRbR7FPWkQuBSIe1INxYlOnGlEcHyiQyo6L7aGkRESGaCjJXf2wFT1cU5iKIrQ5b
oKLeWhmdyryRF13BmS2JOoxza7J05i43dUO25pLI86KZL+YCpUbfpdm2rLnwzArReyHrGlLnYihw
2TmzmW6alOliOaQsfXEZ3Ur7wAwSZEV8HCo3vhxyWvTKEN4pk5r75pRcDWie9uUaOSpSTg+1im3a
TE3tGAOF2dBHAE4m4RVCF+3cc14KGy4mSalwiI5iBUyPRePZelYfIqVSj3rt6J5pEJ9BQ82CFVFb
h4a1Szqmspt0S/I9jvlXr++nSA861DoxcqrGd80c/NRJNA1TMfZCRr5tmy/vTCKgCt8bIYw9R6zK
016x1M6HIUmNXciE0s9EoZxnc1sGdbrwdSWrLvYdQZgo86rt40yoC4IMZZoRa92eMyBOzkYEL5hL
oUKOBHf6plO8thWiQE6ITjco7LO2441VI0ADdpdRWrXYRpOjvYDeHlIE3dC31WetyzGxZiI/Mzv9
MhaxeqZPzeUYus2N4lrLDk5PAUYX0Fh3QY5Fv8LLVKuUhyh/Y3iYEqs5VQi51IS5d2VpkMT3wonC
g7myTSNSvbfsaOC8C0W/SpLauJrcBIN7d5k06uzF0B8uNdGUl4te/ZCFdTnRJUQENdX71KpvQGG9
qO007ySY7CTJeLUtULKZBhmFDc2rR9IeqpnDX+iicJT7xKJwLiYLdSICKHjnQcsnDAc6zHq7tu3q
NPUyFEpB6i7DWazJjIY35Dad9mNDsWRVve9KzHxzRwsccZW6WRpzZNBfWYg+rIGwJUhuTonY2JiK
bU7RQJNwDKzKpR5q7HA/MkqOas06Vhwej6BIJbJL0rntHAmIzDgMyOKLs7rhaJ8aEgImzuo3AGy8
9i1PdreVLThDSI8xja3Res1eA33XlNo3MiSHbd8K317m16hF0+So1bTOMNJNHHNWMXPxiIx58Y02
Zpd3+70xYlFUAMkbS/RDx4/qV7H2KoyBe6fIlzJMGbFVPONlRF5JqyybtGQk3kRK4Oql6iddDSo1
vKOC+1mE000UyoeqQCS+9NdsZGCKspt2HKYNAcManYNlkxjRNxtjjx8+0bBKobbUCHctmjoujz7j
qM4LSRpSZr4FOcH/m81yW2VaB/9c+UmKOLzJhUWDFHKK9AxNX8EcLlGVrdm2ZyCkV3L30HiVbd1Q
GnphjMe5ze9GUfQBfiIdBOXCsIyU43y8L0P3TYd9BtMuJCYxRL0GuPNVzJE3d3YCfjKmcDZh3hgA
wfLF+GFUQc9T6Q0qtwfJQF2jmGBaZnlxi+ekKu+mfNgoGQR6TYTgJaZ4vZfqS9WRadK3uvSUqDs6
9zEyMSJU0ZgR0UhCBtGq1WIQU15FFGEhTpbGwbtCGy8yzKc2r4JWq6e9xX3sNFJaprJNaL6qz3MG
HEPWi6fWMCtq667h4SCLBW4RgDQfh90G+Ra6QCY3BXPRTWKVKhpEC8yGuKxFcogLqePxT4lpT+Qz
mkZwPcqF4gAvNStuDtoZEjDQuKAEOPQjkoJhpteYycQ38AyMBTOJhS0/0CrlOyvQ05xjQyM/FPwn
AQM4olsvnQXHJSJvEtu+Ymp+mZgl9IQELbECSS+JMxqtsdFgLI2uIl15YTJ9BCkf9BF/Dceg1rMq
IumVMvRdgQJ9aKMlUHJvLvp93lK1VnlP6rLMnuQg7pYqJbIw/qFE+nW25vJBMH5L3V9mm97wkDy5
Dp821MAnUzUneaqRdG08hO0Y+3mOO1SR9c+RhE2vZbmzo4hUG8xFhu0i7s2+qUZ0loD25GQ1ZJui
rHS/t8myTl60RIGYxEfFiKdzxB/e7GQ4SycOAbbk/9GyCyNxS58JWuoVBi3PWKa/xqbkBpvFQ6L5
rZAXesKv9nNNIKthJ0EUySupJS/uUt7FIVQWMTBcgem8M1oeB+784FviZopN/hVKFsicvC/pFB7C
iXpRwwWL1MD4qVfW1pmaY9/pJPXE+uKLEfOkVibHqIXVqjbP0VKcLx3TbJGF16lh3QLG49zgHFO1
LpleaTRtWyvdKrRnvcU8+z8kncdypUgWhp+ICLzZwrUyV95uCJkSNoFMXMLTz0fPZmK6p0Yq6ULm
Ob/NShKdLRsIVIo13+IfSGSs11Mwe98rdQfMryPUXgBXF5Ew2d2tnIkbKVbTKwRo2KQfq8THYq4t
QrVmQLEpEGy0xae2gJWX4vm/15VPMCejhSTQvMRK5XuU2PEm0SPDq1xMf1E6xmOg+I0PIZLiAI+m
nz7acnjm5bnwEGb7oO/Q8hDpgYs0o3mHD8Oo1V0mh68OvehO6X+baz8eLaY1XDU/K+kCPNZFd98O
4a/nNAJYlJyLjMw83xHjrqWmgtOEMH+PSDup+VjEo49qE9w6+qJyIYv4eTwmtSTH8RFXD94ymnHb
UCibm39VR21MV9QfIufb6mI95NWAjraizCWLiuNUlfu0qR4ckyBW/PgEdYckP64rbsOV5rATGhSB
eqc968rlh0n1F7503mG7fQt8ca2F+tJQdHHhvFlG/zX2IZbdyGZgnH6zjhOrt5dLw2lVtygX04oP
GjvbMZzcf15H1o4xJU0tODCz6snsrKugyZ+iOnuSoeMmdc8pH9ILUJYRvTZG94vH+VEE/WtDC9MU
ErwgV2ZadM03tlncyK0kxwz4rZcrCEoa8e0t41V2jod6Eni/C40HuwtOy8xxS9S92N12rcGDa4Yr
XyrxbfLai5QIWB/wNB7Rt7kIHvlIfe6higjFFXStRmtjwegbkF4Jml8qDoZdK9oRpx0n/CGINPRz
m0HKUc3B7dAeycR98Kt7o53xFhoN5PVaP3W9Qd8h5SOdTOXO8O6M0at2VAO4OAyb77xcmhjMMNot
Kti3of7pKnVCnY4jY8qrZB152KxS3huh+lMhj6zpCGrbJoREGfV3otwZC09qGcxPaTU8Kw78eEo7
9DYdFO0AzA6s8lNEwTUeqoP2CX5dPaPGtf/WjVGEqR9tXz4aRHINMBKL89Q09jsWL2eXYrdIGjlf
d27F5dIeFmK1Yj/nmVF+m2QhLvKmc+bdNCE8CnW0d6ZDZ2cy9mZ+vDzIaHpHDVZNfFiZzKh9dt8M
RemisqtfoTVC+oLDNF2T2ZwwBtl9iISSXO///oPvZfe1s19XRpRNkWpHiNLpoN40I89M0j9+KKuE
knaGfGshGDevY6b0n6nLsErOJO6RDL3J4xeUECspGxuGJkaSWiza2w2Tips2+gNBuprN9Jm2PqyV
qJE8g7OgNvlQmyG8kM57M69qp8kkbkR+F6TmhzIJt/GCHt3+5H2AX4GcViCuNPBwWXVv8A/v1oIj
CLNIGptG2PEukSE1frVNXiaaDLE4Wnp63Fwe7qFlygGxqUwf7jMC0G2j+s6zJc+zlTVJGJJPCpQ4
DOuWo1w+uhTQp8VbLcDn0tdQmJ9q63Wysnzmi9gfKW93SL7Prgq7LxcoxmgVKmhMG1PUv7cpqjOq
Yq9qV3exXEXSC07VbsARM0rnbRDLJ/kUBY7+7H1W2fOycPm7DSEdIy+2mdo995zm4wJ9mS2TUAI/
pyWnzAC1yNRdA0Ps2SXAkcQpbRZMXyppxvXPrxTWbZuY7o6l0SdPqPRLEsF9zHSrLa91NZOcSppw
3BfjndFtMSQaGRbjECpU3u5yrZnQGBEWJ/pVnfwwIz0c0vS+D/ED1WvO8uxld+XYMs3RV74f6kcx
qZTmQeO3NmHeMU1MxGNzy0lxHUw99TOl+VSNDmYa9bXO3JN13b4bruLZ6E1CjorwpRvwdfH6YVWa
v8KZbN3Jo0/cgWeekWZUVb0rfHoasqd+gGxrFxHn85zvMhc6F7r3YA/McDQ0PBHUviRi/NdZ/nSZ
ovzXJkWh5/1LLfdoUl8R8wi8+ankbPOwfRg8whWMv5WbapcS1iV4SNHo1GG8CHRWPKeFFb1lEU3v
3kSe3sJnyDr7Clp529TR1xihxRDCDHcrUSRx1FH/EOHCkXb9NUforyx+4kmUTFWo9uBDPB4cLgm7
rKOYAI2eFb1LS9A9igQJS6JB2Dyg1gbBXSViFe1bSSEsrqmiPI+rWg9BWT5aff0RONyhlFk9N0S8
5LJRu4KpMvayIIOWXeZj1v1mJHmhR6sercnW+2j9caX8c0iaPTiiT4iowWVELjKvcka6xegkjQmd
sTZ9k8xac7bHq790VEUu3m4ecuaXji4GPTvq0ADgHIKCE40DPQZIAWdt3U+BQDWHLLqyQ9LJ00IV
yWA2iWiyMbEWqs1t66GSHUHIUCV7WjeueuDofTbXDq03pKO6wjx7MCrkwzuA0baZk+jq2DFdJ3Rb
6D/LlDV7jn9Q2IZ2LI3DXsyf9HHUSGLYKI1lOogJwRE+mBJVyI/M8vxOdnIrJJxX1Jto/HTV7KRP
V8KA7UXm6gTnPV23tk1mUkgHrv6GKs4OBMdDB6noQCBheTJ0sItIlT57VXY7saXG9uIBJEnsO76r
3tO1rmNMCm3Sr8vJWp38/wLX1H6AF3+LfLY5+txoEcqyi1War6BqV75FHdCYrQA5wZCYYf6+lOLK
VIARNg9dUdP8ahfVj6DfARMDqwG/6Xg0f+Y0oDvRadyD3XrPjS5+B+Ld2duiG5f0Ka/obzrtM7E3
JllFxBDOa/fLJnTXVXbPOaNQmWtaXgw1vPMHm1hUlRuP9XNaZ2bcY2hLfMkT0WJsW1L5rkVKq8zg
PfhZnsWOMsrYDbrbIetRj/FRB0LFVRA9GWM0x9rigJD+dZ7jph/nnnlkQQVmgySOYiQCBGlSlA1Q
cgsnFjs0Qzyn6Gr2v5grU9bFttg3IIacZnkFUz1AYfOyPxO+rZKsDT51iYmgoLBDDHsw5Pw2hQ1p
5eiS+ie4Iyb/HAokfauXTbwl3dmQVEl3bhHjTPiaIiofqkZ8KrNiItpWuJwalGIQZpJFIhGe9Vfm
oJl1VUhQLo7baTkDah1SC76wneRfP+QFd0FFC6o6mTxvVm0dVqLYOA1oAZpnUuoN6lxCn1suXXo2
s/MgMUenxLLTEv5eq9xmBayRNIbNfUZ8w4EXRBwm1/0cRES5EVndDLXW9xgAUQVL6nBqDJTAYaOD
Ps/fVkv/mhrXd03PkSLCM57kZhfkMEIhSOLTkv2j7oPcuSk8iZUA/lGUH7IqT75XUZkzPi1SPWpi
ubkd02T0FglPEmCxJafupszoqaogEDKFkzTP1QvLJOEu+HAsCHlfi5NJzm1GIFRctMNt0FjVrqAi
W83jjoyVOKoIrmIh201OR/eJrspDNg4YO2Jr8f5UsKo470oCvWfnuvIWFCVW6B2nTh+XaVanAomu
t6qHyuLvMdFCURs8pdWWxi5VR1EeTvpjeVuvJDZNVtRcCTtzX7so+jfyaMV+oCYuUIefS9BTxmdX
wALPAFGrO8fK8Y4d+l/UB1gLTK4DSbMAvGaNYjm8GJ0V3brUpjRKmCDHbzha+bSdMrh4FkXx639w
RdteCFj29Eh94cJdmpuRIMw8GYyyokbLMvYjKPbOseeKVdl4yWxJZoIdPZPuoJPUW77Lqr/P+vXV
nsr6OKB9jdccDXSaKwHrF1wCxi8gbvitaVl54bz0dhS09oqQbFMVRJwI4imiwpWxPPG3/3HVcd2Q
0+n4j8bMdFuUd3BtbdIWPaWYy3ChN9lhM7JnNPIA4afZlf1ByvElI4o0zcj2LZY1meohSFoFzJnz
0soO33aOlfJE0BFNFhVhGIXAyLM+CUTJdOQuXxXh3b2Zod7Iqd6ppfgua6PY5bh4jC2J1picq9DV
DYNL8Sg7vjIty2WsyYh0RjquI/SzTvk3uvm486WqkbYNu2huBYlW3e0sWcTdhaRMBqRsc/VYS4j8
Nst+1jxaGIc9QTd6tlw7wdcU9MVVZaSfPdvnOYW2cQ1OWd1K0Fc1PnBhfqYbJFF5bcGy4bEkuoRX
SjbYJvzumq+1Z1huovVz7tIHJvshnreCToQBh7F4hiI8+kQixc46IR4gmDWbGbVCcOL0q3HktetV
c1y7bZWokVqdYTy6TQEiGZDobTi3LFUvjbnM3C8tFsec3xmjj10gVWa5zIe7PIgoSbbZSB2bnnOj
OGQeXExQWrf9YD0AnL36GSpNHhO8QHlwxQGJgzwDDQwKbgjn13UIWUAGu8sbvEBr4V860zi7nbgj
oP5b4G0ehuw3aqE+3OHBpdybAIQ9IZUP/iCT2e9lzCY05fNnSyRLwj8vYAVq47n2IXJCq3LvHYPu
H5METtFmX5hql6PdpOemMe60CO47SxEyb5GHZVjtzdwWChgmwfS4jdm7teGjplwqzALaPdLyey46
f9eX2a0KROJAL3FP3w/avRbz5N7CzN2ubBfoyKtzF1XVFWnxyPWz20YHEe0oO0+l6uiY6aWJjHVH
jhZKivTBzFs7Zh6ioyE8luN26vR3ymymE7ckDGgQaiSX5Tl0l+JI/wDPV+0c9GqxxUviISQlCo2l
N9+jLJkAa0oc5C+J6jy9Fmd+lGuENQ222b4v4zAMHjnDvmU9x5N+ThvQA1GZAL+TYmpvxt+ynm8D
EZwokvoEqbIvrlt9k2D2DX5NdHwDOeMre0WTXTFgN01iaXZ/TzE+dlslGtN6k0T86lfxgXCPFcQ4
UIH+w+I5H6h5+rQVYbUI1brrluam65pxEy2gfVV13nqYnC16w/xT2582h/GfHH3SXaXDR6oQlpgd
TefMt1wnn1QrBLcelVlx5yjyvtENwEvoGzEZn/OWhuME5AYYwyBxcvR+Urblq4egLBDUUPkO767B
0NYgVT56oQnFrELUdW9GRZO1l9L1Xg87rcmzHTv5ZZuq3g0rocPSd0C8070VSbJbDIeXsuNuo3k+
sYsbS4KDaX98oZsHQIzcHCwSgYkl/cKmlWNFUDMbZpTtfI8ScqdoqiQda72vi2mOO20/0OVlXJdt
XSat5jpzUs85CULhYl2SI6pAjMs8ooAsh1tF7U8jdaZZo6gospeaazVn1jVsfXClgdM+WMF/zSdw
cGlsjiXVF482pW2uH7yQAEdjYZLTBbH3UVFBidrUVncBEkLC1DJQMAPt1I039DcF2utVcBggxsB8
Xk4sLHQGPiwN0mAzMxDcQDUp8Rmlmu753OBODeWuDoyPgJwXVNDlN1O2eeXNSgt2enPYsjFp6vKs
S+DKS202w7E0Ifcp9HPiFctjWYNTsBgGsezdW37o8GrJjODKtuWv9sv6MBhia0pXHDNLB5SStwAd
3egffM/+9urVTfoYV6MgyNN85KogfR/yEeW6DP2H0S0eihw/WohEqUFnAM63QxzTgHTArQ7deqWs
6FgW0fIYud05sDiJHb2IvbRAyhYSBPbE3bHcpcYlqICry+yOeq36YJiePOSqBods2vLTbbwy6YL6
pdp0NEPVvxtJaggRO4aF/N1hBPSiQxF6ZJvisdXBz+hTzBIJkdhr+Y0v41EP7rjf4CkuEXXjYAhj
en60SEBXOru2uTmKwW3/DRPRcXJf1dMnyQxirxYYO6hG54YTch96Sicjvlfj06ZHyAjWHv4EqT3o
tbupytUprMrr3mEhGmeK4vNh39uS8NDCI5uI8DcB1NnmLlzJgHAuED55tfld3cmrlWkEBkTMuzBU
V84wbb9kEDKv1Zfas/45y/gRFUxqsnb9xDCXE9D7a8HDc7FV8dbV/icXhL+DQLwTDleF6nnFfOJI
SZYrE2JbxwThI8hXH+HrwBGWS8NCAem/FvV0i/iKKIzJbfZK3hYUTKQYNK224iygoboZjXvZZC91
8JO6ZhzhB4APR+kWCBcnjscEgYMXvLgg3yeNbsz5LqSGh8O0MY5laZ7cjJyKRqGHUoHx0E19m0w9
3yFc8p92UZfJkcYxNCEwmh7fCqqnEst/Axc2ij/DwddmGuVXZoJwN6T68Brc134j0Hy7836YzbfK
JfPdF+F3T44Uswyb/lrwXTShRgkD1j8Y22ffNiiWbCJupqrf94GL32Vrb6O9aK24ZSX3+BRVktCZ
wWbQAbxtA/Da+jpV0ZM3TDdDeNW5EyMw39s2hGaQbxkJXezTliD/HePgGLysWcYz4dJVWr1If3hq
q004knoEClg49ee5CDk5kdHB4EGFRu5nhipp384B9ZTulfJG4xWJMfkX+JRx+Sk5EKFjwQxg+Yqz
gT6SBfWqOY7y7HXEFXQT+3JR47TymgITMCNn3LqEYKdY8nrXbna5Y9S7zjZeFob2LGo8Ar3aej83
Fpx3x71Wrd3e1cAlnN4kYU5ERC5CguRyq02zT9FEuh4tDhmSUWBC6WgJCXXRZrazfLgwb8s9cIby
alF+hqINb6Me++uI0Mi0J5B+nKcB/rVIVD6nZ3DxOze3bk3Hfi+asbvOjUzHnRc8Gkre17074WMM
aliZ0jyUM1UaXSAOs9kZe87g82TdlhmnspUtZIdwY6LbvaVf+k0o8tOZZzwjKm+KxTuaS5QdpAub
U87mtwIWPFk6LAEnMduM+XjFEfeVkeyIqdSj+WLe6Y2rSKn/TBqtP0N3uh/l8pU21D5bxOCviKdi
X7jpBfsEaFQfq5aA/WmM3rTJBeA4n2NvUG0Y0fUNS3/yReadWrzLgVxPpOJFV8sQ/gxF/WyH9EFS
LMK6WtBnCNDLJkUzdTERFNsGZ+TQco/Y4noYEIVVw9GCcyLaA4wZ1IiMapXvCfKlb9YmET7C5kPh
DZNno8Nr36dZxZjX52iWN4MIjOPsFB63dAOCXPyjMbLFWOF/y9IPGFnXS5VmH1opYtItovMCXlnc
kxlzQfgncwER7PK3g7wDN7O5TkJ0sifkg+ZR5f5D6ueHWhsUEikFw+CbDsKhkgV8uWM9IIAF6HrX
L0Z16OeZi5oEfYu4NhyYtOKkXYmDzRtfI3w+j0Ft3ER6OffK9C7AoqfRAqPxvPXNDgkvzww/Hhzu
535hekajdUUaM6q3rn7p2io4VrX1MqzSomEFx3Tbs3ev7a9b0RjbdoS6bD7CSn+upvMdiZGxkWgR
kpk+cho1Ti6wU9yQaeCPpQfn1X1VC2kCDFoU37hnQQANFNrJ7tgm3cyHx2jm5yo0boxS7SMdPjcR
pHE4GEBbYA8kp/FMR4xBCPrxicj8hveLI6eExNehXR105LzgzsO75H+ikQCEmKonnbOq1Dws/GKw
7zA0We2/0BavpA8NXFqtcx6q8Z7LE1I5h02XaXjxx47gALKmDGYooyRTefQ4FsLx3AoiP6mcGhK7
gj71c0ojNGUR7V+IxuOYKy9jjR1//LKSN2lL/Adhg1j2y43SYedcX3Q1uKcy25OmS5x4jRHUcQw8
LrQ4uCAMmCYfR0Q2iTs4d2M3fOJGvEcDg4XZXMHcFg0Vxpqs8vDXJBiTwOI6APHFHHegqOQXegw2
l/QGSznvkdlR8BFkfyRO3ETYMk7MQCCPRIInnh32OKPOgXa8fbclAGqIYZ+QsWSijjOhY3Y3Qbdy
EcsDSSEvOPWiAxfIbZ6JLQ/c5t6r/HsGrmtt8+YOoY1flAMEhgIecFiIXGs23Daw2F4wRDFshmsH
NU+JebMSjJW75TOZBSQBDHeIikGB/oth8R+aZqOkYSr3mViXfS3nl5KBoXBJp1qL5r1zkXJb7aiT
zgb5UtHJZIiO1wlznasBozBN7murc881+UEBtD9B0s4O/cohJKC1KA2bp42ORVKFCzg/bKiSwsXt
qstpSTQKQtf1glvAMR6LPjpZ4VXB1U94SRVXOZwjm9+JLOoPwhv+CEPK4cd7Wk30L2Lv1YMLcsJP
siOwhpFJHjv1LXDWB/9vAvqU8devbRkXeXOK9Jq0vO0LLSDBlI3w5wVIRko8IWWZoAdi72jGasqm
gfVq/nXjv/DWHUdT08fo0pcy6ergOO993j+bI0B0iV6UZmdoI1EHH6nsS+Ig/ppW6g+1uGeM/M+D
XNyrNLO/hj67GipImrrVX9IhKDGozlrersA1m2CoJJ0LUAimqsyaz7rUpFNZrZPkvXt2lkdh9G8I
1H634vCkFscedurkl2SzuI4FFYVrjpMNRHDxF9CRbDrprvuoEQKcnaKjPJQRbvsabhFV1IMYR9+e
bgLLwKjpfls0spbAfr3yBiQkVDGkA38+L6tf6eI8HNOcu7V/UtG1xX8bFFb0FkeHOQ9J1F/3lnks
1+Le07m5M0yQ8jxYaDYPnBpTkjPGjlU/KHL1R1DOhODMhjRftpY8dJAUTf0vl9g3yjEXQfyG4cE2
eJ/IgGJRGvuBKMS9Zxs0varhMM9vZLqTuGaxmY1rfVTDtzPzXltdTz8zbCZe62wPZv8EhY+WPNyZ
aupvSBBrCwLM8b3mCZT4uYjW50WYP2mzOTCsMCmIbH+MhHHNUcW8V5SvZJ+8l2H/gzmS5hSKyrPi
bQqjh2oELiJC2Y8r20nWfgmS3OE34W4vnFCdAzRRwbADdUFEKNp68n5nOj/wTxaoS7qxIqzJsiRg
z68F6Ao8JyksJa2g9pktlpVHbS7m1I+SecGXlOfNPl9ph25nd2vQOFdmDRYOs+n3tHSjXoz9iTYT
00mkDRLiRhnc/eq8lznJ9TWkYGtUEJh++BDMzNFYAMAsZ9jDyBEsTYDNo8z3fB04boePuHP1iERf
nlyRj3TYLT/IPQavQu+WVnRMkBdShrRo9wJbwIK+twoBpDKNMXRc2HU5X6KaRJNgsTmugR6LDSOE
477CAEflikelSagWSdtZ9Vxbkwcl0cDLpf5Dpq2dN44AaKHTM9I4xzX0b7BOo5idu8SZNR9gvv74
oj2gdgYSQAG0c6zB28lo5U85MywRKOfsYkAvekroVm3SEROhBhvqD+ILQ54vEioHUqWcxuOVIQx2
LHuuUxNN7dDXxAKFZCAF6NxYoZmibc2TU73MUOHgWNYn+5ExFNxXPi/gPNZXEdKivVbwRkVjvooi
lVRWVfGiOaulgoohpkrEqajuzNR55fw9DhaJblWzfHZOVKHHWoMdCkCqfPk549lDC2ubgL11Ez7S
dr0cUxQjbKb9AujrIywY2xIiEZAOm4j3OFJDGdkrjxbB8oxmA3xBHR36SN9qn1JwBGC3Yo5esHGR
KVLI3Trg3Hdob5lQPhUtf9WanWjz3V73Hd0ccn4XuIMSniveZNCRuDPpFElXc58FZr7XhrV9M8Dx
/sOpPWPf0fLX1l6HpkHsCOJrkCQhKJysguMgXJJ+XkHve5hrX/GHuzfI1YyaJpiNBXa8lq/EvbcH
BjkMeGsDbqiQUym/OqFH5aG30VM2PnfJYABAuSjhlFyao2ynS6RJd2XJsnaaaB0k2ZS52vRlZNoB
Kc657FNcrAKcMPWR/PgeW1JKzSn5nETujc0/x8jeZif8J1JWImvYylHK9rlHLEObZ/fhwy9oE0Cl
CI2DXzrvbt3SZ7So/UxQBAy8mSZtiH5MkD+1L+DBubOcDJ98G9dEbRCWzu8vc1tCkXJ7U+MN08Fr
JlSJfsOarOd0y0tF+YL81pDFqbB5B9OQY2ZaKqaa9q7OR5HAh3lgCd1jbbfgPby1OXkd6DOgVdWU
XoZGvgcZio2ssiENOhRsrIElgg8ezTPM2xJLBLIHG1Yythzp7slY5G/tBcW+m52TmkESbXjfFEJ4
999RGRYz731U0qBHZnaee//msj9NTgWzTmGG065vQC1WMjZfQQ2gNk/NdssWfMpd1e1FFVBTZe0b
uE7SSOk51ByPdDKCWYw9kViF4+0IFoIumu9s1q/YDBzgBjZ+jm4mfy+QZwd9BkvamBTpCHC5mcBz
bt5rHnMGPcD52EdohZqX0lZvaO9FQVlo7i3XyqCZXGRoHBw0WU1r7CrBtUoFTrHpXYzTsLWUpl6L
GsVejwBuSM8Kuv8ai86uqUKJPRxRzOdJpNDGsXkcIP/LG7TRIqquETOkJxz/T/4Y2SSMIJChwyJu
phy0pC8otHdMKy4FKXcIVIhGqVmlvbqB18aZ3jhjerAzICh/rnY43VjGHflmoF3l9w960dr9b27Z
n6QVTEQgL+YuQ1vnKf/cjBwCOvYLyGGSbIvEz9rbXJdWLCRChcHuUZggJthbo323pDTdk1pZ5BQg
UB5hoGhQpMyg6UCp0J9wTvS7RmdfNSIsYWAXtUZ2WOCqd9tZaNlqmNLqDUihTf1YhgrSX6pdFhht
rF2A1sGyYT2Qqu2x3nNxtiRyIpPehb1WV55hPqi+UrduRPhqnrEE2nD+SNPfbTI227BWeyvs+zOG
Z95l73MNZmBbE2Ta7/SzLFg6iM7j1xjoe3fS404jdSKGdWANcehHtR5tGzlDwUV69Ptq4k5gDCfe
iegaPVbb0fMmQhbDxRqeojnbDSr63tIOx2pvUkrDi+3MBxSseI7Xbjel9cEsQCryRoEHtdOVYUQT
M/I4kBodMV1ZoKx64uuRW8FOwbTwPGtamDj/7dF4XuEevXGGkSB0oyLcJmynkxlhuCLWsGb9YCdB
h+vDYsdVhQINpftL1VdvA/EKVJbY5q5qMiRBYXMxyNrLvAhGAxyaQTc/GkFaQ8KfrWz89ZYOmdUG
+Hr1Jj2y2l9frFTMaMKnKrmfW8zJq7tGica78N94k0YEvJDEOiRlI595HFdya4ByWmK3ua58RBXq
O+iXjzC9G3z2LiVwLzV0LqgsAgmE121rwnG7jM73/Bl/h3WsJTRAzWZBNRCASmEMZFPxayXYkcWS
f6rxcdTLQJsaZcqUtpkg3YXOD1UwMsOkENEilQYyN3FtGN1HRsVa5rO2ApYzAXKRQk3V/AzANc38
YvTFyWUC3a8auUNau8NV5+dprKCxDXqO4iJyml1xRk/pJouTPS09SJCxvgR+Xe56ZLUSsxk3un3w
hs4jGJeI/dZyhn2tuVf8iiA9REAPfYCcQxgeOTSiYNIVx3qS1KZjMT05quXdccQ/hNbkplTFDzjc
c4hAn2ak7jYwujupg3fWvD/yhlHyQPwl9rjiz9OduS+qcQ8Aij3AkC8it56HHOHn6JKSWwuPoqAS
mrXsb1GLFYmV+ZJlB8jX1oBPHmCt7fTHCJn4liY8JvwCKW30x8cCWuhESPVXHXm/gW9Tg+ldy2r+
buqy39lQ1CwI2HMscGjE0V/85dWVRoces9qjiLA9wqasP9WN+U1diE8/BX4MULahG9PrvRnRwXcN
9hHedXVxn08gZ2FB5KwZVu/pgpJ4EpSPmsaXk5JYP0TcZWW90bVVc5+Xnvfs580Fk8RfYYPOeLgp
v6aQK9Aj2rBB/LyfjflqNbromHkokei/ushCUG1tyvPIcDv7xm/eWyLBrz/sCc0BESi6z1k6zjVo
NPCrGd4R9+FdN2TpGKX2T657JlV2QvMIVTnZ03Sd9c3RXHMiFIF729IhgIbsKWzBj4VXoWJq6e9D
HcMJQr4JlZP+HXEHmO03D/REuO6dMw53MwIkGiyheTA1wPijsDK3kGm0EntOLTorlU9RLV/A9sYL
2Hy0IxyHLlrFXwNy8BCkznzGhdvt14GM/xzXGZ2GHarT1L9sIQRt3W8dJ2Gxsz3YWVEYyJsGUN5m
nLAz8ZVbyW3ba/dSVb39EKX2eRK0YNqQkAdtL9Vh9d+qwCVP0zIKUn1pI9N81TgEZUtRafmk6NK9
wx67YUBBf1y8Ntij1thNfQOa0lF2kbEjNaHZn4XDSSpU49NZAEwUOG80RXl7LElo6NjZYBHVHq0/
bYz5uu66gkZij5TNzqBmPeBLMUZzt2sSmpLUrNydKpibbavIT+DNIGLVkydMd1+TN5gsk4OcYWhv
iIC9GRxtPLdfBqLgPSqg9Oq/eMlKXqqcpusln59yUJSjvQbBwVckaxSFaZ9Rid6WZmoyhq1kDsih
xJqOkIbk0AB2l1sokopJvtcIGRvN5EUWfWbiZKsCzEklGrGuMM/2lrS/Fg7Kq4FDLm1ytP86ioh1
lbuihvPDvxBv0rHYw9tzTi1t7oNx4E4kkQcZJOGlnc3wn69lcUzTGqzEpTVVtop0o3K6aU3qH3sb
MK/rfZgEitK82eeEaOd179pl85xHRhJZ92qYebf76LOoLHKgy+w1apSDmdb6mJbJPISyex0JmL9g
8AX9CYP7CngeueLtXCz6CZ804Cl5ZxkjxqsbhE//5dNLL/wjvqFJbFjeDET+ZrRtTI2kgkw65EzI
+FitDEPNoACUyuy3Yv+9rC1jgT3yuAwE+O3TGWn+YqXc5oyz7wTCn2tLXRZNdDMCU0bolZ2j2nqu
EOmUnwVtz42xTeSrDK/DDLlI5HSn2rH8t7nPEyC79J9b6XejZJP0nQfXQVZi4kCOF2XZd5Hd/BNb
UjeoKfJ/LcaLwp5QbA5mEH9aFoX3OBR0lEgQfIvJ4CrYpI/cYdYdeiYP1UYe7bthvSFzXbzyNzMv
YH1H2yZqbw3DdwVFy6Qew/fBayHDuW5bhsCpcl6bMXATXVHCrW0+RIad4RL0eBfse1os+nuBLXVH
51ZPg2s47H0xpDGIYXvdZNkBker/GDuvHcuVM0u/SuPcU0MGXbDR0sX2Nr2/ISqzsmiDQe+efj7W
aGZ0pIF6AEGoOpmVZm8y+Ju1vlUyGRwE+3znyRucfg13t0Em1l0Me8AkMRi7QsZM/TqZbm39gEOh
f6GCBJnoE/LK63sZBIvpCkG4UzIU6p4BnDi3Zq/I16BbjEbnrerYnJZgK1el8oMN7bd6mRt37buh
fkiQwDVxae4rkeT7Ku2Nl1iJTUC2wZyiIQhNdo74YdjyMcAxDtjR5SPRS9NN1y41kB+0W9QxztlC
pDDRCX4Zi3XAJ7A2cBrzpg1Uchtr9Ca95uEwDDo6KLBrd3nnEHfLWmYbzcaDFRn91cC/t4/GJN8E
BTGbiMBDnrGXDO4VglE64SF0+62OChTuhlAbYVcP/ixe5ya7sQpyEvuxAia23KUB9mdiwtDBDb9y
hthR0FnnyPqWoB7PDWq+uUP36A+2tcldHHgcXfUxwcrPaPKdAEX7RKzFNu9b+aZQZZcWG02zUBWZ
y853WYzVnd/2uP58x9iOQ9EytnLHhy6lku7PQ8DctMzN9I4hDE7xbGXVYXpiGjUeXII/QtNLHxCC
XCxSClc0JCbwrv5psp1zRiezH2s2prDh1iIyrBecXt0hhw3geIO5RyR9MH9zVEgAcliroOlQ8zac
ph8VAvYr5AhNsHXibuOURX5fm++Jg1t+mSa6bp/dZ9oXKxGb6uK3c05rQXizzKLsKOBfUQeFxZ4G
rCd2NumvAa1YaQTGnhUQzanD4qox+3MvUZa2dD6WMA4D98JBIJKvG28jS5e029oQW3tRsnPr7TA3
IKSLZHn5jY2s3bTbSW+E8h3lCNKt0KamKuMLCKhjOZfvRf8y9FNyF6n+prMgGqGFQadK+Qx1oH/l
ZshqkBOKzcyQLCjA5eJKkwbhlQ6tx8yId2BvTmlblWfuvoNXd/WxcdgNuGFg3I1sAIn6mSLy5zhB
Cmd8t7P+Fhzvib6IyIMWlrzRupKbiPx5jH+akeSZAfxHmqVcBYlykCYs1rPsow4Nm3U31xO+Fea/
gf70TesZGB23q8rfyNR1T6D6GcF5V8+qhiuqkXEb+sv0rUURztFi3xlZ8W4KnuQT4PLLzDP74E5L
WHPb3zD9yy6FnPQuCcRpcir/UmgE4D6zxS5O6rMxQNNEvqnXYDRI6vGSxyzNp2M1WKhNx6K4NT+9
mcwXZnjTJRrZEDGSYs1m4OAoRR8/1jUbZjsZ7h3HyE4+HKaTctly2Q3zRqfIDYQBGKfSsGKQ2PdU
GN2ln5ExxOMQXTt4J/ugw/FK8b0CZNMRZVCkQ7CLQ8b2gflRZYqNRpWNd2kojwU2+5ciw0aJA2B5
7OGq6cv0WdnttLU7gF5Nzr7HFgvJzWPRF019e2XkEK9VXF5idgErj4HHqsDKmTUDBYL2isNsz+U5
VfJrpGjaRCXmkDlIg80QkLkCL7fcILUnFMGjjQMN/AW1GXMHbVFjdtmPIX1JKbGwXSXWGh7wZ2MD
Nu3i0NlODGHRncRU53Z6T4YRNkV6O24l2B1R077gOl91o8/cLnXu3KAZb7oF81bGGiUexbpPX9vN
U8ryV44oUJi+yokRPSFa/Uk9d7k2vrWRnJI6/RUEoqMgMRCZqnZ4NyYuszA/ZRLMSNe8NlU+EvrD
ygPsyreJrYItiU/ZMaloY+Db466gFJ4mpOn60TcM9z7xRmYkgleIHSlepJ5bXH6IFvC2lcXzzpGo
wYOayVySPrnO2N86/AZe1d/y7j1FNYMiq+2QPdqgQC33puZUX8Ff+UQJt5kwZH44PLCbyPtky209
G1PzGfOsxRv2GmNfeB3H7KmvyuDkIkDDXdCxR/flG8v6zaTQFMG5n9+G5U9TadF6hGF3ivKQBAVv
NrH68Y+QtHKcGhRtJkaOnwb9TT/j3i0Gmd1ETf+Z5DOF8bSE6DLuPDsaljY4kI3hJ+IDEc4xN/Rp
zIfpDejblgHuzCgozWA2PMYiQJnvZs1RB6xvdXmIwlJdTMFU3vLBkiURQOuyd6+aweX9zPrtYkJl
8RjUkOjdRgUbw2XQ6PHE7cBe1c6iNnepA+fxKzcyF9Emu1OjXMaFbnAqjSQ+kterVskJCjJPyQas
3kxxt4otwgFE273RjMeoYm0gb1NVHoFLvoVFnpEtDZS1ahq9Q/F2ocvnt1bK2gnCHFa+XzJ/Z0lj
FC+JW0akV3HIsB/ACRa3r2k0WxcL2nhCZaNzregkHdr9ssq2M9FMJqOJzpDHtBqCsw3OHFMJsTpx
9KAb13vqkDUh1lrSiYsJgEAwk7hp/1CG559SJNPKSwxeQn1VYf/YhiGU2JA7tu0GYkmc4mO2CrnF
H1uHEzQMBLdTrYyTQSgUalPf51VoyhuC1R0Klntl8Xb4DhzLFIB8wVjmkBQMWKPUvI4zSwfeSn9j
ZzXaNsv9JDATicrENI7Ik5VpaezkicS062dPRsXMnN4TfWD5FpCtto95WJsJBFsDAOtOcdzUOHTR
C8anIrO/uC7Y5zL2T4Uzbdqm2LpZ7K+b7lU6uEthHjFl4CdZgT8mCaaLf0kKCbMO3Ruv/ymATKxT
K1MHKP+QdRISyIIGCbItkb2M+qmDRrhX3vRMu2bsXExbm4ENCsG/Gp8vwPvdNCyCl4ZUUJ4kly6K
y+2A3h2eC+pw58aemukwa/EBVBv7iwjueLwwhpF1t49aLrfRGn3k8Vl19pt3H8fdjRQTg1k1nRLk
iEsVnK4r10DSQJ0EDXBnmmaCugRmoh9P78aQPMppUVu0IzsyBqnKQdahIm9reyo/tTzszHoG7jUA
Mf/9SM99FqKdCQ6lDQ+z+btloixEKfAif0cq+0XKRcbCxfSYlMUWl+vAeGQ/qeZzkOAlmG+epKWf
7JDgMrOHaMs8nkm6Gb16knYKnpt6klQoTPIWvkszifCQKLs5d2UjHkyNeqNrcTjH6B1oqTmjNFuU
ZGqcy+SmjEoxCIx0C5sxhYMDHOD321Z3JpsTQz9WmtuEWzejM4bz7qUGtzTyqbNOh50NaP9hMnnt
zBEMdIIwCu/b2k67Yl3zxq/JMZkfjWTCTxjvGEP1iAZvRnNyLmmJPgJpanyD7o5VhUkoyzDHxja2
5C0JUIuMzq+fK5eQ7Sx8juv6hnMocBBvNwlNfkwXsy49A0GrG3oMi8mAw+OB7BrLe0DbFBCTnhNK
gXw1HVFP2SkxzK1rbEKEXHt3brxLk2fHnpQeo+rt+5pMr3U5nSYv9b961GBu/cF2cPqpcFcvpApA
ZZS61E4tiRtheMrjWF2szOh3Vf2aVKq9hiTJkHBF9jgPU8Z5NiosndXeg17wy5NoITJhJJswMT74
GYZQwfVzgWERWG992xZ3Zhlnh3y06kWOedcREvE4+BAJ5xHNUsWU8lonZ2nPWzi/aL+XOkZ4J3JJ
rE85sHwy+IZo/Yz7djk+UtOqbqp0aF59xFEgOyf3ro+5UIwWfK5oHpaoW3RtAr94rKI7I1InI83f
iiEvPpNQnOocGI45RvdWwdCkdANow4QxLo3Kvwch/WbR/YmEhJzd8k0iYQQ9s/U7pO4fqGpoSxPf
x8C5ZpPH8Id9f1QEFEvxFvaXPtGKZnuyHTgIEDiU2DdCjSmhnoZDa3mHmNi3bR+8TrNJFYnushRy
X3dwJqNksti9OTc+aOjVsKRN8PzatFTelxIRxrZtGp60lRr+m99I/kvenI+QyLOlgEMTBKb/T1Et
6HECK9WMJSezfhyFf2sEOElYdDoAP9bZ6DM85fF9NMiQy41ix1Gd7PnVqsBNgWSZ1U1ACkhYbMWY
OlcrRRMaJgwZko4ZftPA3C5m+xkNi31CbAdlxBiNfaSEexv1/RKeqF/hfjeYKPg/w2H9bitOgSl1
igvRhyd5bF1b3zcqKk/K5jogQEad2cN9SMSVJzoTNjAVOJW+DRjcEjUQTd5trfAP20jONsp3omts
jOBgTXAwlTI/eycf0asiEc1BOB4SfsqTmMT596d69keTy+bYVHh2WY7e19k03iB1ZmutA+9uxm/i
IuK/qAj1lQVymhyUbUs3clautq5+M5Oo3BIAQfiHeeuyn9pJpyCTTopjNQHkmzqUxP/+urT/BVnI
uwjGzhHA/uwlEvfPTLOSmU/KiDJZAz27a+1aHqIl7RALycWIcEWEBEpdhCz2ILTaXRtz6xeWvVAV
8Y87JpQfnhm6R3ufEwkBG1KOnKPZocP3fxOSqRElJKsyOCONbo6B+g3vQ+E84eHqd0lXx5vR6R4r
zozahlfq2S3K/wZEXoM6z5lVe2uKYQ/CT/43aSfW/+vylT6JR6ZrQnVz/+ny9ZrJSeGYLm82HnlK
G72fy6oj6WWyeYJzzM4xs1U/dyhAh4DJt0t7/N+8+sESCPXnY8EFXkZGsmN5gsyj5e35h2MB26Q5
eNGA4q3OOHwiA+gs6iMgvubzomdC+Xqp8+7ij7X52vbzC44LFGrj+I1r/AVnePCu/PhrFKW3X1x2
0K8rDNYDDL0jasNq1c4CexrTbYThag0uCkqUQQE+G91LIvQPb8Zb6zuEZA0QxR1yqPB2Yj8t0bxh
KWcuvhR+TXDmuYdoIiTnMR3ADRT9r4EefkvJC2uW2U3hYPxDCUgB1jU3KIRWjZfiDhkSsGXjtpqm
4WiHGFY6VFozdsyNW5HL5AZYAa2KmYNgQkcj5q1xoz/nyfsUoaV1sHyusxRnThs4rzImJinjP4fm
4qFnkdbODKJcbfxY3kRNFtOqoz5foS8rGUFihZ+wlM/YBDNOAaJ3HiLKR5ApMHln85YBHgvjmH00
JnC8ru6hbkBMdhatEeviUJt0AtKxmdw+m2ipJn6BrUrIl+1UjDAoBJhWeMG2741mAw5myaP9gfQ5
3TY105k4GN46l5AnCPzM68tgaybeE25vJEOQXpIlbrhp1DprpmjXLtV8FJUXhK0XTGEPygJz3kRk
u4KHe3MlDqDlZKHabiFVoRpsqQYl530nEXIiCaoB4J38DL+9NzKHTyWoCqE+S2HeLQ11JjoJvgd9
Uej4I5dCj6nd8E6zKO7SWk6sfYaDO3s/zBqiT9SXt4NPNm9dvDhm9Z4YOO7GAYqwjco/6oZkLVy+
r8DFg2y3vBXQOWY64QYXA/SaYg1n9rEZLbRzAoHuaN1USo0oO2O1oxMdO5+X1pv2RL6UO7xJyBgh
uY4ORIDerVggd8xpB2JY8GtA6tEqrvcsWFFTk/LAM6aVtzp9dutS7VVHRBSjx61qUSp3FT+bDPT8
QCs2P0gHP+6Up+kJNDPayPipgIt+KEtUWqVhhudK8H6OTJ926C40Gd/hCMdRQBVKsv0c9cEZn6lx
IwTObGfQx9IL1DUKZ3Xt0/u0FP6Ji948t9oGAGHZ1KlexuXZjsw0ioThSx5nbF1cIY6uJaKbIOay
z5zyLbXAPAyaUWjnrpdjNOAhBU/T412l/c41kqvSWbRfME4Xqx1l3oBJLg1uS9rJ27j3H3WDBiCc
PGTXi5rCzDxWbnlzGzgIBRJEMdvCdopzEjlPtjXEtyJWv/pJyaPMKcyitrhtSVdkAhmv3UncZF1c
7lPDA87ixsXeshBFJEARjthoF3c2Eu8ArqoXkklRoLhg33adchPOM6vJHatJbyvt/ic2fmQ3BcMk
okAEwZnfveoRu3QOuH2n8eROIjKwCrJOSI73+pUYp/5cADCAQIDdoKODsBJGKmQOPDSSUcUYexch
FrMVSqy1p8TH0Ln2FejIszHk8lQkOVKvCLSWip36iPayLcejYL/JpUBR0fZTe5CSUgjhTETeb/Ex
ejUpNCj2YCQw8FFzmNwVNdu3MLGtC2506XYeu0cHqLxSv5rOTo5JbpRrGbZ3qU0/hiKDBs2bn7DC
1+cCFTDmyrF/T/XOR3eUh/10V4Yecu7UxSiYt+k5GdpplXXVeG/KaNsinHgEktHVaX7l6fAMYbG5
a6r5YYZJxInYHg090wtjMllc57yCMlTXpC/fqSvAiCZuvvHN6LFu049ZaziO9oe9rMeY1+JqiMtN
kXq8YUMKJCGpyfTqrZwhEWPg31DIMhuvZUnNkpG0NrLx3PqNBAJY6de2spp7GG3nqebyLbw43aQj
k1sScop1NxbZMdHsblEuAtI2XKZRmseKCZFkP0/kF/YejjQU+PErhuut74IkN0c7ODQls/O+BPhU
eOlr4Sl7a1Q+VzQsiSRFrwHoM94Wgnm3MaCKLCqpnqoly3IZtf775+/yjP+Xp6/t0A4FiN0Itv/z
03do5UTAc58i4gZj0pAACsA6H/CE1NYB29K9l1AC/f6e/+Nr/M/oW9/9ry/f/O2/+PuXLif2jHH7
T3/925NW/O+/ln/zfz7nz//ib/tvffNDfTf/9pOuyVetG/2r/efP+tNX5rv//afb/Gh//Okv26JN
2um++66nB/BOefv7p+D3WD7z//eD//H9+6s8TeX3X//40l3RLl8tSnTxx98/dPz51z/II/qHN2f5
+n//4PJr/vWPgyZ5J/n+l3/x/aNp//qHEH+RWA18E368BzJ9aTaG7+UjlvcX8lkJqSLhw4G67fCR
Qtdt/Nc/HPkXFywshHDhU2IRJfvHfzS6+/0h9y8+CXGWSftiStP05R//+zf/0zv4f9/RfwystXHA
/PlKAhISAGymDeJPwrWdpc77hzouSsnHcgpw8nmfwWoq7RKtrfvmeOKqyuq2GBw2ocB+OjnR0WJO
3XK3kWjfnQ2djbukRBGdhrDlFv8RkwLURx202krKO1OHnK+LX8m8IYl5n474kApKmsnt0HxVQDtn
MsWxcoQ9Zq9qi8oI+/3vasRrSbhuFzksn4DA+8VyMrVpfL/YkHqJQq8kU6FFdxjk3KTp4ryqFg9W
qyYk5GB4jtEMWkW71mEkpnBFOQU8nqH8xoWHJbPwOPZwIfB5lRi+CoxfjDirbYwVLFk8YSGDulW/
+MTU4hiDCY93bHGRJUb/mIzPIeYyc3GZ9XbwbEZokQi3A/xIoHFFNTkimIn9GOl2kJycHCEYg2Jj
n2UYycwCamcSJR/J4F/wOAxnnsJrRtDg2a2TF6LpaI3hMLLZOulKxYexG94lXRnI2Msg7a12AoZL
MFs4pRTDCxYx+TwcZJx95+3wZA8Il/XUoWUEaRN7UGVQr+OV+5Y+2ZQTLwfr6R8UmjAr3eAXAv0b
LkP2Lno6Bk5AuJUw92C6gWpFEaLmsYMB4Jrvs/eV22m4DVW8x9NbIGOAB0cGymYqzmbI8LK2OCwV
nNN1Hp8Qs2/LCu1mMPloqz0kuGbT3aO72dkBwUCWS4iSrmoq9dY/jtI/JpDrUK/Ui/wWunEH6HlW
LPMim2naGPv3dpdnq2HqX22vCDFhBaQ8uriKJKtelnVMlnnoYBfVACNdKu8J3VBt/+IUlWurjp/b
XLxZ4Xu3MH+M/Cu1WzTgJtuHUsrtFAoy4FbSNNQpaPfCLced1+Gx7gNKcUvlq7TFn8Qm7iUwhufE
CO7aMntKK5gM08i+RHUAmkf7Iyd5Gkuyb60Kk8w9DyEPGnsM1m0ttl2eXoIOFaOKY0YDYoKcCp21
HV+TQpIH1Ac3+Mq+Edxmm/m2R4W6Q8hKvLZNf4rYBC+FZ2/g+jxj5sgv9bIRwl6e3YnuMx1rxEUo
xRZNy8bBRkgMLzlwdNF7YO7XzHkXJgJ8C9N9aWpqt9HYkomKIdEdhm3WNqxMvHo3R9Yr0bOUYCOZ
qJNsfbxBEAOmtjokqLXKcfiUMr8TEui6lRbUGoG7VqJAJFLx0DZ+BiHrirQhCnSu2dN1hCoW7qh2
yqKFGP3Z2IkYwWo1mhvdJ1SKi/jZElNxYPi7thSRfE0Lph7ZmoICKr/zzDhUbZhvpqCCSxpkCPXd
ecCdbZW7KQoQ9gXeJzP6xzAt5c4zzRRRH25KOZHu1chy3bNUA7IW9yczYAlvvzgFpUALqo2TWGzZ
syH2VuZ9O7LXjNNtMTO2CygIcc9NXBiNJNpGxi8OcYxIv4sfuZG/D5Fko+h3SHFH/0dGzntH3VBO
uMx1R7527Tu3IUUMSl21CzKjogqG+ugmrD/LmFd5ubyRvC3L5GoHEasCRoAWA1u7PaHtRfI7g7Pe
Wenej0FE9ks8azEwny0qQru7fjnNICtXpLwXZGdydeJT6OlYnaT+sOFxrW3CZ1GnEmgnyKFjscT8
d2DpieSKTYvhPRt2e846Ab8G71oSWjjKkMQvk0RpJm9TAXlmTpgquEruQxHNvJushkPE2Z4vy3O7
ZPKZOUHvfeZDULlr/XC6ZP1zlnjdrmIpjQnic84Y8mGMwryiYTt0LMgK/841IWzFxjGw8L7JyjnG
/cSEpsl5naAH7Rn8gGxDhX5wkvi5c5B2KOBQEIoBQt93rOrW7ki3ZaMPW+ueSRlEiKjjDOgoHDFP
YleYxH2VGzdjGsCTTQDg1kbyDDp8HxWUujLBUT4XxquVF/uCmzRi9yPFWy8uttXhnPQNmCa4rqWP
Iq49DoV/MFqP8YSL5tRXoN5SLb/xbDDCdH92RnNN2NKuSCG5mbuTIfAS2q5brTG7YH3sb8oWwagK
0V4aJAOA+mC7aslzwMAHudnobGYvuQeum0A2XHO7vEmvo0eMuKsnlLRacC7YbsSgxRVv2OTxESOA
hfvJKGjwEUZqeT+2mrlb7207u9AbBdwrH71H+AJUvTI6WdV45jn55pBQtWq6n2OozM0g33OSM7cS
YEApUK6i2qnXJJeeapvrBiIQoIMxxpULKnud5W9hbD3KFPtOP4CXbwq83h1RmBwn+QZ00IPAmkOz
zGyTWzg3QUBmvGIcB1yxo3qRXvszctGqBz5Qydj/mqw6xaNNMlFHZHCEW3vVNdHOGEiLkJiehm7k
sOaZno8R5QLaiFVpuIeqHA6mA04FoQAa8q4hL54vOBGzaJl4ZEqMGvjTFxcgpJg053B0Q6IXmPWr
6JSU2b3grYRq2SNRKJ77hPU7ycGwJBGW1m1oH4zcdyGj6p2wQI5Usmez3cXbSHshmnXBRCU5FIqn
LC0/WAgL3bUOiGuPihml4hDuZNxepJ08GrP9HfgpnRXTqbC+RnX95iyzA1Ms5qOgfSB15kGYDJjc
+nagTuAuyBkxJPC0DAyCQUGSThuuc+fquQ7eZJNQOcB6Fnzbj9pDxhCh7wUhE3/iIrv1I0om1jU2
Isme0M4JCzm5AKlCaOxABhlKlNtjUb9zHKyHnimEZx6brqI9C9t6Jer2oYmqiVEWMseoxPnTHwno
4Kax/RcEAg4cNm+vY7RcNolYm7jGH+CV9bprHvoh6jGCWyF0mvGoRT6taR4rVvxIBVzjDqYJ539t
ndhHlSsROCcE6+mWmC1WC4yQpoCogOZaFZQYgR36uKW2+cLl8BFTFZoD2fdAsLd5+FjNHV/XXlzj
HVkJ+Juz0DgWUgu0Q/Ut3p7XYJFwzjWEVTncT1gpAfpvqIfNTdnWF0beD9Pi/W5jQdCv+6UhetLO
LznYALZCea1koleB+hB5egsVcIRb4zJl1oxaigBXRj/utNtwILrGnuEjK2SP1SD7NsQaGoTpA5mP
FXbBviRyqyVkB72csTShhjIIORFHBBrbdp7eIAOyb5yEAd2EVwKS3uiM4cWHCLZS0RKbM+UAKoS/
HlIUWvVRo8qnWiItyIPZgIsVK6X1BItSYiDVBxtx6e1sfDicVGsZRS+yU0eIlDMFB7lMeKbXMJQv
i3jU7jBV9NNPqMxcv81DADOVocsGHNY3MdQMPDlDAjiLrrEb+/Cd0Kl6O5XGCRlIuQYFF1P2+ojw
rPIxHJJNmf4olJ5WDfymzVLWQMm8KWLMjiyjU3QnyJhyyGstoEEX+UE8tL9Y7m69BZFpZMjdy/Hs
tt4nJRhVa9ycosGKtkJbvJrIkQYRXMbwCUH8Aq/Kfsx2uhtNcWj86dUE1M/62rrhkGR+XNf413Kf
ralboMMNcvt7ipkTB4nPlpuNdKIUkYsuaiHv0S/ZDOEcDTeFlocEuQm51myO/Sk9pJ5xaRlcHQia
fbMRlTd2kSEE4r6PdPoVMFWZ8viDyAF7TSG1UGmLRYCJFbtrnlhnv+fIismRyXf0O6C8bX/rQube
z/awiLHfzB4ZbY8iyiz7gVmC/5UVyzOzxOYFordvrB+A6R7jlklcKOef6Ts5OQkjtHBv+pyNFV5+
7q8E1IPqkN+YzdUew3PD2BV6pCLMKvJxV8ICCdtk04Tu98hsk1ii2j42A49FtBieR82fu8CQco4G
Q3/JyPzpMj5AnFfi1AtJ92OS7U0hvqPEhQOV5DfQw5OdHoqDNtHcDAqxkeV9erI0eRnZ0TtGt88c
xoVAmXgK6WzY9tSyYoormEQ5eRp5xzMSWdWEMnyDn4ddNcgzlE2eoRK2m/FFB/5wgGeFw3bkZeoW
Q0jXqHM8nuGh2nvRDOcIxB0vK/E7TlqeBvGUapf0GCuEyNv0ep8XPmw/Of9wJ011XVEvgudfs4/d
VIN8tal8iVm4Gwx3q0o2/sK7t0b3l1L1o4E3LhfgI4gIoh/gHnVxGq2YgN02vAsr9qP+asgJEMn6
YVfK4WdoOCXq2fCKXDzdDA0vXlf5xxAg6kYzbiUxGDNfQkx3gSeuGkOumvYyyZCRl4upXuKayUQC
85PmMk4Y2ur8sc85C2wN0o+Z8iOwt7u4Us/ZELCtmIejXFKRSvMyzoGD9hk5RJ8RA6CIqg3Ki1DR
OXXca1oaT41f3Oo5+RB8n1W4LkOoZlasjJ0qw4PKcPI2HfeGm6Da6T1v5f5UCSRk31M/m4VVJP35
Udo2KQg+3n5OQW/4ovHlnM700ywBlzKi+qwH/3OUo7cSmY/1NIajoQmi8fLN4NF1jwHzgC6M2K2L
mCSf9OxWzWVwUWcGkvs+cYr06OMQRjymG3CtXbeZonYBSInDTPxKMQMGCfj9oJd4/S4VEYg6ASIJ
OeqWFafE/uPy1LMvsuz8HXhLc9uMCakC/V0b1Td1XbrrNPHcLYYZzhmFWxlxWmhIxE6uKTZMb+6t
JZUlaGBrDGpf9Dx4jLjMUT7OXFaFdYsQql0Trf3RCbyb6BoXzBGY+oYUWLzC76IIPqNX2x5s6vY4
QR5XvTkdFU7jDfdWjWvSr4NNoKb+OLJspsLH4uRAyF7j+kUBzHwE7SJs9cyF9FlwRRRpfy9mh1iU
+AFbMmsZRhM8q2cB/S5lQo/YPIleHHs8SCjEGG4PeX+2bWQkWX6tNUGb3B7xgwhz1k+05AVmSTQ/
Y+3sed3XnH8P9nQbSCblZIfQYjTj1gQw7OXBoR7dw/XoZAxc8USShhkeGwtAkdFv566/H6xN2HiP
YpyvVSyvkdv98rotiaEPWLwQupC/sfKs5DgPiF71SZoMdDxdHkus/xvPa674tJ4UGpZgjDdoGsmZ
0PGbOerPUIAU05kJwZ0hgbFkZzFrXksj+Kw6ae+tkBjU8XYoaIcxlpj51hQV1KUloqw9B6P4aCuF
7jZgsmiP5zzy0cp4vwJqW1a222rszqNU9wVJbkaZn/qhP2Y8Dgko2MxBe1ejpJ/Ch9I3kKfD2sib
b6rAG9cvzhD27ryQ2VOdqRfyNK7JcA3s/ihs9Jk9njfTuEfai0btxg/8C2cccsfS5dlnzreuj1iq
rcIvhxjJcaawK+tzlkbHigf/Jh+bHetBB75br9RDZVZnN6qgprKJUNp/tZz4HmrMU039O6fDoXTo
MB0226tJGqTV0SMr+FAz/PMiOucUCVl9jq29L9jihFruMcaQuu1QHglDAjTl+VcLD8OzYeJdixS+
XBOalwMFF2eGt3UtDvUGy17Hnyip07NFSvtBj9mDunLk1yAAposzPNiscZVPA+7r9hR4/jPh8wve
RNMY8NhCqJWEK7xqERkHxqeZGD8HwfPUg3K+bjnyZu9n19iXSI+XGGkucMt+U3fqMpCCUZmRDQcp
emfRRHSi+Bh58XXh0+8KQGP5tItzfyeq9tvv5XHOizMLkV3Kd63i8LMP1K/ZZIDjsy4zDX5kNnek
29sr9wHCKrguQTyTbs8lISW8LNaLl53NicyF0ZJXrzF4raigNqEX7knN2/ZGcp9n/hekXUT9xpHG
bRd6uE967bxjrz66HSQpMh88vGCA0FSesdAx7K0NMm6K5ztLWkBCE7YbJMmkzWu0EHVjczgAXaf3
6QEjO/Y1M77n/E3GD5ntbXvhv7IcAAxV9Btj1r8Xy2Cwk4QjyJSPomQyiXoqDnCeQFTYAjt4Gb3o
Mnl3qmddG1PyYyzJTiSfjDOE21bisQhZFNmaPKmapjAtFEoXuY4tLO42XZaJ6V+CM4FgdS8y4wXF
tQucYCrvpEI11WhbHFoGSolj/kKqzllcua91HvhbxYJKM4OnR2EQVIdMYeT41tENY52lKwfFtzLR
wG9ZHCs20LRRblEeOotMwmim/qRP3GUpa3G0US+NhWZHUl9jDNnDIHvwyCnvMY0QEzC7x3m0joLi
AJGwz3J5eRTY1QKc5QWmn1vnyatXuYeRkmCjm+GBqJSdthgXNXrqP7Lwh/bgexH3fd/YibmSFXbg
nv4EeSkcXn7YFksY88jA1gAnwHul/Q+wKOz30TBygKIyyTvSzXrGA3XAxDvid7JH8dyo4KboaD5D
9xcjFFQ9wCfapv2qcU/WETEukUM1WWqMEgGuoC3PMX/T1d24wWoA8WgqYtbZMH3CLkIi3zBWRxkx
u7z9ROrxo2ldrIui/Gll9UfK6PbAk2Pb1RMnGEf8XW40ZMkBh0rt5s4jZjLI7KcSaSXBQcy4VYCl
pEr9V9jGw/V/MndevZUr6RX9RTUmWWSRfD05H2V164VQJ+ac+eu9SuMZz4VhA34w4Bng3JY6qY/I
4hf2XtvgSVc7dENx6NzbsinO9Ho24S6Mc2AVxjeFP4cHOsqfvhqvjldCKkn5UlA7EdbYoCvl23HL
p/TmZISaiKxiskyUAvz0mfgurad3iJFAZT3fzdphyWZMv2JmcuGCD69peRI3joajMENFl8ooqa2I
zO7lPsaBkSz1qaXYfqjYDKNYND4g8f0o8yFAicQQ2Er8X3nt7MjJwOMGqqjhzBCKps5jTjRmQXMT
7FkplXFBWNS1bdL+mg3zpW05uQKlTmXhpRv2vOimcJ2uzJgAH5I7mUvSYGQJzxCnnYJVpnhTnaZX
MDA5wAqSFtmq15igpQ+PLzC3SbEF23ClQvuTDLqFThcFP5pBXhAg2UrI9wC2RtytJCgJrbHH94i2
NmVAsa9RTqyqdKQEihuYNQxNxlTTK4yZ4aMlMyzKC2BMjyJXDq9lGtmPggu8WoDkzuENv3Wl/+0T
ck1DrBmsshVlMCSYyoAl4xlRE+onOpHh2GY56wFGihDv7bJQfYYOwSt+MO+yqvq08I1Jg79rmdEM
xLH9u1dQp6slXDjMIxYf+P2x7i9bp4pfyqXIDmWPNbkbhmxlgX8qZ0YNLdJr2XJF9hn5FWn4s04i
QtJVt8PQKNfk3C2bGN1P600/FLEEDB8wGxc9FtvYlmt/AKhee4w+iF3ot7Ud3omV3RuYMnbcXlyc
MzMyp2m9dSpmdNFt69CMzL/8InSp3tSR6HCTRpyuMEXOyGj5FrEAYOChYatphMWS9CVABZsi6n+Z
Sl3TOrqPNYXm2BdHxdP3gkX61FYwD0TWwQhF9U5kS3MDnMcdxYhv2yvvUsvogrH0ngYUfuikbrmj
8bLowxAcrMeWm5rRz543yDIXe2Ud8jINdoqGEC8Pb8AkwmDX1dmDrMdbWeFlbVIWFJzwdLKCcJrI
uDBVIamnQuXanyxW3bMBWJ5a2z9U5mNwN2Kvf2Br1q8yvoEaif4CpFFussphW7LYl9JJf4aYdA+j
v0eLgAbEf4wBqqykEX8XKdVL3K/IWEJnVyPPWlwkn/FyCrq6XseD6jcd5JtTrYz0kMKJvJuLgs5q
IiCm1AbIo8xj68aPiKBGbK2M9Ym6A334EQfFrRTjfCnNMwEy3i0kZYjwKQ8MGLsUBgvEFs3exvEH
JkBWeRPKQb5dEi9l6VLVA0wdBzEBfGw1125HDWE29b7vC3/txrTHTWhBu4ANvhqAcnbZM0ZdNmHz
fCLDdFUxVSWF9gqoqF5L29kiGk+vyJ0P0ObVeebeQ43TwZNn6u0y/Acc0N8d0Rh6dvbQRukFCszI
b9t54WYxA7hFhXbjNjOBBCgpEaMs0boeuE/7SDw6knsVYYmkwBW7wW/StTOwTI1S57MnVgvj4kAu
VPAZSqbwTIumQ2405MXiYA7IwwDCw5ckczIM55WQs70ZlnfCQQhtCxuLia0LUECyKOAiXtVTds8r
CJpII+vNZEHa7jvdGvxOOzUBmck0xdf9NBT5ILPf43AdUH2MZb9eaiak2BV+oVh7rWJ9klMEYij2
1wnP36mBjTP5zaFJKMVhD3znRCHGmiB6jNT+sDLRubttxZ43rU3ybQCv2G5/HUC5mpBeJowN4XRC
4oISKrW/pcCA98tC3sziYpfLZwNGcHOHoRMiUo1+pTIW+44OrMmT3+idCPDC2lMDOFtm0tallu4t
MzksCBBvCQmea5ar1X70otfQrRgADpIMJHAF82w/zaobeBznPm24tcOgSHOWwNaySu8jNVuaO0DF
azASBiyzlKD1AFTRSLddN1eChWBj2bBwAFphLCiicwwKCMcWKwj0hUkYgO83WX+HA8YDy+StHL1t
xawLQdo3U/E0iFrmvpImsu+M9pQ03c+iY2oCZchncNO+xgExda0Z6hyxidytAYhURKHFxpg95aAQ
AYdsKEha2c5FZ2LX7p2VjGgFuGZBm9lcCxXdTchg3mkeJcYB26u/+2PWvTWif/GikJY+yJGvUjxh
eBIbWehtNXfvIeiDE1cdYqkch3wcpCSRcRr0FSsJg6zgQVF5QRYjuFUJEzEk40lcaPD6M0Lcvxx5
QpxUaaqrUeE2BVa3rpGWo64NT+SFP3thq+Bveh9DxmTWc4aCDMRwC4UenSRqFoZK7ncUVuvRK1+G
LLg7Jl3R6L1CEoRQPL/6dn+fi/TJjch0aXa5RTARb8HWGAB2KZeDXwAIW5HZeiOhyq/UU+j+mD0H
SjGxqVCh4if82D10GYQAqKcbc3zABh83VHqRyJ3t7KKaLeGteW7/s2zJx47L19Tz3sjO0oiTnAid
4Uw44dnMuqchxzdUJjvfjw51W1wtC/ZgnP+s1PAHcduv2ay/M55eEdf2bDG1X4WCmZatlnpTM3KF
j5ldQ8losHLsTVeR4peMWIJqy6Rxo8ugJoB4XXOam6zQIpBra9HExl5m2P6C4jE1wrdpqQ6Rl57H
BhkztkLMfeZTUpMm1eYa0jf7v0n1OlkzPSjCtsgO6M1wL++H+sZY9bm3ZgNjMzU4lHCLpzO0QpgM
y3boQJVlbKbXdV7ROAKwil383eTUHdd+ikbXTUcoU4lyj5FEUGDBTUJuDhatjaP4pa3hDLJ2Ocl8
8LfSZXmeM5m6mwXL3lJUkOqmuTu3aFGVQSRq0Oo8VQKaEA4OzLtcqNTIk75hXlUXlMwvBkDYQ86j
DxtLJXbdHPu30FBkNND7oJe5KTyVedeNJ7hi3r7r5xfIss6NA2JPYiBQkxB6gOMHAZZUvYHz+mkL
Rb09JqDgJPEtDGopxV2Zz5ckbhYy2Mn7CEd4Ya7xSrpJbs57NU/v7kyd1LrgQZjnPrElWnbGAj4+
WOyDYpdBUdru/JziYkH4OfXDOYth3JSu8ZRG9PGjOz65Wl1ZQNPnqgQCkxDYBrBN7fp+3wYsAhnf
s6caGbfMPtheRoVVT++ADXYV9xITRSM+E1expZXRd4viyO39hkk7dw80JfpJ7WnWLJmGDMphokKV
eYEUgTsTChJegwmhy9ay23e8wNiabMZ7cRoiKGmydBd6/Tc/pQjUuymzi4sHjLxMkIpnFNDHGrr2
2jSCbD9p0jgCWMCRE4JgbgrW4DxJ4K04/l6RM8fudGgyfOpW+BKG3buPjHSfjHa6CbzhsYyXkGHR
9MJShjEMCwSvSHew+lDqZKVzUFl8GWujOHiFmgk1njym2tV+aMP8rQx/CzUtpx5IV18v9d4Ea7fl
j0ZGUI0DLTTgE4+kz4H5wLoebTJajWzhuDGACnp9ffBgEk4NhHGe2EcADvBMencDl3gdeZ2za0R1
BAVYHwKfkrXp5VOVVbusdbvLaNvapxchW0DAxTgdVRHMy2Abpmz2mqm+Bwmoxrqdl5vsS1SGhHqc
u4WnadKb+TFU5l5ifKKPCy9eOP5KRvZpYjGweO17qGdaIkQCqymYujQMZ8t8nM5TWb0YeHexrE/O
KQuSta9CFFQz0cAVTBSCSFAhR1Gyy5ZjKqU4VsWbE0yvRBq/SsA8mh7Cc1L6T2GFQc6xMIGN4Jrm
oOvXjrLFtad2ALNDY4L6cRNSJR9SFd8YYw/7KSoISljonZOQXVLVRNXOWQIoVhQTuZWcLTMPr7nh
OgebLeslGdzlEg4otGxpCDaP6XIawM9/5clrledWBT1jqZaNuQvqcGWMOep9A2Jfz/wxSboFSdoD
fGsOwBZjhZTz69iwgAjq7tmSv1VDnnHSRyU8vjA5tEQQrArAo5kt3lKMHGhTmStOUFRTAMNb7qse
M3P4RrISJIYlNi7wfgNgU6uRee3B52o7mO/C9d7wBScHpr2C258JdW/FR1JUPYRQSFBLpj4zu2eB
uWXXcPtT+Kt9RZ7lKqtBVpij8+CExQ6dsyDsAkwMg+AgACw5Wz1pT/mdAyLhl/GFi8Bx10bNeLp2
KGCHgAivGPAKzdfZhZLDNDW7GSpY1UPnbhdDHbteO3Kxf6BYmhkoC8R6Rvng1sYlGIvPyWy3clYQ
Wd3jbIvD7LmQALyLpCJEfNV+LkCrGJvIz9DkyVwPYotu+TSBtybdd1olInl3nXfobUypnAvolOkk
K3sVQrTYJSEVqK9lJ5ZDGA5ZKT+IjdqPRRbujbx/xccmKubgsgwfPHzdW3PkfkWLa+BfhnI9x+QJ
OW3WbsjytE1Yv/No1bvMGZJTyMOZwHpCE5iGAzIrX9sEJfpixWDxZM/Uj2TJjC2+UQp/z3bqMPTT
MXO/JZwMdRzyGOEt5KrZlItBik4S5UefDmoRaP+sGBFzMpBaobyZDXL0zc95eFlwWVZON3mbFHTQ
hlXjnmSIfYDEbR3FgoCckhDyhjkXTAjgrhqIY36n6q9Aesg/BlDLfeim92hiwFPMCxHcAvm/w9yF
UVxhJmReq3SjOmuPYmfeBQVXqBEz1iNqgHESMLKJAEbiIxjhLXC1+mRmfZomeMnTyzjPDkmY8007
6Wi9KGKSO8IbMivxWEkDCY4pnVMKsOE0dGTOo79mTUSxWDlkxibdXqSs0gGvbeZJ/MhYYCD94Qvo
58sM7JG6zas3tln86aTzNBRQzxIbIRzCiU07h5co87td3wFjMmrouxnqFZvjIVLvJoSoN6wnay8t
uSmMyaacsE6qgUhsJxSiBRkekXdrmyy+Zmx6N4OxXPF5wg9t8drW5PURhBV76VHaGYSv3sdWUoJI
b2z3HcwBQ1hpXlUB5c+JIueQdtEpjVkYqwJsXldhnOD4eTDCEr86td+Ca5JapzvnyrJOfgPNsmSM
Snna1giemnjX40rNcXOsvaE451V54nelJd25KSFTAkZ/jKgo1mqYTp7vv+W6biXwnU4yHT59n6qp
T9nNoeJbWXn07nUs8o3GZ90HyQ05xABJadLgsTu5DsNxRDkoOfXONfMSCo+KBKuEpmMdTGl2IqLr
08ug2BPdSm1aEp7lAOoFxhgf3A6jBFXMxshtYxd56hbgEUcQx7jFshue6Cp8oS6GNi1blsTkR411
txBpHmEHiX4ZlRujISz3sfWWkRJmRvAQWWxB+G3qJyBL94wTdcdu+iQZS61TX7Rb1zgFvdJGX38A
e+dRVbF223Bp/eogVAHJNHXw+bcGzuWWYhHqgUepFLeuubElhZ7wrW2yICHz2cL6jVVuF187mhGZ
77NAwmqlr0avcauYFCJoYJZb+azXciYEhRE+qtxN9kWDkj3u4lezDsL32CueDAKN+Uet+2GcSNKR
5d5XPa4cttcLnfjWmTiavKgIzoti69nKL8bj+D1tIBFEpPLgO4TDKiNn3MxUhOuh5C4rU0EKoz9s
c58Uc7izFywz7M9QwdFTnilVuhWej36DVRzvcjWc2wB+EpK0ap6vmCqGnc/GwiE9haqcATdwu/00
+tt2NpDbsCZI+24DkYa5mMmaugwiZ2uXeEWyNOA2XnhSjJVzy90+2xQSZrwhM1YZU36jkK42WQe0
Jku+mVpo3CKZUk5/gFN+FWi1V6xg735eTXB0KRorbZ1Nk8nZAKb6hEc1rwHZbDFgldu88Vg1cfyB
nHuy3WFAOiOf0wXFmE2UNAPFQR1EXgLDhuOZc9IGlTrDDPlOEGG1mYLxA0IFfIUUkSm4YmbzOKeM
+tEOb0bIaqOY/MdBUdpmAGP3MV40u4EX27p+AuSp21fBWxHl9cWNmZDIIbunfWmsY5PlGhOTOLUf
qs77UaaacmYiDLAcb6MaNLhzihwqycWe1Xy6JwEAdVltMX+Q28kqXxpm7KiYCkakXEurrNcBuHP4
0s8BjTGACKQwkN6U2cBFNB9sLB+Ig+f4bOd98hSq6rGSqIdDTFKZSABEdaK6lUZnsV1gLBEDLndc
ColY04d8oOYzcHMzvA5dcpyr+Ztj9p8tw/7VRBYZI7TPVtPRMUO/8N9jrrnpRfTH1xz1DKC6LCGr
y9bjUvVbKCpF/7KgejSRPGgae2eAIZgBtC+A2juA7aQrEcvWVWIdapo7CBN4GQlXH9+hAcEdbjdn
j6sFJ9KyjkDCN5oNT0fwx5LQ4nMKHgtPjqbIE+zH08/7mPFjknEAXXP61YGdnzR/3gZET/lKym6G
gI55Ny4T3teFfZh3ilr/MIOyzzTTXlu6AX1DLh5GdlGA7yNNwIeEojOWEQrCM0Z/8UsM+c4Gmg8m
lztLt/Wap98A1peasA+7sV4xU8npCfxDCYbf0Dx+Eg/EiQSYb5Fm9QskPk7Uv4oMGhUchwxtBGT/
LG/UY8YmUkx6zwH9f3G3bkQaADt4CCoEBBApS1KAzgxQOj0g1zkCrU4UyDswdmRKIcrUeQOjpZA5
E0EQEEUQ9wylQ51OEBBTgFGU0DWCCxQBBr0SHIREGiwjOlCmHxaylmJd6twDpRMQeIvMBpmM1NkI
vU5J8HReQkhwQkmAgqeTFLB4fBMCtJ1NQT2V7S/innapS/pCa7oYnz5FBebSoA7LdU7DSGCDHEMm
v1HzkKuBXDjn3ulsB5eQh1anPeTEPiRaIYKjft1kMCoYb3ZlZh/6/LUjMMIkOMLXCRK+zpJwdKpE
O/c/Q50zQQDFsq/t39kEz4QgCnQNlCNa3gzPgIVTPVJhwjEiVsGFq5us9fHkEG0Rq+AWqGo+WMtE
fUD8ha1zMDx8jUDkqzc98WnHbJMDo0iJzhgjdK8BYRrg5yt2b/Ij4E8cidsYv3I3dAKHX7TzqjB5
SqYFMgOd04G9k7eM5I6UPoJ/KkWOR6xHQLwHvMtrSFc/lijyTZ0AMmOGzOiADPvIlVshjSMrpFLN
51yy81mm7ih1ngjrxuEAv+AD5hQX7mSx6JLEwU0fAxqBpCSVxEnlOambX0HZEtrKW8f6xzwnRJkg
NnCx/mev2OnLrUPcCRqAeNfqBBQRKFaXZKLYhKOADwh3A3EpTUNuikeAiiJIBcVd/IQb783XGSup
TluBclZBgOr3zYhSEbJFukt1Okuqc1p6Als6dnNSKImKkRF1qlNdfO72OlKPls57cXXyS2PhMg90
GgyG5G5X6YSYkhu61JkxaEyNQziz0vMx1hlt8t21zBsYUBYPRM7YHdkzoop/2x5eR51KQ3A24U8E
1bCKeolNL7qiEWXWWNnXwT2MpnjJS1bVRN1AZ4y2sgeNllDAVCGmmpa2dWLIxorw3LRkd5UlMyEi
dEKidDpUoDOhVuu5QrrdzYcgv01l8TJ13s8K7vxJcbGUfN7RKT2sG3W7jSVVJ/hY8mPEz7Tpe/9d
GEuyww/Ew4y9kxOLG98BJOkEqFCd1yxJ5k/XHh4IY//wdXYQjDt+2iHQzVGXEBz5PsrdT/ixJ1sn
DxkTGUS1TiOKR+NHBdyURpqkoojIIltnF3XBhxWR5gds+D3W6UYhMUelzjvCNocH/bowCRsDblxP
RnR7RCQRs2rsCp2alLIG2gVN/VASqPR/YsL7b/11fzHu/XdWvf+PJjyNQfi3f1jd/osJ79hmn8Wv
v5rw9O/4/WXCw7z8N9t3WTAabOSVy///4cITlv03NKCWhdOJ0h7HHVbK/7DhKfU3xzb4KRQ5Ukng
J/+04Sn+QMOUBuY814AmYqr/jQ3P+ivSwbGJNDWUYcJGcBzkT9L5qwkvsbPIJ6Gu2UZV5T1Gtnf1
Zzu9eA0zEyqdre/0T1WV/spU6p6DuStuzWIZu46iYoQthyAGxVlHtXFxDHLDprR+rr2GvMgcZcuC
n2/3L2/uf/gI/9U3aFl/cQ3yBZu4EKVrW4r/Wb6JQfFfXYPsAdJ+qVqxcScqF9UU937mQAAgXH+3
xxxvcfZii6Gj7+cpEtpj9mjatKNmCagR8jDiVTqIIetfbA1J6q0/g/Ivioa8GMXCPLv9NsfjfP6f
v2zb099NjK8zEQHayskXbpnK5e3mW+opi/f7r1940td+lWfQkjrec3QcDsGC/3wJC7s74ps4/uen
Zje2L4Z+URaUNwhG/JAJebCJGBjxAP7HHyAmqE0enk7OrZr9qt9N51wLBCqdl/v1o6/PfX3YVQkJ
lFGJsk3/kq+foBtAALTcayHjh6psGpTmJ4Eb8MHXL1+flszHtuFQ/pgG43sXGMsjHDYsSyPEL9fO
H1vBXjGTQ+ccfMijEuHzGYIeC69q8B+Z22O3WMr4ozBxCXj93otq8xuTCzKALTgHdpxD9JsCgon8
4ZsZL9Yl9Rhf4GZmHVQMeO3jf35smEn7SCfxp+5y8+C4or+1MWvCYiGbsA0r1rxTx2LGSN3TxDT1
gtG0WdkdJqHQK2vAVnwupAer4lqdZjMaLoEyhsvXj7hDAQtjTDnp4aoPigZzlmf7p6nD4u/55rSx
XOg5U0JeYzh0ON1075/qF6tk/LVtwgz10ddnh6aA+JJ576y1MQXl0KZMopzLVTIl8fnrxRHCZoQi
mKe2kXVmNWn+y8vgQM8N53tbN+097eCgowV+l+yGt4K4zw/DeokjU3wDgz0eSI4sd1+fNgn+7byh
fp8NaRwS+ZtccWPTQ8t+WyAu7TBrwGE1VPEmaloX4JTE2+kPkcEHKF0G4i4cYFNBIy8wcdNNY/n1
Po1F+xxyKF2rNmEL1XTPX5/KaaI1G7I/f33IkCA5jq4WbqKNpTaangKrmJ5GVGDMwXh6/f1zeQ6W
aLQ3Xx9F+pcRyV7uxiWYN1+/gSmOwqLJeAu1yivLbziaBvuvqV7saz6Nf/+oI+HsJOfgvfEMdCBp
uJCLC5rwXPFI3TQR0zTWCiudifNg5L595Ym+SfWGJrAFRqceR83Xh6HRqdvXj4TgD4+aeiN8PTJK
wLW4JICj2ly0kkH/MBzFHo5geEiQNbGBiC2SCq0R11c5YSVllTqt3YQW3tcvQSB4cxqSInq34daL
InEaEjsg77GOTln80bGFOFOgafGbGd4h9LV7e4Y6QxHphOsAdQrL4opAmti8tB3zNSiq6XkZycsQ
nr2Jw955yh3tSg3bR5NhlTmWQF19gXQvxig9+yPkBpt2qkoK5zqZb6MZu9QytrqFzWAcvbz82Xld
sh+SItyOYRK+OgUWQSfCpJqpzjuLQ5EENuAlwn9iJZy1Qu55nhOLZvXrh+ZM9oiLU4s9TouJe8ie
QOyyb6vKW16iFmnzFE2RGQW7wiU3B6kD0d2jO4PLBl/vmK/CaRF0t/N3HWkzqAzLFdkNl8DB9NJU
eghrcQuQ054wnLRTimpJIjQ95qoLPfdcBcM9L2z3wm4d5b3dPoCDFQdDKsaoge88s5q17nXhIhS3
ixvqPJTFXRyDJPbGKyEjpMME9LwhK5fRM58mK9qXLdZJTPHxkeCi4RpV9iV1/CdYs+UbGp6CM2C4
hVDSHqCyaL75KV0eWssJNiPM62RMU1b9qNwXcqwDpOOrzARqB0B4Y2lrRFd1mBusQxRXMW1aNGxn
a7h4RKpv4jEngdCspn1m5j8lkqeS9caJOLKLFCwILYDdDRC3bY7HRxtISM9i0v9QBsHG6Gx5xL0b
beFwVVsQRunRh7Dp57X5UI/Vd79U7cGi/GbK0w3HqI/HAyQdts0DWLmzA6uviJKYEW5sAVUVqnh0
YypqO7dfDP3CTbDmUs2QKnIQmn4fvAeRTcT34rw0nEh1Ro9FoBmS6GR+M+b0vYYvyo7Ax9cb6csD
HdopHVjotwivqyFvr16KHLMgqmQLm+xHTVlMjiEde5AxsyM2+Yctxv6mlHzg1ohfvl6K0DoEYJoQ
il0Em7QqvloVYwiXtea1XkY5rlrLfq/naXlJPHXydANqtuNzNk1XUHbJNppmZ02dU5+DxZmIv4mt
g5jFk1iavVnY86Ma92jyzUtQ+MYFO8kh4vlOCgeDwU0bDeG17DGHp/3VT2rzFliIGUt78q55ogCH
QLilYRtIAg1acTVH4yDYXwDJgWtMVNa1JFQ9TprxZ4BgtJFGejGL4HujpL0zUGsBxdxXbb48lOPc
PA7+tKq7IThFanAhoy9YqZdZh5v3BiJi4sfHZNrUkFiWJXDOVugDWXJK+EytEd1a/TKDE0SqHC87
Yc/3uXQVJ+V0Yy0lUH2PGBmk3W5KnwY2dTP6JtUi4bKBAM1xugqI3hGAiB59f4nmjTkFYhtotDVB
hEzhso3Q/6YBaQ87lDIAmNrMF0AJP4GmEbXJvh7wDiFWrQDCHQw2W3dVrS35INkObyq7co5lyixK
NG2k+9cfYLoWKhk5n0lAqav4UsGmOZfes0Hu8RUHyOfYYpGzkpptpaUdQF3fHvKiRzySZ+Mei/QD
yFRsbTJNtqLkb5Fy8vZm3JM3vrwFUx/ybK/c/QJZdMugyXwKKCZYQPxKIzO+ErKxiW1QXMww0vHs
mujUNWGyN7tHx+zIa09FwZJnRtG2eH9ipgQPwXTRpuM+nr9FrjtgkkRukCU9euIdOkS0wK7EUSjM
eT6nI2PqZYrKHRmDYOQ5ghdVzKu8jpctpnF3g34Z+XPd/fTjMCcb+92OFo1w9DemVGpHj3BR1U/D
IlAtggdLHkYXns2yuUQgWmDVNPBiSbQjq6Y4gHULNrkcLSTXpX3puCHgYGv4ebz36xLzrR1Zl852
3mYvE2dRF6+13boIS1Hk1HAAQrDWhRkua0GCwzYgxQ+kMhL0Way6qOWoYGaxVl3r74glwkoaNacx
G8KdO2UvqZw9aNBQjfSwlGA62V79KfgT1n6+n1q3P/eR+V6o2N05M4ksFXVFZZu3pYPHhIKLdaCH
LjFysHFkLllDSEbQFfQFpnVROGwgXUtg0Ue9UJt1uw3qHyOpJGKoPpBBO2donz4eX0InI+0PDCwk
Y17iFi9+gLkqmphImS1RVO7yB75+em6EnZ6r0kWFnA7+hhpT6tSqtSNddQwjd9wjCn6qv+5ZYtJI
pOuP3QBhpKvQTpn6JhjA5DCFenDMqjoLBLzIGeqfqlkKHtVxgOcalwWbudoQFgISikhkGyzt3FOe
ACCqhuisezG8HT71I4IYt7x6YEFPyzika59DcZNOAcA74R7TCbHMV1nR6doitndeljnsZ+u+2BGS
Fp8iK36kCvduE73gqqqFdw+XrRsU6Sf7+x8YMiBN3quRIZHro7Wv5qQ4VVHfbu06ROBvwKwdzLk9
yLh/mQmQ4wEbXDJ/aA4lht1zq2S6rkWOPUGflabCbFeXnJXeuLBY9shNg0xmEsjEzPM/X2BiTgz1
E7GeZuPoIFvbGWaAPLqrRvYZcBZYkUoyGrmBUl8uB+zFwBnYgVMOj5/w59SFdd2L9K34II22PE7u
/DCJQhCetfVddC+QptA2WJbajyPK8mQZXgLNfBnD6MMrJ5ggblPeppyhLHonzK+ulA+MclCLeofa
rbx9pc/fsZ/atWQIHSO0ma8goZtLnF6dimbMIB5oF6c6US7GrZXJu6BQtKFQviCe3dSmjStKxD9b
5P57cL4FBi206IPdfqt8gYQEXyvVXM9YseKfQnOq8NSSAjFuBpbZz2UYgOM1sdzY/dmzuPBjQKX7
XjTfq6aL95wZZtbjAkFSdqyS5P3rcZRD/LjCCCG4ZarlSUrnbhAfcx1rlkxLm6h9Q8ohGzES60j8
hYCvYMy+25bsyHz/usds5T4GEPrIpFXLrh6G+Ja1fr4lc/KKCKkl46w4LRhaTnn+3RqJJYyk/Uly
+9mP++4UJimoVT9kdJfVlD5L2N6Fi2Nt1tppXAvniCcF33qJMTwaC7LBJi6ZTvaw9SDlbszIDncG
FNKn2qy+zVbowXx5Qgc9UX1CLh3SmrjzjC1n1I7l3Zkv7vhb2e3y4ST+CV8emmnHYN2QxruuxZNY
d8K+qYK1MG179BCTTrNZqrx9b1X3kzV/+dP10ukcIvK+tAH4/tIBbm2hPuWwT+Du8cworxZCG9wZ
iz+tA0Aqx68awe3qd7h19l6Cc74EQAxKNeHlMnCLu/G8T5EfMq2oWuA0ONG3sW4ExcQSFZLWH2hr
FSLhAGEUZBluGLiUmJLrg7u0/jG2EJEHHgp2tVORJ95E3KOJDTlw6yq4eLwhD4gb0SqVg8AdT/CS
h3aKb4nad67yjnbZPdPzxvspyV5QriOTbHIOZNaaPb37FoZNdvGCDLcX9JU+xcqNT9m9tghKN3DF
MYG0dcR2CJPx4nAmh9r5RbYN0vJGIyWQhb4Jx8al4KqHkMAjLHgEvw9BT8/JwBp9RWFuM2vAVShD
64wX+jNMzeIldJpbOOEzJvVmurSGN23sTOyX1JYPmc/dY6FV0ajL3TCo5lh0WXnuLRyTZW0XGF3h
+Q+ukx3i7sSxZD61DiZNIo52I0r4lcWj/XHEjMCuAxphOZDHHWFCj9ux4QrEBVGWyt3aeUsedNWk
F0g6X5d+aOU4ljpC/QoZpRu4JdG9kbF5qrGTHafedw5m+trmjrnty+xP39iwDvW92GWFz3PYQdDc
tCc/YRavT8AyReMQlyzIlLXA4DGXegebJ0dxiNYzBFCxCLc9d154kEK61wVhLpmT+jxsLLKlZ++j
tIZTggrkGrSGvEoRnQZRQEgsxo5dX3+qLL+7tr0R3LWpog7RYopIPQxdZZzq6lcxFd5jkLEYV/2f
JtK0jBB4VTMhYK6bsMJ2Pjl7KUo0/XO/agKMYTDep+NMMtdOjkyB0Dak21rXg4I1wTyk3vnrxYzA
t6cBHhyJxfiJ8IpkY9Yx0Hg7tHdxR6CZMaXdOZM4N5MUDdXXIKfhzQ3s4mSl2UtW4LdCaUAOrTPn
cA+bKbsaCYlHaBquXBbPkHHbgwrN9HkM9CQhHxucnEPAW2uUG2KP2jWRbMt2kiPXo5W413TgLw+t
+Fy4hbiG7cSSycErv1GEL4ChEmxkgT6+DfWzMGFmdIiNzott4VUqK7ChCDf38xg+g5fIELYt18wK
w8e8xXZqNmj98hqVu9n9tIRj/DCXbl84afGYp/KxnNzggDycIMklqJ5rdlxVFxJSLsr84EHQf8EG
rBXu+fmrIAjwSPAU4FTJ4CKhbrr+O1HnseQ4kjbbJwozaLGlArXKzMqq2sBKNbQKiADw9P8Bc+ze
xdCy26ZLkGAI/9yPY7jLWWInzPBpTDy20P1jFnW312ZlIYsdG3+6G4NjfIQmNBXsL5M/1j/Mpjgm
k0lNQV5zwhm6k+ym/FzVzudUt1TX5S6/tmtvKAgK9zGNLUHt+mqL387a1WH/JExebEpXA3bgZdNJ
zs27bJ3mIJZkemeSTIyhqx3vr2/LnEKuBQFaHbRsAFaIeUKLE3erQg8yw7JUum71r63sa50XXFgy
651ev+LdBkvZ+c0BW2vzv28m6dOGmcklfM8w7TtlMV4ym6pZzXK6gDYs46FiP9AFKzHH6eRYe5X5
gOK5xolJ8CnXbkA4j0ZkoJpl1ZpN2OFX1qnZZtIejZRAcfFnESlA1ADd4iA+lb96pC72f6vaR7Ww
3uBVKijn7Q5Y3F1LzqIx0otDm8nKKIcy8GPXwJ5ECMjMkKD9odJO00fXUAowEMehMM004ulEjoc2
mBitpM9IhXWV4GbitrfId8otXVdJvCoZCq18n5GqFyb69wwgZDqCQYTMfx00mYPHjPpznehQVHz3
UtVNQBuFe+zmLqYWBE+onspLQjfRSaPeCclixCJZGXdXfnvt/V3WgpHGDGdo/q5s/HAnc/GPgzIX
yfAuFVoKxVYtUmI9A8QDxKWJVnJU57BkFJ125W7KfTZ7ex3usMkSBLMjPLwDa5fvbjpn7K6dC061
kFm/jtxWnBTNMxtPga0VeTntyEbxl8zhgq8SxpYPRRAS6GiYXG36SjIj+5PJ3r87k09JWD8SmFsA
0njI4JGIVTUv0lsmvYCQ6AltfRnmgibXRLa2RDjuQXT/Kcz6R4Xp8exL2R1TvHdexfSfL1+0q9U4
vbslZWZ2mVPsQVtU2rRHr1b2iYo3hKu5GN59sjL4W4azMjWeTXa3xM7NzZwTmmlKSz5iwkyXjIli
7xVcAap4h4I3XOXiWAoXEEU+lDA9QcAxQLb7M/QncM9x1QTcWKfb6wU0xnQz/U/eL23l070EDzCe
zsZyQX7dkoFHob32HmzNMhr40g08aCqcD7RTRHCYHO1kisI4OCW5wpaSj9KLzEDE2ZtFKRDJA2I3
VDIYJEln0vN4sqnKE1O9cSwofzQnT3TYedYtS3WCbfls4L2i6IX25Xu67PJ9QU2HLG0OKeTsOOaZ
10IO+jWyBoUlQx1ryG0H1nbvEOmcDxI3AmX1Otx5zodrgLG2epURYG6ju0Y3C7VO6iJQPuNcb54+
EXtynMmzGotvbTWQelvWrSmerrUxy33D076U3UQnM86/YQlMAlS56NxzzocLQ/x14/hWIFrz8/8f
mih1LfGn2H86jhEcYif1SdnGmzlc87I3Hr2V+LsxdN11pOv9IVq6F0Yb8q+uQyzOLL88Av1Dyey3
rwuLGSm8itFwxwrp4u78U9r6nXu1daeIQO5iZk7rsTP4YvBc4jqM4iL96+Xdp6jDh6eP7XmempR1
2rURECztTBsDHv8WDJtYJGDHVcVunAgYW4Z0zoVlt2CzcPLaLnqJ1WrP3JH/zbQ1HMXclIgIezJZ
Wp9+9BxIUb4iBFIAj44XJ28gU/CD+kpsWse2j8iqW0YN1bHT3JDyNcsDs9Tmp1STV9IXZGaqjjlF
MoSBYxJarbEqBZEqCIUIAN4TI5hjPDZ54A52yU6/Rm9n2GxVxKQMShFC5AZdeQ+tkxq2naija6AL
eq17M92a20f0Xxm2T8EtZsevoo/rLi5iVBJ9R2R8DqBgmqdol2ib1E2pxHN6Y6vliCBJ3sqLS1FK
X9efNQl5/pze3nHkmSKzYTd7mX5NtAYvu2Pd4Axq3+Rs2ydboTH6JdwIVfhby0nTAJaHWuUmbII8
tI/Yt3/OYQlCScyHuHyfNfAevoILn4TWuRcGeSJ8p5uWckPu0NqjIMp8nUXBwXIM94Yr6aYl0LmK
9JiHKCEfmZf311mjnyS+AojOd7efmeMv4CcMEhtD89KnGm4qtqhjEFb57wkbsuCmKSgm75c5GIDr
xEt+TX08BKUjvrmz6Rxqmzh8TMlFmJXWSgqnD0YuVoGTe79lUtxrQfWk2WiHsufa1ePxx1CoNxyu
HaxVzNbQ/2fadzynPSmzAlXAFRG3ogXQsM66/cxANsEIvE4ZBQeJVQOiwc8dDOR65uE4gc3QaqS1
HH4BIZ/5Zs4jsS9BuYxTdWgkA95vEkbxteurGxHAXaRL66EvEH6npQiWbrm2peROUXEdNx6PmTGz
XTZlEpiqqfYpVEZ8spih2xTwIuhESjqnkd2XBWnfe5VacSg/EMOhe0V138BUzs/GHamXyD1MRL96
o38fMfOsSjn1hxG0687IE7mPi4zgI2adxMRvEtfJd/ocMecDF8ACzyTItMZ+C/8eRKqYvFUdZtz+
ovykMjuYXZdmGYPbFocrO/gnKzIOLed0wHLhvItBK+AfLUEpLEdCMtLUkRIRWEcOs0PFDf0UWfJp
WZN30DVD423OfjmO126rgbowtEPAeKWjA6bI842kc2A9pf4zAziythTs/drGWJdTvLdWuW+dgZ9r
m3hR9R1Ds8kZg5VIyUZvvHlMb362eL3tKN+NcxkGKRPcdEi9h5fqp5rsYtHJD3ummR3nZRaAWK1O
iV6qrfRwsOE0bK9dwwwxgs+ydlKV8sTOiG4NKJhsLrDSNhp3SYAq97H6OlGO1VWfU2/hx0paTZMD
IN8Zd52uP+pGHnCcQ8qeqETk3H8uesngNzm33HpnKhpZ0Vx4UlP0KZII2FkETi51UU+T7EAmjoCF
4e81Z/ihdC5oWRk+Oo7Fb9bL0Ox578b4jbBWfS5IwRJ/oCqqzMl+hm216f2+3aAFjUe//ugFdWCS
B2LnOCoJMkwJt7S13kRq/8PdasOm7w/Q402+aRGRijpCpo50Tjqq80nJ+yPBO85BOeyRIOd6CKSj
VIfEafUDLve/daQymO+Ekt0iPaZx8w8i97+hih9GneRLSv/ZcUkMZEQfahVBOO1tdY18aVKbKSlq
muoTzFYR9LV1L+ZA04erX+ffGiQsbiqJwhBEhTFvqDqOWkb1y9XqKK7HxX8cBsDnsVDRs3QoG7Kb
bCcdnWgxtSL7xAtJB4ebl+qg98zgLEewStvqVCVSO0gome1gkYZSJfH7aMwD7Mg4NKQEbSitgyGW
6FXTQCaSpov0r+0NhmATJkyKc8Ii/ylH1e9MGwix2RF8d3NVbxsCjA/ZU54c4TNYIYd1zx4rq5l2
eK9NfTzjjGXgAZbMtbVfgvhAQv/So0YNXrVI91ujy8nTMUc/6rmG+UlLAEV4WI+pQpvuYnZDfMfz
sK/L2EWSjvW1lIUBS2kwzZ1lVT8rF991NIhH6EbI5FMcXrmVgLKnLHeLGJJdOmzVwEfbU4oBc+0Q
k1p0qo0ZWV0wh6PcM85EttBQ+IbhVjJJPJIHp/SaXV1Q78T0r+fKZWCSZQ7acEnJ3EfiHZXVuzdM
MORtydOBiGvF1qHnxtFqImQWNERskT+GMi0uTYJHQyvY7lmFzpqakpthlDfXrI2nyvz/iF7262ZK
mA1necSazqgtq43hRONJwgmuoupGI9MVRe5wqZzu+9jG/tmS4tMfrYbQF8sgWXe5F2F7LKt6vKaS
iBPuuQOesn8d1FLGgXBnvLy1Dq+zSOxx5/i6eaSjgxDfasf0Q8P4h+im/3CkEuveCEfeGf8sqaSk
azfG64oKFTQaIFG0/0871zl4zjVJYSonjnMBcADWIQcRqRO0RggspiLDoYsNTyj1xm8CZq2fBJR8
QzvOjFRXjqimY9tmO9Pl2l/EnOwj3PIvbUZGKY70rI6DuiS1xqKZnascez9038LLFuwg5B5LhwIS
joLaDIr6mAoQxpWRkmwBb7pn1T9ip5LBjKa1odHDDHJCpVuEvPaZkEwg7HGO8votSVJigkadPgmZ
uMfEa8R+hpW2VF/Ej4xRrtXq86Okne91Z5LpRHNcpNidDQM7shrsazJp34ANlh8zVSTWtEAQ0ZXh
vg8P6RbmXtr4WDNumPfXqSUf7Z0aE+eUkX9d+0am0ZujemLX0IZyM7sg2rUPnBU+dAH3UNhm+JYV
fTBljzSyPonJqWvWLWjapbGCXuxb3RViawxGfI0rlsrUgewUx75Dh5lbn8PRlIx0sOEb+OH7oTJ2
UWI9clDNW3wW5IB0krYRl7bA7COTDyI+q2r0bzFdYEx2IhUwPbVuSfZjiGx6bGT/20jhU8xG1x4L
6mR+0Kooyv5pa4N8ZB2MiprWmDyhll04BvaHPOSK5H63keTua7uW9on8UbF1mckxqqm6u99s+6J+
75bfx4ttE7CKz54bzgKvVtpfLEtM5Bbos4nBetywhBvsOYzTp57yFn9M033uSqSMkGUGiVy6yVtp
DIgDIzgLaprJ1w+L57uviltOafGqrTkZ9S0d0TRY2hTYNPot8hDkwlri9xumnwiTZ1F9OlTcAM2L
7tY0zJhEd6EH4Fik8U9FIOpn27FdmPpfyrvELhKxcdFZOy/UmYE7HLhbxJO4KLT9lR/3FYqFZ3/z
m0HH8wzqmiktAKw4+xgEl80m6seAN4Y4ymLJ6fmYtiRaNbynGgJD1oKx7fDDdE433oqRpmaw8ayK
Jb4Rh5CTTcLBx0VL71wL6LoOYzzWaXqaJao5t91CA1xdy3raQBc8y8borxRFgvMOrcvox0jFc7qf
LZE+RQfmBVius8tqLT3HLbz1NlH/DVqmnr3p75M4Lw9Zb+Bwdv0/Hm6qtyiei00Uj3Qbwd0tM/9d
zIwcItulXsciE2Fqk/oTvAQ5QjbJBgneQHPBSCWcCpTKkIBQXsZLrUYfIOFnVEcdlqqug2Wqnelg
Dag4WYNpGb5KsTPQAFfurIXsYy0I3t6TLN9NdWBGqw5FOcCVdauSP08GxGOZ63fDw0vea/LtR83t
/07hpL+VIIBXbTY8GfT5N0FEfi1SYgKqcMQpM6PxDPrp6uAbxglQQD6C0XTycgN3CvhAe5vPbktO
uVbUF2roAWbzqPi0QynFzWX/40Rt0olEbcqPEsf+Kcm1Qw1N+M42em9C5pTU6sEGXg59LC7Ec/oC
cxITouuUt7AdlumAevSj9I+m00OKdCt9pQ01+pLOpR4kuhHkHnKTbYp6lfs8IEJ3ywDrqKSmekDx
6YHGEoV2rq+RTtuVglAaQ9zO6o5FmDfkGXxsU/0MrNfw/pIiG67QsulyK9hYKRsJvrRwDHv/jYvY
Oy8vGBmzfaqqy+vhmr+cS8RdfGGY5wYU1FqPGUVbyy7cVMmyY4n6R0Op2cExiupqquFjHH2xs+bJ
ObboiHCIGRVQ03kZkoqLBYPz6tDJjviqxeyRZE38RkdrcfV7FAp3xso5Etw5em49rd0cfA9Nh/Ls
WlZ+qlrEX7cdGHLAtmqgNyW4V9YMDMUFAqIfUIxI3mlUw1vWtphhOKUsHUH2pCPPGpA5XrKlXfKv
pFnsc12CP1rkD6HImfKMRJzUc/s6LcRnp4Lb4bNDXqm4I++Fu7BhpHhOagvhiRDGFtYddwEusq3Q
YAMZPQScXDkXbiGHLk20U2vpv03AyOaYc1MM8ZQWcYvLQ7U+VUDW0ReUglMQne9H3yOaLlpoXe14
sMrE3NUzHsVRA1zZlLHzKd3obbahvhOfnII80TirTu6u8m0omAKKP2mYnd8ZfyOEDbWKIPS89GQi
VDkGXk3bKc8Va9dcQmXKnK7EQSBsJxFtF2lz99rROiBktPuOxXSd98o/tkV7JmgCddGu3msmv3nU
UHG/SpZxesHNpl+nEH0e9awPeOLTU85iclJLY6inNe46LO350k4Al/oie1A4cAIKiSGC6nOVmg99
9D4Vzo3PWI+jo4N9g3E/fMLGA8gBD0burHQs0MMIgdH4UO6KrnwapQZ3q4rhhhR9fmd00VHLPlqB
xdN/wqrAn4KuY8ttObe0fRqoqiFokfnwL/2m472KvvcOFyW3s9PtWFQ706kDOjuP5dJyaFOQHDDs
rw66O1mrxsHGUn+KsUw5E8TVNW3eYFJkT+WO+xmhdIcxzaI2g2Y/g+Uo0Bmo8ymAaFb+vgMAsvcb
Brx2Z6gFkuZTt54Rp7HhCvbLAdsJVU2Hb2LQKKsCJfT4SzJnQgY+0ud91vnNd/GI4awUsgkMh/n7
bF0HU7/3lK+fAZzLbdGUGZ4kBwY1f5N4ZE9o4Ewse0YEg2YzzgMcAzc/WYurzjCGPhBE4HZTzGcI
CNC/Opn8lpNx/Lp+mj0RJ83iCyRxfnz9kXxEfngrVGdhC/Aq8LntEKSRi8d6YAtjYN5uyz0iTbJG
HIbX7EXVSUtxOLyOgLaNbgRDGH2Gor1KpwVt0WBNWKQbxjoO9pXZOczL05bmGCHS+tHJedw6319X
wJbo89kZMnXWQyeD18Io0Y3qzzEc7wRv4/vULgZwBpac4Oy3ruTsESF/GmmOJ08hKo8CYIYbmtdE
3/qLUkyE6mRj9V45CVCpxoWtZ4pef/RcIVMmfPANs2pTWtXEDls2a28xP0iOCYGZsP1MgNP1jGRY
rTX/SR4nMjA9o/M6MnZ5le15tKezZdoYTtLs/uopG2KCxRVnQdJhfzlT0Eq8vDDX8LY2zVHwnYCV
BVPpiQt2qeYs+3VpgkvqcvuNg9fObif/rio9MJaiQHo7XbLV2CRA0CentozEnaq/aW3jzgs0UeJi
XkaqKc/zKdKicTPVeKAI8qdPx8WXkeYD3416sfvhWXSy+DGCSXdChDg9zzGwsc/+RFbGxjetC7cO
701l/LVbzuqdZ4p1g9S68tqwuUJX5Q2yhl9f5bwaSXKshOEJ6gEcA2ZPgUjOdDKW99IOP0VsGhdO
vjQheM2fEK/uLjKqGNZYjy7C8r+2tRq/UtMMiNJUxc62ibc8W7Rjrg02b/8xL1yoFzMi2RzJE//3
MgBA/GfWmLuNy0tj5Bzlqh6fJcFMafeYazSf5rkCHi7tuytaiMJ9H2vj3ajwNnuZylbjA+xKeEJo
AokrDAHxzbX2TAW1a5/wbXxpTkaG6iz00t+ljfnfKOq/cA20rYflYhv3unMGPQkBJ2zqxfHawTer
3lrD1ZeI2fgXvm9MYjJEO5s65g6F51qrRLPUhvtHdJqXl2TxeommfupcMTHgzxqKVhJ9FugERM6v
+POIdCfkB2avn3Ydsis9dmp+uFRM+2XKNmJ5n5M1xQy2qnb3Hc6IfanDvzrNcBdLsjgYy0tvWtWM
/T1+T6PB23dRqAXQvOGlLBV5rxeRuRixNe0WQSi5xXAkOZGVav8yLiZIoyvLUv4B54jcmYOG/LGs
o4nUEZUaBin54OF3pn8w5YDCO+jBbTMSiQG7nPAHWtXD9FDI6vgttjmaJ2KLzda62k4f77seEmmC
2KCLaPzmoF6s/c6MT5bswY/pph+Yk+z2kO+J5tYK68RoHfvZLYKIUjkaj2y0Ha/6YHo2BpNug68n
QkL02viZQ19MpBfuR6cu9pBTAWUOjfvZT58Y7X4T8LJx5BjWwzcZv2qyd7caZSKXvMO5PAF7hijI
JZlt/qM1cWiUjGS2TKCdYLCMwMDYhaXPth6FQoCwyjGA7V0Eg2EBLh3L6Tg3aN96XRAc8RtG841C
V2N1vGc2h0+yaO56BDsM76eu9+AQl4XIL88kApBL/BmQs+2oy6Dbjz7K3/I50g+dIDHPUlwFKYY5
jC3xtKo6pd80RQKROqWP2bVvjl2YzKi6kUI9WANSSgxhA+yR2TLpr/jpWGZ1SNHxwHm8c8rUA7w8
WUBDp4lfCy9DP0ualbga8J3V55VraOG1bxQ2HRknJ3uyftAwID6QdOPdlBHnDDX7FEMqOJNUz7fj
BEQHfIH6U9ueewYErqg15e2t3eGfSvqfCmznhjEXgFI7Gy+cJDbAWxA5env7unc3voA/O03jMW/t
X8TOCedDxvgxlzOdWmmDy8oO74ZfBtLOf7nU2Kx0pxIHlRg3pp3TM599WqvKat/27MOhlai3LrL/
m4VrvlkYkXASWP8V2QdZve4MWT7cVobz1jElSodFXUo94+Zf8tyhtIMr3C5fluc8dkIyPf88iIOJ
pm15gHy4PVxyZyKn6ypzRvw+VBBqUjMPEzr3lrVyBf3Tefdm0YDvMyy85F1+JEkz7JB6wA0LaWNF
n34zPKCUhUH+ahxxbOj+6O2NFIvj4k22mnw/cHIwsgasYewFrSOQ3uVYHlLPA8owjknQh0wP5cg8
gz183DHxXEpKwunQRvN9hF1yc7AvUQWCPsfdZ9zWTaY/BUY2SnKGmOuGgXn3R98s7k2fGqLOF+KR
VP27WdhLORmRzzgq3aDKA5B3NV2a5fQR243kUZ3n4xzXCKxe+CDX9ZHNmb4xjQq2pcidpypQWLgz
vY+cJk4xVIyincKtH4faFQ4vVeCLBSfHR3UloG59MCm0T2XCSTTtpiv/487jqY9QAbsYCjEcXsb1
qZMne+bkXUxdsvW5sZPNXy6jg9Oqs/M+WFVxjrm0n4eO4WE0UtJLbEA/m+PQgF4bqoVCrl11CtlH
RtnnPsaSAwf2mnj+HJDDp0V2mLAceLlD9YVBB9LrQW1nsiNMZ49QiagViJDcNQXxuojIOlTMu09f
dy+PJSNLYH0xwQw3aSb4TEfduvkKGwK/R7qkTp09OOZbKJV3LvSsDcQkHWivoCItLeJ2bmfT/XUT
Tghzo6l88AlVp6Iz9tIiXY/xGKB6zy48zCQk5mwRZ7Pep2Ba7IspwhNRkpLIUwT3nFDySmbclXyP
Fu7lBcueu3NqaBhuWOn0lHRjcsJ0hs1mVMeGy9Fs+Xs1xM0Nf0FMz4P/s7ES8Syz6B2GjTqKoW2B
TrMWqA4vWqwZH/jIu7XhNL/o/s2oO/bEO0dB7eDTZkCgC9hWbnnFtuhGuIQ27edm+xtocPa0APWu
/Z6Ccnd2B1YMVxzl8lJGsGcGODgHOgapTo2it6/tt7i9DMi5x7PwJZLS6LkXUT+8GcQ6t27eZ4j7
HKwjiNcrKnv9jbKB2r4mNtocXU2phcfSI7+Nm/yQdMBRNBFR9xxx0u7oSzpOfdbvjWgLWjGwFk9a
h0Psda1UVRYkCZb0yPSK/eunknD6vlQ0CfU1PFHcm+gpZV9/hpzmSW53Dfop59p5OPjSl2ffSb5R
J+4FYkR9xPVFV6+NliKbvrt0y4vJQ3ZaZLc66v5NYJZ35tRjKvh/L5FjaqcM0uPOTahIfOkMMqMf
7OvH1z9jlVCkn5PHBKd+Y2FauCd6JG8ZYZbaK6er09UbbnH2vlDtT4cC+ExPfilHWiejrrSV26Br
mE7DzT9Un3XUYBPqaybpzJMrGCZfN7ZsaBZcDn+temQ1ZfXBViNxRRuD6xydsnNBD5nMZj0C7IPs
aRvz7SJjscakIWzu+qxaS0F3TQtBHg+XyKeaSzXgitgrGPjB4bgmff6R6215z1NK0XpGEv/LvHBM
CD8n/x0/itM44d4epiA2BqL6ywtJnJZIoLK3ZSHTfbnosz7Hk8O0mFETyzN3mPH+6gJxApb41ggN
LsFx+6NOkc1jRpsrkxCFVtbnJOU883JVLPKYBnDqNNCm4QOP+OBwsSk4jnwn/QSTRL67dJ+ABo2B
4sGvuZkWZja1wSoO3aYItbtqa/0+pPoGQMy8hjgBf9wa06sZeen19ZOAJrxylOkdvP4Caah5xHCe
LhYo+WyK+Oqi1Lh81vhkhX3sTSok117Fjit85jNkLM+k43WynrzYkWL/0QycDSwztWVnx9HV7QNf
UjZZqtwEF6YrV3LBF9hGfMr9gBk07XJmLC+laj8iLnxTOhI1HZDBBYYQ2C3Z786NLkz3dkNUtfee
YspTYvZ/ep/vVWLUDOdD/UZrNpblQfd3PH/xtc+b+GqM7jmvo+fQi+SQo1m8qTxCPRMAt8YU3Hhj
4Hlvl0xsm2PsqzUnAg/CKmpCQIukn216D0dgvJxerdkpjoXwrnVIo0JWoO9+ede0kiQVlLJozTZR
/3YZXnhFHe1rEnPrZNHxTD/+LWmlCpICt342lM8i1Xps8+2T0E98AAbcrCrbxEswBm1W2Y+EKdnB
SxkD1Lnw9/huxz0hYh847sKkwXCzmSS9anrIp5fa5RmbN8xfw3hLvPQBN86jJsSBCrk8RF2Yascx
L6ZVXmZcH4QMwZXQ0fEKN81erO64i/lKrOxISmacon120HKOqtBqOkL6dgf/B9DKcj3RB4/DgoXf
AJHRvuS1AM9l8lBw2rhQ0cn+MnJE4NS1f5l5bAQTeGhFhO/VwYrjDPNFFdG/iXgMV26vuDN/Ftuv
Tc32GfC0OcTyDG31LaopM5klxGWzp5Xb4xuNxSzRXftOMJjuVxJfOeUXby2A2n4iO+E4g3nuTHy8
A3nbzvzISKIEelZ4Z8sbPOKhtF5IcWIGop+1hhWezNfedbmVD+lZnwxFElNYO8F4l7zJBEXeyW4Z
09A9F6bfdQ77WffVRNR8iXQlOiFMy+OIatnqHWA7U/8TFwbqQGqUlVe8q/a8fRjBNXcR7GinVVUw
Em7kP+P+2yABMx5aPDXDG7EqnNTJeJnlAlqH4ZEylT2lmBJOg1VHrP1USxYazCEKnYzu1HPvI06p
HyPCiAzlm/ZblFOq07Y6MROcBFbTTWCaQswYeEcVwLy6u3j13F3C5UXWuJvtjLYnRK0BThoVt9Rf
19kWKNvGsiv3+Hoxlp8ycPFsJEyZVnaVfLjgto91b/nkaSnCtKNuH8fTvwohE3BAwlTVh9X9AgaQ
YZzWzMG+J4Xt3l0rd4C74tnM9RgJtIrerdaojlx7uaJgeKPVZXlUF63Zg4VTzkZLYw5VO128HPwi
iDS5Z83UuujaDiO0uHQpjTnmbASNnVB6pbsfdqMKQrHaG6I0eCoXJw9PDj06E8cJcWgLOTIxpDq2
WZZaP3L1B/ULHu2wat53iafT/KsDH0oouG3qlnl4S+edwY1v8Y34YfnRpZBO7WjWHuiJ58jo9q/0
JdlQOCkM2aGTL6W0IWF4nH3iZ057D7iemSgAqxp48YYU0Z0ivzke6ns3x/u5zadTvBxKHbmmbocS
08pKD8IuPzS77Q5Ik82etDolrXTXmeQ3n3YsnwJU5frlNS1l5xwwP6inNOnqMOeTTkgFHyIoTlyC
u6+1KP5TWXZ3J57wp53r+IQoF601a/CDMCZyniftj7AWD4P56LdMc3+x8bhXbpy3FnPxuqy1w0DJ
+BN9AMzKTOKlJ7unMDWxSHSQ+TnAXZKZXDP7x3woaI7hcIOoiKL+Z5TGLhbtIW5aEeAAskCWe9m+
opTOZV3TiVsZkyTZOmqrIRg0cMF50hHPW+xkL92tS80q8Gz4QNZsfy+7tMCO0LNeEHLfIowQMMXD
uo9UxY5uE0d8nf5fnxpkG7nJ/NYKunSanhPktyGGSGg4Ike4GN7zsSLi2Wd3rMhE46qRGgWjNPch
Sx7EsXD+AW3/HDu6+MZbUe1ezw5VPtrshUi+0DU9hgCjLP/Ds1vvOtPFX9og5s3OcJ4TsadSej6h
7P1JQMruaxuSepG14XVaoDS9wm6i5W1y4DAZ8Ka7KxyJ3S5qC+/R4/FeSPEKCZrLNtju0azitz52
SEvjncn8ilHSIOWzUtXfNMTj3Y1YrQpj4+jl8O5MmcLRhghn606PfYI7o9U79qoDzniflhX4yxWE
0fxPXpqYNCuDKbrmonHH7n96D+e7M0dJc61Su5ggLyGX+geDhfKgh0W1tYws3pWAWYOJwO8axut0
1FT2W4icbsY4BhwsfHXvia96FtcgCzc7FVKWOJsw+tZW2bPqqqUwIYSF0fYVtjFZ6BvfxBvlZOhf
RU4ItfHY3JuBTlU6TxpaTwoJQcsAlkVZTd6d3YlvthgJHGUMsoJoUGLfLuZAWaeCQ0QZH7WaodQC
8kXCec/syLgyFfme4cOllCAJOOdiHlyYCy/6whyxQeBBvEaz3t+5O69eG7ikHGGtiUIjSF2T/3RI
xRKTuJh6BnUak8lmBJ1Btche5jR6G+WT4LO9Tdw2PjbLitt76pQW3khkBDe8PybpZbp7oWQEIZL0
5Dtpsh8TdfLqgfBs1sgtUDty0i23RwrGtLVBIduVEdqCXsrkIotxKu0oadFSKrxeM7jXi6HBkTBd
tcxH/zWqtp7+5JtPOpM+LOD/9eQwyu+Gp0E5o6azIVAaku2/Qk12m/FdEta7bWseXHgUMBCC3Uih
RUe01xDvRZi07xNz6blSO1VYCaNzymlNjm3nTMfyXWtTFCQTPJI2175pXmsHyh2InqGKUwbio61V
4s2rk/b4Uk81Q5RAtMdqnej/ACpvGYqp7wKz78aEWFjLZWTCIrGNyDciznSaEWS6dtVcwnp6y4mE
m+MFGrGN7Wh4DLkgOITjQwvCUPtVDg9F4OhWOrBvVQFoeDUw2GS72KY9ztu+UNbRbir6eitGbiDz
QRVDyiour5fK8f/3k27zZSXSf867TiNfz2fY5jquEv5JtzvKCQrMN6nVdyc0KbThVBveRJsl115W
P4iIsK39NTr6WVqL/yLlyGTGBim4/6PsvJYjR7Ys+ytj93lwzQGHcrO5/RBaMYIqKfIFlqqgtcbX
zwJY3V2Z1V3V/QIjk0kSjAAcx8/Ze217NC4IgXfg480n16VsbxMLFUvtYJ7s3fqx0GogxCDdy9q/
y3g6kZ+HPJ0NysqovebRYty1GUwoJNzCeCjnBUbiZhxBRS19VzEJ4zaHcIwVXYImBueXd3b+mvJM
nXLcQRgRKfdtGyVuipz/shwW2PTyEV0yjETcSObc511q45AZ+tqIHTTTbMiP6EM+WUU+nLwx+b5M
aiyj+Z7K1Nwt89luHtKGho1sKGJ+RmPwIQDGc5R9he113kpMSU10HHml+7YEeFqNbFFdJ/la2OVb
TFbxyZzZHeEIQzrnLjzM9v2bobEomAFinF7dLX/3ogRbDm7l6DylOLepIYkT8d+cCrRN5maV1WDI
tQoaFMILdmLoAb9G1cEz6RbLvDHPvYUBghBaBOWsiYPTXfOxl7sccMn6Y9l0OB2QIX59q3tGjD6w
mmbkNVeNc1+3ybeAAc020S2ERIDSiaoHGkIj+JoQIrep8clS982T19R8XDSZ6BH/fUXugH4t0nDL
MIoDpi0GUal9aX3HORSi+DKpZFMT1/ggDPei2G/vSIaPjoStv5uqFnsrRhKGj4wHJu0Fkk+qHcNb
RjZt+Oi4z9Og6+9Y3BlhwycgwAUYnOl/8+ooAK8KQNGvjfKpoq7b+gx2ATxEqNg0raaQZhb18efX
ZrtHdISiomm+pYwGCipZ6U39E1QlRAg62VW4+WFtukW1+108MA/zRXfEePVpsS4SUQvk2h3bnd1k
JtZ0asvRVuWuAKh0yLrxuPhtgVEcxl55mEhZfIEqnu1Eexjn8RDZry0qR9S7BInRtSRUbAfaI2ZA
AHB+lkCxgHg5e60onkt4AgLCDAGOIc7LuHuZ0s7TdStmc+YwpZ4PHcnH7MxPIa4AJC7eA2bL7iJV
codyDy8W+s1VafbxbiLieyP7lNi3liQWPbGfp5wkby4bfCuzGRrjkn5I0YjNW+aBAquKZgV1H9wV
5dflfwDrK8/oSleIR/JjRR54Mrgs55zSUTJYOnUqRxlUd/TCTedGqN51ualzaE2rMbbkIZp0xstD
Mu2z5rOlyfgUN4Duy24gca7tNBARbn/z5PD7gYsl2/bNiFQQ+IMjSrAmiRpXJuXJFk6Luixu8jiG
DImIiM95AK7z0GTPWBTeK8a+9y4tyxdhIC6jI7G3UFbihDLtazsDZfr50LpPnlGlH8iKBonCvNcM
0P47Wx0P1HlRhUjx0heQ1nNknDQlPmmF9cIJuQdA97Rj+QHn5SPHQfdi5DHRG/NYdTk4i7ucDCcp
3OzkNsms3ZoRHT2Q/DIKjT3tOvu0HEQgEZjI8RHaGg3veQgKXO1L39Z0PTQK55Wum/0uizDQzZZJ
UpbXpME0ZCsbAdIFJuDd6D036Bovoyqjk4Mp/eMzupq7qDBpY4D0+GR1pB/qOepWp86MHbHkaBRr
Ie9EbzlH09ZPhka7oLfVd1tNOBviNjtEpvzMQFm+ehp5kXENEAtx449lJFpmzbV06/HYALjfOlmS
IdBmVBrbD5jYMDDRArJbpgIJ+N2NJd2bpRrScKYR2U9vNjsk3QmpyIqskyx6DwoIbzjSGD97PrRR
M7kOvHuX1juaFfa0kIjljVYyq7BYM/YASuGkk8GwcSJPZ8BAiGAd2v6GmJanqEVeagTJV2dWXXsi
Z97KCleb3i7mWl0xi3kOBQObZTXIy4bLWzQkiMbazDkzIaKirH5cvsrP06/LuLQdXQhoJmmrWthN
WOUQ77KkbBzmeduucOnvMfy96wM93Vk6xhTfmvqHTubPFoKfIjKLu1gSA+vWJOfxEDVuOThz9+uE
pKscHesNH9pNDCgk406Nn9sDdyR2D4mywZDDsYu5YdyAvBwx3BJ0wHd2DDisECKBulPZp0VBhfCD
entu1QORcOjgUD7YSYBDy4Jkbc2PKlfsTQvLyeC0fJ00h1CNWORG71DZcCZ9c2DeJjoBJyURd67O
ZLPGUpCBah9bx9/6nv2W0JgBG4urGvviLHG3CZnu9eRmoQ45+bX72Ni0NDwFltKUoj0sEtV6GD87
pDqd3J7sziaGfq0R1GfW6XiM+1TH31URNm3RHG4t93PJNLhvrPplTNk8eMygD4VXoAAnQIo2qX90
DELWFnoVErRwV8S8B2nvYVJ10nS2erYXqPe8Hi6Bqe0Qd3BHGNsmHZoB5ec99w/yKWZu8Nek/k1Y
ZnWmqdTuEo0BqJYXP+jJqo0juOkikhr2QJ8+0z+SK6fmqYngpCdn1rgDDrHuo5HtdY4hqp4o7j2Q
QOUwbQbHfKnVKx27BjFzfaj63EESOTjncT4sn8qYum8w6RK7+LiOCoIGnKFIfwCToD9UFWFuDnK6
SLMEnQZfPSlaLFRx1qXtrZsThOohNhr1kLPTUx7bJKUIRAkmTT6kboEeGWzqLpxcY+vnbLBrdvno
rQwyLearyCJzFacLPNcE6T9GoBTu8UjzcpzgNe2dTCb7tqPoF5OEBzGb3saMdyhLp+ww6CTgxQNp
FuHs+kaZ9zqMDLRKNAcrMQ5np1XQwqt2N85rQ5VOLl4TtJcGu9+VSD2sOQRPXrxLBOcXSaFT+qTO
0Hpb5HIQWVfpFKenRS9fOCYCRoQ/oWmHzIxHXrRWXBb5+OBTZAa2QuofJLtlK4moeE7Frel5NeYj
jt1kE4cAt5hqRRcxVBeMMBu7gFwt8uhZCEuecdesRYEAGYkj0gqIep5irqFDqc9ms6FWj+lOFYy9
W/K5xsjRt42nqgdvziYEU9uEzSPT1zUuU/UIKWgblpiXgvvFXl/UYtyhf3wn/SPCIsCBru28KM9l
Y9rDZa/Cm9+a4lEz8BlIs4K3JSCdc13TafAYGxI3eixQevEM741zRgNqvSi3fRuTsDPqxvWjoqFX
9ha0pNJQuuB8iPaN77hvhhZvh5h1G/zOXeL9YMTAFMibsC2K4Jmsn5VDqsLZQM5BG8aFyzRA23JK
3EOsAOc2lv0NHUtMYzX3mAg5yaVTwXDT8uhYWYw8F6kor++jPwX+nmjGa6O7xqpMcV4vxbeCTHtw
Mjjm7LmTu0AbweJW+snsfIetYWY8mMzDi16WME56g3G9hiOIEcrOcqR5IGY3PbPOaVui0xIrOhYA
zLFLBvbzEN/sKcfXZ6T1J6GJ5jgwCEWDOtWfXFTCJwu1IiF+VvVJL7LPjuCpJwurWuTva0nw4Jku
61bGdXCBfr+SCPWRgdfVxleIHUyM5ptB0bi0rL7c4vrV4e/X2QHcWr7yEBfReWFcqCDj+UJcGmI1
ZY33Kp19XmYhkGTGhMSUenivKj/YJ4li3DU0FopT6OsqhXhVBJL5q93u2KYxY6zTQ6cK60z4PIq4
wbDRfgTF1ShLXLRERt+PMjsS5ydnDbK2p0agy4r9E/TROtKTFNqkKdYJiWilaDQ4AkaOy4dInJYL
4X7gZngYbDCk8COJVJn5jhgY0RIaJXaAPDxENfOW2pnXw9gL1g7t1pFJBBJj+wtTJswmKfrm8pA7
+hnLRnZUOgBs3SUM1EahvRnmtWI5cH4+iYzEqaRzAAW9ysvIfFTONoGMUQwbvW09r8qpG81po2T7
Yj/qucwb0yPhUsOux7DWT7EhNIW9sjECnwMrVKdeveYMiq/LIajFOwQFTKLcyGfZh0RngAiNR8u+
62baghGx/y1Ddq2kmlJNjXQfRcqDLcnyWVagj9U9/fhrnlbltZ57v25Q6VdXgTPHL1xC4ULwR9O/
u3qfJ8vNH0xhtUce9isAMZ8Nz9V3roG6QdrxcInYv110FYG/C3KATjLSb7J4GFKTUlqzqxcaRJs8
qd8gg9FWxwPsr4w2Q4tSzvwjL/yEOIRwDLLdSayXP/yxaCmB0hzrCwdAiHFEobVUe8tBamI4VAQo
2TZSpRlPUC5DcTviji3rlL5llj4MfXKbrCq/6Hz0sPxT6HjfDGOWHxj+C+ECzX7RdpfAy86+Rqnb
pf7xP0cXXBKnQqHASsboFVQE8Dla99ewjvZL8SxmkMagEHBKcD2ugSoQSdEG1aPDe68Pj0quG/ZF
XzsnOXhBob+Ty/Tda4rfsji7tgWhAvWAEA8R6/iWgAPBWUjNovV3SP6STdI6VIEjKhmtnPMA/TQn
kGII39I6ZizbAN6m+N9QNUQ3fQC4LSv5mJBk8YgJSpFMqnm0cmb0vqIXWNPnEpk9Y4iY4WRzp9Qq
p+polCLeNxMAcSGC9tCHWBi4QNQTFu7+QVrjuvj4LFVPsYmHWqa4skU1fxoXEmkwd+3yDVOm3Gs/
FnfLFwOdyU8qyi9RUnogAVHPKrK9xn2TuzMybJjJRuRxBHli3Ka4+TIUetchdmBw9PuHngvlTNGR
XP4x8sZ0b4TFuxd77inKsRA4QaZOMCEIylOx2Os4iPZlSik4ohbqHbbNrsCO1jNVW9lyCgEYBPJA
r9/s+/iqoVG9NrVTGew2qSY0p4I2FAlBg/ffv+wJ/c1qQ/1gTm7JOCFIkmsWspfKBQK65Scs/+aH
NtmV8YzPS13CQ3iolWtNB5qBc2tACVvmIKXQZV6Wz5dDlBQ3GZjtIRbF13EB0oUGWW/Y8FGnmY8t
5RytKNh+y1Xfzzvjdj5UrvsGscJHNtckB5T1d8uOxCoU2xJv+v3wsUtJ9OZv4M+6+StDWdeVDf7a
UrrF/NqYv/7ty2OY+fW//qH/X2XHth0OZryNG3gEFmhhbNghAznxopdk1LjGOu46f+Mor930oWXv
kDpfY3/kARJZ5sGh0fLXYGfjT1hn3TAFU2hDgaVWSHJ+PqVhgkfYd3Ww1TrKywBUHWj+Y+nqN2vK
bqMdde9ax4MwIL079btPrEqsb6P70tYuHCb3fhr3pjTadxJmzkTPjtuObfEOhfW5ThnqGqMGLKmS
X5bznvnp/o/8d5B2vVDLv+Wk3SCza3759N/+Owj7T6T2Z4Ajefr/fgKz//xj/+2/Rb7/9E389t/P
bmao//TJNqNsGx/aH2CBftAha/5IW/+ffvH//Fh+Cta6H//6xzfi3Jv5p/lhngFjX740c7h13f3D
G/xnmnvzJQl/gbnzDR8wd939pyVsV7muK6jqXJdrof9RN//6h/1PW2eEq2xJPpSp2Ej8B8rddP4p
lGUIx9CRcFumDbC8ztsm+Nc/pPVPxCBKKJsLCPCaMv83KPf5D/kDYNzBkCVpYVvCNKmkycOGGf/H
myO30nLCGohtLyf7O7be2Sx78JB7cnf9Ce19xv3ryGfinZzMAQScItlJbHvvtOarKxDbtv1TZU48
gv0fNcnY6z+8kv8Fuv3XEzSYGhgm8x5oM4Zt2uYvdy8ReHNOvOSRb3cEEppGRKHKljMSOmMTl3D3
3ABmvMKov+28+hTk0bc6S9qnsGT7miNbYzEnSZagGfNEA9tbQ2gzjnlR//bXZ2r9fFMjROVGVga6
FF06vHf2/FL/YZ1JQAi2Dc+oj7lX7jvvwE4HfLjw9oKqxXrrVw8ERQMOA7rwOnkIV9m4MGbr3YRY
5tw46DBjSNEzj7wt2YOVJAeznwjxa4vxM1bVg8HTpIZn5NgWAgyJB6GQiOnbGf8SpTUIMTV+LdmG
BgkNGrBrFKc47bMNfYH25tZvwrSpycuo2TkivnOgEJzJ0tJ2pfTTYJNWTIkcjSFUhn9bkGt3qgfn
N7x97f2H8j4jFZUNNm1bLaJtWybTbtlpNW3U/s0i+cu6vbyeykVeNt85BgydX975STMKvel5wBSF
dutboAI8wOHQ59qwi110oqGnjlHpHZuRUofe6/MYZNEh0vVk7UX2+EA99PbX77H+5/dYJwlNSpcH
ipxvnZ/f45L9Ba61keZlaQ73faUNl2yaXophaq59A24sAz+RkCnexcVvUxkD552doWkuXvNWF6u/
Ph3jl7uXS85kbcI0KIQtdWH+Eg8AGKduu5ScraERbIuaILhL4TTsep2oNtHk781gTveAhWjMhr2N
iM9Mm304ZJCOPPwDhttRkMP2OaG9O+bwDt2+V29mlGOsbPNvXmHa5waX2Nr1U+JypshY6Yxxjy3q
1q2ejkTKFeBiMjxGf/PY/uUZ6RjgKviTdFewKAEo+PWlzqqyABYAW1pV+abPvPg6zofYvY9ryP6l
CSRhOTgzJRW15e+fLv/mNw2hhqqOeP0rgRshO0mfQnJO+4tPJfDVFfgb+fBxKEiHzYFA/M3b819c
La4uXa5k4htYQ51frpasrNBMD6Jd1WXxYroUbtSms+TF/0ruI7ZFon6ytB0/ud4Xs9cwt1G+7DLZ
OAg7GOn99dUyFxX/mSUx30+ubgrHNaRrGKyov9xPavRs2i6z7kel4OuCTt/i70YYGIv03tQJbhh8
8/jXv/NPy7duODzFHN2Yb2LFtfrzDYMDmmaZdBD4YnfXZsV9Lku6lp0JYKQZ24kLkRSLIMT0Q6Bo
94T+n/wHAzlpmLxZiZ9eln5vaepvBrSiYwBeZJXaKL3++kyN+Uz++PJwpgb3tCF5vJqOVL/UZNmo
hxlGPRLmLflKfibb80GXd7revdcZ+ruVYK66ZzwuiQ6NN4OvvEe7b7xT1LbvaEumdVabPXnbxuuH
FNhK4mkbuzODMJWnlin9lSL80Z0hJLhmThWEiBty+xc1iPpKohCdajpr+Grwbvz1H2ebv775OveS
ZVP8AicVc93x8/sQknk3xJKbIqlidaSRte8bWd0n0CjOTehhSR+dZy81sqcavRVgbs8HfVv8EGNq
PMxfGwpsRnCJtXPu4KVC76ttezKEtnXVlPeCWUILNfMpzu0fLY7tC6x+ZxPoIHHggZ1ozSNRsSp3
q7T8zVOM6zQ7+tx7ff3cuWC0Iad6iRg+KaEznrxUA0Sc1BnVwWwB4wK+JM8At+wJQUf2RH/yyuDY
OdSegfrEILm+s5AkBKJ8X0QnsY0bLY3vtNTLAawA6CrNWD8ya5HPqXXHcEN+SvoaNrEM7vIUN+Ky
TFceCtFsImO31vv4UNR9d3LtnodrwXZIGUFxZGdrPdFAesZ2pHYJclAaykq+ClFuu9gJV0WZN48s
/NMt8orjoNvGocgjtVncEwXhf1fHwLgX0+8Zuk7sprEmYYQOzyGyBgOSUODfodhGwlmR0yD45UfD
lDjiwltL8YGX2PXvCuNR6Y28awVrelgQCQ4hGRK69Myjiwll29omOMCOtG43ZK/YzRcfrqIcgF5P
lEpcPzeGw+6VCJPL6Kc2+k1TK05NpRkHE8Q72ACvPxej8Ua0l3deeBsqA8FZzuo+w6rUbTmU06C2
mkdNNmAj3kRq2AxFJn5QV54yC+OaD3u0yR9SJVzyTpFnlHEJdNRDZ9yVbvZiVO2tbn2iJAxWAMMy
5F2ADIObrdnEDekFnSzfWxedLOAw/5ILakBCdc8gWybebz7KxxotaJs/NNF73av0uTb6FiT7vMDg
xgvWKnSqBxCI5cHKawgcFkHYCO7ffDcYoEVWE4p6NmA12NE1UY7GqQmVPDqd0e+chsACDYlCNZtJ
3WJNWybZz3jYpyQ305vSEAF48mhMZfdumhReUjWMqEVdnpmkYukOx69FLu3vKXHfSazdLTeCa7n+
Y00GIHlt55qcbwx77rZBi7cRSy1nOqFz04DhMEHrCQHo9E+RD+nRGHwi/WzcCxa+i8D37iH241ed
435Pce4x3qONsHJJBiHvjwnLDJi0M9e4OILRXmZm8dGoXKhLs2yEeptVbS5Dl28tEXc/aK4nwY8G
9rEksR3OQvESKoSvbcG+OC89e5+L6c0PZrw4Etj9gOoD3VHoYzmz6NMq3+K/Oe+IeqyzTZ3tg0JK
58MYyHg3VJF98T3MlLgYnpbfTYCKfUmNruQaBoKrJXW/CnNmPy166B2SqR/6DGeJXSCoqJSAq7oZ
zeL5I0SPCEXn71pACQj/bDqPzQ+QBP0GRW2+DXuC7HKmE7TGyfJdih5pGNA8Jsd86ujnpHo/0cSy
47sJi8m6MqZiZ9oEv2LkZEWZvehdFZwAS6fPcSfTp4FhgOkz0Yg7C6Q0r57ftk+qbneL1QV/EJMQ
Wzj3SLKj1WR5wUvmEYJAB2jYsmf/hloX+VpX1XtMDvNcfzq3mVVdJoPI8hamxNonvvvomWO9LXQw
y1rwsMgb8yz96kOVfmXU8V764dGsq/G+rSO8bxqWwS4g8LjG/1bmOGNceP/KE8l1ygGCRB4iyRCB
2KPfUD63CnuahpJVpgM22ka1B+8b0YP2sQgL5zYL2b2iFOck0j5HXdeDfEEz1NE8u8VkSu16ISFU
DO7O8fvgAzrUDxY0Bl/v35eP6jToX6xxzmU6JsLBd03v/YpldAaXziBTN6ttLKG1vg2cDDHRBFPT
8VWB1j/+VBA8/cjd9+5Y4wi8sMHDiGMEGhgR3CYd3oMgEHJVzBDfha7nQETcVCE4MtIF0l3HPn9l
ODyY5PA1tEwoKTOlNUATbiK9PS5BF0yBwPuTrrpqlgd87J9oLGondndoFDOr3Gr4d8i+GdSdhF+y
qmfBJO41DJhFfxRh/FuZTgUyk7EhzEcPrwI17wbW7mOsdS+CwujoR71BPjYCx9od/EezhKbVt7J6
8Zz4K1PDuwIb+jq3CmLEZVaQqYLo0YNe+aRreEKHAbANaCCbvJOddVqGSiplsh6Ycvwcareh7a9e
3t5XdcpNbtTB3jEF7A5gfOecJBoz6VgHA02vL8umEdlbuwKutmbM0N/XibnVI72+GoK8cEAZLvIh
96CqNn6PU+2K7OAAgjFD9teRKKLJ60LsCXiizhz6fNcmGNdM64zExdvi/i42yutAFMwGePxy6drW
5bBRqRp30Ykbor0P8e3do/Nvdq6A8YfrfW8zm9iUBAed0PgxJXRR7jiNfCzY6m0SX2fcFuX9vgXm
0zbFIXCGec4cX5YD9EAcOI1nrmhsBlAn0+EgVTFnZRcxaUr5GYNkdJcI0lYQOqltagEYPWVRUF+K
+WAJB/yoM2B7nMVzlq/AXoBKIwFbq4JN7XXyUxoV7iGV3u3DKqpKfR+bSBe7VvmfYLJNqvevjEpX
XIbq1kd1d+MEnV3dFNMTiOtbpXWHLvdXem6orz3F09qdXyImSJLMuSm+BHSELxUxo74MJnDGKdJt
DMChKYInq8fiPJUKCHmENDftNSI03fSut4hsjXmiP7ulB/aqSsDl6YW2+aA4B3YEQt44LnoNNDLV
pfKtb+icUsZ/GmO91nyq+9yHATxWD5Pmf0IJVa+JutYfi8bptzGOwENqZzHBDK0J2tipdGy7A1We
xUxYxvnZmH+s7Vj6OmqbZo9+QDuB/kFPlcLLqIeQkRir7HoIvPYcR27+yg29A96TPnqheAaZkd4q
r9BXuazn1SbyH9JQch1E8hOOebDvxeMw2PHDJJwn1FrpZtkNoBmzIIv5FOt90WNi4ldQxUybtiCb
pyXr6yXVjX2EySC8gYCYvjMgJ+rFOVHbUPD647ROGXd+yB1l5j8uBOzOhAPHwJDyp7SvbqSymzd1
z2S94ViIAv9gKVXfG5Jg+2Sn0SkDrlrzvLPGdFt4UNrJvQZhMw6ExHg9GSsmKuR5+DzVnsb9h+ol
Mqc3Nyq/A0vJdgbyiGDV5XOA1ux1I15705GBtK1ibl19Jt1OyVDTTw/h3rRvclAg4bPsuZ6fRjVB
w3kDIEGNj5UIsPWH7kxtJuTbMj3j2Pq8XX+9j/gl+ZF2pM0OSZjkeLiOxfDa+HkbQS+dGYoO+UEP
wxOqdmOfMix9ZJdH6LE2fJb1ACZFc09lGUSbzq3j7QIdWw5+4mwby/Qf6rb6urzgQWhIAPMk6BpA
9aNk+pt+zZ/2dLbD2Fk4nLbBqv1rS87oS5F4Lt73ckigzsy6CgM8/qFOnfoOv97V7OyOlkLhb3Mm
3Pd//WrJn3MyebWU7cwdGoXVXBfGr21+30vNrolmThABfusOj/YqoiQY8u5MGEx3noL4sTQ8GEoN
Tf4BtRqAZfk6Fw6XOCNZzGECs1rqMlYhclx7TIRGClhfNUAaXYwia7Pux1NfdN/7sE6f0rqeDR5e
iABfWIjvFc+dSqMsmLQd4Bvz75p0f3qFFQHH9GgtJXXbcX/9E118bwpVRLOKSUdf90WIYk/5HdLs
tkLZLaqDGRAV4OSuD91c1VeHMbq7D9DEEAGnLp2jT4fWRaFPn4zB1kzBWYTaXhS6+79+P+ZE1Z+3
+Eqx+SWi06S5bujuL83uXhsg/sTkmy8V5TTwpFyPGr0xV/U5YQxZgySV2bfm1OUWralaW8KL/ibV
8099TZ2zIDcVZzm/BizH3GP8Q584aH02E6YzrZhhwzvQInRFguRz/GXuw4dadnk4RBPBbxrN+Y0n
q/JkkVIQuHb5Hf1PwqIRZn/38vza3JxPzLZpU0HkoV21tLP+cGKTGlHWs4quKpp9F2IyLzlz76vf
w0ojGfop15NvLTMt2BphvEmqaGZE4otNZySHcGT+N68Uc4hf3jBDYK9kbu8iRuNdk7/0ZPwgz+za
m1n0EdyDfNZ6zz0GtWYoXmyswcMkjvFk70PBfm9c8qyU0z3VbdoeM5VkACJWKcgaRplFdGqMJDlp
QU3+hLJaBLAaXuwkewBaqd9B2FuTe9RWmAsNmOxCvQRZcopbACa+Vk/3tpf/CGsEyuXgPtXw8m5N
6qe3pYtvf+5maV+UI4r98Ohbmnko3Qb3TKjb1yiIo8NyGy8bLcjINdtQ7uXJD75+NJc+amJsZSEC
Hq16cBr1zmv7mDR0lnPd69lrnt0MNaQIQ/M5ttVt6TRUU5M8GO6bmHEPVHpTxuy80Ar9GRwe4R8N
YLtlkzLo1tdqAKsvLUyPODju82KqjwvB3HO7BKrrDnOHeTXmQ26wq/59L9oF8kjRZqGui+JtAXF4
o6C80lqtHVwqoe2tCtsZvpnZbzW7sh99R0SSYBDOZjgNz7kfN7fOZe2zlTgiup09z1b6yotusv8K
Y9E8Ln+KwMbauZ5xsg0WN90CZBoiPN2E0irObqOKR9l5vyVe3RDm5eHbx/Kx6pUoH0UimFR0ls3D
xgkwmOnQEIYIcpxW/MDxvSbUlQSPMTXXUO/zLeKX9A77+6OdEMRtkle1ojRVr5ipkrVfpcNzr6qa
nLqseRjTjRzYE0smEFvyecY3H2PqCpJCvBOTzcR7voawilG6zTW57mbPY0rrQ07lIYgF3SLub4PC
n4qhrbbwHPPX1umdde70F4n+/86s3bNMAlTd/mM7a+SdJhkusAwaxlSqujQNuXTccsNaEoUOviF7
RmudPjPL+rhsHE3s9CqTn+ZW/qW00ZqiZcTTEqjPcR5SkenfVKEXH0jXIe9JAk2ZhVeMxZmu2AiN
sYJms2tZ2LAqzSoiILOuHkKaPZXqkKuPljlzBC+kc8idWkIwchraa7OsvpXChbqQQTP4j88a4ltW
UwRrXiPF+r4eO7nq0eW/uHXLjYHdOxx1bPDzLxGaAReszxsu1BGCKmkxfZL/sMmyWcde6J+tQT4u
O/eeTe8pmJEa8Epg602ttqtEYu4g/H7BOZnh/I20vSeJSYwD0eMinNzV1FrTDaOYv/lYXKfcDbeO
kK9IoYkidQPo4ViUUyqfVRX0CTcgzn7uT32dWJO17TKve7VmXGNsVvdelM2qUuM7qV/uU5Cwcy4a
08foiV11JrWkncejVunfy8h6ZuNvXpe4A5GHr1iOyPgDRjLqo3j0tK4+dnrL4E2v/G1Ixj0Mq+QO
xMhAzkas0CHAOTrodvDsyqY+O1kzEpDLLu8cevY69+LptEgtJ9N5//1KKJ32Olk6GUcBj9kwRLJq
QF5cHOk4wSu0dZccoP0RLR6uWMzVi8N6JFBwrSPQ3gFA9/eRAUStFcTmBn4N8N1GJzeZ/cPiRFsO
dVXmd+CruZJUYhyFnYZPUE7SFAv9gAKTDWr0ez4aUm36YnVh7bPW/w01znDHFNQ46i567EhfLztz
d2KCtDyW7YZloids0e60bic0dFrL2aeTeI5KQnCWzzL3GmNyjuZnptcdI1hLe9NwhhfX8E7FZBqb
ZanF0FJvGdr5R2zD8tQ5fbKbbHqvrn1N5ICbVhP6rrLIW1q2xykCz6YFZfqxWgejsTIzWd4HTWqv
2trYL7+8dl0NLCBI51LK6QLzcD/l0Xkxh5QBaQdWZJ5sE6t4pZroUIzl1taYoYrYnFi2oKdnsgI9
FFbrpknLPZxAsVGjPUK3GbfCN+OrWXfc7r71xZoa41PUeOl1nJwvk+MEZwg/SP4W4dyc9yR1dMQG
gUfIhRHzJrOixoJusY2GlmRvoO7HwKyyQ2PFxNDRIyFE1i8uQWzVmyZrx0MCYHhTCS3YaTVEaa7r
6DHLHbYhCwZ+qdTnbk6IvPw+auS0Z7xUvBcOa9pUtfZKDUN2dpGWxtbAnbBYyhtqauYD8kno8uRR
BO5LB7uzqcvz2ILBzUx6NejoyKoAbqbl6MG1Lv4i6G9vhzrT9kkRv1i9Z2xd0vuIFYowvPt2sskY
DJ9pud+WIinoI/0QGqVxqPuagIxpupi9Ge9NnrE7v8C8INsCYFnZf5Ps1h9yX2+2lc1G20wSufZc
TzwYtAAJGYN1rJIo+XAfSNC3Gwjea+Kzkm9QcZCfYfc9LJ2NWhIQ/WEsKdo3g4T4lQOkeIP1uHvt
xJtfDlfQ2zX24fSrG2N6T4bnseue0f41X7RourbZ96xgBIivtNpqyyIhS2b4ZpjV7804UozMjJHK
qfdWZscgkAWDsGmwsZhL9Wa38nE8RHi6Hg0CHtcA6o3pMJb2bTmrlr/7rEfxKvAT8O9IBS8Ut5D6
DEKPvF58w2HvYm/p1RkT1yavDboxbdcSGyv8s9MR6OkB8Kjtyn8aGwIYeAZM71nkP/vBSi8RK5qj
7PbMHLq1qwiXc1yY36o7tFYYfiVP5SC4Vx4+NGIoLcpdMj/HjKRr9mkJsgJ9kxdb4auQ9XEUDCIz
BJxnzfSdQ8924//zdV67kSvZtv0iAvTmlSatMqWUr3ohVI7eB03w689gqi8auAc4L0KpdvfeVUoy
Ypk5xwwKUm78KjenE84AvOfd/LVyFDJYBW6n15ZKxjFbmUFKRtzacLsvdMw6BeKUnbA+TQcVOI70
cZTZgegbygkPq2Ixm//KaUO9r9zzrBt3VRsnmq8vazCXcwNgC8rsYOcVsXlqMh55HRC5by1Bn+LY
aaiEd1RZNtEZih3c+5REJZg0HVluUqwSBbqkj8RP9I81rkA+4T3Jkc1H1myIbF5Mf0hgmRuYrZ8h
Zn0sZTH9AH2eYr1z0lfdQV1pNMubpTIfMzsvfWnauLt1uB6Uf4mmltzSFKQsSx0ouQbMQbWZD5qA
S3sfmeTlu2PjkZuk0/4o2wFCY63VJzG4jhFVVcOUTaZPrNFZAvUN3GLOu+MENvNQa+e51BcmWazG
KkC0voOrlGQ2DhN0na/66AkGdeUHfIfyNFrzckmz5NKTv/CqWxuOZe5+VAyg7/s3zZBJaK82IV4a
DsjEm+bjdzJ04STGHiIzCfdqsTHVkh1VGlHcvVPs862qaUeeLHXsHv7v5s+EXfW/uwk6CZMtGc2X
4/7/wwvdrIrexEvqf7OCCVxctpaaAqsAdw+PnBnX1I/o7reIXVsj4seVxpGTTJ5RvlrjL4Wh+Ps6
ros/O7g4sUyY1zldVCxkn2puKpivq+RLqHWUmrAKtPVhmfqpC+vW9R3MALtEVgL2Cw4ARuMom11b
hPdviTf8zz+godeoxMX72K0JDYhWHe001h/MEfyR8Crz0akoRTOhF2wdqg7PQfnaLo57mEmheJ07
Lz+oaaCohgNwlPtB274w1pXR4hAx4tlsqOh5uqtsvOlJr+ALzSZRcwSH/syc8S+i4U2tQoVqlkZ3
MySB7kiUdqsimst/vxD+iVBMqt0eKKB4Nrx13okRCtqRQDqnPpqjdH57s5YHC4ZNoxDFMaY9D1Cu
m28ddG+nKCX2+41Vu3V1luJ6OFxWQrGJH4NeuABNItrlPrWp+RtlCef3igluS5d2gxaL3yuqWthV
sXwCFGJwgfAQerNK8MPEFA0M9dednnD/ohjpcMkg181Emfpqyezqvz8etlhfbjcT8rCdABZRjx3l
+bGS+bfry3Jz+0iQnnOzcTYYKVxT0Q6vpKYsT2YeKL+tHkOIo8fNrZms5awD48WzAw+rQXJzuI/y
2Eox6V8uFb7vcyuMv+jG1yeZ5r+LmStqhHb0iNs9/V4LMQ+/sunbGm9STaoG7gtIp/uMYF1U+5rm
4w12P1l7XluFvGU91sq+Pzn9ciBXdipN5ecwOSYMsgJSi5yxZHXi1ckd7722sk9rcduj2rAcZqXJ
HNUDh6PnBDnYeUdkwOJc0tnhuak8IheZ+xyVKlsPuQfE7/5xlX8Sj1C6+2CvKqCEqimczUHLoQAx
k71AmiXbbJTJLm1U88XLW50ph1dc3VHd3zdldNShbSppEI9yY0io+hs4NvAOOekrrBJ+LYsoSB8G
jwR2NcbJue4bUxkigLPFjen7KpnvKpMuP9oemlbedJGGiZU+fEubrqzfE0ekb3n/qY2lp47fDVU6
m0AqLVOl0y8dsl+2/0ZWTsqJA/FiePZfzy43ElEGXqw4fu+Si3mdX1rX/lyzBT1aqv0DH64+2Fgv
jopaHRQMokReq466F4s3g0RTFVT//Iol12ZvyuKAuW4SJGrlnidCunec2cXV693DqJGOqSvrcAYg
KHc47awXqlmydQpJRUba2E1mi/Fhif6tFJnketOsvaWQ80BE2Ie6xJ9Oobx4abX+7DFMETyVwSss
tFOW0UH3oLI6Vi2v0GLYJFBlPOIxxQ0trRCELjEUhfVXZb091ZJMEhwFgQLi5q9mw+Fq44ve2NnT
sgzeq9KH0O9DlYBSdOqkXu5miMWnlvkiS9s8JdZFdQ9WTnieXL0jOlbm1IgO8TkmVoRaHEOu4Wkn
2wNvUmyw1tmNQajZEl800068JzgG4bDYTP4rdzfkcFaQPDKyKzvHL8fJQEB0uKswyHahZqyV5GCa
g31qSKvdW2Y28RryDpe4yOtfZWVFfA7ys6ggQNX4qfNiE7j2M/wYSkpsEJkd3cfpo9Nph7VikRS3
28v2/8CHjCVggCNVB7rx1S69eLbVmsy22nruC5haQzE6/ghDj05z1cfd92U7bMQ6sTVJA+/Y5f6r
TNcvnWlq3xUFWe76tTGOBCCowVokXiQgID2Nq5M8lcvKWkEHSHv/NkOez66zhjxZNCO6CMkEdRav
5vacqBC8/aQCx4QElhQvcLsHitbuCRpzHBSqPKa9I14bw/oluxHSFkTlmzqIqLPIj1aFUdMFEGHR
16h9Gzw4+Cq6cwznxPKWA3Mc2OTjiPC0Lz7JlEkurPQzdh6wEtuh0t7FHBlm1n7oabfTi9GNekJc
sblm5ESweH2N2Ye3bf52v9zvX1wiRJLOufCHSC+TM0yvaVLB/c0qVka690FDUx7lvYCzDVMQlIzy
wUyyvRxRKBYEp4F8SN8XLe0iQTAbMyiwmhZjtdAxZ5LCDM0gT0HhNNQnIvc8rw4yS0OsoCzDDXNd
g5mZhetdjZM0L/qgtBeTiMnZAN9KomB+SskuE1BQTyWVmy/NlGRKL0meNfnRx7qJ9mFOQt1FlGPn
yQMCKhnVqltG7lLMzJKIgnOLtXwkVTvUhsk40XGYIcFrvOpuC0xrtVgOgjEjjxxIk6NoTtQkXRE2
LP4IwJDKdUrK2nfA4wc5jscrczPxYAJZhWPEetcV6xf1u99P3vCjJz+Mrtb9tzRWESWW2p5zpC4x
kgP7j6YbFtce4A3VEM0rIjd8H5d76hmXMDZHejOiFIr807T0HdS2lwqQ0fk+YFqSu5pZwrEBeByO
Zlo9dfMEl58GVFlGEr7tqvtBOBNvWfdMfkGFNSXHMF8I6zQV9XfizFhJI8pycjJyDJlS0dy3oi3z
qC4UcODV8IvAHPQeUJagUzIq8ufNvGkW6j8wtt1JgAL1NiMTt5J4dBGddJvJSdHH97zmRyOyoQlw
gOmP0Frg9mAHbAJ1qWQ4l2TkLSrW8gHt9e67P98AbTTVQ2jCEgoniyQCqacv0/0NnqlnfARhoA6S
jfpcFevl/isUNhtaRuBvS8XZpmP7WCpiFcdU7pwhJqY8rrxLutqxOAoLi//iGMYTOp49ybbTZVsV
Xb0VcsFGE5Je8alvhTZF2Xp06vQDsiS2Yt0mQwUqnJaZ+S3bimFHEQXls/U2zWS6dZ6VP9+/DKRB
Gnhenu7fic42OfOHz05NnbDR+jSaZS5ozNmiBHK2tN3393XerI+DPv5sZsIZZ2/44DKIsf2qwgN2
h8afvvkRvRJJJNuvui5WwqVOZxarfbonDICER8uwXmaXsmCuvPXcb4I4WUJKr2fls5nqJKigDsek
E0GJtBdSQjJwINvfVk/qBktl+n3X8x6xZFjAKDquHbYtBNr/rgrvN7ItE+At3FAsOO/lQRcja1oW
+ayVQ/WkE07MuuhpNmJjczHGNyeOnSetexlrJzskCxhYuZ0uvcZmDaxSdSq5tg5qQhqH4CE56fGI
x3/7odYzkSVaa0sEm+DhmvivALLk57zNi1TkswNl9AomfPctlhOW7a+47F4GG9IAJakakhzvHrQa
W6wBiGeX9BC+HU9Yt0VnHOssnkkHpHnHYmqTHWINv2piSItkqR1WBCpXs2p3Q5l70ax2GyJVKS6G
gHzsrfknK6LhJhbyQS2bilR1auvFGJuTGsNyadeppTeXP/Mtu/n+Ja2hjoqRyddqpMyTEptAJqJO
POCds6muPoNI8zJ9aFrTvmtuHHaixkI8lHt7C0yZt4bQklnO7bN6j53puY9QsfGBQHiCIEQE/Kbl
sbZrtmD0SpknyJr0Ru18/6K3TX8wdHmyy1WexuX6TTZJ1hbHQExK1fdcadQZmWRvaFlh2Ltq7tuk
SuCq3tAuPf/Mp9G/mo4iD99W8s1UPglYHem/ZXBGXLqQA+xOcZE+WL9GlKfnXrNMUiCIbNQr9TZp
JWiqZz2TUEQJwe602Trfvwy5/mXNLhjDRK/kqSHA9P7E3R9Ao0JWgYMqP6a2y0nS8DAh704J/MAN
lo/coa1idc+Vm+kHZ+qsyCiIytywfKuWyev9V26rQtNrbKZhS+ffD4P7F41Anoi9SRNqzvSVu2l3
mcdpvk4DZi6xli/EkwaUN+LZAf3ddU7xWMJ6ctoiPskk+/Ots8TaT87Vai1P6F2qqFgIACKMgGXv
4GD811uGGj0o/b7WYd5NhHTnQzK9srsnXFUngk+tv/BKmJ9baRWM+BgCg01VOOfMf3SXWFTZx5zg
9fJpCNUNS7tdHx2lmvepUc1IFvmHmYytYEppzOLeoeFd2wkeiaYGjUtK8P1bJE/nZADiQlAiI7xy
XJ75KMFVsuRek0JhyrIWodEhdU8mczx3pfio01K+TgDdD3OKmd+BJ/+O1+RBqOW8y8l6vzRBh/MS
tjzpNghM07/2nL9BnXF+eqC32bgZwNGyhLAb7tEzOSwL3mL0JP/5Fo3E/dtiTJ2DAXu+M6h3zWx0
fng9ecCVk2nXpYQDts7Tr1jYWVTR6+1yvaif2r5Kd95oGsH9W9cwXjLTai+divALJHJHzHievk55
wlM1wYISRY2ekAQRQlQQzuhEMzHeXWkxGe60nVnvC7ZYUz4OBJ5J83mBhfeMWuBTkUv9cP+tYU2s
cEK76WdjRcTn9nfpcbufy7r7z7eNa3XospVIejVhcplFG2wK9EmrghJ7RcGUqksEO5epbV/Rm6ET
a3TLBcuwkDQrhH3jcg3u32WQHV4ZgHvwRkaH8MOURJVHk2nSY1Jnvz3W9sgpeEAHcjdO86pfV7me
nUG3/+SVHdki+0t4xfRsuyysKxJHzti2T3KDEXZqDrFgPVSL/CuLnkC4e5FH2LgdeJQdnIuC8BGV
c+F+cCcr10/NYeNLxlr+/crMOst6oKipvxeZ5TqBccvR6GzH9ZjJz67s2gg3h3lgpCc/QYzvpdX2
VwCUr9ZSwWehAQ9o15UfG6zMh+E6PYIo6mnkyRIaclrWhoXQIetSiFySGwOCXPaZJPBdpFIctBkU
FgWd96DhrwI4WwxfNtz3roJIPw4jHu/UZbOj98G9kGHQ19+ovOvHauLnOtSEuLqYuu9nLUYGular
FNEIuXkjmv73i8FSAzfzlzUKhQuckR7v737V1OqtL0cwKZ7TB4uVKTfb4V9K+vXurjVOKMe42XbZ
ltC4Mp8KU9shM1QM9qs5b8HqWtTzaKXEvpIBZa7tP/DKr2puDy96MTyRjYGMcmrTW9aZ06GtOphR
ePCeumx57tkwR/AbtwAyXohy+zIkY3cxWeCMRrIXnTFdVts2nuy0MjfOd4o+GwahTKujyR37CQ6i
89bu+H2XZlj4ilg2l3GmFfIh8xMaaQy/xeImqMpSMj8ajeEE4UXLMU4+sk0pZ4uueFhS14VTAepU
2qX2UEnWPJ0Rfy60yX6f1eWTlc0Naeji8Y7esbOSgI0BNXprdyGmu1uKLX3vQFI+Wx2YxPuoqZR4
gSWHch50zDMhx8bnWkN9QwllHO/yMwfRRmhsacVr3cqj4607bGyweq3F+3sRg4TzOfXdzs4d50FV
H0Fm5M8KmYnVqE2v1N7qc9o3B4io5NRsB7N0YiWAvFEdCGwLsGCpD/dilcgE5xCTn83wETCcnlUE
G9Jr8fNi89oQlaAJ74lHcQztShbn70mFOrjFbd5On4X76NgQZr81iphU+0M/M3+WeXVOKufBNGV3
oXWPb3qi1aRdzX6NLo2pBU6p+07ecLBaxq24VQ2RNvw4+68yz47NyM47G/M2qM3pTRbteDNWFNv3
iBAbTAnTQPOpLJYDzP3ikk+e8WTow86a1uWKmPez3uCWyrI6ty6unVtNKgZRjMPBrvEnedvvTzaD
BxZIx/v/6v5buSwg5ybs3Lm2RiTJC90vLO5n4T0mscem3WRinZQdmXpc+SiTE2JJEe7f66fMbq6t
ltdo/EF54Agz3maVequR0Ma/m/Zt/H5fxphyNK/bsehTfHJMOWsbrvC9Phzd+rHmDQsZreivVjKm
+BL65lKhX4xWxObRfdo65ngNYqbfvGYBaRH2LsZKNGw+Rci87IBrnrhJhYjEchG0FqOPcJ6KsCqp
Su+S+XQS6YHE5Z/xYPRHiWE9EKkRHzvmXUFcMnixBAHRpp39vgcuxbUCuzqrnwQizdPSd/Oln5FL
MgXe8ZP9qku0RvlQAnDcqKyibR/vVDhF7W1/1swGbSPFMA4yeVWRPnMbVcmJsgcjhD3e6I7+pQV7
lBgR517X299EbJB/CcwLUKzjO62W/jJryX6Nu5Hd+3tN7RnUsYMPpMAUWZe8H5rVc51kjHiZ3Hmr
f4+6ZKod2wxevpqREMEaNVlQTckJMgUzc+vXZEvYU4X2bM4Zk72U/Y6w2f3JFHB7tYtlPB08L2X8
A5Sohp8AFQmNeJ2seUiM2CdiyMID4AU7MPDQV66GmuM0KPodE/wncr+pqUVoc2q3AznDzewcKrr7
YLJaK1qVlWgPD4+NyU0Rz558meScUv9hFbD0tobQ0BLDHgv+3QRjk0CD2SFjIpWWcyCJvt7BUaFJ
y74AqREeHlu33iZVWC8c25ckfnPbsf9vUv0HJSnCmZUDPe3PBH8ghHef3aOoiB8QQvlkn4HOwdUP
GXbOYxIXbG/gAeuFJ0KV1t32lC29HVa+AmC6o6ZcQAxEvSFOsV430Zzlp6EkdHepyz9aS321Fm+9
ynDYYAAcIbxZWF/9TucO+auuH6zF2h7KLo6KlhxRm7TccXbDDjjuE+OmQF/FG6vWT3JgfmZLUCk5
jHajHrCKaowPp99D/Jek7Fucjb8TYwalL+qOZjILeXIqYGSPtho3u7hUGibAXn0U6+YziBVvRwP9
lwhroHR52Mn0QIjQiTlJfa0y1y/LTzEv8U5kDEhgYsLCWQpwKwlG6VWR/wrFbM/wtsCqkR6l5wVt
TK8uZ1t5XnPCjyYNT09Noh3nrNv5vQKOatgIQiIrEnJVxmdXd8YLGcJuhG6oCZaeJcsiq4yrvorP
A2ShPbuKGR5M9rbN2R/sqiC+Qv60EsZArmGfayVl+eKi9Gg95ryTp4LJyHqG/DP56TrPWZlBMe88
ZoQTp4w6694eP7VmFDrBHM+LWwGzNdLblJn9flF/N6b7m4A+clgNaqUpbbIIoDMDR1hZRPzsHLWv
/NjBDG0sJEwoNuvfgT/Bcw9yPlR65StXqwhdHN157Hw1dmWGzNvIy4J8p44UXPMg/3gDlHRcV0Rk
oGfAn8a8Kh1yAaUWDbiTFPskA1KeStc5kTe0Wt65Fx6qktUpjkT1vZVlLYi8oooFyVyjpWg9TCS1
HntI3bJ9Us0PyqoBwS3lX7AoZCYzb8RDESS6xXBTWfEQxGRAjlzGtmXOl/qYKAuZfkqd7nhsyCu3
pvEpBu7jpptqvMLPN2FXc9Kk9dkjeqGaszpOFNQzTL9ecLSUD15e74Uygglip6Tr2IXGldjUzKvV
QKOUCQUaeCKQA7uABUiUohQ1QnM5FMeutjg6kVZonfIiiZafibTPuuE0JBxPbWe1Pgb9Z8FfGLUr
J4Pe9YnPPPKgmOOj2njjyaiO6FEYomNbzUEBDALevGW1O/dPoyUVs7mFM0itumjt+InNtil3GpOp
VbX+WCCyyPVB2SAZZ3JSGYwY7QkMGJDBSAHyVMTOCxVg56dq+7uxbXSZM2IW3e6ftPEdHEwapAWC
E6GUV0SDP1113qw02dNYaTm6/piPU2GTopVPKzpDz/SJqSjZJ0kfR84f6I7rznSf6zYtfHNNqwNs
u3AZuVlZlAxjdx5hQpW2E8g67Y7VYmBNq+jIJ1NF059bPhPjFwXHF8LI/F0OSCKnxCyPvd1lu54V
RzT2zgfKeOfR4jNfEbDMG1yVT7ze223+r12mMnLsDKVzt+yoyjxIfFhl844UJVQlWEjBG+Uq5zfA
87MxOg92YbykccOoSmNKgXIiZKM/kvWCHRymrREi3zBwwf9i6HNZy6bZOSkRFHoyJmeVEoOLoT0o
Lup5K6YGrdNhX5MXZa/eMwEG61GdTzJT+wsG385n+PnImQW8kQ9I11fNV9f5j47pgp5tKEJz0f+W
LKUJYEKZ2Sj1RbcQ9jGUBk6VQrtJmqwiqHOxI9H9In672XofpniE+vpgEV3fdGXnwzQqgzllYUNr
WrEXqStkujM4eKZcDdsgQMy4RFuH5FJ9YvEfJ9PkexqZI53ZQ12OZ5Cbbpcw62MamxD0FjqtuJaC
lyA2a47SZueG48r2wFYqMtILmno5D9quJCGvTfJD79ZOOMUW+2jiH7JmCuMK8RIKGjeossy+YHLr
kn/KgDYglpTtCQdS2M0krRot+/A0dndVuUZm55Ebmn+qxH2vva7tuQFBTaNTe8l68QN7Hon39qdl
Je/IqNtHz63gZPDgUC+HWgq8w14QDaY/VBa/PrvAXwbhPcGQUL6aQHDTxLZu+fQ1cViFfdN/VVpJ
6FqawF5kWNNm0+96JoBDGgt37LitPbT1NSPJNMi9LLLc+rmSo0KLN09MrDMf3BYJHMhcl6zXwTEN
785GxTOAkCzx41qaMrRLdsokQQPTr9EXM4IH7S1EHeXmH2OiwKBGjkNAP2fNyNhyFVyyXCSlb4wo
WsZE+Wv1Lo7OWLuiTqzJBb/2tMEHzEpgtpJ3/toA9tRl1+a0LsT1YeDkw6KFm+u+5iPK9JCxnQd0
74fNK4oeDNw2dkkOJFYm1BwYPRcL9sk08tGyRsA0bME+S6ug67jf5MAkJFnEsYLpEYg8/4UkC7Uv
uZpL7H0h50G1B5o197wePP3wUE0cqEOZoFz5sjKKONcmT73ufrtO/8GT/8J2v4wIhMdRHae4UWbV
fOpJK9Yz6jS4pj4KQdykUvycqbD2BGTDZGDJIJFFGdMco2/MnmyXRIm4bUmeTqo6AsBq+AQ78lHG
lXZFIY8kqHtt14ShkFJHi2E9acVMOpVevtbAdOHl8nOQ7hcSpygd3NBQxZ9UpDzVdDFKX3ESey/Y
Yp0AiZ1yWlp470WdkYJb6lTiBfR19FvomUY7SAdyFNwB9LKSU+5bxKRAIl7DvCJ9UKlZUpKGpr/1
xDKQE3B0pfNnAuWuzssUxcRAKv04Rzrhof7sjvphZrKI81A8YPGOJUM+sKwfYuQiN2U1h64HTDGf
0TB1yoc1vetmM5B1oN4QrRM+wmuPpnrXgoYM04YaArfjO0AF4GYZHMepw+8JXoU+NZ3m3VKknxoX
bpY3JymptYCX1lTvkV7kz+1UCr+0VFb1GNPaWOGJVABjVWrZXhV5zAYNaV1TYi2PORep/dKM1ONR
JyzVFu7DCkbmkLEy3V4Ek9u8ykye8cG7mcnm9C31PVvin9tMqIwJZnRcn7yZcJn0hKnxysLVyrHc
z9TiYMNpo2Pi5Ny5u/RV4tHslOAxy/x3qaLBbDRFw5/o7uZZtUP2Xbqf2+nNNJbkYdSvrCSy3Voz
8hMwTKVWDSc6Jo+6a8L13TpfMQxkhhkcphZ4/FBR+cPW/a0HsFfWdnfUld9pC5Yr7KZSAx5OVF66
iBDPxEFM00fb9fmeMTilVyl5aTBVIzlowcH0L9LTy12Gayfrub5NL619xdgeFpfwsXmrqEtvOFMD
K8CaeW+51fOEtp5PivhbtcNEH7ehmYtXWU/Q4Rwoboaq7JAYb0m2Ho0xrfm6LHsLExXuEWPHso1g
KbG31uyPAOt/6DRnb3aTRtA4NFnUkFQ4hWofOiGOOE7HUOYcBc1qQ6vRiFbxqJDy81Sf8tiJee0B
JXEHXwfk7EwvLLKmdWNHoGgTCmLg2CQw+CyysLIYRPXqGIx1Qbo4Vp81Fn/U1HtWCS8hn1jHBtvP
RyPuPgEJMAgzsAo4uqMFniRWFwO4kw8nV3GsUIPwmDOMKNBZIdHvxYuwOEyN2gA2aYifpVcrzws7
tAxuhu38qqvB+6E6iJhERtbuaAl6F3Km46q39maZOIFu9XAPbChADjO1jPVLEsc2S4K4pwvSYBZj
a/aXepn9oYYmWChnW+TxqTAyj1he5FoWU3Eh4E7Ya2TEtvCzRUvgU8dpVKLB02XNhBmJkllN+5mP
2ADzFdU9MYT2CJIT39tpbLLSd3uw1HB3nhoHmUk326fMI0MBqWEVNtjQpuUjSU3ypqt0iipO1hTc
SFS1y5cHU9/vcq/fZ95fCq10Xy3OEyN/n1BA1ibEC/h5VsHKcLWngUN577JJZzisRK01nfhxX9LC
mQNrjG/uggIRDE4IacUiwilaUZ/A0J1TAForAqEuxHcCNmA0/rQuswvpon1n5RUsSJgYruXME0mr
x2rjAorsUcnp2H3X3rKpOtyJT+VYFOp7X5LtAVzIz+tiI0nCH5hadI4+QarkjHoMODKtCDITrfmM
+zcURf/TSDE4sRAlx0tzCTivOzTCqDcY3+su7yMK2qQbPmqMnjsaFRQ2OQM/jPjRQHCVAmv8YMYj
wbQ0qqNLiBjWywjf3/KVWqHQmOD0CFnLigVHczRjAGUAsa98guthkh06Be/NovI79kSCzU78yxnG
YwuLJ2JjbAUzWuhNs8nKp2wQbpaKhRqKb13mCWfBVhBdxp/JMMyQCTgp7eNen2t930P11jXEPs26
0OxjnsHHLxn9XohyOHdEhkYqub1PnXwgzcILBjOl2xRFwpEGgCBRa+NBDHUdGX37txH1rcEMxPnA
8sSpf6Dty/dttv5oOFv4mUFeze1NzMzHpg/cGUnCI0vwk6WvYUY7x1XIGWiqktEnmc2ORb8PuDfC
S7gzSKAekQdfxLSku40iFmSVdiZckyP9jP7QPcCLl9hV3BVwZloGw9Izx/4qdI3cHcFolgNCMDWx
r9kq5kC09XxOYNXn6gzS3/Ue0ky+G6slo165aUr6UzrGzalJOgI6VuwIkugD+POwDo0NnmnqSK05
1HQXzVdn/i50a761iv2GvM84K+v0ovafmYnh2kFwxcITiUc/sUJX4p1LHRZ2WcoVO3o+Ii045yrY
YMSZFkeCycJeXpdRqa5WrTIRld1p1HInQKSTRsAamZHlHz1i34jKFxrwQtfWIQvZ9SaFIGbsAxy5
a7mkM6Zcul8HvvW83PECmbXXdD7KsWQNSnygUqnDE5o4BF9V0/iWXpzidHIirxpWdtrLz75uXjz+
5P6coXSakEL3lmX56WeZVTJKDk0wDJnOXkC8qtAFrviKD2wrM+R96VvWIsGwTEFspKYCXkEz2plG
NEI47WD0kPS2BOiunhum0VE3/1qRxEZphZ20quvz0EFOHcf1Uc95oz2LWtjsn1n/4H5zB99CdOxP
vZvxSM1vWd/akaMsIlo0PHXgZkJVq7hYHMIsZIHqAQ9ryNQcrTiB46X4ytvCedDI1a7jfrfGy3FA
0R8gTe8iZgHXNYVC3FrJyR51lFb1EKp2Szi0mSHwWqU/592Pdhzezb7cyVLn7ajycecO/aOTNArl
gTxyprb7IRs/4ynVDo1S/GKRm5yYMRu+kSCznGYT2ZyuRCs41JfRsU/IbMGkeWrqr845AyoDDPI0
mtNvq8z/jqXBG+ONNAwLqRAlvvVsePXqxopKBM+RV6p/y1l/Zsxbh3RzC72Ug8Y7/2Ujn95VXSKC
PbGyHXOObgkF/DRo0mvQzUwyVjOfTtZYvDVkeaA4bLoQWDcqml6JyZcfeQWQValZuW/tTAD2lge5
QYcpnKyDqL2nPIX5vY2tbGdadnpiWXg7hBVgBmGUkKNcMGdnn1pGQVTZwpRwXC9qNR4M1zKIKGUW
Hk+MmmhAWfeoYx72rdPs40X2bB4Z9HQtkS7T2hx1oX8iqxuZ/3RqpBm/s4lQMiN7kU7Btihf3pH3
/WnNlP+PhWbJZE6SCQzntv4MKOnSOhpe67XSAilW5J/Sk1fZY9u5GgMf7IiSJUhLPiMr05lSAxb3
jfnXsg5XwWbNL2bcCCCxC79GVIvdDEITtnrfLuVBsNz1e03cYuQRlM9uaAGkDRgKt/gBzqpTf+l9
+eC0pYmIV7uMk/VvSMsC1UPxaI+dx1DTr1OmcXUMhh88DeM6NnHQGX4u1UM3oEKkp5x6+tt0YPDl
0HSkRVczDYp3jN7EPlnZaJKk8GA55WWeXts6w0I6K2TuxOzXrMpCx96QAdfn6cWqEHxoY0lBwfsJ
SwCvYtS6ucHBgYBs7JW/0tDfp1TRd/TfuLxwKLotC14NO4Jv8F9HXnOhh4wREvOM8Fj/TGOCekre
/AqleXPMdYZ7XaeMp7zdBrM+eyFmQ0SbPKia/BrVVj2Nbv3FMEYF3MC0uNZkf0vrK5K6N8tTjUPT
5z91o4ENMy6/JuDUAfNf3oJhfB9rxX5w873Ba5jDj4nqZXSZHq9nbxA6upP0g0kj2dxgZ/04g3XQ
M57fA7z7l8ruaWUN22lLcY5V1Ahj4bR8jsrZUbvpQyn7g9qacTArUx3ZZsbrgv+OQ/IZnZUSKGPy
NauzedDrBIci92tQg9Bgu6cy0CbJrSvVW2FN8W4oSH3wZPkzg7KhQ4WYJJ3LZGD5+R/qzmw5ciW7
sr9SpmfhCoDDMZi1XgIxM4JDcMhMvsCSQ2KGY54+Qj/VP9YLwdtdlaWWSfWgB5ldS7tMkskgAnA/
fs7eawcwEBOHe7EqjPukK7JNUxXdZhLNWWuju05T7xaifM5xVJGuRCOYTx9DoGMszNlCJ0Za3yKn
Te6qVcEwJjRrcxdIbK3lmBAqjyV23cl+WzfEQtV9f8gF2rHWIlHSyUkUGMQ34KMTyBKSuypK5ZRT
LgcdmiTd8K3Wmh9EZKUrMYt+yXnw5ZDljyEh4mlvjOfCOJYNnJ1ZYgTpTbR8tvhoZjBo+E0f3ADV
UE16HAEbICOEma4lMAHIflSniC1sHIXkvNUFqR/EDXzrRXwzpVm/l2ZMwZdoBmvc0u1O+/jejUnf
c1AktUzHb4Ja3rZOp3PVup7zfJ3S86kW9kAdcvg1On9Wwc8oCXofGBX2uECLjwS3XgaVaNvccoDv
lJhoEmO+mCq+r3N9zQ2fPKTu8Ng69OG66WXqu/IR3+lWTd0PnAzqhKb0xcZBRXLFeSyCc14T7qrQ
FtlV8Mh4g4Of+TMe6b+nknq7/1k1Ef2pwChO3ffe0DnM4yLNopjTQBvqm8adxpUTNylxEhVazp5k
VRAwbK+cdlmvp88qIAPCTMSpQ50tx/rV8CZ650SzrPMEkFtvBB9FHTc3Q8KV8mZoLGnN1CDWi4ww
3SD9+oNLvGoZ+WxCApR3XR6+KzdZar7oQ+BB31lxtJD9PeDbroN/iRq5ILMHxTrHOUaZg6z3c9nw
zqf5LhWc+ZECwrV9qwXavVqyyRsIQYlqtk298Atlvibd50gTgLAy3Tg33cRm6kCKRmz8Nor+V5xz
4BETotPiYwobhAEDjc/Msr8nHgfu1KhWg+D40GfitYiEC5+OcMol5VoWIV1F+rDlRBWYJju15MDg
UzR5muDmIdnYxIMV7U3EFjiWkg2y1s53Z/uJ3CNU0C7H8ZD89J4Ur1XYk/LXjQ194EHfE4zLuBwT
ro4qYDUPtBB5SAeLfQ49jbbGEm+6nIsRZbv7FLkQ8bPWpqnFZ8u0wTPE28jRcjXrzeaaaNPRI2Vc
0VPjz+GhL3VaXYiBOHKJCL73QJd+ZMOoBSEGo0SEXrwIEb5YGotaUn0DcYr9yeyvlPPnQJvZ8Il1
2ojORG/vGhzuy+7o6MlnGwXZMVfFT052L+7sxKRZkmyFluPSeG61q2lkxzoYbzG69CctGkP9z8nq
sU2wostsfB4mNErmZyTbD665sSYaiTNSHFavJVpmcwwCDlskWuCU23ljIh8yi4DDaN7GHSSNudwx
UoLa2bjhhhf6Kh2GF0J63zyWqzpejttItEyNTFE0OG15xLnTsQ4sIwW7qQ903364JU1maXIu7qpp
04/ceDqHMJ1uYCTJ1XRsaiSWygzKV1pZZyEpC4jhzUDaZO2WM+5rMLVw4tpXuOojmH+6eLMEOhaM
nK8p7wDrhYm7Zf7LTgMECCzJBr6pWjdSsXX0AcNEzTqlycClrcx4HTfR2nJpkvQTJysvsh5nr8+O
rjF+69wo3oSpOtJPy9ZVjoij6umeO/a2CSb7TMIcjyUjsh6x1sYwDJRyzU7Xh/IMiYvpWLeeI9TU
ToaCrGpmMkkN1hoZZc9xT+cEXNIRscXK1jNmb2MBIkhiyApI2OUQT9SMzbvScVpNYDR4PZkh6Qyb
DVvGQau56xvFhqTFNAk8YdMIY5DrOwPhkoJWATXREncSnVN8PhvRv5nCsxYFXY7jyUjXoaIJb5cT
JyEjulS2uWOyG2z7CudCS8kY67nBqZ7AEkXAb2qmTP7ltzIagOmh8xYCYTOWyQNzD3wT8+JEtR+L
2iJswc0OcK2wRPqQ/QgbCeVnhybeG34EnC483ckPRm4/mpHykGIYNFUpPpoAezbDgvKt4og/xd9b
vR42lTvVTHG5EUOWE72nOO1d5BzaMPlgLjd5ZLEBQEkgZAV9f4ClPpD05x2XurRTdNaHmfQV9DcT
hy+KTyAh/DhWAyZp/SplLueDNaIt0BL9nLqc2JpJPNAZQWlnhxycu2858kklg/RSq2w/yLbbkEtO
5VO6h5EGAAd5j1INGBZLWrrrstdy5q5MAvNHKEV+9Jbe4NJGsesJZ8dQKcRdrmBCiv2qJDyn7YlV
RRm1QoIq1q6TrjjsVmsHDtia635wCy3GZtnHEPoJ+Wuk6TMJX3U15NCWo5Svcjpt9AGjMc3IBCT3
eVL8S47DNcBAIlnv5EXD6+vV7LHueFvYIdIgnUZ5i7IlTmacpO34ngcZ4e15V/qWYprfWN8QXqDZ
dLr0TPMG0oZQPGR5pYhx5gTX0icfCFtZe7J4T3Cg65VL6PIwgZdC09oRFu+7y9QIhUBxRke+rsRU
8dVpQdcOLz8H6ZBPyofOi78Niz7Zch9mU1OY4Haoox680Aoe7Ewwyc7IzUrdUzNqvtKlurGltgDB
ql+ZN8w+7mQeKGfOb3KINnlY0BL2tJ8hoFMCBW1GUNiCcUXSeu7j+UaGwUU3QfMZAMvGqdKo/52Y
blCwoBINCogygHzqUUTozpG5plqhHF/NXtodBmguMqKHVocuYua5IBcpfxvhBWwCgPUchPQGum68
yrWAviaWkxyp+26iBpbUyfAmaryW8GranhzMLiiZXTjcRbJ+QoBzY9ihvZ5nMGEAD529AhHGfeMe
p65ZQC3TykvUQ1lF9lorKLXD1ny1TSzkycXtNG1LiSO3rHKruoeA2wl9PY5EMiwSOHdyn9mPiYii
FKhFJRjTefXNzIogCNLxjVCOhzgmx2yaPjnKEVpkc9dyOiFEcyS8cLrBxmtvqn7aWDVnkL6XzSZn
D25xRR0nErC8pqxIOi+eRGWfhXDn23oAORV6Q+rTgzzkSQTVXZtyn8IE3BB9j7AVly6qIGWUMt2i
DGh96UDUjqYVCsONXQjriHeRR2FMg407jHurH970LkeIWSqFhsm+o+VIvUnPYJ2PxnrDPHs+ETG1
pKIIQjy5uDVEldZOxH5+zgr9dcAR9BgsFpExfYu8LL8DfHZbp+9kytzTquhPpU0LCU4/Jqkxw2JD
UwfxzVEBzt5W0rHomUffE7A3TAx/DCAxkdiSNY2Fif6Gaf9ioCZpeER3lhyDnd2KEFqN8awl3jlN
8rMhghIFp66t0TU/hBh/4iSub6ycXmmmGy/9oPvuBGqlaPvPLm7IFcsGMtOIAp+bH3BnUKQI9NR9
/VqkTHoa1ujZ5haOMw7pHvjmkGdpXy2qRnsWCBZoVneN2pjV9NS4us1ZgrokLTgHBGXmR5gYzFyi
xukbWokYuMJQKliD81MQRsB5QSrCn41aHdxtSUfSxbJjhbRnUOxtB4zw7EAxx+cQB0H2aRWe46Pk
etWUatfBbGwlGCsOxOETzlmU5VlmsePjFtf7DS6vGs7/IG25DZGnuhGDBsNZEmFjDAOk1jB422ZL
LOnEoKONhgdDafgDdYFwJPSco1CXGkSM0+5SR0suaC9evWse4lxZeBf1ddGjTNeFsSiBk1NCReXa
YivGX1lK/9fsHvWwZiDM7TxWNYcqXYQPqa3Tf7jLtGTa0Yo76QhfVoanlesYQew2by6lW0x0/+KY
/HP7iJU52GKaWAWdUeyVIbd4Uuy9NYcbBjTWWuQ6DQAxbeSyd9td3p9cndP+aGsblYDndogYQE84
QJOZci3fmBqBsNHoLEHWBLMxY537NxiHi0G2VRtvwtdCwbnDBTeEIPWn+BhnLZgaJshuP2db5wiR
p7mppP5i0GaEbBki8aEa7PGOnXCyvRDAqNj6TDIB8fPXBv3mulcPY9ufh9pEzk75UNKEQgIcnfMg
8tYhp3b4DbQxxru2AJiqLSYSGvrVyhqJzyNJ5rWffSN+HGi+h3wznW96+or8xgZYptFQZWWj1t+G
9ByPo15eRJjvepykLHjEh42qvTeMluOpKEm07p0flNMV6pNTleLZIBcKPgKI4nOFtHVVT/2tVnby
GFoWzmy7PZd437ZOcm9q94aMoD3q9NlE4+4FtdNqLrWQA6OrY3EDBizHcuLfcL3tlXOhdIKazDoK
7zH5yhWSDFR+HgSKxdgHKYi3A1Uc0iT4OiM3nBhnUL0RKDIlw/buiuMq0p69K2P2SQfPq/DsQ0G2
bxxNaDRiNA5A0P9E5dh7V+ThqpBOv+PwhMqS1LjbnGE/TZenqy7UKFi6IAlZO/Dn6FIi7yZCSe+H
KMQZ4NPSu34Z1WF6gwrYXV393UvvauEtt8nAbTg3OOpipM9o1Z6RJwGgBe/aYJ6iKQhDnqtIZRYn
G0xVZDFzNHtStbtULv3bCGLI0tydTp37wL7VPKDBNmmyReyXuUE43nIhhBxouc5IAZG+wolEsJ4i
a7a78ZzGLgmYpXGoUbw+NwU2u7m0VqOEWqECbJZhBN0gQsr7DECF88CsX/q+uHiEdt2ZZAddf7Ih
SQyv66Y/BSpx2TlSbJl9VDz13k/UzBSeo2p2V+oAdXO8BngiN6Qo1OQYQvIifVKrPPGtVmGN1tHE
cp0Q1HJ9x+yY7G+I/PdyHKbTVZIKq8Tyryi5AQkEOSQi3OJ1zIEltTS+0fneAZOw7rCz10vqaIZV
aCLSuDLQUxIjZ/pmJd+/8Gu51VpPNiXz0sql0qGax1kMxoNmaQdaxXPwilVIykDVLi6a6x/FTJMn
asXO6Or7mVnK4+jtmpGh85AU2h7q9kEnR+WiGAL7ZG0ww9SwBduFc75+f5chEfCE8yJHPIshOiSh
kXlHjdPTYt9cyTEOwUzbQY2w2gEWXX/bXs4BTBPFjzFHzIdTnzxj5oQUFqWITK9UN73HiAmKAz8u
GzU1aSbXCe2vPfXUZ6GoIWB6sJWpftqFGtEcoSuTEzn2T0NTDphYvQaHHUac1MHkx8Mj2MAaTHN1
9cQa+cNqdP0gR0RUyEC8p4b8wsVm1wHPvsa75KTTbNIuDCiQQLHTpClXJXh+xNPp2dCbcW1hfrix
lAOedhoDP25ZHwf0cFqv5MeYCZxu9Hc7UFZTzq6UYRReG0bxuRBAbsrFgocBB27EPCVoRKPxDFh8
FzVlfItKEfVpBI/fnrP0MljudkoMOEez82hcTZRNXt0VfNTUqHJVUED0MWff0WX91gX0iFErRA+F
MQpkVrx1ic24ZYzb+fuYUPHlw30R9eXzBJ2KizSG57T4Tlt4OA8LMD8ziwAZbHc/Ds4PXVicYLqx
zP0uViDwZGPkpzKYpvukosyu5xDTTT7dYHdvHmqLYvFKTyIJk9i0QKGszfJwaxWIrVh67Jt8/tD4
+82EWxKDLncXEo5HBxLAmjBy9WIqtQ6CXt2bZqrgyudsSG3vQJZJFos7PlU0doyxrdLda1qIZHaZ
dJuyFThGh+keFj/jDHz1VzxM3COnsqPkbGRJb/h5lAAXYPeNb5Cr1SeTyQLJnLm2rlv9J92m/DhF
YiQ/pny+AtadKQb5mAnrtg6qmb3LuddkwTogjOxmamo/KGjeTFOE/LFJLIxhg0HLlMximf+ou5Hz
Y9LBpYEFNKBMXMVgx7ZZBogZH9wxdYh1UITkbi0DIHRoRQTfhV5ylAUlccsCfC+YFy8e6OtFRZqw
KctkSfF2kHzia7jaEusIxoGg3+wrHsC9Ow39HiVuzjF5UQpaZNo19KqihTQaQsoyhHM3LGZd0OTR
NhC4nQdHMzd6FnHQXt6SIGowrKd05fk6vCEMbm81LfK2xYLHxApijHZ5LnCKb7s6YJI8DUdlSWN1
ZfVS2HmrYhiKi5bUzrZo0OX99btDXX8Dd+Dc1R1jDw7P2T4T0U+k5ocU23s8qnpn0YXcjMoABw8M
/Ja/2KZedXPFVVdL3EQR07DJi0OsyxcVtdsrnqu2UNhfiXRjnqOMaOdl3Ygex4KIYQ8KznVBxFAJ
+qLItnaTIR0oOf4QS8EhWbn0rDB4DmP4hVJT+abKe/103WxVbL3LLuoheSTDqV3+6HQ8UNC4DQJK
7xiNnNikl/X9//6Ruz8cU+l35aAuA70E6iU+ZdnBezmAFLp+NAuS5qth6Lbd/poyKQK3xm3dIkco
uQnkZImLVjSbqq3716KlxkVMKM6hyuMTGgY+0dPQkIjWqHteWuMaMj19l+aN3UfeoXC6wJ/DPPlO
WCWjWlvjZFHbBk2JJaIl69/7wBU/Yqc69fr3sQriT4g26DgMWtRf1KBGSXhqwWeoR5gtbBwApNu8
aBoMcaQoP+jx9k6Fq6Yaw62RogKwkBpek8NbBAIrg866sKtuwTuaz3IyXtI8F+c6fvkzsdjLIKk1
3506IVq6cry7sQx4EUV4D01RXkwwFkNqbcABs+kPVXFGVPYAk15bWyLkl1vonYTzvg5YQI4YIIN9
AdJvc0Un9OFwPy4mtySZysM1f76YvMsEhP12IgL3meRIumxOAtBdI5xeLH44yY7ejhWl+szC3Uot
uXFRm5/VmJb03nD1zw3wZq0HN1oGBopah9iUNqvH3ZAM6QN532TAW3R0J3a6QzLJyxcbLRkgAITh
glfJdkhEoHEHtAjiqr+La6zymoHeYLHvzIV+87XhV27voWxnWIXRT2t5KaMgnxl/+9ebg19KcSjm
vfZTIBNZ4eDaBg3ZFN1zQtMRlduo3YwRjhW0v80ptGBJxun5up5oYTFCo3MsHCsgCDWqkFXOg7K/
AtrnyZsP9Ck4OHSMGJ20it/AGTw4rFinCtPgSm9r96DraUWApwMdBds5yd71eK6yX9cKJ2df4/gK
98kcWmebZkZ687W/q9SZ7pVbvvSW9OjfshpFFsZABB/VhnzaS0n6zq1rJtYlYfY62yVRJLo1UZaG
Js2a7mB7NdOaVgR4GSaH3uMUHLgpa7/zgsyPMZisGR4fdRRVd22gmIsvNiBmSe7D10tAVKih9+nL
vXDC8tuEOHAR24F1acryqCVLpgoq16MdWS+BRmCWETN3RBsAEw+uUInSfu8R2rpni6XxBMyIa7l8
E1Er9yTHLCEL6sHWMKLlaYCwhOUfHzFaqjp/t6ARtE2nnkLCupAA2vSAbD6igPc1nPFPxcDZSkss
bG5lc0rsorrD9caZgceBtWT6jscbDtvyOzm4qrpe47CG3X1Lt8A4lcpeD6Zen67cmE6WfyJ9vpBk
wkyWCNUw97MBFTMTfsY3koRw8k4RXlnvDSMBHqvNFfKbMhESrbAe+rAEW5DLAzKf2ySLSv+KkTH6
xLoP+wjVK0o/tO6/AIrwdPA/g4x2uKbBVNTy7vpSDJrs5a7Ht8ayGmibqMOYSzsJ9Rmp5D+6iNlt
3jR3uHDkozc8QzrYzVkS/Qwz1fupZdCfjG1vm+rMU+DX7K6Y1K6P8y2p4PeqIzfQWWIHDPyRFQZs
YKjJYpf/88iCfabHAKqYmzujc7gCjK+rvoyolavQORgokfBSxqB4KpjH4AIBPDaUk9dzW9mbpo9Y
AuH4clJDTBVumixWuyU4AvND/EsH6afQ/2/HnJIWjZ/Y40JG2b5kDvTBYB2SoccP5djID6t23PRE
X6/7K3fASLLDkEJRRHMWbxrLSziXUCLbi9cY0gADjWp8a3RELUVq+oQmEYVTBFBOvv5XwxlC/6Um
yr2SL8IlFMZLYrlH4SBfejdi7moWr0XjpKcChBWrUadWXWGLtbEgMCWGpZsgrt5HC+/TlTY51ehY
9KmF/6tc53FqWm9d17+IlsSSamb8UZqMCUHU+rQeB4Y4PVpajH5bN7eSgxYETxLi0F3N2nPNgEaO
ypf29F3UoHtfKVRcH0p0xCAxRu/EkdZ2okJErkWlMwQoia5HgtJ19AORI9rcIjEdRuNSBBad1LR6
K6tJYwwPl0OC01zVbDnXtfK6arJ6lkVnMhK+AaOmfA6CpL8NFIKuonHwlUxtRDeIesN1WwLKlg6s
pEETHqwrc68b4a+etvE2m3KGq9dkn+GEECXfe8h5dpNnn+KyjZ/y9kRFX35vrZz6p7bjJ4Agzte6
Y3EDLN/ZLlaPeA6bras8y+exdba12xTHUit4nGzxaIFDqVpysZyofseVeTJ0ZuUxRu67IXB/YToz
acTZJFQH831j99/m2Oq2UBhpDQRW8KRIKu0jezcjZPFRRnd3qtX2hExbAMCZhDI7wumZxXCvQw5k
eRQg1e5AyS0FvNYSR3JdVELdZbeQ7ZpHd74NzZlBIivZ4HB399G0KyqKqsnG9CwjOr5FYR96BDIn
yxtfQwLvbhw5uzeskSkEGGZeGWvsY8l6FpCn/tSYHFLdzHph2Uo+4qx7sPLcRRsSHpmsTeuSrv5+
Ko361uW2XaU1o7NRdc76utsvQ27abNPp+pqn9rFwx/LeqCt60wZ1wTXlRMC+P8ytfrhuZnKxT9eW
zmNMaplJTMuSQXL926kKf5AW04N39AYuiONu4rC+KGMweZdd7yiz4cHKzH21xFpVpfnQDBomALs/
xiZecHc+gSzpNqhP86cpmGZAEVRQGcc/ucBFIBwJJos9rHKIixcDOuuRBwZd1NxRowtyV6Te1w9/
/USaBXJPohptySq6D5aWwpQFv5CLyS2G63faq2JbD0pm5JrApJQ4dX0nd90jR8qfPXIbRuOsXZpI
iaoqA9R+S1URFe7RjsEuEFT9IIrkET9cC28mdBezGMtJY0frooMVQL0/0UDua7/Qs0M0NmTKkXN9
7jzkRZWblvdtyEjWZNNo/bFsxBr353e0lSCmsWz7UlS/ZgQIhwxtIPtW6HKSi9bXOJTc05j+klV1
mBOskeyP4U4SD3Aui54yh2kGlgRI6WUQIZcbt7oap71WEfG2sNruojq/+0ISS8vbdlFKyBog2OUA
nda0BuH8oGRa0mKh7USLW4GDNagrpioJGUpV9WynU0ITjo6IZiRHLgw0ig4v6/WvpqB7ltBpfJkb
5HM5nJAbL36t+mKX5dm3jhHnrdbI19SmL1gmrPuF8Yg2cHiWPYA41S1E0etCQsv6Nm/pCutK2k9p
op/jCK5/W0go4PmQH/6ZEtYMhxEJpm08usElGpk53drybXZp1vgpkrsKF9nOrGo2n/s0uPXcZ0N7
dsyXWrw01hMKlVVt2isH570lEFVT85hCW7PekiLjHwtjT86xALHS7tpi77brrqnwrL9OzUPTPSyN
3n/WzahwaDVJKgvrTklc7lp2NAiVoM8bvoyhpO8xrysqrhEfY0z8BOLt6heUoXiODwhr9jS7X3Vv
EczWZAA0E7DNyl1FgjbHQMhSJZoXsiaZg0aYBxGn3zet9Yhuc4M7i50nMR+H0XsrTXtTKLhCsyo1
Pw3lfVO2JxOQCD18XoWV7DO8oqHqQeM5Ml8xuXxHofRMNiHv7pKH5BbyIJwEW75poddNh0vUEWqv
s+UnQf3IoRL2EVNj3NGtp54aHBfgyFL8Iy1Nl2mjYdVG7jwEKa72iJwiSKmGy2SzEkywZnIRrNzY
hAaidpSbmtBJGXN5+0gR3Rf1Vxzsn+He919BnH+XNf53H/73R4//lmH+Pyqg3CTL41/+NgD9z/Ty
2585wearnzG2hJ/h518+Pv9y/Kybz+m3ePPlu7/SyjXzDx3driAJZEkZtxyHSI7hc4kr51MmiwjJ
II6tmyZDRLJgCtL1CCW3vD9MmzwVxxOo2l1PB727pF1/fcqwWfogB7jGNbD8H8or/z3HVEL1JcXW
cU3HM2gP/7tQaMeuKxhDDqUbKsBsfgn3WnmXoPAOapQk9ueCXezMQ2M9wr/LC3XMCmNr6xehh7Rr
/7OEX2n8nn/D6yF6WS5putI0HN2Ry+f/JjPFDOsCUhR6oNCeH2v9FFKNTYXnRzRbS3OgI/Yu2RCg
XCD/Pxne4vtI94E+3Ndt8QJ++ZzObzEsu1VpuwemRSsH5VacSA6h8UMl7VuhwXHy7AUD9TaFBc1y
KiIFAn30HqKeVKH6Je2nPWCRpvtloFKv5mpTCXLRiw4PdonAn/klHhLS0ChSVP8mSMSIOk71Kx0o
RBZHm7B5WSjpgFJQR65yNFOGhes70OjfMpE0cuZaXG73YHadT+yk3w67JolXUmEvZSUY8DwWSBRg
cPrL7xDxnZPerTOsPTYdVyQimUJ7RCAcxEA/TvlZWHAs8YEz1y8lp8yaeOkJf1LXrROjxdLGkgKB
yDW0jckv5UnCq8ePcFzVqvBNFjJKL2tY94u0HjEnNAE8ZPB5OFXmRH7eudTyTm34DZ1zuiwSYBBv
FYkiKEMlOT86TmdUkzgf+ajGnx8xr0i9DywMPtJA9NYrCeuZTMPl+oXqrkX65CJAI30m50eJOduj
w4CJkK07JogJvmJ3MjaSK+6mL/Es8AttzaTzNfe1dJtVwV7eqhd+5yC9HxaUb+63DsP08NMaD+P0
kjHwN/jVtQHF8whRAt2BbAg5XCbD6JpipFU1V4+cSKYyp3hgUNZk+PmBsmnlJtwZ+I574Ezl6yQ/
SjdDxyYg/+oQUDvmDXj4OHgNMYI9olVKoPW62fo5c5xF6WnM8KUAAXtAhEIs0k24cS1tDwzsYfl1
Z+6XOQg36P2QRZm45tpV1KPV1z6y+aSa1yE+ef0lrR6WYwwxcoRT4G8m2iquNkF1VwLYsDk8FcVH
z+zemMy1oxFC5xYrb7gT2q2pXulWwUPhQQnS9dy8IHVDLbnqC+5EA0hS+Gnwttuw++DuDdwmvC9A
/Xxb8HYSaKfFcoXW3c+owhIB85HPDTg8l69b3ocYCzEqK3rDl6a403gi7eDCLRFA0aJLshpNxAXC
2GhhtAFruRG0u5bbxKEnpo/ccDLcAGfdFKTqBm56o8bdXM0kAjCGQeszLoiLXMMZ1Kx077L8hkby
GfEu4xKk1x6AVNJwFIa7Us/2FnWeKX0og1tL4cblmcWtgNUoW2MT9BuQZFMbkj3Jo5B81tzEebPT
Bqhv/JZx/2koquEPxPzoKUM/5ubD4L1cyorTRY4tt4cQV+hYfDWuxBxslFPetilDBqZniZWdKum+
sKJtILs9gzN5NxCk4jmHVDs+C2UBy7fObWjtKuZ2gWkiCcjXtCQNj/iIEvQDsgpe7/JZ3Sg3JQ9+
7fwYSgS23J6lRKBjfqaEDadIs0OA3OUI0AJPfPVi0EIrO/C86oN4GyrRDUYM1zA21lLtjg+O9Wjw
dqlgSbjlRQ2fZtuiryOGICdYLOOe4l2KGkaJ1S5JGItMNV4QG9qRgTyfEodWDq+vs9OHKKQlVxn+
si72uc7StuwS8YqeKP0Ci2eFexGxL7AjlMafac3bbFErvybpzwiUZakQQBTuG/q6o+ztWxJnrqVP
ULocEF6RRo74dRRpiLj1l3t3eVB5DnTh+breMgolGZHdCd3EyuKcBZl2LQ0WMDsFxdStNZgIOtQ+
g6caqS/PYlbB+CMCdHypxpeahyhmLTXzz4kH0KFFw4u1hs5vgJwv6zhqWoy0rGCISqqRw0mwyTTS
7OiHuGQFJzYrYAHSwGJbJHfZnOaVVre+Vt1VXbj1KnM7jFhi8ggpOujqrVuIbROH2zob3+uG7oFj
mlt0oMeB0HPOqM13z9bWHQK9RfozMidfFD7EJCDVxxrHa43zT85vcBm4g3lTBBcmdy4KImhnXuqE
yzPcLUpeTHFrTA4kZ26WNSjlPR5aWGuhfTCHbL8gobIGYAzZkssGVERIYHnnUtYwG3clayJ2C4+p
mPKAjsX1ARvWXtfEZtTwkdbej5J8E721Tl3OtNJKl1s7/E8i05bU9K9S9fDxr//0VY3orosxzIF7
ZzlL4sDf7P5dF7XSo8u9UsWnkd3FaIHcbtWwKwaZt1ru578p2/4sgv/CmfKe9La2+dd/+v/9PIN0
NgopxxLCtn7/eem48NVHRGZRQlzwx6Dfzf3LZH6M+Q0g268f9g+V3E8q57//tXzPuyqnOmYAfi0z
//rRf1gn//Y9u0+11KLN3/9Tv/3LFPx/vrr1z/bnbx+wBsTt9NB91tPls+myr1cRfqrlK/+rn/yz
KH6aSorid9UVpABfPsNYFb+Xw9S8/3Ex/b//LaOI/ln85fxz+vz33/hnHe38wQ1hGJ50bUppiaDo
/9XR3h+6Q7FMJU1FDIfBoMb9s452jD8MW6fCdqWls0bof62jHf0Plxp7ucmE4QpOZf9IHS2WOv63
W5d/3nJdyniDIEIbBfnvt1IxMkLLeiydgn1E03AlzzG+XDRD52ZWAH89E0kuAYl1xelx0WTRWaWD
MA3fRKYYfVrnenFQ12PwBBPhNSjrXdZV20oYd1U6AwRg6uTW2LTIfwXlCpwyYmUNUVQ3KBFIl5pu
5ukW4tltPUe/Ui+7D8Li1a52WZA8cOi8rWznyQzHS6JBsJLpL3RRtzkaIaaAj4aN2TlBod8H0a8A
/w/+WsuC+9NuuwYNkyVmna4oRl2QY99V9W7tIOU9hWK8uFpznBcmbx0rQjXUbvYsxGIBPC+oMtoZ
Y+gmpEYQxK3AqJBsOV3G7NZEedSec0sKgkobCthxTslO6UFbc7iAumxneLQ7DuIap/HMkWfs4sNG
9dDki3Aqz26synNWhhl7M4IuFaISblOgviEJBrnjkfZs5xvHHb87JXK7Jf9usEZ7y696bps+WBUl
r5pwo7co/DQzY23btGLr4Vu6+OWlKi4DtBpIgTttVPz2JukRM4NvEoTyl8KAfeul8MIidzzMA2f5
3J3QsInxGeHadDJhVJ3s+kKIM32SWu3sqqaanbmEDgZPFAqpvsKKofmTywgBa9HNgPtmL9uckNq0
JH9h/g5k/gOMt/RLYd6jGHNAcE+LzD/dJ63G4u61jJ09v+qtDyC1aPvH/NWsu2qddY/M+/CaUrgp
xiugd1DqjjdNy/4YwaCXTGAjmvdQyZ7mVEOIouu+qQNsScZvWYu8OSK1w+vxElcuCuWO5mIcx+/l
pE4tInmjPPeh/Q2qdeVnbvhel4pGJXlqs7cSIaVA6r24KPfz8AMo6V4M/TczNXU/jCSCFzXiGrUq
qHCpIg9w05to0ozJAlEAYxeMTU9dMWY3Me7r9RSHF8DWYk38K0wjVInrzAm2bN0lcwO5dwkqTkmf
5NSxjobpXfRUgr2u3wsj0EHYHwmitygXOBr1qUQniMDX9noEm4LVXnHv5cqMGela58LK9e2wMJjN
hdgRuxV63QnMQYRHNECZszq1CSe7ofo/5J1HkuzKll1HhGfQosNGIAIImRmpRQeW0qE1HGJExXHU
xLhw+Vj1/zeyUR0azdh41+zefBkZiQDcj5+z99r2w9Rh11DI9tmk5gj+rioOS6dmjIxTuthTGthC
vWf7dQ45BxJ6re1+Vr1n04pesNNiRKF2JTyiflb1tWnvPSJHpBuVepiVo+auW3E5dfk1qPLWYUHQ
PTzwSoxDoIBCHqYEsdW59goS4z1dKMOB6qLfNMWxXnkgSB40vj9DtI+ZudotuOxR9gJ4UJLhXhAp
vLFQdq7/TYmhBMMSXY2E00M+9Gmgs7SYsvZ2NWL4ugDdMlZ30ly0I3iU8WSm7h4yoIHakbBQ1RIn
I8MohqLzfejFrxOVOwcZoWXmV/xIX97C71VEPMbW6D4oDrCQpjABmrWQLKyGT2SBZVMCW+d8ZvDo
2Y0HFeDQqqnix+UywSKqi11k4wHCn4xVzTKC5AyS2NulwHSkju3EMOCBemb9ONKhpvmNOlRx1GuP
Y2mjxuoTLgn8yhYr22wOZ57j+5r4M9+qlZ9yNPexmJ+0SDvVs49jBp/IDGkSl+aHJybcGR3Xq5xa
4MTOh8B7gDubvgSqfaxiBcxUnIpmYdB0r3VOK2nTbLOc4w+avCwnlSWKXHhd+DfYIY5FUYNYQASl
P5kzXpHF5PfAhfkzlR9Zq6kbvL6slOuzpubvXsUDq5eUFXH5qhQkmUW1gbCgfksa1/2/XKL8P1h9
6CrlwP+5+nj4oDLkLqI721d1/KP89MpN8u//Xf77v3X/WMT8eZm/axFb/8uil6e7hFBTOP5nR48v
wDzQdYfa1dM1d/3S35WI5vxlao6te7pJzWFQb/xHR48vqZQhlkudYuqEu7v/lUqE7/jnSoQKyXYY
OdgOpBdN42X/uRLh1mzwwAlcg5F+FXrEGJ5Hv3ivnJsaU7iAY19p3Nwcm+zmaVKDNn1y+Itn3ldp
iw6hXc02W7WEcUVmJnWwZoNJIVjLeevaOpwFontCrmwXpZ7io/nfpHEoTaxfOEo8emJqTJOLCM4e
C5bqPprjjSicrZo8CixxSfFbfUQ0WlwIuCoBvHMGRMx509TPMVP8SK23qixYAml/q9YK2NnoAxJl
BASO+mLdjPoDxFkswi2tAbTYotgNebbBWafdECcio0evvVeLzxY8igTclml039a4I+cxTvFHMXDX
zebgZiKk4QqwCckev1+a4BGkU8G8bmtnKBGszhcdLD4yOBDSXRDDYm5PQA6bR93ht9dEyGj1kJIW
tcScWPx4Nd5Un62FtY+eXHpu+ekChwT7qtz19euQvOcuft3+Xca3vd3cZ0SDmkKCt0g5PdMMgpHc
MvU2BHVFSgqV9RGPN90ogp6WBwaTfd7ZfuGWewesk+KKcPRaRiGV38r2VlOXsMeZitwLHeV4AvAA
ampBJa8xlfdYUwB93UdTdzYxec9VdW0tRrvo6of6dpmS+6Vvb9OsZuYfl1u3E/fQtjbrNajkcGhI
l2ij6OIUNIXaW4hGoZgR/A/ZHknubrWKO+Svlp73sF7SGX/M7JzT2jzfr292YRZIOuXJU8ZAM829
sL17hALv69uoJRFxXHrCR8J5fEtHM7RjJexpb2DKI2+GT6zxzhA6SF16L8f2dliMo4btDc8lhDDm
Tqk/kwJZGd5u6MyjHJRz5iVHewUfAgo2bA/s0M5cjFuHtos5pO+pNRCLCYuVzojJLDDxcGPS3onh
ok/uHDoMromzCFpl2NVi2VpYN1H97HoaWCbIKKcpzuMyhWCmfOQYu7KMOCj/JnIKBRZEJ8W6F5Na
Y9AzILj9MuJsGHsFx9130qMHL4gUiUi6yA+VmlzKRd0XS/GYsfEVduW7qH3m9E3JTggJfN1974kG
LfIYB+gT3P6t0r9XOW20Zj0qC/OS5nMAoOHB1uXBIgtyjA5u5516CIsKybaJytEB0h751KZpXKYE
JLCLrrWXy+uAI6qwcfZXBu/a4+2Q2MrzFCmKr7VPudL7KDfB6NgflvliYEta/ymrBELtYksvhPel
bbuMzCHApfHroP5oPQl42BNUCwoc8TJTxjUefhYsgA2ev7mhgM8H37FoEtMhbYW+LV0aRRJvlfEC
OR6v8ARYI/YJ+qb+/0nHux5uQvIrlycHDoaRfFkGuGs6y9ge0g6UIY3ftXpph/dIfSk5F0zpxXUY
RxpsnJclphneggWpwsKl2ao+GUzv9FuD0HfP/CETi9A3cP0ZPQ3A5PEQjgWCiYpmE5+DDFXyBrKc
40kybyh4t1FfoqLNcHAh4mwxxi8UODkVEr4O+T7ELEt6v4/mTxU9VUcIuqt+Uv/TNs0OKY1BD59j
TZizbJdXMUH7n2YWS4C4A0FUc1hrM4bZaTdi6qwlwAKM9Go8rD2cXcuCPen0nVnSTORkWl4wiJHI
JvgpdXGRBt4wnTAl1u6urOH8McU120DjzACGht4QQTVJFyTFqzqMQBlZ7lYCFd9WcYgR6kJq6Srs
+0Rkv/2HrfV/027RzH8ZN/3ZmyzT0Bl2cZC3HP2f9yYdMf1iYPTFulDsrdGCl6E8mUUcakV5TWit
KmO8m3T01Xy4pSQjBGOlW8qTW9E/p/1Fko+vzWQCtRZwc4nUHeeZoZx14hyiVgSEIWJEMi+JyqBA
ea/1Zgu1d47FcwIekzN0mEs2s8XGvxLvatpd0PlDqcW7QQws+JgbUFdMWhoQAgSuhw4UJCMtZXVi
BRlNusz6uItnetPLcNskNvFz4n4WI61t3oVrXxBQB+hOtkNsM7vxgB4+ZNpAigr2v1E5N4OHcWrF
HvAG186hE6QWUAAWOo6EZ1XCeWIthDnp9yx8lZ7yv4oQPO9RFq+NLS4uLqTCYPNy7906h1+qnNVc
IVhduWMDCYhNYh8+r4ttVABukKhx23y/LmRdx4LVsWg7LHZdciTNxF8Xu76C/i6zZx1cgc7ozwGw
pyp3ixnfw5y60RbnibT0EBApV6s/RWBrwYTesauehdv7cmI9n4KqL1EV5/t1CpLNzAzy9Cgqa9PZ
xkVDcp+mfJRk9JiwXynS2SHBW4D0YRNN3PhYGHtDiULISb6DHAP1hu/k1bWvq2vHyqepCval6Uaw
nv+5K//ufP19W/7L7Ptf/vrf/r/sy5nqPzy+a9/vn4bc55++r8rk5x+rYG39lv9ZBevuXzqRiZZK
a8g1SUT7X/04Xf0Lk7eq83RrlmHoKsPwv4tgy/2LY6ahejS5vbUfRxPv77G2Zf3Fa7iWYzmmaTPy
1v4rRbBBNtc/VcHrJFu3AK8ZDMltg7fyL/04FePSrBFcu+XYGsblUJ9aJYc9p+fTTjF6yMRWJk6w
hGAk1sfFu4N7to1dCKRQ89rZJ3esHeCI1vd9FLG0WNA8Mjj4nav4NpYDt6K6S7vShXlIF91DoSqW
wd7B2tZRNDcDox3FPqrxY1EX1zzPtefC1m9N4k4XLXtdOtocplw9WQNevWQ4U0zFFpanaMDqOA/G
S54sqp+LeN/VginmsGlmywvzsrzGMfA7CFunJjUuDkGVGCZecn35AxnDDJ5Z2mVWx7PMVrrW6qli
zxrU+IJPZuMCvNWmygy81nh1bGK9rVk3fVsddgiuUQmW26LyPsuk+iBEYEmNb0H3zETaaNARMY0k
6BX5ZLf1wRxnfGUxDjz4foEq8rvENG5su9zWUf5TaG/4lFK/Js4LkAxMtEpy/fPoQ8T1ya4/41Ki
Fooo6PO7itmlES8HBILbrn4BxBXoNFsUSoPMcQNQbGHZTmAV59Amh8dYlAswm51Y9/yxMM7QplZ+
s4XGB+F+JfZaEYWe/USWwrRrZhdyycqh6ewwtTDYR/KzE5imGGjabaBCXwXwTyqlWjw3Zf+cgmlS
fxKnuq4XuY2RSXvzZ89+CFzhiNMdSNwE5VPfZcx/NNwyimF/Smh2jZOTMkHkt3kxV5gVbRBoBs5L
rngHyyDJNJn2bLV+D3W5dYw7CW4fMgmjbjxnVeGECncdOJfI3UcJq7EBAvmY8z+5AzwZt2RYq8lz
M6OfchbrPnvxyqeG1tnCJDdOr8ggfQHeWQCCkDovlNuEQmXlwSsKBvITea+vIjUhbY4L2JLZZpib
0REqP3JngdptTdt09h7Rpeunmq5QoTsuRAWArFWrnaRpPkmZHKk8svqmAAdBb/iL9juEBiAk7UeG
6y2b5Hf7JKgP+256rNV0WzVuivGp2io1M1RpqF1AEMGtpQ6/kVLtzAwXJuEeG92uJlTrOlO+PAmN
2L2LsO+QIKACjBAEW9Hl7TGVZ6/xBOK91cz3jv4VcFmPU+1CmNnUsLuYloqeNakpcZEOsMSdcExg
GAplXULbwhVRHAFfMsqWpBXiPpMfhvWOKU1Gn0k3hlWRpwfJYe5GtYpzoWrGYfQqADWDnO/KxmsP
atnXO1jtOeDTyENkUgTqpF/Ujo5ubtOK7nA83jh58qSahflYiFWQVq0UqP7kxfIOIttGbYGoQDTF
Hl9r9x5UPDy5AEPy7H3Rzp1dnYjMPE3DhBoje4R/gDog/pLVfaxeejKBS46YlpedMhNntgOjDKsK
c8lMm54Ekh2+iYynhFbSb+OsEaQ5SEvyKIZ5Z0tIZWQqIUIYtfxMVqdPiM1Nz2dva6AhSvrnr6Pm
7Wb9CJKuFzO+SvVBymmbgzG0rA+QXsGQ4w/NvsqyOrgM0+uBNGK92iER3rou4UIqi2Oxgheiq+wu
dj3u2ioJ3WbYZDZ9aJhkQ/GgNUs4lV0oAXjkKwdGv5vKV3ukHZ6/G9Vex1XlLJTb8rFfTkS2+YRb
7FL1hu7GdSnv0BlGDcj2+GiRaWVCJYBfhGJRtDf4pvCwII/RFM5yalhoyom0Hb8ybj2ARorRbgz4
A5PGszYjD8Z03Wew3wZkIUYflhTRWrVJ6rtYda8VfIoFjc/K/EEMuyFetWMpKF/KZkIRrQJ6mEBC
Z0FLk1ohGbPG+wEabGMo2C97z3ye0zxQEchORB+U+G1yZNFifi60vQRvuNi/nSmPioccpkNamNaH
idZEOsGPLF8JV9nN7QtWijUAI+ULEykoadDCu5iT/MaFFTO5STjO4hns1zWbvANp3QOyp+yrcXc9
GosltcLCoru+SkIWREpj7HfQeXGt+uyLPo3ujYMlI5lW4BSIieqQ98csgli+SpKKl9FNHnqyElHl
bzlevBXDB2TzTVxAj7exf7sa8hdZbw3zLLzXRlShTGSA3Hmnau8i/m1mx1/m365PvxrUSvNkh2Ny
l2jOY1uyHK5efk+/aylWJ8b7jAN8PniiZirsc9/dWGwyxyQVON2axe9iLOwAVqiUIBzRWdzoXXeJ
0wESTHpouuouHUnZjLditrmtQqufYSvp3m9q5W9//s1bfBXqZTCkzdWWWoD/cuHMA7tgRXlENYIl
yuDCdIEmGoz0iZTz9ZHRnRI/S1oPLcFPM40awkXdfU+pq4rswcqjUCmymxFf3WS/R9pbpN1OkO/0
8rPvmy3wFYYsBGDRrnGHzy55LnsGSvQFLJ2VlDYbawetLgz3ORTApu+xR/pV+iBXR2hmnVv9Hlc9
mUbPdvrKE7SzETRlPWjKOkgmKFrxQYx4dbTqM4trplQ9ZwGCrBgHyOQ56otzlXCmBGQwjWU4u9FZ
Wm/OOqKhpzEktO2QLbmgpTweoPI2ycC0YCqNJmYGqKA5aSKaJ3+onYxjjZpACDbSbL8YHWeROijs
/pZo2K3DYdW1T53yTUDEJkY81Fs/sGQ3FfpyF2k5DBNKifm1gJ7Z0i00ywrz1Q3zisBltCKKaWcK
6F1qs2d7DzFNh/NUr62voKoySjaoEFV9KHR5QYYCl6vNPvHxyEa+WfhHcC43fjV1eyG9+2rCp2Oz
BwEyFov0G3bPlDMJsNlfYc77KHog85buhooTSr+/KCOxNLVpo3b0PuJ5fLTL9HOEQkeUTxNwTPdj
Q/cuReaFIzlnvlk+5C43alGhpFtwvfhFob5Tx1BIRpzj/KmDt2lgdzbiRDIoYImG0eY7ikUMmxBH
p2GoUX4v6fSde6YAI2U9NcK8Rh5SDe4AV53pDCUYKIiIzOV0xk+TbkpN3osEOgWebiLATSHOuYOn
J6/dV6VGSOi6NvkSy1bgNk1QOQ1wLCBXNhsRz9+57ASthrWac5F4eU962txSPe5FOd87anw2c+9h
Ff/IiQaBNwZZkp7AdzWLvGnUU2/ov8Jwv/tS7pwOkmo7H1t0a+0aGVNnBJ2Bc6oaloPhVNWTS2Pm
1RwB8FPXuMeerEZ4YHZcMeGLKmSPX1ZqbD0ss86sr7LrFzv7HiSnQQ7gfTT5eof40bWolnmBYdoN
FjSr/ATUnzsWeE+MyQjpe1zcTvOnwkxwju/yuQ6jsj4NKLNqGK8DqlZ68DF8GbZyJsEaPjdNVQEY
WW+R91t51bkGojlmCS2+G4tEkWLutmnMveEQ30O+mLI8J7F+GvmnBTh0X9d7FmmeAgZy0Pm8NeiE
PvFogNvhF3Azf9KhpdEIbIjE9mivKNOzQ30IGT6g2Tyr5HHRYZrG9BIbtj88N7ELXRW/ShWmIyb0
edyDjT0K9b1J7Z3p1dw2jzp9nKnJD5E2c+Ke9yRQ8fPRBkHMdJv80WbdAOK9SayPqjQf4uqwmKyu
gF221N4ItfJttkzQpR5IjHdcZr8IBF0czHrpxxJnwowxDwcK0/xHmi1HvhFlmX1n8/hvIhpJozMj
NzP9WsUsbNavo6VsI/HFY3okPN7vFvKh4BMqlPGx0d95A/VDtLJba+vQFPWtDjB3zTr8yUZjm7rT
/SqPFSObSYIXcaNSxVgz4raUDqKiAKkd6BPfYVCVQWJnCaM9lsvUMk3icJVXWZtvrkOwJBv8tZmN
h9SucfhbxJ+vsrgmf3JXbUFHKfLVm4Bel1uBCxdoJY5VAsD6NYVK2cQ9uU/RszFQilJbV/G3jT29
4hRHkeNN4L8wfa3XjqXTh6tmgYcTo+7HyneZPRGiu9GYcS5NSkBGfGB2aXLzZuxeSMCZcoiPvodb
HJnsSRoGh71O8x+qBWIHlYZVVDsIQeeLZYL00dgwTl7l3tjNtVGzgzLPFF21nyz4vGG1KKt5o6d0
yQ4A2zaZOly423dVyZOC+AGG46ZK9a03I5ZeTnqPZc+QSIWjp2aSweKNGGUc3+WIq2sCElvJdBkx
p1SDJUGPcXH7WzZLNhb2oSjZq7Y4TepLb6/FLxln/UfGDLWLhkMyT/fCIii+/hUoGKLoKKk2Kja1
nsVClr/5x8KzmfALLukjE6m9gWEzTgG+gutvS/eGxNOL8LaZwpFTl3s62nsNtWeBX7ojgUSzFb+k
SCmWowOpPNefEzvZZ86LxmEpjz4LD+E0GHetsp5UlVt1xPhY/aZ5FiRVfoPecOeU9xphJS0cS2Bv
tfHVkpypex8lQPbIDQskutT9wRJkxqOrWtcUus+QHlTgYWV7HeRzTQ1GQGoG85QwHZh8r5Lu3GKz
Y6fZZum5qgjzBtPdePTlCtt3iZOf+kdJ2awSGSZYKjrlgbkzcxnOwbUeaBjuJCORHI6Bmr8sTcam
DL2DUB0xva3tx0jeznw+qSOCRXVCYuqDvoY0042cltASwgmo1YLx06VQvU+5ULrkzhYE/y4r9wS0
IUu81Jnwbe3Rmjuflv9QftpZy37+bVh2oIBdNbp9srQh0KfDXI7B4uQ7C6BPi8be7Y1NVt0n43DK
wflWw5Fkso2rQydf+pAHA/rNh0MJj2jGB+gS2hRYTlnsY3LrEpeec8+pp+vOtkdhyLIzn93ynlSt
fYaiEzQ5JtJr2zpb1K432CU3FmFaXuy9DSrs+yhjSyaWjrJjZrRoTzrpAm2Q8RkO1XBYhiEwctJb
fltIejPsUyNrw3pVRpsVxVZylsMIcmKAkgmw6KB7DLWYnQdtQzKfVD6tNLnLoZ2jPiKKSLG2kWUi
5lSUaAc3/mHW063O9Glq5ItjsRY0XMHcYclAZeGP9XgHpH7c6imZJAx0budBBqrafBX0SBFl7XsX
p6RW3GWwMFyloT5Un6KcIBcLnj2nl2kojpHxi79uQ2EaELx9B87x2lJwevA+lzQLgWPvx4nYoK66
nWxoEISju31Qs/iZcCwFklxr9NhalH1jI+wtnLs1ybNlbtZn1N9zeUe/bDN/df1hWVn0nK46kjuQ
9iq0z4dK+3ItwDJZfjRIXZNwlARXiJzQt5G1VRfutuKM4FknbY1kXb6MHPyRVRzNiFA842Pi3mAy
G9UkNnCsF9G0rUuMBIZxoyrFC2sCKKoDwqifauUZmc0WghqzKhlo67BUDn7dFaeYwcREzogCYbFH
T77Rl+OcxzfR/ArMK93IxdqW5avag1foweN0EHZNEqodCznZ/LgU7iE2gJ1F4MutRwarIZrSzTi+
MdCZ8+9ZTcNozvZEZeBGyxgnYYQcum2p+xIKbKpXSKCbq0M3SJRojyqX5Ljhw/FgldLkgqLKnOQ+
V51bhs+0/CswKcn4MXJ6bbV7PDXNEcfqPqtTeMVqEYwjspYa+xgAfrCy429ZOWKbM0XYlqotYSoM
x9nU1NMFqU76yxRGKOrhkQl86nzDDyRimbKzxQCzUWxEx7ACwlhfgKejH7OFMoP9zc6gVn8M88dI
tY2BR9rhqD31tN6hsRG4xemBc7+9LFQjztWekW5Roxfp+J5UyjO0KHYGwcpubCZ2h5bMIFsLh/FQ
5d1xQpOWNXVgj4da3lBhIJ+rKYrnUBnUI7CYTWLLX6BS1NtAawhzIgBFGNRgNEPH4po05kNjZFy8
h6WswK9/p5kVMqWxPJt4xwjKP4kR8s02oRmQIel5d3mX3Ns8B5PJJo+eXQh8PzOxskNZ8j7Ak9jq
Y6TXQS4oaXPPfV+H8150VMlsNZ0VZ7t8c1zfTEu5VUfvsY38plOx5Wzt4aw0LzXbfqT82iXxWtGr
rsQBR+w/OyVj2xeQOmFCmMek5nurNNiBqSCsT50cXowvgTP+JBP0186hSlQr8guWYDB/J3mxFdjr
2qituvmQ2v5mateGLEc0Z3mNOD1LynyNIRaBWQeOQ5uqu9dzJGj6TvJC3A1MNTJ6ajG5NFnzJBQ5
sXDxswjweSJK9dlIu482G3+aFn0fQgd1yX062Ebp+hZKMGAYSkh7cKtH5E+aBLlo5oatseFZiTpa
GUD3sqU4jtZ8wouy0Sk8aMNiDGqZjXoXc65PfPuJtKPnkSOjqsMDg2ronee0PzszLer+MgG5mTWd
gpYEkJbYziW5M6MHoPwnixo47l+yHUZ0yunGwRZR5ATkPpuEBHbfuINvZPtYROydnGkLImx7Z8Fy
aj4U44W8PkK0opMOmQRwY0PoiS79ObJa36vjvQ7sYQ+5+qkDtSQK64on94R00Ddz1Gul9Ykn5aTk
3tZrqkc0gt9YOxFnVg8lYkgzAZhwadIvwq/hjk2YVp1AQ71J9aWX0G3VnZROSGaIz4XYAqc+ITam
yGNMO6M11SlgASoWdo34687Mnju1QrQVb/UGEhDZ0WXzOFUjz8ZXYb13OhHI+RuX49Tb4Vw+W+ZT
xlS7woieOx9F1exmXLDDKmGJG9S/6k6P5UVgghq9ifivUzQO8AVZJwgk3Y6uTwKivSGiI0gX78aN
HFbO99S+K1Dfuu1XStMjhVeBhCSE3faDi3gL6meGYzZid7A7Rr6te7aQqWh8RDoSC6IKE2V8MmSo
YM9ScxgEFCfYa2pI/bnDySoBiJm+i+x54cwRW+8eNgDpancR2Lou/SnxaKX5EuRWGTAiPURu/ODV
6ncyJgebdLXD4LXTrtSsdpshkAVisGk7J+yArLtD9hzn03GudWbx8bXTW3Q6AjKoE/HYG7V9xDnO
IVdfSOXKoVJGBpdK63ItAHylH2dgw5J5X+oqN41wH+PlD2Ch4ekrzNuW2LaB/MdKdgPNPNc5D4qo
D6ntvWhwJW/APZAwWL7CtH7uh2VkfSmvZhZMcxLTyJg/Rkg8S1se2TTnu25igXfT5MXpNRNfEn5g
XAOHInfgdcxTCNUE1URMylfPD3DhRFFOkqzOMsWGelUqVuQhDsgHH+PumLeE8rVJWCaYDdfpfVuB
e2GvmYQMmVuFwp2P4N02hSqO+Cl8pURE4RgcQJ0Xuq1duxCw1RM0R9yToKfnpK+zrhzMXq/x+ee0
K9rlpS5AzMRKDIGHP+imEg2Vqmc0kXdoqKkW9LPVttleGBJaVxIqFKPCyQMtWi6IW/aZjNGXf43s
+IxpUIKj7hoQSTHL1m89u34kCClpEZQ2QOdx7ditifJr6vAww0mdxW/KLD3KTnVRvraJ8pX1IIsE
tQ8dXJ2WqFAYYaCYZvdOp6dpcl9AolaoodZkMmxNoq63pUfTqe/2JEYETKubmPQjxLIDFSkbKzHx
3XRsB7a5Nj3FNktQjRw0Gs9c+PMMGyhJXksmbl4Kf7FqfCPWd8kA9Irms87d0qhDmLEOSdRg7RBM
eaxuLcXi8JNXFKszDwQtnkvrJOBEIE6R7wjWi8OykWViP0/xybLL1Vom7wBtf0cKhpt6YP9S4ig6
O4BEGrX3zpGp5qfBGW97pV320aqA0bJLMWsazAae4sku97T7cehYF2Jt2scM5nUMD4qlWzJ4yzyK
YAEQSZJ6Wk3EupANyJORj/ZeKYz7lNyBQC9sMMo0DBeHN5DEahyI82RF4OOzYQqtlq1+tu8XwszB
O3xhe0DLxITpJjv0TWQe3ahEFoDmN57PsICLpoluqyV6mzoEIFAABDRPzu6tefrzh1rxuCsNhz41
7+/VRPVORNg+mdmTqJ38QXUOTUWOuyWsOyM201Dzti5oBZTech+78rdHML/piRYmL9TYdoNjXdwG
3/84jPte4fNpPDpG5ASzUXqyPS6dp5NCzaiC+LITKRPHUSIV6NyS4f9CnFxVS99xEJIJpGHHrB+2
0h1Z7XVooATvQirgWvjmGhybcbdPTv1kxU5z8GRzzoB5YffXeXodE0F/Y4W8teehHyDTkcdWG65B
uolGUC7obG5oHuucU+1AiIpLAT7aiwtCv2227YySDlkWA5aGrK4VRHGqiuGQO1MeeMavW036Dj9V
Ao/Ypus4VR+rMzMtyhoOz+gErjHeWkXvHonqTg59lH55Hjfk0HEhKjnxutz2J7c2XwvPLElbZinP
Kfh6rAo7jmcLTcyLsKmVMqpNtHnLdakUIGo0zyN3cnbOqD7naOG2LXaZ7QSvhfwf7msZ6/vKifnk
SMf2aqZ6Dqzyg70+pUjcbXM41imusxwCGx1nzwtJ970A5iOAbllOV3IG4xuMeWG6jrtIZvy0J88I
osb4lvoHH4X3nMGhYyj9xyxXQub9zoXiPVir9q2g/C7aNS3oVRr6hcw0Tm71syvBwnpx+pZIDRve
YHcg3nhDWYrwyTN4o01iXJOWddZMzWyfuUwuB2LPw+yCF8MuaGJ4qfOcFBLLan+SDnMuLD8y9Lr8
eaj4vghqj9+tGQhd1p4mkirQX2vbrIy/q64ggb73QOlSgwknugov/iBIQOE0hDPOBfBKwkO0a8xo
5iAd3+YlgzMv1q8epBkfqwdG1yp+ksYgfXuwLkxaomvv6az76ZDvASfG5OQycBMC517nlNhyuhrW
Y/OROO7w3rWrvbNmSg3CZt/ryqvh9AodaUpKG2PAlA4vYNcCfZCU7l3MU7fYD5lrXUFkIfZEgDcJ
fTika/4l8TvltsUbu6ljvC/W4NAHUz00o/P8G2lET3PnH/IahvTMyhIPxq/JiJxKdLwKQ6kCRGms
nRUJFSPtiD9/GDGu1mFq6OGa11GbzFO/9jqHpPxSRPc7kQpnQG5iNJXE0bFtG8rSA2eHeG/EE0f3
6Diwb9Od6CF4yx7rs4OklsiHu1GhVxWhAOTV+4u0t8OQujuSAEF/IQdLcf4iEnIqsnE3hQZnhuWQ
Y+ww+wVYFz+toLyAZOt2vengDihxA49gXvl9silNTgb5sxXMwb1iVz/dMjk05cpmpcvTfyRSY1EF
9xrW+kC1Eb3GWf9swOGkZ5QdW0DgS0Mct8KsNXMdDmUWJi7M0tNYk4axmvFLnBy4/QvEWamgUCGb
ygM5w2+1Br0sT5Ulb40q8thPGh2IvnqS7SlXspJsikzsRjR/dLwK1KrNPm2rt0i1xi0B2Z9Mlqg5
cPfoBTro2XRQ54mPogbLDdPkGsVasVOHmIHa0tZotSvKJQ7SukEPPc8wTNrMqAxEOlssVRChR8L/
og6caIHLFmAvF7p2q13b4XjPcotoWZFA/6vxKCvtoW3dFzjE4ybT3Wo/sJMV0RDdaitRmjYExlLn
gQT1ewGHilccD6LAQ+8YJecHyCZitO3AqxA9FwVJ1XmbclqEBeO3jNL3jh5wnZMbN+sPajw3pyTp
rJ3duuuza2iPZG7v2mjUD8iim0AxnQfodT+KzIb7Cr0ow6WMS1IJnevieEHhKuWDnkTavcUBxm96
xgOjPpDPWumhV1rWqW68A1dQCecIBg/7zE3sdsCH3B6mSkFqT2mhqsabt59YbZHrFNbRWSCZdyXJ
jEXpeHepFLvGoodOy0F7bFFFcQ7MbhtdNXdKt1ivpRWkVTS96R5ZuMXKlyCx6SuSkXhb0gJ0/Lcj
EaHOSzM/5g2Zx4RAckBLrOdets6jMbNm42tBWLP+9X+wd2bLcTLbtn4idtAmcKvqW5Xksiz5hpAs
mx6SNoGnPx9a+5ywZG8r9v2JFeH1d3ahAjJnzjnGNySALM6fXbvS7PhLnFusMHlCaQQ4cNsbjkZL
jPGcbKJH3qZ6U5PfgVJeFNe4CjYUxYzQjEbuRZryo6cKBS1cooscZEnIlg+a3jKqCxXyMnbZZ0vT
jk/RECcwZQME1xrYfTFibClIW1r4WmTs335x57+KRa7tvOjsOKW71+uCHrHR0xYMImsNpuglN8sI
l13BzKVhBDB63dmehgSyXkCEKulVbmJuB/rO+zBnJaiZbK3iynAOYPD6AwqdlPrDLU6TF1YnY/4l
J8MAYa4eb4OE3bZLRu0smri9qihYR7Y/XpWNvAZ1sqUl0TWwbQbbgTaDqaxylRe1syyNlPa8KI09
igQAgaMDSdOpp0NRVpfe0Nyzw9hkaNdBZpp7WdMWGGuOjjE2vDsDTTrculfNr+pTmiZ7GXLUdAkI
a4WWHGMifpHMIK/s+v5sc7rbWFX6NNFeC0Yzv+RGg1xrRptOcvhFWKhchpnJPh0XxQMp2+WSpA2X
18Kxd2EEFi8311Y/0elzQ+JE5VBfi8p+UlbJwa1wCJpmG3lwBLGrImmNnYiYWBPIeV9rSXLwW7pD
nijuPaIr7hnKYv0A8lfber1NnMG9euxLa6tz+lXhFjQfA4X+PMbsUJteiIsD36BFNGSGbXAr6MKu
SymblSWEsa8sqJt2Eh2SbhvrdnHbmNW0zPvpFA/juMa1W+0p1+5ypcz10LD7SF0yagPndvbmX0Rv
fZ8Gc1xFjKUaohpvJ1lpt8b8SzqUWK4M+2vC0QBJajlcmkgfLmYi6D0xSbLJiLi8/XPPJdhUAvle
F4TKzwRfd47Youelw28EheJ7HPGd/IRq7cC9GO6E6Ic7xwvVwdTsBzjymAF0NpFU+u3JLobuJA0T
TVSe46oTuD6ATW2x19ANkaV/1NMObgi1y8r0sKctko68wJ5Ce11PjnX2BRHqVAjmWhQ6c/t2nPlZ
AbrfOt8WMnEv1qj9dBmYsmtl5i2ENUEWaEI7ry+/j7Sgq67mbJiMx2jw2yOJvZwH6HoyZMtBiqVT
thJ6052NmH/RZ+E3JgzNWpmj9tRymk2m5ixtSlmliCaj88LkHn1AFYQYF1wth3iXhNeudhARjaBd
qV5Pelr4NygPaKqNTrLULFQ5XmPuDEmZLToZIL6zHtsBCkzp0ecK81RQIRXqCF4MUABBB0Qwlo2L
QL+azpXVbTvbJo2tSdQtjHFzge4tvrW6YJlKgqqJ+5meo6lcsXAH3yYYzRvUY8Se2/4LBnnKNFXe
poFQD+7ENsIOtE2s2dmSO+5l9Fv34sOrvQkT2G5VAubLRqk3m4+dL2a2KFPoX4Fhk4YDbOlaJPYW
0yOqNzDZDV4LgUBsIZqes2+XUUyUxKrjXgw5dGPvRIvWp+soESY94ba6jL2qAEuCAZORwXCIBtDe
UrV8rOdDmc+4G2PCacrj8eKmdDH4I9UGEbV1ymMk0sQR72O9NjY1bO0osKyTxoRulbqo/k0/yb8G
sVvfUZJfw1iThxbd2hpZfopUvM42AxoyYjdoW49BcBujtw4zeiZDVcQrYSGZV8XwJTWDu9AjN31G
XyKIT+3HODY3SUEPfnRqsuxlRqvHDGoGov2rW2XuI8E1pyYQt0Tc43GB7o8yIE637TBCg0gd6JNV
wsFxJcxpPHm9jZ9W79dR6/2sM/s+d/CEVtPsshT9MmdLvykH56L86VsuObqKENS8AvW8tLS8XtYD
c5sWBcVNy764xpL7qA8q/spvhDYEsTqO7Vvcct/MoHwuAv0pJsKQLwhPGq4v2vHWEehaDSSI0ViZ
qTP5QP5XkYNu8ZX9feyB+tDzcldDQbc8zDv/TuiQMAmSWHbg3W7sBg8Zaco7E3oi9Ui07r2Y0Xbf
P5llN+3rwIZhmDnXyO2bhZYrg1EZyn2uUUsmYj+jwtmA/WDwahy9FNv1UOloyRolOBfRvMhZDfQO
bkSrOH7IAhl7W+vo2kw9PzhOlm2KWfmVRhFnhc5W68Yq86NNaOyGpNijzQgNRCHzFSdacnbHIJQS
lz2kUm1MXezGHNeX1yv+sZfu0uCb77cO7JVnpLQPjTsGW9l5x1Ev+y9+B3EpYuesQyImDQxRgzrU
CWHwSYpGpxuG6DKYUCLLHLwTwgO3dU9IkNTNOJXtTno5Ct0uhvJhYRamiQiMAJomN6qefcg+XcK0
PZIDjqYk+EZcbrrQ3dRaj8DtDw3z+FWm0+HO+946piTH0jos1IxpthZmQM/XqaqDVSbTUgIL0wt8
SUjMToiG76OqMehmclgnSpRwrsgtiFmwZymIBeIqYmTgRde6DsrTgFyA+VHurExdoSiLOh3NCxpO
6cIldEhCJI0qvs3HMLntvHNLKs/GpjVMcomDz1aDilOS1rOLmVc6Ge0axx7PcvK8Fcj0A3OKtcMF
H2PjeSyt4pxK7bnTRbNuRxc/iHJr2EWjtyYN82XIWn2ft+Mu84cNGYzIOoujq3yAZaGgc6GHclNC
+t/5Ianx/V0/EC+XajYJotWOGLfnaXZQeMP3cpbNpJXxk6QNB90RPcwkQQPZEt/Jf3irp5k8aAFT
BM8ibd1kJnZ0K7BKWdImKy0b6r0/1PhF/Nu81H+2OsiqYJypTDQsh9E/Yzo30YGyMSKPc6AQMmKK
6H0IGjnEqmJKyiPva+KxDgYkhRLr6WxS4nEZ/w4WXhuDL80YtS+0nm7wpLs3TmFnaATKWXOQNgf6
Z2SrSrq5CtIAzx7lN50R242ZrE3wo/KiS7ZNQT3Kmf3cNFPFtEcsA9031hPH6K02WGJdieYrORO/
qq4jmiuyh6M2/+Kb2lpKEWyrcOIoQnm/lkDBYV5YkOENsY2zuFrmwrr2VnmkXIbiP3KeUblk++wq
8zwZ5nRq0kfbz1eE6SbrQU/vmRkMSGXG8bZWLX2CpLE3ZeO3q8RyLQhv2z4pzFNoyEMQBs12mOM0
q4QsSWmPv+xMc+8mp/LutFI5a0MN6HW04dwB+NkpN45umHHZKyPTvQ2NjF2eKmPnSn0x0NzcW1e8
VfrRybpVaXdPZk/jqfAIC5I/WciLNT6YmSQ9PCceo/VEWq+O+BqRXwknjmTxydsl7WOkOsG0wiPJ
oKEgqWNjlY0g8kQPD7bT/TkhtECWyPF40JFVuIVPR5wtvJLNmeWccPJi2AGFW6eC+mQKfniEA+0k
3DphGLALckNf6GbV0NbnvA0l9cGyv2HkuzHNnklaJ9Zmi93ApoUXC+TjHRhSgQJiSgfOrMAN0QpS
2Ds2JyulJTsAYOOCHiT9jTogtWqCN1CiNySrbxFoVX5QNlCiyjZSwq+TgP4mBxxS2GjsAr5eVWZp
IxVIzqxdahnnjLsD7ejDQN+/JS8WA3RZCTVKz4ieURHeDEuSPp03Xxh/BqvRBovnhBz/LOgkrRdc
pcCrjx9EgGZajoI6UosiOFyxk1zaH0R30ko3TxlyF5q2C891h42mTcOuEuWDR0tpo0wUmhYwYBvx
N9/GvElTuBcTSkqA+7xbQPGPhZl/7Vv73kzi9tZW/cEiCIW1/7vZwCfUYZsG1HVDlhwBjM4zD5q5
6TzjTkvN4IVZ8K1iBPNiwk1eWWa1FQlM8SLrBbCw1D+WNBX2PQULsmeGbqY10U5a4hnAvG32CBJR
RKPFSUiL5j7jpyT61UB9oKc9PA2s2l7xWiPvg35IoBdSFjtmezd65d603aaTAiNpFt5nqmbzMnL6
/00Tr3wqxYCjDry5kgk+YHIC6oYpGn65/VPRGZyMk7w9+eHPsAQS5dYQUfJIJ+3XTNfkMc96G5Id
fOrP+ZA5csvQ9buMEEbfqZaNdxflWUwlHX0lv4OzreR1nX8bS6TelA08kpT5mBX8jM3cWQq1Znc3
UOYka6kw+eqTNZCw07yqGbcvTSLGXFvTF8h7tU2TkxDZbbw2RqlkTGDMY7JGCL0wVspl1hgxd1qM
9gRUralIkIjNQ0I28kRsboCXYWEn1yqu8Mm7IYgTzs7k5XLzh5GgRpiV7lo1/ZXkTPTn7hhtnEl+
h0mJ9rJsnaXuD/ceM7OlkiBhU7crl8kU/uxxOmQ0RPa2bqxMYSNG8GV9auovRCPQDTKpXfLOudWF
yFZKRxsEqp/CWaC/8NqvQYAqleILJ3RfbtKK/OhcsW14r73lwie0o5jV7odMtWaVVAgvmHRw9o59
46hPocLnGM+i0m9V3nlvi4BXJDongPk8S7M4SlYkyZRrfV8qNDXxNF7jcoKm59FSRnyhbnIT0VOK
Lr6RmHFZim8Gi2ZfXo0ry5i+Bb3gHtMl4Pz2pEWkx7bhz0aE9VHTDITPGQh5W+93Zty/tIYgwpKY
ju14b5bmtOxEqRZRS7vXy5guOhzAQ2ZPpGGU+071DEsb8kp4eb/rJjk+XmlBSQzuqrYCHmiGHY0I
brffwyjwki4/B157VFHabD2netbNBluR1PyF2U28+WN5tYGfo/i3+IL6xji7iPVs5wc6hIfYz+qn
0opPxBo6P91A2/nWF+IrmwsWcvdK4+5FsVAdQ1wDg8ruXA1kbxbmezMNOmaQKv0SVerS4QJYuvhC
N0MzuFu6YiSHog4HPHzthni8ax1qoOKrV6fjVQRMHXxmt4s6ce7duC6PBSxP2inli014LslwA5ng
JFZx95t5gu61CukjR0EQ0Q6DYd5LbgltOz/HDGEJTadzJIytWWcPKcA9Ejo1Z2P7brQw6wnlpcFX
8v+tlW/gtM+QZz7G5v8ZOnJ5Lp7z53fGyvk3/F/UmftfBhMYDw6eIXTDEfyr/0YGe9Z/6Y5uWQZc
D9c0hYOr8b+9lf5/CdudKWcQRsRMNsN6/d/eSv48HJcA0mxAB44uvP8V6sz+AM1zhG+4Lt5N1xW+
aQnng4e7cFy/gcNvr2wBTnRk82PKx7TZtOW+8l21VaFgrEDs5TThNWwciFUVaQGhRfek6rxb3/XZ
p5X42XdWcqh7b5UlDvBEP1CrhpRUzZFPwhqtheH22SqlCF7Dju82hOwEQHcQzJPl+q1Co9JFkEBM
kA+LpKW+1awbmhY0j1+8gSBWAsiLmyKP0ZLZ2AInz9wR1+lz/sX9UtqFApMUmTexhS4cJgXOmFFc
tbJQn9ne9Zkj+BvXcP7KPPDKeFJdy5m/tPe2dyPTaE0EvoVyraTI8+X9GKMbK1rnibEf0g6HUVd7
1ogv9OycGguKaoTCIJyCZtNoA/SSVk10ThU+sIwJMNw3XEcFUx+inAaL0t2YpMK3Yq9quc/pL4NH
Rk0ded6lIgCkDC0SloxrCZJrO1rGg1GaP00qIJ6pTSouJblyhy7XEWTLu7IG3UuKUkmDhEl+yrFq
EQxJsqlE+wOKHDhRdh8Mg2NGPjlUIzISv9uOhhQxpBYzCRsDGfbYVMN5AoQJU9TfJjnactmTVwl3
+advTBhgNPRXnr/UvWOTVt9N2WvbEtc6HUy1aBEwoEsxvwXMcvDtMxG0/ORb62NJokgK/PJGd5kL
jRo2J0SdDwUEPEnB21JF1759SlnMOl276ghqilCzl6qv7gHL0EjGjLqqqqtTJ+26GTxMGmP7U+iX
RETn0t2FTbai8ySWdhg9p0bto9378tvr/hcQgvmBFsgDYcK784Vuu75veh8fCKemZwu1hgeijOul
hrRuScly50WAQOW8w49Z+k1EE7QseUAqNxSIg8h9iJbGLJ6TNIRvakGqZetJoitSuSg9whmHDnpF
i/EU4TjntbBd9QmSF6M7BvyDT36G+T1//1DTFNGF6TgC4pCvz+vEb7DOIity3v3GWHmag4u6YVre
CxvbSfXM/OeeUfSW4Rie2YySKlHhnVTjesiqX/Fgh8uBAlu23MoRyBfOp+VoOfseNyD6vJ8BtDhV
NP/ZjeBiwq38y7du/HnFLFzg1j0L7rppWDjTf7/iMpLIxQevXY1jug6E/p1uz6/GhWWEXxQpDiJp
DeJggXbJ0lF2lEjCfNBRn3xzf978mUdJntS8gOvElry/DACGQddWLiWL0jnNCe8xr+p7dA6ffdDb
n/T+FvFJApMu6mLD8r0PKKhC9mHhTILjbSlxDhTwDKl380VFb9KJTyojDGVypnLjmdU5Lm2uxsAR
0ZjRbrQUywaYshQ84Qoo6wiugiCpfz9Exp8ro+tBCuB1cPg6QAO8/y4CHiBUQAy74BSlI47M0sKQ
JivJfAzWtJ0SH92ELl2mmhd2+hW1xX1jTA+FNf7U4sMnV/MeGsCD7HM1fGWWb/G9/XFnGi0UadCj
8xdjvOoqudPpUA6VeJxatIcj7Qg2JBTecKRL9vf/VwH85eH8c1dlJdBNWheW7YJV+PA2Uegpveig
6KUWBMW4LTHFmfRVLMJx8Ea21WoKnB0Nj//QL/7nlwLmwofXeM4RYIdifAEMScxP62+vcTfYTcOY
s4YQ1GxLVW2YRz+ERUk6rFwHUXkLzl6ofd9kt5Zorv/+qY1553v/hM6ABpu6RZBEwJr4/tNdoUhY
apwaxEp526nuKpV3rIClj753AUH6GsXTfeAXD4aGFNUEVRRckkg+VIlxcmW9nsrqk0sy50fuwyWZ
pj2TZm2CETxwbO++kMaePJfHtV4Nhn7v4Z9pGmtlwVnVh/q7q7ffwVtuI+yUZjzcCq070eo9dcTG
TdN2foo5KXUQ3fteXjkylKO587OW39C9jI26p4lGFPfwMpX1uuUbL1Dot171yVL35xLjvfsZPrxW
LXIMxs/8DC75d2bhX3y7feFObz+5fR95PsLnc4B96EinAJnNpervD4/Qco/m7FSv/LB+8Mrx3sum
vbkAV7ZVBnrYyt9TbbzafU4RBgLOGgmtJWU7XZRG/5JN/j4N9c+e6L9eFPsRNZeANeTOT/xvT3Sc
tMwdugFvgK+Qd3ebSbNOIx7eGVLZmhBw026bRcXjiEre7sWiibrriCK/hblbIUUeigvBfY///q7+
8qSbROQJH0KxqfO8v78qvUyyXOl9jRdbv2+n8rGzjFPTl7f10Kz+/VHGX95pikzfs1nSTMf9uNHB
o/f1yunqVZxKMrnq5iodPDWS5gvyG2YsKna3WYXkKahC4qMEErPYo+r85Dr+XE/BvbgWq5pjCcwN
Hx4PH1y7GGifriw/uGBYBGYSDldfnDRvvBdR/dLa7r6PrNd/f675988VruE6fKjtflhVKg1sRjDW
NSoR59WVxfdcq4YFHIBT3lWPWpnf4igm8KxaJsvJHfEmJN9ZlfHFm6TGioq2LMgvAheG5FdDQIDR
1A8mpNzPvp+/LTUWLGsHdrStExDz/pnAqKTp9CvIPwj9i2H3L3SeH2W5AwyI6IOO3SLSzdfOEBco
U8ijlf611jUkqyDpp7b5MQ6g06x0Y5EcbKTdS9zX2mfXON+jj8uh/bYd6myLAC/fX2PqM4Yzo6Je
kZr3taBbaOn3sy+AGPGrNCROLJ6bTiu/I6ehAemiNI4+WWasvy1nNnhtjsVC93h73l8Dqwcx3U3I
G62XP2pFa1FJBJgB5AlRNXeqNyrGJFVMB785tCjVgym/Dc1wn/n4ue2pvyOgANmAjl65T4x1ZdBF
tGFQDprxyyswc/YJnX2oYCPHbwaowa2GvwWjymbS5Qagj4szXffBO9ShS0eG32kyz+6BSi///ez+
uXj5Hmgkh9qQn9OwPrwy9GXdaIK6tJLK/ioMZ9iVzCET39u4RC8jN6Uj9O9PNOY7+P4Os/OK+Uzv
2rwzbyil39bLRpnMpJIMZXsJcC6SKKid6RmTFUZBS1GLEMZqTuouN2GEmDkuA8+MjrN6gw5vtfn3
1Th/3mvWLS5IF65jOnBM399rmLtGOqS2Tl57f3RLYj7S+Jw2HPjib0R/nsei4aQGxKBX4oZbC5d3
OKdnTCbMKLBUxnr8OIb+XT54t07/M5Ip0+pEIYXOnG+0HmPiVLpjqgMiSAg6aOqXrHIYHIGhoMtg
LoC2p3n0A2ULs0omLt1w6X3vUKRyabjNyh56oM6sDUiS44XAPR+FiLH4itIardWgPBQHFcYHxcxS
tuMSheJpCpnOuO2ScKFdkicPWRVe/v21/XETXZ09mCKOqnU+V37c9KaEiKkSNcYqylDLZ5D/jEF/
CAntWDhwBXLNQ3AtPdI+0/A1F5VDtkN2h5QdNYry/7cb0H+uxiPrm9mQ6b01RH57pKK8TXpd1tMq
rKZmQafrWcoChWjZAliJk70yUINOEmGwYc38Z4Xeqvfan//+UuZK7fcHe74K2zA8T/d5nzgGvX+U
Mjs28ljPJ0ieE9gSGb24dr4Jh2rjW+VDiSKAIJhP3l/jLx9q0egRLsUsyih3fsF/+9EHqSLPMdKR
OWDx1a17HpLZxTXQ5SCDMmjVRhjxdhTuD2jO99wzXqIfRutdrQHBnZEhBfeldkUxdJeS2/7Jyz5H
kX38TuajljWfM2yffef95WECbJPW84ZVno+3Xorp1WfMM3xx62AjU1oKiqxWWg01urHSWiKnQjyM
Ng6Vdq0HC73rb4mcxsdTveAGeNb09hs2WzxmBqOAxG6OtbR2/76NH3dJbiMnWJZ919Ydm4HO+0tG
5dE2KD1G5Nsa+oYU7hKZeDuE4I8gkL+RR5g2w7IYSZD/9wf/UUfwyZ6jvx3UfXJC3A+LcTpqHYlC
UFNah5iBeiLBRpn5o3xNrBzgIuvx4KU1YFXjufWrjVcN67yNX/JCPdpksGgCB0bjkIxEy4PztXeO
oAYTFr7993X+cc5/u06TDDc2aurwt2fyt2euq+zIIeJhYEDHOaTpoXlATwawE3YcoEtYqTE6OuTO
VtVIClA6roN1alAyZ5rYce6HrCFxqBXss5/UD6b9xwNnzE1s/sfGNp9s3989OtIkjA2Ek49N+msY
dePcid5btrb+MIyZvVdQeG7CIF0LI3hmP1Sk3uCcQpkfk5lAnKV0WZSLrjzUQF6akBcrlwb+m0ze
2XQ/EyMJMenI20AGyJGi7LMv1/rzjaaINDybpQiY2R9PQZdVVh92Wr8CqgROcx00zKh7H5Oq7UpI
zVb6C1vRjCRAlOWNo77EWX8iMNa4Aghb92aaIU6C+tbEst7qIOGow9WhJEXBNpNxWfS9wiYb3cVF
yphWTmCZcoKojNuCXW3XW/KVAFJ/h70TNsrobqY8126yVCO1KVQUClUEuImwajsbYLeUNe8IIZd1
He+INwVskdM314FjsMnxNSZZ6S31Sr+MOtaO0idU3I+LCc2eP+dXgK1KaAUsArv0cYN1ALrJImO0
CHspjVpikJgDD8GW5uo+m5Deidq51x2c4u7MHZF2+qS3xikjUKnUol+OVj5Mfhcx7CteHedSul69
wBy7ds3khZAqvCTZWtrTNQrKO9ftH3NcPhaygWNrGBbkiIxeeIe1YiaiWDwTbewjZp6NuU4Johiz
bzYaajllygP6pJCHS//sB0CtVEsKi9MXS7p+/iofKm1hKRv2lx7sfWtIqGj1F0sf7gc75/dmbEmO
PRxIatF2woJIanpn2fOsCoIrMNGW9a0DkUxSSGCSp8sa6AasIi3i8qCaIetoq7XZgGGq5sSsBAlb
lTv5muZHuWCaGa8Mc3zuJr5+Eq7Lw9vT03YInLOekXIf11gsoyZe9IaDe8VRazcsusdP1oqPZ0PQ
mHQ+PVpN9CDdPzYAbazGxOl8RFqFdXVC++tQuy+lK787hNOAzn3Fe3jvJvqSowSE7x+ffPzH4wQf
j8PKFx4fbaIK/nDkAZHi2WlW90iYEPzlg0UBNzrVFrN87l4QuoNqjJzykKGCxgkljbU07HrBgfX2
31fy1sd5Xx1wJZ6OrsXA8UR98H5hyuOp8CKR9XAvxnhDQCvarV3Q4y1/q7SbUCdsB2BX1BfJncjU
d30EAuxZO2Pkv09zHitt5wR1et/zX2Xz44VvDslsGzNZbjCg1mmFyQ2RaDXEJoJZg4cHKOjSdaRG
yk3qQLvXmIfPo6C3P9gb2rPZPSGAMjdv76rKW5ZmjDRwzqJy40M/SrOOMbZDesYk1paKLkVvdWfR
bcIwrhYd/tJY6cMmrj1Wfg+AhyagZgy6dedD1DGUd6jKimQPX1ab0OX9tZsu/qSI/8uGZLOwmzao
V7qaQnxY9CliRr9WqiczpQK8XrfLwnXOpSh5/J18lZjeL3xtxMKUcIKV+Uuni7GyOyIF0onIFWsW
PRGaQg57i46oU580euHD/llUUP0AnDW4Sh9A7Ie7HxlBGwYBDaFKqyzsMcrYaBgA5iqsgGnG2F0T
dxJO3tmqt0g+zH3rCyCS46iIcIYw03b6rRlYwy0JQ/yEQ3YaJsu9SQwilTsQWIM+AeIk/pkDNCUC
NaAxVP5VYX1c+FbdbFD3zAQMtoTSaRHQd/j4qSZuSEe1tvion+Np6lEUA6OYOvTx8/8bOWCNBnhh
k47Rou0RaLSgGgukXcvAxw/GmeaFjHBOOaMfdRB26PiooM0gBjJCS6Z6m0NXYDViWesR6yzCBCB1
MnotaCQWne4SpfpGlmV1MgfKujwChUDzCOtROvHQkBTk6lJBeZU3UWRFFzHN8iNNIk3xbMjPMTCZ
bL6HBiAckJDocn1kNlFJfQQiY+OoODhXKcRo19pUge/hysS3PGaKVz5ZEUiVclwbqlNJWvNCDhCM
dBSKfY41VXoPWIAHqKsAq4MmNxdS9u3Bic1XRCe6yIxjkXuvaIOtNSlZy6kq+HnNhKbJj6r286tj
ZsUXUL1skP5SjIlxbnznNEj0yE4n41WYl1/lvOfmnD9dkvhuOuKdbny2uF3j1Bk43ixbhWbSkgKY
KYbIYb5Dqt2vU+A+bx+X1Jw3C19/jZwagkerG5sxjJ+m6KkFDXCnmc6PomlwMg1juexa9Nclt3lR
VLG3YneZNYcIc+KQTBh7PiSVFcEGoZ18M+LqhUZd8RUN2FrPGmwlY/uduIZLvx0oBrCqgzYuIr05
JSMUz5qYLUi+LrHSZNmDfZOjnIVR2IeNYOWFvFTeZP5w+wTNWxQeJs9Wl9wc4AVp6tYkLIABf4GL
H0HnLrbD4q7lNOK53kI4evZgHBwrz44MFOplU/tYQeLpeZzLzUZZznNmumBB3KRdYfLEoTFFJtYG
E9deGxwQyftHF2s3ToX9lM06YxNnmsm95NDEEwhQAeTQg2IoOzm2tot06D8ZTkUYnIH/gNwI++JR
ZOI+KW0TgzdUUL8udvyBmDEYV6zyth3gli4Ny+7ASDrxNVded6gL/T6p3LvSGdunYqr4PDgLSGKx
0HrqnmY29QXsh05YVy0N7TvQjyegJzzKVh4cNbOwDhBJyCOsguFaS+ieWEyW2DLFKejy4VDPa6sX
OpLHB+pLm5PWUHhEBDBMyA9ppVEvbdIx1Z4mDzQqLgUQ/Bi7gHK6FDnjkzFZHjEGhHtFqD1uBUZF
u5vEXh8ZSiZWdMTadq/82H7iHTcVWtoqSKHEWCR2cXyLdoXon3JNjlvHJFNsaJrNREkSWCKHmEFa
Q9GvfST/dxVWcGM+uXGXojsNhN3gRtrZUcz5tfQLAjsG8H4PYrKcHhncm/ed0jnh2ddqKPsdeZS3
/YQmkFQ4uBoscRxnj1GWqG2kG0dboftt+DGWohz9+fxU7xyo+G9/ZzT5tyYZjb0FneeGHEwtCNWi
cGmv+Ir5XxuwP86wxXQaMzynhJayGt8jCdjNCFTX8NQh4SQBdcQRO91khcKAHUUuhDzJogpBzyNf
wSePKRpAM7iXIq9IYBsh/LUWd0CO4zmDfly1YYPeoAShSyE/cvBVCaWgZwMyq+kcANnpEUxBy7RN
TiMREV6hFX2HA0qLpd27uH9PYQPRLA3ghLTTUM+padWta+GTL9rt1PODAG8pt22kqnWsB8Sods/+
OJrHVh87tuJ4CV1BHp35FzuGyekPxTaaPXFIDNfTWA7hqvfyrVGE4sQBVJzeBOOvFBqOjsI5dNvh
HAh+CRkJ7INUP5F0NFNcDWNXsWB8EamBoSKfHuogjy62j4Ci17P7EA8oZjTVrd/+ttNboAxVLteD
C3C0SEP5VM+IBK3ZqcYHsuqBrBRDo69t9rd1SPzRomkPrZpjbRHsU1ZuJkmJ0Sob4rA/sK2Adl5o
/CEqQC7UEbiFWAfiVhJU/pq7Y2U0V9NiuOQTIm84HoKGmrzDCf3gOWTgvJlHNY3U1HBCrUPlIxed
h9Iygke0sfW2QT9X62cTwT77GLK69NckSmelSCVAXxHgHDi4grOQF/tgh1AOrjmXPwUe4bd20h0r
HGEbOaQ5Iu8QxIqz0c26X2sJ5LwCQgEqe97jCq6odJe4h/el8TUf3Zq8HQ9o7lzmw2T/wg5lL0sG
lYmVDCt693guLXTWQzwDIrvqFS7C7u2AYvb9XabPR5ra728BI+ASBtrF8SRLqq/dCAWEfoy9ky1d
ybzftAThoIWJCBTRxV1WjRvPolqLG9J6BxlyDCZqkrAdEJkEI5D3Jqp6OxE3HAdpeUyb4DC0GhpL
eqqbZqKg6ZojDTdicfqYiMLqvnUbY62cgBA/47XKw4NRF6wEjrYVpG9/iR07h8QFb4YQKYsTFTi8
IPEEGpxYtdY9etwt5El/VcsA2jhEVCdwjY0foxFOnDSCOWB1Ky9VRz1SvzAimJjJ7IVd4cwNBNkQ
tRthAkFPaza7FmO+jMWrtFo2ZglJBnibtlZVGBEexcltInh5XeEBXgBcDMxMngA1PLTh+OxmqM7H
oXQXtmvRZi1ccP3Sv/k/NJ3HcuQ4FkW/iBEEPbfpjbyXNgypJBGgJ0D/9XNSM7PrrlB3KTOZwDP3
njt5IgH5HpMFXDHtaJJBQLsEUm0EIcOTWK4KjTTIKi/aYVtdTUO7sTUBb8Ngt1fa069Fkp4xgm2Z
Cd9HAq2KZzPPAS9vGAEs694yV1YG2jov0PA3tQNWvyHvuhb7HLAy2Plwm3mvflSa279eMtopHNTb
pdSo2rxl2UXedw91kCo6PiZh++MseBPxTw476g8WWP2nBDl4dkJKSXsSHJrQ0Ixv5jO4i6ORyJMZ
R+OoL/NNUaF2QmgG80TBzulnFwV+tlwNRQgtPMweZOS8ajsk23gIqzUQm+hQWji4Rjt9S40Rd42f
O3uYn9NWg7gfTY7/J9fhzZi813nrgeQWIMPc54Bw5vNjxXz5qc1nIj1xeHfNXPLkLvoWk8YmLok7
8pwvg44WydqB8oPr22ADgjc/3CesaXdZYV/3oVU/zjirJTiATZ17vJ68nHECeD/GUeURONOwtvDE
rv2xd4GUAn7967bCWDE/JnNtPWk80yJQxDJciu2SwNS1PXlXMkvYGVX3RcXXyn4ZfUwyM8ixbUM5
uKqJL9vHNQgw1tW5pdqrv2+iM/v9CoVeburzPKi9HC+TYjcjcWvMMl7gRRoizWPtvWZgHBlwyNPf
LCLs+Jm6hFFAFPXDlC6PtcShWZFk3GL45eR3do4j1ngylqswbadVj9XjOMlgPkcaXijik1PVF/tu
mBsmrSxlG5y8O7eL34gQhL1H0BWQo8A9OkBkVrYOJME3DhvOfrydYCKDLw5WtSuDO2fuubkrSaL8
OM97Zn8xhAUVX7W6ufUj5Z5FaP00uuP1lejNtEIn0Hj9zsyXtIFYmgO0MSIVcnXIEDQk+W1qJ+6B
+zfaxNmsD5X/DgaGpXruA4WVNqnpIyLvEVKXpb3yLgo+Wq+HLWEX7n6J01Of92enjTGrTGQcdXn9
MtleerVYF29RCtoKdAGgrmE+zXwhtzIckxU1IaOA1koOcaTfoSllK75tdB1NszWO593WFqFgZbXl
vQvw6ybRdWzU+9TKbC2dhLiH0H+QbLiOMAQQAo491wBEk51mSE6OO/L0ZVGCETyolg7KwN8T0HoV
4U3dS2B1XyIdPiol9c69lAiFFzy66qEfOCLqLsfxEWJkGVMgWSwYnSs3uKP304xUC7mLy6/UTYP7
2YtcMqumrWiSBYVq/uKqrD4TAyljO36EneOQyt7fBmg2dsvFh3uBtWaYw9168FZ/v1LcpEBBWuc7
X3gHK4WbjPCTw0ujjA8+uEOdPzM1GTu+HFbWQBS7gBeiqhBHdymTTd/uF22lxxn/wHpsdXpWS/9u
1e6yGyrGGVjWXlOL9VkwJCQsmYUoJXj36yIb9K7W4b7B3mQo59Bt+EiEMuJleS9l6k4H/G6nEN8s
drVQHTCqYw044V4m7Q0wb2p7w451B+ckzprt1Nm7ZB6bNwAbc6KvAG5DZJrGeo2E7aUow7PMItJY
xvLYZpLEXEUQEJFhey7t8BojmrqvNIQAi7ZhbFtOaqMo0wPHvTcVMo9irjajCyc3rsHI6cC+T+3U
P0VW8jY3GTm20n1BzEoVuWQaghGj72EXhp5/spr0X2LRHznaJb/PylJWr/iWhhgLI7mfSZnnQIPG
T89uI5wKJt+FEUmvts9AEqLEnskvQR7+zYBd9soQo5gHonqynOX8FGHq2jVxCSOY1BNdpteEzj91
RVzvlqr5GLS2MUzZZu9El5I5Vo8Mfr5A4Mh1zDNdGucjcG9try6OohTYe4ATMW3K/wWog09Tw6NX
qem5qOduFUAUuDejPPIMTnj8XYag0xQ+TM9MVZ1TdSHwhoHABBX8skvsTqwqCQDrqnqbE+NkcdCG
jrdA6CkvSXMkQLufJuNTytz5bujxbScKXHvcPehFU3FmJXjk5qdl6bf20rc+F9kxVuYh0gS99XiD
dzAv7pag2Y9NNpwE2awr4mjRWXT6LW08+C2G4L7cvFROI/dpwo7QW+45G05cDfYqT2GeZTbhe1kB
uFMaBxbho1vFIy4cFJpzbY8bnM4NDgZogx2qp6g18951+oNIkDJ3LP/hpDnH0LLpuQP13ZTdpycx
6TisTdZCdI90rmblCr/bFMTZInn6iKocaGDv38QRybGFjFHVDsNHIaiiAoAIws4RWpeoCnRtHaLe
ux9iPyBIkEKob+qbCc/zMZ2+ysw8miEXOxBHM+h5REnU/AGQ+qTo7gfFLUOgmQY2LfZhZuF8F19F
F/GulCUpzygB+iZ7DyTxcVNYkiguBFdo4qyallfDNQorFy+6jcsYHzIgby+qUHnGL3NrkwWEeZDI
cTzzLojflQYjxs6MDOrG6o/RQLYjkeAQHIsAT2b/Vs3Qk2p8PJvMLp6dqK9WHTKaPngHrfIWEQF/
h8WQTAimWj3E1V5/mpa0upyGmrS0Pj7mQ/pcTuOuIQthTZW5bKJJnJbGVmcZwYKswHKwNTdk/oYf
KQPPVe3A/u4xrm+yTr/jrkH02NlgTpKcAGg9HfPMvHc1DU5q1MFtpnY1ahtR5ORgS2Rot5osvXWG
gjMQl72ro2Zr1RtAKMGVrrFFDx71uAaxDrgxUwxwBu/AnQsSmIHkLmicDRfig4utfO+mjLEyPzwl
ElbL8oNWXN130D4I2IDjyruHGJWzCNh1FSEMQnOLq4YqnWBuE8DA9nv05RbDiowkgq67zhWmp6Qi
s8AK54cFm6qS3gPt8EcVLFc+7R+eyZt2sg/2RSsAYKi2630j8lsfvDN9/m3hRFeFq56dIYV8R5hj
1SDud824qyeGeORwcZ4P40vlZQ+pw9oWCS3fopa81lqldyxO360O2BZp2R9B4ToHEe9FPbLvyYHf
ETeQuQk7N6/7tiBmSLxDp5aacEWf86Jz6oQswH6MGIMB5Mj4lvkGXF2yTlR7N8oO2vGI2MBY2cSm
KvhJLnBRffZxH9zXpfdWEPCdmWQ6JdES3iUU5mCC0AsCu9/WEybHqSPNBo7KMWNjtupSWxOn4Sek
4+graDKEp3YBEow6X1cGVBGqk9duCtp9MD7N7SIOuqVqsNqk2yqu+GM5oQUC8TDd5ax2uLqWKwhY
kgjnIDu0wrmBN5xuSWVfO7NFod03Fx9f2sDePoUiOdtlCNaCZbPYm6CVxEz0JDMVgMus5eQntQ3M
Rjv7IcbKh2tw71kETg0V6xJhfXtp8uOJatj0ix2vuyL8Box84crlj5iON1P6bEfpW1HQqRWGraDQ
9a8nxYdJ7shEhFMXX6VhbhPz2Rn4VsEHo5mFSG4Q84l38OKOWXHZElzaEidQzpCP3XreO/AiPM2t
ILuhfHJS919I+KfwjXMPpAbm/aWQDXL765hN/Hnd3+YtE1lpskPANhkPxbhfRqqbEB5b4XKG8jqv
+17QzeVoFWoRxzs3z3ZYkbbwusYXQHBqxcb7lRlXfCub4mcK4J/FHZcR+EyOkCTSW27GaJ/mPSmg
XgYJzy7zW28qd7SJzcrXsXwe8plgoHb88WmBz2FozzB9KiaUAfNjQAF7VjSvWU7Outf0jOEt9ZtA
9uub+TqscH7kYf1rDcgoLrGOdFoQ/gkNK8ioYfo5rrrEPzOsA1rni60HX+2VNvW+iPBCwGdgnVIt
+7oNhhsfPw5EOTHbXz1R5isjqaBIH/TOw/jNZL4+g6N3vIjCiBt4cOBuDt3Ek9xbB9XHhnZqW/tk
XyRdiE5Ah9GWFeVCLIi1B2fWnSIxvv9ttC2shIcYV/46ba3NX0XeMHXfM7fCjpQnNzGN6qkcMhsq
2fjheupCm3tNLtGMsrw4gENyQ1O+gCup/fuY/DED+ExXfCBihKs/lf3eL4YvGBzHsuLkG1pD48sg
IpD0yBgrST6K2EHIhzjcBSyjmxoIvteMeMpzmxgnf93KlK0TOmi2ueDcFKxK8sLqLSI4PtqPqCGe
ZVHOKQRyAiuxqdFqpc9C87Z6dKn1zDWleWCYAmEpL6ad7h8zDdUOSb9kzynuZO19p8ysHeTcpAJg
vQ89FFrhOnQD9p8trybNIQNHM+ORxP/Eo1DSmI8wtg58BzUW8RkxCvZvKudin+XpbYmHppDItC3b
I2WnA8cvg+bZQx1zcm20m2WfP3Fb3GExhY+rc5YOrgXRH2YYSjw6yS5lnTcF+0HbV8TgnTsQeFHa
/Vam5R3UJaN0VZ9zf0A8M7LqQYa16wl52ArmfSzYgwMlR8hs4BIG4BmuVnIK2AmjwBLsMlMQNrpn
lFwoQrlJgSb+095IG26nW/fk37GHFa4Jt2n6lCeEivnxMBLX55+92rQAeCl47B6jiqtdSdQLcxXV
XQX2vt3qEmF1VudmVxkfR1tRHMyCL09CtzSFc1njlIgV+QWc1LtYgof9IKe3QJlpCxTroQzBDCwJ
IVWGY0QgZzuaUD4HiOf2luOBNq2fjG7ra2RUYfc5+45FmFB+9sZhODneXeHvhuyY6s4864mSoVfy
1Cb+ZkxifT+A2C3igUajiNhyh3w69LfNcYFLHxYd07+KYjXiXOuBPlz2w5vBFWdyTT8EnPkDUs9P
vNIlmwJW6658hNVqH118rp2bzuTlaXs7gloGI7LqGvcqUkhv0jH6LqF00lkSORqFtf/p+G5OgAXx
DWH91hLDwxXHYMdSBUVTnTjsRsWqFWZA6JO+JESV5BXhJxMFr0ibs22NEcKHjHTiDjBwsNxZIdq2
tCYVJHaIHIS18Ty5bDZQ5ot1P3RHEhScQ1rHkGCw0224wb8x1FOZcsSNdKbMzvV6rrobWZfw+Bga
zMKNrhbx1jNQ3+UFqUul6MMrBxasibr6PPzaI9cGGsjHsua7FDeTB6jPdUAdIaNpIW56/N7gBM+B
bR0cbrB9PoAf7ADJIb/m/+PVcH5E7T41cc/qZEQD7fIWtb0ndzpMip0yHzlguNQHG6kA30/YK/u0
eBTd2BL3MBHNFfZHl6ciQpOhZ1RrVsc0qwmyZydAFFPiJaK+BCbx3SsYGVWHLopk4Rh0AVzmQraH
2Qq/vbL+nWwsYABPkPRg+AY7uPaZUpOLc4w4hzdzO1Y7V9YPdZHRqaeX6Xny1Wm+TkOOPz41xOAF
bJCO8X2ZXbY0qh6uHQcClZ3arKIE2nobUBiXQsVY2AABzCdKbyYQOMmbCjES+z4mhwovO9zg4xTQ
B+AR4KIVfLAV1roNFLB47WHpWzdhOB4zRIwH2RAEk8ef3jIm9xK6Qd/Y8bGzQspVKW9r2yL7RXUu
s2RGU3FUW7uhrHIGd8I7dZZoIKcTDBXXN4KsvAMPmH2Rk/RrCbbnDl8WcWxuRHBnsm0GZZFWAs0q
EdvBml+Lll8AZgrsoAxvV6XDdgvVsFi3vaX2w9QFnHXrKoGiNqFzhOxsnSbUASsZJhDm4N2sBis4
2ItjP4H1eKHDN2nv3/c87UkpeABrxvFJOwJ4lzMs0SLpDnHXe1u7zLw1bDBNZjElIucXIVHMo1Zs
4eKVUQQrEYtnUyx4GaFAiqtIKW+bNUhZ8GScG6rlaJzkTTFQtkOu2NWir59ncmxqyGVrPK+cNap4
ZB9PCOesRkr6jfRs+dj66fvfaVE4Af1TQr6S1auDHeJ3Tct3Y0L9CC3+yhKk3+lmulMSHRzIOBKe
c9muBxJVYBb4uzEkxcnHw3NjWAUxylLbMkUKYUJAB6L8JPTI0L3gVeQlf8ZNVJyU6Q9+Nnq3vZZb
q6ox1sbYNfdLwBP5p9MoLqFUC49OBXsInVLY7ew5ux/sz8HbNbPvMkUEQBeF08Hxq3gva/lKesGL
jKGvULp9emKUlPzi2MywtRk48/W5BMMPlTyGGvqvELq7zB53hVDh3TyXz3yiASz5no4b3Nlo5+8k
f10+d1KLakcQY4KHehuAedqYGQhGlRXgQP47QltKct6kd4sgDYCg3/lwzKbiaAUfDVfgrZumNNl+
699YqYIIxLlNj0Ny2Fz+5jMdj9vat93URNd+BD2DUpbFTgxq6dIPSA3gnWiss115n5FHilNGTJeo
KHyMQacwpqSfV8DjICTgA2fEv77NnbE9eMHyBmcjmkNnBeMOBEMwglDvwvtu5uEQkngpblFiPXhx
dku2UKY9qFM153cWPZN0oPa6p+xKDOM/N3GJWOC+g+HchRxR4xofwQXIXGUrkc39tiBLR7k9KsOZ
yNCeaymtl023h6XZ7YQG4qPD6pY8NZ7eqrmB95XQeIMGt/KfqkWnFY3qNVH6IZTD49zZE4Hs4zup
Fnd5BasyT8A+A4JnXtJnr22Tv3aef56ryNlMjtqpYcLCHczrgIyAnUxbsQ0U+9lxXi0qf8KXRG5K
EPxOTWCtxr46uTp7Tr32o/UNRZV6tZkCcoHiWy9TFq4BL9ek06OoPSqb9OJtSb3PofHevDa8nlr3
qyuK89KgT8/6EWqlYd2RCXq7hsSqKfB3nOQuAWHuY0O27E6W5h/3NLKQS4RB0dr7ytfsTgtKQzs8
J3H4UJb+L+T0iNiAlcp9eYX4+aYfWMwWiEU6epKt1ejbOqQyZJYtCnXg3o030jfHvCJDzGViRnbD
cSzFQ5Pmj9XIjWpX4XfH2rsakFk6IZRZCClbt0NksUBydwO6J9iSkN9cFpUwNw8tKQduSIgvZdNT
Cr6/m8LfNpCvtuZnB3eS/FjTn4oIfkjF823zWY2B2btJSvqmKW8lyYorzy++ogbIjIPZQJqz7XT9
yYxcSgyg2HoV17jCHlQP8m0BJrAP9JvbF8F1V9GFdlIAcEMYHcRFvwNYB6Kf2myitHHZxa3QBbdb
bPEjaQrDrYUkZxUbTe6yShGXzfu0UGu3ccho7TLYmvEDdJ0ASY1YQYCFdJXBdZqtQRPfeXAVeZLC
Q5nSNNmth/9p8+eet60F1H7rdiDuG3YWrPsZfd1O/rPsfCJJvEsOjWuflcW+qMCI17p8SX3qGw8d
+DKrQ1zNV0JsojY79kWFCkRMXFTlZsyw/roaNY8ERiCG9gQ+vNtZNYMrwGf3gnU+fEuKEXssp00o
2I5ejxcKQQmAxNOc4q5h/9MwkiIBgolTA7s/6YvXXlOnxg4zJv4+GmDyXfpkCwk6XdsJaqh0Nm8j
lZcJCKvwJRaLdJCS4yQhfgZI+nqJgl1vs/gVfNWpYsSmT/it2TT4qww8HMS62X1ilgTZSLP/ybzR
5jSOwb1Z3xZA1shltgMtpV9PKWNoueiOaWjBlGmwGNuM3VE41QNxw4i7qnTgG2DZm1ClyPqYlN4M
YwfIuRLIUV58V3DSpUgagl+lrYcWqwaSzpn5cdvtIDz+xK4LRfFh6qqQlUbxZmHKXdFfIDVIu5s0
oNZKuxS+3lVO27WzdP1O1vRa+u4jKHKoafscsKdRi7OzY0y5DbEPKTc0cdUOBgs02AB5WjJbq3J4
UEvwE049cwfAZgKIdRCZf4Ej16M+NnTiTKk4Uiefk2NBVOQBgQQtlEGDCNYelCtaa9Qu4zPGrEdf
tjcV5rNVaiMz62Z1rYOAMmyuTuT9OEQQ6DvV12h5ypEp8WVSsyx3IW35KmIqTlgznLI1Etom6250
39xkGLA2QUmLlNCGCThQtisPsmyuK8CK0NybbTTX4WYBnRz5S3+cGEZmraC19lnlhBWHWfRW9yiz
aj/fkw5Dd8PIo2/QFbHGqG8zGZjVXMmWk348Qem9zuBDrebG/czNkB77DMeDiyC/wSAfsAQTWWVz
uDlkWPozy0BzsAqPr0zFo15U5NA2zxHg0gvJRB1CKLgoBmZvXfR2tXYWOR8lUVYRErnYIoE2j5eb
XFjJRlHpzQM9M9cPMniIunAVbtBH5qQksgVsGiIUVa8egaXDeS6BAhQtTixPVbvcoUjHP0hAYD2v
hKRW1bwG2PLE/CBDoxb7KAxphhw4XNSjfivb4fOvfmhY19bs7Vob1XYMCZgMK8fjy0smrtsFzsEn
8XKVi3A5OpAOVyqcx++Iu3secrL+LqWE2/4ElnDfQuj5a7+TwxPmvoVsm3m5a7AEulCyj3qCMWzC
FlNV3b5XbQj4C+HuDgrdjS/9O18t15WhbUlQSZEMygbU8in7ndFCBOz9i4LuA/X9F229Xhf+sPZm
4F3jTDcMJmvFOX5FSMJXUafLLoBTkNkw2sk/WDU9umr2wgfOkgd7nA5RYJ66PKNYFbytAOWjhZgt
0FTbkC30ODa3RL18VG126KblDDrz4ETTKU1Cf2XF/l3o1YcGXfilgze7uLepPhtGY+pTOdE/6XLB
xEipbCMQLoSNv0bauyeKujvPejQ8fIgam3JfeS2jlSSgW5hhPPTdqwP9pgnFJsnNKeWbixiHRXH2
MeTx/dhWL+1EBpL9ZkTwpC/b/9QzD26MNAqcTI6IsuRWQC+Ohz8hE26+Clgt9+QGMM1Ht1EG96PR
17ond61MWSU3yZeX5tswVJuh5OTsKciamVOEe23jjfo5s+kVl9a+sZw8OBDshAjRQo/D6vdkmQL1
jtM/l15111rzmxn6HRQyMJDNKrKa79qzafOCT4th4TjHJNZCoQVPw2KVnJ8EWPyKxZSN75p6vgGc
ZwHxSj6nsjuoodzMzaNobUT43Yc04lml8UszW9fVwtZ2dq+WzOSHKE4PJcQym8aFjt7ctPAqr3i3
1lnkZpuisK8aW+wr16ATnJzfthihVI8uobseQQGY8GJcFUwBO5A2h6EjM5Xxd1Kegqr4/z9S6lf/
+3fGfjUsjkKunLmEE4myZOWQzNomAvFZeZpJg1oKUT7ZKRSInDQBd8HuoKO427ix8+rIwd14FTkv
0r1UpuM3kuz2fZgkeglin7dSHmKkGw90xiuqd/p0UQ63FQNB9mNWdIrYtfgK7YqPYHyIdHmyBpAq
A4X9WhPkcHZJAw6brlsvaXvBu/fxWtv1l3tJL+0412JQ2GvDuJss9vs44fbVuqVu8lAqhnQykfBL
rjND9tDFBaQkeWrV6IM8lsV96aUs4F10MMDO+QU9Wqa/P+M/dH2HY6vpSE1etpUgYA/nxsz0c+Lj
Ary4R+XbkTZX3SZFQIQ4IgpqT6vmg2JqrkKC9dyOu38o+dcJKaaDEbyu45vOqhc29JDfHUQToiPN
8tTo3r2b0t95Mgw7O0dsqzlvrot97ZFL3w3QIaf8X1iiHCXEkUzE4Sqpyfgx0aI2RN+9omcGIC8V
UXIZDYxPcAVtcb5JAjLFFYLydUbjY4OocquaGgL9CIyh6akVEw+dUnugEHub7IP1aKDfuoW4c5sf
B5UpJpIlbgxmpeCsAMbtinjeof9qT94O3cyTRNt21RGtsGolSaoOQuili5mU6AUpsv6SOtj7TSjP
FXxoXHLvOWF3TFeHix3SBo6LGabC+INZ/ujWHiWPj6vacaYf1xfJrY7ddOU2OHSTvH1iZ/0MMdva
oknBiDclDwwsaLP6+p/M9W82zV/hAPmKGNa9zbdzXcZ62RjiuFYNmurBYC43nezuMQKyyHO8nyEL
GMX657zm2+f5zY4k6OimWt4CkyzbKFZvMsc3ME3+JvfZz6mF5IjFafHKqF96caJoZpNsRU7yC7EQ
J/CfLG8xm45IYTFtFW+tGnkoo2Y4WJUdXdcNtxoChtM4OnftEMcHI8d5g22EZEB2Nhud1+Nu8C55
pU60+a+5gtE5Waj1NZOtE5xqJJ7ksGAdYzVlpZfszwF4Q+hb09oGKbKBmbRiT4hdG7sRAoj0NLPt
2UucZh1jmmEia2zswbEuA9xHpxAnWxz9aBq2kr3E3rXZU8cd8aYod5lPpNdlHQQbS/s3yhfAEVX0
Q4jVsuIUUpuSAbjHL58J8Y9SYOSNB0Ed+rd+fK1qk9wMRKbfltWZ3Kly40t4/jDjx7Nx2Vi44KCo
ggAHJgCLV0wlneOceU8NC7pmHKrHDMPj/dTxQyO1KlV5sMtM9guJND/6PfhFTybzqZW8r90LisB5
QyxluS794rdgOurP9rKzQV+R7VPz4Hp1s230/C8Jmy/HRMG6IuddViJCn4XqtyLdYRUZVJFF3FMV
txOfAObCZvA/DYIRpUjiQNMcoevEgLfY83WgAOUOqHTJolafblp9FE3y4AhcazGp0DRmOnvUMafj
1DmfIqSgn1uCNGJvLsi5lT9otp1tuch7YQO56il7e2MOwxKTuTt35AJj6EIVr+WOeKedj6kHfcpw
Rf+xCSEpVVN6YPl93XZutS4Fh/fixeuwa79mn5dlgXgW6Mi2F6m9Gzw0o/6uL+EHqUsxq5i4adYf
03BOqUPXWY6rv2a5PPrRSz7AltTajtBp91e9i+q6UgwcOwpPNXHDZk27ce2u2tvTJ6twptI1heUs
GAZlwb+Rd1m4fNijL/asQDp2CNjQ875H5bbAlUnlRb/+hHIW1nlIjEtsTQ/S3+GGpNOBmw0SjIQJ
qfeEThCVW9QZo3dsM6MJuGc8B+Jzv+xR0uMouiCxPX50lnI8zYuY93Jg/884BMffSArXFNoMpdDC
Lpd+SPnOspvaV5QQqPfcncFAYS/VDUzJf6HdIsMg7CcYs20vlhg/s77Ol0sWFgaScQotjrnxumC0
TVxsgdE14hXE6TN7PlDWkoQDPpApBXtdXQZmZfgTGZ6zi9ay40Jnopp3qE7bm6F2SFduM8bkqf5M
ennCRFdsvYK/h+Ev9SaIhq1t4v1E0dSkW72zFwvy+F/8LuIBAmG2BL4h2vHNHa8Tx6J/LnNqQBs6
HeV4z6xo8phCsADd5lP6bccxbVc0bAJb/QaQ4n3e1pDSGWPNQu6aGVnKePFnx3yNGTnmBOZV7YgL
Ie3ZxNlB/tNHJI1XZVyti3FBQtjezbnPtrpMIbWO061J5n9N7VvHNiYbcOgRomS+7e10BnN+kNEq
RLwUsiNdp8n8bBVFex2Nrdox7i3Ompww109HIjynOyD6w85L9VW/fMuUwE279lPufEN94+dXYz6j
IigXOo5E2FjraQFFtfYuG/gEOOxGVMQiLUxLj3HJuTfTljPqXfZ+y/+3lMpQ/OhffwjP3TSIE0rk
7QxO/pFcCGwqOTsoO0qY8YCw1QGc6Y7U6fve4NRNF2ip1VybnQEJ+CdUU0kyPrZ1NZwQQJScGqqp
0uuRE3Tx2TzPGv94ApjOU4ZAd997z/Dg71xC7ND6fw/Iytc5E1okHhIPZd/dOz46Eo26p9MMPBwb
ab8YnJshje4Xy8dY4SEBTqpvNTyyqgFcCFqnY3BH6hYqr36KxSqimDRz8eWa6ViwBrGujDe9O+Ej
OjQYtcmwkaV4tbzL1DwwKME8n08G28JFI/mn2/bmAb3ldBYRsDgmixpcHUs8xC4wGvEuzI5HUnt9
cQ+Rlai5cg0GqSAj5Kq6yIULQyw1Qxf6l7VJIbHWxkcqw/c+y3+N1R58zdpZJigp5JT+61luhm35
TrjZaaFiTcbvOLRvx5MIymvI3dhJ2+F+iuurVlHoKEt9qWx6wPJ1xi35EkTWa44dB7RSSpxA65Gt
U/o7KxVP2tI/m6bFWDS2y3fNbbk2ZxCLemeVLdO/yXxNtEpe/ptGMGHZIKVflmA4RjbVWKCUM9ZT
H78r2X6Fovs3p/qfPdknT8i15048G6L+i5kqh5rzenD2voNN64+VUSKNWxZmP4Pigwxq6zmHH3pB
oKMp2w8F+VhyztDQ5P88J0Hs2v/AudjmGX4Kh6VXWpzScXlyvO4NCCorHfZHYLB3keOVa/ti/6WO
oKWb5bzx/bvI/ybddxOWzbPtNN0KW8K9SEPeGPsLnAhnQ6PfJuU/eIweuiVaNpK7cCMFHiDDOPAm
ZqhOu0Pm0V662bjqyzbbhzz2zIkIcPCn4WEpYNRd3n1r4GJJ+aRxpWTrqs58Egmx/4L2gYTRbRzN
uBjHm9pVhKRa1CwHaolUU5+nqBL3qppfYEbctJnSBzdA3Beg+qf3RVk+FtntYvfe2dfjQw409mYy
1Wlw0D+o0DoO2vkuNUmePuHkJGbWFOrj5KxanyWWj1apTJeNO/G0RlHwwMWDP6mKHtv5EtheMKyS
nbl13L5l1dKgVl7M/s+8AQ2ZB6H2H00VBUcMXMz+NBEjhA6GG6sEyddN3aOXuutD5kWKAVPXMMF+
EAlDzD8BzmTFP6K1hj2L6QRbFtILvHLbaSRQU8El+Vt1ZAMvMWIBWQsjDlUe4zyvsLcr25b7Z6Ek
CeoXJX81KSqFOSw2DjK/XRyRj2TF6sthXkdOLXx/5ZPuNC2MULwa/feUsPiIHPUwN3I4VEQye9qO
t9aQWduY2dWmQWy6aTHJ/x01YxMth4DPctX7NPqKtulMvehQ2Slnd/IdlhKZNuEu7C2cKwQ28CxE
u9YKyRyiH5rbf/lQ7KKs/ExA4G9JdiEqY1pIEmOsTmQBV3bvqfEoCHZ3Rw1PnIQNvuU5c5k85YKU
cbZtCWrcdqP7VLC0W0W9qmlHQZ421sTOCpubE/buPrSqbYzHkNPZPCcuMzz1H8bOa7lxLM3WrzLR
9+gDt2EipvuCBOhJSZQod4OQS3iz4YGnnw9Vffqcqo7onooqRWZlypAEN36z1rfYhvpLNt8cIp35
90Zp818JDgtCDHmLZVvqAoH6o1F6UAyMPKouiYhMesbz+sEYyseM2/NqsMN3osuoJOxToDmPeV5E
Xm7FP2NuYkutcTEyIbwlWXphbLJZ/gsUTpNsfqmU2iIyGsFm2NO1xcGVkdO+Jp/VQvDu9xDxmVPG
n11dYfMpUwX3CW1caxFJwvzDWnZDphn3vP/v0VCIBWl/I6WuPDRsuFdpXETbjsObryTWMBjS/wAH
+Q3O9Uf/uLBNfG9MbA2sVtqfnhYTlXYwGIuWrXeUXVYWNbr5iv6n3DbIHvJK/TWLIfQEagB3zi8M
val/c4Iwezt7qaySK6Nk1F+C6bXShRESVet82EdZ/FDb+vugELURIbpjhgnjC+kFQD/wWui6jcIu
Gcdbv9LK/DKFiqInyejPvp2Fe1Bgs1TKpjgGoMGnvv4P5u4FYPPnxw1BFSWCa/KwtT85+A21IJMD
+4LfmdZFm0t2vk740WUO5ioUTCvZ8DP8+0sQR/6/flNoQiCsF7++5VgLo+P/I5zYYlZ0yP3SD7tr
Xlc/vYppcpI3TvVhneM9gLSwUpr+Wgd6wWBYP2YZRctYEKg25pgMGAooQIhXpu5wNOaxp5BzrQri
F1XyM1TVK2v9R5HEj9rkAUNwwtlg1gEdZH+iWiQOKjPu4iz0s8DuN4SsjNcymrftzBGsSjSEYfoZ
ptVWuOyIqY6bjT294pl603O2iROV3Uq1ddIDZjpqtW0JACxJk1VivO5BrWEgGrXRE23wHGTVaXTc
/BTKG1AzeyUd4xGeIGYqdwPNal6JPiJjUKmu7JpIY0lPaWE8SMc+dnDK1vUL+pjGD1w0TdPI0IMS
JOKC+E7Y4eJGwXaN24qKtA29aFTemQYkesWCsmQ2YgV3MjeObgIyhHFK72P+urMH5bJIrUC1pvtS
J0KqjS37dAlm23226jMrhQ5fTRNumjLZ5bFGB1MWb4rAlV10qnNUzJcxa+ivGV66zmito4wn3pxg
ukztBwLS5lbXp39/zfwLY9kWMFyZXrgaa1LciX+6ZNypBAI5yJLbBDL6sTDPYZm+OMSkseGL2pWj
YwaL7d7Tif9mlpPuqZZ1GDjyRnZTYhmIOkhWT2rUOnmDvyhr2jeyj776OPfnYTT3FhvkdaTM2Xqa
yfiuovI/cLT+hTwDNEfXXR2QlM5+yfnTQ+j5kypmyu2LpU1RUTJKUx6HivIIg/ajUCT0jqjc//bM
/Z8/MGGbv/83v/8qq6mOyVj702//fo6/amZnv9r/Xj7tn3/tj5/09+1PefnIf5p/+5eeypx///xX
/vBl+e7/+Om8j/bjD7/xf+PtP3Q/9XT9abqs/e1HAPi8/M3/7R/+18//itpvwkr5J7N3+fr/+Lzl
Mf7tL4Q5dh9FDIPs96+2//7bX7TlU37n9uvWXx1DCADCLCsYLRr8ye/Yfl39K6J7m1PrX6j9wvqr
aVoLmh/sHqjOfzL7hfFXSMTcXlQsGI5l6M5f/u8Dv//9MP79FeOJ+Mfv/6vo8vsyLtrmb38x+OcP
Byjyfw5sjPnCFHAU2RT8CUvmYHLQWyQxHiN/c50+46P4sNjtA5o3H/E7MEolyIbTRi3TjylwtmNK
Tq4+UmgTnbP0K/UhN+Efh0+mSX1kVBtdQVtdupsxLkLftn5Q2VF/Jpsac1aMAqc08sPQ2s8O86iA
A2/CDAds5gtR774s7YvboUscLpwXG5jDZxP5Z5bYD4j/mGXT5Q2mn0nzKub7rmDSOF5nvT7hO3yK
BgdSccOhS+RAX02IpvuDTMGotDb3H+NtKghSo63nPWu8yrG96ckDY7FtGQcfcmgu9YLfyILDFCCz
prwoJ/aaNrNrw7nrNcLQCZNNEae07rd9p3fxJkwEId/mTl3ow9e+dK8teoJ8Uvcp6ni7gCAuw4tL
fksLI8zpYR5tKpw+AcZLa25OOaEvsjFWYc1ifXEo9bFf9oGnmM4uQIRJNcOAg912lt9L3d0WDCu1
9qFoU0z2waEpGPjFw6fRq09Rg5nVTffyWculXLQcyI7zEtN8R1wn8sdesjitHiYXoWVc5ehdp01a
UBvrGUrDbJuHidflVgjOKUMxa2woz68cKYycxBsH46bsaOx7UlyyeF/1QJgW71eazSQeowMKzCc7
e0u5aqqOhS6BR+QgMe0WnVcm3EocPHUq7kRIdmuT6AbhZg8p4vcgqxuWEfIsaNU2ZR6sjMH+LuG+
KHl8M3gUs0osISMUQscQzATmfGIcvJe9Q1xozB2+XPwdT63l+GQ0re2u+cRfyWrMJrItKr3GVVTf
nV0ylLMjKd+AZeV9HWV7hDM+Ch8SC15iEVxEgz4FrYjm3iEe83UHiSrNhMBB0FTioJKtOg2Dl7vB
MTE+apFv2S+t0+6jatL3ZCzgTPb5Abn/TjFYz8UsISXZ43qIt6MUhyi5imFak3e3bjLlqBrhxdbU
U8ndmHiwwEMQNvcCPwI2XooH5N1Je25b8QivDb1S8NTXvVfUkoDX0SvBl86p3JpMGoWcHid5ioJh
43TY1CpSXQqdToNqF3vg0So/OyRFRTN73JixASrJXWTc3Ma5mRnTYWI7VuiSrhHLvUZT7of4KMNd
nTMmK3MLy1bBqhBqEa6bjlzMJKs/IsH0zm7ubUKAmulLzazvZU9FMjpJTgoclyZ4RXdNvs+SvJkw
EsRauI9igQBbR8ONUJgRXlhzl+IW3AXG3u181ZluMJJ8w+5PRtOyi+CVVQUa9Kk5aK1914jxIUjx
dNqhry/O3qYWr/geds4Q7hU73OnszylBiIx4bpi5E4QAzbB9ZlMcrSty+ZJq3CrqszUrZJWjLUP9
NRMhr/ygoD9JMjlLXfW6BHUSYowh2TkZYnhNRwmHSFYxwk+1m99aZD6RFf5EFvUh5IAc0SgrjLhH
h2ndWksyF5MHYkdZ1BWuxsbCJFCs+46xGOCv3JHV91VYaLUWbi1L0xIzdPjkGvVHnMFJo9S8MIf/
QmlT2RbqYvSUGtKlZX09ZYgv+k68zV2zjVuy9gw18nuD3Ti6tZ2eR9xwURMglnSHIvMzJ3xkBHaQ
8hutEYbp5oyfB3HAAUXhS5OmD65srvYQMZKz+6vZ1xg7qNbH0p8zjPqlupnT6jFNqtvUZdepmFkt
ZVu4oFTF0TU1YCcP+U7XlZXaurva8M28/zDJi0/Yakdkodl6/GB0Nou+aa2q07MdRCejzDwLVC8r
WyJKgNLFPWS859aoC6RR4NPwZH0XDm8DmE+wRmIYqqpkkKGQeB2OH4XWcgCT9SQ/i/DbZXMVlnvw
aJ6YnoqBRX+8DZDiK4hVunLeIII+Sq04UNOvLE4lXY8eBkmKbC6p3hP1CFRZZzBKp5hZ6DXEdMjq
V9URCCPfe042AYsnQuk1GSTZwebLJUFoqAHqsFuhSzuMWJQtUZ3aUX0D2wc4qxKvtq2cZBsgMKgP
rDYea+rlbcJGJp7dz8qafqVkBDdwgtCVFMQFDvrWDmD+sSDb2xEEhCBCKDBuyJhv1swbznqOtSwq
X0ijWGmTvhs42VwdWc3gdWa1lpOGeHTheDF+tc2rERUkoMaXkO11OjsMUiuyo8f6DarJLwVjTmjn
r9BvfxgTrIZUIJFP5aM6NfMKguK7hnq2zngeyeuIkTxlJjl89WQTqpttWBF+lKH8BM7DHC3sd2ZM
MGjMc1w58X4eInI/izeDWZheFke1jbw2UbZDzg+Mt2eAA0EMF0+0cYVFdg6q5lcn4Qeq+UMTPKUx
c/QoomuTAel0KvHYqpKc44naQEZfXYP0kH1fHk2f+fBWtZY3iWUKrm/MhpYmiHzWUli4ZfKUWqzn
oM0TWKGj4umZgHAMHUrGZjbySiyEK7VRPtBvuW3DzGvez0EAXy19DDUbIHrzVQhMT6GQm9JRTn0Z
8n0GX6ezJNQx9MqqPgg7xLJT7+wRhaLZRx+5mvmVnK5yqnwag01s6R92q+HH719Iu7soKHdXKfBD
JdOOIFWPkzBPJruSRou9tixAOCG5ZO5is6/6NJZ1TwkVQ0H9LoQALoeIy2tazGgwX3aWiU6FXZFX
WUTXItTcDlI8xnG0c4rywMLuye2zu1o1dr2e3wV2PWA5sE9hPnt9zRhhVtqjGcBKXVTczoNn2fNP
iPIAEEOa7DFSAsch9VDWRyuvuX6DaVXF2Yi4uyEbWs0gZxE5NjzqHTyQQOjsF6GiJ9GPEzb7IsIV
Mth7c7gSGPKMb8tTg/6iSbIyJJdxYpb5ai71s0Y+tpu7p0TP35SuusnAeDLS7j1yU9RMSEAWvjc3
9/hmoVeeuKS56qlnqSP6tVyMx1oMPeE2mMvQDcQamklU927+YzkVWUKgvlsmjrpvmudi+sDgSMot
4vaJXVcaTNtcne/Ycd2ZVX3SI5gCCm75oEieR+KnoPbeZ9W8B62euTc5pTfBhhMi9BF99qbrA65y
cBFcTOAlvJYnY06fpKVfujy5mYZgv6EfFb19qLiRNArAtMw9swE5xIcpfFTabSdjJM7ulb3nScka
rwunkGA9sY7Lezq0N/Zd1C9BuLEopew6v0MP99aEpIo60TcdXLOnK0dPZGNGcBSmhBtXyVUOmvKz
0pFgScANVgF9mtuwyIkIJzsqQziGMe2dtwYi3JttiE9a2WxtELyn4IFUAG9q1YwU05I6yI7utx+L
u2im+mqnHBxM5YACbxYezGs/4xVPkboYiEGD3kzQf7EC06hdZwM9tYnFAAtCgXVzQ+xWiMFC7lRV
rmd7XtRQ+JKsS84LvtdHvHLw5uwZpVehIklhzqXsGiN4MQNEPFrnTaUmUHaETxkJxbVjn4hiuXaZ
xkVQwuvLonNhjH429/h+4jWjjFGhxG10iyE0OpNaB01FwpInx+QrKILPFAhACrmRkHLlwCZjPo5I
9xKn/04IlIXyvQK+8tjh/vYbA4NYju69gXVSCH0/ahra3Nj1GP1yoNmdr+lk0RKqXRDRTLLBLrKd
Gx4uhfGevXHS7kfai9BiLcfpjJCRt71Jyp57HILwYQIv4pAvnhi/5CIsZglSIs4DRrGId+294MxZ
sQ7/EtPQrTSnLpDzI3mT41aLmEOMzasbpcf21e6KK6LKQ5aLa0zNq9fRk+0kJ2Hpy/JrM9tfPcpj
O7ghDTlkA+npY6PsU13nVjA3BmGBMW+iMDiQTTC+tjOVKcumajJAn1ote09rixuBoElieo3+NTA0
5HhpohwxFhyo6HDcxkdFsN+QODwQGXETkLsWjzeApBagQsuqdMZqn5gU5dOhiBuQkzQWouAehSgt
cDZ6pGwDk8XFSJiq+6q1GGXcL7ILT+wOZ2lxP3La5zSmYhohCkaPMWi+mamrYnMzixBbNnl4i1Sy
Vwq0R8FVncAvSSa/D4xIyg3d2ykP+ldWwI/oVDeak76lD2FUTqQbpQ9V34cwG5Mn051ZyZZDAv0z
ebJrOBShaW1ilPpF42EFOchlEKRi8T4I7XMuBJEumr1FE7NPpmfSACDttJ1PgsFVjkuZH60tmlzd
kL9MZLOZs4s4j0RrH5pdbM9gwdtbFur71oXUkD62DiwZSrynrm/8emy2Q5uxk0/vFot8n1fbLKl9
srZXXK6N2m4iAq2BNotTaoUP0I/2DZkM1ggOjehl3oO2TS7XqSWTWlANz7Z2MetnllCa+zMJ3gBg
3X4NfXIwZHoMuOBmPfIMeFY4KmR/LpsWaz3ld4Coq4l8VbzUrPhtytmOOFZAFp4w7I+l6uiBhsDU
2YgJVUD/BKPPtj4zWz3Yy26pC3E+Q4RBnGp2067SKA6WNWIvvIiQH7Juqyh6LBlhD1q9RndzCY2W
7LD6MeARdKASzDRljXO0uahmSgvRPtNEr7KqJiHq2xDuFhXLSY7ko4/RyRJIYcNM63EfIWdiPupJ
SQGmxRzHPVweeS6Ubsufpt8xJpUdzlEvSj+HFKBEzyS7V+CFgNvS530l1JRaH3ZKwfZ5KL5t0XJr
GI65tO5Gw3jPK/duGPOD3RZPucD1PqPZEmhgtcY+iahAracd+5HE+8kgi9PKB26DE3LtBHBMESMz
j+b+JEDt9n2wdYRxr6fAIyIB6cNp79SuDDx7/q4yFJ/SfmJOJMBExe9xk0A6HM6di1qYOBsinLJj
3refAEV5uXN8cG2Eps/KnAOPxVPZmFhdgewJoTcfbopGZduaXyT3eF1U7TOzfqqt2TPFvMzBcz+f
5EtfqW9WnHhINWB54lZI0qOjGLu4iWlg8aO681az5l2ZmY/YBPbt/ZS7jLaD9i7pDMCKFLUjLL++
fc2ZdoiR63VgXZEYgnWo8YbDdqfPRNBIFflUJa8ybykl6nMWcQjFY/tQFjMxD2WL1yQ+CryGDaoR
N5ju2xb7cz8o9zYFAVSmAOF7mL4Okf4UThgJsaTlW5NQYy1SzoKJ98qJ4gPzAdNzmuDm9gv0bdiF
kZqsqLzQpx7m0eLQdYzwWOcIraWj3vfsw3ZxZYUnQJqou4FCdemdgWRizLZNAiatjqSHq+qguplG
iXZk+v2pD8gKqDVYOGG9dXezRuMfZ/nZ7AR5GXHowwK7VyFNBNTSs3Gx527Xx2DeCvcn1dKNOWfV
Js3T7WAbt7D8trLswmIEQRa8oCjg06t3DYBoFYtnI2m21sAdK8JEUUr0LdM3vkcci862VE91+4Gc
dz1YytWtAQln1nMyO1zHTMMis2MfabaIvLXPBCs2TDmW0VO0UhFO1xGzu1F8NSMCq5H+DN1n94Rh
hVZU33cGJ4RqaudUVT4QjVYUI6AJivpBR7khDB8o2RmqMILSZ3RmHsH25Fq+tiixVzl9TgznkJDe
OGfrO5wSN8IvwwwMGjmOiCp4r9SXMu2RGMbF45jqm3oovdId152e440zVUpPlVhxTmt8x8HBMSLy
68OEqWSu6Suzu9U9JHXRN9eQdQzrng4ApTwjqzuJRj70Y1PvEt06EAAde2QHrFlMALRMX43GvasD
lCA0S5qGQAGfyCbGEpQFwS+kzEwslC7ghFN15nfpfDX06MtRux+nQhksEzP0LRhDwRL0XGFZU+Bo
nyCe4znARzlH86+0Dhn0Gaeuuudc3rXTfe6EngILwHEUpqy000xXZywT6dCucHbed7HFWTx9ML/1
NR4efjC2m4F9S6bwM8OcZOgruOiHdAn3S8FUKXctMZBdH51T4TyZSXbJIdk4ifqNuEBwHWnaKZuQ
YSSL9ELtj6OIGc8lgvGkbHcVjU0N0iyW9EqtkVHXTnd1/cJLTNIZwVl9T1aUu5lS/Jx8XaAqMjHA
muiboHTWOkHVbcFC15p8Ic4Ed4LsKu7n+bygzKQhoRVSW8ZfKed/EtV3TLQ51vD10GFKL+sSPESA
B2sF+g7nhhmqfj9Ul9wdoWpfR8K22yBkzsetELjKAuYBvWjFq74qTjk4UzW/w4h0gJD2oxfjwR2p
fa0Uxwj4pnPATFmfxgMGDrmqQs51KIvr3JmBqRg/0llF0wDr5ZVgjO2c4FHFnGbzLVP88wO+YTqP
x7bdD03ruY5N4YKwKAQed4lnrgc/ss6SPqxNq3s7GdagRlZznuzLxtip1IpI4StHeEqFGOjWk+W6
bJK6xKVc8fuSgAR/IiAGLAMa+n5GewMNZogo+Su/SHdxDCFhDrx2HDwXCFKFHXEg3Lbr8BwxRlMk
Jw6yuzkBAz5Hu9EyWAU3/mAqmzEkBQ3uPnGcA+LNxbApGFwZiPHLbtubvmQR76jbXi38eniWTCS4
o22N2KLJwng2QitSQZlGIKbQbrQ7EShHtEVrbZxAUzabOh+2k3o/qg+gc9d58Jq2Fc4iFRNXyapV
5bUb18L9DEjGS9iUh4MDD/EYOPdZ1mwmNGiq+MSkvs+sYFzPcX6WMWCfRr9FCGSbQp6pzueqQIQ6
oa1FaItAm2fAV0l8LwBzZZbOtcfbCEa61gV3mvGrIUxUiZ+axNmFcGdoMUDx4tiPbqpmP7r5qsKk
bXb1dTCajWVbGybyhzxyd1n6KvEbsUvVS3a3zLHjU0Ls9nxR2pvs0jOjrl2c3cdNtpWzum6t+alV
F4nRgK1wZSAWFSYnc7rTiX8x1OytcMqDPr7n9WRttTA9Uv/YPlZLkh7Mc1kw05mLp7EWV9s27gcl
vQSpcQqGwAtqZfQNDeuDpRr6IUzsi6YvKCPZvGlWfDGlip204ziqJnRTNrf8sCqR4c5c7EX4VDK6
loy6aooxg/SkASkOO/SwOjQ4o1ZgFVGho1OPgucp6D76aMCTNbmspK3skNfAa/ql2QvyrwGnIs8w
xXcGcTEIpx12Wsord7JOtOmgV4KVabWb1hm3NWuPma3RPAF1qtQVIaTXAsHtaiSgePzKF3IBOus5
eS+TeZsH+abi+AhbYO9zsxl7iEWIISGmOelWTFR6rEoMe2e0L2UEqKo6uPmO6PbeyvFTMClAuKwg
nQCaqJ2t9uq8x+KVMmIf0Qn1DRSguMKUBBtpmQSoSkgydenpTJaS7AFTxxa/kGe5L1oNchiVfVjh
oGRLhmduow7THnEtU838bnH/hXp2cgoIsx5rZyAlTsnGOCBGjg30muyuaZUbyBRqRZ7juGlPSa9E
B6EYz5iTrv0w0GTU2tPiqW2YHR5mkYZHSnZkKiH7Ky3NqCO5xDUNcZGxxLLD7aR1tBSxzZbQdoP0
dnu0NEYJyAgBIGubegl5p75iyS9VXEYSjACGnMrD5MU4IFxUIEtUvJPci6JYiyVCvuw6z1lC5RFu
MvojVMz+LXC+Jnq+vHVLED0ej+kBu9vTQEZ9v4TVT0tsvbME2PdLlH1Mpj0WfUrnJeY+D3MoewTf
wz3LHiJjN+qlCXtJEHsZ2E9BUjb3gfGIQmUvclv8VEYMzi+D+DVkz5EpvuB+RH2jXZIKUalAfga/
tHwycFvc1xWvtoY8b+MK+TFGizPPaU9u0uUX9Jt4GKH/cl22TG5bKgsleCCCmGNRR7wdR+o7CCTS
t4bewSLXl4cIHzCk3LObidqL23nye6sc1gZ0HG++ThBidoTuQVqJ+0+h9iz6mZfgiWe9Zy063PAn
XLhewnDfgraghY9m5Oj6S9fMPrV+49Ug1ICRtGzmsnxFdgoL05om10ErBb3BXctmeDLVGgnp3m3s
YkPyd9NF+s7uMky4iXqQmgYnsHP2eT++TFp80NCZrqLY1U5YSNJzKvtuLVOlwb6AXtKN1nWD+nVu
vwOnODYqTEm1KLZhi+YlaKnX0+gWW6pA3sKMdCT8a6VZ3KuJFAdroEabYULi2daPkVvVZ8NiYi1U
zR/x1x0Q7G572/1WIb8xDQU0CxM29lSrv+ISE4wpkfhbc/Ue2QtTT3KzHZv+CUizvZmm5Y5tDZjj
bZfSiJQZ9LGSyzB5UlpqL0MaPoJJ7HqmdqzVEg1/N3GcADdGv0FZ25aaj40q8QZtrunE4+CQ8HK3
+b6Z44WvxKxQ6oiax5BpUhc03zDUR08OFgTqGj+XBezQHjZMHYWHmfqHBHlrBclpQSGfc9rZpoJR
3XQBGvuCZ4m9J6fYw8y15jkB7fGAQtSeiokMhAIPWqak3BX5vIrB5Qbi/sqpJzzFJcuOIMRMk7fn
stP0jdO/TXM0/ormUxyXcLrK/JhbYw8ykINkIU+0Wo5ieaiHjZWFVz2a+n1VbCu1sbn2MrLtoXUw
7q0ZYw04nVE5L8VSrXRew3Xsz5TNilrnu6pNjoVoHd9sG7i/JqUKRy+d4EeYY2Mc9JZyx6zkQU3d
02hN1c7iiVzHth1QH3wpMw1yPrubxlirk41iWuCnqaKOytwwMTWlDlMUilvEJHvm4p+uzN9rKziF
bnvM4WjcJVK/1nDKUMWOYNsUBwtADB4VPknuMrQyWBJTx5NnMOXFKnWzbDsN+XNtLHw/7PhbVxe4
nIcHzSEWVR834l2Aqrive0x9cQon2YXhW3RMoiyVR+ggnUaXgBVS2c4mZ4U91QEcpObRNqqcWyc3
hEnNHLgs7QYWt7Ot2FiPSawx2zohDO4Q6nHBY9K7xL1r3E+aEvmMJVE58ksoOba7i0MQKANzJS8I
ovwoqwmtP9wgnJ6bukY7MCQ2aRQGvUg5KDTl+J4Ar4PkYji2UlPunt2MPsCYywtlPOnao4n3rH20
eRyG3iu/EIywFX4ZqyB67l2bA0s2ezXX1LWtael6OQTcDESIGnxlFq/z3GHGdEGLx62zsjq8E6OK
hgwDQztaBQq3xfCn52s8HglDFsT6hLfR5Nax5ss687vYIAbAqCwm+y+Fuq94au80F6yu297SyvhO
IRKv9Vr9kMnAAiZAgGqYP6nLoAaatF+Z3ZuFZYp5m3oyn6bOAa1a4Xqgy947gbkHwAXzbZ5Nf1CU
cNU1lrKb0+EiOLzXSV+JjZEp9kM4zVA9gv7X5Oa117o11FWp03Bo1RHWgH6uil1q2EgPGhxAdtKY
2wb4OB3BNN0FkrfrpKbXxET2K9zcb9NXVQOG33VSv4w5aCxmp4LH3tXbwShPBXEOMnQrL63Erp1R
5rIJCn0nGcaNNfQD+/Mp2Anwu3XXjadq+YC7fTz1Rv+rshDZjoa16VUl3uWurm0mjHAYZeQ1jaaL
UyyqdS1PdoU6wiggL2NdtzOwTW1Nvui8ziobjWLJHC9TU7ASMQsZixzoTepiu160v5WG5sGNNRpg
to9+o44MlnsptgrpGjR21bqInFtHrcoEQXV5Z9o8IZQZncOZ5nZMk6O4Y7mi2xcQUgYrmnY9YuQD
izn+OKN9FznVKRlLFll1kfiY2BDYy7w8OSM2CxJs2EvFDvzg/I4Mch3kpp344cjyx0h0wWJI+yn1
eEIc8d4jIzmWSv4xxnunnS2PERj7TIjeYX+o4AjvZ4KUtlHI6NEZ3H7VFSeZ6eXSwQFzmfZT1qqU
2TH19ORswtGG/TDZ2MdUq9lkoPyRlBaXRPuwyto4pVi3uFiOrtQd3zKni5W1bJAybT3wUPZljLOE
+jvwzLZbZp1Bug1GWC1afDeJ8M7KyC2Ti41ahLijtKhTQXFI25dMg3wtpv5FoVie3egpjRzq7YJN
deSY9N/oSvyelBc/nZUa+UmjbY3IuLrst87gJzA2k5Tm4jRGc78cgnCgp5zJtxPxKQP7Mex3BogV
RlxOwuESm214TBMkMWqL4rkZX1QMjCs1OQ14L/2+MuhosPfaDMrUZOacn9Za5eh+JmJMam0I/4dy
fjXpiX02K3cztGG+m/THfhyj+xRuFA/Fqg9tcQQUQmuRz2u5TDhGsj3wr3SPsB1PqSO50rEJauN7
VMfiQR1e3EhN906DTdyqu0ueib3mYmHM4gnHStrVvL0jTwkVcaTKXEu7PAkS6bc8bk7aDvCs07lQ
a5QWb7bgBWi1Oj9G7tAzroR0KHrcqY5icSlAtI9IGUCpO7DQldgeQfpbHvaYCIHXClmKubUd2nKW
sDdA/RAbeBdlPdKhItCflIIBSD6QMa6F7VudB8Y67KldyLLkSm6rvdmXzBIz4vkyy/am0fJRzrgP
WoAXlQrM9uMSPLs2xua7RPdV645zG2R34aBPubvNYHgH7WSAjWaeAN7DSoZne0llCcoPQ7NfSnBW
d0U93XVMHFIniW9tPLyKPIJj2rGGNiqe64Rka8yEgcPS3KZ1rwDsjy6K91HcFzXzDdvpPCkibu9N
kWygYl8zVXDIgrhxBsNDuMbWyCIzKbpiF4+8dBHtcXE72Nh0ARki7FJEDyEfMka6bWJXrJdxFuVx
u5Y0TQBQ4/rQJ9prz8geqiGO8DD4GgssaxmIkbR7ySLt10B+3gSeU5RZ5U1Wfp0noGu4C9kKTT39
Ard8NuqwXLAHd7aKphqoNTf3M9OCMLVfGXIjFOpJagiMsgT4QjEjHOqEOsKDjXNPztmmo59h3KZd
uyRFBhDzU1eoxADHc0+NFKKDJrbSaJAK60ixHx1T9RHyYHWxzGY6R/I4SforJ9RbXxlL/SGa+MCx
QM+XfrjAGY9SdfSbZSQXAAmcwqMMEDrpwd2A3nhVA8X/SC1mykWkEB3al+bGlWmw42e0t2URhGuD
KKNtBj0eeQxupaDTAy8LWRy5mR2dMHL841f/7//RII3HEQEKTxi+QffECwkxf5IaETUt7Vhqy+k4
atwrVCHWDOO48EMdS7MxTLhkRm2vocQB/7Ev1V49w30p1mpcazs29vm4pKWYWn1yxfRBzlvgl7FI
9ihkVLYI51ZNkqvKIropildl7lMKYcJyDBw/+wZ8ZhqW6M+EVnmIFQxK2Zs7GrwU1Nd5c8JzPuz1
yPDEDA2kAgK8CnBoe5hmb3MySSbX9vvS42/NeOFzhYEBHA0gA+/kyQ37cw6gALpDP50lRr4VCPlD
JWE8t3ZxNqN2ROYtT27kPAAqcS/dAHBe6DQOphtXGNhG39WTDoZ2DyO9YO/5P+ydSW/sRpul/0qj
9jRIRnBadC9yzlRKqSE13Q2h4YpDcAzO/PX90P4KKBuNAgq9qUUBH4zPsOWrlDKDb7znnOeYqNoD
aeo9KXbeSOE8noVtXiKkJsO3bnsljNu+JTLnMFqgiO01lNEH3dfHPkcdn8vCgC3lu/voMi8MHH/G
ECelH9EK1B+h+ZC6KzFrsHpdVThXVmCkaWwsJUVHfo7YIWBXz1PXE8zXJ0rEqOpzFkCrB4dGzGzV
jST0t4ZNAxPXAahHyuBqSDjkQIXgofazX8pgoo4n7ZI+Azo/nOcklDdjngboLN65as3DWIbpPjPg
VtbM4o35YXffdpAZ7G1Bvxtzzagdhw9qLkHU9bQCV0Mc7Yt4cJDFqxfDNCOMklhySz+kW4QhYtX3
df0Qsptg3IRp7w2kZ/TLKDy+pK8QnJqRSlen++U3TAOYxwFYH8y68V7yzCxuO5NPcdCxnC6i5LEY
H+oicggwEY+0jQB3Z4mbcyIfFzgcCt1HPkneyay9cjZqLLMztYuIOa/ydL51IHe6Oc5JeFgPjjV3
qybDhmAsUO45rN7mIflNOdWmtLgX2wHiaSq4V2rxJcgcrWpAapaQKymMT6NxX4Bpr2odqluKsr4C
Q9wDX1AUYkUVg7nzJJl3TH/YOkDJUbdQ09jKrIN6oBylNn7qtj2hYvnwdBv4tLB7VMibvCVl3NeY
W+0JeoTrii3NJ+3aoFsm604onfXak/kubmOertEhKMdkF8xYX0lgfwBe28lAWBupIXkmCrIF88o1
IKthBg3RXuzIq67kwGwMJuGqxVCMESWZh349vVW5XlNewy5KHJm604gAqSSRsJUs75sCR5BMAGbS
Xv/h9PaGno9gkxcYEAtcmas0HOotYZElvswvMayyjcOvQUtv3vJjvDFqOe56AyZqQRGqFN5DGo+P
uLSHNf2vqwprw6QvI55csfxiXNDf1AcNBNxrn2dvXYTr1OYdlJkXQrfbJu3uJxmz0wW9hCMuf+OO
/NWQ7tzY4/AaNbCNqrn8jtPBQ7nk6hEXF4uYwsV9GkEFpGBl16nAnu0WfrjXAswTVFwjXuDOGrOY
JTasLqkJbJkI7bgn/mSZB6DQJxX6xi6U3KP7JZxR9p2/i133xQdbuJFApfx4YsPSz6THB05FNktn
bROt4cl9GWh4ewKHclINCHXDKj+K1Lp4WcDiKjfN44Ds13P9cQslz1E03suIIDygxJPnqmOh9Du/
JkoEaqxOVexup8Tx+fgMh5rSQBJYM7N30GyxgeOt0SNYfT0YLC5xVIyLylb0LifFsiVjWeWTQAZn
GfvrMihajG4HDchwE8TQX9LW3tuDTXOAXVUQjziGY6M8OX+CpDW6hhHRL+aMUEZgh607Lt8bkdwX
CY2wlW+9NAtLtiO+1EhAp2EJLBTy24pm0N80jtIt1TjzHtrHhv37eNLppwl9ipIg9avn+0ecSCHg
x+U6MJJLhMeyNK5+sPG9hv12nx19P7P2vm2D1qjVZzDp6lCFJXs/v7ot+WDiUSfRW9jjJj7FCcp/
VoNNI3+V8BlzL8XA6ykQ+1fAMags4v2yibPW21dD9BjIuwlr6qMnOou+tOzMixtW1sLV9Kq+vFVT
9KIGNrYMw2uC7GrH2oU3whTWdPqiexnpGTa2dz/MyDqNXTvbss3Rd2uLWRnaUGGA9pu9GlBJ22/t
WblPfCio6TbI0vUeb8ECb54RmGcWK4kygj0xxIM3Q3uUHVEszYu5NAYG7OmVWHS1NwrHuSEDHO/I
S/VLirjH8l3Dv7Wn+1ST4szUmfbPveJh9Q2YYtX4UPrnTh0QFMG8XRItONqJqpWPeqHouO+VwTiN
vBZC0hH9u6ufrJTxiLPUACPKLhiGFvtoRfvTh6YUm+8aatRAOtnn/m8EP2GGsWrcekF/n/oz4+1J
5e6mpbp54PchvJ9QP/qiWg/lb9hvKwUTPAh/l6h6MT8MPyiPYwB1v2lOTZTu4lzeuPAN/F6dcgus
NEY6Co6ODx0Fy27m7RpeeB+ioIC76nfYC1yc2dl0bWFbmu5t7gkykNNmsO2LxPeRvNuy3jrcLnEZ
bcPI/uXBnKNsam2Syx1k9UxYbsOd6M53zHt3tF8iF9mhpeA0L5wv6MYGLtVPgxaZyO/fXFwEM9v4
tI+/i7Q7Lb2JbXmJOpSo0TzOmHlzVT65AftVR//u6X/SLyr7MstzghISyBfd3/QUuNWBeKk8MEUD
6npWRPfwaqihQwenYLTAfQJKIkuxPeNIFohk/mvZRQfV0TnWyqM21dmc1GZS0WqsoRpjsxGbuDNW
ELJAk7x5GGEaAE7sszdaGESUfw90JET09fIJXlWmBbixObEHoF1C3rYxkqexz4fydglRSLSMhGQd
n5eZJyTRBlxHrrHFl3DXMI6O6UPRvBXe52y2W7vDk0wkG5GFKFjMytBywyelWQC3JnY2Pzqyjbxv
suokad+Jn7KRob92FtEa6rQJlM9sk0M3tfsZuNzaTN1frd/ecPbYpyEn7ReTDwl9hojOyBfz12EM
cFs1s49Yaj2ENvpFbRpYJ1z/WwDcxzm84cK3sBWoOFi3SJl0tc1CXOA4fbo1R8YU0N+OxOuK/qbS
VCEvUWmM30b75jBCVUxudnzrypJCVovoyqKZUBaA7yLnM63dndPxt678NRYYne2mr3FTrSfk5A0A
vrfIyD6GYroXg7kelrGEq7LdZJ9Gl578KTunTXDILT5YPZ7XxH0AwfEQ6ekAa2RcBwkGpEQeBsPz
EUo5cdACb7APdQzrwJAxDRH7wBKwCalSMaPgoa0rlxgzLuxWUBbsDMcm5CntR6cR0347lRe2tLsM
F5iTT/dNGP8yg+nZ96AxIkSBlgGwq/VtLGveaIx7NnuwBBuJRp2G5nSk1X1dSePVCJofK8cwKg5Y
J9l+YpZc3C26PgS13LoLtSxpbtIu3bqOgW8VjYN23abhjOl6wH8YWOHyHCEJb1qQBCXRBKN8zt0T
+9ubFgBU3kXHwkkYhpFsO9XeJ0zAee+9ECyvVkGoNtpxzq2Wb2r6SotwA+L46IB6KwSwTjru9XBj
QpUvJuNdjTlLQe/W4KznDvoG259weBhbezNOqVsk4JyVm2Tqt6Nh3BQ4rV0/21kT6GAHnnbqnqRg
iuzb/s7k6bj2i0NalR/tiGrQVtPyJLfWfpO8/Ycg3/8jH2f9PeK+pOMk7ikrcB2fpLvlLv/8P8SL
wYvbU0V9zgZVajxkgHZjEjd1iFmrNB6VSt5byS+f1S91TKTWultReWpNieMuMsGv/Pnt/Cvi+K/v
5x+Jy3/87f8hwcH//pma/FsW8/8vo/nfMoBJKvE/CWB24+/8s+x09PcIJl/0VwTT/cOxfQmjwHZo
3uLWTp7yrwim84cnSD5C9Qls4ZnoXP/2v2graeP//W+O+QeBzQD1yfUcsrYB/7mm7JZ/JIMlncl/
K/Aoqrct8rf/hRAmWdB/ZDAtAl7SARdg+57pW+Y/WtGnyokj0QF+sxuk7lHRWGG3et3mPKPHur5J
bFUeUgw1CFQw+KySETdAHBgogkJu2OZVgjk67olozAZ9DRI+qAi+jFC/xuyfsU+Ct2tCEFVdk9Vg
38K7EBV9DJH9SpryuGZivwjs7LPzmodBtRs2m9gUrQGbvcBmEY7v2q72dWV+R1VNzWkc3k0tNCKs
irXA2ewkP4VJSKBDTVYtzRdx1RK4ZFEu/U8rtGBpWfYR48JDxQPBjWkXgGIEKDRpnhsPGRSnI52l
BV6QsNoyJG50Ft57f8q4GbHE0r6w430PvOQuyYIjDuc9fsEDpcW3LK9OWNaLSxsCgHBANdkFmSAr
jECFqZSTYeApviWfN60ku0h4/jSaJeyHgFs+Bh1qfVAOGwZBmoQiGFU91T7bqsCMEhJ4GSv4llXp
fcMsC6n9sKBrYPqj0UV+RqGPmhqawYFAx2dHuIRQkxIIcQN2Eqd8jIBfr8RPlhDBNPU1mMzPWMgB
4NeA3Vo9iBHvNZLTAPhx1wWLtcBL5NqIgSfMDd4n1IjvrKOsoKNtcmUOROS1jpCopmfZDOcspTId
zFBQUKjkBmucc3c93CS+zybFWv5Ddc5nxBkZG8aFwAfw4PqKPxr+szVcm9F9MXNGrmqm5cLwlstA
BEyFswzSlTvvhq49K2v+1mFxSWRz0Ez5CWBNMo1bV6AllrkD9N31PyB6h9/04QzrpgKd7HlXdxTf
VPyaa9YJ9c4y/ddE6o+JS/sq8Kp7nCaYLinvWTsG7/ncnofbApkO/KgvH33uAiuNFRW30QQ52+nO
XNObVdZyzUiqHJuQ91yYZNR8olIEfrDK+5KEscJN5WjBDcpM13NFcVRd97hrPSDqxDs9fuYm9SHq
jcdqsZvb+QVd0TjENjd4tLydlscIzz33ylMyYflqnAobreWsuC+rqC03VcE81s393l4qsIUJBrZk
LIj6lsFLPtcgKtdOpV/ExDW679nlpl9FNT149nCga/hZgBuGvkARGAmOtdk5L25XXk2Wwmsk6FMN
f9of1SO1Wi82jWj+wBxg6OtQnbGqbqX6coaGboVeRjv2YYkFAdMO8axJ273ti+bVx6zs5fVLYNNY
F3NFSozpkITEQiXAn1Vs9a+OsSwAUDmkXT81FkvRqelvW9lxHVXdmTUpgYgG7OSSGOuWvLLYOcu3
Den8w9L9fWh2aJdB/d6wAhzFua4pbjD1LiSSC8VcfYl8drddnTakFNpfETdpfjyb2Uk+FFFBAHgx
wiZk/c1kHiI/P3WtQPeO6CgkMPmpeyIiPoPhqED5RMWzEzUl+z+cFn29n7r0o1QwZDNsqEWGso9+
RA+fnejt5Ll87ubgIpV+03ZByQ3ePqfs7RtroEd4AdrKZdJsp7docNh9j+q8YPFZs+J9GLOPFOUH
o1z8SqCCQh4/pXlcd++qNE84/gmeLdNpfx/JeQdkoT/06J9u79H3Q9wQYWY+T9I+xTMSgYAiuk0M
xkI5yFtDRvHFMrQ6sJTvVzXvPyzMxFA7F+M7iex4dPgcZ1RAA/RA/B5mrozxmL8Ztwkfh5VP2GRV
05WEFeunHVjcBwMQ+MCtn+gXR2jDkE4d3BF0FORi45bACW6FccQnkt6PGg4smLRohb5i32mYuwBa
9kI3p0KXWPOsozT4fZQDFLW2+pnakSmy4Oo3E2NbmveS3v/VmM7CJ/3kuXOm0fOBGwvJetBbgHRY
dERActdNyPibCAmTX3pbYeYdtszqYJhweriHEOaWgrapxrsxKtBLTu2yZFJFeqYcdsef5SLsH+OO
8Cd6/lMRuMGmx2jLNsPEhiX2iMd3rceaNadHnj3dGk99Q58pOP+AO2PK7R0hi4YjE/ppzIFszR8T
KFfLQgZtE0Lr41JygDv7jbUJa/8YL6aa6FewuZf4YY87r562y8nF1rHalQ4+g5DcG4sjldMXXnZ3
HMrGwamTs1TkogxLH8M43VS0zi28MEQsoeRedZjPgXdjcMTpUyHL2x4lgvZYnGI9DHci9/yTEDm6
lelTn+uTI/ZLvfaxpiUNq6EUPetCSNDBQhbYG8uabkC+ZsihbFlEeqvNDr4cUeNuWUHZVVzgRELh
fwj95D4JhvQUx9U7oPlXeOfMrBBm93WUHe0q+OFRcGeWi/JeXsOctThQpAzvCslaSxLLsIOPqGgu
bhJjbO90+lJm4U1ndPfEHr7n1H9olY3VttsnCWQjq0vfosUoatPRuQKD++xl3Cim6jhIoliLqyby
eZJ6mFCdSnwlDfy1hCB3ZLC+H5zucTbdfBe2lKv7RKWs8RIgwaAigHRsip+SrkAc4Jo7O4u2lYE6
ube98ItcubOpVV+CJv/AWINziQvBIY1/nCh6q8Zsk/buS2QIhFac6SGGADtoz0AdCEsFOS0gQfNO
rcBE1IzsVuoOj1ln/4Wb+Z+Z/TpVwE++qPZsFwRLlJTF38Zvx/7PZnY2gt8f/T+gKcuX/DWxC4Zv
JghpWg4QSQst7N8ndnAqruUzersezkm8lHzNvyZ26f8hAyBvgWPTluRKn9vav0/szh/S9W03ENJf
pm1h/VcmdshS/6B8eaaDcuTbpg29BRoLzKu/3wzh/EQV3QBsYIdhke+FwczO3FkYLY10ePg3hUhr
etN0s3UCLAiwfLzNWIEZbuuh2YiW3qi8I4bjaZABxdiLHUY0pteEOKU7WTT0gs3gFeU7yxseA4gw
23gwOfqM7taNI0iQfrMh4IQuMLUos7Z3z3rpwLmPE7rQGGyD9la/BZ7nnqLJ3rg+uaFQ5tQuJisE
7gI5a1i2VOPRCBssYI4HugVLH4xPyvo8/9V4IpowrhzlOWshzXyLiZ2OrDzdCLuKVjx8qSF2vWNA
v+NhVPWx5VB2+7m7C/32t3QKlJ5wOIVW8V1mFp/CsToUQXarWKzznRPfrudDlPGtze3VbYMH12pf
EpJalhUTIEpDVNLwrpqnN36e/bo1NBGLOnlOi4b6jIzwbD+tRhb524WXEtnVDtsW7iibQHSmSf/8
Gew0DUZyqeV91kUX2yffKFxmetqH8BcCIUyLtyYu3/20oj/Z6NexZxUbe25wRZn9W08T0q5g6aIj
7AWC3o44NOetM9YsojHIl519Krzf0gc+F8fEEqBedOOBeOZLnvreKsZ+MQcM9YU96I3Rm9euqrMD
WwK6LMjWenkIE7/Q31YYPo1G8SPgILBmmj7Zu3xMzfRN60HH/H/06AHb6ZBd4GQy8OqmVzAWPLnS
/aksQIvAcIf9XyJHBihUASvH0Bw1vSEYEFIudJtu2Jh+te4FSd++9Bm2RzybJmp77bCL1vgr6PUs
VxloSGxEGHYWkkvh3hLuYbvREP7LzJ6qNHukJGMWx3hqQbpbJH5Hhc+pXMrEuJA6aEUQyAeK1FbQ
jewDhYr0IFDWd+dVGM4D2I1tbkORBOBIicg90AwABLN678U8nzLP3xmy1DBCl7spL2vdzlhhDf91
mubPwmm4G1sFsyYlqhucAsDF7WraJCnGJoeU2FYDv961Doyz1GPtm5ntsz7TcHhT5cUMmqfHcpK2
r8M8fqXmYFxyCNOrXBLPHGc7vTHnTD/KsPsluV/NY/oBfAO/KRyWnLXbpi0mgrR24e0SWiF10FGu
0eZvs1Wv8VkLZpUsWztj/ooR5XXWOtiYU62pCY5P+UONMeUEltvCB6jnx2oqGYFxqsphKpjVzPRO
9PYD1dVbL8wfuYG/2CyW0z4R29leSAwtfWQqJKEWj320cUtxtqr+TAnjjz10T47TKjo43WgrqDdb
KXc4ezE5jMFl2nAI/wLpPhmOXxzNjr367B2NQSZ3rPh2TKDXOCXll4V4VhXrb+K0K3fJtBQFR5RP
acupAv39119a9m64K32uwlL7qw5fpF2Uz20Rv3RoSCH4G2sSPx2cVStKfmehyvdp79R/7tCrNPC5
3KBqKBPLWa4DfrZh9qstoxPYzcUBQxBCBditPbHzlGJkHvYh7/mVHuE1y5HrDc3nc+U+UVtNdWUX
FZu0yOk1cxipisUmk7u/GgxzVJFd4E9/GE6zwUFHjSKu4jgzPzqw8LMhq239nTbIWgNTDg0BWPVi
e7hLiL3B/XkJO/3pudNLl9guf4yCX99GJ4rhjxIzZ8jpIVrr0wbeWbI8AG8znqo4u1RTvKsip1pD
MiITYISHnEcTK3ii+WGqrDVlZGsaf9l3ZwQg4oaXNlfqjMvpyFsu4UzoDBYf8hQE3WVoHJ6mtIbq
lWN1GAOTGM8VN9DWya+xnfwSlUCwa38GPKWcYOqo9cYa2G0UiexI0c83WdXe2lH0kGT+Cw8kPJgu
Rs6Mz5LF99/h7MbT9zWnAYSTIoZHXgRLAZT5Y9cUo0mqHmAZS6jZY2YSQaB7kAtbuM+h/voCm4mn
SBKmxPi208CWRfbRPTIbTcoC72yV2hhrI6bCKOnnU4EGvQXP89Yg8oczF1ORS8awUrH+Sr5awHxX
ltFBMJbA9zRf6qcXguowaWbiz33PTlzghIMZ6m/tNv8ZE/saCszLY/RIN9Y+FHSdmCjMurcxKHNm
tnl2I2vamXE7swb3ssOUdw+GHWE377IzGdyMvXpDpZUXzuhLREr62NiqwnZ2TeW9VH0Osod+o7Ws
ywer5JAGqIA+Y/jHuizvu9/RQDkw6gLgqk5YuNs8VLKExofJbt+N3l76a9W1np0vj8UEi7fmF45r
dCHCaW6StBvcMteqAjaC8RuZwsMsKcTbZDkPXYNbMRmqh7bTzy5MB6rYd5R/XuqRTpBkTNe+xCHY
c0rgATWP3KfFjj6rcu0TZGjj4BUFgT3L/cAL5rPZn+VkftVKH1xe/MErsHcZTskKSn9GHU6r+Ial
HEAT8YGuQBlQbr42tQS3gjOvDx7dHBE1D7DgfqdI88ekdz59LfciZZ/lx+6wxoJbbaEqSB3fOwiQ
lxzniBXll7HO19L0qBkpCfy7RbmpqyKgX0fzXs26pRoC07YdP00jYcs49mjRnC8wbl+xdHmHsbpO
GrOftfxJbMzS1aQGtQ9aeCJi5NJmekg5hS8oCjfkutYyBziUtLzBhmueDs6ppisR+U10VPa4iQtb
XtDsMJMaBAZl9BRQyf4pme8cvNGrYSCN6/akImMrCrc2Z68YYJLQxgl1CAJ+RU+VCzDx2BCB9GP9
0LbLEzaKX8s6+WwDOjXB72KygxrdIrdIHj1LlGyIxAA0L8ZwYs8PkQuvQlnC2uKqxZkhMK/yzqV5
Tt9ZE5SJoAB622DhB7lzNQgKyabPidN6vNRqN7bmJ5nVbz3XSIr9ve2W31i7T5Gkf7ye+I0n+kIH
3CO3WUH9PJVms7lXNRENumTbI3zSe1pnNil9nlZLwJAq1rXdU1LreMZNCgWN5QgeISry1n3hb2vC
o7hfzG4tLJfxVsuWjw2nsHALHuj5xm7S8+w9G6zpVr0f/wQaENPslt3OcqP3Kuw3uZn+Bv/BTOgb
KWd79xhNKXNPAn+BmlGf9IElEb7K+t5PDLkK/SE8yDTZlUsJmk+tj6nt4xBQiBDWvFsdJkFjSK8X
pxkxNVnynORQWofowkMPQALRW4Kkk9x3BbdwZaffKouRZxFpsD53qHWtu4rxBB7cwrPI9+GXqIf3
Ign47qryWcCHWPEYYLZiEW70JcbI1PguAV9Pjffc4VimXJd3GVgkSAQ213noyLDsGg+2r6RmBAca
wJtnNQbGSg/ej1uY+CrjeDd69JIteBAHROAcq5J1Ne+SSmAfKi7dc5dUbFjK90YBS2XgccbqaSgS
7O72O+nUguDJ8HtmrUB9yYrOsYoMZPKNETEmgx+0DLp8QOqUaDzRkjeazTRVtV94CakTsAAhmLx/
SXISZs6tVVExxDS0Sg7ldIPjj1oEwVYgiCjY6Fn2NmZhrTDqh7auNqkJo2S0KEaowteOchueSwMH
xFxfM0PA+CiGfk/dkL88k1zMhz33g1l11ob0LeuyAiRW5LLAWDpaTDwPU/eBhxGr6tWUPU8GvysO
7kgBZ0gbniOh3w8+ZeWU0t7Q7bMbFY0aPq+BFB5WaO0NJoCwduVGQ7Ktu/CLSGR+M5EX4E8tNY70
+E0m6dPUyU1acyhMHXq8tlN+iark6R7V+CYbimC89Dls3DObRxQY0/ya5P2gixJOCgkxnCuvKbc0
zlvpYumuj7mrX6OI2LQy1MWjBdpJ0SFid3whGGphfV5HaX+rG56frc/1KU2x97psujASPLbAiLfs
aRkvk6TfRCGqf9hWm9yevhJJaoRNGPw8S22pgsHJES7wihwIVRF4lI4VDqfUdI1FRr4kGc6DCNQF
88oWdb4gTB6/tEY3nmaHHV+FLdcDGMPk7J5so2LDWPBlfjxizekZlehl3rm9+umCexlMnxPvdzo8
rqyAylXjsZmMsvLFtNlWewTxNnUH+oJBmIxZ2sGVqK5pRadOUC2+el8/xw0ZZMYsvQ7kRQhIIG0x
4rEST0XDwwHymlhhpjmOcDaHqLs1oq4FodscI61Ir3cxQhbpfYhT6NNMO/S+fPTmW6ompBHNInHK
E7VL6GoxEcvWhsNNz3b6l76O7weXxY6fLW+HnJl9ALKRz+LGgaM3543Jgc78S9Bh+TcsPfw2A2db
DXtH1o+zP72E7NKoE3iblv/MLCpsuAhEjhDzBpNSRBVmZIFuGvUupyxeBiBgUo/aLVOFG2f63QX8
OoPKyRGvxSqvgHYZUeRSuaJuxES2mm7W2whyFDxRE2s377ZNkakLrTg0T7r0eVaT66xNl1NQOBfc
585KQEeEIxp89b71WFP2vhn4hQLPYF43aG5MI2wiqgWd4i2e+dkBPk4dctYWfFnZP0MaY3L29S2U
aibmonN4i9KoF08g6tqT9MdutWCx1CTpDSUoGMTzKe0BLpB4x0ecRx/mBG0lgOOdl5SXCP4voCOG
oFASnxipn2IVOKFGse0wTnGLmpTEvBQrqs9u+hMBQPKdmk7coVmNORYAFV9b13tg930AanSET3YI
svB7tK/e1NwpXXwUA1kP1FnOXEAzysF7l/qnySurPUOazdjJCZ2CtKQMD4seop2jXim/XesucXa1
hTbielN0rNv0NwsJDpfyJWS5gy2a246VUpiECurody6j4VKG81j26kNJQ28cd2/Pmo9dDJuzyfKl
MuF59K3fU7ygqkHKrylR3ppB+aU8e9NZt34IQLyRrFv9Xr8BvoYVleZXwzToVfVA0swpE4oyrlU7
P7suBb6saBeFNk/M8FApczj6vbsvfRPrUt1tFIFpWqcoTzIAj3btfZ0WdL+k3XeeJwaF8/E15h0Q
uAJ3GXbHQPLLGMplLY59XTukfovB5FLDGVVj6cI+xVlHtIeQWAvacAiz0xheaw5yWGoqPkY+S3AV
fklfkBScoxYIzplih2iXXnEk5TsejgaJFUiNqX7D+HaWFhqosq0HQ8j3Evw7t5h9C5KaxQo4pzAn
BtklOFlTDzeLR/LfHcMX0bYCJyPjuDfW97nBhn/o8R9m8Y2Rw+UUcM42tBBuHHubeiZmeyHoneHK
ZFdZvBU3XNiRCKb0J5zjp7Tst4kiIUELjId1/YBHkpohq3gEbsa9dT52fD6NsLsYU3zL7Xg1R7ex
8RriWO1NNBAnuM074N4O+YqQot9hzHBL4gt2zPYa9xY9f8ltrGMK0oP6IpfQPEmjbdIh5Pk+jh46
hkAZselpPE6TAve4TzSXuo7Z9vKDV4cPoommPdg8kk3JtBubG7bz7q7o+Ugz8//uUJcKizmjtCJ8
yfSnpz7l4OLaFoyOA+4F/jXxTF+pVITDmgF0mG6e2NTQYJXxcxxC7HADi6wVEgXuTzw5kSpOk7zr
HPofZ53dq1y+pXRTUoOkKV/nh5mPznfcJOKEXxkxLH1yZwWEI0Z0tSJzVzncpaepsjdOke9M4pjb
0kR9dYHgNzP1Oqkw91LChsm5xAeTE9P3mZNhqehpyCTsogwzlh+VTE2ec8+g75LLIfebio6OHNc+
tg02wan4Gfuphuk63ZL7/IkzKkT7ejyrCQjPqIOfwvoKsfsEwvyo3PnLqlJi/a264hk8RDj5t56Z
FUjsfGI6+nKCKcJbL1mPYeb2SnTC2kvXRjI90+i4JJdOo23et7mxSRkQowqFeMgDEBghRkjVVPsm
dL8SAgeAal3U3iJnITfYoFyhbCiOGy967AZ5dRaGpm+me4uzIQlvohTnVO29xE6CV7OGGYYqvQ9D
lDzH5+6bO95DoZj086X9ttUPMhoP5cQNUU/htp0wb2ibYCCXtJ/cJns/c0dRIEXXGSrNNlLRg+m4
wZGOHOypwalV9OAliFsZO9MoG96Ssb44JTm/XlkvLk96sqBQz3LV/6iEiuDcfR7M7kkXAP8nNps7
tnhvLJ4o6Zrm/ujl+DaXrUKQBxVEA48uSnFFL1uSh4hFNL6tw5G3Ivd3XlJWvCUyUMtCWkEZCqlA
YQSmW7tGXgF5ZdHD1VuMWR3nbz7SCaonioxUEu8bo7d2fbaQ1UpF+2/N5KtRZKTVnmcqlPaNYCOY
2+WHHN1kO0quLE0wCB45rA2VSwMfe9mN41NHQGfjwQ3Nx64CktXyYUUM7o4JP1bkIgt3IBPxSCwd
+3L3WHs8/cf0RrXprY94cFKO/UARLpYCZMitwxIH3CqdqmMOiEhE9z21NUfTZnvGIh3fPA/yGX7h
kSDepY9Yq6Q1VLCc66bPTQxXtFjm8fDGUeHF7Yx3SjLjFZUDyT6z5scBE2c7duaD5sVvsZ/Tm+JF
b3Vo+tuULeT2KHJo7uzFj7h8DhGox7XXjCV3IqKHMxh81jaiuLFGDtMQeRSCm8iOLN+AWoEnYr9L
W2XDh0FROe+6ubq4sXv2U88/w2+d1/RRElaWEzP1mLAVGeXeaHgm5HW84DG5CXQm22Oq7Ag3Vxwy
juFxbEeV3kcWTZskVVfL5zTqs+7GiC+5l3rLb8ZfD0BOtTGlRyON79HZhhNWEe5OlLiGdXtMIQJg
IZcpa8XChnXz2rRcDkCV3+GEvyv9jNVLwIPFCoxLZ8XXagLM1jj6Js6zRwM8ucFTy+o1S7xo/sFo
au60w88jq2qS+jmt5VGQ+XsNhox62uFIrBLafFzvrZFyraFbHg9W/pAICvemYGD8Ld8wj9ZmesWJ
X2/6zoK+ZgCBLNWA3k3mL+VPVjUPCGo6blhVeHjBmy/O3nVIK8/Wztg0D5rqd+v/knReva1jZxT9
RQTYy6tIierVkiy/ENa1zd47f30WJ0CAZJKM51oiz/nK3mvn1w7Kp9hNnxxHGW5R8bE3SxBVZqxB
95QopoIgZc0jmtlKnkcP05xck0/cjqL6r1PFbNNW6h82mHGNf3s3SVGCFpKdZz0Lw2JjGPfY4Xad
l926IKLHM01s9ClG0cEbww0LrK2UBleJ6fiSDbhNEVUSpF3mwkjxjbtmDKyN4ovysvBRb8YCEJuK
5zzLhnVNfAASFkpNQei+2wCHjOi/ypERTiFygquA0mtdbXHzGW6r5ye9sPxdGkK/KzBzE0IKOV1V
UtvX9XOVe3v0WSoVjNXbiSHtBvlCKtFgD4rkO1yZc7oR9uWwCbfwxQoZy5we4VNoRHlVTtavEkaT
3bZC5EYyeSkec1sBBsaqajA15+EajNPImaLNRQi0sj60aCXQWGvmeOyVlqINWHCG25/mG8ThoJ6L
lkNascatEjbtiq5xKecMPi0JjJXZUIeKKbxdeGNJVQaoQSCHyBKhfhnIWo20O68tzwBpYmM0nFrh
pNeafINzNXXFaM7oVqPamVT6w0bFgi4abPyldgDu5JsrTywV2qYkWfnYRuQT8Gb203xLuZHRFAyG
ihgtO/D8s7zJ2l9RqliaR6G6ojZgvR0YC7BdoCdknx6gkTyWU3KhOHwahxgMvBZauFktcrPkFCiX
n3S2xcS5BfoH+YLvG/8LEp+2fow6Q7I2FM9irhN1HcFOQG0seXP1aNGDF7Mut0ycQS9+m0n5N/B8
kyvLisT7TmX1XtTGdYyWntSjfk251Bk8Y5aY9O0kaZ9lQ4B1wQjNoJk0pfET/8WDjDDNBkKhO0qO
rn2cilsQVJJjMuKxE7ziwb+8uiGc0JqTKb4nEy7OKY5PKubSsmAOY74s+YblEpnd2Zc/9HhLMHvc
7fv0GDMpNXYtDiH9ig0kXk/dtp9tHdeEjjXHB35TpCtGTYPVADDMXnb5e3kLuplxol1N8zamI063
Z5DfJT7mgk1Fwq2Di6gIgWCEWOiLzCkGdl8lk1LoFtdcP0ztUskvmQHgauDiFF9mgCIOaVz8EHv9
4Hm1zVRpqXj3ydv0wSw5YtLgHbPwWjME7W9jdkzKL7g+gAj+ZaoEvetT6T8y9WaO+1a9e9Ofpz40
4zOsPvI4WFvTl96zzNOvggGtfNd2djysJmuvzwhEdGdh4wbmfvC3pbebMJ+mO6v6rNSriIdTLxsq
cgty4HKElkyOsNjQiz2RYK4s5beI75GJtzzeN8x7irOo7+QSi8TDkH4zhkfAA5d6ehzrv7a55+Jl
Uq9+8RepD9DYHCDYLKVjk30F/rvxsBtRQAhjaRMHuuhZP406/84j7b+09C16H7L89hgBeepdlq6K
B4WVYWVUOvzSHSTXmK2WFMs0vHbIIRWm0zo2ecw0k5gexvASHyxbAgsbDg2ugD+y7EcugC8Ji0UT
3tNi/k14yyjHB1JQhXuOIj3fyKYFGRDoKHGH66hz1eZaNvvROhOchpkQkzAZcqW6z/yVCW9xG/cr
PsxOeTb9ATrnIiYxGBqrCTojXA/hWkEYr4LiAqS3NYzTRDgIEyIGAZ2NqcmaqnVYlmsock6BHhHi
t933Xy2dqITLpobrNsEw82YiqvClcbqLDP8tUqGhX9gq42t6P7Q0Oir8YCUDH5AYIE2Y12tmTjM9
VY7WeP/hFTAF0b9RS1CR8kiXr6GzFqGcLyRKqcAAuAdjeB62W0DzBjbOLL9npbqNTSXhJTDHBk6Z
zwzZjaZzoBIhjmqJ5dlqkj4b+ZOYTP0kxqckPifVF/xTdzD2Zb5phmUJo4YKDfRH1J6iaNeFx3Lc
9NIHuJpU4yUN7QiLZoesEntjvg+GizZ88D3DaRrrG7mWhMHKn2IFOIipREAkpyxffZB3WPorj/9h
68Wn7OJrDChUzrX0zSsiRUBWb1LxZUa3QfxLkz9J/olZ5xnRVzUyZWPYkCh/IptJQpFH5TL230OJ
MQN2IpCgWeaELZXtQXjn4pSsbTm+TSwKAducGDt1grxC17/G/oxqGRViWgSkQN3l8W+glp4TiFX6
FfnK/bboxX+EiCGZowXE0Q58xQ6VAEqBRf8DoC9iGijdDSc1P0L5uy9hxMZn9sRka11EXMvGFnsg
WsOHgpoyIzuwgWwf9r/oSZbh8GNC8YsGEMxFaHujtvLV1fyUF3xJ83tZc+Y0/HVpkUYhsS/19iIu
ablB6Nn9eMnBqO5G+aeBLASaWUPqeBTjqZA+ouzoD9C0vys+i4AJ9WA9ix4vyJyFjXyLFHg8RH6O
rje78LgzrLNb6S286qrC9ahRZZF5djfYORnRPAIVyV411jL9emYFzpRxHiH66+lr9Y7cxY6n+Ltv
vtnBL5ltLSgJ1OtooKlm2g17h13PAArkn5myKqhcUUDCWREaUiq7GilFMD1NfIx4XrHg2QgFFxRb
CwOVnZJ+h81fwk4kIT1YLt8YvBqmwBBl/jt7THDaInGv42C5AfI7mPxNtIzpXjyC3BX+rBmH+xj1
7DYpc0FRS4GJgZbP10MwHf6W6EFYL+fKsjt2jOhTdGR5AYqdSOCJqxmE1lqrlWXO24SqdCHomDYH
mtuMFC62Kd6EcZhlUNtChKVrDMaUgo8cooRqiY+vrO2cWkjP1mOASGFsnMEbVjx2qESEZQtCPY7S
DSAeuyGMDGk9n12p1balwV0W76M8bs0e9jKlU86+XwWh0uE8a/Vi1SjPmFzJAEQ+sI4VyyIQKZWt
c6t6ebUkFJx2hYluiuXASJ04f6EruatdtiQlyCY1GXHrMuIHVvQ8AikFjPyLS9rg50rxyOOoxoGj
sNomoRQyYKa8fI2X2BhxkY6LnCFEEj80olEnUAZfsYkCGwXyf9HVGtKXW0/dpXvAr/nDyTVP77Af
ZwQlO8C0/YHqa8B1j0699qXwHufdz8gGgU4NLn20nKiYRhX+4vQaVag5Ez60jQDYkmkevJkfP8ZC
CurHmmaF3wv/ByHt/MJctEDHFwVi4gGIQF+/cR/q2MhEBq0pCnbLR+YkIRlFvjrXCAksOyup+f/o
TlhYdgPbowB91ZMtozCh6WY1PgYx3TjWfCKDdZ3/OaBqIU4ovCnzx9vAg7cIiGpaA70Po1kK4/w/
sBCQRfkwu42rW0z1GlFKWT9V+zKR/Zsk1+asxuWOsHETfVDMo4X81OKR0lgHdspPUaiLEXye+BbV
7zrdY7igcPN5JLy/FHkTKPalxxi55XZgPEcZGjsKD3hIF5NMpdtkss0umn08Pj6cASCOOa/UVe61
F2hEth9OF4GrghUJQ51kThtaqp4yl7N7BFW33h+OMSmDZvqJZ5m7ukCIHTAkfmjhVqzhK3On1sgi
kg6/KUJcAApO5qsO7mpwlYWbo/hvde3cElzJHN+8R3nMHTS/czI5iprbFAzAZNRvmg7EnxdYarc5
AgjRx26LtzeGVqXm6MS68CAY2T5vg2NViFsx9dZex3ZV+qzl9wRGqWHqJquFaw3hjihsMkZyAhZ4
isYB5yEKKcY1uj/guyi3OAcQ8F/9HnW+iCNeWulh4Q4pETO4pzs1dkcmtH5CoSOrBzO1LiYK4qzq
f/p23Akwr3pu7BY0/oSeTmxMbDw3OvWjGfYnE41XbsKHZT9JVrBrdPE17oqDHAj73A/PpYcov2M5
3Ikbtfau5LW5gFqOeB+OS7mQDj1zuhSjQ1OPRE9gjGH9p02kXniIrGC0qpgc1GzcS5G5GoZ5pAbl
iGtGT9EZhMRQe/21EROq9qwBmy4ByG8/S9lgW5oe8P2SLenvDDBIitq4ZsC811SepSS+4MMdq1q9
oYs8gvZz8+QLePVbm9aWUR/LYlNbePkDYSdF+U4OGLxTmCZiimg/nR6yap1JsfgjNHz25BcHVZDO
AmvRRKrXybapyq9KiP5KzTxmPdEOuqMX1bXUjV9ynHapj1smig7koW+gn2Es0svvxGKKzPGRMAZE
paYjWZzP9t58lSkpPtK3xMg3RV4pKXzPmxIHVV6+RfbocaeSJ3ccsI3n3W8V7bx650FXsVYpGiuL
gSX5JwmqCaLSNnXghtMtbNmOuElzjeSPnFKi3lcxgQP/wjlWLi8WGTHe2mfF65LCRwx8RgfabsoT
YtBcsNzqImVd8OWrxzp8ZBN3GEvhBAJTz0AN1g5q9Zg96p2z1q5wOpkHabuQXEl+MZ9xUgVcJOFy
2W+xQNDGwj31elsGxnqnWhnOYrfNxFOkXNit2nrgpukJaB/yKHseSwR/xXApem4pR4mh4t6j+ou3
mlSbA04cB+uCfIi4tCVMnpNytMKzvmQyBdrlyKsEELXCv8CiHEEpms9lBnMsx8jfUSqY6JYUtBiK
f6/ltWp8JHOOLRbbVrnL1VZiQBpvpMztWxdpHP8KFUD8M5L0q4CHI65oR/I/JX6S4tYIeGTXyA6m
aBOUD+7KRQbYQj+Z5aFaQAqobBJMifXZ9gu4itqB08W0XM40EjhWFco66V/C6AQxbOeWCdlLUC+W
0TJ3hh6uBko1J3Sm+M3l5QjBsWGA5+HnKA4K0k6puxXWVmdjLaP5CEcg/YYd2YxrjCUhFsKPzMyb
jKy64C54K90ltTKA5V8xx0V4mUcGLU8FMv5huPfTTvc2lnQKlqgU9fPsq9c/qgGy2WuQQZQ8yok+
8CMVXqH+oD+qSGoT16N1LyjnM+lQgS5ZmLQzazb7eESu/MlXgXZO4wNp55iWh1ULeGln5sdGvRYF
AFvcKPV4gjfsiIZDIzIOp7JwO3HXdw/+tljZjNopM8+m6Gj1Cmw3+FDRQQzKi0Cdnm6jpWZDEkhc
HpxsEwb7gS1lkTBa/ZdOv4J2K6E52MSfnpJfiMC1dA3CP4r13gJ9dolJJtOuuHmwx6o//bjKrTt1
ONarly4ddd0Vhg8OY9G8GI7Ac/9TOPCZjWO0gZmTnYzyACeYc9MOkxs/k3Av189/gZIupPylMxgf
Vo3Dojg02QIzaebKbot/vfo5Nr+V4BqAu9SjNmyFaDeVq8z28Ufc2xTq3070Lpl9B7hmK22/bOqv
Asw2LM1w27T/Ogo1o7mGmCoAYJG9covUg1yuY+ubz39JTlXlXyAyzV+FG696hMvRRzC6CZRszgxz
mUCBWBEbZs+B9V4ccx09u5XmmHDNKVhhdVIH8zkYjjz/dnBzKv0361zkNj7FYgtZuC1tfOc1Xa48
IMdEkiTQQ7q6CLi83GsWC+U1e5yFUTxIE0upE/UY1R53rVv8zSkHJYujgPlI2D292k2ZSqBcXhiX
GGQJ4BYpWWuz/yJwdYCvCf9xIOWlYPo3VQ+vPgzBE7jM/KRlQ780Q7xHDOz1OfzE5r+lKCnKL7na
hcqG2dhCW/ygKqcx+czU8zR/Y4dePc1Onmy8WBAy/DMxggtDWBIR8u1XB1oi+iZYyHATyk1RH4Pm
CBpB6wk+3I3WtSmGOXkMsx8b4XxNzPUo/BloMSqBaXv40wu/RCC7ifEaqTBb5dzk/+Zf8HUW5UdV
orNFYjnU1yI7l+XGYNvuSpprWiwtd1X1UZfnirLpEzV2Z3G8bGrhETgcuI7cHegX+Y2PHadu3F5q
R3Um6ZV7B7n6RHKD3m8xowOpXDiKCMhct63bm3do1thJHn59iJge8HnZZNTR6YMH3jBnWyW0xaW3
CYQjn0Iwfv+3n2anJ2No+TblvcI2PkpuvvLnjavuCokSRWjymTNrZWbV7EJrJQJG9ZbhymgopMMz
yTLhvJShp6ZKBubHXmkEzvwhdZeZ26Fz77UI2Ci4KfZyHUT/cgJpi+Y6UnfMpxV6QRSlub5p2rec
2mW7tfxLO+3GxbdYLpE20JxszXqXsngb088OVuKSoxW5+apmQeWQAB3TWcb1X70sCIEgzRzFBgk/
S1SyRMQcJ2S7417Qjrq2AWzakopDF9mrP/RKYnD1OA2a9mr6biGig2V5uDOSneTtc+2hxAy41kPm
AgXTMN5JWxHNR7fsV1O+i3IXzb/UnbClMgd6xtDNhmCbDQeLDz4nRrPewdgCKvvPn/5lGHuIlJ6V
4zQotu/I9OJPTmectt66tZxZjsovMDiqS3lna3scpAiaV1Btl5OpLrOaGxxrHXYCe/40CdoYzn64
7IuTwna3G+4jvEbL/daZiVO1udamcPXRGTnPdffnzndX+BsMSVZxtXKsrUujv8uc5n6PpNrtinNd
OYa09X33eOa39m0u9IbIt1WGCrNg972F/JNx0XmaG1YudDEnR7EsrDt/Xcd2OD1KbWNVpGU5HL/U
OYvgwoCvpO0lYeaLBQ3bYvy3jpR99KDlq13DKkjbwqaHSqfIdvcPIdUCC8SKWKNh8TYdlaXriTK6
hhihGaehXXcKY/SNYD1ia5Uk54grxwdYvar3mNgW4gpVB0hk32FYR28FPJ2x0Vky9hYHMQosPgnI
tHHCsPY0GExBcvJztWeTnNvuqFDwGE9doULC2des1PLVwIavmbW7CE7+Pw2pqRLN7gHKiDkgDDbY
XM3cyhJfRApdiCfNXHIsJh8GFdXaXym4OWq653UBkp9lKSKqFbROLl9Og3inN7cEx7fDjjFGzn1M
hotR3BukXQiqaCXeHh85UQy5/C1hbDeZwrXkvYYf5njlgO9HR+QlVzaV+UDBOHBiZPsmPPNmoq5P
lZ6e/SFftWDnESZLyOqS1yMla4FSozVewrTLgUNtJrJ/omPBH22MOJ13oIyhXts8knFyCHl9IVDM
gk87JvAp1E7T8GEEWyHZBMmzeVDHLCtrySO9yMx9FmwENsPiSm1uLKaZApKtMFLPML0QEdTpOHiZ
nxMYuY45nTAppEeBF0bjBWERr1D6CuIukG8p9Y6crXtljY+EoteSXR7GOF2hN+nynTkce2s72TFD
AID7TMjtkE/W6HhBzdLxhx+DJA1j78Py82F14Epmp0LkMH+pzzo9TEIlpRJCZGACi5KoRW7R/IkE
3dL3dekSlcI/W+GHeGu9cMUBS6/oyOx3RG+Xgr1ELuEYEUTzZqc0J3iJ2GPprGmxyKbD0vqreP8G
+dnINN6huUULyDrqmg6nZqWhxq7wXaGsktMd8pGK3yF5pYQ76Pm2ZMm1DPAX/3CV65pb96sMlFu4
JEhUzyI76L7N/ilSrirzoIzNiapeeWXs3nfNajOFbFfitSEehr+B0zz4roebMB2M6Dk6raOlt7mI
m778+mIGrGBWIM4XxA2XWzk9yNK4CPqTnn1yXGrqdn7hde8ltow/9K/5hWob/Aeg0DFd1ya2Yxb5
RCioHsOuDizrHmCgOF5V7auL5xqyFMFnnTN5q/kH3TxhnlLGdZLtJpv9snegTYBlzjK/QcLw9O2O
aw8uv8vE0+Q2y6YTPHS2OQfEhpTpwN+dsXKpBp2EMTfHiLKJlGdOy6ixxGlDyNBUN4zfaRIiUI+Y
+/vxYBa3gS976A7msDfbsxLtWsg5rJzQn6SrhjergVLblCyxULbxu1k00N7f2F1gU9LCruVyo10q
4RyLxyJZzx+g6q0wWsAbo0p6Wd1F2/A2ytnWIEMvaZNN3f7Oo1MBi/b0rwUakAwvFky23h5pe1T5
XghX5Ap4lHgqncSmgsaONF8OinId1KuuEQb2qcofMnVal72a6rPsvyJhM7UcmA0hwKe6P3LgUuMq
tCiyE7CZh702nj3/Glg32NzNaJPQRkd07ujipT3NYO1tB9SJRvAUWZg6THAZtGenaWuabocDtd4w
g7ZzBTdF6nBpzAfQGJ7IR5grZBmWd771E9T+fALtX0S9t2aXKrPL1qgqHpK/aZKdqC8n4VjYxaIV
PsipXHK86NSkrfBJw0uvPNpsWdFTENdoHRN8feUFkrfKDiBhTzBKjPgQPsvWTc2Pcj4uon7nFe9C
PccTFfUTiXPWL6VkqWWM9Tah+a5EHt3HEG3Lf/oCaEO1EQ0avF2tUSrhShCVX0aJvThQ7rXEB4OR
zH9T7Tf3jxbJ0IVNs4YTiKvc8n+N4EdX1wO+s26bFAzyL2F1KeP9fd6SHvxmXSkXDUdNnJzIl2Df
uw+7oxX8oAQQ3yo3xCTBfmcjwzCDS0Kt6SSc1nxNRG4O+Z5VYp0gszjptTtQkk7JU/V3svCua64u
jsz8SvlQWgVzFAQO+V6ubor4yRWV6ZSjw5qglmT2TvN0Cdf5lkEzUKekMLomy4N7p+LCQRMuMsoW
hqMg7vvyPXvvIiaDA0udQr2qg7JRk9/SOsf9vyq96iZlAj5kQmFdhssc5d9wByOiU+yexsfpbDa9
GJGS7wmSk8IfMt56tZMsQhs/E4eGPMdJHDB4LfMZBHCDByXPMPCzRwknM50FP2aLTFHxdrGRuBcG
loWVHqF52zGtatpDWjx1C506el5dRBRgM0eDXBfLr8lBTKLErE0v4RJtp/XhJe+4vLfNl9msANNH
/k5R/vrsD61Sx3KROlZTfuaGLU22kJWdzHOT+tCnW9U7VuMtrt9a+Vm3j16684UQ3jHFblDtJWUb
gkUx4F/Q3LM7UEX86hulfGQtpqXxHjYXWiA/Z2zSi/DiHmmxmYp9b2w9+VtZhJh6UI3uK4ciTfnX
LnmOozu4CG4LzgyFsDGocrD6WRrbPXDXvv6Vuz1eTxb+f326ozFudapToG2QWog4+gkrc6m0ZL/3
P3RX9tTwiSx+BP0BcNCJ5MfAFMRf665lbQi0VlGd5P4No6nt057YgSPyNwyWA18hUE8dbyz3CWux
+HtgEjv/Mfg6pGCZTEzrILXlL5+YdemiSfty5MyizMeOu+iYGUvE3uCQ8WbRTXIOlJUENFx56ya4
LKdCmPWOdd6H54S7vYkJxc2vMRqeuVlTZE5WqHV5o7rp4k/qwWZCx+YVO7bdw+TpyGGXeP3D9FB7
ZHeBtUWypylABse1fBn1E20+RbIzEqQ1P0kl28Ay/EjVgwVu62AwXKQMRnBBOjrnRRYx1iphM9q5
t4uHH97LbPgQGNDRX2vGeVQc4Y8IrfiVhi4g3FrbJHVKnJQDzwUgf2M6018K/CBfVMqBN0GStxWc
ZO/EGcCpMGLQkOhY6b4KjWe2/Cf3O8O8tcEV5GSvryvSL7kSDfWzYtRKKsfcygkEi2Xap8kmq89P
3rDjh3X+ytfXI71cSQnq/7XMpSFaLHULWZlxYGBTkoq6G2n6i2PLSFLaFP4FwTMyWQAf6auoz3Ck
uUYN2y8P1kUwIN+6wshsn5XXsqr2//1wDF/Dw08/IvjU6b+yP85FsuaHaKp7dJnEg+R3rXdjVsBB
drW4YLQotOcqny15S7FuuP24JjZ1WXHILJh6GGTX8pYGHucsH5OwVVMCjY+ATJJu3VRfxJAC7Vbl
Zdm5tXX/nuy0PHGiBEsStc0LXaQDs7aPPyeWchlnpZG8+7Wundhi5voSXbISb+IPPVnNnzkLi9C8
YmaxAxHGMWbNcZ35N737bfizcm/YMmo2hgCBziVa4H1/wjaHB8pH09+BxbesZSCYfAEPNxskM5+y
+KZk79RF3q65Q4t4w7oUz/ZmfpoFMpS33UP44jTXknUjnZSaIlNxUU9zJLtNjg5wP481DRnx4sqs
N1NyC6QXtYI0ruVwN5Lh0J7RLbG6vXc2rWL1bokMUhiUsCuZFxioFwdh2SiX+R8ssj+IphffjJDf
DGvPvpgAvkG5DOIJjTmfCCOX+ZQluJuvDuK1gaCnab64Bgdjl1obfyIROrK/QXlg30BnQKnqEDaM
e2q0Qy6WVLyq6ikq7gyUcwNl6XDGbBgKp3FkHueO6b5wkVN5Tm5e5hFSSagYTaRyKKxDLr2k7OUd
ciYH1SUJjJWEMrKeviL2sVL1YcZPwToZDZExh6rbiTg5qJB7ND5kqqSaP78qJCBHxc+oAu/JHwqj
kqR+l1g5Laa1VrXXF0Q/cWN9cUuhVHzytev+bu7xkiOIotVYPufOmYiSgdoAuqmNlgwzobxBV8ax
uq249NLhq47WKaME4IpR9u0BOyow5rT0wca2XYy8cetuuHBd88Pmm7Na6cvOuNPs4P9VF21H55P7
C188zcej1qyD/FKY0zL2V4Z1J3wEvU8jObG81rFZdyTBrQokkvHvGEPoavfz1EULIAexDPAOafgi
koKlmUitI3xX/Ndx+TLTL8TJrCN3eXlKg7eOwmqIDhkDGsP/qFG4q8Y/8Mi5cNJZ7QXsUahUxPog
ytfQ+R5YWeKvs+vyWUM/sQ3SYU9dvJrvBH3apMyGppZMKQ505dfTPkPvqbd3S9+U8rpJ3o1PdbQd
ivfUfgkC4l8u8uC/WfZAsSZ+ad4twHA+Twdi6Tm38op688tt5d8YNdtZtKM/JIoEmeo3ErCFCTfJ
YF9eAPIsuW1TsiSH4cZcPk93ANMgtHt+DlGH9TzPDdxF71hK2QYfqp1yUicVnBSc1R2VLpm3UKJm
ycXfvFNoB8pB6y6OT10EYRbtK8Q2HHPluw8AuhT3jdWem2IrB6htkg+B1xXRLik3y1Zwmwp15m9s
zhtdQj4z3huoEuDa7cjn8eTHC/6h15grreRkpZdOiNH50aHBL1eYo2g55udtVL/k4pbWxzz7sbzc
bunc0vgmii8NP5+nXXjQBkQ/ss8fOLs28Tm+RdPFGLjCmXOuhzHHveMEc8+DhAGNm880n398IbMN
YUyCbJ1zb/iHmpm1KuNNhItF5KrSvZ0HRSKa6e6Jsouy4GQE11DESbjBA7FMskvgvBMPg4jAYhYL
AEc8UZji0UDxBDQKWLePm9ci249UOXUZE3YJ7SY4Mxiiy9WtXUK/XemU4z2GQsAc40FSOGv4vYad
n7/mNzEXj3BA+fiCRc3INB6fFcde7R9VbzO33HOTwDXBg8idzyAHEBtKSMxGJMy8rHIzCavIs+z5
F5CZiuqsm/tZFD7eI2vdjTekyoRQnKaRQwOJ74a+IE1dIl8kY1mYJGFTEqBNKNqTzlWVy28l/sfY
3pB3ZXZItXWA0VGUO2e+Gzp5Ygi3GaXrwLzBXM4svmcmwWDdi1+g6my5viLdXVoUtQWOnJQXnQrN
0Nf6uCn0O9mGi46PP04vSvNQCEac812Opvw3fxKG8qH098z/rL5DHeRbzxUtkCh75KQCoc7eR37G
RI1Lq8ffEGLzuoxevhDgqUsGjYf/4yvAUgELJJ9Ttudzi9gctTIbgEWPwHJv9J+lugI6TmUBMk8g
eLE/mtUR3yMqPmOB743tPlrF+Fhh8m1Wg7Adt6OAmqEAz4QZPcYopIYXvl4JDV9N+8AufkJ8mYmf
EGC96saSwdFRLgMIg1pwMA/wtet23xg/afg5fJTlGSO+Oa61BQZF/u4ZDn0hGOAOG3z+KR01FH0K
lZIlU5GJ2LK+0uY2jB8eJVw0oDmgeM3ond1y3XOwz9874sJ5tpcbImrPt2FgzWwuhvYQzZ0a/uX2
O+tpfEfGCwMu5UMpbrTZr3cIaOQrM7MhsYN0mQvzk6e75q4bc56fRzV9C8qr1f9Q5XsdPPy3UuAK
WTD9057ydNW7x7zP8Yj2rP8Unc0bkpRlfgvJTRicpiSnmvnhZ8kNWqmIBMxDYyGt56hS52XevTUr
h7vZSyk1Vy0FvLfzoguKu3nnY8QrzduSjOGidxNBqqgfQ3ovwz+F1TDaf4snZIZiTWxB4orXnOa7
CmQQHdoViZldSfsW27Z0AV9XhMtkBS46+ciBVhjKtIT1b4tTRWn1lRWv+XDVm28wX4v+IhOcCvsZ
Ux8pRLVM3YjOObuaGpNokWQVdLMtxRIS6FjgWCAtwPB+mhV3RPxnYGGdGssxfbpkfW0Op0D+KY2F
3LL2OVgdi4PvKaCa4ugaiS4nTGjhey8JfoJWALkCxUW411IZcXrffe9CyTCZ7DFwTGHHbTYSm+m8
WwjFXxV8WD2sYO7UDYNl5om3YUXGDNl8s+OlwySa8nK0kFrIBmx2MWq62DxwJor42ucoLNP4JyPv
yXWOruJYGzWDN3eINwIrScVpEHhiuWbzSe4xPkZDebZsIsJZr8LUHdEF/2IpRpyxIzM2FRXEJtMV
PobHNqvTZpBdMgJNBBi0laSLStupel9C+a4mrsl97xC/1+6BgDnc3+GKC0X7r5dh/qUBj8miY9yd
Z4G21zS2WGxK/dFJE3PbwFaHZ+I9x44e/s8SPoXkMwMuTga5th5E8HMuJfMa42uNeGncaC6AdOTn
iDGwb/AKPL85dLVfVIDszBP4iQy2ZhvViPur46pAkqRWT1VsHNR72vg594U4E63qNPedZfWu/+bw
YI2R1oRWqMpPCjhTQD0sJPKrVO6S6lfzjsyicqhA2Umdr+75rjV7LrfaKY0r6zepvILXZtmyChk/
MKgyzISZ5D+yC2zJ71YSAbtEpmDUw86HaKlRkPx1/zzx27R2gSJhcntnOkzkDT1MyFmLA9iZ5T9M
/WDKy9Z9QJEWcBvMRAN5C+SERGxHfqbhSlVORXvwfH4i0lQvf4Z46DOCkubNuCZyiwVUgFDVohzr
7LhX9a0i78yKkbqLKE5FL4vTnUmikt708K70tHb6PzZUYCN+7+hRjU+r+w61n75E9qf9tNRY0GDs
0eP+YnOv2QI9skswCpZ/wVUT1q1LJpQUV2CDOiTsmrg4PJq2dApmbAY7Ha8j97G8YWdqjP0IwJyC
H6se+rN2OurBle/UnFjJURpF5ALWzSEZlUX5yjixhsjno+tW5firo4hJmLKW7bmi6wd37kgmi9jk
u0pPXnpmmNlR5AXQKBqkUP2Afg3CYDWd511Y9NEIf0r5PfmbiAsRBiPHPROamHJjTJYRU9ZI4paO
A0j6SGpLXlVtsH2JIemuFo/5B3VQjKhEvNUdi5UCuvj/WDqv3caRLAw/EQHmcCtRonK0Zcs3hCNz
znz6/apnLxZYDGa6bYmsOuePTyWEQWZ/yEnwEBdVTNmq/TQLtysxDuQ08fbTKuakTismkLRD/bQi
uSYMNuDqZHGFyoZ5SnwbpUaEOd1OZcD6we4ktLC0G9cQznF74A/yIt/LbXdIP1IOkoWPN00jxms5
GZvmZWSl1dcA3I6xbxm+o4uouZ6No8PAV+EVNwfSdhcMZ0ur2gOumPwsuGKW6E8Z7HSRZcKG4U8n
pbiI5z0lpyOrXiq+/GIg54aXoPR5ljy+/OAu7mWhN4G7Uqet+PI7/60hBS0q2GTDAYSCEASQHWev
yqzsIV+jBajDtMNVbTpPeT5o5a2SXgriZrqdnz85FDTNU6MHaZ8kFzN6FK7sAGESWl9gp21LRlzK
p7PuSTYCyx4CUMBM4XrBQauVF+x4rpHuxdQVdjTb8DNb3NCIM6isYTybgYVrYU3iFy8Iuhkg6dFd
4vYzaOPWA5MWcwd4XNqU+uzlSePpTQYhK0g9BK1wQDlZPhrGeopTWnVRcxWILcvsnGV+wJgEMFZK
5t4HQ3WYmShGkl0OeOBvWBA4M2hISUEZfVPXlqcG+9J4kWN0D59V7fkMOy0IKH4seq1QEiYUeYSk
w4nHBkRRsrYfNm4gtfgxlWs1H4ls0g1mij51hSg1VfmOUEFXdrdMPWC7PvaQhukE11SQxlv+ChzR
dUbLzG4G03Vkbj/zm9UBtZJoqOvte5v8BVwLUAcGLQeXVgdzRaOKlym0Pios+hqGFGf6ErKooVtx
OrM/rwtp5zPy8kyWFDZlm2i6j859QpYY9lBp7AOXhCMAuyrCvL956XAi7CflUdfkUdffxVOrXo0S
aQhImjky5CMPNOZ0S0WemwOLyTaZEAlveZy746UOYYf8fQ9m1oMQ55aFMKUDK7uk/ocB7DgY4Peg
ptYupbGv21Hw6mAszn+pw8E+tVH8uzhMxQ/qfspNDaFDqbkyw9I5QIYoo1BXZXDcnKW82XpBqtGn
CiIvFecvTND05S3VZU56k9ssaWCekoeunKlcIo2BOcb+a8lGkMILFw5VsZtA+1DoFXTqj8ZfayLq
6t6g8KCBmlToeyT8BND9NhoJkC2K25jLAcDqqF60S3Vdph5D+moyjiHMfq2+8RJvKufUme814oyJ
1Nk4QD3OKzLZ/JDxxBsXrdAaoEj4k0xm+K8w/4SAaPQN04PkQylxuKTythn3DT+EsqSIJ/qsBGRn
7bWApateDqwSA/MC8JNuXqvhmzdZTl1s1apEv42g1l4762r4uScTzUKu7LLWGUZnWscIX8ZNSIgP
xi64OiuDdzg2FnEuqFXQ6BIU4Iarvl+h0apdgM7WG5y3mgYqqaEikduu2VgGn2TywRAZzZs5vBTG
Mcggo3g6NCYaAkxdq2y+AwTZtBwukrgkovCHHvR1lG/9T0NoKfct2DIfZ4zMD9mLbNFoHDwl9MVW
wG/ouxvsCctOyralKMvBj6IVMNukpqcwBMOKNSgrFoCUSBPfOQPJWn8QxaICmF/IpptdKppIROIl
h9Kf3VxgbvtkYr9nRVZIsY6ZDkdGQ6k72t2j5VclLZXTKFUUVmhnZUzSSgEAbCpp6fAWx+Uhn9Ga
fKvhCj25VJ9iHCESN2c63gzMDmVRL75/6+YCMcuf9UxxgPTFY3KOCc605B4ivLJRb5jdTpzWarzm
OlpQBi9hKsGh7vxpRA0RdcmwHkz52vF/CvlVoENKPTFZ1WunUOmp4ybgp5PDpcKlEGNRKg5WDwh4
HXIZWnM9qSDRhEP+5tYz61fNOvC0/CKOgpCmLXtTL5HaOOt+2qmEWIRXNXLl8CQgNjwWQh+DMnKj
0Ozt2qso88AdQ/7R5PbTvrLeGyBgKtCcIN2JEg87fzg5igS+fCRN/i1EiSxcH/lRta9msS3Sm1rn
y065JZYFcY3+BNH8oJV7Aj2XLELhWfdIKCYcqT3wK7GprDr1mHEENsyTavqnpZ8+sRo/FVea+B4Y
wpeY2abyXVH4MDOCV1yFEb04i3OjLe5OdRAfbJl41pPnTVwBaXfN5Gurnsp6cC173oZlsbVmmapR
h+iQmnevWA/cXYu/ObFWfk4IAGUfrYsiUIhO9Z9pNa5jNKA4SOffGhWZZWyb4D3QXmoEz0nbIUd+
ytoHorN/Hx24EopXRyazdNqyt2nFZ4U5hQQLCWQ6Ikk5BlsarbepvUaYjGinsMxl7vHqla9d/ysh
EJo0xqV2XZSPYdWtEsA3vCRkZ0GXnstSXozmTQfXKJ3zIPpS3+LgL+8499GRcEZn4yPnZU/Jwhxr
TKIzUnfqTvJVZb8WzU6Jr2H/p+GKL4KWTAmSe5TWbemJwy+yRMukRR4ILeVtJumLZHbDQ2rtgSD1
dTrj6chhywov7w49edXsEdyPkk2KngtdAyTerAj/oMP4r2rWprwh0cxmmeuWYfxa5T9m+BKk7xNO
hRn8qB9eYkq6w+nK+OD8KvKHPJ1qdArlK/lAqAU3NuGuf3rgRe+dff3B0qPdA+tKUg9mj1Mz3Yrk
SjClTjtdBxsaoS/vG5nuFjCFxY/BdEdX85Q/uAAUaQfcx2GxhozDlru33YqgMV5i1s2EnlOq9+QP
xz778T1tzhrEO7ZlzC5sZzJCrLvv44xXPeoh1XpL6esKlTxC1UTfWvzqHTZYZ3w3VBwJUGDi8Zps
Y6eTbWbS09lj8vi38bbMpLmQQhpoJqismWTE1ORZncHgBv+lhoUun7p0FJiVQ3Mr8ou4uOBiW5Tz
mWYKpJhCLiSp6yAkE4bU0Ks4wSz/Qxa9VHgmhd0DkQZrhsVwZeJJrzkC0/inHq9iIB4zAMS6B3pI
cAE/4WKd33L5Optk46xKJqYZJcPJQfpg7gP4tUr/qeaLlT9yzI+VTOI5L33PCZgz9WDxBiBlJl/a
hKiSonVUcTPZ6C74WgiTRibDdqJmQEl7lJO1urNwR8EsdD9284T0dzC+L5jygP+bsl9+2pw5R4Kq
Fm11mL7AbC2d4bd+q7Em6NpiQq5mhvCDVeZOkGliiTSbv5DfeG7ggCiEC+YtGVRY4NDGcLl24wVb
aHrTOhwdqDvRBpJ2y8BJHoMFIWw8a+hbcQj2FeYyxNhU4xBJFW8d9TG781qtLvQzkX7Dw1B9V+W3
mm1C7W7zk5TAt/gb/frYa0esgdxuvCtIQRH+qOWWRTDONm3zPWOj7CFvyQLUvh3cyGb9MVBmEW0M
6t5cqgx1tqBFjmh3TUHeiLCIsuP/TrMRVGQsmpWEWS/aQcUlI2rLjmFIealsWiQuwYqGOEo45fpT
IeAlbf4RqUaxM11p2cEUrHS3JImoBqfmj12RQwZ+kKDeIjEPs86CUDOkNww5uJPBVUdmkq2BrCor
djKW4OTYNJdE2Q3DgTBg8pJeScahXvY6cqxW5dJiYbEZ0B1chIzyhYLctcMQBomugHcf5mY9Dq/Y
+BcpbH7Y4sWFhlhHiPP1pUXT1Drj7/11VuE6DJ5iEWILivON5hkrnZbC+NBIa3pjE5ttmriSdQiA
B2QEISp3MI8cW7Blhb0qwudDBX5mP2Hba6NHVb5l6Tu4YU68PMuusuLiM/H7gsooNb9KBddkMruQ
tNdDiAr98sBwkdbfr4Tuq/kK7HRgD/vsh89M+3OIdJtW6pl6pKrbSN1vA4kXGx/8JivCpdwDtPjd
Dm6AL25ovav2hix3MklX8hsohiHRhPtH1s1yUJNFdQ/5PqqIviZylP/i/kdGTA8GlGn3yrx0DN58
IjQQbMdbpq841ACN1qO8KdqNXF+JjSNd82UC/BCzoqMeyeddJs0d0Qh3o4nvitxc+dXQLoB/MTMQ
mlxyeQlPlkMUROHnZ84OvtLNb7ZXkKlwXKXAZdEp+GuhaGdp5EvBSIamIZ3es27dO48wfoThX2ve
peGW+4dJZjQ8E+S/rox9qR66DPsl4xcZSDXQu8nG2cHpSPA7+qpUKIlzC+61YSNNXplcTP2syreh
ITXoUoZ/mkO737aodiLo+KuqPGK7MNZtGGNdOFo13toZJ3e5texbO9N/PBtLPz1N/Y10Edt+K62D
RsofhCe0EhbL+VGaL85ImenCMF6oSgUL3BvD5wRwX6kXK9uJX5x5bMivQspHgm+pn2oNUOGmcDyP
4Y8KlUoDR+qs/JKcBHiJJc5wG5Vr97DzF6n97Ff1KgMyTfoJJaUoq2Vl5zmNCGxNZmLh9OM8Ejru
Eg/T8mwHi27wnOQIR+3iRUSHNJKu7YqJMWExA24ZSkCK85hu0EjxlBvRRaDxdO+K4U8LT2o3Ybuq
VxE2eX2vqmcnwhGw04iIAeFsb8THAvLeY9CJWX3hc3Al+Ggm/N+5PafRj0rMUy/9Of0GobTQROcA
Nvbw42cgzMbHCNyPFlAfSZvhovCND6d/KkdDXzioZhziBY8yaa1IWqSPJBdvyXLmrWbadIHlkDJQ
pr0S1H2HpwsJVSz9pUwHYLNLy/kpVg2NDJ1OOvOxlCUxu6AoVTkwRCzeego/6TLjkGpoJiGFL3nV
7Hcgkkh5i57TtKYFNCheY9LQ4++B+B9H2+BOXGGSI4H0F5VGsy43BVIx4x3sCl1Y4zCbhsccboxx
h1yzpj4iROWFGQnf0JFEcYOb8on/R6bGUDGRbWPn6Zef8fwTz7+8f67T7AOgT7XbAPUuFe7kdYkN
jBEAH6kIbU83AvPkFUo/ZOPYYy1nK4avSwjp9SotXYZM14EQkyr+kvwVJIlbNX2pao7MAt1zeo66
bWEcKgJYKJKatSs/nnK0kMijOaBUXYZRVwZ6bGB+SwgakAiz2qswE1xoVFGA4D10mCoj/nTsr6Fn
bMY8U6zIxM1sMgkWc39Eitkbz7zlqpYfpEUtYlGSGIq7S1G9oT4SIoBUcZ97yOf1bbWJPWj29mhp
9aVRXnlcYPZjbSdE/IZzuijlpZTPcvoBiYT4XOLItpL9AHxfS3+TzPQjYY3kYlHQGVf2iyVtyfbE
EY3ZeD9oNsroHoHxt27shuQ6Fss6oVAX4TNGq7H4TI8pc7O/bIl1SG/iCJjit94/Nua7U28NBzOk
qysrAmzAxPnd8vpSvdj6DwBHwtHT8RShbkFRujTSHauCcKB5UNzOk3/di0gJ7NHxFumxUjUycLYJ
foOCxwhAgJxuiZb2cCat18g8a8uiX6wRHWd/enFR/3yOWmePVHKisAWKS1PYkxyaDn+bdK9Fq6Dw
YFiC4pEh8J9HDvSK6RjEF2kq/QIBiLb17UM35DW2Zpy9unEmySf0Ym/GQ98ifUOcjsjEhWKIVUhu
le67GtBSvuUMfdqI0mxYEwipgMHxiQbs9jepfyCs4CZ8QRvpatqH03EvqFyTi8b4GiK+4Ay0WFqL
CWNKDhBObvcjIw0UMMb0bfE1dT52bdhLxtmEjxxs38WTnqyZgbxW/22BAQTmyfWBA72BECdMFBYT
BXqobmz/te4/nfwnAZc3wEfpLZ05B9A6t1tqPxdBuZ2Gv04nHx0VABkvyZV4rpCJgsGiR80wow7G
1aMTii+3YJFB7Q3qNiLe0r4m6pdiX8wMXzFx+nYNAuzTVRWBXiunQH5z6r/OXnSbaTOMB8J1Etkb
5mPv9rAXN1l8tcx0PYEGcr6RMSDndDDgJ3cB9qlMpP1E+4t+INUEdaP755lhMb1P2DICYAV7bfer
tH0TPpcgQ+EfgA8cR35qkKFZQgh3og0aM8e2t/Zpta/iWxy89wMcgbnSiBjjs/aDQzsgTglX4N/Y
XFYM/kwfMTGMnFTDvjb/2UJ8DiYIMOD7ew7bjGyKa4DPHO3I0dkOG4R6abyS+PT8S8KzLh/j4Y0l
0C5WkkkAB6ggmEsxwa2lW8tco6ZCVA1qoSnEknMVSt0DZH1pVpt2VWFp3MPz9RiTE9YhooZbxA5B
zQlWKG54RRjftfsUdpSeIm6EUN6P00VIHGPuuLCV3CT7g4YP2x259yRegKsW+VZF4NyR4MKuGzlY
bIjEzJGio6aprb1sbWgdHuNc6JMJVWvnbWN7ZkCpULaMpCNXSpq9qdENAB5ZPNslbsWMeWcRVXe7
RUBIxnJDETFk/bRNx/csOpfSrQuffXqKeTea+QDC0WyGTUNpEPdOkboovfrqSDMqt7yXa782q0zR
frYDfGS9T8kjYopvNmavrszmaHX8ctXal/ac3VDkPJup58jrd0KPKZ4GSx8P4OyLkPJXQveV1TA8
BuCuoUeuEZxFloVmnhyTWLhdQl4eQZqTn7mW+kzhEA1OwJHsgYKLuly8tdOH2rzra8dDKCVEK2Tz
A3SisQIij5X9ZOz6Gv2ima0M/nrstPDKYKPXmi17rgLMl5tg2AF/WNIJrzEgF48cSRVxQ5Q4cqr2
UD/wYBF0WLeoiSkyPDUdkVgcXN784C4Sw48JOl0gUpTrEFLgl8ELl3LxFm/5r2o3/ClzgyJBGFcE
ZFhqHKQ/rZsZwuT4I0xMRP5nx6m/RN1b2n+TGYh5gFL1lvcMXWUj+wup/Yjb13HW+MSPfrtjjq+v
5GUPXHaU+9WMDSXkf7L4CzXUeByLnuoFoLcjO1iQvQWcNwxuSNxJqXiNXbgHpJH9JTfxrUqbqFkU
IGDsRPGdoZGc0xj/ov1o2dOHF7EBD/1Fsy4YAkXJS+jpxm+b7lKwFYWNQuzVGRYoyDSiRvwJAhdZ
S+4/QoUTYt7RXBviLWo/Kmy4mjdikOfu5dcIgSezjahZVfnlWLgKIuovYbmax1UgWO4Fb+CK6rNI
sB/6nXoPofHo0++qYigPTzzmg8I024+LsaEfl3o39DEyAbI/srFhd5pqNrXB7ZwNY8LYvOKc5Hjm
BUBERn6dG0nLsIQn52vERll2lZfaB/5EtEMKgZQAWfan3R4dXciYfHfSLmw4MgwinitmDQEKBuHB
4SEQoyGpjm5dc0kQP0JLLkkzN3IESSA5Zd19/GhTj19fj28MDWqz5X2uiqfEctnXX1V8EPwU1ZW8
JOOCwSAL9zxfYrdWu1NiWoBFfFz+b/RFt4mQYEkT10d5HXX6wP2QQu5d013s4Q+LgoRII568MPFe
A8sTfsq5+VDJESKItGO+t9F7MzQ15l+v5YvUIvKAXUi4ABh2KS2r85tqcwARIdxETyHg+jSjbEmu
duacw2RnZ8+RqbspY7QNeAHTN4E65JDFfBJGjBk1cLWKSLyhg0P8lnkcuLiqO+AxTv40eqNeZzE4
CfcYVgXumgi3lfKsub2anDUkuOoGYU4kVQWYy8XIKSgwJJB6uYuxBas9sMotrl5V9VWqDoq9n9Fc
aqrLWJWlHzkT98zTnxm3EhKoyJ/wzaa5kR0GZ9lNuZ0YRBEZlB8w/Ma22yjdpnD2wGI5Eimw1P5H
q4AODIqE4MZmBSRFjNlheYpKVgBFxwxcY41lLe8eptvRs2jzzFRJt6IEZDGbz8z+LMePHOJsARfR
gB9PrpVbaEJgiTW+E07P7GiaeJGGozjlOfKEWbjgGpomWgx3zDDEJNHro67jkTNlx5nT6L+YNoVn
ZlR1t75G42+HTJLXlcijqLxzRi+1xsLL5jBX3bBpYPzL5j/xlqAiTexfgyZ7iUiZlofbJvUHvXTN
xD7gMl8mwz6s98wJU4tMqQe8A88SYa+TyNVb+a7E7AYwnipXsaUn1EYTu7CMQOMDRATlRBe8iEVG
zYH/Y8k/FgiJ+FL7Bz8iE6P/xa0MTzO1u88G76E3IjoBVvE7AJRNbO5lHoiJKw1JhYbLSXMg/+or
b3J0MRCBK1vm5QHjIOoo4uXNQxHB+dzEnBOD6LwIoaf+NpKd1+QbW9/p7K+o+BF1ErAXu8hZDA/w
qELkybAyBl5XXAiTb5X1HH1HDs4+DprqhA5FxnqEUDsvvNneQ2sOPQ12YtQVwrdQ2oiljNkLBAEz
IqvxntbAZDoD/cNy5R5UQSe7Suc+m/eCQBINObm6DJ13qcY4QSyDjMrRGBFDjiHPBXUBMo//JbZe
OhLmop9Q+fJt0tPX8bohqB623xWIhhqduvFdCkBpmUGQNQ/w4k+OUiFL5knFGimOOMlaPUw6Blr+
kQitix4xFREmqFto3E3zrL/JuAMUbZ8RIhWTBlSWt5BnMz7i5K4kbCzbtt47lUmYVLfKJs/W3Sq+
mNEePJHs5MWwtpbAS/xcsK/3Mb/H/NZqKC9p5BqszNVjEVy6jYKTCWC2/GR4NJBvWOvOeokJ0QEm
MEEgyXdg/CAVp12r5k3K/maDzTtbkfJCKMVC4+geCw/KU8QXRP+8yTPe1cMwbZ1ZQ/REzMi1g3Fj
uQDFXvXdLhb1CyZn9MWWLrL57kP8O2dIAQpTnHE3cJxN8hKKvs1OpgwnP+853wIDsZsszIwxm/c/
LsKiN/bToVcrGMC5iaEpPb856dysLG0i1dBVypMUA1Mo2SrTCSoCysPCjDKER+O1dqRNOlAUNB9i
RNwRFxzRbuGCPTkIb22DNZomA1U96MWZVYtYOy5SFQ3vWUYdlG8JJhCPmA63D1VZ9hywRresrVUM
TkM3rBTjI4QE2OkeRcPx1vieDH9dks4Rg4XExKulEBPZTRZAL+fvUN9lIL4QYeWNmK9AYoZJfnjc
5fIcOOfEf23Cr6Kntt1en/QerwAAlXHJQVmSkjIEfpZu5n/jd4PZTd0bqFEbOgAadtYKBTjbPfa+
SjsYfGm4aUsPL9HkIdvuxi9xsLbUOoTVOZdwfdBZkTMiFkjXaHc54Lk1SRUoq59Ee1TYjx/m8FZZ
6LYJ3dDmpw9lZuQ/mgU3rc7uSW2VhTV9iEW1tIx1rV4deQe+YXnJFr6jXerr0rGXzKXGuB3Hp4ht
SxN2RCTl9podANETL9xjyB8+HsvMZHVT+Gu1dB2SlCAx66qbcFjlhHmbwbJidsvbD9WyCBbjV/Q5
fNeD7OIKHJmC2O1HM0NWQrB3u8tZTKj84A/l7n7lcYNfEnFe2vA0lHfCeXjrKEdl7xNStO4Gcr1g
yeOAMEjx4ldpmDBa8FWLV8EmpGb8+IeIZvdYoozrKyMCfDqa1k6bnqhMK3uL09+w7kGWLaYA2E/s
hNlnEH1rAtkNHiESyK5x8ORDf2fnrLt25aKhT6AgwUL80fhcsBzozUsyoR5jFpxawloi1Cvvjn63
WJxM60XofJ3srMvPgfwj6jArkkuJGVbWWn+khk5SPHijyPxOOdOmSIdffiVIFy1LttV6Ru/qzfzB
UK+T1t9ENASxWw8BxdjooykwWwosCQRFYlxT5HfeQzGTAWCg++B+IhiM2rESEypNm0taPUiq+yjV
P9JF/PrQNNRw+ps5/8wgnAyt578BxgA6RNJOWc0NjIxhsRM+0m1Pb2BB986HitQgMr7N+MOvrtOE
ipfxqmNOlr3eAU6hkw3/zVvEvlgNJA0vID47l+hQ2JuZI0EPT5XJV1++TcVnSetbjA5Rbcuz0j8G
wY9sxOmowO+EA3JY6w8YBTclapBo0Xwl+Pp94mL9tF1NKsUEuJF6TtZ9P6DnZ9Y6vVl+6moIPfi3
uFEQw16Vcl/LyxIsxgo20o9fMcHQS+a7wDGjV9TbXKJ/OvjOY4eZGJEUgv5u07gOwOhR0GAOOQlt
eSn0X2WkUY1OMb33QnZ0f4Z1rF4S21Mven9t9XORS4vvgjCqbit8TCrZ3s4boN2iKc685ZZ6Neue
yDwwlLtZ7kYJ3ZfbNrus+6yIa8uygu+J8HB0k5TKFcJMvpKFJHZvdK8YPoSHefcGty48/Dqe5nGB
BBAqOdA/YCaI23WE+WoH6arz/Zfjd4Ui2Je+lXwjAGDA/zC5T2vNC5iwXqjxEvR1HP5GwyV19r03
xPg7zQqDDZvQordW4ENNshk5ZWOTUd+LlKvqXPT8xMqjIW9BwEzEAqoPncc3sn0ubZAupI4I5qGC
yKi2yQjk0PVnEQfGxB2dVYK9aM9M0Hngi0JGk3z0C+JHvoD0/MqtpjV+HjKBLprJ4lr/5tp70YLv
yt16kqJVhMMPQRsREQxnDBx87x3Os1pEh5d3ia1DlveaquDYp1TXecgt6f576QsUnhCZqLkFxTft
lPxVfIRLC1camZ+gau0Jlog/81FmPwjgkBjQuiSRJXUOUDLwMDH7NndWcEFA++1F8KcBwMkYHZz0
u5xf/o/3hdiuRZlw7BFWKCVfprYN6I8quRSUJ6NyvJ08azqBmIqS9tkLTa9JL7nuLDXjQLZcN4Nx
MVp5Idup0rRrpx9cMyXLQr1gbwP0zgDEhDZIMEd9xmd+QWtfSD5zI/qraGcL6JebuRsavr0XyT5I
6Ym0C1hPYXbGe63vK+WuIj6dgQrrsl3FCIJUnpBgFZMexLPLCtbxDvxjCIe1qI+y3ZLgKgkxaok7
s63EgrRkiWYGgjaIhfRc+iYsF0E8GxBscIZMz7KZ9pNTeiWAPyUjJIHoHO5CxweeoyaklrBycB4L
A1YDh8UEjJpC4wKMr9niygih0X4TfZMSwxXeJxZyTtTpJEHx+Yq5EqyF2jVXqlzG1VVR7AUuTUsl
8FLqf6kVL/zvOL+RjgsrRJJGyg9SZe9K9aqw1zUUCMzCEsbFnRK1BeOa4x48qPzB9qklsVorPgrM
meUBRncsfo0GI6cHa9L489rPPhIZLyNLHyydxRutzSI7k7IwE2sxYVD9SOAhalKFMKy24OY1WViR
r6hcPP8EmKCZ4RtLOGc5pwSJXKMlL1WdWYymnQROJ3A+y+I7Yohs9q15zDwCvPIt9Xjr3iKIzxNc
HFAMBc5QyvDOLAUT4T05TyhSQWUtnDmG5GXadm6PuN7xCcOvlUfis/CAmMUqF1HPRCIcJBOpzbqr
CDHYpfg9ZOMW4gAi7RRBqbPsR4dF91aRmgFhCpTWWFtyqDDlr5pp393xjdqsYal1IbZ94Xd70CUD
E5LNWbOJkW1Jv83QbMIyWdIzBq6DohyPBlaH4sbB0qkvkfmep/ZW5QuMIcp5OIELva486DIwgeHp
PAEW6ifVfkRYVRyI5xtndxJlC83iPNm8zsuxv4UhUcxfNmnaeaO6VHqtKpXTjroD2eSAeZ+aDbhT
ZFOLrWKuxylefMv2WR7oB0fm7Sb2e80w3HU8Y9qB9Ll1BXbHeLjOKWtd8V6une4Rl3cqKUjCa5cl
iZ5zDA9D1s2mzI+DI6EfBeUknKviaCTOeevIr/M/FZe4UXTnDFU0+ciIOFQFM46w1BLJqeo+wBFL
YzvVdNeIiFS7xo2LdRoniHys440mWzxgPwkroETqTH02x/cmJ1nuHV5bihFk63+5RrUNACTwVBS8
D+VJ/QzLDXEbxLdzDbCLFETjrRspBAg7YORZ+P3+iUzgK5ovUIYTxHnD0ehEsHXNdSrPdvI62D9x
/z3I84ZyAIa1MkXmZd2MgHNAIZbpJHceW3bmM5hTH6LjCECy8t8F0/P9+dyOkssDQcJA3GgiVdNt
Y2Xl2yHOomu3ZtrzLyjBUw3Impke4kHtfzPiXcL8q4ieEiFw9ScQKclxBvXFJWjC1Vr8TPaJRLVQ
+TPocHXusTy70fhhkH3eHiXnz+iOqrlT8QT4D0e7a9IfD+qc3+IE0c/WxnV7VtUVRkINf7jqWkOw
1VKGAFSIlOm6BI5E+VmznoHCG46KSJ520ipeV7HHIikuVLHV8ZOjB1tJ/n1GuNH0eLLQ6xuCbm/f
ZWktTBKqtIPbV0FqlITw3rN0xexbKiMU+numHmQLoQ+RGvtyHDh+oYUQKNE0Acu7RU4XLYunCiXZ
hVSDLmwYk5pAhg+ZBvvB04iGzKIfRcOIrtzMuoMwwwU1vYywRLM3bioPcUa54UE0twO8fhS/CuBs
YhiNoD0t1mt5Rkark1LWrkukwUT5tilgR8RwabYg769kPC8j5TTIgFCAjM5IwsHd4iYoeFRSvHPc
kohpGMsZt8B6nO204YwWO5CWr3FGi2DNBqSE6bXccSf00QaQPpnfmoYwyWOuXdPs3pElEB1w30jV
2uBxh85ZOR5buViNCLNnkmjKe8bGTLkPxrlPPU/Q6m1K1m2FhxIOyCWEArn6SP4mS10TvxLuMhZ/
I6iIxZ4hnCqtCtqXuTb9OQrvn4HWT9s2+2za1PSxEfvT2pzd8CZ++5U13715C5fBZpx/wpAOFdwH
ycoxPjNUtPXLv5y7PfrATlxAjJ2256fMHntEDBQ/AET+huxqNl2X3alhqbL1TVK+h+NNmQvevF3F
wxf3ByV4n8Oj/a47W3kOD6Zar5yJSqy3hoxbQVDDJHPQirhEuUFNaZ4kB2GtSHLjQx5E8JMQcMJp
0SDFGEkyZ/CZ0V5WZ8w3ncl0zrdDhV4MQRGuYWsN6jTBshNGC6L2SBXA/Y8Xpp8uPSr+AkasrDcg
Roa61uF3sq6mM7ugWBHks9m8kgvarfjKyupiYNAiLd06dOjPVT7RjCVe7l9kYhEiFH5Te0TvuuxZ
R/2L2F5IRxbyZrv3BNtSUwpZGzyH3P+1UgITDYsEEX6DUteBk00kXkzinoAD5zUfFVkEerPVqSgs
fmqd2AwJ4RXX18wjoVm8l6FOS7q0+QbhBmZeEQH5X0yObn0JHV1LAQd6EnDopL0nDEuBoS3Y8olY
XTYaBuEAExG5IN2IAIM1hLKEtn9qKIbGq0ZgeECxxzA+auL7SxzBW+1REDwW3w0VHG66qOVVYQcv
GRWSj5nIQDS+zJ1ouOvHTM8Ocw44tcaZ7sQbvV6N7UUXRIQYEO3nhb9MI1Fx30Piqk+HlwzHnLIR
xEHCBUb8o208KISEb97D57FXHSubunm3Ii9UIBe+zlbLUqdNL6m+h3yQabZ4Ccrnv8NHnlB7HgKe
JEckPLA+800RL5jqazUGBCVgcdj6txpH/jqX96huO/mad9vJWvst2ZKbyuePc8kDAGXS0p1vJZ5R
nkp2kVGTUT+vgV9n8rLyQ8/nGeIFxB7C0q248ndKqiAZXiR8H4VkQxEB9aGBls9/cdKTNR538rAm
eFfEvSDORKERlvREvgVMMP61nqhZ3WRIUarN/Ao+Q3/S6IK+cx6xyMXhuePVa5Iva/iOYrfHuNUA
O7zU4VE2b035zCv0Up4IORzWTGsd3FPVDETxEUlWeYW9Jq+qKhGdr33/CBgyJB+a8FpHMM2YbzWZ
Q+7PGG/zQNyGBKn3pUF+KBhDt4m1FZz2mgjUdHQbtWZkALwOj1PzYmPWIEudxlOfx4RghpQUiV3A
g6gfG67BFTmd4SfgUAoRQAUHliFk+hx6OnSuiLgpd5hkovalUU6T/rBIq8Dbhzo08b2AF7YHytsW
5W4ed3n00Kd0Y+ofhfrK06kq2KtQcooNdkYqVHG3W7hSSKkZ5w2xt8SVnOGeuE3FyjXjhRmWtIYs
JvWrVvB1rbvy6tDaHKn3UflU0Zo0vNtR585mtHTs58QgmFCatPH9XRse/0fdeS3HbmVp+lUU53qg
hjcdXXWR3jsmk+YGkUyS8N7j6efbp9TVUlVXTVfMzUyEpDhHZGYCSGDvtf71G01/U7wz9q+yu8n1
fWxuwnhvBjfHukJga/CoeBuVNWRk33+KwPEV6+TxBGgbbuvcefKBVTxAUePBrGgo91K9Myid8ZOQ
3TVi5mIkQ2tQFqkH9UgfgERhXUqvNtGpPerEBUCXjudRSdjtTKchiqHL6Nqtl07juJb0VxUyTAxy
JUugtPFbn91yuq1si2la1Ij6ovW9OePnafncQxeWu08uqNSQIrFNoSPJmNeXZEHYAU5g2dWXv8nr
xsKxMjetv3KLeaZPcareYAsZw+7LYHCa8snF5LZeC+KXax6D7jBCNDGWaXYflPlgXzOdSnzGJsuE
y643trKTnzDCVKs3Lbiq2fOIFRcDFmkZ6PMY72H4snM+gGK38TApfwOHGmMC/Bp3mfFdJyDJA/R8
p/1wfZ6E+RgT0PFmY0tgzuRk0ZmIEjjOokXbh5UDCFfYXfzy1KOdgqnZwqShjcRs2Bx2PaHVJZYj
AKtSg5AewVV4wt7Aa3q0tHPHelViSq69H6HYQiOR4aFhI1307rr6HXKsHQI82foAaiEiZyGe+dzC
w+8Uw1ACbJzb2jqRnwmKHOoTxs+VsQfGGs0TGYogsGip8Lr/Sdz2v+OOh3nEDPaeDZ8xDZ+ZEJUh
X6DPwqVp9qlbT2eV9IpREiqRNLvI+Jwkt8b6HLkLJCr4RFAYu2f4CUFApaNsCEqO1Jug1NlYqz7z
keRw4rHMUI6ZAEN6TFjydo7F+sztjmJskWjJNFS/RE5IqNwG/wqXWvOg5+ICsG+VYxkDi+z1eiPV
VNoCq8s+E8QtFPqmtWJxECOtJsCw89nBE5VLrYyvST1xqo6gIAY0rN++z2bgAO3aO7fekkPDt6U3
S9HUq9eDn+ARgNs/7xhpO54cLFFcvBqPwucKS6xaTBriYlIBkMWVMa3ZVkLjAMLTY3qkdG9JaExi
YYzhfbP94fPTh2STJDesP70xIKPhYMbnWH7VR0y++mu4kTi5bpORYMsQuySkfUd55RenASyrpsnN
zE+H4qrzDj9vHKC/eqt4APk88sRdXmOo6L37lXJaHRb2YsBdSzcG9wWcabuA2kJHDs7aqpNeaQEa
MK94ShZlvy9S0qQWdHEsVw2l1U+Yr5k14B4JZngY4WK2s42YbjCrd/M1Qw+yUcf8VHbw+dkJ4V5H
8TvarySGjL0kc8fVxZdVeDsdD4gA7bdY7zxGSVw91TwqykqlY0MnjeikxNOAhWOvyl8CCMYYrgxf
NfvA2lZhIorHr/OuIqWssldfAn7HpL1/xDpCQ4zf/FUJXO1s9fbV5siUVzGatMTaaRx9a2rQV5vb
hGoN+XO16VTWO6G4PHCbjNGa6RILGyYiVDSk5QLmDFhpkmcDSRGP4RuCNsw+FRydbJYcB7Q63Sjy
lgue9Tfy06AC+Vz11xAuPNX9Xu/uY79VSuIa5xSAtgwQR9wDo76y472776LDzXQJyOMWsBcZkG0i
CoZ+a2CqvRt7eAqUz0CbACUOJMOVtfZ55NqnLP4ylKe+neN74nyBvFrZV5Edo+DSm9uhWdb1DqZ9
B2ewggMm7Xv96gCDEhBXXXUeCzS54bciAwBmwE7VbUyf3IfRzeyASfvO9k8gJm26iqlpGkCTgKSg
7EGMLWPqmD6KOZCuQ0nEV5rBRouPFcxGbAeSdUjoYOwv1ARO5iYkvUQ51wNw0WJMl4gOGgkKDs6B
UKa05xRyePXURqcgfBugjlQRgMPYTkrjUEuQgq4ptAcM/TIGlE8i6wWYR6ovxbAVZu0UPT0BRRum
fpY1s0um4sfAu7jyrS4+Ku0SqJ9SgFc6RPt8G9F9LfhIPzxJ6PXKdj62K09fFRaPbYRb/N5NsW15
jgsYk8g0wazbNQ8knmFMwLEsxr52qF57CvoSU5ZmiToDebw3rcWBmK2/KbGxsOVLi00Oi9EAOnNw
cxyR1yZZ3Xw//aRGM7EQyb61269Sgh2BiBhBAsIg3lV3LikP8j4I4I4SU2KtLPUaSi8Oyz9Ws4Ju
uFZA9aqeh6ZbDoRpVN96mC9K5iXmsGLOkaA67DAHWqnutc/mjUzmzjLqJMx69lbwNcKHa/NFP3Ab
TPN8Sv2HliiP16y+pvPhMpkMn+14QVCLWWyIrV/U7MUBLgL4MEK3hQyWY2oQ3AvcbhDud8U+aJa6
Sbe4Q4xqJpe+SlBpCareIvUXOd25RZ08PNfJo1PZiC2DrklYQzHrp9oKiSAHfc32VvtkomCvyg9J
m9u94GlCdinxvDDbk6nCpAkPhc6tZaP3RBi1UzAHiHBcRvuItBrrKR46Fy58C6VeX+OjSfugk+vQ
QpBECoKti5g6JkdJCslg3PVMSBq0wkH7XHP4o4GOc4ZvVfscRgShAgVWWPSN1rLFQbtYtv0GMy4v
XETWpXGofKgvFJQlqABbPMR8yJiIWow99r2JtdRwfmjbnaRd8+YjMTAMfe6qjTTEdOevDAxD1DHs
T/EBImyt7Q34NdaFGAIGJB1rJ87jScCtRk2yJchFHx5lvrNBmEsu1rLrt9q4z/vjID0kker9EdsL
8Hsy6Ed5pYd3uDqWjLEJMm48XI/OsMxYH1NEBhoCbudWVE/DNkhfO0ALMGoZ9J0byqy/8YQ0MdYs
52yg8DdAjGKc5IcXPhTkAyPcQKZ17L7t7BU5aQMC5n+4Djf6JsYgQ4fptchN3gkfDQrL8EB+psW0
I+yOVn/ui+esu6U8MVWOs9HwIVm4MKK/j4NHks9xrLX4zvyNW68kFWjGetjmxQBWhEdOywB9hnjZ
nEZ2pvqXsbkbGLcoypXEg9raZuPW0TZ6Wk3hycrVbAp5iCgZGfK9gHwxmDfsI8Y13A0plAuCXmpI
Eocco14PuC6nwTP1Wyc/jemDuD1R5XTaSmJzEraCIbIc5tclY1FOifF76l2H6Nm0PsQjCxYbvggd
NfGP04J+hWERWLtRXkpjq6hngr9GsUagkbGyRRC8NVCtEnb4hu4/9sFFgzdRhaI6oPnF48xrYFx8
u7TZuFwoh9Z7SYav2AxnXQDI0tuE7h0NHuJs3mOoFSeYgJ9yA4tiu3wahgvJrgkBHtEH3wB+2gQ5
dMxpehorVHGwQvAMhblpLmOMtnkVDzZ0fca1+DTkNmG6645YYwrSyPtwoOJRjUJ353alIeJLKVX8
YSwX2POJi06oG9UzU46Ec2oM5s6GiJS4V+4ZZ96kYrVbR85zgdMWLjLqZ5necsYUFnRa+UrfmGMC
yWQ9W3OD5/oLRx8HW1LQeU6L/oiPdI3w0HtLiABzcVFmin11PJTvqATOGmpzzG/FFCV8VN0Xl7Hp
Tpa9DZJn2VkCilJt2sElUU9cKlvaA5D6HsYe+9TB1XqPHFNaZMW5AOt1u20jHUH1BtAnu5ynrbuQ
qgsWvw29VXZgKSYYGxwYsnBZiXELYmdx43jIAlkDtE+WQTpsj5jUYFYZmKYWk0bNt21yH4EkkSR5
q7HDXmEXGDcFOKVhwNBhzoMmzmIHwzXt4EdYCrxK5ibxMsAQGhhMfTUmDQyG5pwRHq1S/dy123E5
hhs+Ou6fRfXFCeJBIbxOGOkVGO2vVf1UEpbcfinDzpVuuXUcnF2V78z2zBABU9RoOAXqlxHVPIHn
srqE1UWVb3l6irtZBE6VQmmc8Yx4PRkR34p7M5Nrx3bnL6Vxhcl8mb9kUUvbxVjLw7wXEUnNDFB7
trPLYJ9yEP8wOatgkPB49Q8f76cRDTWwPD777+24jkZISyu6H3Q7mfwUFgeRyWuQNDeCq1FVwWbG
ZVmBvdziN7pqrGcDHi9XmeU0TjZyf1KVAwE/Xvisu+PSyfOFGoWE6R47qOsaCFpIpcBn8Ds+jmJd
AfqoshUFm8y4x4k1dTv7oFY9neFGwRxbWxvFu4aFvaNLa6sBmbfOBbPvHLEcux+dF1wXonpZSZjy
dt+tdMG4S/ePAzQTZL7zonzKu3gm1TaD72YNzGq2n5j3Qb6K2kUDNl5j/rWMMFySyhoK02eff+Ya
vhCLWtvGKOiGASnWtw4RIPW+YOVLLtL79zZ/a2pwYE4dSPZI4W4w1YIpFy0d/1XGn08FHaaYnI/p
ogx3NY5bNo82NqOWSWN99uhKhykDih6fZH0tKzQXEWise8ZTU4sOyACqchdbH7pBVAo8xng35uvO
PBRA0bL6GmEfgvcejp3aPDY+0oopFugiZCgHj1vK+eitj2+KhYs6WjedKn8g+46xiRICyUKjVy5+
99apK6enF3qO7pkNSatm1fExi6oeRkPRIt1HRMc6nBJLGAJ1W3KJITPZJeSdRcAhGyX7fAnx51Hh
uxoiHtqxAOU5rD84lywy1XjwinOGSZJk0BJJ70n0DtOMRiUHsYCyBwrjkDzAbA6BHayEIpzLzI/k
Imbp2nSkenWrWlsMzSbv7oXAbmq4eM0Fk0PNaQGZd+x9LsB1TP3WaHcXGGwEt5nWHQN42ig/ug1o
MtytnazKZkW6Cpsimyr7l59C0NBgeKjchsqLMVAoRpcGxxn2LUbLnnwQIsUUqgizWh4yFYidSPSF
MOhm3xTrqwdnX/DsE2Ptk0xBAaFt6JEvnXkTqgh5hVcYPjfMQzkzrz+b/SYvXjIKE6mF5NN/CGpN
WC0IUwT9Z2tw4bV3gPgmBPHWF0LfF0nYZEiP0P22gLMy+Ef7rH0dEUlJoKkNy5HbP+nqzbKeMhk0
g2ungMiwAJI8WkCUY6SkH8gqFjYBLh9rOTXkHEjIwiWJUID4tZLIhVuHyUsyvjCsPozJyjNyWtG3
Wj9TU8Garth7x3Ghs9r7uFcA//gOQaH3sTwG5oabSZDNFQ8Vt8m2S+qZLZE5Dv20JF+cm1arhZFG
AeT23XnvZQB0C0E/AVd2Fg4BAGQ6PcNZC4fXvt/QuNn6UerO3fBZFncn+HLpQQqT7AJrk+bIO54y
fk5+SOtg8CzzzUFcFbuYSUDFsg62Xn2QlTswmMDEiJ6eKOtM/NzVZo7uEXMWQXJ7kUoF2g+9po9J
hwRYxEyEiVX4+uOXf/vzf/zbo/937ys7ZfHgZWn15//g748sHzh4v/6bv/75ipFAlvx8zV9/54+v
+PM+eJRZlX3X//S3ll/Z4Z58VX/7S+Jo/vrOfPpvRze71/c//GWe1kE9nJuvcrh8VU1c/zwKzkP8
5v/0h798/XyX65B//enHI2vSWrybF2Tpj99+tP780w/F1H5eqL9cJ/H+v/1QnMCffuzvcf31d7//
da9qXqr/alimrTm6bskqIjX9xy/d128/UWxNNxzVVhxV0Wzrxy9pVtb+n35o5q+yrWqyY6mqI8ua
o/z4pcqanz8yfrVlUzUcxTBUS2O68+M/z/sP399/fZ+/pA3B9JgBVLyxZvz4Jf/L9yxOjPeXHeIr
TB1AwTJkBoj8/HG/BKnHryv/S+68hIaVgsHPKCSLlqxqCCFA3WY3N8bioEMW7u1HaKvrPILY47/E
/kMVBvBIn3NnLqPFkxtIGwHWMAhyOorPQi6mpXyLs2g72v46w+dU3/Qus0bchqElnEcVD+Tmnndb
aANpc7eSb7neuKdUOhkDNO1NfPXgrbuEEXBkzN0xmUiIMZEvYXIc3eOQAf4JAGERaiqyWujjWwQh
5kCQLy2+bTJCfO7R4cBpEhQ91INOvzBh/gytRPWgkQ6J+gA/BTNADQzLSAVKBH7SQljaxF/DPc/Y
C7VTTjPfw/qwC0i3YTTrelSbXB5fooaBzDzQwg4tyqio2qQJoZsSpyCUPN6qNDTMMZNFIMGMS17t
6GNayJB5uc4mjKoM3Sn+PfSZkhhUTcsBnXWOn8XPTpbJRjhzVYXwqnBmE2YXoDuXuyc7DmcGx927
He7C+Plk/jqJIYGz07dBtFQwF0vw1fUKf67ReVUu9DbEXzptjjuuU8wpW0QPOUTvxocEim1a5EFz
bImGDh5NsfNYFJt6yfjYhPqn4KLSIRPUcEeXaCqw4hugfUIy1BwOwiOOiMmDOE7JuGHLC7n33IUv
RjTNC0wp6DMx8LGfm+Gmwmg/eMF7JkNju1vwWnSM3QKscjRLZdB8K/N+pkqTrsYmT70ZuItlyo1j
SjWUJZnG5PgmjjIwiHKSCizIhNX7Q9KJrKIjcrN+USg4EfC6EQ4DVpMwvpVl0sMNDt+5q0rQJ+yC
ZgH0ZEoz5Ev45jinEiBY7zGDqDF84Isq6IdbxsAsophTG6aM4YKHPuLRFhUQLm05lNhC+khgCTIs
xMtiKoWU24HOt0dXMuKHCYLCYcV8LVWDwChCIWjimEOWZe9Af3GAUkOAaKub5clKz6AklO9Zdavq
h4IhmLAuKyl4Sm6vztMQc5Lcw8fIcj9DCzBJZdypMjgt/gV/LCmTZ1L71tfMt0NpkVf2RJXfIB8q
YksYuXm4c2GyonIC7a64az3QVNiINTuqZ97yUJ3KDpFRfBMN0qSUaFU5f2DzWDDlFr5hkY128BZh
JWURM1hyD8SJNLEIJcM6jqZg2Wr9rKD8tXNtygRhVrecJFv+APVMpSyIApgwBvIrpZ9lRT8T16zj
XhF/D5j0pdoj52DNccDtV94VtMM9qWQxhvYqo98BEVXR8/OO4Y+4V6yTSUfcSPQBaGtJ4vECqpC9
Hz5+t4j/tlj+fnG0WJr/fm00ZFVVNUvWZUusnb9bGzXLVh2/RhuKiVCVlbPx6OS01bGGOoRbziVl
zrglIlAIqw3Chrd1rPKoSXgW0l+jERr7xcA33srKuhuWIXHeLCb5osUit6HVzGtywIDOjYqBKvw4
G/czKq2BFNVS3P5kLkKlclJSiYeHeMj6/uczUGVnmfkT4JfDmHygDNaZGyf+I+YBsuWbDlan4hzI
N1+gnlObmztU+BMizZYfeviWLFw+DbF/gcdpVz7K4lz1lK7hw0UJknGtgwErPqp89BGVf0mgqxj9
8p9fXeW/3Xl+d3XNP17dxhqSCHRXBIA8R8wAIwQgGixcnlErxO2UarEuvjUdYcFhkNh6dOgS5c4g
Q+2fHwlb5t9/z7qmmrZh6arOhvvHI0lbSbK7KuJ7RsiEyYSy07jbB5xMUecImfqiKABVN3AHSdJy
GclXpwozMiC10ICcCEdwacIybZaVvJXSWcyoMz9HGTSPSVk8cmNbSGuwYilgnLaMAM1lc5XLgM3N
8Z+fitit/2Y3d2RV5n4VZ2Or4kx/f8eGmi3LNuKLRF+UzkdTx7NGhkFhEX9TTv/5Zzn/7WdppqWp
XDXF+Zvvr1Rix/eFU1On4x1HRTqLaUWbpQEC91F5k//Dp2ni/f5wbgqFkGxSK8mmbiiqeFp/d26d
LfeS6sLKFOvNGKpry+WxQtcX5Yyesa7JFKyj+4cqFa8Q1R32jE5yYLbeug6Ct+fNM2ibNI0HpUUx
GQkpl79VlWYvVnlIhUCy0Y0A5Gkv5R8euqBk5QT+c6iFy5SHvAvqTwOfa9e/ksS4HqG5K5WKBykx
xQmDWo4ijsNTZXdQBYuVnj6s3phpw6K0WSzIPILAKt+L0ZsXDYRaiOv0y2yuooyQLKChEPSd4K1q
yz9sr3tGFvNugG4B05h5fE9FoNPDWGS5in6jbLwFuJ/WXlxMbSrpLdEVwsckstapc4pHOBJpFa9Y
QhF4cae6/SyxsOKkkIF5LHbegMMW24NqsZe1nIorLFOliThbr7uqEcrUmwx+maHViHTaIfYTljxR
Nci8RhIPRwkp3AD2ZqEv3XKDv3U4i+Afhb6J4dtLC/XIBF2pO8aA/lJl89NByWsmzbr0SXLvS1Wc
apS5jA7CEBsBq53nbBIedQ8WdiXCjQEad4ONVhsJ+8AvPTpJORAKELpaU8LANFaid3FeYkNJspcR
ib5VkKwzKWwqSAy5GqyUeuXNNgme4JgL9ryBOZko2NoCA4hjM+Dh5VtzHepybW8ijwI4481CWPqG
NLUmEqHqYptsIPcXBAhoQfJiFCUud90+g8II+CtrwdqvbKgcEioRFHP406YeA853rYWQlgmim0JR
4s8zj2IRQhOxoCRr6sh4e7J5KzKTsy7GJKJF7A/x2ULq3ixHPKYtD6o2iDabpq7y7swibTNYZqg7
EsJVZ4G5/7kvz23hRhfdKx/UgwLWNW8KpNg8+2o4C5dq00QdWGUrsV1rHbxiyqM8ipAglXjdSjOx
IxnJA0xJHuPbyEhRwR9wwBvYBRLJzwVhlQ2FkApVUw+9a5RqlIrb1g5noUf2VU5EtKISCM8NId0G
sO20urRKv8sjf9Ya7b72qA2QybbVo7M/VKprhSFXZewsezfY+NpR1tofWtcQuMt4DkMcPgH1msGN
n3FwfbtxkkVWYXVmMQ6mmmVskHkk43hsZRYvrjZiHWg7RN9YEUm6umzCemUSoKMhbKEUobpx4PCI
pzKocOXE6TdnywNN5A6Y5NlK0tiakROjD2M7zNE5Nb5KQ6CufeeEc+VUrBdWQXw8gnhyDsRu1RgK
1rTQnp1V2RWrJCmnWu39rG9LbpdBVNX9Nak/RBNhFdrPHqMsurmlPiJoHuIo0hBko8VCWppHoTfX
knNTPUQR1elrRpk2H6NThfuOP8OhduJb/tyX4NeP7xEyaVEUmyZOChhC1AlDpKvZ4w9OUo6fP9Lq
JY/yldqhnYX8B98ldNDZ1craxAimCqkGOJ8W1jyi68qZtwpiSTTavhLNKlzPy8pdFcaTDeUpaG5J
cViEwILip6KzqHyY+jEyXkgTsJZiE+8ivq8e/OxnY8HdIFoHh13U4UbTTQpYm2KukpiiYTJKZWlK
kyz4xItjrrw6jM9qTA17bCtZpK0Pcc21vKDJepQp6z51Jlbg6PEpsqNyJTqqRomPlkU/h8xExulH
Lwym9MjSomUDel14THcbOhalYRpUHaPSIwpT3ATvbvOeBfgqCaiKp758x5xh2pYZ+plkxdeKY8at
CYnD+A5SpvTATYYZkwo0zHKOQYa8HrszA4Su5vb1yxEV+CqnpCfrU5mGcMnFvz1TKAlfoV7bM9yL
M38Tj81U64NpATCeMxND5zF31Y6yx5iqMDeUGpUrAh1PXlXKuSBuzAeDuzrNNvY/9BFDsaXrviPa
ClDoeNeailh8110aLM2nmJFdo3//58FmCAqd+qKQ3weIXCBoDixpYWeCbcBeoi6LmEztDmeGfljq
BaxZFBMg+aWG3wjMtsLAmUtsujJUpG852nkKhpwIvopi38Yw+3CpK+ce0yzVeiGxvFRC0FYQscrc
p/5Hy6UNnu3mysrqwddp1GgBMLHE2Dr48g3MyaOt7F07HVOWaiuxbro5g164ydq1D+8SyzM7gMvj
Q7Na7yIFMwhSvUtjxKt9l8bXAouEmngMAkxWLsJkZYPLbJ0dQcw4C1EEia9sbG6MKDMgQyue6chP
24CgTBsG+XSQuRRkC3V3x4gx6ML1UV0YuBhEmAZGHiwEYORQUjboZhyrXCvYyavAwpJXkAaK/9mo
Yg1C1afISLWaRV2Y0wAKkcMYp2z8ucA7CglNg8EZFNhZkeEWAZ0rTgtVjDsqkJAo8CCx/CmYRjpY
mCjxe07hX6OtqvxN568yUOsQO/MGIg0bgoWTjyLcDPlG8lmkvHguIDp5jaW4gSQGm7ijWugQWSTT
ZNtLFQsMY01Ifx7qBpw83fHFUK+pCu+X8+c50Ns3S30ekKnFiP9Q1puQWwL09XqLi2c4jVoiKjDw
MFGjOCrB2CR3Y5IHcEz+pIH97aBSHuD6GlXz0dHPWgr5tAeXYZFMGB4kLyVGLD0cMdX05q7E7kBi
cgG9p8PPzcLmyKdu1NECW2DiJuWkhTspVDTxwSWtaOEbUz+p1glpkRrUa7wMm/67AQORwX5hh/gU
L0xqAo/1sIq+BQkrW2naVYKJ0jRosaVrV8JlVr81SL0p4K0m3BIGHO9U1E3Gt7hRVNYmxf3uuytT
7GkC7WFAd2hVS5k038z8HjUy5bgkOetc2TP64M8m/I0VqRWwpr5NGaPyiso7eE9R9umOjitJN1UG
xEjKezpgN+dxT5RYglEcJZCYQ6AGXeHXSLLE7WgmMxwsA+Bu5lT9GBCR3k4MfIpSFzEpZpwl8y5V
zec4WP78/Ri4RuIahTBO4fObFmapDIC9IZnVjMWinNvOZ+ofNzwAxLuESEkjEkBbDjTCmBgD/oDV
TmJ18DuDtut9YKYE1YwEON4ZXkVMIJ4wO8JVqBTLO9HMOi1hz/A9oXcXv+bASgtsSPZM6+S0XaCa
JDSCx0ymCNMZVJfeRa8IGjLT92FkoYftWBIGW3wPRgdhFmgM8CBMcLjWVZYAMXNUd7hsxzEkIbp9
ze4X1Cg9ZjRSFc1jcLVRk1Zp1c072KcSOb9JhFEdTGIFxacf3lpvWAThYoxQMpUe0bDye9CRN210
83AIoZ8BeRrwnajHKvJSEK3abGetB+IEvhfotyoJceyiEgU2rKA0yNR5dXb2mDm6urLscuSSlr8Q
hWdUsRX3PbnM7G5RsEjYzTVoCLE04lZMnQG5tlPupcEj31COyznRPZrYsiedjalvd8VQktuBcbDR
4RcnMMi+3kBDYZABAkKVFuB6kRKWSrZ5gYNyFOJuqsy6YqtxTw/dIxT76ZoMAozlPyuUEhYusU6H
iyy4T2XKzGhv44jCJPEhsiLGjcbJ52g9Kg/hKSihKLJIBVjVxEE6Vczcojx0GtFudSFUizcNW9jG
R2KRBpef3d2/NFj4v5sa/H5o8A9mFP8vDhYMOnQmMP9osJCl90f2h8mCeMFfJgvWr7rmWI5jAcQo
uqxogAF/mSzwE9mRHcew7J+QhkLr/ttkQdd+tQzF5lX00RoAwX9NFsSPVN2ix7YYVViypvwrkwVH
fPwf+nUmGIamq4aqMcPQGTT8sV+3fNkYmNJBTlfPAFx0QtuzMUNEsPCxH2lX+4FUWNZH78meYlkw
R16yDJYWSViLMaR3Gibbm0dXinp6qS3rOcIJZmrlZINuCj+FRfdKTNMGtv0GsN0wN3Izg79SHW4k
Ok2SVbKy5vZCIfUs13AggP95QyORUEgSnDbBagZqxb7FFQd+IUc1APy0M5B7uKSsnO/GrJmeGw7h
DPVrjihx6a9NhP/BDGbs1j9r3RQidbNllW4mN6IodvJBPcfIjOSNMWkX6gZKBM5T+cx4Q8qPwn2O
E9GLvio3JB1/BISGNasbmrAnESsiPgGE2DqihNV25Aigh2Y+fmnf1D3YxQTD5WquUOJMjMltc77d
nMl+K/4Crr0jbHn+rk+zCRrCXbkjNWCDgRPHTjjM5HVxvXqTD5ieO8zI58kFju0kuhU4CVsk6FmT
rbxkVMt3EZDcgDXCzV9wzZAH8XbvweTKtZrAg0KOSxk7sx7OBJ/9qWVPPso3bRZd6hkOzrtkAk0Y
g+/gWVHTS0D5swwhFjReh6MLXoPn4jEu5XW+qrc6+ABzIG2h8CG8bocH6IkebFmtmKweR65o0D3h
SEb2CGdWTSkLZuj6dxSxa9Ltic3o8Vd59uItLoj2Rn1i6rMMnPmLqc6Vcyttq7n51q+uV2mlsIst
SSIkYjrYhGvQ8BkOtWt/3S+F5+n8pucLDABeKKVW0Qbe08Lcw1qqEThiELhhj8M/BuEiqsdoRlLr
nG1O/KeHhIIKsF+Bbhv8B8PZl+fYZQNY8zKiRwq8MNb6U/cMWw/ryRBxzwxLPFBWch9pLgCIfMyq
8GessV3sloU8s3aVTGzCC4QuIz44Z+ifOIfgR7v3d+pee4IFuWwghp2kD+cjG+UZuRnMfZhXafxB
3kQHfyYdmYZPQ2nPoo/aIdoBAsjGQkyn7Sl/hqAAJkmee7fDj5KK3sDMb647QC1zVdmz1jcmZoO4
rgt0BSUPqkBjkV+bOyxvY1cfaZjLDDB70zT4tK4Y2W/8Exd2ZyA++XbPvOXsY5y0k9Nph8UDmziq
B9zMwhmmkjUk+FcJZtNVGFux36PL+jbfkT9vcdRYu/iRANDMtU20kLijygD727nxqHi1PVOWyMgs
jMiYBi28c4b2hbKrw3p80r9ymxXGJHhRTqj7jLcZ/hXuk/wIF5MaLUy7bFY61trTFkeXqfHgxJxJ
umAEtjgRVupMph4dCN+LCoWD1QD9xdF9lkiGF4+srD0PLz59MPZNHxwXPgHoDV4NFgpr2r665/Dk
bftP054XX9IHQjBCEmFoVdqC+wNBiPdCUqg6XOE3KKthn5J0thjmA1buE1DE2TFfGNsPygtapUmw
DT/h9mzAvs17OoNy/uWmXBK5m9pv8QdzF7p3tGR7506pj3tBeFIv2ilwnrVw3RIVTVTPFPraXn2z
dzlMIMLcumbykNcKljtH4qytpf2Kid4+wXQSmONDPa21C6JX5eB/awf71E61+fCkbQ7FOlxlGDGg
+rhY0VpIfW96yQnhI8kkbBWhtAzn97u/Cssp4sbJEy3KaUNQwfRljtfd5DDM5gaRz/OHOkNcN60+
1R1/mkAbfk3vbxpLN8gnlhiLGjMRaCx3DNJQD8K+wDMGF+kVroDzbndQF8r0kE7KW+UD1Y0bTgHa
MALabMejOrePGSxsVKK8lpnw1JxZOHTxO84yxgPyAP1mxgHxzwshSyiRYZ5g/6etdaT4e/MNnxx4
eN+GMeGP8fcbJnHiKA71bUDTuI2X+SSmc2xYCDHhayfVDkP1BSUcgQNE03+H6gbfFogZlKNTrNQm
BVp9zilZ88eds8R+UzPYmBCP0GUdY3BAyrZlgwZrxmtIKsPVaSHRoNr0RlND3usPT0ZRYyy0uXcy
lm/SHtN0kBaUBgg24ckh/bOWOGHM7tr9GSxn8zRdfUtrpC3q1tzai+cDZmUIC1wYZXdjGq2h3W6s
vXKIIEafGNrNGuTCxUxbin9ROJ9JyiDs91UcvhgegSik9yiB8rasdhyU/UpPeMDBfCIskLuJD5f9
faAB+2z1mVXPEDAG+tGdn50Zc2o8opC1HDEgIwiL//PGoGwGq1GDn2svcgzD2hWzZUaWOubyoKr/
ejH5P2Cp/H/EPzGo0v5xlYibVpZ8BF+/rxPFK/5SJkqm+attKAqsA12VbcfW/8pAkWzlVzG9MWWY
KXBNTIOZy2+FoqL9qtmGYzsUi4puOTo15G8UFEn/FQ8RkyJSdRxT5Z3Vf6VS5CBg0/yuVDQMy3B0
RXyaqmlgJH9LQqmiKggTV2CzZUcqbNIGvoV7mYaj3tnP8TdmPZcVqU/ntlxU1hMJD52ODEFCyaFE
Uo91iNcelbz4Hsd2rVk8lHXvSefecKBWJbnLwKNuzeA70RjbG30jDcgxFWu46I7i4XHvunK6jrw0
hWSYBioxcKMi57S+lRcN81Sra8QifkgMkBrLRX9L7C6GGOOGSq/eWzvLYry6HdhlRiib5G/3MXTA
wsAcZtuMAXd4kCoepG2/9ap1P6o+FjbwgLWPNpOb/LtFD9AuDS2gMGKiZfWLGlpdAzutRfvuNpKF
F8T/pu5MluTG1SX9RGwDSIDDVhlDRs6jpg0tU5XiPIEgCfLp+4u6p+8t6Ryrsl70orelkmIiQcB/
98/7clMXbVvaJ1HxLVzUNiF40OUNT2gReBGb3jpqaPboBB4zfDgYQmUy8VzLtzCMLrph6tACqkQK
8BkDKU1VITxcpUuWAyrJ57DG+9dGzad87tN+n9ZZR7rdDXmHXzuaDN/k3ArDNtADzrFf+83vd6Ot
KZUs66Us70qbrNvnLq9Ekf0QY5N8j1pz1prnEEZ5OzTeox4oXWfE3MVYDqp2fOtTvLcMFboWJlFA
uTnqhldH8fcsL7E+Dv68pN9NnxZkH91ImOAwjW1aflWrLKBuGw25xypVIXXP3dZDfWY0Q64oJ16W
M4snpBe7bqP3IwBLsVLl1u3C1nqAbKAAdZwCEsHZv047mR0T34rtZVrE8K0Qdg6Q+ddO5/tWMYTb
56ox+X6UnY+gnNvAEvzbMtK0m9EED11K3O2xHskcQkMQaX2twnioLpp1m8RxQmiqcIpn+UycIRsV
NJum4NnjtlJdzWE+LI9KDQ7A4hpIHgY2CvLbSW3Ya3XZJsyMYy88UVgnieQnbQ1Yo9cUPW2iXX8u
kA0oXJYtt9rJmAIW29w0IcLaWHQMvOJt2Z5aPaJwN5UwZj/WYSIf+mZKwYh7NUnUyin63oKG+wKT
eXVWWHOzLpzfinkS0Y1dbURHa68Qrc3Wz9VV0pcFGOD4rH0xzzTrWxSJtH+XvRm6nZzRV683OfC1
b7M3RdcjvbDpW+Z1SffipVtZHmxSkMuJxk5+mbx0mb7mo/Tpcy24AOZHvYm4ZAASJDEQoYU5zLok
cKDbTGCwWMZt0ddad1O0W72ko59mWwcwRqPQi92HQb0Rr4pz9uE4Oim88zbnFTfpWPD/UE1O3E2E
oKqRLBtBYrCfGkYzcdxGOMusL9dw56eUUO7F5sBvlciHHUfHcYrD8bJI03W5sROQ/if8U4QY6lpw
Bp3GlEGTqj3iHH7nhvJLltMuT/CM765Rc/0561cYVg5ZnWaTNppgdsqIMLqIY0PuLJzdDIEjBtgF
k5fe1ESOXkTZcOyApnED3+RlQytM6I9TD3xo5f1ex9Oacg/5SUU+KJflSs1HMAf6MHe8529+tZqe
4wzuzysRuVichojOkG/Olb3czc3QYDPVlPVeqSrjaunavgeIEykxvE8icBlzKwMAZXYqHofdtjTn
ovaaWYp5avDhjT8iE8c0Hfo1xMqW0voMzxmWsbLXXyg0n0Ci9qrJTmMbMrjD1wsBZakN45MpFPA5
x07FrLV9730D+k5EVhiwewtNv1RbN1F5ZPI7PCUsNcyYtrREbVYZLqnaCoOaDW37usm9etmzbpli
J6uxup5A3ANr6uf4OvD9lsitQ7HWImj2dVTLP3Kl1nftzkVcc9jPN8rmjnCCNy7PRmX+fp1T9zAm
QczRfuk7FDK7lEwTepUyZIP3EKS3Q53Dl/VUTwJRVn6V7sMqs+NbPStam7UvADmTYxxx7/kdvLVI
bPQTbrMao5DDhlgXajDCkthSMK3c4SZNCfbFXtTPVyGBnJb0vQ6/L43vZzeNzpM6u+S6M8NPOxTe
+jr2dQNA1OoRvF65QRCz9jX204vMTx4yAVqzlNcuYeot2uUq4k4ijum/uCF+GiK10FzK8hdJH+e2
WoqD014EtqbB9jP24lIor7jMOrJ661DavT8xuu07/ZUG54exj4/taB9L1kIaQbloPLHNuyXdQE5w
61G7Y289JW+qhr12tAbLKc7a+whLn6nyZy3X+JNc64+lcORSxpmDKA5M+h4/Mue9ZdiOyoAnU7NS
K7kG9kqOBC+s8uMbsRj1JfCxvFetnK8Ye1+2c55fxwHTKT0EPFbquDlkA+rwMmJCDLzqeekT4kTI
9NJW1Hpyge8pr8++Cp0Bw+E36TNaCnWV0inZg32Vfpc9Wm7RjLhKj+1gWtrmfpFhzkEjZY4n8v6P
TDeUgntYw2vujv1chW+FR2QhdyOOIG5+/uWEXPTU8BwTm4KL0tv7NSeR3NTt3epgVpsqK566oghJ
lOm7uk7tG9uZr94qw4uSloylgfNW5HBJ+K2P3LCEn3X+lnSDvM8bZ4/pOX6XFIrTckSMVWjjf9jS
Vcgoy89odUCtBJObqY6uvCZ/8qGi3YZufpx9YvRVx3C9mhj6ma6nI6Pv3/DsqqcuG4rPdZHUoB80
0TFX6a+r9arrdus0XgGrLoOW6otCtu+rwaoW9dPN5g3RbpRNu9uCcz+JhZPcGrqIxlnc1nV9E8vm
zm4sm+3QlYf5LPB7nQ7B4cRveZUNQKUxe/ibgVQQNNdRRriJp/mOHrmOLDTHNqfWgz8VD3x1AK64
prrFArcc+o+GO+HTAmPGtPGlNTXd6P57l9M+MihYu2N9W2gOjopC4KQiyzjkyOe+QdfSeIjr9qHK
xWnKoh/KjqdRzOcJHYdI+g4WJP3cx7iS581b6TFuXvIMUiHqfusaCMqEUo/lmnydE6whcpXHaKEC
LQu6o6OhNY4yumoFloglxnTjd0/sv5915l+nW38zZul6NgLjlYzHa3qQ6RlkDfXLzNvbEFOwzUnh
pV4lLj0v4Bae+5BeBUUSVLZUavVJlryoreieu7wcv6DCzs9ZYMVH0ubpc7Gex2suMOFpLjvCgExc
LE/tVlavU2/ZJUVhglv43MEwBjIn5ujUTbqyRZ3NNL1Nc+9eo4IsCf9L/RDb2O7aXue3uWUun9cO
Wnw2xx99JIpL2kRAbqxJfzc1G6UVlqLhaq1g4MuWkZiKqwfbTpwU12Ho7tiLVgpIUxSR8sZ/ueu3
Jf/e5QklBF3twwJzc4/vM6vTFZuqv3UIwiUEs0Nt0mQ6teyjUUPYlV6oBNjbLg4pLdwrs87Pes0L
Vv7ZRvQmdm4mhzbVuGX0XLTlVRBOTn/v6iKyN6WV+PyWUXXfitULJ8gvooDn2tWtBPK8Zm3W40Y3
MIhGmTAGjmIoKEU98kt3WAp45FYVeeK4yRPKsfXmP0KzBMgY4X63Lh7fsmFVV7VIgVr3zcq7XUq7
cfqOxhQhJGa4CgwIQx/oncaMx2icLMl5M/E1qKwmzWvZkiaXjn0NVq2JHrTOC7+U8bmxJbJ0m3g4
jDmlTPeLt+4NHpxPjVnup46bNdZT+9g4U13XS9tflqOlyHOoeAAvvXdoMvLMOuRJ3FUBjSBpB1e4
LOUV68ELFPz8yTkzQKBcg+siO88st7g8jZTidRNQWhnC/hiYmRYlgmangs/W6O+q7sN7P+qemy6W
33O/N1ddI3g6W9MBiYMdKz3vIxlceL/J+a3bovdlHt2+War1qiyoEaLitL3XtrFg3GZcbdyxt7kf
I+r5OWqnVu5Vsx9Eoe0KSGI9mOykZmKYVGemYUHzW+0gKAT5JB/7rUSbVczfCzVnz04vyEnJTNMB
xyd2jk28U0lfNTyf2NNx6hHe1RALcoKNKVqeEKN3CoEf3bKPo4h4gFavMuA3Q0mEJ4rmGwC8hrau
GPOWEl3+krSiA+nap7vGVvUx1Hl1u3gGGdUufww2WRj2O5j9bepOSdugyAb2MwsDTL4F7fP8tEjd
dNco/UcEW4rxz6UmAzGvBLQGWTxlQUDqUn1r9fw8SexbftFRpFoh6aZz8s2mgN4Kghg85adkTx85
A/bG/+YHtFtHHkZkZdBbIpaZJZ8BzoQcq7c0vPSK8M71wZ3x7Ge2fuunBqXNuOy17IEqjuBkJosu
HlZvk0/FSMuuoRTyPlWMZ/mPljx9K+LjIjtsIxLEbXgud9VS426pea74uOHHutSHuFru3Foh/05/
rIJswAaMl43XrVkFFVEFe4AgxZgZVupn0iGCxktIoIl2Gt8PYTElwaem2oL9HBgK4OPgWmfBsc9x
hyxAg00qXmxWHKeQ9xGqiSNnYu3ReEzNZ2qec0kR+2SLjmAF/oYo5IiYFSyBMCWCT0WFf0tmvGnP
+diOrPseOGgM0cqDcilAovfmtcjCVzuOWM5Wks22m15S2xynCrtCIGx/bF00n2ye4IFhhT2R2Xy0
pF1NRSKx4uGwlwYweek7lO3yLpnxh8g1cRfYHBNG8yXMgJh+gHK6EdYAMcQt2ViPQ945XlqY+sXY
4VGEI0acLjsDPlqmEWL4kQSMbpcYZFCGa8qJF1UmD3NdXvn5eE8ECXBk6XaYg7LH3gQ4LZfWXuLv
pP7X91AtxgHcjKyrh0GBqh1HmnvCEnsHVv8puqlLSEjcf3hCBEMv7FIkCTUSI1gyAba5wKMa859y
alMnT9xtQOsUyPvAtbybmHClPudkFhFfJ50mekeldL0WzQlcOjx4Tmhpjbdnk9FnPVDS0AaI+nGY
PHURYe6svl2rBh+WDOiWzT5rte6Fh3+n3arvqAa3o14pixlf1wo/Xb55kB8EIy1usEvWvP4yNoXY
RzDEIFNCYRzbzbuQC5vUleWF2npAC4NKs+h8m7a3/YpmUNXpy9y5et837av0wMRmQfKoZJee1ol/
cqh9zJqqBqyRJd2NEF5/Yhs3HAcJoW+eoukzm1U4hYPByoMoZ05mnHsQAoNi5pUIFxz0Nlc06tpm
hD2UnLHE22LS92Ht51NeWZkdNFEAhgR+n77ZqXLTPs76TV+KAHjWudJ+FoCcB8IrcyWLA1zP+ckr
U/9abaNkB+Otj7Eo1xfF6Z/+1pVTAxUOk5hpZCxLIIShSg8TfiuK/hLM+KwdikoLVdvLCPo9M1Xb
/KylR1IeIeNkxcCRK5QTmeeJ+88vzoV9NgvhyGeKcxreAD5sP/MzezzOcULF4OSmOhUsMyJtNLas
pAyuq6YCDel709dGhqY7lgDAofRESBunRJKpLhKK0dBuluS2lnV2ausFc75JqhSsd4PZKNyC8V6M
vrjf/DR5yPNwLZ76kt6bU203wDaFymu+4NZcuebsb8ucuCslG5qjtxQgsDOhK7mLYoGHJljJlnCe
u2YHAc6qSZaf2FU497eJvJzXQaAdBhi8Ym2pdIki3Npe+ai9bb0pZPMyBD5RYV9nn+sGHnyqyuI+
M2J8luY8pZohPcWvvhnNqfPZra6hUQxY05e83A783hykw4DOqsU/DB7JAOUy3EWxfG2a8jHNhrvJ
MukJpvFBTdhAnI5PrvShajSHqgv2XSSGYzjqP+qyv5IcDWZDONlRkWWdudryWuzLsPsyDPl9tVhQ
BXFBiwqC2S5sRjBEQ0MD9gjHwvpQuUUYHrIATxEH0Z0fTQKkfHU7FVhlo7D8ZubipmIPCdKBnDa/
yWW4drfYZq6wCO09w/h9jmdcPTWCYu7W7pHKBIbAHQ3BMhPik+hXfF9duuxpeib7orgwLVmnq8qX
xX3CweBetz4AZ1QFyP8rQ8jCKN6dCiUo+BYEUDRxlIiClMNuI8SdJxR2rmq+JT+rydNz9As2x5xl
jDEn9TeTytHn5uegIrac9Y/GTykt9TxSfYq+xWEBX1l41yodXzEGsCXdKsprwyjZh55lEVSqOPVh
0LB3Tomt9+ARQ+8hseBNlyH5NLv0pQx4/irfUmfi3ZcVU+8ekeViVD1Ze+Efy6JdULTs3dSyYatS
WG3O3aPMvncz13OU3pFVfywdw2tfH7MzpwIr5KemxeTeRKzrU+Wd5OS/e3CEUYopAwy9N5nE32Xh
b6eygPtrPI7CXUXMP7pZwxWbtThtefwlXLd9oIrXsfYv0UvxekL+yLdjuwG/9EW7L+EabWNXntIU
33YU0b+j8p8+hqhmc7d1OTyOWuN32h4jL6NAaWBOVl91SADZ2T9eNStgmYruv42DyRqZn3MV24sk
mD/z20KzjXm0x3uS5efRWftljcvHYU3PBcfeSZFTSbf8YbbdHz2md88FuN7Gg8ZAPXYUlSb8tjoI
ABs3O5DbOQa9jB2HeSLiwQHSApIITj76vaLaevHVc11oA1wfysNWhQ9L690h1N1GDdY4qbC1e+Jr
HXInrJAsxoQHtX5lzYfB2mFQ2ZyFf7wwcJ+gCca4t/1mFmitUUiPQeI4jKyQXVMPdGha0WSYilM2
e+qiynnA9jLqSfChtstuZHhn2CwO/Svf4H1czlfTdqbPusuyE9fJzI5qSN1VGdZ43YBHQUtTCulk
kzjBtqGC4LwK1L2g+NKIBE5dS6wTOAnoI5OfEBeZyndvuEWPbCpfs5iQYNm916u5QxG7yerpR7Fa
zUVZv1Sl2ZtN7Y3r70sT3A81/ooVPxj64K7yypswHb6XYflYl7Tcb4gvjX2LFlIghIW58fz8vIEb
j8FCnqLhGFXPw73N8y9RX7x0FTN61w6Q8jrz0c0ZCjfnQLYz9Os2RGvbcyWSS97dmL7bSh+GLH8J
xuSND1pehxnMhpEL87xTEulNnk43COcXriGuEdQq2Pu5Bzrexy/gM0d1sBVVo5OrqaFhZzzvWfxF
cmuW7aOrxnSXFLCIKarK99O6PCybgRPmdw9Jnxy4xeKLvunBnK3BTzdYHyFAZ4dOMuHeGpVxQTTQ
/I3uDsrLnpB+frRezPYdTMhSkve38XZdpPLWxNRzLHP/qJGKyNlMl1ZCJlj19DjlmF3HDjf2MoPv
zvLLomcQPfgvcVGfqIzBDew8Jt3RRs+Ew7h4pUVSvmfWX2/9zYKsiCtb+Dsx9uFDuUERmtJ+PPCl
0HfeGvQA5kW3wmIKTpqWGX8+sca4KP9ajFF31brNVrtwyIer0dMtcUSrDmGbbftmGsuTk/iKsW/m
ZidqPV4jYrmbJhTmR4GUZS+WoVc9e5N0PqSTcN8sHsTLgVP/dbKRnjFGmTc0lfd5WM/9RWfFZc5h
KSrNMzwvgE/QWkDnXfFgasJU+ei9xHSqHVuexV1ESUN0bjVdpuk2XgYqQZYe1JBAsJ8oPdkExcpJ
o4f9UCw76UXIwmUEw9fnHk0Fi0B4JnUm3CRIHfiR/fBRVepKBuaZoR8XaRQzvW4r3BABTk1EUYbV
A2b2tRKQlocQMhiC+qdmIGuFHPvkddj0u3qAxx1/WRvs7HFVfQ/L6L1jd0zmo9KYxeaBOWP6JTNY
MuNuxIIt3HtYRF+JdHhf9dgdmSJBClPbZWMFTCX5bobgjzxyF0m4ebsgQiZQc/VlhXh2AcKKkqnB
xwOTstGWjDhO+nwEdR6nc1NwYnNzcKqn7SXKgZk2tf1qK+8myvz7cZZ3dvDXXdaM4WU2gjNvM3ku
KSJwbHLwcF4x4hvhnCUh0kVJcdl5OHv9YfuKcHHfROatFuK50BiR5NS9b+F6JoPMl1Kp55QSO4QE
ZHsX1Kc8CE8BF51bBwQaxw6mSQXmD1SK/aS4eQrd44SbZzovFG8foeRBrR09SA4oZ8L46LswZ4Gh
hZ07+I3+6IaivYmDiZSxW4ZTnfn5c9AvBYVZ23ylfW55P17cfWxT/OC2V/4HgXVo1xFINmZGxL5H
E3aaMWbSogzn5fM8cIPIyeuux2TktDcK32P5JMDwwaAOZ+HipeKdtNEZ39yfJX3WsrgGiRjWOcac
cYIQ3zQZBVBFcGNjOs3kFnDNh43r5YFHb3inkWRPXtSph80S8TTL0mQsjWA3eKQ70rmqXOjkaHl7
frANu7EI2T7lMfYVP0aa6Qo7Pfpucij022B71ogggs/rUDtgsa0kFwuDxjlwfmpcUv40ScEjPGiD
myEY26fatS115B0dRx1FTElCMZi/BNRzynV4TEllUghWVBD9atmqnurMGB6UymP6azIHCqkdTkmQ
L1cyHfS+sokgtBAFFrTwIr8G1QTtoDfhWXnC8eJ33jGV83JJ8fN4lMqY645F4zhmbURvUNLg9+op
3GyiFc7h2rMMl9oSbuBbml6boAs+h+cT10gU/Ib5KUeFliWJDRd98PPSq5Oa7LRfCK9dh4ymD4tk
FAXhhfBfvLHprQTrlF6kDT/lZNR2cxfzRC8iXF1hn9an1Mu8C8+PG2AI2ULdyZoHPxudYSRaaxvQ
V2OTai9txk5803XSPcl6xHefcQNBbGEjhtbzKhnWxDTaLcV3OYv8c6dttW+YOvQ7NbAIR9Wy0V7u
IdQNdfDYnlXdRmYZwYag/JLXTDeHpKQyl44ldrIxFeyd0vd+GS0PJtxKCi76rgz3At3rsE4uw4Ct
CcgssX5azb0Xo5KQrfdHw5w+iYmpeFW0XPl2zC6ls5dtWpPvSlvUuk/YFsqdaKeF9upoohkttVWZ
771sbj9kGsg/0hEO1JpF1YcKwrTYzW06fk/RIT7PQdWFIG8GunPmDdpOXwc5vsWBwijZVjQy5qLT
ezYzVl+Ha+KNB9UkxsHiL7mXeQM9UZt5CccZrahhG772ZqE9JzBQNpJoDtK9HIYWnZbDEJCpLMpZ
C8BsmOVy63K2eYNIZXRa/eVSF4iFjAGreRelW1BcK6gorzEn9W63qvoMeWh54OynLh29o8xWirSi
6c9hcLuwj1qsBaw7TWuw74OESE+dIP+BRWxVsy9My6y+ShY2oWZlvPepWTWpsGyIYrzB/lpfSRfn
9mDVbN9RX0fca3JkRDOBAwM3vPrDV/zMPGEKnVGgkfa1MwfrZ0F8Vcd9TpEsj79dEc1H5N+IRuHV
KzeKZdT5asp7H2hFEGzwjny0YwrKaYcBHNSy0obhNLlD1kxoqDpTHGT5Q4wbQWjOIlS6sZ+c0qBS
UIrG0OzGdlLhvhQxoZ2cR27MjEk3w204Z3Fx2zlE4Detq1rfLt3k3O1Y6fbbWE6L4137NYMROUlo
X9mgKSjEp9EMjoNfsqbJh0/45Oe0zj6QlHlq6+ukcM1jnM8eVi+koovSYIC48GLspXv6g9GxgtHG
/VEL2867Mc2qbu8vKEinKRH2Q3k+8w2xiZUm0Xx7TZcE8bDwl+cqrDdWDAvAo+exyQNHL2XIENoN
GOpsMsG2rUF7JJ+aJFmfpGVrLTqKOK/hQMU/mHas7gIXEIkQDqaYUqegnIKDEWl1myXz9tNWjuN/
KHqBvTSFRnQUjRfRN+xqoneeYOBB1nYqyEouDV0zy+q7m/nsHSFgKwy5zshh6pRlPAbXUzeim3E9
6fWwrCrC+xAm6eZulDd10XM0pwQ5Flc0NERzctqHmQV51mR1Zu6nIsiwTCYBzoRoQuo5zjP2kxtj
vURfT1XTP0SOKx6AmaTqZxVg+NPJVc8l+z9zy1h1ZnOzeWQrmjDlkmQCt5AJ0W2MMcmJnnZttAKc
jUWOg2RRCauyDNk0kHJpg4bCIA+eWIe9JgFDP3o/8h6k0E2PSwcNRJ5bu7p0KP9wW5QTGAnJxce6
5IMOXYxbusNJgmWHUA8HuZwiybxHkKyKhPlSI1LScf26uGc8QlSkIbXBcN2cHz+u2VK/l3obt9NC
X8jw0uCAkFD+4YaWYsyIz5Zs4NLPdei75haySWEhgSUjWds2n3heOxoT2RLNbfMt8s7bIeWRMjlE
0RgjVftjuH7RRgu8zfECWnnJS+JuUZ3nn6kMCuJPlKAN2WPY+tsfyzBRwt74KRlZ6xXb16oMGaGu
aRsrnJdmepfDBiqraHLUQ7tEytz3WT3/ZA5Kx2+X8y/u+2QD2SeBzX3eaHJiKxYNPFh7dA0oRcXs
uQ/BOGkgq55qwtnJDONV5DGwYXA7MwnThCTVVe2X60/VYHs4BaZW8b6jVCcB4eG29joSHYGeeukx
VbV0IdaHObE5nmui5p9ntaj1OABqopTG1+lbjtw7fde4Ncar3it9GpxLPbCmR2ZJLixbH6Rjr/Fu
OKDjQAq5ZgII8dH41M5G3K1d2hCKzDzqscfVdHRyTkRD9yzsHK7xrVDaiCvqwMqIYZ8oa39RVT7h
sHjlhMi+r6G6LBzcYHYF7QbjVR1kCTg6bVhKGXMwr7B1JJn7M9xvd1OpGMvrfFNYo+dhmL4wzIzf
UiaOKKyy9n/4TeJ9SSvdz7tkrRVHfi4OZgN9ogh1z87oR7SPoLoQeq3y05COkbopGaHcQyImiFoU
40aPVK2Mf2G9xekTqy6AQ5twmIBkwuVP/DbTdN5s3QaQQobTesHNa/ObLkiB55DXq25h7Ekg3UY2
xCWHlTrFNo7duQp6XKh09lxxCEgTBrDtvdpc235DL5N9R7HLaAJKOkeEku1TGof2R7MOXXNohzQb
L8Z6DSgMZqQyHNdgUHRKsV+xfJpt+WG5fhJkNqEpFiwqnFN5lrn+KNMqfQfl5m205WZNfPQmZZJD
SGwOD1CZD9i3jGvZk005LG14qxQk1/lsboekAGo/lFqTuU6W7d5GM3TbeqQd/pNRq8Fx0uNI4Szd
ieLK+I11e+wzrBxBaRW5rs4GuOd5ORITKUAW8rc1Sp5CHxyp8+rsfBwHTGOcvWtGg3mHTHeh/KYv
lMPm7NbXqlvPCpIHnAVE+CjB9Za+hisYq5oQpmxQoO5kpChWUsmip/OS4sPfkjy9w39ChPziIo0V
kB4d4UmVrLXkosRvQBKJ0IVgXkE1jRrxFMV9ewiGAZ9oRWUWYnEKWxeGTMWbuli02aZ/eP1fgTZ/
vn4Y+JqRZKD8EGfsr4EntLV8WzWvj86+HWSRz5cRsdm9ErnDvPvfBt+H/6Ke/BVN9J9eCiBRouMI
c24U/cZ52RacaX3ekyjwTX3nCw7KHi42WF5V/PT3L/UrduX8qfwYah2BMlZMH2Ldr5+K7WsDXBIV
LrON/16xU4PlX8HR7Ie6fRw5n2z/AJb5NTh2fsVAB2ECXQlPsAzPVua/gl44LaYFF6aG9R3mn7qS
urAJCDqW2K+5EY9Dhl3u7z/jv3+dgVZK88IhclqkfrtyTONyNcyL3jGlaHfs0WiFqbHMiGi2x79/
qX/7OuHsxToMkyDUCu/1b6k4+AhqXIik71NZDtRFxeXVNp15HhlH666mKfnvX+9XhhVfJi+mQoJ9
Cu93oNT5y/4LNWcI8r7UWcseOR4CiiuHAjuYQ2qL/+FX+w8vFJFB9DVbHIAM4rfrJHETa67rmr02
Yn7GIZrfOUXV6N9/nPOF/T8QoPPHiWPULh/4oVBRKH/7OG2V8o/OutyvbY7noGL+vU1wD7Leo1Z7
0/a2yrLyoU6pfvn7V5b//gF/fenf7rlpxaTuMlXu20YHlKGX8HYlaeulGEmno+JQ/B4Tu8D7sbYZ
6J4UCbtSLWWkcX7enDsmxVH6T2Ckf3tbie+rJOSWCaSUfvLb2+oLxutBUEHvzoP2pkvX5GEtYMf8
/ac/f69//d5VDFdKg8YSPr8AP/SvlxH+9Nxrm5zixSE17DTsCHspCsxBwdYBlQGseR3+4TV//2Tk
CuBjSlZ1P+Qj/AmE+sulawJM35xrYUl4kgnSFlYGL7vrKb/5+w/3++3PJUvsgLU78nE8afXbgjMK
XCHjMOUH6Vbf3OpuLp9U6Mit53gx5t2fr/b/IOt833+0z9Z8fNjbt/7/B0xqxGr334+xf8OkPryt
EF3exr/mVOT5r/yfPLPv4+BIQp7i0ud640/+K89MFAXiqebaI6cSxYnmB/xXTEUH/0uf/4S/qPQ5
s8xD918xFS2IOgfn/UAQ89giYvJ/k1LRv94BkRAQXMM4IqMSYi8PxBmH9perUcYcDtaKA+sEf+wg
BSw/WYsnb2KyOCT1bSunBAMcNs8N1Y0KVjyzXbjlp0VwVsyaj7mZKFqZx/hmjIn5DgUUoFDMNDKT
smJmkx+6rE/3a+TFwKgPJUCB+7pPj7JkTIjplyiWsmzkTf0gB/8kZXpbzVN33eYOPpZmolB2KDFS
ekev9D44hxUPxMbdbVZ3YPAhUlVpgc3KxfbGBAwvQyOuN4IPxygjerNZ37yEpLe8MDnLejz+XAnu
AWcNnryM5sde0I5ErmWroTf85UL4D/uZP9ft/1lf/vx2Nb8R/Nk4JAPk//ZYFGrl8RSbmIBb/1DD
Zt+3HbAUh9H1qafxRmH9KYZhb2OPqlVbfvU1CdR1tOknUXfmciyDt0TWtz48axe17h/eX/jrEvGv
9xcLIlLnPLv438ydSZLcSJqlL1RIAaAYtzbPbj7SyQ2EdJKYR4Vi0BP1Pfpi/YFMkYpkdWd0SW96
4xKUCDKMZjDVf3jve+ZyVv3l058dqvxuRLU8hgv3i7gIN36IOss5M9479TGagiBMGb1SWK96EDsY
bRpnr734WQXNJYQvuJH0jSdgUWjE3g3SLBt05pciKNgswv/Ow/Z9TmNEKv7yeacq3DcN+4gGrkRE
TMyvJ6AcNOJVWOyqn4Y9/pvPJsJVFt1qOwP0pJS4x3G6i5sllHlM9M7wSbMZiHzrBVh2WdrDzc4E
mBKiRWIcP8+ul1jrBBN84879o3b0sqVPfzInM26126G/zsQ1QvXwUI6YEsGrusxfDlZkI23W2MBn
P9esbMEj/npAqlIPf1NZ+Evh/MfD4eFwgGpIyeTYzvLh/OXN5xIwBz9vkdHj0Gjc6Jk9f3H0Yute
z+XEKBzfupBeeLBMID5RYqBznF/KzH8TLiDEkL0fy6SyBGiToQN1umptlZN/FFn1KfTRY8qa5OFZ
H5NaT7cxCGlNRBAPOyBtYisksZWdwRp1yAE+GZbYeLr/HvuW3tdKE2oSjLDw0pQENEITS5gbiZlU
dxq9I6qb7himVX3rnXBeBj8xPTjYjblgwI5sG3DZqJis4Zi5drHd7sOOYNEpza617aTXXMefHdV6
YF77D1w/ct9EOiYTjR9ejA4NxxAr2QoKXRdbpA7r+Bgq2z50Ev2QLEtrSx37mng6RJQHrh63FTAV
KybKuWKy8u+/xXwg/+WT8tBlWVyigc0pvvgJ//pJjQKLi9UzBZB1Qrx44oDNQeztEi/H4oM0jVDc
qd8+hTG5FzMAANbKzNuz4Mrw1d/OJcY4JTu5M8d53jn9NztsQex7zS2aJkS99kCRrBkDGWQFbWND
oBPN6HbB7aB6LGR5bDid1l1odMeBO3+XWzWZi6FpvOPbO4/ZJFA5s+rzXXLFgjQb9ylTznOUs6t0
ZMU/SKwXHXa+Fve0ERbgxSxy1JUmR5H57m4yR3ubE9QM/vklNe0DBYw4sgaVDeGbGrIMVEFM2jMn
s8q2nhVW+7LOb7WfE3YwqU1gKhpmt0eZGvw0GjR2TWxZRytFx0XGUAo3x/qYzQ5xqj98q11UkF2E
TsYMaiJQopssG5h9jfMhcH+tMUwODC4lMLo5foxqHBKZOZ9LiNFjAXNXhYH85/YBOdsmZCq1tVyw
Q8k4h1tGQz1Tx2I6SMa8m8aQBnPghf+mUHL5RT/ddX7lIZ92LpFVgTE4T7oXT3UtvsWJ8ZIn/JvY
Mz7RUvm7uMYLMc9lcWAfBR/QdLAvZRXGdLPFED7ln1MpkrPLAimUTr7NDQAAXc2cLo35f1aIpE5u
ZH/OWbgCrp1+tJ0MN0Q28MXFWuOyV/n1MsOWUJi8/Iz2i6CqPvhhNuSFqM4nVDyCedlqZ+UPMCcH
693yca10Nj6QMtmMgslQ744maVsdGzWFwdwg7HYanz1pPOA3PaghqJ5jL94V+7Cq1OcuTRtibhaa
cwYEoizOY6NiDoyw2ZcMtBF9VktQG3onp4/PrWm81L0rSEVC21EMHm1zOjCJ4/xaxwhGRuIJW4v5
nrPEAmZFAmojQHFcp9F3tP+XoU9MFAP1Ie/Fxev7dt0k+XtoWjdnYOKUIjky0cJnuFwDy35WLmZz
GYJFcIPqazaLe1BAn5VkWvXoGJFT2+pcEfWC5eihGV4sxeROJtG79oYPJ7JT4kEQcAwe3hI33qA8
LNDEb0lPH1qfqMLF/qRGUW0CnZ+jEOLDHPV3FeICjx0L5+AM06NpqzPW2tpqjkMYQh9G4lkERNpU
xYdywk/5DCsXLc/KFadq/pqlBM5FYfBiyO5WCOS1//4U+nUd/PW6oD8UvicYWiw7JNzN/3oINV6c
ThQPGC8Qu5xdNihDKPSpQQOyRvYT4gcMX5RuyzP9o8nCiARKtMVXo4JzoBqPe7UleydKrRNd9WNR
NfKcIH4Jk+Eyg+rj9N1THw3nXLHhtdi67AhLCs5MR7+4zLdvGbXXhhoSoEZGGIwdg4r1YgcdJaCu
U9PGx7Qr7Se/3Ia9jzbCMclX0WpB3FDl9VN7CDm1V0lwmVT/A1qV2v37t2gBAP3Ljcpb5AnPYbri
+Z5j/jrH/3qjosvw0Xiy6Eo4cUM+b9Rv6NQtzrqkB7HidtxKCqHyIUTmwXgcfg6xvTFf550kyXtS
33rb/Yr15GYbkNhSxzU2fmlf/+aFLq3XH58lL5MhBnc486c/665JGDVVBtIv8zHq/Hab25XxAmKG
/PEaUIrCo3VxcA5Lo5KbsRwJKB7+5nlauos/XgNVqe/zWVsc5rb9R3toWl6MWJWdTNKhgp3y4dxE
zr4OZ6LFkVze/PoxyvNXRu7V/vy7emAv3W1cwgMeqiDG4pMaLhNW1z0buPFXfcZAfuiQc/0q6mav
0oBk44eKIfIqLomjyvM63NdVGK2aJDFO1fLj1z/xxMu9yxLMLF3zNC8/hn40Tw3bnVU7MAI0BwEr
N5sehlQbqLYB7Dm+fBBUlCs7aPvtHMPfCakfiG4qeANPrky3RkhogjmlRMDhpGfmv3GFSp5136zV
bAR/09lbgflf3lSLap9y32OQw6x2aQP/Wil0ox9UqdHxZmjvW9kP00p35U6PEyv6unoSVVWSjzau
e2Hs8NlCPfMIXG2t/FOrMqYpCSl6bXllba41YDqWXz4Cwvxi5VgTgyl5nCK2G9nw5gP8XvtN8rWd
AKzo4AVHhW9BTHESqBx+ifp3KrBg9P6TDkKQIPMI42PETepukgJgRmA0/rHLx4dcM6fzlPvV6+xF
B4chCLHWR+Nbat2COFgxNzhhUU4ZHsbdjqsZwi8A0d4LT5gZiq23z1D3rGICATzZglsaSUqEQXvo
TQcdD3mNUoEKMjI2XLH3MIESwnf+LppszWZ3i1J/15LB1+SVc/ZVRfg8RqfIm9g/Gd1HMiixd3JS
c4zOwjxCmCObN1o5DLVkCPhbz+f6qCExUNLaz44tiINzTzF5vKt65JpkCMx73ojhVBr7zjeNcxDK
n9JDu5kp6HWelJcyhLMjsaJugHzmaP9HPh7XTTfSkTNy4iHZKzN5n8aQFqIiGBAtrhtgU7dNOMWQ
H7AuE8Rbg0CStiAlM5SavnRQ267CTemCJC6b8laXxBl5EVAmV6M4yt97HXwvLPnhuERaTq3vnGrC
myfCwzKDMCVnwMoR3Rm3smYlTLArQqA/KMrKuv7MiySYFcH5Q/iBXuDgVa7JTpYFVx67vAI+viid
0q3Xcv/7fn4CSMSsbw3Q0N0y6gRW7D8aHmTQJBWPRYif2Sqy8CQS42jn0runb8Ysvqi4cA6GM10T
MX0Z8eRyl/Y3bpEnPoZv3ErF2glDFjBOdvc7Pa+LgrHsVHngIBcE9NBakDUdGxUcpGUnKL7VZoVb
ZOJ91GWEKC4Kv0Z+tecm2cdeuKI6ksdK84HUTtlcw7m/FoaJ4KskRgRHDWF1lj4MZfyglXv0ZSFp
n+viMmnv2QyaFza/3SfV6U95hG/bdcnOnoP4BbPTEQecQgpP3oZpMHTLbZ1BLA5gY7HgTzq55KRh
a9Bkp6qnMis8cioLdL8TqxWUS8kUXcvi1hr4rdwfQ+gDzA4gdDlD8AVfHPLcBi/BovOGN3AsJoA9
yHegeTVvS1zOqi+yT32PHNh1+WZWfD3WusMGz8MLGV2vtDvLKzqNHTc88SPK4Q8bLXGuxqFDL3Bv
IAc8YdRGU+bbW3TAwVMc2DdNK0eG3nfRAmeoJO762AapTYHYZT2EU3rfZPaWGMdiL+JAboKhnXZm
Ol4wu2w8yxhXzGDvduZ1I/vTggnQ0Jo7NfrDukn9h3FcsGBO9lI1YlxVVQIwkuFJzrdw7UHKW2G3
l5llb/IM2m9JqD3ShJ+mwbQgBCHLo4hAzCv8bcGK9NjKFveuPbw0lEiEyr3jen2ZajM8ywACRWnT
l7b2SbeIoV0DmqwTpCc9yuckoxIumrMx6mYnwvFbhQRjg6oEhpL+NugAARv1K7ry4jEpvyTztFcd
GPdOs5jL8MHYU+FtmsqpWelxlcTya1sU8b6h1y7j8d0y5vYSdE1+SlSNC9BambkAbjvS4DlcQeDL
+nbbjSjwcing/tUtlrq2mc52mRIvV9mYqXz4WUaOWSbu6ttsI1wsJoO9HA0i9pI3xIfb0hx36Iqi
q+rdK7bUntobCwSTvniNhwQrtJdCXmKftPJ9RhNdVh3IB9txcbVIwjH4igKxWJsd5o7VrYdaZiVJ
VC1lCCXXSKm+ggfDHxBF0LAT3jUjHBliwoJ47plTPnIkgf2a9FdWfmcuCn5bndBGdLBI+MzR/Vl5
tHJxC27NmJyjItanIfTWU0pbVRmh3Jg1vkSjo3PwnJ62CBu62VzdUH2ZsLatRxk+exrBVRKHb9ac
EOIXd5cXurL5xk3ly+Rh4A5a2cp2t+migUyn+FH3I+/xREPjk/yI7fjqaWBRuW1eXKZCMe/f1qqJ
hZcZrkIEgadJui9lmn1gcOGYd2eENDiMAx9vfoaN7ohoe4v4jGQ/mC8bVNLJKdX5T2/09bU10DrG
kCT244lcg/gJztB8EC0WLXTYK1pqe6/LoVuBIoBqJct5BT37GODeFL06x9J857LfuDJz1ghVnq3W
ex4QWQC5beifjHjvuqh8JNj0bRQkdAQJcnDdPOf24NA3cK9mXlwecq9+M6HqRw31OSl3GiNH0dJp
d8PXfgC3two7Bj9QeuDKEY/D0OtmIkiPMqMkvnE4pCNzULYV6B/YxVPwmh8GuvJdqbwXS5jMxFh9
kFm6E1FVb+rCJZgxZ2g2InAjQaf9bJUcvuFoP4opfB23HmSbkvPwmCTzhWgcH3E+0N0xbgfqOvh0
6YSCEVNv5p8xAENNcbR/1ENxQtr74AHsoRXQ8jR0XgBcXa7nwJ9J6CZu3DeaRz+ZvltEBnntGB2T
aUBPXDmYXJN5q1g0r6uk+VKSlLH2hLyPRpHtVWB/7hilxHlBNDQLeW9mPpfH80IAIgVB4MYYAlI8
+zohcteM3sOPCf82B4BaucP8ww9+2toODipk0NuHBEMEebjTKdJpPB6MtTRpjVH54RdcwgXAiCSz
NyNACqzuMGUKUVrrvvO+RQOMGB4AbLoe+hvETxWQOAIh4yj/WqbqY4ja/hos2Uq6u4deXWzNtuIa
LyvyVmh8fUoGVmpgCawfdYTNzcCKdjCSHt2IK3jm0piHAMwJJ+45LJHSNlYwnoYI+h5CvYekds8L
VAX1MvQhLGyPwFUu7eRsBwOiKL2YhvmUvZGVM6lCXM2Osw6xDtgYxH+Zbq1zzUT67GXTsnG6EBax
66q+Pwg51didpcPbYo7P05KTk8yp3jV1ylSeA7rqGZkGsUTxjrS9WpbIlot/0AGq6cqqWA+BaBia
muOrIavh0CK1OXjDHKFMfW5J0Fi6saOmON8pj2lrwOhgndjT1ZLlFYSFfkxECy0nCx9IJA6UJMm+
/Ia66mBrKbepRHsxWCUZzPVdiRakXNbUfBNPAc5EJOkk83at+ZbMSMNWYQyZQOJlJqkCdw3iqE0C
KQxlkkcuZof2Lma3EPiLq6CAahCgPq+Ji2QyF78JxkMwRJFcGnMNBS/rTo7Yc66b/A79SdfGqvGw
rYsmeEDlS49dE0NSTjWzIM2cqwiIPBX6rFq+ORZY4VrKFAVifE/GsTkNqXfIitnd2K01IEkM35Ad
YWLS0YXjJj9PILD08ivTD6LLZKDbzaeC+mqqhzOgqHRTGY293plRhwRrKnlPUWDG7jQ+cZV8w3lo
ERyhQ4r8BqV8s0SqN92XiUzxc80uG8CQnE+C1QjFe3PJpOQ9MWLoriXG29aKNjarp5dQSOOgyk4z
Bt7kZhwSs5HFTKJ8h3zobeP7xj5ww3eAO+41b4GslCFxITj7jenLYCfDixfHj/n0GPvi2cJxzsAp
3WVGQMBDK9274+c7QbmRk4C8Rqc57e0eWA7Lqs9eDuDAwc2LLIqgDst5MfPqu6kTzeFXfBVe0h9Y
STOSI4gi40qpgaEpX0xP5FWluyGv3UeIDWs3pSIbx6jas2ygsZlaA8mS2x/HLb/BfrZovJBi5sep
urVNgH+QHckxzJtpmxC5MCB7WyuXYV8qB4xkJvmtmT3Kh3piysk9+sPJbh1q6mtsUkH1xSSvJWBu
3bufcL/Yp9QMHpvYq+4BJl0EtM3p10twZ/etrxKYV4yp2MkEqKq3Dl6bh7zikZnAgpz72Tn0IXNw
5dTYKdRbrEBr9nV6Rsa5myzrJ2So1xDD/MqqBDVAn8GbhQ8EJ8GGp4lg+QLxBol55Hj4bbEFWp28
ci8TjOwKUk16WAVGwhB5TpfNjnxyGs++VWP05DlDeYDkNhx+/4GYZGIQZT4S1mVGAEhtp1QbHhiz
dWfkXNhQRfvYBzZOUK97yfVArhsK5TPqDGvt867vf+0NZoVQuyhuwA3I3kiGI76zhogGQxznrAao
xF66MbF4mclXt/jRyvkLkm+FNyA/5F0Un6IqNEnq5eDFGXacrRjriJ1cZjP3SDEJTIIiDO/860du
F0QhkZ+6Q08xXXG4voJw8DfJkqqQzAYoiwpWKN01Lisz37VBNd+SYhlFSmapE24PRM1W9ZSo5hOo
jupsTew2+Wsb+8IAsISV5iTdzLqbibHlPloMBETv2qGn7lGPcb/HeLhH/NndMCY7+zFBTV5lnDU+
pdaeeSXbMWHmB1mQIONM/ZEyrn2x+3lNKf7ghLTcZsGniwL8dSKouTYAuztk6G3ThNbNMkrrjG5u
VcTQN4OSjZntPVV58pK7prOtUi6pzmXeD6DDBZogxplZrzbknpPyp4nHt7cttVF2Pz2MPhUoNGZp
c8tLIo4MIDt7mdeXPvfUSxeDMfJkejbaRp2RU6/jeqFRpUl6iDKnO3exN69ED466io1835LX9FZH
dJ9a1NMpz8jWyVOpbnbRvYViLO4F4ru3SUOMEuWn5S9R2cZ0H+D39UPnv2hE/ce5mZ7aZT9Q4MhZ
C1dzLaMfZegQ2Bd0mpd2YHiS0eeQUkGCRJklaitjDq3YLH+Y4g1pLZlAqO+RxjEUDbe/Zuy27FkP
1CNE/MV6Oyb8UvflBofZLcNuiUA4YYzfE2MFejDaYwWnfymU3AYl4ilgYnvoUj6e/ujQIGhmuEAO
LyDDLbq8YJMC/tqCX+hG9cT3DHt6DcCLwAISRfOe5n+srKtkIrjJdcsXX1w76P+nWvPANKZ36eqR
LI6hutLOIkbkWA3tfNv01fQyy+RHh8zr4iDUXxtlwBdI5PmqqcLxqPz26rvEPlaOKddh4MpdRoUC
txA3B/QXbsSA+A6/VdcE8sq1UANlbt9TJY7Gp9YJQR1HBcs5pqZzTxgpiqviIeLwYlgV7eiDnFNZ
MxganIE4j3qWO5JLEzGsY5Xe4ozM4IQ4Ha9XAbCs5CdkIe8wRPbNKkKO8DgCleb3Ct9US5PWDdg0
S6e5jAISFd8MEgwa8QqN8iLA6OxazZ+PZsx8D+kPMtdS9F9p/RT6wJZ9IFlPrMDKnZH4B3zM0b7p
yvh5zjj8Che5PQS0r31l0QPGPNWeWd4wCtGz9Un1xhBabaIseO9YVR2bpFVHvEbhHj+ruWkdQMCm
znYNcItPRUdoRz96KdRl8iwrMnfu6GkWOyD4pLiev0ALu6b5PL2IgV7EVc62bbPg2ES2vEjbJhAx
PyHpNV5MJGoM4MzPECJQ33b5yazYwA2NSecdjwTMt29ssIhX5e3lMPe/Gel4AmWZ7iNAkmTEUnw0
XZ/uw6H/HMeEdzeCb3hjlvwpPobRORzlbuCQB3gJtcydq1ffyfojwicGjzHbONPuiMyW4SWqh/qs
zdcG8m/sjkSegSksY/Mp5y8QJpZgKBgr1ND+EQu2sZ6mMMRBXdSktDk7A8jYEfoOaoSy3uIq3014
9DDDjuEWrGay3MddOEEMSTwwT+3J7NXp1xPfh1HB4mZu1pWNHZI26JMTVcMlb8slZ2pgZGoEuF59
NqwddLxdNzHnSmfM1DNRkQE6xm3PCKAHeLTHv2rtRrNudn2Neb2o2+HWF+3D2AbjuXXaD6T2MsnD
o625BU2/6w6/voTTDHiFzyTZG5qXNekdCgzypXP/fVz+HmB6cJifTN09SY9fc7QNd8uvvwGye40b
lp5jAoODP+GSWAUJaqxVsqkdgVcgVa1YVNExAoUILsm4MUnfZICEhWdS9cfg00UpBGdnGJ0j6JV9
vcxtgszdOEjdm1xT6bv4hDlpipWr+ke7Hjm+Z942XK8BX5merD/WZ96g2ZcTyh0UuPpdEatb3JPu
9GvdiKifvytwCKZf9Rl8FXDyCrxoVE6nyi7Y9zQ42eBtgmjXXrEvYb6e22g82wI5QTR0/KdR0G6Y
+Tg7uJ4Hi0ERg0fCc2fvZ4Wl4OhWuJMjO+kuWLdWUVO9NwpujgyTx6F2kt3syaNRd/oI9C4gKI5Z
STvNOOXdq2E18JqF9ZlJXMTVjqADmI6Zr2tCS67jSOQti0gSv3ASZcvTp/33yhMdGvC43YrqtbJh
2lR1dPNmvkF9LfGGGNF5PAgL1ApKbNxcy/50HL8Yy4PeGdUtLatup4U3rVsfgKCwp80k2Aunbjg9
UVvmuwqEGCyUKzcy/a3GkOBWNsx7U18zPQ3syYvhYLaDs8N5Rl3lPBoiv7Dt7w54P0HzAI3cusGs
947J0lIx+ejCp8zkBaRCr02vBkDV5oCBOgLRBjvNToFKr/1IjJufiO+MGPxj1PenuaMPxvPASKbw
1qx9AwZBDBeEcWXwVPNddWuKVuNLu+y0J6d6S9G8riyAsdB5oxz7QuFusKRHGy2raodb7V33Jt7y
sQt5vMjriUI6pKScv8OvgNpNpFbu2HpDA6/IWufwiIoePVATfji90mcByShoSMkejI++8lAR9K9z
HXtPnhm9IlFqb1gGjdVk9ulqziAiNR3CGbt18QHg+pmLjKELpNdH1OPB6heTrePAJdV9NySTjRYl
eZUpxg05II1Qs/Xu5HofQpg9gkwKzg3plmTDta+UGx7ALrrUct6602chgXQM/H9wijHzM+t9bQb3
sqHGGrFycQaSeQMlMb/++hGbZrlhtmixQ894cDKcEh7pSizirt2Rkds5i/IHK9Rq19nohsY5erdg
gRBqDabLydwPzfhihetq1SubIoKVHaCiwj2EhtGyo6I+ROtAMRPYNJn2F0fhX1RSX41EPKeRZx/m
lHMYP4v0x31Fv6oXCoTchkZNlCmvePR5VhZI27q263lnTv6VG/IZHorkmVHBEbrPfIOL9NXByQis
08Jtn1jnMgL/k9UwrUzaUbex+1U/J+U5Gvxp7/b2zccDutbQY9ZF0iP01SY8G9ms3ajT7zAfHrvI
vzZV2Z3N3uvv4L9+OJ1MPndwF7cCN9sBZdAHUCpccFP2zTbrY4ZeAihRH95yZBIFtqWwaz+jn3+j
J8UImpMOpfx1CDjx1AThOc3xAIajEwEaQSjSZqHcjWUSbJh0y3chONsdYXwqXf0yk+GEr26aL9bA
QAT42BEVnfUC7jJuIIkBYOpiQqEmImmx4VIQp1BCmJ5eS2IrlCoOZT0EwBo8ciijnxGooleNmaqo
U/AwFmOKAL7xOg52WoILCWznYOUDKrJt1SOhQa2J7w2S2Kmq2uE0KHiWFUpbUs2+z2GA0INKaNM3
U3aNHbs54PV9aXVPheh4PDvu+MmqS39XOkB78LlshrSUG8OInmekiFdhMVSvcQQ9O+6CTECViEua
4yr3nnWSvvexIBQTwMQq5X3fnHnLqg39iNoBEdNRcMznJD8EOXdgN8lDJ8zpNCXytauiYZ8Abj5r
8dwh8l15Qaf2UJfi81jDnkLZtqtslrbLugwYgbChnvrtve2DmV5z+qRc+6EY5rcYcJ0VUPom/Zuy
U9iWLuNBf9r6Y/6UpgZWVAdgrWYctwoOGT55JILJvB7Gr1VDqdBa3CPeiCyzr54aJlmbYcSA2qch
NuYpZAyfV1/61GLLJmnaHME4Bifhtg7aDwZ/a2DPDwsdYvD98xy53yoejvXyYjKKu7BwuH1FyauE
ciBE+FyK6BmsLvmQ3UpMpLYFSkzXVlWfwIY/TJi29shLp7VKQoIilS7JcodO2dbm6+yk3bMt1E2h
OQQ2ngt5VbXCLeY1UFZTPz/AqIy3Dqcj0iqEU5lqfxbtUOzKZDJ2XaSOasI2VeTRLcYYSa4IDLox
zk/EHH405ciTA6N5LZP4NqSMexLTunex/FKPDAob72zm/tc+dd8rTGFjHuyTCeVF3w7ztfXMW94p
Fhe2r49y/og9tg1ZWb86Aw1VWw2PIWHjxyIYblXPdoiaY5dWItiQXrzWJKOhn6c9Gd463hPlUvKN
iHK6yX8uu+gdRhwonyRkrz6mH0YfP/sMh0jjCqpdn2rKbH2vTYflrAIohgGeGoux0SSJTnVN7mUm
yMlOgrPZUPcGqxiAAMTPyn9kfrvuAnE3Wu4CqkmfCoPvlga03MR1sGZHSw1C0zvbTGL4C0akvCgj
eCHhvYUkSerlOUH19h/8Qz3SxRAGVFafEQneHZmAuPJYYdZklLkTySDOIZQ3WaZX+bQPBC43Md+r
ajolMZ7Q4jRdCiOGJ0hLrYf5q02cYFqT91EkmyZQJPfZR1P/BKq+BxnzInT+0sZkkvwH9KWpaBfQ
eBD7LPKYGcMHeA5FfRqL7CVjUWgDtsWcWf3WGv63VPT/FyEP/2+hYv8/Job5aC7/zxr7W90N//N/
xD/+VWPPb/mtsRfWP0wvEB6ZDpjuCHFAx/xbY+8Q/oV1DZm7sFHRm4uQ/p8ae9/6xxICYYbon5Gn
IIT/T429/w+sdos4xv9nnth/R2NvL6KP/1T7oBoVlsPLE6giLdux/4wv9zODgRxSii3bi+nO9slF
RMZcak6g4248P2p/6JTBW+38BEXyNjXiMclwp8tGPnqZYE8bTHchjgjsjCfHFe7zLMXBaxFvZIRQ
wrHT3+YiMC9go8dt17G6bGJR/Y1gKPhXFSzONY9myFysSmynsEP9IUCDmVRBSLChDzmq3qM+peHr
HFy+io59iQsGM2/m5xSp5IwCxR2u/kq2SCfCxhO70MqKU7foMTmF2ZAVImTKDIWozZsna2rDlyzy
3z2ISddf/65K5luUz/vCBJ+X6v4LNY8F8KYm9NOnzG96O18j4Jjflc/UJxL6l4R2VVqyumNqJ5ps
8BHbRgSPwj8nfZXrZjvlbeCdYEd4z8ouL6whEnILcnUcLMXmEXFGAt+3ISZYKmMvGeA9ziYFVR5n
j0FlMgAb4IdjLvWZ5iD5tU+ZVswnWBld0Vg4kP4MIIaNe46sFH5ohhR3BODpQNFnb/2dbUV4FkF9
gWNe3cGHiOjex9S2NgQtx9XmDt9b9lmdTReJCcJ2+7V8NmqHMBsjGe6z2zP1EtSbSwkBoqHaN04t
lwn9z798v+6/n86/WjGxpvz51JpInk3ThQrH18cP/5Ay+UqIMqobe1OGwxdPF/Bc7D1SFDYfWDi6
5a2ZUBg8aOZCPtMtttVxiek6lZeEgepx8vSDucwvvZkA0aBt1dkaPPv3LzXj8m3VzOWpGefuUZID
uWOUQkCE495F60zsz6objUlMipwX0fN41Gt1/W7n0jktG32VphZN+EAqWdfreyCJChgrBjq/fndg
pnCEyAF+EwqdrVMRERJJ/luWCue8NzM2uRgZ0hJzSGCGNI3SPPS/PtuyBExuWpl8DCILfG8NdCLF
G5NieH02KWptEiJ45kXynAYlMRZ5Hm0sBwo9PIPyozPUPhoa9akQXxvEX9cASdGlNie+6dm3dE7q
G4nYamuzsgT/W9Y3FeqnqQNQuCqdy9i45vMyEAgs1m+LIP7XD0PFJ4FlnCZr51SeegWwsu1x75DT
DD9wx+HhX5n3+VcUL86Z3Tv81eYzV9uaCq+6dXESb+Ok4eDJhrW9fA6Oj1cA5PKwpvx7YPRIgiYQ
6rNZ65+wRPs1c49o0y6fc6ZIqh46ts5NlzzHbXUNIE3DOFAVBqFaQzB5wsLnH3STcQBJQ2/6LKTf
sm3j3tbg5bOxtS9q8m1w5AGaAkqOv1HpO38+r/StVM9BgIMSPFAQctL/VXqXgObGQp+So1dnFXVE
N10rJhwzQmDOWjAw7t6N4w/EWARZgVM6YbpxjwFkkz2o/S2b3GYzFIF1EqajTjGqfj/fKASlr6h1
2quEC0D9ORqvE2/2GUK2D0oMjHxmp9eUrArsE87vwaCfDP12mjNxlHy3V33JbMNo8DG4uecfMdBU
25rl9KargvFqV/SCi2X4UPkMx1XRfZ8otwam8QauxBczVf3Fnhkj//plihH9b2SL4l9Fi14Y8qah
WXQd38UE5vzpgiyMdraSmvkJGj85KfkQJ0RrzzaCiMEsCOYp9Hd74HAre/fkktZ7wBOk92wT1bZu
p2HlM8m70eV/+/1EppJtctAonp66R1giI7bbPYuc6z9Pz1Kvx5L5EmFDRIywQnxmZfU1H4K3kCAR
YuWB8tENC+5KfqR48e8gqb35t2Xxd+ro/+aME/+LsDNbbhvJtugXIQJzJl45i6RIarb8grBkG/M8
JICvvwtQ3e5qd0TXC0ukXLYEgpknz9l77XnH+vvGPP/iWCMtGx8eZMm5OPj7LQNe1rJErxPP69a/
ll/Vic2Z8j2dq5Q2FJiOdi9KumNO/WwLPnCwR1wLSGnhgvzqE33CpsNrNT3onQmk5YHRFym8KtjF
lq/OXRQe0Et1V8+I3KNQHc3lKhGvPQERtp89eGWwNxVdtY2FROYf3ldjeeP+/vs5umAF112CVHGB
WvofOzYEG2/ox9DBApE79x2RR2u/peiIM+CpqfSOIbo8Q9rl+9fSF7opbFQTRCbD0wrHuG2cloep
Cc0TeClzW+vjePDG+hVjQnxOkd+cUWDZLyACx/bXAIteISwESEe4B1MIxkT3vvTnXnBK2jRSVAEo
ElQU6IWBoUci/RNTFQmQoW6u/WeZNsa511zrToT1g4E048ZcqiJlPiBAr+6ru+VpwZD+jiQUJDxB
QWQjZ5q7aVLsyVGAhHFZMuHzMs9zs+pdZBMNVvhWSEDAOpCmYnXrvoCHPAXMcwuwjoY1cz2RRgKx
VxKeNftWRONJlsBlk5JltqZRyLmL1bDwWvPgoC1j2FqElAqlBd6Fn+jGkGbTtbZ+buYHjbBPvAep
vh8M64K5JngdkPvtsdCJfRHVELpc4xL03g6RIBxtUSSbQspjT5PX0IhgWpXdjI8ZsYsEI+YgL3Yu
IT9VYHXWwQsDiOOmdw2IGfuqLL8+XYyLgpNRjz6S4HBdZfEjOxC+zDLahr5RXbq68A6kSW37EdKI
b+tP/7tyoLz+42NFlxrcgOkhwKewtt0/PKUydIfc8XqxiSOaCZZmifuo0kAvDRAeQ9ep7tERd1Jx
q6Cjfodu6ByAJ9PUxR7URFF/Lk3Tv/SySzeZYlxd1bLD2lW07ko1Sm6IRnPuehBCOuEH9cr0/F+i
t3lTYy3XnwxSGQD72sZTUJB7UI5crUkvrjC5vFtmZ+cEuM5NhcNGU5woq1p8H6g4IF23JUEmQbXK
jabZEIJEr29eDu1WICgml2q3FDBGEJ50bUKXO98l8zMb+8UNaO0Q9snN0TBWuKX7GOPPuC0PdL1/
xgR57WiX0HIyGAUt2zODqRu3pLxH3OHuu/m2h1wzbZZff7kiy0Mo+yshAMFWdhVSEprU3zv3G9P/
EmJSBcxqvsLG/EArMTiqWp6UVX0DfMT5oUzrPeIW+pRB0z7BFkfsR5yoz8BnfqDjhuw8JvKjn02p
5EitcXJF19QbHyRReadBdlBTxwZnbR9LZ1+mhX+jMP7oypK8k7jVV/imvJWd6QT05g53nVM8eTIt
n6xZK10jvjstrxlNGhG9Mjsz5u92QUYyaJ7G5KXEr3lX1Zcpjz0Sj8tYW3UypbSLKtSJmqEx9MKe
zzykftBBEW8qi/95Y4RGt+uykoVE1lszqavrlOT5Dd3gkZvrslSCfRV1V6vwLro39c8CP0WC4ZDW
g2+tA1SmNyRRnK7aTO9XekzNWoG2nD1V0Q1LdH5ADXxVpVmv2e4e6vl2CFXSX3PPG25Aa9S2HJnK
S6FhHA2t8OZF4V8PCeVjVU3RGa55TQpFMhySIWseKlqk9K7M1XL/hH7SbRxHFofl5ppk+KPWSLqN
M++RKpQ847Y411DcXhpadDtcqghuO6s7aQPKRvpEGCILmd0043UpWlscCGuE7+UM3ndPiz2j/9dX
y2tYcbVdGBlvX99srONQ02bUTR//k4nEZYzb7k4jZodhiGE/ps6nqsL8Gc0RkOQ+/gSE7R8mj/j2
jE9t6X5If9Zn1VFwDd2CcBvVAAd2gtn60Kh443gAvVjGWt7Lrt8x7ig2YApxvfpJsa9tN3warbeS
+FxVvQIXF/fLWxfL4CmOEfWFie/+xBWY4lQwfGIkylbc6Zb7gb5roPgK5c7Bh37MiE3j75yXdy8N
f5RlANiUfuOty+dANl396iY8ZCZ1MMr//LmBIy5DjttRWtyWsyRn8X6XIfTa4BTqL3WeqIsfjEfP
VfbRdR1eml9nPO7syH2JQZ8p0jim3NiMODmV05i3dkCWJfAuYOptGhzTIntWFXWNXjv0rjSVY9Gd
S/mmpG9KfB1nzL4Ldujb4Guizn8uPUCAPqKIrqUJrDlB8xCaXrcRon/ofa9+oGrJZuE8kqpEj4+J
IeOVbmnN4/JVLkPzaOZ8lNFam+6epn6/JnRubBBLaOa+rinlJ30atqyI4JHqLA1eJMGSZfEJsc84
BZgBvh7M0pyOHUaqaT4QLT8rO75hAiJeDsd+WEVI1Zpd4ibXwS6zn/MXBeeEAwmOfKRA74UcIsjj
G+DgbYa2aznbFg/st/4Ds62IyB9lrVUh/Yfay7WHtuwbqoUN6Qbm2Y/UdJIpooBA6wlASIZyPTIU
ZtVkBJuQHBhPQj8HWsOtysH5wDj1UUPxfp4EkYuJbCoyTDJyrzGl3M0/mp8hFUyaGrnVvx5Ch43S
1cp6t7xG7MA+zIqzNVhoGIHXbdnlx29pQD4Eb0V8rWexr+nSgKxEeRndgTxJ9Dv3+buy4Az2KeI6
PCjVkZmIsafr6N8c+RFH74FCeVZUE4Ku5SvXWEVjktEdmCAkEEe28+q2uWvzCffIXJssD51g3gtb
10ybHHXB7JFmbsRAZ653yllAtRQfzpRaTCMs9+Y4XCWrCJ+8cKr3E17Edd4zt8dtgkDW411JXZHc
BINkEscz+2IX6ZG8pWCnzNS8Jiy4FFyEculu+RAr3LHo0/E1E1lvavYmI3Yv9SefTc7zT8tXxehD
XHXsydgopdi1BXPXLKJKYX1C2A/xvkG+c2HMOzEMxj8NPP+poDG2E3DgNjaZWzgegOixkmKimcoc
7e7oiZfK6oIz9k4om8rtt8QDeruirsu7usHxFUaO2uVDRSUw3/0Z47JWKBsfmRZYR1Qg+3ZiWjtY
/HUyqCMkDXV/tAv1jOhFXs0cu+PXdfQ6LLOokI09gHobsrQ0bqVR4JdVEnuoXj6grq3PTuXcA7sh
nYrbd3nIuGfHoCE2Z36p72k3mBYm+5pcHLI+1ePXmchhUnAYYanem/NGzQCAYIxo6MhrGa6isjvY
1y0VRmYYlxyKsV0p5awAQUJLdkYa1gyECd1cCs5aCBIZWtn7jJkY7rZzK8QIZLlLQb2h+ErpHRWB
c9aQobOSypPD7AnFR/U7/GEblXYAahyCLA5INFuaS1FpPKlkji1uLXJT9J4lJqiOkYxyouLy4r4Y
mTAXiVcfRB72aOm9+txkfjwL41AXzep49aFNFgfd+QGkyTPGBRuJTUxIz9zlsA2GKFSbzrlLvhOF
EbxHrRJsi0ztOMWgivWS/MGK6m+a0baPbhYyoSVMlL0s0v/p4Lc49v/jZGQ6pgONS6cp7OJ9/OPk
x7G0IEPLABm3bPyFCL5D+abZlDCILWoTFZJVkn5jK0Pg6PH0k96rMymvAbPmINnAsuyOnZtHV5MZ
sY4om3sU+lXgpgcLM8TbMNARU9PQHfFi75YWxPJgFKBLNMOp9wTdrnAP4VENxuyzxRXnlpIULBXF
WyYfe6obFK/z+TseCuvh64QWaFqESWCydi7ZoAeBp/p9aB/BzwXv1uQl/JhzRdwaWnUMUFwt9ZAO
7quvpIfWJnlBfe3vnfmTCwXbP0W2VWytKoWLjVlQBicLEQYoiPjY9blzcud2HuK64uSTAYDkipuS
/kiFeY0mLi1CcVkeJouPLoGSHakVmkuFPsXWfmjldsq7idvhB8Ts4L4J++A+FcGL1vlXDPDNqVBd
CMy/ufna9P3rvZjo8b8EQ0YISHlIW20Nsdz/ZUlKbczqF1kKd0WucQidt+1fMExHe5H4yCtVS+yF
N4xztHD7aTeaiQNucOr1YAy0zONyOveAEhopM3wqxEXJyvPm4EPjbI9M52yA9BunhKZsegGyy/h5
rH11cZT9k2ga7TDVlbnzYLDuBt3XAToM2kdBllIWadkFWe+wYRf4Ydm1BOE+TVdXCDSDpWscOsPF
lGwUEIu1TKV73dd2QyFelLLc169aAI7k+ET9ch8LSF+rEMymRtNi1eSdedcqY9gGDuo6jlZXyvDs
Ns6FroPxrpKGT7fIzA/Lh7w29Y7zEaKoII2uhg0jF/QIssXMvEUsYfea0/hb5rIgDZf1uvKIGNDq
yTjXpffTjIfsGbdMscWKh38/a6cLP+S3FNDlyXVUelr+AT/q84PIJNLjYUhOxBTey0on26RsiFmz
g3PrYk1NEub9pKxYJ5AUrxVhQ9hgvLfl6i7PeBO+lUzkIPGb00poE0Z1oLRr9vPyqMUZRWgMjDu3
vXnvjL4zpCQDTWqvLgz03WiSA1k5nfZK39dej0H1ijZkQpyeouaeGhtEQLAfbCg0ywoZ5bzs1hUR
KnAJ7irdkYgoHP3dctxvjYzEQ0L4U+OY7dnoFFk+t6ymZC0m+K+eo+X+ilPiz0KM3FddN73nWd9/
CERdbhR9NLIP0DBU7CfYK/DizKszCPLxPMw9rMKotW1XsmUtT2EjxOt+jPJ9HWVHzk/uz2QI32Cv
4BFDVLYd9XZA3zNPGeQAOZ1N8aInYFBxVzS7cO4ij+iee5wXIQfhE6Tf6qR1///V8pqIkTF/zTWs
jFODGwEXMV2/2VUcnB6/vgPKPjv4s7Q6m0Lz8LXX2K1B1yDp4SEUJohQWOyeuHfmHnMz95ibdor+
WjljYmYSbC2NqrJPs/YfGO3va9+RR61IVk7VUnTmaILOiyh9+aqu2I0Jf2QCrSPwZBzU7C0RoLTm
+q7A+HDc5HENpRS9j8iT+68L0TrOI8bbaSs4z6zwNq1V51J0W98DP/VPXVgfLacU/mnskB9M82c4
iVCgUW7qezPUzZfYSLwNACFYFKbW3swu5frWEfOUeXB3QCO3r4veP9llhRIE9sQngIg7J+uz7bKH
La10+OP5/utDO40M21sFt151+WOMjPme5CFaxaZ99ExpXESCSYGg4nVW4ZjLlKHfmSPijq/GlzNy
Q1YRg4s2Cuj7zGu9pdrv09y6d2dBcWATebTU/4Uavi0n1f/drFnAjH9shJYtJO5CWjYO4tg/WqAD
RJeoH3PCkVyoEb1XPSD0wQdaedYbDBlimch3Iy2dM/F8BiRRks6wiglNrZuzfY8o5031Dh+Ayf8m
nBjTJiKju/kZ1hy8z8HsgdfJkmUQkaIDTuepOutCQQg1XcKuAPsC4GQLeyE74onAXOoPT2Enwg9c
ko9WyIas2d03rZftURUTSoTa9c+BF9RHIYuHf7ge/9ULB2BBZQDATRjIiOdJ8t9bwo4JQh5Xw4Qi
q9M3Im8FESU8OP/6anlqs9uQEoahewe68eb3aA6XM6sZWEgIIZXv6L3SgtPTZ3pBKb+vBDHWuMVd
GGvpKRgAsEyEQjZGif5yHtF8zWmm+0gxb/y6v0JoRo99lmKxZh67/XqxMK3y0Fe0DYfGFrt6pH1g
zxJcH1tcY9gveXDM5mV2vuPDlNbjVIk3iyy6f6iijD94GwwO5pE2SDvPo9snjKXK+htvo7JLT086
EnYiTLwoTOyao6FQJyKt11lcvvbI/H4i7DoKFnP6LiN91FjpOH6Cobi4c1nIxUHfj7FiRfH+ULtl
mWxi7/6rnedE362lUpVFIs4xFiu38x9LeseHTEWqXblNvPcbszy7RoFzLLUHwkPCZCdzgt4GmmEr
2UQ6gGgD5evk+joEoxAJeuqM+3+35xRzOko3c+20DLGXgaRVa946S9krUmt6hkWAJn6+no0anhEG
Mee0alQyulLYXxISj+f29XJa01G7I7Gj9cE4OL4TZLBtmm6YSWiq2HtW5B8j23/+OnVoSf9MU5vc
FDNIDqoVNBt71FVfy3CuBizBcxdxaGO56vrR2kfzU9LUnPPXRlS77c/cQ6RDLFBwvwz20vlpYlhX
DmHuXZi6yMPIYm1HMXyDn9XeOZSrX6eSQvbkj+mauQK0Nx7LhDzcwNZByXCOAHLRPPYWitPBr8p3
Q3SgxGh6cHgzSg5H+E7D3rkPp/x16cx1fkH8HyrJ96/1mqLHuus5VHg+3DXSpXIdLHT4EYn0rZvI
7F1m4LH19r8/wv891bHwyMxzDwJ1peX9yaIFPD+5oiOecYpJYQidDrmFS7Qgdtt9atK97IGp9G1E
wlyCI+bfMgEPxagP9Yg4NYqouO31j6TDeaTNdZkOF/hsIJC99zPTvmCvutBEPzKPQ5I99oTq4JG+
aPkumjto0mvPckCzWQHJ/4dJp/Of9Jj5Ywdh14Ro4UpqYVar/1yjkkpzHN8GMk/DpQK1QA+shUdC
UswdWRXllZ0j3zW5VV6VgxIsjusXFes4++JMhZynPMYsBDbg9y03UofGgAPH0enIaRrzk/6o5hZT
6dTDBuNHvPN6csBnqcxB11z1LRL6wcm1aRtDBNs3qcO0QkQ2HRcejJLBcdBD2UFoWZGQiylqHjZP
A5ou4oefKDLZyHyX9PUej958t/w1e2qxHoxuiqdEt6hIbX1LQOKTkRC6txxIq0jJf5C0WP81M2bd
ZPwHYxONkGuJP1b7DpUm4wGbHzm27DPRYPVqDH/rEYGRZUnsQpTEwalgZUKtiyfeQ2V5tYYR+fuY
aPugr4kBlMP4jWNSBmymwGQ8PzVZl0Peui1IMv/ElOQ+tKOdkRARvXRGavAOMtCdkyyVcwqKsHie
YpzHjpWep9yTREqJ/hQm486sq/YWkuS6Ld2mfUwDPWFUGFb/cCH+65biNCwFl0EHy0WqqvxjZMPJ
tzEJPANd3+At1js4HMuxNCjBYWGof9eMUAf5TZaw7ab0qWKggXFLEwMojdoZokqvYG3TqzV/ReHP
IWwm/izfWF4zyqDbLt2qSiMAaTkPynLAdpPXp8z6nXAGYbUmWzh0Qm7aITI2A9LebWAA1VhG5T53
+fZryKWinuS5yUw3vefhFYECt/taNMkdLdfKok2UNVjh8Lbm+KlBnpCrfehqo1iH6NfX0dwWrkrA
zssk5n8vQfOn8L9my0Lori6lY7I1ckX/ABibGVaTpMOC9LXt9UijzrTsx1Pnq5XRdCkT0il6C934
kKFnuQBzC9btvC/2qfcSz2kWbfSUJSjcdRlx2SvqxBC0ziGdMUexlw7rrzKSDeTdIBBm2VSz1vso
nTx+sG340c3UlM9DB/DeL5LkDsviL33wQTZQ9O0UrpSc5eXq58mnhVf5wpD1ILWQGNC6v0w4MT9E
ZoeU2cmRNsezqIm5Mewgemo3DXQr2JJ9iE2lw4pAKvbblJD/k7ptfufU88hXi1n2lZZBqWsCcSqc
9NS4mXezKwDoONLqS9H/SITuvDBUUrde6M+dCB6MvihfSrsyATDn7TH1hQ/IjEyhKHO+dEeO9AuY
Glm+tcz+ZRmjjBhf1hLF+oGIzawb2keaszZ0z2hHZ0au3SLBcAZW7xGCP+y2rHxyXXkLqo4bJyLr
YPlbCiWjrayIsqjZxWurzZ8zx9BOVTknFzHMWRPkk5362f6l2cBuPME8w/VBOxpVKHHYmAnxzN3s
Tk7RDXdUJfpAV8RGOrEhLtl5GgThf3rPbDHv4ViCtShvEsrltiT3Yy8Tij2rFyaIw8B5Ni3fWUWR
V3z3Xfk0mW7z2yquU3Mwxlp8zNi7NRgAmoF9VB1wHjSHoiAE1MsFHcDRlDcMXejl0vy21PO5zecA
IxmdKZOIwwLWPr0DpnoHRAkHzNTGFi6GhdBK6NeBzHBOWSGy3J7hTJQNZ2fiWDTYnxUgGrkKbbqJ
Fe5CnXfhXLB2H6a249zecPZjo8HsfzE4Xq5TS2+Oy3RrecpFPqVaShtkmZ/OfwLO6kaQcHL0RFU9
5VHzvEw5BQvApiTc5iQaQL+xIcaVPYzGgSqT0/hQt491LKE+pvKXN9k+Ab3//5BJ7wdjj5My58jf
XOcsmPIBKkQPEM9ISOVu+a0FV8EjZedrFOeWQKTyNhTEs2X+5d8PiRY+jwW1oS8Z3WWEGgPEofg4
e3CJ/hpOQ7O8+6p78lhSGdkKGmLauFvPZuSRJzVXvlXxoxi9U5yo8i3SXCA+WiSvRItgxqY7Es+j
Iok/bPR75e+CJoIT4Fb2m1Za6ygX1tUuCnQKBJNgaq77vW2X2BBoTnwg8qGoWwRssVm/Tp30HhZl
hyeHlKSc3D8n6YRJLHOYUBfutW9MelyZReqrfwKegzau8sKnUBvitdUV5m5Koief4v3NGBQdY/cv
8Y6r1ziv53IXYClSblGMB6OKNaB+YYXzxcludt7Ehyh3hX1QIACasUmuHHgYR032kyaFemVqfV3U
clVGCG0yTtZqmWFwMCScTlAQt1NFNzgOejhIZfGa6SUd8KR6j6uO7CPsT8xtmaaFYVTuvyrhFEn6
nhZHDMZv2qbCty4ReC0tia0nv99aNOUBpenj3SSd7tOxtJ/0F8S3SMsD1N1CO5lDmXHIiPF4D7B8
kDwmjwlYw9Potc/V3BdYbi9TC7VTOpB6WRSYTdiIkgfjnSAaDAhLMznUAPfO54flUNJOk3ddvkom
684RMP76CJedMLktiHAd/J2TVIRRBgqIceGQMQLBCfjg+L22YqBmNk2RLoCqTTGhvfp8UzXCO+bA
z1apURlnlJn6ufKrp6/WYdxgj8cZeBrnkd1IgvI66t12Dws0OrUyey/ipDtWHYH0CpTNC8fNT7wm
zTaN/OCv1hIaBaZu9xzQ1HkElumhNjlpZUyhhDUjD3L1rNnckxo148riGLSxcY3+pCoAw5LJiU01
ZZyfotXo4sBYN7bDfBkV0U7URv3ALdBtE10fVkupmfDRodFebq06+65szSd7q4vvOdp016GFIVKK
7CimRjzPDOdhlP7OG7pyu4wacjdWu94lp6b1K+uNk3iOB1gaZ5jAqwQoO4fieNcG2ovx1e5xNP2z
p9g5wVtgcS0dFK4kP+2zJLjEnI8OGkF9G+TaNVZdNDsytn7ZCSYzN2fhCgqdcKdZMuAOBMQuZQQ1
c8nWrb3gFQN4UmXhfWqRUq9N7sW0nPghw+NQjqI52Us/DDjKZzCo8n1p6CjeohNdTzJMvTYA7jNF
Gw+nDx4N96cc+jeCsfnkFMFtyvv4IerkiSWBeVHHjXjUUhUcA5W9fRU0TMZA6nb4KOYWYVrALuFU
aONkjpLsc+IoTPYVUDDbezLmBpmlFeeMZnzeTOoehlZ7qU2PQ196Xv75SM+etco0/rqzLUtelsUn
scaArhxsilk8pkLjN6yGCR20joFFn9/2MkWtLbLh1dc7+zn2fpMsTnDerHjUIiPdtgqwnoQBdp6x
pskuo7E5L605SkzfhjnGyLdLSA/HYhFKspPS4jl3W3mSMlhnU3nWCxMf9hB90mjQdo1JHk/S5Qef
ihIsYn9nmCFwh1psbdJlsXvsZc4ooA9oEXhYAQen+d0lWbyZtPpdgYtIvNheFS6h7p0k0NxJpl+T
zk882fRoHcSYrU4aY51oKxI2t6E+TGvYDYjkhvwMKJ9mpiEMUM/EAyaqjnajpaFMoutCpW8kCBuM
cAPORWyATiHhSojnc+4ZYu7LTsUH3TNXbtiExUZi69lXhqvwzRenGJhsi7uaFo+GS1GsLdt/nfpK
QWXkr9B+1gl+GnoE4W6IADyGyY80K665yn5pHZ3I+gfU31semTAngJ4iwNFK+6pPj5VW/XAz7V4v
1a9S5ADSEozOwckTe2Qbdx06bw/dY+eGz7Ycna2a2o8pQc2aTRRaZps+ZyTk+LkBY0IxKcureayV
bbLGYqhdM13A+T9Wjy59bM/dozA4a0H4kfsjN6gD/qI0V3kHFaMYBNuBugzGVO5FjfqqTuc48p8+
R0CkyUSim/PIXk6YCswi3Wk9FAs9HXcjMWx4gfWV3TjHzK+DDT6ycC1tvNi9HYIhQQyGiTvr7GBr
0tLeM+v6OTTmXe9lmJ0mp39M0+nBmCrMWOGZJtY72YaM34N97AJiA0ZP+6BmiNbi1Wy7W4i2Wxv0
16EvrgMKAVQzd17vIWHFMToW1ZnD5BkkwLPVJneBbhzdRLyPFthRio+zj5UfKq9a1RRu6z72ftku
ugxbwjbs2JtiC41jnfNXtel3G1Mt76ZGwAqpjv7AFfMnk3nFug6Vvqoq+9Cr/G3g1xw17yz06ueE
YsjLNIDEisNz2YevlVFUO9tODhPzjLU1EnU35oK3BbWOnnZgSEWJZmx8gKrxFlvtpYoD+eyE2Y86
T2G4twyOPIE8PmyyH2HVP9AW29qjv44JXm/a4o7Yt40KXCim+Pdri6xd4XKWkJxvy9TblJmdnMub
ZZdPwkcD0LGdTKH3bBMRv7obHMbG0r7EUMjwbuInJJ2ops2M9iQc8j0ONmImxjLYpJPxQyKmbG1V
gXLC8QwYi8ROQ2e5hcnZdy7T8467TxkPfW7+RMP+lnZHz3k0sSyuCJ1DNIVqiG4asBANy3+fE3GO
fR1nCBLF8l71GURMmnpbQ0dSZ+olgatRTehr0J5DTRv3haZDNvLyA4F6c5I6JsI8PkflhQYgH6Xy
FYvEQ5fHnyYgIeYuDQEy4ynRUM+xKNB3CcFXVNQsQ9e/lA3cTMd0P+JYR7Gkn1xDQq1zrWPBWCMj
1HnyL1YMV18ADkXmVV6F3fH+j4rA79a8NX77CID5HRVosppiSIJgNrgVMCU0mHH87tKk6FJkMkY4
GwVJpwNltj+cfGFCtPIGfeeF0bg11EQ/tFcvxqT0dddGv7CX743aXRmlf0eU210r3Jy2fUK3lV/S
jUe0HA7CviBxW94Hdys4qJfjWQ06QXROZW5Juz2HdH/me6EGqCnCC57t3EpAdTBFNqvkQ1TxW19m
O0MiCSXMkZyfIr4l6RgeOrd8tpIIHQPGd37d7djNc6hIQxyTmCtNt/iFQ4wdjnaoq/i3E3rfGBfT
I4fsFibYjDMj3qSA4jK3/xUUGKEYIP5uHTL2AuacKG3BUXtx+cR/p31CpOsK39TzhA4udaK9PrH2
TqHqz7Q7zpmTQucbd5VMAbZQsVBFYMHxs+luIiHYZ0SBiLk4ygJMiQ99DRipBz0+fdJp94YmmRot
f1Z3UgBTgZDrOBvPfcgXY4wFG+DJBfHftkT/vUE+KNZVWL4Qybctslytg5xxi+d8mnZibp0IyXSW
xdrR+Kzqcma+C8BUBgStjmP8yvIZJ9mVTvxA7Txrukc5zgHqUPgp0LCjjrgb/m2U7fE1cyJQGTdw
ZN2TWvvmjviUqEDzQ+9G3b6rjGHD6CI8AnRy0ue8MvMXVxuf45CVZQaTkJXGPwiLY8/Gf+cYyWfj
qfE+HdUvpHLVBpkXwEKDP9hnAC5CDLWlkbtb5bibcfTqI3oydB9tDx3Bcbu1FTt7kBbDTH1gUQg5
LAjXlBuuOpZeE8IvfqqTHuGm9XOrwoMDwtBqyQwY+GUym8W/pd29coF21WRpb6ENX227+m2QFYtk
LKU/22FQ461aS70Fzeb39nHkXUH0WRxAWwoULMaaqEvG+AWG5Vxvm1XTp/WWUpMMDFwPgYGEnZTA
AhG6vnfDJD0xvNt4RtIcgAkwR2VwJpukvPexg2mT/hFiEEBwVqxpFf12nOBz8rT1aHfoAaFaatlJ
xGjt2/BlTMVa5sNj1pjPdspcuLXDPVNzxrtm9ugC4b0jgBgutG3dcTob1+Rzmz9MTiLSjLUX5bII
F0l2NKWfHxsTmRmYkB2teed7NLbZFtJ2DC4yINnODt7QXdELKUEFufG0c4vqe8YPs8Om8UGvc1vz
428mmssI3BFlmyNk/vCMxeUjbFsorsNT59v+ri+HcpOPwAuz4RvHxuJc5SFXHl8fuv8LVYXYzN5d
VRoO1iZDg/wCb9lKSk7C+Tc15fKx7yFd1QbxYzo4CMZcZnwx54ckLNVm0vlUsDp6914pw2Nfhefl
2TS6W2zQgI+Awh50btuA4zdCDKoRNzfMg696JtVcU0+wAHHe2ZKdnd+RZkLSgdgRyJGfpGhIHHEt
ZCugmxMa4KpkmjyUxkc/ux86ke4N5cy8B4YHXeh+b530o/XUydPLbJuGYod8y6yKz2lmD5HVSWy6
Nwu0tXmEa5IEm+iHMVAHlUFJRIdwsD0ifAqHs5CROdGu0pvmvg6bZ6csx28ATaJ9nmvmzpqfTlO5
Rai8Jm/aeeHoZ9zbbci5zIrdl64dq/taZuhE5u/WTkM/IAA74mJ0eUnwWXHas6xjIIGeAAKA7W36
x4D00lctNmZmUBDtA1wJ3+paW8OCc37U4+wsTLLo7E16+DBQ95AqyjdyJ/idp9n4aEMGZnSVJ9vl
9am70Q8csGWm2c7FCLCCj/xLot06KV9r6ZEB8XRSxgGEobYnC/MIG6LvzWYbmIJ2Q5HHuO8FfVBz
c6vmFXlI/9aCArlLvEyRwlP2bzY83k3H7nJXzN/NmuqpVpq4tVVrPzfNHFbMyxNKxrMp2LOW/wnd
IbArk9p+dOsQHasCTAMH6AKoZNOjpXvwJS8tr0/xD82caIH+6xXUAFfZduBdTJ+Q0VIaLANlhnSZ
jv4qtIIZVcmD26a/eyscji5np6+XTLO6CjiF568/ML8eMXaRUyou/35JK1ZD1BYnjewUquDuHUEo
McrAlmBdppDgwBXx449qPULx4HRvMCbR8w8TSRy8yiaCdipzNNoOWlIWr49cBOfUzrpXvW0FAPfW
3gPym14NrTwtf0AbumTdgmUwrWTG3un6gYwM69D3enMLe6KnNDMQ3wvP2Q9CdPuxyHROASg3OjU5
92Qh628tbTyqwLfKaHqGX2AYfC/V3wR+sT1Nnv9j67yW28a6bvtEuwo53DKAOSlYsm5QkgNy3MhP
/w/A3eU+X52LRhMgRdsiAey11pxjuuiF8FGZpRrtB9NHED81pUcV01A/pjnjc6ggTp00L6609Hug
pLvWV/oL3/AcGdl4CqHpf3A11On31dYRn5D6orkMTubjmGO5GODJB4WtZi9uI268taRIT1Br+zJb
D2U0fZ/i+kVCg6QJ7XpxqLsB+vWRkzxIPoOxM1ZG6TQY6opk22g1YiSn7zCedAELxZogZlxquqBv
Qz5YQBsjay4ZKcSesHEPOGaKp6uN+7tdRMkWPUN9SGi4no285HudTdVPSb7SpOnit9bY10rRgOwp
sDn9nk5Lk/o1vZu+p1/buM9mbbUbtQKmVxqGurNdktGiWtCWVFoQ2VCUD31h2uc0HAavUJ3oYQo4
OK1Va7chdAE+6W21wtCXvw8pc6qiG81d0ZTFe6tWz6YmP+q23Zd2q75Migr6jzjgo0HC+4vW5Bhx
aiiOy7OAAj1DxepWjgnINLcjyYc062du8QOIlAhyudIYqwlx9F6OExhQ7OE7C8qK11alN/aF/0Z1
V9nNVy0re76E6qeIteRdT2KwqPMT6J8wWanmK/WaucmD6a4xk9t1aue8dkl953n1KxHkExDjWT9q
mtRHGjrDNq/N5iMnBXx5Bc0we51gAr30wjLQ1k6Tl3zzgyZ7jCCnkI6mWLlpdIWgUrIcj24CHvBR
YD26C+agl2zCTS5VcZdJ4wvYfN+MwdJvjTfGWR1SU8blfjLqF63P3PHamkHqlQg4CVdwxC4zuVRB
uzsjpRIsFRyVfwm7MHdQrveNHp3FGMW7PJnelydy3TyMBCfvXTOi9p03gEjEadk0fOnQRTnOvLbM
OhBzDUZBrt29MojzTKf8sxEsas4iil0G1mqSHHUEyctLxv/3dcuxtslOgtjxbzUIYQTMU7iy/U8i
pHry8+AMQRam2x0pa5kXzIZIQj9gkdN+Nnr+1OVK9eVMxU/hmPV1tONqk/jjpjZKwUqCNgff2u7c
7yj4UMfNj6PC6riPzQ/LOA1agOogKqscWdZykORL+sooNbrYLrdBr1gM9kpmfMvDmkz2c2h8mFVp
w1vvmVsAowGRVt2dBi8WqUm/q/nQ5Jo4j8pEfxodLTwtr1hemyDD2OXUFnDPyLLYFgSU4TIOr1iS
QIlEtbYpVAFSSjW0Y8kd9ToUMt+Uah1+dHzSGouVX3qB4NYO+m+0VZh9ZCVXUoURpNFp5L7gr3gX
7nRbXmoJjNtl2rxPLd9zKzLrC6IUe6PrA9WkSbcwc133PeetE25IPwaRlshxXBdPRoXzp8H5J4c4
eCEXC+bW/BKEzefUjvQ3bHzOlrkg0pCsU25jWcv1/EZoZv1vyApOirSN1y6XySFBeenBwcs/y7Nj
6s1naoYRueR5fZA93dwuzC/WfHzIc51sLye9jEKv76ZU0N7MOQrVwG8Frw7J1gbJ2Uk9VNtRFvyC
501LIzhBQXLTS0V/iip72AefvhJ1ZzioJIpLUbzQmy5eGh0zgGs+LzuDzDAMh/WHU6rVYUyt8DQl
cQQtoShQ888Pl40Vy+hUVurKHCxmMwHRhsumcfx/Hi27+Ol2Ru4mR6it+KCrbOS+pjPHiO3WXYFE
6l4pItx1EVSOJ/IkX6duobPGEGhHWUJ/57QpwG46+k3MtU4sjAdTBaIxlGE8tjRPjopKBkDQN+md
+B0KVU6QhnEqg/1UHgIp1fuy6WPfpMAdQOa6BHiRjRmF57yib9Y1+ckw3c9pDqtZNkxO6fjMG90c
yH9bDmLHGjwTwM7flyyPltctPwHq6t8XL/v/8/Syu2yQ6wMD1XAEdNVU3CmfMVI2JKtJv7j7/RC7
1LGQJqtgCnYYs4r78kzlMrlQzfa87C3Hl59vEamtLA2H8rIb4+e7Wy1NqzSqX5dDf38gjVEFVE2c
HJZjQh+esQB0G+6C/MKV+j4VNJ4hgm4J8OkPtUsnSATdaxbR/O+G7meb2NW70RK3KeBi6q77WpIr
JktWPgJ95DWoFH2DPnbcBJb+s+4khlln/JTo19E1mxXwe+OrnwjtyHJfO6VJ6j8PvdS9ok/sDfNe
/zk1Om7pEhgcpYzbwHaqKq2CGkZhXlUI8Zdd0NpPLlAHtLkarV4IlISkobXwGYICDYHMaoidVrfi
PJb+zz7QQMMX8Q+XISj8cEFRO6kF2F6b5PowqiEplvET/mCGKdTPr7mdfo9KOpUDlCXD1qYdJOB2
FxVT9h1zNCEoSfrZmI2yVeKRKLdUoW7LtPDVL/qrwlT609aksQYuQbFX1+Zd5MBhAQ19ojxSnxOp
PTX1yHqVsAQ4fx+kbVsfka8WGLBQ+5ZFSbzfKLoXcwgzT9GrcVvF+B6JU/Ghr8z/5F5RNnXKzXPR
m87e/qw0ytOylyhYP03a7ljd0H7NglSiXScchtWNJPFsRbesePSjlT8w+qmeA2lvHerAfnM3O8Dc
CL1IT5QTKP55GDg/pM+GU9OonBOOm58tGdI/Wrt8r5lxv6TUTHvyEm3SYKP01c2m1+UFzizvj+CW
PY+cJweXCLLdWOJwdDL3Mgxa8COuLbmibeQ8Ak0EhA2MObmM8EFanQ7S/IdYScXX2/SQn2PkT00L
d7amU6IjfxCEWD/QSKdrmcbJq12hE4mhGy+bUNNHT23S7/kwmOVqmIuZmh5f7kH8RAoNSWBrA1ZD
NIVBQUbjK/e15NlN5WeQuiUAsxHHkvYSE641n585p/8IliScL/sJtyU5VOJ1DGHSunEQ/WyhPY7a
hEvXQVoQqtouK7vstS9a4KS0yBLdVelHUTfq7g94ptymJKwRaVgnSF0+S4YMic7UfA+tEBIHMkUv
At/+PVHFcUJj+QK/Mb2Q2ct3dz5ORfrsokYYJ7W8ZXnwz2YIImsVpaNLUFOJC6ohCcOKmvG2bKqA
PoxE7A3bAA8+sioAx737VBV3yToAm2n6AYzRfUBs0I5KZv9OtMZ9LBsG5L0HmyTe/D2GsekIa/kl
9RMmQAWU3dIa2oPvTFcMkBR4BCdv7SS3PZdJv9CG7B6CK470UrzQmNjVioEjQjfAzNGJ3Zt1+15L
JQTijadz1aasA/QsuXQNVX8X/uCWIWmnjvK6PFLnR+hHAzTeg7qBU/oEn3i4uk08XH1GFtdlN+ra
mnYFqAT4PqsQ68bNZCZwk9CXbxYenc3YdSmfB7vLsaEWv+EJowqkpQUmVb85tJ8f9iDNS9FUR+Di
/iPTa+vAZJXckB5oWyGc9lLg0dsnRk0Ijq2Vh2DCPgvoTz26A/d8YffxWWlbZlh4EWhVhwbyNOpU
ocU6K70pfpTkCm96o/nhJkF2rcfhVxrH0SvNMWqgnHQaf6q+1BqDTMtqqG7VK2BhGISmw7sXk0+v
3zTWehXgow5hzm4g9RFn4xvGJh1adKWp2EONyC9t2f93U1fTR4cyrFLVOt0Jo7LR8zvaSo4B+thU
NwGnLA9H4IVnTLigYnmijMrnbBDEz4AYlZng0+rMGcbaZ6dWIUB0KvJsndhoJ9uunnZ5aBS08XDP
NjT4GpAyW40mEKZFNgKPzRGbDGRfhu2b5YnlWEMhym95fnp5YRMogEaXfV9PiZOj9fBAhDPsyyDX
LhoONeaQ+sD3ftAuyzELasg/j+ZjfSpdqExQnKdRGFxf5oN/X1NQyym1qhz/vsGfd5lfhnFjOKoZ
w5i/P7o8u2ySsVW3bqf7//nD/z67vB+D237lD1GL94u/1f/8GcuLtd5dgyVUTsve8jJFn+CmDzDC
Dnkx/vm3oMnqybKlxDMr6XqGrIxL08xXjyi8mYHojxnjkim7il4/2T5iq4DSd6/qvrXNh7bHf280
h1qjmc8YK1xpk5UcBzJxHilIwF2E3H2aZm1gwbXGF3Z7sRPg7+PVDgv6m4sZsXpkivvVuuKtMyKk
DHFKmsFQxr5Xzw5rO3KwDA5EP/mqr65IXYLjZ2bRjpOBjDFQaCRN/eqAc90U4YePZWMgo2+qtjpb
FWl4CEVGLeieGMDlZ/zT32pCap9cu+kvuttc1Lj/YQ7xh1DsYF+alnqfAQKlYUIsz3SLKDqj3w1g
wTw9PnOti97btnSOWmbEG2dMqq3hAqpHEL3JEEP1+mAeASKSp+zgZ1Y1md4EoYh1GZrUJljaCTx/
1HVVrXE+aKzCW+ua5e2LD3+hbVXjG/HjfE51o77Z8WtsOleFf7dbJM2x1JPpQGG/02bmrVBpkRrK
CL85KDzUW4QsIJ9CCixXtuT8NbSWpghRWvrYPSFNHrZVSp8k0RzxYssA2nlLLp9blcFrgCftiK7G
olbm2bIu4mte5e/RvFcTu/BIiYxYnmsjB3neYM59hDktRurTL03Xya5YdrVlS1xadVw2/9kn9oaL
/fxMF7XV8e+uRYYQRuf5Gd8Yso3etu66g77/hOcqfCoN/kFFJO/ZvJeCDDtT3v55bnkVYZSTgyXf
R+/2ZxP4Gnz3Fofq32PLo2mK+3Ne9/857rajfbWXjfAbxrdazQji33cikSpjZWbiMMfzzBQ2qB5B
h/IkguGPh1Ahof5Nx0u5Xb55XVVFD5zPtyQbbmiU/M9Qvk260bEOoX0+kQG+MQeG23i9CoIS0EqU
+ghuQS+fIrqih3GIf+l2+2CoYD189KqPeAgUD+uI57PIWgVyHB+M9kb6lm24w/6XrLJ+3EmnzM8i
4Zy0XX/mVnTOPRsj51KWoWe0dXaqivw2RX5xtqO6OKvxIBHkIYy3i6JJN8tBZVT+edpKYxw4IgxN
2FX+dnn272Z5G9BBcZJHLwrYCzyV43eHO94OU1y0c8pw+j7HDKOpp5dhZQrpEKGDzoPjcczQV/gZ
oZ1GhAIR3OE5NtBoBeprBuV8B/+Ee1gBwEsjHCyomP5qPdxwpUx7+A4MJty8mo7Eps688Hurkc1A
DAgg9UAd3waacSsyxHSGUPn41sW7mU/zTbMLG4u+HWKI5lVkd1o7tOzDNpt3o8At1tB/e4Au/pea
aNJzfSG/iYHmY+N4FHnDRX4NujK8D4y3T2af+OvMVq33xtKDNeIqcQaaaLwaZr3JEajs6ZiUO8S5
7t5342FVEEQWMsty5L4vbBQmSQcOmEhjVlgqA4h5k1XBVia4yPxa/HPI6VUMmfnZNbOSyIEJLGE1
9c8Nqo9DW4+IHlLXJa9t1ONhnVJbI9DgNX83aZXU2yTmm1OalXq0ffjXKDrmrTJkANyXw0vBuWxM
lSUmxBIG6Tp0HhNAwU5PWu2N9PYSCSq5hwZZSG9MuJbDfsAKssH3uai+I0tYXpvNYtVZBI5EE5b2
rAQ3mZYyhpD3/zmeZ4Z1xd3393CC4oR2aX3M43Q6ocudTssjl/w4KqAUrdMI07r893gf68Np8kQZ
iS/akbh79OCXkU9fYcCXq8qSb1aXlJuwdPRtHMc+N454rzlt/CbT/j2WSgSibGouXAebSyD5xS+P
YLUP9JUHWgodWefZQOoCrm8Gc7o4NlqkoFrB/myEVXYJei78Busjenxjh5PPYRIbuBwLixDdMp9c
HCrpSc1AD/15OMXWNaJS5nKxH1l60Nos1L3Aub2KVa7kXdmdFIuLGJf6gxSgbRzLSm8aoaus4p0H
gIZPsjdJ93bly9CrI1wPg+k+bfFjZmUeCzr1ACpoOHdKOZyXR8tmmHf/HCv6bO36aPBxeNAUKprY
PVPb/7Mh/8o9A/Q+MEpNvaqrgHzhfBlheVq+jRehcu4YAvwD5Lff8by3HM+zajqooPj9mFvriJk2
c0kgsyd327ZYJwhL9PesfHHTZ0wGlKTuj1heV9wnVrqWT/e8bH+HZIifBoNfsl5PLrCG8aUaM+eE
g+U7S0FD1XVq/U+cTMkhNrX3PhrSs2k2RAxpI18ntzuQKLqqFKEc6jTaJYX2qtJCPxZYaY6l4b8p
c9HTO7pKqpPD7Lm35kjxlgG825CYizdMRcpOAhDdWYNhZV3n6DwiDdEIJtNDCMdJDZ7DWhkOmaDT
F2vj3tZWBaSrTRyq0dpsta++i59BF6c7AlARa4uDLotybZTKme/Fvi60a+Zwb8uuIFdnSQ9fxU6p
keTYjupNFrYTNbLvkw6LSBXqhijYq8igPtc+idujpalI9r4K1oHNAC8lh2FBfFERE82CBd5fc3/Y
aAkLhNw5jEktN0Px0pd4U4nxKVjpBL+SumgOkHVICpGtXDWBvzZIx1y10DFg9OefgEs2Iyr8kfOJ
6EzyDELrRQkGe9sG/a51NcoCrU/Q27iHsOeuLfKUYCAWxGNC77lniOIMzjfyWORaybI7/Ft8nZEk
RjWKSdVldUR0UT5u/RnVEuOydp2YW6LvnsZqpMWnkupGj+IGp3vauFF+kbFurrTiW1oWvafhtc5y
mq9xBqDCKtX3JikZvdeQUyMrWGNWfyrQKW/Y8G8koH0YOvw6Y2Btsf2Z3/Lk1VHmHjgqblK7yvYx
BO3FBfyR6OTVOvjiroX67sgmfyuZOrJSIy5y2W1G/alBG38Jf7qRowF5B6RBKgbGhufBBQHU99uo
ctu3WDYswRJtnWWIIjNbGZgXK6Rk5sGhBIWjQ42zJhoGA1x2rAtBsw9C2AaxZOlaOus2ZpjuEuMA
7cDRGCygcE1pzYw59hXXxiSataQvYsNbp72BlTZH6mqrzlMatWclpvvf1dmmqSjrHdE/2ka+6kFR
rauEEDkcOiAWQxMtK6OIk+rjnydmKiNy7ViFxk87AGvBkpwAoKoQ1HTNToY4mdtftMAPQ7Eag0G5
EMTxW2FIsyoY/4MZGrZSpavjc09KSgbF0Qhhpk4TEg3Q+SmAB0H7M2yyyp6eRY/quyyQ4SvG+NIM
en2ifbUyLLm2WMwS7lwCH4EHzCK4/1aHrsCHSOhpqItrrNN5I5sVB3xlj+daSrwWDjfkSMg5LUjE
yIuDR+24gow1pNrLHanVu73ewGlPHUdukTUUT/w9Ive5GIk3LatuhNZPPWQ7aMJiogeDqb6NVkWy
S0xzMCCBoXOxnhrhM20yZr/kgYRIYfA4nkbBFFKUYbqKjeajZX0Hjf5qTRbh6C5XKkR75zyf8Wk9
upQSRaBvDvsJHhZgYuFvWAiScwdsyiQPaezb9twq1Xj0wdjKIqcCj52K7CeEvGQkHrAWfg5idmsS
7WIaiBzjiEo/lZQQhU+GdqrY3c401K+c4cqFdKBhO0H48BLspS+sbCMFGZfrSQY9cyCfONmTep24
GN8ixoB+unJbuqmNSItHGtf5jSngWhvMbc4g4kbcDtjIehIXnylbXjbwCYfW3Djkd63qRptg9cSf
jAubi1kN0jPEbEgNx9fGoqujZxDuhmedr8Us2BzPUVZM5yEO65a26b/7y6NuSsQGppz480Qv0C83
elytWVWoMyHqACNFHlQ92sm6Jss4B7LaSCBhCG8JC0Vu6ABYsWh1HUVrYZFyjZ1KC+eQIRZAd7vK
yLSjYcw4VAvUlxGdctk60YprPOZfIiw6nNUECZBFojCe516/HbkZAfqvsEYxWB301Csidx7QWIiV
MC5I2yOryMUmV3qLoyCvnR+VhPBoASojLifBiAp7MC19wTXA9+HVjogw+rk/llRMrWoI9z7cjjqP
80vu1PXd1VIS5vza2IigttdFlN4LRE7IKaS8Tup0q6PaXAVDnQBNEMZZc5QOuS1t3jo8yIhroGKB
0ODyvtNniBE3QS+DENgpnB/MqRCmt0zK0HHvjLDZu+pYXtLOvkVQGjBqIcuSGWdyNbs+fFutb34s
LyOv2ieztiNLIx1XRbcpue5P9MGRpsuUKNPuFeafyyUy4OKLMjI1nLOCRdSzWvNdoh1EW9MWGEyR
+bRMEP70aoap67Z1RY1QKU11BpxXnck3+IFpCp2EHlCrhcZLCOVoxygJBSh3U+Z6FhcTriEJ8m3B
OmhCBNRkRzGooDe5fnbo0TOR/wCQpXg4hIvtGKADpU+O0Le9JKSbHAv3o2TU6NGh4FeWYqmtKJeO
rSh/+n5GHn3lNky3XPc6mfmvVu0vI439B916RJyIm1Yt3soNeSzpR9OYT041xoBCHT4avdafuKjV
69xX030IAv6hU7cFrnWPzPJhhLWKMVATQICR8eCtpt+uROZxlMZ12bPqvro1Q2QjGeEsqIMEiY2Q
6MJDG/VSRaKJbRsfeRNQDqXhrtLGW1uQMLds6rrTL6Iuy3WrutkW69A/T1iM2pgJzC8cjdLzbVa5
y4v//uzySK9opMb6dP///mgI6wnhOvnCbWvqOMKRjP950+W97E67VlbTHZYf/s8fydmuAZki0rkK
fkV53m9ZMGwD4CqfwKMIiEag8d64BT03TM50KzqCX7XeeMLgGG3V0MjuWqc1Xjsp9FeCSeyALsyy
LPmKJH44KcpKkHq4w+fzRp6Hw/Uuo6czKis/Z9aHT+KKHojFhxqSrstp0MD4PlYGuZBKmmbfszma
2ESDeNKqmAYWmbUy9VQznJ5HJaU70/TmsSqVEy4491b2ivbCkJbslawWgM3ZLXFzb3BAhrtlt7JE
tkdsEG3QDgx7ZRZ8BphHz1ad/WI+37/QhdeezGxXhE9j4qQvxIKkvEvy25GiOy+HpK4020RVUs82
g0fV2JfMkhktvu63HsaEAZrqOq2CFET+T3iGjNTK2VcQ5RCaml7ZiLa5y6q3j2CD13pRqw8R42gq
WuxoOTcwq5LZPSb5qs03jhsRzSoS5xEGmJqrnDDzjsitXVjL/ZTmX0GPDSGJy25XdCzOuno3oyeD
Svvo1bqgTue06RvjmpaNl9rQ9iGayVWQlbus81QIP460Ph3sgivLDr7ZPmtKEEfIGX3G02glqzLb
ceqZ3wuXeLna2eta2N7SoOlfzQDBss0QE31/uEttEiXbBHZv0WubqsQ8UPcs/X0WvW+Vq9wNYWYX
VUOGXlxyI3tiUnTLWkKep4q6udsT7rKJcSiRbX5s1PDNkv6HqrICUgtxKAp3DXqWtKOtGttomEei
ymq8IZleeLh67zFwOSbBD5IFXiu3IOblaaJ5KiFSricYp60dFSu+3TcnSB+aRiBXdZOj/RtO34GP
76tlgZzVRM0XLtcSCRnQlvucDlDa65gb7th2PaUUx5RctXB6UvNpwzTqYPsbPMOeQiTfSh8Zjic+
Sqmwe6AcYT1Aq77hQ5y0s3hC8YpiD+9Jkk2kmPUpaYuUBsolykKCrZxyH2vWZwXWJOiU56IvsxVj
JcS4nbWr4tzT4dkMsrtXdCTddPogc+48/cj6kmrB/G7qT1B/91akIXIvLE45QrP5zxjQEdmNJ3oL
XnLn/iBTDbn6oUq1V6TGb20EZxBzi1dkiOfa9HtgGne1G46Mt78ZXDDn4gSRzzmK5rld5ZGos62w
1TpC3iEFWhA2S/cJFkjQ5udS2A/yDO62Jg70UlZmjQlTmjelcw8doFb6yKTZIly/4fNwhvKRj86n
2w/PkUGLQhnx5vks5SsvHcW959JvKDv60ngj7QnnQnrso/K1n+P0an97gjfySwzWkZP8COpk27vt
TYmZUoXEUOJ8YlAdZe8FC2fEVc9dWrHk6qj0HZVbTa8cnIRWgBTmR2UwWjA6UmOpqQYYzdM8rpyl
zyHtMrtSvtk5I+NmbgbOvy+6QHKVclqtCOn5ieG5UtrPPCNgrcoRvVlcfRgsb0VOgTA0KPJZ5vYN
SI80kp+j4h4yNdqarAD7CCrELFJdDxZqLVY2MdfExJLHEqttRt0epOqOS+k2dkEmaySv2eOh91XY
Nwnuk8A/Oh/9YB0YAghreprc7Esawzf4JAdUcOvEz7xhNC4YFrclI/CgZfRlTvOHSeR5u0O+60Wj
xWTCYO5Tb+CI7LMRB3OvXIp4eCg23fU+pGWiY+NuX7iJQIjyL07/wYR2AiBF1RppaoGgZu908RcW
wC0cw6stedYuTQQrNF6xPHE5nzZFaG3rNr1xmv/IWi5cKeO0KGRUF19SJXrYfF1sErkAd9zqwH3v
hnLVRpSvpI7vW2Vl6jWA5u7cVsZBVcW+0OKz7Vyong5m3xRrO0ELNDafuZXpJ1X7WYoPE6XgvlS5
NtZgxslDULbqj0ZTvyonoXbCWzmlHgrRJ9OU1coeMV123YlA8+9MKxBZ6gHC/fAyWMoL62zPUsWu
klCBexXFfySG71OLt4t06RVN43dURSBvuvwLOfqhtDhpqxrtpc1sXEcQDTNtFhpiAl3Z5jdbQ6kR
QMDuo+mldYovlGEqHpWJFUGWNN9HczzWWMIKtziZP7AReUHZX1VuTDi/sjTEScF5OYgG5dG5yAdG
CmIDcA6oaNK/j9WEJpSM9ty94qO5m9Ci+bbOkpN4pw3RCTmLR9blMQi8rJ+ulm9EWMkSPojwmDfm
WalwI9gBNwmwBxEMn254MV3+HzCt7J0f4RS+6UF8nVw6r8PvnJXSBDuuqd+QVbSnPAh+ab7vJUMC
ZlwNdm41XM3Oa2ti4wYLbQTft4bWRleRB4GUxqB8dYSKkT/bTteyQxVuoZJAHnzOoQf15EbgCgRE
SiF4Uok7o2RBaKI222byi00TxnejEMdeh5kFzXm+2yiJ/66KZuNkWGNs5dto4Diy6dxZKand3Ft2
MGmugZZggxP1eyfTzWi/INd6KIPqepV+SzrzSwexbXbAEhq+sWWY4PuoCdD0H7HFEgKNxlaXCmIC
RP+Tho7JyORH5IhriSIOXz8hXnikBXc70CsrGgeHHPzGpH8akJStvsZOKe2ngoaLOqC8I8jxXUsH
qMDc3td5Q+PKMO+D0X9HDEC3kNZZqMmn0VDfzfxMEeyssHQHuE+yvT7xbepoikQMu8HZXw3LvCOM
2BZ5f0K4hn29AcxGp1craAzKpPuKd7AVdjUrW9ZV5QcB8e8P8j3ytSnmTEzkhwQ0GBtpcONynPQz
wd9Jr+yKPfVbnee/Jz+6OxFwGYoMVgK69WrU2JzzFuS9NIhtg+eQR9dIYWrYUSfWhbuth0HdF26w
Gd3Y3pmkD1Cm+Buw/lctNw6Dbyb0GpNfeShfFduDzhHSqWFBhZPmqkR6hJNi2lmW8qmUAZQabYva
cB1hlzFZjAdMK/xkZQltE7D+bL6bMXmuKBT1nkZKgjQawsLYVVtVTb2u79YYEvRA2fpJ6YmR/Ogh
3MlIem3MsBVjVEIYfRwlHtJhI/US3jbmjSYAPHpNYpFMt61GeE4dH+bYz4yM3nJcyxA1v8owHAqt
ZOyemDYTD3A9MkMF3iBlyXd0q5Mp37QGN1hZblD/bcNe3WDh3ekGkMC02be2vpXQ72RCzpG2Q+vq
qYW/C+2vnNopQgNtIYseiv6g5VAW9ckLo1f+bNLn+UvHnacIguuH4MGV8TiChxqLdAb57nxV3zU0
XWwaWrIfvcFBbBvZXhkXXkDtWzY7Q+N2Jp2NXozbpBgOWmrvU5y7HW2MLFYfLX+6qhteiD4AJxvA
bNzrtdhLE/mOfMnp5Y7cPny06TSFD0HSMeanudMQtMQdvNDtbZ9Q8A7RnlnCVikMBKPRNiivHVMQ
v48PjQJjbVIP/txowDsQ4N6gzPNIzkBG0aO3UNCA8wEybgx4B+j4ahYdcqv3Ii06lI556q0SiVi3
U+1mY8SjJyJrncMSCfMELKlNsqWk1C0wjd9czoOhmjw6hVvsTd6I9sKkVh5pAUtp0xQG9gYacqiH
PfgMr9YQVBTOroBcKHwHHNO6NKc5gGprWBYQhGfdjq9RJrcToJRCs1AZ23vRwk+MNf6PMdkaVzkS
KdrTGJqnraFQgKXJLggi1urRtpM9eg/l2QFmNj9f2GLzJCJiaMl/VLpDKjA8p+OmFOkl8e0DBdyu
sGy81dNL0G5mK7eqkymq72cT7qya6jbz38cO4z1DRSjE4yZsjV1SFgcDqEnSIMwnHC1wjQ0F+pHI
ZKjx0TZy1rmu7RvggmT6UjHIUzDHOHTGqSijfYBzJcj1HwW1lcqXN1TGXWuaRN0PG9aMEEFhCHi2
dLaJUDZREF4lvVroDtBFlf0c7VmJQ0ZchWL+INdwk5RADIV5JCeArp9z4Pzd9MpeivoYERac8Ntx
BpZ1zirRfxLctC3T1stZdRY9OZQYdTWzeJOFPONuDqqPwWrpkVlbXVG3BJFAeFdxTIkNrAc+U7fe
zYYNeuSTKfnQW3zeSoH4YdngotyLImXQ1aGbnVHfcZOFh5Kq6+wQK7RjxvXB3MNY1aJUtpBi7Itl
zFFQzFAvDZK8hfqeAWTfM2y/1Ob41MvuO0MjHDZzRFKa6/2fTa2af1JMGjGF5xSniMyS8r3v93VL
lz9F7b/gNhsmNafJROfRlqm9lb6anEIcVfgDclqr4KWpdcf6YWBRW0V+rR5rPZ+uQ37Ssk90e5jK
ClJTutFPjmY6fWEuHD9o1oubE7rFRlWAIIhg9pvQAzhkoaDQafqvAihGHAwAytxraFP0xvNmIWrj
NcH6OkMz3cKvuN67ylkBMHA2uuCt6kv91fw/rs5suW0kyKJfhAgshe2V+ypSlCzZfkHYajf2fcfX
z6liTzhmXhgk1S1LIlCVlXnvubS1ESp7G8MMwfcKkLAqp0VxYdVLgZRRFopfXasZK8XKy4z5HURu
w9gq04ud010ZhbagPiV0VJFM6b4uOwrGfxTcNJyclGuIEKWMtj8nniG/iDjST4ZYfLaLno5MHu0p
NqcdaVTzRmFpLNzwBxaorcJHFgX0RpAOFOBlXKxZfawViEhvr3LsXDgltPadGc0aqKF1DHlS/rKa
lxv8Qu26dbPNk+rTRqRqI3ZN9xzBb5XG+QY3Qr/HjChYKhjiB7Tsn98rMxOo7n695oiP8aCbyHSQ
DziO0WEPDONZqjNANoDSKrrVRJL970Mx9jOW4mxKP7ORQzyMf2XOTt/CHIbM3B+6sK/Pwhoyudm1
DKt9WIRa0HvrTIsoVmQ+nwIfFjq7/vMHmgdK8ag7Bcb8J8or+yXBeDmoRBB6NtGxE7AKJQg/lSgs
9Uw9dDUJMUy5JngQrkHjYViqM+zRo+k3/e35h5ka74/tfvN68qxmoSVUMjyIV071w9XMwgM0kuCs
HhQgu3DjX1NMPmxnSPpRLL9qvug0815smQehHjrBMsHs5aRe1VLAVBXOi8BzelC8GE2CiSp0neAq
w19dZtbW5vVJvohm40ftu6QbyLAkY9E1hmGp4OzEv9Sof/Tvj/R87fV6ShzYFO7UV9TPBP7zdRoR
SE0A2FGHz1QdYdV6uyjpZmKD4j8DaP3DPJIhPds6anmrtVFI+rq2dSSJU+HD6jp7NMTYHNUrJxRf
UV2POPq6CcOgVW8aycQahPjWQA8/xPHsXwan/icHa7tXr9SDbXR1s1FPsZRD5y/JT/FmrAFJZX3O
YrgswWTuPTscXoX5OjaT+eLbjFqBEQ0XVPocKMyqxmkZrgJyYC/qfX72ox5gFZxoWxtzMt+ioUGC
+n/IPFybnGJNhIi4G7DxOmazmwPfEfjdBQoi+TCKkBlFl9govZDB4BoOuk1Um9YqmbAqqId6xKpg
oi7d5EkGsQ3ecLEjkH2CPtIlGwfAC8wrqPgh/+GjTMP3tIjetS4CDWqah4Fe+B75Lf7LSjJ95OLT
pIiv3IE+HBw9blRtEgf5vVHoDMfAHxj8+NOBFkP8rYHGzOLR3p/w2NReGqw7tId6/jhE6gEhF5C/
Vo385eMALb1HuKD8pBcjJjiTNfYFw/a+Ko38USyIBqoh1HA3EBZpBQassD5b97INbE6JuDK9sa5C
n/6RDnz6ZuN71GFEdSjVD/0IR6AxXRrLlboqQcgTJs2AiBY+PLu5tcZ9BdG9O1rsFNJH5Z3K6COI
hIfwPXkY5nDqjWU+xVbOZV8XOfp5UrqCIb3FHNiPtjT8WvJhrEOO2UkNDdwmkW6TGfSHhaxsfL2A
VVDi+p4W/hErjbCpy9yDjp7tZcyhwKeIiVorOiu+OCE4yHKiaW/4PYc3t1ojqXPPT0KWY2aEYTU9
Zw6Cs3e6PgbvbQ/OgMnHhJg4hv0mOdf9PDiHLs4/fQTKuuThWSZj2EEk2Qcc8hc6TI2zxFds0vW1
4CK/ttiuyJdEmtKWenml52JtBA3VVe5XlzoClwdIXN9LHd2FUO807kxaK0hO3YhbVVhNR4/InKIt
fgMfe0WW85Ej/zs5tebJM3791W56C/2DqxhAXorg32vEv/UMPmVuSSdJuhD0VLO4t6wnj56gPUAE
eiGKc9VW/rfek7RcwlddjkihpQ9707XIvkQAuRl9YFFwotNNM2QEb06Ot9cNo1sXE15VBUTFu3Hn
z5XQe0MZrKX3GMKhjCrxRfsa6nZ/QrJFnGIq0MvJlwVb9NWkReZSAenVfR5l7CQ/cVJto7mJEKPB
PzBrAjpzK3lju0Ft13ZaycypdffepjRL99inSNpiueNbMj4jpzZDEe3hdc+68JRC5RlBXZybgrk6
xyPZ2eIqybxfnlv+mVu/3avPo8+y8jDAy6K1mURHEIv9IWn5CEzkLW2AMll9ipHRMISRzak5+W2M
HXW8/HZhAgzRqqLhytUIk1KU1cnUcXsgeMguzw8LFGpxqoMQunMw7qYxPYVk3B3t1uiDnVPpw3YG
CgE2X86ulxq5Mybfs3rW+h1jQQaOpjmMK73VNJ3Uubw+lZ11UuWKeqjkmC7M40/Ryyvbj/29OXRv
JRIznPtEcDtE3L7GOYGkdt53hwLJV8BcBsZfMR9dnSmiKldE5uPGZKSRUQyuFaXVGAzBSHXeu5mb
oC0jQsaonRTDJJBKchf+JLgUsbSB07KZIMoaYXQC7yTGEEzY/Agq43OeyITVK33XejMZI6Hl2/Rw
Z5cj0nBQwCuvdI2fOn3QFzi39c9Cc6Nd1dFJaur01Pcm6iq3HLdYelEweuQ1pVEQPzpBXcmMAv02
1rklPZAfqZIQ1IOKQ5CShQ5or2/GX5lhoCWwhn6P9XN+qTMvP6pF+Lmg6tCY10aGXkStpxOwPs0c
kdWNzfy8nkfbzwkA9vF8mwB9n/VXXf/ROhxTWqtbV18+IEAsLu6gDffRQGSmloYnh61yEJahNrHu
JBbx65BZuKnNUjwj4UhFN49pyNDSq+8Ke9AiX4JlJJdBrbKHq+Ec9LZJX4zGtoiKwbIECNx5+MIF
UhDbxalJJucRBIgDWOPuERM2Apjr7GBkufkSYp3CT+tbn+HcE9kcfq+5Od4GQBK5nza7LEPqbzPv
2fYJcI6ULutmQca3N+YUfnPZH/nadE2ZSx+Aas/+bzRh4ZtejDGZ1CXyQ4jnkMbIQ8k7i4hcLTKv
gAKd8wx8v5bMBnekRYl4AK5tovlX9Z4PZPA6JSQVlZH9rsq3qIHGYQFHGwEVHBKWEdKD5xf1sTVx
hhbdoS3Isb5sTrlKCZSpI9j1JCs18szvuaeThi1LmBBEj06Y3dGmRXXTKSt3ImkQZ4thjLb2UrRY
wBlQDAWt8v/ebOjwmGC1UwAgauWy5TuNZrMFYex4NWSwUJcwpLQjpFmMBJGuZGW4eVbeMwKmKfCM
s+u8qyVIPfSx46+nmgFYPEOqXkNMOHaO6Z4aOLrP5KmKdN29mzdIR/Bsvjf2F46ebjsQebMhRdO/
QfTTr0Oaru2YGhtibLqyllFsbWmMOqp/Rn0lh4KAnPHUm9iyVjV0PDbaOjgZMaO3qUoBOGv6m14N
5dmME3F3O+NPFDNCOIxC5ktwxLijIcahT3qB5LNR2oBj9IJ2b3fmg+iRYC9mBPUq6QlOU3/kqEHG
y5gnOvPDUhzpC72q4iO2sVIN9rBso5rIRHxxxA1qxGW4Y/Ga0/DYLeQNnPUlsKntLKYScvnqxrHZ
hWiD8PzVPbIl+DzLjJDH80NiddOs3hBT2NB6qrMPcpSsC+Be927aaM3MyS/YJ3sH2Ak8Fi/YwKSN
YLbYv2OJwOsYLRyxid4QAscvankQVfSlPryoofXbRSLcUYj6dy393qQlg0+HYrjLujNT+Q9gNpwg
wvpum5q4m+a/8QJIRSKtZ1rydjawQasfuDAz41wDDAERSB/OGQu6XMOHouy5iXGezTHDwxU350IP
3i351wbuu64kAz8ODRla+FtFTDm6n+1U7AEXB8Qcua+pB0KLSPZpk/jYpU7/nsbW6xJV/V7UxGXD
9NmZpXF3E5y0z89nahBI507zmoJZ3tlGBOtV65tLFAPEMzu0o4VLKM/ALkJVnn2UPY6hsV6WVaoN
H4QsJO+GPvKf69PaHLERFGm5wU2ivYbRVyTTsGoGHacoqc44IPQXsWTahtQiAtwXSlOLeEeV7Tu5
Jc4qI7yWQ5sw7rC9jzAdX1GwLI8osTd56Me/WDT6Un9Th+DISjy6PLm+tis0iqiN5p+ObmQ05uLi
3PaAzy2RblwxZh+hmNHpf1DdGj+I3vExqTAp05qD76TkddZec5mc5ptu+SU5CGTX4gj7tOr804r9
TS+JkRoCTCKeFiLbQ2bqrawn1Ubr1Qa7p9W+xnJtUwscboxm29FNWBMjYVzDwjcP0zjR9NZAUeeU
wiA98x2ZDIfW4C4gFz3aoCE/seXZI0aR4eeCDuFgGkZyA++K0i8oMR7xquib6GRhvc1gELx4SUer
zHbvk9+59yEh30grA/13HgncH2NOwmwn3rr3IZtCYDJ1cXerZJ12kGrMt6kPS9B/dXkdBpZg9T+2
uQvXVS6LuRMBdDD5KOpo0V+C2kVA6A1o9CA/bEJT+6HpA9SS8Hukk9NoGfhycnA8B1KZg6NTBcYx
8pyC3zYK4HrxQIY4hdOchRVoARfVfpC+5YVtP1DPOI+2zME6TWAjCrl/oWg9BZ7DjMCrv8o6jr95
furdq0QcEEXH3xJSQ6jqKNHYBJntRfYHeE45LLd/qFeFV1nQQL0WhjdftA0CJEhXTFa+KHC/IDoK
axxMf1daHSM8RuXpmC61t/Gb5XcP2iuz/mRR/yh7VEdT9SUk/5q6A4YOw5TLsECv4eiKNQwz96Ga
ARvTp6OPT9UczdjIdIW1ZxxEbNuxJrQDaWFP1OXQ9bvQjrSHz92q6p0ubH76s289WsAYW58Z21a9
zExySMXIlA+gk7+P/fwz0717ndfzlfvCfp8W/3cyp821T0numSFP753G48PDSXGeUQsfREfUeTCQ
dWcP8zuSkpypNScjvK8SIxQzAA+zSxtP7dYJC+wyy0De5vCtmbLqAr7gDE+m2aeyHTTbXywJ7D0Z
jqc81LKXGH3FMGnDS2P4B9vOjQO7N0M/m+a7HUfvQWLnr2lmfbdH8luCxQ2PuubOn17E3Mlj6hyY
c7NWqUGB6MwLImBwq9pwEAnhp0swo4azZ/6n5NCYBKYbB3T60X4cB9LDl/YPP7D3ioEy39dRWm5j
gpmeZ5DQNfXfTGhduNQOdGi6wkiBddDdmZnXRz4Ymoxznl4WbEJE9XSolcnaRGFvljuT/tshN7WS
/nTbohZBNQsQOD6xGNaAIshhoxSaaBncEjvJOZ1hS+1R7DhNbH2iN8aNKgvFwYudW9OiA5bxZGU1
HLK2G+5LmgM07pmncKxy142W1UdzTJjsZNZLH0Vna6HGVteF4YAlDmTrDsjttlls+2zQzkboHD3C
6E/iJOa+1INib/LHw78HngZCdbzOTfvftpzLc7UUzWEJyBEwi/lDdFb2WoCJ2RnQecDviPMUDgO1
G1VPaLI9BOAk+yBH3WKJV6tyU/RQ0O1iS/yisGguKtJHPdOcZGDQoJtrN+KySQhe3fvSVo7oFj+0
fuP/XQxOfVEA+jaqluVFdBehfULZ23pLZV5VIey4AxY8+s6mPLRZ8jjqTWkCCZh+kO4Wy7fWpDx7
Lh3C5o8aQp9jdhJ+enQRVkVoMkvL9T+qYem09aHH30s/uWbe2HXejQDBqSNR+Rle1NrafpzgQjTj
QqpQDAhoSjTCPjKr9U5YePrMrz+Btlon+Fx3qwNurrDvo4SE54bZoGqfvDV1or/ykBC9jIDUt4Oe
B8+Y1qbsx63RRf165FzT7kZz1HfqVGGVbrkjTCxBSUk4ktYXCcdtJot0RlEKs+xOKYkJ3CN/+tn/
UiR4qwUylusUkov7Ivzgo/QEXHzdTfYNNrQY1PdW9wksCEjiPSM0+e8hlj0quuS/i4IUDxPa273A
r4IXYUhhR1IfxDk97IKB0cauUdmq2phDDP2GChQ+LPpDOuJi9A0CRYH0s8N12SOOHNDBIPbVfjvl
zT9I9QfiLkhJjFsR7HsZbmg3PdrqBnZB0pODlgcUdJtRI8HeZxi1NguruWWgQRhkvGSp518QoLLP
mVWStFuvRLkQexYRpykLdtOWwyHsp0un2RdGCJTd1vAIa/e9QTQOH8+7DPgvow3HYxs5p3MQ9Vcq
XCCZfoknlFXTQA5PSM6Uc5bVHRsOwWBOID1eo3FiTtcMr9R+n6pn4OC7PYhxePMQA418uner8sZH
amr7xfX1D4r4dtNlI2dWv/8v/hajrAd50MFy61l7kSXGOxFX5knI8q0pyoMj/HJbL5g3DDN+M6nZ
j7UMc8Km1D3vAa4e1nbdctbq26p8XW82/zzbBeZUfs/igTp6KibAvksBUBGZjdk540dRR/eKwe7J
LFNYkJR52yDRmWRUMd7CpTxnbvZrcCXgss7lJLMPjrHdAs0ym0fSdfE9bDA/ySNoldH06+gwrLSx
gU3rYQeuNY0pqsNBPNDC+ES/wXg1Op33qubqO9iYYc2tVaE3lF53dKD8N1Njv+HtRbEZW6upL2RE
SfvbL8gPaLBftIM+rhPAFQxQq/HaWkTDpQSPHKB1Mm7Imy2zkeAnEMvfEZWPYTAi8cPyk8Pmn4yt
djUvi3Wa48l6CRPrLrq4Jd048ba14GQA4w1xrix3l7q/0Cq2vtWB5rwk2SuK436Vd5l2zxb6NY2G
ENeosPIU1QwWsZ+0FycNN55jf+sMbxmwfhRvRm6S2u0O8ffU5ZANMNA7eR1O3xkEaORW5frZTIpy
tOC2R7PKbLTgEJQ+xOYsCY++zzw7Gnrp4sCVsYzGF8PV/N3QtPLah7a3D+tiPBIetu3SJYM/ExV3
oDhIRWJc052Ba1qwrwao9jyj/GkWefx4/psI8bZ66cNBhe97jmBN3Ki/028SlWiWxVVVykaagYuc
inQzZJt4Qryg6Vg51emmLJpuq1m6x/SGXqYba6jxOJZt1Mu2F7e0T/9xckCdnqs5125pu1eklP/6
x3qjDV1JhZ11H6Zi2kMowt4gPgFLg0KQT0BBEzixXLrU0q5GafkL8gjGQl3kQJ7jxBj+duWZXN0O
YV5n8BdkY84qC2wWKdG+Ra7/xA7r/IP+BUqU7b27c2vvkE3OL8/TpOxnN2CwYUqSs/jMd+nB4H4u
BWmlC8iKR55Nxz6kOrOD8bu6Oo0oZcpUeNNexVWnXdtQ2s7V86XKsQ4r8NjlxC9UYdjhr/NuJcFW
9JjUU2/85Hsmp4R+yS5gvTxFcfKLbIpuTdiFsYvk2ZzUM/9G4d+tbN8u9/A2l/ZFiJgzNekIfhFd
G86kt9qK6aA50z9JZdpnpKHRW+pX44mtnOaM9ojJLPyCHfbQhrH5mnkykne5bmMAJ0VFGi10X8ae
Dnk7zkLXYiJP1O6sbwxu0cs5Ou9p3QS4adwYPecyJFmqXWF3nPwWfPdrb1yMsyHoT6hn/AlJbYmL
3zWrAB0QFCF/Z8ZjWlRYsCAA6TVhprOdY/lvCutbFCq0X3Sfba0kBAGkfEM04KpIccgmXv4MI00m
VDmrViwTtpd8wExOXIpXtM5BA/N6nju9AHNv03ye6ZyXmngjOS7fNthREblqNQ2v8RHKG6SySfzp
EZUfkrnCYmkQCLVKXessgik/zNgFIKkzm3U4vqtbs6qaQmpVfHx09nCBGQWPjC14vFSQwQ3HObeW
iXVNNwip+9+rSw1KSOS7NZUXg4osAxYnkXGZwxpf4wOLN3FV9d0qTqY/o8PKo07P1IreirNVve9T
o9jpWHw2kf8GUMv6it8RLNn/eJilYlIMbDNx9l5qizcHvsfZrDq40TIDBgpxuUNF7uNxw8yNXQOp
qprBgWM6Gkn1B+tn867rxppZkveqXrHdkE4KPZSVmi8uLW09AFb6FhHcAHyb5g8wovYV64h9sB3a
0qGdEDsLedWBCNNbAKkcwkL+d29Tz5ixYwdQC+KkQ/5qCUZXJycqyu7Sj9XzLfV+iohq3RHQuqoc
zT3/fXDSCoV8W39SVkf8wrxSX+z1X/byQxUuehGCR/e1BKeQCE7qhIo/Oj43KEHVURUkHh5Z6vSN
CYX5UgR5vUuHtHiryoFmPBeCOFpGPKzVyOvvQ5y2mywC/G/r1GtQeFe9bsbfqxrkQatjSk87U9ym
1rTxL8RfeP2MA7U2qCjL2j9jWjUMhpxM5GcNtDmC7RGZ28jRCfQzrU999NojAMUNcu0Z3bQH7aqb
mnsSTd1tiO9/31FvLyNWqXJiY6SzP2ysmDlaY3DkYCKCqNmyxcEZe30nKl8cfLRZm9TuQES4CAIs
fDwbOD9QHssEolw/GvnNeGWW2j7DBRv5rHHr/Oa8pYVwrwWSwBGoxqbAeIziBeUxTTJxjTTgNonj
LD9Lh/o4JPT3ZGmBAT0ZvYBSSJA3k7IlZHlN/8bt6oPByfvgx27zikO62E15mGy41BCxJGG3XzKP
vkgfUjdEAVgleVk3ZSQ2TuRYO7qE9lsruGZqEf72v6lbRRBFYuxYxEN06kNEOF5evnp2tS5tiOhq
x+w8JrylC16OmBF8mWNy1UYS+AytrD9IPZ/hdK6mlk6AsC37rbLp5gHpAfLl6DaD+HKqGB8O3sVM
cw8YI5k8f1/GFfRY4gKMNewlQnXULd6RVXNU3fya3/oEQ+oFlFlzaZOpuiDyX4jeLhMQkqWKn9VG
PvSIGE36qX17Uwc315+GX26pU8p3/stk9TjD5WLTy8Wnd1DDDm3F+CxwQK7WDl5Vu3QZYdrJAw8X
BNGOwEf5yqkDcJ7hWS1VrfoW8iGjBYiXDc6k+sLM5ATzrB79mSyWJ3oL3aYri4RvK4PhC0yRrNrc
6YMXYHi3C+xjXvfhmX3O7ATbVlNaD5jANIKSBT14E6TbqQUS6yz9JbVp+mQu07mFrhWlBQNLY+CY
37Z98lIyu8TdiTcYNhBlF6CJ6GYGOUe+qIWCje7zbxs8i5cfZfejFvwFVV6bPlc/USlN5yyxu2vQ
B7ThUqRkNAfI1mp0Com5+wgjWknh8ELKef6umzpCiBhSOac9uP+2cYtjPXnUKEX8fH7tkzk7EP7E
+Ds2UbVx7LqWbpucjNCpt37YmjdhDp/RmOB4yYfq2ufpm+NaCxpAAnoZ5NBHrG/FDXG0z69MDwCF
9/mpmZJlUgn3mijDH52JmMvuyHyK1CpqW/UvF8d7E5kO3VmiQKcEebxltjjNq/KbbCeSIj+9Mx4c
1nNr/EYhgl5ELVQTEqEJ0TqxTdy70bXu36ivYDUu4pgMwZ90DuLnCTMgTAeIHar8kM1FKb5CkgEl
YUdcl24A/JYyTtBmDxMZ09DCQb7gdUm8F0sd8qOIt/8KLuZmeSsRHfI/Y7vtdkXD9BwEJ2mRasEv
DDd9nZKlOpolDZkgK7OjkAwD1bOuMFmv8yKN1+o9U/7K88LYczRsb6c6+FqOoSzSZmpoadz3WWKb
ztH3SdM/w+jUwZNaP8c2VWlbX0ccN6L3fxghTQlwLBA7XNDutZn/zkoNQn5PsytAJzrICMplCaEZ
5nG3Falg624j86yeZVm/MK0qCA9kunIZmvYSW92he8as27FxGJBGF1l1C+R8RvVY+C89pvAJoVTQ
QANm5Wb6kpfVm7ruTMDsqzAc+1Umo784WB64E0ZOWLwKop5ojwoIqhKBhIFX7tN4+dBdmcpttbh7
yqpCTJ5m4MhSBhoGY4sEDOwqUHoWFzumelZZ+IUDy9+THOLgLq3EwSt0qsbBfilrd3mgSdhW5nyF
bEwsroirzwZ//y4gm55GQw44wS1mAvmQa6iH2DEM6HaLtfn7XoQT2RXzRk0p0qPussTqCzx5I9CT
MxzjfNMuGh2OoEkIYosT7N98Qb30A5ok1ERKwedDLmYdwMMx2CccnbCH5IPHKOn5TL10rPwHCAV/
//f9IHLSdbJo2X7uMLHjWA72VHcnavHgJABKneE+cwogneBqDFm1nu30p9563Yu6s+Qrm8C8s2v1
z6nTjNjo7FQ+K74GwFabohQuPAIw7FDhARrkezfbRbQJIgTLC+6UeECX7zAouzCmIR5dBja1RMys
DVCEeGHkGjiY4zduqeoQMkRFesm/uB+x2e+U8LCtudP3oF7qbV2I5nUyTm0Qi7X6VkHK9DlsUwSI
bnhzJyJG+DzjOes/MAVUZ6/wDur04XpvIhkq4vfsN6jD1tl2s/DudH10QfIsVlUlBmhCQYJ/jcCy
ykJ40DY9jJo0/WdIQCgDuLFhwMJ4lmOQOMSiArxjPPa01c+Vgf81gm2+mu16PEDLLOhA8lCUvnEa
aKfn3vRQywggmkeC5jmG13n16oDJX2ilkBviMty5KgW28WIihEzUrBWnl46uWvcep358UUVrOINR
SHxjrdKANR8fTMV1MaNIvVbWsA+jygPjfA3Nxn9XuVAi1f/t5Y3ckZRyDJoBsbYoukPiiHRvm7H3
6NxRpNdFUMpOU1VdTQFhkehF9+dErjhc6Ju6iLXOvyEZSlfTeA2idP7uFYV5TBZMoGPo6j/4qT7Q
7/zTxB4O9/8jCXxeJYlDnDFxhl4R0Uju4/n7HGd/1Efp1CV91Uy0Bz0OnJtm6xnMv5r8+lyz1zQO
5jMzGNyIGxAU5WtRNpJDZOClHHui0KhriOyof5vBUvwaxne6g8ZvTPIcnlMnpUeULC92HgGh5Tj2
QrZKcFD3lm5hHfBakrDUS1tW7pDFXufABCJDIspKGGN0m3ISOFcDKTLnjC271hp3H8ESX0HIYsfM
qn/kkxbExJ3VJF65fVof2oncALKFFhx4RO+VcXxs9VD74315IkHvMmp/5Hs2ypuVI+z4DS3zIWWP
eBWANFn0KxlrQEpD0HADqo+yt4hpSIT4lwqvANfyJwQTtCruQURvfJ3FEyUJaINN6URfhGXbP4Ki
YI8DEQA5Y9g/g/FaO7/VjoF7ueMv7VU98yMv3cV1Cg/GwlFlRKz5I1cmOGMMUdp4NQMpQQpHWIJM
ak7o+GKgHhMNmzxCSa+V9ikZ3f5U+TXuJcAyvskPWdvJKSrq+iMwO0QKeEmZhaTXlvvuZldBwFjc
+sO60B/i0sXiJceAmWm4WMIjbidiuzlJeS+Y6fSNraXFY8DF2Eu9gdpcVV+jgmC0NcAP8fFrzXER
46tG5k//PM1AdKqzRP8ZmJZ2azXrphmpvzW9hpkcJ7OsnIdfVT4XJv2Qrvg15rbM/NHt8sH6YD6r
cBdoxMVwbDLkgn/CKvkIcaacIoseISVY94oMsZA3//KLjKRilQtGb3Ec/BthYn4LJjmjcNiSlYyH
c4USSC/44K66NmHBa8k+m1H70fK2Pkmnn7ejA6tukTpq6mU8IOw+wi7XJEs47wFd7/vzuCSGZL57
zJlDJFCzWMEndfZLyGjWiyxrSyYYi1AZIDgqYSx2BnbZsGKEpBmmf+uXdeJztKpZw1ajN8yfQxdW
e0ireOO7yVyrbYhE1f82pL+blIuMTI/aq1bTotV6mTqswQ5bmV7on59LOIyh+CkMhieMb24Go5/W
4XWeYrLiQpJlVLsCgJh79SysJLJ5oaZmiEF/+mll758qYycvj74GBNiIwLIwAUz3ThxHaBbEP8Pc
d6echNOVDxivYhxD3oiI7V1QUtTQtO7vcIewmjIoe3leziAM4v2SomwqEs/+aEa0dq4ezQd16MlZ
9Vdlj027IEWjJI32AwdGuo7i1HpNNXJykOCSEEQuliErjroD5uag9paZt5xIoThtijox1onX9keO
Dc7K93SI2YWPpTN8fR4T+JHI16Pjf0ffEt6jX2plTZq0OtFQQYCIwuQ+LlGwySTZbMgX94R8jYVP
QyngDPjRGqXoqnPgzkuBc073adm7jt0+8JF6t4DEDQvN1CBo8zEGXUi3rZgReABGYCgl1jdSEO4R
p134ES7JJvko8VMu6DgkXnSc1MeB0VnsS0JKnlLwoR62ml52u2Zp9Ucif13m2nmDPpk5aOpezHpT
ezhPsWec7a5OLzoELICtwcE2rK9uiWoseRPebjoAw0WPOKM9vCi9V7HREDYRYYolKceqSu+SzH12
DeJO5wyeVj9jEjMyryCLNBp/ql9TGvlvJOjs0q6e18/PlnGIqBZk1tFAK1i2r7qZs7dXkVYRxN53
vxP590QvDq4gL6oOen3z/As91d/Cz8CPeRpGRdEj89PoRU1Kl2MWzVoNk0w5UVLP/t9Lv+MnJ7D0
J4BIUD+enWCrMK1iq2Z4WUR+kivoVv1VSGtShk7W5DEcxvo6cWwkz8+sgXd4GpcBn6kWR/bNdIh1
lgW/kxJHNvgzVpciqLY50I2NbeC+duVDlfSfbV1jD7cIt8avUJwY0qxpI+ITwMfxLNH+34Y8VYAq
tn2nNzvXyPr9UMT28fkXee4SU0stIf+O1Aqvvd1kZ7zoV02b0vdwjh/ArufPcay+cqbBfjS8lXIk
UY+BdOcSNiOw4Cl5EFh19x4s+Jch1ZAWLCVDoQhCjKTZDyXw+Ov+YIqd7mvi2Iqkb57V4iIdWqPl
IByy7kpSrCM/gd+DCWf0s35dLbZAa/xQB+DErw+uDTsD9sQtBXN/E53trwsiDBhD1K9mkCQX8veI
RY6rkjgagA2twKKiyj7DIrEW4D3AKOWN0UwMyZXX/DZlZLwweiZzwm835ZIuFGO9y+WleSgrmuO4
ZPl+sHFwuR4Y4sxEZiwHUKaDwNSxqF6T0tJwvQHRAU1MOFgpHlCSu5e5pzfQUrsVRMQlaY5RWE+B
7Mr1/9mqr0Jva+sD9RuhfZfZbsmMqH5pVZA/AqHbl1GyyUfmuf/1zuKGIVBfLSBQ6pgIXNautdJo
izxw96xL1nGa+NgWt7DfsHX4mzyzxt1a8yYynCc7/0rIxm5Al3Zlq79YOMpByoV0zLSm7jaqLwm7
YBuwKzGsRvS9Uo3JYbl6qAPSK11GC7aej05/zDi+S+Ung7g1nfJtMbD/GnX1KGvLvNZO9oNYm+oH
czQUPQ7qv7ZFP5pmFK+u1z04/uo//eWK1l3KtgDfqn3USfr2wSKXZuNXGeDbDYu++synlrvaKPxD
WhjB+blyIVj8HqfL3dEovWh3gJUytXPXw5QGfoAybcr3E4Wmc7JGskM4pyobzzBgxplmM18PKSv4
rrWYsItSN4lMxTPA4PZfV4NVZnfzK4mjhPrN0bdonI0T+vb0WmjS92E0oDZli70eHMH5Yvohign/
uV/ShsvRLa8WiObo02yQ2U7abkcsUWtH3tSaM837he4Kpmlepm1+AYyMCx08zWXCML8WzCoZLDON
dEBt3vUAggCR3XxPefLo5Z763f0frs5ruW2l67ZPhCrkcMsclah8g7Ilu5Fzfvoz0PC3deq/YZH0
DpZINFaYc8xqIhbVcWHclARltlP4xY4SgMh/b4FqOvfwNaFeVCn5IH7P/KokMpXcrePSfwSQhKKO
LXDiQFmWO4VoQoPApi0zGa0XnYcgjgVwDYEkA7OH8a9QKvdSB+FfjwP+efLJVKvAEeeo3Z/zOCGT
V4iTvPqjfqaGdEQKaJXzXKMtPi0XyNSAZfBpu8AAnqY8cZ7lQAQmBcFs4a0POCs1kl2ItKuZnlsq
DPwh7PdTY4YPiqP698vWejAj6yAtEhM1HxBD0ySIR2UvmaliZytVtIwH3HlG8H8GBbQhj8u8MjAc
94gM4d6cev9RPvDPO/uSECgwwz32NLlX6/jer6Slj2snXKWAb05e+lcukuuO23OFPbzs+L70WXMC
As92aeirbTkfn3Go3QI1jw9uFGVwR4mlzZrxKMsNE08CnF2UmH5ETE7mcQ5ktNkJVRR4ub5absly
pC8f+KaV5EdTFMpywyLljIuSTdsy2R6U/qETULuwJFv9bERQUanj0B+20na37mj9WL+0vwmHflVJ
fJ7MuLskQ1qTP9rvISuuFumPnXEn7vDojwUhmFAMXtnS4XWa14Z41QyAZDmbnXnjIyanWdUqni9c
YO9ZYHfXvkR2q+SkDpu1QgkCWBvgwDAOyMbDYKvOn5l8qGNqTWbpkHHm77uvGOEDcNqASRhbKwBR
rJ18I1olc+epdUpxUfwjR5RzwgjqnOQz+eBpw7+XmqfAJJ//VL5X5AT6OkXtbbIqSLC8w7A+LbMq
pwPta6oZKVnzhYWMDHN3hqeZeE77FBXBeSpM/B49+86oQbBjjI62rzU3gpyNwmrZAVlpgrTe0aDs
ROoX3sOlSVCSpLzLkuYiz7bE2SCGIzlFJxk1ayj/Oh/6YBijW16eNhFNRQNrZtMFysFqAQn9PECn
oUFXsaYYaVdye3HwJ9KJDIb7CY+f40Bo4ScCk/ZYNwnRvr6lbeDqDPk+c46W/uzp3fib0zESEXcC
JnK0XBopcZ4a73Knia4OySQbitfxt9Fv7Hr4Jbi1HqSi4metNTlIQ0IPub/fAG5WPa5rtFrdW02k
xoRu7amm7LxVQUrAbOQdlvrTJmcI03wnrlITa+T1LRfc0+PZk5cCYFgaDIKOcB3MIlpPOMq2bOFu
9Hr7WOk9/jiVjsbLUcT6DAtXU2dE+wKYvVzJdiafSBuT2jXlEaNZZtbbSdfFOTQxb8lnw/xyZJx6
CDzjIN/H++8T18nNn4xyQ9ujlOoZgkB/KXK9vsgSPk+ZYdtZvVlq2yifSkJ1MMbzbzh48Lz/WYLn
8baWHpW02xZuGiPlZJ4mRd2ZycIhmrD38elQu0NnBUOCxjnK7c/l6kg87KTkJMiLS15mkWmQ4ZyE
rEr4lR8o0hluM8lZZ3FvXKiQr2loV2xJByZx5PhZVzt615BwYN5GOyzgwboAon96MB0UZOJb3TEc
qz+YG8adNNlidQDsMBcPnZFHa7l/L0LLuw/J82CZrcdrtbBuEOZDHLVoTWVsSQNt50LO/B0zrlYA
vAG7jThVOai0zdu4Qx6kkwOOaY8ehEkiOXLgmuTMznaT39itiqPJHmRPvBM7VLlpqR2CCw1/WA1J
P75zJr95LhvNRJnIgktIsVG71N5MTsBPrc3qqOU+gH76JktNedvBG0rRTUFiGyTvyg2j3Df6o9UR
rlH1rNVhoduVVj0Wof6KkTw+1lOpH/sBw5oQdXYvRzIIxUqq9/FqgJP7NExUVkrmBreOLeIuqqwO
BMKs7UgHjK5O3T2nHmB4z6QL7OryQVhEVfLZ1FffDUjIiUsYSrGTb1EE1WtL6XIizAFzEgiLQA/L
CVS91h3G94h8zvmTWXE8sypsXYIz64BwT6071kk3fgo9+PIiL70YWbyMjX8mw1bTMVSz/ZIoVjxb
NNwT7O9nhGGHcuiCKwwrZP9scNfVkBVvQDwBV+L62Q8OpF4cUai6VBMfCHwmt55IU48j7ve5exRK
WTzE5gAfO8OT71XNhNoHv9W/9pdBwE5RtW4/WWjgqD7YDLrVKkuj5jlL9Y0WacUJn0f6kCe050sN
N6YTHyKrzczwyr09msXGr+NfOYG3cACV9MG0DT61sKFQdBXyhWuqcQe0wJMFT4KChFGFvJDMKC83
g5ERk4YB4rlJawLSWcyA8WCEIcr+uzTAQchZYKHa72VEF4RCYMp26AbXCvSCS60h4xV62+0sG6WH
fJk3mokYKlo1IaW9XMpOSe48znn0sg9H54NZUtfu5H1+iuE4szRFt0DnrhEUkcw62SZIhw2nLsQx
pCOER3S7pmwhOZQWidS1iC7mrOdLzbo9aBMrvY0mNlJU15dWi18gNy71OCAMmOfsoV4QBZR9Kp6S
H8r51IEx6FylEDiYjyOlhYGIv/OXfN+7wBuqYNyiG7SxDMyuf3qBZJ251slIUSbJXyhJYjUe5epg
Isf5V2GP4qYL0NhBgp+zDEblOoYNQqSGtNCr4wwOXKaazgHe/rYgWe0i9+dynV7mY7N26DXAbOJ5
qV2g00gZu6NemBgQrcQC06WB5Jr/6nI9KE/S2Knf1Mx5toOwvqhpG7DcyDGae0Ozy217eMpHtSBX
TBQfg2X8e7a8N5jBLtB1C9DuNJ4ziion8nCYIRhho/TJRS82QC+dcz8gnhGqeF8KuyHP6jn7bdgE
3CouZCF02zBg/1DPawmXjJZ9xGG3HiB/Mm2btW25lxprObFwOzFR1AQCFZ7/Rk5U8tKhyXfM1H3H
ZgOAxQKD3Fe1cbVI/VtpZSpusxwamlzxC55PcM+aRH0V+IbRQupIHIfy2Y0jPOoFUBgGjOfGY00H
KHvl54R7ebPAoAsq/8Tnt1cY0l8VhhCAMRoQLQWixf8eitD991Kgz9khedA3KnNlQtSIROocGHjy
hoJ1ctgyMMzWHvazbRlDysJvPjkHR6CVlIYZFxAnh4ADbreyn/DLVql6k3uLSGC6Rz2yaTXIsHO2
4rXOW0fdMOOew8hNjF5GG9wmXXirxRRf62goh5HhWmQApE3dG8LfnqlrSEGVetga+8ppr1DLBycy
9kpC6lqSYXtlW1kZ+xKP0HrUovqxLz1v4XbkVXXDcE/YWlHSZM/MAXqP+CkdEBshcfCmHiwnoy35
UM/m4VG3sQvMblzmtSVu3EZsl9EQNewJrDmF8BBZOFYMZLbypWvV4+HVCFFqSrk6krRVaYLqWHoJ
J+irvUvbyqfU5+eyzT690r7KW3DXeb8Rj1vHhrYIa2e84/eKrnAIetQGxBzJwkjWQ/KZk3Jf7we3
Wxl1s2r0D5fJ/qfHKGs7Kq11bNWUPJcQtCCJK9WOi4ZZDwlfmwmfI4JdiCdj/yZvuPKL7AROuiVD
JlzFhEiy09TNX4VLUxpNj72hn+k20udinJyL5aRfdtUEV3biwbZ0LZiRRtMBgE7WrI4EIZEdh1I+
o2x8wmgrFFIWi+T5Os+K+reiuIys5leVW6KIT6J214LyxM7v07h4wnjhLNvmhXWUygf2JeGrwbBq
LRS43bWLrpIO4jyRELNMhhJeYbfVYfkdFlgIE0Cb7A7SfNyKJJZ57BrbrnvXtH/kjFA+5Ja4RiSu
oSks0mOuhsU56qYKREb3SxaNnm3U56K3vnwuwvVSgnL+sqTGmbImkNm+Y/y/JRlx9pGKHGwFF5h8
9vOgYxcnGQlrk5KNxkMDPWxNJqC7C2dhcK2xsMeBOzDs+l9ZaU2N/mJMdMHD397PxkcFbswhdFVS
l+rsTe062KH0xxfDAgAzpVp+bkLnpa86/ZSkRLf7Ot0N0t8PTEd0mar2HQRMxMOaNYVBENnRITr+
SRDtpsx0TuzbpHCUISM4IAwrEU98IPO2RaiMYKVrx3ZArLEtUJ+6Mc8fXM9cy1cpk6aLr+nFQZ47
dsYY3CwBKuFLvuMXvp/KQj/KIdRgVP9oAfJle1q+GxoaN2kXLQlY2DQjE6hh5FLedl6bbIRrYRwN
g5IMZqX4INzB3HjcGY9dSiSx8DDvLPcZ1PCvP70+ET95uQrN8rtDaravDAxpqS7+lLOzVT4E0aCe
5AISqz3SJAiaUaW8DEkX7FodGGxjDdteq91HFVEwU5Ei+SdczlVlpXi291GYIaOesPA/ekc9ankN
Dq8OLxW0+Jd2+LVs71RECPlkN39r4OOqx9haKQrlSiQPcmVttO/r8FUWcpDGg4NDJtOq7G0Px358
qEwEqyWjKxgWsNzSdC0nd5yeDKjmUG16dK/nbG5VggKzVIBSiLiLpW2yVXs0lDPBxJq7DElSmQa4
gZMJ9qCJ0RoKM0aSIK+20t2amvcRxn0Bp7fXtsNQDfse7dlV+Kl3JWqaTSW4J6fUSww3lTgnCEFo
ytGjCD3tj9KtwaFJxonB4MGgBPH69L3qC+PFKYujInT7LXSci/AN6xs78yWrW3KZdGfTiajaDOkb
1OmNiY/sqs5/p8ABsWLFLkun+WWsdrPmaSOXkl7TIOXDXnlxlamBO5GMR+bvVmnnL5XBhq/u2wed
RDJ8Y7a7DGWaGNVRqDFVQ7YKRQftgnyQ03G5pGImvA0C9UgsVwFKXAMjoHjFfukhbJ1vWki6+qHU
dQP122zLpuVZSZMr8RY6USr8ZtMAYfy/xQRjC/xzcfbQmV61DSyyNpevfJ5Pe5SjcHxmEVpoGdmd
XbGXHj1iFufxL/dgftwc01Jf3UMQBKVDHNxdohbNwZkVxelZGA585VlYbMcKd9AQo4w/q0MssuVJ
LRmZaCe9q2+BkVJyVjr6265kfzMZEFgDD8gdCUtlRzsM3WAAUGzqlX3RquakMX46SLnyj3o5LlXm
Mq4ZcpM0IsHv2nc3y69G6XtE1k5EpnzQt2evaLTdUgbZI5gUtlLJIbfmgKRhzHDReY1yo5Sp1//f
LpfkbNL4GLKgKxZnfdDMe/lQWiOKbw1mu3zZ4e1Kbbu4jJJEQpVHnkbkvPlTgd25QTx6yMyHQtXN
/c9AQj4rsMittBFNmZz0yp2BSgdUDvz/pBxzoLfZLhWfYqvR+uefS2JYF76THuV3JYj5q9caETAV
GJ3aR/ZtGnH8XCr2pgmpMWtu8tDuGI6rTOLe5LO46So8hQQY9bMhfFQ1lI6OYTzIB6MD1Zpkvm+9
h1oiNkpiJ2wPizfUwKBuTC0KLl3YBJc+Nv8mILG0TZuo1VnF17D2qLceybA0nuXawy3R53CUnEs3
yXe5lennqJkjGpjHMSrR36wgaF7iOKRlGUL9Oa6H53bWIDKG6rax6GljCKEP1q4CjC+vRXl2y8Bz
12nsQiB3Ed5qhXia/eB3rP/S5yh7ymrQ65nud++9gVJ0hLy1PJPvMantVv383vJMjTe9Br4YtmtE
euxl2aIiaiVqkwkZTXTk04boHcH3oX+tOstckVtGhrki2ks9uM81pJ9jowcapPH/OW3lM4ugVspK
gLI66UsiaLtbTTjqgxWWyyvbyMo1ndI4InPhXof4IwZPKieHVY1tfNSR4MgWqGy4blih+Bv5PTXH
nLJz/mcuuTZkSoJMXbnzohIcZoNCCOH4H7VxstcaVTU9UjuyDR3/aFkJd2u2kLc+TI5morIvO4yP
8DwiRkFTsSni6W3y0LMjkCue1AB5RBARU+ow7WDrilKarbDYVQPqNscQ7M/mI8Kpjc9Gfj2464OL
myAVr8JG1DgRqNoqUgiMmoWglABGAsGSvI/XhpmdMtD9kHmnPD1gvMNKyy3YBJBzNMzUdhYsCpYv
2CiG/t70VsHufKZz1x3lgDlSznAkHXR3ME7Lr0W0bAqogMddWsIm1JpS303CLN1VZJnWXVV84QcK
2cTU4UMxP6s9giXsdGUJTd/JFc4IJGY16+AuhuYbmyZCcPG3rDrkj1ZJfOrc2KJ3JIxGSqW0CdZ1
5HT7JCU/tg5B8v9Q5SplcPBb4DQkb5Othzh2c85wNUbxOUO2yuC45W9VT7/ZuzJRqoLhPSYaIRii
43ICLGQGHQc5RW3XEDsN6ytsAWCy5XvhFjZu8qJR7rpBs/ax4265Tc68LZSy8iGN8IvUcNyPZvVe
53R85jzscoVNfrBsEalz6EyCghDufPycOXwVkYTrZHTTjf7fpiGIg3w9xYGzL0odY2xpmZC7y4HN
TfsSGNqHEjnDg93b35xhK/54uNEWspwLCIWpiW4RihhuqpjME+EUTwVzi3PndI9yGVvOeVLyWVzu
2Q3gjMJu3rkqIr9AOctddThawToirWiZZpDDesij3oKHAoypz2oKjn6Cpx6XUMPYGc/qLN1om6t8
5ZEtiDZ6VjFh+jTWvZdlsMEcyte548sal/AKMe7Yyz70o1N8hKawyU4iOMkyOSel5lloHUwkYubi
NCa9RC5bXMfzLrrhXoDB5J+2apLNI0BPl6YObp355lHMcExbrd50Gxv1QlmMlE85uauZ6YO1Utay
0NZHK3rIW+YNfXuXtUH9Xej1ncqC7V1zEei60VpuKgs1Lg4lWz3us8yDh0gbNv6s1o+c0FxpmXEt
DcFoxjSjAhCtXt8bqXsYXIuWT0Tfi/IEDBfMgag+LXJ7r/xqSd+8G6pjqCjB5Ye1Bhanv3AJeXtv
Gm7UuTXRfISq51bOcqnW8NnpQlCcQqoZNYe8cd76eT/WL2PolTuGRcPW0om4VRibb1wklN9Fo8ZH
Nrz9QYuSt1xM9lNI0tBWbxOkX9QPPpcbpW2t++4HM1e4u13ofuDjRf5VUZ6O0a2O+2mvNcB1dZbb
QGbcYz6hONAi9cwyH9R8OzRPchIcwQFj/7QO2e9cJxeUQOhQ/Co2H0KRUBs62gyPd4bXLIB8MyNR
Wq3o2OfCAcXgIHCfNdOt40N+CDR7S2jDdAt83ipmEZCYMJ87JZtLNavCi+A8P/yfZ/1AikBfzKSx
JlBZN+KpajGjn6OAsOLEZtBWq51zmUv0urTbv2x794wSSYHDargzBwdPJSi/N1VHelPigfjqPXdn
RKHy6WTReCe/zd7IPLnNaarGFjCLrdnmqcfKtELpVN63lmqtyz4nfV2ulSfVxIg4K3UajQlQ4MfW
QY4MgsF5LlDvrTu9ao+TZfdXB5Bc37i/jYy5HtedKTx/E8PMPgcVHNpCwYFX+ijs1fSVpIX3unfu
3G74kv1Dm5NvnWbjLCek6EVkMTO4K5arXH53yQiP/L9jq7X5cpFWUa5djWSMJvKLW1119TpS0K8r
yNXl4g9/RHrsnd8WtloiS3TzJEqmwI6eWcA/bQPcDCgKubxMucuzcDljIH9yKbgWSQqULAvNdtPt
lQDmVOEV6kb0fflhUrOwlHhR3aQ6yyMTjVJErJrbbYNfnoOOWw7xYxAq2yJADIvPiF2JqVwJg/fj
9chwYNdFTbkxEPA/aabRoFvPtZdsbJGKIz2GH1cInfTwaDDvzYqhddZZ8SruE0wHzJ8xaDDEqpIb
XwnriDe4fhg3JMx4wBvAWSe4/dmXentg4Qu3UQi4Clyp79UYG5i0Q6xJ3FaR2XWvvTEZD25rQNPI
Y+w7/DtL1UvKHCmF/GjyZeuW3QnJ2VkxQx8jvP0hj085tjDmlKSy3E9AvjHgQev0S/oEw9SLXUPk
4Mo07WM8FgRRaB4zwP/8RZZDd9gyTJL7slTTvgcvt3at795JBXGYj+8YPZzHIMSbO8MVurGh/wjG
ZT8PZRWRTdq8tLGY59vhjDiFzdJV2r8iNOzgG4t0eMsv8nsBSP2+cJ1s42DLftaV6ikQ3Z84smaI
JLUYxVAD5iH9YhTcDp9T2oME/pv2/q6xW4ezPL+rAhKCmPCsvDoGx9BqJST4+VBtPfvW6/mjJesw
CAvEKAXzqQ/7Jcz8O7azIZ4CA6NM6MT7xFQO7m1yYgUw+1B/D2WPpaXR2NnmsRGDjFJerK59DhPd
P7pNCwzMimBmyzrDjOmp6TX8Mx0Z/r1Iu8oHra19psAJ4aGxmL4L/ntXM3H6Y9CK77EdLRLsaL8N
MaZfoM+tKiXuIGSDouHIAEYqECC7aXaoDP0PYqb27ud9+RJz70umxMBEZumUfDDj6XXMTWV5y7cb
Y1005FOJPktItM6SnSkapuS9YoV7YACo/pl4Bk4OxJ2CQ67Ygl/E3p/S0GWWJSs/qnrrYsYWg1LI
jCJ/N0gA28/ztt62GlDm5syV41kPDuJI8YnZGvMZgRhoZKqmw9UaQqbI2t96GvO1yTVx0Mfxfel7
5U07N418I8T4lutO+ZuMR1n0aIVJfMQ0wkCfm/o6AK5h1wC9yA7Rd3z9msWk/9O8RZHj7+o6u5bT
UJztzDljUD92LRBITWFIBC+ALVqnEL3Yc8xjuWPGUZVJvvGK4Al1f3VV58G7iWZLixmcdK4wOGZ0
8gEy+7uJhw/uHdhlPNi68qJTrXC6auS6QGFGAyf9sNCyYjR5fPSz9t0D3BR7f2vWb/NWp3nyIJ+g
SA8Ohhspc8hM9KyU4YMaVAO2thrpgKqMl47UzpWsOLoO7S2oOCZULVUv/rD0yLotXzPt1naZrqkb
22P8BC4nWqujYu0jJx0vSLE2NtyEOxQkr3SaiGXFHJRJ84twClvHAVJbuVZtyuK2tj7Msu/nY55I
CUdlfC4xkWqvN3e5iom90UgP52C7IRBnLVakTClnrIKL9XlFe/+OWhQjfnc/ziC6pAMjCw7P3RKg
M9zyzlsWaxgVjhEBnUe85+EGqp09K1py6CIoZSdTwXA9shGxPHHXMTo8EojBvbV3tAO+cnFY5L4M
rQ7tSK6evEWFE12gBpT1kMDShZkaJ09tNj0arY7RL8HUF2X6vc50/MyqGF+KRaJYrNm/61APcdBx
55KLuN5X9XNjJue+MreLoqkvmOB0oTXcZVplb3wbdWxBPIcs8MLKXZf20Lz6SXLSg8LZe30xbmSB
Tv+57g0s6Hy/vl1tuGaZMX0z9s1/18L427B4O8stBpIO41QMdr5SiAZb1WH/5bUz40YvHkvG9Vcp
OPTBNiOnaIaHSCPJXS4AhgwwkYZgcmMasFWDJj/4fAOl+cXF+HGCTQC9w7B78NyRsRPzs0zlGpaS
8QSN7br1HO8wWEn4mNlMsuamCWX3s2QlVawvMitLzuDlrJUahybBTlZyDCuzOCSFQ+xPRZTqMqCh
zFjnmkkATq6mO3nujxGKbTw8JoQAoXIgRfZGrfGeuiHCAZECyyS8+oFGJMCfrXYn6cdC5YjOLIQi
b7rOHo5x8LuL1AnVe1/vR7/j8Hf09g9nwr1T5IjFgizbpgokzp9DAOkpspdp8jc5Zp6tSzLGITQg
xWNJGD9HZm+mhecIbYa+jfm2XjOvKlZWx8ib72l0VDujWfmI2w469iJ2SjMGt0dcXlI8U5sHdBUA
hqR8LrdFfV6EsCOa+bYhfIzhkflU04LQITaf08iZsFZ9pOcVhP8931Z6GiVg8IFy55LMAYABuXEX
u0zYYAxkdc2vDB9Wle2Qbo+Z6CE36uD32HTuCitZc/Ly6bo400X6CegCPy2ZRv+k2VWs36cVWYSD
M570mBA4QwqmlH4ob0pk6KjxqvZhQevK2YWGqLzCy7w3urRlqK8lN+zcj3mmkb1U6bfWbCiGZutE
D2Q5mnk29CsqV27OzyJfzg/yWQumahsqaOyCTIsflcxwV/wE0Xfa/NbrMjhz80BQUVRMchI/vjhV
W2HfmBVdxOO8WuiFt6GhiuXXa2Rivfx2S88f7oR/V3asJ6K86AGHI1TRugG1Yh69ZIEKLgPijSY6
NCXzOkISJ9EcUnwKsohmw34VsH4Oi8FZtJDsgvNTlzXv8rPUtHIOg0b4uHK4/g+CuzOeh5lu6E52
v4kQfPN1wwnNfXG9vGeiR6yQotzbQDQkID45Mmb1d11RBM99YqSr0Y/+kJEXPnetyvRZRbi/LUXw
ubR/RPj6W/5bBzOPNfxH7Ig70ePokd2VYl+wtoDY7InlcTqu9HWklvuiIW2vtnT/zBgmewa6SrS6
jwUxC6NL0JJhpmPdZZlSjmdiGO7RU01socBh/3NVt0S0ToVnnBhX4DE2Ge+7TfxPRxxr8b6ed5sC
p9rGIv5rLcdly8wMOhcAENbIOh7CVhHpqqmihqBBHpQo9S+I+A72rDWTb03R9A0UQUOaFd/L2xnb
1uhBvkogyS5rN1Q+/bLXLIRg8TxHYEijR5mzDc2SMecywDpotUxTo9pXn+Q6SbXFHyNQwkPl5/Zd
kgodwxc/aGp3N89BbK53r25seHdSG8uR4N0nXf9WFLhtMfl6q0XPxvTIutTKxfeLaRFU/xvJe1N7
zlFLMKOckq+m0PasvpKrMvjtpeusp4F0lT8mlBy/6Z65wpFJlN0H5KJsP/UQuoI42yvVwE2BT3el
93r8OBb2SJaWfZC3V/nQhxGKmgLXZ5z/GhutWskyAsERqkupp474lklRqppghydv1+3XVYP2Tsod
+AzZn1L6rYJQgyI2Dznlg/wQNY0ZYKFqJXlx+Km7UAM4Q4Pk75IWTZwE6soHffCwo0f5R2/GMFdn
aY2DiOIuwADlIJrdKGqK1SkK4f4rYbgbMqZD0rALpY6cE9mKO2pUbpjRhfF4WjZtjIiJi0FmnUME
WoQgQZPgHQY0T1c1o7dnLLl8cIi3gmLOOLArmr9iJv1EQaSQ0DaOO28m/eRT8xUYGyu3apwdiPct
gMZbh3shyDU32LolE6G0AecBM5G/aOU5l9Aie64pMlp5EYe/p3p6KfcirpNfeVt/sYQofk1+cdd6
f6S2pG/C5Gym4Qwa9LRL5Aj6GcXDRLwIfIox2xh4VM5CSa2r8iIlCvJBSloIPEXc6hB9l4PX3USj
cB8Z1mM1JucbSxj3dlTRN6IqJ+4UI5d77p3zIQlJuVYvZKuYr2Uivnpb3Buh21xUxtjHcBq+pdxc
9msBcWkrHS3DUYpGaiO3MdW03aaCVS/1SwgW/H0EVGkVOiL6LQiaRdI7Q2zgjJUJ0gir3cQ2SZaG
Ml36KDYeRKdOGHHSL5SK1jkX6VW6Oqb0SQ6QY9Z6qv/G4Tru67mv0xzuioWRZsscU/NJqoktZuJy
PuChmUE+kPkrKlVQVJy9NaSfjaz2jbhQ9/mecf5403UHHFroPLVpd2gLTzxppeaf+jZIoSHl4dbw
xoovFxEgaU8XJ8b+F2J/MDNK+WuIxTnqS9AK88Y+Hy2NOEgqfFk0ZUxrV6joG8RTxEUtujK9cJ/k
XsY0Md5ACGI5axUrDbX3RbRTghd8VuTUOCuy2DQvBZOSvRuVOFXkIkWozVlvOma8YDLIiErCQ9aX
9pqRkUZc2WCdhok8MswOwAZSjq1yRHiPgm4OAhqjx4klG07v2jnWc9BG6WFuX8mnYg6aSTuTSU5K
PNFKTaPf3FiY9RBbVPmkCnE0KK+m2dK698wW5cvQ5TfsEKVoz7U4FQPa8Yv8ARE6fSf+GG071F6L
9c6c6XLLRJTs6m7TW8RcOep47/vm/BMFkU8YMtAxWVskGnDqsUTbB4Vsxh4KpQYBqQfGDg1vvJX1
aENUqg+6aOUxXj/Ir2M+MGxZ/i+TU2lbl7zceUIdKbH/qE1IoG3b/krJkHgMlKmerRvehqQ9b9vV
8cTv3UDvVxb3Y5JjlTGnQ4j461B7ag7Wj8AroaM48zpchPLBRRe7PPt5z5n/NO4xZRSQpDY/fwC+
6kBO47kZxhyvgP3US+1AmFAHzC/leQwU0yCI1uZwxDp/B7Qvd/GTc9RXrvGrMzLlSYMbtco0lWWj
lT5AlgIBmlKrKLZFrTrgP87nzJ8sUhFihOXLNPeviJXUGT+KUH9+qdEsVG5UMc0tRybKhO5AD12L
ljQFfSq+KMf7nUjr+BWlXAwUMQY6kOsKiy2Q4uOuP9hjVX7Hs8ZFQ0ezQr+5gxRnvWc6/ES5pXTa
tNpNCSKVYjRR1FJZHIKmmV4S3LRfXdMwSvE9rK0YnaJAq5+mLmSpDBr9pKOMXwc6a3WPDAQMWTaK
SIqrazmc5KQQOLV+yVP7VY4z/br+zn3HmdOo2J4Vnf+Qu9zKuorOwhwq55iOKSFGzO8CVwB5mKzh
ATJkearDOFkpBhR6RjGPccqvF/zNUWv0FUu17sNSQWb7Y9WhnAVwJ08QCkbj4qMVemzhKa6qtnFp
pFmDyqOpyVlVJXHw9LPjKXpuOb0SDzthx8PVClD8dHq8CJrmBJV7FQqp2QwtsmVv2E+t81K6Srtf
bH943K8dAt773izOSVH5N/kAXucJ6XFwJ18psATATQJCarxIuZXgVv6pOu0oalda4ziPBdZ3JfGK
jxSPzb9rMQcbWhPXVXKbEj3aR746CnlJ832nYgEZuaC4NIB5mwRv3+dQgmxsCLVOW2cn9eA/uIWq
QYi5iMfAKnxG4L2edYKAa1Md/51KKSmvP3oG+YxJQJl7F8siZkWNINeLNqxutQZjrxoR5VSlXt4i
Dyty4SnPqmu6TyksyVkPV5ZkOJqYaJaxMILPetdRnW4IIJuJso22n8LoMNW69ykUsIi029mq0Kse
4Ofs6KzCcNpVJZoE4gqxV6ulg5Fb1Q5plrV0TH7GQjsL9l7rDXcuA0rU3yF11uwVm7I5aoscrMTs
m2kVci2ujKpO9lmA4DalNkYgNNuNGN31aC2CcQUaurhHykJNCdxYAo8Hhy1wW+P4QmmaZ+vxyyyq
8SnxhyeCa26LkK0lDbgo+ycADkSk9ayoSWR+shl0PSoNs6tlNh+bDSnTvtWcVZG96orLZMVysnXa
o3dzUmFuA/rFR9jIAhKZQgir26RkaPH/uwRO9csaq2wvX6meygQnTZjAytcdwYmbFlrmmhndeJF/
bGIrt2ZZ/HhxJsfah+w2ozQ9FKF56KYjEZHgpTVPd3eTX8UbWTa3tbIJMmsH2huulj6KTQBe9hh7
RD2Nxr3Tsfag403Kc4vnTXbHctv98yDf66EjgOaunuT7+bwpqItJOek1fVfSsmIp3S7e1iabgFXQ
2tj6PWiny+s06r+GOv7rZ6S1LRURf8tn22n1U5Db1Skry+BCsgf9TFuYOMSNcFMb7SvHnX6z7Piz
wn+2SrHNXaQg3zBQ1kf/Iw5aAVMsewJgO1tidcv9zvWJhG6WGJvANyDsUiQ+L8VpV/AtnXx7r9op
wG9c2SfDN+q7BHPIBihRQDyT2pKxKKzNhKz1HLYJwbsxWajL4EMoFQ27HtsrbuVfrdd9jGUSby3D
9wDWNneCKK+bM4XuvlfJGCAE+CQ0zX4jyOMYmen/4+s8lhxHti37K9fuuGENLdr6vQG1JoMRGZGZ
E1iKKmit8fW93FH9SlyzHBSNZFVFBEHAcfycvdc2rgM4lj+NLKoCV3rMnoPI8pgZ6fFPeWPkiA9F
1hR+jJXVxTBlCaOnp4Ai1TXkGFJXFBBGN0bG2kxLQrpc54NbprIwBf/U5yA+5jbRzRkyBnHVOB1p
K2YA39V2qp/Q4Ch/TGXW1xJYtPw3LUhDzGTldqhAYjNQMD4MJ8RnETi71jWMe1pdoD6sYLjHFMck
q7Wr3ii7y/JUhUm50o6By45rUQDodubzvYpJr4obXM5b/V5xTrRjQMTSQHQMxdt5Lp0cGZLiQdM7
NElkLy9tkZkCyxbHN1bdrZPFX9IWbeTegMRzkNBIBK301GWOi1UZr64yKZcRWsMT/sP3WhofRKo5
doajM/brRYRKTsJMvC8iPMYMqJ8IdCt3scp+iNEqVUo7hmtpMtONAM+QfBqXyqYj3Os29aDHwZsD
MZXiYv/r0rCqa6JEYP7c/bEHoGMGxRNpW3GjZ3iUr2bxVhxwtgV+cS6s/reQe3Br0vITO7vSKdNV
pY06f47NtLIkCyXrQwvKFn4NQk3kg+9iHSfGytr++R496YR0CrwhvWsVmw6B2KGhR7Bd9mFVwFRx
sJBqVhroqSL5Kh19Q5Xa68YB350jFLrm2YyjAUnxpxzxR2yHj1G7L3dRdCL7RE/G2zx2TN2rLL0l
McB5DtNJm1p3l89zdrJQ+x0NEp+ljxZZBPmMAOahnYi1eYqVaE9ANpNS03PvnoEAM/QCTkzhZ81T
+COe5Zsnc7ZYptWGJoDQu4aBMm+shAA4zoyfpk8WiTyLkP6c066xt4U/kkMrPMNaITK47bTD7Zwg
+81176RrbNDM2mvIbE3UrcCj0hrT0CWJZ8VsXuKs1LZpCTWD3rT+QPwLlhBY42piNvslyrNH5ox7
eV0V0aSjRBbqOtVnp4DMg9slXJhYGd4MO1NfooDeE6fyrCVfCaR0NuFkg6E3fkpBNSKuXVdhwiuN
wICPJggLozk8YgfLiQRyex5G3Vi5pA3O5+Ua5cvoVrLS94mhPtsTWdjVmJGcTS+2t6Loezy2qECT
HbkU9wAIyH6R59cpprJ8uI1u7V0Z5Bc3QLU3wJ/FQ6Hhvf3zmTK0COhNCFaLrMXTmdN6XUUIeGmo
+9EmW1SKuiodHe+yQKWpyKC3Q+vidg6cS8+wTxO7poeFLo2JjPWMvaJ90BJuHz40q2PKWrdyKPak
osMB3nVAb+Ns86Idl2KPhiYY4dmLiHlRiei1rJ/g47jjDJ3/6IziTYkriw19Nh0Kdf4M2KDaVQi1
SNDNg63rs6QoGhAKaQrzmwxhnAc5pczyXZDiiCez7+bN8UcwRMoLxuZsH5bqdDM0aMNYCL472F5X
CJw5WXFq4JdkOeuxME/hQ62Sn9yoECpYk/UGcn1Y0/xNYWgr1tuwMr7ZRf5JDuUt1W33rJX+vq0a
Vkr44oeMKdJu6fAgQ2d2k3oHeJvjFy0yXxu7LBNyVdGnVBGNQfTvST6Tp6SNyhbK4XgGWg3XZ27u
WfCVZky9lxMFT3/FLwYdTWffIdu7DokxrdkzVat741pTr5DjyuV51pEDVH9sbQIn+D13s+xeYPSz
B42AQwxeeKbNIVpMIi6XqFcHu6zzrGsLGuGlNKFNwgB+X5aTKCDhRNgo5Ek9VIgGGFpVh8oloBDF
qsH/Hg5nYkuydSIyDAa2V2QpT8/SUJiViAmkxmT81HIMCZNhN84QIt17dpPgh/HaczRUyBt6h1b6
DKOJEyDeD9Ae0YESqxyKQHs2VqFCHnRXP4JI+eIKxU3OYGznzEF5SOKMnfUw92e5Bau+l2DI1p5Y
iVl3rFclQbai1aZH7klFlvOsM6+0u3qtpxhmmmLuMPumeI7ddmiujJobKEU5rQPjKF/It9kNaruq
B/LniL6HHNlrmoL8FpuwfCsyqpdxxuA0kh5xbH0oEbZ1znPYk3aJcnYQCsA/H3RAZStGb9neNIWc
B2rFUbbsMrBgu6YajHVAqMQKaRj5ZX7p3ynLukvYZjvG4hrZpLq1sXwSQ1XRAEtE/kQLThXhKiiB
fibklESs3aI2NjVEUJP7VbWj4bDcrcntwZzr361QhXTIPnkjfzsxOWgN5FUlW0SKhepNYgxynWCf
qp00WKDFW9FVQ8DxJbFZ+kL/MEbUcbDW7Nmk3A+AuHpEjLLHwKHVG6r9/7E0JhgIHDA6ZnbrLS9Y
ZuXJRWtLkIURNhKbNK1ZpdMXc3SfdCuUN1FbUpKuSsGwIU60pJ/KZ1f6sbzLZ9WM8Mgc9m2i1Yu3
Rxp8WsgdsLWrzwv2laI8pugvp896gqaMlscOxKD2CCBcrPg/px8hRsylT8+XUo3hazl3yo4kzBXW
8FkxuH6Z6bwGQU85PV4wP4wvbaD5WKtnzvlChGYThyQPmeeSeSdhHMykyXSEiwLnsw/2o/CCOnha
jqwKlEuTn60Eb+KkUrz3aaPclmpjpL044rPoW4I+pRhPPmjw6XfwsHDDNKp96hQNFMBkh1+qukQM
UHl/iMyzJqzvWapOGzX3nS2t4iOaYRh9HfAD4AApWxeFwBPxluNFHfMGMYxTRqN/FBkXBwrc6Ahy
CPoIbfYyJDmZPtZVdt5DC/jBcnpFij0JUHG+mUfVJoUVigGtKjALHq3tK6nOIsCLIr8+2Xb/+9IL
0xTT26UXaDXqCuTpRKpFF/9m5bW+alvXvOGCNG+GXxLbNhKLKE2Ojpl+T7Q2Rvc5+Gz9h+8aZOBn
TkRKsMKKMyGRpX+cV2QxaNEM46ZAcK91+JGki81Q+j8MwYzQ4F8Z3h/8Kb/n9gIEai27twSjUo0h
rd1LJtxk2x7tubygF8uKDT44QmjW53s5K6feAmoprxiFumn5CYmIe+orhjYuHmX2Lrr70BTwi1K9
I/m3MB4/haJ7r5KDsrBTshpp4OgSslb301tlOIKQmLikwsl9gtDoTrOBKkpO9Sfa9rd4pnwbIAAX
hXuX8xO7RnIa2TFCCDFTiZz+mbP5Omutq+8rz9RXvB1tYsr1ZBeT8bvOPO3NqCz/2hpd9ka4IuBx
b3j28NJwmzDDlzKumW0WqUHzo4lbissmGw++OsW3IDGfcjnUXVwVdEnA3Ygap1NUMkvJ2934bNCv
pAZ2XHMv1H7OLixt7Zzi0DnTJcCsIo8eHqWDLmKUPDYNLBAaFNRSP7tKVa6QDNYi2o5JfzF8GxsC
4blcHrJF3AAGxpUJgKZStsloFVgN6uoUaT11NfEMBCT1oALdxniOQTog/eqvTojT1zd1TNVDhoFl
UZl6xXgnKkAJNOeh+wgnOkLdT1FcQAvv05vqwO+pdWNmBj0WG0X5XUH4RQyc9X1ZMVooSeJbT3Zt
VwYX9puHKTCD42AxCJMpGqSK94uCKxEqFY6wucQv+8qPjtn+p7p2rsieu5fAndVPlffu00c6Lt8/
Ud/+fmnr9kN6kOuuBqjzTDRyuKkdx97ItVcGfPflcJaNIBvf6qofvhR6Gu68yG5OsxrAIQHXt1Zo
+j8hH4FCyXJnI196I+nsjMwrjmUMwFp8l3LbCJdk2mcURdd0XeKf/YJeODqWaHC2lm9kr+o8g9Hx
dAI8LHcjBw0YgY8oqLEblzncJsjwa1s4s+vZHI+ScabNKiCfpH7rRhuqxsgQL3Lrj7nSjOtEFYQU
9GahA9lDUh5X8qV8UEzgezFiCD2dpqMD7mofVu60A8MLQqOaslVRavFPm+1gMLXDF5X0I6YY93wi
RnoUhWovHhw7Hk962X9EooCd89C/9Pg3rP8xTEn/lOlEzCoRNUZlnr4wvPgm233a3Apwu3ehSWgf
cnVwDhFjwl1ekPtdTzhLImd+OkbJfQYsiXQY2aVzjzT2uLPHNlj21lVzJLpT3vfahB6nPcH9bCvu
ElA+VsEX+qyevbJDNRL5K7D+UFZ+ZCO4sgpy9k6PEOQTChqYtnkr6GfsGjrWQslcrqNauRT0x392
XfE6hh6QsTKC/m8ScZPpcKgiPAeRn5e3NgxoaRmuffF03X9CwHySHJX90ObiI9oss3xCY3BkFl88
pPMvKPeMmx7Z06oUuW+zavVrMDlf42CqNnJK7yrY51sjeLYNJ16qzd8wFZabMXQJah1TfbPcknUt
8rdyMpn0JFR0EbouMaf0JmO8Q49d1STxrCvhqCMfPDu28mUwfhghXeJJrE8pAGQssJ2yD8x4wDxW
H6X1N8Hnu6oyb74pc7klA/lLVuASJS3o64zyOWqjp9r1d4A1OjI/Cg+bsa0IoQquWcO0kcTtZidj
TXsjIZU8yIBNecD7mZVo57CLy4NjFufeDvSjWeGDFdSvKgXyRCqLfrKmeWXbpvF7EtcvUiMLJwSu
Ze54x9yxQXmlunrHmE3OHDbShLX2IKNe8hrgeRvm6g55sbYyCERdaVI7QHJ7uS+cgEzEsuJ2P83b
uunt3RAZG1knVyYNapDlFuolOmXgcD950DZWtpJVTHc6KpMACRbAKrhigTWRlZfQ+rd436KLadda
/TI0kHQaK4agAz57Q9ZVezSo1OMkQRuS0QwuLFrtnpK9eIZCapfhMvpVQ1IaHbLudKGtHvue2Hfx
cvL9hAAwih1aD3V9rOOi2FiRjUDefaujlC6ihiZPJLcqnYtuovRDBiZO+N0m0KP0gQF3LR1z6Ra2
iBJaF3j/hRPUMP3iSQ4o2vkAwKVGCNtHSjF9UH36RwjBgg87pJIUjM6ggTuaT2RmjTaYUrix8SEx
Lfw8ECOVdV90Gvcp9sxl1B7F2V/ECVOfydBuqVITVhdgjI+DwdtBUm53k1L+HDTz5vckH8HTwArk
Q75caQ7ZMLmDKSHrR0qvDkpb/Vo3rbtZZo0LcBGHVYqce8xPIGymnemUT2UwI/6iOab3HLbrZCLv
w+YP3pgYQ7Z9Nc5chahGPEJlN8vtxtHy8pNb+5fcYl5kpzNUCgFsxWwersw5Ub6EWbGLZ9N5Ay40
Hv0REVxncg5ork7MbizakPFr3TnGEf/WvhH6Xtf0QVkWRripVPYHNHDIh0LUcw3x7p6CIPsscUNj
zn9ROzlZqEIWUk0W3YCRhYxl6KLWEER6io6Fhpw6bbLLPY+ETFtFvjd88i1TzNq66o7lJPuagL+Q
I9rQjKedJBmqDMSAmSHLt72SVrwe4S7Rym7t2fx8wcXB6raayULxcuhkcj7dVHV/ylJTbGDG+lT0
ZbzLq5nefpEh4UUnbSP3gkFdpBd2Wd8kcQndqLmyo5paNDcG4iSH72Gc7ec5dq81oJhzX3AKTerQ
Pc0K5hE0QP/QRORV9mngr+RVZoWBsW6tqFyphf2BL9D+SSl3VJT5G5N61BYElB/rynC3uQBIK0my
ser5WloqYUHuqB9DRMrrysl+681e/4T4BLtKzUS0D4iRs+uU4lEI1LOcJR5D/tdFydh3bKTIjrg3
7Xhdhp5oRLutP3qbJvPDUx5N3RoxxU6unlmqf3fm8FYMjfUGUy3ftwCbN/Jl3A1gbcEPrVqX+YsX
uxwPgSWRI0/8mwFwc5PNnBXFe31kgFjUgQkMJmzPNBRJByLR9SUwsnM+KEhJxKuobAs+MCmVoOsM
XRXxggLj4vrDzS4chF+e9ToZgfoibWmJwm43iufsh4L0uwfoQfL7VUbSgtudr8zOsZVzabhp13yS
z5rRnB/hzNplOlO3UvJWWUf2j9iYg71tTyUpWWJmP+UkvMtClpm6jK5qQfgcgLcR/obafqsnDWnK
pk4jpXGGbZC0zsHT4vkVgezTCIfxNugpHpXMPDkMx6+l6moURmKWN+K4Pywxzcw3omLF2YrijdS8
jT5ClPc5VfYhfZwhDgmTEicu8smSFhsBsIqFEUHMWfKGYLig75IzWgKc3rp1cVTvHmBseQTxXDFh
g60fW9BF5Fkak3WxZS//qSJP4JSmaITJIW6ujmq8cU0yNmmH7yT8ac8yROuPXNYmLhkMAHzHiO9g
rFX1E4iDbiu1C/BLgp3R5sMmKkr36lM/Q0Dq47NDvlbcMAiX94VS8U/WDPQ1GDBROwSOrfPUeBjw
0D93zlkNB7gTwFROflR9zwQlcUBtafUn5nI9FL6b6wzscw1d5+yelY1Dm3a3SBbruuHG2MfHpIGM
LZ4EasHYZBoe1HEmFbRJgmLn3JIR3nZbebcCV+FGCUeK7ZIR3xmnHQMGNgSrRlKLFLeiZTmPmyIl
s0e6kKCPtYBv3AtAUhF7jFdJagSrmhmD7P8pWpadTFsNV46izp+0JiUUUrmq3d21++JU0eW4FRPS
eyAZ61jPh0/yGYozJDIjQKJE06LLUI8vi05GidXskmchBhvVje+Kku+D1uhZX/PkLuY86ixIPpNj
V7sUE9C6VzJUleWmtvLhh1uEBH/4goXejFxw7vgSz5iXfCOw17Tpkn1UTf4rcIDtMqr0UZz3/TWp
tO4LS6myZ4yTwv51b6yyqLqHvDxA3mBsGQRHWcI2Ko0in3v9Ppq8M9hfnYkhYyojpzFI4ahQ1tY4
BAbC3qUPdQRuSv2iL8wwqNivvd4K/bP20BMKeJEHp0LMRKfi9S3bdgB/ZUeSaedErzQOk61ZYKrq
2vKVGG/jd4XeF//kRKilDJiVxHwopIyvdNcsv5Shk25d2MVH2eTn5gPJxIKA47SUoqZVvdhEDG8y
OZlhCRjZ8gYP3w7eR0EHg5Jcr2vwsANYmWNjk0GkVLq2KpFQSYTZJCLEDNNu0A7om2aq/U3Z58jb
O+e5VCwFYDmFnJAEKfLVdb90MT+yr6cITiVdybkDzMANNVpFGbsrB+fg60QdSUk3f6MzZOEpItFD
NF0vvudEq0bJplMlLP+iJjipzfTNKm3cc6RbyNbA0DrNPW3Y8PSNCXVeVMJuXOQ3GMUbiGD0oq1I
PyvOXCLIRI0dk8DItTi/trZZ33NGYhuCcOdt1dNBK8ovloV2KdM1cxO1bfqwmjeMmmA9qmbCDcZQ
wtPrTwpjt31NEk7i9kjA+/ziTKp/CklBW+mmW3NmABmXho3cTZvlZTw/YzJNHgu6Ig+8befHCIsa
bdsJ+L1YFsK+oIid3C/R5DaIarVho/RZgN67PtOZUK5p3rXPwkFJZ/fBBf+Juu/n6SctFTXFMiCm
QotpQhR8SZtnpzEx/PtQ1yfXWDNrypIVAs+ma/VvVVS9d4KAVfXDubE057XyS9TK9mGYSobxYkyf
aunex1G4boy+uiRuXZ6ZmLo74g3UbQuNB3nC2Fz8bmjXvbCjanChwXVttCmPPzRbe/cYP/3oRg8J
B/jAPLUukejiBOLBnUhsVHJ9U4RoaEu3Me91yG+dk+ArVCJ7v6x2mO3bfTVALqANkQoKY/ykAMi6
Rj1k6BPwlNPcdbLI+GT6dD9QjF96Qd9zShqN8sxzjI/ZyV98N60gn4s+BmZLOupZCcFAOMSCWrVO
kaPcEu0TbQznIUETg4pFpcmoh0albvZ0E5HTyTG5mkG97vM1GS3JPhGalPg3B6f4buyxBC+/wo6I
1BrnnBaqWTjXPje7Q+LXnyVgrKchDI01H7flYFSINHugZHaJ9E0w6qooVOEqGQf0gfWLApt2q5TN
hAYI6O7CqypSZOpVesZa3x2CGiCJZ9YfyNGR1GG8B7nZ0WmoBm5appkcGst7D7rsN2k703SDZAa3
sGhAebT4A0Skof6sfKKVHQWFOpOqDqgoOjjXIk3DL5P8mmruh67Y36W6ss7cXYX6r0IMd6yYhNBq
try7XCdQy7YbFGoZk5Wc9jGaEdbS/M0wSaKOK4bTYvM4I85YuIqpHZT02+BFtQruC/Qj0go7DCJy
LkNQVLftN1h9JP+Rdr/gjlCdMHLAwpoZI1NIsQUVD5oSrm2uxXffdFbpNWg055ujcAftkhoZIJ72
lY4j1VilAQuXqsODrUJj+ly32sfMX5crGNG0HS6a+bq0oh3LDZ6cItkfjHPm5a7A5JjfVeSmbGaE
IVVvnHVAxOFVrysmuUZ3USNtX+H0aZEm6hFjrsZbh1SL4/RZs0Zj9e9//e///r8/xv8T/FZA75uC
Iv9X3gHyi/K2+a9/a6rx73+Vy/vHn//1b7xNuud5jmN4huuxA3Rd/v2Pb88oD8R//r/aiQw1mqjT
tiDA/SzVKFKXIqUqahPNW81ShHNXdEs8A5ohF02OWF6MbSUgJcgSSghf9y+27wf70G7Q0hFPgls/
Mp2LDZIyCakU69yKjw1kM8Qq1D2R+ZZmQDFlJ1jxrJkspd7GyTdFmyRDiSyFqAk8oq30UEI9c8+6
OmNN85uPxC1OXmxd5CY4ndpXaobbpPXoKwkRwgLfmQDLoH50A9OcGVeZY830Gbm4G42ebVd1wc6U
zvHJThmAjgJiQex0kJTlQj6fkDZsuiQy8Aal2Q5z3Xws+dRrOYZqvPkpHe6qgxs3i++l5qYvg129
yGaTfKhHwsVS/6OyMRTI2DhGEwW6g4ubEdDQzaH9SSsY6yEYEAGYGf4iXXtjXOfjcFFH5aK0jnKx
qVHpOGrkOjo+fYnOrp6KH8MiatPkLaL3s9Kdyf1mp8kxU1tW7vagOrP5FhV1xWg+Hp/sw8eNfEaQ
6e7X55Br/fMUMoj01W3DczUV/5dq/v0Uctw6qDMl07ZL+6qJKmRQYkbpay9IJ+N3wh2ApM16vMX/
CmLdRdg0ecT5mW447P+EVc0ZiWhg9GjOswm+oIip1/LYW+mQXKlP+jU+KWa1ZRNuyrpKzkVseN91
teaSdLR+RxtF2XhG1h0yJSZqaciyC8rZdYiWZYMBJHwdwFHe7VHd54PdX7SC+Yfgh/w5L5TPlHkg
CqErnaOCuu64jGj78LOF6P3+R48lMn/YGcuiiCmUmEVo3Bs7DJP7ZLbLDoTEidVSMZIea+yzpBte
+44mSd2e+fjRWUvbZD/F9Zbod+UFrpb/4qB5PuYzcau603RXx4OYK1jjyApJbwFARvZwe6Tdl8Er
N+pHM0+7GVTdBrUvawamnDU47PYFjLK7b1umv7/+tnXvP79tizPOVXXLcE3P/se37QW2D/3bRps8
0S4jry0xS6vbMsl97Ses5J1oYkQin9fSKPvcNv49U3zjsmBaAR9v/BIDVxUEJDlV8S2fw+Ks9l0E
ll4v22urYmp2a3vrRLR1jPJbpoXKZ2buV01XhhVNMph1lmduQaV+/fVnM//52TzDVDVHtW3LtW3V
sOy/n8ku/FOykpGkD0P7g3uJ/2qajXf0LcdZTVGlvLKraF8zZzOiSKvXAwHcLGT00bgsBKDFd/em
q9JKLZrmBf12/UJjDAW+7hzrIsuedRFpOxuxLY25mbRtF5+c5FoQq1Gs5DKHBMXdMClclZrVfGiN
vZcbBcBA2cFj6gbHdkz5jnP3ZJV5figKMMTEa80nNw5sGo74L3t28A09LHuEDucp+Xhc0NiVx2md
xf68pbD/meBDf/z6AIrj89ebiTh+7BhUy1CR/Fqq+vfjpyPnVcDa2ODWKJlnHxf/hA+S3vBkMf76
8evfpot703/8Ou5auulZqqEb4uv8y73LngedsTYe1GU8SovyRzSVIgnSJKLGMOf7MNGMVOw3pq4U
h3YguO7pvsBwtms2SzIY4CNQhHF5SYrsN2B78UFOH6HQvs0DdC75SsdHYrnhvJpCyoY5i6ZHrQfN
Nq0IHv71p/rPk9DSWUYFs0I3LZZ2/e+fSpk424yQjCAKQM8+YcGsrggNyeKeG9CQ3+TAVj5ErBjg
HnDLeEHdo/pwTnNUR6cQnvoqTZXx7mqDoF5YxtYgfO4wzGyglQYMY1CTKNhZqNBTZM83BcAwmjIu
QX+8SrhV2xYZvUjvmCjNyB3YVj95NVqwWBvIt4BCvI1cZWR5judzNs/vzmx0N2KBbtwHw+85bsU1
WP0vLVzfjUENuVL9gPU/CLWLFXw0cxE8OiZdL78+eLbzz1PC9Ugu4CrWOR3Qp2p/P3jsvy0Ku7nf
LA7BsOxANKJkW0212T/lgzJqyqrGKnCQLyHEzI9cfx/mo2S4oyqMXgWrivq+vXbJSOR8Q7B4o4Y3
+TB4tYlnWM24oyjVpRjRVbmZ45HPZtrgyMWD5fUraP05sL3af1nmrsj6KSBEG4p9Rrauk6rbaU3r
bRvdHEDLhemKYoNORBVHK8QE9ddEra4g8s55YTY3vEDlh1bcHHXO3u35QaLW8Ohy8fkEF3euBrbd
Wlec85KI11EUyTpTsI1S6/VG+gGbIISePtegdYRaEGvXLqT7eZmSpsF5mIwQ7puD1hbHX38p+n/e
MzTVdnWHVdBGUm0a4lv7y4WaF26uOEWO1jMxf0ifps19YWNj+98FpWqhWiOzhRIzxqSd3GVRN6Fw
Xy3tImLDMPaLrrnhVO6B33JphY1KvpVEhbnPPCNdWblKqwDdI3XKmyZagMwLSN1wvF3uVNZL30bt
E/dexGRHyAQNg1GjDAHGimRtY8/i+OI3N5Dp7auYHiusYeD0Tbkuq6J92jDnYNO74aXg4l9lUzxf
ncBetRm7D6ShA0iUiixkeEIPTI9PqAUemhPvpW9041Oa1RbWdNFvcUriFpOkSleSv9gmZEPCmKDg
nNcVE9fLHPja05/tWywqUgZ5P0JlQNNcDgxlxJ9O55AOBWv9Mu2QQ7WxqUo6Zr9jsvbe5xGh11J7
KPgi0Dh19WkarPBEL3lXAlCXLY/GxqVKjQF6tM3el8pmIn3vUBe9fyaO2qc32eKBsEr9YJa6CgA8
vtN8U1/gSDwkk4JM2NuiCJ+tiFpfbAonOpFng85FRBzZE+rXQTZ05UOVkd4oG8biZ8kfoUQKTnS7
JoSgzm+9W/602T5ufWN2boukKUacslfNmTFz76ik39CHbm1qZZCNtK5qAOjSaUNm6Gq0EDpO7NAy
+qd7uevsQuyEuZad2oSshQXKxqJ5rggz2GGPSTca+9G7MvXFWYvewSpY0EAbY7vQycJpdgEyQ3uW
++jUtTaJ5uinWEQmpF2irxibW/AaMf7aZgUUcp4GhrjjEAnW+D5MfPunNtMrHnRYjH33OdSFQEqd
9EfJIr9LIr/cL/iGxAreMsigrTDOIizTabAygm3uDttpGEe3mpSAFZf3tEx9TFtMJ7zq3WLkLbdu
eR2PMK6Gl+U6GmjpRvGA/Y/eOEMLx9kRBOSv6Ws7lNLGfFr2ovIkCjCj77vFRAepnS64yxAOb4jc
/hO/jjOavWKa9wzpS7aEjg0aRkFyczC1qt6RlziQ0gJYIORq28ouOruGCSYPHCKDcVwr00tpAn70
JVR/2WUxJu29Ywtzk9UdIMr3hBkUf6sgGudam6/lTlM+IAPSzvS8iv2vVynzn7cOS1Md11Bdm8VP
7Ib/cd81dULMa3P0N3amtRu0scWO7ly8kyuJkmPtkS/lQXX06talyaGgLL8o44CZaKy++S7BJiv5
3sjREUECBiCDOYkuxFbC+mlUwrCFa7EPkFq39YzTVklx2oiXlDOgtdtK2QT29ypPkbv7yKgKh71N
MH3tRm60SW3cpyqEelG32LghnJdJy6pI+kXdDN4aVaqa7/wJOpHiZDppMWCeIzdk+uswwPdpVWx/
fdgscUf9axFmaTqgco8vUXNsx9VEg+Eva7upIP2pGithZYhOo5LQcXLofNITY/zJYtfUXn7GBvB9
Vt3xPAVGeLWa8DMOUe+mC54YHnt5V5QPqATXZp+5Fxc7694daa2YIhxUPsAJCfn4RrzD6smwQXIT
pzA7l3MJBYTvL6ODobOlmhUdPJRQHduG3gNpBrg5ccHKI1mGg7cJHb8jBk4LtnVhosVjuLYmD41V
XN3KrpsE9nd61l9COh2qEFt6GK4YYk0OTD6atb8+kOY/q1kOpGbYLBsevXVHdf6x+WgRFFpqUKTb
qfWfSs8NoYK7AueIZ1HT/ZZqAbcl8Zb8l5ZXGzskacxQhlk7//nQwDk/JpYPuEg01GGdHuVgvAv9
m0Rtywcra7euGqUAc1zzhANWuRKmYewbDXGeZpF6bJW7xvdTEn/y2uTm6k2nZFCso9tp/loaaDs/
sLZVkzZbmvtHAjnUF/S97ILb2HtJytzccOlmz7zDbjA4bf8cCCPaaDNai18fO12cZH89CWljabrt
aCrlhWtqtmhR/OUkVPXAECT2ep3gUEHDQ2JB3dQ59Qbm98IToEfSc3cTWI9j1CQ9jI7aWVVqp+2t
iasjI36NwAwKEfJkqWyN80hQ+Sma1JraLsmwSs4bZED93RMVdUaI+O3XH0FWpn/7CKw4lgEqnKWH
4t/+RyMuIFoAC4GA8c2WdabB2B/8XtMPbRT8aLrpbRxCj8glqprsnckjoj3mni+zox/c0lYfYUKU
UQpom5o0fDfVOTiaiotMziuavVrbw5ZyW1m3Dus7/cDhGYTD8KyIhI383n3IVwwQsmOvEhJnhO8o
Pw1QUIV5lc9QhKjrMengMYRudRkYFLdkQTO/13eSwNho+JWTcHLZHOM3sdkpUOJJWVsf1dnZc7tj
UobFM6dpW5Sj/mggd1tuNGwHw9CvBoDpY6AVm76GGsL4sUIzPhylLGhsAROUvXaWhg5uFOwwvfab
N+vN02m/9gh7NyOxmLcAXiCinJz00hG/BeC++egm0Dzxq967Un2XP84yUu6uNFwDzyuOWCerh0ob
9P3X36imi1bIX79SCzcaW2HHUh2Tk/KfX6kSAiPKe4IzsqaeTrI3nQKGO4a2/ui68rcKYStVYpkd
MgPZAf0tIgNQJZwbhgNH1+nhDmN4IW3cvkYGjmz6WD0BCqgbb7N4OKta5CxPzWwGKiOpmFZsvRM3
7u91S4RJOL3xEebjQUdSpmbBQBpfUD18hsdsNZBJZPrLPNFzS2KNDBOROqcPdPmNjJz3DtrO3rCg
08kmlN1VqHMACOFk0cEhzGPFVJjSmHxA44iPEpqVXfwoasM8mrWr3UcgHp4vspOEMs9XoHwsraG4
tF4iq/s9sUOkaomIBpwMtjFDROIZPLQHVdX4MgxnFwwwWOX0Kd0RDW7EW1IUJ8eltYrfYbjFA0aK
RcUxdf4OTwfY+kJLF/9GOYXXsCoV0H0wC+QtJlKR+GixjS1YBNI0QY9XjfHPF8O9DdwQEF+0SDnE
Fkk+uJrbbKHlPvFt6TvYhd2JJIP0MMYtbv+4hoTSwUaCSVdy78dupnZh9IrwQYpQwt7eWwMMl8wj
VQ34C1qk1Ct24Vzd69IbP/f5/2PszJbjNrZt+ysn/I590SMRcfd5qL5hFRtRVPOCoGQJPZDom6+/
A1nytkWfY90IB4JF0hRZVcjMtdacY27HGFNzacbFC9KK8ClI39f9ttGac9B42b06jDagZn+xaLpv
u10OPVvHoXXiGb4NDunNhjNV09RPvT9sSaXjOO91La3mAi4ojC+Q8yiH67DY9hHhFuph5EmWAAtq
NuoFSRiGRCPUAPq+Y34wE3WJTsMIO0T1tUXZ4mFLF2lIsWIg1ndkCTNVl2vX541cToV+GJcJ+MA7
4KrnESdoySwoj49gMdZMAeZti+wSB/T83k9r98JJP39uaszTN+zNiI9YWe6sthoPWrAtdH6wOnD2
wEo3miAvJfQgmfpyvqgJ5+C558qZOugaZn3U6/wliFMYbz7ZAj21ozmPLqduyB7pqIkPxinuDe+9
SfZIG0ADKuvF27e44io0BatWkxHRLfNDy3j+F6+N/belw3QNk12Nbjq9dVN9/S8bWpYtPP5A8Noo
cFG92IDaFMlV1/moGoX7xUMifBbdhGOwo46tB+ydPhG2GffnMSrqcqU79nDwpzg+D9b0zZFia3gx
4YilgzyY1WXrp0lEwlcosI1JmI/TiGvPTdpndxgwDQGmcJwt0MX+7MX5zX+C3c7euUmBy/PPGEeM
7DrH/9g5YavqVgKD4p4cUpvSeJQAtaZ8X1Bb3mWm4/3iiTKc/+GZgmoLac8xbMf62wDLJaPX1WzC
r344QDT+2bx7DTNIgVgB7Ht1QQjo3NMx+gh9Avmw/inqmbxsjNRzkTHG7yC4I/9uJvIYBHnjiQ88
3NQx0RVR8SkR9rRzlszxxvUAtcvuMTJaYtgqDEEMslZdZh+UtD0JbHdHOgGDwqKF1m4P8JR73LfL
lKCmrjq7WvnIiUmuA8trHs3MF1SHvo2OezYueKijq6mRAuM2lK8VTiDlCQAqtO4YTz4hbGUCXdQn
pDvTA1xSZ9Png31SlyZy7BMegM+BU03HvJHjWkNcuCooQ/YW51t1c/gzsgwyLQpCZv2vg14PV3Oo
5UMtk2oVur/fmgDxSC1i9d1T7dmHEmzjLhwzcSoHhsdJQ9Ytags8kHcNWPHNLGGRMEgR6Vrh6xQ6
Ikz1MydyrApTgU64jXkTLNrEgWNoAL94/edZNCXJ7vbPlqjg7xR/6fbejJvhQ9umYEh0t9slwkvf
C5wVImjzVaDFZHcUZn529SI9Cz8hCo2Mp42wHHm8CR3rDA2gegpD3KdxCxPMwH9JMh76nlEzAXDl
VvUOMFoKEtitDjIS6aGwkBZEYiDBwYQIyWgTllnnsU3LgB3DT0W3iRvyNrVhH8WWvOV9qYKhaIJ1
Kg3zyt/qrDN4JDs1l9dzHGZd8uT7ZNbWFO8nn6Jkr4UkOBQMt1DWiY+RY+4YprnMzpE7K52xeljZ
8vd/Ppv8/bTpcKcwDcZ9ZFD4vl1fXJn7bUSJuhYg9d/JPMCm10TFfTcn2jnxjC9aNmk7M5jhMXXI
NuZyPtvxFB/G3vtYW608e5NXnhnYEC1mjeahahbKGn9cOxcsucy2ezGB4l+6dk7YcqYU924l8ntZ
WfW+zLCYlEFExYi0+cBJMr9g6ul30RDTqKjSh2hCGYKGLv/aYqYeMON/RiwL6zUMD9RA1bkUBBch
6wB1FZSnzPMOvLFjhGuD+WyCayNqOTtYbSkf3SB9R6RqtwXUEx2Vo9QcnWNR9vYrfM/PxTC1914u
2b7ynGU0jF1nTYMpOfeydNeiBHFsBIW1WjSN51L3v0yphVksSbUts3WxGqogvEoUFFf1kTnFEL4d
vVsrBo5ZBQ+T3denuff7TdKzKy0aFsiI7/75RXXeVpC+Y9BdZQRDH4M57NvzptX4Hj3JkufNnKlu
lIpgsjNMSION7RXys+lW9odpbqHKGzYovajpz47WOu/ScqIjacQPgxWhHc1IFMRA36/1FqR1kjEx
qJ1Oe4l60PJ4YFHvRUJ76cTwSZB/cq++2IQn+mzJS2LP0HyiOThEGr6CNCLFwF8039a4ziL9Y5Z/
Uwr+rl2M802nL5aBZOX7LkYmIu+AbHQO2d3RBD1KA9tfWkBTPc3e2P7ofXRy4yxKnB/0me+ZzsPn
E9fSAnQzJa31ueixWoxJ96305mcJkPoXfSLLevs0O6ZtGhSbDLsE2454M3ZqjIkit0XYTw7EXuG5
HGOB/ellslFiDs3uqYiJpOknMsMYPDwqUT3n+3CtF7m+RtYfb/smaB/LNI+3qfdx7px4XXZ2sR/t
ct4NvT1dGhoki8a/5wD7IOMl6DxxqVkSE74u2jIOjN+qKkENWaEDd7r+062Rp6p9HI7QTSug66Im
CdXjiLGT6dTf17XzFNuWsbl9s5WMPwo4bnZqAyPYd5MPZ8uuyJJb4AHsl33tyQMn0HYTjPJr24Bb
v/WWXQlsFLNqQ4ty7g+pM99ZWX4wYAocDYX6SnCulKTH3BetnT/aj7SFblXKkA/lRymRGk5lY/2w
vhhh7q4p5mmAhO73Zqjyr3pEjlOAcRJk7BSX1nuZGNmOQjoiUh1cnJb0zWMag9crRnPboBy5G31x
p6N/vsMOdUnqJH7nFWO6zXhnTVF5nZzJ30YDKpA/pwiFnj96hNmhPysPkOVZfZEayWJh9dgCHB1q
Kj1t281NcIodDE51H277RQAZmeCuNBozYePG67CV0YW4rDWuZgMyEYI34hLTdUnfdmcYjbP18nag
bRzHaEAmYnlFX5wI/QSJi69zg2PIfFAXK3RWObEZnI//+FQELWAlsMkc2jaybt/Geavf2RUg/ITJ
9iZr+m8KMSEqm0SfsRhXqd7PVxtztCeiaGdLfLl4Pc51aQXPCBcbCM1+x4+YNlo8x+8MxD1raC3d
0fa2qi0c4bE5RgaSDeVdZDhI+QZiA6quIt+ajOV+GJ5Z3FJwhyFrISaqdhGlCXpwm7qerC1niPrg
jyYix2a21xVxElu01f4JRWOHTY/gQS3FJZeABRLW0N/JCfpfPaR0+mPvYZSZeyD2hATVgWFBUMbf
yOYbL/qEJm5e9oOChKVgadTHfdLvGi8Pz83ofS9CB3Eu5uatgj5BvGwOvZ3c4QeKz7P9WUEjldVx
aqdXjEuCNkfU7dUYRF2sqU4PJi+D4QyPOgyOY9cG/MpMR/ZFnBGbjFWsRvfCgkM/JPyiJeP72Zpi
YsPEytf16ROy7ItWaNSt5ezCWsZYqf5ddTHh7SMCCPe3g8vQE/Lel4SkLGmkMpb5lfk1RphMgjvu
h+qTm0XkIIfESoW9FuKNh7FRoj9Zpe+rFqmt2+tAWDxzLs4WRbwqlTzwv0rcykTdOqJvOJXs8w7N
PVIo065AqtpUp9Ac5V3jB+Ex0pZi2oXOGpvZ++Uv6gOP5pkfvio3fJ30Fy2Sw4ln9gt9IXcnF3Sb
5k/wrh3fv6Wi6zNhvFXGreQMQAbtMbnkuTXfFRlqYG7a6HSjbrVW5t5cYaR56KvbiRDPTUM4F+pF
L5Xeqe0MXjg7+oCvUyDWIvqJif/zTVs5OgBwHGzwhk6/pWkJ+sJ5F6+Cuu+OzMQ5yi4ReJ6yCjct
+2FEagDxlUWNsAgbrf0nmUY6X2JumBQ52E4PTcy2Y5k/o14c7qw5IBS4GF6IHRi3+vxE5EO1Vq0p
U7N+UEe83gdSZCcnQ9c/Gs0iyE4IUcEO/MRMeHrXF5270vK6OQAnKH7RS/beNuWRl3k68wxvmboi
yFiKpr+Uj6kzYgoZtGR3myl5WarfJ2OOh3mkuG/6sGQB/+MSYNk0y+BVGkNw5/TYmIwm2Nc1UsxN
biTeRxvwHsY4Mr7JSp/Ic9DxneFS1jV6FANqz1XQCB1zoUs2Nq78g1yy/0xXJIfCywhiX4BjQ2DE
p6muKYFoZKazMR5moV2V81tpACuD3FXoZUczsnGfSSCdmyBH8gMQ1TuaUqyRrR9sWuT3fdoPzDaa
eQ+bnw3JrGfc9G501mM4WHW28ZcHSSf8Ncd9e5nCX8Is9e+UQX4AVbuis+1uvMFLsJB5d7e9EOie
vdN1wAaeaX41J7KDJ9Jy0bYHNrNoNNC/aPoa4u3QyYOUu+jmUFQRZ0TN//MLJay+5d3jyt1oY8Fd
JQyCdpH+1ZLYMnz4l1tMTo/+ErqqxubhCN/Vo/NLWiMCHzlJQfRy7ek7xPbdGte0uQVnggehaoi4
hmq/IZ443aljeCXImbr9O5VGuGzkdeJsO/gOfC0oLyVNe9XJVdPGiV23JGCqLX151RtzushWQ4LC
JLDLV3rMe6ka42qnoIF/Vn3qIxk0h8YDj94w8IXeROmG1mVEsieYGMqMYHdGke5OKfF1fPjXwnwV
wBl2dMBHBjVQG9KOBLeexQIKoj/v8swwNyqGOaZEvJRzbJ9zGVOGPd00AqGG7KwQXvfAVgRoyEE9
4Ocz8KdlVDZ6Sw50No6bblzEh27JYJFeY3kDH5nVpkrD9KLoWd1cH9TkqoR2+HADbTkzpaKabKPS
4IzKoAFZDIukLvaeSsmiEGU3H/R45ZLRsG6Xukc9GbGTX4wk/pTj/3sMNN7x9Jw+VEa+d40UFoCx
CyCtE6eLvbikUxoMjbYfi4X/oWIWZGN8uy2FRJVIGmFiQPETDVhIho7gkFWdpDU9WukFTBTjtTJJ
1cuRYtKC25+HhGk8skR/J4KmIovxO90kxo+TqeOEpC/LqcBaO4vyH3x6g/p1Ng4OCK91WFg3pYWm
SaxdCJBXIpzideTzxkJUsvyNy0Wdo5Rmkyqj395ysz2QZSephXtdxBj1HfaFpr6WmXynmvCGT21Q
4WM/5HmyGcPEuyo8iTQyEn3A2+3iY3UY1HNAjm68I6b9lcFmux7iEflMMuRHVUhNlfYaQW/aqSOb
2+NFoke5vPrkR40SDUhIubGdyFwNATTe0Ucy98bcwB+ZNv9cgak50187/j4qNNeiKPA91wJQ8UYA
B2enclJvEMBMj3Qr+pNv/F7UUYbrkCRZ3NXknnBGa56ICOu3Y24vzV/qXyUG51bcBDBEHyx3/KYa
PL3pyJMtGn9r6VCipqB7lxsFEYlOUd63w3T0mcitiWsC4bTA8vK0vR8QYB4jpSnv4Vjc3ukd8tN6
YSXc5CNyQvylFDTLxWxTIhInMqjbMvmkdMphVZR3hm1/6BPqKquuiH6pRw9nAZemLsUe/hg5WwZh
m2ZLeEwFhIrDV7INvMFeow+Yr9k8ztcYVI4L5JGJafVUC+Lob28OOiPdhZxu6wobLNi5OJZ/0Rn0
3sqSfZtpvikMR2dpBR3yZmklxlvgjYD2zdpBdqVskK3N/XuYUUBSCSojywamsjnGe30BLyU1wX29
R5MeBpi18JToAAWPmhusvNlYD5qR3M9QCC5BbW96I21POfaCk/pIXWxAp/u+S3JYJIAzQtZKIl25
SNf/8VHs4nDR2fuew2SfZNExyTx557SlfQx7n/zoMa8ejLzrjq4X2QemVhxr/ViAEiZosBFwVNQi
1OrRhXxmTENkAexa029AjUUvzoJMUup0mLcdAvWwbyRDbkEHuxjDU04O2ezNwd7w49dUwvHdi7qu
9re3H+S1hZI3JxjWiVw2PeDjOq7jddYk/nYyS/KjCTUD6DvB0e2mR05p/ikOUvmLV068benSx6C+
1m3T8wU6PvvNK5cWrt3ahmzXt6XdBam8zistvUNtiA9jqYkrG/Fx5LR4lyiPH+xmCsDPkSs+Z8Up
H6kzFxdSOu+ZMfj2Uc136OAOh7I2UE2JjGISQeI6rkR8jzi7uziahxoDg3fE2ONlXtYYkCtY3JaP
EpOuXFQ06U6ximzSt8aFFzLEwQOwSBhSUvf3ZtMA5ZAxSCjyMPrM8A8TzaNd1AXxrknkNpwKMPgt
NAI3f+xjT39qQLYFdBuuQ07lpsHRDYMn9PLy0iCjbEKfV4ek8l1Ec7Md/Px5kgXNqRYL41JZMRaH
4OT22qZatFpoWTFdQskWZXVRWVRBoH2hmzPSI2DGohqw2pB3RCHmjyPdMSZSBbvEYoKuhwI5jnDL
ezinnhF8jqtQXFFCil+tkm9fX88zCdgUpmNbDrWf9WbwJPIadVdlAK2WrKGHqmM4uiCgevs9Rjck
i1XhnhrGH+ug7eT7ISuj9TwE3odCL+59wOAMh41zsly6pDXgez7l5qyRsZRY71kp3XWS36RHCWKN
M+J/BoOeO/nr8G7MGGzpogdw2Uc9qJMgIUlMX0KdW9hyYe3FxxtDpgvN5pZtq0n0Pjh/6G8Dz8mY
l5EWL7PJPCi9UjO69/Cj/Y2U3IiNmNzrBHRebJIAaW6rL0kTCccR9ZUgp2sQ+vC47Xh+aXvcWKJw
bB/bp0V7QGu+KT+SUpapj6wS0KiZeYT9iO7LP+9Xhprx/XXDWl4Ki9VM0DdEOKG/1cvGgyh10w62
6SDMlV/2EawFJyLTjgsRqPeA1cyj+nxECN81Sxt77ZEwRmVRA9zG9XucIDOeLSdID4qkSg/ne8Sg
4hCGI9BqHfe3OpLWk8/B2k3bTVJkaci5MNS3E6iiAJLbys3hpslMw59jfybzlapUMjtnjzQQV5VR
fWJA4ez0fPjet3p+Fpx3r1aIUdtPM9ZUUrWivhYvZgTdBqVsZ0z5JnQGnyJRO6vhzCw5vjiTd4Ww
uG0CiNqpZoljNU/a/qbLpHhhefvY1124To0g2ESxLE82wJMI9bTfdr1xKFx3M4NZ1/vfe2eY7nxY
JFaX9XBFOBTdqve8/VQA/tkQErUceB33m/oi99Jwo06rLkQyFvltZeryKb3rHYhyvtsuI4oUzZKs
yYtKc4bG2ni1kb+c84ja9qahdHOXMKCgBCUW6OsC9cEOmXO6aVAAbAs1pvAGfFkYQPyt0QYN6Fx7
XkcNSYYiMzl7W4R+qjbAnEuxaaTbwYHAsJFjKro0dKlj5Of30QSBpKL/RxZpOWyNctg1jT7c4jxh
idREMy7IEV/0Bx8SEHQgrNJFDwoEece+r4fsgc05PNFOk58yznB3agiv+WG6ovHe4feJ6xV7svHx
tg01syngm03jNofeeD+hVTklVWOCEkUFZ460EpTKoZm8JxpGGTIXlns3SgG4xI32NSvHNdRYkDWL
RjCqDAfRfD3snND6/Ybi1HV//oUKzlQS5p9uJOEK22NBM3XhsXy9WdO6PgOkVbbTLgp6WO+Y/3Nc
neugnKNjEVkf6Qy4x4DsYCyEjPI1guUKjP4PajfDFrwzHMQ3zuLdaNl8Lr3FjcbY1301vwd5usEE
YX+HNHCpYTt/nnmLruY+PTvlErrkFZDyDK3bRr1n3ylwE7BGFndvcPbqoYY4GI4rW7pi28PxGk63
96oYo/EwqUpCAmpdp7XjM+zMk30ZZ9lGuU867PPHG1KliQSEd4LGdmUHayxv6O8GYWg8ObLFMWoU
+tmwPPsMbx6fbxudeyXDE6l7RUa4icKLRujssWvi5sHAXe61er93mwQhyeKntAdYc1naPuh+/SH1
Z7gqS6y7PjoM6Bz92Z3z/hlnXAKce7YYibvdc9XRC070ortGZZxuZ1Km3YJeQiK7vQog1XqEr7j1
7Z06B/RpRR/zPwWaXjhXtT5oBDad6mVSC5s4PCmChawRkOfSLjAM58xr50k8MG/aytwmAH1xjjI0
IQVr+QjpJjmRkTexEdHzu90YLQcoJUGus7pZoaCmFz/iSvOM9F06AjoSs/3dD40KlYiOGq/qSqDa
3gf6HRrt/9p88Mpum5hjton8wr0E8WszR/K5wBzVeSOB2unwrVmQzIFM2vVUkA+uBgB9SLe6q0tC
73pYXCrARhXcsfTbHyGBbo/PLB4ysetHn0y6xdCs+0hYbr+742KL6YLuwdBo4NjLmdhOigevaO6S
2MgZRGOtvlVoTWoJbAUFT10DgZFBDNFSCcNPC3WdenaMIbEhm3PGaICEke5ZstsrMbtNJNWauLLi
OMBoplvckvE7d8nvCYun7bhboOirjm4eVNpJJKveC+0DczTvdDsfMtsji8VyiYqy5RdTymIF0CT3
gQ7locThspxuRrfGb0USh5Jxm4Zdb/pqAry8NItRqPTAdOMjZ8B9HHYXBRBhS9cuJGw1LqEuqpGd
xZN9B1r2kpCneuukOHF9dFp9b08Rd21i9Q9GxmA36XFisJT+uFQuBPDVLIhbYC8NdryLGxDHQAeq
BgdGQhswUPr1xooedStEcTHFxxw19tkB97Gp3PHptuzZo3mPKC87qeIpj0r77p/PBH/zH0E5MwR+
Ko+WlOtZbw1+Bj2xMjASWkrO4B3dADWiTq1UUxsQUtdIZH7qkygQnE0CG2p9W9ZghPsGNGWFzjSX
WGvOWHoOw0J9BgCsfg7To8558J1uR+GGMMRdZ/s8JROV5XJJtY7voS5JWF2q+hq107S6HdaEXiVH
vJGHZhQDzeFhSK+l1ElhTbDE6l3ibH07gkiMoObDAKsDDoHTXZTjd4TFa+RGyBTX7r4EzMQKo0s/
j9bMOaCohl9MCL2lPvnrXgCXWec/TlSGRRNW6QL/0n2dMTnOTW4F61z37ZMCnWsMDXka5XQWEX1n
1zGdW0dPZBsTPfoDw9Zyy1pcb+jhBcusot9zn3N6WB6WRjUc8syll7qQvTWXJKHZhpauHqJLbleV
rLR6S8+SwKWlXa5iZ0bb/B53VXPWMkQYHibNdYUFdhE5+bfb0pyJqAothg0KnGiVezVbHDTrXI81
J4bKfe+g+lkwVuTXamil7JAwiD9dzmn4eruPff+D6ZQZ4q6WTrHqig1VDKdprA5I2kEQpvpeCdu1
8muUQiSsHa3aKUF/ofzkojDctZEiDlGxPt0iiwfgV53VQ/XR1PzCs2j+rU/AKFd4Lt0M3Uf2pL8R
3tYJmsiZhOZ1XrBYxC2near8YTS1q3owDrl7X0+tPNYFDsG2mrZ6I5wz2jGyV3wIS11u7UHTpGgL
ouCkLkK3slNUIGtTPqQ4Z+DTT+5WiwsX4lNMTLMeGL+wDppv2/4+f4rPAcQwUPN59tuWhx9Y0mNw
2qyz1Hr0KDtXClJg9eark4ZE2clTEPT9F08GEgyvDlfHWOKT8ah87cQRaWP+ZWaktOk6TvhJ6hvH
pPXdq6pcNNe4YO3+laH4b7p3n0hmphUORQ6mW+PtepOIauxckVs//I4NOcB/EgjURzdXy8S3JFo3
rcyWuPalwaXKCnWxyIlfeVAotioYcXBTUmk1isVBhJeZkNSVo0X+vmW2qCR/HMmt022Ts+b2SfVM
SQzf5I3tXXwjvjcCGswt1CxqZnKiI6pLNRVMezd90QOSqYUcSE0W6aNBGxyfIzoQh3Ca9TBjSC3p
dz92rtmS9uzv1KPJNfL7f16qjbcKzuX19nzqMxuNMULON29dP09ax4nbBjU002rHGwa683p57SUM
nInktJd2cLJVwGzhfiblflvp2IjDsZnu6lz3ED/FRGC1EF4QlVQHoVX49JvKuBBvTfindfjn3/fv
LzWMCazVNBE8ZNH622lHPEczkt28hbQ0a5cwysZHfODvFShaOJa2m2l0RPNeSiP9oFMUd9LqH90i
e6oV0R2tl90jRWm7mUR6Mz4j3srWlVl/UtuHu9BS/F6Ks2/heVwaJBmYCWDCgE5QIquOCFjd+GQx
j7N0Jrq3lWtAMLpSwV0mra8LraZ3aqztkAZQtsmHtgs5qMr5g18HlyqL3qnibORwT2rE0sIYZG7s
NJsRp3rG/s9PgI5GATu+lnIioTpq3zz872fmimX+f5f/5z/f8/P/8d+X+CuW8vJ7+4/ftf9WXl/z
b83bb/rpJ/Ov//jtNq/t608PtgWWremx+1ZPT9+aLmv/AI0s3/n/+8X/+qZ+Cn2qb//+7SvJXO3y
08K4LH778aWFS2L4ODz+AzJZfv6PLy5/wL9/eyh5icPX7G//y7fXpv33b5r7L8iKLj4Kl1WQ1sYi
feYUvHzJMv5lLtId4TsW6U06A7mCnxb9+zfb/BcKUvIfSZBkyxWL3bwpu+VLlv4v3cKJzVcc22SX
EL/98bc/3Db+24v2v0BXfh76sbQYC/iR1qaPccplAPzz0G8oi2y29QT0C2jpYyd/Z3SCxG227xuz
5bhr+88iarSt1zVXphjyMSg7bsw8pYPNyT9krmK45dEVzbiTrverKYb9847I72cjDqQKpqBigEyD
6M3vJ8OYkpWtmJnqkneT1LtGB/jEzKhDulH0FAyRL5AF5cRsx2XyWNNd2Dpa/Chla56gHx7dPC7f
Vya1uJEi2a46d2v63XMqgMfoApiiUxxh3EVnTkr3lAXT1fXr1woWGh59aM95DUWjhym8gyppA1av
ulNYxa/6ZJAozYDnpcoSSIh4+uuI1b60jNcQddvRh0r40GMpuQKwhdwzPFnxkP+ihWkvT8GfR7zl
KWIWjNqYl89zbNrVPz9FlTuVnmOWEzniBnlG0MPP6pK5rTizk4ALGGi4uk1tQCMIsg/Erbpbxxyq
vTvV47qUsTinSbKndB7P0WRoaJGzkADSfuMvMBA5ah8bJ5vOqaKCaN393A3ZM+gClYu0b2CxrgYp
gwuxuu6M6BrshB8RfBW3G2FGe48u64eB3wLlsOWdk2zwPszI1mfcCXgthLsJ2ZjB1FryaXI097Zy
/bRw/ddfyEJvmvg8QzjrGMHols1N9XdfYD8nqYsDaFgzxvxi+xF8+WUwHdgUNmHIr426At6G8y4a
gk/2VLw02IqXccvXKBYV2oIgelSfmnt44D4Qtr36nLoAmRg2oAIBOkz6nq5h/BI0XXRAk2lvyDxI
XrSmdHeaj7jO7mwshc74pC5ePx2l1vc03MfpqSt791SZc7JSX4zqbHoinanDNh76e3Z/5krNQx7O
+gMhHNqm9QecSMtDdfHqxNth8mFSXU3aldEtbnyemVe4Sw/pJKL3pi17xO/NBu+AuSUJNf4kpvST
EQzVo45bnx6IPNCV2IEN0JLtSKoOMyk4+FSu23wuyvdZmSWED1rmkcxE92hkmbGaYQCcaUKSZMuK
QEZn9+QWYPcw8IUvoWueOicsH7ukCl9wXG2lUThPwy9FxMqR+OYmwG9HtcNJ0zEtZ1nn/lLn4B9B
bhfh2GyYxYwj/q4Mh+vNSpZZwbVvoSV3DjraoGLUIGckkQjS3Q1uy+Rsd0PCRg3xBX6nHImIMDpY
W0E6hpesdu8n004vbttkxEOanzN0inv1qTZG043yJtqWzqg/mh3N+Mym9TIjtXscl0vuYDQw0LZD
DEPr4dh9+uhjuDZBpHzH3/7gFL18rKmSBpJNzhInyu3iGPLHQzeQ9FENeznm21fFZNQTmMdDWx/S
SJYMLwUmyaDV12SC+DuIPJDqiIFyMsfbER0UrnnGjMOoy/FuiqNjL+IGcx2P1KfiKBzvoFMkpwW+
aA1pd9YKcmVaWRVnEazV/H1KQ/vKYB+qYdn8apl/Q2VY7lDT473EvWkyr/bcN2uYRnBdxgo9rglr
RBoMuP4aRd4DT8u08iEu7mGDtpsSoub7wWod5hdV9oyHZ1dFdKqDJbGEEtF5twSzFWRJPFUzZBpU
4leMBsmdtGR6bVKcQeJKdVu9MHUuVmnplpfCjOiPEZFNOUjSg7SH5Bc1+BtbiFp+WKRdbKFAQCzv
bVUhIPDHOn7nNeld0NZq7zHM7fS5nErM+c3HsPCcT0Q2EsuaoEIovdPtYuHp0kV4TU0nO412Lc99
QRtLG+dozbb26Ihe3KmLmS5dJzjYh7z2n+KWZjWRIubnfvLb/aI1u8v7GhGGR/ROPTZbg+Cao9tY
xsdovpedb951rgtzlOMI6TZtcAi97iXMxv4jHsovOdzV39MSCrt1aCUhST8IPnIbJY1+irSjxvD9
lGa+XYAKm4FIWtUfF69yf7HfGcbfzgSuB9FHicnQKaFV+vleHzXDnOqS2IBhJM3ExgOXD8DAhyHq
T7kTMDYHntAeIwvjZ+E4xNJxEcYz6Av9MaFld+1Edej4yec/L/QiNnIMAHcRpbrGFcuRIR32JUKy
D05FJ0PkiBwWL1OsR86JVNseilaI3SViw0dI75QJep+S+Z9B5otmBdq2HslBMGx5p6quOu0qeA8C
5bllf8C8y+LjD/AQk0q/I0NsglZ04Ag1rqqC+PhmuTgm+M+uIQGzcsQW7UhxNYwpPIoZDfDSjeg6
mywVI6CZ7npk5WiMesoxZ/Y0njWQTQ/JELX3YO5O8TJ+UJd5YdBlWvTZGdFFopCitZha2qWZrXRl
mQetzbAJTHb8iPVtSbDTLw6lm8CSdPC1ijbwcgG+iwyktdLrSJo3zMjCuc+jsQdeIrtHXe/1jS+1
/GrXWn9kvu2u267OXlsjg9NIioN02uwO38NwhmqZbZqsKD8jp/nYARR4wjFbXCJfr9ZzYBcM49rn
3CyHuyaakkd1KcGX6nFlIn2YkRUHnnMeJsu5DIn2Fe5V8fUvh/ofB+e/niGsnwfF3MSUt57P4mRa
CBnNtzJGb85MfBigO2mL4feTT3kPj7WWgY67OPIuTmcW58xPxjUzdQy0eddzqEyP/dTIszVmzSFv
i++1k4/6Kir99oCI+EOwdHyHOvo9jX0Ge5r9WEzo8EO0FcuAvyFp44n44OHQwmpHo+1DPeeSV9FA
88Bs1gYu9vcSI0Q9xPOHf/6Tefe/rQ6YHqMd0lm9HOCMHDR/vtMqvx06DGcp2TdsBFP5rC6ZBXsJ
4/DTYNrGJRzFpyZzkH20kbuuaZ+QcMR50+nT+IVBQnGnBf6wKvsxfhFF7GKA9mBXL18lTpteNw0F
IsCweY9BhB4Eae4M4GJCfPVeJFG48hoos1X4pIDOmqXjkGzL8XTjO1c5+Nko8jnA6c730bbsy1hy
FptagY1MaKumaOwtZ/p9QbTDGhjU2ujH4Sjn6iXp6+cqCcOVEVe/MyCXnBeqz2V6PTZRTITmIFda
St5u6mNjS4mVmFeN036aLP9jw4l23X1rNfGdMNfVjCEBvCr5DlFKsq/FYQtmxxoMNT6eeZjRg0yv
1RCTOklX03MJcse8Sq/Etfd+GaJwzzr8ylnNoWQg1IdW9/zZh84Nsyy+GoTcIM18AEr5KSEgMfXS
V1FZiDJJDTecnjZnlbbrMplZwy2q/34Q1xrv4N4JtNe5qB5jphkrzrzx/2PvTJYbZ9Is+0RIwzxs
ARAcNc/awBSDAMc8Ohx4+j6Mv9vqz2yrTKt9bWimUCiCIgm4+3fvPfdGQ/+/cszDXINR2rXlkwFc
YZYBS6yTvoLBeR+0Z9ftnxA1bGzDDhpOM31OA8KfdJc32LqcruYqKnrkKErs7gofCMNMDDm0a/VS
2NocLSQPRwz0cntyA3ip2gtVkDmuFSxLa/dQMsDYqUzidurskJ0qmBGz3bViuTo52zqpB5rvBvIf
g9m89RaZDFMXW2RV5kiUtF8PQOYqslcgBbGT+ZEFxA9kxJ4KmcQoNWrfaOrYMUI6kMRDpZmDPrG6
7CcIBU3z/F+Y/Y+A8lGdRW4ndD2nR7LOgT0mNqiyW4f+47Byrmmg9o4zD3cnonxe4b80JlowKYrZ
dorInxvnWA2Sdx7iuzFUCxBv34nMWdcOJul4Cd/JkRqY5wwyvwNHcW67cMn1gvN0ZNALtp8V3r/U
u9YS06SgdeWZ38zbTXbV0tGeirBH2bT7QdtXq36nd8Z3rnX6GTeWSAA8DpG2NY8M2p5Bf89Sgojw
oUSbXWxeu74V/cFmB+Y/qLqr3/rex/6Me9jSICYvVVgEdKuupnFrltvrBgR6N9oOXL+ZP2dB9BKX
u97BMWHlq6La2Rx2D1I5akcci/HxazD5X3UbAJEnAGHduBZOk2nSp71Sw/DMWO+7wmS9OHZ+pxgb
rAMbDBhAFiISslheWUgKuXZvbE+902AxcvdFPkEe5RYywphMs8A+rFuRzHMfEoS66VRwP5sFDeiz
uZ8Q1eaNoZsqylcaJb80mzbMNnvDogEcTz9Il3rHZ5EDiIdlE4Rz691NStwpw19P09scdFyGXfCx
AYMPasp7tlLG3XWhsj4LNf/MvY8/dd0CljTGTeMk1e8Sst9HzRNfFFUQ1Kl6D/UpswadaDG8gEVP
y9DsuZhXp300y+DLxWJ3GJY+iJljUMqStTTxaD6eE9+WiUfZy43U1XfTKlLSeG1fqFs4jFmbgVNm
IbSutNR20eHFDFlOULX81ZW5fVoAoew2rErhkhIEXtb+IWgJ0rqjBBNW/BgXyh7ArZ6tNU/ozkQP
X3GM0Ia1YVNpPi2x9oeiq17B1dzXp/SE56bdDYs61ESPogav1M5gYhFKCnMPPTkYUf72aaysrD6R
29TsUtJje8d9XH2cF5NDHn1dXUBQcSuJIQ/9Yp4ooX5qH+pyw/dqg62ioeJzttsjttAtahfXJIPk
vLL10G6CxdBulOccXMn0mnVfBCJAniX0BZryPSVydWEEc8sb/l1UPK+xE7QtEVCOCTy0kzY/LDBA
JtfpEfqGfbc2VH65JAQys+NNCOaDMyNNSW8/9w6ldNVeemsfAtXVwtpL3zPdnY7F2icEaym7yvUu
phFUD0U/vYxp4R5KEwxIZrqxbnW/Z8Fo/lGs7neRUwIuRGPtsoGSX6M3WE/S+mbotg1X+fo2dZD8
N3Mx4i5d6M52F1p5Bq5cg6kxzs/JSsYl/WVYCDq+qN7rMt0BU6aJT2z1fWPBb29eNA3LKolJ6MC3
wzg/iCnpF+vapChgmBIqm+zL4sikK4rtKM1t3NOp+3u64hUJJUEgcFV2l3oKL+Zo/yZvQDQeNnIU
+E8EJ9eDb6Y02nWVeGzAsFSOM+1nU537CRRqUJRpCNd4jBoSKmgIZoXPbbaMR4pMJGQxNkRqjfTe
uFIqng2b/o+CVgPaiaqHYiVFQY7SpgHlhkQPFs7SaMi9HJoanBQDIJ2cFcXX4pfpb/2ROfwcLpuo
j3YP0HBO3ahWrb4D+NgmXApdL3+CkVFxJStvDy36R975w92UZruCTzmczO21l4pTo/To9hDajbPg
k+/09EFiI721G1Hv5qL83eW5TAIqTBfMEJFnO2tcCA5g+qpefI5cCaaVn9acAVwomhdrMR9S6wle
aRa57fjqWH1Bv5wXd864UXSnUem2prtco+x+DpqI8O1AaWQWWw5qnmPPFkb1moW3JWnDtvg8at07
fnIAcGPwQ+/pNC5q3Ctlw/rQjj+lmC8YN81woIqROJf0dplgutGJug79PE26hjdlKworXiR2v4We
j0Mb6RrWeFmvNzOTHcpOgS64U1bGs73kR0cZN7qTPiIwPpf6ujf4jKUudNt+oWq9zIa7FtQEwcbi
R7G590OheSAbqhQa3nLNZdnnYOy3c1B/VWQAo6wAdtIq8zxBgvvrwVjRzCWLX1d7FQCPYbvPwU0H
xVxf+u6JKWSD7C6vNEO7hpauOxTo+t+ezrKOIce1HT/xBgVjPCdGgkA6AzN3p4hFa4y7mPA+fAPT
nffplykJwjuSE30jIbzPlnwvqvXdq6whgYCJ/y9VL/O0fJJouE7UahJs1yPuqGU7oTkw/4uyT0Q1
kMQHHZyzUQyMKRqU/z52zJBqi7Bp5Z6ZILF/+CUYkoWWM20HwlL0YNkEX+Xc6aeh3ZwwoJWipZ5F
YsDjfM/CR3G66QGdGyZtV/OU0WYWiKbF9oNRkBvbhFKTYfVoVy1TsaPNoonKEpMfER+D/UD5Zr3T
5uQd7NFAlPfQql172bmaOcauRiMGHZnQ+pwokMOpG0nBUGZdRk6bf2TreNszlRrybUlkV9/ohK7X
IfvMKUMCn3RXeGC6TPZDC38BDGMRQXkFUpRTSUROZ5x/icw9kLZjOtw+0wLyXE6EVbzAeqGbBb4t
CMdq9neLq32b05bFOZZNQkq0gQMUC6+hi1L01wn8pdkmwEdTY4QiO5lBsR0MNf1MlX/J2XeBQpvf
le5DZID7R96Yuyty8ShFCOTw6FTyBWBrF1R+WEx91NnWlFQYdHnbQ8YePCUkkh0tpbHRaTso5MxW
iWLsjXQKC7uCXylMrH8QopMSHW72gI/2IAF27jcFyUfuUKFtnwsog+f8+pDVZDxmxzuuoxmRCG6T
HnxOmCIA4vINu8Kad0zAKzQDqmifTTUsh7KR2o7WdJwjFkawpjEToLApPLhURHpLBDeoNrB3VF/1
Bj9KWUqRrL5zx/GVXWrD5milhFDxGZQZASNfeokG/WhHA9AbNKzLQpd0gbO7roW5K2Yqn50xEHst
sBa2SdtdqZk0J16j68MB+/ld2/C++cu497WCJkGdUcFcyBM202w36i4OvNKJ+pr6NVvrPxcfGwf5
vIbPdp1FvU0zrWqPBfIhuW4+7RpdZsx08p95Zz3SLdKEy4Smb3ctET2NG47oVWzWbGjNzHBPetkk
m6WNyVZwTCDi88vK4b4ZPLuwPE+uXC54nG83wyMgDGgyNgmR3WwuuwEK8EKXpYFTELYxqfcc3+KG
J8k2vqWtk+s4tI26jwjDGkQPKMZxGton6c1WfrYcW13sUnCj0YC6zeUgzv1KIYuxYODCRdU73m4M
RngWQz7tQJpwz+8528AEPrl65+8BU3yseEBrGVyC2n2Q85YymgHv1XakLOpZaFd+ynSZ6QVf5fjS
5dVOw1ydlFkPpw5xxbPFHI+l/mloS3XSBjqqfdF/jvjgmF8uIqqv6Qjawu/S9YPC3Lui14DiX0V6
jXOBS11ipetQAE0z2bKNkhElzhVO4xoH3m6Z8tsh61fqNLclVnhAo6z2NtrRbywx/BL0X6raDRLd
yrNdpzwi3AU08KUWr7V+YF9/VzpWdp9N6sXmptLh+N0NDT/le0zR0geltLjU88daRE6xWo9SdEuo
uTlEW7dcsbByAvZKSmJJ6B5lwBy2HC+GYX6ZmTwaTu2y+pG3oqbqoNtw07m/HAZDSM6ygDnmXsSY
b4gKeBoXkPMwaPkHO/CY1OBniugT0dv9AjjuUMrRwXZv30n15q8c77f3dPZwEpWFhsQ4V+FmX+cJ
a0C3gnkpS83Yt6n7MtfdPY19268qW+LG1YCyauZ9PvE0GqyeXUdT3Jq6hxVkqznnvKgaLaK4sPnl
FBBkE151PDaud5RTunfrgBMOFZIsc69jZ39xhYkY4JEBD3lYI0evxzjf8q+K6CrgmmizwlSQ8Ru7
EpP4TG1WBb6gD1igDCDP9FAN0Zy/l1116Bb+AW3m/D1R/MdGmOsADFyUOduvIuveM6stICnOl7ko
6JfDH5O6hgGMj1QVNsRB05ejn1bPJZoZHoWzXWJ89c2RMiUHw3KabW9raz2rZ2ZWbWyyIJ80tzyK
HJTSpi09CBXBGyQXVlf9g368W9TdNPJTblcb9SoZW1Iq5Z0srffTIn+SfGyO7TgcMzy7omymW/Pe
n3XqsS1jTBDdNmb0MzdJJFMa8FDIJkkreZvT/1uQl9AlB8vMue/Bwvl+lvGEVUT56kpe0PV3Myjj
XnLEajOf24TVNKGJv0bIwSWN5l3Y1Dxhb6iRXCArLcCiZkY94AgLsHOV09PnvaRP6XabrxrjAeD4
FHlUeNWHPkYRLe6wXP+SywYbVpWYv/08KiVrSjAY5DHYnlXz9+hTrKZ6eR6uAUE5fOeNAhJED5BM
9Q/4OmetngQzD25F2aQXDCd8uGIBgP3OCai5c3dyyc98XpkIaJUWm+KmSNnzV8L6stbmC/wDIpiE
VudxnQVWJHG4RwhxaeIrm7uSfe8qW4tshzfJnduIXyGZWneLa38zaSPKHiFEFhAJqxfPIuKPiVNh
JE452+bSZfdQLyHh5MPaiS0UGx9HTR9Zte7ZByNw2J4Tg8ZqwslsSMDmzvUv8t9Jmnm1ckeWPVnM
+mOwT55XQ1pInY1yzBT+ZMbeLFPeznVfMC5pgJSYUOut5fE9m6c6t0kXNE9ge2q+knUs+Hc2IDk7
dzHYkbJ/HRZL0lZXXD8n2kWkhgvxjKlij/fgovX7QOtsDtiwi6tsPHeoMWQUN/oM2AzsFlRmTyN2
JNR91ggiELOKpa7HTsmIoEMmjQZRfyv20tJ919zqXGLOSiEtTmV/Z/nV+1I2JfuR7P7aupQ4g/G7
MoP7YiPnV67zkz7i1aTRYwzTuvocNZUE9cJHh1Ed73X5mefkG4Fh6qXP6QmLZrDCyFr0VyJZardl
EoZuZV3UZJcknNmMGpugZ94gYoK1M3a29AfqDbbPJs8vfZ7GgeE8zdUm7h+pR25O3dw9dmLEjA46
SmXTTfWD5vgqVQEXm3OUFSmj3CVD7Q6Fn7gwW5rsmezYs1aFZMyTGnRvzUyDL5ovEfRH+rUOnU1i
Xiwlq187nrp+LENZ47wqbZU0NIMR0iWrdP2qVMiLo6fdQAHYm9aYHUbJirQYQXdqDPO1GTKLurrp
DB6bGV0mXrvByji5Fc9w9WgzxGDC4UTijs2HCdZyaLU9I2/yB640f6tJaKclJR5P+clKt9Vec7CY
ANbWYzbJloob52p+8tddVVZ2CFUEK+lEvRCWz/3SfomFsRDPqwcpamCNqgNOpH1cOO6XlSMPdhaE
HrPKiOVl5kO2jOzAmW2giUn6o1CuMVUi/NOx6Q5vrWJaYARrtq87KIq1w06u0X+PdcAiYGekmzYT
nKlskmXTKTVe5pdmTRnwSveO5ph9IKlz4mBOoCiZxocBlsYZen6wm+hdhf/C6EK6H3uIXO+lnv1w
YW6GllbdY4/3+LjDj6lT80HPp296gNl5F9l7OgW7oqrvKY9aTsFS9qG5yPRwhcfM4/irNL57j2Yx
kXETscxXnzhc6APcCDXJLaLAeVECy7Cv2MOuF7thnuqHSeR7dTUL2mExZyddrf7RgZ+hS/hHpTJT
bj/DZ6XWPL6A/WOGj52a65/mXwO4lBqvTU/2S1P39NjTy3voDNe/pQF9DgPD5SREPVVYnnrURb+9
B4V+sDTeJEeD10IviBLVTbdw9gLKsWtnKiIDCi2F7z6lU3upHaTZ1A9eWUi5S+Xlq7cU1VGzOgaB
OnvslBG/p3oQ6NzFGsU0ieEB0d9K2ju9VefaYC+olzZu0esWx1i2yO3Gr2LR9fNyPQxiRdy7yogz
Ji6hh7xAS9+N2qYq2Uie7YZ0dJJm6GZi7RYSMtMJC2o1z5hpgFHeagVG8nKgTyZAdzh4ov/ZViMj
4pHWH/bEmfFk0Qko3ME4DlWRjH0VELasoFSo8mCweIWtKYms99tv3W/mENPCgUEAZPvFHo4F0biw
1qBWNkp9CWiKBYPyiNYVVKjsrjLNw7xO3Cft8q0iQ0aeJ8Olro6L2gqKIZw0zPX+Y9FSdZyerMHu
b/IYbqeIXJv+bX+59jIF621uGPeBYc4gd7LfPaW6vBmlPqPRFGxycGz9RsQIuU4uM5cXywXte2bl
j/sgYN2vBXbx4Yt7Gf8xppENZPVa+3cr6IwCSqFgR6J8PkBOyp1zmbgAqwHr0GDMyC1Be9iaa6Sx
lKEhxdkcfOvYK+dDu77npLG9g3P1sY7DD5YDMMlExqPW0KJx9C9DO+OPnYfvSdt+d8wAY45eX4bB
HrkWoIW08X7FTHEar9XpAXulBqpbyOl14hr28eYI/6ZanC2pJvnuEVnM2uJmCxZzn2/HreDgVWQ3
+O5eGV0z4mhBHBfM6KAxfimP07IIMjarVWtGCvnjFDC+nNaSMUCQkcI0WY39vE2yAomhzw3AJqmW
tKnu3ZnTGJsGSPxK23UIFtBp5vtu40yTqvqxMh5ok67uSXUOHlshQJYi9OCa4qIKGa/9LkfKi/yK
URYv5F7648NUbH5YBpPJwVl7qTVc9mNqd6E1998oEFlIJRXJQgDGiw8OA17KN4RoslrGHdDOOZyH
LgtHl+0y0iamkD7Po4WRVqYGGpzG9I0Nf7pL2a/MqVPdeJ346ZervZ/LlPnN9bCijWvCbwH2bsCD
N1nG8wLu9tko2j0ldPR76wp5iQwzQ227xVelr/ceIdrGbbJHlo/piFrPZ8DO6VAYlRbhRkxvHTYu
t76+bbsMSH9UdC3HGNpIcTNNtxZhW6/P2ouAlkgdzJLvy4UTlvbaLB2VEqxARutMF27cc9gO6bpf
2bklnh38dvLibPb+cClqFQ4zpg9ldPl911cNc8qObTtD9V1myR/aQjuJuzYQXgTjutIA/FEbTkTU
e/pZqLBoeyvUrUanX95xkilA6RwcZgKC9EI8+Ppys/Rz/Rh4TdxfscNdu6+nfnxEKNxJegGZgTUY
7QmwFLHJnzfGnTtM4jhlLvXzTrlQR+UOBwrIoGgWX3M9OfcFgLBHQRTkjHH/3R818fjnoZB+leQ2
h3YL4mruiopk7No9cj7A9mCn8iTbFEVaUC7stE2TNCJX+9To1ofF76z7ueIoYXxIXA2nvE0FYfSu
eAD4CHgSctTh+s2louoYiA5qjJQdgaQC2bSztXtmXcvOmUs3VlQxw5kcx8QLyhF+JA8DBR0Vjrpb
nYa0x6Bd0zO//Hs91QZpV5qooKH5T6n3M+s4MyOSd+HEcnahZMWOYTP3F+q7qGyY0R7S5sb0IGht
pnyqq5fV7/pHztTLU67joV67Tez/fKlvThuatqiTNfB+tTMXfqTHZM2bZzpIhme7bL/LoNEvkGeG
Z78xPXyMNe3W129mU89dO9voRy8e9T4P3hbTmBhI95RabdJ6dhb0VCn0JPXZguqFpfaj5Spiknbz
ZGa8hZxFuCtnY/MExEqLwL3btzVUHr0EKfzeKr/9NkWZhRgb6S1yJMLORueHW2TqNshFtsvH/H7L
ihEB3fuypO1+DihcEZTEw1Da/kNjI3Io6f5KOVFfFx2bi+ZLVflnVujyZbCo7ho776HwNSM2iPXj
7ZuXeB7GZn+dn15ypy9O9tXIVffmpSvqDoOsOX+T4Xv2NFd/9LWzKZhfyGz56NaaFo6GNloCcqGt
LSeK0J/pN6e4QXPwDpF8btQAURNZeUJ0jXjG636ZYNq2w8swZf1TyUnJMG5mscq31khbbHa3wMgr
loN6Oa0ZQQqjN7MzLdyJ2+gZ2ZYGCcx59gsroo+HA7I1FgdX8x7/4BkdLR0RzBayklpp3miVPGYV
Lz0vCnAFbPuvtWNQn745fLauAEMXWcoGsmKkXfrmsN066U7rR8L57go7izpqax/LYnheF808WYNf
MnSjt3SyuvzCeOVhKYQZp7oyI18o8wa7rREPBXZNZPKV6UXVYsFqSAkVbkjjTb9fes15oK+xuWMA
nah+Cp5oRX9sIIOdpR2cHLoSEp8hUvhXym/OLrNV98QGp0fwc1chxUT2gI4AxKt2Tj2+/iF3KtyF
0B4IIpHUR/doTCkTS1AJCpyiwam8fXL/TQ9e6WnHWcCgIKW9z7SgfjTWqSW6j4bZuu/WuLhEeLFI
d5OyuRIEbVj2e8F24ZZa6YZnVfv7jTP/fhz7+3LCoJIN+fcyGqDHrw+Ncg9eX2uHFfvqLvV/j6xW
0wZvd+u9HyVjBKeiPsShxfHKhbAvgrUo0ObhtgxA3NAcDEuNLqMhcGmLY1BFz/e8910+qJ3m0ciR
ukcry5aI0zT2F/e+vLbDsdYFGDW1S5fjglkzrT78gTtvqujofBddtEmSa57mlZHhCs4C/dXnmaox
abiOj6L24M/01s+6seJulSH14PpbReTtgj6ICaJQ5dO19c6wCp94MA+twCetZW+DrJsHKH32Y2Nm
WuzP7xlGlkRHRjkJ08gPZjt+6q1nRnRs/rJN9hEQiNwHH7dvCJqKwc7GoHb0pgsk4L9KAFJZxqDa
9dsgYBTTk7L+q3/c1fF1eQ5IKh38TMhha/gyg+lXcEc1T/dYsirbS8WOq7UEY093Rlz1SK+mFDvm
a+0lVzrX0W2GJ3ofm6w5rOW23pmU776ki/ZL6/Gqa8V6KxSHCr8sj50w8wsk7ygzneJG14awk5bz
uk6Nc+n90b8ttI1LdO1utly8WBMK31JmxkM5uUhxUBVC+AQkkFRm7Ju6C27I1cPeKmdm0bPFAARf
J86I7gErzPYAJs1+lL4C66iZR1LT6+6/sskezkS/oqbRlM6utLL00jVmwwzPXEIn168oBFffB9a6
PmzKPuZb592SE1qSdqymS1E47DurJSmuf66sZsAHEdojLeJVi5AYjNbGbB4aSweea2cUMyROempC
g0PlSwaxc1cU9nJZG9s7q4FucNlJBIrR1g5wv7bXytb3kKvFVzQ5xkLxzbrFIuvNyNA9KIaVxkU5
r+WRlu8GHiwPVVowbGhgQY8L5uxgxvnvFz/89GU2aq+Jag+5nPs5sJcenCgtjTCOSgZNRlAmVGMH
z8R6g+e2/zBR2e7szadhgFt8s80VaWigcSZZhHD1qXcuLPC+/cjZsO/Fw3jY0POzyjIemItpN8To
knk2rJPWphaS/vC6oXLvc5/33PJ8WsEFGfCqb+qLr9eHHHtPtG71c50ZzblhRBan1YwJ0bbbu7Sc
uztnLrq7zKgP5vic14o6iDLF261nb8vkrLdcpA+SMMi3z0G0H8nRNqPibOk49Aj9v31OuzhHVPQ/
a0Lgd+anPs+nBkk9dlNIMy4brFPnZ5jf9RloUe2Eg6txihv87sVbdLnbtGCOlVUTGDWrAtUTv5+t
d/o96xCh1KlRz4FikzJ4RZe4mnvyJqaNXFdlPPW9SoQ+p/u68iiLstcx4Qeys8ipO6Y1wXt2ZbrH
1ADEmyvjNdsS3R3dk9W6v6tg3deKmhAjBynFSa6LF+XVnFG0Nq5mfY0Hz60R2Sp5Q7uFK/2nALGx
aV3nyQqYRw2Z+Kryiilg1gyXPsX0Mut3dmdk9P3p8LPc7LKwQYqGd1gvTtJ5s/GcNgY3xFRjBruJ
4IToGU24E0MhPSZ3OrPsqEyDXZYxOsJVMVy8qmZWlxZFtJE+SZjlozQYOOKCvkAX8dPei6oN+H2g
8ibcYLUe7Dqj0qVTPYF8raRxpUfrH6bbP1+ZaW+EeC/9/dg0xakV6ZftyBn7GZUE5gIlaMm3do85
0IqYr3aPfdB1j7b8hTeUmCP7hhvQyjuP8phLZnY8IDMBee4yHCWZvDcxGt37pT8BTnHuM3t+1L3B
uA3Sanleimcz182XP1801lMXaOZdlZnPDvvjm85psLIXW/Cxet2RQ4xkZCeq/ej06cPorPXDv3dA
ovFgcPx7rMBzLM82LWYEPvwi609A/e+xgjKXo0wxEEEmsHDPjPoD4OMg9CyhoGh2lOdenfLCaDK6
NrI6blbFRZSvR0Bbfmyl+pywpIC/6OE0cXtZGKPhWcmt17rIKoYShhetg4mzsO0o2FNtynhxsM4M
pK+GjYRMiOeTBKER+4bzSXvfKaos6l7e/HnQFGJYo7DT/PlSL34AZ7bPtenJc5rBUpHjeGil754x
5eTHQeTiHIAOOVJt3wPh+nQky9Xcu1gN9bkByFtM7zVZrukKBPjTy5fTw7mDZ65AoPvsg/mQwTy2
mGxaZoVf2W1eKjkRQs0d3DIt5GWRuq9qHkAeEEpkfE1ZOluOcIN6dOHQLHEisp/n37E/LMiMmtdd
JTj9jIXPgHlT+PuKqONbo2RNV1vVAH7aqFuW0FRoUG4fSWJmsV8pL/nzybPEve9N2k2fqXczVcUr
kgzmflVlp8l6UxhrHv88+DabMWIXZtKe27yqbtt06i9lnseTp7VP3dT/p0aI/880DCiZ1J/nuaZv
OvRS/wvSqG+E1+ryOh9RHmriIFpEaavd/ZCETj9mF/i5xIYTzzp/pyim5VQH3NxMEEC7jgwGb1iR
eKXqyOwUzk3udwN1oULcr97QRFYuGe7AervTLPtHO1eKownGiTzFANcZ7wGRwhhK6oZ9cXyUVdkl
qdEymu5RyA3Doqip9o///pKx/zn37fB++z4UUQOvhhE4lC//s2VY7/1l6vppoImmlUxR3TYG/Bpb
sjV3KZUaSaMwOY4mx2t6DkHpNk6sj6m4m1ib74SO8a3Vh+kk8MN1gTu+KdFqp7bXyxiORvcxZ1fJ
Q97Wc4khfm0YK7b8XJa7t/nwJfX0c2u66dYwB3TIfsRG2qo7i43jW27P+int6ze/1E9GjZRBPio9
w0vHzKhpxZmZwBsnovrp378k/5yM5hXxdRMMfmB7vCrE9K75vb/dQ8B+mLDi+CxrlixDBkm/3Vr7
Fgb7fNK9DOgN3AGSUqvw2hrwHwB2fwKS/3QH43+3fN4I7N2WYf0rVctugnERgs6HdLW/Kk18Ktc+
yroI4n6jQ7c0tJOJpFoRV3eugFtbfdmVP0VyooD1f/5CMKAwddcIABT9YVX87YXgNqgVbYbinJrN
LzXSN82JrpS5g9A2g+LV8Xrb23xoe/OvV+F/s8v/IbtsXvO8/312+bGd669G/P57dvnPj/yVXTaD
fxBKNilUpJaDDK5HPOCv6LKp/4PgH5FKAhGWo5Oj/6/oss+3HD7117SEDcWNb/3f6LJt/cMlOgEl
HnGUHwST+T+JLqNd/3MSCJoJuAGCwa7tOjbP8V/TwfmIrpNK3YxKjnnxSK3cgfDbHXcB59j39aUu
jV2Q4bpMA6b5TkqHVw+3aCsrpjay3/uZSWiYUNbol6Dhtpw8DSde4JUfZsEAedFWHPlOPyYDbTpM
s0dj1yOv93XqvQqgssdGvWFqRFPyF39Xw4S2bYwQ5itxElqnG0dHIPy5msQjNlUN4JurU1BdYy0c
GFH0xx0Nwn7Yl6MXzgas/t6okIjhr1Rr8GwuwZHZAK3tKVbRBQtHbVaPtdfbNxrtdMzJ9Fix79PY
mceyXuRuciWzEM9jeJCioHNsLC3mwVCYkqZsAfS24pTqObwzaT5RII59MPfsHcMsXNfjoVOjiwNv
wuA96o8ZlG0CGPiF3H6LZkYOSMhPgTLeqlEsYapY1El/QIQtpRFZA1GYzMM5Pm8M9DcLNUtHqrUK
hwAwf2Gj2AM4W/UjW9T00GlAq/qAHgSveDQasuftsmEqA42jCHBbFomO3B12ZjU3NxtFRkGUemNJ
prjHAyQMPdHwWHB0i+fRf+vINCe1K3bIg6AaCZZEebpe9D+Fe6ec8dhlbat7gzrFnVzRl9zmFsDN
D0Pw4SElCYtjtJ/mwdYZ9XuoxSsNFuY3SDMq8qz5oWzZTwl6bgViwYSpY5gMxO8FbW1TY2h4QMjG
/ocqpwyGe7VRxvKbglQknaXDneV9qA4Gj2dWFsrrfLGHHqcbLjSI8fp7r4gDiYZh+mp3xGjTMZlM
vz3ryjpmLgzbRc9yXFa4a5RmHXVX4pC0gixp6yvXPT+IcrspcNKBUO2+MtvnrIjge5hYS8ux/Foz
GuD+D0vnsdw4tmzRL0IEvJnCELSilyhNEKJKgvceX38X+71BR1d1V4kkeEzmzm2ABiiWyZkyA6AT
sf8n9+nLM4lA25qAKQPK3V6RUCBgOGOqVGt5EaAknVQXoRE0OvBguJvd5xjgqL0M5mXMMzxlkeLL
GdGpbSc++tiIVkM8hLaA2tPFJCRwQIzDSe6pcAw4KiomjKRkuUvGuGjGUShTdezqByj0A67WpMYQ
ATkX7lDJNICR5PcGo4FxLgruI3ih0ZQRQxWl6Gv7xlEwTlzR4LmErcQQP8wa35UqpUWPtsmI/fjc
Dw+575HY9S+L6vqJ4S6seNHEh0TLvgdy51Nh6rzXFYlqQyXkFfNCK10eZt9KTmMgc2gb5UNsFc4R
454ukUzf390rnmwk5CGezjBzgyw+TWON69lDkKbPUYTTgjN8EcDBleYAhnGBX23MLFXPYsk9F5MS
u8ItA5N0skfN2HQ3wkzr00pFeZnFawxRa4ss6EJ5DzLqIGKM0GuzsGdQMA/201uTd+KK0ZE9lIK0
b8zvNtE7P4+h88Vqv2khJNhIAO5tZe36dHHRqi2bFJKHICnBqgSBqSCj7mk49K7cLvKETT066BgD
vyQx/xOqgsLNzlTgh8bI7ja+EuZIqOC8rNUHddxxGcPTzMm8TgQyPyp49wzaOfPAOZymfhF8DGlF
QwkOPsC6YlZkKLCbW0P7CReTL7ooa0cLx/M4CFA9gmhVxS+dBRoIJxikCBaRZa4mZbhIKXku8L0Z
HWTie8w0hYgEC2fkmIo9S2fiP+vvSo0nstvnW56Kkzt2tB5RBFFjlOKdlgTJma4KWiDUudRsGWP0
PQNfvHCFWchXo4n4M4xwUgUXAN6eMYhgSakGNOxa/IEUpm6JiciYP1quGmCOjbQ6xS38tjAyOBV9
9siU9DD1C3i8Gf3Tm8ogXRDxPrG0dm/h7y8xjvVkMgiAUgVYAjlRy3Lcn9uKhC4CjAhNnnFLGHPL
UyFVnstZwe9inGNXRefMmZiXXjJA4moxvAihSJIfY7imkufeTOg7dKb8FSYfznA1xGuEuDAJKnHf
VqG47wTjDBqPelOeBF+o26fWlPpbagYTyTD9Y2EY4YSBDrsXVRo6N+mhkPDnG1H5EUhhsx/6G/B7
wsyWcPNODN20V+HyxbynTkPVQizyvFUHKkZdnyXHFKwWAzUaj6GoaleTiv6EzG5SuYCRsdyjWslv
dSEYHmbuPlQAzJ6TplqlRDRS5cvgZ6zqLufqUcLU3BOdehNNpTxIC3BdE1g2ZmYGTon4Miozrkoa
ij5MS66GFuH9qRKsMbQfZLOE20yKXMWYojfdjF+strPUvNQMNEVkxEzMevXkk9gZgBBksCc5hCBn
Kod40FViMdXPMQ6BfOdqizbA8kPSc3LFw9y0vStMGcV0it9gXruZ+EYLXX2rCqpuIgXwsyfuRuO0
b6tFd6Z6yR0Fneca/bZc1yaWp0N+V5d8LyLbI0LHRrrfZ+oGN1q03vpPEE0xIqahXs9d2qyEZuo2
YyMasJGT6NKxz9dCA7DZ9fMGTF5bNUZdXEQ5Kp1S1qcvAyliP+HuWy/Dd2hMqqPVcXqQ+wBDRenF
YWrNxk2aqH+UjXYGjdRIE1Mlj7rkbSjC5KOIPJQ9vVegbdmrqpIc8MQkfGz6sDKIqma6ZYhWP9q5
h3dEvlZFwJbbKUp0qnEEr3SgIIjFud12GsD467dtDmkrE+B/tqVY4t9OQj0kGDhtZRK52BbB+8E1
zDN1Di1rCK3dOELU4db/tDqo0Lh0jPv/fqWWiidqCl+fiEgQdSjPygxk1S+KMD1ExvM/09O0I+IT
VoOXvuZ+sYzVSSFE4go0DcV2Ug8oS7kp8MVZkWrBbwXo0l5TmzBao205ErphLwJLIyDhfpVFsXoA
/BNjWUMPBXlHyPNP6srgjAi5bePYUar2uLSduoECM6dC+DaoZbnW6C/BVnKGyEu41sGoGd9beIIx
qLUHAbZT1tevkQjcRco8PIBx77aycacr1kfdRFyhho+34SZUZwlgV2KpltduKtx8llfYE98Jn+DY
V/TIrWVZdGTo3Kr0Iqwz9yeT5WHK1jEI1exlPvFZ6w88sU5yjXyesb4CWBi8lAdqSxeaavqtDydm
QqQSI1XXwcqPlvY1CTUjpNorpAIrgRm7RMlWFjeFubg0FLMCnClOc4PSrJJTm8gkDr7UA2B5JQRJ
jJmJsTcU9CyCUvK4O/QwhVmTBQyPKNOkXxHa9Cqpl7WVy90Kv0L8amJcOIzbWHxHMBlGMzz0qAeQ
AQ77oU63s5ltKeT2QWg4FaYzOcP+rMeZsDb9um4JjXgROY01Glm/ER59pK9bywJThxmVCoxPNSdH
IOogXaLQ7A6G0A18a2S3TwmfTB9ObEXoPhkSu3khSjQvC8vvKYaX6EevQZiQT2nMRZryJYPPXIlh
1MgwP48SnAqfNayzmIjxyjpB8UdVQ3ItKg99wnXfHKDm4UeyzYVwjVeuKyPufx2caiF79ljwcDoo
hpZFdkfpqvq0FviEEjBvSmAm5xFpMb1dwQtsG8Pt9dTWe0z58wVwPwGdi7GfxJpOAflrf7Tph/hr
W5vQ71K1L1QaohWSSzrYbXzSUfMk+KBSjzUJK3BETDcxHEKFlaNnfAlhsZA8ZEgpS2myqwobxiL/
muRzbtFvBHj9eCO4vaR3sCSRM7fl3cADgsI2XYvlfS7Q7GOxunR2gKRw0AhrFWQ7nBmUMXXZh1rC
oKkkcJoniRBNJWZARGOWMNypIc9hgesGhvWuT8lXmijnJIsFD98WaC3IA/V+8bM8xyyvTqnPa8wa
NWvLl4gGGsNPlRpQ/Kl5iUaM3lQmZr38r1NENsKDjBQ37Sxbk3uIVRJntGLrSEIEcktC5pp9ydyf
jTkvjW2E+ChT2yyzndSSH/Wlr2tYzUxy5JGL4WBbh/0w3klqEqwV/PYZczNO5aKkZZy2pNHuBKsT
XnRQ1gfKXi1BpglKJ0J/g5Nt4TDNPEimD5z3Rqd5QvTR9NZVVpezAaHKhivtAIDbfW0eYjTr0VEz
GHvWeh66nK8bmB33Bb62rc4Lz6yVrxGNImRCw060+QL6/7QCkOIgNRsa0YCPaeagZggwq4aYAbLe
HG7LkUlDdRbH+YssIybHanYm2uECKQTSWFS/6zMFV091DH0a7/hX+IqIpLJFIyKERz00B89I+2Mm
MrREOzX38neiNQdjWh5J6YTcJ5D4lMgjuvvRIHZ5YDvyOhEWCIWw16UZxpggZ19VLWJSnTPShXos
8BHJ1psY47OmTVTIZdy/XvmYo2jCJ3N0YDHEjoq8KIaA4NWkLdpF/kezx2JjGyZTJ/tZoPwETa37
ZRH+a1rd11/LDLYExhYW1xdqYtfq0gjb/eAexhZCN716dnnbbaYIF3mSXRb8vv7P71+cRC8BWN6o
gqY7RpBxmOgl6SU5FdpcvE+toGytanJTqVpHnSac59RigCwwx0+YbgKb8x51OcLJdtbkNQpjtiIn
vDycpr5Fj1AVLsBu6tV5WrgZqKvHAGE1MVRhhxMjYpIHNumGTQkJ+qGnFz1sXKObmCMEKhmE6Tk3
OGZqo1wVhWGugkKm4cjgnjBSoUTExV0yHeIY0ErUpRu8wolHoLlcy4VVkhB4ChkaiVY0zS7yQ7pi
DU+Zut5OZXGM2JRd8jDryilQtSGcxk0pZLresLdS5cPKQVxwoTYDZvARgraNDFFpgvEdsxuk76h7
6+OdOcIG8Bb+v1VdJ3ry0WI8HcVOpR7T8FpWl8nYNnqBIIrWNf5t6+9p/hdOZwQ0TX+ap206P4Zi
U9/L6RyYe8latTlHoX5tY4rN8KtZ/mQD4XjXIwk2ULCELpUgCVO7kG6l0smZhehXcl3G42eCeqk5
Ct13Nh+HNrOZD9pleUv6mS54DSGfjxilFy3/KnUuwh6HyreVHD6G5SPqNx2c/uwhxDfgCXr+gjXV
OQKc6Dq4zJzZ+DbxynCPRYNG/jd6cTjpQkP2U1HewvQjD649tOwGHo0ytt+h9UjMg1auzfg9Df4C
4SfEx2CUP0awGwP17sTtw1ax65CwDL9ePGVeZXBf2+kJNcwueN5l/aFNW2E8V4lXIRZXPavbaibT
u4dafGTG5TCFO2iXuIviY6AE/cufAc49thDj+6tMiSDL4wwEg3YdGWuD4aFmksEbvBGIroVYSsPC
HS8ZuqAwecSyaA+Ej6OEtrtxJUqrTD0QH9X23OnrBFpYcovTd6x6iKZS7ZWIGZYwRvyd7zzMXuZH
jkWegrhvJpxDLUyyL1LdQpkAMwq+a2XbKyuu96n2B23baincCwQdZH42lR9KsPqZ0GqWLfSnl/wG
/AV+4rafv8L+u2lrLi8IztLZtN7S+n1+pb+aTGXMXRgfQLzNft92/2L52BExlDB/zdHxNQ7S04Yj
ptgNqI7UiU6iMlfL+N1puFZYT/jXtow4cNQ7DxQnuU+ASq/N/BlJl9aU7FnCJCKO7Xg+Y8xZUBmB
izhz9q6ln1m4D7JnEJ9yaqQSg4WqfhqTVxR+oOwR1C7yAxWtPRDgURGyviMi3GY4XbVPMUda66np
G/YFUnAO0pkRAmNxlaGeA0+a0xG4SBFOYattqlS3iWSf5K2g7cQCqTkHF64LyLV3+DsFqc/5qWOt
ldjKIeC8zf2e3mExHnr6lVD2qn4Z/mrAPKLwh/W6neunXtlVxQqHQEv9J6n/Eob19LNQTH1c34cF
afaKIKlg3BrDP3Lq5KrfhL15xnCC5M1r2mOpAqVWi2DUf4zCpRr/dDPYBiPk+f7Yhlda8zqN0eLG
No2rSaESqMJGRaKk11+DspE7XKe3CpRdAUZanlMAat8i+c1ywikk2tlEZJ9FYC9zjgG6AChlrHMw
nmBjOhqpdmEp+epw58/k4VGaTlq/haTOzW4h3u/L9z7ecGUHI1AkN5kWw8DiM1o1wlsKq0F8G8Ob
ld8hq/EaovVmGIh+voxKgyQI1xUIwSx+5PpKBkWcn0tK9snEO//SKjBrVLun3IZLY9XEe6fDuq4+
cNFkk4UlDTzj4pscvLfCXzT9Wt1OkF2hRfYEAuB28ymIPgTlUqiX/9rA3tWzv9Y6zdSZ8Ukbzk1F
4izJWkdLeBdnavXf2jhL6qnrN/O8nhTH6lHfIUQ7k6QERHrP6kPRbgVw652h39P5mGZof70x9yQF
ave6UZBchJTz+rZaHmF6XuS3IH8bky0I6ljsZPq/Km+RlHKE7cXxUw+55tYIQsf8e5Cr3UxcDXR8
uXDJApqyFU+ZAzCGFM1LmxA5J1gIikkgkLqXgoPV8Hc3UEv6YiekkHovjSwgkfL0DhV//N3Xp1zf
QRehxTmXuY8wvTtY0R5nGas6IAFM6zfCH/iAYn+B02YScsSUekbLsB/GkxB/dow4kp+kbihhzqpy
mqvzhwY2FHIOS6spcAgArMLPfjhz0Mz5MTPfhuSRk806X0isbqu9UG7GDodAZ1w2SXTXx33JJTYA
TeW/RniZrStnTJ5vc/kgRbj1n9Xqu9SQfOEE+DpeQ4siDxELsNNuebkHh9eCp93W//DZeB3IlhuV
tITih9k/IbnZYfWrL5uMTR3DyZyvWeFQkQbaW45OTEe66oJtpDhllBAsfTAKZ+mYU2zmBGOXZyHh
VOvy7q3mGnqo/dQUOfE7HqErnhR5j0F/zCfTRrXh5XoCheF3DD/68AjfNScCs8R6kv6HpDpgS6Ny
afx4jDnOTCQO2wUWR8RL2cQKmuVK5XTwRaKlS7+KcTvdS8rFQt2vCF8xxFWKZiEB+Z4++nSLcFWv
f2qiadtbFvtFemyJZcCtAHDJHjUNNyaOm1FZV/M/2Mdi8aOGtzj/6KLexm3N7qzJDeo39ggwfBmu
YYzOaLemIwZsmN2kKJgPXMrKuGL9uMC8Y4gVQ7jjqRMAqDRw4u4SPX5hfffdBe4T5MI0wjH2wv3F
k+lUSBVXvpUFkzaZTOFoaw7wwXYvUVH8M0rUPOB21vzsqskuuZ+5N+f6bk7nF7ubapyPxFewkIwz
XDPsHQQE7OohJ89j3gaoiMdnzpXD+i0f3H0JRMgFJ5qAbmw9Cx+a8iuFaOO2hH5VjWcgppNWRven
0bFK3VuX3iYFpXvxWHZNe+2tdxKSS0Qt1YiSbYb+fWTThfmaNIxA3JTz92CuM3mvMfQ1V/3yZI4+
kVFjHg3roOo7XlRofEtEwbrX5h90kzxZjESCAmHvMay4xvDTE/ihV5StIGpU7Ng0sl4VYL9mNYGG
zFCnJVIG7hynmfVc0nui7ZPX5iaZWPeh8KD0Ae/gPwyrqbCpqcYYvgPXa1pcqTcU8TlO2wx6LQtC
9E2ZNxuRj4dPdx3fyRAMXXVBkzSv+a1coTmZaP1pI4nwYaOGBls9dRJmKawGCmtY2fNwaFQkLFeB
PG8dSLbJdE+aVQciv0cF7tTV3kIkip6aP8f3ZeAsaAynFp1FIjjysCHEhZtZNL/1RmCcdTWCPa15
mvgLhfPoZMZXimefwdt65W7mP4NwH9HbSdU5jxDbrSxkUyMOUlp+GSevkfYqKI/kj+KBqEiazo95
/CbjiuGZnVRrbr9kOPUVs6FJXBn1FhtmKPfjeM8nV29/xGzddRu8qfTQYQgCnAZRcsR5VeTaiX81
A+0LamrdZzjIKiZWOyvX5ejQ32aiHzfUIVyIQrGa2r8lWoUT7F2M7GkMI8610tMij0wqpX0MyZ2j
OC1QbwUOZuO94bJl5dFVJQg6iBDdMtz0wbTuqd8A0YgqoaSD0yz7wbIJlgNp4cwWjXbdsMTFS0t+
lDFghEXgI/GXqNdt0+dnFfXBImkNYKpGJiwfIryu9KORoeXboEZMiVqpaeTqu1Ac+ukwpZ+NYdhk
EooDUkUP2N6OkxNxawn2EG4z78St6Se4SmQc9NdKe+bxh95cyvIkYt+BVavoKea2nDa8Eb30SWUz
tAspKPg2OQOMs5VRbiHTuOZw64V1q5GmNdgdPcgCWJWQSpmekvZayiteks4MkvyO0Dt0Q0rvq+wD
3KfDi2J8t1ic5PCLVth/enK+KTq36Dfw3SG62BlpYAod/bgcp+kjz65y/60p2Cx8dUwFU/wXeoy3
KuZyp0bft+0+Ixj5T1muif5O6pIji8A3yV8tOioAnnrT69MUX7LsHlRvZrcvm8TW7BpWPfoKDFj2
ZneJl+Og/iaxW+P+Vm/nwdOlqyr9S5Jr3B/MDXyMxIf5R2KfQ1IP7YU7R4duH+goaj8rAVnAPhAP
GT4Li9+Mp2X8g+/KvImTOknJFXdAvqbcm6i7YFjF3x7qTvwk/exdqhz0j128qqZ3WjcZlxh0rzUY
YwwyLfBjQ/sVdvk+8a9R+Vi02KFpIgrggT6eP+EC9jAe3OgJfOC32Horac9iaRsyjrU+umRvNW4M
oVM7muNgMxxByPiwqs1oPUg4gpOKIXOWnXNVYiv/GJyQsfDelQ9FWKhbv2rFZ51jctgUxzp5hMK+
W+hT0j/FOsAznebV0G/BKoLamZDy6cfwhc6HsIFRa0fIkDU+F6IGhX5qnU2rbPTlfh+ACy9fvcEz
4vQsrLsinkyCK1gy1eZVf7WKDwmZVgVcfznijMXPHNyhq7GSdvqX5RzziZXerdrpQOmuXWdmIRJ+
cwPGQDRSsPut2mtUENf+oxfeY4nYTohSJT5Gc/AL2RdQ78YDz8ebHLINdxXKdGex1RpOHZ1x9Tvh
V6anHGLSSZbhXh5K9TaWfohvsAq9dJdug+mmvWwMRcx1zi2+vEzyQhK08ndLT6GzbbPuaoZ/OQOe
IkGJO37OgMfJeEq1tx4Zft5qWGLi0pZhGpWAH5XQ2yM7y45psWXcHu6AdvFDwNmH6IrA+dLiO5nt
oUzgoVOXntDtanOPZ5n9smdSuDsQ3HK8A1ygH14enP8g2P6zdJhGzV7rlOlrmXBlO0gNIvVfoGM2
kiXOKG+X+iBwHIWnqDzwZanhepkhIt6EgkHrwDXz2wuZw7oDLDgSFw091os9AQ2r+0qSpSbOPM7f
2Xm2AKIDGRFt8lEZayXY6q+KtkULdc/bkoXI2JN/ghqy1zv1SFleKu0gxrtOeNjg4gzdDy/gepuI
FwNJM1g0coV/NKoQss/5SAke/YlcAlPZeNlY7K0B3FY/leaeWxTLzQXbmPaN+HMLzwXPcnJGqmJ6
gusLHIOccCWtRE+sf0IwJgYbDpRfOx2+h75mCg0YD8TZTR9FcNCmq0ZgB8rtHvSI7is55f1nSOpe
LvxrYxhrKMmNec8g77V0mtgdjV1GqEcmn14dEEq7CN1QbD1ehkQlNkdpt8KSyqpJNfkUydwbPXl8
asEzNkVA4MIlfcKGbu8TR2NnycUovuT6bXCfmG41mkeHPD3qAMG+b+j7edpL5V0GWGmxZ9mYd1HY
Y4aHUSglNJVopW4W87ZIXll+N5ovlsiA3wT9iLmOTfJtn63jEDkCyDWKR15AC6wt6wpbmTFad/pW
Hs5V95e0f4qBEYAFHEFmLtNVo6HdKHZL9FEiNxz/zXwVLTewiP9M6KXNdytvKiYLE49iLUnv5vK5
AIBRRbiSBmKcfwrGBl+oMPuoWAeljCuG7EJj1f4roBkPAoVZxVYTHi9cTFVn7C9KD/d9aN/IIucb
uwMDzC6Fsq2w69kir0nUvww82gq2UnXrlhWbJ6KIMU6ZXjpxdJ2ND8HalPYTe6kcVzfjpsXviLFT
fVuqB863THmPWkQuX1VDt7/T9LVZ0/OsTfMTsY4T9W7D+SmRrDMC08lXU6D5Fs8iemlrvcjPOUuB
t0YMgJDKTw7nKEVkcMQkDlnfmiOLIC07zlu76EaOohOTXZk7AG8cnF7ku6F+aXO25pGK07aqthoV
x+Dij8qmipEBF+YaLYmefQCuzdpNWvZNRW73Tot1r2N4MdSvmgvfQBBJ9qv0A3YyrVr8OWFE9d5Y
bkOC6/KE/b7SGeJTVnLSazelOYwBeH/Fu5VdDgjyXeo/Mdk2GMUzlq99I3sOwu+M2Zc6XULEewYz
ASURCU26JxgtqPOXxqVSkfPpN9Wa8hUoKKnxGWz8pgWCZlAHj5nOoZaPgewb2m+rfIr5tWgOWXIv
Z5xxuB9dffxp0mcXZF4cHekfdbZC42iyixd7ZIv3pF5TlgrWup3PRXAe83UbPYheCHXiaL4tRONV
5Evj6miSX5BBmr/FCHtjKMOP1763GDpyVB1otNs/0kHT2bF0Lwx2Pc5JpHVPjTfgjhH6mYwqgYEO
k2s5yf2m30qDDy4ngkEGyDgwgV4tBAr0m6A8m/q9JAzNx0FAuNSM2tsvJTFIJ1ZXEseSYPO5WIPW
tjR2dXQg0XqdG4MdKp9Fdhe9FAhZ3anz7UWV+s9a6nWIYxhJXEhjbsXxAODEiGhXcI6kxQcLu0Ww
U9HnddZ6yO7RcrXSL9zgdOK3lOPfu2h+JlwtygsT7U7q5E3NuqFRJlEU8odC5HSnvtezshKywBEC
UMnlKzOempGiBzvr1qmrARmH6xh4CZ3shtXZWvtpeo9eLqc5SsDprIa/PSSwEZs5Ba5yz4uwURFF
MeU+GjzO2D5FGkX1zFHYXWXqlMa8TMt1WS2uWv8gbHOMdIUxzGq03NGmQkJiRJY2fm5w/kkRbRir
yJJpC0zCJuUflj2htMkrX1H3tb6ClYgAhhxmmtzA6QieyIjtmGwwXoYKsQe5nx65TaCwUKylyN6d
1jb43r3JTeqzIf/DX8KZsBNxevAAWETDLXttbkYL3cT4Gg0RRrq4zEinar4SgDt6z1pcY4MLIA+y
3zfQ4Oj95ZVCgkGyHhVs7ByEi8Wpp+8Xn8L4PuSH7AUC6BlkuJtEvkPEOnWYFbtqZHLhaNzSWCJG
uaNNX/EE37Bi7JB8WA45FPLx9XFSOhBcdWB15PqbhKUvCKIrGrtWOrSvCx3fHRlNp4W5ZOtB9t6X
+bb9HppD1T94VPoAjq9uZfwTLPOSVQ88Y5mJYc/H7nDirlspGDVj2pcT6RntIG0JtEG8/CDSVtv6
iCPtv0W49s3R1Mgm8+L5N4xMwJ1/6grnj/6SW89c+Daahj9Pr+Hwjc0bLBu7nbrRB/z5eKIW+DXd
tqcFG6JpbSEAth5AvtQ/abqmhJsB31rmhhprlkm7xhvSsxCw0qYPa+2F5UvfAkuiyGqnq64Kg5jU
Q1nuv1w9NsoqoQMhQQItU+KULWruDV+ZEV/C+q2VD2L4YAgwxmvQ1u7l2oIFyi6kNxianVqscodI
PrrVdbChYqRh52IUuU1wJ5+S4CV2dhQVOtV8ncJnGDCorpnfCm8qztJxd48QWVkxFgFZ77RA0jXC
EMhnNaKW/OWnjDcYIHMcCk5Hma4P99rDQYAwCb9cq+W28kdoL/5onZX5plqGrZEXm0oXEfAiw/WT
3B5l9PESA92r5DdosSAgJMNA7/qEsY4xl899rzgm4Q2lix8fA2pmpoR2JPTg60DYm9rD6menxdH7
planaP54nT5DepfLneqPnpj7sfHAlsmeUhOLvZQVUEOKvU0r0PD6XLkqaJWPAwjuv368CvDK3eqB
gCUGd4jxqSMgMMg7oizX8I2iRoWtthkN+nQ7GRzG2s3Rkr2i2qQpGPulnG6q8IddaBC8K/Ne0bd6
D1Xyb+4OUvmjx1+KNAMcAKN8ZNkfMlhiKn4L1A4nIAcAOEs70FNSY4QTGNVnXDzxXYZF9wsN1I6c
GDqwzziDd1562MInZwuEhWASr+ojRNMqnud/IEfU+oJ6HEU4dzbuFst2cZm4x4few/G2OonM5yS/
E3FYWOOi5fTgOgUek0TN4wlIq1wEP2H7K073WjzOynnKBQ9vRpDeltayZLJ10vRnyq9ybQfA4Yzj
vmG+2dLwwm5xgUeB7hwLF5Z1/lkKh3n+ULNVhsVfg0l2Uv01uD4N4aovHk1x0abH0hyDbmVCQ1Ck
fzJkJ6FeAwkXHOxJt2nVW93yOcuzCE0wYuyDge5OMBqfk9HFeWN2IjilAAF7tTxxI7twF+3paFIi
byK/wtylF1VnYR4zWJT0xSEu132wm8oD5rYcyHAnQkyUqqtJ+MUq8kPE2m68Gv9Zv5OHMwQ6KexO
FATgbf8gsSCALTX6YnEalB8RI7+FiJm4OMm5xynaf5tcYQPQfyNjldPgnNTKbgtAtghPqX90xoWK
l6zVJvJI0KEJBdG4CIIbSSvJfNfp6pWBUkrzFb7Artqnuq84pIXCkupdNggeWnX7CKobPs/lSadQ
IXVAKnGAHl+Aceo0Y4t942+sHcJ4AzGeFSFBO+13cH7t3DhZsJhZqcOVo3biypKso8mmDdaMZkDa
T0lx6dEwmhYRiB6eFxIvn10rpvAtwzj1kxEQ1BtMyznH8LQ2Sk/hrIo3lYAnX2kjTLfF7lAoG51k
A5e8e3klIKM0hYIuogg4SygbSE9mrV0nt7VR1xONjFh1kxcb8BS/RS3Z7hCsdcqP2jxfTDMR1lLf
cxtJgKFTzxfZ2SbHTvihI5t6vXEJ9GR8Yb/M/CL8HatX/Zz3rtEoTkevG3LVCPAKk5cxU9Ns62Lx
ZHxE2vCWS19tKq1AGuFhrCXjmeGUPF7Sal+pvlp+VUir1OmtV70g3tfWYRzhBF1egImYW5sup7VG
/SnX9yZ/5MULwFk1zWqgWco/euNfb/xUw1OU3UE+wHJ0UDW1rsmN7fIUQXFcQtawbPQT13T7FMMV
yBs6S4BlG/+o0Xveny8fQ3JWUSSkvuTGHqUOalVPT7cZ8VA58ruRUroDgzWvnUIWgbGm6ckx4H4z
gfcKbjvSN2xFiR1kg7ScPylTXthZHLh42A18CRrqYK4CEhltC/U0WI9qOvCifYitjI2gI3D+9k78
+oYMRKckFxzrqvNmxikE0KI6uxYx2PpWY9berDFNCfM35h2A1QPNAi/qWNRLDOvQUzPCEbAUeMQX
gyCDEfij9UQH/rcdAjpiGBCfDYqLYBhdGQFDTLUnxr7VrWSuQngQ4z5XEdlmJwzChsWPDGRMbLm3
YEUGqr6XP2tqxAjuowGPPnu+7Ho43hOX68CXrE+QAgbntyD7Ead4PyH5n4uL0J1Avpw4xFppZvRN
ccs1aZ6nmUQAJB29PTuS9E/v3gkl9+TuranxaIbWYqsYzKerKgPH1Z51iGjYodoKnrWwWzpiXN+L
nJ5J5tAQdwGWiW11rQMVXOVlIONEoA/EHDd+BjEkGSlIMLVAPFp1KOmUR2b8Gi1ooHjq6MKRCuej
C2KcPwGc7eQLixDIF7bB1mgKVxrX6OlaCNvWovklxPqGyKCcczXiTTX8o4OjzzMfTVW57B2sfcvg
Tw0V2Pfr0Tr082sqxsGS95gbwzI2fZwhsAlFVrn4ql7DxlGc0Qdae+E80e//XzDyO5ygZKP72Xj9
70Jl2FgQGfNTsc7K6Uep8L6Xtmaxq6xNyCLu/yL1K7QZdRxp0V8hOz5vuj7k9tGCJtWE35JxhwoJ
Zw3jkJAvuFyHdcEDWpy8x8SZPl4WvrRka1gOn4cObLhiX+X+j6Tz2m0cycLwExFgDrcilbNsOeiG
kBNzznz6+aoH2IvB7G63LZFV5/wxSrkAolsUHpP5TBEDxPNHlv6CY3sScg14cmh9Mp/1s9ZflYvM
HAH6hT6R9N5VoK0zEZ3KpxoUf2yxI0SDuFAGMG2X+iQkDbwNuL6z2FlQK2HJJvfrljQqBK5kOqNr
xsIW/Npk6bkE3oFxTvuRvZunqeDBZejqrczLFo/pH1eHsiaBqyXTbjuDlElpu5RI4k3xArVfFjR4
6AZLx94JiWaKMGu04NxWoxeAtBIQ2r8pbXmOEocUCjKriudQvqNuWWghUWaoXLkGDa9bTmxiMuzQ
JuSaMUtQU1w2iNM9yWL9BY2cCY4MPjr1Gk2PqvhRsa9048OUX2tsSiD6lmfWJ6Y2P79F8KQ9ogAB
vpmEO+ZsdnL+DCSaalAeRwcTC3H21yufE4rjLPBdhGaA1n8Nj0DmRm5XPQJWGOAsVf4g/HFpzHsU
rMgTNT5hBPyAdiTquDL51AOYTNq/Gz9T9a6SDt1k28Etp9NQvpkaMrWGqNvyB4tS7ayNEGb/OKA+
4buuuhWUR6B4evZZ2qdorXuW9Tpu7K2vv0j5hxrt5tZE0tuQqAeFZyCRuo2cy6xCBR4YYHg34r3v
rnhIBSKsRshVuXOM4E3tiaQNv/vsaUFA0FfkSWm2SItXPilOZIG4EfJr7aLpqBqvZEBq5TmdXsQf
7UgPG4QhRw402gkPISLZ8OaUsTex1CmE0uJwNW9sCTqOZxEOu0cdaSofOvQ6FGkS/I3R5xdMLR18
K6R5LBsZRUiGvG2RgBggRGm3cxoK3zwkwrXmLzWOKBQGRfuofQA6qKMifImG5axuyKJ1BN4xQQeP
ySoHwSJnBSfW3crf2AUWWbwkd3LcJPRdrRG1w0sxEhP06lZYUpA0I1tdy7t8O0DHOzvxq4QWNQok
IYTPDlXjo4GhJtnLTbWfDoWYFT5mNvGpnxki3+cPyMMmeVf4fjEaIdBOQxacvSQRv1msMAjMyMij
tDgXVBDUzakfvybWaRp92I80ftIll2F4pIUAGShMVA5nCbUwESjZE7m85//Vj989khOxCKWlBJIL
vmxexNVt9KcH8jgdhjwZvpL6LSgujXxm+daTn5AQYTl+C+cbu74Sfo41BXPcmMAXRH/BSdLXssAG
tGj9BhaOhCm09hvaOGDrduxwcNlSuEq4xBuOBO7Wqie4dfg26t4TPwsAK/o1BdiyO4u5ntQWHDqC
E+qCY4GYl2ZOok1ugUobWLRQOJn7OwxbPR8w+6GAlTZfwJUGEwFv4qBTJTPQCCP6FWBeQhnN2dKm
Noc6aH0tNSel5ES/6jahGVTt5e3T9npyhRb8jGveRAXwOTTucPEyFaIlg2Z2ogyommQSHT/9cZfT
WKQd2+nsMys2H7J8kaVzzvKXExub7joPBbNz7t0OKv2qdht/1tyi2rZAPLC5i7heN/yW8B8Ca1oS
qwJLmuE2wt1ENLSl/qnZS03w1mcl3VBGkdoI03tL2ozj8lWjjQb5MpQDcAeNpVV1osVHh3YqiJtG
cq8SKq7JzCEz3UUv4nzUs7XY7UJSgjwsO9G+jC+W7qXT2ipI2quY5Ou9VG2rbK0mGzwrDEIV6Ttk
/eWoLXjvlBH4590ySWx7sZCsJonq+tGbZn92kbawgCQvgb1MPWjEwIUgEjMUurMxeSSoVLxxVUXb
VLxYH0p0IrRgWc1eh7PMjVa9tnLsQ6B8SeFPq75EFusNCXAPCaMcWcMgCjYyIh/MFzVDALRXfYYI
eDgiAlLMHySgdUAYnkGn97or4bNWTX6mBY0kFzBuwWFglxBPGVosMI9lWvKWbAuQknIvpYe6X1vZ
KoFBTuoftkCe+NjhcY++cYmF4apzzoqBCI7KGkaT4mYba7oS6CUD/pAZsz2ss45O7M1mcsLVoL8P
EEzEhsWv8Xhox1thbjLzAHIEz0SqFk/U7Gwx49AwMq9M9Rrz72cyU80ucqNkk+hs7PGhbTbd7I6r
acnPgt6+WfJt83na29HZSl8lUPa4a/s3pngUNwsywMQgnOCr1zk7nCkFA2aAn1TXtDNinsF5OB/g
Y6UVrDS2Er6CEUuaLZ76nAWoZ3RpYyygbkC4jbF3OEAMXFNPfGUYcXcdPdqBBKxhD4Q0o09cjQro
9vxHRCjcf+Tcal6vmiJRhxEspuQiOvEjxqt+E4+/zZWCG4Z03WXbJpUudoSeIxmXJLxP1gSEyMtc
7WbYFbYxKCZ0Vi8zBYZgohaQvpIdmRiwGq6j3OJpQMQKwTWwXi7hYuKDIj386msyP6fSZNXplpav
LtoGsA0RzVvCxFeG/4LukSewRc6gQ5gwF7Kyn3h8J2Pc6JW+6PsfS8badOBwxXrDi9tvzG1vrCvm
k4W5noiTf3EmNoD8ZEbbCfZV+UyZz6CtNTYPelVRhT9S6RyqGtfgKswOmMY09Z6wDM03rf8hJHNt
kNgpkOJ0PwJEDGgwtQhpe8V23wAx8/0jsguTR62BujnHiVKvgMqOCL/W2L+TO0X3IgqmUbjNFkX0
TZwYOCtxF56zNON9wxABRSf2inJm/mEgSQkA6uGzCTlvdllxceoPMXCVPxxxbfQZWyzZNrtfzisv
YPjR4xSG1hgHMohK1hGY8iBGWFZhhODVY71DTSQ3j0Z8Kdb6K0rW3EMoupaGsUXC0+JzG3eNTygt
w2ztX2IJ0mJBoDkWni/d/0UggYvSgsY8oQQXF7iArN0vC5ZEruLFPwStOdTmV00aa6V+agnk+Ba6
a+hvPAZdup4eeffSZCcZaepQ3GK0Vyka/oaDE2KKUBDwHtf3wvCgulT2xDdBHNEKRqASKPOloHSE
JBT2LtRXXyqRmKmrmkKJQ4do1VXrJuFyZDSLyhXyFxkhhONr6JZAusUx19CkDa0Gyin8zx4vs2Js
HPsnkndhfvXbxwTbLqJfxXtCMTcjY10RJpZ+UywD+Yvc+IXg3tXE97gCrZgW6Ac02pPKpRFdche7
7OyR1kyzkJrBrInjdAYBahshDGFjn9pHBONBHM28E4R34b+VPBDShHqqhFfld+e1QUW3HEF94BDC
bkduaFXwVXm0nOjWZUTdY/AzDa8d+hHnjRe2ITrb31TaLSpfQamwAVkSB1iKFfWSj68qR1/Y3m39
+ZyAqkNX19+wY7uB9tetBlBZakG1U7D4rlhSG3qOp6FxYZAKw2uuaSi0yLIC+qdDjt6D7tEiJTFH
PlDE5w6/Tkp8ful/Q+PP/aXOjvTjpc1fnv90PqlXJXL77st2CCtd68xvSqO77TPnDN5qvBXvEZJ7
zKG/CiRUSXysZYOu8DrweEkfnDkVEezdhuINOpSq9jcedkNxYqnUDswK3K0/Gj1WpFmL24/66PMo
vwj2P9rIVQDLAGo4XCEwZadyCZeiFCJbDjUiQ2OXcJLo/PdLHireISHWAGQim2nTmR9G8MwgBgn+
5ncEUMD9C4VChs+jIjVVZGqm2lLqd5x5unmiTQ+M+yy0DWSDcHm9OQoR80tW8R4ij1tl7jEl8ffz
RqyyNY1I6ipimQArjeg0iIShApBRA8/ZMJwC+ij13nCQOfgPW/mbc/axNRqOxRwcUaGBuGTud6uv
x027GSiEmw8JXushPfWhGEDyCFXkR1NtE2mdcCSZHkZx1v7qRcSmZlfBukg5AKeNZAve5x1VQFWe
KjyCVf8EcKNJponeAdSGmH1TXyGm4m22S7ivYS0O+ZjIZiG710gA1ADK820+eVJ+yedtS7g236H6
m7Y+/2qCJjEXbX6J5D2p3QvzU9SI9u2eqY2W1kLxwpoqRAoqayT8QWqzql750Mb4UC25TaeNQG38
7o3qWiTrgjBZIVYIKfgOsTNBJgTYBVE4cQsF1sEhyJeFIXpPkOgOL+YEt+exBjQ9y5OPbhHCTjj9
TlzKMzIuqX4lQnhiFfPZy7x+2tRIadSrpqzNDtkU0wdTl5j9UJcPSyk4QIeKUx+9a53RTgAG1N/K
eW8lh0ZmuWM4nE59eUS/4gEry7C7wE1S+kXCBK6td9EBYa9wZJlGiQTwBe0wwL+KTSjtPsw/lTSu
dNvaaxm+cSaA0ePeU3CN55sYCbiFx5mqPVcjiXM5u0N5JPS6ofGcR4yrD3OTYf0Jl4RE9zI/P9tG
Aw+eR+hzQig7+5KqX6F95ZEc1S2ZDWsbakwn44MiB1CMd2tJZMdAICa+XsjR5CrOUy6uHrHC8BeW
W5VjikWv9ySeJHlxVCCHG7iZUvuRnKddv9G5x+5HP3Sfb1olco32KRKEgI9DNl6j+O1WBH34nPej
C/SBSt8HRsQW0Ps2x7uNVe0b/+UadpH1ZFpyr3UHoYvrsrWGvKGP6mNDvxmyCGVBQxBB/A8B2Xfx
q8nf6veox28c/aLbrV0W4NMD2CdGBcFAyLeQepBM7VcJfVRUO/ETzJYLApefZAfFJviakW8N40z7
D94gpD22UNf9wDFyBlvG1uRPzIEM5bFEKcAla90dxFzhmliiOt3H0W/gXFVlWjxJpyC/2NmY895v
jv43+0X3Hch7gu6KNaH2BmDezFmHnZ7AQmBUGjMpXi2pPdnWDHlMjEMieyJqAdMeIPc/2A8shV2r
7XascAsCCcSy2qAkdcrXpvid3mr1UlSrAfKSZ0FZmsSBz0cDrX/zUaPaVN8slx0vvYFi1D66o2d2
nIpn7oUrQ4PQTzysmWNyNRCQ+98O6YUDZCicGC4PTu1fW9oyKqt8TXGKUEWy2Y4hRCXWeuazZB8j
b2dgZi6w/41VhnxBrHauecIk4pqQ9/Y8FXdbqy92e5wuyRpVp75t1sUaGIVrH6vLkZnBV7DGhy4E
T1/1fG9v5CAQJvHgd5OJLCRc314Z4IUFERYs2+Ez7L5a5fEPnXbuLaI10kUWPpo5zCI83FV0CVeO
qw7OgVwLzq+ryTudKyfR3egxaozluULwyszEkGCk59EHlqxROqav3EUJ0FBGV2wIAkx4zqLWUgF4
S9jchKRrQHWiGMfsETms8vguADCQzvQe6YaciCtzTYIgBg727w3LwMpu9mSCedGMm+DHKam++Jzi
HbsyLYaDsqmkkwCU+CenJnKOkbM9QCkXHdCfTkEIU9OR6Qaz8oFI3jb/LPJ9sZEROazDXzWC+uXM
edrapvdR3MTfUXeS8jsYR2WspucUfRiMqdVnMd4HNmDBVAtdZzQ8kWpw3GiI0wDzq3dF912yf0VE
X1+5umc7P/92fxD5hBiwJZEpJhQWDx8KdYYqsO9mOa96OBRs5BAV94mXX7om8lUqj1OyYcAzEagR
Af4pGQ81G6HWp0Vo+8Tl/sTGQ8qKF2cgFxuKcCUt+1pwzIP0JybDLPqR23Pzy7ALpUYpKN/avQeI
koYXQt8Xs3FDM6wTpGLu/OikqWe530fZJ/EmqGnGtR6eVJMSBkgVn90tusAecA+kLQEf50H7FORJ
k3NGMHablkeqBoNRtsWk7NrJka7HP1TS7WewMtDqI8vQj2TDLiqonYDXr0Y0RCcUPC/wLiueENjN
9rORX9lmLIJq5fUA4oQmsPTIyQhwDGn92xT+qIrQhOOvea/0k5NvxfAz5lchAkNu1Pe7KbyaqJNb
6elM+7SSF212jwwijDCn3fv5TWK815vJ08FqKuvQ9O+NtDPjm5Oe0tkAGuXNG27AizgEoIQ3urQS
RwAjowNrU1fr8atIsHDtmhFIgpaXP2m4jM27hrpPP1fJJZi5+TZlv4oLxpJDOi3hhjIHOUE/uTmC
uA4KaanRQgWA0RyiAbmNvwra8ywz4R4s+9aZL1H4F8VvA1RCh7wL+JJHpDZgwVhxdf53cMsEkWOy
XPIK8YsH1U/fLmHsOTCeDQLFLuN0ri6zRAYgbSVXU7tIMnVgmmshjheK27R5MZnOw/AkODmxDDnJ
vUHRmGjXQCGufmNNq2rJRQJL/pJArLBRtyWuA/OSai/txBCRfEX9T9KhLr/AAqB1Ym0bMb8ZtQI7
/GdKm77ZK4iewXkrV022TvEp1nS5ufnWy8/HaBqevwSuMB51BNzc/aJlm9BZXLExjuoh43qPpWcy
PosTLL8IVGT2Ks1vQSFZYDgztJeVIw+oI9Rp00LYFjvCDiJnrwmpBc1E0G8bq6aI8qMu3ztMlsW9
56vRlPulDClno28NjF1l1u7+OsMSz7lCulS4ttg7xfa0bphl2gMQU72ilQOxNppWDqcg4Om2l07w
S/DECnq7RheNMhlDIeaW9o+I1oXOANI6d3Ynstol5QvXjNUBaSsILYRRvnyI8lsykhcVFttJPUnR
1alg7jkLBNg8IAjftc2lTI4NYf/FLlwxnXIBjGuwDTNZTtjnSq4WgZHQAYrXQRDk6DYFsqLxhSgJ
fn6USSRO+oAFQqbh8nk1LzKhuXP9lM1l13iw0fqlylGW39OY2SbF5Z4Bgu+C8XUqOPIw6gjqp6sY
6MAGVU+MGFCFKJLpzBMzm15spHADfmTUD7seGSV+FJZb66s3YX6tb62FpF5o5RYML4aKCmhRNHCE
zeGJ28sBYw5R0oC8RRqqmE1lfk3WlwZYoCalq0rnnnfGKN+AXbkckdNWLrNvdRfLdQ83MuaPYNDg
5qhy539gmnyNotFcP8DsNot+vLQ6g/pCFK7pK73aKjE1UhgkogizQvPHhoAUZaFUmWcRFDrzgxhs
wg1dGPW7rfekt+znL35/ATs4XCjs2nI08BxwhNasFQvjrDoXIky67qeQ7339kUu7st2EJFcAYyLv
gx81SWZYOZ250Ji/x/xoBq/QB64CzdNxNNQlLxUkjlyDvSPOqHEpSvLb5F/M/DeoGXeSgyHtugrr
CpIavIVkGLOMuAK+CF4C7gliyIOmX09cFrFHAMt4JcJc7MDEDhOdwm8IMezzO6fdzwhslChePzwk
pksYZ0XbItgOtFWYuvYaUzjIun/+p7CYLxFjKUEzNvg0YiRZ+2zAd/xXqFSirFFXm9BOVhG6Nkd0
nLdL0tzdmoiwAXG6ZQOckG8228YunVF71+hPVIVj+aNvuxU7pUcmTs1v3BAB928McOjPoVcP4jgw
X2L5ICSFZTLAYuYozc++dgunc5A9DMeN510iSQzLHE4uZDUyUjdc1iThLTBHqDv65yZBcnimPCx+
v2tC1oeGFBKZ9jEXbLGjZgzHQnJtpxvIWAGiGlrXTnuJFr890z8uamRD4EarahNuR/LHy3vl7xPn
hFKTj548HIy/ydgLoEFIuWefmoP0wwpfI/27VV9nZHu6C1gQtRszXanfKZudh5Alw+7imQSA0MIO
GV2iDB1ulnbQ+jXhu+jE6XIjxqvWDqj90chj32kt6DKuWy1apyxNEcBrg6QWywmEUR60a1WZMQ2i
eeUY31XlG19F6HBrc77UI91ZyGIn4JzxrUIBxBcN/bCEaGKAYRUE8h8A+pTu5nCLDvV58BCchF5i
QfZ5AzQe3ix2KciBTbDu+9+hvEesH7bpltlrbCEPN66Ik/H+ejEbbyDOJ6bqWl7oBbvykjWbtAlA
LJA2RIYM7gO8rPYY9Y8E4qhvteVQvdrTu0mwoxyRyPKbhRS4rJAeeFrxM7UVwjyeVnq4JUZsOQEe
WLwTtlKpxaoN6414vmxW0agstrY9b3nWvE49qfSTd1cIfwatrf2JskIcaH7FJ/sysDap87kk5CMU
3ExY4iYuP5L+LM5XH+UfcY7ur4SeQk+fvvKbxJxJIcqP5sinB8qLiu9AyYsBI0SLHCKo1h21Eiq4
R23fL1PLWvTKTSPLNxhvVrHV7CvGhBqrQ6CTtXjLR3g/SBDrBQku6WIc/fGOyCQi2T6mlqsLD7eX
OiQ9CvzfWf775HJtwztO0yKSIt52uz7hA4R95uoD5oAvELigzq1bHdX1vLKmi7SScXQtM+tTTf9g
5834nTiBALm+rF9tCuWLg5SioKL9iyIPBkCf66PMlOXUVKtwYkZATlnKd9//Cad81eMhRFypSz+6
8xcV94BIBG5+PlctXhH8tpi0HUVUPE6cmcNLwoaKmXhW3sTUqEWP1GVkaS4/aMuKmhUkcpPxRpUY
UQl0k48nwIsOgUj7U8xr1Dnii2grnHq6SogO6TDUsWUAh9+SjyGbh8JBz9UfJ5zXSY5jn+imHNVy
iml63hecgSEnC1xrvST6RcxgebIZzpwwmJroA/ikXQC91+IZolzjEvVKbm8SwAD7bc/hhK9sx+ul
jBMgdbejsHbXVH+BxQefCqrdZCQVsMD4wEajvur+jrdcevK0hQznzviTgrs4AF4hQK5dNt/+DKzd
EC/EWx+SsyRsI4Rq1ewhSEY/qUNBA7AZy9MMEtC31iIY3lFwSy6XEdSjMKxAGQ8bQRy00VdrCYep
nb01gcgncoAysMbwqjezkM1DHSKMww65Nv183VtXPSfdEH8aedXfBL2hthGEpXkdk49RkCWctQK+
rfHHpIeJb7EYnzzrvLqAHeYepsaE1au5wtNQXK5aBXfxzL8CC0yv/eOy4iGKlk08MdqrLv0rboJ5
cxrBOphQ1ebDnE7zOtg26ru0jNazcRRARpWu/TW3LvyeEAkpZPp0KDJoaSPPA2ELV5dtv0Tih+Cu
z4mCAzP1V379UCVYFg3NJYk7NcatSxegc7H/kpaABu2P2vMxebPiC1+aR6Cfz2WB8MNe3Gv/1Ls+
98BTN76A7enlxsW19z0ky1RVkCblKcq8jAZ+HL4/8g/x923EoREiLYXIYthotV/+Cc8dXjB4T83a
2dF+NIAqB1Ax9TFpl0wi8Zg+lMFs1oNaIY3bNyHynAuwocde7Co2R2mIOtFL6P5Nt1qJcp6Ho7dz
etMwZld3/dmb38JZbUbvOWY/PhkZTj8VJwWv5xsl2kgTEAmxmoFxkOLKT+oA9DbXHj1RUezFSVBb
JCEtU6Qu9vSlDnwSCbZ465HXpGg3KJb0L8oCHOMS6ycpO5Tyn1W8aiLOCLoz+Eiqn7EOyJTh2Q33
TXZp2OtZPkkoqXZG8ppnuH/XEwWA6xqAOpJZR/kcM7ToCa8wUA7v+70qj1V17Yxvmz/4NFPYhoIg
VQToVbOLtAgXmIAXjttpDFncjvwVwjVFD5uTYgne51t/HaQvc3gjyCdGqNzu/f6aagJcJU82nMkn
gD2sCHhA1hNs553VYQjiBmhCjbVdhT5KvAF+rIITiE+UxZMsQpd2ky4tq+KgnNa2LG1E3peBIt/k
uOBXoLDBMwaHvYLZnpSrEY6/ZZiXGa4K99sWKDl3W0SCmHh/YMEmtLYIuqp00UEhcuO5dL8gr4No
6T4tvyA7ENFeSm8178js5EtktTWt91OksIu8kQpn1B++8tlpu6K+QNTr5Q3HjOV8JqnF3y+tppjF
ow8Xmuw6cJ/tKmC79PMe89nk2hBM/vCOmxDgGETuwSZLmhUIIxPjGf9whc2ZnznA3BxBA6vqq2FK
/zTexgwkd6KSyy0g6RK1XzgHraN7jI2FNcis9mIT8mesQruSghI4Y0rmjybSNjieRt2U8SGRt4a0
IulXfpuNDXm9ps32izSUZ1KfHxZS0HSTb3FzqAeCB8VyhMl4IioFcWcbrqy+3TrRTW8QjbUw6Rua
QXiaogDXLFz3chA/i8yRz3Bn9yCgqOJp6sDc6/X2J+uesB4UfMtiHqYEbjFKn1K5SbKQsfm1kV6I
nxrebP+EQ3OIiMic3MFB7+3EC8dE66+WSy3tPLS7SwskCIjfNxi/sDx4lK7r1bOTqJ56BQ7Pi0uP
liMAKDeQCiowsUAG9HkffQth+WlIn6rNxEn8ZwNmg11TqKosBtt6+mU25Wtk34XYNZ9lzsKlHSWD
X6Lhau8jIJYKt9/N5/tIH2GMUgYktl911iHt/8rqRUXtQT4WzxZZnxQJXLi8CWlCvU6wI6MWLKzp
FUg+JIonvBmVD98+3iDmNMJLNqpfuhnfPhEUuk1NYYFj9DniF1x8DTnNpAAi1U/NnzT1d2t6EV9H
bb4N0bGEh0nWTr3WVWxmu3w6JIC+mtCfwjWask2LCYsYYb9xz4VYvNckJ0ncURgjkQPm0Up7J29C
HKdE1MM5O+S4EJ0NjvxGlYZdnDofpjPAE0+udYVZrtySaVoqX5HGWOHsJflZ99+dBvpIhYpOc4iI
dCohDEoLCSmKyCD8tskT45pEmvKSiuuYltvq5qvHKqdyukXiPf574AOu2oG9Il8SEojWzjB/AVqD
8gaQoXPTp0vNOZECi2xLZD0aC/l7sp9sknQ+nDMfwO/bnD5i9WnIrWfU7xrMAQE5wJLToXcikgoA
ghCvCtgzKP/EdxpJ72RPuiM2D4KHMFFvOZ75IlqazYA/cVRkLPPGRo9WtIr56YctfZTOn6nvORUK
6d1HV2GV8mLK3/lkJFHBzhKX9pciPpkl33zLRpOQSbJOlvEqJogBSkZDO48yJwpoC9paxlfRPnVm
lzK8zRKAA3E4HgAXuLiEKJFi2XS+KWwa2gS4GaN9jGnbO/CfBBgoRo/YMzHY2rsa04jKSKN5JEpZ
ITiMZ9kbpdlS4NmAy1jzqeg1lpgEpfxPlKEcR9HB/JBS5IngLKVhJdiR/JMDOsZSj2AkdluZf8W8
pvYvQsbEAU9RrD8ctfbVMv4iGIewvUKy+AGxYEgJ7Us0HEL/GjR3rGgA3kvKMymOlfh72ez8TzLv
hCIFZBFigqsgKZ5+fwzNo9ZdaoCg7Cch03TaNDVjZWt7WiN6dn5tj8hS/weBppuybsZRiTKHkJ9Y
QALInY0zekmx8faNio0Kc1+ONLNF8HxRic6qpIfWaIva+qAddZ7rLSWwSCrnZW6jD0lfifDGEOAB
mWcV/nWUfGwUaMJz49aEKoaD5pDWYNXk25dE5IS8DMlMw2nzW0Z/jvGq1q+yf3f+ptVE8fSOIZKW
VGy6Av5z/D2zeo2DjGNjceuJhP0C4Kh2MY01nWPADxxFDAaN3kuINREfZvz0qmdqO1wSMbv0QjcP
ENWS/yHU61b/ps031XgXfr6ZE0ttv7FmiYWdfTjOHlL4FU5vw4RVa09hcM/LwUOpog5ubJo8OKpz
rPfOS9TgTDqO49WaYjcbBvcOWxf9NWhEm7c0uuZ1RG7GU88Ie1qUjNgvxIUjBsHUtyHe2v9DzUg6
KfGKJqTZ9Jq3L3L9AFhgDlvNGmDYekBiX8gfEZfzdDf2rX2tuKI1VHuiOX6jczFL5/amyu9h82Mn
tI0u0egehmEd9QI5DJamJ9UvoXPlT5GJtqj0BWKThYoAAF+jQTlXidoIZ4k/QJvXXE1bRd0NJJaj
0SUVC7sG95mrcFc/ydgOT/Jwoo2PRZ7npK0RSKzs4aPBs8lFJe5l0AIkWis5P6QpubucZwR8Bj+q
NQKeY8zj3RjNK0GCweKiI4CV9to7SUG1j9nri9JVuTyVJe8OwLr0bbUfs3MHPW3hWmw2sHE+1WAs
Psj/W5pdB4DEocbWMd+naitNm159zTCzxfXCoLCAPmASXm/MTF7zic6LwE3CvIq1sxQqj1m5TZgq
gdnV1nEVtfccyP7cgBY+2uoec7OefJfql8UyUSF95G/NyR7D5q8SYRMviSCU40PWbFEy9eU+lk6E
Yy9qzLTKpkjRqnNaGtQxIAYU37sWOa6mr4xo6+efTecsJifYWKBYQvDb+nxV0pIPToxdBZEDwmuO
mEF6F5gVboeFDfWg+yfxSQTqZ2bti5mASVj/6VhEtdcMn41J/iajl+XQGXPg653CC94HtMo1SrUY
rXcLL2FLRNglSw25hVSepGTZjW8W6hYy2in0+rxDXefXyStdJdlW5TlXWbbO4heIo3fKW9CCQfQq
dygxwoNhNjgyELZY4/e4iYCPWOaRxl6Ak92EpMZKujR4NlDH08SszOUytOEXFtQeUsCXwuZcwOC0
gDvb4QHJntRVOnrjytlnpt8yMmMN0qMC/TtvTlr5MuuPEAmbiiauuzNQoQWRPoh7iwaPQShqVzov
eHVsPeqXqUX1KUrQiNak74yUMBWnD/CW8ltqtxZff7zMQZN9jEhJ+qoA4Dblzu4uMFd3onYXhvHV
yMccP3FLDR/nVfAxVW8qWkchf1J5GHMNha2BdB2ouodbR5uAMo7DtELqHZdbqzgbaMKjNcUUDA2Q
zMQCwt6E+zijifslk8Fq3adjx4QTcZJPFM6jwmr8hxMfJd5cYFu0dh5xB2G10/UXIVyRow/x2ToD
5qP6tY2eToY/EMiuJnbGI9GVm/0xlV+KtesIvkm/anUzTtsouk/De9Z8SPlv3H7lBrcQfMNUby1u
p9hH7nBGTYX7aN9W7wX4NH0M/7ZFRSWxmxphcouZj7nbi+pC8mFQ/9h4WvP2dQZLYnmf9BwC5ytQ
zkW1N/QJdPZBd1aPtknuvuRiD+DABZ5Hn7XpH3ukIuFOBo+P6eTE/JEkv5W9nCNMpCuLcER1E4rt
/9IUZ2m428aysAkcKK5ptrEXLCvlOdH/Otl0bayE3ybyvru1NJbk+Qny1w9/hvGK2HMWH6m1653X
CmMLjQ+gK0+es6pCkmyt/Yi9kY+h2QlwyEAnQWMHS5YWrtBTTOJpRzVQvccoy6f01OQ7sxSMdz+9
ixcR68cEjomBWSGNig2EpsLQ+op5ICTlrYJp7fUfvplZPnUoagIb1Z6KR2KlVOIG26vFUcvW8XyW
tbdSoq995ll8hMgxYJdWCuGIxjI7GMZHkX+m89HSjhgK6+Qj4wgr7SuqG7JX10wMuro2LQRGl77d
jOOltFAuOKukvFOBkKOEYC1vyNz+34oFQcJhn6U7gf+3HE+6sRKNLwntI8uufdhUmBEXJWSQKEk7
c4VYaqC4hEgn6Yz3YMLqzMRETZryUg8ED302NY+d0IkKLpLjazkbrCusEU3cUkj6M5pflIN5CeDb
khLt7jIWVKTsR3MjnHzxQ8N9jNuXKF1/LcTJSXgc+7XUr50eopEUDZTFZXBpkUAx/XxbH8k+0PbC
0U+ZqviL22Zry5tA3Qz6Iq/XmvxFPYbTXiKSsFHtELC7km0aSO4FvArC8kWN/gWoPFY3v8z6LSYl
cUjD41n9bxG8kLsP5BbJMDjcDVHxYlsIUmErmlXzZjXbGIgtoMv1ZhlnnBrpV0EEiQwiDgBVBf+Q
Tcf+X3cADimfybhFp/k2qWtDZUhhZ1h19SNDfkss93iCqO3VHQ0EMBxbBLpIGeCd3JLR9E7jj6tX
G01jENmP3S8jHEJSkF1+2Ci/pTGy3wHA4h4XXDTcVWYQrcCayMg4Rdk310OYvVok/0j/MleS4QDb
iqYqBu9V1jM5Wq+BfCx5iE3IYWvEpfk5gWZYZFwr9RXxVCZvclnEqUrJwVmxxLTW0SKiMe5tVvHZ
1YO/uj8JcQCJEMi1+Zz+XU9ngYHF+adF94LwNM2E8xrY3rJPYwCJwnKN5XM+Zu0tL199g4Cr7/Y/
ks5ruXEk26JfhAh48yp6EvRO0guCcvDe4+t7ZXXErRvdM1PdKhLIPGbvtSsBsDoUiNRNpna1Dnvn
yy5OGtJqaWuRHxQcGGqm8QaHTRBCFzs2ukutlNYcQhiTcPEWK/klExCEfMMRxAfgP8RCMAG8QQNI
hp/C29lU4gQyVEyRZK6dhqXPANeD7TSVXYZKZV+FEInETITXH60iPlo+z+VkHgfwQihPC3OTd64V
AHojBhLeYf8oqOIclauAZb9GbN8ac4/abxnwF+j3WmZjOoMz0c4kg74KSQiMc9yRyXyqn6DEvPRL
PNAliR6JxmBrAS3RTk5tDSUuyBjxrwRt0GGcJlis1YhJpHb9kjHESTNJ0fvipZ8FmJXYdXNANohD
NeWzajEFrNr2z8dkTbFEbHGDYhmlA65bsU3N/KvGpxM4p0HZjEt96fjY5XO0Q83Ctx6/3zL/ezrD
pP/RhVajsslA//HYgaGSnHco53p51ztb6NMRSU4pomrnp7f+xM9gwrTwSn9W1+c6Z8y48CgRb+Uc
zWP+LfrOFmhYd4uYVUrqC46yXLj402ERqSOsHIdXTluN+nmQ7hMwZ0t7jMnW989oFG15r2nCSc1I
xN+FIuVipZPlnLuDcm/aR+I8awfx6TWXD763KcK9xfBwVoGQ26Bge2vyn5jre6ovpb7QtV8r+8s0
8Axk9iyb5jMq707ypTo3+S1Y+O2ZxIbZuNRmcf4hs1UQOkcTXYM1ZFRbOabVZ9vuNeA14c4SIbZL
3HVedu+YDSgVWdw8RuRQsumWZr510gyMGJs+AKo5R7Q8B/zCKYuVZfIXLTMpZv5Bs9WpCbRmZXyz
coVZg8YQGpAwjJsLXgTrmxEQ01xUOeQFmHvLvtXpJem/w/GUqz99qG6a+tJUGitlcECE8OjWK+nd
KTvUbGoTbr2JFUGh3OSrif4h3fy7OtmM+VdBvkrNp4HecFgDkuaRPgA506qrnbsd7UPlFEuAN0Cy
GCOLPkVtv3UMG+NTsF+aflV3xyY5y4DAcldmBMowy54bWD8in5keZ6WXCfiyQfHFS5muuK+j7tCN
7lSjt00gHPNKMTeTwWAdOAJMajCEFeElMP44FGCmWPqaCBvP/+U0QFD3OyHSGBjqUqh42CH1346a
eWJ62LN4jNUPaAMGa8i6prLrd3G8bacN5oJZ+JfUiIiencdK63uoNwrLOnzw/aJAnqc/E/7B+mkM
v6R0p3JY9CAGh2vHBKWUqWZBLejIbp3sR/JOhbGsJ+RILL9c4XVVMe2Um07ivrY4sw//ZFTSjenR
LCthby7bZKf6G1t6qAY5MSusGpsY15eBmqPlBUrOQP60FsW8gNKep/CYMwKmSRAMD3ymwgnQy8D6
XHK0MjccgYqukEcuIE5k3bPH6l5nO0txQcVVxd4qzu0bTEK0COBhiptaX9j6F1jOLfTm8yhdcoei
k2r6A/GtI/eL3BKQQ+3Iohra3XtLxZiXt7p+H6nn64tVXRwuUU1dww5MGdLFaHTEoKqULoZ6Jx/I
ag9hUM3S4aPTObCmb9b8AtrdoJZBnm93NU64LfR2c8P4u+8+SFiY4VLIGPUxmMAdSEuolWfn6o34
C9bkusOVO1ven63vJ/TRRY+4jxNLDoa3oDiqBCdriBOou9Z6tHPakzO4sDVHFu/w25lmxt0z9jnv
6oNNI6+SMdGFR5NpfZE1yIeemraR8m2qH4QDe6pW6iJdYHsWmgX/IKF1iISogP4iXqbZCjq68M1o
w9NizBqDoJghicmZOsM67neTuSZX3sxOSrmPkGpJJ5MOrkBs/jCMT2W8pNImc3YG/K6aAalSL6Wg
hAZlA9hA84clsDlQEs4y81PhFLC8D7EvA9eLOtXK3sP+CKTjTUv3U7mNMZUkaHdovRe9drZf/z7A
8YqldkH+X+TtZefady9IL1wxkrdHWp0pyPuQMmcr0TLp8VX4mSNeHBkrZ+09FecVInWpwSLzSnAy
9kvLwKO384MfQZyrIAPk2wwPpKO9+7W8Qs/tbOsGZRTsc8eaFYs2PQb1paiFW8jctlg5RvWpe9+1
/YtsZt4gCLSQe4tTRW+OrEHsiLZ2To0MvQqMrTYwTcexrABEJIXJQ3G8HTQW5ZeGF8Z0U/tRPIcE
eqqFY4j+Qgaxx7cdwNIJyCNpEbB4PJaDDi0Dw0nG31quPWyD4ae3S6bTOGjoWbGYsVSpYHIKC3VK
tPFhIhkesVC9jHmqvBXaH1xJ/Ls1KgS2G6F69ZWdTsNtGyeTcCuh50MoAx2XnzcPwBoQ7DQjG1kx
tykDh4zxWMvcrOjJJwNHaC79dJPjdrNdcYzWzkJZsp55b8Zn1G5s2qPhBisykUDaG6yVNNYA08jx
uKd+SZm/ofVPKpD1ZxYNM84X2XIL0h7mKI8768MTjToEKNZPCwcasgxXdqdd1PCR4Q+ysN2xZQxP
UPvG8FC0y9p+oKFBds/riKXVGS9KeIMu7TA3VQPvUKgvEdbCCdRSqsASaBmWAn9Kh7PUHuT4gV51
HjBnBjMV75CVhuapngVLLOMGBnMy3L2138yZ1AXLZm3rh4C2e63biyg+UrOnIDdaxMYyShhxS3TQ
NR08dFwRegs8EYcr4mjDDpAIg338YGmmhSAdqMbsJzJ07qg2OenGM8l5lSzkwPExSW4IKWD6qiBA
PaAElhuIxUXMGh4qFUUyMOF/eqGAVzo+tM2SiRVdXppgJlj63mPQgPIexnYNBipG0dRXa2uv53tr
fqc/tN+mBSHr1BMWZhnic1ZdzCx4C1RDo1jPt11ws5G8S86890hV+kRkGM0YSIZn0cujKVMZzKqH
ymBU/miQPvhrlnbF4IoqHyeqxNvGG8/DOXVbadyBqeVh1GDqwU8zrPXjk6hAuI5yjzj7lHSrXBC2
oBI59yRdCvdfcemJc/Y33Bpfv3wSk3NjMsSrAzIbru0/YB9yXaC2LCIt5DM52e/AlIcTvAWsrL5h
zzIs/jlge5nAZ5Ob0dAaogzeqKPfaCWXcPNonnkmO4fYuXUXn1mZPDX44DTPiBjhRfjGM+cNCabv
OCJYT/gcoHzihvPm+bAfg21S0T2LkSwkpe5I6n3WrbQBMBLsEKJqQM/jrcddrbQr/tgQafr0OUZ7
O9khQffAHNhrG6GTecE5MqsbNm6uj0YeIniqbUMAxAYhlQcWGczjZfUQ1Ux62YmQO0/xBkmZPwAT
4gSVf09xP84b5DBiPIlEpY9XU/qeAbxz6l04boUBWSkXwsys2ruiPocagc2w/BF3grDhca3uNf5c
As4p0mXiK0vaha1j0aehHhjprFjtc1Sp3ZksjmIkADeaTT67SAGmYBkhGZwXiOb/l0YrlER8ewOE
UUDqxUJ64FLuqtV0gxTpozLNhmulgyvx92HzNTirTjhm2T/6X1m6VIqjmW4Jh8Eiid8UifptKuZi
8OKlc4kaX93HybNnqQmoQFVWCrmZNHv0igYoKiHmH5Vba7wLL1b0maP6tqez6Oas8CDNo5nS7X1k
Vj6hIA+/3EzK2vbuwyNj6CodJe9alTvLcWVjFUXYnIFjNiOCi0si1NwBM5jo+QAswOZ/0L5D52Sy
aI6tj2gVrCAdTuFPKXG05eZskP4SmH75umzBOSIMrgvce84lk3d6T3YgXRy43YM8bhx5LgOFGIXW
T9m3zdeej6GhLq2rE9jDfDyXZPkM+jFK9jISW/2E+CUpmzcmAeL6jbQNL29ZfpJPw1cdszDwCaES
eLGAp7VfCF9lXr9SYgdVin5OTXBoOQIDpr0lhaGfrxoaWKGflI41Qg/pKv6ALSSBVF6N9tMnyjTE
eqmmSFigIsZrBOhthbZxXBvxUlIfOqMAQlDE4KV0LaRkNEIWPsdgQ57cW0MTiPKsC7nLuqceQIT3
jlG+0uC4Dg4WCGx7CnI3AIPME7uEG8o+mnNIeUSHx/HM5hBlMCnABWKSxH2eYqcMxxWrMa5SJjir
NlyTG6xVZ+zNAx29XX3B4RNKePs6iVqlY01qXISOeXC+RYvdb0r4HfWn3vaLDLvmF2+Jd+7aXZfu
Fe0ubMNMbP14Zw5bVQf/PCd3ZWp+9fK9Nb981A45YlulhsDM6MMol6O+MMz3kWUq6LtAXYm2LTQu
wr2kl3PJ31fOgfX2qkZ5zFoHTIGokxX73CvvDO8ttAE+ND6WwByh5SM3ln32W/Z3CqLkSqUbNXBP
ha43DP8a5RJ6j/R3io5fJBH3S3Sb2fSbd7Q1Qs66iwhvyDYRn5dMHBVjN63dFumsdnCBySyrt4Cp
IEIyicjt08SlzRqQqM3uQXfMzM5Mj7BGYgCaaHbk7EhGyTLhIR3qi+ztofsJTReMNepofluIeGXJ
BJYsDh41vgpRymkqr9he0KEYQxeYZQwU7ayUn5n00Tg3HMwGgwf1mgUfNdBW84bOoBU3cIizHH30
VrdJebjL8aYVowETNW1zTspthnQGbLFOVT1+5TUiVGfOfsn/7clbsUA5oucR0nAQcRQ9Fv8VMaND
xJHDjhqKFvtxeFp+eBD1hhx/sfCH/YFqtd8w5F+Q8TAy02rdVFuVTJhVis7vOtjqBVJZtF3Jmu2P
Y+yBS7415Vb4Fdlei4k2Lb55rkBwKBHQYu2hVZumFdxkI1l2KT8QGSN/1dyGPqtuEv9lCvyIv6dY
5/8gthst+ZGbAjBnz1b2nikCq8kiwLo1KlDdm+Wr7NBYxnEf+wyRozyfqXTkJgzh3hEALlRcy3hD
q+ChWqShD0+ydlAbXrcMyqdrA4FgdBEYe2GYjutP8ZjHC3572S9ofmAjqzlLDJCLzI+rIxh3MdzU
wgsBBXSxjXZygODmVAEaAgdIVmKzEGm/anNJexodVtiIloLNvHDD7GBYR4yLRMXefbZy1DOzrqTl
kvD8WjQr0K+r8CFph8ZDm9izVv/Uk1Xms5wKMUIReA2iQdKRIjGRU9zRZOfC0KvMfjo4SKrLSE4L
74FxyeO1qW5L6VrnaCu2BkoXyJH21k4R+mgL5sq4FTkz6mhXdL8j9W8aHZIOJXhGO2q9qphDutwM
xASRViY6LE15VWkGRuYj4eqzCNHqWJhC29LDEXuJ96jM8qUq7DqJw96gB2Pt0uOMjHaVCVKqqPgQ
53nv3yrDPtRS9NdW5SfJJdxVfqbPDUk5TZNwHVErppn8p+nOKUinRyoDoKoUIA3M89UI/Vgg7Rou
4qrYEPd8UKz1qOdf/fTZkyZp8+VqA7lcvnQwYclPufmsU/BoQbeymecEpb/LYdxHabqvqCRDuWWl
qtzRi89aXPxgYvqLjZIU7CrSQvxvWUzuBibLEvqFN7l9oHKZYgMp9bXDMqXteOCqmENzXNJaL9H/
z9RQ2++DoT10cnuwHGXlF/alV1OZhUvL+bso0AZqgYRuBkNoF1+CYVpJig5u1FnJMeWmNBxVdpFI
MuzcgUxkLbvGXA70WYK12XPWVHLzY+sRqwbrbDlit0MvkZB/jvDNQTc2pvnGCvGLAvlDZh4wdTKL
S6lCih1h0ZkD8MVhEeXQZKxxlU/oXMie9WykV6AlPb9aFRMbYFZRjfrFYSx1/VpJyRzUxm0vS/sk
yNyiCwkOm9YJMsEW4YPic2+yRRjTnuw1h5cK6Y+aLttCW7X0nCWA11CnN87j05Ta987B6tGZxqmY
+n0QFSvDB+yLHtlKlPlQiticgoZuQmuYIHyU9ma41VOeCCqsFN8bLZiTvie4TwZ/OPiYgqBtugYM
ATkuF40FUxTuo1hj5JFyrh0wbGSUEU+8jHmNwqB0ex4NChMAeiqZluUqyi2MZ2CJQNvDLV52NiAt
1heTQnK9EAFVZNEo3JQKnm+7cxX9JclfE0CVQpw9P4oFwMYigqCGp1Wz9GRi6lFR6FyAMZUSS1uQ
jh/ejyhLEmQrBnv94RQFTMtZLUWoDQODNgllYGyzKDdY+0FtZG+hMzfWo4OTvBf0VaND50zQxnCQ
GvQPBENOJnQa0FoNRmeDgarJmnic0Ik1MJ/TeB61dDgDeFfW6kWqz1SyKWxwYSN3tkq54bwctEsl
6WAKUsIegYL49+h0WIXz4VHst0W7CGLlzcBwxQnsy/TGdJrhtPSm3Zh8lFO95AddELO5SAzkdROF
bvejN8yUGJNER9tyvXCX4fpgmEqlPEeapNXs1jk/LPwKg+hGg1tgrC2FDDA2l8TWUxF+dtOFojuN
HwUe35YMstBCZMdsAhlaKPVzP0hXNekONp9IgtcjIQPgzWNQ5sl2hMfOQogwbnQAbn66qNF26gxC
pFS+M1FsORbFxzsJrg1RCBIMfAt1taXzsaGdFz9cSEOb5JwP2rMjw6gX8kv+gYVJqRLRhwpJS0La
IIsxEk1GH8k7do+RmqqFtzdiv+a67vK530sLNURv6w3LDAnehFfAytZFwPqxZrxGU4kwu0CiEI5U
JaCBVPTsmQIwFRNlCgSqE5Uaj1KFXAu9AAQBNA8dn7merTWgXoUXu3qlLNJqpNuggWMwuCjNa1Ww
Bwt/c8DHJjMMlSdc0L2MJp1PrHNzEQHp0EfXfIAc7uALq/ESNnTGdCKKxdgNmWlOcoaD1KFAu25B
sbMgGAfUy+ivmj89fdlYiQWdolaZB7OsFBUr+3sleVYdyFltB8PrBrm+phMGCESJmH1LIZNiRuRK
zyXGRLuoKQ0tdGDDWC98cHvNq0l3FgC0gXlXzW5O5tbO+Vk1QCSabK37Tn6zowZlRTTDjIWrKedN
aSpUtJ+d8hX4sERTPuZzb5NiSitZL9QBW8hEOECv7pLqvTFxhbFG6Juv3nt2w8EJ7olzLLRHru7r
8F0pP4BW2NVdSvY8/BrtpTJQpRg0LIz5kSYUKvVgDWaA/qOhJRj4+3xYtrXOlYGEYvC2TuexnvrR
ezDA/W+LaE1MUMVMRI4eCfdMYfEA4ac8Z3wpaXwaSjb66iuzmT0kyr2IwLvCHMFqMY8gKXgZZoOc
UAJkGzkU8UH+FlQLlpmGuVcgSo0WsOORW/SeFYj6Qr67r6k/WeZniho6mbyFMH84eoiu5MuAqPIX
qLe2VSBbMHMLGMZCTGpwOYbhK6yZ2hMJRbRB9te3iCdN1A7KR43RoAAcovwq8Z/NVKr4zJCBRjRz
Nzn9wqXAFUA65FmKj0oF0+sjRFUtTHjqJYzArmPeU6p8HquA2dK3zYQjtHx1+t0cbnwSPV4QVsag
5WKJQK5wlhnbQT77xS0lSBf4UbQjAlYxyRHiDWTrTeJRvhkZD8nBKmUzG5+U+NhB1Hpr1XdZof2X
lgELwYTvCPiFRR+n4VAr65WBnm3UZmnozWw2AQ1VaFDCj5YJEZEKOGIYSGU+CxyVDdsCw37nP0Lo
h/XJfKWcMkNO1WKvNB76f1LsBK0fJnONG7u1g6Xmm7uMftewinnAKM6DZBsnNXsliJHDp9cJNGDy
1rAHVhkq0BQiGCYUkYU2v/yRJAIvXw95uY6rucgPoRGx2LgjqzgyqpJiwlQOOjFstBnpmrw3qNEg
lt+slP6h35NzMyKh7Jf5Fp/jlC5hM4uKXb3zO6V8UY4nM3L98CKB10PT3u5k3Iu4evR8kztw++5J
9TOBe5XAfraMKQzlJh7ytPissKX4/Mi5M/BLIlkXggj7cCJkQ6ZOCV1ulE7rCHUQugqV7imRQemH
KNT1uxaVc6076V6+1JSLpN8l0iU19Uvxbmb6pfgfrMonM/t39NQBTnCTsh0pVIHuqRlehfGRVYfW
8uEfGQRt0B7+apwg+TnMiHr7U4ODTiKpeC2z9Fe27qr1VQ871TsWwGesXYYQRtGYLv4mVbEc1Ucc
u1K0Kfl8a3+hhfbS1NBEKH8dw2/vCesMKGzl7fgsQ9tlmsDajmVMs5MdlygefPe1vauwW6bXUlyz
4Uun7xu1m1J8pCki2z/+zM7o5vqVN2Sc3nOu2Wz87hHypeUnoN8kvqIwnOBiygfdrgnoJi1Z3VjD
vaYOSEk/rDV9b7NIYebfKJyIHzLXT4SzvXJOcsuMau+VF7P9zsp1OdgYfOlbQkx8hMZnE9c+m6my
uKuBxRtzz/LnOIKD6q9GcxEVgiKjxV3m2DeVUxanczNwVeXSGdeGGUoCt/jSmaSbbe2l6h+i7qJS
vI+7qKSXO5CQzu8t7U0P2mI6BcxHPPWq2R9VocwM7tQkPmJoY5/oyOwCjxWnV3Udg+80fSnpmp1m
q19S9N0068Z0VJsNDjxN3cmkhSjRzpNHTLWrsn2GMmJHN4lPdr61vEvA4A2qXe/tKlaV3aEol3oN
fGHbGhetRWQp3yfz1qNfULIDFPSKltFWGN7UxxzDDh+8pzybbFsX+0T5CKeDPFx1DoI2vPPIKBwD
+J9L51d1DFeZELNxY4o/jkYvWmdfHWtdK74xNAHDHvp/UvdgLK+M+zBicfpWgEWgJPM112RZh3mR
JYqP4ZDZZZ/fCuVGvBAC2KMZYUHCdzidJLCQYmlxM+1NwzBIdxO8vtGycFhXGC677bF9T9nI9zh+
6GyF3pW6MV55xpG/qOKT7NxMRrG2wYgy40RHmpCcjOpumYeggjl0DspdGqDi3wwTksg1cD07OAXI
F4mMcLRjZNhzT6YKX3HJsRa3UP0O0PL7/mwmX4AdEr7RvEWXR5bLUFBrcXp2V4Kwi+w3ga9Z/sRc
f+k+8MNFi2LBDqy54j08fd1VaFCWJZYl5yVVX6P/mqKnaeNNlVwnPdEdzFdUIAFs44qzNNd+Cu4a
Gw/WgJqmztHy9NEiZLuV+y9jIB+aUo80HLSdeXIYA3Lq6UBj1g+B8oqDR949TfNejCxgFlW2wAzk
jbumc9XkU2c7nx394GLwzyBlm4GC2u717iZzr0TfHI61MVd9PAmzkLUUGL3mWOh7Biw1k2IMhMhM
ESS8UhSUtndxWKDV3iVSqJ/gbqhX1fuR+QLyO09EmV70li/0r2BWhoiRr15DpAvmtt3qCMt9ntqT
Pex876XX20JhPpZ/jv53I6+MnvF3se+HQ0RcTLeJoiM8Yxp4u1+TUYe5mgM+/hVvU3uq272vumr1
To8tQ/SMoqcEf5MySte+u/YRyasS1SRrDWeX5GyIN6H64FlNiu+62iDLG2wyR9O3HAkSwRI4SUg1
ZnjyCDHbKGDtlHOJczLlLO5gQ4KzhdQ+M+E8p9DDGIXOKQsL259Fts2s6le8YGJ4UDTMCveRscuU
FUdbqz8KMgDQLxrpX8UaPyRjkg5whhIFtA4/WaFsCUP2pY1sMu1CkcppYvfbuvvAB9FMzLi2nuIy
PHRwVUf+u8qMmwr4re6xCvNrGvR5G6UzOmoyVTd2S+Co9quLQAVqmh5tXwy/VraFyp4T1bLOdnYx
GCwU2yC6iTaNH7arvuhSfXjuNmNYURh1KEatirwMD/WVmyW/Go6kjvFviLHQCG/9+E57l1P+RKco
PRPUlnnLshSmh9Rnq+3a8VVPfluF9b78MejfhfFd5n8lgv5spvSkCm6D/seMhxkGV9EfttKPyDxM
6cO66qqrT7hgNVWIxDA/uGBYZYz+qckIN/GSkiWVbDx7mzYbrwZltlII9LGAV62GiWz4SxNfbZth
93vgHJJHRe4CVEUZxh0SOyr57C9xri1K3+KbW5Q/fO9fcjg4gGoEYxaS8algKhKyTHT5cU1zCdSA
EEqTN47C7o2XJiifvAOJdpQwZuWPkbleslaN9ZgRjnoLfdeCCU2NUm0r/qIkS3dx17HG1nuuY+qP
Ctw4Ilyy0SGT8e2UOBLY0LCPemODB31DJSUoXPEXkXWLGBBxTowWypWNQb4k6rSmAPYhbbQRFwUH
Y+IXrFFqLgRemREpfGi9r/ViXOhjhB7E+ezS6emY6qOQK4ZMLCvV6WV7nWAdnm0uARWFc5tmh5Ff
yaF5xEzdQkvfdxq20d4GGxRta03jlc0Rc3x7lUEFMW6MGEacM6Sb1C535kBtUOSuh4o+tdkS28D0
JETfSAEGUJV5Up1Myzu5RZu6rWEJN9YikDMD/Y55iiwd5Rz5VvxS6PciSAFNqKrrJF5rab0bes3t
pRgP3dtke8tpLJYSQ0rHikAYoqIMIIQE74NHi2JhBkRbgKN1ZRjNKu0IoagK4qsNZV50Fwhk68kK
Dornn2u7PTcDBA5npOV2m/TqA5XuXo0zHTqKoyYAJBDLi5bStC2GbRl+yigG0pG6Fr5Tq66yMNmn
RLKXGdoUA+EwoW5md/Q46xWadbm7YhAorOPoD+uU0V4TABFBajWy1NFgAEXNS87PQr4b4oKJSY3L
YvWtZIkoqbe4GuGAjc84ynDuTG6LhkMZME02rjPdw8SfTxnRSDmJPOR5xfo4k4sGVfK4qeOvDlcY
I5uYTAmsfmu+ymWeYFTxhDUu//aBIdOOFthX4j+DYQiZoFCtVOR1/irmX5TmhNTS6I5A1DESz3UV
YRfgeqkblw75ZSaRXwatoUExViB0tFRcy8gqavJmuhIov7Ugm5nziC+aWaxK3egNoCe8cmKHSwBR
03dXWcL+1yacO7XZXzC5delFqqZVHpJU1vqupoxbu26v+BOnfHCRZ7pyMvJCKccsa840wCudlDqc
NbhGIUUM5NTDT8iji0y2X2lLz2Tsr1LzO9jhureMO3hdwx4vqp/susJf6+RoNRh7m0RzS726SWX0
KyXEXZlC3lv3rnO3huJV9sT0mv1XVGfXQuHZoS7F5t/b7amXhkOvKIfMnA5BjMSYU7IJiNljE+aY
wiasjd81fKeWZCOhwZcXCB8yUpCSMnnVVcEhwtpiIJKBgsa+OpDBBlp0JHOdc1GgiZUGS3JYy1YW
vjclq6M9oLMXE4KFIqWfJL1i7p/3YXwbA/kv0TTAX3F3qJ2/Qemvna2fc92ARNvNTX1a9yR/Z0Y/
d+ThiMMMVYQMbUzTEeJRXnT80GlnsFNABZ0jATXCeO7xTPemBH7W+kDxgJMnfWmeC1yG7ZYhJDA6
ZMzaIbpJgVciPdWwvBJqAxNac1O/vLYO5rNUV9/zMe526hHqPrdpmb/7/VRho/4epPFn6AlGQaC4
KcHOuVyZDlN5h/Fh0rZvVSnKDUQ6SU44Wxnboet5090KU7IbxvBMACLCJkl/y0n1DRoccT0naFYS
sKuxb1Ww5RBJs4JDc9WrdUT1MpsKVjW6UW2L6F0jpMpBWA94gLyWcG2rwVqfvK1mV5tqhNwLbQXJ
Z1NEO5WWtk1QfaE/SW3W7Xa6nQKDdKMeWp++NqFTOPK+I23K03DfwSApWI+gruITWtl1uMn7aD4V
OO2b6iyPGMejAPCJP8NZsrG03jV9WPmyNPcC8yMEypV46Szsec/IvpX7elWZLZGZOITrji4sckMa
tjHMt2B1LgoB7jz8i8nCkqwryFBvpd6uxxbrUytvleg5dDzcSqVcpnb4kIOanA9a7Sg4yoryXSLS
zXa256EsBCJcDosyaTdCCsBYvuVDY+5I9hoA+SF+mT7LdZ19R1Sd/KLaduH0PZGQwDt+cnRzM7Tc
lQLBZnJD68U86zrsSnjjUcMo6bSvJb5vY3L1QN4ZvrprLegeIXR9CgSL7b4effbQrhIYSykylWCk
xjYh/fRuW0SHMgq3PcjJQUFyCxoB66BXjPuBYWNgNGttbJeSD63JyFcRhIC0cQ50NfizNr5UHsTf
doBSuyIiRbhnxREejNY7Nuzkq2FaJLbEkG/Y1FGNRqjZTqwAbaaeJSh8IuOXQJWIIlXMWQNqP/GV
k1oB1jkG+TYJlp52ID6Z/x/oG/gPXXtSc9po5izNgSzQCuxRGH4XA/o8cOej81Nrz0q0kekrl1aW
917Id8s4461RgtsQKgyBAVp4bsX8uyq/QsZRftwxZGewZX40lTlPGB6Mp4BzLIA1WSrSzILU4QQK
nFUWmJCysAHLCg4K54R/tnW2PQe7H3622knA6w2PGYq81XF5ddlDTDZ95+LQL2igNYb61DXiB9KZ
jJYkr9YV+DPr5XPYNszO2bDTYActOYewTLTw3OAeoypqRvTte9Kz8ORTB7kBwRN+yXi/BEEcL2vp
k38J2QvBw85uBRdPgd/WIma3mTlcknrtICZ30/FslYtWXk+0s1S+DQnbevWIlTVfR51sJe+o+K9K
/1M15OU3S3+V+tXU6F2h98ood7WrGv7wvKc+xOvPFKylbz1huuE7mmo0Y+4yFCS5fQ6UsAzCOYj+
dmBaxmzeXCIbxwQjsyKO48OAyssIoI8zKMgwMEgWaSxtQe4fL7gjvZktXEL8KA0UjsaCto41uydV
d0reI5MJ0h9/EEZAjsQ4dqveO9CRKteYvZeSW87s2O4whIT44nqQzbXwR7/XhI2qFEhc1qWYtTEV
NqYvDRBmwUSNyB6dGB/J/rRixGjsi1IfiZNXzb6iYOBYjudBbi4Sgngq1nOmlJBR7Sy806CxkIud
dTi2mPHQhPPhoislcYG3iH3O0GQrw0uWUSOcs9XSZH5td/QL4wbpB4loLIjJ5ohx8GreO6hlUh9A
wmZAiv0t2OSBCbsXaWiRmplvEqCB7d259PZvkHIpymzDIO/ojJINf2DpdOfjj5Yh4raW+Kx8rSRn
Sb17UcqO4pVGv7L6rrQ0FCdv2JCt6ywjjgrbPET2Z2EAB/K/9fFkp0d8J6wQKeSnAipx+CXQbiqW
tnY/tKeMHczI+upfv00nZ6cffvjWK48M2N9Et9TBQUjKR+bj+n6njErtH19+mio8kXvMUa1c244t
TIOn30xpkZCa9w/Tci2+hsCrd6b0kzTECT+C+DzRNhOUMWl33g7b3gXSOZxuPmxqBiiJ+opZOvjT
u59jf4VTzVafk2YWmcaMC5WZOZtn6Z0wKMTo1yDF3SRBCXkfWMraCPt4HZ1Xm8vLKVbwcN0qdDJV
8juQztIpHLrhn5EaLP5YfY8SRs6ZpBNUxYy0SG7o4BsUL4b5GSX8aJMPRJM8K4ay7W9sQbhH2sE6
E7sLYvp52CRzdnjL3HQuY5OsxKPUBuVCMMga5T+OzmM7blyLov/y5lyLIAmGqStKKuXsCZcl2Qxg
BgOIr3+bPejktq1yqQjccM4+h4xaYxu96bg7ywwNo4HwJWbyYCGhKtSnCGO9g/XyA1MlzDI5Nh7s
f15zSDrvKnFIHUTPa0KuVDHtV5le50yb0iW4Mao7hOxTOwegGTmoYcJIMliOJVfwAhE3KA1JIPyY
3mz416J3b5dseTRs4yrJw4L5uSbB0+Tqip6Z9CKynOaYlfVzVnJe2uCuCLqzQL7hpKjmKTEikR9j
tz7yqskcb47tQK289KemDA82rhC+iM+ugHXSG4LDId/Fp3WRd9mAV6vN2YBsAghWMtlrBtUiVgj1
GPsuqD8oD/ZdVh7G/lnmilRGUu1yNDfFMbds+bArpxKFHQLfigbadR1og+ro8UcoDU+4n970zX0R
Nxcs0CBHeucY2uSNX7pA9yRUFM9puLMuqgAPLogHEatXsK+JuYIUIgOocIAQaoBM1kMPbDiAkUdW
LIzahVUbFpyuOsAt2mm4YHIbPY/9vqXEoTbLx4shAaZslruxsIcalUdTQr7L2P7PYr+M62FZ0muH
CRDaXAFcauDrmSU6FyA8ZTWd4jUC6smK3XfvJ2ZpNq0PyW4gvyRIg4MTr4c1IV+dLjsEUkmDc5Dd
cl4XbC8oMsakOM6gI12krkXkIV6yuHBuwxDlOrvvFtRbNsannkkQI4s1fi1FeV338Zm+ZHLbfTQR
/eZEH1one5fBJHU6fxFUwcekPBurr/OY/M+ddS4hDV1IWaVYPq7MQBLAPy61ZEZw+t+FSVCA4mTZ
LMr/HPXudkydlNkv+GJVxH4Io2JSYIebv3qYNN09ZNqYHZwf7tptRa0mhMXsd4loy9VH1BNQ/Ltg
ub/iFI2m+2B6D9kStemVDp+U/A6c3zM9v3KpZsTjoJ5LvLuY82+kUEf/Mc9us1axJbQzr0nfddJ5
KcrhivlMe1AkUTe6uN1aw66z+wS/jiEkpX3yAcrMx6q8n0EqVMWnZ14G8RVVt/78VzZnU7y7zrH0
X2ISPJuTch+G4buOr7ax+9ouVy6dnO9cymUPwjwVbynE4P5RTupQk6wi+m/FzqwYEdzFfyZx2UxH
Gbh0FKBu/NUsKMKfEjYaEpVhGmySk2w3Tu0hiQhd/8x9uVsY5Sl2c4v8djdvJgamY1BP14WDb66g
oHxL3FftiB3/AHgPK0KeggTNErYE+dg3eBDrm1CQvYA6jjYwhD5JSRIKHIKuJryIpPCBCGO2YNuX
qWvME9HKejKhwdgm3ueiQH/uz+SsP/vJw1rC2Ke4HIF940BkA4EUyw3rn4nduPD11cgR6ijJar44
VmwjZ7xGzp0WaPyW8TobSGEpYRtkGQNcuPuwIlvIGIM37gf8e4FhHRa+NtyHOpnYv+uTaOzJJP5h
MS7aVHPsOv3s+L9TjumIwSuY8iJZdn5Sov7Sp6T3j3OY7v20OIox2M8qPs5djyb7t7/SlsDFSZI7
XbymXv7LJg9VGyHVj6B8muOA98CNUw5VH99D9T1OGN4UL59VntHUgaDVg4UwH2Kpq/tWBQ+Mht21
4g3fSg3sHmTsLQnBKaiIe2SkbHLBTcKqJ5uExrpB51Ln66lOGdpnnw1ypxJZRRa8e2iFUVn1pJ/Z
vj2vYwIeRR6Mgs+E2qKw5DuuhsB2xPeYXbuebDMSNcjprT1EWw2GdTZXLWv4hONxdplMj6hQ/hkq
0IXUo+08KeFWG3a/+N+2Nfswr9zCbyMboiZmzSLtQa/pznSa2D+MlLy4EbPFRMZkxda5QNHi3XgV
jzLltbPLPX6Aq45W9KSKt65E/YaRg/JudG7mGZzQT8eGrPUw3tT/vJHSW3zaaSI8KdujNNsGqt1x
HqJfAR24NUTXOcW5i+yBO4tcoMsItzskabTLpsuwxDexxmLhTaeC4Iy1Bh0adILlBnuY6jKrnCSo
aeYSsPcg5z6RgtRMneXqXbeiufUifV/wwumIh5JeL5L6oQqCP2vd33ZAway4DwRsmIhH45fX44vY
LnpZOUc7cc1oRiWDuauW6dRN5CpV4i5L8ud+Fm+b88gvEDl6ZXETVzwUbocthIh67257AkTpnefV
/SG/+zZtM3Bm8XlwVx60EcZXCGatuAsF1Lu2v15s+GCD2zTJv6xqn1MGU7Wj35nXMXluIfGPICXS
6QdkYz7q56oNUFAAnOOrOmL93gaD0zjdqQS+UrnxAoa7jPjq6jWZgGwl6Jar1zopDxG2KFWat6nV
YE6oVpaPCmiLdoKramVHjiIKWRXmQrUe20zfe3mHSL3SNzxAl1mE6EwCzjQkyVJ8CoQYm83AGT7d
iN2VXCDd2hvRqSsGqSiwEK0nw0MR0mtKbrB1GG4HGtGiJMsurD7mYECckfk/Ou6PMsveg0y+pWJ5
StnFJe4LAQBPFW/S6oDaSpin/SpOXsi5EtM8EvD6vaBpGAOmZFV4I1d8YKU6uQOvuh3upNg+B5Sd
jXhpE8QwYn1NHOJcjEfb1BXVe2TLUxxQGYfBvyVrr9yqP4qlOA5L+mTa6I0v+6yC7M5HEZX1iAUX
tJtOBauuptgPw+U+SbDpTZTybLweh0Jz6qD6zTAcDh3kRaTcuf+da5LDBnKDIufSVfEx7h5h+O9j
8iAUD1vJnlP3+hJBxaJT37Zm3VOGenxli+ZPPV7iJ9+aB1tiFcPO5wyoyDe8aU6YPAIihvFlBeyE
FeXMDSe84rad7QdSOOrz9ZZPPtrEDxe7c8V4k7XlYSVFfpI0czZ6VggoXK8E56pu8VEfY4CKYfNc
Z/UJZ7mTrR8jIoUyD45oXFn0kiufDi+WMf6UEX3peZdVJbdyZBI3MSVub1JLYPgCwxS6YghWNDQI
f3yOxd7/sjRzAnNWurj/Brc6iEWey9m/WZX/WmXuUU7yquvYepLRCugf5cGxLrIXMY536CD+ZW2w
9/PxaoQbHy3HmY/bTIQ6jPZqzK96lCI52qySdDHlVUcrx698jI9L9ITEbz/31d1AbVO0lzVpWBCx
8GAqC7P8KsLKtcqMcWj90M5kE/Tp62oaZ09Bcr+EF5EIIuMLwD+Cpo3plRtOlMxkSaOL9k19F5f6
0bRnYmThSJrUuasbIKE+gpSvODZnn+fX1jgNgW8UbI1jonEVl31jkbhYcekXbHGTi5BX3uDDfpdT
9M/8iwg29WLmUcEtm1EB/YIJ3y6I74clfFo3++Yo/27TNU+lNx77hT7vH3obXdzUvWvdFSvmehoN
IK6QZOx2ftjEAz1d1eJYmNDNQ9xA12tAUgWxc/RDfRadfsgWoAyYs0VSjUeakV8aYIDIUiCFEVRG
/ziCJhDrfANOeIrsfg7i93bACpqyv2mV3jGTQPlmD/Fd0yC7jqlXM8wJ+FZUgC5q7J4TlGpFjdoA
baH/IefhaMg84LZi3VeGOxVP1zM7aBj2YlVgaxJCz3FxqISN+JQ+TT1dRDkt+75eL4aVEInvf/qR
nDh9Ezf1WSb64pv5qvKhMzOznGV5GXKkmRNh7vFtb/DoXUSOPqlhf7VIAnK6q9GB6sul4xSofkLm
+KO3I0+9xtfXcgmSedCxLhin8S59qxAsluv31NXHbk12oOR8M55r2x4V2qm1CIi6imEL+GAmvN08
hEfXnY8d+PVW8o2v2XWl+uQGiF9as68h8NfmRDN5pUndHZnxh8R8azpyfJiXnmAql66sx7DQqs8I
dKLGAATGNP7dx1DcP5yypZNCGyFQJGf5nm/xsahCpn/1Pt2Mkyj+ej2CW/g0ZDOke6LnE/x6I5Ta
Fcz4VnV3DDZJjlpoRCVTBbkRF3DVFcxJ/E2yhgi7/zMOqLKQbxU0tT7prE2BY6OD7WgZg7GZLzDY
Cpqjmvxqm+Ognsvje+TD1XG5sMcE5k2PdRD5KiJJagYiU77n4dKw6I7z32v5pe3HvI2IajCGIUYf
eH78Mf80zrRvKXK5unDptewb22PsY+sMb1zWUMUQM59h4O5K1NkvXpGfHfHohST1DcUITZsCMfcF
KTuTR+5zvYUNEtHQThYfQkIHJgJYX53TzVeNxtGXFMiA5ATEOoS1b9qPaIjzfeBTr+fvtQ2//HL8
rEDC7IVb7COL4Xf0er5+mf32vZLSqxH3xUDGTxQrFKUx/JPF4dUCPvIUYg4deI9hD+SsjhnWtIDm
ev4IrZKUgRGC7MZVkGjq7k7044OGBJn1BaLdqYmO43hxUq4wLzDxLqpReToEqs5226pUfMjyAF6K
LeLu2BA/4lfCOxfgTpK+41QTiL5jhQ6zDJqSfTFlp5EiP4dcPqShUkxC+E0zRdwi0ioTLhGjbbXX
UaovLeZCLwpI7sTK7ETBV79EoFoNQY5p9SIiMiscNX0D7dvPVXhUwjvEHmZlBky7mAahKZANhD/h
vMFBiuLCk7RRkEOAtl169nJ4XNS/WJvJpI8TxLDF7zFq7lXnvKhAAtrJ6PnbS76Ml1L252rpqKJD
hATarpcY/1ZezVe8seJY1tQ8gXmIx+i5bFIIHV46g6Irn5M8f4xEfVA1Xn0b+rTqo8u6BHEAnn9A
kwgBFwc5g4gJizMbepTggSKEH5IV0VWGp9kTODb6Mb6tFTisEZS9S+DG4jG29mSOKnD7W9OUrEwj
AAWZ4Q5xEfXKMr4eJtaqeffsGfnPDx9J5ADO6Eiif7IH68IdL8P3mRhbL4Tuzysvn0evhsdk/pia
yAQ2ye2pCSCj+Tkfkqx/8csOG4o0p6Di4fL1cuNEs39KmptiLOubekpPccQYuY7osbLKXc6mzi59
B3qlKFJk4/uYe3NnMjifpQsUv6kIBLNVdRRrDuij8AG/p/NhHPApxkyqd/4aTKeBp6jfEo/k8JVN
kTpkud006PVZyY1eA/3ReNbuV4tHM9xUTuRyialYjmPjmEPcmZ+lr79Hj0iOUGhadKb4HmN6t3wd
SP2+qmxMIFfl/03BUvYhy+opZWfr6/ra7RGJRcwP+7i/FapnqT5Bwy0UgC4VjdDCcFLELAR2/hsl
9E82tjhYlEXeIP40CxLtpduXDbO3IZPfuuuWwwAS0pW8TRN8rQVSibBkLtbEU+i68uDeKLSjCfv3
sPzEnfxio8nDqF7TPxGE5lrW3KtIPyVCgNZm30ONolX5JNWViLeTuv7o5jI8+0V6aVoWaSHwrH4F
vDhE4TllxbKfGxo6PwieXQhz7PpOgmzRLgKszxjNnrvR/Ytyw1YvvUU4tGbgF01hfephexcvzHT0
vOCuFdRCRArVxR9ZwWhd0pfZg5mbs94ULSLLWWQHkxPq4fDcB2P4VXrzTTmQRNBYSZQixgmv/7ek
6b9VMA8w1AVFh3iuV7SlKAearICVHN1pWq195CLHT9zfKdMeY5D0lJ63D9ZNTe1hXC785Lr3wZ0L
J/pM4ObNEGl08Kximglfpn85a2ouLAYV+kniNRHz+iP83gFtQrwg1CwvAhXBBValrmUjUlGTJK+L
5slozO8yxGZcWnJhRRDdtt2LYjwVlrNA8s23I4gY/zmnlqr4VxyFO7/NAPG7RAs7AyFrwmnSS4ZN
zYcoF28sNtvWrHyq5WNO+oMEZpXWDg0b2ukp86hs2hHv7dyhqdA91cJTotqbKAB0rYnhLlUBymZG
PZu2EVqk5WiagIXmWgKesP7FxNAtvC6/l8Fn4YMDSFOQo+mm646JjYCQUIKiFgHvRg8BI4rM0+h3
Fz/w3H1vCTNlu6UjKDYeK+CYpr+q+nfWtPd13AIFTp0rD6R2MgU3Le84JyczJ12lzzMfHpifUFkd
HweH1P3eRnuTUsGHDvuzprj1nMASqfLY//dO9EF58Ab/Wk3MjfRAWNo0IvKQzkOPrK6i7GJ+imdh
qrF3GXqbKJYTetCnnhlDhXgGC9tE0IvEe7j0eN+3SkiN8i3RiDuT+UpkHb5T5O9DxtRLDONTJTD7
aI9ipR4sTCZwPYiuRNB+BnnGFs1kmOpUQRs1QP0idGi145VfaH/fOJzsPa46uaYkYjN6cRqkN0v8
u9SIFI3bsKqXQY8G5Ha2BIJ4ccJY3oE4hwQ5m3EhutC6t/eREPp9iApMh8OTRu8DZ4nNUpC0H006
sAXzGdDlD0Pk/mU58BwPAwGLyZFoX8T7yVKjB8VFF4ac7pFAOZhG2blgk9NqcshUTbRDMUzXPJeY
FXMMaXoj6hgPCgZcwLVsUDfPSbxHAfBaueNFjBJsEZEgnNXXAeJfmrWPhseU7Zja5QVZH512h4Pr
EjM8Fj9yJrVg9Xp6PnC8bN/63cC8uHfkmSeOTZnho54aMOQze/+qzFg7YGjyWufQqoj/Hwg0fOje
+pU4o2T4RlbLZFXDcVSQcvNWvc0eU1onxGMo6Z+iLEXSy2xo5vFhRvMUVE21nzG/UoC3u2XBWJSU
U8Y2QjyDEW2jwt3JIakIKGau2JBNi2IRJXXJoL73OuItRQJAws4HPIZrWrv7cfqRTUoRGMwfklOq
13BsJvY8cgieG0T+s98AKl/n8LCOLSyE+DEz0RYwbqENzGyrKyQbuXY/Sp/KKBCLQgiNMm9CUUvd
bQ9eM35gnFNBCfUhzB79TgccZMiXVB7dhBPb35TV2GTVsONDiil7vitdRtqelPi2PQlmq7omhgGz
IQut2dG3xpM/qWX/MMu/zqpd9q2G6X/FmCwI5bmrruoFgvyovzsHgYpNNsY+ncrkfiB+tewBZVKd
nDB+p2CAGlfwSQxqwnKd4lWoNWG4h5xp7ZK7Ynis3H7LAAEMlU/4hpbZvHSwBwLFphsXObFDXml3
T3ZUFZ7PFBthgIxWFvmrjP3sHPrMLIs5CU+lrlhqzXggkj64SrlSLw7UuKouP/1GPqyDS9x1/5Nr
rkxHefwe41fRdpJPmoU6Urx2jVgvQ/OQtSnfDZc5zWRgq0UxRCla1jlrMVd5GRGZ2CTcgoWIbQrm
gaAwTZsR6wtXQKw9xwGxmbFlwKb0zeIFrzqtAfEEeHuLxm22WpHPDRv4ctId/kWDJ31tf0flFsJY
s2fw8FBA3GWc7mZPvte9s3dZQ8o5p4TDMw+SgWL6WMV+imtAvHgp885embt8jomVSf3gMC/qVg0j
Y6u4uPeUwYtF3ZUV7B2qQQPPmCaCYJhPd+5vsiiKXRt6Hc+lwVW1DD+YF1HHWqxGbuofVJSP12kV
Pnbj+KedFZM21HsnjaxhnkK6MhM+RBES4qVtsUXRhiRVLE7pRAXnMm3rONSDlgzfscy22YZD+OoY
b9co4DuTFG9yyn8if1yP7nCxCovQRKH8K2TBTIcDaGqUPJEMA+qJZnIYbx3b3Rsnwt3qq3jvlQSy
pdBFNB1imdbMiBZMTb5mwqASNLjrdeiPJPaIhHlL7N4rlwLez+CtNjTQQ4U6EnNgWjSs9rLpTBrO
XvkOJBdB3zt5xCov5a5Dpr0Txv8y/sSaFKNBYmkzndI/dHq+Btf+x8sTjNYDKyjVwFlzuVCwDgU+
7ee4SeEGsgeCrHOBB4YvaYC+u8jjX7GOsQR2tt57zqGJ1o85/3L6+rNx+s+xZFiQJjhZ2kJ/xHmG
uW3k25/p4FXIl7KB7g3tlbjAiPNoGQ9Cef8spSuPMTdC6Qy7nLTT0cAwVKOfIKWpT1XRnmutIR3i
MsD62Tp44NxEHFeypLE8/tI59I30tlsGuK2wObf/v7SUicgMCe24LFsw3hgwKVcI8/agpdMEmq/u
nKtyU1rkmzY5T3HryK2+tkyVu83gPmn9m8j17wgNk2vjGzFX+2WSA3o1ihHGK/tpJsIybqmQ10U8
m4wFOSnuzA6+AxkL4Fq8ujr5CmtDLOFKKGVeIAFiIAkXg2jbYit5mSOyZCJ3IBL3OvZ/o6T86mz/
HLrTsWS+tKuWR8efN3WkBg3YvjcGhEHOXktnFtlAtfWBBoO0L8jrHmGmFONpAtyAukQv4CbrEidJ
uByTDJbHWjjEhk8sYCNQS5N3IcltAVHZl7R++UwL7eWsi3U5QlsTSE2CK6/sIpwoTX1oHN7eqMTX
rOLgLBxukWXxDOmz2TmeYgTXro9PKo6PtsMZh+jrw9TNV94yb7IDSxIkk+9xq7GcBSfHlIR9xgkr
D2aORZOe//t5Y5EdiHl+amv3xc+8FzYY3xjUbyZJZe35tIV181+XdM7zhreZXeS85bt7MCrd8l82
hfe6fy4ZFACo4UO22vmjd+zfxkcV42JRTNWrWeh9gmF8bX0c3Q1lmbbsgtSj1wekA1a/W5Id477d
JxYmQMOEYKolmpJEnkaIsjW/+69w+8q+Ax3K5TZZ2YYQjmEZFm2kFaX2nXDob73lFDvEDPg+Frwy
QXPgupxW/CrmVV86D75r1KxFkX/kdQK59lku+DiDsAr3iUR21xa4JztkhlxcLH9ZdnIUDFOc7ftc
/w6xlzU5/uHeR5aZh/P30jmvOinzU/s+paUhe+2CF+BPmFtaTA2kpWdtkLeMoLJ8gamYqL+keHib
asYr6H2Yob/Rs54VAkgkTiqg/NtNE9ZOABo3wTxnBwCvYIGigIB4tyW594Kd8O885o9F4F6PasLc
TQHTSmgF3qQDnMiIhpRJskMdcrXkhzEk9TLCjNClyblPaFy6Ja4PUnJxR9tHapQv+HbvvXTR+3rm
e5bE46s/IyCz0bfrSI/tFsRxziq5/h4zvKQSu94uG/mS3D4VKKj6zlc0l+sk6pt+GT/q5LXOgmvV
NLsKndoaltx2pmIMiCm8ZQdaNe16sD2deGW6f9MQfYjsPKT+A6/oRmUYFE2IsA1CMfPr4tiuhtJj
YkSzKPHXJ400Hdnv2aS9LpJ1m0KCQ3Pm6OxHiKPUAjXdUgxOfmb2UUqR7M8U23mWso8y+x6uaRCF
H8MSQFP1g3bPjWRY73vsMbm62Otx5up53fm8JObDWXYgiv5Fugwx2XW+ZtB8iEJZ2XNsSj5ZfYwx
w5HBtAv76SHZ1XPBJ35cnX1Pz247kSJfWH48h7NuyGiGjF3PYQfycYj4tE0dnX8QsuKc8htZUXuY
Iu5/ZW7V8affKjBx7HLnzU2oA5u8o5UR/nmUy0bpQNWREk/DaqbcMVnGuSzaf3ZAzFHXgmZe6pdQ
ISdCMHBujX+bcKjjmOSd6VPeudCvsPrVB0t8CwjRBUJnFzM4r8D41ExE+76ITx0MTNPhnKrk0UBz
8HP3oQkQinepAy/JEFY5jXBSOliyncvuZZTrwQykxVILiqI5RHmXIiz8XelXKyn7lfJxzHlAD3ws
q7hBedYkO9SmBqqvoWg0Q4tggWe6C9prYQh5HjO0R46Ormit91nNx7EKmIUsJbyiPGNitIxsixjF
4YnYkG9ZjICxWZe32Iui645mPyqZTzMiLy1K1xArvZ6a8lbPztPIOXZSpv/j96zbRMTvK8OpvTGs
83Xp8/1yWypWsT5nUdteJSa66ad2E1jfN60bXRcsMHeyFTdrzlnV5dlwpj48OwOZ0FnDkNdNHVoF
UqCqDDqtXIPoaDXHl1+Zz8RF2xpGff4raeOYAT42NIS/B1nyeBQetON2gt2x8Mlk5eXewzso96bB
cDYkRFi0y4/tKPXGtH+YHExNirVmG5P12BI30yj0eMU06utgko/xOrfPDWI0lvgTK6w7eh3I+i44
5DTH5TGeOPHXg9sQKma7T2ZblFl+zMyGEn212DzdCj8jFz7RhcMvFDd8R7tnxlAx/Wz8KVNxJ1d+
VS4FjfIQ7VpECjvsM2dGkjhaj3NOaIZx+wlZCcMi2xl0XJJUS0WDbvL87MkQQJ9wP3XuOygLpmub
Dn+bTbtQXkUlnWZTgfqNig3UuVAl+b/S1qOaWVOoBN18SHkqfXWlQv479mCJw+QYDuj5Ob/IEu1V
8C5Qak4Oj5lbyJV97fSPeY5FwwX2kaO2QRSd1JeRbN14Ece6a89j7f/Y1hILWHPCJ84hU9GTW5Pi
EpgN1Zi738sIKKld/NtFIPcVzd8065adMfCRfUyHHqBHKQoWPyti2JyOuBdtRdZtd+pkjDRWaZae
TXFTgQEBo4yjpouiFynb/qQCs4dTkp01FTKCkeSf4kk72OzTL4fmnM1qe8m0ybRaj13msxpdgvLU
jj754AQ8IO1yvL3Oa3Jqfac++yFit3401a4DwBYzNibZl1J5jb8xVjWzgJoTV998qkCE2Zmzv7G7
NQuAz0tMcBndnlgWFPe65qHXHC6DRsHPk00U0Izfw9AwO9KgtKVZgWGNxi2tQXcopim/4oEaxm9W
AgFypbF9d8dUjb/did6omPM3m8/DuSCWSzI70RFD2iLtbmt8dHmPTDazyArWdV12S09ijnJeKsP0
Jta9f+buYR8omkNGdPhQl/a2CASu+cxew3s54KYgF7VJvsv4zfQQqEMX7UaXqYesmF/qNYZi1Xqs
X1DzNhHnkm02eWZV/+nEcDsXbGREzcem90pwKM1jXqFp95LNSp/7r2NYnoy/vk1N+F0L+qVUocgM
DDt7WEwTYTVLyQeTHUhtwdZJlrk5kgHUT//cFFJ67ZPAEiHpSBKzWe2mYl+yqDtlySdH5rgTtF5Y
aRhOTY3aJfHwKQ33ty856rUIP/LRFTd9hB7P0yjmC+8Pd9XRBAA8ZQBDQOUdWiokc5WTf/YZlZea
j36s232b7BeJfDKkjW0HCm3CcWNusmQh/iaHvpUBV3QG9gV5DLx9u1twxBwD1vgkod4U1bSeLV3Y
jp99JRtEmDXnCWwP+Q8ZYjUDYlkalOBmRL+8vvZhOp1KntVf8dRfKZkyC0zofnFLPjRR+CqqcDxI
q9g55sEhz+DGTA7hqxHC9TGz5SGBz2HyFPxjGLDdy6YnVaFCxYJh2hUqZvRjfEawOmmPg8S0sWbp
i8klSUsVF00w5X87T0vmlc71kqXE0JcYZIg1zIeU23pl+KEM0ZselTW0elq5YWLsmDx5NW1pOla8
+zlKnzlc+1NvLmkSLdzoLgj8ICaIrY4PU79t8YYqPa2Wwdna4KmIVd2fU/cwt+vtmuDpa5vgKvSm
5QrQyf3svo22IQV9bhDit1wgmLEYAUTtEVSQ7HiiBoI6NeFUIA++DQDbvur/sWAsD37mnOXiwQBO
mK3SDwVnegec2QyLi0I+RhryQocJAH89esr1Pg/68BoV5Xxl1+FvieoDlmnl7NeF3i4Xr0xgBxSW
IycCtfA8SrIM3X26FiRehPmhW0b06+QQ+06U8nOqB9uO87FA2R0BbhoT3k/EY0RaLM3Bz8V7nXfN
ga2jE4UJQX76yRCxpiHMkIpBMnaECtVW49+CqudaRPOjQ0rHfqiSD5WmX5keyos/khWRRXl6VTgd
BBSEclVAIBp+OlR8LSd87jH7DEV2tFXLaGimQdfVN9oF8KSeB74hMP05jJMftYRXJY8j55K+X8iq
mdwKnKeDjp4VR7Sfkps64Gt4sbzJY6gmci18NowR0CPHBf9mB+eQ1+olXj1g9StI6jb/HmZkfY2a
wY7xtFeuTICIm6twuMmDJXswFne2pZpFiFdxT5ETlCn2zRlOmLpt7oPFrfcmZ3CZ4ge4HsyIf5Ab
zGOShZVvBZqAem2BkXCKZqDeYxeco3iu9xIFVxXAf/C8FOhQw5Ca2UQYQWkNuwFTKQtRHFHqMxQU
EcHkLfsw0ubo1+3H8F3Y5JT5eFg0Lt157g71+mSTojjECMv3Hu9mrGAqZAV5cVlT7G2HfIkL+Q/P
/R+CwxRVtfm7BgH5TQ7+IMt+ORFOd8kdilQHIoRiAaQ8e9cM0X78HirpH2WoX4KyuVj8nXZitY6d
if0gyWLBl8Ameoi1gsrtmKfV3saafrHtLfC7CjGTQW8tADC2mfCfE7r6ICfUQZbyoiYazCJYbkcH
Iq6/SbJXiYyatnIk45lacULSxggz8nYbN8Txfuptso1RD8xO9VXiBkfsAI6Oi39THqMUzdFmJiNT
mKZEfqVDPzzTaeQJ7q5E9/aaU/5cRqxUmY8yEZPNo/b82976lJ8LSoyth6lQYGKRo5Vve8/uc1iq
gTAPeK8+Axm1nIE53nLZQb4b0AwusN0T3phWz1d1Klae6YdqQvJuHQw0YxrATU2RqY/ATDeZmFsO
KbBAc+xVOCIgza/RuIJzTlsG6iLGNbAM4N5RcCcZYT0Bkvcp5X2rhWpwyg8wQ0sBehGSoJIcDyjm
CKMpWn0sB46PxWomE3HNcZGy/8Rnd/QH9FN9z8RzzClEYdMi/KSN7sxCfiAqsUgM2WntxlfVQ2jC
7jnv64F/W7T3OrA3ybVuDnPU3DkA4/ZDeeiRqO2RVReILbiOiqTWFzc/kj+cXWbo0pxcA4rGCUra
wGjHKU5dxumThPVyLvPxPpgjjqkmRDkZxi9pViNiHxmNTD3YlnUwF+VF9hy6LHdxIju//vd/5s5s
OW5ky7K/kqbnQpY7ZrRV3gcy5ggG50kvMIqUME8OOKY/6u/oH+sFKvtm5u2qa1X1VGZpTFEcFAPg
7uecvdf+5V//9m//+j7+r+h7dVPlDBrL9m//xufvmAlVEiE7/Ounf3uoCv77/Jm/f88/fMtV8q6q
tvrR/dPv2n6vzm/F9/Yfv2l5NH//zfzrvz+61Vv39pdP1uwk3XSrv4Ov+t7qvPt8FDyP5Tv/s1/8
5fvnb3mY6u+/fXlfqovlt0VJVX75/Uv7j9++mNL8fKF+vk7L7//9i8sT+O0Lwsz+//zvMvn+//3M
97e2++2LdH91qbJpT1m+I0TgeV9+Gb5/fsX61fIt4QZBYAqUDdaXX9jwuvi3L7b7q++BExSutIW0
XI9H0Fb680vOr2geXF/YBJFage1YX/7fU//LW/jHW/pLqRG5JWXX8mAcL/jyS/3zvV6enCdMy0QJ
YPs8OCfw/IBHUb+/3SVltHz/vwQIRrD8LocaT6JJAFiRChlu0ilSGwZBdE6nnmlovoT/kfIytZBu
VNqpa4VYhBY4c4yCnlWSIS5Iyvae+5SslQCncoekL05Pdic3vmolbSvaScrTWy8u3xRZqDQZ833A
ZcipK0AVnhhMJ3u9TrRh7HIVE71S0BBpy8qgi7sqIwglrQG1QsfOdCwTctK76qYImW56WtIasRjz
lPGIcCkV9nGY2VNIjieDp9CXdluTRel4zb4s411W0p3wS5/6sOT8IcA0uhD/2AGdVSJ7dqwpo0Jm
VFiGiX1ASUIDROPOaPyNV+PcsTmwg8mnYHDzhTNVvgUOtb4nJNl/I3k+dr5mQLdLYuf7ULfFenRY
zhcR/CRsFL49hA0L3mE7jIQGD9YOX2iybhhc044kBMVy6b6qjOZ0GSOu6tJ9bLY+amps1pKkC251
2vQetqKyeWn78ExvlH4EATaXusUZWevmKgjUnbGMdkaqkCWVXtWVdYFdGMXO0tqbZboLPHgCIR31
rqPmHDLaxjlqlIuM8d3GrF3Yyq6eoQSgfhpBZi7TtovZdhmQLn6UArH5uorwGQ+uw89bLhS+uSXm
FleeOzovDV3DQHIua2AQyF69diJBSVI3D2z0NMMzWlBMGL+bRvRsdOX3cqCdWIYd+STkE5kldsCh
QjHlZO2DqoLNkPozxStPk6YiL0UTs43WcuWPC2GsIrWkdWCw039rDbYh2q4WXp5woBVnIORZNC2q
xfHVwOvqOuYXdddX8DyepGNgriAzDiMOD3lSaF05yy1wMBeidML+PkgOSBW16D5W+Nx8Dm8YK4j+
LmG35w7bztC+QtcJ5NJMHDlBpokr1hJ1kSd5/aauxQKrTW6U8KWjPXmAE+kd53wBRaREwDQ22ghk
zGXRXo4JaQgBuzPzesApBETIPliOGFd515I5EnN0CmqUtybOxj72tiXoz7tST8Om0BWOH6ZraYsi
CdTWxuCdqabtmLp3hRkl3AeQceHtQdWMianoJEKCxqLvmJfTVy1B5cdTveXyfzKK7FqLgcFwYUdQ
BF0mkRjYljkqaZPmUxcBrxrRnAL5Kw7hMk9KxwJRrrGWjvWVrgGXll88JhS5/sx721WOpqTAuIOU
Z2fKZSyUkoaGCWtrlqwksgNyjVzvkp6iv8Yj9ur3EeXrPIpN3PaoZxGzznVhERbIkKBDfgiXjKLH
HM1V6lY1sXj1Yq9+VxOSSzMQ1I2CUpyudQ5XVaA0XEmPkE0bxd4QBbc+v5awlJ4bheMuCujmMGYa
n0c6j/RHjUOSzFTVi1AO4bC5HisTOCaivdA/Rz1ihraRgPtMrkdbLUp0Zpi7CA1JiNvEaWh/5tG2
xHw+sMgDI1e7vDBRkDvcg3rSDEcaohNS7lqnL3nairBRWmccabDYTq5/WxvA4mABsrpJcRSx+4LF
ik5VSe8WX1KCw3KrQ4IWsgDXoubybpl1V/M+an2P+5kXJvMKDiNTTmyLG2DHpJUpOtCNo2fuTXtR
7aW0c/JiUdyPaAImjHbZAjhyKlCWfvExioIuEMjZbYNZyi8YT8Bao2DwmRpG1tAxrZhoXnF1t57v
QnhimVGhcetFyXNXXTlY94ButO/dbLxUSfrUezhE0eUcmY+Ju6iUPooPvCOFeE+D+aGKAuL/uDzr
JCVUFpktSZSnHgH9QLh65vf3M+ma60TGZM6TwUx0MIQ1/5vuXRw8brcZXBh6Ufjsqqnb5LTcahou
6xB6T4ewuXW+gjf16CaB8EN1aKTJN6tvPyKfWZAVCmi5BqJyhdQC+HJEjcCAdKZFqj1ExZE3cSej
aKPvEYtVMic3SgrYB0u/nBYGAYeeP0AXJYGV+M+sve+gXdQoaTZRmn0ErNPUV3RmlEKZmzDeFPaw
dcv3Ej/ABQqJk2GErGKwwHI8I8XSQefQBWvBLqGy1a86j/rd6NLHyyiTupw9b9B0FBNsCxdKhDUq
s61tDTaiYewq/A5zumNeug9kBXVPdOZm6Iz6XDBLZwALdMYiSjN2MTIUOsX8MCVHR48g3AJ5w0F3
61m00GYZ0RxRWQEtJoLdCEgxHW2eChaAVRsGjEbM6iErLJQjJNbOmDKNusy2WWFAf6e3yqaGhcp0
YJIL6VwyCbpCe/lNJJiv4lUqdXbIcf1yZ+bXfsI8qoqL5tSETxwStp0HDrEasOinAsweGs3tvHjx
0tm45S5diMVnLdtbrAzJpTEscuvuVMsCmHs/f0WDWTMSSQlsd4+ANsFZxYqudXVsst7dOSO2/xzf
Ow166x7ZRb8aXePOp59LhKF/ZgQPl3KFJGWhaZl29ZanIzS+kBnr7ILsDYt6REAdwSEDrVrW0XnK
h50rLUUK4XQf5+lLQTFjx/S94QkBJMGf6rkWGUr+TFJQ7p09ASSm1nHLTefSw8wqoPJqMrkemQNK
Kr+VyI7dRAk9DcG6lZG7TRbfyoT2M2QQqm1aXc00XZU1IpClT5DX/ZHMcPI7TCJjTaKWxOQd21l3
x0UV5I/hdNKAT3NPr+3UzrZpzlrf+FirPGumhm4rVIOU+dzsdO4Ld3jtrJg2rQu1fsjpfRQRDCaX
RNaR5fhiqD002G4BAM5zFvxTdcm+tE5rP925WuOR52ZuEyw0fcRxrErgskkfakl3+4mH9NoHicIK
vCbHTBTBtUM/m+BswOFOK9cDwvRcjIt0pobCRXNDWzWRLnWeorKFVY8mbDO6c37p2wVRTFnF0AO1
fLTMp1Mgu69hxXBhjlaIeEDlZ3njImsdFwF5Zx0mHDuXM5MEQ9r5fgLzsTFGZHbjTNnqzIv74dSH
4CoSr50uQ4B3g+5oI+UOq58ffHUybHujCe9XWiONQ1tR/5J0MCPdg7Yb2ZuxZQ6WkhyiUG6yHHoW
rkBsvmYnicpws++15cfomakzQ7NZZeh6Vv4S/r2UQxe1hdRnobYEJtg4L7RvrRKbaWBiLa9t07m0
I/vCVLvO9hFwDHbN6R0lPvHQZefdTWFw53gRDJ15JOMGXbmhTWOVITW5sAUWTUmexcQ8XM4Gl5Gz
JOKktGf8nddmxi6dcJ+0A8NvJ8EG5tTA3Ex/3vGTGl1TyUNwx0eCt+a9SslgJBmKcRE2RBVzNE9q
OqpdMxIzIldzxuk3TbCGiKh8r7rURwwS4lhIDMkSjwGty/CcgvclITiBR+p2xg+KGnrNpFvMQK6m
aDrRSpIr5aFjUJzFxUw0FuovEAAQnNKhjE7ajJiIo6pdpejFTJ2Uu4LvtBADXAC/g4jKb1GRJMtw
QHPlDrRIYri8zBeJl6H2rsCQcaps0drPk9WsZG/iDJX6ZLp9sCpp2uUR2RcDLYZOIJCW1X0SYFKj
B7vhOA4S2GM5z8swWC3DgIGm9hrEnZNyDnTm+MWETgnjPXti2T4XYrrq6vku8brmyoGjwfAEShby
eknzY6Om6wjvdm4MyV27avDgS41/QXItQK2rvC7ezdjCgBWkCwWBTJUgw0NeaX/vR3g5TBWIs1rm
d8HZmu12j8i4WzU9Q5aCGVfoq+fGnUFL1Eu21UNrGChmEnrAWuFiSCuSfNToop9pnJtt1nHEC5YO
5dRDrRtK4N8DiqU5Gt4wFJyI1sURPk8RdRAkDyu61ZoN0DDoaJELXTW8sUEww4kyR4VLH+nPnD7Y
WjzppVHG0OUuSvFFoROJc4R00uGYWGpaW4FOYbD75WHhMc/UZds5ar/qAAHpgC2a5ZUEXu3sipib
WlZHY0Se2oYk3cgRYr7znI/JekAbdZyMAmcfU5+2iAsMPBHrHtI/7LbVTtc2R5mITlRVEf84qSDG
gURkEotccenZwXbKw2NocUg0/bu5dYkuTtI1el1mRElxlXMEhwQX0yD3uJ8sqt+m5nfHioPCGDxq
PV8FAB3MnuWtQCUABSOKVlGZ91cD6Lmd6Jqz37p4qhr2hKlkQDuCKb2s5qUx1yzOLGv8COM0BraI
IHoKF5mnvzN5h0+5Q4QNP9uzjOyyFnU4q455MA2ocUHUEKaDVtRQelq3PTr/YESfung0DMYKJ8RW
HO9ThtvDmJY7Fc9csyOmDyvAeL8YmDJj2BsZnnQrJjAzdW4BTuqwNB8ASasGB2qPRnMHEeumzxz6
pLoxd4uT2M/68i7uS3mQBrjDyviYyjI4FChS9DRKGBOjXsUzExI1+gHxyf1r2DAP6HyD5IZ56fGJ
cliTCnVApq0OzIzBLJKdHDaVXBtCnNI8QHhKmBFXbrKjm0YjTMDVHuHNX1Yj5vzERHYckRQWNy0x
1Djua5q40BI9BgMXkzDf4iHL9tBhCrbLZf8rr6QgcGv0GGaG0yoNAPmyqOMTNjtiEeV4dLyy2cZ+
TgNjzIllsQFwhJhCiym+sFqUwL1HkWsGM/4TQzxk9C3pgXb7yMz0TdaDlnVEDPQwoBr1tpODOMGZ
EJTmjbSPdTCtKwSYe07XCEFJITCXFbjtv4ezlFuDDFFcpXjcuddzE86Ul4Xon6hjpb5zsFLshql/
NIY525cDE6bJgSQwwvr1vYMRC3OFMyjbJnB0MI0g86YhvDOYWV/QuaKwK7Bg9e30MeuawGjFuNzi
YGcv4tpiDN/CAmqFQcQh0oy3BsALK+kdhdCFGirvyOYWeE24dwUOChefbJ/jd8hYT3RcJevcIi2y
MDDUo7HA+PuuE5uERyu+lT0wC8e6ExZZMtDx58EMtk7N8tNYlIKhrph+g2Ya5mI7JQq8XgBTWNae
3swRU3uVMSPAluweZTisi4zDH62ltNXECafRY9qxwwiTxLVxCoIjmXYLlzilfPKxwRu0ydatNQJg
DdWds3jb0XhSei1Sfbt0OHAWDASU0hjxU0p3hzOGEtCoo2jRW9O8Z0a1En5fH618+DGWHb61MXOO
RkyNxYwKC+Ywhpssfyls/6KpsvLcqObAGHDn4A9Akr+uJ/97jloBrx+hWOGUI4rWvKmOAK9kqGsf
NfWBx7xqJs4nhjmgm+xAWQTjrQq/h13/7hfU1ApzqJYBjNORiImSldp+QXb1OCDKx+Ew3IQDJByi
boC5sLgUWYi1RBBq28hdEOaYpCXIC6rgtDMYcTHFWWGte3SCfjeU+YeiAmRrT5fzCOxxqzsMQ98i
GtZn06AfM+O1Zr/Bj+EQ0wQpbRUWOtkaQYahRIt9JSDoeNLctJ3x0hJBs/b2XECkntSXgxOro6YE
p2/4VsYm1vQCa0qPKlxmHleCCyh3Ch0o8rWzxeP3Vhj5zSgIDbbiHIVolOD/5UR28q1iG4ec0Io6
Wdsm3A/C73A9MAW8CIaAs7k9EjuAkG8yZjDHTu2saZ8PbB+Dx4CCoC5kh5SUq5HcYWrom8gNmo3R
aHKEnGmVAeEC4T/Z18+ZHz7PkU6ZPfQMkEQ3Mv1cbnDWLGMK+12BxTTgjT6pzr0muyQ5ELp7zjJ5
R7nq8Du/mUgeLwoj3KdjtMfYfsjk+Axa36khQzDs5CD/xjmKcVpEkkluV0d4GVcccG4Y/HGo1S1i
XXE0EvFUu9ZOl5wCXZgccNzCTbf0OpPyqycFaxPD2qxcpBr+S91g1WnsifVAhbsx4hKMe7I49eBd
x4ZwkUbQgcULB3gKrWAwpodyHJ/EmF55lX9mCITrsn6yvfmmMdhAwhS7rdGOyCY4+Ah2ooukYdxf
eBgThDnezcjcMVzdRvZwPXnFDrBNjD/GmfczLaM9r8anP7uV+alIjZRkyOglIynPzw4eMlSWuOW3
KSzysEEB7kE/Ugz9QELx3Gmnlos5yubkbw13rrJe/Ck9m4X1wzeZmFlIjLE/tk5ytpvo3lyw/zAn
4GZJ0KvAaxKklFGP1LXKSZnqE/i1RyyZa+2N842rMUU7YYneDr16yYJ1cgr7B0W/s8nhFdHuhxUU
uOrATPJN2FhKUQ1iAmPGijqEw5s9fZOee3Rdk+Op8wH3/o3gIHZAV98F3ELbOCK82xcp6hALZAqT
7kvbHMO9x6AH2TZ5kRAooLN1V8Iu6NGUHq7YGWh8jACrqKyHoeweYwzKqzjTa3+sBRNPE+mywlFX
Vfjd6qH6oUbvxTcA+bC6XwVRuVdT8lBlyfuA0Oky6+vvs7nklUSTscv6pqBoL7YSY8NDbjicvB2I
H41/62SQgjIcgiuIkcBdub4RBXJTxqaJng+rkOrSN9elRgNoORko4ycvue8bZJzTgSkjqp6ecZXF
0LKzc0LKvUgfRjSlK9un8TZb6S4NHumqRitvybLLwwa1vaK8dDCbQDTYhkb9OuniyFeMyy4chlXq
aTpgyRhv6AshIa4WbNDUTdu6Se9qgyHbMM/m2sIqjapS80P89hF9Vz0qenDSkNu6Sh9kzwtm65PR
WCCUCCi6JHDYcqjKaoJfsMbflL54rXL9TXd0xKwacWO7FMMCw3zftQ9UQOj3R1tcfra5CC3E1WcH
l5FDSzIIaghP0bxOKnnbt+ojZ/aL+hALUeDyaozW8JHlBy+Gf43fPt5mOfHTXjqvlVHcuGZRnX3o
PxnzpVWbuN1l2mbPtXQfW95WkIdw1wdkAEwUCCsA7z0HVO2wR8CDwvlrS2tLPCBmx24lNbbcOF/3
Iw5D7XUPgEVGY2cMKMSbzqNfQ5uTGq+D0R70tzTaD9ESuuAXCIhTl5REW9crr7GpCoYBzAATX5bz
QurXOIreHWgvjdvfh56DZamSz8VIO8mbie8oRgb3TkvjIga4t5Um93VsWFBCFosN3bHBR/zTczRM
vJHnzD2BAXe64DjwEAr6IoaLJLeunK/YU2nutu2+9HOMioufpsaKY+aQdqKUykMXh77RisQri54v
96dicsV1rBYlMXRgENFrLU11MVEfrJhdcW1U6DYcLB6FbznbzOWFoPMOGWmy1qmyX4S2wU0ZeE1g
lfNcojda2Ex/qnbnTpMCkEwPoRHp5+JKt9BgFXers9BIKoB0rFuzRTjWQNaPRp6ZE1VXoz3z5iQd
6WAXhaaBHznK3Rso5tJJkPxGgG8kTdad9iPoq+xEP9ejAds8+5xe/hsz3/9oVPvnSe3f/nNT339/
fPw/cubLlJbh+H8w81239VtU/sPEl5/4OfG1f7VM6QOJMpFIMqh1Gbn+nPga0v9VemL5S4fUO2lK
+cfM1/rV8zwC4JgW8z/h+X+f+Zrer66whevTMpPCcqT7X5r5WjyyP418HdeXZmBbjmm5JkNkU4i/
jnzr1JnzgGh3LBI9jonZBr9X9eERoSanrZqJQim84cighnM722v5lvX2O1KEr73jqNu4CDGoZV39
EBUzopJOj4QySBSuSujj2PXeAV02/fYOZADQrtthuUMr1UQnKteCnAxHrmftk15rv37+jde689GB
t0FZxjdMSaqujSoU3wKgckOW1pvWrodTMkp58J1Ebq0J5JPGfEP+omo3vusGtHy6PRqT8r2FpmLX
3lkhQDyaqrQee+EBZE1hRMzNQEpGiHhTGYc8W9LjjJaAEbusvyU2vbS4H6MntH1EBIn5usud8GTT
zXdrl43JSMOT7psULqHEFB2wMQKNL7MJA49ODlhUy3tm+t9i7QF9QtebTOPWjNT0Iu2S8zPyxZ01
EQPVemBJYzGY65wvXMYakwGDRwrDsU1p9jUUGPkQ8g/Zhn9Wfl4o8ieqdtt4srkOSpIQ/OJmcAAo
ThwyNrE5tNd2mCP0anV7HFvw87EYb8iFbdm2tL35/LQvjPGGmfKt5RcnnIGECC8fiEev5vLKKuuA
VxBoZJMEIEzadsLy6VdPAZCTyp6gEumYjDC3NdbpPExf2waLSm5MD8GEXxTW0CE3jYmttLGeU99m
pJgH4bb0DV46nYp260wVcql2mF/znIE71cgP7IQLRf53scrP+/F3ocNfhA32chH/oWtYLnJUF9yG
KC4C/uQsN8GfdA1zNMrCa7CY4rIlY9ds8lVaB87TSL+VE8YUfVjjp1mJDQzaPJIhIjASmq6ARuT1
aMr0UU/XXWRW17VId+W8EBXtmcKpiVxrm1W1ZIRDhdZWoroKM3C0nMPSErHgHK+9XJjHLkUEOwsf
bojXo7FMoCdOZIumZuvc9I6nHyFAUFzW9XMuCV3thgUYsmGPgxZsu9WdN+KiW+6IjmnvjTXXprhU
5D4h+2UfF5Z90I0V37syYRZbqoMcOmAEBMMVJ1JFuzi++vzglyoG6LT7vKWEOVXruRP4skpdP09D
aW4Kj2vI9qL6OQP/5wYdIY62iO/7ie3aSGgb9IMTchDwyzOPq15O0N56dtzh6vPDEDlsQV5m/fy7
iFS1dW011dqxJ32YghzZE+PlK+yt+P8szvD072nyi17dBvmCW1F9fEK2jHBjLt69buBUUvbe2Uim
6tQPIYaF+LZh3nTuOUZfFcbbaDukM4uMbkVBDJQqXMjpfhMfa1sRaSNlDpeT0QlAkvZajbq99sr7
RA8CrI+FiQKp8L1yEXq0Hi0mnRClqd3avrPgdThzZz6alhedFSebIFMvkYiKb8RYv/jjmB/DEOi/
mMRr0ksEBwPJAMkkBeNHjHE7v8jiFQuSe1vkPg4yp2E2a85ya97Jps+BFc7qbEvT2P1pC/p3LnmT
DeJPV7yHhsj0pe/ay9IubCnsv17x8SCnyc5ALsN73eQm6YtZeNNX890S9lg3wKrrHF9cyDXrjf4e
U36666IbEvPIOo+fYkbCqdugpiuP3qCtB0xJ5yDy1wxJho2UBpD5tkk42vrIfSJsODVhajqiG+h2
5eafP5lP2dEfty9PhrvWxcMlLKAvvFjLk/3z7RtTWZdpi4ExMeZlbmw/23XESbCBBGPWLJeRGy1h
782MdFFv7QF+ftGM8b2om69eTNCJpG2yMUPumYi+CCIHf0Z/WdrJfg5NeMZyeu69EeYhs5nKcj86
jY25SpuvP78Troex71GFXHZSI04O1cbCynXqJH70MWyoOEbuHM1W8jmxSBJ5sprcX4nUneDSVyD2
lEPwsQhS2OhGsq/D0YDW3M5kYcbJw1TZ3robM/vkj/c5PUkjLblyjA72diSHK6nzgpsu/xGPE3CO
oaD9PTZxgClGxYdqmg8gWfG2DNs+ptoeKoj7MoKqGGRXyLSoYtDNrcvBMdcIoYkxDT/iLCQBqB76
nRFAv22oMse0tghOwaJE27Y8kKOKjyaZXtLHCGb6bvTRezuWju+bXLwbaREc+zZMroIku7GWDUdB
SrpIVeTsPj+tF+zYP78WfPcfLmzOPJb0fSkd10I6YKGG+/O14MCAE6HbfVQ4Bm4WoTkRzZ+vTW2V
ClU/M51aRMZNmlkoCnzzijwLD4oBNP+0R7PWLre/MR3bAg9VUHojFCiGnpRXRngJGyy7opPtXTLL
2zbkxG1gAXd7EBmYZFPVbwplTwxa2v5m0s225rS/R+Bj7dOCBuwYYmeGHWr/vCQ67KxOq27b0la3
qkT3gROfqCvfrl8FzDckHxfmIIY1N9h8MAPGKCBeGfN6ZrsWnkvpgPwE0p17mq2pPBcjg416bLf5
WLS36Rywos0Ed9ehstCJ1tduQIE4mE3DLsr8lRNKi63qloEHMSiWuJhzKkV70NMpMYuHIQAIa/QV
lPTlT9Hg2ivGstXdvADqS+ZarX8QyKFDog/IJ58v/aRuTrn8EaPI4ViXPoXptRUF4Ru86Yd//j7b
pr+IDf+46x3Xs2xLerbtSdP0fLSJf32n60m0CTPUH0kDmkmacbgF56YYyeTdXQkQHJjofeJspq4s
HzExqeVVbhPiaior6da1Mc7nzLFnJoxJ8d664XSgK1DutSNhxZMpdo6FuE5pZW0CPVjAte4tX1oH
JjG9S5GnEwbkmrbIldMnzaOUcN15u5+1IeHrWmPGQBY2QMZA/M3MEJGooXzNewNNN7HhUdewFgjf
fLSlU6/71MkI6FqwRtodL/rGIy9utMkwMTDrzPb7qJrpZjkMX0fVWS9Hs74rnjLfB+kzz8F1w1XP
e1kTm5KaySFvyjtliezE6Ck7FbXKiDw/+BWgtHbwyGFWQK46L0Vfb9M5BrHERLvTr+QkZLd9Zs1X
4eiE+B2i8AOoQXDtyiq4jpPhXWhv2Lctc9Yy6btj0QzJjr6SXneBR3iEx5ywbwWAzwo8aZz26RZx
Ktj85ef9smIMVev950OG1nlsYzXuGNn7O0F3Za/rLjuLzARjbSTX9WxM5ziNzF0wUUVA5w/2UTJW
GdhzxsgKgMKhCCbj8PknnGHGYTRtpslW24WLEAMOj2GQHtQaDA/hHZ7deprOneVPZ9G5znGMCqSe
BvKqhuEKmR6fixlS0HyLSoz06qEUd3Z0ZXWF6BkaT9ZNhADofsI8yNy36Xafi11hDCSyOWjS005u
OaJxTdkSv+NntfT5oUtLhwa0TRrnrUC3w1gcz51PGbKt2omAYP8hNQr3ZPqmvU1qYr6SVztcmZMC
lYXVEyTL8jCtQJ8apISMUdzqJOwJEs0yaHEAx0JTalwSHNP21kwwGDqJGRB9nJlr10h8xlC8iyza
/vXPZ+MHBWGhsi1vOuWNa7eZ20u3TQTkdzS5QaNp44VzePz8QBUoSdNaHoKNlQTIoGEf0pGR7cS2
cDfY+9Jl1BDRRr/Ai7IpbUN+Q9uwJ56mu45H+ypLbeMQ2q7YZUDnYIhTg2BN56RlE376uUD7dkOX
NEmnA5cTEo2AU2TFoPbGaa5yXE8fqkVC0o1oVJr0Ea8qca8tMKCBHKF4OQraJW04oiyE8uLjjNH6
BqBBuep6mzw6x8ZygHiPJyg/HNEkp8gih1e1rj78fEUMEoT6MFC3c9V4G4rSlAN49jo4uf9k9Pik
jd5/x4zrn39+ZqcSL+QcIgBZNMesgldlpb1LL5GPmaPQYcSNdI7tFMyoe0E/eKbCRubM4n4YBg9Q
1c9PguWvewHy1Sg0OWPthd8E8kFWzoMG/YI3vI1vKF7qV1+7X5k2VmSU5T/8kXzkfvnMyfxsbaTZ
sPv5VP08evrcxj4/BLV346npXlq4zag53NsQcF2QsokVNQnSQeJBlKnRRpGPkBnw/oumvKnaFIxj
TxiooQI8fHNFwsrynWjNUD1HEcPspRzs4b64Ob1ZyqLvfvkjjhwyLjM7PmNMHL7Cx4AH6soQDTn3
rZuPxJbJ+pm3KN8GIfwzgeX7G0uLU/bf8rhy6Asu+7RLpPNnOW503kecmnBwawz2snfNR52HH25B
I7Je6kzPbo6grADjYB49TsiPsIc4w7PuBkiz8Y2bSPpkcnTus2j4MaVo3gaz748VQXtreCVApJDO
YvOGpWFG9RoX8Xgl6oGK7fPC6Zj8nlr2h0sPjc9+oJUciZgcYRjLvGrzkYXyifyb9N6IaL1Vozyo
Fi5bmM8xinDl3lf40ygks7WKJ1is1LhXro7D+ULUfrGKHJeONcbhEmQN0vnpRc/Id5AIBGS6mO31
XM/0IrDX112k6EN0P8RykysHq97P1Rv9SruzyTS0B8RUuolL8PcRlLvsmk5+sp30lCAwSupnmoBs
/pZod6Zjr2TjQ1ldPphu6G8D8VyKlbbd89RGEDZAtaWHCiINC8jezuv2Gq3lUiCxpnqVozbaJYoy
q9FGNRnB7D24zPOgUWGPE4fmoY3c+0LVj07R9Yd6pGHhdVODJoZHj906pkYkwBB1KsZW5rsNgbfz
LS1ycelXyG4/K9GOQ4zV29X158Xnl3jyWZJl1H7LtH6OGmZedmA4BGfYsERn1XJbxwT6oT+G49Xd
WYM4+pmyWBlZGokIrQqSPsor167sH7pTqwBjqgcTZjTRktT0Wja1Qn+Q2ZT5FkLxTTPU1mPtK56Q
L7CsJuqmA/p16aB7I8p3egiTeSINkkl8PCTjDjVgtbK4eW3P9A5tA4/aweG5NyQE1voWK64+W8v7
OvaAxpzQVdsypOWUV+N4ixMA+5KnqjOI3+rszEZ+mixAvnNnPY1x8ibhsrwIuz/W2EOBfzBby2pP
HrMR7SBjrnQVzc10P8QCGDjgEdQ4k/oQ5kHEBKTEZgGEKHOcczHTjAKB6Vnxs+NX8D9Dxr7Q7qks
+rY/+XkdMp8PrB3dnnIXukVDLHNvnqLBf6+Sunj7yx+iiOQarzMV0XMA9lCvr0wV9psgrpD4Lev8
Z9cJeMd4kma0ySi3sZeGIKisWJ8W8OOqG83hLXa/6qo6Ruj4X4JFRNObrXVnpnxnkg/p3sJTiOu1
R7RnmjEHOBwRKlPNqxPwLwGduxAWUDx4XxaeWbhx6F73k6HMrSn89O7zw/JX6eQ3e6OmpaDKGdeu
++KjwqkZFsbW/2XqzJoiZdYu+ouIYCa5rXmuUtvxhrBbZYZkJvn1Z1Ge+M53Y7S+3b5aBUnms/de
m9xzl/f9n1q4PDFJZQZBapKT8+ShoCXWg6FI+87UXsecpAdk6BjVBeu6DoXipiqiYhjwHs3C/uTe
8t1DOJXNvjQLA4m59tnz2PrORgKiDHRSmyYYwARTpLqKBs/jrNSTRnGYlxImxUTGehfVYYk2F27v
K7MxL88trendOYny4lXT6U6dlDk9+KaKt3AAbIErJfJN7zlum6OtEU0MuiLgzKabpwlK2SngADGC
ktyxaapxLFrTLda1D2p6kP20wP2qq36pW0IurGHMz6lTuOeyxQ5znz8JI3nvbW4IZ7CMzZio6j0Z
9SPcWefo5givYS6/K2CkrzHQmq0xBMYawyWMAYu6myIYsmPDMaZ0KYHQwwg6pWiMR9kyoGXcc7Pi
sMeWpRDwFeTcpmLDAdglepqGzjhHWrrH3HDx0sR5ESVl81UHeRgqSfuIszQFYGWmn4Ft7WWk74bG
az7HsdpY2NoQuExySrhlR2w1Xz1fLrs+emB2CpdxopG2L7DhgP5iVhBUwbYNxx4A2hFvNSZi/qDH
kTrbgQQrXh6d+1dx/N8fJ3BBc7xPk7vOO4+yy4IeCGrgHMiy8Ey58IkXFZzmoRH157GpS/hXDY08
JS9hJcb3zDPmJ4KbxoeCHqT7o0KDl3vKzRrHmKmxc+ra/spjoVo1vVms3KQy95iYcKFCk93lNrGo
Yj71jn7lrTU2mBcmavbFc8kCMJPDCM/xEbyv6M5wUvjlmyl58HgirLKxK5+7lkdGFdbdscXrwyDD
dg7RBIZj3jTfP6iWnBOufhL0Tr/OMKWj+Ts2DwMfentb2BdyTXLzOxIpw5Y6hKE5TTwNvuY/jF3S
vLmO9lTb8Fmxou3vU2grSWCG1jp+oKxo2XQkNI9y0IIUkHxNTftDSL/94/Jsw7HXkEfNR/csTAmW
6//+NL+xwySi4/3r//sbOK7sWoh9beFwwrpBgXQxygubPoAi+sxsrRQuB0XG04gmGEl6t7s/n0yT
BjL8x8XCw7q2KuUMa+mULNky9LRY4CQLm7g5OXTc/e4TKqbTH+wzSENVNFwy8vrdVjqT76ySpH4m
EsdTez6FJmPxY0wCi0pkza08RHSqZKJQTGn9H1NXW93NzBsWa3wYpna6v5WFSEh0FbAGWPeHuVLz
/qHtTfwh84f/97XWlbs4zd8iEA1Lm0vxMGj13qNi8jzN58jYdk99Y6SnTKEIOyNv6F0f/hWJwyRa
61C5o6yCgTc/v34fYvMzK85Dixg7DzEI+Lhk7JGCsyGwzkGjzyHf0sZdwqcRN9i6glWrm7659aXN
/iTywz9UH/0rInDKLv/XDXrnR2lwyq1lO2+CUuoNsX+9IkgdqrAy/qLQeoxAgk+ZRvEVUGazbqLM
W+Mg7J9UlkxXBwcz29CujY0/WqZyeu2AFMw6zv0zLwUW3uBEKWXrLJ2ua2+QL+JTDTy+Vg0TzIx8
jorkvqYOB/y+5uE/rndYPcuHNOjjXSDm4I1pNZd0dNa/O6/5PYSC8ful+zQBtkMJvTF1j20ImsDq
rPAxDPOPfmw/eOOGk9bG9VNg+e2OACdpIigVT5Ph1k+i7ZZJR+aNbVD5qOsoBaKh02r0Ux9jOj9G
62WcvTzjD5Y1gyOBjpuu704wN7OFO9KASRVe/ojsHy4JB1N9xbz83ctSda2ayd0MIdpS5xGd6Wml
1omKveeWtQ80033q/ZyHtZOW4U0rs4x6ZcTvmYpUXzICiiQ/nH9B5nEnpF77XBQFa7v2k/i+eusr
agJNn7lIHI17ERQv5aSHR4rLuKybNiIN3kM/jQBZvtlaebGxDxYWKAG7IPlz30FbGRE5X9Jved9z
R8CembWB4CowRG0nzdUPytS+VRhmW52000YZTHZFV6+UNyTXpG/FoR4hhdLXp1YNLRmbcKRvwsKQ
yiAv8ttDNZAU6yya4KjOiechMHCU/spoksXQlasct6hUj4Xbf6KkUErXwekw2KgSdVzqkkirMJ6E
Vj41ofGMGnLvG8Et8ePBikqi8DWyk6c8SZ6lA5RB4BFxCQxOEzkUn2BBnHPct5tHnPYONEmiIN4x
iWA1CZ28eFQ/NlFi4SVXtG+vEy2dW8UsqgVphoOeHcnq0LT6VtXJM0BFsYqt2kWSgHI7zyYT8ayX
zqOodY0EnQlZuKY3EVQXI/1T4NHFVDPKW84M8FL6cGt11ax0v0EyHJMtGuwM+qq6I57yNbnG4J3a
zBWY+h9OEjaTUuDglKb8DXIXVn0DfziNfe88DZxmW8tbdC0BT4tI2zmr/hlxnp/1Gh+3rT48PFUn
VwcLPiSztIgvX158UI9rMrSrTDnmNjAm+LmpRenAaD4grl1iFyNUlOGaRV4qcsZRRW4ALx6pWZEz
xD4kdyZcbPkldmc3caoFMWp7Z1Yq28UdDYdJYDwyVuHqCNxXKsI58xtNu/eKQXtq7PQjnqh0jNT0
Es79MWaRbgJPCw+d0MIdprwqD/QrgELj2mv6Z+Pkwx5I66ajfGIfKEwXepl0ZxHS4F3RCN2U0cnn
gXKqGLeNlSH3AzcgNXMA41I80gzH1va/TCvR8hp8zi5Pu1Y1F8v909SiOHagSUpKPp5JSSJw+w8E
/P2vprxmgHC8TrnXIucmcmp6rrU5rWF221FL6OkpGKTUIf4doxPLxBofMmAlqwSIG4dWfYHbVgNf
9CiMOY0EWGXZyXFvz8V3bALzlSUGzMwVNtwSqmuaUfMY9+Ihi/ELiiIFq01FhRNPj0SKsPEEAb7R
eu94UQ1tE3RNNZqvgM2dP6mYnI2ND47ggU1IBfLPolK5f4amDYXiEFYuLbzSMqjCIXjk1JQNMLti
G2IV0EzGH84YP0mCxX7ysYaaUmERsiEABaxBxgBlQqvkEUfQsUpsGnsCPKUkcSyDtI9fSU4iqrzg
8Tr00lgnWcCZVgZbtsPxQ5aitPvFXtfJDsCfLpcRIxB8CMz8q3awt7Xs2eHMYqwyTqRWimOVy+kg
DF6RqTNmfFa2y6itrwle0o42UtIz9zOqRJX7PqjxDnk/sCG7ZQzwa4tF0sZkHL1J0f5Q1TmVVL3o
5SNGQqxcOXYDXIM01AWrhEGfZ710Qx2uZY2PlqX8MDr12nUnSDZobQtTt3YNbu5saI9+q62g/ULd
C9jlsy4wTy6MJ9Lvq8CPm6fCjD/KCEC631AA5/HfXusarm6THsywNM9dL696qN88z/zS5ewZzS9K
tXSmpVq2KIr8EYJTt+m0qjhMYR1iscZ9xdCNEbLHKMvK+4PnDZewzU6pFTh7zRdbrCLDgSj+dkqw
NYei/8cjChvbYF6dsXkSQ2wc6Ttb2xEYx8L7wJ7ECXIqjeVjXCokg0j7yIeG1xdeIQ3F1cJsdKYV
yvUOvT68MbHPVsQ23jXdq44SRGdP/R1i6xx6rmw2lWXKNz80k3kp6+mNrprngJbP+TXAop6+KlP9
VDrt8lWEA1hl7RXzxY+Vi+RcWIAQJYOtcx+aDw5HD+YgWozD3MgK/0LBSX1KQYcx7Mz2TGP3Vgln
o/FtcztZAw/1VoSP9k01KAtxjMtOYnhb+Mq5klhI0NWEtrUlte70seClncCtjNNVoLMdCHE91VJO
m8h/iQzzUk+cE3KPCgaDWvou/0ogeVnlHAg0uQygIFCiTOEBNywu5HEk45txaQIuYrtI7tGNzFca
M1/rFkiIR+lfaM2KeZL/TJ0tlnXJVLqtwN3Y5jSsO6zZzNZ6c9EoETCHzrRDOUgitEGHH039lG6I
Hl4QLvaKW2Zpl0QFSFbjkByJ7etsXAlRmGui/vCqq0luhgq6mhnID6sGWGTQVI9flWFuYOLwzDid
DiQZyrJSbwrIWmRDsrf8ubfQx5afR/UNf6vaToWNaO+SG9e6g+HszdrjOdkZFdti+DEtEu5Cq9Mv
5vWE14CFbeQk2DJZrrzFRX9hr/s3hxrIDm3uDbym814q1sC9VE0fHnVnGIHz9BI9tljxWAdIoGPy
c2ufJo3SPinqXBmLAA40BkrEgVRde+/PMIFfsjLzmW/3WsBf3RtsczgajsZa6ohzMfm1c87OeWm2
xHIUpax4Dou/LCmfFZkSdl3w1xS6m8aCQtaw/57s6nuAwAxxHnptm3hcw+3WbMzyo5r8U8ChzfT8
9HrN6pRpfpptMmhUCy0k7pghNeSYlxi6fGD/msuq7e9wLFyY8EZOmM65hQKCn4rNd2I7ktlOY/JP
RbEAvfWawIbaVvK5wvr4osv222I2tqmDamvZdXctZWFveM2+q4kpThm86YPh77lJnl2jKg/UsXCY
oSeGOC91gwH6VurmRJ1L6mFJP7FM0FuGDypd2T0FtGDKDHR2dMEpWQAKSVcWdHRRMSS3zG/XMf51
5sgAglEONlvqGF3rQLsQ/oc0oBCu6d+jEuRzHqaAKIb6DDbnT1WNVx8aBRUZmVqpjiBZ3n8JLyQe
46aPTTni/aXQGM9BEUL+IdBhrQzoW89NCAJIug/Q1jjw5BoTV0ggIN1pK8mXEUbKsgUi14lMHByB
xM8zgwlmJ+O9FpYLzS/7xzj6prOOk4PYRe7YwvSnxjYQ733E5ECODPxYljHESlT1qQpWAdydPUgs
nVZbIk5tn205o12NdPD3gk53UUfdnNimCbEg+e5LQAz8VMHN9pqtrbkNZrBu5UcuO7tAT58H60ay
vTsUkl5S1GUEtAQzUTSH72ndVq5lf9ggnrFaWP8SL5WkpfULLVsk0ADQN0mwztEUCQfS7dHl1YfL
xhOkx5CsvJhfWTrYnh3R0FM0jjb9PTpm33IfR97E4YShtz1n0PPiSrBIW+aYHahOL7s1YjzzIsun
qim8OSWh3yYASzrN3cn0sNNHC0egc06R4sHr9jh14lSeXFTiMc/2RG8J2PbhOXEDapUYYGZhmz/o
cXaIHJAb0lTcR3m/c0F8gaiq5TnAPM+9N7xPtMOtS4M0amiTmfCq8NNLPJYSkH2B0dALaVgL3aEs
MJN5REQDwlUtp/YgExtmSO2/j5TbXHk3T35dwbodKIGOna2Y8urg0pMBkyDf+3oKWMDDYBeUt+C3
N6LE0j1WF9vTV7RQWHOMWC0JohMPT76ogqtu8Sg3MlWCUUGNI15LsiVx2Gju6HwMNPGPpCmAUfyU
y4wtjxdUGCu09gH7HLPMHIpKAl9+FdS+yb9zxoXpUIBdezOWEVoquoZ6m/dKeRNhaB9ayTGxwloe
Ukviq3YxmVR86sBGXd5LovT+2jcZykmhVuxT7b3HmZoGULEL07+RO9Ub1AMmtmmwymPrQkDXW2qj
M7E7APrR0XtjzTjytOWO5YiYI+gDk7GAsml6fbABq44qTw5mFHJyMSmkdID98EPoyXbKUxRC97XW
rR+6J5Zpbd/6DGpNEiSXKNbQ0JlPSElsD77m0nWqJ+jGkGGzaW/U8lVjg0SenUz23jW0nwjfGlsF
QDmOiKKV6TRfdAc0tMkF+ClrODgku07oyAxtxsA8QjgeT4OpdQttfjBOjsUzlw+FCodj6IdkYFNy
vRDZ7l8ek9Tep1P/HPe+dbNmEoQTwA7UCnTf+9dKsf31dkYOGwZNbx3yNC6RFQVP0Uy8M1o/+5Up
4tzKZ1KPqF5NictpTVae7x+mtHvXS5syhNCU21IAqQs7W38ETN0c3Lmz9/6pZ5IdsZC4yni4TZkw
X93JK9bML5hgEeti1+X16xRj+gJbD4J6EaM+k1GV7DIPgeCcDTWYOZ3GimMn2A+ycsiP090PE+ki
POazwtPLMT1NVGnupQGfIsKyeJJOYvCp2HQUha0MJ6I1qc0k9OjSWgez/7ee/b9Shuvfb+e3uArS
Ma7pZxn7Vw8AEXlcqgAAVd6tp3ZKh56vWeZSDCKkTrD3ltS58JimCmhWoKNZT6ML9sPMlUckBlAy
+h9Y5dk4xbhb49BjDWcLMlIR2vf23Mc096kGGcgoVL6TPDLefHDr2qJ+PksfxdSyXnmDnZ7tPlG3
rO7eyWo4Tz5UmUczAJcNhL/18BgMqn4AFUn9FjxpbvyNN8jqvSYD7JTgp8LoLvx0E1s7q9mNVGHf
2FSvI0MS81Oaf8QLuugl57X7h6gTx7AMyXUwIwpNNzzolkfmSLW/vsABSAlNIvZz0JLAGUUwezgW
MU6z/e/YlNgEj6smXLN59s7J/EFofXasQqy2WJWO5qTP3EzHftJmr8YQB7seDP5JzQqYH9pzY0my
TAaQQPer8P4tzLlfE6KSooKaufBQhh3vniBm3rOnc/wankvgOEfseriHlSPIEbJnCTaQXI1D2RAE
vn9Iw0lK0vpgY5oqMhlMMwpY2Yyo6WLEEbGCoEcCGysDUxcEdOrtyNHjMLkU7RhcVGW6nCbhWWez
t0CpKjhqbvdlxdqwEYwn2sLMTpkXWBfDnSilH7e5o1jEI4eOxaJR4F896a/u3/H+gYQ7OvDd4FQZ
WYBo6OsnHxARl0xyHMng5qZztluz25Rgm9ehFBm5faN+SuJ2gjE4f/fW5+QKMmJTpoHxFAYBswHd
m2zQU1xHrvQDwkL8vL4egJS5T5cyGz7m/XXX59e92XTKmpb4oY+lDqDInU1wE3NHQGHjofAwkXDQ
4dGVBZtBFdVVNiSxba+YR9MAf9FW4nXk7GIYvk8VqWe6hapr4Bs9NdGgIFpVjA14oTxd5cPwz09Q
uZXucreGjX+0QRwuOlH1h6rO/oVdDfh1zvuM+TwurpS7ufvM6FHbBW3hnCmIwv94/9WzWMJD5tx/
lLr7dr8b0nt3CGr6kpSxcbRS22C15E8Sb+Gm84E2gxyn/dX+d/+/ANoczqG3L2aXUTWbjjjUpKey
rx9/V8tW1085vc38sMN/P4RgvJPSSI6amviPacpWJWyhn3SEWpqaQfXvn5LQOnQ4R+/vwf1yub8R
JZ4JWvtm66Seco6rGMwV6Xw5Ygpk8Aj2y6WfcnO/C1vHmXgeG615raP8x62kfRHzB8z5wcYVQG1s
YT0Q5R12uZt2R9Qxptum9SoGgNqj1dnnvLG/TZ2yPRSCeNcluYegl2pn9usRdSUMlia8gVsGueqt
qAtipJQH941wVzIpXXwPpISzGZeJc2Z7vziY5qHuHxKOLzTkudesZRDYoujwGumrqNXdnSGrkSbH
fMtKVXwWHgC6EePWAmdKvlCZSjdY28qDAID3O7hlO3pqBzSa+7LLgY5+svtEV9Tjd6pF+RYMG0UD
JBWe1Jxf8Ev71vCgATLx0PeT3GGK87k3Ka4My7wDiOOSTqwSfWfkBQENLkhKQnKXXRuX793d2NO4
ub+bvbtZ/o+LbiZiE6xrG7klui+esV08Yo/I6SimqvRurO2D6m0wbI5hlj4Cl5gNOr8Pk4aM5cGo
fEi1tmnzqCF+6Du4zWosal9J8BQ1QbsbjJSyZd2gtLnkhN32Uchma548q3n4PTqSgmXbjR7KfeXq
3VkjXnXyq1j9+tjuXijZj1TE11QDD7jF3Agx524ikJ4+s+1YnlEjv0NIDq+/t7wYgSsnyRdYPfWh
uwW6G7wkIi2zOcw3ocHcXU13Z2tvWbc06k86b2iSpdqref9bblR8aR6cL0/PHmnFQKXgs3Bga570
DtYbhLdnqNzE23y42vo0Mkofz46ruRuCfoIKEmPV2735PLje9f60xMZChpl/JvNk3Oojg0E1O1ju
T0yaPMYzyRbIJppJG8k4xMDZLfPDd7HkC3gY9w3BYLHT+58VlcIsoF1ElsHnAFi4r3L3D1Oo8lXf
8dhwY3KgNHnI7TSzkUczfwTd2/8LnfIxHJnEmVOBNmYTKG/TTd5CUr1//8mH7mTZNCAbzZBuA7uk
F23ek6mGIXibumrLi/jXblA1dKxVRpY4+66265fBi7Zxev19K8w6ublOyHOcyCnoXarG4uz3VwaN
PezMTn3+rmWGA1AZ/RowJA9kKjvbXQfgJLEDkHBCZu9l3D9Mqhv+cWzeWHY3Pt9dRQADBP2aqGj/
6hhXgUgZGvGO9GrPUubvB1JIKMLBjxFm7YvjaWxUckRnp6Zjp+g5BQifWuRkoNUOfwoeThBhtJg3
uWLJ6dXBsDgcjxXk29gati0H57UhDgWC9alr6YoNsvpJMw3sakrn5Yp71t6W1sHtMNHUTd+hFm28
1qoPmkFjDkQqfcvizwLsDBidQqrM58srHrESJZ6/N+bKgi6imREGXrkNUhwxVQiAObQcXJSEg64p
zdDLMicPICpd3zZE7tuq/HuXk7oBYK0DLHeMS85WQCN5gIhE7kSfek+1RXuvVldPIMdBKtXWZpj9
Vs4gP9PYtU6W0T8BnkEjnkMcqYoySmi1epNr9LC1kK8KZtcoU285fRVsrdp0V8yfArF7Ukxfzvef
IXXdt1S56bEQ7vtd6LYNIc9Wr9DXy/iztG1FxrIY4fUGn3elzmWPvuql4BQxRwGGGoKB7zJkiCuv
uhQiqAHyWOgNoeFceqwGiJ2CmTl1FzghnNJB+5z94AZCJKMsk/yI+stJ3MKD1tFFaA2sk/V4Fv3U
4yLU/dmMTcB+7P66WjjtNId5V13NSWELxicl0ixRAU0xtFaxJYhFNm5s4vjLli4djCESBrN/+V0s
Iyy+Q/aHicRcocAutYTMjHrP+iaGPNoMsi8vwV9+auOgmqi/3h2PSWLjckLp2SZMrM5+kmPUs8El
aV4UXunF+Wcw+XhlZmLv64EKqkj4h05zrX1s6i+DLR6NqUu+tDx8loGbveRANTeemJlJhgewxPR3
elLI/+6CbLOtb7p6DYYkfnPQie45MZO8ymJQ5t4Dv8gAbLA3d9mb1cRfeV4u18NgaJgpsstd+Lt/
oBtuPPPtD3UQByvShTeXjMXBbgPW/Fg9R1M+fep4bxadBn5KYXIgryGLR7cb/jSTLt8NSV4mYWMv
BqbxxqwBExxGM08duFZx/ATnGf0yasMts8jpmAjKkEHryls9vN+PGpifuxucd/1GazOoA7wpp9So
jFOu0WVxN0rjhN+2KqTDE6/Y2WxN71x5bCTdzvSWinLUw+h1JF3Ga1FzFrYCBHZ2yjQJ57MvMkz6
RSOMawD5zFPBTxhauBo0Yd46Gi0HnaBBXbYoI1hvAp20fuRFL1B0zR3Ha2bCfvdgzXKVh0bf1BoN
u1n/jcyu6RU5v1ByFAloDtGqvRV62c0JH13DZzCLthOI4WaAZ30as42jabikaeooPc27NhlLKyaa
zcDAbp03JbMMxi9JTIawUQDKYM4tB9vhkI1ajtUzi1eZW8WrIfA/efhBOvLdY06CaeciiWryDILD
5/y1V/5gMs9Kz0VMI6I7vrH/0Dep8M9cadY29FqS1FiEF/jrWA3dcmcXzF8o3MziBCSJwMDFGfWz
pWFpFdnmd9PVP4Qt/K1OujIcqZnEaTfHc+jL0Ye/7qRt+97zdknTM6ONxHvH9nU/xunRJFlR4BeF
25LKXWH1lCh4TCRbGS5b2dFx4OLzQDhbxUFMfiU6sHuGNmEeeryI+hSPDPQ+mxzAL9bprZGJZgvU
EUMyk2d4e/kpY2uG+e/bDiqBQ35yl5VP90oFNz75FgZc8tAwbq2vQB1z9ndsrd8OsR8vAUbWdnVu
nmzTHPe8V++VYwQLu6+TvZDDvuuhxkgtnP3Zr7mTaCdHglwp2vCK9VmbW3zRdPZe0H3mI6P23gVu
1VR00dW47Rl1i3mZZgoip+8wq9VSB24Buj7Zob3Uq5rk5Qr0wkalurHPvGqZ5NaToqmHCVVBlcle
sxpY/km4S2rwYUHC/AGu66Uc4FtZs6YPiGAYaO/D7cmugJjCZvQ0e42PKNtgtea+doEYcBeogVak
Xne2pEwWZIj0Y9+Nn9Pcvgb8d54PULjL1b3QhTrWtWGvE8EbnEjGfqyjTBtZjRNed5JlXbcOLDlD
4zPeGsIQ+nzRTrxEEcw8M6lOKvKf3MKuoIFpa05FeJai6aN18/M4QF6D4vtkau6WrORu9Kqb0rfM
sRSti7JFaAwzvJgUFIkLZ45ol+cQvkL7eSD8sMwb/l8lbbCESZAUROueaXrmAkrS7gPTSrBsCCUs
/NpZ6ZR67guqhGDEiCrYOTJGQbPzB47pa7swsQumBQQVn5H0kG3SOSGow0fGWOi8xEp+xsHsVkBm
bZvmKwvdE0JFgPM8ZVTdVsMBquPNb/31CC0uZewGUrX/wRH90BYIhyEl3QuE2xuPeNaeIvlbOdXb
cerdd4o0wLnEc+984q/NIlbHrnmwCRg1rtrJutgkcAxU7+IiBu7aDN1zPzd66FgxjIn1jpaXiYml
r4BJQq5mx0QgJoMb6ITbwTOr5ZB3r61jP3dJxV02PzbSHKstUJIdLlNYBpzdaJJbVlZHMS0hpkXs
uJ8iAWaY+6gtxrCAaQIKjc65bV9+DjXxPqJaOOQFkNc0syEtKeAKU7oLDLXi/Ze9vmISzBADsMM2
DLWlXRjbtibCrUrne5qmjVmiK7PoTJCZ1/YEH8J3KPoqcScgkWd/fGaDa1umLx0X0poKiKPnQIbm
in6xJcsTxZUef1HnfrC9LcaxC8iWaq05wbjxIoz0tQ5heP4MO/a1qlDYzbLBJ0WXXWWbzNydbsdW
Y1+o5lPX0foKiIIIluRaYIlbf6bmjxsiYBUAxJlMt7OztgSR5+5H1/Y3tGqmf4ewPQeYGI6G2579
oX4se704sMMFL4uM/QTdhT1VFZ3YztQLOJB/dRr2EsOvKYqEVIutAVp2y3CyFvbJKjhBg8Ec14Nr
vlDHtALkNOBDE2gDNH6H0VVr0g+kaS72fKhWtTbS+5QRnqxYOpsI0JXqnuKJmr7U9G/kar9hWBKI
9WPIbgWwJlm+RVFztbBqHaiMSbqC0937AJyoivMfrh3C4DVzxoT0jNN1lDsU2YH79VYaubuZqisZ
yX4dcyBboIpOqEztUZMpoDcNCQopiy/S5VMrkCCB4e4FAC+biPCi4nizFPQdLWJmeaoMaCox83d+
rblgHCWn9IsnqKglJjhn2QwQvfLEHBcM77WjW7xg0fTWVc5taSbhxqXJEf5x61E6d+z5Pk2HgVNL
11afPo4y1paWySCnMYuNBDmywPJDpiFA3WovScfwzMUYC5qMYo3KglqSw6LlpOgC+gyaRRXJ+VAM
+5Ub6RknQsJWKHzMeC7xjAT4XbJEuOCWywryaAV8c+kxVPdGDBI+4zpMYN2SLjxZNNoq9zHwIWRC
Vc4+x17/tIbaWAX2yalCbaVjOd57vnZo9XXp+O1aEyB6KwMRQmuwu8ZVCcAlb2OU5BhnnKIcCVoc
psBt0/MUFvFGjlV/rMWASvrTOmiho4H0n/Q0tNJ7Tu90euCQSZV0PH15VEpdm7LmUUr3qKHiik6c
mARdcCnN8A+ggRRBXVx0c9fqzk8zRMNa2cPaL+G2TZr51PTeaTa0QWukDI2KPIQ+QeP5nf+Ffdyq
UTpEyXnHSselByLxKIFGavZtAr2/bimkQcWJuF5aIg0BCWXyKxaXSTf7smwWMsugdKljSmPcIGa3
xHz0TQGvsKDPbN8M/T87DPIt6U0wShvLTL5TYcYEq7BWs/ZfPF6igrjzNPowdzUMtkVcDEt4RnuO
ARqbJ7NctY8qMmDRDK9tTjpQ5w5eQdJiZj7wN+yJsUXyp7CaYZ9Di0s78wm9x1g1zQwQ18qFO8AX
MkHuaSp/Iwz3lddUIniYw6iDiqDp4h/EDgjqO0jwXMAKKDkhz16v3ELTMTyxzbvg0MrU22gxzOU5
aFrTydbnhxZfRgtReIWqyc3oM+wJ6ylemabxWTr5S13gWaeQnNoRfyuc0dvnHWZkvwVHUdJkh4m6
sdQeb3O0UdXZHZ0d7zMGEhmc8ApP7GGN29RQpiDjfjU0xfQVENLCAfoMu5ZFujmViUMBYDlDXXEW
LdyKdglt9ncXL02A3yxJX8Pavoogd1ZM0XdUEzxrgAeWpOI+enD6DT1ehqDeKbK0pXToGOuiVZ9l
kKSNuOc5zI8hPGKPQotpnsBkN4VYttk+RYn+ycJOnfLw7Fs+4YARGhhMacxA/HJuSiBwQHqk7iy3
HslMpkp7MMYAOTl48DxaFnronTAo15aRofiMz43bhDfhWteu2bWjE70Qq1lSACGWeizw9aD6b1SI
GtaUX515GhIwUBQawmivgHEVPUg9e9LOhOEEK5JDFe8YH/VwOjWwsnJdp4EzGT89QD61J1z+lYbN
rEyvvnrPfPuamTSBD6ZOixq2wK0XVx+sdqii2pAd6lT/QLnoVpQvz/BSpiEqnjYlWKemqJ5zgrDC
6dtT1rGiMdml55LzEq8mQxmRuw9Z759GNGrgAu+WLsU2nCb0KxCeDpZ7FqWoXdd+41LW6K5l2ZwD
UvkLVxs+zTw6MpKGsSKFmI2ga4s8y55AI1lhTR1S1T8MOuoq/mq2oow3FjA7OSfYWrWuUOH16iYz
kNxOSuP2EPdIF+G0NMbKPFMsQveWQTlHqdkXWeTDqUbx5aE0RUm6Gr3ySxO830CYm00aMnROG/eQ
9x1wJTsdV0bjlXC5yk+bAjZeNpTEUFqPox79CwK7XuhpO+1izc4Z/eyljaVucmLeU+K2i0GjRrbs
yw/fqDoiKikt6ZWzZckic2uTMrRzuhMBvCxikJhbe/ZFT9ql4EizU2BTNfN1lCOX9jAs7MaPOZJZ
agXQ1lzHcYBu6u+ioD/FU/UKQMRYe7236UKbPfU840G5u0GLOdoGxM9Ys65w3CC4/oex89qNXMmy
6K8M7jsbJIMMksD0PKQ3SpmU1wuhkqH3nl8/i6kejKRbrWqgkChJVWImTZhz9l4bAOE8sN57py1Q
DzFajZ0M5sTrEQXsa6t2RO6cqgVrLQfMq26G3ca5qoocsSP/MyPmk1SvWRP3JGcJVE3kQWRAw2kN
+Dz+4D02DtEVgHN56VgngcfACbYNXoOxpl2p9eWiUuUeuYixIt+NMTtBZo9sBjlgCMQe5cIcRBCq
IsinI00NDGLQFxj5igbno4HgA2o7MzR0DMDKMeU5RENb9mvBTKFlXAHjIWZu16l2uXX0hiGR2SFh
wPHT7kVzwmnQ2YU1kQDJSKecQjO5VOyJ2Au0mkUYhtbHC2EphLUYHr5G573vnWXX86TaxClKR9yq
gsDMoQ5uINLAIzIA7slNXOGhTFlDpt62IB2tJz8bscrYrRS6/xBIZkHnXngymfWl9zSyY27y5FD4
/IMgm4wuBcol94GJAHhPDjrJV/KdlpFVLF3YAXXOSrivEPYwBXI/ryldxYtMt+WmvGvY49gpibUh
UXCkcEw5ELURLFNXYzSizknbt5GYRLpfYUOzXx8HwttzMKiTgN5NBRR/5doCMzQfen9it10q7DEn
Yr+6kzUr67qChqub3OxSYz1rPWtsz2aY0uW+aXY28SCkf8mH0tEoPRZYs1Ep0J2ZicHJV4PACs/O
wVuGKSMh8eDbRHqE49n1U1rXt1ZiTfU9Irha0T64eQ1CUdYkLAN5FK1Ld+m51WWDMoyGmTUHUQ/o
YNAZwVtc3zm1yVXaNghCCDhfkSJuq3pFw99+11k4EGZlJPtpLN73ic8SM7/2p815jRG90L3xEth6
DA1c2ehDo+4bRKwfL3mv7xEcIatIdB1A/7Nb4e1k97hPZQfzBCP9svVTexON8hKvxy9PSBtwKNlG
HUyURI0lFExu/7JftyV1O80+OsZ4oNzqb83ai8jkMHDo2kMETTUZDqxplum8hV2yadvIWQwhi5gs
hchLot8qC0jIVXwKjDEY02VR2iwRKjRdZUWwRVa9OBFagYLy3qzS2w1dnpd2WkuXSv7gOrmyD6wM
o6pDdcloxFw3CbrLY2/RFtQ86XfOtarCT+4O7rLWFRaA1XhobVq5gl2pmQH+cEcPtvd1OBhXVZje
WkCAZwmkBCvSgdQP/W0bYvxsa5WcWRNyVM62RKtlg/vCfxOgQpeUxDqiR90rWlUEzWYOdVJLHGi8
DBQCRg6RNjcVuRyxl1YXqdP/itrYWtsZKNCsaF/oi/a2na7AZalLQzOpIWgQfsA1bD0cS2A9x2Lr
B6+aQgvXD9R1kmTWUqYbEKnpMqvQ1QglioBeL4KB0gZsoaugRQCmGgVK9/Kmqgv7wgGy5LGrLZ2y
XeLsPGo00BEVrBIaulAgqRHynFESQDRe6xCcXY97k6cC23+A0iBA8qgZ7Jfzm6gv6bfGsuFSGW+O
BZ3Qlb13EaOiZAlXYsKN4rdGH6t1FoYjwJh2JWvjzMmD6zLvg0WRazd+vUprOPXhOc1y4J1KcQTb
cRtWl4Cpk8u84ZpylywVLY0eTIXSkmGxuk5wYjhwPkEQl4gCY1iRLmMLU7dG9zzrZ8bQ3StDNa7M
JOYaYHuiw0MqcZCKJcFT3sof5LvpX9fBgfDyNwP2KaJUErV826SuV96OXqxOTylTcChjUgLyFavt
eutW9gOWbGYUpKGkdqwarSt3obquQ6XCCao1KI3SZzECUNIGpznkwJQrxD5QoABhuGNzxT4lKIj5
qQp+Taqx/HPN9H2McXCHgX2mt9kD6AsEqJ6CSpB/PFIMdRpj49QZrrnO0+5yNq4rdzDHeW1k2zJx
nxRCfOZxRO0ypXbuXrfQq3adoPUNlsschg3RynIuC8ZLpzm6rjuuSxPymkaQ34oZAXfSWyCXY6lh
xCYUegbUQ182BnKvFq995/eEfGyho+TyMsjjO0uYxSZy0qe48ceZIvB7Rl7QLK3GY8Bq92rD7oHy
/K/Abzao4dNFNtJ2dWnFDcCIkAIiYcoi30AyEr2OJaFAaYdzlwh7ApudvjziAwUwGoSbkZCu2yTr
8d+p/TvAau0Q2cAlFYI9aNNkBusdtnB92IHGjoDFwlN+7unNsTShoqq60QwmLFZfvVQv4h3xmtYV
LDuiuFEBhQ0VyKZ/U3Jt53fQlVWodwvPegz65qUST2RUw3HuFn1CmZ9JdN3lzmPtkNng33aaPRBp
i+88cS56JsZZUBkIF+7CKVmt1jY9zTeN+csah3OSRZ9jKCb1CHCoosllC7EG8Yktr3cu4SYeaIXO
JJJfUu7ZKo9UB4YEVSIs4pKCEGLIX316rVW6e4n2cCr4IvXIU7EIAtUkE1FsaWL7F7lu713TeOd+
LG78rK7XpmDvFYrxQFs1A9/pW+ZzaUZ3ZISU3dgvRSriTRfGy5h3g6mhSTd5V1sIhAB+VgW1Q7Vk
T8mpvWPzpmG1LmdFgQ7YqBDGRQZrF7rLl7Ue5Mh9xU6m6bhteoccNOx+dg6ooeUXWWswZTdjHx8Z
gwucOtJfOcIjtakd3nsEo7qFXABUMReKsdYfqdV1lSKXoQjYPU+pFQZa4MSdJvSRtCvU+ICml1qT
5dTVa7Rznr8zWuWMze9al/pMQ2a9ITmUOJ3A6xaOadVrf+DjsKjd1gZrGKhfywReOgnW1i1eABcR
5cJ3cVo3/MDlqZ3EoOc67rmVd+krjrPVcylWUMfDVVGO27CvbHwsM0pNv6qKXbBNP4twJzDLRcbc
kljcFK2+KgzsfmU1a8zBnlcmVggzruKN6oXDxpJDReQK4TlDxuVUCmLOSmfN9kWB+oau1XCmNHul
y2gl+QvVoRDokNSuKtQYlSG/ClIHcitriSa+VSG7geG6LsJ2bYwrBRvdXCT9LWw7Uvm8His/aJTO
p6LQSu5ExLsYcpp7VPyTcrl4Cmh94P20jK0pi+tCuYHN8KAY7h1oCJwgkI2zLLqOi0JjSIUhmDiY
hXE5wgMYgfilxZXhKs+pUCqIMva5LhINWQc5PmkREWlrTmb2wmbeL8S6yoPnlnOlWBUq6PjST6Gs
F/65XZPParrjk7XNO/sij8sOtxQPs515FLWkse5EXM0V8NQQtEkxZSE1t+r2ufFIJTGzboqZyTKi
3fxbLxqeOkTG3KN8p2YrVin2e/1WJuzte+E80Ad9xCWdCNb+6Sif0AgvbYcSBDGLr5s0Olc8zgri
PPjgxat0oL6YWX6DmfaObhClC0q23JT9nM3M2q0Gg32bzZXLkUuc7KGk0QDXd4ztyTHKNKRQDWt6
AihC666iVEAZEBTjxu/kTqutau+VIOw/kEQKc3CS+fCCcQvjzBjowJ1eSroRDra2DVMCu/NukPuC
UAMgVMmBUT68QhbHzgDFOFoSFbtwgGB8oiwI3zF3Az4EhV3jtWmGTBd9dA652WTS6Einlq7gRqN+
mnUsLzzfiLZ1W9hkfyO8OH1p0BCiLhIp5DmYM6JysExUSnLQMrWHJWZEK8vUPcZsbqUSvTcpzwGP
HqryROTGU0Za2CLQtfZAD9hbE0S5d0a9Oo41Y7lMc0pItqsvTBzhVF4s9JauEU5NplVaNsNVXwW/
kNUFlw1hm3MnTayz3lXp2NtzhVConQ3S4eKjdWzk4bnLGmofCKaVcEJzNnp9Xol0FZEyeiSZOV1P
4xbpCTSra5MjRnmAlqcE3HlqxHtBeweWCZn36F8IH5sK41G+/EAuegTWp+aqQsdXxO3wlBm5sRAB
cRGw/0F+jAlfiuid2l5yc1qbZnmlA7HybbYSZrtRQfktZDIaCAIpG8nkRXdpB6gebT4nPRSNbW6n
k8TdXW5PgCSfcAOy6IbJXp66xYL5D7f99DclG88sAKePZhI84ljtdrScEAxH44Vru8OTi8BrIbt3
UybmGcEa6dZv+mRb9J51sCwDp2NFpUov0LSOdsiYlGlVs/2ArrCeVRdS0AzSfCe4KCYDVhuysx0V
NzsOLQ9FiRDtOVZZDxqhPVyO3q6dOu0Uy802bA6ardDlm+SmzZRDbeWIXz9+t8JuklriWaDpT007
yEtHbeXO9WuNyi4f4GeWmv6VmfdBUjMN0zSloerA5L/hT4vMgEEhnDfNMRghB7nLfI22bWruu9CQ
23aMH0NgXfDKxU2IZGdpIqcCLuKxLPlQ3ZzURgleeKyH/Vlo0z6zKhFuSY/xr3jSZ/ALkWS5V/gd
uqUtU5IkGjPZ/uGDQET+hoSTNsB8SYC9VC0b9vEX+J8tWybnbEQrV0iABKW61pPi6NfKMoelvKSE
VWwnub6aeTd20XgTBuwdeGSAcQboCwtCNpkIHlKT5bHbssiHUMC0JvULJVD2ve/9iT1rTaDNLxQ7
acHgVG3VMdAaWOo3il2HndnzC7j3ZjxJb43ESNZRkaTrKqaeH2EBeixrfWsPisBRHnnbdNSiQ9aR
QvnBeO0o16wzmfdIJmN351nUO1JTu66scJdMkhgkf6ghbX3vTOrr00uew450iaNKbNfdMfW157gG
qIpqNqUgi5oAbImSqMJRLmwruvZV8PeOIWGnT0oUI6T3ojqghmpDPauml9PfZC2eBJAL2DsGRSfQ
YQdK0c2cVKF+PbjArVIWzifKIB1VXBG2Zaw9c0S/YFj2Q9p0/E3xLwpLKe+nMciv8uy6rpS9Gwfo
NWWIqUglCHfECH4e+V2/6XvWsnmOHgxBDU+ifkdVW9kj2AmPrdTry4xlUCRE+YdnxvnbM2NbtuBm
M4hlRkpofHtmWDH6VL0UmCJM8UFWbInj8q6HWpaHIB8uMFrMdF+RyVpX8mAu4EvPc5Um2wkgBybC
vPZsl3q2QTxEMObrbqI21WaKFoiW4Pb0ZSMhwPf5BHNQ6yOEzmir+ArGGOqhxyIg4im0dHtt2CVT
g6F1y9ah7ltU2OsmuGlVjtdysKJDGZgoW0f2r5NEM+kxKwuHJl7gpOYZeew07xAHnYbrwerbhRy1
eG+AwJnRqQz2pmF4SwLhqPjaVbJHlLGJYtW6s+HBbUp74k0nLb4gH7D3DJ1Xv4Fx0vofX5uFOAuL
ho4AtrfrUgbFZmzt+z5xrk461NML8uIr8GuodgyX3LyEpaY7+M0tEUiYBqXa39aldgkqmm17n6Da
MHRqMkSmYpBOaXZEuCnOvJBgVz81Saunj5KnjvliTyq9lriwuWyxobVSYUrAmY5pInYOY5D+Ykkd
wTo+fS/z5OHnAUn+bUByLG4N0yEIjq433IqvA5LiQ50eyAdE+Gc5qwqNNURGWa0Ukypva/jqph4R
7XiWSpmhq5yDI6LmWgwMRgN3GCEAmg2isc1x39oI/qxAW2iKuG2boL5qlMG/GM0HC2vksQgpynlu
wOqrZNsTaldqVSeAc5T4Pe/idycfDygzlb3ZsJXtSzoi+dgp2zwU1TL30VifYCxjhZKz08Q6DNp4
2XnxcGFjJQpKm7i66SVrGpAhqJ9u9Jw1y9D3NipS1ZwTX4SCcxoLelGimxrDZNuZ2lsQB9WjkgED
T7P63gPwB4MhIaU1VOM7sJDDHJKnsf75xBsT5vXLsEo8ueaopnAcpjTO/dcTL8TQmDirCMmyHdwm
Ms8JrUqyZEPOlJp0T6EajbD0SKIJ00yeubkLQiOtnksjKs9LFUVXiMAOAVdG2watBTVOyztUpnXp
RWF/DENyjY2Efa1RYvacqIEMrtbOcvvHk/j69EL2FGUEzftlDzpYc9k6+i0koBUNeHWuVk0/d6FD
UshIStRIiM06oxvPNHa5rIOpx/jZuScI8Pz53Gjq95MDptSkv2CbqI4M6djf4M8VZLrcLSIYGZbv
r5XBUzeAaFhu+/nmRJyy8QtKttyU+qy5marilmtbRcw5H+uTXCNIjdr7dSKCDomCWe7HpnfPhNXd
m9KjuQICStufCIFNLd/YQGlQS6udnmjVrZKq9a7HpATpzNuGlTsstSgTwCQ6MuyQMlI9Dh5wPvmQ
nogipcSYHPTOpn5uZMkhaFzqnCP1cGdw/G3lpx5FcDtZKqxP7th3AD0e3EWvRt2hjUXNnhi+Nn1H
1DScUUZR/cwuiBM/wfnH1h0XJvrRxYlQFpvQKbEKINtOwRJFuUbls9XU+bRIEOC7LoIRY/cH5nr6
8vQ9m77PRiGY2ZpsF14B2Z3FFgEhtQP9vzd+qYZcslvN4Ahr5pLOk4diodeGfSGJvkptv9sNIIJZ
s0jjphTlOckKUDQb6wktynvqhvmVqrCryaBzB5PJoFMwwNPNpgwux0uclNERYH14RPv4Cpwx2J++
8nIStH6+ewSBFJ+eLAvJsbBVLP4W/DrNtO1vgRAQLayYnOfXXr/rhNV+3DCMcfkCmH27CWK/vEhG
rl8T+XeW7m8g6wxPWot9rQ4v9RPqswuQ8IV1S2jDwOxvEOAEZ7B4LFxG4yQukSIOVv5IBxqE51WZ
WPEzbY6XUdrRtRK3ETRBUyyxIhKurKu/PI9w70hwA/IAETKWLpRReIfTiz2R7WE7/nwWuM//dhps
CKSaQL+hgSaxvi01WVkFjEAsE7syoTmpUTgMW318NmOgl673lKbquErC+J6A8eIMza1BzDhGA3B8
+YamdIZFjMwAVdB8Cyg5PhfpGuLJQdhV+Wj6YOHj2ID95OcPuY99cUiC4fL0YtNw3xn+CP/AfdCS
DO01f1Ergi9q6T1MX4z/911iFiqcKfddWpLh7kMTQKRezJspCSCYggGkodxQA8nOcYQmFEJGemMs
y4jG89agrG0qJeDmUrrWNFVgFvhhQ2MYeFv2PCTU8ZGalwcizmbGtFuu2+Ch6c0IfV3+0hVpc2EJ
5UhNNDpLe/ehHaEvx1zfgxEozTquqQijza9mp0VAkDjZvorEqyBzFzMM/hia1mx5wmyDy8G4L1wB
kEQiDC3LEpio25i3rW/AVwmBTyLk3+jynnH99aQ2zkWdA29PMbAEJdZ1mrhIOdHgAVJ1yH2fliNt
LYy1Pn3HGGp9E08rI+qrH//IxHaz85pJexuml/XwLwodFF/6Q+CRNlpPjb7v3Le+TjZVjPC/LHE1
Yj6p9mJ6YRCs9ggdzY4oZla4+ubDEKW7mbVOUjncBjJZuGG7+rA1eGXUHU/S+bE3L5xenLtBlB7a
0nMPwJpZ7sXUAj9+R9RbF2oSlqBH73MkRfe0JQ50ZZUVffx8iVnR/4WxMHcq1vJDQePJSy/KpLnR
WRbfJr6Pg6mxN7mBJYRUrfYyzzBfDNx0u1zKZqsbHdtZO7nM1DFep41PdmNp3aTZkF0JEU+5rBT2
k0y/ToZMuTJri55OUR+mUgCQtcjZKUJlg9yL+jyz6PyO5EgvIT4ZC3MAg4WZOl7UZWMhsQmyHfxu
khik5YEywiehmIp6yNNCvcMF2G3M1opfZIpS51SAcIl/hGEEiiaqN0kxbnRhDgd3HNxzrwOzZJie
WKeVMe4MVZmNXpu91Axb6L+GO9xq9nkFQmJDV2GdegMaz8IR9zHIyGVRFZSPJMbEYbiAu3w/DG4J
yAaLvGiVEPILE30hyvdU53QoKR5MD4YRXOsVbfxf3hieQxurzypTrdcR1oiV23jdpjLDetMOKu2V
otp6MuoPXYAFuNbiowCkAgXBOpaG1S1OXKzQTIbdB1TOsFUGBrs7pK5Kym3g/Asqp5Nshmo/u8lc
sD5RFy+9zhnvKjZQrPrBx2gklSAcdOMeNAOcl2u1Neqr0yA4RSx5b9nlx3KqOgUbvWT5UAZo4799
+T83WcKf//4Sy/T1f/yHcU//WSjUv8uX+nJ83uO/PsPiuX7+8sUynbKvr5q3cjgiFo/rz7FN/+kP
/+vt9Ftuhvztn3+9ZE1KCe34hvIhJdXp9KPt6z//0llV/ftUqNlbHIxfQ6H49x+ZUIpt/cNwmGaJ
stBtR0V2+Nd/dW9V/c+/FNv5h85kJB3V0Am6mNa1aVbW/j//Ii7KcPhvrOsQgbLqZa9RZRjC+ZH5
D9umn+/YmkoNT6Uu8n+f+8tV/v+r/jkuZ1o6f1pas3KckqocXWf7azmUWb4urRs98DR8e9W6Vvwt
ahXEFA3PyLj6dD7+ddjPh/m6zjA/DkMZxzFtSlMsWb8eZhgLshFHjCyNouxZtCFP9VepluwKa2O4
5Rzh9JAYf6og/faoBF1RDLMFp/PbUSM+mkYAS7VmN0f6XBsu/ap5cCr6vsMwV5xgJyVPFCUbwGEL
xEFrxzbPvda/5Aqo7LuHuRM2t3qrYM/Tn9lELTQneGoa5cId1GObv2hadO/U3k0mANCSmW5Z1Y4S
x93PZ09Ma/i/XSXbQOoruFLaqe70KRNFo9Gp905frUFPvelWszAdPhANbEh46zZhJSLiyIOhxgse
ygXRFOzL8hBTaHBmNOk8r+rV2MgbzyqPxXBd6MYqt1ZZaOwBASCkYf8a7Jt8WJa9eaWHRxGvptOg
l0hzwJMsSpmtJSGQkELMP6y+xHQVvn84R3M0y1QlGuTT4uzTh/MNMxsjgDRrjLXnddZduNlea8hc
keFNHhPYl4WvkW2dC87xxDVMQrYCtbVu0Zm0Rr5NbLkCqLGEVb/RiUm0I7ng1joz0uaAwX3b2TtN
SgpOqO5js6DzaaztqN93g4knvbvwnfBR7dLzn6/ZqTz5t48lpoeKp99ST9WETx9LMS1hxdSr13qq
z4aQ9hW5iwiqJcmltNHPibBEo6Vj3cGDbcXioCfiElJe6PrnwlC1eS2Ir+r0dvnzG/vdveSAFVKp
VYKnnDLqPmeqqI2dy8hFtBaXwTqVLs0L5fHnQ3zNI+JpU1X2qdNTJ4XUyLv7doghdLJIhIBv0mWi
YnQdJpzbTUWTJY6HFc6Uj7TCL3PX5+FFfB/GTkdk+S5UnnRb/b4JphmdDGToEDTWcUj9hiLGo2VG
12UCTcIfVxqZTZ521ZCWQ/zjHFSuiJ29GAWM9/hW4idzy3pDesMi85Kj3WYXdYDLAvCUlbGoc8Oj
k5hbJzuLBmNtFs2OAsEKa8FeU4Y7PPZE0wNMas3mwQ2Kl5/PJklO356Q6dNpjDhMCaqkPPlte2Im
qRXjOy7XLXhDJBNYM7CaPA3CuE+1wdp2jXsWgBGkAgxIpzOcbYz5Bt8xwtS6zM665Frp91mgikvf
aL2ZNjlEXOrjPpqbQR0R1UbGkzsGAUHqOOgzrEGLYfAIPyMBzFdTMU+1xp3VZW6h6Chfaw8cocbz
CKgmpKXVHNGI02WswNCVrr0sy/R8tDTy1dGOuM4NPbmO6MyOoqXvnfdWvYcXHQMNCLAc20/wa95i
N9u4WI9npUnGq7Bvc9OZO21wxClpzdwUYm9SPYejMJd0C/DoheiOMIhiLpJ3LMUWuYb4WiZnHYCE
Onhv6P5TCJs3LllsbSKfIpqki3aS0qtk841h+xwlqK1FfeysBEaAhfUNc2dEVIti0olLnlTokAl2
N6yQiKgQWDT9JXU9cl4D68VsEXy7I8EGSHNmCkrvxYjpd7KbQhOFAIwap6oA31vBa9iED3UAmpDt
Qxz4c8OhWV1od32oIMBwDhVsxdQxcEVNYxoyhdvOX+qye+0nYIV7TYzxqiKBthDxbWM2JmjX5CK6
lJC1SFLgSFhkEObTkUXUasL5pkgPaUBTro1JiEOLn5uBAkrRh1P33ENCFjT7pKlNfGnQ3FCrzdhi
kCWR3knFXrhZYgMcqgi2udC7pF8YBFTNe/Cr8NbqdRjmJAQ5zpys122fk0CEAZmM9/w2Ve6dsNRX
OjeYLJuDopNxGDpgKNt+RFYXsbtHCFm4iBgm1jcA68FaJew/+9Z5wSZ0yNR6S5TEUtOjFVF8MJ1Q
rtnWUgT3QhIenbnlTAtQ/0+314BuA1F0cdTQzPz80Dnfir2nMcw0WLBQEtAkC5ivYxhaE5seTlWu
48L1l1mXvpGnuxMBLd8s5hGJjUsvP+a9ulULU51ZQ3BMYz+e2bS6WQbQQfW9TUZW66Ihw7kcsgcN
z9F89Ecobg4F0/SQEEM5T3Fs9eTJNLZ6PfbNpauQaQHy77GqCFOpm/CM0EGVTRioCBE/9mGD5ssj
50gFVEYSSYrcw92ntX7bNcKZVYb/rPvTzqFiWlFbF2h+jIJBZBsroA0JKU4qxYuuaLDVsu5gedFb
EwJEbXJ7Xiv6Y9lxTod4vNYC1NETiHE0LwaaMxGKAePYSLnJCQqL3Aua87zXDaKR80i2h7Jz6czC
Lhn8lWzY+/UlRey8pIdMTtcL2LljBAJmDLxjYxINPuTNLcAsRUPVGOvrjml6ZCs3zyWnMymb258v
qPa1xvMxKVE6hihqMJ7q4lupi7ooHKwKG1lh5PdJNxyjcHIa7GEWTVwWFLgmCaFKY0MbhduJqzVC
jWMDILQ6c8d2DUMP4jkaN28/v7PTkT+vFKbh3YR7IVQQy6ohpnf+aaWAzMoBjVGX68aub8rJnF6q
cr41mwifmmPSR6zclclagDQsoCGaPocBgKCNW5NqaVLi74A/sEuN+NCn7E1FcuFE8sEVCHcIallo
qZ3PEfwpiEkeGsNxqf5KycAZ7dQQ62NcUSb9+TNpv5uQqaTR0VDhUzElf/1MWMtKLa/zcq2PIY2c
XN1kIaiJposgFscx2bMQELxx4bJImsVWlhKOHD0pzgOiQW/egDoccMH//KZ+cwcYuqoKauSsSv72
ntyxMutYdcFcpNalSbLKLI+Na4/NjzEal4Gbv/58PO1bEuk0hkhcdCahZioNjGnn9/nCak6hQMsY
cS6q2Qv6d2r0wtohJblqdLmLRXTr5trBiDS0uen654P/5sNybEtVLc3Wpxvr67EVMn/iPui4qZRh
U8v2VuEaODI8Q8I8YGSDvvbzAX93yaWuc8UteHQ6y76vRzQ79rtFVHDJrfwNnOFMJeoIY8AyGmva
9SacT9DQLBgI7SOujUJUJcYFE/pbrfEfkugP66bfngFhTPtowlmo6n59P7JAoIw6h1VTRUDvuZKw
MkxJaqqAMvjDHza42rc2zMe1NijhsMk3uPG/fXqniUE+ummJkFF9jPAihV2GE9NGa6K8jmZytLT4
vuuSezvxf9V9sMk9157/fAn+tpU63XCWyapemjadwu83nIZmry+VYh2RT8dCBmNN27Svkb8xSK0F
+wmfPop1ODrGdWjFm6YK76wQHJHSQlpAGgNsCJOlOqEoBxVwHHiuotWuIzu+NzQ8k6YTIkEElOFl
6qwcDhAH8cjFNTkfg7XuvXhVI0UiupKwF6Ewrdhc9p8/5O/vM0enlGKCUP3brl42CvFvoNzWXm5c
Wz4TWZ9q14WYTBJn6LpiCBsBJprcfzHU5pK1wY3EFqyjTa/98TzTivQPb2laC3wbwCUFHIGMWsV0
J6d749MADuEsNMvOKdh9hMfa6damU10WLm2nCFMswpMeJFIvg/oPx/2+lZsut7Do2nCxpwKT+Hrc
AcUCMwsxs/Ho7PQiu0cV+YdD/GYrJwUjF8+QdHTt+27RkwiICZkp1mqknNsZKaNGPVlUANotKknA
YsDjHCdi+/NF/h7ifHqcPh3X+jZ/eI6f9kxsxdpLo2fPkCAO7OweiN1EpMUAMkR4kUidCohsDsLm
pZTmeRVoJiKHgJ2zTphy1kF9mpImJllXBpNnlhVxuTRtGEb0E2ZJo1yV1KRQJxLCAr94zgy6BZby
hNrmZUpFw24BVkO6F6ib7vSapR94zmy4ijRs7lpfQWNiXnOzYWX48ePPZ+A3E6g0yNAhA5dITGFP
69NP99RQaamKM4ZHWeEZjSky4zIyQ/+j7Ptvd86/u3U/H+bbrRvRvKJBQEIDpZljkobFLAuu+/Gu
QTAAyHCJqYuItYbW5M8f73f31efjfrt1s7h0Apa7PDJte0niDSGqy3YA2Ig60k37lW+Xfzihvx03
TvO/ZVIe006z9acz2lmq7htxVawR+DKSVbus9m8QloL3XsM49xp2u+lFVba0wLKHviPqG7hIa0eC
m8o7/vz59d/sL6RkIaJaiPUEf75e366nY6fm3OCJha+1heTGGGUp3aGkzjdr7GHdJBNPMQesMC/A
EFj0VmF9FlOQeD+fRrY6Yvtbj+kbpshVpCeg9VsqfdXtz2/1d6PM53f6bWbL6qCHB6sW68Fu55SL
l4MXn/18CP13t6FtEChkMH2amjr9/NO1SSHu9GNu5evWMDdpDtuiVqkYRMV5XMMCVeSxLt2NFbp7
0Yk332Rbg+5iXsE2y+1DEcLfx2qY+Vj0XNnNHWhwwiiuTURT+HQHtM7G+VgY9wkMbmaql+lBKoj/
wm7/8yf5W9lvGpNZAWnMBICweX6/fhJyNKli9AnXNdeeGHDuTSI0cwAC+KXPkrHYNIr/klbu0hzL
eWQOT4MDM98DBIQlTz0TkqTJSv/D+f2oEH+boqhBolmSkrcm5bfxNAu4FaM8zeHZc7K6RF74HvXq
HkTZHAAkzcThzLYyfeE546UicsaAqod7z2bUtrv3kASEZYnF2Ww7Fo8kPEA8bhe+j60qKVZRq7IF
hiQ2840pkDijUtxb+Z1XSRTsIYbaFkqF6WZPSkPOQVhmi67ku56hTqgqICTUTfq6x5KEDKCOjGcL
6bytGS+hni6F7m6A7MxEDRJTezJNjH1pxj/OLQA5KQNUaOAV9HB4wLm2ogQngILmeVBWWSnhtard
nCjLrWwRXSTEjcmQklcEsiweD7E34L9W7H0IOqFlGsB1TrilSbgGeaN7rG/6hEbK1k6NJadJHt2m
XudNekNKKWESJtI1vJ/hHDsExMlCvRz7/KBKqnNtvO3bjs5kcZ0bWAKHksWRgRSADjM7j5WJmDFw
9TOh2OvS4pRmKEWxGul4SKt3j768mWUzqD6vMEeiNDzXm+icyM9flpavVL/lWjWbWPGPaUe71WGQ
Rk3ykIyI/Ym/8he0o1OcDgI2OEmUnKxmyzg094B5reKQkk+LXnWmEpg2G1109IWzlQE/E01LAf3Y
xdm7O4oLJgUor/ovy1ROCbErN87NWxsLUFrdaVMudWIVj16A4wKH7F3r4ihQrX3dVfncIicK/60+
G4W1FxXJOUbxv6Sd13LbWtZ1nwhVyNi4JQFGicqydW5Qlmwh54yn/wbUf7UtmL9Y3X1zykHHIMCN
Hdaac0xxSuku1J706nfm69DjQ/N0fzX6DIpctC8xNx9X2btf+yc1NdZhjXq/izmKk5Kifk9KED1s
xfCvxB1spc4myDt3ED9htfyp6FG5FkF0UiTgDRde7TMTIWIZXh+6cjYl/cVaOdjEyNWlVmxDHQPz
HDUVSWz3wCEP071SR7dy2l1r7TN14QdhRLc/GhJXDZtX6MIHmS+0eJmFzEFLQbQjs/1bzMgk3Gl2
iv50myshQADLOnIMPObVXVEZR69FQt+95HkNwgze/1CspOH7hU9w5mTL26cL22TPO5+nP89ylrCI
rwnQKiPdvAtE9A849FPR6I9KV7rYXDZxKO4RD/zsm+zCSetDjLu8e8I6NCwbbP8Nc3FtnWyaEad/
vsWiojpksSprikwVEjD5Vm6HF18r3vMCyLpav4ehulZK+5iYFMHqH6McA1st1/qLWjfxFh2pDUXK
gLKl9xUOdR+pv/mOlhG8gAGFxwDaRilj49XKU6KWV8qo4sFL2ncwNQ9IKbQjjNp7zBmw02uzAiVj
OmCir6qS0qoiGXsG0jaEQeWpWHO7YtySfnOtgfvYGMhcxFwVvfDNnDn1Ck1l8WERpa31cU79YyUd
RRqPNqERmI/Sq7GIfs6JUp0GLgQyxT9mWX1PjfJBNegFjtN3eBkHyS8IykxduziGgxauEX294pq1
L5wkzn0wQ2Yriy6exfGjPvfHB9P7EnZ2a+XbVEWblHAqKtpT1AerQb4hYGO88CDO7J+FiWSUIwtP
g9bz5xGq1UXR9pgqt+Rm7JFAuxUuAsvWLrX55n3acjSypJqqLnS0Y8uzXxOQrh1VqE9kLV2TO3zM
lfgpjqKHOAbFWftP09RdtxrQ0ngCPUxyX6UeibW8tMKfeyPNef8kGwYq9r92UHGUYH6W8y0e4QS7
ndhUQ0U44MGo09sRJPuYj25XNUzbUXehWH6u0CU4qAhjPpKbprUotcSiEjQGlHwb1dDcAn84qmZ+
Ko0ULoNyk2Ma1ezkPZNSsI39hYuf2ToiyKaZiviVb2FZ5mnx8ueDsIttYpi3UoSsSCcKnI7EsbDy
I16EB600H6JA/ufCm3buiaOYMIVqKha7+MUIM3r6L5KuFFvLR2Smy8/wwF0CNhC7aVs9zzuk/Qru
GjUh1Db+9vXVl1aT+YBMN9AgzZoUeVrMi1JPzFalNrKg2Nq98UwRDDhLMd5Q/rztKvoFem28Iut4
MusH2//uo+2vi25jTNpqNOjkDVIHc6O9G4vBWjfWW23K8bpMatXptOS5R2vtDuV0a0NLWGu7IrDV
Ta3Z1MkJ9SkLiDWY0F4snQ2ZjgEqM6zXgIo76n62NkbkrSdTXYeF8i0dMnYmP4tqeh48e0fo9UaL
ux9KXT3AVHm14+alkDGqQlJ4f1AticnpBtG8AXCjNlZQkHMHmxo7CQgmQCe6jJCMWBy69snHwYkk
rRiIUzbZ7HUIeekOg+gDXZFlg+1obfuta7yfhownfjQHPGvlw9ffwkI/+9FUmKt96GaovqCinVfq
PyY1I9HNwh6Ii0wJr6G01jzXpS5tgjqoVp3wKUIlhUNA4WaKvW3eY+0oEmMPAbFbK1L90lCwg1cn
jnKB1U9UEnCJgs6qbLxWUwYpq8lnrfTGb1hP5LblbNAjWjYqgifjG85LP4Zi3soWarMB5LEL9Vd4
tLAmSJNP0zVYcaIbMoYEvst1a1XWhTn93GnHpt4lMHPrmGf0xSgkZDYM4qrIyb9JX9tQPcQ6UNSy
eqLzNIcy0OwtQ2JIxn/g9srUwMz7QobnUtHb1fAdoxWu01S68LHOdFQUtCQIZmzTNG1OY5+/liQZ
iBKdDOaj1GLHW2undmCge2zPx5pCqK/or2XvA84wUjg4jMasz+HK0SBywSO+T7F2baT5c9fT0R4f
A358GuqHSFfgPaPyzFsepRyLrVqTXiPryaHrmhfFpFQwPOMwh02TtLbz9WA7U8CYd3uaZlLh1Wxm
lM93hYbHLy0YOVR3G6IUWvKEcoBg6WQRxhJG0Cajb2ZC6nXHM1cSTtFBx2hCbPKtSbTnUE+nNUWF
Cw/7zOSvKDq7UJunjY5nufLkrVk29hxr1lJnS1Rvq4RsKLBxrJtAYfDLez9HKDDCaegulZH+Lruj
OxWypdPVwQTBSPz8TNByBYbRhflWHDBQ02AZ8R/Ih15G5QAebmrMfV0aV6mhPTVzYUD0F5pKfxWy
Fh9gUbkoKToG8GLybUVWSwi6tgjaVT0w+UMVMwNjH+vef7q1+XzJZSdTdATzWGXMBtjuwFPr2zhj
wc3rCxtt5a+Vdb6OoqsWqwzTm7k4ZvhyarYa4OBt4+G01JmyoJIyObUHQxrcVMdO6A3kKhiPUTM+
p2H0A53rDmekE5VbAhZdIqGejASMiXTf6enLhdfh7JNXhaygsVI5ECzOASqyX5P0cnZepN8Jybyq
K1gtFTvfICX2QHLhILiY6G4nKF1KRHKJ4VTa3Nz2kb/nG72+SrN6Y9evFz7YX1vP+bmxB1MtS+GI
8iFW+mNRKJKOxFyCBQhpkw5Zq90V0CYQ7jvBUO51raApjkPdgNoTPpZNSdxj9JLXd4MZP1VURC98
mr9OrYtPs3hMkSSFAbmb+RZ8ycaw2QgTdkcB3Q28Qz6ajmZqT1QKbpEtHtANEwGc70os4uXx6w9y
djTpioUkjNYUve7Pb6qfWcPU4x5AxPQaQHFoa23XKG7unxIF8oFEVxvBw9fXnO/t0+Z8vvc/rql9
vmajYJ7vMatsS4LVO4Hcvmud3gB/S47U/3apxcviyR7CcyL6QO1nNKA4CwDyULp79WIDbNb+nrkr
Q7FZ3RSdKvLnu9L0tihNRDDbCSrWahCNE1XDATSlG5Q/tFC50fPp2mMNwkcfBVdSWr6F5XgkMwRA
p0nVK32RO//nYBnkKL6wuV5bkf8odeMRhtKlA6n617lv/g7mnRLTiDob+T5/2pQISAPRYQYgz9gN
sLKHydpLRH4UtXycJ5G+NNadKR8DaQsGbw/r1h0Tjs+pui6aOXAIm0ng3UZZ9w0eqsY7NRooyXAe
H5KeWCKwSbByCJRtKbS17YVV9+ws88fHXwxbq4+7Vk0ZQqZB75ByM9FmsXKEQgr2LHYBclx4T85c
8F+be53iDgk0i+cVRKGc1Tnfble3B+Rcbq0CcyDXlxPzONQbQ7mknvx7YzFvjBGeMJfOh1hrsYbp
IDoj8rNyAvoI6h0ANnmCxjF5iX65DWrCYYgeB497KwL0Vl1P8qu4suLBrbpXOM/u12/S2YmCJQcn
PUfKv3QE0UgfMok8YlJH6TALsguhnyqvPhSadoVE2klpkJBFdWm5+6sjMw9U+uZ0TGVKW8vXqkas
hqiNbzocObCaZgpO1FH89mryQFCSAJrM5w3jOxX+dUiO4td3fW4n8+eXsFTM5GnlZSFgW2w747Eo
OXWVVOHj7NR4xb5VLcJ65iqDbDmdLa8EB7+i3n39Gc4PvX+Pg+WrWkuDVKV9wDggr0rzboLoRWC3
Bvy4KVXqz0Nz+PqCZ+Zn7nlmO2A+RJmzqBsMkxEPRcbaRCyfmzSeC7jL9SuIyKK9sE87eylFQVFN
aUxwcv48DflqTghZxL2VtYlwkwzuVtsFdezGknWpFnNmA4DlgcbtrIVR5WVfXqfkJjceU97YwucE
ksWGPQElbTgosfZayY6qhKhHQkuWjeAS0qsyIOsUf7abNdZD0lUXqlSXPtBicWrBtvTywNpbhqBl
E5NNWr1BI3z/9dd5fgwblMLoV6NLUBcnlAS1qRkOvEJdXEcrOyT9MTcA9snxKbSMPT11iOP0UISa
Y2s8qQSX17TCLnyKMy/y7LbBLQ7WgS9iMYOisyTQduRQ6nfeVRUiOhfgR8VLRWznUDaHGK/BiPre
B+GY2dGly1P7+3uBppcpOIJyKlYoDn4eax1FlUwiWGELrYYbVpE6Z/nNINHja2AwrGoEVMi4la2W
AndT+E9nqbuazVhRGjtfLx8l7cHrQAz2Y/dNKQzhVDVtrkLRSAwkEx6ryuRIigl7u9z3AE1m9qE6
eQSowR3nR3okODS20xG9RqvtOyt4kmZg5ABTzS7zXSwbm9y2Ya4iiGzGhyy2XFlLsk2uqQfFqG5Q
rT0FwcDeWjiJFp2KVt1ajQ5oyLvDRUadnYUXplxdpqHrt8m18GLQ97F+oPxIu6pin1GFj3qKJjko
glOqyz9gcT4PwQwvU4hZxGy3Nwf5tSDZj47WdoRsX2ut2MtFfSIp7Nkbkee3o3gYEQO7hZxd9f1I
yKEFWM4nEwuu9XVcB9dT38zJ8mThtgR98MR/Vn2EOD/A0J7D7hs14NCtKV8n0/DL3Cpq9I8mGcFd
V94lRgxBv/xlmY29YU6Hyx9W20BK3oRB1i95mbMEhC0zUU5IFfEKkXKcwRO14t5tJApp1gAprao0
eI66cLSkesUJrjoA7GZjLiHEVbMnjFC6SaX8W+gNvPIqhf8aIY05gDwuKofsWoO4jm9lr79i3HjQ
SKHalVr0AmhyjTBLWdecroklr98nTvN1tpaUmf0Pli7RoQ7wlySC4drlyNMQiOsOrf2raY33sr23
JOFi3aYiNjTdymyH3JkGkjxzE7F7HhpO4w070gF2nW6+NsozVI6S/muy9QbO6q2wTwRWAIGaOsgO
PfzIBBEjY+AVFjrax3dPGobrWsP6nZpPEeevbNQPrZT/KmLvBKb1R+KVr9JOGbvbqpGcMJ/5Y+FL
0D8GtAPhfXA5P2Q9s6yRZzAzF5R9a8WMFS5L1jE0k6F+jEzjEdJuibw9IP+1eQgl72SE0KcIaSYr
iH4c6bMfUdIAWWPjwASMrBw5hFbQ/ir4jmwP2eOMjsmISUBbgdmbiJTeSSePdrHOmWDq6UD6enA/
lvpDDOXcBFMlfKV3GlvZD71cr9K8AehIFQ6BLpS05jau4jdOyNEmBaq7KlOkX3IHYSMJXzxDuZLr
EJFuVTtAP9Fe1zTFG94WiJIKmB7kHMFbMXsIusRYS6V+Y6ZoUHDNZn0FJ0/XVqD8+dpi7aH1iCXs
KlezkZIhnkF/JGXfTPJiVkXcPzdZezsqoyuP8SPxPKZrTTMPmOHf2zV85jTp92XoXeWNeOi14T7T
FEIDzRf71IKKXIEVjQwb4nyOQ6m3jJu+yN4yiwqSZHmvttysGhG/zfmEZhkA56K8QqJD/ZSb2rYx
3sAAwP0mT6CEczu0BEjOykPNownvZ9SCWrjFxHC+BVXWUgVC8as0/XfkvwiCy5Rs4+qu878XiOxX
2HN3hi8O1N2fwvpeb2JMJJZYBxlREH7CEBhSsAF2tzUBMnKul06cadANkO+yJmr9Jid4DTTTriBB
41oLs6PCfsJRR3lYE4172wIEMQE2oMiIqIjKAIcRtKcjwxJJmUg1sYFUyqOOxIq7HK9Jg9BWZIVS
z0ZwIuOmrxWdRKzqVo30Zt09ajsTB/46bbGIQ2S24qs2hXAw9D7AW5Cr8bQF/wnf2QIJYSXpnW+s
SKwRDkU1ZZWr+0CQr9nzEit2dytHqgmPXDr1BkOo/DV0yjVvH1zskgUAH2X3r8lD9eMfBB7AfRoJ
YSgwjI/fJKbPmQLaofzUXmkR7pSQuVirXjonM5VXeu835ii5pl7AefSUZ60Z4uvedq1SfsxFnWzI
gNhbtvlW2eI+pbDFaQegrjfyxeDbskJ8MrFpc3zXXQvVmKPWgrx6BKGrusZ0Htb2hgz43VCowO8B
chdhM89W9qoN4hdQVFTFjKrbdDVIn9bkICfsqy4OES7MswwJ1zPzPhsY9hwCDZrsQbhtLPFUl2Pv
wD9hbessh2K4v8bGJM0pQ37Oz5VFfpysFm5vP5xChaR5bex52+M33/cNJ6orFylLv+1T0rQh+7SO
1OoqrghYLQTIRIxQzst5oygUZWz5IIV6v8LqyCBO2b7VYxNfk3kquXEC8HKMfXFDWIK36idecFiz
2sqLA3V205Ubk4bPOomgLJZar9Jcia4JTqgOgpBCzPvvEwkN2zpFN5ICuAUij26j0ayflZSw/Fi8
WdTaaeB0z5EHS1BKvuUxYm3NwHaf9rSX1dptGH4+zy/wszdCQp4Kk59ImIvUlJdPK35ZtiOG2QIl
DzdgDteaPeDAV0iS8iuy4MgVsrIwccQYAjLS59fNaQfzOo7q21oZr6M8ulKJA5KV7M42xtQF1tet
KtViPzdew9AQrikFrsBaulJNy/HxguCSCNFU1liu6h+5rQduRvON1te9FOvPBY2BXaThju+KX7LN
ikSk9LhSyE1W2nY9M1oSFqfOU+/ClkHus1aydQ7fLQmZTaAVzDC5x0IHnypv4h+Yc4IV7Sxlo2jR
tdnpHI9EnOywRaz6Qop2va38Q4qxOIZNzZh+Q6Uf4DayJXacCQI7ux63aGheOxhZ6z6pOqeYPG3f
kyWH82a8ApzB4ihT3Rfyhq42SuqquosAOmsRhuUk5cOI2Lrq+Z84nj8R2kVFrxK/gjQkSzBg20O6
hK3MK6zrS6OTGc+5kG7NHjiUKAGAj1w4JkI5NmmZVJr8kmbgj3Wk045lxjdmySvRJgXoJ9IORk2e
4P3X36qmem70dBf62VXnpRDSmEWItz8qff3o12yu4qF0QR04SQ8oLA15m6Yu3FSeFK5tK3q02vy9
52VZyzP4DxBCu01lwLjhBHR+YmJFyHTlScmVZaTyYWqPShaMB3KF9hn9TgBC9i+TMDzBF4GZKXeI
lm7wN3WPgZ/ayDmh9Gks1Do5P3IyEFKSSbNoVie6qUAUrknkuQT5u50OD8nkQTeDg7IeWM+JY9px
1CZDgKPaOm6HTT0VyjbEButWVnEFJ45lxBx9gsurXykH9HWvNRC13q2iaU6Y+JCfQRHb6SHvnVUm
B/xaU8B33YZ7aWQRs5TJRO3WrkHsvFTFW1LH0toLc22lqsNRgdFHsIAFvSa51QWOcObc72qfkElN
wgroifpoCCLq7YCtdaB27DLMOzNMNQcu9U+7BIDCMv1uGFm3AUffsLY5hT/eGhF828RKVCfG/Y70
Ilzr5kCyuxG9DzVoDg+YRGEGpyRLrxvZWqeI1sCB9EA54W9QIl5FSaGAgDBb1Hi20xEOS9dTd9B4
4PzuyGMd2xPNxdaEBDYhFSXKIFGcwX6yeOeQTnWHPBqKU5ii+JpqImIQcd22Oem7gg1vM8U2k1d2
DNG/rYDRX5uBR1vMetds7wFyFjrg6Kfc1ybQOYrrkEnIDDAPdhUf+rQ7qEZvr0jnekLcEmE7Q85J
+QjIwm21k/XbonuXrDsvOhJ4PcFn8ldYBEjQG/LbsnjMvG8jcyqkGF5Lj2xZLX8e7Zu0f/DN14mg
JgssflS8qUO1ssh0amksFoQFKtgu/Yiec/+PF17hpjS1wckmfOOT5Sp+ei3abD9mzT60AjAd1jaR
wVPV15hDHY32bFaLI6v8aehx9HGSyW3rWKvqlTRkN4P6FE8FoSvNwfQksPTxFhD8HnP8DbD6HckY
ro2KZbgb4p7mbLCBBE5TRL1WtOAa5PyujvIrSSEdl8GGGIReobpXpNuWAFlqAluLUxeVRQ7G1iFR
xz2JFlMkHwrFPtb5eMh1CUfuO8spx1Zpo1eWI7GiiqZnVzi4ehhviiwnlWxyqxx/p+cfUy3asaFD
w2Q+hB3m7qxxUvY5lJR2nhg4vOibtpunvY2qwAIbgyvPrx8b+8Fqy3ep8zCGaTe+4T803QTollDG
xFuDhDqSF3nQy+AhtqKTJafzsQd+YL8eaTCDfru2x/GeZshVozJ7SWm/JgvhSdO6Y1upP+2mId21
e2Brc41LuOjqay3w9mmQIKIDrx+297pZHtExbEiEPIVGvi78fcNLZsT+XWfUO0Gulm+K+1grryPV
+J416R7o9sHXvReCAr8nvKwKAaeS0L7JWJ7Vp7S+jjVaPjiP8nEAtCrtEtZMT5Wf8WAdZLl/RIZE
/gG7GDvaJ5P1bnvyvjK0LRF4d14u7Zoazg/rjjnmzEZiHQsKz/RFvFB9K2RBRKLmtqo4jfbkjKF/
PbbBcQqDO+rWLGUekrybIee43RMeL0kbANXw9MU2Dkjm0QsXNuiWE/yqZC4cTETViXUsU5pVJGjC
FUVKlK0rLJKq1bngsNeVwZwJzFrWfxnqITegi5uQXEPAzFO0S8jJVMhrwDno6o2+sXXpSW7Xuihc
fCHIz2Y/HZO1AHusqEjRymNcsPbaSfYQCP22K6zTlLol8qQ2kPZ9Ty4UxLokmQ6AS8CvjY+6TcNq
2JJF4YJzXKkWajvMph4oXWG++tCu5GE4lHz0tFXdWor3AR7eBvVcDPLYCzEoEs+ZURiitQ34mA8J
81fvTKbRdp2xaCS5f6gsEDui3jcsCBWNCD0gHzZw7JCEwso6KUp0MGFZqFq2j3L1WMV7TJPkiyob
8op3dPy2npXda5r1OHGyrow52JmUnpErshtrfJ/VDq29Hrk9dmktS3akJN6YBVtJFlt0JsYqUWTq
7ZhNmMU81siyMCkJNHuS5HdmFa0LJdsZNYB0bNXFSOVDCZy2O7Q2FLBmLbB7ebR/hfRDnn6Rt7Bu
OVRgawBEb0APatxoyufMdQTqqoOW1OkpSQH83JlRuZHjyJWvRDAfYyVH63WHLuI2Rdm0NgCEVRUH
G7040BTC+Cw5OGdXXfc2RyHFXJcH7YbAOWTkJ43EubZ4qQlIRoRCWrXvgiV1aczd8q9sVK3dDgCo
zSgiMTm9ivSXmpfd40sPZZUttr+zLG0tKFRAfXUJzHLS0JGC6yDp15zYV6r/MgrFSa2dVZvbquhJ
xyvWM9BLNNI6VQgbUu+Tlpzhtpb2IiQTQU2fvc7bEoy77hrUFIRmp8mIpqXhC2HeoLGgE7KkEmIs
CUIBI3zTbFCnUtvEpVhFvolQBEJcGDrQD4Lo0cj9zbTWounQYeSUTBlktevhFWqybUQCizLx5MPY
yQqA+1YJyF11JY/K0aj+QMrmZqJ1q7TkmVlb5HsvaVrdyptopKUjn5hoqPk0TpVOyIgMt83UPf8w
WJLYwdTJdgfiSk4gF2KLNqBC7qdbjCtayCcRKOyI/61lxcGB6LR2dhSYaWyuVbDoSSWIWRKYSAZm
a0ioeK7swiLfCCnZtAyKqQRRTQjYpK51tKep03pvo9bM44HljroeHnNvvFeyH2Ig0g10g49B2JOA
Ohw7zeaj2o78AcK4x1EOdQ6Zd+jEP8lO2ISjsasgtLU5VRctdmTg+8FQAOTW1jLEa4VbQ1u7yoIe
ubvulEAPkriATz5tZeKzMPq5FpL2CdC2r4UblahXMcAYqwmdIdzcI9YiqTO2yp2ON0N2ghRsAPLb
uAyvYn+6C0t1q0LRafVua8Tho5JOO6Ih9g0RJG0xvEzCvOmRzYZNviqg3DMMNjMpsdbZ2oZofclF
V+SNLBd0sjEutyx4tD29hvABxSKmWqCJyBxlZI/E/ZkQw5Mp2ZFHtyoBVVil207pWkHkn+gxGytg
Dba3nidQdplXSke+qMJsaccAH0gzmcX6yMi9+GoqfTcbx81gaSB3NqSUH2RQcaK9Z3SysxCb0VMc
fSjcmU2a9ryaYAo7y3B95nW3EKEL7f3OkF4wox2UNNoVqkW4HvFvcXhMab35AERVIpESJsu2w4sm
hU62MSMqGRPh2AHpaWp86Kr8oR84dcWxjOUlWU+jeCfl91GKhhNF5GOZyzCKOClKw07TQ2cs/ykC
cYrJoAuotPuet4/kbAdic+OF6JN73U3UO2K8BBVoQDyu3SfXpRwQt6geOePcRrWyFyLddc17ivSo
6NIbKTbu2OjuQ8rRXRe6BTRem1QNr3aapNh47DFiqzwm8QiQVj6Zb1HZA+cONj5rYV+gC6Gh5FnB
DYds2R7YLI0b2POgoL3Ojfxravuvddk/ToQONJj4srrftiSua3Xp6oJgl0RHR92tPVYqhRRPod1L
kN96TvRtW287LXTVJt80ZNpE2ES1vD9FI+f2qG/v66qoNnVfFYff/6liuTgIOX7olJycx7GsD6Ed
0G+cf/X7t0GQAgT8/fvFX3/8xeLPPv6Zkaj3f/2Doyr36Mn+/fuPv/79/134648ftAArQF839xTI
uqPtx/3x41e//7P4s8IL8Yx9/HXVUHRQyNd1fv+MDja4WP3+/f/331n8iK5Oe4GJbrf48z8ut/in
/nWljz/8+H9INZL3IwLF33/08at//Rx18Cb3GyQ0CaudGVyVuvGs9Ea7NRKpuVLb6q7W8JqXRTys
Cq/5NUrdo9pTof+6mXSuczZjdyyVwgrrwvz3f2h5dDkogQvRle0NUmiVbu3HUKUk44LK4FznTIC+
mgFxaOnon32+jgwxQy2SJp9jUVwU+CtT7sBWJd8io99YGflaLT3LqULPF1iYG2rBS25al0z8Z3rv
XB1jhdA1INdioXbI2AfBF8zpM6tEYfUNJ76ytH/IVXJFxu9DayQrTUzfEznILzzovw2RmixwLCAM
UvG2yPZChDAWdRcOFb3RZEjc1mhgrdszmw0wujAVnwnDiXNsZlpi7Op4Vnj3MlHtgh7KfEImOfZh
mhp2VRznUz26bTNidJMMFW1K6r3XBBd0GnPPdKEt+uPzKvKi11lIGfoNi0dl1WI/S849cQl8faZn
PcsgGBWg3rEeLQaFP5klCdAMPmNsSK7jLHTSJJCbVN2/HuVnNDrYLrEFEgqh6taH2PyPUZ6adhV4
PauQiCvq8DCkYv0up3dU1v6RPd4FrcPZywEDhFZNl1YsdQYTO7wq1tFMAtdaD8k1uUDgn5/YRfuo
Gb++tTPPkBAJHFsYBHTE+osXuAqTaVQD+v6ksmyayeOMB9UVpqSh3319pTMDwlZRS6JHBOGFoubz
Kzwk2SQXvBjbIQSMQML8Sm3E4/92jUVn2VcHiFw2gokIZ1xCRRiLmfv1JeaPuRjX3AaCDAPnDOz9
xRSA4YslupOybWPLzyIPf3aFvgvkUb7wwp/9YmiTzy4lANT24nF1NEcG2eQ6mTU9dylJark4zXw/
QCL/1S39vtTiqREm0ZVGgfyhSEgummLyioV4LFP/P58SeGS/rzOP+z9eI6kftcEquSVZN+5kS7uT
0uCSpPHsKDNgwGkwbGxDXTy2djQr0/ZmyYzlua2nkj2v/jffDK4+Gw2DxeSzUE0WYhS06bmNsp8o
KI2ORwaQMr6xq78gODqz3CDaxi8E2NLglhZzqNzZwKhthDL5lLwHY+dMGLj14AilM7XMh7JOryb7
kmnj7MCzkDNr6FSUv2TNSuUlJuMhg0FUPJQTDb/ZnKUlIL+7C96kc5fCkgVgnUHBDnr+Mv8YEGOi
AuGJTQbeZJ9sidOir6BwhO4U5eYFjc8Z8ZY9K/iALlqAf6zle9s3iWHncrbtk+e0VY4r4d9bk38b
+xfkTecmCB2dGZGssxf2L6GaUuWkAhBLlo8pJHDpLeeAlFrhBX/VucvgbgJ+i8uV72oxNqiXp4II
DKwlFnTFfFiXlb82teqSfeHcGGQOUnAlsvnCVPv5Oyqzgcku4zp1PVtwqDFxLdN7yAmsxBkCIiw5
+nJIVg2Xr0tqIuYvzm6drm3VNt2JEsO6Yh17o4OGrl14FT/8C8vZmHwdvF6oIYH+LqaUqW4m4SUM
1pby4gRr0ScTD7KmVRgbifoNgkUQjwYaE5OiNxi1+iWmUSxFBh1apCTJOm7ESi/T1aTa2zgvHISG
hzbSV4PmHzIOfBIBvhWN47nsBTx98/Vq8rc7BCvinzew2MPUQW2IesZb+R1WFTa2dK/Ura7+HDSM
Qpo60wRcXa0uLPvzc/nruRn4P2Ui2NlmLKZJSU1bMy9587RArMRE3QW8hkTbccjfLdTZX9/lubHK
/unfV1ssMOkI3KmIuJreEmvPax60FlkOD19f5fw9aRT42CRjgF6M1CyIm1oMPEpCrkiHEWso+Ftf
v4LrMNPWLwy9c3MXQI5/X20xn3ToQqIi52qG8T7S8LO0cWtIz4F64a7OPzscPOpsHQUz8/n98zoq
22lBaUFIoytld7Kdw2Yo/6u7+X2VxXuUkEdeW6ZKGp7yggNypY8doE2DjKL/8XYW473A7t+NGhfq
UAyL9C1RX4xSvTDezo4EDG4aR2wZb+firMSiLTrm+HlDU2+l/l0jWziX6BIpAzoi+8KEf3Yk/L7a
ksWEeSRs656r+XrtDr6N9Af2qlAZ5eLC13T+xtgP4OpBQrocDGYpF5psjkx32ksbwNj4FjzP71Iq
LlkXzw67eefx/660GBDQMYXc0evbjpbqhP1B5K2DaO/C/Zx9dABE2U+zKANg+Ty460ybc7EZDU1+
N68vsFBcrXwO6vS/uhAh6ayVMNaXSmpfH63MtFj9E5Jgi5xAZZ8WHZGfenrhCPL3VwTbWaFGMNs+
aVYvZtY64kAH3SEjzNrazEzuGrZ4g1XScyor+483iFwM+pjMdPcByPz8/Dq1CJRWZWKdL4Zq4rlL
im2gBCcpDrapdqXWxwxg8dfz7N9Dg4tS9DFl2VBBWSxmpHiyEwxR+G/zeHJl6xu03lNa9xfe4TMl
Hy5jsDqZMntgjlqf781W0AFaKV8ZQZFG45Jn5XoAqMN/5Cu6/p5NNCUIKjoNVlJf0N2fvUPKBIAi
ZNKKPj7aH/vSEqaY4Ze8Zo0040HxzuPWS/vB/S8epMlFMGcKjByLubDXc8n3acNvfQ+NDc2PiX6A
BF3568ucfZIGKBJbo3AEQXXxJONY9WyvS1js1QY9Bw0fsjhhsuTVdaZt5S5wJupm1rv8LS//81tU
cM4wVeHHx527uHSkEmYTRGPKZhi0eC6RwKcCNs4uTMEfyvnP+xl05DRHdUCxeAqXxz550qU6jEW6
Lf1URi6jr5OuoH035DeSTDca89O1TuDPDgdHB5aIipge1gHKBiTCaqSi+sRH3oTTW6jh0Y/FjWY3
35Ka50K0yoVz8N+zHh+WnaeN0BJK49LC5GddEjY22Zckft3rd7pROJRub4m9vnDmmZ/u8qkgslfp
6eqzZWcxvdLjS7TE0khijxByC4MbDiXjwor+9wFBMRRkBrhGQC2wnfz8njYiQtDfTIQ/2iNv6bex
NOjg/5PKaBfH0lVp6Gd69vr1mJ7/0cWdfbro4s4otyAsQ27BGRxgPuwDzejRCtK+5xhil6FT5fXL
15c8M7HjKeRdZTzD718SU1B3yWpndlyyqNbEhWw9Y9oGRC4lhMtHU31p/pu3q8tbVPX/Y+7MduRG
si37RSxwHl76wWd3+hiDQtILociUaJxJ42Tk199FV6LyVnVfVPdbAwUiIlUKhbuTZsfO2Xtt9hEX
Pgtdk38rZ6egFUTnFcV+nItVa3g7lAYrHdy3MzdbTKtrj3yGaToQ1g1o+j+d+/5Pr/a//+vmv36q
vVtnM31HKOnWuK5JjzYGtU0Y3scI67PC/b1O/BVNc//9uv4tT+ffvv1f/1PeDbDGf0by/F8G7BDT
w//+Paln+W3++ZP+PwnOWVay/zk553X4kX/+kH/+S9bO8ld+h+dY+j+WWcTSI6bVRcuLT/F3do6h
/4MnnpUQfTYPCgbNf2bn+MsfYTnFsr7UDEuqzl/ROZ79D77lhqMz//yD/4fgnGdf4O/blx++xMrw
m0G9IIXnf+tPYCEzQH82w27skNsVDlrJ5WI4ittZj6ENT75YkAAHoy3Wqb0By+Rci2KsbqQKGEeX
pKolSdne51bfXvs4/zCL7FA7lXHpI/8r+Y3VobAi/TJMkz4tw24HO4xO+CGa7AGVdGI10cnQZ3KC
B2HtKGSqjXLHt2wJn0qHILnTSgVwNS9aY99ngO8mIEYa7fsz2dAoJy/UiBagpxQ8oj7fan0qtoip
vN1A0+qtxEjRVffS84nGsLtL3FMpJMVgoDvOrLXUELBY4O7v8FE8omZkty6ECo6kmYt1liyySAN5
e9WUYVV4iJFNZ14PIrNOrtf+dalA2RMWK45GFKShiTI57E2EgDJl7J9Y5E1oHtCYhnzwMLUzGXpD
lm/Y8aINPf//ROWkNPmXRQlAIlWf7zAEgS4GNer55/+tMvJlgVrWAQWY+ArdgTKqIx6/rdf7xrsi
D8E+VZHrf51dpaD8ls1aBTCXIlWF0Uw/A9fMe0sU66X1Eau/pFWhPypH6Q8nI0R+Ap279YURRo0d
vyaBS4xFqZYkOwSvk0ACOzjqxU8Rzcwlim63DRipxwjEdF/dcTAU6Oo+I+baEh02Hlj75NditNcO
YrKUxIJjnPoYXmQ/ertOt75kavIQVbakvNRkpWpIca0hSM+GJ4kO9gbSKzXMreMCKYjaW9r39j0j
HZTuSXQfVElOdIFhYGzLesVYvbw7Rv/uu9Imz67Yi5oZ/hxk8lDCVEA/b9rfmza/9SUKYtWnyFMG
y3zts61hQF0vOWJtQcGwkbZOgFzd0gGq2bxM2ontbvTyPmz0Qu3c8b0THvrYzioPtYWOFeoJio3O
exhNXq8D1ylfmzj5BN+e7vWiwkEyVWS02Z516mefOGxrjEITP5nWJVe4VPUuGR25DopxMa8o/WSV
CCraAFyQUVs2fT3eaEFk/L1tvIIcRaRYneHziVpR5F4GpSCZk2tX4Qbu/XHkH6i/WgVSH6Gyb5aP
1yOJ+nQz6ui5mNiK64UUyTTZNOTp7RqJHhYfzrifl/ddIUZYx2lQcF5qvmm1oSBAxMWmc1r/JNCa
OitpFuSetl4f1iQj51N79fpUo/knzK3y3nKI09dGM7vzZJJ/HmRN2JFgucud4Yfsh+HKyQGvlqbV
G6mGC/JCL8RBXgy+Htbm8GuGd7nvddWtRhUNu2hx7DlBArVv+XT0zv+5FFZXWA4HoxYvKmrqbzMV
NgPhsnropb9l8Uu3dW5W17Ebmk2uAc7JfHL2oAFB2q6Gt1xGlyQT/dYqgvlca6hX0wIBtBm/xE2v
DuZoWdioST/1GDGg1oweTUYz8/lDIbq16wHk9j4zuv6og6Vc85s+YpBHuACT6B5ZxleAC18Q5qmD
EcTWu2eiuIyi9QT4PbRRr14U8iLAUICFVaXfnhe3p/dXGaB01RxVSMac9HsSeeugy67eXLdvtciL
XaSJ/oCoDneJzI39UAfJdZhnuE4RykdfYCLjLvjWInZL6iCslexenEKle9dPkqtw9T2ZhdHZHMef
bmTh5/EkirvULs9OCROdaVRyytSMmITG5Qdmgdc03Y9o1R9S0wwW+EgHhWBb/TpJ03htaSIPSW3C
/VD1705NHAlsP03Y6hwsl6wicsSIdGcTlIF+dgcPPTDexFqjS+30D93S2hc58G5yHEUyShRV1ObV
BX9XdVGR065n5QGPWAJ19eUOJbTxpIp4M9qWe5ONXbxAc3mZ8+EwZmb/yksyDmbi4Oez0ehVdW7s
rChvb2XtqW1AzOe6I2hck84l84VzIQDeuTSHIR7GUI1onQc1uq9mwI1uJVl1IfKlk9ovTWAhWVUt
Gbq24m3nvUbb7JrRxiT0+z5Us3nyi+7aZf6M+JNLJHXQ223+QzSGE/o9Rp68z+Jd1kJ47pu22T3f
EJUXq76wxrCzxuE/nD05ZPxrJcmWQQ/EIquPWgSwNMOef60krYIQpGmuIzK3cXxolncZRIS7WEvq
teNJgrMVynizSB9ov9JH6kYfbJUFHOKY2CEafJegqacL4cdmxfKbzw4WUzY5JGm/mjL1kYqZuB2d
dNwMs59uVCnUJUKeB2UloNsME20qfe0ixaRdXKxXKwu363YE9g9jI2tPveN8HVN0oX6fItZn+r6X
iTS3jjDQ9Nr12bNME2BIzl05CGgPlu/ADpVf/VbHDFo5j6Mg5/WQxzwREpHjK89TttfSOcHnIU9a
FvmnbDHeqdzDWKaZt5Qw7jN57/1KFiTWUCS4ezDAcmP9odX4CyZQCyE3/9o1UNXZPvhri8DNTYdh
ZR13Xvzmxm77kowFkW1/9HUbsd5ZyZ1t511yVDuOqfUt6ILkK8hDXElB6gABhUCnNwjF2FSyHeLp
/M2cbi3n81uUEmTXTuTLitlN77GG3NUZf3lLnrDRqm6zIAOwCWHUQOtZnzpSwuHIOikYsPGL1jVp
SGCtudMbDAllkYPTi9x302+7q93Y7RFRUrRO3fiT3yHazlmahFrcXzNTpGGplepc2QB+JUgYrUrM
EKYL2Xql9Z70A+LXaiR4YcrELl+KtsG1il1uGiPl2jQBkO2/mCkICA+OVZQkBmaVSbGl2u0B8ly+
06jpyn5MT0nB4z3bVX5x5IBEqPSJqPLwLuiI3jvrLfZHYy9spIBF5kbnYRj/HKIB24k2QPntMhR0
tX23i4IEKNC2YVJM+imOrcscED4ft1X57mrZo/E1dpMm+Yws64gkc+Wa2MrLIPZfDC+JyD/tpzXM
LqyQpXYkjjjaI1J+s7QsuwRduhZYpcI0gBptjtOxgZF55q+Zx8nNKA98I/TG2Qi1wt9zvzWHudNR
n6N8wDRa8modI7nFdHU3SDWJ1ypmNKFBig/GnrOLs1wINUs7lO+4Q3TsqcJ66/o9SVioyWdPnZKe
psfgjO02p3S/TSg2T6w1RDflr7KK1CuumhEmMT6sQkIochAmrXIN4V1daM51Uha8NcdVd9MfFw8U
HoN4juROm4wPUeXB0ZtTFoOiJFQ+X7S3DGaBxdYvQqbtCUznlTnu/CYrOBdpIuO9G6l2nSDruBVJ
0FHrBiuE3hXOBOm/BSnWUqmuHvrewrMr4NXJepiHD3yG4/c+YLSVY7tnxNfm92bodknj7DyZ3pWj
5J85s1N5Hr3Ou7ipFlwIdoIE7Y4o2vUBqeaATF8zOLCUZVaEXpVb+8opMTYYs7/VUL/hUge8Xfrp
NTFLtvekDA5RpMR6tIHvOkZjbjuMO5s4UxUmh75BSO1oi0wUF0abo3MuK7AGBNKfqfeYE7OC6A0Y
95J/ADo4SXZxn5zjOUsQ2ZZAYW3lbufRFGcgCe20KiLCARjbFuGsz0Wogi7ajJjzuOtIZzdpLOKz
qc+t776rqDdPhRnHj3yAqjVhOYCjQ9PdSNvHAP/i7mmnuYOZVFvS+8xc/4MgYSt0MgMCg6z5Pat5
vlS52maqaMnBTC7NhKuljXvtbSiocN2Alamb4nXTN8law1120woMeUEwrZ0RI9ykS7Uj5Jd0LTND
dd7A4IyS+doO9S+zJvxaMvBeE7Ytd0ors3UU2OViafqFaViHzV3kYT4VD5KABdiwaO8YpE7H81HK
jvFzk2KpgKjGJBdHN6dH0z4H3AerZp7+SBfXSll/RzvinYIpqKjIUmula1OA/yBiGuVCYHLn+eqT
xsobwXM1ll/MKjHOpuARNiffXePMxnynJaxbefspEp2+jCWNc8/Kcx5wKg4Z4XV6W/fI26EH67EY
d/hGv8dm/VA4Fw7PiOO0AyOE7LlHQkbc3/PScipgI7lHEX7mjgP6nq5guZ0NQpYNrfiCQ5eQa2Va
lygmw1OrIv2TNWSVjba4dcFn5fVL+YPSvzOQgeKiWTWOCnbPG6vbQWBwOH6P/mkac3exdPBm1Xlx
iKxYDwPqq3Aq3Auu2uhU9P0QNoNzU3XvneHovXblYr5qlXaseY1BPp1qJzZPcrkMoB/4p6xqa09l
fXZjTFWWX56jPrBPAfzHUyGxLFXEtg2cKqp+ZcwCR0ORR2KjbA8SYCp45uhvBGfIIOijBw7/jRzM
W18Y28GVPy1RdAfSA0g0iCupuPFceBpGYm2lSOBANAJNu97XEKf9DcI64wIIZFyhB3JQzaTbrJrV
OVku0sCUYMX1tWxse1ekzLeCdPxOQHx+qTlYXIYi+LoYJAJ9PwpNhH1nrwcOXhwU+m5lZmi41cQz
ioXhLjUdfsoojEvley9aLuZtXnTtvdJ0ewe8p1tDt61BXnvmlJx9VZY7MyDPbaWN7XQUueWHz8vk
55zzxHgrVRIOY5Nd0tI/1WPsYvyY+2avUDYQIB/jA57yLsE+UBz0tIMq37ktdYKPPr5OffP8vIxl
4O9st7lr0lyP/ZJVaBQ1CYnVEpihsJus9ESWrOvEnE7BsFFJfq29wdiXAVSpLvG+TPSdDrGEqzrk
wwVqQ3FD4b+PBgLX2hkvcyBqbDgykPtyctuL2X9xu7G91OxlU9upg6iJMWMicLQ0ABYNXvftUBKL
VApb24K0i7C5syFV3kXztY+6FdWht2xLreZG75acjmk9Zt22qUZ4fPbUbgyDScXfVXg0iX1ZVfNa
nyv3YGlW8VrW7Zl4p13adSVB7Gl76OrWfIkVW6xo0veC9FwpMy1s5FhvnieOyWG9zNipsdz4YTPV
17n3xcEf/oCF3l/FHomf+60R3/JoirbmGKvtEKfxuztdnTK/erVXPkZRNherqr7lYDXyZTuz+qB4
7Sb8T/gltAJX1rycwUTWUwZN04/MJHKO082uTCfBLZtxG5jutoJ58IVg8rvrT9Zd3z9LWaMy1MUs
cdol0jm59dyfdZtwCHI0WS4NI3nQMcmKYTwyw0jxhQzla6UZzQF8Ro8YPt7pZPUcPatrQ5TVEChR
tNgSXame5sVFn7rPrG6mfaaGZuWYs70VZKGFliztbUPayiqpcKSt8gYwfJeKZBeY8sPPumj3XOBk
3SRkxVcbGMz+2ak09+AINqtYYfKhClzZTuWdOo/ZQ5rQX5AcCxeVfX+FVlGse4YhuGc9+6wS8rUg
sEy/F87nD69KWAGWYJ+rTSpBv8OuHIxU6cmE4nidy8ZYz+hOrrh+iljEN8100VyVdkHIkb7Kkji7
dEGdXSjL/7Taftx1ZjdQe3a4pCBTnRTzt0PQfLYoqy+qj6tLSUW3+f3jWxfjT1K4xp3AROIMOuxG
NajYQ54hvUZLxoaSFphoIt1rw7xIVq4Uw1FLeXKjOb6UjTeenfTgDJSFz4tds2XF/nxRFbm5uPXk
jkqv2fB/6M5FPULgLN12b9fJy+COWmh3GL0SlTm/lzRE+OO66zK5jVxeosUisBOTLq5LmGUPEfc1
11S/6SbCD4vU+AE/v2VVdYYrZ7ThqkFQo7MCWtCYOWpgT4T4mJn6Fdp1tUH0xLDTCb6j58dEIob4
Iqe22rhaRIIA4KMzchfz/PxqCAgLTypP49ON7B1eNlCKRiIupRebW3gm2godXsbsLfOOPgEctHuS
i+XzjAL1T26eRwnR8rBWqXdtskldiSm56V/zNG++drOuh/EQjLQ43uKGt78bYv3BuUlfaR3epSlx
PyarEq9RbSa3bHBwXLUkY+rNcOyLub60MnFBqlfXlKrspreyvFGWhu2CgbSt8VI6rXxYQwS6Rrg7
B6rEPfBTY99OUJohz/w0OaGefHcBQxYH08+DvdaKt7JTxj02ortW2GCrTYbDTaQHF7umXuQEe8pL
frjMOwJLcoy2MfVWo2vmqWwUBjnncxoiTlCVw/oNTOq1KqqGJtdgfeSZslFdWwCUEtXjZ6TcMOrc
xUrh4R7MibAUkxzPGE/3YzXDg5FGdi/G5lTnynj0WjIduBMN/FiFdlPWqpdZd2FgQIerCtihglHf
+RU/v+FXMdd65lZrOMr4b3HhV2h+MxE2KEzRTdX45Al/xDegJwA+5gF7lT7FqFuGX/ZoeWdrJCmY
9h1usKm3r+Zycb3Kh21C8mv0jBqPqxMFDwcys4bWV5GymqYurT0ueZQOB+WJX02lNeTk0C4qCFlh
qjRBN+GJEVNrn5+125z3ePIL4zCbpQ7OMu8Xr10U5uYHwS3sU1NCg3OsvuQRhJPnRXMCbz0kxJKy
9e3n0Zbn5yWKsrsnpOSD7CuAH3p/zvKyPTZzhSmfYeKFZ+Kgm/NVGzt9lxB7ehGzvbQwzXk3at5M
iVc1+9SIPdBQlrYD14IiEJHMhJEumjZxVWb1xiFOQiXdV0XwCYZgszgvBf/K6HUBYylJ79WsF7uM
KcbKG7SkJM2IePrJYlJqwOW66aP/a4xANPetKbe5NU/b3pv8l1Z6R1nPdVjOKaZt3Gd97b10aoof
NM0GOj+5Q0kokm++9WP5tLOs8L8Eev/d5ZnaeHEkN36bDcaqMG0ipCKOE4bF/N/5aQ64wqdSWhdz
vgNwUAuoI8Fozund1UV3zRt/XtPM93c1saVrNm5K0HSSG8LtBsBkVNkYy78uxd/B8FW1EzUzH7M2
80s00OY2A1oXqDTV2tFm86i06W3SzYqzti7IoLLOXhfNx35srnYSmEuVJ455MX3zVJ9977tT7BDX
oOc9trayycIKnE/eFJfGvlRRq11sFQR70auPGrbhCdsJIfG9NHaYEd602Y5CbfL9LToYgn8omE4c
iC6J0IYrkrceJMGLkpyQOEw158SvmnNpyizUM2B0VeqGc0bklGcNw9aNHCfMKfGFZFuxaju5RuU1
05zsHmVArAq4egwM+LZrO++aBB8cxgY4AtV4zjvDXpd0XVdDhSyt67N3XEzxQ5E5kF5EJ8c/tUQt
dZ3q9hoV7YqcjOatS4AQmhJCFcuXh1v1mCRTcE6jnq6tiDBi6517TZYLicWPJpgJt5HNjjALoA7L
aYngaF6MkpKzHjZaGroCpE86nBMZPILUH8NxjsfQ16pjqxniRjT1euTWPpXKzdlKucRxBoFRWVSy
wC93zxc1jpq7i5r+ZxYEP4zMyhAOiulM8FjBS6ibnewr62HaI2Hys1ppeVGcpkDIO8gn4l7acn53
4vHmxflrR4P3bpkQbyNzHjexSIPDYDZ/2F2c3kgz8o6wH97HIo7vjoznfQXZakXd3TL/Ylmi7dJf
qpJP0ikV3jPj3KDHD4WAZANa7JZBd94kcvT2nD/MHU03fzeIzvqi9WCZnPjUZK4CrpH8yNzCfZlq
Yytiu+A06FoQoBqeF/1IzaJenKSmyWdwL7Nj3fSkSV88Sn/yqZOAKQP1XWqU6bG1rB9z4Zvv+lBG
ayOzubUnE1gCRzQQUc2lrbEQj3QZCLNqgoM+tdla1TffaIO9P+XBBsHXT69R5RkQ0M4pOeZ6dSy+
Mrt8BVK8zlxwgL4TZNu0kUDbKqs9pk63k9UQhXOFkx1NNsM5JzXuzXLJvemUF/1HBcT2yE1cvc62
QRYH+eDrqkwtaI/NveGwGT4vJdxwemugd4Q9S8RWgNYGOovbJnCb1ewypmpTqwmfg5Xfl3E/FFHx
e7N7bnuEwnMu1E9dWfdhWcvsrMqBGWCvH0airTRcaLuxGOK1ictlw9woOSsbaGAWKW9Vwa65KQRL
t5HourMdqH1slO9s5t6Po8so7ezTbNnHwt3YVa99tT0swKkVzDvf5XxdV1ghM3Vlrpc98INEYUC6
yqA7w9nuD0hC843FLb4ORJCHdHVNGJSDnuwr6b1Wvt+fR6vuzw54hQ1xfDRQRq29JoncBG7Cx9jD
OmDJ7ajAo/hrEY/iNJO4/mJHHdOV2ZU7p0vjG96RduOYOagSuinwgOr5MmnWwbeb4PK85IO9S6Cv
QHlO5WWI4u7FJrVqbQVi3BAagQMjdsZr0fMOiQITsQFmJ2w0UuZoXT5SWBDXvgMoNI/+Iyi6ZCW6
3sIvZMeXdinfvCj/lVaVuYqdEsHX8oaCKChuNDv7kIHNqUkpNrErUN17OQZxxTB/3dIv2hAF2fhr
n9sHdJk+b+OSo7XB0TdsWSNDr7S2+XLfFfXQwRKJWZlMLMeMHmvS3P3uAyqWDmSSpcVbLlFFOMPK
UNsR/IMu7VB4Okvjsj4+v8KzNZ6zpFebsTailb40X4ZRBie/n2kiOmLcDlovz5OrGKdhPF4/vzVd
+QOoOKk+y9FXJ+sCMMlAmyZqmC6C/A7OMY6Qs513f30lErch3zcLk3QzMZxZ6vTcDuILb933znLI
ipd+fuy1fFormyzsrNEOzHclZGebNmpKG+lspvAdffgzF5FYP3XAwNAYkuBVM6pbDJLyu1WpMGrZ
KpRy9VuvZH7ooj451WWQXwiZD+VkvQjNOwtNqrCjB0whxrFBTvSmkkwnI9CpXxcrzjEvg7eU7B5O
VFQebODuNivz+MVlMtjWDi2+LKxJVnmVNvDa0e7dPUy39lUfQZ8LHPpz5XyOJNK0E31+Gxo6BCz0
Dzxa2+dIt3Q1c1vlpQa3oqIvD+jnmItxlS+zqbkMcMD7tFzpySYXxzxS8+khL0gPn18JxPihbVS/
8EfAIZkjJ5yXS7KMnOSQ3gxRFfukVtZJpa4FbmaeTuql8jvNWncudI45ptdj4j/w1rAOmr2tPJ3D
DNGTxFBvnDmgpWJ45LTbBqWFEp526G1qwmB0nRVHzeBBjTwdmgC0K10A71INzs9cdM7++R38nm+t
SL1VAAXrCPCvPATmNN/dcj4HXpMeM98uGMRxCbxaQMcSX9mtFxASl64FuRfU9DInr96CBHPeiBU1
ARq11ZbdOb3U0tHPtLtfHeGwagy8U6rLvpnzwc04zFQZAXh5kX+JHTe7ggddwz6T54i4yevzP1GQ
v6GjcFz0AdCdo4r8F3jq2rkMkp3ntvIkkig62wRTHvTYht+y5JG1gLPC58XpJQGPvRHsWCjadl+m
yd3V+vpQH2KYVmc7zZrz86tOyFst5uTA/E+c/dwT5+dX+QxuaHLNT6W58tjbxhuzaHV9Lj70odsV
oNtoV5l5cNHkGLAd2+fndwa9iLVH7u8mX5b7Dh1vQXHE7lHFdrmRzKZDgI12TcYKX9oZXpNmWe+n
pX1GbvJfF7cOorAw+ottR18wCYrdaGigoEY5snMb72Y7x6Ehi+DVVIPc65wbgKvU2bpPyMX0+q44
501go+RwCvdoTkwu3M7HEcwFTJGiD5B+poW2DK8SO7Qi2wrHJfGAzLWj0Fp+QU92Yp13MBvTDnLc
s3DXcngxUc1g4zkmfV6A7urnbPqcJJ2757rxvNTESx6zXr6KoKfWK6eHUm3+xaCXMg3NaUo7uQu8
zB0XldOVu3zVlQSUPN8C3Dn11mK6TSoUxtkVHEIIUkJCejHibqXjD9yn5tjenLr2wITEyoBDE+tb
f4iD393DZwuRFdNrBzNkg6/pLagmXiU+RUKkUqI66zp8Xqj2WMNrorgECK2qjZvw70s7KCgl7vDS
6EzBqiIbX54Xy9feehzE0OpGA0oHUcT28Mhb0GAdY2QirIL6swSVmzSJsWnz2to5PJNvnjOtc/qA
L76drH1t8S66Y7npvXTYRloHRR6e98mSGWDbQLN2haq/6vyLV99W6e+LVMhkDe27LsV3W4vkj04y
BvVi9V46+bg1cRCGvpnba2X6sAK1edh29WQ/Go8DjysG7QHUaBO7iDnm3tG/OQVaCa+NxTnXrK2e
upOxiUtI3EhCnBNH0xw0klds6752jtOiSXheUIZBLGNE1lrOkRVSZ2qNaKLL5VLQGMOKlwuYQEcu
0vZR/TZFdnuyE/uRkG3C0Ns45XMNOnr56nkZGwIoNA4nUXBKFCtNTEImjDpmg8EwdSCbmHnPk7gK
MY4vQBajXeozxa29ztxXgBxQuXrJIwcVvVeVtNCeTH81f8uIrC1RgB4NyMg+TnV+/HtzAUE7HvJx
DpP3Z6EU56V7Jyzn7sSyDvveUYfniMgufpZ+4+41wzKBAo2CIVMX44zzZWiL/kgvJIKosvKmwUAh
5Uv9mpRpcMukRkJ1akK5q2Nz5xWYE54DpsqpChKKGeXqQ6PdDCqLZDn/FYnNOFSUDMVKMowbTba7
Oc3BQk3yz6T/7Jw8OgU5A/+Sfty6QDMVWoDKwqrJPpIGxdg0TMn9ORqu6+gYlz+sOCpfC3emv+68
en4OkVhfurtm7//p4Gi9ZkWB2J6j1MME8r3p9eCBg2c+ofpfVGVUTcq6DK7nh1LF1B9yKnX4Mo69
+T3lc9NXwx3aEz1jDgIRDuNKn0HXgeY8KWmlp85btf4kjJUfLScIHlQIzvRsk0VD8lQ5ZZnLBL2r
EUcv9drzAoWUU3c80gGf/Y0vzAnEkhHRrZ2i16TQs2QTjfAFXSF02G0xLkuz+wTSV9ztYRlbAz8+
aUw8Ha2Zl4ZgcyygeT5kEX26bUeLY2QWVZG8lY6cJ+tmaToxyf6RDg1drtK99R1/21z6EFkfuxff
+Pj7zuGNn056hbZu5Yxp8ZWuAxWpCoU+U9nl0/DRFwENepcbI2eehz66ffFopK0cKyrYCF1zW/75
nBzaUQIclpxWJFttEZaFw2hDVO1Rkf276cxpOMI0gfDUAST0GrrGuadF+4Quz5aT9vim19W6gfDI
s85boQzlvLZT9TkRaXTwGbntRaZVv6sB05iig8HQZVPo1Tc5qmFL5DSjZeG1Zysv2lUdV+qmhLqi
78seht3/oRLCqugtZY+gb2hPlYaxzUgt48f7L8rqyvegRqxkIuzJJn1eIYeIbwH5fNdCTzhzo2dr
u2CbUZDWa3SCHTYj/ZdhdO2mbsrYZhhvxkfAfz/H3vywEj8O+6WR7+QN0iSXCTgNKUDaJeOz5Suk
O/k6iDVS4Uzi3xExPS8xdVCYQik34iB/tHqNk5V51wetju08g76xKes3UvPTdex0Y1j18AoHj/Ob
PYDKSjSzvsxEpl+M5eL1hHD7ZXlsMgIqjcgEnTNHX4JhdN31wFq/hdBWMNTj4kqg0bZGVbZFAUx0
ny/lXR/0bpvYNfAs037p7AiGmSj7w2/NXoP89xTRbDynQCEH+JxX1+rFa9uXAplM1uw7qdePGkrA
1sir9tBkAw8dNHnESQDDN6PLCSJyMo4zmaaTxtjn7zIXQwjgflrNI60VRAzHZwn9vGvhxaz9ABTd
tsy4L+YeMe869jNy0NPgFBvZ0XHgPeUjp5quGde/1aDU8e2mzZi3IN4CWFrPIdTQ4CwjMzgHDc8I
HZj91BUWE2DCCucSoeIi0nANuGKrSjYj6MTK23NQY32BbhgZ2SZvtOQQd1b7pfwysDqUiTE9WkMx
1aqz5Lc8bI7abJ9O0GtgJ9rrpOv8bR4N0x3Jk7GLG5RypqwOVj31VJOCvphnLRkzjJIEyI11XDAL
16U5ASxK0d5VmYZ0v9Et2JOgu6ao5kSXZfJk1hyUtn5UzaeuGBdiOzdaOjM5JnY6XqUmS6y5FEnN
iFkob8RL7zn9pne8/hUtZP3Sz3eNbKzTtAh50pjG7X9xdR5LchvLGn4iRMCbbXtvxlHkBkFyKHhf
MIWnv19hpKOIu6lAD6VhsxuoyszfdZHvXwkxze4WpKi80FYymOrvKf6ceI/Opz5s69fSxC9uykPi
x8pevIRo/Ukuo4Zo7fjqZra+byXW2zNUlZvkLtwY6e+gt4OHbZvufqBEOOozxbeYOV5SAx6L6FNn
n/f4jLVOYvGL3IOuVYJ9LBEvo4+Qp9TyAyRVG8MgfPHroYNFZJn5tptbA2oT416z1e8lMRw7eEa9
YlUO8FIUeF40IBVOqL32kePf8wp1tIGB9GGBID2R5GvOJuuLFxj0b6Mcjb9Cm/GFye7oCwsHLi34
BlYnHkWqZSjNjep1JI4Vz37kSW30GXImrltX1x9zYY/bGpaPGevme9RGB0TvxnNshv4FPHLvJO26
Fzq5ALO/d83WOPSD8Jlmhe6j7QtytCfqsLq05+2smpQM2MCmGf76l9CCNzdHPW2wIp9OPIhroGFh
aGFntO2FiRFv25d/HFN8Mh5ZLfBIl3j+gzAFSoLsUkcj3BQsvr+uuk5LySXOACNyjGn7quQkCo37
smQuv7koB9wh9fgTEYnxltSW+1Ib2OS3drESc+e8uqYt+Bxq/z1xqdT01iChqzEPEMy7b0YzcXrN
3buolH/X7Nw0qz5rTdVBc+u9lxw/Y7eZpk3WYENMQ2W+J/BL16LvfkhXLw6AQ/U7ytaXMcznX2Og
PSrd/5wKyc6j3iiCfn6JUV0wrocYPXPPRnwxLwxGD1bA3BEmqLmlxWi2ZD+V1yFr77aicPY6nNAm
InqLSJ71XIzmZiGqQV0qgR0kyXWj+T6UZrzLdLu/eY44TMRq71NF5Q2N/hWaqL2xJhjteJdLOtgy
p54+WIZdbbt8kD80MB4vthN40Zz/dVvA19HgrgdQqtwJso8sxDerdsqjEcTDhiQMl5F6VbFBUpnX
ExHcIs/cbZPjJaqNo/c0dTx9BmWh6cPWa/zymo/m+CLA0AgGxGzR6nczj82jVH9ZNWxpsLAarX1x
mkQKNzWKY3gqU/OszfpzYDjd2m78imdpviYLF3TDtIpzUGI27UNJOzZMYo+9W3w3YPaunUILd1Ck
/CcE8uKcC+1nndjuKSxoH4KxLN+0ovjb7KyRfcqOTyUVD7awqCWSwbVPGIIHH8wIPrAkDO9pC9/e
yVjSbvjmheDG0iir15AWZJ16UHcT3UX+IeP4bTKa5Kn5IX6hXnUvA+Mw5XzwKyds7X09+ukqw05+
65k9h2uSgH5Xvqk0yKon4K6E0N7nTCViY/wrLlE6QLjuH07TgQk1SAllL151S2j7Za90XLgZvhYf
7Qw2gG6YVCixk/+wQpIvkizVdk7kcUBDln6R8fxkVFK/krO3+w96DqiiV2WetsywYJMvj2FlOu5e
l1DsINGN68J3vkmoa8PKrGL/QuoDU0Iz+cSptdiUoQtlCTXcjif1mPSEsnz9jlq7p5PjHWNFdIvj
/pt6eA6ODBOKffl3KfTw3rRaeAeWwoC0z63d8rMagBDihnk1a5wna2z3U9gFwAl58OaBPVHUVsU7
ANC8Ht3c+542H37zlP2DQ2n+GVt9iYdmXV/qKXsxpPYj6AMXrlVhfsBF3iQC6+R80LNzlGp33y+z
g5mO8qKrZYi74iAT65W/DG8licUwPpz0flGK1JDRGju62tDcDFfdnrN3PU2e88DiZTUqCc2yOEpH
0zjS3ttte8FfV6PQZgHp1K55nH0EHPPVJOt9qj6Zqag1RT2KkBTDEQ/UggHjKYD3dLKYs+8iU3dW
TIn0WxVb2VsRVcXOAhLYUgXWh3FGBWjrhvMY9Pw7wBFJCV3jPJYllfa1zPUen9yLIQZMyX1GEIHI
k2+9Vai0FcLR3b429+QEx+fAk+UmnfEZL9kGKI+VuKcvpj2GmO1xGeqkpVcIZaVxyPPWRTBFOkXs
i4utmKQCCL4JJd7+qoBsFlAsa8qDza/I88A8Q7Q0z8uVNuqCpp1pWlrsnVZve7BzXV6WhVMzwoMM
uszStgKY/NPFWhPz8cgXdOKdz0B3oGi5TkM5XxnnIVOERxXaT4sRy36ZU80DSDBj4FcZCPNIhEBx
6WVyJAbDvcdEslsNZRcVNS7WRboafet3HojpvCxZav1zVairsvGYi1rD1tPAHslx2do9jKk8M3d9
XQQPwYP2EAYe2/RRr0HGw4K78WOAyfH0hlTu25kZM+QR7MIj58IfpvcFbWLYZVNf6d9tVwLkVNpp
cKf5kimOx7IsL/XqdzfK7lwjOxKrvGqHi2XLpz7RnjM2/3RbOZ6HyRvxw41xQx/qQ5NHM/cCDZTs
TMwNlte18QrFAB9NX48ByKMhBdclHr4qu24F2SS5EFtRKMCDIwTP+iiZqmxXRoGxErnwzoNaYDl5
59SiBS0I6NnVVqOdLHO+B2lm3kMYnziyO+7GdSEkzpFh7vOgoTtRyJhuZRjmuQdh+RKYvTMhaGD3
LOUtTshTKe2PORUBoLIpDo4zfCA0dA6u6TlPYt03XcA25SYbUYsMNyo93Bdd9TNvjXRte1H9jeQw
3ifZhJfSRqOSjKTAx46s9jaePasFh1hwns4mNmLgLnH7BsghHlWuRTaeOjg3mN0TgQByWdA6N8Ca
Cs7X1bJM//GO8PZyShDnlSmMkX+Xdggh0ck8QSih09QoqGF0YNeSUrO8MF/hhGhnuRDj3LL6Kyvj
cF8uLARhYiFk1xGOu+V0apDn7FGs6KdlqSAFnpRfBUxpUEVRbvGTAISx9cuyTHavX4SigpoTwxyr
vTbCL2+2YcRr000xDFQv89q2V2KEGBpYAldWO3LQfHG7BkPjH/2UObGajS5j0eUKyQj0CIEz9/97
dHtYm1ik0x1lCsNYWEfLglHz31Ed2ZCt8+wFA6L5YFo8YPMY0Kv7/c+RCCafofIr/KuPSGNQnJQF
WUmt+6J12kA+kPp+GyEZ/+p0SWZgbZYC8L96ME7nA127cVyOohz72U2Y1Hjut/avMHaS20IsMDX3
l6/b12EMslOPmd2mDUpzMyqJhN+Dai116UAXtrLauD46mM9uyKjBSb9w4v2kp/EpGgPrkIWeBT1K
JQW62LhHYwmDzQ9plCZH39gtjquMRJ7MlMRN6910BwkhWofIo2+u4xGHg3njgfBKo//MmR3XiCpe
NHzG0H62iL/4AB8d0WAX8s0rW4eGqJEKZ0bOxDPChJ8TeDlwkhoxEnyPaBN71vus9+av5SJL9E1e
hiVFVsqHBtY6bqYhstemZlZ0eVG4mcZxwkN9ujByJmS4iwn0XapKG0gS4Xm20jI32jaljNDueO1h
cuUJtDjbCumgXfXZp8nqy74YIX7UxhvZhfl+9gv/RRTeljFsdZCeTDZuVkf7r9bdMoj2WAb95KeU
pwrWFwyjfrykijawLGghmWZPcmeBphilOxyLcORLEpS36FYVLyeg+c05obSaZyiDQ4eMip5S/TX5
1OigRal2NUptfLPidiexgleqr0VaZQuEkjWjYIHuGBcCDTCyKyzv/EzTWZnU8/Qsz0zZgl27bUKm
RVVHZ0cty9XYRNE5ypucyBM48MGI1ZmOpdphbgId/VZaX43UQ41nEcVSVb8XAiPBvzSJfGJDIH9k
DAqIZKBkCexqRE3gBnBAWKbIIgOwxhG9mki7rvyhon2V/m00Qv/Nn7L367EJnPRlWdoE2xgcwejL
ScQxKzBnZtpzQ5CKfWgVk3tZogoJR+YFtzqk01hnnV2eR10fbvJ/S27kZ+JkN5qIf8OvKGgbeT/3
sOvwmvYnjS2odUgqLrRTMDC9yJikXjLGSEfEOYeYDLp1ChMDrhFTqmUx4zpc9xhtEU0gGKnohJH3
sT49+sYIrk2VfTK/dg+d04RPdHjaE2314dk0NexM9DDXsXesaxbZxbGAg3Zc5tHJJcQB/Go2Abel
n0F6R0SzmsimWLlzhzVg2iB8C3Ess8ZpUjR65t/L8EIBFnh/y0OkN+XOQSgCthWXwanDMIGSCS4A
w+/EUKbUTcenrwfG1kMA/DV+QGhAF8O/21aE9WXRmVFOnxRq+ms7N/UWGqR9k/WQHwg+Wvmj7134
uX5tMea8aOV7wz1+DPvmApgQX1KFeS1LqF4mdELIC5MBCrGjq0Sx8TCWc46bv6W2Aee3FTmP2g5o
Ubq8eau16tZYY/3ieSnGv9AXoO9aPmCea2xbpnKaK71TRTe0Spepn4ZNI9ky1qHWrZ9jozlPH+L5
NQvSy/Iq452ddSP6uzRad9PnA3Z5jrDeG7wVAEgCa+9ZyGXAHwo1H17IlYLIqTbudxJaJh+inH5N
9U3yV9St6gX9V+Ae4+j17BVRFe9sWTGBTnABt/V2PwEOvZV6eCpTm/gN9appOqWVaRHPud52+S4F
zLSHmAem3YbcWyUqhSmpOm/dplFyQk8MhUrVriR74V7uR4cY+jimzJWKosGfYkLvuvNrWMPWGEtj
Jd2crRn+UKh+JqXp75YKY6k5qqQFKoRvHqXOdPY5Zw7kh7HbSLbhucXSSFMZGPOEuxV/wFh9JNuj
UIEJ6HrAT5hkEAFlh0+6AIStUtwnY7TWRmX5yLuG5NOPEHCq56AYkoOTuxm/sbbWWoT+hJ5BpWwm
K9JJ4OMbkfOqOdWL14fhdwv2BR+1SiiPhseyMJYNkCJF772fHNpluK8FL43m2whF7faWqqEHUTGV
RviUYpcJ7UdhCu0FRgkmMm1YvGLD+1dJuNNuGhAG2C2SazTy+L37M8hgrVnpqhoma6NjmnhifEZ2
J+SmbVz9mdPePVfCil7GijgOOxvan13lPYc8+3Di3CawZia1UKWjZYU6JhUVyLTMFj95qtyce9ah
73/SSzsHQ0vuwinLQ5yGwcapLfmX7habyvob/YT7fUD7uHPzwSCPrDjZnTE/kTX/tiNRHulk5rPW
69lDVyq8onAlcVBa9lh+5vnZeaLoOFRlAOwRO1Z+mjq4/1qkb/pMEhFdt+FrXoXtpUq8Pzp+1MuY
sAf0BlXKByZqdORm27hXE7zlKqaJNFBhTjuv6eoLvTc5VzO+vnEwTDsrBi2o/Ciiw2+7a+G/Zg3a
i16xhbHx+axraVFdR+XWCROdeJh/xXONScBqVXG0brl/m+PcyGtoZ/IRlyZlyMBtCeU1I7HFJOVM
ztrBzAywv/+B7n7s2xthDOM6MDp074m8LFut4eL1iTzvAum83ySdaLfLz7OeYBusKvrMUkLUglgt
SX1AeUwYTiI19Bt5eIaWnSNrNxvo1nx/RoH+0HFA0xQoWWYGJ0Mv/8DnvX4RIvJOoQgl5gVMX8VG
cxlkZBUj/wpQIXOhc6OFMrYdw+3VAjBlXxRt9hPdxpAg8HK4bKo1XJrEQh9fwLCNnTYGD+DHau8O
VVCvjFG26y8LA1+29W6BBhIFKMSdcqHQCiWtD7N9zB2MRqwT+4nx4gHzDpiuNEK7OSFMpnA5eBsl
v9ctvdjYsp02y8t+aJv92LfkhqZCoq1LJMrQHAgXj4wyZewqQNtiKHa8D7MBWYqbvNgXcYuszx/8
C+2Pe+mJA8LuTFfLonWoBCjPbKbPqOA/ZA7MsM1KoL7kiM4R94o3Q2uGq0xmcicFXqG4gTTeOtGI
dy1rgUksk5dAg/PTzigMhlF3KFjZnsrRySo+kCreaKlpH1HWHIuKGdmqC97J4SgY3VsV7vNu/p5B
mQf8qWCtMuXaQnRIyZzJ5NlOenn2YjGuLQu/Eqm4MbFiyeRhQkhwl38PslDfLT1eGOaQrCqbtFJ/
P8JzmIjGfU2GunyFM66tzYLsNCFM81Vm1rDxUz3Zdn3zR+sH+2XQU/0wJUxHJYKXF6mDcZnWj8Qw
k2M8hKfKIh0kCvpPxFFusjc4Wpoa1VOji+aSyuCPYXBLOIpFsiyF+8zxUyEQwoS9jCzI2IyeNkAE
oEbL+147mUV5d5YJetkX0T4lNnlqpf7RpsEDZkt+rLihnp4d/GnhMe905dDi85Ady5Ao8EgDbSo4
E7/G7AY9PTw5TSbdzVyOFIgCELJGjqg6R7UwowXHNO3SDuQKW4gLdo2WY/HbhRBVhHwW7HmPaBqO
U9599D6orTX6EE7VYuf2cGpQzdUmVXVomAihYNQ+koBhqGs2P9m40lPZhe+ajYpY/sOgg0bnmUcx
EEQ/hvIdzvKwD9IafmOokQeoE+pZpqg6Fq3OoMiERZj+duP+taL7OA+ld3Eor9emVd9qVVtCbGLj
rsl9gmH7u5AJIJlo2rOBahq1m/0XgDe8xmHaWCV6s7EzwnPccOZ5XVftjRn6YxW7EM+RPB1N/DSu
LRod0fRkT/pIQE1zCLZYakDnLzDlwcCjL8/9WFnbSci/w0qGDqlpBYFmJVUcFKEUYwjb2Lu2Z54S
xQPLsxROmt0Vm8KF6tPqqBpqtZREQIGU8OAnYWfBj1OiB2TEhELDPF6J2LFPTlMB9Rr6AOE4cHbI
fpwTo26HIDfd2hY1ocXG0jR5pOyeBv8PdF7zlENoOC1XBg3yUS6uN5P7MnRWuwPs1DeixaoczFdn
2gLjfg7cJ6LxP0aLhLXRQnms3HBexwIfnBpWgNNZDxOLELwDgbEXis+ygI02ayfVSeRs5TrNJakz
ST2Qf2pr/trDy2ODDNC8ih3ph+JiOb8WGTUVa3Yd0OadTM1+0OnAY4Xpx/3cRbfQTel3rD4/0Okd
UlsQ8DdK58gUuaXK2A01yU1d7b4HPQoxq0mIPYpx+zo3sCtbZ911zi/TiOr9GBUNSciefNeJKMJv
DB4mgjISvZercCesxrroCsCVagmCFIkZlFCVEFm7Wyuf9nVk8D54p5TJMHhWAcDMLoGfAWukYjvR
Bv+DOcHBEEBO2KIYT4Z72dZ1ycjOe7IjFHgX2GN2b3zn6NfRo9HG/laowxxD/5lSRucJLYItKBzb
X+9jwNwyOf8apVt1Ox0ZkBbYHE1k+1X2e+CtiNQsaie9aH31l+d54wtueeNLlzqnhFDNOnLPjekl
92GcbbQv4JAF7dXlvyV2cVdN2gGKllfY5/+WHMYUcUbQcbRgLq7LMiDav8RJM93xxXqLRi1CGZha
TxzQHxg+uLtugpbWqlnkwDD8BAfqMcUQxANT115gDjIFCcHqUKFchepXF7lvpwY9Wpd/apDaj/CP
ypfWJSRz8FwyTVFhnS1KcxB3Wx57OOLLm6/DrAdMZklnOe/0wvgTzwHiJIDaczXFDlHQSOIM5BuX
BjIDQwsU+S9iyCDmd0XJXY9UDVP4cTs2XQtU7XXPXliXTDjZanLd4PBVeusTtYgggoozaz4vriBx
DByFWTHhTKD7vBjPTonypzJdHpZEaMeqsNxNBVZKO8pLFMfiNBs4zFpF5xwqM5nviyuAYQ8vCHC0
Me2uqWV/uHI2Tv8tGDEbpyJVUKJXXjXo/3AejPEdu7JI+ch/oK6XMHj0v6DiEtrr+PklwRbg1hrd
ADZa/wEK8s+wqFqwPD/cDYB/3yXNoh703gm9ZU6CW8t8NoNJksHpfTd+hErCvCxuL/0jku71FCcz
2aLYhO2h5a/03Gb6NgzNR9OUlxjm3S5PKlB2u0+2LqT215EelSIllX8xg1yZM75DuYAJ73RB5q+0
tE5uYx2vmYTu48RzzxluOwxScwgz6grscAWcGXpsp8RbZkpMm2u1RqTVRBJLH5GDYqTgMgtrkBhJ
sLRMlvHVdsmQ8zuYgtQBfRy/WDAMd3WEYEk3/IdjBeTdiQoBIrd3R/E0y00A+osYx4lvvlqWK6N6
67oIMUEQXNk/aRqkIx4V7+NAsYi3TolfRW8OkNaYsS6vysw0r2BIqJpi7eQuOmW1oMaHxURhv26y
8HNEEfamZGFvOB655JDgFh5bJ0sT5dsg5Fr6vfORJ+2jqXue7LK6STeJkH458ybRjfpu7pehM17J
7a0qH42qcJlEHUFAsoNrNUy1yhHpYwWmuVAtvcWsJ2M8YQPLtGBBqwRU+Ym4m4TStMa5zYXgmQ1p
faAPuhH/2V2XZcqa12zA1cas9HHrNXYPt3KEI8eXQNRiPpNHjTnSt6CDSesns3b9Byhz4zZmpyJm
jOk3CUrxiEWOVUxIP4P3SrOrF90u6luTENGuIfcMdJ1ZVhRGh6HjPmwjOP5OVzYnoUxkQhNv0bZ0
5KFIy59uGhY/7fYoxzrbj2bqrGj4Eg4kLzi0ro2WmZE95Cu+6UNry1suNYfUROtWZZ236hlm7NBY
sGW7RZMfJrPCFBLruWAFUvlrkKilqR2glKnJTtqb2EWBk/HAw/iKIINBN4DCLjVPHHODWldhZ42B
PZ90xcNv6t9fLS1IzHCcDfOxEKIHOymxJ+qLq2gncyUZVK1SYlVRjUbl3VcLkUPWtSs+ZwH/tKwK
uHo10ncsl4pn6xnVGSsCBSkUsUqRKNHv0IfKG0jgdJvaLqIsQVcMeYFzCB+ueNN4KNn9bmL6ILNv
5RSZcpMlsVxTgtmbupgtWB/JeVYdX8ouo2X+dByz5p/ptxMZ9lkGn/hNd2dLLb4SPk9BozxA6mgr
tLHGboyd4PIvu2H8XpOix5nzL8lh4Td8DUo7F961qGQ3IQQKm6uG6wsq1PkN1y+eAeHYZ02dP8sC
WCUYedDfbv1EMCZmNH/BDLC4JNr8XvRDv7dqfCwqB8DmbgpnUASl7rWfzeTMNl1y3hja2ZnqN4yN
/qFzLtKGeUCAiLEgVC7biJK3OWE6mQ4/cSmYVlXJF5xjo3ArFCtTzBSzQ4rjPQZflFYiNn71ovzx
9+zOl0IZKi1LWqAk84JzFHJK/re0nTlvXHqjDOraQg2JRxopP0abUUCjvbR2id0D2U+vDAZg3XBH
Fy6ORpMLRwa5iDG1p2QoX3qFwi0L92l+6dr0RpniPhwFkGqxmz0me2fl8cSOaQe7HK/IWynb0GBY
7XHK5c1xAYcnW/uwqBPxFDPuPdX6bYDI7i8sZy8tGVpH1eeXfgCBuXGM6N5tZQnWanZ2JkFHZYrG
+YcbUX3ESpRaaZp9cVMXOqvn7phOU+3Crd7owM8Ivqvx21im+lefy/dDAPhsPRKzt1eBrCaE7tN7
gwXLzh6H/JwqlR08lQTtUtmCnJLJsRpyfxtNrn/AKO4f3czIROGIERXOj6gHbWXEE7XJiACVsh+R
GGPivI1e6aaP0rfh1VkTQvNhkNei0T6jLC3JO8PVoqbycqMSDkJs1SeMAQd7QGuMlVQQF7dKG8AO
YaNTGxkj6SZ74Rm4weXMnqGgQZyckKsOQYdXI+5vPQjqq+NMArfD6GonzRahXHrNtGK88wbG+4xA
eyc09B/LzyZ4MF90PgZBcP3/51+xcNFh0JDgonSW3P3taunZMibaN1qD7tbO15z57kmzcgrRrBq+
G53T48UDWtqgfT+PsACmwbhnBt5DMfLIW9hm9V4vkubaz+69soPsjVOfmeacAGmklPlzUBe33mrD
NZVIROQHrg2rpC/ElhqA3PXGbF6HYv609T5fMU2CaqfASX9KbigX9WdPd7YtiWTdzh6qd9MZq1UW
TNrFqBnhLbRGq04pbP1x69cW31kyZGcjyndmAifT8TzwBfjb1CUFzj9j8G00p3nb05au/mv/sC1C
upMiUBsChHM1B/w6h0tG14HpUKAUYTik7BoSOTazLoYbinVrwx7lr+dkwnFx6YWaAdFa4afRNvMw
OLSLfNfGqNss5oLr3iRANVJ6vWXJ66C9uHpILLhDbrNI0puTK8Fqk0ANjTC2dDApChD+P5clT51j
OvTTeVNkmImxVQ1Xz49WMJwhQYM6nukl/XNFabZNTbSX6QT1rxk7+H/qall85UI1W+O8MRSZ3lJL
wH1yyLLMg5hW5jid15y5DiT049cPB1LJl2JoKYOSKJ/OgxpXKVRdGjEaMZyYvq4AfOKtxtfvekh9
UgV4Lv/nssxBZ6/81MvnD78Eyl7+GTrx4nJwwstiEYcCK1r5MA8Oy8mV+zkRZGOIMDSbUr4U6yzK
cLwti10P+hEGwUsSlO1aGhFBz5B8L8uiTwy/h4wbRyF18EWis6uwKlstrd/2p8wklBvQOIg6/eR7
WBatPKgjG+ZH6N+GaD5PwvHAtFu5sUBZeSODMneGq+nWfootQ8vGxs6H+ghjJgQ0DOKOaeNtAjnF
Z08tWJOh3O+0zsN3MXmzBO6VZt9BxnbUJUweQwHK5tqF37bOVV8OBdvEsQzguWr918TVzQ2WWXAY
/veHy5Un3GL3VcbGk3ng/xJQdBByTog2zkGX3TPRij0TD8Zc42TnZyaa3soew2JjKRmbo5axyvDm
ahhJ2zVsCVFPV27I+TjgW3LLLJQuRRtjhxM12LxaMd4ODUJYl/nZO7CDt3ahFL1qbWRu5hbsf/aC
fvsF+xehdjboLhURILbsn9CR2p2JtJl/P4vRJ8j7hijbuWX8Ox2NKUSEDB06xeYOAUFTgdxBnnJx
Sb4IUksHIIbs2zgkdMlKQ1xSEDsp5gBi0RanUXz+OtSnJH5IJRZflhxBzSVWivEGvzMc7pPnvIfe
h2RMq/v5XKX5jFtV9PS0OtkvakZPOUstV4vCURvd7IBo6QBQ5J58LIy/FhvJMpKpEC4A/1TL0v9Z
4CZgpjsbb0pk+HW+LYfcctxpc4vxPaxcw0twU0nb7lTxtC6vEmWpMEcmfq0UgJmarCxMnnJGlOLC
LHLqZjws7GzdcdXTpbl/TxhuHAbNJNzMZCYtqc8fWAEMTMmFvEfBHaJYszZxr9naRhpfBqdnRuPg
l3XC0WP1/wgRjbS4RQC2Nv/hpE2FaWgQuz8GTA+PgSO/xctUomXuuENtbO9N/JC3jYs99OhZ1sNK
UvuBE3AMhFIx0fRwjwYBPAqoCczcjXlX85XbSu1UTVb1tQxK8gQXoD5zw7KDUstu8DeWl2Vp23k+
TKK9sW+lzLQER2DlnYuKgE+H6cxmeTk2vbbV6bxXvo0O0jpmBodE1RctbO8mr04aTDBl/Fmv7LQW
Z9ihPCkYLZ3MFEutCMMl6OWs+Nr+op7XLAcmzDhmDDVZDCV6qoxYTSu76KVLOmWSNl4jP5nwwZL1
bpYQHJugyXYpUPDbYLcudVJcnAaHgT8kemsl1dOZ06aoAHCeVvbqfkO2k736b8a/XOkthDKSkfXw
e5GThlVa2XTmcJvOo2ItuU5pHBFHI7/Qc8797p5idgDNokDmjxjx2SEQ2WOhMoGkNco7CnuhFh9B
1DLIz/i8DsuriIS/KaotYNvUvvYKY45rqzvjULhZZGiVLf9RpZGqeme3FXCkrR9R9BIlNcbMAfPA
Q9bEMPfwLdu0mW/uh25Afeyf4N67L03KPDDPq98c2c2mqdMfWcUHv6kaMDDLZ3OlkOtfmgpShnzF
M2C45ok1vVZDqq9LRkYHvWd2qhnQ25DyNw/D8ARIy9zhXhUW14L56QJ0LJDHrIYmQYpQAtWLmYQV
dpPwZqT3UfYAIPZsbEJBSDXa2bEwxmqPXaF9xPzpWKmZ/qxae9XEnJDu6OugZwctQqzHlbN1rk7d
0IskCo6kIS8eWbKwY3nx223k0XHNZtPtos4Ut07gB4X3oLYre2lc4MHEB/mtF5MKH8+Le6AWg0kd
om0n3XZe+OC8TL+VbTMdKh9XnTqJd3HgzPcxJHOn6AHfcA6O70xoWGqsyGqz0HHW7O6V6ola/LA5
3LCI8DiibgHA7mYuuvfa0Qx+d++ERJ9P6woX0NytEdHjYLyta3u+JLZwzob5bczAgg11Gywsg4Vv
MHX933GSNEdNdw0YuzPGgAI/Zzwh3Ws2QszxjN2A7BYkRLx1BPi8BHGC0Weso83oxKlLDfzjqQUx
7PMT0Cxihxds5WupCDkpXXTDoAD4HqqdbnGrW8qqgq6fbhg1XrwYtqtFWFZ/mHxm6bOLH0gNeBWW
NgU6rxqj846lRhoYTsI0WjTYxt3RQDT19L0aWvs7XHoS1ukWb/BaxUEMcE2SPB/AGS33s0++Y47+
NhtKhw4P+uEZOLFlFXQfqeTS3G4aIhtIz3GDcDqV5m+4n/q+bqIKf7pZvwetXeGE2HXrZdIE7S/5
mjnlTlSvEs/xd9HU7tPYzk/zHCQwYlw2Jxs9K7bPyiJuIXN5OmF5RTe/6eofv3wgteJ0lhgKnaQ8
djNxcWs7w62tMg1E74vvHHalzbnP6l3miftX4YaBRbrDF4XptBdBUQKTgxqrrEmXxe4lDXc0lQBa
TXMgqNPdAT08sd+YjqgQMOOL8voInfBHDG5+Z5DbbKnc9INhM9Zqs5k6EYcTYz2BvK8XnC+qGpg2
BMobQvs7SWCvD2HQPh0Ze5uh0KeNg6tu5Br9t5ByZHGyy9UEbrkq1Biu8bC4rMFE6VaHw2JSYcaB
thrDEZMkVR3xcOyaZMzPS+OytDBAn86xNbNnPnpMImPNoMj1NWsVawyIM52Wk2lTSQQJRlm1AEaR
iYAYNA32COXRgxVvMJDuomeBt8LDcyn8mbN6VJSxc4rn2TkxyPUUNQ1PszlE04zXilU48o297exj
gbKmX/ZfZWynT60jqj7hVcT4AO2j560dpZ9ejJGWJfG+J1ECspcN3/AB9g+4XI8goNyMN7c4VpUa
5Gf298ZHVbAA9xEdPnEMXb6K3BTj2zbe9tqc/B9h57XkOLJl2V9pu88DGyiHGJueB2pNhkhVL7AU
VdBa4+tnuUdORVV2zy2zNDcCZDAjSAj3c/ZeexsDpvtYOc4XkbXLNiHIi8JYOr7RxOhceRfZTbIa
pGKttyBmo3p8mJivO/ag3dVgV62/8ps62eHedDejZXOI29D84C4irR9NqBj03K7qUZnWMP9GsdY1
g7vJ4i5HrE/Q33q9GCmmt3ii4fHtZc6219Lm0ru8upM89OiSEpMnjeW3+2ZTFRhkw2XZOYTWbHUX
C5ZPZe3xcRwDNDrlWJ0mBZ6srOaLbHncltEwbkM3+JtqXAnoZGtXFiDxYbdcVxGvKjyTGrypHw+s
n6KV1kc/Kj10dm/3+8jJ/yGJyvl70M0bPVuYJCjZwjRYMvwaoGSh9x1nw9/OBQviuAizOy791zxY
5h5bM9I+hSRXzVJSNdCfoC9h0eKdmE6LrW/WP3JYOCdfzzrudtGziRjkNhkwM0cSZ1eRg2Le5xJ+
bVvzNveeQA1WVKe+x4CXgVT3R2OtDGJzg0uM7ghNIxciNELM8qwGcjbDjVs20VqFXyxtbsBa5oJq
3MYiGK4qpIPuUMscjoQLxSJombbQjJq1TVGCLrBK/XMr24kL2KCTC3tyPy2o/rPGfej2sXM0/QTV
GaflFGu0/7lEmmP91WTVS0XNcS41/tsTX1W3hue14UvPtoU+5Ed1QhjGP0Qeif/CNEfb5Vqs7m1D
2C7fz9+Z5os32JoJJHprVYjVM3fYovjv6LUzFPUodmFARxQgw899BmRQTp0xOKmXEO3T3+VPZRmg
ujwN43XXauI161p4psOU7Qa52XGZOSSDZrw9a7mjdwnzLFzp0uJlz5p+hW3/HFv0XzdKWRwGCUob
9ErQ0eVOFWSidiKZ/3Mn1rSVKUAzWkHDCcdaG1F21T6pvvz7PnVx7eQVVu2zmqHBeU7rXr34/XVq
n3qx2hfpTvUPiXMmJ+QvwSPkevmGZVCd9A3S7n5NmbLNuGd+aIV7DWDvPhUgjdTg1UyqI6GFW3Uj
T6YJwQzArMjDE2xh1VH2LD34FLfj+Cx3RFYIX8EzyfoIzAb8VYzgLm7TDWqh5WEgGYIpDMSy1xFp
u1l9dWYMxUUefV/kGdCgUjiO3vSzMsM89fdlYdLwzg8bqVOsGocCYcuycmoALDliyY+FnX2nFj0/
m3rcrj3chhe+7wiawfDsh0EHpNLWniPcIdAk1Zo51AD+12Z5UnOEQjY2rTgH3hLpkIuaFEE1LCmT
9v20qiolV7E+l7nNMqztgX/2wqQpLRlpMC78jT5TUBqDbrrl5YkSDLCamQYXQhmPTIf5UxxG2b3p
XYih4Da3zBIWqqEl2ZkOjc4UuLZi/elhgf0cr9RKl2crU9riGDvmWk3FgNu4W2+MiQaJzeVkyCHE
BQ8dTXCFID6kOHhj2e8bHx6Eky/OKXFgpYSp02+wpVYw3bbDorvYb3HfGZpj3w3PSG8Dk5kpaoc7
RYcYzXZmHvhPh/uC3fBI7vMfCw7NPZ43DclyPN9N7q3K/xBDkIFapU/7vKY+RTlx3FcYsmi0xhU4
PLRmleDk8HM4t7UEiblFrO3gWaUrSxKJ+yWDltfr/hH88R4pXnjuumiTyKKmJdXmcWrsPRAu+6kO
pt1SDM3V8JutaRjzrXbrfF9E3wqNaGRRivYOfiRZBZQS7m10JWVnbSVt/zsUw+9WUcWrGHrp0RJx
f2cNQMsXvWdrG5BoLaN+BE6AX8n6NFd6svdk3RCIFiXIyqj99ZCaX8uy7KC60Cmvasi2VUpMRd/Q
erTsUj+VVSeew3JRfeIAqqJ2jfi+0ITX5R002V1AhT46VqtdehRdl8QfMxb4THejCSF7ko9EfowR
eO8RUfjctVRhEdjTByELbTXqxbIfjQY4WUoNvg1j2luiP3ZhN770kVQkBO5H+v+72i3CC4WYBcA7
J4DPAkJFNGg+aerMkYyNLpnkTRv0+74qfyw5NUTv/2F60j/ebt0gDcFJRzPBEcXUIGSLaUnRDvEw
TpzpgU+HeWpPjeRVqUHJJnChf/EX29k5U5ZcapIZT43prAJpgbPuBt/NY+SyTrDRx6YO/qBd+nAa
Z6HfUFGNcPgYoil+dXzctlrhmWvRhdbe409fcd3PIWRnX1Kpb8kRBO0Xw6+/U9oZ1wqm1DkEeMR4
LLeIEksySKBBI29OVvTf7JvDwn1HhpSGVo9WcWvVF3XnVIPrDNOxpJ8BCis4vQ81eJGoLOeDqnxl
bjrsDUTBptQdEFGCZSyh4Kw5XyTJrmfZ3mVmfQe4MG3CuJn3BgXTdYDkfo0iP9oNssgb9HCW3Uga
XEVL0IyZx3DobZwup2j8Maal+WwPr+WA4BiwmHk1IuPFJrRnhWap5uihswgKMtv4I+kniCVubhkM
z4MBvQYp3pW7GEOJP23MrY6ghsQmAEP7o2vI93kf6sj4UOrWvHMGA2PcnwOybwv8n1dgZwoqa7t4
3pdEx9h98G3N33gmwA/8VUS0pM1oHXS6rAtNTkTok5ehXIbf+jGJ2n5noiY7qWER3AzGhHXAVOEz
jqWyJvbciBWmTlO3xWzccFlhDQvbTG4OC+FXNnbLDa78osRmNOFALWcEdbF3n2vrgFeivpRt6a9a
1tiH3gm8Z1BiqznJfXgXyZmrEvVmqfmg6WydJdevgGZ7bOF/sAixhlMvH9UewiH86wcdsQSXYJjY
+NVvURJ9ym2/3w8SaGRLr35PF5L1mPll7P2Pdg5qqYooz6JEzC8JZcc9mA79tY+rJyuZt2LWvkEO
rrfB/Br6Yb8PibCigR6fhZito8n1u5EKLU0i3J1oNXKcn32DmIEkqmyqEUuwMXCrgQuaupgbXVau
SIqIqYcu8a6RATOGa5D/gJbEwZ6XgVuumvlCBO8CI7S9vkPCMt1Gk0J88hLtq2B8bWIbl0rLbX3Q
teboNaZxISMEIWGKn6cYjc+ZEXyf6WQhjSdvSCusBHk6lSAt865ems/roBuhLTR2dy5LeHw6F/Bt
obXeqoObuSwjwHkuvASBNaBKC/feNUn3cPqeTrhzyOII1jYM4l1Mt+YBERltPIqrDSjDkbZc5mEb
jMVTb+MhdWzjbNeg6TsDm29YfEEUNqdrYkU+qk5xY4/JTjWORV9/qiJ0MEtaNJeOD2tDsfFnC8bs
Yi7CNA6r8m6PvfElLI3f6gIaPgX5S5dTYPPTZY/bdwOxPzqqleNUdXCwQ05YPfQfwUIdEIIUVLcG
N0ln5NhwRi4ixE2t1fVGDUPafQwsvwo2Zfmq/HSa67i7sjS+o8Ryj07e7rH8zve6ID84zmzmp0YK
G27EWuDFOPTnYIL4N5J9UQNfW2OcnTYu5fY1DTHnxJwq3gjNyfZja84gOUR2tiG4+2T63cfYBtdO
52wXStrRaMiSsI7RoGvBjCWmlbzRCysZIRUm2VFIoeJCT389ylu04itT75pog3qf4gLptvJPZa7Z
rzBQ2cyxOm+/cDlZD2HdQFMus2NA80aEbf6YZ8xnugmkbFyyb3WHH0+xp3wqxfWEAs+aI/HwRvdH
29GCqs35N1+3bgnGZLA1w4k8Dk6EIX3A1Q4OxRCCUs2WHSWa6lBSAV8nkLOfyjxaTmlX3PNpmY6L
aYbnSQ4R605TX4qL8hrrtffs+I6xNwhEPOJ327xzM9uh/g4RGnuui32gScFqTzJtryc8g7k/icea
yTkqEwFLiAW7cvR+c5x0ugSyrlKbBd12Y+NiJ/U740oNq7ktqOY3ZYZeXomZc0B0B+r5Ety+t31A
IFWfJsAN0Sj3BfNKKxk1TKBwM9SS0MsgXqVJuVI9DUuPfzRUQXdhR9e8r3ELNiIh5U+Ip6FnaiSA
TO9Qt0ZrTcOW5y1lePH0eZ+D4/+kWS4a6rhMP7RR8QNGJaFAhHw0hRtglmmLLf4zav5SHFM5OCaR
S33KqY+uvD48aWIejyYtfgwEON6ZtrsbZ7L0pzkwtA1l5H3cRpLSRZ7VysOYkLtd/qRlQILycEJJ
VKYHxalChAAbkcBYzIgx0vJRv9n6F4wHNALMUqCQuyUgFaR4t0XLgtVhgvS60F7RBgscO83SdRUY
9PAogx9S6hg7AfeTkL14oCxF/6MVRAvBeJBQBHrJWRV+15DtrBtm5syQ0M6kDgRxu9axyBD7kSWe
+BgbwXOUB8dWtlzjYlkaOq3W1S/C9OCHxWc0tdYuIRByX1nLC0QQuPdJJNYT7Zuspi7dSnhP4Vi7
2WexojB9eunpEtOzQD7IU8guHDc2uGT88mJXybo9TTsg7oX21YJvg9hxPuhOKi650zxELsyDLuuJ
I9rqk4vpzjaNYVpN2meLM3bnN+KbSjTUO5SEMcxLTeaJpDJDAEVryKqjTVa6MWQQrZqnherSpUvy
BL0fSWZTPYn9MOt7X0zeNSktELDUHbbotVVqXQvHZDRTUGiEG20y4mX6ofgD/FkKG/Ypcof4c1v3
Jxpm8VZL7eHQt9q0LvIF1sjk6NzSihjAu7kp3d5gyYyeULT9NqgMY5/3+ZkrmHu1y/p3GgwsWRAc
rPMG50c+2H8khWVf6iFlmW4OL/iUKURRbd7WY2V98NBjzawOL3bu69vE6r/HkxauDbBr3K3gZJJ8
LbCQo/It9fIaCm6YpgZuJQ79QynZRSVJxQOKtIvtA2NCABevc1pV52Iek42VkZFtwY1HDAkgQQ0Y
8DZ9ZNicBDQ4s5TwIIkLhc2DzWfo2xVGvAX0TXm3HERGgSCMkJ7avqNf8QwLfjdYTb+rEa1sNa+t
t33Ff+QvxrzO4fTQm86HSyX5t4mFUlsPwiPxSTEoiw84dkF1UTHmP4NFvsDiMpJhOTR6oZ8oii4n
8rKy4auFlPAwOqDI6nJKXpByDb/TuyOUglyiA/YN8oqkLV/404cBmetLPqLjx7eWF+JzZL/iC3yA
4NgofQMxf1h2rATdBV24oai+ChQQqJHj5apRCt3YgwdqPBiWs+n26LxD6zUGtXIle2gGlpMOhy53
eprAQbalgInIBINC7gwvgmxlIFCRDuS5/9aAdFl7DbCGMY6yl6TGGaXPxbBe01VLrr0c0pawvCRp
W9Twerji5qUdMn8AQzTV4luy2PxeFOkvQ2v2e1VWdgeQ244GDtSW1olOJnZEiRXvAm9ByamXyzZd
bHEbJBLfnRxiNci62rF+2DSV015awRVXHiaqL0XSWoIf3Ltb7pd6MCOOJ/ihQhqJMGBgmAhxE3Zy
CPGc7S1dfKOlTX1+wnq7DGm7Duc4dVczAYQoSEwaBmmYcpeieJ/S6t54aOmhduY0XRJRnPSWtCqR
1/WL7cbfTbLvDvkwWBfRDx9SjfQgfseOH/J9utDOt7H0zac4LHZNhppXBzn7FOA8ILP2IYSf7EaL
Zq0uCJPgCl2+WkvobeLKfNYktirpSEBrO/uKCcU4d1Hiyty2fR9B8chl64a5+0c+YH/XysYsjYVk
s3TLtH6zxLrSFxuhpJuyutv0/MCFOkdzIWzKxuG3KY2ay6N50BwmwpqXt5cBQaF0g6qB6JF5V0ch
UiKpKFRDaBGvFVprDmFt6OggLeb4CDsMxmruwd0qpPWHymupczjKDBWlf+6eZFN4/gnKOwLtuKyu
tYeAY3Bjf0tZidycODWDYy4TAuQ6Ay8802LHbr5OTieJh5pBhC4AhJMulybqUeY/+AOrh1bkGJ2x
EoRaOq4LJgY0bDHf5UzoV/hSrF1v0qMnKI5ypBejcSuyJx1K/oHFHeyBhkw3sAM/allkVTMNTfJ3
62U523ZUn/pcPwsoA/es9wHz++br4mLKku1g1Rg2bFK/ksqCwyBV40OMx1yzvFfdQ0xaI6XZDA6Z
P26a6EcA2ShN8SYvjjRUu+mX1K1+i8opvZRWE3+yvfj0OwLs7lZ5NYuFBty1ZzPRsrR4t+QB1AXR
flL3lEKDLszMynu2aQwuXnuGZpme4ClUz0iaXPytBDoW56FJu6vnfsReIo5RszQ5p+P0IGGanIYM
lxM3uOBkmEOxHg1MXu/IU7NMO/R9ziOyBYtDsYxvYoY0QVOmyWwwNemEJklbTS3n7SRY9bKZHST2
dITqeFcLtK6svqRLBCyymfo9oUnXjolFLnVYulx9eqT/zmAnFUxO9LAk5xavQGoMAxPW8INiMTcp
YsAB7jPxXKS8jC0rBMpSxbYhqXdn9Kn3KEsSHB1yPDdIFLINyiZKZT7G/pgbQiCjJoXh9ACdWWLs
oU+220XWE6GX+fx57XT0vQ9EX9KPySjvq8kAeEbUJE117RH44B7wSsjMjb4x/RBVLjJ+jGttIeJt
hRSYVEAO/9hypPQDzN1g2c010CinddXIh91NDw9k4zbiF+Pb+i0ep2+10c0sCrHH46b52rUk7HAI
J6Tq8bOtY+q3ycPgF3qpto26Fm8dJORKmz47cX6sosk9xn9QtAnOAl4ndEw4mVC0vic+ITqeR2Gr
H3X+IGAlSCyWq+sP32urP0ZS9VIYzgprf3VKUivbhfYfUA+ay1QWhbatcy166vT0WzNyER25I60W
1whvAmNPDTwq9Zz4bC8J1zZrAP0/3wuLPjBeHwNgTzFzrjWgN3QRPbWF9ODRCN6lWXp0Ao3cEJCx
dUVmb5cP5aZz+NhqchmbYmn2rPyHzaIlp34WBFDG0zd+FXPH2nTr2xMZKGPUXvWm9AhszvckiJbg
ujpMznpHLkXc2avo6Mjz1db9dk+OBVMsVYylOnhKgX0hPWrJfjwnNVWKOJ3hTusAM5L27oFDY3bU
Z5eJOc9FbyhLxEEesxTmZ8cIcuBo01VktT2ci9JmSXdQNg6b5fCRyfOyrgUEO6wVw9Z70yImVnGF
rfxBtOF8tczxc+BHVGnqxdx6Mt227PsXzeyyg7n08bEOg7NaBJHK/MMvR+1oNLq+oedBajnB3dmc
al8iJGAg5fmkbJSROm+3RAjK4pZ6Wdvhziq8akGa2np7krkedTAE+zpFLwqb7ENrUhvBzfnH7Gnt
J1H2n6ioUgwRYtktsrQYWMu9RDRyNFPmApaE92K0Wk5+aeBXjujd0xL19zHagZsaCr7BBboHqRH5
Okpq6z61ugkuByRVptNRHo35dxg3yUnLauvGunyNM6i8grExtuXEqZYjHliF1ThQ+mZKodf6bpbk
2lHDE+PTFV43kdSWO3AYhZQnpWZ49TR9OgDoLi9ZZFvbcbbRp0oUVIMKYO/p/sfU6sarthSH2GRm
RQAMYfTNkMNXMNLnPLdZKIYRkTU6HucMB82OSqvDSvrZbYGVadZMBsTUiJcDCX/PYYBZko+fOKac
CvcMPhnPC/GXjiGt8glaIR4V5nly+/GmcofpdB/x/huI5QZ9z0KB3oPJF50O+SuWPzr52CSTpHDW
blRJRzIKiNqojkQbv0J5C7fNjnJahHRPqvaKW+Dn6M+KvHpkTnn1yKORkiLiR00XvpNuWJsgNVnh
lcn4FHr5Bw9D/K5Y+GInKe1suv6rUp6hg9oHOo0ZGboDNJ0kIQ1eMSWP7mSinFz7CVQEKezfeqb/
qg+RvY+hVGASQbSP7BZHUoB5rgR3TpA4ws2Tggh3qkRKPNZen1mBCPQ8M5hVJGjl2vVt216Hmota
1AEwgRqZO9aIekYNKGKaQwry5L0cox7pTkMEU4DGvXGJTRxpYh2yZiHpMHnOfF18njlyEpaXm2H8
qUcDqE3MdU4jD0kp8E7Po/FA2I9OWMbJt8Wxx2WxHkumsX4Hk0sNdUIcaTUgPla6BtPPyJsJXXqm
esIcvdFSfEDNuMumk6pkiMWYDhjVuxX+6Amcz8Ai1ylwGdClUVxRxNBEQLTJfi5oQXFhvU5x3t6p
Soq9bRsPnIDwgT3vVlmTf3O9WOMb/aJ74I0FJSTk+LZ9FZr5TUsxqhR5HoCb0uwX4sXWBYDnDbIL
vAa1BFTKhW0ql7jDFLxagz6LtZ151W7Wx/DmEzOwKwoI0334gtiYiZXQnlKBtCYPl4+SJLi3wpQ/
RAoFk+QDlgNoFb6WXlrm/zt/DoqLF4zAGOzhKU3AVA45p8biEx7Pt1jvsrz8rZL+FpCawUk9moaz
ruQJskUC/Wvi2o5tCPbksWVGcic8NQOTudRnEmyGF4ryfMoFbTqkQCM5ryRWT0GM1rzH29dmsACs
zhwvI+feqUrcrUAAO9i+vu9dM2jIvQxcOnP652aO8nP357Dg8eQczipcWCneqDfLqFUggdBmzadg
Z30kZcp6EL7qPDdJtmrRNi5W2dy8Nqhv6lFniFVf4o724S/WiLDsaIUYQuwCx64gd0ypu218CuA2
WCtW8kG7J2om4KSigfKnpXHBPk6Ea/7wwQAfTALMJtOGzgI9vT+WFtmTnuEgJJqpzcXRmO6neHwd
sf+d1NCOJH6k9vSxAFSyC6W7QA2RQ922zjL0KXKfL8H3CVPTKEmoa8sLh7p6GFL964v85hXUlNFU
CPRPdpjs7ADiPi51FgJM8NZKGq1E0jN8Jla0mHLxiwsUH4OH+sd+0aAK8gnrPSXEPk83Kctx4m2C
JD4on2YtC/dI0sj5tdJyA7P3pyG36zJvzxT1xoTT5n+P6vwaZd3XJhtbTEe1ALFb+LfZRw/Xi/HU
6ZbggMZKhFolWnMgjGuFmQzt0tg5I5wQtdlzBDbtMpyKyiOAVS19hjUue3FKjYs9pPkprgLLRh9D
r7WLUXaYctr3PhhTCpNozsDH0KOa5Gc+KHekgdtwFKa712x37vnSqbzbPrNIkR1Gv4uebSwhNPEW
j+Vd99UmY2E/tSR+Ahx0N7RXIPBJYzwlqvzW9F/4qrcG0c/3pOjqZ5rnfxRtau8b7iMnGgbbMuyw
IU38tRkJNpvEzwrwLp1HWAqLnA1Ojfnkt6Dy+nqE6B9rNBFUSE9jxDjLM3xbaTRtJiqaW+5ew8mI
2myvbCQRjnYm2+lxYkZElYGOcRnrRDwM/mlSjbMs0TgFjZYIJy++lHJw+mrrQHI8CincDSW6qTeI
uWV6j1+HWrOe2Oi6LIhEkbRQBiG6vJL4wwptSwvt/0qVeq0n/Xh+c4jllkEFPOW+KmM8WOTzf7f9
cdJRDPeF52MptBsS4abl4Y6xdY5N/d56sbcBX0qMnA5EuZEarQUmxgaxrLdWrCSFCCFnm05KhiYp
MnPhEbjjVmcAlNpxMschP8g2jlqR9vLywOKW+3bE21DvG09qSHJnPDnL+FyDefpLE4yJo7/GEoaK
R84vNKn4Sywqc0YZfR7zpiPbwhRrVCALVl7Nvg1+Pu0C5N7bSgAyg3VIN4UjbxdWmJFaictGakET
WQ6Z6Q4bG1sIp321d+WccCkgzDsWtbpVZY0fMd0GOwiaJ8fIwocnBzh1wDfCRT8UCyW8DP/rhhQd
756kTrumt407c7Lcew/N13IpF4BPj7Zxh/JB2Z09ELN0PZX9OXTHferMz45Z2JckX8SO3yhauRPm
zVwzn0NWZGc/HRncyaUn/ElFfSgnqgBITdJn7W8FQtYDa4dV5IbJhfApa59F1ssMX35YzfILHuUQ
TIhrYDHkW5IZqBjTMVOuHENWWZrRHGkXgXtHJHBKl0Q7BhmYY8nEHWg83Ns68Omou8WusDgX6X4U
z4j9okORj8U6iJxPg9k8QbNvyCi4mPTLzspZToI7/IyeVEuvDD7HmmfslhohpBviSseqGHgAPkHl
CdlLVYNh87sWpUd7ZUE/akq7pAKoxBYSkrdbSmOSIVLVuP64gnrddg5rwoOHGK/buATGPjDGh+Kt
vcdI2978I5PdFQpmPcA3sNoi5DRQA4IZrl/TiDO3506xpbWAcyYjCj110ZzjqSAJWbMsjAuWfx7p
Zp4tUqboYW9V6vK72DH0EkpswRKvAyW8Z47lbIKSOm7ECcIN3FnAHNjZZyBCdGQEkiHWQFJn2UHP
DpBVpUHzW8C9YVdJ/xkgoZGiTHmYWovIN64aVMc8HI8EhWh95mxNExmlW1fdNcR2QzoHCbnOYBNN
4XGpgUxDFdD1iGakqvyBxEh3l1dQN9Z2jxC/g1dUkKyYRd8zZCygN2LnNpax+SZni2o0bWmLabke
rfBgSKODpu1jK37O3GW4j7agIDWaH0yWlJfB4cAoAzO8c9h+6IL6cxPaxrMjzAJiju6AHsYr36GN
WHthbO3FUvyYZ47WgaRdlNg1WuK5ll6uJtwbGtcGZZzOep0UPp2zVE1E4iicLmHkYZweTXuz+D3W
blrT26XCjbSAK0Oi61YYxIcJEpJeUB6yy2Y5BG68q2zE/Wpw5DVKNMVHo0fhkLeR/CNzXrbE7ZYu
nH9pAdgcgzg6qi2+pKfEBjdmBRC3Y1OS5KiUdAuWhy7jpM+0vnoYWh/cPSKfUCkiqaZcXhG9uGYC
NVHWxZJiJtQFZPEWHGp+IEnzSZFmOnMmU1svty7oilvdI5QNqwS4OJTxZuhfDGiKETAWOheLnE/Y
qCbObm2dQ+r/B4XAsWRFdzKm87/+43/+n//9ffpf4e/lo8TpUxb/AfLmUcZF1/7nv2zxXzRulunY
lgUpQoenaTh/VxUiAePXbepsX2EGHOkFHFwiiNY9WQv9XLWPzNZ/FGHzyjx7IOc55O9YACVtIi8j
sbquz6if5lNbwq7vByrK9QDwLNNTTmzcFFFqr8eJejsrmGDHCpOP1GZZFkTYVTjUHWM6WiPzLpdT
dOWgYcaMDoocQdJG82AwU7vBnx4O2SlNDqW0i6S+Tt81ckj2Jl/3NLmsAaTPBoxFu/Xp+YBq5LL8
Dx+T/8vH5EA8oIItfABmnuH/Kr5MOh1UtWBpppNAtIIFuhmkTE8NuRh+PlKbTDNncvlOXFbJIpTd
CjU4pdlxSRqekk7Wq9uouovBtg8Udri66zFeJ3oC3CAq2e0rMnjcdsXhiOiEvj35DAmimjqHct6C
+QkLhGO5NjaQpbhZ08jsr7OOSM0nkWOrVoitNIBcEkNLvnTMmQbt1LbJmV6VeIXzjPuWMjeHr08B
jwlKp0rfmhus//0nZ+q/qigd3TJ0IT880+Fq/qua2GZ9aYokH/Y2elQkhvPNkUPFYvG2OFwysBXo
O/VE6bpf/JbpoqO57UkNnZF2b4/Upv3nE5m3UN+gRr0xsHq/5YqjKsVSQTqL2mX/mTf+vqkeITYT
m6nM27XaVMMi36RNDjqt8ZMgL8VZx+EUn9WQ2fRPgLxyS5We+EkCmt+H933GvTWxj6qnjCTDGGAg
PbH09pmzQrtDsnA3hqS+qM0YBqWLGDo75RaIRrVPDX6Xe8fJqH6DvrNyEurlWatx1NOlMy59ixqG
uhXOB9IK6q3mxyFthUvQAkUQDeYhC+ejihhWu1TOsBqaBhK4mxqfftkfQet+iyM2DUIOIXmi5/hz
n/pR9RNL0jCPpIK8VUjiCOX4yfYzRHg92vpJSrDVPvXs+yZ2LGzbavvt4S/Pq0015AukY/Xo7X3q
sTxmerZmHZhcPTJAZXWjWTY6foA1DUYaZXKYTQpQG/UwNKU6KKN3PsifeX+NKfnk75u4Mo+DoKwa
NjKtRvIRelpcF8Be9HQDHUCo3HS53LVMfTPUhwFW2qxcpgu1mOliIINfw7MjZUXue3/ifTORT0TC
HGBGmtkp0bzoZmbNzSwLbrpNdC8QBXFvz5jcGh3rUmEPskug12/ZpKGc7mnxciA+Mz4uks39llkq
H6lNFg8F4EKP1D3nBxf5+jFTMEPHyOqx8KEGIB5uUZvOCfgTOcxdxlIk6KIdoMozSHn7EALAOKsm
l/CZtEtCoR1tgoNzq1ETboMwsTYZ+YePXOY0kBIJYUbKuNU+amHD/d9fL5xfb0iO4ZPJLlxhuEzh
hWv+/YZkwG8yRM7izciaRw646Q/tvgAWfGGCG75pBLA2B6z4OemlYkANsDkBR+bYzck+MoMNoXI/
n6mGGkMUGYnJjl44Na3UKQ4saFEmzLrxGNvKeIDkX+66+aI2TPz517GMtoYsbquhlR2sUJaq/7+b
I87hVWxxgtfp6+Q52e+RhSgQZ74U4NFljTrfuRHQ9XOoIpS+HSxAtQvm+c/9FrI2qr70dPLKuTuS
2KesZZSHTMwfFN1C1hTinEFlyUuB5mOR62K/znjI3GX6hzuf9d98H7aNQMlzbctjivDL9zHbXUJ3
Roh9zGTzlnue+RSOGAdTOCoZmpsntSsCDnQuRPPpfVdSBsYhnlBOpvKHWt0FPMHMn7s7bcpBKhRU
1zLgiDtOS3syizydyKrmiTq3p36TwL1etTbTxb88xR263RHFMO1FPibbGlwTvXvglKtIZsH5jb/9
90ekLY0VbzOn44///JcURPHPNU3D8h3L94xfPgE/5cale429L4B1NtkPfYAjpYbazlIZmTj/3FY7
3TQiLAJt1spjdbGjBxAhitOzD4gc3T26dPhxajMutSM4dGLBmE/rAc12mUxYhjGtzFyNntrhTCNm
7XAnV4SIqhuSC9UTf3mN2vmX54PcD4DfFd62s4p4X6NY29t5N37J8hTjS2R9yGxTnN3HP3xU8qP4
5aOCV2bYBvo93bSVs+j712csQsw9jf8RiDk1/MERe+6QyZGVX/YCSoKEaD37EUaNUYLQ5oPpBRbW
pGiQSBS0J+GrMOcHAMAtztWY8LpwXvHTfGUeyKSuoEXrZxbGX6ciRnkKN9NEOALnhrh5crDmRDCp
SG7mxHqznRDyd6KUIij5rPEUxd7yl1fKd/BJ1BZM2e9FlnyIosQ5RvmYEaDMLjUYyBZW//7T8eRc
+q+fjmsaOvUG0/V1UmWJV/37pa3q0CkPYYAOvCuS7fuNWd1sZ7bXkUbBne8tXMgr536uXhNFUU63
YfiiJwLZuYvhN5x/IzwOtUuyDK+E0kKWjZP2ojYFwrCNHVX5Xm1WRuMBw0DFqzaNal5u8o0wKQ6v
alcXflVvhl/kv3+zLBn/+mYg5H6+GbFgy42u6pN6n4mMYNmuDbqjSQ839uL2NQaWvx99VhNTPbSv
ut4jDqyNT2ntjIgl5lspnOZFvbRvvXSVNjWp3PKlYYKReDZDJLHyjXIsW4j6pF5aPmsPQMbr0dy/
vVFh+gfH9IuHeq1Xoc6Nssk4qs1lmsmN1/tgozYNbQDhgP/p7Z0szTVf6ICr53R6zvt//637v14+
uHK4rmHZumthpdOtX751+d+50xTWxDEVcJE9BCdqSKR4utXiLx1LA2pUaI4Ra6aIe0mHf66Qwd7K
FtsEBxN8Jacr/y9nZ5bbyJJt2akU8t+zvG+Aeu+DPcVOItX/OBQRut63Zt6OqOZRE6vlrsgXNzLx
8hYKmSBISaErie5mx87Ze+2nNvQ5Wtfxq0u42B3mV3uZK+POgwts64DdES+TNz6LGOZnrS2Y6pJQ
oceo8RI/vaGXaC/zA8yf7sI401zmWgoBf/oEZWd7qacHKcrvkVOtIlyp+2qKv6q5rM5dZd55tP9A
UPOhUi8iim8z3jrTx4hJyk+R4kE0cbpjojJRNieB6K+XFbLBVROX5bKa7L9ffj0FS/D8UpueqeJN
jtWWv1jMGbQqn4fWQh6tiXIly/FGYEtxbIvKPKM74jQh/fqFA2GNeIqeYNoT+VWZ7Qui4u2EYn+j
2eNuGsZDW1GTZtbmyBadKe3Ymx7cPKRJ5VZAjqOOnMQIDc8i0kmdH71c0jAAq3NHus/PhzxC4D5f
HP/zt/O3mM/j34tyANWPlOD3l/95ir7XqPL/kP9r+mf/9WX/X1/1WGT8/5+/0W/fl//8zx9v9SE/
fnuxzpniDw/NZz1cP0WTyn80Eqav/H/95P/4nL/L41B+/sffvhdNLqfvFkRF/refn5p2VXbTP91G
0/f/+cnzR8a/uzX/53//+PyXf/D5IST/1vw7rlQ4dyyhzK8dD6dk9zl9RtP+rroOZm3VNfDteS7O
Vs58Mpy28b+rtk5xIwrUwP/xN8v6u2FYpuYSaYcrwHWsv/3jt/3ZNvl6n/6bNsrvS7ujqpZrqYZD
qIhtGQ6Wh9+XdtZiLNMpgYVI//Vy/NHqmv/St3a9zQyaIVkRKy+WRPqWeZ55Cms7fmnivaJX4XMa
Ps0VhDmHbM8lhEjayeVjyJV/7D1VPzdNpZ/nZ+300iiksqqCHDpHoLi7ohQlmUBusQiYCgK8kPIl
GM8afftn8kDJ5DGMdxUy43NAVqoXGCd1NC4DdcCt0dO3sBffxowBe2mz53mBlE+JYwWnpvqLpdD8
vTzgr6Tblulahm25rgG7/p+Xwr4qqBn0cC0DNT82mdLfe33aHPPKPeXqPYiq/DuAVh3tnCHPfETz
Ig+xtxHegjTIr9SYI8cUyL2FDvXGVY+0Y/FxaQh5ZlF+KwZ/rxTpldiR4BQKJvRBqxBNEigaUZie
uYvKCI1VkXcrfmGl65Aq0HLZslJ51OkcMGOJkzIg4MsYxngp+ORzQXcX796qDTKLZNGq/Qtr73x1
/CoM+LvYtmY7hmNbmorqQp1q8D+VTUIkfWtqilgxLB22XaRyANdwbIxCGGAQvWqFfMPZGCHwB0mI
LIE1PvOrSbwdOGW1iRRyVPDnZ/cjW8O+CNOGAUebBDurdM5JEt1Zo6SNW9fpA0Gme3+AwUHis3+2
dGggPafcW2cW+UZLvAqdvI5qPc6VO9SJI5SD3vurptDcVvzzb0wj3fQc3TDd6X+aYfz+G3v4kpJB
J83F8r3yblBSlA0cKmanshqG4lDnwQ8K82LL7q1s0DQisSJ+ExSCjthDjeudp5LrnHmFc/HKVFvl
XZQ9pSSvTkyo+gM74FY1oYdy7cwPhhUOi1q3lX1cx9FtUOiZkB7x9usr1MLn+KHVwV1XEruQ6+0x
aT396DgQPIVvlu89rpeFrZdXsOba2TMx9mSJegb3B4ucxFQ0mZ9Isao35CLmribHFSbiUL1pTvZc
kwkM+s3IL7rgj9xPH3cZuKzG0QbGoMAIjzVrpV8Jnk3PeaRWZ1LBNm6rtRuMpPo5VXoGPD6Wt1Jv
D+n0wNga7ZzTbCJUtQfDTlaBxbm+aPNHM6ncTdfrJeF8UYo622SxEFnwAXoNEQd4P7cff0w+7CfL
K8sNpkkcb7GanzXpko1J5/YNMdCe7rH/I+uaF9gD3XMQVQYaYodhEoZxP7X0+9LJXxugMLSC6ugc
oCsK0TidGze6YOlZZ2ZQfPaO8d7AbJYmpOAI987JwJFxCt3qHjztuGhRshHUYWeflvdomVaxU4U6
7hyHCQ0nn37Tcksj11WPhckIXu1fWvsg8dp/+LCP1wxRBFGVuUGFVPJLAD1tXD9iBnIjOyY9tCFy
djP0fj7MH7M9kjYcG5BLmRvXWATtI1L1+BF0If9lKiLdTqNn4iJh4Zh2dGo9Pzs4iDM3zDaGWxum
w8JqAvmjNx45bMD6H4If5NF8OCAqnptetVclmiSkRSK8s6JYYxhdNQ+jXtQIPMje0/NQXzeRvgK3
aId0LTDeeaOFQyJbCsMfvhHbki/LtMFKYgZih37F3nlaVByigi54o8DisVJr15tq+zjq6FBxM3/r
Wa/gkAPMH6JKvesbpV9LlteNQBQKSzPick4sDZkRXpURH3GCyWHfF4YGXKKNzoPjIx0TtnU1gPQv
bcgGa8+ulEWcBpa5abBobmnQ3vBj6MvMYFY8FY66Veq7Unx2ZhwekCuGB5hLIeMzWCKL+TWiep7O
n090LTzAxfjjTwXCzy35z5OMecn485KiMmkydVPTp21d9cyJavGnRRRoa+wkHj9SjQh8oTGuemLu
0gJyINUbmoTxZHtpsauMgFlLaGarhtYfn2Qg5NY+oGN1ISaXReM5Zg/cps5BJXbmJcG2t+3IrISX
10SMNl3i4aTmcs/POVV0EA9lP7bPoMiCna+aHQvPj85stZMqsmY3Dqm5H6GkngBrKat//1vb/1p4
OFQe83hiqojmdtqffmtWKa/vZdWvRE7QBu07heQ/jzhJzgPD2Qxd5XkcsED0qcntR4qcZijiyrQF
BBWD/6z2N0ksuFzqDJRbW1lbOMsh3jxAjDRu+/c4IZ550h2yJeE9dqssPPmdPSXuZf2KBFn4P6Mv
t/h8sL4gUD2ajuRdF5pxNKhhnsaw//kytlD1+c6L2tgHU+rOSZ8eEg1LaAjoZ6lpijvCrCQT16uq
R0u1EP3hE8cprY+PWKNr3Df6en7lt636SArIWk/S6gEAqvrYCngskNagAU0vQzRIq3AEquL1xH0n
o24AymSKFY7GeJpfipfUrOTu378l+r+8JTYb21TfWMyL2NrV3y/EuFQdROtCko/cQYIir/mIKAsN
jBszWY/9at8F5VMUDu67cPp90rruU6UZ6s5LGLx2CaDSUZfHPJTyKNoY+i1nQxBh0+v5gbjZCFuA
7b5UnvaZg8a6RpHQoSIQUaWXWfIX2/X8E/9+azGhhTqi29CL/3W3zmu3702LRhtJ8+w3EjGRjPR9
XJTOdjDQZvlNCHcxT/2laWaTWsG5tOiPlUk//euhbN33uFSUA4EDpOGahEJaxPm6ImK4EYRQu+Ih
PFGOtldE+iuOtMF9PZJVQE+pWYRILU+FxIljsdHUDrrGdGyuJq3H7ZxYqPhY8ey2fP0VOePld193
aiE741yWwwKun/sOtsunOSStXVcUd8YQ+KfMItcBhVQOcasunkXqLXKZt6umqLTTEFnR0e0asU76
SnkpI/00Kob4YXj9i+b3f3kB/T5tnOpBuq2qbhiO5nkcTv5pKVPKPnXyEH8m52zCjsAsrzlOy3I5
tsxSReR2ezUv+mvUu4fKaY2XlPt+X2U6Zq3G8B4bE7isLNJimyCABpg0JcIxd+r3Qda8DGOrHsm3
iG6lR+uVRFzotky3bq6iP4JteippXB7YKqJFPal0O9CtNGFh6GNNdrwJNQdpBLkAuSkLK4xQgwFl
MOsSIsC0zHoJioCQvtOS1jBeFA0qihbG3V6oPWbqaKECu7Rhctcxo50wWnsstg8FZg/4yN4+slLk
7p4gJ3igQOjiZmnDuDkkMrVu4Nr7tSh+xKNI9oFn6oRJx8a+t9LvhG+O+5nLSuctW7qo5zH3EnME
8v4yP7Qwyi5T7jcCTjNv3gvNJ7eo8SDBdcE3xcq8W9V51bJRSVp0k5IVXsXs3aqK6y6YLbwaIjtV
UWw8wfnXVzY8eNAwcOdEZCMLH9tqKzWC+ubNJjP0iowbjSBFFL7L0jOrpUFA4R+KEDeajSraM78q
3yLLD7dxbT01yNP3ndebZwp73MChsjeVOjt7ANMzO3z1S+Gv9XgKAwzz4c6QGd+inObANFLqY+mL
jZvdRFOWLzr22rMOtmfRNO1wUQe4F4vRst+wamDM7tnL4sIqF1kI/d4wDWocWdr3rK22m3DjNSlu
9cbzxF2ajA9pgzaoIF15NURefS3s8rXo3ew9Hst8FUBBOABSMR9r5CzV9PEc7cW6tck97wNIfdsQ
aMwyUqGncrpp7lwi7Z6RSLKuq1ZtQSnDx9S5/fBqU/3YZQdoz252ilGJaxKSr9NhgRzQTUBN8ZY/
b2etiUCQIdNmLvc+Rk6xjNBbX+vioMrRWtVtNb5YYfigTZZFu7RTH85ChBVsCiCJOwMubVyYeBiT
9p65hvk0tiFBd34WP0ahIEoBbrKVGOU+8tyAUZiVrqAXdR+0AGjIxXKdEa5+hwcJI01iEh82lRvz
S32894OEnXG6FfL/+gJgmc3FUgc8To6yDkQqt+V05za5vq8pN91hyN9Nwm1Z/LNoicSHWzatw+RA
Tmx6h7LpFuOa2Nso7tnDVeAgU0Nu5ok5QZS+pibJRGVkxBdpKuCFIYqglWXZUoXcCEqewXSSQwnn
akEIDz6YjhnbDPzUqGfrpgQliX4XMS5+lvsIDutKQJyiS6rG3wtbBgj+jeBEeoWzl6FDAPQEQ+69
oFq6aqUjemIF6cNyWZgDdhxaZZXpuZdmuudGqAzLmhVzU2S1u5q/IixTHeg+4V+fytD4CKOxIf4C
ys/P0N0VKywnU+C9tv/32zTa0Wkj/vO2ptkMGgnAs2xNn6aN/7RR06iGRR7q2tKZ/9phYhtHHTnw
Vq1YGOaedjra1Ql06tA+jXU13LvqnL7AIobzHOS+lK9qhUM/aJI/PJIyiqFa6/iNTxAX8vsyLW9f
CcpqJ43VDAabBWVS9YwD1vYxssyzEiXmWbN8nLA+TYYJfqV1anYCgHo3UH3uCjOCFi8Vzpdm/lRL
gS+LSTdDjlqi2Hz5+lGSCitn1ijLKbvwllYlnpo2sZY1DrLN2LP+ImCRGz1v7dexS9fdqLffwqi9
rzz5I/clqfZWUl6JD3x3cVWR6wQjNu44Svoo9YOkSaDtkoo1AnfEpWU86RwRVpWmn4VtmOug7oZX
MZaoMD17i1CTlApfppzL+XoGH+Eti1FN0AjfxJ4n9wXWoN3XOihj1eWyg/UpIyTgzBcAqyqehwSw
kNesyuwNh6d4ZaYo2KMsuibuoNPbz5q1mjYMSdvmOP+9fdWBwTjig29JyBnYq05fyySCl2WZEROE
O2J8t1oAah72RERlhblRQeyuCwA0D0FLokamlfZSEIq4KKxAXkxHdziax8960GcXV/G/zzR3Gp/o
dnL3oRzIm97jCHuoBLDTeTuOs/wlGTCKdSXvYczCvWqlrp9rw7R3uV3Xe9sh9clTo12lm/FtcPvv
IY3Fe2GPP4xKcyG4ksfdsXoAylbgF39dRVpgvM73WZvS8fMEVl7aG8AxAKxOl80MTpO64TNannaH
nHz3paoTAoVQNHkJdVntsinaMxCatySIGGvYaCd0E+Z7uUODVQUuzlE55W3W9fCe1iiS8w5ZOcSJ
YTmPWMvI8i6xjT4yB1+Y5y3dNzsd4zXEddxpRvhRoJSyMCFDZBoisCgJC8VUBdRjMO7IT6KPMdGH
rOmhxpiz/oIrDSXWzFSnoJiiqOcHjNTO5uuzZDUU+zyePEuUJhsCj8Xa1wn8zqMm3AVq+6LEbg/F
Xeav0G5wNbXklsVtXe0qUtnWlJkBSBCpbvH2X7TBNdaBLsM3m2gvYqWz7xkVYA3ubm5CfT3oA8lS
RckIoQFQj/ZwOZY9Mg7dJNqxhCFuok8ILOMsYzY1YDcLw8ElRXbx1nGas2N37mG+iHtK3qPcE8OF
Jaxo9CvCEOcJD7G2ppO9CmUo96pw5L2QPQmd5qeqyfyjqn6I0YEVpjkt4ItvqeWK9yAEpetnMl07
BKaHlMk14cWE6SxjuxXfDJytSmdGO1gV2ZdTDn8blUNAllTcBR69TF3bcDACPTCYp5L39ez6KXG4
UnCh9JGx9Ml7eXO9elr95x2mo8GiW9xvdTb0u0TgJoShOGyo9J69uGt31lA+fplWHbtYKxghC/BZ
xLIQEaEhSsot11gRXxMxB5TObsYZEK/zFA/1jzaDQEEo9QgGM0WhQRSuuGShJB03ysFJkk7qKL1x
pSwjFUdYJN25XrGzKl1Zz922tHUeRof0j6zdhU4xPLcJxHNiwb4pSvOd7YyzbAMt1na7b6gOa8AM
4luNR2ZV5u89IfT7pPIQGIdRfcktS9lnUiKvzzWXP4ApFLKr864cHgqthn5aygfNNUvoVtMtZsVi
uLemKgfW6UdeJdYiFq/z3jEKx9vVgkCer62k488eO0EQL/iBgOKpzW1eR7OEc0bmgMIiIGk5L5Va
+zyqfb/vY999EBHnxqILDZSjXIF9Iuy7jrt8PYYACKdCslGd4KgUerhVbECD8NmXah9Vb4MVnpRS
UW+An6JdXJrEt7TamhXNfA78nErd2cJx08/dtHo0ALaG4sPUM+fH0KsLEwP2BnU+rs7ATxYNl8wF
QhhEQ9e6d8zCeyWy0NqEHAq3OD7d1yHQT3YHGCkDd1MWbrQ3+srZaJZTXdrC4Kdg1/ADSz0MocMU
xBuR2hZ5Rvlrxo89oGfu5VQ/MrpTnhUVCT6pK1vao+0qqItlMNr1m4d3c0PGlQ0oGe+aqWOYxHVD
dUarIatabzuMNNXq2rryZ4VjpH828K3uBxMiot9/T2TQrRVpGi+kF8YYrQvYsKUC+r/JbTAo05+z
c5JoIzE3XHGdXTRzfKTougkMvS90jSc+KccRJyTDqdEaKiuZKdXWHSlCcccV+1JY/jpjAXD9724q
AIxnusEFnY47pAzrwGW3rM1WeVeLo01+xQM1O8WXE9vP/gimGWYFDWECd7yJHuWa9qINcPsskxrf
fWHS0IgMJV71RpQfvNrOng0lWaMbVt/6sdAJeGht/5BpJOZNRxUjYNRTNK+kPxIeGgE9WtP6RJav
o3E2Pd/bkZ7yWdfOu9CqaOmSrHEfjNx3v551+MfoAjqflP79STcDbVOT2XQgleWPOaNLAYdzDSxt
oZqx8qhLowHQprDKTxeJ7kr8ykZr3+lapL0mT04grFshkvuRftsafzj50Cm2LmsYigUGiepgNUCD
vhp1Cv7BxUxkhCw2lcnCXaJahXvN+pavCUv7TqXlHjQ4EstM5XiTNw0nzymUqJge5kJSy4iSBIAa
br52w+C5QMvZUwsXbpi8zM/GsSEztLB2bltSu0QjVjwjCQ5gmPL11442LZpVOSTRQ5kqxr6bJsfB
aOYe4fMgh/vUtdduEtZPrhX+oKnaMKlipSh950HKuAxXNSK2ddkp9sq0BNJNi2BlgpzXYoqhSNzW
PMcjN2+cVdXS9iHEe9GzQcP8EXYHiATYFzvCi82z6iufrqnIHaFfRwIFiY5jkm1V9kuhB+YCv0Z6
p0bDoRktZdlE2irLXRcaFH5SnFBnEjLFTeVGJb9hVarWMTUmm0xHthWJODwU0UNttZgDglA7Wk5o
rL9WO5ETARhWXoIKckyOyVAS79D3VxfFpQ2xeJE5Ss4ypRZnOnr2HakZ14wJ3Ckx6GZEpdd8FEGw
7GTiX7NB6xY1FPVFq0fKsxvnMc6K1ry3Yy3ZYuHtaDDHzrmt0Ev3DNfvzKqur8Qd35MMLwYUVTSq
Ceyhg2cmmaQcdoN9WBnZo1RksCvb7Btm3GRZ0ZW+68bKeQX1rENwPw4jH5a1WR9s1UXxisH0uRTg
x4g/SIBdHCrb2vSFlT2MKf7juWhsdTXnFEuTQ5rtmwvM8yRp5q1E6nCUSzmosFM4u9KCA1FnpnKX
tMlFUFqeaOv3+7YbDn0TFKf5oXTPUMwXpezkKmgzm5sHMKXGAam2rGo313iOrwMBNBUMdCU+36DJ
eCeKccHwstzXXpRg/Z/OZ4MVYCabJNWxZX+r+46f0HBR1jBmOI+qoAtBw+xUkNi1Sv0+xl2I41Ad
hu9jB7NkrONincYci7+qvszBXGh3VbuWgHJ4sDwqZM6yVelD5e9OFL1Pth97l6osrOeqfOq4jJ/c
vEyvjYcJOAS7gHH2HNgBnnfcK+YIhAB347aaukkctIND0+Kwm123qBqr09etXiZac/VTO3+s4VzN
7CThaI9dVN6rUrlzi1q5j5Ky2FCo6AdTAbVEAjK1sVt3hFaq6GM1pVn5teVcItWTKyorTlepGyxF
FdJxch3bpmcvzdNAOvO857m29UTEfUuoLjug2Xv9MQkKfI1lQ8cVB8K2rhGaxHz3U2lrr3NDLCA1
92ZNvxWmg0sQOVDcUPQtvppPhUfAosU3+WpIedWzSeb1LZnS+vDji6vogBtKgXrHDitlM19dodg1
LqI4nSGoaoTjrQxoweT92O0VT463TqaUxWOmw6fnJXHmOAJGhLwavYB8E6fY8JQj1PQAYPmmIzv2
EFPZMXKZnsIB42lvtxGvs2LX2PDwpzRC4EM5VkVJujP8ovltNqmttl5arzUSOqcODmPTMsVtRfpg
biP1wYAKGoiaH60fyJPS+ZCOk+39MNt3xeARbA02dboZKJvqxsrXHB+DO90OiML2BSeBqevVCvPZ
tiSWa0NaL8TlqAe4rxsPa+siksDn1YoTSlIgodaAiu9E3E8OLt7D0PeubuFmC19JirMPWIHhBpMI
lJnDNRwZ449coTuztfqr6vRoliPQs5xesmVSZs3SDCWisbBCXBVHa4hlzZN0DKzbnRH9wE+4zEUX
B4hJm2NVmdl9VbXvrpeQtxaR3dQZoXWjQFoimQ5WX38HIqEzzKQaseiUQzan+Zei959UgXaq7Lwb
DCt04olcVZEg1ZiFc9s7SQ0wVC/OBKh+mgyJ77+KAKMy+/skI6BL2B8ibYd3vWBwqgm6FJpJujpw
OPeGyeMUdbn2JhF6rptE73dskQmho5lxcoMkXdQWFyxoe85XofIt8AD/Bkr5SH8bSkPQX76yhdKM
lNVmDjqHHTRghPNuFJol8A7yXuyW9nkFC4CGGQJm102Q23pER5sg3hY15h8+y8sK3IhmkwQkFazp
CwuMKQt/jk85pSXg9CyNNX7vuzGq8qXQffhzQavDm+D6kpQ0jtGZfwxMpfiO6iWJDWcZhxm1lU87
Bg/juuz9YeWO5GQZtFecOVvTZ7fBodSbHNmKdTYfQucvmV4mKbASPY/89S8Xq0GFug+DfC+F0u4j
fK+brlaKD9AerSvHD7KEH9HWfAR0+NwyJRZ8ekaRnj87SQ5yYODXHx2yMJCWG6df+TIRSTFbDVRY
pXXWAfe/dZifNYOXrjGSVstyApjPf2D09z7iZeni6oRy60+0//mhcNydH00wkCq80zrmpku7K3pO
gtvcDnP6X6zAtatku4GYsJWVq4wzda34eaDIzR5liLPoa7B1xFxJLAXAbg3DiNbwwejVDFxkS+Th
rBjyXmU8dd/7ol/q4Aj2ZszYrfSb/uxFY3HNhHjqnSp+m4uXYXT610pEhNIY4XNCl/eYiaFYCk9V
XjmDrW27wqTsgBXK3XqX5ylltZ9HR9JjslOvFM7Gzevw5Mjw50OC69BPi+ASJe07EB//ky13IYQ/
3n9NBvweOH0HF6FrA/V7DzOIoatRPzMYYrprTTeZN0g00mNxoMPFJTQ/1Tt5JffawOZuhH78zXHw
XFJsMr7s25X0EqBaqp8eehE36GlxZJYjOKuvjnIQBAmjz4fCHRCd8yTWaTlR0j3EeAHuVMszlrw3
5JQ4dPCmmKXqMHyVgbBsdODSS2UM0ntdj9ODsOpuLePGvRt545jHJ3AxhUWKwbR8WPWWrnRClLKF
9mFWQgTP+Ys/Wv19Myrr0hXjKbSS4R4m14+vI0mgGc+zL9h3MyoyvcE719GflwMtOPKqH3WdDaLQ
tGcn78bNvHI4+odXBMorWWz5bv4w3lObyKa28zfGYHmYXIEp9HHzaWpgCTUHfTggiFVtF/0e+Jaz
rMAXqOx0Z8NszIMYOOlDARn3WQDLMOmi6kpagr2w1Cr4oSnXyHUBRoH2+tXA6UOkp1mlJeRuOM6J
nG2uFvQ7q/mlNhRHZLFy4VkKNXebhuSAKriJ0Ags6GqDyscymEzdqaK0b19dRej5Chz4ON0VYNbC
6RwzcMH0HdVbrvvuKmvdegP11z8R3OdMhSoz0niVZLC7o6l4dQMH/aI2rpRYURdzg4aRD6SiRt6Q
VjVLzQHtIafW9Tw4yto4WX5N0QwiMOFpVQppf5a5mPsPwqUdVHPY7cRDULfh2p18fvMzPOH41xnd
HbNkR91vPmVpZlzdKNzqfd4/yzpXz9K3vxOcbZ7pAWq7fGrQzQ/2iBPTxg2zUiLP2OZwwxZze8Co
8pbhuvbq6YNyxYeh1tmp1TlcDihgXsqseiIcsfmMeT+izpbA7dhzS6kxPJ92zaE6ltjCb3brvlFB
UaL2dXPFDrwMSl17LOBA/PlZ36Oqh9m08idN+pc8PcmMAGENmfbTxxTvLuqnQ2XedPdGH9PgrOsL
qtf0ordnpXYbpE9Ks/9qY1qDc0CPVpzBBy0wJlXwV/1crFPglqvR8MudE2AZmw8fKGonFLP63fEE
5ulpX6pybBBj3eF5VkkKNR1i0mDgyH0dMNOacSiZauOlnMdYbqdsrCEzlwbFGhgoU1A858pDFyCJ
D0K73Bpj5z8wWCc0be7OlHpyJHgsX2uU1qs5QXp+UJ3B36Ewo3Ktp94ecnNtGvuYWXe2Q82/ZN0o
nuJIh+Hlq5e5tzO9GppkPH5duq55s+3mkMQhvYawhHXBf2ZezBFxZCvGPw/zhxxDg4aRkM0897W9
1Lz6Q53eOfKEqQKvbY9mj5UdwWI/+NE+sxSwMMZWEhBzP7daE88fV4GZeMSCeNbNGxhOIJQ9RKaP
A7n2/zFJm2uPgUxP+gm1dtRFHy0MGK8b6GNE0sCy72v708TTJEJWUt6Ji5saFnEJGt2maXIhdDvc
xH0OxbSJPzUlaM+2DV+LGGUX22mgvRVl8Ybd0zjQcXkVQe4fc6+BfQaL4EOa2rFN8v4pSA3Cdxkn
gxYmpMfOtmNUl3uo6skLRd9K15NsiYJc3TkZfr2t7/WbWq93c6NWTcLiRIrRRec8uW47NE2uPVpr
ElHE0coEHNJ5IBEJ8tlGl97xAi9B+nP3/FoRc4+QjyElwL5GsosfhbwNzp60VqZRjhOa+RqZGxSP
EbjQAorB12YVKyYXbsmHxtq9ZLYibm5Hf5R7Ptu1Pk2FwUVIGidWCD+YcA3f6axny7ZD4j40aM4k
3P00gEfeGVvXK04EBVA/OS6F2lJOo7Cq18YU48DM0n/A397f233wEcne3VrTZIU2dXihoQPEoF8a
Ewc/oOfSWgrd15gyfCAV/ELahkl7miRaAcFIz4rxRigro8X5FPl16evukO/mC5fKnbzxTt7lZgZH
c+KXZQPIR2uS40Whumf+ObyqgUCZhpN3HfbsrAiOCbVrRLSn94aIyPP6e8WM5CYvmvTEeU/dYsGz
jiNOn8SqwFeiWTrBsWz3TjSMkHoSm99BUmIrQ7/Vy5g6ZpCfipXbP5Se9HWzfxSwbcg+9S5Ej5vM
QzMmwybW3CQhNWTWFFdd/KkGpbOvm9rejHXo7TsEO8uW3vDRUnso6B6bJEvOG1NUqHO2JP10kgnM
CoGsrzcgb7wjQssPv9NZw3IuyVqrOhDDrv+AimhjjpA9czP4nJ70QmovQVDc/Am/Nj84ZfvzWf+m
VXdRHEd32ADEw+Am19AWebJhMst1AVFhbzftPqtta59p7W6++rIq/oThNW7mVx5BKl9nZMb/AFRw
SlDc382Xfgh9grMQIdR006wN1Jd85XRE9Ppt+R1N76uFMNHwZHfzEXIwvC6Y+sEhRBIAFXzqRg9h
qH8JJ3xDpEslsMsNihzIlEoPTqLyq/X8PjVt1GxoRvirBF7TySTncPvrmRkLWpSJgYyxfJ5P7/ND
lCFaYuB+yTTTXiduWK5DEeuw8AFNGR13pvTbJ6sYbdyEtXmNRwm7xx8fcdVjdnOolCVWn3lN8+R2
8LwUXWdErNrUjiU/8UQzSbuQrn0KZGgvzV4bs6WpuC9WycjFBp27Vzo+9DVyUF39CTtItCWyLVhZ
tfpc5CF4jml4PaR6POHiIb+EOX1Eglu/ul5jm7ECauqmqMCzs5g5tR2+BTqIFSIY/4h1t2HTy5gj
Z259a+KA1Dnk5y2z56WuWcjPCwXYVFHfxXNCkja02TZALkJjl1zaiY6+if1OWTWaQJ5SMYksQ8QJ
USrFyRmEQ+XQZHehacCxioJmVTf6dq5O5us1BG21khXCEw/hGxEJkXoqvQe7QBdWqZ29LIRzy12l
2bnTRTkjAt10NLem1mmbXtdS4ljR9YrOD27YZZ+s6Q6kv11dil6761RvbRMFevInYUCmifx+gvMu
Yl/3d4NVF1sCilFd51l/KhWtXleusBZ8SCNUPqGtWHniE8LXNFSFWFNnbX/NBeBJHxkL8O6A8+Dc
LCg6+QmbJD3guy/387NRq6ZnMtr1ofFKwkTCVC9yxHKoF2GRCsa2PlF4nVqvYk+HtFB35H2gCwEM
WGWbBlkZMrO3YjA/5f+l68yWG1W2LfpFRNA3r0iol9y3L4TtqqLvExL4+jug9rn7xI24L4RAkm1Z
QGauNeeYA9eGjk8aoleuKJCodIMhfu10/i2LdZKST1iMl7lp9WBMG+Mh15ncek19p+8R4NPTHOop
PofFpELgjJwDC9CSIrrbb2u3Sffe6FF61tKW/DHCimVv/a5n0V67puqoHM8xC8WlIJyHIBVXBRYO
LAi6soSSshSgqDORqrTc4GW8yJKWbC9zrpWdIieFLBvrfS159jnDmmmPJN8yY1hr0WqmT1clVWmy
Su9G9hOz1FX2slYU8FYSVsOif2OVnbFzQ3raXuo2x0kb85viRBJ+TTa9EyAZM4ccAL/1ZHCrpHeb
GcXC5favxRbYEpqoBKDTx6mIZXF7eIv/7HhDUjzrSxeGZ0ya8wcJPZRwP6qAOAM1Ei7RhnAKnEpJ
l2IdZKQxA45fduFjSTz38z/ZWRkfm7ShqJTWL1eEhJCM1cVyCzITItxZUswv84zANBnnfJNPRvQB
twPhkAEzieHT2LWESJ+hTZa7BGzBUeRmuYWfGIHApBD597LGR+ieTBWmFgQXXR6roQqSVSBEa6U7
/RWFrPMjwIjvafiH9MH0EShv9tjOYHhFGQ9+2BMfGiWCTLywVq5gVz2o4MXOjLzsxZKcUo5pOkEa
i9xXh8iCwkRnf1yChc0E3o7ZyvIuAk970Ws9Z5Xc5df1EXFY/3nkwcWN83jY4bkeaeTEW9dM1a++
V+dtCDkqIFcZf2/WDtuUYjI2N+2jgCl7WheLiL6D0pkaKHtLtWECGe6gVOJbHOsPafeYIshy8c0l
5F20VLXWjkk1YIJvoE6lSvQnxvL/uxofwNSPSO+a0VfmSXtCxjHushGVijFBHVjOEcQeSITnNogn
J71bq6W6NW20aim/Nc54ihEEAKYyps+yA/Rox/1bbs/mZhjCQwwz9qQ13rTxpIbiJM2ZoBv6U9UT
GmalYKcoglhq+eefefrgxg8Uw79ZONcs42kP+obaPtReYex5X5AVcwEkdzafUGb464k6pMwDqoKW
cma8TmGOd8FQAUrV44J9a4pLTSyMP5lK+jj2zP00lD3Bulvj6YdH77VXVub9dirD/mgSwrPPtBrA
HE0Sn0Z3R8VjdmHRcZUTprB2SkTDlDIvy0erjnPUx6V9YiIyXkuFBRtcQiqeOJu3xN48ArklpidT
xH1CbxXxa9nt9HScNn93qVojLk5feiuhkSHal1xXIHMv06wxmZS9tpxRcjm34oS83LAGMTsJqk3g
wFF3WYaFQms81vokT0qRXZdgpqW5Dour4rSRjvuOa4ipTjlO90nSYzKb8NHY+VTel0lHEB5Om/+U
ufmm1xGO2XGxUVlr4dZNFD+b1CTAlzmfITw4AZwMzycHlf4mth5fA6jGTYdTxY0FoAtSdDeV2iTI
f4fmM5ISJ/MEwXl9tB77+6xknlnVJug+UnAfekH7IMq0JR0mUR46qwkfbNfdjmlQ6n4zwt6VFsE5
SpVWNxKLKfXNjXZHkw5sa69pd6izyfBwlPrjbwdXJ9JOLGNxUeNKR3MybpWoVx5G3djwuYfnhHbY
szLnl2kBZi6N/1z/1VsefvR1BJFp2vqIU+wbyNSnGEzrMzfv3s9RPAoAz4W2rbDgHDLzZVW//a32
tnXINUcAhc+XmR/sVpvPmp3+ycbkPhl77w5xQnnqCMHwo8IDPG4nbn2Nsqd13mB3+hTMpIOPVkII
He3okuSbLaj8Q6Ll2s5D/RNUqHCeyQcx9pGSekGJ0Oux7vn7sX876LYpgjTyWzPscZv0HveoyjjW
fFDMr4PYabb3JuSkbzrbxiSr84USG+KrnDg+UnqUIKGGc0JDT6qP9FfQtqjYe0lkfqhpXW0VYSPO
rg5TWqBACU362UX1ZEI45WorG2rKzRNpEJicvS7a2OBDfUOLt1hGMMAX2uyjdP+OM2MrZOcrDhzq
Dknv1aKLRUk/DJQkPXQeRho85Y9K5+knPk9cNrNftSwlGPzjXdTyXWvQ0yg0xxP+x8LdjIk4WjWE
dFWvKfGM9sE1mgVb69edR4O/qxQfQfyPnuMfHmJrWwtIqfoCXsZtPCOaIqSC19SLMD2KPGNXtbA8
SvNqpFDSM2KmNTKSfVa+1qtrrfKbaRcrrD7z5UwaJwqxESsXMUTAHZxkgz9QCwANXizF7M4aNaAd
rXqKwDOG7T75YJDctvWSSBs3QLLQzgQysb7cuf4yYwpRkUNGaZb/IpriNuMeC0ZEk9y4IFIS2q6m
0d60+I+0qnOcDCUMUnjsVzX63VnkWUBL2U2YITdR+cYat9g5RQUqD8Sa35vDIsSmDpKgmUdhjktG
N/amV4+7wkRtaBrqb2NuX4cQqdrk2oAn9d90mYp7qv8gc5aNImgfGaOysLi94zwa8WVUszsDTi2E
mfmbfmFycyfrrp123cDCDRLBvHX0AglbP5DaUslTbypMHkGP7EwjJkui/dLEeGtAZwJy6X4PIbUf
HLN/ZOkYzAEGuRlNKnmq5o3BkMnHcTaDbPJYMUs93UCAw4dlcT9IButzrIDoZZkdwCTmPOvexohU
dAQ1X0bLoBKp3gFRYxGQJtFsO+WtH7XDUHZJEJs1S0FNvY+FSoAN2WfcwLvnyUZ2qVaI4EN3h0NK
O4+ZusGiDsmeGuqtjj9kiThtDLX8EeThFleEQ0duYDKjuq9tI5VNI3qXfMjZZEHs/oqK2SFBF3Jh
1+1lF5nnXVYrzzGWwDaPvK2mDj+e3IVTgfzcKfeeQ7UszDUtmGT27KFo2B8dSupH1KNPCBicByhS
AVksfV3qu9FCo8n9qt4QddAGfZpYm0oIsCWZuqNQJgJdYf7aZvdCzK+cIdMhQdy00Q1E3CVIk7ve
U3hlTzgJZqV5nw2aOIYVEENGtD5oVOcpYuHPGjkxsA4qXyF1VG7U6RgQztZtQeFKmrQd/HbhWvva
IYyrSyfalbpeHaXNfUf222QYas5FR+5L4IvHDnZ93OvbNHOqYAiz/VSoXxQCf6RZ7akx5tQN2+dI
pYk7NhigtexBjoIgj5BcSL0BtlfNjbfvyvhxKmHBV1lrbGvF2yRW0x2raPzUHVJKmzb/U0ilI9dn
PA1FlW0kMaaMNUCsuR7+aARfB8Lp96Onx74r+ExazXyDRkQRlHVGa3Ey1K1D9ZlLPvnl9pwLUPO0
bQ4FMoWhRPKb5mxBXac0Lpi6EdkUdFGDT0o1yYxpAkMBG9qHMfGjEVEUXuxc85CRTpp0FS2uHiLG
+L6TwqivzvCDg0s/0xrno1qaBnSREoNeXlBbnqh+hDedMCxMntktasJ9PqBVdG33VBblSWlRGqc5
azWj1f3C1udbFdPLgETebwaEPaswFjpYTbprh/wMVLXf2qGx11ANaMgGD12l3tAHaiRuc4nZxsJv
tStcPil/sBIVKPEwXhuGfU8Yc744wfRnxoJwi5tqCLQwMzZ1QiQ5vSpGz4M2OAiHwvBTE712YKqq
7wYd2YU0+9+TQv6dE4O8cnVuA+n0lqd9GtRJipCnTzFSE4FByCHxG+U5lB8VzXVKL+OSaNRgdbwk
xbdKUu3R6LsCJluX7ZJJBy05R/d0iswgqWD+t5V+Icax55dUP1lFWlCHAIPYyX7hoCeHOiPmEgXY
uOvDsT4BqYIq+9jrg7uFXxBjsniv+na8dYAySHqo7vO6fFNyYONmHb9AV/pdNeGviOXMdoRa7pKb
eOJK2lZ1W9xVsQpHf/LEwVXGD9UCamMzH/CFIDYgLgMEauJYSJCLJja9rp6sg9r1vknmwR5XZoaF
MUcw1U1HK40SLNRszKR7mdXkU1jT8JFTCu3VaN9anfqYqfkFnVhx7JcosKqlh2t1KUlFKJF9vYOu
sehpjGVlYnUZC/9Ef4+d6MuNk+LK4GRtslK85ZnnXhMm0lvcvE5YHwkRonKsqfKheakFcRNW431M
VfdTtuGDnrCYxoq14ZaBa7FAUxDNrhWMVH1S2SCS6VoNDytMEWF711zr23OlSf5ZXVFuyWm5j5Dr
H7SZhHuccDhz3fC+0wXOcZd+c9aWyn1LySkwmBP7IRIhV+bhAV67shNY5aKOuAUHhPaGQmG9jzK4
AGbI0N1H1jbKPbmPGmu+zIrkv46S8eRmw18UQ5Y11tax7ShIDI/WFl14TELFOR/zOCAJoDI7dTNA
eAm6XBJvMmXfpQ3UwCkdosXu8QsZ+1Fn7aNyR92KtnmprAy9a8xkVi9hqXQJolQnxrxbkO6zRjM1
p1YsyVuqsvPCnlKYzC+24TaHwRkwLvWsRJjhgbVNOG1Mkpc0Wj/LiHBTZHli7pzt1AQxpx25R2Pq
0ZvlFrGZ1B12ba0zWGEiZ3o3tvcwZs0AowcgCrsCtJQyU9c0Nw4Gh7xHujaE8aidc2dTPvRnJcFH
SooKRjyc4Kp+D52DyZDLIl4ExHaWuRlozVRtCwYv1Jyypg4O15hO+UubG+rOSQG0lXLAS563sJ1m
YtUMwFF5VJwyZT8kqpP5EvVZZI3TvpTG1RhhuMUj/F3peDvNWOrVKRYpaKC7mT8PRSepR8ZMTGOo
uNY2i3pcP8ajI0Wzq6jz+73BpNbSsx/PVGa49ZkJdA0hNHAKgpai5psFxzHSe+slJlIIjrtFPFHx
WLVErBKWIvYz7h105Za7Rz9zcgmWYtWf0bghXWawVNe3Wk3ZmnLIz2WEMZu2DhHXtnDPTFs2mUFa
XolvC/YgtLOe4s0mdT3+UcwwUbW9GfRYttj+Owxm7R+HpV5IrJ2dEoejWa8F9o4S4dNgFtjCCtS1
wGfreoHxdx0VXEJKPLXIN0Pa7cYeJ32BOe0I1Z/Mb8In4/pJYTV7agGt1xOycXc6VJGz5EVnZ4ru
OvxsOiQZUbG+RxbCX4t8k/0i5DhGWhVqj+6izkaTtJ11I9pq08wdSJ++nMHLDwlFs1ja6kEOb27T
1Rc1K61tQsz1pmWdQEo0Itk8G4jJTO4YwLND1IjfMszv0B6Zm4rUdTOeqyC05IfQ7eTkhUhm6G1H
gFH0dt9R8GIN1kRnxZTFRifYGLsUK+XaHkXQKwtKQW8p4JFN0aYKsyUtPzRQflm9Q2GJcvdEP+tg
d3l29UbuPGACKYZ2BHiUmct3Gd/NYqp3DpBFP7QRvpQ2xER9gaUrho9/otjR2v6MR/HdL+NbCZR4
Pym/ZXrfJQ2EgzzFRS4zcYnIJatcxA2QW2Q5vdZ5mW7QM5Z7ZDBc4TOxfmFdUlxEjrVpO5ugQ7Vg
cYz5JiCp6uhwevrJQMJJxFce1EQEbWlxT1uClLdwwAVrO4FF1CM+sc8S300JikSHpKNYqNKraVkv
oirEHdX8vrI2UUPMWxeP46Zj4EMC0tandaMZgjSgujlmeUHzUKBaCnuWao6G7MZUDM9HQV3tiqF/
srKIq7oY3mj25JtQZ/x0Lbc+JUrNNbU+NHKVAKQ+58JYnll310cFCrvcXx/+1361HmXlXQdkYvz+
u0t5IzsJ8u+eKbIrzxnCTzKqwod42Sua8p1rMb2tz6U5yxtFJTvIberoJespFthd5O3XZ4lHoP47
DWOQw+9/zMMGOZXe7+yO1lrdwB4eRcgl6G66Oap2vSCwLQXYqSF1uQqNOHojI1SU4K4TAHICydxb
aTxjEFDfxpiMxoKIrNee0G096p6XYPlbpSFcHuKi2ZBx9mBi4r0OgLCDFodDnCxIjoKGCVDzNqhc
wj+LgsVxLbYkVSdHlwp7EBZA6tDC4I2iuPre2mfU6sXOKEe5t1xhc5VqOYNHdedNg3YPbzY6EKzw
Wffip827q+WkCCKSul9EGq8N04VL46r9I6QK0lIt5tt9czHc8ka2YvywbvqJfKE8/I1EZwpoVFK5
s4pkP6glbaJQ45Mb2picKEPcmn4YbrIGoJ/kFhYEM/Hw/3vKm67Y3154H5mR/kLfTHumrEIQ3msf
Taw4U0JJyrlmsd97PgWxas8SWH0IYwIw8Q3EfqmOsEAonB7nskb4K2kbmWORHkqd8vWMOJnLsri9
iVqXp7pQbjE1lr2sI/Oq9TmBfSZxFiN0MxxLpY7sdbpOVCGOmjFbk+/Ad7yuT5Dzrp4NuSCUeNm/
GycZddK8eJky0u9CfSn99di/L1kfrcfCAa9VPvVa8O+z6xPqpJgAIxB9COqcp//zA9ZdrdW4X5va
/u+PW37jf71VkKIUjDmq8n/f++8fvx4jqA4Pjza3u/UnMHUaD/rUPPSRWpd+60b2Ka4THkZmbZ/W
fdgAgjzx5anQ4KAZ9xQzwgkh9nJsfeH6xKiS9VMLL93Qu65ik/ItXQFqOQRvbiIV0wbNCfePlsni
vEot8UDElNrmczniU/S84klMEdHBhr3lduNeVH2pwdYLKvvvw8I0daSaRLzYnoA/nipTMFjyM2Ra
Rwv1P5uhluW1kF54sMzu6vaAmKXnlBstridEAU3UBqOwzE2INDqkxGm5xyrEXtD22k0Xp5ocEFIa
8+YbmDmCaSQMDB8Qt6z+d03gw61K2x+Cia0t4YrpQzt5OrKPrrmTOnm26jho1ywu3X0LVe9iDVl2
bCpHPUnXRkqv9/UxE4l3jhC4HUxsrNdUMwDOyRSsHqWDo1gqk7XgFjgi/fSWYqVdagbuuX5Dxkpx
mlpC6P8XuzcP5KQ6Fcvy9Zi9sFVWUB8N7tQ3s+qNO3u7jZEEcEmxCVlt3tbdeFQebXfUtikleF9H
4XAbzbK7mf/7SMY/UsjyaFL4HfImviV5l1PN6dT4Zrf9e54zA4gNbOpo46DGyGqP3zt8XkpgqU49
Z8RErdSRs4tJbgjAITj3XLa3fK4R9tQa1q4RG1Lnhk9JVp1YE3gUedlYHovuSdfk7t9jXWf+kfGg
n1JdeChk0k/XLMpz490B1PceSWbyHhUyjVTLCYMEmx2+iyUgfNnMikPTAsXN3q4gUmsFCKti1Kq7
dQP8BLJ6DxLREU8JpvkPU0f6aEXouxTRFM/Mf0/rcbTN847aHxnRbi4+zJmMQzULX3KSm86YDQ0/
nLDJTpX3ozjgIizK5ENa7KpU7PoJ2hRX8D5ykM418LT2Bc6U2EWxl3hd6buTF74AyqdqR/XM14oG
S1zoFDslzGil1s+1Q0C1dMx6Y1HDgz2bPrno6OdYrQ9GymQxl4MXxCHZK6UJLHWX27rAM6yYtR9D
jcwxreymUBHndUMifdCxMn4BhpVvnJQ41CI2xMGWvXEoPWHfq8ncbJLF1t6w/J/K6EcY8UFBGf7e
g27cKUh3Tn2Yuw9Ja2M+HfXox0GJPNLUfUXzE+1Hwj6OsayqJ8R18d+f4Rbzi5om+ctItZ9eiMwO
ZFLoz8Kp39dfAlH3l2o27jklbXKbSGc+152rMEFdHmbEnu4Krzjm9dhvOqcwNlqSaDsCr8qHTsmr
h6SDxOi21Z1pknvu2Fb32MR996iF6k7FC3m3HqJUWJ/VXv5a95S+m+mbDAtoHfiNQmeb+BnophnW
z0BLnRxD8TwwfuckfVkL3hv4Posfx/qs9Q9wCgnKpdK6cyv1MYwj7Slsx69ZoWNfZpF1b3uGchmi
iqVbYlZfRd/fopHFPIB1e4t1GMWpXqpUB7Xsy5OFbzd58VHj6F+6/vNeIVHyPdEWdHP6QSdvgBwA
JlnqXvKod3ZzyFgkHxJFkGulOcwVYVn4YWglP1WnnpPJ+dVPmULabAhvQlHhc2vWgYzUc285/RPL
esz0LPnIYnAfKck0T4la9afKHUkCXXbrRm+eQjvfAVRivp8btyLLwyczJLbRMxD5ULv3nsJQZSU8
MlWzNe3bnK1m0yKFOqTu9EXr1LgplvFL4DvZErsNAoZ/7a2tZ9prAoOH4Xkvy7ds9KYvMqd578fh
V55EVCWj4QVLDG3kwpJHomyCqWpxFyBivIcJsskpqm/5dp4kEPv7ZlmfQFsDGrzsrsecqqruY7t6
abgCT6hFqvv1kF040YGvnWF+ecW/bxiB6NgjHOL17etxtPic0BGjWy/ojvnrM1Ed7xx46tf1/TRJ
bSZ2BMMPgiiHdaMWlnqals2/u+ujGmYvc/n/72mvXjLWdUhmy48CbseL1x+zvmM9uG7MwvmaB1Ge
IbSBx07iSwJOhWhWbUy3QxpagdJ22v268aa8O3bM0n2bdIEusAkDGER+P2u0balPmadIHacTMca4
opGpPThcYlIfjTtITnRqslD7aFvb2ViqonN5RuXGzFJ3N4HuI1DQ7l8MjwBXaxT5prEah0VugcYs
0tXsRIN/aTjn13UzRto/j9ZdrSOlDm7OYo5Nzujm/9m0A1+Lv+6PuR2fnVprjslYfYoqJR5lLKrn
wsAmTsN43XHCiSMmbow+sfqLfG/GeTzMXWU84sMy7kKnRazg6o/rxoUXi/O4HIPZJqy1ccxpZ6Tc
e0VIPI/tdu29Y0w5gZQ4nKeqFl9znWNMi/qXvlGa4yigdavLcQ1cYld+ZTNERNKls2Mme/PFqSyA
kbP3mprlwfZIj7DbTL0LichDl2kgVGo1/S3qCNEUnf3jZfxqtzAUsDpwv1XgXweMGt6jZyJYX1+y
/KA+kd5769Ixb7lJ0/ykEjxlQ3tVgPAsvonufcrLG7OR6LcTTXdKK5N3gqUUzCdGek1scEqOamrB
YIAga13jbX0p0UkHIb3ok6SzcosuaLz1DsMtw8e0a1SGpT4VLutT5gElsclxxMUaFC7mnjRxMtzd
TnNvI6+6H+F1nivqJpNH2Q5bL08UOuUIgQRifcX62qiXB/BTDnPIzyaLjQvue5vI8LrFsbY8BG9T
B9NIC4jawVkVHriL0lBJ2UCaXYGXI9VlORhX9lBu14f8/8WFzMvlsIVXalu64NYphII7DustUaHt
rfPyXy2LzO+YVgqLef2XVdRHFxoKHh4c+nWcmDj4yiBrVOrrpfzq426O/YE0JEAE+esgijO1RuVS
Lclp62ZedtdjLNv2UqOkQ8iqNyCKcf77dX/fplsvEU6sA3muA+t8lzJcNkRIcwSi3HUT2UR0cPuO
LjOR3IfKsOgu0Oqrsvk9mpN0Py6RDopK5fJhfUJKV9uaxaBgcON1pVW/lNzp9/h1KGa1JOygUXSm
W4nrforcipt/WMf7Oqj0wbiznRfJvfyegFTlvk4ashuacZ9aynj993hRLQwM/knqNIt9O6VkOQ/d
g67GxYP7hEZl3pmWSstMb43r3KB/NJxK+0ZXw4KkFZ+OZdNfd6V1QnjVPLgStu36Cievuc4S96Ug
9nSfxuN9OZnWVuKsfRlsDZF0J75TcsdZ5FVEnMeVsZArnaUyKL7BmCr0nPW8QmRaYT8fNHevGr23
KZukPWgAq32JVPOVEYqOUaEtZqim33q4yh/MFttso9g7r060Z9QuxS5sSIOpFi/haNbZiWRbBcsa
zxoJrlG9+2Rt/1SKunovh8nayxzBIXqd8h33Gm6v2Otvwm71O63udb9qxuQhZh2zo6RH96BWJWwM
TjeW38ypu6zdCVqDe5YmMR1Grd+OaE+fejQ+xPeO7WthY7PEgGix6BTTpZhg1+ul8scVFt3ttIGR
X9S+2ojukrUuIvoqyYKkT+W9wyRlxxoHhbBSKBSEC3FNRpPhTqFhRYfaYB7D2MmZd8pcbBod39tt
TqqM8oYrnpVxoLgJmOgrnqdrEhte5KMNR+6TkCqNREDWyYwurStwXlIqidW2w6IBuieti2clqfJz
GPaSIt+gfuqZdu26QXvWZGLzP6Vtth7v0/GM8bHciFBd8oHzvdvZxj1EDPGMPND1wyYvT6otxbMz
i3qHt0MEJisHioTDuGWg8gKFifK+H8z5zaVi54PrHRZIbQ50baN4ufqmdzXZztHQoWAI5z2mkn5f
etaeYDLnE6vxTDVV7e49nU5j3gAR0IxMuXYF9RQUPZtSTatvVanPhQzn12wQ5n4WgpmrWfSvzB8u
6wsIVk02PcLmOyvvkiuNrZg/Ty2/MxpbaOSKC4VOycDptDttzsUxT9LqgO6A2Y/ef4QVxWotyqqz
s4SCRPODKLSJiFeHWBXVI6LnP4dw/3Ae2BXsdV6wHk8jMjoR0bAu5NC6cbpR810UMxsx0q+J+VqR
WRFpc0HSdyenPH7olw3sDeuu1D7/PZJWdvRAsOnWQWpzW4/bThKfO70gQzox+l0018ObhqLVnxx7
uCBAH97abqkOCfOZRrRzn3dcIsthgQv7aLhtvV3flHqFRBZQl8f1TTRNX4t+7u5la9cvRmf6iV25
ZOumE84DgljhnbFaARSDL9QIySxOa6wQy6oGueJvy2Ey2mJk3TGsjp9Tf9+MtvWF7J5TOKNci3Fm
eiys6M96XMZWi4ZfjR+SrEguDTKnbbe8oWlJ5JCa8Y71K9mHqdYeFG9oXjmJTpbbWl+KY+Or6wwy
y2MmNSwFrRcQSQVOrCS6itgzXwiLSaF9Vs3Vgin+QmXhj9YW2t8n62FhJ1dBS0LEu9Mv6dZFluzF
souO69nWEmLUCyuBz2oBSPPiMfA6cYgq6Cc2EUzCnA6AZD2M2O2ndKB91ZpA2FrFLNy1/CeH8bH4
z520CEYoO3GRfhfS+IyrnhaXoGSsYyFdbrtboU3fZI11fmvMKiw2UiUsIp3p/l/nIi6JzN5FLM7O
fcTCHzsJNb0WsVYWO5veFNepE/pBpx8GPdskVwkXccg5epgdazgOA9V9s/EwUSlnMmxjMp7ZG4wm
2qoGOcIh+vVbpLFRGQg2hjelwUJQOw1z6T4uGB49Y06hJ/02NzVlM9QaeJmi/GCQZT2Nphw67nNd
xh6XZlpd3GJ8J/8YSQIKfRGadJSy8QkceeD00zdTYUuf6DDp4Q3bJ5TbMCWf0yC83jIg4yjFzqqa
T5e8rN1AsWeTKM6l5Rb5pmXRQxQr6S6eqJIvbItPyx4wj2Aa09ywPJUk2Q52ZG8dPVVeIFecE5nr
X3qPJdaWpJlbYXQF9pvTDCoenQRdIiFJeyNPyn3e6c9OOT5CbNyYIn6x0/FqKsUZ2cElmbpnJVZI
1Aq/Z1v9g6sTH786n8NZ/caYcXW6rL56yL9ym3+9q2XdYelmWwh5zq2uwmZJqqOiwqKZQvMg+xpp
3oBAo1D5ykWFXMtNU9rZksoEHxf8RnFoKtqcMqW1pAL/9jvXqDboMLcT4lPspGG+qRQUlJVyAyLi
BRPuDhp/JM44RURg5OLZzpCFdNi+dW+CmoGNdkNww9m1CFdRFUoxoCfJVlGIbTXGjNo3M0HYQ8Ze
bfGaIAmZGawj4U9IpU6VbW2xBNq0X2siAgtrG2sVEeC9ICYSzMA2m+Tv1pPTlcXyDzHsR11Yw17C
0akZ/jZJbKpBYsnnFNrgC8mlz+VjSB/gFCoMGY4KfGEUFUn0nTvsKe+90cXTr5FD0SDlw8AiBC0+
MlC0OtXOfDtFGG+c1ACJlhnPFZpHP+WCJJFwtnzdJTpmNIiuaUBw+PFXX9nhSZuY9OgqYGSr+ZFl
r/iRkZDoPJWoWwqSMF0bxRtXBTTboDWx19lljYZSdzfGIC8smtyNWsUTP3k8ejkwCuqnQBke49JA
RBWRc4JRHVaInKuTLtNHw8N5oIbTcSwjsa0j+khgubaMNf0Q009Q1Ysay+GC4hVGBuI/1DCn0RPP
rk7EnhXr854C+FNWpt4+MnpGrIw8AUI6/jDZKv3SHn4Xy0dGqb414gyIc7uJR1qFduy9d036x7SU
gxqnr7hOM+abdNrqRNnR7bSR3TVukOdPjhbSRlPLZ1dt4kPcYDvTTeJfnBq9RV3s3CZ9M5rsm7oO
UuMhpTwWZEkE2HzDavUnqptzhwys1DI9MNUx9vNZXga5zSdgowa4W9wxJUZLkAWJV7wy1gm/c+xy
oyjyqNbhEVS+H0OjFiL5rc4SxcggX1Q5Kz5VRlKavVHdeY7enoZwPBes/jdz5mzoOSc7t+7CTZmJ
G52b7ajET54WYT5tjKunkNcuhfrBwM4dTL+fJulC+UKOUdsoBYuaVmPaRz7I45tJ2dwcyIwnyoRC
LzckFWefShK2+S1YqmzyQrwkSbqJRnKtQgIzNx1FNm7057mviVSOYGjrU/SjZPXD8iGnPPmywyuw
S1ZBE/F+smWyrZeHqp8+Nd2c9vgQLzUJKty00wzjYIlBUAecaloJOYrKJe0K1G6tP0ubMn+C8q8r
C5++iNiEis0JnoahH/fcrU6qK99aOf8K+5k5bQ0OG0ueLb0/rqaGfqVBzSBNglBlk4vU4ezOZu2L
GytKQN2Mj0o0lvuh0c6k4xFCKWAOJBj8r455k1Yx+Qej4u+YYu9ZVPJiYwhHe1g+iVtuAhKs6LLr
bt4ulYufxqAYlNlQ4QbuwSz6lunCERDUwUBti0EqyGFuRV3x5TqIiUdhwpsqc2wjcfH1P8ydV5Pb
WLpl/8u8owbmwD3MjRh6TyaZVi+ITCkF73Hgfv0sUBVdJVV19cw83egIRkmdSpIAjvu+vdcuEFA9
hkZzMh3ik/PhobaLI5Hf9IBKool7cr5ZNfw5in4GlYg3hZbT/m+DZ9Exs1Dbj2ZKaF8ttfzWK+6h
C1QEUMmL5eqbtqnVWVbi6EBLHXh4E4osBviieJiBvVlhvBlABQEOAg9LhxoZhEDoYljtfCytT2Us
g7kS0j7CKTyPO29fNkm/wHD2piCS0Jt4G8QDyC15sLBB9y2/quicBcaVLUXDQzKm55F2cUN/VzTy
MlAVnINymVNdWYRWHMwKX8HEBhM0wLid+Ifezo9B3D9YommvjDlCCVyVNIj0G6TLaM0D5KMumafh
cIsQaiCuVUMO59Dn2Sv4C2EZO3scmbfhvZaK16/GDM4bSUSrugTCqgElqF0Py2KtomCrvqHCoB7q
orsc6mIddvLUpeazLTlnowhmkBKnYUyyh8Z7Z7u9d6w1YkhuzBWC1jyohp2njxqsCly/fQtlGb2n
DPuEktww17PoUUqB3CjnrCKU8qPTa3ynVvAYVO3ei6C/uKSuqxy3gO348aWc2kJF92mnyrFSyndt
vPqlOJsYIcyw26ShvlZM/1JV76NeH0GOfZpFelbb4D1BxZu0brCqY6DH/icieBe3Rsn4Ft6zQokM
MfOWj9Yh7a0g6+b7SmPuBQ7hr5Hmh/lCHQDoKAZy5HrgrM19QCPS4mwZlMAGeoeSw/UROpMvnM5G
A/160lXhakw9Lp+G9rdykSCZfYZRnEpHqPYjbhm5HKuY9UaSSFmzCs4qbFuqWszw9H+CrQDNYqnD
LHEjAaoAoK5SvbUxW3tXKb4XIlnY7djPVUet5i4B8mWJ8IK60rJIqYBQU9uCZ10U7Mk2tU03KWGW
F47yUY8tajY3O8Spj1aask8StYuMWvAe4hsb+TYd5gLS0tlSs2rhZtJ98UT6HNRV/T3uSpIRcvnl
h7FU2qTmcSbGU5zMh77y5tzCDddCWfHZ0u3oILZRUqhmxLKzd0rTYmFh8cXxyjGzhWbkOw79o8mt
knUcykOBIk0Rjv3kT/+V6Yq6u3tZUsX4Emr62rKE8X3Mmo2OAOqdPdYsqHOajaqHvnZQ9krUW2+d
jl6ICuzA3Uw+9cm3ZJRYObOUZ0/pnI8sNCp4fpTMyTRnQeyOQ6Gr27qGW6HHJI1NL53fznXt+jtC
ojDlubG8YUcsmrKoerveaChWnn0HYBP85Pe8bSFSPrm1T4DyYNof/ffIj9KvnkJcXwKW70shvNdB
c4xFZFhYySaaVuun1x/mTz0sUBrGcKXjtM35VvDS7m6CH/nRsBuyg6tkz9HYDV8i0zz+APhW7VAd
TC1r16KnWCyssT+Cl8xXdZU7PDZKelFABR/TifWZqv0Shcvw6jBHzxIcCWBIu8hdZCD+1lZlg62u
qR5rmrS+FYJDnts+O6XNZgYk1B8vVfswkgnMCm7n+8yCG9cObwHdpqm3j5Gu6FVu5RB39LUGLBIO
Uk5FyfZS0ekd3mkQRQPWZ6Bk3XjmKpT18Jax+XQSbXz3G+CtLZ3JRSFH/6GhjY2JRipHQG/v7nSY
7aPCeMH2xOIBoAxbaHhOiyo+cJDSV3Xhfr0ba0X6rce7qNSc9wCPDgdawtZjL0eLKRwif97V5iOC
pHplZ63JqoiwPrJDwce1qwdTR3llqulicMgGm4OXsy6GCZIGuHi9Yl8HJKnO7WPV9I8ENaRPlTm+
dj4xkn054hKp5TYkrPcZJwSUTIfCbBeOO9Wrir1hdsoswbPS+BZQywmCkKju0cyoDTQO+NUmofOB
Km0ro+wa82UO9x+q0JPO8EUt8ok5I1KHjGe1Xal2caommhDbCRVhvFWvhyFCgspzWpq2famDSH2Q
Akj1vDWQHd7jEfoSHVErXLoRgAZGlDGrHvrDRq3iAbcInkEjr1i6VQR7gOy/1BnG3h+2OdBDM6cN
cPNMn6MNe5PYzwCqXld1R7DFz7Waq7vMrIl0cDBe3zmzXqd/wWIrL5pbVNBhwU5YR1Cc6gH8Jt2n
SPK2JqdMgtqucJpNDAyVOu8ItP0Ya21t09g0veudK1YHoXHD2MdmnoFPYYlOAPU4Q68XftSGOH75
hBxmMiaVYHr0vucj9Z2KjyxyZfzmq9chEs+ZbLoP2vnPSite8eZVV3AL1hxqQUK7VYBfy+Kih3Tk
qJumLLoHnfJVVLdyGecpUqv7MxD7AnmlguQmS/rm7NH8v5vRXO8zM4rk8Yefsv2kfkH8Hmf3cgKl
yZLZzc+CbdJYytG3JnViKh3IrSRlqE50vb/QBg62UrM/E5jwaqd0t6G2dMDKRUNZLMxPOZI5difN
rh3s4m0MXAutZVJiRFWArt6Nt2nsKkfhm++I5bwZ0BBtYTXf9XxwkFCYBSIKNV7KTjnYpW0epO0R
zu6nJXdlQ/Sk/vjjQvgdacZgWM1bmrCboOcZrpV0nA8NvtE7Hx0l/pudNP1FkC5FSPk0Pirk1fAK
U5ojgw1wMeq4pthQ/V0Bz4jGxnAbNZqjBqfjfeTA97Bb44XcgnTTjO5S7foBoA7kC6+k9aFb72kh
6MNNISdlNVJuy0cIoi0sNS8qHoamC7jr8jWzrP6KHCKYsXUZng0iYupignNa2bDCUJA+Agkydlj3
TtCnnMe+CDsIvE68tVBBLb3QdymsqvCOJirGnXzb5lhipITl2oSYeqTVKptgyLXDj9VhwJDo5ZmY
1bHRLMumh7ddU92c2XomDur9P3vL7qiik+9+H6wQLKlyfdFKpV3rrj3P/N7fZL6M9oqyAfDiXgpi
MOZ4bcgHTb6SqeVwyIysfu1LnoERSCacaOu9qKU3d81KJ38YvU4HcXNZElj8rEjz2uawWgOeMEk4
4NVh2sQte3JbdzLXoQO4X0rIeRLvPUuwqoUJTeK8unWTtM1BZ64EwtnJvNY2A7vSucRkfipL4u8E
0a8Y19L4isc2QpEKw3JIYrHgi6tze0qSacbQ2uhaBmmrGwsgqh2kJDVvVqmxUXEi5fPWGeJlDlP3
h+3OgQdm9GXwoNSDBSbCoeQubQymKeQIFaIj5TB6aXDNdFXYr6OGcq8OPjrqkXPHabFYJcOWprr/
3Ko9ku9kXoye8gJyTeBGxWRNVQlqLBSWx0JjMxikLQrrIGbRZ3nxKbzAAhbU1++D36L3tZ78+yfU
FUj8X3FSPEWOtnbgY+7M3upXBX2NjahZN71Byke4i9pSiaKCHKk+j/H9g5f2QwRIlZbzXCRhTYaK
kS+l3+PvdmpSdRTPfG51Bgv0B+wA90XW8cWjsXV4jjZ3ovcfL+BszDUp2u9BhLI9M4xgzrElXIEP
gNZJ1FH6/xFi+fi3wZM/5VmuP/Mp3LH+NZ3ypx/6t2GY/x0zLP8UOPCXBMv/TQqmL9+Vz0aZvVcf
8tv7T2mW/OF9SqxULO03yyQwiCgCW+OMqpKE9yPMUrH03wxh64ZlwWlTVdshMvP3NEvN/s0WJGYQ
L0Q6jEsW8r+CLTXrN9dgiib80tRNg5/4fwm2dH9Or0UuZ9kqMBrT5JMx2/4a1CejwEktrxwWsHHW
3S46DDt8VQf7XBzQap3jU3BJT+mJdeZUnrzdePD3/Tbc25t0k+/ynbmXx3KeLOpjci6P5TE450fl
lB7xHu/DY7VnvG6Ljbfifxt/2+9AGR3GXX4ITuWhPkQneSAd8tQdYJLPhgMUjS2SkU2/LnaA9Hdi
D77mqO/jc3GEiHjOjv7ZO8l9dIQqsy33xjbfD/8pxPKn0Ij7BSHFWWimbriGrTuEj/45ZizpFRn4
ud4vxm5cxHq06uCq/ulJ+Zsos7+55j+9xS/xP5rRD5Ex8BY2SvPOnGRl+Y8x+1Pu7J/T0rQpUvKP
7IsfX+P+JWjUUtHRf3kPj75jyEaPekRYn9XsW9yk8JkFPDXORVZ3LM3wPY1T8kBLDFfdpXEJPQvT
rdl8DdyMh/1//hKn+udP85cv7MCudEzbhIbi8ET/EsQBnl6vKZihOe/Y8CXx1iRL8Z/f4i/fl7dg
E2qbJgpMxsUvAa2kUltd5SHfT9NgTubdSkFWInC8/PPbaH/9KlwlgwHNwCUMVvwS5UmgQChTSvpI
GibzWXnOmvYlAEecaPFnNYi5UjRIZ0FLpebO7vyTFXm3qlafjDh7+w+fRf85R4qbzDQAjJ1GvQOE
5C+ReF7pWAZxlMPCGO1vmVXfnKa8mUZ2EaM9H9WTj9gceIUgItT8hgyXJb4hQw7k8Qj5tLHd58QO
n7yhWTeZsTM9Wmbw1pABYeRDsgW8H3FiJlZZ4H+UXZ2sAgv7UxqtjFpBHpM5dL5ckH5FHMBL4ahM
x2bw8KfZvvtsDVY9R2+UIsqW4Bt6TP8O/vHxtQf8NdNKjKpWB2NBO5Ffv3edh0r08Cj6/EhTDsjy
VFO0Y/I7aL3kOgwBpTK+e45NcLMyfoFD/NFYg4NBkM8biZ47QNgQLXs0/MLy35SEHCab8HHYodRu
47NPIv2s5Hzrtjcp9W8AKNjeU90tg71PuNlcV1xJ+fGMj/ttzKHQ+APWdLZ0JGolyDiNbzqTOI5m
TqloEWZdTFXfbLGx1rY80SIn6t6psTQLmmEaERaoecEQ8y69ZKsR2eM1EhxEx66YK1NHgNQDfBVz
V6n1eeE0HdnVoO+MTM1ncat+bVS5yBNZkNcgHkptqTpEhMVl2ixbxhlHbxM2ZFvg5czWdSduWSBv
bho+ATrhV1Viz/nwlI7SmE92wX9++P463nRNYygL19ANFo9f5he9D+y8jPOe+nr5Zg7xKkDNEXMC
+ee30X+OFJ4e8Z/fZxoCf8o/rPDr+U49vU8Wbl1O/2kDgEVYl1yGG45Q29qp9jUBIcQXHOrGmbdM
M+RALmLCq3rzzczXWltc0YxfBrQX9oBiE3i6YYbbf/6kP6cC/v5BbSY4+tj0YH+9IHnSotlQCYaK
1HA9+mSXjOpT75LZbKuHf36rv5uDTMd2NTYNrk4S4c/XpEdIVEA96aDGuvO6KfdJp/+nt9D+7vuY
rrDZsuhEHdq/JPjmI43lWjG7+wKCKODckA1GnNFMle6tV5s9fk5QFZTgaefOpi/cddEWwdnSjsur
XyUr288+R645s9hT71XQFGzzUrdfELGuGvSo06f3SvwBfb2hf3sd0y+Wl7ybPQBUdWpMFfgJMZA5
LqB8aY45YDACdxsONKGrU7JNHvWsPKdltVfH8ZBqxd7O67PVxis4N7tRak/k1WR6x0mFT+RGu9QG
tOMlnwVaV28INjQZ3r2k2KkJxvSqWpoDFobKXXhpvc8ZpH3tb1WENYpMJi0y4pJ8ISfJNxX6MUPc
kN8ctt96Rrl1+lkjjd8LI1hnA5tw+2UcmGzRN/Vx/kZBa+YPyqK3w69eOC50pOJxayMUpDxvqcU8
rIJr7k/qxW1oRevpiqsGZLZCexqbcKv6WCqD0kfUpGAHW6qhvLqdiuQKQ6emNPiYBTqMQVwAY1x6
S84MV9uMbrP3zWAzOWtTNyTEs7hi6diFQ3X2NHgtWequ9aY+l76/KlMk/nH6GuZnO1wVtF9bp3wb
FYk1oRJLWerxrKWcnQ1opUIz/QKqeIExetkiUaoblX64/pS65ZdkOBVKtutUrKeKk72Ng78dUKON
XBmsFz0bKkQUG6bIr9PTi3bnPMYWVVmsrtzL2J0z41xyDk5R2b3UNp68Wn+yfDr5uva1g54bemya
inERRs9paq6KXrnpearMWlOSllXuOwerZukA46+x6xbXRE1WRRdcDcTidFedTDnSE0QxIeBicd+L
ZCVD1POV/8g6/T7Naap0UCMHx/qhYIaG1UJLe68U9T5rojenqtGOcz0iYM1PyKS22VjtuZArF/FA
OQxEaVGxM9FiGM3eTINNqoVbQyuuEWTYNoJMGeSPDcEHlsK9bf3HOuO35VmyA1B1ig1uFfpxEGY7
C53GzCOFTYTypayKbffeDMFWZ0oHSESfwTFRDkt8kg3UO8++WLnxlIiRSvcrbr0vQzMSCSyeIl+f
odH8Fk8+zZru6QKtrqdSGEG2ASuDz6CgmWwCATtGa0ilzLmhKIEDxeTimBsqpwto1yFsNnb8Xfei
KcBpqG3NEodnYNiI1r9Nc6xa2190p/10wFrCdrvPznClIcPlt9hrH1QCChEVEM7ghFs4jDfK2WsQ
Hqvp7itxAtE02aUaPdXYjj9RiG35tAdUX0+R1u66clt27WVESQrvUuVhnFky2YkUJlVX07eJKKCm
MBLyb3b9iqngPfaaq9ICK5jG0lDeXFnNw4YGX58t+9i8WDWrB89hwWf11eqlauQLaQqzpuUkwqim
Ikmnugu2XZC/GTDTHRgXE/t01A5GIC5E0O4L2R2ia0Khm/P+G85wZSYSMHnaUFz9Ols73nspnpri
6oTimAUGLPakJ9GJXbkbNi8WG9dWSXZ47kjDJXqaMO6Qtk/6JuJsNf2EXcH2gg3BpggZi7zgDFpP
/8LqhkOgWRcKdvAn893Ah4HyfQiZsgan3JtcUx0qw2hlGyXO1rZhfWikMkYJW1KlOttV8tVtm31X
fRREOummeV9Z+zDdOcQlCds7tnj+FZ8emVsgB+tmrbUGVfHcKBp9X6QTuPIu00cUtv+I83NVusGa
SI5NJcozipvPNq/3MfG/qsYoq6P10PF7Pe/YcXEJOcjZv3jzaYQ2LOEm46EYyrPLw5P4v2+Zp+KB
/5n/fvSq7yeTrzkWW+jBzS9//K//i1LGv61S/FTL+HcFj/+OpQxBbeFfJ7a/FDOe4uo9zD5/qmBM
/+JHDUOov1FLsygQWJpBPLDOXvBHCUPXf9Moa1iO4wjYUIZgp/J7BcOkuGFjqMH0bFqUOaZg6zqX
TfC//ocQv3Fo0TlBqWBAXI13+uUs+eOW/XFH/3y2/HmfQvGC3yJUF0sNkmASP345r5ctrGOA9Qjx
vHztKfrXMq8uHK+XlaF//dNF+ZtzO6Ysg6vwp3O1TbvHwejEKVNzLc1S1Wlv9qf9qNC0MknMsF1Y
ANMeaKguCbl2HuwAI5wT+DVerGgSt0zdiDoZ7TW9rmd3ykmmWUUAkTMF72WieqiMbyZh0OiC3Wzj
BHWA2Y6XhByDhUW+WlcgwLnTJY1EOethp56B1lIILlp9IzMtfVYppbZNtFI7t5rBj6Lg/K8X1wEi
RbV5QxFbf8YlOfdhNaBmtsdFxJ5kB+OSwKGYxh9pVu9NpLxV0JsvWtV8t4EfztGmxHRaNX8De10D
ca4+Ue7NNx1CqrkmCaiQMSCmzowDTOARkmkr2ZslouGgAmPqgbQF19GNm9Ie2UgoWrPpBxNaAb6R
K1gx9Yqyq6VZzb6lrbd3umCcJCi7cmAcba7OqjjqNqXI4wfKNRctDgkL5/Ysap+45Gzs9AuNkJS6
N4h8PXb73egkww7L17ADeEUbbREnSvFggH/xEqKwyKPc6p3lomOZDNZVIXfx7M6DtkdVX9u6cgPL
IZAsSWLdzOypB4i7jSMW8UTk8HuHZK11+mMG6+mWVmjeFYRFuvJU55V2k0s2YfleS5+gEFPX7Ttk
Hx4ar8iE7zogv+nINGs17C8ZiWeckJHlsxd51CoCw9VlKV3/oPWcFRBfGHMKfwFiJuCEespOKQ/G
S6EzTZLhDRKi1+pHBJVNYbU3xfNYfRDLRh1HUqtU5XNdZ2+Ra7T7WDpyr6GGnpWuhQi76winiYtr
F7XWRhEQErJiJ0uPZj8Dbava6mtuxuJQh2q2HnCbncqCqDJ1LDZDb8Fyn0x1RUkbVBPxWs/2pCmn
JI+49rmJBmqGE9HcAmBJ9Eai7n3LIPYl95RNXIltnYjucn+RdbmTYTYc/vgrAHbawmw5a3dxgrxE
z4YnpD/kT9tF+Mo7IFEy8g0r4Nc+Dw8Gmp+T41cbpwGPY8YapH/TnWmBc6vD/CtMU+QYiOWXd+qz
2WjRBg0IQy+OmoU0DPskTVMiUHA4jcCbK4rh1SuVz6gMk02ERg09dYKSq0zziV6OvcGtAFvkwjy0
ACVQh7kbh3bevpGP/hiHh25yeAhYkxhOoyeMHjcl8bvnkIapJ8pmIQa1IV09R6GoD4OxYnxAu8hN
bduR8kH3y0UdXg8Dps4RPwN4zLJv9GNFUOrdS0abknbq5FVTfKjfgdPCqmq9CwrLftoTjPihqpWD
4GI2GNHW7BOqAR066MR6GyaHjOcLoAIEQ2sj2saA2LB+iNuNKuLv7Hc2IsGBl8q4ufiuymE+VYkJ
KZEcE7zTI2upCd8iL2mmheTp1ajMFqnU93B3PkpSH5fEEd9UzRpmru4Dc3HGVR4PT7kV9m+4Thn1
gNaRFprjxSjrR7IQy5VOWWE+wsK6jaWyoRMVvcbOQhiushhRl+5C0rL+9HL/u6gyywVLvr+OFaFu
M7UZlqqa5ldynR4UA7lMzL7nkNledKA+8Mn3fUhaNd6zhyYcumSLWVIeoG6RrFoXIE0xda+LxN9D
Hg23fazdIiUIHpsgXTPz1GsjrluObIZxqehS6xZ1lgItY8DkiC4wb9hZa/Wh0z1wvVSM9iBCCA6y
91mqWD9ejGgEOUGo+ehl0fLeJk2Z9HopXshVjTa9a776uRPtY/7JUm0d+51Yqp5GkVfBZaK7rYAQ
JmeovDqij05YXQA+N6Tb3AORTKTLBFy0GIlbfOp2V940EXFW8UKwDzbRERXGugGWW1T37wJL5jpr
p5MGuT9Lm6QF5BqiOqBkfJYOTEDkKjgCYSXucU1SXsJkDSDTzGZBhKs+b5utEdTuW+wXLHyjWCE2
yjd5nb04piY3aKnTHQiT6uAV7RzbRXfI2348Kmr84GlWsHWbbDz6ofk4BLLbKdRSLpR0gzlyhHqd
T3N6QOn1Ao0aAbxhrtB0zdvR/JqoZvtsSpqbLeSCuWaP3TMRgDk8BBBqSRLkSyKctG2gKu8JUSmP
oV/h/2HQrA1flU+6mT8ijwi/YmeG2NVhcc5NuGdj5mKJ9vpDiU196YkofawGB1lYKMTXvgGP5fX9
97Av1yW6iyhW+69Vh3mhG81HoqPHNZ5ljbNdFt4A0pPi2RIfjsWatDvhz3PIzbdhGOOl3boK0X/4
eQaSP3ZFXWv7DGP+XKTYke0wfmnziXnJmDu1vRa9wDiFPU7mkshMufecINsqTRJRNyHBE1ReLFPt
S9vA5dW88hDo/F+5mcuntM8UnNdhubz/Uc0tZ91FJPZEg7OUShI/3F86xFdLeo3W3HaQBcd6wWFL
yvKIAa08jiIm+rbTqsnIoq3R6TwM+lE3iRMqiAjvRZUvcOYXR4vpLdVkjHh10g5GPgpTbfhqm5GN
p2aDnl8cQUWYx/t/hW0P8ZjjLhMMeZHeXp8AVaVRkACT6xxsLQAgSVpru7Tk2RtdSy5KrVYurqkt
8DubNyNNUUdqxvLOcx87qR2jKLugwTn1JeZqK1HpLbjViw1J/FvhjTtPi63nFONFXCuvXa/Qo58Q
/ugTGoyQsbqBRY5wWTrzAcvIthfE7npxS0xxn5krByn1rrBrHVMsIfV92u7yfOqPa0ayts0CYWxf
F2eCBFGoGYClak7SA1db73sKos0iVOBHzNJ6i36XmDn8slurRB4n+mBc85sm72St3dR2qFdFral7
oyobMsohSk/ZjWtExTpR2ejAhjo2P/OtgeVRrfz0LAP4afcXcryfW0NnnGpaMFdHHw+H1J0jkK/6
GPd7cGAazeei2llWW74kU+6cSI23JO2+4NR4DTMj5jk04xUPZL5XvDC6uNNLKGHlCmIAWLJiayUj
CVTHLpMHo8nlLrCsr/c/pSJ+GKPeO/QjRBx6jJz+wx7FEQlyIOOeJaSMRT6k5Slyye01S42qXl3t
8IHLm5A9AYJtpn8kKklyaaF9l6I7eETqrYNGmmgaSelKUaM8KlrmL3M3yM6BE7vr0rEB5zhKNpON
FaKH8pOHUtchkuBR/6iL7hRFkcO2jYrFqAjrNPoZuE/s+WoLPBSzuQBDohpHG0LiEnLXCXE5uIyO
FKzGDYedZYpsXqFgu2p3WYiK+5My6VkYmcLOLYUUFFvqgUpwvlIQmZARk77K2prCB9trlvIPYXMQ
LdorDWhXwAc8o49Wbdi7sSDeL7KC/FZXH2HmJ+ek1MHtJTxlyEOS83Rhz6Q/F3OHbDk2h7I/IMMA
XU9mN6O4gDTo5FvaPBi64GuGMIOW3bROdZGKRntw8BYEPVmOvAxGjwcQFhrJnvEmJfNDCdzuTKLc
+EB9fdkM9FZAC8fPYuAhbdNu5+eaXLmjpTC8faa0wayOBevV0iMO/Ki6QbB3Sbdbarb/hVYEpNCg
is5xaZ4cN6WXnLvockmRcTIJMVHYtH3lOtemDb1TWcvBN6qt0JqP1jGGc++jthxN96Y31yxjW17V
AjN6FcM7KIbv/MjKDarwQ2t5dJ1Wt69JG6hQbQlADcwWx6WW1gvVyohoKuqWgoqG8hj67jaR7kAQ
Bm7x2jT9eZCU6UsB5xBOp1dNoYrh0Qia76LVsjMHopmnsTw5sZ+dC6vMztn0kpr9We8dRJ//+qsA
xSBzbr9ArQ3hzQvFbqyqdJsB2jb0ymJ7ygtqUh+/uqcswkp0e7wUU1Et8V9p1CGvjjCDyhRogHaJ
iQ1+ndos8ybg7kg43IFuHKvI7zmiAf9scmjBmV6ssLXjIW8nfEsVmNc09VcD+lZ6VEID+0AtjNpJ
9/mKFAepW5M8oOoMdqkRlQsnDqvXgqIqOkaiLdNEqddWgc63FlSfA7WOCSllyUWDilfCS0Y0lTj+
KuJqZW4kZCwA7+8NDGUZqqiJ0+K0Rn9mrQGukLrRpssxBiHswrM5DYCgr9trVTyyoXXo3JHmE9S2
eoplQcFHFN1a1hRwff3RCiUlcnIsjlRoA0qSFdL1uCyjpdVK0s8ytgJqHz8ODlX2eoB/H+oFYYwC
mV07eO6+iOVHaw+PsJosSvcT77DeWZqufqZJsCbkuvvA563SqSvGZczTgXEvgCnqNQqq1kRbwMsY
H7rELJZKKGDRx55QN9JRw1Xr6QBI9Jwc4aEd6WRk44b4B3mKBiLNFbYhS3ANwZqAiSXbtgfGlDin
OQXzqLAPhheNGyMUr0WHxSYcGMkmRe89EbV4vV0Md1CH9lLX9pi9b0nd4YUfoftYXYFSH9isGani
onZ1fqUsINZKbBBV6gjaeT7hTLi2UWMOSyKos1MoZfyQVyZLhI2KNkxN+0LVdicbx9lHFh7/QvXe
CLRN30ci4JjcvrFY8TsduRt9rP66zFY6lFL2VbRC4zws1gHZyXA9iQ5R/XCrhQZbnSIEctJXyany
3XZn+1b5JBxrw+k2eujkBNgtkmFJcxYfdhMMTyVOr7mWZAC67DRZiikQ0hJlt8kBWFvje2dV2MlU
87m2aWBWYMo5oytU5VF5jNqk0q+cuZfnGoVV+sCSvLvWxI+bYFGwB0fn4EcHhlrkMMu/E3EFjNDy
MERxkiSfeR7BPuWc5X9TpHzgCCNiH4OFCbEMll495UMcG6QRs7AO8jngqalvH0Kf7UoFM41cwXwA
dSpQVfeFtix08YKGAtZdYoIv5GBTWbpc2MzUG0opT4XX2/tEnHWLqHPYA3pjsX9HZzYvvdGYTX4g
q7GfrBCwV1bAFFIb7cFzOpxeHj67GPQ69KB1jo3eY66iefQ4ahbTRoe+20VaGIGGjYPhTZ4Mr3vM
y+SY2iZYB/cMjuJzSsRc4fmnUQSW0lcbZzvgDF1UJdXbSryHYiAtWRXBHI+NNZWAd6jHCNHU41Nv
FdgfQSTPhpAGhoFoMFWrWZ3AWmlb0lcp7KfcqqjrfRhUFsGGTcRCT2JpqIybofqoTaS67oh+DZzg
YrBS0kQT9bUYk1sIRHJe00ArjZ7aiF3oi7o+NROEVpf62erp7xLPfTD8geZaUJAjoNOqEdnUXOi8
DKW0G2LT4QYW1DywnnAv3HhW1OC5G0Q6oEFxE+7uL8INi12OfHhrVkt7NPH2ESrMD6DmxjxEmJP7
RLg0U3Brv3eFdXVc/U3B/TkvyLRKhXuIR7+nIF3t0sIflshbgfXrz3rrbrVYISk0a5exp8qdx/kW
jUnZrgqlXIUZQaiESypzxH2i+VY14btKLOcMfSupcd3Z6e1HmP23TjPVmXDLW68QKkwnsdPfLXOg
oggnnv09E/5obvteCecC2vg8LY1t5KvRxmg0CLr9ZuB8NAPoC6ohdrAo1+XMT743pZOxtzapQNwA
e5CA2W2LvrvC2P0yhs45i6KHYChI9fDCQ9WIQ+dHTA/kTzcYvp3mgDQ7nheecjNlu+5r+90sum/6
qD9PrI22Cj77xkfQzBwEseCkawOmE53WCRkHHQeUuWOmNMQMbCoeUci2BpAd9e8jJnGBwsmM57qn
Rns1r/uVWhhPQWuNO5cQrKVG1iPDxSH0QtRThQPfL7KHmdpHe98AWFhAu3WYFdSB8G0lxR/jWLLF
OEBDafiwM62Cki5hWoUs9e0QlOtecGlTY7x1Zre0IiJgqt7L4KuCXk0ynIfi/5B0HktuI1sQ/SJE
AAVThS1IgN602vcG0TIN7z2+/h3O2yhmNEYSCXMrb+bJ5neq9HDTtfKn0uKL29C+p9wXNAqdmA07
T8oHySbU7eLxLrLY93KGMr9dIy+2Rh7/WZdhPJIP+plmsnhsgAnv46tJp0elIE2LBLWOY5t/5sD1
NrzY3pWeP8l0NMAxs3YM594gO/40xi4LKncIuk62GxOs8LJkP/qakeNdaSpNE/Wxrs7zmgyXmKz9
FtrG1zTAfoofSWqw7VlqfNclTvCptF4IE4uzmKXY5BGGmYbdadyRXdRSiLeL7LzcdBrev+09Q7rn
0kxMHxDwM9hYuLLJmnkiIQD6WKtsANYkvsitz9ESH/Adyu1K1tyDLxCkJebyxqHtrq27fV6L4cIT
gUbyPACLl+BeAU+MQSMva8KNeocbxUShb+n/NrC/l1hmRg2oqu282tPaeqSI/2Vm/a8179Clz9k8
u3v6J+1F/K2lLJASNIw+wK+HpTibgG498B3Dk94t8P4WR/ctarRYhz46pCVPfYqGNhmmfFhjw0bD
r6ujBnplrvW7wuymgOKzQ1noDQ+EYtk7RfSUz1C98phytTQHO63y6taocLvMYXgQeiNOxdh0vgDe
jSuICCFCKGFdQQGsji4KfmmXpTsmXU5AUHjc8UIp14r3iFU5ZmOPjXL95ZLBx15ueyUeQ17pfFBS
NzqvAhWIsjupA8Y8Mwbvr2ngFeqefgPLYXCt5vZrMC8oUhzibJNPutGdTWj1O1U0YuuOtvS0aYy3
E0LblvQ2Wl4I/z7Rc45NdCVnY7x6M/0tlKS+QT52g7BVT1psA6UdFgvOPr0L0Eb1vYbzinbTP3q+
irNaGvveJu/4V50DN9E+cYkEdqa7smMEXdxVIR6b0GHf0YbHypo+Q1PniM6fmmgEdnkgNGrTcyww
6VTeQFIdb60+9tvRzg0/RzHbaS6MvogW8VyWhd9H2VVfVFAr3FeDXt3GNijS/Jh0dB9aYzCMU+4Z
ZvvTC2BvvXaNJG8Wpvx/cT79U1nfb3i5OBt2Fs9DXBzrlmioLlt6qjpEAIbhgIaaYm/YE6g57up2
LrId29qFnO13G1JF1UyQkPR/bm/9OMp6quflh1wWqQJHYi8z+3ML1oo1ZYletIKoTCkE8tXcglZb
xMlhyc1ANsC2Sw6NTUMMhI3wWiB8bZROwQMsy2/44WUgGVYngQFzXsuV+BxHsBJBeXY0I2DbQ5EQ
XY+wOOpd56Rqa+IUZ9s9iU2YFbvBqM/o7EBDWHxsjCiiiAc8JrXJ1IIl7s5as84bM5MuLYHpbSjY
YFcCUzpsYt9KrW/ilXAmq/g7ZB72MKVjYR/cY+8WrVcjDsfpwFTVIOb2j97JaJyeRonFfmrFhhpU
e+/0SNkDx72a6ksKqOMZslgJtI1DlHzhUnQMvvoqKuRWXzUeOZktvLIl1REO0Nzj/laGGYQqOVTp
3ZxqjiCQ8oL//2RUROJKUp6n+orDgPFDlDlGXMI93VrMxKvNbidI1d0aCz5emdHZ1vFCzoDE+JHs
zj29GaFqi6ORkqsIJygSDj4gyliMe2OOn2Dud3pjW+91QUpqEciWkTG07xoHmdu6UlXldHRAzROw
87VfLu6iH+Yhqi7MsNFJxE3lpV17y5WoN4XofrOpAVZa9gFe6wy+cfybAO6TM6cU5+jJG6DE0xJN
UEL19nMqzD9VXsiD+/jSkb9IXgk3KLPn2MXYsXTEooqujp+ckCSUbrzZaSPPFlORb08/hv5OhtUH
69ZvnYgT9gjtd5zJxWTLbiVLdej7MPfpFaBGUPN6XDvXBC2J4O2Ifat2t6vR0W5BpRj7FhROVCh9
pz9+rY7yxa0WnzMz7I9V22OjzKk6TkAeSvKpUS4gA2SPcKosDhFTy6loqZWmAYTZPJR+NQjYEbBA
ObfiNRECSmYi4CBHl1iI5F8DwJmBaqEiLc/2JhqvBzRLP+Vy5GVjkgue1ql76YC7bCYaWYt+uiSp
W5zsct7bizXttFLPAbEYIXRhOfmMxJc+hHVCOVd5XlNEFc2CSWtZ8xv+GtIxYV1hgnyAO3U1BoyX
9uNkxIE1AwsCW8N7ZFRWo5lZs7mNP1SPdyK1gY6kGNPGEl3ao7x1qNw3q+BwmdFARcdseJiN16Fe
RzTwiedoSFZ4jE3WOoZ87h5JUGkgU6cLESOdAGALtyEIC/dbkCrZTZCgvLhvjF1ryr9Wt/bBSDqL
uL+t3wwhd7hfu2fpLt2zSdMMA/lsHP7728owQROk06dkaqp7SagEQHrWz+qJM1wgF+07YZn51OnW
R4YYNIdItrLML/SSZbUjrsphNRQaO3M0L4pyjqOhQ1ZARmq3HP9sfViOkcZzTnW5ue1I62w0oecH
uwBTURk05YryuRLLepkk6zGkYxYU7bUIM0qimungtLhsmhiuOAw/cf6zxvhim0Rse4XySoExOCjy
bG/laO3EqLRznhQX0rPF0eF79P7jH9sItTHtlRv2vzQymHX5ZJb0lTgsaKo21fF4xRRmp/1KDHPZ
ZW4jn2MToowwsf4oS+fhB19xWgf2pxwiihIkSpJQdGiNnK/HxuIBSCQZzVWd9IY+RsI6qHQs13e2
O30MtjP8WltK4/SJhWEE+kcD13OqRbLecCnVV8UUzlLvqazL/JQO8D8TN9F2Sq9SqCBYmGmTYYXA
THyf5zm+G1H34Y6V9EUNkYZ1mE8CYPyU8XJPOBjzGG7l0dAEnuCxC3R5j8uJHrTprR+wnmmauCVF
/jVKHjrghiXByUwjx6tT/cPrI+2vvcZCWuc+cP6kVeT4w9QuL4+stjeQ395oIHNuk8zYfutvXeWY
HCbjaNPXY7fvY2TNmSQTxbDUrXh0rbt89xe5woEmvKgFelue1qlxMUFqHPZiXlZ1bT+7UTxvC4d+
lrUK93qWs6hRX4KluCuNIzk0nmF0zuk6WhccA5yDtB4EyRy+NNZSnwZDTAfuZJ6qcLYaKxHHsQpv
bUJHTEtvtDdH2aG3+25LsWkdhNVrZrasIRN2NTP73l/A8A9lQ0uoU1SXRH+EjWdqiud+vEXuIHxw
L+RtnSy9dqGZB1ap9Uyk5cFdq+vqLkFmyN9jpJns2Aj0Llowr6yt1TT8RE0JIi+mr7Ciw9brZ7e4
mmrhuzUtetiY2LZLy4Y4R2eY1qU/cbVuF71lucgJfjNXMTKtdDkHd91XtfBmQ3mTG7hky7VaWo9k
r2+jW+JErC1M9KzgkjR7arQ2uo5pjx60Ukqq9mQ1OVSOv5dQHp1l/NJoECggMV0t6Va3AbiF6SyE
Bmns6yn3oq2Aliv8Z26pbtREKKxeHJdxpLo1lyhhU8MfOnEt0YDwDHIYah/fMY3Q2Rb44akoh9Az
QvginSx7P/Ym1p3XqK1cf80tri1nNOGg5LgDpeqCLHHeefOl3tjxUqKsYBdS+8XMof2107jdZKNr
b+koOMnFeZXURptyFLeSh7ij3GiHd6/fNDSqNBM+BSKf820EpHXrkbrZRMExjsagp1so7CzAkVX2
vua3CuF7OzksFrJUO3Z6qW8Lup9HXjc/kSuCYmK3OFqb1NAXQi2AC2aLGs50CR6tWSv/T4j0BVYS
3BJ6wUEXFCVzmEZVecOI1dqGpIWJsh2jLKTHHFnTGRXdp4JrJ5wJ8i650T2ZK3sdGaKdsEry1oQU
rWOHOu7CttjGOjIyNXD53wqhac15VC0s7s6YGioaFBZ1SQczP9dTWPhjmRoUh7LOX2uxK5AjDzwU
/4R19BELnTMDLy0SSA5MB2OhKKplSec09rehet+YhLVJspkxlnY0bJZlvC0MyTA2ltQJNHzpnA+J
vP9Vk4VzJ4wPmCNeUZXWQ8bKeJltukmlw9wn6EKeYscI/vuhKgTkxhICB0WemrfQRAtQZhQBG74L
hSb0lTfxP4dbB+EnLvfS7f1Zh/2nsvkzH5aTUPWygQlHCtI1lntaTYHNcSCc5uEyDaUvKIzz0oFL
T3UPlQxqdWCHw285Zn2gOZgih651GDsxGwGPHDdNFxfwjtNdUrv9kz3lk8fOI9z3fIkuD17PwV51
h5r41URmfzRr7A9OOR+7P3TEylPEcOfHBe4VM0zUvoJ6gT27ZQ+IxRwiiXH874cyCssAVstXI13W
VRxwad9qh2P6kB3QMg4UhJxXK6eNjjOHT5BG3nmF/DfuZofEzQeN48UottbAzqede+hFuUa5UGVo
gGw5ZqtB2hv2olhWsNsMNm/i2roDbPoZZf0CF8P+IDW9THb75MCk9Koq1NEEjYaqv3zwqfgzPOSq
7MzBihnMWcni8xmY1TSyS5k/6772zQ6krakNd6g5Gj4hqoscfWuvK9rI1A1gYLPibJNbDf6A1Yp+
QMGems5aTmR/AIL08Yvbk5tfSqs5tVyVz8ZXYmsUx1T66xIOy5tZGjveStMvsfZfeivzs9s8LKDS
CbIqduE6CzuIzYh+ybX+SieyWMQf78bjB5Y27cY2xgxYfAqEg5HLbxcy3FmHFlbk1U4bRscvVpg0
TYEgrX+1CEhbkB0pLTc5D9jHcaDMKuwTI7XuOatd6/EtUp92jKtCf8qxW2+BL75GfAP4ex0sqlWr
+Zm0Sgon3WiTNppBva6uzhW7hE1l6JJBZ6TNODSe7ZE16sidvp1mOZ1YjM6n//5qYH8Kxlz7bcna
OQ7DPqnWDksH+R418mANc5DKHW2568CkDG4eKJH2G+9tsMR9/FDZIP5DJefsk7yphfKPERA3ZXKR
yYBi27/cvgDG0sZHTa3/TOmIYJIhGBARnfWGrTEkglf4xwCMUwq0OuUrB5U0JAj3x3LUZiAOb/JJ
YyQE0sE9tUv7d5fUEQ75hSNKxHkyNVBYB7wDHN1SDAREhht9Sm/0Im2TYtGuVByO3ngap8r8WMjH
5LQ6bRYC4zsWy85LSWciRh735HDkCMoI90IqoSdRCGEFVltit2jTjaRmkDURyzuZnY2KSryc7uTB
xg4xGSBqKMrxmnymty+cdW9o3L0uuUp06DFb7FhnvM3zySIAVXSpzmtLLdROCuCx/RDkA5QvvdOq
QA0VVKTUs4sK/vNQEvkeYyrHnGLfZrV+AT/zNjJGB7VMnyGK2R41ZlyTOKVAtRXZ1RLvhSHEc1t6
WUFZTJ3E31TA8BdN0e3nCd5CUZuMbUCryKBnAJn3ZTW9LU6fH8eEX3oqqubQFrm56WV3SG85VJYn
e4SVAa8S9TApQVzBB+14j1mA+sI6LODFMrq13HXe5FR/HDw+XNPMYnyY9tbWe+Lws6kfYGxc6Hvk
YM0y6ohlqfTNGmGmV/xxh4V6YhchDItYyd7GlKDWoTTt8OHyAEiJzrLzs+veG6tjqaJsvzrhthZu
wZHBwcJFf9UwAzYke9KUV4RZql/aW5oM2M7rJd0LUOTJUj6VwxRudIvyRZXG5O1jOCtYZivkXzIx
cLyGa9Jk92gBXSvJx2My5KsTdb6za2B7MgqBmLZ1wG76m9fVsShZgscukQUHaPy6AI2bi/iHkpiD
YTPwx53eXk1L/pPTmt30V4fHvLc0vGTLGPmEoAzSlIEdEhTrQnn4mNDgoFCLZqebzqtC7Ejmfm8A
uUwSdSahR2Gr7hHCxLHPjdzVmyhrSYvRHESvuH5aHxxontCcRqDFfS6Wob/wEe3KlUdaFEfreZyL
s0Wp284xiu/qUeyF/D35LHpPQucZ3epTxFJt+pm7cDz0ydpeU41QxNjOFx0qEcKbhShADS/eASb8
nL26X0ZWhgJpavt8Au0GST/oyT2Oee4PeKY3WpZi0rUBMpFp2xpR/KteKztoVude9lZ6btj7iYoH
TmtYILenkW/FyDYQZmK/eYQTwyIcAxrgYF6N5nmIX8nJ+SNEpl06s59x4jnf1rn8pcKKc5+a3vIO
nYnlTPerrngC2yaLKOWqi+rzz2SFEi2U8uulzN6BSKhzRwljlUd3XbxDAleHRGuZ+DHPFe70C1ok
UcdKRttHKybnH3mYQTHSEgyxCSYNOjR5I2VU+PtHmOQ4EMf32Zi/E+DxSGpT6yu+IAoUV3Cx/IJ4
51rYV+yW5l3R0POe2rzI5krto1S/h1Kfj2YKEssazXbTT93zkKZvjl5wt9HdvKutyHOhFm/TkB3M
CM0oCscPm0F2y+EXGIOTYXTOAI9DuQrG5WrgQmUqBKUFbPjG3g6JTv4Arx6A+MDKK51ZJ7fmFFc1
Om9Vmr1r0ySfHku0mtcDrdyub0N4wJXbeUWyqhNmrvfUfI2ayN2nGbT+fsa4lTrwvi3CPoV8aHIQ
VaLGn2qLnZgNja2wWhyOLv7EXDMDDusUAjdWe1h6hutIW6gpWSgd1KLFY42fIqTis/rvB25U+GSV
+mfOfRHk9vQogTsAB+yoBO07w6tkal8ZiQx8Ptab7OBSlLl9FUMW7Uga3TCMmUfcJP0hEyzbWP8f
6UR5DZ00vdZ9exzSmopbtVf6KHynjC95ii2GMyElZzzUuk+3dPy6a+LdCp8xd5fedzJ4NW7qVhtm
WJ4cvIQgGk5aRaOY/ZM0hTp05uxeRdX9HVR7txsxIqixxY3SjMddijWsE3qCqxdIrlXOnM6fiOst
tJ9SsC4tRoS8yW5zlwZO+ADwG9XquRFMxkmgJcdQYwVdg5e0GN/HkDXSnMSIaXFywl+oNgljR1c9
Oa52yGTb8WASX6trjb5cyMr3tKGwRuNZopLxIlluJYPhjStovKJhaKOrRwVjFD3b0dA8qkeoTS6m
XTvPGSIbYOJEUZZQfhi5sG4AW389estDNsdROvydTWMzcG+AyYOB0FYMNjo82QctBFfq18JLlraZ
8J/dtfuKwoEbp43AcrPCT92mfJw4drTu3XWzg5eUl+yfqc/hOQ5WDoOJHy9kkfK2JMyYd3vZgQHu
NZcsUM2KpORalbzTabiE5WXEk2cUwjzFz1o3v8/0rIaU2G8PeUiCjbsh8ZOZsSMt1HLvFnkcOlJK
sQT9yUaJjNSSaJxzG2LffYXqLHs4YoS+ZjsSDC6s2Wv9CV042XW9U0ODfPhlVnqwIIyW0OH8tUjA
DlPmua8zsVtqzmNs4sCjalpKxjqPtyN5baR6yEHSjo6jaeYEQpELIp4rrZOn5zLlpZVntHlzs5I5
Wxw0TNzUbkSkItRZvFlNdWQD92tV+pMY6OeJVmqVoj7mcY6hwB9y7BPolK94Vm52is+/HIC0JGbx
KRgoN6NhwWO2g0wYkH9tnzGi3up0tEJmdUhdaEuBSkDkSR91nxfIibJp9yBSnaEg1H5ZOMWPHM/J
y9qw+wYzucUWixk1U/HRkk7diRobjP5YL0ZV+m4YfQObnGVA//jd9cVBufyjHECxovIEKK258qSK
vt11IExh6Oxgw5HGh6H6C2AcwC+EvJNU01aH7sSZ8VEzCTv/rPBzbVbj0W0WQzuaGs6BrXTt64Md
m04dz22VHooKBamcjVsnWGO5TsPuVX/ote5oBHlFYAPVJZbaF+VEkr1Zz3M0jj9kmN3hUjyPGi5S
EX7pxFRRR0djS6bSBAq9bpiMpmB9nPGLBC4hFqE/VCQYu35i/yvICwrzzEdX32lG7PGnpVR1JZyf
cZvo7tweo7wyn+Va6ntaDpGbwFDTJtpj1+4Q0Jf1wzEnpiUUqrTjMVgyP3XoLhssrVtGXLnlLU0z
8vpethYA33xdNmt9F/NpxDCPTtnPfirEp9PkNXjKtvA1KGVb2yZbzxbqu3f6kU+h/KMxJethPNBh
agBkFbQCdozFkrtpS4TlnsR439ys+5gXhpyoj9pXx+Wj71s64mVo4MGXqR/PNWc8o6yeU5f9S7v0
W9Fk7rZfZXSXlAiuNPXtuo72UG5tyIEQFGdkxtlQ8AFE+pSE5SPRWH5lLPNA/iukbjhc+0iUr62c
AIa7LAoIExwxzWOIpH9Pq0Nf6OkvR/2uO0EjRcJGNP9qlwVjtUPTE4sJ3hYIB5zaee30cj6kk3zj
koD1X8XhrmnwHgzYqfaaC4rBrbqEB6v4WUUVbcYQUUUw3wZV4xiAVrEhGlEd6JjAg2VWHyWAWJHk
O2eBSgbvyk9zwHWS4HU7Z1fO0XdjU9nOM5kDMyDjnwRFg3FLs0vqSq2P1Zn5ijCYe7P1MoPr2TiL
fRY8SQhosOFfy4NoUgzeM1D2hmSHp7Gg3vB2SPZOtN5T2eEV1Bl8WtzqHdxOMIz6bhiLNyOSr4yj
0d7F5bPJFusnKtHIczE+0jDb1VyiHRVc3Kap+F5ZhAeru7LVqbPdGOeXRZT2xVxrOyD+VlI9176i
UGveMNaw31Vm7qVKn2c3ozEVynrAaERSHHL+NY7bk6mbT7bdlbdBm+7rWn1VdYbGnCPHFPNx6qMY
Ra6itzeUeB8RUHf9yejs55jk0pGwj9iFFSEF3JjR1o17G32fFV5lQxQ2eibqJY3OcVkHo0N4B52o
OqL/PRmMyYbbYTemSxabgNXyjsbLuaa4h5m9jh3i5Bmz0mEwB7UX8aSdiAXSvGab3RYDk027Gx2q
uZg+LEuzt66d+em62ke7sn+vPRWzslSvK96Vl1rxcorWiJl8ODmu1MlzWQS3gaauln1dJSiHwXBv
g/2PykFEEdtP7AiNUi5eNI/mDZyY7jzTZGOh67XTrmmNFwMZNRgB7U8lK0/Vmk+zpuYNHqJq49Ky
t5nMsnvcYk9WD2KgLo2NPVLF17XA/gcnqe52HJS6RNiPza2Fv2VTpwQ6jOrI2MeAA0q1oDopSAaw
umGRi2sLb14KtKYmt81z82EbGAWSXMoT8as/U6aLwBmSzsNJHQeWpv0Gt7lu2wqNgNKn1e8dmMAu
ukfJElYTNexXe8LutbwZikbpFolkowwKDjBcP9XEhzgOxYFNPprSI14e2mjz/nbCik+IwqlWOeeO
k/xGj3tibmXyYo4x5Fsrel1aSKaNiv4W/aFL/4hHAzKN7d/lACV1AJIuFqYeK1QfWWx/GoZNVEpR
rRIPb7OWoe4tHFEyK9/Ae1FeX1TupqZ/YTNVrCL6bgcWJ9oU2D7OfRv5qYInHTcPbEMjZ7zZbEac
mM4ONI/YSH8Li38xLB4drLF2pXfk97yAEXcd6et99MdJbLkzMLx6a++CunRS21uvcpZqxynqUkTM
h/isqzpCr3BD+0jBW8XDRcE75vtoKgBs7p3d0uQxg4OlIYOfLjYjWNscc8ry9kqKbzedfWmS3mE2
Ai37MtFXgxvC7cEwrgxK84upr6RYytDl8lanwSp/4SJ8p10p9kxHp+mMcuDtN8xb9GrdfcHsj8+7
BSDHCce/g4ucTyx6PWwAGHBqk5LZAQt2c7abIvTHuIeN2t5HNp8PM+Ad9+RNn0kbiqH/0WeKIrmK
i0rRgsOBBNvB9BOOb0II3Z9W6reGLy3Gqksx63GayQnZBExZEMkfIw33Y129O2gWNvelt+IrJh+o
l9ZmIZLCvtz5l5H+H1ZeXga7+XQ5svCimHdaj1Nm5iypWPOyRdyV8DkYdICSP9ywefYmlyWY8+lY
Nsh4fLi4W8x9O85kHia8Nl3lHiPT8Of1Qbyl63fFuOCnCZ9qxJ/ZeYzN5W+SCffaTl+dtP3bxXWz
nQU+vinx6RkY6hCObbJj3yb2bVcdFot1Qv2UyfGvGJzBL9hFiegLa+wN0AIOrqZE6ij6Bgcu9pui
td9ingKmm7LPMbp3OaJw5CxdwA3gCkgxfU3EFMnawEcV9LtGWEK4sVSB764X/jrLZ7ujyYGhm9ai
Cs/QtHJYHIyjVvzuzbbnbtN+c7pFKO9pWSpww2M8QOR6bFBMNYLi/5Wxud12YX+XSnt+fCNrvMrT
ao7P/c9QtH3AQf1RQIkn16kBYpNuzVPGR7tLjF1GRffMYo36QYYuEMN/tLB8kvqKrjgRIspWFm/h
jIefquhLZf9iJTn7n846Ym1vqlMfwfatxz8I7GgOi13ti2UXxW0YkDm4TqoWrA2TU7igqtgA+luy
P7zKCHW444jHd9xGxpJ7JvWtW7ZRP6bTHfphTTwk6zOCNk4UyeqE3eHFXUtucvsyTtFbtTLwu4gY
8/Re2KsK8sjypRV3QTjiZzDYGTQz23DTuio2OZENd6rTDiVsTCoxqVFpOkrugUn9cPBDEcFD4ymz
pzCtTb/1sngeesN6ZZ9CY/fB1DT7hdzknRLOKsjdpuVtk1xjs68/l/TkMfjzhc5ixTGXbas+kTfV
YC2LWRqbdht6rmv/NWXLbDZn+OzWyeKnErbQmLm3Bjn4TWkkz1Ulb6TAZ14IXKMcMX/XJorU4IJu
a8QzgdGgaEkPDzyqrVpZ2zheCdulNLYxrCz71sECbA5TerKqEXTsGF/wAJZ7TMxBQSn1OZEEn6Ln
MlzV3mExG8RajTLDBbyMOA4aTGKDPlabYpn/cvyb9m6KBpuV02F90K8ak4NHXlDKVJjTm6kJE4qJ
seyB4/P44I5Mhsi8VUXyWQ6Kyg89zg9cJwaHw7LdVEWFiltcTEouWGoNyov0nnPdYmwby1U33Zyf
e5vfLq7bL3KwB2qGpsOoBp+lWHgReh15ScRjWNA9RUcIBpJ5CFlMoPB7OIcagp3UV6jlFZX10zQ1
9/hApOoFZrgI04ToZOL1VAefe663BsGZUGJsbaUp3rowRPbXLHyc5fAz2nTEt70yWQBY9p5ZSCWn
StfsXVdOf5MmFNgX3ENc9Jh7dCplMotLtX1ZeCiPFiR0oMSkwDJXbO3CZraR6oDea1FrY1E2sjzN
rOTOZRJ9qnUElzHVyZ1IJeer6pAS0blPrpZim+lzsPrR5GdR4A6ZOuDD/EKM27i5hfqQ0XWWC91r
Orp4JlqxvSbSD8TI+HPTVqCQJp5bnTcArHUPN/YvRB6cbZD/g8jRXplD6bxAHKXOCyemrn06Nh5p
pcJTOieXOGzSs6icF+HgYnCQaLk7upOjR4TzCvNh/4HjotZLvq5/IYvZ0ngkj0rnQuGBoOFUW3Jq
hiIlkS0kq+CS4gNn0MCtD5gFCAUSne0uk4Gs5chup3P6f+RquqBZZDBl5MhDVAi/ZWcMgDt7XZQ2
4KqRV5cV2XXUo+NiYn/XauuZJtM3mtBA8k9Fc9QHHr3ykdPiZERAdf5U+VfDJ/HRhNSjxLIlwd3G
OG1r61XPb1nkFPSOc+pnuEw8g5TYzWp96FL0nMyhu5uoEqeyF6h43tNxT9A/8UtpgC+kesg0mF76
Kt4VtnEuVxwOWt5oKO365Gtzo23VgFRoJVG1S1KGKqalowj5xuaoP/Tcmb+wM5DdUfCQhkHRuYTK
4NiDl/RYk0zArcGIItBAHAyyGYD9yJnAcAkYiu63WVtXPVvRByhW8OK1jXhNOUBl6WNNVfqGg+Px
4S393tZFtGs02hmzOIN9VES/CoJhJ5rl9taKR9OM3af+EeVjuKHph6DOobCoagXAGyDnp7TLO+LV
SoxLxcpPw2zuubyC7KTAU5ru+jqzL0kmXqYB8S3Jpjt9es11QBxYM4qxmDX+hOwKvNalupGP0CL8
gKFYzJG9z3PMeSKOIFs0f3kNEUfNJWvZ+IFJghOymWzXYQmCfR0Y2bYuWR7MFF+Zig9UEI9o3YVR
2TClLw1+3g01Lmvc9jP4u1NrfyzKQWjKuO1D3U0hOAi1C0P0usc+jcDCu2E6/yzlwCTPa1xmpMwH
mVKCjAcWxZJRY71Gtf2o82azI8pub6yLCy/eiIJ+bX7MqP0yp4qMEDz5RKekLHxcPS41n4EYo09E
Fu3oaI62rSw8q4pk+9ZSyMut4tmlyfoatuh/dlX6Qy2ty/AFQrg7ojeTgY7qhotylDsiZTDgLc7D
SRtWh5nwlA9oEY0f0vPCf7BD4HjKIbn7gOOPsnLfASbukqTARhk3p6UAHNzQ0IVP4uayWEH917KL
20cuShoH4UJ9jokKz5baQelegoeQ02omJ9NfuMTCbcTy8+E6LP0I6+GVSrZjmvFLKwoXrCwjkUDc
e1uD44lzl11q5LhBMctNX+n0XTb6eJylTQrXNQYPvIHfi9WmO5QyFSzQHJns3tfqxkZHqa6uQaAW
jAZeMVv3a3s5MllzTQwFw8WsnVqTw7nbhn6G635rIiZgJ2EPPlNKNE7sffTIse5rJPZh85XNufUk
teVXjgV6iwd9JLWzjTP7OQ/jL71H9O2c+mBFExNabRyVbv1pjPWvaxmbdXaVZ//GGaBQEc11p/ps
E2GaPITl8rxY6vF8PyxLwfajMSFW4k2bUdAmgIybFBFgv5oYdCp3MP2VvgtwCemZJNRWzHSBNqu8
D3XjoFdX6ljmP/85Py0qny8o6n+5AijLbKjcmVJKtFSLJ9Edhm/K+U7AcdA9cC9vAM3/j6Pz2G0e
S4PoExFgDlsxiMqyJVm2N4TDb+ac+fR92LtpzDRGlsh7v1B1ii2BWmKg46lT6XGx6dMtJ8FpASxQ
WOgUqTumk5KKW+SvD7XsdFeO6ZB0cfoVrJEVlCDFdgioaWp4lwaJN6gkuysM2Qqne2ZxE6pkGCxm
1exyeYGklwnvmaaqoJuoPrHjYmWAdGhX8qixdK8FnFjCbwD+DM+P0qO5NtCUWUuMUBtIpoSQSU0l
Bp56waK199NB9CGVI9ZU+1+4N7o7xcbbgsRFGyIieAXlFWEuM1U2dk62hvJCWXnIpFW3YVdvSpZC
bjswtW+w+jt4U6bNCPYK6xRqUIZNtH53/H0iJ12iu1IpjE/diC7W/9LfiHW6RquF2QjgaJq+tWly
R5iHPKdMIttkn05uGZaTKRNDm4xs8C2heQhK84dqGkHtUtHg5S0vUoNboTGzayLEycGMv8kC5SZC
lenUYSGfUPCzoU12gVz/JOhmLgw/egaeNO0GkoF+RZEZcl6eeYipteIe/crA+C2uG1ticYsoOAan
EoAOK8lfj0fNniUpQGeCRk6uQ5UWvC09EdmG0Ydf7P9Is1IL7CigwzyQn2Q2hajcJlP8YotlOPWq
J8p7cfarUD01JQaPqnOrDAVgZGbD1pionM0cWH3xYP6gHsMKntsoZL2dAtPDih55LE4fGNaVrS7U
oast9Z3jRd30NKBOYXyYMivViGbBl9QLeqngjLRnKacF3RMVl4V3VSW6xSYyAOQGjxJZcCsxJd71
nQM3krX7iDxXgVgXNxkYt3Jys0JYnIBFOyPgcZuqUYB4RzlI2AoJttFqbyzVQy8ULgvRwG8BhfSz
5VL0ZRvGqhDQZpYfgRK8FWyR/ZG4n3hA2h2LxsK7kKZen1bHsaQPwIifYIPe4ntn7MGmngESVIA0
K11dICjPDCi4LKyWKF/2YYPjIIzzf9OYYNKdLX9W4+K0aNknKRH51oqqcS+zQJoh0x0zKfjpuwXh
47UKZuMkGgZiTNn01SA0nE7D8hUvwnWQomU3ldUHK6OZ8e7fRLDkKdcyJCD4xie6E3to4eHHcbOT
kIJB0SDA/kWqoeBYOAtsLYwb20gIWygjTNLx0CJ0RjG4pLm36MyAy5DJdl3v2mBh6C7FnR3FPRxG
EwFVpk6ggXotOdAkMBKv6NDf9HGRDihdc1GOGKCx1mbHROhUgfq/TkMTQJwyXOpR3vJo97sZNqOd
UQpd+2bczcGkHWZwIfBn31JT0g8UFE6UFbpPZI4MWKmdyapFhEmS+HQsAKOwsSPGVxpeoEYI5LQr
wh6uDQvmMigdpUf81yxJzbPHbCdoiHxCv7tbSs4JWdAsbxpg4kSMRA9MQq8zLhaf6NXeXuSl9dvK
ZGQRWZPfzkzQ1vbMHVgd2V1PIAt51Qiqy/6PEnw5YEcVD7hMvlMpSb1mQUq0yTDx2SaDKEdsGuHA
vokNNintG4g4n3pXGQeEnT9xMGs0ZlpFisVibhW9lBw61wItzwJYK8FjKKmBdmljY/+FmT3dDZiq
u4yuG5hjvSUXeE1QIHerynsdjbA6XTBh4p+NgvCnNkY2KuzbzOw+5bnyGquNn8hx+JyLUD6mJZ6p
//8xaCRza1lVycaB/1aj1aSiSrNdx7GDzFog96saCNtJ1OEQK/qeLJhy30fmSRAiFA8lfUFeBuG+
DBRnwFR8WgrhS4jAJcPN8joN9GSweFVQvk8IxzbZ3H7Fgho7DAa5fAd9ni+zFJ47Bih7uaFtgS7Z
eVK1rbtOfBAyZdn5ouyDloMUoRy+fttS1PKQhVpLSCmKrHmeB7uigML4JomEHcWWm6sI0PqYqLuo
151hCMWXYsBcL/aRo0wSqaN1dk9LViCdigOqNzirp552jUBfTF4GHdIB8nL3Zhos81m16axAyhHh
UW4F+am2BnltlxIkMaQ/tvTY81RYNJ+xbVar30wrwrNMiEeYfHY1yE6xFAKUhfojrZ+x+TFHoZeb
95C5xMJshJhP5pkY8GgUVf0lbPLjYJintol9FZpzVX5MEBLFgZQ2MT9Qj2xDJLm1eR+DAMlDjN/O
mm042Xj1Mbbwa8YpOJkrm7NtPpHkSH7KiDhibK0NxqhHhQhgIWlTj9CEyPuOs1eUrLvEiq/toQZM
ZNY3OLYUrDxTg/ubHcH0lNp507cdYRfhWwBbdEAyFe6ExUCpHe+l7Cx1o9OxcDVqbJE5GwvSxw/t
gKMAqQADqGOBhw28r5PzF8mJbpv102ICVgPgQGi+rxFxT/CWx4uSoHeqzmP8bXaqW8uCXxe0gKw/
BZBW0vwhmIyZIGEOVN+TNmPnKz3mx/4oLgwKmw9Y8zwZEbnl+T3XZRbE7CV6WijEcyIclR7eRdG0
x8qyDrQe2DK+hFp/5bd3tM5wB/VJTNqevGx4oz3+qfnKwh6IXfeQyBfv1JC/+SK8hYl868OHpsHZ
HCZXzzeB8F1B3fOxHhTxU57fQ/A+RjgyH6WNEOgXanb99FRKfZxq1oQl8dHdX45VE5UzGAQgpyQi
QXNewZVjXSLW/DbMW1YDa8CYEzjtAL/LEh6GhHorPQE6yBKs+MmnyW5DTatN2KFtWEyb9j5EU4X2
2KohfgO1XRiHZCbtRb/nN7a7oaLlng5J0zggaWw2EE/AgZsB+TbZ29tOQUlQXNnm4Ng+I6/1Urzx
VECT+IHPzVZXORiVnmXdKgmUWX6QGKXBl2CfxOg9QvcxbgrS3GvliOkLkDI225IpCAvZzgX2m6v5
aQKoPnqoEG2BvNFskmyRr3HRPYH488TQ9hOzMAP4r4YxlQHYCYHllghiZFyQ5uvMTlpSzlLH4hoe
iht5wJsOWWCO2k8NtkbafKLgcHGVedEUPCp52A6gvMhOJIZwI6u6B7SM/EmV1TNBnPCg/sWlfiAt
eRNqJzb6wqwhksgdmbzQtIl47/ks83jr2QCZ4E0hETOys1MzJIVadpUiOP6PhVegfjBDTnXVq6J9
FR9wmfm6Qv1FtvOg+CHVP/AMah2yJJBsDPp3WN9S6avTlm2Xv4oMeVPrLnf/Wi3+VXhmi+RHw8gk
Vntgbxotmt59VeJBGDP0RI3f81XpN5pfBxSGnZ0mFCXw2F2IXWSqkR4ZiuwWdg0PnBicixoswjHm
WUp1g+V9sh0xtoWJK+Axla2Xvu0/soLOiCEB62x/HuedEr912Q+Kb8j+sHZVN64uYn6qOqKGsBdE
Mlv9+JyuQISBF10jtuueo1kRtA5SF0lcb+DDfFQfZ1Hbi0hUg+JqltVWymZWLada2POC2GSPY4Gw
B3my87tasVufG3eISzvIJLvVd2Z2KQgrWgejU4pi/31dg4fpUWBDiXpTJJwu2LJJRvK6T6d0b6CE
zy3uO2I0TT5bhFm6xmIZD0hMv5ChxnF3GpEg5KM3sNIeFtGWhCPqv21RtBsZnG3ArK9+yhmBy9sc
mUOBr1Li9/BNZJ8Jx6KA0biXsa23ftJYbj3/rOvAbviou/6tw4FkjbMjMRc1egffoy+gEUa86WDo
9FhuOvBnfS154kWu1W6jMDOf+no7yoM79XRSxcrB/hezjbAYyobWuSdW2SyBEI6pI2oHAXt1BVNv
SjssaKexMTYKnXPLzoLJAyNjzKC6mxEBqiB8Ts/AS/ZGfyGwxxay6GTUOyE9drhp5fkClwevAoRn
KsiB2G1oSFqz7zKGiXJsk1xrl1bs9eSSgmPomdD1QDRxVXLAe+2gMrYAe5G6xT8qIFtnGyCSe8r1
zoqH37v1MtE4UONA3loVNlC3AogSAEeQLNZj91pE5UsM9o+bmuRplASETLfppZ84SYJ2T5lrWzhi
QqVhVElTwmKVfPrdC8EmL7iZtyLNDRIEhPoNxLNLhbAVMYmjoVcKLSZ1GKED/WOeFBvz64bIbvhW
OFSjl5wosHEIXBWZaYI0W6a+wjDBvqGzm/ifNN1X9ESCLpvlGhsQj1iRTdtQ/RlEP+0nlkwVktJM
+hED/n+KZy0lXlFlJKHhGukw/NbsQPGtJ8SfQkwB6rPRFYimnFtF9ALDgKbEWcLAy8gQRgTiiMWq
gWF+MTOzJ48RbVmrSnBTBLBYv6s3AWP4qVTanYnauUvXWC3VHaWniEtmkQ9DeBOMxBaaCie+frLM
Wx53uLXb7etqDtfna1NwNyjCA5IEWykuEXODJGzkql1WXdY+yjU3UaNTs261VplVP/oTWh8keyPQ
vRIkM9WlD4Rkw4h+2wDsAmyew3a/hVm/p0e2E/mUYzugJeYnvihXrTyJ6+o+AdPgscmgBddeBo5x
Eqn9ud2ztO3zFk9U5pDXiEploG6lQZPRmxFnwRb6KQrviLUMrNB9sa3nXVawHwMcy/6fCdg97M59
/RO0P8r4jBvmdw9jEm+I1byILGaLtr2LAqcvMcNHZNzPFv/sN9afNiAm5zUlXRgr1Xhv9O+RBFS9
ZPYhvmb8jSpvatQyTz/IS3mTtGsx7seWibOWH1rlgmZupVG5eXBtquSF5MZNGRxiM3YhfjlFVB3T
wNhS2u+L2K808T3Wf2NdtUlQNl/M9qwjSCoMC/XaBOtztE253icSbw0rlnSu+bgU+33tKx0D6tQG
ZLevyofcHVBV+qEJ/prtgwBj0/xRi5NU9DtjZWdnmSf1BUyliDog2YAyaNRzW2FBjROIsJ27hsem
RnCVOe6j3DhDDPuIZOgcqYV95bvPmEOvVNMZ0c0pZ+CMFV0wIy9NyURW5b3AAEeb9s20C9bIdwVt
VXBu1RSh9p+wKDa7pUPWvMvtPxW0T8h8cyC6XtPeM7nwJmV8ueb4qYDCGnLKIHz1++IQLs8aOToL
JtGZa7x9JWTckQZjp2iha5gMRJAAcKqbY7SdSSWTU9qf97qhbkJ+wICtu7Qqc40Jwdz0DFPOKfRg
63YSesiJZtOVTA7hvM3dOsGM2Hhl10jcY+WuTFSX5+nHasAxhMqO/scT5z9a8UPRl+QwxvQgVucV
42oqIf9RVQ8pL6cW/JniI2byVCfKviGQU79n6u8YIFIUgO3AvQP3VsJQNZaXojBfRqvYTKbghoHw
q4b1IV/YrQoPNOr3kVEIi5VfQUDYpeXMfhABjwzUACc8dIyNFnZglW0EFiz6HO7I+ZQLRsegU/X0
WDrWkXCCCJWZ0yEy1M+FboyKCT4R57ouHstSxmk4bqDCUA9T4lN3YfpLo+ZiJgRtzSlZOWyW16QB
lZpfNe7q64xkcZ6pd0D7IR8RkjfeCkc262OJHopY2ZclChl+Zsi6mSQEkmMZ9N91ewuWlLFQeQOF
iyxUQV2AWE8WCF6IjuTu7Wu92eLI1LRjo0W7cpp32H46BQvEIvDuE5NHSGAp+QLEwuTSRJmX+TV0
1bnSjnBMXaIA4XeZ4XeciIDlUw63Ygd8dNuo7511tsibgGS2Mej2S0oMqxK4A1nhDKbmZV257flf
aqlvdYj4rNrvWFDWreVE4bqdbgHcCT/L//lFzIxJq4K2XAVORt6GNvuL1rqVzFR4LSyEln17+aab
JfHizIAkL0CHwcOi5H42KJA4vwVc0JUq37OiuIE6dUWav1zFYcnjLkI10gfQZfJ+UndiaaH35LMk
aewbs28SoGUIvWuBuFKMezIM9wAo0NpvitBfW7sUdcblUE5URGtMk1cQaL9T5ejCIJ8icHTG4jIY
iqepy6ZDWN1l78n6UbsrODPWyhH0vhrYWxXaWv9QROwVDUkmvX5Z+tdVESINX7qhHLR1txh+zgrd
Zz85lfGiLXi1Z7xq6JzfizzhLJ9tkwlerCMCoV1qTxVW2yDR90pMQbrsFhLbwTySGTLMkGpZ7VvC
s4KVgb3G4/hZyoMllFvZbJ4tiygVJ18LrAmrQVHlO0bubiBqJDyyQeccnoXTIgy3cSpe4zSgzwCF
vhSeCi43qlu/NEavD/FMMcWOg88GG4mR9xtZRj1v8FsD3/htoABDyHFGsN5tHe8nspHacbvEjSdh
/zHjD4CVx5D5Xrvs+pG1onpt29emeVnxLxCGBfVqKOeFBgnVQgaFfaJMjnQ3mSDHhTiBWPTXonDR
SxjrplsEdMAAmdIV2CqziEKFLSbLG9E4SJiRZGVgjUVUuqJagiRCQJcYJvmrhjtRTVDGES91roLO
nldSHLu8mL9Nlnb5LG0i3oGKs4FhkCfLoTMmb6WkbUMFMX70CDSKcgnCyAudut1sE/05kCwZFiej
A8qKa988ppQqVvWChXXsv7hHk9VbgOMRb2eIDrXmlOP77FDrhP2/ptIolFgLRjoGz19RmDB2gQCl
V5cYRPckP6de0fzk6J2HPtpIaeW21Qvy252prDtUVG0jSIQN0OJNBjUBYRZ5nXSMrsVAti8vMQFU
BYDJYHa0KUeUV9hh01wl0WddCZV+j63lUHOTtXHuUeIApbPZwrxT8KNXlhS0Zh6E0p0eHIlz3izi
eEZiADTC3FN5xVoAnQJLdpU7rfqhMxwWhbOEY2EKS0pC68pml5WwVCLNOiiCeBgMmSKPOpUoeGmv
QJwS2eQQuuwwJvS66MriTd00rduCNZYjwTH4y1CvsWguvCbwR2jAIeDKuXulTZBrHbDXbpb1TSzO
dlOldzm8AolIG7Yt5xJMRKB/4t1AJgjpIque/YQC5LUvw4POBopVj12QZ2NiPcRVn6VeHeOFeAZK
R7Nu2KrWevlayKiAfEOvQf6ad/kXiNjPST3odHRZEfgyzh+jVv0xhOzN6LMqja+FVm8oCt9iD2uU
UMSYsxC/iHOqYpYGe6fTrxZUNZ63yIow1vCizAV399kQ/yoh9IUcUOgODUyRS15rUSZx5pr6a9je
0hwnNqF1keGxg0zyf7oADOUnjT5Lazc25QWYihMw8G8WBlQjU57+Mkgc+m5lfoWSuAMutMmBemYt
XgunDJ1UIAC5Wddtps1wCuTSLm2OXecb8VGinBzACpblhOIVGBz7TCgrke5HLAlYTXna0DhLK4GY
H7Z1b4Jxtb6yeL4vcuf1eO6qNOhPaTEcVYEaTNeaYwnE0x7VAYhSL96U5lcbhmTNqtsHMtwoZZxq
1xKlwRsqyBvWqLVnUAsbtvYdGUyMWbR9DFSCwATrkWpqD36WdTE0PYYzQUoATDX6Q8cPrM+KSiMT
gVVs8Uv0SiI61WrJyo0oPcKzYrp/HqwWnWKkpNspVG9pVce7Gkt0jADDnZO82MSpqfptJN+mph0v
6C4LFz1XyAwStlWihpyoaDgR8ozoODZWUYpum+e/cBUGzvL8K65LJkMKIxaFDVrC9jZArnAJ6+Rs
Ksk5HCZ1K/VM6PKBvGAAM0DjnAoGqN8jWN0trJvUXDEdy5qfGX/gibHdW7vqCfLGyVMh3qcsYlji
r70gjuraqn/6EhlPjOtaDefoBAHrrRgxL3Zm3R+EhKExbNedqpOjvtD2GVlsPhKmlNueIBhHL1tH
1+kZrE5xsZVfplgnrk+mnGXtWPgxT47WWpgbrCf7htehAOojSuKDcf4bgRNIoUiDgKzVl4hEu/wu
6bTj/NzlYmJmmNC+FUb3XdUj07eggpNvPOgSehdItVcxAnXjeJDsqg0mUspPkSqSt9zF/WV1M1QZ
YY09ZHW4CPorB/lrOg3Ankvgwb3ImZiP6p+EKP0MNF7RA9j4nP0BsIjOWOYzi3wpWUDHjtM/9N/9
Hv0iQWGB0m+nCYOWlEnKCyPu7yBqXjrdqH4yEM4QtnZaL+W7IaO2GZKIfZIWuTN3ePlbAtT1R4vG
Np+TqwnMa5QUedMGH40GsGg713yqZmTKXa7rGj0IfR1k/KZ15jj6JxkCi6kFO60cLZULkcIahX9S
gOuh4C8FlYscQCZ2iPFrCSFRvSQa1ORFKOheEwg+TZ8wpJULW4/DxPmKFIqXUaU9NwYAryScLHp5
zVM0twtYi58ybS1fGoR/SL3pT9nWbIwgeK/GhDsJ7gzAdf1d1GYuSIxcHA0vuhZy6Cgx4xjEZKMs
jna1sN1o0/ZfFFlr4TNwrUyzW4my4LDiYf8zx15qCvyGysAjJICSXG4mWrb1uagHwp0XFUBdLln1
ttGDxyjA4tLCbG9G+iEOBVDVjCUkLX5DE27sVTy9fcxyeanjH0N+lyZKfrvgEhKakzSTsK0smUzu
468yoOcESw0Us0l3askIOlgr4gkwl6Lpd9Ua8/MsGaesaveylXL64cctK4m5IRTyzUCWPXWWilC3
S3uPCKoFPz735hTpEiOHdNjoBcY/lAhjF32BA+fAmsbyKHfvAwTxQBm/M6X2zZibr5ZDbnbhgPZ0
o6TNbmGoaLWG1y/KSajrrQJMRNGy/UxOHrtAN9ORwCoXJaoZmr7kaetgvduX8aNLzL0kE2KP6DUc
Mq8xFPgV342uQJqUEDUlroRsC3aAIQv83/7TAM42crU3SWPEpHZKzgV8GTsqQRRyQfvYjlzqdU9l
4JuEN0Y3uKRnr+Jeq7MZ/T3XdvnAOOIhIAeFS8AMa3FBLF61+LWMrW/64xxMiS6W+LG+J/WH9Aem
qJ/FOr3gwbISgqfabYpOe6mwL3wZ5kVqkK5aexIeWErkm7DonyR5byFJ4eupHWN4hsvsyy3I5OCH
ado9DUq/jo1DIxEc4q45ZhiJyC0P+GrZbMEETVP8V7pyiCNxa7WpNxASoFtXveu2svyol79U/prQ
e5IffqhoIgPmxwEDa6km0SsMztJHXlE9nAXLdBXpTcU0M4F7X7+mgjlLZb61IkVZf2q2GiZIZSv2
XylzF2iMjMHZt6bEMqSDDRvkujBkUCI6C5CDCelmHH4L5n9R+QMNgRyd22lCykV/EdP4xQ2647Td
S+o9jQDhIKca+bqx3eHws14HxjYpaaYDIvG+mMhsi/dKspHNTyPfFslO19zMsuPgRWneJvOo81BF
K3b7tzCXXQVJjCwbmpXkmDGtEmjc4twNqRrIvUOJOV0z6bj0F5AsdlgVdjXW9qwAqe9fZFW7jsrD
tJzYvP8/9TV8WBnMYlgxNxSbq57C7HXbCl4HfCpaqqDoQEw6T6c0J+IvDGxDv5nlWSaQPu+XvdpB
vUmLUwHufpbgv/BETcqt9wtGjGlUA4dCeKcgnC7kXY24g9YsC0jLDNjB8RqIyYlGm5YHMDzvJUMU
NGTkDUVE2wWGXUXCbrFQ3yADUxWDpx35ubAD5nGZy8XHHsPmKXdSldaEEj//SdQn0SL0gmDOOvgn
nj5aSCRcXqZeawkk/SRkG0fNE7f8VqHFaBEpbxpBZPWjQFkHMsp8cei2JduLZcbXqTFmpQwg8p75
2tSTIUo4Zage+5mJhim9LqnpWWP/r6KJLxAzZTgD9j3M3oF5EhROe2LXTCYvY4c2/4CxsIwoksw9
kgtMdatCDxm8zWwKk4hdlgjqoH9aPcNvT81wdFZfwGrW0VH/KvWXErXn2AEnId5lROGVVI7J4i7P
TqieTA1/QcQ7Ejpq6S/BNYpJe0h4kJtN0I7sirZkrkDxZchzLs2XWCcjAhcWkQIbvq043FJDG9NJ
Epi6LLcz+4HXsn4a1auMzBIIpS0oHw14r0bB/oTAzAwQUe+EpD0Cvmfz+5awqQNU5bKqhhj8m3CA
Ti0E6Zg3CrGr+CVQ4a3JfHrwKaB36jIuTuSb04Azn2WGhZK9lM669FVnnzmviBhskRnZslwSfSLZ
NZAPEliEkc9+6rOPWtI8i/plIiIwYCiUyKi6CKLVMiou80cM8bowkxDTyGV9S5pfA42Y10nDCAMt
oknWEAvplpoiP05JF9Ic6qi9LLNKO2CdusQ4d/RLixge1fwG98/jnmHuDMIoxi9XiehbH4M8/Ep1
fQUWHLXpPjame5NJ2wS2E93FpumC9yEpbC2dznoV/Q5y9DSSNW2G+Q5f4mhRUkUKeqLZ6P8mcMRx
TmIRWJLgYEyAeAOj5hZTpA3hrA7ZQS8BBltxuQ6t4vaF+gnZ/GWNNBWo6KKzEZqeIbkszl/NHgdd
YNlFKyNSwW2XbHTm80M9HWcrodYZi/9XRUMj4EfiGjQralN8BFn36BE3Anp5pghzJPlrkMrvAS5y
1mXnIqdD5E7Nw35lzLNfiveR8ilLT70Kr/qX1L00mM+C9jcTDoESfautuG/lGMux+TEKkycv61GZ
fiQTYT98MxzgH23PsIma1uBpXm2+rEMGoPJB3iB+S68FLm72twz9GxqaITKxCZX7MI6dPkSwYzFM
ryqLR1jfhZa67YF9WmK1qxs2Muq6KPkg8RCF8fwcs/Tet+WrMBq+yFtXKF8tNApN7ulYzMMyfUk9
qB4FalQ57mK42wV4At1cqFg24qb8HY+tDqfXzlx5sHvCZcecBG2DDGjA7EsEyrp6bbDnyQ0K/j66
5FbEv9HtqghUVH0QVu8c3ls5me5o8vZW1dv18T6q9I40OeIgXHVpwS+n2JXo8hUIBrFhl5yFITst
DBeHstLuwcyOaP6mMJToj50O5JDJUB2+HCtwdaE0Z8NqNudGGIhKIhQ76DY8Q3DnopXMWK1pqcwx
Oc919PASt72IuyVU/6EiKLDSo8CTlktE+mvghvVJSfZi+5GRC06gsjW/IgGnno2lw9Lo8HQlPwHG
Xx4jtAQRx+xS/lx537w5epA75KAkPvS6sRXyv66Q/PWlGOJnVN00HDsFUKswVzjuLwhV4VtoswvY
SIOieMrzS1N7LECQsRmSb6SQnx3M4zrJ4ViCmaJQJyS7TsRq48DmxUpkcJEoHkcjSFTWWbhZyS1Q
ANC8JG8c3jjWBSDrWGE0ZNkoILnFbEPcUrkWqIXJKrixGNaPPAIEcwpv8q9Ve8ANXIIgxN6WqfPS
m4UIdBMfEZywkZZ3yCGav0SRH5msAdpi6C/DHbEwwptgSXqJvXJ1Tcj81LntjAZQXpOzpGyNly5X
7Z+MTWBkijtZ4pfBdOviWxfrnRlVNukBu6zETNUTTgsTmezjXZ4ip4T0qkmhIzEqsVj8cKMwKBgr
n3i/rIsdcm1Nn+9DOtEqoAmdHinqeQc1adbYhK3mV+Wv+JrR419K1JgARoR9vJt37X16YDhdUsek
FK6c+oOpgIWcebA/wvfyzuu2Ko6v1q6+gt7dYGmZMSm+IifGk00GdIhuYeQm53e8ZHAGhhwJ0TBf
QHwwO8GzxDaRWnJmcTZJ33FQMjo3hj9hcJTPkeVt7Sy2tUco0N/Vo8QtJGN5JujMtv7RcFgQ2pGY
MvlgOQKE5De/IqnDPEfjVwhP2OesdqXZVeuTfisxwphbfrYu3U8VN+umcSssojjLUQcspwk58Ay0
fVP8ze9QCdAp47ugDF2wwxeupXyQ7W6kPnNftMPhBjduYZqI33h2KYJIULZ57vlow0IwDx+Qj4Ln
vF+8mhVhtiejrsv4TKgOMd55QeUI5Q1PDfIAPJxjeMxEl1RoWlJ3HPYqmcHmIY8O3H7VvKMoDjvm
xr5QHVAJoYPp4RvtS2h1/ICQ4bk230uP0O9uJweb1vjF5Gv8Iw8OxWwJZWz02ZwwRmG/BwmvXs4S
6/TwVBvfjcnkdDroPTwip4aHs0PtKmnnWXmwVQ6zu9jelMrT6kfD3UUzGt6qz1L1NfPYa5e03IXp
pa35CBOadZg5/SVouT1ODy3kTXiKiZdrfocqADAGVVvAH6rfev5TKb8K0ymHVq8jA5Z+gswT/qrO
k0VgfC7xs9ErJxECacZsGPgoBmMbxToqNrYt6Y+EUhEIkOk+UBa06oNmoGMybZwo/FCctBoH1laD
qrxle2DmJxU9Ph5kaE2Ljf9GZQyGVFPaBimBiHSo3hpuDKRHPmpsOeOHFLhJ6qPpVLttnXlyu4Nq
M9Z3Dgoe7wBDBM8ZSUEsLpiYhd9gsoMIBQ+PPWkqXqHczd7ukp0hbefbmNvzchifMiP5CGXKWRPc
USWxaUCI7VifKWctXgM8aMqdR6SoDvy6bce/fAqGbVPCsWTZxUnr69Vp4XUJg5OGgnqbNzseYlRo
jMNfsmeEOiHZNc36JykkID4Xou5MW9vWGqdq9KWJJ306GOWhbX1R2JtEomZ7TnXJtBOH2mdetY3r
XKIgjWW+8QeJEW3ceSE3Kweyr27r8GcxbKnksqheFsMxK9xZjj5jetnKxAOlu6L8y5S9Iu/B7ARQ
TJdL3bkqyJI/vgp+Q+7J2jVTe9IcRT/DbeHn6XbTGe1vhSKJfGKLygwcbLRlhljIl1G+TmdbBGvQ
OLRfrHGFYistbtX8Msk2IMh1uyYEDOkmoDA4hRJWAe6A0Rul3ImSk4VsgK2/sBV+LzYH7ZPADxgs
EQgUxHol20i7Gm4t5Yz1SzmotqzdWGk7wHKteiNSDaU4ozb1BeNheMngYw8n7FssvHkCgp/hcyH/
I4WCZZOY1RebCpWeDCmNxQUCXVxx9so4UmF5MlfZDwjVCVOTPFBvDe0QYgatIMILG/YlveGrktsD
/16A2JKCftPozFMc1Df6U/iLuVGWHagICni3GwCybDNuxPLGW8OfTi7NsGWuX8ANzfgF3yrFSz5X
jN+7AknO2iPXE6lSOhu9Xc5/gH6ZbIiD5WcGPMi3S85NgxeWjRVKhXs36ruOER6HHSlfWo266TZN
9IUibTdTIQD68ssqKBmEV4NACPRD+FhgC2yNwZebU43oCPORiIL5UchbVm5xvzc5g3lBMjgFxG6S
XOk00mlmlBaL545DRp1vKstMzZ0YyauYbvyk3DYtx4cD+CC9js6HQle4ScNDyJf1nk8eB7Ec7P7j
6LyWJEWyIPpFmKHFa0pSqxLZ9YKVRGuCAL5+DvMws7NrvdPVVUlww6/78TxcZVgMhyuYM7YptQoO
4DaxlWFr1ezRE716iT5Afamnb20bvjaUg4in+xigECPRYcMdVs60rnMSYggTC3mcM1vTWgO4S51T
qUJn5cTekJ3LolvEFQIgDhablY5jqt/G/wZvOXonGTPh+Vg5A1o6zRVOlU5dGhXpz1Xo+CB5KvAj
FFikG10swhf0tfpbo7rulWeMAY7vLAjF2uUkXRkNPeaXlg8OwnZ+9z6LcSkqLDKk5S50SqXzebC0
GyR+2u183GpK4kfY4r1zB3KZQGC1BClWh59UOdoUnen7SvX5o5XROjXXJSwCdvm/Ulvx9Y0w4FjV
fITYJB9KczavFvExcCgsKqmZtHi3r5rPNGY1seMKhZmVFI/5pHqGeYl3JrigznwW5bdar/rmTtVM
zy9p1vKnpfOG+WTN48RjwY+t3fHhoYok+4zOE/YzNhF0/bXzaQvXRJWHlB/1dIUWMZqIULQQLsRR
SR82f0yxZLHCOq5sdmmwZ5Fhc4fgox+4F9PbA5VHt+3WueNzUFsUFyjvCPZDjvN2k7DBrxYdedkF
u7rhzGkwILoIYt134IIsQYl2HXUsA93egiylBO+j42PEM8dNa/xOtBXERLov/R+5POgB32Wzcrvt
6H26zq4FzW5CeGj8tqYYST6M4hB1R2SsREW5BKGEtcxPMRQ0zgPlzXjluJAX3sw5uY/YLy/GW2l9
587X2PiSRHBbIXHzLxWgv7B/AHGBiOruShxdDt77TQMbp/HtYF+7254FN7M6To3pRByTpafktZBn
SxP7OPGNhY6cseYZ4hVLvKyFxkCcCV/4tOAuUPKs4ICx5ilRnw7ksTjS8KfWwFc4Iom+Mh/ry/TJ
SC0u1dm5zRjInf009h21SolcZhPGSBgNd8XhA7+GBMYNirnEAeB1DV3mD/x/q0y9MKCKHv2HSPgC
rbiofhlKYuebaAVvHZ58JV/RdZZ6u7S6TC3oWy4MG8emcwqsylqyQww+id4uBZ0cF6ou2J7z+koR
2ukY3/DeZqLH3Nh5jzR5hQEVLfUnJDhbogoewHs0vO+0E3GFEMGkXzXZyir2DeaFQh5NujQwclCn
JrtTFV204a4k+H4rznVqREiNOsxI+jHBk/IyYYOfYPaGzoaPGXNVyRUSCHM5HIj2UGPLc8Fxx0NX
nfn4OZKbpQ86DEANPjG4V9uwOUUqHZUzT4IPnfPKJ2tfDgWrAGhS8/jKxyoqtgy0TADx1Ub9f5re
ot+nR5ojOTj4O3ILowwPuW6wSnuVck+XBguZnU1YkOS2szbm9SH68tIgwxNCYaJvl9PnCFMUqI+W
rksWAvG3J1bgBWhFCn+GM2+H+jrlj1HCnFWvSkVdArYaOLRcblkxq8oippOpCYZd5Km7sIr3YhJ+
CJ12qChV5nKKNxCLLb6Rem2zVrU79T63eYzWLy9tmUisCpTCiCct4UxlDnXhL7GLB0teFIkNL9uZ
yC6oJIbmL2dFG0wnV8n4BG1lBqUhbClIonTgIYdhJxzo3eUzV6r1YjIVbNUvbUU9hkUi2CtWqkNp
t4JHmxuC6K8wPlf1dawv4yC4Z5yK8otCGo53fHbRreFkL4sPo5nWxfiZEd/G61l8tJy8I/1TCS0P
iubifsEgo31YbQfOutq4Jd/nXlur2AvkzkIUq0AlpCLhR58xZ8BeI36UOhwrPCz1eeL0N/tn53SQ
icxdS32UVbPLktppyEbiLBg3rFtILWAyoTQZpB4b6+pmUIP4IDgDmnPmLKSgwHA6Zig+rHibHiVb
AYgeboSJA25l1pdYsMv64ZvcpZzl02usfxcNrRMh5db1pwnBpa3SZd5LtC9ofMxx/OxatM/w2qrv
hk4U6+u1yK6mBayABeN3a55Q7IP+o6+sRech7V0HYFNZ/VSND7qx8Lvfp+gN08eGQsR7husY4qTt
D/17ZtbInaEFDGSuCTe57kRMqKKjfGykS8EqJ2snahqkLJcKBVPehTbYWxZujUbixzU95n2y9H0k
NqHJxUBPOJ01t/BDj42LMrQ5uy9Z0G82MAe6nImdwMoykGZXvZWSDhwzxPowXdFUz65lXdds7hoE
WnaPf23Bbqjrdd/JOZXsCcwVswcut1RhOwXnw6ghBdSsKOtlqDWMcYGLLIb7nULuSUl4XQUKl/GR
5SgF2svU2kZ2lu4ViKis/qvjYPPRC4+xK95iqC6hZwW4QKxbMJJXsIIHDRchRmCF7bwNZ63G3W17
Lv4q3Xlv/2fw3EcsScpvYBqn0k79wOVnEKqSkCNXiLh9L7FSlCJnJetqsLS0q1l0BA2NdTAgb3V2
v87j6tXiVKI+iRzzTpTmP1JvPbehfmMZ3i4bm3MlzO9GCW80wa49O9hqHYJBPHH7mQNW02hEa0Ao
RD3eyo40elB2B9UNX3ItTZbmnUHbrKHgTgo9vK2DMDaq3lV4+Z/dOl89naZJYWz6MTsQxt5pdffb
BRZhcq4RFauvonCWcoyIJ+hcNfV9myX/KjU0WL3MpYLlMegNXDaVS5HvcNQ1SALNz8CZaVXlhFMo
hTqpez91rnwlFcJ9SYsX/g3yPV5XgusKcbu4NmV/ZbcP6K5lvzDXtN0HZzxaJHZX2akY0rsayIQF
eHIAs0Hms2Vo6GgY0CsEP5Dp5qZ3lI1QgIdplmmjtyLYUASNN36ehQZO58wQDRAp8uF1NHu8t03a
HFLIaQWzK1l71pDkdVdYHFX85yN1ZiYtV30/AAni+6jpL6oZ3bLSeU8HKIKCHAHIh4PI87uhisPs
DmZIrl2NBvUkJOLeHDyVdUSt+UMY/eBJh1UOIBCJEMJaQ+UNyZojG8Az3SSErTlcwIrSjuwa/S6S
JwuRraaGygr47peOzac/PyiFfdY98Ws3PP+O8hyCez3Oc2531ROw4iFSP5zzyUr2tNTvMxfr9iD4
82VrCxm0SOy/obEOHZxfxZG3Forzwh04VYr+oNG4kWInTvnhCVa3BdLuNF0qlkOJZmzbxvkCKEiE
hcIaSF04nMqUOA2yfhpkX8IJ3lNO3UWEgYsvcQPF9QVw/kmbFJ4bu9hBBGB/WO6NNtxYWryrPFpa
IpC0CIPh3RLYWMUfkucpMIeTGN0HOVKj626A0+m6UEC8Bdwtde74fIz8tcGFjtHDd9luqsBvDWRm
I1tx/Zi8CzTbh6shXzfmtul4xc7qWEy/QYXO2N1Fta9LtppOfmoia5v2h2bs/TRvL4ZBktLyXmMt
ONXJ05hRkPPa38BtTPgr72I/Nl4agxh2h0KRc13rEcqSY4pt0oUWNzKM2RSSzyW3Cf4zQeMjXVEl
48ytz3M0xwyH0HNIvlL5MSU9vPFjYXzD3YQTNS1aVr5QnnzZUZQ0oWuxISSnhSO1YJ2eD9a6YgCJ
W0yjTOI9cSm9GigncsmXBMuEQFo92xJ4pZj1Z4V3rOX7osXKqhoiMktsdzLWjIDQqMnEp5Wgj0+t
vRRqsgyUYqmOe402t/jHCf81LbEnbsocZhsFqxnUQbYyLSAT7NVauRQcs2Fargf5bNwPw/0AfUbV
+NqNHlX6j9IDpB7JPQtHZp8f2zbGaGiuWhEem5gDpst2GXjtsLvoc62lCZwoaLdJbm0KEGSlQKtU
aTJrbIixkAFodtB6j1UwLW0Ut1KKttGhWJtAe3gAugoOyvgNk2thvbaiO5dGuImtj6LAjdx6SL9/
YDDp3Im2cA3XVJ3g4TTWelDxqGFkB401AAhqx2M1PFXXO2kZy+VsSXL4mEzBPjWmvT701KII2t4K
bnXs5PS9KYNPDbg0K4hj2U3sTgvqwkZ8GyqIOWVgTwnIPAqoU9aOrFO2CTWyIVlCKVjES4mMBNZQ
GNbTZBYjSEAjizk0D5UTmN3wSoYjCQqwA4Wz5hKJ0AICZRl67VJn3i3JBy6TDHXVUlc1/28qv6p8
PPeBCSbHueos2ruOaLZEBpEtdw2BDT0QO07NKyYkP0yjbVUUbCS4yYKaupqIm7HLvx1teSyGa1yf
LQBzCy9Wt6Eg/hGo54Yybc7oqz7RQ2kph5r1h5W7vzWWIGVy7wwgAcF9VXeAfIFdO5GIpqiv9DEc
Z1Xwp9jynTKigzbpDzua9kRQjw5OS+pOoLrT0qIAgHe0awGDVC8hC7uDH6pfbXQK6nAjA+VcbL2e
t3DpQyy96UN+9nJjm07NZbKRtNnZeJp3H+MG/im8794+RoT9hwFIDyTP14LgSog1J8ambNB0A1ht
50DTLrj0Dh5h//JoTCnol+IsZIMH+eFNUCU6+UXUDxVD43tLtIFEYdpFO0O66Mo/AlXXlhv2w2c9
6nZKYa6soPxTO2zDcfgydtmGqfTCHa/jJtIp+PTR6WxHfTVsDbyL6fN7Ikipf2rrnsd4XHa1AURN
9S0AJRaotaTV3xtZPYVoz5asD/RhUhL8HFI8zLp+hHZJobrkFSlebMuhzgpkVoSzGvtXM/VPFkWM
5lvbubeR4ceDQvtEeprYQEP2AUPnPHKWk3Uf3Bt0WSvHteSQPvaqZ9X/6/rxNKX1o+inp6rHJ0Eb
E/l7WJvptxiuHQ2n4fCmcI1LalQksvzgmPOTPvEJSh4J39whZErP45UTVXd4Zqxxwp79UXuEewVE
lz75Ll1nQMha7cbzusENdRKkHTIeQysyvt0hQHKs4MXEX2rXLuq43YRhfOt0j15amh4tW14yzOus
kbkMSWJv9Am/6lQx4BQ8D0r26CbvrVDDh4UMriHUQfvZ5ZrzpwoypE7KVFUAEUZCgs5dEVFWIQZ5
j1wYLzpoJVjCUDS6c1uy6E/oQmQvX2Y2kPz41GMrzgPx7cR85OG4rljxONwn+F1nUQjQgDXch9nI
PD2gLd9l47x5TfzeuPWmCo2fpsWZk5TlM8IyQDn5ZmiaE4RL+olt72x5zXW09GXMDl6t8FY506Ge
lwgO7/Cg+YcJQlUd37K0f1HnXriEcaK7x6Ysj445+yyakBBed3HNTUckOc9sb2EJ8jWYSXYR6wvK
vFLSBV3ZvkGXfePltc0IbJjDKwyo94paulJkr8pxkM3ZrdPXttL8vJR8SnGTNdp3lS2jaPDT0sQM
0rWPKrgHgfhhQMLR2K/N+cdNizrh6QFvW/nA2fQ1midMiVdZ1ntLS5863yQwrRgJt/V8Y4NO5QdT
cEhHPmyj+gM+1lfCGH//WdI6UgN2Snt2aEl80OeWCAunbNVrXAuiR51p51Joy1SKrWyGc9R2v6Mo
LmambAq7/t9KiXUMfTTs0J6zwaBNaWUHXP8b5xOCy9WYtQWPMmpr+Kc57aXQipM5Yt6E4zeOONfL
f1TNXXSQDpspJTvl5kfmilA33u2povbKRbNU+q1bzlNHcChDcYSPBAciW3bekXbFTYmyKRUOIIgM
Yab5Dc6Xhn1qFadzjIgnb443pR95AhdI/yuJ+0HhgYf1I/pNqxwkU0RbvYObBxr5lmYoNaTiQqwY
LYYBHlkt+6J8gbJuCBDbjrfgzFrOwZBzAVzIqt00xGtU5NQcF0Mbs6Fy32qUKYU43Wj0RG1gmMAs
sbNVOONbOiiN7R/FsIwKn+6ABssQNgY9eDCYBx1OCAu0ZQVBk7gjuoQCxCUdB/rFsJGpkS9BLEWU
9w0EzMnW+BXMSF3Dj1Bi0X2PUywLfHFu+A+qIP2y4zZPKpqMQl/0P1UzriRqeQWIrMOf1XvUztds
A9k2GZ67nMYMgj7NkOY1vQQJU6NsDmA9drINuZMFsN1qIiasm50Cf5u5njDH1DjoNAwPDn1waens
lPImiGKl/etQXhSoPE0C0Fb5cFD1GvyxVmvhjCJLOpeEDES2x26b8HoZSf52JmZw1spYzAIDDDEM
AWKT/aBiT6UUfu4thXDlxmTNuCCqxZvZOkuF5Vitdyu6KtgGDjg53bUdhpck6X2lRkKT3Z6xdx2c
BV7PlGNlfgICWMgtnFSVICWvkdVk5z9G+IpOhTVvzXQ+jOy/0XWT6ub0j6oa9vSDbLrG54zjXsU3
oUdlnC2KFAs0RPwTem2rFnlY79Z2jakMbkTMXsOB5an9jqRzJ0quOBJN64ZdwvBs9iXWtmKHQ4Cs
YczlP6R4M+pdrNvH0Oz3+Lr1fyTbNmb5M/82cpZLiZU0GPjzywATSAeDGCDgUsC9iNChCmw58A6b
b16JC9ke8TcucmLNzdeI4UkNEY+tb1Ew6PUZG5BbkPMBeU+9B26NqTqBPoDwOOxmtKue7nv7u1Wu
ndjyK43kFfK/17+bha/3v8RFau2LfGwa/xPE4NLkQl+u3gL6ugNn4kzclBU9dbzh8jY+UVZ2ighV
EOdsdl7IKrIW59QdXgE4YWOpTojHqIuhox3oS8a1g0XhriqtD9acGfazLX9azEn53kEXs8S7Ky6T
O/0/dmfZJ8+4KfLniIVWM+913ANc97B8OaQS1o5Y2tPF5pH08Hna2A9QIBmmJQaKIh5XKpb9Znxv
2T8xK7Asei1nmnf2BzqdpdBrBSQKYy2tsmjj3FWxLENQgGTKcKOhhVq1DzAF+VXDlG2c4d+lcNL0
2RElvJXASka6E1Ol32c4Zas3j4BdbD0VXPvEnlm/Q6zhVdLgSUqnY0TCZCLJLyC4tUSu20gDjcGH
hkwAXBd+qbUKI3czHyjUrK4NfB61Krcu5hL0VQFpwFAvUeChjrL140CLGjLl0vG5htNF1HAfPQaY
FHsZ7HvQ7AIFuyTiN0FTEMB9LByhSjQybuE014/cfEzV3rU1AgJydwsIzx2GpYrSJPDgTSVbnxCq
ZU36CpvnqPsZTBgbd47J71dQoFWy75B1undhobkC4AVx2BBlFFTWsowI4xBKDpS3GlvowJL6ZsN8
jUcukKRoOR+RwQC1pZtJZSmKKVfDQOHxro6QCbHbYufcRBEwhRhZkFAE1V4lPIMRTFZPKsVO8OWm
gOUq1gPhq5mS/w2goLcxSpvnxy2qQeq3LZVRkoqTGAeB1P6NbnbijbHm0rgtCJYEZrHRDwhorMm4
jGwqljFTOK0AvVMjXMHHNc8KvbUwKwxyN+MIrQ9QjYzSXZYa24o/QmqxG8O8xEvrRgvoiZaumi1E
EEEny+Rq9pTGVXKA1rSxvPl/mwmecLQqYyuJTXnSPMyJXdqv951GGDGkyqLM6Q2RUFBUurOwx2Ip
holJTS27NniShFrWE8hpzS/wuAqtX9FzvjLxNuCP8ClPIWtdL/hF1qiuu6iGMaqsuE5uwYfeIYNs
og5/EW/6SMY7WNnzqjdx3lrxm6XsDPqbM1uBOUNN+6NFY+bJL7OXlkhXk8/45yX6H6b+cWXm5N/j
PwEmU9Zio6i/dcrty3kZkY0AA26K7wZGDg9ZR5uBVfzr6xsow/+TR7hjbECXqsk9nFmUGnLs+cRk
4DuTf1EKdrHPBLEOn3TXfijcsaLpJVRu6oTZlzcwhqXDSGAoTG+F+5Z2V0v5CQMgplhgLId+sjeR
8+uAjyjsyjt2exNpU/2Wt29xfJPRU29+qQzPmn9O96yMtwnB1mDt2ihUKcXvoCBd9V/JnbzHUzWw
Usmxf0txtcRJi7cD85QXf414tIE3mg4Zjq06XMLgCnacAPkixg9t4zbUF4De5QNjlZFdVfGY9GeW
/Nom1PAcdh6M0pvg5je8RBHtshuaikftVaNMVsImcbCeVpAfNDa2vfvLpc3M/TAvicJ1Sy/hE4Qx
Nu5/u3DPKeebNOJRx8Zb+Jlo+Y/FtJ+TAO5YGrnwPpz+Je6hyIz1xhh1DAAA8LJ8G9DLMbJvGDEW
5BOvPKJhESgYJyU8YlQn7zrQ62IpAH08iNJ8lMLSxkScMoLJ5asaNEsihBvVY2WbsklE6eAmLfgx
eEiMenozp6/ZIQwwHIwDz5VuLZr4rR+ffQvQDiZLzm3OIcJZ9Cjd2UvucpG9TGhh2iuBOVc5eOXG
rte1/IvtDwTlvmVRO893DuqNi7EX0wzIbKyYuMsxHU6iwncqlnnJ9NFbWF+t1Ry2TtLzBLpI6msA
ke60SVX0doaTnBIiXhkBlaryBFSTL+ZYhC9D9cUrV7HfaXDjo/6RhUAg7lr8MxkPFUe82f9aBmR4
88GP05he8vbWl3/VCFH84rq7zF21yC/B69CHm9QiTMyrt/X5g2TjTTTHcK5PjTwwM4D60SqUZ8kK
rVVfkuitXIfJw+0+c8wxAIok4c1OpiChmC72jmPygzpVtl9pbxaL+668FcwkGSOoJ95L5oHIWJbK
iHfly2WJbWPFpsBoYVs3HkfZXqn6xEcBEid5pMBIJvWtLBm1cTCR/gklbm7vWsoPqbHHzg9ec7HK
24SjzQ3hf6CFtzkjp84Wl4QC2JCwnK2MPCXX1GZVXWO0sf9ZmMNLr6eXFpuk9UUl/RJYRMezm2Xo
kdGL237yBREMt4NnoWy9/LPGhdYY74P3E4OiKFmJRPE3itSqS65md27m22N5FOIqnFto7jzjHCVX
/p5Gm7Dcp+YFb/6gYMBRAIVjKzS5pRO45sODJ96ZY1FmxWKPqTHB6pkMO4JAaHzTulXHnSmCiyu4
inbST/CaOpLUZKmc55Df1O4GJ3+d/6si0sMU1ey4cU9yE+Wu7suo4dQdT0AYgKTTPRHdZcVDOhF5
hbSkJeNRj929nuDNMO39kB7Dgdq58cPWtW0NEoJirI2QXLU0g5pRjeZE7QjiGfifSjmBBgYMTAtA
dUsDoZiaWzcQbIq57ZQu9szkCjX/DCj8O8QDGkQo3U53j2Ptxq7n08ya7TBHssjDis7e8IatMrGL
0TZVBCdXAHvzykN8bhsT8lJ8cSQtHFGLY3T4pzfaHas+KYjhXQ11OkvGDfxfv09fY0NnTQlRqEwQ
OIutIZM7VZ37USp7Yy4XDYdDylhVuP06nQHtTXkcs/myxnEz98UM7r+Sl5odE7oT49ERNb1KxDVk
8mzN8IV201tPf7UkZtba+MT0YEvHp58jX2X6t4KRTdLGCxdh1te0yfKdQJK2svcFwKwgybdTau0C
Rhwb5iSADPzozh7wvRK5u6TpdgaqpaNHfhjQ4gJ2MGLk06kaKRG1QeQYHQlLxWT1JCc/cYOHZZPE
M/JXXR+UhW71DtHnXdixIC2kfJ1qNpMhW39axG69wW+pF/qrPfNgowrhLuATgPGIfSc73NnMxeE4
rOVylAKrSIPNlsom5jLtp6KJ09LnO0r9bCWULP1WGl1/mHtd8wBVJQvrh6GYR1t0Wy2u2cIpkFGM
M1/kLsEpU7IyXPYqDPapPJl59dmqvT+BTZ8Tl/m8MJr5WtLiOjx6XwKi3kiV1CJsqSo27GvKrOvQ
8cBLYLo0BoNFAK+RKzhQ/RXI9CPxxpvUJGyqvz7tz6nBmnGI1L8eSh0jbwU2U1Xyj6ngQ2q6nwqj
m/Jjg/OY6I+qAX0MOk3Ec5SIgKMcvtz6kL7lrvJiYc4LcK81TXUhy/SZExspc9q76b9iFchagKSE
1Wrfgwepy+75ouuYxQJaRDCcG007m3ztcH3O0pHX1lavEXvCPoEuUj10MX3VIroS+Pisnk48Mouy
7i9mlwRITzvoXqDuHwfOMSOHLsrNmn3PwXTHewtl37FepRv7QfebQgurXOW9Vd2rWWd3i3sgToG1
bWcHyyNiaW+tCZ2+7G+TbVzgSh5tIzmOLP9aOLCtoCtU3deo/EU8HYNm2pZ9fofKY1OGm1Nwrioh
Yo02POIkegYua1MhCNnraMYFuPacq5xT6GvSKOtqaNYGtReeszVgTGeYaLLEPXV4eWMl3A606VI5
DGQ8oHoCIrUsWYuSMuBgB7FxVTuqQOmlF7x46NQCFt4tKvVPSzce+iYJ7cn4LgLATwXKlGBhUGqd
n4QMws6LADfSpF9xP+4mXDqJCZYzttdG2W3mu2EE9MWdXm1UVottLr+RNWpHNaquRqG9u+m0nJJX
u1f2Cdt1F7LVGGLGNxarVL0ZzmcCJAwMOL0BMSkn9qFgOkFQ+HbuXTAxOY/KM0k2I4BT+E3waGXF
UEVM1AUAQ3Z+ksa8j1sImA9uywdcfgT2uAe2iw9SW0ed8KcWF6GpoR5+mtNlwD9KKRH27AjGaevJ
mxXENzihZ7AqPhWXKmakfgrwsGKA7mLqICMiGbnYuApjFIPE0D+TzMMaQudfkhGgAeppMGkloNkx
PBc5IhM8FBvSYuPz1tb9AjJoxENfufo14S/Dtq+B5V6zDvc+6C09VTCws0B+2k54CxlxYU/ugdZ9
JPTcdVW8y9kwCGH6ulIdR2gC+ox+VYpdZnA9c8ZpF8TOsax/Oqy8bWUR18j2reeRRSBKrtondzCO
1jO62mF11vkLJNuNtgTo7cbNjUhKVPpnjau5BPc3ZNbbNGrvsap8hEN2DdtpDULOeZZjerbadJsJ
HJC0clk2Ah3B8lwL94XVvHORNCOYRbsYuxeX/h4imPOil2tuQ/yv/AMgFQBldM2QEsKwVFwnZze5
nwEHUhFuze5OA3Cpn8iefJU0DNbHVvpas49jgGl8HI+mfJkKDm0fhGmczlNRwJECmiC4h/V7knxH
gNQs/uryWY2PsY/hcBmP0b7kiuCZVz3fNVhdub7m67K9g4qaqPUzvwXxx+pFM/7GKl7EzTVJPpvh
gfQ6PLXiMuX/WIEMDPfmvXN8tDfufFX/dLxtru2EtlPcvdLtSlA9tbd0gpM6fkjym6xXneJfi9zg
dm+G/i4aMIcMeOREOuUHTBPH2Q+BK2yvPymVB3L+ckcqd8zfrP7uKsxn/3RAT6X+45p3jY8tDvQ5
WrbBtl5j18hvUwLM6qUR/5iyzfiFtm7SZQxXpAsd9RcLAuvSvs3W0yxZ4BxMySLKjLGyeuMP38dH
SHS8zfAk7U3l4BR32yF/eepozCuuaU20ltBNw22p9AJiTn9kJdZTs4Mhf6ZQbmlACU9bnlz+wo3N
2AsFr3ta0CKV4qIrRxgb7fQl2kPT/3PkPmTwazkiEP4UVtjykAX7YTyDzqgxcrGJTE8dUVgyqfrf
IPhWTQ89ewc1PWEljI9Odyq7s+aFRGPjheH+xq67z0gzMf8GIHgC02KzOrNcl3QYsp6nvQdbeg0T
dYjukF7mHy8f71LfRSF+UtCRKV6sKod+f2S+Uwmumt+Wy777XWt2fGXSO4jmUAGedkCTvIXFT+d+
TpCJe/muouV1BZVjT1M5NoLdwBVLdPLL3QKWZjecHOnn3kahh57ObLGLjHvonhnoMyLclgPs4dsp
PzSufeAszPYrhTCsXYP6bE5rYptVRLMJJ/hLWSF5d7+W+2eIlyq/0+kUla8I9lrwk+mPjima9SLP
gIvy6gT3TGGppH/m1ink2twE4PzGr9I8Dd0FbTizYLYsYZA2FqHMVx6aKSG98aKJU6tDuSfUO7Pv
7nLE4r4Ppo/IOubuAeNV0aGq0ptzsZFt3XduL6H2mRBpbnjiBgT2IsOgc/FAX6FzIfNcTPE5spvP
h3TtEiroQBKxNlloQ7o089/5vj2fE3zxQDYRKcarV55Gznqo7nEPHv8rb79iSDHzy+2scPwFbx4u
YpqDcMvE6z4/ZcMmsn+G4d3TfxP9z3Yego/XgOSuu/TXEM+u6NyMuSJ/9RJwV7WyG0xe1bseHBVo
M/YqxodN4l2ZHdFEGaOra4Ju8bvg0nc70Zyz6eC0t047u/bZbl7z7Oq07wmGLM8yFg7RE817adMr
wHfFugTpln/IOBg1khnFXxCCHXCfLtSRGPqwhpQOwwnwzymyf+tsT0e7ioVUvabKddRfgDxzRWBb
PZCMe+VHrxI4gX+g8SPRq7dafzHDU0PMWss2hLbGFl/QyZYYj96i8M8zHggoNsFBQY9R8aWjNpkE
Kk00N5UdJaoS3Nzftr0OIfGD8i1HKOUl4HqP0TtXyUc7nQy4Ndp7Vn/MDxgZU3XOvmnAU7U/FEVJ
wGK0X1LE7rBYiOwRGntTP9X1ZurPbNoGQub6IyY04AZ3r9zn6dUbMfasGvFOFQh4cIxxB41Fp6kf
HIZ2bacFFxYfAXqtIGUwnPsZXECIshOYv4epAocCrScLSnuVKqFNjbP1RqP9M3RxKWNkuI4Tsbox
eEZcCEI9xnNJtdHcu8w1ldLp1rnniv1aFNGXktbfY5auBcOONra/DpPmyuufKem/RaWjYbgsF1t6
fycK5FjSq9fBZjweRPvW5xLffahCHAnBjLuOu6JEhB7tnNIrz6ZLu0qcdU5JZ93lJ02vQFFpgNq1
EBMsQG1+IrWSskCokhXkexO37oxeU+RvWleYiOB1O0ZkrUuzxZAeEKNgy/IH5YNtWJTNqAN640kg
2XjzB8PXHCQfYZbIuCYZjMRMuMollrLi4cu3dlfuGPSDQ4aCjF99q4j6ahtilUhj9f/Ck7oNXIBN
zeoz2kw5BlyniyIUDpsP2gQfjzQrZPFJbJpe3WfUqCDt2lfVrVhHVUBnppG7VTVsO8sdz3BcTRVi
v5UgGHcj7vxMwb+Od5xvhrUKRKRvqGheDWXcbTrBgajHXKCqyfvNtU7fpFDNSp0lbqLs3FGLwbG0
KxHnUCBUm8ikGY08w/ehNw65GlHQmLXo1YpyNBmiWJbmTIPc0unL5MXAJsPhHka/Wn0JIm/rFi49
JS1Nli6ibl/XM9kn/CeIeHfj+Fkq5FmamY1rFcXAtFEe3BSvZBlyhMw/byj9O5dyboxLvC9kTdO4
9+MglqsFADmr5DIMAJfve7yTCdAlpeWrleyvlw5XtqGDvOwMI+8H6BU0miiLUSMEw9b+ENfm6HeN
+de4bkHl04+ZZzOlo1KWolej3UT1+SaTFa7vBomdxjbAtXGjb1A6C/XN1MB2TvgQhKUfIq2817Kp
7hofcNbK4GJJd0nrP67OY7ltpd2iT4QqoBuhMRUzKYkKVLAnKFnHQs6NRnj6f8GTW3UnPA7Hkk0C
6C/svXbz7cG2Icqnv7Al6c+m5oh3aTpNncM2sED3omTdJBpXROsXtwpVUN99LhiCEuk5B7IReWo6
cpugL93Mfd0eiDXazVVAqNeY7VlGKgQn69RvPdfJiGYOH1T2vvedn0YwYRiCFj8iYwG+s+rxBc8Y
lYWxXj0rvIJhqTAskrtWhdWjKtuWhExziJoPvSCqDBTI0bR0q9NAHtdslPWQwhSIbDGes5TSJ8EB
DNn/vpd4xYogQ0iecNQWw8Xp5od81T7YJkJv2nQH16KDDxtS3ktG3nhf2M1ApCcKqk3ELuozeDgT
puwp5Y51me7ULZoJ2QG54wtTHyT+/Vyq7DoMyy/VF9V+UenBtly51QAK8cXL4hRWoX9IBoKpShWT
7oKW826u+V/8fqImWiSoZWBw7kzNLsry6ZgSHblrIhtfdBB/TiU+KGBGAaqazH42/YKUfnmZmNod
ioZlsjdYv9w8ulJ4RZepHoGwaNwjZWqxxtAOEz4wZ2NwnQMABEsNWkuEQUBdFZwDMrGoQeInOGwI
8/v6wlVtb6w0h86fr95q330mXwZvQF48mNJnl5FhI0jMi1Nl28JlxeT5mdinHSb0HCm5cDGtNJGL
YdYm1qWmfdLRXTONejs68DDQ4267kHHX6C7DRk4+YmNRf3VyLO6qmlAJ1+pwz6Dyh5wfb0hsQWxk
yOKoGIUpInKRmzLgtdk5l4V1zFraJM+EUFzYGuUZinp/6MCqtdFeMK5DKs3H4BYV6wQ2ykPjsyNL
zLTpCeMgBjHddcbDRRFepwGJfK9mMPlIqwBpm5OZK3S02fKZJmR0WWDS90xWXrPSf+NKO1Cy/TB5
Bri6uIxHzfgOfF9iQaivAK8+vaxnfawGKgHnvwjCjFfjyyCD54S26jmP+IyzbO65gZJTIayRKVH8
0woMXP3MVnJCggB6ati4dL72oJ+LEgtxVo7Q48LnsITpZkVYsJhb8HBHoFiQKb0b2uA908l9JK0L
czcr4Ckd1s2nGd0bSKGXARNdn0fbUTgCcH5Lrihvrj+Az+vt8LuA7Xtwh+xcSxZfFrMJ1ELxtS85
RRzxlApznll9ArZ4y3hmb3xMQLEvd7VmI6Dm+F6MCcOkGW0LIfK8ZR32RlZphc5vUPxJI/GXbyXt
L1Iqvkrne2SMlM0+0fWQHUgZ7naim37W+3Q0c8tPWijM6qH3U3lKJUSBgRCXhiy6jQq8pyDmVA8K
Q3h0AR/eB27bQYLE8cE6gsfJnXQRB/eZtA/dUr2v0HkIy2i9bXva5RbRHLER2zBd11PozZaEybi3
sClFovHqQZsOJ49y1xP/pXCfEfhASV/ZeVnpfhZLVzxppJiT+zguxTnM5++kHgRxLcz3TLRuU4uQ
3IUy9vZQU3n0YhbK54AkojPVO5UclyLPqohD+k0Sdda4ayYVd/y+C1v8dfSKTfu3NMxp46Tx92N/
YYOLirtXbOSRPvpt9DyLoDwiZA84Icm2LHdzH2gehqy9TdHC76ue/NZmC0lyaZjClMr8/pqi6oXN
9aBdD/C8rW+Rho2UQPtCbjvch6xgtMQKsnI4QT9HI9vH/tNgPWHRzqzzAQHTVdNxBcFCn8v9JTlk
RsrCsDtGhs6dJDq5rUrwpgty1zn7oSHj7LxEC9vPSPJuWkK+poGd3DvjTuNrFwGupECTKda4eNNY
SkKS7PHLtU/uxPsotJZ33hS9W4uzMZKH6ZAQBDj4iKzrGs+fN3NOzXioA+7jSLq/lL0815Yr6I31
/Szqz5b8j2wyaEYS3LjWswqHeA9snreMre7MHlwNwXfshPsa/OypyewCPejNRMXZ01iZxqRU3Dyc
Cah2+XSiDm4Yeher9ClLMW/FGf5UiDes/RXGAaLp0E9xd1XWa1kBL3D77r+2XyE7pnsqZ3/cOpSN
meUjM4JqVpP1lZfeoVDdyPAG+uyEYb8IPtNAgDrCDoNc9hYuGW5dxgwRc9ZtH2a3tFTkbKXNZ49u
fNv/Q4t0uImdrV2X3zM2rnjMQKcnbGFG5fwdrPBmh/lB1NScIqA4cP1DxnMXoEvy1Q/Zi2tzWYYh
+u7B22oxZJinXiNrVJs2eAsz4KDkvPydgzY+zRqMHOvxlc8c4YvKGY16bEF4k6zs6ufhmoIHaH4K
CAdgD5J5Hh4MUxDMGoqQHBZ5X5n+y+jhscjemO3+TWJzTC1zIv3t6KGqUfar02KYmfTI8thr8R0P
f73sJ8wlg6+BlVKNRztfpwYhqaBDUHyWvv+GhIIrg88ikzgdi7rmVs3wi+fAZ0VJfpYBtmXw8IBl
sM+DxbI2tyVs73mPKQFAM6sik8znmPK3H2jIW8GnIVX3MHmoVbJYv3nEwRNBwOgGY91RU+RBlBkd
fCesA9hBnsyaQlxAU5kbKIWBJZkmh9/B+seqkSZgyWntR3dbz76HiwZLrEJhti2L/OpFTC6z0pb8
prY2pSceFteg2bEJ+XNzVEYNB3mW0eSz7iX1hlxdd/4LdgqLRCxTwm3oOJGRRG7bkeISOweqffBK
UpI8H7IblRC22h4nh02OonCx1Kv53XXbl6I5cOzv7G78GxRwteNHvQBiMT46TG2Go6i8i7eQFN7m
evvv/6jXL7PU2VOUze/BWNM16ZbDW+KdL5EcTBG4fRDjbG3sz3EJv2LBOdsyFb9jTruEFUdFizF3
HvsT8hcuWM88FICLHdJrVIPOIYuwUVuWeO0rbDRyrqi/ngYL7V3cD/3GsZu3pKG0SxtBYmnR3Noe
TJCDO6cZCB/0rYx0HoEDysqhZwTEfpYlprJaZzefthUdzp9ypt1OfkIvGPedBHiY0E32ZDutBixY
NZV/9oN2ghJVqT054KfeGqaz2yRY1w2q7s5nlhkiw0jHewjdWAya8WYvXAqL9sHBLiPSdBcIiY97
r54N0F172dN8LjQV43fEeD5OUC21PAoSC7kfzOEK59cQv0S+UUxQs32vygwte85mOjWIYAFqBP6b
zu33cMJxU5HR1AfldVyDbaJi+Oh5RvHPRvMyCD5Id/5ANE2Fw14UAMDTaNvfbrwq2Hv/PreTtyxh
NjjFLcLpGjM/pB92vKO1l3Sfd7NBjBPFr25ufVgRDvE0dhHEOWyJWzf49mKqKUQYSJE0YM0pgn3C
kGLTF3F2UBgwLe1dYuiPDCBQV3YqDO/mfHXkiOpo9wvstOZGyvLGlstX3dOMklnDTMc/q2o4qGkE
WpgPznaAEo1CHaWpQnmDvrGCBJBb2OKgf9+cmhhOdhGas+jTWRFpxIshUBYkJ0TBs21lfJR5iD0+
TvYZJGDUXkG4M/V8afqhOpdNy0OYZ8XU34OohK8gUvzYc1Je8KEQANudXC7iOWMC0eXgWUmnGjBR
eMnRLMV/k6Qijn3sB3N1Tovxb0Vs5SZsBWnS+TVvildHdHKby3e0Vr902tz0W3mlKllpNbD35wRZ
U0DiFMPK/RggrZYhAYJ0eC+IsX7yKYnx93dvumVwW7hb0QfAprN8ZUBzCjBThm/3p/KqO9EF+znz
3hr0W0tm/Rd0yKe9oT5UAqXFYnPiN0QOlClP6Gb85dRMWwl/BxvRWeOx1z4xJQOCLHumsnBJXlcW
mRcl1bSBT8uo22K9JsN2F4tHv4IGOzruvdtPenPOuuRGuw7+NE6TSyzdfdBkAm4wNoJYshVJ9xgF
IWaRHsYko26fjOvgpBk9tYO/NvP2kA4jy/dwYFquIEtYLUGWg4oRu5gtBNZP26+HfbQGJXY4DJeC
mkMOb4NM7jnk7RipgglYNrqdqxHSgiYq5lWo5jGaGSpFrANc4cnuj6lB5hZCru/KSBydIoFjpUl8
isAMr+I4vKQYe/Sp9xG4WlBMNF3LWKc4dTz9slj9tUHWZ0lCD6jcGG6V/2XKMPNt780Q/x21/ack
a8nRPpYA+CdZsdwc5dyAx9IyVAmWIgfNl9c9tgbUmZ9ijC9wVPUTbEHLW4iOFcvzUFBVE1HKMioJ
j5LrhFLZOlkEZdsTLOGceq5q0z9DnHzQzfFvSDUdBueotutT66KOsRwCkpOcs29caS71PnZIOZlj
vteIoo0FBBc9Iz9LTa+Fbh8za3lahXh9PPF3oBnIhjw5pda1bcjMqyrvnMXDrQu531s1lPckZW9q
JdliBwGCmWmy76oG2W2Rp1QaIZBIr0LU0DoT/0wypto8OHIyfoRk3WnLfV7WeFclklcchlgHONZb
2fk8Eio8bIJUhEDonsqeG4uylmSyAsHHqyiTFE1/8pSuWgOsRvnsjJtg/U4h3rbMkOYXKev0l7Qy
mEilNrsxfGk1zwjduoQ42B9BzBHkyS9SiXA9txc3zi7lNPzhEYNjLceUwezgiBvyiKDuO4rMfR0H
8SbozROfRTJYHyFB4B7GYZakkBixTwK6KdfBISV8nE10SXGBMqO/xo3Yz2usRtm8zaZ61j0Gk9SW
WFedzyixab0UfxmdN/u2nW4BYUbMtXm6zFwsTd3/xvDZbsnA/EZ5ees07N65wuKQCqLNFkGVkykm
28UY7CzTxFv9t6nrJ2mpkxdYiHdqYl+g9T0rtDarO6Df2JGLeo5MjLEI6DbH7sNNxXLWAptwNYJk
AOsKFcJOGUOPzzoojl7TYixsqciHcvXETliyCXXwUFxvLRn9CV0GROEUv1jyOKfihpLih+ALtZtH
ePVBT06giw47IdvkzmNwYsW0uFE4QWdq3gY8+7dl+g5UzM7OZjScr8EhE5tZo5PPzE0xNjXlwoCZ
Ubd2JvKbiRMDepIzlTHxE2cV2IsygM5hI99qGzFvqiH8lcyaSiyFeVvYah/vJEnBiAcpJRpiVOQM
DHUEhcVEmNSNDLqAm30b6bt3Qjt/RpN1yMlWoyCj99b33p04fmaq9UBo8KVMXc5rnjEMmbcajNIk
OZa8of3pjNgwff7deyUBETzhHTbeRQera+0hUWuj9PiiCWHY7Z7HirA+DDjpna/MaW6QCfU96xHH
5xlMhbrOEDcAHiBNKrCTEYqfjW1FkAdJgiK4DW8B3UxRZNfEcsdzV6zsG7NZvPmPlVWfHnMi5Xon
pZALLnhfDWp0hqbOu0iHP7kdvPtpsoEfOKF54gZULVCfFE01+Q5mfYsF4Az40V82sbl4i6d75EZb
ZqpfBTKHHsGTxuIo3JzY2TaklKZyWYa42kaKx7Dd+K+jtVw9QgRooEFS++tZJw8UcgamSeruKzQ5
vUccQkfsACj8c6Sz34LGHymrQ8DUyHYq9IXaKcLCTInEtYzykpSz9O8k8reg939UxD1I195XGPqr
+m0YFFZzqm9hAM8MGi5EW4RkaawvpJnAr6jWnSjeP7b7kEYdHwOHJw5OU5S7sJE3/LB4EtCFVQvM
A7xbmSDIKR3lOeOT3k8+OMkEi6LKVlYhyYpzivlNe/A0V40MaW4/04LTDPFDuMBmtyNkbU1o13ty
TdfBsxI7Yf9M5fDuR+VLRbK8MOIZFHH2KEdiT6wAvms9g0TNu+VFJhHznnidvsOfTc7LzBEFWDbc
tmX04U7lR5QhJJ0jRoAraK+McyiZSffZEuhUBMA/cDvz+LXCHl8FFWaWIflYpuwL4LuMht/LUnTo
/NnHkAy7UshA1UjCnq+Gm5KMkY9s/dxCFZHpAhlRnsu+0m+S/YxXQwU3ukbE2pD80zJH2rldPm/D
hv1J5VLzNB5M926ou/Uv+Gee/Y+eUA9cXzGbH5wWxFx3hzwAqS2XhQ1x/strGQoGKngydYPGworF
NnGOZoDcWYZ1/Nj2qr+jChfHWqLXyjPc9BWyZPSTCK/JJUuPhoAxPkquz0i28tRXjChnFNawN9lP
+rMCdOlioUf+CgeJROKZUtWq7uwcRlUxzRJp69kg+GVoiXY5w6rI4JS3ttsaBSq8NiK8ixrdsTHL
OdHTfVuzXQ5NCMFOsBOWJX9culAqSCOZbJgeLRG5aONtZ49BckqKAXrU/F+D4LOq5z9izeYaLdB+
i//KvfKfmX0bJW8htgVr0pLwwGPWzLda4L4cJhRqYQFzrnIDJiANE8hjq/gKbl0lOzRCS/d3VPbZ
A7jqxCxPnACodwa0xqrUfA4gKQUi1/uo1J+RXxa7wmWBUFkEyC9coF1S/4JR8FnXBkzVwJyAd6Wx
EgrYIV69dE+KiAImbFijyg6USydwPy/sGzYlob6xp46hkQApFcDCwXuRfeHv3YDlqAX0veAM3TgF
/jr7ceyks28UETw+Fabfde+I+Ami0Tcrx8nQLkdGyL+KwAcXht8smBp4cA4rUaf6L4rGs/Qqi6KS
jbhZhseeFmHMaR21NZHrF4CAKmCqQMrADJJuCZlrN5k1YKDUYt0sG5K5n93B/2hjZmCOBdgumn0y
gJ323JnpNPiggOG7Vtvpp4zTYIOoP6KgczBtsWK03qxm0Q89mdhYRadDL60jg7kna9b9pmOGiO2e
fEAiyzauBbRbYjrnTnR2IhhfglBC6YrQAwezs5fpos+yRDpZs9raq1W0UQ24RRaXuYWXdez0FEnm
IIcDhF8rAFMWPbwmTFC9IWm0C2vyLf3WZsI9WduO9fHF0Yx2alQJbXvuZxIzi8ms7S13Z4nuI81G
6gevJKx6hIQREjVVtjVTCKhZ0mGJMgWPhS0xybtkgMeJfSsrbtOGIrIIlMEimz93deQ++3q682Ly
R/0cpTSzUMJyAhS/BHeRSEo3w36vgpfkB/6uKfNqK7so340FnoURkIslhXnycJzP6dM4e+LoCVIW
PYaMzJJ8++gQU0ytG6La1J71nDnNUUFBG7Gqn5O5end0aU6FX9/7EeAZaXkk9TiSqIrJ3hGgQdjI
zForbq0vJnk/fQm1UPnNHysJwUi10ZsCOsNEgDc778jC1VwK6TTDLBUBpPb0v8EF75LY/rcJbMKv
0XU2I0YaJAZzEAGsH9J552XLcaQRJqxJjJsKA0Ia2iio4Y3K1ehTgLlF9I3lg0f1FkmzRUBe4YpP
OvLfTbZMYDrRpy8tW55yJFr2q584J8SniwiOuC1mbDSIalo+cw9oXeJ9Tdn9NHNMymS8wvFlPRBf
h96F4RraOMhMDNjKsNdcPr25DYiFat8JYPY3qPJeard4Hi2yZOzE+d37zTO5VUwpeMM4spnHsqON
mDhAHgIWHObrkjta356l+ZN680vSI13XbvUyT+6rNy+G8RcsmtF33gavOFHAs7c2OCpblMV82yx6
oDOHsI9uhIAUXF3LczuEr535sMi09P3lnmQSccfoDqYFgLNBMd3VwWKOJcvWxCPCs/OxnzQQI4Uz
n5k0xWzpyQ1mukg3ShbP4JMkEjMVWw11kwBCsUxIhpuDWeDpiTvNtk1GhhOTyG2ycodpPtQA0jLk
2+Q+84EAhOkwSBTjqeemXEAyOuWvhOVRVPyNw+5UDdljy6O4/8lDzu9gYNZh2E111lmYQTN4K+BK
dfU2Z1l+oGrrKZNQbNTWzs695zQtf0dl/MEWEO6HYbcbonWK9jENvVEL+zKmZMjDYr6F/xARoVeH
T6EleH5iqZNi56PT7KhTp+p+qd+mBi+kDXO6q9/60XdRKcNRDYkmkURHR4rYEtbkWta/C7w7NTWQ
p0f0itNDBnO/RK7koDyKmcPkAForwX8VOOKsvfPKry59KgbDgA4zKwaYgZqdnNZtiuWHTD3mtt+O
lkci6xNucGRAywAROk2cjVgfTK1idokCiK+/1POWYcudDYp/nQVKyOc9Td1Ia9rRWcepu8HEKncp
o+IyDEENsBBu0mNFrC1MXkbl/kBbydiKHRS7b5ioKAndEVIkdaH7h4SYjWEVaNNAY3batrWzcdG6
lPnGa9kSNUvyrT3GwFV4mJZluJsLRnnkNJgNNc3TmGH7ykkspwKENZkQIotYobBaj/wmDwCZtXru
D10Ycmj7x9b6bDDJ9ibA4pHuG0LJCsB2+UCD3uSPayJ7iFB2smmeVHEe8MnxbLunYdF8xvFDjPzA
VF92cPOYjhZrZqoqCSZKOefQSds4Rpy/cWXDO1bth9KDpHypw70va+yi8Dwj49BfR6hkwjjfrbmq
a7ifj+vXBtwyW4h04QFnDDCBBpR09oWZcc1U98yecVa398r7jQCt9JRPKizayJhHW0YQiezxw4c5
0dS4eddHNj4HoA/IJOf+02n0LxHxWMy94Cq0/KyzEGq+Q2cE3KQRwt4kktFq0aTsuq3ibXDl3req
ra70q7bpYeQMFtCNVuX8wROgJrERtuTjhtsmq703QRia6Prkl1tjEvUHkAgsc62XvkS2MxVmuV88
lMLG9wdUS64+l2SIgnuBx0PaNy1kyDFspPUVZ4O5SQNoph/pcaYPDht7mN/8JYuf/72gDJ8vhkou
Cqy3opiSRzsYsdEg7b/GCpylKad7tiTtZXGgMQVVVN3XI7uuWZn8ie1xeNcHsX1QVucROwCFYwlw
L6vs3W268cXSSm6NnINTbAxJnpP3mHqNQo3UNAQ88CkwjCnOTYP2hxvljPtn/h0GQvHRyvEcxEP9
tv46YRWjRIzrR6tfOMn/i+bFvmfbb04BMZ8yU/Wn2ycvVi/d51qXWNz4v//98pL7PkknrdqlZmD7
pZuWxjNLjqWHoLxnfPC2olL6qiQfUg7BOba5Q6S/5J++W5O31AaPbmfNe/bd9UeyVC/SCdQT2672
bYTn+e+Xmdgw529w/VR90G6kSNSvf3P9bIqq41hj0J0CCvR+QiCPKTyEr7rWY3Pl7eir4VkZS+wb
1E2vdQ1fvJeB5srfJVPi/iemhmGt0uolDRGZVBMTNt2n8TXQANXHQXZ3djh293pB7tMRFveWjrm3
UTgxXgON4sDvnd9j72aPjNsIKXBn/69gRqef7NCzn1Xehdes7548ASKN7/zRpcCu7Ujpe41fqytG
GrW4mz/TZvluvKR9YvpnXtpyvoacuG7AenqJDz1cEMhds7xfLAVrzBleCvKvtsryPpsWwW9ZYY1b
mi4/KIleR6JeoBGy+gt0mbsUBMVxRlT+apGVGMAjS5ymPvVCT1w7cI/qXDeHzI9f1wXHMXCT8GFO
hl+B1P2lxdoKj2k6A2lLvJjf0cJ6HHiS5wwXH+a80MRbTue5LwSqqBSHUGn9LpaRn/mcGbDBUM/E
xbUL4ct1A1EsA/CEa14CKu+pf0lWAPj976UMkAgteakO9L4Pvs0lb0divPiZWfbxokDjcwU9Ta74
joG1fU1I/oAEuo8yI7iQKSpLuiCSjykeq4m7lXlUb3Z+1BRcJ8K9r5sGGYhv75VNUGHRtb+miMwA
MUFFX2CAzpxVSQ2Yt0snwgBsAb9kXPaAMOAZO+Mf3zm4FdXh3ZIG+4UV9852fX0YDR/nFITg07JD
Mo+YoVL95aYDt7/K50viw0CGj5JtFqhu9p3fdP1JwnkL1mV7wghrievH0EGnTqkNDMeCEtCxK987
7prYLShVmRkdmzBBJDSYNEDJhs51tB0EMovodtTlL3qs4ofJB4utCkrgspvPnBr+OcgBsCWBnn+h
8sMv16SQv3sRghhbvmwtulvVYELqNcBfXxWMHG2xGZlV388z53g96vYi4UaqMlooC21aFWEhEKvB
VnCendpJ0HDNziWAs4Y36hryY6MEAjs/h7dEcpOuA3UGIlF9MByjCsj1rwEMPQJd5tFAPa0ueZkH
2E/9ENS7hL0lK2FbbzLbgVyOzLeZSudVSISDMdfDty2qa+FlW2tGLu161viQQVthDYtYu5+tiXFW
i4iGJmfPl83OrbuXje/f095jwrVEsGv5OE6Fm560GvtPIWFv2JgsPJ4QMIS84kGtgBp/tbbDLqgC
+unYaOoTL22PDFWQmUg7O/hzpo7t5LKtNXbXPM4J+CQHyBm4j47N7r8X3BQQoZYK5d1v9jUI+9lN
X7FAcaQWM4QxXSDZWl96zUbdWlCWo3xRZzkDtCbE76EukHSmg7mwM6OPbLKOYEdjP7h2+jw0o3vM
giF/gPWp75K2q/f/fupaef5wt7gQoSQ3yd0CcHLVaTKw0EwHq0AQW2j1NyyE7ZPysP05qsA/xtX6
FLjOE1Hd+JcC3V30+mK3BSQoWxzTtvTOSjnRCQlK9h+kAKxcXTG/CDQHh7GX/2nb+867sr2Eoa8x
koQ2KTtVTk3SnxIq2S0wIn0j5H08iEZrlnxQut3ajx98lAp3vW8511BIeFMFYShDmM2P5STAXKh9
P3nqbxUhGs3FbO26EApqrCOSqxa57MU7aqaUIfi3oI0crd6/+KKsH8eBfjacJLX2iIsL4IZ3r2Fj
ph3NzuCgk8univlU2BNC7Ntv4bhKA30o0jWN9rnz02GXJjXmHQs5YmUhBrSA8w1deKm92H1vyHMy
FVdgFc3QYTJ8GkvEdCsRwKuGEWds3SFrinv7eYhWzQhht7a1r/2SCZOXOWjjSIdKnPyicUJd8jbc
D1U0ro+1u8oOfDbWbn6JLZNfbFPwdUvaHoHc533yiNlZSqc+cjn90bBgHifBdNXvSxD7OQefcmvC
58PhlNdqeA0bp3mKfEUjmFDH5/GZJiC5+AWLpvoQN7392NCWvZZNxR8lvArV4nynxkBctIimi7JI
ktMQvf69sEIgVYVprWIcfx8zi22AZJyhcQK4JuXL+RSTjp714Fw8NzOvK/RoSOSAwktGR51dBh6y
Dw2zEvaDpnpVLWkmVTo+8cC9LJgnHxy3FbjtmOSQy1WEvn9ZIguc1PrCvwedSlLNW+KlJYdQRivH
Q0ZsU8nyrW5teV+uLzrN3mZ8SYfBTqIBvjS/9u93s7EE2JVFz3R51epwvTFwA9oPDeDx38u/X//3
Iy2W3/NA9f3/fv3fT6W9hhCJgYDtsItY/LZtRtIjpX2Zz+qxh0CLuzU71sLZTWY0sIZ5AtQVDQ3J
uwILikBBEXH7KNU8LX6MpX+JksepspCjL7lT7FSxJij0dvLowB18/Pcj3oDw4vQ9+B8eHhkl2KWT
oX1mL+wxT09R9XXso/bGtaDYJebRshmZef169/yDO60vrJWXvYrxSKSmGh4K5rFtTNnTDR0E1SoL
r0s+hNfKQzGdhQHPSNHeXFxsx9h8dL4znq0uH8/MzW2QT4X3y9iKKnAII5geWfAQFNGn7/A+j42t
wU0kz6jGKIXXT/Dfj/T6038/6gSjHLY1oAr5dzarHbIe4pMtmgVUNS9FnuMbXvDrpegvYi9v+Tra
vv57ARmKx7Z3L7Ntn2QcNUeMox6Q/1ifIQ02hSfvu/Ula7vuYAtWW55X/YSZO516r8lA5ogfN2v0
5f9eGlyuR5U5pDh3ytgr4xSpHfQBgk94rNHGsEYe+vA7tHtyLDhQsIn+TGks3gMGZBwC634xJK02
xOyaNPg3kl4NSHJCPEJOa72lC7bLNAF0XI7d66qwGWhkJysaLma2vYd/L6xX0p27tFBVlrj8A6/Y
JyxhYIstIBxWBOlyLm1RlcyYyWamHcgk6sXXPwU9V9djCPJVVO0DVBNnVDDqnuXtWZX0v6Krr01n
HjPMBNzTPE3zCd/TPM4MabwrKmN4bBbqCrdIotcZFedGaKYDsqAety2vWG8fdcvDilUQKYiQO75a
5qsvsQ+KqHR7kEQDRxqwDasmJGTB1frIvIRQL9uDeGrJz8XM6tIVRYgCnk4NhyX4s8gndS2Im4/M
lg33DXVOB8GwRIKwZ21/1gq+/YQl3KLJ2joVtN8AhNeWiCBaRamck/1ohzV5vW5u38YchYdh0BTN
v1vUMBt8HemjDyLjknb2C3/wIzNqPokZkn7EIgdFyq4ISshPPWOpDlLrLoKZuav6e3ajhHYnDD0a
mJVl6gNSDGwcF4nzwqRk6zTBf1nY0tOYUD5NOblNUd4XhG7EHmF8kmlLIsPnrCbqoZw62ipbPjD7
JANovSgg+1RsQGNMpIaPLHLEt5sxUBrZ4WZmio5yasVDVajXLH1N/0aLa+3CSk97ME3pu81fY1ct
Nunc5KXtGp2FPDk8dEzRufb+s0O1puatprcqucW5+DRexXa7ELdaQZ9KiEY9T2tssC/qsx4wF5XC
vgYpXZtbkSNCVZccspyWoVww4M6s1AQSlp3pW4AeiozILHS7BxUiyO5TZUPOGmiGS3OzBS56uyMv
EYBkhQWMcUji+s5jVBbisRWI8pYo2mfrI0kwtAtRhCNqxRiEhwj2kqh+F4lMcIqFamv8YXpAi1JT
k6InXZIj7gB7NyZWc5pAAFmpXAMT9PxZWPbeslrnNY7MSoeqaVRwJD8iLHwGiVkea2eADDPE6W00
AUqMNj2OkWLcbQq9H50gfZPOL9s34rXq6uwNDPClhTp812hSrhF0zrdkdpGix+PPIqH2o1oTZzZx
SGxC8P188lR5QzQcwiGZt7KAbRaGNbOLNJG3hW4aYBNroWa0xa1MUIlWLaNqr2a/bv2MzYObiP6q
CwvvXLE+TKjODmlqZy9qrBlcJnaBTQRKDAr36Zykw3RAhpUxDQjjdxHBfgDyHO/7Mbj+j7Ez224b
ybL2q+TK60Y1hggE0KurLsRZJMVBgy3fYHnEPM94+v8DnX9VWa5ldw1coqV0UgQYceKcvb89MN64
Qrt49Qyt+2zq86GW87qc2wWTZ75z65Z2KHXgqtESue7Q4ICNJybVLbQc135Huks3fCVAtPu+t962
0ELDTtf3eG8Tx85PdRbXJCR42ur2NB2T4pS+M0ACrnyi8aj8DLqW2plsiQyUg/TfZ6QNOZOHF7S1
N7VI613hYOPGe0VAARUIBwwYhqbvRA/6/IAmZFwbFUc9LIxAdwV0jorp4zVKNXnN1cVB5kbve8CR
IUomJWZpbt2UhEIIkYhQUEMiKKvzi15NL0mv9U+sW1/1AQxIJwN/m+mW/6i0u4mwaT75IvvqFs/K
wtfVi8a6jweNwm8uOoeZQ+neTRr8LojS2tnLfVSSA+5JFRjv0txjops1Z1XCjsozXdtqOcqUytLR
A6doOI2mMDadN16isVUHx3kf+EiXzZHsH1XHZJzaAxEqHIjpC5LjY42fyqj/iA5RPU5dunZhva4N
Jbx1UgfxO5b0PVmG8tNQESaiJGCKkWkJOpYS4RfSwHe5rVJc1AQU+302Xn2t3iEdz5YhR8hNRc7g
U1Ch5PL7vl7jaGZ1nmqsVv3A+Sy8++jowB8FDOYHWrzMWkNFCGcQ4kgyOn3b2BJjXUj0K1RQdAjY
8xzIp1rdYy8G2bBQrT6+B1MUjlZ1yKKgBjGH4LKMIjQsIUxboLgmABPT/azXjdg51VCvVOKUK80H
RzID649uiv8nDT+QNbZxBTAEbECc0WGLhyI6Ipwll3owh6XMX3Ike3BDiHAo6xqCkGP1K6V17ta3
OXVMI36twY4rPufQlgRf0IwT77/UfZl+RgBa0CYKafW7+VnnHti5zmwrrOyrXiBXQJ9ZbwMtMI9D
CnXf9gNxQjNiLqUUCFWa6JmjrwYsTpRHLefTblaSwKM6Dw69G33OUgb6QwEOl84vGKGaA6lykkfe
4PxBibpc/fnHf//jf//78/A//tf8zCERF0L9j//l+Wfe+yr0g+bN03885Sn/u/0z//yZH/+JfxzD
z1Ve59+aX/7U5mv+8DH9Wr/9ofnV/PNv5t/+16tbfmw+/vBkldH8GC/t12q8fq3bpLm9Cn6P+Sf/
r9/84+vtb3kai69///MzCQXN/Lf5YZ79+de3dl/+/qcpzNsb9f19mv/+v745/wJ///Oajx/b9Kv2
nIU//VNfP9bN3/80/sYiDeTfNbHa2SZz0j//6L/O39Gcv9mWTjFt2Mq0bMt0jD//yHKCUf7+p63/
zRGOUrohDO5hafMq6rydvyXcv2FiUbZLH5MCCK/un///1//hMv7rsv6RtekZH2BT83LUn38U36/2
/OuhTJemLZR0DF6bgyBJ5/ufP15pp80//V86hBKb1FTyZtr8G5TejpFNcxFWvDKZJclGHUxgsGDs
bw8DLbNtUcn0ITObnjC8oKc7nMuZG/zJ8qZ282/v5l8v999fnintn16f7TgWb5tShmlZFm/Ev7++
OKaflHmI3oICVzPCjmyRWkziaUHiiUf7hE8Dcsj89PaQm9gZykx7X/bI48Ow0s6VQa+lLOCjFiUQ
VbPKrGdToFdwm6IgWGwqlpEeTx9QjV4o8Tep1hES5erpEyfBAmS8m+2aueEuh89+X+u7HJnlfWRz
RghSi+lzg/eNnhBm2VL2G+ro8BMx2zQbsjoHgyg+ccKH3UsGQ0ff0/RZbFITkAxDyWDnCzp+Ndv4
i+kSTTqvvAkmMHujRkhXQ2sPjBOLeESuF+/zqcdoGjO/k3TmT2UINdkhMSWO7PBTVCA0yUpl7dkZ
i4XrIwETfviYOslSM0S3D+2MEzDQ55fUHULCzXq1LEhgWFslih/2U1pf8xrOaFuiDbPIZvj+u1WM
g5XsXeyQSfvBKsVwtu33IKL9e9FW46ZoZ7NXB4536Ny1W4bap9nSIsuq/UqB9k0XTfvsGCCVpr7Z
BcpiGuUYZ18h//FjYt+C0kqfUt2Pn8aVS596EYxI36SlsaNyVt1NdpWy5fjXvMx6LoJ/Ddxm3BoB
cCS7sZ8Sp2NIKxAkZxBxDmZeZOu8zxwinLB2uX6waekanZtUG0Bv2YxZyvyUWrMupQiNJ0urknvG
rxqFCk9j209PxE+4J7OzzWc4jt7JrrTvz1pdA8uhQwMd/ftoLGbUXU4opz+02obYKWVQriOZDvax
mZFmGi8pgKbnqAbJLERWLvN+z5B6eognvz7dHrKJqBhIwseh9pnu4JWz7osmL7Zpq4aj3RKKNyY9
lejUENdRxPOpM0FzZKgnMfT1JRcjXLOIYYBkIppPg0M6Y1KfxpqSIw81udP84mtjOMy+mwQinopT
jD+Azr8YRbrj+OtgPIyJXPKSZT26Cvm3IOxJxKfi/rbZjjqYby7PdK/11lYjDCgtybfliz5TfIFw
QuvAvXZGm3LJaB/tCe94ah2EBpW6oxHUl/YlE9H4eeQLLeqnVw2An+jYCpE4cIASLCWhkB0UGOQd
fjjkMU3IeZeLQ3Up6MHbcckwtVEXO42SYyGzIyqJ5mwSrADaOQ8MRm5Ej/rmVQ5Tvb9dO1T9X+zw
edJT76DPFzPjDyI3Zjtu6wenKNTeyuwj1YJ+aOcHNwOdRQ6GWFpGSrwyhKlNmIFnzFEMwzitko9R
V/BJrsonfYj2kePDf9B0/XloOJIiA48+0gE++0kafPrNYvjzWqjcecuwDGlZikHlj2uhF6OyGhUe
98ZA4DtGfX7wA4QIGnHsCJRjxbDUM0357HdExlpwTZ3iXREylDIuwA7dUylc5wR7lAF5SnxgFJFx
NGpT8nlUxB00zDadxCthRcY7jzPcqsz7ge5LevebX2RetH/YdJSBN0fohuVaOk74N79IUE2uF5ok
PHLOeBVDUBDl0zl734aRpcuU5KrYh1GZbbqOCKYyRkbru3QAtQJXN40nteuHvdmG8gWlfoUFMFcn
ryA4AMoQB84+OVi+m+1pJ0X7X7906F9vX7t0MNcINm6HyhgD6o8XYQptBug6tPypcgEY40IdLG3c
WqEBaxa47aYkculQzS1Zi1k19oiS/FbYqEdOue6DH3BECuwuevbpTt0J5BeroPbOsTX6xyq1SOVq
GgOOKiHOfZNEu6hxnW3V5Q6jEuCrfZjhz5q/MiJwlOTFgCVwN5wCzeeAamKZxr6xVtG40OZWRYZ9
qjL18JGoLYRgZHyQDr9QlVFdbg+6Zrt7PBsuTaU0POLdctHajJ9T9P3vaVcsdD16zYLQeDWK2lla
RaERKWVH74fwI31yhUA96k8d7UW4H5n70uattsCvMjsmMp0TEN4np5ral77ASZaGaXnQFUSTyEnP
mO3TXS3wvQgDt5NJK9eW75K+npa6MzpH1Eg2Zx6TTcXOccNJRFwI4YK+QbmaewHRfZ7adj4mmLvK
afBWeAE9F9E3CLEZXB6JooVE4G0nZDIzRTCFeRlvqsIUOy1kONWkBCS5YwuMyALIbIedu+hUasOE
aMd7yYDiTlekdmRawvQs6Mgo25d4lD6RS9EuIqXhw8NMu8JmaK0yJDNn9L8Wh42eDazwoVSLblr6
juNv8yiqT5joiLA3Bj5+jIXOQZuqe5U5au1XWfGg1wZfZXOGGLzm1CWdSfdqOisF20Ry0rW4esGu
z5Es1K6WmqJFL+gvISQXmJYs44kejwO+xKdP6pTGU5EAYja1Ga1BV1fzFDpIicsZDXeznCJn+etP
hqBa/fFDLSnSLPTuwmB1ct5+qNvS1gqrHlidinoTeABmmaM5h6nqql0bkgA49aI6iALoaAUUUtdN
bYmToOOkCmQPLg049U6P30NveLUl4Dywra92GIt3ESPLCNH3M5i/4WTX4o6Lhs7dBI4ohw9m1pAp
49YZBzAUXl3MCKmw7bVWwxeJ7fZTa/DpccYm3VE1XUzTnw6+ZWYQVOxXlo2T7Jxgm5EGcv/rt8T6
aa2gdrfQQ5hSOa7DW/PjWjHodkmvzUeImxAvbyIZgeq8HunUHAhCsjboiBCXGGRgQKFfJn1i7fWR
KUVbTvZ6hF1w0FFDri0dciQTeDAdjgGxMrF2THTci9bHMAZln+GI7zdlQLAd+3J5SBIdIROZ0sOA
/C6M8cbgd7bpkRABF9M9OJgZFYZsvL3vgndS/hzPZ8REtRWoFNEOOYdfvxOcS97eHbZuGYKV0xTC
tg3nzVvRda7s7QhlFHu7ZjUAGqbuqUxZ+qlYuzVye/mAiubViQmfbNKaG96xWrRM43nA3I/ghqo9
65S7vT11zHLch5Y2LF2f5olDwbu7qRiGyj+aPlvL0BgaenVkQ2hzchBSPPWKYo1C9cUepTgwfUb2
NRXu0vMExx5c7hzosSlj/6+CdZks/nXu8fXgY0rnW5nKW6tStICEU3H1Yw3hgGysZ0ERm1aEbdNJ
ozs2fm0NG6QOQ+1yU1lQKyd7XABvCJiIM63RG088ONrmVqY1lfbFar1xe1uRiXnz10Pv0uPqvK9l
gZdvZTBx32k2VPLbQ6YNABOpY0lCbpmqZz1Rw0Gek90FlD94TFNffKNHBPGoBtZZ2EwL2xVNkuR1
EEMJ0x6p/xQM9Ljoju3ajnTVrgszGDXMnjPLTa8paqLSwYU0IYWae4WFg4qwocG5HDiwXKOoJY9T
Yz7hG0G470o1509RrtdMikiP8WFHuqaa85EC8ZKMVIWJGjAEJKg1RUruQDExugqVdY5qv3saVd09
tRpNqpEAL71rt34dJdvEJs9QNXq3qTyyim+zJDMM9I0LSen7aMkAjhsXunHSc2CZDVFThtWXB9eG
Jq0I3Buab7kW6Sscaggu08BgXbq9RpVWXGKnK86500d3Yyv11zEI0qXfYy3QUwM+YA7eTrj+kRrJ
O3xfbm1KfFhWt4eoKD4Ds22RjLnIdIe0Y7QGuEgvnebeyDwCn9gUz13rvQeq8KKjjH7R/eCUFpH/
KmPtoZPdQWuKU1U2+VMouQRkbCAWrevPmpT9+9AvL7qf2I9tVn8wAkWqT0CQdXO7uW7Pu9o5sRY3
d+bt93PkoMEL4iY0CnFNi2aWqdPRVGO9vA3swn9O7dgLicOZKuOudjVF5DNdRzcmi3xs+5Vm1/k7
OSC4RB47HmVHBzgZSK8tqtCEPOHoWy1xi1cNmUIz22nRmlbvpL+1QIN+jSZ1b8J9cMdCP2mawm7M
3PKuJQBouO1ZLffxDgK7iRpHw5I3APoD5yIekLL0KzuZa3BoTNxOOfFYug+jRDRNDDoROomeF7tS
mqc0FvEaMLB+/n5lCMCp7izB3DfyMRokBVpXjETuQjOwmmhmWZwDU9O3Uxi+0Ly/ajmHLd/R+5es
Lsn+pJiy7w2O2PvKy9QljPk4ZaM3Lm9P7dIh/C1uS7gzJLubBtopXEbafRPHxgF8h7uyMwPNeziy
3Mp4INEcd5OtPRuvXgc6h0jVOadx8euV9edt16Z+NiS1KN0gmCFv6lEfyg3/DwhR6OZwXVZP1PvO
w+TqallRakXS0ne2kbsnL0ScanI4XxkWJk/FsWtFXARnr1LkV+FVd8JM1RdJ2XlnVOlDPqTlseZv
Vrasr56FpHLwyuJ17guHtd5eYHFtb6essERG1xC4AuzK/pDIMNihD8V2rZKe1F5Eucm9Pdec0RDO
gdoMowEtqmPtjuo4eiSw/OZN+emkxJtiULsj9bOVUrb4ceOt47LxzIqqscY4tDAaVe+n+SGcXHE/
eudxXsMGL+h2hpsjDjWzeFG7gbkzbEk+ZD3cl1EjHisg922ShBdhd8RX69bz7fu8h9ueHGmqLmdj
xx3NeHZjJeszdg7/GKbwpMDQa3a3ISQGh1+tKvRuy7hhElp7VnCudN07FlOOkRgBdeRH6efQs88y
0tMXgFABMmTrAQJZsbcHI92bBch3xp7x7tfvk/UfdmVFbUJLmSLFlG+7a4aOQA0Da74g+kP/NAYm
wUEtwD36DuE10TvQJj61uws+Jh1xMgxhSy+iT4iEJ4HPJckSb0ua761Z6BbaTJd6aTm7EgVAVVb1
iQnQt8GJ7G3CQrPqI1LB2Ij9tciAXSdaaz+IktqsFXxUfScNSHO+6620fkbMbeFXQQaRBivg9mj3
grZ7TOLBYftinqAX1e9OpXRifyxgbV05tGF1wV1Dc/XNTdNlEuOiop8jO9ta581ALmozsokmBheY
B0vI5dSSp9U5xRfd8WhyWM64TwxXXSonIXjCAXiCxFA6vr1ywd3dYT22lqktZxcm6MS+8Ha9ndaH
TsNk+OuLaciferm27rrGXIHTHDaVerMUGIkpuAbzia/S8U8NJGvdHsq+/uurf/2ZhK6w6ApLCpTx
nG4aOWCebuVDlYnqUhu+WFfdmJKXxtwwwKG9usmgEJmAYovIJzYG+WhZX2y7rK63J51DuKAAwbC9
PbVHu7rH9IyvojeYwFk+NQB9jb0fVsPWqxPj5KAAXFZm4RD6ZxuHIhgelFP7B6KoiBMRHkYa6bx2
zhRub0UCvldvg+UrWQZ0Bq9DzJJ8Ty4LudCqfUm0nkHKcKfXAQZYItKeaytW71tlTyh+w/FiaYjT
+8bVVxiUw3VauBxHBqbJvmndd6PxfprQLM5RqttOI/2gGU4gsEfsw5DiNFd8vFU+vpdpl3B3K4qs
EsiMYWlQxHunvoo+/URExbi3yW9IqxBF36zdvD0gJikg/pjDpRx0/ZD2pKvmrM+r2mrTJ8P0H/pB
EQAWkgzTxrnk2lRQy3QUYWy0aD6iZsTuriX2siFjXMMD+r1H5oCUBlhfLvVJj/VNGrDlMxCle0q3
8BlFSLjz9XaOOKX71Q1TuKvQnQCemjubiFs3yD2h35JHoAldu+TcDQsvLOv3pT1+sGgKb802mWfk
QTjep0ZUHW8PPeGmhFWCJq/LHPfPGBChjTyDkJyW0nxKxGcrJ7IZhnbULcisbdfMHBYK7yaS8y6w
uYvSHZXnsEslVrelUMVwSLF9cYjT99T96hii1kSzC3UPpUq8dZOaD7+yED2gjrrD61VfkQSsPPTB
pzRHcv/rD5Qlf1oQ7HnMIqVQClLg2wVh4q5sid1JF/Uk5b4oGAIL/M/4yoNHieTsUbqXanBWQlN5
vML+me3NuMwfKNnj+2mo69NtZRfzckJ7k1kd1rRlV6K3Y+qYPbCr76fWeMYo5Vy70n6JZ/1LkesO
sNA6PyS6vkF6n1xzHU5cE67GRFAyoei9SwwDnF0+hXujk+NvmlzmvFD80J+zbWVYbAoMpiS0gnl7
/behEOoKVFJ9BoYoajBJ1JnB4/cVzv/q9ln2RJZEf8qndq/n5PrgAeEj4HE2nUX4UEcy0orzD50T
Decy081r60v8SWDF3NAsNre9PwhddWxt89tvLtrPWz+XCo+3KQ2TSuRtPdSJPrRHE4gaR2E/vg8D
b7q3hP4OBmu91e0IxAUUjcvtK9/FYxqlpgeWdlx5qpcvJBLHD5iQ6Y93/TfH6F9RxngzMhpJU9GY
2HSpopImkY+zMETUtf1kWxWEhLFr1hoh7GiHCFCf2uhLWUvgmxYJnmZgszW6bXU27LQ6Fnm27q2o
BS3jWfFvztri523ANbh63LbCkfznzdVDj4CIpUZv3g/Tx1E0GI7ivlyhPWto92FC1EnIDlE6xTho
LllG764J+mwrgEuS1lCT0qmrcBt3erOe4arHsS6fbh8BdFqSj3GPtduX+v3tKzMT4yYgF9Lb3SYG
w9iNGA+SK0TA8GJV8YvWK7j+dWC/c/yUFkN1Dmq3eBlhjWHt5s7S0Ifq06xx6JCpb0Nizc16Sk/Z
8H5kOIkB1az3NyeBPn9lNnG//vVdY/6897uG4yK1d5Tp2tJ4+575hYLm1MWc/RHY5RBIIoxaAYMp
EqDzFotyZsEcaqV1NIeIPFzXTTYuLE0y8SL3MIYkcsyNui5QMMhzCqGgj9sNxikyMSuCPf75gOci
2muj9/Lr38D+qdekdN2aG02CJr7rvr3qkUMPIxV9spBJRyVShc57WGrhZTDkq2MYH6yeTPvesjLo
Xl1+jQpym/KhOVddlGOxJA88h9a4tUS2spssPTi1TkqEAn7tkZpxZS5mL+0R5r/nokNBpQ5JZB6Y
kBCGRN/wPmlOahxaRbJJIsZ9JN3ocSi9j5JQjMGgaR0MVn1Q4O9qx0qXKERQ1pl2fR1d/amGTmaH
hPu5tXq1HV0uvLauTmAFGb2K4jqYLIVhCvzu+ypUc7jxY10+NlbmETVVFvgY51sJBtjnmzzm9qAS
4pYGTESr2jC17e0eHsnwfQ2H7D2Atn4DjDDYMwM3FmPi0JWLh9/eWmJubf2wmirDoCyzTMGCJH8a
2zAO6H0OAGRqpk5Lv1nEh9uhwX6pvD55B79z3w7lVmvSYJMO7kctCcUDQVP2svdqeAWeW116FT3S
U0FgGzmXREuSMz0CfHW1xBPghva6QzJxLTKBJzyR7ODknZ7JShjIyRE2+pqovowKO0dsZUjkt1aZ
YpiDuUUShGssu6YLdxxkMFrN5YjVNv1skVnPx5GxTg9gLonomfSTWZX20aQNfxzMzkcU1UAjj6b6
qBDijDkrvMTnu/eMkOl52y09WiKR5Q8H/JXwvSIit/osGI5ZmR56fM8PaWbHl9b38JNo8qmZH2ZE
AaEpaAqqTyCH60ttJyPApyAnjZWzURrxym4nOBmIGu+PmSyTMeQooQdXa+qTDRy6EdLvHghh9zjM
DzIJdIQDnHSmXk1bVPVszvNDBm5tCUMNLaAHJGY+tIypRcqs5pHcZwXdiTHopvrS+bZ2UHkWLhiw
0xyAJkHWUnxknTVXRZ/lT2k/q/tbZt8Qv1ZRTzzB1JQHzetw9dAG+v4AtAMV1wiIGsLuErxPdS6K
vt4oEaK/9jA0jdNYnADQQpv0Cpd032krSpGcwsh/adysPdBkkT1FSRZH78c4R6sOzxaYJb4YnHPL
0g+yV30Yky0hlP5aum32WlbiGjrTCZ1WuNSECz2scr7epjD5CFK56miMGlW5ndqRCpjcMZt5BYho
93GaPy+OZ9ovbUKOml6MmCHWt0l6k4027pKefzlzsu2tORCUQm6BH1+SuA32pA4uh66MVwULyZZc
ZflO65oXnZn23VCqcnVbQjifjkvHi/n8upqfrG76WF9ENtJaIFKule+MMLvX50+oi/kwK+2HW/X3
Vwl410fdqfcdcZWu3T00BUHsYTiQYtckh6aGqRzZhBEkDhzjyKloyrXlNhtssAc4Tj8gc+b2ciZr
58ch0T+V3+wIPP4Ud3V+ytOAGXqZoTelq7y93SBtRiJckt8BYMzW5LQGj6S69hdLMrJz+wtQsSJe
NSL/NGQe9bE1Rk9ay5mks7UPXWkFj62Vl0fczFfJu7Gqa0fhKXbCbCn1rqLh55f3RW5+uz1zlEET
Th8kg4IEEwStt/3k1pw1A1/cU6BojzNuK3Td8T2S5N8dKn/qELCtOJbOtsjMRWf5+rEUDIcgZgEp
0oVMPbA2kyOeESATMNF/7iq05qibqmeHdG/VDx96PQjXSWj4y0J11juPbFTNC5Z5IX1goJzfx6i0
tlJxgDHRGv56B5Q/DaAUuRW2weyBKblUb/dwzybbK2MSuTAC6qyeDeo2NPAno7i/PRWOm2/6lgF6
TfTYAcTHF1mLZq13xYgrhocGfTARH+rZki6dvSLEWBuXQCklxTxsnDmrj7zVvK6ic9+FDu1MEo9U
ph1JKFebaYq/3Z45muHi7xkb6n7Etyw07gOQbePS+8aODwXMa1SOOjAEGfXiZOd5S6UKwzPuiQ2v
BowFsdF3i2p+G7kVtGWSZCRMz097WzyH0taPOvljO2iT36V+Pyj9ftBczbXOj/sV76PDfkX3TBfm
2wrarGkLmBrxC9+PG8kkfPqwxZLtk0D33Ey3xBkA+2b3uhv6obhGyuNohKh0o2X1E1JlbVFlTn9U
brmtU6Htbj30SO7FrTSZ4OBaphLXqGeS/1cJ6DOezHKStcDLWNtf3xnmf/iNJBYs3WBmz3/f/kaZ
lgcpqsxk8b0L0TfavsoS4hQCJFXIXxZxhtN6wSmOzNSJrNepHz9wqRdJegnCBPw2UCNUWBO5cYMu
X/H4IS7AdiZVG6xuR+lA4uhI2GduxRdtFOFN7+pJvP76V5FzE+rHizP36jjiKIZorhBvmlSZa9J0
M2D+oiLr71qN+LkO7imubxzJQcikOZYmshC+QkVbLKuyBRtsM6rWmsl9JWhzTW/POmthUt2V8FGx
maF5vR3qWsnSlOvGHt/pbu44H2Bk+8eOUpfpK+fa+dBqloTgGiaYRmGMJo2MqbiT2hjAvSqi+86q
Xi3k6EtzqmgoNa79MGGoBsKv+TtOz48dVJT3QcqkWpf1TiGKfYER1hbh+EFURryR9vn7RSp0ElL+
5Uq6fZXM/iQt8H+zyJk/rxzc5lJybOLeMNTbNihjWpp3OpmuxkQTcnmbn+ieLveempuhtvhUKt09
BLNKLau0d5Yc1bbWvJF8pGqw7iXIFEbX+1y3HSYkg3UULeqFcezy8607mJUzo7zwzdOvb4eb5OfH
20G5rnNTSLI269abc0uhodezClyGcWaSZNDqOT7RjVVmjFJmlV1bF6uC4NTZRmXOOiG6ODP4eW5W
ZnXTbWtXvnqqtnZeFmCDcWs/2+mJtmZxosmX/k76Y719q23OGhYHLJ1jihLsxz/uJxkz4CHtB1oL
SXvSur58ZXhBTOQUeg/KfCkMf7ivjFptUX5yI/rybBadWHtgV0BQmOpZ+d7LGNXOzjaB05KdJB70
yrT3wrvvRb3+/mFM/Pg6P0vAOAddVrxOmONuLt84xjoiZEsoHdjnFaOB8DfDB+NnTe1t3TSQ7+Iv
t4X+5jNaNZamRzXLTd4p8eyayJeYrJiX21emz7wwDaeHpqz0d6HX63CRQtg+cVE/wAmk0RLF4b5G
S/FQzg+j1SCBaZS5uEYYnl7QC6RXxKfbsYofohK1lOE47ozSGM+lnjCSMwsoCYm9mMUkmVHJfdvo
MwEozuYEhWx9+7OpMeBaWQ7+B+Ip7sKgIfwDAD4vAfccwRJQhOZpGWFO5dB7Xxu7fAiKwsEcoQMv
GKYrGIJ7TQTNu9HFS5q7TnZftF334IdJ98BYgYlISk01P7v9eacs4gjwWC2KBGSvbsTO/W3dUV3P
3LCsjF1IMwt1SFi+66pq0UduvWqLEpvpLHwopCjXWpSjZvUlDL0E5Ixngqb4voWE/tViQH3nSw9X
AdKTmRvVH+rBPg1kfhN0AsfAVlrxmsxGHjeNzkzM5GNNcMOyGbJwczsa4iSa965YM+Sq8wFoQB2Z
lz7e7P7e0dETfF8kpI1W69YT91MX7aFNXbEezVrf6l1kL6J5C1FZ8r6lvuJXimjcpTAZ7kI/606S
ZOuYcfdVD/PgmkTjb5QnzLre7BN8zixzbuGh6Ra2cuZ2wb+18BBZkckekiU65IW9ZG8EAiapQWUD
iT/u0k/cuqQI3lRhWputYGrdT3GWnfNJd+YZC8SMygxwe0iSoiLl+9Gd3ncB8iE9umu90npHExYZ
gn4tgIhvMsNRV4AolAAERc0d0rQc6JDW2VzriGrj4pv/rikOkjLcVHnnAdoX3n4Sst+KxgALWCSL
1ui9Q2UU+pM7x9aLEd/GYJorUfY9/SG5J2iQ7gMy4ltRMaQuNagwmi2Gu/RsRERMWUwEwruCW8yE
oXNMW5NGUxKXr1KgfXOKHIhXl39ERpAx6+fHSovYZWjIn5KhDx/Qw1cPsiYHrW5PUPj6a4xEfEVL
DE9bmU+npuWgBZPK0abHVETxri+D7ImurbPJEtj2EwfGgQrzUbbIvyzozluC5J9UG5anwGUggqk8
vXgCwyOWK8h04NTKNZt1CMNbxeswkNH7YvJ3UV45HxNDN9fQr0nTXg5G7n3tco3pRpV9IBXo2RPP
t74Thzwa7yTa39a/sFUBEzLhLnC0UrrPN33altfK5UI7CWKXEXTJb+pG522VNd9yNnInmh3qPygj
/Xx02lyhm+nd5KmV+WvpecOuJoTqhJc2w9NlhbyD/tpFI/QtG4Z7HR7O3i3xc5kk4S7waNSnvPOz
e0R9zhoHU/0kU5+kTHc3GUbxLq9ce8En0bho88AiCRz7UHJOXHZKfbQHwt5MUmE3oHAYscb4noNa
qicvyCW0rBLbLU30bS6MdFsa1d4bGO58l3cUPR2zzCV+k1UQsDY+Jpq1jwZBnIPTypfB4KRbmca3
pGS8kpAR8jIxXtuhbyQxZpYWwRI+TiY6Q7Ik+j0xywQsVy7EpMSYPqb6DI7r4+dKhogiHQJVuFpj
tYNgah1Z+dWOWUBBtJHjXSIt9i5txcRNBzQAMAaUFQaD5zziBnGroTze1ike6nsmszwYObl1adc9
JZEWnIczoC25r+YEoiQgS3ecn0aeGH8zPf5pTMAF52iOLZuy2rZ+OnC5Ve/7UugxlMKqOZZmWG/8
Wo9W8dCIS9vWXxpyylYWuJNbTwfmu7azCNQB7J3n3kanJYmOs013vsUrtGPzA5bQeOOLqQJSk32E
cq7OVMP49Dwv+421RP1UibhKN00Ui8IRBmqIN5WIVlHXejT6F81NDtQVziK2TMLJoKDc39pLSVfF
V/iLHPmCVVE35PhGGWwUxzSQrOa7KrTD+9tJR/t/hJ3Hct1IsG2/CBHwZnq8pzfSBCFKJDxQBV/4
+rsA9nt9Q4Pbg0YckGyGSB5UVWbuvbZHDk1g3EzXt3dd1VdPedMieNGwPIRjACIxdppTbdG2gchn
UTBzC2Lzn4V1CC5hnhnnRBufRaUFt3hC3lQFRoK3cpYtdVCmCGPwjAtZXASuTFhTQG1afvRE2giq
fl1k+JTpRPAMPlQT3Eot19OjJlr3Puu1jd8VYh8j9FiB3G0ebvgrdFhVmApUbf8AqYM4GDWT2JPR
Zx/HNnVmR5t5EI72gzbHeOs68SOWjsPzNrx7oq+ujHD/uXiluiat5f5H2YYm/O8JHL8u154b84FD
KQo37q9dzKBJo3U2Qrog+knASLGWsUofmvni24E6DvpIHIxZpA8WISMPtUoykjuNu+Urlg+JfkRg
gLQHTkxON9hKy3U5prD65xYp3RXrGAze7+VOGeFF0RLGaRsKqnkSq6X91E3HqFXWvVW/D/MDyiqq
Paig8k/OnVPfianktEBTf+nx/9Xtpw+SrGsOwztb9+vnhDmYV5JCamr7RIPG4nWKAUkWg0FOOI+l
2TgdrBEird9q3isKuj/p4NVfQDzaJNRITg66tTd6zq7JM/cV1DSNYqYTfE1zMN3S2juV727y7r4e
ULMIMgroQliAxwPrvmgkY2mm6cdSwvvV+1ayNjDNWprKERJk20wZ7RlduMJ+MK+5EzlGOHw2nJ8k
JWPvP6SJtUkyjzqIbtaZT6IyDAF18FciFjVPjjibrLcsk8+lmX4lXXIfoYH4XRI0WTLD/e7SR4po
TQKeHi29svZQrrYaBtTdoigL3XrtxWVHMByQN38ARAfNBjhZ4AZ722kkkSy9+hBpB03Odd45GTqb
stfXHTzMZ7MmSc+mnNwWmWMfkdxmWzbCbAM6DJqIG/xwSAwD3NneaQNJgXVbX7Af0wf29wVvRfgQ
xFpOajKeYt371Ps5WMxeYyFLHiGVkaccQDgdmdoeYpLKjq1wsqPUHBxoZHkFXYLt252Ct8GbFQw9
jda+d9ACtmlxl8Zsgvo4n94bh2lANYpTDwn0St43ZHzN615M0QCqJZll3brxAzPW8Tg0BSx/VtkX
YANEVxXwLbv51udMbs5wI9NI0ZmN8GVbF5bGcrH0DsA7WBV9PtM1zPJoHkGfXG7V/LHQTCsqD9Oa
4x03+FnqO4S5YNH7fNyEGgLZXgx0AJIHPaEIJrSmvkVBW998lTTfr0o9qGm2ZT34AD7rzZealAWS
Ejn4SN29ZqFtv6dVP2563cpukbKMgxao5Ny3TrVr9MJ+SDQXzKeJ/biGH0zKpnBeJyO49zUGRyU1
L0lfXXgFJZdUWfPqpd0lsDrx4Xp9BMYRMHnfpe6FNiWQKHi+H3h5VoZHZykiaWMTwCY5o6pAsEsP
4rUUbLBj/SfUiy2pTNFzpMXZY2NzchiG+lxEiEWUCJIbRrtHSo+9W+f+LgytYGVU3rRFnnlp+9p7
riV+c5fAnEcDxilpNFV6GGvEQ8ttGNDcNQAZrCgu5KEDdCCi6bHzM+NpuaR1/orNS1yXuwD72s7Q
XGeTSPnUhSR16VExrhPdkFuQGsMtjTUGKfNFSbqqkzA7orJt7xAnzbRnIiKf+1GeEmQhpZgd2YMl
usv3y86ka+Jx9veo346V1I6p5Z8V682LXjv6Ufa1yYMw0G+uRpz1Qj/bc5e5LSb9TDoC4ZNA4riG
aYB+fPLwYEzhrhKNdovpGe8qWTCGyRL/ulww8YypJI3Az38FhbGRXSq/mHbf66WMfoB2wyGCODlM
xoOGXHxTiMG4TQisbt00Tjd3VQx6ShgFfIx+PlnbElpubYIDZBLpEX+A8rgV6smeLZruQHUtOluc
K4LMSGej414TVIfWAqwaLRf1YpV1wwLToVdBRPMydZOzTW2931nC+5KT98uWDW+UOXSubDkITiNp
rTaPpBnzhGZa/KKorC1DuzdIvDM4mCPaS3+QShakGOYgvN91g9edxszP18SpbSttIgQ0oDNsgsS3
q552mCBOx6hAXUYShokuMAt5tOcsmi7we+UJXPljnR0ZMryynXmbprPIrnCHbTk6Hitdfehz/Ukk
3W89SA9p6zeHwIJbaFUi2TU+8WugKDqGDb8mWJuy9iBq2u7KNIjbC6Zjocpf1pQM1M8RzkESpOC4
IXgHA2JNe5ytvxxF1l7MVOqILRLr7xTae7LRLVCmcOmJr/dz+BiaxGA19tUnsxXKSpGVa8wmb0Fq
0k5t4juCXX/pOaogLYvOPQf6VT5wasZ8ywvtcazzFyvy8n2IZK7ke50Tpd2jPeftL6s/LYEcJ50y
bVVmVrOFaRDtWguWuy0DzH4McwOL2jG4WpDtNn5mJVtcj9mq0kjcAc+I0OsRFytbZBNSDyEr2pIH
ZqxFZYlbzhq/6gMAn65uv+gB5XugO9NuQEq6MZttZtDFjiqJqr7NUVeN59HufxUS25HrOW+ukiZK
YvshjdtPnsEPpz909t1goQom1x5dPURczL4rXauN1RCaa7YLnB8o8YgKzQndtbPtmGHMElrZbiw/
PMXtdCHPMb1WJXZOpbzXOWrGKZnm1WyIm4Z8qQ6S9wotHYEe5zRnMN5bjti1ZbM14vwsaoRfjYBL
bxOIsAbg6cxzz9YNn7xk8o/9xP6oPt1mPGc19BrHT/ZtXH8ZERMsZrqXMAMRDlyUDcT2SfNEHjsF
eJVjCI99a70ObUEggN098ItnazPITCLsAmvOcMZ8uwokAcSGScIF6EFv4/EX3UjsP8nYdmtYF5S/
A+3arE9/tk20lUEFniEIxVqLkSOH6VmVL4MJ5Q7mV3vuHDNdV/bEz+bCDzTqmfMYFOsoDH4G7Zfv
ufBacv2x9FMS51L3V9vBidKt2ISPerTm9nNycF3QQvgFE/xEfosAwqo+IdaKLZF8xKMlvB2wwbD8
+EayLmvy09B5cILQtc8xFc9VVP4qR30juuyrDixIt+E9FeCBJ6w85BFMG0SFR4Rz71bU2+vUNXcO
BwPWC5y+FaV+61qo2B/TSQYrW3R8eTsQStWjj6BxNvEsgkhWexRl+3SOWFNtTb4fI5ddy+yAUAls
GbWnof5qrJ4k7nffV3hBPFbM0lHDUwbxMC467QDGcMOf1N3ABSwROtNbKvyd1bd3fZh9ERgOrKZu
6Q6OydFVmIYbjg4wNPBsKAyqVW4eOAHxLusUgQ5myT9OomFX1tX34nxj69OJ9F6MQQ2M69qy7n0a
dPMYnf12646lvm09gCPIYYir906yiO5MSjdwnaLfgSjbF+gBdoUbhOupIcpdgbofqXKh9+gnW4qf
E9HMhWvC65As9+ZTFjDy7OzukE/iXejzSQ/dCGde/Ryh+WfRrCnHifnL3GDcAtp7MQE1B2xV0NqQ
BubDSQJMPvWCxrBqyXGg/9mFxS7GUIzWbY9WBJiyx9m6q24RWgB88kRHRJx3Pf0r1XbIJgWclXJd
TbZ7sLp8M45oWfJKvfkpMXEyGHZ2JaIDQJh6G2bvjY0CKJtYr8PmbJfGMFO6nW02EBcBCtA99Baa
8rq+NaKBZGIBhmIEX58HZZ5incktcESMpCihRggu6I6wz8lI9hs7dkH3CvkVehLoHCXSulT+n1EO
/dWQ7lGmMblZM5OoAEdplV9ZlF5KiurETcl3rkkDEP6mI74qsv3XoQH0A5J1WGexJFlyalugLvkT
QHh3Y+Dn3BJV8qtyLOYIySDXNojxuTWxKRrUj4LYUtYiXcJR5NBmNq+JgZjLoawcB0V6kMqifT4C
HE3j6qGTCB9Mfx9B4OUclnxOYEpWY030TFrAXYdHdxfE4qutUrC2DbkxHVa3FMB0YL6WHbCgNiQg
saw4U4BH2WVDyJpSWHI3auDKajiPwRCcOLuN+7SKPhKVX3GrPsShus98+54zxLPXzjbMwXlxWAO7
lpg8t4kIr8EL0A0Rc+nglzHlhOdZ70RTbw0tOvR++CYafsYh8V60CvexxcaDuy/gkeynleG4BFL7
LpzM+E8i261DAt7RxCrRygaAUhCeStd5iqOZdTh6NDIjk2WWZTApTvxJH93KesI0ol/iML0kGPQz
/K4VDlKjJl6bBU017QPyqX06fDWJOLl2p8jOWzuPhKJXq4I498HEFelKAqUryyHvIHnTLblXUYqb
XeyLPiZntkmv8IHPA2Zdo91zVDPddB7fFsNa5gpmQIymuzB+xtAmVuG4TXRym9s+IlfGIvSpGBqo
6YTjrBOJB0dPPjlfOluk03cmB2HSSgBM2l+EVPCr7Bp5z4DQ3Ci68zXRGoeIIB9zZrBn3Xhw7ZgZ
GOQs1uPe2sWUgnxayXxHo0wdWLD2corfJJqCtdZ4AZZFh1DTDCASXdEDbkKUp4W3Z7vmxMXOYzK4
3IiNdM3Xusl/eGNASBGAw3WqQ+FImx+Fz4HD6VqxAarOX8taR9aA+mMg4rWZLPJ+YjZqUlGs0DqI
MSBnIVXmfOD/4dnEHqFg33q+ojdQGMiwjBDRB3ZA0UTrEGmF6IoQuFID1JBY6xUZ1V99mz2Saqwm
c1r3qGy2rNEWSg3Ul0QLq92YuzdOoxZ9m+hC6bmRJRO5JCEl0Cd1cBgoPFyWtK50YCkQBeNaREpI
A33zmJgUQAjFl99L3LHOWmPfnDEAfE1V9JNHNt42Tg25qAZYB+5jZaezft3y9uiqvZ19CBNYo7XJ
ip+ViowpCJfJp+WcmwQKtuvXp6DjyBqFk7VnwMaoBYUZndr4NFjyzUH9TBAv/3NMFh/D8gBDpKKN
4rPn6NXvmAnvyqMMW3n9U8LEa4Uk9Wzq/Wfdd9DZItK0kM70YbqNpGuvbem8B2TgbTx9fAPBaa2g
6CZHQS5wXhf6k0MLqvcNPLukOaw1Qp8Ti5jRGLAbJ+fe2sLLWNsZNXo0COhxnmZsvBSRMf+LFTAi
6Lb6MMGMMyo6AH29A3rl7VLcPhF91d3gkW2lXHEsmzlEXKt+h3gWo4b3qEFqBXBkmIRuYYC2d1yq
Ws49EKy+Os1gajRpe9gxdP3851aU0R1LMIm57s8ZsGFhPd8qndaeBGT91Oq1jhWwd4nI5LaaL6Fk
CSuPROfGD4Xjms+j2+JtGdz/GAcbf/fLPAZBTKdxYbu+CSDor36ZitqaWle3VwLDiQgtbEwB4ReM
DVdD6/h7oBnIIK36ppFltBmYCM1yVsTqE6DRqddyNnj3gFjtPzTJxt/6WuRDSGZ4NxDajiL5bxlR
hjYgAD9KmyNLukOHfqKkD/PmeDXqM11Vp2gMsci5RXeymcR9yyjSJsSLA2ebVHtX/MfQ3/hb5M4/
ycfswxkfiT9sob/6v0ywXC/Gwkb7EC0Xgyb7RiYo4Y8hVmxvGp71ofmtG94py+v7kdnH1dITaz3l
RJn931N829T/Vu96NnYeO8AabRuuZ5t/jev6MIwjNUqWKI3RuF6Pt56/w9BVu7ZFZNvVU3+qo+gW
9XpzZvBrnyODlKIgj+0HP4f6ovOokO5ALG+ih9ukC5qrLBEpzNMXs3Cbo2kbP512QFWovHjrVE5z
9z2asbG+IXrIyogk4gSDDtnP1os3sRMvt7lmvPreUMzujmhHHx2r7TR7uELh74ife/vH84AExHHR
zVszekb2EuNKWaGYQyW+8uE9glrEx6vnMW9Ng3zrxkMGNH8tp9SBrZ7Ay2boxbYGnbu1i2AdMcX6
CLoeJg2esP2UB8WucrRymzrdLOst1FZIO95I8lkZ/c4QJpxHPjx5YLP6fCm6zELDg5PVkQ9EBz2Y
JNPH6zbk9/o9xY1M/8llUZ/d5XhwU7pqxNkL8KmLTzUxs+aMWso4Kz+PD3qTXL1hokuIXdeZrBbt
qwHx1+0ebdQrN6Uq45mNFaGRKs7wN/wNSndgy7qv75yQuWARMq8MB0dtNR24fMhBk4oHfM9klKhe
x9p5SrBktXlNvBHhGV1UvxgVnmWO6sElzVLjIPSaOBKrZaLoaFcfFO9dTY9w9z3GmHwrJidR84Cw
BxufSPpzHdvWvmcPLL32M69T+xiahn8Priw5Ib7mPcdSvs7Ay/YrEO7ayraG5jpF0J7aqLw0vigv
FtH036/iS6vFl8mCsbSawgLJJnrFS+iK6TpWKOYTK6Er3jlHHh9cpZFRPu6WKzKy6jHIoBENKZaE
tkyHgxePxV4E7U+Fn/DO7pW26WLHPi0AUcJjJTZi62iDynWn8YqS0jn0BOywogUOJUNi4h1AAKKF
ot75QekfLeXj6W3sfK+pgTTYxIm2qenjH9d986Vup4h2sCz2SMKzeSQ8pN0jpI7pkckuoTkS9kKC
NPD7oZtfabZ6UFKvDsuHDK1FR+UNr2OQvk+CZHIR9CCLKr26trWsrkGLkxRTCIKghG67I/USeXqI
jEDDOgWld8JZqJz2Xs6XofBP37CvMEzoCA/ZcB39on3Ic+c1kU9OpiIONpKuW0BmNM5LS90m5Y0b
t2AqlongjO/agIrFRWkwsytXZtBAbB0nMJfORs9aDOp+udMdzhbhLEKIgUnNjhaGDOFtecXO4R6r
UH/yGxc9Yhg8Z8wbNyMpHAc4lj/MxeFZPymyps+9V3hbXS+0i55J6zyUxGZg5A6vmtXYa9OrjA/M
Yyrb9DCAq8rK7gugI4+NRfyZPdrTnd90ZMvkeNPCK73s5ozBPBCrtu2hRxV5ya+wSIhPyPZyNoKZ
vgvTpVA0eCqqqY0tWyaoaRr1u8kgDCiYnPHeMXsdkBr7HTa+6C7sf3pEw54SB9k75SrnieUeq1K1
GlT3Z7F0kkiGNMbKnGtdkeOc271zY38FqpBTX7gecdmNrd/jWVTQbyNqa233LZpwZOhBaMnbR+VQ
RdT5Q2nZL9+fQ0f8M1rU5cU4bdwaKHDOQY5OSUKIKQkRy/9Xj3bxMKr7fCYMeNQwu8R1aJjNt0SP
xFf0cPmmJix2S9JFe83prdmNZzz3tZM/yfJTOQUL09xEb8c/dZgoUiWqZtc1jfY7LCmxVB/cCUSX
N1yZcheOEKzSeXZDNoW6WML+NPyOhiqPPBmdiK7oCgyqfqg8kKuazztXPf77UY0UlatgKZYfFKf2
yi1BLaSNcSwXI+UCKLZjsRdY5g5WNQZrBKI/Av7y79isVh7CyZ/M1GP4SU+ZQ2gOLMHxUVdjsk2M
lpxknRDEmtQuNrMeLW7TVluzJECgtIc1GH+EElM3+ti3+yHcuWHQfT934Qi9xBIjna35Cax6QBW0
8YLVty6n5cx5ovUPx91DxyPJkhjCquQ8hsrHHsj4dnyNRmxZjFcwPGO1Nxx+kaPqfpaYFddBGcxU
MC7e/38V2JbNKtODe4tK85rmQbRnkFcS/mBZ+CDaGgX6mGTkX4inMDSjw6il9wXPN7G8XDITX5xJ
4nJak4cesJM/i0ADMgcECz4fDX4oJG7K1Iru8xfG0PXY+/690twvsMj9JYyq4cK4sdsiiSNmdb5d
PtGE7bOP14V8Lrqhq548gIsPdIUgCe2K/rNexwVHHMIlUSxRfMR7DbF/rrBRTCLuXhq4xWthWM3d
9/6Ht0snNfPfH0pmBGj0JaBHF1HAdWTRUavlpdm9clzf5lNqXfTciV6TKvjjEwd9/BYPtbjnVj44
hKgTxsf8Qs8s4pFDp9qUPurayO1e2rpDX+OIfacpik70igPlLklc9NjW2kCuYl5GE7inAsOQLqoP
HJBoMHWdzk6a1uKu+qrtP/GArLBNeuOQ1jw8/RRQ7TET30JPuPZlMD2TT2PToUhFtrNlPl2xwJtb
vTWjbdNJCAF6TVE8H7ziLh03I/E72D6yQ9KF+ducLbXJlOOfC7vz0Typl9CUm06T5cnlKUcw+u9L
FdBvkbr3/o0ui2aK2VDYzilC0cBK3TTdwVlWs0YPYhplfrCNNKfeK2QXq0XTtLg0Gs1Sd7b4JdPC
eGUaMB0JViGT89zA4L13DPAjcI/Sbe7YlFFGZQ4s3bo9bco2WmGAYSqa3+Y2lhvvGpvGrzGfjxae
SoatatfjfNjmrupIFkYjSAAfJiJN1PETpASyh2MruLjLUZyDvHEusGa7IoCz3RBVIKLhlM9ckXgY
TdZEyWkSx+g3I+VfWkrr/Qj9N9VnPrpOn26azlK+3JJdTh2c2Zh7ptzQCHdr8r1L6OoOQZW3SXOn
PEVG9rk4qf8NxalMbzzrSf6a9aZxMTzUGkTA75bDXKOs7NHlrgnGO6XAr3luj/m66cKjaBhQLLdJ
7Y0PgTH1B4GY38jz4l0a+lcy4qj6fnvQFaH2c3LSW+qc8Zvh38AcPNGE98KznLNUJg7qRlI7p1rQ
bul97RomWop2sFI/oW6z4QYGx9vB3y2wjSpvYAsWcfZ9O9hDfUhMm7J4isSTqvqPYKz9NwMmVsE5
7rRcsvmVSvq3ro6tK0yr9D4Io08ZW+o9YgPlXdyZe0cI9e4l+MT1xGRczVcBQfmozGucVslVGtn2
22vdYx0iaU9SzIdsXAhN7GOA+3WnIyV9iVT7Ek80JhG9M6F2I3mXyuFY4QBhnlFkrwh51jZRFQ8t
3IbDRHDxXlRx8hyC0GIxcC81TsRbZAQxJpf4QeYEEtWq3iKWM67CbQ0iIhz9utwSS5Cvhlz+QsxY
3pVJV0I1FZyWLZqiy+3yCa15kAsKiWCzgxpITrciVfwm5r4xCvNjGsfPGsf0QqpDP/rqUzqB8x7l
jQOatWL8lkKTnEWMkNLkllAjC+hAVR8EKWKrVrk6/KyGdIdWTVuZDRZjdYBj2q0q3XLHKY6pVz1T
pz3s0FNlnnhQv+snTgUNGU7KWIdaVt1Ql9n70DM55TdVf4yGCkVqFA3XqhPtvor04cq5qt3H2ujt
MmP8PfGUXTkWT+usNetfVRDfGTxRL32SG/TLTZpvOZUB7MznWGjFpgBViwFsZk4VbrHpSp3b+XC2
fNZpm+ng1qSkdoiUt5gv+/lkD1rTCY1XLXH/lIxsb0ZYm68MYjZ2UY9PdTV2ZMfTspiRKmd/rnDQ
3IH3bLLTcrd83BszSwLY4UsgA/2/lz7qgGizfFWr/4pcwkNc1fobhP5qFZDnfF4u3vyqSrH7rZeX
ie78/f2X7yGD5lMbBnBms9lgsR2ITAs3Y2WX7IIwAyQBHkCB/1GPKppnjeu7d4WX+fcG7KxlLNxO
9Jy1Ntr6iVc/hPPFKcZyTem1KopKPqZxSou3iT/CyoEU31lbBZtgp8+UmKgQ/1yWW46Ow7qtgIIT
P2/dajN/oNjUjrar1eu0FdoZAEi0dQzZ79mdrRc8eREVbAUtPCiuHMsqgmHcYZ1C1iJagSz3OO2c
LeIngmptS/3MyOfh2VEvTiEOOFOIU2MTpplcCHx9ofvHb5GFeG375kDvISFZHkbb19eUu86Toxcv
mS6DM53TB8ZW8WVBePAU7JkB8d43DHWr02i6AZ9WN7to6YnL4H7+r8zdezezxlMVhdprZzSvxP9o
dz5kimsdFb9CpDkMT90/tp1+1VkWv2TMpHetdI2T1e8CzxtfvP7ethPxVoKRu8V98syvdqujZP0U
DeXCDOOYfPPOdUiMDAU2EM+R3RpWRQPFbgienS4ftkWeMY+flYKWEeQHInB12IsjTVoq4lgKCqaI
jl4mCniS89hsMMU7bP50386G1bwhOtrLYn+7CMoncA5nNdAyZ9yDnbUYYdKXCq5awXA4GZ3idztQ
QEDaeWk157eI67c4zyiKcOdSSA4RHahCPkVACh/ZENDzyoEURd9PfkLzXDANy4cxDYJoALCvhU7/
QhbS+zAO2h2NS/vlG89h0Gc6Mjyxj36VPJYQj+4Cbb+4K9CEb4w8bO49lEcnVHrwQyNMcqgKw0c3
DqpX5Mg9e61NTZWU8Q8ei3ClTV7Fet4GK7eiZ14PYwYognBiDc3JL6LjDv4g9Ve9pVVgcvxYR0J8
RY6m31VEkpN2zSu4ddFuwmx6R7HNx4ROFZ6BSwTFxMoKN+FXowUgb3PvD21/FFWBNOmAZu0hrbSr
YVXxnZWOqC+8nkJANes+6DhgYrU8ZR3fzC8ijSmmjA6OM0ertWDMCFV/zCMr3tsmUJHOMdJ9RmbL
ylniKYxN19vppc3zfG9XgpTxGsStEfe0GvJdOran2Yn4mhUkebTj1J9ZnuNX06OPmljwCpfPilb/
GCqnvERMC/z5uM6oR79EoyHoOjM5ygLqoyAe233Gt6arkBjbRc2mkRMcquRJ4VbapG5VHFG+zzSO
EpfDPrZEv/cHoqwY3YdbJVS6V77THUowHC8j3TqDku8DfCXehlIVd7quriNivx1KsulYVYN7igSH
NiJSdiWxKsQH2OIqvNHekrWlP4VB7K/QWr6nGTk+/vx+yOf3gza/H/DH4GIm1XYEdhL4NpXgTEE2
M0+7b3FWq6QlFlBrRsjb/D9uUBz+Pd0tR7zSFOd+QTM3GfIxmY4YPoYoKddmlyU4HMz0nPS9/WiG
GorqKnv2fAOcSxLUe0De1Np5WZlghZzqIMf2V90E9XMQdPnBZk3bU+UfYmYvd11QcB4ySvEZ8ydL
AfhrWb8yC5LKbdGUu7EiEdjV0vxP4Wz8AuVmYhe/GlQ9myAIissEk+eWweRbO0FWvP2zYev+FWGd
dueqkuJezlkUSeY+lZMVPkWB8VywXV+7SOuvVWUTmeBfgFaMb1pZFxfXhV8mw1p/xTy7aY3udSFp
E8lDVi8xX8oqjCcVt49d4/jPXtpfksLLyZ42WAEa4zGW3YMzuxnyYmyJt1VbidH+ufe6tR/01bmn
vkWbWaPBrFotPCelmZ8jG7Wy5qRErrpxu04yHWv+HLGpa8Ghqof9wMRA0iqizwWotXWI5C7TUuyW
W2tBtvaDvfmoXDFeAzOLoPNbLlq8ilRt4Km8V6dgCwNFXkfZdhvWVihDs66fv8mw1+oO2mpJJ8yB
Q79b7Gx9lv32gKs6KVjKVFk8mTBQV1i9sHszaVxIlEVu/Sn8vqd5Rn6rMNr+OCX189jdUoGKC2sN
iWms29GoyxM38fJRouyjTLgvNARS8B7EVEeBHV8hZItXMk+ftZx1wxVdss0IJVpZqnHejACchk2+
xybyR1Tj6XSRfaFvOjMzNrmdkWfOTN1hNtWDrJ9M6w2rACyE0tN2qVszeO35aY0BMWZqJn8Q1yCd
Ix4QZeTjcuEp0HG629Uu7FT/GNxQR4X4Q9ztsiX0rigfmloHc29rm8RmJ1ejnylIUnz3QTa/awUt
ivCt9mAa3ogDoD82oKh+6QlWyt4CjsHJkBkOZ6XlwoSKaBjVudvlFgLCaWzAQ3XWAItgARGMZnRP
VNGuwzb6ZDj/GDMacr8oGWhjVnpa3xgx5KU1XKcaLR/BwcFmASYkbuGc2gXh7gx9dgUxJFcaJ/Sj
DJz0kTiW/PT9z0IdYfOIV2CW/DpZx7Oanig+9FK1wLW74JKp2DJam/OTXagiuzRAkvUB7c+EuZmj
6YAwfY6DXF4uKZC5AXQlHFhuJbFDhygpzG+/EEtttxFK+PbxwaCvR3D5VNNPMWtt287oCnye3RV6
yrGb6fvLJUgNbevwj1//+7EWDtU1FyTx6LRQaa4zBOjhZG6cZM5bLlS9c9hXNyzoLQebVJ6L0aw3
dMo/BHHplyXqoLcbcWLqQPLDLIYvjW4A7hDLfeUj7JirJSsl+gu6hNxYVlxeyMqmJJgr/dGqQZDZ
8RdzkJBTRQh4ejLCZ7vRzG6dKTIhFn/UZBLthAe1IlQPGW1rTNkB6H+4cuOw3lkdmTHC6wgRqEV9
QofAuq768kEMKflZqamAb0f9B1X1dspM9x3zVLNr5zFYGTtshnPi68Ab8X9dGrO/L4g5u0yN/jtv
7fBTT38PyfjYsEOdujrbCBblc2JwgoF6uZrwXbKTY43akZLG/jxWyQFrf/zQJN03ushHHP3UNjjA
SEOfIH8gGsk0HemAizqEZupyASP7oDczGSZXL1nDP/m7velmdnK/HDI7593Jvfy+der2bsA8we4X
nf35rO8RVgv9aL7/56UAfJuB3iXEs7o2kyLai+isVUau4ikhV3GV4FPEsBZB1sSHQ3cRZNNdKZu9
UdXuqWmo+pYSVyodFdGgZReGXU9xrQIe7Auu4+YOnzdjoKm3vxg/oLsqu/gydjK5ZHX44Zc1FWnX
qG3tGfYqO5B+YH7KwH/yNH16aW2xr/Tuc/nzNRyPHn2UeO7ccZ3f1w+BYJWNN9ZI8tlKaO7ZC5r2
wwA8vWqiNH8DFGnyRvGy00AqxCb1GL3MU4eMWIN7/J/nvjEpDlBZrVGwgxTy2x7Fmo8Du6Cuavzq
vPR+SWJgEKPx0+aoui9NiUfFyaL4x4R5bF1Iyz6HgGGf2oD60o2aB12E8aXoozeDn+OV4zpDXfxp
y50+rcexKl7zUO9A7wG39PPfsR+kf8IcDrTKtLfESqetzUgaHaUjbzXYdbdJnhdC8yDtj8QbFYhy
VDRZJZzzJIFR+kYb3srQ77e2cvrHMhckWodT/5rqdDQJNmOakVv5Fg2YPHseTvn5HLjsZ7XzIv+H
sTPdbVxJt+yr9AsQTTJIBgncrh+aJ9vybOcfIjPtw3keguTT9yKVXaeqLtDdwIEgyT6ZaVkKRuxv
77VbQ70auv5by7x51xBxmO3vyJbS1DF+kT4ZWNor+tKqACW+UjmtXvm+poruYqUtczDpzVUWGIvW
/aTwoc5PLl8ODNu9FEgfK2tqyT//s7lmuVfg/5BuB6GwsrX0C8NgppXaSZlcsDlRzLeEwNBc5mcd
Fbq7qeneEtOv7nJLJ3g1cFFxaqpXl4fLF0bdrAYKZ6vqrqls71S46Xb56t/fQvGZc6gH7VWBR7yO
UEWPWo4FMcdjc12ecwUV1/wa9xAnKIHRwaPEelDuZTl1FzVbuZd7WfvJ9KeldMJjUFC4bndpUuKB
2kipu4UFAWMQjr+AYfxrCj782ITI8OWgfTFfwRsWlRKWSELfo+2EZ80zs8vfN4QgawzT8msRHINM
nynAYMkrdR4LYZ6VdMTaHp0ueTdD0T0otg0bGnj93bKa2EWTXEAN/1XpQ3fsm6hZpwFvkjCMv5bA
XN7E4hglsLwtHbLnSAZ7v1yHus5OLio1cXF2dwRv0q0juvAZjeyYQzi/1DOUJxzbgcSYqbDbsSp4
WFCa9zYc3ENvnlqLEjybRf1z0KxrMeQTP8Q7a8opkHjLR84rz5HHQq1GtPWBjsGgsNtDUvjmUXb9
UdmmXNecHE5NAswx9BhR6GObrkXT1p9ukEKt0Z3N5MyoK20qH90OONPsTScxSmpHgaqWQ3ynDK/+
SVqMz0JlBHcx196rrfGap0r4R0Ed0HaJi02cflbCYYLxR/vlDL/tBHM+nEES5WiY8NpUzTn2iAF2
vgLU3sCJLYV6MEaM2Z4E2blcOxcB3FQuWQ5R/NZ6zTuXjnvuYgZsKKj2menyr7ShTHJ5VFIIRBTB
qh6M6Kcf1cN1TDxvTWrvpM8z8Hqk9ZUIEWPDjqGAAarvl1bwI1aq+Ebd/quDnfPK2hjvKpugI/J/
d6dZ2yqYO+LxOt/qFyYHkRc3ALuf+To6tiHz4PB3OT7QRneUC0C90Qs4clANRaru1axkLFQ9hd2n
E438DOy82/RkCy61xuHDGK1hbRfR6zCobn8bdndpH50Lceqy2nlrR6gVRN88Gp7MMwAM+4hfkRk4
6tiZlQ11PYPo3JjA4Oe/zS+4QI8ZAnYy0/yW52L7N9fJATZFFt43+FLWauwBidK/RutIta35Y3dB
bNsvs9p8JCwHOWh+GI1+cmfH7PlEsxtbTA+kYEtsnbMrDsXTelImLKn5q65Mg7No2KMwezeeC8BI
XutFHx7xrGM84J1iBGGeIsKzGxt4W+LIhDpple2tKiuPDCedR5p8JpqiQSE4gXWA1WKs0165W9qo
tWQr3P5B9Zq9VZ141+aMtTffLPd6V8RYas3kwhDvDevG9NhIJ7lWtgiIRfvBp5aH+TZP7YuPcHSX
Gz7MYri4nx6J5bXSNWqcey961alTIJZpnBabwy1zrUtzPHBZE2zd4vHah9qVaY/2Ztbj55Al/mvt
x4wjgm5lOmS4PIcPT1rmfw56kUdW7u8N9aI5ank07ElbvDbuyMgKSJg65s7wCO7LrfVoxbhXgeUL
2FDMw7/lXu9UPzqXwdUi103SCO4d/Tw4Gp3P4KuZrKziKZxWbAvsS5kMR5ID9aaba7tCSAihNPLH
1tCNYzvPntGHYVRP+WvnkKnAJvBDVdRh1b4x7ResRixbUKXGBJEpzwFQDDq5OiseDJBlUTH3sVw7
o574ELBeBlpVYNELpuoS5frZrXwcezbo00Mde6zLZZ1c6K07F2VrHpw+808NB/GKvAxhHr6WYVm6
lFVzX/q16DgP+RMrgo5DClPLyW0g+bduR+e7hk+OC+cLJetw7BfCauSKaQ3uaZ6VSZgShcyCreb2
H3FosCK6v7QxfSLJAi5c2EcqosgpNvQXZDSrCrAhO+wRw8oux/Fer1rsCHFSxnhIA+soKirBRmKx
vZaFJy9PTgaNDuOq1gzzmOjhn9OpdCe1v71Vbgx+6gsitAWOO2M6NDsxiWDTxqVcW8yGGJOafEI7
BuekIXZLcDYgHPk0PxKUElxvP1eHfvHoBPpjM1ADYIfAjJdzEiL8sF/OtcoJKLcy9XATzlN5ga53
8UUtNxaYtLXvsz9hkB9dCH3D/JnnJn75ohVj/p54TYPJIcq4PJSCdttAO/pd/JIq3tZ2o3ZBa4jz
MlR3A2SYAObCsSyTlzytf4wgyR6MNEYCKfXiqjEu5OjYNAds79nZKR0s07V41HIz/KCxnqM9p4Up
Zag4u9QXG5Zfe9G6bFsiFWH1qzSRTy1OgvS8Js8UYRdHjz3VXmQ+rijE0f0C/dVT6ugWCEJ7KOeB
fjmB7uPfsSHX1X2oSD3dvjzB/0s1l5BRKbWVmGRzBOZ3q/prpfaGGdzfh9hpLagwTmM6X8R3cOoc
A89P95Uxc9PmEBq48Iqun2baarL13tRAtQelWm5rYsc2mmuhX6zZwCPmIktqCLTtDbWMLcG7nccd
ZYf7ildiM5Hj3FDDHhyMPHlLw0i7R+6x6Yif/K1m4XZVPWMmFc/zA4zivYkNy8XsdI+O8aanTXYt
Xe3q5mo8IepgFlFl9WnCGV8tN2HRye2tQIGY34gsdjM94MmiV4a9zyqcE9VjZRvHBXyvPCZEPrNJ
KmJ89IvaLYw7S9tzBSjuG8c82giAxwVkx+y3toNiT/W2RY5JPy3TB1sH6sZ4NQngASxjjT7rB4K1
7rhPMGZso7aqNjVRA8IFOIJEFG5V4NPXwkD9JsVUWIiOYS3vW8w/H74cU6g+/eb2IYLDGMdWSLqt
FO9hgSJbai6NILY5PgN431v1RKkLxecwahlF6NjVoyIA2KQQL7XMfldaFn+FKU6Unjo4WTInXED2
PnbTXct7Hk9x25zJBDfnxi7tTVCxi7Abp70sN6Gu/zAZibAlJ8TP4pq0x0hgvYt8jMKFupOAm1gA
M8r4FvukHjsjefOapc/ggFLN2CJ7LHdM31I+bZlFwbEOfah2HpePlt9YXBlz9dD4G2lDeZSdP5/M
5jfkt9vF6ivIwdbahqYgM7oTJn2AV7f3WKBr8SoTGNC5eop1N0sSgZmlhybFT1yxXK9aovvnSZTi
ENUQZ9QwkYPnTHa0ddk8aiHuleWhURLPWvpzQqq6L1ELxQOS0qqplfOGN+CIGI8KXI2bhdDQcA7Z
aowHH9GvTBK9vDZlzc+UZN2el6apvQdpZAzRF1di6vRPXeV5//KQX4B2o9KorEgRidjrqpRmsKJ3
4vNUV38t79AC6xVTDYU0lscUQdSBos7DhSxRPFa1y0xfidY/xqO+TWevzgJYQPPqDln0xAWAfjzW
YSbWAqHPJd/omhRmeEPoXQEJ/0aU2asAX4v0QnmOy+6X6fjQN+Zdkwq4fqUpgF/a8opL3KfBE8PV
nVaJr9YmIRFb4v8Y15LEunQRA828Nhk1p4BC+VcDqY8qQVInjqBnWFlGx2BtxKu+T1/KHEGWXin7
ODh5v8t8o3vvh2zLyDF5CZs8fSa2D/oK90OIzHezTsVUcZ9vn4xsJiV0ilS/cOmWCecr9Z8NaoHe
UKWaOApFh6YxY7trA9RjUA4xWn36rPw2/KUFMzGhF3Mkxu1PkbCJ3U7mm6zZnOWeR5ukFANUQLa7
f98sdoblYa6sV23uiTOCilTtjHihiyp46WAj76Oq54pvdc4uNLnMypiA+5LWn8xi1TTUlS2xfQJO
3rZ2WTHoO6KlLM3N+7EmsksP8EeLwnCIuyLa9Sb42nlJ8sLMXudRHG5DOq1w2dcl3HWgAfg+y2pD
y9nE0WAeKrNWnMvEL/YNVNLPpHqp/aLYFcWQMmyJng1ZaN+CAH3DSXtl5BbGCoxWaPmzSKX5ItaY
QMaYCCx8/FofuIQcBZ+a2YYQAkp3S4PLRkn6OwCAeKChNt+bqaW99r33GLeWgXciLzjghx4piyYA
tihza88x4oFOImzfvQV2jz6aaWuHfbH3nNB6qfzPsun1b3isXwO/9HsN6zA716Za51CxXpd71NHW
qBkYro+2SVt3MI9QOoc1qLbGxzRz+mfZskTYaXLlraphiGRlDAbnoy4987Agn0Ize8TkMB5vPrIK
lwWf+OAMFoIy7socf0wJFlN90DzyAJ2875zcRgVcm/A8uR6E+hF+g7ZJivgzpFevXPtu9eHK2r1I
IjS1M5L+dEpQsexHdovoZMlJHpQOc9oJ+EBasHR3GNjLKwUc+K05N0iy2uuwNFIgXri0AsqCgj5u
t4tnS4MQulvuBUKmO8XwdB1U04/e6Qa6tNNo74cJif04ZCTa189+id9sbEAWoYbIExVL5n5MBezq
nEEFAFzjschi4zExQVSw2Am/NfcNEcp1w9XiGHkU1C4LUDTIn13tQFZlvv+UedadnIrfOs10DzG9
Oxh+Ez4uOabvxJL+oe2s53aKtXMa9hn5Yf5APfWKD4gjvwuLcTeFC+swkeFTRAhnz4D+bOIqPFBR
U3HCi65mavfUwaZfCym2d6yf8Nbsw8AxFhMgpX4a+2KIGUn2O+ndA6mO5MOnun1Hvq44ldT+rhrb
Dpj+IAy09vSz0/0Izx0AvGQYAIdWobUyaTa/LeSjSytOHtdX+Ed3vdWbr6mWxJtGaPLI8Dyj7SCz
1gMYA0oau5JROAaQzSQ8++B09fiMAr1LElxVJtibi7LT9hpR3b3W6SHZ4kwRr1pEd3AWfhAloU1W
lffL2Z4FnkOUetbybzW7iTJj/qfJDJ22k0jKQtuDVXwO0iZ5SVOdD+YMnbktfU5nvi6SeJXGVAL5
OCoWSZzG3DWZ8L2hV92xi1r3zUnGLQ7x8Qcd5AL0e6odtU781shPMQHWrasTuPXGpLzvzCYqfLF4
IWhPvOqBmbxnafRWZvHwObV1DAMgnp4tN222PRXxft+dZG9bkL3FDxtnCiJ0G96zYob3nW+0HGCd
Yp/rBUxlomK4uLP+JUwwOABN+Rg6TF86F7uN7k33XCeeqqFCSiAp+5gFLu5gKft9J+zoOSWXzsnh
zqTlYz169EUEufa52OpvOsFYljqBth5rcJdlO3cc7hEUsx0OcLprO5c4QdzQfTIN1XrwWnl1KCVd
pyNslCojwpfh/r8TWm09pvX0tfwuin8+rxjVEbiKmAAEFDAvlQ+csc5RrMDYGeoiHP+n1UJkTH1X
3OsmJB7daCpOZZgYc6dH4ePdsWHXia+VGoseeRe/CvxQwawwwqP7EVO1vI4zuEIQ7P3tAPJ7a4Xm
uxYajHCi2gkv8BrcYfyw6cvq+0Id+raN96Vp0l2A7+y+QwmKy+y+GqJ2qyy44uN8sRAZUim+bIpR
ItM8Dr35M0wh3JoVH0+cgfkHdPAJVvu7YbcWAGyaQpXd5m+BNxEPRb4iuZMXTwb25VWSmsOpL0CV
CdrtL7GfPcZ+U1/HpqoussuajYYRd6NVqbtNvME+CQ7e6yHy6XFFPN/X0pLb0mvwNzjOu1G59QWx
pLkMZpnumM7TW+x9L8kVMcdXMiBrK94+/plYpE+EbE9NXrotbDFeq1i84YEtH/WUUjDT9H7bgu5A
P8B3uOggf8sivantSl27THaJPjmIfWpUBnokgpHWw+ojDDvPMVKc6jIo3z0ycjFCV6O74pVTK6RK
1+K0Bg1mnRXZdFgk+SDGdBsDaww4DkTzbjEtaus4+oNau4Uz7IqpZxmdlU26Ibq16RakdqL0qoUy
/AR3Y6mE/hit+XMnybe6kQRvsdZ2DyEZMxJnHac/TG8UKa8MBKTHeGw/PXeWtzwsm4Efu5fbrhy3
69zzIItVVFkCHJGtdg5jjN0QFulzwy7VE8F9Ofe4UzBQXuppYqc6PzQoQTpMTLc38ghEp8qhtc41
B4NvYoikRLjbg8yvX5jjM/zMrOJbaE8jF/v1LY9zW4usiHUuFr5+6dMs25Rg2V+EX7zIhFED1pIf
0g3Z1CWoNFWFaaJPyuflpcECt8WQd2TtbB57NLmLsNI3pnfidRJzELjveMNp0eyjabs9ixWeZ6ot
Xhp+O1upOe4O0j/pUYjLl4gCdssL8+sSmeBI4h+SibBpIiK8xXHeYzjK7WettY9p0w8PlAbazxSl
SObPOibpBmRHS3jhWuQWHhvUYZ15/nHMovHKtl5u2t72iCq1EE243u2ldJn0O6TFa9WNj7fRmU/q
cxMU9XDXpohfuB7qPXsPZ8e+e9wuIQtgJH8edu3UvU7XpSXNSHHOxRPzh3AuTomDPJlzy2SFMnwQ
ZNjQNeibv7iOlcFCJVYVlAHnSL6wzhZfL9amau1GEZvRWenFbCVWEUG7cyyIW9MmfYO+N8iB92pJ
P+mm4uf2KcP0TYkbJ2UA1gQSXLIV/xBueGf3o/jiontHdcjGkoW4LHQxv6LQs57ce1GTOczzkUg+
zL1RMryni9Z90nSOb6XN6tgFx+x2qg5wHrnCsfkLi5OlwvhRJ3+DwV7vt3lmYXxi+PR2uxdjX1qW
d8Osk1UZFJgn09p5Stjw3xjqy78jhba9QeOa+ojfXWUo+8xsrT62QfVSFPpW4VWlKcqZNqx20Vc5
9WRYq16dJNXaiJ4eC0ZffJigTbdZy2B3UanZQW5ur0/nWjQxzVceIw6wDXE1OQ2Gv6uNqnmbMIIe
3Xpo2Ibb5jpSILdis9o6duB/15X5VOryJSjH6sXy0i+6mpKfRKK+1FAReTfUp+ZkJ65u1ns8UgHL
qJGZ/BDG61DGG3L96WMvQkTs0SOk0w76Pi8cG7YQLW4zsN9PhvShxw0Inw76gcE1a0dBx19qrhT2
wto6eI0HGSbOruYwYeTnhH1TzfQg73izRxZMBL9/DziNY498qhdEnNtdS+Gmq9CZ0jeO07xyeV4/
dOAUD2Y8EzyAhWlsvJ8rz69PAeXiq2q28C3PBf23LCgKamz5pleptWPS9xYQOSORV4l3z6RBXje1
+GIsjVNVkmEDjSBjRNj2NvY8FIJaOh5uawvd0PHdUnvhcv7ekw0/B4U7rOaL9W+lPv0uYGM3ThSI
rzmhTATrS7wvmdmj1BqJ+TxI1PskVZJiPkT4CPwUbQlkDPS5dIKTDcbF+bUEZPXg4lU592UTbvVC
mT/6WK66Li32nIZx2s+NFtKBTjL4oj+I5TJBnEwUgXgas0JfC79PjkH9TEpbvPoBNJyEGfWGCJLc
10HMqT4ak4vl8rMauewerVoxQ7LKuynNtY1fKtJLhpuOp9tdn2HxFrkOmilovDqqv3CjAcep8n0L
bJVEM7Paec3UzbEjNnIvu1K/rxjl7xUc+cvtBVQSU7+MMV4W+IRvySC7ai61I6xtOd8s9QgKOoou
Dh5KzPE/DPiJqefbm89xCsf7TEuwzXt0b/w9S2qZeNCwxSRnjkpl3dA+DWxSMfszuOuap0zEnJxK
t1ul1Omcb/8y0K8rf7YgLbmbJpxANod6v3EX8TrV4cJQgndQYSpXAbjti2WlwSFhlnm7txyESLs0
7IjL5jF0Q+NssrmE/g1qelnbvByLVhiOs2xZnpaiEF8HfhQEMJpiI8NtUfVIuQ4sqCn0A0jNU7bi
xGT/8jHyeVxNX/tSfQBrg6+eB3K7yHzLutP7ZrOpBvlrsomK9HZnP4kiTdduUnCts8R9FOv6WneY
IBWC0IKBTaghhQHidSqfRCbArhkz+MAftWCde+JLh1x1yoKk3cRZE+1TUTfoh0lzSWna5ZwNDDUy
DX/NH67dN0SD2VtzykdcOGuFk33Pd3K6Yr7HpD1zTcqXZ/79Sxr8s+V7lm9G/mLsS3l4YTi8IFPu
XIMwRdFkKr7FxtmwPACJFIU2XMi2YM1ChPrkLUXsF8TXg+fG8gFNrGSmIbVPKubYjP2NjFzuyRKM
ZCy3bvHgatSjxciMD/YMq8Wp31wE1NxX3IAhHZx9eEdWyj+3efHD57x8Xm7iyKR1Cj8QHaLWsQ9L
wluVbx1JwqBFtuzcaywLr4kEUNQ6rPUaRVV3y0OAOh/+AK1xWzts32iqzT+t2MefhX1y1DX/mM62
ERKa3WqMwYZZSolLaWL2iGtL7dMO0Io3O/6brH9Lu8x7qlVUbzK9cQ+y797jqRxOieHGyCW6/gQH
jtI2RHNz2C5VqCiw6Yk3ZAIRrKZBxMZ/gVC77Vp6TxY1WcoYqAGZcd6PIPdARgtqyARv4HJN2xjD
eLO3MvRo/8coemro8CyLdYW4se/r8i+PhNyPUVNEtqn3vcVMO8cIGPYiqOFWkxvQQNUnvqu//JR/
i0rVk17DYA4VIQ9imADMiY9VUfY6zA+0nqeXbwiUHd/u/f2tetkND6LJhw1xq+qdMPFmYWB7rels
03pIIdKkNfKd2gQGOi5JAQXfg7JJug7QwB2oElnes0L/t8edVW6fm8w0X7vkQeu8biNFK661HGEW
hNPvYtRZL0pNv8qkaE4avJ8d6CB4cQyGD4Ou0hVtUhELcEfPk4Es3ZV3qR5OcyltsC06NrmgLuN3
vZLViv6L8S6qsvg9jCggFoyCXLOt8MYWp8oLkveSBkhwWuBJlu/yq/xX57v5vlRwgCyPXk1jvoAs
N60fvJS8c85B0v95qhTtE31r/jn1Jk6ZoRU8ksRILsv3J5LUwy0b1oa8HSnV654p1AVx0tIHZE6Y
+xN17zh2j1EH2HrmMpVk35NsrPk5NoQ/VJ0CyqgHcHZEe5mPI9sliD6MOPEdqqpW694hdQRnp38u
Gjw8pt3wURnq3WL9WG7a2M2uriAxGGfJuMu7n7eJowr7cDWWrfsF58hCSf6uYnxevFTqpcKDu1K6
GR20AX+JN99oSlCaagfIMSSnkpwtQzkaD1Em5NFEk6RJDi+H6nr5I5moHwO88Vabw4Cg2xvbjDT2
Sa+A4mNdmz1yMpb4/hznTDszqlGrvPXykOgelTjZaALp8epdEafTeUgRBXEfFwwxnOZTK7uJX0O8
YQ/8WLixunpxzpQ7QokBcEQdNytRbeaEMil6WbaXjWWG2zikvspqTXVZ7oXLQ4dLg9lnj6jn9pNB
r48VpPvWe2oqXXCI4aYX5XR2qpPLsGddiYKzjZgrUElMPybkXfd1GCisX4XxOfZXc3LcH7E9MXlx
HltwOXeS6T4BGoI/K1Un4W55UgvrcD9qmHqTsqJKHNN5VcfTSvfSfGeKdFiptilOmTUSSU49TvvW
XVT2xgb/PlMdS8zYmjkppgZGRc3KxAT2mWiuPBQUx6+j0knoD+usadsT5a8slsw2y5yngkbuXVhX
4tT4/njnmDVpwVhMb7CrfpqWpn03Fr8jifALOf23iQo6FjnRYhL3714BcEJl3sPQOQPZzXmYHXiw
PwZ5bInrroy5i3SQxngsZxRC3NpMW5mkjHXJaZkx/71GcxcaLx0RpqS8VKi4OY0ShCNS0bh2+jY9
RY2ErK7SbYJQ8SysJt8HJbhwTmu/jCghj9AhsLXZKE5TaTXXmzJUms6qnyZQEXBaiL/RDdTOD+lQ
9DYyLcS+Dag4N82+OvtWyKsHuPRAhJRihIb+x6YwaLaP0Kp9x8qvgD4jSNGwgqykr39GuX20FXm/
jgnWvsjLfD+qYDjizXKu+thE695wqq8Y6F+d4yzzUu8CWQhq3hAVR7J77l7PR/tstE9zQP5nPer+
ZsIzcB50zFSjOR0biTVLTxjPUUkUdSVhCzm0z2YQPIhcDJ9cpcbaxdc8H5oxFtYnsoRk6d3Ae6iE
yQ8+32ul9TvrwddPzmUOAr7BpT+HXeg+AnqwX5GogoLEEkmyGk3ON9epokMz7/p8FxhOdJcY5ng0
4XJAuxzHvdH1xWoZReOPEheFkeYGpqfEbaeGoHgY6M+KwqelUZc5Gbtvv99odlQROuiDl+VGxzBL
8vJ5eSBJwpHhMaxdUM3TxQw6mSx6Yxck5riylkAz0jcjBVyk239N25qc1zoO1fRqiE+njsR7XRrF
QWOuzZWYhwIRfp3Ynn6OK/8C61/irMU6y7URmnZ1DLQRWcb6tVyUocvql0of89Wojd3NYNj1c6SQ
uPLKmTOxSxR2HCv/nLME6HMvBtDQt6TyrIehn6pDL1vq7gPpr5fpvZZI+yxjHCnLS2Y61H9YTbjx
rIFuhSmYU+rVpR4fls5h8jvirhiq8/KIgxH4zwVgftvXSlFbdBrxf40UdhPoS4rdElx3eky5dEd9
Zpr5Y5lKhrN3NNUIX8AEJShZCmvf5R1q7HxVTokVOmn2XMPFaiadzkQgvzs/8+670fIuYx/Hh9F1
m2NuaNWmMntG1ahIVVUG771DiVBkAcGjGst9osd2uySeIhHsur4t75o0umrTIA+xpgNC8pt2Yy2g
89BwuAg4xV+3hzBe5oE7lRB54d2DEcTe2glsmWFn729bmsLonxehGwqfu6YxpL8J3bT38oNMESo7
qo4SFNozCdqDzH4syclwLuaHRCakjTS/xDi8LhrMKfTb+a6L/nvx5xsm6+5epM1b7/lMLmRMctiz
AhheWIkaQ3HuzJOH1mw4a6R1cEZmI48lJm0DnWGdurRfDfMxI0spLSzGTKAmoWm7sHwfajuuDmOr
dftGFnBWk/watVa+KuVoHQgOvTruPJjW2pAOA8itBkbkmjBaHjGeHbu0tFaihSiBO2CeUHeTv4Fk
VNZMvbLGfb+ZwcYoTLdhNTirQAXHZQZgtLgKSW5hIDKmwtjmWoqdUFl38xFAK/Tyd+RqT4HT+j8N
/42DzB22nvjLNtuf5IPj11RGwZ7BUrS5XdK8CUR137DNajio/uZDdQ1Jab7x557aSRXrvpL1azoq
OA167XxbJCYlebqJ+eYm51pIhqsd6/Ny08Myv92jVewZiXHaF5wT7DsX1PHFK2yEcy+am3vmBEip
+reON8hhOe7aSWntkhB4KC/LX2QOjKtVdDHZL1eeR0e8x2ZgXywT5IA1mRV+I/UH505xAs1tbEFv
LwsuB+R8o/AelhuMPv6esKBaZYP/57nlC6NMCc1izFh3ofrByoN/XVb5OcmH4H457BYSB6thE7JV
0WaZHQ1mYj9GKYHj2RxepeqtCQ0LH7WHrOg54rzc0zv7ZYTDUm9pr3DPSRHJNbla491Mw+8WQOE3
p9c1iZJNbk8D6UWiSbGNoxHnvgIXOked/chO1svfKTqAhE0KBoi/fdv1jE/yPJJ4C2Di3qSdbqSZ
JEyzH8WciuUsQLwmb8xzlQ2wLcIM0MiUnckX0Wm83GUlY/Kln6ClirseVgxaTHNZ7GGVm4+ci6xh
S2kgmEWZOAD6wnEmskrCXc2wHTjKWCvLUDCD55vGDM8NWf4zA8aQ7qG2zXfEgNAHO6Hxm0op/SXy
OGZyp0AW3suwa09QjtHVK6DY81PhjMcOWDU37SSoQK0BiWj1pYr68dLMN32Xzjd2s6po6toO9lhz
tWPAkFv2T8vQilWhc7UNIuiAOnU556KZuOhofKiWYutIx/DLse5qZlZ/ZgTHrHcWdKKk89d6jTcr
Qc54hpmziuZVhEBYcMEm8TOgqGS3PPr7ec0YIOobcoVFhzRc6c7HrVGAaS0TF78vQwcN3fz3QId2
Utbyd8+dMOYZEuU2l7IMjt61NbPsSZPB42IMqv2+oYuXnQzehIz6kvpDx3qEbPx7AFSydlHJ7/V8
AmrDp130VmGusPiV28ELsOHMv7U2Hr0VFSSUjBaZ/QDDmKHpPBI1cUmum57C+HBpvIwTmyHaGngs
bTi54kRZ0WwZSjHi2DDeCzxCq9IpCfmS/4JiXYEXNrAXBB0HDmdCjamY152VxzHQM/LNkInizlBu
8xQbDDZ5/x+RbWecscH4H330tfBY6/yoxGXWseBBfNHuc9nfMUbw3wbOvtTV+gOW/Wi3eMTdsX4K
UkSWxWDoqPyYAyUvveEDwp+/gXv6FbhadUpm4A5IbyS9MQde5dIT6hladudo2qVkQPFcyfBnZRju
7ZGhY8hwiaYjkvHFJIyGO6xdb8uj5abHImdPFDsuj2RmgKPNQSzbEVytNB0ey6H6y0C6jmPqE5BB
qNBCaNSBpee99O5CDUNYxY7/B/vhdTmXD2Sa4oZaGewImrGqfLzoa4q+u42Zo1taic/gl/oFy5io
kpR2tzOhnZnTnl1Zyvvats6V/FSCMMwmnqnsra0cdMmZvxYzf2DBYrKX5Ti6dPtxmlz9aFneO9HS
lHgcjHm2nuqudbMPfOvuifxVthPMW1fD0Ad7Z64bd6usvk7tUF+7Xv9/Nd3J/4Y2tFzTA0QhLUun
//A/C62iwTARMnizmNVIS1VYHhs4ZXc1vs1rKl+jeaYyMQU4m326jvPkI4JqfXZH17nLM1+sMsM7
qLm+Y1n0S2DSB8J6gspcnuu0FAh6fV/4lLgHNorpcq+wBuYr+GBviayB2tZbQgsT0QSqD3tvN8iM
EBUBRUtp8d7UeiJh2LMha6hNaVkrXN3lr77ImEyPA/PevOjQ8DEixfPNaMbyTrqJPAHI+hc/se+g
4thxw7TS5pMj3Tjm2o39qYP5gFxbskOcc2ltwBgL1U1csxZwVSPx9cfWFSJ0suUgYd3wRcngOyto
5Pm2xAPWQI/4NJ2qhGzrjy+4IzatysS2CUt930KKWeiG//PfCkWbf/wXj38X5VgzzWz/4+E/XoqM
//5r/n/++T3//n/84y76XRdN8Vf7f/2u/Xdx/zP7bv7zm/7tT+Zv//Ov2/xsf/7bgy3m6XZ8JHk8
Pn03Xdou/4rgu5i/8//3i//je/lTXsby+3/9b+rOJDl2JMuyW3HxObzQKoBBTADrjUbSzNhPIGzR
950CO6il5DpiY3UQ4Z7RpESJRE2ycuT/O0n7RphCoe+9e8/99bPsoULyarhvi19//9L+60+/6hYQ
zP/196//+xeXX+BPv/75f3fv3S9f379k77/4cffn//jlq//l6b2LP9//68t8v7fdn37V9N9Mi1gb
xI+Oadq6AFk5fv/xFdOyyWq1LGEL3f71FwzyXfSnX03tN1e1TQcUgxCaZixkybZEffT7l1Sdla47
mm0Aw/z1j3cL/XsKy+KvHyNX5/e//31s7D/FnNu6ZhF9YluOoQnDFqr9TzxNOBh6SFtBw9ZAhmF/
js1z0L0HQe0hr24LmqpbW15Vupnu7m6TVxc3vtONcB1EOrMdZt15tTFC4SkueRPNQ1E/GdWTNT1G
46M630b1fY+uPtnSEWEQRm/cn5yzKD8dG90WMKyLpV3/Gxfuv1ze/z+uXJsI+3+9cokjYLkWf/6P
sCn/YcEvP/bXlaqrvxmOhjSN4QD2cov1+PtCdVjCurBU1SaNVzW5Rf5YqMZvlqkK4kxZQPxB5wHw
t4WKhIL8J5sC3jBZyP/OQoWC+480WpaqYximq1Go8U64j5bQ678LRwy6YcwWuyyZQclVgRtUyfSo
FsOqUmlQE/xhi5Om2Dt60k9MQ3ZOVJ3dDA16zpgF0yzu8VNtxK0ndPWu4r7AH6VSwZnME9XiEcLk
1hJG4aEC2YVOBNCqf3QgX67jIcFyq8TPTjSse1PpvBDmaNdzMh67qMIbX9zOClymejavvTYUNAA1
1CEukELEzccyr6gYjP3CVi8jWycJAA1oTnQZj9zVaKX3opDnoc2/XRctxEiSDJYd9yadcZ3kMVIU
Ub5nYUaGHX1Fx8kPjEbABLhV6MVO+Vq0r2DrLnRPE/rgaF/BXxycMB+BGTuvSOjezaY90tp6EUNx
bbNdEucEuE4Ppe52Pl64mu4Hnm0nT4ZXTtANOnpML/UQ3wDVSFHdZdExi/PnsCsCZsABbjw8IHda
JJcytmtPXWBXu6AqrnQvAlppD1GcvilN8Vi7CLXT5jV0mcj1CqZzc+RiCpT4MzP0KabBx/QWFiSq
2hbVojnpj5OsNLJTsTBhu0jusnBETUbWbc8eg7kbiWwue89S8D/3JTpgfXBep86tNr0bXLRqhmZh
PBniwxZg4GwzM1Y1sS8Sdw4fDODcOVo464io+S5tSVGVFvzFtKQAmFUGPkaJBybbQKVVEJGxR5E2
E3dMmK32FDky8ggF2RTA44kjlXITW8UKxLZYdQEm3flZEPyHgvM+xtqxckayE7pUfhnMDhiac3rM
rG0rlqNezLh+aDWXkfNd0ggVhML3rGg5AU/Bs2y7ExPqDZBY2nDoeU1jfnEFSDUTEcuUPaPf83jR
cl+GabiPzB9LS90D08oCuJfwow6gItNbkFLuOxkcJ8bW6DI4c7eoSVXRfdF4u3O7NqH5L9HYBF+D
yBvsigukL+0eawmMKaZsGbIqpGdQvMwtgKxIPpRp6tsC5oesnxueEQ7oyGiaT64M3o3MIOyIJghj
cIAB9cFIyLMiuGeXMM3sCwVu8aTDwTOOlQkRYqbjmdENDoT2OcwlLOACEQUDnQwT7ZohDCma4anp
rGNVZy8OKE4Pvda7KU61y5ExJwl+Fbb2EuBCiAVvZsjmaxUlAKkdl5EH4EOaO+jmxJsa6fdNytWM
TUwDXeV8jKz/ddfrzyTz8MPYM1wSUtINfMkvqbmb2MTolMawkIpSfjukxtvR41w7N0GN2nfR1eNL
QSDu4xRDdRxvXO4dmevPRkpccBq8NrryEy4vEsM/kVG2pd/ymNjoYWkJEyLfkcpWUz4Ica+JEp+F
zsJG2vWVTp9oHWuOIO1VyQfiu4ZrSlVB8/hdG7hUk7yiTsROTEFtZpzj42cuXpdrfkdCMYErw15j
lu0S7JgVhDIWJDErjf7eRmG2chku+CNZvfpoP1QAHbSRVZ26rPEo1wjGLvntKDGk/SxKeqElcaw3
rlb76DwOloq7ewjBHxQH2wrWNsdrfGM7iRDeccNbMwVZWG9xve6ybPGYAveaCSKyoe9wcFBQKFhk
K/HxeQrKy5YBfcegKXVXIT7EsbrXxbRqk/CRfhk62+GmRQpj4pXQFbkfgmI/2FTwT4ETbHLZ3XBb
74CjHeRsrZafhC6ydmjioWFdWQ0571B/xjk+Cu3MPNw3cSt2yp1GMJvxaprTLi2arU3aOv++WYhV
Ur1IlSTJSL2vYyim1lbvy8aziJjtwZVEBXDGGL94gIWZckkd9qYjd0EyEVRB1s8gsEgUO7Nif6Px
2qXRerkmfdWjZqdPRThAJbvbfmyxTQOE1hr6gu7Bdo112Bd0fsHLzAYawsS8Y/p57BXrJpsnSHJo
5PL85A4/5O/UIlmF6f0iFTOn8MJtvkqI4+31cj+VJbpAe59B+CzZzOzhAHqZNUCUXDKum5QHSAVG
iqyY5WoFjtzntbZd/jso0XtfjrdKuO7alwHrA3nRHpxomJ8mOmuc5UDeJSlFkrCgsBdbJ3keC/I1
63GzXNcEkYMkinW5zhM6JcTAK2RDKyoc3wV/rUYNYrm7kg5yMNi7qqzuRAcciDnEsVbhjE7VJ9pG
Is/S8h6M0G1UaEcTVFGT1MjmvmaJMi841RY6r0nJwBS+qDS8o6Y51exEOg9Ix6oAoJf9Y2lkL8Y4
krPbvS1/R1LwAinznj78XUBPkcDOK5+KbzXGqunyU0cOsSnTeyxslw43WpPVR7clwovZjiNuwz56
mJmPtW6xU6vpkeb8baUbBySYbDLZfTOohxwpUYRSkdr6ccIukrKJZoZclR3oEwwQOkJRiPCPiq2T
SRbdhKDzW4IE5zBhl4GRB2i/ibVnVQtAQXw0giXWwS+L2zccVh9u0K0kOLtQC88S40jyUpBoiTcF
RfUFicBRgWM1GfJi8Bp4gq9Gnfs442+tz3hCTtdD5JATU271kLTtqqKHaNDB7M0zs1ei1Qp6jeQ9
pBOxJOqunkfO9eBDM1ye+cFEEaG3/WUw4tpHHrtpjLVqZsDV0LBVqFgrFznOcJlDREhu+OSGxVp0
SNXCZBNo6pqBxjFvRrIlmJ5FuFUqcPTFt/rqVOkFrfstepO9qKd30xwvWXcbV907AZvPuilemzat
vDFW73P1JapWHWIYPIcnG+UNwZwlkQkTSCblktvyeXIS2gLWjdDalSjN74Bll4flMVI1wuAkqtj5
mPpI268diNVWaCfH1j+yWsLr7VcBQKOqmjEKRXhIMyay/VtmanjaPDdUQDoUJ+IM6YdbBhn2S1+b
diuLOxqnrd1OtKkgCNak2A3tbTKrL+V4jN13vdt284mwRC/FuyawE+ZY3usRYmV57Cakt9V0aghu
Qq22zRZziKWQcZKX9H6KU2+zrGndw/btn2xgfnjG5U+aBW919uGA82s0H7ajRBWn4rCczP4K8+Uc
qjNp1MF+1BOVCZW9V+wM6dUOn4XfN8aHKcNtmugPXaTwO3HPgWziZJwA2OPhOJv9JSagK6kdlCsh
mMsQCbLZcBoA8NB5ip1+1NXjMpPUSgC6YrxjG59RpesWxw5bX8fkLIWRuwvbClURbYqqhVd0ARwG
pp6IZ71/1Jr4EvcpaI0lnydng+TqRe5ebRmfpMYxdUm8gNw6zen9WIq90l15jEGPkY9R7dA34eNW
PMRPVx6Aj1mrPJZieDQlN0WBhbb8aSPlOmraaoLn2kT2jZvYj2wgVyDh58GWmJxCX+jBNZmda+RO
z7qT3Pc6bbloBrbPkQ2dpRzZO+jIwHS/zUZSTwoUxeuq+qRYUfdxrb9D+3M8q6tQnNUZR450q7UP
emDjXwSh5pWLpjyMbrLFx5Q6Z4SoRFz19g1y41Pbn8d+l5bRV0RC5LqcCDdhsOmgSjU3JDdoPnSS
TSd1j4bydIRvtAftfWLOzpWa91YmToHa7IrQOqsB31WWghSDYN7MTnWRVkOjL9KJgNRU6UWoaPAS
eJy5iV1taIO78Qy3stbJE+Cso0hyvu2GRWpjogD2aEc2Mqe2j1cKgALP7Qg+VuobOWRoqESj0ANv
7A3sCW+wahKG0/EG8gf6nQp8Or5MbaWylFC++ANZBCCjbzSGwqtyJIFttu6qsH7trfDCtNCgNd4F
nt48yok0UUpQVDqEQdk4ln3UeDvTGh9bUZxQCjtbmrJAMdFQJsgvNlaU7EoasjAm17SqphUqsIa0
T6osI76VwOk2jpnlG5Ps8EKzC5/Caz3YPJCZxxDKRtYARcXwHoh6Exuc0VXSd9SOPrjmwpiNnN6v
0NqXOsneRfuJA2lrDCYSkKS47VJuVlxir82M3G4G8IzbbcZogNzVASnjzWr97o4ZxwoUbLJ3HDjN
wLzBXkoe6hlZCTvVLjfSHhw/7msiQrnbsg/diPU1qCVtM/QVN6M/6PVTEhg/2hB9q2A8VrZQPBK+
eza+kXLIsu9nOyUJRIGG+hc4TLqEQCQN2WtQRjqkgPO8Irp2AWT/xNCzgYvX893oQtvkN0GBMtja
tqrwPNl2WPL5jmvTHlsMvALKgSxSj6Ik3jEpDDa6hjIAfymPW4ROfo7iZNNavW/Qp141stLvzCnb
VY2Vr+0g5zxjj8wOiDohVNNdgxiMUdXoD9kgUt/gd101Zb1WkXDfxNpFVHX6WLYJ52chhx3OGHMN
cxOOWD6lm0kx0JHhJfCmoAe4Xkyqz67d+bn7oVQsRcMQ30HbHxF4tpAVRE6HynBY6klF1claVIpR
rC2OA17G9N5HAr6Q81G2EerpIQSRK3XsRm9M93wIwWYBUq1jbhvNTrObKg7GtVGmXyHE8BVGPzTJ
c7dPJ4e42NTZ13qKHkA7u7kKBsQhBD50XeoluFVDGj7OC97DGBSyUtH80TineCR4xHM6ZDwLIU0V
YedTERr3CXPCCOforrPMdh80+1RfRstsQEhyUuKI2XARvjuiYIRtb4scBHyfJzrD3OIdIcfBxufo
0ZZHgI7RbVUP1Ylz5Q/aGtRphNY7cKkxpD2JyvgeGCa8k8lCSJSLhKuRfidJoEkCClSQOOHGlqWF
3ymetsS1frOnTnd8GgWlj7vBkQZ7wTk0k8CN2LS//6mCc7TXGBFprRPz8avZ5i/StckkRaQfdb9I
sNUNWDg8lzjQI1mn98DdDBaJzH1j6asEYTQ8WUUD+7PSWSShtonadLgm2b3IHZ3Wej35tPc/MMJa
V9u9tdTAr13kAEKkn0rplOjUYcjqzV3E2jwMEr9LOKnWhbkD7co8VO9SF6N8jfbRqxYiHx2teeeQ
lxVPcKPbqExWU69+hnNOVHzC4aPU811eYkzIo8Q9TnPU4aswN0v22Qnu0nih4jpMTR7ssVDOG7eo
X6Rr5rskrPEL9tXZ0b9ne1bOvDR0YPaMXSfHmqYPlY3AssxlvUTR86hXUB7s6LNAXvRqWdqTQc7q
d01iWTvMT8JI9hMyCUiZIRjXLKJCIcuuTnfQlo4x1lxOAnjcyxaDoHUuY4VTOrPr7C2q8m/OOmRK
529tnj1VZnzg9t4wNd2Wegcn19XOo2liyUTk0SK8HYbTFDXg5BtrhzJkbVewkcyDI/LQw4/w0CqT
6xMkucmZiXE2cmDQj4uGr7TgZvIC+DstHGdUDMCNpgLiOUkXtnKIBe3kpP0m1U/4qlnybxPeWOVw
MGVITzkADuZ5A6pjKBfAPBZid78e8unGcrlrZrYUJvjOZpzdnXirYbUjT/pR3PLNQSjXzic0WXU2
fLlZ/NVUzQsPjrWJuCs07X3dZNdM7oYJGW4A21mjmYR6GzrjFPKqevgQzLiJguImmrObMMFUaJXj
A/HWoNkQDHjZpHoDqJ1c5h+5pW91a14TnrDsKlsB6OREM2odFMEBosQzNLxMgcWMk9C0G5Rw2kEp
+q/eTE4qOYCEopHkF4QXdpMdoNW3MAFwELT4IkJ6Im5DnESGeJuH6jm2g4flv0agezBULll2Nsv4
QxBcid+tOzUB8Nau1ogh4h7301jcBnZ201otp6Utk3EDezJUTZ6r9Dqrj6riu0i3fyHbw9GaR/jL
N11vP9CIubpIkEfI6E3nnhzrLh+5a9yESXzehD+BQ9WcwOPGSJkJcpDMeabz33Fnx6yeMnvLSjCc
BEJqETYHMnS7NUqyD3229nFLIRwG6VuIsBi87i25TjGiPxIYAfoCbILkq5btylUfs5rGDljUdTtz
TYqcdN6mGB4U1SHQVq8MzsYR8TMtM3E5QVGaGxSRdY0t0fYDVeNUbGbXuXf3gxpfI2IiJ2iAddNz
qOHDGGMBlCT7MLIAn5C5td3iPo2ba5M3L2PW7JTQ/dIm8Zrz4YMsUA69TcByTKNTdx5koxwGLlWP
mtPDH7ixS1p7ZAFokXIccnOXaMMZsd2ss+YwqAtSJQQAMq/N8xtaBJ9uya80VQg3Rmud6dOPzXcM
45IgaIlN3Eb7kkjE5c8OIZg4nX37bpLhpp4OBUQK1cnZeAQ9uQ7ZdGxZO4Q3VHLO+8ppYZE6mKlV
tKAVJ8U+uYzY9SD0rlvRn4reOAeWuO0KpIUYBZvQ9GIVIZ/kvRZ6eJsodkz7+Jw6ZDp2eA0BcnM/
O+SL9SY8W95oYQaHweBfHheipsW7Duh3YEEcdkoWPiQWu+WIgx1IDaKEfRLDI6i1iKC6hvRB+sFu
LvZtwUrN2CUNHD1q+tx1+TUwM9rd8m5u6pdQZZUVSn4lkOicliaH2W7p9TvutQ+5OIFGbleHKash
sN6TMC3o8TIk1mAkFQlz7oX6KMU+JYvoVFYHxZEfdsz5oWMej1uSVEh8+f5gfobC3lQzl52kqnpy
NopJgJY2Emza1D7omdsOLT/BVTigKaWmSKcrJK3bpupepjb9EaAU1mS6Pkk1u6Oftk0gRmER0tIf
3e5XozKcai48HvwfUsAMj4H8Sg2SfdfwlqeefUaxdoRrmCvN/Tb6mBFAXdzjsfxoPzAjMdlQKBjd
Q6TEH6F0IM5ma7ObnzQdci+xTI3+qib2htTTp85VDqHiHuq+eItD/QxGYx3Sqast1ukk0g8wFYJ0
kOF0LDs2gTE2Dhk5VxV816RYPlBrutBu8EGU3QyDwPddXBvdPPM8vLqhs+97zGbEfhQze5pavjsE
KjasaTkzZgEb/gK2Mt6C7v74KYmN72aKApMojFQ/E6S4yVSF0J2Cax+2+tkxBeDIClDx3L/azlP9
rBXuPi8pOcZ8LFccV4hrTeOvrJfbgbxs6eD1DMJjM1UvmBWeTAg7EiJyG1CnS8emTDHKe4NKUsTj
k01DoY5db7kYHY1QSex2k8OXlklTcZaz1qidr3NbXM0elEyJ6aLkFi9IlCuVzwGgkocC4MaoR7+X
aMLt+NQl+SEeFKhawMfo8uYG9YptjE9D9Cn6Jt3YLZuxMYoHgNXHQGv3AylVNM4iD+UKYgSD55ql
DTfKwzQBEB7L64CYo24V8sfE9j3ElI8hbFfTinDS+akss7URiP2yZAkp+JhmjXEsj0tpDb5DWFdV
27eVsaQROA9xY26Xx3ccdBg8rd1Y6Gf2eM4DiABRY+9znBjgju41AhU8MgGptIr7KTJgo3cnMZIN
Zzbs8zKcnjkOc08K8lr79oWcw69CDRmnEXho1N0KrPMl1uf7AQIZzUkySWVhbYquZ4S2CiQroKit
HWDF1rfwyHEYXXBK9BE9k/4OnSwKLDQ2ZIcooUrq2ACJMhEPJN+OHqpIm8NTBFKVXLFwcfyaZAfu
2iTdWiX0/QHxcQj7Pq1QmyszOmxSA8nto6szcG+uk2yMVqNe6GtOZd//jSPm/0naCNv8v02Yr+8f
7/84Webb/zpZVoTxm66ZOkb2RRCkMWH+Y7b8ly9ZDvmZKCOWobP6t+myZv/GqNdwHFuDSAKng4n0
79Pl5Uu8oEW2jaGhg2Ia/O/IIHih6q9qiUX0YVmOsFxH1TVVNwiHdk3tH2fLHUvJzCNXX9nkyjXj
B9kX940xXAKz5aTGxGR4sfIeW59GtoqV7hSOWMXZhsdnRgqaZv3OiMJbQxm3ILt2UfxhFs9NyPOy
QWenNhdXIICwOMkYc3JQNASGU3fQHMKpqvgQYir0grTZEJhK7uELBnVi2Lu9SIh6MDjSy4bur7hV
I7JgwYClPOiN/iJFxZzSHJ3/B+nPvxQ+/IMW6DlO4+r7K37/nyDssflM/7U84vrdfMTsA38VCf1F
CbT8wO/CCOO3RfqAkM3S/pDj/KcywtEcbfmKbcO2NFnyf0gjxG+aq+km2Q7kxLK00Cv8IY3Qf9MN
VAauI1yDL/970ggW6KLS+dvyXaQRyBfRA2loClTeyz+peHr23Bn0bO0jQ+xNvfPNXpcoBQj4dsoa
3HqE8LUqsFWl1arqDgZWy52VF1uoUvNKLxXgO9javFwvViIHQAS28iucanT40LOwQObIJ+DkEVQI
gCoWz86UMEeHZ7ATjnaXju3g080VqaKv3Rv00DgmB7mPqx1JZnSqyA3gzE1siNKIq0vynu+g6kTh
N/oz2aV+2+HBNDk8ROnbvOhWsV5UvnCkr+C7t7rk0VIHEL8BxbfdjBQqkvy5wDnlEBjoEalbwGS3
gYSu32jT19hTZNUVtFW53HuIlv2+I4YSK95KGaXDYxD2DhlMaxGaFv+rqjjLFBwJAPY5HNyEcLNl
lqQhpbCPpjCYqO6UpjY3CF4QddgCbgq8oDU8rYhnHWJCsnLXSiR3rJ91OrvbmCyWNVGPDU2q77Kq
7xrFtneTDmF5Rmu/doroLbASCBq9iH1QbnLVVxBhi9Gg0iB3HHA6PXEx9oyjlRjAe/1NqqSy1dx+
F3dDhsnoINrxAFX/2ZWkRGl4iJMjsVFfKd8IJy19D5QmpJUl3mg1EgVsyuUklR1m5idMwfWffAio
2wgokV23eAkC+Kyj5mFCAz/RVH42G28jTXTL6Tn2A24xKxhLmoCOW5H82QNmgL5Yb1ABf5CNCkjx
Bn9c4pPxM3iR25K9nSdEyjTghDBVruKBdMg8IKFoU3fFteupbo0WGJ2IEU3K4NSP2tbJ+kXNeaqY
dWrwYIfoiZQZqgsr2ePS98w2RXBbUFfSjVy3CukOvMLE7u1VQbrHk0R1Nt5WeZ57y8+FWULdO78m
CdaDUaOOHgrtdox/2ljcqIr5pnTK12hEAMTwodG58EOOZBiwYBrDmnvap0R9IAMAvkiTmVSvlmLJ
sE6B4pzwo+EvX4nQ5fL1Paq5WrwDvXzCbWP5suXIlRD/w4n8FmDWjSjCc2E5t7bmvFjUY/Sm4MWB
oULZDRK/wYlloMOzg2FfF8NPoUV7CTHFqWaXcp5f2cz7S0NoO/6ZbaN1t4j6ro2GI0//6cL8AyrU
HRDgR3K5b6oBZqryLsS0HcNx8g0rehbReJ7kwVoS4632AmrnswmDbci8pE+yk1nF0GUwTddrLt5x
KupLV8f7frjJA0SxmN35ZeEArmiSkzqgPYSCyiroaz+Cn+NVmf5SN+GFj9rXX21RfejLwCFzYvLW
O+XTcOKXsGXKXamoLY59aNEPH4I3h9GBp3QtJuIjI+ZhRRzaquxLQinq8b1sjX0HECFOtD1+IIAv
oGJF864gg7DM4ZVureaR6hpUbEmuJe6rUt+7yryDUGIwUD9AZaMtpfY3EVnSzTiA003to66mT9iN
/UbgIACMxugqQu5b6vI1r8VKhhQtmd6bviPTjx3tayqmtnuJiQxwHbhjKVxIIasV5M5rnAmE3D39
2DhKOS2fGw3woqHTaZCuvm8s0m7JvuRUL+UzA6DbQS0Kr1fDJzEh6M1i44P5HfwOZnVdlIJhzUjc
KZOvOVrpXfLZQ5AmFeXk5umtPaDyUi3nPq6bldrMfGMUXfp55HWgqbmpQ5QlG7/e2Q9FWTzHI/Iq
6Nt3ps9MtNNaLj+eY9+ynTdjJmXPbhk/Fw6TOm2bNElLFyM8xWZ+QO1zHFV+qYwgRcpu4xTQEHCF
ticH+MtoSgOKHd3cFP8DFT6roAoDH5AmbUNVOYYuRnj0VU8gMD5iETVIM/BZqjTbqHnP0vkIl/+Z
ufpL61IyIsaeED2RxhqeVEMQ5tpZN2AFtv3yHpxYggbitu0IYsBRcx6c+mjB5Fizo4LEkdmlhnEj
BhDzVvimJfDRgEfaJf4HAeoSWY7hQIBpKLM+p5lYhLwepUezhZjq+XmoUIhRgYNKJLzVb5PFC09c
kGwZA9KuCGNMP6by1mCMVU6YAb6CUJzM1MDVgPh1hjpbQ+x0C/Ee5xR/AGK3dBxeSofaP5sR0AwJ
SqPYj2GhO+n0PpI9CB7DPMdszLpUCN4SDptOSX9BGu5zhDt8I1sjWxkohdrwWNnOgzUxrCqT4iuN
IrzzmKQ8Blk34+iwM3dil9b20gajgg8MOoo9dC+6IPC21VH3hoSY7Nl9GTrjJ2fU2jJT9YsACvWc
45UpzzWuENaG8TRY010XtNRyFr1EAbQuSJSnQRANKFw4vGPo3E/VEske69t5hgnXWXa2jsP4te5M
MuKF063K8MtR9qjxmJDpcbfCpXHm7uV8K4oV8Xi5h71pl1nt0vWlZNTYIPRcEmEf4Eklfb0dUrZv
RXgA1AClgxj3TMikLPmNggsnWbpIkOkW13GKAaw+wHaYfCepX+K2wqnq2m+6Vl+1IXuUTK6AwhR+
OZDP6jQ0vGkj9gnjeNVgq0dXSh2dbfOAp6AZ12LdE9nqkXd6XMzFW2ngXlmCt+yYSeOg9ir9Yh1r
PgKIKmD34cnpE5deoWO8aXXbYHtToJ/gapbaZhpielAjSrPIAWQjbodcqb1U6j92K5n/Vc+SVoge
Mm4MMnGj6PalUCzSc+LPzKGbWbcqlOAZ02yH3p/E4Q9VYZDHS7sri5OBzTB0Z8QBJL8A7EXKXMFp
amz4nUoUcXMB0cmZY4K0ir7zCHlN+pGrvZP1jDhr2kXVzKkgTDXyDZcnZkCTGwCI2XTPiszQgjI8
8MtE0kIxCGhXC5sdRzd8A0a6l5R0wYu+9OcyZ5jWq5cELCYimxfOQ6kn6khbF0N20LSBM19DJrIz
MwFl1h05bLk88RgblqA+dZoRs8tz3F3OmtLA1pip9HahO2dMW8qw+yS1eYaesbT8JDP94NNsg28e
+3vpaOteg2KQzlAkY8QX9ZwfWMUQj8KdKdV4Q8eHZw6x5JjnbWyITaMckyZb6zWQHOgYmA3zdBV0
bGKkdPjNgLwnGratOn1ENPaVBXLLv8aoZl8RLceBYNgz/LxA1wL4DKPNClWdPkVI7HBwbOYMgRsz
IeB6zRUeWLAiNv2VEbedRT9pGNPaRIgZ5p9hZN3ZCSlHrnwgCgM9fQYGYrKiNxvZyWAbG0UuEp+y
OXOq3leFmhN5ZX0leCnLrrpv8wjFgEbXlyhqf3kSFgkfi6aSbZHTEZpStJ2FgvHZCugqO7m5KowM
4nshPt1Ie4ribOtW1iMrP/U0C0ypqKoz1NGHKrdQhsZxSc+2OXVZ/q4WDXpDJkCew/hgKHUOqxN7
VhQPQCTSewooll9dhquULp4Un40VuRzgm/XA0/SQmNq6zQGVR/H4Xqm852bsbt22Nnbo+MqVnioP
sp4v80RHK5qxEMN+RMts5T9JUJ06O8s2ulVPcFVQHgzNLuFgqPUTI5u0e7MDtksevoj44Ii4wCj8
jIEZ018eu3loEa2W6IlPsrQJLXNkzzU1Yw0BaDMUCCCBLepISfJ5hZ0Gh2OCMBFYObhFx2V+oQI2
naWX4cbZtrL8TOaA84u2FzCcgtRZqRMHgE5hwU80k5vKzjd0b4tdOzAR6yoUyGGJRrNAwOGro5ls
YUzNYEoRqCMW4BlCSKGeNNgtwtekYhbhGCHyJIWNox3ncNeSRU9wUL3V4uAh4By/ybUWFGkRH620
zZHEOZZHFh1nwjLbE0V8iCcr8YUWL9ssR+YIbBWsrY0S0i4TWvEt8TBWo3GS3cL+idRPSyI31RBz
sznbF2pQZR3kN2o5E0qb0/mryh3o8U0vFCZUpP45tkmtiI3fn42IGtLqf7TY4mij6KjQS+mLOjWf
yU9lgE7HVehwZvUljRUKtW/YJIsRJlYNa2vi70SF8AvSTyVZyolN9ApkNyK6Hcm13M4JQ+shr747
qz0Q6aXg7J5eg1g3/QzP4YDnmnp1VtcGaI6psS0Y9EWPghI4Y7W2RuIP6HzvyHwL/CopbN8NVCBA
VIdaot6WtvWqClI4rKK4Ijl7q5qRTS+LOICMCVGo2sPMjA5u+YReH2qjYb+ooxHzIGumNTOw7aBr
0UFvd3bcpGs9mUESR+g7k0tKltaVDvtZAH062GoxoupaMrAQszcFjk29GWkKlffoZNgaZPfVuibW
ychebITJSsenIHnGrirMTCTmIVcRCXENMguoe5DCBYQJ3dg2EyWWtEAHLF/Vdh6wHJv2Jg+ROgdL
9aEFoJIL9nYO385Gy/pdHYXNbo4IFRGldkxyBaUjatHDSPQBiZ/XQCJttstyH+rTdVJLKCmJwc3N
gECIvjzqaEQ8s44Ry8v6vV+0oN2gXGhDJOjyqF9n7NSaldwAiabUC35gKtuHchqfInhopFHQi1Bt
FuY4EJqkuWG5NWEPernJ6yJnYbzqsCcrLUjmsF7ryPv2tVkeBKuLrM6m5Lm9wlYBi9HSdbapkPue
jUmgsfSz1NDIgrFUL28fI/cNHwg2Cgina6QaWG93/f9h7sx2WweubftFDNg3rxJFNZZkSbbcvRDu
Nvuexe4j7k/dH7uj9gkukgPk4bwdIEASe9uSKbKq1lpzjmkRCKmOyDB41NZDz5R4ksC5ECtgZSLb
AVt2gQR+C3Mr4Ixv+o0WtA2ZX1ph1CsmCKQ+uNg3YjGelNSl2+xSx0PnljRmzpTR5DPvUBk8GSe3
FDsnY3XJrO65xM+I59iukexVf2aBdHzQvXSttEpgJshwBOCRlaoZO6ySy1rzBnvTxMpLpAd1YrWr
WOXcMiduswLjnpKFQuAcqlSRZ2jKEBoznkDzpVH8UNMKBBQsSeQO/JSLw7OgMJRAb+iTv9OtXLVl
aj8x1uzcegjKonrDm8xBGyjIpnI0GgkDxOR+8psi5+QJkdGJU4RwvC8A9+x4OhI9Suq1ZWv6OqgM
s4KjSZSn5QDknpih8LN6HLGlx61Bzpi2HgyujLpE5MeMQBsdhgLMxZxdQssghXQJEac6KD2HTnMq
r1Om/Y4CnU09T8gz8AeHzAIwWmDGiQydXah96ELjoke7oXXeiqn+ozY8HkVZzZtaB06BjrqjmxQs
dqqhm7HfkcLj6LAORfNi09K1B6AsLbI+ej2kPddTviMQkpuv1qt1rWDwyONPjmVVGU6rDB/fKqvD
75Rpf52P99A0OGPnUONQB19MZpB/mxI91uq8ScpNgziDUkfZlaJ+moRBZFG5KdAg4rOJN0BbsDLk
k7nGCJqvEg0BD+thYNf6YenTq95WvxjlHbXasdSaa8tq2rU1MGQUIYl2Aq4STS7S7QA9ji7tAYdh
e9+9GMmsr41cZL49HsjE+o3jUaHsUCh1VYhBXUyTIl60leFFn6p7HMIUs/Jr76Uxu5J317L+e9Y0
cpd4/ldNhMA07j464UY+CctQxv0G5/pKrWCSKVXCTQZuzrLRuOHVhm1wZe/lkdfCV6EXFKjat4p4
2c0RHU6q+pN5aNYNhZuCQzxrGqxIjWe6FQRdtNXOjlm+GMYhAkRQaSr8lGNZbAUpa5WoynfhWduh
sDKoY627Dpfww2sqf7T1m4viwGjMdyO79ov5yiEde1bU/oxpe9fyuWN0lpAJBckINQJNzt+k6N8c
zoSrzEgpYZqnWBBIrqZ/ep1A4ixbWfKVk7j81mdiRMo8MFARQRWKkLpmI9RD69uMdE5K6vMyGzeR
RChAOMqnZbirGnVdV7a6Si0FKGdD+lfVPRHj9Kq2RDP//XdzUX61pvamsr6vHNcNStVgRRNMyFIR
7aaRQ4yuiFYCSXagr+J1peR0Y3N0LEZK3k5u7ml3rnqZKw3yHy8bVPl1m3I7TDOwY9OvY6EfIYKL
0PCXhGU+jNhYSV8q077ivOgJtk6Z1wWft99WS99sFux8fsINz9kQBle0vCezS7UwWFg9XpsQxFRk
/tWwgZgH/+qoImiWBlVW9KX29kdtGY8jhO66Ex3F/Nj5Kusdur0cESusPwtoFQ1WFF/dt1oSmlAN
kb5SrOw7obQgfedpGbUnr0KGOgzUu4qb+KFKV24S5MLgE/dVdXEf3HTjhvo3DrGPJmMfbRFAruKQ
Cj4XyUGDfbEq55hjnBUdIFsBhRdfnU3rEC51vzGbmuaAATQ5xj5kwONj68fpZK2asd3XRXTuqq1K
d3IZF+aUWlDL70Px+QrJC4XP+QyPfher5dZtHG8lJmn1g25TDWlHE37xOQUlnLnNPyOfg8Ve742A
DUs9ZVpb3OPOvBd9a+EhivhC0r0pNPZXNXEKKxLt3ls3fXfmz6Uf3wA4gffhSUKCskqSmOY1Hegx
tp8rNVVJi9UOk2LTEdR7+mURW6epBgnpGtRVLU957P3JMUw13XCIaFeES8UOFfNhzCgp9cn4auI2
X+saS/Cg70YNQDinqmmtQRr0IrELx4bitEdlAO3qmpfTG2F0K7j1Nm0mfJSa1+8do9f9CmKwhUBh
MTrKNG+ElhoW7z1J5W5IjU2E67ozOCvPCiqrSK0f+7Y/aYUwfMTQWW8lG6jqytop+vWQmeQEYaJC
vnQEL0kMnoh/gOa+4IlBrEF+IZpqrGSU8PHewkxFYxpNtNY9KGIwgKG5tJEFK05VkYWt8MD1E/56
0hkDmjD0Gmlc1APTgqbHZ5DbV5R2zONCYzMuC0dQUF8yhfQnnWga1baOha/NECjV6odZ2Xd4uMIv
WiDBCco7IMDU2YgW6colj3nbc8LLTmqI0QlpOKrkbDob4QyHI9SeC1ce9arwSryQtV5CcZ4ncpJg
IbdJ92rjPpky+iw6Ai7gHeSpWMz8IXivK+SXHJcAjLicoagWtir2pgAqkTkrys7tgI7W5Vl1omYd
EqoYcEP5CDKWda7NeBK1YpWUAqdiBvgpEUWgWOzBnQPughA1FC9ltUEG+ppjWsxD8zP3WppKLFgY
RNP3Xss+IwNVzbQo995iHgIQkWht1zF47yCCtDjdiKl8rwr1OnWwC4EdwsHskMZDNdizcr7Qrmhc
UxzIUYzJ34OHmcUSm6QO60QDe08eCqdTK3kqa/NrJlR1baFaRdECrNcZFBalpUTa2Vq5Hxverret
XyMKc2q3HENYQa3oxs5a1+dyl06MWuuBo3PXTHRB4sqfEV0SvzHYq8qaimCIGliYautnHdcevzvY
P+UnaaJtqZecS3u6AHpa+oZLUqnnEpbr9V8JkzXQxju4PZThcYn6vajQzQi72Azq/DpndiuZnavY
GtFPA+1FboqoA83c2tLqg14Uup8170kiTtmIbi4MC5dTuUYIQc9lt3IVyGP1EyqfbXYhXGJocDOZ
CI81OHA58RQiAuNWlIQqFnair1p3SQKDzC5aYN4S/iyLc0YvN+xjlFRNA947meh0e5RWRgtNY4wJ
pMt1yks1WRFLhj9sxlpl4/+3RDOxfmgfBWNBRBksn0lcrQWpaKniXUJlvI+j/ZL1qpyxkQJPb2ad
lDaAyyydUGdvs4SQZtaVaQaJSybApMN0M4yaE2GTfodWvFLD944ZgdrGd4N5/LpojT9T2H9p5Fdw
L1W+QVzYKo5Y8VWXfSZGHbBWG48cMuLvpnl4NTnqcnQwryNJ7PRdub3RciN0xRzVwCJYk+cs8C7S
Kkl7Z183xAiQLYe91Z7WTZ4EGpYL12CSFc7orpqmYihadxvy70oA/GivKSDc1LLRlx/KRIv8qCWb
GQH8QVeAKQrP2wztt1fP7+5Up75SO5gZUrqxqY5Vy4TrXVnjfqjsHj96cWZp/qPXmYLU62MuOaAj
fGRTEaAuUHzWveWzSZE5GHWfSz1QWxTiOWvi32wZd1NWvntOYa04MMeb2qS7MuGkwQYYHjNxJWLv
vSZ+ZDe3s4P9UQpionRVx5p2sLH8FgucaYhH6egc0yj5yEr0C64Ljbixe2Vr5RyyXC8BO8NTqDmF
Tt1QTAGF4qYyh8xHyK0Z/VEUzlOcP5Qs2q3K1SpHFJ6cyhu/5jA1w04iKjuhZTe/tw6mw7nMOoab
HvutrsO0H5+zJcbYnmA/gaO0rmseutZmiGMV7hcJaHPQjSpYS3PcZDYvjpbnUtRIL5fF3C1K+gk0
GIKQKP6QLh6v9EWjodO5mCnVSAa1N7g05/bszPG3gELFcYJXGSzv6tjVtDKziB0TY6mAc7qlSkZM
Oj7WoXesSVvi1Ed6lE73gfa4fvMyxhmkDNuIicBqdd+24j23wiNizabJA1dXZ8xlZ9F2iE4KOMGN
YJa7ifPhNC32S9Qo2jqkekcVrW6WCC2JY8H1Dg3uLIuDbdN14UZkRMTrdk8PcLF9TXc/Qj17bcSQ
APNrX9JY3cHqsdcuyY8rThrvmaX9Ioo/G5y92InZ3xxa2LAcR39m+6Uiaw7WEj8Kp7AP7I3bMqYK
EwXST3pWg67SYVeLhIB62e40N71BwLyXpSR+d+0udDF3ZgREbSJ34UFo8p/CdT8E5p2S1qEeMcRe
jCPSfHxpmShQVg0f+DU6kjDinuwIVNOrZopoLGPaNq4QTUbuJILXqVNXvZjFJg2nm4jir8pAxM0I
IvAAV8alsY9d62R6QWh0g68rGqdT2LwrNsqse4PXzLPk5EQe0MnqmiH9iNqcI79qNWSHmnmgptGj
jeiLBGhCQrNkM3FMBFdFz0uf5mID6w1Js1nvEzKPbo3mbYFHLofKrANbU8sH1SHzoefxdRc9aHSy
g8zsWoWlc0VbP2d5AH/paC3zzbG1Yku9CgOQMkz/sljwgzSmxxXNNRdvppLuFM4to53mgej7H6iL
PD3W6B5mLFoAMp1VkuPxmTugtIlprAYFyGw8RP12CCsSTpdzpAqPenDofS+06E9OTogjsIvIP0cj
XTjK++g2PrS02LesrgEWl37YTAAbm8S+SYk3xZQypxlyJvvziA2KMniDM+Zg990xKkv3yMq4Gqyx
B3/v7JFCVL7Dh+Xnoz5sEDCSPMHHbd81bA5A2JNbrdg2gItVXj2hGURNVzNabCcc+bg7VyIiOQyN
4RBNE92EWKs3UY5Lm+igcp22Ru2Pqdjl0ZzRcreMHcA5PE4V3VghHOWhmvRrlgxQxEQ+McPDmcOf
hWG09yI/njjQjxpSxFKHhDuq5CmR8dnhruEaiztl/sIacDSQNdO4YjVfamurAneAf0Gjg0vSoeAK
dCZbvjDKT4JVu6DofTs0E5ywdryJjJfctbFJt+LBUUYSovHOJCPbmUuYnW+DCiYC7KXUO3sdwbDB
DQX5a8yd0Ufl9lHb7kiqOcVGLwUiYiZlJG+cU9YnH7ZuwTkj7N4ZWhtfefNRFqhrM5WDjmVlW8wq
+xY6/mpxR1LrUtAGQBoPRm6/JmoLHNfYTkvs7Ie8Z/BR4MRygQsSsanRg7DmrRHhe3ByYz1Rzmw9
qAwr2RCLorXeN8M2ljkw/L1/MiZmiwD9RnxfxuS3uJN6LzMye0r5vuSfFy2hEB4fgjYh/tGbCf9U
K97qsvTLWF2eHLcCRJtmL16DwldX6zP+exC45RsyKXZIl4GgPdY005pDo1lPdcdHYSwEHOp6sbZK
GYs2EpAx70ry5/GEIwYhEuvX4nf6IaW2ryly0OuoNb6V/AXnBwYmSBB6Q8vdbtRHs21e4O9zDsud
nSIWlYYOATkJt2NpdbDfFv6ijvZbULjtrm2xVDeFSDeKlbs0UdnOBueldFlxlRB/qIqCd9AUbQXl
KwXEP2Vtjv/Ay/dhfyAwz+AEEqZPhaMdVVt5xM/5687FvB88vDaG1b4l+fgdEvpqJWF+wCY9FJQt
obrNY5qt3TQeQrvH2tMdap2yacL/tO+JuSgcHHOqS2bb3EpUa9Ps04qAvElh53SUXF9Dsr8SghOt
OQ2OPCcYeLSsQw/d2X5c6diQWEf6vD5x7Poh4icc+0OIj8Wt29feZrZjsdevksw7zzaLgWdCy2Qu
dcJX+anbLgvFqOyENwq/nJKvuvd+MoJFEiSJ67ZZnirFCHJrehXFxAicpwoGBCNplht/VLG7Mf9S
kgVnHUG5WG4sCcVkAkhsu2qbD5kxXsaJ8afoLVqt+fIVU6e6FY2WJeouzZiyD2UaISM9I+vZbeVD
G/LQxhkZSnwpm8oIRXlqrQgDSo6DUXyHTY+RWhsi325dtN7uZ1hqnwVi7bUhqnqlvqLkgpC8DaOm
3k8tl0hOK0WU7Xie5TAzPhAvVQe7ZcyCpYEt6SY5LacRw7lUeneQhNgxzwWxXmu97MOtpwZDg2HO
wSNFH1T75GjE8H2ZaUvsJn1m+Doz23fIempZARtqUca2hBaEMkoTZ7aKN9PvW+9Nq/5axdblkNLQ
7CRrbvYdgMmdSk0C1jqhZeBqx8WYDLrN7XMDLnStMiNf6xNgaUTN5s4KbwJRHVEZ/kTWKlowsZwI
o/MnF9tIJc5DZCLhsZ+cSt2N7fhWjSUbnu79gE/csU3vlnBBoGeRNRPOT6LU/qicEt0wfRwMhr9R
k5CMVt0JQYt57qnqQWKexkHrCUqSxqQjuyQxI8ZEqgn2LGrs5MWKaw6u2bRhls+M/0ws+M+cop8D
hArF1iNhs0B+v86VDujfN4GQHC4zGYMpyB1MDb05KC9EWVV7p+oPqZVVDGqLOegpENNW+3U6UDez
3lztmhRGTQeBVw/TJp1I0hhlK1fpjTVkQAezfsYha3FIasPDABOV60d1DGmhQVVEpnceKS1EnyLb
OCZlhVQlxTMZAg0gDgIAn0wGlWn0bevpR63OEU3TEhtoiNsyohE1YHo4QGd5USfRbfQhaW5WCvyh
zH8Nryy+zGK5OaVQf6xK7J28fO/Yo685Z0lOzmN5xKA2RZMKSiO6MEeodglVB7euQwHa1fVLnxh7
U3Vf9ILbd1YIF1PH8tBGc/rZKPl1KinY7Vo4lKtdFTQTyAE6dsz0l0ufX0pPjR5E03whVfP13LUO
jCHY3+b4F5rRPtGc9izlZaHxEWZwDauFcmoSw6dbT6+lo5FrQ9d4lbGaAiPKVCAV5j2yAQovNZ2d
buH5TWpwkqzIr4ALiYBKxbOWVWBIWLz3IU/gFHYZdGtyRnraa+3c0nhZwnlNSwQkhbaJvEynd4h4
uooETGLqWWa9rjdtVdGAd4y7B8dUep65ApCPEMoh7MhVtkdQBjVz2v26ag3QN0N5yW0baKOrzg9L
QsdOIXapcwY2LzP8gfv6R+jNi1zJIHfN0jatSQP1GOVfSACkrXqUBmsa2kEmLdfjMq8iacJGijBK
U3aCO5sgDduf8Ws70ridqNLCTbEwS1N3I+3dET7vThq+Z2n91vGAt3jBaUl8l3jDKzzinTSLM8JY
0UYlfZmmAhbe8AHtdzDjMEesJGe6TPGEtJ93+NALaUhHqsOFwKI+SrN6hGu9w72+SBt7Iw3tFc52
pvqsE+kukZZ3vDFIlHDB59IO39rlybDGu4lPHh0iNznOeSBvgEH/munbuynN9a202ff47WG8vs/W
Yylt+KQ4DvK8eRR1eWw4gy049jHVET0gTfyFtPPX0tgvpMMfe/UiLf+uNP+PEgOQwANw4QKEEhCg
sLX5dkwbNpP4gJQGrgVPIJZggQnCQCNRAy7MgV7CB+DA0p+T+sAI2JAEFOSNRQXRDvOqVNpbkyF4
EbR3XFXTWZKdq4j6Xa44gNXVPdqtjdo5J4I+yCkFjdBBP2hhJZQSmpBAT9BtMAqlBCqgY0YfAWNh
ELtWXHO4CwUtR0VFCzRBZMj4mBsIDRiS16JhthGGhDXX0fOUbWeJdPBywW9R4DZgYPhECKrte/M7
rfsWuSiO7BQ2BOg32n7iTir0xYMdId9kaBeB7WSXvNZeDTN8klCYGRUpG+6+jpcrYTLPce/dB9M9
2nMEFIq9oYyfc/OPN4uducQ3M5nvkxa/4E+8F5AuJgUbzfQawb/I4WAQL3cM+yfaDfsJSkYILSOF
mjFDz1igaEgPlBIxlXCoJ1p7F0PbUOWWovNGRzAcRvHZhrcWNgfB0xsyh7HieLsYdodi6xuNDt4M
02MuVhaED6r/A/ZXNqd76GRfugSBoAIE42QYTFp4/pKGkjWGGwKF5FYZOwhXHfpg9sy/WJ8O1gjH
7GcD9kgPg6SBRTLEO+yp/K2cdyWqhAbQnsr/rYVhMpniaWFbkgsCA0mQWw68kzr/SqGfsKf8sSUO
ZYSLYsNHQSDC0AFiCuTnB5MOdiZRKgZPSANbZYKx0sFaqWGulJK9Mu8tSCwSTSRQyE0eII2t3X6N
1oMSGW/EjpzNJtoMdbxRzAWd2rKdpn4du4j8IL/oLMexRMFggDy5kg1TrDJTuxDj9QHr4WBDkKmw
b3kQZQaoCBmEGcfRv1pbO3V4lCwINDLjYXmoodJEKj8JpUZCkiyoNZZUakKxmdyUzvT0OkK3USpM
nyfSj224NzX8mw4OTlT7ufo2wMZpJCRHg5YTQs2Joedk/dnA+oZg5rOg3stg7DiwdpZ3bNO/Jfwd
QfY8NJ4cKo/BReER3LjQeiyoPS70ngqKzwzNZ4bqk9TeoYDy40D7WaD+NFI5AxWgD4lHrrtbpZGL
He6bXpyW2jna/RBY3ryL9HEfTsYa4RZR1s0m7K4Oh6h+cjhituhMlkNMJ7Ms2m0ix9KfKnEB7IQb
QsMaUklXtR5/4q3k9tHsjWrh/W5BqYNRqsKeTvryZBlkkubargGPlmr6pWuUu2LTdmPywfdfXWt+
dSnCFD5GiWXy5os3N/DJjFeNB1I+gGjVHoXebWw9I8RwuOnO/FpmUJwAxcjve4ilwoPocTfqzbv1
KMzoSgzZhezF25CCgc+S85BVe90TT1Qja9y7e891jq3WPaHHu0EMu+d9eJ0l+c48KzMTKIS/pSru
Sqa+wmczsYWqkXpRSwTyuRzT2Md8Sm5zzJufhzM6rnPCJMsQXTC0YKuM+Ba33lnN3Xe5jLiDzTBD
g1083CaxzusEdFp8kyuJ5+KyA9zj+K79NtaXqM1eRqs4RPAO3XU39ffuD7kpEtoV8WhwDs7H81xd
Og23arFxu4tV3iliTiPQ5JauE0wOuN4zLYc2mJL5qMJU7LP0MuEvbpT58FfUlyYkqGqXWBPnRrjv
LT0zF6S4ZvJMMYKML8pjvgRgQ31XzDe5zMl/ymzrmQnQ3RiGe4M0JB+tE+6RWwONi8HNzVaTm41i
LBqiF8z8YzKeNZuVsU9emSBfxOCciaN9ST3zZDaYRQVo+fIyOPOlNJS/f1jXxTdDMe9axfxXOcv3
48nrOdCn5FRWjrAxy4MxMGYac5BDT3lIdmn6GZOf0s/eOe6SFyONzkXHGs1L4VjzUxs2TH0mh+ok
sWLWJM4glZ7kByB/f2F0J2XY2kZ0Q0n0gA7tDs37tUkSODrEz/TpmzFHL5ON1phd7yOxbWAP45O8
o7TBPU3Ot8SLUTTfenK5Je3NRWHvFQWnwOFG8U/xgeqImy8B15DSp3bCCcevuKkuryXss/xeboa7
pv1sRYl2OXmZk+U1r5ar/KMWM7lQvnV6szXm5crI8TkV4gmF7vvfTUd13nV95AjLYDh+kVyxxHHe
myS+We3GMsRlFtVX2U4HB5JSO+rbGFI8EEeP7p+EwKlK8xEvAm0yPKUhKEhSDYkyl2+B9J6d2x8H
LXyXTxTX6qwJ7XUYxudcbNMhPevaDPfx2hnD09iaGLdxqpIcwmwAKGe6E6EKEaa6/L1t1OEu797I
mjCwI1+gg0uOx4NX9zLc+m1ZhluqqK9Iat7JJqfpUFxIs3xHrrGdUivgzmSDALw3h3e9KoCNibvc
J0ez2Ep/QsYTWacjdOThWfTJzYp+B5Zk04heTMU6uCr2In6Mweff7bXMomeh9uexLU5aBT6P8I2p
yb5MI/toX92lvYZBmIb3tvgzh8MjB90nSa6Kw+6cjLy6Je4MD89S3Mdgq6tn5Nkwz9zhSdXTNwi4
F8W0ZbyM8CDKtdONcrdi0BZPf48h8m39/Rg91KAdliQDZRnKWl6fb3jhy9/3aesHZXiOFvUnbqIb
DQTOeR/yr7D78o0V+GraB8+NcCizlkVY+s3sTY/V14Kbop1s1N7i3osQw8jyMCKZ8fy86+6moz+2
rFuNHDBms/c0uepDEQcI3PFD8hMQhlaGjWqkDFS+TSajGcXkntvcabLK2pB99tXX3bdGlvtA/WRT
UTE8il6MwgoEK2hEYHE3lUGH1qxyVlwtzrfdtqiWk+NB31DUUwMqxPKiXQqzMOVM6lCxE3V0zBzl
GWHFvnCqB8YfR0uD0gJDIIE50YzZVe7srVeQnNl9x6JeE+GxHe3oRVMQTSma+Rha7Zp0qZPhSCdL
X13G8m1MtR+RK5yTdJbF+nkyyy+rnV4Kw/ntxuGxyB8nxbvhAN+qNnHt5vCc6qy2GeEEhrs1K/jb
DC206GaBFbFLww9tZ+dAPBUzUc7NtJ/d8ZCgrCwASSI4x3+mefXOVX1nouUlgNYgLkLHsg0J/B4K
fgCpk1POoG/1tT8jr0zCmbXBXJeeOBJQejEAgYI2JEtUO0VVf5zTfeuILfrsR5VB3pQH8YVNIjnT
QN3lIWFStn2EVLXpaVT36kMCsTGMLQSqP3UqjYLDLbdeeeqTxyYB+YmpCW2Ka0dHM2oeQN4jhAZA
qTZbldipGLGMSlsSKi2KrJcoIrWxKtZ06s5S/he6OrP58FkLGSDrBWopvIu53za/zFA5Xlr+GHGE
QeupqgT8JfA/0VvIsIsqmwJ5neWJElmi6kVHdO2HSrKRB4/lYD5YQ3aOOHO41hfJQzdbJDeRzlfM
Bkhe661nsaYxCB/qx7zMLi4iRPxhDHMWVJ0x7yRilIBOYm3aCImG74i7SE9ZkcRwr/rhyVCQRaYQ
Fr1OCpp1uh7w+HKWG14ueytmpeDDwMelJNt6mk9DDLHXRCH26LwnkYN6un5oaG1NtvdrduXBojeB
O3o700CrMCR53o9D1lHHDD1iAO1udZazQf1NO/co1ZW9s029k24hzbHjfT9l65whJToNWgmEV/Ek
6l21UeS75OuNKEASF6smhdhTT9jwr6LI1r0z7ZgErzXIuPLNRPhEMv1eAvfpaRwUaHQVan2noDMW
jQG/dW0H2aAHElSQzIBAF/dgKOUu1pbTQPM27Nw9JqlpXsP/3egOcNQZS1BGZyaMOx96p9891umw
cZPZb8PZNxnRhKF8cJV1PbkHCBbt2tQx6Az7qlAfMYgdlrHYG0287eaGZJAZwGG+77UKKmoAfmeF
wnSTNTpzRWSHhLIvadDq+HIMnErlelR/XGpwiwdo4E8Ke3buHwOJK0oB7lOkrlBZ3Rkm1EleAf6X
PC/LT6GITJr/rU/Kuc9I7wZz4kXJOugx6skD+1NtJtU7JIsV0FVIaIgmtwH2omKUW6r+9zKWpVp8
LTLzPQ1vKVKmoTIPDiDi6TF0pgvK/veQhjlVVj2o6GwCR33Af47/FlJkNz2jJTu6UXEZUBfU4H6z
+jVv8n2aEiTDXQBg48R6Q5ZQ9T3atGosHV2OOV8RyDOkpuSRk1FbWkdmUDHO3uPImVXeQW54PRrM
aA43EUF/bUbDflSCMWxJPGa43t7crGaikxYnOKQv5ggCt0vOZGHAipy+Q9VjsDwfNN412AfTcBgx
F1Tolt9ibSFA7+gN2Q6HB57bxyYcnxiYXLRMYQlUT1Y9IlI112hwVyWrk4FjRx5Nm4gGxxLgNj6N
lhXIb7Ojw092945gW8P+UjispiCoZhwY82jiIKRQ4P8nBWxbWKVuOQZDb27sdFebyomKZJUex3BT
zBFdjvg82csWHfWmraeAdO4dO9AGUNsGn5R0CeEe3uRd7ivF7MsvQ3rcK0645dE8M0sfWAyk5Nye
v6SmYkbIiC94KzdCwOzXeSguc2eCKraCySNdk35ffKUjcJjNRxkFUlVI+Dv3XJhkq2n1I6l/j7rb
btXQ26bxU80Elww2Kwpw0G16GlZKdxvDx2WmGrTqLXndW3tp3msjutZse0SfZLF1ROBJBw24PcSW
Uom2Ld/qatCy5dp2gGbYLK0Jnsuh9XFO+QPCUCNt/U5pt+E0bIzCPtoMxscCAF82bnQl27skRxcT
+WpcAm/EMz3v7NHyse291CkfHAe8BIm8rOaoWKAeOk+M9F+TJTsIQN36l7yp3AY0DYJoSEPuBJc8
TrYmcpR0tn/TfD+qDOcmHdhivdMmI/hbHZr9U0Qpk+XGW1OrD30SbxUNsn28N0fiUSz6ePpx5lYp
KRJdHM7W8FlYCnxNJkBtfoJPtWv2amZcLB0HsmntDIUVRgwBP1jsxh7TGssOtEKpZto7BQCGxt3L
y9T/Sc+5slEcLp4O78xY/b3kvFZnLn7IUI7eoi9STgq6L98kZGKWf29Lx2HFvfIh+JqRxdsJSyUN
6iBsdSxRHAL47zQJN/oIT7t6z40wsCt3PynRVTeNx041A/IGrokijg2eQzpkBP/YTBBMuOQme9xd
WVBixLM/xdUOlcxKSEueUGkl1IFcmAcxgKIAZ8eimjUPf9dqlQ/dU7cF3b0Sej+t+Y2I0dACZ+Rq
zClc/aoMRjsmE4w7eEi2igN5JhpBP6FQSkRgDupD3jvnrMwPmT7ca8Zw2QLETBf7jFIZkz7btf4Q
hyaKYW8baohtNIhxzRTMpXXOGY2jVZThXuD8lp++bfl3BR2Z5FXeyVmXSI/N41Lnp7FWrrbHWctE
SItypWvj4zJw08F1YXa9QzG20qL6Qe/edKKoR4K0Sq32i/jLoa6DPJDDWU9dIh3LAP30lk6SLz/o
xkG6kRAZbZWH/Aqlc5vlz1ENid0yH1XFkFSag0OQJ4Ao0qryA6yBXTur2zDBqxa6PmwAAmPbR6Td
j2F+aqvqkiQljKuCwO/pqc4oeiBRT4m3b818j172WCiJnxq8EiKbBV9njrRC5WOAx+/ri7ubS0am
HLnd5djPgLwXjN9djmrLbMyfXE+NLQqjKq0bpCqA0KxLm5J9kQ/h3dAVdPs1me0P4eTGMNBqBsQF
lUCIpv5/zr75T8iaf2ODkBzEf/47GOTf/sl/hIz8L0xXgfyhQ9X4zwCR//t/8l8ZDHT6/LcgoH/+
3D8xOOY/DNW1XVW1ZPKpbZjk+vwXSEQx/4HoztOQvuikBem6S5LKP0kilvkP8lgAiLie4XguoI//
TxLhW6oJadjlh1TLtgHX/A8wOP+OEbFIa4Ee4hgGzA7IOvzWf6fgtIZQUNvKxyYqySV5dRVKLRw5
FnXQv1yby3+hSf41d0heu38hlvx9KU01UcsYXApbNSSQ51/CXMT/Y+68kuPGumw9lZ4AKuAP8Jre
Mpm0Il8QlCjBe3MAzOiO407sfgBVRZW6/+r440Z09IMQCZMpkglzzt5rfUvH5iFq/iupJEd4iAtA
7UgKXPPWH/KtHqbHMI+2OAQPbs+MtTTvieQjyJEHT0K0rih3k7bfLdXvMbOMIB6eR1PZlcbImCU+
iiK6LZSI6Wh+sRXl7p9/eFP9exTNx08PhVWH9mGh6rV/wwWNRSp7wiAhvJVds3YU7dIyNoSACEQx
cLfw7ICxDie0tWH0zSwR3OYOviQqLWN4J6HdF8kzpq8T0Z03ETHRzqvZUtr3Qn9v4IRAoKxES9VB
aSpg9wlkFnKg90G1obgDMEkCqDo5qbnsUwpwlV2hLhgyMpXpkPl+8CqzUlsoKm5PUQRHqYUbMbjH
KIluywH7ZmYDvSRYsAzuhtQ9+p1zxPQH84uCvygw4WolVMEYZF0hES40SXUYDBdnFY82htd0vV2Q
eInxPWAoi9k/OApqXi7t29okshPqX0XxEsp1ftHpkq8AXC8pz1JCdMUbQj1oR8jiONGudgIPRWg9
M9Bhg3zrEKvKlkTaF5uGeRXwo0DdOxaxuCUcdw/mcBOhlnV96kpTKI9mYwQJ6kPXeVepTEgY01/0
uPFTBw+RhyBB6CfFiG6DILpqmbJzYTnFegDKO2FAl1+ygVFG7tDdsxgJoxjD/h1s3QqHTQatvvbe
YrQpjDcINSfPtZ9IB56+BqvaqYiNHc4/J4e7LVZBE91BuAHPAtSXlEEZmNsUdTpxIMinxpsoQYpk
KQ/YR5C+NLejXt7wTF8VSbwdE8lPYx/L0V/Lwn5z+uBa+DmlTywH2p5I1G2kh7dFzG/USJ95d+7f
eW658WnLhEHIYCLEZlTqr15PbBBzNGlqJ0ZR6KFyhD40PM+lJEfQOjMXQcOJpECLWvpZvp4CsG6W
eRojxW6ZSnSm9syAlc6GTf4eIpWvVhDcM/e/i01JtSWdbGNdQi/RgWSA8NIzrB7PFScstxd/ozO0
Nl213zoNJoMA1yWmRx3CTd1sLYZL1G9qBt9R4W3DGDDPJFnjWUjGJDpD4HLx1KVkaGhH+abyGmU5
ls3LUPvfcuvdj8YfFUnilU+pVoEyao7PdCUZ9fgAhbtyeLEbZ4fKSS7CSEX3NNUCbGA27ZgQZskV
6obkBZWlRjUqwvWh9MZJT7LnJrOOboP2ucO24/rFTdow8kVk7ZY3ABS2asQJQQr0Qm3o8Ts5alP7
1fPd9WhPJu+2t5liOegOJ3lbHh8L6X3JA/4Sqiy+2Ga5U3X3IeebblIoKyrWqVznMs8c576mhl15
ZAvrhF8MW2WsX8g2JP4ivbRDBGFZ4sbr1oOGCiQtbmCPEa+999VsacXWW1/ET1XgXonZffI1IHpt
ubMCQiKc+osL1DjFc7lME/6/xtulqnL1TO9HQioNyvK1gzG/RdMxjM6dRZ9SRNYbjGyGVM3JWwAL
BiEVO2/NNKVwxXE0zDcFKMHAwK/WnO+VLHd9Yb0xlZfENpMId4pSGoxN8Y7KaVkI/eql1U7zVUbe
AiI3eT5W8lwW18Syd0kXPymEwiydJr5A1iAY+Z7g5H01NFt/NBkqtmd9JL/JgzfC9Td2WPORxtFM
BbGNBQ7b0N6tk0scl0R+1bct0ArZYGZuOe8UPYAwREuVNlVTh49mnq4gumwHCSFJKrdCNl+4sb9B
MMKovyQqh7ldtXO0+pDF8W09Dnia4lsCve9su9orNuM3CPnUpOqbNI2O4La2qPqgLo6vGnWjwat2
vacwsPQfu9ynD4KHoOSOVQRXJuLP9dfEILsLrHZFn6Y5J1rL+DLe+oYFkUxhJlUFi5E0IoOKRzmk
clkC0QpHaqpjL/FE29eKiQQTtuKmKosbz7OPBSE8rQ3KuS/E26Crp39/pPf/M4j721DvXw0Z/zeO
9CDYMPD51yO989u3//t/3vMwY7zX/sdNXr3/io3TPt7+CY4jUs9wDdPQbU1oMOA+xntk7Zm2aQvS
8RAwCEvwX/4JjtP/MBBIwpRzGdpZrvE53DPVPxxb1RgICtMm80xY/85wT9Pn/NW/g+NgHdoqAzCT
BD/EYr8Nw/CVdOinYRa4/bqzfQp9srExI2IumeqC1S0SDKZn0a1qOkerqB4HxdkSlQYPLEIrT5nL
yvHcKc1kos3bS6sEr5Z+QzbbowX/phP0H6SiHITv3dD43QhwYEPfr8CUwkDR7C/OWJ7IM2uoL1Lh
lZNpj1KXh0rWq0kFZw44upAHqOblcYT5gnQu1R7XrUCOkbhA39S82XdEF+GfepARQdmqp+WQIkCg
+XohV8qYPjU9PUiLm/dCieB0pCTzeHgkjCGaFCsxSDMUgQVD1QWNf9TEvfsgBg25GO7Vsjirlv6j
cMWVXLH+kPanMAeagHACGVrDoI+6tWuVDP/oRS6CAbmg0pKowoSQ1oQJ90G8yCIdEKu62QJ7PcbA
e3hvSCN67yUknwHGipwcziOu34Us0BLIwEW9/w1DB25Nuz+HIcJnyGBlnzRTaLW2UhgBNzrCENEs
taq+xArlcXzDGWi8hV85t4ZFPGCOU1IQZxA34xmy1m0Em2wdhsUUU03NY2o8RBmNQ8NoX23RvamS
Mp8nR6ymcOdiLDka8FvPLGkKUsTv4kuivGqN+2TxTAkSFmH4DFv9axn6JzWQ5FFkd6mSBwTfZfeW
vhqs8QxmgVFZ5V+6ukV2o5x0wg3SKPlhFtZRGsFNpwmf+gIdO6ZID1apu2TJfLO87ikUdP+tCSKn
9LB4AEERT8lzebJf8G2qZn2b0v8PTPNJybKrbJJrI0nasQYkPGiPhV0C9kJDq1EuBaSOramp8hri
dPqIAfDeFkzOaQEtGrpHvbyFnE8gRqGeWnVETdI392gQlko8NRdaHNwNA8EgBU0vnXvoGzukunFL
hX+MEXQ1sD8kYy4mB9ExVYmG0tXuPsvDbRpqr4zi7GVRH6gVWLghA7TA7r020jbLPKSRYYr9xy/Q
yHbymQnRM44ERu8IMg1769XYq7AGtaEGQCs7gZXZie6l9nFFx7b/pgTGfpxUwpHufM0y7TEVJK2R
3bGgLfMAJguBpCqpikGN85H8Vw2nko9o3R8Z8mbZpQ7IVrRL85tChtyi6TLkGTD7GDEuw7q4zXHD
EcP4OO+1GgXCF4MCvWZOYEgXEIVhbNs+PSgSK16bqe806RYBgegB6ZqQc+ShQP1f6MlXKeoX1el+
IGn/GnL5I9RDIg/eV0pR7fX8kNmIw8w4vfWx9qIV7i/WhDA4RMJjMMxDsmo2TK4hDtv8EmaL48eI
udrgQ24GhheDO6zBGp5kNK51S15NUZ8tI9hozFICqR4KIoisCYDwlI+Cc1iPT/1gEsLl04hx9maC
0biWE3Uahl8rweUXy3SK4ss6kCA6wOaF44cK2ldzicVp5UnjuYsLqA3850zs+fUZaY3T1V006toD
9ZSYwBOqhBFy79cXvZ/gVK4L44DITWK/sG9tXVqC+M6w0rR5ty5dq16MaAUKi7kSdGNAHkp/O3bV
XSQCe1GpzMqS5pAnAXrMVn2ixAt0nd+O1EwFS8BN3VLnHKOEFB9SqrGpPDp4kLww+aH3mNLhwQ2L
uu7Xqa0v43xKsYmhOiP834nRPER29MMsGe7EWok0kOZrk+LQg4OCLVhTlhWM7aYevlMrpYZpVHfE
ijGdSTtYFONoDeR7RZdMbwgY7DIcv1m/tusM2mihbuMxdpboIZ6zongdkRQzmSSObJTWNmZ2zJ/I
o9/zgn2JH7N8AbL5HS2su6juoVFl/NAIKWucsWYNfaHJLwjGbzIHzSk3q2PnW/Ch+ug7OnQ8TkUB
3JpjFYMLTAvVpygiWmrU6YxiOVzKyL0OJYVT1OP6urd3+Px0KHrMHYdc/TqYr6SiYkRRh2jJhByb
R6cguMeiQC4bT5IEVnBKxZUITVtCrsuU/oZZPXf+TP3umfEj5Kt7MXbvgxPu9WHyaUh0nDzxsN7z
u2iCe4uj10/paGsbi8YtetzHhMXUJ8uXSqhC1wnv3KLGJM6UiqA2/smDaQfEcrqc717O0DOtll0L
3oWv7MGxPI32ePSilVeVJ8CycEMQH+JLlGI8ztOGEHrwlRDWELIbDLlNCooQlg+1pV14+NHnctFM
usbXuk0A/PRohyCREsMQKwuz827IGDkZDmdMbVtrlP2nyqPt2Khvil9+a4MDpfzvoryg5/4yMm1v
x3gtHcyFplm+albDt2Klz6KVD5YeH2v7pbHGp6pIXzR3Yswmocfl5yxLaFyxUjwUXvKuI1BFQIiA
WegVzIw+JFGhOk2Ev1JLT0oFcMNveIDKrthDlnkUCM+41/MXCeseQ12762qEgrmo3+2+xCOaqyvL
IPqXwFGAVzoWUnohPkUq2tXZTWfDUhw1HtjCRVSXKOQFFc4bterHiAIMU+rmwTY7cu2QaPemeVP4
dQwFDAB6l5jndkgZwqNiXkU1lrBSOyYjkTRG2th7Ssfv2G7BwC/yMDlaaFVTS2ewXxuUY1zslWrS
DkRzIK2sclQLWtWsudtdgDRioQAGwp+vf21s9YiXBFjGA0QBvi0lQAZqnDvl4o/u1ccws9AweC7a
rn9yU/17xgxz6TrpHYk6Z253W2pqfU0ma209Gbn2QGHxILFZKz7gPoupW/BALyrEAKJtXaVm1mg+
Rs/MSxvUn1irpV3ZlIViGjfi4PSAUhsHwXHsYDBXo+ZCqhOnMG5tgU8GnJnekBvrLjlTz5C2n02a
slsRw2LR4ZkxbzrKuj3Unrkv02rvauPW0Sb20Jd5UJZSb6gDyl0jVspM3eRFukkiccqT6j010Lyp
hUW2U7Dxsv5b7ST3pVp8QWvz7iDRol6PH+hHU1vlsuuZGWtFdWnGASJoGJK3aJ2NtHYXE/nRtZMf
UcQ37jsAK8ARL/syQonhdR62Es3CjFaeBAqVso0ZQ+JxpGjTcZdFwM8o70slM5rSCg7PDPuaUoUV
9waeZf592Pq3UrXOSYGauCE6eel3FIMgFGWO+aKY0UVr/B88+RYRHdflqBdfPVd7kENxmYaJaWjv
pWU/9Dn3nt5CKdLAPLFR2y64SX+Nch7kzBUWcYp4hN9vPST9oxr4sCTwFpEpOTLzhL42BvZ7E6bP
nYmzsOHBnAfjdxQ53L4if50FzqtubGRC9y+/UyqGuMWEu/UErtu8te7GztwjpMyWToIbxQM7LHiw
a9khmmjEyMx29cQnVgAV9xOxOLBhF+NNwv0CzjiXcI2LMQPNxNgXGjQ1IR37Pl5070WJ8FGFFQ3+
LgBSY1KZ0413TciKUFE4ysnobgUqpkjvdn1iN+uW0ZxgQk+30hCUFSDodBnwML+G0VwQejCqkKWt
Y5yk2qI0kcuoMFKGie9cUXQSqGVXpRxgPycIGn0ZP2BjJBATQHQ3kaILnzu72xd3k/4f4wSoHdQs
70oPM0IDNU2e1Tab2NMEwZ7dmUYt4FKHAKptRiJkX0aPfuB9FyCsyTgulkaBmd7VXtKRMy2WJd23
lgcpIxQClyLqKL67HFPz3i5C0o4mXnY+FeKjYlfpkLRBgm+9k5j42oZ+VYO8W9Iru3So03ZOy8hC
0xiG+NzLScvkWqM2CqgJmCWVPNiP+bst6mrZWumKIv80jEEhQXzSiPg/2cIFaneA7fWQEmpqcB+2
BpJtjKjE80wK7DQ8banLLI3xjJOIARC9JXNqMilTu2mrGrLemHM1mm5UPbWlcus2olyGf7fEFLbt
K0cnhVd7r1uiT0BsgO6gx5VTI0dgfo25sAeClYQzImiyArlta+vFMkbuSBXXbAO/oTApaQNaUjG1
6o/6yJNAaeUhTe8GbJ9xM/lqpjqz2ZpfyE2/0rW7hlghFiF9VhNjVZBUrw3+4hWnFYOO+h7I8z0p
couR/KSlWfK94J+kDMQNlYcl3XcD06Obx8uYktJ6rBDJaCqiJ9/m5yUEAE6I5pIKEhfWsvQGBX7s
0K9Dg9J5FeFVcMnp7kg5prGJuF2xT0YLnaElojkPVXxY3DVjzTzLJHvy2oQQwPZowTDjsqkIA8JB
HiblPpbcuTsFVGthKI9GCJs9rvgqTVCsnNRBgjDaQK7vtGT0dCqOceoT2wGkAQqs7yOVWpqc4YhV
22Ns2cmQWlzMDAXnuifOgYywgVp9sSf+c+1OiLFSpeWgNpW5MbSOZPLOvWAvOmZNFB0behtmmgdU
brVmHZJWEHKiISgj65fU4kXeVPCgsvAxs78U4A5W45Begsz012Zo+JeKSVNGSt8RTb5pd+uAIfw2
zZilFBMcPE47bYXn6NpHTH7ryXRRDhRCCUqpV30VP2oyJxmlBqAMiCHaOhlTFV+ro5t5MUY6ZCst
wlBA9HnsTdCLZgh4JpNWk6Xyi4G+DsOvSoxf9lz6Eey9SGMepMglNmcebalLzbnVCD1OUv1sJnDT
0/zc6VxRhbgh3X2P3oYQ9e6kG03yVBvyK19thSG3LzYIVuDYD+XZacqZnBNtVM/e+B0RLAlR9jyY
R8Q5w3D1W7/CsH/ODOrUlRWV7155hYpbPOqyvInCwT2JxvoOa2Kkjhnir3iM/eghVHlAV4ZnLLtC
Q+KofC/L+iGiCgvhHU+A1pZy1YZcdNJgOqWqeJaRfrVNCxGJIV2rZxCG/Ofa9kmEBVaFD4UQiSGE
ym49Ron2xbDzu0ZFZuTCnexK/1qX6buRhZhZxF2Kpr2hgdBH9bX13O5KOO5GJ/Fx42v5veXrjzm3
Xkphu1hlTmvkzPvKkKw3Xdn6DuiVBquXTt/ed4Zr1SAmELAt1lxRq9oglYrBG+FfHRr1wCYVeKjX
Sqr0a0iGd1kZVpwikbqMEnuXOQyTqhZ6jlolm8jLDfB51jnsiFk3IkjIaq9/6QPu375RZozxojcn
lsYhu+oDkB5HNX4oFtliGXxCprEiYBy+JkGTirefJJOrIwOR0G06Ud0Y6nAWunUJmQiWunHgzEOp
yI3Qyl9MUfCUT4ZqIx3/a9zsk7LCm6q736Div+oCIfhgfhuU8kXrwPCZWfvDV/ZYJh6xyzKfMd4A
s0GbQfAw8qyJqfnqktFHMd0NXTvb14P8LrWk3jE5QcV6yTvu/A703VSh4RPlD6g2TsaYvXdMcciS
nEK2e0akavjij2iw3XrVRYHGdDUb1xmFAUYDMIBR7mVdnmNhBtgAngVGekT+iOJtlPZiZcAdcp/B
qIzFZpL9ETuFWZsekNjVVYwB0Yso8gQUkCavutbc94l6D9s1WpSo5peVI44AxceVKAGoaziJvcbN
sAsP9SqP0nLneeLRAnS+0SX0Lec96NYmAhsD8CplmCGPiB6oGSYJMwCYEYT6JsWCn4eUJu1cmHtS
y968KIHhp5ontMpouvj7L4tmeO9iZTzCPYDK2WFV8N2HcFSfe2xBdWYb+FKTbpHa5ZtvVz9GXdxC
N9po3ohMJeaeXZshCPDWmxKnkMEQkdeuGlqvkcVMighs5tK0MIaVYjVrNjWB+JYT0QyplewWDTBe
RMkplMVdNcELLA0ZJRZDL+se7Fa8ajVcqZzkImggLcM/1dzH1X1cl8VdjJ8SmN24GhtCKmOX+89g
VdYWnijwAvtdjG6Bybx66kwEagYJr7Fjw8vMAWVg4F6AM6InNVgb0enfvAHYM9b4hzDoXztAEhut
MSYMolete9F/SfyoXf/PNgr+F/YAXBr+/7oBsAW9mCVv2d/q/tNbfqo8NA29hm7CgVDdKc9I0/+s
+hPt/ocwVFWjlWxR47enpJafZX/H+MMShlDFTyWHyq6feTGW+4fAb+6AeCZi5t+s+rv0HH6VXuia
sGF/TR9Ep1HXbCJrfpVegCYaXBVr3tkZXxLg4MehMIrjqKO9bRX8mFlZomyfN84LdQhJ0J1fBuid
jp/vmbfJ6d2fR8+vCtve6HVDIHTXFTuwC1Si+wxUs8E8EfbH9BLYsnqMMipZsV8OoKGnVQV1n1Cs
P3f/8vLjTYktlKW0PBQVZRlt6O1OJNMBPfS0sKyg6z7W07Jt4dYxZsNlMhyTOEcnrtU8xJQQl24x
TCky03vKxhioOqKI2euBjaL+75/TZNLiP8PsYI/psI0rjFADPy9jsrY6hTb6SCd0D/PavNCbjpiR
j71FQSYActTqxHPi40B1Wisqhx3zMfQNIMa0Pb2VYbgZdfsUqR12MJ0H9hgVr1hRL0OMNapnVnoU
ZDNM2tb81W77V5FH0V3jdADqFZJ0/LhLj4okijcBLBgS4DFvia0xO/xyuv8X6h1O5v90Dgmiusgb
0lTNdox5/y/yHWFZEaxioZ0hQAOjNsBnxNOCuuPETw305lAw0T3Me+bV+VWYIuvAuk5hwHKKw7zQ
E7U4EJ+DrGRe/+XlvO7mhb1w+rBZo6xTaYBvQsZal3nR8ny85DAkJThesu4t54DsAJ5eFJ5S6VNX
tZRTkvnYpMj9XZlpi+RUtV6jaqoHauqXapDxrk5UbCWenT3aOjJj2b4NTWxuCfiN0C44HoSz1DlZ
TuecoA+BH/lrdd6WZcBnzAKf/HTE587PYxVLp+CAugcmTrXPEGJuLLUdDjpy/YNqeVx0n+taK1NK
UtP+j13zUV5tDIeuaP481Jj2f75pfvXLMY2booSH0KYqtnmhaJqeqWsimZbmpcniiLmAHUMCGvFZ
FNLp9xF6lkXS68FlGOV3u9Kqa1OYYjmMHrTH3raPn4tURLTz/9omRIFNZKgpa0/b5IjuoAOhsaZI
hsM+y5pX0GMxFyvq0CaaUkOnha6Y1RIjcUD1wSmQoov4GgxJtO79drjCzUJlGVJ0/OdT1+Te+/e7
n2OYus3N2eTxTvDbbxq3rlcxyFEvOGs6160t/XprxSD7OwYSIqYKD1fJl8Vwz/xZ2RVABNBee+5C
x7AkpfGGLSq/sTrYcExReDnmxBLCcXz/2OYW03Nbu9e0qz+E1T0huxZYAYKpPVtjxjbKoIPvG/Oy
Lw3CEfSup/5s3ZVV0pyZSQRPQex/qRMy7k3ZbXotanz4MSaZLCnQ9LgNz/MaJ+g//2Ws3zLwdI2/
jNAEzwWkf1zWvz0XDND9Q+8kybkbwIJNNUWGLJURZ1g852UstOKEA7VgIjBtnV/6nfEcx3GFlKGI
sdlTbRaKSX1+CLF/Ru3XGKjish/U9z63uY0p9VEqoqZQabi3MaKOxKXYkCqFcqjs1MsW88veEMJa
zi9rTAVwlqajPl7+coCRQSFjWA+WioBcxWkqvL1RddPpEjVhr0cgNkPr2IIP22DKbS+alYFdhpT9
mPkdTnf3ewz1iEZ2RNprAKjv50smW9lJQ3i/UfOA3l/l5/t//nO76m8noqnqcNywkzmTiPA/iS29
qIl005HuQZUSf6Ct64fPRaEqP1dBmIoUnNSf6/MxjN/Z+NvhH0fOGw1SVsNey3afh8yvfvsYrJvG
x39a88P++r8UlaCjRRF/bcMAP9VNXCHALjErt5065YFa8UkS7lIvtDTtDnWFdlmpUTLPe6IBlNwC
Gmry86Ce5uxe2OHuY9v87mkBhhcBzvyezz1kkYQ7pbAvwfwxaBH4mOloBRDl2nRpGZluPvI01yHr
VAnZEvO6PW2cV7kk9Q23d0RszdhgC80PntUcbcSP+IdyB3R2EuI+0MZs1Wq+/jy/mre1mPapzESL
LsRbaRvrsoncU5XD41FldJnXlOkhML+qw2j8b5Sx7u+PVs4LgN6W5uq2jrLXnW5gvzxae9fyPRkZ
4iCrIUUYJHVaoQhk/aQGbeRnxu28TRs1CZC6HUmBGBsK1AaKy8BlAphaCIRah3FMAKY9ntYaz4px
xE8vczNHe8+YJqNceCNjvdiOuf9j5q/ASPSP86vE8lz6ALXBpdlCZvnc09EEmp2UMDmCcY9FUwJ7
xZC1CnRB28WRjrmsKuiR1WCLg90yHhmUnoO6/NnVK/cQp6N7VAiQO9a15sHTBmM8r34uqt75ecjn
NsYO7rEK92O7V+cM+EIWhxIuo6DIekpyAwPO/LIZYoUisFdf+jFvuYUbfnBAgNOfMhVgWqGZr1Xv
RVuzLp8tiEXHGGzNMSXQiUTnv9b7ofy553NbFPQwKCx3AV1sXKmDlpKEXfR0er30ihc6uO96D0KF
CkSqMvV90UEBg3oji9U/3zzE708xC42Sadi6QylYQ7wz3Vx+OUkSYwhlj/wEi2Od5MMqaQPK/kHl
bvNaAq/SjdZY9I5yQiAIdDQfbxqk5U+j1lpH6grIaqfVSDTttnHsgYLHtDcDtKYGarnv3c5che6I
4RDX/x3wtgN31AwtFGsglrk3usXTvNbHeX030Glc6wW5u/O2ecHcZj3k+XAD/Jw2CPz4qkrd25Qp
wb9aqzOzupbTgqOl2ru3qjRWBHy4T6m/DVoRfA3rzF9rjcyODpFFV80JAYgbdfDVUeV7gpHnjgzL
hyALT7ACCvIhJ0Ke1d/OC3qyw62Tji+kxSAs/2s7dhLg5rKhpaZo0cf0GHmb/z3/LwbLCL1+u9Mz
B3Q0eLY2+kQKYL8PlhtDGStd1YC+xEOx9lw9PeW+ww12fqkEBS95ymcnK8cPVORMiYJpdd72++FO
pNv1onSK7KS76DpgVND5+u0z53fOn9GZpWAQWPMgnGYe5qgau3GMT9o8TZm3zYtUhqAe55d2AOAk
oL9OOG16+jxk3m58vm9e/3jH9KkAaD4ORstYnxQCzw5eYQD/rOubNNMHABUVCWRax7U2r857SNqM
zwONt+mwEg/LTT0t5lUlcamSWPKWTMTmY9PnzrgV3gbJDvi/v97w+X4mkxoktogG0bR33jF/5rw6
6CSCWIIx6bwj75BEmEitDnmnG6sK489uLGT3DMH0Je8K91I1mnj0sx/zVqG3FRg+qn/zKnlvwbYY
IWrPq5WJLsmNM6zNcH2AllFo0nsJCa8q1S1JSK2yiEUn1qGVY8Ceds/HFLVJ3yULDraZi7OTdC2W
51hr9woey4/VeU/jDuJcTYtxym4ndG1pe/QnPJBgp3kBfFc9CamJfGW1hHDJ1AFXShBp5pFakOoe
8C01r87kU0F/wt5HCAlTzfW8Z140OaN5wmA5sh80G2S/eP3YNhgCRa8OwSYJ1YCKqtiMWqCTf0AX
uYM05/AAJsKJtcIm6Y/fGbf5tJootF4wtfq7edXjxrXVmlqlR8BevcXwKpMLdPUbsBryyJWCz7Go
TKZWE/kyUANgHqoybWzMj2NSrc5u5x2/HNeGN0rqVreEPXqnqqBwaweO8sR8KdmpIX3kedXtgnFF
Ec4icYK9msGfMrWIWJxXmd+vcFjIvSs9ftPp8TAvyvl+Xqd5eFSCh1YbeWKEurwzBnqsT2HCDQ+G
d7sPgWFiasmQwYUtokIJpX9VhOrXKBjrHbnp1aWV8udCm9pASXz5bbNI92pf6jf934/ui2e9ZNox
vz+R8hAoTXMY9EicdVqh50gjaItLKjFlwwk0bZp3+hmlyyq3xDIQjfi5Ow8SzjLeYo5Z8nHcz03T
MUMEj6LiLmXF/Xm0bPmxoP3Vn02rklvBdauHxq7kfNiHo8ZvbpCedox4JAWrRBPhSi/G26qtERvF
mno3L9S+hiFVyXE/r3rSLC8w2mA50HuAxE5nqS0p/+cghBAH+PaGXnG/N8WEbo8fwsb0vmdt890y
mStpOGjWoq/Cs0eYJ5FuzoD0Mwdo6dhQMoCreUl9mRddw6wD1Hm7DEwStuZtfHnMRKbF545527x3
3mHmlIs+35FDRD4QjpXHb+iWcpQbNj3GNAlICsINzQgkjJxtomoH0lDewMgxChuCHC5/ld+4truq
1d4+mrlRGFg/+CKnbQiC7GMeahVV8OngaVs7HTevDdNb5/cHMY2Dfx5JaNZv8xCitgzNMg13wtKq
uvj96aRYpHlVofQ2fcIIktlK8ZxjqYyDJr9r607ce+G4jlI7f46x5p9EhS0EbUfxnDW2v3VEFgNZ
DcotJbZwjZQYhVuSP8MiN/fElUAU/GubW+XmPpj+2vOmaHqV2ckz+D1lM0qo9dOWefNf75k/R05f
3bzpr+1i+qzPQ//abhvSRI0xfelGPXmm0PJQT2wOVoh/TFXTHAd7l925HVlkQ9oj3JlW5x0W1vuO
Bzj6Jju7K/S+uYlHdTevzUfVaYMTJ8Nu/PlBYwBrKk79dD8f4mXxw1T+3aog0o/zovMn6ey0aOPO
X6YAmFbzjho76NGpvYCm7HQ0WX4jt/t8HZhqALQGDXaJLGs/GDmrY2qcmmB4ioaCYSeAa4DtjEf3
88Equr+NrhI37NUN+Y9hqFwZ5HtXq43dFZ0VosqmbVGre1cMZKQ+x6W1n1fnHbJFkRKn1WV+Vxr0
MTMFcwe2K9nILiUjxnOra1u15anoqSFpNqO4v1bnnc10ROIYH0f4VsQR0Z+ruRyq63zYvAnk9sWs
ixrOZXiqBOIDVeYotns+Y6VBvyXqSI04HbO0P3/sqk3z5655Y5UVfb6dNxKR99Cp42uChby4cSE/
HK326iOqA1jXVvV/UyiZ9Pe/lpAMYToM6XTDplyia5T6/z74LiwjZOasdwTjgSWw+F2OKBd+LoJR
Obc0UPEBG+5NmxJh1wj/Ujek1KVJYt+lo8gwbmGcy22alFrTfze6OHxSwPCDFJcwxJq0A7mYCGI+
FOolhDyRgET15uQaLTCz1AHIIOHVupb2TKn4Pe7FBf0XVm+766/zwvffJAqNWxQ37SLjtN/9831D
/61axElPE8FVdV1zuYk54jfnwFggGyeKAySZj1w7GVK0/fVAzoUeX3Lhy3vy6OFNxOmqNPV8T1BG
cFAM9T0vh5ZRoOcxs+7BaNREu8m833p5F9wE5KncQJG+Uf32h6R8c8rqycRO8XsJsIe0+ESqa7uH
3uVYY7X559/JxmL7ty92+p00g3K2ZeHCZR7+9y+WRxhikbGoQS3U5rIxHdJWtZSagmWc6jx3DjkA
csJklVNTIzFumSV/LNykd2gKB3u6O1wWNK5vGe4Nt2DU9fP/o+y8lttGunZ9RagC0IinYiZFisqS
T1C2PEbOGVe/HzQ9kq3xN7P/A3ehI2mKBLrXeoNCLBpP+XBO7H8UDsY+7B9aILIa94nrXsTtIQp8
2AVVCbJUXo5qMVz3czH11SYaQrRT3XY/tKY4KrniX8/3krSPEkLDWJeGfns0O2FuEbtuD3VS28tW
B89nVUbOw3edFRU7/xwpPlfvDRTPRHfQarYEHqJ//FfBnc5xJsWz02WtCWUXpKDzY0VbeXHJTiBA
f+Ksk5e4FFUbvEFhjP/jkSQ+sWvlV0snf0b4y5FU6N//DC3ZkUJBFGYd83Gh+oBrChEFxbspoMPv
ujd96l4Cu1JOECCUE4Feb6+0znVY9+IQtMOxI6y9mwZN2dnm+A2Mp3Eti+H9qm3SGelS2isIytF+
8uNlq7QogsxFVI0PWSZQQE7H9gjAA4ufTNvw58V7Jy9v/+NL94f/LSkUTUVs38Ws0Pp0lDfSwG7d
kS9zL+BKVj5iPq1r9xAlnHjtH0acT1we0T9QDr0ds42ZcoONgHpoI98EZVLELqrabQBO6ljZO1iw
6WmyrG7d6G2+I8Ky8rA+JI9htRv2ArCA++HZBkhxCEr8UkhOVoup69yNK9JoGdoWQdxOjQ/JXHAP
BOww63SOvkJEai7aDssGO7cf3DAvjrLIAZgfnaI8jhPm35pAREX0zXgjxnGddlV854PEtnunO8dh
DYLDJ+iXW5hBWLhiLa1setJ0kE/Q3Yo9cZNuZyEaC7k3D095YVurrMQfO/bwyf33zx52/D9+8ES9
5w/dMgx2+5/v5EE3TUbvlew+9K03WMFBBXa/DUhfjjnkBrfWho0NOhKF/OKtsZ3uJkTstECE18Xd
6jmbknJZ5lrFIdT+WgjCqQ244Uzt1KOCyAM6VvPNGu8nCEIkvbxx5eMbsuuIbISecVAad4erUrRD
mBq551Zt9+QLwLvO4qmQUxdlA0rbdAmkcOgXScpHgwRoiebvFjTr279/HNYfvorzFhAaGDlrotOf
Pg4d58WiAPS5NiwsKM36JavS9mtslN0KC5V4n+AX6Hs+cFUv0RbW4Dgbx3Wie6vu2uuqdpfQUrf4
dMbkjspgi7r6HFFDNqx2XRB0AA7J3apXZWHlj+aE5UCc4vYwIPfpZ+O3hmfuVkeiY8++KNnb6mYM
R7G3RX7rkqGzrrIiwhDBrY0djI/z2LfaUW6NyJjWm7KOVkU969R7enWeTL869yPq13gWrsGrmPtu
LsohRs5vUHCVGMSeQw0SPxpcFbdU9KWC3OAm74t2lVYmyXAoZneV5Tl3U7Sq1QQgH0qR3ThWR8Db
/6WIYH6K+853PZPNhEY0b77viU8PVLeIRhOhl3KtB8XOBNRxZ6NwkA5mcgjbgrt1YOtro3eqowGV
YSc8FetKA9AtHjOgVabwbFbdQ1pG10QkNkUZgpImGLVVe6vfhvGEU4ZTvpgN3ok8zyZy2q8kIMR9
xo+0y4xvaW6Gx9hXkTDEf2l0ZgnGwH+u2IfsEfBCPg16AKCqMli7hYGM0uTvldLxFpZf8uxHEX2I
h6tyDv7YsYY+1ei7hynr7gM/0K5dlIXsyNA3hpfG2AJRICjkoAsrcGDRW+s/UtTy4/pgNpJVsSRH
UrBVcxybG9XvD5EgT9uS7Rk/7cZycRg1g1Vb4CHZQvdV4hJRolL5a3DK17zXoo0wIj7hzm7WZRJ1
GzarR70HP4Sm76LKS32Z5U9+gkdZOnW3lc6ZR2P+veFVxdYwVrUpCG5UlfeSCluDdVcuJgXkntCG
gKc13/QQCuJNGddHoGX+sfI1/qpd8RZW0eHff8Tm592pA83e1YSJoiMZePXzxoxfU14MHd8jC/0x
LRvbw9CXYle2ybFBd3TdKDAgOUh2oBV7QKnz75Nzs7oY+xAy9ABq1WwKcR+PD9PgGKgnF+m28cW5
iSFa9COIVlTNUGzQe2tbujGJXQ8pYey5b8qsKk4E+9eRaYF4Q/B8PbYlpxvup03hw/h0uP2wbx3f
eEHUznDdhXIDFK0BuV/Zt2qYwoxIRs4cmMOsAgUSIQZY+pzszhyEa43UJocO82WCW4lLyAqsOtpA
QwX6NItQMHTcbqlV+UMVmMae3bexB45Z/cfm1/nHRtHWVMuWP1cLAZDPqVJ9nOoIRG+y9t107Ril
eyzIUh4BeqFy3FfFQlbZmQBpM8haHScBx0y/lc0QJHQiIPMEWXhmDfJRQW/i0gYLHlE3ICYhhgO3
iMvbC08x27VIuuxWtpHgUJd9zm3ZwfXt2Gptiii+MdrLKG+andVm0zl2oTmx71TfDB+ObqsSi+uM
s5uIbhn6mLGZQ+BdqQ0M3q4nKyOv2mG6AVyGt+B7uw4mHlrKXB+t+ge69/3NyCMEd+40vQ8MYa6b
VHH3IHibY2AGCC2YU/eU+e23vKnjHZQnJzhzhOD5FVYj6RccoZDksJ/GrmvZxUDvrVLPfpqcDkYw
aFt4eEN+nY/mk1OpYuObWbRA933YZ5MFu4vg0tExzH3hOtrOLrr8GDtTHG/4KxVrpE0bAn5NgCa9
nWr/cVPRpCzNb3cVGw61pdmmOqNexGf0gFFkhSKsNFzDAwyOPjbbXVMmz6JFPGBAUnE98lx/tcpH
gYXZV9dKpxXPC29XJMb0oITeuRai+mrUmIEJR1ePejqdiqEwt2jiuiuR1+7dgDjVAl/M/pWQyMNY
+TCok5K/dIJsqhPjFNVp5heC7yhtqrr/4CPPsrIVt8BwG89jjsD3QBGPRhqWJ1nDPTTfuFoz87hz
go4u9/u2AxiqEPpdxX6GmSP+IifNCTC0USwk76BXaiEK+Lrri8e5xnEpPmo1IfFSCR86Lf7mDJZz
fan1GtpoMf4OsqoMyGyqArckWe2R3rstU3xts1GcXbAUCD46X8026G58QEHsbh0sRUTlIpRYKNYe
WWv1epwLk/jmyg0i7Ur0o3qduIWKg9UEga7VCdukDsLAPQAC2+y+QGdGFs43f0DAwZZecb6JAE3s
xins+6iulRX5gvG6QZaPh08bblDR/zw9jXtDTg+i1v1m1MR1nNRLtuBPlYVvw/ns48w/V2FISDKv
vWvLzfydTpRx30/ucOCePitvogBdEqtcmbUBXjfiYxd1WzwmJiZgKayH19JA6YPgBsbIGsaYmCFc
tbx5pYY9LvoETczK+suzyrsarclrApbf0joAyDa44bAnSDjgpsAVfjo/r2CVqot/f4po1j/O9wAO
TYAJnIMRInA/Zxiz2YnZNlTYTMg0gv+FHjGEwt6kce2dEPxFxrYOY5xZ2SXxZcFQZpkgbUpk+U4O
6fEi2ZWl81CXqjh8FOVcdV1R772xufpoDyZXHEycwi9jZVXXQ8xc5BhZ/xjdFxFJRK1ulp86VHj6
JMPRu22ceDx074WBAc0vVdkh2xLF1/dF+9ANAkB06of8BUz9a+Lp0bYqwnjdRSO7hKI5O7ru3Sl2
Up0so1aRYaPddBILIyR0qmGLDKdi5CHnzzaja6QXv/ed2APD0EGY8J16CwRG9/IQLgvUuWF3yUsC
kcjd1+jQJ/MZfRjAxIU1e6s5/tUAtoGPlnhIF9mVuY8HPGa72Pdgzc5BM3jKKcbJqVWvMwd5JM8f
n3Ldza47NWnuvCZHDdRoSOwPzZ1sarTeWYFx43lRaPqmGw332u8FTBEPCaEQbcNYLTXSLXG9rQkv
7ERVajddFPtLReVGA6znKz6R9bYM1Se1sy1OhtgF4gtdWPvB4vmMLdqAEQmmj00Yp29p9eC0ufG1
aUoVxnTjbzvQdVCH88cADaMteAjR8/NqQH9VpHgc0dQHWYA/rw94QQ9oFNh6fYAz+7PHzpr5sDnX
uyTY97iVbuUUrUJTtk3BXfE+3UURIP8uBksUp8AJjety2cVJ5uI4xGPXspwSBHya2IgJ2FoPz8BS
bKwB50st6JH0a0lxpRFVKy6cg+z+ZYy8RNnLC5Ar1bD8Qux4JRvNIdL/41f5z8cPWiJEHIm4Cduy
2Nj+vqnlWRnqta+6K0L500oLKo5iU1dDBoJLjpm2A12uHZZTnGVngBfpWV6hcyrw+1snpWi3Zg8t
XxYxXgSbWFHYMCAIQSgBE9yFvBRoiCW4Lwz5vun8fC8b5dUA8w9Qn71MsIHgVFZfywIJkGs+Yf9e
naW2ceHWMdetUtRJu+Gs1b3/HyFYDSek+TD6y6PY4LZkA+TjxKSxAyMY+ftnwSlvgEeRRpsA6kaM
l9hBmbRvfhWat5dC67WNb7AZg7ULq9LxNGUZG+BIHTwHo4XRm+w1fQh0l36iQU91X+mHjyUqnrF9
7to3ssmIMJpFsklstSK/QYfM2ItAr2/MuaiJj92kaXmTDrWxz02/uTS9t4dok9GeDChm/z1Wto2i
22L+qWHaFHg3ulm5N62a2QsI02Ilqx8dmEisVQUxyQqeyY0e5yhBFd292gliiHPRCV8/1H0WIZw+
XyJNDytqGNuzUjvTRrbFKtFC9OM7z38dAzHClcrUrazmqYtTe5088b8urzE/JDbEk+DV1cdywem3
vvaNIXzq8mipV3Xwqg/FuC0GSHly+lCSH7K+q2PQ3Ct6AzdEtZedrg/nQFBzLAg9PHLUlRyh+8ig
BWaxkp2yKet0qBxDm+1km50MJKKqkcTNvOSlSAMkPlL7KF8AomK6EW4NbmUe4VlGeT8hH92phLZi
FMNNPSw3crEwiMRx7E3IHIxkd7yyiso4O6byZQL/AbpMNdH0iPC3BJa07GvfurcGo7pJtAHRDmKP
C/KMX/80Vk4VevVtcjSbo2I3HwpS/ckIsGGY2ug7Uc5Hwx3R6IKQjNCZQpzLRsM/wb1gIUfwf+y0
3nhT0yU6IUSe0tQ5T5BTt/XsPyOrochBzGZj8s1CRK7uneYvT4u+oV0cP+VWB8lHswCXzwVvZELR
gA4RBt8iNQIdHfrqEhfzZpfBYMWWCejzorTKbolBWMI9ro3vvC6M79iJPWOj5B1kTcNO+twC//Px
aerjdBW7znSrQiW9J5m/UxpDPMPvIiidTfZCVtWYqK2lReUOAbwTOPHygADq5J2dTlEJ7tRl9GPg
TSJ+0t0nVpsviDZYW1lt4ro+oJqYQKGpsJeps+I0+FCxOEgSSiCgu8bjx8BdmKqOndeVmuIZK39S
8ofoBIq2sbEO4lsP0mj1uR6ADdy0ACtwTPz7dxsrOaL/yHIundQ8NF5pnnmC649zzQKnjAuKKh59
T7v06VUmZF8BguDS14zi/zBPrqnOq/zbvPnV5Su8v558Z0ASihvVar9O5p3TZsU3QLTJcqpyOHDA
1kGxpgIN7ND40iBfDMJQe/NDaGNd5DjnBmL23gs11AtUSzyZcXWWIxDc/W6LskKwXjFwvUJLPdCC
8F5vIXjKEbnb7e2uS14MYzJXAiWoKezLTWR0w0GpIgUrB9HdmrHLaQJG7osxNU88QDBCe8HZu0ag
xVQeraGzXgIDkT0lGIbbSDHdteKm00EuY7WOd1mmNDDFfl8GPB3LHD+WySsNTze1cg9pkqqLHJWY
/70WQhA/13KU/Gn+DbFWrXBMgBAG3CYR4pi4Fo4n/P7lLxkMw82kWBVJ98y812GzgVNnawS/FSOQ
0HWD6xKJ7seKow02NerPquyV1Xo2ZQD60u0yt/aR8hXEMHB2QEIl7cIFupbdtijz5k4WBqzBnvCZ
C7rWFOa9yf1pb43AN/xCMe4r0OH3mF9cqaWX3yGEFd5XYfoadfr0tatHWMhprJ7dCvm9CpmLpeyI
+5CjnK48TR0yx7mFlRl4GPeldXkczjMNJWR/1HOI4Xh9vGAekDhQ7FKdIzs/MRPv7WxJVG6ePU8v
CY0gAn1l9mM366JkWzC53MkVGLXYAw1fkXj6UXQZIgJuE10FUw+olC8LbLdZvqmPH5W5iHo4lY7I
7i2cHB9h2R0dV/du5IAWsZ2rOoj8o+zMR8TwPRxe97KqKMgT4TQT54D1a/3M84v0gK9abwp0cyMQ
2tcsG4qlQidAzNIylklhVl+iZlhmVoyyFGdepBE7cRvoVbXzDNL6hZPluLdlr3KEFQx3KHYcgZF0
j9MUwl/CRffL8H7lm8oP2fR+IUcFZq9/eW+6XNzERm3dTKkTPA4GUSvbBztRFP2xyQjqG3MVHXmx
ySfRr2aG1XODbOnCLH13FxurajLFqc0wm3NL7O4VLDUBmFTiKou78FggSrGLk6iwkJ6B6PkECCUF
jtZUx1SLfhZFlIMT0JrDR3si+MDliI+22pquLbXodl3qzPiv9/k40iibIlZ/cFvxCLxTcFjSVr2K
jZdiNj/bFK9FhdRG4lAOkR0uT/mjmgS7jyZ5VcTf+rTQbki0uWc5MrO8pzIp/UOQ2c8dQb696+kv
jhlYewOy+rlIcu8cAl1YZCrOGQMJVBxqQTaumshHH2DulgMT3YYnUSKnpReGoVylDtY+oRdvSWO7
l2WUsmfblzQGoYiT6nbtOZOwVGr6XEt+q+F2gLI6fS6k/7OqwYAmZ1PfduPJmdhkospgd3dW7Lg3
peiyc5y1JmLs1oBqK05isqhN1zp4pnutokxRFZiH1Lb24EdWfWfOgvxzrbBbjRtwurWDQT/Lmh9E
nCmqkmfi3JnZOepdLjKzsqrbCcrvMBQgM5evns8ZqjRTVCWREHooUPm0lKL6nsfEpvSufiWYg/Np
OinXbp2a17HCCTL1s/gVzVbySgyt3OyvVknNB6ezlXUSxtbOCcvm7CoJVgy4JnzPNolTRUtDE9hr
u3G/t2ssn8ibm3tZhSW9GTJykWFeDUd5FQwjh9T3waVQa3OvodC7V3jWyCEa2vBGOdoHhJi8UzEX
XgeRN1cLC7U+Ig6yTV5leIrBG0RU7fd2WTWN4GmI1WHX1ZiOw/1j6sdKYx4oJ9l26VDFLyuNrW+s
ywAHH3L7X9N88P4aNWQ0Qs98m/jouPun0T1pZZs8euDsi8xGS8fArqjD5eXpfVKDWlfDl/PNS935
kcEkB97hugXcsOKO9F1Uqv4U5fmV8KvxJUywCFZJvC3B24wvbsEOOExq7Bv+OUyfh6W/D+uhunPa
B744t9uDle3T1n82NczDg8mon6ZZ0IMIa/9WRliTgKImm1nWSy/O8u+DB0kiigf/mZt2uGwLYQIZ
caKNrZrTwdGt5DBkUNfMKWwQ8kqd9hyVyTmcQ8FqUS9Lv7G+TRi8X3VOEt0PujKuIYN0BwMdgWu9
KDnkV6J6ACXQojEW1N8DBHNdvax/WH79jJCJ/tznSbvs0jC4iSJDWVvZsMUXeFyjZzx+ccw3lbQj
eSsNb9fIG9Y9UtFfouK7bPYC91PzMMzKicPU3JWui4iA1ddbxL6ylypRT57iV4TVrPTWH8LHQjfT
F7eOOCbqaKnKKqQCzHQ4qJw6xIAfLSRm5OzOl08fVJfqMste3BS/Lxd350MXi+yuDgn7GNpgYENU
iOfc6DeTXc+8eIgBjdLfmWSSnkMggbuwaHGNs7NHTRDE7n1yi+lsUGcQxUSXS9OimzBPxDYz9L9k
ra661oCyn3RHQXBHtn0UAO/jGyUwYdeQ6ZHt9twk24mLEKZS1qV6ZY9lsw/bcHwpgu8+N+ongcbY
dZk0uLjOza0fpEs9nxqSff34Eo9v/3MUyiE/1wrHN6EFyhOGa8RYqtrf6kTqb33bCTYW58UFaFhe
oEBYYVkEZrO+1DEiQ7mj1MO9Mkz2bell9m2IkAKoFO0E/92+7USr3fRNi7AKfdkEfNaepmvFRndX
4/h8aKyuOWS9yDc8QMdzE7QAjfiVPnmaSQSizN03qw9XPBT4unOCXBV9Zb+lZKmuunoLfSJ9rKIB
mxI1z095ikZxZ9fFdmK/dramNlqaaZ+8JJr6BOra+BEVNyZH7qvMQ4Wiz1z/kOlas1NybJg/XY3v
vf9znNIZLzDW6vuwbJ9brFvuujTSj0GOlPWgj8prFkFfQyvawFe2iG/F6PwVk/R5HfWRRE+ijgev
jfzHUXN3crzloMUiasfil2Pkrw2JKdv3vxRY2mz9jCMnaA7nvs37E+yF1WCOMaLPIXryIRoDNSba
r7navEVJWN0aWmzySER7ROiB84oqGGp5vYOHijek9+yFb8t5PE+8dMVbnXYNAtovevlmBIrxSpQa
T44TKqX8ORCaQ8BA2HAk57a58ERoIChUwjmiJjstE+cbeVWjVYdkm4mP8dx2IbEk4YRITIO8nlzg
Y56cogtI3sAhi6TRtwaqIYePgntO87+rGpjSwzQXckaOpMRuwkwmdcM3p+/VI/+SR8eEIAtDKT6M
c7XKDGth65Wzlb3+MGarcBrJR869JuymdVUZ2UpWdSNyto7iWIvAypJHPnlUQTP0zWWvfI0m998u
tbJvgazHBzl0NI3+3p8zKPOySRakjzG5a18vzLXnI11loCN9z1lCWyjczreyWtZ5cGzN/EnW9HlE
YoJd6lpXPcg2N6iTXWYg0elNkGMWJo4h2Hb758uMEkdYsvsJQlw4LpturN6EqnVneKH7kvYuFsh8
+c92mjmbSGnDfeu3OpaJDeIUdV482nFasCfNJ3weYYTNvxqwdr9MZzM2neED/JyOLDbYuGbCgUsL
wSZV/LyUEN8i8AwwuQCWPeld1e/8MFYW5lwFjmWs/Vjz8Q6lKipzWEamP21lL/ZtNmxADRzm3FvU
zUueBRV6m9nwNEAHKYy6v/dK4T6wKUUghxNg2YzlFg33DD843rQkcGiloW1STwFnqLvdc1Ta5QLI
XHmQvVNQ4GubpPdgZas7nZCAbA5DTdsHMSdNOcn3s2w1KQrM4JlHksOSu9LwxfSTIUHvIyBjpCgk
4OaQkyym6bnNyuFOVgY0kcCKOv1WHkB9pJQu40MzQOsxT5+HUB/uzDi47wMdt3gw/QESYT6SURnK
ZVdwXo1TD4zrOhutxS9tCo+hE1nDBhM5Rht8oCd9LmRHBUbqukbyVbZrXakeakAefRlkD0Njntq2
cU6VaDKscjC6QLbW3chODJajXTIQLZS9Y5yau85yZnlW9NZD3bLXiZLfT605i2jSpLTZzyvZ9lH1
XAcJ948xf5rS57q6JcnOV7t60MNee63iBi9ELY/XyOVrr77WHbrIKh6CIVOvi2RqFlkQaq+tj6Zo
OaojfCDPu01yBTNhxmPZkCyK2Ko5QxG0zgsfpbomSg7xpItnFWf3vtCTB7Iu4jzG06N8mNtjqCOa
lhNTnkfJSU5txQfZ+89JclSa8eeYaZPNOzyhnWFJH1V5JcEL8koP/HhraRrAE6AMZpnzLf0Y/O9z
Py11AUPMr/uxvM1TZVWkdXnldqB1UP9RkRKcL53BmYBIQuvDlF7fWTwNwyXuQjReun6ZkKKjvcjK
rlnKRllMPbrYx8uCoH37TZY7d2hHIg85+v64MmEwX9UhDMnZJVY9pYEznRy33HCrHAh7pT+bZDs6
1SPe9vnbR/tlatDym+9t7mOiQUR1WbRFf0KTUFbkVFsE+bob4ZkCPufFqveVyQx8bbUYJNPcdFlP
6IgijL5+F8ZYK1YN35fYVeITeYgJ0SxIs6Mnjpea7JBF1ZQ7LfPFPpzHfrTbqhYjimt8J3sbbZGD
Z42PIRYf7qIMSxysP15CXtat1y0NAzbVx+jLbM40oGJFg5yqXE2+QpeUyQmFo7veKrqrFjDNSmb5
ZL4vrt2byLMh9c+5QGHjpWfgYP2RCwT+VqzkpCZIELCuWvuGADS2s79NaOaabLJ6o1gBhaxXH4u8
v4oVsZmJuK2i7hdhALSOCrc5lon3EoKb3l5qOdYOQg+NAXlDekObr08es2o998g2WaTokgxXk5om
K1/V04VAM/GXbjm6nKegLuBswkj5cllVtskV5JAwcMpDkEQANd9fWF7K3toY0QjsXXvVoPhuCFT4
gvldeYqnAiIhOgKylcIcxx/FyNcD1S2EGgzH6JayF1ijs2jA1i1lj2yz7BT7cllHEWFGQUFTvTTK
/p+Lh9CEJo6+cmDvx09oBoHLBU17H+be9USK4+Q5GGNgfFNuNGWMlkqWAj3siodpAld76RzseIU0
gr92TTO/b8ysP8MOX8pOuZjX52hOWT2yDvNqThz4qEnET7JTTvIUBCmU6qWB9bOVWS03swn2WY6O
+YqF4+bvGa2uNi/tcuxH9P19/C9roL16GfsxTF69t38E4mU7SnO/jL+8D71YOG16g3wjgsMzQVhG
YXqrvv1D0+Q4Iemcrr6VQxu7vZVNsiYjNxxf/zRRriVXfp+YdtMf15LLvI/6WF6+rIk+2B/WAi8b
Xv++vJwo13r/D3WT+OKU855yjjG9N8uRsvb+P/jDev/r0/jDWv+HD6gb1PTgWsFXq8s3ZmMbN0qD
tonnZuna8md5x3m3qXSmextnf8k+2WLmuHlaQW8DuWVAF1f5MR/HB1mbyFPdV9kYIUoYtJcdKnrS
7iptsAfgabzwiO4dsRccBsTmmqFb6hk8jJhvo+wZ26qebQDoaBqogmxbeZjJ4XiJ/T0TsSG85mdF
KdmYzT3OAGhsQldSyy0VLxYLa+XGvbWDkAL6wVZJSx1m599tQ8Kevii0dCWHyA4g2AKZG+Dsl2nz
XGQoDgUOw0fZFDhEC8sMrdFGd27lJL3hJAE58NtHE6ag7hqJFGsh2+TMtk4hbceFs/5om4w7zwfr
h5ofKn2ko4xpfJA1map6r8k+pe4vfTJ1NNfKTM9ufh95SXF1CZqPV0MaPtRJN34JHREuSwXbCA1Y
O2eM8CHp3F/bkauDuD7FRwBs0alOcSJysf9YfShxqnGAwbIU5mzyZuU3RrGQ1V865t6iCtl9m8bX
T+2yCrwP+HCAAZ1caC4+DXNrfVF3/KTkG7kM85PuoJDSzElYpOBwXXU/1eAAuUeP1srnxPTzUrZG
UaroOH4yKmyUyVrJy0urHOCLavZJQ9qY/6GzGealQtlm+w5BlToylh04jYMs6iRxDxjxoDf60Zil
CvEW3DQ8ROP7XZhx4wadErKd8ic3By2pYikpWy99cpXLZeIhmxI0/bbhtHCqClgJaEMdSlFF9jKt
pnbTBvYssFvb1gYzre8Fx3VM8OZujHObvRKoxy7XHQvB79ld28ey6tLdlLF3nKpDgQKIfnVZv8Qj
3hCDzQ+yj69zvQ/Xnt0lYKYRX5FtKdrmlyvFQND+KlfjlzjqzW1VacFWV3PCOn6aGsTC+uAmC3ow
sc3rL00B0uI3ZTU8tNlo7uSoIbWZ0KmQJIx+Ziz5q6BA4hn5LqxO4Lac/JrnoCn89lIYOIhe1bBb
SNT/1iEHO5pyRM4x2eswQbUr2ebquXFUxp1cQ7Z8rFabmGSrjvHU2yCV40B9VGoVdtVc+Dke12i/
jt/0UPE2v7TJS0zukQjBX1vW3PdpsqrkSJxada4s2poNtE1MusDD7ohWq3+MDdcH/Ev1o5DD9AiV
iN/b7QaZVO6y7cJqnIqU4UaTwiMp2mcrle3aCohgcC87++FnJ58A8vV+/TWpx8Ulf6EjZXUzVy+p
Dlk1lenXqoMG8y+9n+Z69CJl2l41/L735Pame5LF+qJEYH2rimC61/VUO9g8o69kr2zrkxoV7tq/
kU2QMo2V2lgkujzmB4FoEbEudx/j0x4gWRupORhSluwNtwEcyxGp6V5NAvjalUXA55SWdn6yPDdZ
AjojfOwPVD865ivZm/iAjK2JfNlSdnd+lC4j2TiP+Tzv9wVj8lGLQB+mdhmHCmKhRuI64AoaMOZD
G68udd8sR9xqt6FmpudLE1jTn0Nk8sfMHH8lBqEtNDvghFkq9VvQO866jIL6OhoFbgZz4Ys8ugJB
NcJ4wpQaniKe7LiyPE9ZZq9j3enXQEvFswcN8sqo/fHohL26c5wIVzGHaFCk+wbp28Q85QQfAINV
4Td/lhvJC1LfkxNvQ1+pN71uxA+u9/b/gY7805BWDP0aC4ivqqVctaCUTIxo9p93iPqERl8hLhgp
ubGTBcnnX9rJKqTLCdmvfZa7x8hyiq8+hkRkCLT4UUM0ZAkIxeK7Uw4bfawQn0zqDPthfdw0tS5u
tBTF9tQjtdp1vnbVViL9Sjb6FET6g6pBeG4rDQ5a1uC8PUfmLc8gLdJ23lGzh/7ZPl9O64jeHHsL
lq08pcs5DT+7dTgf7T/m5IXSPzsnImLTldYVHqaO6XRthshbQtntHvBuqe9VIv5z5VKI8l4J/XrO
JtBfoqw76hWkHMLi+8qH/xC7xa3viOYWQnpDijzfyjcaEerea8BuF/ItGbg1LOvOSHayasK0lpPC
MWnuC1FsZTMamj8naZy5r9vZzEBJdPMQiOE5aBz/bgzz4K40u2ldoluJaSVtsggTDZ3xScTbj7YC
42PhDs5RzoocaMzAAFYfC3lAK7e6H+jo1fy9kO4E2rJCzv4yTnY0ifpj6lxShH6BPFzn4/ac1v41
cbsAWsCo+deyTuDdwraIBBr+y1j0yEbbSOtpZsn9HCSKEKpcbnizSfPfg3A7yPlxzIvKkUHKozhn
c+Eu0+FLLYr20BtdH6zcENeRuYreIOcbo32EWwLaPS2zsyy8TMvOqUhXBHP6o2xCa77Z+0N/W5hh
aR6tDB/3AJybI2JnGdfaNjSR5kqDSl9DFRq/2M5jXovktciSeEuQ8mdzFj22uIirJOa60FaJjKba
HRJgLd861dthlKDddTjwnsBlbuWIprtBUX3cN7pW2It2+H+MndmS1MjSrZ9IZpqH25zHyiooKOBG
RkNvzfOspz+fPGmSZrOP/Tdh4R4eKsjKkkLuy9fq+bf/NsQIU1uIeA95sEfA23Ea4297+EjLOZCb
Yc5vfl7nX+w8yNZkdS+qMubbUftbHY36KoPCGfY+C70g2lhaVm9IArfnIQUJB7fNrzfc2iNfDnnm
Lq77mN5sfz05vXd1hwsH1ZT2D6DI+zyHUb2C6mAri6VpAPpVI607eVDLi08J7KX5JaIPxqVP4+J0
3oZzkPmlc2tjDRc9/1K9Dt5RjfleBIr5ZfQ4Q8JNAuFolgMYiJx0JRtitYMrelEjyzoTtFbQqjB/
etd0KKEf+GlOTUAJP4V3WlZjWRXTKpXr3fwZHFGafAmgxj9rARxQauRB6TUEW7rFtNfON8PzFOfz
io577dVtnOLZU52jLAYdrqDpViiH2e/ElSXR98rIk6tYbgvJD1vOeapGG4c7KcUxCNkhtE+Li9M3
6NPKlI7GWU2N830VbiKoOJED2uYJj+yxjm26I5IchE31Vc7nyDrN637x1z3sNynI6jQ3Bj4HHxqF
XMawJTUU+2W0lqXc0ayB4+t8SX2AJfztdQi9R/RN+lmztvvM+4uS/0rTOvu718CMCCFZQcmqorj5
MzanGAe62nAlFoCx+aFUSVLmTXvJlxo6QKYjCZQeLSUVqJY/9c9qmdCRmLv+wY59+9aYFKjTIe9f
fBpJrwaorJXgqwxb7696Dhl96/fGBzFltc10/W76Ct0TY2NU8L+DlKj0pN4pka0c/W7QXmbSgbCL
Rvk3iLdPFtz5b3+KyELLeyrmHhnDJT+eDm98AEvfPoYMkg+3dFS8ygJE+W8LkkAftY+yiUNSaNyv
g8rdjw1WtOjO2bGCAslSHq55+loWzUA0L7zv83mXLs8Zk9YYWmxhFEThwnhTRvq50Jt3KHv/uskw
Mu9906q/bBohLVTS+lYuJBvWQqvh2SCHEi/rN6HwcFRB/d+2gnzNRvYMC3UHSVJjKz74/esX8T2u
A0VUQM8oIUkXpKC/GoSPGtU/hVU+3jynSmwI9DugbMVwVUp89wWlNJ7S8XLfhGzecBsMJ7yM6XyI
wtqOttPYoPDqhZ9bOgCjraEp475O6P+W4Ps+Gw65rdHF1LuWK4NS46e5VNo29MMgyRdP403CZQg6
7eOYzQcQAhldzHwc8p9U1QiBJ+o8UALyOcl/0uiRXNNMJ7v7JFjixCcfgQRrP+Pun6fYxrLv8Vk9
9skWuVb+F63RCu230cXUa/sSdpp9CaaJRO3Dlple2MUqcqcKJRUCxyCrfsSgiZZBRcOxrj+C8Xiv
GhW1IxNs/ZO9DKkSKpssp7QwyYo4ZWgA3cB36Rn7Ok+Gp7rr+6f7bsP5XCK7toZhGFIyVY8+1d1z
ozYeAMlahVqMz1/cM0XobVOi2CEmWfwPXZIioAuM6J0apGdx93GZH2ddnVZ17ZabsE+b9WzbxrMd
ZuZz33ga7cC8ei8uc3GJv/ay/dCk3VX8MpSKG6K7M6IV3bi0qUbdvIMPDer9BrXcURn5asPI8PLw
JWPWvGTLIL6moalBQmRI0gRdPcRA1q4bVPbTQiH9WkWtCj1Vo16LYdTPRjhaW6Q/ho9Tan6sCij3
y5T2JHiaP//P0HKwPyIaZX/nFZQcbvsjNDBo6ntcNQuc/uMSWixXrf/7qmU7eHCOo8YA6uFZp0F6
49R9vq3KgrPp4iumqD2UKcoNDx+0Cc11gt7aWCIkTIaoGmkDVcqnyvadZyMLg/NYJO/QZnF2cQKp
e0rX+DVDduzaVNWMGMQy9abBWxtq3m7qzv/HmSHMcZVwNFIRshygHpFo8f2yu1uYAGJPOyNtwu//
vpIuDd29pu+o6mhnm5TSD+yoY10KZ1aPY9CfVBeWJVp+8nd08fmUNTRvLaYsaLo6rzqjLI/i44yT
v0u1M6+HzYuzGDBDDKcY5rSVrElUGnjaRu9SZSshspCpyjtN9bgFLT8KjTX/KbOH3eOnw+M/7bUx
QYlpiZBNvkkPURG00+HhUxHwG7Q6Pqle+BoO+ox8DkNtgpdZVYB7q3Gh7Fp8Oh8uvwpnoRCN4I4W
cxoD9b4lbhT74M3he4jx1WtjwzBOK+HF6wx4anvrNIfz+CSD3SFxGxXUCaBUJx32L79dBVs1Shzo
p8lFSjovj83+TNsgOkALvDzyu/7sZzy7jSBOL6MS2hd9ub3QjGX9YqJS4W2cCL5zCflT3MNXU27Q
54WGZrmcDOjv2heXTin4du0niODQ1iELBZmHHb4Ph6i4tNX45Z6nWJIV8xIRcFA4ie9nBG3c4Xsv
8NpjFGYDlAej9mzmCLV7YTZ/qVpgwLqmp09p2yiHqldal2ZSMuMrEJoQwRuOe3W8v8VoRhrSZeba
dnqbVcqAo18gUU6kuGQ2F/F/+io0Dr/53aHq1opvvNBkDnabphzqkiX3y2HYlSCBbjrQsMNUpNne
9upqXUMlsUuRZH+2g8F69mL0VMzMq9YdGQBl5UK3dfEr7yIhMgAkjCFiHPZ6GtCMYxjHRC95hxWC
8WihgTPiiM6L3jh2qV4Z6FYtPHAEi0/CQpCS0HZV7lpSaX1b28fIb15/z7hF1ZdZ5VseO5PxDrBG
uaqbWf+I+IC/HmxTffG0vtjFhZlfaX6Frclvgr2q1vT8zLygZ6b1feJ+uhw52stjQFi+u4D08/Rd
3Nxc31DROiSC86m6i3QoPRpXO/XLEEBOnwG9YmpP8w9nlqX63eQfzfIE9cXOSbOPzmBwqiT9f25q
SAVWNYXzH1Ov/kzV1z7pC9MgnPbBPqoGSAr5vLS+ST66XWDv3cjw9gYZ5A+ult6cOuj/8kpeU7Mm
GZ8rmP/PvgsvmkPn8V/BVtYDr7Y3zqIZV1BwoNoUTDtQCgNNlFZ/KdrPeT/1aMeT6+bJiKu3mx+L
jzBUWulIDZNmLSGPBRqyy1ntTqkSxWfXh/UBVGF8fpjis5cFmcmQ+TNgCCDEpEcjA2VGsX8LGub6
BV3F/EwqJXjnp9Hf6uT55LOx5uVtn04KLe/nF/EMfa+eo9j7JEv3oJgXvXhq0s1jT2QgwjvUAUmt
5ToyxFpzpGYePYml2p79tAhtPy5EUcI5wKD6ljnNvqWSeauXQWbWcqCjnmXeF9zRpxt6Tj6BfdNJ
1NX2LTJD5wZdb3ukWQmqnX9tnyBH3Tj5hKbAEnvf7hrGc2hCoP7jag5E3VEMBsQIYPGvIriHN0UD
f52/EKIq0/yDH1VxM+0Xk4LS6xjesiiH/dMNzHmDfrEZq9olo5h0nclxzpvCLbSNxYNsK5Acr7FQ
Qp2nH01jS5uI67tvc+in14RXcOTNwqXPg37opCs4JDbFX2LJkKI+O6Otyerk96DD9PAy5a5yfYTI
LNZDpAqVedjqGkz21dx8MpXWep/ScT3VrvFiL1Yfps4aMghgYItZt4oFnf5wzXsUoWDzqXYZRwh0
mFxo9HnyecfasrCbDFGu0u6fIrN1XsYgcm4V99d7sMdL2NlNkm+JLCaR88JLSAoTbPW+96OPiQO9
50pNOtAF2vjmhWlymhYrzGPv5ja5dsn5FtBPkWeUXbxhy1cZiTfZJjFZqP5xmznVeyf3efO19GPl
6x4vui2weR8dRHi3meqmAko/tw6/+mRZwh2N27GXe/pGomXwA9DtdxveOvIxXcGxYbmYDA6tMiAn
qF/AoHuKnC65urSbHJwJCNxiGUqSgFNgFizDRAWD5xeiAZuQfk/IAXA+AnvSq7+YMQxYtKTHDqDM
f8XJjhyqK5503P0qx7fOSrHQts4oQ9CiRGORuVNCc7ygZjNedC3kG/fTzMNcyQG92vEKeGR/D/SW
ZYlB/xUpt8ceyzetbTqN5O9VpFmQ6+KSEG9WflXcYCf0bq2uvtqQd5xsGBhvMkxNXKJ5mhxBJPIL
F19vZpAFdzwXfnE2nv4akhU6waj1571gbzcKRA5J9BQ3armZ6c344IQ5VBkwwPpWrXygp/bad9b8
jIov55YpQpNtylbSIGkPyK7bXdq8QGNSH6txKPadE2uvdal/lwg6ERF3rrNPYeb1W0UrjLOdhQ2Z
BtsxD7XvNYc/0prcGU76hQSlpqaYrxyQ47+QosjKLzQottOQbg89nh//Dpxj6F8qL4bWgDrOPm6t
v5SFrUQGd2EqeZgy65uObgX0Q37zP2I9erL3qJn8Ja6IHDu1cGFA+Xk5XR+AfCY/LpL7w1Mzdohs
NKX23NITvGkKH3m9xaQFTXvOHHjzYdj6+nDJrB4nJGo4HYdw8ELLX8x83oBX9mXmq88SAl8HtwDe
7tZiyoKa8Uhw0W+TixtTts8QkwDmlyvHKI6frUXXCE7O8alyc5B3y8CNLdmgG6Ft1KpF01aWJdCY
ylM+wrQYOsGXKUyglRVyfsetDqo3kamCi3laqPkr4WLOMr+nM2mB7o2hNV66MvzUUFW6WqBjX/0y
DDaoiGaHKp7712ic7H2ROflGVvPOyK966n+VxYrb40VToq8ajDU3XbHjm7kMAy9l3P7tElqhfxZk
NtZTfogn/rbF9GY4nGUWjmh9zjxP5SIIqADfl0t1c7hXHOQXQBdY1y7+VOZTcHbhdTnbyyCzP/n+
FDKmHZ2F8bz5/28dO3gdchQEUcFUTu0i8EBuWkHN7h9TZp2oOsiy2BIjAyJ2yumx5e5T6x5lCg2m
q39fK1YneNNcFIXDEY3EFZ0bxTHsC9Bsme2sR3XOOLNZsXLo5io7I3KQnWU2LytwuO5MBwy3p9nN
RlOhpK0c+LM3eZ7qT3SaLQm5rE6cS9mFEDiX+btJm14VCoifE0cztkOy9K0OmCTjV13qVTTa9cEZ
LpxkMzaj9y6frX0LX9C5XoY4y6fyKLY1qNAPdfqwiwY9OjpiSpAW2n65k6D7tG7yj4adTEdNqygH
pqVPHX5IHOAGKq8iQrlQNRls/pZ/HhcqBnE94sS0OitdK3ZfnsvMPTal1X0EsNgflGhpMGrM/jMC
arw3xOrXARTotlVrZaEEMd7xuX/zUm3+mrUFz4pwTJ+pNa3UvAmfZ8en0V7V83wNJce8CYL4cq+a
tkuFVMqdccHxf4T1SyzxB7yirehZKtaN4Whrww7SQ5D40/tCbeYz/brxKlO9T3E0JjcgHdZ5QgNl
1Qd1+3ERfqV8G2TUYDETaFx2NV0gYOBTc225k7FD0Z4uLFWliTLP2kM2hf6T+GSWZdpbYHqw6YeA
ip3l0WMtQ2V67s3yx49pNuSnhx9K8+Gi+O5eAmCZHY69DvGxWStIn/uACmMzqUkUBsPKbQbIzZem
2jYKk0NgKp9pKL9ByYWs/VxG9kWDF58qgz/veGCEG31p+y4Lo0ZalwYma271D5MPYkPMx2rfu+1F
TFkVU23ptukKO4n/Qw9FRddE7h8sRZ830tTputkAbUYeQ2VOy2cRGX+NkVvftLxL3pC1HubizdZM
ZatyTObR+m12wA8J8wTgVPqRzHn3oKZoKQac9AFc+TAFsFuU3lRCTa1SXvNa686AkQYDxHVBjAiD
MGCENaLJdTjMB7mOlXL/C0LzGb3dkHZcusUDq4w+gNeCaHfxBUEwrh+rMhNf4St0QDi0PiZ64fMx
o2E/jfO4c/sSvlLygt2xDucI6m0F2/3em0WGpsRcX6h86se203a+byKUJ76M3iXkd0uvvseIU7OQ
5OsJ/M0/1A5MjzAkV8iMoSqwNxYagbKZX+DvhLrRz9SDmjnhFfBQsg2QC1orQRpd7Uahao5aY3Rq
k4gEY173uzxT0/dzXtgrlfrEXx6y5T7kYf/xHOPajl4MzsA0eYTwEyqXpnNqk+0hpoh4jfUCeec2
zDfoDkGtXyaowE1UdkwOyqcpjUCQ2cuzz+UbcaKzHQUWd3oa3Cw/IKiYzMOKHp6BtyxTucVtq9xG
J/wU5XGCnjqW+MM8sU8xb65w3BcQxntW/A4wQwIjJSJG2giGZkbbKllH7qsBh81znfdPgWpph7BC
giCxal6eZfrLEBZvucd788OFyJuFnkruLK0NZ1RU5lsTcm9xY2XYW2rUxdsQ1d4GLohTvKxKCO9W
JPjUEExCB865dZ1jEpCnNvRJpTgWqrRuzK9wE1FMa3fcLJUXM1D8F6+A4iHRtS9iiT+rIhPGVcdf
h83s38OsfuzXapX3e4nrq8a/9fQ2czN335sWhOtxmGk7c/LLT/HU7Qoq7H+FCgqrdmTOT4rn1Ve6
h5W1vN4nvbtK+DZ+bgrH2RrBnJ26NENxW4s+BYoOg6Y5Gl+LWD02UjpNZwigYYb83kYp1Sm/Cj5q
saltJmA9t6SzusPclybU7BF8yaPxoTFNaLyEFd0N4/jUgvRY3WsF3kQm7He7X9YVc+FITxLyYLIf
+LK9LWc/Q1aJenSkpU8ubyXnXEt4sNidr+/rmvJS50Rwk7ljcLqXm5Cwem/TiXxsq852NijQkxqu
0LSd0Lj/EmlDtoGqHF5yDmRkGdsCwKZufDJj4zigd/69N0hytUGWvNZKMO0DAJnHLJ6DTWnxcuEo
4XITHWdO4pmlnsSWWU499YdTbBnQ+Ii34HluFQ3nU2G69R04ZZZqsVG0ON7k48LPNbk3aJZ8yCH7
FlTEmMynYRlkJoNnoKhhx2G/ugsJVBpJy84J7yoDA71bd1GAtuFGnjsLbx3EBaOwFPz0PcJEFUD8
yzWACrhABbvdQ+RKVWFhhIWLA48Mdzu0G3erJO03a57sUwUvBELxC+eV2BrHkZPOB/jDyUdvn/yq
57ObGncN2gVxJqfUNuYUDre+boabzGLS/GvQT8pWfEGlBhDcqtME13Q07B+BEu2Fxbe8SfLjb34y
TdfK7M194M3PhV1+abS85eU4MD44Zf6lGJMIkfrO39WV15yDOBj3kGvqN6pj1kYJI+MVPAEoCPit
9kOvqbugi8MV1KrDF5nlNJLfZw9f+fAZDZR2loLoQFdqL14yPqGh1bx5PrX+3glMMOeYkLEgaZDE
0KllVvMGiGLhBs36JzENH1BU4n702qy8kcD7Lntqw+YeVrv2RoKgY4w3gc/tTsxG695nAO5DvVSe
WmT+nuNJzYBJNJ/EkiFvch8koGEeAqX3Trlreqd0GTxqijxY+j1NChTwSXPtvLhcgCea9mpOrXN0
jTRZy2oeqtZTHqgvYt03PKVu07+GXlZs3Rwkm6lq1nMHJGeX0e08+eENkBHA5Njb1yD7b+Uy6HMU
HiDcK1ajjUDpihxoeTPUeDw2vfopy+F0EVeVe94x1YwvdpWiNGtGEFtmVQW8Tx2eUk27NBTw34ur
9ydoRF03PHltGgEnudA3kuhbV62akwzQ3Nt73qWhScnjk1uXb0Ot9jtQQs2dpB5mAUjqp+xDXmre
qVt462XgwdVtA1jwuW/84ytrBCjKRD/KpnnZKYsl24fM/6/tlEvqDblIXpPjeFq3MWIXMiCxW5er
KkQiMOMXDn0DK6DeGjjCu4Cle4C4HbKbvQ5+UvoJOivhyQLjBS+h/3D3/LbQB/RKu1DXD1kTKbRO
8YYxN1HVX+TlQ94zZqNyuRPZ/WpqyauVWbKKrHx6rpyapr9cJ+Ft0zi8QpskvFplfmgnJ0KQxu/f
6pkT0b2UWMw0DVsol7/ZHF5Cs7Q+5LSB3yZd+Vvc6kwiELiEsZ3NcdpqeRhv1CWHn8P2daBZ9DNq
NcBrwiXX/1iw0+6zWOIXjRiZyS5YmT+L9YsozLJdFqFBWQdTe+iMYjjRGj2c2iD4MdO68VfT6wcy
9HH0zq1nx0MvAGhRZNefwnqqjqnfT89l/0oNq785cqKzI+BhczXz+J1cnmZ289qUOTTUJB7rY1wF
lCILY9h1gHJ4MpnxiTbVI/iD4DzAJLpqEax4Ljr/k0uj5SeQktOephT+8Fovgstfb1coRYS0Jibt
xwpIB3XT6JNbeNN5DMMW4DK7PHgKNr0LkHaKwlfDR1pi0sf+PI8FNa9lpi7Dw/cw0zr3ytXDZr9r
5vpq5rDf5O0tUcqSx32VfWvGeK2b0/iFZFa8LSwXsI2acLDjTz7t0BX0fQAHcRP0r0kLsq7LYMS7
rzYI4WW2t5JFcWlD9JSkVvbkA2LqyTjGdbWnyT2vX9AqbVe6AVmgO1AilcEBV7hWR4efOVX/iUGq
fgOp9tqo7fChKIDdjAj27R3dqE/+QrtVxt9n106Q8fMCHnvzgpOpjDdj7oZ9ZuTettXiaOtBYLfp
Zyd4rotNg3LYzW68hJKZPWm7RGnzdTdl4bPT5TjVPn6rRqUgjccGGbTUVE4ICrwsv8h8m8c8y+o6
P3lr8HRK+A4axmI/ZO3XAJDRWavNfeMuX2spYcnwc2GWb3/p/1PlijlgnWd2SGlrTtX60LvW9/vT
vmzKb/yc5DhoYNRo7Pi3WeVkM8wG8sacrmZHqa2rtQwyS9zQoq6NKCX0M9Y6HeZ0XonzEdi72aEO
QVmK/5cQD+rnPdjJ72qsW5ALc6lfQnoNTv7aRmD0sRKYVFDGmVtsm87diuQz5LVjeRgLBH3EMvrJ
LTb3BQNBM05SxaEB0XXkhh9fJnXf1lVxzWbw1JkGoNmnS3hciRPmKaYwPY2XMbrcLVmIzOkNkgyg
W9B3ccxPur+L5OzYVf09dGqSTrEzvkMIbtj7fmQdJ9Mtbj43rw2UxeEXw2mOsieNq5ekrPh7g243
9ZO/q27qKZT7/bvEcL/n5FLO4rLIrj65tnsUa0KE4p1vQwPUIPy2rcYmftHtv8Dhqi963ftbjfrs
RkybU+VKMZAvjhb9oejKAd16SZb5OOTKWWvNvTL628yoo7chnp2T1Qz81Zd9t/YCzTpRM0aUxRxD
OO0UTqpoKYliUq/V1F8T9+ZDKXHyij4/lW29s2DuPvoZAhOq5pdHDfLBddGPM1nBCFkPKF0n79DY
0cfJdOpttpQswc+2l9l3nU3twnUCssZHAXN5iZJhXt6QHubDFzS3qUzC+5q2RP3P0N+2Vx41zTJc
8inh2VOcJ8dTXO7gJMCS7bToEcdzWFxklhcGNXyxwZcVF96tZxCsJ1n0Ww/U4GPxvhdG+qNmKV8H
Ouj7IPmmoYgMuH9KbkHlRuc6hEW0zez8DbDlTd4CoNn75PBV+xAhcbULg9g/QkTQIs+EmKGWTv3b
FHB3h2muuvqT0r/lVrDq+sH+0EPVd+v66bNEGWbjHWIHFjoxLV6qNy7tPEcx+wTwkKOVL5PT0sU4
efcoyq31zm7D5zyAsCwm63i0WzN+yqsg2ipzYX3gUAbmsxzzv8fqlWee9R83nj5UKJJ+qiN4z5Qy
S++71VE1jqRv4ieOmT9213qUcp8OimV3lkJOENkrcy7fkjyLX2lWDo9WFlu72uKBlM2witK7/FfZ
0fzvVL31pME5eU2gyAZQx0LDX6SaB8WX2VJNWDrL+uS4tXcYx4TuqFTXN9Vk9re065X9wl5LAiAp
L3ZSqDsPgMhL5vnG2rJ0/81J6m+gsKq/Q2Dvd3aeUaW21RnRyQimhVal4Ixso1R/7kdnOCu8QVEI
no9iWWC3YBwOyrhaPWLu9n0N1fDxLEuNpkE9E0IQIOY9SK7il/AjNAOKJ35vhTAmMfDXFD7ZgO3c
KL+K8XCHQBOewhl2iSZz9f1vCxI8Gr2+GT3UR93lao5VZSrVqCg81knctxQY2shY8zS5prFrfQyK
uLlEAR07E3nIj6lRVQfb6CGaXVY9KL22ZTx7e1mN2tpdBdwnzrLaOC6CRK7+3HioP0ZhkRwShy9N
WcGV3OghhPK71oKUB2hQ6Gy9lm7SPMn7S1DWVw+Cq2DdGaV+8z2gIFX00mlaRLKDIYElI4bd8uke
lVvlC8lB5xzlDc3bswItptIY8VGCZS8vQRD3t6a5e1zFoIi1HXrd3thIfATcisJ8j9ZEuaYC2F6p
tYI/WlJM85C62xhVqK0PkcF7Jx7b5ynot5Tv4e2bLCpg6eDqRwlWeNU7GSoseiX0hRe/pIEavozv
rVOFx0e/hZyUF79p89mL/3F4/unPhq4+e7F7MFG8OMswNyFlnD+YgRnrvPS42eoeZ7XGIifHvvkx
/WXjwxm7pb4FbZet5OJqAXtLhZoF8sX/VCN4rbLX8RhnayktyDDLe/mjLvFnW0KlWnEvZoitZigO
piTYiyig7Otaol1uXK2u8er9NDrtShsAq2jUcq9+otHuJVP0xo1rshqDXAdZXKdnmxc92sB/EOoF
H3XwRf/Fnwcr/EjDjoVoDxRsuweB3mOn+GjYn3fFyB+uLNRqPcLuXmjHgtPurYucD4LeqpOGx4Nl
3i1Z+2nJ2hIpsC9YU++R0v35M7KOMnsLwsLbSk8ugk+HqYnGm/TfGulQ7Twj9DayaGdZ9g5SLFm7
D/xxrQ0dulRp1bX9vr/6dvReFmVP4iBxlHtmfkaP5Qs31/ddYigA+5sfA0c7kuTNVdy54tsq+WhN
XcV+2ywK3cpVLwyohmQdtuFh1wIk4Oh0VyH/JSEjKuS/2L8kaGRJ7HxJ3fRSyvplXaa0e/g/ONKt
FooxUlEVfJUwylOXii1eZyLNhlymz85oW5FNkakXZRSo1GmB5lL+dlq7hW2FinvCY1Bf6Md/EggJ
ldDDNBcuogcDkaIBpkqT0EHvjxYKCQbN5oMZ9KeNtHUbaK09G+a3XLgHxVLLb48ubanvBMX3Ozeh
9SNaWtD/tf83D9e49//JFSkrdJoLDYbau7vIaR2gDYYDWIFZl0TutSfHlQdpdnr4h8pCJXbQO/Tm
1WRcPYIfF9CWqyx7yZ9kICj+uXDude7KVMlyZk7mPyEbUK6pZtHkvZh5OwLGXGaZN6mH2k7+ptMN
JQHxpbDegxUOT7kfREOCYkoYPAWdqb5L0d1a8RIPb3+VaO/qZSFUq0u9WBLhmpO+SXMfIqxlgwyU
NFZlRy27H1N3Xaf9eE+C2I3+IQkM51SUIbrQVab3W7Uyqo2rqhQvwOrAlejVR4oUpHgLfdz1fgUw
S7hp7lM+m/jObCPUNb+z2IjzN6Yb4byxaWZaFx2Nau06KOnHghey5cZSGAtH4j/W7M72sHECmghC
Ko73+0ramFteLa2T3EL+ROfpxVO7bgFkbuSm89s9SHwzJaaDj5abWISWh84GXjBtnFBPVr/wgMru
eXo2QCxdJPpPF4XpFjHUqffu98pGbogSmCxkomD3TzAcXYtapSfPSZ4eAPvFVSyuew59MUNlSJ7U
DEJJP4pb2uOT9jK1zfd7fU/L50On6dZNynsmz5INrIS8i+fgnCmjeLd5wSNlEzi1XPsgnofbNjtv
0cQOYUciVIasnb7OquLuBYCfLL97FU2PrZgC3JeZDHd4fhpUZP+1evOLD/HGD7ViapwHg/IJ5jAO
AjbffzHDIt3dk/4/zXuNwKEddh+oI2SMLb+1yVTidzJYoYkeaIFKQ7oI6YnPplHH9OrkSazQMKMn
eo+PNFL4nNrGmL8VGso5AgvxJo999WwYtGTJl+qn6aSdv+khg1o3ihbeZDCmILolASnhwtGt3W8L
eRpmu9Cg7vXbwgD7CSkMqhg/r6TQvbTyRgS/JF0lCS27aU8U3OeTWJnkASSP5bIQU4A5FsO3dFEd
l4HMSn2fiRmo3bdCAQ7zm1/MzFSrq+lzVhoGkNt/2l9PRbyeEjI6wIaC9XIM+eb4iLqM6fQ5Q2tm
q+lwPtF8nT5rTv5/jnB9BGcKa3guAxfRPxN8Cto//a5v2uHk6+qqzFt6veIxpcRewzFqLrwJMli1
ZZzr1tqodDfcXeKHLLZnH53ltaaUl7v52GaX1ie/M2hw+fc2beFdgDc+AfBpwe718+c84gozKLcD
1Yy1rMpCo7nPLsDJ44OytRhsqtRZfLozuy4mYsLR6X4nEsrWYOF35bX1voDMLW1m4pNV3zOh/S3X
HgoaoBgrNEVD/VrbrXats9aYVnMFuxgcuGukLvAtCzrcq9NKbK3Xwn026oDiepLHG1mXS5iqaqxr
N6ajcNkow1ik0bTQ3XwK56LmMcLFZOF+xbtdrjUOMFujGr0jmrvBO9v1X91ySD8XJgKL+jgWwLCi
9PNU5BuNYgt5yCi+cC+kRotQwC5Ty3RfFUGzLtpROSPrYr/NEKAv5Jkw4yrQFRsfOzN/GR2AqXoU
oy2QVvPRzatoJT4Z/FBtn02oaVsoBe5+zfa/eQNFQgnQpnbjWq5FAwppJFdySUVIoxbnJdj///HJ
jMQ/uSQBtIptLYG+a/0I/A3p+ttmCZar6iQLj2gT7iVdlz8SdFP2dejHmGZp0tayKCk8Mf9Zu2f7
HhGp9nWsgLZL+MMtG1mT6z3W/vt6g5pTSzDyvWa6PxKjkh0VM1GdKNjI1G+dnY949nEEilrtHmnU
P+17rFqq++s2a0x4e5HltjZocZOpb0bj1qX+sSprl+w+ran1ZVoG+A/qS1SWOMU2E/IK4DCLncTI
8iNQzPtgKwiehcZuJGdKUptBD4roPoNa/L98/9e4EEQXTBn2Xi4XtO732bHcHYiW7No1HBxWMpXB
BEhYaBkibLaXXR9+mYlvrn3O31lwENfv+yWkjWzo+ylfUpDjZzz2ymyQH8lxapXGpnq2eOegFAZ3
nTvNm8pIeVUAGgiFCTOAK16xkqkMVBXgWIE8uFhWH/4/BstlvKW8I8uPq/5Pnx4Y4UqNwMI9gmWv
7CgMLTtZ/TcOoaqyhvJmPiMjt+JNtD/pAgHrFshYWmpzeZSpxOg85TdWBQKnHhBXoAU3VdF5J7JH
GGxFA22xXZqyT87gG/+PsutakhTXtl9EBCAQ8Ep6U6ZdtXkhZubM4K0AAV9/lzbVpew81RPnvii0
jQRlMhHbrHVubet2qH8VyXqn08toF3K50xUDyBbdrAQ6kbqGGaGTPHzvmnprw+/qHbALZOgpFAzX
YMe4BOJ62/vVI6o8FJSCqhdrF3s13OqUzyDcoxCTDxBQ5aZUtBPNlNFKJlB9gDRpzBECkmOAwHTO
+1Qh0eaXNrPF67SIpwVQ2I3KNbIEPaQCbLu9CXhx05gB35/UhoWynQoQduU0zQfOij+BMg0L63BS
dtXw6ikSA01FSbdb15DdcyogOyvEPLo/I1042np6DpiZ/75xsgIdkQMYFD8RDc6sMEccFFagnh+W
VdY/sd7x3lIYWRlmqAfeA7G6v3TCAxytBMs3zbLGsJuQ5HVK2oVnToPn6E9/8D7+p3ezYk9W0q8u
JHcSZBSbdap2R79Cf5n87DTPU3oGi3S8jf2o3U4qmjFOAZoIDYpxdJYNomEk8sgydCNADVUEhESg
Nc4nv8BRXOnrFN0kQM7ctZZ0L3pwIxfV6mP+FcUw8eFO/1sRJe7uhZaSS4D1CQrY1vVabwQe8CNs
dMnKJQcsduqM+B/w3O7QdSPKae0EzFfoew+2KX6D2xulhdTDsXAAMk4+II/KnpgabOQWH+Kpxeun
Ys1SKm745iXOq8P6fe63LvJFyDht9Nc24LjE+p1PuvVpQNMArZTbOTOyzd3DYanxMmfVY7sl9naG
CwAPoOVhgKzwGWBRqLqvlwk5H9C6uzgvVluSUVXgh/WQZ7tMmUl3Yyb3yYybQ5FNP8haCVSvNEAT
JWymSoE20Qx1neCVAzQPEJoW0E9ugLWIi1henePUhFafkNxoIEQn9JJVG9+xk21hWKgERUcIKDss
I77QbLHt+IL8lgIvVZabae1XGcp8aRUtMGJHhMJEu3bmodnBUY0TCm5mnZFuKdPoPKH1/E6fqAV6
VTOxEk1kBXDjfzWQi147IzeCvMDY7PTFpNtkRzQh/6CaH2GqNByX36g+CI0uEhxcSmfWyzfyWKhm
6M3vtzraIFFVRojp3uxJC+YC6B6zlYHjCnBoOPYtn3tzlgAtNP+hLmkwpET7MZfL3kya9FsEBIew
sRBdRuChQvFAshVVnn0z4tg5J4PgiAVkxpex/hoUiokALw9qTHA8itSAPoS/TVGwHUmrj4e8orsh
hR44LSQZif7X1dpMunVz7WPkkb9eRusy4DEcDDTzk8rteivarZcF6aVZheucjIUxjMcZtL9G44GA
LA4G68JUiJhmNIDt5wcYeJY96SWvf/rdLPmv6dui1Z+Wur/uqy9z40NX7AP3B1JVKKNVt3Oz97tL
1tXTEMdoUfxkeyi+Mozpc9XZ8UOCHN3GL+3mO3BzkEDnlnt1pop/RpP1kfRVZKBf3Z/8LQh7UAv0
Q4LWBF3DKKz28MKukFWa71HmP7c+gHEB5yAezRZswaTnYgDnbyPlxRWfCo/lW6PKzDMNPsg+z2k5
yTK8l8mkPbU5B8jH6xrts+6hZXL3WDq9bqyX6y1jfd0b9zaP/U2CDoZNbE8e2FoyH/2erNrGXLhA
LYeOhmbm3ln67QCmSKUkmWadstAsscBpdb+GLDQ4/QCYDi3/fkvyATMLqolMhEv0On1Vvc3NVelW
7nxW88KD8YTEGzhCB/tccNs+O3jVYhua9qbNS7AF1l65OpBXpbzIrkWataZhn2lGw7qOvCNr2jqD
YEdaRioBwA28Cr8tIaUn3A5VduA1NFGEGagiTarMpBlVYtKsdlvrrMXVu6HCTb0moj1W272v3o+2
0qJe7i3s0I5djLpr1Idqt9jmyOJ7zriZUU5ThxLRUqTipEgvUWY0APoerfTC1UBKK53aOgTqLVD2
SWEjmryvnPHHzUq9BnU67NVx3f9m5wZdiheUpjCUuEzf+hipLeG1z/g41w/oKUapRYfHZKjlCh9S
xA1TY691Nz60A9h61h3IJaASDZrSsEQolsW3SgQGFFygEMPf4PttD34vigdk9dAopJoASRytZem3
SDoWD6zD034qTyRYSjN7Po635Id27xK9iMwAAnIz45gMs4myKqBt2n7Y12b9MKUIVUt3cjf6xmm2
3j3diwpf+AW76pu9ufmoQilllvbu5kY5i7YdtlV5mOVsX22Q/Ihqkm2zRx9ttEX2c76U3QDCXJrS
gILo+VJrJclkCZuMTRftdLeGxHUhMLHn1ZGUjMVNG94sv9HebbKuj60BIRlz/GYDuvHAVE9PvqBG
gwZHFQ26gAFaDQ2RcXYAMLpRkmOvdHcGrSMXvX9SWLt+QVdB4/kViiUw8G55HdCLHIOQXMkI9S9o
WgKFddSW9eozlyNKN7Q7gCqnbc+tfGPTOe3d0xr6+WJ8m89ouFHnPDrGDcMvEJ1aRDOce0LwnjtH
WYHiokMKB+zaUY7/BY7VNI1lj6Ph2ADmtOqK1QcxzBw0oz+9abYucQDvLULlLYrs1ft+x7RsG3BD
o+WSfPy8bNHxp7YE0PSEJrz+S8AHNIZVFkpi0w5AwvHoLaAXbYLkcRmGZWMX6DBNGNBUw7ysl+s4
x667R6SlR6DWQXNFzME9P4Fx7loOCbzMrkeqUo4v6yZk6St3OFdsUiiR2JiuQYam/O4AbQeAYWqX
VLH0zUV7yvgEgAM1jAHLURmHym0BkoU+JOXN1BKDBW2EzhnLRHReranr+nV1jjcxAAOOLugElJJN
jzjuWRdyI+PrerVMX9QBtdqxj/MLLVrXk/fd9mMPjGiwG+xRKIhserk09hkUuHii/DogmWCfOxcE
12RoS/+n978vISsqoBw8dWjNOqftbnZatVPuXLg3WgemvsjroscXu1Df8STTTA9a59ETgCzrGm1y
1UZz0PioASpDrX9vG9L9Dy43l3tvG78Ayqoc8n/IeOP8/vS9Le5XmvQ0I20nC/Dcy6HAP9PPX8zv
f1E3l5QdOmUrv/HCqgDiCjqfh7MLQo0CyIWAk+BvA/pQoNQyec4jwiYhTWk5mVMb8P7rdiSTmWb6
Enqfm33vrkg+d7q7S1lD4+3dDggP6j71Lfz2kuSy3iAtubm6vtz6899dSiBTD4wBUzhxGjLDaY8g
KeYXruINizmNJ+5KgEdA0gNLLbRHkUzO/dsKc0xh+XXd6m0uCMPvV/uqIS+PjevusV3VXYiXBNSA
RFa6W/+VYwunH5rSUKvDSasGm/5HSF7oiKTtqLNLdnYB4vH7Peo+FcmetJ1Vu3yjF9Fs3Yk2vdl/
RAEMBwvWhrUeagkzZKdoaLn1Ovt3ndUmAN4kHzZF/9OS/3XrO7878f91l3dr70S9lQkOv02amuaW
Z/EegW40OZsjwLFKF08LgFPXgGmrQlQAA0E7yNAbT1PyyYFNdVxk8HnJAXoVjnOBlLZaTAN3QSYs
BGCftG7dFbnoEUxVtr+lvYzYs0FgRFcQ1T8ISVXbKgXZgzo90iDU+W6tBMYxrEMdjv036QZlaDOc
ebau+yeOze4lYykachHT1I2+XMV2u2WMkEUCRoQykodJAV4BDJMrh4HcyEAzQlamVb9uubYRvxnk
UC0HJsu/gI+CgK4arNwUeyH4N8D+gwfHqBDYJUNTyTHdU5PBqmVGUqxryB61l6gFydHQsuQT4q3G
aTLGWUELAz0qcb1DDlSLAwCTyuuAgNU1NlrEJIsyRLEd/pdJR1Z01b26kG41Sy/Id5Hkdkg+wWyA
dlVvRmu0SAuXpflT5IW/J31uIgg1MBR5y8xDhSILiuHRRbpsaJbmYgJ0/dFHJdkj6WMhx6sBtO47
PRlN1wchWwr6Kb2g80bXUlCt9lag4WS7OqpNPdc9m3ECROBfc0Y6XXSXRyLRd4Byi5ovAPMiv6R9
dbrpbju3rJ7ARdgfkrFpgQ4Qt+Bn+jmbeAy0KJAhfeZtGe3JSn7a5UbX4xjsg0aYTZaDflZh7G17
jFbR7GP3iQy8FiWQxKt5T6I2sNY5ycKOr1pletly9UHpiLRomNeWf6YAGM1ooEBVoKJVNNOGO7/Y
8RcAfCpH8rlborfRu+KAkiABmDRoMqB2cuYbzZ74mCWgsx4abgHASIIY3o4ASIGyu6ehtQtEHCq5
N4bAOectCnTsGu1XIU1pAEcH6lLfBnJENdKrTq+rOxDLdN2UbEhXGciKhdqs90Jv9U8L7YP6g/rc
pKcOj4ALDZEqS+B+8SqSzmZ2t6/l/I81M7cDjBpcyKD93tO9Lft33/WKCHvjAauuC+q6YRuI1N8T
rHtcNv21qeK/SCL0d3SlPHHg+QGhErjvJd4e8SZuJitQfI4mhGd0u6+ryT+2UD1qGu50pgVtm6Wn
NuuBTZLz5VOxgNfOK5oDKOzyDxH6aZ/SyEY8HB1K34FXyzYiFrgt8Ol88TtAA8jK+p7n/rwfHaBU
kRveDMK6nrqvjugH1FltLXcE3fZbvw4lmut0RuCSlDJhP3PJN2ll1AvHW7M02w053Vj+a4r3nFMk
eHxyQbRypYG9zWxLpH2IgmlwuMYou1AGS9p9AVyqt6lX9iAcaHxz0wPLpA/jDq+aN3aaJuiHOIPU
fZPYbtKHpGvjBadTcjdbPPxIuaBDPbQHqwHwAPZZfcyhWE6u7FrUuYOZ8CFoA1SipDb+VxWiVTXy
dI8qH74CXJFuBbzK3SK6om2AVDTcgV6hSyQD3y7aX28Qsv4/m/pIIJvb3kr+GIMS5VuOlF+qvqgv
bRQkICdUUxo6jk/1jZyPQ31BzqzfgPMYVelvjmQgsYkA0VSgX2HtF+GFDNAnqLpGUHCUof2t/cNw
Wzc4NQoUr28nhv6uJQJbaJOlq2OlLLNre2jHRmPXlVbT4KPztEV1/mEhvD1ypH0yYE3uLdCVhisV
yUJkJmpYGU6WQiD4R7wmjYfuMaCNV2gHgp24SlYzySv3Cbm/LqVd3hhSyB+QGj9pU/7Fn3vA+Stc
YPNY3XSmwXHHAO0lArXWKMzMS/yqlI0L89VBu5IOBAnw1D6rrEgmLQlkr3U71Oe9rg5cmzm71em3
e95dQovrDQHAcDoDENMEU4o8VfTKrF6PaUaDpJdpLedvZqFeoTt6E9ZmmhVqH5oBlQgv13PxByC2
2Lo/LSOj3upuFYnaJVtArWDUA5hGgx7BNVVIYNoNqglUQQLNvDRFVIs7VnDg5vBw55LPfHwtX2Cl
LY3NulGvli/D7IQiAzJaxhIXH2prHIChoUy3vnQV+d2fVKqaboNcaAt9G/NccsDiqMWknDNAiKZO
iuJu2pyUdzfH3NLedS2QDzq3StiuSTOAwjvg0ngqBe/PUZCl8j+kRZsQasuZiy5JhxfTFhTivR0/
kQ11WcPZcsbgNBsiGUuUUQH15hw1LXtIUQLx0DeAymnQGL0SuBiojgT0FgaAlgF71rYfiKwlJXqX
1WdIWAJaVXxtydgFB3WanYGPHLoIITch82xxAUeDuFhqpsV7M/mkVjGB0YmlKKM1kdm7/57JsvFr
HnsguFZfM/ob5uabqaTvI9uNm1DbA9Z8AW59eQBWenwFknZ8pdmdmBZ45mb9sOyKNAK9gvahWSSR
Y9zqNQEKXJ15BuoHNl1XDDjzYJ1eLXGUuzTzse+leUamzwRIQ28cROAcSCL9+GbUOpq9JyJOC2A3
bX7P505H++s70Gv/XbfeljWA04GZKDBFGQqYJimaS4FcCvOi3AiIIOYjaWigWHFWXdApu6xqHQDG
Jj5IYR7HukO9gNWd6S3BK1K0QoJmOzToDUO/i+iXi7t3jR6ZwLCocKi8eZG5eXPRLzadn7CLb+5J
Q4OdF8ArA56bl+JF7C4YnmRld6raHN26vwm80wKK0OPbRSGvAj6IfvDCrb9EE8Db6Od1WolkeZt0
q07/fsj65kt6/Tt902sViEO7gz2AIApg+ubFLkDXu1mnrRm3J5rKvrgmgLM5Tl43oadIeU5e6xob
YOyjVKONfmqjRk0BlcE3bK7lulPCAUA7qQIsWgmO4rQ9ITKpGO6X6Ii3/ewj+IoNYCMXw3FSNdak
G1i/y+uueCIpF276UBjRI0mg3m4ekhG988HsPaB72nugmWOw+Qx6ZuwaeA9gO37V+8WIZgmrqMGg
bG68DwEzkdpRFMTlgOpWacz91VIivnE/OrZXPNtgQ3qxXDMsOj58tuwp+hQnJjgV4FT0BThujOkL
LSmkF1+tfGF4oYIR9T3AW5VTtyWrEy1Hf0C/fw1kxzG0hO9dgaTgXXmGN9I0QzsDBFK7nPe3HmQZ
UAUGZJlo3OmlZNDraGa7Rn0sc/cjSVxtqt3ufK3cA6mP7R/vtnRS65w7IOlq6cjoVcbDkgIJxm3R
mZUAHLVSKhqkBdJ7huKAPfkCyhT9QjQF1DDSU70A8sq0Zyzrn/zUA1xEkLQfwGKbREOy6Q3wZrtm
+0ceLxaoJT6UYA9zD37i9/uyAMIhOgvmRxoKICmBCS1HzHuwhXUw5mG+yNo6A3fdfeF1d4rNqP4I
rBl8GAZQsaf8xS8S92lYrBfyMVAGeDHmBITpo+W+TH7QHHrHRumU2gH8pyjs7Y3oaLrm0xQv+alS
CREagFeVA0/Mupp4jh5JJSk/c+eCGv7XFWRI3OXaeN4Azrc3vZ2OwHTmCEC65tihj7Gu3Aef4yPW
AYBiLByxXQEAqLu/t/sjj2x5JRAAoZAAirbyjzN6l4DLqDABSFn6ADl3fHTGa2QAVi3eQ20x8EzV
5gHlgCAsT2vUdKP/Ib/Q0KhZVHStDQoXULDy0og3/YRCqPav2XOB8IockO8vNg6UgX1B19QQb2ma
KZlmZBZe4oPCkZxqvErmhWWEN0py0mvcdgQx3r1cOfFnwar6oPe9u9bQZcGpLdlm7vN63juZnHdz
HuAQUkzogsb3IvJBayJUGtaJgQ+sRC0Rcvl4T8R0GWp2vpdXE2lvFtxMyURLXWvudsBASMKb/W7W
CwDCv16QFTsXVAEoGo+Wm0Gox/Pk2WOJ4nJYXuX3fH7q/t3FAUvPuv+/+wWRi5qU9ZqAH9gGNjhy
3rsF2rC2gDzLiugTE16xL9KSHTniXTs/dd2NiRdhFOb5j03qvkIKJ6pNZywqC81MwMLqx+RYFE4J
L3TsUZsezUAujR4gmuY5QytbdnAV4Hzq9x9atIc8kGS1Y3rCEwl1Y8r45sFq5+/JkcsWXdzJRSNx
0ox0Nqp5AOHzZh7b4VPWOHhvHPv54tf5jN4+x90M0TEWiFyhOakfQppaffrgO6N7BCRznJ7BStOj
t7uqt51irZpTMZxtFoQk6cFRvFe/FcmA/0FAZBYjKgxT1RMFHAqAHE5gahUMXfTSu/CqnB7ssY/P
6Hi+jDg5PplNGT8V7WQfHGniJeBNRzPDTSuQXl/v1JXtJzurADgS9VSunZZ1L/mmnNCxu8rUjgmm
M1QQqq5e8pxisU8CnNEBTD2cIhc14chJP9goTASerZquMi774P64UeeKijlVAzkUONh7pe2etIo8
yEg6uzEaEFbWFirPfm5Lhr7tk2tXxC88+wPxLnSG+XHwxBYr2hoR3ryDYfaAYyvNTS6LfucV/cDQ
Vx94j2aDLq+pCa4kkV86ptkRIFrBFrB0waGfxuXcOgUucCyNHskCsbQmnnw4OxWW6+8sxfNQKEoN
MkirjzauE4GxJUmsS9a01oVmHK0l+JZ10p3WkSEtavyVchpJUXrToW+cs+NMHPxTgj0DWzYO+HO8
gBsh9OviJUr8+EI6MCpwFJqhgxUBrK3HTWs3EqiKxxGgsCNuoW1Kgg6NI18EXEDPxYcIPY74JM6A
Xnjo/AOSzeDoXpb5K7jcfpsouskRkc+NnE9gu97crQRmZ74tahaD5Q6wFihBrq6Gndd7tCnnqNz4
qSNDByyIHgX58KHBTbv6yqwYlTZTcZQyitqQRQCBnmlqqanTMKCvTwA1VDVbQix4RaepHnJVooUI
Kuq0lA+JbAZYwBCgQMgfpRNKPynwnRBnG5wZ2aYuYvy53wYG6Crkyd9kmrGgXs7ABsAhUdg/zQ0Y
d9KGucfEYuJsmBhy1LQDmMIYxHnGj3em2aokO3mSMvFTdL2u07vl5JTSTtqftsOnHNvry8XJ3qwR
pI+6XJ4pOUYz+rPQLHnLC2rDb3XkUvtj8poXvFuixXcd9eXfNcfCDzat0/oo7g2so+GhQiUGj+eG
/kyO09bejqYtVd7pP+iNF/0xydJRCd27MpJ/+K8gU0nleurfANGclm20zBMUl+DcdFq9ybD63C2s
8r2IMu8ieSnA9gHehZjFR9QoT+zrm2jkcdp/NCznhx11aNZxzQxBRx8VYR4LEF/AMJrolljluEqi
VTmnNqBppxwhnEjgMajdK+BbdKtsdBmcaNHqb4+Zs/dl+0fVRZt+HkB3jQ73MWQKAH+dtj3IEzgw
iQrgGZ5IMpCsus5+bo1g38aUlNnY5BsvkNF2iox2D5jGYkAOU0bGhpo6qZ2TZhX+fHt3AheeNuhW
UG3VAGegZ2mOo+c1wB8Gfeo0De0uMf3pubSCCHF8tARWkQ20MT5/JeRgKSIXjXQKTtgCqI+FFpZr
Vzc/dfhmRm/rgH4QAhtmifOX33fNHhW98jwpeLRRDTQj3Z2oXQwbe6MjButshaOmd9C6WBTXsVte
QIQ8XIE2AzpJxTgi5JT+mZb953l0ps8c6H77Ycy8DRDba+DdGN8lnrUXADOiICCrUf2YKYYQkvVA
PvObowOaXUCrZNOmbevkw8HE4+UDTT1zST6g4+CEznckiJU1UKq0E//Bk7/su/qAQzwLPvbcB/Ub
4miiZjaKnbLO2wPNPt+1CaLWeNQAanN9386ieJuIEu3E9HpNb+Y4JIFQ/fX9XL2qr7bgggb87qxP
APTw18cAR5gHZhft8U6/4jpov7vTA8E63C0h3ZAeqp4Bjs5jlb1hdTufgTvS4BQZLzNgJKoW0Wil
JZkr5WonpR7KFOg0q+dqJ1eP1nuzMx3zzt2Sjjaa0ZkCClK1Hcm00c09kMV0O2czm6AvRvC+Fwuq
DVT2kqvi6L4TrzOti5xy2PqWYSI1jPd5QH/BB0iehrOhNTdaklcTeVlOhgVRiUMnjhfGjvnWD+4H
2cFu/e6K2oONbaAxGIlv1OC08alC2QFJnecZQGxogXpK096o9oYVTxcfNDY5CgaueOvxgd6PoxEN
GbMUu9tkbkmMqnRkYdY5wSXNUVavTkvrwQmpKtSo1rO3yVF7U3KUuCJj0j7TUPhBup8qwINrXVWj
OreaUEZs2k+ktpuvYxIM10kAQIQvsb9Lwe+BslgpHhAFFQ9koBnpkMmYUEPu41MFjzs3u5+mCcQO
40EaxSMYFPkhVm0cKfVyRAVQvET5EQe/Dlu8r6+MYkZmW/kC0R4fIPynk0QDbaT2ID1468ZNKQZn
K4wovgKD3lrQYBsg9+DOH0mHQjBDPNA0qjk4z/PqLAYwHjkl4sw0kNhVgErBIezPNVNQeajlU3mJ
lveoCe/Xij6loBTDjQzKaPu8yqsvLaNdZDXjOQq8xmU7GtFfhcO/lUNuvQDBvbm0ppNukoaZL6M5
+YfFa7Nd7g8/HOBYX6sBiH+T9YVJNI2T0ADcDfn66AtJAkBaH/OsWfZeLxFmVu6kiyfDAFRMJo6x
WX/mqHoB9fwM0sncKsMIBIEnEolNEehcZVil1quOQCLATfWq05gRc+1+rHNvBLKBheKXMu4ug8IS
HRU+HCcoUS2TmSzv6YJ6aJt1i9yQFvru7XETEFCpXrNu+XuZLA24nj07Pjm2BAuBMHKgFZvxbmwz
sV3l1vNSEFwzDspgZfcNdLXJ/Ml2fURds+gpQRMIWgmSnJ0zmrqqgZRkGlaxUwhMN7JyJ/FmuWXY
/IgW1K32A5EtunK66GNkOObOGpBLWnP1v1YHvKdzKJ1fZYa5E6VoQ6oAuHfk9bJdOsCABK4D9klk
3iucNsGHsqFpoDD60D4DhhKSU59VZ9/w2bK7cZ196WwDoMVs+swCd0tuym3bVM4LRxhqN+P1bd8B
GOs5RtjvAygu4rAIUBTNOpF9oKGUixG2EXcOWme0SbNloJnaVXPibVFfGoDYw42e3NRo0eKe7Hqe
G0+kogEYUf0OEAHAW5OxD34H5Tw71nPtA7KPnN2gGo8OD7xwGlszBHjNeG1UtE8UxtUq+fDBarz6
ZUH0VYUE+0UCbzcxP3CSvKo4B1X0pYz5zmHufO1rdWC6mcZx1KH+eYjCzvejMxgJl6vFWuhwyluu
gRrIncROGt8nbwDg9pv+Zsd1r2wABA8oiFESTXvf7bP6e8Cf2GUyRchP39bqTwq67mIY+NMUaO3T
Pvpebi5sPwKbDDlx+uH0rRU8Lw85cDYRb5QP3ezN28GcbDSM5IC7IaW2gOXH3rgUx5A4+MreZnsg
TfbPiEb0J8GtJARGuhWgBg5KLuW5Kll/TYO6f8bLd/8sSjyRUFNeb0lHAyvT5bFJvHVRY+GgGU4S
YPAxqr8P2q+fTZAYxzIJUwCmPmuDvs6b3iurX66jDEaFmqYOwBhouJaI6lfR3xUYjT9lhjUfeZJP
h4Ul45e5dz4Dg6f8qxy8dx0y4Da7PlAtzWpTTCP/T5wiXQ/Uyvgzd+b0kCwxgI9baT15EWjfxMTM
MCkACeGmKpbtIzo1dEm/T0vxJ0laTyINSdSg54KmCK7X24ZHAEpSuF7R7Mltl5TGxjA7BOk1zlcA
evuz77hojIef1tOMdIs9P9l2PZ+cuqo3OGNkewokU3AZ3Tko0XFBurQAdZZUdZK2ZzvjL6TSwWl0
I1cby2dIhalYNVnjOjKfhNys4erJA+KBisP9CtlJYrt031UrN9KzP5E9CYZTizS7W6p1an1XAChM
q6bUiw6JgdSsIk0u7cVVPLvbFfRnKiP3UcrhXlxBfyJw/pIzPfqcbOkvVso+UjaiU6S+TY4D1H2G
Is3YJ1kweUodtAOtCYy+KJCgNXComYEPwoEAs0YAqyrJd8Xk1ygDwGcsByLUthqLGbwKqPGx1RAx
YKngCA/YYyXq4h8SqQzIFdlh5G12RQWg+ZS4AC4ULWBWSZy9xXqiWTWCwsZFaNOLG+spUEPViAA1
SN0sgk2apAAjRvVrgxoE9CWz+iIEyiHRKv3ZrKz4s1FN+WNitR/xtZusKtnVp7wGMx0CXN0mHWu+
A9G8vE4c3IvErpjkBSi0CtRiKq5G0tOQowoB7Gc4zwIl/cxKOYQsdeRlGuuXf08YU2J5Vo1sbdMn
G7OuxfYGZ0XzCM4eCEH9sly2BNJC6Co05EAePuB0+i2u2woNEQhTL2WCFPOv4o3OADxxbFRsSzoa
cinzfeBLgKKrg7PMCnV67uTORY8vmkpwXCYDMnHBU2BuRp4AyD8QOWCkwESlhz7tdkHCgXb5pncN
EFu1TJFDT6CwvjN0QnFXDSjnIINXJP2hMjwZBp1snxzAQe+4h1KpyM5bANmnXvuUNYW1T8fKWH3I
0fdEu0M38oxH32x+XKqi37RDt+w69RDrmti8WmmHvh0t02yYUJMsRtBvLmTmpg33tzV2k/wlZ1bt
6XXRrx0LFAplOqCpFzk2HBncTa7izo7tIJNAr4lzNwTHxJy3LqKl5ziR05m9zUgkA+lk2qN4Sctk
1kv0DlpHsz4HD5Fp/n2n1v53VzRlMq+3Qiv0Mr0CiMg/b+XOh8T37pF0tj/wk9k9sTzAD6oGcxy6
EEzMPMJL6GRuLMvsN2C3RMIY3AafkqrGV+9kdWGTmMsn0nWODaAqI0e/ozA/yQXQy8Kbmz0Zzbgq
wm70galtmMWn3BI/rD6b//Bx4AoFQI+egM1nogzn6pS2iYLO5s/FGYwjs2QCNIafg4zsAV1n6GTT
OpolbORH24n+0vq48ZInp/GDR0QPQC52VEQLgOBJo2fD7aPnXo4GUEJMCxlhm2Haec0Oz1hr28S9
Y6AlpJRHXpdAwFDutBBUovO1q9JrRS6kU4xzJT5qMvO/VFlZHCnUrCPR6VtM2vXxFTzawB9SEWnS
k1vW5MBqJrmsFWyzG/sujnfAip36IkKvIMqJYzOpnmnoAex7ZoV4CWa7XFWkd9QLiYNY/THCQw4g
ioAtANNM9VJYonoueDadZYXfMDp80GDoTd0Z36gol0e3+aWYgz+zuSnrjTOiCFRb6xmUZIPn77yo
xbEV5M3AdSLqYD0ETpQipYlYnNYl6rcv1VdCXRnZ9s4gKjyNhBO9kF5OLNk7bY4CiLdThz5dgEYm
B6axKPi2aFH3Tj6N7U3r8WTm1rJfovT7MCflZW5BlwVWjS4Lp8SedzGRypFpInqHXrHIjWrAx+kK
iEpUvWfqCxvQ8I+eKjyoPCcGbnOaPIANbogPytC6ERLcVtbHB232C/DZiuKpsQE7ARj2mW8Zb6bL
kjQHN+4C8MYNOEkFjttuOVKiQFXk9vJYL82xmvG+OQ9s4lsT6YKjJ1EESGJVJ+ajJQE9CmLZat/L
ZQQJsVpHg3MaPHd8vFFnCG6i3FtumFUXJ/wV5id8dpMtoDkBF2C6D7NVR3/HUuD+J/4j8utpk40u
HhxgFwtv4MBpSljhRQ/g5cgF08C7ZlISePg4IsgXxfmeVeXWm3/4TrO85G3kI5VWNie3NsyPrt0A
gmIBHtycFPXGE6nqZx3mAWVVAAPvHfM6oSfs2qephbCHDez9oMDfe2x9AGYlKETpuROHEzAx9sFQ
jtfW91ETqwyrj6eUZBl4X5/9gCHUBJXW04r3dOCKA5xcCyyC/8GZLomvg+08Je357lb0JWhmDKh1
9e3ub0uMIB5MuPE5NaeQAbHwkk11+ZkBy20XiMrc2aif/bwEcXqdKgunHLvhgG+cQ4742if+5Jhh
mnr20TDi/FvWGigoBkETR/5oD4rdGz3YiCWKpIIKleNO0Xxdyh6ktSIBjCCINg4IuHdHvCO/rKLl
99VFLGBNz5byL7DMhLGikHFQlqVi38HFS0cgHjVsAWca8CH3k/CGyzDl4wVFG+M607ouMOsI+Qgg
Ldg22Ie1ZfFm75gx0Wb/FBPQ300DFFqsd6NPbsafwWk2/5C21W5J7yo9wp2rHoy5r/qIFQYYbOxj
1LWHzhDDA1dZ+KE30pOwAYpHrPGky6LpA3mQylZpe7z7GCEZaYiD8YOD58j9HjP4lx0OntBZhQ9r
L5ZA0PMKEfIkGvdm1gOhsx2yarcE6LZGsEo8BGpga6BQTccUEC8Djy4Ji7Cay04cxqL9p2QoU6Ih
V7MqTZs9WqXGEH1bwH/WZpoFS5U81MG9ulB4qGJQyM+gGavDwPStPSkbd2wfbrYq1P6F2p/2Ix+a
ravjYUoeevd+/ylPEpRVgGNnbVC4A8VzpxytCtn/MfZlzXXi0Lq/iCrEzOtmz/O2ncTOC5WkOwLE
PKNffz4t3MHH3bfOfVGhpSXs7HiDtPQNY7SD4gCHOrYiMXzmM8xJn/gO1IUv0a4qYaNEU/JMALob
eQevgl4XBLnO2KCxC9ci49KR2mMju/qAatctrSMLEttq+P0y5BwVMuhExCr9wxxKihW8K7RrvqMu
CGpwxsgA3/4DnZ0IJeuUstmwFoprC152yaEraghY+ynlU958wyXnv25Nt/k0j7q8L7/Dbrjc+plg
MDwdrfQ0XyZRl6GaVfrYS5e6G/RqaL5s1LvuQ9SpzBAFcpVgDX16KgvZ73K9uC6hf92ehhq683yp
7jnCBRtoFXWj+cfBYDWRjMGm4J97Z7FrB5w3dTCFWntKQd0rV1FSdifmuWm+pSgOE3gY+H15LEFS
3BfjaJcrGqHmQ3/OpGiibpLQ/WBOKQMs5mUw95fxz/M/3MrtIP9laRAAKfVEg3onzAtE2DRXDViZ
q4EXPluFkehWtsGj3TISqxzqisG81dJ2DzSjLs33uTTI9LeyA4uSxpbZvtScE+r7myU0/yitydge
+9HvywD9pNAG2SrCOX9sAEWtBI1OqfWalQBNSc9FGUI145+rCn541WpOA/S4WtE49ekqHiEmEI3x
bZmy3OZDmvphY9qjCrsML7+B2dZiLbwyC2h0TqRh6tN95t9kmdPZQxoAgoUXnARL2GdAkJNb82zM
DAdPA2W3aO2EdXOm2GzerINSsW+z5Gdi2uUuFBW7WIPFt5Mbugen9vJnk5u/oG2U/9TqQWH6HeBu
TZsd+zCBYBYKZD/MBApwSIDrM9aFgrFTUeZQtPeByc/0X9Ke7JcUiMSnwY7XTaPZLxQqjWatR9By
pZ6QOkqJZnqhnivHMTC9XhxqrXbwTq61jaY1/qZT07Fwyg+80oIWS/8jvcSFyNONHnVQ7q2i/KVP
YgfsSwd4HPVOt6Gs+WTbr9Sh/DgbfhlW7pzpnT/WUbqRDO5qlIGKMgwCe2Nc0c3wPoWXreuvcAJe
fjO9HBUhDX53OHi09zF4moe+LMKrVZgoJuiD87Wx9b+KaRx++/dCDNbvrnd+OFA6nufCrqW8JRp3
Psxl3ijXruvPc/FHGa6ACEHFUqGeYxw+b4Yw45sF9Ww5QD1gc52BBm7AQrRqNpafTQ+a0I7gnSe1
/YP1iQR6rvgOobLoJ5xxIIbqj/EDG3IDz5fIhIIHBmr+mjS19gJpRTNgUq+fIfnhn3hp/Z0NykVj
TJrXfCqsswfU/LNuwjs7QuHzPVfFjNZbZd1QPdLGq541LlE9gA7WhiYwrB7uiag3dtiKoNDDcGOX
sju7qhkUmapQC0m6oljo5CyYFPWKBhLPhyuDxUenXc3XlIVz78OUjeVhuQ9dLffWI3s6xDg3xG9c
QvgVh6M9nj5xiFJZGmPrRZd92osW7uljeaa+rZJNI+erpGsATlZdiv1rDg2BTYpVlo0Sy4fZak43
9nBpa4096e6RDh/YK/xEVxRbVPqY1ZWw9nNfP8Up97+mfopZ6ZtapZ5aCHkPKKZbKBsB/b4aRIUd
lOVzeDX4MdxGoJA995ccirEoxZYfeKv/S1mN5Ne6zv+K89JwC0/5GNBBHYLvlg6kZjaJI09cmPOp
/Sw1WqF9Bz4yO6emxwHXdMQRCqHvGa6W7nSnqMQPHX45qwK4URgnlglWV7WzX3YjRmqi8Ev9P6O0
TYF3NSwgItPD3z++6bBr3Ro4BL3TN5drLYqnIyuguI7BZDCtHRdpCuAfHhJGOLArUDS3HijsJvgz
lXJz/L0Hom2Lw/wMwPd4p4kqXRfMgemh1h6L2MjsC9YMm6Tu3V3hyZ3vev6dGt2sIdzVhm/6NL6H
TCDebqnVrygBtmAobGh9u/MtDVrcaibljrCGgSezXxwK2BjOd5tCkUJG2/Bw+AVpgsyLuw2RmYiy
RIwm37YrrAT19RKiK0pziQhFfR2P0ZkNpSd4hPUOh/YMb+BAFyYb1JAT7L6hn0QxYtfIPwMznYS4
NY5lJZvagXN1NORB5VT5zRc8v0HBIr8NA2wOWg4detNNfGtVqGGzhEZ5nic/KQ8VWgxoWW2ctJYf
lrl0lSl+jvB2S3i+EbyJ15kt7TPdcfmpmpY9xzC/gzkofoclPsm8WZnMBj70z0DUh2KnZXA1ZKau
nTJR+hsu2gy0klqD0j5iNEDdpaEYjVKMup1WToHFOz+gGChYWj3fhvo1fJLe+8vECpTtuq2a7X/d
GupK3abMGPTaBUDkVum0r4anx0Eo0+mljf0OtX4eP0wsALdO7XsXWGXn8HqX0CIBiWUfsvpWsNBd
lWaf3yNmZ3foseR3p3FOJrbuZ4rbeNhu4IYEQy5ys/OVLDk3dRCO4fi5mYOitZtNrQMwRuCIDkSZ
q/gHeYq3vXcFYWqCmCowxapXuhvgO93ZYwXurZt4kD/IR2XxTPnQ/eS/QiONRD0G/2p4r4BhXgA5
I711HOcT5KIEKpF9OTaBaeOwuTdq/Uoxaiw1il+ndx0xhykhhxLyFdIAECKFQshqic13U/eoIhQK
BVwzKRegxThwceqBShDU0KiRlS/KbXNMJtpqW0m57QvsADynTCEn3FlXsJtQleLhD5ZAOlmLhXVd
4jIE+lGY8S8K0SDl01Ur+U9TTVpClFaU5tZ1HdgqqNJXpopgddTz+Ypi+M/ZFQISwDRIzZJLXb80
vhlF/xdeRPlBdlkBaz5zXeiJeIbU1hHyAc6Z45zrjEptv28Yu1NoidOVNk5Yx1OezODsmTjQBKKR
gWcVQIjqNsscl5v93tXN/+teTSXAIoXC7VrT8tOMp5Q2yEvOlLzWFo64+BiibNonXnYfofdshFBp
mUSe3ztIXN6F6xZbyiuljgNlyis6e86DLIK9DrVJ1eL+UcJY1DHwxIMmxicVjGooq00YhjBiVDIa
yzySx4Cs75MIwd36ygXAk9xobgYfK3Md6YUNO1HWHRw8Ug4ejCdAZ2LWjRqpNDNqE8euFY4C158G
NNP7Yeh8OlDcZZV1KzJwaTt8eyfzxyA0bVdZWMGywWuegAZsn3RL1ECe2+GOYtRw7cskuHhAX1BA
CG1HHwV9UhHvIfbqRgcK0edG8WoIY8Bw5b9yoS845w4gtAFXL3zYYLjZpu54s3fq2PzmMv0VLuvF
vTZc9gJXVFRlevNbXufaDmR6WJ9M926A6YVNwt6obl9mNW8INKQXQAb4TrawSZmDs/A3pVKTRSFO
vEe4v83jmhy6Y503J8M2o3Mm4AgZgQ/4WoS+vY64EIeiiOPXSirQeOk+6cYQP9pefKEsIIHCXcJg
qUxdsyokpOq64dKLEe8kLQ0PLsstAFtKsZvX2WqxDejQJcJC9kJrbc8yvWvWVlthhB1cpcu22Fc8
v+b+cIV6NKTPnQqyFstasq4rqW9pIShg7Lplup+vlhVkK7S4fFrZkw4bSEoF1G6Vc8c+/D8VXkjw
hZRglpQJngnaUOmzuMwS/69civXwpgtLyJ1Deb1k1sltUeI1R0iM2w1QgCj0uNfeNN2rDSOaFWxK
u91UxN6VBqipWiH2KDUlc/Iyo1XToL0JEoajLHVxJ2pofsj9K7ZPsjECHZBLNEa8AWcABMZSwELN
IgdEV/kjxtXIYCdO4W6EVyJF5z7sILduN8UHilVZ+T46z6FsCupw1N2gLIc6varu+U6cHOo6u0GN
TupHivV5cnANGR0/VOnmS0PJcA44zVlTolvEqLrq3rOBTdxauFp9gNqP+c3v/NtY9OzR90w8u0k5
hytXb46DNUJJQ2WlU/lxUja6N7/OjEfYlvMkrhXxCgYEWervoKMUMJTV30Bc61ZOY3kQOxzKpySJ
Xhqpl28w1rI3DurNe6nS7KlbwT5Xf3AcMk5Y3Y5mexWu3A5AbX4PoUC8GVybwYq8Hb7mbHqPuxCv
AolXXzeRbR071fQZ3B3mKy+yP3bVQP8p9qn7J+XTrf4/bk8pOK1t8CN3djJYN2p0zbFubYvVmcC2
av9pgJt/lV3VX5cwjJKq41i7LxTqUA29OdX+k4WHSEW5q3P7ddGDnzXjl7y6VkYhObBBOzMJX0kj
/oNcPPWNtu/bFV1S4sDcObFV36pG67ud1NrogU/fvlqSBTHe3o9RhegqhrY6R9HjtoQ8M37gPQVL
yj+pQrdwJiM8VBZUjJoptvwAW5liS136KdU0eJuiMzMcKvQpD8BurfedA7qt1Ryb3jn1SVfsvMHj
l6VxqyxCpbzDFlHG1l88Y8WOYoXjYHNIiXUhvtHxJR1V0rlm0gBUqtciAjoBJ580MGpAcrhtCl4t
Qp2u4TXclFirJlUdwVNUnXo6E0DIEEw54MuA4VAic7kXzqbqS8uNNROZd/YVS8Hyeu8cxWUHE+Dh
qSuKfe442Q1l1PxGV9OYpre/liBPh2we0aW/kw2wzEuI0oAC+eXaIXDT6k7UUMbY4sgZckIQclAD
y6yYR+MavhbTeonRLyDSadjWbc+D5Vapmqs7RrgPG/vXkNk4QqdkAIucE8xG9p9uMv8DrK4Dk22c
Do1i7knF5vMMV7v2lQDdvfCrvSl6b19azUsfARlKDY99iUU2YUp7wo9aClm6JEzGYXSiItVRGGLg
AliFeAxwn9vDrQG7zkQXD4o5RqpcZ6pXn6XtUQjrV6FSQUEZLyIUe7vxk0cTTcmj5253b+s9TFc7
Dtwh4pkbAhWeiCBretTMgFjrrQmS6lFxXcggRBoR5vtYaD6yuP7qVJ7zKO3YvVfybqVdmwDKgL99
4Fm+zN0hrJxdbeZ5QLl1mLuPuubmOix7c0NdGgBzdsRxqZceTIgtA3ydFuui69jNdCAP3HZNCysG
dLXCZreoROMNnVw3LDXXdg5THdZA2KNW3Iks5CaOMR0PSBbVxxoq20fm8ATsrneIPVnBokmkmbGq
Yt6cgG0a92ys91paNifomwDhY6gNC/WpobzWG8dynvJfw0ss0x9lBipCCiuQLkRdP8SJ2YUrdHne
svcrHqcjBrpAyyAxA0IqRoHLwyXl1DDmw27bPRgNIIbwyHoDNTR6LmPxjUvfPfpqyWVLAXYAeHJy
NOuL7ZrduKJLpvpDxXjgmaLZgJSEEQriTBKnXKqBqpO2hQeYADXyn1hjqf8F6kc6TsnyKKAOgJZA
xv9Jo25iRThEj6cUu0IUDkoY368ki/pzVtT9ma6WZolBVi/fxiIDIRKQwNxIfwN/gIUJb+zToBq6
0pxOOfmWwATmZmyDNSisjY0CD9ZVego5TxWcG+rP09sIQ3RJQy0+G+g7dOWG+IFcS3Z5ruT+qgHk
EooxOwRxhFiBvqIG0pWld9MxwffUyMC7XxAvnojlFqaHANAp9AUNKNz8BpbbyZpVMg2SMjb2WOFH
z9jchRdgka/EZW4Y/DVxcgLtrnDaQ3crAew0dk5+Dv3TcrTbjXRMOOGqmJVpwKXnF3rv+wYo3L3f
s7vhGtgIR5BQgGL69J0GXDiTwm0p3rWNB5k7oSR7IhTXQZlVl0Vs9+5zDVz0Spodx2Y+0qA+i4LB
cWmmuPMgj6moVBTEtjFe5Yz1OHApi1Pp8Y9Na8XQ6VqCn3IyNUX2rgd8O3AuYKPJY2q70zGqWgmN
GnSXGLw78IlQvxDFrY1AFfmvvCUm6so8FN6PMne7S1vk3UUfJ2ynqF8nKLA7NaSP8xGnz6rBmzm/
QH4WmHqY4eExD4ROHaGJxktOBnkpkDKX0HTt3egUjybut54/weIh1prnHqsFGE4mw4FiQIlrR5xS
FyC4lZsURqcX0WowSDJj+Gb7HUD4vrD1eBMKrL5HuDXW2VhfgcAC+K/r01VruuleZyHKitPTUu6g
MgWYc/XRkeblUwWEupUCAI2jvp881HIqyKHgdDkbihu4NsO6qSJ9PUwu/oP9MbE3eO8PQV044Plp
Vn5IM81+snOPr8MiTlFhqJ0nO+HGQ/Yv1KGEBMDujQD0YlP3FV7wPlT/FFw3yewM3yl1GSmEroc1
ws4y2/sSyuwa0rwpfHgP2IttST+UmkhAF3fuN6X3kvtcHBMjSwAgAOcJDuKNkg15fy2J3ANwwatf
6CVFcZZH0z724dmk8wGbmCqEjxCq3mLCo4mu2tT4YZuNdQDowN+YPvRajV4TD1ia4r1YZEZg8OE7
6rYlYChifDDHGh6unZsQf0yvLfPNPXiBQ5DrTrb1Gj0DGoEPbAeV9/Dga+Exqyc9cCz/xXezXoHY
f3qWq7/mFSQSekNjO5h7pk9hLE7wE2brHHo4a2XKcotUM0VNf4OxA5hwrGaAqSCWaGZ5Ehr4A33C
DpkWZq+TBMTIjRxx0eMsfTTcFavIwJoZgiZgreTWuah080PTwsvjHOJDty23Pi2DlMs4C7tVNrgV
fB/4hp6pvid/62mIw2P1hKWHIz1bJ3piLo/Zz8MquxbO1erFGl6lbGdwL7nKIhNXuqIGO11QSUTP
N7oaNYcaKFbHznc4jBovxZANWOcCndXSl1CoLxzZUtY1qHAm68JbmWfqeFeGJ2q8EcChA13Coxl6
8/ocj1VGuAyChRyeKo71aTcmr61evhCttMFyG2Z3At6rUxHuRNezE1FSqaF4FZp+4IETuqFYrnJp
ANxU82A59QvFx8Yc/PWAm2TqJpSx3Gm5SeX160r32ye7YCB5DjAghD+s9iUCwvoc58W0ylQXLGT/
mGuQD23sROJYAxI7gGaMqqErC8htCIUl2WaJxXqenguwMKCU+SeRgtnopOfKmh5Y47g7GlzidGXp
eFxqNajMqMt1AZjz/RoiHPZZJCC86hBIzEu/ht4NGmJH0xW++789T2PbT3H8NQ/tCisBtDSUJd2b
J4x8t8xdpsSOuRkZmM3EGOFTjx1MXuyBZBsvFPrQQDLpQhmll+3nODBVa5zY1+vlVYs/LBwY86mE
MTNev5qWZtZKt0D86XTjNMCh2sLBwPD+YtbcZDMokPUSGrLxuz3G9cEe4fMUsqHbL0xBIhnC7vd9
gArkNEoDNANX7zNm5iEF/bD4121owHOzFFCA3ocLk1LbMRf1ZXo6jiTM41WoMQKjDxEPx8Wz1xTY
K7CuOcAH3TxF0jdPdIW9llNvS1RWocZV7ynmQE+i3tr4k51z+jzGh4bCRkBETEDK9Q3KH+5q5lp+
YmeWeQlfcAF9krCMw+tY+RvUA+0jXIPwZ0JsTeJtZrElV2kDCClWTU/cMMq92U840QOMH26oUQO8
Yeya2xrM2gMdO4Rexs7zKLmhUp9G/nfeh5MKGl33amFTueMB/Bkd354sO+bfenBvt52XF9mmBWil
xAn9hSkjaXKTTjwzPcC/DFBHSglN3ge6ALSTclIXJmuryULxGa/N/5xX1b5YDzXULIkvkrpWe0lb
dpgZIdTFo+gw00eoiwX6YfaMBlj1X8lqLt0J2NsVdHFXUpW4nXTK7zoO1yrpFlcKUZMVlbfRW9sN
qAtwXnanq6FMP+RSPClMGFtBqclVhzv0kc2ft/qPoA85qXEaXmq/6MNfPnbqzqnqv8ZpoNDj2jjn
8sOfEXwVL9NUsJepAjyfa67cU9eFRxU8amS8oS4L6xBgoxHVXKBBXmxNF/dhaOEejh5lyCqHV2R4
Y3aN+nkd/0zTMijwhnqTfTlseZqmB/znypeQpS+UAAEU7MGMyr9Z+dXuoZG7HLLQYQo1HBhNK8Vq
azlRGfMMSCQRahvPGqNz0hQRqDAWwIRLPwohSd50f9GgplV4t9Pl535B85IizYNRt1fAcUKn2ZbD
HWzEMoiSNP0ljTeGR9lfLh5oqyKsIDhpaxyQaj96lswCUgALlA1t0JKUs7Pva4XAszUFLUQBqXvi
eWFJFaWavaMeNZyIXUvfUvBs6kb6AM17cIUCOvhhPVbnrW9hE/HvcyOKLWkDHrzLudEY+3wHAW2Q
bXqtOXehfJ7+WJmDedBD8ymDyv3QDiIAfdBAwayG9YrKIX9z1CNgRCgeTC/S86CO2D2ZVoHeiOzQ
qa5pFO6OcT+BTjrO4+PCtq9R1tyoZ7A3Oza8XSLEdDO5Fa1Lk5VvY+tdXI1rf+devZde7n4v6ngM
UCTVtj7cqXE/6F2WkDfej6Dq4REax+PeQ3l0VU02+IMUdCXIRzqWE1MWIgcOTs46Zqm3truuvQNF
2t0rA3uEHNS2jDWbRsNpgTo6/dB0YjfqoXYujR7VLO9byZJvMJxMXpM27nHwUidbvF3i11jiHFgC
QnO1szb7GuFQEzj0+FVpw58ywLkCSkvTqVszD+RpGk38cd9z7WSnnrVmMn5gX87OUEFkZwCAUYVw
CK5NAZ7G1V7lQNsCj9R5nPJDCEOn2CzB8caHC5cUZ1+ksEBNByO+QjRJs/6yTHZrLIPfnQIgZ09v
8wt8M80vZYnaPnXtXP/YpdElWVfJSzcKTbHDylGuy7Fun0p9HMBZkPpBN7XmyR9A6g2t7zQGbcDm
SQw8hGgcr5yrk6EOFUfFBgql/Ysdmt2J9wC9UjfqNP8xZE5Avbi2+5e4glSBBDMNB139y2jGadDh
obN/P3W2mYM/tj8nt3TFKkjpxRCT2ICzNJ3g6AR6JIibKCcA86XB+M6bNrkftqsIjq4Xakqnqi4o
BfRBBLnGNcV0/MKXSTVL186Ze8hN7UBxyqDBT11Qc97goBvCtxn3pYzlHpTbQkttKxt8cJ8GqBtm
JUQ8Yc42AkfalknAczu/8rgz1hpL5LcsinAuaYd/uw6M/LBb++nHHNW6vOhuk4i/D1b1MqmXIKmw
6eqqEGUOS/Kp2FBsGYCy9QFPqfw8x3V9I9KBHaCrwU7SboE6psu530TGydQdQKBlqqQ5kKJCvFKm
kZ+nfJ49VKBkh1V6pDkW4+lGUbyDooH0BEAO3xtgcrYCyIw9dTkO8fvwjTdGtdd0rdimRhd/Fw7f
JkNUfIXUxXSE8C/2VSpe2PKFT1p1jeW0q+2E3asQ4MPKxeGirnXsrqUOu9vQDThMuS2w+/0nRlfY
KXcwsLrTTN2xsDcsdJA5RLluaw6L46RlRyW48gPrJhTOoAH3bEL2bssAVzxDuJGfSljD7kwhykfG
XT3IWd6vddAAA/pgsDy8izrDCa8Lx7HK6LBemTy88lQPdjPp2lc2Y5IcxjLeZxtowoGTQ4ZklEXj
Lf6bwAeOsrWXWO26y0x+7VK9PtVhyLc4QeFfq856cxrD+cupJFbUnvk21v57ahrXNfzaUizXVKod
srdalM3aq9pm0yoRuFSR8ZgeQWMka0y4rKims/rwY1/SOKUahp3tAEC+UeIyhQbnPHuE23qWRF98
zf871fr8aZQxO40dNkaeL5ofY9NuR98tv0ESpNhzf1S2q5b1JuvvNN6b4FHiXtDBivv2hdfhw+1k
80PCPyAQtdwlud2CeCN/OdC4PKZj1jxITDMWxq8pdFCDq2t9Z9mDh+J5DF+JxM+9I/WjUn81jKRf
Q9LzIJo6ukm378K1P+1lAwTy3JtaQDOnPGvxp4nHB95O9aWY5FdDF+FTO+b5uYAfd6AZJrs2nvxF
1RBqbJHhz9RAJWspmMSp2a5LHKDigwfgXxkBh+T+S5et8oajKzzpi9NUPlOnLPv0MNjml7Zg1pcp
1aAx3xvx7+Fba8fN76TTf1dwsviKA9sIz7fJu/SdnR7bVspdDSe9R9Th02IiNr4PPQB5ahIYIHsJ
O4of+DyKoOq58zDDCLy93MDxbanBrNbyGlCWPLDQZTvWd2q8PjZPORy3Cz/s/BXFQDSKUTWtqkMz
eO95kH6voZ0GiYQlRslJmMHuV7rnJZ6Xgw6tcQblhSqr7zQwFPpPWZeAhUE/4GD3wC0nEFx99hsQ
F2w7U0J9elutcUr6pattY1UC0IudR5TdkkooMpnU9oBpRLesFjjd0d3wa99av0yr0H/LIPcK7WvU
MaizQxUaFaGmecg2BRh8yk6azZsHxQ0n/xAC56zEQQu0qemYoZnY2u9TmD4mwriFqhGRNp0ZCny+
XVjOitIgc4jCnoPTRMqj2NykODSOUtvB9xlz5+TUjvAvHfpdMYBJ51sCe2IxXKuuR8HYAQMNKgzs
UOTxEyop76FlsNbhSe1CSiSQZqVBjPdPDutRItdRJtx1dgaB5VD8TW9pu8PPqjIwTekNTo2A9yfQ
YU58pG4P2ci7bpgr6tGsCoYeO/A4Ps4qM8i4aiggQGs59naggbu7kon8MOJAaeU6dvNEjcTJTFBU
wFZ0etrOsaHeJ25qPCgBp+rZwZB4AjqgGKZBNtlp0Brp+4R0Sv5OSpjOG1akxOCUBNyHy1LJA859
p9bBfTXfoN8rn7LWwn7X1dNf0RAHIAqAm6e3rxHWEXg1pXcjgnMR9OBKA4XyFtbjqhvjGC7A69wK
5i8lOT1m6ktbedkmzSHABnN6YCjoi8touEwgDzrmZlCOYQgqV/6X3mGtif9sdp2clF3x586uqCB0
29CR2IOq2Jybx/oX16vuXsPgcYgHBSiYOEArC/deRuWE01cDEsl/YrYo013t84fhyXY3oKj8zWoh
Ctm50U8T/L7AinTrAgVp88rLBqKQZhP9LD3tVEFKN4ja1j9qlY7thN7Et9DQ8B2Th6RP4w0eOJYI
4IYC9yNnhAoWdtxPWYHaaVg+atWhCOyzaihmCzB1K70M4CigP5m/pWFNfycmxANE5AwvUM6Otz6+
XEFoTdlwZW4OdeDC7LatNmSHRpsG7A2sFxnrAKeXBkNVoh/A34hf52pKbEMxhNug185KmKiARisW
Tv/u4x/yFNoAyjiJa50dVSCVTQk6Vt6O1tmAOlrmh+axVD0X295yTTmUnXhYFrryh42vLsozRlkd
J6PPD20KnpirYRta1cVGN0aoRalu1YHlQ1fU6OmI9VXR9oEpquLKQhNa37IGAdfxpj0qSvma+dz8
AofJj902gqzIMhqB/r1JuulH19f9anBN887ixLpnYuS3EcoDS8hU8aqyn1HoGvdt6jkX5pjRlyrb
VrpnfIkHEX8psm2jOrBPlU9j/6Vp8pOjCe9uy9b4IrVi7hm9Y3zJ7fRD78+YJkzxMoEFUQA9VZva
13Iq3ZszoP6iC/6t76Pu6LEehV41OBRJAbGX2NqCVfzT6DxnDZil9gCn+5fu8um7bWmqCjXwC8Wd
SvwSvf8xLn2w/obRH/Agw+GZ+tBynmtPAJuvjUg3vkzcDakH8iZ2LmrsTyaNqZ6B9esXHSWws5y8
XT+6LGg9LIA4cGiv+r6u2/ZVdvl0KqEGjKFxerVawSB7YDfA1aOLAw8h+ldpxONJ5EIGPBXTq6Fh
y+Ixzndmo2GDB9cN8KuAEDpRX+Lv41TChBpOFGr8Q781opcUbz8499RvZiyKy9LowHt86IIQ8dby
CA/R/x3HjirGywJehfTCQgGuB5tYmqjP/fMSW2LLW0yOEDZ28zGwoAfyVvvKc8KofwzQb9x0cVcf
YVGvPUd28UJLrqgaikB3nPQKAesaAG/urGjAiLSfcJTVnxx8ric9BGM/VGs4+KVvktC8txKYwhal
ysvQ2e8NA+X+ktTY0YIOMm3TutTgz0ctJRWnYuL6PIGm1iaWQFrTz49Ueuz2hkzOJ7pcFkgfnrsf
LivhIzWdsvdl1JJvQw/G1S04s3DvLYuH/lIkOOjKIisBMUnn+0p1/bHhYLugZkGjTux1OG6NvtNg
wpL8Yk06FkdBLhN4iblwv1JHBNT0pHEpa1R9c4nd54CT2xWNhC2snqw4iTbULfrWBcZQA6PK0sdg
sPpkz40+fS68PLpauX4FjS599nEq+ByK1l3FeF0eKGbLqD1LLr7jMGBtN5H3NPiAL+Y9DAu0yje/
OVlYb138K3bUBRUfhFU+Aa9hJa/QLI7hYuJV51j39w4r/JvuO7qLx0pfbYBjhMGxCi4NGK1fuGZY
6ziBOr+pme4ldlsXgITYm6/SXOoQvhHueqhs+CnQMCWmQ/KaQeM4SDKZnhsI7Z06blhbMOubJxsy
oEFq28kP2zEPrlVYv8Os39ZGVfyclJVsXo06KNBmD9VlApxQI0ydHXq7vy/qpQsapUsKez9o/W+H
F3kiVqMOt+y+8WrnCjBIApomym2gLPePUCoQjywr+ygd+egYlkQF99N9JSX0ARSbJcSDTLDUuhGR
RfP9ZjdNEGVdqC6sgO0ZfvtbpMgwlJGbWRjMcg5/5s93s4xm92nUTRwQ+HBIFiwwXo3hUKzIzHpL
EN55QNr9hY/lZoH20lUFiZk5l7pa1LV7YC/6AP5goM9gtbiKh1h/dlDGvw+sP3hdchqsovzaubLZ
hzyNdoMXWq+e7wbV6Ng/HN52a6w7+FlCQvbB3bpeQYKIbx1U6NaNqk5RRYoaL0sOURX1h6V01SpR
ARqk2NJVuSlKGoclRGl0y6Fmv+sM2z8cZSteRxnDeg5eLu4qdEFxsEEEs1eRz6tdYwsd6x/V90Vd
32Dlau3gw9nOXU+l00ChZfm+hYfRimIuTYknZmBj5/CPt/CEnh3wOPtJif/D2Zd1x21ra/6Vs/zc
PBcAQQDsdXMeWPOo0mRZfuGyZYXzDI6/vj+iHMtWcpPuzgNWYWDFKk4be3+D+R+ab9CNYDukXZ/e
vtSM5zbP984U3F+/04x1Ywwti/4GSZHsc1gieQHQ0LeWI47oHN+5d3Q7bBAHpLuhG4tb1H9cj1ZR
/Y3oPW2d6gWZuha0u9y5saFXuregoAMuGekeZVZ/DuYvw8bu2GdT9cm/sdZGu8SolkxKVVuNHPmb
6slP0ttmCZ6/OZA3SM95IVDVXm9DpPLaN1OA8lWLcXKdbZWO9xp/w53UoX8qBsTL0prIMxSV0oWV
y+zkqHG4D6EwasZHBnhI2GR8CwUw+owQoKA5QtBa3NQNkubm+d7Ob4LrU9/0IUzzOQpxp729Iq5v
gyJx6aGj6nrYdUwUYl06xD+W9RwTWFa3MJpxRtWNFhK6SktnFLxCNsnVi9Aq8LsZablpqp09MCeP
RlDOrPfzNDpaIVibM77orXmzAzBj77pvY0Mdh8CLpo/K30AEcZE5uiEXURbpGaEk/OAkBFpwnhD8
/fjUj8FCgKN3fDdepaw4FynUEeZJsz4t/YB65qMjIc7kOt11ouaDtcq4oAtg2ZNz5DvHzk5Zvkgq
zYCdq9hmcCr3rpYUu5iULK+zJWTlloWTN3hGYTaFbu7dKEFdROc6Ug58Vag6XFlfjLRLPxcjTHPt
DhDLvYrLvZs2a6TtNKA/uMWqs2DHjff/IZxFZaEwIs+WpYASp1CHsiQwhmYsm/VpzacoSFvYILm4
IucjzGIzYbp5YS0kxGWOSWUDLmMmWivOl7GKbFBI8M28TW9GLdSxrDICVFH5wrOe3gUtJ3cJgcqo
iqXcmG4Q1uI2BMdonjONDXT2Gg4y6RJAHXpHXGh5dyF0dkM+1UcdQiMVhdJsLn2bEdP4PscGPpTj
Y4ASG4UOJoGulR+X3cHyEeeZT/B2nINBBhNJF4rECzOo5jVXLbW3vqDsK2UlYGembMPg+wN+XLHt
YVm9g08aoCzAA8NVB0Wdt8aM/VgWxsA38IFWKyjxTQvSoshhvNLePNTMJzNWw5CKxEAZmCHjvGY8
2ExXaSm2U6fu38ZJqYEnBwTHIlkArcxpPPewqfw4ALJASe8/KEjs3A3IF47zcMbA+ESMBI2xuVuC
1r1Rg+pWVgloVORb/a6e+cXwnDmCIcrvR9aoNU9tsqyG2rnv8966EaHcmB5YX879r+tDCYdfs95M
BrXwEaW41/XmoHl9Mn+/6b2tl1MSrbOugNXNnJHP3bYcPAAGX7CWbMxYxglkPOZZzsEx8FoGMBXE
g6jXEYa+mXprRA8i1fcwsHD2Os85CkDx+D2dZ+LUn/rXrAD4zBAtnZea+WvIOgHyk6AwDz1UDV0Z
gGqKneAQhw+cuAuxo/q1r/uw3OEpXXuaCsy/rfe7CAG2bYmtPWcHGhpEp4BDCGjuDSnOkzcna1IX
HDmTTqiELy9pDI7/lEGU04yZxa7OhiUZBr0yY4OipwIwvYvWeL0V6hE/UH47AGWBYM/62JIKWNUB
F6LpkhEy36kYfXBLMRumg4CsWx/ux4wDQDvq8rvCfA0xRIT9xze9+cw8/roA+DgXInLv0MUmxpsn
nawix85n6QbIVWTmhxhi7H0DWfb5k2l8wKKvY0NOhk3Uh6e3yf9x7V8tUW4xrMM2yQCQcRG7tyXI
LhFptmVEkeWCAOSxJ3m9TsoyvGs5sFqZm9efwhq2JYNmr3xmA1UZHJGBQN5NjaIbHjZs7/YKIjJk
fK46BRduKDlDOdFuHqK6eiRBEn2NNTzG7NytLoXfVcc0tuqlmfARORQkG59tGD2sG1sUYLfE+u1I
xSmBxSKyZnVDqr3lzPbNJMg+56W+0TJoAhiHPIIpC/ecPP/WMKKfGlfEy9AvmkvNNd0Mg0X22A9A
SS609kHmoqAY5ww6wiE5xD3YkLyBAXgQ6X5XBrCaKme2WpQQNI5d4S0FLpsZM03aPOgczxHwfVCG
a/UtRKWDVR2NNdSwIgTgOcRpVkjy/tF/m58cAUSYSIYT6YGWkRRPlYr1A9wwRb7hKGl9ill5NxaD
f1tCIxkXtHo2w2+rNKQfPzFe31lT6t+KaDyHcUVeamjl3QibuBdnce/7dfARQknVibnY65rdP0Vu
YInijLMjvd0vU9JPB92T1xD8z3vuj0i5NO6wiS2iH4Xlgq+bZC9/sSATfDZKJcihI893HFMF9m2P
VEbe+VA9mLtmwu5Hckwz98kiMUzx/GFcEUTwYCsT5z7rMnmCvvxdM0l+P8ncuRdVd7EJrsfSKEUR
GHVtYYobwvlGJY0HLbkQ+DE0nMbhkdW+giDuwJfvJkzXLDGLO6cFVML0oe9R7AMbgNFKQC0ZpJpB
JuHa7fP8QaOOfggY8nhJIrOHSmT8PqYLM2dGsphB5duN06MZs0g4rlhWhyjxYf3b4ddvG4V9P8Hu
wm6zBxq33X0UrxA3JscubNaQFht32byhx8WWHM246QKSgEduNoAhDP5N51VzVm9oWLfEc7JdwJ6H
H6kF3Pl1Rs4pwWu/UfYtQGLV1oyZ40aTJpRzxtD0U7eI9g5Q3eZrzFA4zEJ4sG1YllMOMFhl+ZDw
K4FQZ36BikCY3o4a6M0W28Rvdg75uq5/kaTVi3wEkCXgAC1NkU/XQUjrx8lOvljASH0rm+aA9Gf3
SQxVtoJkVn1EvVFDaiC++AIbzolTgFGrRD9D6y2FBsuzQ9x4O5aonJlu1ITrGFm9j12jOYCp4K/F
8zKoY37qI5kCfDg6J+XoYGHWg2bKZr+16WyBTnYLpP83M16XcBuNWU7WlMbY7OcDYDLN1O3gdfH9
kzOPQR6x20EV8J9mnXmd+Rbi8FNaMYi0zPmsJocnRhwPUM77kQUDSz6ETNtbv/+qwcE8mpE2BtAn
F2VwzHRhe26Z6kshNT9gVyOWcSLar89S+s1XTTK1xE6HIRQtgMpNQSY307xxAU6trUeIXKpNyjRg
2pNGojJWh3zUNyNy5BfTOGHGLyqpllTqEvn6P8Zxl9kIV/tw+zaGFHIF3deOL7qancp0fDa0vjQN
nuJCOLcMNcUb16JQ0Z1pfW7fliCRd2yfdZPzlLJnM8yzRm5TJvqV6c5HZzIVt9iF1TcVmPs/HS3x
79+7VV8fEzY9OyVtHlPZrYHWrp6HMoZlQtKxtZW65XOf6wPEEQLIVHPg3esA+hPzeNxQvZA2Ktfm
cFCbkarF4VWs2p8OB47+AOGF4GGiDaJiJA4KS0KzhCSbZLSDZ1W7B5465L7JWHnOowqM5Hm8a+1i
2dj+sLdkzz81X81oJsds7yIBsDTdyJegALiVfZ5wXUNJBZpiJqMJR011issRkrz4qReIWdQpG6fN
Wy7TrKgl2TjTCMYD5V5VqBI6kewioBR0ALbnSVZ8JkPEXXlQvH5qcl7f5k5T35ohH0PVPDTJ0vfA
+AGMqQU5QfZjcXCdECwG8zGdfDy0afP805hZ+FP/+tGMOllSq4UaZXFwmskrOAgV7iTYS9guST9G
L7FdqUWEivs5gDzS0c9ACCBN5jw3FIL6bc1eCl+Onoui363ItAZQqAk3IF9ZD1osYPNVAyzsxLdA
ywXYAQJOlKba+ZJBRHGMAudTQpDPiVHIA0Aj3LQuzR4Zie6giFd+dRUU7/3QHS95UYlDIiBDaSZw
tYQA3n6RQ1qDbTbzhxCj3sYav4JZkCbsWXKp7vEPqXcRbsp13HTWJ03b6zdkfiMWfpeNJzhAQ0DW
r2pwYuuzxJN3Axg+iPMOLM42Y4miosjKFL4yc98JUC689kdUUTf23L9GgfA3AyB9ADOvrRT4W/40
3fQkS2/AnaKIIFFGeJsAVCK9if2WenXafZ/gSTndpPPEuyPMROBLTJQ1hQAdKg/mq1Sk6bKG5sQu
ZfRxtCzxTIGhX0L1BgkpFG2eOFA2dtTK57Yv603cF9EmypR87kbkBGHd9rGGQPK+1i5ZmnFeDZ9K
7Qd3TZWnZ5APhFeXI3hpltVvic2tLQhv46JXFX2wpMtO3E+eTc/XznBPAIeap0xT2u4RPz+5sbRN
H3KI7ntF7MIVDC/JXcvUOD8dhxPtpHsQChD3uXfVmwRlAIZU4DVcu7+u447Vn2Bx+tSMkz4PfcS3
0cxTISDzfKK4hL2s7vojm7sog/nahcwEvFpB7veBsJ6HAbFoVkhVVVvTHXp1GwpZr+HS1m0yw6Qx
mH4ori6wde8PXUb7YhMVoB8KaI4CfYathl8ecgI8EEF67q4H9wry/7I4YWtOd9hK821b+c0Zz+By
BfRm+uAI+MEKe/I/N7F1ki6gyV49btKybC7piBQoKIAgRnZ+fclcVR77MmmWkz1GX30hEd9E07Ol
6PfYO2hi+zL/CmMAvlQRUqBD8Lu8NUFcjcfSAf6uGPD7DgMI9SLF1Tt/FLbCpdenNYrOufYoa61b
zQa+810wSF0AC56YAApd1fbXGCq/GdA0UE3nDy3U+VcMHgvH2gqyY8smdxWHmXxw0yL3hlk89vcB
Msqvbh0WHrMEjNFDALCG0vqYBr71Edy/bl+kuIhMF8410DLsY3ttuondQvs9aqs18ibpgpG0X1mu
ip5jS33Jqti/xJ07XWScf7MZj59jrauVRI5ti7cGuqgSyS6LnxguZLjZT3xhjnb7UnlQCetPrczb
h0F+X69rW2+GMiFrczgl6U2Fl8593tcMoikomom7EQnHu7Dr+F0HYxmra8TR9KqgAE1mgki06Vot
VgyKK7ywunBnjhp6CT1zrvBY+OM7EK+7S0tD4nxsJL9++QC3hjqr1iwMIRXHp0/x1I+fSZQ7CyGK
7ggFQXKX/jE+zuPqx/i83lf++HkA2n0x6PH7+hZ3cgpvpD2C9Xo5dBq+ZFxBc9vurY8x3iKL0OHh
IZ/PCdz57lD2ny5tXY0fS0Rc82gBkaSb0VfX8zaM3ZnmuIcdqMc8tYokIKAxYAAIHT/mMTRYmf3E
aO0f4zYCIWnuRqUP7Bc0c+D8jW7tgg7wPxzU2v6s54yvNgc5rSjwFin/6iCUPMS9T+U2V6O16ZwQ
+ldxZt10VWAverwAP5eSraMhbl+hfPpYtkP21MYRRBeSJD1lRTQd4pTH6yZh0aM7VJFno9D/mtip
15aWtXLyECUSSzpQr0bj6E4cAe4CKQ0Uk8XIUnF0g7qqlmaazH2LSED5AbiLOBNrF/mtu6nuwScF
wPMrH4cVAewEirbJuQYS8bm2YE3VZv1wKZ083dq2MwBj39BzX/TMc/34VqV5fZNJO9hB0Z5uC2RS
b6CMHS7DUrBPCYWVFBmb33uKAq/MipcxxoE+Y+09Slx4QiCJ7NEWWkRjE6hwIdNhMeHZBBOquZtI
aOBVLcwt+u7WYXVxC90/4rS3UZJ2tzZMWC+5H2DrNffm8ZjATseuNII0seVE1Q9g6tUPDddbiMdU
l+vQBHy3BUjXzkyGCv58AFnJpZnlMsdGkgS/m0kB3svDNzMBs9YaX5AdfO3voCKqP4Y077eNFctZ
2wUmR30DNoSevuTwtYVCCPX32FjwO44dsRl3pwzuBkOQAq/Ikx1AFlDu0cPDNd9ECCeHjEzfu6Xu
rt1rtipUqNTNix0FdZuh75e24/v7lIz0GDPtrhI2WPdaIBLhFQVPP2NLYUMwsXRxo/G6/uwqOEfQ
sHiF/XThNQo755DbkLig9MnqLPtuproczXjRluPnsRVPbs6dtWz6bDmmLjY/sfjcwrsBdmV+gj1/
5657uJgcEP7WEH7HTWQTNd67OuAetwi7G2ICu/fchYI3092BQusLpJL5o57llscM9HKdWq3XFf6z
qVm9lbB+wmibmYQQvQRhtV2Y7tvqdxUy083mxTaLf178U4WNNRV0J+NmYdhuhtBWdlBVnivoSIpb
jbUcwHu88t/MdFD0LTzZZ+pbPq9R85qeZjAcFkOyQFbGnrwwFO7JNJWGN7CVyGGFvbV/ikmNafOx
pbLZQTD78tPY9aPm/R2y8snu/ZchoOWgOeTBwnx3Wo79qYtX1qzfb0NoB86q1asR7TfNpOHkXqsQ
RAbbvQr8m/FKRasiivPz29I+hJVPmcdiZ77MHJDZyObK1CnXZow1HEnUDFLy4PcLcB/nnwA3lY84
CDtNaVfud9KgmeGpNUXLt/mfDoISs7MoVMPBDWxtxNeNfyhJmF24yx0P1JLuq6DlyYbqxUdLoPAy
QiZry+vWfnTK5GIWaNA6PYUH98XPMwjXKN9aNt3vAW3YitmJWg81Q5kvJjB4FtOeAKS2N10n5GpB
3fj3shoTr4xi+3EgeXIyXR+3zAMdbpH2AVUW1lpLGuXh8xT4jQdFKHGWdg8FxoiefXDGnvu6FGvN
SLYx3aTrUSVB5EN82JNef1x4oQRJ0Vx/avOz8hxkKWTH/F00xc6sl6H4YnJnEyLTx7/dodDqG0YK
3nIepLCt8OVCJBSY/nnMNFRW6U0QJ+M6HFzfe5swRyC0TfbYgd6ZcV/njtfW+bjusOM5C8fZgzhC
98PcM0Pm05TBqSgrlqYTZYM+R0icnk23z2JrV6IeZMavK35M4pdha/goQsr9x5j5ZBbjWZcs3RzC
8m9j5lPawM7Vwj9kCWuA3BMQZ90YJCXxIW3sIS0HGKbMPVe40cmAL68TYKyyHcqPtzOp0lmaGXxN
snJ4DEitC82TD//6r//898vwv4PX4lKgsl7k/8rb7FLAYbz57YNLPvwL9cR5ePfttw+OLbnrSkIc
xiizGUoDmH/5chflAVbT/+X0fi/xeKvXNoDd1rJWU74Y+7Dbh4K3QG9GIWo38B6MCz7tRQ/n9rAg
KzmQ9tSV8LCpxbCRKbiYLIQD+yDVqZaZfSUiubhxPaAFuk2bhTvHmdTK6gREgQe/hw6t7iH9CUUt
pIf9hSiSx2Rwx93EgtdA+D1CwcI94pd/hnFpugpC2d3Fqim9YoQfrmzUHaXLaOhC7LVL+wiEJN82
Id7zDEXgoLZvoEN9x3OL3TjMUjvIW3/ClWnfsJwi0GiGPUK+4kJhYQi2anqE741eNkPJbsqwyHYA
M3+uumE6yV5OJ2du/KqE83ugE48VqGHljW89QYgB7jlIcO8rZIA/8WbYdC10EewxBIo5QX5+Hu5r
TmGFCjaeOai2gSEhDRuQmLDyJyhUZKK3EBbBfMFGpq4rneBeV5NntYWX2hZ7TlMJHzsOLODfn30m
3p19JaAwQ+GOw2yb2xAX+/XsS5U2ReOPej3GJFv3s3D1+KMReaMWU+y2i5QFqRezJl4UUV+vrg7z
g8zBwPYqYUmkif5oWChx6gb3pax4Cde/MvFy2/+oE5hRwSwmPE++FZyVTYNzzePU+/s/SMyX68+X
sxKSMAV5eAbbZGE78x/80+WsUxuBIJK363oaoIuUsfhkmjAKQIEHjNfDhSbWZmxI2uDgErECdye/
r0RYL6uw9dd1NWT3QA21gLJHW9K42Wxs0B/HHPrSCmoPCxSIXChNuvIkeCFP2h3lqZ4bkcW/OxSi
MtSCmCQiJR6d0u7bFI3QvyRKnc2nFrYtyGYolM7mCdOA3g9ngtGV0MiZDw1j+CFCE1Msrd4Jz/1L
w2OYarZivMBcSR1wSoLb3m2LNcRuEq/qsuoeME7g8nDRdLQDg84usmPhjyJZmo+m6VwO7y/ogP80
hk00CvF2Dn2Hvz8bUv7pbCgCP0TuAgLtIMfz7mz4gLRAlj2Fpakg7g3yyPGchc9mhJ1pELfVq2Li
+aJEXem208qFyPOwz+Y/jozAa8uJFCthcciO+E1jb7kaIZQllnkIND7ruTooHTVwKBO4of2oX4Wl
fyCwJN2SDMq3oEstOtuBykS8tEASWaohzTaxM8iHOA7GTaiB5kBqi26DxrW8MrAhP1dKuQ2p/qoD
y7avY2bCqdWyc9sWZQQss7C9XiYoXCxUAB2cAJjtVZEwdkqtsltJAo+1CIVYcHJA/pwsgEcRJHnY
Q0fwG4UEUp4B7ZIl/d0A9xcP4hH2soXTAniQXXunSyiuyhAmQiTJtlOm2aqeK7+a+gDHjiKH0UPT
gzsdssBzEUUjpdqqaRnP12Q6Ws9/fyL/4rZSlAHmy+DjSYTjzif6p9uKwpunRyKiXgeq2gCM5x5o
IFjtNYNyoeOBvs7qeoPnzEPVxeW2T2JoH/V1irolxCLguPHHx5DF9d4MlgoqE1CoHJdWDFeWggMv
bT6ZprFcuYYQ4CkIBVBQ1wkdOhu33BYjLzehKNk2qGGJM3IYLQHHNNzUAACi+jKuWtR3jqYZqMyO
fQGbR5B4Aesku4iJr8OogdUuZjUhS5DuGEo0pivqlYYd0N6lKju8NZNvAz8ZAMCMJ13h+Xandy4K
VrL37X3F6AwJ9wGCxAnvGZhYsEibtuCzO9u/PxPy/ftaCSh7MbywFZ5zyqHvzgQHPs6qpqDCnppF
8Caf4F/k+GDntVBqcSwV3Pq26ryYOtARd0UDywPIsDkQuuWgAJ2txsfdEoTVCoIwBG/neRDMxvRc
ZDUqIX3nLBCxTAvHsbotSVQEXf6mwVaKqseUUAceVHkZIW+IX5SqXKy7WZIMMuLBjcxoeSbVDrqg
xQnZi+KUTeBQ5gyJF8RXSziS9Q8MQnQPtoz2CFEQK7YivzLHfmKKXXlfhgJmRqsUF5MtooMhGfKx
3qgG+9cycr5zFN0wRUhLh6dZZlR6Ztmgi2DZpTaeCHns3rwt/nG8RMTgQZx/3ID2W1yymJz+/lz9
KbbCuXKIIg7OFzK9ts1+vWtCl7cxc8W8yQCNBL6x/pqOvH9oiynYge/QL6a5GwfBCbr1W/MGwaOC
rawR2siiLjwjlDjMMorMRqEbJfBsP7hIpysXRAe9gm6bdS+gKLTtYu7vTQN+p7Uf7AzcE4HEAah6
7p3tQOkOBhJfQxLtGqiJ7qAGBtwlTHEbVGSAToeCMHfrjw5OCwIavUwta9qKzpZ7FVoNePptt3dl
+nOTJ9pFheLHoFnja+jagk2yieb4cZgjyWluTPdtDLYuMoWk0h9r3qZTnfweNmW7C4dYIeeMdxoK
uChUunAhbDKA+hmHiU+raVes3WhJZ0tEGSX5stCoESvsi8C40KHXzRaddcH9tYqKcVEJRHqUYBso
Se6fIRvzKXWAMURgInekVPROJHBHLvLPf38VUPEXt6ykjLtScCUFc99dBm09pqPUql1nce4vZNTa
Wy3BsFlVtjrAehLQsrQsoIAv+CKmUwicBNw44q56MTFyoaJ6zsA+wPe239MiHPDYQ3Yja8Y7QMyh
3zhWe2h9h/sQYizzU9Q0ESvatayS51Dq4axL/IQJNAYAX5pOKp0yPLvmM9eTaA+vxpZrYLDZEHid
GKYjuKnfG9PN7B75qQlKd03fHEeRNUe8VC+hFUUbMeRQPOvT9G6g0GiHQE7kjZZN9yl1YUc6sa8o
aAwrWi+qGYQPdvMSuV93FyAq3aJZTShe4kSIrcITLK1SsRfzfgLpwmAfTEjjDaiKFUnX7e2MdCfw
cjesLad9gGTqMvBphsSs266GLoINSg4GQhgWyAVD2qa2SXK8jk+03VDuBws/i+tlG83B2Xx90Mg6
KlJnO53oIVvC8rWBIRkIlzk0iTaiqOyFJqzG7tLOD1o3VgF9GtRJ8oAdOwgaVgWUZkcfEpa4HndZ
4Pr7PAARuQtJCJLHbIc9NyFYG3vqjgDJISKJ8NY78CQAmKmWuj4kc7+To72rNdIXjmwewsr6bPlF
OUOnmod6YvUSAi3TJsD2G0ha4NwsnOVDX6vE6xvelIu4qSHhR/SJUFHfTw0EpCAFpxZQRYYjh+rv
CZDP9RBU94GAMrIOm2nnQm1ljdL8EjzkCobaaCLsU/am6/bZLTIE3Wm00y9IOYB2lkj9oMOP+ezX
iQsV2Mwf1tMI6yUqMHDQCwXMpYKMIURAU8RQ0vj7O8r+i7DSlY5wUVXgIPCp+Yb7KRqBykaJrEnf
rFE9CaB3HY57zmH2SYrq+yczhoTqzCjr4QKT7AVUJO5bYAzxmHaXN1Mw32fJNG1zgFQPSqQrH++C
vfG2AMoUGBhrb5OKIeuh9bZP+b4E1uNQwglvw4v8AcVjsacOdpCyj7y0Rs55ssotU+50U8MyHMw8
mKNo+Ff9QwRgO38OqpXjSPyHBlG1+vWvD6rRAqvVAa6lGZuXkk93SDhjqz43tcbfYLrBcAMmsg1S
cnBshmpF4JS5mYIO4EuQxjcwwum9Ap5zp3Desw+yc0+mSyeIHlnQ3Okgf3HIB7ZkohrXhawRxuq8
XlWxE684iaeHSALK3U7uNpqc6Jhgo+FNpQQolvhkoRb/cNLpX/3ZymEoLCMEwsn/9c/WqgiQPQPn
Dwy0bi0m3qPuMEXHWNavHC4ZTl4tMiGTTcxHsXAtFOFMI+dPk8XxkGeQ34AxMp91osKUfEVZGNJs
kJnew6Cb7vTA1OMEojMgQbhlERTs9RxH0iQF/j0QX0CbijcMhWpQ9tEEMLz+h7+S/3lDrpSUCBok
DDg48kC//pUyZ9qH2DSk7gZqbeyUR2dnbqqxk5u+wlvfT9rjmIT5GvztzDNdGsBMp1D2uSxqssD1
DZkMkNQWbd7f9hCWOseBbW0zCYiTwyeycycwg4tGK9Du0QR2eHBQJjyYXtmOUDqHVokXpVX21IMh
HaEmfbZbF1WN2mm9EMz5xx4bsfNEbppojU3HF52z8WPYqHiVdi1eqhFQcLTE/xoa1sU5rDxHIaH8
/35JuHjZ44KwoSTvvn8OFHYacEv1GnLVDCztPIBBydxA/R+YRSSe1jlUAvYldMU8cNbEBsNQlJGr
EpSZAxmACYIRKNTasthfDnanLrwFsxGTyNg3R+Bt/U1k0+oywRP0EtcweBpqnBXuFIuStJ9U/Inb
znhsk6ZY2RAdBgPjH/5GPgcHvyY0YFZEsO1Chobgyn+Xn6PVUPZKlXieII+3YSjJOihpVP2iaVH7
1m0KaM3cQMcD9bwWf/PbGMx86II4KVsEfZYe7MGlK1x+CDXaujnNnNi8Qjqui3zwt89jGjtgaQkg
ayGOHJ0gIIEbAAA243Qkc2iT9vAegBo7JLVZMFZLP8iBzp0xdbUo8uUgW71KBDixbqXbLZspoWGQ
boukOgfcX8WW7/x/3C+uwI/MHWSvCH6gX++XIknafBhdUBRQPz+CiMmOvICYcVPRbtFLejNZVX+A
LXKxSKUIzg5QtVvtZ0+whAiBkM3aYenYWQV5xemGOxz+gxQvFxRsOmcfqQRgC8VvsxKYQ2d4KeJS
3g/6EdzvEZEY3jYTrKBAtKKPTQJ5LMDx9FZRa+eHzaoaU38JqxOAgcKOXvJ+eI4rZwWcSPrCaY6q
kuKvXVKcK4aSUymLvaWfUTlT0kv5NdH3X7/keRuT930pyrGG6LR+1/3PA7xJi+y/52N+rPn1iP9s
Xovzl+y1+dtFp+ilLprid/1+1S/fjP/793/d8ov+8ktnletIj7ftaz3evTZtqv/IV88r/28n//Vq
vuVhLF9/+/BStDmsk+9eg6jIP3yfmvPbVOCC+JEPn7//++T8Z/724fQK9fv29U9HvH5p9G8fLCX+
LbF1F0Ip5MY5o0iP9q9milL1byi3coVsCMXrmCNGQZZch799sNm/JRXSUZJhjy5h9f3hX03RzlOU
/9tBolW42MBTG7R1+eGPv/17rv560v46d++821gQaeOhIAhBDMQZ0jPvng213aGEk4fVqchKexX0
wObOegi4pvVd0tieXctLKPlw4jIarw283L9/soGFWQDRaQHt1W3G5Bx3U/QSWsCg4+3b3kygVuxd
G5kGokn6sef+Y5BCShMbGddrkELEA0SGBwiJFl6f1fpeOXl/ybizHEp432VpR1bY548nv6whxJVW
3WJqk1kKk7/G6bDrcvC4ZNRAhac6EOS6MhCxJGBnSN96gTsBXN2Rcl0MUb6AknlzE7bD3U8n+/sP
+nPxAzKpvz5dCc4gThC8cbgDc2Hx/vERQU4zBBSlO0YimkBcxLPtJrdgwdyGg9pq1mQnIIsgnozC
umcTnV38JIGfcxbBRCaI2yWAHiGCSxEgHlPfmB9ihw3Ven+EvbfLs26fcLVJgNc9lkCOL7ETqha4
eekx4sjTIqTMDyPv5CGJCMSp/Mp+IlUEo0I5eRqyPp+s6Abyu+VzzvJoV02qXmUZIEyxk0EwVTvK
kwmbnSWACAOUDxoqYVgddBWXx6ZA5X1q9BbvCQtZyGi8jKE9XIgb5Ut/YBOQQz2YpkXnWdAdug30
OPwfws5ruXFs2bZfhAh480p4WokyJdULokwXvPf4+jvA3ud0d50bvV8UMlWUCBJr5cqcc0zfzGsm
P0pTXRT+P/Rt+PijLF4EdQHyMHbz/fFZ2ijzvVr9qYxMe2h1+X0oVOYicmz9wOvs/imnUlKyYIgU
PkbItuyG7eVmMGXYMmE7Vf1aU8Gg/tjl3I8P8yiFnUKvpmYXPgyT0fvpLuvqtwz+UJOuX6c4DrP2
TYiQNKkmAu1uSQmHITVrlGfp11b0T6hQhm/FgEqhnVbpfUp3HY6+zH+up/9YTv/+zvm/t56pGDI9
OM0QKUX/zxuH2lgbpBk5vrI1smh3Je3EsVWSl0kfstuwFV70iE2IZCs9CXUkfmcw0TM+KsejpS/M
LClmXyUllp6mTGY+xleqRZiymk2LEyeV3h/EydTfiglAoGiAmBaLlXjKYoKZXJdpe5rcNs30P6aG
3oHQSTIy3ZuYTrSXmYe9KfounSZNirS9SX7L4MiG2Kslex7cmZxYSEZHSWot89Do5ACmWvMDMgQp
tpvAQyBLrB1drRh1rP8DgJSM93+//Yzf7z4ciNo+eDSZ00gygOR/bt6IfFS5IUf0P3efBGvpXklz
7LSY5S5bITYXgH21M9SqfMGuki7+oESklqSGeB/p59v4iUvfiErp/vie8X3p0+E+EAglZ1t1Ix+c
V0g2LkYH3UCTZ45rMGp7bzWTb9YEZvBRpBCehiUlq6kCqgxoRjlor50qfqTKWrAIWKmbqIL1NKu2
mRrdc7R/6Kp0s6Vh48GQPlkHYg0fBo5tT7yfpew+Mfw81XKNqmFGiE8rFU8FY4qnZdm6UF7zzoGO
0jD2K0gnWmG751RTM1Xge1dtjM7T9DuM7dGh+CxJxVCDXIwnpguYGYRsAD3DOvOI23h8VpvTHzVV
WVjPzX/pY6q/vU6SKFNbm+xcliTpfPytyJLqVSJzkLlqJHV427v1U52H8pdhwP8T+vwnRLX1YJql
9iIMENPleDAOZEg2Hq9+86WQwI1mUbqeaEfUX4ZOCOXWlrHg3+Y+1l+2bZacoa8NT1PrGxZrUbRb
DqEPKMpgqi8M1OpQ0w+qqUSfKP1IBkEsflWQqB4TTBF2IwV0YqMr/bENTx8fErPOiAiRAmMy+FY+
6v/lFP44Zf+tLpdERJkayXemobGL8Mk/37tVmkS4OSRiiIqf1aikFz0WJ7vo1c1pzVq3u0GDqKYk
OBPrKaU7JXXejCDUlWokeKweCD7q5EvS9eUTdyCq7WJsLrTLADAYbo6mcrDMJRD6or7AvYyXg9lM
9cUcZ5URub69FTrqFWvSegrRsn2qec9x/s31Hyv94bgtvmu6wNCrT+E4dGJ9SEVrvhQ1N40CNfp7
OcqHpcXW1SBic7tupr2m1RauFrpSc68t3+Vye1ME47+snL8faPYLt49mYULgPpJN+bfmTbXVgl5l
63DigFbclkhmMeyXoiI+ZZC+r0VLLowiCE69Z1J0uTrZLP3lQdrpkKus0EBV63h3bQ53y1C/zBad
X0Xp2ivswsaZjdl6g2ACb3Pt6a9r+L+oZOpARaV2MJccpJCpbK9luyZeQpLcuWPLdLVRy7yCYZvb
xkSAWtB+zhbBRxGW7fNDLzmN5iEhpPJNX4f1EKu94m7qGjujrEff/31dlPdWxj/fW5z3LJNbjZ2F
JsBv62JZqdXUV3N70s0q9xqGK3cay8ynMuGLPBc1DISCvsysM31fytKxaraWfBujH+lRUcX8J960
Bu+nmD7pcdKwzmPRaPTiTQchYXYKw3y0efVxpRphCBlnovfvz0D9/zwD9kaJZX0/oFvmb7oCZQUS
mLRNeTJF6j4ivlxxmdr7UMryW4RKGcRxey+04Qj/frgWlvkKTG79asZW7BSjsjqdztu5y5btmTFJ
cZCKiXTImKOrNHTVs1UVxdkwjcbB/WFjtDtYpdIS1Etv9Z8QVkoW02YuRUbcnm4pwZrvROH6Z0Fp
9G9Sb0HjX5PWoacy+LkRKVecv4KnlegYtbZRr/Ewvv375VH2p//3Fxj69L7hmZbM8rEfB/65eLSI
zExa38uxmmfy2YWlf1ZWJcFWhEZ+oiPRs2gAf9JRt+9C8n5UGhLs+i406eschqEz3rs87eyxxrop
VMz/akEznW3uy1uuZUFdZMpPWdZfIEiu34QZt5mM+fKjSgtYMFYx+JXGaExCWVZ3mfqxGePq8ZtK
RkJ1+SxZqT/KxvlPdFLJprV/9UAnRSSmHf79csi/dTSxQagqwTsqb3WZS6P+1vQSdGzZJGO0Rx1A
6UL0VhpfVxWBHekSBMYyfFxxkOpJnnu1ifNV2ukI8Bl+Me4jslgsFLtgSuCPnDvvBQ7Re9nn7DBQ
AGidfKlrRf+JjUO2pzH5AVsFGu8orG9TAcr735/KY/z6j1eWjrTB0W4f80i6/JgF/a01LYjEHHRK
1RyjcZaem/TbLCrb54KAWOlxNne7VT1OF+GE0j8hKQIOSR6XMaS3uRrJb5ebUGe5OvTYNXFBawb0
Nyrd//JXMrvf9+y//6GcaSVJsiQaquQTS7/PkfsUXlyNUsHXouJQLIqTadbbjCukW57kVQqS4TLW
L2baeG0qBZ2BtwVlWJTuI/viOuHES9bl2EqpN4i1wyjjkhlxoKBpybbhpVMat9r3EfnEfz0PDA+S
ZbymKCqbfvxaJ8rbDbTjt1xticaMwkQeLtmMU0tiRR0wm24Hpgj654wOAr3OtaC5FZGcmFXmBzEp
lFqpv5WxP0yRT1QQTdNz1UoXqYX1oh06QTnmw+w1huClQ+3K03xMjDeIq2gFWDOk6XWTW975JReb
W2NF5sNJ7ADIx0FCfSumys8Vxc272JnzPyy8DACf1jcldQzcmcqJLEiNqK7FbRd7eTFyO/uB4LLU
HbG8Rv1KnXcrnmqeLCOSVHzttF8zLqSEQp2OYswuk/TPnXBb1HfB8mEQdNZ3UXiJOrISzRMJOtlQ
krkXUEbkmlOga9NJ/3EMjXw2tAfLdDBiy1OgTvQ2o82AIellTDhULbLH/PjL1OahuEOpcjFsVH5D
f0rkOWDQ+6yLrd+khQt37x7p9esEW0VaS79RmeSSdZIbQbqSBpiBvGPLC9Ip80Wjf+6L7ShvPedU
ldRo45WonsO0RTT8c0524KP73oNS0SeDrRlfY0F4SuTKM8qPJgLeIhF1nY3Pcak6Taa6CMmR9xfm
i0i8zrQEmiIHXa7YmqiC2xFkLPIKOU4pCXA9xd160OoPqyZWPixU4qykr2xvB1QCB0F+WjZIOHGJ
TOep795JjIDzA0xRjem68WDp/BGvuWti5srQ2Y7ROXmK4vg93pRznKSkr+Xzr2Kk02Hp39N4CmOT
nOnYcgsTgqO7jJGAgtHgt20OVlqKgvG0rrxd4lP03sdfTIIYFO24qMh3b4D9KCPkNxWfl/qtxCGQ
KrEtrD9HEFrMJjwrrg85MqscO00tfYxVSk/kZcLybhUmU1NX4Xyvvg7dZ768ZVbQxF97/WkaXifF
Md/nuPBw7GqM5YTEW9PjMNAIcBOQHFbHQO8q7zDlNxgkjgIkbrYGX0aah70hs8Itok15NLiYBcec
6FP/rOOjqhDO98l+0ZFZ9XXK7b72GasNO15RsmwMj9RNNcnS2rr/LRG6gMFI7FRIQ6VAg8T9kSKg
akh+HdPSmRBaEQHtih1enaF/ElLZb+Z3KLdXgzRU8w95d/jkIiFVq5fJgv04ikWYlgZyr5Q0IEQa
w3jKUxydqapcZjEOl2GVa79S6S1TdPUb/yp1ZbjlRBA5WjGGFEs2fRw/B+U0UEhiDQkV3v55RLsq
e67b9li1k88gwc6Qmyz9BPOGzpI1hkKBlnXCBIS3Ne+yk4HyepWQ7G1hnzVXs5LwhOohwOVDglao
H+Qj+CAPFc5LvNSIt1V/P7TPJXt3Idr7rR0LFYImoD0V8j7IPKo3ShqltmvmYSHcyuS5G924sZv6
WCdBC/WHHMg2zHp/Yz5L5LZ4iJOjzF2xnRPr69wteK7f5fxHKklHHQwf0nwXxYsPrMOZVHXv4V0Q
8sNf2H2TVDhrOTHi4KY7LYzIA57Xe2lAS+6lKPqsAC6nUi074AJ6UHTDHwW4hlfKWMljmSlmTXHl
tqTyTnRi+KDFy/hr2aJy3yqn3NuaG5zLxesK6pUZ70zYThg5YeN9z+u1eEolfX6xljlsM45gWaKx
PkxqFEqWkDqiWTJU7dR7w7Tw0EdiuKSbEQqwdF0lS0Tkfgk9TCvFk6yOt9awQoWphzSJ7UdptotH
zE3ud7WVh03X70bt6ZNWlETP7gYOY/RUXPh2agp+0mpM6qzuY6BWDi0ptZyu6PoPUZ8gzLSQqMSy
kt8LjQDm/Z815mQcV4F5+ePLeClFu0x7uiyDQKvPWNhg1lMmJ8OXuerIAaypNY1sfseVWD7XSzs5
FG9WuMj48FWq6rmf9bfF3DY0sio8/VycP2ZrMZ1FHuuQnt51EaXl3vextyZD52zjtHhKyruiJ6rk
zw9KNiH2LzO4jvu7ZbMEyONxnPDG6onlMVeNegjJsbg2oTqpzTGLEaemgpba2v8+UgeuvJVlrlif
f43EVXRNIQK7aNIE6kZiXPQ4/1bLy39+5+M/Pj48vvfXl48/66/vrbrplzE3+KDW6POSVKSbXOoE
6EAz2lylMAF8aPshoyw5b8yYWjbbQPrMQliZxAjzo/R/P+Ag5i95fF0N+/mk7gkaW8Yxgx6tIKIQ
CsGXU+WqC5UPN9UrGDXVyP5qVQmz7lnnwcuElDldoN3H6FFL0EouHjU2p4/YxYjt5N3iTk0G6ZJ7
Px6us6ywsfZOxuAYXo9d1Yqn1nMoVnKI5noUqYmkywwGahSkaxlRgYwavgx/XGU/Sr5mMo2IQfWm
ovCIVfC0VvXUZH1FMxLOJS9BJR22rmHhtO59vcFCT/y2AgA2sWBYsiMiZKv7HOHj3qPtfC5m0LfU
AmD+WK5IN3FbUXZKprakqNuY5shdqN0eFaOZnFc59SYlc+tMZxHsPWyMvkEKISmbTkz/vcq2i0hX
mCGHQwPKrRPdJ2oL3sN86AgN3ioNQUzul5nkC5HqN43lrvaGZQtTyddGG/C/AN0dW6eZAH9n2WUj
vLNuBfZVwUlS/Qkc5E1fVMgHyFStxab2va3WeJyG9lgK1UUVlZdp6761HLu67ksxsk9F23tsbN+1
4m00Bp/q/Gz0/W4W8EuZ6E1huNRp85TqYxjXxAYV/mAQGsqLN06mg+zBnUo5EDLhPPfsGj3bjWzZ
q2F48vo6LYVXar3DrMDVytnbRbOgElwpjlyLWWnTCLjM8wCLw5F7/8YIDetB/mFl60tdDYFU9b4o
+kmMxtRiR2biMJde8QdYmqPBPQv7xCd0zU8j0ctH5Wx0ON+L2Ie/mZjDkeZimBbN0WBBA6vsrpAj
O8X0hL46zgnRedQVmuUXVeOWxPkNFkmI5XkTKYcUyJnyZ91mh0wjBXLWHXXsnBpXsKiIJEDin6iF
Q7weBQwXuBkc2P8O1j6rHo9ynPh6NPlGKXrWoBw1gEPdxyyZT63eHGAwU2/WvsC9gDTeE+fsReIP
nEVuISh+WV1yl/nyknpClp+M1QRwUnhGwqiiYWkg75dm02F/2uOyuZX5LlJhSHXmWmPlGqrOXk/8
ZJk6+iAcpr1aNWdPMntMzQv0B8GpcmQZxhJ049NmMpDPLGewWB+ov7V+dOQid9NEtqNN9RrOfLA3
HYnjLKgaL5p4W8NIjTq/K2PX2GauXh6iZ+cl9WEAwbEQfUFezxhHqTXFeyunJ3Sn5ykFQ1qxtKeW
X1PcU6GG6teckD99ay6IUg+7it/QpDdORiFWoVMkSt6Id4x12t1mkdTTxdPlZ0atx7lZkASTwjZ+
tQwD83TtrDoYm8i4rlA7OVF8iPVwa+rkraxt2q83nSiHSe242+u3GlcBzaZAVGuALPzJk+wb80vd
pgE6W0dHjl5CO+qYlsXpGshqTQkveRBFREIuE9IYsaHBOTJsBHjMnJ4FkWWq18Jy32MT0a+L4qh1
Mtjh2Z3W/Ggq8b0eGqyyX4RNPWfztZdLb5/3qBv4jZj3mqJR+JiAIzPm1ytFD3oZEeO+CIkmW8+0
nl5bdfOrrTlO9TsCPzy92z3elh+F3oXWmJ5KwFK8QpNRemOkOXWlhI0WhQojJF7NU9IZz1ABI2gg
0lOSx76cL7ysHemO+QX9tYMw2J2kzCXtnv/8fa/zEUsHULEdWR39KBeCjfa6SMTjjuGzBE8wWWEQ
1gspSUVS4ZcUSOXi4UFyO7MPMdp5mfHMKMCVWuFba0WBte006iiUVaRSBfd/zevI2rwWvS2ikkA9
XyQHGWXXchii9htjk8+2U4/1uF52G9YaVewlx4IEQrYXdyntXof6KMysiL1vdOJhWyIM5h8KbxBE
/n0PwHbOvM5Yj/Ws3Kr1lmzaH/P8omLJ5rSKUrO6r4kWpibBy4rfb0+tCpQITXqnzt6Wao4hfhc7
PVj7JbSYwNRK6dJAcLVB89sa07TZO4I5sTbddSO+5Yi9iLYPmTM7mj7eNWNnB54zlUNBkMpMHlQm
Bx5mci/qZmpiD3JtACbNj0vewAxITLX52kUoeIBzkVUJ9YHjtoSYona6SDlMQmLrWACrynCVWrON
aLhghWQ0Bcp3bIuLRULWIIqAC5TzYiWElQg27e+d6Y2bS3lJVIqVSGkCdWYic10pPFT6DXqG57/M
XqkHn9VWvecqTfqC/Cvrzsz7tquly+UaR0dzZj8kF/erGIOobs4gbizB5i9e8pvZvVnfo/k54xgq
aX6XvUbIDQvfFPuLmOperqdnMa3fBKO891JjV0bBDG07sSCHeHGO6lB+FJLxczLiTxX0eo/JNAEw
VRTI99n/lnY87r2GAvFwYw2BofPHJOpF0ox7Nc6npX9pWDkEF7a424Cc3JMG0IRyFtGC/kUV+hCE
j7MJq69uQ6jNxd3okHW3czgmhotW5FXvP6Vsc4RpDeWhDkVxpQOCWbLPnc0Y3EibjhoYxRKqU8TZ
MsFCHiHIT6r3VZ6u9NY9YWLeAJCoi7bjUj7H/RSUy2cN7UPa6kCIikCT4wCWgpcYOuE88IkpNg3l
vUBUyt6u5Y4pn6piL10IQ43j+m3D3r7M2Yno7ctiEfdpan4+58EUpZdMMq85vxp31VXikJOWqTtp
AcUkAEy2z4IOSSUHtGmuOAzvjGDDLpnujYC7fkhAXiaBcQfUpeJKFSIjObQKVMkmcmn8HmHtUcCn
vPMs6G/lRc/RtsKuEYSIGCQpaDbENXEVaGZFlFr0Kkjmu2wpT8x4SFHRb2mLyUHJaCDraJoAigvD
c1lal1JJgk0hsrjBTCXFgZllfiFIT81+Xu5EL9K2J4BOQWus11iq3tZoe86z7ayUh0IY4Fuor2gA
zoVGDVcooTpzCmq5wWhUYe8fLT2cjfg+zuslNeuzKWshFFBzwg0pmL5USwFEmzerHN7N6EcRz+Rx
0w2I+5ukO9My+3CLT0UVB72xnMi0CGcAPCo2DGnK2ffXLzBKgrwYMLNVn02mfemS9bkUo7dequ+9
Se21r5SpeCk5M661CJZkecea4mtt5JRC7ugMEqyo/9S36CmOx1AiN4Ojvlz3R3IGnsVBOpnJr6Ka
v6WoQLZmfCJM008n6oqkuUhy5jagWeaKCMUxiImlGxl/trV6zOOMhUA9Sq1xRyfDo3TvAwmE8qi6
zOIPRRYOqh7MreiNWfxsQtbKV9wmgnXsU+m5w5pO4qqb1euZcd2hEKt7XCVfETcfdUr9/S0uZvHX
Qp9CzNSuNBv3sVVPC7mjE5ODDXKKNZ+AGT2Zhn7qORQuy5vI1jgC1ap4BLqEP7YqPjYtvQgZ3fRi
a+PgSNxeVit5Cn6MVO7OmDTAXH4vxvdGNkJTje+z1hNdaZzoIPdzemYLoEonNYZuKsJJQQHO+tmZ
ijeszZkZ9nFS5dO4FnTnB8R1GcTr5MvUpx9qrrwYMVpt9JZMi26N8VqY2skYUwwfctgrxZkRz4Us
9rOIfSOyQPpgRxF721gEsspER5T8SdHdStJdq8Vp+2OpZW+dFRfgKtDvzO3y7TbG4lPGbYwSjzc6
+ggF1xTjVjgxTd2A0+xD5lUvo2ic4krzNDO65LhMUlzTsf6l1o1jkyy+NXDE/4IhFhxn64tU8LJZ
AF/YjiSdXTtreR45yHLGs7OMfp2OKWddrorJqp35qUjRutH9AOjBNO5d4H6bx9khjZn7ihKQaOdS
GEJ9KJgqSMf8XM2rh8g7oIdTFbbCFppqnjRH7jq03DVJyNlXMKQnvGN2m45sK+NF6qtbmfMW7mOy
3OOwVpSfE5QyRjd3or8OfW4cYJfgUhWfekuE7q28FYXEOj3/QYADC6yFDqcIRgzVy3shqiRYI/sT
88uYTvThAHW0SRtYZeHOZf0sbOYbMuw7I8EniUR7HOp3MuDmSQnK4rprz6chPwrZzMGdbnMpBdMK
hCNXzmo1u3mjHoySWrtXj7pGUmO53THn3ziLX4s4OavjEordtyVNwJGqn2u5vmqj/MNAoKirazBP
0TnH06xM47GmLQuf9TSvGj6nL+Btds2qvz+BRmHuMSLgynpWquEUkix5AvJ2MuSGeYfpGELrqyO8
YkTMGY5KQWQuvXwQUvK8mNXnVgkf6Rg/CVHs0ltdfbQFLu2uZaHeWtzm16gtTrPeDJpuiqgBWtq8
lmUvXamB1MwfZJ2z23i1dFgcOn2FVgj6KfFq5Q+h/NWrqERFEZLWRIGheXqbeynnIFodguFjRvCX
qPcgHgVQDtxINP2eIlgS5FP+3Kr1tzaJQ1OoeRdaaJNEp07fuQdPLFBP8tgHaS3dyWHwjdy8iit2
5PSKzIt+pOBJkeZCOQnieAnkhR5SxVakU2Js0zmzpECTvi1tdDPy8hKh9cWm+pKsG2cyDvUdDZQK
pXkp7MipOOEvQxk7xjdhItv50RL5qxtiaSP9isc3H92Rx08eXz4+PFo3f3054rJ3pAJTE+7/39o9
JGj9vfuTW07URFNgiHSNZzmhFdAndCEA4UkUmkwC6j6taCvwoYG9ehCgRziZ0P7ne4/PAEhY+Z//
EJ4PfcgU2FsjTYhX8nWrjm0s4CAZpYoTi7kcKcJbNL/YMduRfpLYd2zNEqm5ImKco7R0//nQkLXE
VPbxNT2DvbD6n59HjOgRJS7B41uqlTbH0Wj413/9k8c3H//5P4/z10NsPbZt2O89xAuuxqP587hM
5bwShVFlrMj7D4A3fgFvm3ribjV6fMhqJTqo7JC2sVtu4t1yU81S+ednBQo/Lt3awkXXv4z7RRv2
S/X4bNwvhQD9KiwiSs29w/Z4yR6/Cts3gGwTxKUaYVjvioUOyiTXDk0Gru3jASp5v6J/Ptb+0KaW
/YBQOLhJjK/70DY2AjkrxGBTHTdNK//8tY/PHt9rJZNg9ggYR5gVnCR4iMeD/fVvH9/LEE8g699/
/PhJ1pO1bYn5S59z+THZMndU92s9dE3nEYt0B3pDxFq2Xqem95u19ca18Qz6RpFM3tMA1A3R4Pxr
4JxUrq1rTZMtjBrnA0DDfeuWWulirPTHeQTpttj5sr62q/VdaC6R5EqTeYhvXbZ6sw4PZfqF0utJ
kXE/NbNb0xMn89oT8vW6/hoiJoDbFopjfyLb24P962gGHaD8SJSjY4B6WRvtxAiMxGXjWerqG9NZ
XwlTBqEpYVZsZk/1Jp+AqZy0uroUnegmQ+ULii0p9tRTVK96mIyWVwmkAI54x3ok5/sWlOfX+jQ3
cVAIvCshKje16IyGDHJ9gcLRvtJO+aUJ3hzVp2lBTDB29Qs6guPY8LqNjZcqWtD5RZaSM5/hbVjt
ZBoPAtejSGufQfyp67YzcbwhQYWB3FtHVfiMJv1ZSahgp5/7Zdgi3dVLDGoziP6CHt3WutEgO7lo
eojz/NkcKYz/6MWOPMQT/bUAmJintAkc27M2UTWKKabM6BBphQM9wRYpTta+5NgVB40m2A2lB0Yy
WMq5M2yY4lr3pyS0RD1wBsDNNyq5k2ymM8dUcgQatThlRynzySxy0UcdVAvgD5ZKUvC8wVj9eE4c
2FIRp6s86709TC7hV4DqD1dTv2UKs/nmrhjLq1hugZqnr4M60aovnHXjbJtIz1mbYhY2XKAMXCQu
OZjTvCfoTwb0HCfjAQc9JJG9gGR0sjHSIpNSn+ZABVSJtZQdQ/JJxHSbftfeaE5GBZQzaBVbwQZh
bIv4sQs6lIRgewlPb6pbexdOMrIJdOFLLwrY+OiYjbGdJ68SxBDOKFNlObNiuQko0fKShXSRD2Ip
HwpTttcVp3kVpMJdnSGyE5+Wlj9T7UMvfim4uWSTwn3poI84fV55Ohg38O5Bowy2UIxOis4tanff
y0SxjuVqLt0Uc1mrzw4aIsdon+uxQNs8H/bxqb7FnJszeyEjYTP29GEYZTwzccydOm5OskyqzaK7
LZwdIR+dStPdOboyJUwMOpn5ABes/Uwry+/5ZVk0uZj/XTXXvm01w49dEW62hwyUGwEKjgipJmVL
iWnpjdu3lnaTwexLR4QgCQdlwGJJXzzOXukhCEnq5BaTS50BdGwdhFmliVDQZ+4c8jUPo8pcXNAQ
mpZ0GLeDBKG4XBYEq+vRSIzvHN6QohFWGjfvRmq4oxkftYkpQSOj7yxsiywjgcVaQgcojMsulaV7
DMDVkJ0s1hw8XD/XDFJad5Fj0y2izW2SkSHlxUxyUJG8WOSAc/NsTHk23PZpTMx6JLNFz361WuAm
oifmca4ycPuYFDYzTyIDBSwGphD7iUWfEmFmjvp14IQ0Tj8UHnTtYjehA6o03VGxLEybop2bpW0M
vW8xZjEmzVkhjU/R5ki4wshJzKD3dnKwrIldtp2jAXHQkEnkG5JcJhT9rHkzdE/6cg6ADjoEf4jj
95LEbJNfPXHZxgJO1jFe8DGvGQMQHLB0Qoe4CQhEso18DLZ0IPmAOsQY7Tj6tXYqEFeRzhnZPBWv
KawfBA/bbVtLnDYDEXm5C7DKXqSELOfV7ekVqxplFOtxRr+oKH6NUXNfGD6S2wrNR6aF1x+nnoJb
OckFAhTamElZHJvKusbGh7Ikzg7yJAQoiKJ3rWwY4Btew1AvQZFbsGVok36IZmaeguqZaFZqA7i6
ITgCS2WPKbgxIOkJE+aBMow4vLSF5XPCPpIq5ZvNjxKSxaBYh3Hsd23PAY3p2LrrTOOkPAGyf01E
jb63eGxbIhwYpY5LfJT6gVqX0EztWTKYRrTNS68D1hmJUJ8hLa9Ey7DX0L3KNwvfbOsSwEYw0Hst
ap5gDW6T0ftm8SSALJBGqPMNivT2SV06uyl7e8IkK6wrPC3Ql7jOadKw5ta2yd+uE0bWwd7UNfO0
6pPdcbKUaAgaYw/Lp3WLROE9YPobalgstP48i/YKj6AybiPn0JbAJsL3nltW+lRPaBsQuSKb1zZT
XGuzaIGqHAOaoED5Y/WAytba1knGGMlCBY1CB1N6FlLNT0Y5XIYIu3yYrC9KQ35Ob+wDKO04Jsq7
pgxuOcWhypVOi8U1MTKU8iUGZCixggjd+tGM6RuuzicyTT/iOvmqDN0xM6qwys0PxrMASlgRRU4f
+4lYz2O6dbCdSri3PDFVvtbQGWu2dPKUThNip0Z62hYhlEirTMsX2ZouWbq+JNb0Kafaz63jFFRr
b13MQRyv8mHbtHMii/de0PFZlBijF7vjdKc8k5t1hZ5AYUOpMxGflwi2tkZ+U0uX2EqxfmrQPuLP
WhBeTYm9BZJoX2VERxmBnJKLyRsh0jyo0Y6BFy3Cda2xhpJM5aO8fNk8LZKf5oXoh3pzaAC5MLAc
UOFe1C4uR04HF6ZbA3yZiewxiQ/CClap8LFqmruSdYKXdNwvg7yGiUi/YubHvPipvBtE0Yt3z+am
hJMRxiMVQpwgeWjOycpmMWUXS1UvLIf7be+RHsfy8EQfzFYYqcTLGgijcdMYRMZpjjpLCHN5OLY1
TRP9Qq/zrZPlc2Vhtm6k44z3GDbRNQPK1omMw5rMsUbsfNvXJbKOa52BO/l/dJ3ZcpzAtm2/iAhI
2nylelWjUm/7hZAtmZ6k777+DPA+Z8d9uC+EQGU1FpWsXGvOMTuIYjQXQ552preraYcPNL5TEoe7
5pJovwaTwAe8BUATtoFDdcGup0sbv7D+4Abye7PxwxK648uk7q7xnlOhFxkStZ1uoUSqfzjGqzHf
c3SJnY/uBkJxRoMlOQfuk+r/zta9OmrRveu+c/Zf7DV9q0947as5HBpxlIL7/qlw300NSdNpejcC
Mo229auISXc76d/5JnhUP+IRrdG2QfKsb+Rv61N+sKbg8kS8ditv9qY6Wf74iiaAIqPiz8ag/aVj
qYSZ4+07Zh9+1G2Gv33vm/TPU55PbKKdpOZ5N7T31O1nBm2pdYYjE94URKgtonjjtUuHF5BXTLX1
gjWGmApaxdWDPeZIUR2j8eNQOExykNvxjcibnSJYnZPbYbbADWIAozu2UQaicTnN4mQ61gU/lJUR
4tB17lej9Bc7D8eb5gJ8gD9F5RWY7rCbxrrwLUPB8nC8njdDuxvskuRVgi+hYHQtT1PRbi3Npkgt
YnefpJS2aZ0WDCW8KNinvak24+L7KUYG6pBP77YL67YHZ3dIwrRg1dOSdzmLS6bTcyOsw9t5fRv7
cAr6t3Sa5h0LtHGREVYlMkOAwC3Opej/Dho8A5Eb7FmCCZW6I9U2tmeXYqtU1/VaWuTExHVzfTCc
uSI7C4OJqsT0S6TlqZnBLGSj8Qp4J31adTVCAqdeLqVGuZ3aIuBtxKBadyq1qZe41BhdLE9C7Szo
Xd7WgxWlMX0ppELGBcK/uuDTgw2ZhPNNGMZEBndAF6Wyfq2XmAqzj83jW68mE3coDdzlL7P+tdhP
sncl/CDAE76vFhuNTm26xQYWHsdWG1+SyUCayTwtxsW9Xf/leiiTzxi+3lOQQtLqJl3ujcqrL2DC
m8v6kQ081BmzWwXr8GH9yohQ6DIYHTg1vfzWEt1+6dqKaaCK2m1O3Xi1Ysrsxb6n2QSYADYmdJg/
bt+RpWDJ2T0PmBD2WqmSp1LXgk05MGZ3zZJQG48Krpc5r669DMOQ3sZMccEVfqbRJzEz2s9Kn+e9
XkjrmJRD8Iba4Uzy+S7K8/JZN+vgWltm7WdiND/ynAH5EH+jZvFDsL0xWUXg6Yf6SkfesehUySd9
NOwj24fmhU1W5CfJnP8hGfDZEjZFHJbYbWP1D1qdmxeg0ea9whhzT03eWVrDhKdZTuVUnMpet+6B
mwBEbptbRu/HpypMt7llTT8ic6BvPVTDxe2i5EPLfsk6FdcCbDu6mMw55V024HUOh12o3OSMpdAw
Ouerq0j3hleN9HMecv5Paqs4rVFYrfM0zcSEhLp211vggkLry7PhJslNBUOzhRMY79pBRz0Tj3eE
+eZfswP/zRjma4wID+G3BWOTaA+GDpRi6zZOAm1J+8sg5RralfmlhvSqdKSwdUdTKz+SyRBdIV9F
1xmoZJlnDPxxHuXbpEsftVrah7iNh7PtVO42a+r4d1k+zuz1GPKLdLfeJhVU4zHJXqyu510+gtlO
pwKiuiXDa6oTHR4/0/NXO4lw+1LTjb+kUZ3uVBX9ciCNnkyXgA9fDgNiNJpoKbnr+dYjsLSVRnIn
rJlxaG++DQNpfsvEu8ElfYAjzkCXdhTEO+tvZBAZF4fup9NWgV9Mubmd6R1s1zs7PCaJh7y6EeYb
PfIhH55DU+2I8BQvij7xSADde41B7RZKko0Cd7DfI9Bjp7HvmURblXGYDdPjYV0w5oZ6uMk7o38N
i8B+FIrupoyG15YJkG9MRbkhNKx/pcK8ozGyb3LS+lesw0SDKDekIZD2W/CbwTl8TllAIMEmxdUN
o+FzNEg81fOuejMLpmh1MfIAynqeipbFMybkDm70oz53yRexCgmGe324Ow0CM7tU6SYQRYK4IA1f
gWGw8I6982WxW6DzTQh1zWMqb8D91GQlM70bYhq5RkYwYxFfi7GSYG/05mXO+S0EAo3WtfFcKrt5
xMZhE3XSY4rpmkcVpu1jlwcxjnQ1nyynGHcSxRu91pp4i1q5qGUW6yqZMQgwUBh3VsHsJNPyuwMX
gsndpINuTIv7etDDJUvEIbB48hCGmTV5iMvfKZGJegmXd8/sQl2aMpeBYRZSM6Nu9qo8uuJCw3hI
AN1TiNIlBOh1Sdbv7Ire2ipdqF+5RFQhBhsXTsW8YvC4H80pvA5kMfvGPOE0lY26NS2JOp4oTGJ8
UH6QhndZD5ZeFD7ZbuUedJ/hB4tFcSKl9mmYxYcah/A4J02z65dZqN4xvItHfIGioaJY/RwYadNt
3bKtZjX/UQ229WERQbQtY9d4tMNmOHrZ/t8KINoAn+RsY/booQXR7EG70Fm3ZJ7HrahpYa7Gq8wI
ZzYdQEIW79V6aT30nnHMwC9fXDtIHwqr+9NUEdU2A1oqzfihKFgH6ZyQ6Jyzn6HrCDNXYxMYmF23
6T0SIgkKHyFteZQGUBVSxKxxBXM1yM71rLDLJEX7kcUhKqU8+Uo6i1gU5/OfzzgXWgjoyYlePM0Z
Cc2w747ZRS/rgYU83GBy1I4tcsNj5DjwXLP0DnkbzWniMRBw7OaZZtUhn1LrZmYRSsLESPaKoF/o
qkg7qAJna+fEPdsc+JHyCDTyggmeBU46A0Oz1YppTPxfVV4x3daDMZi0gWx8Z+X0n0tjB4mhGqjD
qfh2LrFzv2yrnLd94+RXorCdC9/X2eKRkQxhA+OIjlRL+l9GTSYSc5zqMISKeI2tqBCPdpDvdtxi
gvTUYMLPU7eHBEWNXY/ZVWe6fw2HIruup+tHTE80lJbi+N9LHVaTLSYfa3EQGJfR6vRL1y6Rs8tB
M5Xyx8gt9uBiJgKvm0X/OhpwHhqCjWrAOZdyORha4x2A7T2tlxycEf+urx/955o4kHidQ8FKeE4W
WYgoxtvmpl1dUSg1CN/tvmI0zXmrKdwtWYAwrK62bVU3j+nMfHg9SMnS3quaDtL/XlpfQXJQdFW8
fr1u1kVzGlSIKD8o+pcS838a28PTeiZM+h1KkfIzdFn87Dm/81xUjx47yDVZeD3w9IPEW0ONWk/T
5RUBr+ixlW/xZaljVlJylCKnvhsy9yd8MSYAuGzvTl84j5XMSsKC+UTY9cYm7/Nvp9asA1jC6tJP
NZq8MQLr7NYXhDnuEcAx6zel5HOTGvrzsBTUYE6gxS3XzEgVi9M9TBlNhrTPEMaxTZrpfzp2lV3M
dLhCVzbvVmN4J+SSIAN6ZObhKHZhMwdPrUnt2HlJf3IjplnrtcjLygtU4OtawaZGRUBobfIm1qcv
rNadxGEQCm2/JpwkInnHSUAKPeQS6nt6Isjet8Noec3Gst77cWxeh7kNmUu1Bt7UNN1JeiNnN661
u633I6kzVvc7TuanOiTiTc5WfrT+iNSu4epl4rGe3ILGd2196In3w+UZ9OA1tdpabUl2TcdeFEWS
+SaD+P9O462lxvwGYNlvc9XfVrObNOTONkLzn2GWpIpv4I8aC12AlSrKX0XGrM4nmVVjuRHdJpk7
lng20qipvRQ5vIDrY9i0Tih23kNrYL+ki+jQo8Ojgs2D08R9seh1mqtL6uyelllDJ5OCIYMU+Zb3
PvC71h/sQv5pZbJhc2j9JciPuEeYJ+in541UM0Xq0DFlJkHpISu74hpYkm/ZJc9p7qgPZdKGJGkh
OMfLKZHohwLaxwNiDHjscyvexHwvymF+XS3bnESWeDddIvmyPEDhWOTqWKHfeY+nhHQZfp1Ade5D
DDv+Gelj4xPzhlY4EWgfvBdG0G5hTv++mAzuU2l4B3Z2Fczxwt4JIJc3raoJGQaiiL0jZ+Cs6+kR
r3x5A8eMalPK+HkuaJzCwKI/raR29cryRes9cTc1e3gr69Rff7dUeVegouLUddSz9ViUH21VaIcZ
QM9Ocxp+3fQXUluxTyfari4RbtznRSoejfmKBotsTMk8xwUseqtar7itH4XhzAhHInFM2h6+gOhQ
f4q6OCY8746ylYTMaIVAM9hV56osxLYKkSTrMoUQsVyrZVmWftJjOKqTF9WEFQSo/z14WAr+nRpV
h9Mmz5GwLp8tu5qQDlCo+2HN4SkTw9zpOR6ZYs3qUbHYe5E3nNenQqi04aEi/4tg+gk4aFsKX5uM
x2EM86Md2Pa5MgbmPorOZ2PhsXWXa0ZZ41PRrfTVDV5WWz3kMWNDlOgAnX40zimpsVRiR2ET40iE
kfdBIDkz5yb67VlEOevwnMhRPhh1Yb6VILt2auCV662TMQbeRCQ3bB2ycBCe0jpR/X8ORGwHZ7vO
dxZTA42YswaNX1OCMTXNsKywvHS06+1WFvTlaay9S9VqyWsJKP9kz4CMbTdObiCH92tc2GwkzVMF
EvHW/j+XZlmf3JI7onfUzZqH4CnR0uDJdOfwaBGesVmvrQf+41/FTO2lFVa2i5fNU7oc3KjqT3qK
2kQrJvNuB2A8K6lfs8IcrvGEDrD2bgOD2Cubg/Hf5SlFM951aA0T+juTowIiu/RyPGBD5lmvZoyv
XWzjqSRO9zjrbb/DUFK9MLl7JuQb4a1Ha0c5EBBrSQd7KK3oOjbudxZV2QdTqHybqji/a+Ziv3CD
mOZg/D2jUzlaroifYGPgqjJi9VnKVz3FgDTK9LEZZP5KBDI7WB6zCNTM4kksSkdjsK5NWRz/0RtK
l5ioRjMBreQZNFPDVUy6UrP0R5tBULRoZXUZmm9sDuszGW3MZqll3EY4Xw2TSkgAxe+5BV2MiZRu
9lw9ML2Jf7g9rVHwT6+sxwMiMv1vU6TJD/4d1mIttK2jk0XJdozMZ76Cc9Sd3OaJBJX4EDTFN+xc
7oiB9fXsOOZT3yKMWM8ofvLDnDmfKwwmR7tyN3HVHOLGijfRQm9Yr1Uuvrmijp+N8Kdeh/lzFHX9
S9JFw1YfZ2+/ns6y8JAJRU/sBiRkko+yCqcDA2zSPCYy89LMerKAij47kVc9JjaZA5nrtWf8FqRW
VXB0rIQ2/vofuR6mqS+2Epq2nzY0oNctICEpFSY0zWMK0mYh3dllsyxNWk1iHN0PewxOMNHK47R+
gg4SdJhI4S0gYeS+fpRUpX4fo5hrVfgDcrNzdNldPRAZZ+xVlFlXr46/kZO/NkvUWpU60XYGan22
CbPzEa5qZKsX/c31dElsEZZwHgIx8/NKAxRePjutod+bJdhi0JvLejbaBlq3LnQ3Zj/AN+uwkFdm
X9wFpnHcM/i/Seirj97U1xu0VDzI7SC8iLQlv9CrN/kg3DvpS959rN2DRSjmdb20HuCQoBUvoegE
QWFf6mp+o7uMBSma0ks0q+gh7AfvOCbVcHW9Ot9Huj7QJE95Uqd58k4szNKaCLYhJS1cyKZ5snIG
BeRXSgzNU7Ctwya6KTK9drZOQFgmzXDbVIH2Zlp0VA05iF8FraFkctzvQfSbZISlY0zEBdsJ2vAy
T/+G/aJdUcOvoReGL5yie3MyKsOg6XmwefaATQFUNtvfhwTS/WFse4taeSgOCnPgv4/m5Vq0fDYc
bev6/32dUptGm40jdhPzw6jnZzpuxdNUM2wLS6z+YWrFbPDLGec5GSlhacwvKu/+81H0f9fWz/73
dcpp7Afl4NxcXzIvX+DfR1OfPFv9hB0w+tu4PQ9vXej9bqrpspe1Sp8HM2CpiMlDguf8GVeWfV6B
MEwN7Avjw5fBKBmHo1nadhmFtsLrc1yXnNJEUNoFHkFVvVO+4Akj4LO+SpsWKGgd8209dZfTdgEX
IHegZE3jcdsH+CaATk8/tI7fMqkRyQ08MX+E9kvdefapWox6GkVEStqXGs7aGOrdNjAq5G0riWk9
jHSza1p7Ktayh2KO/669RCzClZs2aB3pS6bOtNiA7GwHSGD/r6WXCWaAZtFeawhFvyDQSOSuifmS
j828i7zcvGp51wGCGVykbF53y9SA47cb9NeyItROV17wWSPNDYLohZGNemsNfLUgsoOX2qipOxXD
0s5L7XOjK+RZrIsv0RgJfKBt/w4d/T171HJCYrS2UCTSWt12PR3A/vl93Rq3ER/mC7ECV/rX0X5U
cXpsp2Te90Y/Hcq0rn4aItjxTJ/eBmj2lxoS7Yag6PInEb/ST5xuZiAkjW2lR5hcM9u5jO44E6Zp
pL7VEgI20yztfUvHo6CTWme2UH7s5VABDPNblWIRKBtg+KXW7btMlNHeysrmMUxHpoK2IsvLYWFj
pUaOXuqKqh/Hxr+GZu06fihoKsN0RMuxNKWtAM9LUWs815f2tD2F7FZlygw8yqbDAOqYMfHa2bOS
gVKTKR94clbc5eIwm8GuJyGROCrRNmKrhrY6w3qpzvwa0tusH9bKig6i0USF813E+BjoILMjai5o
dt6KodMP66X18N/OsjChhaIPDv2ServyYzNdQrZd7OBBq5/7L1Mm3ZnmUV/565X1BesBZfHkizll
TDjnFkjnKWDAaMYGD+IWSFiWk1rl5ItVOl8+lJ5nXtbzIWRfkaPmnr3OPkpd3lqqft6lQyaurHKe
T5N+iZ4248X0YQHoceuXtHkHX0ywapgYxZ2zf00sO6rWs3TMm6fJy+F5qtjaalNP4wVC279OPHiA
fF8nXrpvlm1RF9GFXz9bk1vwtn7236lgxiCzsD/IhdOE3wrQdVs+5stXXy81GljgLCkf17OVvrG8
KhEjytp6flJWmtwig6nYEHbRz5S4yC2jV4sdg+x+LOH2Vd/cx1T8zkJhow7We8bWms5ovCUgJPKK
7SQm/d2qehxpcjB4By2fpfHtuxgKMIQSf1No8Y9gdtiTad4r2D71SJQGnfP1usM/QtFH4zrc/ftP
0hqV7dbz9QeGvgo1W9BHqHTs/Emo/e8L1/OGCE5Qfxqlq+5c1oMdBv/56L/XajPa6hCX9jOiN2QF
Fvqe2qJwNLA3Nb+qLt8b4bQZyRqgH0OO2TDRYiAAz9ddEeGmpvkpiwMU+sEvdPK6je5dpvPBi42S
VBU5+8V8GmvK79CK/K4dkGg0bJYNZ+HWAYmi/7tvtD/Ul0w/W9gvQX1WxAHmzUyAFrmgc23cO62L
favGBiVHEmkcr7p1pfmUlV7i21FxMbuQaK2k+oBjt+/L4Lg01JHYsMVD4yQ185FHP45TqncWYSMr
P7FWNRddCIZKlXgjeKf1tbJjiKholCDflUHA8Dp68iyWG7hOTKiw0OiIcJXMUW6mnzhlnhkk70Uw
K4aQJW7AZOl/oHxHczvK4ZILfJG5VzzbEqlLGNtXG00hfy7mM7Fq2W8l/TFw6MNEdOlz700H38W7
zXuJ8vESJXQtgkEmfoM+OGap8etK/gzUkqALbZS15KAHckuc9YczwnLq0+LJ5vazTWuTp7+bIryP
Yfd7+ZMmpkkVqTCH66iKmACG/o/W4f08OPQyptm9JYOG96MTl8mD3tpggCXV7SiT4H3ujdesIGcB
2szWTUcKRCf6Lar+B+tZ4Rva+IQ3Wh1y09h2zK8rS3ybkfOlqR8qnCY/r4i0FdVzHUCqx3hFe+9r
UN1XpWWXsmZjKWccEV5LTnJv7J2QdoqWnpo+4WbKwn1K58kHLpv5whbm1mTEbSFvTBcahoaTramd
hyFLNovlOWAentXzQU8HBM91s8+d7FnN5ktQODd6ZsnGoXdVVRi/2jF+rWrxEcsx3BHG8tC7yKjb
5eZ2c+cuCs2vwizfmyAJk6Hbx4P+6CXjo5TmY6YaVFVDtfHo1U64CxDr4LXw3pnAeVP72fTyu7Rs
GyEOTnNcX4aru5vIZHyKeaELzd+ehhcyLPaVOWm4k4nx7AwiUUVQTxSB7bEa1SMto087QlWJupLH
nBGSqZh9hQLcUdWGd/pjHaqbahcl/Y/S9j6EJKTBtrMzo+TUj7zkZJTtg8bKukvyCR0TW7Zx0aOV
gfTLrgu3Jb0AVaKh9spDWDnh1g15UM66cVY6watZtbOm7CDHHI7IKLG3xPkhQmjv97Z6ot64xDCz
wZy1mBVSwlmb2r7iiQwZOXfIuLaUou2iXekFLc3y3hrZq7Rjg6hV6BK02Da2srxzOA+QjBzcnU6K
q4dAXay56KocqH8297qqkPON4Xdp7wNk01ueHiUdspyVjZkITK8H3ssliweblqZ61r242pepor6X
uHUlDOAc0zbKGGzvWQL6wI3pjGYXfjSWnzi6timCzLINkejX0QNe9aekdv9kcRNv41lejZGvXNBS
K+YviYYNhQWO5AgaQkNDfd+hFSaoY0cq3+BPOBkFFubROE42ZrOx0o3NhNS9yh8DMoM2ym0+tKj+
9hi4LpiHAT1j0atiMxvat+ZoPwpEKCpEE+XUDxPNsq5+6EbnrOziBC4lI+EiZHqZL0HQhfXTTlkN
MzH9Dr3AxJio2z4eg2pnRGzNXctEjahr/HLkXoQyJJCDX1mBGfDntD+YiYYQw2lZVKfmpcraD4qn
b4yHz24UfFH5Hjyl88THGG+NomUTVMut8xt/1HPaJm8abq66/0v7kj2WZhtITTCWJNHWVEhthIZi
KQyx/qYJM2VTLeOO5ldXd+l+KPmj6JXw69jgF4xmXIrpbyLsPycJIQRTtd1pCJWM8hdmXO6FPkMt
YhknoJ4HVX/ZLtEVRR4/BVa0b1l9XQdFZxp501441da02pY4n+yzc8HUeoTqwmHeTylSw7547ef0
KyxbptdO82EScEyLwPwGDGFvCgy544RbUtbHcJ6Na5+Dt+8bjMRQYQbzKNMm9wmrNneJm8AIAi2g
uzVPbKyn8O60TRaMhR8H0VmmyADhV5gOvMbC/tbG6QMlO/1Sg1d4wO2qJvL8uQ/glXenuaNYDRmn
9+g5tIEodxpPqbXNblJ5PzsTqgrDvkdKzgfTtVEZQmzwafy9GgFfU0kD2GgWbHTQBF4ivgwDUVaE
2V0s7fIqGd8C8uoehpD5eJHg4ghReILzIorb3HimgXaiJ8ncnN0/tjMiqqnbN01GO69uPUjULYlw
3WvnbJqUSeJolm9VMYVYo5KD4RK15HgSjvYY//Ecae+0yIcM02+sQB7dTnx5DXpdjwUIizJJTfCa
fJ7f75rXPtaG9zfMSQHvihyyk232EFtMA5Nof++z4e9Ao9yzWDajLP9BqfHO3dPthVk/Tej9jFnX
8ah334Iu5qYkGWXUUnIuiLDf5BlKPqZNDwjqr0Mc3Air3WQ1SlMDyLbTw3kjdQpT+LfItGY7qJzH
v7aPqDeyAvNVYAKCoh54HMJdPAIpqqqCTVnzy2Iq76ed8Q55MN8o3hj+2Ha/9WZmqBpMl3pIHsMO
w7DrlTXSPaig+04CVESrVZPYPONrLWj6Z84zsQTdreiCYjfRgfXBuuFFxjILAWpED+8hArZBd1H3
oNZB9gFCJCSifM6Km3AwqifpONO26157BBEnxFrDbPEzyOJaNjlO8Jo2QRQjLrNn+cHtCWPUPAoh
3E1b0lpKYv0j7eJkixyTMWw5sG/QJ/x50Yy8GkxEK5bgRy/yWzcYUc433ivdmu1gi+jmZtWfaEEy
F4R0PTjNfEtWQPNyYJgzHxBktD5x880NmpJHzXvTx+LP0Iz1a2jfQFPpCZCbY9vStEhy7Q+gqzxU
Hc23GaKQ4mEeVyZ7XF2yjWqjhJ1DSuBI+VXIpLyL1qjxNCikNRAFGsjzDORjZsj85/UxkljwW07U
fcrRYlJDqhXBi3E7DDdRcYeazsSCW8ozoiMwGCyqaUYd2MiEADnznpOGufHK7Jgi9I7NfN+UdnZw
bLJ1YtTHqArbZ0JPSH3LVbrH+ktAqcp+Z6zcwgafVDjD0bZc/aDX8+8mqr69CQOIYFfsl9JYGEm4
P9NI0HiP2grxXsbtDFSLSLTpHPJwjtrhk+0cxu8AQlzb2G+W1zq7UmQIZMEAD6H2WiVeRje8ogbo
vjIkDn6kX+ssArpmNz/HRvuql3DW0iw2lgdRzE3ix/4US42n9+ixryGtDWPC+JHEHg8ASRyg2cf3
tjH/QlPL3P5nKpeuYDPvZRoLdII1T/kBuXIfO/TbWSAsSDiuFMeCnU0w5c6+8SjUM32fl/FLWGkH
L4REocaxhoDmbmId72DfF/MDkXzQjVDrm0q3NkbFFGQmCGzmXgdYx2+Msn0j+5kZ4uz9Ae3l7Wat
JVBMIaIlWsTbNWP0SyPqz02I/Q5m39WG/pYn820qy2ankZdIkf9aWqR/lyVfG4jzp8e/6+dRfyB4
+z6WuJaL6mlW4kunQmtn99MujS/H0h9LvEhYovflSBVsT2yra+2CZG7pGIeIMgorgtP9wCDnGNG+
2KokR9wTFv0uj3rvKIlod4dZ21Cu3c2W0nR2yq9oosEtZA2bhD5HtPe87kF2YJOMPPi0c232B+3v
RLj0Tm/aR8DdpAzhojy0QaI2Ve/2bxY21CGZPgraJoCUYRx31WcZRf026K9WZBf7sfVNtB8kTyJM
tkea4WmIWkfn5jYFkwNBo5/YbHp0opz2mhM8Wk3NQIG3lq8tQ04iHDC4AriL1JMs2/FM9ODFiEIe
wV7/AS9hP4UOzKUUsFVtZx44BPScxfg+yGJaOB8zbQQDMaRj5L5jJR+RXV1AP5o7K6ttIFbViHsC
oy85cASPUPHa5skZSjifJbhzXW6KsQk2HdvFTZV57/GuaOlH4IwI0Xmc7YhvWXaMJDorw8jmAlDu
DXqkbo3Pw250uRMWzzm4Rnh0Sbc75jHwirTBUdGfbIVCWdkssiyR+AEgQbWmYAyET7zv2ZaB515c
PMhp3QnIR1XEF6UTJt6Y/b5MnDMG1/whV/zGWtwkD4saMlQzfSKW650XvjFNBC2b4ir1VHkcI9uP
Qqs5I0tjuyfY/bppsdOrxGUPDc1Y7yqCOy0TzI/+mMzxdXaFeyzcfPDp0+3rDkM3vUzkiD074Z6y
39Wr8iTws/mtTbMObcJlQKpOl/vqDAqZfMMqlhOINrGuPfGsRqELeyQwqVXDhuYhc9/B7ytMwS49
65M3cSfbxECdZASzDWWou6nvvQ6RkN2uYi7JZo9br3tixUGe0jx4tUBwK6iu8vYIxwJMcxf8AgA4
Cvu3QYdoo7cjsbczfF7HgSvvKPGTDQow9ww/r6qCPSohMky7mu1+W3w2+kx2eErh3+V0Dk3rJDJb
YkSDJdVIJlBZUt1Hu/wiq2hQpfT1aMT9kjPZIZf9NXMcYwcKlttCo2tOUlzpt5rA4QSIQVvqs2Jo
s60Ol9HwnE+LBWzfh9Y5HbONYdfpQdecm1kuyVcIeQfBv4Ko5PAT9SyswIVSVz/G6Hmpsx0/6Vx9
Ay3kYOQYBwgn+xEyyNm2uUdvVs8/QES/ur11szs2Q3Bo6PPaB4duoy9TkMKZVDjHdOMjy0a8ETYC
PJmM7BmWqgh6FSEJaIlN8vo8hPEaUnQe6e/MFl+q2Ct28FlwGMyolxsTZXX4N5ncawDRNWqlyQbF
onFEXUdWTok5zUC/DWkvnpurZuZ/vTHBIJxT5NJz+IES/RFVVr2jTHV94bJm8o7E0JBGGJPCiHX4
GOjcMKq3vuFunKaaEUJJfm8d8hbue5gtPUwkxdt+19am8G09HAhRZuhG45mxjQBQZmdPNm6KZrQR
ELreVyZ4UIbuY1NaoNy8kwrJDtRKFIZkTzGFfSws79kltA2vWgGAGc2RG8GV8t5Z7S2HyVTSdIwj
Te5Kw5LXAGlGkN4IJfrwBt1hYBpfGCGe0qnC0NhYSMLEHy9w/8QuFMtIO8euBRfSq5DRFzfZ466h
McObCcE6Ng64+1a3KYLgt4smDSAdnOnB+C6Xb0doFnlAcfYz1SE76g1LaMf4ntrB+PTcCS928Nc2
esn9NJwSh31p34JzZBv/mcXty1BPhwZFHENVinT2Ggercd6bnOA6ryOdkFBNbhFt75mddhSWo+hB
4BH03F+lm6cbUiFPrjtCtM+xJEsChaNi/JFHdJncXDFlbeFnF6W4elnMcKQhdCYN/oZafpwMM39e
DwnzhEOI4nCznjbstPDqeAh5J1mdKC4POeF7bO8x1YEFCfdEbRGaxc/4UE2gZxJ7QvPKSop5fuHs
jPAFsughytPHSs/bU9tHjyrK5RGK3Wu5iEtT7Q9ad7ZKPCPokTORCJJjNpfzpm1HySbQHNAUyHyr
Y00HEUcKr6l/lG6p3YqJB26shxd9wryn6RjTJdSvfrKJ9THwZIWSEb8R1hd8yroPybc79bb70ykv
IGl+WMUcbL0y90e6SicmKa9ZnP8ZaUj17fgCnrw8RrqoqfSHyB+K+EXShd1JmFTzUB6glPAsGylG
aDD/zK38JTOrs90IPPHgtruIqYBy80fNbW/eMP/oXe/g/A9X57XVuLZt0S9SawpL6dURYxtsMryo
UVClHNZS1tffLnHOrn3Pi5oTYGxphTnH6CNL7oQPACZReCctDzNhWiCTYf3LOCXf4qy8AOLaiOzF
QON4nrC+W5oVrUYUlsw8PpIsdZvVwGRjehfZABrMdSG5eJ1bb4wIu0KH16h1rbWCzjh55ACqNr9F
fnDnaQWbYT3cBnz5ssasEhQzaIpanenCysleHZroSYDxIzKHe1mWH5WZfmrKPmrIo3b1RGQV6FEX
wWxYhXt6ZQEEX2Ft9N5FJpJ0a8vtinVTeq/SxNxoWmB+S0ShsBepxeWPOVL9ozu4YDQ4veEeuPLo
qqnZzf9U6+b2zqRgRgriNTeJ2WrS5JcibAKReqYgk/bx21CAujEM1rLgFwVefQurW8xOhngKmjv9
ydOx0yaNYLQkIAIpXVajTLKLmA549BFa5pYh4DbJ8xlUV0abUIOJ2JqMSSYmkaZqBFbCCN+hDlS8
qyg4+qL76LAhp1WNcsxwPtsg/GRz/BjX7Tkt27u6L9alRRRWVoCYnozu1Yuyj5YAhFVVUEPoVXgw
iWnvwvpA4NzXRATPRvbmXchkylDamWsXJhnZHZ0XPlngIfVCe8ptZhNtdj/21kOS3hMgEBHhxhY5
9duTVQJWju5xsB7r2N7GQUG73/qF4h6yBbWzbUcLLk0pDRnmJ2c9GFC/u61ldkDuNKyBrt+N8T50
23BHtbzaxB6Ozroxv2Uc7WAr3tKGoDKaEe80sRGQlrGFSPZ7JFd8oyt2BCFfdJsreyVyp8boJo7I
xR/9xJ5z0amZiO7aS/ULDeUtclJ91RWlf2NS9yuC+mzoOMlnL6uHTB/FNsOw7P0XWgO7sK+/apIV
V7GSJ84favLhSVP0VevGeI+mIMMt5688zlTV3hlmd/CmGAdfwqetjB6xMAZUvY+B8zIzd439S6/G
N+kNN4SLI1tXr/lIiGkDwnga0WSH54CRxYmcR9s2XxodkGtbv4RO8Fl9j6P1OATOhuXUSQTgH7lG
uHot+K9ud5qi+DImItsB/nmSXg6xusY6IMc3qKtQxPB1QlGgphs2VzEZp5YPS4qt/B1E4RW026Ut
GQ+KeXsoaFp4TDmDYnYKIDjQAdtEFUrF2TYT2uKptCc+hsabtvZ8giQYJQdpvCVsuDdua1yBvrir
MVYgzaXGB2G9QBz/EO9KOaQ/R6hjWb6tzLJ7tyVItRRHqHFsAuYfn/LtzItjk4qdvQjbp7g3Xof0
tY2+oV5cbZMocgLtxL4OB2iO/vAMHvlQTNSFsRGtasQlohrZdTIeIIBN2BRqzYutM4tF8fgrQlO2
s+mfbo2xP00jXNLRxhJA3Q1hIKsjJT4rS5G/4lbrCXcq1/dwbFP7pcIdiYLzzJ6zW7WquAu0+g+i
pl0ypp+OCSrAbz+8Sx35N4013OsU/KWncdWG7L1HT4ObU4JbGdvPboy/qWbacA2r78nPOWfwreE0
uQmt8YNsv2I/8Rmb7ImH6Zsescs+gkJkYcmbzpr33zXt2zSHslgE2SmKv1OynTaaBulZBIpmjgBN
5FDMLCjwmgXpMOMYkBGv52A9d5TiOW2aYmVnFgvQzI23Qenz0Vl9uRuLHjyT/DIqVqoR40w0+jdZ
P/2KtA7nkh3viOBGxlTcSSrmKCe/hsq7NQpEr1QGYFuDpiz5dikhQZAc2S1jLIufqS3c1e4eTm7q
9wj3Pahq9WhSaaIu4HvUTnQkcvj22jc7gSkINFHVKTMhXEdKEHsB62PbZXAB2/EQdK3FjIFV26/p
Hbbaq55H3zmjwtq3/De3FKznawCPJebesIt9os9BU9iHikrjjdW090aH0Z16mcsWLMz2xlZKE/Om
wm4sv8JZalpQx8Pvhbq7ZESOChJIjeRWeMNbZgIGoDYgZsZMXzEKkqa5YiyNKEriwcuxD4wxKz3W
z7KKrC0kRoZzlnKN6d/yxWJRONdzXJhq93ZE5DA57IVdbGLN0zgLlrElOTIlDOsSzfLKdTRr5foP
oJ3f2i4JAErQCOntq6/rHTHC3YPelsWuzf3nQPTPyEbxkxQ9UqLoaJn2fWzQEdDRy7F0aVapLU7E
2pwNN9jgEsXZPrF0D1DW7PP4QWr6k2VVEXp7/z3sWKRAdzhPSX6OqSCu3Ni+1qn56LWrmjDTdY5n
f0dkC747YgvKyBdgIacPkrbWsFU5WZsvqtrvGB2ufUSl0cjxuo2a8+WX30jO3goKcGyFeSzQdqKe
5hUrsBO9JDxIYWT0iQ8vGj4uP39WJdqRJPPvLWzSWl4d2Oe86X5er0qWSOvOVmzLs/7Gsin8+3qy
p3aAoNRuNp5tAvtMaaYg1TRYEa5jJEqbxDQeAOL6axPCfN8UBycBo+ETTFUU+idEKzjP7qwUZ4hy
MgqmhLZeYyKH1ix1IcgQjzjaJLg6XEpVav1p4wgXFqiXCJ5To+gJV9robx0sCKyvgAKMLvJINGMJ
Kqhgm4/NIxcUBJLI+iWi+t1kL3iUID+KCbGNp+3wnTFwoaPTJIOwwMxK4wm7gfboEn+CzmNn1ccy
bt7KhA5zOATrJrVfbdmeCUtmEsKptoqG/Gz34q41ECkHlQSM4rJLC2T9rA+3iTN80PnadzXtOErm
GQ5Cf4z/ZCKmsBVVPUEm+R0NKRJF+6ceigkLg5mulMC/081PRRFDa/D9xi6URLzua1ngHRfJkU5W
vFIshb2moPdQBc9SuGThgBo1FN1VJTRA+l31oVvlLcW1h1ElDCPyHRQ63PEuvMwk2gkPHq2+cZMM
8DZw4PnmbZDXv7XcJXbFPgd9wv/srXVSTjcA89RNEFF9LSr2nBJPTATk0LGGVVKmh3awP2mheco/
x4bM1mSmkw9bdXLtRuEv0yue2dww92rYgKNuj2CuX7u5f5+AZ9p7ff/LpYLuhMklHIbq4LYXeikk
J88tLRuzISUD8t2H/jmw4ck65bzcyuqj2lLU+u1CKWSXTVSXkzEg0p9h4CGCljDUzJScPo58DaOE
mC1bXHtKLhjeP01v2Ph+u868brib7KJZ6ebw5YTGtPIdNsuBU7ywLHtJWcY4PjsCH/sv4m+nx0GJ
3Dlwi3PuOTuJgAw1BaKMyJ2ovBS/KInfZdYztplw7dGlX7HH+9MJdTLzfE8SK/hZs3E3kUTamaJQ
mJL23tbKfZnEJyfBx1qMfN1Neqb+9F0xB60o6+ONeC2mzju0OcRFXc+RkoREBs7R7pSi1qWu3VQJ
hc/aY+CIaIH7QD16qFnUvJxjlyFJ6NsPpuQYlbJamUynU4/0pxbqiXq7fWPbNRI+QoSD72DqvWtO
OdNpnthbO9gNH8gkmqGLMGBy5sDisU/6HGMg9ubOpKNWGNSwwe1NXId9DIvJAtcCmsAPXWArKRz/
rn4VGrqiDEM/pdksPnFZtRjlNoKTxqu7s5vLHVOQuWNDtplLSKKmbVSGHeHhaDk9a6DKrfsPdaQf
ErvNbpTfPpum5KoyWQ+wB/2NHv/JmxAgOG0IeyRhlmhCFDSZxznRUIDpXkFWsxxwuEwjyO/4yojm
QC8C6umgxmbPdhNx1bBVLDBZyEavxGM5K91h8SvQfDZwA1dFnHbsrhxAqFHy3vlRgYSgCOcO/IfX
4q6hCm/5zcXhS5+y6pWdL4E9U3fbJ97vcNT7VUMIRg55Z5WV5ePon4x6dAg4Qcjs+dlNh5cgHvkY
B9eLP5JOG1aMUu06lSwrm77YUWYrA3I1hhsRC5AuLbWK8K5r3RNjFQNn2hEaoh2NMXtJqpTCSPXK
yqw9ZHr/pveox3CUu+lRVRT97KClsIdbNwBkqLIWvjaYtTiOdy4kyZXRp3MKDWuO2KMENxXsf1aN
1A627+/Nqbe3WThjWdvq2gb5SRU6iV1UseDJsCNG6tA1Kf8IeaQ0a+uJapz7u/TIUKoKJ9lGbXtt
vJpfxjYLbU9mWO2mmtAJ2xT39+SkPYIKhiYTa8gkkB3levkwIVtcdyJ/0rv40IcWdVBwKnL6LSSI
0yR7bvL0q43N9zkbHO+I9hzVlGWnZvgQof3hm4Bbk96BdjCiHKvLfmXZ2c2XUBqgbU1tssqETE76
Xj5S76T6zvaaFT1bMt+Y6p3O9pR9/DtVoptU718oE63ciusmzJ7iSX2Mn7rqKbJpm8TZ66Vr0HOv
DyzzXQK5qB6CuELm7WFQlIjZ4E3QYt66IYY9ECG7HgRIOV7REL0aoflVju3TNFGtLOzsRfnJU1PX
uGa9FXuGfEhue6bpUXfvJpm96xkiJNvIgOwNoMir6hmjAE0AsfeaXOxt0lYmOm2tE7t7e+yPIra2
BhaYPdBLPG7aV+gUA9kJ5JjRhWSc6PFNzpVP7KQoqHv2y5tWAXr3AOr3AejYoIGEZLD4h8yLYCTL
N7Q+L01cbZV0PgvLPZi+/COz8s6r3WFV57Sb/IPBpnpdyQT+XOpA0aLNWhHdI8PhgC/zwuIa3jcJ
Obpe3bOcgQfVUJdBtUzxjlm5J9RM1GDy/Nyiyzud4hzQaSLvhpFrCYMZVdYY1kL45iMrXiUGNXcf
TD8rZ8KsQFPvO2Y02tlgyxq89oElviot/U4d8T2CtCOH+aZ3KDU3r/2A58FNzGujUaOZgwJqdNwr
EjfoyxvTJh8QdDvNuMk6x1o3df7KygSOFTJDipotsPGMqNZifsOkOLkDvvPJf4bAwZolmuAA5XZw
RS4S1yUuLdc7KRHBLNnHwpBrORBWEGJVJO7WYOztDHQtyafl1eTVxALSleo3ZtFuVVcQ7zZhddDA
XAOOwaxIV4al/sZoxovZFhC7rP5jSsunmFyRX5jzohuC2KjaENbKkEtGKSDbqWAcdMENCZ2vhMDN
M7ahcN1n/qnMhldLt+5a3XkvM33jBuaflNhjLKytu67DdYseZmM4nf8ZgIme100GhKO6OPoyesak
ZcQR80MWfelm2rOrf0Ma/m1aFBcQ43zm2fg69Kwh64hpwzNC4gsqYHnAwfKMXbcSiAIRN4Dcfeml
8eAITWdfHkFrZNcVhCWoLmPQGawINodPw2VAyWtdBra1Jh/0RR9hzwla82aDhwA1cUBXqFEMI00q
nzuFkcVgnpN0Pjr9s1DjIZz8eutY0/3Q0DbUI/JskXKUENeKXU2U2MZJkObHSLnhdr1MUVbtdDm0
G9132x3e7q+sY0bSBH1PjZ1WDGB0MgCXRt0T8qmN3vALg0S/Cv4BmD9WfPB8SscmqxlxE8hRx1ox
vVUDXKvQpG7OEuQbrBPDA/uOwbAQE3WbFsnIeupQKOjhp8wo9uvS+zUZbGaB3F07ySq3tc/dAH+r
bKaO0hN9IJwg4mOilBwUMZwWgt61ODVZTzSvTm4q5kka4UREYTYSqQaGON/ZdT1saoeNUVoDzqOo
Z+sJmfAR2/hxJFTX7GeACrXptQI3vK7M9qvV3OBOiY+yporumG7GsmT6zWjSnOld7eoBmDrl3Vj7
0/Ik33OLzzSkCd2FhrUSkcvGstoZBQIFD9jJOHcP/NrQT2PMSjTzrlHhjzeWKNgNj321tZsMdLnR
77GlqZ3UnJTHvfymYX7eekH60ZkhYSB5QI0VMKeA4fRQpnsQ20NsTqsgALToxZe8qb8bqZcYtsFO
j+744g8Q0wdBjS0RQORCLL6tGc16naq5oUULKAKcs84iLEV9vUb9NKnoNbfQe1udHhEWop/YvA9Y
EROqkRmj/5gmNB/9k6Ylxsrv/PfGBWKWdcOfxhspxnJSafgS9IpaJfTRNdwWoOCNdTNIIdkTiHhn
IPTn3DbmiRafQwI+r1BpSYmgPbHbMqKyRPw0yyZCfCVV054cKFEmjfptRR7PTvXyNqnFewbYg0K8
OguRHYhIfdYSWjWmtSPwcy5wgpWzTcNZR0ZyXzUAtE2KISHquf0ELWOFb4sBKdwNcxMGnSkdJtXg
S3VfhcMKW+/ZNnqOeUNNXL+OOi1UhJYHO22Cq4n3BTE7ZDKnANDuS3tTGOgIh5HyGpY9MtEYMxM+
mHKqohOea7rfwCpWUcpUySk0GQH/jF7Yq7ynE+ZSdTArH1RTNjwVhv5dmnqwNzziM4ChjcyXfHZt
ySJyIsML9BEJulpCO7t2O4JL2AHUGqu3o8kpmcZJsRX1KG+VgHy6HJa7TqWqORfvwaOODG/aoult
zxE7PzdxbilU6iUyng4DATY7VKmqGzlOoYdfM7DZvNdNiTyxPiGQ03ZJaOJmnR9aDkjH2bIJ++i0
yP7FHJfz9xDNwTjJko5D/vINttd1O6NDcUADBl1uzQzQv3fLGXRlwWlmBhzy24orNP25qc+00XE+
BHlA9xvjJbtU0KjLQYv/e2u5683gVGJEGyB2B61kvqly4IEsnrm5HAiDIN9DlBcxBwylczZPwuS2
omhJpu/cS10OTVCon1u553fGdnkQk12NkHd+UWaYkjc0fuTzRacip4dFPvznIETMpro/WXmkYfQx
v/wMwKHLO2SbYaxdimIsEHygkYGmK96E0/FVZQNpU3RGRF5Sba0RPQY9TSzlgKQy+4nggPmTWf7h
5RZLHT6EJrnXNRusAZbQKcyAwt2m2LZvUbTuHHs45vO324lnVSMai0KUeKOzdq2yguGfWmABQkGb
hnBE6PjHXuNT12OSL/5+M8u3tRzq+XsLGiIdEB8R4fOxnAfxKPxta4iPpEaHXxy13yKkFjHwITnG
44iUdZOXkv4ce3HL+KYg+pvsOg2vOUbXht8yaW19C34KX5ecqc/J/3wugvYZqbo3y2f18zT9bSYt
22cRKJuBXvwM6VW6DT9uudmnJqBbmfc10YnO189jHTqdn6fb5WYonfJ2OfT5zH6WDsKChSYcu42X
cpHNJ+x8mtrm5BLxlr6aNRvPn5Ppf8+r5eQK0jzYQbA7MUcG8m05JZvOAHlbQnwxhiRBcBUdQgQO
++Uj9RYC7/JhD/9cGj/Xxz93izpHqooIw+FrzUEF3C63ynCibKfoMyKMoCQqa3X7c9D9/9xaPjG6
CbR7FR38SDbTbcbC6XYcUnRM8yG1tQaJIEuSAl0MO26ghJ2U8bWZD7QV2rUHIWcn3IB94yiIIpQF
8yS4pujqjwlfrikTGtmUdWNJaUQMk4uV0ncu9JDsUx+Pt01uWevWjxrUTOBe1HKgvh/Rjr77+3oD
ndrKbJL6sPz48oQZecRDFJQJlp9anqjGuLlJJhKnjdiwjrblXwI99C/SNWnTUhjOCx4iCQ1VjQv0
1XLz7n55RRQo/yKs9gMZ+Byh9N+fzFtY4WHFaD2a2aai7Hy1NS+8OrLXt5SEmp/HemMIr5pXEPMi
SxOtN3eXA3G4w9GCP7P81PLzWI/q+5FJov3nVT8vxWNUVHl7F+XxxdNL55jIVlxItsSYgC2afXIi
LtH82IgPepvT9N5MIotg47ASZyBU78tL/r7OiY8QILX75Rf1E5tjToBpi+YD/e5wiSvb/Pkjywtw
4QhSEic2cPgkGQX5c7pdeXstCwlPRTCJLiBCE6+XAbX22NlmOnlVq8xO7YvQ2ls5BdZpnH+W8d2+
aGQArHPMuPvlseXA9GuzxKEQ8PcxY0yy07weHGMZHAY5/KEWGV8rNx0vVbUdqHtdPYibDvK7O3C2
5sVxxsck1Ytj00TWZXmoHekKuqREbTSkHstDy5MJyvWDY7IZWB5bDr411nzZ/35Ek+z5QrZUwiQe
5+9Li76G7lQN9PDnlyxPJDZZVI0jXv/+9eVxmEarVLmEmPzzrnwWX5Sk6csvrxjnN583jdq1jgYe
qHLlBepy4dnBfTUflAevVpA8100YgLywty9G6doXnRF5XTqjRHrIY+Cf7AuM82EmldIJmx9bDj6k
iOOcDQ464u/plWh2ducIn4bbsacwtUpl6261CUip7EiHRC7/PDhJchxQz9MVRjzQuvSHB1aisL37
SyMfRTQ9qob1+uQOG0x/n3WTahc5Hwo1RLvIDKK5dB5clif0krxl00W2Y6OjxdEwZOl5GLrD8pKf
x1RwlOz5Lz/3Es24knNx7E1h7olLj24qjaAN7MbTHbKA1VQSPzN3uuKyP4XK/mTGeqlrIrYCtlnJ
EKO8r2mnp3c2WozVoBnxxq97Yt7VdoqNp6Qz/VUp6cUOhvdcmcFNDTC1DnjDjBorWzkrx0VJUvvn
Hn/SiNOtGcLvyofVGFduvKlLZyXJ2KnzwN/FWfMd9O0hMTCMyThQq9ZM1covs68hJWQUV29hDr8d
memAwA9hYVH1cjrS1YPqU/iGdWOFMdEfiLe5os8M1fbtxGK94tec82H6FWrkkXLtH0c0HBKTLjeX
g9N4Ouu73tXWy00x31+esbMStBDk5ya9n+qBYWN5gZ8lwX9eu9yvjMwAaspPqX9uBcU03k75N/kk
xI0tT/7Pa3+eWX7CS2rC43P9IDUN6vrfV//80RYKNWqa+Xfz37xkVRPslp/71y9fnv15YxPgBrdJ
iCue3xKFTWulRlNsRi/479teXv2vX/vzg4nVVBtVxXif5p/8+36Nv//7z5/8+x/7UaKw7Ppffx/6
1z/2v5+UrY/ejSAtDK0238Hfnxmgg60x3wHSHIdHadvJHpS7XYnhWlZV96DFg38TjoG7Io1gZuwK
JKvw3JKDlRjdg9D76tpRjZnvLI8krhr2lReRJx9jpKRXfXCzDl1CzQhyHrt2PFZlf7HGfUtYx8vg
aOoOMT2BwMngPoisowgx+2SP9qRGukDpaNMMjamaWmzDR+UjPeL1G01M3cNyKyzQ79J9To7o2xVV
dr/d6ZZWPzjs8ChvAZ5ho2Gw7Sqc7tFHRTrHe6vMwIZVEWVseL2/npCS7pefWg5aXmzSWhw8CSHV
If7uZAq6M75r39ppl55sruWVNDySYGyb+naBHiwSBAp1/jAdJNCJ5R7pCRMNBLQmRY1RLQQ+cB/D
6N4VY4HJeb6llWFy6OkXBfT2PJ/2UvuQEdb1CN7TIPJpxhXqLaY8LBhMneNHFfTvUc4/7xVs8HUd
uWhl18ERSQhRgKZyX/LC3eNeJa0uHgh36q0zLddwDV3Hffcs+sT0gfM7kTraVSv8t57OwrusvLvc
zF4CLxg/RIIMiPbGo8+24JjZZkWlsfLv0D9gVCq1F0q67lVOo7znh/GpZBRx2A9QZrOnNzPMsQEF
0np1GYFGTcQPvlaQiF20M9TWAO3gzX5rjWbsucyIuiNARlI+aVLgle3RXs6BLKZ1z2lIMRHL+73N
qvSmoqwH1CfaLe8SIs56Mk2icdrpRhs06viUvFDL1lg6Cj14qkAVzE26/hwSTHrrjHq4FrnxndrF
eKHmO/wcZEpljsj0fT/Uf6BhKQu9+uDeuDolmILQ7GAaW8DluC9cbdxLfaCP77oJ+N66wZ+AEEhD
b+8TLXX396DNd1VfX/IyW7czxqwBWIIbJaa1MN9VjS44o/zhAgSTokL1nOWh+IPb6RkmRf1GExR+
e1E1uyAmEaF09lAa3HodDR4mcsJoTyb2/VUz0qYluAfbvcFO7Bg4VnBsujb4uZWKX0nRa6coHStr
I5GxEXFkVA/2jKJD5v2sAs2/SnosXEJI+rTWgewpBwObQ8LaMgg8G2oNgtou8fJbMw/6MwWIGi9d
sEMz0BxQClWvfGBwrwlSNAXzZpUKmGvIv3stk9faqr68MY1eoSoOG2TRyX0bILSzK9pgVjV8xWgc
iCQAsBI55k70laR4DnC1j6gkmjX9AWFgholr6iBj2vr3vcU+K51Ytunz3eUxsCe3fiWJyph5JDHz
hqib994HcJ+xwNulrKgYU6KIqpkiKAkTWk/w0OVfh0zdh17lHYVPbTIfBETbeRiRMVdYMemXzEmq
cyfDByIECIbUaXMdRwuouEUa7D3ByO4tTeJ410F1etHi8prGiJGhPQaghto3QxjOayuqYlNJ07pX
jU34QJjCdjAB0VZBe1LJwC6YFtCOWGdio63IfvSiMjzj2MFzMx4KP3q3gmy29GQjzRwphuWxVrfO
RgNjYsea07uGGmJjGwPygLfh5FvUrYTtmbehRyx4NiNuouA3fRfvrhEsUUAkRayEXLeBP0axXmiN
/RjYSm09pPg79nbuqYriL7Te5S0mPNAsWsQFDRrx0xsC5JiUPq6WQnHLpj780HuADmVgUah08mNU
MSvqjv5Jgi/OLy1qrp14rCaP01ZkKWITt+7Z3fGtYRnB9Gs4h8RKm3lQZF3bdM9GGows/L2vkXQN
Ik2NFnENV69TkijPlJUelit67Ex1g/msWw0zV9PM4RXk8GhLevWbMZ4XcHqnrt7MGyjzjjJpF6BH
mu/i/LDv2BXc+1ngnmMtrJ4ZppljOhaxbqgfAEHzPgv7sZ5c8WgF8g9BRYVIjVM9cw1sG1a2UXXF
Wc533flupMfDGoMFsUSlE9+BScLUFaf5l13s02ZUv8YZjRqht5OG47+j/r5byLWQqtcakNhHjQ+f
EpXOkNYW5R/0K7P4DyH+KrYTaghY1k6B38a7qKuNR39KLeKCw3Yd1APhY1YZPVaDFVOo90tOU+7G
aA6POllsYMy5vDVjbehq7dn2TIzU3Xgf6MO35TkYL1VNn1c4cwosszZEjoxI+V6kZ+edKU2qrc5b
WBuuKu+ATAw7N0ZwDL9+6LvHuAHpUuk+MHDuRTXtTy3E/9xzGsUqffwZ3xNg7AcYayEgT6d5l3Z1
dkUKhT6l/1sUHf81Z/6a6xGt7TIC58vR74me6KmM/oyGmDZQa2fWdRrpf1iEqm1rrI7X0HJPEovq
CzllWKtyHLnLXZw92gp1JVSshCt3GQalANKZ+eYhiUvvjkTd/CYaoxxvRXfCi6a/g8vw+SvCuZ8y
m16AVdspasrJfirwPNCznsu9s/vBMf9zSwvHYY35DwTrjJDyYCbdKIf2RDJWNOmXB0mreo31aJ+S
rtfbdbsz9IhV7zAY6yjEYh0VbrGtrTZ/KpAJQwd2vnuPXCAjrIwtiormUqFXQoliPi/3dOnTQ95p
g6E/97nKT45NRbKcMS6Nho+nN3E/90gB7ydnXKP5Gt8ahVITkXR1iIUePSa6SwDrmOySQd+LrkYG
vsyoGlvWrqQ+sTwm6gqwYD+qa5dG/k6NZIJoYAp7mX8ZnfNUij67FURT7AodI41UDgRLx7EuywFy
DFEiFJtQTfFYNGBk8MhqXhZlurDcG9OI1HpMWpzyBrl4UZcRmYExezvMb7l3SiSGGQsp/I3GxQox
3XPOON/OCIqyC7+a9DlrAROUhhf9ai0iUI0pLh/MabBvIb7gDVxmzIC+A4luvrpCL/V3y3+23DV0
GKKN64MoRVSqs4d8tCLr1Ra4ewrYy3sNSO3VNTwKTuiV1zGXyhNZwE3TO4+xsrsn/ui32ajg1GtE
Lcdp7HUPfRqTiRJ69bnycaEVleY++SZRD01cyHvCbNH0uu1DUfj9vcmu/NkQ9UNnj8P98gU3Qf9Q
GpM6ykxeQNbGlzZMWep0bvYVRFRGRWG8m06Ev82Pi2Oo8wqlAaAlbBzkU0sjQWM0Ixuva4+hlRm/
Gpe9e6R5HZIOp3gLKjjyg1emN5qqi7eaWd8VrAxSP9evbmY8CCvI35hE/H0us53loAqLkTgSaFdv
S8EwGxfVcbLLXa8FBC+W3VfnoAtqOjhXRdGTkiZDcadjf6Qmgw8xlvXDqBcfvk+BDzEDNMigTO9g
GL9Q+jCeAFdGT6CXtPmOg/fqHqIRfODsiNqweexk0d6j8UnQIVx6pbLfMrsGmI5+m/waltum9wzF
dOOIfrYsxdVrGOuEi+Q+Haf5bs0qAHxEQ89LYoO1GwkqTPrpyXEnYg8zfJ4/w04sfIfeDaz8yiCf
u0rYiyx3l8PCzyf/EvOlpxxQn2ChGzW4Z63yvduJVWKIWB2WxfwY2aDMLky0506ZeJXSVIOapMiP
xIO+8UZIuCtNe4TL4t7jf+We1Y7PmXCzo0tp4dLi/Lg1jOkXpUy8NJWCTz1Pdct8RzMwhyRY4UBh
4qtUUh8tGT7retGe8n5W6M5Tk/n/7/59VovOrHH+dEMyPNSTpw7GRIenQlNHNR263nIauoNOoz8x
CPeNY/fkaBNJZrF5Z1a0rcplSq+jiqnSGcutJaiB5WpMXoKEdGiYH0njIgnV64g6HBKIzk7KO2uq
TNavrcmalLr3Ki3BOv2g6/QSyb3y9I7KAeOUQaPtLe3GboPSVj9Y890utG/I7p4eivSeeCH3vrDZ
hbA/HN/yPr0w9VX0Zgf7UZjW64AYDQdf+BuFvkQQCpasjlWJJBnqiVqoZU0Kh6KmV9iNbvUe6yl8
E6t7tW3Tu80jmub5UMjt4DYdi99SO1M+3wN5UFcnIfC+LnYhCW53sXQhUDlTzZqCjSF6VHTrAvCn
UYbG2dXpqGtFmDxFDFME8ng7EKP6eqgJ86Idwv06qfS1A+XrquWcd8sHW7YRIllSJ9YOFtlNWKrh
7GpEl1Bh+oVwAD2x+6Elwe9/bmja8EvaUpyW3zQa+muhD+VxGb9q1FfYfjP9nKYixHGPZ4pgjQY2
QdV/oFNmFH5IwTpuUGID8PIU43qinlSVPrFRJ8J3fqh3KZVJ28JrMj851FULjwYb6fJs4nmfJClk
uypEpprOBMRcR2zRG757mmCSPJPmtV0et+dBHpK1/3M3DO1XnbIBleeWDEkEp8urvEmU2xJQJmXN
Ru5UbBPr3Im3EMjqdz6x7TfmCZjkLlXYyDUwd9/ETm5/lW36leRG+k7Hmtphr6JNloziMCQK/Ujo
40Jvu/+j60yW40aCLftFMAMC85Y5j0wmR2kDEyUV5hmB6ev7BLLeq+5Fb2BAkqUik8iAh/u9514z
wVvBZGhrkTuPqw2Auj9K/7snrzSx3NfUi7zf/eBvcs0tkMKBRg5EIv/6GhCMpLO/SHKoCAxD0Epb
g4J4CHedoyVYGeVwVvAnaFEMrjO0CaCDauI+4N2ATAO0yMFdA5EN2UcG1dvwKWKTxpvrtc++JtHC
N5ZHx7FsL2UFbiMyao8EWldsFVEuA0UZpYbx5jvDDzLkjctEIsjbBPFgxZ492OtutZ25t6H54rZy
Rm7PtB2dDz3V2IZbyWuQYjDK5xS9vW2xvbVN4peWbyGH/MqIM0TT2IpjVo/RK25jSlBnelmuwI7g
X/HoZvZk1SwvWbUfvVrjP6H6Ji/V51s7CwTR/7M95VcA3WoYwH/VbnVG/rytbBTFWVqRS2U6FFll
4PyigcpUQjH+dNdzNlrj4HBUl1ONHsiDhZrmRfojcss3SQ5E+BQCp6HA+8cvwy/8Iec58Mdznpbp
+7h0WDLRNtRb0sHDD9T38cHKeu8y1gTKsQoHX638jmJpfFIKsvHmT+yndfzdSe25z4vuPRCmvq8r
+Tb0Do66ukCzOGf6c5FH+qobzXXaZfYrhACbvwg/TqiPGruYXKxm8u9ueKcg/nPbgWPZemGHIwzM
wi+n/p3UbAIAghnbikceDvU0/rCiYaV1xmWmckclSKwNwn/z4pnMJgjSJb8IWQKstUghFcgwmYk8
i/uwQLQcwtDSw3jf54jC4YS6ROlU4yUoybzqZOVvs1Fzr5Xm0csR4r1qHGwAFmu95irNU97IG+4n
BIduyPgXZz/zAJROaS121L3jTaNWv41+n+7HgtQevTKtTRB6FBu27Hm8a3ucb4rkN/edvh/n/nfl
OGykw1mAjF7+T+TJbawgJNUi7oJob3K7gYvCKz8GEcHRZlF+wT8pexOhdNttc5YCblG7vBrdYDIx
7l51o+oOUMDsrVcmzpHOkIU4rm1fel0xLmxlA51f8bW2GyhkGgwau70/DgDfMdUKcECDVTfbMllb
MbETfRd39+UwZhUBkmk376Ii+w7TvLmHaQZ1yaz+gol6nKhXwhRi6SziADl9OW3ZJJZ7HSfpZzns
S89n/+XB5wgrhhNGw9nIPVXW3XPbuOVzn+YdFK5A/x74PfZkpRKqloTnBTxLgAZ0MUfMEA5kfAUd
ciGvL1JJezSkNN4qkN6N8RwjL3P6QLs+uqddpWdrOC5oIXpoZOxbo2GLWm5HJJQCW5stfcWxxKMx
hIfHnwLv87SJQ9gjXUrp4uXGmfs2OwxUI1APqX5DeaNXML20eVHe1W+G8yIcdOe3Oim9yf0dpgP9
NEiFo+zfHEdX/cfO2pmV639E5nTQ2+JPPyfmzTC6fNf6kICyNvdWD1qmFvL8cYvquW5RMizQTrPy
oYbl9in6jbhyvKIEROmv/OKP26fQs0sdaxqpAtVVRka6yoC+nqAA+6c4xGW4pNFUAThHmfnRCXI8
Oo4C/U069ABBjJIszbFJCdkMpumm/81qKgLGVeTT1rqxX26DaQKmgMAo2iCyoe9BZ2Q5GHBv0HLj
7DILeMLMd7ahOaZ3U9XuQdjgE+54tglbECA1rUMFzRR54+1iqErbjNCTC6g+pNlou/2sjvj/8taM
iFKYgrxEqR387YZ/MGZFfwoNGVbVIsN6ZIgk6HYbHMH5WqZJuSf16GU0+Op/P5yZ07wn4PWxDEAO
1PXVENNzStu+PYGYZF9vx/G3Z5xMDWVek8IB7fT4jgfXuDMjX/v2kF89b3yTed+/RWbcv6VED8Ff
fg18szmWJbshQigyKlBTtG+NzpPPcDCoxJFEI6k+RozLDSZiwJusVgnDrWNfjkQB1hgNZJuzVOjI
e0NP6tfHL2ZKM9rhbnRRe/njrkbmsst8BH9JimmjzBxvZ6nSnW5ITQJ4bl06AnyQ25VOetGHfeNC
RQX5Z+9FZmufcsQ0xdblMNWKfiwzQDD/zxfT0v9lzrp3XTCyDeXHpUYxvAAus4EuKoqks9t3zaoE
6wUSKUPLOekZeQShuC1/6QQEa6enEUO3RkynqKyHo5GwOR3j4e/yySlMZkxJUhza0PMvtZV4EGi8
FEGW/OryUtsTuYXXPNBuEjTAj4xFCVdt5N/wYImdpZm3Skbz2lTb/Fon6tMPGAMLRdCuabouUHmK
WMgry9IFyZREA9c/thodY3+08UIVcq4PtMeLViomAx2LflA4EV4J05cod7ljMZavNdeaTmMY4jxM
cZ3TkJ9/eXSqnuSMal3zMozHndBOVlfNG88X9Q2oJX9C/BYxlhyAxGVpsB566d//TtJNFAgmjWn1
lQRpuKmsGeO4r/8Zi3jaJMgEDvTva5a4XO5pEbX3ZfeeqFClWbQQiCR9NIiWyLWArD9lGDS+RRhv
fXOw/uEeO/pOVu4cIHkb28+nC76r8Kk1Mu8XxTaRN/iOTpFXWXsqipJptM+IkSeeYaHL9Du5e6w/
oAAJNsht+eGS7Jno6fwzcIhEsMaUrmowBgztdfz4lm3SBPSJiygEBifTf+0azBODaiTQf5WoKadD
pZojJGSsmxoMRNrMgCcF97Eb5y/LYl/H4UvZGvaV0C5lCW7y38n4V9f19leFjnwNF3rVj8EEsZBK
ajC4fyviYUAktevlswWQrLsPGSmphhtLhDfo8BTomO2GWGdDMpN3qBEcSRC6Zcd0EyY9YrgOH8u1
je2yUrhqLRvmGYM78ttHWMw8jv/orIsvlj7+rjPY30ABh1UQTTsw/9Q7Wpl9Sv+jz715Dy8D8qcI
xmMpsLV1xSQuAA9wH2rDe+7MxidiI2NteWF9hbApoVnVF4lmCd8I+Dwc63UD/CoMVuPgzNjbyjcH
RPw/jfFNv87ewjMtNyMI3AtN9bWtUpfGasovZo/GdCC1aDm0k+uf6PyS6WuvQBTEz62d/368y1Et
Lks90JroV4cOQAQdoD/U5dqqlKNikffGeXIy0vNCAkfgoh9jwTNI1Zg9c/dLiyxe1wHIVJWm33ry
FI5pb52cqad7XVbx8AoH30apmjeXHHvpExE6083VQQHmBG6Xbub+8SITcVY1QkbPAwgWYfUakHKI
Owqk5ISWCkUXTF6j6Ve4r0MidyDdCGw1u7HA5DoPGcGGBQ5hD8O8nDr92EUjjF5QTVjtRlbMutst
q2oSQgoT9nzx49YAj+Mi/g5NODve7L/OBK6gSR9eNcePd8td1FhyPKbugBySCfD18VwtWSkvY8oQ
ArCUf5216o9PXU6xPICLLFra97l9dAnQek1L8bpk/9glXsfMT18aP3tJTIY1kdv6t8c/2MR0R8K4
2RpEk65jh+4ZzQ1zYzsNTdkuYYBT/Uzi8OSFhjwUrhVe6FyZqHQpVjCJPaVO0j5LzxmfOhlgEiIP
yH32/HmmWfpRyZpEgrl03DUID+ZoqpjyBtYvKhhSAZ0cKEkQVQZdXBdbcF1/Rn1JgE0cT2tQJ/oP
9qq/E4tZaplBisLqd/eC1mfTBok4k/FxNOwBsRdeu7KOJd41zhKz//cs+t+zGbHJqJfW+///ewdQ
9HjHcGk1LEjjXEILUOEGTJE0rMH0m5dQA1rJMBG917Ywd6PMxQEvf7kVlp7+iAkRw8fbfxdSIK7v
Le1Seyb5Iy0INvoyZmCkP7ssPSQjO1N04y+FmYVfjoueN8IfeCEPL9jSKLwEGNcPiOeYneZyvtod
9PG0Tbo3KyqVEASc1aQRdUoDYVsordRS9y8HwIuMS+iOQmP5HdQlf9mMpB87gf1gaSCH0a2wuW3x
u0yWTqqX0uFEejZs6Kk2m5TsIMKgOdRzNRyc2vTqXZTYNXBnOO252mPmEj5U18y47vMKHmxMg2US
NImYA4uniL0kkFRcQwbI2mOWFzi6sKJ89BPqZ6wr4W65hAGFkIm/e8zulRCtAGK0y9hYN6f4Ow0p
fz3tzyO2ABNUs3dLMdD2x0M4YVQ62YMXnKpADf3RqC98M90zy8tythwCmqSEm5MZFtVWvBEmUDxz
tvSjwBK7/IrLYco/GJuVX4kxn1z13DIRNBdwjL8tMFJTCMhhW4jBWuu9yRM0yA46wWV460Nx6tVh
eb3N/02RKyLT2RJRPNNwZXDLHTSy+eC2WgLalvI9qOTX2BL8bMPRsFMru+HessEZS9xraYgDQcCN
iJiilYGPPqd0yn1Bs/g81ujIUw2rAZgtchfUg2ZZLMbI/3j8pGZDzBM5gR7EBsS5sklOk53zvBzp
gjeZgNDFAXedcWqrSt9kYPSB7qb2i4YFj/m69hGFhIMC74ZAri7xUgZrxtn2ZgzEiIErNrHFzSjT
9o+pD5D8Q4yuHMBKCwvIXWZWBFfFxCXnAJM6WJ8l3YH/FBwWjwR+0J+LEEGAz8ZQAjQrGqv8ZbRS
ZBQTZSfZ2Unq5m+aZ0fraMpQqHckvMW+1a6L1nvRhmz8/f+ehJROsxYFZ4tMCwa+GC+X5pQQuA+U
ovvqOkwCQj0/9Y2jFPwGLDNbx1miLXN1GbXxzgyb6avBW3B6LJK1yB63laub6L8SnfujCKLxcdcV
8zCuugZ71phnp7Gu8veCN4odr+USXeC9EOGh+hdMq926TvZhhWUiiiw2H0SFPsV4MLeFN1bPS49S
K2PjapQM7dL2YKHp2CzCEoq8jdl42kfAFvqQAHZfgc4rIVUZtNnpBwYH8Erso+rCWSeu+2nM1PTL
FMekGL/FrQPrzR/Gja0u00g/6m1pH7PZbDfe78KFJmyq8sn1NXFPiMOrC/Mwa7w8RUbzyrhwPyaV
+em3xXSM6CyinvpNaElwEq0K6CPriFP8huCYY7oaJEnSQcpKMiUkar9F6VErswQfb2LpPZBEhe6F
W6eIu0tQ0adu6SeFqk4CfSgPWs0okU0IkBKh0KoiwvUPUuvI9K+86jH+DSa8A+3cWBCDq01beow0
6Atvow2MaDGd0ip75J+ZMcugxjynmgvzWeBJot5S64iaOz/25VGVu7g3kuItlOm47aTOFqg2cyJ2
inCNup6/Udcy1p90M9qPjn+265Z6hFDISiWl2NxbFxaNU9EmJYRmMw7wH8OvMcF3QaTopy2ht+J9
uWwiV2wyMAZBU1fBCrDHuWAuv0dZWO+KttUvdAf/PeMm//esuIwmNEpfS5nr6qhOsEr8sGwN36I6
FH4NYSpTEq24Ls7EmlTPWZ2+6Xqq0GzdhPs9CobNoJ6Y2HLBxumk4z7eoZpvWrkG+gigK9ra8qPo
XAyhxW6kjBt+ziS9WKrIWx73WUTvvaqw90oAKallyFccwKVSbiV8LO624e3osaXq3Xm8RUVkna1+
OPVV9jUlk/aceVr7kdqHZdyDekxexWkO2j+GjANsAwiJmOCXxgqv6pokSwgfWqnDmMjjX16evjr9
1q2M6Ntu2PwjHs9Pw5iaLziSd+jHmUZRtOumda3A9rL9iGeT5laavmmC6Zqdd/jfpNuXO9cwrQN5
2gHezNhZdWqnUMvC27dBjudyqfgY91+gUNS7zhYUF32ivcuqW2G3pLs7NwycfId3mueiM0bWEWUE
crGRzgpssqHGjZrq34psFYWb0BX6dyKLH4uKozMH85VoBc/WLo/NYOkPNOSDQjv72GJ9nLItpCO/
j8y77zvdnlo82bOvK2j8MADqNYItAzmujWK1TK1Jdsxvy1kBIc8zNt3sUG+nPFeqhi027T/7GsbV
O456+0PoFvii3EKf5dMVB2kgWca3PVlT76Fn/EWneghNngVZc4MoSg/PLLi7ll2t9OLuGGZJu+mo
Og4YY2rshulukYoYdF1X9LF31BfZ3SByYBU72fQjmdN754b0gpOJmiKVG0bv/gEVQ7obBUbcxGfG
6Q9qP0CTZ7t8TpaPzXLpeTTXJ6vY2mOhPePbjJ7lECFFgVoEpZR2pNraNWrk7ZVBtnvMx5sJs2Bo
PQdFLfZL631wR2uLiSndLJdeVLvHDggH8eY8G+T0h/wmIrKVbs5PEhTdYWw9J4FoX3Td/1FlCHXz
RvvFE+A0NAw11ck0e9ONkIV0NetWoGbghJuoTf9ySNcgcfcJOuzvsPHenWIyPsbGERvy+5xTalbD
pStmgfUUMrpZMarSDNdfa0KLL4E9FGdgTvdcxx2e0oV+00gGpKlRkB0cVIexjVR3HRVEg+aHsIkG
jddAIzNNXZLNkr59EaJHqCFoVoLvogPLv7IDEZwfu856WR7CaYlSpzU7gw0qdsyiLHsg+nygW609
oc3Oni1GbNC3bX8tVG54TJzLFSUm/Pq5jjZ8MouDFTVIvHQ+tjp862ejJY9MH/XucyroaAr9XPea
d7Ct0iUFUclO0X/QFNIlqVJWdPLMOrouz8k5RxqFWeWzHaGyLh8ou4bw2GJv+Ahdk5QhrK7RDEwz
XT6e6oPaqHbKYwGk/R/fbSGNHdvJcbX8DbxR+OtCSfpmoIAbogELREaOeEfEbp8pyJ+NjrTm0RvN
y2BTImNb0D8YafrcYb6FOFtdzux9QwPhFb9WTJBzJ9dkys10Dl261GrXLlj2d40pcXqrPltnmZ+T
bkWHTGn8jKbJj54p23UqWDJrV5ufSWPNnhOd+2/58CxfAKoNE3SCICkYnlw6DVrEbPm0fLgZ+iFx
3zuNB0aewxfxGn5YN7To9isNBgFxJ0NCNIw8iXHfRUZnKotFhVhRYrC8SMpihmP5wSeX9Mkzmpq4
bQYGyP6mmy1h0MxuRrKFAGOH1ICvKpVMMHOYCkbkpfwR+qkOGXzQbp1rKw0H4tVR+zC08r68B0Xp
2K8SwHwSJPVhcgLo4HhcD4Fu+efQRVnbJUZ7lxXtkZie6leb2J+EJyidlnTBhDs0k62p9i7Iepym
BkWiFtVmxFxAmZrdMAea+z6ezL1uNNF1jMrNkEj9yY4okUzi93aqHwhNqQo/TdNv1zy244Oe9Naa
DJlk05BjfdVCfGO+NxweFSs8S0xiWfpnkmaHHRzHrWkM0fN/B79ioj1p8s9/L2Gy2tZxX5+9DHTq
UqqVA2NMPYOCGlLOrAsv7nfx4uVVZ+FyNhVMUpIELxu3x1A2ICVkCzlvkC8VHWkM01b/ZtBO9w3h
3luvTQ9x7zVrzcHHO3jIpwkAv7g2dGF1RQYZAR49ZjvZXADnzb9aG1O2C2ruWKQN2fOF9mkTj3sJ
sBat7MGt+E1HsUZOgWUBp+VpkBREeNeNN2vwPcgCDTFmmvdUsftdjQQ5Pj3qF5fGPzStfx46q2kw
4k1q/E8M7CBG79Cb7d5U06WCwn8P3LqEZ8+lYTM5rGn7sJGqJnZNHKb/PZutmZVf6vuk81EYucYX
FSDZPESFgG01k2SXIIH+mjIHm4Uefbd0V1DoeWuz8+Wn4RgfHXy8v4ixVmM2kWNqFOi1PWZjJv7o
Cz2a6tOj+TjT/Hp3XBrrtu3X2CO03UPE04XiJWzCfc7desk61h6lrqvVIZhMh1yUfrcsXakt9LUI
CMpJogb5RoNhxPNVeyDE88xwD+0XOkdmL9a1V1cxAZe3TIB8IH+LUY66XL4QJv4Teb/DJkqJHVt+
DI9R9Xa5NFQXWRE96JImz3mjIBlqNwS5Krvknfi5XNmsr2yg0S8VtK+3Wjj3z/+daYnqq5ONu67a
BEJg5QZ4puavkn7gPeyjz6nrkhWfuxopHmf0nnmMq7NYvaYN479fjXt+tWKoHt+7vL58x/K9RQyl
Oh3dvy2ti73tzenG8DPr00wseogZlNmhdG6LsiEZbMSf08dggqU3iP7eLoVTTV7tVmcakaXerDKi
AOWqBmfgT89SI/DRdePysHxr18qaprlM+UwRWBiIPjrFU5WeXAH+ItPYDU1sAN77rtTWOV7hKxAP
nns5XJlIb7/tuG0/R5MFWOn1p14FhVdWeiBANCYVeH71O4CXeR9lt6iZ+rNXF8T56G7+0ZTGUUN3
bOtdfa+spP1gROVmvvaexWb46tEOWV4Ne1C83iTfHUM0H9mQzmckL/3TRBb4+2xdQ1oQ23JW6myn
d++GxwpKnJz3DfPhvU3i7B14jbaD6qTtlsuxS96Xb+h8JamyXZdMHv7z5R8a6mFGZK9gbL33PXr4
zUKvCbe+FyEXNIzgrI0VshTyVn7Fvn8b57h7K6KyPY4dMsoKeOkvtAUAXMLoy8eCuHc13JZk+tUf
dkQ3KkGz1A0/TOj2B2JLGQurSy3t3ohS6e5FN8qrJFMS4iWvR0E7QWuo8/NEf/XdyGmSId2l8Rpe
ajX9lbPQDkdct1TEFVMvgVrjIItY7huAZGfLyXdZKXhvUOKtl+VxlNSDjUZiooW8iL1dd58yG8iQ
oad/eiJChN795b1VJIC+e3PikbShqOxWY6KDqurob2TSD7b+EeEnYxUZNt0rQEL9XOSUao9rLcTz
EMARr+T4rtUVrXyq/5seTS47Da05F2mgHfhl7T1JAM5lminG6jE8LbVFVjbJLaTxslzhIMP91fXu
ifxSdCMU6YPAq+CUU3Nv3cbYc+d7u2FmBavYN+4ox9xd6/XeQVhWcR1LmFfZoBkfhTn+lhA5/kmI
dGHz/ndC0/IEgyTKhuh9sHpE9jUPH8Hf+dS4I1EZRUYic8mzaLak/tf/MerWvOnTWjtTBVDLSr15
kSzH54L0rHVjms2v3DAOAxEgHzEGtD19VBjRUC6QpIZs7rktDNKClUAo9mxkOaLiIdpl0Q+G8yRj
cTzrccKozCZHrMUAgpgxecPHqEKprOgPXFZ463FLGon5Hto0PO0aSwl40/HJ6pjwxcw1OvRiEk7M
icl+C3uES1oB4zpA5HYgqatDu0GwrQzgu2HqGfeOqrUMmx5X7SDbWcqO5bV6+vB8iA5RaWdbQ/eS
+zDq88HCe0r0MEPk5bWmrn9WcYbOr8AP3zNIiTbQNwyGXlzDGVWSNqXZl0X1tbiKpOiigzdoey0y
8D41uZKDCZWYQxEjAbmVq67KTnXtTFeCiDSmU359BNuD4U7mH1WvQ0JPanPrQpL/YQINKttqfC4T
X4mWKc7S2rN2iyIYDtwGbE3w7jgqe8FluhsCri/b4iV3U+3FqYU8Iy25NwqKsxyk1eAdz4LrCHbq
gxvoUjAc/i48tqxxmFXYbC33FNkaKJLCz89aPhH5MpT+k0AYpbJI9bsZJSUuS9h5dWrcGSIb9zRF
dYSoFw+eX/9MX5cKlfq53FWX7D5X4bwVeWp+FiYkxiD1dBKyum7XjRGzD6ya045wyMhAhlN5ZzKK
UQDlBdHJSawUg3vSEesztxLzkK7R2iNi7XdqEOSKUzVd046aLxw9d2/hpbglqQB9GPJoHUqRHcmq
L69hZX5FfRw89Wbqfiz/AfpD94OdWPDECM57MqvReo4URShM8t8mPayV25vds5d29FjbaNvMoXMG
0qxvmJvlK8f336WbjBeinfu3TnttoFW+J1R+xzIu+nMWWi9m5TUnfhwcMDCS+nWDqmKdL9HdTEZX
VKPDSy1+5WYA72oMteNS/1jAOjobZXIseCCl5J+t3Syy4G94OzGYaENdvd0ZYXCPG6pz4ZGUmJQI
huZeZXGbAwhKFI5rY4zrH7ICpBD0In/O1JM0TI1LlSOzeKnjTOlPsn7AzYW20h6qX2nsmGe7Je+D
IMZo3w8O1M3SfU+ppfdlSyrZchbTA8HN4Na7HlfbLsL18hNBSymHlT9bEfRN/d8vSY3VokHgR5W4
rG8A81JIX6a89WUYHTVhCHBhU/oGES5Kj3Zxz8U8PWdaVqCqGME2z/pPFz3xxUIiuZ99+05wZr73
0A8/IaMx3kun/hvWqfxrCyZUdmt+zwXjS4LZq5cUPuPepRppidTa8ZmuXvQSxbVO+vYfMa/L0nT+
jBqyNhFOHgJb9OgphK0SHvNGB1/6q/kLJKr6RaRguBXzMByEVOjlPiiOsQkX063y4pe0oCirgUCZ
WFvUmD8ZMk/33OqJWgNHQxiMP31FqCTLdtDehI2Y0pnmD/S17TlpDYT3qoVQNdTOPKrkxYeURpqX
zV7QRXPpYhvcxgM44xWRM++eMezps+lXXfjepZpANmBAir/rDPVqqb90QpqvRS3jDXY/ay/VaEr0
3dVi8bpbHkrwPHdeeGxGK6yP5XHZvWcavUrMZKlFwdub+IlSe0ixhdDIVO6sHAkGLgBYWAVh08Bx
5w8tHEIyBhv9owhRFmrlL95ztMLOTDqJiQq8N/BYV76d3A1bdbXEizNnLKtmExyzkUZBHVNIFh4t
1kys6IsrbqGTfbGPC09pUH34emafEQZQD6s5YdEStJwgpiBFJHyv6bJdmoAka6APa0t3z0tHwId4
RrOxuVZj092rmWXNmcWwplqnph99Vl+6D+Aj7IlmTjXr+yIPkLqOhq8epcHj/Wr4qGuIAe9+6FQv
RmW+lpqvvyRDendEy+pLaMQ2ljFOhsz9q495eGu8wr4HQXDBB/kjzFVVXGPiYvvxI61pC6Spbd4k
c/6nWiAmyZEW4eRj21nFpJVA5PVh66pNKRwJXNmFdmqzFzk05nMnPbRH/FXfkdSBufcs61tmLu3K
pvi5dArBVr4YUUv2BilPz0ETmLs+zqNTniG7Hqas3clgim6WALg/9iQT1UDUtiIZ8zfqChqTIR7I
5ZKWGj+qCTXGAeS37OSEyff+d6mrS6tpcyg7lr+Tc6cBmg+IisXkt1luppguMe1VHxxWZxweb7oh
qPfmctJ2i1GnnfGthUQ+Lt6dhmdJFZZQ6FWqV6VyXNxeJzpasyXOEvWijiueUUJFhqS6FJqTPNMa
vjRmFfzbKYLiSba6OC5bMasa0nNLgltFWMJNq5N33ljtg/QbcewDcvFqG19RKEmc9LL+m24XNpFZ
b167qtWv3ZydLarQatULMslaRy+OtIGb15Ba6iga6JA6yfIC5fS1pk/gQpyKc1jr6bR/XJMRhjCG
qKpVZRPrk0jk6AKYh7VtCng7QErMY8BD1sJ9hZSjyjZaqVmvovK0a0iIlg9UdNkAPg6pxlbQzX84
mqsGW2wMl/2jV47BNvdxOs4jHAVCl7JtjC0slh2sMen7LoormnupS6CsGcfeDwaDezeOofArFaFw
+VT7vYvxsd9EBVN8VlA6By5RoG3WOoco05v1soSEJV2GLIqrU6tWFKPXWX+T4o7Ek15vUKNpShy5
96w2WC/N+tFlqDaQRH3ofXe8uZ35p4ymlXRa+5OJrbdPUHBvH50QnhxRHXmnoJ0LFAtoiskAsvaL
5D3O3yZu6TVEFvujtkgLKRzfOCyXLZMYMH6qsyNi56OJ7E2jy1Nlj/HRoEy/CBbFERHqpmp4HsQd
QVRWzFLhcYOjpNWsEntGU2THpf/lT6hXoIWelitDdcM8+MbrAJcqMEXruJQ/ywGo7bGvqua6XBEc
1x1ndkVg6LOOpyelUmKYJY1aXX8u82AkE76pD3VraIemMV8tXQ08lXxvKFo+XV7wmQZtjlCgBlCl
ZjN1okF8Zj784kBZOzKZwHemLpcD8iyLOECAcdZEYLAvmPMtH6WsnS4J+d/Xx8ds8Pk/O07x+OLy
HZKBvsts5LpchSmbi0mSqBDPzGR1UWCtGyNiNwY2RQ2zSblBYncKRsYUov735lvuwBKbE/PYuUCB
8T/dC7JwMZIQ3JHqmNzsvPBXUeeF94xskbNbAZ9EoHtfXgr7Vu4YT/GnV9+xfMHSCh2F01zulteW
A+qIm4VxFsptlQH/FJ2/z4HhjbVgggmcbD3jzTSJUsuDK5lgxYnb76hhnGLL5hEf0pM2MzDgeQc0
jlEOuNt7oWNFWQZo/WRdll63UpiJKWlONjxhHIP1L9sXwG2VhQT1VbaOmyQ49mMkPwueH7ImLyEu
vPsi/M+L4RQ0DA/4KPVvfmNTRppmt4Gp+Or2AIepeZEEQqcpoc2gvAbPfMwDZ97XToNknjY2tEp1
SHr571kLNO0AkB/jZLBrAjEgF+dJvJilfSI7jrM9fMRtXu890kWe6nIYL4/pqTLLL2eizu96yJTK
piB8vBRnhMzObNY2nVWLq/qpoOIGt2IhEdldcNOrftMJP74ury8HTTNidqBUsJURAASJGUHoRuzT
3BcfUVpqBwaV+rdWjv2O8HRkhsmY/VjOiKvIH2eP1wQrL42aJ71o2hc7psvdUuxtcW7FX1iRD7Vp
NHtGPDpax36nTYX8Mcd+oKTQ07kQTX8xXU+uU6vV13Zao1wI5p9mgcNiWdD7BA0M7G72dNlLXCHh
HNxjbgTecZC2eZHqsJxh4skvTrV7XIyJdQEPRBBRjMRNLO7Z2Kp8wjhwWS7dvGZKf7rNUF5sr+x2
sLn7DWmAjGdmw17T+KuY15v6x+T47lNQdvYpGT3tnFeNQWuBEIkpkx9zMpgHM25ZIVRTKSps+jsm
KvuSRn+AKnHfO0y3ojYKcBF8N71HIx8LDX6a0D9Y8TMLc/VpI3j3mZ48bPpO5rzMcxbeh0ZuicMz
TgOlWr0VE0+FVv/FToCoEJ8NUgo94MnoXMTD6mCxgT4tl8BMuctGF+aFmteORfozTKx06/s1qnWB
PRTsLKHF6h/XmRaeZC+HQ8+E57+XTJ9QxmUjrNcOBjtV9iEzNw9DTEdwKfyW14bUIyMVcAViHPLG
MAzJsDQPeVwl1z4jMpXOkQ7Yz7GOgY1ZfiRN++kxoFuuWbjo1Or8qYoosveGb85n2w0TmrnMNNyM
Z04+De3RKrPhakPKbjZt0KWr0EZ9WHfDDQZYdkHofPOmzLxYvbX6vwpcpozJdr41I0lrUezDUFEz
qKXBu5wVnjlhk0B1I9RhIrl6beu+0n79H+bOLDlupMvSW0nTcyMLowMoq6yHmBkTZ1LSC0wUKczz
jB30unpj9cGppChlVv5d1i9tlhYGxxBMkRGA+73nfKeY1T9p6bOI8UL7Fg+tfu/YszvRcm+tTDXu
p+L7KJ9bSqbaDUeRP9O5grxg2/5Z86cMMBFDZimX6ajZN+q8hEtz64AbwLs18tLfxxnCwsybgZFl
5GzRpVTLuOr1tZdMWEg6fQ5AU0NroyUKRgqRa0z0UjxpZiu+jx3mLRursLql1sbOlZOy4EsVr10N
1DSv5D54n/2FSimFWLB5X+4PzOmBR6pRjmadRya/0htzKrE0m6q/ixX3+1bfKy8ODYod3aB6RUnQ
/RTQjNYyAgyYOHSXflQcit7Mv4yp7fC8DKfb0Jngw4xtt1GQylKH6NRLBK9IBUod9aoJ7zlxxVWc
xqgx0XoToiQii9CgElV2G22QD8K36QrSkJCXHNz5RQ7lyxTW0PEn7wqobX90G6+DK80WqZmQmwpj
OHgZdlV2B+rQHxXPRlQi2RkKIRhxTZC2WqLpz72aTJS3lyY2lFMIGO3Y0G0iTBJa5Iy/y4oB8Dxy
ZoDf2ur1ziuC/DhRa3udcGEN4hmrYhOTU66G/NzdOAsKmd9rSxRkYi8lNKXGhEBjNWcS7Hddk08n
d8ddxmqNVYbbjl/GknWJYufadcHna5k7DiZCa1Cv5QExk/LMsrEvfuwbxHRlOn5LpZIgNwRG+jIf
7OrSgEy3CCPN26OAqJdxTqQi+XLGY+DRYY7T/o6HUXMlUtJs590Vaci4fHCEI6zeGDxNHyHwXugg
Ap4ai4LRaDj+FXMoG7lPZq9Q/8RPdY16iEdoEKGAGuDCODNcxGF1uy3z1tlXYr7NO3OBkvTXW8Uo
uZuK0fliNj6RurjCBM1KJyUaKegHmtuWSes5Jjh8KFkC+iYucKOMrzR7bgQZmQKGh5l9jQP2OY/v
gqbRX2gwovFMgwp1cCHWoqEIDTmnOJYs0dYkfPX3dDdnD6Grv0zdJ+Ap/rOuOdhWivqjl7LqTuhk
YnOKp2uD0OJ1YLKcHeiubPkWuUdvEvqugcS4pzs77IGzKDvCRAdEyqLcRh5BDyzFHJofQ3Jtd6zu
gnqcn2baNd1rAJ9BrX6qDJ2udty8uBHZmSBygoUJKB49nf6SJuUDcQDOJzX0qIjRCb4LnUZfZZ4b
XFE9QyXB5PVoQ9DbY7jWd3Z3ynLFOygRksBxLMyj3GIabhx9QoO2cuvHvvDnfX5siT3FTHJwh+yi
o4K1syIxnMfBJs5m0tL7gA43YgAv/gp8nUbJAAVyAi7jx4P2xKJ3WOjKkF+WhriM8OOt0JR1l0ZE
Q9ywcbPwpXH31Mv9HXgRhwxpIPFj4AaXJYbj0cIR79TNsKfUBWDYZp7aI27h86/iFsJp1BSuf6OW
fHShM6SvfT9WPb0SKtcffvu3//yPr8O/+y/5VZ6MrDJ/y9r0ihpdU//xwTI+/Fa87r54ZmjBkcQm
7NimZeoEoZgmx79+uQmhP//xQftfFoDkSnT4sEy7AQugJMM1BE+iC4gZ/2wI8+RSmv+m6+QDtXr9
VTgEbbiWX9xZPYsTpyB8Kij7ZpV2GcPQzu66KoBEZKX1V5oCq3Yok1XQ+sVJ0IAmzKqlypGo9mWu
TDOMu6m/1CXWzTovecCamKGoSPVLY17gQexpvuS5Dk3V916QJV4NYRTRGvbrCeEZmG0H//yrhTxC
vodW+88hgHrjMCDReT1q2TXmTelYTvMeDv2s0JIyrS4E2Y/SbiF/r//20y+2lr/or8SfoBanVPHz
8D9PIWlodf6t+Y/5srfTfjlr+5Kfv6Qv9T+edJen/PfrKT+9LT/9+//d6kvz5acBYbdhM163L9V4
81K3SfPnB2Q+8//24G8v8l3uxuLljw94k7Nmfjc/zLMP3w/NHyhdFe8+gPP7fz84/xv/+HD7hY+h
chW+VNWL8tLwPCnbl+Rv3uIFvuEfHxRL/K5S/jEcQzdc2xSq++G3/uXPQ6YqHKEalmYJ3frwWwZM
Pvjjg2n/rpkccoWtCUN1LK6p81YeEr/blmqbtnAwJXGO/uHPX8X378rr3/Dvvzu64Ie8//IYuu7S
uxeq5qqaZmMu+vnLA5OTdkbWBduI2Je1nvdngk0e+bmbsk6PNsvzhYmXa1FZNXzFAB1m0M6+kWhZ
dKFY2JXaLaKhPKkFadmUCg9CG+8mxcWJXzTdwmKuuWgBRJgZXQY9TA8TctFJw3/U5slnqmF8qP0O
7mMP48xY+UOmEq/qOotwiJ7bSKe7ZT7AaoK7Drao1VloeMB3zCq/dIPpwdUKF/bXeIvDIEIKswKI
X1A69J+aotgS7esSsfGcqDVxOgRv0WuwIcfXL8TFKWuCcglFGShr4xgBnaIgjwoJ6HXbtWZq1/xq
zoDX8a3luD+eUbSpi8HOiZP0/BWFAtDdJCT3o/OVnvRtkk35Cmuvuh5U4uWmcZp2tPBPCF+ChdAp
dXo2egK9eEjb59yxNmo7ncwY1ZVvlR/B0X12hwsFS0rGPbNpAYP3LG7Hzt5oASlhEBufApE8E5h2
bXn+S0qy8ZrQEmUV0o8BAic4aWqHb7bBMuAF8ssy6YBW5JF/76K4KwySief8Myf/3I/ijJAOGo7y
rW7CZ7D/d6XRiq1o7b1DCscEzmBFSQfXd69vR7DjfCP1ZWKa8Gpg7wKgQGBuKigFkbDg9yXNREOI
hWjaG5j45/ETWpU5h4A4DE+E+qJL6IoI/4mb+LXT7WuoxIswxnkypsFTP9kXwEwLoEwGSP6Chb2G
I60Pv9WeONdTuq50fW00jYdsPrlS3Olx6msytyw+FnYBwpDicdted3RFp1Jdx2pZLyNginT5yM1L
657QmIlfSJG+FEPDB6Zs8ou8s1YN06eNkrH4nZyegN9TGQfZuqdXwP9HjFA6mAjCJZ5HSwATGDmG
dQ/VqhmMA66hhHAp47ogg3aNiJ8wnbr8jFORtKFqxnaQo2NOL5adbyrVQdmrKcaeT+I92c/PTULU
aeTAaPRER4PTaDbZQCJ3TECB6PaJN56aOs5Xdl2ZQFIEit+JClQ2sCpMo1ttEttxqjmfhx8UvOrK
MjikV+6qzeFxpyXK0oz8EW/kd5yVCMWPfqyEy2pMboSbXtcCQKN6yEzq/n78pOvJmphxhJ3VmQb0
pnOTAChtcRuQTxuCq3EDyukqsCNKFAuK8kjUJmVPYA5JAUV21ZB4QOIJnwNTyz5PRdejnRUbQ/f2
5BfsmlFdJFGFfwvFSxn3DwOteb2MP7+7Ef/NTID79M/3MqQ6qmoSJWaByrO0+fi7iYDIMAn5re1v
nYQPhZ2DR4rEzgoBeClAC/75h2na3/00qF3zrEPl/vnLT+sgEGMV93zgreQqqu4VE5U7g1+rWYpz
G34ld+pUq/FlZOfXGAI+/osfP9+Y3816DCZWPEtsVdDZRrxs/XLjzlJqmTkNNtrO8VNW2c7SB1s2
WMst/WFuCfJvkdbYWpOjk9E1nuzNP/8v2H/zf4DD2VLn5waMG/XnX7dpWGZaWpq/jbvuZOopnghx
UZKoOJrJmnnnv/iFO/P7/fIvtnWdp5+mq8j69F/meZmh1nDm+fMa1H4X1EO3VXzZ0DpdVH1Djk5W
La0AtQC9nWVAIc6uCRElaKnUg33rwJsnHKjJDvkD4aw0uKzPaXugM/DgQKRo9XhnFOUZ/cPWjBNu
RUmzskeSGyZudVlrXGcja9wJuwxaradaC/d+8Tmf/CeLvFJ6hAQIW66zZuryGWrQrL3DAFnm1TIc
pzNm3PvWTY64gUmCCfov4CLvUp+oD3rOzcLkT7gOW8ciALleprp3RRo6Js6PETFn3EOMelu02nU6
WiscQCdTG1h7V+E28YFw5bQt9dK5I3HyIR6dO+40bmPdkQOeEzjrnDFFj0stti9qb9ooPMISJLuE
l9Mtgb0tPxH/oynj38/zfpo9/r/NKv9/nDLOa463Nctfpoz/5383X5pauc/C+qeJ5nzV91miEL/z
XWaC6JoQgBybadrrJFGz9d+RKNtMBS3d1V3BVPD7LNHWfucrZhuCe4E2zx6/TxE153fQk5bmzgJT
kD+6/T+ZIhra/L368b0zCU/gC+cKzdBt4RqO7vz8PYfoUZGSFFsvpUGpdS6bsSDSV0UwuVtZU0NG
pK+wU9AunY+qjqK9HtWrDB3kfJRUyO9H/+5a+Vby5L+7VnO/hP6caz1Xk+SLk9B4WPwYy+qSrDP9
si/y5wrf606lPgpEYDt/xgn/eEkK9/0wNFPlMDsZStd49IskPRrCpZU+D8sxU9d9H9hbXZTmI8/9
5zhr+kt/wKDGtCC3q2gTz8BNqyhh2mkueXQD6q+IqQtaoMlcgRjxDuPst5JbonC9A89pUc0sRu8g
x7GnGXucHIsYsO6atiR5fJVBWALpMtphkKVkba75ynEg2kvpzS1IcwEbZ2bHaKK2RekxPwbwdik9
FlRUfz4gh/JFADk4xkWsUBKeN4ud69OnlceSYWCWHAz4qfyx2wzG5JwjbsIbeuPOOZi3JkpGi8q1
cmaA27w2UFaqJdryhNChWJkzuoouP3fzize7nzwbq5NVIKlrwKS0eLhSAjOL0ne3TPAouDYTyiDa
rloezvkbnr+pZi9D4GO08Iv6HlgBtQrQox0Kp6jeDzjSZvxMqybNDf+ObpeR6vcOSTN/VxYuitML
eR7SA//mny6Sb5RY3c6A/nBBRQsohhWC1+6d+P2L3MfkD/312wG5j5yc++9/c8c4j1G3MzVMGJUR
BrcAy61tbQqsFzMccyD1ZNH1AHoivW+2JYHnB03T231h9x2KmjI8g/UV68yZ8ht9cAxIKQB/cd4y
NYcSdCgyrNi0gVHX9HX0ILeSty20LeHrvh9bNktCFiaBIBQPwZMGV4d1koetTo77rLO2UFX8Xach
RuomvHtK3Qe39hBnu6nqyp0/qM5NUWM1kfqhYOjXDdQQHKGjtgpMfC9Wo3tH34hNVKC4ovPWJLwI
4BVeQOYTCz70+aZI9Pz8agik334e55fS7hFducA25YHKwb/I94Yj0G3xO5TFV7ula+Yln18L6IVb
Kvt5+Ao2zW0mpUabf+bryT/obShJcvV0oRkTC1BIMixqsb4doizBOd/EebM2+ok45nnn63FEQE+C
ucXOTomez7F4L9uOWJCtpXxVGlp3MXKBczq3YCM7mR66BLe/Cn+CJzb8KRJ/rQKU/2zOkN1F+ZKZ
K64I3+9BI0dJnZKatHAMybAcTH3cJrYfXgP9RQY1++HC3sfC2Q6P5BWf7azcSvemfJHmTWu+j8hh
Km8mP8b8AS+9CXibXSHRBTmcnoKKdRqPm+mj76nkZeniOaDib05W+Jg6NJBVy4uO+UQkFTKp76cS
r3uMCBd6fPcgvHp9irwv3sHL+eXp4qqU31xLQHtEI6Crv8zqbC0N20AEzksswgRdVkz2Dq3OYq8U
JOxQSGUsN38d/3rqu/FfNn+9tkYDDAFsMNdzceO+hT1dzkzQNAzRawPmSOuUQh8Jy8n8Z5Yv8GRM
7mHpDLFsXvenOtgvutyc4sxXDErlreV5Py57u+LHfiCteGTkFf/6Z0BCo03cZ7ejA2Sm7tAnhnpV
HT0RRCtLNCjh4m7vD4b/kKJQuUCNARC/coov3aEB3filTvN604Bd20HGqB8UJQWhES/6qbkdaG9d
KaKxblKqOv5otx9H+H67icrTWrOb9mPWlekirergMrVqf1f5NnDjiqhStxqDz92sGE9VdTiiGRtv
07i8suf9tTMEazWdvAu8itnjRFFY7m/dyN6MDfwdLJrBZ6257KlXf/Sw+e0IZYJ0Nu/2O/OiiYrw
3ned5tCYKNyBN4afDT1a/fOnj4Xaz58+27AFoXxz8U1XddMxflnEQS1ukceK9EEM5Gs+mJpjbuog
EuOGNiI9VerzM0kv6MrrwPfNrRzJ/U3aYp3+MeYG7izLvjB2fW+mGKeANmCdzdOljZltYXtTfWFg
87lBZVxc5SRu+VUy3shdGV36TacQFSSH8gDL3FtRtfpR7rJ5HhzrYLqXI/kyeFrBfCJSN11jueuI
EtPGxs21xVEAcnY2fOfODKFSMeSxCDYfYb4gVUvH+xD2wUWJS2EZdJ3VbE2lmJa6aTsrwqvsUxEk
GPxa+LqnsMm3plkdfARHC4uazpYsiPpSEujkCwVuFNyJlbw7EMynyCvs+Qp5XlaIJw1R7bJArV6Q
ftiWBxUE4KF526rkETk29MmZRYj216Gg/StPVAZEYKq4SmbXYAys8iS3frzIfSRBT1NtHuVuaQL+
cWqDKA9yAoEPgZMFe246yM0iApiRyF3KUdtcJmbu3LMGS69VO7iE5KA86BBCDxQeKJ/MCjWei+FW
ROW67jXRgbH3s5sJUel1zR8kiFXrVol4KYM+X7hFVB7kvrRwt3mTjlsvAsiveEp7UPKxO7iJ7pD0
8DaWWz/OoSzWHeTQj8U5cGPmRNpANrbCcjSI8fIFHp7g2eaXSgD9vGUGCD5QGAw79AWc57v1u/Os
nEkHrctpqw2aeamFlrUUFVQ1Yx7KF5Wgo8vMLK5nY/h+rKyQnhaq7RML8MUvp0UlSbqvEzJ18sxD
XFcBQDReMiBwZ7y1cjDZfJtWjhk80D+ZLiAvEIsjj9ihQy6QqSkkg3CVy4fp4DTRCW1QdEO2BunR
fXIlR4WIKTPE4awbim7kS5q4JQxOgxz2t31mEaiLtnCWadyB363G59rrjPtYFI4cSdZlpEzvRsGf
IymwjGPv3bGO5zBdY9LI/UJMeyuIVFb/bDX9QEDS2z6m/iRG9QkywTYp9xhFir2Rax7xITbmDuqH
8zbxgfE2RYe4sINOJwllRFKRtslRdzymgMronds+ndYKLrKbnECrlQkm5j6z5r5rj3Z16MIXSocR
wPsZBDLQe4vCCEJSOIYUFCgdxH7q42PG4FYqzpMI6m8e2TcfM5cWsFnQG8znUrnn8Pz75xvqXxaL
IDJxcuvzTZWbKYd/KQrFwguyvqzt+6BBCPy6AEQLsISdlaAlnxePCoujQlWT/evicT6ahvX3o7jO
vx/9ca08qluoiPW8uP676+XbyQsCADHLV2hcVlJtzJogW6Qz+yiCq32SW6KdIGY6XacvXlUFTuSi
/9QpvpAS0wPt9CBDwXy9NyO6F5g6FUW/NGdE3uSE054mABEL89ADGL12fEJ35FD4NlaKsilPU6Pl
jxaJDuVYJtvWaty13wRiR4poubU6Xdy3k3UjAWVjAyrMacL6Foedtat9lPp+g01Y6YybkKfzzrcC
c2cM5V6t8+wTGREqRhCAx6ZBomjg6tbazUX3kNaCmhezubdT05puijzV7jzt9VQIgI95Xyj4gHT7
hOrAnFaEaa9RkbSHxg3mO//ok9vNDPtkNL3zpKfTjeBL+aQa5YsdDOKTQQbdgrDp6ZGJUrAshOju
B5touNTV29skysA9tdVwrSoNbeIyMC+zTOkwNKMK9So41kNrNkeBM3hHD9rdu46d7g20ahd236sH
pyzz3SiYf7pzA78dCvtcRFgWhDNOVzQVCE4m5fomi/IE+JnT3NWVXi8zjFoP3LiAtqaD9jG0Fepr
Ra98tqfpI/+S6isTgJM9lfaL1acbswUa5WPW3ZU9/5zOxMo95mN5nRXl0xAZ2ifNN9VV7WvlPgbv
86gl9Kjm/enQYBPP4S1IzlWAszgg0fKuby8HvtwXE9GGu4LV+bWNc2MZ1F381cTCFMyeCJzRsDdE
W5CEkeBgsBTjAO7WPzm+la5BGPuPcS8eendqX5Q4QnSBk1zkEQCEEERBbsTtTTqHgBit2h3saIy5
IfrFpkW0eAv9kdslGNUnqyS3pqiaQ5yHydKOC+dQolR+fZFDwaqZOQh8HnlAs7Ueiet8jppGbMqT
Xjfd+XKjmbJDHL57G3kyMIl+aat5cqErmLWHXqWnoYYAKci73fi+k97hBUJFpZjZi4HzbAqmr2Q8
+MuhytRrHbEqhG+TFC0F+KMSOHz1Srt8qv0K4B3XZI7zrdXR1hUpAriWj97BMigGKBoKFk0jYSX3
SGjSuwjhYjHchnL2Mb9I647cX7XTrf+268f+etJu5aj3ZjxSgnZTvsd/u0++ifwJQ5d8TA3ofwJr
3Yrann/XdmV9blLnSgf+eSd3CavZ17E2ErPKLsetUubsIYFv8/nRbIHDjGou5BDFcHkLXNK01ahe
1kO3VpsUuNbUXIpGaW6bIDxIyI6udQkmaZQxHe7Uj6zWI0RmLnpLw2iBGPjvTmvH7nlK3UecVeOu
MLAf49RuFlSMq+Ngjd9f5BApF38/HHoryR7yUJhdReGe1SDMAblL6a3Phuo23/dNwDBWnpqXa3mU
WUZx+OfnCd3onyfojmk5jk6FhjaLY2j4+zj+rqdTImWf8ihDuEdiYlkAgx2LfT8BCWgtHcdUhIjP
dbesFL6P5mM/RvMxeaZkUw4/nfnX6+SZ9fyebz/h7bowVkiyqjIytDEr4Gabc6hgCal1Z50GB+eg
3CNfRpyQWwzcVL9+PlCLhFUAWozpwcH2s3KrbD8zafGqI87kC56frcrbyZF8MevQ2nKjqJaaFfTx
smucFrIvirIAfMckbOc0zRJkeww97E/RdTg7BuQuuaUgtFu1/kSb+O2AZqUVukh/PEeABsx00q/8
edY6pmWxEjHkfZnIQxS2emD+QCpIqj9V4BLvQs15QewU3FcaHrUx87S95sXWGflDsNITv74ocjDu
2kCtzWBViRWruI0Lcnkwic+ZX9HRakcXujjDwSl17lpWQ4EPgeUI6pm4kz3A0faM1yxd6cisVrkk
EEIFxjBISqNWm+ekVpQLphLNuku1PqcROn2xUC4siEBt4OqFDpAf/cbwx/Rr2gmEZXlU3YpJFbvE
CGZixl/OSHIlXzWepm+rvtA2U9HEpNOl6SlKp4JwTzV94Fn2TEYz+U76p7Zp66uExSwh9nbls3Qq
LLrgiXXVJzjNoyq01/jCrI9qQWr9ADdTU0jtkmfwf6/uWxzWa1vY9akuTKLH0pgpeFHgXYqbdplU
NhqiIpw1rMtQcRCyS/EjdEv/GI7DcVD9Er3REC4ahQY+wQoWxeJe/+ZrJnwpRH1VggarQ2P8iL6J
nPs+ie/GDvGjxz/mKgld+s2u0p0gio27oVH1/Rjixqd/mAPXzp0TpvVkE1VUofiLUQc0qO29UuqY
g08noxzx6unIhCXnK8YyYBcD9kvPq04DtlYA7cr40cQ9AmJ34LSZDkaI1rvT1Lgk8XK+g6Ep590a
6/tpqKKZubvfeLTHjya/Qup21SefChvkLSc4NlFZnRPSq5Z+0upPGsVuH2J2qAJng8bvXgofIFLd
VOGmEHr5GCNuTkUsvqZJ8pIpfXVnY/P6V1PfX3RoJrcqQjlN7JGao1omFfifb1XNEGvAV/LxXrVS
96ZCtmK03Hip0O6tzi1XcRKjHA4jXLlK017CazCuB12jmsv+GPICkYKroKicJcZXiD4zc0wOQ2KR
3g3lUZE3hzIsrt3Joa+ohf0mQCJ9k1RxtRyodnwy0uk6bAvwQq5zAf2//FaL4osB3ehRcTSUFL2W
XkRt+K1pavWgqDXxaW2BAt7OELG5OlGu7A9YU6580xg/E9kUeTkWFO/78j+PJ3XTT/gM5Xpf1gW0
YRpOaFysixkD1mytnFyT0jKi7Ss0SCq2yU3FelrQ28IIqq2kzNfGu80EaRb7/lADgz5uN41HgsIv
B+QpohBcImXDYEdQyDjDfWOKK2kdkRXfVgwJSmBBnHNXXweFnVDVROdB0IN6cuyGVHV1XgypKmGw
bjg8N2GxCHXf+mY75U3kOcpHalgWvs9KuwKsY3P/16L9j8tDZPOvl/Obe70cnR+k3bC7mQwwSq3p
9Xi7huyyDnCPyUSgipbvxrGBJchEoMAWn4jt66/CcgpvXcJ55e7RxSNCvY6u0hwjlI2s/kAvQkcM
gDKF+U7mBhHDIg6jINdJDgdlvMWufRnNPais8s428M87v2+wT2nEvsr9fuZfelpd3hkNQRjupAG8
KTZm0zAFZyZ/rMf+/cuPfard9GszR7EkT/lxQA5pX/fkx3v2ikBkPI16mly7ZeaumW6oPCglSSct
j3455hcx08J92noYg/iC7oyobSlLp9pG9Tvn0oqQ/IwpgTnJ7JAmqay+B4oMmU3T2o9o2NH0RKPx
RffqmyYo8peqqAkw9NAQT9YWabAbLgwgWm3sE1oD0+pgo736Civ31uimLPpG6AfT1RnSMtTxHq90
fK3Oo9wJ9x73t2t5LGUkj0ki+dsxSQz/63UulrdV12c6xlHaVy55lFSQ3WBnzmhGk0nOPi9IFpDd
rAYXxAYyF8G3s/KovXVV/4JpvP/NZiPw8pBoBmwqQhnic+Imxl6lm7JJI92+daqZBk834CUSS779
9nOllfgzdJTVjoZPq2EysB98OnR+yXwTAub4CZvCgZjZZlakGLCqqQ9Q+PS/oXaS4XiI9T7lcaM9
2m1cgMNuJ4wtxbgDQl9cGF5rbmIFRCXF+XCTBDV8+0oLT9BUkrU6BPGj0ScPkoxLgsKmjc3gyxhT
Ki7EiMcVU+tFRA77zq8649rGcsmyWLee7P4zU2ZQjwlh5adwGMFOiqHoD7ZuLfssGE7yAKW+71um
hu4KITu5GKMlrrq++VQV7vARvfYcEGFSa/TBfzbgydVWce/GpC+PmIPC5SukIo+UlcHHYyeH7lSd
WrKBbiqvaa6BXt5KdoWbG8kubUb6IA0oC4p3VD6V4Gtm9e3ZjPgzxAUJotI6I000UziS4puG+k7u
ky8YJ1YKXc5LObIzO9yR0LV1sLcfEoLp9plvu1sTXNxlrSbKqtba9g49nCBbp+s/N35xjfyKyk6h
rAE5kKCR4dEYjQ5h46QBy4Rrd69O59eJgRJ/5Ub9IJErRaNNuzbNgrUcunPCk6LwTXs9yj+rz3xx
/ud5uvili+OYwjAoECMmQXGgIhT4+dmn9ZMpRkCwd72baXhhDGM5lvCM1D6N93VfeZsIEeedhyyI
21hqPxeEm/sonEHx/XnuaOntxRifmRZwelhkd0UZgAeciQBvp6eAgl/fOlHcaP967vzWFmF+C3xF
WCeIdUnO2UyVSZLkINlSAGr2Q5uDcK6xF4VNRJE0rnTSX3kK+bkGAoa8xqUgNfhzOkbA9gmKmC/q
ejumCirUJWzahT6nUBRWGt7hb8I8rPKEpsd6F/fhgnLd92Nvo5Es1V+Ozdc1LplE//wHMP66UBIG
iiueXMhBMOL+2kejfOOZ+GftO0NX7FUMOrl4TCxv4QRTvO1LvT44aj8VC7lZtaABm/nl9UhmjnB6
5Bi3KgCaETlZag0bVUwnlGi4ndJMHORW9bb1d8O+t8ZlKQnDAAppR7UduaE5mce2pjPpdMjJ05TS
Pjax6Na10Mx7iIxz1CC/8LQ45sj2nuVFqRJykR3NodOs+eVFdezztQwc495GfAmQ5hJ0dfDc9v3a
weseYO3Kl2K0shcY91/sBvy9q4HYjohdulHH2FrnADVODciC3VQQdhaTMXGyRuL14MErezcwH4hV
sPARatWREp17wEAOmyud+juoBAXPyn58IUkzakw+IDlVXToz0X0fuxZ0MPpy8iIK4eHrRSxby7eL
Ri0Hc1bRHQbkHL5eFM0/aV42vf4kT1f6O9UTtEicMNl2pgvfoZ6C8AEv8BegOdqxN+JoP4E1ZbJL
lbH2mMvWw+DvZA2yNIC2WeXovtYg6Wgu5vXmfZEQ76nG6hrnqPhYdN9qGUPQNsOmop6yA2Vlz7tJ
VsivIBJ+TGfzbmmP1QVk8EeUM95Z7pIvcugSRUnhPTr+st+sdX3Zpj0JGeNN3Brkd8yaGzog1VFu
/XiR+2IEOrs4O3KHItHR8NVbSXiUcEdtlhDZAgam7mTiqM8ePnl0bFXrWLm3fjXUFxJkE0/uhiad
uFUHO7iugv420QeaYGbt7rQ0FiuoIsZaaXEy5UWV7Xrq7yv5rdWICNy5I9pyOZRHiXW68LRxaxXN
N2temg2eGmwo4wh2MVQi7VT2GAK9/NkYbeX4w5IYaJvQVsvT65z31bpqdjo2Ex0JcxEjKOjViIZ9
HdzLKRmrTH811oB7iyhIb60per9/YtU3ZFZ6O59vtan7Cf50gpULlJya3cctgmT5fxSmkIYs3Vn1
RqfuxGTxB0iDaZE2jXNq4iC/VwjGkutMTLzFRUp9eNnHens7DgFpw44RbWSj0ItTY5GC5zxKW1kW
XRWqNj4kgMNe5+1TCRATm6y6YW6Mm9drlZPTQSD1QH98tJr4SvJfuqjYCxjyn3pi0FYG87LL0oOu
7Cp1vQ1917xJskRfOIUyPTckVMf1t8xTrU9EIVEMBlT/tqEov+55fyiDkQou9d05GQa7T2oWP8iW
Q2jrc4/Iptw6f5yympYRjnh/I4921UVT5uMTUWsZvPWvHn/OJVSS5pyEdnxsLdIEEmLkPrUpzlVS
Ab9iDlYXrobXLGGSBO5HOJsk7N37tOnu5BlVGrJghQcHV6rctk4WXmhJW960c/FNnmGr6ha/53gq
uKetILHVl7CIahZYokfflGorRwuAVktqc2/PCe2wje7TITwbOmGl8uGTM+KC4kp+budjP0ZA7t+N
3q7zPD6I//zwcVX7r89/xFMGnR+NRt2sOfz5+W9YSq346oD1w91Xita3UOUHf+m6ZgeNLRKHdKzF
QW75rccCyNSTcBXVnrLomw5mXeZZ+27mKuFhZ2VrIovJAvUutmN3LbhVbUeziTbCQ+RblxW13UCH
kDH59WWTY74tiwY+xVQfBHfWB9t0HzIn1uGPMlL9YWFk0V0cUrXRRObtuW8TkJTZ1icggs8ofNLr
wq2Vczx1wyK1ev08wkCjBjFcB01XP6GOeLYQR36qqKwtHMCyj5HRwhIGZ4oPvD/nkVWsQ8fJz5Vr
z5yJvr6oWJ2mrCHXY1t2t4OuTkdytD5rk97djmWmL4Exw1B36SoUPOue3f+i7byWGze2NfxEqEIO
t4xikkRJM5rxDWqSkXPG058PDVmQuW0f7zp1blDo7tUNiiJB9Fp/gJSt8d7dRUoo3RVu/X1ANeYp
0ZOc98PTNh284m8K3/ZUza1XfdAxndHNdG8WeXP1TVS93EH9GifaRtSV5BqGMVru/qMVosIq+eGh
7wMTZq1hzAd+Pr38W1b4PGd6/IRmWdD+3qn83lKhCQrnCz7xYLs07Nhta6gfKInxU4rEzlYzemwi
I1d/KLk7rTu3sHc25GdrZTswLmoMVTH7kNFfbUZkjSssvfIshQGT5xM1ZpfJ9qtvpO132wamXHRl
tQ3HJtybpaysuQN0rw6udqtS99sfnjHsS6/A6aLRXtpUd343WunKpvgOhTp7g00NavBIh9a1Uq+6
xLf3cO6cU9ZXKM3ZElq3WbpVBuc0xlULTh91yzFt+l0bYPYAf/oLGY/6AZUX8mgp9hVN1D0inWv9
ouREzgYBQ8/17Z0j1fVE3zg6reHfE5DIiAq0/n06jO0xGuJz7/nhVRyKQlZOUqQ9tVNXJEnAwBPb
2OZGplw6a1Bw1cq/9Hb+iJNP/oKKzYuCw8sDoE75U4Z4IA5L1r0a5tVlMMrHbsJu5kkYsoX7FcpN
imif9+SE/XDwrCTQUb3IoI+SgMY1zDeTr51J1hjSfrkTTQmDXztne2iqbYemJrI0npROSuYhAj5y
459Up7koiBodZo+L1JHPvoNZXeFrP6McVjQEfuXsTv3iEJHEJF0zhYi241e/wXhON607fKIykj4g
ffWJp5MKQmrIN2nslGPXVe1n2eZObeLCsSdJ8pPf3e6a2K126Xvrzoh1P1ibJihUzq5iUB7c7tpC
xj/mY/SdGiMRyOAPBydA3m5uB4AwV0MFnN7t8YDOySx/5jGm2eJOxM/a1DRB8a5lR2kOKZDgXeBg
QghxE8GdBrWc03xq6Q3bJJ647HU39UYeP1C2Kq397h6RQeeYVsNjMYTGg53Ue3afaICjoNNhhCOH
9fdON9rHsYb6o2Z2iYvq17GcDKjY6QxNiIai/tzZVvepwt37XLhjDcY/Rks4aiC2hdzSA6nBUrRD
tSjn6/yYSE3+mE5nlq48oqBbnESXGGwzpGm6TvPWogm4KbmXlPJ7REk4qyzjpYzk9tBVJmD/qWkF
3ngZ7OhbKKXmC3DW7gkrmHU8tfJMxsvCaxuoa710hv0l8RyOkr04iyOt3be++W3pWsKWWAf6BKUN
rv4+0zKr0xDEvxdubh/7ogoPduM6J/KXeNLqinfp4Dvs/VLDntrEBULLteJhtEtr6yRIBnWd9+jw
y3yXJVlyAgJbQybSnbsGLNtZA5y3Uwd5fOghc21dwB9P2KmBdtY7+SWPrwhYgTqwx+Q6ieLftXpZ
HkLPqZG7aQLyXnH5VXXTC75F1q8oBlugpNVvYdmgt2ppyaNG2RXJSsTI2hx9vALZwq1CFvWgmKzW
GdL0k9EVa9vSlG8mGwtVLs1fdp7ARDRQ+SCpiDOMtO2MMP9d18p7n3vhV6/lFcJJyx4NIZs61Pc2
X6V9pNqYBsDUeJQtm9wCspivslF9V80k/D01L7LQiefLjMcpDzaWj+Rg0SrV02iyP4KrkqFTW+JV
Q03Q9aTqMatQ2EkrKgFFBtEvw8db9tlmOSnPJKaNEH+L4eRpHDXjooIj2fhOp3zRu+FCDgQSCdwC
btm7SjaLb4FvjNvOlgs8qTvrKa26X4gWcqOkas+OuDKvSdWEJy3wwi2CNMN94kzbF8P4Hiq59+KM
9XCn+DjCmR6PSEoAzXdIvR8OMDmYe8nwNCR6d4jx60aIq0XLxzMpkBARmPUI6DdLrmpXZeAAqjvZ
8uKDNTomNtphduZ/GWHXW5sPjo75YtAVqG/2oYOlUYBoQd4hloFUzYuh6xXQREy5YMx0WrfSCsq9
Xl/HCOdgvUoFud4KcBeShtnG7IICRXygXw1YepAidn0vRqvGXjWWoePM0aZPspuRMkVXxijRkdYw
yTg0DR7UkLTTrw4qdFRd+sfCQbMq0/yfwXTPNSJnlbdSjpIkedjBkc1DG7TDvm+j9MlTO2QrsgaS
ulOuAMYqvyRKFoUcWJ+KSQxWwWrZHsp8k03aQGi5OI+DMsmYhXxQoYCqEhZOlbIZSyvHH7B0HkUg
BhT6HmUqZ7X05VJvnkqDG8u0igiLjd58tOe158ViU9l7oBpahIoHdHa3dpanF8kjAUjqi+fnVovP
Tuj8hkajcwk09td+9TxqWO2oo3oesfvSE7QFLcdG5DKPtPUIpBvoCTwMJ67UQ9rGw0M+HYK7dEBf
lM1xcJezU0B3sFFfzaH+ppW451GfG/2OtKXHbrvE5nxV1Q7K8eS+uV3G3niUYm7UumRce+4jd/Ig
4ZxWmMonE63pOzeS0jUfeb6vSvwFzAwkV7vigUvOB+x9QY8kmmHtQlPrNx22zDtbHjClKBokSynJ
PRuZhcLl1LccFMyZ30IqG3+rzgL+xdPIRR+q6tWuOmS3LT343MIj2LQJWoMR/pM78Eg4lBhIYYzj
udfaFHxP7N11KqK7CDxf0BdkC0iG6jmhzrQqVL0/iD4l0cxVO9blCvDfY6gF1i9qURBv8D7x7CdP
4ykZp4ZvsiRh86Nn41GXAI+vXOC6wTClJgqp40Ew+iJVSDV0sq8CIAAkmBS9TQLcP+J73Z6aUTPX
UW+XWzOIUOVHIjf2kuCMgkR6CEZ4sHYuS5sC2T5Ke477NFjdk2d6F0Denr8eQ4kES9TsXaXMcGX0
sivP0ulKUlAlHJEqWeHOXH4ysyG89OQ1SIXU5acoz+x7J9Jf+PyYL+NEv8XV2W686MFqSPYM6WM7
WTyLA1oH6aZoKQAPU5ToC/G3va/zH6Jh+r4MG6fDu8Mqx8cI2+iVptS4/Pna+Dj3yYa5V2Mb7MUU
IgbYLegPkzXp1JN3YbTGb5AHYKkBJuFYxblp4rezWMujbdZSd5WCDp0HETOfcific4XM4w6WhoS1
hQOAXTZQ7Vcc9yIOfAycQ1NbD0h+jhejNPkBSMJrXUi4ImbcFnmCta7KCCne5Z05GKVhXUVfbWdH
FcX5uyy01XUxKfs1MUIgbh/tRzlNN1kx3FN10h7lYTBwrfO9q8+r3g/WEN9JbC0L1RsfbWmYUggP
IFg3rSEjmxSA3HRyNdmTG/va+m108dufg5ZRaG2QjXNsErfIYlrHyq14FpvOlKiq0rlTtMWhtu6p
8g67tglgRZsyJYocTaFOir+6kR/9Bn8F/g+Sz5+53yvrOnS9Z7AowRafe/fBlPlQBNE3NlcU4HFV
PSGlwU/L1BSHzlFB1RoO2YGVGFJ7yzymHcz7WH3UqqdAryCgy2bMkypvcOiEPk2njA8YPqMgPiqw
oNEgLcg2GBDNR0m7ikPhKzwWwKbaKZ781lfWTUPBRi0OfVzqc1ynKKhek4rCdsXZ5eGEE7cU/VgH
ZFocF7lCxTerp67qVoiQZi+61W6dSJau04O621TKqwZi9UyCAAW6qWnkSQJbvQt3iZqHcLwxyNwi
kSntYzmOqcVmP2w3RIYu7boj37WAHbPeX40sytaDg1yLgcIeZqiYv4VIZHdDgq5UWb14w1BC1rQx
uaqV+9yTyhdHQ0m/HYaGOyxNiH8uDD5SM27t3hsZoKo2B36ahuZPZRzDVzRTywOODVSEHC96NSPK
PXpXBXdiNNL7Gn0kPQe9wijMpg0ZF+kZOQz5id8PYCx091abnjH0MFcmG80TrikABlt01QytijcI
QpqfDOqc6AeCHnOJ+5SQSoAyZcsb8vqMDrKyzzN+3qXIMkix+OVeBya6FXNVp/X2uZI323luA+iM
X3vyfFMwT3gV8lQg48Vo1JL704exmJvAtPjBGpB3E8Fph52D3uvuPIqCb7otGxJj89y+dzcWBe29
CMYsVUUewHbn0dis8I80Uf4TwdCBKby1lITEnxCNSOZTYY328D/vDMtpH1rYFrskwMHWjk6gT4IX
qVq3ity9YB/UviRl/9kfSOJmOoLpRYs1gKT13UNTxwcjaB3cDiVI0KKvVr4Vo5Tfz12thkgwJKyV
K+dqsA3ZMQM0949Yd3YPIj4tkU5k/xzs7bRfJ1ba8YgXWBvg07iue73ylCiY85Gc+pbn6LOD8jAe
UOQN74LePtb1mDw2RvSpkSPvFY0I9Qhrql2HTu+9llFd78i1DzsxCnigQqQzdo5iNNPL5wSVoUcv
sLXPDao5CQpSPuZgeYfrd5jgc1dJRbmvQoqc0KjG4ejkENK2oWH9cRpPp7qSFOr6Q8CHUz1R8l00
kD7wUP8dOu+zyZ9HQRYYb+94nzU+bVfc7Y6iJRkdBlHe8CRa4ZjCQku7H6JV8kefNSsoKLcW/uex
LJqT3VOjE6uG9ajtXJApm9CUtIfBld8OunSwpM57WLp54M/RdPA+iaClP9YbZesPVIpvBjIvRCjB
hS2wBIsQ8hHsdUwE2d8v504yt0apKJ8wjUKUuh6+2qPpbsYaUPOgpPJFVkl3gZ3e2CF7ZH8ofVjp
OPGJA1Tet7NYM2y+3ohQjxaUOzGqvJ/FWeJs+xZCyc2ACBajXSN5H0Zjwfgzu4qsBLnXedWqsldx
NQLcw1nAJMEyjOkRHfO3Q8ijAhJdHMTZMrDELQM3cf8iZFl+BBCPS9x04WWeaC4xy5X+RcjNUsvc
v32Vf3u15RUsITfLV94EzLsZvrnSsszyYm6WWUL+u/fjb5f55yuJaeJVKu1Q7Bo/eFr+BNG/NP/2
En8bsgzcvBH//VLLn3Gz1PKG/VdXu3kF/9Xcf35f/napf36ltgdmSHM1tLCHgUc7VCqQz58O/9D+
MEQpillpbL/NmtuNHmXzKnN7nvBh2l9eQXSKpT7O+vtXtFx1iZGpO4/bZeTjSv/X67OZYevd6SFP
58sV51Xn6yzX/dj7f73ufMWPf4m4eg0Hwii6drdcdXlVN31L8/aF/u0UMfDhpS9LiJF4+pff9ImB
f9H3L0L++6XA1DebAVLpSg+H6r5BKHtbgohfi6bf2tV9r6cVyB1GwWgZa7mw3Y1kV5m6jyt0JKrS
4YlyGhaB/eCBiQO8cm79ujyqGTRh3OUZ9tqtrsfOBcwvDDrR1Y5IkxcOT4E58rN7ddAs5L9bvlZk
vSkzAL2cFAJm/QAhJSDEAuDsoVAkTo1+jKT1IiGgWm8Tl65FfcB1tVBal1X8zQ0q6aC7jrFOE8Ql
qUmRj5KT7AlUJp4raX2PdFH6JJF9ORtO/SjGRFTBN3fnmCXWo1OECFMj2OvoKtdHEaK6Mo9IWFdO
q4qAOM/AcOmhsloW+pdXV+320TJUlyTqX1zZGbxzq7rfvRRt7nKSyR6F/bA5yWOLNvomPlLCztvw
MqC/h5i6REjWEzJJbotpy0HEOe+rGGh87TId8q6CpzBAtpAqgDgVB7KEVgh1hqHlMAdFtn0BfTns
P8wBefpH+IfezFdie91rcod4gp+y19RNzDcC616cxVW8atu0Qf/tT/08EAUbnk/5DP15IMbw69xG
3m5ZQ0SIQ872dtWgI4ZyEcstBz+22jtokL+WLnEmFskr+1Tmo3lcuqy42yXy0B0KpTPATFInNKaD
VlprTLecuV8Min5xthxwljdPojm2QQqXaFrFppiCNcrbXDGt0gM8e7Wyhmaf9DsgAPjqhKPqrEyc
Dx+ZR5JkhSwqn1og1KTtUK/GXrZ+7CZR+1LJLZwf7BfRtfTX4/iCPbDNXoNQcUiAI+9M3WvXwzRT
9M3XECstneI6tuUN83XEgJyPX5KsrPaCpivOUKW4vvF1b6i7Jlj7fDWPzeeCsyvYu349gHaoN04R
XHxquEe51rS4WCVFUh2lQjI5dyW5/NN5jSeLjEM44W5dtv2pVlRz5VVtgsSh9sadjqTGscluQKNe
DnjQojlDNl90fQi5ZV6LcS+0oWN/CNUktxPTBRFbaD+7TQBXn5y1rkGUrmLbxI0KUASiJPJvCXYN
dVdAcXiP8E1cybS0QwDwcAP6iRLA5zvRaU0CNfBfDRIgm+wdG1QZKOKYHpWjKbfHN+UpoIp6WrJ/
lpIlSBkgLin6ciE+PcXVVMPmOKAW3VYz62pjVHl11Rwt2QV1GW58BFyx7LEijKxqVPe7yTQ6n6yH
RR/GoeGmgdTtrytytDvRFsM36/Ry+IBDrnfAW7E7t4jR4PpMhXgl2hhpaydbvc+aDM+neYDkE3iA
3mq++1odULhHdV+WvHyzrNBMLiRirZs+LNu1k6ve33SbciDtJbW/Nu/6Mx9+V96Ea0p3RIkQrtDy
cyLO/uEXaf6RwVNRXnuAntYw/DBrlKiYJnHw2sEL26d5iQzGdIjfzwbg9tVqaYvhtovmGTf9oskO
ut2D/P9S4WA6rkh8wppyIDEneiBdlgOGBW9N3atXDTCRsxgU/fNcbPuwuxzLcbtMI6vubtCMUtb6
wA15pUM4hAbVIYGuY7wCCFgptpJVfcXCPPGOdWp15zRM2ZgGVXEIx7g4RFpsy0+dQe5A7u10LWIw
b+7OkaAqDA7I6Iaq20nt70WX7avZmodRfIvWlSIna0c1o9WIkv8dP3PKA2RW9UGcJUjPqGPQXJZ+
1QAhl6jGXnQ5MqDaldLnxh4PhA6KH/OXA2k9/hJQ30geO1NlYBoOdCdiyh9XE33VdMkeG3NxteUF
+GVanVtU8UTUh/40LkDH4E7cjephjINiT55afnaapEDyxzV/qkGP4XbSfbfrtFuXkPof3ffYQLNw
4vxTbGd9KblMjEe06SmUAJpK9sG1V6STUg/H2cHo5uHCDMhIgnR468sgVmVIhu3EjHmyWKdDeXGH
I5q9qqa1ygwc5UasaPb+nQi5nTKtDbU2OIkZYjQzik2sWlZvPoBZT5G0DkmvTn+i6cMTUaLiG0r5
6HoYVYzwdYTclIpfkAHP5UXEhn17Gyu3o0GZBuiDpJbSylL4SRKcgQqtdMgwEc0JRiwjhT6PCraB
GLVsgA5iVMzNGuqQsqPpGAq4rLNGWlJaoSaqQh7WycAX4KeWphgtkCCZR5MsPwWlDqCpUvYhEI+V
7saApiimPoizZWDp86dREBwKChewFUScOHS19TYAd+PnSIVv7DqKqMsEcYmblcQlBtROVmJABC/X
jqcXBfqquhTAmjRLz7fmABwvMPvwKzwoB+HQrx5vAMXCQN8CwFe+ojgJyCofnoesg58nRTGVcE/5
aqWyRfFTdi8eBnVPSsAHdpouVk3rtDz05Hv/3aou/j1Kj+21tebh8WB0trFX3BZmNvislTNK7Rkj
QO/Vz8eDV5Dtr+1wfMmKbN3XijQJSmb3ahOGOLsTBWmRZ2fTLjZi1InUgj+FJcWoWBJWXncWo4Eu
f1gyHdLJctB7xQz5JyWFmAqDk4Ggt5onGR/XQ2P75i4hYf9ZGoN78Tu8RMQAPw95YOFKXBn12tBb
CRPVcsQXXDwnj2GgnXQrXd88K0OqpEgzyrJ2MsK30bc+MRJU5YeRoefnZzU/qlPwudOy6jmatBYm
VzIv1qtjLXdSd//epCjqXcQBD4ID5GiE1SUHrFpvZ3eVYgdP4uAA8MgjsHiihbaFein0+qS1ehWt
kyHp90nTtdxkmTDy/X+ykrhe1zg87DPk+qP1UMvHvG6siwgZVLe7N+1xv0xQzTHCwQDfjHkCVGZj
XRtFMMfM1x2jB4yK/HkRnHCqB3+g8ClehQUMH6VA11iJWHEANR1vwDZ1qGGz/CjZOZJekfcsxRs5
lNvnrKm658Er1XXQobUk+noQt2dQUT+dzOueRVeR6UgFJfLFmro60Om7qDR5ipyaOZu+J834IsZE
uB7CI3USKDu17OrHIXG/oh3SnRzP607YQYBCF6fiwO1dkurTEnAbVbxPFTGiiYOOV6xEW+aTu1WN
sZ3XXGKSLBzc9TJbrGuUw9vrmJcQ7TyxXuSu9PY3IWYl84vqOZ98o9SPTuPoR7uVEEsGisOpOCxt
MS4ixbAV9+FbpGibS+Q8JEIpSKCI6qEzIoLEGuJsuSTerZK2/suriUj2qP7KD0AmymrVP1imFG3C
Xom2otk6Pn2t1j/gFmStOjQodjcDbhf/9Km3HG77s/7o54mC/UKJw61YpLef1SHv7j3VqwEnJdbO
YWd5NeXJ5K0cu4NoigOuG0+y3oZn0SrCULk2BkrQke/jVkvL0T3vCjFzmVKgwjGZMN25Q4X3iIPj
wclzkm8K9O9gjcbLyFdE1Vbz9OnCCJp3O5xHwSkVJfaidXctLdl/hggArtJ9FgctNGsQRAb60lOf
XQFUHUep3ohRqvXNA75kx0J33iaoLRAGY5D4ktMFFS3ZWmOb70Q82Nv03GbW70s81EDgXWZ1FQE4
KQ9rXNGHO9Ec67wBjGYGa9GU7Fh7SlFej7DsET2oIhWkL03roMV1BOom00ja2MhUXvD4CvnL0NuU
qji7iL4gMwARL239oEGUw5+KAHeaJKJEUxy0wAzB0WRodk6jy8DSVExX3/mGCUbws6bY+aXHpvkK
q5hiU48lpgHwcVN3qOpThUc40g78qxzYq3DIk/8YFXP1ZjJ4ITbWbO9ZzIfcfztfRPg6/6+bK7xf
XwwuawAK3lGXrx4cI4Af4KPhFZUR/mkm5J0LAupbmBkeQgJG96OsQ+8YThhrHDaIbszAWg++1j+K
Q62V+iV30fUs6+ExNfFcSkI32YvXFA34umAPeZ5bNmU0zCb7VSTejvdR8eqSvxiNSYl9mNtMc7vp
7UjlyLijVu3BcIqh3kR5eQQuiLYUANhJCjQOpoL/1JPJoXM0+/R3MTQHlW6zjQs72C5zvC6L8YT3
3tYRA5g7/j+us1y7/99fT9Midq8ZKJQVsaGds0rdt6FqHGpX43krblsNaWqW4dEr1s6xqYXHHgpw
Og2Irk6MzjEivICUs1XwsJ+niEixtgiX+lEGIoCaJMY3xbAVnWJ4vqII7yEhbSFfIYRvY68638/z
AZzPKte14Q7X0q2sF4G+JqmhH4MiMYBuc8+vPX7yzqLtiPu7GCeXM9jbvKjru7fnGrcPDmT5pHu+
IN6D3cT2Djd2bbX0ydMAIrcwc0p17k9R3tHn0yQbv7SqkR/EfDFLTFD4+Gz4pCCLMs0XA12b2GdT
HaRdmOBFGnf5efKXPY+ofp7/qikGRMgwGmezHKHW/u+xYqU48L5ZJopopfmcS5q0Fmd4dL2dpVNf
HkvGszj7F3G2ZUuggklm2vH2RhtLNFVgvFIaAJh918wS/aXfeh90tGKgBbGrIduWeLhSe/krXOOV
ridgnHtdA8AcPgt7PDdpouPAXhpTHKIwfSu2aCRJAJjH7FVVSMKTBbIuYpQn+nmNkWeax9Dynz3I
Sq8cIr622A84Dkm9JI/lfZZbT1hElIcPTcghh9ZD0GQvVc486iFWdg1NHefiyehxRCbFGLTmJNRZ
XR2J1iqQgi3qrerGEtaQaO5G59F+m7AIuNpaPE8VXWJ+b0Th1gJKs8ntIibX2Qz7TAm0aw7Ratvk
5Ml0w9Cuog972XqdZ2Y1h4iBgQVWKLNRelOHX41nQDpNG+0ql+lRDn35ojT1ZHX2im9rd62noaHB
l0Yx+7tas5xgzS10OEaS+vscqUPWAp2uZ2txzeXFxB4O1CGwmBwM+0n0x7VTr4twrPbzUsuLEcPi
BaJvO7+QZbnsVXEiHMxCPLmCaceoTTtLO5DaO6D+8LYktvSrpVMZRnC3Yr8owsF8EzngFCtiliWW
gaVvWQZTlRAXmvELHvH9Z1JorxAqpZc6G4w9IsP5XZ2U8QtKft9VgI8//hzQB/YjhqCkZSZhjX6Q
4cloCHkJMUDZN7WNWSQfm/rUFMFiVAQvTTF6MzdD5fauBmO9Fh6WSQQeqHftL+BbJw83pc7hLkDo
jMtcGkjThPqF3O6b/WXV1xvsYLpTVv8eZ4Z+9JF4OsEk5V9VSDkCO1KXYR8w9doaRSVSQmJ0mELE
mTiUFSSpeeS2bQa1djTbH7kDmbcWcWI50SaJ1ECFLo7h4JkZ3pRtAg2agzbiQHPXFyTsR35H1q2B
k+nvcawnJ9DAOanPIElOFYioNaLIylpMquzY2QZNAysOFKykX4pchrXeDTAAZfKrUxPVqAEXn0l7
2nLeRg25La8jVskXCHiv7DqzL00Soq+eBe5r0wBHUtpseHURlsXnoEpfXQuXvizznM+Nj8uPZMDZ
bTQYTZQNnKNiae7M09ZD7HREUxFSDzm6c0tzGRW8un87N449pMY7tuS1M3D/aoDHaCXuhMHkVGlO
TpWUz0CxD9QMT51XbEVfD+Ry3MzD05SkzZRtOa2gQ+jaOopabu1Syu+QT7G3EbTdr2oUfq6gGFzl
tlAfuqSIV6I/TVpEpWVg5M4E6oX+zKOZ8sUdcT/mDag2wLWir7DbqlXlOe49WMDxKZfqq+j31KTY
xdickhjjItig7hodOFGNzuYrirt+2P/sRs9dZdzWrm1ej3eB7xV3sp54T2wHwdCbqfkz+E2t0T8R
kcibDVczRBbm7ckavUmYT+ngb5CwiOFAxWSNyonDJzqhGsTbYbDiC2g86yEtJGkteQa/Zu9nXkqq
VPQF72fL6HwW9tmlwWNqHXjm1efp9SAEusUBErt+b4SuvDdjLcN5G73mZUCcDaF7zfPEPojYJcLX
yJ2ZBpjTFj9XxP3SZ6WMw60rA/vPKohjoYTHo9Fa8Y+6D9cj3s84tZbhdixxL14iqqlE8o8RQicK
u1XEMP3hN92TsOtLkdrco26T8C2SZJS8pw1H5SPKbchogpl+7ZOJFZsTa9poiHHXg98gBcbJQTO0
2TjTgBh1YpsvTVxeBikvIYVMe5oP06a1qQH3p6q81EGU/FBbEr5a4eRPA8DEQ2dL6q4fc+kzGaw5
QoP0s0oGhIfMEEpUSn1Y0aTqSU2yb5SelRPKuvUTOorDvWf1d1rKy17L2YC/+qB2GxErDpocf0PC
TjmJVtEEI5xKJPjZlD6yuVy3I+anAOL0TT1Y/Ze6Ig+XaWRHxqoePllquhEUaORR2Q43vr4RLGdb
xabUNk35AkERp3SllZ4Ddxi2ni1lJkwZZHHFwcfh5ygZ0wGsecJdhFOwtTo+j3rzPeHeSKVgGhHh
E6f9705TnBJWJXRYeK/F0F+D6X6N2JdBDSc22NZDXEh/jW6d7qrcGxBw5TCCuz2NVrGP7cG6E12a
5vHe3oSkIdao8eDrqxEVjs0yd4kTZ15U7cP3pW7CIvtBcpSkCvZIrqCpXScYYdVm+mjkMRtNPQr3
pYoLGG7X7DTlGOJ8I+M6rJffuzxxdmorj2snsMpr1CfVVfTVTjsif95XVzHwt33yNBeGH9TUJUZM
icuqWzdDr2xE4XERiJ7Llh/qmH6Tmju36z6JquU8PGtH/+f5XN7UNQ2SsFiyyTArbbPmkx1sEL9c
GXgnXLqhbf0thrlrz0r/oxlNLOO0I0MXt/VetN5D6+k+Jm5m7/1iRdES/SLiPV706xN3+T1eXFKE
Or+ZBQJMOeKY7JI5ZLlrbjFaGFdLnzib9DMvauYgYytiDBtdQvj6b/Nqu4MUJCK7qPAufRdZ26yI
PsYsK9YIr+2pRv0028I8FoVxP78foonqFbRo3oDlL6LKNoeJLju1uJ+/T52bYuSmj4zvN9crcWtT
O3lb1dzZhLpAXmk/AdTjQgy0GAyrgtsGYuWVhwesrqMTKqLEJMtrUV+YRv9zEnZpl7dSiRIo/dbR
U+hueTRcSt3LhlWUm/1FtL2ROn87UEoUfdIU8zEQ1vWWu5U1zxbD5IQVKovk38BeawgPhb90Km8H
KR20R3EY69bCe7vC9/C9r4ReRwlR9lZJKutsi1tv042j8yAOZKvBSJTkvNPeRcFRyZwH34y0+7L/
TQR86G5aZYecbbIWfcsapPTAPVWWNa8hBsxUcS6qx6PmdKnm/XqggOLdOOrd7QDPHD8ovbaHZfHC
4WuQ6w0fPke9Q0EJSRglJNeG/8RVUzN41pb+UKV6eS2mwxQgukSAOITWxy4ROk0ErGzME/+81rL8
n9casvoL5i3K0cZt1zIxehGHUMn0vafgfu0jLxav6wxRJHV09EMz+cC0beI8tjiDkaMa43Xndfre
lYme2ySuqMWnylu0BR3nMWMrcxu9XE/MkKf1Rd+g984jfsXzK2py5TVI/Nc+Cqxr3/G4V0SafxBN
Qd1xRusEC626CA5PEjreNVROoiGCfJTp4TLqL8HE+xH9RLv7qAU1VRqQwdYNRnQbpeKbI2aIGBjI
b5dalpouZZHEvYgwpc78q1vC85vWkGFenTsukzhTZUt20x2O4IAswOk/+kl7X47xcBJd4pCj6rS3
xkhFzJEwMo9oyYfEyUYznCLJKo5Fr4c42ytZa96JrUQkfuLEqTig4ehuakVRVmKbIvrEtkScLX3L
jJs+sYBO1W8l21mz9SGAAhlCL+yDaBhkUetQyvFplhOD7vomGJYN5dYwVCQyW19NdhL8yR0Kn2jG
Rnmyg2YQ7YqpmrqMDp76o1dA0FDSC9bwlKztDUxeNMVoTslxHl1g8gJOT5UWc/dp7s3AvNQ0Go18
kh2HHzsHFlGeGZ9xTWyo8qLob7eK8dlt1N9cVJcexGBTqytE8tSXIimdp0H196LbT2z1onXwcHs1
MD/3mVwdUjmPNmLU8Crsm5yQOtp0AayX3i4wL9lbNxegmPjhAoFd2TukTEG9QnOpz4YfrWmSdhHN
xADQNyi4gmI/goCnfW7cIdjgixp8LyByjCr6p40h6btOzUxELbII6ffyKgIAUFqIXXjawzJzhGj0
vVDYBDuu/iUeE2NXGx4fq8m4PO4T9GECPnbtBHZZDqIv7cnyhk66X/qdoOx2BUBJ8lwB5Js/TxVN
SYApp7nwdLMPc4enMODDZDRema+ayZ9CHMysIVElTssQCFY9HZZh0TeMnr8ZOxJBYuB2iXmdvKRQ
TBZ6o6mleV4OXdNWxzYHuvTe74FGOms9QnubP06hHLZj9SEmq4N+H9XOd8zGsnu0krGnlnaigTQ0
wBeTx/G5v0j2ol/0iLN6mtNFlXrh2Wbp9hQNCyPgeXP8H4t+WG+52J8W9apg16ZVYFtrFebUtKcQ
GxDDtc3/Ye3LluPWlWW/iBEkwPG151mSW4OtF4btZROcZxLg199EUVbLXt57x404LwyiqoCW5RYJ
VGVlbqVMX+cjChVO9OWP8wcahT8P7gQ8rXYCX8Y2MRR6FzS8xXp6tVrEr/MJiLzzeWaoxxUATv4x
4XmNlE7RXNsMDXymMUF+Kq898AjX3qNy0ZkOwpqfaVf5Txaen8jhWeFpSprmyDiAkOng8St+5+NC
GJ35j9HdSc3epec4NXubE1pGeGqjuDlOaanW1qiWKi9xKkZG+7XD83kxgMTlrmkH0HmYEU5fIp9e
Ww/cD+CLVMusBZejN6pyhYpKcgfosdy7vjK2DELxD74V1Dj5oA+LB6Bb1h+v4vFeDi37/Mckq4Ni
vFPa5UPXgPfAV8zb22OgcqhOYAOJ/qDG26ROwZ/TRl4y5WffU56ikxK7t0/g12zQY4oIYZj8uRmH
C+XP/hbxvsZ/jEATm78s0AW88vv0CbwU+T0BHfq1ierWs6PaBg1g4pEAFaUw3YMEx9YMc8grDqgn
1DA2XIK9qgff7rbixbAsS5sdCAmRFPG8KM3vVrSoAlqSFiUMBRo7vXnR3lL9OoFoCaDF2KaY3ngf
mXVxgrYBTiCT389D9NC3D8Qba8GE3AkYVrSJ7NrUJGZxoiXe1yFTAp13LzEs/JpB3+8C9IjGK5B8
RKfJZeld6/jtshei+N7rc3oXBK9qMsNVhoPWHOF00M+GINciANJu47YJGqje86mgA2jvyiqz4PCM
haL86c3ogAd7MVgGji40G0WbesHA+aBfyJG7KuWE9JrK87u8Apdoo/ne+jqRAFT929G4Bs4S2hEh
ozbPSIcA32LtiJLKPjEOHuKzRKoKilJme33L74zcyzcSBeqTrCwwgA3K/NqlL0mU5N+R6TOXcQAJ
VAv4phMa2G8BxRCvmwxy2ySrprp+45idd3RV6HgrpEvSTQEiRaCMrNjfandsMO8Y498D+qE03WRo
vdtnDE3s9C8DzHrNgf5/6SWYPm52cOOs7QyieX+Jd7WdxUEJZGMLLrIS9B5ZCgFVyknS2PSjZoGy
sbPT74RlUEF81Xbz7tyFNX9pUXlpOiQhkRy4iAZyhsSyCZ4VUFoZ4Dukoe3a/31SbdkA5xXqjCRV
CfpbfTHAUwl4IfQzuumXTTsSYbtQhBkBezLdtQK7cWX59SlplXoQ+lJIZ91WJdjd9YguAPzbcYtN
p7YEeW/e9agV0wgcjuDjAFrvbIbR8WZKZJMfx8H8Qia6uH1Q7n2TdfPMNm7EvmicH5Do6Y/g/oSM
US/T4ehEZb8EEbqDGtNYId+ujeShSLqbw2lsR/mPAjrwwMuk8oQjk7WupwH6kBpmaY3ovsG+HB4a
Uwzd0QUsaeAtSE83M+h7k35R9f3bhKat0D87mXcp8yBlZHSBh2eywfCb6yHWpurIXyUpV4/tIJBH
dYIHZgLLJWQF9lDXMo7knEbTRENlWW/J6/tOvctDES7J6+NVc3aV9xWdxerRARf0FXIAZdM0/bJs
jLt6BLcYRZYOurO1jOie1mEN/nRaZ1Rr8rK2Hw8W+l3BhomfCDiO5D5h1YGWpQggIUHYZ9SfaBQX
IKLEkbM+0WrIWfUgsa8VaLTc8hTbhb9wrAHHsEmwpxDNrCh4xKCJikdzN+KLvOeg0T2jKxuP5iaq
HmuQYyzMsY6/lfilhUj4RJALaldmlMhdHxUAXOjUKY7T1jKORQ1WPAxnETygGdIzXkpapNFGs40B
jcGkS6xlFua/BQoPIgBhnW/Moo4XQgskGroEF+rSXIYcUDDI7kImcrotCGzMwB43FEEOtweRE80n
220Ry+mB0c37C9nN1hghSQPNLPTrW6emr4tdJcKHcDJsUH8RpVWUMxBZWeBIncLke453OchVtEe0
AW6hBZNu3KYA8EkboYaFcLqdQ0FdWaz7HmWpoAlXQfAiyk7d3VIAyrDRFhDGxo4SB+SIW1uuQaLc
rPCA5ffkyFiLmndpvYAgIzt4ZVngwRewrZ33waXqoGsAGUoIKoTTtDQbL3npRr9ceFMefq39+jKO
SMgv5PRa4cCH32rZoYNkqH+kdv7sjGnx2hv4r0X/snrCeSBfiSJrH/qhRELAdqyzL+S0U5HXH2oz
GI8xCmR/fnIp7Y+f7OhPNkR1qVSJPEuZvaJo//GThz59TqrcXCaFPdxNcbEBiRnYuCfb2NqlMr7y
Ed/zoE/ZFXQg/hoU/8EJPf/DAXV0a8vHxLxPQWi29Nq6+uy0/YsGbWP+T1AbodI5pV8NyzBfosFL
Vwx/9PdRFhpb9G8nhxi6sGfZJdPaCaby0RMhCKOFbX2DkMbbj2HhxzDCKPrWcyQB//gx1BT868eI
bb/87cdosLE5c+yTl73E33M9Qr4CRYj8EVSw5QPv8FjRIzswcQGWr/BUcSETdlvtKmh5v6UhTRcT
sEo07Licp6Ov22uXeioaA9BjDlJkb7Lj1cCFcw1LK3/AUQvAhM65Qk/AuQ6RTsJABOlItiaKNOpX
c12B5PgKhFH+4IZv0yEJhnpi7CCbYPfmqe/st0ur71LA311jALpUj9x4mJBbyTgSp9oDch6o9ljm
3gRL5Yp0HWwL2QWUQKYT2GChqWd+J3ML6cEDRZFODUUVk1KnqjYfsG8Jl3FVgQ9TjXZzGjTLCl1Y
NwzYH4MMOgb94/7mgDQCos33aCWbddmFu67EyZkjf7an4l2WgvsKDBM+yFCBsyYvOK+DPRX+cjb1
S0gQLNAjH65n4MA0CrEIw9HflrHV8BWpz1raCE0Ff0sKtCRQS3fkZWBxW3TaW3fAzvRjV+4LkITd
TYI/MmKp1SPlmo9EYUs+Pbr5dKT5Hvn7PPlrlYo3HI1kgIWFo6PWaQcOJdoCzrtBMsq4gk6I3ixS
qZwuc7TdcXT5ojR/uwTKUGtVYfc7CneX2AYHSCGGZLUIV1UWpC8qbiq0+sFO3LRpHIDJos5mu680
w5gfqldtv8VbzP6B7duIZxhyL1IzttMF+q3oFhn7GOk22G7eSMflXjcB7ECnxSLLxSWy8OKCMDQ6
LXSZJwjCaCV5zg5U3fHK+2lS7csfUaOX6NriIcPp/8HAf1rPXRQu/NizV34hUOCs9Rmft/KhVvgv
pbLGwHBmo/Ka5Ib3kNkmv4JlZ23gfQPNFKc/GRnOa6RUwzIL2zkm0ESkhWsg+1IAmi7aI3m7zDko
0FZ8iiJh0xpkHiAtehI51qAlOfJgwCOlUFMVZQoFq15cK1XXoN8BUKnW2tAliPtB1uIvJwn22WXN
B2gahqG3qW1IRZM3xbGappLpb/N1BDk9NNitHWjSoHeg8bpK/1PamcDcK+36hH9KO3OWm45oTuSd
dGWcvKiOI1iA3/zmpb8mGgqPfZz7t2D6W8NTLT2NxyL25LJwA+PRiNS/7pRkb7bx/e6POCOJjIVs
G7lti5QfhfRBuqO/tMBBfFKVVFdngHJ21asMqob4cjag++Y4vXyw05c5/BU/JuACnSCm65rryvWQ
ICLp51awo2Kdu8rthM9y0DcH3f0xRC6B1YtJz7u5eTG5q05A4/cPh6XjMrxxV53PIfFlWOKOLnmZ
PaJ/1QPi8ZeJ7sDrFizBN5+tS9LLJGOVQImXuT4o0H6PjgXA7pn77WbmKopvn5B75dsneA6wW5o1
LliySGRrmnELdo38Go353jDAsonupWRR5zLZdFD5hJacz/bdZNYXU1d6DZEHR7MHxEBXevGmbT+1
yDlBZqGGbquOIEfe2nsLPWTzJLQX96sW4mbKmsIL5Ei7hZEF1ZeuQjnSYbk45uFQvUCPbLY3CipF
ECSy13Xa1F8q7FUtqyw/8SIEW1GugDTW9kFPRwdUdJteQ3L1Grn9c2HzcgXtvfQ6mki30B3ZRm1T
2kZ3/zdxRon0QmGCa1pKYS0DPoFuXz/RnO00qO6zzYQ6KhOYZbKmWW4t5YgnSiU49CvW/QQS7AAi
PAYI8jZNm1hbErqYPH5xrNL8lOYyvY9b9g+ZKcqPfXNb2Lb6rKPMwNvyHHiY0rCv2Guim9nBQwD1
eOdKtlKIlUST4wN3oE+SOKCC9YC63lIETbAV0p1aAPZKNj1hcMHeOucBfBbFAPGla7B2ixfApZt9
ODRsLXTqy4Pd6ZyP9hLHolcd/zf7OGVQn63DhZCiv6TF6G9SNpTrshD5E2gM+Q66lMFShF3+NIoG
Tcte5C2MAMNkCpGU0DpHFGxx8PkM+XghZ1ol06cUJGQRtk4jdLZWeVSyR9aP8cPodeNuSF3fRBrO
7Q4VXpbZYrSicG/zreW07fAPOYwSdFfHnMnuMIdDtg96MxChAhirBgvLVMmLHZf9S7dypT2+mEbb
QXBKZlAzwTCqes0waUAGVg+hSlpBXAGtLDTMJRTMIme8ojIdPPi9eyYzfrtgKIoAcq/SBkv6rrfK
IQSzI69nqdfQVt0mzXC+u71ukR3J1CJGhgRaAB9ew/S2vb18Q7mO0dT7IYB8ghRY4Jwg8zK/q2ki
Qw46BhnSyQa7O86Q1rgZdJUt72X3KZ7CTdeL6I5MvelD71g0/5CPTLdJN9vvkzo51UerH/+h+P/f
STEVAOlT+tZHntSTd0ESAepRtSOvv6kmOhoJdpvXIuzKxyINf1p611V7TbzwsZk8g06Qz0P39yF5
b8HIWLXn23BM0XFmZVG9Cox9aOvOYsn96R6jiPqMh7+OuFcUizFz60+AhLClkwv24DNLbSAr3ZxA
BDccxhZiOYHnt3fIL/OVAcDE01RDSEOVdfPNr8W+tYC3XZSAc4OkAEKhOf8G5R3x2WUeW6Yot81L
DoamffSKtyXHCYClfnTelkRL+SnCdzfu2vGzUbIB1Iy4U+jBW0DnYPxctPhMuhu17a9xJZ9AExuA
sHQpu1xsSO07RFrl7HqguKhBnLymYdM3EAqv0IAYTGii0pcqZ9753U7SYi4SGHgZpwn2gme/gGzw
Ajd2iPfPAlId881H13+JMQH4OQxTzDdRz/uVmLxwHweB+uxBzrofy+q5tcrknIEheiGh6/GZwmIo
Pe7BEaw+Q/BmUbEh2CUpC7cCzYorNCbb63is8H9dZVO/4mUG3Q8aq87uQSti22sJUSHogrrTmpve
Flimf0JHRXvirQfoqruju3f7zUT2ybHmeK5hImRy9J2EHW/VaE92MpHzf9r/WB/f8Q8/z+/r088Z
EKLjfe2ROZsAXW0by3BtfCF/XQYQ2SrW3/VFCt73evRRuiiSbw33wnQNbDvyP00PkhE9YY7hUwKh
l8SDKkyCp/S/l7pZ3pebpyeg9HVlDoVwF40odunob1FbLQPLzzZkI+2EHsynlzEzF3xg4MXGq5Tb
kbVHadSccWOjn9kLp/X7sweW+ae45m8v4KR6C5thZDos6Mr+DNYQ9yn9FTZ18l+r/R5G08swwv+b
i28/n3AwhgLTXVc50KTntfcQt7H9ALTniP5hfNFL85R1YLagyNbm3c51uQ+uRIZDiY5vphhUh6IB
1y3FKMNxF00LNB1DjWWO0Z8A9mXnwyeYqzk8G8PpBNqIe4qmZWWA5xafi0NmKw/SA2rFDo18l0EH
89msUJIIvTA60xBUf9sm7+KrAUW6a674Suke1zTjDF1Pbbmg4TRZfAcyZnP2ZlIACCOLYkdeWlJA
cONMQ72kysDJR0sWoNfJ+qg7O1EIWhQjQLJCLBnlTfSlbXLAxCEHd6JcSh9VEzTx4mhDQysV45GZ
0CwaalE8RqgbXe1sTqVQQFOD8vk2vW1rcxl4/drqOFQKoyR4kDVa1ZhWC63GAbQTXgegcT+A/eHf
EaPfHRuJV/0fEUBOIS2uSx5/WcPD+X0lYw59eOxZcrYGEgcpFZfbuE6adn9IjA0R6c+22Q9SfZDs
1w1YYJ3CsLZObQMpzcBqio7g+uTRECWTeUgIG8LUiNGZTTdMzfskQutQ1LuJRhT6PpGhHeEkIrRS
J6y867P0CPlB7wposHf1GHtGG1dzBkmsB8ny2l8jvy3X5Ow8IzgrpKw67SRTUWSX0ssYWGkxO42d
ZI2W+mZD032ztXASbb7Ns/UkSGlsAe+P78lk+gM2VSB+3tJPIAe/PwroAS/IS2sw1OAKkw0PZBor
Ax1Eo5fu6EeAunZ9cJhrAgDy6ycCsw9Uv4xPZOnMHKpP07cwiYc9JeBaEORup7qv5gTeGPPughft
AznpS4ZqLETfE/FAXzCRdmj7+H16m1fVSrgM9M1F6u9jvAeA3fX3XVDnjw5Liscc+yQuU3kX1Rzf
cYfZS4eJdkdOIKSnHQdRwpImvE/H8yoHiavy1r5bJhfOrwSaYHgJrQDpncC+A777tEZRuRll/A00
uF/dHvo+IBoJ9rmAGqOXZdYrJpKfJqrK8FdOAtBMsTLMhO0dDcG3jFrtUBa3NPSifUBd2FmEVZNt
fLAWjJBB+tynMQfbaYYKhq4sdlrKRduBrGUf7L/Ho2Z4ZkEj+j1alyUgrCmQCjrz90cOsPLiaslj
FDRujg/JwoYygd4IVs0ixjN8GEpwaYzhA1S8wgfXQpUF2+NgO0DG9gEcAcj5u2j9Gv3gRBEsTKx7
2X+dlOMkyywQrqYP/xF6o5ssHc0O3OglKZbWoCWduoFmn/6EemBI3vZQ7w4HNL3pkx2eSy5k/KJu
T8OGmSsBVtinGCcPbFv+HUavisGBgnaQd38Nq/VqBGR+D9PnmHk1stOHGr3d3j6UVusHMCoP6Qjg
BITJtt2UpkfogmXH3DLsrQIK4U6MJWDspeVf+xCp65o55RcWiy+xGKsfdQK9u9STYsElINCNKH/0
Qf1FGaL4ktdFAmmc1Lsqhj/myhDZHQQq3j6ltuTHT3HtOFmjDtaA/vi15uYbawyUpscjMFvEEfPB
DG3ImVbmbzaapCk4/MiCxEbgrzPk3q4QiSkPDqozEOZx7CvZovZzN9rDp9HC6yBwIDvcTODCusVD
+gqQxtbELrWxmof58jJ0E0RLS/veUdI9cL1ZdYHd2FipSlDGxo4VxXYJtOvvxlk8noxcRyZr+yBb
3/+nTM2TCZaT243nWrMl+HXzW0yZBOo57upX2iPTbpk2ymqA2Hwbmnuyj4F/J7gP7EM2fekjyA7c
0ruUBtZ2m0Hs3HajDXUeqPG5iqBUAakIaxWjzgjJuWS68LA1lxTgBM9pV9tLUaBZvWmjbNlOZrSZ
Yse+GEDczhcrYOIUtPZ6yEOkt8hBISPklpYF/sg2ZBvQ/7cynTiCMF3f3g0j6EI6J5Wbsmjx+6tL
AwnIVh2waVSfwZ7rQaLSMQ69HjK2qQPpvVSgpTk6PtT7hNaOtvLJW/YtKPwnzyjAhFX9qBQ3XvWN
n1ZvNxb4cdMWgiCOhepiYWXWc+133Ur0rX03WtAWSJs4P6BgAEaHcArWFYMqQmKFxTKrQL4TaaG6
Qt/1PtDeAPJgbFoo+iXStNb/OYYC6ZIkYDsROvq2GN2J/GtRdAGOW/xER86hFNM9M6YTyZClCVP3
2kcnTPI1DN8WfTh99/23eeBDAcu9tF8byDIsQHwkroKH/kb5wNiMoDE8sySI133dWs+l0X/NSwk1
8xg8eNjVfQfdM19IPclgvyYBfCvPaOhJwKxpmM+TlPMkyKrOk5oSCS3ATYxwSI9x7RjLbBqTJXJO
6TEKJUjaydOFiXq7JdeUmkigOPl04BIFtEK3VZYGGsFjC8Lr0AKLT0EIBg0jb5tPhp1Uy7JqxavK
xzvPQa/XYhi/Dq3f/UDL1E/hO/6zl3HwMPvSvks9M4XuUysO+M1W51Rxtm5t37uypH2Jw2g76foR
XcZSBcDWCPSN0zjjKBenjjxYVIH6EPPuFr5QBxp1JhTnOxVMW4IElRI65UODjN6MENLwIVCy/N3W
umCgIFFqCqY4+T6XUEe0HsX9x/WcBnt0P+1O4N9Ae4rpGatbhmWwzUewpANzo5M0hQ1QYOm4oBfT
6Gh9oUkhtJ3WN9uUBBfLeK1x7D7EflDhlGwaEr/DaDUP5Zi7d2rME3TuxgHSBSBOivWFHGCyCxfc
KcT2QzR2y6tGZcP5Fux4mtg7ra4fwiDkHq+lkzfgAn8BQUxwbsvK4YsO+YB9wMOXirHwolqcW1aA
329cDvKxOQQ9V9MiiUMDTxeVr4AngqjB7fkkWVaBzHpND6aO7Lbq7UuRdflq1MHkCTNU4BZmC4Bg
0s7Bfzz8aPWccQtki2hL12yHrqZHjFiBvky6NYn48OYi42glNlB9wGboKaSB9yFODFYpVhToxBba
g3jl8T2zx9k2r8BVtWsg02aLRV7lkJuwLPs+Tqd658Rdti+4o+4mCEFCIy6pv0jIPXpGZPzwx3rn
lsx77bxcLmlS7ib1bswsMI8EvbrjWHKelJvumZ4IdtHtkCNy50khcG33QaLWDAp9i1x3Kri6U4Eu
layXSFoFZ26PFnA1+mgPrg0B+iu0HoCQ8S0OpyYwl7RVDbw5Uj6L98lmGY9b6KNB3hjlnDtghuVd
no71mblQqG9Z7kJ8BzwqZtyoQxmYDzRytYnuwFuS7XpXtyfoqbQIOQojSjdmBfidFzbF2ypBlnUr
1iOTGlt+GK8LGwdNmTIQEt4+CrUl/DRA0OxoNamSXZgk7aUFqcLa98d4TX9Rpf6zMuPiCiU3dqJR
Ewbduah78P7BR5egNse1C8TFOimDNxs6Vx/C0vDnv0V01RbnauJ3FE9/iiCPb9eRGOv1baExbO85
ZIvPtA6Sw6DfUF6CJBMoVSrNf2Wl8c92TLx7Z4B4dxuCtZ7sret4S6ux2LGJCvnEErHtlG99yUYL
StZFo7YUlqKEnlk42DfTwA7/admJGdXCHUHDRcvm4VgcOMECG6PnO3QNhuvcmboNsZDRMEFu/cNQ
6CFRlplNHa5v3nBEUsIsfkZ4LTwN0BQ6tCn+lTS0BbLlpeujEUF7E0dzRIoKuEQ9NBNgD1tN009D
lAzic1p16TyM1Gieo8r4Ma+EiscliYqvNIpax7kMnfnsTdP01BVtd2dAR4x8wuLivsmCC/kkkIv3
jeLgDMAnglGjfsAGaxeCYOUpNiYDmCK1IV8+MOuTC8JAmtc7fXNVXbwkXzVF8aOb/6zwzduOCbDu
fVgM1zEvUtByZcPR1eROgA3zXcLsClo64IuaQ9BNU3PHeaBRUmQMGMDY2tBwsIDhLtLgQiOaVGCD
vkCCYDjSkJb0/P7BS5NHpWlPsqFJPxk6a1tUwt5igzFA7kZUe4ne/QuFoCgjLtCg2N8mdHlrbtEI
AASFXoQufR638yJRXg97DujyAgwTAUrZlbtI6gBo5sq2jQUzHAGRrTZY2f0U3ldZGd6jWzLbxZA3
WpgUUzO02RVVfyEvXShYHYogcu/noLTBw6XBd2BeNw3AlGQ6abS7Tbp9VqE/xkpAYRukhbNCwxUw
JEFksqODX877XiAfY6C1afzh7S9jla17D0nwqjO3SZ8NOxfdQtdIOP+IZMq/F2aAyoFXPuWgS/tb
QNp4T4EqqzkAL95hVykcuvQKGQ5LnzzwyCxiF5r2hRVVZy8z+AtrN1OYxy9VLeuLjCPgtLW5L0ax
TQEc36AYxV9uk96G2K0nyGRNU3mc34ySBfgbiUWJ9j7II3249CEAb2JQUPmFo9HvVrqDzLt3wYEn
5jJYkSVgDPuctCy3YVZADc+xA8i6Zu3aaVny1ObYCsZd1P1TIldlMNv+2aKMVXkq+eJ0SGpkwGfj
pN3jeIjt98GqGjTb6ekhxG7m6ZNvNk8oeQzrJMNuv9FYCFfjI9rGxuvS6y808kywKUxd2i4tZQHf
ob29P755owjt8rVTAjGlp77PD3xZbMwADKYxKKyRC0Aj/KB7VDIOWhX8gVxRt/fBFYWzwOAx87Uf
H8kfgtttxXgwHWlipid21Nwyycc6i9XB020VdecXF0ff0TByQ/ydhsPJmqC1DRYO8DPW5XiiMIqY
jKjcdj3IYvcAH/VL38lrVDyVMfcGhFlSLmLLHO+twa8uwL4YQLOidOqOVYnvZ6XFSX/N4FEaPIAQ
EBzmmf3da/32SC+nvomDC2TQtp3Am37ZsGjYgEmvWd22enqCO2bdkUwjaPo2ps8BkkZ6tE1c+Rpm
1R7EO8YPy7FOEC6dvrRgFlh66Pe/A2+WsXN6c9ihvRSoTT3Jc9C3mJj1fpKivJtCu1ikqhDnTHel
pjHg0SMkgebRu91pnaJd5WN+KDi4FG8kM4CFQtfH6D2wq5rFgRwZvl7rMrNR42chlFx7U51rMKS9
9D+r0epfIiYjcOSCFS2oA/7Sgv9rk1ij3FAQWFvf5jC3tl+s73aU7ca6iB/6mosryzmA8ZkJ+qom
ia9ZWzYnPHG+kHMSojqDovpcSDc7cZVmKyjjQmBRD4Meb8AF3dIlNBI8wrRHyRQeD8KdWqjHXZNx
cL4BEpc92MqrLxnwo4tuCMzPopHGqqxZsadhiooF1DHHp9TSRzDgbBcCzDCfw6SWwFaY/t4TfnJE
16m7xHZo0adt+zzlkTibhgpAoAsYAIRku5VR+tGh1EMd1uowM6rFGflKaKJFDYphQGGtQGUjDjR8
D7P0agCLgRuNQAVT8w2dHWDYqsqvgYucus6YJ2YzAmnV+xcZFOUJHXHu6j0CJQm0ACTjuHR1RNiB
Up4ioElUfo3qtzUowoDiHLiIwJGMB5L5qUMxbT3V6AGRZW19Qiu99Slrg02DLOUdReRxwoE4COQC
2Snw7HqJOy3wtFF7CrY5GrNb1QBzhak0o9FrIh3ZrO1ynPJl5RobOThfGDS19inomBadZoZxprA6
0hAiNfzJ6du3YSRVvInRqrySdevuqgKCYXRWd/Gv3rXlGK/oIE9eGtJp/RZsd2N4RFInWVBVq7M7
UAUnxbCJG98ASDnvD63N/aMJ1NZcHUtDUHJJVFhpAtmpdNYoGW8VMEDzSrcJf66JTBFUCVepwLaH
ZQC6iXxI74MUbzQ5eQ91WMAEDMFRMv/1ZhoSF5IIdj4uoy7rk6Un8naVGF26mcdVNGnO8pjv57EV
4uVbl8WFlihzN71Xssf5UE8G3m5eP0OLLUjq5CGLj3k0pifsdt4uk58A7PPnWJTVcMybI9lpRhcG
HDSqJlHN8IunwebTEEIw2EMvJQ8NtiCbox347y+XBUBR6z/YPpBGRxkVSDsR59fJUc6jbAGTUfFd
D8q5R7JwY9qDPqK/b7Vp4Ga9SKreO1JEgYrEqmmhhNYYjYsdFVol2xocUjRVQEr2gGasYEFDtMRa
l//xSR6v+/sYEJcGVfigzxx0Sk91fuz0JZYc416JHJihKT/SHblLu5cgJ+YSvI3vcyIKJz9FVlMF
Pp8/b8lvNEO9hpRWvLWzKF1xBdakfa67wyp8T1asMcdzDwD+2cmydJWZjB+lW/5ow7RHa0b/dokS
uz+RzfXBr+fY2ZGck47owdaAPNp7CHkkOuhA6Qxetdx4uJWppsETR1PVX9r3znIbZQYyUZmKLkYH
ikodRSMKpYmT6OaJc0Xr11q35X9fi+zvn3hbi/36RFqZFQU/ohcbj088jOoUnbeE4PXfhzjusKek
w2Pl5sV24uOQvCiIi4w1Z9sxxrNkbbjHq+3QsQSIHbLNtz4AKvvEsg5ko0vhVuhn1he0GYCk9EV0
OEGAt6v11JMB+L2fGC9VV5ffCu6/+PgifAMV9HwDPOl885vLDKX3DKmMg3YXeub/WOL/PAYSYOjy
An/32ukd51RL114Q0UMuMrFpoFM7s0NwD8ouVWU6lw7/5GfmP8YT4y9/mxT6rJnZIf49SSYVf4m4
HZ/GAs2XfW7Ie7p0sZdBK3N5s0xIxN27sd6Qp0KLvpqazbKorK0V44zqjpb6MDXrl0ZYl+G85GCB
q8OUOimhP0Hn9O7rUFjbNAQRLNlsVCgXTecVoAYtqvWAnvp96LXZszKmbVEzgFq13eRpcLOPUflm
98DYtq+Br3t2Spwh3+23+N/tZY3+NapezYUvXb0C5SU0mdVcLKtBW3vqg+bxVj/LBlZvB8eXy1v9
bEQJE1nY2N/cimK9HX3JIlseyTTbxbIM0VFGNbfJCNOT4NXj7aN7PHC2dS3U8rZMEw4flyaHsrJ5
aVrIBJXzfe+y5WShQ7B1JyQGM0BSLlnlukujaXP0AcjwMnvwhFJ79LU85dpGcQ0LoaAIBMmWVpjn
0gLvq4xg90FDk170/YLt6bzSzXRbs47TLd433pGcwIF9SpysPw1o41/J3MOOW29k5p0HXnyVslGa
1SYfPNO7MlOg6tJD2q44RYRa2ximR7K5PggOAAq/I+ccptd1UQrf3GwF+3lb1lD+x2VpUmAgmZWM
bYpzFLZBtOwARmty0qV7XzZscVRQFXZVsjOcfdVhZ0f7GT8CDoKGtJ+hoesPIxqRUJq4DcmLXjb8
vaQnP8KpZ0AH8TaU09egw5Eo8szhBEJx7PFo7Gkj3dElDgtIxKbNlqaGYFnHa0NPofFthbAEwT8f
mk9/2OeVP3yIyoJ44fnFuEGKY9hLL7oyezBfPQixBqETf8/7ZFg2MvEvEPztTqDxQDuhKoOvVn2m
AAeqxMvSA6d8LavqXEBHZEUOd8uhMfUNys71yq3H+ByIKL+ICdgDlLbi7y57HCpr+srRlL6Cjm2h
t83hFiVi5B5aCHfinatec9NuF3HKo/uicO0LOXAEQG+FdhhosZsdlQH+5ZChj0LWB88SoFb8f5R9
2XLcurLlr9w4z81okCBAsqNvP9Q8qlQaLMkvDMuyOYMDOH99L2Zpu2Rtn326IxwMIpFAlUtFFJCZ
ay0xlUD1ursjW1cLVNkN7XBXIjK44oHRnfw0tE5mxc562tTGSCVRq6uNcGWAMR+KwBB5DBzH2iGq
siVQyxXoQk2oO4sdyM8vneRPdroMSC3tRCQ3n+3TtGCHNna5WW8++E92eoFkNMI9ADmXzk/Dgd5F
/ph1l7d3xduQG0oi1X4s0vV1Wgs19cfY7ealofujlEjo9KjJP7U+fq4BNIvudOKh7DeHYkNfeWpu
2mbx5OgKML6uSr+6LqoAuk599xKQJynZ/GxstUiSzIF+6B2SQTFOKameFx73fyJ1hjLuNHntozdg
9MpHu2mGZYil8VAyle9NZFdXo2tjUwnygVmQufV3bgVzY0yzn+Dg/tKIwX7yjB7BfUTeb6TB2Da3
Ad13cCY7x8pt513NzK+D3W47aaY/mTPumsErv6JoEwJdYD90Gj0Lu3a8Z5aK175dJrvS0cnJdsNg
YXpt9xWV9OuhSNIfbAifmzQevrRdP+D0aaqDZzb2AU92vnRaJ39yGoQDJ1dej9vIccN9WUViXgRx
AwpsofeRa473tTbvwdMhvkKjGWpOvl0foB9W3IGm7ZXs+M8gKtOW3VGBtu5c6RCF1JG7MDyA60CA
GdwYmYqOpRnisM95+1qJpYwj9R3FNZDJmhwsLYc1MJThMrYSdQvwi7rNfQC8EHAoEK8X2a0J7TV3
VmR4x2N6IhMwXAYy053Hw1lv5JvAqONVNxV94E9tnC03jWYIG3c7Pv3uXTp8oAVGP7+lVij9/JhZ
4fE6KM3xqz+EEUg8f02kkDBe4GGKVwaViGBD/T4x+TihqWeZW30nsrdx4uMskmbY19lMiYny7UL8
drmSD10+tIs+GPcata6N6e4gYTMTEiweecpvLjULI6QxEByIV1TjEChLHwHQ+EKdZJKhebR4++6v
UeGONFkg9kblijnRUdh59ZxHtnlnIWh2+IO9LdVHe2zVzyLV7/4lCoDmxF6B782z58fWXR8ATXWJ
ZCm/1e/8rkiCHBwJblCqSSCoWgb+hbqqwT3h27f4YPLHFpJMmxoQ7lU9cPN5xMIbNE74ip8w0Kfo
xDgMjRhPUKl2QZQBQPI0Ejnd/LGfRuocgaFAFpeR5CB8gMBoJEdFxamJITru/DWSXpM5KFGkkSJ0
2bNG8RE5YKcH7EWwzILKvkOFeLzCH8M7dEkEvmGIV2+45gXyAiGHWnjDoEfNQa/KreQ7pItWQ+GM
ATCJ4RIcXeb32AayEBWz8Rcxsm7hWZ11yrvAWLdjW+9kWQ8H5NkhPu7k5V2JZR7wvFa9YBvx4Cco
7p2Fd2NTgTGscIpJVcR+0QZT8z+9t7Hhf3tvQcE+vLfIMCCyO2G/CLoV9jqbax7Wuws4a2qioL/e
EexLW8YdcCR6W3RJ0s0QWQWFHIXr3MoplzwCY8DFKJG2Xbp9aMyQxlY4tdbOqoeY2TzsfXzqZNR5
hN/oQBzGScWrny6qYc5KBxA7d4p+zXtH7QyUhBw72fRHuqNLE+dgKPOlXFw7ytJ/jTTzZ1nl9Cse
B3zrOkV45w4TpG06tKLy5ACIZ/FEHoPNLeQ3+SPQP90ceuzBrsdSwq9p/Q8x/sstOY1wohSAE0di
1fUhjv1goxsQ3BWOCwyKny7LqaxYc13PzBqVgS3Kgh6kQIm0nYzP5OYz0JyKokAErsVZI4rq+qae
3NoAWL5p+J/cejz5a4VSRMhYOc1jlWVrQLmR18OTt7JEOK6zqdmlxTyGbshTokq2SywJ2XFjZC9M
9D+G2HNvkWjuT2DTBmJ98uemJ+e6cZC5mqbNGrUm/yF23qfNETfejBmQ7aDWBsPuykXN2BzZxWhL
R1tqFiyOt5eD79QLxEb0oYlYZrSNS4ZMdAl0qUuFq0Ek2plptmLpKY8dBFW74keilSvAM27fXxHq
NPugRpwmHa36AJAJ6CUyEFUfINDpW6ugAKg8d/puRf10MZzoWywLa90rqwGGBZdIBe0x12UOKH8q
wCDjyn5GxijX7z5cNs280BrZ38mbOhon6MF/CaWFpEDyFlrrzbHpfBQTQl8KpHKQaOwSVPMjdY9b
7LzqFfjf6pmL0GQ/I2M19dCdi0qZbV46p6u9MC1Qf1x6G74wCxQa9tgZCPyM7zU9aHiEwmOd2Hjm
6DZ07wuexlA4Q9ycLshRpR1Cun+1a/ALKfD6k+XDSGqPSWRCs3xOc13HQEgIofjpYmUOX9p9KtMb
0IPVKwYu8JvC9PmRNY/mVO5FFzLT3Rh2fC7jQS0j7FQcnEF89zAG2ZxcErINnqqg3xPay+sMVcQe
cToJQdPnNmpmQJVs500XugsSUSswKUgYcZ7zlmStx8pG+e7kJRwbSud62JAPmWyR/zWapry2yYea
eZ4Je37tkaaTL0wJQcmqQ8KoU9H7JUY0sgJeHu20d0sQDgU/LraUeshdVE6+ajPjJ0UgPwQpkyiC
yk8I8vQa1ewHnB0/RjM/BTdpsCuCRyMyvqAKmh8tA/yAHQ8HKMUP8bEcUgXupcY4A4Rmzcs6tBDj
SYMZGCPVWx8kSxQpKtR+RBCuEX74o4nL1zyQ9XM1IG9vyJDdYcPjgntSM/wd82SLH60WLDgV0PxO
spT4ccXzIBQ+i7gbDpdbgzfGzqywp1JJCSTR1EMX2aEyawAtXo/TYB1ZAO2BDuMFhZdniHVW9+5Y
eAeABas52Y0G5It5FZanxOfjrSd67F+mASG4ApAxygXAsZl8cHPI6XZMPQb5WM16MPId6DJ0RnZg
0+Vqo2bTNXouUmuVjygI75Q+ahnkjx6qYO+068+ZVYWoa1lUUqWPoq/zR0ReUd5YNHfkGOTpDaqk
3BO1qrh661U5XCaBXh1oVdMQz+E0Zz4daLEQdVtqpqMYF6gFstfUrN0C6UEEuFfUHCJf4zRWuQs+
vSi4QqMtsht8Tr3IxBu7Mge9BfW6so2OdY0dKvWy3qpOCBmcqRNb12hWiIFtMsPgI9iWkwqAjGpX
Y3OAUFKW+Ed8t/wj3Rld8Qy+7G5jmbkYZ1bptwjAD2CCNzMcDDMoM093dAmgCrDzI1yuzT/5XYfR
CHKhYdfm//9U15f8NNWnd3B9jU9+1OHortm25r0fQmTZgEpIPqPb6wXEH2KR86KfQSgh3V87nAiU
9GWe/TWE2tdud5rx2qS7zy+Q1shImg5YDv95mrD89cboVeidXIzXVyWjrEo7n0nbPI9NhLPb9Cau
Q6h5caFbGlIU8ROUN8utwaP8toY0pEAq6KAmxk66FINAFYjhF/PB4u+2ju7iZGVA1Og4TE8AaqMb
vaqaBFiJX2NpRB6jWq53rOPVPjJgt8cUKxG96rVjAL1OJ7vkRrkhduZN2MplUkTe/PKKvyZGlArA
bXB4d/TaaaNwSi7NeHGZigaHzUvqdOHpMlXamMUyjIzy4uIZ3g0HCdEaDBPNTjas2V3unLR9v/uD
jVx613ZSPNgYRxf16+5qk9M011mp42orwRI6j2088aB38+6K1gE3VQgmdWr6IvHuGgsS2l1incLJ
o4S82iasRTunztJ2vbsc8Zas7NjxMqhroBQIEA8iXygRVY1WJ5fzG9CklG/FKG4MyYo3u3FuQgc3
ChbXj/XBiVJwM3nM3zpV/0gF6VSGHky16IgEXOxXE3mQPSvHE1DmMzbgQJCK+BYEevY5jmLnBgvS
klp0MUawOae8fmuHIEGmr0ZFXuGVeu5KHywGThbsq9SezvOlfKl/3SWx+W6juza15UsYDumM5Znz
cukN1sz07pOmSc5CiOQM3mt50PW4JxPEIZJzjUL8k4+1DKp5fTAnt7Y9hyBjuiUvutSV3iQ8747U
6qM4OVcqf8odBSaNaWYy9RqcFdKwgu3V1ua8mrsxS9bkQh1pkwF0kQPEQzaaMywhJxrUdrK4vmrg
NHyd9GCgvs4X8NTaOmaPei3TxRuO89Hd27I+0zD6L6EuooTMafFhdrMEDW98eQvX/0KCE2UH9q+b
q0n51W3vOeHh+s4ax49mJmgSgUnFB0a+Wlb+zDCk8+F/VVo+ykgt0FWRC128ERwg2tTm5X9Fkzqt
B9G9LGvm15dltXI3Rom69ev/tK1aY8fc7vn6wSFACt7/Jt1e312vhHfKgxea6/I39PpiiroOp0tz
LOwdGDa6CUzTbR0LIglGnvXfYl0/WGmWPMSQbNw5jKFCd7JDz44beX0zYh+O4k9Xr2pQGW3drLAf
GxDdkROTljmvJauOERfGwhB5NmsgwHff9uaXrh7UsZtasvDGFWpFwJxceuZ9Jfvq1gXpVe0m5j2Z
WhPUXkEWRHuy9W1QbLIoZ/PLAGEF97258pvGBBMnSvSwr27jLU0OTtxkh6iIOaMmDfDwZTGk2Z/J
1I4IJaZ9W61pcqBNskPM1Q/qpLdrROYeKdzgdHn1mneoNovkkiZznaS7YXZxQ/508eL4W5445oFa
PbaHa9+xWtCJ4D80Gn1wRqXKgjrJlEMic2ZXfr+jZjIWfONECNaRC72FDsg4Nt6TwXCg8eKVI9vQ
GwCtB9sFTY+jJM5UXfTEIt6eR9tpbouxe/M7z3uGtPuwhCLgsAl6NMPGWIB0CzWasecdiiqDAh8Q
1M/gKbRBiZvV+6KNULpmnS/mFgp8TVmCLwQxmvn7iRsUaptLnd61Nj9B6mPfqmL2oVCPxxpi4ia/
M/C2i8B/ovx1wNRro5v8oUCSbdNoSPwgSus9TA6U2sYe8NXWXw0EOV9jgQLIpLN/Jjw91elgvTRx
PUAP1FJnyaN27ZZWv/NLmSBOkTCwBtr9QzJAGVdBoPP7NBwapfbPCMOdDMFgfEX9lc9TfDVSBkjC
hCOPXAPMFmYC8Fka9l+gUQEuZ9ivbt2EPk89B2lEBNQubhLYe3IDOuJ9tmFyu84Wxd99IjqA5PEA
mm/AO4xZNrxlTojqUs96guxwiaJEM9vovk6+lK19cAozfAWeJ50XKI++aRyLHXNzQGqND9Hrr5Fd
CjEKGpnLAGXbnLOFEcdIEAUq/UJ3KpDJ5a77g+1PfgEzGdbNIv2QZzMkH/ZgBtt8yOpdcmxiuDfE
KLeUXrv0OsiSLYVRAmbyK0dHzjRLWuoN2fs4nakRid2boi2KtQT9wJOVFRc+K5m65jLhbrVFFRLE
edP8wmeFvTTscQ0Cbcszvkz+LuJkQKmhTEGQgLhVdNZyqp2fh9IDD3YZJv+m3c3jZuZHjb/3EsiO
oFQmyW+yUSDhYnYL6kCeML+JoCHIF/HYL1BD5e+vbv4gwtUQpM68t4Hm7FCosW+ytn0IO0stwVLW
ry7NEURstqzwliynfWg6cwSBa3qgTrp0DgjDAOo6U4tm6xPzfTbb7N5nC7gRrNpG1Yh4uVYyI84s
yA8dOtesbqilWao3sZdVc2rSBUFeEHMG+sYuPRRsTh4aBGJze5ISIdsf5rh4TAN+n+NPr8JLaL8W
Lbgnw8Eu7o3E3BM3gw910k0CrNWynx4KaPRFUyy6O5UQ7b63u3HPIP66xOLo7EMdhPPaHe2DTnL+
hYEu/UJb16h8BxbKYhGgau6Z3Py0tA8mC9aulbcA1ctXemK0hnBFiZjFuWas3tdB6y5YkESvTXbM
S+59bRPQro71GO1Ylqr7aSD1V0kODR0L5UI8SuQ2STGP1JZ8CxDwCcO6e0W2tJu3thfeJq5pQsx1
BMsoz0eIKCfvvgKKLA3kGNXCRPK0BUMvuD9stujpjuOo2qnGRbgAd5fe6Y6H30TdQ8XdBUxouoAU
swnWGgW9a1HbSMo2WIlqbCPA7++Maw/rzLl0kFqf+NIuf4ywHhZaIuhKf8s0bOMzlOUmDa5b4THx
NQXXLsQUu6/W2LN5k8QdtPSCblPL1tgwZDpPHSDhc+Tlxpey7w/Eoe0psHdGefeVlSnkIIG/MLo4
e1CA3gO6jbugKiAbiiX5wYibd9u1l+4UY3rZqQrMQDYWSkA0sh29ZV+m6UGW1bfLO57+K7IA2Rd5
ZGGzgWJB/OhlxSHPDe8hBuHTDivK9BR2w9fJnjL8WlhhaO+kA6qU3+0jEhmz3NTlBstff8SGvz+O
QnbQh7bzdWIV0axkfTzMqMcJo3FWlyJc590AXTMDOgiuNwW1pubV5iTpsEFtW3Vup4sGsT6yF7BR
kzqutlw7elX6VjunKjeqd8MZ+OzY0t9SpdvVbjjxuGaoHZ6lVg5801XZyuPVGbk1vVQNVo/AMK2T
SoSxjKa7QA7vd2T7Uy8KS0Gfg1rJdYxvz85F6mClR6d4rCr1xhFlfItKvUIgrvtqZn6yQP3UcNO4
LiJ7Zq5XKnXk3FKjMfPdzDy4xIhAgWJqC0TksM8JdmSiizNFkekOaQpouRYjhGhRvLqKnQZo5Qlw
R0VcZAMBAPRvuDwikJPfeNPyqxrrxYKy3Ca2BZbkwuiTrc0M/EqUCTTQWx3YENMx4zcfT4VrSfGt
8MJ4YQqR3XgJc/fhmOtl36gGWG/gxaHm+Wbr7OeQt/WDG0b12vfzbBtkAkpp02TkMXIorkdafENo
P174zqgWDnOHDSgEqUadLp5S5dJ3hLWkZgfw3p18d7C5WMssQ7n4UN+Pyge0P4myLXIaABhC4eEM
ZZB3W+kcDT/eqlAu/6RZ4XP81E6d45SKd1TIFihZ7Ix7RNfwKXRRUCwI+58gdbVBrtfCTxhUnkCk
WJ1DBGMuNmpSB6rb6w2fGw4IEFq7tR4BA293tlVM3NQuwocVpCGuTQkCRXyu/BjzABXSrvTmycQw
DqnWL1JXwb0j6vTQDok/J0Zv+Ze9yXl6yPkkz4QI/BJcvilECYsZHlvzFXwbDWr+rfTWaeQArhf8
IVIRtffMrUA4NC21Q/ju24ZgNOZWE96FJsirGx+JLJwNx682gzJP3wxPkIt5t1MhBjgyL3byH1Xs
LwNjBMagrpON3UXhCkkO5PXcEesicuVgtwEoJEnTjZlk9TN5hHVkr2OI882w2crmF+r52mD9+o9t
Ip5HvgwoGeF6G0uCGi6UGupn9JE21ccm9SLi323p8y+j7m+9n8ZendtpqtI1mvUYjLtuQNIVUujl
vkcEYKUqk98rlIRB5liNb7l/KvrO/8HH8icXrvvYpCZOlkHvH1AFXl3GNFlhLNUApBI9b2ywq3Vs
hDliT9MeqJk2PN10Sb2Rzxn7dsVMX3HVBcgktlkJcR8byOtOZhoCxUPzjsS++kGTAXvzNnu0mWb4
nnYVuGkyvkoFioujpCyOAMGrJcqeyi+VY34naKMhv2PZSt6uY1g0hgvDFy+NxB+TUGuoMC4n4er3
pqf7cgV55HCVOkFwEAOgV6J/our3PG8hTRf6w41ru93BanCQiUrf/KaTiwPv71lvzpAtKFEhgkci
xw4TYWG7OJAMTTY1xdSkXt4C20m9OCtaj9T7p7GJDJG5yBQIVA11g20C9pUQoLXK3t2XDcNWc7J3
lQRhwFC/lI2b859N4rh30KNdgOE2yM5hMAEYmuhg2I6wvytgiBeg1bBPRgHVv8FwkscgzasllKTG
IyBf6U4WiVyPRc5veVyIeStk+NJa6i5Lc/sngP2ob/Sat7D8a7gTNijfaBMLRP74rQA/godQjJcd
RN36qB7ov9DjT3bLVnLtFNVFfcgbrOwW2O69UhBGugoSZUVYr0UTggx3hCDRtcMsbAh+GLdgsAET
VYGqfQRXZqWIuj016yF/bxL0EL8OH3uH35vUGzPAw/7t2HxEjU6psgWobQ9CO2rrTRssVCNCkc0t
s/BIbbpMLn4+qm2cONHBxOaT+Azipvvhizy8lV1v37ExuSEyBK46vkbZaLwiryEbfwClF9xib3vx
IrM1cHj1KbymneuvucBfcfFSupCrxtV8iQglCoT7ij1FHNxweK79swo1+Lix+B+BkUEOym9DBF06
fhxRKg5xRM3v6lzX89xU/XPs8W+t5yQ/rLLG8CkPJdISRyWWvEkPQqt9IBgE2QI804EGN0o3IE3S
mtHRN41vqeHblw1lm5jZIY/Db7RNowOCC5TrzOVtsqPNmmfjOwgwfLEkNi/i9Wp6Pz0aFX4qJuYv
std9A2jHZLc7d351JTtkOlP8MHjlDIS94xqgmezJgby4Mt3wNfMBg3bAxXYTp2F34wJAjVKDOnyN
IQ0gGLg3LCfy17+PTMxovFUZf1LY2RxBwaSO2PWqI04g8Ub0xheXR9Gex9EqsLLyPk3j9lYmDgpa
OiiD9oi5zCufsQ31Gq2oD0Hgfr30skG+aYA/9tgc4dQibQOSl4iQkS9dQFy3Ep0yTtSKSk8u/vVf
//P//O/v/f8KfuS3KCMNcvVfqslu80jV+r//Jdm//qu4mLdv//0v23O5K4QNDgvhgX1EShf937/d
IQkOb/N/hDX4xqBGZN3bOtf3tbWAAEH2Fis/ADYtKBG69ewN9yZWBSDp7+pkAAy3aZw3pM6RPlff
W2NxOccGXZjsgVhZJ7TD6oRoNyg1E+mNHMNs7RKvHORS7Vk4lNH6ojKYRPVvbeCIb0IUwly3GXEi
4gWyMRkEQsBMRJcg8T/ayLnM0gXDd3wHeWJUz04XobL+yKdLH9fVKseiB0amv3rTqnkGmX62ES3D
jl1kskI9ktteXGgsOdMEUFNgs3/+6G3r7x+9lLbEN0sI5KCl/ftHD3q83Oi0I+/rLho2SAIHqJoy
x2VmG+VLlSBpMm0nuhE46NK1q1vykMA8AarNUCb2Z69K+cYuC90P83RsotngfQOxYmMnhA5f0qiy
FjFPuqMDScx9WYAnY0Bu6ssI0md8vPJtcgX/NGq8J1fmQ2kkSIcDPWZmNZyaMOY727aw5gLS4PyH
76XHP384NkPUF5+OjdIQKaT4/cPp3KR0UTqv7i+bdFkI4PJz+wsyFPkZirLtGVD9R1oOI62MFS15
1Jy8UK6lzkMBrWIr9L4hBtwspcgUWNOwMIVKQ6xBiPrZaqqjM+0R8aN4p2KWPwmjgGRQ0cF1yO29
dm5DI69uUWi/QsJe3OcTm34JblvQHST+nmygDEvWdQH+R+qlAVXUr8TEy4+oGVRrq8gGbo9ncwSn
4u3oKLD2+wqQx94HZwbvkmqufaAIw/oe2vXi/pOvbd5qaW1dKHd82tqTwpzVCG83dZL83NgGQCd1
CHpg+8sOph39qDove6inCyKFRSViEIChkUWynbWAHu4yr1APVmNWK8Mc8yX10uiuSy+jc5D3ni7x
Rruw2NKy6+QDuXxbO9OqbNYr6igtFv6Hb4Tt/faNEIy5Jv4JKGY7gCE7fHqcPqxUWFmsAVQywb3A
TxTk41h/05mgVyacYVR+MT1tfaNNmG20/SEQfn9jhB62aEYFKcg4OZIE7EUllsRjL/KwdFt5RVHM
6kntLUIRILR3yhjiMkm5p0HUQc1/a7tMFrDEX2vtospm4G66cbrR3DPbNfd0Z/cJL2cqGlBthUQR
29huvL12/83nYrCrZv0f1p7fl/3pwwQBlLSZdD0LRHSe/P3DTMKKmWnG/Dun1wNSsZk3M4FfuLUi
w0PRd2Yu29RTLzkTS9rrkkdVhUDpdXYHhlsQzyKNWLjAHrfFRiPPMK2z1bS6frgAZHRsG2i5wYHM
0PhA0MkMEU4LRjWvEhP0rhbLzqaXRDMKtlAHy4z3DmRnIkQJQOtu2I2ax0UBLhvfS88SdS7//Kl4
zt++Ytx2mHBMC5S7zOafPhXsqOxA1am8Y5DLPfJJMAPUJglK2CaVW+JEDWQcL/riHMkxXXygXs4h
aEB0yWQDfx6AsS6o5Ila2XcG1MH1sl7oKjbAxZ3pOZUC5gL0HJBCDvZiqhiMg7XTFM7T1UtLVKc5
DNKN3RQaKvwYpBiREWyo2Uy2zgVCKRz432zkV0yhpovz5Ee2QbvYatvGSzXRe8+cYLTvsQxDV8QK
YjB1yXJLPVEJjS2/ggwX9X7w9mytIZBre4ewsaavwPAVX6diFVt63CiBQpXJzvJeYo1AUBGsKTjx
g7DfRTG+cGet9vp7awKQFAAiI3WLk9LUmvq6AQpKaY2wHCTCwkCBdL4z/S3EvYubpo5AMz/W/t7N
nOdUNfUdmXL8dC1S5DBW1KQOMwWEipnf/vk7Yom/PToe9DY8E+ICnrBxCp/6P6xDg8fwczfw8i4M
zSnqrJ5iXUWvqkPRod9LdovMT4TyPBQAg18vfC3AiIH8vv9SIK20gm4qWDIcGT38PtKrWoYDzHDw
MiMCxhVcLLKLK8SkQFdLTTcal2HRjPdt6IBVJFCrCEygT0Vu5EfQxKLUdGrihFFvXGdiuZmaWQXy
0dIV/YaaABq9T0lNSCEvI5SaLV2ObzkhgiLf0stolPUH6DXQ4tgZVdUFOIRA1bhNbUDdLtBrkYFI
Akpg5gV6DbW5/ORz8QF6XQS9XjZd1lxegl5nADAHdd9W4rxYltOcpeUFp6QF/rUHiOeFNxaUwhnL
DqhQcB7MoNz6YWG+gFWkXmFN9dfkFsfgPy+Q6+pqF/VOLU4QZJd2/e06LQ9GRICn4TRt0eQBQvHF
QTf2iLpRSDcOZRs+gHPdRn0OonWVo7eDRkYAsAJnDvaL6A3bJzXLxtJ/TNrRWvhGn54UakM3Td5a
W5pJ1MgAXmfqWBbceUUPcDJ0slq/n1sQjUNwGthkd7qQXVT1sNSCN3NTju826iC/HqM4Y/wyhxut
IWKlT26ACIqym+wrCOB3pAxZx/Ve9KP3giJGOY+dIQR+AvKpTl2Zmz5CwN60OMc7cLOvbqR32leP
ADMkJ4bl8DzgYATNCwhci7x9QJ4rgJxdkD/k2aghE1C0a2rKMm22ukXhODUhwsxvtWaruOH5GRF2
c5Gz1Lmzyjw9sdJZm0Pv3JGpj/x64Vv+uOKTzbJLDeWOi7vfperGKtSWgrUQDTqFPJVbChiFlCGb
bHXvoDa6ZQCEY7PkgrrtxVDmOaoEgnq53nK/Kn+2VvKNx6MLzKv25zim27elyfXaTrWBeqARdA1A
ca6KqMnv/jRPmmz7rCjXCFi0y7KFJJ6KirtiQqOgDBIqyRMQRRk5RBt1qvBIwUYXAeEA8pUjVik3
KpGT74dnN88X45APj3ECgIZbShO5FpzYsbu1AdDI8UM6kRuKtFgAWNTvuqqukIHr2i456jgv59pk
3hn8pOGau0UExZl8OCQWovMoSXTupYVEgcxD9xWYqmWaBfbPoPH2bY2MDA1HOYB3toMwWqOgaVz9
80poup8OMBI60Rz7MJAScBBWMu/TjmyMuaslk9FbbALqBxZR4/Y9norgfDdY+iARhb9r8AeBPNXw
laWoRjfAMn8Y9cDvwsB4GnrbWpkgI10MKXCD+N8nB6wg73dkM9zsNlFjsPlkJ9++kb2ekd+1O5bl
bQV94c2fpiMb0/G6CEGIJOwcQX0QYrI6E4ekcmPIW47Bcy3jE50MhC9uS2yknsjVCu13VywCH1xB
cey85Qa/hegZVNz8IV+aSLWjRphY2wwbZITq1m26bWIBohTjWZtNdyy1kwDn6fD97vfez35GH636
JMeI3/1yV5s7q2rsuTtlSQyojH64QLRyG3NZbT/Zr76JX7ADNaWAAFOf+ZsoGYZmdnW5jiWbyNXJ
6tJ+Q0Opk+yfh2UeuzMSq1tA+wgKfunwgNBLPDeRVX6WIMYCeZDbvQZFfRyTIAxmcTIhJkAAjWJn
bMeFV92ZEVLOhlCPZtzHJxIl+tUi6Aqiq49Wm8Un5Ov549RHLQK9/PL8fxo3Tq/wa5br6wV4BWr9
6ru+3tR3bf16PYEM1xbFkWAONaMQVOmBPe+FlS+Iy4ZsdHe9JKA9PMZBas9RQfTu9ydnwGz8zT8/
yWLa134IAjmMc9uzwd0tmIWIkPPpQYZyUu7g2+u+QXLEFAYACqW1pO0ZUObgZjQeqJEkm04UxkMB
7qn7aPjWZs7eh2gtgJcVJA9+NQsfyq/AqaCkYer1pgySFwwLpsAbNJbWgYNvYqMLZh3EdIe8wvsd
2a69eQFRv6sf3YGp685Efcehc7xw7tgWxNpLsL0kY/B+oQ7IqfSrq41cRiEAUJ86CgGSbXAzYRwy
fO/TkDc5egl4b/75M3Z+P1vgWMHxISOrBao42zO9z59xj/JWK6y48RbF7B5IB/fsOnF81CB5mdOq
CV6i743i7jkNJdCSv+wu7PqXHYIW3ZyyU5M/Ss+9D/5k54HzPfW/RVCK9yivigXUPPi/VobL3WRj
oy6XcQTuBY8wO/QcUzdd6ImmO3JEFh/bI8LxkPEyOWSz1bwckU0kXaEyTYqZaj21J9WgLOcQjGc8
WlCTKTc916gEphaJC3E/KGZRn+X7SHwdkUrESU/s07LWp87qijlYBLPvSKHPYx+0VJkHNtqrhxTQ
stjp1pVbxAwSHCwlvnjXdsGf/vmvKP/+V3RwWLdxesbOHzvITyfEQLQRcnchfxOqDuY6AtwGbPXv
F6lBWT6jNhiMoJ1YBECdRXp3NZUKj1catXx5pRdNdDqLeaiPRExqTeykxEkaxUCS/V/KrrQ5Tp3p
/iKqEJvgK8PsnrE9jhPHX6isLBL7zq9/jxrfkPg+lVtvPlCo1RJkPANS9+lzvAnqwO86qBcqcX4L
NbvtUoO5ZHH1olf8WNlLNSbsSGXijYqXm6pgXNkLywH8gDK+IrVQN9yBHEAlb2ej8B44T86UmQKR
tfug+igx9auP8lKWNXwoCjltC0Orjs1Qpmc6Q/3I2xkgOW9na+96FkGx7yyMpt7//W/j/uspZhuO
hWi2i3AhHmXvA0StkyCOC5ayb2AeCxhD5YnfKQKdWbHmOMwFdY5qVnbIfLtO5wDSTfCh7neOqRtz
8E2TOzmNag7yXN1pSmrSlJANvJeGCZlAYAiviWWWht+GEmSGZ7LMgzldBZl5mYa7aNBHX+InaPhr
PzZXnc+5BD8fS6br0v02C2rber+uMxsCGNuSmAyJPJ9hpZgFdEqHRpMhGJa21NAVx+FvzqvbpHpi
3fXOmtz+xq6/nEIgCg9WbgLO2Kj4TZ5PuxKrGJ8jh3shGx1sHiXY9yofd+B3JRDnRyduIXi++tAZ
qqXeZqCmVyJm+fcvAKP4DL5pyHFQMgPPWFBLqpC6C1S86VnvtuYxtF5R8K7X30Wbz+Ap5yU4w+JJ
u0i3egDkoz9SazFxBmHYOu+mIDJdJW5MbeVN/akAyd/A6+OUu9rFzGK7B3V+8ds01EG+iWMgyFuA
QjIsazDAF7P22UZutIDyeuSDV3xqgdmqI/NhNHJU84dltJFtrj/p8Txuc5BfXyrUWB6NJK+OrhOb
F4FV05YhAPBkZiDcx2Y0elUzxiC4VjNaYSRurhnXe0srwZM8VNk3CxyU1agwouA/3s7Y3p2YdMIH
8pC1M1xlCj4DAK7xvFLPJ1J/5fTQGipoqNhmJBFA+adndSyMTgYmxI43yE82jx6YvZc0nkLxGUNn
BIkHqDbZfnm0YyUCNoY3Uh2xkbIFGBsRNSJWIluCqCLY3rH456RmAsDjW3vlYyKbBuRzsGJ81rmy
vMcDPzeASUM1I/KI8Za4FrsInKgr62Jp5/aZVdH2nZ08qFON5L8YHemMaB1rNfLXtKudRhrJuEy7
MkC+u+avaRuv+I9FG7PepUgQqPQQowRDvY0cnWe+D0ShCiS1vbLVvopGbBdqa9T1VwEDcfDCar2+
S1ykja7uKxmSHGIAPr1TgJmoAjEDgUrvFLLR2ZzM47X/9huR9jLXn/MvF0VVyU+OR54YIRWSqUPP
b7FuVQ/Lyk8t/4b8abVEbiYeSij6dAZq7636ERoqEGrQ+ihooHi8j0KoAEFFMz1DsajyqXdkStoH
AyxUxiwDnKTGgAG8f02T72mFqnmiC/CGKA7UBCVtF0C/tThQdDEGcdnSy5QE3Npr57r5TL26cn43
lgkULRagqTzO5fgzVOiEWAcAgQ5a1H+fS8GO1KLODtoBx9Sof2aqJAq0aXMweoaJ/0mGauEd8E9B
r1Y1ad8I1G1N9n016R1oxuxyazdh9NpAkRRcGOYLuCSCKKpAvjqC3RvPlvipV3SVTIxbL2q1ezKN
CUQEY70EWAnCc8e6A04Z6E5VU5oAJaj4uiskgu+5OivtKPIRapLHtWMUnnWptBnSsXBb7TRJ1+b9
bx153qNOkYBzSWjN576u7jNbYE2elsWDDoxNq/RQph7VkpzZ095Rge2wK+4d8AfcQIPyH78D/mde
yOKMmboFOlZUTdsMy+t3aVQUiri1Xs3jV0iQYnOPLBoEIhxrtC9Ypz0WdobqON5aP80+9hY+ZMZz
VBRxkAPMimKZDn35wcnn6kYNI8H3xuI83FETaUgbYkj2I7UW0uUk/Clk1Z2NHrKmazhvQmymGAYN
tFAI+iFSil+adL14F/dSbFY/k3q8LtxWHtR75IkWYZmH/Y4oJaB5BBf6s+lNoLJpeblj3LAvpiye
KCJPh1JkD1Ffl1dqhfgTbCWizNsIgkhP4D92Vn/g/c1NjwXqyUpHM6AzyFW6H6oJkCsVpyG7NQnr
BN4l9wNiTe/t5qDjbZgC6j0ALR3+x0qO2Qp18PuLnDEHeFVTdzzXMi37/d8UZRdNOzVO8bWZBjeA
zmt9bLMOAuqTmBbByzXXUoi8OQJGdMVeo7FP5Kya2RAire+ZN4mg5MUrkuxQel58arUhuwAY62w5
UlZPWEehOjxJsi88G1GbBiiLX0vQhwC69J1PU+rnoJ8zare8EJFFCvzm1sLWLUCljPtGeJEDcOoB
RN2BwcCPEYZMfhh50gY5WBs3K800nVFVCxCjb7ITZOtR2qKzMfK54bGth7d7eyt654iKsEOm2J5N
KDQFU2nZR+KCbh33LjS88tbJabilyIfgESg+lvye81nc4VbEHZ3RwZ1r0GumPVjUG8kOZKu9vtka
RqTvly2dp1cfoHgT7tdNIO0b1yZt+mhP+MuXTOThaOU2BBjy2JTRdF4Pc19O50xmhyxrjYNpRmCm
WHuXNodwNnPC+Win0AWcnSHo8qy6mKpFphZvnbOumHCVCc+YN3tf6AmUWHVwkf2ykcvQpK+sm5o9
hAza+msKZvntAKGKo5k72H6VU/Q5M3MglpxkOhdTln9idbrYC8B4j1OcQsUHEanPZtEgFuUw797K
cueRWe2zo+w2Nu874Y3hPtdA5lcYUwy0ZAg6vencj4PzlJtFAvH5HQWerIZRg+JHFlREVA81pHID
P/PqFiW7KvXi7d/XxqauABN//qTwbOSGA4FmrBz+BfQZzQHCNvlsfoUQWHPkFsh86aABvboDBUHr
rzYLwP8eonj1m08uJZgEgJH5NYp83zXJ39an3Ecout/xqn2KNWh9pL2HwKg6TLa+sSysRFaTA2YX
fwK50aEyIL1EHbHpiJ2jN+6GbIBHsMAGqAtM3mAlLMFcc2Rj5X2owKAFzDSEJahZzlZ9EK0bY9WJ
XnBWmGdWlKBqUc3Otdl9r1sXagnAuT9E9jKQLJnTK6kH/hB5CYiNs/ycOQg6d9YY+iTCQsIs72wL
XPdPv9Wm2W0Ime0MsbF34zrTnc72gEobEIJ/7kQmPkJsVdsyA4wExgTtPWfW+0DaAtwuc3TUWed8
/9NVcLx9LOVqV30fJOM47N065puw6OOrqw6VjnAu6KZBdAsuf8euMmBlVQe1ATi8Yq1vHbXagGgm
2bzejq+1JtoN2ClylGT/GleBpGgvXa25q2JIfplz+zpzT/+YOlimWRkCN9Ssy8HacxHngJmjtzFk
sjXdIdwvzjKEhCE4JM7UjLQKZDhxd+9ENfsYg9vdNe0fXaikYlU6erKrBKhK9kJvMTLZpXfG9ia5
54XH7yJh3SwqzqJ1N0SidB+kK+NuXaivi3rqNSAutXu3XNfAyHgcWeKevDnE0wdpvPRUJWDFG/XM
Tw3Xt8upOZvqEGVlg1w9zuZCFHjaecFqojNyIw9q0kFveXMOQ9bsIW0LmEPUuXsjRFocmcXkxSkK
qDbP03wRQxR+9Kb7mPfJix5C42AO83xDTcPLrIA7OsD/qrdocxREsvAGwvLPYeN8EWwC6tBBsacX
F9kzuN9RuY28PNkTZTcs/X/aeawbp0TxT4xTFYLi1xOoA0ETtKXQ4Co92FQHNd/Zurk9lLN+1Brd
vIR6DL4UQ+g+NdeDp3rfXOzMh5RlsqdmhK3vtHjXlZFewCsUlhVqBLy02kajlW/N2XQvI3ZhfjQM
1WfsG+dNAt62c4/48nPZhfixJ9VnS0DZLjVkiyoUvfxcGdYFtNrdk2vF3jJ8Vm7vhmeoVyU7lkrW
1k7SuwSQ+A1IfpobHcBCkPopOHNO1MRKgN03M8PfAR5TzpEwhazwzu0igYL854QosBCDwuaggYLg
mIAXuE+RwCKb7TBkMPiz1xVgylrdcvtFDNj5+HGpIV833WYE94oNA4ldIAwz2SE9HD/pXgWFQ5A8
Wk78FPbO/d/fEMx+l87Du4G5nuM5QAMCb4dd5Z/ABp5pedXnfflahla/ybD+QhVdojSJSJloOSdF
op6X+saIUdT7JlpEDtS1HGobhUEDih5ABggy2SyXSzoBOl7V3sV3c0tbrrBwyn2hNXJLGzIHeP2l
N+2z4tHDT1VXxSrxFL+RR6Ky97nmXXJc7SVKmxaP4Z9O8p/UyNXN0weIxTdgZsj9ORfJs0hHwNOz
+cUAcuUIgm4NEQ4Q4nvDPPoeYrxX4Q2Lmzbz/pKNmrGhBQ9WF/outAH+WCPk60roXbR9dX63nHrX
XGfGewqAJxWuXyc1xv6uNVP33hvbK+Uls2R4ZJoYPlm1XW2tVIKVUUONsQZavq0GEQKwlNVXyA1P
XzqSm8ijNrqFeJf6rGyre8vG2ncw9BPe2hBKbmxUCU81sj6qSW4AZEAnkPXgaQonwNUQpH9Yv8so
/Hjuy1E/LV9mE/zUB8hVVMBF4utOh1adxU7xDLFt/bTaV1+ac/nRoIh/mS8FayfUB+N6g02quCES
zQBBAEVU6dnpjQ4G1CTnzJrO1AoH5j6E4oUaNCbmoXE0W/BBrLZ384w5yrn//gOyjfdLLFQvQZjY
9hiwFCoI/W4nKkbRZCFY61/B4JSdVv2LsYEiKSjGvACUwqAoeieDsXZTB8SiPzeNVZ5po9l6950T
9TdqiLpuAmA44j01NbDGXUDmfVs2uULoP6qCR3c9WB8PE7OTDUT47CFIvS4KzArFH0M9OYcq7T4l
2PqgkBikoaTTZQPmBobq2fzk5lZ6WrW70klDniis9iTaNU9W50uIHXXB0Jd4AhZFY/l56FmPbjxv
6aYyA5EHHTUqW9oth0UXgw8BWU3wYC1qRjXq4DcFlHlQggX9o4o77mlQgR5qMhPq25UAD4m0ZihG
WKBow2rp6pTTdJ2rFlF18GEM26jT2k0MbjEnoK5G01+90rUOkxcBKRJFMbjD8j6IxpHdUL/WBzOC
O7cI0iLBqM5SZStAG37RaNnOBfPwjkyQSpfxAymsrxrsZMem74FAgNDd3SKP7Z1dQP0fZq3/TI+O
pojmXV9q2Z4Bf3vu2tQ5xnn42MqxudTqsd0auTjGIDpFIu0fnRotCx+hp9pcyLR61EoJh0b9moM8
EihR+CZ+8f76XKSHHZHhtuH3d2Zq8h4spwhVUWN9ZNLzkfrC7vv6sKSzyrr0AAo60G8GR5ibChDL
YfuMfaN7cMBrc9FZke0iV46I98XArOngvexQj+tnoJT/UmXtgyet8KfTfu3zCTVLGkh+Cmc2vjct
e80dwEsj4USbHPHuU2lgQw1eNH6ZjJRfUt7yS2I3xTFn4tEVuTkHsbJRB5TIUU0IemxdUxvwEaDF
vDdAhvErNDfmcld4UB2M4keUmVjffp3IKF0skOteu1rG77UYKpaOLt2LFjfd7A81QoudrdXYisDo
MShxBFUblrt84MljktqgR9bHxI+7FhjFxrKjQNOFpzgCmxuePvVjOt1Lzd1X3mzfrc8/jk9jh/Ve
tlkefT28Y1fbcpZGxyER8gP8X1hodV+7xMn8niHWD+GlBjwpkHpEIXj1ykELQB5FBx2Stq7FJUNV
xtUJIRwmQIEMJb4CL13XAxktdq7nWh2ouR7qSt8PpoyPq6lzxLAHkUYyf2R10+2R3tki+BZfDWQj
H0ZkWR9cLXWwpZr5vucWqC0KN+13ceXoG+qG5C/ECcc4xc4DzL9Jle7dREJtBqyv+1TW8wlMZfmd
BIHcDoBzfHkskP41dsg/Vdz+Ns52/qNEgRb3UHHnA6EIapp6/Co0YCkMcB4FE4LioIYp6qcCyoEQ
qHIeZeNWkA7vki1IS8SOOqGXB9VtzdtRJ5kiBvXqFgHJIzU1XQ5nOwJ1QDaIFnprg3yWqSkvc1Xm
QWmD5nNXNXq2TTIk/2KJ3CEKFpAxpFMy0kGo7uVMNyDVUeZINa4+1MTj1tm7FqD2IoyhgThadXKK
k/RlLEbvPqwyD2TvOIMYh7bRRQlWFdUcRDEewjrSfOxegEQMEzxWFLLsD5ncaCyhwYYQTwUQ3/xx
RnU8vrhGeqNDpD13YRU+aAg631o7H89sql/XfrO23O1QjkZANkNvvrjFmGKhwIdp3Msp8achKr+0
qJAJPMco7pJB51fGpmFDlCv/w6ME2cduKK0XE9uzW4T4J8hIjGdqpXb0W0v1YaVhLn0F07ZrS/VN
jiN+ZAjinmXRpQ9dM22W31slEfQHc5m9LNc7iKvd8qY/h9Cywo80u04KQ2tDA7KGqOGHUGv6m86A
MpQFaBhze7yrTAn2HuWVlgPfp1VcbqlXpmCqjpuSQUYXQBCaGmLp8oG1KKH5tTnoh77Y12H6dgfg
pc32LVi0oLPkmnfjbNy6jIM0KJ8Sue0dZPrY4DY3OiBddh3Lwt62YXNvE6iibpAPRiE5gvdq8bcY
5WQXewgyiCCMUrzCHCgFEeKQQIneDKr3ND6uQEQyr64EWKRembFRueogZNgDJ2tbBxAdGVvEyIHk
dhz5owG4jBXhD565oJxy2vbZlp6+HVg3340gxz9zzUcJERaJJFU1vZoyUeyd/bMegbKwj9zf7NZo
ppdiLr5mUWbe8PLZ6NL0PlCkBbzaGy8Zyhu10pC/sD4Ml7iMgSDopu+q4kSdfdR6AdLOck/NxHTa
fZpw1COp2ZwJuqDc0Lhvu2Gz6xk0zQ3DQ6owrO073UJmBcW/jk9FfvjtPfZMRM+WiRdYaaBaGCwU
1WVSUtbYTe+bWku+Q0k4Aym/7J7CGbzNXTxNByBk+puc3c4nl1Qg2gIUyKscNPxF+hjgNSPr/yMG
bv2PxSTXOQfO3MJXymTvdmNmOOUR80r5miTCd/qqe2Cm1txEa4hT2YAbBBia9kY2IMwZHvqy21OT
OmYTYiV/jho1doC+Qas92aj7yeeNO3qZgCbTeoLUOqgp9cjYIhqFjDA32+ZMhzCzq11h619mTWvO
ecTB82Vwo4FcFQ7kQk3ox2Icna6DfxtD84xT/fnvi29Guf3it9y/wfEeMpgLjn8LKKv3n1dT6w1k
mczhs9Hn2S6LGJj71XqCqQOdlbHEaz3R21ud8BQlr+hI1KJiqGx0IA/QgB3ZTH0yQgfIBTe8ye9E
z7EFKiJsRh12/+6sNyQ4vlUvlIbfzv7/foOB2kM7AlmHqoKw+9z1YwuBNdoWUzOyUnGmxCQ1hTWm
vzWpd3Vex7ZF7/rvnNdmhOpTvM00cKmOjN8Brlzcu5M4ZIo3hQ6I15ubzEO9MQKwoIWZvfzeAacQ
anaqr6hR1PwESKjHKe2NQymwiYxdS2BfYJqQTO+d7yL0G/y1vzuiAzmVHNNTyfBIBidLibJkmb9E
Ex75WjyyPTXzkX/QwOwHgjAk44Acu4LxPXtJZNEcQJHbbpdmOs++M4QTiN766SNI1dJszl8AJM/P
puWqbzam1tosCQpXb07UC7lSUNjn9XOSoHSM7oAm07MEuvXqDpam5X0AHWz+2Hl5dWt6+wolPHtr
22ly7ACPDOoRpNWZLMOHJFUYWUUzjx/H5wRl9k+mDs5cJ2HxrrHT+tXlX7UWzPbvBoYd+/T377/J
/wjv29h1AoSMqD9CN4wxFHj8GbzBfqtqjVHrr8PEwHcxhOD6oe0ktH8fvLhjB2R/UZ5Otr6pjnHb
f5hbp9qBv0g7Orxkj2mfozhLQUkKgNbA9Gl9Wj1AqB5tSj1MDmtwtWsYgCys996jLmRz60GUETUN
AqiKWccEFfSmQ07x2sWt8UAdOuhoHv7+MbA/k8HLx2DrQFuqf45D5c6/FefwEW8qw9W76xvBOPeU
rA9SsbpRONuiQ032knpdU7EyMgO8rqr3lRk0opRgXKdSjLiEuDhoi9LN32/ZYu/+cnjEM9fFX85F
JYf1rzJgyP4wlvdJel2qK+eQ15t2ipJXEHRIxZAC6VOBPUSo7/8xNyqwWzPwWv7bHLH2zaybXfJq
DZvVu0lbHthJlUMwd0sp5ox7ybMBRJnEbmGKGw06Dr0V5ILFNy2q3s4mZRs6cO7jnWQFkzpb/fKi
yP8DLctMy/zzBWgDiuxyFCmaBqq2Ldd9X5mu61Ve8CRuAEBGJrobM2MD9j+wUg529JJkHmStgctw
eQ0Uo4VtGNkjMEbtEKkEqVSSxy+eXkgfMBnnCiTU9JyB64jc8sLOz1GMUmpq4r3WBU066BBqT1AB
N7blCSw4X0GgmP7MyisKwVBlkgO/xcEa8znLmnKDav/uZoWIOGd6Vd21sucnEEMN+7a25oeiYlGA
8gzjk5qnb8Pk5zy/zWNo2CA5IAgqyyuLYhSFQBW+v4I8++JGokAMAtXiquS7g6ps1F1m7bkeuu5K
XmSm5tRV8wGKRl/ITibqpMPUV4iMo5Rvs1yBjI2asmFj73d5Hu3J9tvFXN7ukfpozr/ZMrxM71q9
Cuyh4m83RZeyIeiwN2SdLTe62MhHs+si6G3Zowj533ddDz0SIMDv7VE9VR0jvXkwJdQgdqnFoLni
SiRTBbZRd2lpgIJDsBDS153Wn6lduEW0aSOWoGJt2krkPQqAj8W0GTwXDyanzZ54F/PLbIX3jhWj
pUydBOKzaXX7mHh2Bk6WyDprVvZz9Rhs/WeVpxxPCAurLTUS5Dr82PIaVFxqDk8dJEKgndPZF/Kw
ZCUO4LsAqYTqJJsprC3K0eOH5UqZN+2yaZqRMFBzJKhiS2dUltT7pBFQf1ZWo3HzLfMY3y4zFGH1
aAKauE7K2YwXWWKVe5rVmsvwmsjo5OJ5WGwg8ZFuvDKcDsCN0KA2Cq27sc0+kTuZRlB1+a3bq0QG
rhniNX3SmOJqVU06VBE08qRj3NGoyI20Q13ib0J3RTbTAMU4+Kuu5J9YCQT3QlS50GczjeGrypbf
uainua8rldO2kJ5TB3OGvO3MTG/bOnacb0YNm8sELOjkAt4wEwsvldgxjGJrpFa79/rdZDfyixyk
3I2zlRwtzSg/yjnEe4zLL2A1bQKnLYyzOfTjTev7r6wKxZcoH/BGylt2dSNP3KPiDLEK1ZE748++
4tpjEhYC9UetDOgCYLs4Axz3Ah6v6Qr57e7IsRTa0kVk+KGA8tPnsR3lXpaDt2+ApXwBqHMDkGm4
M2QDuRgP1Cxaex7SCnwiHQr8N3i6pEcmuA7dJHxkYBNAWnJM9GoT4iEWsih/pF7mJH3goJp3T81Y
88BRWMjXZaoa3+EKiMir63X6k6GjuDU0UJxPzSqv9XvIlBwW33aE5lKF0n2gdc1vNBsvubb3rMHe
YE3JngwNPDMZEuLqthYLQCubDCyWy626WpufkGjSfVO5mBI1k52HcI2JzcUIjoW3e1Y8BykIePZ0
H12hWyjnyN/ueXDce1AE58s9q6/DDnplKIZSU0obrNQz52DHUhdQB7pvyxiG5b7+ds80aGy0f91z
JGodpUJFfN/m427QhL3vau9Ygm8HuhJdCbI2DWg0n04n2dWgogXPSZlw+wDMIXpcrYACSS7ZZmlr
LXJxqe0CLzorrjc1xwCW5F2YuJ+EGZdvk+l508Z31L1Yy97QfST1w1wTAUKiIOoRT2lTIdJVQ7kZ
ClLyCThf+VRln1x8nx7JAURg5laHPMKWmqUujBsGkyMNyeTkBkM85DuyNUAIIx2zsVtzOha93LwN
w7xN3IJrr6uyfWL08kmP7PZ+Ys5+9ciqqcN/sysONBfytx5C04ifbqqyBPQAN0xD62jkPkodmiPZ
8lEf7iYr/TxXc3d0zUoGTHfTvdWO9kkXeXaJxhoLvjEIc4TXRFE/z3qe+TIupx/xvJM5b35Ocv6G
qljjo1uAMCStwxw8zxCzBlQbxaJGGz2OIbQhEcvNXrHTA/8TBiGqh+rF1viS2iag1e2c3ejK41TY
pzQFqAdy3/vSdSAZasz83KbxD3MwKlAfaRCsd1z7gpV5tLPKiEEhI7SDSVTeRg9d91lrtpVlNSjI
GNgXN9KvRVYqSiNUYrsjPuQU5F9xYhTftS76Vum98+KMuthYwxQ+NdCcR/IEalOuOb9dG8pc5end
dZMuch/BcQ4pjDgePoL5F6JFDCxhf1xvqBJodBRNufOmku1AR2/uauj6BaEMQWfbM6zbpp59gdiG
H/ZG89lrIJ8VQwn6oKM++aNnOacqU7PWHtu4c9FdzLFn93kiwM9CIxUMM66mp9Bj5YlbAhWuakCW
71HK6L6CLl7uWDs0R4Wo/DB7zgP1A4YLngZWDdcY0e4rFEuyzTLQix5RYcs/4GfXHkc9FrvKqMPX
sN4tA0233xrdjFCOjqr1Ia5flhsBE66vIf92L7CuvBi8YptC3QnICE9F0uUfZzeeDgbknXZZ23Wf
EQ31yUEzobmhFSxTUITq5rmooqRLNTYEmRqsGh4i8JrdOb0uA+rQ7Gbn4an5qUOYZe+W9bSPxah9
Kiz85dU1IVtdBXPsStAygcXP0fpq+biwg0XcE8u+m6O53TkEQ8wyZZ2CxQ94/M/t7ET7cS7rgzO4
08e5MI70/xMZtNKAFs6A4dE80Gqmhj/jlfQMAprnahpyP3Gr7FBEogVjCopz6GC3EMQJYwd0RKpW
h2ws4k/a6BpH9TattdS+lergSqztKjNFqFS9XBOAdm6l+y1GJezyQi2zZN4DuWBuaBB59WDknbCc
vFDLGTvvNLoqxlsUxh7LXHaCKoLPwXT3LC1NexRReWZhH30aeYEPBwIuC79AXTNQF+rIHlKvk0Uy
0EDHgxgk6AZ6kGHL0tWv1FIzGmBGe87VjP1cnSPlZFe47j8CUDIWWwtE73dIrLp3nd1jddpXo3EY
eHdvqI46dCEM8Vu3NpYHPPQdwLFTwNTAtQgwpG38czrFSEW08/g9Yq+DFaWHsOszFLZ7pgCSJm5R
YdaY+wqgYoFiZLk3ete8NuCQv821HqPSQ79/c841YIXGLguWtgEOAN+oqvYI8BEma/KnyNHTR5l4
8jbYNkg8Yu9H50j0GZ2bbY22wdeMLgR0x7eubBmi28CsgcMYENzCST/JSHO2meYhyKua1RDa+BaI
8o6ao2kcwCuJVVQRKkQ88mdTLj5FMdI9ZqmDIdzVxScXlIz7Wg/felM5CpRahtORenudf7GKuL6n
oVq0nU0dLOSyKh+Ag3qm62S5VZ3opjI1f2Jb//umqDcDowDdlKaJEYsFUSHxhopjYm6l0DU1c5Ba
+SF2Mks4m2yLNNhvbK+RFqJQSDnxpbDw10SLE82ZKCc7y1T2LdpO87gB1WD6BG63+Rmoxi1yN92N
WvpQYImW2I/Ucpl5NGddLC2gPu/MqBgeqC9EXh0avO49tQCDfQL6uVhaYEr91I2cXakvj7KvLLaT
K59BbK+HgM830houyyX0Wvr4bYR31Mug1Ofn3gSSN3VzQL1Dh4xJ90y9Od7zyONY4F6hXscO8ZuS
/AT4kP7sIOG1yfRL69TiiBLH4sPs8HQvNJ0F1Iyk3l7cOnzhgK3iW1wJP5pCHYLC8NVbXKowG++U
N1rxYRR9sctT0G5Q7xCa2R1K7iGIS2NbaB+68gO5IhknfORcsHBXE8Xd0G9NlC+DUQsTeVBVOwHm
LeuhuUrTigMpMhaAM6u52lUB/oFOnaax2/vAg4e7xVjFqFv0q4Y9pFlvHY0on6yA5tBB7pYhooeC
4SNyiBC9FmH+xLwhu1ZJfNU1phUggJ2xYWMmP1KvnTTtOZyQlgizqngiG/IxrzawBndkSrwhPNBG
CHgFTDCx5tAYRYOnL2YfGegQw3juENdAk0YY5S4WvX4jC4ux1ptsiRp1dYF4EsND10+LO3kMI8fX
rrTFgZouomeXtOhvMx9fIX/Z3pG5RYTSxxe0P1EzaioL6gGgAKcmHYba+GC2Ul7oSt4MynTkuVvI
EODO6KDbwQjCcHxR5MNgjfrW1Lt+iydNtcvbggc0sEem7Db8WP63DRLMwQTEHqg2MQt4GYx7IdO9
AQzn8r+1c5AtGfpsvN2+G1nYA9mfUC4TIfE5O9DYijaUuqUkrgB4E3gi97Sa6EyMfIck+3ih1mIa
eg1UQOO4h0jOW4q4EYkJIN7Ub6BedozLkW+lBe5ygrytifCwcW96kodvGKKsQd3OOOZvfqbXDbuO
827rxWUSDCJiF3BUtRewe2aBGGX8LTxStHLt163+r/00Hq/mDJs/WezAXMODCrQvwGpAb4tA2GuT
2AXWJuG1C+UM6RE4Y/n9vPbS2AZUq0EN8NjRHUvvvjHZT6J5ctwYsst17eyJ5gmrtstUS+/WYhVK
XmHKn6eBAeSYDd6OqEChcfLcd0n76Fle9ShN+TFWXCFlGrk7XqKwscOrEzRL/oRAuA/hoAL4R/CR
kHau1OrsLsa2RYgEWc3VJVEMJmKMqwDyluN2GgrAurmXP0DLPD0S6eFiI+pDZ2yBN/LquDuWYw3S
NwC+9r2ju/jQUlRMzRZoeHOQ4UPL23ymXsFHb1O6hi8BZt2NEeJ0pTYUoc+MQr/EwtsyMN48mOow
QdHuAQDZr5NRixO1yO52xttQstFBd7QRBRAJR7ZU9KgYR4n5BATPB1t0zbat4mY3qKalMX500ijZ
UG9hpUiq1xYqOdFJphJoac/U2SO1QoiD+96E+vO0iX6fDQnsJKqdR8qmaeLSGTkQdyoFN2SgxfLC
Vv8tBedEWr5BaT4CQr/Scp64tHVnAPmRXdeBzjTqPjXpsA40cxswEgyCxsOAMMX8diUakGZ5eCgM
15XXHOuEfEA+VrMiftC03Djn4eD86wwrfFQKhWB0bBE9QiQNUQpLvzmg/Po/ys5rOW5ka7NPhAh4
cwugfLFoRFKkbhBSt4SE9/bpZyGpPtR0nPln5gaBdCgLZOben5ma0brK0jAr1kVoxndZkgdkvJcg
VUvjYBST9jSObvw0Ek/dBsvLREmvbHd3EkJgW4tgu2IvLOsK70k82QLhw7y8Aoh41eVHShfdDk1h
uzt1+/rkIW3bS24Yyp0sQfLB/W/SXmWpdabx2lbuesjhc12TWGgfB4gXv8+sxBsOfda8yx651vyu
l8UlzwPLrNM7SPy9n23phxV+iO/linObmty7V7eGYmuoTARqXRU8g6gmMBiz9nsEDja/1lpHgt/K
T+MmO2Zoq/lo4mi/6t1TsUmPOTzakbEgjCI7yLppM/hUzPr3oK5SzEfH25fOnW3NgZ3pyRXrS/Mm
D5M3w/VfU7w32oU3vTUIdxMvXrYWE0+S2SCkJvvJVgRDn8cy4tferAdKz/Zjy3Yv0izX0yxuZtkg
y1urEsV/oeOKp5aAQVh6k/7l8yxWFhHWW50S02pm3p+tn/3myrqSN/4hNgQ2wdnZn/j5b2gp6U8N
CkOyvkX/gbBZVx/BRDXvgm1SMdf26ziw4CHtzJZ7q/8cXtYj5mLILT/0OmnItYjir2wkXJZInLVb
nTyTdbJV9pvGVvy71fWm32OrNmoDbxL6QVkNjC96gfGpaOfzAqRGVn3Wy7PK7uO7wTW7g2dl67OZ
R3dK3cx/byfIoE7yRDS/a5zWwJJauu5E/BJDOoiz0moPecQeIpG/nDztvLUBM7dMBEj4Te3tIBuM
VQdC988Il096+5D3d2yvRbcNiJlezf1hchvtmZ9SOUx5XIaymHeoB1uEbXxZ7OaMbRorhbhN9CEw
FH0/TWmKHiBDPVRL/YY776L0hvYsL9ymDYHVrShsLuyVxNojIrzP+oragwX7tBb6fJOkXcnlVUG0
jTgZIE8V9abxFRdgbMqzogaanptfFbskWgtoHO+Kxvja1t37Yhn5Q0z88/m/DFK0RQ3LSrfvyiFU
wChnrJXgt6Kkyh0TJvJkWkNmLPtoG7a1LxS9PCzoNhMfByIki0ZnsrPaJl9Z7HuvCdZCNI/LkptA
Nz0lkBhmVR0qkCRWgUDHMn5FZ7I0zeVN9hI1ueC29uY3z12IoG+9jFGRveTg/9bLUNB3LzVbEA3J
xq8mOgHbFep++P2ysvivl6VXl0/VvlEmLVx0HVjSfw6pgcdzrYJ4/Ke60JjHfSicYJas+iobYP2U
Nwythqtaj8NbWXAvM8+8JOhUHoulsfaZqVpvI8jgfNMhTB0AgSgqudfUcfT7eTQd/0OgkJFRm2Yv
iKv8HqmBxpAjZQcUEH6PbPTC+BgpFQybnAx/1R+TKG2+b6grTGh/gUwl+lKP9ouF896uGqfkrm2U
7NIqs76HXVB9IdJCbssZ0bVZB1+OyqrlfRBr8rUnGB+iFAkZyYzqs2YRv8PYJntKOzhCcZE3PxKo
n8Tuk19ZBNBFqbu3NfEafBg7cY8F/Hhy2+qdRX8RNrNJLAowMR6ui/uNBSc6uUPyS7O0a5a2+ntZ
aBsxykqAcEX60XUz+1gZGkmihFigpU/zu2lXd0impl81JXofmBAGzfJuUaNVzyOy4EG9ZPg6eBV7
LVJVR2aLNahNUT9Py6Te92BHue+qZ9nDmt1jvC75g6yyW68LUtcVJ9l/jUfr0BRaHspWgvj9Dcvj
R/lSssoVc2j1+vAoS70wPDwE1Pgsr50krbK3qxRXu+3N2LFRIWxbf5N956pob0Vi4eIEgweoYFI8
E7q6jXlZfTMS0JMmnPRz67ro5a4ItXda9W2JlmjHv5g/RV2qb7X6Q3ZXNPQGZ5eFvSziteZU/fRe
GUNzzFfWW7J6GfOwN9MCffRCP1W6aHbyoqNinStuRljVPTYbhnlCFzJ7yirTCRITwebOGccsqMaI
qbBhriaa/FT3KAeKZcS4oZyyAFrYcHTHSSFBupX/Hwd/XGp7tf96AS0eez/tKxwVNxe2HrcuffRe
Ug2D4UGrLV/WlyBcwzqejI9ubTn/0a138z+72SyWTihrtXdLYrDe8Eki/p1kved3jjZch341v0Io
ITLQJa+q6ol7226Ev24PUdYH48FDb30ni3ZjWX5GoOAqi5HxMsZ2/yoAad7mIs5IY3Kx0bYwCBqw
LU9H3y6W4S8cqkJVLwlOIFZ4STXP+2YaThoMo6I+1bYzIhzXK5fIgzSIYZO7N5JaAZ+MibPAt+mb
NQ43XY5fM6xdp6T9uy7Bss5OP73MRpvs6sgrb069DCclQa48jbr+vliUIawzEb2SIPpZpKP4FatH
Szd4H42mv7i5O785272nbMYRadoAsjHt4dyLVdx1Y2ntEiONn9XtQUEac/6h2N1eaYiJmbE3HjND
jY6LgsxD3+nGC4xq91g3BCFkcTF4AiKUkn4UFT0yjrrXZR/FKeYuLUoFVfgqNV9ydSZbbpQl8yvF
3kpninb10dkhXX1s7LT5aLXbuD86RIQ+xorKYZ2Xi/6jtbbJnnSLNnyMRbK/OEYmWEB55cLCHGZw
VWgL23v2vDo5xpqyfLTmG6U/HjX1o3XN0+hAih1A4/auWodESNIYxkerpXk4/uqV9VEUiWoc1N7G
l3W7MnObdliHDiuybWw5T+tBtyLvo1Ub9fmAwgX2C0t36ty6P4IofNH6eZ79Ziy6O3ng5/19lhoI
Hq7z9d89ZDch0OojkZcfZLGrOzUohZWH1Rx594Wpg49fe+AqdXQPgQjsoSC5uW9isX5Uyn7yEFfp
DydBLVaW5AhbwVN+KKZ9uo3/7JrmxKIA47J92V7m89Dr6rNe5tNZDpf13ZooF1egBoYsBXi9bUCU
4qPT4H8ZygtrBQ8f8GoYpOCcdPl8sajqk0ujVA8ZG/I/XmbKmFQhoaQ72ffzxRw9O4Esrq+f9UOs
FGc7Ul7lK39eOyl1NyAwpn1cw/kSORr2LyiRfByUxByuwhPZddmcIv6pznNh9b4s67X6eWqRSquY
eNGDUYpQBWBx/TiVXfs6V3zRd95Hy/9wuT5PYKDGpBa2l1y269jxwK5Ils1FcbEN9JAgSl3WZtkK
LU7zTk3Mv1wWbStz2DeJ6g5kWvzawt2V9drsGqemVVnGTsv6pnXYO9gdEsYoF5svBdEAWZ8V3nxa
BfITHxfXwZasZOF8YiAsaBGMuMpD3afetd0Ostj3gFDVCBUqWTc1DUlqcvyIJ+iqSWTqH+pIlnfh
4BnrhUnYJDa2NdiRM+4IfDGvSD6JpJLIFg2lBtn7k2LyeSkv0n4PkwM+xraxdUapZs5/AEM/LIuu
XIE05K5ZIDXFYTETTGi3gzyTdQkJoxBtYzQz/vcGwZT8x7BUQVpDravzv+rlReRQ0uTRvmW5/PGK
/+3F5Fit9X4QQNwic4R+c/CSe3UT/ZLKX59CYB/qYDlS8Sc7VnetVBb77DMZsRqonjId9M5JfQte
2RdFb+OTUxf5YRJx/ppE2aOUiV+7KOVv0f/ZwxP9/6VHpDR9uKy9uYs8vcCHqid41cflVVednWmk
5umzyslTDM8+y58jWj0bjgaIbiTvi6us/+jsLKoTjkWjBtYw9A9LzQwNlphYI7ETj3Rf6xwrVM38
ZrH6h4/KukQ8QoeRLOuqraFr4bKzx1ZDeZmPBs0BZg0Vf/cpCzcrixrkeTQEn3UfenKy/G/RuX8L
1f3RLvt3Hf52/7rcvy8ky/+zRJ3UspOKddx1TOxyiFs2czDuUToDxEPGZfZR70DnZNEKMjtVo14a
9OZVQ1CULUPU6UMY9y1aEPzKe1lpt7ZBWGQx0jBrE782pu6pAWbto07onFwvI1wytdmj7r7JNlkD
cDFFicQrg88620pMPylxyNAyq30SYAWeqifZXR7A/LNsV13n4zVknSnUFCNA0R31yp2OWqGCgSkK
SDzJlN91xD6OAme3Jqq0if+uy1G2yD6IJvRoLI9GqG29ZQN+KNq+Gg1sgItcP1dWNnbPUZEWO6tR
IcC48ZfCSuZ3rUCHurWKnjx00+IRBlt2KbvlvDQYZbFwjB/Qf23R5cNVJWPr7E9QVv/GPCtAWH6K
/Rw1YGc2PDBLJiZheTI8KxFJvNFoseNz1Pyk5ll6UrZ1l1o11c6Yl/m57pA4SmwwxZqbnT6uhCQq
wZUIE/eB2y8vylu0FmFl9PXFsHTyuM6S12SH/inLM3nokq46mp2BgWuMjOt/DoTW4jsoQcq1SFz9
oLrdu2z8rP9X33VuxIZt+6/X+BwqMnc894W+k9f+rJdnn3Vr7SbXxP3yWfPZ9bNOvplsvdMVF57o
9mZlLxisyaGxS8xzY6u7c4VX+YoTG/vZLboduo9ochePnoM5i1L17nNd6g+1g7uJSiL1uRu01V+d
Pr+MU+E9r9HQhcRdHL4DWs1usvcGy3+YdRS9ZfFO0D/zQF4pHVvtzhPiu2y0IEU+RdwurLmvbWbV
p2KJYY9l8hglBSSxbATLIMvytOBPdAbRumm5z95LETnfuCmnmyxhz/KlKNXp/qMkTAJb7vzwUbKd
Y7FW6qMseRkREhsvsNJwvgJjxgpo6td7eYDtbu/KyFCBKFBXNubvhhZEJQrerrvrVWuwfZxwacEo
0Y+R0jx+XqHB++s+jcWhRMf0+lmP4ZW3Kw3Ql97UlFgYFOYOP2H7oQd082BWTnpcTAe3iLEGWrId
DKIid0VBoipiN8KqlLrBiA9Gu84sTynJvmli6n5rJ1hQDbhrDUNop8p8VZNlCgsiWz9w1mw0+0c7
9EOoZgX6wkrt3JaRtJpsaHCQyoxOfR8nC1+Wtf/pFdAyl66vzkU0lhh7f56mFhBc0rrdGqSxXp3R
lK13bFCi06aA0kMNerCttn5G0KsiY1aiTFWa9XPBAufQdlh8yNYCw5C7dipeCUbnfTBAJXWHpHuq
t6QqzpGrbzkT4luxVxwwEBgLvxxK9dyhQflxyMrpz+IPZbWLoNSU+EJUCK357SxaK/FHUTb8qy7f
+tVumVa+HKKt/Y5ni3VsgQPNQpDxWAqkD4Xa4nSTpI+a1aJu33TNj260n71ZNZ6zYTaRSzOjfV6P
0VcFNPoMlOZHsxZ4CI5Lf0Mux7ibyXYGUDXL+zkRaneAgr3sSlBeeNxN0Unr0C03Oz160LcDu6bm
Nm3mFCnh/h0YWBbp3XSTjbIbU/RPwtfpWV5DHhBGBgQe72FTgksT5vrartiTmwYEg7qedgOJ9NPs
DOkhGUGER5uaTYo3261qRBygrWcTiaD42SC2YmH2QJ+MBejFf0YoyOXcKQA3naZEl6bsnDcjjiZ2
Pa1zgUJaf52GH/ZWjYAxbgVbcJAsQeODYI6PGv41uNpOyrVGceqKIZC5m2Lkd2SDrJOtlsY2F8Io
fYDDNgG+4r4C0/Pe60GIu46Z/FCX/KlrGlS3gXYduxW9/LwplTeEhAPZYWn0LByazLzKkVEJVCce
mCAUFXdGTSW/W7QW9Hqvt6ApI9V/n9qWfk9EctrHhVL8USdb21Q0wRbO2C/eMuILws5oXGaXPyZj
5cFqc/3mVc+yYFQ8IPwC0N9prpy/nXYZsh3r7nxn4soRfo5qtvGxUY9+t0TOQTbItxKBffDJQCd4
CyoGUvuQxYdOvC51n92PNRqqJPQJOLfrcnCaztnJbm5EisA2PebdrfX/exRazs3LMHS+YujjA4aj
4wNshPEBRamTRybp+lk/JCWJ4nV12Q7STTZkuapeCbGe5CBZz+fFyK2fthCXY9yjA0OEfXLtr6ql
vkmjzNQ7oLDn/FTiTgANcetXp1PscPTA1xmx6E9d6Y5HkFnGvVV3v0fzjb6BHv5lxMNPLoeiuvTu
lq7ezmY3KazWDZIoz8JPu2/Z0I/zfZln6iaCCRi4c++kipWUqIKydYhVSG6yJOu3KtnLW0V0+Ej8
6mUF4G8TL6gXPXpUiidAwuKLPMAGU8IUrem9LAIXJSIQNcuhSaHcIs5w7bR+ubfWYnweyLoHMHPW
k2xMnHnZrwKhKNmqOvl8KUpjS1owtC1w6V3AcclGWQXTAqitudzLkhURY4i6a8T2ptRD4Hbn3PTi
uxFAaYjNBLGIrfipwYH4ZDox95bibt76dA3yEWtkQoVx3Bm/I2354roIoeqK7u5Z8q5fFBUVOteb
X5atJKtUXX8tsTe5k/07/rIHNKeYdbYeLjCix1GYBPC5mAeZAuM8kGJ6IGY9udkoP03FzNOnzh8X
1Wb1aCZ35KXUkDc0PWJVrbOw9XluPs7tWAOu1NEHLRbUP5XxDbj1W4wjwkN2tnnYPDoIZOXLQrY1
L5wDcpfIEDmevTerHJBArQDSt5VAkJ48ko49KU6bPHoRD3fcNqZvLoFus1cXFMdMA986c77JM8UC
btTUmLLrNj9rilZi0BrQ4XPS+sSfmKUJxRI5Y0qe1KgKpi4yQ7fSieJmG5L86MyPi7etiDw0DWNe
3y+B6p4NvV2DFz3BuQlLvDP3P2TnNvtr09t7qlUjPqEK++6N8XeRxt4hSjQPcwmF2BbbYWbJhH/R
+mIlS36wN8CD282ntK35rHhiuskNeLvlL1jEPsBY9PYCKzPY8ugSaM+DoX3zNN31VRBhoTlERDvh
DLcGCSJ1AfgzxUMwTtw9RAlKEa59l/r4AKoPnqfmvkqe0NdX3ClA1/Q7QM8OZjKo0IVkOnbTNDAv
q3l6mYEt+qLq7wbC8Vh0JH9nVqkBGDT6XVxpzR6p3sKfTACmSKAFeMUDdEreNXtYv/fNcIis5NSt
1r1Rt+rFwzjBZ3Iad17Slj5a4L+i4XtbFknA3vdnOmt8F907zuGH1Cu/jgVgEr0e9gZ0ex20mj+1
deXryte4zAILoQdcUfu7thLmd5iRePnuDb6Z0mvJyzjdT5VlQmiZr7ABmjOQY3YnbaL6JuzKvaoo
U6CvZQ7AyvqmJ/oK4Js1pZdUqPKPyzucxF1dMsEuxdidmjq7JTbI6jUmb2dl3b6dq+EAWvS7MpXl
8xD9aryMQGLbvShER1knrLca6ZwAHiaSjHPO5LE6oarpN/CYfJK1wWmV8AIQyelnnsbtTVuMKRzz
52EctRfDOY8gKAMlEs8avJCwQikOxV17i3iap6otb+Y6nysEep/WrLhNyKnvNCgyuzXjxyDROx4S
8KTnJD55Tb9z9No8RVVrwHyZHpHXaFl89s0hsTESH8fhAehHaLbLBArZPGuVq/gq8qEg7YYvzlqR
sFyqNUTLpj2LdDq1A9hc7FNJzQJfVwb1OE1wzCqzBPgKriuqPLL9ifMSV6g4pP3gnovRGnic2zfX
AebsmDsxNPahH6Dbl4mKLtIcCOzUjusKj8HkkYYUSKmd2Za7wQTPFnwwIuww1symX0BxqOcUg4cz
q4hE3zVLgyFBZs8tssOcNvDecv+PtlVXqSgrezx06nCqagJdoCPpKq+iyeaPC8Rliy+D7hfzOh0g
e5TnqTVbv+8R7ZlRYD8LL9H31qDeq3rdnAGSr9xhidve5+yPww6FxsOgLz+Zq2xoMqv32An8bxVW
Bj6zX3y2dQzTyjiIamfnitz9+6mch/fUZQO3OE3il/oPFC+/iAhtEHJ6pxjK485Jx7/qjp9HeOtD
bdrJWa0HPyIDj+gQFNbRu29z7Ip6dw/6VTyXydrs8gEgcjv8LBx8CAHqOkjg1fVuVRL3fmyjU7G6
ypdo8kW0JBfNGF5KCw3PtK7f+zJHuyXq+PEwa8fRc7xTbTGSwidRrXXVly4Zv8Wt2eNOntiHzCah
Uk/DPhrbMuD9ZpeimA9ewhdS1Pgw6oU13jUVX5aWi+diIq+vN2xdInHI0mK/ElA+2qK7FkWFXWdW
vUyIsYk0Ks6rS3Itj72ajGa276vo2tY4xWXcjKo2PtSR9pboDqGarr2o7DcwOBjHHcxF66zoaKkI
LTNPucC4ru2bX0KrKt9ECVJtf+G8maJZks5B0+WhF8WPfWlox7Q4t/FghW3jV073Rc3Fa2OqCaK7
M1tft7gljh3vW2NCnz0Gm9p6xQmFhzzM3Oytbz30dTJ3CZzuWve579qL7Quv1H2nqN19RbrnNgBZ
bOOuv5VQ9C8rFoMYJMPD6oWKzzyCb8T0UxR3rTejimFkEXK6F6p3nHJ8DN3uXCnLT89BesTy3q2p
eMosYzohEwIIX5AuZnKeg8UCzldhjBMQhsbSqOTv72wCC3nRXNKp5xnszubejmzdH5R5CtENeYUX
PINdRYl/cb0wrcfcnzLIqWJKL/IwCiu9kB295EVrn4FAFcB4xy9uBsGCyBKisoo/9O2v1LBerWn5
q9V7cmCJeQWMfalhIaI9jFqqjaA73mZfO5SzESzOn91ksG7IekW4f+TtsY674qFYwOEhkPMo0DEw
hyLfFSzqQh1iFka3qRPa2gSWtrCDQeuKXaNvikuVmx3bwo2vqSDL1k1Gclm9wjpFrNSQpsm0czoZ
MDSTcr1UaTYdyzldMOyxjYMmxHI3JkXMYhZaK/CYZj9Okw6kutN2dYooVtHHyS5u75oBWo8pbJKp
y2Dhh8eSuGwMzNMQOUFMJPeCPlPJm5tA4i0hrGfb8KZgWkXz0nXHUbGToCxT96UnaR+0jjW8tmmi
+IiEiq/GMlp+CqL+69qwc9KasXpTGnKiXtbPp9oyrRDKa+f3PC7fZgumTwKv5Q1acQ84GewDOFXk
YQek1pnABr+HqvU228OABIhQ36rEGpAWMZa32CrAN1fr9EY8nQ1b1oxvmhchdQVK6s2zsDe1Vrd9
iyseEXiTN29QyGZfG832IVaMc7KwQlKt0SMg4UShLKZi1W+lAotoTt7WPtt0m3DYiZe43zfmzCRr
mufEZk8cxeZ46/tkunV81svstnsAZ+yVmYDC2iugWuaOdcdam4iS96CsrfLcZ3xlkxmMNu8S29As
GLJ58msFo8chNrYoKA6dQKOA/cYd/5DZ1AIbyPheVZVuj0nbd3fMSTHj9wdVHK1xdV32Ix6BKOjX
dtAQIkWZysjvG2ty/EVkxi4jBOwb+GToVeY9IgE17df6NmbNchy6NLqtfBbEo65gFl/yJBIPBFLR
k2MTwXJDUe+1eMClu1wfbHNhwq5atH5UNPJHsS2qI3ay6pgOAWSGfm+4VhAPWGOgipDd29NQnbxV
c8/YtRvhVK/fqqHa9221HppuYkVRe6+Ag8OhnVKIL9z/0Qrid2lcwUexwYa4E6QR0NqIpkdZEvtR
TqC1a/G2xFTE2KcplCERsY3WpvwBGZ6bvj2645zAlV0M7aZZHSp1azFxC4gPBASCcoisYPAKx1eL
ikQk00OPjdHTVHsE1a1i3w1G7U8VQY3Ki90wq2Lb78gs77qktsPFbcczeg/2XSpQM6mzFdxCR7hM
M3mgliyhUcFNr6XRANI1rovSW7vRwnoHbkeDbZZj8c7u8UJujhrCC0LpokvPrYrha/2X6axDYJFl
PI7YSyZJSgh5cbRd30fVoYpFHpjpS2drzUO8zLpPRO0bT28yzJNYzqixjsuIb1MXK/coaQy32Z4V
vyRdf4cKCxq/ScIHV71z0sPnqwjzZH37QLQbcMMA8KdqcZUvrTo6OJqGrAg6L34N/V3Vshv0xj1/
ifnWd2QbM1CJ5zhyy6Ao3LtcZRUYK7k/uioSll20M+xl8bVeOfde9SKE7VzLXvnZzvxQs6UZd2bd
lLtuyf7uDPA7LSYiYTY8VEObXvNxmn0lXVDj8qb7nnnfgXqO9qddnAvVjHZLZELjHGFKD1F0LicU
IISj/DRnc7pgQ2Ec5joJkmG2gk7wPxlqVB9RkYMCahAYXebq5C7jBEmnaq4ILN7Uli2VAVTEQPFM
V9IUsCwrMlHYl3b25nOPKpivtWN3gGS7S2Ykbd1GrMfCyjuglfVz31WPCjqwgTuQdnS67l0TuR4Y
rWZyh+XcfB4C6sMMSw7RaDdubvYWEx1Q/tpNG34J6vyCdtIY1F4iznCUVLJX67euM8DKsSwIuSlw
m1l4Kq/zLEJ78N7zqDT93hmJdWC9OuftZe5sJIr7+TYDMsSHFOcXN351UP3ezZ5eByn6rusc22yG
R74gLFr2dhypO+Hkr1Uxz2FDyGyXtyDK8wQ0YaXE6HXo9bWc8bjtIqaowkbkzcHmea+koxP0RYrY
Y5QciMHl52wtT7aq2xfW+NcltfqjiTKjoWnKoeZG8qPlIQfAMRWpeOzYz8YWiWb8U5jz4ZX0TceO
VUXr1NHZ2dVGPB+K2tbCFICNL9zAsdL7WMwWy5sOHVwQkqHlZI+JJy625ba73utR+jMLdT9Cxzuu
jurB+EUrg2c4VJoxK/Yoqe3Wwa6w6E0dP1b45qJF3XWO2/rQlfM9Dic8SSIR73Bufdc2ucxm6KYv
WkFYCLlcqJS68FXPi4LewMy3idI5zPX2Cz+Vu6lWfif8mePwUYfxYoRODkYmJigHWt9pd1PeYlKt
RwUwn1m8JsRn4LkGCthAQO19G4wsKfaNhUBvgxIE6PCqf2pyKFwGiUCPnH87g6DPZ3PxVVbS5qDl
2/PnBzIL00Wk+aMSNWswqlp0Jzrj3TbJw69jfU6HTJwwPTB9UwHOVZHNqJ2Lwy4T6ullNNRQWwmH
N42Gy2kVQZ2LwCll3blHlhcBvByf9rjxI9tSDyoyjOexsdqPg7WCgjCrYgzREHiMvGzdw9GcAzeD
kDqsiPn5c5ECBPCak5ZOw3mexHiWZ5+H2DaHc5ECnYJTw0ztEG4H335Yytw98OPWZyNX67NNvGvf
r9VtmbP1jLLOioQQmzYPXlIgr+b2JAOGfD40JBixi74QvXB9Qv03oXntOWvK19YtCKCU5tQe1wTT
Libqb7qbL2fERpbzZAzlbsR8ya9srUAT2yp9vgTzNCp4+tb1YV7W8swsUrIJmqOdNVSvdgIqoMdK
lesTauks5MjNKlCSClelxY3O8sDylXVokt0swu77SFHb8zrgE5VP1qHlcXhuEalEa4Flqd+01TOe
m391fTl8fFfyTH5NyWpprFSi1fUJPIpDhG4jO1r2GfLM3YozOw5+77Cty5k3zcGeo+lsxy+Qmmoe
dDttqAx2F2RlPSdFqSkutaBTm+zU9ysJ9zXUpuxRU7x0V858MJJvFtbyKEGwgu+6KAp4SG1voEEf
sbtlCo8LkdKeLRFCbWqEsnzeHKeu2cSZI9dHpWnq4SUqLNaAwc7GWb4DxDzICzvrC2m7+szEsIlE
bac4M9RsfyMDK1JAlEiFQP9+rkqPrdVkEq/pXO0M0EE/CzjmQe3AY2t+uGv+g7iLyzcb4Qs96pbL
7phyuRlYi0SgAcVvVetzdW63gyzKg4mYB3/z/1NzVNt/9sbLstsvkyC4WB60egqa0X5nczKgN4rT
885WTARGyuw4IiFJUocOcd2fV0Q5/cZa/NZrwWcKpwFyx2EE8bdf/hYR8mfodWpKf8WhLjnlSpH4
9v1QY7IwJONjGdXXjOfAuSyMPMjr4jsW0TGB8s710RlVzqt+3xUeJjmr4u6crEWg0hakE+J0fULN
suTZvRYY+8aPDlmxqPiSOONLq7rGYdzCBKplFec5xvq9bfXLoq0hFH5vcr4MLfewN7rgJYvq2ZM0
SIcQYgyRcpxOSmVn3DrIAYsFk2XLUTpWTcQZPcQbmjE/I0GvHnFGYlkFGevCV3NCC0ax/JWss6/M
gLRcQ/czLza/4ABa1nV29qr1b35sJ1gArZ7MCfE1V0/7MCFFpk+9d5vEahwIKtewxoKULURotV11
rxaQGke2UYHIkYkf8ri6t1IyzughXZqhPEC0X5GEBYQ2VknkG7PQArUjdbxmb6D+20tUIowcoa0R
dsraXDOEMwwNecqax+zemVv3lPdwNzyFnfJqrf1fcyYOztofRsAyXxxHVAdugfIYEUd/rcoIxYRU
+T5sGrCmq40gRkV+U1T2PZ037uo8Ed/jOnkhkhRUzmy+j8jj2lHi/CwE8TTmBb1U7Ps8YvlSxmnj
t+pybMzO/kFk3iUWwDPKUfvhSLDkidQgHJehgWhFtCSs4i476Qo5Tacw1+MQeethJXUQgtI0wlXp
ux3Lx7Cqp/SgNlu8Az3briTS2ovB/l98ndeSpLjWtq+ICLw5TZ9Z3nXP9AnRZgbvPVf/PSxmbzrq
n/2fKJAQVBZGSGu95hGgPzqvYf+KScmLERfRn75S2jDBSSbob0mpFgt5BX1Xw55fm0H9s220P/Kh
re78HsIk2X7yMEUG5Tn20AEa8kOQwPwN4ySD3JpMDFLHdsrSuyorEX1doncTUN/BqKuL19fKhzrF
x9AzCKnC2Dv4XXpEVjj4ACn4I2zd+cGsccE1VNw7px71abfLQDZaRXRK69H9syZ+XXsu2PrGn+4I
fAaIfCOn1JNBvhgTEeqcBVXjDcbeSRztiRWAca3LqDk3cM/eIrOF9U4m/K9avZiWF/+qJx4YQizG
i1ekJYopmXnxcLB6MSqf0IYS5j/T8i9kBSJypFG5m2vbewNtjK1k5EAYruacCXUyPxFi+DXp7XWe
wvZtaFr3pUPYIsrBM089n4U0qhmOJP+d8mNvkvNOyKWlu62+7pae0ih1KaT7dvTW9q+nkN327Ms4
7+uZcsVsxYH9EfFVWTeLQWMSvdRlS743faTSSeq/bW77t+7SJsWnNjmPtE1amx8MtRx3rO3SdAck
uOSjumyqDlMYwqn/aTV6kwnBsj9VgOwe9WW/1NdD1zKcSAMqlnIKkrC6SVEun9nBxCV1J3Wzmf5T
V0KPWWQf3xeTHrxamsrr4GbGHhBR8CptZWYzusfmcJY2KVS46Wo0+PdrU2YnzwHD2HZQO3je1dSB
+WwH5c1ck99hwf9bW6wgHK316nVrY8WJS5xtPBVmqh0jtwzOVhkg0a5U1qNamuqjj+8un76x/V67
2pcMIPKbrirjbfbD7Gjnof1STDPLp2Da4UlU/BmBuDjHRplcSIzAWoadOKCcqOlef+jrlFiKnz/Y
Rd/cI2N+dvnG3tX2yBRpTtIrzLFzwpL/Lq+d5oy4y0dep85iVaMeFZZdDCuB/TC0Y8wMX31IxvaG
GEp25w3MPSsWNxdQVDNCkSi/TkqGflwxfw8d1Au50N4bAf2HvK3VP9Fbyw/hYOdHddYQFg47lpgd
an9FMuLsW+Vnsy7I9KgIMmk6RDmm3oek79WPyhkAjLbJwqYgkpRmFnh4MzD+iMtfRtM1rJQBNHaB
9WUezPKQwZ17TSNECsqx+EEsH0espakO9O7Rw3xCalJAFA5ODdTvg/SXtrbTPzyrr++l1kfFTIZp
fGjbyQOn1oaHIkuG1zz0c2iw0XBUMEp5lbaoYLILOOpRal5XVXdRlf2FDM0/HebRcpDD6MGgLOeQ
ItP/jgYrfJHTeOUcXVUcmXdbh74rl+l9nV6lreK9vW8V/9HDxriYMD2BvfuszRnO7wiEnhw3WMIT
DNvShtz2S5aTQZUmq+hnpLKLnzKuS1M0zNNeLTX9LNV4aopXRJj/OUOenBQdoJJgXgXkChz0OS5j
5xI3jK9ItvwHdLt2afBwMjX/69b+uR8hfixBVEM/yfm2jr0WvY1k41jZYBWIglPxgGSgeTXGRT+n
wvZW2qToC7V4aJciiBV8h/VpPn3asXXWktlBgVh93ppka0r94mFrc+PsL9Wrmf3Ukbdz6wZFZZ2U
cThG/2xtbbbSAiKovZv0UMgwrd3yoEovig4YptV9nCBK01/UW9qPgEDQ0WfOcJKqFqLlz5oE3rVj
NXhh+gvIZ4kVLp2jIcwucYgqtlSHsCuvYwTOBKkm1l6h/WF4Kfg23KXXqklS/aI3IPfbobM/xrwe
LrhRVgfpjB1CcmnrcjoEJlz5vrWdm18zKbETonOqooWIpKX2u9PnLMG88IvUrExL3pY8gdQi17ff
sQ5EJanNXqSp6AJmE1k530sVxJS5T0brzwqdh4M+4gFmRXhsKV2kHC3Pc981pkYXNWdSJ9UCqRf0
15jkSGeD4eIZBsOd7PRBdLx/1Xms+/0wGbxXZfmsLidNWqa7refl99KxQp9470+dx4tlpztpG/jy
HEPsIU4e63svKntINHziRvmwybfJ1R2fcOeyvGp76CJ7w9bni5M2J+yeUrCfQXTOUQt5D4aXsqyz
k6dUySkdFt3LwX4jSGCR/NW6YwEq60NJeqJTqfoVYyK+7lOefVjaODHPZ5TzHDtlLm44d3ME3dlZ
qr2CsUzn+V9QkU4/gAhjv9OZZ6lV5VC/O8aV0TE62nN1dkAFobute9C3Eu0y5n740YxEstKKlBQ0
Gv2ioRC9D8kJLFE+Z9+DdDlGqdmdCGMtsTGX6Xz2NnVGvjf1LLh4+sFeWKi22tcvUujpxTCVJyOv
v3a6EmE0UU1P/GhkOIqReHXK2kUxoEXGJI/3gV1CNdTREEQ1q/je5v2z71fqexygNAniZlebnv+W
EddKKubqqlJxfSYNdNFSyFa4zDHswnwI8iBdm7TRj26K0b/GTfqztF3j0hgGVHELfbiJKe5dVmV/
MPdufrpm+NiPmfZXjX5D4jUWi6WnZpp3TMhzcthtC1zCwiQSjd6vwYK/Rol4F7ia9WHGzTUCyPtT
yxCGU55Tz7Jedbu4Q+A1PxUacdpcifMjAJaSpHf0lUkfnkroLO/D1gt3PsyuZxM/BAIBdvSzDr+r
wWyfvUZb0Pm5i2ECMcIcA0n8l12CtirIWGw4cDMd8vehixd2YRrepIql6QOpF+0e5r397HcTeahu
qOBqGONzVJsLvyxuTqCC40tToRFiKfnF6JN8H6d2fSHoVx/NhVbOytx4ZerPn5/JQZKgOACCOsYK
iX6SWjje621E8MbemfrLoLSvwcwIZDDUngJfLxB2zkF9YRnyoTtt84R9xYvFau2jn13tpW30k+xD
+tS763CH3o32r47B+cMMHe8Nk7adbevWR28Z09uMSYXsGxGCI9as7qWmorf4WvVE7pfjMIedX3M9
P0ptqrPytfGSU+iXFmaNlfJCfP8s+zrPUl8cjDnXWmlWL+0wX001UZG10C9Jlc6P2VK06oDhbKsT
rqFWdk1/6l3FRstItx9HXXNY807ZjogOmgHSiIOS/RhbfGOmKbvLdNxX1EFjrz+189GM8PNd67JL
ChKYZlP0j1JZT5VVDZ4ETUEYFe/By9Cj8s5gXGCbYdUhhCGUw6RaLH+AJIDN0QvsmawFcCKqY6vT
e3bV+YoE/vtalT1aXfa3yEoes7T/wyzi4poR8Xrs++qfAgVM51gmdrX/tGNQvfFB56dsfVvD0QwE
wrVqB4AcaZHlLFFLMGjUYwQD8EF9MhJ3PIU9ZEotVYMn3iRIAnY/T/cR8Cppk37uVAZPUnUr8xnG
HVGG5fitfa4a5ItqW0GXMaiZyvnaIZz8EMYpRR63OQBjKJZDWpJEXtoik9ETIaAAOIfdvmdW/lH6
VfgoNc+b/AVambPYZefQxspZGeyYhXTevat2rj/YpfMVxEgL6IUeOKEA8jQxQaIS1uSYsjqZ76Wq
tUA5IOOlODuxt5zy+OoPHsjhpYqMZ/Y0D9H6h6XJtqZ9VKcBxlB0sLKBEOuAJopUowFzM9tcAtHy
t2yrvMHFsHFYonOqO9ZzDQVXavL72kC/pHZWP8tvzxac12jFCgZN9K8WYNGk494j1TJUZx7NfPFr
Wn6bnSGDFCMEtdTkbJHfP6clIV4Sy6TWLC1X90rV1DebZAGB5KlirDZRdFdtMkOBraUfzsgYHQeB
8x0A8V3NVgjD5Blfsvlv4hZfJiKhf5ZIsu9JyodvObpuOxyCi13PeuURBEd6KQvbv7XGHOK0qEQX
8pD5pUDE80nP4i8p8my/cKbGLjIcvzhu+SvPCntXmMl408rIfnJj0DfEfqJfVxLxDRF8FgZa4MaP
6ZjHIHGC4I4U6Tke53d7zo0dcpzAN8rUfmjnrph3WaXxePOm9mn2JIWCq8YT0VADQNV3B4XHfZ/A
QHeHinxaUPUAroCew6FT0djsYLF47XgHWH6+1k31o2xSBY/ubHq3uorHbnzW/Fr/Ys/hz3x2sfRM
Hvqp9E+hHf5VdVnyFGGMcdRSRzlB01e/lFasMWltT5qr2x+hfSYlln415nk4GUoUH10lvQsU7yfT
dfWGG81fZlT86MbQJL1TORcNxChZNvcYlwiNjXWcosAE+cELjeTbQJIIZxIXKFJFstLhxU6q0Tvo
IemlCiDAa1GcicjHpPywcGnz+C1tUScmS6B9rebAu1gemU+A7+mxCpHHNB3ASgNY+Kbp/Xvrmwvr
+3HItVcD9X6I6BWuYzkGDAURMQu5SwIvI/Felbl57RhP4/hNb5kkvRSt7V6mrEP+cASgXO+JMyoX
TSGvBqepOsGd15EH8Y3bT6Ae6mNKBOyAvpJ9yO18Z6BWeeXziMSmHfxZZW79Nut8tGnSnxwS94C7
nZCIKYVijuH96MU/p1yJHsYB7dx5Lv+eocGUre59C7qg2VuYg7yQvNVwT7DCW2DlROWj0j0EGM5/
Afn5A8f28m8TFUxyQX9FXYfbvRMSrC9KxCGGttupiNRhAx0Mr2qhRc8VKBWpSVFZmChBnCc4tvSQ
wi91kC6jtxjhDK/IqGjA/uIL2IhjjKT/U6+Z6ttEavXo6eS6pWohpPiYxd6D1HrQhW+DARl7tPt7
aTJgH5ydyK4OjZtob15vtKA8ARAtNWnCUxLBtzZNbnLA8vW5GnyZmbtEl0LzF7XPsnubfCCtZlS+
SK3ItOCYun5+kurIyoZ8dYt1Hl09XeveIiUFIeD009qmT5527b3cBslLFymYlJx4NbJnOSBwlemY
VLj7yU5m1ZgG6WQflrMpSzEOBP4USANX6UGoe7j5BSpQ2ykxNbshvpqsvxmrxWIfedPbFBPumCxN
f2t8B225OrylWciXrmjjv+3WRleaudOrE9qv6fCr9GbjnZjmfjKs8ZXvhPFejuXPMEFoQvYRolX3
iFN6FxCj5rutteC5em84St/c0INbhUHsXvYOKpketYmss28+870vAcPUU3bzQmYQUNGiVykQRymO
VeIXx+S/bfoUZbug8hDvtvXodQpGUF6+h/a3eU7DyHhzi854S2aFQR9My1WqseJ1V20GHiJdtME2
3viATU4Wrf1zbAX2IyqtF3s5vArqE3B3H0F0uG2V0jmvUiRxw2jXDOPVCWLntUUb/XGMFWjm+ASC
ggxgR2czcZ7lCCKC4Qtacqxp/Dbfg/ptjlyg8Qiw+Z/z1d3fRab4R5j9AKP0SXmFS6efFK3p1qq0
tWZ9qDW+Z1JTg6Y4zxUAu7Wq+xw1Z2cf4MaTNGHtRjqvi1XcIargTdqm2b9pOS+G1OpW6S+tVRf0
4I9K0dvTUwk45GFtggV5HZj/7wwnj54dl9e8RTvLnnRzR26XTLExBK9SeGp4VgtjfpTa6OMGFdXu
udDTKNnPzRIFritnJ3uLiK98aumEzpokPm1thpf85akqH72+bF60CG7ZX053ssZGfZWC5wgFj55s
9dbmm8NHjQHKPYo+6msf+PF9rdl/bB0S1ikobzTNeWtzD4T9x/WkTT8gWIGM0N4a7ekeX7jnFh+h
R76B2SMp9FsPCeImNRu3NJzIlh1eGr5qrdlef2uTw6ym+FG3fnDQyioD5JM7L1K4NVFCB0IADHXa
SlUBpEsuph4OCRzVtzr2yzc/KQmveXF0lrYsyolVxkDMw7wo91PlYy0eZf5VOpuG+y0oUCk2TOA/
pWq3x5RhFiPJqH6r5/K1JVD4gN4rxnIJIrdmuPjiQAfF62G4czqz5wKwMwQ+dSCRClJKs+s3darj
pyZ2r7JTmvB00gjeN95Vm4bycTLHO7sOcRGaB+OjMYfy5o11BypoCrKHOiiPeXlU1KE8NI1THzR8
gAAeYWhlLg5F/eJDFPd+cp+Z6tGyq6+N4Rfw4ft7v+wfrD5AsT0kJwUv4YffxScrRPAgsVjpFMwA
vFKrLmOEe7ibg2Crr2ofwJxQQjDdaq8fWuYg+4bZR+59a2I9282ghPcYF0Mk9fmaS7YPfAzsehMM
uqoMNxATH1rtROeADwIBbhVIOiDlvtfv1BmtORzVDJILsJNc5ZyO+hfWXQw2oBcOpaE+Zl16nRRH
ua+6EnpsP7jXrIcAZxgfcTPELP9c1smgPbM+dN/mzNJuExlt4h0twUSj2GX51MKZ2qmj0aFJQ7Qe
OlFz8Mo+2bUz30gWww9q/6KFjfe8iPBNkBjsqTLhPQbGvdlg36sMyAUX0Rc0Xd/JCB2iVitPhd26
d32GqR2BADa3YhpQgLeN6g7Rsq8gLMarr7b9qXRCfwdSw3/s81+cJrwht2Ls0H0e9o6JfeBUKNp9
xlw1s0b1xUg581BlM66D6huuQvoxU+Zjkehw8rBdarShvtWdXx9V0x0OjYOXa+rW80Ft9a/BiH8A
iKnuGGBAXalz+WIB/3ipdPNDiaPqkqHWeI9MIrgSvinHtHHa+7IoiJLoA/yt2d8H1dTfAyS4dDWC
jG2d7PO6PHvZ6F1zY6qwmwcQZfdmiOMz3Ii67y5WtSACg047moOdnAAI/0Cq6TujXHYxyZLvuVr9
Hjhct0edjQgez43dKMD1kra90yjRSQCuhZYEK/bO4Gtv2LBt1B9Vok/w6sz6bgBocFWWgIfRvMiM
Wlum1UxReIw68iBYrVZosSIZEQ2t+qFn33tbeUxTeL6Io+zT+AX08t+za1Q38m8qX8KkRnNNvU1F
pb2aMDxMHnvSvXY9JOBvnGpv5GF03+VVcAtGZhiZxvuLy/QeemeJ3N6wPL0lzo9MPdCkcKKPCX+A
o5EQQ7Wruj6H9vTDNVX3fnSTdk8osA0Jha5ghwaCW93bzjXoQxwhAsg0GrqcWlEvkZKvEAHy/RBH
v5qsvBFGNi98y/sExAryVvWJC/p3nWIRMxKGJ/uAKUdbWc8ERvRdDLrs4MfNG/aBcMzcxuAlNopr
WDMOxoqJhWXf7MuOmECdP6Npqt73UaTdt0vhmJNFqh5qR74L9cA/mh1IvVDTWaEoTsfYazXHIEnc
PaCsU1QEvxQyDygxRCgKEcr42VtD+aVF1pyP9qXLfXxPXDhNekAORB2hp3pMjx+CBiDP/MKKpN2T
96xK87Ee02yHG8BHGqshf96xFgj1YYJc/DR6BNhrvZvICgevCKvw+WwrEEq+2oHDN+P7EeQlzuhg
swjGAhhX4fCYLcHrOQ1Otreoz1b9r8D1MwTKDOCNrp4CYjBzgIf+OZwd9PYhzO86DSpT+9cAaTAC
9ntsPOB8te0QdXZ22Nape4Smi6NadCCUOwUDFk1VkI9ELyYIfBILpfs2VdPrGNrNPaHGbD93E6Jo
WfsEe/mVSHOzs9CTv3oTppSR7lvXxdlY8XvvpiS+e7MWnA7my98b17svI4ZZs1EYxtKquswoLLVa
+G0AiHquuu4b3gcGnGA7OCplMj0MeBXdOwSPi4VAHKT6W+q4d+AfJmbZo88VHL6NrNqJbgTAl2KM
EI0O77UCEkUWVwQq2sAk61Zal8qtip2V4KQIdL0AFOdZgG74GJwgM9+cnKSUXqC5hXTsW2l1LlGe
QjskcXwup9Y893Xl/ZF673CZOrX1f852fYDzzrfUWyAyys/I6Pe5lQU3fQzGvV6pzYGVunfpAZ6d
LXCg4E5ISSk+i7cOwr2Dw2Xnq+aBGeCDh1/1czqgUeRQQ0wmObZm8J5nin23FdVQOGvVZuZ/tWso
YvVsPVo+c0dvsMAxuhlAz8rzTn7ge/vQQ31NY+jbs2Te6WrAq+ibxt1cx6RNmX38SnP9mGMOfVNn
5JsQinrBjfcva3GIgqpzn+fP8jCyOuNDvBSLeI6Zj7hjm3X7MvTt9NjGy8hNzSuD9qWOmOpWdXou
A0cN96nDbQQTdlVa1h9dnzLzsKIvSaqjc2gWz5Yx2qcxj1h/L4XvPsxeBw+t1eJj072kTpPcQpYH
t9R3ooNRQACAjR3dWbb5ogcG7A1v5Ilq99YA4or4XnwclPpl1n2Ca8RgeP4RONOyi2DA7CUjDVUY
WKJpLV5XIDD/Wygd+aIebdPCwy7DCJHU8kuQGmPmtYRZ8GtwkD1fEgHKjGO8f1MqDLfgSHTHxINj
HfSgsaZgmFhx+hxLaOQeQekrD2px15jTsxrOI9QO3z6MqNLsp6WKTMG0701ulpm6AM2cMIVX0iE9
OWugizyzuAORcRkmGCnAlR47s3tRWvyfMCxPDnpXYWgpmLlwIfBb4M+OzjDlcApm93FMNY2pYJc9
eaTmbnFTfZmBG33gtQHasPgeDlH6oeZ4wXjtL7fwebglSuAsoYJ61lnppDxQjudqD1JMfMIAWHnK
wZfeaIAHTCqlVAB7+iAFpjo3b3KaYtbeozrIr1lcMmSPnXOorRh4CCkFQHDFvC9QTIucArNtxd7j
7Wg+DBqU3hqggNIBrEoa/h6SI/5DTID1kszhlxApOMRHT1PglwfHwTd1Qc4dAGgfEo27i/5vqqC+
Vf/Nuqa9a4fsXI81n0lQgYmT+GcVq2TCjlAF66sT/lnkpfEVCXkUOcdXPQmsSzoorzNBgIXeqp4r
czEeiL+pnXGJvTEkW3/w4tm7hpH1GJNK26c68qWtmiP8Z4AYt+9cU5/utTR+H1VWqWEVIKMYQhle
TJoqH12bpOHvAQX6sipABFndnWwS3mC5SnsVjkinv7vB0d6A7bpIYysTCwGTcVpbcPV52jeHIrW9
Z1gAzpM6vc8g+J4NwAh2HmDfHCdfSyYGyFdGQCtLkqlSnVM9Y85XZgA0FeWcdG7I/MlIgb9Yhzzo
jH1VFv0FdkTx3pl1cxlhi+ylqmPVDt64tnZhozR4RVf8P21nH/Qy+DXZynQu4nS+Q/jjuZ8Be5t4
xD8FSLk8BY1WkxlGCtPpnfRo1XZ1LqGBGwHsDCVBYi7j5y1MDXdAKtgJSTIWwc6Zx+zIKvrJIM7B
KH7IsqcuBCyGp9U7pmXtNVswM+WCqwtBWFxN5ylacKO1MalXgBHhgiSVYtKjL4pi+Mf4v03SLt2z
5bWrb2XAdfVa6HS7rEgpBejZ6CCntboKDv5pwljwYoXvcQNSwH8bmyA9BdB57daAWzSMbwiVo26I
592qqyEYIcENZSYLBjd2UPJeBDdkR+enkCTHH5PbBDdwWdZ8ZLLKL5FNeaOtCi7ZRTaTmQgSLCz+
vaEuQPu6rY6CUKmcpwVSyFwW4FAP3Dpo8Hrwd4miLXEEWgOwWEeyKn86Sn5IsCx+mX6Z/QCKeblw
zXJG2drwibaWqPNRoIrSOM7ZlF2kJw6xXBlkEYN/jm+Xk0gvLVSnne1k6UF+ZYLWNAlYhM8WV79z
0KhnURhxvD0k9+EKhvNnt9y/0YycS44ateSApUjk+stmzBKZlBbGd1LNsuocloqO/8zym3JwnwEO
Gxf5k/IzvOApjKoBcZK+Onpl+UuOS8cAjvlyG9c7LI2Cl8p9si7WQhrd2sZS785IreDJBOhjxf7K
0wDtlgz1OKXjUdXr74IHlmIARt3V8OuIpyI5klWDjRlR5aSM8W5zlKT3ivMK1eBbD3Px6DUhd9RG
QvTUJs2b3Hs7cZ8G4j6nuTYY1q0hQm+PqTvpreKWOiz/WoyyAU3+56aBHdaBUDfBQW6X3A3Zwm2W
tK5sylNghbpPXrnbeUWf3/B19ECfyeZSQETg2VDOlcYqCn3BZAaIAMw5ZUUzH3/blKMdHClAIrtG
fls357QHDWVHF/l7Y9MQo24OcZt8nUf9JlduvUpQS3eFlU4HudZyVZK2YP3faoivLBgAuSdyhGxJ
2/o4SF0KI8UxpOlCIJqIPg7dq9z49dGUS7M9DbKnJvK5q8CwH+RSyI/U+5rr0waFvieCzizXqn60
i20Icpfr9TVzp58BXhmnjNkAT92bVuUtTNvwlM8QnVt9etWXoUM+21lsO+c5mEEC47q3U6FzooTb
oCdkJXnx//zh336DbGJ7BdldD/W153r3UJPJQZoY+kGGAPm+d8iNX2wAWeNrCpd3vbgrnOK3t+Y3
UMXnK2iQxisiWJNzgxt9rs3H2A2/KV2mHrcrzCB40x0XSvc2uKj9c4aJ5Ul+S+9XT6k9qyc0Gvt5
32ThfTvoCjCPZRxaXms5Urb+Z5vXlTPCAWFykCehj9MTUxiWLsuDoI9IO5lwrLfHZ+lgVzMdTH0/
IMF2kSd47KzhMuUWy5LqmDsDxkfuAq78n3/XLtKrH4IV9nIDuMICSNmevTl+cPUFwGgUdr3I2zC8
LcOyPElS3doKoj/LiGTps3P0nWoAs5I+O4HCGCn9pdje1t8e0XVT9s+VN1y8xtzLk7Aegq3AWfnS
NiQIZCxkwd6cUei+bm/49ixLm1SD5SlU+/7UANI7h050kn2mPOzSYzv+8yModblrsrUeI/V189N+
qX5qWx/bsrLtf4YebOVI8KfmNYArt0uBxxQpILfeBuG8fDh0D6JpoLNQnfQTPhTk6ZkXyB0fbB1j
UOcpn9sXh7kB68N7nYjFrBZYNScvOaCUoe7urAWrOo/lSz643ck0Z6YSja4e1KAgdtMjMLMjwXsS
3sGUL3aR5jzUhyAqn5ys+u3Gy1+V52B9nba6NG6PyfasSJdiSNtLj/2gPIxS1MtwLVt6An3JjOE8
ydWXkxTgGScwKzx2vQ+tfi9vCax2WmXzt9bBNf7ILUSUZN0y4Rp8hFT3py1cipAL1sVKeiUODjUk
XvANY6J/RD1wd2RMjnKNpZDbHi/TE4RyWSNP6Y980m9ebGQndR7vErNEoMzrLjLIaIzaLZzdEvXc
Q1gE6xfAaH9Bys+uckK587LFSN8ubBg7Gn7Ng/eMvZy7Ypb9xH7z8Tw75fJEbIOBqqnOleO236e3
o3boJ4j321UsM4eRNFk+M5mbWQffgi4kpBJ4AX+ASzaYiXvIj0oXcmtQTgx0UUbNOq46ZjLZAq9b
nSfXuU4Ac8jnnqFHolEc2fsMx7B1drWuoiItKMi56do6CMOlfqyNxDjJ+eV3+XY0Xlv9aTby9qSa
xovc1e3WylbedT9jY4p2Y1Gg9A+F/J8F2jZwKPLtl/o6sWN5WuJIw/IBjP9Ry+wcdn6bDw8IspsX
oGnVTVg7Q9RVN56Fv8swy9b7K3diG2O2G8MH+i/8snfm5NUHC4I0shg42MdqwUvgMoIfUAg8llwy
uTPyWAcqsUcLeLBf4Bvy38FcOmwj+nYn1wd6Ge+3i7DtlS3p8v8/FXO1EfbSg7xPMlOQHyPVdS6+
1WVrbZwjbD+Y0CLMIBNdpbMvKh6L0kX+7Drlkk0cNnnV1k3y2v/A6tcPpfzO32YZ67Fl7u6BBdyT
EMQegw+9zF9JjhC6ltdkLpCD2QeT+Q2tFeLJYZ9ciiYM1aN0Xzf95QsaAQbpgnSdx8mTKjO6rdja
pjkj5aChFKkBE1smYfLvbMWKkpT6b3PZ9deX8wgT52Es0HXr2W6Ap59sslTzHr3egiTUD1d+iFnf
dFdXr3KxZVInW9u139pIBKF5HUAA2TrLX9+q27Gytd3Gbcd2vk/HRvlHh1AHYxhjpgycSLiBLZK6
vHlc8YRl/LJ//fFzqRW7SBnU36aRcgvXJ2/+HkC0v8rjGumqA2h6uQdh1yG5IU/Kv2/K0etQBSin
ubhlevhMBQlgimxLuE+cECF4yN5tx7YGlB1SbP2kOvg/B63Or+uvX57kleyxvTPrfGZ9mKXV0/OO
/Ml/3zvZWnvJ5ue6HLSe9bden//A56MUjcRGa79rM1KzMq5sswc59t/ati6yd51ny+ZWyP3YqrIl
x/3Ps/62nJHe0vHTn/q3tk9n/fSXgmXAx2iu7kIYfcsrjoczuYpqXteq8sJLQSgFciY0IhbvS5ht
K7a2OcMTFPodfarWYHPtJMOtnHzr+tse2fTNAIQQKfj1iZaXZXvjP71U2wu0vWjSth0mR/zPtk+H
/dvp19d1zhdyfxGD9hsPLg5tTGuXubB8uLZiXclu9d9iFf/W/VPbup5YTrv+BTnPpz7rXxgS715T
hr/Vzgv3MjTIGlS2tm+0jCFbVba2CdnW+VPbp6r083sEA/qfWo0kQlLYEPl4Ocm9M72VR3jdlFap
z4SyWVZnVXbSveJtG94BU0Eb3+rKvNDIpS4jP3OhgIiSlVnuGjryA6ud9zI8EP1HkrVBGfgfuto6
aNgqMQQZXYpyhoSJ+NtB7qQU23ArVXkUHFn0b322x2Br+/QIbacZgyYlZOHC9BrU2Tx0jp7Oe1n/
JgAMCBcl43vQDtFpfePlomzFOqxudblc/7MqO7ZXV6oBgZR/hm+pfzqDtM1ZAnZCS3iNtsF+nViv
++X+bEc2eJWweMuuFoERY4mQ/LZy3LrJsVLIxGCrytanfjKIbm2//eOy59Mhg1cpx9l4ABX4XEOl
wDVAehApNzSQHMuHq8QRr32TocvPkiy7yJUpkz7PLrPq7JrMsS5yh7c7ur77vwUzf5sqbF1lS25+
VPRE9NZOa5ArdxA9MeIImRQdrexh9krSMai5aNOjvKJrnFKegHHW4+YPeZH/iWrVanDEOpvUSUNy
MM+za4JEMCxxSGtS1A3Zyt1W961AQf8stHblojvszBYGZAzIW+TD0rXgbOr+nXC2LRIAkYp2jVxV
uS91BpVJr4r3MoZnInxyfbnBc4voTrvGMz9dfrmov92idem6XnVZs8jm+ppHJCdnz5yOcpXlz26F
/ICtKhf2U9u6qpM9n8mcW0/Zvf1LehjqextrvR02hljFBbn/pSvi8WwgBHjUYcxShXqGAGlxxWeS
vZZO7sxwkOlZ9noeME89SfBuqoO3SMvO2nIONamzhzKo2530mrtsvChzaR7UPgOkNwzFrol41aXw
Mtfc2x4ATw1M0X2auCc1Cq38iGQQhsus7I9EJUENT8610YPmCU4WuWZEYyGeZw7uRbF6n/rj+4Jo
fw0gpbzCv6kPqMaNqHJQlbYMwaMsIT1Rj6hAxHaVvsaeg7Kg2T1MMVoIDrCFk05u/+xZ/vycVs1P
+I6X3tTKL2Nu4qqV+t/ykil5jQ/8zQ9UkOJZ8957s/XdI1pPZtcPSDhoLeo4w7ALmrr+Ws9gelmS
lx+6mtp7FHWAV0XIdqnFYgtgEkqe/4+x81pyVNm26BcRgTevCHlTUpevF6K7uhvvPV9/B1l7b/XZ
cU7EfSEgM0EqCkGy1ppj5kYFv0mWQRnFJJmakjpujBiry7j0EErCTGDAUSBMlG1TmOVlnpLqItbE
IisKC+5ZngMWJghvFHHglRX4IX8a3nWSZ9tWXlB+mVxp2JFA4vCWALBr+7y5xUUM9VpG8Kn5GInK
EAy9NiuoCXLagffhprAPVGqQXnMItrdQv6Z+iq7DskDoEl19OfkAqyntRVOZYdINdxEqVwH4TDPI
1ljBtYGGfZXJhF5TSVFW0zgGvEHQEZsOpVWpybnMsRTFQ9adhqG7KEnnPMzLos4o2zO5tlBXM+Le
EapZulJKC1e0geyMPmE2N44qXBj/15RE8+Vri2oOyL8W19x9/yoynAcoM9GqClsX7qm2thRD96ap
yWG8UUxfaIp+MC1KnSlrVTzVVJPWxQoeDAYO4KUTlqcKqd2pWRb3Ta7PbVIQQx1AG5lo00r1kM96
qq0UXVMOYlFMwd+NRV9Jq8lB5e6EKcFmoAZPvU/BqG2O/Xsy5G8aqXTqwpH789vS0TNTmUi1QlFB
iennX6Q7X8M8Ud+nJqFaASDOUzBmlF3DwXqYFXLJxpQYx8rO+4Pax+0uTePiwr9AQfLfyt+aUeLi
ylL9LGv9Uw016GxHycNgVg3SV6n+Fvckjixgj2uxKTpIhT6DX8/X9ej2GHe40zI8VlJM+WJquZb9
yGDTZEnIbrlneH/sbOQfVjrrR3GoutGVi+WEO8RhOHVmYNE2PHAq7/4N2iD5HYZz8nXcWpvbh6Zr
17kM1mblY7HcB9kjRoUzQfui4V3Z1I8ILZpvaM/7C6HjvdjCaLf9hmkdYqhsBNa0jBBtllb+e6fE
fpJteFy4BlKojeyHiMWyKqGgO8FP60/1QFi5TKGdiA4LksUeDGZCNRunQtWldgtsU1mJTXF6slRe
HlUWNWHL+THHkUKXapnoxVtz/P3156RJ7m/NokZztpw/qNNU5GWTgz8918w46JBTxKpYVMGMwv2+
La62sQUh+Uej6BY9HeIOb3igcIYKvGBwqevCUqGsuCmp9VtdB+GuN4cAxntYfZTlRvTHQ1hvUhVq
UzVLFgFrycYtnHjgvgmi4NQtiyGBe2Jr/vaPjr5PsZN5CXwzXiNhiI/lmOFhuCzEmmjTecsuEAVA
VIuVqMFv8H8MFLt8jb7v3Y2YA/5/dkntgfoKWdn++zBtVwC5vY2XUiYauPrXtxOjxYdMRak2p7Rd
dBSkHXWjRQELkfIcLYscwMRZbE6+D7Ew8gfE63JMcH3pLmXI5e59kFjDQe/Ig68jj8zOsU1UJSwr
B0+MSZIO1otBKT5kKdH7r13FpvjgFurozgIE/rWr+LQ/9shUfd2VFGj8u2P5VlMZI3a8zYX5lmJP
SuXSbKfHdqrSoz1GFJwokDe7jDyjTLZinRSh8iiX4XCy1fpHHiry42AW8qMa1peOG+yF3DRKF6CD
PP16Df6XVbfq0aS05MXOOBTJnPKcQjN4iSrpFT1y8CA69TI4+0VsXkUflcLrFEHdt3wZOdYvyaDo
T4ofFc9KshdDeOZkj3LTIL+8hHU6nfpASc/jsgDupw6untSsms3scs+mGm/ZFGMQmpLI8e1fcjLg
XmoTu0S5lL5kTg1HW9HaldjU+mbYabimeqVuQMR3TaPrv2F6BbrIGNV1hKDypemxRZDR620XfeUL
pWClZ2a+vhuxzLyW5vhECU33bpTfZ7uxXw3Jbg9ZGYFOMtXuvZkppJAtI78C0YGlG/a/A8ts3ynZ
Ur05xkXcbPwnheIzGLbtQL0na3HYrmesYdEL/92ELPKvzn+1qYZFVWw2n8rBqdf4tZUQ5qziKZMM
89Ck3QRzuy+eVBTT37B+d0WnRBnbExUYryh55bNoMv2G/II9lFuxOUKT2CvOlKzEZh3b+nUmSye2
xBG7QT7LsN5UFNHHYJqpSyiMUDvWsGKQRdc+FDYzPxN0jzuPWjywnqBl15U/WAfR07e+s9aVweC6
w+1k9rnzAIyJXnq56ldofKKD2LQi2aRMIeqPYtPEiAgfSNU/ic1Zmr7bPPMvYmvqsyv36/yqxdT3
+GOwC6NBuqVZK58jHxlx6GNXNeTVlUKfNdiJ/lY67XMSt/KRYoXhpqotP5UYqnyV2CcxQLTDRdyU
Up1dRJNY6FCOIhMBQ92pGK4WuMdmZnATw2PkaNdcvzVNsbE7u8KwsF6DMS+P5mQVx6hDLLfAgsuj
JLNousoGMytPXuzgoqWaUfMQKhZW4JPxBCEsfZeNylnDzSx3YhONDiX1avFS6iNISq2nlmAZpvST
78L0o6omH3FXllsKxav0nSrqbIsc39qo5D7eTUM75rZkPOphZp3LxKDAYhnWTvKviWrJPY825cy0
TsGNiDV7WcxK6q+I4DXU7/7ddh8i1gyp/VX1qrL9b/urLQUwnRk/1OPcXEapoly6sEHfUdWl8yT6
lcv+sz4O5ktjjfCBcrU4ZaFmQjauUirihvm1r+ybGDpq6amONOetbnLZs+vYOKelgwFLXUNLgQv7
jBzpUwJ+tY6LlU3Z0Eku+VHZY/y9UygQMzS7eXD0LjhIppVsozSUH6Gq1K44vDW/yaXTfHbkjSgj
0mM4jJO2I2ZbQt0tjZtjwhzn524BtlRyN8nqAjIujKpTyT31ZJah1/tqfKiBk//V8TVGdJf3VnQk
FD+D8ffkOZBjT/SH1D2exNFiy6bRrJATVpa+/9oU3aqjJOOGn3b0NTJQ1JuhJ8ZWNge02/dDGJZ+
NCkvP1ihIa1TpVCxpRqsnUG97x6vm+akaLq1MZNsuk74uHh9KzfP/BplSn9s64O58w02j/S7cZ7s
IWFKOhbG5vZotoX+iSYRWKTOfZ6rjx9tlliIVIJ5XVdVfYnVtt7pWjUcIrs1cPf1S2wJOgs+FsWq
3PhQZqolWCy/99/jYHxOIl36JVFp+fVBWa6AiiuMn1M6fA8lyXpTzCaDdqzMj6EJG5wpSvCAhNre
ZgtUXJb89NinsbElHJA+2EiBqHFuDOJn3MhMfw7fuQF/ID6UfqoBPshUJzHDZhKeBLb+K4OMrHb9
U4A1R9N+6ztqluEUN09Oyzth11fKA3UbHeU5OCyhu7I8gmu+v1NVDQ+q0VqQBnKaHWely45izbJq
UoAgEM5dAtYF/5pvijU4T3nqvClTLJ313nE4B+B76zCtD2Kz0yDP5Vbc7dW4B0ylMC/bdyWlbkVj
O88BgnS3GkL53Fel/xzV87tqBOpFbM1LBbilGg9iqKNYx0gx/KvYCvtg26Zl+k0vVP/Zn8klFkbz
WGqW9exvRz+z3mMeldt2lNut1Q7BR6Fu66E2P0oqsrDMqerdEAzFGzZ3q96I7G+8R54weSgutS8B
zw8Qb3R9qLhfbUtHVJBxxll3UbKMW2BHEz8iwGtapP0SdocGMLXQCrrn+4BGqzWvMjtjM2ApeOmW
BRfG5DV4I3tiU3SQsC0uzYzbFpbVR4qd+OSgq6huwHDUJXZXXLRlYYLiPdqSds6tav5GFOCtK6Pp
Y4qWQo8WPQccKJB7qfoWz8P0MdaRsRqX9mhp/8/xNsil+3jf9jkO5WmrJrABvv19/Hv7/zr+f44X
n6tWA8ptR1/ruRGvBl7Yb+Uw1TfV0tWtubSBy6hvoiPn5ferTQwBFNncyqXtX/vy5ARnJTnbWOWZ
KBbGorZ0qkbecGVkf7XJ2Ec7ub65DxOdY+w4bl2jNwjKBylrDQSTaL5GpR6CtcVv3evh2HjZqBQP
YjHq/L+K/kV1laZaq2Ein4IKIR43KbEBoV0+tctCbJqahOj+azurvJ7XNViPf/eK9vum2EO0wbY7
5hEFbfemryPdt1NuevNoP5Scru899h8QyZz3BD0TF1WZ7x0fLak6Wt8ms3e+awDoiBY6w4Nh2xiO
JvBWilSOyL6iJkZ4vG9KaaOpzvwKkWHYdhxVAE9fkGXtxWeEGeV8fdUaZ5ywnYvfKSS6lmNjXvGg
ctaeqRsxcB3QtI3atONBrUOY3f847HyZ6xhhgTiXly/RIRY9rO61TZEVSvTe2uupXgLXaf1bZiXS
DUB056k7BxuxZJ5humiwY4CQW7rLFARdTDzWW6nK+i0vf2Dxtd+V3n6AGBleoxgn+KRr+4eo6ZWd
HLfZ3h9T/RIGKp4YUjm/pGH6m6LD7Dc7h9jBHyRdh46F9e8NP5mtNnbBpSqa5lYsC01mehgW4BKX
AZq6SJEaSjaMtrwoKbp4kMnyenCK7iLGi2EYPK0xjZwwQANOkyye7JTM4yXbJ7cAWMcaX8r0CnQI
gwgDYzStk8cNPmj1xQi6ZFshrTknGaIKbdTnk2VTWYw63jxa2RDtC1DGR0ePjD1hj+LgTPNwyKpx
3EtyVB4zrcDYx++jU9L4IJ4Gyz4l5YTXa02QJOoSfxO3rYwDg1xvbKcYEboCXQYA1V/JT5TrNLa6
mw/tCW4wtYPccagGqvr+ce6w+sHceXyKDPDIne72XUhQKijk54Yc9CocZe1ltG1Y3nBPX/Ge6d0q
msazjw8VCOo89aopjCBhwY/j2YTgw0/nH0ljr338yN7IXjdwbaJFaz9Hj9SS/o5Mef4hJdoPAr/I
y42AQHlgq5us5eHsD/q2X45gx/h3UAdWYvEw8kJlTkA6KTH5UVCXqHb6d4daA14Bs+EIG3W81oml
LjT+GehafXaMqQOFzC+AN6NylzUKIBngfeMlhtbCpHzc5boUPfmSY10sBTWtMIIP9R7JneEPuz4d
pjfd5N1JUYInu+CXokx5ATZAHt8iCgDXQTn0O7GXGif7WhuUQ24pg0cssTigCIp5VV0qgw0HQw6/
db+a9Akgohgi1v5oNJce0fjvnvvwMRN8Qj7gfhzRVlU2OjQSeKsMx8CLUbZYObZS99JhYHkYfTkD
X8EpyeBtE7ccUHosmxDtnPXUFvhcLpuqPiFa0o1iLzb9tFZc1Imxi8kDIjnT4qVgWah5iN9TqU/l
cXSSCgcL1sTiPkasiTacxhndqJQoDTnVWP+P/WaAUSUC9f84ttj846MtfAT2zITcP9ruu4jPH6Ny
PmTpWzOF4RP3XN8tYsvYqz7aij7XHmXH8rfaEEqrOeffbDlFfDWrYie2xE665jy2XeacDUPagS6a
L07XICls8/a1H63K1QYr+N4G0hOCIuenriib3OZ2AAd8FSi5GjEAKG+Xxb8JZjxAB4l/VFEd89hp
2rfF7n6VGF15Js59lIG4nxEKVOdcqcINONPZTXS5Ot87RC8TrL/G6VjyFK21krsXSmRwbl6OIHYR
A++bvTlarjXU5Cz/+ZB/HVoaE/RCqv+SUqMKMHP5kPsBxGY6yDuSX/HBswfJOnVjgAER1qE4vkh9
iIREta46JMdrai53X6WgwkAP7a82lL5YKqX2ziJUcLZkjEtiGdT/1+bShlP3cI6WhWijBFNZ44tG
FmTpvXeIcaKtquVsow+4AojN1tTydQQWxuviifB+Vf+IEC44hVy/K8GE/K0vpxer5KW9nhr/MZ/z
3qNUrL+pXQwN0xqzB1sDqhIDcTtPRj/sCqpqIThG1OxjW7U3UgcmyHIXHyw5uuSpXG0y3nWvMqxd
IgZEr1OjlgisF9kz3y5cEfO2XxMTAoox6/oHnqJvfpOan6XhH2QCmQEkHHRNSZ0wlX4uytYE30eQ
gYRG93ucnJOf58Wn1sTfJZ0oNXdLCuipGjKMHjcsHdSCAdIzm7Ph2a+HBqY5LxCid7TC8hhmSAFF
b46F58nv58YVvXEaZnhewpQTvVNrppda0j+S5UhkPPKHtK4eRV+s28ScAC0xJ48eylaWLjFOQqwH
xhw9iDWxkLPgfVblan9vEmu4oYZejI/P1173XtnKrG1MIsoVbVYTgpu0G3SnwEFX93H3z5GH7Nzo
hXnwZ5Wxc4wrFUqkxzFxSlJEPskTJVWOjt0pRxkdFZr1SNmmM6gY0SEWow01aCUtY2pJmqrNfR/F
lz7LuYRs989h/hhiWDEaMnHw+9F6bDpWvTWV3tdxRbefxnzEHyNnU5JW2GHpnmY6CMGWw0tDjUQQ
BesfO4qOr48UXzDMZH/j6PrLV5smvsH9wycn4RL0rU7eN2Hr/de/6T76r+MqP7MAbsPXd1jOglj7
48suX+7rO4merw/tyuwhBuyKVHxrtLZ8LJZhYoCv14R5xKroEYtJnH6xqtsd6Ibhh0NG6Cx1w4bZ
BnZqY3Nukqha1RhYBBFSs6DJvxtFM8HQo6axl/dm6M9by+l+UZY7eSlgRTn67NUE60jdxI/CgQ/m
DN0+TNufdeY7G+ZMRxuEaVSpkaeY04KydT5NCYvsuHOlmhs5oFkdHL7tEGNscLey6+SF98wdIrxn
vekdt+dnB9djeqr9iuLi7lkJRg6GzA8idnLp5eZkxegvK6qeCOisU6Jbha5+D4vhJJH1nAosEScQ
DOWS8Cskkg4Jet8dOmJeU53kGEnKrW4T6SrHvPKW+BldK/+oMxfBXm5pGsYemVSanL/aFExc3LkY
sv19r4BInpfVIJfwTZWuogMN2vd2RnFVtT1SzvmxqR6bVB+uAxOh1qphoee8kg8zJSPAy2K+SPAs
lZis4JCD7UHVWZAd2tEdkZrqDvWGRnrplREHsGUxpf6tHtDxZ8XRCgaDqn8WBdHiFRqzcaMWsMZE
Ww6BYTvjskbA9O+2bmYiAdJU3Va46BW24T9kywIchVNa1bU1wTWlLVyckTnMdV4WUaqVO3uyJlds
cgfRrjE0CgRDzVfTvb0x9dfIaLWDaLKlSoVLNs7YhTbFWrSJhab6KmkimI1iyB8dEPO0qfn6YNFs
qAX53anI9+KDRZsfDq7ptJrXTjUZ6+VLis4okfOjYQIgXJoMwuoXy5K8IQjjW1GuCwTB11ZRohs5
899jVPn7QdHOgMjT04hZ1VUs7BnWP1grY3NvS6c+x8QNMn8iS7GEpNHX8LzuDomRGFeC/cbXvl1k
rufCx/0obJtVntu8tPkpHkOzUdrbr20ckqpNXaT6ijpf+sPSUI/L5Dlu7IfZYXbQzxW5oqrTr46T
SA9GdAyWDS2K/1qMRv3eEbU8THq6vBai98H9j8KM+7gxgXKUztx6xYEsuTDxroiuGN51l7KYvK8r
ai6jgFrj1oWK3DwUdRbcdIJkNzUuHks/GI9imFgwJVNdbIHKndgUYxUo655RUTku9hJtKCpSJAnJ
mXe4ceXIgXNNc825wuWeD5rWfQR+DSVkaVetrMdJKnb92Eb5L4ZBwNyTuQ/PYgQzv6scKdoxmrn+
iilqd1LgmFfEotYVB7FqrYQ2XgbjbF1Fh9IC95RLkjNiU3QATNEvVcqEEecNCXJs2JJK1rRVH3H/
TXrjdB8bEjvFzKyxtqlaxRt7omICnGV4K1FDeNizJGvNgoy2strK32iOBjkcfssN1HN009sGbaiW
ED8YiYfaWoqp0OJlIhbMXWbcsnDzVOeR2UYZYIcnYRbiL6Q+H/DwX2vLJny917zFyw9vDYf6u8Va
xccc+iDWsGvOyF8f2kUl1C0ljGJNLAZRKLkseKmlcFI0gq7tto5KxnuMAb4U01P4VXi11HnLTLvr
N1mdCbO0vMUuwof7gjkyUgexnQnVQ69nr/oiPOoWJU29fAW8iVAemUJ/ZFSA3aBBEhSAu3sQC7Vq
xxmDo3rhb/yzqqbOZ5SoMDCaHOyj6O77GYWoWI3BzoD8T2LSHIDzSdpB2fs6Y/aEBUkCZyS2TVKI
4ix+dQN7OS5RmS3sE+wOUJghX9DX0qRJSOy6X1On//ShRaRFtR2x//IM5THA1/FQdP2bxWk9RtiB
bVpF/wgn3VmPS1VtwmEK58gdJ1uLv/d+tsWa+A+QwwrXesC5knBJO8qd6tVJoO9ajNoOplaUe5OX
hKSKa1eSu+2gm88pf7VhjCj0EXXI/Ie5BJSaObkNkH6WDC+uETEvorR8qbi2ln+WWMuANqwrsCA8
d3vl0EC2CCqTRJdWQuJL0vH0x4lBosx5M50GhKKlrCQp84n3E3CrQuNTz0JprRmnYqjHQxOaw9dC
06Px4KvLmcumj0xRqwOS3+rg5BXQcbGa206vrMWqsF4Va2KRWH5FtZMDDWOpnS8WO5ZSqxDoMOn4
rxdW6Vj5PsoAASwa0eXPFAvxB983u0yDLKPgm+kvGqZ5qVEUp6MQmlOx2s4EvPLMmrz7f0Zcp/dN
seYoA/ZWCHi5eRdwAlloS9nffWF0erjtdOOYLLX34joQi2jZHEhxbOaoOYmm0jcwdwhsZiPC1qAX
jgam1PP/7YviW6o0Ne6jWo4GbFGNfa1anTrsEyBfiOQ5pwsfotKxMRALsRlHUIiVSPpdM6UcjhhD
tu7cWD2uKFI8Hi278DRsutpinNwgw1o3xJ/ak+2KtxhV9rfEfn466fiklAtYl/kIvrEFhnNI6SdS
52s169GNJuesqEIXRhmJ0rkMTya1MOfA71bk2xt3mLJLpvCIyJ3K8Bwoq0e5alfcMkpS6EQWy6rb
gxtYXm1n+Yb6Xt3NAw5Cpo0nrfXa1m2+0UnCUMXe9XixNMEmajGixAlc6jPyI5QJejxwuWnED7qq
mKtJmaS1L7XYwvTqBvY/eLr5WdPTfV6WxO+wJIoa/b0aKjwLp3QDfilaGwj9irY7hUEtuzwcUSaH
ReE1CDLC7gT4lXqSmJSuJJN6DWKCKmipVkDZos1QLR7RrUYVLiEKktOruVQH/I3txitBVDQ2scZ+
/N1YnBi7d7BKYf+5d07BlMSrCIMtP49luKZYlEYK4epeBnyr4X8+YZpZ9b9jH0W2TCXVapwNe+vD
upHKdteqIScBDl2km5xpPUQr3gw6dTHDi2MvoUuMIJmPNT8tHt3LvUVRYMdY5j5Ptpo0IQSWqPfv
BmnLjGJekX/8YPIcru0J/X4pmQlsIsp07Jm5p442xwaPRvkmf3iQO9MusW8jCKQdGU/5RDEt7hk2
Dgxyzj+6RKWLZr4LAAbbgS3jtdXpMKdQPYXS79bHW6Yez8sVpMZme07D+ZdB5ypveFBWvGRLln8p
1O6zyqAjqfxEV8rQY9Y0DeQbQwvHHDnWPQKipyJpcMA10Ymh4PZSwgmajih8TuR0ZbYLUgTWsjuq
7avP88KD8uriy4w/aEYKx+azzMqJYELM/YqqnAmil3HuKmmTBY1/myCuz5X9o0xx1Qvk4PvUS5vW
5kVwUHpvmQD2phYeqZXbGE74U4LD6hYj3sTKOL85FQELApCK9MvCIhGukRbtNYVInhPLN4gL9kqb
Us8P+6dJsTcY4VI+ElKKJeky2VbekKTkM6mUbjNXY+dNYVpuJPsllPLcNeLMX9dpTnymzzeGKRWn
OeSAQ0tkMFKUh2CMW9CU076Tv/PmH66cyerXXf3YJFi11vh1Ec9fm075rrQ9eBYASbaG6XHbv1CR
qwE7isMVLp6Zy2xQWc3wV10Hw1S3ncbMja1wZ+iS7PYgu8xYfwEkVukUSYL5SpkfVbKXx7iv2BBD
ZaXbKVpg0De9Bk7/3Q+qGqhT8TOe32Y1Ab6Whp8U52Zeoz5jofjcUy9J1gVa6nB0QKYuuY127GyP
WNs4dRYhM4qATV/9TfgGhIn5Hg/GpRhJ2qfOSVcZlinDWZOZ/XNPj9c9rsNt2Zz8ucNANp+22POa
uMvm4W76gXM28eqnJO8+lA5DebmdrnrMzL+bF1xvQSAQa3QSfTp36BzIZEfNMGDDgGtiVRcdQLD4
e89JcusSU2BJk/blyCQr1JVq1W4597KXWgT8sRQ4auWmzgz/hrdhuya1E6/Gyno2x8zT8o4bgQSG
Nk3f8LhPPcUh4d3UbeQ2TfZKvSgix5Z36DGJ8EuietOsMRJefGKpjB7XjZS+APO/gU6z3ea1NyHQ
VVGC7n7Y25H6s5CSn1mkfjaVhllgDZlf5h2KCPc2H7ppY2ckCyKFWnY7pY4onII3hSjomAH7G6bi
UY6rS7UEqvJpScT+0hoL64WBLxxSKtv0ugv3rl6PkrnIncuHPozdqDCJliyFulUw7guFh0JGjZAJ
vA/WC3dNM1jFyr7OogeLQgy3TItLlhS/M83aV5X5vYl48Rr1a2inmafL6Y5CFeJBfotfy+Cjq7eH
Q4ubWQCq2quoQF93WgyRZ+gTz5Rwo1eldnIlIx89X5M+bchGod9TiB5pax1TKbW1zO001k/YvJGG
zvQtUYCtMRPJDPPnfJQ3Oq7eGzs0qR+mZiUyuMyk4s2Ri/jQr4LQXhhi33othDaevkxzm3rwZ8CF
z5/FaL6qxXTrzZWamdXGDMbzDJozMSHPNfhPKqZ5LsBY20UDZ7BQyajpzT7xfcq0ze0QSZ4d4XX/
PkXlhxOkT2bZnUaTmkZ5eAnbdNdQg5OMXBNx22xAsoGm6U8h4EAK2gCj1anhJSVv4FLtaTW/T6jy
RrqrmmIgiDvBjIMPDTQA74rA+Jja8QNv6sy1Uum5sQHZtJH63mTJ5wBOT6vGd/RlvyjbpS5W2859
tO/07GlCRr5K5eJb2QEvj+Aw9QkV1ZyPRx0TsW1BGoCaP43YUTNvSUACU2v2Qdfd8DTCQ9AmPj60
1q9Gb0BT8ITFYxur91wH+QtA2ZX0ActLOQfblJ7UNr8loHlcZR6Mte4429F09u9ZA6AP2tC+GI0W
3n5CsfxEeUSIjyZu7EdMMYoLumFK+Cyw6Sq/yNInskNUuDU+5aw9JfLw1vGlePV7jSjCgPSZvji1
dOTO90hxWel2ncWpDy4KzvSFoW7beNiNhb9pds2QbxpOCzcJ3vzJHY4uub2I+f8ACtgqLxFRql2L
n5rcYCw2OqekgPXZaQn5lHwzRPx6B9v/laZYKCfUp+Vj/Wp27Ul12mtnpyv8HG5lG3wYGe+NSMiw
bhjSdwtNPXzSol+RmsHlQcf6c+baICMANj5n2lArAzOacW1rMgXG3VbnPWPv8LZcZBesR2vmAZFM
rIqfS/dqtgSV59QeXTg8D2k8Nm5lQQSUdQqOtCx4Ksz0V9mOtZu16eBVTodjJKLDOpT3vex8szQm
kVMIOTsP+qPWMMsuO/+ja/ndzZ26MYF5W01/1ojeQU5JPBB3ppSSDa18UKLUToHcfYVBSKFTQAhN
I3ZY9xon2eI0Ynkyc0NXMq9TLQfBv227fTxkXvbYZDCi+kSSN6oGs6Gpo28YwLc+bHsecMwkb85P
eey6kwKIjLcxY2f77ZOkT2A3ne5DbyGNT1JE3Uv3UTfOJuhBijYRHsVO4ngpIYKaBEdKYbyXyxI/
HiZhlR6vqoCIQCfLGRHrZJfNvb3HZPLVioD38ATv+vKn0jI3ngZ+ngV8nTg66VKBw9wAQzHmcqmi
bwq3Hw91ElVN+PfMUXUKouI3JqOhqysdaSXt2W9sjEryHwrkOnuuUUkoOIL5kY0/Z37ugupoMlkM
2vzSOyQN8RcBdXVGQPTCXPvFJmmxMoLFK0IdPyeDN4DE7seL7fCoMScvsbvFYZCnuYmBVNzAUa1e
E7Xi1zGszHqWH4w+G5mMp4mr28zBzJS6jSD63RPPbo9GsRCyjBHe2zg8G8WwVlRjZGKFaUZkwXYw
u6s0jOU+kpKrFjAhx5M2V418qxGZqqp5YEIb9ltE2lpjZh4BoWczDH7At4KdmlCzFyoVvwAuGuk3
Qb/vUZHsfVMbcQZuyVZeshKMGYh73U2ptt3NRlB7DURMZ4hX8Wyc686hNrX7ZUgHrJZPEcasOUFo
gI/U3iXlGinjNe51fSPn1TuQhUOXzxCfiwXR/FHpGFePjoJYvwifS91iJkQNlE2QwK3kgHlnEYGZ
pAQ9t7cULRlYQ1rDKjYR95gTqhDje9yBgOyHCc92U93o2vSkyuapivkFhpzhRMdUgqzkL8Pyey9t
IQ5n61Axt5E5fszjgcqZ55SKVBdfkGqdKZwnrMQvKDEoG5l5XzfRKrXTEoI3XiXIfEtt2wp6yJva
HCVlY2J45DqG9KgX+qYHcLvcpAoXDipSqIkC6u1Cl8P9I+HGJmlH0IHvfaj9UE1p2vhqDywZCSlE
Q15P0xS8HTNCw+HqLyS0A0xMsE0M0a8wx2+jEEZSov3WzDZ3zZFwvwE1ifsmIUQDvKAq3yJbVqHK
WV6Cy6krOVwllqF+J+DyCw/l8tgnZK1VEvcTVkWJqnwD2Jd5lMogoNQUT04KY9lhHREj9lSVxL6d
bHUDLq0yjjtL6W3mAXG5AjXXQE9p32KlAkfdHqWIq62odbdJy+c4zZEjmQfAmN5cMH8eWgdXX4IU
rpmG2wHHcaid88WkhL3Uf06K81lmc+xRyFZymXY3Kx/erWb4hCS6m6dpZarKRzFGBrTkAUQv4gt/
rA34JEO+Ig8il/pjn1i3rrGRZcTZubc7EiiVTCLbeY+NFkf7THvy22+dLoPqhiGKgxiOO7Lle/9H
13ktN8qsbfuIqCI0aVcIBSs5je2ZHcoee8hNjkf/XzCz3lnr/erfUQnUQrIFzdPPncZIXjJTnIVm
cemGLXlO4Bi1at9KVh19IYdtFKv3BI5803tSMd1O7sJoeowCs4cLaD8AqBDgkgR4Ns9vjvvoWAok
EX3x4svb0WvbhAKbAhP7unCb6MV2wsWWmPNNX3fgDdFeKeVFZt+wzXMBO4MD56RXl5Hhj4nGSqzX
GKrH0ld0y/CcuybEsJOmH9wFssHdDs6JtP2hUt+ULANq6fR9MOK5NwaE4WXYoFV254V9+zOqoN6b
xpH6opEZBcZgb0yqSlZfw01Nj1TSJq7DGSlVsetpRW/xMeQhZK7iBXBzZWVonuMkn5MdvUXglNPU
5Z7S4w2YuPp0tKfXQsSZH+j7TABIS3SoaFBD3yIHphDdWyrDpUPNyj9I+NVcq/a4IYCV1BqdVvLq
lH2CiHSy0m/jyN3bJNV7Vw6UHL3VAhM2wMMRIdGu7eKh/FkGZGSkUXltw2hnECSyc6fxVKb6R6Yg
2I0SnN8Xv6Gq/Qkj6RuAeLFT4KhsKq5431Vs1oYul9IwNFc57VxcgKeJdjt8rmobpCHubAWywAol
QgaqlTRo/7KAXkgcfxZBdlZtBVPzpCRZKDCBnuLmEGGwsYG0ZG/qQv8cDGynsm+aZUsSt7QftqYc
7Hmkf+LC5jHKz6LA6hS/7k/8Zt6pqIddpUfXGcthnH3T1CMNFheC+VZHRLjej9xNuRQRHMp3KDFQ
v/tf5FteA5eI5Zg5SiPoPO/tF1cbT1ONGQk+c2TJG/Wtr8W75MfCEuUhTl19ryyRy1E5nTNTxfU9
lt0ujlmnqdT+ZTm8cI1CA4FUv0yHll+H0573gYJ3Ica30ZFYoW+ppitbErD2LwhJg81QBbCHPt3x
tXKMV3rbz3beUW1CTDVnGGdEVyOdOGWpyzKVKSowKHi5NiHZ0uutaug131VL/1FpcKlyOBM0bB8L
/nkbORgPSpbSMhTGWw9uqYVDvyX9Z/FTccNzZIrncLYOWkaBLkJC+ZidqABw2mMN6+h4t1adAdEY
J2EaVvduFD6UX0y8AcjPgLJyjPqHTLBSs2r0NMlALIpQ36KaoIZJL8iDGp4xIM12cLjuE7s/Aysg
9FOyq8jCdssi8Dwszq2T8aS9h9J5t7vmpVE5MVPzheyLJ92SWxGSU0gEMC7gBMlOd03N1YKsC4b4
oTHUt641PxS7p68M060xyK5LVJoxCfd/e44NFBP9sequaYUPOBMANLjFvFn7HiyLV0cJzzNOhVhq
n1PdmmncNT/LatxVtvKSEUm8sSNj8IaCwls1YTMEnC1UMZ0sXKTiQt2YIrsrgvZDCiQUUTdjSgn9
qe6e7EycjNxqPF3pqKkk9HsVg+oxUZStWPJ5O1fzkYITRZ8UP6M8OmBccVfH0U5Nzc/IqelT1aCA
JKkSpRjv9am8phaBonWVHcueyNROLX1Y4e+p1kAX1UnoNmM/SQGekxb+WyAxDjZ9vsKpi252LCEJ
D2epaPg7WVq0QfQYDMZj0CKhCIJfs1SedaKERquInpX0B56J0px1TwlV2FiDfp3wHtsarfbT7tqj
7sZPxQCyjgLwsw2Wf3aU/Zi0/jWV6KpJW8D9quBvjofrlA6XIoGeF4TvlBDvBKtGG7vod2Y5/ejK
RZenciNXchdG4FzgPa7DtqM2XzqV4x4UL9oaE61ZNdYJgNfpJkQ/XJNEirSR5zwjTqkwH3NnECDo
yvc5HM5qhYW0Ky86U7iwnX1bFI6XD5jcydaPh/gtzmrh/arM8qdpZB9BWcK11IuHHLfG1s6ZXKya
tCWzxR7vNMvBD8iPh+WEVlsrT+iMnnSlh5yO8heVxWEasCWMyAZNEpWmXid7zkY457MwtiqYKh5c
IVoQOXiq185jQlJinO7m0D6hoHy3RPUjm+dbj88XsJp14Qp5tVLc2pRu68oCDqYT7vU68eyhg3Cs
kBaVzFfES3e41s77yjR8E3sD7j8aeZSZ5+hcXf2s9gcyHXDRhwY+Oh0m6/xRpeE+jjbNG5t+ysag
ouMslhcje+lEuiVA9b6O2reoBwJfTsF5ImIKYom6Cy1OFPQT1zkL9nTE3wK7vdK5vQUY5bNKQIeW
VZpPCtEpE/lTG+nf89ESLPQiylr0VI6Ly5NouTHK+GmlCoQqTRmax+WB1dgTodpvZZv8ZPX7jAq0
PWKbT6byHGzRvbyZ5bkug++UB/AxIkqUgEb9WQHIqTXCVrrJTH0n1w+wjGjrJZNByVCF5EMq58Iu
lStrzdcxp7c7d/aOvGy5LUxrYE0/urt8xopmFll6kPVFFgoAAQfwnVT5ybp3M6GFEHHgHMZZQTeZ
Y1lJSFY4OuFdHw8sGnFOANtXvDIxiS2ezP3U5NqdkoFgVSgRQCJsFmpOpCLP0PbT5FZH5HHxpp7I
YBo1I39UpgbTeDtt9uvm733Y0Cdcl00WbG0kHBjxlzr3qpawcTsvyDJY0p/GN0fEmHETYGHZ4+RV
7nQsbCTpiJx+WPSRNQH/1DY65cDfs5s1CtVOBHT6MLFnafMyZ3Wz76nQ64F7WF/TgIzbJ/KF37s2
W5Rd3H1mZTgKrXf3dvDLJrPTmzLtHR4Z95oGuluiipCc4+y70mGoWhiU9tagfQXS4aKhws6D4MNI
ROfRInK22AYI18DEWZX8TRbTklPdxcNSskXKKbLh8AX2z8jVf/YN9O2JSTjogiNOzBik07FqXf3V
TTH9NnflpFyq5ePiBYExLOhTA873rvOCfx62h5JkiVl6/ZScZ9V6zMtbmYh+k2TDkwxBnzPHOdal
oKVp31IdNbntfNajiYl/WN1PZvaQLNCBq+S0Dcf6JNRw8Jra4IpwSYFHVXZHPobcVmE1guG3W4rr
gcvaOMpeEKhjsno7GGEkMJuA2aFaOBJodoknamrYODSGtZ+Y5a1O+rcxX4IWx6TfB0b+a4jn5tLi
tBHS3lZNVspG6HKDnQzwAcPw3Uh9iyf74oa/9MYAk63JQ3NYcJaxI5kek6d8eAmMGHchhzVaFBrh
Bon1ZmzxchiL0XPchLWzbQ4bMNV9Eqvaa+oyW+Mdy+qWFsuYkw+lxSfR0X2xenFljf1sqflrkzuZ
r9QihmgRvuExgoTd0feomVQPogfT4EI6tIkdonNIk6rzlran3+uI1XV+Y31BW2eFYEgzTfcEmfIu
/WSAhe1Ux3qfUfLnA63KoAdcwUIFiTuI+9COrOEUcpccmTlealkaiqb+WcswBFQNLF/6ooRWRcPK
LD/TpML7RQ6HbKLPrGWme9TFsc3bbjOFAFPNTPPJttP3jiYfd5tC2UhID01WRMcw6ZcCWv9uInHZ
0K0MsTsZ63s1zwFWdPOjWKCn4EdFh8XTUoXatT039CyhydZ3IdLAjmLkIbA4K2VBs7NT0Z301x59
nQdHpfRdaeKSPgF7WEtiTVfR8YvnbgAv44TBGSHd1xEuFZR3m7FOu4eKzPRtQ7zRYsh/oi9/Cc3K
yzr6NiOOGtpAW5NaqjwmfYXjB3eEqBKBV3WxemkHdZdTU24mG+V0PJNYLtSbWwpjL9Su2uEQeZyr
xN5YqfQjncCWOeTmEIaiOQ3021MHgnuSji+WhGSqtt9Azfj95Qz1h45sEDfJXVbQVmfdik9tYhG9
0u/wYsBFopLxubXBT6uapn1pjAqiWPwgMzf359bgZjw0b1j0+NJc6s8CadzcH82UmTSLixdpzcbB
1gvYzKKY7kSzYEI1dBriN+Dw2WlNXZuRJ452wxcRp4UyCATYDY1ALjSWWZb5kmd17tmaDDwsVyRc
TlSvZeIR2SYxgFouyVs28hHpxCVsZLXpCSGWPIXqbIrktbX43wZaax2SOIXAxGWPzOeltviLK5OP
RE9EJya0mNaAZCynfzVdE2Jxmp+x+hxPYfGg0kLhjJKbgF/Fj9IGu++mZrnHZ2vltCNopAd1psqy
wXp8yykLLwn7g2DhTrxwTsRqJ+QesNjAI2bn9pciIrwFrey7aon2MdcDv0+mV2NAddnb/bcmQOsJ
DajeS4JomKLb2xjPDFJ+CVKCaOuEH6VhdVvb6e5CMFQah66OMUo40Ta3yk/8m/kXTcl9r3YK4dMO
CpjeIXZDIkyoSvi0Oh06nbCRjoRNyZlsBtitcSGh+i8vYmqZbkapHzEqKWbKCpNzTpTa5xia76r+
qx/nT6xnCLfAKNys7ufGUnHGCehDB++Yb/FuoVs7NUNBAWSIe02DyIS+hzL01wGM2SLFJ4l6v4mU
724tHL/TagLX4rS4gPzZfjY7pOMJMB1gL0/VqHRY5yDupWJlXbvH2Ed4eGKkW27bx8QIpjsrUME2
WPoICSXHDotxp+AFDw/5qVUydVc793hcUBiq00s/aoe5UekKj/W3tgcRsYbW00PZeOPgahSK2cy3
Dy9R037PLCAy45fex/cOq30WwdwV+36EasRyoBsBoCNXoWY/1OjGbyF5JEpBmDXhTtuhUT7rov9u
hOR6ZcEl7eBWiu5zcGjolwkteNiVzy1NAfLeXHx/pUXzw/jWBywPE9wbfAQ678qiXovs6TTaRBfk
SfKgiBL3fHPilJvLYlNARdlqPWs+e/HEb0r5pRrDR9urVCzWcNCYe/aL6fZQZB9wN0ivxP0UvJeV
sW7Xj/xFCWdVlNB+MbN9hAUuZMNtqiSHXCXQuQ6M+6pxk7ui4dw2qm3IP3kzlS70QEBwrXJNP2qH
4Vo6vgF7duuMgrSN7n2aiht32IQq2NiIEvlcXUh4IOVuShbBbsu6g9A2CPJz+ZkgsmKpkDzpqht4
UUXrNSrMmGc0TrKw6G7SQpmr/KTXPvxQwgPoq4q1k7j2DTDbPMqftr14swiWRnUDsa7nV9HUeR+6
c3OLlweT7lsOk/Zu3WVlFVFGdB7K1OKvbZYImmA85NAf4eTqzKUEqzuKi4t/3U/bsmIeDkrtOeni
hPNAfW2wl9hqum57oXFwLMvcitl9DeNIoHKjp100+eDXAQuZfEAHkWzqsaiO1dg893Y57/XEiP2+
zq4jlDGwY9A5o86qPRcPwcZOl+IjPILVgsRRwjHHotLHpoLusG/UTXftS+cxk/xD5Zxt8lKrr63b
lmR47xxu+k6JJ0sLvIHr2K0OJpr8tBnbaPwYOg0XcRtYPum0F8OCWVg2P8oKJxcUXZRCue/W9i0H
EduWs2g8ilY/QDrYA7HimbMEbQxfST1tA6tviS+8S+tu3GH8DXMxuLpzeAkt1iosy3apXkbeoKT0
Y7ThTiN/gCJn/GLKxTzKdu41o36oupQ2jBW+ZBP4p+C+FOIgXSvTr5H84CQwtGtsGv22lXm4UzKS
ESrN+WWbcDTz9mVs+2AjsEH27En17GZifjbmTzE6h9ogJjv5ZVucoHOe/axGtLWq3VL7KYQYySk8
DUb5rU4hU7ScXHrzjI7j5NYwfMIg8oO4xsWj0ze2K34uihMKcdxJGlc3vEC3zzrM6wz8xe9D6+hC
+blDqPhNW2LGw1IBbS/4B9jis8kQW6IjKmi+7sbAwdQmychLBqfWbTKK8AK5s4rp1hugB6YIvkf3
MFCYVbxgmP1Oh7rf15epS7M9tIzj1Ac34kKQvtCLSLURqo7NMcNpes2l+VXP40WI7kaVim1xdEoD
RnB2KhCCml0qOs7upToDR7lZSSQoZ5uczolxqMz2qI3koOfjkzLN2qWDC6TDA94V8SGvKXFb1/jS
U6PbSKt5VYp2ps+VcjPg/6ajzKwgPdVOdGrB0ui5veuibc8aYbFJ5Ew7pW3dbTMXnisizpb4IcOZ
wQuZ64t6j63SEc4kt/JU1dH3lz8yizixYDRInFa+QrN7T0X60dbRzNmv74eK30XEhBeSt76z5uZH
aNCETJJFTp+AoBlkPOmFE3oCizI6DCC2Jv/mvu53EJ+YYe+SNvnG7/9of9Rl7W5D+gW0aWn6N666
UQaWVWb4NTbjY6PbX2XWvjpT8wQKEXh6ouCTbxOc5eIoVQUsB4S2sHfAURVSgy0BJZvIA2fT5XPF
kl8FdbYD44RR2ocWDI5XSXhiC5olW+T5rNSyLbE7x360MH+4m4xpb3MFybDY50zcgaW8GV38C3Mz
See5GveFCq0N+XtUf0m7eSVnim60LG6V2GkBd07mdNyV3UMuetyP5YeeOnDTR79zYih1qijJZUB3
Wi7xM8oEwS7QPm39C0DT8aPZvYxQ0rZSwxoB6nVcqXB63ehuNGdtk8TRpSwUUiuN/GyhVktlle/b
yVR9aHMm1cXgddLaa8MY4jZWVkSwVI86B8Zhjcs/FXc1i9IQRSfpjhHCa7dqmeH3U5l8RUW1mE61
R0Mq/N2kcgqLLg7lLYuwJQNtGl60OXJPdDa8sSF73DFjzR9t+RyV9b3REQSBTTVfI94OOVxXh245
em/zYqUshSrgci+eVIKrjPSMp94D9G9M/8YSxGoExBgJd4I5ta9apfSH8tbOqnaSeb8bpBJuq5Si
rGwOhdSoW+kJxzLm1xul70TzJc6ZgIKokr5atnehQ3B7qBK7AONIc5XGdzMFuXL/lo21X/cNJUAb
3isaRf8gi88QQK9KCKN0QyXeKpP+brXVTajtIXezyW816t2sTS36QQZioQxHlmC4b0PjoxSn0GDW
JCfQBg775cJxKISJzL13v8hIeaf5JSrnBQRlPxIDh6blZLAojULKiDHUbwhWbtGg3uKhg+2hHcsw
y3ca7QErt+5H3V2oPJSjZUWQ4gTXtaz112aMn2FYUo7iQ2W2PUINaV3lbDwFRvIomFN2jt3t03re
u6V2F3AnRyzqdQUAGdGUfpLQjSSxM4nrjV6NxhYaJVtOSLFTwotpcrrmaLnjItpPvbaz25aqhGaj
S2bBplSysxjrzyDpP9MGrCKZN1r1mFVdx0WD5C8o3vTI+oxH86vrC/z69a2hZuUe83vwsgljhYpV
uxV90JIFsC9lTfNMuRnF/ByZ9ktijwdVN45VRKmqtPoZ+x3kHgKOTscN0WycbnP+pQnFr9SSGwbW
EL0rdmbFHVYdPmqJbWD6IQxBDlt6pKn7YNl04rK2eJ0Dd1tPs9hHrfbNJYe1qtzvUbcw4uPorAwQ
KSDakQKRj2czJ/e00Glw5843FRe3LihuGB71MK/6p6qnF9OGiGEL27ogHCPQLigfc4QMG3eezrJz
t/FskqLEEBCTs4FPCjCrszOd+tEw8/e6IatMUW289iGkqf2zK2gvGy6yAtN5GlqNgs3cMuWCQOOR
AA1XfEsJ6ERugr2YadTvUu22CizVitTQMdZvlmaTGYpvYELPvSuDw3LLAxd4nWVqbkQk0aYj9Qkq
86EymqtZj44H1siym9C6jVIZ91lnNb6E0zM4MB/H9qR3oMEhcEqt/MTJgahHequbocZBEl6qbvPT
DuDlWaaxLrWPtOCZG2Ot5L427zute8lVWmC4Ii2K9L2CsLtxLYoSCsUBtcoCA+InFWM7oYYTzQGq
36D5UTnarqvFubNt/FBKkiFT5mwMLeyChmbXXoZStBetiLsLDYgZWG9QDtBHhk2jlOMxb0T5mAgl
fWRZvTxfdxQN+kd8irhtWgFekEEUal5tqs3+z8sMVMbeJ9awuq27oAOAQ5ji+9+DJEOYMI87o2/O
TflIH6Z6hC72VKqYd6y7DOJdr5WrHn4PWEZlBJju+LbR9u+BaKSj0h905biOg2w9PowV8fXLUdcH
tCWHCEElsDXfbN3XWE3rwbAzsXH5z74sdjwNU5/bOgLvrgm2S0JD20yHmxj7Pw+s7R4cIYe7f+0X
1AZY6QwAWv8Zr1UWLhbiDE6qX//uzohWu4YwjNaDrvuzYiJ6KjLvWYvsSr0K7hMyPZ+rAOJUUQ7t
3bppuUW6ZMDNfjwm3bNbh9lJr+glynDouHO0zgMZCF6G/Kb1pD1eBpXJd33rVLuNF0LWO66bSeYm
e4QNYvv7wGEwnMkqpGm2fGyd4TqXar+Hrh/luOUrqIu4rJ80xEQ2zoET0pBg+NBV+YHltOKtmzHK
08vg6t/ySuF7qOrNqLTmaT2OxjtpZdTVeT2QKSH1VdINduurbWJ6E5xeVDVZ8bA+mFlV79KaSwur
rCjyOqvA62LIG299GUZz8cAHxoeaDGZm8WVMHs8RrCtArb/HSZtpZD0g9zQp9F3bGvGNFnu0K4Yx
uweCX5gDZfmARZ29LcK4f0yx1Nw2uCo8TXVleQHqm2dqr9oLByt7aem+cd2Zw2s042dnZ6b9JkdT
bjKlK36IuvwiVBa5ZC1fnT7Jf46lRDaYGJ9yhsieOcWvdqSiyMFUQDgKr1dLJo5ZvQ9GKppNfaZb
BSU3x4VGWAn0A6KJKXd6Rs/FPgIL+QKIOBntXH1mtf1gw/D/iIfkuyOj+l1lTUD11rjfdbDbTZpk
0y4uQ6JRXK16IEweX83MZgpaApfXfWFaIqmcFYqfvqoe1he0ULOZJILSXzfXF+qY5lASZgrlDof6
Pa4MR9+CYrZdN9vlAIWtO34/Ojjq/fMZZD0X0KfB0cyhKiJvrm11pxgaLsTLmPX4LpjgfqzM/vdX
XV+QTdDtZQOmtQ5Zjz8qKjz/PgLvLyr4bCjSD3OfEhcJBHojLSg/dJWZEAlaRhcuM8VvlTF5wsQg
9mrNbH/kmXLVzXIIwYgfZieIflW5+Q7B230dLN0hArlFNjvYGV0VtzopsjBOtj44OxavPdd/roOL
G/3bEPRvZoGVS2T6qAf4geZ0fpB2aX0fLb3wwnCYH10tLnaulWO3kzf9Hex+Z09qc3Aj1rTZGlWq
vsAoTDBMiu4rNX2Us65fjTLHaMGwBqAJsMAujaorJw5AUVik15Sl097Aa+GSpiLbdxUuKZkE4MrT
YbqkptHuDQmrQArA/05o+UXrJn2Ps0140Vzd2nOh2Oc0RQhQMOFyld1JSCf7Emn/wTCT6IFqhJJO
s62fYXaHr4T12bIO3zRtOD2uQ2NzVujK/Gfo2Df/Gmogc35Uyfje963J7NulT7CnkjPZZ/shwNsU
t2XaGes+Gp77viqHyB+IC92WtQrqFwwPud6QrJwEs6/H8/CwPhAva3sGdhK7dVNbxmk9StzQKM19
ydRGcHdCLxtXn/Cox9X4+31RQlPZ0YP6DhD8cybND6MqOv1w/e/b0sX2Bp0Sq0HnUJCiAsdyQAyM
LuHBwFV4C2ln9Nd9Q+EED1T3cPRx3AQTYty6zx6M7TBhz7RuDVGQX7EoO6xb64HQp7mHhPQ86Mwc
Y30whRkQ3Mw19HcffM4aKNfSj90/48A/tjrWdrd1V+k6Eku3+lDURKiPWdZuVX2AXUEDpd0pieC3
Iw4y8lEjosdU5pRelt7cbG4LEAGWnfQmU+/3dlPVGPDRx/09ct3EOJ9W0/Lw9xDrC4UZtjcLSB3P
aQcbmKG5acGkHtbGvVQyvgQn5v9nZ2ha6kHRaPGvb1wHrg/rC+hQgYOXN89zCX08da1juCxAq6g2
rj39n1uYV9BacA38QdewAeQxi3u9xKjCnNHjFB2Ao2HLL6kX7kMcIrxxK/rp6/7cdp+w+1Cf3KXc
rSpkMUrUMV4Wp6LEFcqcSJsOJln56/4uYkU0dOUrKI6NOdFIvGoCdJmbRM5q0aCcGpuzabM+bSeS
S+XYY2VuKqd1V52kvLpu/3667v37eu8iXMty5de/9q+b/9pn6o52zKvUHxx6qOReTadIn/48qGrz
EHf8rbOAL55HtvmmJYgP1DItfwDafZqitN4VW760mtYehWWIvaMlke/mBq4feMC/iEIDPkPhIXWH
+TTU8GWqs/iVxEtCjZkwYWUofmNMJweXrWBKjC2scOY/OV6nqsq/phJTz67R30KzUWGQFg4r9kG5
G14PutZjK6oC3W/UwQgPQS5ZWrdIuxw9fy9d7Tv55MojhtnFSerYDMb2DCFh7HZVXmavvQqINimZ
tlOQcP2wAo8D5H732tdheadVdbZTEYgdiy7MX5xpOtKMlO/aYBSonoLglEd98hiI8Nf6cbPu8AtW
Y3Gzi7y/BiEow7i8YfkeMCjBtBK4gdIKxR47yY8ES9LL+mDIsbtUooNeazpYHCis0isIkhdDj8W4
Wceg5VyeQtNGAydOfzb/OcQ6PC/L1zzPisPfQ2cGtGCh9K3fVUgDxnE+4tviXtctmSJAs3ts79fN
pIbFAj31ODjN1QYQbI8NHRDYYWrsFZVSv049uGoiRfXdnsGt4zFr3ossf4XmMfwkovnSUY9+Nb2F
JEuGJNgX86ZwkAlsFBbySzvaDdG35CMMGScUi9w+RyfeolNezOUKu8JhTtfKTUy09H7d/PtCmik5
OcjwLHva3bf4RemJETcwpD47VlS5u6aE4juMVnOMjO5u3Vof1iHmMm7drBZ1kRhC+mWt/RCPqnKU
DrquHJU6q/QeEwUd8dU2Xl5ex9RKoHpZRk+0Nk3GcFv9yZJeufv9Fl3LvFoPzdvvwfxOV41kCbM2
7QcEQxzkn8/4/f4hyGvOLD6jgVJwGst22HktPOzHMM3lY7AsOWK1hqvzzz6n6dptSgsM6g6WcChX
9PtadZxzpSf1GS3LK2ti81lFVoXfmHVfNjaWsgl8cpsT8by+aOJqv4UHUh7UEp5g2xvlXtrwXbPW
CL/FQWH7ZY85gp6M6KiQdxKe0yN1G3Prec5g2bhFqHztwNeCL9lTkhp1az7nHMuHIJueR9OItmWS
ISCCKfBEN9MfOda9YRrm01wHNE5tnRUmIjvW5pi6G6JNNuurtgHSObV2cAaex2A0jrNr2Vj11Yax
BoRexx+Vnd/VMjFfaqO00VSE2IHMefxaKjQQlgH2/74TLLWhqe5EH/BFfr/TYsbyyqnR78GW6Ljb
VfY8ZCiUMPCMH5IgwDdKawsgkszeD5OlnxLuEdBh8g5EOynOzG/tfspV+yr4//h2mhoPRUb8Xawq
9vO4WBbhx7upKuHsmy6Yp02+ZDB09qRdgDozGpe4bi27JAz+S7k8/B7X1qIg20L58471lXaaSEge
REAEIeJ2MG4fRmL3aBld9FRaeFbEGL356+b6wABhW90jlf2iAsJ46O+AdR8DNEE7kA7IcAzcTpBM
24cnS2b1ZYiG3E/zrH3R4+Tn+lNrxq/YHKLPhHOVZvpE0MXyHgeropNY3pPZ9BTqRDQvs7HAB0Pw
JeTv90g30za6k/95T2XBS0kzeUJS5Z60dnJPQJ7gW4MOIFElMtyl3Btq0rB5Sa4v/fspRbCxVbp4
l41V3hFSINDxkaq7afjrcXkmR30KMWHYmKrDo1x2/H1os5gAYFivzzNCWr8bSVxv4tE4F1JP/dhM
lFdE8reBs/DTjPt70QzGK7oFCSze/J+hQd7d1tJVRON96cZ/hv7rqGJWyVgvqpQ24rteS+ObGtTl
c9j/10bcv2u9pf9+RXP/65V/v6d0y2Hf1AEklLnqSRZv1JF7LIp/AFFV+OvTVMMQIF4eSjfBYdK5
qfh2nep0Wa+tTyUetAqZqv+7d93GGb6+mw1a1u6k3EkzPCEZEfsMqPgOVF65W/cjfKd5uu7U8tHB
F3kZDejnys06qrO0zjysA5p17/p0fagcE6zM7pJNiXPGn/HrK5MW/ujcOjpNzPP3IZfGIRtpzGl5
Je8Dqcn79RlV6EsLmHr3d/8YhNrBMQDu17f+71jYpn/Gtnj3bvA46LAddsLL+mBi9Ml5lAvfrnK8
S9oO7ff69O+YZgLu+PeY9WVLNTFr6QmWiaEZhs8K5u8nKVuV/vTyVFdgfK3P1ocm5N4FPSna/N3X
685UXf5up9ac7pIcH7P1zUgccWr613FoVwLSNI3FdOWAkf3XMSicbE9Oowq/pkSrhV1f78b3GBnI
+1CN5H2VTTYa8cDYupOe//cLh7bHwO/v3tIw7C1Iq7Fd37g+YK0s75tDvYxcdzQD/DCLkmOPTiMn
aeZ1Bm68EIZQbdZNpEzFvjFwWlo3dYFkVEGreV43YyvecoPUn0tX1+/TXDyvu4cY79ZWkCGXTHJ6
bTSgXpYQ9nF9VTHVG0ma8wNB2eKpkfPvQ7uZ6E5D0pX4KfEmEI/Jx1eI9ejytbQMN8HCVIzrQK7S
qx6QTPJ/v61Yvi1lWLQDSRpf/37b9ZAp3zZvMGiuUOnvVyf0nNvFri1CeNGLWfpvd/TFT/3vZtVE
KNFcKDTrq+sL85gxs6/bmSq/Z1omD+vWlFcnpkokPpnmuwm1LrLAOL7H223cNvSz/f/H3HktOW5t
W/ZXFHpu6G5gw3ZcnQd6JslMMn3VCyJdwXuPr+8BpKSqUp+r7hv90hGKVIEAaGH2XmvOMfvKGpAy
+cnSBVRwnTEUIjrJNWg/lOCz5q0/d7Skj3a6sKdcj+BsKFVwRm/mMbXoLhH5F0cA8odG6e0nofHy
g9PjOnKcc9FGD9X0cOrgsykj2ul1E9lPfS3DJYX44Divrc2QTIwhevRU1NO1TsRO3yn2U4lpbJOW
Yb+Z99K0jnJkE4bXjhI7j2N4nF/SVlpxhPRKB3B6KTcMaeSWqbKdF4do+DKSOwvDqsrvK89dzy/p
1PTG1JHk66aNtUcd11gU2Kc6lnQ8hMBcTJDViaRs69QVBr2XUDVddKH63TDEOrihv1b3ChqG77uM
4zhwEQWxb3BrlQauE7+98/ymvSNoidJhjDjU9VgEeUOATDe8fN9CbdyHLpTxad6e1JNqK1uMlvNi
OT3h1MWdnmvepysTYwlTxNk60tjWzVDe9Cl+ewYASO1LhbNVAMlspOm9+5fGb7N3MpwSdILelDWg
47Ydaxujfxc+GGb16kglfY9cDfmLWTxLzSjWNWTCI9VI85SPakEGkmN9DZViNW9a2PT5tE7Yt2NM
NtwgAu4kRtndjrnTLubXMzEpxq1ZvLg5UkWl6BmMKZFxqDBVrrPAtJ8QDpzmTetQ+9LaAg+iZqq8
KSo682fI3K5YWsyj/vwMEXOoz8+QJYyp5s9Q4hp6CNLiFfluu3GLSN/EIhp3iAOSlQbY42FebMso
XWm+0B70uvpj7eh48odFEWnFjqZRssHtTJ9EKuGjICd9JQZRXiOG7/aFGlU7sMlwRJUgXllw856H
oX1CAq1/s6tDFSvjR11wmQBCHmIoZ+/Rccvrinpm1gBc6GT60iWFv4WXlYC/i7v8SGWOyKjpX39b
bIA8EzOs10vmAWxdFN2AO4IYaLdOzOtYlWu3V4IjbSN7GVN3Xc+PF7aGFgijc3qURrbO6o7ICK9h
D+kEBL84vf35BN1eWjqpWuoUr2dZ4qjraEGnpSL0UPFk5fC5si19dV2WLUSCacW8ybzWabXsQAMB
in5IgwoS2CYuPeOkU988mdOfedGPO/MwEi45L82Pz1uoCf0jmj4WZOo0xPo+7dtlZBz5RrLxSb1Z
zgB2nK4POaD/u8BDMFmp6CxmELo1Vg+mY0d3tNP9z8fz2Fo2qlZ9hbaB27x9hzbOPQz5y8XLdXfn
gQ7a2n6c3kUdTY5aEe277MQSAHTzIqA2rcA4qtegU0lAa+Jg0xdK9VgK9cErow6kDkFZQ+o8GSEZ
KqFqRccmLzoyQOQAtX/wzswxMGOn3gVbeXeUWm1ejOmPrqFbNLLLEAbmRBRrTkgwD/j/0FqWelTu
tZFhxfftm6oKNqJmyjY/Nu/W+qjwh6BJtvPivEIE5QfYeuPq+2YWSiqrypIbzJvmJS7c6sZuleX3
DSDLMDQLh7fvT1NJq9jWI6a+ead5RdME/SqKfRfLBU80P6bWaU/YdZDs58U2c81NGuSoIQTZOI5n
PNlM6Q6dgwhgXqyGwV9DqhG7edGKsoeadtcZM5V7h0N9U9WN8ZQPHgY251btQ/1E6wIEvye+IcMS
27DMmdLMj81/giCtjniusC2zrRgzuXHHMt/XbfoFLTDWc8fVVqqww9tuSI2zrr021BYwzhBXsQdj
huV1WpmVWXQr9ECsBN2h9fzY5wo3/yIHTT3MS6AUjbOTvs6bz48Ehir2DFp/fJ4wzgSqiFpZl1bb
YiStqy8eHqrP52BygVy7GL9gfrGXpUNnOqT1r04XoADe6933Jdf9XJqvVT2Ui+/r2p+W/tpvvsj9
teW8Hz2n7k7r6FVPF8C/tvx8vWndBNz5N/s5vYf60ev2XjdEJ5yN0cmI3NsmGdodOJbo9P3x+V+f
jxU9DbMOZQObf384LbnSL+blamzfYg9hPvkMJzcxstP8r/lPVQwwVbS4IUDszxWuKoL+h2XdCnaZ
8JKrsCOH8vNpvj9DWynDWg0ndt/0/POf+bkYFLSLX3/5j3/951v/P72P7JzFg5elv+BWPGfwtKrf
fzXVX3/JPx/ev//+q4W60TEd3dakEJhIDdVk/dvLbZB6bK3+j1TUvhv2ufMmQs0wv/Zuj19hmnq1
q7KoxYOBrvthwIDGv+fJGnUxp7/RzAinONKLL+40ZPanYXQyDaixmd07lP6uonmsnWptyw0Gee28
yfzHTgp7mZbofYuFEnQOAxVCAuKNF0b6dTka8vNPMqrXOpfWK3rDfNfQkvRrVPn5VlG9ZvF9u3kF
PTcCNLMAZHIeUBQ10l2R2t3JSJP+NP9L/vWvaQvIKSnDOHSnPlOTk6up+zposkseIKV19eGHJScV
e8N3hs0/f/OG8/dv3tKlaeq2Y0jb0qRt//zNB8aAjs8LrPeSGNeTqSXZddeI+Jp0i+nfuLcr+hvT
I8XaGEgmQ7bRgw6Z/vzxcFg6YAOLyj0pNDdXiS4MgDd9dXECqwShwGO9axrISUXr4+r7czlvyrci
LhvSZ/zHArn+TUA3/FFoj3FUNw8S09RthJZ7ftRu6vCkulgM58VYpanSSwV4/rSPgfdg7cVViXm/
MR7RWsTL0Urjw7w2zaIfnr/Pf3h+RYp915QYLV2V1FPXrYF1VO2J6vM/f9GO/N++aFMVHOeWbqtY
vnT95y+6sVObAauXflAR6eDF8P3N37CXOHypBigLjH3Q8ubv+PvqLgOLWqXp1ed2ftXgFIYjeuXr
Y3mkrIMfNuKAS8yhITRzerC1J/3w/E/X1ad/WtofW+WG+dEWjLsKL3f2MKvkurXr8aWuF0NFPXwk
IGYjEq3ZN4lu3xuuep7XJ8xyqJhrOU5O17wuwRsvq9YeX9wquu+pMd9zDfjbE8bID26FIxEaLvsY
bulo9OfWsvxj0+WneQlI4HD+4/H2TM4zBL42T91FKyE/InORK1f/vgm71nr6uaum6OVqZHyyy0JU
Hj7oEBD2QX8r3OJ+6FWVgLeWWpJdT5/FU54taz00hvgioP/vEAuZn4vmEFyneFjvpE1IUJAZCYGp
7P3vnnXavZSwEP750JDaT4eGwcknVBKeLCm5COLN+ts5CF60J0TIiAjMKwVyCEz7fTv62xzB9B5T
q3XbjR08w6FM3romOrexXj5+38JV9HHdNxqQHc/NrwYNEUTQ86ssifJ8BfTjHQeZ+XeGSEj8ntbO
i/MfVPqvA+GAR18X/t33/dMOfuMyUtVX0R3++eNq05H+/WI/fVxdTBcb04Z9Zlnm386ExNWSofFM
b1c3jBrIZFh2Q9v66yZWnRNeBjjxdCbL6U80etXN/HiL8C01YvqY1GGGKyZ8w1WGIHohPU0is0PX
QcOBQcgPy9/Xz+1FQjzmT/IfP923qvk+9pblQxl4fv23xX9tP7Lrl+Sj+s9pr7+2+nmff91nCf/9
4yan4K3MKiQgf9/qp+fl1f94d6uX+uWnhXVaB/VwaT7K4fajauL6z/vvtOX/7cpfPuZnuR/yj99/
fcsa+tk8G4Cd9Nc/Vk33a4Nf7K/b+/T0f6ybvojff8UbwCO3wdvL3/f5eKnq339VbO03g/obNlAN
uIklp0th9/G5yvpNIEQA2mZaHNfGr7+kQOt8xgDqb5pq2qpjmZLLJ0CVX3+p8FexyvhNd2xpOxbu
CtgCnD1/fvI/Rh6fP9m/H4mo1jzW+OHwNEzHoQ0jpcH744nFdMf8YSxiZkVcQfbU1jkQZuxFGFor
dVgVTezu+k47E36hE7WlooJ0qXDkVCgLxszrroqfAQBQOABSGOeZd2UkzpU0LMhmvYp8vKdXrWnx
t0hTikPMhdssI7y3fmWsuG8cHCd4JiUZpgtwkHHw2lPij0fcJtFOmsZBeHdkdtt0ehBwhyZBBkFD
k7toxdK2Stp0DaawZoKNg+yMoCZwvjjtK4YSzOagRKTqIev33vXKeG7MRln7iPEwS0X57eAPRLWp
F4sT6CallL8Y7OwVPk71rNjtg/HsmAqtZJQfAT0Kgh08sI9UPhcacRgF4YpHW88x1L5KAiE2fhCr
K3qmqtgY3mAuanX0jh2EkKCQj5kf8cqh2ITNCDWZTtNAptY6aeCa+bD2nUhfuJZCV8WhRqh3IGU7
a+sEwTZLuUCCR7rvzdRb6SliIptRHbkOa7Ny4PZ5UHycKqYeaQnaKDTFbejWmzbEkkxb5qm2x2CV
J2im1d58KVFWyinOLO+jN7qw1g5DZK0TteOUJ6uzVZSM9ZNPkLlNBuetBLSWbBs3xzGpGdTmsLMS
uHwjHRf5lgHeJZ9U3c6Alw2p1KobKaTkOTl6SlAstMYB0uHnqAy5SVtDV2OqKFdO2Rwrl5KelRzR
97mW1h7NDk2V7J7GTiEBRs+yhUh0oi4GiUCmoYxIgkyw6GoCAhAGYW7U/XCNLAs2kWQcUal8BL2G
9kZdbAk1D6NWLS+oZ78AlkXynNvxCTTlTonSs682zpJs5nCBY7Be6sRRqQnEN6LhtZXXTbTGViRX
BtQptMvmMnKDqyok5Ul1SE0vVVDjwVCaKPBwnOJXO1eoJUBbl2vAR3DuWll8MWux4VYQrozUtYD3
0ydC0IIOJQFhS147h3L20WkJ4tyseKy/Gb5/rzuS1gzJ5S4eaG7eIXTbjKMNX+qaQR1cbHuiFasT
1Xj0C4Z+YqIcN00iUPHEeP6dYZWhbFoYmOxR38ZdtZal8S1QMZUUhBMbFuQwfuXVoF5hhdcBdCDp
JZbZwp2Jm7+4cbsgwjBPD2oMvqi6cypU8zGo1AdX1l9N7Rp35DJskxWMmnuzjE+DubQk/fn2UI4+
kDtjcqYykc61kWZxD8GD9IWN1ZSPbqq/5Lp4wOz2znQIhXp+AZa3C2r1WdPyc9VUD14dC7iPNeZ9
d49RSsXpXpk7GfPCFt926XcPXdHt6JdzGjgttoXExnZqgTVZtRRget25CNp8ZWBy5TJUyF41mF8T
OG1ULLmQbi0t2NfZcKxVxV0GenYQzhTx3mtPmmPg+ZDVbTU2YKRS3Gke8b0IFov0sUyUS9d/LUqN
DpEhN4DdrzJLXSUYXakeyEUsNbHsRQibVs1uMz/eWqO60z3Owh6rxp40ta1gJIbJZLRQdTx7khPX
1+w3L/kKAGwLWtBfUrskLXaBrHnip6FOMOp0NzrWGV1/utRKSDBNsesJ6kiKcFdF+te2y2+SaSZV
ETPqluGWKC6q74j9KsJld5aJQwpaywIWQG9tM7IRlybXn4U5gCbBA5Zzxdhkcf5amv7R10os0IP1
2vXYEluAdR06+yX07ldRdl8Z1LxlSXiwShhwhCKqS/goHm5iInKE0E4mol7Fba4lUaVAPS1UE7L6
UghoaUUDotYDSLkOuQplA4QxL2qLXVnV9soMt8C2vXu8MrdKYjskH+ByRx6q71UDTX+s08LObJM+
VB7U2x746qjX/RWm5WTVKhB9wS71O18yLsps5rdeRCh8lseHDIkbr9i1dyhgsF8NFcxFB1iR1/sF
Ux6i4YZxrbYwsIKMuIw8zxNUWLjLqMj6X7VOf64VtbzLoqYnp4cLCbQi7O5QF9Qyoo7ODG+LZkfZ
jaRwXuDXkoWBu2hjVp631xv1Kgnj6BJp8d6rEJnbxHRuLD5NnOT+TTpSOhh6TkfCE3aqI6c84Pvc
Vs+cTPIYuUhjjEHCa/Z3SZGrl9xukCxwZV8oCAuvvJJgVcWVQIxMb5LRBldSVgXwUh20qVK/xC5m
VxEPzj1sFmtFEzlateVkbo9yJN45/nz85tFXrwxj4uCT4QSsUKIzQYLbogxeY4MdbgwabxuO4fYU
01rcWXUwHtQGt2QYYX1QbTdCJYKS1yau87XWIYDrmWhv81iQ1iWqeu2hEFmNEVXCwNWuYQCUt6la
ppypyv3oVHtEhePj4IIeGGNhX/cUfoFWFPmWBD5kyPU56PCWlroBOQkn8skEEUtvEF4fMnaLYLpb
S+Uq23cU3tzwfbQzAHNjoVGPYzBApEuv+C5cn7y6wfCGv7LBktYVvn9V2sGthv1zLQXB2VaplhfL
zu0VkzF/bSUXPR71QzpGGDZsGyXQmJRY2cUWTFX5KHIP14+1x9urE+hg1/uSxFQu36GJVi8hnqW6
xF2wAi10KIuHNIeXlEzwgSqloR0GhOrVfbfJIpvI6glMNSbRWrPaewV7g1Hm1xyo9lqJk+OkPycx
Bl+DQPi7hPEaY12DrpO3x9pXMJLV+MYRTa/TxvZXturelUO6o469C5MQy27MDMG6Jhz5aHpiDc17
5zeQmlqLaR98ppVtn1Q7qNfUwa3tkH2hWrXpTHuNXE7dGM2w5TM1i1w6FGP6Bb+ZRT3EOBt9uC8s
IqjIVlxSbYL3SBmc+6/1WmnNMczHk6epr3bOaNLJ39O08GnBuPGKeFTygmS5CCH+pCJmdIXoC9Y8
4Tp+817r3bigPO2vXBtEt6+A6I4QBS/NIoBKK9aCNPulWWsngASPDSzw0Q3v1AgaeakxFGlqgIoh
jBTHxcXbVNbaC7zJsw7bEIsCJcZF24rXvJDf9IgAwdyCGGBChecYvS+ISi8MG454397XQbhDYg0X
Apdt6aPYDPytHRLJohgR2dXwPSO4I2AD7J1XO7dA4O+SPNQWYQ+gja4RGnp5pfn2XtFT+C9CvLtt
9R5JLV2OaHAXehqeBtV6yc2cPrRW5zBBInKYqq8IWAjEohX3kbjNpWxyc1la1gPpkUd67LvMK+nD
eMOmMXLuMWb4ZhW4i1rVQk7CWDcbmE7X5brJs8dYh6yaiPCpV4yLWnU4CIqnoQL3AxzwSh28F+sW
IhdYucB0tkHtvqRtf0cc774oH7U8fAti3gytnnslGW8qjK+ctXXgbSkanoyqOQNglTAJiRBA1gpq
PeAC4e0cLNpLpycksO9bbdHmT6KiZkMYAFAAN7zk4U0risfRcrZNzNtNC5UpfKDhqg5HSOmUZ4KS
NK7RxGSXod7TY8zLtsXQK2KwHIXiklcQYlI/ecyxBi4wfSM3rodbUzcu4cCbbJ0NmtiNoQBjYUR+
JfXqihFesAIjT96YyzsBvSyRpjhrw4q+uS69XAIFj0zn4ejsra6UC21MXjIlEEBL0EGnQ77nAqgC
TOinwwkzDFRTy38DCm3hxMOGrtr3cujHcxBx108UJidlCwJVFJTBh5JbW4P3tK8A8xXxpWs9sVFL
21wBnpMHIAAZ44PSfqpl661hSwTwJiVJCMkalg1eXOITwBQLuMlZDL6SX83N9Wfa7uZ+kAZpeVUj
nyNl3BL79hTEY37q0rY+54Z8yo50TNwnoFreyRAm3vRp0aUKuNaYmFiJv/dbsMLkIbY5wAZA8xbi
wcSBKWCAzXNTt7miCY9LI1KcizO61bKJYKiLXE9hs4tiVTIHuHh2yh+Gw8ya4dogqfowTRe66+Ad
PUtrTpBDrgeu2cQIFHdl+xE3sKAdtUvo55/JYKzuhDum985tX0bvgsYYUDNHebDs4l7DALLNaf97
xZScN2WCcJB8pHFK6FcXhLeexuB8dDN9ZyQNbZvpMYT3K1Dmiz7GCh3oeriRQS1WjqvvnFDm1zo+
gCU3+KOMQbYOzpOZGfXOc0diGjL7htbgpdWdNxDDGta+7kueCm6Ro7n1RrdkSjSKL2Zkq6iqwuZa
Y8hbDl22sn3HpXysMUEN0mOOBXBp9fiSCpCWK1ltEqV8zrrCPHUl8gmtU55I12nWYZsz2ZDOrskW
iimOZVr3GxUCwSonLmI5j44QzHMhTiL9EGkkz5Mbck2G03Lwm2CbutUtagZ2DjnFo9qSd4x4TbML
trpqSY7RZYrNmIg5VV+HqX8fQlZPoBBgTby24ro/Dy5QHkpoLnGwYUdOArumaZ6uwuabVvge97Fb
WAmIjCxF7lFrnHLfaTbzaC3Qm3bPj2652hvnHVafPDY3Fc15uFzpyQ7RLpG+e8YkvmxBJVy4dkLf
GPGfoolQ8e6Pk84mspJ7GTxGXr9t0zA5IaJi8JiUSKIzu3ov8tRaKDidaHf61WEi7qccPWkiLnwZ
9kqpKGVIv482kTngYm21ZNsqptyDAEK076k0OoCkCFW7mftUdZ8xg0L6kHD0YSCJybYpZKRhc8fz
naP/2WHlHJjYSmttxp23akP12bY1tkg1zKSh7WzJK5CLbkhe07x8zwrj4COcfp7mq4llV5SOnfG6
5lvs88BF6ufdYD9U79Uk4VXCTSN1grgaD+HBcI5JtWrp3xxc3e03Y8EvW1PmnwbG9CHBqhvAi+2i
xGUV5JvEjyCgR1BFgtpnKOmWwTbgCjDqg7lpag0CYc5n//wdaR8skh7keYiUclXHoMq1ijEPI2Gv
UTr8/W2w8UrrPD9sY64i41m5qA6QEAdTO2C5qAVfEhH94KICCmKj2+aDyzSKRKJ+sguFVrgxZfpt
aHtyPEagjB6tEZpw/TVcKueYpMVbFejdSij3pXFvMAIH/+owLYmFSUGz8D+PuYqsSjhSuN0kgKVM
1OOKwWG8zqmZr818rHddDN2PoQK1J2ARd10ZcGMdqEshhX9UJAC3CWaHh4nRIBD8INTdVQpw7RAO
8NGkWljE2Q9XvjIW6KyA4Blj656taWpAFO8bhTz1KKJ8wlSvWkHv2zEZMBiUA6bfa28hPFvQ5yao
xJGPeeZbV50a71oG6UvP1a5SspCfh7jcVbWh3g9O1sHmKBdZZyhb2ortQm2EvLbmU5OyN4YG4S4S
BKz7+ZKAXzY8kFu49IBx3pnJt8J17ON8kquGcSxlgieewphBkfVc6M5TXlI2U/Lmzs85/0uoMUvU
0sZmCvs69WNPaKrEd+LoYEe4lph7RUk/5vdP06O6KBO/MnnOSFq/w75IN1IHrAkuB40Ux08yci3z
Uy5LWU/4fO/6vE98gkqGVURR4E3lLkaVqoxA+zjjvdLiiigzY53RAj2Fkux3pQ6h5995xcpupdyX
jT0uSEhAezLVJRLhvMZVfxX1QD01o3RuuIQDJQwb/ZApd5FngGMU+MoKnECtpVe7zo6ZbecX6frN
QbjDe13r4piDJGRmuczjyL4WepZva3Wwllrl3daFCEh1MO9MoSe7frrwkvuW4LnYV27+Nn/3HGdP
1aDJS0zeC7Mzl0BFMzhrRcfk04FQMNgkb8AIbZPh2nPUb75uZwCI+AQ62VI7oaS4C6Hr7gvSc2yn
yE6xEm8Fg+iLHMd1mmrkSFD719Qx3RrxWF+7fXSvZcCvMvLOV1UOqSkA0qA2Ez/Cq4GiAbbmd9bG
ZRtHRx/fxZkJNDORbGc1AeWG6bqt+xmmFZ/pmoEFGxmqvgycplxCazaW4C/dW60if8cd8VNqVb0i
OGYfIfBZoupJ3nJ9b8trSU/66IgSGWoeVpRjuMLLArOIEVIkK+JXO+nzG9KStkPs9YscncqhyOEf
xTlcqzQDjzJfJRhg5V+iVj8YwOb33AGdYzx+i0syCCLDey7iutsx94KZ3rZEYQzAS0VWgw+K23SZ
dl22JLHOZbYsXz5dU8QK1LgajhIDVk298oLN3s4VumvTsQkyfV2KGHhQlOardI7LkFCi5h90PmMU
xtVhh0oDwA+tkzDeShE+SOJJYMWnh1k+qnIfWuXTSWY0ztFz9AjjEANS6q76fgz6G2hpHAdtc0kr
JHBFqO0wlnAfpNO7UknjoQQWIdV3BS2ZVgn3CeZfigmyXNmJ3wALRT0LU7s6oj6BwSRApVcQ3pZj
IOx1YU8hgdNhlBBEtU3NflgBUd5RI2xBkKY28Jjk1R56MoWA5a6DqMufNIvIvwFJY12Fd92r1CU9
pdTy7135otbEv0x07n1n6l+sLq9wZILC6P1h51Lv4sLOAY7mnOtXY5VEEuSv0diiFp2GxwTiaRQl
9/F0PSKnD1IIc//Pb5TYV/oCddes5yGFggdx6w22s+htODd5b1RX8wexY0DqnJw3qtlWX/waqDRY
53LNnclbdXGmXoVlQOGFpsGhwHtCTY6OXMHxz+GX5Vd956V7hW9yIawyu8blXGxClzvFFK3Th6N9
SKwYhEEMIo40DKaHrqF9+648yJwu3owJWET8Hc0u8oCAUyLb4iSObhSuFbdKXpJVrS7bUnbH0ptm
+Ezvl2EptB2HEb9PUD25UdXfO3t3umZhLT8X2ar1bffat7iYUJChh29ZV4M33sqIMtU0eOl18wsT
9eZAzX+i0oJPy7oBeJKdgBnRmrPf3Xu5FI+UzGCv0PRZwG92F3GFlCrqPsYy01ZBkYtzapJ+4jnK
Y5RDzQDAT8iKPwCPUI3G3cUi/+p1wL6Vtj8jnGPmbFJgrhIyYOcbvgq1OlRhwASvEij89VjBrhks
Eg3gQBB8J6jOEBIeLl1dSTcxpfgrhxT1lQ163+Va9zXvoaSgsd/6LvV/U52C0gInXsFhSK+Tco2m
Vz2i6XiPHUslvRiMUUD+1AJt5GI+N6WVB1t4xTgAe36pSvKjlyY4xjFb6aX/WJYaOK8TMuX8Asbl
PrFCb4FATuzFkMO6wkKwJg8lSZZ5DRsdiycE0sw/pHpQ7uqquZkHnkPoVAcaKIwEsKq2pvK1Igsj
o6a8mg/z1PecozMNHhWIHHs4y3QAlPwxtEeaLgQJ7YMo3Cn9ULwhwIIZrGnwPAr3IcuTay5wUGMz
Jm9SsVaDjNxniu9U9GM4JW1pXitVd0mpSSWU9w/j2L/5nTOZppBkmGrm3HBVZbzhaZRqC9U4cN8l
02uEQl0ZOgVM2xz3s78rzCOKiZl53cqnFrDVxc2id6+jPVOpISWFaYgxS6+MghejAHCea6i1ku6d
wGm3Spc6zI9Va9uAj7YicKwacXFrskZvCW0+KgZiyKTpbxAaLQy38J7mS3ONIZmQES85ehT+FrlB
uJ5rrQvNqk4KRClqSDHz6z640Qu9J6Q26baFgqI9gWWpSSzZ9BOIAmFSjkZezZZFHl7N7yw3PP3R
6ao7r/PIbnXHQxAazPyitd503nIeKkWODYrf8U71Rp+OFf0rvTciEUdMObgo1NwfDvBSQX9YeX5O
2ugqNmVy7iL6XrUfMDHHGJ7pQ3+uA1KUKoPOS1IUxjbRRMCNFK+47ZySsX6njU6+4DTe6jITzhP6
iTSBOJ4FTF3h/jDTk5sYkpHeVuQeyiZadO6hicpkA58ScE4nRrqAA/EbKpiJMfaJNO4eTZGbMLYd
bZ01VbbpYsfYVQDzF5GxxpUeF2p5nAfvFi3iTW+vQ6vztoYxYON3E0SvPuiasfoGzkbbNbp1G+gl
4Lk0GFZ6YLTbPiAJyS3dg6WJdQefeqNSFFzWskIZTzmDywdt0Ok+qKiZv6JL6VJuML3tPIaniSeo
oBDpeRxMlCGEd7RLQ4F92arGo2S+vOqTutw1xleqOcZDNvUmyoi6mtZaxb5lMrSFih7vbQZ7cBz6
vZNEzUkXBdjA6SSoIsKR/Fzu1aK7AA+Fgk+YXGcwjW/9GHQ9aUtBGGRr7vX+rkGEiRL+eR7i+gh5
CbuEAYAgmJgBTpfp18m6EOfKksNGmkX9fxDeaeJnLQZ9LkO1dNrputQ0wSTi52b3SPKvHrU25rPR
2PW92p9L2gaGGVx8BJqreSzqSecmEpYFHldnADDdkNtpEDO/RzFN0zSl9LY9/SuqkfLKHFEo1clt
R1vqByHBv9EJapMO8KfevKXhSDRozgtLGKph/fx2KbqhRCMbfqNUmXNUoKe1iXoQunkEK7gyNTms
8xiQTQAI8RhQymAIbt77SuUdaeKc5k6KZhVnTVGGnQyap6EYCXKdKt1RciEiblilA/2QoROHVNg3
sDtRDr3/92Uj/y+KkJ+EJv+V/uT/Q9mINgmb/mvdyN0L4lDlMUjfEKEoHwxgPipCNj/Sl/cg/ah+
FJPMz/SHmsRUf0PJLxAVqaYhpCM4Zv5Qk7BKNwXHikDiqKliEo38qSeRv0kboINjAmyWE0bxLz2J
ijzFRqGE78dWVXbX/juCEu1vwj/DcDRdqqZqOuaEWJR/lzsFTgfdZvJJZW1yDFRSenJzG6EzE4NJ
HRDB5OBQnnXXndaupv/XxtKGPO0o+pZZ4R7j7zroMGFSQ098/g+JatrVKo2trORFtOZW6yh+4sIq
MxuH9e20m4b6H0035EbjMu0yjtqaehg0reg1Mo1L6+Pw7bRgp5Vn6M7HAIq4iDBy9cYlJdEPHh4g
jgTiSXbEr5O5w256F6Gk01hvITvjETK2YeXeazCBpzfZOcteS2iLZceiSo7T+7PH8FU41nXa6I9G
cQXnac+EKmRsDBOzmuIPzH03ElxWlbvBMreZLWGuBQOcYvcey/mCHIOLMzgBzWR5mV5QERoQ2fSo
ZdGrX2kX3TG2oJc6ZCzMjbd+lx57x996PMf0hH1n7X2rXk1vKk2Z3mFsHPFH95KIJ97N9IWSnXM/
7Zvq5XNv6eQ5JseBPArdNLamER2pF29zfjvCjCmbpsseIHmohEc18XZZvRpceSk8g8q3sTerZmV6
TJd59dK6MTFqm+H0E00++6q7hig29PGRYtg1B+U+H5KjyOKjym/lEkiZAmOjn7hHBHWd6nzD1CWm
9Wmsbz0IJbI4BPC/clvZaq28JLbxv6g7j+3GkW3b/sr7AdSACbjOa5CgpyjHlMkOhkwK3nt8/Z3B
cipV3Tx1mreTKYkOBAIRO9Ze5qROxi0ekE91rd1aPcGn2FuZ2coQ1q5oOKAOM3XBuztiA5/yJP93
DeMUxd80K1ta7rW0eHCgH+j+D8exTvPEkzoukRY+aVgLFqXJCORq9tYOy4dl5YybgFYYnsl6ino9
6a9HcRosIMnJ9xrzh3xBrhgbPdxA8vAMrs+kiZPGCFXrX79KrmXHXlFvsdq7fHX5atFkXkXSRskI
SAuxkadEC+1dV6av1Rx+YGnnzY22yiZzF2BlYXOs0Rh9EK2KVz1OO4zmy5dLCgiw9m7iwstzIt9D
jrZoxNphtk7y8LBZ8HAxW6khru3oInR7Z3Dq5L0n78++Gzw58jt+z/HJk1ekVl06GRwS5xLv/1U7
GBv2yuRc0SFJ8YSAMIT0SMZCwHdIjvLuswr7NHWEhZXOSd6cgMrHrDd38qvJQygUZ2Vxk4wMIGuy
6CPRHOOmn5+RJNwH6l2k3snPk+8p54aQATbwtdgAvUzEZ8jP0Ig0JzEuxwGuwPObEyNpEwO+q5+m
4n+z8jKLCdx7NQMVhqFSv/115e1qA2AIEoeHo8gx06btbNQreZIjJXqVR45zDf3Pmsi/xtrJO7Mq
WizoPAspXUzkUDPbUBS6VdnUTyajU+BMBHN1g7lVcnRH4+TAC5dX6ecHLguYzxXD1+OWtOxPbL6S
OkvHEz3x9LR6krdn0OXLaFQgL/6xVP3D+XFk5fG3zxGGocHw1nXrwvH99DkDdgSYm+YJkI9+O8Yv
kV2t5GyckMIxwbTR2tUYFQs51OX1l2cs4w7XYyY9ZgHLV85la57aHAOQVtwmsXG6rsoMGzllVaL4
UMDHohkTYddLnHA9GLhIJsG3vjCWgdrfN1n9NBC3MXfpcU67JwrVs3y6nGDn3N7Jcdqa/otTmJfb
Cwnhk64wTq3gtSImOHF3eH0c2rh+0gcTORd5AL19jhvmvN9vI3nczhC/Wql9kmOydeddXKzlXUef
EL/iadDv5VyU6MWTnC/Qzh3VIfih1qaHePoopztw5p2ccvSGKVEdk9faDl/HUNyWmnJTCdk/O0GA
3EUAEeTE/IfRIJnUP7tKX0ZDYbDZv4xieWrl+RkVUqOZZSvuaerZUyjM3c9HxteSVQ5A6KSmDbPb
MilU/joAhQPqnxc2TuIMdrncBCGXmlmuKpXVzz9K/ONnuZpqAUrZOil/f/2sOi5ro7H02AM/PcqF
/PcaIUhYbFju5FCTS5tcvuVUk0AXC0AajTt5dHKRlAumbtgn3Da8bhC3chkaq1XBAJHnRx54E+Md
yvmKuVlDlS/FMlQxTOV5vKwJWFk63AVuebJV1B2ZcSsXtIE/X6bTwj3rPtMtQzhiOfVZzX9+HjR5
Gb9eZrmncW2Hss+57Ho+3YyaqgR5jtmR1zRrGOgvKm2azOdGYiWPIMx2wQ92nxt5sAr+1wFFw8RA
+PlR/NPFcIRp6IaLchOy+18vhmZ0ldF2Zuy1nC851uTKL5cj2Lz/YVhrf9VPXWpM+vAW0aUmtGk2
cn/9rAT8NnRUNfZ0DFBk1efXyA63Quu8gmbgZfWn4pF38ETe58+/qP11EymHuGs6NtUyKgaK6i+f
rvUxieAMu3nipgboxaAfa4rM3cn/a8Ni95rfp067MgbFQ218JCP1SY42WTbihHOU41IuLHKZlOuH
LIk7YYCrEr3HeA0662QzdZl6cQxB/Ydc3MoFxBhtWJvaLbF5Oww9VnI4yklefsZM4hwupsfQkpYW
PbVdaKAPLDbj1WXKMikIYuUsqyK50rvwRUqkBLLIwU97h8/RE66Ba1yR5HwVrkOlOjc15SOfJctF
o/BXo8oYZnFT4pupOym92KcMMzmm0F/8p1EtL+KXUY1Rk8ZmwnYc529SrUTJldYFEbxsJHQNriDx
U/6crJJmIceXPEw5z9e4WEE2k3euLB8ijvXnF1z/h/uLIwH6dmwGq6bLRffT/SUqP1Ih1sfSxjNb
6Nomba+hPu3dcFrFzdbXrZOsAOQtJw9IHlziU0NSjMqJo6bApnF4kgWTLIoMjlIWMxjv0uIP/sN5
+4eV2WJORGbArQEf6sukqFBsVC60IG9iFnAxddaHsyy+STNbIXn6+akx/35quAdh1SBskjO++Hov
hKkIbZ+ph8ygDVcLebS5Rz11cotrnChXcvOX27iqmQL7Ni4U5yAtWazZW3WQ/7PCYy+5axP3NGfO
qdHTa0UxoGyFr3K+LVPzFnUXyqd8IbCQivPmyU5dTycYmdVWi52TLK5SdVwaLc0AKmlZfMn9CW3N
JzleEbodU9Yhk/LUpecqp21i4+HOW5sQgqOTC6gS2k4xFSIvK1bpwDn9/Cz9wwCSK6IDmKNLyZMu
57NPA6gYLBKPydC9LEQmudNpDD9jBtu2T7J6d6FN6LJyZ82IuBmzIXqVtzCcg0WeKEebOQLhwW8b
JWUlv09DXs3lurbl088P9+9Vg2WwHthIFqyLPvWvR0sy2Zg6wRRTv7IhCeqnqHZRGPjnKqYpL3cC
sGwvH/mbeOfm19v6i5boy6///3+VBP0FAPoXSNL/IYzI5u78o+7+m7To/iXtX96L+jMWJF/xu7DI
/sVymXhcOtbChbjGhfwNCnLVX5imwA3xEkc9RMDYn1CQ+IUKTeUBzVDp4klB0G/SIs34RTZMNNdV
HU2gL/pvkCBN/6p8M02huwCugjdVTebwL8u0LWYSR2fLXMe9f4ax+VqEkOSaR0dhY5o50XIyYdmx
wCMx9ne9L04ZMYoyQpswNsiXmPpKZk8KHTUTVM/ksSWpu2kwz09xwcewhQiCPi7bhbwhcsvKQYnC
aREOCbYhNUyeeqb54kbdfrCYhOJIhyicLCKgcqKNRjLZzHdTg8gqQZtR8aMlVNez4vjPufU+C1b3
hqbVwpdbA74CIo23XCPXnIojo47si2TvaBVPgFG60ECTgpCA7Tk3PsruhDOSnMYuj5GQ+E2WmhE5
CWBLGERjSwuDEwyptbuF3Q2xl8bWCs8QsuXT0V0GOe8Ul5rXF7QcU/fsjD3kYQPWfltzjAPueFby
Ig9rbGmaJhob/dk5p33lsk1HnBNORDM4kAuS11ibZ+izJdF4QfmOiOI7LDt3OZNH7bE/ILCBkGoj
GFZxaI5LEYE1sW0MZsidjUuWnFJPxAxn3y0ZIiF3MBn9uAXxAde0xM+yysfiDhTfnN/8fDyWGOfh
aC9BL1GfqzJ4tAZCAuq0p2OTxd+VSHxc/lK50ZtSPOPzA/+BiNmKsZIF/V0w6/up8nFAysSuBkmC
up2epj7HRT88yQhO7F/p1bZxtRN1264cjbT1wQcgD9WnDGXHVrh3hZmfRtvoYRaD4NSBijSCzpZr
4SBb+++Trxwx0UlWKtZodvHGAJ4XNc5Pztw94elFcZ/JmJKB2BlyQOr4uXLqcZk1Gn6D7vBq03Ec
upA+kRPWCz3zvTLFXw33orsgxQtk3eppfXI4d0SU0GOctlggKRvNwDBF0cdd4qfEFybzwbcLtGol
PNOiIvhnoud0mkhdWYAXoAg46FHtY3qn1ctICe4GMiMG8mIJTmj27kR/R23K11SOe9L6oKFFwlkX
BTmpdnJnxbF9wA4cK2sBzxxyCIoMVEZhQ4y7CFBqJOiYNTNYR3H5ocbkOqYQjKHEiufebCYPkgum
UGjFCTfRvTjFTQuIQdwUjYFHU76rseNY0J2OiQLTbkyVRtwEF57roZGs5B5BSKxlCFl3gT/+gkSD
W7Op4Bpxiy6t4ZEi/3FsMcEZ1eQ2JlpKgWoRKis33+pq+K5rgvhQMe+gODyP9N0XBgGVEciLrSTZ
ThP+HTKjN5gAa3yOGMLEgue2zxXPMHDlBtLnelXJVq2axsWOiLIAz9kr239Gu3GLXjO8tzS8pJsS
zrg1BLjoZFUNdRmWFkIOwuLdcRH5brTv5yo7oL3YRVEh9pixh1e1CZs48xEo5KlMAxzPOTPRWKpP
2ozzqeMQyOX32fsQDb1s4DiHbmg8etHBt6HFX6QLBeYBdrDtJR3MF8PSMPOZXWlPbEmVMcjMZO0O
c4KwqnhuyYagzkfVAwlxn9FXRISD1IsLYsJBuM/VktQH2zxg20Cqcn9v9UXpqf3w2CT+dxtIt4uv
IyOFG68w6bZ4DUK4LJ7z5IqIyu9kcD67U0BwSuBhm9F67TytByUbvGFEnxFaBBMNYN9jgW+c77nu
eg7xb56+GVVDWrZAeRkUvWcqTGKQWbQ1eTHS2W8nHDUEqRzxN67GjBwggadVOW4Ngi2EQ+a10fsQ
4EPD5HUwX6mgvEGZnZXjQ68XY4XReI9HO1QPoWfvat9mi1yrzq2T8m60gMMGRYzw82+wZyHZOe2t
g72YagJs2i5G90bWU8T8oIVHMGC6FlO66nG7aPQIjpAuPpQGFyotUzBixdAxSedd2RgFf+HTnXoR
aEQnCTt/sELdP1qR3yBiiJ6b3IRlgN9maY7E0pdd6rWFNi3cNCKRI8w8K0RLg49Vt0UPUxCbm4U3
0UTelDohooKXxOBkhVorP4ps3KgvUBOXip4oC50QubF0yLcN6QOYJWmhldBNr0sZo8EiIhXRVkWw
HyBiaYV8nt5BErK0m9CMWg/9hYAdFZDLqcCfM/ZDRY7QbBHD1UP8EqD6CHURlYVOX25o68Iov54A
YKsqf7OQ2OnSIKQtt5Bzrb0T5liqRr6XDu18wsgTLoBbNKfZQcKguck1VL0JAYroqEeHY4B+xovL
4EBwe762hmWdwOHU2Sqlw3up37UDAni4ierRCWNwiGS6Lxr3CZdXiGBZH246lGlJF+l380QcAjGb
qNYmq7gj4GwNk8bxOp9+TNqeJoy+LK0KFjhIrkeESssoQMtktXBcU7PZ9WaWPrjs/R3SXlnQSCCo
7kVE0ihbuWBh2HpzIKbru0u89bZW6w98loudxaJuZvDtmnlG/tq5K0wL8ep0xniTSLP/NAf/q57r
uDlg89D76r1J2prSavl+EOO2UaS+sXM2vclCaVnR8Vxb0akpkpspi6/UKHBI6gmfW/jsq1kvNuag
afsujHZNqWDg3mwmxXov1RaXb1kkNMJTxhkJHxKiVeGT+OLOiMiiMzmccUGIXeUE2DmQH6UOhN6Q
KjGQTIwodtX7JLto1bXaFN5EDnp4M+XONXyaExZgVC5IwnD9Mu5TAYOscc1jy43sjV2wm8zuKDmh
CMbC76TpwjskvTSO3K1b1utZd1cT1ppHP8w3qY4SCY0hbMNCvI3NwM54ERMrj2j3TreqkuXYwnM7
bgHTMsyxtMCr113WKOsoIgbJb0he7INDYPWPiQhnr9bcp7nGfLq8q5uKRXiMvFSfrnJEpJgAYWbu
5677DTchVIosxc7YePApVi186QpuxlLD9r6eUWGZIShf0e5Kf4CmGoTh2lb0ysNobCB5TigEYGQk
+WbPeosLZoqBlwdzFu177efbqauSDUy21YigmiQg+yNXyfEJ2yV0luoGUFumYtuNFyF98RCfkIQq
+frQnyGLf3OUYTxkKvNrW1wNcTjQAqngMBprvXPe45jLhFIJTeFpLKdzkAt3qZnmAaTuQyX9esnM
RLBW7JPsEJrXOI+dunjecaPdEdPzERf9o5IVz/OIFjM278YBW8O4z21C4/T32dS2CsWZ59eUHGb9
A+nwYezqZt0Rv7rShPDgU0Wsg9ai77Ri0SYxOnIx3em9yDxFUxYRixN8ulfXIZglNSL4PqJfJW11
KOzocUiDiorDZVIn1LAuUnxS+P4yrg5ad6AY30WavtXquXZ7kJHhXXMo1x2/ANMfoMqo2r2NFRa2
kec4Iw9Bp8HnRFyDMEXFFGjZdhDfSNtulwRlpUzDpLHHNRG2MQLxLqoZELWxmtD3lO18lQT6Dzd5
6DG3H22vtHQLOjIjPyGq1BW8IYyOZSwFZUFWoFjV457GZHrKrOohSwG3eDZO4M5jd1120TMYSUE4
LVFOY/wq23WECG1dPAeD6dom4WIXfjexgsYl4LrL2LqXdDxiJ/lGdNIunUncVchdxFxVbHNCg0gm
/LD99q4mGawoKa2KxncXTRVm+yxVr+zO6k+jNmJvxVK919rK9GKtBzOFtBjM1VFPu2SfVNaLlobZ
FReTLl5622dDDcXTJSGLQK+FaZVP7k1u1z45ZuhgzXyceAsFgnDzQICGdTUagjRMCw+0JHxugsYn
wKtXmMf1ZE9a4cEKu9ueAFkFbSfxe3a0jIgOQvqAZ2/inH0AbSqQyV027DvchqqKe4z+bn81+Dj7
pNO2c7NDNrGf40Yjz3ZAb5RtSMWLcXeM4qVjTG8iwJLHZ4oxQ3ZZMImo2QP1VQtCLlvGzZBaIaUG
DNiEVidLY7DyfZLIMmy3l5liEBOkOBs6tp4fwErM2sxdcdPAWMLHWxTtSfiFnOOLRRbDRhay+GPA
N55obdbBgSj6gZZpX9LgjKy9moaQpbrktfBREUNRvcZpyGWhxTFMgakkRO1SXHVEnJFeLjdcsaY3
1BuUTmrrnBMXoEiryHBRK0ykRf4D7IpySAkERo/Vyxg+XJ6bjTzvcib6qiVBOocIH70iHXoeiuFQ
htFrQP7SwipZwiFp4zFqINHgNX1Kiot8bmaZqJYntOpWhR4lSMaTqhAJCQS4p5P1VuZ3aW7Pt7Xm
783EMHBcXrYOxlMzKRXYW2N6R+9EXVla8moi0cGTt+9WYd9o63YQ06FDMhnKLQGMwPau4+17euwr
XyVNOHWUm3QU2Sot0bMp3VWdJfqyaZKUizd/E7nj3A6ZOGYuF0FFDJO1yotQ8EmY6dNenOHKXl0Q
dbpUk3S6wn9lVfVESCotCQjkUbIdVd7YL2AZMKWvl/2m7D7PclPl6h9/nHdrch6GsEuWrRZup1ZV
d7ZgzPRd3a5qLZcEvPC+JOa0rKZh30zVscxzGnAjvhMdAilzHyG/B8Yu7ka4ZZODyTilQ966RxPz
cFy/wLjzjO2O7xNMTLLDvrZ1RArcJxMS4zXZMZZn9hGL6WBMpwIeAGHCVrKZrSBALubZ2ojxVBw8
WZPq722LeC8fmVMx9cS0zHvUAyEur9BBIk5OMN1Cy7/029l9Se4CTGvc1fRxFabxa9QgfarDuxTI
onDdcxAUV4XevA/xu9YO1qqU0Emv69fmYH8vMoYMm7cGZu8xbK3FhM0N4OjQL0uVodOgoSScVIXK
YCmehKZj6SJWRC7cU+gvAbe6PM+O2pGiVPX1suFaEEc6JscgETzTXhVOeE2JdjZ87grZz0vZfQC7
nOYc5EEM+ITWAcekORb/gMnqcRcs24e8e/G1GtUJ2j7Tz9QF2wODtco/m51cueUMEWv8puvuAih7
zTnDvBLQAnfLkwJi4I9Xl9tBxQl+2cGgkUioDsFoEVUxTVOmpg4fvSXGK82CEsjIVCxt+V7yXF86
K6H1Rp+CELrK3SQj6ImDAm6ZOuFbOBa7zrdJttL0RzXuGm8QiBNnrV9K6kGW79IpfkwpXOTglOMS
vRs7p6C9QYabB/laTogKcdlBEq+rIprXgc8mQ2cXaAZgRyZKEMzIgKKD9krJuMdUNXlVKXB+PRy0
JWxD5KwEvCNbQ5KFUTDDAlgg/pic0UvbHoth01iMNrswxEdcVTkh1PNSwc0gI4YAIi1Tdpelrxdq
d4AvrUOYV5gT61eEzrxVAubCcnrKNCKF5LlRDKY6XTxVMYGQF/HK5XIIecx5dBad8VI5HJa8EFVj
nbVBWUq/h6rQXHIMUmPR2+SX2fbTBTKLM97ucn4niZjNgwC4Esk6a7vTaI53MYlE+PvuRSJWefzo
VsmLMde3KZkdnm7p8zZ1xsAr3NlemQNCpUGgdSNPuVjRx7RQWDf9ilDloz0yiK2xnteNq5yzibEm
J8jLxD0GFSVZ/2bZgEH1iNlNv5aX/7IEjFaLoUtgQleVBjA2V8VxmhvK0a3Q0eoQlIncwh+SvWjY
GBWIZkjlTMjVFnmwZTpvWJfBJeVtMoY+nQSZXh8CmQnJ94C/C6UeH6EG5bh7Vv3+pSybb4lUxXxC
f38Dyf9f3v3hG/nVOQ1A1dA0eo4auLyEcL/0dqzabsrAF+YaIjs2HTGGKNkBqvciQW7qgvvl7Zvk
ZQn6hCEhKosLaCj7LfLIlBwrnSR4kpOAvLbCTd+ddk8Y8phXNxLcly21iN4ju5GVhDPdUu2XWGmf
oXKfYkO/0/3Fz7+S7A99bvJdvpHpQGeSPli2+5UuoGBP1ZpQoyUmnA0Z9TvImAnHxtY2xdg9kfrJ
IUBZ+vnnXpq0Xz9Yh1brMrmgIzZkY+tTS0bPoVizCeJU1tW68AOmBNhlwMCyfU0a90kwLctZpJzd
kyaX/I6+ajZHr3SG2fC7z1DEXyf1YEXNQ4jNUadnP4Qsbjru5jCItmTeeR0HjgXZq6wZJtlIhd//
8y9ifO27yzNoa5Dz6LmD2l/IAZ++iBELVQ2niNRknRtPHrm8xwf0tXAULCeWjaRrxvyuirh9bQx8
SJqKXjECBNij9BDMDhGH1QDr2mO9jouTnOITZuDOAPuVk9ykvc0ma2ZRoByfeIHxeyEEi4opifdr
DOd+ymcgWfh1XEu8G14v3/S/6hH9i+7Pv2sj/R/qEbncM/97j2jTvbQ/speUxi084qidpGOdfMnv
TSIHJzkc42QvGNfZCyn49yaR/gvULRNGCEMWU0aL6eR3vrD9CxCtpdOsdG0XQjFv+GeTyMbOEAdV
aMN0CIX533SJdFv90kKGKWxbHId9aWPpZAL99U5MhizpDUJnN6Iao1UuN0oVOyYjHO4U9yOTGynZ
rtpmcnOVsctCxrRDHfdtkNsv8mlPcdBd05o4Rd9zxYV85s7Xfnoa2btdiBZJ9grsde/IzV3FLq+/
9tnx5RpuHT62TlnSPsQ5SXNJjlbCbomuJnPc67RxSdAuZSK+dyvUiPtCbi8FW5R5PPjJQ8reM820
q4kEo7ATEtOOvGJERNOnJKpWBC3XeBFRZrKZHdnUBsU2DXhDclIw38UFFuwTelpenKU59Kzdxx1V
YtI1AxwtDbOodn7PgUqV4Juw8je6yN+B4tBOb1pdNmVYJvXWvwPsI1CCVggFUPqoBs2hsoZV6OMt
hRsXQXh68TpFOCM0Ad5KLqYv7PbNMoM9h0KWtjrIql0BfBmAjIEBSBBMREIbyqEaux945+0w3ze8
CWShcsQ7dQftNxneV4M+IEmkfqqeQdaITghpL0iYYlJ3XWPgYwN+gdGJv9eANGaJbYQS5ADsCCKW
q3ZQz+KE3QelfBKx2Qce6UBJJFoyStzEAUDJAVKc1BoPXf2gDc42UxPtiDKOcKM4jWH6Bq0X9DjS
l7PBKmam7TImC7cR9oeGQ0IqY0+7Mdk05K1utZY8wNJK2H2QlM5G9rnoyn5hSUSok9gQdmuVFzd5
uG5LilzNpXOjOC5Ydt7Pi/JokZu0LOPxoJA76GNzxaaV4gg8SpHIVCgxqkKiVRmw1UjUB5ys6qk9
944Fqgi8BV9i9kIArxHgC+yZcFqQsF5iYiiGavwFICcsYyAzqw6hjFZjuR6A03B4P8nEdkPbDPm7
cJYu4Y/jgKgRIG6WiJwKNOcD0Q0SqxuqdTOrM67A8XctBaqy+uFI6sMuxIbGqwH8Eon8QUS97yQW
KCQqGAMPEoRxbYQ3s0IYZOERUXVdY2TTCLTcFJ0VvqymMWcLiQQPYxaeArWFkruuHkxfxaxLEVSG
gU6GgMQta+Fhg8folIhmZLjvWd1uGrY2fhfviF3V9oZfbkLUfKtKi5/xhqFN4CdXNYBpBXB6jzLn
2EkstQVUhQ6Gzw0wqy/xVgHw2gHAYnOKfc4BvOs5yKKrXtRS9jywO8625N3zUk25jhzUBCYq/xhQ
2mpKc51grL/QjMQFOA7TI/F5URsTsY1kCvpVFG3LuH72wzn0kDhcKWj3NvrUVp4o50e6n17I4PVc
GfCgt1srYNNQqGRHaw0b9dpB8Vc3MZvywEG2LaLlEJkH1FfT0vLJMrL0PqW7EtuLuAmydTSQYDLS
bGHQcV85OpWGTojldk6gvbCrX9jO6B+vkpaEprm4b9JxZ6tA0Xb2lpYzrP2+3Op2tHdG473HBo+h
juttEnZgL0F+oAG+wpPxZZ5aCtVERDutH2Aqxpgp6LgdwXAvaTf4hKq0U3WNSSjyMQTK/ujDca/t
DjepfuN00zW73Qffoimmc7Ph31bSCvK1Ya263apqhnUwhXdYlBc4UCq72jfEHjUZORaVXSynLDgW
LopEP4TaZmD3HV22Bmnr4NaV/JhGByujKCKPLwi9vGWmdxCSePWEuQYst7vYTEaCGukCJBCrhZjp
SrqAuGTOAA5jVZl36j7iK5IeigGVEV61jYr3fKj1pzCiorXEgNc4Zh5TXtEUglaxxTA9wLnLpxGV
APQwnXf4bjz3daYtyyBQbgCFjQ0+bflac4L7LnbnqzSjDApG6w4RofkQJTOTrlL+aIdxDcGAUeEK
wK6u+qhNPzmQI4Dgw976mK09+YU7HYqE7nSC8dqoo7EMSFvHmMJf2q1lHAbZZavq2tPoLmekMf3I
be00Wrl1TW5ztcCjTlmYZpo/sk7qi9FQE7wMUnS9xLdCZ7dWSmfqcCX0JWBZt55Lqz5ynrfcnbWX
yyg9K5vCZY+Jy11gqD1Goy4Kf7KFe7We1tTKOn5fJlCI1rqPzZieiSZzf0Be8Fy9+D4NTnmHu5GO
gCMRR6UxibmJBJOBoj/4phod2cQe6zlJ96WTn6PyI3RoZRYKbk4juvJRJYoC13ua0g7DlPRRtu+r
KQefjqbbuS+DhW4xtUZpAvw9bKys2o8ZthJjKlaDMi0r9Sq3kp3hYxapkzjIoleReofNT8eoKWrO
UYWmdYHW9jrK3PsAQxuz1jMsToyHbsLy4dqPc3w/sltl6u+aXqcLG+PvFBoBmW8OzmgJrtJEv99r
skk0zqazLlF6L41cNw44fwVbnDTGY0X0gklQnxdjAPSQMG+uUFs+VlYYexoOkt9pjBetVnwvfJSj
BKQ1S+wjYP7JuAaytvLtWBmoKzr9u5gNF6ei5L6l2Xia0+HFcBpjlbh+hGjbnbYThIJlajgqqZ7O
dA8760HLs5ue+/zKrAxnm6Jv94TrLwK33jQEwUOgV/z9qAzROpyDU4R9Qjn17VXc1lcTCYJbd8KP
p8wxv2lcd9qwZtlerEiLktrxl33kDJuumL0qJNm4kCLVInsYjbiCe8YIUazxue5pSuUdBMOpvEa4
FJx0d9C2wBMvITr4g0N48sLRInVdgOGHVZCcDVf2PkiPOqUtTIe6rntkIsa8cHVc1exCmWXi6JsS
leMNhRhfgoQDy55O4xx9zJb2SFYOfq1OvVZ6p78yWkxSJmLEevChpxr7rmWv5e0CU6dy7fphfKu3
aonZ/Dy+5HS4F2qvDLek+wRHYuGkX5x5VytJewUIYt500UPbTANtS43wRAxVjmHDgkOaTHTgBj1z
7zQkME7FNoir71SN4lgErrF1Zo1AF9qZSeLsyeScbK3cVPHB7FlgOdeYzeAiPND73dhTiNBJfYnK
8FR3MJgS3D9wMFg3Gk1h1Y1vYCMNkAFgF1RZtCIqam9HWNpPWbsRoM1tZB3cRNuUbsg4wQcuHOnh
lt9Us74uDX2Po0SOsaC9yl1YV8ETNQkBKjk11chxD6N5VVbKcrKq16IiaY6cWTyawkWXQA2aE+Ry
0IIojZxrgr2vIwwd4li8Zhp3DVpwY6ViaKD3oCt6idVSUeGI0+oZjon1fec3Z5wsMSimi9Fr22ya
WyR/UC7JTCd3FgQLSyhiDDAoBZafi+I5zWk96bKJG7fqmSCIHwPdC/pkVb3p+vY2qabuiDyj27it
/zBLo1ILWu2ISdkmCs9OkAyHyz8ujcVq4bcdDmtTnHif/nj5MSwE3eSvP/76qnrmGHVD33x60q+P
fH1+4Ud8io6Mdj8775dHf/0T/Yvh8Onln/56eVY9xfZOY9ItgJL2lfwndkN8ZP/4ac7nz3/78pQo
zEb6qvIlf77u8pzLO8y6SlX25TWXJ17e9l89POAVsU4adO4U59m+b6J8n6BbnwiD5cfL738+cvkb
nR5lDvxdDQ2ZTqRS5fs/n3H56fI3aAsuWOrShTucQAWgBeCa8dvlHS//FHqPt8jlRysbeA5TcuFR
4gyLjMBRufnT36u6rFaJY+T7tg+KvWN2AS4WOv4XQbnrp/m3Q4QQ+NtPPsSivuqhMuBzie2SlmFf
N2b7y0+KtFMG88EGpZBuGopBy1D+g/9ptB76+vHyUXiOYToGHLqo5Ycq+D7sLw8oaUB7XMFFVR3r
ch9CIuNGsEucEkw3KveBNKi7/HR5XJ8Fj1/+ePkdXviw7RyWXfnkT29x+f3T+/z5eNHM466JU39V
WT2rUyfKfReFxLTUw16fg3yDvt/B7UuegNbRQkKyMLdETACJZpCXtA4UHs/l1bz8fvmpVgI44jPm
m5e/Xf4RVSt7oCHc7MvlEIWj4XSBkDSb9H5LH+RyDi7/RPKK/Pnr5TThPKdjSbTo6gROjDxxl38u
j/356+VFIip/exSQjZXh8vvlkcsTY42mo6+dfIt2NjlPq1TBRQZrhrVby9agQ1+MiLV4MO7dFofT
JCNsz78W2gvdsS15ssfK4hLlGuJgZxM005a95Fb12cokytp2DS9nfZ3yKxbwEw0TpgDtDuOlbZ0X
N6qpH/LowU4wEVHdja0U+xL/u1IULzHOdfqhjqYtPNqN5aDDqNtta9ZrIqk2gLebWh3WuLpUybrO
2WqU/Ypp8LoWlWfrH0H+QTLcOhOSa6F7yP89fyBpPoA2EmCuZBHsG3brKtHWyBFYYeHWuddo/T1p
lypWaT0ts2nhx+1KGTe0dv1gFXYBBA/lqa2rZ7Qrt/345KuQ+tjyEnV7NDp7nRfNBoDBy7FbsER2
KNzysLXi9jDGzU3bUQga9SZRsTbLYr4EO5j8cQjE3u6aw2CYWywf90BI20I4R6sZt7iwbv1Yexuz
6dz54nmIwuNcvxgd+G0QHjU9AU6N6ZPP7AjGQ9+IvZWBgJaCxsKwym1x7KZ2q036ti5wuitHDOuS
/TCy5KanvmcpUZajhm3TAMOmKagD7Dt/dr71/8PeeS03DmxZ9ovQkfDAK0kQtCJlKPeCkMrAJ1zC
fn0vquPO3NvTcSfmfV5UkkqlogEy85yz99pl9eghCq6TBrlYVK9UOjxzDob3vQBusOh+v6o8qJxi
twj/1E/uvirHP3mhPzumeWt9cZGpuBoRdM6cCixH5Jkw+pTqKE3z9wTAWXTxsch7/pSX2uvPddoj
LRrXkatfQXCIKtlPqgnFyDVJ59U1A+z96yowS2+XGcyYzhOiNJtwUQC8+0Izwtpt1kxYAcShYTHV
wVX1a0y2TYVy0hEoefQ0NLwViKcHkgEhpRg7q3TWCgIFbo7HiCiaHKyy7hWHRSMTZuJ/t5aj9+ap
PKw4BUjHPWj2WyJnBnxGYHnEE8F/U8I94pp/zskir6o6zLHLavF8pOI5z+ZNG/IduVFHFYtrky8X
0jGDKYbQA0RRpfpWfiXoP7KZNCNSjro+jPxl40y8MURac2z0fQjYVnTobfdke/LcYnKTnoEPOz3n
no1i5AVtGXR5Gs2xC0uPdkOXvvdF8ga+zxUsNQzX8D4Zx9wyDnXVnhoPT4b7gad6wz3IRMpqRpSt
y6ElSrLX1ipC0Wp3O9eKnyra63n/ak3fxow0s1MnFzhtMhnbpGbxudtf53VsRuum6a5CxqyZ6a8q
NR8GyXbn4TuJbqht92L0uA04ak7z0b539wZ1GE06FNZRjC5O+z7InWG/ZPHnZAwPNr+B9sGB3/xh
T8UTFfXKnMZTRBeQwwvT1+VR67xDbmWk13s44uLHoRFbWB27ut0P9OmNycZA2Dx4rXoVtXcUjUvs
pXXICKmoUZgqlygp5Kl93EOARQTb7Gq6Kk7NaiXjkBWKohSU1Jw/5HL8cpO/CzFxWVMBh+0II13z
0u40Lj5niR9J/PxA4n003GKjN9qmViSWS/GaWsZHYUw7kYrzuBAcgN6xhWJfiOjWJPNjldlvfik/
MmKojCXaqWp+A0Qd0rZcD6gwalXtW3c65ozJsOAc+4mWI8INT100gPI5ql83Ys46vHqlulE37PQ6
CglKPUj9BPpkn3jVSaG/Hdz4KVL2vqMXYrUnyUydmfxWFiazoOXg16zumfWSa+pqAJ/MltMU8RIL
easpDnI6ML69XDVe4srgStL0q5tlYaTHO1k7QJvUgWDWHQ69MxzCxz6VQY4+2iRjImnyB5JKLs7g
PnF8vUa690r86gs+1pUby10FajLW9F2kRech117sPF8hzj3DYwwt4jQWwq1ihXMIPUoN5xAENqxo
RLVztHaeXEFek0oOFbA68NI0RvV9ImOC4LwHLEG7pUg3fdKFZURD0t4lHPkFrKdmmR4yrrNU9x56
YpqA1zEkBafr94QQpOdxzI6z5eCUkjczwUpUFhapE8fKzjfSqDfJk9m8pmOz6RwKPZS1QiB8NeJd
FBU7og530oTJN31o7bAby8cmWg614YXRsLA/ie3PJW7mr3OaXIoaQUCBnB+RnUu6ZNWzynSBM+BX
0NV2EfOZ4GH4aPNeZMvG7j4iL8GKTfqUPe1ppK+KRT5V6bA3ESCNNioKrdur56ywdygusHmwblYa
dgoZRMBo1RHyT9mPR/xJT01inR1nDCtf7fJqXhPUvVZ2d9AL6vI7oeKe1Z6nBxQIQaaidzyyv604
f3dAZUWd3IsJHZ6LZFWvWbrLpyWtbhkdxdyztsJrzrIIfePYZC/Cxmwerfzx0ft229uYX5qIiSTQ
p4BQ1SU2A119NuRZwLqT3EYPlihWmOIv0n+yCR3sdP2C4v4JVNVj0xUv6RTvMaJSkhAhmZEqBz+1
3sUWSKTs3nEdklvtVW9VHa31MllHCcCxdDnYnnY05uzssZ7MMwph2sJnq7LXFRE5rijDUUsAlGA1
WVgRomWbEMyaIx1KUyPgEbtW/ekt8hI36VYv4AjmtBC1reFM+4jTRBTaeFAJ4QvUXrpO0MRnYIIr
4v6edHBHkckR0xoOjplebOupNcb14nWbusqDIrdCazJAthQBrMPN1E176rGdI5gs2JvGonOZsOor
+B7RtYDJMeeHdILJMdRPJrjGuCyulvfst96fzL9Yyr5onThYIt960Mybem3UUxAV77h1VyJBMlS2
xKuOm66cjjSm5xJQm7OsR+cwRVBNImMv+/lctxYaqPqji5ovqubCOkw6xy6MFF5IXOkaRzJr+BzM
7GiRr6AnkSMn5XFu2OIb7YtqMkjdx7zotg0Y6r6W9MGnbTHtyMEOo9Sin0670pvWVZ6EDdYjUGBb
aXH8ivd9wmLXVxvdqHf+AhhefnsxoGSdcDq65w6SbdPMzyJqQwMZve9FxG0sV2NLmLmq7UenE0eX
GU1lR3speaARhXNcbeMyjNzuikr6OCFg1ebpF/LPJ0er9ov+muXtYU70MO/nl9RZTo5HY5Y+ppM5
gCIF4OH80Fo+jQB7j1IzMBeXwfAS0AGjzfwAFv9kqTep6hPpR6xHObXEGBSlubYokWa63JE27cnc
YGFnTSEWQd7x53SxATDHqc0UB4+DuoyLvtWtaqsBlGSKgV4sAsWRhwZMQUtj+c6fp1LHKRjtRSzP
RcPhmwggGk633mpDO5KhJMGE0LaqSm5LpS6TVePXTJ69CCsWgfJM9zaeCwSw/+zupCCylxQFT8O+
2I5bLZoPNmkOg5cGmuCkzMqBLR1QmX5rMyTpRLi4S81/HO2qd93o91YU7wzLDR3zL928jSlAA2TJ
0czmp0TV2yWeTvxCRinxQcTcKjlZNznb54hnlZFgC1+UScPQbZMK+JdbbUZ/3JB0gygTZUlC6lWR
B1xlm8Wu6aktQZn5m9mrt01/LejllwTRSCRYtjkdBSnPuTdu+9ze2EpDHkP6fC0CU4cN2pfBYKVM
4ZpbxWY0LUHaDSEm65WjZDjJJTCzaVO7OVeScyJv4GgoxlUyHMZinatuOwjE8gtypS55ngiaaEf2
qA5v3JiFaVUDsHOu2q3IqFE8BNMldF6jD3ubCZTJGb/bs3zT7I0QW5vozw+q0lYorMPFFAGYAeY+
zabnicu7RYSkH4OwJaMOTPx5rne0uxQdrAigsQaR7YfMwobEDliPD3QqQeAxQ8nrABzfPimQvY7V
PkaFspCY6EdbsyDK19RPKZzl+9NGfsjgocLhqw7ln3Qst6CYIx/LBd71Dh681oSW2+4SbXhOYPhU
FW3WWlzIFj/4HG6rmlWcqrEmh6u56xoHzurdBMFfBfgEeB4wLeeXyXW3DdjLFBHn0DFHyyAflxQ4
LU8C+wkk3k3vFgGo/5BwpBlxtcV5UWd9jqzl4oosHPI2NAv3FM1dWNjIuqfviHiTvPcPom3f6vLa
38sjgeaeA3yv6Gv7/Z3gehmJ85rAw9qTdams7BKnztVJtI1s7g4ObqAsO1cD8d1TvSGZkqW9O4Jm
+dSQwDmrhv55q5thZC+cfMkB8s2QiTPJXsPKHDhEJeC3xvsy5mzo8O8yT5xR3dDTKDaOxilJsbaz
AsrM2WRmGhC0vOWMcmqto95WwdCkZ7tm4qsPSCF1xgJOAJU27PwupARKUmM3GG1YW2pXdzmZEm04
+QZohHqTxnEYF3HoGROFi/NEL2BnAaEd0J9LlmYzmV+sxtrCWUCdXmx7ZECy81fl+BlhWMqNsM+d
VX+n0d55Giy/Ujv3i4UN7dMjHmhkw1p6C5/dvE5ls24dujKGubOw3aWy2hIaRLE8wSdQG5SpSMzG
tT2M27pGkshvdu/tnaE/pAM9Wu0a18beSnw2VAVnnDQ3TYY6J31SEqLwp/mD2Spb1x0jxEqZNKAY
SFUHRIiZCH4+/fmQ3L8pHZi9Xmvmq4n0acawJXn0q5+/QopwHz9E2hIQ7lSzd4tm3ZN8xmguTo0Q
yFD40/74b92Q//29/6mLkg7JV9fzQIgj5OTNsH4TTZ1gKJd/toaR7+2R7tD/aqDBb0rXmBdmXhBa
STpJFhxpprDrrC3UIjf8rw6b1RFv9l/dL/xc56yqPMqmf/R8flo6g03x7riy3ZAGDsutnhgrAfaZ
S+7r9o6XV+X4HrtCXxUuuTAj8IxbjEvF15rhPal8bz9WBbnHxVA+mrZ6LatIo7HDkcisRfeW1UeO
bRF4C9db9VqKCyFKEIA7A770UuPCjKV7+PkyYXiUYzh5bfqpPHcEDXID+O17kvnexm6KYv/zYwpe
hDNFoQVmGJds32NevVBY65dlVB++RcEGNSeHCu5lYckZajsxhXp3Fyec4T0lVIMXl7y0m2bGG7e2
l53bGVVQ3FE/3bAgmqO2gB9lPuVdwXnFSTcqHvE3e/hLHD1KT3U27FFhj89CygLif/2dypH5zeJz
U5Qj3OTSmtjiHmy7gv1YxHmo06UoUvAyDc/wUW9KgudtMwCmq6BYbfNp0l7MWf0xxrk7JzpezdIu
Q0Th0UfhYsRFDPg6Fh6BcYW+HKdywAir5+idKVeVXm8U5rbeunP+sbGSy1Wy8Nk0OBP8SXr+K59f
B7yvsc+s6qTfJSmkka4aklYBy3fhkO4HeE1jKKl37p1SlM8BYbosxJ6HFiFQcOInDRr9yZZIzalx
iM4mNTALalQFlcbWY7Fg+EaIhQxCq/FM9ssWKObBF4r5Jc8bkpiolitI/rsdYz+35wFFBsLp49JE
K3mX5WRLYPXYXspqq1AfSJupn4s3ieWqbppDkT0WUcXgOMMGN+77Qm6KgWvB17bV0K2dot/rmsWA
bll7XRII4P21gU2rIzqX4woxutiReglGg/l/vCTb3MVe1yU7jc5N6nrBItrtwEyFZi2twHlXDl3o
/nGoxpmtIBp/jbi/bdVdPci/ciHdr2zxJBYbcENbB+SrbONNJkjn0dI98TnrHll3FX9aCr9kg2fd
ghuYo+LrJJNgsgcxzBES/9mUSLgRLHya5pUmh/1RRh/IVx38iCo9zOyqYu80JibEY6zTBST4acQM
pdU33TjW5hmmOm/tgQD0iXlsyuqUbK2SJtu28rKteME/nCUvrXPlsfAydPlt8t+N9oUNES9vMtJE
0+r13D8rycquv2fpXcGCoTPGEuO4WzVXKwj9TFjXhYbvwvriM/3GWZrQqEJ7wPFj2AcXoVcbv9nc
V4e0Snb1gkVPeCdpzBuTJEi9d3BHbmrChkjG46RureZJ7afa+p68+UDf+i8FFfZ6j2xp078VD6Pp
nWyLwKD6MpIM0enqnTMS/RVajA3KRtQVXXRT+qVmj1E+OXHtdUYWpDxkUeVnnQOt3gGLXFvV+4+5
k2N+kqe8qObdTkYVaN298ybKYH2nsnG3ML1Cada6/C8VrVqtsDZe1j/m+sKE1STA7D02JHe2drXc
T8FZpRqOOdSmqhjBnufrniqUpClk2O6LNxvI89ujt0wHz2keZ3DzS+Lu8OJhPpj7oKIr61n7ium7
mLEr2ubZd6oXqzIpuIvAFk1YLOIxNsad6I6V5YdLLvYLlz/+Nki+/lvW6jRdpyOG33NSzbt75J+C
6Ohv/WlYuWO1gt2U1huWmdzaEc1AKmab7FI0MszQy4XqGpPi8jz037URLkao2teBxTR+vN/auhEW
psRmMOK7+ZuIF4Tgse6v4GRpD5F1j7F5KCAQI+b/RVbs+FxPa20MrHpnEwxvHslfqWJ8r7fU+/Cy
jyH/k3F/dMIIalmGcHMv8gdge3c+xjtstXfXSI71sybncniZOaNnqlgX/c0cxkPaceOKaIuQazso
gymJRYz2pZ2Wc294pwJzDSeMQYu2ZFWF91aDZtnvpdSCnBgVmaOrrfvA/rCblY7FkKwETsxr7MpE
nalzNHp74VYXP22+sIKKm+62n6gxmY92D7W7PJiYXitLHOnWSHaLoW+fW4ybEKII1q0xackNOSZb
PR6RzNhczdlDj5ZhQI/A3H9Tp/rOJfCl956K7Nzfkz+74WoxiR/cWz2DUQdc0TuEP7A4/o7m1n/y
zLE7uO4wsYTZ4sulBduRSmFp91g3zRgx0pX2qexpLZcO0YrYFYpfvnvCXZJ++zVBaNn9B0bIaOVU
WUetxKLFMkyztSCU3DF+6RpHF2jnOqPiNj5GFebvHJHZu5f7h5+fcBrkOK1v1c8VPiJ8ySJZj1bh
HsseMZZrxPWhGIgqV0zpKNEJCYa+7b40MM4eTH9+dsb0oTBM58lvuypsTMdjPF83H5WK9mDfgUs4
WXGOhWDducev5kVPfJWs9NPSGfHNXYjsm92a/IHm2XOcnrQM75dMi/gpVrb2SOMW5oaEE5dAL5da
8dxmsnhOu6MgJ/Lp5zu2MGEZ6p4Ifv6uGBzvVBfxVbCjYAJtDrM7+GcS7CgL7p9RqPnnzsG2Nmv2
FxOo755judoWS0ZYjfz5KJAsHbuZDIHMS188eM30iqBMHLz7h5/PYi1/MO3G3/WaHCd28+EvEA6m
k5kDclpPurWFu3xdmdWfWtKEm4WG3NQ0TvX9w89nM+a2VREX1ZaYGIfa30YUqFqNZQ634JSSPm4L
OgsW2eIcclnKFkUejxd1nHIh9jMZYFjQTfOT2xPJmTP4X/+4D2UUD2w0WsjRrn35+RYHwP2QTe0l
I9cjq8EUmOTBkQQ273++NDTd35YThvyfL4nzfPn/6vAfPffLvw8nR4H97+Thu0r+7tuv7p/V4T//
5B/ycJA/puWaYE5dC4TQHRT0j3By/z/u3HHPMvFHQK/S/0Uebumuo4s7589G0g3Q6h/ycOM/SBH3
CYrEn3JnD1n/L/LwH37Yv9g0DFqPDk4X28MHZ4s7i++f3A0QIpgVwTXZ+oUMmQ8GVgN1wwbxQ7Ey
+diwfE5paYCVCZN6dYqi9gjYluHZsZf+RQnSBvv80uvpJU3n16Ts1rM/nAf56DfA+LGkAWcwvOxa
5nMQL+lbPw4fKGqeTIgXUdEHXhl91vrCVHUKyrz9rjwWkXYJlh7/F5ZQXb6mKFTyOmGkaW/BDjwS
3x2UJv7K5E87nf/p3fsfLEAewvt/NcyYNu8Xin38J45r+nf82z+9IKnbjYayBgD/c4vKvHUBoLLj
rZAHp7EwfscRRwl7tJ6wScZnBKSSUTZlK7LyB4KfXJC+cfpMToS/n4bqksj2dcI5/5EJ+wMLs03W
ZEEUtaYSeG1o9GabYZFIBiD3QqfumYpda8fuKrea9knPwXuCIzGT6mTqf81yHvZAxq9FRgffSK31
rDP2BdECtYQpYZsz3pQVeAfAgSpIklrbR86QrsleyMKWFJSVHOR9PD8ym/dnjc2hCVgw5Mq33WQz
W5F173BhjyYa7ijanrNY7+hPpYNs1M40n7mM8M+mxHxXO8kDj+VERPo9f0P5h0aYC3MBLOQtaAIa
Ce2DOzHWoxxJEGqBOXDI2cO/E5eXRV8YfXYexNi5DlqfdGxyi/ULNcdve9I+TSfSiTNW7/G7Dz78
qDUnDdPw/t+/29YdDPcvlz8EL+eetcOlrxv/R15Bl7QmdKUpojroKFbzzypJKQsi5ta1wMw4kfw2
V820pgL98AxIAHlWfvpQNFQx1k8+J449g//1Apf26EvtuSzcW1f03RWBPNJoRZge+cF/hvsnVeqp
Bx257mx0/rM3CivQS5Lc3RjS1Cp2ntKINb+fyU3Htsj8nWCXmsSAVeNhQ+xSyoWyxcYhIFOoBUqS
g6X2/+IXM/47nA4XgmtjgmNZuP9xX3n++fpPvAYBmk8Yq4brI/BGlDiQsuKQqRQYTm8mlD7lGOfP
lI0dkAMsLr8APKcP2CO20JCIC+nJjcfFQMd1Rjww2QlAGKN7sxKlUwOjNynbW6uROhiVpb8fvV/e
3dNrM2ygS1dv/v1bzJb6Pzi4cL/dEfzQ3PDW/Lc1TnYVguE2NkFfkUFF51zlSRmmaXNxuAzDxTWG
I7JvrSYFhU+xwACJcqeJUi2yjmWGJiCpbYSbSh20aYqD0c5qbCdaFzBmk1tDnzETgKOI1UWoEV7H
TKqrJ9wgrfxHSzPuvhSx65O5Irb+wqnseXTKO1ql7kLTHZ6y6G8sMoqvongRyxD6OkL6NqV4h6ci
O/GkgFBVxg2NylY2XXzIils0k/k76XffySQONQqKsBkzMFoxaZxm2zRUiB0ZnMZ7vHjfwnGf64iK
t54qBzri9JzcuVsplnfEWi+D87uGx6NAOuKt2CT9fIJrwTpRvGSue4aehuEgm27dn4XxIk55ApRc
GzKTMsGWYYPIylHC8yckq1kzrcZLivwgWaxlXQ/Jd+zBmelcLd74XCiTGDCVVlvvjp6opP3YjV1+
wsN77ZPo7KWWvvNUSnRzSvGuWV+iiYNpSKF8mMXH4pFb2zh1ulYTdqOsrDNm0as5m96btDe+aSzj
GcjNb1qJf4fKZQblg3HFNtgsF1plyBx6DSu3OVzyriFzR3wxWtlAVI5XWEpS/EcxfhjyeNZm7p1M
u6Kq9JVYC3N6qUEp4SDvPmvyGe+CS4IVCHTWUA7AQfi2LSX3pbcoOnoo2BEhZLifPTTHgdWmzxax
QQO3+HFcWhr8RiU2AqXAiqYw9UoWe6dGdIxFE2RIZhKvjWUoYe0UI0mk7dFaxJdi4CCjpT0Qq2Ve
lzZWW2QCZ+ARjyKmA0TNcIjUSJM2YegMWWYytPdu0J9Q/JHgblpINuzQgiDwNDs4yyNxKZNHlNMd
vHv54DXQxUrkopYSOc+zKfZzb569fD9K8gH5LkU06Xyr0h7tuyW2EjGGJE/9VilAF080wZSJET81
Jv/a0dyj7fjltqcxh6Fa4x8rBfSSMJgGz9wKjSFamjS7UUT+libNZaKv9X2kmr9RGW9nMFHrel+1
zJ3FaK7k9F7XNUF4+DAcg6mRKUtSfE2x6SRzM7v4HlpEs/NM80tkal6BAcBj7TXuWlL44AkijYuW
5TS58RYgcNj7+EsHbduaMKcW5X9N+fho+PYR6TvyMfdDv0u7ajUHVoWiJJKV2EmXRNWkYoNDcrkk
4jFPjWkDdsItuopiMvHP9n2htAuqIIKoupZq0rYzzNI4qMaunYkEoOycIpxoZNLSCPbrtdlVJ61Y
Hq2epHHH7xBh1FedqJ+1Y1vPg4uybAa1utd63np3hrZIh50LKN6KsX1u9M4nIUdnlNAe4nxX6io9
zkZJa79oSP40rN8pgz+sefr7QJ0daOgCijh7o6a46iO9tcQo8MUha960SXt1xpuIDDKQ5vmzjebH
vKICLpOL52LzoIW7dtv6w46Kr2lMDkXjE0voCnebdQrbUrFu5RwH7aD3u9TXYKEA2kOcqp21yNoT
9wRWJcdP18bx2eUkBlE+3VYNECFsFc3WvWe6mlP8gTL1OTfTz9jQjBW5VPvGhJlVLeKmjEx7yJV5
tQBSrspe0Kma15Y3Eg+NDsg1ASU6blmRCE17IJJxf7V8ATnJjA41xMXAj6IS2FWttgYnrdUgSW3z
zE7sfBocjUeNLEmqbRysB7KHNUCT6RMWmMNc1+h56E3W/05sVHeGFq9HEX/q4/RcmgJBvz1JgAT6
KklpQ3D4V6wN0llxuuMMVxubWUYJkGf3aCDGMhBX0n2sMZGjqUdIU698TeJP89AjMVVfrPRRS9zf
CsfDqinR9W78uKMHQw4S5SSwXlGCu+l4o5epPUCLHINIK3tOHeIcpQ50yqHdDC25uL3K/voe8kO7
+lU0clr3PTTffBHP+aSuGlmhIcJ/wsOBYa6sSuRogPpgjBDFQyBdy8zF2xIlr2K03xOTxo4+E9nZ
CvcrlorsFP97mYDgJBpDrLxMYAMVw7Axi+6lmLgJfV7BUceBYzq/afkecxGdMh8MJdTetX5vo7Ii
utAo0kfbYo4SL9mevv82KnTzrOWfEp/HKuf8GkwbLcURyGtqMPVpsJBGMTo8us22ADXXT/Szi82g
AzldWG7RJ37h7CIfV50L4XwzpyMu3Tb2A7iLyGChje3aWrdjbjMNZYiBkKtNgyGOjYOTJI9xhffM
TcLOliPGUfM2OafR5OarrAZY3ACCVNXmt2UWL4NZbUpt/Gu63UvmEBpia/jz5HgpHPwFLd24yJU5
d60gfvg3AmltbdnxyTH6rzaeg7GL/7bpsRlhXk6bjttybTseAe+506xM1fNGp2rXMEeiJppmcWtc
CCPToD2DsGBRdIbfWVlljwMeO6sEPTqWEAx0cfMJ2gNEatAXqv5imBxXXkrfkcRU1t6766bwUajA
B9VrWeOeQwHg5L/vUwSET89oek23+XbR8OhlepAG1MHeBKyILUpznbfor7/MPQu7V24WD+OCL+Rf
obX7uaLTqvjRwCF6UauS01QwKvYMG9RmlQUEVKtDy/1EOzZ+0pjKbBREOyJ20nskTTd1DDhE2FAo
bYeOwAczb89+/Mv0i48JTwTOtLJct8JSB8m4vDGyMYzG+q8jsy/KcOwwuGxsWG5GDeSxca0VywFK
i1g+dV6G8IGH4M6/qnlba36g6PeT8livSmf88JbqrSN3LS/JDbbm6IzK7K1pJUe+N58O6ZqNkOSN
WlzRTHGCwEptVmOQ2hgeGWZgubABz7k5zkYEupvY6d9SfX51G532bAro1VcH3RoVbjgxXPU+PYg5
8je6YOvEYW6trc75VB5feYPWbkW6vAimvUZMJSCW+G3S6PkRmn5kLpsEbXPQxAMTcJ+TYrV1Jetl
nzGMGDU66balryumYWxDT46z/MnyNN1mTb8bNXR0VntEiwYfTBV4qXvDQSI0fmnY2dauob80eatt
4i7edzY6qp6IyboVN+TCM1tu/5aYC8sXI+tac43LXLz1fcujbBCxIn1xR2Yw8zxxqVdPHoM1XfYI
wfHeOj6HG+VjE6Sowvssd3k6f/uuffWbBSRtYaMxMtyzQeN79nHPGBL3p2xi4hddezO4LC2tx67S
aPXu/oZNnrw4lfG3c8SePiI+trLViSz4BQMTvbCCjFZN09YW2ZOMRmhtAD1S8JqYRkcyHFWYdEh/
WheJzow2NsdCo3toUmxJbqKVviwlcqPFeIIGd61UB/XfMjdj3RNsiAN6xwwB/axxxlpZcKJzX514
QS22zoco0HKkPWwW9zpIBggdj6ZMqDuaiKOY+vTibrt0mVwPiK25E8xviJkkdBaRQhIlP2s3uKcR
ZukybPGg4n0SzpctsMJ5rrUzLYD9ToHHudJeolE7ldrwJkZudW9i1hG503OuomOExzZJgdvqzSF1
i5tWdb8pl25NDNM3UnjMsJXjqGrLtxyOn5fMrG+TjuGCzc5ojGvdGaAprJqdpwOlZ+ZyY5VI7fpJ
gWqjXV3zxMuJuOwybf+gcoUHtKTuJx7XA3ITr27+DJ29QwDBfjiix1N+Do2pa692p/0tHP1zSbKD
DtY2HuV7v8zEIzoN1T/EXb15z638rzdTerd5d1Kcm9KOzU9F6Z/Ir18Lyj7u9nGVLclvRABUxXUA
gYf9t/DOAAM9mbzLrDtYWWLdVYrbXKlfeatA3IIBJjJ4hWoODmnfk8RsLSFRpeQ5tsyrUgPEkPdl
uvMpk+lFluqRHtdzlX3GhZmty35+JpHzYA0PpZV+ur35ufg9487+t5Ponx2CydSjwgGgWXpokAo8
yJ31Vbjyz8RTLJv2MtNxCUrBoQ16xEE2wKHzGcLJENurQeuysIvutAYg/V5tCZxvy0OeGDkSKGWt
TV8dZy+Otgqq91ZPHNRJ5aHzYlztbnIW7n380bTXsuz2OmeVVe3p3wVhl2HhvXJac0FNxaicYWaO
I/9YRcv3lIMnyJlfTAkXJbvyWlPGw5yyP5AFj/2G9WSkBF57nIGXCi91lXN962qtJyTgJFjtVcLb
P8g+8DOSdyMaOxYgCE9fHJTimBOmGre8ptK/lH9fUpUd61Z+avSRmFTwMK4lYSNYCRrA/JpDAdiQ
28vhMtsql6IKq/4Nte/eNDhlGsb8YkOG3DT5+Ldyp9e+TN6ou0+D3rC16+IJB+NKOUYFd5Y5QF49
TyYpciWiqsocDxn8pvXC4G7l9VNg2TNA4rah+5UhACw48zfNNG9TrVl1PZRpG6zFRnO+yxSqhT5U
782cP/qxHILNAAtgZSdMT3sMq8rdSDF+/bzog9uSJN9xKMkvtaH6je2pCfSd8yu1HAyzQw84gidG
ZQb41jtmbj+DlGDx1J0CJEaN5Lp4naoWFbJmPxiOWgnmBlQh6WOZDS9KLy3EHQYsB+s58dCwtyI5
VgRWrsqau6AsrVvasc/HJhl8E40N0N+05v6TvTPNbSTZsvRWagMeMHfzESgUUJxFUgOpECXFH4dG
n+fZF9Fb6UXUxvozVb5+kfGG7EShgW6ggAwhFSGREuludu3ec77DIY/ZoZ7F32fbvoNVeOsb2oNw
uOkg93Acjzf+xDih6bFoDNCZPP2ClPCczd5bU5j6egrbXYNCitv0lib2a6JZJJvPZ8dtbgMzu3J5
C4hRPmS49zadB6A4gNZlVNetfp8wOllKX39liLubYzdY2IITG+6wlPjU/OTOFDfIsdZTkpzyewfe
1qwPtD5NxXxjXMvz9VxGjP3PQx681mG0KwMLawXSiJRDnhZEn70R56vJ7+g9tt3jZOBXYbSlL6v8
vakla0xZF8vEjXYeh+nMTTjLkQcM37b1s6u+zPs9K+0xi+fXPi2iJdvSfWHphGHb2Smb20tXAT/Q
mfNL3b43HOtVNyGWzm/JHKBHbsHTOVP0qYFa7maAA9FYvMUQIo1h/h4PY7HLLLaLeF5CukQ4jlEi
NpZjnhGg4T4Mk7xJs5dWjsnSc8PPKgiBM2IJDZMrB1OHFXDAiCbzMZxxIo0PNl6yBR6Z09w11Dyt
2DjZQuBPGfBsjK69T4aALdglBVZ8FAbTYqBmnAiHIx3sZzZ8XBGx6XDfZtUi91tKtnZrTzi+04K/
jvv+aKCZLAaumbCpQWYn/kdvJe6iHap7RvOnODPu5RiNq65ByGxYm8Y2X+0I8jpRPscwYqutnOY0
zbRWJ44sODcRlcnXIi/ReAjkcP2FCIQ33xUs+zny5sevp9bScZ8Sebfo5LT34uE5qYmxx0Bcja99
rnMjgyeMmZcVuk3AbDddWhdacUWN26X9U9uOexR3EM7aZhc3ExzeHkU8qtpxSmt8d6z8aXYcajtY
doOJrtX5cAVfksnkFLpA67CAFNStT7EjnuvWfZW9uzUbnUWToNpp+KRfHi06uiU0SFxeL4ziQysB
zJfDEgTqtDAybkPH60/e81RgdEoMNEF5Tds7L2y6otJaTD3czRxVxITAH+3rMYgpDMrpKBNWZ1SP
sFsAzqxEcCpq/YRHzaVn5DPZ6lt8nFM8ORsb4uQU8eIB4m/WVhBe+xIuNlqpxO8wigw4tdHWBYsZ
fnkdRUCmkOl7MOYnHEEoYt2V4R/6Qg+oOaYbt5XeLhbTnT/CgWzrdRnoj3UEocUfX8yyJSPGNR9S
mR0rhIRNjn0A1vK27sS0dLxbSLDoWJBxB8MPIaS9I7Xlko9UXrqjbbxCE7uKwEjOGagEYo88PYeJ
kzSjS9RwBdfk+Ky7NPGorAC0tDNAltzU7zi/yf1cY2+xRLgVo2ueOscmCmF2Dp5TMHmwOg0hls5R
Y3buWQ7lpg6K7vuMWirRpxe3dd1jFHTtOUNpO46fiBLC+yybJ27Ku9RMeVf8hH2gCcNd7wEq70c9
fixMk9iL3IuhT+sxVn9+XT/JCZlmkd3B+0t3tivVGSvi7Jl22vucq15Agca+F/TNF6HAah8gH0Vg
taLgpw6pZPW9Ysy9cttQbHO3qr6XRa7tvLCEh1TARZSI6Nl3oVJk8XvA7qOjIbtyUic4OA1V8lhe
1wFKiTSCCkQ8kk1WZXzvrvyUaVNGztd6ZMpI28SyjjGgyoVD4nrgj7j1pn7rGzHWgWQCAOy2024I
9Hg/1R38Vq989Tik02FoxZkOA7Ji1rJDGKUewccT/cx0CB9cgw4s5AB5lDDz1+FtFTO9GfTB44g3
zKeq19FoeV2FWj3WTil6j4XTGPa7z36jTf/5lXptDXf6fA7CMbuiT6V9QSovkStuWVqyN+FqOzFW
/t6uJ1o0jo7mtQJYHor0IPyB5bwiCsGa8pIAQ8vbN/TKabWk17r68PV/YcVMnjOgzZGP0V1Q3gyu
oPHagJ+5MZE9bYR0QEhkZ1l02U2SDent1wfH7DOO5B0s8ibb9ZrRQRcf9DNk5PpA4OAnTH7jnEjt
uQus/NiP4BSJqG2uajRG92RzJtd6qN9/ffb1YbLCW68PPuVAI3nmleQ+6aoDnQWGbQIJZxWoD015
D+8z2YnBbb7nU/JiDGW5sXQNxGrbIhh1Uv+UdlO4cxJ1afO7+EgZ7+lBMq4SYbz2MgObywQ9eso9
1PVuPi+6dmBdQBpfL9KJbxlIlYC3VXP3xIlxWycYFYBilkgH3X6fBGdb2yIUrPNkuMmSAa1rIutl
GFCkUc3VZDc6aH/NiAwLI7vTXE5Is9DOOC4R4meGt0nR3D45sf0eEZ6xMTUqztniMmoqyHnkDUT+
3JwrrZYHpzZ+MHtZMrvQr9kbkTXSzpaimW/6cCRaxRjjnTtBWp0dAFp2CljWJ7UDdfsMcg9/nxUO
3lXiIfenf76lI4W5J6/Cmw48vdtWx6mh/Vp69NkQbazcggY1N/aZOAzsL242oVaPCuYILJmt1vr7
ds6WoCKQmheszWFFI3q0mjsAqrD6EdSYepjs4a6SjzXvvEI8lW5g7+3AtPYdwDcuptBbSZv1kmO1
u6uridD5CTKRJ13Q5+V3vc7lA1UHjvZmvDFmzVmAw/GXqWNoN701HeJC5rth8A0crxYXi3B3s+vN
N4QBfGJwAkM/htHGgUy17REg4SAbC+Dz1WfIO7aIDAfskEEKoR5X01Z60VGUSXQYifUYZEtrvmpv
/CSobtJcy1ZOAP4lo04usUWfA+vu65arxrG7rmq47zTRbHRrKfzIqgIOl+VkSHNIkll6pvxHp151
88EJK9C3Q1xz1YXjdepVW4Aw065wTW8fKNF8PWjlRjPy+HpkdDnRwTwEdbd3kcc+08zaexFn0lIb
sLfljgYDh0gR+jY9cWftxa3hJjZD/cFrXRzmobi0tq1gnLNzR7RHeiVddv1yJCbBF69e2j3PTl0Q
UUOmAY4u/G2N1PYNSieuEnrgbkEf0lcfDOjJECbqRTeZaNe1TNtNUZycvj6Qrf2ms4PPAl05nkaC
KLkFAMgtitKrj7Cl1sFoikWaIEtm3LnHAA5qr1/2gfucDXO7pYEeI9pnwq/dIhQe1nqEndcf5LGJ
jY44RTfcxTVTkl4mznZoSv0uFDFk+vqGu4JFfSjcawOl7rIkZ4YClCV3pOeCoRXwaiS7O64OCL8Z
Ri/btDnRx3Ny28jhOCAeQgqgmwdQriCD4AsPcx9trLE9ahlTV6Fr694wp1M00c8lednIok/smib2
vgSj55rjWrEcrWBf+bm/9+p+pXP+2tq6/j00Z+zEoGgQ6/nY3YYwAxlU6lvmNZwX0UPttFb/7PTq
raRptDEl0GRO0jZUBfMeJHFUZ8ZZAEXdcs6/alINN5dxmxR1CC42XofonFY6Zt9NccUA1956RVwC
zFCqKSIp9ibP16VMQE0uN/yZWXFjRsamarzoXLAZm5PkFsTsIl1yOHDmoJNkpsDpQdabxMasXUK5
G7Sq28uCm8iD+hXQ3nFqi5WqiQB4p8FhtvU77rua6VRnbMZQptdlE/0o6Fdswz42tgX+ft9CaSy0
Ae/E0J51Pzl1c7rft4qHNMT6JZ0GtNI+C0zgKJf8ba0YSkEMOLenyI7BK42Ks2S0NJNMxV6iLXRV
Vdc9iJBBoZkUo6ntyn2mddsYeJNUFCdMVgwwIsBOAJ4mjCpx42SUug6QD3EYFAtK9g1sjILzm6Q1
XFkfqUGzOnSTvRGkRwO1xpGD8sXWcFzWRU/bDTPIMZnJ9InMoTyPWfYjHYFS1KH30dTxdzMOvEev
FhNZISNDbz+ZNmk31rugcZfD0OJjInPgXKW0iuOgTcioxrxQmfGuN4f62JSCLBOpL2cTzhHkQHtt
Q02AUoN3Om2TXQvJeYFuPHuESK4Bo2zITPJd6zYOxE1WJuYHqQ6LiO5bUST+9zwd5SEuoR3GBV2T
em6wdJpBykRo21EOM83zoqd53vUBBgfN1BM02vlnGaNdiEpbYFwYNk3Xlx/8uo9zopuXoTXPJVfK
gvpgvrYIQbIZKG30Evm8bqgwKxnSX5TDSCuajAQOUmkO4MwdSf/J/MbcRQGGXI/4FRgV7XBqmUG3
esX4bKyS60HTjj74nmsbrsuslNU1BC80WBZH0h6Kf5uvG69dtzOmUa3ThlVUNWfpeGDHXHLFGSrA
6IydYGUrmtsI1i0D75YozluoiG/czleZESg/89ivsXweILxhGcg4qPQxoaKO70Fu5r7muHuyM1DO
QBzLCusOi7e/6rqpWpH0TLMAmbc7Dre9127rGk6dp4h1hMyVC0eKbaBodoXi2mkcLnRFupOKeScU
/S5THLxJEfF00Hhl2K6FISmnpNsufcXP6wDpgf181xnoWnQ3dwmoPQ/kng16rwbBh5MaUWnzstZi
DCoBNwm0GRabbh53jmL4NYrmNyiuX6gIf5Fi/fWK+heVZbqpgjE49FC+lwH1FTdRtGwUL9BU5EBH
MQT9ngLJHPNzNLEy1WHf7miFcguKlVETbeANj0Zb0OY1Ix1pOEL+mPYO3f/ngb70LtYpt6IywMku
T/YoAeJ7mrt0y9qivwy3gsQ3qon6qtJRGY/SY2lDOWX7JK0OYt+ZkBSHLrjGI5dvYnddutjL9N4L
d8x71rWKyMEuO3LYp9cdEJ9TkaMDNxayGck6hqKnhV9hOxEyEaeu7m0VxONYardedyqgJyGpB/8j
5HwV3jOoGJ+AdiQbdgApbnjoSPrJnJxxCKacJNM3rMjlOZddscw7BnZu1RnnTEykUBjhlphzd4WB
7EnrCRZySBgyVdRQo0KHVB1MFglJRJWKJLKGZaAiinh1DlpBaFFNetGsYoxS20RDFMa3E+042BuE
HUkFu0xUAFJMEpKjIpF8FY7kRKDAupkArmFXkp40mjRc4byYNIrdvuTFgSZOlzff2yp6aSKDCTcd
8wJSmSrSmRyV0qTimgIV3ISN565QUU5ChTr1aqIriHmC/XT5bFX2U2liKUb0i2VWJUMNKiOKKEcY
tqRGNWWzTJ6LftoyN+mQR7PNMF2aUcXjFSB2CkNWiP4QtSOxjN3O4rC4LCyCqlwSqxrlbmhKQqwK
FWdVtwRbQa75EZN0ZanIK1qH/lGSgqUJYK3MLVTzhjwTzp8JaQwmo7WNIEOLRJ9m0Q3OZ22QZ+UI
ixhsDso0C3w6323wwTrUX1GBOiuTaJSVE90JEruinmaEJMMrUGFekp43jF96g+R80VmnVU7yV0NB
E7cIGHE4nRwVDtar3lWLAn/lkBzm06hYOz1DqMKgOI7t8gzrdAe11KKRQ4vDc1WPD2fZQoTFlcvy
76igMlNFloUqvCwxe+bEBRKMhynkznW9DdbXlU7mmQOVMUARihs3Xfbc0Ss1/00qo11V6crqU4LT
IJq58QgY7lpG9XPpVwZMwR7atgQxWZC+ZsttTRYbPczHSLSYFJx7XfdGpBwWcUElQE6q4vtKRbrh
5u50igJ97NCDZ933cZTIQ8YK3ghuhJggswG7+oI8BXBFUT9vxw53o5olMWUNd9Kj6xpwfEr1Mnzw
W1zJcnQPg2EQSpmV7y6aSpp5MEJ4/Z5qF3MZ+XWVCrLTVaRdRbYd9MHwOoyAkcxII2ggZ0QUZfG+
Bv+JPIKUsdHSthR1NZwEovPqkovU0sF52CpYbyZhz/afNREO1wWWHRXAV/Uos2Ckrv2KZxTVFRcY
kxEfLrmtOlEau1gRvI+QNjVMJldRC3iExL9BRf+FTvps9ozQVCigTjqgm+/aFDt+O9725rsnstOg
ogTB8D1W/qORYrczGwxKuuafgKHS3wVIosUh+HaSCR0G+8tmYqpjivEumfU7ZpvxOk8Rg5KSeZU3
8r5QUYeRekOgNOOxUEGImqs/dyoa0SQjMVFhiXPMEIRi8FOQo0j1cSVVsCJpCsjZVLIKEloMRx4B
jOwaK9uy7AOqsqBD3Mb6CU4okkQ+KKoqpTwjDqw3LDv73poRA9CTCEl9lGDCll2S43SrDlCa76Iy
jha2E9AvidX4zvChKKogScQo84EL5CpWKKaw7EEduJhMpt0cNVdNx1zTqp3qhsyMmpGN3Z892pl0
2v1Vr4Ish44yUFLCOGX3mqqwS5wz47KKQcgQgynt9gG5LV1+EjIdkjKJZv3uqOhMTb4JGoAax7s1
o7VrRJofkYTNCmUJgRnxmwE5nGnloBkkmRPkZaqCOq1QPBU2CqRYTggDyW9o4gpNLvGeKuZ6gz/N
RpIDEzy+aTSiQHsyQe2cijicjX0e9GfMK5uhnJ6mJgQO4zxNRfBWzbw8TqF/0kL6MXS6sXamND14
dwIxmgXJ+2l0tXg1OGmF8soQC/hvkEwFfL7GIgtyNpuNSDpmljnkpYR5aGMnmySEbj9La6eOz6SN
zw/NgP017fDsRSnz56R5wT2J/dzRuEncke450F5Odz4ijTJ7d0vhnRqlzuN2RM9MMwiJpr8VUnvr
BOW57eBGNAyBYI8YtyVX3LszGGcojXQ1zIJGSlFMx5FCa2VUbBaxCEnFiefhOky02772rasp6qhu
MXI4HlJnXcfpriG+gY8N+zPoaHmF3onlX+4iE96C5RHbCOTyitkEP5aJmi4SGq9RU7LejvFtWbcf
BYjvROqgdtCziNFci5JThdaYb/pk4yAFY7SKnqXhj9+ZoPucr7ZuHnnYwAnPKIVFEkWjj2uPweQ+
H4RcscXDpCqjuy43nhp7IBO1r1ADRYlzO3vJubaK6jaNIBml0VJkdgHQvLEXLViYVV22JAmTbF4M
3uPkCP1YGuW8GYyR0yZapFm01bozAQ3kMC3iVr5GhNkvAq02yUSledJ3xSEqc9xbk/eEC3reIMG+
h5FqbGbSNDaMcgfXBWCLPcDtp0fUXMuQtL5/rvzV/0bKb0L+5OCLjdXyDCF+Ad/bBVGelFTUYQWJ
NAlMcYO3AScZweBoITNvkrtZqtJAY/TSjfBzALqMKYfMICaO0IjZmSZveqLbrx91BqGe6IgSrRB8
f/2o/x298Efmmp/e0b9J5/73unv9XeoCUvTfXDW29821LVoZ0jakMAnm+N+uGkd8EyoM3nIwcBgq
deGvoQvGN9swPFfQm6ECci0MN3911Zi6bqHuNHWhW8Bj/oyr5tcLz7a5IEhawAhk8FAq3OFnDb0/
TJyay5LhaROcTUYXWWA/NKJEBq7qx3ewHY+D4T3+9OpQOk5Bkf+cXqPSvn/2MvzyrOYvMnfCyhqH
EtJZhY6z01ExFP3+v/YMv3gDcM7TALALQMYYxq3q0GftH9gP1C35N7+DNAy8N0II7yvL4if3zcSR
WTR4JVbzUGEkwjA9AipCaPTPf5FfHQFfL9VPT6Neyp+expxoU3SSp0FWu6jHB315KabkD34X5RT6
298FlZ5h4SOiy/v7J6Ectr104EmYEBG7GM9vE0PaZOXHf+BZIkHp7z6VpzPAxbtk//rWAzAZXc9L
nZUBli3NxMIQJCTk+RI3/cLL62OByjdW+GGTuSx0BwRkU4U1/E0L3kQCdRdxVzZc+zb0nXjVVg2r
/ZPGWb+T2cac2+8tZ+nKObaghqZ7PRq32vjhcKjpVce6o55iUsdM1MHllWfOU678OqhH6DpehTNF
ZFytdJZWi82FKa33ObFXgAJdaQgju264M93iZSjne+VRaojtDSH3ECe1EfZ7r3M6nJ+GVFv4x6pt
ad2FO2vq10L2G1k+lQ1zN44rzhSuODWtM0QokYNp3Lsbs5PJoRClYIQSWjbXtS/oibqIneWy5/Wg
i7fLUFMAChuxeY9Dsk1akwNnvs+x7A6VS5VRrExJQzjEm93dSyqkKI33sU2t0LwX+UVa1w2xaxU1
24CYNLYcfiO6sdCp4/rNAPJYX3f2XTv9CJLDTAmF0nAtNG1lEPRj6wseFJo7tqC5BFJ3zzhz6wlo
REwPCEB1EWpYvEz9ojT1Q0s20qTfo4IiDuGJdvFSVvmaW5GkQtAgHEVJfMtR4FnLCZ/36Pwwi1Nq
PYzxkzCtbdk4iyRi0gcTbeoOmY9NpeU8Tbx9VVP4B8eWbmE7kArVgHZ5K3eyZ7M0At7IN1imeNHB
t8fFErcpgzd6MSV5nNWEAAVCXPbU645SFt4VMWyNtH4ZxhNDA8j/LHuOfMip051eWZRh4bSGPMvE
xlozryQsKg3SuTbSgshIKxELATxwJJxN/UCsMwd7aI4zQ4jM+Kj1B6DtLKr7cYdnlni4ft8E0Vpq
3+sY606NBJoQEfqqZn7UAosAzGLliTWnc8Zs8kOGI0L3bE0Bf1CBeQA1MSmUWwaVoWZtdbinuvJ/
KLRsFYOYnQ4GGCOLuUZkJPsOjN+AkKJs6PTWxqEVHXNb40CEQ19fDLC5SH7vRdBBGYUkOZh3dklA
OVVj0jW3o15suTr3WkuPxdXWRl/tEa9vvKbfuXiiYmJtRm4OkxHL1D5GYNTz5D2gGrMGJE2vVjze
Ck6QRnYN/pIj7UZJiT0M9og0g7ThME8tmpgpYESEQYUb0VrREGBAKCKTMejCK4cLXu+uS8tbaKXL
O0P/obS4kqgwYTEJPbqp04w2oHaE/Iedxmc2xMWFZJT6mValNzCNzZeEf0/Bi5iTdZXT9uBYVTKG
N2eczjMpwJIYDNJAa1IWNcdbDPl0GrVPJ4QCkiDxHF2kiXZwca403nEqsOvKHX8YY9ceFT540nV4
qMaPIc+PUdev3EzFbiC+Q6JwKEN75dqHOTlh4wRCc7At4zZTPDngLvhtF+imgPjNq75K184M5COr
lk6Pww9v49AT080NPrjOQnBOhtAIMpOu+6aETKIeJcTxJcd79Tbk8Y2VvHa9t6Q7CXi0PcDNP3sj
JMxKh21Lft4mGOjMIneOo+vel3+wVf3dXV3+dWn/Zc8d3EAGQmbOikZEb0D0PH5thf9dev5R6cl2
/I9Tv44v/7J4qV9f3j9+Z+zme36rQC3vm8mRAhu2LlEH6IIa7zdfN/9kY0JkqOQKagzD/qkCld+w
bEupvtGkvajs2H+pQOU39TntW76PLdz+UxUoj/pLSYCj2+OPSRtYmJ5uqZLhpxLH1uwynAUEjb7w
ECW99IULzdnedbU8CiBtIPOAnRJzSU6Vz8S+xh7VJ2JrWPFroSO4Bi/4lpc0rplI77K2XmH8kmbW
Yexl6JRAqioN6NSQp6EaLEq7uC2tS5DZHxpPiMBtk5VEqYSYtBNLPNlM8SUp0ZqDIrYTL2YSPLjV
tNHacesTYTqnGhhJJGENt2CF6wPUYzuna33KyPzqtx1yl8kcgeAgLFWJVKkA3gKeFIJu60Iuz1RD
lpMsDEGk1EMInpgFEXCSDpRX88a7mUmEaRWbIUkPmW2shS/WM7pW3C8rh3TLNnUgv+nrenQGNo/q
CvloP56LYUHmq9Mdp5RSp6H1AutbN5JnrTmQmX2wigzNaguDONlaJT+sa29M3dmUJvN/4a1wUyzi
Sl9pqMEDmYByqthZins+X9gm7B66oykLFr1A1MNLYrYfUbhtdc9/rQqUDJa4bejv1GR9p0RQ6B9k
nDyZGc6zgVgfglGHMEFp86PAd5q6zs7x4tsoSbBdUPGluDCrrHk2sWg35hgvI6yEKuoFZx2gOJqm
zgI3Wut8xk10ZdM7Z35zJEv73IBpZJba0eZoPGfDqPwu8ImvwaSLAHlpOoKdvLhXv6lrvmlzCn+R
EXhISqgWrvUaHi5+K/oya6fObio4p347oWUsW1ShDLkr8nlQkT7HuEPaqoUSzXuc24+NP0Kfz646
bT5Ls1m79ZUNVkT00MsLZyMESSNle8yHGvH9ldG3RDAB2Kl8Cik9j/eQPuHoJ4eqn2+hsWzTKb4U
3XQHfWhZGP6O+eh5xrirc+14GVOIObpoA/J1sWHOsdQBFdFk3ox1xnjgYlV3FXty5lr3M6kSo4OA
xr63uNBKjUTsB6LI0UVD8EU2RJkGP9ZZtGVxnc7+j2qkZnTPZudeUXiw7+MyM4bdmA27NkgPTeat
Or25tUnjdr4MiOlCPYcpWkYGHl6idl2gk5kKfcWEnKg8JjT1lXpuI3wtg9uRKVXic7lXxj7r9VXM
sNeHJ6+V9EE7kKo5yJ983Az59xJPMRrkta8YeW5KejT9lhg9F626sLgm1PeUjC7OxH5lxhBsHHvj
B/CVc94ngjNqzHRdlB4cgqMWURudaoOpRx35P3DmI/n1tlP7KdLivvDEMeDUgWRgM3bGvg6R7lnP
k4S+zBCqRqkZIiDNtXzJvQVrF/DF2ren2wRltj6XUKCf/NS+tk1uWZV5DPslPJn5SNXQ72huHXRo
2FL6h2QmK7QNUYzb265Eran3wJ7dnd0h/hbljz54ByV7wu4AVLtbl8l0QJqBvcbYu5FGssWMmi/F
NUkb8c/vp9fRW100xWf7r2obfivKqSbkrP23f/3dZ9+LjP/+6Zf8wwf63eM2//b1IMFHoXoov/tk
/YU4OXUf9XT+aBjnff0Mv33l/+k//hZ8+QcbqiIF/OMN9ealf2mal593U/UNv+2mjvWNLZGGDn0b
3bOkQqH8tpuqfzLIrgTRIKSlWjN/7ee439AIOBatHOG60lEsj7/spu436WI79Uz0MX+2nUPL9pfN
lPahTS9c8RBcyQ/yS7+gKYyKwQsrgYYNpWlfSxvwKZqkE6aw3CLH6BYfOvOyfcfYAudmzykCi0un
vIgobkV6k/SvCDG95Oj0DOIQhg5Y5SbGHqcAxB/Dlna4obuCOXErIDBrWrU2nBctPpkcQdvgOml+
OOa+n1YuxFELCeyylrv0s4SUHv1ozU1t3qbBdSm2Um85AWwxXBnuxZHZQv0dSeLMCRwrWxTjwU03
orgN7N1AR1R/Gui2czDI6wfbvG2sKxnDZDn17a3geJ+4SiGP4xfu9Vvg7v2I/gEnpmFH+LOJvhKS
g3EYOM8yBYAJma2L8UPmr0134+gczp5k+TDbd5XJeJAO/x6TV2XsIAIueo4/1oqxptXfIyFdlN6e
Qvv/1r34/9ONZlLK/eMb7T/+R/rR/Mvy5T/+Z/aS/w5LpL7vL/eb980xiOPzCIf1jN9TiXRuKtdF
k22ZfPhd/5Tvsoiz5WZQHVbT4Fb8y/3mfaPTKUyXh5UKeOT8mf6p4fzaoLMACNrCYyGgJ0uJrTJt
f6peByimM+puufG6uFtOgz+CQcQZ3HEk9226QPO7NMt6hyIC0IJLHF1CERX0MMzolDCdfemQ/ogC
72+uA8BDqXKYC3FhvSBTw79vw/wlrbA5kD9DawGkgZf0PAiTSGmRaGca5anTGbzIcTcVIdlwzM/D
ei9i56bqy3ezBCICHZO/NqZmrw1KpISqfandmgTiHCCLXacpo/Bkapg9VvwIHVA7rQq4Iaf5UhEj
PaE5TKLxDHkEv6WLs9seKAprmiR6jfJdT6dLmdTTSp/as+EOB6coK2wa8yFH7WWxWff5O9jVs5vw
yrRgmBbZ2B892gFD67XLXvK4aMFoBHQHQ/YXjLUvKnZaMMnynPtAZhg569ZYtghuBi3dqyR4Nx3P
nYPDI5/mg9+wVI3pi5Q8c4cngcX2Rj07iJsVEibaTvVx8h+mGLvbCNZ4PgSzt+ic7mzI8mjpF47T
j24xPRjUeXY1XwQmiNY79PZ40Rr6Kk30olXmrtf7c8HrYs3ioofdiow++L60IatejW2Sl6zqNm4q
d7ZZYgILoxdVTDhGvlMvDHS7XWfKXVwM54rXJymsm0AOxJcMGB9y44Ja/EL+UDHmLzHhdl+XEtO9
VcGju/l4MAzCNTgAVe6V+pQwzBX5kzdh0q7Qzt9UDS+wSc+QxuB7hGgchP+Lo8kdvIqL+oaZy2Jk
A8y9m860b+ZuvuRadw5Fd65z7tN5ONtNg2o+3jeD7SykQ4sSGgtHJSKH05e+izOasuKHYUVXXcOO
UDfIE7vCXxhe/DmV41kG1s08h+ukmdhXKGfIEO7Q3JqJC3eKDmk+P5NRvQZ3dOS0+oyAdGGJ9GUK
xovDC6/exsnMbxDJWIzFyH6hUs679PsU4ood//PX0KaDo18Le7xWb86kE0of0jMb5v0kGI/zdGNp
31hd/GkUXBr+5AC5srDaAjcty2OmB9lSc7H1ZdwyXXkYzOizGaKXlN9RZASaNMN2lC3y05jP+7ND
kHmi9ZcUdx1YA+JyARjz5qo3SZvoyJsj14V8nTW87jxzHt91FBGLyT44AXZyXIo3qWZjL7PJ3ZA3
X/dhaHFfozmgOcevpaUvY8ndiY0ayHscX/Qetk786UbwBwokcK44jS4XVVOZfxAd/wUW+nkCYBn4
waTFOJlTvalL1sufV7FwSK0ijUI0MPw08DVegqZ7CAFNGTL5xGBxIW78wsjqUhE+0HuFaj/upiz9
JCPgbNfJizbYN2XivgapjW3N4bVKPolkNZZNww0ZI9pIQy5NL52eLKJA6EwOi2jwbkVk7EU6J7Tn
w0/15DM66doDEuGmn3UjLiV/3IwVpB/OHNA+8Zmtei+7KtRiqdaIcekANEchpNMS7gsGJcWqmSc8
KSHPrHftu1YQWaIWHUstXUVl37s5VmW7PatlQC1edap91H1MFvdESAxOrTR6yRP8C1kUfar7drDm
28q4tD1/pxaoVutWdsc9q9NhaBCENslwziK50wbufMvc/bQx/p2Bmat2kV/fH9f1TAJ3DYO67pcB
sRPi32hUqo3aHsBsZPRR+7Nvi5Nr11duyAs4sFAV+h4Wy0Phyit3crA5EXvncuWqDQVd82tKLFGs
Fn9yi4h5LHhHxhockf+CcLc26sfBHM+WM40L9DObFILOVl0MCCiw9H9X77/dI9sVuvfWTcW6RAlN
iriceRynYJ9y+J82yT4taABpzZ016R/qPeLIf4l5IGOIN7NIHotcpSBYF7VelnPygtH+pfK4zcPs
M4kFDCl1z5sByRVzf621D3PX3399Ae4R5IEzyqfGbw90a1MaMTjs24SE2K9HWcxtC8hEtctNzLgL
gztdlNEn6rZPnz9f72sh4EvjCdKdblVV/fnPV3P/lTPT7w5f24/i5iX7aH49fv0/eLCyKI7+cb23
/GVIrr76L1WeCXtSd6XlyZ+xk+Y3ptzW/6LsPJbkRros/S6zxxjg7lCL3oRWmZGamdzASCYJDTi0
ePr+EByzqeLfVmW9KSOLChEA3K/fe853BENwH/miWGQTBeyy6L/+j5D/V7gK9qsUCwHxbwcqJu4I
vxmbu7fJ7P+uwPuPgaUpJQN8CcLSF3RJbxTGv9R3YxM7WO4Mb9e7mFsKs/R3oog1WSZduULcaRyU
nam1ILRlbYp+upu7h7LGgyclNNykLWqSDEi56Et1+R34myN8LsEZj2OAlc9DjmaDVqL71bPdeAFi
pToyL/AkcBCI/osmz/OaGM5EnwQ/EJyR+0SB4QlTr19j5oIBXpfv2KTa+4VvkvI/ASOcfDE8tLHH
7MjO8p1vcHBKk5a+2dA2X41hMcRLD+dVMb9K5oid2+oPGeFABdxq1POxRgy/AQAMzc+Y1zGZzO9k
7mQL/aEdA5Kko48IC/lL2Sz8l3G+dDh5iIHB2vezU9k3q7Wi+6y0SbIrF9B7XePqNpJn5TVkDmVk
Uyli9JzYVPcCcftvmQovBh2B/2HBFIuE4K8LJgcGz1GeJZcuNR3sPzY0ohhCViWiSnw92OfQDFEX
Bx4m0mCJaEGo2PoTDgLAtfFL6zT2mW8YbD2ZZZap6CaW42FISaKyGS8iXeuB2XCjimRbawbIf3kN
/qeLXS7mrxfLUywFPQXXwvnL8/bHxdbjME6lhAGsXB3DL+xYewP4BdTcCK/aZt03yDGMehlldoDF
pgKla4LL4+LTsCWwUo9vUIqR1QIZ+QFKjYYYgUFxpA52JQ/V2Ve3ptg0/MuV3+qCv1+5pKHvCamE
snlL/rjyKIZXIQc/3GMhXPsOOT8DUFUyNvQlnhbGWRP3REiaPQ4W/Np96AQPROHV4VysBzc4TXzw
48g9wtnmfqT+VUY62Hpd9kNrk19ZboEqqwfwNPObyudN7aTvYAbarWqIbLr9Oh4OvAPe8GyH1eLr
wJT7L/fnzwkFawAfznEUt8czOeT9vTqqsrKYwwZRc7VcVDUJfaG/3cG9qxNSzKIOPH8HFDojU8gM
610+k/CDI/JHNsXwwa2CQL22Ko+u1E9uDFltLvx8e3u+zGrcIPlrnhDVU2M9hjX8cni0meZJ+OeP
QUjdH8+ZvehUOCw7JhUe1d4fVYSFKDTvjByx/vKczdw52tV6OkudbIWhDYD4VWUcFqfnXlbD9y4n
rQ4n+CE1Qd/Y9nhykwH33zDZd4mVv02YfPE+5dbW9KwS9nrXHArj65Qk/TqSsbGLOBBebl/a5IiP
2egNpqOY7kvyVqSCp7TCrwFIonEOdYZlMwmSeV8YbnkU0/iWkjt8rAbSugjgWJtYbs+sz9FWZ8Gw
TWsBGKH2AyQ+fQzKs61IhhKrGT34GfxId+ok0/XKjPfErJ9j3/SfB9tbT6Svy5rus13OFWymhsw2
x/qINQ+qSY4VBt2oI87beCNpwAaeY7eXZiYgR49iXbpRg/e8qR5Kc+F2DMQV4adHH27md6E7vCak
0d5WeYfxg5MI+1xgGz43ozOiVq3IBsriZjvXQbTLBItratGIcrv4fVKQ425vs9Nh7F4yx3Mrestx
0Bzz2hbnmkTSNQLMeI9QEPOwQabu7wVd+Og58tBtN0RcQaWIDHXK7frJw59zZ4/Qg5KFY9T50HuG
IpHbJFB4qGfUt44m+hR2RLH1Yqtg1YjtS9VnJ5LYEb7L8UH7uCO099hPcQHje/o0ORPaQBEfazn+
cGXN6dWLrkPMN29leoJZmb3H9kG4tQXEo22QkGRiJQ3DXOOnUXt/ZEpQRiUMgkl9LEcbl9k5hWIB
ojTNPIJBmmJjAEI/3FaADmuDPbfi1bDfB6Surq+SS5gXe1b94Ow52P9TNWH560j5WL7qpMoakqaK
+Nib2ettfyxV35yxyl5Frrq1Gen43Zn9p1AALcLZgmQ6SZydQ3Nln6mETg4CBz5Lf3FaixlNWdYP
tcq++3WJqCOeyRKojJSTXPxO7CCEusKt9q4u2405oqESJCOkCsz/ZJHg0Bo8f8sWlEtsDC7RHis9
WMkG2XuDLheV+r/sfHIZl/51SeYlZwdRklLKdG2xqAr/epSbMMylY9cnezlNw8FIIwV9IJAMHqYX
d4KS6Fsbd/IxKnoOT/ucru0uYtLXYQPyeCjXt0W1yOZ4b42cElDH8xZG/SmMXWIYPMclhBhgT9Lz
JESLksvu3BPcMGfLsY6ArjHprkXHtMZKi2caHpuaRPi9Ypc+zO70EpgPt6d6FOW/rXDiTwkCn12Z
kMgJAldCsvv//bOj2neLcA5iQpoLYH9RgdsE5GVClCDlyKmVQ4KNZp1KZru5G1hEAlhrz03bh2Fs
EJajSnyMJaxCM4Z61nmj2lQ0uE5NPuNKDy2YQEGlMeuKL/VIbFw+2fa/HPVu4+6/3T8LAZ6Acy6U
6fue+uP+EfhT2m1eoI4LsJ55ZRdtxXQQqon3uaG/Znn1kAt3PqoYfGQNruZapvdl1V6JLsifMpH+
UL1FjlStSioApoNB1L2mVmitpDUxL16WEKlp8cuxP6bKPiJlNw/0S99rCwKNttNfVmkT8dV173WS
m2d/SJCVmBb0H1qKLkBVKjrvbhbnEaru2ac9sHMx56CMMb+G3biJawEnp8AYYSgvhNE7psfarPAR
hIDB2gnNEdCPFXbqvYPtYtcZrACA4+4SrwueoKtEufkv2hT7P+Yi7HhKKnTWS5F1awj/7a2gVA3d
dIz2nC+A8CUwTmM1LiDjsiAMe9q2eTA8NIY1PXSWsac317/4xrhNSqN6gkIS5vW5thRQsQxXqKiA
2aopqQ5zZ6Rnn4aZtVKNCyKEAvqpg1Qwovh+s3V3peG6kcR673WufvRBwUE2y8ONWQTn1sKtZ5cj
lr2lIEAp0B4j1ERsVizzc/Qs/RQLtrCjdeS27t0S9tnAf5KSjCUjJvsOu9FTOyD9GoGNIhVzxbaX
5q9/KRyWR+7vjySzLpYTC206nW7/D72uM4y6G0MBcY5C6VyM41cjFbBsGjR+scUBoLVIUVkK6lQ8
VxKpRhOXMA4e/ZG0iKGUkoy8emuCJz//86XJ/7w0VjnfFKbrQBtSfyrnafL37tyzaA8G+Y9Yti5Z
xEC27eVPAKOX3B1gukq3ImAdu6dwSDnlSXWA0jDqeXBU6d5plFoRGyaqxvm1ZJciju+lDUX1aAXh
10iYBZqp+N6YB3trqwZe/Ah2rjRxpZimt6tE129rcEPrSpn3YzQqNuxEHQNs7Jt+CNbEi9vbf/7Y
zn8s8hafjGkjlEXGG/6fJwark7p1i8La9ZV+1m3WwgavCVITkiNBty/KcTomCZzPrjtDZwCyH8it
nkPrFTNKnXQ7jdMXuXLlEipGzpa7eLYXiEkFB4LIvW9WDGTGxAFNIUgYUTS31wG0laSr1KvauRsx
jIWmwlDSx/0ZogRtWUqZ2+ri+yS+ESRKEljavvhTSTxVeDZhwB7ipkc5mnmPRd6fimaxjENdXPWe
GxxVYD9gQCq3nVb9Dk5MTKPPpk/TUrY1Glp2YgwVU0hY1wAalGkAzeCkKXsLRzMwtb2dtN9oARcL
zRn0aIX5324P7qQ19i5IPP98ExYR/t9fC1oPvBM+0RiKddpFc/XXNSUdK0MOlPM7EC3xjlMckSer
sQjkMQgHvat1KBaRy6rIadraQa7PtJx2A9MV6Mv9pdh1CejGzJEbuI3eHteKffbq8lqASlFFYG1z
WNurVFN22HVj5KshdZ01OQovfoVvSEfAf1UdULDYaB8nxCKLTIHOANzfjVCDgyQDfDpBRmfX8dZh
RQUJHPE+C5wlss15t/h9aJGba7eET4EmuBOEXqzCYqp2RtjgfF+GGyXKVeibGbEHtjz+83fo/MeR
hO8QCb0jXEZxNKGXB/0v7RWL7r012gLxR9yRSqUgC8guPSIkfE6wV23LJRZ6qp23IGH84xI7CCgt
UkdMmkFrnIscH25apf5eVBVQMkF+Kz5qGgtV5q0as3lO3Xg+5l0yAqjV1rrLXaJv+qY46aYj8SBG
XzUVQ7PQAZK1im1ExLqDbxwbBGqGEFiMHlH/HKMywSxKPm4SPOkuIPcOloGa8Zi6LbQjkW49r7yi
aP4x4Oh2Mn+4m0O2QT0aasN2p46qGfnNHDoMv3ilNcH9HTp4PExX/v+l3WpFadKaVLQB2PFJek/5
M0E1f/zzV092C/2zPx5gqmTa/QpnLPPVRf731y+fNOAW4FywjOhI+ghLmIfxRHRvBAJxE6Xwhb04
3aiuCe69iG0TaJ3a+JKBuCUK/+JL6A/94JrH0ke2ZtAiID1cBPe1uejk4Nkdk46Dj1bT+DCSHAQj
PjePBKZ7F5Ucu4Bcjkbpp2xgKBe39WOIQH4/xyNwjqCO9xAXFJ0n6IZNMNNwmvwNcLhoL+KUGzSZ
bH8jroiZp5y2zVyi0Gkr6pqw+O4XCHzK+qzs3DirqqJVN+YxsQmy6DZw4i63a2Imm0I+HmEh4SCG
MFLecWho4Ug5d0liBbtMWiDakRZu8bYNx6ga0jXDv3pfS/EDBqz78Puz0UHfsj1521E5Fo78rN4X
RWBs8G2Ji1t6a4cDDonyWB3mnoSWpomZvkI6L+p5PDcMmQ63b7RuyH0Nh/SCp9NAHn6WKqSDF3H+
KwzC2itiEwEUmctrWVSz/rj9qHS7eXs7qzPR3dy+3iE0yQd0FRa9KPbXbUa/sY8gF4xz9XH7jC4J
ocNoahomc3AQATkQ7nICGuawvgZmgKBquU/9VL4Qntfc94Yjj2bQbTiaTsSgpPWWHSi9hD06KUpu
Ztr0IkGojuTe4rZmAm+dRTR+NTXe4HFONrddUWXzfK7T8MGY2groShaQeUBLH8me//umhKjCMdRz
Gmla23rRrc5PbmuKnQnqeEWx3pzxDm6MJLbXVJxyoyMNuzjH4xuAfFrfLrsMnOsg+u+E3mwHkoqf
2lg9ThWm3Z43GTjovdJz9cvHcmyLe9EMHuzB8peKov7s59Jd1w0CS5OjGqWEYusZYzL3HHFtS3To
hlmTht3gXPccMndGBIKkYhwNuxC7wkNhntozeK/l6mPrFC7wGaK76Pour0mLGnaVNxSEge9/gyMH
k09XmMvj+HS7MwVntIZe0smtcHpTlGcbVUXEvU90TW4NDWyNa86bmIP9ZASS5HpHLVv73Bbjfegb
4Oz1F27jPR88veaLLj5xx4dC0KgR8Qj7MmJp6ZYb2jQsXqmA6hEWWDtMVIUAbfLnrgWTw543bvy+
LLZSY3RRhGucjW6J23FJprZiwXy3ytxfcJmSNavUHQZ6BYJ5dol3wxuSMSjj5hrHiZdq7SuIIF5v
EhPpOc/AtKqLw4Z3u11eWjf0LNyPEbTkkx5R0zIg3ZitZ92bZXc1ZXyOqyl4ntJDtjz3t6ex45yx
m8cScncVGfhK2/yUmyO73ASKykKn2vpqe3tPtJkFGytprGMZQsGOBOTPXt5bHe0uq8oAtOOXZYeY
3s0oas63t9oydXtHN4Ylfrlvcp540GFFgzok5SBD8IUfo482edo729tvKXr32pJC9Jg235V5Bw+P
iGfQDyxWine6S39WM38HA65nK3ONQ5kvUXxgpyLpyBfELKeckIO1DU5y26iUg1/bfYZ2luF4UDw5
nQFvpgi+2AG0BtgQJJNkUu/zKJ0WhnOxz22aCtUIA9RliLcPkxhZSppuHNlFz500PlrLm/sVsQrl
wQ/c9ICp9TQ5ZVBvUWGfnZYOi/YaEiQdBhsjSt7W2vMYhicNVmMFi9nc+SRLcHpBbk39r1dO47xV
Pk21qMLAE6b+N8Srr+EwlGd3Zuybe5l6qOfPzEN6HJuDPvkVc0yyMb5mZg+0RldrH42k4QXT1wF/
yUZCltd93x8sBuarzgA72EqYqyWUlEPZCZ5fRUWHIR++Gq4qqzOjx172hAv4cE7ZZrN7WjI/eyJR
dr2/gD576K6B7T26HZMGUnC9cx7bJILWZE6qzryomciV5WBsopXA5eG9jpWkhpowhgOAxEwsG/Fo
LSxFyasdQj7B1h9N/WM42k+l8xD4SX5fih62/DzkSGMwqp+9SD9nxN29uLUDO1LF8vHWPhCeBLLs
GE/YwrPdSM95q4KsucqEGAhyOAB+oWY2N8WEIruNfWw2S9ehSzILQ9t19MYIlwzQRnqgPpjG+OtY
G99+X5SpQthKRSTuZTADTnKqLSqDDXQyd48/zD1MI3Apv61onma0/G4LQJQPzFzTYQ0/4sX04uLg
RPaOkzIFCBzAlHiMI5bKBPiaKE4mc6rbH3NMBOsdkbGPcXgQ5p1ntNOxLRNj15PZ+0pqyReLNCFu
LAWSNK4xvb/DaKTmZjC9aktyFDHpRrh12j64V/PAJiYGuZMU7lwhqjxRudZak9izbfQo7wCX/v6Q
t0XQluOvxDMQIhaw/LCSgygyXzUYDGKA5w14D2vtWnW7d0vO+Thq5bEwJuhZpWle3KwdH6idkStq
ZMTjPN6bBZgORU/q9lehQPo+Do2xCw36uxWc5KkbjF0syF74fROtxt84dXdwySY6xAUpOIzN43qm
dzjrzyannT2WLrogv+G6ReRuHA75a9PsbexCaKs90XdHifyZ+fU+hHWmV+U0mGdqCG9bDtm+cli1
/bxdj21fbbJx0OitqSrKQfWHkcbWdq7AASZL4z6BAns0TPlKXdreu7r46sBMiyW9lkrXUBFgydF8
xUA5QwY6I9QPjoGJ9wilUt6U9ttEhsLtg2mrf+8iQBhQlCZIs5RVedq8doZX7m7qKuImkFiN5F9F
jczWt28WyirIKjETdtsEITBGPim60i8xNtltVbmfhZBvuco/zEJCIlhuRlYKkivHpD4OPVatLoFt
AUO4bZ9zU1gvAxL2lZsV6S5JAZUqc6YgGPedrGwokOMxcWbjaJWBuyM4fnywwJ7e+9GS3DvH79FU
0QOcxl9xREXJoldj1TCiB6po96GhdssTNQK7GwbiS1gEaHs6R5H574puzqRJi0EcbuykntmMov57
UxQ/CJ1Zjao33pJ+xyCV7CHaWV98j+hg1FPtaraVfxnjaQ3UljyP1iq/0PDYjvn4zqrYfQmHRqyg
qQ7wK+EJNXXn7J2k96DyJ8dMudOdb3/rKrdbjVXfPcVGuhau1ttWRCzKoZ2vJw8Ci3Sidt/bmFCG
/jC5Tf+iVAnzKm3eSwVdQU1pe8lqD/FFzPIrKs9iH5j7tVNntKkFK1Hb04omi55gcZtDz4jT5S7J
kbTFzXsqkvDije4OgjZwDfwfK16MaYXrNf9W4ugraIoyLEoJ/w4zDpjt1fcS56vAeZmWAeqY1hkf
yuCtdHgBSoUMFxxOvG81GP7SH0lYLWmalA11UeR/OgHSwjhidj7S9jyEs7uLk75foR+Ln0xDwYap
TqLY02orSQAaAYWFyZ2OuoSYaoPNaJBPfucXz1Sl1NWRuPNJI3hqa/vak0G0MNw+fi/18dQRmI2x
JPKYRPsImEtdxhSJ8c8aNMNGRJ04gF5Qa7IPyF0HmVSZYOG72cl/SEKUOyf2AdAxW2HCcBS6zaHS
R+4lHBRZRnl3LFXo7G8/C0lvu71LC9AOqiVqqp09uVflACwpzGSb8mafYNIl4KPmcO3GeF18PYtD
aQxIjTm/0hwnmyaYxcbhKVoXpk2DoK7mFaua0ZfTF9DXMyEh7kdY5f5lsO1PT34Nmqy8MzMOQe6U
Iowqk/CengH2qYp3dvTt8jizhtN4KKA7p4nmLfTLTQrvbhtVBiUbK+SmSGqywtOuoEGQka41Xwfe
JcJccSuVucDa0F1p5dmHcqCdBqUIElkKx4VNn4h3u/l+WyWnJL3y6/pkwt6bUvd9YN26qzhn4+Ym
BWE26Q1noYs/ktnAJu5AYVV9c6wytmBJ2vI6b4N047ngdojBiy6YOnbz0gu6/Y6eFsGRhC7/AnFK
HekN6o+MA+q6A15yni1cF3UOulhSyCQmA383aru9LWJr66JEO0ABTzFgQWmLsQm92g6ht2ZS/2L2
Sl8VF7iFZ8lWe6PtvlWy1ACNaY3cniXXywz4sOBdxxI2YmCxS9u84bHTnkmZwhjMExw4QKN8TGKb
ZJ63oS6SL7NXfQnHCRons2S2cX5mc2+QDzZ3xMfNZAuDv9YeLhGf+ZW2zPoZ7TDqqWg8j232lrW0
LDi4qL3nRNtJ5vbJN5I3wIMFCJAYE9mkgz3zF9Yfu3f3OqglYzHYU2tLQh1NdWKiXvQi8jeGN5qp
e11EwdHzh+sA4+nZwJPMMP4jJ3/62RyzYZ050KEGRfoCCkSGtxAihujzVipBWDXViDbZD3adHt7q
ZMTg3BR7VZXJLi2B4ITS8Q9zueRid+zms7zSl4NA6r6PGU10qZ4QgL21y52U8fyWuYEkHbv5Si+f
iQTFz21pV8OMCch25IF36OIzztg0sS+PlXWux9p+Rrd8uNUjbYzQBMrKzxhYwk4vz1EwFNF9wrSb
Uta5s4tGvEy5Z72EKZF9ZeflV0lbqU+8/CGIPJadpXhLFNY+5ZCIhOr259zmKBIdgeEZw+EQFq+3
7YvyuTqHhvNYeaZ/rmFiQHS83q4Dh/AFpNK4I+eKo2Pr+ObRPDA5DC7lNB7mhvS62/LgTRWeA86x
LafQU6/0l1EvxT6yp2OdtvvMp7q/nSNvjXStnUWjM2CZmywJpHOg/Fy6Gjeh3m2mP5hA3/zZprgJ
++82JD5bIfUmSO4Y1ZY4/z43VZq8vLT6lORU0HbkCx3TpjtBWd51TGsI5YAOkHt8wd48nwwnnu/a
2SD+o7E2slmQZ5ko77M43d1Ob4ZATddMg3OxhxgG0lx5m6Hy3a0xq+BMosBOJFi/0gyX8ySyL0Mz
8NQHmXhJ8PddM9969ewZ9RQ9Jcd8mLxInkqjh8eHUorlJbsGrgvr9Mdc6+BL0atDPtFkVdQxqYJp
G8gC0zZ+lFpoTkmCS65E/i0tOLmhBvgIx+J7uFV9Mj2oYOjucepMKxPO14tojV9T3DMURkuEz2pG
0A7w6R7BywP5h8G+IUP9nBtWuXYGnwxMoehxBTHsgikgQGKpIpk678HqnSfCei6i0u2qJ8pgTwCc
4rVvfw1WPBDdDYdkak2HkoUcwHwExZl2PgdoxLAxZdwDVLfVbYQS1/BApz47lkFxb4QIH6Ehz4Rm
zB1tKpvVJW0h3k0XDqX0FAyCHI3GeRmXL9Xz0q9Woecr/eQjjrTw4EukBlUHvyHsY2TIkK7vsJm/
5yQ272/LJ/8uxXnz5MqrjcCWow7NgXmcUHbk9gbXQfSQesEJxxPO0im98+zmszEr9zlzyeZg+ziN
9pBemSdQzebutI5rudCVUPgQky55IbW/13rpg/u6eDFG59NAjmCLEMLW9CIzBg01NcguL9dzvQtT
GuojcQT7rp9IRwCaeuiIDlll0M8hLhBcQkgzVxF9Ssa4V+2zov+/s48ANpFgbtiLwQh3PWuvZoay
kuGEfqJky8ePm12txqxXmuNsU9XNFSDApxG2zcU00awOAy1Jz2QcGDkQlcr5vRsaMvvaEOqiZ/Pm
aYU4x2Rxu9UDJS/stsT1uMhsMfZmvkF3qAXj0Y00jHAm2E9jPSKRnbc2SGMvF+O9x1G1H3R/MOyE
Np5KdgVQ0tbpxHFoOaLJRZ3jFEtdOgMwTlsaTAn4vdNtbt72ZfhATOm9I3ZR7ReA2fELG3U0sms5
LVEzaDEM0WSIKuZvwwD81O0f3UYQqleztQVBb6LGSryNE3jf5EjdHLMAPlYdNXOs9Y82DHqYAWP7
OvbdQ+BUFDPJSyG1dVf4/bcyEmuvE+ElybHLMhd8uB3HhDkMa1ThHwW5K/vclPcEt71BXEV+Msli
T/+MmDN22NVt95CLQCTz9ONgS+84ujUDZ0MSJd+qvWiA0HiQX/yeyCDXOkXpUB+G9qO3BqqFSD6P
kfuzmAVg37Kqd/MAGFKRc7lqLBLGej3CIWyBVPI1Zvgiloaq0vSAb0qkQkzp01DXq8IBAeHj6L0J
sQwnq4kChUJTzgLVcCZDinh0dpnlu4+2BXOlxd7Hgx00rwA4KeScrv2tObn9i6mPa/x2h6hpwkPS
4Vqtd5Xs7TP8u1U4VQ+F0uPaQN0XEPHIkGgh0uRHgKEnkRbNCRv8a10F9n0ZEmc+Q8YcB/KzpNBb
OKdixShDP/6et34JHaH3uumr86w5HuFEoZNbhU9emXVPHXhL6fC+8mRCXkvHr57jXd2URE1aKvaO
gpd2SrdMdNrysRQ7ixkMZufqMYa8u4dUORRyOEsLAqiOSmvfNuNLuMRClIm1IfAS4k1cwDRcOgSu
D3DDmb1+FWlj2MG3OJZmHm3GQjw2Bb1yp5J4oW7a04rT1M6QMJ51wpLetAYwZIN4t5IzDnOKepMn
I8SQZHqTLGNvKKO+WJJrc/j3rRD7QTk8sjY81tOEdichhQpzPHqvrLXvOHAkm04EGLlF+ziEYjME
Ktq7cmBR4QhSV2GyRQdir3Gfr0t/eQ3yfKQ5bieXmAhL2vLdVpkuTLr8Z9BaxpVw9GSVEaIExRdm
t2GElHo1JB5lDeQjcPm4kGi5JaYHJp36eJwtfzeNMckxlJXbskzsBTJ9dYKEFh2JuyR2ZsjcCcHg
r7bOalhkEcsjVS+vH0gV77EBHrnxNW9KOOWvs87t+zoPCEqwhgfe12+0YJGg1JqOFowb9D7RuTBF
uea4N21A3SPvkP1DW7fhyQqNc0nL+iC0YlRTVw7VGTl1ZusnB9VS5thCVdsW4vZOFUOEMXRIiVzx
Hr2lrU+I9oCRiGSq28Hi9h9X9+Wdk9tgAQqY2iDON4Y7L0yd8NJ5pFD/NGPtHyOD1oc7WsE5c3vg
Pb2lkd6QxbpCWUQXm5W3eSeMtzvS+fJ3Y/Gplqas1b3aFskfeZUfsngXxnoDuzh6mgAL33pkwEwJ
+2J5dP1iLZDCnch7e6o5gG1lBgi7tvG9ToqQqD7vPnUbcZyWMrtGqZ+SgTwYGzCCxJODyVmPCC5X
cWXZZ1vpV2Ynei9zjmMy5HTvsbJs2BeZM6Z451y+mLspGEm8HMx8r9OsObjIdIUzcRqOELuFh9EZ
ILgG5m5izkXPvDSOcQeiz7Gscksk1lKvZog7qA6soE+3tt9GTwQR5uo7pKL5gGxr5Vilf+2gsK2X
dt8x8IbFvRAdUwK1QVQC1hlKcecGZPlSGNkbNAAdYIQAzSDcwpaosdIm19NKpgx/XURPjDPViy0C
dWoL8ycNh53h9PF7nfXTmqAe6EyijRi0C1Isujg51ERFbOK8tQlXQWdoc6hBkM71zIN4tTSEJ4bv
P6wK/GqKrWPtBbYE5RkPWyMdACF5kX2Xf8a0BldADXkFBmeg3umMlZ3Iah+A0loZSFpoTxhQtRvK
16pP4v1tLWka8io93/uM2v5l1J4B6KPttgVS4S3jn4wIb+4HU4r9bc+BHdQeQ1kzmxheItdJYWeT
/z074vfD4iQROkPbW6Ba3OXcTs/SFe5JDuqzTIcAjtKy7DXlfazd+GrEHKxcQPs3HVhowS0XYcns
OzKoNAMNMaGZ421deMNdjpFNIVRNtzSEmQPIrR27w6kzi8dRU3xxRgDz05h3zi0aoA8Ot3ebhn6/
qcIu3NltAea38JEIuM6rqsyTEWbD6bbOmGV5TVujJDBUtXe3Ta1Rbr0VdfkEK5LZfR5KBHicTPnB
qYk9UiGT5jFsjE01+t3JLwEn995YHZy++FX3AmCVjK8MFj40jIRjCKudxxLEuNG57q6I62arHWwz
bepThkqArmEXVHs7bw/GCI2/NCf7XBv9PeD94Bwm7ueA3gNbHaq/PLeBrDtzcc/EBFmVjkkfyYl8
1vgaeGwgumLawrVDlPqKvioRPY353qip3ZtlQIbdkExMStNfuvKifQTBdCWnlqNIldzdHo05ng/e
MFtn6BPMVDma39fkzxnBbJ1u56jeoX8yVC75Lp11HmL30xJgMogCDze37moy290OXdAPt9L2OSKe
iWb8fKEu3kzLRAcDyva2Clc2JWQGyWtvqTFc3f6trmrVpXAYkEaxFd7ZpIagFtAje5r3o9F+cKJe
MHoW+WXKUtnBizGL4URDK+KB6cBxcbqi20QwDojIaFdEDkLqsd2PMWZ1tP87lin3PAnAdtCmkPKV
x4LZ1kbEhktX2RbQgtvqGsDkSmwmnL3lV2fdwPGHrsKCAONUcIagoODhH1xkgVlY/ehCJz1wb4jB
rcw3U/GOWbJ9swJeYSUvFt6Mc6jR9noipG2IwmFHw6vfpTHMncWQcLxJCJ1alR+d6g6Raqpzrapr
lVXORWd5aa/L0qdx7zyPdm09GzzN68lqnhstp+fK4WmKx63LmuL3fffFcaLPDDEGmcnUl8o2DvXI
qsTifG5C++1WhN0eWSHhaQ8crmEXRHlRnvsoKbaQqR8Ghz3ttlCEXpfvChGfB6t8Jzi7uRY63YRp
lhIMVDZHf3ZfCJEsiXacv1SUnvc2gpYNtLdfhE0WoF7CJTAk/DIIZ93g8URoZe3cxvc3pFkezNIh
rBtDLUTEjqmAY8CDZSFHL7UtljDmWkXliSYV6+ui3BNd/hxCYSJ6r5ieNBrBdV/5/rKvoAs0SJT7
b/bOZDmOJMuyv9LSewuxeVh0LdzdfHbAMRAEuDEhQVJtntTmP+rv6B/ro8bMrqwQqUWtqxcRmRFB
B9wmtafv3XtuL8kz1uL0e1yQfkbbvkSgFJuHoLTNHZrKzwAEySNQcZiCeFVX7bOxkDrbeMjLi3Qk
UY77npVzOBdLs1nVykEirkXN+poE/q/EVWmzFQpHpFVpFXSPManNCwAybsX3avH0B+dbO+OMNbBl
YmdhQ2pF0Q3CXXNcZScjWOwtipqUTobjXODm6g+JrakEYf805EZ+Wp+RKklOXqPBMqYvtFuvW0U6
OYdeX5jIVgQ51kes684PhjPz2OxcaZvf8ChCEbZouNhBce8WBK4RmgoetgRODNbRByEYHDjpaxxZ
1i1Vf5OTv63HXF7x9oqH1rsga3sXjDCfk8Htr0NOZtKwbGX20ibmy6qAyH2ocRbKNwF4put1Opxu
Nm565LN7fe5uq8Yh6tz51jpf1/3A6L/mcaHcS+wQ1j0DTQIllipeNV+GUxPgGr7GrpNeopH/v/RG
mK7VbE+T/6HSx1ezGewvrWi+sDVvQr8T8bGfcD5hljSBDU8w5qOMPQCvf5d3Ja9Beyrq0Bf6F4qR
5hjZIrp2SjvdFPPXNp3xH9OsSYLMgtPRfQuQEbxmWGeWWGbQ7vphn5NIf6X0HXdmMDmPGpnFm8x1
71lktw9+3yVoG3NyrYjykMZvw5PlrTFxvXZure39gIZDYxqE+mhh3GUEKeh+fzFc8RR31tVkPf0y
1KTMGogZbm2Sw8DT0LpGor0kRfulSUdyiBluzGrKkUHMzKnLpuL3hKLpvr7oHJfeExSpZzMRT1mX
FDdzGt9w7EEstpbu6n/Oqek9+eRBOHJPzpsV9pZn7KLlpdRhMgkTnKClNF1Nbl/jZQQXkLrHwI33
3TAgaxGDc60ZJGuz1nwpncg/pvTaxmj5XEfxNG6425L+0lkBSlWdFCjqzJ92+9n6kuGGX7+1kLdm
Z1BugTSGcU9rnwxDPCPLEtAW4Js2qJ+KBbwh0ZPlvaFrfSotJW0aA7LtTHJo2AW921IjGgkKkrUz
8x5oihpV1VPRnjVzvhl58lIrJU21yGQ3LwbR9U62bRa9utua3SM1Z1+c9PLWx/73DO4649vqw3H0
ZcsjFx1dw78V/UJwwuIxHLcpPIJhZoudIcvymMVtGSLJUApiYrrM+hWVXndwpB3DEQOIxPMReZH9
ScfHyF7YTFR83KPDLefhbuVCnty+wnQzDjSj2P7fskmcUs2hSUU8xnaFoY+oQjEKDyaFBe9w0qzd
bdkg+iAMQj4SgbqEM7XxLhMEonu6Tw/I53bvk4T0QxIMZHlHH1SUR6e1mmvpO87XPpnqjTM4+jXX
kdNqrpF9tQfOfoPQ7+c8kMtDdylnDLSjox7dAha93Vw6dth3JMSVJntZ3GQKq5aSDa1l1YPpLKT4
6mxg05otbQlAQzasoE40PGtBP+5s6O8fZrP8bAKyDpX8xXA09GOyh8jFCGQfVb78iX1n2sVzXD1A
hQNMlPdXMS2MKvntmyioEF6arnlaP9/ODDLiMg0ep/6WiAHthp6Db0fEUQ/C+HAa0OkyfykQJl1h
w18wEgT7pZ/7k5ji57xh6yPGVWNnorYE42kRl75ZO6EC+Oo9YKg1vCE1cZ/0ABhZP0NvXL9cbIwf
ozvHp/U+iDM27WXj56c6yBCp+05znC2ilXVpkgzeG48g08l4vET61L+M0RCdlFZa9JmGh7RRcHpG
U2S5hslYvhgjFg4wSL84Eu1Qa1hIOtLGcjcoT0PczVc3ITXZrJAPYBvb4oGPj2s/d5FsAAPr0xxb
8qHzrPlo+vH3wL7rbqXUzzJ3zL3b0UahZkVp2Rvu0UQgvLXLFLhfU9F4QmN4iwBtoKn7UWhVC81k
FtdyISBOZkRsEL5RbicaFi9LTisl0yxBLrjNeSIwCQnt++jrzpeRPJJlsMMZzPSjS9dwZiL/TFTS
k5nW3HlYDs4JdpFjFRcuPrI52JD6qLFkGY9WXrqPhloEE5GTXc6sQTBQK/u7l197qHu3th3kxgcz
suVWgO+2QGsPEjQpdevvRFx3+3Z8jWhAPnQDvOJyYIDSVtXJNpbxyUsYXM6MZYtpvDYFRIHBEtlj
Y8w7Mr7lNaNn9EeL19BQORn0x+ochdSuTcnSc1UjIrWi/IFB1Uyc4dqXCWZGv3+GAQujnrC19OwK
9U1p0Ea2Eltd+fwGpAV/bvLYn5iN1Y29hQf9aSxeT6/a0t/weQJAiIluk777Zf1dbQsXl0DpbK9P
E7vEvqiWKxURxe2qjEtKVyMVhfKc50BuaPYtIZR+mE9D/jiPI92bmT3+ZiRP92Dzxm80hDDJ4OWP
2k/H1+gwtu4zw9PvtYr+cSLAAkz7mcMOXvYCt+1g5P0pKbPgqo1q2uG4rYG4gA6okyQPOpkodysK
WPtZyi1km69aYRxlQE+0bP0rzQmFtmJOOPo9S6qAhEguvPbmtQzivJmlG05yOkQmRYJt4iubjoAW
+2OruV88I/sjL8C7YZ3WytPVouNspt7NadgKFlBoI1RT0V44nXwQNXektFiTBTyLba58AGVRBl/x
0xVj8Rq4EIc9QEAEKE7h1OJF6hRDZY6JpVhLurU+MXix7ygMkYD0RGXNyyIPuvob7eCfzRQtcBON
F73CW66BSEST5DFrdawb8a6hhSj9pNNR3TLCDR49H0jXeh94U/YcZ2E8qZTALv1S9zOau6g7yZhk
SdFaPMlR8Cuwe+slqsZLTlvhtQhUB5QFHHTDZjTFfE+xzKAy6O2HicZBQjenJtSMXOJLoxwgy+TK
o+9/pKX89LMpu3Z1961QfkbkCWS4WFPDcSyFPMdqT54iCrPR6EJyBFo7D4wKho8a83YYW2Z3cp0l
AUqUx+dySOF/M7MZjGp6sPpIUB6QOykrqIWV9aRV9pM2Bkh+Ec5tSiUb7/36p8bycHVjxhIAfL4t
Tm08GcL69IdfS6LHP4JYnlNVLXUdmyBy9eqPzlkOi9oUiigpuXXTnAELYSpEcgxzGpzKavzJYHom
HANgyOjo2jlXQSm1Qc8kG1jW7JbO2NqgqIvcvbqj+xu1Fssrk2IEPwlxFapxOg9aFY441q6tUmEi
gCpDAqhYGuLjlCHFXVWIq3Szt4tLjn4SD6VoWPLQiUW1Uz2tGk7lD6i6Zpvx0F+rUe4H3zBusSvk
E6nPZKQKhEo+QqFhxkub9XF9oEFL4olSXEwuOh6Rkcu0vsa4RE95eqisjA0pAManZTwXSkbcxhRd
Q9O/s4SaGFEdxpOrjBKTbgYvFRF5b3bDBRluR4WmJLOirQCoID2+0KkgBbPxgDipBSlR3VLs7vwe
4jQ3OhwoeDdAPBLThTInblCB6p0cYoOKgrEFdsnCU9rfWcuOfQRvHaGT/0dH7gdoHYJfrIdsjquW
ppSaPvY1ih+EV/IkzOTWmtOwR3lofyNLg0b+fNRSER0Jnv+JihgQwmD593mwm01GfspmyLXkZtdt
ucmNWL54jf1LdPoP2/fTBzPWzS8M1H+AxEsffPFh+p33NPdGHy6d/1jaKHPNbtRevPhzffzsh3bA
2Zu75g/dI+LTAi5Il5XaA1eUHsbl9KVzMuJT9cLa5GaT3muveTGbLtiiCv/tTFOGM0O+jCQmq5JB
LxWcSAnqJTHJW2Rc1sNQXtcn00QEqWbB/tk38su6+GjciW5X2g9NArdp/ZyHjstePH9fumJ6Wqfk
OaU4tgoPGxk64s3AMHQ3eD36ivWLLu4jIwjE8tpHa8jkWCB22KeG2Z4DvacxqPVo2NWFRbA/XCM1
skwle5w0IKA91r6V2fQWhXIyx+dWS5aHVQi+Vh12TqT4H7dUn1Bh65vMtI/90JENE9k1EkQs2DbN
6nMzpSi91XHPI+wdXPr9HmMJuDQMkOXU7wI11e9n80NLo71W9Sez8upr40bevfUj2gaz9lE6hH9V
ruABoJN0Yyu0wKpPh9DOINZXI4nCpkU50TL02uIAYzGl8fy4TOl75Yv8gfGhQcrZMF1NXNsV2Kj1
tToF2g99mtvDpLJke3tG5aFeVHKiYkxy2pzEFNgkPQ3PGYXuw3oYxghF3mArh96aSbiAcPvcDD5U
WnT0YeluxqLsiRnyrOu46PnBc704TP3B20dpTKJXKd37gHZSlQPFoiMTWsad9BngjsV4qUwzx6bs
yWOm9fa9wqySzNrPRGbF+xjtkhm4bWJ39UvSBMlumTTyCSwCqsDsaQ9ZCt4XXcJp6AwPhYnxxczm
6jFhy0pimXis1GVwf/gMne6ZPTIMadFljMsLwilUrzquSTCVNwMemPprtD1EFZ3jPPPibp+CEXCK
PTopT4ADzm7pGtAWNEGaIr5N7ouQZnpfFOTJba6sZBCb/KI69CS80XDOziXTWU2LrS/tcErLcj40
Y/4FNTUzOx/TBAGvxk1WhdxMpBtiJFmik6DR4sb2DV18t68cNoN1NpanPFmuedrl1/JP1wMb0PLu
gXhHRfO0RL72WjQx/8la6A8Dr/D1345p9SRWIshT2kyB+q5EQwrXYLjxeNR0K2ZjVwY5FSrS8K20
+uLV15vrWKNpJS3SOhV1oj+0SfUm+wgDtZG9BsGc3rKcoLc4Yy/DNKF+sGGyjRbmn4BJ3AEtCiEL
TP72nps+ZbgUXslyo1qOLjK1k384NYJgv+4MEO7JHVrc5BVsgtz+uReNGCOkk4o4HPjEFlUUPfK2
8rZplj3IQtdOJL1zb6kdUI+tYK9JfOylwYtJQB44tVXBTpTZhOZO80EfSE6sxrl9KsFa/PkNI8L/
Q5UiodADzdkYBnqadbn0oGP/WXrGdij3giVry4BGHIIUyjTShDDLx29pO9bPRgF4BkTKdS2NfOKG
b7k55qeoRs9I4idcKj11bqWERpAExXhIBtwt7Ha+mAAk92xNSFOIC/8AZS1wttJVLposse5ZP7sA
CYVzC0iIRcXWHylwu92QN1/n3NevAUOutQBbFzLrI8Y0tQmKOTl7LZWN2sC7klZmidIH2Y/+UCoh
Ohwdbacj7rjq0Ufqkj6ftyiudRlP+3UTh7NE37h0PJ4Sv3p3UJu5ruwuTXz1Fw2xSxrm0nVPDsnO
RuF0L9QPN5oqisfaoX+k8ZIgQGPIF+gM6OrqINqbNU2AAV0nR0FMO1lM2iPxx1pIKyUD9nPuCuP7
WqoWXXVONcIeSjMIwl5/SAeaRlanR7vZIMSKMeF7kXtYWGI5kBgQ8yCWs3V3qreS1zEQ6Ji5h1O+
2pPXofOtvZNZWOQP9LR/ANT9NCK7/1FLyM4+pinD8Z9RKNG89Ig5xJnwyx6L/D4yXUoaCNCtJQ9u
7ebRRuIMS7QJWf0oy72DguMAiPAWW4SGD4SZkdvqhCOGNbFxwTe2Ep/DJF6zzsyeXO3MYO2hS7Li
U0NQQhrCEl+6bmbTU1CLlkwrojQRj1OjyQ35E7/nsXaveheNBNBWH/YUh0lDa0BHBOV5+XRu0w5i
XB18jEQv4BOdr3GUNX/gKwrC9e9EIvDG/4ru+ts//tt/RySYMnz+50iwXVWg+2j6X/9KW1Yf+QcX
zDX+MhHf2oQFMRIMPOVQ/Adtmf9ke4H6Vw5CRWUf/X9wMMP5ywV/oQeglg2DFyOf+if91fkLq7hN
tBbZBWAAHP+/Qn91vL87KAMD5QdKTn6cDXLs79kFbEpxyrmqNRUgoqv0S52jUQd6CaIQPTdRcxAn
cnrlAm4floSLpcHcIZPZ7r0HnOpfy5NpzAehA11g7mqk37WpPatcQRdiCtCh0MrGXZx2e6pnxMUp
+cNYClj0Gvs9JmBUn0c1pSP8DdZTrAj1+sXD+DzP88XESNNDIhqCSUFjzq6h0xWGVA/HQf2v+s42
6SniPTIl+CJenvbThPlVqTF0kuOB51Lj0hws+4vF3t5NjLvj8gpmxm66MsTaeyzF5xDwlbyOnnRL
lbdge9AvSSUJZL0nPhFOhQxNXd8G1aZMEP4ZSsXNX6mxVZ9CMrlXZ0R9m0qnkFvajfq05UyHMmbD
Esygoh9GaD49mQ7qX+HhCi0MqRv1Z2J/PATGcllmGrMaYaXmjzp2jjDQLlgh9hE+nsLJf/dk48SQ
GPzpOqTTwTS6vV9Q+3N4+pzfRoY36grAoDnzWjoTVFMRBlUOrxFXEYfwQdh/vp/Zc9Ca/+BytisT
WC+CydHNCNfuwmZ5xf27cbVulwoudDp9dprCnkiUAg36dGNbMD2sW67t0oaKaxmwX0oG4jcbbhJu
EHW4LdGXqffbQdGkTjUOm73vcH/F06EwzCPyna3OrcEofa/OgGosrmeQNrCgVl6iQ9RwtcC+1sC4
2lzSDdWJ3AEjy5VVXzSeOUMcvrqC6hSYcBDVZVMYXRemrLoQ6gJJ3aNc5QQDuNUb/T615M1wC6uL
5lmcRtFR5Jwlut7cHQ/qYOkbEguUn9cf03cYuyWKarnHTbOvSvuobmhaNWECVdLX3gacezVeNfXH
1EUx2pYW3+cAwtcBUqeOV8E2iekKvYFQZs9+UKdsnL2HVuP4lSckavZEs+Jo14ntwDDIdmHIbpWP
z1LojId+0N3elVi/Yk/bZMV39dUmHhijId+Rs6Nut/XIi/mQRdOF6uTGZn0jJeBkv9sh0jmUsg0Z
cyJy+sMUzthLt02L7XfYjTCzGJ57OOZNjOnMFHbf1J+tCDhQt4m6tu30A7F8hJpBnXPFASbXYqvu
lCLV7yV/Et/5TucW9K3kLMHOeblzY6q+jfPu7ki5D+zs7NrOej3USTYCg8iUlrdZsw+4lkHShnad
3dKWNyyvTfiAYTAUYRD0r5ZnHxXBuTPHA81KPEZkc0YzkjYgg/1wCfM1XDL+rk5LkjDI5GqqLzXW
nMCZdzDv1oYvpa6Dunqec87NlhXqmoMAcjlx7gyvmYB0dWLUAUdTty/i9KwO0yjacDbdB3WSSyM7
R7UMK3+6xGqbn/xSR5LyC9txuahvmDIEGdr8O93uu0Y6qebNb87c0mXkMTSTc6yRjS2eFaVVIZlz
mf9G8/xUi1cFYR6D4XUJmk3BRR94rNUnC66eVmn4btuw55wZztcOm3mcsjPm5tOcGcA8hRtPlToT
6gZB7bxXP329LDxpjE53RZTdaqnTGqNzMva7nCRfBrskJc4XnzXoXNfdwQ72aSpIc2E1gQ4M+nlT
o8xa/Ow7evJLIR4Kx90ykDwXVnoTPIn4E0J74lsB7LPFD3WnLnW3y3iukZfRFnuZR2ObVA3iqc+a
GFSBQ6TkEbW5LTQWuImitOC8Sp3vw+pmcQPrfGfmNB4hMgbPFXL6c+6lZ9/nTLCgqJcFimbMWZwR
gcA+mredyg+TxS3nssVqAbeBBy7ZuZ2Yg+bw7vAo1E9QxvYVK6zJOqBpYKl5uIO4OKsvs6j7UjFV
LZ4Wknhi62ngblF/TDG165g3EP+rfoFJ92npZFg4j7NdHJi/YPeC6J3jM8KfrX5Ki/W7UfRoHnRC
nLewEm7qsHVnucSD/U627WuVFzeDPRKy2I36XKEWzMh9H7SJLidzMU6HLWALl6ypg3WMRXIBWM2F
E/pymSfvvTHGSwa/TZ2hLDjW/nx0W+vdYfCuPmxM7rEDla0OEzzOVsOBNw2QoOJzkllH3c/OVJp7
daepf1aXozamV5u94ZDC66yOyzS9yna+GwM98glKLzWCaMsbALslyc6+m97UGc47noCpe7VZUdTR
5zq6zjQLK/YpZT8f1BegU7j36mxfNC7uMNaRaHxeT27hHIPiPKQd45z0pu7bqEnOwuSNwVuZIGh8
Tx8GibbqbaxWCMqqo+ZjNuqjcAqWu6nlN9/on2kZ/v/S99caVvI617/+1//8rPqya+fnXyKpyv9Q
x4JX/M9L3+f/879rUrNV8fs/fq5l8Of3pPyPhTA/4J+FMCkh+GFMxwxIGfD/BZLrmQSSWIAGXEic
uu75kK/+Ack1gr8CPgUdyQD+AVKMn/fPOtj7y8GqALuGD5H+6vyXMrwM1/s7X8tV1DIdhC+IKA9S
799QIpolnWRocOp6Rt+c9DJ7C5LoHNvdcOWnEa9pwlcLipJQEte2DyDqik1Z6jxxToXUJptCWHJ4
lTJpPy8QNCrzLuld6kErt1gtXB49Mg+ZBz6h8wbgktCrLNjX13W0c3q4XLPMfjswgw6tsTi4S/r6
2oE6cJ2BjX1naYeKBKZjnztP/YTCTIPefR4M5nZLam/qQu8OAv3dDSYm9seuDqOBoixGSLVxA9RZ
4+zOm2JmdBiB4d2AT9JoSfGzk4GkSmFQzfUd4UeIgNujIeIfehANmyoLOAZd5/dFWrStJ/+4NCXC
EHMgpaGvy3OnI+bpW//DqzXaa4H/1Z00pXi0gtCt5iCsHazZSWWjl8Qqks5YbDGTjbv1pzbDAAhE
sexdVIF6PLq8pkZsmUX9RRr2D16U0500CJLHaPOJ4dGR+Opi6d2LINZOmQ7ZM/uieUJ+EzOk0sb4
JnJej1pSL6G6iIsBiSwzokcR4CbPoW2X48RGumWWmXv4kevlw5hbDf4SNiqFPvSkhqR11G/krGH7
1M2v44LnNEjMLWoHAsxcJkYZQbTbEoXjJs96lL2aSIlzZaVvlpF25EKDjKFrQMdx4yulUWUoq7it
XaW7iENUpafShlgTw7razh4dsL5/dpq+RWUrzkHt3QGmF1umYt7WI39TBF+p0EHD05leZzxm2afH
yKjPqxlMD4uqea0ZuIWIs9QF7y8LbZ9j2YNKZzhGVEDe4CzMhiDEmE4GhiKlLKX/w0KOe5Nacq0s
hAFER0xnYzKvGexzy03HjVk61mmlKNGnZuqdk6oxqrGfjCS4MsRSf8h5GVVlM78Vseq3peZL5KAF
lu783ub1zevS6rIKyCQsmZ1tj/h9BX22SVxpisEJHuj4Fe0AjGuMHktRgLoPGCb54wwuqgvCZWHO
P0tIGT1THfUWgfqRZRAvCutjXkxQZiXh7ew58WWqIdhkwG8IaOhNjV1zijlw38x+mxmDUZfUyiCw
ytuY1/e+wdSG7/hKijwxDlxT1HL8aazjSYxqeNYdNsf923rGpFlf+sCJHtcz2SeI60tk9ngOg+IQ
ewrKD29vq+0XCakj07WfpWuiWzdoObIJD8eGSXYgqvYY96AZDZyfu95YghAW/PNkNlDxy+R31uf2
aXK9R0AhvzRovfSe2+oSJ+zMoJUddDxufx5KwVq1pR39WeUVN9LQgtHjvpMi+sS11KGlOBVyidkN
pdhTmABchyUNLUnwqYMIfZdMYxAKpzp4ydQc1H8zdJtM3dhDNt8zPlitcFHgJcR9Inm2FhLnJsGk
K436J2IL5tCOCTAsSluefOCtOz9BfRjF7gY0RHJwtEBnh1qN17fV3WcQK6qLygvXsznVVKyxk7Jv
1GWKut97SXLuj5ZJTBFLchjw/IfYobfCJKF0ytqjWMhC6fxzp+5k169ZPPTsWRMjQWPcQp3Hs/0H
LqTjD1qbsCVZsd40hyvFYcIVscUAsZtVEow1EGyxrgdljOjUVVLG9fFwZ3nqZv+nFohmJxf5beS4
IPbU8k7ED5nGmtecF295bkvQP1k5+VBH5nuuZ49M5ko0QMh1zTz9WG8HJnHsW0RzgXqICgdkEz1o
EWb43dbvSgzxb3bTv9avu2TGl64yaCE4AcWko0z7pmfwaHJ1XLeqNuDveN/Q0mb/OU3CCdcbfh7U
s52ndzLaEkpZlkmW/TjUJMnhrl0E1LC/tQELfxy4CfiQx6AYHhDDBGFZ1pKfOsHCUKfV6DB+2e78
HGhM0Nbr1iRsRUsm+Sb2mWQG5R3E07Go3Od+SeJT7BY3Xf1+q4qvidMBNy4B+a5wIfTszCe9t/VM
lMhPybGhEw7ZxMJssVvcRSlylHoZCLAY2myX4ZgKOzwiG8M2FwQCRFYVc79f1w5tJNoQ//gpLQIB
TLc+ylzLWXtTBBpjbe29OL9UhfKET+YEp6KiUzsiYiym+SwmcwEso7e72qqGsA2GPXcFNpWlzB8b
V/ue9ugP1ntLI/DXqBipd9JAEq4JA+YHfk1UKi0rOqpmHKZCQ0CzHphfYH5xK9YDhBHLbvZRW6R5
DkRTx21Jq4pqVds0Ro8bh74uU535ABsoDmN9bjFYC+dQFDbuH8Y+rW3vdYdBA/rdBsWZ2MawH7Yi
0dHq+3zdmuhNoAsmTgPGYayUFA0sE+y9U/9gjVqz623zcW6wJHZ92ofsdVrQymijmHti7B4kiZ1e
8C3PhzIMKOh3VmtfuhrpT6BTnwOCuJWks50632GH3xBlGBXNigjerE9RZyPCA0VaBhrZjQ2IKrkY
9lEwHzcz2TwGEn9pCh+UXpe/I9jkW1TmX80FjEq7xL/HSI4bRO5HbhCUrUq4NclTnQ76vtOxn7IE
lTujpPpwWAgFHLOdTVhkj8oLgKl18iLxc2kaBAAQS3am4VgbY+4jdt/7inxFkTU9HasJGktulwSN
5mE9sn8gtfkTX2a9XZjU7dWAv9KIZeqXntFx1xKVZt0XB11B1QiIFyOKIsWDwMWObM1J6ktqij1d
ROqXEXlH5ZdvPqP1xMiCnXCoDETtcaM5gDKy+DbahOzEIj3WiIcONPRa8ClXC4bW6PnXNEL64jnt
AZis3JjqFTeo90A2n+uAjPdgjsGXsBMDcby3oMpt28iOXoqx2mQ5sBGXFeTZZeWNtPKpQMN2dE3T
OxX+tZwq+0tqEgwdN9mnhCpEPbG8wc81n0o3eFF9niyLKQsc0z1ATbvGYIq2/QIAxvbjdLP+oyXF
sSCnvJ+K5rL+m0Dd4Wli7fK+Kk4ps+WtrkFd5gX8hofZRU7LigrKjHUNeTySCIYXXfoMUgpQfrxf
2kltRelHodbcWB3hJgmwg0pVKDY0jNYbfom55jzUvMMnwfMjOrxPdgHaYrIeJ8m6kbaIzJm9BqzT
eGR8KNmHoCVETFou5g0+6HdciEZVbnr8SxsIQGcO5m4gm/l0anRJ1zb/ISokFk49x1u/rs6KluQv
Nr8heZamhD5UE7fOphSrCSoXqhFtm8zGjJ9r+Fz/VaXtg8VGg153KYHcGA59O7kmLYiKKKb72fIJ
Qz2MgkgxqZaLIUhBGkzfYsBV9HdGZHr2N4Y86M01bLRe/hREnL61Jkb1HNQoyfV4wPpVzJumJ8Oq
rEEnrFci0/Jpb5rZu6uKOL/EF6Hbd+F4Mant8lgLrdguveeGQUbkZtqUxX42k41tIalkGt9Q34z2
RSNLjcgCZ8t0gjGi45OWpg4XVwbHbMB0jKlpigaS/FIw0zwZg/ptQnt3CzLWS/M+8ebfWEz3UGDT
D6p429Abz6I3L5im57Qz3vxAzPhTXLhMBt9ZIBPfjEEPCt/PsMBkGlFUS/3TIQrpOMMa2nrmvI1E
TGZ6Z0qcX14Bj3HYowrWT0iX8CwTYMteTJUtjTv0mxz1/Q5Vlb2dZ8zGzvQMXkQkKcSNVcKz6hl5
FBNmF9StqFdSEO7O+Dr6gbutG8qq3FedlO4j69p3l0r4snTuy6olMQQxVj3bId0eG0LECGBKfL85
6vUYRshUtkHO94iQZ+sT4CzPH5MwjykpaSw/axZvYF/MCfm3BZPxUdXz7TjSQVWbLsFAsc5ViU5F
Q2bDbr1p/BQU1YLwDpoNcw21Ihcj8XRR3B49tZkSmnlnEjMdU62+4oCbgdrVL0PpuKFlOBjWa5Yn
JgUwA1Es6XW9G4xu2SWC2zqW2wZAxykDxMTgIbO2pHqORJ/JYxHw4M3u2IYtAZNsH6qLW8VQme6W
Z0pS+6af+N8pbE2v2xgda+TkZPUZDP837kZG1NiuzladduHKF+kXS7JvyYAa18jYiw7pK8YlIt5z
IHUxm7qHYm4eLFO0x1XZyIy2fcrwVyxT4WwNN+9u7kiWPEvJFn+Xf+2a6b2s+ruDuiG0MNbtInB/
m2zgkeOW86563n+vMN/t/RLqB3Oflw5iATp5OVKVFOgXJx48v+rAw4Ou9HhX4JXmoCfjjFpG20rP
R66t3s2WM2t7rW7EhoScbcnEd9eO8lVAGTmNsvmmshAOANB7gjQJEPQ6Ip8c9lQ6u+5NPhftfjDi
5GDW02npI/6Ukl4OZvc055AVBUqw0J7Fj3WpQWZ8o0HfnVeXVweogVPgaJu2wiK6AKiHLPa9MWwi
H1xvPObCPnjFEIdFvNzX1XK2wC+upKBycE9+wXU0ER0MFO+8EoYrCm2ayAhokectbE/Mwdm1TN0J
/aVTnxtMJFqdElYfP+a0a/ds2QZmAEgW2rSqdj7s/I03oIkoAKhe2ANAslqQdYlkOWeatiuXpD9W
VoKZeSBCL/GMN90iWUJPF8SagXEfZo1a1uen5jVlCzZKH/M4Gx5vYknqfw8obKgxGnsf4DFtuU/X
mxVJpo97VumZB7GZesvfrhvN9dnqc+VDRmy3dVj9SYJAVqHud6cQ3bN/0lMeM1NVsbOu3SrNQ1sd
zz/iRBWKgXN2cggWqTH5ELbKPZ69drO+OwaNL4iImcdSIL6bfy14oHap2ZFvlOa3rvNTvJ1us2nr
lIJ1Nva8BMD0MJwre/Zly2IX8EN7zHXxk7XkwdXyq2RnDqfSIG25NfhCro+PUH3XmFYmDRvSm1ve
yKnVhyRK6oe0eYG7/RvYTXu0u+W9W+obmxPGO3RBkf0/p6k5AS4U1qFoqfRybASRgpQHtBMqv0XP
pCMhUSt5O/jZNuvt33U+PqSNQ8IakqDDUuONCSjPM7RwQPK74VBD5kjUxjV1/Y1iARxVuRw2gluQ
qn6IvYqeS7uLWrLclYS1GEjfbTPcY2mz8L712iey5LhOpf0qbZooqUO3TLYOd78mtW3kP/5f9s5s
OW5ky7K/UtbvSMPkGMy6X2KO4BAkRVKUXmAkJWGeZ/xUf0T/WK8TqqwrKW8p61q9ltkdlCmJgQAc
7seP77U3cClHoqc0L6nfZTW+zG69Na91I3Hx7mX7gcAX3wLWAIXZNKkZrIi4JymOu9Cgjx1+pZdZ
MkZ/ZXqcGBSa+rKwoykKHg+q34OBMnNzebECwoQUcW7rkXKa+4VXEsI4LDTbMjuKDL0INpcZFZbs
PPAF1t+rHDeBc2iDTe/jAn/5V257q2HKv1qoSncpfqQcHUody1tKECMbBPoi9CIGQjMsY02c3BE6
lxqzegOvYsC3TH5p56iV3pQdpc74erklZUuXj4MRI+BND0vf3nAeLq5v+iYyHNyLK/tDiLJgI8MB
Jcn7yJTEX+8PycxM7GfR3vLYEl5mCpzuXs0Zuw9jurv0WVgGmNvoKHroI9fRUHwcK0TnLvYaPZMT
HQ8UcFOblActKte1cl7xkUZqNXbYp3bW2+VdY0tmb3j/ea0wmtWCo04vzaisd9+vvy1z+8QgRV0e
0imZ9HdSREIOKDy6ewLTmTky0WZ4tc2S7GW9wns5/TTRDohZnZDgf+sj8CMUANup1VZuTuiRmgws
4+Itfkk7F5H+Rkux7sC5CylpTTZzkbLJK4rmGAfjS8qhZ4ANg5cVmyYonqLxICYPnV88T0shySTV
N9Np9mHE/MPSU9rjSZuM+ykfxDiP3khOt7OA68UKMDsYJRGYftZVt5HWPrGlukHGo906iTGu9U5h
fC1tzKwl0ZzLC3a+qTK6uEG0slISl+MGDjg3FtSZNeqtjPdoyeJmw1TzqevzmFc3YcEnRNYwtA35
SPS16AcRE3PUY84U8dSJb72q2Y55cjDUbOHK2H0xjZi3gLOXiFTHyPAf6PjR7k2e3EV7rqz0QNwH
52LZTRD4zNDYM3lj/9rM+QdSnA5JfLAHvryFm9TaStnm0JngODpdzwqVgVu2a870x209+B+g7e11
FTstrZxu3dmksZqZJxuYeKeNjx1UHRoy/X3McMGDl2fAkt9FMk/nN+4Kv/Fdnz5h3lhb5AlZzb3S
7QjSECQhxgVX974meYRTRuV9suv4m5s1KDZ6k5P85VAq+oij2vEZ90lR3Y0c3k7G8jEdFipuDbPX
LqRjQJnX1ICqs/FOaMd1o9nzNtaTz14bE+oy1LdlQy5MpOJDaHDEH2m3Rcj3sgts0MKEN8w5mREQ
lxIXNFDrN0w9t5HP3K+IlRmdQ+AVD+GcwbTrHcLR5dameACud6haQGgxUw+SEevK+NS7wycy6PdL
7dzzdj4bdfVUR/pInOz4fMuOZetE3de80u7zyCu3Q11Mq8otb2pH5RzgooIdnqaCQs3t+Z166k+d
4R+GaPyKXoY2XlPT3Yij9RJ8bGp92FBdJ6uygMckivIbHbIrM7JejNhDPwoANNUMyh7bfd8rTaLO
q3vKzPswHp+c0H2vSH9gm35iv3tjcM/G6oDvZq2SB6smLQUfwY2j0YMYs+6281t6V1G5wb/MpWlK
0Y3L0sa07TsTtWjSIq0MzX1cZo8VsbyNPp6DUhnUQYyGAnW/lYOPzllyRa7MXSzzLQ0y4prnbj0G
DMUBprKgOETTaC8c+vbuxrLahLaDfSbpwD0OCWyQHAISg7NZwto/Yu8ucgzY03wEbony58Co36yx
TXYdfAk0IYULm4t2CNdItcbrtc/6cDYR1h6LbnlnfRt2VVA9Kh2PgOSWzBTUJaab7NPc6rgXEJI4
YLZWMm26KFyO2dAs12Mc7ZK2J8i9Tr2Vaio8daNl1cQ28RPBLDYdL/CjOE95HfrIjs2ADVm5tlkM
1iPo3MqvnV3oeK+wFFh0TPU9xmFnNvuKmcSiRPSqa8xYMCTEG2o/kn6ynga/2PRgsB52HfSPV5UT
ftYnQ103lsm+GVZEAla2xa2Z9fhq23zeZKfUYNWAsrvFgcubNrljrZzZAkQt1EeajjtmTdKaesz0
TA/+zxr8s06SXR7MmBZ/yJaMplVU4T9kRfazkXtXZNh8qBo73FZDAueJcdOmrqJXT1/S6yXU9pwL
3Ic8rSdIPe3O99SxmIjhiLw8ukIz+jlOQrarmV9cdRMPqNVwp/e0F5K60pNqR5otMbwzY7f3mofL
PxiTS6x9k41bf+4/GKnJAYXGBURozz82A45yeohNWucBoxsBFmqe9kpCckdcbH+wFpf+YE2VTnLj
XcmRdZ7P9r71O8o6YgPPSRt/whnuyXWFFAn8jzampFjphJjCNJiJfk1JAGMNDFp+THSOphzTfpJw
maQ9EkncidWHPPHeeo/Y/zIAyAS6bmvvJbA8TLXa7ApsiNS0QNzJTc4CqJZKHzVN51FdWmpjTNWd
lrs4F5q+tR+R664Xo3sFzsCBciDfmSqU5Dd8CnNEQCWnAijv2TM43tLiLMShEEgagm2xAGpC2BEw
ywslogkrasZ0PDIde6dZPeNtRWvt0n0keLmNoi3pwMhRSIW4nNpcTrB4QXzkGstDlRacmfQpgBoH
YzO78y7GKPRSgBsJNVroOdtWa/1DKGdIZG4BqVnrAR01rjpY+Bvy2WPOdsw6jkYP0DyDizBGvUax
Ys0Etn33M6eZbmzoEq17k97IhA/fDinFMWC7dXEGDIycge31L0DubjY/Lkb5ujjsIwa1JLh2kRZU
B6gGvM+EwYyUvoOA65TrAI4pyqjoHXP4YPvDefbd93ygfyv6/K6Mi679P//L+uuZsMXBM+fVdBU5
uxYZ5o/xEn5d1GMYs4O8tOlzWbGDQvu6TCmdWKDBvHEfCz91vjckcBFhqhurkc4WQ/JSPDYhR2WX
5uDMKWnV2lsXNycHgxewabxkO8KWcQpAQ+nIaB05760z+i8ZO03/c1nP7BZ0jcWxD5+wr9LWv/+G
hiS8/BiM5BjKxBrYVq6hbNdRv8RftrPnsOO36u1l51s3/bFzIFYaw+JEYvzay3mKrdGGGFtsNvAo
odKQzi55BzWHtsmYPuSD+tCamUhMlqNG4vbvL1H9GokGHq779HV9w3CQvZqiYP0hYCUfOIOaHROv
Ujl2xJHehD6705dex1cXoz5ZiUP25euAROfd4LjsQhtOZZLe8p8ve4GSyYO+fHgKwxj/M/E8JPyR
Oxvr30rOr269R52u1CHxKuwHvrBV5wlo9WdHd05qdo7UPBySmHUoPtINzR58pjwxGRyzPF27an61
sQS9yscg2hgo2K9czE0jpY5w6uV5id8vp2izzzvm1Z63gRzWN1dqZIq3iShEWYAZMG7SdFbYs3Kb
13aUJt+Dpv5Hv/03Ihafl/o/F7Hsm6/F65efRCvyF/4UrRh/WK7re/ibIo1GJM3Y/Id629M5d7uM
SkMSC/+hWjH/UAhZCKbBs1tZ6L7/oVox/vDRvqAx8aGeEZs4/4p62/h1fiJQwbJ9RaOe/+Vqfpmf
vNFLM9w7k41OQGCP7nShGkS2KfJhkeIFCeJl5GSO/+hyuPTDjfons+Mli/DHuUM+XWHbTCgdsbKW
90uomlHqxbCoItmIFFs+VqSWgUa70uJEN2VriNJbpGLe0GxFaCgS5dh4+/1l/DqDyVU4js6NRihk
kJ748/RAKpYikmZKOHNDkosuLJctTzbuK5VcdN4l8s3ff+RfQoPlM13OeR0E/Hx5/5fMp6oynHga
OIASGaUIxkUljiBiK5p3evhr0QSLRBRteTASHFpf10lJYYoDVo8qEPkzoSYnLT1hEnIYtDtreFUd
unORQnCjvAWPLWS96QfM0sE8kQEXCLD5HQQaf5MNjBPUL2uAfBufp2jRFaVas6AXfpxgvcLuygl8
aBPAiYlcm5Qd4CfyX94xvjnI0w1hnExk/iKQTw10lR38bo0s1nlrdGPdIHwhNGMlCnhRmc60lUWQ
7XN8mHK8L0Ltli9tlGgGeTT2TCIOGn+awYtJeYNcVD5Xvqj8V0Sg8iMXLUA6rq9FgYxPx06Ung7c
KFJDw2pWdvM2YhUxD/nlT49wOV5MP318yMjJEgF4gOzWy97DvkYBz/AINRS9yNflmuRu4g17Jarf
BOGN6NDtuN/JI5TflwtyBVPm+cEBiJT7QgvwIEROLCJhOwdJQNaO+/+rXKsI6RuuURvuWgTyIoqP
KOjktYiR7maZv7J4ftPMq8CTJsXuQUSXDIOiR3OPZNfo3nSk9hftLNcnOmYkQidRwsq7LH9a7rPc
CJFADk23UQ7lfs328LtmVfTiMU5rfoPcuaemQEEqStnJRRzMj3ZmdxPRsUPemtk416ecvKCJmmuI
ze+i/IvaGI2lKLvl19jpbiL/zpIgNZMxgo6ezrGozs1O3bb4u8oXRNmyE826XKKMDBnGfWAeQuAG
9C5cIMJ9GRdy3yncLiJmmZtABTZdNe4nHh8Sc7lpU2Ifkso+mDS5aclsejJKRWirwwDI97zcNFvf
LNWtwUH071/uvwSvX14HX7d0xzVdptZfQvF6Vv2sdEhkkqEnVIJMbfIyCyMgQEbDbdXo2czcdm4M
Z7cr0T7LgzE5ShO9sW2/yWRHBBO9t7+LhjekKPt14kWfBAXkkoPN9PfzCzvjZszJO9OPjkjcC/vv
9AkPwGAZmA0AY55PIXAHQ4XnVPnN392kfzLr2kxkDuyQzb1yf5kzqrmolOLA53IJMkPI3NbSCs4f
muBNxP69dSePd47f5G38c1kol7sKv1CwEXmIFH7sIw4lNpB++izDyMXnPMHbB1MFplQRC//+6dqs
vb/eO9txdSpJ6l1kpb/eO0wCG1wPuXCYGeyiHC5FyCSZlkyIoChosDfkWLrbOfQLRO8vM4fBSKSR
IZOdTA6Kd3XhNRZK4TJwoaDlDmAjI3AJGTwHeWdFTG6iEpf3uFKUqpazlvfYAGW1rE802a9SQ93C
rB+Iv9jK1BmiDiJyYmrSm3C8E63472/AXyp+hvdPN+CXtStyl0EZPqu2oEsya8nwbpgOZGmRJ5ma
PR0hAAr4H6wYidGDH5ERBUAhD44ZWITcaZHf/M2l/ZNxbTOiGThCvdm27AR+qPQXdseOF6bfl3KZ
zoW8IDlvXTGQ5UEJIyOogVwG1lwnEZD//hr+yVrIJdi+59MMUd7l1fvhEsJoBFye4mQjY0E+Vl72
gjmfsOyTsBctgJBtLX+TAqscKVN+eaelguPElZNDkEEZtz98cIz/S1Z5aFy1LDv5TLKRTbseSp29
Cluu2UJzNWcnIagyV7+qy34nxU7JpO1A7ciglMlHsRwJD+KmyYkxa1XZacyNu3zemgshdjxqKVmE
bhEoykV0z9qWL2+CQghqJUCFLMF+Ou99Vj65DU3DKsSgCOBaZUmRQTlh8iTUnLLfwmm6zn1wAVgm
yKiUifuCH7HCyWRumj6dUzzuJIQKAEjgrTbJbzQKxbmmVAsxiBZTQqYyhlWdmncoZ66EHxBKQu63
EApycV6QnOQryNTq+uA94buAV3Ey74XPkXd2Nq2DVL84G+0EK7A7/iolaCKwE/P3MGDZquj7h+9u
1a0J6Wx4dd25w8IQGISFS956qVsEJ8gKCD4msUp76OtsN7TqUPPHBaARm4c/ARaZ8fO6R6+l30mp
oyFgHjbJvrfDnWd/CmvEQjpJzYzWHj+TCpHnm9TFDt8Bw/GDzds2M9w1igQhrvoUzWFG25wZUKor
7v9lpWQ2LExjrQS5qsDa+J5ShsibkgkUwa/JlKdl+f2qTUSeLtFjICCXpcvFKDrZ6qiyQs4vFghN
6oIWNE0mOG7In09LyhypjGwXPxHGVcWynnWMM8YWx7Jrn8yZ7yNDLhaon3Y38BefLoWR4GZS6yF4
O5Ro5OcCyRNt5TD8IB8gXJg9M7toEGV8MXmeC2xQyiKhl/Neyq0qiNFL3Nqf68TYylOTsjNB+Obh
z4nxIP6MIqhDHMXa5/DDZJaWuzVZ42MMhiWjk8zuk+Cnckfk+qQ4meilCdWVUO+h58qQ17s9ZRT1
hQwBeS2EpJP/x9RtL19lILLHIlBBAMBY11d2ii4Q2mvW5qtezbQieIYhUjHBFqn/MMkjoZGPBWlV
SBWX96VWhwwUSzArD1IxgoGVT7GzfFu3SFggd2LOcJZY4Qq0SOl4PXCAZfXgpclyVbmMOv5fvqSG
8ka+nAx7WWSl8pQ3QZ4xKOdDx9XKAJZCwBxSmB5ioxiY9rAXzC9OwKIQai/MIlLvyhcHpCdg5U2+
Dy+zVMAXrJLbIm+sEIEMDXmJlYNx+bQWxFPgvyIYMIFsyGSm0BRYiqItdvv9jAi6REjDgsEouMBw
zNjpRJ6xBdQ0Do9SD2AYexLmTo3vBJJxfsMWhxlAqsme72AQZSA/1E3G/TwlN7KTlF8PVnLCIkdc
fSfagBU15TRHN/J1c8fdo4V13fnKZ54QerVUPZNlcrID5u3gDTBN9oTyc8k2uSJO42ax+203fU4Y
w/KRnm0e6MbsGrvZdWznPDffjBv5HWHqYiBmmQNlSpIfK2W2HW19Qn6FSZPKVOpouX4pbmoYWA+E
6VKNp85LRzcTv+q1csKT/Bm5RVL41qSpoUpxwMNSBpwVeGik2p1QTw71kXxH2Q/IDCB7AfmocPFR
ibLBtt8myj6pG+S35SWVT5blUcps2XxIrS4AoBcqxEG3cwIaC44lWwKJTbHYwvBTMIqF6WMnxk+R
+yO7CIpx1iq64BhHeAf5ubIgyLiWzeiltoR2jDAdcmqIO26IMIsDWGttJDeJj7lE88Sp616m8pkR
Z6h6G0c6JAoSNBuklY2Ykb5SL0YOQzsdNlJOyeaBRY8+QTB2yMkPIy03/oXcXnlZWa9kDpF9gc2r
LfscHGF1ogv6brqS5yPTcsBdkps7mARyBPNd5HQPaXPMHZKNue+Cb/eNhWE5XoUR7yY7zgtXOJ9N
6O02jFdmee2RQ45KVZoJ1pKcpFzrMptS7UM5JRTd8UnAXhk0lx0QD02evzy81t3/uXZkKZsiJgR5
OEJcSk0om1tSLfF+Bk1kfpNbIX9GbrJcSrYM+/WNzlOXXbSs9fjsbIRD1LGF4l8Rg7GVuA83HjfH
HshRJhDZq8hMJ58g2yX0tGuvSU9y/4vuvZ7ndQKhJ5SeDOVL4fQ/7cW/ay+ygfhNe7GnuQh6Aaax
a16L958bjfzVfzQaWZ/oM7oKWwJHOZTGPzYaXQ4hXBMLCTqNVMV/4nHOH8gFTM9XvqOU60j2+J94
nPrDoyHm+pbNn1BYe/0rjUZbdkU/VackCjnKdW0FGaeIM/u5Ok1xr3WweW2BwP3HoatvggoRbxHP
txO+sozEmDWZhF9N36i0edN6jPUI5RVBp3UGutUOCvppFUyf58QW0RZImxFl267Jq7U1UwOo0roo
XZImP/os6ynHrn6HiIhQVk6GQs4VUt/bahgtn6r6OVq8amWZ6jxUKBJV3t5MeYnYKMZJrM7ONiYS
jut+AT6qqJ2jtZ23yMkrdewjdfvDE737fhd+PCWy9b9sGgyOiCAGPcf08Jf6dTO8WIQOAzF2G63n
6EsrOXicghO5P1duOGC43CP4nCL7nl3PW9pa28xCElTmXrwuTJ2T4ir+mLaIW8cA9doC4z2p+7KB
84tN0JpXkrss8EN1jqJmxC8p38+2BxY7xpR+CUcHXvXRK9BI+AXh20Z+VGP3YgbOMSc4FOEBpgbY
bWTjS5GRcaJM7PowZlpb7rK2YueDMVj3UcUTiS3ohI6TE6v3bhNbe5lQ8UeDeY98kAANrNmYPuNV
MpfX5LbA4b6H43yDCeF5iM7KInIiabytr8c470L+2rAXKz/AFU7DMgg9nsKJSMO5jro01MqN70dQ
W5yVLhUV3sgyMi1EWFnxt8m2b1NL3QcK713d/lQu2begSis8QMtPLdHkiNKuI9+96xr/UavQH/vj
J7crr9OoffHbGhwA167Ws+/VpPZWX3P8HT1ES4ENN/Zncf2hHcb7XrXQUAEhIRPPB0/GmXwa/2Ps
c7FtyAFnHbFYu4gVlnn0N5gNs+ZIuOPHXK+5H+Q2YcdQWSsLorJBKFrJr9thb4Q24TRtaaJH0D7H
UXfIZhZ1fQi/Ebn0hWCDvmwFWXCQHjgWLg0YdeZdgn2jkT/JQNGC4rozbBp3BH3MxK2UOpWcMZoc
FkI7EtmXLcgKvNDkJ9g6IVO1tTXc6Lls6W72zpKu++I2mbkgEufQTOkc3MZG/H75zD4LvlC5XyfZ
TITHaH/DSg1bt3JtKCiLAOu5FUzbBwyR34KIECHPSa6n1CYzeaL4Xexop8zqpWfVxzk03jmduu/G
3TC5+sEtGCUTHo+0sPt5Vy7Gs0P6d5H3w3HOymKlLWBd+ImHxHcOMajNNBwcxAeV+9kgxOugChSX
5G1pR7dhQA0IhPNON6501dyRzwwXW1c6CCYzy5RrZIV7B9OkmE69wtg0Fofz5kyaBnDlyvL85eAO
+DFGWcrWgNxbu7lNsQBHIA7LVtRiuFRUO8es07WDjJagGX2Dw9xt66TxruuWg+YnZ84WrI3lmFd6
gz8iYng2W8N58PT70iEkSPM+kVi0TWsowCj65qT1g8aiq+XaSwTpsSpc88nlFrWEHXgcpEZxigBR
UY1lA+KxBWjV6UmZKJAS8iXsVUMFq0LREOBpVRDRfIOh3L1St1WOZpGUUNoz2Tkj+OdEQ/QGtu1j
XDYcJQ4TEyUBgkbfQHz5GkedUfgtCK1X0tfPDkaMm2xwiTtAB0xU5rq337MOv+vAS9MV3nVfiQd8
tpJvVu0XO2dwqFUM78pg5+om4TfNGxF/KoDFwp7Otofxd5ORhsP5crr1QUJaf9iOUXqriu4KL8AS
EobjfDLeR/yP100eH6oGr8VheJA9r6WP4QYf7n7P/VhnA/ucqH6ajehbNq+93uR9IQOR3WMPU2E3
6co1tWldzezd2/yVzFp+VO5yFO+a6/DJQ3RwpQLj3pkbFI45ApoK9XKl0GdHDZjvAuxBmuQVEcQI
duP4Gy+ATDbtqXLiepP0+bEWsxRSMrDYaWGQ1DSsb6Na/OUjcs9adl5Zpr7UQ+fv+hCJn9fgFewx
YgwXl4SoCzZBVZMkY4SYMzC3e4vzJVhi6rVl3CF1BwNtA8QjbO2c+QuqgaOfu58mYtFWkRa/RVzM
yjmoftbZozIdG0DHiJQZrYIIzQUzFUIvsnqxvlyxsccuO2TRsBYI6qxh6jbiD4sVfG2Ufd80CB2n
+iXyrzmntNfRnLFtATmCjrnXMmNCNN8zPxktJzDLasqwftY6nJsZnVtEB+wbMuJ70V0gRXdiya6T
CKGhe6ST4DFYTGZF5I1xF56xwMT0WI/+piVm/6UbyKpKOWRysOexuv7qTNVV04AdBmV+Wn4xHdIa
B3YXfrYzq/k859ajYfUH0pFpLLgHTHzPXV7sFz3ZaUxbLDp1PWAuUXxAm1fV8aYNoi09l02ScCeS
cQ0Uixnzpp6cT1pjH2PTWGFHvIqUfQTy1AvjsQysc6u+6klxE9v6Y8jCpHRSxwm3POe6/sUOtFvL
M99/X038tT8rX5sDOZ8DRjQZv8odjKmvSVrga1PLrBL8xIlGlC7MqAds7MDTyVFK6G6ZqKHrCpIW
BY6HU6Pn83p4Pi51EcpuzrOK4m9ax5c65pcqkIA42xFNjK04Av25CnSIug6zDsPjakLPh0Oh1487
Nb709V3afPEwSezaYtMpWubK2qZ41I+gBb4V79z00NXNW51OZys3b3OssAon+4SMB/bRJo1iuuI/
Jqj4wF6dFvmhRofXHQC2trbFmxfpZ+kUNXV5MokanO2RlicGgOGzZ7YwS/N1omd3TVwdo8Q6DciW
AnBgqqOdERWnMKkOiKdqfabPluwQtWzsihDoUX+ojWitvNuUJUabdt1Vy7vh9vOeHW7g3DdxDuGQ
PUSut0fhufcwtByp4ApvWiFG29hYkvYAFr8fA+5fzvW5ww4n65CFrkEb+hfJSzYEfhvmZbupEwfj
VLqnTTuPGHrD1KMDJaMXl+7cwZ8BT+VPxK1hRD8JaJSyJBvRS4fd8ibJP9s6+FHNQlLQ7ey7TZAv
5daol50dtqA69kdkh5waReKHrQjYLliSF9zXQUTvLSfMIaoy5horOZdtelMHlI/FwNSGhPytNEwC
nOJ6VaHSXE++c2zT4FGvkT+VoJukl5Sr3oKNR6n7arXPdm7gbKsP61iBj0P6jMGLW1ZfR33ATdya
X2oiicD3KA8CdUOMpYaWJ6bn0ZT9xqz6a50PzrIA82gQzizH69U2CUHsyRdm/0wOJcOGw+nqb+ah
v54Hygvp277J1svBek8e1g+d+cTuYHqMkOqewA4aVNCT1nFqlj1yTbqKpMYDbBJxV5D5Sux0FOX7
TtkbgiAP2dTc5r29GXLnYAXsZRA2tkb3N2cWxl/3H5bJORznlWwBTfY1P1+hmc0DIgij3WCmcp/n
LAqVVXxLEf7arCOmCabBIdXHWp9WS8qBT2c+RbMHlYBJwypdpi8ZPnszwYYY3rNUmNckv71ehvS/
1B64id8byt5v3f+Wv/ZeVjMlXNT9bDn53/KY/OnnYl7575e3ee1ef/qH7cX95r7/2swPXwmw+n4N
2GDKn/yv/ua/ff2veOgYOkej/3mD4PD6//5vF/9ounP5C//eFnCNP5hsLUXH3fIvUqL/aAu4Nu6R
HJHh38gcQbn1j7aAqf+hi4zDw6P4YrfzQ1vA+0PHrUbp/FBwZkv5/0pb4LIW/bggKN/iKMTybEN3
kI84v7waOmRBoOmRywkOE4Exm+FZlea209JNbOrqcCHT9TncuQvgPLwBNg0BkOZdnjrPJew0C+Gw
dxyLQTlGC+weCcWjMjG6jYsd6RhnnCrUzhuGs0eGAA7eHHehpLc4CrK+izKTeLSOPzyBf7KhN1x5
Rj/1OxTlhq4j4ELyxQMwpB/ywzvfpNR1Wr4ocIPhpgApzZ0xuZowaVjVIXXwYD0YOhDXQjd0Smb/
ruPCjQG8YCycF7NkR0v3PIM4DTmZ8MHs8RoQR+xsOdQwo9Sbxp6mOhpvZNhbxBlfY9Ivrxtb0daQ
GREnLuM6tNnEV8pksS1dbJO7L/mCmh+3sXsickK1EOlQQYtqTVutCsKYRzVUO93kkMZOwydEvbug
16AiPJt9wufOcc5RWekIfKwz2YTYWXpHK2tfY3biHIawLpdfY0K4YEP3ZkDOPCFfXvaZM5mrJHKP
bGVuS9LRCFobwvZBYUYcz8mbUWpnuI8HRTN1mftbs8nuPaPgWKUGGHRvk0w7O4U0GBz32Dr582BU
D77RE1kz7jwNKKUszeM4fUhq77Fy+L1i/OBTL+dGdG1fKzs+IPe9itv6genrm63fBymNjdygp+lW
60kjCMyu1D1nYCYxZV+qxIKW9z/pXfXc8OwM8mNpLpRvgDgJJ/vkA4bUzN7Ibkwk96FR0e5dgmbd
BVyVSeoet9+8L4PuunSCG6qqb23VYTOTPWQqxX0z+hT1pwwf57wwN+zpj25tXAeGS0Si+zH0YNeQ
E5+MVDuxW2g3uImgrI7Q7DtjZ+zONThOqNH46aiD0iG9b6JREjWCVztWV343K7woozfXma7i2uOw
go685/CM8mm6deEp12SC0AMI2TfGRvCivLdUkeugW7hHTifH+2YmJAnBtL8HrXMDp30DofFoh/bH
INA/dHOGkbx53U6wrpERrru4cTi3iVckEyw7iucdJwOu7u6auK1Q95XTlq3noQ7VvMafInVd6wSY
sq6JOOPcBKjVXvQvftm+J3UPkBbO28prknUXGceJ2ms3O/D2ZSn1NcZ2ZVaX2JQmA36M7j2OP/EK
VBctsWlx8p3M284fkNNb3V3h6uWGWBljNQT5ra+F5A2USY7lQw3PGiCtV3V3rHXBj5JqD1fpQgtN
6hBWOKpnGpqrEIeHhh779+AGbFvYMZf2adRbdUWojX0crPkrvHa66o2E2SlPfdB/jEG9Wf4Ele4K
x+jpEOndlUskyMFvnQ/VpLkrd0mrG9vmYcRkOXgwZGa6HHiU6jAW9MEKIgerpHz1gnLYj1GfcubZ
aNs+Wh6Grpvw1Z8+TxAr+15jK2bDIXIbq2s3zQnlsbDB8RdnG4Pdbi5f0CNed12DKwU5zSNP9bhB
RWiQWzmJCubHYSxObWTAqOTG8zhXG2usxbwC2hI7/H2ahYfeaPJ90eufFhvjnWQmV8UMvGRd9OnM
SVZj0YCy/I0a61uf+BX8Vd3PCNiLPdDrXq8166R5X1P86K8q8NPLXGM1PNnR/jB5KbiGuZQbGjQU
1uYjGH91TlxaeyXmFgrUZwvRpcG7eN6+cgIgI8JHaaxoUIOBj7SqE4/JhBREQbrWqgoh0bO+wlJk
YEM+tEWNu7/FqlLaL0lQJzuzWTg0zr7OPWvN4PPhdV0kR90hQ6DtQ8RuAidFk51s4Xmi3TAz2HFd
Jq9S8EfPrHbNmJs7oI73riu0YzlEt5XKiFls29uLZbrBD8iT+T408ggDKaAd3TevGnZuV31Y3WGk
f9OPPIXcpggMq4YDfz8u146tjAOBqyxye72rrVt7jj7mI1S4rxXPRWeT8MBeLTE42Go9fIFhq/Nq
Tg7kQyVXETR4Gm5YTxmBZUioEj0Y9jLWLskbmzqUPpot0Md0r2jcHuh2kwtackLZs3TmTX/dppW5
JkRw69mcEjVE+q6qsbmbyUYquL5duLh0scJq3Tt0Qzpjqww6wjUoiyZMi27LpBJe+yENNejUwXrH
9JLWICxMbYJizz2HvcLJ5HlyjntajJkwNP1XTYiaRtgaBWQTAdt4LtRNCn6TguFUHfH1Xj41K3NS
9n7E7cfUvLvc7WHsG41JMBoP/RT2zzq+7KMVfOQFpEFqa8l20Cs2k8usfRyMADipdnCAFVyogRsy
hSBaBCxKhSpqh+PlHxxwo1q4Ix8ASQmJBOu5L4VNwuEUektwJeGWSiGYAlCmWpgmvOm7J0xN7nVw
J1+4pwYAyomwlCf3McXBiwvwwaRMcCkl3FRMDzO/oFTkKQhYZYBYacJa1UJdEVK7L4XDkvQbDTDL
FUKLZhOHEzBbQdjelUBcWaoFiCfguswC/4fkjmjLblvF1WGonYUGhaZwQkg+p5EJIUTwN7DYKEsY
rT/c64QkI+YKmdpM+E8T4AYmvNkEeBYJgWbRM9aU9+qBptnpHK5sWi9rS7g1JQSbLiyb1XRibPgJ
XTtNlAvvptJlhfoNBK4EQWyh4ibwOMTKy7Wqy+WoRxXfgRU/SjEA84LuEJhximlpQSzOGbcKTtfT
9rGPsPJwY/PdJKrviLtjed7F4CfXaR4BHzXTTgHz9QL1Cd2HnS3pRvmzNUJ8+HiL9EIC6sIEctqx
SYUSHMEFXeEGAwBCW0hCAE6XwHjowlI4wxHgcBLysFJYKEAOQtpDJRbgiQtvmi28YirkImGnG02m
i8Hqz0YWvsZx8jgAO6ZAjxZCrFyZd3M/k7fbLkdT+MgGUDJSGPhPoJNORvZ7VXNCVpAGOLvZA93Y
idxykEsFejmN5YnE2RXCxPexnp9aEE0PVNPzSnMVFPWZ0HCA8sED50zHozkomnf+VQLwWQj5WSk/
WSG3R5jcvhQFd8xRzXEWXrQHHJ1i7TDH48kTorSr6ONr7lOPQ18ceNQ7S30zCoXae/jz5E30oABU
O2JaPpvm/DxX3nhE6vvkA7POtXOvhd3erOdPY4hhc1GB7GHPM2FDRyRuudD3HMFjy2Q4Et7F5KVV
Dx4ArTM/xsLTaoC1oea/Zf7CkRFRsuT2OSe8tOiLQuO6mYaHYXjW9OwUgusWwu3aVXvr5TmQbZp/
roXtLVJ13Zf2O9Ea+TYuNoudwuhP8bj6/+ydx5LcSJZFvwhl0GIbgUDo1HoDS5KZDi0d8uvnILrL
msyqKdrYbGYxmzayi5mBABwu3rv3XIrFuBv0Z2Ly1kbW3FRxfzthIK4wEpOIsiPMUqdqI2E4ZZ+K
Gb72IgdWJJUPeuy+MuPlXdzJMTblBruyRrLZ+IhFBzEbwA3CbDD+Y2+2jWBc3M4NtmfmZ+MoxocY
O7Sx+KLZAbREl0sSNvFMp4t7usFGjYYFNMzirJ6xWBeL1zriFL54r83FhW0tfuw03jnYs1ts2mrY
vIfgTfLEYcakh48ULqgxdtMGfFIxeisYvmOM33JxgNtYwaMQnNpiDV884iNmcQ/TeLW4x7XFRy7o
nAAA2tQojdZa7Si+pv+wK3omEd71jdSs16IpGKlQZUxDulvd1PNVbcVAPxYfe7M42sPF224tLney
tvG7F2aPjpxawTRbwzr3THzxGOQh/T2Gi2MeAyMRgGyAysVND4MBolPV73FNo4efjVukhofaXLgv
yP2w5LtY8zWrydedVzx1mPbjYddi4Sf9sfCTxdWfBQkWf+Lh9syalMUX97+7cABEBhGANJ2ZXcoc
dOVG6mSR9mNPhRyMQAxOoF+4AqFSf9YgQDP2jlmfv1ZjzQa0RXrsje/5wiaIFkpBSvmmv3ALABhY
C8mgBGmggjYYDfmpgzpI3YTyIgQ6OXFESvINzohuLQdngsHFrt3IOtqKTf7QkgeIY5tzcN9wIFY7
VFbOPlHFC2i2x1x1p5VIxzc2Q3s57Ih483Xsi0mjUWtPyYVR0wyre1vcu/lAYH07BbKKrlSqoMgm
cTvMaWasJzHRtWjLXRjLZ9G/2pY7+0WJXKVOWhLcWBc6l6AYy2yyleuQoKjN1430eIvqadVq7bek
HoiV8UaUrRbbZyO7pfb+5Mxn3Wle+SX3ZZ49jcwORMToK9WOCMLxwHwZbCGc+qHTgJXUpfqj83os
HMVybBhXntbAJRMtMWoLsgbMN0WIdTvkBuFtlIW94TQ51ieRsjUnA9eXTeGyo+7fh6SIgGCYxkpV
PJOtRiRX5Ym1OFkZoAIlgd2tSJHUe/eNQdj7WNX0991oZfe1vhlNwsNL7ZlUhTzo+B4rmqikDdYL
pkTSeaKr+V0keUHaVTkHsdV8aOGYncVYEMqrwDaMDJruvHnIMoM+jPujWAIs5LDWR87mSanqG5Ei
3Cl1FaVmiBuasY5uc5p3beM9GItiNQOfS2N6DqrMe50aGlMYBHkTgbkXpZtC29EJk0mVu5mQa5Co
bDvmsio3gJUY6OlIRAKAws3sEm/W58T8ZXSaEzFDvdJUZEg1yIyFFDeF6rmuxmqvynbdVYrlj5oD
6Y3QvS7HSVpnL53ZkeC0XOIScT1EEUA2b36ehPvNTkpgDWFy34q62qojaDU4r6upF86Vsbw6bdOG
QeJO+4hOEw0xmyOBWcMC9Qo9yKQL56oi4rFUPm3g5+SipPO5mEdS8jSUHdxSc2XdGU5nbNuW3qAD
qRZ7rDwUhFOCuoVS5zmjXz9OI4tdLe4NYcDuo7l7FdG6jdDMbnUgWaSe0W2iL38oUCzvFfs1pEl7
ivT6rheWH4mGH63tpY02ng1QSrGiR2dOALwWa8EWgSlUUAxJzGw/5WNKWnVRr2u0G1uryO6KJccx
4sSaZ51LDBLTAgV4uUfR5nnmD2ao9NQFYUR9AAu2L2LrXXXndxuWTxjn+dGwaQTJ4ZyZNHBNKzxF
U3vlQB/cEEHEXt8ttoORW4da0PO0arqVymBX/sVC2+DOS0u393PMHX6eqdmRwsqgm6Ducw9Sie2+
6J5iH6Boaj5Zn2SlKsQ0Qryt12MRlsgiz3CTxK4MR/dhCsP7fuBtSpGSbKvJrYI4pD3rGf2hg6q3
AXpA+dzsm9MwyHsOmdntlKorGTb7yDGf0RTVwfIQ7AZlRI7U2Wo4dRrzFK9HFkzXUNhdzrxLEWc2
mptL7T7XMaLLkjOjYYeHpK6uLaEU62yC3atnvE7Mne9eNjKeDbsgnRqtX6IVtC4cE+57vLt8hgWO
x2/gSWfk0uzpL6CPkeF80syHsCponao1Btre3EWt6exjhynMQINgIJoro2vOHDZiiAyVCbWzeSJE
Zu7SK4iPoa9Pc7xpKZJflwUJp27oEORueEfIIZcI7G6Ap5onCj3WIlXRRXffG9ZYf1TDeaeLSUcX
bJzLQpWB6LRPmcG6do1kRiRgJ37yCPr2weyN+G4AiFUZV4m00EJxZ8C6GqteRblsCqCVdYSw0HS1
I1IGsRkU4g6STg9vM6MzyVe86ZcjoKziep+GLqNRa9TdnKb6ukrlihlj3GFKHxG4Vsg1Z+/WUdyd
Skj0DSQpGizTOAI27q/iLp5eek3d2bY++ckA7nI5sD8mUYlfr74r8lB5LGzITHE23epm6z4kTrTr
BzXgRBufzMbEVx2GR8RAN+FU3WEIBzKXMqqiiLdcjcwTLRF8TgalW/a6xcklrDH2gAo0E3+i8b6z
3Hb08WZf5WFnrnQt24DQMQgRYrrLFUaOUcYbkVXhwWU9EDTh2tzOKSPl3hboxLeOfugpDjW/Sk3D
7yjIwCVurmfDI7G9QTVbx71+sozWN50UGb2JhrXhfOtENRfX5ycB8IFJmcNHMkwPJZsFP1P0J5bv
YdW6NZJcQHMbRL6vCuHZwaAM56RE8uvFwtyIKUTJ4Lj5tdGye0HAwnYuT++mOH7ok+S9qsF2xXP9
rBWsg3qFaMdpmZ05yT0MIcUoqWHXXCkE9KDeXgsonXSSqoMp5Vubu9lNVIB0Ld3AGHvzUAHyKPSE
uC4d3FJIYDNxPxzxlVkZ1nY/6tt8Ctt1SwMPuXn6WoK7nOe4eKThdY47ezha3smiNY8oZ7oqegmh
RKEtFw+VtZKqIdYKxSpq2vZ1WM+vFnzPgPnhc9CqcB3XfeMTVQVhTwJgt6T8GPTu0QWtiVbXOCeg
qHeX0TwLzALoYwfDObcWQeeyZECPDmGFFoqGYoIgNSvqbREr2t5gTmZzxwYpzl9EBC88G4sno28s
goi6M7hZccIpVlbAKKk7Hl3mMAoYVMbrsbzXdCnvShtlUYqSHGivOKhKfQ1iITrKcX6zFCe9Stvc
hzHIjenHMKhNO7qPIe9qjrOtTeJge9N0A2W2mOA656DUcOYtc94xj/hp7SDYCLVknRh5vp2nnuVA
kNVxWWM1VzmMPXVND6odqGkcP9j6YCQPTHS17Jp1440sSFPzKVGcUQzt2HpSBj1VVR8eulcMJtj9
QATXYAhZ+rKTM4TGodY14yDjYm11qX1fkILS2QdJpPs+ZQqOtDS+TRDdHfQ0PNR5DZekTLotZlia
+JRstn3qOjdK0X9MWvNolox0UE6kyKnkwrnfw041cZs27ZmG6IuSNTULfo2MBbzlWp1SCjxJCTbf
O8y9NFYVCQGBnVtyx2t8g1+8olPpYNFGiR4N8hBPHDsv4D8tc3nhUWxliXsl2UniTav1Q9nbhGZ6
sXfAeXrSZjYXM9zkDTeNBB9OByE6jqNK6Gna9+Y2axeeSp+oQEvzK9bR+khaX3SX852GiHzgQYxH
xWYzaCthiGxx9tC9UAyJXALIK/cITZD53fbhOwD1iSP9AGh3lS1RsROR9jW7hVtEgdcz6I3Ey/np
wnB2CPBezSVGV7VTEYxqVaxtp/MYxOGTQi3Td5LFCIz2mTNqh97NWzzCpQsezpHO2ch6KF92U+2m
Ya6PYS5fpqhh9pT5waYuoIj54Obihuau4cupKM/kUF7F0UPqjs1RPczJqaupeIgJDXbuTQrZ1MOm
avroIO3mUGaKdX+hJzdxPAcziNBsKMSp7OyIEkVdEU1bEfQdhSMANCguvVDewsiiCGr9YASMKMhP
STs328wrQ39Syl1RkiHtRfRCJAJPYsfRsoXxtFqQohorR+xGxi7P5DU5jNZpiSsq5mgAeGwS1O6N
3vZfHzs0BRQ4ZB21uQBypui7Gdvuvb432I6eqLhOJzdL0doMBK6ESneUw7xWneKWfaB9sqBhBoNd
Un4fHlocepsyiYq9qujelnsHdXXmCDwC8bmy7SiIzci51jo0IZY0C3akEu5ZYX6iz60Dwl/JzhoL
uauWjFGwJJWrNduO05dlpP4IRCq0/VjjdOhl29imr8MBBxUinRwaDqEPp8FZ6QI/GZzw7+5sJPBn
cnQ0F/qhFpHZYCXRoffQKqfjkWRYGGNN/xnpMYrkETFyEtfvim5SXvLKIOGkE3hx6q7kMDW7mQXN
Wxb7kbrtDunEo5HZ8y5OCddOGMjIX59ou1YU1I0HOg2IdagVbEaFasKs93bgJbTycmoKmpdaR8tR
qtfQ0ppgks9lBXC5VeMzSsP9wCn14MDLJMCLhNnOfUsrMrBVWSrHqujBgLY2rq3BCYCnLHVpx1kD
dO32o6LdWzAFtmUVx/AGRLwpprTfjbwOU02Vj2h7LwtRRFFn6Mgy6UexjakvLR2HgqqA9Wm2aXcY
leagJBPRvqCu1z1kDJwEgmMR2OotU14UsDM75AWVEM4dQHCyb1NXiL2iVtSngdrEYWG8sGPJbjVP
zI/49A/CVVHYaml2CgvvMAL7Qf7J4Q4LIynsufdqlZgPF9eMWk/uSeW0n2usj53igMYiL5XgDcpA
KOxM6nbgNnV1crfS054UT1LJjz7VqsephFiOU/O0y3U9WjkiZDItXP1c8P3+uU+8ID6+dok9BPEW
h1nNVlGb/9ol1ktb1EZlm5twqr2txtEDsIEf2kRXjzgutRoJYhp3rJ4EHq+HrrMDHPsHN1H4BtJB
tQckKQHO6SnZhD1qvOVN8cJ23lV2jrxF7d4IlasC5FiHxFXvDaNiN+0S9pm543MXhmDHCU+cqP06
vKZHj7GQCeoXmZ4gUVKK+zDfjVMdHr1IO/zzl7e/ik5sonp0+hygTkwHBAn6g59b5K1LGd9hBJBp
EXImmHC8DAQvEnSfITjZRRxxNJSPoNtMriX67MKrurL6G5ZAZDtZ4NrKLotq55QkmsSq1H8jKdje
1qrxLmnyXXklL0Th8lPoWYihAaNE5G4AEgsvEyag8JJqSwiypLOthx9FGUeHyhX2ocp/zNQsvidZ
dKNfA+o0rmRKvI0QHqoxwlx8S0sogoC7OGL7s1YDkSIbO0cGnTQQKgQ43p6/XsV59+qwnfTdVP3W
Nak817mlbCc9n5EEAnbt5uQmFKp5ZctPZk92JWYK4bxI5jHQ4rA8GYil7XRSThYJD9Z888/PACPH
lxFoq7x6hgP+09T/RoARebNHgDB3WK3Nb61XPgLuY69tsMsVUcd+K1s43uXexsFW1eG1HiKeSyLx
zVxUo42bf/ZGn/rdRDeR3T0MXzfzLbdMCVM+pMt2sAW0BAQRfyGp5VjMUvuWYIH4wRvJ7vZS8LZV
5VDt0BwgUEOCEsTFB6pa7NfUajyl9eBnlc0oGSzyOMr0uyZqE2GDfKepc9+1aoSwczgoBF34YnAH
H0bVd4U++UbRtCkw2P+qYx3yQDLlAJ0Oex1vRFSh6U1pJ9hl4d4JYb3lkz6s+xypNuDhaGWFc7LN
DP01h02+bWzaZpWlkXpB+m9HM+U+pKdOe9sgyacHeTfag6+YD2wIDuxuNkXo2RQ9kNvR7xFrMlIj
/gShzSwV7eiG1nfNdiefDth80qP6m0hsc29M81vL+D0qluTE5IDa1mHsIt2dy61OWhPBSZw8El9D
BfAoCNcxrIXUnYB/szvDwA3C4C5KouqVJJ3WhIVPB5n0h7TQutfY3Ecar7KbVnwhY76VsR4dFb24
aqJuH/aaHYxdy0ZWJWe8zsdhI5IYnkBrlfvLiO0isR47+SzH9OZyjHEj7R1oa7a5jMp/a6n+rZ/5
kgz85a//KxHXL9qw7Ud59Z5/tF8lY/8XlV7LFPjfK70O7zlaL8LSfhF7LT/zp9jL/gPFL6gzA/UW
+xTe9X9bwByy02yXqDObrGAMRipypD8tYO4fTL0YwCxmgGUy4Pf9aQFz/kCjoSJhUi0PpyYip4vU
7mva83/+/rPL6SJ5+lXrpaqW4dm6peJPc5xFrv2TJMpp5jZuWvpyaZ9zNrfgpV6ZSflaYw5bXcQD
+6mQd73T3YUmcgpbJf+izs07fLtXek/QzlSx8/npFv6NVOsvEyDfDJEseC54HnxPc1mlfroqhbwU
e3SdJBjGnsl3l6BBytEcLYyEqRrvDFO8213ymdjx2ctuxzYLBLw2qO9P+jg8hQjHOTZ3dEDEpy7S
dzPkvEStTa5HijE2DvBVgQtJRr/RbHr2Isr8cj8100KBt4jndPurdi6d+GJlYSQBjMV5Y7r1W2an
+zFrq13uIhHryuFALed7qiKfaHJge5lVXSWNTaPpCrjryfDGc8S5Oq1ovrTGUXeq67TzXgbNuEGJ
sU4KDBDSOU1xenQGI9AJa6bUdeoqCNy5FZGpUxhYO+Jpk3NeN83wKSI7lmx5taRuQ5L4LB5mhy59
NQRyEAhSUBtuBqO780pUw1isrIQbpWrkoGeoralm3GbhIeyys4Khmex0/OsVhvPoXu/eVU4nU0zg
iW2Tw4OFJaEGgDyoUFej+o0ytK+as70SrnhRyfehVNAREgBKkQYrPZanVJp7TVJEZH+sJb4UB910
VgWfuyijjLpfKxwf6XOnK6i71PT1usQk3U6+mKdHKwM7g/FJCy7/whyzz7p+mkoMLOBKOyCY7blw
i4ewldlGwb80RQrNvWVsIxh74wi7B5hKKpmaXKGWuU7wMZtV/GKpw0VwAxLiqXRowHlzte4Rfwm1
uwMUndIz26l29ZDoqzSyf1QaBV8ImN3CNDLsGwnVcqXO7FnNOqEhNiMbmPD95I740erFe2dyKkqu
tcbetbI/wgghYqdR6Mc3ZFM08MVddxoQ7wKjyRPEf3kzP0Y5BRloEO9tgqTatkmdir1nbY5O9Mrf
otQlatNYsxEiACzmCxQi3oel9lYNxftgmNOaMsGiIAT9oDgSThVX5tgqCgMc0NQOH4vRK9bUfnba
gjy3nO+ORzH38ru42SnWEAsrAHYa4QxVMKjTK1pWgms0VlHVgzki8w9PDNe67d04tFcqdujIctv+
7HhPRkbATgrenNoiXhwRf/AHj+ryB/xkupYNz2TQR+RzKfFMbprzpZcAwVAbTyrQ9sZGGq65jAO3
ZL/sxtlnY+L8icRdroakCXccjfvlm9IES9nDb2L7VhPgUXAksiHEKICvcV/qOmKGBNmiEkGZ7LHW
BU04PpCvQ5c1rLZ1xi/rQoNe3EAjb8HnE/5SwgMSdxHZKXCc8SixK12ZGaPQnXECUVlY9z1di64g
kITcpFExn8xGPlUa1Z+M8ynZROQHNmi0rFpflxVDsZrMzI9G/qMobyoA9dtRODXJK1Rxewmg0yhk
0JcIYEZ7Qe+XFJ2qa9m3u3Kan6g7SHJIoHDgjKITOpRJE4Qyp8aVtNdEViK6avDVZzVnPJOqyCUz
cLSbW69w8JUWIUarZD0n7GkIRkjp4HpXg0oWilfwY/YwPQ1G+kyb/qqvOIfDbWLe/+bMBE/1YvkX
SvqeztNT3mNZmkxUXGlBf2zM9JvIjc/SShBEkuHmTHS8cZ/2rXNuVLkciJZHa5xBjXUIKov3xTfm
ieidfz5ueHGOjVaum0LJN66iPc0D/VSg5ZjmxqckvRboiXxq7nKdG/Y5qTWKlDAx8AjHC6gaGFuT
mkFoKX2gWNdNkb+LyPshsGdOOa9UHXeEsxANuWKAjO42SRf66AI9JY8kRsmJdxWbUW7xb1PL5ezg
AZzmgjI0p6vUy+C9LvTUNko/ZwLNIjIwIMMYxBd54VNsYtmhoEL+NQtO4ySUODz8WhO1aJYip56f
ilQy3yyzLbnMzBk8P6Q9dkybOdaGp6jYGS2PNiUhBAY9/ggMxSuABi9lrbMqCL54bbUP/azdKMLJ
wcNYH1pTvWeAXelmAw9KGvWMhPCmMnmaGr9+IZ3fRR4PcIzBhpmMZh5nvgm1I/w7dJeKHtQovml9
MaKVsfpOgQXq6SfVNbnuar7uqJq7vucT0iVlpknihzSbEEsaQG10eU1F3V6LftjgZ5PrgvI+YDjC
iUpK75fbXoXZmTN3hCVkuNPy/s4YiL2H3lDm/aGky9PyTptpSeddx2Fr5fI8Z/XNPMm7ZZ0vx/ZO
Z2XSlXAjRvEN+vGTm9mYHtUnjEjfi9hclwNXlkAtDlDqeK1ibvoQW0Qln2chiRtLC84e89NFZ2n2
+kFSAOsShqz0hnkV2RgO6fCyUg39tuz6q/JDVN559LijlHOLQ9IeVaLLOR3MjyCe6cHlxmkIzW1I
YgF+Fl6kihezyOrv1ox/zUjftZFWhdXl7+z15LpMxyetFu+mqgeJYe+bnKiRiCfYUO/LWtwcs0qC
mz49qAZfYYxhRaeNIJQPlEqSclsqUSFBiHFds8niCI7iuHcRh1EKGhwHqBQXEtouAiq0sAkiYE5N
PP6pQ+klKEBehsds9CUs7WIrlvyeufDQ4ez14pqURIurbku/RApRtMVhtofKL5xSbL2IgDCH3I5M
sK8QiO2yVj1ziMHAWdJddLP4E201XSqQCctsGdODWXX8QlkxCC8DwihZRytFnmTSbFTyJVaQiyWT
Gr5nnXcaFl8VKD1qXXVUyJkzLTcYqg67LZ+7RKr3NLL4sJ1S80gylZfkQrROrF4HjqHcXT5YrRmy
if6ulWV+GcNOluFTMq7yOHwb5ODrta0FmTXwLsVwiWoqsrqAGV4CtWaXQkIYltba5HhsdOG1bDXE
2N5niJ75X89gTOrHbJr2wN/TlUzzcF1kH21VxbiWPxz+PfpoxrLjhadBqiS4w9uu3fwGt8LWhq4f
Rwzy5Q/ljIa5RB5JW9Y4pcXyMCSdIkJuuo4tXK9R1U6q7iknInN10VonSuXXrfEjdxSxbpPK3vTj
YuFH83BJLzErmnsmWiUzmZzDNIqrcUzaXa/hNjWa19C1MW83lJLzYiiR5rfWxhAUmPRuT+Yhta4Y
WHGiK1uckYjgBi1bd1m0G2fiCHHSa4G2hNTp3ZWimaVvC3b/DfNgwuYmq5x1yUaZJ5vdi5k8wsv3
m7z5NvLqiAPrgMIHU2zfQ5cyS5GuYAHcqb31SeDXW6FIuWv6mfnFvCPrRt8S3nSaEnz3unHnJQVd
CenQBkMMyM4FQa6aOvQZtvECPruMeWfotWBIBfmyPEVBD2lZe/SGZB46kDR226YKcBoAZW/bRVeE
ePad1hmoJrRvANXhOHXJRBufEWRkz2g/l8KXiq6jA4ydL/J2dXR+mN/RIH8waTA/j6wS+hJLxHGC
pwUErfTZzJapSyrPSA5P49KV4wASCt7Ky8s4TPk7qJxjWshPo9NoWOnhvjQbpkeIAFL39l42fBou
YoflvGCNybtj4vhXUveB2sPaTQdeOga1KVm0YDh+l+VAFDXPAkKOvpYyyMes3NRGwzw6us9lFNJf
K0mLsu/GZZqNHf6LyeS7TmucKn12LFrKXkPPrA0W+Cbp5xde3ZtoWERu7D1YP1wYA4xUTXIlTKvr
ukADd9mjerH2zM71caxapLEzMyjOSrSf4miASPRm93a00GwYvPwxxSC0J0RFoa+paDnWb02R4Gjj
VQ4baA2qna/zmG9NzxZ8G5Ea2VRkgYohZoyre9fTiBJ2BRx9JT1bBuzW2uLOxEztk+6NG0/0kEqG
Z31ZQbNOqxAOPo1jPZFwe9PGHpqkZvTJ9/0X4X4WIecnxNV6VkwAMGgWJAUD2y0nubHdbl3NWbEJ
qYvT5QSWiK2jqnniGGYpjenzxoakEcro+cLLV5UBj6mTYoliDfQSyreumpZQzp7dUIecSm876ZZL
bXHze0n/5gC/XzUVkzYmecT/Gf1aK3aPHeSZNQKnZ1TYl42wm7jh2u2/D7RzV/nAYcGwmHrlOTLQ
kMae+KShQFHaq268FGHRAHIDppt4iITyQPv5NBYsxrYJL0z3GK2mgjRloEmGDsUHBXIWefIipKoF
Xqbc2aLwUzV+Fz0nGsMsA6ujsD3xF5uZgl3NdN9j7LAyDmbtEL+bLHChJQ+shXQ2KmZ/+NUfk6mm
W0GAgqIstgmVQMoB8VWYMhAUh81NC7WONW3B1XLn2Ai0LwgslWEZRsv/zGhHkJg+mDXLyOX/6TtN
CxTbmX1nfEEbyDJGgPp6hMeWIykPEQiYXcnJ0CA6XZ+SiBQHELYqiNtG/+hxPkPBApp6wf6PhraS
OUFdGfthlWLkyva0ETYYOs7SSekwdbO7o5S4yvF9XUvICmj5YGuabBhx1kp60n6GB8inqxOkGToS
rUO5ptMnW7fjUuMjVDl31OLgZQ0xqGnQxYXjT3amBY00SbG23VOUUcHs0ptxQLrqYPxDvDQ/CE8E
bezUW8tkTRR5/2DFA2Mmo6qttQRv0Qt2GJMaRif69y5uk7jHEaC4EF3canzxtLYmDqjPNok+GRz5
WVfaon8gm/NI6OzA/lhf/3PNRvtatF5qNqCO8At6pmppoIl+qdlkpF1Wnp4mQU5jT9Wq5ykc/IZa
6MFLGDulUJ5bRAqbSMgxmBrCU+f0PccWg5KdkLAFflb2DIjLZf1/2fI3ACvNAkX635ctz+8NMoWY
uqXyV4LV5Wf/Xb601T+cJaPBVQGie/rlsf4HYaUTOghkHGQx7lOHJ/5n/dL8w3UpLHrojHWkJwaD
5c/6pfmH4VK2ZKBQ3AMX+T+rX/4FsEqLjlFHmdDTDT7wi0nas2SmUAAqfB3B6hvIiJBM7WzRLb+V
U8S8ozKqpt/UJ5fL/6XK5/GpVCcdy4SVr+PR/nWsp1WSa4riFvTbn7vp0dHvNA7AZgoKMH2L2I2D
dhMQl4rHinnPbtal8uOc5Cg0iWmvNyErjR4RO2p+tPmjxpk7vvfIVAvBGaxqZze1D53rgCp6rMEX
ESHuRq+2Fv/mjV28xH/9FpqmUXmmPq1qi132pyprY6gTczKhzEUZbYrqZfKgorhMseophXgXamrQ
teLGBdJVDe7Gmp9QkyDWZWbh1ESPqCZXuPJeHawhtlvigCHYBfOibuIRyg9RWgRohmv7m568W7Rf
jHTc1w6cAwN8QUUYJzgxOAArK3ufoh4T4V36jXRKkiSfS5CJZm5ujG7Y/DTOOfZMoix+rnh/bXBe
Hp1rO0vl3LAozP/6peM2s0ReI2LsOKHHSHlKj9wjvI258zmwP81DZ60IK/jnT9W/1oX5WO6w6i7+
bZWy/5cRg+AjDuPOKFAZ4Z2jGGFRH/N2ZljuPXCbBPEESnfIc2eHEygoarH3ag0u2qLqVljLFxLI
j6F7KLp4Z54chA45CVH2le4QIdW+WzC2PEqq/3zVfzfOuWrebgJaaERYX7oDzdBPM9+rILIvEK3A
aFD6YbYfXQo99mfL4iNbOPnRbTsiG8hXdmjim3w2yhc6amC133t45ZoNIvYmhrDYTRzMH6UgHWyD
WGqJS1qXi6NK4QRh537bPDjGQ8xKoFTN0WjC34z4v0EqcLU6sTgL847u/pc1qpfRODqolsE16cR4
IdGoJfF5pj9M9HdLa+VF+hZuEioQew8T7ATloVV+jMWzxllbcsC1EHRW47och9+0DrS/mcl+ubYv
A3Mo7aFT25mBqT/MUR94uEpntmTIgIncYyvRnGXq+ip4qX9+ytpfuSS/3BVnubKf5oGWy4rodxe4
NnNfQwbVzDEVXaTLK5ODTMO9MfKBaqOxDh3b/82nL2Po547J5c34zzO5UFN++nQ16ZtMtnx6WsUb
rwUrnd/oxb3aGDSi31GerVq2c00cbqihblBA/eYC9OXV+8sFGIS6eAs7wfW+TINUtKNcrbjxKMBX
A2ZzlJcEii0AVFw93sYscz+FvUW0n1+FuW8o5CVQT5TOG9noRLWSiHmt8XYsNV4HoqwRv7Ddxq+D
vQq0HKY1Hanub27b3yxBmmpAgKR96CB/+fLQ+k7xVMXq0fRntE0SLyCKZHtWkEYWUPwSKGd5jsbb
QTHjYlpp35zUWbElOyjMJ7+5luUOfb2DhuHoFgJUc4md+nUAdb1HgXaShR9DyiLey++GR2AxTqOu
6EasR9wUyYsC/b9a0mavwzH63Yv9d9MrKA1Tc5HEQDP6cjcMD+WrmGAjpbyxYWpv+3Lw47C5ivpo
X80nguJuKFXce1Z5LsL8pESHuVFQbA4+IoAtnPGgcqPvv7kvfze06Z7pLLAuWTqX6einoV0rRYrb
FXlTbhGuEg37RkZ7vULK41hnu6mDSiuPOsYegGIgJupbM7F/w7n525f7p2vQv9wZirJtAy6PDRIS
3MqMVjp3JU3T51YUu37qriEC4fetj136gDL1d7Pav9KKvgwOdkg6e0f2gi6bwV8HR0gMg/B6zpTV
6EHzQZ9BunlOKw6JtwJM04409FP5ujQlKmkOAtCO4lkEYjRO9SS3YN/OnpO9xoMWhM19PJp79O0+
H7bWUWiXt5Qj/U4QYM7myfY+yAvb2HA0CPYKDOAMy3+ykmYL7wx9J+G8s3Yqkn7bY8V1J9P3mPY1
GIXufDfiPrBSsa80gJZ1vutgJaHDJn8d8JJK1ErXpzvNzXa9E0P3tdihufsCoHfjGgdzjm5IDNyX
jkmzSA+Wz1qU2Q06uFoQll2Gp7HLdwiMd6mhBnRAfcMMN40eblRaXmWrBgu1W6r5rs3xQrn3ePI3
ExR1JwStvfTlOP/lGXgzzfRVVW77Fhszey6Tg7tX38U2h8le2UhHP6LnpoSRIij96IEZ8BMHTct3
CdUBU9trroBAiR/NMvzlXkXRSZPPavqjsrNdPiS32JnWJr9eme29oCGlUrxIsTLpCh25gb2h/jZK
A4NIvNLm/yLvTJbbSLIu/SptvY+0cI950RvME0GChESImzBBEmOe53j6/pxpaZVSVlV2Ltt+szLL
SqVIAIEI9+v3nvMdvhf5Bk4bXBVZ39rJDhZiiJeSi0+Q+5op1bIJXqfxoQ7fVCsxS5B6TtnOkZ+6
oF6Czl358VslSPcx8XPp2hp1K215D62dWA5tu8DBsWyMjFkw23aC6H/M142eHYMZjmU4EFLZ720r
3iI5XSlg7DRlX/zhwdMpJLLV2Dv0Y16nYY9K6ZwU5qod8qXHGu3T3LLLit6i3EClWksGNYOfLWv1
XljbOxu2NVeVLjtJH9BwaeqMgGw4jEd9tuwTHGe8XJ59T2CRAQz5rMgSoSweaG4yk2uuQjqcb9Et
o0t9KAvr5OvMg0VD0jPBUHp58KlE5pTT/MS1s28j5NhutvEn10vjm/Xcpc46DG+ii/jQzz7yT5O+
g28QpqKj2AfgniLiskSw80V/yDqBwSVCbk2bFo2q655FnaMh5vYWR6d3dkVMj8oghxnov+DGho5W
FXSNnmz76spqHZQwWsiGhWsJBYVirls0CThSRZlvcYEcMdGs6DfTxf7YDB303cX0lIMbHMqGC3et
qmw5cqvU1NiqrSWcbO/KcIexosR/pHUzlAAglvZzPdwsOI+Vp+IsIdEzO0tqzgwEH+BOXof4vkeP
VqUc1m1erg2qxDaM1xawlRYMWYydsAJl0xvzwslv1XSJZkAM3SKcyjXk3WVtybUWfqUFQ48I1QSE
A8f91Lj9xkXTnmI5mIthgV+xNshpAgHGYFauzdpdtoyGa+xuOT7JOqUBy5A8GpaFQxkOKzCZnqx0
rb7JgJvFTw8lT2FUAifFHlzx/cgmZ6g4MMfK4UQWax2FsO6dsnLkyjsrrzPXSWhs/CHYiNngwGQi
FAgWlQZt7XvNTGLmB1IZLoX7vaTFaczfKZcnrqrvEm1qvHE/rFLxqcVBSp8dVb6J/yRYGNhORzwA
XUgSU/Cot/TBuNb+tu2TtYz7Td5SC5TFqvO/gYZYpdSXoTC2pJTtPBz2PW8MzdwhY3QEgJGecbEd
kbZZTbGp+m7j9fE6dslr751VZHP9xsOAXMMf+KhYzqxOrHQcysb0rif4yoGj+Izbe1Y0rVUcqGRn
EZCqNwfDNbbBLIkMMaHpFyuwTdxgOs4ykmlYPxrMkC2j9bRulnjr6EszAmHmHpb90SW7m57s0oLp
Ujf9OsmSBcMi+uUPYQHOyCOGogOJEJ37TmE8r00A1rJ+jszPlv/iyHopwgJvA9YDF7jBCHjWN7ZC
69YpvNOi9j7NYAAG4+5Z5PZ4G2AtTIydUxFva4bKdfQ0ztpGMYiTMVsyn1bjwsUQFtuOp8ati4fI
Gdb5OPC7yn2JCilA8zwJ5igSRF++N2ncwUOpXBSJDVm0XFAbT5850ISfuiMxMjsL3Io5R6tpyAgt
ZrGq0m2LATxO9V2KY7jUiaAHR6XzSULITj73SAf/dfwU+K9oU0HX8+nXFfzQBouwPX+aAtgCRoZL
mVEAOp4uZkoKk6aSV6YtfZQRsgLQ30zWeVSuG9LrKzj8XWptigYnQEdOQHIxyoANCYNfsAV/sso1
8Zo1ZIwl3dbX/B1kiJ0s0hUM0W0UuPs6lgfp+zvE/GqyHPdyU8pTxVJEgx7tZEtgmv5SklTccBPj
g3/RQhtm01PZ2ysj9XFfsken4hjq/j4yjlbtEMaNdj9Rakwfw5txqGvzAdUyQSXpVq1cc+Xsm0nf
qG2Y5tMh7Q18mq9NOq8NNjS1KzMbPoqccA8ueoJiHxL7IS/EsafNkvvWqoMcWotkBybjMDj1VhO8
qYzejm4csrneGlG7BY+45qlbZZI3TmUhqAjUnwUwpNWOofPO1RpZuMYq4b43VTQ8pm7ODw1ny48f
74K9rhunhpeKpdiojSjHcGN3+oawd5StDNAdCJasEikxEvCfOH1DjlLVEkVUV9Ur8hHwplbVawbt
Y1C7VDm/9K62My22J6ntVHUz9MGm0k6tazzkqThVb20JViITGO1Z4Y16O7b1uq3yJRpGgAr6xsWN
Uw5yZfdsga62dr0HGjQbBVpHRrCJLe8xbb3Hrnceu1ZDxsRUPnrT8aqpQitAxD+sQt3eSylOGdS4
ogN9UHLRzeQyxZyuB9JXk/BiD8ZR/XskDMYrmGZN74pIACPi3qrSXTxZhxAsRSf1YxBqFI7Gg1Oz
M9flAalI3Glra/KJZB3fkoEJnmaesyDcY9d8HMfvQWleqtxZN8HObbhPQuNoxPC8+nb70fbhPaki
Sbj4exlw+On0iuZ8L0eNp/JFY7wzU3gkxWeTHr2tWeTFZheVEWNb+UqIZuuKdmtz34azPOKiXheD
de6xYhZucQ2s9DS1iFx89wpBYEdVuZGVeVC3BGA64v9IQZn83UhicszjOpkofywHQTnfiEdSjNm/
BLV4pYkRLgSDzAV4B8pC4uvpTlTUp7rvX6siwQdbPdOxgNjcGQ/ceFHMNlz4CJXYgG06XAGoo7bh
mlevMmYtwLCKE/tHROUr4g6Cw7wVtEr3BjZeRGzoGrBMbemfPbRDrAGjGLA0WDa10823ASvQ4zoS
qvFs9+IhD3jxjTkXh0j3342SGlTTXzkN7iOG0yjKsZf7j26c/uD8fexs/VsrvJMMxk1MGzGpx3MT
jW/Cbp6bZHxJqcyIey4Y/Zg3rUjQNj7Gs76OJv1brs1vQ1g/mwDs4QsvBpYDqTpl2XACSfnS5lgr
DOpytoxlgM4O7yUel2YyT3QCvxl+TsSZ7X5u6+LIbncqHWOpy/Ft4sVxOfZvlS5efK4l0L7V1L3D
k3lC+Hc24YO585uM9ddU2Oc+Kp/1qvoUpDx4pYH7Sh6c+B6jrsM692LonF0ceeDY/SJ8hjENECGT
wamRJZfQzz/rmGVqp7sZ9fxi1wiNhjz5MulfzHLAaxiZzUITLFCp+VAQq6KeT3KFdqJ/aXkMua4w
E1iHak4ftb6xreQyJ9yuQmNz5yTFDdVKDIqZc9ADsanq6C2l4PKuMd8OKuWTVUT7ktvU86dwAU16
EwbzK9qe4+TS8wWG7hvGMdP0BzdiaqRDJiBADFs6tXy7UB+uQImfWf6jR/Yr9sF9zxPbqdpPJBuT
FojFzQJqCcQDUVHY0UgqHxiDj9nI4OuTw4WsDg3EV0f0C097hXXLeW8jqjdzHJmmBavQqI9+nG53
XZpd8Oh9GQkGIj4Is+xOID3MfSqzaWkSltWEd0Cka7N9R5C2HEaNllkEdAmjxJJLxFbDnDREnmpF
l6FMdmoJ8acoXTR5w5bN48+oEA4b9lyawVza7G0ebTgM+gZY/la9kh1R83I2VItUOH8riCJL0EYJ
fTWUwaa9dQ6bnWEckFGtDfyhaunOsp4AgVUaYonNLAZ/nBFia98n9NU4VqgTlNqEVCcJZTXHPA5p
/FOysiQlBR4k68wTG7WP1pp8mLNu24ErV9thXM3Lomu2DNVWXlVv5Ww+JMK/thpF4eCve4FXK6m3
FkQl2ZdrOqkbS1tHBhQL3XscC2/vUOM3GqcstmfPuBi6cy6kdTaA09gUra4Z76q22SZ2jhuDrKuG
9arMdq6jb3JH2wFkOhuNXB0AdRyGjgH7TGls4Tun5+8ajC15K6JKdtp8Hop3dXBVO2jQckbO2i2h
vaeeM5Vb80Vb68HhX/nhmtMpeZQndcSfC06dHPOiCMnRqG/KUrvKqH6ux0s3FLvQ8a/ejElxYqpT
EBiluc92ZR3m2UJV0m5VdvGiyrO9dACLez6D+6CMuMn8k53vXCbUYflJvSWLG8qp2ZjZQUyRfIE+
ADONri/V1ijFcjb4J8f4jlgrjsh4hfmqCxLVieMpOCXPDlfJ3ARVtKmwMfM1AGVCvsVXqxoSOg9/
6YhlUHOCTH8/YVrcTepIX2BhjdVaV/s7dOQffyeI7IUHcFC69XaQzt52jAcNW7w+eMvcrNeq9gha
GtV0CNRwJmAjQarDWLWBJA0NE9T1hEqGB3U7ZYiYmYVP8gA86BHCzKmUbN1YszomsW3+if7KXpTG
sa7A5PlUOZbxUFn0Mh0eXU+e88DeD3fuMEqkdSAJUreNh6yklAFBDuxtZUjj6CRgRiFnpaqnwy+y
0ROyHXY6caEjrlztaUrSS2xNb+ouEn3Gl2ft8Zyt1DtykPIBpNmC6ZdQLdv3UiELce4O5h5qyCps
InWa9Gdj5WX+Okke23JeqEsYcbxTTxMw2WVHBV5o6GwwMIY0jjSlYsxoHtD0UdsJFtmlegIzi6eh
0jeqanWYrqsHWz3gAhp/7dMU4skLQuMwtRkdIPnxOz4qWfoeQCqXqX8u5+xkhjqgKHo2RbjNZb7I
ems/ielN/RmPx1rDPukAmDOcpxiOfhNanOKstZd1HMt4Z7ySeofqOjSwC3QfE7bquNBCmn1v3fJp
TLv8nFvcW6olp5H6qLpWwfajM/mPpuL/M7nNFu3H/zIWL5Cj/6jrr+1Pdh71Q3/Mw+VvTAqEjtYB
dPjP2fHyN2kKpJy6a5qwSCwGDX/Mw+3fXGKbHCZorKiCbKd/zcPt32yHprlnGY7BoByHzj/y8/za
i3dJGAAIjpiFxCIHbOXP7dYGjA+zjGRcgdx/ZMhMFgJ+a9TvWkg4EEs6/CkAgh6VhE6AzmcyYRh4
4O4PsUMTGV0+qohhNCpymshZCdfl9Gp63q4emsesGDAHcTpPy+NQNfBC2WFxd1jyPpPv0TvNvoiL
hz43yDutzj2zXS119w7rF7aDdeQiDoMiF9MJmL6T/rhtgF+KZnydGuuAYXsztxmZZ19aUFC12xDf
ANMGio3vd0eA1Idm1rB7iHDXRYAuzV1iVQt9tB5kNjyFgVyjQVm4FDFu8JzHwUvpBO+l8xBqmDfl
FNyQyMU0aGL+lqYdpdUfpwAufd/uW1oOVnCcaA0UHt4O82CX87mCmAAkf0I8ODacM+R8aKpiP8ud
PtRE5D3YebNCZ6SkUNAtwr3Aj5NCR44zLgnCeVGsjTpE8lgck/m7OgmVdo/iq2N36TcRU3ehZ6ew
Gc5j43xKMu014hSUU2uNOQQvz37xRu06SO8T1hf0MjOKAecx4nJCAt1pifGQ9MO3Om4vreqI0xNz
Bu9kOgi3h7Ud8Cmq+BKlyRtJWuDfbDht8mZw1OhEir5YrpykfdRG77nW4kvVahsyIr/KPLtMxXjO
3ehgNwh0WXaZ9G7tPnoeaywoZRZ90eBUiar57IQaAq0KbPN0ouH48s+XqWuR8b9fjYI/uQn/31ay
/488h1Lnqf3Pq9RTUbfF/3qOvhV/XqU+fuiPVcr6jbO1Wkzkx5qilqI/VDvOb55psjgxr8NHCO/z
X6sUrkOc3ybFnI3pzlYSroaaNvw//1s4CHqg2wJQJ7SObHLnH61SwmQV+vNQCIAB3iCboy7OYfRD
vyDm86gP+jRusHhUDspL7h8Gy1OhHXLX3tRVtRcUF5AD4L6CVKthxYbTo7BsKJTmumkCEnMrGOfl
Dg35volULJEZ/7A7/1R1z9k0HaVPJcHmTgdpIctm77vOpu+7w1TYK6GPazqzTIn6ZWB23Mjl1qz1
VTpsuqY8hTqrYcDQxlmjs3syYSpgFdoWA31WCJYzXNLUyoFAo2Gs6gPV6C5wm01AwrPEIO3YxZMt
k5M9cNwQZFdOPdjIfDFAIZ1awkFD9+x0+O/yAkOf92QO/lMSDY/t/GC3rhoRnYYwvmpB+tS79j5P
KC3QTHKG34iBdA+LxmF8lmlK7BnxsSzdXTduvYvdWecGJ5ckw7JNlgnrcpI/1eAHEw1HQ/qOh203
9MUL+W+wMJyNQb4oPuETODVM1xAzPetEpBdl/LDxtOHRfB7C8dzB2MoHY5cHPXglGGRR+XsxwiP6
7z2ohhpB/vlmYITtSqWoYks1BTPtn7esoTRx1YsoW0/RnjwBWtbpYrYYBnSwOg0yX8pgZentouGv
eOACQ5yOTfks9QZEJOlXRrLRBTYm/joI4B0wVKZ336V78UEQjFOzjEhfb1w2AXPGgeCs8mqC+Nv8
zRhcvc2fPwbZjCY6H+bgBHewkf8ko5gHvIWYL4N1D5aEk6XFFpwi0MnfxsA+Deg25gQP25+e/Kff
f/2f5Uy/ihdcFNl/flE1GP/TiLnzxpmEgTSAsFE+d+ZtRA9UqTaPS3j3f3+pvyhU1GvxYgyn1Vrw
lyD3FrxLHrZRQJcSBjkq+5U/7JF8rjoEd5VFrleqxfA5b7bU7v/9teVfyhpLuaeV65nlR4kNf/6c
dljqxQxLl4gI7UAlHqb6IYETqsOeUcPiND3OJTq1gE5eRGeew7hFgA3y/k91I9adFz/W2DwKrbpm
8l5U3SmMLpFWnzJ3fPrv7/UvSliuE85tYmUcV6ga7JeRu130wiPqAgZYAvWSGQNO720cy8tsuddw
xByU1i8sSjEDiKPTeDcxud+q9tjCniSM728u3b9/Oy6bgWejuQQa8/Oli8iTQFYEVqTSOL2YTrMo
KoLJoGUWU31jdNXBTdr4qfPoB0ia0+y9KTkGBtnJwnrFcf33Xf0/Pu/Kyc1L/vKoeIAIXcEGwH9W
5fCf71ojxyA5mz4c45bvrvpcWtU5zejEYUd5baWCdL8zx70WFnpr0GwzBNZlYluE/hkNBgZcCKCV
boURc1x8ncuHIk4+myrkLko563L2DjIsnjATriovEn0PR7Z+aTVk+wxm+mMgS0Kde1uR3sPYuorA
ubiAQtzSuhcGOdvZqYqsiye8jRfcXc0+13hUeuC9Df2PvFy2/XwZmYryFj+CHIFFWJDsEJU/SMaT
VpifO9s+1U56z7XwPYvLvSeqL2kZTiQ2gj4pa/w+Bpg08d1Su4PUQJo39c2ai9PkG5fZSEiCm9GF
8lmTyCbh0P74LB8JogU2nG4wL6YTfOpsMuHSUxBjoGgmf9V1zbHOrXOIPw7wxSLp0nNnJu/qrQ9E
p9FmtC6NCI4jDgKP5Z+5ut3R98rk94ZEzHIUF2ui35uzz4V8PUV1n0eiNgrn7DTWltike18UZFBW
uJSs1P8yzPIBkxrBcw2YvdC3GDKZF7dKtpWw8W1PtDF719m7dfXquuNy0juYk2m+nBPrasfepQ3D
uza1Nz905jVXYhHHyEhNxa2MGu4KAKqnCaOiYQBvanigJtCLGG/MB5EE3wvBjimS96ji+CKdrVkx
DoKgeR1mZ0/C5aXLrKMsq8dkwgKizjpJy6hNzru2b99KL0FnEZycliBSbFVuByiTLiuAkqFr15MW
MNig7xYBgFwXyF+HngQ9+hygSErodV8JhpVrlM7nyqBCmC37i+7Tz3MSfd+NoKU+3qsrx3VPakDb
4nGYWobTuq6fMudLYFqESoacIZLewPhFU6Eaqkes9GYYfJLY0hZ5ld3t1DmPvXsupuwEQvexSd+z
kttokjhCkG9j5SgumhPuQRY9ZjH/BeIA+ta6XdLL3DvcwZJHIzEYT6HDIe0D9+IiqDwVDhEvmZjD
qbYlzhCbXjIG/Ih+OfXjWcBgI+BmPHnOAIfKIWvKAf2cZB9PxTB840jwnd9I2AvPi9PcSi+YFqVB
nvDQUZ1Mz0wC+AYLuE8jQBeQUTBUkCPwjnwHxnJL7KFjqhRYyS/3tei98/x1GtM7I6FLAbtGiPvg
JMdnGEq3vjS130MtzGbmV6obUUeVUWqcrEaTNdV1kH4Z3sHuk6+tUX0poiCF7q79YLwYaCJZOw1L
oFprJyq5IYBxZQbvmWcxaHK7Z+Fo1N8Wo6P03Y2cM7X0Hlb5fcCLwecKlzRbuQmc7+R/oD+YbCDu
fQoii9Ew+a7qPX6EOhq9tQxE/mZiYKrF9MOKjQvbxbUPvXPjoptxqeVwfIH4oenPlahisc01n4A8
YP3xkxe2N+o+7uQU2Jo3filIplx9/G2k15/gLNIDjHlbLHFh+i4xQ2uO+2zlRA1NrR3+/tZqP70b
vfGI0vboYwElZQjcj9s5pzntbmpN8TP+dKqwW7UI0Zv0PJvGparSd71OT6rmlfCuP0AgfUqYhFYP
eycryCh19hrinRxwD+6cSzHOX0mdZ9vIGWIrYp12tTpr21vOXredM9iqu+bR8oaarc/ctKqk9ksb
Rh7fmZE5T6QXJH52SIKBDidLvR4n7549PnS1rS2MXrTrFmMWyohnbM90GbkabjxVO4eHXFRPsRy+
6V6H+7g1JI8tPLeBUroM5n450cFUX0xhOKcxPidqpymlxxNL4J/nRJeyqA/jnFEH1/QjFHKbG1i3
Ilr9gs2kQE8yMbUoBF9YZ1e3qOAXhGhP8GvBPG9evLp9YP63DHWs+eyqBrtNnOZnmPcXNbcfXZud
R0XcgUfNsWyB/oq9nQv3sfFI6Uw9caki8ixj8dj75jnquQpajHymKrNT3mb3yPTBdgTvxLxeIUzm
TnzUu+qmwkkX6nLFero2BOZHZFBTb8DfltWyq68Mja40kG9pzIcOMDqyxiK+y5J3i34N3kd+dW2f
MXs+6F/V/6t071p2/bcyf4jF2SOyhGKctakPs29Vde5a86Ku3cgCqz6p22vXrLMu6ouOfMnN0LUg
R49ueCu78dha+lEQSy96dVXVsuHaZ0NC8fd5sI0kQEKee2cxGZePdyjt4O4FXKLJ4Qf0KLv7xB7T
Yr5ZsjiZWnnTNLDasudpkicXb2MfG9BKhgoGX2t8r7Lp4NuqE5KzC0yeuXYy66Vvus+Ev7Qc+9gA
J7j9ne091l51TOmEkNOKLZb9GGfyTQ/Ce26IS5DNKIuEjZbJvdZRpWKiAdBn2rWLVxnmtIX6D0ZQ
vBMk/KZ/iksyPlzx4pjONRuK29x9dcboqLZuVW4FA0ZsJhH02Ny92ujjjCgqRnHq71etdSaY5VKS
WJEP5fNoiyMnM5RV9gtbOv5+Zj8ERAy5eUkuVZ2wQ/LjVcF7rixu0NQbn6oYj7NDSgs3aom/ejk3
Z3VWndStl5gBq7zCXhSVgKwVLDJbY2GvFF2bQnDmjRhM/5sNlNaWfBkCIIhMRkM4qIToNtg6KNvW
PUggDaVlKd/ImkRKZtorc9BePsjPfYCDNogOjRneLQ20x8DWgaBjjfH/NsC2W/RlelfVeRxrP5LZ
OUrQux1/+2PpJ8t8yogGnu0vImd7V2V91nNDWbogMClMcPOhTtGGE51DBDVzuIdbfRlD8+KVbJOu
o7LJl6ohUDvhvTe6WzFolzi4pOQWcwWoQhybK/CR7u2GvDkjM88zTtMc5Dh9CEHV+bEfaSXrtOZe
x8i7Rrr+7rnDNgWSPEXsNhUKS22UF7/cFMzEKVNj1ZO852rXDUu+Fo1vxM+YoMTBW7XVGkJFeUiw
Kb6jlju3AXSaGuTAUDMZtXru9WRSH7NOvs2586PBU0lgDnVuwcRlQarOzglTyBVC0btrurQ6qjRf
+Utru730sn7XBx95l8mwsTT36M2WVTfhViRiR2Uip57/Y8S8nQ/u54DiDEHZ1k3j97KmGDBy1qTJ
Q/vhAKy2uI8aSMO+Li9pQoVQ63a6lnQtKubAtYEttgvu6RDd09TcjrBGeea++h4lmS55lH2L7PGm
vMwBaigm8illiIcEw58sBI8Spar1KCLxFDlsbGUAa84HVPZxy4pW5X8yPTRSODh2mBHcEV8ApmZT
DBakHBqcqvhLe5M2dsXfNUPrOXDdh6EGvAJ28rtTg5V0VHqHhZEdkQckoxJ/Sj0NNfVBsE1r7WvW
+Nzj0clMOFEYbobeNrduEk5L4FDBpj6mC4JMLS/c1Vl9C6P43uqf7KY+y9GgoaMzK0qZvYGNQ6pc
ICLK6EmbPj5Nw7cuFl6GtQXXcBFVyFeLGaWkqQocryZjntvdmwqHU2rLpfUCCHaCHqvnbuzAP8pR
Gos4ItRD44mNBGFUtsbwsZjN7Vzq6EBoj7Ssah9hrSTEPSVxfYCoWzIC45ZDkUreBKyICvqDgSNo
BeGyXsatCsQxLsVE1EeltkPwWDAhbEqu0S+WmhWs2z7mXmGcvBKy+chGMRjpkd2SZjoxxPmzBoDh
gHBpRmlnv1i19RXTIG5ukTUr4adE6jAibfrSg+HqH1IbDrWr9w3ZzARdNGMFlKMiLU+2ZrKsqxDF
PUDrLYzUgCDmZYzBD+uu9UUfxbTHdESEISynE42th3Tw7lPjkRQ2+F+9ht2OpA7mnk321INPImLq
LEmq/vgvMyWDUGiBIjHXacNH/fhj+qHhUhK1gKYnr9rHmNEnNybPXNSnn6g0r4ktLgYyvUWaW9GS
RT9SE+fevNi+xxiyY+2CPHSAGlmvOqdrkFmbX0cgmovAppPH0JCcRzCogdpje/8y5fY6DzgwSHAj
K+I6Bhcye3uTtvvDKlArZGFHGq89IoBL7+r4VlE8LuySHbmaEx3BMVWhwYG2ZX4sHf+x7Ovbx+mN
dtCFG/nMH6w+EAP+6H/hgPLQ6CxOZNi/DxagJJayj7wqyGFJkp/US2Quwo82vis1QlJTibTByZzb
W0Pd3/fuwRfNrbF4G2o3UHdMZUSvrb5zrPiuSltNym2aFgdXHTSb4VEdLlS7YsoCpkOs5jP35qyW
gS4P38cmee81PoXaAYdAK8hpgu40BD68WkwhWh7fnTH5zDhinY7o/cJdecmKcNVU1Xc7dLdGeImK
7FukaeRBIY2PS8Isym1Lh7YnAsZFXBROMJB6yTjb/6a37hUJLDoQgqG92Vw0NOFynSVxeOtK+STs
cB3jZHT8eFe01U6PkLHWxj7HsQ/Kk+bczKbTjADRubeIHCfooem9ZdzrLLQqoZ2xcuB5VNcwJBZd
xDEHscOl1Rz2c2TkGrLyanhFOouoQyfXooPJrKef6AmzOE6KJ7GqVKbhNKpJMd+0n71koKK7vP/a
CXtniQ3x0K9srHuy8V5Q9cNuqK5j6B8MSDMsv8ssaXiLIFJAhX8PezpudWUt5UChak7szyQ4dGX5
LS+59ZntEJWkXd2erUTSLF34PJpoKJ5qP7ynPc9AEsAlqZ1DQNCXGDh+dWx48PzQ1bBPJnWkAHtg
0v1x51TdS9npu497UPd5rVzUt8lO7pD20QYTTJM21Biy9C9QK/e19yOags9/01n7dWxAXw2nsWHY
OiZzE6H6L32jjMlEPmKGK2GS6p0OV9TRrqoBUIX93m9bCnJzGxRLJ6p3QwTnYo6QhMUjZxwNksff
vZ2/vB8ipRzc7rruYmhmJPzz+xmnvOlopbDtOP1jXIgV2p42PEQ9XvzQWu/iQH8kA+DRc6sDDoFD
gey+o/GQ8cgJ+gygx+17HSFnQ/ok0dnnLutbIVgJqrXGocyk1I/NcGs1+vPQaNtmZqHPGucVCsiz
OqnJLji5sLbaDKQ6gvSpOuVdtcG8Z8OXs8EP4RmcG/S6aYyV1EWBOqPq53F7c1PSNl3UOu2jqorV
1BKJGtht/ZsWTedqql90L9535LO0cbKEObPnHh889NQ1q5u/rAv92E3BqrPwzVYjYk2NlgVKilx2
S57BTSxTFuiCw6B90hN/I2W/7JKOgIQBXjXvByGLkUb3LqhYVlE/D0B8bc4JVgimVjuGjSpy6RwU
Lk0hlObHOLsliobCVsqGVyDIG5uDM7pPM0e8RFh7qLp7I6f3wyxBJKRCRLTKDMyDJZ0TKzYJ4+Oo
HUb3XlgvVToRrpLDgos7GiH+sFHIp6ZNHmseUdJbiFUx8Tu0QNZ59udDYFgvgYVNicBiy+S5Il9u
S3DvD08vgQah9q6nh15bBHF1NsZ0KciF4AyLrTtldR/NE1GVpyTWMJ0ZD50m/4be/JcJhK1LISWm
fOytf4V5FuBz7SZytRVkSm3dp4DPGRHunfBLYMWvcUmZppblv3kKlBri524uL4uZFl2DFDyWxi8N
ZomtGeAhdxP5e0Cd/clYMNmLzjLkZPbRcE4n6j2rA90HUmjiLbQjc3FadhxqcLrvVW9yqpT7mrKy
B0EKjWg3+crhxZ5iDe1NHci7uH+t+C1CdYM/WhQDjQT1FKjATmHfJyO5J+jrVIezHr1r5tS3Pnf3
U9SvkrC5qSD1REUnZE6GGcPbVyVHdY9otDBiazKqGxD9i+rUjK7axmhEBSrwXrVnDHWaUWfQTm1q
hd/fek7Cdk2HCHNfMnuPqqWFX+qsTnjqM2pM4WaKatWo7aDAmfn3hu4YPRa2jgx9dtP3t5wC3fFH
NlbMD2N1m5CvO4W15fm6Fnlxo/1+U/c2abWXLF1XSXSXUXVrSeno+Z1onLj/nOvAcM6cD7Ysbw29
X/ymhDbTKVA//rFmoEMDVMbZzVGDtBHmMVr+948jN7swGSBETCSqLvpIXSHkFVPpuo45SwY+dTF6
GPSgbYCnxrxMATubpiM7dJjApd6jJ2S2LQ19H+iUblpLCesRpLWMEiocooNi3N1QSu321HvBxc+L
g2z5CqO4/oyD7Jj0ZLPS8L7XTPKmntIt0H6ojgjx4zfVugyK8oaHcVGRND0U9FTzFGONGSG6tfig
nttD6LnHXvMaUpD8vsr/I63U/0gRgmB5+c8ihJevUd7+0E7dt+jHTzIE9WN/yBD031wH56drI0ly
OXkzvfxDhiB+U4BfmDEoAXQFY/iXDMH8jaGQqbRVlmTWqKZHf8gQDODHLvBjCTnEE0ic/pkM4ZeF
C2QIKBLJe2DVsrFT/7x9D7K1nSHG1j0P1kpPGJjHt6J/RmGOc5t2EJE6teB0NOt/Uzn8OrX99YVV
XfGnqa2Ph5BJqnph79FkZW6hJ2qfUNcv//SV/LvpsJR//YiehySMT4h2g//9/ErxaEWcBXilTkE7
LPdZk1QURvC5RLneynmrGcqgrb2UZf5kd+Gza5M3IaZFn+Z0CvJTKdq9pmnlYtAnDE/puw+kCyEz
h0tKxNJe9A5NktJ7riZ8FD0NQ3MNpn1JQOgWmcfGrkGqJd2jRQ8p19KTHONDgw4yqOdVP2ifqz68
5QQ3GmOExOitt1A/R0sAGFtXBq9lPiOHjb/UDmKkkpgiRL0De3XQ9OdOYiCO5QPHr1OP19RThly/
ORaO9jnxuuMotVOCHP7/sndm2Y0jWbadSk0AudA3v+xJiRQlSnJJP1iSy4XO0Br6QdQ83jhqYm+b
MuuVuyLKfdX7rp+MzIzwAAkCZnbvPWcfEw5ZGtg7PWNORBh1Q+Zz00E8GYI7d5DXE03fOGivUvi+
XSlulQ9jElDPAIrWFlVrXncnR87EMoTXKfSptoYAO0QXGRCO3QSrJkIgWmDNBVQFJ/ftx9ojVEbU
2sbwd6lPSagyhyXyUT+4y1CdK31raNg7l3i1qvRunxBVCRfPor7qsHcMrMWxMvGDY4D/huMz2sUE
dqZrTQBO0wA5xiyGVYxaxr/vKCdnneLG7deExdl5vu7pH4gcQ8HIwPTYGuCVZyWs09ala5JuL3aZ
GT0Perbb4iZd2/2wGQe8et5lojJL0aURXnQT1Ph3y/Ja2Ztsjn3D7F/3Phr/MNvib6iRAWsEwRTY
xObQvUprFx7iqzSzj8yKn7Xiqs2qvbRRlAFxwU17HXk0L5N4m8badRFYh8LRrpPIAYTvACfbBnRT
PEoIiRiNAfBS3akSV2TZIVCuZoZyqvEDutRZMte8moBl5p6z7KAXZnp5Dm2cJaQux3YE9g39W9hv
mNnst3Hqov8faTMN6yGKtyR9j/RWC9D8PaF7PG3j2F0J4R70nrTDfDzp5bCxU28nCHmbyWdv8aQM
Ilct8Fv+SnXe7is5nXD2AKfbawDZZIDBoPIIZMMjgagwn07qT9qhs1TPLQOWq9ISCh66ckpsZEV4
PXu8WVO/FrifYrzxnZ5d00/G3jGvjFbeqEcurZvXIYASnSMxx/NkUhzWrX0YBc6c8dKFSAiB4llu
fOsE8wpcDy1ucmyHfNfDpYhTpjEDLJHQ3vntfTuPT55BJM6UPPcWZxq9uSFk80X9oy1uKuWCmApu
aUAOmL4MZXwP9BWXKC+fBlORMsLxsEkayR3JDrshcw4mbu0+cXb57F3ov117kqTcYdrOaLqz/ORW
xllfY7m9Um+eQ/6fckZF8AkDny6Js1Q6TRib1xmzpKQclyOxUy46J2smd5bPQetz16ovb1Zbi0aX
UpwWw8ZUBQnmkjSJjhAxv3/+tmTcbdK525gVAbWxvtJFhMUNjN8YHYS0d3VK8GyU3Taa2GlGT4KF
taJpzVA12o6us1PfaSLeQUvkTau3e8gIazSgmLd0OMEkFIdybw1ynyGB9dLiemjGbYHlpPQfBjPZ
+PXZx0cM/yPub1prWomS5RXXf8h9I/D2kETDs5dfqgg7ng3hFXUEy4OzTIZbjQCkMUyfc5M3uwm9
Bym1b23pIAvvSYpiPMzyWbXlq/SKm8T0jkVjHe3Aeydy+FBX0V2VKwFpu7fz8hxp4Tc2VhzBPEzJ
ZwDHyY/If7+KesUsSK+tTmxrE5m8q6+i+tlJWToa4rMycYXuHAc6boaRvzbRvZ4Fdw5LvjVQPeRB
BSpVkYFjoElm/BHr1xrejrnp3xoX2VYRMi3N7UOdxWvJqq4XhHfJU8wSokogmQy8kzz+FRLssL5J
QG0KXJiOAttG7q4Og2s9lDe0htdD3y57XCagqq8zo7uK2wnrToqZSVibzCA8C/9QN2L5065jVuZZ
6S067o6PH9vg2/R1cGlTCVY+vxaCJzDuroxkPulJRjU6vLUe0YPYGuva3nAzLrOHJWjQr2sAmtou
GgKUriGpzBo0BOgJZcGtC0ESsLx45jFobUaPgpjq4aQRoKeeyuSGyvI2AvUptGyHBPHUDcXZK354
FqinGHcpdMLGGxYuds7crC59gMJ45j5U6e1karda4F+kE1/Pvrgzm5ShXnnuUufotNMbvbW82faV
fNO06ZQN/kMJWmLR/DCC7uIWPLr8Jp14qRv7WEcn3za3cywxbDLLCKobY3KO2JtoZhYL1YiLgm0v
qr3fCwy4tIqd9i0K0hc907D4FYwbqpHdDMtiJseTYNTJJn5F0MIuHOft5EU8MPMqwXQUnANZviZY
1rwEkOEor8m+3DT80pOO16X3HxwvXpsJgVbtfNWEP9zZfecE8B44yT4e661R5JwkjOfCWRVds58b
TBLiFRT5yiunrZJn1xaZg9LaqbNJjWynbLy7wQPVlaBcIAfdukcvTbJas8Imt6rhaHZRtLU1e9eV
8YGGyzagfU127GrKZuLR5q2Ye1oD1Cpk6Q5z8hLjim5kDS+/eu1SuriVGsBkfvXMkQbm2Ma+iVKE
hByg+hwlO4nj2Xf1O9DyuDFJe+lfQ2hBDPdfP09w/1t9/IFfaKpMkP+++mDiWiTtf/wf7UdLf+/t
NfpVCq3+8H/VIDaVguVZLjCJf7oy/qsGCSywd0ht4CiResXh+T8NG8Y/LDR8nJlN0+IArQTZ/1mD
6P/QwdngsyDRxQIaZfxPapCvSrjA9PhcKqzW9XVV1fx6PjciBEB6AlzU9fFCNorWD1ocPvSjyPMX
okSwD7B1sZzLP9Qghjr6/yzCU5dWxCuGDoaL5vtL87JxE4kMzwqWuIObWLskHh1gY3R29lhftJ74
N8VxF9n0KOyyX0QD40rymhhcEHlAp6zf5znK7Lz7g37S+6oOdyHzMW5EgG772GXgzv16U5hLeqIm
0I7AVHwNqTbdRnUZbQJnErsALZ+hOrsl1VlW0YtpNO/J6czXGXaJEQPrDWy2tiopCSvJYIQIWa9c
i7lIRvOldfH5pd60bOsoXOzgB5O1aJYdq4PcxNifVw1qQmuf5tFdg2imtcUmHtnwi4rVJmjFTRJH
OF66vSy/tw5B02J2z54fHUshGsZ3kGut5NQFkUkbkwZ9WQ9sGNpMQmgDuiQgC6M5KTSyZRKqUqdv
RoAku2HqUvsn1aQaR/0REuxtmFUVKSbBtlsHBrAYXc/eeo84itm2H0zl1CO5+7qepxuycDlsUXOg
mFZW9eL7bOJ9GwqSzSqXs3TynuXs3s1A89iLDrPFOSXWwOVaevgYYqS0C3/cUxnuSsmkYcQ057dA
uvKBNAKHoYFq8LqGeLGk8b0CY5D3NIZUNy1ObZQfNLRDAgfV0MAL43wZGIiMyisvKuUqrxxt0c8e
+AoQCDoKSOaEMYMo66pNMT3aqVhHLjqEFOZuZDHJUK1lIwcEklfYYmUE/Z8ZuflWi/odUNVN2EAF
mmeLKUjFF3dpWJNziwgvjgKN1JPO3OWtDwPFYDyid8csUCN22HEe5McFwgmxqNzg3gsn/q1lhzyL
wUrKeAhG5aHteLTijJFyO8KbsOSWFjwRvhU4Q3Q8pmyyU/RItRSv8kgPltKskB6gh8Z1XIXbTqeA
0nXtQSXWk9QOsbxkw83KGSgyzVFnACX+KQoCcEIUxKvSbgVJecnrsgdVlTCdlWo0WDIDlK61x+57
6GTf7LQ+Opq9RPMyhMec7X+bseYhWYH4xgqTrBxCNxl/QFLA9l9PTntx2vKQpxB2MmMdoXOR7lVl
m7vBnR5lI1GXkN/n8Ot3jbixRnggYQnFNBQJhjEoxMKwl3VTE5ppT/S8/dbbDi44viJj3kGwJQYl
215XccS1qzy9mhJ5Ss3ZAxNNek8tBQVlNR2aHMXN2JChLC7OYG6jnLtCgSaRaogXgbqlHb+Po3M9
DdNdFfGdhSugdNGAKcRUrQLRXYKCJr3jM14Op+fKLeZ1I2cDXngkT5P6j9b0T65l5jucZ66quG3E
GP6UQkhJoDAwgikcd+OZ4ns7n9KA59Kpson3UgPybRAh0vOHzDh/UQ90VINlIrm4DBmWCsSyJYuv
iKwftFIYPTjlcpztfRTOxVYkc7VOWwS8RqIt2t55kKgG2oTpXiq8TWVFV33QrtoKoJdmQM/MJWim
2PWeok7jX0qdzbCAgWpvwhwPu+rcZBiYQZC/m6QltQhcCCaouKW8ulkrro34OXdTfWllBo8KGAok
7eUlslu+JFqHIhwfSUYFgq49hQ2vQ2Xx2XF0LPq0vZrn/piXk85N4ROT3HChB7CNrW4P5BZBhhnL
pfA7GJMhzmP9HPXabRbkZ6fgRKR3WGSNbOvnRNpp7X3jWCfDM271md6+bn3UVnHf2jB66p4XvR6A
1dCGiDQRIzJBKZUxXp3hA3r07FmW7jXH2ZgD/4ivns24GE71nG5MaTE/TF/kwNo5wA11i/BqkOXC
aPG3Jz0qwCJfuwUrRy6isxMkm75ACmjFyCAMtASZWT5V9vg4VQgDWtfBXcTCwF4hkvQ90elwQ3sZ
0hJpr8N+N3rPhV5dkU3hL8o2guRgHgRCmVYZgoieemhlzkkz7vyV7Jy7uYqudO2Hn7Eh4tYhG1v/
bljeQQ1Dw4wf2XfvnHSmpRCypJWtdZMn0zV7yzpBksOE4dAnyQJASWkk34qchzQZ2OIjyz1NObHM
5q3t83N/unocXSy8FoWdj+/QorDJoJthbz975rChNaotpO7d05tbsNxyHVDHGc9ClcUvnpm+TQJn
tQQzovGbBCyrtf+QtQ+hRzRV1sXvfshOGI3xWzVBQvP860/FXTP3JA9UxouIi+siY6P0yEVcEGP1
EoUHB0Hr55UJaOw2sg55HTBdpzFRr6MldykSJdye0JCa9MXARrLoSnkTRC5MePPRiRy8PQWf1xvv
JrF0m8BZ6gXr8dxZpxFEilM6B7arlvGIuyHV6Tw67oB+7J5dJV4kEYgtv08eRo8tvW9LwDegL/p6
ol+L0DWBUuV3YCeSkO1phufwudtXGK+QvUIrij/6mNtF2Pi9aZLrYNorRkZAD4IHv+8oj8Seo859
VvFuzQ6KQsgmPU0tQhMmYjwQKWdN+p5y80KaYbhdtI1dpKQLm8lb3RUvau40ELE9pRwRdCumpRG1
V3XW7vr6OLUcVUgJGdMbtwXaUZbnXPWqhmH8CHOHortjstFg+ASo+54F5bkn2zYJ6tdUVAaYQFaA
uUds9ilXdnr0UOlJ1q25GtQfhD+1SI3y/CnCgZR/4IR9SYLbwiYS1Kx8lgJf3xpE1DBUi6116QfP
VjKWkIuIkxT99axXZLB0R07KlFUW/QLpN9eyU2E15VkzxHUyQ2fyivRS5lAICI5Ol15jQrDrripW
aNxywAqeS4E4ti+5WbVU+zu7CK33fmloytg2oOLVjIUdxe+yjT8qtzvmsERsItwyS/tu+urFjtDH
j43/VqbIv8x15pKQpI5Gn+IDVkHW0mS6x1UFgKY/JjNPqTuxxnlFvoW5GfP4cUc8KV7CrjhbjkE/
mDNAXdza1c4rjBt0OtC2Ed+FctuU1cnUirvKZceZvbhaRxOt6KTfjlPH6lHoa1Fp02YKbobWag8m
KsRll17PsriURq2hfZmX0zzQecxYg9LeXvpxrP5LmS+Z+Qet9p5iU/M6eGdcMF0m+MQXRgjbuQC8
l7bWuh/EXSSKByjM3IrhaNbFSz7fpSGgwXmm71Gkw1Jm13GHWcMvS3sjy5IA21je+9W8B/Ti7wcy
rTqfTBtWhkOSQmIurE08aAdOoI+Zae7gH5hE0UVor53WJN/O63e4fwh7mo8iCLq1ERJBmFfyirPi
aPIfVcrD3Y0M8QwteO2igO4+Y71RJpeDnMSbMxm3wjQRdnIYE074nu+lEN3Kl26xReSNLYvoMKOS
7HSsfWqgoi06ACmL4YxUm0SUlrfRLvd5wvizD1tO9CSZ08gnz6tX0bcBv+zIUSlvvBfXqv/kaPtS
Ain1hmNivPcYBLkkHn8pNMxQYqbvGm0Z8lUJRFPDW7Zu1+Jda5wbc87Q/NDHZIkyanH2Rs5HSoSU
Oe3h1vPAn1N63schTMCfqtm/GdyYX0b5//pk1D4+YhfD/spmD1y3aZ2yw7Hef2vK4VszR++uNwXr
ougW9D/WGUd2svLuuxjRatY9JSEpUshIXqeeQO+yDDb2oCZaLOOVZ44rv5O7uWUfTzhFdF364tg1
c3p1MJEITaHQwYwZGPsaxviHKdTffhlbJ1Eb9Q7wg8/Q6Z/GXRpIEMcQlC5mEm1m5d2pdH9vsKav
mo7jK+/8HDoXN0EdaufnAul13cQHlg4IJe6VHk5LJd/IarbKbGSc7Mhr14GUWecmX8gvn8YQj5NW
LqqgO3e6tY+gBvRWVP3hmxhfrKqfP4tNqAqWNWVg+xpMOvRTovdzqi290UIcEuiPMzb4Ze8eNOHe
kvwOcBAQFLpDHmNLe/79U/FFbvSvqyM0orNL50FNWn8eG/qJbGtyDok80dqjTWFWadbp95dQT/xP
TYHPS3gWRxbTU62Nr3kKU1dNmLdAVyu+oWjsU69rB9mzpv7+OtAv/nolLmEjHbFMbqf/xQIOfy5n
MUxDWE3UzERdPhrOQzmNzyC/CX/DCs7A0mbIt/BMtaSbNhKzWvqkSJH3XQdEUgmeBwHLELVwsZUe
MAevNh7dOLyIqd7yBnGcbeJ3Tdi3lcGDjkfpKjbJPeIKLqffeOLUX2M68dx4aclBJ9sv+xDyptOJ
P0JZ6rXkYIVDelO4IXNFdvUU1yIHF3czd9Q1bEhPCMxQ+0r8GiCBFoUHqXJs6r0eYIUj2dDFbYLl
Ko2Bthof2gUF8VKdblTp7+rpo1Ec6etf3DCel9gisZSgdliWpPHKzqd4UFOa+jL12UcUxR/FBD5S
hNeF3eLe8ffZj8Hvj//MVyOfgZY2wTlzeO9ZUOB6CwidNz1k1NNJ9xQj9K8Cyttx8jY+mwTxDVd2
V1+ikLIg0w6uZW1zCwO2koa4kB+jsFi6bUmTORpRbuEEx2fxIv3q7Az+Pg+Yvw7uqbK5tYS7X9DC
oSlkeXEEYXhZnJ2ZC259W6PbYpCZSufkVM71JWC4tIh9KGadz+yqa6H5HdQ4cQCTruHqHSw4TVmP
oivnDMyGEdO2aG4kwTadGy51zJve45Bm9+odaAkvWLjudEr8jFAdDrthzpfEwXYJe2rM+EdaF9dz
zQ8U5nBaAa0NGaKiFL6wVqJmsQUzs+gjLPN13JHiFYT1U1R3pPBqP4oRnVkbTQ+2jWPL6I6mnV71
mUD95e7bdH6s5uQ91uDHtiC/ErKTregt5BjfJ+jQWvaFgJjTpVV+UMi/Qg22w295x4NWW90xlPTa
m0rDhymvI+bvSioLbvWaQbNPBQzINEY+bbd0IeLOu896bCUpspg+fWM4nbIncTSIVUGVlIAJ4vqA
v6+igSLOyolN1NI9PIUdrEb6/REbiLNFDDEsGte7Tw3+WAyFcWHmrKi6QwVJ6Zr3SjWtDDhNnbx3
lCZ+8dLp7UuSN4+NrsR0KIkcMCifzryy9k5TlL6ZI96P0aD+KQHY6hVNg/gEoORB2AD9TRAin8vH
/7bF/9gWp0v737fF/+PfyRr8t/uuyeS//Wj/bfkKI0T+os4x+fP/6ox7SHB8pb4B+gG4n5PO/1Pn
eOY/bJ9eOXAOCCK6rXbsf3XGTeMfal+gcew5SjKjMkH+1Rnnbxk+yznqHJzv9OD/JyCjLxuRQ5SP
ar87Hmc0PoPHZX7e60a9SUUvmbxwgiN6uCOvUmD9MK360qke7uRkL948Prr2uCcwREbRleVEhP+Y
0D8xUGeVt//pVv7NmeyraEd9Iof0ENu0mQmQ5fLrJyJ0YGpND5ZqgIXJbSmrfK1/9Cbeidoajr+/
mK2+308b8ef3d3R10iDPABOY+jQ/nZnqQOubdjD4/hgHYJ2il4zoKetFsE0ljR5JJ6MdW2JzANfb
hPHEkX2b9GyS/jA+2gO7TuvYD3gt7ict2AOCW82NDZcZ+Ugvee3HKf+YpYHeftrUE01eVNWa9U06
EABdFiZPh71Mxq5DTxcoSNF81zowi44FmXbCvCGc9GCCH3L6Fdqdmyhm0VWV4u/vw9/fdHXksTwa
Bp8ZRj/dBrMXNH1qrGDkxPSLNKLrYenpR9PehGX7h9PdlxPJP285QHaHXA3HRkn75ZbHIQv2yCMX
FutWAtnNJuoa2pX4/SXg/GH8/vsv9zc59wRs655j6XB1Ag77v16xyWCWODpX1JPqGEhth2CDCn7K
NoK1W89jlM/RCuEujFLOErY9T1dJLG6qnO3IyvpjbMpjruN+dRICHIa7ujnGUbkZo3Hni7XcJRpG
QPVu/P6Df53QqFv1ywdnffj56RxkwIlEOfTw+J5if3jMteQd7QU9yZBDWdEm2I3NfTmgcKg9n/6q
apPnykJYOxtjKBf/Px9ILUq+gTeAYd6vHyis81LHhBBt+qi8Z6EAod7jwdIOtAvfC6bjwqMb1Uzj
ozmORNRN13BRt2i07ppO+0NZ+Tm0+/LuUk0yInR5mBzaXL9+GA6xxN92kDfdunrwTA0PQHwdFMZx
qoW+9uz+G+G+SOZR1jJoThjxwBVFskY3v30iB+jYeeFd2F6T69BCeSagXbwxw3xqaWuZLS9+CFGy
FcOwt4L8UhJuvoI6yNa8NAhJTuvpER0RGek4ehYd3dHlLLCFOc37KN0T2LE3YwDpqLVPhkl/K8yz
F99iCtP5p8/zbwiCsiCauTNftMJ9NGkjazoaAPIC4Arzm3P2Tid6e1Ecrq10UDb44lvl6h697Pij
8/pHt3G2bew80Y6jfce6jUksXv3+N1d38S93GY2MZcLcsyAs/HqX67BLCEzGlJdM+QvddPw3HMho
e9GPUFMZ5QxtdQ6fv7/s1xrw89mHb+lS0TI01Zn//vLse11HCC0rA3aiVTo3D52yhzFmRq7s7RBr
HXpowFQkwNvTPzzm1t8shx7rIPF5DtBAQ/9y7Z5xQ13QZMdE5IgrmbWrLoUMrPz7TjPXzGa6oyM6
sTecbufJe49ctutwfJ26QC5DOKdwZelmzml5XUk8O1WTTQvLrk55aq5SkN/WeCPG1ch4jZRv9hCR
0gfSZF4TPKvfoHuoVWhOu+7mqzSS2Xpqm3IV9NOjY9Cb7woaJ3+43dZfTwIK+uNx6KDrwbrzpUkT
y2YwkYqhwTA4Z9cyv9ftY2f39gZOLgMOYKl0yT2DvZCqBzOuHr712ramxIEl7+xtmtaa2yFHb5qL
wfnB8t4qhiObbqwwNGf5ubGdba2Ll09nF+aYzcz/othMV4XX7CyO9HXmnfKhHfeWzySzHXdtHKRb
U0WGge3fxThRghbooleaZFtqB83WHzUJBgQNo+t1R32mUeEm2a2m14d6SN4bL1hnIiT/tQU6SAs2
/B6QFrXOWipcixmWMgOujCB5dmKQ3CgNt07hfQgqHsoXZiMBwBBsQ/FVNfCD9qrjPOpwwpE23mFx
OAmKN/yNME5FZd/LeVqHtjPuObYRIF+UGUiC+ZDq2iuTP3cNvrUPppASFmBLPPFHc9Pamdrsb4oO
uCG5EuiSWMH7s2qrdnkIYTo8mwOnkszB728ekI+FVbmxWsZdfUAxexdLK1uNlQg248imEAdoNwsy
G0beF1WCNBUavMmiuxizwWnQvVIK87jGseWg3fGwgC5sbHQLB85PzhrepajZXBSklut+b7PsanLw
WMpMf8vckPa8H5Phnt/lbfamtHVOZiNn69cc1QQeU+v290+m2uN+XX845GJH40VUPbrgy/pj63Yo
0G6CZ3Op7mVEt82tafxaZfbGEvEkwo8wBT2pziv/0yuz7AD4BCXKYYVu0K8rkJKmjOkEktKRjM6a
4tbquuum5jmQHikcNuQZz94aAzvF7y9sful/sfYBk2GthcXlOIb/lSXF/zu0mimpnAcmiKZGbEff
hR94205eQ1vaMeLlMAjOHAzebae+7egEfBbwbkwLwZ4ZmWnyAXnCumpnQDH1mcjud9OcH3//Sf/6
4/BBXVU8GGR/0Df/9RZV8K3LoJ+DdTOab7xZV8pUI+gJNFq2ViYWl11xJMP795f961r162W/rFU6
gdF9k9KmjQNGqIIm+YLJ5Nk3mIn94Ur6X4+rXItqi/xO9Wt83f8gk4yyaYxgHcXjemjaZ825cyaJ
mGPaNJ2/T3BCdanaBxmVJ336HJBM4wzjBj9Rto4N3rmwjggcpcUxarS1osJ4TkROGlf5Laa3zUTh
QiNOLEWPy0Z32A7cZkDEIK57kyViwmy2tSLjMeoyvIOW8zxrsofyMBJfHXjlck51iH3NfGPWCfN/
D5OSW8KJbYxLHfjI2AXD6TEC5ApdsaXpi6I0qhjAxwzjIn/jddZ+jEux79qCYXTNlKe+NQWz2FIj
LChIvK3XfcCtd64AnBWLwN6mjuzYlYNnvQ50AjINk1xtcsPUGSY7h1NmL1IJwUENSTQHvE0ZA9zv
7fwdZ3TS0EKkxhuWiYHr0DGWQMr12CbtI9hgycY/X2CXQBMccyOLG31Seq1YZtwcNUSYpbsidHcv
9OGKNntBIBbDdnVMTuwFin5kikhkmobhjlJUTRYJVFHxTUmsPhtNdVSlZKtMt50N+TLU5SIY0rc+
zt5td621Lhw7JeFJjnRVqm1sKsiH3S2xvIUH1dgrU9DYmBqrZR7VbJWNDWAzGO76ODxPIWt4XyGh
YLJJJSVRTkGEvGpKbL+oVN0hrFjf0w24+2qGxs9I8k1GxJ1ndkqQk3bVT4Ib0yUfmb/WE/GUQMLh
hqRontPy3AbawZnZt8LBPsYtX61RbBU5TrtQINUfff0QSOus/Jd+NRyJmnjJA2ZFibzUnYvjfzZv
qmodlHda+JhIVHC0wc7pYBO0ENzHiudWuSE/gdQzAP0ayWP9pqvZCj3YKiTj1OcigH9h529yQDga
xFC1Lf/F1Ix8kYz8EGh1iCHNqd/hZbZjBLXLvGSldhdV1dnnX7sagu6tQ/XtZdm2ReSx7GN6yARY
TUI+8A+85CPSEXvkzlinrA3cE+msQE5G5lomOegLL6h3mtaASDS6DtlTftPGLMvB4J1q39yp/a1N
kQA1DikcSaHfSC1fES7ErCMa6M6yM8IXeHBhhnQN21/SMnKNY1YPv2ZsllfZnvn+UTHaSLSh+Wfk
L6lmPwonQLLCGUAZ/hRShoPakWRBTv7aodfQGRj44yOHbXgsLEJli+w9cpOPykNgVsHMiQac5T4o
lRjDE/wolpGUs5Tb/yiM8XsUtytOggS1MOEcHariJm5/1IDCPAmHxJNsgHbt7M2JBnYfuxu/8gkK
8nXsx+aqyOEvoMGhlo6YpImhfnXbYzzUT59yuW7moEYE/ECQmHZntjPZ8jY3Ig4BDDjds4P0fuhN
g44ordIpDY9hOhxDLX2X1r00fBz5dCDLIuLKk9x0gyDMV+jw6WtyYPxVGjnvrSSjWEHaPiFWo+Dg
9xkpP3QMN8PhPRUkqNiVTm9p2rreAFS0f6xs3JSRd8WpGwj7EK54LxZSwmKxdeQJNVNq2MtP5twe
u+DsWvPls7VroNBw+2jpasjm7ZuUkQDUDD1bGFZDJ8tsqk3sRed4UvkSgNqae91xnj6HGV7cHjAk
7zWnuGjSu49Kh55+ebRM4Cm6dwQOSLKGXGsuP1BUK+0jSI40sG6Lck62SIeuNLrxy7Jm6G4zdOfs
fIT7kLELDWvRIy0R6bCqmIrnGoYtP5stdHuYTvybNh0+OH5LlEzmY2uGrwrPZglPLJNXSng+NP7P
NS3DsyWmA/dxV2f+c2lgAdKNB0xCwWaIWkQzbXKhPwwphlfHmdOTVzGat+ugPnQKjErO5Uqvgscq
j469N3zLoY67Le+E39KVyomA5KjJYs4i+2bPYs08LSKOFSCvNJHxBP26B4M0zWg0OhebVuapaKbm
xgFq5DWgYtGRIy71F6bPQoHV5TIG4Y6hEOPRUZymko8wiaux9F7djkGEkcRXvkbfv8X7JeMt1hrC
YyAE7ijx/zmrmSwkB7mWv0rgbIaXLl2TuXbX8FraBm+h5iypNkh2sSJ7MaKfyi6eiLNNYH+HsjTD
71H9/NbY4v9d1tW8Kxk+wTNd2Y46tifUqLzsL/GIYizID1VenfRq1BYO1IxowBQbOfXTaBQXGaGX
0kX3bE7BBV/xR8CMIiH/2W1JiEbqtTWzErmmQerymLwVzfCGHHIp527Xj/M7Kvh3C/f4wnVQyDpa
syc1i2/WCbJlXGrA8B5yJRTVgKXHDYZd2j7UPfMf1WgN0vSOeOTXLuOm+S3T/6pngKwXGac+i8mX
T1tugsMbwu/5/VnHtf5y1MZCTDMa9rTDFMpSf/+nLmARWrOjGU2Af2vEku1vxkK/E5n+WGZUBbN4
bQmg+y5MlENJ7G1d4zWbwnGfe943eqCM7z8oBifVTEsWM4Q6w0XZnPr8mmDvX2nOPcY1utXP1+oT
qjJgxcyyXi4GCSsjJ3ZMJ1gKzEDPi1la21Lj0Oo0T50un+ba/SEMqD4BA/UeKCxNWpa5vGLIqGbs
jsUNE9Z8bRf9cxIDGPHU445Y7VIELv/mejn1SCqT9jRCoPe98QWK33pSPBIlBCsHJpW+ohSEd95U
vfz+3pp/bSngRg0slxGsTkf/68TXLi0QVkUZrHMUaAuJ2pZDfWHxgDA3WumgBxfmSPXL2WE5gtgM
o+bspTbwn5Q5Vg/2zNa9pxQ0AoO54XEsUprN8CQHwz41s3VO5+I29ONbMwHK0ncgyrRJX//+S1h/
U5eYXMYmhVjXVZvg1weEeF+/7fM4WNe6u4/78rrJWdRybKtM688SrlvV1GfRohTKDXllNmczcqF8
cwZ2C45iiI93YzG8hrA7F3MrzqpPkA3z3oyjrepqewAOlh2sF1MvL05ZX6CcHZIcGZqlYWfi2Pv7
b/SZDfxrdYk0Hxk87Ux6ie7XLlMdB1Ar6C+u5ykg0LbQL3hRT6WD1jGjbN91Bhmh8dPMuLmeRxM9
FzpcgrwfJyVcw7bMypiX1hILV5pmxhZLAXRcRI2//5z239x5C6sEZGYbIQ36gV/vfGiNRk97AshX
SQNIEY9lpZ5u9YZR8QEcIwoTbsvaI4knZkvyIs4IYaedhOPc0xUHq+gzQgl1YE4kSglkVaqX6Rms
QXpOd4kfaIFo7Ic51LetFS7NeDzqiOb7sj/S800XMFAUMRKN6Lz0ZRauNEpMSaHiTbx+Qx4ctBTm
g3Iz/F/2zmQ5jis7w6/SD+Bk5DxsvEDNhcJAACQFbDJACsx5nvMN/Fx+MX+nJHYDBTTQsr3wwhFS
SJRIVFbmzXvP+c8/eFn6wfvzRheGH41uG8yFHGBx/eX3b+i0K9W3nJVFzU60JhI18DhdMjGxS0kP
79/uN9pag2xMnTkUJv3aac61M/BMvYJVARfyuprZWGYQPdgLqp49cko4i6mGMyVb01//YF4wQ2VI
Qf14qiM3W72OIm926Nlwr/DyhLyJLP4a98neHN0vAZEfc4ZVCs4T2QeA61t32GLS6KLUYbJ4ukHN
VqzAkG6dVT8y6Revyxq74rkDcxzh2DqYXr7/XV9lZoNyMNcC3cGQlSnnEQV5dtwUYVxhzdo4q7Ti
eMw9/q1HKhxBYQLuC+9nE4sXCY477vZd6uFinP0x+PpLE+5/Ldjif2JOIZfzoyinmqS0tvn3Y8wG
rv3Lx/bxxS9WTGxa+s6nerp5arq0/TXald/5r/7Pvz0df8pHI26LLeajEffX6KkOGHX/3v3tppge
u+xJ+ZJHLybd8mN+acDMT7wuHA0gdQYblcEo4ZcGzPzk8jIxsHb+npTxSwPmfoKgZGA3AZLkcbRw
cv7SgLmf2JMx2gGFk+QeRoW/bsifg2Tu5T83RBfU/vlej2E8Aiz5QewkpnEKVpl23+IiHftLSFEP
TVo84S+8S2xzHxOCFo3aD6PQL8Y8RwRS0hpXN89u4J/X8zxD4PQFO368ywvGicNOdhoZ5PmWp3gd
+yZGA1/EuLLBNSFHTe3X0EoL/+r9jzsyu06/LhNdfEG4q65+ym0MW6pVZyCCyErNm0bbd3EKkdjb
5019oxMymJv5U0U4IRAjjHLtIHl9EpbpzkhYe+Nc1XT8/73LUvfvIre9SYl4DWb93COsbLC1i7QI
d+23KbF3LsaqNSTm2iTGG14WYhYnxYic4QweQlsycc/63NsHWn0I3G2KTdRAZmoHFQkpkJdckabw
A2OjM1fZ9VbwuTmARO/xo9jGmCLLb9cTAr/IxisJt/PIRXf1dG/lEOYIbdSDXZy2SIKqG3LuhjbY
4X70uUWLYsXZtip9snLrld//ER6nE9xWOchtw9/Iwlx5inouP7Qhyx2r/Et1cn9OpDq//yjeevKo
4RhmuTaL7ygRfLbRaa7VNXloeks9h8ZFZpTEqjUHH0zDrrW/uI/LMvPEl4pK3kNxeFIpKH2eFHZv
eUvJr/O8eoM75iKuz6OkWvpQQd//avpbLxWVIO2MpIsQLfLyYHbiyLK6QfOWsepsZgLi+f6LwS6+
lP5eMbwBD2R/3eurObhIfXubOep5G2EM4M/fAsRvmA2Rl+lNP4bZuJhM0nQ97yejpQ9ehtPq+3hT
mGlxpaqBzaX8/2dPIPTDwsq9ySP8xl0Tew/nEuGlFV5ac3b/wR2xTiemxw9jmEb9wLnGEffyw0yj
NfFb5cNSO7u2x2lTNtZWbFMyMBc9mZaV3a8Dj/DqOBIj7stO3RhJc2XwUk7TsImJTldb3CmIrjFC
/jgp7faAn0tzEGKmZVrbpJ82ft/jNNCf96qxNIunpArWI0mLEkVsa5h3jOOCMfICZJIxIr+tAYAl
KkwCp9w03DiGvRAfjLmbl3qGk5wGi84PN26HpByUpxh6PEjQoQXRSiNWOhzxKwGaUGpr4cbEcurV
mZr81hH/aQ3G3pjGNVy2vVi+qONjZd77jbUobbjm5IqW/LBE5PuYCpJ4tsk1a9tr6ZaBI9o+EhGH
cGWXwzkee4sRfVnNHUodTAMcczsTOGiU7S6BLRdC63SCAKtbrG2ib57yeSwfLIws4vYB7ILynJIW
HwgfS4yWMAEcHTDDiOdgg38JhJxxneBPGEcrZUYq2KVnRQSd3/BvMAra+JhIMEXcxbqFL0G8kK8T
1NGKuJnlUNoQ/b3VRPjmUEXLbN7q2nmnh9umDX4LJjxu+KlhrKzxA13ofchXJo4dq4uAexWPykoj
JgkuyWom6zZysNwfcGxBOzkRYXqpQRDdRpirXzb2cPD1eFMEbYW8qzjHKNrZjVggzBO+fuOAFlOb
VEyELai5mcJkssB+doTuv1HIdiQ37y5lylBW9F8ZzSKClbTj19wPxI0rc6QFw0l1zpR1FlkLeQIx
/12cdehtsPvqdlGORrTrzsEkALzzg6YMGPqNl27Jk4oLSOzNEnHfGXmYekCmd33VQpZtG3MfVCya
ctrUnok4sGWigCVSwQK0oz0zm+8SzWh3GL8KSsvtRqy56vw19vFLsTAoWxxfwm7R45kzBQaYA/fP
/ekF6Va8KsIS+GrA3Rc9T1cOMCMwPsKbogpIoyG7rsBOwwQk8uJtw7NLZvt2RvCWRfm1S0qfhrdu
6dwOGMhPPISmtQi7b3d5h8sC38xFHNEoI04dPlmfwYJ3YgqnS4eU7lANt1p0XWCTJE46Onm0MW40
CKWWUUfodWRuySEmdV5sZf5MkfzndYtw/V4WLkdmnoN+Ao6eJpS/F7sXiUdxZjUZ3jV1f+7gyFrN
w1ot432O2SO8sjYyL6bZO+TDvOHaDiFvQjmFez3DhZe2wUCxGmefm7K98lKNGUF3VnMeAqWfx1hL
yBKwMLtOxwwnHJ6E49weDWd4td1g2sh/G0sPJHSN2+mi0rGW4R1LE3vRNUSO69Ee7smeeQ06A2Je
re+piXFjVV3pFsnwZbttgaj9fCQcUTlkurvwmPtPtbnXEwWkdjsRjFPjYrRSsv5clovlo89NLsZ2
3oQmAeZ0uFlS71J92NQ4xcgT8wgmLFPosGW4msbuvEPxY3k8A7jONi4uRD9vOpxd3JCQU8RqIUnx
0rLhH6xWuB6ZnEE1JjqSDUqYsWo1u9FNDw7TjsAgfL5feQOGQGO4d/SAnHK4EKHJfsWvyZ2VrTon
IiN2zMXszRsTYbYYOg1Mi+VH5xPWm8JaQG035wYWR85y1mMinC4sh7BA7oObgGwk4Y1XjACPA1/0
6AogLh7pNENxIK6eRHv5qWIqwrRjY4bxmhYRYcoIgdkmhRoLJ8P7VgT1Y0iGGuSQhbIz+u7c6e8J
AcY5m0vAaSkmNiMrlENcIz1K7Q8qDll+LwpNqmlYR9SYqk39bpyUAIUymlU2p97S1x8ms1/DU5RN
ffv+uWqdNuVwZImyg6GIm5wm09iXbwEKonhQ7MhDOtOvFG78YOE8EuIChSUXr92NlSEs53PFmqkZ
4DJWHbLKdjEr+fU04mbEa+uBcpQxwdKduRAHGRexpDVgShTYX4IQ5v7004EKEYfZlgTPfQkLwtSU
Nd6eZvy1M/2vUzSui5xwlDGBQJ4eRoLjQpyYgsHc45WF9Wh9FXMxHYyIBp25xoeWlg8Xrt0VWJ2N
uLXI702dYFMNaPzZg2X3JGLlWqvDlcIkR1GqDx7RUWJ1+ozAHxGBSDP1yqCuNycbATZIY1kVB7Ep
c0Xpo8d7NC4LFax9yKKVm3QkvvH32C2URR87GzkJTK+FD9xj3mZcyDeBlXWZeMkDYlF8o8IVdJH1
3F9WGQE47XApZkMOW8LgYS2FB5wVzVjgGCu93BXknNoBJ3w8bRqNCVDGUCMYkX7Ol4lJma/yIAe2
fjXdqu5HC8h+VZexgIB0VAAWFy6oLRjbsyJQbwd1yPPSW/YhFu/Ggk0M3QD7XTysHbVdiANb5SMc
VDmB8OpKvXAjG51kkYeUb3JE9o61rXuUFu1vshEnao+rknUxThZR1ZQHpNZ0UYwLMT8CT69i4p9I
PRBTrqYU47Ucdbu29JN+rXeUMi7IisFmPQ5QPVBm9Mq6NDlYgmQrt16OyybHCu+LyHIUCimitIAf
iV8xu1WENEtNZwLHsCCrMzhamC8t1cZFldGtg4mOpxlAyHi4WGjpYbszg3aXjXih8Qa8/3bqr3qc
4801YFADz2k4t7y8uSmG32rlFB4y5fy6bPGXExMqNuJWszFaWHpux02eCVTPtoSxf3ameROP2YFc
B44D/SJ1bwefeFgd18EO+6uAtSg338XprAushdgI2cii2Xzle79/9W/tYAY7imY5Gtq502jEci5C
PIdiGjRi97JqWInD3dh6N+9/jLRepy+h0MwBIfDyJd3v5T2qiQUYoRKxg42ci6m19bGCev8jjvGH
p5+B0yczM5A1HG9OqIsKgfXJmCfeMqvDGwK+JG1rU00G3RdtQxKhU+VQpKapeTfVik2JzczlTVBw
XzFN86Kt8g/u7ltL4/klnZwPecnFdj6X1PndrlZxtAuKa/ER03Gfc+d+9cEtMN64zcA7mglrh4bb
PrnNlo3nTKsG3nIowhtxXUyCZNG37FRJsBq1blUhAjKoFdS+h3dn05vFi2wyP9hzjwDLq0fBssKV
VTJY1ZP9hu6cNHZslpcerVMPA2FsQgTmJNhju0mAZJumWzHiy3EsTPBA9IbyrFV279+NV1wyOTYB
zU1iElAdAQu8XHSFUvdh0GNJ3jbtrs+Ih/fHy4KmzvPw5GMxTLksEv7JCWRqnAZxhx+KOBlwCpBq
ljcPTd+vAswNZfM2Sfl8/xLfOtifX6E8z2f7ct2UpatFXKEPNdFMrqYeIz/yvTDmKTq6ZhztpK94
/0OPMoPTp0OrbCFCQF0Dxfjlp4ZTpTg2ZS2CQTxishI3x35lkgYv7YGTHOSJ+Oz6fot9RUXPZX2g
PXnrtbAJ+6WuB5kAAH15AbqDFL5RqGfUsj+vGZceC+vEWhg6hwpN1Ptf2HmFgUj9BKcZVSvnIJy2
l583uwzLKetdyhH1R9zoMGHrR2gcYjS9jsRzgMZMluesVldimWCPGEOSddBAwh4xocwVWmDz0rOr
x0Jg+ZzFE9JiyyslhpVKhNfspO9DN7k3wTNKLVq49Nm++jPCxc4Vgkn0pS3mCwVX1lptdopL8aOa
UG3xiWW5GU22FcdWadh7x8DI/1z6rJ5eT5Yfus3F2KsLmMatlSzicDwflZ8hMZocCwdeQrrcYNOg
WEmptpKSbNv22lXNRcyJMYXWNkzqswzhHSiCP/TfoR7tfVf7IbXGyPkih4sUjVrlfTBQ0uUtO11t
zDo8XQzcXcqPlzc/bKYwTSNuvtzokuAu0tI3kPwLv/3iObTj2NGIoWaryFDUucM76oJNQioSfPbA
c5Y1PKGoxFQERXSN+aDa4LFnBDfvr5K33kXorlLF69gZn0pliiQICC7mXRwq/3cN7EDHecTFM1Ie
T0n4XwqkJxZ/73+sfuQWnN4gdPjA8zqjZfOU8jpYem/O0BXxYwKksQBrNLwt1XgvRfEE/S6Mgxs5
y2j8gazxhYHuUgRYlRqrLtxWLSJ3nvdqLvRrWdBelt2LFazdsW3hQ1977H7swZ2BiUcZLYM2vDn2
WS4l13De4mSYu+m9poR7pbcu3GlnTuoupRZwW6lEOmI3iQ0DPJPFpEh0a9LuMHZZJaxQMZiVViQh
H4MUHlpCBJzKSoxzxTRYNv4Y3GzAl1YW89hvcUNbxyaPVipo2nrBz0yA0ZZqUR458/Od1OcGOzJE
ot1UHwxaW5+mtG7HdVtSkFNp+a3yZUSjV2XW/ogf6v6NNIDSCylU4iYaPul7aHvFpyDG5pGkRthQ
zh3dJCyDfnNZh+YiazJKrEu/e5BDsYiXSqQtJ2LGdD4/9hh1xmu4IfjqNLvAHpcVFavgZOIbCX9s
CPF1oqCdtWkp2EpCZIzaOcuBIDx2CEb8GzVOMZ48TISEa2CAZGKV5l62CfsunMlyKZOtPbj4bgGf
2eD6irHFY2FldXQd+rTpWfZujScdMFV7h58C93sEBQJoq21cT1DoWUAZ1UjCVL+S8jjxuHqASzv5
PR0Vwpsgcs/zpsGLNGZ9tdjddiB7dIjrCqrqZPxUbWUpf8qmJpmLepeZV7ItdNi0Grm5lV0qiAfc
RcijMuOtXyvrOo9WCXavUPIYKw24H+OgrJM9itUrBbjhYq5MgZWDZSIYWStYCYnVqeq620RbiyUu
Fp7QOyDnxv26xrRUgA2smQizoAhmo6paSCskTbE2utm767ryPqhve7s7F7NPMdwdC+Miboe1P9MX
aPdVxqqHSseLQjIffikTVj3XpL4d9zeLeijs2Zi5ulS9cPIISmiJOqlZf/BKv1VUO5yuzJNRaHmn
9HnNNwIj8xwKjz7b5q65FQPjlNSnYCRnL8qxkGZB0l6pxrYd8NdtjL09MEZqxr1h0wWGzROdmP8Y
af2TvEUhZ4mnBhupQgSKk77+/Wt+q0PEw5JrVR1VI3bw5S7dkHbUYvPOLq0/iIvrYN1VEysL/FGQ
wTboPih9jLdaAhfeie0iZXdROZx8olZUXhiw7dWQvKEtL8YQRVOYPphg6g1tVOoaF7LKO9Xcq6jM
cX7ZChZLvMlXA7Q7AfInmn1b8BZkvntQ6Kmk/Sa1FJtBQoDbZe1053aC2bOKW0P2OXVuBh+nYUy+
Wz9cj8pTUP93xur/k4H583n5v//T+fz/ybE6J/+/PFZntP6f/9E+to2M1ZuXc3V+zj/m6jQx0H5+
DdZZRL/m6hbicsuErWHguweVgpfwH3N1lFowhkxcV8V+h6P+11zd+WQ7pqjbOGjRn9t/aa7+agkz
cDxKI1jAeLWeclYUoh+GINd9cthBNXBGmlz/g2L9Val88hHy3j7rEFAe0GMNfARiwwu3CAnyW0Yc
wVh3wUQcPpDdvtoFjp/GlFDl1nik7bz8tFbpExi2qk+kIUOf/KowgSmwlMaMkrfqTnqiZ2vg+o8q
5zkz4Ogo86L44RMhP2gmUn9xaznpRTyrqCt1JlXcZZ5nnRVqei6TrERTAaSmTZUni8jA2p7jwgwT
CHHTZTuBRjMikZs99fmipjRUFfv2/St761Zo0M2gQCFEQvj78lZosYmh0Dz6yyJUbkoj3YbYrIpN
eCDPuoaRlI4fWOO8bszkZjz7TFlvzx62qQfkPpG1yf3mGLboSdJHB5g2n5aSU1G22P7Rsua0qIJZ
WHQp73/ptxb08wuQg+3ZBbQu5Ke64kuXhGfFargPzWT7/ke8xgb4kkcBNcA5urbTNYY1bg+VsOWJ
+2Ahav4gB6TCZyXxJTrPnZ2ZF3LGyxHgtZjN48Xq5B+0hNqrI5qrwAUNxb+qMxg/fXURZHbEodX+
kkiQFjA6GaflzHBwwoA8yb0Dxq/ET0P8p+q1PBYAuWrT1ypzv4RN+8GI3niLSeAAlKCr02gEToEK
z5/cwOgzf2kM5zm+aoyjth7GwgmTRoH464rEBSc4o2n5QvTeUgoklcwLfTL3HtTGthqXc8CUktNP
pj5StknXEjBTjnlnKUAPXUltyhx56ue1CcRNiWQxt+27afnBA35rEfEquzCpidPDWuzlIqrqMrfN
sPCXrckwh1l7y4BKki5MnVzKqt+UYUHWBDRYqkn4HBfEa24n7z5srA9qjFctHQ8ZdhU8BF2AqFPY
O/OhlftD7i8dFAEjUWxMKzxO/LLAFYjuziBUIfxgfb/y1TiSnQgcwlHEFCnjSV1jBK6GrgSuVaLe
HQNW6F3mgSGhuOYyvcxmYwUHR2MUp8bYzvfmviKwAd+Mg+xoMvXyJuUAAf/Q0QRHXbCWl1/aZIEZ
RgdfXEoa37sq5sua+fZk2LcGzAJ1GjdCTyBKdeuVFRkHM9UwA3yWtV4B4JMFYM10B+rdZIUfvFCG
+9YbBX9eJYYJFj05cS8f+xy6bqK0jre0/WSLy9qy9PZzyrjFeNDH/jwlO6Kfr21sQmDDLDtLJgkM
hMBj86lbR2O3g2+7nohaJORFcka8LCZIyDxTiuh+RLyTMicpERcP41XFwsZanJlVv5YEFNrn4/wS
3c7Kqam5aTrS2mDPtrczge4TpaIwQOYEwAR4PS0JGusq6Q+3o96vRoPwHSB3yQmyeF5yw1WcohtQ
5AnTQJmXDArKdIcEezpzCSEZK+YhDNLNYk164DYEUzRC5ZKms8dq+0pyP1R33Nr3wV0dluekL6zZ
kXYqGZJeyBSN9nScjL2kqiSEDNlGR04ZDWOQHTz6OOGQFMQbpca0ISxuJZdmk9XTDcGGAdOBXMRF
lx84xPdxG2IHu2zt9L6a2nOZ/8Z6sxsMZU1Hsakim3F+vIfEvZcQWN9tUV5eQ+JhWNutWxR4AhcI
dCDD7BFxWYqqXAZfFUkwqHF3bEpnnl5D37qwNP1CRuO9DWEGRXxLBV806WbIgrupLh45wGj6ERMp
ToT6fyQqji9mul8zQl0Yol85TXDjk7hm3lVls85szG/nEHpCv57j8HOdp9dBIrIv5JcgcQoD/S5o
r1wYcsIzscdkWznXLnEMkn4iaC5aK9a0sfUVD6f1L8CeW5qOr7GckBbXjVgW8fY4Qb+IV9bGMi4S
Qq579kjZLwv7Z8jTlUNInniVXlFKEgEDIPpAotVdGtbbEnHnkRnCEsH/fS+KUsluUepujXP6kjph
S2qmTfQOlL1YvVMRAMpGfOYZ+IxRNCjDcA4IRtNMlggfV/TzJphxruWnId5ZqXW6lGkjs6AEF/DM
QY7KhzkWQTcpUyu7XUOwXfUBd4rDQLKlGbIgFM13mMMJ88G22t2IC3xIUGHd7aRhU/D4VmIIMB4x
Mrp3iHN7S8j6ondA29iTlUjdJL51Xg8LoUXpfCOie7dBwjiEoK6UEVqdZ1uBniS/rPuZNQBQSvI5
jFd6jJs0eOUEmUZYW0lP+Nat/BcLDCbhkYxNh3uIv3aZM6It/tIwCBzbGu8MxTnPhnTtonMTBDPO
wNocJoVcUimotzOsBANqSMFSjy6jiDtxPEYytdb7edskC5tI6SrbawGjBP6UUTBtBu+QkeDMQ0yB
JSJ6f6f0VoKNWoN2Zhl8/3gxoe/xwWVKKBtyR13WWMHc0ZhI2yaPKh+otSDcuCnHpTHjTzQL+Lc2
bahb6DiSZDgixRKhpendulAHppNcHH930IBkzUqYegTxIuboTi0iekCKBnMg2SXZqgGSBbhSI0i/
GYzrPkTO05DzBZ9oE6obLBb2dfATmvE+gQshrIphJNGKxdzCJLLYjIYMQwlVX3fYU4JZpyGnLEQN
gdPMlMLAZP3rd67WLQot3gtFLODpSg0h0yCtju7J+IEcwUWiIjL9cxx1zmQ8Iu54bTJtkDvwnYim
s+7fLw3eOiIARFyLeN03RvHoI+zUbXUPcKi+An1CED5uOkv/4Ah+Jdb5g4bIRBauhGRPnJSxWNOm
ZYXB5lKwwSwON8TOYggBqpQW17K3FTqHb08w0kSMFVwfrSZIxk+WQuQp2qVL6SmZSjNAszdiCw4p
S7X8b0afPATaXYug2y/rK5+NxW2/CQLvA1fFlJDv369XGp0/vogNJuMClUCgfXmmtkYc5kAb3jKI
4nt/uBJKX2NZC8Tjd9QRFxBulsIFieFTj/xTgXQT5Pea3X2fDR1/BF78mGQucibo3z6orrS3Cj0w
If1YREPiE+T/WbegW+mQGik062lgt1BaEiuAXfP5u7CXBGSc8fyFKnoc9ueIcoUgIbxG4Q+9f6fe
XFnPLuXkRo094skGhH1pGeOlUwXxWUjQTtw4d+9/ji4/6KRfBR+DWgTNWGOFnVR3fVpFit4a3nIe
0vtSNS/Ih14VNcClRhKaCyeM9y7v/ZUD0VGYWcJ8TfT+fKqvTE9Zy7Hh+fVOgZdUe94hKK6KCooS
U5sh7D5o59/qcqjFGOw76O74l5PbYgdTnTo4OMBE5JUGqZfot0bhgPnCk8PoG8tSi6Rolj9hvkuH
iYE7J59lU8yoN96/d3JrXt06A6IBp66KpOHk1imxY4So6ZnPaw8yFpCMPeli8IuCg/kRsvBG/+7g
baxhPWi6/Mvpp5UmPDJCXpZ6vMs6Y2WL/xATaUHUBX9X2g/4B2iF3vqCbCsSdcO3PA0PT+16zNqI
jyxNKhIOxY5X1a0xZ0hWmLMtYiKsBp8KFPqM/BYBNcS7oSNnMiitvQ8BSJZMg/1ntkfuvp+MgQkQ
y2PWt9aUUtekh8ELl3HiIbhm0AexWGhVM9SsslA3Qr2qGOYOFd4YxmLkjwvphZJrUwfBhWsTZGl7
m/l7UHHMZcrtCLAfVw3hXfGid71DlBgXbmjtWzxFI0lObGCOZlSrZIVlmKU7vYWoQF2pfrITcLUj
FtNlnsT+o6bVoU4XBZYLCToFcSwdqefjcNWWwNycjS6cPMPtVjJNEPxCDnR5J6QC72QO2jC9YYcr
U1qFPLhQEP3ahC507ZU5sULpASbmlpo6b1w6OXnzOo9juKmvFKFxMPW0vWQhYwSpeTn3mgJ3b7b6
Gd6mqSyFJouB1D4Ik58976oBjGN2443yXZi8FWWSZG8JbUtGEjKXkaGPkO6kftaqYeGr6xZGQN4T
U0YRH6rKjZsEG0uD7QOQr8ApbR19b+rtue1vrTI+l+NGCJ8wBKPKv0lNJilndErnBDoyhuB2F96h
wdPW792DEQe7dLwgBY3Un34tEzGtg9NNcZECCZUgYsR8LqPmbnLiLXAawt5jd7KRCYjU0GH/qCS3
dgqXkx6lol1yCkjjrYdRL05NmF4PZGbLk+jb6kolhMibRpJT1mVJt8APiMg3zLNzwZkM79bqgAhG
42JoHgxLggpZUND3vIxWIkHKzuMI++/xUK4z9w52GNCEBW2OrkIlfpm6R0j/OJ7vM/sHHCb+iim0
LGGl51A+MAir22nTpelSQyOO+rWhpmKKpuEdELFfQTH5Ibx6mzhzmUN4gfPFpzv2PRqJfLqUy5SZ
tplQBBEyKC9A4EHnZ441MlOw7PHSwunYvjO6AhIoLV7zIBqBasiuBUd14f3rcFBJpt4PWb8T8rAx
kVYJdkG04ed5wramAJYBcims5HMODCNor9XuaSwvcnh9wusRaUDAj+oq1PoRXjdn5pTcU/eb47pR
oLUBFsq6FU3EH8G0/VreOSlAMq/ZCe1iotowVYQ7JFJ4MMhtThDGFKvWNc90ejrJJY2hytVKt7Iz
8FmcI1SsYZyC26zwuJiTWbRHMjYeh7spvJzV9oMx0Wv0zkbDjcbNwFFb92hYX575uJbGHfeHTitQ
bqVryVD1CJ1aWPWy1KTeiJLg1nG4YhO2I0S+2viIT/aa0YFzKecaoDtqNogMLy+jUCu1Vg0yTck6
XzX0On5gnvms0Cn7yLQTs/DTfV2QShsCKbNJ22V3f/lhWu4pea4ELm4K8V6ZveksxJUOS+7wJpvO
UqDyTq8eBVEjueGzYqEW4ZAJDQnv+32g8eys9ooIrZupwHG6Z+cy9L3q3Y0dG0w4rGXorYzDdxsb
w8nrdqGd1WeaO5yPc8UEmiz37otRxA9TT2KPYkNmhsw2ME628LAppiPJnMNcHgDAgRBBOuaN2kRD
yAzXhTo+2FiegBZjn4OnmztthIM4DCRUFFmy9f3uHOXevnCMiyIBkgCKaJzohh7lpuH1zOoB6gsE
+xykvZAcinY40xv1wUuYcye3cNu3RQqNRxgepNnMiy4MvsUuCa22PV/m2nQ5tGzQERz30oY3nFyq
lncrHLgxZ2+fCS6u7QusIu4aa40B0mc8uq9byXVyqb6tVvthGyhqSFCIlGTdZHshdOk5sAYz/1HP
ltLBIYeRhO2cXCAOHnyilf0cLAXdSOlMI829bfviQc9IoKbptuN5a7OhC+HWNNvvSh0+TaONvbgL
bDTdtoq3d20wKTYQBYiuCZQbq20eM0q5o76l928Lm0rcqDo4WpD7k+BbC3c+8iQIehuHDZbyMEl8
+FvsTvvh6yD0DRiyvptft5afkfZp7QVOwOXvegD7MrgOAe6wU72pWnXNGSSymaJltql7twmXAWb9
WfQWcqJVKj1iXa2niSQq0KJU8VbyFgppSYb2I4wEFvV+AvSSqbIb6csxuO8sDpYSgjfc3wS6tpwg
Tul80QYERC0UoDQ/hN64aBNtYZbK8vhR6EqCrEYeA30byNHBk8Wq0q2cJR7yAsQsS98NzuwmTc5Q
RiykCJiUz4KB2I73VZi4acLXb9AZDL+roUrGbRSfiQZDmW+ywf2u8PKKTqYLlK9nXoXv32Dad5Lq
jJcghPWf/oCCyxs2EjXclKwt0wc7wUlnglllBAs/xVoK0oG0yLV1l7rmbawecI+5iuru0khTxBRg
R9ifhM1SYCVhhEjDZ9X1Vam2302Ai3Dovpg2pgt59JsdUfeEJEPhQ/8YJeqZTURwOaGwbJ2vFbE+
yhhtG929wWTlHtusFWGl9xNaSG6jc2e72bWJBii3h3XvXgq+JNjAwCL2G/f3EQ/CI3zEca6PpLjZ
Ccc7zLO0W4h4oxug3yCyQbuwynGabmxnU2jG3useEAIcKRxTcVUr7XeJdjUTf29kGD5RSsvvYmK4
l64e3BNSgY41ol1fBD+kTIkIfMYt7gpX2q+uOVK6aPswuzbcGFiArAtd3ygTagrBx4M8f8ROaB1n
Bkm7FtUrnhRH8cc8fNDAvbHHuggpmOfSGMCCOpkDtgDY2UTc1FJEe8WENo7ySDDRxswPAie934to
sme/aEaEEsioi33NfCMxRI2wCzTaHEZ8zPurJ3j+BBdC/VNh4EhRKu+tXSDQ0T9qm1+fXSbzCJQc
UHQZk5wab0z4pNi2OTjLEmrSPFULIWOBPmwFxcH7ZiNSo0hLHgz1MbTiA13lIUKVISwsQYqIafjj
bvwlK4D/Nc7C5qm4fMyemqPU/+/S/z/E/n//5f8RJwCZtP1zysJZkT9G9dO//e32McpJzOqa9vFH
+CTG97eP3x9fkBbkJ/0iLbifoB4gQQYdgHuAjP8fpAX3E+QDhxEfU8c/HfF/kRb0T6j8mYw6dMcI
mPlDvzgL+idM4TUYC0iA6Cv/EmXhlWoZsxfx3IeQaboOvfHJmGYcdSztZkMD59K/2nb7+6T0e322
L8QQPK2bnwhc9LPMyn7oWvo9n0dcCvvbTBe/WnGbVDwTW8eJhiGtF7k337SgIGcqDEQypT+CDDTx
VHjxnnK5JiwqbgwUH96ak8tl2uEzvM20petQqNSA3YrmO4uu9yKasugiyL55OWGcwTAfgDsX1IDB
WWZA8Au0AtkpoLOa4E3dYnVFgYgjmU9uZKl2GJ5781WtVzqVk0ksPM0AR8hVpV+oI+Cn6886zjB+
tdCs9qwq3Hqdz9ABs5isiURPHpsmWKahbKDTAfdrZk7Gg4r/KB1b861Kd542f62Urj+rmChhDSgc
uJq+w9OXXWIWEHWfdE/DxdDAf8vmRoYtoiDWFIHRxgT30npwunZCz6V/Q4B0Nw8OFtpFch0UPYI5
3dkmtdjexc0IbaqGzYQ/XpC2Zz42X9uG35MY7TpNItJFyXlti3aT9QSZtshIcVK9zdSwWpQhBzeu
RiYky3nMomXk9AQYpighqjn8SX7MtaqpPxSMDU0inUpaj6FSSPgcy7MuszWUkyY5bgbstPlHlwZP
WYZvYjYUCWGwZ2OtM0LnwdKbAx54daRsmsTdd+p9XsVMIu0HdsPbaQ4+l9Z1EBD03g/qXQSouyqb
5oceqRFTBiKy5rg+lHW/RSizTivjh2rhbxbOuE8mwVOSpYSFY8YYqlWGJ5MWLLxkN6lxdNZDKO6n
8IZ82C/DYHS4q/xEzFSgU07mNaFpttIZGMYSJjea6WWIYbDXTBg5hD2BxDpNLGP4dAjg1zoVowu3
rJcOTJA/zoT/34A/smLhbHxv/02jPnp6sc/yB/7cZi3nk5yj4hdsSn62EAx/ccO8T7YJ3Ryxm21C
HxOizZ/brML/wokM/NZTTcvE4Jyf+OdGq+j6Jw5fDEoEatdV+XMnLivvua5AY3yxeQGIwy+BSonv
GZfpvMoMcIe+1gfIbaser82AwaDj0rT4oU8oIeYC+nCngI+oeycdMMRAr84EsS40c/puTa35PQhK
33lotTamx/UU5IrYUkMfbtnx7HGhToXx0Op29t0fmpGeoCwT8nTa2CPrUVVUjcxYD/39ZcXQxcOM
uBxmPPoNq8KaPa6damEFplt/BnKsfy9Dpytg39ZWYayqMDJR1oMO9RkpmXPgPIRO5ntbFHoRZb6p
ou9c4SpG+qw7Ywi5nhSF8YqHh7a5bNi68oVq+0O57dOmr2Bptp6B3W/g45VC8mNjkxKaaPnATCt0
cp3ZcmCpv5tpq1jQ0zNLWbTd6Of6JSGrg3bRtp0SXeTqkCW7vtHxiq9jpbBIT2R8Fnvm0ug1dyJZ
sjVDsrInZtIF5vmIgmIkddUYNT8izMMIHgmcrvkv8s4rSXJry7IjAg1afDaUaxky4wcWGQJaa0yo
BtIT6+XJ94rMIB/Z/CyrD5JJIyPcHQ7ce+45e69tyWcKPWEE5zh24s0a32hVcRtiZ9UKxdKSeJ3S
tNbZLEWpQanSy9auWSKmf6UWE38kJXzZtgRblOTjjvuP1svC8kOu6NBjzU+NtvVKIGVC+6ikM0Ga
ch+EBOkqNxhAGiSkTU7Z0pabQkplDsYYHUPqj7bGGrEmAUtG6Q0/lhMOv3usw8ZXZv0QxUS+7keS
MOsT2Vcouu0yna3vVlQHawnTwLJq5p6+VkQCOKsX6qvKMUbptoeouakiXSiiJAHSKsKqTxW5ZYg8
jgHk5UnXKpZSMp/DXoGGEULDOaW9yX8blTSR8F5IDf+xuYko1Fmmz5MSj0qCsdX0+Qr78HTf1tgB
VgHJ1cTwhUNvOhgOVCYxMNKs+kkIwGhuaBWEolPo/M7NBJ6FpLma8/9qFAa5LU17yc2ZdGglkFXM
SEoEiyjbKpNeQZ9UYX2mHNALMY2/QXEG1Z73tUL/zhKT+X4oiYHC8xlV0TqveuDtSxlETziPa3ad
uTJybypntQZ1pzdIxRmr2tUgDS/amGBa0KdJkkiwBigwaBjDiAAMhG+VGso3v5g8R7B7C51+CMA+
Oy9gru4arZsAMmLIG1wSOThNWmlGbg0hftm3ohmWaIV6FM1mblgtYj6hLSvC5qf5e8RoiWZGViwg
vuZsklZZ3wcvSyDM5cUwAvNhrvqbtX2JG2Fv5ULPAbQfulU1G2SOpYo5matiGokeq+L0Skx5xfQm
0AkqH+CRG7Q1JVVcJYY2vi5ie0Mo17rG963pPeg4XNDSpyIoAf2PKWcpIfVcsZwxWDTLr2SNrjHz
a5O1JIizxu/bma+3EDMVQUIH7lMY5mXYJ4FVvLYE98LFzibL4IQ46YZb4Pxl6+/E2TYX0TiJjcKY
aergxoGFMdoeE0oqjvuBeGXTjvIpVMhNs0xARtG4ZL46RNm7FiZx6IRouuBp6s2t4BFxpXIcayMq
l+pGTxCl9tWEN027O5L1aZPNJoPrknItdodBlQLa033SfKIvwKeiDwsZ6jeeGl4ua0oNB5EFTJk8
DLX2oa67BIFIEVlUuCLhr45FuoJi8z3XgWONoWYwaIkAMCsxS+h2yNV6oUtbM7xeQrFg6N8GLBwy
D29gR+loAOgDci/APgjoWSVDPumekcyBuBY0sebwT9WL6b6IgsqnZThH6NgzbMBBqQp3bSHrTxbF
jkTGSgti2NBn/TOQ0o7o5njIiJKWND08pWmQRpuRoHnqrMlKhQ0d+VZdWXHAd1iNc9L4TaLPxI1r
MqHmWp10lq8IQgqnICmHCXv7WDTQb4fiey+HPIFDmrf0m+M5Xeg7ks28baRqKN1xSuiuxcDDclto
8jzeL4JoRruQNmJ91Lssr7HCSdl7PfdLd6jVSibwb0D5ZrdxrU901+mnbbs5RRpIkcaNtyP0jyBI
1HsmDbDFiiv4tVPTbFSxKFhgdamGkCfXFfeAaNFFp9UBGbrsw/EzhIwS2YPcDQB8jZk+0oJKdHDp
bElQewB5E6uaKMawCgy6hSwshdXYNYz0yU2DesLessj3od6W7tA05SkvpYEGXxAnntUTJBy3+iR6
hDoq2NiDRoXBXWDAeyvlUEhuQz3UTUIxt8nHBBcYhLFahe/lIBKaNxlmPq6XaiGF3grjlC1EJoYW
zXBoK0tt4C6amyQ6xKCIibeWorm4F6uCxToURUAMbDfj7GDYR51R5cRkgL4ZItVrophLSmi3Fu+n
SubCdjnmlf3UmUH/kfGO0oeqkAkb16xRap1GgXZzJ1R9bu4xDOfQhbm8M14YViWOcL023afxmDWv
M5cu3iUs0xVWsinK7WyQx4ssiVBgFDUo0cZU1ZA5MgkcNCBUrSIxzIAxfyKxTOy2o5RLH42ej7Ri
Zz20PLwcbb3qLKnsifYSg3Y5FF2gWMMd0G9dyI6LSkjxOU4MfC5qOQW9q/ZK112KGs8LhtR4Ljxc
oiP1vNVbzY5jy2I6rFJqvoFeojBRjSrDcJO8L4o7hq7Cgmp8aJTGLSJReU2aOANaOQ4irPquKMUL
POa+Ir2tUQISSzSj49w3TtOBjTSetojMi/QgJI2YgJYy808GQAzMyM2e7rqpEdSdmZXErTRykep+
UwqCxFC0HgrCbQvg7VDVDc6KU1koRG/OBo+oIkB3xNVCBeOlLcPqh7TMre7QMfqSmZVUXXath9B4
AmBSBHeT1k6pH2eEZzuZRG7CcxFGTNKWME2g2EB+UR2xK4v6XkJAhCSoKyb0T9hYq4z092ZOjX2C
9y/EmRpMBH7pHcfeUCaCIpu1PidNVhzN8RrmM/VCSzknv5lVnbR+POitjGJiCQoiEdjNpkNl8EXf
mYNs5E5clB2xuDIlNSWh0RY8RyX5DPza2GxPoWBWJnG1Q788RguSnM9CCTNWyq7MW9OvF6VonptR
nT6lMSBUgZwTlrx2qRv9WFZo/q7tqIojkxzc8t6gZZHhqPxNBTLeNQD32kBKduPSqv0qS9r4mbt7
IeFeGTI7qaXMcCJJxdlWiFOavamdmFdeoBSofsHAqZ1nlpUYyPbSir30LBvWIPlFJk3S2ZzL24fv
i4yOQNZ0dXZD1E2aF1TGyJF/mlNpXZBFmDoLxEpSutsuNVYg1rpgJ+CaD951ddFrshAsFbbhGBTg
utVbgIIZoiB5tKRJntcSw9bAa8c4zcgnIdbE2izd1EPRaMxedPlaY4JwSKjpvWQczdif2Bcxsolp
aNSPYzOiNbaXoqNDRG2JjfSxzA0CSynns2UfZpnY34ltzQ9WfZzuIr7TZY1EKZfshISHEM5jR7DD
HNTk+bTzjbs8jLqcIPaUladR4AcYkgsdzwYLl7zKxE6yHCAtYYlye1HyzP5xiPtHh93/aGz6yf50
qj6Ku675+OgOr9X/iH4iApv/fJ51+ub1//7Xa/nTgfamEvmtcajTL0Qyb3FoxDBNE/y3Ey3bHWYJ
lmZD++/TrETT0OKYZQEfBe73o5v3766h9MuNt3EzQcmo8Tkf/5OzLOfqn86yCDTpG0I54i/eBvED
N73N78ReBSHtiR4YsmtF3XOWkj2sL1fK+dLpZy/uyDVJ8N+G5MmHBSZuGpl2Xq9uQcjJN4O8+6Yi
yIDbm4oz9MF7M168QcuJhumXliVLYTA4LY0zppUbmeFr1QcN4ir2QCujRR8wF1luqREzRx6CxkY4
zwUJmSHKVbLiIJnPOqnNpn6eTKLnEoLW9dv/M6Xvcju+mIbboqXuxc+yeUIW9zhBDSfPKvGpbiwW
vbTyuqeh3WWSoPoxuTPrWCWhwrJ8RpAPWTOSCa6IE17ZnpSTZtkhv0NGFUyreGqo6m+5Ff2SvnBM
vAOBYzlYeei6SehXagKg0bfT9arWST8AsKoimo4GCQ5zwUExgccRtwDoYqusVpq+LeKs8sQhkF16
nFX7LYy4knlaP1e1kBNJntHXyszaDzQIQr1VMQpTUFwjBupsaVdq07CSxZ7waGvBcjAmn2QWb4Sp
azGMCInLbK32WqOim5fchR1re2eQNDeBRNmVoXyvya+NdGiQAG3AbQ5+W5bunCW63bDhu8kwgrqS
WDBv+cBF8LYsBPoac+NSUBJxLxBQlUbio54oFwbHhKdMnBwTjmYqXudML47sNYuvULQ6AuaPvI0o
c2iIqOPy2II79TuNL33KVv0Uniq93PRB8l6jGjTN6q4agi1FD0FhM0fc6nbXyeZWy2jYVgWhEYn2
guprr7S46JkvxormH5yqSbhRrCm3y2BCSBPt0KajeZYvAsOlbEBM3WoSmlr613HdPg8w5L04KWq7
Qi8KFNLq5HuLeacNgluFjsMRKKSHGBvh3oyLT3YEhoHkThAz0pXCPSafY0A4vCt3ARtI8cK+FkjW
68gXb1Nucyup/WFGNwpc+i2Xwl01NM/EzsTrpsDZEKkcmDqDG60z9K0Y998TevMcWSgiI2hI3OmP
ZVOeazQESdQ/V8hbkuKWiilrx1twAmcAIhOR3WCvnrZSma9ZPXwpFh/lejjMrQHHS7dLyi2lhZWu
pOY9VRYWeYG9AVt1M6bvhoBwI5J5ukyDlEfOkJ/arG9u4K+EbIpiOXQxdiINv0ZcLhfr5tDALXVv
dUsD/DB+iQOZ3rK6bK3Q3DSCVDHIr81V3tUiyGHhtYwVOiYEDEqg1tOmbR36XLukzV8WVbnEZnQ3
x1gpihjaAWAnLPVDTUKq8SHo5Ust6bNDEfxWRoQvycsuHtV9lA6XAQH5QiYV+79PRfSsqdbaREBU
VunLXMEPv0WjxzV3c1nTL4lq0gnNEeqL/pwI9Z1C+8Ax4vou7nIFWoXXoGd1xqc5S6Vft0E2MPjW
519njT9ZH/9ktMHs8eaQYnG90VB+XlGVgVqB0lR2u1pxRCncLrOZukUSfkxzZMdGQPZMui+qEiig
NP0qDf1Hm/D/zpEfu+d/3qJ/nvT9vFHzg//eqOVf8KURTkeyrvQrnfu/N2rlF7IkLeSc/24+/7ZZ
G79oMphADGmiiKHZZOf/92ZNL5tbQANdpSGNBT/yTzbrP/KvuZ9u7W0Z46qGPfrLnYVgqcrlGdqa
mBhHddRJKFIuUV84iJg28eyp/VUWKkT//VMf5Mhk+ruFkPpsKdc0Vm0Zwj51tTtCxogvg2yRg0ND
iIN2WG/kZkbQiRskUH84i1BK3Fdyf4Xk4WATQtK4OFM/7Y2heJnpSsPe4cCyg2fqsMki2hwcXFgf
KFk9Zk2INYfrkhu+BZjEmhFYcqKarNyn5WeXS+60YwbagtOh0OIxEe6KACmnydm7asldI/6oStxG
KVc9rWhFqJ6XjswGnZCjnhE+8bZiSOhYsjwwu/tMynZbjNAOdfU4LD1BjwuNVKaFsUsU+FbQ25Vq
xF4hj78aPP/Rw/b/V/E+xWlcfbzHr/8Dqt2bUOMv5ze/PkyH16aLi98/Sv/6wd89TDxIikFJSMAF
vv3fql7lFwYoFLYWDt0fk5zfHiaG7NzeRMErPDiAxng6//0wmb+IwPIY8YCWusHHzH/yMPF7fhpA
g1EjzEki/xAjiYX68edVWqKpSc6XobgdOaKZhhWJ3rDS/50F+Gt5/eNloAkwxjKACZhf9C9xpZCk
RUaFK3U8eMVMFtkFlpsvkXcpLikVUubfPP80AFZmbDG4xVaQrxeazsRbqYqwagoCmvq7aEJWVQCc
fFuSvc5oOe1G7CN2UZaOgW1Kx21V5aVD0GHEtKJdVC+UmrWMWdCYDIcmty3X4tocGAtgnfrdYvon
e96fXEyTxjMOIEQOEH2/KCmFxsBnPcuKa6JbHZUDgiA7mD7++kVw2v7xOzOREpAhqpKhYHylBodS
AO4r1riYMg5aBj/UniK+40Yc1inLQVyRHajVXjRIj/Wkfa97/RTXauFAeYA8ee3nqxmED2ZuOB3L
kf7Rl5+J+TBqIZMmGu3m5ESDzFV/qkO+igF9VUxKiobnVIdlp1BxBru++77U9wOO0cDo7Vj9voyX
Tlf93iJzkqs79o3byaqdN0Q8IkMLmaZruB5FMKgt1vM4FdBx5ts2kI9AAX5wsvLqbRgUEJgLSZUo
n6uDnCP8RRBBz90lXU7MUI5Olo3S39HQBXbRzIxGd4NG4gSxIb/NIU5PB/kpyiHE6880piEYZjZW
OVvJe/RsGiziCz5SpOWVw1RmMzJ4bGmz0hxn2UXTKX4gMXaKznBCJdveIOU6haOpesE8O/S2XDG/
jDLjJuaQN3EgHCViY+2UgKwiQlvXPyx0ZEWhWLXWR4s1t6GgzmTFT/BB13j3xvKQRbfcUMFbhoO6
fNCfcOMSnHdCyYqZVutyT7rQzfUUDHLWEGxG3mwBNAKbPNQdmVxF4vwSeaX0yClqrvZt/JMYl0rt
VqYu+FhofbbJXSl/3IilZicRK/Z9GczdAMfIUFsCWRabo4kANUtK0NnmhafPj+b3chlApXm01tdK
ErMcoLo2RYhJYFSnmind80LLxGhQbzSutBDY2SowlVZMGYnoFLY1D7hsUaEu9kCapWmGuyUmCG++
KpPka8wGk2XY0Ci6BtG8gyrHoQkQlYK5Yexpyb/F3CglYxRdfMmJbsZeasfmU9pfNAmxDi8/6+7I
R1wKUpLUxsemzxkbg9gtkVZ8QCKOtkM+Kk3xXJTqPil1v605jC3SiSRqd1I498wg4ZgXMEfwOuLZ
RiKHkrzdxEFvFysux4bBF/X/YWgluyABi44XQNcsfhnk4qbahYtH92vXB8LfSYL+dAkxVaouaGm6
+lX5veRNVUnjjOKE3NiWgEkWxxJf2V+vIT+K75/1gTeIKMYhdpmbzv2L7igJYaaTg6S4dNA8OabD
hgoSy2rMfa6iyWFZSJ7jsLe7jqGDsGviyGlLy1Y5ko1exEztr9/Qn+wPP70fFA2/b78MdRxPcsH+
kM6HaTSdsfzMrV3HSVjICdi0JAbdv66j/6hq+d94RLipRf7zCeH/oAJsXrOfZSm3H/m1nEF18gsO
MLQj/2rX/bcqxdJ/uVUQqqiw8xG7ZtJB+02UAjcYZq1qWlQaAIr4ff8WpagKKUGiJlIDccujSdH+
STnzxcCoa9JNeoqvlIOGiQDmKyJ2RgCIrKSIn5hZe+w6F3zQOxpwruDEThrb47faXRxmTisUw27T
ub4Jtdr+3SX7kzrgSwDWv96FxSWiPMMM/NUq11XsN4GQx0/pkaFKfqC9FvjKyvTNI3KRxPvrl5Nv
dpDfnuY/vtwXu0gl5AgGSz705E97BoBudgic1gu25MO7wjH/CNzkO6HmruQw1lj3d7EbOMO3v34X
X9y8f3wXt6Xtdy1UQqfrgAFN/FTsxVXlN2v8QO/lQXgVjuE28Bl4HWa8YcfsoFW24P/1q3/hcP7x
1W9ipd+9eiKnsTDJUfyUbJ6LTYO4cWW9hWvJLfxyZXiGZlde9MhA4qR9gj1/+iz+Zgn74h364zv4
cixVo1CYTSAOT/Fj9E38CM586yDY9jewElGlkBJEwvT+7lb7uRj846t+aVzrVpQKasNV7/bBtnqn
3N12O5jhyku771biGtro9/gk79r1X1/wH/D/rzcdj7OiyghtGaZ8eeEM7dJkCmP8pN3VfOD0sf4u
HvWL6OTX/CW6kwU72FjHK4iCY7HWDtIF55uLrcxJzyWhEKvqwzgL9+bfPAtIZ//kYbgdmzTRYGMj
+O7nG6GU4pBnj/dFheYpbyVBK2/1ke3LhhFN1/6Q+MZOdZqNdRobP3iRNKZ/ra/Pdrch+XeLkA1l
2Y5gHx9wJcqSxQZhso6cqLATDMXbcZWv22vhSzs6+/nBukZu5nM48YHlnsIrDmReiRBFBzb1lo9s
W8fIx8i+Ktx2Fd1pu2VvPNNEvEhu/4pX5oy3Ebj8q/hJPWeLDmFcu8lF3Vm5ndu9aSfycq8YV1xi
Y1YZvx33pNseR6/1NDdZ0WE8LyfJZ0xxpbOMF8RHTvzZ8Csfb68EAtTrD0TY+Abs//RgOIYXnKmZ
XRPN2ofoEV20GjblMbvvXKW0obJ7jStQFTm3P1BJnfWn0Mdk7UBI8WeHoMj2CI/1qT+QFKQ71nN+
Bdhzode/CxzI+r58bbbDIT0lF/oPhI27sk9FGDjCTrGVU3zNPeUk7HqnfgIQBN5+K66bj+xBODeq
rW3IgtFO1WZ+bFs73Zmb8tofszMX6jRtCMw5iYGD3kA7tzxOLdoae123jupTx4l24eFTcfEnZp78
Pb4DkfAkbfIn9UncWxdha3zLLpBMzomHc+1i3Y1O8aac1C3MyvI1ute36RXZnHwob0Jwu9rnr/m1
2eePI2+dit3E4HvSJFs8mlfDRUn1Fu2Dl/ExJ9b6ML9Kdv4gn5Vjt6bbYtjVOvCtI7TW47RND9xB
34BN+/m6f21cJspnvNt26oZuv0bXfSy4bsJePTDJ8SjD6kfup2PlF3f1Q/kwPelnNpLbscnrj9Nt
bbtLX8udGtrJYfyevKjX1CbR2Gsf5wPLje60R8TsI8+ljpPv2r0rhV3dMybqmedel02+QnvSrdMH
S+Rmlb/1b/ImYanE+uyNHp5+yR09PrVLtpCLa4VuFERjhwB78Tid0kdIvke6T57kttyU5UrwptDu
ezt1ROJKQZrltuWUb4K4lU8IrcTTsu08Ql5HjFNXYgT86sRRi0PTQ1v6xQ5xkuWo33A1i2f1m3gI
Ljfj6137OG3M/eBwpAg32jE7wTM7A6/IdsolvO/IWH6W98Wx85RDw9d2si6mPTGxc7Pj4Iwu9j9X
cb6RZG3TDXu3rqlqQ2zwEfivUKJuFp/bimcX0o1T7CgOEH266T449YRp8FuqxVk86TPxoV0p12yn
7ytP3+uuxZp2YcIQ3FkvvA7n2mIbfjMO+v1i2OY5ONcfiR+dzLNxzR9C4pFs6Qnl/SpMbXh/0xM5
Phuht2nv0QFUPZUUDe549m6XyBOHU9AAzHqFHjvd3qcsLKfyE8XM4kcb88Ld+mIebl7M2Cm+IXd4
KXakRkT5ioOlsjIunEKDu+AuORbH/ExyzONr4zAROmQnc99atuZFT9pVusb3KqdnJ/k07+KzBRhu
D6uaY5F2Cfe1a1zRetyzdlyyzfiofC8v6QVy8FU804URz+Z9+EBItZXb6nmwm3W8QoLD1Rs8mXht
mLSdl+3wdd+zwsSX8iN+kI76m7mW151qlycEjPc9Mvr75bE7NtvGgVR+L2yjtbgn4D255hv5FO7F
s74pH4rTeC0PrJrfRa+4r+7bI+ewu3xlXLWrggGatyTfaRddcpOj6E6H4iLu4rv+e4g+4iRd5neV
u6KKHWn23szCIY5lqz/XdxPFHytHevfaPHKHusE35TqZDo9Mwd/0U3ov7vVdUTrRtr7j2x1tfVee
Yrd9ks7gGK+IQI2zei2BKtn6XcZU2AFf9C1wYp9HesPBWruAWZpt2ZeIKLSrK7yc6/jceMp28Wpf
+RBd867eqz6uNrddt+uSB9GHEugbH1CdhHSH1uiuunQPKL2ij/AOZZhVEY6L0dDG5n8Ab38NaWbx
hDbH4jF7nA468sgrthWu8EPjSyfB186pT6tmcKptflLO41a9lK/Bqjin6+4+vIbihuWBdcORj+Va
Ouf0As6l5JjX7qDu1R0z1IfiIWFhDp5Kfp4XXzcHYUMht4EW7XSU0dFaf6N78yrxb1jqaLrYk8dj
g432OtXUm8lO3ck78/tIR2nNjKv5QH0SGCxcwh7lL0dMv9xZ7/2acejHANiBJPmURxajC2PaFZ8J
MNlkFyre1wFfrsMQCau/k/1d/cYh5A9VNHMN/BpMPjAQfe1RymNijnkbPwUf4uzMzMVweXRo2uz2
reIbTmyVvXz8mwLuCx3x1wLut5e1voZJYN8Zxgrhz5PyzPjwinyLtZuFPMmd7L48xrvYjl/yhwqS
9j7OHf05P3Npmm1yGQ7CKr8XPuV1ehf7+vWvC7wfnsTfF3g3B5d8i9MBIEnn9gcf53cVdSPEnaDP
WvpgvjAbTuS90q2ifpW/1qWnR9v+mk52JT/kq6jy+tHhDRqVBxAs3gDmL33cheK9JngjXyWr6XP0
PQ3X6vsouRJS1MEWImc4VtwPE9/zvLbeSeJmFC++GPG+oDt71L5xq/xdIMwfysMfnwqPBJ4FBXSi
+eWcEA9o8QdZSh+Q2QvP+uyVx3ZVGduMDhlMj8AucicBR+t3qOHWs99v+trjNkfGzgqMq3lZFbET
XIGE/fX1Vm7noz9cb4PhGKM1amrrS+Gqdckw92qbPgQfhrWlBiScOthFka2sG8lWuXiIDN5bYRW0
q5QaNHKrwKk+s+u8aQ5RtG7SXVbb2j0MBfolBrKJK+brffGBXaE2/u621f707d7oscSD0UAyvjwu
UpDePApV+kCxpJoOPdvoHihZoPjFy8ABT9wtkht3VFGBsatrO16ghu2CfAcix3jH1VA+MfHXTgXx
sHABv4sN/UNIcTYVGKaB5Q2EWJ/a0fBIyhpy48Flz7xFzCUII5xbhVY4APqmZySQ5qU7izoGKf/m
45MwaNMmxQ6evvQp7j9AgLta2swVNcvNAPyWig6MjllcDyppTkgZt9hPbDGHukYIGavsprNsnGUL
lUNrW5JTKS5Rg7mXNsBFnEyx+4k5InnlLoHqSX4o2MJK5IPn9sF8l14MsC3ZRfuu5Y7VOig++xcI
3sYadsJSYgehc+9lgVunth47vPEmJ5cA75htFnCD1h2JSOVOA3+iE4HIkHCtqCTRgX1548ZEdVnI
94pwtgKPKq4ybDS0rK6oNJtsG2per70F2jXO/bD3VBHnh2vWMGd3YnWvtdel+T5OPpMA6wBLXrsU
6iqUfZ5bdisNU4Zpa58yrXAUDJRrMMX8fF89tpWrPcy7ZEKa6ACUlQ5h500XXbA3s+ourJeFo6pU
3q74DXrDt+o6PMCrylMnIqBedVEwtebGhIwzrKMXKVovlifU5/wtSj3rW4VGv3XpLOJA5B6eHqLj
fG4eTcOe9xQlCUh91DQu7cAKGICP4CFbbNwb9Zm7gWxZBAWC6WD2G/sVEmDySNS3TLezT/U+3CfJ
ZuAdyZ1bf+QiiThoIxDzA152tG1/P96p3+Vn+T16JSy6MBy2G2t0Wion/C9ljg3eUyguNUIimTDh
kXMh3TfYCSzb4t54YTVAQFJl3kC0F7VbsjLuo3AVBsSM2jSueQ6rFQCHmEQwybHW2O5nzdcYWUm2
8MY9Z93mGa5UHigBkgSsnhO/yU/KRmm9ZLOgzC4Z8+LWc+KTXmzJJ+R4AADeKDlYNdQdO6GxKwRX
a2gY6bu+o46pGARjPXFptKhH+v9K5wbUTVQSnMQ+59AdtO2b8KC9MnIL7wpHfxgrLzVuP/XXi5p8
ayT/YVGz2FMlQ4UXfhMF/L4t0wZDh4EsSh/Co/Y+etC4EFHzWCWBr3NELuzeN+X98ppvAhY6L+as
cD8+9X+7XH3tCvxY9n/3Pr60yNTEEHRNSNIH/SGK3GD2onfdulsoVk71Y/IOspEFtHT1zEmgMtki
Nis3+8xew/f5niprkz70Lqu/+Tbjp1yRcTrZ01Fc60fj73KdvoSCQiZn3yXKB8gsOwHCwC9v1eog
gchCljyQwr1XLIRiTrrOF4dolGVn+MDuYk7ysa3treuyHlflwTgaT833YTvhUj6KHHBTT7lK2+zS
o/PdN2iAGlvcGx/pex77lG8vieFkL8zAuofooSQk/DDv4Hk0VFaH6FD/TafI+NqevH0g9D/841ZF
0Jn9+R4Qmm6QZjNJHqQT137xgWXSfgTLCgnBLtq19az51siRsJ2QJTttD6zVocQHXHgxwMk5tBEf
Ar+GDoOR6VRviNYqOy/fm2trY3pzblOUrijRVL/21WvhtJscQlG9we2Q7htb3TUP2kY9KO/FoUhd
ayOsFz/O7fmz3JnXZiV55T2BR57p/WhevMh/Az5HxvonTwFRVFjcSQu/daV+vgKN3iiDDnOGr1Rt
7OysnZR7sTiGWNcih21t/qSpgl4uflX8pr4EltOyv8WMqh3O8+vJX079Z8Vclewud6nWy57MxczO
t+kq3sIKUbgbnpmcho/lOtknIO9OtH4VDl8GkTAdBO1V+cD4UMp9K7YttqDe6e6bE42L5K5hXHy2
+lUjnsvuasy+7MELrig9IMHTK/qWV76ORMXj6xGYUfrqY/4IMdZDw1J/NAzZa5tGFzabe/1OPKOs
SWYPqau0La6D6Si5p99pSNoZ3N8pVNCegcaPXiDj25MaboSrvAGJj318y9FG+NSZG9/6RtG4Zoz7
Jj5Lr+Udqj2kiZUOygWDnqslq2xbHQGdfAAwCZ3hMn0Ex0Ww0+/mS3bQKxfklg4HGMd368abQN8E
d6q/NdclNLPKyY7mG/POjuOTfiroa3C8dmo/5V8+AnodL+zfD9EFe7eAH1W1az879oE9fFiP8bn+
Vh2oWKoDECpbvogGNmy7XRcvJmu7k/vKa3wGKMIJl+lwVT3O+/iNVsEnL/g3NxbCiT+5sUhgQZFl
yMiXf6wlv6vRCYmwSpJG0oeGZWlG4I9vhEkvAaa7SvL7ZM3ks1KvvXig9yPIbiY7Gj2zdC2nW6Mh
XHtrHurIkZtdra1utFXNM9o1f1DuYYhyOLMiLwC/fFoKspkQhjhVYBs4WgNbf4mxpA/rTNxJBWNW
buLkmzSe5XQVbOtrRhQx5qfPoHgPl1O1nC2LWzEyOAzcNvEblxV3h8Gg39FLLxfOY7GL2BXTwuPo
hQ8d6LsufUsw4mOEtJwb6gWDn+BE5SZrnaH3O4m1YZem8AYQKLhSfZqzlVp4GY2VKodw4AWFG4oH
bQ9ecCS/O7EbyZHvzbNc+ROK4BnfmqM+3ApHFoGIlphvCAcFuW/kSsiulztL83Cs2AJ5NoMxAvp8
qLvreAjUc/wC46BX7QS/GR6r6ZMXpn0VI9SONgM/pvn547BvpZUCRoEHrK388VVf1vXtKuBidlrS
0So7eg4ew8cJeMP/I+xMlhy1tjX8RIqgb6b0oL5LSTkhshMIIdEIBOLp74fP4JbLDtfkRJywXZUp
wd5r/W1nVTh9D1SwIiLfG2cOCgRjbWXdFsBv8vKGYe0HZEgBqpU6Z3KQdWs4376aICUFj3nDezGs
YOcn8s4ds/ssukDpOeC9Uw2vWZaSVa7kz2Fx2V8qr4Pglh1VCSX+jsZpkZF9M6TrLsGG6cutdkN0
YZnwazzVEMJhvyZa85pNH6g8lDnhOYw/w2s8ZKXGVy5O/pYzmr9VkPUPalht+XwDaiMAhk9pEmE7
bG7IgWMLyx9THx8pTVPbHMhHsFpceYuaKZHtnvKoRfVw6wUzVo8ke2DhJy8+1IewfwV3HmN0QkOg
oqDeVztJ3SiolWo7zmYgYLD4PXZOiZq31XOOtTJ7Y9jr6YFHFnIjfxFnpNev8ZKWL9IEPdTmyfw1
CbsLteBT6XRvvbhxXifxXBnh/Vx9TXS7IgsM/Wp+D3h8zCJKsZoUm1yw0onNGceNm6D2vtiVCFaA
JHfZv8Uxwv6wq5yOY1lCEILR0xUH6y581K1XkvExFA6ydL0BMXVILi2EY1+EhUm8HxqsftUOtLGB
qcnbKtnmF4TwtpofxXtUmRxta+oF0thJD9zrfG264TH3qc2sNXzZT8q1egnHmmRYz0eEJ7WoA1Fz
mM5FFhUpMqpdku1BS7s+itt5Ik5vlZWgqgFMZzB+V6c8iE+dFxzOlH7rRiaqYkt2sKABy9hPdjOa
aJt5SyS8gKDHVgeHGAneITVbmuq8A/wznYf8rZtTQFSzWg26w69cn9NbhDTjUftsKLluYbMi0642
1y/G4AWLFALvugikpSY5r7D5IBPlQaRH5lAPNhG5RaxiTyscER+9HNwvJ8oqzetaP5ZHbH4q4iCS
0K3umxSt7HxdZe/MF/LbVXUR1hOM/3JVcuZO3Tfo/MYki0qf9YlDTJiyeUTjXTvjQc0rj3k/VT3c
cLiar7b6k2mekOJJsGU0SB44NNoqgbhz6/lOB6JeWdedvL+c49oaOkuaXrnjkmM6oN9fJONdJe57
dqwFn3GtwSCMS4M81VkyNiAf98JtJL+frJqP9DB67Lzn2+XzcVZD8klujTtQDhyUi/Is7oXCxV7Z
RXXtqD2ms7CP5xUIxa3fyHVw1db3Pe8K/mBwCiO3eYnZrRWvHj2h/D0e7njCWpvWGsaYfjb1XsLy
il/LaiTrGcqHckXYHcHe9x9xRXx2brgaIfeH4hPMa0zGL1zCteFsrrYsM3yBRFn054DMMQPoxDvh
sUZO4+bilOVc/mbTYSxLJ2j2Z4jB+OvF+EcuvGtBgjsFfHNT9wfR2+LCi2Or3j8JYsHBB7TJqqX4
tGsIuCnyaSN5FxLdn44IL2L4lcmvjOGUagSeLT+Gp+gcgc/6h9u2PbbPQK1tfV3t7jfeDedGCHFv
t/Sj0dKxoGngjsHmUyxmwnNFdsKDT2f6JnY7qCPNe5arJ2oyll7TT4RFM7ZVL5LdC95NRY2lnIgk
5c1D0YcCSHGlGbvXiNUzwt4skgyFoP2soBxSR47ah1vCxx4Tjth5OzcXDyS7MX4H5/aIXuFkN3lZ
ielfGWITp6vosw9z8gg/qlVxoAairhyMu0MFfDIT8f0k/ICiaWUq1vQgZwMGRhCjG+/Ru3zqMVFn
UZN8mJ8YKV9vCs/BzeduFkQ7U9wuokOo3Brf0s9dDwReo9YSZYuiDFP/BOVA6cQzoeJvwX/6mN35
lymQMH298a/wny/XTD+SG5jkwNN8JxAC29BcxvipuLnMNRzyxb9Ku9TflMeCby+Oxyck7+27YKf6
QRNtPfmpSnLcdQvTYJ/wPMLrkRtENPRqsuKZe66bSUD2Ize++PK4/ZvvjBKRa/jgYJKK75e5Tehi
f+60fK4smqO6NYBh7mGvOKp5HvEIngrQ5acVX2fUWEyg+59rfh/SSPTv5ogRnRu0jafNnzh/Sfmd
fh93GyTorGrknVHGMoLKvwxgao/P93HDmmzkLs0SaNJ65eumO6k8M41QuW01dhrG2tgq6abvls/l
OMWgUYVZXafpnu/0afgiU/3Lk6nMK6eoAkk4NW7+7T5tqrVUrLLaATTIHwFg/a1caMS64u8AO3K0
rZQ5xZyberDExrokwY0KGGD6MlBwZFFbyQXzTgwFScHddXpPZnJJmqGDdRYBIdUcErTb3TXuPmho
/gjJ2E9fXpeFhEco3RxjGl7UzAAKo9uRQwEXkks2lmJaFFRwgk9kn2udDMdVBQnOmwBLfiB2UtHd
mnqNvapOxfWDuITYHu5hk6+5dWGpRV+82dfCFj+vuO0/McNPypF1T8sgXZLBO9LKb+V0VJrefQ7u
bA9MiHAwMIB8vupVepjsU8VT3yWSFCwqCjjn6qB82Bd+isUwTxdccPH2tuRAEU9EDUBDAZiAlawl
8jCsyxdU5OQaZWeQnZHyK3by5vYjwcmxKH8TJxGzVWxfHEREl87iyVS4ePIzTAvvqaOcdIFfLkrQ
rIUdIbdwGfzvvedM8q4C97CVTE5dEVA4osCHTjU5GObP/V3yWDja1aMBOch/OElzNws4T254BMOm
x+8zq5YAUPzQRkwshAWs87BuKF3Xyt3j01VfSPUsFP9XPUg/5HSekfsYqVl4146DFJmEITCnwgvW
hEnZwH6d6TXVvu+j4bZphD+kr/+FR/8O7SjjPg+YTkDpXwKRXx59VPE1lqMm26OplpcEiLHIGnP2
WS+ZQti+8UYrrBqW+KVCMN39dFeTOWwlm0obF9YYYSnOX6obtmRhiAdhLn0YX1A8EzJ/oWhnEJpD
4ZJtUULj4rcGe99MFnHmGKGwmvw09TjaMWI+O6i1x/cdojNfF6E+WhmtiweWKVDxucs3uY1jEzdf
yInwU8K0452gandB/rcEQUe/wPuExZa+nM94w7Wlhs28OPw3ECb/K7yv6Gz/ZOyQEm/8Jg/C3dEJ
/dBle+HFuUy9LYO1TQrF4xoi9RRKFs1iOS+AFyVbQtjhtN1c2XemzbvypAz14hx1Hn8ipRFqvglz
wSWSVsujO/sKFMuDLlFXnbDzHfoH7S5XLpgtEdIZDCrcPn9c6RYOyAISpOwR0dGRP6JctUHjFdHt
2oVaePmm/STPpRBdkl7byRQ/pPo61vKWU/+uUGoUmawUSG+PozjVgIRDGTrxjGGeyzNJ9Z6PEM3G
i3wNwy2iB/0RVx+w4TkTd8OUYykpZgaFPeWMKU6P7deFr5tUDS+Jz+YtpNQGw6PokC4hP7Zi5ZKt
3RkOcaam6CDSgYzekVSm02iyvswKVM0ks9Api/Yk8/EVGhP2U6+6z0gErnVPIr+Oop3NfVkebhO/
mD3foB++FMYlHktA/sQRxLH6T/5Inrz1YPbKrkI/FVvxlHrb0W8ARmS6t2O+kOd45T0S94b19cjl
3TJTco6v46+8AG1tzuiwb2H7nQ/AUTY7i/z2Ijob5C13hwjd9v4VxsfxQIeksJjGifbbX13svEQg
p/y/+5Yj99I6ak5GEcp3dinyC2gD5SuX7Vq31OjCKbaMaaSda4NVYWGw8nW3ZtK6ycHE4W5Gotz3
VrK6qyDfOqZ8aHh9ygbCL2me2y1HKGkvFfQcaSLUhKJqdhEwX5OpCqHSoJa48KGS1peC1fsaDlsk
EBYPA0vnt7o2aqez4tp++iTrqciPxoMMq2wZMXwZaLdvrKHpEMTwE6D//IHJwuANtcBKAeepPoeS
lxYiZTBIhc7ilZFr3ZrOBdadD3pzywJOErTrDDtRJc2yIWyPwDsCFHlnGeRFWOaJt5Tp+3a6eeIq
xSrwnvkTBCIdsUe4hgNIjxa3h9cvKnavoDYtCULyQ/PvX5XITOb84a1WR/z690NQw9eDS9QgUOAv
uvGXQzB+dJNSf0nZXlE8fi26hcb5JSUuHw/WbFIguLGSly29osZcC+wYT6wpli66j/fnxUXpXC6p
iBZc+TDMmtbPvljXhcrpCQbZa5cplT7K2DRtARuQnJhMOwgigrF6EA9Ln74mFosl8oPX6cnHDXNy
kAq0P/LxdY1YSuKbQ+as8DGINn+AOYNi7aGT10THG9FNWjNxoXPKT1g8APFkaj8gOLYd7geGf3gN
3kHWFNUyuWxfjrJ6fWPdiQGY11eihfgXZpe9ATxEbYtfwOMRTZySPkk6tf36oFBTZLcgS3XE0LwX
izyVPtxvxMHzgdgT6U344P7u163i8mpVTMkbNgU2TQ7Gu39dd6fH/o5IjVkfGGI6Hn/MHMyh44l5
Ree/6MpFVlqDZPVh92O83ET22zVre8/5D7Lwror2ZZp65dlQzjBppGmZBlcLJj8tjiB0ctUrg/qz
Oj5Vrzh2mQtkp3nVIaeK8mKzBBNHhbuo7BxkAAnBoY3z+MJ8QhWvYDdspm9xgiYp5eajWtjhM6AI
gEZxoMdPWDktnieTCL67h8k5D3nURwoQx7wf7OSbeaSfD721NV++SPbQ1y1GOvHa3lpfaPzmYYmK
81qD18bvEvDpAqCR7I0bH7DopYiveJWHAPNJXdnGZ6J46STEb3+l6eK+NG5hljJh3n9eF5eltjlz
FgpVyK/wgFacgmoUpxc6jKmuTp/nRHMnkie9wIb5G3bDHtPVJSflyBtWF8llfGFbB+FrwvtPF2r9
tl0WB6w1xJbHusfv0B0eOrlJUT2x0vfJuSPp8k7yNCGk9vUZIfSk7GspnvRm2V0A2fxSsRgli9e0
/xArK3+7R6iiH/yBu1s53kclPQef97k008GpKoKebfZr80RUdrEkJM38zqJqPKxROz3nie68aJ6w
5G+FC1z9zo+3Q9aTY+fAwEmzHHkP6QoaEYHWk/Wt+ANxL/3dvPA/wgb7nk5dAO1rovabpOBWXAeD
tL5s/4jK+4mbqklcdHbSD9BFnE1ptKyeO1n3OvbfH20mx66iB883wotO92LGVwGuLewa/CinYcUN
12R/OKZ+q6H9309oInaQ4OBMFW/u37eU+71J+2sWp3s4AoV8/4cTzwek4MvsQFhCi7ToXUcM1js8
9HlEV7nCyyP+4XP6113pl5/id4EDgebiTXma/BSGD9XP1w2dr72n3zXBdmc4+udSE+jBtvTWnwC1
3rbx222vUCtOOBnRsjYhFmdFZCWcT+iJIKiiXxZkA6VO+yA8N+zPADXkPppvj8lI1tHNeRFYAIYr
zau0lVj0DSqPPwghTOPf6C3CkEWaFVAbEwL29w9XStVauA9yuicMwxD9JAvJrSVjX5x4ouwmeqTF
xzpzkw/6b4beS3VX1ALpFmhPR+UcuXsKWg49eJ1byeex0akAJkGs9No9IHQKQ4y0b3MXWBw+BUaF
a9QXuJZTNoQgfnzE79ysLe+SubgSI5DMexFNAkmyePnc1vByFMLtnJoDPX8ThBkiNrbB1ruh2brR
QFuvqcmpKltjKFJU3JTevXV70+rWk2Yu80J3YD7R40Gt36heIMjOqiQ/UyldC6haJYuuixe4h+4e
j7lITUFLU04kvOkDSKHJJutX8lpm1dedIXWesaWmYJ+uiKCjmd3zPeR3chZl+3Hb6shhb9YTsbZ6
MEGIL6QoRT1Hlld0wSVbDLET37k4fO45+vpEmhbsRxolfXjr7WwpwF5qEZW3D1KCxj56yuywN1nd
c1w4WgPbqdvmPvA+IgsxaOLwkq7zC2JYo1i8FtJgAzP2hnUNuXy5tR945eiSFUOiS1TFTYFvzDBF
M6r8XJEOydyo8xvCtPghwzPZJMM0ojPxUtR3knMjtHhw74Cn/GdgiuR1GFazeszZtwH9OcYSC31L
/EbbQL6ir/bzCbwmoNEtU4eAmPA1LA00Z1cWV6vKQnkAFrfafU8jJWPYxX5uH2Ko+SPIkb8Dnu37
8sQfOB6hmnvLQpWPZxLFxYKJhGA7dOzJAmpIxPgGkXd3VapiSH7MRz6QQeHyJrIKC0AuOeoJB88c
PV+30kZ9lH8mYGiLTj6VEtqceXLmCYOcqBbGyy5ojrGEM9oexvKRULnOpPwwIdYKyCi1oTJx2FF1
aPUzpXNuG9jeai1Udvf4bKGTOgI1rRvXY+/dTKdO38T0DahjEBbtWaT/ESflNMPM0kJ9QqcpS9aH
Z3d+knPBjYCEFNRCdiaVWx2LwmOZaMb/iKvZ5OooZuk9rFD7vGpL7zzBcDQ0rxVlXHPg8r6EWI8K
lF3DJn/NRPWdTLP+GV3WmF1fkANcxuiNChs9SfMhkxtFFtmuUT7InUWw/xojWWIU0gy7KO0p95FQ
WwS0/gCrJuuuI1fbz0unY20yZoxsSgQRxqT7YXAnvSIS95i+25OszEnkgcrcwiYIpsUV3KCKrG1Z
cwzRSd8a3ar29xOjU/mmBQ/VRQVaLp6EiHVW9hkvBaJb0ORYbDTgtFyJiG14WGZ1O0PM8OJkFR1u
QGI+7obNhKxnITdvu+LmLPMtkm2pBbMBD0EKwqFSE5S6e55TROBXh3HjymLhCjvqHercl554IPk2
SIx0+KOee/H7tpUUu5uy9++lA9WL4HoeGnkHCSlL/aixSexqya7ByJNOR6EX95uCLRQL6YiyEBEG
IrtNGKXwjEaoR+NlMwS6OL8xe8RGMOHdNaEzLI1esLt79wvkOC7NBYHs9kIA3j9hpwdmHN4YvLi/
qKeZ3iNu/npBpjp/bd549YfCPxP9+mACjGi2jDpCmVZFgGdU/6nZWW/vwk6YPjC5LtCcImqu7MvD
vb1ffPFlK1BK0dO0tQMjWf1E4IwWoZ5f3+IXjRI2N8vgal/trqfDZoQ222xWhEKACghaNPPrvQRD
SC6EJaOPlkxfrr1msC+XEUWrduZbsnp8G4cLe0zsSlDj6OSp5SB7j5XZ7iFuDbgmZETsDXayl+eq
fznFs8tKAmpaPTwEIrjfkdz3EbVjEnjosgiNUcZmGdsJL4x923KbwwTID0+cx5tJZBzIzUPj1DkX
zv1ZUbuKp6SOIoMY+idwE/6+uHbbOrwvFIbmUH/jgjCmV5zCULgz0nDwzj3QtpGrtjZn+ZqtTAWL
pHnTQ2aO/uL+kUNz1Va2UEz/udE2PWVJvE1RXM3RmncoEFJwyR3TeqZ61c64efFxiGq+MDzoe4zf
Ex8mCRYBzMgj23j3/OgXL5IZcYfj4+W1TOea4Xc8JhfHoIgKVR7v1ooVYFbvr6EIrA5mqGxykh05
3Kb1AjGbkc1QbA0RfoD5jZ30PHwIn8LuCaIK0TMVavvxCfWjX+xb6nSzG1PDrtzUPwYZoWOnrFOT
BGkRPFrEdAlzGVrim/my4YWeQC7bQfdvS7VcZcjV1z17OtzS7qq50oHuFmKbSs7iqTlD5gg71OFP
IYm+xJoemSy2vKXWaxI1F7JN4aqd5EM5tzdXDYURc+jk73whTOMjtNOkoY3IruC0plgMCUCwVSeP
0KZX46AcvzcqRZoWePdLt7TYpqvr5TV5VJyQ3zZvyBk+9Kh5iy9groBxsdtP3Alw8qmaFds08UTD
gcpQguvu+tXNqtbGPKi4smHHQX61lRVeb3OhoUz8SXls4SCd+iwcmb46QoJHRW8Vcjf7V/vr4pbT
y06fxyeST5L3PgINjk8ENPKw8bWEk6cTz4yoRcwCae1X/mV22bExrK+McuvLqjtMAjFsD9B5z8RF
DZd8SVB9fFUgeD9F5kHQ6YHotg3VRNDEgdJN9WybpstYHAsJKA7ix7rC5WVuFuF8PU8+xNcyEVeP
2oFMJXo4znmZx3GIfmynr794dnlz6EwpftqTen5tqfN5DqHOt9myTVwPT4oM+ngVc6/U7HXlV59D
qawl5a2G5+88VZ5Wui8ks+TIB5nTdBNbJKWihK9eeMbDzKRg0Bm4GZjv7tFDczljjX6GYhpWCmiS
yj3QI0V1S5OmlD8MrOpISfwdsiBOjx0AcZmGcMT4jbK4i7r6uJVJuqe3jqufIYfBtPee0jnnURxg
ghDSyAg2uuNdD9WvIo9epMlJkPnIxFBVIq9KvCus0AgBxG8Kd0TjamRPgABAd7MeX1Oobt2qgYEb
zvRZe1JSXPqy/brOzPgANpMKkLg2abUqWNetR1jq9ItCclEDJ0r43yiN9k8Roi4okqKgNDR0mV/8
7xN6c28vBYnYyR6/V1iH6kzYax+Ip6IH6OBjXZ/6rTqrT2Jw88uDFJY33jWr40BzOS83dKWj0Nym
Cz0yLlxvJGitiHZmS4LDjTeEVFiqLU0xHtWgUdqav8QXpoDO3PlIL63ESdeP6XDCQjb/718MP/G/
fJeKgl6csBp+Q3XcTX6Bn7R2aJlB79hxAsUvZ6k/mvao+7CaoCQD2GrP6SpfiTMTWN0iG9ylaxeB
ENauy+IeEuzncwQQMRGUHoy3X72XK71AcP6X4y7Mw8qdeILdLQYPPJ8yjx0rTBiDOVsJ/0mJcmP7
/BRWI2j1XU5xS1z89C0NUIsth/VrhWbiHsQB+kQblNofhZS1y6vhFM7HC13x05UxjbyCxp+spECM
SvvhfCFZg76ySnRdeL/qoIdggpaZIkKxVYSN6EtczUPym0YYYhxEM6CHp8EfmDcaZhF4gWj076Tv
tCRqG/yfd6uYahsElVdnEoruX3/M4hpmAXLaT21xXfKYO12krS+bh9vC8ordHw3K2j/XRL4iQixl
GnB0CRbg719VQi+c2TyKZF+5gk1vnYsGBRMnsrnPRrZ6/JvLbtEs5UCccaDjGKw/WXJDlKp2we9d
nuMQJ9lznGCemNPakMgSHyukN8HGSNk7FJQPk+R0nh4VIaeQG28fMxN7Vbk/dR5cGoGMhzYo/wQu
/JsIjUQAUoyIq1BG3+3ff7OqJvZ3MNN8z6NTQMKEii2lwUUg53a8/yRid95yFM9et9FuUb2UAGH8
yXY4DccU2SO0rcGsauHGTQ4CxyGu1AoIs9Fc4S0Do+tXlbqgkk008Bsh65nswQKqwWN4vWMzItPm
oxeWF9PvP7I8LB5rnIEF4FtqrYTGeQK/rMvWHY8wxEjXqan4LKcdbk2uhMHpkSqgTxfdCxZK5GRo
8DePztYkqt8w8CJfqYbtlaFbs9Cox5OIZOoRrvsWhsWVd4U5hHWKh29+vQc5QdV2uzU28ripcj56
RNJQU91ASSOQB0tHbC3sy4l/V0jidvsvaVMwBuGvWeE96MCOQ3CDKzJLilis6gCbBbt9WfZIen+g
XNrtFRvyXlep9rOkP+kJ/3k1wOX98k3+dlAmxlXM+uSa74lNIpGwnyxHBp5iXiEoOQJulvai/8fi
x1VsnRYLw7qvWM4BcUenQO28lvJmSE7kEBndKCm6kT89zZYX/7W8fRjtrPrR3ddXXDvFzDx3KbnR
o8kSRlMnrIEhUHH73Kkc+AQMQhrYzV5BU1K4TEnX2i1OGAAa3HWtgz6n9PWwAQaNhlO+ZzxcwnHx
OCHpPeCQWtNUkTtsCqSrt9iU0AX/99mr/MsLPRKfOoleBuwnwXd/f+yToX/RB6Jd9wIo1igBQjX1
PfGkhzch/9R9HoEEpKiYArO/vZhgq5F2Nz1z+UJwuR5WjIQB7fWGaF9Vv9U9jVIkJkgQExeNgKHb
4le816Ji3b7lp3qGViP9BlgHsL/jREKF81bkRNx4Bg6/mAf7OCyTj9rTT8U0nymbGCCYZy8DoLHl
7WWLbWJKbUgyTTSQWoceSc5yLmI28izU5h0SKQRjHuaCbASUFlzvDnQfMyQNLPgPsmWPiQcD/MGI
bYPvxn1N4XhACl8MmBgw7pQjY/3GNFlsmSAuUHFWhatmIa3lE/Ar7MJW829TzeeEW7YlYGiOA2BZ
fTCbVdPOlmwdBmuHGMm7LQbwmw/EKcoc0IvxEDrivhMVV1igGE1X1Qb53BN7BN24QX3ELGdI/pVT
gNn84iChVN6a8AkgMZOPEmvjTJWIoLLAppqdsjcbRKbWLfc7bDyt0xSsxeyJVhJxIHs63buWtuYb
zY7DJ+q7DOHbFElBfg/pgUBM3U+fpat8IxM9gvSw9APzwMmg3YyoAmBXF7BtXK0bhpiUFU101+3h
w5R9tip0jnNRtzY38ncbkqV8jUP7xNKY+Kj/jMRGX71jKFc+nuzEezmqnMK0J+pSNazyiqrGgfPE
yAKSBccxbXaPjyerEujEQgxwB2HLXyPsoMaAgY0CKcUx/KYBDLRzzc9Pw7TCYrKFowFY6KeEM3kp
h53mICfnokmino1Y9XUdK7cM/8r0DVe7qL7uGN5hBykOmSuZ2yHe0KKsdAdyT/GpG9YL6R+o1H3V
/Twxd3rDrAfOugeXEjQDhNEq1iYrVBJSP2WEo0brpNEbvEqbKVQwFidzUbo1JylDNc70S07UQR00
on9Hy9o77dO/yOgNPZJ4u4dD8C35VXHqGAJxXN5Acdm3/lG+D+/ND0rmes2fVKGW1ywysTRsMebP
4HZHGidhuFDcied2lZghJ/yjjXQAzZqwrw3pV09U7/xYqGXwuj41Gxpyc8UwzbZWZwdqa4jdmrGb
ok2pRoDfZ+tEljiUEUVd8xRSe8L6b6m6TTGCK3i9SzjvlT3sal+2yJMzu+7mJuEIJXyR/aBJHEgE
37yHCixDHgmd+vNCNw2B8nM5SWUIWCL2gfk2QeUworr1viD47faV96MHhX+fAN+2/wFmfnxKyvzB
rTBTlLAlLz3ZIiXJr24eZYZbG67yh+tC/NfrgoBXTCoq8nPp94tfNrOhfdUkN5AXxZxYEC8hrTDZ
4wPGdf4H/uDfeBZsm///1/12O7Xtk4jACX9d47H5Fsh4Q4Zau9hISDEDHZKUwSKc2Ln1AalUR4Yn
A2x7OX0PeMrNOSixi1bxDz+W/M/BTiO7iiw/UsXJ0xpDI3+dwfs062lDLa773kPY1YTtG00JzY4s
Zu2jWiNr7cMiKt+S0CT1YYCdwOSeAGmllhEsVn0wsd0PRHHMcsitppn93/eUNn4Jv697xKRLqkmc
mCxJv6175FfLF5ou8ODzx18DNgIwtp+bvAQgANcud8Nu7Adl0j7JkkVHs8CZqC7k6QMI42kL88fV
QQJmfJcI0hEAcj8srqcrdrTTHTmfxTHVonBtnVoOOmUBsMkHTrcEg1oJTv6uzV5HEWd46ujn23LI
HLzzTW8Nxkzk6wJbQqzhgPtpB5SNjEo6CaeIj8WpPvvvT+KvRJrfPwkcaDRNEnQ5Vmv//YvqJEm5
1Mok2RcMNRHAOneKfiibrcgGTluLrW8ylPIRgYpXeCIdxynQKijz9x294Xg3SywPDZT5D9SJOvG7
1x9maemfzxK+r19+xPGf/7LPSTillOZBOOPtI2+3RY/tYRdnLm7F9lQWEXHyUNdkGZBwgrAsnnIV
i12ANFjrZqrgmUjBoCYs8fu/PzrzTz+X+vefq0jprEHBmexVnMj+GKsU+6R/4HEY90iu6jm62Q/R
YsAusc8NbmIfjO+DHBE9EJDocQLyJWKBdItjdn4tm2XqgKwuYgee3YYjDpUAhbr3zT4KDnBzZNeM
GKIIQUhn2MJ5y7NVFho+mhWX2K75t2qdJwSr88qgIGztacVeo2/bqJ5JvuY+gi2Q0KoK6fD0H1PV
+e+P46+GvX+8VL9+T7+989qtHeRONZI9aPrOXNIynjdu7IueiQAUe8xSXA7Eo6Re620k9zmL94BF
6Ur2mp3oacTtTBbpJxWWfhIh7VslH4adzbPQPAjuEGD6X4ylQN/9sZlVmwvAWEuOA1TMQQjzM0u1
ELIJ+nAaW7N3cV+8VsSu4MHXGgebBq4OgNAiGhwmUIYeitKnLFV81pV9XZRHjY8RbBO5v69B4Hsd
kgdkZ8ys170SXiL8NDrr6O1NsJ+hudVnik80kkOfDdqR+cVHaIn1q3Hb8DLHqnMgVSiU3ReKS9VF
Q/lw2NUkQlQoa/c1wZ7McN5a8lZb5H5NUA/6nMYGMSGZwnyHe6YJrePndvHQLGE1ny6L2nd9uITo
nURwTRnBpvcIFSIyvTRAEMoAY42xGTAh9d5EFB3evOf67p7M65hpQn4kn7Xbfn7EDGZufR6FX/dg
MmeeWt2nSXRxgQPXw/zxefUYvvd41K2bw81Z2+YG1z8RJcqKH8K62936nI5+UMweLqfVaeLSNPgC
ArME4EN08dBlIcTqaPpyrlu2NUbiTvFfhfN4jeuI+K0uKZWD5ho107wkg/1y61DxsUf5HH6B6gxL
3BIzG1ea/fKJfXfU4806V54NIC0ASNSzzAd0FwLTKZ2EIxU0yudxonZg9XD71cQB2U8cM2iOA9eK
m/ndAWc7WO2AKL3Hy4xnQvKQ9vp/eA3+FUokqoDMP4qmTVH97Uam0l4Y0kxJ9uRVrS6M8A/3E7FJ
wMdjV64YVgHnheBzW8fvQN7ikeZpkJag8bL5lYpeIq6exwbr2ja3a99wSVo4Dg5LyUgwmltsddM2
4r/W1liSGC5i72mjlTibW5UXH829SxzIXMJm8Bl7FFfR6Ds9XFyyu9j6EHyE5lGz23nhG47slx9o
eVzMO84zEE7XH5k0IV6ELz1GROVxRdd+vu1+ZJKPLh+ojaFLAjYhB3Elw3DuNDP+VDoHGuuHNy9E
yLPruDe08OIne825RYbPLbbKvCYEqyCqiQgignbm6VLDPsXr+5yqmzhAPFc55RQlK5k5CJoT++qZ
ox2BV6XDmRHbuAwCNcJEBV3BABtJXyPmLrLOLojUW2rH+oPwod2wFn3FgekjsIYXcwns481eZO90
DhF3PKgzzcNWtyUtRV+16IGsiZusulC0V9eITQJXFxUl+3bJAzQV/OuCXrlNGT0Xoi36sNX25MS6
vbhvyrUQ7JN5boEhRSXRgtr+bPBG5lOYGl4CgH2Xp56h7+kTp+OpPgpqY6fOr6HxxS603xxQM12X
ifOy1ZMypfsiOF6mMsjVxMlcvCPTwiHp1YlBG433ywfrnuavGcm/gXyQQtkIG6JJQD/emiPEu89i
v4uG5eUz57pIfTQLM81HYjgX1qB4G4pSFqyEJKOZS9LT/LjknUNOFTCdHasgnbfTPfbD0bqhRyA8
kGw15noKEY4tn/0PxsclN8sM8cQ68R7Bf781ojhelr/PIb8igb9d8n1WXIv4VfLQ+Mmm/T/CzqxZ
VSzror/ICBrpXulBwL59MdRzVLABAQH99d8g66XqfhmZEVVZde/N61GBvddea84xHTrFNtLtTRv2
O9zFB7hgKWDbuOGt4bzhEPfwvmDZgHp5mAYNq3aKVenMjqQra+bV2+wezsWsWXc5j/q/qVWPXrE+
KUfCfLBkcVamNT3UDyisQdxyN3MhdE7vzYo7D/zYy2ffgIcFPwBqHUFPFqKSmPjGuZ5oE04jdkNX
t4Pko7uk+9l9Szsf1e4lKQLoivOPs+p5RPXutrgfvg7d5Rlt3MXd2f9LoT38uzY+NSwSIonFRviz
g1q/1bt+eQmX5TD+gst6si9JXGRYxnZ/Duj4asqRnrvv+D3kOA2ci1MC/TMQEfQREDUF7+17AyXK
q38ZqgaZhQKu1cwCkt8TMgMNmH97y3+9pz+vtYreW5EEXRKhC/1v4ZTVUltmWs3Ulj2P2immS4XE
q2StB8fQNNNSGGHE/VbbArwEzxyioX2ovBbDgYOMqEUJiwGEKSdXuHNfB/pxj1VG7NfeUR5jw2/E
OTzkN80w1pdNLnogtGleZ9i3lt17rJH0YrgVmxk3tWzL7BkPFynL4OLgbX3cw3IjE4Ft3Y4tA+bb
ukIPSaOPxYs5pSeRr3PQ8vH96w7AX+M7oVwr7Qcl1xqMw/vwKi0F3kg+ukADazyxYHbkZHIEraAA
QvgagREUeYD7XJQZWuDvc9zPlzAVYXATQ/UTZynsJ8Z6xQWLF2gGB4XKPvPRH4LjU8wXZYhZyj/8
LfSM+s7Qx++bryOuQ4qNajuWUMWAMLEIBeoMv0WxHFTTdIqP8zKcf58Q5OnKPCEpDoP7YzqkJCm9
AXUGMpD9Ftk14WeLDsCzgrMxJy8bk/kLq5tJ/1IFGMPGr2A3RP4uOqXiKRp3k/0eYjgbTuQZck8O
DEWd1ErYTbXH6DNBB860CIkEZsO3d8NH+rXySNs1DkN1nOeMvZXws1B+yVPVRE/9TuoP2Bb+hqfq
QWsbWHEkpk0C9QFJQ5Q+cft09RZDl1twLHLLYbxvw6rBQNw4aFfeefT4Tacockdo/nmM1/sVDKlC
ZoBMp4NuE72aC2GjCG0wAY441EUQAHtEKHyrbM5z0flclsUQsyXjsSa4TF+2bjcDy4V4iWgWT7PQ
OEiWM9nHoItIvXknwy2V3iDGZIJm1/86zWy/LmCUz/TxQ7bqlXP74Yw78PAFFQlqCQQNOtqjFerP
X2bliHUqxGeg/G1ejm46MgKXcXy9Q36PBJ13V9D2G5hQdbKxhkEcQcEMoyv+PEby8I4wJyvuIH5x
OBp/d4QK5HbhtYh+3oQ/jjU6bwZZrZa4EbE2I1D9oCMfw1FRgGeo9K16ucLo8U7eX5ynfqnYBMpJ
/vNui/zQ6dWjlKsRVaDuv2DDjVBj7LnUjAjoEHLvXYImvgJa0p3q59st6+ZQnh/tenhxXieUPBWr
KaR5D0HFU0FY61JFPgJ6T0OOBlzXgXf7TIpi/mY8fSIaTwSlt6g1Yg2j7975YC9UThm3B0T+nVA5
dd2rWIvVPrqhn6D2xnXU4iIZo7jTHj3MpsJkueHsJcgWwhossIHx++GOS2kdmio0dRpXqYmSP917
hfdlaoRdu7AQnb4jTOLcgfLv/QAgiSr34smEnGByIOp19wnuhFiZb+YNNh+8CLE9fqmr25jpNUcs
PCbhuzavMwX+u486lzBW5OwnCVE6k7i3o8lO83QRyzVgZ/rVeJG66XB8I44bj6OC6zaQss2/7bF/
DZ3+XHhJ3RCHsgIXgaHv/y68KhmNrfhkMqojInOe0IhBl8X7QLJK+h/n7lREffd7m22rg3yiUi+Z
1CYVPjvkJudsCeJliTNBZR54vTBfu6xI/CV+E0k9Yh1IfTkPUgdx59AEoo9bHdU7LvjXkmnkxdHD
O2TQQfDmMIFygwrWEe4cUFHVvT/29wctP/Lpwfh291nGyjfzcIboZoG3a9Z6FXpXUzRl99pY8oZl
UNcTnU1Odsqby7BwKAWGjHrBy/MwB2t8CfOXZzTTIo/QPb/WdN3v/Yozeo0MvxtLqdvEuMwkX1iX
CaWj/968TjRswsveUzg0mhxboovI1b6O2uPjVFqf43BNEkcfMkvxZQxMoB5R33RTXDaK9Kx6HE2B
/jpGYn49tHLXSWtO77GUCDBU34yi1SQdoyoEG2KMK4pAjAz9hPKeGEveWdSucyYkg9FlenX1UPUG
/n9opjucp+ib3otrKGJ8QFGA8p9uTZvcfjmwjlDRaFEWsamoqLY84wfD6o1BE42a+19bRMwPM9RA
F7zhw6tP/IrwXHg/ss+RmrHL+PqwLkl90peDSE+ev7fxPnkQKUYdREDAHAE6FNklhWZQsw47z6U0
Yyp5gb9mfkJebb98+Sj1NvkEYuvNuokOfTUUJG/BQhSl71rntbuP07gJ0L/8DvhVDpcLLT6TD8y9
YUdr4B7Im3tQulT8BuNeOD8ulh40SrL7HA8t8F+Ps/xT2lqPpjXYCRvCLsGV1lGxERDXfl0ayse3
tY+LxXA1RG1QszrE3YQqgWPmPhR7LIbuNQtlBFIfz9FSqBnz11iewmwC9EyMbpqlsKZNM76V3ZXV
Q3A+yK1w/Nr5MQO2SGpl530PeGnwXCDRTGjavSMZi6tTzG6u0lq9/saqT1+XvLiQFbv2Oftw8ApZ
cqlphDCfXec3fPPftWjzsOlWNbpGxa86U8NXLKykyfOY+u8Vha9ssUbXjH1oDzpZlM5SbpkY4EDf
alLW2ab4YZGcK7Q+NHxExeaK3H+BiB0/A4vTjBwTNjhkm9xL8WX08ppRd7y2xCkiWXUZyhH95O49
+WEJq2rWjGWArDcaKMjrljrupvakORzoxATzvIAH+e6mHwwhVI9yG93zcM9ONkQKCRplJuoL4A9X
/ONWvU53xehDU2VsuFjhES7u9pG05M/rIrwOg9slGE70QPH1LX0W7CXj/eoWH1VcLs73KPCSHDKO
EESoL6jth+PnWjzy0g9GIN9Qmhgjffu0GdkYsw8O0Qh0iDH6hLJ7uQGT3nt8Vcj+GMotr2/zFWPI
L9bG6D5WFyh3L7/YdtkmYDDHopuNi7GG3XBTMJFVJ4NZSaunHEH2ueyYF1nXxKAbWiX6Vlje5wUK
LwtTmv+clyJFRM2pjyNq8CKhfuCmvKElGhkSddQfgSpoXMU4hejSbbnZsHxjOCkfQblqj/epvrnS
dzlrO7Rnwmn5HGnL4ViaVEZc3u3nWZldz8zWBOpzu1w1ngCJov//zw+EVLYwFIKxghivx43kwXAM
4YSbzebo2fX2j+qbQHcYIl3Ny01tsFTLp0zYPrP5s5ulaWLkzpfb+8FsgNxpU3nNoUwMbw6FNKUm
6uhsU6bOcPX13vh2Aqo01Ie48QeQi4dbZNoyHQn5iHQYNX46NY5AmG873u13TdshyEdFpPiMt4Ap
Tb8Rr7TNf40Z+3qzvm6M0TPQYH/f3SIoXGHzQLdApqeD9mimEnhCIwmC+HUBkvxrdjOKjYk8F87E
SKOjtBAucETjPKhTxYOsQWxgs78kH3dw7kKZNcnU2Bs2Gu6rAvBKrI9fP7T5YnGUekpID8sXj+h1
5zhmnnG3QWFLmyzOPIIAZ9fDwKvG4d1h9Pixa9JaeMa9Gw16TvLtSeBIfk1atOIy9jMsxeZtovxy
jOSJ2CE1JSgY1vicJkXX2qDzIG73eY5477lBtdmg8ChKrn09DWPWHWw//hdmyxkOFFGh5fHtlT1q
ICPn3tZy+8VP7nWBD2y4Pko5aIHZLDteAn2Cz/0xxXXGF8RdUrlUKpjikH5QTBWz6wxJFgJi1eJO
ubkgZFetXcffrU5t05hiJIWvNZ71eQ1tNnNqh1IUopotTfjmkKHV09dadbq4vQNW/fjpka2T4NLO
0/F6/ZQHMS4O0JH5rPiGR+9YcYRNu2UkSuHoPZZVlEawaNjhORKhth0Z8X10m+t0co7iLwQKHQoP
Rd9IZo7amekEO+eNJSsQ9m7+gxj4LcJ2z6Q5y9nNFSKF0fZM9S9b6agem/A2ecz7cqtm5WEuWOxI
ezrkuingUsDG8LKp9oz4mUAy5tkEMaWPSONs3Ma7nzuEn+NP0CM8argnumayBSBfJrBokTH7prtJ
L6eFJcZZeZKNuOejdtQDDGNt954IAcv2ktYr0m18o4JZ9YuvFiB5q+boM7IRZ2c5Iw0XbBxtOsJG
R4wq08Iudi3tBdVCoEkKx2YwoXRWE/a3jn1/TwlQxxViNV66XH7C56SMsAoGNEdvXr4GFgp8w0R/
dVetggKgJSbbE2aZYV5jA/BwBVi/R7cvlGAwV4Js2YsVRuASF+Lef+huyVUgzjO3bSp8IRlOOWni
QcdXgnnwyBtumI5oHv+UJ4r3hPt178Uok2pkTPkn54PtP5ei0t90exgK4vcWDUkSdeGPbk+hNe+3
2n73uCEZ2jQcZ8FvNsMvlKSjPvi9pau6b0M0T2dIIaOwnT3h5eSbRpiqFefhCyPk71TvuMJiag/r
ZfpMDOWo16vP9/jP71X/m/eqSiSYEaBCVBsxj/9bNBdZ+s5K8uuXubPaCPCHxyR52MUAedxzU9OW
3uDXyekKmG7rLdBK4UrVzP3PbG9fzMcOPYHZ94poXpo08PspA7R05Gr95GAdPVdr/I8mny6ynKcD
d/JcN44RTOlz025ExGOFFDbooOdAe2yu3/pK0RoOgrM/vVv/MsQRJeVvRqP//XH1P5ozwl1+GMNM
7z/uiDYQ8DGsSxbO1LepMaJNSkb9z76HgfBpihAddTxgbzOn1XilC2KvbubIsEeXM7eXG3Mnxk20
G2ujgG16MY4Ns452DRKUl9MKoUyXZ35b/3x4JXrJ7cGAWjDDZG6j8PZZiia9SwZ01+l1EDQ7/li3
lWJq0XTK4/3zs7pG8Mofdn1Hn9I+nM1Go46M7xBwmTfB/+OBbrwvX3yQTXhabtGHM0h9yglBPpdI
qtYDySo2GrR6VKGPQx/0ADYkGmNmoa2NMXjQo20rS46OZePBv6jMGMcPX0xpGxLt/MpBMYIdGx3O
IDdjrGo0r331FkCr1WxIMUWkt3YpMRo0TJXmfOXuXhUL/GAjurwxyQLOOxAmNfMgRiIlVR5W1JQp
+VjE2hSoZDezZTD4Msev8Eh+yLnvRSF+eXvVoaQ3+mYiolP1MOXQ7c7mNEa9M+FYO+LsFIyPmjse
nNIZ7bEnLa7TG2Yme6aExh16iv1OxgKiPNOQsQX6KU59Zzeue7mstOohKGFn3xcxuANro502reDv
Q43Ee0YB1x9kWh71t92d+DoilhLz+YOmdswH/Zi7p2zydj+rL3ggvhRiHhrziP+iB2sNQOe8zKM2
GqfmjNkTjwyVEpNQfrEYd41FFcH1aiIWVnOMkOZLFd2NFguyGRjrTmbNKMgtBqWcKlOGAlSdw35a
30UkmPTvxha8bsIpaeDGje26VUwxUlnvaWouXh6rrs9/eS77/2XzDXOPr9nD68TZYMEq3eOWyTNB
xEijzN01dhHhp8WrbcYg2sxqduSc9XuUlrx9rxgROMDbYy5CNUjYKk4Ea4/JytXWvEsE1MxacJXa
D378hYmWjb2DH5uNr26GvpgBP5+846hAgZetgBCEzjL0OTpydqrWd8vYntm4LeuxyBLdXHsUFXfT
QfkEIgW/Km81My1/3o74O8bEZ36wfEKLs76x5cDAdb3Uyo5IGIJvGqwj8F+f1HQSxQqt23wO4XFp
SB4dVLrgdYy80k3SCT//7U9T1w/LUHQO37MTTcQdCkeOdeZEjWbUJRczMGvVph1g9lQEyQ2vI5Fj
HcMJYXTmtPQ6Pr25n5ieZk1QfWHqG51AA/PvJpwTREIREsPbTu6jSeQkCa0mZOQmG7kbid433DpL
3oqBPnr/NiMCK/BeuLqbbNfXVcegJlLCpPOs+Yf0pH3yod74xss2OGzpoCWIpi3m/nGYaW45S5IW
/7RJLEVqRuvP25xAoSl9YhncraUc3kGS9aNgZpM+6qSnabYbY0omFl/0yXnbiXP3Lcn/mDYCSi2Y
A1p2yqlkWwnDKihLN/f0dvkaxtFlopuJk7sPlz8DYOSuZW/LOLS1QWPJFkMolLP7sYqlPUyeId20
5fzK8s5yD4Bq8gPc85CI5wROqGJfO18dcSWVwxDVSP8aYLxpSMOSd+RzZNZhdpxU2xM1n5Mw/3Ic
J+z13/4y5Dt/b7EQoeRyK5sKD6uYY85YH2YThAjW87AdeJftbZIgKLCm/WquW7Y/n+d22DhbPsvL
lu5WBLncXApPXj9yLt7vVzN/uZYMspixiTOP7885oONaOqIVlYyoqyixCGxgf+I9OBdW39Xz0Nrh
km1t/t7b5+fvz2P9LeiKWMPjxxweuVe47CxM3mXR2rq55SP4F5dC6B77eKv6XijDOcaUUCHMkhmq
3c4P+WQ/Yk9kaDOen+cAb+f+0tpGWu+HHi4ohs8CzksrDw6SfdjWLysKwzkK2f4uuXt85bfeBU8E
j0lGSVJOD4dIN80otTymlMF1zspger9CMOEzOaGV2nPBtJzrzOFTelAPwc031m898k5Pf/21Kqmf
j9uW/5ntnezXD61t/8T0JrWYOu+0TQ7S1aNrsI3ApEWeEz0kmzv6Yfup7XPpjdReqbOfz3rO5Ugo
hhtYDAS5JIc6+djbxokizomDkhSSLoR8DKzZMNfrGqPThRF8Zzm9yfBiDV6WRZCj+Yi26YLfoc8e
1eYJoarJ0ZfdJvB4B6j3oltUfOPizBB/mmj9V7ulKc1o1tLNsDSXPuJWPwm5iQXacKs9CRwgSccw
8JKkwNmBMSsz/fN+5q98rtVUYDd+UsZarERVxLfW35TNSjcPF9YZYsWmEAB833+585+79SMKo5/8
Y/3czDNLxMM+t36+nvJdLBMrkj0zWS7nFzv00oCZSW/hHLCRsjSQoLDkCvJqP74tmI7XhBjabB5j
J3xQIBmcYKz0a9dgSd8L6Kadg2zj51Gbc37OxQrBabZREuqjsF8uV/9cKUp/WzoR764hp2L6L/2h
pZIfj1KqXtljSdCtJRLiYeO3pydIAfROFv1NdTEnihNhqwvAtT8WopUs5/9Swg3/vwBRU6X/ehd/
1NZp+njc25Z3sQE2SmIwOy1yHJPxb9TJ2ArxWOSMUZOdy+5rPqzZ3kVMj2CjYsYGEkhgFe6R8xju
eq6W7PCU9CvfZ/YvX9f/B0D3b5TszP8kA/9lofgvXVdRZbLRDI37Ml19A/F43752tz4lIKcymnGK
6w/HHseAvdYDazAhgm0HgvZvgs2/re9VQ1BFoqM1gk7+t75/GlWjvDreRuuJaxbnaD8hLCElQ4id
5P3TR9q0R3Rk//zpxb9sSP/bjAe9jviQbEhRhpTRv6//+vjNu3vX34GmLkpa2uY1YAiFk8f+DsJy
kQm9R72r/GLycT6kNi0/VfKZiaJZxIbqPMU+NBHtwGNUHYEFImUAV8w8AvUIgIiZFiljTnPvj/Wi
EIf4y/STlAlOFMPkTfM7i8UA6kL2I9ODQ6Oh0KuUDoDV8Xfj96dttNNJxD1JDtMYAw265FH+nGmt
zW/et89s0mkjoiJZ0WnTW+sL9opBIJQwwRJ3gHRuUzpCz+MrBtRI6TUkYD5If+/rjJkBTYQNV3do
a7d5fsKizfHvDkEgaJh+fc16VLloKL1i9ZoYvWdhQFsLxVZPZRr8No7uIvHV/efhGb6DIfoMbXVJ
2RCHxXQvn3U4lT3uNx8DkQSg8guYiQyK0eMkE1AQXqeP/b9oSeX/99QPuWl6E502BHUki39cx+x2
6/bi/dUtGGpgbWZUQq8aNwjnhA8tGs6GupVPHzMqV9T00BqA5Sz2i/sZzzV2HGM5XHy2jw1jKKRa
LV22eoqdZW8KFKz8h7ZK6gr5v6wSIgpK7q8/7j8R+SuhPoiViOf+Y50o0rbR7sQF0kgnK9rlYLCT
qwAfhnIqP3O4QXTNtQ4e8UGlnDQ8IBXv81Cj/TBSmNSQiqY79c91LtMrRqm+gVhIiJlIOK358kAa
dRFI6SH6Yua0gCZSSxbsl85U32t+DPTzn19a0w9a7TRxr5p3G8F9e3HtK4jhzpCE3WqccYup05ze
B212IO5MqeS5yDSW8/ApHzj1/Pu2OEquOOjRcSf6Axc/6L/cZJCUMjUuzad01i4zgG9Pemmpb1wn
vNy1I9/k6j+XOqF6t5WYhnph51CTW2dwhv4B3LE28aAIybezUrxpsJwld0DXqc/SE3bP3Z7khst8
4LNxsVYkDQh/oi/c64Qc6OIW1YtGP2oi6BivYTbOvD23Nfp6gHu2pSvRvYGtgdrQUt8JTPn4BbgX
K3gFwoGRBNIEpPGgZ2GTk7i2UJhT+peDwM7/W0gJIXEgRB7pFJakywhBNJZV/2kxPHPztcA5DNtA
GLBijF0M+gyi76g9S1vK/t7a9fI+iFVOQzrruWXQKWeQf3zR/lsNDkiX8TooGgdE532ZCgfKBsaw
3QJQpe7xgVB87SmxOHL1vjEsjYTu9BRiTTdVycsJKVmk7NmSneJ052LJzBUx9gcSg9D9AfCtsF9r
VchokbEMGTxqNaItJi9psNFkVtwM8AJgF5XzPu++BGBKNe3wZ/tDqS0JJ3jhLDC1IwNeAPwHsFt5
5kDlNNQwDdXVnY2V4fwvS8qLP7/19+GnXIpMJYAxcuTSZfuT1YgOeihKhqFAHqMP3Qu2BoxDgttg
mKDC7Xz4sUTN7FDLVxZa74bJInACVqcyLlloyJpEl0UXft4rMAQPHR9Phi4syoHHokuwJb83Q1TO
49Qpx/zhVHiZBPAio/0SGQn3gqontN5FaXX/0ZfvD5cc3Cdt7cotPvO2mGDHKcHPhfsV7YDrm1lU
rFr5h6Gxky7hFHVy9F7Soh3SuCNmcEdEk04A4kjWerGFBggsXeI7+NUjLOokoRUOQmlc7Tdcck38
QvtIsXdLvqNvABAG8CTdCCxQPKFAC9+Qk22GRxWddaYeTIEeucXf7xR6WM04G38AtjQuQ6h9j1Mv
joVuKTHzGn7/tkwRYZCdfUynSqRmfwlk/FskT8GrfnmusENrZBW5wKLVzf0WSKjgkdnypnecleh0
s8PwWB/eW4lWwvYFTAyMt2J+IJI90Ph1hOWitkVN3/XYeHy3LT0SBKwQjbxyYCsVatHhr6qCirGf
Y5D4HFuBSX9tkhXExR5hyavPKkLJwebWMnMNih+cCYM+7W4f7TmB+zAaLpH+i4nvFhHOc8LtpB3x
NEHlbG9wz+xqepnqaHgToDc4fdkPhUO3YQLdQl4npfBh67QElznzGGav7HleNxPG+J9EddQuFPQt
iO/CwRLNigDWfI7/BnFHxqQgqc/4+7acMMqHsx93MSRGuD+QHO+HUvD1zVCCsGB/Q4RG35HMLDcC
CtaLQK6zmvM3GoVf7FSzV1/vNwfQETSdnQtH1YVisA6b7RaMI22tznBF5rojaOntX9xDpV3KTMIL
W+JnuSxdSB3P4uE/I5ID2MNPil/M0UuvzQPY+kxAladjfP33gwmThWdf+LrtZzQQYiCZoAlzdFFa
8HmSZknr/XOf9WO3/HAJK3yw+OANCwCNfuC+AKEEIlM4vO6O3LpGQ+8ESXBG5GF7taGzDX8Gqlf/
VNOMmAMW8PcIp9dwSzLhk3AMf/BwBGATONOd/QYDE8ESK05MpCAxoN0j83O0ZQelsuz602a+JRcF
cKwietogkj8Bd6vKEqN7EuqQS1zj83Mbwc9yR+sQ9Fxz57ozVgZrZOpUyJO5Q3SrFAJlxehEq2fP
+5wfCitEPTkvarW5vh83VEzEaVf2R/fVDmNtGUuIgFILLqJx5na+N3a+vYzFTTVrz0zjUAPQz5aS
Fh2vXauWthUWg+3g5iDrEQFG+iwaJLU8MlcHb19bbDwDtpRYPRqqycClIlDCg2Wj2bcGBvvQQVAz
IMYDVZm/H/gaMinoFxxQB86T4yVBuZ9AIaSJJ7jCtGgPlpdfnvUK1go4KrSpk3xx/1pYtS4SL2mV
wGHwlo8YeeTuvrL0hFQBA64UowvllLJIhTzR4tNGwtKOPyOVAaMN+xmk5QtqIvcwHkjC7MQ4m3Jt
0Ip/LxQHjhZo449uvgz3NQcH08F2mmdeIVvXCOpMN7oRPzcTgAwMxjSISAVAPC1jxR3DiZf2/Izv
ScW1GSmyJcnQCyimpTMNTmiPDespMuvw9loJsPatL8EdnCRTk8yJB7QSYgl6yUmH1J2yB0LsY8Rh
Y+AaDCPoCXdevtWYYrKNIIjaceYGJFyjj+u5uCTTdKQyIrlidvhOHusUAX0APBauurTJbXQir61O
zTR/zA1u7WifXOwi/KBvl9yXW6UzxmnXr5kX/nsMICOX7OG8TLjYpAEQ1sFeQykxg77DoYeYYWT8
bVwgDJu2x2oOv2OIxQDN0Qpifooij5TJo7zN/Pdx6KnJBanbFBf4Cz33wFaP3RjhpL4s+kiavWS+
a1wy5mM8hOoVouG5AWqxhegyH27EFReBOyAXXFQf94Vu9bYmEBybOxNsdoenRXeCNZuBGbqDK80F
7l0OAPfguqTyYrXYP9xy10z3uEs3NeG2mwJ0ytN8fuCn2k0dSqgYXja+1W9GHcj3SKYyOP4+MsRW
Dt0NKlrIwLEsIDW7zwPP4O14DzLvg8ASaFkv607tF97iuUa2iy2/be3nn09n5B7+XXVsKApxiHBB
/h+/UFU6WdkPSnVByITRKz9lDD0E98y5e1BFvc+vj43mWvSuBipyD9fUC1ZhGZOMbXwn+ZmWGseA
EgfK0M2AFesAluUMdiW/pnwgXLu7OBXRJ7TvJSIMplj30GUzoaDcgU47AIKHOs8f3I89357gBHJk
6O6BfrrMH6jM+un/+0jXNFu+0CV0noI+xdtTekPtdd5zTs831evy2X+GlV869qQMAdzgiUCNsun3
rR4mbeoh/NymWPTHPh4mzi6YM5kpf11mBsoeJGr4DlssIMR04DgHNiPuY8aHakJOQ73Jfki1UaIL
y4QB6o+TS/iqozzpcB8u8gMyVH7gTQh0wxl+xmI3eqnuDeFfu8yZNjyd29PW9t7VEuEQrngpXDoU
PH1OE1Vo1BPosqXaC2gdeTiupFGu2J9lAVsUGdTPHvkTp8HMFo8dpLIad8DkBUmGDitzn7en3wFu
OrURo6RJP8eqPX3HFOqczsTxiwBOTq84WQoEMMZR4DH7NXqlLcVCQTT0ZIg/0lhe8pkiWuDpDJoS
prJ+3Dwhcxolzub8le8CFMyzYhgNsw2Ee4xlTvodpPAareabqIor3NbKC8m+aGP0uNGsRpuzRib5
AYSJRWyNzmf/2+B+wrTD+h9rYyhww5nMGkgXCYQTjhV0zRaTUtwkYP4o7WbZi9gCkI69I4MC6I6W
ig6/hXrjxdzRmN4BeqNs9fJfyjqKcwJMyq0SV+x/vxLqIdh0wOiK6DlC/6fM09ZJe72jPikMN4Us
CIx//fnVsQbVQ5+CS2vcJ7GD2FhvQb2ofwgHL5nZf2w1vh1eSX21S+o+Qgyoad/w97ARY7qBydCN
3kma+oXgcm1FRFTer4MgVN9eKdm8snU5LnbKimJJ4hL9vltTWiprDUKqOQg70pbH9LyRDBP9wW/R
pkDR9A5ZwvYbiiiJsQ921rv1ki1wdAW103PokogmUGPk1lhS7Hx5GxEUTuuSJaeBGo6+Vxhzlz3q
vh0ohinpRmZK/buWxvkv59kZbKfrXJjDYjJIZQeN1ENvdp3PER0bs7ErBk4aXRpH7Dn8IEUw8eHk
BKz0+cHX0tkXh5r4+rX3LXKI/rHyKLrhbpX9AILCt0EDiq7xDL2teNiDXbOmV1DMn37NyBBYGjpg
uzyAfNohKrgS044Rppq3aPRI6ART1dQojk8KrJk9XVmSLO/LW4l5HIms0jnC6Xp+NH3wEpeOg0Mv
j+JRQu5NwU+ymIHxpKf4ltUI9TZib+p8bVZCR7NBIhdz7nRQFVBxXtZlaMmdTUWBl6b6Tm4Lphih
seQIiJEbHr0Rk/vBr2TdZaRFphRZFD+83DeBe/H0EVQtIdfhM6JLG6h1iM0HvzzXyjg/IG4WTGAR
7XN+ltWIxwAF2D1IHcDuCIIn1wjagvyjso/ybxHhgl3sSeoWarrSVSYcIuHzITDtC5JuQ1h8btW/
UoY6HKUd8CYmLRWYvUGHW95PRUd/uYxkW8jy80EfSCCsvzB0GtuYoJrMYsPn8AwTC53eA120pUKB
okvFaY7QaVpPMnQ46zJnn4WYozOwW6He53ulEmCu4mTM75LnEpHwu928RIunnL91SQy72719pJgG
hwQ3tR9rdvJmqqguTJ27aSwQ4vDAgu9FW8X9qB2eMVUzvMc5KmxhPcSBx/s68nOxKzRbfApsgq8i
lEaF4dTJAydlPExdxDLf1aB0Ow+1655+Ijp2/AysZX3x8jhea/stB+hs29E95P5SZazyFDPfOGWG
i4RwraLLfdwicgXp1s05Tnyn+4mekodmDrjUsveUgwHfi2Rx/3JWob4TRFOlT8s5zs0SzXmegX7B
AdAnfPkf+AoeQD2qF5B0IxVB0yhjdKzEbGYlvh3BvoE0CKh1uGD7KqiX1OApcRsW/YnskHeuMYWq
sPf3J82CXxN+MYlhe3IH6qiozI6LdItui+EcYj0nYNZ4xAQhg6ldzjtj4nx1LpXfCBZPQuu1iNJp
QfkZV27RYc33ITQdUKTT1zkiViQ3vfAr5chjuq+cO3IviaiIZTODBfjZVAsehZSHVDWvdGN/qjIQ
LmS/I+4q5vgqHm3vLu2m2bwJ2JiMkbi3ryfxCN1BOyIVE5O890lQ6sFKHSkjOqiVCybvNVFmxLd9
1waESf7dOHuiQ7epF4enl0uJjMbp+ldNGqnxa6X1ywdXFFAC9GvyZHrDAPMPDnirzLu03gAXAY87
hzisAfTKfU4IyoGdBqVuiUGCe/Qek+LOcWTBswdqkX5uAlEWQgi3PrcPkX90lGbq6fZDr4H74iRw
PF/jHGLx294Cjdc2WJAdjaYDyU4rqQyYDcEf5PIont7QiLZrogQvLd4ejzO2Mm2DKpI528/Vn5bH
/7QfuMwQH8sMVSH5sFwVOMWjCgsf2GKZ8R0nZzayDWYRY/batTS4cQflyCu/MK+oWHwc3d80fNTW
TbaFI8ltHLC3V6cdWsKRQ9QLYMl9YAqFQ9O76Vwy/JwW2fdzeTmCgrzNP1MV4Qhmil7wH9NpZemh
rWxEOINxPcy/v+JPj8Yyb7CgkbOjLt3wUvLpr47fGg0yEZn6rPh9je/Lfy49xb8rPaWhIBgKPVlN
UYw/FDiyLjwE5SMri7b3s9ISvf50rXufD/iQq7IwRZQrZ3VGlAjYTz2gtpLOsFZkw4QWtCq31zmN
LQZwzM05rqxl2MI2qL6HiZ+/Qeiu0Dv7oFDoMzSb/yPtvJYbR5I1/ESMgDe3dKCXKJEyvEFI3RK8
93j686HPnB01xBAj9oxipnend7uAQlVWVuZvcAKeopUCQx77sW3/zCGR33kLfUVNXznW9/W8OgNR
6Z7YM/bK2ahHBVYnVQdvhenIDjBIvcImurvEcxhBrOuG8P8OFDF9U+bFBUOiZ7MH1Dq136ttlJ+y
FWVyZ+5vVQR/5sKD/KuaOfPqZP+iSxd+IGEObJzGk7s4cyfjaNnQISC5Jhw9QQ4WVuFG2ler/Gi+
4qkyUJXvsmfxnL1K7xwriFNqr1h4bd23CL8gmEl38T5aU1EcHBhaC9oIKmlbuh/yDPbGNqRBjALi
0r70Z5/r3QvzCRRnyXEjL6BkzrIncoENRI6zv/FYy4RXeNxUm8Ftn4ptSEL06byHZ4SEcPG9Y1Xl
9FqQChwkLn9eGNgDj+8kiqLQaIC4IYpoFCojgn3sZZKtTvLJSabynO6aBcXsJ/HFH4DfZM8W7kLM
MwmkAUxFgRspzOBHVys0boHppENvP39DmmjrQa5V71ng5/7VPDnvIpRQ+Zf5SHDpKEAfMbfn2kxm
5zwkbwrF9kdtYx+TAzWFPZLWxbLf9BYUQho5d6D5j7A9AGDBF55pNKjrVQ4Tfx1M412ILl6zBxMH
mgb4uXicwDapFsKiOeCkdAeIZBOBLnuBJUEbcIkMn4vXmnzfQWKEMH6s5+JSxgSXLNdGUUFYAEyc
wVxem4d6i9/QapARcTbaPekeICMIbg/NAuz/zMYLPjnSX1iVd4lFKlics6N3cTbGq7/Mn9N374x7
8Z7OFp9YXNrwlH2E/ajJrgiac2PRWc0x2k522JIhi4zoWLOhBr72VpyJ6xYEOJTsjWch7TeXAE0V
HAz32aHmNYWZeucccHtl01Gf2aJ7suakWbKMN+3W208O+oP+AFt6CYFsDw31XV4lG2/FkbDK584B
0/IlyoMuvDTxGfj5vj1Ka46TWban8GtlO7glhxZIUrOIVthdnIHKPQSWck/hd91bypqyLVpywiZd
Owu8n5ZYO/Aw2oZuFFTaLRZ1FIaLF9hjCBJiPeU9dE/pfYMZ410xkFe4AayilbqNLgFwL/QQ0EZy
l85ePnhrHEa37h2uu3NpIKi8+K/1kEvzaFP30V7jLPMMBL7cvoPKnrUre91vyxWCR2thaWyf6xVN
sJpf7Hmz11fhKRr4tWv1QPNvA30AFFexTx99nlBfBSuSdv8u37LQggsa4fecd0j24cWzB1m/Eaf2
3CKDOAQHjG1g2fusLGdV3xObeGbRspf2HLUQeWtbmCIsMK2xsvNg+qtumRlxFYAdo4wyJKrrdAVF
bWDAs2tYmctypc/QmQYz3ixp18M7FgFuGvEM4NgakB8/vSWtaXDSbjhOFvaufI72wSJeFpa75LW5
qkwO5daEOkDFfDvhC6kLuN9r9w5Ro2X7bKy1+/SZrQSJGAOhRYWM8aN8r++IKmcbohCV0EWJCTUk
7HsKkFZuQQ3bq+f0iGbtXbMtVpNdspqwu0mJLEpmoYUb6CJbJwBmlJ2yDOEdd2Axs2W3jvmjwC3B
hg+IiOk5ekz3QMOH9n5pSdt8n/IDQRYB6W6NbidFnIN5n1qok667rf2AfsI2uqsfoLosulUAnMLf
OHPwxkg652Dn8e/baOCekG0CvLTANwOhCLhV2FHLb7pVEaixHV76m3ghbY1V8FqstZfiLrfI3a3k
Ny4flKtRvnjtXoOzezfkUA8IeD5RfH3rXoJdy+XqTr84O6wHEcN4Mn6J0PmwBGQTQcVY0jJZ65/+
VkG9GOYkick2WCrl9K38RFUDVld+JKaHR2UrbJ054te/5PvgEcw5TeJ2H27OqA3p+GYjgrM07kwr
okwprMpXyqULqrb8+0ekxaevmI3e4dSGaFK1/Y1L5oo649yBesRt4YAEGHC9A4rwEPAR031GaWBd
PzVrqCwHaKOoU08smtn5Ao45NcBqF9znDwEpeWqFR6T94n23MpbRGmcmFFWzrbSn8Kvtw10O4944
IDQXLsIHbx3tgnV0olm75h5AVuPdIVx70nfeu/woDeylZKsCoMFoxFi2eyQUt9UqW0i0nwYB+v5R
Obh7fQdKYC0OX3cxWYUvMgW2fs+no7Skoxbygo47kiFUY++9JbJSHIMoUXDKDGqxkO6nv7njo5Xq
LI0FC3TlvUsHE16ksI33EJX3yaICaxsSApFfHyoe52rbWVg9EGaxozr2vyiR2fsnaLlviJT3C1gB
Vrbtb1TytKGN/VebG3yJoAM1R40Qmw9x+P2vMIuyAKiTa/YJ8ptVYhV65+7qeTer59lnvobNnVqx
hQIseqfZCg2zDbjmp5LmbLMuWQfOjBy/I90lRFOwp7bL3RtEJa5OBzYufeQFHFJc0+YhyLeBOQri
axncM3H5W/pGCs/qfnT3OVXzlbFgsy7gvPXvk9MtUSvpG/AHEAlYes1A2ErXNHXkuZHorhRNytiG
taxPhzBEY2bvvjgrdylawZw643LQQEVd9s5jSeAcc0vF4RukYPQEwxN+meu0LJ0W+zv7xP2EgEkQ
Re1Hfs84sMPpQRquyVNzjTSiekPNWLrylXVJ1SQDmD7EAmmUGtlJUTVdxMjIB27qOe/PMUZSQuh2
LJRK0hV7FoRc+SSxjYm3FpTAxc8J2kAEGK00nQeQQYHwDZB/+/vtJ0mqi15QQ8O4A4zj/1YP+lHg
GifdMBn8DjhR/hpn9K5hNTFsSaxMNJbKO47m9/7DbKY/v4v4DZzFp/z6MiNUlBM3vTkpG5Py5hQo
+AeFR8cyaNvDOXvzb915rn6+L1M3LKwvCydpHDPVbV6p+yhwygOxRhLQHjSIgiplnQvXVyBgRPD/
4i1lEYE6XORFEVb03+MajmPqtZaZJ2Uf/9a3k7fJxX+AdAKC6ueRru0MGcK1oiCoBkJwRCKRY792
/Tg2T9reXYMyeQi3ApbKPw8yfPjxAvwyyJi6UemyWPYRg3Sb7IwN6ry//3kAdVjC30ZQBsYOFxAT
g5+/56sOu1zNXd885S8kaNviLN5FtGb0d+kp25DmAxttFuFj8uFd1Hf+e3JfWu179mG8pqdsQz5H
g3CR0cejuXinrXAIoWxZvpXbYK8t04324m6rx+wuPOq7yWPy2fJ/5/5d7kPr5xcRr1ylOBD+fZHR
giuDHCJ855onFCIyICUzGvvue/AbyiS9vYCyonADJyZeC88aPlPD9Q0K/vggMvTMS0K1M07lrl/n
r9oGLc9FNge+8YCdtntDBv1aMNJUQzL4ToKJydXfX0prdadNndY4cSuzglVyzqAcApZ7vTGR14LR
13FGQS/mFqtnTWOcIoifAcl5cGxX3jnfyvsYyfN4qsMta6bya/L888i3XnAUBcs46PU45AXzNX7o
qxLtohADlFsny5/PMl7yKGwSDTXZZN2PxvHswlVy2TNO4drglhYdqJ3NPga0e7bOlsruFp7wuy8Z
kffrgKM9ltRK6E8i3zh5T95TwD2lhSSCM9EWlASgdpGEnSbJKlneSiDEa9/y68ijTRH4nWd6Ea8K
9fCeKiS3SBPNWnWpL15p454goCA+GG5+/pDytaBiSLIkIkmhomQ6mmFFaidCUuv6qVpICJPZ9+aD
yaJNZjQktsGFVrTlbTJLfnbWb8YWvbstvVULI0vLxbclB37QcffBf2B5S8ztD3bz28fHthafBJWM
yhztIiMrjaqzbf3krqUNoBgeJZyjAwNxD+d4qyb7/Xkybo442k+RIyp27Ez0kzQryVK5z1IyKJ8F
9JJrS74318321oq7+tm/vORo/hNRSpWgdYwT5ZIZJtUoC8rrn1/rT+7zbSJ1ypmaqEigZUeL2hCz
TnLCQj+RdqP5BkIHHhT3FEhcf7RpSy63r8Nn3oTLbN/tQT7Nh2hCXd+injGTFkCY4B41S7qBy+hu
YEfSR5k3s2Z6hqM8pyw9p3o1Ry1qLcP8abb8pznmNKtiAVYZUId8K3m4doZwov/nnUbbpY/VOnWN
XD/xEPDSwRM+fjzD3dg7859nT75ydBiSZKCZNcQG4Lp/B3Ojj7o6EErtJC+Vj3LdbLK38IRo7YtJ
k3IaHNNTfUIoW4MeuAPr1n7SSHJeol+TTXwoD+YGYZDn8my++kf74edHk65MAnvXMDUSXhOV/NF6
DZUmraW2ANG8R89iTZXQSvYRtSKIzVRR0qfu5bWmmoEpw69u09/KU6VvOA2cPr6OP1q8YaWXhSYz
foHd8NQlzyieKAGtkIx75KqmvHZ7YNXBS4IQxYU21RZBw3XqTLvVzxNhXJ0I7EYGu0t5+OXvb1Rm
gtkGbqad5i8vUCuWd3fF7A7hkgnEzek7VIv1cv2xXp9Y0tOHtWV9/HqYTheLw2LgGM0Os81qdoQh
s4IVNjurM5gws9X8GLOI56v5lk0///3zE18LNeQF/z7xaOqMyqkjOUm1Ez1Oq19nG/O5OCtcb0/u
NtuZ+4KSKnem4kYiZFw5uf8adxQLlDRTmlxKtNPLds9fzNTdiem5uyznVA7m8+3+ZX9ZIuC3vzu9
3zFzcF/X0+lAXYK89ApXkGrBhqskc7YZpgwm4+KeybQWA1trttocm+nquD3+P+drtN+TxDMDoeW5
q1n6OtRi7hGel5/lXX+wX3Ct36Isnjze7AddW+EwU7iMoZSnsrb+XliqnPleYobaSXx07+uT/5i/
l5vJ0SaL7p4pAt44ga4GG0XUERVED9oU/9wMv9zFJFPKy0hX1NMWuitL912bvbOEtdnlFwH4z0d4
PfAXC/XcTT+RhZ9WN0Lrn+v66LjAOVpR6XOoZJfjlMCPinjiSr3KdQnTZ1T3FEtC1tRe5yvHKrfV
0l4K9yhAroy1u4rutEUyIARo+5zNGyeXeG21DskfcoWmgJr58PtfpkMQZF/uKmgSyfSChj+hfgvr
t4V0p8+sZ/hbn0831tmVq7eBca6giqqmgD8b7Q/Z9XUvryAGxTvhKVr1K4iruwwBi/zGTrwSPDXm
V0I6km+tfnO9MsKJFBh5jdMbavsOqO/qwfiEWY7kLhqD5VKMXiZPHtobALT6hVcuKBjXxRT3Lns2
QaucxveNK6zyPYxqw71SGao4w3SPNtkkD0i4XaM/lbpVUEWhv/hLQrwVKL05A7ct56jEWT227Mks
otWEa432atDYwqORpjIyOmAvcdyjM1fQlIPNBJ7s0fsN3jL4bawQL4VN7s9b1OHe/QshDmG2n7/f
dxrg4HpscgzoJjuWdOfvFWPnZuF6jl6fAGblyOt+0GYHVNahDbOoPo1NjwSO8ujedRxPj5zU7lNP
jRhjUiqg9BPfpQeqER83HmoY9O8dpWsovEu6oulIb5ijRdVolVj3Xl6f8nm4xuVqXeMwF5+MTbnW
ZvEcxg1wDUg+G7Ty+DVAHFcbivhE5J+fRP6+oYYn4QZMOmMY326mbmdIQejyJNAjvIX3gJINGDZx
2j52Hy6FZy5WAD4h/PAFP1R0mZTfLWngGaWgU30oj+kFPT6MAvKP6A6lFeGdNr1La0iYImE4uS9W
55uZ3pDmf5s8CF7QFTURpuAo/6qiUGti26tPpTwLUUCD1IF/7aOEtCBgQpYmJ8Kb+jT5favgIl4p
VDBbpgIIFZFX1fhziH8JP2nWR7qQGRWHTr1Mke7RMPtspr+RHcl3FSqvzZ+/07VtIWxlQelbOivU
FeljabNoEfAj2I/KQ6Ya01LGo+SoMrszDx9CaZ1ueQXs9GZQgMBhaMiZ48lEYKMsgetYwfV9+BHo
3ojEIP6eqxuEbBDOfTu8bc7nN2rgyCJivVXPnu/RNFGPaAEBKFoBSA/3nnNwPyAlBwBCqKur06en
JygWqJ/jlsOv4GlvnBxX7rDDfBkED85MoufoxjbpW7Ps0qw+SbTDtT2uOq+UnZwNrJkP98BOBCHw
DiGrPd+sFPxR9h4tE5iAqkJtRzX0b9Wx0NRK1Z+U7Um55DUQqYUDNxzawKyOZt3eYG0/G7+bV5mG
wsVARhWzFpQwPlCPgBYOUIcmCh30Bh/FKUBN+3VA4x+RIPGgurhTD6zjZ26A+51XiLeRp30QsC2K
pTk6iScTDg5EvEEctP5DMwSgA/YfYB0+u/eM0B/ALVh4T94FH8lL+YSpaPwErkL9VM/1gbouJrHI
e5/Vt+g1wOMxQv9nAkrzEKBTgPHSZ/GbpkZ9LC8ctWDRcgUa1ZRWEWE6lqYeSMZyhsZoO5lGwwwb
F0RxMLgMHwGfBgoGZu2LCjLiFDy3vOMpvwdyoj9LZzmh+gV6ZZ4t6rP4Cw8K8d68Sx7EO/vNOEjo
ACHS9Go/oH4Eirnfg2zWeaRf6bmANoBoNz3ee0WYEQSSd3Dm4mQl/0ZPmOS1VW6srz9b/advPDqf
2rZXxdapYXsu4nV0aCx6/58oO6JRjabwopuZS74JwmhoR2dWsMl22mO8/UW9c22f6H/T6gbQ0027
e//Nf6YluK5n/sE5aei3Igq6H3qx5v3kNT2b9/ly0KoU77DLOqjIY6wyLB1+jsajphECTCKHrDCc
CDi1k+SM9kuvFJqRiUl3etmThkcWAhHz6eL1gKDIceVax+pG+Ff/Tme/Dzi6J8UJItal2qIiJG5s
Nzy6cEFidFJ1tBrFcm2CePNLuCI1QOqJcvZF5aHU+rmhQ3CQcWQFtq0Gx7yPsO2iUuvE29Q9xoge
9OD7FOdp4befRrXvu0uKOF7RITINVrFsZ6Yc4FZtqRD/BFDEEYswq/2TCG0F6+rgUZR+k2tDfTdm
rV5aEQClhmegvLoOcpD1qHyXBz3W5kXlnX7+CsPh+++i+j4no4xBlAVVLWockuXBICtYtPJejj+9
5qP0brDdr4+kQPuFysg/RiNpQiHWnhIku0zclxDeMziyx9zb6K3137zSvwON9klsllFaxUWwM/qj
Xm4EYD713tRTGEO38q2/8+X/m71/hxpl6F1aVLLdSMye8DkRlWWXfZoYLXYYqRXU85nMHuiLrmwk
7zypQWEaOA2CSIubs4kkcv/W8dspS1BGyernWRjlgv/3bHQlRYkKJ0Wcv3NBrZbtXFXi7rSdR1Pu
uvvTevpRz6yPABw81//ZCiFWTsJbtdxRHv194GEbfskbAjcow0piYHNFqnCBO3pyFg8D/M9ay6tl
P11/SK+BZR44mu4t6xXZhwPt/uks3sezY6/zVEg/vt88n//O7/95LswBuVkOtSx9FG+EoIwUXRYG
tdpZEC+0DuFA6H3aQs7CWT156o19ol8E6fzzhxgVmb+POwo7ZV90etlVwRB2fPNcGfOJgocjml/F
pQJcAta8xXEVjJ9OnG4uk+pTTJ5yZ1o0e8k7ttolRMC9QdlKxvWB9DRwLlIOB3Of5mcbw3pJWogC
rmo5Bcp4bxN7fJ+R8hsratSP+OdFDG6FksY9w/hjCPblw2qu1zlaUvo7tlSXnSu4IViqV0f90HOc
4lNzLhVYMZN5Dy5cvrGrR7am/4xuCuQ4KjccrsR/L6u0zPS6jxV/J8GhSdBJTWEChfZnrKI0AQgq
zmY2KKPU2KQZLjWF1XuIB/SXIjpPRKQZvLXitpvKXNtoN3vNpoz2w1YUsn1YXDr77IDwdaI3MUf6
sEfgXJ+rzcY4uslr3BxtdCGgSOiSc+NQGoLRt/hL9dIQVMxozT8Vqy9zWmVdpfmyFO149qI7ilCZ
w82kh4Cz928FRvHqAfjvYGN4r9KFjZQrtrfTgs8CFz/J3WjihylAdsT5MjDNJSBwOzraafESQFMO
fPXWGvr+vsOFf4BKqKJmfLPdTaWkLKmwhDsMGOTK4sbPFoi1c5lbRXk20h3ugyz9HEsBYEzJUQfu
5W+iEELDLafcv2+Dw4LiUciXUaIgRIrK6JwQmjiLyipLdtz3fbQayg0uh8TqsL2E4cZtb7RF/+T/
f39qxmMcXloFS2sO8enLp07MRPCzAsttBf8yR0qsCcTY4bhQQSIisZrBJ6rUdsvWiiNaFNVbGsdY
q2J0i+8iIFbPmInSWcOAs6u6WVx95uWRo00W5bVTQNMLw1UjfahqtOHgafnz83IZtsHezI+NZt94
Hen72Te8joLNsCzLuiyPznPddOS+T3iduD24DlwH4SJE7cLR1KmPsWPifkouHEso3i7895AKpe5k
/K+WeQsT/TlUge/22MWTI9nV588x9+oq+/JsQy7yZaproVPztJeDXY8uXiNZhjEn36hp2mkP+a2q
y63BRutIEYPadrWWiciPab1pMYVMFwluE/YahY+fX2xUOf9n0YIZwTtQGBD6o8M1qhWtmtiav2O5
isnFQWhN6898YRG5PIiBguWAI08+M8o+fXlR+yNL9EbMuhJH+PSyodH/kEweY3SSuk7XqrHdRzu4
47oJ4RFjg4Xwgbj1YCUGOxb7AnkpngGH//z6I7DVP6//ZeTRWWqkGuvL7oOdK3w2XrpOtGCZ2Y+e
HW2qtF3YYrevs0UEJ5bUB022RUd9AIuR/i0qXmr0wHttHuQw8OTml+T3n6WO/EAcrJuon//8qFej
iyIJFJMpJgrj4m3a+po2SVUkYsR9bHz07UdXwXrZGM4lD9kLN4P7MOnfwotqcjYDQsOVZ3Q+qm3r
RxOBkwRTG8hOn7YBwRzS2UCEiV6g80nmoHOM/K+Z3vgsI4DJP5+FopqsDegcMGh/77dKECaG1nf+
LpYHtV+Ysx3gWOXDbWD41rsmunCedYhWJCLewuXNzGT47N/endxNQDQIoNP43ZV20tuhLEKNDBCv
Q8lGdaDX1PWdK0LrRysKyl5k1QP/AzRZhHqHYhhPcvDLhhP+83f/fs0ZHuM/j6KMCnZxpfhZ5+eo
3FVWW20A07uZZTtvcfL280AjnNw/k06zhNflANN16e9Jr91YKSdmCiIXsiIqHKklIo2OXnG4qfIF
HttddOM7X4t0sgg/CCwKACZptPtqeTKZhIkX7ERnEaSfefPpB0fIbi50Ue3y8+vJ186Xr4ON1lQq
lEabOD3JilkuU5+WExrzpoJyRImYhL/0AnCUcL8lzMf73Jh75jlBMGn4wNy1Ww2VEeNYxhtBP0vK
h6Fmy8h8z50XO04tW/P2Rka9V8uBhbkIL3D2KuqNV/gD0BkvS05f7rrDzpD+NG6/HENllplxKrEt
ivJt4ryphrYRKsoBg4m2MdepClBPkDmpw9DGkJ4iqHQOobZxbES3jsSrQfvrw4yWi2n3oeOqnIkU
vfqX+s4LpvQ3H3REeH8h8xm8tP4CBtHPX/HmqKPzSpJcHcmr1vuT9JCQN/LecTeSewDV3DmfdT7j
UuMhjxvv9cnHjcGHV/o2/5IwZNdcW8wxLNmNwywxMye6a1p42RW6bwiqpwHyVoTDImjXdoHbXb0x
UBxoUAdTi1tae1d3zJcnGE16EIkBXTxyg6ib6Rllb8gm5LK8dutgJaWef37ja8FH/jLceLZFX3ET
leyAvFomm5UzDLEhtyMMIqg3EsDrnxYABLmIqnMjG71bpKVN58RYJCXiUQxUi1bCEISGD2sjtAwz
DvJugKqUQXk0Li5cp35+21GH4n8jICqG/3mC0evGEz9ye5lYm6hwAOML9ELYyxStIYhSYWrPvX4f
qTcuoqM67D+jkn3RjBHoFf55qi+72u/qJHU929+VSb1MvFnQFQvdPGe2dohbDXc3ZE0ufjmUqdFe
wDiuqtBsVsOVnVql9xYzG1y8TPGcyB+iekSHbuZz2eo8B9oRTUcqEipkehdxFFxUUD+AOKE00Cbl
jwDSQBScZRmDPW6/LKMmv+gTLgv2PlZ69A/MTd2S9JQLF72MHFOg8j3FsyYw2O3hxUUbTESUSoCW
6nA2pfNWwXbaSTiw/VmfdjeSoOtrhGaIMoB2hW/IU0er6l6Nen9H6j/c1ymKVhE0H/jKgmU259YB
Y4vx1ZCuUgv0kAf9eY1cywzkLw8wOrKEOkmCLk7CXY1tSTJc/29mXlc3HfxIhWo25QltlHi5thw5
Ku3snYc6UI8A3DlDNLDkTW+diUzbtYg2cHPpmGNtPu5RU0j2ilTW4p0KSd1HyVXtsrnpY/1CnbjC
l8ysaNoghhFE1VIy4nnPWf2km3cKSgZBWWzbzF/GAW00XL4LfaG2/SJwHoUkwRgtRwjjOJlgrBJM
UKUGvAQiExGCs6RH805C4LDclx36BgigBa3V6pEVKNV2Eh2zxF6IcT/vEEBRu7kQBEu3WZYSWu4y
zTxF3PoplCN7kOmHs5idoxKBuThb6NVkKl6UEiCHa0zl+tBrZDG/ywylKHQMxNZYiLBjnaJZd2Y3
S8tnyYZKgXiRZBSW6VyaXFwIFIQmbnIvSccm7qmD9bNagg6sVi8ZmmRKi8JfNgupAKcm7kPhsedO
LVsaUv/Ss3dP+p+6nEMSxo1CPVf6jybCE86zlyETmQQFkkMHyVhTGAn4czgzVn2C/6Bxr8dw9mUN
WGGJg5yMVAzUNJsOC30pM/8ohHhRGyghSlAyK3OV03yhy7twsgDqdLVM8TFpnU9uBJ2DboC6Vyoo
c9E5pG+p2p9JdJQNBU+aC+nKzJXx3JXqZ1+DMGiiKqYFNwAQV7N4+cviGi3kIo+LtKhlf5diptzd
abGlKJtS2xNmRGrW3ozvz569uYG0IU5/O6f/M7AujHJmV5qUneb7/QmRG35Qi50BecmmtIVOJ2eK
ENpsEJL+gPx0/+vjvpwOVWPdwt1gOihGP2632xdz+kK1OZg+HVePs9nhsFgdj9UUneef48n1iPbl
WUdVHJcCmhg2WbQrogXqpKZ+0TtUAspj/meisppVilWTuKK7U/TKjcPnSg1WFv79RuBU/k765TSu
JM1Ioh3pZDLt3rKLyPEQAjwxp300d5hBFBxSuOyruDreePerKfmXdx+dt24rZ6DDuXGo6C5RZmis
GsMcF9F6xOZqwAHm8r8ZkeRCl8FAo1k8ugTIghNqqUmDRTQQt2GnMSYFFmrfcmilHqWjoVp5Y5Kv
Jm0mNTqTIUGhjfZBW9lilInOn2uOiIJ9vIF9K0pHGeck50YOM/xZ35b+v2ONIW+GXFWRUQc+NNNF
WnGTKWfo4lCExgtlRnvRK268nD7U5X4acbSAJzlg32RCCSWUPgmXixITNve591EKQmelYClTa23E
o0ogo+ztIAhq9GiIIHrrKBA6ok1Dld8FBazNvPri4KFoap+os5j1vnXDNbLbpC370I3XMqpqqbSy
7V+OF71nQrjIRASgYbLLCL4UnC3cyHSoVgIKyYm9z+DzwvYMkE2litii4FtGljHo2lKoB+Ewre3O
EoxL6wHP8jdmc6yETdTIBzWMh7uTRpHU3UtNtvadygJdbg1P4KfygqQpV0OLaFt4wLVwTyUpwQV1
f/OMHmlo/JMefvmiox1aermviGVNgEifCqladKq2MoqMd26IGeEqMIBsFkinBPJet5FRw+UZYdle
3uUmkrbiZKMKOV3L8jish9Y+F366rOqhhYG41ablbFL76mDkk4NQfIjo+6iduUV5fSoiBZAhxVsr
Bbkn7q8Z6AVEb2hr13SWw6NMva5D2hQBmOQospv8eIE12ISOkQShSt0ze27KqZ54GyUqZg0ItpBv
73B7aRPhICvQbG1/5uCMHBRU+USHVFuOjaUGKdzGIxtVNT2nGQQGwhHluefXxyENV6W5YXCcC/oh
U2zL0/eZfKaUMMtRGPfoW9l1tuHD+uprpF8y5dKZxS5CF8CQLcPDx87+dMJPERXLn+OLcvXkAeQk
wY5CDkUdcrsvubznS5M2ENRgZ5vq0o3QJuvQW8yPQxLv5BZKfPOmh1cWdgufpamB7m7WTWO5NBCp
fahU8ovg4rX7PN/3qBcW1QUEwHClTY8QD6a0MiLvSVVTatyWQ/O3/BXoVlLnK0Mn5QoWPeqlif4h
onCYhD2in5ac+Fbd3ggz1za9QgUCGL+q6vq4QMbrl5It+v4ueXCOyl2+6V9/nskr7WYZwCHIQ12C
Y2GO61517MSe2pboHHeTjSFNDrBaNqGbThV6aiYJYICmoqfOFZx8hDi2flVut0skeVvk0VyJo50g
vlY9PnvJyknvjGwzqfaOJ20Df+NKWx9TTONWHfvqpJBLS0CNwfqO+VWGZouuYsbhEHv7asP1gNLZ
TZDAtdNEoWsp0IOFoKuPDk3NsI1YDoi3NHRYVnbhv0X4rgwww6Q9xO7nzx/i6kt9GW5Um490c+II
Rh7uWKF2sIiqvYemjvf08yhX8xBwDzo4bUOhoTU8xpeNk0yixA1S2RsuPSWutL6MERaXTLE49j46
sJi6I1qey2cflZSwvleKvXqzvnNt99JOo50PPhFc5+igVl3N9nKB7AAVKK443Iq98KnC21pOViSt
PppU2CHbLv8egRXxRrHlagH2y/B/OmRf5qBrbKWuNKTA0MuU1C0a4DgRIIyEDPMvevLojv03k66L
uMGZMv3TP9Hsy4CxqxdwK7Nwp6NeGgT2vhTVoYkr+E++AuGIOgwShsVnQtGF+0dKMKLYeeMhhpA4
zh9g+//nIUYLrPGaTir1FFzJfrlcw/YB2TfbwX4g3c6XNwa7unm+DDa6vtuGFhuyPQz2slzC1LCE
9dSCdLEC1zf9bxrChAOK2wBtOctGJ3fU6S5xgmKFFh3UYu8r5wp9MVm2avzYaGCoXrL4+f2uv54B
GsqA32mMjTiUIi9aJ48o4WdPdbn3NWfpyO5MDz6adBNxTf95uOuf7t/hRptWKGMpEVPWD6dViaC6
3RwnzVng/iJkt5bJtbsCU4jPg06fUvrGzjLdytUmGieruCmYP0c9qeq+ape6unW1Za8gdqjfupwN
X+jb2vwy6OgFnaROKzP3PaBf+0yHzq9sSEWNQUCusWR9rniLNjgoHWajzefPc8tBemVwVZBUgRIQ
4PtxoCfpk0I5BedDSIwdfZnl51L98JBPpE/fCXsqvneu3kwd6Rh2aBq45sbXPrzutSmagzlkU4q/
EvV8KsWfjvdZoPjsI1cGQ7tr0pkfpjOaAiqopbaZt9KHgKRlEMOOCOcVeRohPkHiO4/OMXVYHUGk
Wltq5RN31FSkJmrA35XO4DsE3V7FLSW36EyqUnThnA6J2qMwgoWiQAmQ2E21wxFD8uR4KXXhulCQ
/4R9EeSXvPugtgxeCfsEtzGpeCAvFYfzKAkWqhRiBvEWlNmsB09SKheaf0skOBqASaq2aYVz0B9T
5TMoBue48p6zd6lOiiUahopDrioWBxnLAwOvPZHS4JF9AB6qMNcSIIEmcGZdK4GiFC3NW7gTYy44
SETR7asibT50+kg9MakWF2CrsHxpnrIQgxtPt0Qs4xOxeqlLZS2HIjqBIO74Vaf7I0tIvOV7I8GQ
uPQRnFOWRN+p2KXMJVhNQ56mNewqJ9vGgDR0P16pnXPwQ/uAbK6igbyH4iF79BFo6aRnLUJaoAst
UZXvf15h13bv1/U1CryeFwTGROvCnStms0a84KVgUsgqhI8mvHXTv3YtVQVYx4LGEW/84V5+OWkK
M9QT1CnC4RJjclHLk2ze0CpK4iexRBjYR8lR2rv+/3B2XkuRY9u6fiJFyJvb9JkkCQkkRXGjoKtB
3ns9/fkmK/ZZoFKQ+5yLjq7oopkyU2MO85vy15itqwq6q56/STYCk5y5oE8EzLVAtNpqrkwdxBc8
/cK/XtgkRo9O4Udqk0XHYhDpTQa8XthsXlllFtxCQqiimYBGD25JXMaX+9eLyBgyiyyqpGk9BnTs
U/gOChaK47hPrdcSnH1lbofE3onDQWRzFfElV+5KGqScHy7TCOW5rBzEbJMrYXw28TAZdGtkPgrk
9UmYcwY7UBq1pVFHKafqCEbn9A+t7SjfOs1rab4YGuJyV7vPcyH967Jig355KFrgJIo64jHDLkji
A5iPUkZiLrltxmiJ7Rc14jq+hrGdHfKITcj9KsTWTybZl1VNxZOyoGW2X3tvWbm1jAfZfKy8nf5M
iucGDwrarciQ/vytzT9injCaOjCF6AJ9v1dfa4vW9r34TrEubfFkeafSwLwFEXnLWo/eSyHdGFf7
azPpgGJqKl8daTWSMJNSIZbKorL8Lj0Oo0w/Axs0701Jz5n3bmXoaiKGOaryskZbX/WXhGnKFdDl
vbFSLMTYHgrzShiYOdG+Xc8k4oSeI8lxY+JEjd50dduFa+uaH/PsEjBLdfIfUIH25EML7Njuy5Al
qMGojlhC8q/cxUzIUMwvS0yqhKhLS991zeTYiBOVFhGY2wa38u5K0JiJzwr71MCHS9EsKu3vW0bt
Gkdx1SI8NtoZ3C6zFGJjhJvAdWCB2H2TKPhtKfFUv3wTfSYBxW1hMjAvHF5xZ0ohaobr6k+v3qo5
zr80aX7+IOZuzga3L4M3oZCd5sa+a+htEHEgAGdKqlcO4FC6pxt6FacwofV/9s8UG2qoBVIbkLY2
+fIKV9ESyovgqL1UqAD7CvmwNa5U5plqDyGXLp7xoBW/Abz1+SHVbx3CjoP/RxOnp4qhUSkVIKzP
g3VWrsEZZp+CMFojLAiC7GQrpUpW1p6qfibQjPoYdRvy1oxfNcO+8rznQgHQOvR6HMeE+DwJBWHf
d0EbEvXEmAGqEt2CbpsxT1MXklFci3ZznwhNENXAZBxGzhSamku+HHp6R09Y4SnHa8CFjfKat7DA
GDH3BzVPtxUoP2wYEmabdBSoT2zYUMr+5202d/DSDaKqpimnUTtMnrBXjcU4qKB+uIoKHU8lX/sA
s6sIywlnPCWN8dJkHxombVJWLka33lSxu80dCYHh7A63MumPpvLuo5V+dZYs1p5+dQ6oUgRwUVNi
a37/6nxEnRBRAstSOgeRFBnAKkR3moBi9BbdPOQhrx1/n9t9siiUQsjoIuuBlT751L3A7pjTm+N5
LNet9xA9CwXBF+ku6lfNG7l5n+/HRPhbAXw3fuFhyUA0yY7Q8RBgkpfWZRzWfbFMlFOcxKQvW7xc
hGVHsP35zc0hU+lLOLqOoZ/MbHpyobJTtB7iQclJb97AoxYdDowHKfnIygspvyUQDn25KOIRw5dD
i1cjFUPpXGt0zo03bNFpU+BAQ/KYHiiOpDeV3nXD2YJMbDE92AIZs3HaqdY9Fh83l+DRRb0eZ8TB
/mW+Dlhto3Ckrbz2gQl3ri4s+9NTDRNMVHCeUY1VYbKay6G6MyH6jtkBeVAsSKxjhKUXUMbq3dZX
Q7ur3RXa1NFy+E0Hfl0cG+lQM13JbszyNpX3ZOpxdsqCY9dvxmhH8WaO92D09lG/qS866pc3ur91
b9RdF2xGKg+gu/I/6s3wTwcy40opMTfq5Sk5NDssSwEuOnlZaVy3yKkNyYlalbF5ZeGUp0QHEHP0
60gjqbzyLNnW9D8yaG8/b5UZ5h9CZF9Wn+SvY276haSnxhnZJaIJOuCW/I90giJ0VPcWmin7YRM9
vSHO70TYwgkbSuM+0e7G+q64hmmcfRTk0CoaSya7dgrURTAvdRXX9x9x7l0M6+41glQs5puPyiW8
zfSNdQ0UNmEKfx5xlFT/syQwou+BxCgA4tEsjR7Vfj3q/9oHRV0C28DA6VaXNuYdSIwAxf9hLb/Y
N62yMa/JL8whE/lK6WEo1qfQxiTtQglrbBhyameOLyzPkRe+V17Md/eeO/cp9z5SsJb2snuyd1cl
hUQeNI1oNLxAKPNsCRmTvTf2gRWFapadIkxwfJyejD/16GD2p6y1HCxFFx8CztOE1DZmNAQrxsyc
pRmU2wZaQ37w6R7ksbNsgFc46bMrFxvB7kv6ZKda/4Kpq/3nBOSGy9Bw9Aas4MLdGNB7URFWPuvR
taRgotPxn9f59YYm27ls6iL0m1Q768NaagkIcbbL6xPmD4aMm9afIrz3kgfMUn5leCDpd75Q2A5X
unKJopefP62ZtAFqzX+frUhgviSGpdZkZe7n6Um2gbDoZ2Z69IOd+KDReLoOAZzJQ8l3ORNF11Sj
Vvi+nJ01Ll2+KjtBqSOMlNEnmSVvekD3S8svxYTVC2mAXcu158ZNeBRwKhrIWiJRM1m5TRPXD8cA
hucf7CedcWMav4wbFWsAaWt5R90+GhBMsYsgoMv73n9BmBn6eLUc8WJ3zlazkvILYPR8iUIgxgZX
8piZVOHb5U1qAbmPDbmLbOsUYj2DklGPW9JGD/5Jyl2UvIzBPz+/9rnDV3AMNHI4+HmKPVnPtO2u
z2LZP8rZs8EYpgkO43D0zgWsqYEImjCnTa0XF9ns7gyxzKPzZSRvP1/FJ9Jt8mV/u4rJlx01lWqG
keof6WBaqrvNynIpy2+d+VrU51H6iADg1RyohrLjOsHCyuQrUmLeOBH+rs1z49V4kJx6c1xI2b9d
2y1MNk+ivQf40maZvsqxRDHseufJHrPmQzkWB2u8lbB7Ny8G220Ikd117X0RvvZkRwG+wMM+DhFR
T158+UVOoqUuAyC5MGCN1VcBxorzI5i4lYndaYUAu/lqlTYaCNG6GN5T5Aa6/LfgYOdVt02rCu8+
TCtSZ6X4b7Q+F6KVbMXXBhFz3QcH1q4sk/qDl5j6kweoanaN2vl3JXIYlb2DI5dHT/TVyKeiTJi7
Hcrm7ue3NxM6HNG8psazDUMzJ3VXmBiS49eJexrtt9x6KOSX0tqE7iNAC0m5AjWb4/GwmOZwi3CY
THsSp6TAdUK/rLFOym897Bay01jt+vrgjjv+kMX4Cu6wAm2F1e06xN1Y32pAU7AtjXa5iWckVJoV
g3kTFr+0+/lBzGUE0GhAG6kwOWT4Fd+jmltGakn64t0xe3ZMd2FD8U/dLc4zerCSqUZszLat7D6I
l/W1tzATOASFR9XE0fh336lsXT1wXFk6VdIxxv9nPFRAGrOGyclNlxdLKb0iDzzXX2NFdIOERrmF
zMz3u81rRR8d3sfJ1TaBc1KLU1Qcs+iZNUc2YIlNGiMBc/PzQ554gH8emt+WneyAdHDcoe1y99QG
SN7yVWWauRqDreFJVHrYPCH6mV96jJvefR0XduYifotr8TZK7wJvq/BNYweNtn95sM07cma7pAcr
QD0hGqW5ssrGPz9f8uxXqbEpqP3ZuPY0yKa5H8YtbbkjiJ5bW8cEJ7MWmvHq5rhHMWS29k66/HnN
uXOO74NNiGqCrSnTCaGcmpYXxr1/V1t7P0n+sTE+po4ppRu1vx2cCBTgDnhqhNOuRXdSx+FMV7ON
GVxC7ErhNiQtrF6MZiQsYt19FJ3r6FXy/uTyS5qhXnRNIXwOH/ntgifbyff0stBH3z8WNeTqBptO
QmRWYSCLRIt1Vg38szpz5UqXutcF/DW+xoSbC2QazWLB8wc2OK1tjL7s5cw3/SOhHuwTZWatvMX9
QwRgGFv7Ky9oJgVyUNd2NFrF4L/1yUDCzf3atgPTOYX23UiMsj9xyIP1YurnxLkRoUzFyRCHwIPk
HrvuMR9eAdHKw6Pcbk3jYoa/k/Hh54uayAH95+PSaeMA0BAh3Z5EMKOrVI5Jj+6Rdq5MePq4AoIT
GLGz73DB4cHXLfspPddKtfetYBm47nZ0w8dEKJnZxtIesUzo+3+jOkDLJ2YoSCaO7oCUvVXJvlF3
fmyuAvO95CWD24evvACK1+PKqEcfPh3qNsGHEJEc4DShOaz8Egd5dw8PLr/IOPcVOg1s/dLVHeEc
rDkCKnb3JkXeqnUT7OIOpvDSkhccwgzIl44MYdx6/vkpKZ+KD9N85etjmmRNTQSW1/famFlWsm5T
PCupQSIlvSOXDd10Y7hoO7sdokdA7zDTDtuntlXXbvnYlm+YKLvWO8ZY5dnRD1KIAAM9jirGZgZO
drfMndsAvKSfPCThsKyGds9v1bR+3cFj67AbB73eSM5KYsJEk30BjD5pj6n8ix9Dihf2Wr4bjAOM
EYa5Wc0zW5IxtR65hwne3QpPg7NyjbeuaZai/6j7vxNXWmpkO4l72/YggRmxK/R8pFv09o/MCLY+
BjUWwnR9viIzJ9mRs3UfPptNgVX1h0ZE0b1jQiCty2BrE0jt4HeDnV6I9Vzv3qVIayUpdj902/Rn
Ka+WMv71XbpK8tBd+HJ00Eo8MxGQqAAUcqDLFrJOarmMkGbA5CcP7uucfUcB11YPbrl2mVlVb2aP
Baf9qtXZWUePjRFS2rNfZeO+4kAaHcwW2b9WpS7Lhg4+TRXV2VmkB6b7GrslZivGohuA1TGNAtK7
6Np7pW7WUVzfeDTGMvnV7ZAwJAVlUw5ld9J6zNJNjwpR3Tf6xxhGa1cecMirVz18oc3Oie/D8N0x
25UfM+E8KQ2eyNAp/YqzuEOJMDqwmxH7WkJeYQy9pp9l83D05ImefwjolOmMHr+WibKyi51vOg+B
Wxwq90oeNXskAcKiU6oLoPJnp+FLvZcnI7pfcRUcyUd19VbSb2nenOxxQ6Zf5OsrH8xcZCWcfMoO
I+FjTVLETG+t0vHT4Nirzxrz9hHDG8lWMaV9DmAmqS1qyfbeAPxbvebQnnWMEc8B4FEG1Dov3Uuv
QaLmrwjopkrho4KK+p689Mpow7uiqxaNt7V0W+OFbhmvMSehEiB6cI3QOZed0YMVZh+OhXzEJGlx
GGBlklTFxxo1Fn0cnvTiGUR6rV1Uw18rsbJGWKQK7X2LWY02rPLxFZw6JRcSE4KlonMIqrV+5Qya
kUYhd2MoIajfMnrIk34SqHwthwKHok5+khuwShnB5cZJN62Grshe1x9l7Gypj2QlwHHTXgTtg93v
URAzTn34aA/3XbOvtbuC/+LfWMmvCDoW4oKtCVTnsS1OYXlqzbPdbC0cZ0ZpV9fxsqofh+qKRtRs
9vD1TiYHV11ag3ifzsnECTUIl0myT9x7V4fk3y/K/t/sMkJU9c5Rrwgn8Sv7e+4sZzSuCka1LIY8
33dTNpZ5Z1qxf0d12srlIhu3kfTuV9gfISZnvVBwZNET2dPP64pdMz2Gvi47OYbSKoawx7znGGOc
HunrtPonB30CMucqeXH2e9EE3pXZGgKYk6Vab3DjWgIgFSUecJkzBB/YyIZ0nxYRIlTBlZ2pzOFE
KStUw1DAHv/dXVWGJs8z2w+OY3UOgezEkJ4H1dpkTrB34OFH3RsdAqhgCAhmO/4YdMGLnH7geFth
6erBJO3LXZndama5AmW2GOlMgrImDuGKWj5aUrqoJHMZWdCu3HqZS6JW84WmytgxKnH6terdBM3B
RrgvDPN9CEgpqxw80M8G0KFePsc9llve76HfmsWuSh/VeDz6Kwd5VISAV7n9x07bXdJwuckykoy9
EzecWv6CCFd1H0n62mrtJiK/ZOBUKW/MlUki/H+a4oyY7lqwL+GOQJ3yIHS27cWFHDf2l07pbiXn
VuQGcmcQOz+8ERdL+XW0o2WPo2ksbflVnXtpyNzo4wKcW6pJsRQFaBguNb1Z1HhpecZ6tGFTgP2C
YOvRQFX5gRRSaVmjC1XT8BgWRf0W6+3GcuplAvGMdQXW/eddrHwquE33MeQtuugIJ4NvEtHzy2FU
u6VuREjUHSPloJDcWiRU+dZmbKda92JujJGO5MA1qF9RO8r9YcNwc8BylSFE2Fcknbea8eG0y4h0
KKEb0+jbLPnQu2Dp2vCbBCVPsFzFE4h1agjYBjajLPM91KOVgoW5pC8VdOxUykGan271qlrPORwX
M5HXLQ7LrJzQFa6yj7isNhWApiiJFnUGHZu+lN3Um6RBua+juuOqlHepKld5teEsqYuRfPYkmkzE
9i5bC6WJTrYOflMiOrX1+nOiKIsOYIFBBuxdUuiAcP5FC6nIkAO27S1dMbZPGsDAlOD5c2B26d6U
Eyg4twqtqQxD+94jyTgFVrf0s5vWwQm4tpfwWoLOPZtOgn36xUbrR4YMqcofmo/qTPssEqAea3PI
rlilNh8OHqODgbJBLN10dbQdtPxWdMHMoruJPPVl6MZni5Isq5c90MKqPhcFRpNHDJs1/Zef1k9X
toZo/P21MxS0fkwDADysxe87w6O3ZCZjHh/z9K6vmlNmDBuLW3UZ56ReseKWPTimWghVpaPtY7eL
Uzdmj8zFr0SkuRPcIllQqYsUhuuTFMaJdCkpVCojRtzMtsGLw6BW5DcUn+IiXQVEh5/vfS7iWtyx
TEsH5t7UGSnp4jCweiIu1WgYrEkVMs5WH8WnFTP0//e1sLIySUMs6KrTyrdFNMhzUyUWCneAphcA
5KD3CD3HYA236ufF5p4k79OAXc29kYF9f6daHHJC9aRe1JgI3IhRjYHnafYRBsOC1CvIrtzdtQUn
pzPk1y7wPcKLj+FDuy0ApTLeQH5EiBzRrL02ehediummtWmIYatgIFn2mXt/CWd2Uw1um4fxUZY5
Y4xi1SSiPxxY558f5OwZCcaShJJ/DEQHvz/JxHNrq2N0jpzSZcjWRn0gpxT5tUNBiVpGYz+DUE1T
MLDwkzGJSpxrH+hcCvL1Eiad+8Adg7bokQElic4sikn9YHcXMxhPUaLtaWX0BWpW8h6lDtPqV1T1
mq2uwTo+1UDjEpzZf34ms2cJGmkG0yzwIM5novj14cthm9V5Fx9tk0ZCsLZbdzmi5EPHdluZ3SWO
OSVRfUmBJQ/YOTJRXfdWvsk1fFVH6wD2wB8vVldsA5eM2Oboqcno4nBbSbjbdiYySEP+IsLzz1c+
J/Mm1N3+75VP3mYEVsYEDWueSCKhEyAbfzCLGymslnQJYLHWHmkN0L7a3tW5sbLzjxFF5QHSsN5m
N8iWrSwQP/6Kk19IOUp1vrSLR9+5D8s/4zJMhcF29k8EBdDvMDou+wfae7L+Xg5X9uVnx/+vD+DL
nUw2RW60kqnHLvyWMF4N5UPv69AUk5vKvveVZ1V6iVxpL0nGwvQ8xiWBqK0hjkPg1pBTD062/jsy
/V3H6ynTfWea21xa9FKAGIazl+KXsX4zmPdnB5waO7T9YdkrOyNUqCnBa5vv8XAxMn3XpMg9sycN
4w/NMlF0i34mEyFdOcslu2KXM7W20z/jfQpcI9e9lS0pOwQLNhXId2BDSExQPZR4exvIAkCwCNkh
P7/22Tb619c+6XtykqmJETsokynPHieLiFBoOHKeNMGpMN6Z3MA+EDOjKwuLsDd9S/BVLMGPRuXm
k5bw5UsJU7nzypADJg8eZOte5BV5g2q9Fi+dTGDpE1JuLVwF0g1Jat92qysXMHe4M5CCA2YIGSpz
suENs7TdoleY5cSbarwjdjFAMMMTM5sgvej2Po3XqvKAIYJirXHgLLUrVePfgVqo4XEQIaKJA84U
rK3WZekFOrgscsy42mbdWa7+F8X/3/BnnfauQ/sfrXwGz5PUIXO8UuJ4NU+kt/ToEEH1kQ0vlzQA
q+qAUOVVnKczd2c6IEjwGKYJGHCSUZfy2FoigXiIBE12kXtr4675AHr8J/mwXuJgIWf/KsAngoWJ
8iJee2+vkN9WFE3DBf1HLK6KDpIuoY8R9NZahvyOm+rFqRYB5vKY5EV4YT2Bu8Hg7RJhVt+vg1tr
u1Xv7+t19qfeNUf/5CEO1S6sdY8BsHPrHZWPw7C44CiNYOZTR3PuGO6wy/61zPbk0Xhh8BPpaVg0
d95qfKSOtx/6+27hZ0saks6qlBb17ytbcKYPxrsBMQgWHkw8dnnfj1AQclnX0zw4d4cw3tR4bFs7
N9x55mKEoaYvLKyP7Y395L8opMbKPk/wKIA9vSIBb1fYN9nvPlIpxSGA8nGRKNmK7XBfd0TrhYTU
egLWMcF++4Jip7WwqVZ5ksVt+oTWXX5sNzqN/63yNP4z1HcdiTYzh19DcKoEaJKfPJXO0ks3znP3
KCtrF9Duiq6t/wAdJ5MW8l3+XKhYwy7zRXYHbTJSlyEn/z/OquGiLuaG0m7VP0OTvqk5McZN6Cwr
b3uiLY+HY7N69qE1LSwaosoy0fdpt26GY2OeQdcVGfIrlEjrK09cZHffo863Bz6l+yZuYkdekcC0
Sk5efUysGwRJVgoSAuHSaB5a784ESqogRTpcyTtnxrPfl558h1ad+23jeDThpFsG4yigdhICvuVC
g/9OKx6mtQS/SagbFUN9JdzO9NrE6nDamKAggTwFnrhjidtxRw8UekeIREIkDzeahfJqUlEPRrui
7ZeWxlSEUSS9YDSe1GhZNSiVjK91X8CKwjvGb7b26Bzj4U5zkqUHALF8cKs1CnBdvrJoxuc7Jzua
/VFIR5Wmswp0bFOkM4oHRlAumwjCq3ZNm/fv/JpUl6LIFuhrsM2TE0wZpcYuEgn+GuUzWdIGrPx/
ENaWVm7wVl5fZQn+nXZ+X1L8/ZezK4gtytbe51VqKjo99FfCE2J9eXli1nrlzc2c0N8XE5Xal8Vq
04mcJuGE1iQchZQnqHIBpUpLSs/AygIJh0BbNIBPaYMra/9dBH5fehKe3DrqXdnhPmPvwVNvh2Eb
WmfOjf9NETh3ZtCkh7tE3eL8Ba3wlbZxuwBRNAZyCETAhaMmE5nklQgwf0//XWfyOM1ESww4iMNT
sb7tN9ni9uldX2zr9Xp9wT7uymJzN4XcLKQYXbM4fScbJUkjD8I5Og000oXmrZ51G5+vz0GYARIS
AlEXB9l0dPcb5YMHG6LL5rtHp83vTQrTK1fzd8YDDwJiGMrH8M6RdP6+k7QmjjIFzZFjbu/Rdorp
y4gSyT7bwbOSLJzeWWYUFgHtW4ajnwNMQUBnFvXzhXxG2WkUJjPggWgCKjSVHusUJVCVhChsyNG2
rgANJy9Ory/TYFPmK2TBnFZZIHc+xhs9XSO+VoyvMSJTZX8zuguqSytl4qWsu5HBYSUdTCe8gZu6
1mGwZd5byEHXONtcxqvA2Rjdmpo+ogqt20db3lpi2s25mHqHWs13KhOxn29vZoehCALeHucjlSxo
8tKlOG5NK7f4auidoY1dLkm40I1DxO0641G8s8mjhEpH4wQIHVTsTznSL9HB0gfH4WoQ/bnL0jXa
xhnTct/chr+8p/FDb5mfH7P6V+kf7GvcGm0mDIqOlKCbkeX9xRxywjAe9Lp3T0aA9wGHhy6/VmMO
5zZfaD7iFx+JukVfivmvWzVPlhxurGFgQvBLXqYg++yBwqz90GIOC8T0athjevIAlGjHOCriHNZC
e2V3G9s+FKbJNN0XftlvpZxv1L7Hs+xWaDc2rnvls52BecFPxPYLEBu+cso0S7CkrpYDvwuPtvcU
t8+mt/eYEebaE54ZqzYoFn5A4LdC1CrVc8JZR7W5rLUN+DbN2+HoM7jeyqK170f/aH510NGW8c3g
YBTxlUud22sUL0AnTVjrDCy+f9J222ZWAwn7OKSYFZ2FNiut5UQ8O+Pp/6O1pON3Az5Dxicb5cxJ
ADFTy3DpKEViNYPMOzwJsOzVZWY6S6xjmDJqESDtQKh8v6tAyp1MtyusfyTRelWzG8u7Sfy95ays
4VbDbWvcDPpHoywUdLKvAXHmtvXX1Sd3mTRqmTZdEIvWJ9P3WrvQOmdewtTk50BhzJRm3+5z8vZU
uSxaeivmqclroPPWsiGJyrp6QxNvWUTPOcBkshmaFzRajn7FfqtuFaW4RRtQtVH0AWMSyUDwKc9H
9yWQjF0HlqWtklsG+VDUz5GMZqIN7kLOT0VQHWApWp4JX0r6jZSRkBRvve5cITuYZANJ+G1HRyOj
/ZDL6AEtakB8rWrfReyrSh1xM8R/TqHMsN8869okZuawpLFEpYrNicVAZvLWi5JeopHQuGTOQ9AU
moj/m4J4hqnH7jJRypDhEaDRNslqWscojVyJTJhF+WPUMkwhDpXA+fTqopvpTrggSeUpg0bGt73M
GJsx5XB4KFX84Ko16ozAsP0P8XCqVl1J7bXIOpPSfr3CafM96GLTGzqCesQMqfGlQwMMDvMdd4hu
AMAEbbtKyitT5JmnjzY2clKGBSHMnOIp/U6zu6ioAUkIRTdppQ/0Xsx3hGh+3vQzX9e3dSanI2Nc
xfJ9wz8GxbOZf1jW2VY/7PQVR5ifF5pR4uZGCFa2BS0Psd3JSmU72MMIX+U40r40IRIgZlHm0iqp
LQR3ijVkUFHsUXqJIYAQvIgMHrPSrgQiJPJJEUTjIXoek4M5AGPq7RVduqXXvPWpvBY9WBSY0Wtf
5mp1lFBbuKp/NdNPhicARoQRDGZIHPPfI6HRkvx3sp8ctS5lkAfs3PCOEL/3RQIxLH4JURlV2yJe
l3FnrGIa2kper+XszdUeU1m9U80A+x0EvfJjl+kknIj0tWKUnCmA3GIlWSbp+HvML5ErX9WcFIFy
kpt8u/hJql3ZkVylg5acsA9CJkaOkrWHi56zcduln78DPqJooruY4GEOEi8Ha/XzFpjrr3y7gsmn
nkq66aZjHx+R8CbG5QNmD4AwtqLrld6i2da2V7rPn/Yrf980kCYDbjhp/ySKNe7QhIWCBANk5FtF
8x5VwKSksEaXbw0+XCYlXUmG67yOobrFheNWsuVTFdL34g3ItQsWzDu2arfRy2pXeG88I+qtCnpT
peBU0Z5oI7t2uIhiyAQxrSnE2iq8LCEfaPg26j5V94WKO7POpnlWtMfCdLal/9j6+9JYpf5e65+k
Erx8eErBIv/8xD9xoz/d/uTw1KUxTi1T3H5yUuAvovoJmeU3mbyX3+jVJtZWtdMti/zDRboe+UMF
jRabK733JEh7+bbM99jZLpLud2RgzsRx5irthn6lqh2lrZrfJYW8dgDyFK7GGOFdzhF8kf+Yv7rx
+Embkv9o0dqLnyS4pEHeX2nazoRmdtR/X+/kyB4zLapLE1wnXFG6DJCMS/OMoEE+bvsWeMLbz89z
Llp+XW7y/UtdVySRRduG5A6dAVrzQqJEDNb/38eUItL898YmH2ujupYfi5oMcIPooMRnNwK3rl4Y
+uotnLCrjZu5NO/bkpOvs0XEp+07pnfdMNzw6jXGojHDAGklB/94+TnEPwy0CpBRS0L1RnrPsl8/
P157piSGhwVM/fOEUC1xKn4pn1o3VAfZoyknuxmWF8NjllJgdhDx22ehZJTQfoUVxahI2+iOtCqD
asUI3maMVzbhhs59MJY3cpQtPXQpLSyYUAwHJz103gPpBPBGrzol4PqAydrSvxFo3K58VmiEmdhf
oLWQ0myDC3SvFIhgoudTF/cwvsJyVSUGckTAmEHpeMhNF9jtgfoRDiEMDjdB8mBCmBJq6/xR9GSE
4s/42noKksf+sg4OnKioYK5kA9dU/pKokKHhD6rPRKESBzLhJxIa+gL3uFovVhrQGpA7OZwGIyYi
t/6DOZZkQ69NDzu6a85aLS085rthcZVaKpqff4UNoF0O3Dh82ix18h5UrWtIQegIgLz133CtrvZo
e5r35m8N8Ozgb68qDs4fDl/WnETq3Ct8Hbg0eb61TLxzST9GytdC5BAGqw1g0Fnb0pUsa4bxBkkG
qTZEIgz8NaZpVhCFSm3XQEro8Wv+whl7xDPfiXCDvLHqI6pIlfxgDAcsWSOXnG+plFcIU3MR7OsV
TEKKW5RmgPhgcGzHcTX6DzosVbSJh+BmQIG2rBjOXsv55nqY3DWsbd2GJWRMvbTzyneMwkHO3ua2
Awt9hk45JEa2aVUdNdctuEFo3avSsW5G2Oo/f+Rznfdvq09CG2pTUZlphDakg0moFjqfasvA2tfA
26KAAIb/3W2fLWyPr6w8AwwVr/u/Nz4JcZ1VRW1cgzbJqk2DTllyKPIjEWJRVX+K0d8mXbPAAWRr
ROMqsbJFbZUr37iLBph90B8eBLDOLICYoR6/k4cXV22QzF4X2a9Qex6UbWve2p6/qJxoaXb+xog5
81Rl4bXBxjOh7iIlIntY1QMA572AMlO2Omdn39zrMCa68VIr0iaznMeKWVpaPSmdvm0GWbAi2vQh
aw+dzTHXoHGzLwGT1nAby4xWQ0hvw9PXskQbpAOSOa7QGkgjKG7Ou0H40dzfav0cMTSTVHsTNL81
twdSnmCwFaysrmY6AEvSuRiGcz/Ij6Oq0jr/sKPfkp+sWmTI7PuASBcCdQQFxv6IN53e34j/s8HA
uAyhgxrlTTAm933ioyhsLmoII4Hz71i9C1pHIXmruoM3G6W7EAFEHZQiKJC+uDjS9ue3PP9B/c87
/osWD8kjGEcTLaAi+NVrQAA7/FG3ogCvgQ6gZ3wN4fOfvvE0XCLnAliF9iKizZNtVWZ+MY76SF5r
vpRacQIoqQshB1rLYJo8zXnI8nIvihY3RI168FdFvWHAHCLnIBA6eHohVbyp1E0S3aScA4aZ31hu
gPM5Q1bb/Qg1KNGqtfCAy+CnTv6INzTgFNlptnkWrjV3o4hOgQS/cCuQN4ICz4hmg/zLwRl9unOQ
YnzZeujYuqqBkIcCNvJ1MM6u/ugEm4HWhTirwsQ5IBGT+mecC/UyPWoK0dc/FZu2irGahZ3CJcPa
wS1iD38B2EWYJLeyfuKwFeYCmb6PffkVWZ/QzSnLOYUhdghMHIM0cRu6AyBoPdTWL9rfj53uHlQv
XtoZFdshyXBkgKIXortY3oYo4/EwY8W+gwUj7M5QMNkJzHzVAL5w/U3uURhSLAqUPv1O0eZTa7Rb
1XIlOXh1PGj6qs7lTS8Zx9jim1SrfQamtyLFd5R4SwKew6gKgmDbUI/E0buRyEddPAOZyKCsJfPZ
f0rHFHuhVCQaA4/USotHWb3AhsdfVYvbtYOKwBDG+67edmQHZYL41MeuCNVdo9W7KPMQX5Dv0tB7
qJ3qVyH6kwom4zGJQ/P0896f6T9CYACViHikwfx6ku6nXp2XzkB+6thb3Eyz7G0obtnz5BR9s76y
ljiQ/9r1XxabJGt1JfRl88g/CgJHHzcLTapJWeK1HAUPxehudCbiALZrrAPJvGRayx0YHNg2kAkV
YKd8HmBWSaVdjGZVaQkad6GgMe5bxSnBZLzL1+JXaMht8nZtYMdmcXYCc0EzckOez8m5dLHcysmj
zCQRkFkvfq3hDtkKWZN0L5I02VNBSb2J/rXgYhMMM3pMhUB48G8wm4nlkgTuRlPbiBQOnA2Ya0CV
sdvducbazttFIuEy847I3wKTTAMKSi8Bn/s/nJ3XjuRWtm2/iAC9eaULH+ntC5GVht57fv0ZrL7o
UwrlqQRuQxAgtVCMYGxyr73WnGPSUK5xeWfIyObQV2Bvj4qBZrF0kHa0nbkuolZ5UNBXKcA2f3Qo
fr+R4s+TdcBkyEkuS4duMompHqNVKa109B9uME8xanmE1eKY3X4M3GG8N4LIS+UfDkLfwEfYSf+4
9sUmbpSRtQiRYZ3Hycu7YwZMK3jDxcSBvl8ZNI/Yvvv4YSrPAAOq+twULgNocercv6/Cb8vGPz/I
xbtXTTtBkMMkOPfJLtZ9khZkw8PxbRBOVPLRSBT44ZLfJMDz3WmGg16RGEcYF0aZJoyYbZszgAJd
dLLwXEdfayURfbLVCPJ8bsfh1EXWVlU2QkZfhxAW6aYY0GN+jYnE2MFEgA0ptXzrTc7fnW5HBL+g
tDWQjOiCemBzVIPtwAA5zSgLhp2QnLToKZW/eDf3Gau+srwgwOqubPMc+Rr3eiq8qP1CgJwnw3b1
UeXxahla22IweFj7I0GOcIirH1bCt6+cP27GepT448iWg6bDj4SelkalKp8KyirOUHqIK7V0OCv+
/ef+dnOHjWcgnadsvzTVR3lZZXFF/BzpgrQnVhjtIhr2gGxiyTx8wCpavv+PS9KeNjkkSOAjL54y
HuRywLUHWzB4UHmBRaT/4EnDl1fEir8kj6sh4e+X/K22+9erVaclxVhHY2O/eLUiLpdGk9i3m+BB
Djz5JKIfOhpuvVVUr73loJu8M6QGMdSsrDI//JSvzd10IAvgSkAnYpuPjeIWd4YjMUWwtsurjn7S
EUa7rbxCdYmvusbtUuxTDPPXwYGttfzhZPVd/xrb9H+/wcVdM0YSmkWyutbGTE3A+MCc8YGb9fcb
9Vsn87cbdfEaSvJRK5JlTAG9yTYGIehg2UZMz51YXC3G6Etp5S3DZBeCM0bhPmFKQradU0eywxHX
jxehcpxS1e4IKkdB81BE+q6Jp6uCDv/fP+q3K/ePG3LxnhojIwmwNqA9EE6D2mzKxC2eUDbFll/W
kpP99KT8dGsupxYRCuKK4ojWX/0oEoBBDbZu1EQp0tZ81SXMnc7qSC0Qn7HBCXr4Wx5tcuyiycC/
WYHPTHz6pfe7pkVVQ+WCrvGHx0tba5K//ITmxQukquNqDPV0JKTGFh8S5FbJgXY5LD7xpHYMFl/i
tz44B8wnClilx18cnqRgZ7WQO3w95M5x3nKkkgDhPZEyleg2kdtdZXeTnT21pxHvrHi06rO8fEh4
zMV90fHVI3sgwLYwVoo4T8h81+DSrZkx2sVDMr6EdwBBIsn/+xr4fscm2wL+AyM16fKgYKVEHocc
yJB8XDEGoPQhXhGDfKk7K7q6kG4wlJlUtDmC9L9f+/fs+V/3GbCOobL94+5Yf4c/XtS1XITmUiB+
oULkxMG5e/pt6RoMBQuRp8zYpAwavjXkHMxVDjGwbTbeZKSjcTggPvGe1jfjrmghMSupjgQeb3RC
C7tedPog/ulWffcCYTAICZ0EJbbbi02W7qculv16pqofzeKR4ludTVuy15NKm+SuieWKji9LdVLY
b0Sa2PoOD6QzJD8Uut+2S/78KBcrtO1CQZUGPkoq7sLgnMuv66ENf1dhVTt0gksQ/3Zx/ygn+e6d
8eeF5X/+ZLJSz/j8mJdAzoVBQf2g0hWEEE070cKbh7Pt74vk2wWK7Q5qjLSCuC7xPUakV4MSMHZE
IYW/TSwVm86jo0FOpzCWJ8sGhoRJMItzL6v17d8v//t8crlGDQTYpIGT/0JL7p9fGM1ZqdRiRdCj
UtlJsxvEBJDorpZejHDgbDA6JYKWKsp+WWnkGWXmTmML6CGk1YDygY1YnrIdcV+2Mb8MugBD/Sah
ryNUj5U5/j6HhgiX1hK+Tkuv4yRqMslZG7WM+s9GOhI4xE8LfoE2QYe0oYVwwYw51Ieb6GqUxE0q
yZT9DfF7xIiRsAVvTwpjX86+FM6xC2cKGkBWwRJ5b2UF6vdbDaUhyK+z/BHQKDvRiWAV4qliZ4yf
lrYHpnG7BB91fVitY0FKAlv/vIA8GFalCvZp40Fm3hKZ9IN7hMDEUmVgL7CJ1mXvLl1ONQJUojlJ
o+IurTeYcKiWY9feistToCF1sW7//jN9V/JhxyWbALQQDZaLrSy2MmDn3RBdzasPdVtoVzClemOL
ST2rHv5+re/qe2zpKBDwGcMvvYSQyIna5rypaNlVm7W9rtIkUx4CNqz8i0GcEVfALX6oMtfi5GIZ
/uOaF6/KAH5VG086Yx7DpUUyT/uw8xr9/sfn7Zs7+Y8LrfOQP97JYTKLddoH0ZGo2aYHQD7aKnUd
PZZu3Fc/YYC+/VpICZDnmisO+KLDDtpQbDuRUh0qLo0jozghTko61rv+w7BfWz/4v+7gH5e6uIM5
BF65n1V6A2m1bTAOAG9l9NJmLZZpKvdAO3Bo1TI2a8M8RgK2qwj1bP5ayowdxd5VhF8CPa4u5zwn
J74WIgXIv6ghTWsbTwFd69syO6hp73XJ4E7zK9+MJgRDkdApGt4TGLWj/EppiBCLZ5/QVfaH3p9H
3V9XDYetdZtNATzSdyrMbT3FXsEspjiJ1ERZ/Ig5jca8w4Tgh+3k29/8j1uzbnx//OZFLJtznQbM
VqyH1cUFaUIqvuiTtiSF/dSk+U5dA415TTbCbiIpl5aGOhCkchmLZF3K+nSK2T/ydPYFNduKQ+ev
ziLUfbjE6CwHDTkQygPxvit/JdcQeIFhyc8WNg8xOxm64P7wcK8757+WyTp50UWcpmj7/nkvRKuK
Rn3CfowyUak9aTmuxqO1l8O2unZSnFUHQRfuh+uuy+/f1zUJvsRozhDk4rpLOlVx0vAbUFaAAw2J
6VineCP9U0zEq8ypYuQz7kIZ5xfNRt5sP3JQvl0HoCd/E9N4jV7sdW2d6mbbkOi1VjJYuTXtNUK+
ByGwh86DjOXv3/mbh59AANwGa0AQ55D14/yx7IwuUMH1TtHRCG9Jc+EdyjEdsAo/+N8v9M334kJA
JDmjw8m5JDjLajC1vIGAyXTMHU68tiVt/1u1tReGH56l73aHf1zs4mHKEpSJCcTB42g9tdWbpsLG
2ijqlVne5MsnnKkfB/Pf3kccamu3X+F5uqhL4XUSyr2+RBvzATxQOHppfyqla6719/v4TUrzGvf2
v1e6WKSyDK0kCLPkaKxPZBfhwi7dZB631nRL795Ub0w1uwrQhK+2ldZSeVAkPy96rPitlxnjXlNp
iidAQAg/FLL4YIWnGsmsojsQD6vhSqy9VVxYwJiqEeRAbG8+OaMvAqMk+SHSUdzBT5AoVdbGN849
WxY/SNKy//5Nf/N1Lh7Hf3zTi0dBGiJD6jUex6DDvxqPziDQuiihkUM7ylOf8RVGSNgOBU8GzsA5
/EION0jZtpm+Mj2jkirQCD5oAkOxsDsk+wlcgfo5x6Qg3fQRu7g47oflntOVRT3594///YpgQ6VK
kVj5F2tQ7OUpMeI4OUJpbZeNkdeksB9oC/d588N6//5O8abEOoTG2BIv1oQRhXqhpxTIQa4T6FRC
QwlscZAIjE5cqQ+vEK5h2CeRPdWvhb7cmlC/pNSltaEV+oMVnVAfwXfSio1AAfwbziVvVbVzGsu0
o8S861TVU5n1BarhmlO0E4vRZWeqrR+nsWu58a9fXQY3CwiRicWl8LM0CkGW+5iIBuVz6p2xFBzu
IJoaPb+V08XehOWDpbwwvmAx/v0n+07rAm/gv9e+bI7obSKIRSkkxzqQee23G0OFt57+PlWx9ZC6
jKyQd/BUvknxRw/LLG5/6JB9u2z++AgXP2VmaDF9III+KISwpiM+QXBDgUNg99+/7HfKy3982YvH
a6zDUTXXqffQkXYMKyOy3IR5iLGMDidZt6phjNiS1D+sG2GSvIWJ4SE2XREwXaLeIWfJaetO0+z1
ytaCh9JGPpXSelRiPnSQtWb3ey5I1xn+nT9U/Q9viJ/u1UXlWpSmCYhStw5jugYGAWNUx/3c/Wzg
+OlCF7tk1Zhq1MaAhrBBcyHSWx29268h7ZRCf/9Zvt0n//j9L05RS9SkcR615CB1b7zThihhKIY+
6bQe7TRKoL9f7vslz46lW3h9FONyyedCGRVFDXe0luiQ7vtcdcrZsBt5QLd3UohRHUs3i3ZdPbha
uNVUF3bQD5/hG4U9Juv//QwXa14a2r5TR9Y82l++cyPc08CfRKepHnlDzeuU7yfd8e/+4R+vmRUN
Tw8FQwzuBaRllz03LavYCvOhPOUhmEVgPaaK8EFYIlSJqmNMqRPn21441iZSiPCjURqvTjp7SW5H
nZbByDzpse4bdxTVGxXKixlv5eQsproruZqMZ23aJeroFmJ1KkJ/3WwEqXUJ9LQVcSebj0P5PvXx
bZePttmZhGH/gqLukBUxJ8GrFNyN4VEUQL+2ECvrrVjdFC366PQ8jEcrlmz1umoy39JHTDbIHBPJ
6dTW68f5SErQQTAGOyquJ/3Q5qOrFSoKgzcrfwppS3TxMxAJdzJp1clAGxs3CcEKptZpSKcdB9xz
vDCeqp/qYnETdoS//9i/ByP/940HfvLPinOqTVmslCy9Xe4WyEXOksM7Djdi7Khvw+j35a1Vb4Jr
DcxAxe5CGBfTDBz/8AYk4+Zq0cn38OjbXxdAe0XEnOj8jogKptEbTgIm16to3s+0zjda4ffY2Ts3
VU9J+jgV/MYHqeMQeatVb8EPm/DFg/ufBaWTb2NCKsBRdvGOaBZZKmEjFGeORvpq+pZDbG/BVdmm
m1U4raQ/0X8u23KXl7x8doewDNq568t7xrtet5MZ8YS2auc7FGLOT9EKl+k5/7kaLH4Vao2hUzH8
84czQgwWct7lZ962zMnH4QbzC33gkoqBl+KslZveHO3fMv1xX9fBIRw1hM+fmtq75PMWZI0kPcAR
Q/nh1v+mI/xrTf3x0S76CmGZo9+mcXiKjN1EtrioJi7aznncKTE8qwY1tj1LN5FyBD2bFCcJqZG5
G4uXUiAlRUowLK3ItZoMT8Ou2+LFxFhvasZBNKMD6Za2ahxFGtrC8pb0DzCP9PC1qv2GmVELemIx
jENNUSTEnxAsDoWER6hlLzpQu/T6yRVaYz/39X4sgyvGd/Y8KLscPtYPT9bF8fVfP5D2zx8oNPtR
DfVRv4mOVg8u1DNnLzQO+TkamCPcVPMhPVDLOJYn3mXSvlRuF93lNWL3bnJWHNOmmMd0cHSK3EPd
uSNR3CPrCP0AalIK/mm/IC3tbPFVnnf5QVCYPv7wFS6Kv399hYuiGTZ9NxSZqZ86pditlLwmf+2U
Lyu6HaV7iw+VDKg+MBgKOP14O9Tik5ZvDCBsxl6LbtK0hxFz1PnptY/RleYdsBsv0Y5a8hyGBxAh
ibwnvkuNDlL6gcoeCYig3GjS3bAS6XcmUZtVtgm757HbVcYPy/S3AuDfyxSzIuljCAR++0j+OGzP
Wi+Xml7rJ9htQr0fRpQulbyzrMU5RTLHryaGEafv5F7yK5eD1a7uMAw0liuhJ29W5uZcPDW9cMd/
sVmW2k6h3Jdi7ijGKdDE7arvCrTJGWIkxOS/ZAl47Nx4smp1p5ulK6PSC4fIw0YDp+4m15PDmj+a
VamrtJ1dRzmJn2e6as6SfY3RYyEWLhH0kjQ5bSl4TRLdCPILffGikzbYwPbFfGVk9X1rfkylsmkn
hfX+CKC1wSWiq4HbJ3sNNdaQAFJnrhTg8AjQUP+wakz5n2eG/7ds/vfGrvXbHze2y3RVUGtJOUWh
h8JCKK4CQz1knacREYLoA57PkMSuFV/reIoHcElJZPjDSunF+bByIPv5xURkHaluGiueOUqeUTyr
SuBE8i+1iexYeGwtjSlx8B4tk7ssEoEBt3FzXtLRE5GOB/UnbmI8p34ZnBrjNWw/+0jaNbLuVZLg
xqPBOI1M0dZ0JQwdEVm4Yzs4dQhOVXpd0usJ30Uv3qtZ4ufJTfwETcBRIdijb1L1bNcED7zcxOEt
hpIKX8Ejm0tKfOTRPAQxAwnVHukY9eHtojQu6NUxciLOnFWleqn5PGaPhQqvPOfxheOjQCd4zJiO
Sm3nzaGyi+bJbfRXqX1rhKeYsdliwvPOgSspNApA5/Uq6nLNSbST3IM8Idpq6Ba0jNVOb4btWNNi
AG8i5tuC4/VQQYxnZNGiteMLKsqxryAWHUPzJq2vg+G+6R+n8ZhZr0legArVncYkwgq8R549Se9S
n5zHNvDQ9tvD8iwXDFpKx1QQ3E1wkmV4JU3lrNaRCRh0wtQ+rTnZRwrKwhgpmV9XO22Ermj1vhR9
aeNDGXC+GQc7m6+twDfhadexuglD8Ywo1mpR0wjv6/cqle64zM0+Fq0rYJb2IIIAjasS4/R0FWW9
J/LSSbJHXX5fQl6wyX1VMEDP0RbF82Hsv4ZgwuUVUq2fyRXmnPQmgbfp2o1Yisdxif0gSP16qq4L
PULTv5prumqnWH6V30w9u4gn6V6q+IaBvd4FvN9njoIji6pc8whczvzU2kyzUyCe4xBiweomHJjk
hk3E/NrY6t3GCjwWl1RsxRizWxRUIDBNHtNn5im2yTSqqGixP/fDKbmTtFbxwrL8XAiUN4tsCwoT
1zd1hGUCD2fXercY6MI0tFNJ9CJZ3agshFZCuqtt0xbnaybZC2xriQDRAS3qrD5NdX8cGVoNGWCu
aKYarU4Jy1qKJ9+qdWZk1lYKuvPcFVtFau8rxlL9o9KkzOly4geAS0aw0pty/GQlupMm7VIzdNOZ
o7CA1VUH0RcKJ8nINvNwE4bbgRpdqpq3VCW0YyztJcKKFXwNUuMuPN+A/J18qX2peiT60InZjaWY
tSIjcG6vkTiLyXVcv0rdF5O/39F/Ug9Zfgbeic0CIHMhwfBWlCuaHtzLxatGNDM5k8NFyj6EMtyU
YX4eyuE8avVTVcxuOaduTOIIEtvHRhvtoMwiW5g0Zx7JOmzK/RB3TmxcQausGB1XVnQwpy+Cq7yW
ekVJBYf2t93BP496KpdFtgdE2rOabyyh9Hs8vmJZulGkE4U03izZprT0fTG1J03ayNl8nufroMXi
j3RXLQcHqI09kbg1SeHTsMi3Zq6gXO+8fEbY3uf3Bs3BAOZtEjduylzETmAT2uaoekEp7AoChuZ2
1wOiqKtyL2Mrb+rWSxYixfi/WkQTJdjnMDybZo4GcocOzl3XkNi+yVRAYhXtRiu5EmICHtsXJZ4o
t2qv8Sbp1OTvOkpxpX9NmWsZarhJMzRsYJPyvran7t1K3xsRRXnNBJbAMt5YSb/spOw1l+7rhZcC
A/CQaU7J7iXgvzENu1KGc8G8TB2KvdGJDIgQAhBLJIlbI3sC6z4vMFDrE0I6b8aep/WvyQrTmQ5a
KflGjig/7u3KuDOtX8ZwFfaY8MJj3s3HDtV72rndysaK7wQquFo+psGmzR7m+dw3g9MaCH9FA793
4TTBcy0rkAjA7ZjvoQKAV4a8n8OBrcCVoZfQuxuLqrkiBQDBrD2zatJOJRZ7l7JBS1A3UOXo8oMi
Vj/UipeWh3/tmBdthhjTEpJnWTuxPSgwXxui0kbRxNzht/VOVBY3NAvCZSPbGJigYTLrfmzf/J4y
/aUeuhRz5FLRylIdhjdLNdo0tAkvrE6WKNv68hLN171mu/qGMzKT85CNaGeEUPYedIHRwUmJr5bq
CUGKOqGt3sgUqujDM44mb7NrLdvhq8u9xZs2DX5NqpyXUHtVpp/GJ5eThv/cR+Rs/A8DM3//Z+WB
xFcJo4GCNV45nnxSyiQI0YF6Q1iKvEjO0CC/U3+YkP224vzrzv1x2YsDj5Q2ZiHOrXoyWss15auy
V7x5WmyNcae1EChJmSMvoTtF753slEASy7635zqmmnw2lA4zjQihl61LoTR5CzS35F+kBIobEW6+
zo46PNepuTFET87YwfNTrrxHlp/Gz512lQGLUwu24gihVfDLSO6j/nnchNmHNL+HU7XNtXcRU7OY
3ObXWlMQoBbaPGelJTj1cB1TClZAdEg09ur0Jacgzq6r+jOWGTLgnnldLSlS5Nfmw5LVjnHWU97F
iWRnyPFndrA0KJ2KvCRrYLugrKjuawa7mQgeR/ZDOADy9Bl0sr1oT0EK03TUMHD1V0By3AxvOWYX
y/Dqfp0ovArJuS+uK2lwhv6HEYCk/R8n0/9WpspFa6sdBYO4wEm6AUGyDg19jIQ2CGh44a0DO240
HMONJYe5Pk0g/H/bGUGBh2ljj1ncvpI9ztDNfXDK643wQiMfKVtyHRFVaFdup+1Ub/CFLbE3tMjs
oHPbjeRGO0gYmHgkEH1X19pWi938LYXztccFcrJGjA/OsqVNdS9dKW7tkKyhnYYdofdTbEuFnUKh
saVtFx2wnsiPBlqUK4Jktov52p/C1JMCuyQ606muF3d1N5HI5pmb7L2e7GW3ZA74CWIl9YOgvWvk
GFEjpC81Oaelbw7bvt4tyja5I6uE6mzZyPO1EJB9hc8O58g2jm4RMyfqVb4RPJX+c9UeZGGrlmx/
E3aOQ+wpv1YtommX1rEvDFwhxzHcdSC8s8I2rzVq+1j2jPyhuW61eyO51fQvc2hcinbmPTuRjlO3
z9WX5DlJneIXpE9XbLbd7C7FbtI2WG0i9mblWUjZJyk0t/MXhY8LcFIgHv1p2irIB+tTSfQCD8Ba
PTqZPxEhp8PD3EkSPo5xWm++rl4LXnLFqKzEwolTvHQsC+AoabDsJD6mLGsW3NootqCzfeUuFXjU
QOc4/XiVhlhQR1qRh9z0CmWrT4RBPyjpvWW9iGvXITgOua+OD9HHXPuhtFNUB/jOp6Fu0/qQGPtO
8aTxurojayEbPvR7oJn905RtOVIH8uOYPnSP59nHXqPZYP3uc9qeNAL5p9K6VdpzFu/wD2FzTwiV
SHSm4ecMa9Zs+JX8Nlgvkz08TabfbYeDJCGYeo3XGHmX7+l3gx/s6AMRkSi1h3RTsKjoJ0rbQD4I
T+m8q9EaEF3pc6jAGVD4wXRDuWXwx/yqYj9+qEOWvtsbOwmH76uK8MkzPGl6pySO3HDa8mfbzdas
bDnc4sJTzJtycK3OUwFjkZ2b2Kjn68yheqcukDbCq3aDttlZbroDs8KcSYbD3PO85PZGpBfzDo4B
O9UAng3tLSSRE1wJWC7C7cCnTzfmvX7dPXUHngnGiMMWfazM33fDr05y0gfMUeXWOsekyx/M66C4
jU1gmd50GA6iRZyPdJAhkEzlNpIxqpKvbdigYDiir531bdXetYCKrgR4u6i1fCT+llPbVNs38U12
1XOXIpqbvkC5p6vup+VFpo+xavCU0uXp6LAEDF7ks+Cy01Ju05sI9AC1Y6+5HCg4Pkw3yNGTyZ81
dwDZ9FplN9qviEe6ctvRqwafjK9Sc3u+KoqfU4KyFntBihHZ1s4Z3Pxr9v+h55zEwaZJN3UJzr7z
rHInVI2nCS8Kphrp0Dq46TL9gdcHzwPaQGqZ7g6aUhk/N7Ite5bq1OohCuk2HxJti7tGFKgzHThN
FVpnFRXyKTa8PPyQB4+Y6Vn4WIz75pemQdYBrKva5METiZ145MhuDCzA4WdHeLGDOeK+gawj8DLF
1YCjb2juMr1xytCZyePMFJtVko1+UnvhUu70ia5SpXslj1FhMd5TFkfKn2dSjoIP5Nf6vSTS1dvS
Kh8wIM3QT31d9SzhaRIr2mXg9psTirt2l9Tnwcydoucc8Yiar4BXoXyM6i1mdSbMD43KmeJcNZsQ
QGO3rfdaclM/N8JdNmYQg/CAuvOzxOYd7PtmpxKuNmzGI/6hoL7J2Mybr0TzS9a8bPOWuouliPBi
/Tm0NiBTO80XzLv2uhzP+K7lxYfPZcj3tfpRkSUEw9O46S07CGxrM0a3ApROXih+xYOHmqfdtSAR
/dk9zke41fSRrvJf9VNP8XBsD9ZRUuz+V93Z1POjza2QnOQz9HnjXcMnK1DYfpZu/oIgeETJZTcP
hZObNr5zw6WMHWkxHHoa93Zx1K6KXcz0yjdv4nN0L4sn5Tl4CL/YvupkayYn3UPSmKgeuUxastEQ
K+yU6/iXLO+gcCmSbyoPdXord3vjBHxMfu+0Q2bdIcRUNDc6ty5V1ku+M76wJXLlXUDFUnzwo8jh
a/NGLEIKgyp7qOLnmd2hUg/BHNokPZDthzoy6l+a7Db5THVPxDHB902pNrLJwfAlW3cjy4pzEMTn
Q9642ZY7MG3IhqmMLZwHT7NT1Wc0bVhXFkFUxyjyrOQ1DU/TuJGupeRaEzaKPbzgjpVA4Cq3KQxd
oJy8c2Rud9e5A7jqOr2p1HMn13ajukmPZm0TeGRWRLRkE1sp/GY+W1dGjYaTQC3O0wQueNpjIVzL
xym8a1PstzYhI91N2dCT3zdncxu7/Dd1wXjEicarqfJrfMv1RuYV0wi+dp+XSLU3VukL1Rs4zmje
wP+V9+ylFf2EHeOUU/McCbtWegjppbg6Hs3DSFiOnd1SZ8auQsapHV/RrRQObenSl9Gc/pDi35NW
YLc9HrZwtavP9SNlp0Q5FKUj7MatYnjlL35785bc67q+ozZeWru9I0iW2m3kVouU0E2/jU7FJtvX
LzWr90576WhGKxZv2odkMyQuzeiseWDWJQBWiT1tx5hnXaMb5aUwwEF73bRh9Rq6g4pRRtf3yUE4
dUWYt6bTe9gH6kfExI/ko/lBfDWcTL6jSIS6M7KcCZLNoytiIbNN/xTWHqYVG5Hpp2E+Vq/F2UsO
gy7ZYuAoCi8RZ1E8w4UBw5v7mo4sWl4PT+EuIQfJLpGleN1DxROTHcQnYVtsBo1Z3EnazfWTah2S
U3eyvvRnPAdeBTwvAcu/0ypfKf3khNwr3tRPfAf+CTL6RyC7CgOWeT9d09wKN51i68rOEn0dArHm
Jntj2IbGTVmh09kOwoc1rj6SFB+kSJ2inkdly6+VqruhfdXGreACdoLO9hgyg0x8Frj4JPq56mRE
kRAqd54chbSFI2rI9gN703DqLT809q3RM99wzP4s0kdkyZSPNA+IWmnZeDWvDx/Y1RTXmjcq+z5h
dca1otxByyW4TriObubgvsb9HrsDb04hv0Oy/slJhGVTgl0H78DbR7uFpL9OJAR8Gs74Kzo8ZXQp
C045PuQvejD7iC3B7++119JRsCl7ZUBP2zbvzPDWyq/NsbInxAyjO77oLgQlhx0I+3sSXeVEUvk0
mSAw8zH5cYqb5oaGtWoDYnTVBB2qO2/RVtsc0T+Ce5qZ4d6AnywKL8bLRA3rhefpHdsJaLF6a700
wnaKDxIvB8tTxlN4VQnbUvHUXwQG+4FDF1WstiTIaKPTu2FiE83tmGsgOa/b5rO40W/L3m/FzZf6
/KAkW83BnFpKsHNshkXhVSA9DMFttK3sZbPQluic5Xy+xu6Cw4IIFwY3MwuBwnhy2biVweMAlG0z
VhQgKicSvaX4FTJLtnaqn96PvlhvJ2eDMhvctuUEhp1eS/uEytPGFy9x8vrAj73vjuamKBxxX351
r9ZO5CCI0MNhGi5t+WNr3hb7bsOPIFeOego8nXP2awgFTXYJAUx2qUq4MjsBazP12WdBR1YHAW/a
hr05d7NzOtqDl4kek5uNdJpUW71Z7iwXAtihmU5tu+Ghe2BHb7Rr07Y7toM9avzF8IoH4nKwybjd
Q06x6ZVPKUedW9o/ZrUP78LSBeDEr7oz6u3KFXW74SUDKR5fTzQ6hPe6PYT08hh7Zc2hd0V/ppNu
T8kZR7emnFXjpmKAJzhd6VV24ENn4RBbP6jKjvVM69j8lVb71TKHxv+jNXxmAWyNw7b0853w1vpd
CmuBuvqNw9r0IPXbbrST9BA6yZsIZ+mX6Ql04omHkmzQfozRZD4LPjwiqCl9CKbf0JuuecDQR3Pc
23T1MXuleSgDlWEW54a/eG7YmNL6fVE/TMPpjC09xsFeTjxkSbht5W1j8CfZPP2N8JiTfRW+ZJ9s
HyKrtVa2gwGvddcatHs2lWxnu5QnBZj4KetO+o1wb57D1pb8od/rb3L6kfG4QnsSr8PkkDs1lKcY
JbUzyW5WXq2bvBS64VeXbALLndvb8LFvD6p+X/L5H2YdoJYXmy9p7zfhJiKiyA7p8+9V/Od2cJOn
O8YX9WvyPk7uSAZR7nQU/451d8CBJksnNd1H6BZDxVZvg9mtf4Uvye2UEapox91B4F057Xt1u24F
H0PqcpyHRzDay4MGMm4vwZzVnlhRnwBIF5V0iE1SE1lF+fEyXbNO3man5zKOdeRf24P/2Kf35VV7
zbYX85XpbrdXC2ofZ/FodvCX5rKiefL3bFf6xtpVmpOdMk9rfWmypdJXiuNwjs5Z8DT71T5v7tLu
K7R89VS5vdc8k5T0w/RrHev+qxcEvp9AWgJzxEuWmS5F+WhGkw4cYTxqMmZHg/wRzZOHW5Wkp+Rq
yJqrxiKY90wcKbmWyOiVY0VGlc7AaLSeeZ1LBUWx8C6Sdx4y8ICol+n7rDrrzFLex/o5HCybtA2l
XNPOj6g3SBE7wnpoh9kxeKeEtwZT1eJV5hwaDsUxNNa4sWZfWz+o1iTz+68LyAptON/5ks2j/Q9h
57XbuJat6yciwDQZbilKVLbkIMu+IRyZc+bT749rH2D3qW50XdTCgssly9QMY/zjDy0pPXYkGSdz
xu9RDl1Bdom64D8d45w2tt/7EN84iqh2YwLDGv66Ts4quHqhPcSwYOPWDeBnDFm3SXtamNKk7iT6
Pb3LyrdR71sZubWmba282xhafcBGdiUxSG0463JCJiHnATcPmzkxAa+/UhU6nCXvSZrVeW4YUm6k
zygoVgoLOqsvdf5uNTghG+VJDYBUE0h9InBxhOXPWW4Vph64aQzxzwynUnO1Plj5wqJiqDY+LygR
RAZmZdSMTqEwt8ZV7fJ15UOHicQ+nUkxTws3YORTEl82hIDdo+kWYmelzOcazmcdOE8CIMpDV4nP
2fRr4vbBSp4z1fWbhmL4PE41Cc7JQ2QacOyLh7j8GtoCXq++IXcNPfHszNWIp3zslL7kzFawMaip
lXuFTT6ZBvkhlYetYIioxrkz69dSbNTmvgyKdCJ9RAc6S+c4jOc6HNclmGwc+mLB9Lb4xKq3ZBbs
SOGknZtj7EA5pDAfm022EOQNHpGUzvCWr4YDgkHMJXEAndG8mzN9ZzpdpREnl941rOlhBrZueoAw
HShkuNlN+aB2/XNlce5wx4j0lqa1WylEWsgZuGPkxhy55WmS27PM9GBkT/TMixd+BsOaLjvz+Zrf
Az31tA2IEeys9CPVAMqKmG+IHH2SqcVwVqA4yUkgGYp4E4bbqCf2MP0LeUossPy/7/X/W/x/DLrN
plVGuY1MCNu06QrdIja/wTUhbkN64r2WY7jO+3NBG96hd607zWFvxh1GmK03i6dKz1ZlCd9FyTFU
jVdW8yXC50l/akXJLHpV5whm1XXJqw/RVjG/iCu0Gq5k40e2X6roPM8o0FRyLHqoFZlrS/aWdN2W
griIP0bLXon4UAAvWFEB1ExvWB+j7jcqMLdkUkvLH8kj5rnhOmxpEct4g9nYX8DxfzD3//aQ/mBi
FZGlJrI/6qdeUAbzYVe/2fwexmTSdRDbsMjTk9wZibRQAXWM5ICglSHqbmy+lBJaBcnQGs6nHGGw
xvJMw0h3/AtlwfiPjAXr/z7IP+YvRanHZh00OSke2U4YOBdYJfO5cd0wq62t6ASLewXjCljUXutZ
c+qoGQM8IRJ5XvWq7BEw+THEOxI33bq9QvxHl3chXdeLPyfixCYclZTZhrycMLrXcWHJzMeRxkk2
X9JRd7PxVdjUv+JHm+HfSaCiAD/lLHsRqkXM3g2OIRNeyFCf+mB0sbOMJh8cK7hHqOaN0toUyQgc
d5pQEeVU+T3d5lSP7wvlt8b8m9yxK/9KFn8Rkf2jFPn3jxeCnYFeGknqHwTCEN/XvJWMlCEfCSyx
xTZn8BGbmxgDxKjBL8PfqTirFEZHRi5oSkfPw4cOqWGqKOBE8qYSWxPMl8VYiDTF5d8siay1whRE
dRfy3lS9REDoi0MR6jHsDeu5XGnkAgjqDPhfkNS5AYtbNySPEoejSu7TKMe7CeOyFKAfr6OApr+/
ykq1yUOc8oTsiOJ7rmioyn1flI6J1EtRTjEMYi1KNnGcb+1+fF6ijPPE2km0bL2VuEihcZIk2WtK
tv+9cPiT+vu/s6slqvX/Pcg/ZhNJ0QaNJhjn4tGxJIzMWFBX9YQ7abNHQ40TLAZ/POI0pWXAnYCU
derVqfkb5fl/OZ//7SP9Y4om8rlJctMmY9ikmZi3ZXRrh1V8YYXl4zlVN9tBwO94hZ1XRNy86K8U
672AhxKHzPHJzGwsWhGotuG8gf9CDQKVxWDktGR9QlOyCH3/kVnlOVNsO7uG4rcymxUSEyZBMBir
dYI9VpaeFeMRf55evS2rQAyHbDpyQBMapqGbeAWWP45ps60Bn4sU0sqHGUB5sH0gz+zFCrVnbgev
xQU4GruPnFlHmHx2U+1ZJXNwePG8sJDtTfgGJpqY9zpmnGCon4NJx3VNfTDEjiCjk2jUdQaYPdn/
cEHKdQn4nlXr1iSndhlpM4s1B8uRPxlZHxbXNL13dP04EZWTsBOM/EH+UkNaLkveSE3j+GbuGXTh
XiXt1AB+CE4yp7oFoszxpWOqFimRl47iEFX1qzSiVoZtnhn4JlPQ4hNjFkeyqR2psdfspq6suIKH
jTlgqE/dM2vQfWALF+WGAZ8u73qlXMfSSVWa9awwA6WmtHE7Dn2y2jQ88GaoMhdGcOpiwCEOc+cQ
no56yknK16h+suZPbdjzL4ZI2xMcjwUwkPSqKM7FREY6wzT1WoTbi9w9K8HgLXBzUv7WSbwygGx9
wggqxXyUWQAoKJj/3cP8RWPZxnDuiLdvk7emeemo4fsW+ne1qvkdgNzQOtbRoxo+5dqnTgJrMpH0
KnOE1Y4LwBJg9Sn9KEx9Yvza57sUZatQm5lSco8SJDiGFCPRqyWRwdkZ+ZssA2fwlCyl/SId4lOa
qB3lWxjm56x+1Mna63G38rV+y1dlGKa5+YEEr9QYJmWa9VCUMKTtjRlM10gA3Y2IM4vJOA/yvTKl
taB3b8jlFeupxwlmHRvJpk7fkI8ueQv8BMSTPdT5PMmurZrvu/hnyoN3/Gm5etF8nArVJhQIAgep
G1gUoTfBKBUXA6nIPoe+OWjFtGbQHi3K+HDeQo33dmNNHFgvMLQn2nWgsZpU6D9pgzIT/6KVSipI
W+XHPLX3RqI+Y06e0EWlk/zVW/jHQVYqR2MTKvm+kIe1ogTbmc8lKx4DILLZlbrfXGcH1Ktcutus
h3ICoq0ZmAz7uLoN2Xs0U/+CpDfmWwE+mn2PcN/wWrJHF0WQTkmS+R4VWVRuExM87GRT8XZnuq40
ILvlVRYZCVv9c3cI+CDZSyuNoVupb3tlJZH2GGFGGHBE9NpzwESx7p/sNLzmZtI4xjS8FhSkeFKW
s7GxCnSFFN1VXDiV2e4USKh0I5lubTMQt0qvgZIfx5zJaBUztnlpRLeWNGsdc+sUvMCYppj+KYdx
TmGqHcb6kNcm8XaAKribSxpvWdDbQzMyEnk9qSlAg4Ie78tqKy9H3mbZtiPwi5XFSkARmpjwj1Tg
/+QOERej/k5gQ83KX556eJ2pBtpsdg02LXkeMVPaBNqOnq78+sp3muWLjyGULgNPR6uZKLpYPxP4
VZ8mulf/NAaK2zHzJwP5IgNa4Fu4QxDVdTdzKDcZRrhGkO4o7Q5jfAu0+NJoVBELV5eacnGbjKqS
tdOW2VaTjn6v7WOSDGtyrh+ioWX8GK4bPsVhBAkHZGltWgnPAhMdp6Pqax7mSly8Mg6hoEvyuayy
NalX2cDvF67UCfg3lM62gfleDpabT7bnR91uedc652r5KGzZWTJnFGsdDRbg27RNmw9Ftj4Vhq3J
DCQ1x6uerAq9LGnTMTXMcN3k016OO2Uxnufcape8GwxOpFWNsFDdRDCmRXLom/BkW3wINh2OffKN
xRIxdWTbdzNZRptQPpTLwJ+VLZL2Aa+ErVmW++WVTdAdZI1/Vwf8oar5N2rKH1xqv/UxorCb4pni
NnVG95M75FgdfedvaU3mfySe/wsb5Y+uJPLhvTWToZ1mfV0zCQIDEvG0bpKnYn6fcLMPQauqbDpY
kCRbTSNTZoagOLu1pG9RGLrKrK/KgffJbGlIbnGGZxg3SHKfCBaX5kfR34RBOZ5jPwKoL40XVVmG
lz0Zy2ITzrsBzAcit8/Mz65SRt5MfCG3W0AElaa4ksX7eixo3iebLVV+dNAFOgbGMyVBJYXHtAI6
SHTsYyqWwR2mbWaxW/0GGn2+7dvdCJIwEOvFJaBH/pFwVzJhp6hjqh0cE5XUqErmdkugaXfvSwiH
KP+qjPzbB/pHX1OVnWZPhHOdwlJdo1Jc1eE5hGeQNNzCz0N3nxgF+T9/qRL/I97yfx/unyQte5Ds
SCcK7Bzj4xh3jjDJWpT8E1wOOghPGb/t4rtKSkacGhtD9/BJkks4AdNfgC5lqUf/rUrEksHGA10n
uXIRD/wLyzurItWvmzI/Yxsp9cJZMroknwNmuOKE0jPJIf+F6vqv4m6xLOA/f7KqqAttX1lCKpZn
9C8/OZ2lNkvzFrEYVOFsfhkIq+sYYAwhhgCUoDNUQ4mVpSrdU6vogMcWTrwMCOfgEhRYU0AtAmib
9E0mPxnx8yA/adFNTXZZEp71QGOCnwbGPtJhh6o96ktGFfEtjbeD/1DTnbSWa9OtzaLfylKMAPcY
l9yRuWebHbI0qivaElMuL5aSnWdcUYwgZHtUnoFb7AwjfszgFGnxQ4sWZsgYtUhD+C3bzEj++2r5
M6D4n0OHYBIcb9H6G/j1/P9Pasp9rZitpsB2psM/gosY8xzJyg5Vn63mGNKCbUMgKjf1aP4gHdgN
VNcdgZgjR6FukiPGxtQqbO2PRf7cwxWpYakllbmxyU4gMe0Th9Zdoa613N5qWAeTzIn34b0y8E5L
lVXAtQb/529L7z+dcP/6a/2x9IKxt9QikiVKUeaE8I+sDAoqXFy553KLZ7A0Kghzj3LODaI3n41o
WhKXzN8OAR7kf9qQ//pe/uD+JclQx9JkU17rd5Ej9DCjFa4AjjoB2C0kjvKgySi3lbPovS5JD6q+
xiA4wngxMNc4XGCdwlvrIHFEUHGMyTNFfTSNlpWSrUbrewCKmHrDy2PhhWrn1eq3OiaOQqfKpTcx
5h2NyxTEW1Y1yj0/I/v3N0oUR5uR5DGZsSfYQgxN03GXkYUdcv+2grG3dJ9jWMkDKmposrG5WgrH
fnrJF8PE80BP1MwScvNb0/tuoeCIbTOChMWe1RBm8byM8J7WqNvJKG8aMF1yTRnAtlslCG9D82V0
MM+iQzbAiHodA1xuwaPq7mgPXzWgWPRlyFj6qz+TlV9jvd+SOexgp8AMGj/Q6EZ6k42ocKK+Figz
RHBPGO5a6hXFTNzgdUxNkP9k8kf+rcvY9XcvI5L6EDi4IXRGGuONzKiSx1wgEqhV4Y3xBTfUFS6t
DIN/Lcly+z6FYbZXhrMcvw6oOg0QXmO81tC+TP8+yolbdA9z/9Vn95JiTYh9YjauJN5l80PwiEVI
q6KYBwUPB/AIp4dVFuUfoPE5l1WjsuWj7ND3t8RCi4Muwa7bdRPeNPtq5u8yg0J9gg9kSkznLPWU
UqPZ4stqxDpuubjbR7wQN1lKfy2dbGU9y28pu8oM3lqldVR/3LR5de0op1HNreSh38am4pqIafTg
jlfKekGLQYP2+ngfyo9GYYRbk9kLjtwWYiUZX1p/y/jnoQ2ARFM6a7uo/CiKT5/VJXF1lxEDmXo3
97TIuDxgvK7cJOUjwyE7hrYeiOnUaOoqld7UEHDpmk7AyE1+tQbrrUJtGEfOMML8ZZH5INHFyRhu
St45MZBtId7j6qNmAi0BPo6X6J5nt6L3NwPiBaO4VN3nhGFkBEy/TA5yfWJ8Xe+FCoNoPElZ4xGF
iFXib1dDyMG5fW4qjAZRuFhK+Bghs+3VXzM7BSOOx+VtjmEcRmKTGdAK2+K1/yeDglr4OYjnc+X/
WBwevEv8i7clUa1VAjppz65eTUxZRh5DyIg8Io4HGcNzEnglp4uC9X+ElNUkwE5FmOcj2jWr0fWR
aMg6V3SHCEKZw027QFHaNwIKCpbTAD1KFpAQoAAX2FZBQ18FzV1hXxei+4Xmv2QKWOFFwShDiH5X
YgGfzRuzKZg7/grSXOD652zowXeqymvietuY77KA7MPCM6R2bRn5c/bsa7de6pBDwQtItxnOFy1j
t4LiTjMYr8erMn/MNYptS3j6VGy1ut4owcbyzW9zhoqZjYe2OGTKeDLi4ESr+qwF1wztWjEzBFGD
77gT+6h+lsZknakxf4DdG0Y6YnitOpgYUMLL5DVMYCdaARxA0DlbBAFRHQFjvGVyEn3Ikv6Oa/u+
zjFQB4sTeAbI7UcTYyIQiXXYNeSJXK3icUD6ZTNFncdvpX4tbbZPl5zyGryj32id+VhL2lotVTeB
epAycU1TaWNq6iHNGwhn+jMW/6VWnvRCfTa4AeGGZ86c31IUM1rHb84jtgpqfwBVhsZ5TKngnyoO
GuV9Kk4PWH+t1eKDr+M2F5fzWhe/I+2NjWqToKlDnAVOtpieBHg4vTT8KrnM7GOEG9KOrowaSgdD
DoEW51cpeLP7r5r+ykQtEVR3eZLXvbofqHlV8z22c68FH4+Ux74lRq9xlT5dnadCwi3kc8qpx2Fe
Rj3p78iOhvEWxEhr8/cglXEcPpZlsBlCzjxaWcNuHaX5FS2i2YXoVYKyYgzIUjPrBfDYRSwbM9Bd
BbFThzt2iewOskqCIG7qDoYgPu9Bpe1PFXLIIdYEIC3+owqwh1BOirWN1UW/HHhgRo5K/x3iEVJD
VM2+A+2oxDtTtRxJ38j5WwyIUMMGzTC2lXhoiWk7YXqd7SetxwG8YSjMjT5XHRoUfTfnd6A9M5Lg
xGGECzFOY9hbTZ5BdIMfjI+BPTJ21w5hkUBAR+hjT0dzuE0LWyEaPPr/ftDWs5R6wxRwF5D7IrSP
0X4rkkuN719VR28ZlEZFrvZK9ZRU40oOfgijeomD+jEcNlGCJowVbDETJ99ajO/4wwKgjJtRlV+U
OvIGvyId4liHRJ3D1/AVwMfgVmRwb2sguMJ0tO5ukTOA3+E2XbgriaegBuvbaE20y0UvSNaiLNTi
fBcggZb78a01Hqx6uGBp6ZotVAHNeDWT+NoAVnT7oKKm8J8Mic1B+ZsnqotMI5XvQX2L2tsAQ3hu
tmZxr1565TNnQDRwlYQ+BnnRigqRiTOhTwDwVcx9hbrIyO4+Wr159jEc8uTuQtsYp72X++lW4i8m
akDf/9G1r1rfpFnolpm9sWPjTSIiJ1s1xFjb4HQS4dZIbSTUKxYONma9rcObEd7NanAkRlAjZpWU
qFgd0YgHrRdkl1qgmJRbT1+o6sVp6lgC6G4VYRxkA7NTLTj53TfhUSzj4pIE/Sprr70pNl3fPNT5
V9PddNgrVp6deSlXExWuKSzjTmdOI4613q/YHC5SKS4oDvJsn2jtq2lqiykPOY10wlz0Fd8udyQw
iHEjkvFbN7CP7pODMPqXoEafVwsGzIyKFyOV5ggVo5U+lCl6KaXPcSAeznAL5roV/rZxA648fAoN
Vd3QvsR15cp+tV30NCaeudj+r0su1kGKXDmRTmL2OiN5aCkDMpyjqliD+96upQyP9hgyh+wgXFEF
r63sO3GoDYjxYeRphfxcV+MhLKVdhD9uM0YbbWEEVAFc58apAGfLWHc1xrGikl27e9Ol9N0vnwDB
BjhMw+R2HRZjFzu4ZH0LN9z37IxcWV5c4UAafZCgvMS6OiA3QYcsmTiBifjAhjcl1pLCZKY++9aR
K8FvrFWN+seCWFEgpVdepgB8nSaMoXnU+CuB+D20nzrIlaqhbnpLOyvJvPbpvpTaOnRs4ZpGpBF2
tWoxLhiGt3iILhrirDmzgdHQPNP0l7mMrMJv7v6onpB0vwW+dbC6kqgtf2uoA3GI+WZKlF1AoJtd
iZeYIUNvlOsenaoe6F4fiBPKj61ZSXzNhltkSsCfPm6YEgrHwGCqZsCckuGwc1AUVopBZ+Hp8rM9
wmeKdbTHUIF1eTWr+TnsKi/J/iGDlRXY67WH45ePxj4Gwxzg2EtouZUMxw6LcwftO7SlmbTB0te9
MYd2rTstx8xUm8AHV1vJd5LA2wCO/WL6W6gEsbT3Fh6fJWdsS6rWgWl5O2+nCO5gJV2ECfgXpAZ3
eXrWAv1BzcQlnrp9TDaD7M8w/kW1M5IdSOXzmAyyizAdUr76MsABJfJw4iioNOsQzl0B0iMflbFD
JJvtFEJO+rnbFmr1K2dM43Pt2NbmgxDGJm/H53EyXbTTVGj9qa/g2QS35sW0qcCxRK1xe1Xb93Iw
PjIlWBekBhHH06XZeiI3sapf1G5G3GgeWlKot7HfPOU9or6ggIY2oozKvWlQz4SO4J7bHuZ0OBg9
0kNhX3sOsZbNWBMs8auwb+XaX/mMMzIZ75TuKuv0XuisYiN1s0hGzTetdBCZ3DonxTELsP5/KZ7D
8oDkMJM0V0zucn3UxiIhFoSwmBOQknnBz9hp+h55J0DpDB2RZLKS43yoYAaTofJjBe/RYs2j+VsZ
mwoZ91vUUydhtrcZ3nQ9pZ41S1CRX+rSB9JPH9WRgbsezL9JMvMTydvwi0Pr86TUZCUxgsyknaQn
myhuYT2pSGMVGHBhRedIvu3IeaQNH1kKiyEVXgNDO7cJaggDD7T+fcgYhfJx+HUOrvyb5OssG9eD
NLkqAuIuhVJGlI3VBkiVxSawytf+aPrVIZFSN2qV7RhivpYFr2hWj71u3wT8AivVaqenLDR5kF1J
EkKRu/bioKJCwMZmuOh+F1+pf1wXVejfdq45Qb5I79N1n+7KvgQUqCi14xM10TGP5ue5hMOmki5e
pntVfhrPU0MkzlhtDYKwDZwiCrl9MtPiDU5mnR9G/IvD2/qISY/jHb90x/nyXj3H+fGi1dflyNei
nXd0LsfWeU2d11fn1Tu+Nhv+e7x4r5fj5fXoLf/JHQ+DsBVf1p3UWXtr3Yl2aKNXl+PXP3/h8Vf9
6tW7VC7flpVOt1Er3MlX6hNrzTe9+Fd+Ynr/qF4ST3q03J/Wadzc8R/kjfIred1zsyPl1kV1cAhw
e/HGA5RolF/tExA3RlH7eRs4YFWevYpWvNd2bXrzutpg87WaHI7bRar4MP5kLtR7Jz5I+8X8I9t1
HVfTKpg26hOePNbxq2A9PlJiRWAyX2ZPY+JO38o79iZa42SDY38MZGR+6N9NzNDYxUW/GxxuX5WF
QQgq4Cmb2jgSbYcXN0Jm/5gfxJpvxrGD9BSnzLcNtaSPs4o8gM5jB5nndz8OdiGfNYtfi/GygegM
tHWtZipuLFxj2E4yF68Z65uQ+RaymEBCPXHJERTpqAbGMtn7eVgwA5gPOnlAQLQrIX8vNsE4Epez
8mAGzaGDiCLb9nM0a6teng469BclfVW6eqV36iJOVuCviO4lG+Rt52tu1r8VSG6GluTnatwZ8PpV
MThlD4eksF0ZFZq1GMhiwUeV72Lqz6AQWsDMgJE2O2nn1cj5ir82kR8eJReAQb5RGTRG40nBKt1o
kZzlmqeN81uGk0WKEVs6d57uZ/uwuy5u25M/OhXcqm5Yw4eFwtfBaQqQdBTGuBollPqT7/7DGIvl
NeO8hoynjDdFvE4ewzxgU8F+iJALkHnfcCDoSL6s8b3LeND0scP8vVQdDEP7Pt8lUM9l6VyU6iGY
LHcCnW/BG0Lix7QQ0mtce5H121lsXbndGxpc7eTF4n425XozEhQf1l9de1qebJeRE1Zkbl0f6obg
Qx4EM72IvxmUhUM/O23x20kki10l+1zz+CZ/Q5EETTxa5dSb0ZK5KvvruZPxJ05OyDmWkWKPu1I1
mAiRMm/IjV0XPVHUun6tPlg93TLqycxpQe2bmIO1z47t6B9DEBupd2RimZY6PzTC1y4n/2kWV1VK
eKbaRkm5tCfVE8qvDw6zOIhEVscrbVGkCGUDpFOotHwiwiiXSCXExn0z7Ew4dMYQrDuDSnpAWQo0
6HPej3hnauRPBN/QvNvNYvVVYyZMz04cGTiIMzMKrhaJXfCcMNzXGTep1Bc6NPwasUPPxWO4fvs4
o8+dacmSxXIcV0s44CFqurmUHyfdXGs4YS7wylLOtSAjJrIjPdg30BFjwYstJzuBhjrGJDaBbzDY
sluq2at0KcZKXB2oXDUrWekSJ2NDeua5L79ABfg5ngQBoALy0/tHknINmUiMmnfJyEOBTDjMd5s6
t6Iqh0SFm6alPY0ztXtzzo2TQDLvo++BOTZ0mVPoV9+85cGXjq5EeZKS4yhOrXHHCqPNL/xPoHxp
bc18aFEWneKcSILs3TaewhiPtEF3x9nED4TyuLsLxp/4HDu5epJ6eBwzAmzJYyjICILniQ2ILXDY
8CEJonPKPcSvVHUXHCdySggZdY/9id1L3rvd9DiKJx0KpBV8BAmsCNlXMLhv3sJKcZtquU40DKpf
Ym56ZkImQffpcwYWlMI45RGn+nAs1bc0eZ1AWMRTO+OrgAYazywZcmOrHcPkjFeoU3XFMTaecwKi
Eo4GGdEi9gk+QEpdYE/KjTEg+1IMhkqFawrSFAZlG46fI0LupSyecy8yZ9qez8K4cYlvpgIWF72u
GyItYhajZidTPCs0aPWuILkwmxDoqAdC1zQIH6xKh6qxKz4Sk9ugbp/1GpWu6QamN4HzzerdEtmP
yXCJqSkKgdRRRh8Br9iU07zO+ZzrCZsistNMXcMmxpvH97rXoT18SyOGbOjs5SrjcFfBhD9Czo4y
XFTYARtGdjTfXxW05T0DOoWWCP6BGW2DDiS0fTHMN3nk3OsjN2e7giNOVYc6FD+UeV5FPPvfrMIy
IzMuYfowwJeJouQ6S289zF391qMkDv0Xm4ZiHBTHMrp1DuVkUeZ3YHfItSQBPcOE6sgVtRj3FHm2
W7aLhG4Bs5cJ1v1cRLSl5wwcKzXWERzC15b/Lycc7SENSO2KpzMmT1HEAUqBNZdPlRG6BXegr78u
7Eg8eqa42OgRdBycqkEiA4A4UQjSx5MDCvcuvsHJwe5DXfmhBfFucAM2ZpodNJSZKkBOjIyvsx94
AGF3tuMPFuxIR48PpStxTTfxufafIBcLwzUN8koCtywOEUIW5IJBzgxUBgL80qpnizYia79madgs
H7eajtS1v5N/svucOo8ohwGd2/Se+8q+rOeDldQXDZ6oEAVWxkd5/iXWDPesqFJ3lkyU4HjLQWPL
woIdVMPz+C2weRrkeT83UKpm4zwxTG8W2jPj2lq88F1e3fhsvs00V0tnx9B+oKyenury0Y+gl44/
XfUPvlSD+MJQ7hfKb0KtoGutK5Uc4krKZJXuPVpkmNu4tO8yxXAopHWV2TROPVYo1lVXWxdizClY
WHOShaX1qWZ5TQiryDKX4vjY2k9w8g4aV1s6GjAauEfm+yS/tWEHpZwBBhaoJUy4mGM4K/NVP+DW
hPNPLYdbPzU2TWSsEsg7jcWVyuyqoNjJg92ctBCmfqwRe4FMIslwawUHm1WR9j78aarNpHIM/B0t
/u047mo9cGtsUJS6dvW+RnkK9h3P61rpgFpbVw2gCYiQm2S+mEH6U0zRTi6nle/n+8G01oY5XWUD
jyffglXWrYih4w9GGLAY89hCRlOAUQ3MM/RydMyOVplOv8y+YhwcUmVTGT0Den6tukfPBqXbrHew
KJ6F/WZrW5NfvKWEGizZ1fHewa0c1TPS7bupUmmb6I0B+q3quexNzNh8NGDBfmhZ+QyARQY2CHA/
hq4KlD3PEdPMZtXIvws5XEwAlJkMrn+BAXPuxj3kJf27FXuIfE6RDw+K6mNEBzOM5iiecPyxeu57
sz3rOdmREYw21YmV7zJ8ZzyoR6cM5ehoQsmStIPVp6d+9A9zlK7zKmc6izFmSc/5qQxHbeHQ9q+c
K2sV6suUodCjYuWT3wQSQZuw+DFwPEhQ46PZk4SMufQtZnfMRHFq8nuOvAnG+KpL07VCB1Ta07Yy
vif9hsfFE2ZbRRTtjAoQU84fwya8jMu4OGwXDraJPyfiQFKz8+QgJU8YyRxL6V63+HjDJKyP8UKf
Ohf0O2l+ynn7cXOoTXYmmYdayakUSOE+hNNPkuNWgOAOFJ2h1UL2483VAejVbkGWCs3CzwFzq5mT
WwKXnDJOhgpEcz0l9ZJRNiXvQ0+t1ky4m1rr4a6kk4P9kqM3J58IXBp7dOMV6uzXodPccHlytL8N
bk9+855K8RbOEwoeQmFoCtktLN0FdpBTse/pLhuQXkX9mPufVik/TQbbVaqeAj1zlVI8zPK+xNV4
YcyqVn2kYjSnB3+gUodiD+n20+oU6qwaV6kMWuq7nSAHlK6k1Xn1ZK6HItr5+bu/ZNl6WpPgYELx
wc9Q7ZDEyHJtkJ6rRYWnANtqFA5ScmjzQ8ZinA3Y8PExTPtT0JJ/hc63th+06iVWMXqEXbUJfEQU
rjG5nDp9XL2XyQW7vJ2EOYiBWxQszmSVBdoqhitdJThhy8E2ycRWyRmD9InX0ZEWlQrIrRurAMXf
MNDCIgPjBtXnYTeM/q/RIZHFHmKs8IgKh12T2Iuj6y4tzOOYZx6Uzd0MJJNnCeYobCNRnTpfnDtf
pQ3hD9AmBvtI/BrFs6mDCF8yhYsZt6SoK0gvGIHTn4fvwVsGQza3VOamSf8osAr0++JpMXSfpnAX
8pEYCigsXFXGKNk1XXI2OkTBVU3XDqGtiPe68MkfqZKdiHwQg+Ymj92RRCVC6PdypW9yqj8f3VNg
vhgdehsUtcPLGHBfJCpYbuHJ6YuoxXXuALrj/jaaMiah6XYokp2azo8Z5MRQ/R/Ozmy3cSRLw09E
gGuQvJVEbZZky7a83RDpTJv7vvPp56MbmLFlw0IPUI1KdFcXxSUizvnPv1xVE4eCMyvCjimnt7OA
VSb+1Njuu3LYDSBr8risG/cVd611hjdNG4bk3mqUOhZWdByfTj8iYowk6jMiu3SyZj9iuf37AolS
XterbGOFJ9U70THQe6KN67aY364MDgGJpxZFCTXdq0xgYmZHGz9sff7VGGj0DD3sYVPfpsVVpfeO
y9WJdKoSipKHKTIlcgYg6L4/VepbhS5bFPGWRyBB4sRxttnX9RGGJr7OkFyDPx0Dc2uV6SPobJeg
cyvDZ9+DPm8pV4YfPegpn77ke0yuG3SrKsSiNiRjfADFiWgpU6066P1dUDXbMcg3EsYGWltWi1zq
SNlEW0FvXySPWvuid+BL+L30fA7GfY0iUTOiB9PK3+0CUusAYBf2jswxZmrXRkOAKkcxqXf2xpCQ
/Fo+4cxGPNnwwN+AFAhIXQTI68NFYk9SKJUXFHQ4q1rtaeiGe0+AE4iuZRsM650yiHnetKe8Dm9F
ZTxRlf4tfDZzQ033hC/99VLVp4F+KSiHR7TxNN8j9GvGBJV7k4XqqpbwWMxfSRwu1eYuzpSPUkES
CTha9DT60RIVy8ErNMij6DyicRfk1VPswT8gBzNBs6/teoFi2T5ohr01uzXkvQFDALoFBy9RtFn+
e5u9eH3wF5R0MyCJzA35Wi/kfTp3sydZMIuQvSumUKhW3pvMRA5UI9IuHMu9YoSzipt7Cxq50TDD
bYOrjmDYkuwepLSIj0mm75n8rpNwfMCqyH9DCDMaLom1HWgZw0iEeHWPRxi8DHxHRb5iKi2wcbBd
1/HNhyx8KmKBoSZEinH2hzlmp6MLjiK29GxWsY2047HjO5SB3w0jfo2N8TjhZ4NK2IXZO33azv3C
W0G1WSGHgl1dPEYchkExrrtS2tEboS7zCIABiWJ9JzRUE2PFaw9x6S75RjDwswY8y2T3zrSz95jy
MctwvKC+0HOode6xIX8KIb7FTzfgRDDa0WmpBtTGHaV3Gedkgo03ImBymXfooh7Ipb7J++4kGYcs
wXEn9qC09liIcOFg7An72bUV3v7M3iCWKFBHMuWlh/UXMnjhTJsVWeUowAdG7r8pmL0XOBi0w2Mz
UMyRMYI1JQWZIe0n4Y6EaTSsTDzcHhJPLHXxpLeogAp4QnblJIp0ilCluQUeBbWeOl5A6nrmPo7D
IaJp1WGfCPZHhtaQUZa8nEpZq+5jMXCzoboEs1oMpX7gzeFJFQ5rNzwV5dETf1zFoVVbmD0NhPog
R/7Kj1SUdMPR0ABVAWeLaUeqPUdptUWvY8qAGUha2bcRp32OR0DS5StZw4JEo7+7c6NxrUr5DbYm
R3+sXr3Jqr+qHFEJR1j/WgzbIfosWvfQefCbYT1GrYxzVO5U+X2rV1dZvbXNJ0WvFn5ULToksMTv
XBE8uKSPBKYKFzkfDoLiTKMv5BsscMUprXbRjc4eiCPYTlVGH+dLslXoZazrHnKsjRQwjX0nse2N
R8Mm8/hyxbz2rM5x0doL1LOeC71nrylUh3OBfNCqb0Lcj1DyhqxUuOWQRft6Y0tPPaNW87VCH2m2
T4qAWM8Yw+r+BvDgRv0Ymvmsc1epimyVah6IOMVipkUD+BSxfEoXU0xkPYZ6Z2di5g1vdnwbRNHC
b4/896AaTpc3UBrAPKlPpgp+ch4U8BuMDulHCBTn5vQZWAQJbc1gM5FfjGYSXtLA4ZfTG88iRbBZ
1SsJ4oqBek5F7dC3t4AVCQKNCOCsiPtdnVEzAxQZw1EAhOuUYOVLTxMexQW+CbT7FlVwMyz6ht6m
1Rj7/wu9Jy29AyGCt9Jn424Yn00Naoo6byIA3hakELmHYbNjAnumDaap2Spg9OEBvfR+vwHrSUmr
jlxU2ZOG7TDJR7R8kURM4JR97oME+POWNLGhheG+LAFSKLMlpX/NdBwG0uvfiYAweGD6fedMCghs
/2ECnnEmZRf0UJ04RnaxyNW3NBkckQcA+q8DYjw8DngpAwV8qNjLlAmPPuRLE8kKCFNNz1zlIBOU
LtB4IbGrnILdnZbxHeqQzoKXQN/j+TqX6AEHSs04xAPCwrTFnTMdVYNDEr7n0KM6s71TgmIpoTRU
AxNfUbyYIiT14AG9fBsN+6CbTjFElJDxc4BJF0qEsTTb6k7PzTsPGo7fJTe5Ua4ix4bsjToCYtAJ
NHwAJS2MkfNlW5qHLMSbCYbLAIiT4FgahwQJYjEU6hBh5GDpIePFllOHik12mJqedF1ZhK7YtPEV
/oC1BVAbrmO83aS3kP+f3rxb6qLUQECj012UFIc09ZwBzjKMSmdIYbpExEynbzljQ3fZUNHY1a2g
b5tozhde5qV3eUYlb9qWnbcbk0MhcADcp8U2IYnAvsoNZBQ020uvwBnT8RU833bppXwIdSI2f/+U
bBNoDEqpIp+xL9sQGFsJdTJrkwNkEkBjADOG6fl1cxj0e0ZruP7uFHaJVWki2Js193GyRtnAPCV2
b6Agdso83UspLNttd9U///54fia9qrByhawrmn6eJaF2gvUfBfKR9QlCFz3Wf8NduRFb81pZuM/5
Y0nvAMS3Zf+T8SB/VO/Vf3SKLEbdGbdAvovgjgGtT6O+KF6T9woCmLX8/VeeZ7P/h5r7v7/yW/CC
jOOrq/e1sRfkRmEW1+O+VZjIiKs/qrasjbdcJnMHcLa2bsmim8cT+p8ee8TppZ9vVeRUF37Rj5/V
p190JkAcey+FChwSBcE5QdTbEuMM/NEicBiEFJMtPQDENj6ZF77nn1TUlkxSlyEU2xTmGUlZNsbC
TJUxPUjAEsX4IiVHYtboNbOpV8jnItteuNNLV5yexCcC+VDbScBQJNwVNbJAqCij09JhS3KBbw4A
enqsS3zL5qZ0ozGRycNk5YoHtYsd3kDNxEkfQ6DDSz9rWjjnC+vzgzjbo2vJyHk6srrvS8Yz/slU
3+lRFjlkamNk2kq/gbe+h1djTSK2ZNyF7eb3JzPtHJ9/AYtZsYWh24S7qvjin30CA0hsVjci3FHH
6v0esW3v8df771cxzp//x2WmfGNuhrm8OFOoqKleBlyeUClgTxiIMXSkutpmQv9XaEDEHjYwHfRc
0ItxUJcZzZQPraEqYCRie1SFAJbpJkGVzZxeshdQEEwUkjJ5VKLGtgBKmvd3aIhVz/eizSm7H2Pr
PqtekLXOR5y6CUm2LJxeaDsotBSLcr+d56x0sJOUAZ0am1clpxsnHi61ywg+gs5qmGQOI+xaE5Yy
Hb5v38SDso4V2n9UW1Wyj3TP+f1ZnWsd/vOoDNNGb6ur9sdm/OlT9YYuwNNcxDs+SpMNdCidxt7g
yzVPLoXw/PhWbJtAQHQVinH+8nGEqFwEA9GUt0haq17MrfzEKhiKPWmc5Hj813emyopM6g8MTCGU
s69dC0MD53XSvSatJ2lHAEdmts1QkHiMhi9c64cPW5XJHDFZPzZZm2cX85rKbeqy83dGfmR4m6qY
mBvSTGvfS1m7Tfy7yrwZoz+w1iFALWRt5aKdhPeTJNu6XZV08latrNBlZnR3oa2ua7Rw4TCuda3E
MlM91AG5exNmglCufrCgjIU30zDCpRKI+xsXM2eNTQPFzDrWhw3+UGm8DXV5GYi3FJn1WAIS+6sy
sBbIZnTo3qV2PwCNe1gYFzCJslS+ZSfUtPpqygavpWxdxrc+up6UmRyeCAs5bm5cTPAM49ns7WPf
KCRQjNtGFLdmtjRGgDWMZaNka7sTDs6Mzm0vJIZ8EwXxuaoymYsEU1uaqmlnK7ttUr+PmiHaMeLW
WlYI01mCB7w3zTh67r4i0VZDaZA0F7YUazokPu9cMgFSZGby6cqmrOn69HF/WiehBZdF18J83wzD
snmPI+zxmIUwtTH18mhnFORMgEqBy2kGQ1ET60b2GJmar1KabXv1TfbrdSewGvMB9QIYzFAfY2xd
xsy6DWlg9fRNEzr2h8Mt+TZbCuBlubNjnEWxjYUMbQQ4OEavijntUfcNrNRCVCvZDB27Hp/73twY
rotbYeX9MaCaMgFg6JTEV6WhbjPm2a7yNA7tnRSMj7ZqvIUdtZG7LiwMjsg0IOjvKhHMH1LG+YNx
7SaYwY7jDubbphbD0oZo0EbqNu+15yAv76FQOJXbodjE84i87FxZDLqLxCRcxQQVLDWAPxUxx8Pv
6+zHVKJPr8E4c4MwQrsvgOf1PTaw2PVCDwWGqDnHGK3GVy0qWlvsK1R70F4rewXQzvCXxn1s+cmI
Y3EUiO5//00/moJ//k3n9UUe+HZWFMbeHHKnoIyKxm03QtLRtq69zaO/ifWPPvb3q/6oC7JtW5gC
pZoutLOr2uQ8CmgEYi8mGKXbNNGT4ccLWVSOCx1xFFhiN4wgYvy3GAH6EN2cQj9qeo2nNpw//6mR
VmpWIYDcESNSyGKu1Yg+Bvru4aQn122rLnqz36jqa02FGoAAifFO904dXpp2umvI8phURvxRNmhv
1WVFW6q5dyOAcOu+d413YZf96e1TyGqKoiqyqsn62dsXVaI3jZ2ae0XdKVl3jez3kOIFHJT6XEL9
RCOlsvdguLSPpSeVPsE13z2LuTZDKQgWjtcUc62gER5k4H3lwonzk83+l993Vt6Yg9o3eoJkM7RP
iVbeld0qG7YdA81OxZGEUTFaC/ZTfJ+NTaAjmL5Uev7QO335BWdfhWG22kDYcHywidMUL0V82wLK
QiBFuWhd2BN/ajEM9hubLdHW2f3E1z0RhQOSFn2MDy4lTTdaC06+KidLhzoCh4Yeez4P6QHcPkk5
TiMmg0GK0iDhz6D9mFd+cvv7olDPSwx26S+/6Ox4SLI+z+MuMm8KHArLVyBrP94ZHBDDWqaq3dQo
/62j1v0lQa8LZ+Yc0EC/xtSKean4K40gNStG16QLEIYYrrAagS3fXHBiMX+owzmVjCnxWjMVcW5p
A+BW1l7QVUe6x9FbefnVCCsbIVaxLHyif5Z24YwqeNM8reEer1TIA5y+wAVEl2M7xuHMvudgdaw/
JPxUBmmdUz5/BJgzG2d2vSjyJZRHDyCM4JB3C1qItLWjdREsdFhc0sIfFgZ4mrqc+N13EkRE4gWl
qfTzMWyol1CxwmwV8SiwCirm2T9ImmWPl8qCQ4dtxtPXg77BsdeTrjz1FABJe1uAzN/f50+tNk9q
yqkXCuy887LKtNU8t0eelL+BA0GBvLb2ZPjuktuSAcQyv0//EUAVzkDaVuZBvdE3htNukQ6O70w7
d8FN+ceesvlwNKXBYWZz4VUa03o6KwsMlXhmWRByrennnYY2mFIsi746YqdPuqHmwSqBsud40Nfa
eec6NV7S0RKaWcsfKiyp6a6dDkIPrnNYvDFnBRKDzzeXUV9Ii/BavoGOIrm7SFlW7WZSM9iZE+EJ
DdHJXDfc54j715byAynxCntRpvNp71j2kiN6uni7xDSSMQvSkN/fxrScz++VSnrC9+gUKKu/LvfE
EBZTHDvZUU27EWlITDHiF0MqLrz1H69j6xY1Hs2ifV7jQULuDU3iOnCNoWcyTeOztLvj73fzrZSc
9gruQ0EdZFiy+NjdPlV0mmbnqg1VZIe9DJeZ+KJhRJTyTRA4zHI997mG6vj7RdWpDzh7hkKm2zIE
ZaTC8f31GTalgqzUiNNbSZubnFg5QRgLtIpaep09Tqw5YENoV88ECCXWJggwY76HhI/tyqABiq7i
bgK8gJ5xd4OJ+vuv++mRCNkydF2z+LutTF/7p0dilmOX6paPghODkHqbUctkFb5ZK6NZ6tK1rGYL
uihPvgDQ/FRBCUpqYZjyVEh9nKufrisFVdjjLhDs+no1mf2EJSzXce4FRzq2El3NNFRPowut70eJ
9Pll0BzaQujU86ZmguWdHdeUSYaep2Src7tyYWzFeGqy98kXqy7MV8HY1PCaFc7xqzAsHzHHMci4
CzCd0e2/NkZu0SAcC+5bYmDi/KaTOmJjmlvrrFR9X05ukvP0bwYK6FfaKsJefGqs4ri7+f21fW/h
uQ2TPpcFqEONO3trVhRErof6apc3K05gcpGFfaKj5sz//ULnC3N6Xix+ZUJUZEU3zz7erBKt5ldK
sIsYY5Dv0NlbQPRZ1L39t9cBtZmACVk2pq3/fKMhllvONYyFcgC6MMWLbEVRBX3vgrfct++dKpKN
W1fZz/iTJqZq6tN3l+jQI4Uwsvt6qW61pZiPM4J0nkYnnF3YbdTzM//jUsKSZYBZU7M++stPl3Jt
mvVIzr2DwoE0lMoqy0Okuekysd2/ogaHzd5bJl0o4crW3ESSRKyYuWxB+INTbOyjCgNiKhIPp7v6
yYoHtHp43zXyhT3gvIA8/53TfXz6na0aDKEl61jHjC8cUETFwJxgwJEVW9Tmv7/nn54/D94SBguQ
RkY++3LVWo+VClOknTKGaHmWYfyitCsTd2Qf2Vg3MWPxd/AePS+8tOWcV4rcJ2+cGmxaNDoo/tf7
7Co1cusxiyZ0SOSkIIDL9u5JE9Xyw2RkHO9a0i5Awb02WffYMyoaGvSDSVpmFQ2OgY1TiwG/7lkX
jr8PB9+v25KqKiTHMv5QKK/V82XGFMuODHe4H6+1mXb9ZM5elspss8G2aBWs2pm7jK8eg83j7vkw
n9/d/TuGKyzJnOi//xJMfArtD0jL/oafxRnuFgGzuR2sl2khcuRD+JlQT14KQqQL38K53Q0v5Mvl
zu66FcIMrGpMdjAdPO04uksYlDG5vNqDrM77N/VSN6l83864IvumrckGzpLnACHSJSVrcIHa+Wzp
gNV85qOD9R/NmYQI8YSH74Kccuiq0ERTPo+2W9RweLQ6I3lCI3XjYnnw00OwoOvptgGOaJw3uJra
dcjg8uH+4eFpXGaza977rT1fOd3icJBn8/Wlben7M6CNBo7VKbMMcISzHdBXcwMjAy8kdQZSoAZU
7aEGPU4OFyMSxB7Jseb/Qd8wtxEBqSRHag95grKsOmXdMW7wImzl7TDFtoChHyDULIC27T5zBuS9
6OkvLI7z+olTAZhVMxSDAYKtnqMecpmkNqoE4OrqSH9JrLNdvfz+JX5DGT5OHtMwKAwZVBjnVVDv
lZFkFVG0G9VyVokjYn2mycdxGPApBuuyGN1RgUXIaHXpCow/8l4E1Bdw0YGcAS89cfJivQMlWbmw
Y34/6jXGjpqlId2mJTp/XTqfoNSUnIx4eBao78L9x1u5bt0LQKv9/RzgSiwKBmbatAecLceyC806
6RtxYH+sumI9ZKvBew8o9ierzBqLx7zH2WLA5ZlZ0eSsqbWhEykaAbHmPZMlnAnzYBH7mKhYQKUu
GARDzmpEb4YnF+EFk1mihAddZ5JRIOpdhHOaCptoJNFeo9IM8HmsakJn0hw+oiPBs5SQI7V9urSs
YW4HFjmwN5q4tSZWOOZvRZCuwza8CsRjH98rinWYrF7xrLWxCs2HNw4ypXtwuw4mdub0RUXS4UBK
AqyUzpxcFWSXFnxfVyjwSWCCaTBeY4fiFFRtQqM3J/4CHonZgnkZ5bIIa4Q80OvVJKcMJA6g3vua
/aRG6aYlrycvyXdMMmacWPCJ8Wgp2zYi1AqOU4AxnKceTZNDDveIiM5artV5ConjYp+jTlXs1+NE
U7CWBaEBcNBUY1pSn070CpuetNdyccBQ06/2cmnfXLc2As0ccip8q+zQWNDVHXv805JPq/QnM3qb
KzVhLQg9kyDeMJTsxIVV9g0rm1YZP0edTjn+Oh88iUaqMexJo13FJm/otKzKvtFXZrAvu32svjfa
Pm2ShYROM+SJN1m4/n2d/7D1KRR+Bg2PRgv/MUT89FxE7oqOLx9WgYpJj75gJlpjB0i4xO/X+dgv
zl7Al5nF2R5r1qJKrVZPdjKya7xJ23IvNWjG5/0jc6HAXCIdGHM8Ny7c4A+bBYeIzdbO+aYzL/n6
4nVdxhVEiGAHT0tFKzqqJxoDpTpd7KR+2CxUzDsYHttYVcnyWTEVpaNtVpL20bHD1tfJOLuz7lt/
f7EF+emekF1xQlrCVukVv94TppKKGDTto1PEGnvgUoS5BhUEnEtwhzpVn+fvTSHlk28DmIBH+PVa
TYvUTvPp1XFxnlLUxzUz4KrA0sBERLCaWG8timTSA3CCd0LoHCne98MqgfNbHZFh4GUisbIv8XN+
fNom361OC4ZvzfSMPn24RtLXUdHyDAzbnmP7OtGbSVFsKJehdHb65v/x/bJM4OLYMs/+HISr4sDN
1BQqvQsU6W+nIPq82IZA/xZG/OKttG7IgEf56WHUfOHa0zd6/g7AmjRdg7wxbWJf77UJeq0wUmxw
dWSqkqPjFNrhJXEE29Zx7K6SZUvkEoAfBiazRL1QlP70teE6rpL0CTBhf1SQn550q0n0bbhP7CAP
8LUF8WRLWrB8L4JRP93n5yudvdO0lcOktgCjOG4R6OJpGIAOxltd3Rcw5BX5D+wB6CJYA8rRJavF
b7A5ezEjVT5znjMF1jmQ7+l9XOpFQsyR7hArYJpwqUaXASIVDzzcsaAANhcNvHcDN339AKsv4tS3
PFCqWNnjyqItjb5EVHeYHFg61H7MOCxvJxEc1cYPhCprWeM0RXfh+/jxBX364WePTa5H15NdGUEp
NE2INv6WFo3Bt3Vp/qv/cIp+eURnm3iku17ayGGwm2wLACePA27MJuJnGLYrK1q7TbAWtc9X2t4O
Tt6nB1w1DmWXLALAe+I++iRfofwGLJ4H0jC3UKkPz3qCszeamsln3lXCPaP5RtSLqRDIQfYT6aRj
u2TG/jFCoTwK1N/pSRHVoRrtwyRL8S62nz/tLhzLcHOosicM9uuKG3zFGEt5+uYJymG/gz3LMoem
o/RHBBr/j/X9+WpnCIAfNTLRH3II1rtST7GJDoJ9JejW2gBJci6ZLVGXqwyidx9N7j1Xv1//G9fw
48tXbSBAlZMSitjXu1WCLlFLizMywEEMIzwniBv88vqtFA5zHy+8jqYvCWBwk3HQNj6yWgxMbmw8
2u17CNhS/ZpZb8hpSmwSTBgfra8tyRR0LGZgJvipT86fTbkqikut0E8vSmdb0mRBfa6JaUv5tDlJ
lUa0iauGu5yxgrtzWXFd6LBH6FCqL4Ly08F6vhF/vtrZRlwHGTrdwE12dIeU9oAB/RRNIW8T1kAj
XnIvuLC2xffz17BsXgnbEv0eJ8DXG0zacLArYUS7SD/C2QvNI3o0A695PNeXSkYD1C4Vgr+7VcQS
yqK1hkMsPqN66DL1ZNaqmiiGg6uUEzu/CX1ka/pJ0hkN08fTWJiTmgr7bZ8e4dgU/IVoGX+5Mn8z
tmNqoUrEvwG3RsbhsL6qbiUagRSJMVh3klHewAtXYLW7frSuunebCIc8eoAHk6LB6RHYBM1RDl5T
H3rIn8yAaa+H1/i/x+mloBjV+g4cTM8KBhcTDWow/ez1yCqiAF1JY8xyZYb9xq7Q+lMS1Jiv2stI
J92wk47TswneaLAXnU6Kl1Js8EPZpkgS/bVVdetq0PFVFjtEcS0DQFOVNgpy+N6qVrF3K4qHYDyZ
PAIwOlz5B1UiLMeFlE+8nUewOHhNJtAOWciJ5PeyxmRQSHi/sDBqvB/AzgYsc6L4GCvIVFEdJJH0
L8IBS/WwpbduuvCBgFpv1sK5D9U/0xS5JMdJR3qp0z5OPve1Ul8pDSrcdzX4C6EeB/Bg749vaR6g
98rmZmFsOvHcEWlQkU4QpFcDyWWtCqcfOfhId55NJxiuQdM/PcqPuictyWhCsYA7FLZutbcKMPdP
UIprDIHCSF3lKHymRnJMZae2dJzZ6IHjbVkfIZlguHnshmsdkV9yEDq9iomX4q1C6jCdXDL+7Zq/
locgvt166btiUulDdMMvuAVZYeqkqCfOdqoqi4/R0onHC/+klDejwfy1mAfo9sMK9b9Yp6hXWNV8
7VJqbPIwdSKyiwhLuombtWjs1RSC0jArkkBqsRi3SBiZHl3MYxQYcCeaiY/IqgGXyMIr/MtmdY8v
Pwd0ARlBou0ZeM+Na88V7DEbCzF/oyEaw0E/t2UMjryVjaP7JEqbCJLT91016PeSeE1/WLXmflAZ
xJaca5EcXZdIxJSQ5lkRSBXqv1JKRrNU4KHk6bu6UKmgkxtd8w6tgaQtJJsbkRBuIET2xm3jqGQw
AQTWDGfaXCOUyEINJJxQjY4lybB+3q0DWnKoo7EJ90BBcv4RX/2n8WwytcS6RjSR2cGTN6lbrX7b
eQNd5fhaDsH6uUu9fWZhO9CL1VAna1R5UPlx0Jw6TbdAn4Sv3zrBEFTHaWyKQAGHX9Q0G6lVUPIQ
2QUGpmAiMnE6iL3J6eZa5UXDxwO/wo0AHaSJlvCFaUWyLXOyHT28r9iStrq0NdWtrW75s9dsJbYu
dvjNZII/NO28hKLt9e+wt3EZPdkKVvk1PhHu2mBukMMYLBX8kwgR95/R2Rf1ldtD8WlJvkha1FB8
QZr1rjd/WuloyJKTmfWFadO3HBmFoYyiCmJkKBj529lWUxtd6NVDnU2laoQ5H3409SzLV1O8TuK+
Q2S2ScO0yAHDARAKQkpnfSN3D7+f3N/PIwOamjaRVmE/gQZ+PRzITnDDTvPiuzLATmrmsgqWGASP
xHHq+er3a/0wp+BiTIqJWMD63Pg4qT4dtUrZDHbg+/Gd9rex55wstx3pnNjFYow7E4fx+ffrfZsS
T4+YelyXDUuzSew5O9obr7eYTWnjsb0xSGNwGnxwZgJeMPXezFim1+S8C+mvwBsidjB27tfJnbRo
Hv03O7jBkJBp0oVOSPlebXz9SWdvvataXA1ElJKayTZYkf0LI5TTZNoDR7xELBYGezuNaLhodB+L
j73Pasilehlhe8cZCuowmO7i90f1A7jC75qgUKZqhgo74et3QGaV1Qxp4N+NT8F7j1ASUhVq7niB
h9YBzVFTz+Kn36/506fHawFVIa7Q5IP4eklO0yTw0JgekoT8jrkqlrLBWNhJyqOAeXMJP/oYRX0t
vQxbxxVStoBjaUTPrqe4Rgj1suzhVs0hLzWrQkAdhmE7Mzik0TET1OWuwmRZ77CiiKvFvkKpP6z6
fy3/CEy5XZCszceivydRHdYT+1C19Jp5rG7r6NEo/3rjI9mAZfaObEYlkzy7Z2tuZ0m6LLrlYG05
04kmTpAlh6+/P8ofXx+vTZZlVdds9bxuMWzErakdofU5aeXGtF5lzK8KIju2zBPC9jYe0PHP4+jC
Z/O9bzSYsPzfZc9Ly9g1MIJWo6mxp2/kiKV0hrRflJe2jktXmv73T1sHfs/W0BVucrC926mCcQN0
eQDFDBCqBoNBSDSSV+ChiwMCpizgyrD+M7Un5od0VLQFGcrL3x/6D8AWd2/LJuD+x/z7bC23pqrE
flwM91f1Yr9fVrP7VT1bxbOdc9jerY9XF7bqH/cOA/IWAAon33+K10/PIKqN1nXxJbuPZk/7Yna/
ud3os9XhsF1zsd/v7aMpOF8sAkbP1DAwWVamxfvpWqEocqyNVUTgyntfWTtsGwiBwk+2mvs6vtnp
FTiz323B5RucEaJV129JycJ9zq3vK/t9yimhcmoxe7Lu8gT7bAQDUnkDBQk5YIJAI6oRAMbwsVGb
gQQiAmQYmsnlhU/0hzEw5AdWvmbznjT7Q3H56U48Xx2RJFfWAXaKiOU7czLbnE+ayb7ZUjoWOtZ7
kMTKdT5uYv3JCh6C5joy7obwwUZFgOaJBLdhofs3Q7Qc8Ppnwx7Ikz5GTT/LqYNDKSUE6Bjj6kDX
chGrha/Bw/72MsyJqi8D1mrnQyQW4JCJkASsUCbmjopAarfTYdHzeOuAg8KPbya/uklKXi9HfXTG
UnKCIb+VTBzUih4ODeVD6q9Hw/Eyz8m9dsuSHSIwAkryRNlO9DNqnYB/LtKQWWGO39ZLxmNRoTiI
BCZXCv6xnuLOdlN8EahRB2ImDIqlOsRPZ2J9QapyvatpBFqQCi9B4x6aV7WEoAHbnu9FFS7WDuO2
VknpG8zrMGj2wnhe9JpCrVcdYpsoQkACix8zUI04llYxHwKVpFuqMCf1Yij89SEkaH1oXHJnkAFZ
ytH3w7/56C00dtsWUzxTeDS2lmPkOI5jIZZS0mEzp02OXvhqUX7LcvOoMa62OnUuC3mTdt19a4tn
FfVQELDt4/eVMTKRGLCljMIYwOqwSjptMpDZl0W9CDIgOStcjdZk6RKu0+6Y2/vp+VSFCRA1HJQk
e8x5BiFx2/qQPOGk9WcKXMyrjQ7eNYTL6WtXzBJ1Mr5D2P8jFZILa2uQJooLxbSXRa67EZjERAqY
KU+HNmnUTHqUo4cfusbu12Ev6Ie3g2WtCmpfWkub9zeGFU57aAtIMymHN099CYGbp46HClNSxrne
q7vKTxwrftWx0VUhFxshubiCwZW9MvlXWKV40G13XWun2ho2MtpxyDcz3NpW0YlKblknZLH1xRbT
/Rkz5Cq+jYm/8DX13pqU12G+qeI/fbrJNG0++NkxRwzV2O8F7g4hHZ6lpYepN+3jdyWx5x2OhYHb
rHPK8O6pJIFL5Rm0pMEhRCXCqgnKU1yTtl7heen17aoOlgpiFcNp/GDjQWvAgjPiw6BhSBqssoLr
Ph93Bs0d3FK6ah5gdwLWVOZ1c+vqBs5h/DpjOWJIIhubxE5WhPRubQl3TKveGkPi0JGkEf9RyqtI
Dx0l5ckki61qbKL02ApwtbL4I3ESIfYMg2QV5Naql49krkEbcylsp0aGHPoywCLaAxmhuZkpVr6y
jKvcvm5irIlM7cblfTQRFNZk79II8CXZmOlAFqLiW0dLAXQcR295at/hw7CoM9Tq+TbXqm2Rysup
ve0V+zly3wFsY9X+12B5Bzd+7bnadWfZ98mQXTNemHTzjYcfidu317KGJyRIYOtHjhsWy5jZ77S5
THTBDtvJAFO6FyvsVzFL7MLR8lMJDEuJM0WGFMYfvh4tzKTNIEWQfwiUY8eeqY/StovjY01ECd1/
1/7JY+NUtOhoQYUMw1smoUwa4vs4TZoL3NX8e/AmuQofJPe5L56Fvk1rc161lAVIJ3L8tAMvX5da
v5s+MIyyJlOekXa8nRZLLk5QDEKgEN5vH146pb8j3Jw3n27vrFIBEEkH4g7inYoDC8ebEwsI8IvS
m+HvpsRO2a0xuvj9mf74SG0GDioEo2l2+PWRsrvYpW1U2Q7dFlcMqpOb4dRyxMhN8H38frEf2zhU
5TY6PVmn2DorpLPeyiPyMuMdQRz2FIQHKP+CEhcj2v4B8tGH/nm4VAH+AGNOWvb/vepZRaIEGZbg
eu/ejndmM0t3yR/3IbwjpwEPUx0dqXfJi2Eq385P3U8XNM9aImRbsu9ZkXno0oOabEfmRcjE5lB2
ejNZVmFx52pv3vhWeiphteU8KeqZ310k9zG+OvshnPxEd6GJFBYVjG6d3Xlt+hKLvupOxCvfRgfr
JTgYT+WueJCulZ2/z//SfdzY98MjKZ7Qn9snc+c94Gxp3fonzGr8Xbbu3v+HsDNZchVLtugXYQYC
BEzpG/W9NMFCIQWNGiR68fVvKUfPsgY5yFuVkXEjBBzOcd/uvhfRy06N2sx8z7QJbUVwMy7J+cbP
yFbvU7OTD1/XtZ/4xEPVXNX15pySO4ASK6ycKtpLaM03qz/5gFCguu232Vo76N5nJZvtUePXt7b9
du6BZloc7na3uy/IrrMrf2j7l1tt73NwjJbdWb07LJSldORDOMJvsaoXz3lzNVbM+qdz7bcMbrvR
Kg9cwyz2z6lqfsiGwzgcecO8tHWv+jHcMopD1f9mboc4zC8KQf8cPXJZ/enhMMNe5CCsi9l7Vq6L
n2qHUWGonx4f8wUXw8QuXF6zuZ3SzWg58oy5Gih+Mmc4YFdEzX6YK2G6eEw5s2kUrCw5QNXbcLwU
0SsYfPV3tHzMblt0ounwOxzo/FCm2uQ9qyfDQly999qkmmqRsFYX8bbYiSsawdRNP08X7a8xP2Gj
dBmt5HW6eQWvjTAZLdXfMQYbE9fmFy4RXaLnNn2bTVR6uc8g5LTyadmeA+Od01WGT3V+yfwibLZK
KIb5djz7e0fqgoEtdSG4oGadh1NMk+VwHly8lx0gIbboSP4z4EFFqRVP2yCZYubjKJ4xGTtvRzBX
LlcZDZGGr3K6ViOgNW681MPP3/eO8L65mj/2Gv/jGQu8M/juypSjZipat/C1fs0V5+1Jfm1/nLv7
2aqRFs2zk1tMb8un/dih9rN+psXyvsb3pj9/Zq5+LOf9nsyBw9x7nHAnqpa8yfBZ3HzRXHUsrvco
f+Xa2GuRvM8idV66rr6lUZ8CF80A63SeU224Jtu0NW874jmidQv3VRPUkytwp+5u7Gqr25LrOqQT
yZZXWIZMCq90Mk9ZMHDrvkjz64m+eDj4c4QYfs067xOOlmOvjXR8qJBr/XwNXZQlZ6eBvH4dko8j
27etiJqbmJLdLRM/u6JE/2L1TovjFEm3tUdeEvYh8BCYPUDPmAR8MXNgDiuuKL40x+eui1JfXdKs
5SoH4Fqbf6zKAcSML3gepuc64fLvEabh9nhF4KCv7itjOZ4TF8E9XzQHhp7dRTJRAuw8mKEN9Im8
+rjplBNG2Qg7XFMz3Fz/ugUulsY2xzNyZH2b5/efKN3n+3jdHdXZMyp9/fL+FbZ88zAbds3v6G5V
mXlffpB6wncOoNNU1tKyCMyJ6L7t554pp6Xo4gkPy/ekrLTlc8+Uo7K5OxodKqa4plXNAyQESG+j
rLuFBuFo0y2kVXoeBaZuvyeKrxxHx86Lj1l428rWw2We0BSC1M+3Ujie8L+OGOSuEhJkLp+BZJYY
7ZjJlkLvZnSUGZi0DCcJKHIueEjikWcxeDCusMedUQVY9UsN/1eIJ+iKD5Ps308w1gTvw93lFuPT
kS1HgqlfqiPO6kjdY5mpAqQfS7lo23yWLl/XuzNOTNFtwzIaYxA/bY71ngf+3Bsr46R52tRg3bqq
dbsWW76e2+OpMKNcdBdNGAMIQ2IEyehUrgi71rGPVWoChQH6wIo72/BouYzHkiLZKEhOr0hjm7ES
hfm557XZ6+vyPDpW1/FEW/EJhxkr4fBZZFhufVdd1X0N4t+HMiQW4q3nyLlvuwXXJWumuBitsdBN
Ao1zIF++548FuTdm9fpMXnwmvSOH0J5I6ljaWMqvks3Tl0/KhmG4aiutUGOD7GniAr3ATiT7+q5a
6qzideUbWKa4jc36GbxbzdTddKVv6j1+QMOZj1VOCcoHB0tgLO/QVDcNvPfEjJHv+cKRe6J3GPZz
/Qa+gNgxkUYFyQY/fpfVYZt4/vOiCMDm0Qiscs894XcaU/yh2D3IsvfjyWM+hG83vbItixhL8DCP
wqU/EIVcH2c4DO00d4bjM9R/tSX4kTmWEDyr8k8N8SY880t1fzTvJnDdXMJa35jBOl7Iqx5yr2KT
EPndupgzUGQ1W26//QjGx7vPyC/KZztVjsqRm7XEaIPteEv2y2egxAkhdqlfFMFkZu7Ixffmfrzu
bKCTf8/l6CzYr2sRCN6PMK2XxUSd1T7A8FnpFG66FS5vN1n88BwdBlyQffF5niZ25nJtyaLce9n2
M3m87MxOrFW8GM7VVj7TuGkG+qLZ8rlHQbFVoLnPRlG+rJ0RA2sgLU3hQhfE2sIh+6WYo/Nre7/e
5uvRGfNssFyrYfs5+8Ii0UnlzGdozNh1uCuABKJ++0exTnHHURW994Zfsboo2sE6x/5rWW7p3VxX
/MDXdHTur4InOUpAIdHRwsLt1uKkW7z4FJLjcLm7lutv9izQ2/rt8pP6xXNjbNBA+XRvRshX4u/g
tQ4AaZyMzzSwPk+8d4Zqybmtsg4gPEzeNnSJ1Xv9vHJp1bmaFCl3n9zLO1qStR354uzuPBbN3gjf
keACQ3JGv6NFf67P9S6O1L/RZLwvr+mq9fLgZbNRebyavhiIk88+WaWesb6H+P2DFjkpNT86+w6P
NfvPnvWcrfWVcXxytXwWYy7O0DiXW5BXm2RdXrt9O73PXtftXjiqvBqs6/UnqoJRJC/uk8+2DRo+
081FG6zCfDLGr5dTdwhwDgsNX+IMV2aP/e7QHsfhDU6N1YQcbXnwCeWNuKp8dWHHlnQcLd8+fRKX
fKod02V1FpfaxrDv1y4SJ/WfEn3juMUzhIcye8+NTTmlRs0wS33lAlhQ6anZMzvcHvVtPEu90bQx
ZaY/z/Jesh/Ra8HJd63oi3JZ0aWb+e3kTSw5dipe3pOwln7bieDHp9sq9rjIZJ8HhvnYQxCqN+89
1zwcR752UdlEwxsIwE2/u62Fje61LqyjpRgNC8gUU/p/CzOeHkZTKhtgqzpMbJda+NwVdr/rgmFZ
zvLZ0zE2/5Go/M+00L8iZ+NfTThZUZQ42Dz7BYguihpgICjF0uqTIJRgqkZp82bTkCJC+UEsH1sK
yKnCxdxQeHspjpfefcQEA5Aof5z4Xcv8qJsi23RgwCwOuv5uQxJlT6ZaguVZS6x1VLGiGADvOIlm
4ZVbfVCIGHtg/gpgBaY2VHTojp4IVAFeoVhMxnDdck/MPEzYnq3bYEKAzyI7u2LjuvbcfS5ISjAT
8Iw31R/AkAfFzlekkhmBN3YnD1MpbAhhgj/kntZT8Y+61s1BGHFQNlF9s3FOjj+TQqNS6uKmm+U4
QbvCFyVqY6cgxkAjPO3KkEY5eOMRdhR2DA0j98YiRVIbK+pG8eKXlze2dH112BHaCgNVsW+IQPic
TvyP9HL0b6n/3w/tX0WFvKJn6DWU7BeVU9AqmS2TFzurZHFA1HucFqUZMJRuwXSjse1+H5P8R8e9
+2G/scOlEXutHZvzKwHMgnk61Iz/WlT/rlv9+/P9K9kG91o2/WjoFyNEOLMzKuynA2wTCixxRyie
GEq6MkagN7fO3XHnq2/nVVvt5YP9dWbfeh4tJCK7yL3k5iS9heXjQ7Exk85ac8iXhoY3tau+lODb
Mw+m5ebJsj/OnUynTB61ddTx1xhU5zm1PusI6uvwsennGQOQrKFOeXHvAWVvwDhi2Z3YT9xSKHbb
8t1mCqiN11XlY3cP8e9rf48TefXt/BXvLsItxt6sbQ3/pFMPigzDbmy1nAfWjiX6GQNcToWhTRJI
SaC8nJJVly1uqicCKXdvdCD01K+xGo5on5X0CXOeKga9ufdK6QQD6G6hGUKlrIpQ+hxQQjCwrSoJ
P9Oz3roDjHlWIR5rGJRL3wNMg9iJ7tY6ZR61ZKBVVLdBC03k8x9VAjqs5f+ZY/0+WOzNNI1aMb1g
//Qu/r9KwSOTab6WhH6jTEc8jVVta/aLToRINkWnwGvVrN3Xw6ptfcmgeo/VgfmRvDYBgWE+O+/F
zPxr/gQB8Pux1PW388RE+rGei/TYOPTzWLcivB802fmQaSSDRRz6F3sJtvzgrRzh5cPuSAo7ymaF
KSL/0uTjkUUzu7WrQANQJwn6z9qocaw3NXJx6o8Oezwsdg6ZGznwuoiiJgHXwyM1qV7f9rj4M2z0
eLJIviYHiBSZVQfzAl96iw0R322HtH70cCLt7Uu/5NaHMeFL4j7RVeUw8eNlHtaWPyCq71RsGZfg
fnQ7jhTYhOEnPaVjuzxZfWLZ4r5WTMRS6+aOVpciSq8gAPBCullhAzuFEM3O3+Y6uk/pkdFe5o77
qR3v07HbW49J+bYerVVs0HtBZWCjt8NmfmQ7uH5hOMCcvFXopgYniaGS1MFjX17IR//CAsFnFkUo
dnVqOhFdaZ35/G2PwkQpI0WedtSnmPk3a5uqzdtKeKiGZAo6OJmvFjBRNT/Z1RxqP7dZ1lOJsMSv
vyrfiE4gfVyZCW6giOz5Ni4T0+hpmG2NQ4olN+Yg2bZ/IqU2TJmQrkee4NsLs/hYH2/JbG+a24cm
rML5xzvlkh1135qTDxFyBG/JbUt7nsaBeoCF3VgQQgbN55nNbuRE4auBzen3d6vj7kGXCxEuCe3L
c6bZd9l6ZqTCCbAxMl/OVJt1CMxuXj5cfeTlJJKcUFuNVQKmiUnDeFuPfQpw8c/YuVvK9NWZ/qFP
FwOPoJxrm5hKjsubyixtjWE4PUJWxAXuBN+Y5MQMxpGSDtb/53vnawshqED0Ri+vM2/HODO9bDNy
F/fZbZEdCfHRWI0FT/bqE9gSE9x/tLD33g1lPnuLYejTClmhKCqJYPlMQvqcYYAocf4+S8GSBvXR
LLZgCkcMq8uLNwFjVCPt05fIR6dBrF6ll/esv2/7ktsU3d0ipC5E53yPeQ34WEdB/bc71kpixy7e
DiGqCd7DTA/9IEFRGCO7mGLRtW8kd8FAUWIDfjUDeERAwfCQryFhI+9g6s5K55TdC9bKcEpmjvaq
U9DSaN5/AwhPgmE+sQnDPAlGlWKNnDhMohFUqRV/QIJLXCql3c+Id3fmgldKZG/c0kRgksrFXsZW
Pn0Zfnpky5APomf4w5y3N8mC+pdTnbGmoO33TeywqFoCCGuUuuJKPqZTBsCENOLWRc+xXa3zbUXy
N4tn6vGrX6GJcHJGh1E4RpyC3uNs8ByCwSWRo+KP590I+mr/vgdr7vdL+tMnMH3NfBW7wz63k1PD
MMg+xeDaE2kQxXM/c3PFj2MfDq1gcUZZ8aUPzjKuJrF18wzYqdEtrLDMRRhSLCUWoTXjJsVvkxal
+yEQ8tFuMHv2aMfKv++/Yf/JC8SN6G6p9ZS1UEVyG+DOJX1ltxIV4ARWaJEGH+xB8dp+OACsIOmN
bj53XafQaGAOveq6FeR6FkNlU0Jr0qAIaQsI9JAsSJ7cW5oe0SI/VrXC6sXdDCaxGG2ITCHDYp7e
7VvYbYslxiHY1mN/8mVfWqpb4NHCErfShR4qO65I0C5PwDoXPdR4B4njTfFHIlmJmWVAdOHHy7Vf
rBBBIunhJqhLovNc5AuUy5p0wiloTrNJVdlw6K7R8YSkfOGVhml3hkWtTGIIknWN5PWwGPYb0TQ5
CYCaE6lhae3EdABajysNtogGDVqmasWbIndWpinCj8OyOsM136ZDEPdyqkHQ3Q6EdyGdborP/tue
yuXtMs5MEE13C5LlH309n/kwYxw8Fc1rkGE841CwZ43ECxO95GbBuxd5I70e4JU+oUiT47BGJ4l7
u34DD0wdkzFm4o4irFoiD3Z92D/TZHvzHnl034M4h6Wb3WwqH/jwB2Vt0m3K+ySgQGOnU3ht4Ve9
dQcAqZjlfN6Ldlf94BDsfsVnJMtJNUDxoJUFca/6B3v6gQtb7ZJ7kGAUu5ApNP/Jrn0Sy12tOq/N
TXTUhjkazsNhTodsf6BI+8NGKfxWM8lWdprq89qDIxCDahYzGk2xuApkPPYUJtYW6sd9fSsat92w
aMxlGmKqzLgude6dwUiGjgb1+FE8faqZXSi+LCLLFOo2g5Zzwb2RBX7OEMmwp0lip6fFTDt8YIr+
sWvzNj52r9rD4w7/OBBXVn87N+RxgUCIsXl/7OdBdqnT1N9KuS3Pob6V7JA0RtkcIYb/mtCKdeAc
+Oyem8zvTplmcvmdo/d+9wOps71UT/vz806n8QMHSFMzEEk1Oiz98Z9ULvW7r1iYburhOOSYkL7h
RbaKb35rx0u2i5g2D2q01jOo1V9uwTOIK07kZZmfKufbjPag+Dwvy4DbyviS9LFhXeyLiI1ghoiA
By8YvsFGlTsjDbzREmDa6KtHYS+TNfZmxfrja3a3b/bCAgbCF/JmpSFeUtEDAZr0f5/Z7TZuXdSH
zk+vA9GqNZoqFUlotnuhku+Svei/TlnpxCOHlnF+ShUpq9ixhc0gReNVbNg6Gs6aZh9SH4I2AQXL
6fzON4IoTfBxd6AT0LsC4Bkrc2hw/HdLn1ZhfZTmwvfke1mM4zzN8bmc5uG3Ricvbufh2CE4S+4S
k3pfuFzu3h1Wn3U/oWhwVI3h2lo8Ym5M4VTsd5WTF5Om9O7Lctro5m3enfEzZMfTZ/j2s6Pn5kW+
ABxWwTRwJKqOdhBM6fsC42DJrOyUafWxp3tgplewueFnbQmfinWUh6QA65oWOXdkotjxjr78v+fp
rjvl9GH6HRSW6QuGyDr7TC7Ig4ItfzkfdoY3O5PXq4oKCV5/PPww3wy2+84sIthn5n3eIE3DNuiU
qDziptav8zRqN/R+E7L+qIbZ/KlAowI6O6xvt84Bh3tWyYcFizO+FX88UXeEdTb7Vhw6eE9jjFvN
x0lpbG2fEb7thz0Haue0vvgyX7vvK+1lwQhAWWV6dDvzHz2+LyH/fE9wbx931rCXz2pNTYKVzM3J
fFJoBiVYpkUJ1tSWopEOsc4c2+k+w1v8Yd9NU1oOiBq07VrVpOLO/kmDTx/e7YKm+Ut/8+tHGIVk
WUrptFikf12TISfXbNK2LvlJa+OFZ0QipMEkEimm136l2cOEUpfuTe+lnS4AHT+dsWr28NAXnBhj
j3CRWWwZhkd4vruIpBgAcgngvbm54tMT7q7tYsB9Abhyn3+2H9ntPDqe82M3G6WBLb5n4g4u0LTJ
ZwQhSuO0+uylW8XHHc8/v6rkZbIthGLFVmjdFveVaNc/AgJ9ALKEO3PoVy25XXLVF2isD9A7p9f8
PrLuuglir4KGA8r2fKvt3/EitWM69+vfTvyqEygWDZ7R9oZqwct/cwZ76OAwaDsrO62GfrK6JmGt
U2fpJFeNqaFQb3PuP+XP188MGZMpyRolNcbMELm0flvC0uwo322ezDb0ZEWR4grTz2/i9asKnwei
0VkyRS4eFW5zlQZi2OdUpLcUeySWMR/WLJYcDtpswxGXMaysOyyjWgULH466zZj8kOpUH6RH0XFb
5iuoXn5eF3hejZOmwDUYkkNZmn787gwFlKj2prq5dYmYFUhDlMDws269zzreQzvhRSQLaSW3Pn44
b9aASXMwqdbjY/HeKJAr0Lmt0SztLG3+GG0o0ynL8dbwx9s3gy+HQmfHVEtb1X25JGCYnx6ODNUE
XXZBqaFt3XgjOMg7iNn5YNM5g4j6mRgVzqa+vC/pQyGk0xzoCz06mK/b4wtrsrrWN1Z/XLhjZU8p
qaZKRvGgo6Z7hVQPEfVmujzVEHsId7DJEz2O1PF2WL998AlS7owByjrztvHA0sTOKnvNml0D/HS0
xImSVxr434uUBSu42BGiQTA/7MjPKRkvGnlssaF3EX/Y35H8yILjoOwzN8SaDjv+J6hFGHa0a6ch
/OUzgTxl8Y+n3NdUv7TNnM1/FIq7mKYrw+y+XhiOkroKu9pt5qo+tT1tL8W0Bprtgpe5n9xxq9mw
9pgHAM5tas5KXHx6L1MtU6d04Uk/8Yhf6owm78Wt9R7VV6vfpG5x5bDvlgJyuTIT3ntu1IBx22j7
noJwHyOJM1R5ek95KZTckyCa1Lao73pIhEflaQlOT+xqXKmDiKG8/MwNvpTGdtVtqFjX6bHMsA/0
zg5Pjdw3ynqqmy3ccIQKy1zQyoSVy5gj4bpPis2oCm+PlSi6DOqoTs4J3oVfZdDuQxyrJsL21a86
fNAEswJuNIGIfROClqJNTvew05/LwqdQspBomIzKvcDEyRgw6oy6obqCT0qT3WPy/Gag1vCD1B0o
B/lOMGQ/jkpqlhQ4nFL2UuqKgjfssoUk+vGBNktHtlZrfEgn4gRQWxJ+wzZERWkmN24vypSBRIkZ
c4os9nCbKrEvom28OQKPvXmaZJw9zQx1ii7BVrIkYwNC4X295ZfXiGzoBEOp6o+8vBInhpj5NZCQ
7z/PN0M2y24F+L3RI/nhom/Qak0+0FEinizn+pjGcnCi4Y0ZOGnySK3SzgW3UKPw9OzdWvBI2B8a
ARCqyKRCLu9v7p3JVLy/SUKwzIBH+UY78vNgN2ZiGu+DdScsTlgCPpNzftumilXM7PuiZ14k2Yx+
2jZ8HRkcJUmoHhAgPWaeS9wYQOyBk5fNelGEb5KFJT4snGrDlXygmYJJMxCLDeQzdcZpocyzEGWK
0GMrDTZwOOFcX/JFJocyoeSFv/u4PtXT/TPh5FM1fGwp1XksagpaBPAeby4QhmyJ0Fygly8TY8KG
kbtyNAZZTUks9Tk8sKGU9jpTZDeH3iGbRjXmhRVm0wu6KJK1umenzgoMdqrv9LwA10zSiYc16c0r
zsvc299z6wdaTKXbT4HNPFbRfNSan/LHzNWgIq3p/n1B30QCCSmn5nIlOFQ/0ee5ziEEY6/sVj8F
c7mpQwo5sBko8jJ5zz5a9LxtmR8dXyphregEhy2vnd2Ls8TA53hfx9/zsQGHi5EB/uBztfLjFgal
7ldISN0twLb8PS6AWFKmGHnvx7olMD8QlKp99Gxg0ixvWOYQbmCwrUtTCaArGyNMuzjrzVr39Xhd
k8l0RXRvyfD1B3A9vFNysry31fFSDM69dki9Kur7A7kkXGkwSvEw7ynqoA6LeJugW0ABbuQNo344
dq4HY3uPt9kqgXVlxR7qsZXNM7djwowcGxhe4jdoLKvX4Q0LfIWN+B1eh0sZhAhdZ3SBKwzeu5yk
V7IR8drEYci+WfF0y8bpWDONXUFWXAjzOrUNwzy94p/XB1yy9fk4hhb0XVSVLokh5mVaQJ9BtmtC
eS3SlHKWgzXz4YCuC+DJC3Ra++4/l2z0vB9wu+OPjzem+P597BSicwpH742SHO4XTnjgheAV40sN
Zw8pBwIYkdaWJ/w6c+rcmikeqICqLX1BIlDu0qdb0Ly1i5dwiJe5bKXB+PQwB5cDpp/EO+H8fv00
2KXGUIHoQTX7y+ti0FUQn3U8JKAJMabYzR/q8hZB6NioLhidVzlnKCybEXc+zNbtcDh2001zUil3
kFCmLsfj4H96fIVttXYQDqB1zXpb/9LqtlitWPc1a2sPx/Bp6rrNPk/NnliNgvhbc3qfDaqurBc9
LOlcVBbsqmKAefPz5/6M5PCxKU3GwdIZg4NOPb8vAEyJU47nCF9X/UhXZ0kSK5tXxlC26fpp34Pa
Ve2ClEK6KOFjNUrcl3HqcAhKaMBQJ/IEkhroG4APQuk3z1njCHOW3LOLsJnX0R/OMmH0N3BlCDK9
xGFMhmQb4OpvtkBJb58t83n6CiFwcuQwG/qC6/u0kqAPx8Zc/x0qVzHMsmeBCmay5PzieypS8xRx
CC58lTqFDKL+vudEGx2xDID8Ta4dclIRXCDevKkYvMISjilITt1Utt/HoPvEo8yQZkt2o5Ph3S7v
79TLTIidhorXJANpMhUI0cjW0XwgDNn8KECXxRDKvoCF+S16yNGLoK+SpxqJxrN0HrwOqAtvv5vJ
326vBIvg8vqhE0XH0f7zMwzuB1Xsc/fV8VXBiZJOpJbNiIcwjJgxJkIu2KpZdO/ZK/8p6C3DLI9d
pFZoGb5Z7KsjZdMpG/4uPeRmHD4XSXV567Qy8aX4baVNAPjB2CPWXkifo7cfG/SsY5lujpxaMp/u
i9G6EV3kM4HKnOrR2P3+Eo336TsUaYlSgzp2Xc722B4LhAqOHgz0LEOyc6mz1M/UbhWFaPqquWKy
0VTAxny+gvEaEkEcDsfO674ViCaz9MDiHVe7LD7EHs10z4nUMGFpCrmLlz/FElpuEFKOxbaajvog
3sHIozGIkaNkl/QA4tOoFLYF8nqbdwywrkqddiV0/e5neJzy5O3laOA8xVzSbBWYa+xJ+A+3N9GV
6mVq0IFVnAdlm46/kuc2o3MiFyxZiJBaHldUuhHeTGS16Gs+3REb1XHFRf0JwKl3d6uhaaEI1AF5
32J1m3rE0VFrjhhbFhoHoTmNY9gKrKAX9JLzokuaoeLm49HfwrCELJodEu8YvbHDqZ1O8ssj/FxJ
RIyysNWv1hNIewpZNM+gAt2mjebQKcI21FHxZ+rxs5A8DU+fczbaSV6JYNRbNVm5LpnjNacfem6O
FtU5qdvmc17++mVxmtZRa9YhwFI9nrJ7MKQqTUabz+Jxc1Nqhc6NDp4+HNih6RFC7/12ACFD3hHu
OCKvKvzyo1F9m1ZuSZjqy8eVYLSgnHticTxpBqFfMZ3jgq8nFz2fjRfq6ptywrxqwxSpN7Wp61bg
a5fauKVgYD6CeP3m/TSwpGaZ4TWoPy2Kyh84Wt3RsCja/7a77FLO2mT+jxW0U0kTOnehCnoPbCwo
k3xpY063tkZQ2Aevoh6sLaEbTAm/B8UU1ck97BQfqzRooYGooZ881mNfDYtgPDemsiceqOFM9Dqg
O35rvaxQRA3oAu0nN1HnA8jnhUSLYbYm+lNakp6gCLINnd+HttlKqpuQfenhg62DBpArMMKvO9Dk
YUevJc/SumU2JuCjqdZMBiICumKkoNy9yQXR6D36ybLSX7wPtJ+9GJKW7JsB287r3HE8feCYn5nV
Zogd7hC13A1pe6MAlKYcYn7UlQGbctPORopvaPtQvSbNMvtGsAkhAeYBhhGxFqRT9QuPb1iM8BH5
5i1OXzChPs2k3Y3RRdnS50zMLmb5St4ykCNR1w+0RXFGbstxA0kmCXVawrLpyO+nA2aVZISjO0kf
IylRkTml6kph4+6NKUQhGbEjfD4YqXGzjeFVm54upHbFqMmQLaVy0Q8eEUI3/WxiPai9rqQKbwnh
ZyJqq/JpP1dKHXabG6NTJqLeU75oI+IVK3k7qSP3gb6vTw+7W3fdoWtDI/+rUo9WsbF/DzlZvdza
gSNZXhpa+s2x7hfatZmTmWGAGzIhvmhcwyF1EHHfgpl8yqjSaDkvVb1856AHK/Mm29VCfuzjGh+c
rSjNDHGOtbvZz8bveXJb8a/4gj8Na8wEJKdBS6U9aJm0Zy/uxdPj8qCv5A/zJgoctfO43FeMxWh/
ouEpRACCd3+wkRN3EVH+cMAc9AnJhHVMV3llQh+nc0EoFv2ftszo8wA+tucNNGake7JucsY9tiN4
c0QTWLYGvTpP5wK9Tu+t5Oe1BQOwCFK39pkqP6j090VgPKLC01jODq8gVhR9xws4hNVBrS/Cd2tm
qX5dI4L7nTCZFOndrWvy/OKZwIExi9+m8cm7pdhikMtPnM0mpQ6bWp0jKc5zMkUwkGyQehRpnpPR
ZfSYfK3tL0O+GW08EjrdmL+ZrtQDBX7vs+rcjNdEbtjHy5fbNVQw2LmqjgiiMEse0gsLIGPPFJMt
T+9RtzDyw8AgkWZYzVFcJ54YZHQr+opdHV8MIH9P5JeDdLWVPOmErO08/fev5DG2FXyYHSGGPrai
lXjETol33w8P89FZqmGXUeaVPjmdyt9GMGksYJ9SKLoYGrjvEVv7xza8eP4INI9mUX/kotdw9sp/
3295B+rf97+oHsRJ1j6UaXEteV8/KC9lCgqrv58bNRALG8K4tOOD4al/7Y9+oPIg80uqier1f7QB
GCYhPl9Qw2qieY/gEbwnPT+akTtX9Yhr2B3uf7LHkDnxjuzlu4KNkj49XLimsT94sT8KqEN5BJNE
PPuBk4A+Plpe5yB4NrzXqGJtiHG6C3r22B0f9CcQwLDtBJUbc1a87dukccmggxe9n4nADcm4fd9f
WP61fBSJbVLzDI+ql/dy7tHLT8/fwl7z/a3ByxFOo99HAHcykPjn4xY0qOKgOKG5kQsa/u4/JDS0
gXofQgxX5K5WQYyMSqGdYqrZ/g2h+Nv+fVx9nm3ewZv2P/rjuBMFd4EfMs0CYtGgcYHvTBu3c/l/
fJWFNpHCD7fy+wE/hGTcyu+/8gAzk7etMO8z/dDvFLedvRcM5VnNAmMrNWg9xU/v3nu+FXSbb3si
k2IM0kVJOVWLS6VtVdnjhJTanzcO/vQYbDDHMJXf+um1H6ekRWRV2cb028sY19NhhgM2b8qEH5LO
Et5dlsEk/RGzbVPy8+f9k0FfGg2d96apXyaQGNH+P5bOrEtRJIjCv4hzEBD1VfbFfSnLF0+pJQiK
iCjir58vqufUdE23C0uSGRnLvTcetSSKbg9PyaUhQoq/4yJXeT3buwGkyGHtzy+njG7l5OgvNLj4
WB+rQup/czbo2kNbHKd9u9qEhCZ9R6n1Dd/K8OnDGszt3n04+O1CPlP9BEOPFMS2GF22YeWpNiYE
58F6n5Tcbzv24OFWOJkGCu/Wgx4+74Ce5RvSR2GfYcaIvKh1PoPmZXEYMhoUQAjvb1PIw+kl0Oqw
N2tZDeWQPk5tvbkHTwJZr0c9beAlR/YhTOMZ5pkxey5D9Yr5lfvAK+BRdesfMszAGO40cR6mcx2Q
mUOWBqiVp0EST3BP3v3FG788RJETgc4XqMqWCjF43ZeNZoszGN1vzBnmVhZ0QXx3R4X/GbfT3rz4
AgusvhZpHxRqe47bOxgNwoD5rnDPytxc0rLWbTaqe1F9FWKGxwK+DSYFk+nmpPvziCRS/zm77CG5
knVCQzSdP3OUOGnzY9P5+2FM8a8ATRMJPl3qtZ1f0FX0DNUND20CqjULNYuUzHr53Yy2I+6hIFNM
ei/HcjiP2q6jtJ3vrvN5of/AuHs2fkt1yhy/73RriHrnSUavXjdtcK3QP4O/N7qCxQNzmtjBwKXZ
VB+QxpK+4UCMLsRHmd3MyWS8lyVb5gQ2KBny8OImw2XStamC3kagxJ8jelhCyxdfGi7qs7K68eAV
vo56DAuA6Abg3Z3KV2o6hBPOfU4cpN8njznQ5rUe73N2KhKatP0N25Eed1iWKD50/IE25F1I5gkd
BNMNtcH+fZ325oQs9XluIBcOm29EKZB2ylp8++m4lyf9ZyeK/jsYrOrlq/YNFEMsFcYCmFw2H8iG
w/svaW988nMTDFRauEvKs2k9xQhIqyW5Tfz0pj02n0snefj276OEpOvwQ8rF+oByyDkINRK6tVuk
hf1PdBt9/JQV4N+gXyRQDm7eJ3r7qZuyI/r3XzLnjCqDewt7XFDjXR2gVYuSVx7bi6u9LXY89jrz
bJWuziiWpMMnODpLOBFkOym3SmI+R0qNM5JEYlN8gV8+e/mI9thRXTpnaBPlHrcnAhRgHqn7fvdW
xhJM2eWr8tvvrqMdUSAj5LjsQThWVj5CaXi8C0ANJMM6UsZAp18RxeJIoN4ZFaK3zLDcSyhk/b4k
K/qKatBvfBg3wK/9jA7EgL25jt3x7LGqoDG03z2MfO7tAlDr1Kw5iHyUNBhVQK/nIEbET/tNtIFT
bgZnD3ag33PkDxNZ3v7MCbvtfgCrALUyzl5xTRytelg4Wy9HUqeUpf6uiIYSHLTkEgyCqMq/uFVQ
BncaG56YElrYrNNvch9O74tCvv/wcAJd3W9WhVvYBkML9NZ5eDg/cK3DG1ctd5N9ccHRVUI3TwhT
lHl/KD3ZXVdznjN5IrmD9lIPWs/g6759bF+LF+QVBQ7W2dccgwem+wUiJ7uwnsh5CY4AsZK9ZjSY
LvzIvIhuvxe349OkypZCO/lAYw0ClfmhOQOKYuxkLL2Cj8hc+n+icYl3jzRLQMqWT3IFbvlN+V/U
MP4f7Zd/DQm4A2JSN5lrJ/1GgazvGWHNWrxTGXxNSY1NmF5vaD1Xp5qQers6pVstCrdZyXzr7N9+
x/6AjU7CD3/uXs77HTvh9kDm8EhfTPWbpzk9F/7w2X+DqtbddEpuinOjz+X8+5rmqI6xrsk/Ef/5
iFR1/iaEqL4TgWdW7eeeHOzNs5ETGPI0fIbq6gD+gMlVBsqh7ymHkma0NY1yE7b1SbV4ru6cPnMf
3h3o5lCuZRewSBkUwXyQxCx38II0rpq0Ax/jwdu6/WTh0Z+AR1S4edgB0rE9b2Vk/y2mPo+f8PPu
FfCsrqQX+mEZvAK0wmgJwQWhhByaXhFD+nsCTjGtwqVzjZfTBY+aY8JXdGbgxyexwar3Hl5nzzU5
Ohlq+ii77S/9hxwsLKczg45futmRcrOgCj2Jio+qo+G7MCl1u6X5ta/7+fZK4oixPjMX7x6MLwyM
GJlz+P+UXj04T71ID6AeGWTSNBc5Dj9yu/TqI+4V6wH9ii/qERCXfY79LpnMV5JvS8zRPN3IUnhN
e+5jBu9/aFpy/+qK8Y7ucMekmiw/zB1ZKhybt7lEzNeMHLhp3eci6kMRkLoky6LLfH4ttX82jfkt
k+JyTJnRwfN0HqshhakQ6216Zcxuj2BbEYBUj3W+p9Mk0PQA6AB/c/UlNa360PJxRJv5Y4SMlfDh
kN8cNmuZV82Y22YLt2UlyejVS6NnVzylS9CcWs7XJ/l3ZmKk33KThY2I3Sh3OjwiefbU+3ju119s
yS+Zbyr82ycz4DHr+upIjIQe5z5GhD/GWhY4xebE/3B7BnMCyt1ct2XEabrNxRPpUxj9xMSwL076
d2lBYcpDlVktBocRrqzXMuFNRlKWPt/dhY85oP9lV2OV6e7zB8ATs4ppZqwrHgwrGrwJKFBQqh1t
SDbTM5mdN26uPVG+0/4GpgygF570Qxl/DlmQkUCtD6pXbm5OxVjeHDshiZ16D98Ebqp5Mp4ta0HW
NBaW/O/ZE5Na+zvXDNhBHEhJtrEUm951CPd3bukAqd7mf74+XIzVg1cSPI8GaOa8x5s95wHus8eR
ug4x0dnTviHa7MXUk1z4husWyDbQcwxbW0qAhbt0D1DMLh1todLfzyf3FJ5x+cnTXixwzx6AbGpq
NBm5WCgUeI9NQoTxpCe61R5qpEY9vCd48rr3Dp/ENQGwPcQHtuVJvkz1WDx4wlJvgJzZMI/FQ0sC
fastus6dY2kLiVs+XC+ZQeILF7i2XFh5QpetPJ0r+0wQomxNAKenG7EKYn+6Zxxu8a0fPG7D8qR1
bGXLFbR42F55+vc/h85Gai9IG7u7feDXX/FKRi0EQfV394o6nRm+5zvztQeHVb/PqKBqvk5J7QnB
Jnm+qNR8J7lz4fFxUWUbl+/1pz3uMI5ZC88hhXzVj7FMRvJ7u5DDodgUVSa7dEn3AtypEbJ5xW6W
YA5N79F+K/WXckXQnhriE6//cV3r0NUy96Xau/60MoMdWotoy3UHs4p52UHpykK3T5vTgAeIAo6x
GVw/3mAPooTiGGSNFBEWyuREBdTwBvb9kIOfQWYmxaMJ+xmgMwf2RtKbPmHnxdpv/nbSxFbfo65i
qcCS7nF66O17hv8wEfeLDELvl/M2vAzycYfUxiDqAcja2VoS6u0BlV7YHyqs2d/dOarKL+39svRx
h7I0OMNmqCLgCdoH3b2BK/QN5UglAh+12/XgccAqKcxJ9ow+9CmkmyWv72EEZJ+4Gsy6vRBeL1WB
Ah0GFeld6x2AdRk8Am23wBe7jqpIf9OcfnhXBE1HqQ2PuX3Du3sxU95x2p18Bu7gFmQ7t0PvWty0
x+oFr8tGVufrjZKE6dVJrCJhVUe3hnL6Qv96UIpaFTiGNteHT96sGtNa1iUbb3ev+/I9SqyzPlox
OOvgUgYQWbPJgP53sAisAQjaTTbu+++3D9nz5u9KAjLm5rukmVxkLM8AiV5BDREpHal6+LmCfP1S
OlPsSk6lF1tFpNFL9uXu8LgEJkn90kDW30qPr9pJdS6+r0D9LaoZfSEGQ/RrqEkLb4j/+j2yyQ7s
04eDqaaKKNCHKkYRdN1HP9RT8fInN4oKjn5Il51DY+mLpmdpwqR94E6AO/BAmKbGF+gtXqhfvk6G
GfDUhRweSpboA7vG12f1GkMkIWtxtXphYw/CVWdVrO576nCXWTPpD7UDucFG2X5xTQvd+3puoPa0
W72grKLuht1VAXrwahek/+eJixhi4d0/NojRI7lg3FskNNFJtI15fSUm928UuYIihjQ1R0cHH2RY
E/M03l3IQh+fWwWKcR++IeLhrnVdapplP8gqO99N10gcA36VHO3ZLb3XrxGdDwCT+uDb7NIyvirr
bBuUF71VPsndRLHzRVx46chcARo/k19UAmXaABhKLHPeQySH2JTljQZh1C3iY1sE2e+lYb5Zff/6
3cIjcPHoEWmJs4tfDs3EU8Kf3VClZGuDlWtnG8gjwnzIjpr1/KEWoll9LwNmTNf2IL2Cmrmtgbd/
rpPrGoXs5skODBb+EgD4dq+C1Meq93/pkbrVwFBsO8P5/uaxrGAa7wvplnWAFCsAIbeCHk3QgEeB
NxRXffcKUmnueQllK3MKDmByBW44LBY3C5Q41SNtKBxtcwSqHNbJ9LynQzicJh391KHeGe5Mu3ux
QGJelhA9zux7xVF1uhJG3bedCJAskY7f2S/vWxO3+T5cswG4GhIYwFuyJSk/XFK+3jhA+PBpaVxs
AxVVbIoz2hgm3eqybNd51OBFgjuDPmZX30RAgUpXD+tljwziKUrmHlSF55xGMTnYWP2Lkgm7GC1T
eo5ihFklG4k3ZOWcjEnWt4YecrpUmS8wQR5O+gPFG6XXkMx4f3KhquvVzoVkX3x++CxUBXobaY8n
O2Lr5MiuVnbcHJS1ApQIik7UKQE5qL9LLK0FwihWNvcftCRYX6Rad6wWGxD0Xl1T7KoCwOwJuPiG
DCrzs7aodaJ1bb3/wGfAIYco0lr3vpM4CrHdyy9T1IDtHSgtV/TxWjuN8g1Vj5TilNvFzVatngNA
r7DmXrJKkhAmnEqlm+QEih8EnfeXM6/9quMIFqcezne0sRwGieLDG07h69188BbnEDzZwvzprw3r
daWTjDNYFBfX9FBW0unGi3AWTbVJYYUyOZmrSDAhYwSjX2ctkNDVWDWQQl+/ieuzsAaBCVcTbFj+
8wTrSpcziqPbSnea+zCrvC44O5IA1NDFHp3HBdtoUE3VFW5dM2d2eCXd7TB9oMKXqD4G29t4sOmH
dYCggLv9QCnawQmokunouVZ6PvXQ7GGXgb7ZtcDZGigpFvaOpUFQdXz+KBvaew2B+abHAUhe1VIm
L1tQmgAAeosnHXK3N0rr3ukZneiUsdV8xMdprpfNlH5M/k4INZ/38LW9vdxrN9TGt69ntKCZ6RDx
vui0g37R/U5XBMZc/9CnNFlYwL6g8ib19IwdBRGLqxqybfdXDwdWi4oAyw+g5+dws9Fh7ZmkSF5x
S07dwoS7nZhx0m1qoe/4bT9AB+ox2jh4yDSkpJZnNd3hjGxZgDwYeDW79PBaMR7Qcp18IWYNpmsa
nmn+OQShC2I4n5wnyaSJlO/0PRzYynTx/Joh3ElmqKb8NPxsUPupXhYJnQT/EiGKOQ4PJ+fSBrtJ
bwNVoU8NXVZhMUHMgy9aACECj53cpynQjdyufoaJZjU2JdxZ+nDpJ2pAvVacmrwV+SX3bg32A+Ub
ExBVC2gFBF0+EE8yF07mZguoFDOCbveaA7rAzQCFgdQcGY26Q60XACJoJvs82i3RGYhvZD4dMspE
K3BH4j8LG0IJ+gGV6N/LIdUfdYl88PRbdZOlzpJ+o3axpYKWe0bX6tcTie4B40QAJJTxixjwBQ4/
L2LzSGWTs1JyH84/vmS/0HyhJkMo0wJcdl7n+NMf3agzd4fVprdAqvfTD5Te/q4AWGFmXVyVRXKe
N6d8DXJZPxYJGRhUMJaX2o7WVW9VDo6fngdiZKu8XRCsm1lvWJWzWqEGtPjcaWiMzX/dJvoGYIcW
9swDW5hZHaDkmpviHZWfad/EbIC+rH9qyYOOMdUI3Gzy7jDNJyOwP0wG02mqg4rSNT0SXiDfEg1x
M/JQAkghRwJ35uYVOrK+e5IrzxnZCYLlBnSzNO4WFCVpp4F9heELR9fvtb6h/5ayhcN3bFx6AYKf
iR9P//GY4ANOSsObgC4aAn9tjKkxmJ9Nv69ZYTuhZG7k4AF+KFs42WVknMcfaAEQ93NLPWbr6QDx
qqcDTsLE8/QFy0IE8Ai7iyquQHk7iJ/kDAPZn0oBvY889luzUkZ12f9JUMjvk5Uj/0L+EV+GTH/H
ubReNTIj2HB0E1xphlWVMLCU50jrjhJyD9Ej22ipRK5cyKyAe1jnLkXTR4pMmqXuogpc4LTv3Ak6
VHeHzt3tESd5OIGCYO5B1BlX1GD6s212n90oY+P928lXV2cuwLErws4R/ItsbWfr3gOXHiHQ9rbS
wTbHEZxAba4HSzAGowZZlOE+gdM6SheASox32CudfIV84C+CLMavtykgY9U0OoOJ/1yQ1S8B/jBM
kGkMt7LhNVKBhlp56jDpyB4cXtdJehsCGewQZgOIoz0L9IP4GnUYI7aGXqxlI3jK1wZC3ZU2R0Mo
HmzJ6169qXHhKHqQ1KKeZBROs8YG/JzH8HJwLen+AurOSn5u64Jaixm93pEeU8UA2aNPYLwbZENw
r0IKOznMfzZYN8/c3s9rjRYBmVWAv5eQtUwFrV+N+hv9QxtT6/ZCdMSu33Z+rC9Obh/NyKi82st1
Qr0vw0+ukzcl2JvpXamMhwVe59X9XNd9dejMvmGK4kbd/LP75t5sus9rHspKGbltq+y4yvLxlSWh
0h0MyyL+DI69uHP9UeLuVNMn7/NYA8qn09XSItlB4DkGj6Ys+t3hGbtyIkTfTfAvexoa50MIKjwL
bJV7XZlLSl3x7kAsdOpYT4ZntptMb3FIT++8x8Zt9dNhgRvq7+LCX1JHdgbjmwfnOKPk9hluOvE2
Uh4jYDkQayqDvLy362A+5tk0MvAAnz808VAZwXUZvClGowgP8sL2iHSUTXWAJz9FU4POAzgTJbAW
VNwgeAeL8RrLsOstBne0oPZMaxtPQ52qJxwl7kHnuYExmpmt844VrtUvvuFQRbf5p7aeJA8aZwCy
EDekEwF3o1ZyRZ5GXRBWfTqAoD9uf6bNkIv1IJDaiCTQkQ6CHyzEfQ3SM3PVJdSYq3XhsaQeEqL9
YT3T2BMG4awHJDfMgUWE2fky9ItnsPtNXjQTKhePdQ/4O1xhffJ5Wm97wG3Rsaz6RATLz4iKtDqw
wfAlbqb4i4viZ6MudgwnDoZ9RUBERD00IUh4ST08du2Lp8TtnL8DHWgw6/RIspTlBSxaXot2Rk+B
AT/M3hCyLErd0EJWSIo8C/+aWTq+bmXGu5vTDYpBE+jTTs8ZIO7yXSIFxmbmNVCT0uH70GG3RgWo
sXejfE2P1dvkI3TQLHixIEhSkOB4uyBKH3ERV6RN4QX1f+DFnj9B+nAMAk+gXUIXunfC8rziQ+0Y
EalTl5LVznkYbncIvF4hMfV0isKiKWvXpoWXFgCpRPH/7nCGLihBRjONQfm9WeSDYli3Y0xt4SH0
dNGGGoXtp99UtPoeP7sbYcq24AoRtpg8O7Oapgds3lRfTGRaAwjqia1ty43mFYmz0e/BpL/VQjgm
PzWKmMbVB7f+eE/6urfYvrrWdX/+esJXVLoxVN3d7+MNiMMiXIigASyayoU9DIU4dxuUDyAnBzJr
9MZC+uMLpRglQO8L5mpmYzmwHwREuFLkbFG6HyrfiXtSEROFLo9WkK/RHH5sHvA1ejN4ez/tgtY2
sFR3ELqRX3AUl4bIAQuOSNzvBqZjOkzZy0YylIKx9s4/uIVEGF7WW+d4+7pXmvCAnB7lwVmK5pV3
O9FPRFvdVqbiGbpdt9bX+DMj1YSk0B+3k7QilJjGRuJhNCB8EdycMVTm2X5O5o167H03uQcNfjMB
BFoFQWNf1g93sBr83AzUumOEe6gbsrcaU8iI1WfeQQ9mDJCQGkrqmt3pYIz8xfADELrDnrC8JwEi
rvty+nR2I/QyMWF2xs5smB4Yw3XnMYo+wZ0IxOq+NmYWKq8FG1Und9GFzeKJ6gFkPdvQwBmVdwYL
DFf3vN8NACsPP4MRdJxN55CPIQpS7BGy521VswuOcMvcDpib9hf0yGV3KLhobnB4u3jni80J2SYw
XKioAq9FxZtNo3Xg6jdo0iyTB4vKpzfhieVyykb9vputnlGJuqKNDm1NVtEYZd5AR8UeXdj7F19o
S+ce9aDxpe4Tdi7LWZ/Qu1C70hBivb3Oz5xbcZJk1JtoaGxgvnY8CIjY7Hrr65p59tKBtSIWgOCn
+Vrfi+C+f+9OOLicp6aWOGeCoR7qXEb3rx3gXjv9TVe3r9QY46o/cd1fL4dA/r5njyjg/Yi4zjNK
3BtkegwIGBXc7P7wUdrtF1S8BSal/r3zzi9l63roQy/GcZqdk3hRdm0qy375toCS8Q8SCM6dQbGa
yHy613qKn3LT/AFCaIX1mV7w4+FrkWFhS8lneXtA2QoAYt8VwSrrsX9GOinbffEKeHz3fENm2N/9
tBWSB6Bphu/E2VXurm/vs3SsWe4b6hUv2yatn/LhqIvTzmV2SPTkvYh2W5SNBvDsu4Axad2DHR23
VHL3zA8m6IYGInjRpKUrkvumc94zKODriSjKXxWGIGOAihDANsN9r3UwGF2AHnpY/CRTQc88go7D
RbpAhb0maqIeK/HhZ+SzUw89XZ+jpZ45T0fkklLR37l4A5h+DDu/GwFqK8GFnlrDAeosvDUIgApD
S+S1yQApsybSvnK38krv4rxWCAjYmg2P40e1Vf4/YIsFhCDYE3CeoXkAqkfwB4wFKM2blLUgV1Ab
AcHC8gNIRC0Ta+6YQe1LElxKlfIRSFghOUkOhIyb93HeYyEUFr/ZL5f95HYwqfwUvwWXSIpy2/iX
URo2uCGtD6HKbxAzAjy/LT11X69Qrg3l39WKliGe8QWCEzfpaqMC6kJBdXlMGnpLtSUjC/Qd9vmf
NFQHRQciK5R/upZgWMp510oa3kQchZ+rm4byEdMFI7g20ZL6OM2xcN6jGtfrMSlnCKh64i7dSWZd
+NbNfa00vyat49EQZWzEAKOg0dpAnCjGcYjnMvmufgCqwZx7rweh4aYFI/uYcgk/hn/nckuOyKK4
MAZo6FCqKJzzt6S5MJrujeCL83Stm6uBQdxeXZAu5pfcfukVW+2ryNH8t/g7Zp2nKYeA7O49oocP
Gj/QgZf9ypAiiS3/SyYtYWsrRFdcDbf4pUNo/QsM3FOBdHJMEnGMq6d91W/0ufhXDdwFpTxXi1Tf
+EJVjr/19xnJULqljNsPuHAzX93rNwUWIgavuUDxhAvvP/1iZOxLjwPwuOoRfWr+HhI+qcs61nhq
+BVBMtmNAWz4A0jjR2xWwApKvRQNmWEvUNxPYTGHzTHtcaCqfRP9s65STxasviQqcQd+Ozcdbasv
KxdxGBc90EAPKveNqCbKBKhM+nefzApvXjZsWxfEDjTPqOYmUFpIgKxMPAzq+z3nMy+hVVENQxus
BA6G3sJG0GIPV10ADqOqQospkHJnamWUrzxUNOP7BWEUXORTh+rTYKKFZVzGVWxQaMoCZcGZOBuU
bQQWKlf18IXcexefukUDZOAjwOAl+xasbmOhoxrII8NUEgQyfLd9L3hG4DB/+2PFzRiThw9b49sA
SMI0MSEovb97R8YDla5YnvedwyFaiqA4OmEA0tUx3De/PKCcrWB/BA7ISdMY6/ajRK13989fCJfR
oJzj3fZ3H9/waDpPvDYa+HB07NVXFmdouJYHaNcdPtZHEcIWx+AD3C/ADD8ic8xVfHeCHTQhokbu
UIptkb6EhSclzdpNg/7oejqvYf/hXb0PyKkyXIxdG0JmQUukDbMgDXZbxmumkkOCjEKxTtvmp9vp
EsC6p7KZLimHakIvN8ixULINkcHcoi/uk1fJpl2Kx7SAmHdiKSHqLqENOqfXMbzymHTDhaczmPQm
0Ox1Et48O0qgACn4ocKzfQPr073+RBl1whyInuqioP0J3ydCc7ilo+RFkI5fKS/mcXtA6jCP+cLi
FWL1YuB/lAHVI7jyYwWgglJaBMQjAh8rEnf4+6Atp2VUX4e7uE8Ms4sFyQL6IgJvEHWoqUudnuA7
kMJnYVhk4KiuXqYJJXn0OqiDninHptMqyKZQ8kHgL0nYQzvvk+J72x2XejJNorzrT7bsTRB1Wxax
Qe1eqqSwhZfpdDerUjtDR0IgF6RRIUMkfjGVmv8roPxlv6mdUO39oSTfJfeq//0hmRjvZgaFaGjH
2ozZELBsFL87qd3eotsZ9kdZQHmkNyHTyQfRavkxQ6rea/LtU8raASo+FLLN0srXUqCGZjKDiFTF
AtDoEt5cUIC7/RQ8KvOU+GVQB8bpFUPDidOp5CHLuD9qwjZM6SKF/sfwglQjy0mW1SUmKboGJxF0
YnpGNdSlQfNSbi6+ZThVSsp1jArDJYAmjtGQPVMvrKcPyR/GKh4cporgPQsM1mP3yXRtQ1ZsqCyy
4AEIjctH0iYwZ7sRiFxvh9Q+A5DxYmdB4SQ5iUuYxSjMaV5v0ZLK5dOMDwLcrPw2vPZs+bj8UGZk
ujdM9MGCN0Anex9ZHyVkds/YEjekcXeBRE5sbHsLxe8EnUnzJ7u04SP/ToosEBcB+otXkvFnw4Vw
vJLCfxnvUBMuwRQo/CanLGum7/V5cmqYjOUGnhUyeJlGNp3So2/OupNkLOutDXsToUQi6V7R+4tr
L2JS1vFuhJlCw0vgH2LUqVISALvmiMbtEBwCfOLPoiVUMEcEAUj1Kb7q8fcQ8LaAG2QJmhYNPQHU
lES1wHoSYBggVkKk/5mWZWBgAX6y73p5obgPbG5zZhHTvhrcxg4Xoh+UgAbNpXlMqKT3HBGwRP3F
z/B4qYqghwt45iKQMkoa+v7OGhKkkqA2BHgExAEYmyCcOlgG1akEUSMmvwmNbU0OWSygGLzUw0VV
XD3oOw+UHNlO2EnFkKleGqje9aR56Bv/BT7k+jC0vWA3JtYSv+SJM/WMyJHpx6bHDnX3bwANZGfq
sAkqjJOMI8nzwYS9Bv0LCNBsD7JH1hxf24pPKOnne4RFFRuPFhbKYwFaTcHZVdi0qRYjLfznsYh3
g6Q/6NMUB6plu8cRn0KBSobl4XVooKuyn7FgLnFjoX7Ko5cJY4bt+hUj8aBMtNNbCHVMjRNBB/Uj
JzsK08m5ErCsnz9AVsBIsGkhf+Pd2NIHvr5UjgNchGqr2c0Sy+iIh3iZP4IBWeI2Fv/JcK/ENLhG
uI3TfFLD0KI9BA0EaCEgvru4l564O5pt/LmA3VDxIIHdQCaTyXg7eEdef4OzGwxmhFyhALlBh8+M
zWVcjIGx4rOZeCbigInfgA/NLsOzi+WBiQiK/IZdw6b67x15uv0Ry3oiMJoihsbPTTGV+yPxxVvU
VP49A8QvT2xELOr+ik0HS5CxXyl+GlziJyu2douD7GHP8N+MkMcrFkjlIctxWrb1khwSmttOJ+gu
X9/nPTkdVoQelKhEOAwg7ofCrtvOn6FcJ7OEeSJuifgqeC64KQM+wavcleyfsmEzk/Aa5DOPiLro
ef9GWgxnOaJqajOqFCeQGyCox4EHmMAoXxlvIguPbnZe5uCYPiZQ2nCLSS64XeAClyaoRkR5qLcD
3AF1NVaob0I39j4+db9knq+NGWOUkrzYrcRwY/jIhTJzKZh7/5BMmEIxME90N8qYNBijiyHitYKZ
kwZwgrCoMo4q49SG7QzDODhUS6htlLYr90EIovMEU4Sqh5UyFDFwMehmK+5BfyUJsQc8CUZ8Q5LT
fZwQJBnLIzI8kuUcXHRhYEEdIGCHrw5uhxJVbn4i1LpQATrJ/BWHog2x6Rm2OA3yE3OFKa1xSfrk
Eoshkw81oY6n+O9B5l+EU+ZY4qSMaCn1SACBg5NLFivYWVxi7scTByqLU1qekCvBdrBUSXfheU81
vu5wT4Ojyt2z+r60meqdT7V7jdgyF5X7xBWkBViPQzzD7kRGrgQK1oKLEvUhsIOOQBg69tmnlZZ7
9tHEo2cgqCXEcphvSsR0QtSb6SfzXvysEg0bj72sw2ySV8i7kzWSSSozDEfRyfdivgbo4omP/m9e
IUzOzGM2rlCWZap3Dsn4PNep8iaPqfBQXoB1YUy6KhU4fGLiAuPPhj+EC3txBZMp4LyuXy46seqo
vcrFnJ9xUwSKJ7/vM7HOoA6xv3dAv6SznecvMMbfDM4j+8A2dwZfAswTSCrUc53CkUD++D0TpHDu
wPl0BVsp2L2uC2AuZy87CXhugMwS5c4PYCQ8hipofl4G/kzzA/k1ELMDWe21eqHy5FRvYa7J4sgc
YCMYkdY3WRGa3XGqOZHdtGu9MKk3Ij8iLUwULUHxDbDE7AskKHHGLwRIlfeaU/9wTLdwoD68VwOk
W4nMboSixhcBFHaQ0IlgRvOvvKqvTDf/1jF8mi0h3XP5CJ5BOVP9gkkj8wuzLbYAUV9WHOibO+qO
91PeYXso8TPMGVL9dELoW48fgcil3wl+YD0BHs0Qa06D18SqMzxkow79UaFbsjY0jxmbBfrhAiSO
jUcLKXLKNBMUYclUq4MSr0884BLIrIDyUINheM9j8TLEAUKDSZBykvMsWPU1EY160sIqpsQsW7us
88ptuI8rJv89MlxK6sRH4jdr5DE+7AcGo5Q5Epy3ewnh023rowA0ZtyJrGUjoz8N6p4EnYJ7oeyK
zZJEhElSeCvP6rl4HqFKjF7jR4CEBpQIao3aULXLucEhJGXCnuB+1vkxOe4OXY9ymXrQoRGJB9+D
FATLnS6cZMs/691GUg9yeaDZ8CYknFO4cOQJOOd5wuMls54frwlpBNrwra6uhkGVaJ/L+pXgHBMd
9I5AaFjm9+id4TegItcLZFnxLCGrkxLjXxK+Sih2hxD8/m4Gtn6UfV1eVtwHFl6eOWiTKOugqff+
Jl103gOPYD3eIjkYHgDr9vUte8Et6vJtLCTsK9JKPWwd+guU/yhhon1iOnxbppJYIhSjJGqWk6Hc
/IjuEeWMFbAjLINc0C26ysWNOPuLNDNyn4SedWEhuCyBYi/Wj8nX38Wd0cQgBYi0i5yiu5S40aA/
9Q9etIOPSL5T8QFZogr2twmaI3NrbrHgtHVlAsocejH/zK141rJP/vnEKdMLJAVRCkR34gsiONT2
AcOye5Tx40RACOCHmfog6KPH7YNtuT+TSKFghYsDiTkBqikRFrj8AHl94JePb5CYSUDsTlgFqFF8
xdtGcNYfPl9Dqx90fW3Vc+F+gITFqnx84jLSUpLVIo3+l/yBp+jcF/8SYc+FTNKGY/X4nEBBheeA
dAtnhOUmjijUX7/cizuKwgFpBpxMCjxnMN5ygWBLQS+3o3YsoNmaJVSwk1Yx3thfSPbP7EuaQFDe
vEvimw1DPAFxQGQN2wj3bsQTkfGUDeqJmVb/EmV/+SC7trqIwMs6IsvlgqrEQZJXLniozV90RFhB
iKyxpSDBCvidHhtgcXVYF6hFEp782y4kP/KXKiLd32XuyCSViSfzwHSue5nFeKdM23vEH15DGu3P
y6Uph/i6yl9mQ1zl/la2PYIB3CcJlwh2ZMPE7xKzcon//fTZdyV0U/ktOzM7GSGUeGskQ3C1Zb9m
v8feVZiav8AnPI9NouCKmFji4iqQAB/UDGcnacHlo4fByOGk/MNX07yBexxEgh3P2Gn+AecRWgJp
XDLDJIrFTBKRiV+H0gQ51SfOasn4Sqo52xbsEWpERpncmhgmcbEysm6yO0BxlVlzs8VuCWoFc0EG
UtJc8lEylvviLwPX+0voSLJW1rR4cqZDnJF8SVShedXm9hc7/YucePwbGToZLBWfEw+eQcL/kPFr
w2rzz7ln0oC7F5A1LjvBzse/EivtApggsF6SPyLK3aOTN59h1WD0sdl9b0c4pq1hMxAQg2xM0dLi
vi9/way4xx8WIsMn1r6SpJYsOgH4y/6gu8qhYOGKb/fAJr5HfcbhOZGsNYsGOqD8fJzbUbUNMtbC
OmMHRaEfDAnvYMl5tPhMjLzJvANCxmiSymTQ2BUhGQopEh0z0sySJRYaKNrkECFheLJZUPpnoXZP
wmfseQ2JFgH2A8/CWRBeAXBqzLqc58L+rgTsNns8ZPKEZJAlKSo/CsluSXhLCrz0blCjpYWA7CJc
+H9EnddyIk2zRZ+ICLy5hcY7IYt0Q8iC8B7B0/9rVc13TijQaDBNd3VVVubOnTu1AxRCArw355TA
nluTNm0ZOu4XcSuLF5Ll5uskiPNehuf7Dfe98n0mthF/pp04jvYRRzssSBblsRYQaK6SKbJKcnxZ
po7vwD4Y0Wmq1jln/4ckd7KuO67llqeVD18sBu3fFYq4i41l6/poAAWFpEGJ+rej78Tz2Hocjui1
tXwLRMywoQLs9nl8A/q2SR6RsgTim/ezGe7IZHDolu6IZJXZnjfL/NfXZ/0FQCAxx2sF7i9LC3yR
vwpkDK5dcGTG9wTSTLMIWC5Evwcec4TUSIYtPmLKcPMx68/6p1Z5UCFwwdMBkpz3EUWms0C5PqOr
kM8aeld6qBDxHlefB3Mp43n32V1fCZ2b2p3w888G8V5OzefZ9dxkNVgaJvdJ3uiDqZZi8RD3Nf6o
HNLRtDBFcM0Cly17zWRkNEhQEkPCLBsXDjLxjuYM44X5ycFLMCb6A7NYfd+6k7YVKRkKKKxzce6J
2+30ZvkKC5wALrCverm6xRDV3nw3uhlDP+Pm5fZ1aPo+a3SOQzG34zDdvzQpleCnSCncqlVoHUaW
OV2aVyqX8oBZ+WffiT0jQLA2S+fP133/Fc+N+hreV6KgwmKMUijIgMVCPRNY4nOs5NBd9AdA5t46
Ho9QQgyQ/YC9MRyfpAl+Ntvk6EKNHltFKwdF1Jfyz5nEmg0rzYS9J5gTQMNeaXzu+VyxA0pIiyPt
dXQqZ3dr/k912GB2l6doAzEbtj7IVyDkAWHDA1j29AcMk0B/2Q2ObHFGZ8eG+wI//MZgYDlnmGUM
MtPu2mKNYXvR9sNhBxXAzcyxpFw+rruw/lhOWVxwDThG2+fIqdieYw1mwoLBsXPR+SmDYxdPnven
2QBEKuZvbgTbb3MiK9Y6CSSSQn7jjirsSrNwrXY0ced3vVBkMuvYGc6NxEulDQsrTuMJa8m0OfOT
rVS43+sujk5MME1paQieRlTr33F3PAe4ST/Ah2CDaAB+IMJtHEoHMmT+SM/H1UIvP/J9fZJ7WDuw
IsROw/7Tzb/oPhuMnJ80NL8EIfOWKT3aXCdHwhFGiBFznMQQgskEy0JftI99YF0ZJ1Ie2jq26XwP
DkfR4kesW6PzGM6NBWOCbXCi2un67NUZkYOBjPox8o4EKWnCWENaK9EyLwecLivSCOhCNZD1eAJP
Z1BLwjfCuSLoJbsQEHMTJasQ4Bu+x9lgdH4kGRFRlIiu/ZIuKdc1Lqkc4w7HHb+4yGkQihLL6PXM
aiyxvwfiJBaIZYxU2zGTj1+eNcog+L5M5QyYOHTibftEjMVGyQUYvLLAnv4+NABF3ElWcFj9o9OI
9caac+VuRlRNsUR0KZGecdHHWkfqF+Fps+y7NBjjCKtvHEIese6PitXgJFpUGvRwtvMa7M6k+Dht
7i5VvEl3cStItx+rUCuIZ8lHIX8fqVK0DvFGmZxWxbI2x5aRhaLJ9VXGqMxgDBxe12yZLVxfSZ8J
ohLSrrTwC49850REd+2cmZc6Hb/PAUtpFEFGXZWmSDQYlstGn9uSVa/AAlbyvVnLhth5kSroUPPN
o9Q89JbvaZbG9t1IcIWEgMIO/us71u/mtkmjkGmh0ilTzSeUL3EIJCN4bNqH3g7nId24osP/k5P8
deEAfoG/y5Snr6t/tUsj9UZmhuxzUEnohQMhTnHsTFq7RHWGVEjnWAalzINFUoXmjTwNwgxkqC3l
XTTx2LvMaIpeBYhXTZRBLYojc03iBu0GPHkKjLlk6nat5jLmSL8WqeRCIINs95Tv2fKXMchmTP6n
RTspLusXcQV/I73Io0jfKM+g0k/1F+1bpzj0vDNcL+VUQ1RnVr1pG5Wdxglt2vqxQ3KxZ7xhHbEz
R/AEOjkFANzkRulFoMStwCK9PPWlNs251rWv2/bvgPQKPrYBwwxcq9wvDFM2ziNQ083V5cTJpDou
RXhwbIA5ePvFQA09/vNCSQm8FZ/2Y8LTN42IyXLMJGgJSvCEymRiWYhpDHixcwlFkK5sOg7DQHeC
oe8D9OTxSMAWaDu0qRs0RkTTzdvH9R7rEvxhwXYh60vHjN9+rOV3RmolsY/v8/btM2YAg19aRh7O
F52y8I8EugvDMzNWmBuX/lnnOR/Si9CKPBB1EByIrkgg7oYebipbIrFfZadvRBHO9sr/wf1+F3kp
SnC3/HX5Me4wrSLkQXz7xjh2/FSMWv2NS0v0evnJsMZs/sddY8VIfiB3QcRodXeBe5t9ZI4gp+J8
oF6vs2WFI9CklsAIwI1o2O9x/zQ+NmyOoTS7AyPUhT7ERZpBOjb+qA9dU0eKmLJvxH8XvSbK5lIE
T5cAKQYl2+bx6eqWxja3aBiO4ChxK9xUHX5vhrGPHpm0L/5PT89D+KvwSF9s4s4r42UskqORhCci
1O6WDIUFaCBHsl2QcdcCFAGBeDmAbx/YuZF+AAAn7Hfc/RRyQn0pKZFsMFPh6dpazKpp2AySPNyu
2XbDj8iL2Mu8I6q2Hblls5l9498CdiPwgUoVH3Dfgt7yTXdl8t4cvDsZCH+AcjxOmu5MlK7iagVE
sW9UpONFZpAVBGVokPo8UjKjhZz8YOuov8MzilW/WnXDK53GQ9PqWKqC/33YPczaYzNNxvlaYpYp
pnrRL7JV5nmoCPCLkdHEnD/QF+YNHiAE4GwfpGudO+6yLhYSZ3gKBTg7erSFR8iXONxGL6LLJxxv
uQBu/Ad2aVJDXzrN0CJK+Oi3V5IINB0IYbsuuxCUQx09mhU7vWFr4f3Grk8bJoKyHB6MIdPf+4Sc
y7J+6+sXEUoQ02bpg6jfFChH+EXeiPj4xT+CfEh8u6UHmJGuDCYgVcDP41O6NSMC0odClxL4U+Mh
TeYwPDYPDxoSfbFAyAFETYdwSC8kArHRl/OcyG21FJPV4zIM8vVNku/NW4Q7tePoMDQHluMYs9al
nYVMQ0HOPWS5r8MdPl7wBsUF6e2FXs2hfauXOhByPAL+zvFJEHhPUM/cu4JKOtM80cJ3tkUoBzpr
zYdorxed5TLnHckqJcxCDq/6/HW5X9DweUTTA+YRhePcVV1wH8ehmzGFSMD4D0634GEn5W89fDFW
t2Yz/G7W/u907zPlbyvHVwE5d/v2dXwYqu0M4xUTyPEX4h5tWkIkorWh6vtOP35Vt+5cRDcTTijH
cbN4XzQC4cieJBsFm4dYfOnFvwyH/J/zeTdKsanoGpW4NmN9qqwxP0T/mCK/31yAXo7nKetF4EW3
LNskefAmFA+2TLxEHR0LDmjGqrTDuxZT+z3dob+Zb9qDSEuA0KgWqOOGRToISwQFLjHILhBuG3Cj
A8jkVBjqmsh+c9+Bf/XgFHY6gcFg2byJxpDaIM9Fsy/GLXaoVXQzIf1BVd0TJg+z588eY5drV+DK
aLCiGdyxnjROmkTXDJEB+zQOyqe+iWXSJ/bqNGCErky6obiS2kir9myg15KBsid4oYPj78lnhVnr
nAWcC2th38x/iHOToesenXmsrHy5ehlKGRPKlt2F5g+L3ZChQNG6VnopOsROe8PxLT7Fi4iWV1Oh
ja58HUw+v2AmiPAj9LQn/4C1rx2ANAhVcHv+cCq2OCyZ5raulheiVXqa+SQbfBmvUG/lQFl4prlL
FITK4cqlGzsOkeW2+BuRokN7fS8asWG5bRq3vgtqlQh+bFgvmg7vioGHQZQPzQbhGqDq4UFj4t3b
N+Gweyv19LzF0gG9/cKXt7oAD6js55W4zi+DKvhO/4geWwGHNa0DOMdBhDoE5vYUNuxHx9qD/ok5
B+h9P6JJPg5tjU2+4Q2jVP23veldmVjZxhFLKBVRWSw/lqmnOvmABHvXTvRxMJbU8s06aWybqQtp
lL+UpHUlVoY4L6JJENZ4xd8nEGCoJWIbKSB7pxdsLu4k8xO2Q/pZF/xA5z+8ch0ld/pjj5pRdn7j
57D0MDEuMaUO/vvr8H4G8zO2FrwTOl7DzgKqIztzI2u3ETV3xe4NatitQJ6fhQnxxdCV0J1ws9FN
8X0ZqpNx/KmEhZTDK/JFootjdeCqbu1WcI9xk3WOcf67ot3I0+Abu6epXONPPpHbaTIFoPwJHtW9
MLhua4FuBO6Lq+/fDq4sn1L+QEdIJ9l5mH2QVzdtI9DfnuBan8FKsFWM1La3CFABxST8XcTZ0gVz
m04TwODq4gPh1wHwuObxVgEsU8PU8Hew55Pxmk0XI8nJtqqVMv8AHER86aAzSoDItHvh6uNgAi7r
3uFFOVrmxY0K1a1wz5+TwZyHnV8L7tatRouuml6XZD/N3Flah0/Qn0GXUrxfthNH5Gm+NyQxzJ1p
9yTHGJIphQESz1XoCHiezpr0mw5Buqlvrqeb5xrTncOPfpg+4K6+H/MKf6+xEe7+8vREB/wBfdOZ
4FNwPAJ6K7aE+gt3lqKujyMg8aRBh2e0u1n12jjojnV91APQ6rSJIil9cz6Kj3ox6GK0V/g3eDgv
dto+QK+SR2PIsSbkELwg3XgmqjCM0BB7wtCb9Pq0zcL80ZXF726r5lTiiw4hUNIy+dVoYRxQQPI8
yOc00MRgZr2azEE2UdNFvq6l6sa0va+faKBCCg/BvN6xoxiHLzOrWmuuzOoAD2Vs6msezrmnMuGt
eflMA+wa2RnIxnBdjG7X/CVQh4X3pIPmXhf2RlaSElbRXfROTVBscQ2Z6tAPZ0vBmtZBP1NcPDyS
AeE3+6jMJDLn1MA8CftlSHzTpaqO1CW3AtUY4AMhBH9o2BHibAWRfsn5xwyHuTGRNf9XpHFOxNyO
xHp7MiPntrdzFTACM5kC4AWMvY1NDMhRu2TvMtLw3xCPBgmQbb3w5vOqlwTGNguz3IZPxfSG/Isf
I2zo1MbScC/N/XlfI5sVMpq3uFzhuQrZDDMS3G9qg39SrQt7u4He8XU9dqOlDBannxCQJBSIgluZ
kzv7JhFCkyhdptIS5UoRsgRsp5750hd2YF0M4oCZoekZ4i6CFJonsW8bpHgsWQzklsKsM5YUFHZj
NKxJGeZ0t+PikymzMpQ0EbaItRkdwiFg8Ro2mWWXghVRRpNfhUdQ5UfOmADJ58m7khltH+eJ4LPp
sFgMUzzACnGdenEmuTzd4huQGWOkvbliebxsCT8GwN0y9Fgvg2yaKVmRdJ1sFBqBA8x5UN8SVoU7
9q2J4EZf1Zc0FFN1Wk5YS6zmp6CD8xkRyiQdtvAIRZj8dDHHFeVyPoebL77gTS+h9+hrFE2ywTtZ
4iY/ax1r0OJxsc9hh5ZIBMZPAUEEMsXkocUIPeba5Jf1uQIH25zzrmvw50V5Txz76cvvx6YOJwc8
gXGYPLn2fRiB+68MyMRsoKlN761DKD7BjHvz96mjYxlfI6KXy2B47+/bJ6r1dOIDuvcw5hmN3mE2
ailhTjblPEgWNoB2p/CuyIfjTRQYNzIQLGl6HOaJJC3vsVv0vxuJ+4XwI05qGrrPntUmhHkZqPSk
k2z8Rm/4+uE7YDOYRzLDoxM3wk1N67lS800lNTE6fWz2wADhzV+2pK0BmdwgD4SW/2LBBsRNrsHE
nxfp/DfbbqsXV2B6FAGL3Y9jJJzhiM3a2ls3jckTvyH+hV6NvpWOjVwz4STjLoDsTORy2FEcUBO0
ftyPumLTzRt9Wnm71V6unQrrZT0WjwloDB8O03nstI5T2XjV9Q9E1MhzlzwgPCyodB7W9UbNaOZB
a+CtjffcBeiNnSJWTLY3z+mwcj+9ZV5VsCKw7MLuBgsv8PKcKdSVOSO0JB5bRJiX32DOetrZZneb
eIHxkjVCHCk4BlI2t2ySXmiYWXzaOedlA209g0uYX5/+lN+unT9OJM4wQKRtYNCIO/lzTEBjUe8K
HGL3uoi1+NsZ6Q3xSwXxxWa8Yk/UU3V8K/zlbfREnOZia/yP4CPm2V0h63HEbcR3tBrBtAH8e2He
SQcclgc3x1cksO0/fSfUa29o/CK/wK/BQZB8fP5khfBxaIvXpmPh5Tm8LgpOndPXRaFLEHn64E61
8SKl9xWb1ulGnyMOAdxmE78e4fapy+gmtyfUMyQ1MN220z/op3YqtA7Tqvoe2ccOEgoAuD7UnZOH
xoflt4llhUpgbD3DaIL3myH17I9nJa6WJksEXXr4jzEQ7oPHpU5gAOcLX60HPcokQYFySs/L60t3
Jm9x0bv41QPzfzlubYaz8OY4GZ0jnCG3Aiq19wPfDc09vbKJJYCoUubrVxY8LHi2WmQuJs3F/fIu
E9w0wtafI/svIa4bpT8OgFmMmO4yCbYYTJor/FC9hQjo7XHz1Yeb6KEzaB55z6XiPTF/YtSaY2j1
0T15/V69K2kOxu7k6Lr4IU8+YtyOr9ylppDQPyRStFK/rWkXWn/jAqAgQBV28xffGFOSWpyQomSf
R9kPljW+SEhQngG8i9QynAiUdiDwxmD+EM2OZu8nkG23nOwdopQ4/oheIu0QODHTahbFtCWWrTDI
sxMtP9JfanOWoSOUzZciMDeFe/HbQdiFVIq4A64GHUCoiWxu1PvzcvCNwr94SR3/WnDJXrSOmHSV
dZAdnH8G7VBSo5w5z4Rh4fVwpYjm4lApJncZ7DrBl6GUIozNPx/rsTL2FhseWHdgQIF7HLBd4y2f
CZMAUTZu8O7e40UXLaY+LwN6Ky6o7s99KiCnCp+AN+FFa0sFmsgY2+YarSXJBleKpayqI6L/ALqj
FJct1ZfWzT09URtL+CUmJ69dwtqukXKACoQLQmBrcEskDS7qbkyCD6TthbfzXQbWYp/z71gEKK+E
HwBh6SL/2YHNj+EB+2IRer9LUtvkI1plU5Jk0oljN91JXeYAnAlARlluEYY0CehWaAvDOZ5KOPk+
MCt/x4uhWh16haeTakfsYd20GNx8pL6Dn7FOjTCa5j8vwhKzOiQJfR7Ca0L3v+89o0BAj7iKRwHV
Fb8VwbXAyJQnnrW8AEaUobPKzUGgKw6jKiQ67wNDclb5D4EBikovGFb9M7KCfD3DNzSKZ3jBmSml
8r3WPXo8jyNhx0H9TdhoOjMSv36Pz+2fvKFCNhHFEL5Zj+ajnz2nIMFiD/Lw71Lq9C/0rh6bO/p7
DIWnPB0vnQv0lpJa507vR/nuDqCjDNSwvd/BOiWR3TIBzQmGElfPKgV71XMCm2SMBDtMTUd2qQf1
rLwHCIgATYip3IA0/VJ5ITLCSPmCyszrf31G2jQ34Mkfr5ruhoY/kg3u//8G6/r1kZJ8gNTZ/RW4
VS5OtrG8n34pUK5uuIycSj+LHrsw0V9HEAyaZQp16G09jcz5hLCLuCIEWocGOvWlmoBZqSmgm04K
ne1gehfDEtROqOk+tPM872untuloHo9rQF7PiubsQLh6o/qjGSDe86jMNfn+SN/ccV4wdblqQSQR
nxRZxzSmKhX0zHOoFuYwXQuSg6fG/sd8Y4FUHPBcM03jDZ7c1ldYuxwhZA7He1v/G23GBIf3YGJk
ZiH3dQXwDRqh9+FS63wrm04W742AsmWTC2XeffiKR/JdxqjGz7+YwCmxWQBOWpMvs6dYWMLOPNmg
DCUTZt6dzIbrZUAi//U3iy4g91Td1wiBmcd61e7hejEF/HS8g1G5dmxIXXOt617MIaab9JFIM6l1
wQMe9bMP9VLwnGG3PelkBZ+FHUYsYd4uDWMhk+GQPovWQSfLSMUMz/WeUnfCM/4XDQyu8r5h+b9u
hp4JCcRn/9Ylhc4p6lsiWaI+LyJxgeio0webr78gPIYChElJ3Ul42o7WVnDiQab5wj8ADJL3rNzp
i9e7a20TMxzAaNQF6OZlHuLXlogGJ33NWIjteCcxCQXEQLiRsS8iHDlIHpLyAoYQ5xDFr2D4cIWJ
HfhTk+mw6ggQjH5u6n/Bp6IS1JoqhhVNHF1MIxq9cf1az/ba2UFNlclRGpY5E2NZnyeygGNLH5B7
Y9nbK0XvlAiRUoPK5N2lKuBhO75SfWqkagFRxKAl8+ryCZQY0aaAx7VgMwr6ywOK1eTzzvvivWnY
vxT18wjOI5fKkR1TE3ByoE5VdlRsp8eHHmUyiXpOi5Ow7YePZR+b2UW9HoVNhkvDroH359A6yjHx
wHiaUz5KS+FA/8T+hqCYw1IVSqFnMkIpRAB0zhlS/cTQWwMVtw83hlkndYeZ/V5+Q0UDF6Uagkvt
08qS3CJUZthfTgVPvdBeHasb81hcU6adedBlJs7AwTMyF5wDNv1B0Ux3lXmqTxuqMbwh8ZYErIsj
Wa8RrpOTkQjNzWDxOLSC/84GZnnwsJip8JKAJacdxL5ldoELER+LcUqk/EMYfAJ7ELltmBvk4YXN
lAlfsM6R2ifSM8W3/kA+1Le3blQt3LrT0aa/Akj6QzlJskiha1aoQGEnYslNlbFJB939tlgc5lrI
zPBY3kUfUW8vXLZerT8W9BUp5Ss3d9Qw/of/RB9FX9s1QC3MENEzVy7hH95y9GipizHUjrGVRUuu
LGedU94whSigg9RuB5W0BK88hDEwk0hk6lPpAuuiTluLe9kjixbOMKs6uK8EBhEy1aPHZ99X+6f6
YuB5rtvEBWNqBRxesdXo0JtERx+HsS+TufcO6OFG4AW2Tl9KmP87/dAAl3oOgCd7BBu4U6EXCIE7
IjcXpaRd7QmrskWhTyzmEd01SnJFpwKcJAxUpvnqi+uAzCkTIv42W3ztZj/A9JE4Ync9lutho8Xx
ubYqr6D7/pds4BsJBhwGPlektRpmgLLmV1CeEV/PKRhQGVKINutuq2OPJjT1O13FuPfAG0vihl98
bBq21SfP6XeZOBsCA3460y6spHb2HckwM3WI1cLZi/6rOTi/QcyUCx0XhjnKbLXWhEXEzgwV9/5K
sa1hG3Y8Szg06UsrNytQblbIaO973ANIv/y+AS9Q9wHtrEIp+plA+YqjuwPVLwcPXfLwpi8/Gn5j
/x87EafaqsnMR8A+MemGC6Y7RTVXHd1vJPuZ3GbHDTV+OxQISXb0AAHrBO9ccymHJ+Y/RUCmAgof
+wcVz10T68Z+aCZetkRB2e2+IKufJVSQ9VKPVEnI28njEq1mFPphPkmWUH6f9IRrUkKWzJgcqvAx
XjCyobMrCKuLzJBLMNZZLNxO+qBjWpVEaeP6bqykfvUv35+DY7OoC9l43BkMDo9+7url+w6aYXYe
aa7BSQYxaj5mbtXL9e77NTDtGwx4wdQCKK9xiQMmGU781ilvUpJatn/mL9X7e42TNm6+IBO4nnIS
p68mPYNMAha0ABrlNox2AKAK9RBhpUl0U+LeDNKV6jhzrR7HumPXDuU/nNyG8eaq+QSM7j/KCDX8
0AfYFfSfLV3FpLcx8iQWoe+m39j+datVlDCdL61Czi9xAiCZ7ggrbezpaEwAYZDuA7YAA2aXZYUE
8LWxBdHwvUgZ0Xq48nwjZVqBE1Yc5xux7mp3N+9m6tTvyKI/3WX/MROjazhrHSb0djL9qDcaH3LE
zQ9v2hekcuqSzBRH4a8kD4W8AP0sS+pYnY8UQlnnZsi3cpGprwwYlciHoTb7SecsoKGRDSBIAKCW
UFVgpb/kvigujzt24FowRA4SvBKaSDAKmhJYLKmqYZD2xLBIXipxR8eaSx31UDDEX4vGrB7JBNIM
Ak+lj2wk52R0oLID3An2SUNBSwtgpaKWaTBmSESgU12jCuINkwlyQbuj0oZn0dyOeFcCvefJlCrB
QaBjG7rp+mgzKU2utD2tLR9Hp9Lz5jLYc/UkcBXCXsl9XX8z6fp6BjC6lRpd9ittJIkPH3Oe9Vq/
pomZzf+8hVNXVQpKHXEIIuqr/yHaLjLvt+u5RLuNX4F3oK8zb04GhGqtEjJWzDxdB1/wgXsgf1zS
t0fVFxFw1hP2OPx0JRqJvOsl6C3IcCFMhe/jN8h08V8T4n4yfIJPIRdC3C1zxnfrS3qU4GeHYxQH
uCOP4dzhyJWfUl1XjSDMFIsQmjZgZ0yE/vcjsHHEXdAXmNxt+hUKvlrTNxrMk0uid03rT5Z4n+7S
Pn3mPxIKdSqwKrBBc/Ql1RI57VipY2dlxNQiFyhujaJnuOqW3EfwUmczIo167vHHFEbMMYqFsSmw
B5qGNl5c1ivfEn7osAMd3pF2UhoEV5geeruAt6xUh8N5EQm/rljRRb1GncM429F4CoRmbEVw09xz
kRTA6WQHxGOBNkorguUXbPkvE9aYPIwqxFFeEbHM8ZdxhlCcpcNe2n4s2VvH2RSA6hzRPGPKhNYo
8iRHC0gTiVnKUGhEYb+082G/uZAnlphewrVCOxAzq6n3PRp5XRehGdkwqPHxTl+3YYHP+B7OruOE
Jt5n1CxE87NZW0P4MWtv44fcRUj23p0w8iYEbWSxhuFDkwS+Yg/v0KhE3EUY8cxWy3aLK2Pa1SSv
rl3M26XGnmBq7ODo9rl5UHwNIGiez3fzsAUEp2Zw5pChpIM3rDNgzoK5wvpyBRgp6fs5GRCUQMrE
WQsMDWxLORnbffQgI7GT/eKNoI4pZJrcxDq13+a6gV3RVWYAXD+morZMB82A8IHVTYonzSDnGKcc
PzX3vJez8YppQZ+i1N4QQefdiMpTDN42/5o8s2CQSCIWVonmuG5JIzm/XK4nEkdhabPsNQAu/DU1
Iy7jmFJKU+rYzb0G+8t01AIBp3WXfczGixw436ptcmpqZSzPlBJD1ESZvJbBKchU76LNgddoJOm9
cn/0qjf1aToUTTv386jpuC4yzHADuRjusUp6XAdXJEHP9BEfZYv1/0SJOKMg/XAjMR0BevPwAPCk
3snpmKHSpuC8EWhKfnL8Ui1QOvqKow4BL8ksYwUFA+iXLEWvx7vARvORJ3rHq9WntRbMgrpjmwL+
7r67DgzlLWTmPKIY8JPBLFqml+Qol1CeoSsCWEMexGHfypJC5DlwiS2/xSjMs+f66eEhoBcmz6mE
fRb/NW9sKHQCwDk0rkMa/6WqOYERvmfZVegr286SPBbnnTT8i07b2WAhK3VbJkkT8aG8DeXA0KcX
+H4SO1QhkY5gLEGHn2RP6KMBcV45r02g6+dHGxynqOtC3ourRna+Xp2LXeBdssukmRrTiWW0hKSB
71gPnaqIYyyJkQqzoEhn1f9tVgZm6rx+fxbAWPDKASxCOMelJr2YMec18uRm8qQPyIS6jH/bAkrl
doYozhXr+fS1ZQYpMZYRt8f3S6EzEc+bOI1dJDJ6JEtozCKP+IKvZrhT4r1zUg/klaQtm6ncj6/4
VXj1TJ4QyjGRjALcJKKL6HcWhiFdyDalqTDBoqkQ+DXntAkwxZLkXYwhHF6kW3lFlOaM7lIwKpDE
I4rjJBV2yBMJkpNjgoOwuMY39bI9xvrWZeLo3XnASZ+2rHW9eQkRIQjobYMjLFPBrE6ajUH2pyyq
WUt4UxgPchvQo5u92UXXXsw1CjdoF7QMgArQLsVscTvC9iQior8Lk0RTp3F0H1E3xfT+Ceut5TFh
6wHj1p5qrEg+ayIjKOMlXQrE1G6hzrY9WxL+kXUjeBh+KJKXXYkOhBiNS9uPmzEkbO1cSAUt2Gws
mDLTsh0WCI2ySNigb8QdN11DNQ+Z2iskae4oU/jdWMkN46+172aBCF1eEUp0Km2hJAMTkNXRPSeb
BdhRHm3Na7kf3iPjzgaiQecmIJ/kBiPjW1EeR8H9NKbajO5MjaU7uc/S8Jd28BwM9CCsHPasNw78
5L4iCclgM/3s+jO3IlXM8lhFcsA6iXwoWiNVQzcn0tbWsPwSBhoiSpCJsR3ZGiIl47N1YjrHXl3+
9tUlv30fXQEJKP/ou0RXOXp+EVsSUAGLnEMtne2u6GbA16kvsaEsB7kmgj9398DEQS7ICjvMBjwa
C11lnt7aH845N3d3Ys+cwHAUz1NirWvT9YesF8k2d3DzXubC0Kjg/wZuuizoYqEVYWqt3PzrZSHX
uk8LWci0IW3XJ5oR4nMZoHHyviF437Njmic0lIIlN0VGnZx6TKe675mh1VabXTHhqUXg30Df+VOp
TM6fjsyxfX6EAkVZrd9abBKXIVsL+hKmOLQw7ooWUvxl2hJGsfoB2izwpGbCBWzgryU8D5evzEbu
rSgOdLMlZxXzzSAUfJSpgBOiw+HbXbpWzXof+OkuQnVLEUj6ABtM47/p3cD3JQ0t2nOKbntFdDwD
6n9iU8gFmPvweWrQkpOKlzFYeKh6YZegXSz1x5TDh2IZZZoI0cN2cKRrLluCbjPPugkJjSvtpPoa
vdXZjHiWbcKQ22rKFaxB+WaepSC6m9p/j+XLpDULpTiWOstPLMNOE57jyqiI2hAUp4bt4Xq4adLG
t4u2ai2HPl2lVUpmpwS5jVKiY1CugeyghneE1FN82uUbC+7iiNz8vtotKS+X76SG3JsTGjR4segt
PyZfy1p+OV4takJHommbuju3xsfqRORMt+RsIj11+Ua1LD9aXXByXXlN/OZHd1hbVHpwaXM/Wa0u
6En//BkmHEtcPZi/XA397H1SpFL177PY7Bb7pV2yHvcLaO8h6pj9OPfzPf21iLxanGuOkH9NXZkO
+7C8+kBsvSKl+NsA9SKVZVooUnFNCkG83nHW/lzQdAl1jog6EUkr1WkTXQu2TKSobucUcMvMjxUT
UpmTUA6rHktJ0KnAj+QcTHShSmSwHHOTqtDo2RhUQCUCCNZ0R4/wMsIzS7pKjskOdKEKHc2DJRCR
sjHCgi1dCyFoJMQTwaIV/8YUsSlgjY9KMvuHVX0zyrT26B1oqHQ+YoXG8QHTJJMd42ckoMlIs9hc
IUe+2e92gRojHFEOJEcPvpDsqrjqb5v7a318eZ/fTTpLYJfVfabRp3UQkt9vv4hnUDRyqD02dn30
veh18EctZo3OL4caLdsH94X77+8KCfRVk7a1pfrmjZ39Npx8s6nSc6A6r6Xvp8N1Hm7xulaZN2+v
1Oz3aFQxGd04Fj+q/qH4V+yUkIFHZXyg5nhqWcN0pDuLZ5rWfILvLRMU6GqoJ5IeAf1bNibIGyTn
JLGtTboGmJhHXGZMk4XyG+0byCSO8BTSo02mk6vmhRxPdfqmwsdQiWhXyyCxVn5GlO3yjHH8Orff
QK/3k2o/v2gh1zy/S9f6IZc+Ql6Rstbc93SA8uD7pb7tjW+NyYhQekCBKqgYzaOH0wGebEI3Eexr
odqd9Ra0l0rXT9fk+VB6WO6T0xk15jc65+2wtDQqQKUAneY/nqT9kKHZ4RkZ9BEdoPuXmqnt/mnV
RMs73VwsDlXAqCK90dspmqp+5kcV3Gz0vAU9ke9frZp8gBZi9fyWDBm5NdoCwfRHtzvD/INW9omS
dyCblfvjyjBd+0iD0Z4ZNrIutzbq5VdENKG9oYSGwJmqEOnuAwrGDRoAU5FcQN++vb9Vr+3LY44y
/iKFigi1dmlfX6+B9/ydkt+Hy8cFyfXNB70E7khxVfdFmFCczPT8nvmsHFUkR1wG4OLCz2Zbn70B
ImFWyvUTBIPWvt/JtmqgPsXaDwT0wQMavg06jb2QAKoigHXpdCH0qPWdoO5+Qeq4ONjS0yu9edkR
3RUTxPnX1PJdailU7xG8yzQqr5MBWfcQ3h9qy9qoOMhTmXmPcNr99GPBzGzm+w4nmi30eqgySKXq
MVcrDbkxeLzjdG17N9nVJm5IvVSVmnV669ap7KyvWjRxoD1JnvqY/d3yrs89bPzRrj0pYLnPTGb9
4zc+Uy9lKcTdVYf7x2y9Uh0eHzPJcDdoXNGohk+QQEfGW9m/3trtSxO8mMZFqLpAgd3S2PfUhGqu
2DamYMpMJ6lxqi1+qJkm2Pw5vOSq2G2kxHLVGrVS3eyqVZpVx8+ZVKOfZMaHZ3QU7+ln8/a2amEK
G7fqaVOjz/tL+a+zqd2v8tVNvjqn2cdo/gC2M2vMHyZfn+drcr2r1KZ1tMVXT780Wsm9IJ6f/G5r
w495sh5Oq7Sw6le29TP6QCyBoTQYxOSq4F9/0FKGi1bpky4/D5eXyWHAtNomhUS4hnROqZH6Tc7C
YgX8sld64PykKF3Ng2VR2McB5rXu+bU7/RtmIYkg/JQcEyS/Uukegubq16da9NgZltF6haO66h6T
52vncK3up/X953Ml3Zj1nxWNp3te7UL7mudlDZCs0iuj9zrvbcdI16cHW4T0XpLWvDbDXk26x1y1
e1g/IzI2qSW0IktSjzlUByuoYyO5f0y2SarVZeKdWkl5QLOBzN0z4MA1QbiKBpv7+9zDlSWTIByU
HmGf3kq9+fmRzMpknXSPdBjPLlO17LKuIK9hzLXTx6j1caVh0+/mrd+fXf25DCyB3nKfRpLfrIsH
2jpbwjX/Q/K+95tCDHzww/DYuvvUGs2bqxcGMf1XT64yRrWBBQD0xc+yt6ufLkmibaLFUUKAQZ0n
XRa6uerkbd6blpLNgE7LeFWiODrb4idGplDvfxSunb7HkER/UzyedmMEYqJ2AkroS5CHMTIweiUB
dmcXJmtKxYNyGFSSJh1W58/hfTZLAJwHJCmaqGaa1dOvkGnsLpnF3kEPEKdCJ3Q8fZZKLe5wvZem
LI3Vt7Ja62Z5xVVC6/KYl63wwd8XxGY4km+yLAXgqzpB/INYDN3L6z1ae2NdlAzpIbESIyKR7H3T
KiLwxFXymzwIHopZz+vTMRYPGezLg0JoV6gcmfr0NQsNY9euX5JSR56GELylO6lmjt+zloKPovcF
essv6QgQKhAzUD6goSAHVqghqINuPy6HBVQU5RD4QoiWwjHFHZXgT7M4Mq+rNvyR3/aup3DT4s6i
PhktCGECpkfCz/4p/+F5y5NRMgLY/EEIKeDOFC1G5kxIBWKWSfltofv4Ax+DcmezBumQQiYCJGbS
7ScYUIFPh13aY/Qc9Bf0qy0theBRPdcoZr+nITOUegvMLd7Xx54N/RsIQlrJK3T7O5hxlKIaNh2o
K02jvGh8Y57UWyDQVbrzNlgLZkbF0Jukt/GJ3DUjF2tbLR+xUCXmsVTAO1JH4DOWsBhbKPMI6jde
vIicSdaKsuH6bWB+krnw06Q3zTq/a3Kf1NYOEeRW18X42IlXeJT/IEAGUkX0LlzgfJkgj3mB/eDE
zANgeJLOXRkOziK6FNyX7iSYic5VYAsQppN8KA6c3x6xQrBELR54nQBgrr1OEb3gMxPcSCim2Q+M
ToRlo7pU9CDn/QPZBwcnP9h0IWiIt1m8HQ+px+2pRJas8IEoh6CS+IcxtLi5CsQu6X0gGBi+Sz41
9NuwDul6W7/0S/TBlUBpIGxwq395CMEZW0SZdsk6lkHS5eX6pEiit5M0KM6rzqlIwfErSxEmTW7K
ho1aiRDSc18ihK+dsEBIi6CV8ER8l8/H0m5aFf5DLvBwFOD1OrxeERAjvVjCKIEdSwckwrgsKP4R
jPWOydAOeAv3S36QQMmum7/PD8R0UBjzy4SkaWa95P4zdtQS02EEuFG4wcGDbh8L8MUohPAcuYg/
WNEZn4uIxOQtcmjyb5fas4MdhICDQjo5a4oytaE3ICiPHFFrsy3GQJZKaUtN/9N4U1fxBx15ERAx
D3PdseZdMytXAnnrux1eqQIzGmYi7oLixqHA31N1rNM0fMVDPv0QyHnS6B7jF1vqlaWoTP6CYy9W
91+WGA0FJoAZ2yMhPD1JYDRLxTUVIXYipjd79X5aN65SlvdKzN2jRDET8T52hH0VXdQUn/ckJQP7
bWUYHQSXUqU9L4fE3/9B9tYvOF/x39VByTyEPYejlcjqe0UxQ+Q0cBWZ8gkFozJsXJ7e1Hgv0ps6
YjCmEmUGllGforpjoN4lJeAYa6tsDewWcHkIyGW4WcEwBTMW/Y2tgW0SPGlF6Eqtc0S5ED1vq6oY
uYGVJry75k72XdM8LX9j5XdsCtmEB8/IwxM38MM3RDjQhqyfUHE0zX0cLVty+BTz8XwyvO67pdhY
A1xpzotVq0//yF2zl5iUSKErRguK9mlsl2ZhbcQ0SFUY4qISgH9gOfkOSSDVtkwrex5x/5kPlgNY
gJ1drxDO69IoD62CUYqDb+QCBYG9XGtmxeu2df7mWZ/7bUtytKaMjWhb8yPqktxQ8IBbWOjkG+eB
VyOrMcum6InvYFM6Riih8b/pXak5vaO31XyQ/6zQHIt9rDT6bQdleS6JAy96ytAveote6slv8DlR
aNrV8Xb1yTxZy4QcWKNzq48laV4aRWpmFWFxlyw1y5Vqhis9JWtgnLBt0mCrnf/09T0qrZz6/ide
6wWRlCmQ+JSvQkUR8Jvao86a/gfA4cQhcCNNNEQ+5Ok125bqPW2Wv05Y7ECLKkObnHYq1raQMd3U
kO5G2sadMN6h/+ZAvLepa+3v50DG3hujbOFhKEqsu6EGgaKhYhOBGMsEPj5lW27n50s9jW9LaMQt
S9Umhxqarmlw9uV7tkrQ08hW2vXc5SmTGy23gzWVzgWalJ5pLrSpDlDdG52XHVp/0mVitDvVipke
LNZSZQDr9dYmOCOq/Guwzdc39CT6qtyqckBVe7ElOEovcFwdGodsW3/5oyNbuBdO6lvnSGTEm7IP
5XV1SlLkAF5iXR6X3zL7EuErQS+p8ccu3VQVU1r0y3wJHUYFuCxZdP2RNWFJOXFcUFb0uR5dPgsW
F9PoC/dqFO+5kquWQvr6pkdOo32ur6hNZw7oJzmHPeE4ldKNqlORozIZcz+KtFaauZ8URF3dsz+m
rK6bx3dBnt+zSba3o7D6iMxcgf/xbHjMWLYI5xJyY0viSQbjwDwLMz/A/hkOrr/390w4yGp3bXib
PVgUpLDXjMlGASkJDbqYezw3lEGCSMQucHzhKw/KjVnrxlHokFM3WOBLxaYsmDvX8QivYTlkaq+6
kJv2kX4rJb7a0VLZL6wJMjwrRsgBcSRpZM7rGiv9UE8shwI5S7atU3nGw/3/k6PFE+1AH863ZuHp
QkegabfTKc96x7KLHW2LebE2ogtKqTf9OTeO9EU/NqfpFr1k1XpnG0NRfUa95efmGVTvdqiTfv7J
lVrXnzxl0LVC7ocK5+Zq/7kj7XR5Ou+T3fNu+5WhMVQRyzmmdR5kLtCe/bJBjFC43V1KyeX8XiQo
WwzOpyZtWGno8kNfjB29ETpvz8NlmZ5vOVpCj4e0eH5ekx3djSaUM1c3a8oWe+lSwjaUydWOxMpb
QRtm9mf2AtBULlSnkwe8r+ltuAGbOBUah3Kt8Glb2Rl0wT6g0gznFILocF5pznI9mgpfqyl6qFeP
02ah1IJeQwNjGmSeN69kxcCt1mVGY5l7XhRpjUp85ubaPye38cccj+V9nerkyZ8nXNYiVUecMjWk
vB0R8XR/MqvlS8m4m62tds8F0Fg6NzdObN8AaKcmO2z68jRNtzPj7FHSW+p/JJ3XcuJKEEC/SFUK
KL0qYHIGY15UgBclhFBA6evvGd/arV0bpAk9nacDGTuSX72+4t2H1mhPGYi8iMcw7/Tkkvz+9WWQ
vjKstoTTte6aC2ZKWNJIo+USdLakKwVd5Ebucvmi5yngkort+jKi4duYlp9msGRVPHLWzob6k1dj
dpbovnJusQTGS2W8NUzvpS1Yc1WczHv+XmWDa/Q4GNByEJ2vQ1HQijAOVk/dP62X0SFbtZZr046k
mhz6YU0XQS7li+fsScc/4SEJtvngSlydjCU67JIiwEGIItj2sRjc8XbwBHwjoh1pWlVqbpiN3J72
9EG4BNQMcu5pBn3mRdU4R3Q9fO7BFGB3rnG+ebQD6P8yihe/B3qvaS7+ztZHY6WNpWp6IF1GmNLg
5jgg+SbzDmcASY9JfITqo+TwAW0tmiE+D5wJ+MdqzWFlKLqvnUmCp93AnVE46TFHRc/dMlhLGrz3
i91xSknt4xV/fS3l0Ui0QY6pg43a083DXcc1FP1Z4d1sQ1W3VjLtwq/Wp72Idt5mq48/jDPKUr5U
byhRZMHooLlS3jreiYPSFn15F6DvRNNHjcsGmq9McVMWJ3qB0/ksEOTADPIDcGTPWUuhnYirHkhF
+Xw1WOXdnpmbeEcvtufBLtG+smvjURdqeyCenfrjTu7o9yW4/4G2O/AdfdRMjkY6US03HvwlC71x
vul1vbSGCYyg81BIueMBG4FvqdOinAgOQkUjCiqj8aFUktaOcBL8g00Dj5PshrthLMhWZwqj3gXq
FtCtL3SMpqc5yOBtC8egQSbsoH/ONKr7q074gTcMboLzn3bojTt0+2Br92P6ioOkivgE6efg5zDo
ClS59SIPtyx4GD9VL3yvOK7WmId0iMtDDg5/bX6FUcC1THMiOkP7xYkRsGAQ15lLG8wG53o1GZ5c
sjz3Q41iBD6+qXZ60JMj58GpNnSD5JCqU6Od2nTSCxrMgr39obo5+KxpJ8o2KJ37zkCcvV5sO21R
nHqYHaD43NR6V4/+NcGaw0iv5h0FnRbQJewsMu6WWBFQa1k5G++6PTpzQ7dH6wvea98V7okkn5rT
XeR9qNC/UM740gE3OEHbVdBXFXU/42AvGG3JHaW8gZB17mWIZx4m8L6CZLyZNaw1mliL9jX6vVAL
H4KCDYK8EtHpylmKdlr3nZm4/5VlSMdvU78HzfFp0w4MY3+4DG03fr1/Qulbdudmvm67zE/KbRw/
JxoHga3RxuOR2o+TkgAzejRG1wbjnI7G9AbeJdZNCtZs2npztSpvrGGJj4KcSMxMy4WeoIcXNQUD
kCGn7RmWLXQor9JgZZSlB7u1wJRhotf46FoufJD/T7fAlMI7/nok5EgnLNUcUhegRvaX9f6ttUcD
l5dJlOEAK7uZmVwttIJd6+a01ys/KO5R//0X5R0uW+TVp759qqcLKwcxzRG5tuCvROTzKqIS/srS
xwgYgoi4bmsoQb7VMKXPA82CpbjZ2Iri0n+5SyjoMKzM8FrIy4HSKepBpeC/0k86OffKT0CiqpoT
YdCjhhJUfC5OrfXxLXKtSn2nqadWlb1i9J6BtG9EGDxWogdqWN7PELYQiyBwcVKIHTnAt8Kd+FMV
LuiSFbBtPzrQvDY5vDloUCc6gOS4vHmC7o47BEJyUM7Wlo1EB0biKzWfpzvubM7DiMYYiNb8lBw0
fMxwKLpJ4/XXEGN/GsGm9WmNWZyCbQZHGKavD/fS0QHZD23DAcR74a44gZ2weHA6vyYHuCyuykNx
eh4QOUCWQfedeJimAXwI10r4tmJUWj2FX8yYn+Dlr0O4k4k0F41f2mosP9KrvTdDb7TFHK6QoZaL
2OGZ1pNokv05aQTW0UdYgouHO2QY22V3Dxm9DQavucCMTyOmNSkutX2VdC3QztHIVR9i6vyknAvR
apexK5o656f8JDpPsQxpHe6Sg35mVVk1Fu2S+VDsXNoDmWAbAr/qBCXzFMIy3LFj5omYTKZ2zoMk
5eiQn8S6pDs3YdL949NLiolgh/zLsoFrcoh3yDcBQJQR8gnof8DmgGQEfMLd6KHyR/ybHMRyrS1t
jlAF8hOPsAfTUx/xDsYMAhcnFgbpMDNDiD3DFsCYU7Sp3qtg+zxE0lL7ICm4eBBRQKyvcDm3RJwW
nz4PHD/ron3HgUHwaaPE0QR61wLC39Hj46OqFCdGpljClvVaW+XMgjWBRAIwAjxAHO1MQCV7r5ID
wyWbxjPv9hrhLrYQHXgF4XZAXYnEzEClONlrFhLumsj/wx0AFB2Mv/MItn/HcEAqIQAF2HGSCNwV
O5T2AqAnDh0YZB2+yb9R6KMQ+oZ4EJAG29rj/IItc3FSMcQTHZJD9YeHviARsRpQkJAUFB0WR2MX
Rha7GbWsjXP68MT/iwdupSQyPwbNBaPB7egQD4JakoO95ic+lJUvtkd5T4H4Qu6IbbI/fkct5GTZ
wNNTKgSB0DiEOgIlsDZZ+JKgbUHwjAjSK/enuFqnSOA2v0prdFtoR6DPgX84KJ0x+AdyTA4sjf+D
bS8W/UftnB8r4qRACya1gxnnytr5+X+CYkXh7gUqAhSB4AwhWEVxgk+BRLwvZmZRYFqfeQAp2HJ8
0BFPgsi8JSiD7VUnRahO4Js6E++w3Q7ioyEdgL3CTG8IuBvKURTvunrWykt9pDL6zWrpboh+14+8
0rv1UefE0GO9E6dQ3RSu5wYKBhJcRrihur0hCNOXz18UJtvpjbkxTFVETPreGKK5tbibV2VCBJjx
rS0ia4Igfw4r5kwNdHVNqBroYBqtm9PvnKRiLl00gcN8iEJQypvnO/GGfG2bE9Zws/oLxHVD76/Q
uLNTpf5gBnBnzX7YISclpBrbudugpFCjMr1xUhpYUGnd/kILENqfYb252vXS/J8xTG74EB/YCDkl
ftAWsRTMCYybCdMuc2guDQXpJarZ1Qr8kbxscopGSeSToP4JI0j7R7kA0C+62vQGpt/GZPQFFXHk
jIwO9JE2w1h+7iELmV6N91tXHFiQoR74BBZ5BpZ5e3yT39t6SXnQYOZX1lNQ48u8fUiRebU2XXCx
m5WO5tg2pp9rGeeYn24gt9RGQhQgE5ETdoWBPWkhLNhk+IXgZtdD5OsW57JRw2Xlg2uJNcUQg5MG
xvyZLlSZuVOujZD8YJDZj9cAMi24tXv9q+RljSIhf2K3s1Fa37+qMRdmia1FbjvgNRerMjmjH9R0
hDgnJ6uHVN126WXdUPIgGy6w8RC4W+HSqncawzEM9gzG2UgVZqD2QeWiAdOfcYqdJ5DDsPeZQnvg
eBej5nfMQq5M/oNkkXy9nqGVEk+gdHts3oiIfVRobWQ4Sj2rQeUuX6NsJvEOAA0o9tIslqdldC2x
elALrKlpfQ1jiWBP8bGvguhoCb35dgt5ijFqWimWHCBHq7FxeiTHN7opvfCgqlwfNx6amx7t4BpP
5sZki5Ul7ClOJ7BjmA1C31xX0kbPf1QJdWvCpoRCPYKU2mNgnEOAgmUbrJgM5oU9jKjNcZ3bX0Lh
kXz4mlTPGOdZbiGfV7BGs7by35AVCPxlthLgKtbny+q4xm6PTAsF5u/fRFt8SC2hYN4b22dYcyJK
erEpUPEopO93fe45aPjSG0Sk92Lv1903CKo+9/0DRRTRACWCfhrOQIojRy7hJDL5fCQjZj7ecF5F
6wVhMyzq0gN+KY2M0CNZZuSH1M0EQSk23/ulNYUf8jlgZhMYv7ApqZwkkf/K1wrpPRhIkf+mtKGQ
1iAfpmNhOBidMVYPfSuF9jXTKl/QL30rIS5uWIi+pIKXLtwaaGiN92HbV730IIwRmVLGvBtWsjFH
QdcwObGOLWJyiCIX+mDtkftYnZgKFRycC+Sl1I8tWI8x516VHCWCbVoPTVJhwNEv08MQnjY1CvyX
vMnfG/wcSTdHksAuFNpqcs1jTYF8zSuMpAuLGx8/LiUsn8pX9B3koXMDEDg4DHI8jOhzsfChvInN
IVoL8hQ6c/sm7ALL6Mt0OAWQYl3huJdmYOsa50Oj79L2CBAwVSVwAF5Fr3inlTZqOoPrfB5QGWtA
S67to8EZkdAZfqFjAFkcNTc20Oerxl6P0ln6nAF0yZpiYsFXkQycWSuUzSehQ88xoguDHuuqOHHy
wjPyImQG7QGNr/VBfq7G4e9Ql2zvkQcZBDvgT0snJf4VuoCiRo78pJ5Bowz3Cr+Q0fwtlmsyjKlt
DPzB4Oo5A+3ROd9YRgT8heLrV7llgjWSLaPqAvfF6QV8YWjEAoKFheKlwH2BMguuFfhnoPQMJPVR
M9kbnyATcBvUKRTQOJzwZ4TR+QCxMKTfmPSRpxVLTd+FlRNbXnXSxplzG4PRHEA4uNXrobdzs/Ij
2pv0Pk4U7E6QF5NAOIwiQf0Y0ZwZI4FodJf9PEDxUDtkwxo6SlSnwMiVp4EibDxAmef/IBXOBq0Z
yHiYj4K0PTwafAix/ym3kDsWEtIRdQw659T/JMmpE5QywXkX9fte3aKYgSFArqWk4AIZn9D8gxtl
3Ee8mvmoAwkwztcwdzYFoGVcO5LfcYdMrQWS9l5fmKhIXfxa/IywyGsqUVuvORJz6OYVmlPjyIOr
DJj6DowvYEvQEDgAHn6QXd0+RqXk1DkdTbSGMXiCA3zZR7jagCcsbo/q+9Rk6B76ziafH65TV5NA
PQxnKAygYaMj86Dll00/+wnoxgnCQGVl+4q8tLwLtas4wASEzADAmOjlsEqr9E/6RJwkHe8tV40o
v5Je5HwFw4GPc8T6IGKZexfrO4BXATCsf8ER04sF+iPZUXMYGwcAlihn2IbLGk8OC2hIjC1OZT1D
pwDxMHEldYEnDCpAguRXFB+AygdsOs7nICYcIT315ViIsPYo0An20dbcl5AroZ3wEujaP7PbdywD
nnrWpHGG65BY5mLZYvPL9qpEqwhmhr0K8/lHqF2Sn12NwId8+4d2B1KYjtkVPRNncPtAcomPpT3k
imqIf+0KxISv+Bn5Gv+llFVFD+cZkz/PwwvLMMPRJe2Hs7jQjDycLdguLULrypPa/f/Hz9gdZ3uv
nP+fZs87rfcRBmV89YjRw00iHkcotA+sFP2unZUzPQALNz0RVHROr9kpu8oPrmPvYH4mHgZkD7EK
i99PvI5T9E4E1TUDmGLdfnYSW1HumMD84Q3GOGEK/i0Kzn7HlD7BENvH/9/ySQmD4jex/MIV0+Y4
iMQfkEgXrksx/HCG8ljiHemB3q3d2TM7Uc5IpHfpddSEeLSP+BojPP4qUQg447NGoDFFfiKah/in
YcXCeUC/A2kge7LeaJ7GVrvrZ/2cbKrTS9jQwzkXSuJwDrmdgEVsGZXAKk5G7F4MKL5sH9r5bzfB
Mr5ivZ4qfElwtOsbWsdPnvJMemXFp/6RQYsCGpzAcDbIWDsDUcFxxIEL4Il/RyQNYpeHvCPOOv7b
Nkt9IPT+kIK9Asr2kZ/EvH+2KuKG0g0cDHAXMB3O6Li4F8GP/ApFQi4pQGFxpMJFnji07syenp8v
HGx3XLp4LgUa8VnOoesCsNoZPUNsdzgDaxMoglnIJebhL8C69w/UcrpT8iN4LH77Qw/MEWB3Uvi4
5TgycCJmN6CJOGHlLBainP+u4//wndbNvJrymAAUwEEN6B8gRCbe4qoZEOh3IZyBNl/3D4YaGKBj
FgHdHk8GTIBV/0FXfA2CAFWw6O/s2LbYhlgLi2O+PyNeLE4smd/AcLTFB6CFpWqCZtBETsJlzPDZ
qX2g5rC4CmXIZSEIY0RH/v/y0IPMjptAwgg1MT9QY0Rwk/JyHEawLAgku7InSFjiXNHX0YRP3R9t
EKAKq6Ft49/DGr5qdAdaXXPF8udZQ8MTM/+hanaFS4hdgJKcH0oIs+Ev47hMbGrzjr8AFIJhiA8F
UHj375G/YxFo0YmRoRhgA0wEjnERs+eDlPXwqDgnQfUcEwTMz1e+Y1aBMYRuYDjxEbqTOBDkT3pS
BWP/o2xjiwCscBG69l5f23uWhcXFetoHyIE7CVfyo4dymEbA9I/tpDg1HRbME8Ic/wPCH3LgTKBt
0zm4GFsgJxYFPggC4wwFtlImDbQuAQ0LFAfP8Lhy+UGQOw8od8WcCBTlTMHMMzP8T4pouowwnPEL
aHfGxn35B2KxItYAiX8e9hp3pCs8VmLbXL3thD9D4KfYOGek3REIMDDt/oHdQG4kKpxZIXsTa4BX
QYmgmkBrTocsT3RPICEG5DEOAT2IzyB4GA+ER8fbFv8F+2IxuMm4w9oLsgGt0Bh4kpFZWvVgcYD2
b7jh/Ecef/BEb02v7Ph/+nwdsBj/uKyYTbQHz1D60knQry3Ef9+RbWFO4ohSG+K2oMgpAh2+Nx32
1jD6raPAjbPAqbnO1jAKqeG3a2nGWXd7JaLTKfZpwcWXRg7saPA+9e6tPqLEcuAZOjof5Q0QrPXs
aT3HFgnk1lTa97rMXQTyExu0VQ+60RFuudcGvKDi7oHTS70Ef3XOUqJgnRKi240kF5dzZAXOKN+8
0ZD1ZJGGXAQWd+bAPOUGtEaRQScYUCZejzd4yHYz/BOddcQk12lFgR6kNkcD+7bsvtEAMfI/dG0g
rkn5ylA45WXOggcX5ROv1qubY3B8uPuH1q3sgfaEUz7oL8hDhYgz+pYOqw+Vz9H4uW4stvX7gCpm
5BujOZqUBxBWkhNRSxelqow9FF74AtoSJfdtvCa4ZEw8NvUu0iLn2Y9ZR/fnTcaiKydCSU8IXP9R
AogFnzgpuibdmPFkB8sblEJ4qFBeTsKVHmkPrNVRvoIKgGBr/F3zgZsdadX5KscrWtBiXqLA4c8b
tQRuieUEV8GlI67dkAT5T0FH9mBZlWN4IYYXw6rPwOmDb+wsq9pBC/bq1e2FwxzlmG9L54YFwxQp
2lBjHQUILZcu9JhJ+j3BqSE8S6RQh1bigvcouvL7FIRsBjrAw2YL5aukJtVr3UeuUeOFYLATyhvJ
uYTt7vHyY5hitHGTBGip3D8qaydBh8N8b7Bm803CuYZV7ZikRxoGoeforicWgLWeYk3WhcfKwnSC
uhUllbhEQOZLw8ZI93p+kJNJUC3IpsM2wyzHsfAOFrVSu1ZRulp8rOxVyuVB/iKg6OPqo52ViTyK
2zNY87upUNWu/uLgbBq5m5OIG7X8t3juW3sFm8KN+rGdrCd2YMAFUe3C1+C+AD/gktN9+j4Rx1hO
C/at9KtOMxwECRq+OiwtSs3oxg2wf3DLV62jBv4QjvBjuE2/ssDJ/jX/5L9mMHvhzVBBizidBfEU
HEHKYDS91ZNi9o6V2m7++ifl/WKgqdV7W1QLzQyc1JgPnHyfkn2RTGzjGJgu7rBiWDfwrj/U2lPT
kFDe0MeSQUN6g92sSjVJYKli3Aqa19nX+v121OzR9auGlmHmlZA7w5h/uHmrdi8u8eoF0cz5sOSU
UdyxsfGqx/06rIjJN9H0FVS/2hfqOgTg5+9TMtrl/Rpn75MmXdk/WTRFGDVOd8+G6RAdo36Vh0sF
3EKTz9NZEx3rcirnv321KJV/LD0OO+eFAgYyYp7GR4ZaSqGo5UXkXpX65gd5qlCgxR65RRC6ZqU4
HyKktSCcJFKH8YWjgjiOCiC/CYntV7oxyYdJn/++aHIKDrysYz8sE+oglNLgxvbeqMiVUX5eNi4G
NLgqHuv5m2Qb6vETbhBXtwAl4T26N+R0A8JUec+snkLmr7UcEo4NhQTKQVKJ6CKts+AapeVG4J1S
Mj9vKYCYYBcZrqKTWj6SDxFdt0d0fNfIoqO5cypxB6JlbmdRNksZUcHWDC2n15/eIGVOqDVOhC0K
fBe3ZHprH3g0Om472o+Tl6orGXDd+LujDb0+R8piOApd5JPOJBzOqgOTrHzxIiOUeEr46677Oh7H
p5Dwa5W+G5HhqETdKkR/v370UnckrXKSZ+N+jMTlKOEBuCm5CcDr9zmq5E42R7wlo2CDLt1BGIn6
T5FsN+g6V/s4BdFcJYirjmTH7g13CNr58KHAr0y7B44sikTyTujahT3uKaPMWrPpqDbdGJjlQrtY
1yQcPjnFFyXlXhww60kZ1XrHXoj7HJMd6Upu1S4FsaBSKYxn6ta2B7fXiXON1HGaEeHUulqyat8+
UtG4tP06SS44Rt5kVVs6HqK5Rr5EbVIpvHpi2z4GFo3woQ6DBgqH2Re5eq/442X9WrW/NY07vWWT
4SW0v18ilbtYchtAVI/P1QZFPWm+THtk+MUzSzxTGsszOLZZzczoaOWnhqSS+BQDZxuUC5Fx3bBJ
bMGE2u6iA74QycPx26rqBJ+jUp6fI2NTQd5SflDAxg8oPzzdCsLrXwR8fF6+VAsxBPI9CVSiYeId
Ih1UOq6nyJqa3nUEEkIgCastUTdK4DAaW6RVcctEKe+9DZzharXC9TG1qtVFqmzh6RVQja9vmt0Q
PuerHI2+/sQj1zDoHdpdGm6c/RFLJLTPptqETnoLGoe9UtiZpDjNk5gVT1uTqNV4tXmkJm/DxdGj
TyaNh9yVYpwNm9peQpOkHlV4x5+eTVxHS9HSz3W4l6NdU7YOvMs2JsNd9E+nATXMhh1FKouP2u+I
awCd+KNhwzoFcgx35mMdIhWNUr/O6E3dvGpWjM7l6C7Oz1ozkBpPjcuTi43kgkiG45Y26BMdZTt0
+89RVxZAQRxuOTFeK5n6EMSqkwqp0KC8d4NX7sZwFbLxsvI2ervDe5n3fkqHu+xfDr6bpR/RszM6
IhL3YeZH5WfCbmo4FIyseW9h9a20iF+/3bowCAyIp32/5lRN3G6e/No8pbFSFY4UU8Mu9LrsR5K2
ejdGLnSMwaE19VeAf9veSNQLjZzButofZ1RfW/HuRYuOGq8anwHfOOyE+38038KkyTj8SHNfSKAm
+6laYyp9qOlIga/Q0/sN1eXgkawjh7D2WbCxOy5HflV5RJjXtS1qhlsm+Lj0udJvXuaU2CRyf8g2
tDofKHWV7pU4PYAXOVp9CArXGVfndzYx0OewL0Jfa75TsjtHZ6sYJ5w2UGK5QfciwItMwsp2erXh
f/IE7JllrpJ2XoYe+XxMoXTjjzvql3I2t62l2cyNfprQwCj0WxIR5aTiHkfHkXXT7Zkqo4IvpRhT
h+bhJbGAtdsp1CidpiWeT49XK2s16ik6RiLVi4gLxYnBx/jyNibZa5PykWV4BWkR9vcn2SfhjqUj
ARVtJ8sHtaChmHkdkaLZrZPoGINnasFF5vMfWYdAtMvWfTLTqYvS+Wa+NaA1HqctZbT4xFMzXuS9
m6oTS55J+bJ5o2mVBZetxIIoCzVLCPYbG/0y7GWvaeaStXw3+7PBLods/SluZkX7dxaeNN+BGbod
W7QjCp48f+L8XuXfJcfTbyqeN6rrPDS2pGohc8TM6j01f+zoYggapQQl2JFIyjSx1m0/DVmgnD76
4sYvpt54wFleqeo0rinrnM3lcjeo6Kk1LG4Svr/jD37sWUTNBGudktWTfUWSY6hTmSq65tenvXye
/xTltx4FjkUWchPc837SFFNprmX4RGUnekZju9s0wKbc1dHRVH4tJE34hAk3HyeKEtS3myR5Pelg
ZfNtgFAF3vtZ0+xVXYaN/Sttww14J6fOhFL6pUl76qbkyqR2SvYHQDr5n2H8RDWHXjuGdimicRiN
i2Q2ep3CAS1rGcTbQjo37RdTAFMDj6MdniSy3rRo1UijsUTHaRLxPgqRHTGlu94jok1U15RJUkvw
Vn0caaH8ZuirgUg+tV4eiEmjhKBzyLSkomFH0I7pRKGf80w01mgtS/4uGF+7iAwdOVV4BXl0T3I4
HaGfEJZKZFbpUOAD9pqtoDVlTyn+RfV27YlNq9fQe71cnqjvypoPpWD6JI19cBpC5+76gXnGLRE1
ipMSEg7bwKAiuAgN82Hu5S1zdNSiRckiqP7psff4m/6g9J3++ECeZT5bp6J63I2x6fgxAsF3yk9m
4+T0AR+zDL/Nzzv0WD9tARArbIps5x5EceKb0AypFlE6fMC8BYXHTIcsVZGEgqgYyOSV5k3L+FCL
wJrB8TpWHkzk0mVqo3JsElE3rI3L6hwg6rP4hhAnkzYMBJQajRu1Rf0T3jJqs4p8CXuhrhryrCkH
VlCujygBH67tSV54a7fl3aYomAiOAk/4O5Uv3QaIBf9GF/JGmzMZfqGvk9ah3YlGAVTLhIAGETSh
cZscTmKVVMMNYV3zaBuukyNFB6wVafAtyhrpehQ/VfYAzFyMlv1W3ikbqpMS1ijJXreR5pTxpDlF
iofBDx8jw0OexA92wdTaQSTtcANKtkvzM1pC+tth3c5O1Sy8qcvEdppFeOIg+101I5uKXJH3dLQE
ChwNoAtJXQApyBPFjiGejED1B+6BEjQA2uIwMTdQyXTx7cd0e/423oj6g/myB9i28+7GpBGr0Te8
1nh5trnWSj95urKJDnsC0/qOLrhjlRoYVJDKidb3nqHfFJ6ieTBTHkZkkPDZbj9iHekJ5W6W4BR7
OeSFmqrblq51pJbSXdmQ9aaLXTc/6s7YaeTMkmqKD6Aj7nOvbNLv9Dv8Zs9gFkIs5SpzG59AKTjx
FiQBQYAi2Abs5EtmChJjx2bsgaHiBQQ6ZSzO4DfIx5rYcJh7wZVz0g/9rv7pNuZCvQy/oKR6CR9g
F+8Pv9aR0akiYRwJ+H6aPoBNdJeagaCrJI85WUj0TR3rxA1vgsbO89edfTEFlX9J+xSM1IH+yvvr
zBClKO51VEuXzFqLftvTj811yfx9t9uv4J98aX60X+3Q/Mi9J80JoEgST75oByoqi+RW0H/Y9zs6
0vzav6wKSulqr6bVO3kxtwZzb4d+9FpIZH2azvAzguZkh/xygx2ai6gRZXf0TSo7KTzvMybdVIGo
VvrviOQ9XXNipPlPmfjKT9JCtsoPlSJblAYKXXD7R+7Qb/6tkAccHSWgpnskom8ICZz3KLDkoYnM
P6oWatNsTpm/7FvfBLtho21o3LyjetiCEsmcrqg0KBLQKUGsLvtdSz214RygwvmihYS+F/UD8Cui
vHdnPOndmTpSS2wSpIpT2g4aJl8FF30/usRkOlvL4QfVvzs3dy6Ig4u8NbbyKpriNJ7AhYMLZ4BC
R1GNFNWMxlXtVojij2Puu3tw1KCp+Ns6soD6TFwPs5sL9KGMKDFrCZDzBxFvizca7TmHSSrr9GQs
ZXK/oUTRQ7m79/h2y/PrHKEc3hWW1W7Vy+ss3B4X0BxEaLBJ3pXfcwvgDWtR/IKKvV+iTlmwLMce
md3b0Vbfa2u4ffb4PD0uZrmo2arbfttt3medSsmjr26dmrgcsFjUZXDkvnKrrEWNB23/voPh4Umj
krb4CcYeP5Q9AuR9tidNSESOZ1z4yRDJ8OUdsLzOowtUCHNg8gtlzrDAcqffKvsnual3+RICk2FP
ZuUWOQa/1fYg0FRkJCekO2RfMWoaApUKDEi6PcPKF2Z+34PrSyyhvIOzuKK6dX0G3Pmj/qGWyh/L
j6m+IkRO041hqNCj0LL4RofeOBYoq6NX4DIXRPi6AwcOju95uf4hyPv4RrXbyltRHVh0nyU8Ggx6
k8a7Hfbww9f9ef5/xFiMwETQXX1HJxVb6rfaoepdMF+bUgTLONK9CovKZwLAUEzorLOhKqooJGGJ
wB2Hso2XikxMA/Qmb394C9Qpu7EoO8Huht/hN37AeaR58K/dpt+C08PdWwJSyBrDCkfD+TDK24N6
0QWQ4VYnxLFNAaVASGI79vkX7YDcbGR3AMLQ/jF1YMFwvNcdhr0Pb8M+0MbBP3gi4zACnAjdQ4PV
7hEVu24DqsLS2HF4g0WF+JcE5+NgxFBneWVTe2pb//DGKPd1jwIXO/HKrTzDi6h409tefIu/EZXy
DsVktItv9qTbsGcI3z4gZJHE6TflOwQXRczYHppp9wPrQ3IOm9dSP8xhn2g0RumGMro+3iMnGBzl
p4UR1Y7+m333lGiHbcGkKG+O3A1rx/4lwgj+YqwU6lVSyu9D7U++NWGr31XxJfXn9AZHWhbfsOuI
shI/ojqo+WP+4husbkxSKYR4C0aXUtRC2wtOlTiUJUApZuiEUgFkJnsY4zuUP3ujeyS9U5q1/9an
vJffMJQ1ygUQYvLDIObmeXwepZ9k9rpY5Kf1nn0NSXIsSTskrckpfbLz+H/wSaUjmwgd+/hyUUyX
JB86RCGQhDcL3Wvv7PGS+MaDWizcpXtbkasoe0/6b2U/1tmgNi7lQtyWnA2dQleibADR/+REkWxF
eVj0fR9AepX/ctWJyDRsfOiFd0oyroiBoQqDRqA4N/huRTF+7kmp7lB+rUR2U0dDiHQcurEX+LYn
k1//9gkGG/fTVUNBvHBKTlT8da888s0aX3EXRO6vjPFRFIl4upFjOfLUZifFlDBUt3ZZjl9+2Rs0
/HXkx5QDEdmxDYuD57q0ovDeQIBDpCJF4OZ73S0pVpLuy6+W7DFSROcwUGqjpB4V31z11q7QZf3e
91IGwfnggwpeT9VSlHO+uhCtwngPKq5gMDr9GTfdWPWOga8j81VXWYhuuyrJQdSkUUiR6fFI1B60
Pindkz6VKD9HZV3xHyGXZOQSq+wOogOOJ+rvEJo3S5xJ6pXOPnVQhBZjLk1m9UHjDoqj0MbvA/dN
0Yb7pBXBWhRsmAeiC4yoc01WDrx4bLiWZ7oJC4CLtTPboRQ1ybWmL7nDBEk1Nin6aJAKfBOV06gh
S3okDcEutZORYATPOFOMavzaUBBu1i2aKdFaY6KaqOAsqu3V3pkQf592T1+UCiF0RxQXpxqZR9Fq
b0wUSuvqJDYMHpGznsWfhJ+EQJaIcbtQ6XrCrQpVUlS3GVeTs7IXlEnNGCDkEn7iEoLkEjlLpZU5
0T38ghXp9b4o9j5yE0/y3zi74utrsVQc4nlmhLX4pC+75FcdLJBSpPidYi/BZxbviGAm0pZk+mCK
q8epXBxBJBYsuQan3Knoa2R9CbBT9opkbHmGv26mLKimAA7Dbr5JV2Mv3ORPRYsrclNWongiFe98
6RFCHVQ0W4RzUQKhd4llcgjigAogOa6z4l0GLEQldxL41iWoR8fWtTWLfsJJthqdOs9czylOtJR3
6S2kfM5fXx0yWYorYUIjuh2U3N4Pi3pNb2VXFJFrKCxJwdYxt31fRHPOoyWIO+sn0CEp5lySUYI5
WEnU3ClBleCLiPAlxa2oL0CKAuHvA/EJlL7B2UQ5ihGEK16HX1INS/qhChkoQR6Lq1HiiPrkkDZi
mhYt1kSda4sXHQMGqmfa/MHm8grfcrftBFboYbmxqmRTLjouLQmwFCUsIMraNb7fXy3wTUgPkr5F
9QLDNdyL6FTUkWG7fbpcc5BA1ZE4la5fX0LXaoG3KFOf7PMlPjZH98K9SlkrbZLNbm+olCSyG+Yd
3SppeOWZnhvDmSRKP9cezgyaLVFdaUJuy38s3deSIskSBNAvwgwtXqlCa7qhxQvWYtBaw9ffk73X
bHZ2pgdKpIiM8PDwaJSqswrpQDICYwaomms9uE3RpUPVK6b9Vv5Tn7duD7VkP08LcdGcv4Si2KOK
41NV0EO1a8dxNN9VlcVlSQ3KC7LCcZ4ggqRosxgvavNYgqexj+GiRDFCq4JkpaQzq3Zd3bvi/MMX
SSErF8u2suUOqou9StI03bIUGso2C9U529I6dB9jJBg5ymP70N10qfG3ZZB08gxS/rrBk4kv/IQc
3PA8U6Sx6K6+5n3s4kJPMhBTJLSrpYzZCQ8yf519nZVmjy8K0bigBSV90SH8OWT+5R+lLf8arvGh
6pNBsimfMCiu4/s7fYfJ52ma7+R6y7YwfjW9sUJWRk+AOIARXniqOti2eeCplwudSY7fM1G9SHVp
+nYpdpchpKw5u1M8WEAr6DKeE0ZY/MHgfLvgNO6Bmc1JJ7eqZno+w3EOTaOW4UPz4INSM5AUzHae
v7MpJY5gyPyMe9gmn7Vu49e79l/vAQIgM0zOMl+ofeFwFQvRtg1g3IZrgQovzSUSp3EJOiGl+sFO
dQXlfG2v6pUpgb/s+K6DkMHSvIJLDWtt81HzHe65T4b3QFCXrWm4ZEA1LkRziXLWthiJ4YHcpoTJ
BgkqLwMUy3v1BR0vbk3eYXgur21wmvIAl6YYVLlW8pUHxjlj5kmL8HHTA/baFVK9S/NB/d4bhof2
KIDLJl/VNTQuDHgT0TbDJefZ+btjou4q6QE10s5CaxxSwA8QfrkEz0O+99eLsSX7y+7fmol6ppft
3IXOndlUuLBue/qQnyCyul946nwnvOK87ckNWNowuLebkZnV6wKJT2NHl6GbZma3BEcPD+8GC741
eaDhNl4G7GtEerNpAJvcn9sZummG97o004Uo9PThAfPRRTly3Lvyntp1z/8z2u358aO5mJrK8P5C
lUeNs+i3jjuAaPLG5WIy5+39j0C6oMu4RyIkcgsdOz2/pwly2EGtOMwd5RV6pbfmAbxtr8CXw9W4
249aeKZwO3MQHjAskTCz3NL6bKq9h3czn3VTY4x9MMwiR9qHTr7p4QQYAxcZhFURnlY7WVFERxhi
5alUCevIh7jXxwUBXNBD2B7ZzgUIxl/oBa2YbNe8KXM2gdbd5N+jZl7hZv7+qAGqSnXjl+38N32J
0KGmYRQCTGaWPbepmk0qBfdONSARIBNr69YsBNnckDkI/8Aut+WyRbWRPE3GdITL2eFmV+R0aRoT
ktDvabexSVwyvA9XXsycoQ84dP99pGnhZwgQjYhDOwzCfwNxanrr1qkZoB3LbFen8ub7rQ15y10r
PKNzKKy5EFVbW5OKDV0LitVhfaZ6VkPHeP2tVXoyj8iNg9418NzrQk9YlHvV3Vr/TVm2s753/3aP
cNNCnvyD3ux84e8t4DBQkvDJvUSUfRgGJgy0gfybvcU0fNaNwrp//gbRXQusVB8/f09NoRT8JPkZ
dnlQ3Z63PYwf+noy9tCyTfJX/8IsTP5ZCS3IZkqHzfC8NkYi1uemravU379dHKSdkjpHS3RXFwVd
wuq+NCf/1s5O8kGgFggOIcvWDuyyKwmxBWjJ7mx6CZtYpWPJM7gzPbKERxQ+hcct1Sdf4ZYuDezG
vq/ld5WLiGNjwnzPMvy3/3E/0kb1QtuV68Yy/NyHTc4cjtI1VZCWgIpov1dol9pHUYi38BE01Bqs
xW3+haHKJk3joYWP+J1p+FSiDcY0qPfwEpMT+DWChJr2v11paH4t9dbz95F0iVToC9Ui9+f5dq3U
73wZ77kFVuP6HBcNEFdVSziuiaf5Xd9rIjRhWSlRKx4jgFH4BVr/yL1q/bS9VlQMZYfaJmhZ/Fr4
WI4S7cdQlFgcFUPDiOS3NOJl0zn/S3xc3ub/Uh+l13w33Q2Lwjy+JD+F4z2oVab/7GeHwaJ8Z16K
nbS2QFrqtFL9S+tvyEnjFGGX9Hlqf63FZ+PdNIj1JB2RCF0b3YZWHMLFMDiFs+H6ddZFmMkPLqTZ
zjFKChJVblZJ0v8cS2KSTX/3w9BKutg5YtCFyB+u824OZCssXDYjROWHOPu5/7EqHCOnR8Ok5SGb
PKtx4eWMkbYYF3oOogTOyWrmsYNQUeElUCRfNtOVgguAUQ5DpJn6KbwcCXVKbnYhuvY6/UTQ5xfz
OPvSmbGR/cy9pnq+4Re2wxRMBOgoBUN3/7nOKvJB/uVQeQDYL5E/OouY9pCHzAEHLT2/7Pzzj6H1
azcFBv+s5iEp9+y1Fogr7ywgxVim8Phz/AET6NQ7uP/g7UFNpQCygEkgh5Wa/gwmVsJmF1IJkrr7
d0/DysngHH/oWaQ/L3l1RQH9YO7cYjaWs4JxsCzbdcD1r5TUwgDY/QbTVx/wMI4fnskfpHxfVQN0
gmYdDhcOgDIhl7jdwdzJzz2Ocvmv88r2HVg0XUwNmWRUEvo0GeVeXO9QgY/vf7a3JvQqPdA5zsH9
Ca+Fy87DPdOw6s80Sjj8G9wUMLd7z82dUU4qgEQQmt2t4xzsFLrihJKTfNFv+qz1R6EdkNbJ10RQ
9T7554qpXgDMjpCWJOTu+ZvJlA/CZi0r3sPIo3WP/T8/ug22P39YYarx/J18sRR0Xb8spcloNl5M
kywKRDqjBwG8/Y0N8Ybvs7d77zYolqKFWFzC5REwLgYHCAT0uoRESt7WTpQlUfLXkDrZbVoyG95r
s5TLDnkSmDbrnPl1XZBG0dsXMOwbUKPSNdpQDhMJzXt+N+iTfxIy5wVlNgMVwFgzlX40/It59RoH
pAqKBrewGFyPofVXIzn5J1ELaxpnO4tvJmP1dv54voRXBqnA6B5lq8uY+KZ5MMZQo+wwPbx/PPul
euYlq5VyG0ltbH0Ry06EBA2bc94GtNs7eB8O0GQUOuOFdwcAZQKOBSG3WjyYx1hNjZD/B620K9xz
o8v5qcyMMSR+h+ifmkHqw2PN3tiv+0cAqH7Zxdnb/sdlip9ZeU8h1zvQaRZQ8+uH30p1W9kqdUC4
7wIcmXtdfBeSVfMpcwDaZaCMB/tW4pxd3xNSw5xq/XZETi8Zo/IYgKXrbPZzG60C2M+1kJMKMJ0c
EG5U4LD5//NSIdv4oWNhqWKWZ1N43udjIKV2T8W+LqNgCX3xxtr33lw4/pocMsB7utN/OREJQMsh
HHae9RFLwyQWlVs+tgRc3eBLvcgfGju5MLtSLqOUic/Ff8GincrOBwkIi8gCBjDeSrETy/kAuJNN
sWB2j1jSwmdKC8mFPCC9ZdcUZY7fF0q51MwIT0uR7E7qxeb3lowig8QB301NrbfkFTnYvJyx9PK8
JskfOzWcg5KYFAaYUepaIUlxrG42jTvBsDXdV0nZqjtYvC7rDWC5k3XFLkicbFXOUSGwNJiV4Ijx
FFSgmvp9GfDn3cHf2Q01nBc5ZTPjzDd3l0fwKXzGvWyERz7e4Rr4yWXgFQwUq+PAs1YM9Kc8c3DR
iJdLBCrhMpRv89LQgycfYavlYW6HeJZrGWTO+/NelZtDEJiU1Mp93JI1DmbYSHbfNmLkVzvCOzHM
M/Nr8Bw1Xt68eTsv5aGuH4d5JKAyeMT1eqbfOWP3yMscSeGaFocygc5kzSWD45GMXRViLAfn7cVU
csYMokH7y3FCP/8sXJKpzVSK2SZTYtLT0pZs9zo4pEz0/sciYk2CDyWZkAj4OSPmefib5w85xnfj
54dGWtaVv7BHZrS4SsE0mSZ/ZhXDT37W7yESgIX30wDaZ2+pkuhSTw71MQGBl+QP0AsXU69rf+dH
fnMJCQcgtLUaIrnRYlp65XqZU+vFxjLIfrfzTvwQx7IBlXVgvG7bJuzcNrhLGgHsJCoPSFbBuoUT
Rkx7jgyG48IvAcO87ZV80HsaMu/m7gbUAy8PoX0qm2I+rFlPt7AeU+hsFes3pFkeYbgNio1wP8Q+
so6tHRNnHv/v2B7DSixs2rauzy52YdNIDpsv/rcZsW1YGtb18WjA2g2XxezmN5NziNkqkYcHPJz6
7h/2zKPvAberajhFpQzAkOvIYeEY9geLx9Q7uT2dcfK7yTTwtriBtK0tifNHsIbMdrLqvAhe5T78
1UuGt6rYDnIZBt97PQZ6n3pOg+stbEt2Z0Pe+fSXFjXpsiISLAlqJ2XONOuSZrXCKkkFDP++rUpb
7t9X1MiS1NfCbRbFU8c8OgaPkZ3jmsyMnwdrdOF+znUw9KYWOaOZW8Rh/s0JiHobUhbWlUfz+ubd
txBjJFwtlhC+cY109Fq8+aRR9TyeggHw+uSTf40F63LZ/KI/OM1z+QazYMRd3XJwXSkzjzIvdXw/
1UtZqvkusKBt9W/owm7DSkjq4vQZhgKjgxj2NaRxDdxmXrUF5DbcMWRzpF5Zy/s2ksWQqJUFOVbs
3skn26TmJ2PtvTwt5kecIs72zaAmB4eQwVl8G1Jfsn7cza+wFT72P+G/56/lYojx3dfLyvNSdz+3
YNbMygFux/uhplwoO5GMtQ3p+eRQyFi70DPDd/bHTbEqX8KTl9p4gDtP0cTYNiRUR8vaWduMjAYa
QNTqmlTJ4ivFEURdGIRCEvUlU2bI+TuDPC+mluXkX+7XGSnikti2uGXf9uXkUMDJPeIXjcRgtb0k
7XBHRHT+b/GMd2+L78fARbKDxVQ14luhkZM6D6LzAVA+QGKXEVFm9rxMAEY7Sqqy/WUD2rZ93TZI
X5TPo7OkxCpGEYGQHGOnXv9RF6s3obVTvdhV1Mki3EK/Ev0ZU3FoALNV3N/bjEuqLMgq2OP4f2FC
azaVXa+VzY91t0WCbnNs+cWsgTc8ykuEvKh95D3Cjj+HLWx0nUf+3Tp0UJyRe8NenE1nb8yqHeDz
/J2ARdyZ244pDPAHRoWN7fs2lVvY7cHQzYMJcJK4dNg47sHr3TQY6+Bn/Jmj9LZp19m9Dsxnf/Yd
eCuFYE7YgJPDOPPnD9K4kYAHBiXD5x6PmKVxhFsH90tQaV0nW4nEqTzJ1MiFJ9JKjsPOtd75CN6C
tbG2bVwHnZPlmgimwe5GxPM6cn05WM9RgR1vaWadhKm2QLm9vx7O2cnvxi0IecKydBgygHDwv+Vn
e4TMMSq1LgK/nlKOEG9HZs8dPSqP6ONO5k1xkqDh5fkhwZcWbOXDc21/osIvqxo6tKIdvuWHxjX1
uzvUSuRRlORgNCoEa81h3hkSFhUb6zFMf5Zewyv8JR85R9nPQAHR5tBJfpEhzYpso9wi5GhTHyoQ
JlRlQ0TOSmyeVCn4Qp+z67/iorc7lwXPizRVofLp3J1dBXuab6Xg76tYfcz23jzemyVK/KnKtdB+
8t65me17gXpcQy+8/LmsUWJ4HWf8TpEFmmc9Q3I9FaU1HUQX0fTw0w+O/yZ68BXLy0eNqnKfsmGU
/km+79qlTioapTqrOFkOyoRam5e1Zwbo7Fq8j6oTvqJhYwtrmebrWZYyKKKXes9qOjrHs166pY18
PRmHzpcyemdizY/vbCpaxfvmqX3Zlds5WWXShyK7dv570dvXDr15q9BMv2dqE4FVe/2Val5+Ji/P
6NzddjPNVDfXFZU1To1jpNwnFz0rYJPeHZ0aLHwdJnHDxxsybO+JTvKFQum0KKrMl+/TJNxQ/l0K
Okos410KF6ic766b10+HXv0qD3fqSkk11zKK2g/Gx/azfW+Xeg9K4slYarqqh7bmI/NBIc6wDgmd
0vaj0KYh9573s3ScidItZBGh6RQGmosf3vdNZlrqPvVi/rOD/CR6SJXk3zLN5bo5717aiWbp3ylf
WfU4oLXlsP2sFFG8pHfLEk3i4PzgXpU4oH/SWLqVtl3RuVocLnprp+Tb7KUYut5VgmYvD+Q7iNUa
vFbiw3clb+RQDxXiBPIhao9liXtnSi984a9H8/6x/ucik+75HTKnfd5ymC4n+rc3rSb7aqZKqVau
nxxQjFHtvY0f3WxznJSMdZYPVCg/G0U79eXwdewfOtfvWW3du3RlMzX/ez07UIa6Bg0UAlaW9Fjp
gmqdUyk2cIMjPmV8+bcbbXuZ+ox8HiIqGMVLxvPKpLzuJsvFYQ7v5liV16mrkJCam1c10JWce+fT
yjEumro6xaGD4KKrNquptEKhm/QHgJ6OzvlHruNBxqe5PEdprnhPwaofqWQFe8j8AaWzMSSoMD53
ipq6vqWKlRXu/9vxEi+zROdxfeSOq2eMOBu/cTSm9tPimy7V63lSzknJjvM6Mx56aUjCjThbdI7I
io1S76pydcEUkQ4kZUxAffmUcLp8HkWr3Of2o3sKqcscTk+8/ZBtygex609RbEEl561zfEvrZzAq
DbP9jWn/l+uuBsl8lHyWlx+Jn9K8UkozV63tRmIxMw8ksXB+3vtOXNUym0rwFpqFoGA4ax1fHotI
tnmreUA5+Q8lXU/k23Clv8NieK1e06Ha/5lgJuSJx2q9FOjImwQVhFRtRnhTWf8RQ2uceuDbCDID
6C69k81Wn4tRAs+eaUZ8f/accrdsVUnHs3d/Lz0snCP8aEWuFrH8LFtZ6nEQHXziGv66+vbHRIa4
kFLpV8P+3krGI/Hn44lTiOxOit7kSTx6JnUYHECxV7r4VrxwHwnKTtHeC4XeejvChi3c+1sc7sFB
WUCqWcBIJYGnom0dFXEsCKfMzsPcIX4E11g2p+b2ABXFV1+BTDM4vmcWbTyx2vlcO5DteDk8G6dv
ZXDhrJ5iumQ/87lWeuDA5EoVT22hdQiG7z0MdqDEaVmfUQiZcCAGeY6+R/jzA70OaZ4fA6PaQEsL
ocSYsw4m4356nuDNKZ++V1fZqhTC+doSkDyhXTzgdeU+q3h9Ll4AOa9RoiVIxZBXvF0+TCpLtfzJ
2kTYC+jLExIXeuV2A0T19HVb37M2x+Gu1Odoll6fmf46XxdpgrKMpWBYeHhc1JD30CcM0nm0KvVn
2nolK/NdNQaeiL4W2+6VlftwCV8gZL6ucDmLHaNwWg5OLUff72LXhPQ40laUMaUota0twJ4WVcKK
stNcaf+GcrwfQYX/zr7HqnPmm3cmlb1Fv2zkMDwSsVyznD4DpWPmTWOL0JlU78L29b34yYs5TPOf
3AApNuSrdH1P9X/SSq7e97O63jDJ7vLfspPqH6ul3umLsNw7/+nUzL26Z4XPQiI/ZKXXbYwtKdN9
O/Wy5eiFZgVB9Z1a1deqW/gJ4vBXPhJVObUC8aa+kB/2uph5t+TrSq2Mgmcnfs1aSC6bnHp1GaV8
YxsJsHDvF8v6NlHj/5zwlhb6YIQAQ8L8Ck1DZ5eyQi47BQgtTP2kKuzgoDzqk5bqgCsXSJvmn0eT
glv98C8TUxDJR4pPY8ndZyTvUQ+Ca3Lz5EEP6Q/1n4rIpEamajYw3e2bmy4qn3DKvOKG4727pVze
MGmA5MrmOMxdQq+hbBjjwm8onJi/Ht8Lxyb2Ev8vlDMghL6JNXj4S5yaW604xHDCtir9mkeu9gbx
cdtIFCpLsqtCIt0f1JghLrksvtTr6sUUC+pwkFig05C0Qs/sS01s+S5lPtbk3+LL0KQDpYnD+LWV
fsA72IQG9Lw0eecPfMyaaBNLh3gALk+YqUl0K7tH+R/6e8Xh8Ds2e9JBm9YCOwGFvZxxUoYeAolY
Ly99qE+SouLmzdvx3RjfzzowKRPb1PWaeIGRASFKvx4GJqqPqgUtvGOYnuUFtVgqd00qWmp3e7IH
KFu1IILX3qs07mFYAr0gXsfacrR5k80rRt/Ht1QrH+0bYHTAcK/wk7mqfaukD5GiXsFGN9W7kjE8
Np5v2NcBZQexORq3r1oGJbC+sBkene3rRseoW+VKWZtXswhm4jE99jeDDBHWRIPmgaDlq9jcNZ/B
BntkVO2eWKwfJF+iTbeEo+YEiEo9+zztBADBh6on1Rjw9nv1WGra7E6L9LK5Y5OBd1xYH3SnBWjo
Ja3kYDXdbnrJW1sMe7zW7yGi5gHgPGmPFUKkXCo6DW4UA674H/ooZ3FCSz25138W7PWF8ByUXCnM
JxspYS4KEOcsD+9c8P1P8VqqC3NSv/xgFgYwZ+zxhAOfHF1bqAtRF4Gs+qpbltcBhPsMh2ydNr8i
il198b1723cCde1Z+ZphBqUajnIcq3V04W2N1w27FwVM2+96orfTSwfp5YSbIBZsFH71lOM1F4cn
CShkvXjXWo7Erbn+oYLfWLvH+hFEGb1XLhgyiC2j25u+V01hTn3biecDSu/x1wa5JPhKq/hQf2jp
q9NNLMl1+sZEdUIK20SNj7dSX0OnRDtb0Juosh7t8MyGp2Z+kKjevk+9xSqy75bt64fUAjDNSZDu
lvoF++177fJ6Jg/I6n5pMdI6tfkVHgggLySLD/3btyFbj7T0aqeL5dlSR5Ls92oSP77Py1bx8ALj
uP8wOFxHEc9fC7ZSlcpt6PIQ8k0CsxRuouDTyQJ9EAVcpim5EAqPVAps3bpwlDh0bYzyIRJOj68k
FRX3aO+jg9yq8n0oPxBpeH4NEYx+UQmbA0/KqY4ep9kxQZJcfTN6xTRH87MU0gMd1+Jt66x155Pm
UfaTEkv37OvAs2g7mkStU+XO3Vu9hw4vh7fbBDTDccVief5uG9dDbVMjIolV+K4NR2U3OurRWXq/
f1MHG5TK+Wtd26tNnf5i/TCB8RQH9tamnN1Gz9a+IW7k8VFDbmLTxBu+shYrrzfeOdrKKVvOUUkr
L3+If0ndqWRzTraoRa9aKTrYard+LJd+8U1QgAL5+aCrE13ILCRal7MUhedmXJqMzPYnW8OTjZYT
LLo0m+AkCTw2qm9684SxCs4ssSkEb7UcwW5c6yUcOK01NcjgjGCySaZU1S4Xm7CoCtZKpFl1Re+/
S+VQEbDhG80qnLVyMOX7OPC/rn8wA0HBAo8vC7hAtror042Ei89zOXuPUq/PDeacL0XKfaJtFaOv
rBUlBiTRPl3LHoghaxCvkrdGrnVtq8ufQateL13S8bHWlO1j+9aZDWySSqG1frl+PxSIBqQE/amz
V/yEKUUm4AOiX1ngEc4q39xjGsZ3HMOnzqUzjQpFMlioJz0X1ZyO9lqpl95ncEoXnLPk0Up79mvR
PJ5GuTYJwuwoUy9+pb5LVfUoXYnB7m146tzGjw5du8b9jUf9FBM8HPCn2q0TOGSMSK2Ic3rUqRvq
EU9FbzUNvGiF56pIWHAmOLnS1iSPy9iZ4VIVmbl6fCt1M919ffO+bt2j7VhJ1yB0rng2U1FuoM67
vBKALA7l1ehZ5zDn6ndtDK5x8WsJDEU6atC1qKmYPpF0JbS+KF9uo8ICerHv08RaUaAs1JWKIsI8
HmV6omrExY6kXGedydPR2trOFXDLyHIwEoUaD5Vhlv2Y5ONUCbFJVsKvAJoHWxkp2T5eInpgfHXa
AYKboBixJ9MY4n24KW2oxqSVGU3O5bnUlN+tDPAHmB50+G+3qPIGCr8hjbx/z3wQxeomu8XBrLtU
Ia44KPGTHicPEflhQQZ9sMk8Omaj7D91c4KxO5+wvE/L4oioggIqOyxoGMP/clvZ45Acpr1rdFWY
Psvil1WWikB5+ySI0iqqKXgoKIvu5/Ij9KRUfLhuHONzlU2S/VBkfEMV40xUQh/5sKhoENfpjk1U
VcarbtivvwlaMohnSihn8aS7rEF+ELV6f72JtPjLW1EHdLxZM1VPIoeutVODIia0vpt9bmpacsS3
it7ye0gp61d+NjJtj0I6+G+KKEEQhf5rZCAkUfm7MkSbGmXfBSXzwYpKnjL6cxOx7mo58WNfeAry
6A5eOF5JqVyivSJgxzxJApDMXFV9FjvfHU+kPRwXKsck4DST3MiFRY5n6OTtDyWGM8kywGsFMm5/
2bYkcV8uCp4mSgRDZkJEMeOnUB8/14RjQLCCBGsw51sqDeW8EDrxmggg6VLnRmj0iNuX2sqVRVf0
X+4nDakb5f2PXTK6nuL8ND89DXe1UrfUCuqtNGHeV62CmTLhfcyt1nGUrl9ri/dJ69JPdfisyRaP
DRGmGXBLAOeyn3g/NI/ON49Gmq28fjkMi/RkTmBbGD/HfPYtTJVCKuokdm3dPu74yL+rf3v1aGR0
PnFu5FlznM1ycnz5nL+c1frA7gc5xMXwQxQ5889RoROoLR5uni30VNW8jsWeSnDD7/mQzoMdFvJ1
7sfiQcexokhWSCXbY5QlBuHvF7BbQP800TPYPxkYNzEmjOs/9t+1KjpCFn4E/xhOT063u+0/Kta6
sm6UjYBqCq/+8FPVg4DE2VtI/vR349vXYfD8zo5y72GGLnphRPICWyU3ZHmPVb6T9oYSMZtnB81N
3t0tU1JAxW6pUEtqzhtgWScWF02ECtbFgUDv4DuFMFZ4ThSSZwXJJa4ofVnqi+hE164K70fHm+e/
l4Q3H/VLUj5/dNqS8KeWU9tkq2gODEj6GUwED05AqN51s2ymD1VwJjwaIgvUlFCSh4f0npF3rJVf
+WvaJPISZFgq2nfqkzcT67Ms5VJ7OQIt8RlKjWPNCuvuhXXJazNZh4/hyoTSjMA0Krzoz+mUR+l9
waQXFSYayVbqv6Yq+tgd3i4tuidlFjdKvwmSAewiRcUOofvwUrOVWTXfhWJuO5r8vSja0Fh0K2h8
4Dlb3FVHjLMQo7p2a+1rBdVbl33FzOBCc1jwuLsBlFKnVUU9cextmtvq/L3gYDxilaHADRBPMMfv
2huX6nz8UDahTxPCmqqLcNrir0L5z4wa6/K66kz6hzJZ4MreARMOw1Q9Vd90FrVMN8HT2dRvmLmF
lvO6pkuwL/FJcMrnv9RVupcvEFZl71iSNI+OuOu7SPe9sgYroZ/jSvuyOyrxKbpqwzepJ0artoZO
urm93klGy+k5zu9veMoa3X+uG3ZN+ZPV+Zg1r61TJHoFxuq4iDmmUFgZwV7h5w3rXspM/z8gajTB
Sz5FmOkYpRjbhqX6L3TaFrvExU9cUQ8yqanVHBbesTawlg9O3ODEzKvYCtMwonKfw3tbD9xXmqUN
Wm1lfdfQoUq6om6aTz4OViNH4xjnaUu+3vGlQt1AAen+Wc6Pb8PdoDheqTBQQ1zdq7z9zX4tpLy5
S+3970mW49+KOcuXt7/713X/MUam7zmEVp+7AZ51+zZeP6tws+n2GPRTT1N2k5NSv4MGg143k5Hv
kFki5c/EaWZm0Vd3IMfQgozKQajsrOVV2+b4qiClakJdRHCwPsmy/M2IsnwmqMPt1YG4MscUvVRC
QcalMgidgOI5qPY22OvR+cDjNqeaARYEffN+mvxQjGlc/tabLzppWK/1Mp9XK3eh5qazGeG667ZB
9puTvamH7vKYJzJdVY+tCFApA80K7RDCOcDGKeCDcpM4GpymzCFEDk5FmFHQM+7sFhLNoQGGc4ha
V4BAN2TAycMyWo5vnw795O/qAsKX/+4wywco7vnjKHrK/SQqi01MLonL+zPh3gkY+bAsBV6Dx6bq
Sm3L58bnH2ADuhhMnQZbKOPbjGlY4FiD3YBYjjmWCfB1LKns+hWH+iGKlzibVSNFqRwRTCOb8uIT
kDZnpGtnQ8gS8kJOwfQnZKY+6UiJ9hTzhcI/3gYIDiFOxkulK5rsp/GAEQ+F5jQ3/O7GeV7mo+yU
3VNbRP+Ra8fFwaDJBZ65v4WU245MHGau2XqE582PYjkSOV8ZRQGLAxmLfFpC6dr+7E1JXa6yuqlv
9UIQMcMljjXhbSPNZ3VitPZxEB2/t3Pt7HTiBHsocJYCAEKQKSI6RFwIrOqwT+M42yW3APBsvjRa
76RtpV8/Punj8DcMAXwtBhSwsAr1iaFcfAbCqe6RPp0/sOl9hCq4cpYYZGfRIT4JSY+NwA1Rp+lS
YfJfAm8bvUVpNIzSn1Wms5EvACO+yfOHC4GtomSc4PY/h5Tj3DbYjg5viy9gMcHOv+lA45sM19mQ
zeJXKtMERAhEF9HlW2pJUf4Ln0q4MP8FvQ8xG1bTycgsm8OA2akvDL4KjsA7kHCNsJb+TE4T75bo
YxAq13rmNOdbt9jEmwJpaI6qdNzMBZqbmNBR+y8Dq2dGazfB3k60yNdv+9mpMvZZhcwwLdZUz2vs
vjk7gGxr2rkL0OgqjuuGlodCtJ+kKuHwBqo2Pjff9765cZ3bl+mii4zA/rv1PvrfFsfPV+VDZ8sk
OwBiXD9ChaNoLF+2vmaqZiV5979gngIpQ7OcELIu4QS7caL3mJKuW/dPQzK2JtLKoq7dwFVwQDVu
39Jq5Vm0a0zKqDw6m+WrwsqeCL47GTGzdZoFlVkzp+YHf7x91GtzpxfzrHlvTfqplpyiponJoUaY
9WcdY64WKq8mMiu7a3nXPsUUXV+SIzyH3qq57FVzbV7wPT6oAv/cfB5wV7dtiXgiFZ0Lf3vZL/Hw
doLi1Ovhr2vGILYGaqfO8oVj9HbTOX7f4KA1V8NZ69RNj08DqRbu9LH3VDnlzGzhb0Ndg/2fdQ9f
y9/U600X2Uw9O9q/XPtrFa2/17aAGlKWhZ69Jjup7209dGRcRFId/fOr2GkyzY5ErEL4veaze3WB
rUT30Dk0573ZLsq0StXC+/JX666p7MqinJ2qdLu/bj9mG5IJcXJaeKH/EOQNrsqmgaKI2QPKSC2y
y6oo9kq5Qq/MVVd/2fZGaLqspiSeDs27qFx+H9n2NoYSvD2wlyEk/YAU0tSnVuFcbP8kexmVQNk4
030996nyVDKtRWVXm1fv9Y3gnWauWdPbqCpBL0W3MUtb/7av5/TS46w0rLN141rNOXqWcV6LvGzv
pjejiVVXo95rpF9B5TGWCRgrMRkIq5LTIKXIMBYjZnhxKs8/jv1dLYwcMtp7IppXN53M27kR0mxF
PeivDZ0WOlc4a4qWR7y5R5fPs0COeJOaTr16kRV6BbqmhZ6bqSha969ym5kf6vIVaFOHXAP89FbH
7NPdLPMeIv2dfJ4MqATGgC7sNJAL+pPKopr4PVS+MbG7Fw19iaOhiCpW0Tb6UlEeBEhX1t7DDUn9
zt5k5ttPB9s83ve1P+1rqMFTbDWW8aRx4iwsAzSxcVrPDLpYrvJQwdXYdU9j7WMHIobA+Cf+HaXH
5ra2eltyo7qd/zaKEYlv/1aDXP3xmRwlOD1vy2qiG0q0Tv/4w95x3mdTKpa1/r0y5P2kbqqzusYR
AC7+ZzsXS4OhO0F7fFB++qBib1V/Ng6dQuspQZCoFpuLCkWsTq66GW7bk8GiKxpUQ6Kz164LYHW2
CVgJZmjM7bgMNaShei35Rj2rvu5wiuXFgwO0ApA9ddvNO0Eo2MdyKGXwZrRrZhSunbhRCsJUgeaH
Ird+FuAUemPn0FPURO5jVX5wIkkNCEdO7HoDYyxrCvNUjOopAr6huCZ3sYwhAbV935pTdclba6lD
HvI2mqrmKuvqrZPirYW61fUop9PYoclatjaDzSya97SCboW+qoqTCY4s8NczvdArnNwntuf7Q8Sc
V9sBgn8LMMpVqkYcPZZ1bTqFKwm0UFBEhObDawytyncyF4dWBoIl7OkfuiEZw6GDMkxqnECKpcON
Us1kDS4kdJhLRYtvnbfgYXx4tY4c1fQru6D5b/brVDvVni3Na/rpkQzhWBupq14bKH54is/gkDgO
3nk7qjrvjD4c9nhTvzDpKEKqZ1tZI6rfNG248amSH15aoTlzsTMnqKu+sHUbLQaF7yT8qQhF/zrw
QjeRKNk9aJf05m13mrntDEyn35UCSLmMChG5Pi3KzkTTl6tGt8oZ3m/jxBs4CNVfEFUNsA5aQBr2
duhu+ZryAg3ckNJr6Tc9PItbUvw25ZG5d/aye6gd37L9HFPS2smPoy0DfEuNkoPpaRjOvdPndRU9
RudX7XgjYkL1k1JkHfoqy99jf/kBjtkMSR/21aqC3TINoKjY5I5iJQKq5aqZ9lW6fv2bRlDSq0G6
Am8pWLCkRjOr4fl1+3vqOqaRDtSBysrJg4SVzEdftR5dqkrPdvJr/7F8v4ySo6KS4hKuthimchjI
Q34WawFMZIhaZ3WbRDETb6XWtm8wd06QOQBRnqu7K8bHVyDRZMpTthiSY4dEiWHM90vDMMu5dvqr
ONWWDTQkcrRfXk9RqZWtEN8cPjrPhqzrvnpowqA6Ar+mbnh1HZAa275WH8PAn7iH2jx1wTUgYlRs
T9r7VqruZOmf1VV3Ci8Am3C+FaclYuNDUcfO+RYqY49tgEW9MFx9bl+sBt/QAqGlkZLu9elvQ9FZ
ol7gbL0C0CGN2oX1qWwx1fBAApbRrrt+1fHcwx669OvUgiy1IKqJAGrL3mo0c5YWxI5A9FrKwTH/
96gftCInGSWevIXm6M1Vy0Bnx48vGenO/IOblVWOx2YeX7PjtBhxUtsNrJYvK1R7guC2WadfyS9i
883kv4u24OTHHPX3eNXSY6q7mTKfSy0BOS6qbBfNAJItVH2XQi/4Ssg2HXt3tgXr41rFkv3IT+LE
x1wr6KDL975ydi6/T51LnH0pVEqVLZTNiTgrp153n1sw66KbYVuSVhuqd2c7mL0Xws6YcpwZ9IIS
n1Arfa1mXviicah5vRjpR+WTJ9ew3pfxqTPzPIVKariqLdElW+RP9ZtdCcUU1iaiR3/fwrCAZXOu
67lC2TFaARYf4LJORUlxYfgeN2Ku6TYU503gBJoOlZZFqkYc5IhKejf4EcrvxsXm/bXQSr0FIFn7
tyt0cF7NC7h5MVIKg5UC41DTLmptYCYyKuIHwCw6RSQD8ppv3kY0EJ1PZiw/3vdpmQ+y0aSa1D7X
qNbn8a2zsF5P9QG+h5wmWlwb1W3p+DmS43m/NJWtqHvHyosWtRB6zz+yMHMKifUDVCShk59DfkyA
r8WN700aha7eFfVj697a9jbNQzM3kW/dDY+v80frriNc19NpYmAthqLjQYabQ2Cg+ov6yzvhTV/7
KXXYauqOlevPhkUsNfCI8HxkKRvPOligmlXkfK0/W7PmobOpP9uZthYbHQeLRo0TOthfD90a0kod
0KY0wFmUtWv5H0n3tZxYkoQB+ImIwJtbvLdCCN0QICG89zz9fNUTuzs7rZYQnHOqKvN3adflMDIZ
jvfYEBpChXaIPpuGXietJS0dDhoDWAalfqokJXjRN36mEB9zZ7AtUFStuwuG/GiF07F7L8fKyU89
kaZHDR0rXweX9t1DLHwa1UHOcalvFXy3GZYY6RTSAVbFwXRdInXIn11S+q56aMhvbWdDiVa3tK9Q
5HY8puRkQor0BjW7TxF73l1VjGCpnOqJ4r0GAcyTmBcvQm7sn1EPxQkI6qCrvPMH+MBF8foP1nEQ
KxrAASxJxWzxVFwpEzzguMdD/iNnXZE/ETdkw0ornhvrzrMpfuLrXFs0DhXVdIhkoITKte+FSxmG
2zD4lrC+fejfP07yHMJ0d4Mua6e/eB2yWLp9BnP5q9CzJstCQQ1wf/j1z2UlOg9F5FsTLgQ8Y9bB
sXn5k6had0g6NwLBFiAl+p2BPBhJmIzgIjDRxGhR0Vk2iqOxHW4oFhwkNSn+HIWEnEuSij0Sy/Kk
+KwGzdaxvNvXo2FAWXCwQywc0PBQn3O5KqX3xq2CIcI9Vh5CUA0DjPqUoZxY2JwPlWxtUUkqAJ/F
lbyrdvCi537CrFLtqDd7/DADRxDri6ROy1CMoncS4jKUMtVU8xHcPqNtS3wIe7UdCkIg7KinWM4Z
G4LE3IlgNa5W0Q3X1xas7MOrAKeZLeTsVE/rbXsyZN8/eGhjDG5o+JJKGwBies0uY26QcliCAkbq
aqjRnHwpMwjXK3R4RBwXVHT8W6cJ8TCdzNSTuH28LOaJvGTdDMpgbVr9yu6T/E4SZ6Ur8XpaxkK6
Evsx4MEoARHwnYVM0ACCgDF62ID3u8ulnhtsm/EKtGL1CRW5/+QGwALITWSwriU6wAz5Sz4XS9C/
+Kh7RtlHJBUOP1KP73iPWoa+X9Lro+hfKJDweyabteP1kMQOpyA+2LcDTA6QcGyyACuCybFzavsH
WAtgg2c85a+DznHwrGa7i1akn4gV3rPbobB75re4YgjncWTQ0exCOlG+w/SAX84GISKFMEV8OdoN
lwOqvNPwSNj7nbnK4c4nZtFF7WUfHz2GO3EFp+/U7DbfmcHeDb8lGvRu99lzdHJuJYL0ryHcYCsQ
Pk+58TXpyX2OX0pftt+7ytQBDffbxNzrF0th3DkS8hRs7PF6GOfwhI86Fqf2I03dsoiPSvfgDhCz
SEfOvSRqj/zdJbh+Ef+Xw6iKcxyeBRADmKU6NksUeJjooGB3x1xJV37PJUaHqeVMkx9CbRY56gsI
AykE/2NW6N2/YRWXz6DzkChbCW/12MSQluA9FYbP8MeQ6nH9soD9W7oe/XvJZXlgje03K9zx3n5H
IxKnIvR1lbBHb3D7XBl/nRsEbxnWiKxDaH4MVh18wEu7vEsiEAVGkO1FLKtV/sEt2sl0IG5q0FgM
t+EzOf3bPsiizRz28yj4KB3Oz7iexGSgMJaMSCUC7ebjrqOlQuL8P+jt9Hf98qllQhwlk5v+0YaS
d/5/qgnicoOjR3/vwVakAgVdLjDMgSE10RH2RwJvSQLx2FB/kh5TUdgadO/x7+6XDCzoICL0Bcst
OMDTpQAjcVLoFwfmCRj+IXAstFLhUvPf0X+GDO8MMByy57mWIJGp6UTDNKVJC03TWkzDbRRlXCf9
C6y7/PGaCyQXYtEOCRWMrQ3U1Y1kEmgdANbUwKZ1l8G4+ATDpb/9Nlfn8vD2bjJTdpUEcdnAV5FK
lIQ8nx3vMA24RPR9H/cdUVp1Fy8EfsiMP7wZhuWB0gyWd3+Awdiif459Sss9Uw3zNtS9CMrm8McY
H/4dWhTSoLNr6znZ2olQuDCFv+pulV1ZZvAQneQXUQaK6tFcSWIEoUk9epaEYArqfjntc+zL1PcM
9eX3z/2LM3786t0p3pIVhRf871TzMjaaYEBYqoT1KblRsNtIORkQUClqOrFT7T1IKWU8KUu6uVhH
CjAWyrfxmdE3vgenUtAOu8Tr6qvHM4iXOgBw7u8IyWIEniI6rxxaQFth27BFTnhePmbqj4vgx3hb
QkimyeS2yZYThASOopHYrrGUQPK1WDfXfDF5/N729HzEZPBCHnU8LHFN0XirUto58GtgqGOdrjCr
CwziopDyd+FD/9/uuTiWOP+XJqW1gx2x8aD4TCpWFRVmJFKpiuY+tsDCUMrkLsi9PKckqEmgQQta
KjljCFTiN+Oq+1l9BnLDgrCz3gqmB3W4JTyodmwguXOok8gMWQ2HiEy6HpCegvO+EjIRZvNI36TY
BU4lQ2SyKA2snRP4/QMo9JRBqL2boNwKcQ2Mglj+hboZ4h+pxolJ3x2Xe0hiev7Ccu5i9Vxq5hcR
H9IIgFGZ6KKVKwQdvjn0gqygAw9nS7bJzsAA5J5Trk4OSiENpt6EkDm/H9UJSBYMF8/x6KUcf6Cs
V4tF/1aFG5MUSet9Q1gb8l6FzbKDTOZ8ZvJHBRyQfqL92Y0mU/q/xznYCEHNqEWWpSZ95oN7eTXi
GdkdS7lbzT+f45hGWBQkAPmDDba7mT1CJJGfp9hLRgtnqpPuYZT59XOblgSE7nqYC0pEZtlNoubh
M92gcJqBaWUGSHsUs5D5mEwxsTlqenwqZ07f6kkWk/Fa5Fzn6aplipwjk+mrJzBQcAyCKzawL/B6
8CQbWVzD68EqaQGSpRgaUoe72BcDU9WOGLt0mi76zPyvvNIW3vn+NvdyAzquPz6JrV1f2vswfZko
XUVc3n9E/27TzLIIllDhsEZ0QibXko5uqvXwI1mTsD4JPKe6trCt2jFqZqmsLzXvQj+nblYkG0Kf
s7UktcebamrLaVIgSkLHmBzmxArDkG7YCuGRbb6WHjznEykB7ziH5le1b2t0MuR+9mRcxKRGySrz
PF5TozbejgZ7dVQDZeDME5GJRZPED/PblYBZYbpNovMsk+Li0k6fL3PP6g5gE0AcQzcX7+8qmg6K
aeN2wpo6BQ7XW1UAjXEDtQJ8hycRskFZYRiFRNiluITAzEnn9tV7shRXPWCOtpPW2ywzXZmXffAf
iK2vWo621yfOCTL5KltmKjeFjW/zDYspjbkx3sQh1r6KkkbXU8vMJ5+yt/lUG4qykiCChAjnQ6Sa
GURC3kGQfV+/iEKaojgnovTD2stSbEeD3lyWultcNG8Itudk0zqswh36ks44iPbs4n63gQWIgMm3
hfSP/zKJwTHU3AkJCOkNROgnEIDd5GsX6DaVHp2CX5GUjIkks3V9XZLlxIZauiBswZaSboXNmw1d
vZbKY7b887gfSylqOzBJedNC5uxNosF76At02uIT42LYQqgK/4+ykWwj/ME7/5HuKfYELMmsdNEl
vVIVk5zbxuCZkBtp0mHwVJVDQId+dHbBvWdLudp2mABiUwsJ8dsSOva2lfiqs9AMDYfsmvmpmprE
Vm80ik9Et2QIQ17gjzT/kDaAKADajrk3otVRHbEL2z+Eu9mYOAKiBT3OMx8cHZLKWqt7bULqxtkL
TZ8UtwRB+U3vhidl0NEKJ6pxvp4R5VX1PAjk6CMwHnzaxbe27ooxjX0kAGrR0vHjbBBE0K09DEZL
/r1Jcfy7HtXdM2iklPsyqvOyqe0yjdSXGquN57BSVfBGVLnB5n29CpcG7RK5aC7fIIys6CZkSCTy
DqlsARsG33bOh+KBhGOHHYxiazkkEH80eCDeRdvARKNnjom/+J3dDu9hbYbVQ1FjgYc4DTlyIXFO
3nDgBVSDOWPTrGLtVOorqNDDIPaMNsGEKAe352C6aMftF5dqHOz8eciW35G6LkYyfvckii4jxkz6
lgbj1Jfxh9W4fpgir9XBKJEjtu8fpJOA1AycT0ZCUR5INyU6cdFLczq2d6XdMKC+sarlWQanVm9Q
Bv9rpMf0crBgAoP6pEl4DuRIipvjV23vhutIwSjj8TKb36jz0YcED6lKpkCr2Tr8I6EWtUwrWpVI
31219pqJTWkioO669sRD7Q49mGPaFZq4R9FmFBemsY2zYZQO6TIZnYnhTkX8aQmvh0KLDdY92Ft1
aTNf9PlxyQs39VXl0M/QXISh9Dasd4cqGGpt9EM3QpyQBMZQzHxeRKsRE+EKRof5spibnbvnag48
duysO7HGfbRoeIrU3uvyfrDpRdpJTfh+EHMhyXHgUpQd+VXlPVKPkElkYewwbilvz4YJrwRmlKeg
qNjoPOKMql1ujqh8pD/RnwOo5qnRtvMc5fo5lQuUtD1pX+jHpbKKh36Wrx+5r0flRCsS3kOct761
qUzqor4baJ3SsXHEKGlwyoi1WryWhuZpJUK/pY023rZiI2MTgTbXrqUUVOhGUbVy30iam65J41A4
D1ZkHQD46mUWrR6E8QHhlJpvSNml4XVq99qMTaKYqSYagibbCQqRSB5OUfK5S+fOobcYXiDH92qs
cGy7efWsEXMBDZEQee6s6ufRcRSF+o08Ea/2rj/JFvRfGPb/tyyBxkObW83hcGq/G8vBZh4tnZvw
uAoBTv8oPm8vEu8OZ4oC4cNK8B4FKoIBZwQt3+YX5GDx7bM9Eg7ZgW6GPopcNl660am3zGT7JUej
9Cbbp9jY5c+/S86L5m1uyOX08XnrrbtRaZtgpI9/TMJw3ck6gJ9Nt5d9JehLTpUr0dqyC+QAlsRL
by7AWPM0fAyz/k4EX331feu53R2+uEFmdGkFwPs231R31VvfgLP2s/b6vnxn2jcJEZhyw4Dytwod
7upRu84u83PjjDt7lLazROM4iMyWnVj/LoV0dEYNURUdq0sP+WK0YlFa1iYbXey+/r6riIzuKM1W
dJPXj+0SMly+nbo+X8T04EMFhw3QrgcFROA8ch2VhoOyLv2ED0sVsJmqUiMfWoS6kXfVczfy8/hU
XjzqOuZ3Dbzd3hC2GL9obR5xAMdOrhzpp0brAQDsuhGKqJEdvEfPMMTtZ9HL/l7CrG4QSj5CTMVZ
5Pn7TeDW1mWUXiHSP7TIiNqcQHgSiJOqZTONfmZNlstHZvvBqpXrL6o+cke8axnBXd12srXDEB81
VPAO1p1Mm6JKZWJgVx+10Txi5nINGHI1UYJYOD2QWjcirLgYgW7U2DZJrH14OtjElXlMw3OY8vQf
s/knl+i1vrzmoz9r4qzIzLHRmvQu7bRe1GQufJ7KpnT59FoSozuXSmK2apqKViYk380jWBxMnTkj
zVOfsHrf8RVQlYSE6Xu26T1n2u1oa/tBnvC1aqRGelnQfiAEzTlrRBnZF/A8ppJMd9HIzC7cgYEJ
MmyxJ111Pqllx6TM9R02TA5pe01iTFJIal+Mfqwbm+6qQFYZqz4OhcU8Xn6fDF3I0/WRq7Auwzyn
WxD7oX61LiY0WM3t4IAbIVAXr77RfCp0qeiM/9ob/Fsg4FBBLkaNhAEkJI2fYPNtNxOadggyuHmc
DtO+8zvKj1T92TvYk6ic7l44970Zx0mJFGlkR9px6JppC8XdorS5U9tVzRZKRuab5Ry4H5Sm+d3R
cIXi/lg0Uh1JyzCQK9OBEV6UbD6fi89brGLmUCbMkls7rG7hvEN6znCK7Xt18f1sIKNbQee2qh/F
9+5KEft/rJHrHUvbzqk+MekynxzE2qseNqJ1DwoK8WTzyfiu13/CvH+SRZvVUYGM9xwHgHY9iHcn
zfTHvpOuTYrr0bFxHZzFM+Uvlcmvo4GPsvyWOFZ2LjNnvzJcOXQ+cRAEAEGqu30IlXPlzMbYaK0H
icbzmp98OLYbKeWFDHGdaKJ8a3mwyze7MeB+NczYfCffZrJ1cEzKpIi81wvTZz/Rx7tjBh0kn5uS
1VY9DTO7PLdePmXcE5F56SURLWjfMqPUKBLNQ+e//XKqkeTYQ7rqPT92rdc41p78yyPYNFaN/e/L
ZpsNR+LPtrtpI0+l0QJFetufcNKR9DcO39nmiXbob5rhJZ3FZfPYQJxzHOvji+slpqQRGWXcs4c1
kyxlVQXLcth3t/wUObByzsffkc/0k797GoTefnTuPOZPR0VM8d4wrrbiDV5aRxrrUPyj0BvLTpx+
drb/WPX3g2y4PaveondAxr0UfslCAsiTLiY5GWhUO067AdPrB+9p3WzBH8LndcdMpa9rDSlS3I8u
SEPny10BSNWhMkqN7NqWAHleiFwlVWQQ6aSbL7rciyjfWBGDUFlUYr1NYSu59liWSmoLvdc4/IZv
R7tus2MNC4idjCPtg2DDjrzXSmK0GCbH2W6SYlPyqmIjXZch+w+7I/ZAoKRrm8pycFLHJtQK18Z1
lq6YSGLCTT7TX9UT7adope+XOCK3aE04GR8rM2rmnY3T3/typk1wuKOQxtMqTDeOPPnJzSWuHcJX
DbVr9A8l0bp2ngPFV2YUKcUal/mNkSnST5JWjOMySvnT8E+x9sElLFkE71G0dWmlZBcfVEuyMOus
GVV/q8jej5PTa0f+7jhq09w0Uk2rj4WThvWNKr9NEbP7j6OE5dWIw7t5AekcVLbw8OKxxmIJ6TBI
CumxVkR6b0GWRM0RaAR/xkFH1FGas2JorDTv1vAbvb+omhOBk45aw0bk5ePKR1EdxAcmDLslKCDZ
uylkcIQ5f1VJ5lfz9SDQMc9ZUPLbHep7t+rR2g/MZGscekq+SgQJJc+4nqwH8u7pNW4i+N7F7yB6
eBPiHsh/o4Xvj0B13ukyJjaf4FRhwtRaeENdNvnKRgsSSmZYhn1hUubxxhI+Ss+a7g+dLE0JE3RB
JaVL356LxhMdeuBwx21453QSrkocA8Tmd6r6DvqcdG3tYlBhNsyM723HLpQuzKZYdhECdFnKdmOe
ANU41WGyfWndR9EaaRRBizMJJD7fF2eStjvbwcZErY5kCUUHk1uVHgs7E28lyquWw2SRv9dO8+j4
3jjNvWoLOdeQRdc8zf2cJ9EEQPV/CsqexJsfCrd5YpaeHz+UTrnQ7eYQ4M9Zwj7qVEs0YmC8UGe/
Z9Laq5v+bbibZkZBU+x4QWklC+npxgjacKTty4vKvnPqTWiW0r2FluHSirfeP9syA01y/PWsZUYr
IqSr8s52Ow6aIf0tbI+JM68CaO2YzRLdbNtXCsGrEWmTQYL84tTdkWZQNmM0q25Ri6KF9swlRA+5
rPKjg8b50pqpg8ubIS1rOVBTSYoC2l5e0UsdxuWxdFx72Fg3m8620sGjCwjz51zJeNdyspgbOjl7
Btz31dfOAf2P7wi58jEalMmHhoPzUR0u7U0j6eqmyt+qKSnczui2QInSpB2IVUKWj00j2krMlJtj
QTfFoAQWEdM4fSd4nwSUd06t6FBLlM/MwjnizNyH/VS+9TDj9mxlRF/aLEeDVOPxJ1UJNYuGyqfJ
UanGvdqjH+iXBKXPvYEmE/WOHjc0gRmrs+/SMQ131sJEuL/Z5Z7R0Hxpu1D4oYNVqFHl3IabCu9K
geMtBF+TcuHeIvkZVp2ZtnDFPpNEFAP7ApqRIJ81T0lPsPKZZ6eCplNPZvtMeLRvNA3nRq6l3eO6
/HaOkc+6sG5GVTUculCk3s02jBWxXta1qAfUDAOCPZE5EA+6hN5yQATT3nrCUa7liCoRMwsuIpJ0
UhXf1Xv1Z1J22Mw8jd+Lnn1IcsK1oTog+cK/EE4+PUEMbq10ITQWSlthDOlPxPLn8+Mt2qCwome5
dm/9a/faja6+stFOxtCed0bmzqoYd3ys0zS9n1E1TyL5eTt3j6lPl/Rn0wshH430dK843xWw4Od7
AdhgNm2QBv0CE/99g/p/Eow2mUUlkdKpFGP3/O05XEiXuFf2mf6CDCzZjGV/NrvRWs23S3PV7sAQ
5hY9tnthlPvSfRMtxHmp7T2xTWF1+Yke6GQxScTWY8MesN9gyQ+kP7aGQwYYAmI6d7N/OBZddPaV
TxvsfSndjS4r6MwQXOFrnwmF8T0A3qhW3B45TTxpukfhLb5JNMedJAqExSXbvOHUSY5OAnTCd9rS
sslif+W9DhLkLt6jkv/rkS1GstXjLvyC/Q9iAtLpL7QiusADTrh5Jc6hVOsTFO9mtPqSxFuv1qGd
nKeaudFq7jdnvHZzuy8kP88DjfOYPOZQOUr5hpvEqVYASJfCRky7tzraPEqXLIo4Nnh3kp9cablR
6uc+E+wO128eLwWvpqQ/ceYJkn/m0Y0PTgAP0Kmn047PH/3o3717HsT/6HXUuHOVyv4jYcLSg4Db
DSvcT6UTn+M/A5ulwSyr3MxRF5gzzUTxTbuqfE5SMsi1IQU3aYUzDmcFpKT5cTnXkWIcIsDvGc0f
zVjA1qhGBYL8hP/v3sNWvvqLmgLmAJnGpw9ImBotwv2p64KWO+tgIXzsv5g7FGpw332dnSyj7DiR
LT9uxVWc1reQ2hT0Iemhyx4fQo73APSTycTN90APeP59Ds4Dw1rWxaxgS/kMIrqkLiZKyd+HXk3B
ShhghulXzF04GPQM1ytv5rqAY+fxk1UeDze+qX/zdjfFe+eaBbpFvpIwsm5kynsq2uTWd0RLkNoU
TdFLVl3FlAyaSGE3fzbu6XpybeBuPv6hE4sczBDMR8e5Gb3055a2J9Qqq3RBXRMH1UzC5/PzLsNS
XBglhf27dx2pgH1fRN9DPzqK31vZWHnxLOTkIkWD59dDmeXEVje79T/vv8lAd3rrHVqJfqafqMQH
zmF3KzIp7JwVx5KfckX8lhgQM8kuQ0JeOLsFMdNLC6dt4SfjsL8XHrvCLTwgO4M0krU9L+6z5eZa
Fp5Hqpjk54YfpE1NcF9KUShA7uzezEUfentvN9YAZUuZ+7Oo+IKjdG/n8eU79/OST5Z/Z6HKJS+2
/Tmp6ShOc4WF74+X0mQxm1L8UA5ndsrgMc3ApFCO0kA9814/ISRByl82LJxoJwt38PnkHx+DX3Wf
LT9jpclhekd0H+s7VRVVlUZGctOutj1UfY4sX5UooGOmn9GHpe/9uNY+dg/6uWVkeI9hvRezp/CS
yGJXvnKxrXPX0gMNsnyXrzC8HQ3OXqLd9WzS2q64yu4KSbPZU8vpNlt9UInQ2lImHNtnucKTafz4
uzl2d5PBNtplHrjWd5KlJ3UZPYGegHnr/q1jzkJPLkNC4oNT42vdhVR6+MrU30n4C+wH9pmp3oYP
8kMLcC3VpByV2OOpHWMw4IbbQeo5WNGLPAeHa/OarUWylVOscvaqFBmb+pUnN9dOT0bPjIywIoLh
lGtngUjZGKgqDNneVM3yNi0YTWEW9purbldai1t6Vc0ZjlOTn4xMKzPscGuYVgy6N1pVtDvhtkxO
vs5YkboJXWyIIiMGAo4jAzuWAnpH86eRbO4aBL2/m6X7L9RmTlWSLewrYhRLglWkZr1Lqfql9m49
W+fWrrOtJ00quxZnVCP0leEbP7HXjJnyCTjpmNXq2/q7cCz8SgYuGHTFlyd1p3koR8lfs1DLoDYE
2AeXNJg/U9sPaRm/4xCqcqwUpVHbFBP8LauyfbByqaXL1Wg12z5XJEW17sM4/F8mZO1WW1ef0sIe
phFJ6W24IIU13Uy0ne4/JHynTHNZ1gI7nMXPXhpLusmkvI0gyZeca6Ja3KCzV/0azN0E+qZ5UAPT
vghdKN3JSU+dRy1Opy00RVEiAAkEb7vycSQDtMLXlb9Vzpf8tYTNov7CB/uaQPLi8ntVzhQnaIpV
hwitGiQbZ7/4XgxpIZyFXdM3IWmYwHx2dJ8vq/LPoPs9L1BOVi+Di88jmAZz9myehGws694Oi7xK
2Aq/liU2qe71YW0z7Ai8RVXWt9WtqSa36u2fepS6WfkVOLfFqbglOioTFxJvXiiZcIvP/JV05ouK
zgQ2k1xqDuDl9/U729jXVzKuduR8aMHl72t6HhNLH2CS2P7Ksz0ZsbHEfk6fTApfkul2DcbeLfuz
0wMKXxQYV6SYKcSLb7ltq86y/rutkMSVh/v+rZYo/RmFxPQaL8ywV6W/4dvVA5ga2BSInYcrGhgc
4wk1MmG0TiT/eQuVWf4z9XFA9f/akIs9qrd/PzVel4QLDcKspyBn3wAj3m6XuRNkycdCsSecxYP8
qdMoBy2ecjPfi+cxGZouDLIqNOQehBFH1ohfnzKQaS1fg3uttGusW5Gx6WiNHO+p5HhyOyYNaojI
4Ek6E35awVVATImL0agXgUeFcON3ncMg28iOksIGJIOXznJw87talM5fH/Fr76u/mvdpovQa8ahW
xZmVslXBQh1hTl9v9tJJ6ZM7Q4ccGx8rx2FqLFcAuZ0XjdfCnNVoAivpoXVSSjafraN0ECrK7rm1
LT2a60aYtfUuheWRqcmYbnt71Vh3OwyTx7Vd/YgcfemStUg3RoOw+SP0aAPbCRw5CgYLKhG+m+tH
Sn8cpd1hJsi/WzZWxFqsc/5iCwsz9Iw16WQ+PqM8w/RqGp1bKVO8SpAZwVxfo3T/aZBYd/9zM3GM
fUCmnUvr5SLNZV0Ow0hRUtz7NGdfSwRfiNtGleBPMV6JqzQMejGfd9OZ9HNhZXo7pNH1DZ9UXP5f
GCYR8iFQcJb13zNEkpRZiUOaWflkgFW0b2Rd7TI6DJa95dwqql2/gGfu9hPyRQI/nrRfDVsNE8bD
Y3cx9moV7Jh6vx3xIwNMaVISOFe9mRNgalJpXV+Xcl2K1tDx1p92mGUl3k/V9i51tHHoPFsmBJXT
jWM9UqSvteRhTGzE9qUCnM1MpchXmFWW027zBJfVKeUnzzJFV3mabuzGkofahgW1XrVD2UKpMZPa
gwUBOXNrp2pqkPlJ9+5fuYFTDcwUrbOUFSKVX8oNKtmgNLZduGOQ0CiDvAVZB7QagdW/fV5tAJ+3
i9NrVd/qSiclrjJYF3Swtaje2tHpqnFurj9O+pHsPNGk56eSWqOJ1q0DG3KGgHrfMmouRKK4gKzJ
FDarASQ41yWKrYYUkVSNmjOMLeu4AlVXiQjoDnCwE5XEbI6/TGnQryJ2IPWahuGqjNM0NEqufunS
CTduybeSg3tJSWlFZ9RTRi1FBo8/ReXxg4y9ZjhtU+53O9k33duIs2tl2XL4BNvLcD+UgpOyK/w7
0iRmRvOJrsGZwxe3t2A7kvlVH+ifh616c3KEbJSH/Nd5iGEtfKpumGpFZnUFtVVsHACaj0ebyL0X
CyPGRDOmG5PZDUnfiFbXPRuz7fbAp8FQk/P5WHmFAr1qfzLpKslRXIjhZWb+ROVYY8J0uqTbtujC
6jOIcC/9WzuItmk4MNWk/TTCPr3e1+beTn2kW7IVbfYwYHZeWvGyU7oRAxCUjp5a8bVs6Zdq1tPj
7C+TUn3ob7gt7q0j6n3zuf1I/RCeF46tdeM1elYSpdPAGYgxXuj0gBjWGwkUO6UMIPsW6U7t2D7V
duVkP1c81oO4+GRGlGyT/L19tPQkFdFuP/Lx6uLn+P1q+DilVYOdgjM1PxmtObjSxBfJOolHsgIx
KZ69StYuKaxLfqy/DZtmNO8NUUn7qZCG4tNfC3cOe8N8Czd5h9y6xXtPGft96JzKtlJcXbIStepz
zUk/DDEBt5XTBrLkiosvggr36lROVx/u3qWWrCartuCyWSjInxSpYKZp/pMnLGdJmveBAOajTuX/
zm1IlA9nGJj3xu/+s5puGb7w3wav8WiWAzqXqDGb7kboTEQlt8lPmDa4gT9S2TY3XGdBaMhMRV2w
qGg3iXKgUqr+SZeJCRCSGCWqmdKx1N3UEvVYJdXaNhbA0FP/3Ll3wFFY0GuTdRI9/KxeioYDAzJX
eXQDi91lOqkkwKYJYCJoryAfrb2vJjvPumA/Ps6fHCCJGrZAn1J/TO+QEEgZU9dxzOm0AzF8H0c6
CT3HDiGCo0rm3z6UOGTBpHJ6fpPsIPdSoqKv4uuhsOU4/EzUX2XyeY77VeljCf7IAnA8enDpj/5H
SxaT+OXKKj+LEURc7CRE1uGiXLUoGAAyfwoIXqrKZbz8hOMdq69Ab6qXqtHyfTopp8c6h1Qf2qTr
UGNsx97S/RL66uxUyuUdlPvu5XpZ4sUBQrO8hyVla285w8J5vtJfp2a0dhseIPvDAPru6oveGkRz
sV6wW98vyAv2Dhi08TfPxrV77LzFISyw2qCnQgY5Q5CAINiVMsCrw9d5Jqd+jDcAHLSFgUgnggTD
2RcAO0E3xUAcR4NMPE/1U15+ppqXdm62zeaRXYvmQiHQPs82mr/Pp01xZrO9fd9nhqltxpqj2/ei
4udaS4HJzQNI9zf9m5zHhzlJWP3M8DpKfmTJlX8Sk0IKsSlkYJ52R7L5IFh4lCPZAH4c2owh2Pp6
ZJgUFvQaStdMgfae/e000GE0ZMnCNMkJb0tPrwrxdD6xK7yTBWbM7YritYjS9GZwe9tGkuuLUVK9
Zdl906vs3tKa4pESCX18jodJ1t5tSguvc87mlxpn+Rp0fWTHjh3YOs0NnAkuN8m/FRcGDkCU3WIm
O2jBpBDbFrO/x9FS2W2wwqtseoHuA4qylB5+LzLLAY220WKSa88gwzf3qDAh/TqHzwV2YR7mrThh
1jVv8lRIJkTqSDLwnwyP5MrQvxWX5IboYMN7SKYP3YwVN6X0sfzsXTbF5KIQnWqNfZxVsDKdB4nW
pLr8y7T2xJHDRP8xXnEbwCxIlVXHh6AXf7qg7K+eAWDkgIlOpykl4K5Pnvyxmpyo7MDIJgB6XH+D
3woYhonnpQQKXvPX7kYgIITkzoOQd2W1wfjO4Tqa3+E3SQZvAeK0FiNayU+dOUI3symk56eejtqK
RH2A9OA6cWbKQyGaKvjrG0ITLAQfuQEAsvnjKArweBagEHCzHEX1PXTjy8+MWM54+b4qL25FSMI9
VnKPLnLc/3Ly/ZPy8vNrOUjIMU2HpwBeNNKvb955D7Jf5LIKivWkCfmbJoeBJqPIR33YlH4X+X6t
/9HpzN75D+IMiT271jNf68+X0eIkU0pyHRAQyzk65xPvQjJeTISo6+IrZnpaZbEsHXbGAEi9L15v
ZRDPrS824G3DwcHjNjLNhb0XKiLdC1V+L2Ucf9I8VRbx0tlYcx/AzIFZOuKNiovOJ4li9WWcBj7/
rqhNlsBAOH38OiiJaE9MNTxRFecPGgHbE12w8Gt54zBfWFfEcI5iPBeiqek5tca0xXSBFOE8D+d9
YZkocEfRPmeKl2QeHCI1UHbP6VTIxPMLN24XcnCSbS+a7C/1Yat8hkZvsyxrirJk2MY8wMIBOVMS
dT7IXDFJaPrI36aPObCLwC/yc//wML5IkdgUZ/H5CUztefh3K+h4IDy3+X1i+ko+B4+Dm80e/X1j
M4wPl2Ob+V435/n8zY0vHRMmPJ59L5RgLmBp/0oO1+McEfvfsYPUs1wDuvgpXS4+f0Ly0M1zuOR7
dqhh6IBylAH/ANjr4N2PTu3gIA9iRPpguRvARALMVT3mVBkeDoUc5EmE7y9M+BguV/5qX4DV+ePf
/S/H+TdywqyMXpCd7PlxkcU3yAoQu0evPLZACQjsJIjupDbKXZpfvrJdJCnhI+xJDou641I4JfN2
eUD3zcvJrCT3NRvDkVzC5+83BXI7seYwX/+l3r3ImFr5uZK8LnrZiGcvGVb3+sLKUqB83YyEWHhK
nqQnd74QLK9VcOajdLY4HCEjnMOLwoNlb1N6f7DmuN/hLLhjvd9EMyDdiwm2e56lgnVywNay5HYt
9rVO8h92h92+FEQ90AtGhFtAyKmd72UrPGCoIANambZ3AHuzwby/tmOwrc+VnNsWsn/JuSAO+Nqm
yKFuC6MG5BF9fDpAfVwIe3Zqo3I17r9QVyQ6+p1GKcn4YrlSznzbubLz/e/yx+n/sWSTEoIteT0S
8LncMDair3j2PUE2pcNvguhae3AQNxD5inxdPIRgPTH4ApLNsB4d7aBzdxbCSuiymMOQo8/CcZyR
2ppf/yR/Iq1IyDj33+wg90mBiGwmzZlf5lmkG6xEvz2F3y9Hi+aRTnAxTzgar6OVJWMSlYIX8Y+g
XBReovkB9lKJpu8v6zBHqBrqkmRvwlez+jz/7vqA7N3cmexp+3L2WhnSAnh9mzQeWSEfe5/h2r3H
Crl25M8j965719fR5Wf5cxoGYckQuooWWs2Bna9keJjw4dff80TcMcboNAzJwnnHqI8XmeErIbM+
PkHlFHy7/LrmwsqzZ/mJGLGecVd8/r+PZSmK+eADs/IZICixzZh6FjLP0glcQKxo8C5py7oESA1c
+U085aZ8Jfa4lQ/Mmi7CpHE+1hMvaXMfJ53SRxJGJcVxUZDCGjVQOkbwVD5sS8fR6js6f8zxLF2F
Aald13tPNbYjN0d63vw9yyz7i1ks6HD766bh3bXDNPJ1FGw13vQjOgMpHMBGTB+Z1WQ4qe/HiR+H
iTtAvGmVp4ls8pikndndryK/aBi8ob38SbZSlPB+TZ8NYZUpRmF5yYKVFp3kD4LpuIGD+RLJQ3Zl
u4z9vKaO1uvsXXp1nzP6q076d9+5j1JV3nYc2CMvFaD7biK87oPbt/3kME8O3Rzn5bt/61nzhzmd
XSQeiiDSdCwEDB/0L9nzX9Dk5A9NPZHlG/gANEHt2PXP2zTOgTDP2BJoM6a3bw6MadoQRspBfKEC
NDwy1n0axHco3EnumA0VdDOAyQc7aH07eM2zH8sEH8YmVlK95Aa2Ot/yIAOnTt+Iamn/2ipf01TW
kJyC3SSOz25lIgVvOODs94Acx+1amoLrv93MqJiP7WBVO8xPBFa4VjqK7Fhj+ZUdp/rbxqo5qUa7
11FmxhH79Ziy4ZfeFVfwNt21X/xme+lfCGbZJ4/2fZBreIZZkPUQj7mCOjn2Fm3sp7nQuHq2d+79
R9KZLStrbVH4iaxSUcFb+r6x1xtr2wGKioKAPn2+9adykpwkW7fCYq05xxwNnvoB+8Zr9kPl318x
j+JogJ3IwIZmhhd32j0YX8rZZ/4I+QzhdYb35N/bvm6w9PJffi98r9+HO/vOpkhVWCvJOHgcKqJZ
GeIzfNkOl/3zN6rDu0PAtXmPId46spU6wwWU0fjJivffnwu4fLcchO154lR+P+Z6KzJJUzoFngSw
avY28hojI5jb/tfMEwwOBX2kEj3BmLRwPT1X4eAT5849GLj3Y+MycKEoLVCWHO47Zl8jXTkOozJU
Ftf13Ur90eKBTFUG4+Bx34NUQe8XW65ZrCufA3EaPg4/mykjDAJy7+DJ7zEQw4lHiNkmGtOt0ihD
Dt1QXlO4V2aF2NspdvUfiezs3sYer23quyGQx7tT22Pu3ndj4xvCoPytFcZUa2X+GgCBfx1l3THG
tGpj4vSsJxbCX8Df+vzYvZPSHUF4b2aP5Oq9TvnxHeZjpq1udnmQ2TFnFbFrjQMqZefmvu1XLGN1
8J43Bz5Q3GO2Zo+tD/JxKmjYiV8HIMXp3B6WdeiT6OjLNTR9F6jaflpj7HtSt9Jxj4D51OoPLAzV
u5lx/sJa9DIbydK2WlZ66vzbKpt4amZjjYdkCuXsukDWD8G5FngTEBmNwPwTcizxpE78zAbONTkl
KHob7QmR4XOW1yMS6OxsqpVuE+Kx7zKULhhCwvg3yAezAdHnfTuzZ7WNv72KHAU+DixBiLHQX3ve
2/vANKCupH219n+Tu4oibJPNx/BwOX1/1sh7icob/mTyACLF/pcIJxm3akHzoHSVvL7zZSJo/vjB
++4GtYdC6A2xeM0WQ/H5udHcdrLbaGz6HjM5Zvvv0qEgRl9v8jt6bPoH6dyf9xhNGq8zb6LdYwAg
uk8Sphay+zqxL+21PuBRIicPs7Rb5+YT6yAH8D95y786o3Tn0wL8/uVLbiKdZgPdtaa5z0PiOl3G
6uOng7KTt8J5IMOAF3sJ6qz9U+sciFL41M3GxvTAM/nUbmiVzEcTKkAe93MTTbYjs/7bb/c8fcWh
xqQL3kMHTVPGxOf42RR/nLSFrHf0OqnRDtRcNoY4SFKewH6zlM7i+2b04kSoBZAR+Tt/hYsZvzEZ
ugeT7W3JudPC9T1fAdz/AIcwqIQ3XggrbAtOTMxhPICiNQy51jqnPowmiifQ/O8SKY/QGA1Fd4Ux
no2OdMMx5OxRXdhj6CP0S/BJaXt3Y+jmJFLjl4j4oq9+llBILjkmUIPjCIEFxwocoa/x+qtPSIUs
WmAZlLpOcEOxKePy1RWvTMnDeew8Ak2BLcgENpJc/I49EAN4L3AxjDZiYpGJcqi2Bx7cSDwo9nFz
mJj0aPDyczvfIahkA5CMCQZYGWb+MP7xt8IXJaBr0BuXIaf1Ct7GUGfeb1x+wR+B9d74r9sRpWzA
AYRJNeP59d4G91QlP0KDtAzTunfZb6RlHSimYt6d9+W7oZeZRONgv8WZecT8efj3iLlUMgO41oRK
KOmdx2MXCcJCET6gO4Mo5AbFfG73DpSmsJFMQSNpYaxWFqWe+Qt6VoUPE+PnOlLi/aJvYl1tQ6TQ
x1YvzLVBwGAi5SHpbcbQE39uPYOJYXwSGG0RcYAO5uhBFUt/k81j9mWYdGKGgbw1+jg/F0t318gY
BT50mGkAh3gWg+n3tG2x4p56HTS3gX9jIf/CnpXHPU1oVfqO+PVPfWC0jnIcWIzrYfXfkruNOjYC
S/gucf724PSjGG0JMKmStymMz3sgt8L74O0fjmgUSZHPDQAAN9s0c55Wbtjeubs5zOZOk3CwQf7i
f8ACJ3YdcvXZLX5GZhfhwKJA6IWsfbN1RrCyiYA129kn4NDelVsOaU4djd1azXcC4EqBSTlrIYXC
XITuwe2UIYbAdgoVp54X5j9XYumAsxdDPLj+gtc5g5FqHUMyPMyb05ovkDMgikDWiA/BHK1xetpA
Y9PS7k5uPKIWTheqAn3KE36zumQhbPvhk2E0zarTOnQmqdUitE0K4cLh75dMTDifXLY6CzpgVJlT
KwMUxBHU6hup9/NyyGRKAGjiTE7jAHeHxc3qx+VqdHqdMRtZHO7GEZHfHz2w91uXNkoLszlmoKRQ
p9Kz6PnpiQ5jxC/2jTHsIxkYFcFiN0s26JciLrN9HOElB8kT6DE1cK/2pxbj6jhb7c0j/SYuIVgv
NLCQX8nrPIIRhFmy3c6a0wSW6/RwjQUFD+NTPDkRlOPGKdu18wFJgafLEcas1K52e2zdq0O2aIUX
ifHeYmy+4Oz5e0fwY6GB8kpmjiIXSkGET3aH2+mSPzU3aMdgMzDqAE7FdRnGF2xC+lfFedt7Gxs8
vDY4seGhZaBGgguK59aiWR/IecMWB+MYCxqrsHmFDT3m4Jxy3D+IAsqifvJjJTJX4QV4fTidAz2M
wc4E4iklJNxkUEdrahw+wrANujKNBNbvmXZW1JdeqjyaWl+nnmfRlYww1qTiMTCdmK0AeFHy4Kmi
f9m6Gu1hr4fmUP1rGK+T/GBsBwbufVaHdTu6WQfc1oACAR/uEdEmkZIlCjIIdYYv/G2IyLJH/otr
wLnDguMd2at+BgREV2Gosy4hFUvEWAFnesLYDV8XrTVB9PhA4OdibwrzmOhQk99z/LmN1WHZUwqc
3hzy38fu1Z7MWSBcTlwdhAMDH72XDFZPH3W3A1LgVlrJw7bFBhl5V6XD56Bq//wbc0AEQ8AjeWd8
7DA5IztVl+EboF4zxfNaA5tPNRYdNQ+Oh1rqQgTGC/1O5SAGX63PSBuy84drfYzJJzEUtceD0LBU
YZwFE7UX7J2nJUqXOLPrVUvZOUgAGU0pUcyRvzcp6m4Jjc9swuxJcMuZvbHMR0zg5CTVJPe+oFLV
G+vuv6KnE4Ore1OrJgbsG8o8rHmCE5SN9xcAubyuoe5XmMshujWwdg/wyEP4xFfgrxDajcEiNSil
cOjB1wBRVAXP8DgQmL710mvvjjBROMBKWMtRWNpshzQx9x0WPfPpmjYaD1w4jqTOsyA/CQWMMTKP
mFrhK8jtDdAEYYYCB00cUBoKSa2bH7lkcAEav7a/3Hk4l3z/wjgLM1gcTriXAETs4URoaHRZwRAa
I4JirgKIAOeEoLnmbCSYqNtUXccyGuFTe8e5qBB6OoLjVRm5EsiYJ1FhC5+Vm70SLoTXDaL6qLHX
H0uyz58F4Ib5ndOkXDlJ4bInGM9ZhKUbfRbXsfJlo6by6rGe10em1hFFCnYtwoMJLMZpFapvQH0S
R0lkG0aUmvx72mt3ojLuTSru8tev/2i/IrjSCHHOIME+d8rIMT6bssPfMGAEbL1vKudhPLfjvxeL
7+nKHq2Ktre/JvxaTZ7tsELyC5tLGTCm2Dy3Q3/kx1P6iT7Jbz9LiWEsB5NYopjgQbJu0JUsBu7B
ZzPmGR9TZA79Nupgtgr258CuDfgqXssDOvFbcxq+4SlMxWOHFpUUjePQTJ27g7PUjAk2QYXefpMx
dxH1HJsNffKhA79Zsr/uriEKeuNr9v1wzwmtHO+s4adDaIorwzdV4hYC8CKtCbWjZqB+v31fpkSJ
ivmRVMBHnvpvV7EzOOGxwlke/Ja3o7AfTi//TK6B2ojXwY4RQpFVW623nxEjcIO5exifhP5RMmg3
KmHCpKUnQHmSdFYl26hdMG0+gAlkATHhcUmD0y4Gf3ydhuqh0ptw6L8pEUqCTN7Lj6A70EafhYif
kjoGMhcjTf4Q5kdLbizzNGsA/AB39Q6Sb93BIYZqCC/setfHQqdtXvFexXMLAAWjbvxyGCW+Njdp
1i/FOEKc2szF8DZ62yXUP6de77cg3pT/i/IEsoFGN0Wu+F5/9Lt/O/0u5eq1yFajqHK+MbrMGSF+
W7Cf+0bx5fAF8PxeTfxfMnKAthhavZLejD6VZ4R1S5E2MW84Bd5cJa4QXuAxFaXxN7ov+47sTq3v
qTggWYVIL3v05rk1ZuFmcNUpAnjkb8j9lO06Nxp3arS6ogKjUuKxz1tMJ8MpyMbq8TcEXcLsA00R
VBZAvIyhoHCbfoVfRJvQ4hxgYCNmF3QzNqVe0GJtI1GovKzycNg7U+0DgTyl+ACmeS6ERVRmC67O
K/rCpgwoK/v4idkvSBc9f4/QGGMtqi3EbVdDgqqBz4LfNouPtB7ckhtKF/j1GLA+9Y7eB2PkUWM/
3vMCOJrT6IdXhg328sEgFHu/3JzU+n1o1pAO8DwdOeNxwD/uU/eJRcg1SlMnbYMvVFXEPCSMRE+i
/d7zbg6qzD8/TPYRvVj0V9UfOiZtGtyo33hk4WoI/vnTFbanL/Y5nK3OBRLU2iuj75n5TMXEiZP3
Fv+GRo9pKdD8jlFOGadLGtgi7uOE3Trl27qdGTf2QBN+dv2z+f/DwnwMgjecBlg1Y+PxM6SHMWQp
xi/abRxuU72+tKBS1M1gyRdQbB6KJ9Y55LxtmGE1sOF+WgNbAoIDlJC3/r5MsPQlfZQgXxTfrfWd
+M0oeEhOKvvTt7evooHkPDHchACD3ymD72tYfP1ba9+G5mAIeTtTi2reSEsa7RbZVWY/qvWrt5Jq
L3tucnQ9eNFjM0gEImFIJFSi36+xaeoj1QVCXojYlM6UfUS4m+HfJynXgEav5BYGACHX+LemwmFQ
xGychgwOlhCHV6s3RRnoBlFM6KkIwnxZykkGxORGdWsxessx8725tB7eZ1dIxgN6BibriGPhTbKo
/tqfMFancnzEOPqtsphSedmtYUmD5iF+5VbmGt5bAuxbNVtgPHX6glqdXqAcYR+4ahCrpyLPQSjY
FQrdSph9YdCIvp+E62O9uM8Gtgw6GNBHMmcbrniv6eY+S3GYVTQZayzESlS4mV79yDuEMdsjxAeu
AixJslqyYASdp0TohngG5A6eHE2wJGxwyWaAQT7grNxVl99xPzLfwvYAGTaGM4JN/oNTuS6W060y
T+W/j/l2B43hKubDABOcT97udoTVFZFJNXU/wyAS9CxlKVG7ZFi9c7bCbBcIQJYLNT7oExO58UbB
mgtuIQf1VEwhmSHkK9x3CJieLOGoclPDfN0yXJ7n8Cz6arMTLneL1sW5exw/Ng0o4Rff6Oui8zPy
0k4AFOCNz91zhkEa9o1crZutsGRpe8cGXgXEdfbJOORV8CQGkrAyxTYGyeaoheKqSkcSZD4X5l7P
y4+zmDEPlDykTYyvGm0ym8wGW3hKDtMPTFMEfZpUYXU0e2xYSe+TGMkHL55rKphZEzHA+HLPK/2J
yynaRSBwQyHKB2MCeJc0kwMx15GxGynMa4aPgxRNIxiBROpoCNggZ3BkICTvo0TpBJ0JKTWRsFr1
x7imOIEUoIZACDEBekX7hT8QBF8mnnMieIlZ3N2ZYxw+inoFaYYHCVpCYYuJMYMKZDRgIFA5X3Nh
JoGNfqZtLm/SIeDp+BR9WPMWiwLqVxZImBtUKGJcSCTAyT24NL8F4m6EvbmJwYaJQiC6X1g93xlH
H9y2j4tJDvmvigThlRMWeiptaDE/vFai4ehBpJFgMoEvzDFtX+crohS3HQMZDXrb/AVeSbm6v28e
Bt5CqyxkvMpgt8+FgkrzJZxuIlMOwxRq1RXsO+3pE2mr9s1eQHesZX9Afl/9uxmPVf5XibhaM7Ov
brmUtxWjKu4z7lKMVqfC0ZZ7kU7ElRTZdAyTL5jWhuUSIG56+lrCWLhESi8D99xQ4bzNLLieOd3b
NeiKOqLF+kDUcpM3PYUgBLHGoocBvQcOWYYvJpYs2lCF+Loenyq3b2OcA22vTZAto14Ke44g4ggD
PjyRQgx+lqMQfsb6DaBHHQn1iMfnRl4VA16WAHAWhAAEnaS6+nyDGP+qZDIbQgrao+OusAJhp4Wk
EKTzx3J4KILkY4P/IcIbaSABeKRuTmywxiPBSYjVxR49KzdMEqGBufu4SwazB8/vADvtm0V5A1lU
sIQEFaumkZzEwvtRghKJ4TasrYdzUgxa9wXJlrqQ7r09aYYggUVUQX8qQBWAqM0vdw3/VRx2bzNK
GQrhe8LDkhsH9hfeSJjNkOxrjcGQnKvb2tzYfE5SGa63DFQTFJX8vd0J+IExKIIyYfgJ5VLIrysP
CQfWy58AeaAj2Mydg+aTznnsf88EEgGE4Ze/Hh+YJepjZBDaHsONJwUOuiYoNGilbcQ1xoTmNSVG
6wFVizIQS5QCZGSAtQVoK/N/+KsA5ATfn5UYXgdAFs7V/gum0IIdS9+TbyH8PSuMHclGMSUN2zB9
jQM0BBwgfW8U5z4I6JxAX3YCaF08FDAgYjIpxZ1xaUUMNL7MXnXAFw+dHA3QSBdg1IQ1u3rFP3q8
Luz7sGNChV6bazlV71cdmC/FtcZEBUTFRFoILKnOwU/ee3NT4j1Wib0oxRQhR7XG3unViKTv1Pnw
ivAWIWMVSjABtoZY5LWP3YEluEZfGOGwFdggRhadv9oDxRHxGq0GqxlO3IjMSHHUQqjFjAP89d+2
xRnD+SWZOh7yOmRIlc0dlW0twihHBlsUgHA+wxqXthEvdJixJJuybwgjGFAONjwc+3AWweEeThif
kqtKO68BpNFrNy5y75r7swdwHKlHTjo6TBpttscR3ppspfjdTLmZZPmBqXxAOqjxYMKI3wgAD+RY
cJJPENMBn3h0fwgqyfGLgAqxz5RggBOo9qRVumvbXONTcuaL8BChU8RJh7IbshSSWq6D0SGShgCw
Qlpn4Q0IbfXtCyL7HWkt9q1axmGIXYpIxJlwiQuBDFDPKRYWgaCQyL6ZrkjJsG/X991vEHfcponZ
x3kxI5VPDM3TRK7sll3YlAeSjkBjgvGn9xkECifkmINJei0YGV57SHWswceCxfDDbHCo43V1q8wH
gYp/HGpscTLE9gZOd+cVz2jPY/Q15MoYNUvMoaB2o+4l84jciy+RSkJ9AJuaLxD84uuu2GUMUnmu
QKSCKYpu8sIwoB56r3UVfdDup3MstClpKrjYUyL90vk9avE9atfytreAOH3l9edyeZ+zPR0o+mYy
/r7SYhqX588BFySxq+DOvme8/9B628eZnF562/kTSQb1Lwvq6U39bDmN8XHEcQei/juYHL5oxoz2
MFjW0DYTjNljafEkmkrlkPsc2gN2dtVllDRUhvtAIhmIhFGH6DMfleZquPt4gEp8kJpdHU9GUl5m
I3uMg8iZpU1CgfNeNFSMtFNdy9rMlmTfrqd6AYv3CR9TuLxAg2YQVSTF+TVvwpcJj8zjDCSvXDBB
8YOBYo9cBcZsXx96I7tMxAnx4kSsUWKUWMzD2Aif4s/DDf64vCAiymzXKUzpgnBapJazysNgAPoq
jQhE1Saog3qZYx0meMbY6mhMdZJHQu4T+98AOCRJaTTJQ0Jb8NDmQ1LWCzIy7NPQ0GGBo0+BRwae
IT5mF+TziTdl98bkiBP+KWZq7sTroa1KvvMqEtoXoYLhD/a+ObvjbmjvmVWhxvfx8dkODXKyOODq
gCw+mOJZ0vdqi5cgsymdHhxDKAnmjfDOAVLfL1uEeJRgc7Kg+jz8GXm4eJoRHER6C7IYXgm6hGHN
HIoPylpml2wm9CtM6oTfK8GH/kgj4QWrmtrEdsLtNhA3SYHqGXsgs99sTw+AnwUpw6wTAOjcHTqH
zO/vYNknQ7Z+GBXkgLbY9T5nw1W7apEIH3EQ4pLhsnPIQ1Id5tcYOq/TrHshAja45tiPwpYWLgTF
WkYx3NewQ2A4Se4SeO+akRfnDacoOgNk1YL/i6PWC4MBSlHgSCAyI7XAFSNFfXj0mWz4OTFQsCDm
PQCB3BHzC/BKRC/07mzFS2FvXsbt7MVoIMaqln36Y4pCTPhI0z3T6HKZnGeCmQsAKKxhVVng/xEP
E9Bd8pyY/ylOeWi3GeX+6emyzbX00i0q8IqJV3rmI5N8gHM6zkSpNZ1xPukDbRzIoYlv9+G1G6w7
mL+uREb9bYZ0M1Lg9jMGWOoEEoZoprDaRv+DC/oL7/+ncQMO49yFO/EhieGFSKfmfC7gpovMldLB
8QaGUQVFGUMvCpPRbAA0gB72jDzWEgoK7GGwMRizuyDIgJY+AS18YZcKuiMWKfqZIXs5jAS2Tw5o
Ok1ou2jg0TE/6I2HgFxpcifQC+cstuE3aDBrAdIQJCpniUGmDyIA7kd0E92LwoUu5yDKQLc1p3YW
8YNbRC0HFJWcN3jmL6WAEkCJ7zuOBqbuS3LltmNwwwGm6AwYbNpNgXncKJ8qPhS3FR116VQ2TBah
vKYkETazWdw5QpFeHqR55kjUBKnd4CuArx21zQB7pnec47QuZlWozoliYB8iXOWL/S8y+5m87Si6
BKUc1dcRgjUmTtwXgCksJx7RU8wBWo4JrOFMmBszBpVBtxFW/A0om7IlhBEDI6alfK7cmwTMX0Q8
B4d2itYD99FY/FxxgA8cl/MGQCjKdBBLIAhhMwHx0mUiABsaRQMnMkaZtoKzTjEXxQukXU47Zsk4
0IR7G9KlcY2fYTprseqpfdhjM9bNDKAKPJyxEwUAOC/uTXhV/kH9J90i83/4dRcRDmBq53LUc3iT
AGSUB043bNEEm2uJd4keHcDLgGKvrP00hCc/w/x7LugPeF5RKY+MH2dRxsbGDgwL+gnkyQgUsT9y
PeeL53qevFEPfZl/KdvbDr9Ka+zBPWBbxO9aEwb7CKOsf/o4ph1T87suUFP8qH8ZJs6zRee11JoT
ci/kD/VrHe3Qzv2rbXoevGCEachDxPpF1dUFPW8Q8XWJCsJ4DPLed/VEWnCf5bB1sOuzMFxY8D2w
qkmN4bbQZxmW/N2h9CByYU/2QqHBKsDRARM6E4SFxwBXch4RQoz0H/kwVVDMPxgMohjFzWCKtTNG
sjCFxUlHNaMzpAh64Y0YXVic/j+lE1kEuDdG/eCqi1gkrHiWNzcDva2xGs6AjWGpzyGODQ7A/vO2
E5yvjmDgBuydhCTIaGz7OK8W/usijGorjzSVE9RhIl5E//dEcoT0l0I9Czj/UjU/PFk26JPQz5B8
TonY8el7KpZXpKjwyZAwCGvZwpBj0f3SCRnXgEG3KTlCo4SFtvZdA1PYeFRRPVG/MwRnfsiywxYL
nRFInFHgXoEbO2AN5z6ik9aFpIX2URemEE9KfXSpJtR7Mbf6d0bwrX9q7cEoKhng3NBPYO5PvQhS
qaHYNGUMHQQ0B/cM44ecpx0Dq3DCmBhxE+B+x2wD3gq+fi9YUbcEUTIzmg9iLTFEJh8IpHTIFDz3
R0xFRf/W8KXprRCIpv6YTI0Mf5KrKbNNib+LpY6Ai5kXUCNEAVAFAHYxgxJhxpLFp3QqvWU6tW48
q9bQM4oZGz2oGH8IuwpMGRizYSirF0h6aigzNbBoa8rLnJ1vi/2SKKQhj7zth/rANpBpIV+ypx1o
eKjtycTlAGbiFd/8j0mRbYOMeFONr8JzqVFW4zaBQ5TNQItki72fs7Ym+sP+YyaKk8uPGCWupo3L
C4QCGCQMiPKg0c5Mk1w0gvwuMdfdx9OQbseB3Yq/I84kPO8Fxi9Cvya0Fz36po/FneS/MCdiKEbw
EBvdjU9b0CDANeFsY/fgZgnePIYqbFPCPRCqNzt+ychNwb/oqm/Yv3TmRwCmqZhSe7htsAVBgmWW
+WYNs6fAQBvw6KChwifmjfklSQAbNubVGx4Qsm6a2Y6vTWFC5gjFD+6dQglKihwO4pBy+XNI2GOq
v4PMRV0VeIDLjL1/HOY4trgcWMFkkUUfTl4G+Xiu9Iwxf3BSsL1A4GJALnN8QzphmkTbIsJ1LeI5
GJqBfbDB0sERKEf7wAnEyyrMWdj54Pjg/SCg4Xnc4P7Rifgskg5ShmUsIQ/NtymjjLq6TCV07GqW
2bo2elYD92oY7ec3vz9P/Z8L2Uty9/M+qzZ3eqvKgVX/QiI81nru9Q+kmM5nW6FtPssAK6022X7Y
tSAQYAv1dMbwPHp23hpTBmq4Oizycnbvkt5+8QCnpbSfmsPWkHPzW3ifzv4uH4r7HM8nXXAdzl4o
aLH9i9hsJue8gxXvwtOHqEDninZHVlPhnm680AORo8pEzwR65V/vwbIKCCKE/kFxNG+0Vg89hcXO
bOmrPzCjQbODck4JJP85g17cHQlpw8+nWUACnhOTecTe35cOmIiF8LQBieV1K6DVHFymtW6y+WPY
mWt37jr1K5A9wi1FcFVzTJQZzcH9zkHmsOh4MtIsYT0+f+p+oiJGAYwEF57u1RY1DUX2EO0opuKA
dnug51yHxX7HW34mbVpsDWCihvxljD8AUL4k+PIlFfLXeWeH6335bXwY3PUrGqFnGwmzkGrxrviK
eta47/xuFvjHNZ2IbemgtcImRCwwdT4/PvITv6d00y/WU6zzcAwqwzss1PEzqtFf/45UARzoTBvA
oESCWodgERiZLY/S9KveV8AyVP8iBYR+TwUbpTYT+Rst/v4gC5QPXwybW/cwe/DSD/8efBNX4o+N
Ty1hkvYH+V+FFP+LB5ZIWhO9gby1HzumbqjmmfcyMNKEqzqJWkGKuFd2H5ZE5uvTzWgyRSwpbk86
ZsVSDN8lxFUZoy4gFQdJImDuhgRppLOFX1hLpLxxhmEs+vo5xxxv+SDrT6gYMW+CS9Fi5Z//dZsu
GkdTBLH0qowBlhQC9DEkVO2q5DnWqWkO4/DpQCFEnI87L3OA0yD5OJMN3SaT0w9WoBAgPLRnNmrg
+MWRSL0SFmG9aoDqKQaWHUFB8JSdclWuhs6A4AbILeD3OFCc4bMyvJ3voxxDM9wnmKtJ+nRNuLB5
JitlNU1Gm+fiGd8d9EEmLqps39AFBCnaaOY5NKkHwSvpuYbnmDGaYeucrCZJdmgZl/KfGcgysrdh
qIF82QqlbWWCjJOTvSRuxMo9/IWYjjPDskHLryZOZ6S8A36ATqvdGhWA9iOAjlPFqW0qJGpd4Gzs
V2uCVcWsHMxJ68MKqZEFK2pDeyVbJb/3irNiWDIvBq22GjJNKBDjPJlqDLgwfHTHKN5qWJEkzQev
JZxlZ82FgJxLrj1pwDBAYISlLl4Ogq6gDrfXCPcf56Xje3T+Uvan/FxJriKeuDIqI87uH9E5lYUA
g2HfeI2ASHCNYOZW5gcXK1K51sMbHLlsXsFwwYHFnC6ugKEUPBrTR8SbL5rZmwrdiusAUoWzmroS
ThFcdXFgCLwGLs26Wyuw4OBr8zO8EeUuoOASaABSAf0Gg1dOPYxSgBZFCTvVHtH/eFlmrmFc69sj
sYZzbHrxVeMuMhv94s4Z8+iF1IC8dUEv8tTRjYPd/sUcXPQWimBYLW8wq27a2DriTYMGs7QnHDzk
O/Cda1eMUuF52OXsBY2FKGpONugflTPFX2KaSC4MB3/g8ukR6dMHKfqUthEpsDo2GMeAxeJhqPfj
vpP6QOhq+LMgf1o9jXFl/OQy/thq9XNYwRusNo/VEJbNdSbIMBXZPpCQDgtrsUi5Muv1EsSbdZVr
5SybfSIoKOb03Doweri5N3O0rq173O3uaAhx2phfEzjhzq1RZVjLe/WDLu2rAWlWm3J1/YNQegO9
OzKDHA3U5wZdGhtaD0haq469fD2RsOB52nk9po6l84essfcbPivTL4p1+GFc1J8BRuikDBLbZD9d
TXFQay631BkLt7kPvgCCwgAxki48ICqE03jgP04DkRlHGYSVnXVdjQRVJOrUA7kiFgJJ4zCTNa6V
kLKW4dDs+BNLlX9ZgNgTl3BDaVZ0n9unr7l/2vaubxttDQmIlUppCcArSNUSCppOe950eWz9ABI6
jp4WaZnSgrTYUm5Cpx+8reKK/9q9s1/IalniTYzlT6G4SmvkhTEsZ3sWnhLcGKvn9ghvHTj4gdTj
ADVSCkCOdu9bCHlZj0xvDOxf5odAops2gKTT0Ue+c2NaRFfl/KudayvklJLdL6wf7dTeae8uh08J
JIEdI+cqNgEQjhRv0Fj9Eogjs2S2mFFvrlyh/5aX7LW9Em5agE2MVvvX6ldGd5gYvfgHp7zYPcrt
BEBZ2OneYbsQkIdPIbtyL5ayv/K1+JRhLiWD2rpRHSFPGVGt63dSvkFOsNXFEQJWCeNBoGEaHAJN
pjjcIGgDNSPwgPQgHgraBmoz84F4XCYJEE9YZ0oyKxAqSXsKnhw2vl5RggOwAWKBkYYU9yDWwr/E
aWEAAIWlgd6iYsdIxRDy8y/qa86/ICkCbownbNiLBBU8YCeKbXE29hkalFaRQP1QezFrGfOT0srU
EBIcrSReJ/9MZ8SP2rme3HXwwr66NKCQXRkIMT3Ba6PiQN1k+IFQaIoeD4819fSFweu6p5RSc0VO
jG7DUdCWyZh3BFHgQH5o4VXzLhiuiB9gmHZ50w6EYXjCV4zjeKyuLv7e2KySWrt4DH7myYqsNDwz
+I+erF5cHAn5uoWVgMEDGMJ5/1cOiBefKsK+LswD2R8JBVtz0dwLb4RLBxeRK0XPW+vJZW2t/X/M
GO2+DlnZ1oQnZuuP8ZRItQnnfbN8MHu0WuZICa0xTwCqdsadRCjzhygaJjjZ7A2uKU0LXyWz7KUQ
7CsYH3y5UzC4MR4Qn+SEBRVtC2M5MdM+ieDPVk16Jn2emKhfvK+2siEu0zOplAMfdSczJsCPZ6xL
lPyUK2I2Ra84VsGZ2APUE7ouCppV8sWCnVkO/5/3oKxE13bnKNBTPulK0Wjsx/oFlxKqjpM4SoAY
tGjKL1X42cuSa8tFXxXa6SbU42/9clpFweqjLk+lvgBo4yUwxbmWf3NJxep2xQfH7oOGsGMaRJPK
24gfktWFCLMHxyExVwA0Y163YUbPf8GFRPVYEzyo/KeHvxqq7nw+Ua0xq5BrIxYfKC0XDncDXohK
BgSAm8m1XhHJpe4+2oqUPqi+P2xByMLjF252OfUI912NolQ9gBEGcDqZJc7EifYxmV4QdWjgrKWn
AJmYoPzrssT7bsSr+jTcm0gcIwhu1BknIp/tY/Be0Jzopjs1wvAGx9DDYUQbm4p/FCg1E+chBDfR
4R1xtpnRI/7UDfUcLQ3a/EY980pYgcCIQYQGhD1etpCKM5JhlgYKKywlkeRZuNkwzoE0yasY1P+7
M8LSCNeWkAqBo+wLyZTCZD6vtXB73M6oT1iF2OlqZ15E+eA3hlGr/H5xQaZqHNfGgOHb0BwnBM/5
mPKuJA7T3FHwiiVfnokEAsIaTQVMKQDIMZfr/MP5f4TnMZ8P/AWejYkzIj/5swj941hGzMk1JAgQ
rI8GEwkBjHizpMpADon5ZS+4BRWkeuphtQpwcQX9I1eCaVS0oIh46W8DCQxfCMsdOlp+u7o4YBMs
el56YM52qi2uzmGBGyV+DZDEzReoJ8o0fq840SYYO4pyqONGYbgJFsjAhIkhia34w4qQFBxO3WqZ
0dBKOqQlNAJkmSFz4KdgdaYBiXWUlvcAywRHODy3SJWPw7/rkdOLlmzYYVL3LhERQoYRbn0OpOOY
dgd/+SEf3Se3ujnhUPYWdBic2JpGCJ+nx9fleSE6EqdMeKR4ysCGYc7L1XNIX0Ev8W9KnnwYRpDS
zjR5mMjAycI7STjzTB0gJtA+7bvqzYFdwaFE+hfOw4shzxwdOg/1CFA222KDG1bhI76H6KmJ1mX1
slwBwV2cSxckhJs8J5gXAjDiS6anXurt3T0gQRZjIPBYyCpt9w9XHbyVsRfG2oJpXp/Byz3EadfF
puumHoCK8NGe4Ac6BkiqzLj29njf9h1gVdi/MIv5AchnVOuocPSPeWQqzcMC/S6Ski5JfUh4QmOC
gSQbKsodYJotTFL2VoHpZ6vcqV1hG0qFDaNxBNPuzXYHET/V6AIhMVOXA5WXflFraWFdCeEuPAUP
n1RXJmZO/sTdH08J+fiGnO/dfH/p/2UMFH1EiHX8nuK4L/ktUscLYbY9tXZEB10xVNR/P7Pj6fjX
0qY0pPyM9cy120N/n8zdhHEJFh61PcJOEBFpY/XwrABhLlUCKLLCv4JTMuesHJzrfv0wLb1h4TLf
HGXBlyR3yoFBMKW+dB/vZPhkqCBvaDduDiGYteQz3ayZ7ONpCq+Ha94TjJ7qZlMMctvBHBMWg37F
9FbQGzq2MaDzQCFtuzVwYTSIrqdB49yufKqHjFr+lLlT0QY+GF8RHIpfFR5xmKfdvX3Y93L6xI44
pa/9YD3BmmLuCHtjzRG8vJ734JoRNvwWhAVigpmULlutMxUyNH5g6rgqY5muxAxn1hT01n7G29NI
9/wBbroSSrOXQS6tK0VDjHGuQU5wCV13uUhxVcM1iJ4G/L5gty092SaEhecXRwmG26jFNyUAIbs0
gFClv3xgQeZfzYXimWxDmOWUp7RLP/2gsG1kIfMRXNBMIQ2paB2ImyQ4U2gKAFhp/F90Z0vmJU69
Glsj6NmgsrARf/4DapVsDwD1JLdcfZ7q3w3tjxSSeW3tzWuICNEZxm9WKfIi4KclNmVL/MQZvU1J
OIU2w/vXWEPgoSW6vB8QcirOFwb1E8IlCebGx+bUkRtC5pcuHbCoPufwncFIYfBa9UVeyoYUfGN8
HdkkaVv4xQB7hAiwEbOloZFiQ3MlPjYG0QYeBXz/DhmPxIeG+w9fX3yluxU3ALo/Yw2NirECUIl1
bPnqYh/EJJquIccmJkTES+PA6zkthQ027alAca2/GyO3lIAQ2MwaV5LcdXb+yVZhgy3/0alprGBU
7Gkbc9Jm7wHfnsRGnB2NrzFGUEXzD6lH+LRxRZhtcQdg76e0hB1psAPvP5rObEtRLAqiX+RazuIr
KAqioJKIvric51kR/fregV1tZXZ3VaXC5d4zRsSZUu5kkYB1Gk5hAN4EV3tySPayxily3LgdvCaN
I3r3bHcmFrAWTAmmQ0aNscCUFQYrUe/PAXTgyDKmFUH/F6Nc5oBIsO+qeWtSIn6cyGC57cel9hyO
GoMRi7zfZgByBieCgwe1pKGlWywQmoEMYcQqUvqlvYNEkIa4XwlYy1bwaFDutg5QaIG8zIo2TPqX
nVglaBicJ5rNNA7gkuCo6a7VusJp1brlcBrugMMg7K4MC/3p+Z1yyHmWbxyorADoXeJbF8W3VaJo
O4U+29xTR6y2ZNjqzccXiKuDu3nmodXa2xupUYvUplqyDaOxzc0/td725STfznUT7PZdA4QFg+uN
wbUYXCRV91gaDKrCQt169e8ouY1rKLgyIYbiHYSYnP+4Ry9W3QDN2wJAaWy6zEvNsY8LjcqtMZ19
h1WQADlS8Cc0yR399ZL78JDVcCpIaOUR0dNUvwg9PQAie5+W5liKTAzpdhjb1zQYhoFtAIKSIPdI
qQsQYYX+HirRzWqPuMVmcMSpSTPTYxdR1YM2UbYGO8og9A/AW8LZpQj+We+aIJc3AVWZqmn4GAXz
RuPA24Qnj/lZ/ieog0l7WwYKK8woD3B6QPDeEIg2zMe+gD1C8p8iD7oHLVreNOCtsv+xX0CwBqe/
B/Nxj06BGbAAZE7tK0wP5F1hh+BqS+7x6NWMdrHgUMV8UVLYzG+nEfLO6aPf3W3sD5QZ5JWe9q4O
orsJLPVptKsP+2Q0+I89FORtI623CvXW69g+lz0qk7diixFS55dbo9VI7w6bN/3L1zrXO8MA3fy1
B+Jlemgzk96o2DUDb+ZeTsMi7a+jm6vSUEbiC+w31VdQ4wdv/3IBxWwfVEGt/b3/gBiKNjbDb6Hy
waehdXnuIKJxREeDzQ7+BzYV1JWRQRzEGC2OwBMazXRY6V/CU/Aku6NdYu9ahaY6Omm3stoUzNfo
6dHV6qFSiVz58++JWIOTd6vra0i2OZyOji0abqBhmAHJ7JsKlVKAeiN0gXoS7ek9guroDeilygAB
e/v3AZGQNkrI34En6j3gxdfi3OIaVhh4D6+dxkgKSIKF3XWW/f34uqSR2X2tLn95YFyXCUJKkN8I
6xJG5CoMJjinoUhHQV0QJoJTW6sDUpyaC2H7xIihbePXCW8K8a2TLPatfDuHdgzTu6pNEIJs6IRR
V2+0/sieghOyYegutWiIQD9CyiJDAjClGPNx5PJKQQnltKp9BTgGdtVFdooIDXgXc5y2NoU2MpED
jXbNWIDubs8Qk3P2IVbGu7c+wLl2UgN0hi+32r3TfqCKOTU9JlZ56KrTjn11npShL3hQMJFgvZF7
dT9ky9SInWnPsBLauFM6LjuQGUjLgQ5BWG5Z8Y4+aidTAmOweehiYQK7Dy6Ec9rJsdKniImQdKro
dJfI2s4ekhKtul2HvqvRuNtxqtFnj8GmQxmacRRqQZWpkZWwX7SeWhfOyyyBsMp21txjBCe/dhlN
fgblDen21nCjUsHfMpv37oMWRhGWVhEgKxtd3tnVkWTXq/UsSHx709wO8e9Lg1E2HfWgmdVkJXSf
6Gg0UeVpHKlGJFCq50wda4M2bnyknMrAlAq5DqIQVbpBEJXb11WFLMyrOlvEt0vdXbgd0u/3DsyW
2i42MIU/q8fkTT2KxheTp7d2cCXzORFg1AeqOE7p8bwt5HoulHSDPNQ8dOKIbZH+JdEgNQjBX/XO
TWQYh2c6LInz6lPcJ3qmA9w++NvmbfwZvkn+P/3EQ7CrQcRNaResxZACXYspXDDnpoNinqLn1oWb
4X46Ui69Ull2i2uGQwPsSqPt4OMU1tc+lDYnzyFuCCVBT9xijgbr9wbHummIw3ts5hbMO6lbyCh2
C+iTwLApOYRQ71ZuwEhJn1CzByN91yt4pz7Wvme4TzpBaXj30/mt/RwXRtMlfGOOPk3Sxx8pHtSk
2iDXyo8qlIz31gMvKrpHszbaj/PuSxg0Bv4RybRKY5SIn0wCJumGAHmCg24+KM/EZTTGNX/o5NbU
aSj4QMnYtJR3kNeEqTeAsQ36RrwtpIIQGbAqQd0/Bq8IoRw0ZUCaUvsneRBYscKMm1wP2bH8sBqe
4CKAswEO9V5vA/FMt06+92BQBrrKpjEoICO1LNGIqZHFx4X4MsjF2I4v4TYjrplMSROhOn5EwN+v
QJiKETsfVNjXuTIIG8QVkBnEhIAtSFykCEDafzNzqjy5dUT/KjzM97A6f8ByAoayXd6imo/wAQMn
J4ZbXH1mYN/ZTswTgVtRst9/YKtqg8JojywHEMb1Cw7xcw7ZAmNQnhg8jnOYW6SjdF6mckHodpsg
Z8BPFlfvCVsKUB0Tu9zyugL0+W832odfH9Q+9wJMAfEIelOMQkVDinobETq9otOTIYwoneTMyvIw
58fKlIhQCUXe+u1WFqfBpc9uso/BfUwvsFMb3Hmaf/f4FRU/7J3jsEjzhCfk6lhOaqxrzS/hWEto
NaYE7lt3w/xjAGL210chy737BQ8+dxckTMSc6jbPrxZzCPOzh7qPdLEilH/Y2Q7A5w/mkyY9sykM
582It/ckCYAX9o992mIoRSL/dh7ferToMp9Pe7JEnik16coYlLhfaM+/o0MfTMX579xl1nAvcfIz
4H/uzebIQSbGqIeMZ0c7tE7pc8M0mWNQJfVhSMMNuBHT1pjZ84bBSDOJ6O9Cs1rQasadOojSA4lG
KiC4kYwX++kCaZOottAUREZKYVrfJOHPv32/zEPugIgP0YP6q3Rqc6QlRleYWJTA7etyCnoUXdEu
x68NtBSt2oOPWA+CJZ+uZnFE20mxd/A/DAg8tUHLSoQPTYg+U6mYkTBC3aBz+asGbEPQCAyn6lc8
ouoVSZC34FC7B2zgAzgGgjI2IozfETNHxrfVC+1enoB/oxaApCp5YA4S2XX5jmoMjtkQO51g19zg
giY25zRxLmxhNKrIygw8Cg65DshvT6sYMtVo75+HdeblVvxCAGZtR8hWGyBTsLpK+v6AtAzm8jqs
9J6jAzS8Io3yTR8UN6qCaLLQkSmGwVYBtwtfiIyYEGW3lt7uAyHYLWag6JahgqopWR6QAwIUZT61
8x7lMgXeTePQKAQ61m+2xWdQD4stUHjUQRi2voWreSSxYgKy7pnWDoov/pcO3gnyfGF0wlHebaO3
d2sgkSizUAIF4tk0BgYfhXYQTToGf3vb8DVDlYDyGrD1kzVQUY3SHNnFtH3uXDv5BRh4sixNBbk2
a/w+Dt2hg0B/8Nm+rdIR4wC2kJI4c1TjV4lb9RgBtgTq1sOMoWD6ppK/9Q69TyShyXJj82eQOSHZ
tR9WnbQ9VyC1Jbdgvh+S5lR7u8UeYKEWnKJh3XuMasRVQNvw3I8mTCaYRRXqWcPHx5Qeq+4BUA8w
i0po9AD8fIcQnmCnlMYQfK7hxa2jLEL6aSchj699XJY6dYBVRHTdGpg/NJpQQwDMAtg05CYY4YSM
Buzfrtq5A2iRbn5xbRcdMBPUx949bFhdH9E9tureZpAbPpfTqEQju8BPFZ1NWHLROGzBOkPhgQEU
5MekNEVao4xyuttfiE6jnJe+zds8F7yAPW2eeJE65/ZOZFCh5czwFsaox7Ts8JqAyBdn54TDBtgE
OJPSIBl+3gEo4rzITSvuJgDeCOzpOUxhDr/QAGWgH0IzFyBUjKS39tS9ToP834tTdtioRgqimugE
mCAqiT56jdfOuZ3QwiAV7nx7ZLQMQLrMQGI6p9Fh/l3W0fHrIId862hkPDkLjODwtoSBccpZ9/69
hxQjHhd3mGvfRtPB/Q/uw/VvM/y4nCrqY/cAPksv1wObMl+lDvyb76Ie5pa3NuXoCNCrTdaVEjjM
7iFyzvDy+M6cVwbtoG1CInRh6BEqHzBWgEsxQa3e21PV2YyeYxzP17wC0kVA+bEGFMThvDHv7xgS
Ylb77/azvxkytvfdYHLJt2SCTLguL/2DV+qXgxfS0GVELS499EbnZcDA794XYTR8MUTMP3SIRsmc
MVDrTY/xsoiignvbmADPp3lAGWby5j4uPXA8i9JiN3gzvxNHGVTiu3f3IVqMlMKtOfVSCxHbhNH1
PSAYDppkFih7SUzvOF5sBJzU92XCj/s6nKhhbVEbETuNQCQFx2V5XfDeg3tQBlA+xich0Tn6BOWK
Vf/Lx9MhcALKigVwRvtGKLX/iv+6m9RU23idJypKEuRMQ8AEHMiPmaBsRgl8Vo+LERw0ajCIAOZw
jxBqHOTMApaosIA7+KZ3Oimv4OoDgsUsb+dVrjeotVL3vZh6r/jlpKmVpwCjZjMCPv0C4hBAfBso
LXsG1SE2fhkQk+EU16T6FEPol0mPKddHrzTeEqF5R2aAnGFxlZffjoReCHQmp1U5TqO8StCdKa2f
wdup9NOaCRBnP0yim1Nb0yI8RiVa04W+4b8RwmtWO0kXgQSrOMzNONjI9eba+UKnuGcqSCdX6VaT
LhJoD3qi5eH3zAjgRnpxaLiWmaIMqPWG5mjXEE29tWPscOqUQdNtgO+gfNQ4QmpGjqaGw6AQWk0b
dXCSd6t6cm8QuM7NXc3ebjskyvmNDZSHIaI5VB5I7EgPN50LgPd8+2B0jtimvF8iHN11n8gxv7z7
s8lgSAaNXngf8EZXK62s6IuSwPIAUEkmXCx0CwhGoz8HKg45OqZVpLCWLWOSA4CKKMUonZz/Xusj
yTbqUTkaBGtIgIXlE9rMoEhUO9H0EVjhlGGojs+EoVbBi9nQwRmWJqPcPKNfG6ZxiRFid2aUlq38
u0Fw+KT6SsGT/X5fQbW/ghoZw0fFdoCcd7fAtpF7ZN7mlFyEaizQJTZ3wcK0w0VOEvs6wg9Wh2/N
sSnMUeqZgXA6UzgiDDVvObxS7Wg9F3vr/seb3Z+NInguVPop6MJhQIYX5mITLaNNkUZgSl92C7ov
GRapVsyQvcJGSJ6OQGR+ZSo3N/fMbvS+ONkfeiQUdRj7uUEFnNIhtJDgwuWu8Run2X58mr1Hae+0
eIf5CYOcwzo9DPSjZtUoiRE2JZpHcbU8O7nPLLLESlajK0o/S6heUol89R/xC6b0ekdxHJuwbz6P
JtTpT8yORXryToOUo102CySwYLOTHrpboNsK7C8m81I7+DYPBedxblKmSHPu/cRIDeiJtyiNP5Bf
N/4UKDmbQLJtlyZUmgABVpuKR5gsbvPX8NjezB9iIeRiKDxvREInFYcnZkwSlHMH+5aYPy/GmSNC
QGLCfMibBEVBAWzg2zybm7KJ+tYzYUR7Y4dIKoBVuKQ5yXJuUkJUIDabbnV4qlN2fTHEFuSCxE3P
I1Ahl25tdAzv7IM1IlEoX5b6J++zMxF3MOKXZwxRqwvvyMNfNe+o9goeSKIRIGysO5NQgOPQyCON
Rh6ABgcczrzFFiqD/sQKoR1AWlc16yXgdxCEHY4S2LXXwcnTmBEuNCki6NYpRgRkKbK7DwHFpIlK
ssIeuMwOaHDVcUXvTmn5jKf9GwZnWIkvf5c/ovp6h/cvUg2p00+71K09UUtRP3j3z+P6Fr2FVppY
+W/zSPeGDKjYeBS6IZwsjChXwJU9wdOQZKp2Svl4tl9ux/vla/ah1quXGrr2hPYCTcg3/6+299OZ
qLPJeAEy8wuTRG89/s3vXDVyAI4c1ZI1Ej+EXlw5P1o3J6rMXnr7skUmgR2A1s9u4L/PIVOJz6GS
phs1BAVs0Nyyj9oNSoSEn4gP7Z2Y7Fh1DSR/qsS4+juUeXdUkqAWhETcEVpO4RfECs1IogR6Y3xw
RSQD5nszMxFkTI2R7hsGRu74uuOkdYFXIjXYwSHpN8M06Fb38MP0+5ALBSMjwQJ6CssNjUv9Xz2+
Mv35MJi2kOplNoIYhEC2URSiAwGsHYIAU9YvPY4y+ZwU4e/OhaVJ+b3UQ4P0HfFUeboho+gdlqAK
RLfqUkKj6EvADgteD+HNuOkDXhzp0iv9KTbiplMGGERpKftFZ6USH8NHRHUtmvan/bpv8LWbFRZp
vJlNJyBF/SqR9BbEIOAS6t41ChJLOvpnC4jF+mP2O+SZgAh2DAb42rp/anINnsidZQBPAIEBKOOH
L8XaN3NyM+dM+StRLM9lLxXNSXP4IlQ0HTWsHbABmey3kBe0+GsmCoA8enJYSnYIRE30o/qhYnNe
tXg/lfIepkBXYTjXx/ApYfa/q8FqMACnwx/nsu8qB8K2MAdBtRHUASRBc6UOhvoeUGkVm/Z8FyOU
iwj9+WSuaxB0QBCJfE8QApr80uICe8zujQGf0mKIT2aH3+3eTH+OUraZoMUzGIRCXm8Aheq2BoNW
0GoN9J80yWhw4420GHnmB9CmbVICZfGgKYHJRfeQR46YBg3bIkH6mwHsNHJAQdO8Ex6cRWaDwW+m
7t+o08mAaJCt4cPkivXCBXDmNBb1YEZvc/02l6wbkgaAWYsWgv7dThRF7AkuLtyxJv58Psk3J+xF
PkB7ONbSC3sA1Cs1V9yMFlHnQQdRJ0PAFT8xBxBS/VC3TrmXD2ZVOiwS9Q3+l65MtvvVVWMEEQUM
9oQkyxoFj7vXFqG3zCVp42CJ31y1XgnEDF2Fbq1m64nv2vpO2xmEGuqz/FCevqSAGL99pZvIVvTL
LbLb1Tti6siRt0xYrSdNHI1mEoBEN6BXhm9j1EKetqDa4OL8ldeUF2eckH2wDWBrgbrCUmh1eQoQ
PvUMcNFsSr0EFvEnO+1cZ2Aw1g24wFEgnhiVAi6QyZee2Eq0rrE8FC96GnQEszR7ED/UDD0KsxPt
rSgidcheCZ0qPQZw12ANNG1I/9YR4090Z+rf82+eHh0gYULYihNIxw1YMfws08j4iRfTQH/vQGU4
e+0Z+AJ2jSYbA5LAbSjPZog6RRox68oUzBh3zxLzSW2sCkutK/0QkoBD9GqsZNrILf5fO+4u4aqg
1jIpsVUygQQtI546S6Ljqo2iiyR4oWmvTT/n9E/izkvYMxo8UYTx0B4jgORO47j/MVX33tjrZZ/x
R6AeNE7128CJs2aTJf9EcbdoxVpYbU0SQ7RBKywZ74wlKHgFiJDqJnIIB0Er8EZnc7yaz/3wxTTS
szlqcQIH8grkenwmRRGudDLXztXF6Xnw4Oom7VQMACE+twBU4/9XDRJOEfQUqLI+fPw+96k75fZZ
qRrEFZ8dPdejmEzYMLzUnM4gNJx2nhMGpdtWzZrUFquBJRVC6W22K2YXezLXZRRZVe1RIHXURtCN
g6Fnuf/2htwmVwpYnW2IpDF+lCXnubMUQMCASTFqWH9J2Cr+LHYpsTVowwFLW/YjLfjdY7Eb/BTL
NpGp/ZpzPQTNBNac6tAbLYLEtIMWq2f4VdaNA87ojzp/CSAAu+PIWzwb3Thn+ljciR6g3kGHWBYi
M7CpuRjwBh/bo2UxGgVUJ2jha/cnDiabRsHUQeDUDtn1EN0hu2NBkXz7ttF4ZbdczOUPaQfsqxHF
OJObSdfoZJZbrPuc4jyXfrPY+1hpbRGt9sVaBYtVywmhSvBJXE3XaPFYyTjV79VLVlYWAWyPd/bA
TQCdq4IO+529qGbGshb6WydzuTyCtNdLRH5tNH3pmVM047tcn7aizqoM1b89P8cVOQExURN1I6Dl
iDqZI65J08PlDcBxrVawgHiBD5vwwPTIFOPMuTF8BX5rIT7r0QxO3BTE/eGOFcPAhcwDGBN0L2+D
7TjPhCn0kXYWENLkZE3zTunhEO7z68NzxUJgFL8oOWFbZUpTJrEJShezyQ8wUhrb5T7YVe13VKel
Vn+1brMSVBA6GRjKiCPNcuiw/ewd2El8SX+5ZK5OR/6wxGL8jvCkOw95ErgVzCE3PxgwngKkztNc
ZA7GkZ/XeU4a8a0ZTxiPDW4vZhOePUUQXJycYBYraCn0HoCrwCQMBt6Y14ANkZ0hqilyGbFiSl3W
st9XEEL0zRfj3ugEdjqJ3WHz4PKizBRxVZ0+vw9SafLmQV45e92P1QUeuR5uAUOyxce9IWkBOFIa
Gjh77Ycf9lDP5hcCTLFvnG12SBYCcNCwHbIP8jvai4QMMhr/DIcN1YWXvCcQP85JvJTZiHGsPHGW
Sx4r1J44MtBmR99p536BiGxcmfUTMIuL5TB5QwaI2YAEOXrh4RXC6EPmdNORriZndg9RDZ3SXUQ5
J7ETulLLtSsE5hpVE2CV/CICuFr59scEucNvcSH/uxuugpaoplP7k0ncBVuLWtunvdZG5zlNoQlw
y51Ov9OXtQJPy48vS+aSVSiYhAWy8b8vbkuuBniluQQnywd0Yh1K2Rid39+XEm2ajvw+gtxI+oHd
aTTHs56n57A4mosFeinw73IWVdb/99CWc7MHyZ4yj5rTk0I42A8ZTgFN42zP9Qi0Njwddgev0I8V
tIFQ/X+LyhjypxgLLTpCibzFnIOg7YBuvLbtoUnPmr/A0WUD4yfgxc91KmXh9T6Zz4/yTKCeduWf
9YkaWsjgIN5T90bKECnI2lEw3aH1/ItyCXXY+QQ1Vofzoz2wzDkYlUCYWiKln+mUVazj2ieT+Rz8
AYPXuT4e2oZZkPyENuTPREnSji3Bm1NfyeIgWxaEBJ69fLe2POr+MsLUyyrJLoFG4w7i+N6I426N
0FhBaRY1AA6mk2v6NvuQB8md67T6vv4+21vBMioikGxQuyU+FrmUwqNapNkNs+4lu+yiKeBevZRu
c0Ir5d5YMo4Rnb/sGGEjALDxXY+Dm/h/z50JJjpxhEfnUOqzciZBFCL/PGIeciftUCZAyS3l09K2
6Kkip4IY4qW8R6xreXpKGOCH9OC5QbwCFRwun7a6WWOM2U2xL8q28jmgOn8eiFF4rczgxnH0sxK1
hhyjrJyspJ6Hgvw7oDkN+tSb/WyLnn8U6SZifNBSZ4hTJK+rSOvZiARTz6ymvLGM2gTIr5Y1ZEX5
zInPmC/5O72/tGC45B3GnnXXqHN5Exk/ygWUrnPsUbYfQRer9+Yy9IfZBonBUJODdSb4RDo1vMUZ
RoS+aH3AQt0D+yKV4R1Q3eSMPQE2AG3gcLnu31ABI1ehv3ThWOrozomQ0JHk2ULFbAE8g3Ct9IeA
hhCorURFnk37nWoSmTkPXjaP0y9XD7iWb4rklfxrjDtAsMGXwvAR+RGM5GZAKItDVRD8EbeExB4a
PtIEoKzYorja3jbYoFa61xzpKagQgItoRCITBfqPkIvqN0S7mArx37tv/J06BgaFcFWuGswXIKF/
QSkuJTvUP2cFMfJ/9z1tLjsR+ZluhMsXPphiqXXubvydvb5aijzXbAOtMwGmfLG2l+ay6RaJHFcD
IuyYry5mBDuhZ6k/w52vFGpilrYsqhZGLkq3JdkgeHplwBm/F4+8v/+b9rvLJYEJoY6d+pzaJ6eW
UJDQWLstu4Su9qOSG+1aymwkPVRcwavhKTDYbHOZC3iXdFviK8iKU1Txn7Ex0Qp9gy3yVNol4li8
sQ0fiBPA/5OWRnsiLYxU2AFWxhFZLjQHG2xmFMhM+sD4vlKW7B4tRhHwOlt19EqGw+FsxsQzXh8b
QsUWFge4Y5DHJZD32qA00v5P3GT+5XU2DX3ywV5jxTQKV197y8DDim2gI6sNXbBh6PNvxU8VEj0F
kd8GT2r+C5xlq0G+lxt4Nhh1H1tI70ViBplX1Zl9w77OnojCLiLAkxUQPFEx68HJ8mD8Evcv9Bzn
SFGw1Ss2O1s63NJ31isZSoxIL+XlmMDmyVp53qvh8aNeC06aAtMskNFZUOj9e76KI5UD6e61CijV
8SqhK8FQKmC218anlbM/Lb6DADpCu8EILqmbrLk0Q7h1CGa5xoapjxubmYawSNCRIsPQM9Hyqt5C
MAK0CJp/mwooG0ofKbOuKCkk7WZHsiGVxGxwbIjfQSmog2Ta8UXVvZvj91BlQSAqGICNPVi1Xo4b
mv8LV7EEdC8FQNXx/oV6UjhDIo2gHAgHVk3p557pq3x3ysTgv7BQvPwQHFGg5q4cdWqG1NKRVRBb
SHEAZwmuRJOjcYH1sFJQWFZQeKDyIsTpXBE1yQ9nSfGAIv9JxOlGPIqRtQ0aUzLrk8lA8lVGY6CI
8dbE/sln66Qod9Y+YrtcuQNclg/NUJECkrf8jZ937+xb2c+8LQJa/Ov8ZmLCj45+loXzOcdZTEEf
/NDdmN3sqoZFJOmL+LRyqwrO/sNOm89/5mAFxbD9dDcepjWzAPEedU1AScrAseJ1Plt2nJl2VtHR
ykxhayzYtdh6WVyCA6iPv6KmLNK34fu0q8O6GUfxREQ5MIS/8GfFksr0Q6FRNKyl3nkteDY6/Qod
cCS2WodT+td6idTDeGIFHByMrDBEFqoQLEurWGTCKnkEPbPBYKO0t26yatAz+V0KxyaqIaSwintU
btXdbMyWdNim7QVgs1e27WG349E4chTOMikMOeqC/JyemE88JW0IPdbV4mEvCr26Pm8++XrKznPQ
U4XlXyzK5DkvsNll7iwYyFu7OL0mWLEG7nNFMLjKMiCs3wOLrI1f4nlxAlSAEJ73wyWGupJQ74gE
WuDPP00mOqjmp0dLSwRW6HmkuBIVHOJPLUudrX1Fe6MKh4jr9eeKP+o9Oixsn322Yg9CBxVAlNca
kBlUGacXv2vUcLoB/wcAhBd0+vg2y6+v2wb9kQc9qrjmoBkYFJihCx0bEh6nWrBzu9IpAP0AWnst
W9OIAvGGZV9A300R06aEf3TKaFAQp88eTHyIGIIQPtBnCulmbCkwP6JXVBMSD+3Ta3ANXj1G99La
PqHfAX0je90dSsAD/aRe1HLilPjz0oPIhDRsP/E/E0aG8vogpAK1IXgMylExQh6KCnMKaBYplgsv
GrtBnrEHiNIxfxgNPfBylPu5bpfNTWGI8hkVCIUyWAn7Z+BJuyzyMZRsMm+gitGHiOBnbMCEOoqo
a8osKQDprGhvo1Gk0iRfDzi5ipqh4Xcnc3JlhZ48ioKynhzusOxuwK0VmY5LlyurhzVyvrL5oisM
ZNE9EaHfbamFAphDG3TPtHBlLQayH6wvSM195uhTm9Ypf0ssuRj7ozjKZ/MqgEBHUi8nMprLSGep
tgCvytF+cbci2H3AZmZpECWpS3tJ3KBwDyEubDM3xQW9m9sgK2vpB5aKPkjiZHQVVSjw0TGBvZNt
ZHk/Ystqkzf6nXYMZ0R8qiT2jAsG44Url8nDgCky0CngilmbDRHBLxzX6VBAXLFZK9JEfRZ+Cq2h
T6SiK+Eip5rs82cwiYMKKGMoFiLfCYJgFIwpU2TFHx0Yojr2644pq6hJD8kQu3vIAaqOUx8f6sHQ
eOxugUr+HpFu6wIzRidGVVrVvwhXIDnQyOXY8beztE62n9GEhKh7/mzXfK3uIdgGw8WLKabf6mcp
lUhNgZ1PSMWnuheLuYX815562q9opXBIn0Hl59/dokZKQVh7TamLclK5c0XCJ4vEEkEo7MPBoryC
d+DHCnwnWeS9VZLBPGcUO3khrYmKdywk2as+WLEdBCUHsBTSLZm7YyyhCcy9Fyzwbdygnf3+r6pT
hAOx4wf+2RLWjCwGPXtWn+rLiScDiKXx6IdQo7hgHQpKC78w9qa0mgoX6/YFnaVigAxYknkpGgoY
XPlsCqsd3RxXHXhBoJiHgOVIPLrSgAUxv5VH87/BSo735Mn50uGEug7LzCnrO/R5tL8yVnj3zvCl
HQg8RA4gbk+ZRqJ2yKZJJo7PgJKfvZgx26rCZ/WYDYHDkCNBAjR+2eJn1Bg6VUcMYoV6HMDZKe8y
dVLwmgcg/UxhrrmlcrtUt+9vO9nbp3rzBWXa2iLuT8QCkI0xsZT+kWFmPiOKQHfzycy6rXP4tGv1
NgD8A3J1JbGxDyeESPWrWLV/v16XFr+mkDEfdoJp+DI/wDwN7phKjGVouNUTp+HAlLc9UN4D1CXM
gkJjJJE4YcwV4yWWbQn/yXxuvNy/B6JdrQD80t8p6A/D3yOhKcxjYhOy9evYPNmTfRYzn+ybP1S0
EsdZlZcCTIaG4knL3+sEMuSWsixywKC84WdbS8ifenF6JAfrMm8A/OGWloM6HsiFgk99WF8n4RyX
m8rZ5trhUGXMcEKUFE/YNFlQ3M0+VxFhiKclu0S1MjuSXzPQM39AR9aR0BmUeJCojAxhIr8mRsbt
g8sn0pOdKKllqy4ponO0OfEBqJN8QWgr6laGk9JNSB0Ue9p1G3Yj3CP3QtkLMNkLDa4vEvwHJDbq
jPbQLJmU6hYCo5RtUPBV7Ubngc8j7M8sBgvLP79jraPNYJjgwgN8R7cZfY/3+kllZW30SwjP+Dkf
Pb/Bq5+AoD71j8MH4hP7IXHm/NISWfdnh6qgztRaTKGwHs3R4tQ6+tfhHTSU7nnTxqsDFkV/tZfz
n94vEfl1t0SB+kUvmA5+lBrh2QzgUMgG9sVPKgH+LzSyOEkP9BeM/Twa6H8yYdniTZuxNyA8T9hp
GUoRnBI4Xwe4racucQGgyTsAWODngKyKVCfB2GJ+iB7pVm8GO1iUb3TKfvmFKlF6RbT0SCP6arj8
HpUeF30k6OyUVH6xoaqe63573e63cRvazRUaTR1Y71B/e5R5fzUHOSt56ccs8dSALmKmlG+q6HK2
f7ZQ5kcmhBazOfs2r+QuT40jMb1Q0TTo0f+PQIyMZub/2fqwMzIXJ4elJqfitd916L9Vy9BKf8ki
cGY0rPkdCtR4rn/mjlCclgPNBv2kSm5ZEZvI719cK60KmfBfjVWXShyr8vOqRTXxipFSfv7L0kfw
Mv0voCqV1bH1yGNh0rGwo39/B3+oPl/OHIzHI49QXY5B5RHdHJ08dju1v74uRaGAONxq1T/hGsjX
Kt7cdOR99KqTbqr4uzpZ4ZxGCf1VDIdyAmbG48Twdr80QSGquhn8UUvoUR2VtK1dbHBOSapcWe2p
rU14NmdjVMH5L6a6klzwUJgbefozOFd5TZ+EEVYCrslIaYbzwH+ltxFxtFlsJQqKRQghNiD26v7d
2/V+IAkONhALvVJA1dq4QKsz/yt/+3sYROrE11y0gj49Ov11mSe5YTk5SRLL4+gh6JbmRZYoJSkS
BY8N+zL77hgkAqRN191m2gCiKuvg6NXZ2VerjxrDB+KdgvqkgTgv2yUPVpKKU4G3VcWJK9DCYe74
I8rxzwb9Gm34i2q/c/n0Aospr3WxKLvppk+Em1EpxvxrsAGAfs4MKkEAUu3HBKARvKKeERvcVWe7
KHVOhA8o6gVnZO0Of/tZNdwNgIgaVzOP1GT7uTacfQDhu1tpV8PS6OTlttZ9zQSI64h57QB6Fugj
1RkLT0wA4NQ6uHsIjZkfZKyUKkRU9QloqeDMu3owelFaOoZ7hiphvIg2yvDV33adZFRQE1a27ccT
ZBvVHUCOqH2YvP8kRPj5K6bUyawDyh1U05lnmDoAhIBiJVs43bezC9l8UG4+qX9qaAPa6Z2bi4KI
DazH/ob8m7lfSD19nZurv7IrINTxK22+uSw5K4VXCigVumhBOdn9abPDA1CmtmMWEMXcdftv6Lp0
Kt/Zkv/qm8xSAwij3nG9cQeXU6cABU8EnfwtDJ8qQ5ceuB2YSb1iO8UK9JLRYHU0kc9okc3pUAej
qdnzsmoJMyWoYMhfKXT79f+1DbEXqrQ/wGlyjZh6HSVSZYZhsdc0fgp9WeLan+U+DgudR5eJSSiY
K+lQrFnjAHwtY1Y0Grc66DuvGL0LThJs7sFHRLqgWA7v1CfByG7B6TVPp9GtQLeIUZEsaPIEYmiA
ILGqOfqbRoEGtJrn+fTvumRkdtUq3iP6BOjUfvTrzlRV8gfeGCAPPcKpSd4HqIf35xdZ3w01RTIV
gI+CzP//HTJw/iw5a76X0EsnK2Wo2FffDcOqMnOA8imYu9br3HpuWqhZ1/DcDNyiRVBnfkzz8m3e
sl+1nIuScxXuP93B95oJupDyJFUObPnAbAwvAWP2B7u8BnZ3X28VnfNwi05SRCUYpYZtMIWlnBtW
+xeoYoeo3C/4SAn3EJUJ/v7Uc/qXrLwpbnFnfG3NpUqAVL6zCmtR8LwEoS01H2Q5ZVHehFzlN0b0
iZIEGicIi+D0KKkjt5CYJ9Ssp81CwQRJLZ1ueGx3q2xYF3BB9n5dgjTHSLzF5tICs8u2QwQSSt3G
RL77Pi4v3z3qyns/7d8G0+FrjGjSnZQPWiAzYVyCikePCJh1E92LqWVKaeQLhH4AWEQtnOYMYuWh
oBzqOMg9suVIDXZsN/KJ1upMuz6P5OS32ZuNe6iW6sdrNmFaGByjR6OVdVV0ggTMUY0TT8FJVzyQ
wZ34JIUsclY/h1ZFDkG6XQd+T9t0TjUEOBj1GVXa1Dek6iX8OuXMQmPAiRmQxo08D0h/ld+BPJ5B
b1RsP1OAPnslnlS1i9L60Yy1K9ZpybrmGb/C/Mk77CimDdSDrlFtwCzbufVeiZwT4T42gOEz+2mN
PeSUtqoUJbeaAEuHRiMslWJlWVpzD35KzUydrN+DVY3q11QBoFh2jKNlANA9gButcIKoH0S8zxWV
T+DVVEODC+kceLzELPhMA0HdYLv8jCG+nyPDvoBrRgq4nQ7v44pXhTkExX/y+AMNmPiVbTNh6EEN
uSgIhrev9S5Yxt1MF9PWOby1Rsx+TExNRWYbkKoZrdpiQ2200gYPsU7mImusOZQIvpHsToANGd6O
wT+4Gys3Z99hWBRH/urE0r79oRpVZ4OxpbosMkWVRs1B1gC0HBtdjd5f1z2VH8OL6buAfvp/yiRx
/zB8jB6dSrxDzgATAFsxGWIN4GjUSEPYZ+52BNaTejp1xk5ti04w4yAdVCbIQCkzwUX04V/OmCVH
4ZVVYgQHkXiVjUd5pGqohXKBqMGNbbqwfZ/tDUzzbVRcfDsv5A8ahRNWdzenSXFYHVblkIfBWb/N
U4bG+SnOkzSYQozS6nvIiFRGKSjgeYPvxPghU0DJKEveYXQZriCKOQzVTQiELX1dIsoKpmOdfcPq
GBlSUt9h8DLaCVAm0IMPiuPw7kJBtATSuqN1Te0srvulRYFRpb/arI7FL7RQ96mGIEbineDJgTt0
Xk2sGCMZeCF6zOqqFTBXOedXYqJaxOttLXtub9zcU7PcmEWMMJb27xFdV7nlvo/Fq1CjoY8KZBvh
/uH9DzNcijF2i/yk1Pn0L4wM8A/9b5+cZPQYV91i7xWVJyfa519aGf508minkIH3RZN9BoQMIOQx
CCF29l+o14BicsuTag+hz/Z7/hmAm8rzDANM05tG1Htd7JcWm5t5HvPsTuvzsupxNXVE+EiHgzcs
qvriOEV103zOofTc57vJzn1RcuwCfh0YaJcaw1rn060sONNPZhKgQIQSIYe07iPeGiR2lWxiGkDG
73FlRU4P/dIBIgjuq5siclOaU5vsEMPA2SErYg7mrYveOQa1k0Qk7kzMRM4hrsNVqy2+6F+g3dqi
0tAmf4FuN7nSjVhAy+nXUdumgB1/KB1xRFt1Wl07F1gq9ZAAoDP5U0nu/usUwkWVYR/73s6ptO7D
CuFX0pwimV1pIQ3e3M6Ovets3794ydwYk2oOLmj2bnisnia2XK0achYVJi+m4PXaTz6sBjmp0mO4
jX9sMwWAGBl6jZs0mTcXGHY13AO+tlOrhKRrMqrG6SyJKkQlU7A659UnfPn/EXVeW6ojzRJ+ItbC
m1sk4YQRIOwNC9GA8Eb4pz9fVO35z4ju3dONkUpVWZmRkZFZw1y/tL49MPvGdVxyjnSsvjrD4ajb
bc3KoNVALJIeurk0U+zSHmYSQ2YKrxMdNEZ7g1HRHm3v5hDGnUH1fkykigEmcgMyVZWuYkLKC5C7
L9VCsqhM1l0rTNhURDJWFto6hQhdjfPLX6PYi1enZqVTmi4CtCTHxWWqX6ShS7pSnU3gVq1sULFo
rjHG/F562bQw/PVoOlcZvU5Vb9tOrdneEkTDgHqQI6KXBQUIcOJz1TzRN/0kcOIBBBAcoxd3H9jP
JUbXY54hrFB3+d/Pva0zkQ0xTp8qmoH3c5Ui1+/6u65EzzkK/hifExe1JzOLgBgbvxxBpXBgS3uo
0tC67ta+NQ8+sQ0ZOMLN5m6kHIoSEURHmLDeey1FdFIklGZa0jUpfpAW0lvkrwaCOMjfEAH4Jf8+
pqv7rUM03hCHhdJt7T8c4ogqO5AQg6iG8wqr+rl8j2EN4aRJ34u8ytgfo6TNxUk8vjI9zq7jinIZ
tBqnpmesESL0693oa4MK4O+gjt4xmGynXHBv/XTngKrxOdCuTd8Syugu9Eujngm+rs79270bcB0V
e/9wosI0045n27ObHT+CUqPgJwyhX4mSeWqSmuCv+QT/p5Pi/3eix3l2/7v/Xf922ypiusmjRn82
ijZKrzqPXQ4lEH0vnBAT/ffIojqE8uTOe/w9/ihZeIPMmUcRuTVogFm3FHuw+ZOPew/53T28hxXa
bplHGjHlsgtPDtSMPch+z1Mehj4y2WKwVOzuo5ahrMg8ToC0SA8U5cTygIKGy3pbZjeVVWWFMVWq
4gghX+Sye5hFILzL+5yDH5UJVJ10tWOcXIKyyl2PX6x2ZOSbcOrO3u3ssavj5f7vgTOMHgb167tj
A68abwK+Gp4kD3bJv9sytUqtEuq3qDmAFldRqfFteeEorSqJd4ZLj40wRAKMJ70LtxuqW3BB96iz
S7c9jSDbg4JXFid6vVS7UmlHNkGsW2qW/o6z+2y/SkUF7hyl5si1nCBMyFfcG3fHhM8GIaB5MR6e
aM/ir4pjTKebLrcUVw2k0FNE918pgEJvqWUJ4FBCSyDItnHDR7TwAADKmL8ZKrT8BwMpSvviS6rR
7pb4GkoNILkHJ5964ep1PoQTBwjzaM+h5aUdnyf4sFhEh5ELopOrwPcUSnRlZ1fmQliEJT1EQlDW
5JExImhENIj8accrxKTkAXSTygU0EVBYQvxGvBkhT/8PZeA9VDvTI0pkgiTn0ZznCbESN3U+r80x
d1uPlS5iLGvaM2jNquTwKKJYTQdrQA2+lBpc7ciwWtA5cZF1EUEMyTF+RbqCMIocMuJJSqoKsyfS
xm4RQq2VzYkUuqLWE8yzZJTw4GRA1oTkA5Hx+Du/xH9WWGtc6/qA9GOgpGSAShFsEyCXBJGx23R/
Q2fkiECVgh6FPmVCH7pSf9Groj0ChROpnso8FujuiUkut4b2g98xc54H6jB8PxHX/9TkD1j6GiKY
R9kp64n2r9QeZqv4RkcyVsvDQJm7K6KjVMEUPL7jSSTM6FLsfscJyBuVI7kdzrfH0mTup1bZDRqi
6U0ewQtWXGoF9R2xmPwGkRlIoNSNIMcNkpgsib95MhTPixwTakN2Dh+0GzyX8V8K3zV232Mt19KU
+nR6jiDKR6Caol+UiVsrq/SGCkwWN6/mPVhfeNQv+irlndK0hE6A0JUnnhxx5eFM+Wd2Q99PalR0
JKxPqbdUVnRKAk3EcctNL8sThNPcFG+by8xv+MZr9TZkPUFsbmPV51yWCW+t0zFnxTPSmzeLc8NP
l2WBzKtyolq4+rqjj3ah4Z17Wcr6EDcTDXDtet6FHjn3dsLAtfDWChT07kBYdZCsyyoM4dJUOoTb
HAeHLjBPl2gcobsugTt+YRygsbDj2egL4HzSZbmtS6owLOkNHdypQ2reVc4aMGaHboZRnVZWuHMY
njxjTjzCiobJwj06e3ynBeIFAEr1eDf2OKAfMJ6do5PFEBamRAJcKo8k5eGtbtMNInuaZlK083M0
4oQM6qEJtmkC/SuaKDzNPPiZT8AzTW/4xo90wPzRBpOeg9PCVO7ulNvIgw8hUmJYtt1S72yaWJQ7
2X6xU0HudUf/o1NN+jbbiPVO34lniwtKhUoqb/3C02Hbksuhxhl8sXEr9cbSAqpj4ycIEmQkXgIT
nC+Eb0AZMId+pRFTxlSPW3NY/XPB0Dafr+eSH+jl4HoYDgl2T++gxox7MjTjs1CVY0h/+SG9v8BB
RpclnDOIpu4b1se6S3KKhBh5r7qsBzQerx3AfNkBqcI8wAZc6hB8JGX4I7UNK238XDI7aWRGjj0O
QOLMbbgnSOeY+XYMS7SZZHbjkTPYn3TAD8wSHgAuUNcWRPXsRPTvJO76706nSFLQb4wboQTDrqtI
XPpApJGbN0PouRvGpLgjH+rcLbIsUEvpdfOd+Sq49jc9/UNGb2PQA1ya1BASKr0zeuJjwCPjMBSU
FjWozVRDB+OLYLzqtq7uLyA25djYxAFCXYh1If65r44KzrJFHTNpMNUivEGIaYqLitCDc0N3sqbO
hUoIWdRCmZ+0Y3gXDzcHiGDQDGQxzDkLEjEAHYr5lHllPVWz4aCTjBS0UgH6JpLm4gRNCP9VuQpG
DluurCFeA86U8GdtnoItigyXwHZEM7DCB7MdW7KYcgCWGidOqEZB46CtV7H5j9O0JT/MGiDI/zZY
WxWFYiPUnhSMKh2Z4acnIsi7f0EBQ2wn3QyouAC0EV5iWUwoL8cM1GbHYmd2zwX8KPcmwEPppkh0
ApucEcijA4hJKXRTfy6K2N2QgwRWC/BieUCvVhWHKjURIwIQoveJACHEyMi6M5RCHEC+DdZQmH7g
SSoFITaC6LZaT2WOSptC0nYCt47WhIlPG7yYv+lzbCYL1oQjv+sH6V+gPagV8Lgy+YJ1K5B2dNt0
AL39A/IpChETT56JnA0bjwhl15uysIlVTryteAu6aOUVShDZ3hDZyqZWQr+1lyogSHiHrfKgiJBh
lHB4nmaZorLFgRY+SXGK0kSSELAWOxWgM5v+36IkzlgThSozXSQzrcHRqYsZD6bMkIh2LtJaQmGC
hoUurLA65KkIDf6Xyee88YRuvigfuh9KLMC2qoIeizPGJeN4cbm6vyZX8y+vEShVqoQpWRvNI7lp
uv0iBJBplwwIs4AUraauCt1EclWZqG4rYwi0xbwUd8TQSvh+R9Yihagra5arZiZAdbEXFeG1mlHW
adixP9mSF/K5ogqooaOiEQtICcB+UQwEmlyLNNAiJn4ZTnY+3gYcgS1PQ12iNlSWeDpmtqhQi+qL
aWfOJIXD1VR2irOAEAm0SWNLTgonoZ+ZilOTqL0lx9M5T69AXGJwih5YoSoG8iLHjoave46l8jtX
cuobWptUrx2Mzd+h6vY1PzRPDLNVJOgeGQN/DCNdW8NJdSMi1XK/wwg5eXJ4yq8r0MtUexGVcWDH
OiNoZSa9h3e6Wq1jME8xqzUnuY7Q5uVNxo1Y8l9cTWgNTaK6Jl2mZBoRbsdyounEXl/JuyS7S0Ic
GUF9iVwKzZQk+RP3N58n00nIT+JXOsOGXGFyh3w+zidzokKzdZ0p58pyok6HQ7UAGeirYMY2WWUX
z6kankBLRH6Rd0uHZfO5D/pY6FNFf9Ohv9r3NksxWLj3tAl8hbCS+lHHBS1VVBZolJTUiZm9I9xB
HerQqsV86ZMFQfzF5v1Z/H9KsNuSMdnvChIxvxo3P1JaTe/Hu9A7whQ86Jy5H5TpTHkG5NKUimWg
IvWp/xBFokS2QIQnrW6NO91BfSUKoekYaoqgH6fEpaQ4TZ2OwGs4bySTqTHphcw43pilZwIaROp5
N5OXhBrbJ4YZ3p3W0IEWTYnxRswMyO77+pNX1CLK03TBYa8WGnY6DJ3G1HKkUkxDxT1vh6LcAudo
Fpa5/8wTjBwVN2DlsCfgCuqO4bwyN+SwoLVN9SaykqzmASRW4RD/w+Eh4AA9AoWJrKSrZKJpIepl
iWFGgZrRfQleg1an4hCRnSgublfwOETPwZngpBWl8JnML4S9NUnE9VDGm/VKZbemMT1mWWym+oql
yoP5boeWvaCu28Qc4ITi3sCCocrPi+MkSyUQXnNRYJBN2kL/havUWYtOWuRgfuEBSQ2VTC3cnhtW
XLkDYU6L1vzINFG5iPj5KkOW4S9Dfa3AZ6Prpuh19T39C5UuGptdsdj1xVs1NY8MdyS+hDGjmhma
9mOkLrjBjxr0t1AinCj2cMK6Ehl3ZeBJ+iQrQMpiOx7T23WazPNv/ZlM6WVNFrf+CVMoMbQhj0CG
J5fQOI1WrC9uB4MNu+VTpbyum8NhgW7C5/u5Cd3oKJemEWabbrRtgItf+0TXxC5y28GVqACQGlkz
oo7igCKav2cX6CKVCQAb4p0HKZI05XEiBAQwEBJvrDjlO8zu0eN0cOV/wAR6ayBoGlomFQdZ4IDO
lgvg3nvIK4rcrnSP1vOH16BSjnaD4qHBZ+Jlo1cb5o7z4q/3wUbL3VTUhnuZ44yIewJwDoWAUAuI
I5DMab890Tg/OIC/6W96GRdW380JUEMhx2WZAnU6tvYhribhewV9afnyh+41aRYzndyz/hzHzpsp
ggKA4iwSIzGFzToU/VRosC5CZal3QznjMds7CF2zg+J4D+U2UgOAlvPW7Vvza9PBMixi54kPKCiA
u0MBp/xLtgQKJrdsH5Fus+iCegp2CiqgNMC1ZWp9hMLvyMurPuHMSyouRUu+j43AiN3YHOCu4IW6
6cmZTnZ0O8IM9KcyTQrbeROpBCvFv+2LhwjJAlaeFrVlUlDkAmNw12JLnBNYKA1gPFh2MeBe2ABb
91q/1w+1CgR7HXgL04j/NDUvtPQB/cS+6t/M5OJALeJyOW/8EMtG1QBggGJnjjVQdYCK3GT+ZfEs
kVXl+nS3Y3O+DaxTw3IjjUZ7LWwiDiNzOMIYhSZP8Z/nyPKAAiXiXoVLaip8mnbIWLGgAWGKTS5S
1onhxWhRJsqVw1pw2ZAsTrJaadHr+YaXiXOqAWPcUKyvfcgYsvuGuJgCQNmHpWJA7BWFFyckUUGq
k1VnDgYY/p9sFhIKRXcgi3Jz2TEf1YD9l1ZCbKbW6Mj86EbrkE2kEMlVsWuBzmYqUEpIz1X8KD8C
76+KeJyHEYwaKsh9DgfIsmlURaEZYYjBU3kEeN+YFuhpqLr/l04UQR5CndobQutFhZxCxT6ujI//
wB1IMNKZCAjT2fzRloT4kGrrDpMYd6XsjH2U0/Eh2BPYAPbqeMQoxjVrMJlAsp66ek0erCNOuLiP
dchE9e6ISMlr1409t8/6VB9RTEViPNQA6MbLqIPrwAEqMey6Sh2FmvhDaeeA8y4ekRjO1j6moTFr
H7UuJ9CYDLhWVI9STK04bY2qn7PlJfJYdegFmtRcDJNI806ugHYIZmFHllUOiPU+GFF5X/0/nDIF
eGqHwdb6dWiBojJ75rzdzh5x9dS3bqWss9ZSAAYXiJ4vxhRTholpawP10bwMsJ7th06ifCLvc6vO
5YYnHmtqE9O25Es/mLMzhVr/r1zBnDIeAO9zwM1j9uN44vTxtr05GzpTU+5asAYOpGWVnCJ9/Ozn
zOrBIEXIQhkiI464O3fiVQWUBLNjSZwPZhA0EBoK2Zpb/wS3FMk+vsv6PAAPeySqtIvv+LvmFVm5
lqggJ5gNIPS/5mKcH0WfYQkx+Dsct1BHJiyOP+hPQm9EPwU0d+dnvQUYTvP+90KCUxhCgnjNT7kN
St6QUoXqYRRmbKAnL164LYiszyTE8vUI+5jdijJwGVT2yzyU7fsMY+dLi1xShYbQj2o87RDztLw4
NHb+k15PqNgv6smZLfsRZsei5ZdJq+qbdjvUYVCA0QHuleefLNKU4lMJMVAvO6YDkwHHn0USoYrq
UH/Kxi0SuRFBEJFU7OQnZ6zJxfQyVd3QWH1ZDpz0JhX264HWELyyl0RQZF6QDkmqc+I3BRnmc/6Y
X0P6/pA6i700RcfffzRbgoIxRHSmEiqb1tXinWXQFJZ+GrI5Xa/bbtcBdrVGD1i5+oAPzLlMHc0Q
GePBgBkxGPyzhzIQCqhFrFA4Kd/FHtMsmWGCHQUYGE4+SO+BWTtH8gBlLiUBI74036FVw9Hi0PpH
KVrRPemhsDDRSlNfXxROIcCqCQYxe/ttSJOJU15HzAxup3lv0eEUHsiRF0/PHoVuAbG/QrfUfdBz
80E4+/LhkXVV77qjsbc2FbqD4qpGeSYDcxDKb859BYQh8KWeaHUcWgeeiMfPVnPpnw2lPKWdVLaA
IE5+E71M+3qGSBh244H0wIBp77VXq1Oz2wPmcpKJMB7mvXONK+Q/9gMqoFymq0xQRHNfKIzceVVt
mJABOkoNL34OBqK7pltk3D4+P2xy/YMuNy8wd0ZJ+xCXmbsXUEFZwfUs43pyY3VQ8WQK6hi4xHkM
7z10HM+yj6xdyn1rlcl3RFqxg7avXGuNTnr0QKEV6IH1ocIX0mlkzGHLCY/QaOkPxbFWKT0id3Q5
PpCThMSGHBHDK/tgg5KkirRfHlMcEpRguqZIB/hjrl2xcBSyISo3ETH95wwvBRxUhWK6mIXMO2fQ
ZCaGQaB0pCpqSUkS5uiwrCHlAVQgBXrUH26Gw4v7N008GXTVrEBdBtISb1FCLpKe6zE7BSsopiKk
ZccgWcHMd9T7qENBCmIFfWIwn3ORFbWLjrMz24R9L5aulqxuxiCaq1FTbYjID+Ym45owmSdoozfl
jQpF6qCjO0JRUjuDm8NlC9kRNqPdSofORx2WxGKx1dHK+Qge6RDG6U4T661LHmkTeRwDlleiJVCf
kKExKzaUkxH1QnGf5ahJXV+LQeHhtp6nSAIdNfLxb3QyztU1ZGJYkcpICdjh8uCymK2Fm2a8C/8/
/06eB37foO1BDuyOult1+K2Nludqm4T4gBL+cBCePG6Sbo7Wu4IwRBg0dqIl4wowXiGTcyfLbAcU
GwICZ+ThAVioXGMTXHGX2147wwcI5egCANSBlitcDU6WO8BrCILVpH2F19odXek7xZNmjACFGEV+
0lLIN5n8NmLrlRE70G9XvLMcDh3cFM6RxaB/+ND1WsZIS1bOCIu5BsMdmJFzw+fe14ynwvPkcEhM
K2GBhvV6vlpXNbkOM4xYPF057CBuOsErPgJmgzbAF7oyUpbRiIdauBrZhLJxhgKqqjZRgQv/mQz5
JJB7A5kMHbZqx9bji1CqSQ/djMWsxW5D0PUqT9ljwZOB1fXJn1AZShAMhOnY3KZuzBpXcq2r1ODg
OzpNZrD8Zk041XX/lxVQBCoXHi7UWanaegkfBkBWjc+sVBXznGU7IJuff5qFGqwH2d3ocfIe6tFs
D3wDcvSvuArNt/8Fxexd+ug0NyC/xkw2pWjPQ8sgoG8mGvgyuhW/glwlGnkqNcAA8cVrfExVic4j
vJA+8Vge2Z5/Ol3oKhUaMdSlN6QI9TOWpysBLOUIlfFV8nXaYd4RjSyUGZVp8OHuyz0Ai4tOXi+j
jmw85izeOa3PxLJ9YwFovaQBNL/wN4eqz7xhyTN/MCJTQJrY6LJRQs30lhFDDaOfNPpUkJJfqzbR
8hgjpERqllzshWaVhALiVwxCTIJ5KKOKli56ZV67O5shVz+ot1ftVZ3CIiegkV1rNqOeFztIFpYb
qHWguC7u7QjHtn11AFWVx61+7uGUztWCVOCPirWsfbQbNVWJXMgZi6K7qUOqCEpQS+9ERgCJbbQB
dbmHboXtXXkRvY92HmFfFE7KlUuqUUnVnn6mOlneEcrfswjFPjXpDRg4LN5PnfXZneHHyrnXPf7/
OSxqNHRJ9zrje1tRI9Ctq4ZWUL8H1Jng30D1MIfqQkKFqRSvqIcJSwA1Quo8yOxAqs3USCNKeYzy
LiNfdTTIOxW+eaw8d5dAUzWz2CVLfn3REkIXpnY0Kt/rRQpyiHUxgPOOglM0XMC1EI6ZzjtlZ0rJ
SaZGp2ZNmT+wrlK1ow2rx2zSwWsBW0BlsLtMGYIebSrGtjCRNNTMNBzR/sIRSUDWUMfVnePgGf8F
15AZx3oyK3SAaBbFv/X25EUC/lubIH1fbbe7iEm04PJ3ux7+uVDLFBFiit61KO72oAflMACGIYTn
zeM6ROjyPboOXxzXWsnfZyDSVHy4cf0vrcey3nPw7N4Gt8EjfFKW+ggOX+7FdXZFpkxCeAWk6feB
9Bn3YbFOq2YyQz9ykILZpa9Iq1IjlSDBPPkGqB5j9ZSVNKEZ00PgnOyhvqQfI2t2ckoDkGRiXaw5
9mjPsOF9/eDzaA1ThoXPlUGnOOdf+iqf3SKRsHUzZJ/yzhuPPXGfXcpfBvrwKypX4Ggid4Hn8Wub
CkAUAzum9J6ifOUA6BEHiH406YriQBVnINxT7gaYvLZxHqCkvYjdHo4SUBt/ooZETq6iTMoVs02j
yIfwHif9ql491TQaH5rLo9UpWzOCg20WQ7cuXOJgcj1sz8wu7a/S15OOEZOMey4yBn6NSku42fS7
ZV+ilCMyUT2pDXlpGLOOnKycW0kRqPxIDw3LY24aBdCf8MWhiCQN20cGTqlOVenaBAJSrP8qWQlD
W5vGkAu7GuWnGDzxjQK4RkY2TZkxzVJGGXKJEgb6P01QaYZOmbemvElUFSa9iNE4GHIOD57Kcjcb
ForfQcnBKisxo9nK9HcttqggIjpGVEQZfW1AD/pThvoCum2j4ankKjY3CJQqTiOONd1THfoU+Xoy
gObUguY4Owp8UoQTbDv/Nu4BfgGGUQpCa6aVxk1awhZmFXdY00SAq/Ix8jl6LEy8EqpzlZczEYA0
Lrn3ZilqhwzWbOyq27wiIaAEQbaZx40K2m0cibYmtwJ+nYv8Nw7jLMkin5z6AGh09MApkWNCHXqV
GSEVjzb2W+cntEGpgQsYlc5G86nJ1Fm3gxm7gLCBEO9iPaGh1Zmr0RST46c3H0yuVflaeg8z3nrx
5O1KcoOJ1K5rw5D+JuoBb3dCAKCVx7vLVgSBxwVcq6OWQPdgjddmY0ENHUTOR4vOiryStwwFqCm1
ZauwpBfC8qNc8kPLNlVlyU812AIOT37dmw6BE2mN6nOzVKQiYcQSnb9M3pY9soMl9afEp9xLzawp
+CdP1Ohpcfi+8uAbnztgrku+JMAVQYLkOYhexWGA2cHs5M0i5U6FgmiasW1HeJ38oBsisUfJPuIj
aIdSeGrAD3whS2Y2I9MOKBtud7ujLa04GXhCi5vDZzIqconqkBcgnrL5MnTEV9wbKErBABGUD4kE
UaFWWvsgWniUkwm9rT8OimnU6WWcbpubBpJy9RAfxWlVuByqfNhemtaFRhasiql3ht+bOMobFRDp
30lM44YaK+9db6ooh6vSMqJ4iWxJXV52OGgGkmUJDphOeaNgwcZPlw+paucsZt2WE9pZb1PKcSDl
TgUYZrqSxd/iR2n+611YPkztGScerNPwZsXziomjy3SNKEu0VdHDGUn+X/dDU7idQ99TJ+++gxJs
YJwReST8s1qhEGN9T3m1+L8sjAJePXiTPmagv+mZxD/1YDLrZpzZ1027CE9BaWVFdeg4SplFD0Iq
vUrz1cvHgV5/7OkPOZ+jkYMgDCEQAGlXcvAp7SO7zq+zo3iaH+kotLeA/gBCrP0dLuS3Y4/9Kpd2
by1iUCpRG4cS457uFNqFdlxwDopa+cqSikDp3mjUyIGSJSk08FLYEQ8NFXDt/MsV7ql2ywcyDo8g
P9qv3vNMeP6TA6NKg4/KZ7TChe9EOg2hYXJiju6zIxEcul3/QxTOLh2QIKJqLhw88AUMl93XyBA1
JQ4JLexPjhKd39hwJYxMpNrQbdT7yisCmkKaHU8eLgMVHsykLx45begRnqhQZmZcaZFl9XWiluM9
yI9SlQa1a7R8GZfHaTJn40WR/zuzVYJYQ1AH/sotqrdcPZO4pVf1CZvyEeCuD+Qa6DxMKS/SJDZM
+NBkLMfvdI76u/wLysVp1No8samYx7sLTvvizeW2Pwdi59JjBu4tihr22Pq7xguwZ9F6hdL5eFEE
Br02vywu80t+OM6eFbiqbpKoYJcMEygiF0Q9dH4cz97L7zKekXqCcQ5xl+88D3Yt1Foe/EB/gfha
BUgsX329BQoadLmlLyud3v7eZYYYBi9Q081f7Chmae7Q+Y/reYhiFecRvI6jRa71/LgUQUHheo7J
8RzDq/h8e9wkqWnT3Yrz3/qv5k+aHUmXxgcJrV71W0Z0i0+rWiYRVEVE/4UJGpn8WKC0AhgRBPMe
WrlejYJgrwUtR8AUEa2+k/syz6A4xbmCabTPlL6Zclh5yreBODzbxndcqEF0Fzj5aosheW2KL4f0
/qNNpoqmVpR+QMoenwbKpwnOfFErnTVqx6IP2S1T9TKK9iRtA+m5cZ3xHKn3f8fIjU2h05IsYeTw
t6wTrhMkxMITIZMZGk6QSTTYGDI/P0xSyAp0SMX97fx0kUnNKGzek3P/zvKhFioToqNe+as09qtM
eBrfaFG34ddptpDxD1kpZvzFKaAjgxcHdY7201fwDRtkWxaA1peUAeCIG8N4BCq/Anv/t6bSXg02
qAaNYVrSmW2G1jPD9ew+u0zxTDvrpcnXbqtCmanNp1uKZ++m7oPuEnNIwyUGm97EDi/hB56XmFNl
aGZis4h6q0Me1p5KGWV06WKi1OyhShOTdH38G8ajT+/i7QYvuoPQXRDZBVyr5tv/dLP+jnl88LEv
kExGl1l2sqdzCrLGnXh1GRzXlYD05vITVla0+mihIx4ovZTqIi08ufIGl/UrKCJT7+xIg6DR3jhj
fp1bH7WI9iNKOAf/Hu2HZbqYVYDRgGUPA3S46e947KU7D58Y4wub/tTP1hboU7zr8SrTStGzfXih
GmxLWcS7SbcX/1d/rkktuafg3V7MKqPUCIbHvbunL9IzSMMBtAky7VdCn5Re208yEJgvtfu+99xS
9gpAe6Sil/Zzo8JEO0XBL5B8sl6vYgoLqCqFJbnf/buK+arnRxQ+eOnRlbCDwKb2HGCR2rSVwipa
x1+3QMPvFztPv9QrtdXGOU96tdhKBejK0MvZK9OYgnjL/Ub3gC2hRxu+3hMlU/KQ/VzvU/82S02M
xW8EMzJ8Vx80gX4N041b41UrNC59gi1/N8s48erZPNBl59mPh9/2c3hw4mlu8vAW0Sc6Dx8b4Igh
Rnjwq1egsGcmZz8NnWpRO62N+MtEO6LC+X+7OVGDEChlN+UsKGY9eZdWyY/YTXTIYZLrZUN44s2p
nx3khnlW7sVDXqO+G9CN0GMmkc6++TEFKD5tcpDywH4WvaSFktK1U/a407SPqJV7WwRETsNvbY9O
23VIHcazWfQr9Xe4CHjGe/Dz48aCVh+1E0CRy8aSpv3us3lU86lf50xDkhn7Du1P5rnWb0L38XY8
KYdZelqd6gXvTK50z2yq1GhaSAd3HdpsaRFCAUt+9AmV1UeEv00Spf7c/LAzcvcFhoGqzy9kBK6a
llR27OhCml4uNuWNekXv2NsAifgnzI8/5IzyY8VEBdp8j23C4MuOYHeF44wa7ePsiPquTcVjWJk6
Kh6xvIUFtY1Z1C14tWpIikUKwG5sQPSjQKjpHhQe3n72gn433s/y4zSr74MwcEUFMb1779rLNZRV
kpzsvhcPF0GqWw6O8M8t4iD3WRtlsa/4LAsNr1i/wW8UpWvhqdWi+dcTnbDIVwFu5HaT8pMWIlRt
sXCp0VvRAxFOvAQfuUrArQWdxKj0aMZ/96YKnChJNj0SPm1tSHvauf1QXAzF7k7GSmnaUDhVI/Td
tKCObQgKlScjQ0VMCGksDYvRpKeIjSIC4jlZYXn0Y7+vVKbq1Dd/f+x/VVcyo9JeoTiHQ5wFvqqP
bi7YHenXCJO9m++naqfo1K2w/a/Taxyz0Y9c0xbn0BCX/2UF7xRU6lANTyTv4ODL3bGHCH4q6bCI
Q6aGfldhmCxzlASQwNnJap68e/NErTTbHs3IBH3K1xfqKedZ+Zj99Nmv1OQnfJriZW39c6CdTzvg
R6R7dlZtY4u6vDexbm1Cy0IIX4IZkxDuYcKRlvrbk99eeP1ndV8ve8/Na3WGR7Qpkc380akt7n1a
H5qGfwb5PXksfILOFZ58ZVgZfDHLFAn2D/59mF6Wg+0c44tncFpv+6fOIkA7bHamgXUJa/YiV5pj
93rPIAXcOuem2hTnqfeVXppgfZSgQI5ZJOJ5GUhMKANQHmeiYhBpyuhe4oOaoEqTEW7QeE/ywdoc
IfRCwj+IJOyH2kxhGCiYFliHvim3IkrhbKYo9JcrKo4BcQa4tSw0STPj2zKevzYYo9q2x5Bg9Uoc
aGWChcPKk1ERq9ps6Evjrk1Umd0S8C+kDVxrPct0uYcazonSy6dFkatU0G6t/exJM8Zi7fFyyPOS
th3wSfB9OB1u5NUIjd9I37IMgmJSuyEcsTn4l0zzl3XZzc9hDGOaoizkPkjw5YjC3ygz03AGFP9E
SzxhBAk+0PFBD6G8dylPqdPI0PO5iaOaYX7TPqbo5Eqr+FU/v5w9CzTr3lB+cmgafL32KIHPppEM
yk2Pf7wyPh7dbEse52dUokKUWYbKwKvNub/HlJ9QjQEzqJaimeG1yQJ9tOleuaAEomhsINxVHpqN
9+ZhUNz8iLhfLGhVlNAgiGbp6quSq/2Xdka6dcOiUB8S1XvIHkgiRX+2nolszYMKX01honLmiAJv
9GHm71almZktDEqtpUK8hocqmIdwpRr1yGjMPwuaLC1awtlo/DX/rX4UngB9Rv/RJURYLKLQjCUh
s+3v2wXW3R+FXiLhEsHu+DtAHBS2J7Q0Cy0JED1gbCw/9QspGNJjpcpkiyKdhjY9E9rvAHsUSUn/
7oGNQxOQAREsAY+PpfpyxdbSTwq8JE9n90btkdopU/Q/3VHlew4PI7rlQn+1NQ1jsKUxNH1Yi9hC
Kb3Rcti/osR+oLt2vlNu0VGzf9lUgtLfb/gbPmbPzb5Nz7xvPVlmYKDJ3StNv5h9+SB5tpEtwdW2
m3QerZjm4tdaoVfyd810czIDrPUuTcrj3Vm9vUaU6eEXiIVtTh3sZVKoKxVH1uruvWuTNusT8bRA
QAKiClVEYLvLrbMkLTB7eEJ6qIbgu1VXy1dXCEyZxM+1kXKEB+vlgpq0vJW0Bz7S/e65jG2zCXgB
mkEjsa5Yr3d/O7pOtp1txybMxYcVCQSJsXa2p/+r0DpdjGsdSoQZTmaNGtVJpoE7w7bH1hclBXd/
KlRRFUtgQlP6Rb90t/Bq3b6dG6Csi+YJNj0G+xDwfw+UgVXsZo29cjj83uQmdBPjQPMEpEhFGrFJ
VoDPAv0AsNvZoakJZov2AB2EjmQ02vdOGeYOtVpPCFNMoFsVgYEdgq+4eKQqVwXCRzSXBbAL/0sx
IoKxEBnioH2gv9oC85Dhs54XtoHD5LGZgZqFqhUoOs/+e/7DMOgAaXFoCACa8l9VhNXyuaJ8ptIo
rcH4T7PTrjlN9M/sPmIXZ9XhP2EcEm6P8iOaDyCZfL5uGoggCUXxdKwPqAWBHU+zLBX7myRVRKKK
BAymUzTjeBbPVBwgSSRpRL5hPapZjVDPNxoe+VbONPjIt7LVjwcniXoGlD/agh14XjtbJ+3jP9lZ
PhBl4I81WEu9kC4g0Rzcz5YuasCpG6A7cPOw1GIWcWXqktvwkkYJoceC8/aJgqgcQW0dXYavv/CK
hLBfb+/QQACNaXyFdGvrjraklbYDyjWhyWSBkQjBwUiFe79Rl4Y4Qy0KRCKvgqjvHAUbDyulM4N6
BywoPBCiYO0KJy2mC27Zu0P7p6UK+QmESSiiwWPC59foUTDDaQu4zNQALR0aC9c+KD5ByaiGqc63
9nZvbqZOySHNSH8gNK8WSnnOmgIbqDz6TLYpFCcemF6mL4q12HgQeuRTuGvoalRnBAlsjCkv42Sc
F9/3zkiLUuO4bU2e7sfpXp2FfwFD5tWtJ+T3PWvQKdNuJCbB/EJvaPJwfiy6G2n5F00svggSlcHL
r/VtLQHfPbhFSyCG+J/mC4tfl6JxGWuAVBqg5NUDE+SqVttOvlnolt0KgyryhxLbVlpSq5cezhBr
ZFjn6qOdIQ3Vu1EA83LxTMCed13KdIYq3y6QrvvBxUSH7QVlHo4f25Y8ir07KzJN9S40VYTQAGTo
FPhJ5fa1FzVHkyvDUuGCEJHhmQmRn5SIKZtzcTtX6DpVV5rzgswlgjuTb3lAnHl04KpRHQIVpR7g
ZTIMDIvb/WCKyth9ssNQT8p4hEA3PAGfABN1rr4ZMYWZ5L+ktabSgQvj/qG+4Il+C1xMHJhyK++0
y9XJmlSxOylzWW9eJHcKUJVsu9S/KElADawajIKbW0TqZrbJcS4/jpGKYZGO44JHtBnboHc2EU8P
EwxDAZ6m6nVF+7bDfqjfIxUsq4T+03hFGFDaYJMFge60p6H2YS5TCo/90M80hAhmJiJzKggWKRBH
C3IhVbvmngFJDs9DsezkeoGCTLIjxBFpYP7uyM+FaqNcUeKoDD7vFc40BnwOviBPb/Jk90DGqtBG
J8llXxU/R7aDnXWMQuoHhVilQQUcXcMHotM/wuSX2VjVmE3/J+ss2O4TCmyCft9PoWtRgQ+2817R
CYIDQvYd2LqdW5b2tKLm0zzFk0A+h3slOXp2ySpAN6GHWCR6lKxeRrAvDvqpIf2mKOJCCoYAkEHi
4D161r9c3Q7SI2cd9eSFzpmwXCI0JI6kj1lsveu3lrBQpXL0arB0flI0wbzzbGyB5mVNCzlVpeM6
PLxuhKIiZDJigCZuT0u7uDX5MqACj/Xak03hRdB5MAw0WNVAkauMZI01MBk3AruvVVbSwd03K72f
PsHN169MVVVg0TQSThKBH2I1RxwxXuLfaET6od+wG6kiResI6B5DsU5EKQDiZ+tSZgPbv3e14elT
FfkL+v13DoyU1LTk+XMyyn+Epkyih3HEZfeVJWHgaDsc9sCyqHjA+yOw5pxzQCMwHgRV0bgd8Rfc
KKoh00TfefpWgJ+QPBWeS0CsdAEhBY2GeIsd4tKSmMuyPdEtlXXzInAAoeZGE301fkhBiA5849X0
OOc5PzZYNiLKLegHiLOmcUA1h/ebcn2cASY2j3Oqiv+j6vkEN8LU0ojRtg+zDQNBZ0Qql60Oc8r4
MSj4DvysNUL7UIYqdnsKRbR4Yk43pZREyomIdvht0Zn+hGm3Tw7ZSFm8AznqQKMeu4xjYtWc5pGS
R+LisS2y7+mg0gu/VxGKusI96Cl+GIgPwcDyiORhijZRQThShGPkv+iwoLQZQ/WnboaqirTNyMRL
J3jhuXq+Blj7tCbjg5BUaxHKGC/G/aFqQn6EuhdabJUgQZoE4jIjNMcLFW99l9r8Kblg8+Gu6tNZ
pnxn0FYSOJBvw9Vy6YqdRYPJEDQ8l+C06OTQN0IduZTF0+aojU75iyexhdL7dMMDCAHRlcYDZQsU
YO8GJ8pp1U1Rv1fZtzAHZGGpndDf9yEdsF/U3dIMmz9vwUsXmwvl9gRAioYGasCoNyA9uJGCtP1M
ZQ2s25QGWrYKnsoiZL25XD3xmGIyUkLI0B4gPk2hWkDiie+4phzKJ7Fs0KtvSme/0qUHByZXlV9x
bxEgl9wTO+bWSfIoUf0Q34ItQZBuGp2c1ikAbp607SPEZAyzAXKea9ap4DrDQyg0SDSdWvk8U+f2
wTTlGt/1uZdKQ3B+du5DyZteYCrcIUraowfq529ZdPX99D0/rmgFrdSLyQ2IvmyvMweHBadYtFPN
0wIjq0NDJ0bFc3BoSFfk0yR1oHyA6FIVg6RJ0wJpE2YqAiFKbaB+xDjTqJod4694NtWtmsJyt8UZ
E1dDM1G+mG6vWBwgSXAHUDogpNNNV/tOPDW0Qn4v6mok4XsYvMeHAYXaOYRGzvRoV/sr1W7rjm/p
bo0eFFq/b/yBgaaGpuy1qVKae/vKV2l1MnoglyV9dn+m8D03fWSrtw2N85BYGrwabJyATSEr0TLg
lDmMa49JXHtN4MuxW0rK6Lm2u8rPPxIW+bj3yBuBtyUo0Ig3pg0UKDIXHeaXLbIUpBLh1kvVl/xd
w9ymMnerWPZO/VNfv9MBUZ0diu239r2RKzj1r5RL3XvfzhmfkczhPalT2LR18gRcrCNgst65BmU2
rma3zqPH/kOOrUR2ok8+EURz8o2be6RYqscVPZTVOuw9IF9I9JMfwdy486vk7ui3v3BL+TIz4t0t
tJOBwEZZKSnJy8IAaZKJIucCER1uTKismtTgIeTAR5dqPIddZNq4TXqJlJ2gli22RzNoPwN2YdVb
MEtif8gu1UjEk36Xme/MVe+BYmooExCRolWGG0mOXZVNTHZKloqUtAr4gMjpmzqQE7AF//7USr0v
cB/s3TL7CPRF8R5pNmBhaaSVxQAwGwUBQ0kqehe6G5EFKdZp2lBdpqtj/Z7SDGcViSb/9PzWtToc
g2e3/pREMaNAcKCUtQJ5LK6IBLQoqLcxCK4fibLC899sRwktaFBbyQOQoknGK4DA2EoA61RBDpsL
qW/FUCpdfnvb6tgV/4WNI4ikIBIRhEk0NccT5orABFpg3m/VCTYDx0A8ImEO2tQ3CDkxx3+CYdkh
sXWYJTgeaEviu65l/nOu7p+2FmJtMDl2aqpeaE5D0hK39lnDR6xO/o+o81pSXGuW8BMpAm9u5Q0I
hPA3BAyNEd6bpz9fiv3HGU130zQImbVqlcnM2nB5ta4psKF5gpzMF3/ZsmSKD89qH1OuY66SF/i4
d2fPoeAuEQzM51faFBbzhNzN8nB1gxvtcMquxD9ZEDmdnTWidA/HD494MqcEw4JYtGbmhzAHzr8Z
eIb3cg3vFGyJvs5RFb+34Br4vmX/RaD/cT/2db7pvZ2YPARj408YiK3l/SNTEQ8GKb56jOwik4oN
wm6D8K1Coxrhn+IRk/qve/VLE8TQPRCN83hOO5xBTLsxybz8ykHqlzJrrdv7RTNH7kvQttmjaCWu
JISzMFBzWY3CkiDJDNUeCN4RYqUTupfNB2GYpv7VlECv8L0Ic3VrNlc85xXxE6cebx8vnQffBHiC
gA1/HABImPngbDpCCvO6rfcD6SO6hrwQHUno9+0+MUv2qZ3T3OB6ibfsjZ7WaETt0iHe2rZ49HHZ
u5DX3t9PeVbpAwJ6vGIZs+riV5kUMO6VZ7jxMXNPVWUtg7VX0TwwRTIL7+Bc6okAeLVRDhruj023
1MxVt2DvcNq1+s5+Ptd2Yfntnf1i/MiINj7E/BhPfDC2E1moH3qOCpa3m8r1Vu2TdDrd13GEUeoS
7AAAgrANPwA/jczB9pOuwlJSGTyEogR82lBgQNRqE6yvMHga1OKwa4JOnPC4JeZK7jY3Od+WzI/W
JpEDGmtOVYtUHijgCP5KysqdqKp3B4moxLDKQS+qsfMKv2iJUrb56IoZ9FsnlfYvI9wjt0aujMCg
in9IV0w5WMAMogitARGwnvJIX9r0TPPp7bAGqNPj0qleo9I8pf/C/Hn3C/NTrzAskmbp3eLyk64i
39YVOb8P+ognmmjRd5qupuIXXeL10UbOa1tql45ILwgTiXNIYLz2H3NIp7LV5GTo2iEkorwXLd+I
ofZA0UJNuvF1iWshej0SanzDV8IhusQcih4ryLojaqNsEZS1XofVkwPVQp5r1aGNySv23RuIG9wv
ZDUpMeurSVKHMjvEJ+Fg5ZvK7KuF9U+i8dlCW0diOVrr1butzN04I0XJpgbacuDkWhr/cC2frdLB
3gDy5bMqK0EM1PNax8du2K5MqPhX2p+RBCFmOND8Q4ZeB6JVAiEuotY5Yo3k2qk6Nf8BBhmjsgMl
ilNH6WizlezYtuDfCn7zHu77MGir3/je9GiJeSn4G2N+bno14oFSuH7bqLucbu7rFDWK3tUIz+/o
+o6Mm7O/BWi/nGoN80TCHY3DS/t9D+9790L0NevsKbvcw1cW0L/+RP/Oo7dpBOPLyy5UzffeKq/t
5l2CuydWjuXl7Bzx5+xrm8yh23APqTGB+zpdg5h6myUyLDiGJKoLqLReDXOXWZ+rtWeV+VizuoW0
EGqcDzAzmP2vWd4JelNErg7mW4GsUEQBn+juYDc+OtbZx7qWrQ00c0RfqZp2qkawxqxCoL+lpRbJ
C7dIgY18inNuv0bb9DhYGd3Lotkv98/jUlLsXqJGXOy+wMT3L6O914jX1J+71WV1yXO1q/Wgfy8S
Afxfm8iRFCfN7t67/m2p5uLXbt3G2jzQT4jgD3f/aJXPEmQrTBu4NP/K6WHVTPd9st8oH62KKD+9
5peY5qS4aJ95ZbXrNTEQ/Z2/xh0sUAyAUYsaLKWzbmlOgfnan4GloiCK1MLZquKhwxBK39Hn0Smf
/Gcl2H68rBauT+6D7BAMnD0aP1ZtZ91Kzp5gEmEkGlG8zMZyXXLPW3f3dOpEiwhdEbDdqc7AHLIq
rdeyQPp2Zh4b1hN1g6LdvLgl4tFCVNsi9Yiiov3MKAAYvfKje/iEhcvg9QmzdavxCvbHdnXX2RyT
4rG9L1nValC5tGpIg5Ln2rQqx1GZhfzgb2bBrebOLt3r3UEir3y1YXjv5kBQxmeAi6sHelLjSrg2
WgU8jFNUDaqZuXH2IcxvxwhP7sWtB2fiv1PviQDwiXZtN7/WpsLDBN7FOBl2M7x7zf6+dQKRcG81
kg1TCl14gqZKckdj5oCBeGBSmtG5cxtc2hcklNWq/MRrtIeTUw6o7QWE3VApVcE+UIQgg4K3J8BO
5uzcyyjzSskXISHSDriW24hmA05GF+RtOqO9ASRgzAj0qGEB/+LunvxCqKY1BVH0s371H4kCFKf8
zKunkAGY/mjfpO/uJriQ583aV+65DSz8aTbTcqfUNqJKvFts2qfRd3IZVSflieEDNOh/u1mLEN95
tG/gOzZ4Ny8XH6d7ID6pSZjb6rzTov8cVQ8oYprF3glI8fIwPn/MKqm5vfn+mBWyASwCRbS1zQLZ
H+Zy8iHDd7IrdGt9rBH7Rmfr2S0QDgKaoxi/tU/0VAElfXMR5iYg3YVf6v23sLxFisym6XnrU7eK
d02aE+ume+keusaE6uh6/rSzzK4Dbrks18sN4JqGte89e6U25rD/mZ+7l/mzcx2tk92zvS9aYBfP
HVazXPoX8bH6jEIvs/39bz2stL+T798rbab3fiN+Z2bDf88NdAvoe2EZYbXzmjeDmlsOaHtJL4x9
crZRkgPDEZ7b6zkisLsIiNX/amJ5tiOcTa6ASRCiu9+YjFU+bdtqFJKsif1s747xt5g+smTzdM5l
ZOiSrN464q9DljeiHdWX8ONvO6TmaYWKMURrYGaRD1IZX4V8tR78dT2SXg7P99WOUx4JmWJUMsqd
XFGMfDpN9QTpVh/FnH8lcMDZW6WrJF8N8JLlnEti5Neg5eILca99qvXzhkZzKp3vrcuC3uQRAq4I
D2TIy26IDWiFC2ya/pDW27ta38HBPbgSDti5Z4+uLfTxZsrR6TCSCIleuAH1UiAtq8Qx8sIkgwH5
yQ/NzINbuJuv0e5h1kb1vxrJ4bX1IX7cmQYlixFWkrTzEOm6OqOdcsay9ofpKreIUGdnS+rDZ/te
Dxslt1S1Sw2bJAbFSMw19YKPc6eRCpVD0jnAbiAWEclDMFjVUTwCIgEkZvDFzC6zk3WuoCNq3QGV
g4DdmVc0X99WybD21JWXuOtBk6z+w8YBw5rSf6fwV1+s1+a76d3LVrHmZ0TOy+vLqhSdF7h0mDDw
X0ePToO0b9FqVq3GlPn6QhSiZIJhBGVZm9/m1MUOJNPIcL/NItEIkAhyaoZ5wPCOiuhL087sEwLD
unWOyKnczEdnS4q6bBpphqY0cMWTXT22WKgYtUSbn7A8OS024bW994sVc4+jPsWVoRr/RWdi/qEn
HsoRVQQsTp3tuEDAMThtzPrcwFum/lcxG4vC6P0yK1i097Lxl/Uvn3yBfZlvoiJa/IEdP+O32bOm
zTV9khIY7Y7mNflWdM1OOnUTO/w0sAfODZZR5jQK1mNmsdL9a7Jn6jB589IL+J2UfDtVvxMlvsUs
yaTGVxk2R7fp64I+4/ZjXgrm5eJwJzbJLSrvrTt7RnJhjRi19SZwoJQKT5m7VzRnsO7IzpHWhcqE
R8sIlFAJKYvX2zqhVlu2ytzzXoPbx/W8WvebfSMNigYrFa24wCIxKtx8bFmzXU22g1f31jrH19Cg
GATeY7TvfPv7CSqWIB6HZf/a+WKMWodgG1S6O+8yMIrESjsUWV7tcwds35g2m/FhcBiUUBw2vENg
DBpcLbucPIn5lkZvOyAJ5tyf7jZ5LprTc7wLzgCo8TLJ542vHQBd5JT8T3c2PsyoCN5a2xY6zgWr
CPW2Twy2aTAiaEV8WFsGc4gaKRLXALP6jMtjy+g0uNsSS8TXHVaIKUlIT29v67pcE+zSUnbwhAxc
tG5F61UwvzRt8M7hPny3twi2l4OrG91d2CqtN8bxQOogRQoYwCXA5eHOOzs3WEJh5V+hM+s/Mrvy
QuHcJAnGKkxoPt2OdqMTsD7bRRi095pXhneKA5xpweyDsO6SnG8BDAEEAhEOcM2gEBSTwuS6b1du
nefowWwEuGG+0KFCkr1VDIokPPqM31lb6VRU+x+jbLr/264k047jfUKO4/KHFjGA3sbwiBdJzoHc
A27gk6aGZSFrKmuTublv41od0Luc4ojhXWX9UsLfz1XrTeL5CgTk3domCL8zyY9W/cCUAV147h6m
XyninwZ1mgSy98YcDiQTNrl/TPqkbGfmARWcjXUFwIEKYBH0ortl6HmHnX08+49BAfh4OapfnKzs
1GteoZrgzhz71423rrmI33CmJQ93pvV9Wfv28YJZZIY3/SMuftY/4vGxKEfl+OGeYacD26dKgXIX
ZHk6sHkV+xxlIxZo44+B3N2PvmuzGn97nyVYBx+M36LMcIoImmcvi3l37jw7s5AMYlAC+ntmsQiM
lBptcGkffGCIpEvQzDGc2tUFk7LuzQh539z/j41/vWZWte/9U/wKK21EmGmUsqeRrDEqRs/RbFmZ
ACirdUuk1BmSi/UFVKJn/D1HwKnejJ/3Ekt9BwOBUuT8vgU/XGB9QoqY3HoqqxZfblYWlp3MWXf2
7cw7RYhs2tU+PhDcqH1AUSSg+1f3NKCNC6mmb+cQZe1msAmP4T5Zp0bwiFjRQkBoVjbIEOt8RZv2
2930aQ7fL5snPwNa+4rr0TFl+iMqBOOH1rSluIkj8Ioq/j0+J19wvBdsquHiuJfibweYSstwAZ/H
VyD+nf2gDFyzBMReOAIFfCWPtTNkTXQq7uD6d/U20d5vBiBYowOLsQd2OjjExr8Kp7s6dnEL02qL
zHC1xUygJgevFvTh3a3a3wln4Jy9Y7uI90HLZFLLp7DcUo6YshDlIOEXWJwopT35ZPxO7h1Bd8wd
DE8D1L9HZwAuJFvRYd+2yiG9IgIjzPwrYFIj3kLeu1D7pI0EuBLnwAterXtyTp7xpftlzs3pPrGP
Gt1m/I3W3qX1nM82doUk9r8tS13yDcEYd6uIGzGgJpfB9m+3I5v/jGrddbsIvvjQxDzO3Fmrzg7Q
R2fqFO8sbHQZuXffrRsafBUPWUT742/aqE4mpSl608nVxV8d70i30rqGSrJ86ibGF6JxBwpkZx3O
ghqSh9Xo3tlF5yUIgGGxBdaz9bTL/dK0kqjdZRY0nJff6JWBbtc8IUopmjOc5zvESD7trw+EGpZ9
OdkPi15zcEQNZ1HvVbHJLA9G7z0CKJpsuRmbpfqNEWBX/72hQNShRb9gukCYblcmxrzqsFj0ahMg
uXCsEUkBMEvC4tt/g53wWXlJTwBBe8L6LiE5i0pqcfxaXVhth6xmayzZw5zNy91GPItZ5R+R0T+2
s7dFTItIKbe8yWleSNaU3WOr0m72q33UaAM4FxE0UGowwNbdQo+Apr1PLm7FLVulVsmXHh3tkaM3
jJRXD0Fal3gxrMQFv+FWGQjNkIlFTbHcuUSokISbZN8+RMfWrN2It516Zj4nIEi6hfZhypl9Boek
OCrTQosHdJNrU+UJjz6QyUAQ9QagTpaWAbRV6gwoiSFg4a/b1xGkKjj6pFyOAJMaS/Q8kIcned8F
LAz4AqY4mATgrzQvwF/DOxy8Fnw2oPthLdlSlCgMG7CGoKacEt1yButU9UsOSb3ttIq3LwP8h+uC
xXpcT+pJo2MA5aykW9hdVcbnzK16X+AebzS79xHOpb/FaEJs7TD+4TEcaLRkIPeFN0nDO1/d2ivI
INf/kTlwitDjKkkDbgXQYPcI3Y2qpltzLiyM3MJGchjSdg9QerWTBZvgk2NRxLndUdGhbk9eDeoA
SUasc4bwFQEhSVQaUA9qgQF3lXJYza46X4AtFeAfDb5D77OqJ6cBnoOQCT4qPgZ1lOkJXgFpLhJa
64atJiNPSfDeVgC68LEOi/vLqjl7GpjtsU8f/0bGruhjjkC6NZKLQ4/49is0/GpqpJch/BW613yj
T/e4OIB0Pfdr7RtNLqjy7ezbH74ShbZyDMHAacb4UZe/a8oEpFdxM7NuDxsTnk32k9I8G59TKotr
8zHlW9nnpI4U3EbZotCtte5hIT2uPp1Gv9C90y7BK8fyl+pJk7YTtKxI5TcRnX0X+wY92hBkM0vw
OUET+E0w0bc5jBhcxU+yRyaVIAX5cQwPxd7Oi5LC2TqAOsmCq8FRhyUqighiYW/t+8cGMH/zL1Ci
SAxk9v0BbpRgAW+qWkdOp99AxYjliVQphtfL4pe9JoGGG8EVndyO1oE6Faz7B12mUOHLkx4sZxyk
iGFFEk5Bkcs+ATyDu3O1qu0j2s39K0Ka3K3pOT2ChX92X/NZUk/LV788JmZU5XFH8Yh287TgwTmm
jk4IxmGUzcv4jqnt7edN68XSxOqMR5bZz6KzxSHHXS1ASQmKX7vKFCQuupsXIq+UtmWq8EXMj3sn
K+OgXdr30ZlS86g6ohBWH1H27PCGekSCYvqY7nq0ok1febNgwKjeelSffJJ1TMkIfDOf9R1RamWe
8zmlyWfMFSxCDzgFD6gWDdcIaTNqn6CkOcd4E9c637AIXhoXG995S5YKRMtUDlj86vLWb3inI8C1
0wjKXq0zaz3Dc8R4a5Xcj7ttQ5+IX+01/ZRm7jM6edXoDJZpG1xo1L4dHBkQSCXQz4bWaNALInX/
AyYUEMdYlfRmF1pPyB8bKu5O1bv8u+MyGN6tYn/Wfm3yZrI2zAdoDGQ9wF6p2ofNeBLeYQKq3qe1
iStL7Mbtb7cebZpTXLIbKS9KG/9Ahk63KzwxEubRZXqafqbnZbVsvREFJ8SGo/kwP8zIamxA6wM+
QL8K8OtNqI4eWdLn1a6hlAK0jXwI3S0p0gZXWf7yv+s/cg2GHNBL1dsQZJP069wHe4z6boE77uKp
l/9l3UfClVmdPlIt/AaPwXvxjhrMAMYM/iSR0uhAe6etV0DzFyWGOut8Md7MH+NPdzcQ4py7wYrD
KDz8NVgqb5N7tE6oinbprUNIwNB1NkFHIiM9cV77C7QvogjKQKJcAPB5uAAU62CW/zoRThfC6BV9
Omj1h02bUt0y4VWiIUh8DSUFQRTgH6CIuFTigW7ti4W4MX3qLFRaBIWXEkafWmL+2ql0aUUOJzsE
jhKwZx/YqEoIJ9NuDyHvQHaQVilKnxIXBImCbgfj31WhEZ4y/3604yTRp0syg9MRQFNnBPKZAqoE
HZIl5PQhZ3NCBQgasrgGksQ6IAaSJOmAAhV6qmLIr3hlrjPCOwVNVoUy1weCWY+EClJs7AVRCdVa
BfnUQbF08V2fSR6ATc1UJSCEygAHwf8cDytd1abVE9aHPwSdNjuattkLxTK9683xRHdb4sMHPoqr
hpuOtgjo0s6CVp9jgDg0h6AIzMdSbYKoDfWjn8OvqYUCI9JFaeqsqRwveGEwRMr4wo3lwirJg5B4
8MdR8P5pG5CmIBlooIJD4goHrVpn4rQm4qH/QT1XYoaiW95agjY6lOT4A8Bcm/2qgPa7xAuyaZQW
1Aw3J4vzyb+KNTTxkE/PL7n+rgqtwGS/7Xeter2/f72//KYu/rrdH3+sjzJDV4xydB2RQaIwm2si
P9rie79pVagiJrz9GJQ1OncVOtNxqVv0QZSsfWuechfTCahHBImp96mg+Ed5dRKnYYo/lBTMuOnp
9ITVpiNf+DFRw/e6AlgjwVP2Wltr1AVfDP1VPPMSNo3S4v+QmbOcyKHBKMRJOVKB7rdVwVypZ7hk
byTCJTEIIRl/+CQBjBiNjGsh6fs/VYCFbuZ00Z6qObp6oIGdFRqIgKA3VdnmiAyCxAxxAAh1gOW2
l34aUg+dmankf5f5PNuZfqiMGmVSf1lzDPe/oc5gZ1hsLHpjMkuV0BszKrRN864nMIQAc9LAaSDB
BwkKJwiJLinF80rdMsHsAHuoll00udUAwrw6N5w/amPnjKKfammf4xUMjv+L32jk5PiVua7hxStl
PGQHoCix/4hRRw/3SDOSW4y+BrR9xI40F/7+u60qPXfp3n2xSTMw/jQCIMcCXhBktydJEu/fm1r8
wyZdx1OkgFBe0E70Ug01oSM4B5X0ASVZXZCkH3umoa1CNIVursAr38hRhuD3+cvXao1yLUtP0FRh
dhEH0HF5DuB+dc3U4JnP54i8pCmXjNMZ/nQgcWLgVZ59ehN60hQux02nErzJOATXCNeVL8oqJNVB
2QomlZMJCYYEbRLwVI3LTyjrXQbgfB0iJWD8uCfAaopSUYd6qUrxuYEVPhNpAKnZhVJzvAJAz9Go
UZFkmmBzUr9TEVdKPFIx3lh1aJlqQYVHEgvCBI6UkPEHLhWs7QdwW9y4V0Ki0ZBINxjY5ALgIkaM
nBUACVRRcsuo28oMRRCl18OE8QLQorhJpGsEpmA32jP3WMMataUFsCnMFio/WLJpn+GEKdUg4te3
i95SP0AgU2AXknWMeJretqVImpMIFvo0AfZEK9FeF4sFBLT+n4eaA/OVBoYmlorZLtMwednxqDVi
GksVRMRWnr46xlTCG6NyWAyBH/Cu1siZh60YGY4/xGC47YCRY25qmA5ohDdjONAl0w6BVcw/Njnq
olNz1cQ1tpzJ23k7kDzmBZsxQ/oNrMfbarYJqR2zRHf24Bk+wxmE24r97VVw7m+uvlds9OBq9n5U
7G29q3+Nvjh+QW1ZWxaJXhgdKINFAsWBnXOaPXxuxomHyyrxxYN33IK1EJp30yGheEGldQMX7Dva
TkEpI8K9ZxiAoHKJPhkYJZICiAaLV80YIfIojqR/WPSRcABRpXoUEp9ky0/JiRH0pl0ZkAFjRMs8
Bg5SBX+SPJBBw3GE1VqgD9iPEqrS/TYC5AbuStgrSReooF+mFi/g04WqNEqf+G1bn9ao/dnwRBGn
T5hH/mxynPygAALXAcjldqo91E+bH+w/eEjy44CJ2qzvSQPynl86mDd/xcMk0hiRFlOAKkoPn7kG
lKX7IurpYq3Po51XmajTHNNuUpnoN33XvLtHUp3E2buOtoPtABBIT11OKtgvHta6+EjbwXX09Hlq
R2xIjauBZ7VxdwNxapCt5rdajqNmRw55ztoEL17pV3cW3GniEewG/FaHAJ5Dyc/Ma+VV/sgNEmoe
eQEObj7pGxIJ9rwZnAre3atAxhzt/ggc+BwsAJKXPNIA+N+q0+jWXuyNeNuvdZFtGzV7G/mABopS
RkwAwSHF+hwOusvB4SNmPLcbNIlSiIUaWByUDVHufGMYgz7yNAj3jloVHHsWyc2w2WaWyNSpf5RW
Tf79cY2ogfj3xW7ARfIPOQtAkv7amVSmJZaCDejhRPzlLewZrjP406Qhc6j+4e/wR/ZaSJs3ksj5
goArJ+qIAPU/r/CEh8NfnHxlcv7+QPnIhTtYASI4SLmYfOCGzLt6wnNxOUtdBB3ajO89Q0hseY9Q
cPLlB3T1CZ3zE+sAvicCR/wGXUIf9nPUGD2wJfJOERwFPyGHY5lOU7mqQq4c0A7VanV0MVMCbEuc
m6iGH2CCCN6ZXj8/RnJkh7iDB4fTcnYk4If3ZAad6YKHcrWCfh9LTbiIOCPvUUpggS7bCeAYO0S9
EKB9H/F3+Q4YWaFotUxmLoCq/hQ4n/7nHlpucRedYAbv+bZ6VrbmgW5w6dY+t7cuPSWQYrIlyER+
8WztOr8KXGG07Rzbn7t5VB557Up/PPtrojz821SYu/kv6omGvVKd8GOSqPXOlr607cA9bN0tb9Mb
9MIXVOjMqvfX97wWmVFa/zkXIi0rqHircwdTePW0G5CohRnfk3UyfH2VvDWMPrJdVLKdk7OcoUQk
mPseLsPLUmOe45hEMw1A4PwhnH6I7hmfo9YaJfKyF7rH6os/EmAYbrG7HRmkYuroq1f5Et9Z9Us5
O+W+4Vb7Nafm7EYfYv5lIy9nbihnnnnhbP7uQrTKudaKX+52GylitMS05yZVT1Z2+VjykdjSu5Xe
0swcIFGCE1B0QNWVEGhKLXmcq2T8dH0qliaBBl5NHZetPW4Pid54bkX9ISdOynJ1xNTGMdYaJ7y+
Nty4vAc07jKcKnOoEi+dPVgbJewlP7BGcRwoJ5dXu0JeVuh1SY9S0rTEzaIXK/nnbU+SxmJqaaOT
D8wruAT8FDQfbIRL87Aj4hdNcloPp/xPqE18+PB3LCRR6yCGdnMpk6mPznb+ds9ISp5beaKLNAwK
DR0kJiGLATR4c9ZqJFTugJZ5uhdHtecCXYNUQZZUvtjw6ks1VMlao+doJatBPEgTyom2riveJ054
ujGtlaT8NuY8TtOzxRXVdV8tpWiegKXhrAn4lskqxdtvxU74MkViRRNO3mXir4aErTwhBXA5lVMi
HyJWX6Km6ClP5YYvFvxYTPtH2uegKkYkqdASWJQumjgPGq3lzicEikIv6CvDreBd3T0j8psa7h5/
gMZUJJp69G0YMThHDXQA4KP6xYm+HxasV5mXeZD4GEdU0n81evnk3FKuh7aXFV3thFEjoTsNV75T
Z2vwgoYGtnUsxzOqot/DHMqcc7Cv1hr1q6IFFM352GfzEhx7z/l6UnGBNi0bUA6CtVVmUNLfjLZV
+j4zjVDP6DnmD9uanfw2ST+W/IKsBKy8wVw9XKjnmFfL2lOy4I/0fNXbTq7eyFjnk2c8wtak8pEL
Lt/m85I9uHsh7zMbrhRmqdIwNfTpb+9uHYkr7h4eLNtA3+bzolOwJ82wYA/+c5uannCuk3A+GOxD
HY5e/vOncHH505Wd6UgQyWaEINU2oIajF0FNy3EDOZqBGbbRKdTwxCYDUtoclNRm2dVz+LEneHQ7
m/czXZnHzOeV5jSm8myV/DPv/l8MsBTXeTxE9IVAfN8i+0BJSR7Hb8v6klhAV1INVIZlFJ+TlZ8k
TXs5ZITyFmGBx0OhKdROUmMffKhM0cUZ+ikaZvIUBcE9BcLgrkg+YG9IZuIFUaEM6zTd00cxgtH6
BGA0TtIUX7RocXYvW7plPHzYk5gTYXIgX9kmh/C2+c+YR92PRAczJ03R8oxpdDnU/tXMiIY2yErk
wfl0WnbFFwIH5nxbJWhlOagVGbZfzPrDR6InIOYZWSXWI0jCpNi1+P2UHhQ+3FMpGQj6LRzJD7ku
/ZwzLdme0KoqSSWpkhM/DI1U37Ek4yrlxi291WCeX/3KrWfQg7F2WO2GhWO0JnWOb3HqnkmWZaVW
de3U6HtsuM1173SMDqusRMNc8uKV3uzdARJw2tvDMhIWwg/gjHaeAI0Ap1AgVPmuFDdo/VW3WZy6
RktNDqpBTh5vywoJUaMV7WWumYdGlyGw+Ej6/2pxWRG7PrHGNKzhuwsYhzu4CTRPEyT7kyWStCx/
drSkt+gyYU7QZcFPlhmGjQXDQCSEn8ukbifJasnvKbdDYJmzhYpiZkXJyirooxR4Z+QkQmKMlJU2
+bKkQB4PubeWr7kwGISDASP968w11eeZSZZqh9VMDzYxCmY0npTcVHq1YxSwEx9lmHQpJeyyuaSy
iVlZYnirwc1fKsjdY1WZwqujpwG/fBDyJnII1u6yCQOY5Z9GQjeSJJSNuFj0FaLpEO9IDHjJqxyD
5NTiF/X35Qy0nGwfCxfq38umza4YqqGSLGja+6C99xYcfo5JQ3Hgc8Ic/84mZn5jXOKjE3I6sdJu
K/T9LELxNCX5lh88qp5IdjAbtTZqgrAqamWOhksQSA8m1JJZpsTjR4skA5vZSOMuZS+Ww0gjnUSa
Fqb/JqPhGpERXUjLjzYsm7HhPicNyivQDFoUdillRwKYReVg46HQg5VmfxClQa/w/7QAGNirdnEy
ghoJjIDk5y2qcHjIDt2iR9Skysx3xM4QG8kGe4jAa+BPBt7VHxfbPw/Uf0kWZ0Ml+2pdOlccK5la
1LARIuQ6DNKQiSuU1gHgYSU6hs+2xLIHdCDE7oFJmJbMM4ZN9hb4HWMFfIMrayt7iJGomf9GXRIj
EBW9SQiuHzkDXnXGJss0tohsV1zDVZjKSIvdnaxa6BrF4RyvJcUUlc2Ei1hAqntFXne5zH0fnD+G
ohHIj5HVlFSmQFwUcmT/D7YWDp2IDoeDglheyL8u3XtcIFUvugW2mtobWUX4BXGLBAvylg8klLso
T2Gxw1D6CUe8qQGLUYw/EONYoQu/onyp1cNfpZjZ1bLVYsCkHBzNE+hs0o6WPm9tjSatGHdsxeRU
xnGoBMJ4nDDWYv6laRVtL7mh+GTqrUCyYuvgVuMgTKf0eJn+FEp7/T4EU+JOZejGD6maghpyuCwR
yV9aqyxldCFShAzdgjm4Wvm6xofoeaYh7xoDrFsljEk8EJqICGaHOrH8EdIlBA7ThViDpH6xBT4g
Se7vajh+OBjobSyH625jpHOXhRQKORwcxn6e8ZB0P4gqd8GeYC+SdMVdVXb6l665B/rZJA1DVkUZ
N20IAIyZmblrya2n4zCsXB2bcorKs+TJmQrOn96j2OPXKUKf8HNM9WJ9xIKjIUwRLzgXDCa7M0UG
GieKajsTUH5NITH8s12YSi3pajf9a+6xSx9JHZB2JyZZBatc7DacUq+Byy7D9PArhK3xHnUlutHQ
uYalmZCG6QHwzhmkMFdIy7xJTE/EtR/h/MkZQTOQeaDr/p+DHobzt9P0eDVeOfdnnlNeJrBYur3M
zodH7mn+BvHGJPWTkrzDgichwy6EHaNpkGvYSk+PG75D+FTGR0s+iz7WZaVbrAtDmYPk5ZDoRfe6
TQ6D0LFj6I+KgXKTlTv80uxVEpa7z//+zSKcI9fVF0R0invAcOXmT1nEJe6E5z8cLossNrJuGsoa
DIxl9lB3GRVy9vX5oFZz+HH+Ftp1mcVgWEO4gVVwciYM2lsYYyV1B3NNmBSl3i0XFFsOXjXHklZ6
0pbi+FmnhC1FGFiss/GSOa63rOSdY1dyij5Kqa1/ATkL/sPqIbN+hNF/sQHOQdnX3KUmyj3RNsE3
lP95ZcPhAhhuQnHE5CM5lC9e3DLn5J7cu3f3srAU3cn/RCAGO3h24KG1bcGPVhrmoeK/SOBBhAC+
SCnU1AK72rmZs2fLnIpf/Kv4Ff9gU/pmtHDI7EKRsIA+J5vP4VnE8Kxre2cfOjK5eNMMnybO8YzD
LOMSc6AAsfGzO9e2zBtf7SM6Blv8A7Cro7X9wBB7ePMAeF4+Lbc8+raAz5YO2Ixh3LDU+e3cIuaV
6HbpgyyKIrCGp7yWSk1kRMlECOlXmayVekK3eCT/NhdQ+J/C05YZLkFKtXW4IBeATBE0fjU7QbAC
Fq020I55OkW5DJbXJx1oFceJPCJ2HLwSYUXYxAX60YYwG3CDyPvCd4G7DetOzDs1ws1ahg/0RHH7
iwH1a+b+hZmGqAsK3aK+FuHSAxrpS7KzMHzN5e+J7vO2dYYioyPCx2gFV07IbtC5s6TIMaQntNrr
4AE3Bnf30zuBaZd4vYyOKILS/d1AhFJnhD5oEzqF1zsgqRnVsAKTAhtKXSDRSAgU/utFu6sDClP4
ZQCCp0NwZLS0NeLfAqyGVxl3/t3OnHs7S6583dsl/zfSrt69veuUWLU6pegmz6sQHQf7QQ1/YmRM
XiP0Lb11unULUSHKwM2CIEOP8BHt20awBdUsrD45FV7RZII9AIKo598XvRFRi3Q+iJehtiXzqKqD
vGLF3LNErU4WqCoo3b7LE/Li9ouCBG+wp4S2roRS8dqHqi6yFz9GuToNKjB9ElvoasorJXVhrdZ2
MlZyiI44mBSs85R0/c9AHIPxhy41vzWHxjeixkOMn0Ne1TjEylMFUjbOoJYi3aCdpdKJqhGi5Qvd
okG7yKsAklvHzmsJ+h3Xj9wu6QKJL/wnlUsrA6XLFEAoJtDq8TNUGUg4w7+SoSngPeAQL5dn2/AB
eKFh8GHAo4dLsUFpYOX2c+1q7ZZNaTAKpaikiDbON9QaKeJInqRLZt/7d7B2FOYq3bqz9baeYEFS
71iH9IDMmcb1heQO6FiBbMsNSp+EziogcTS2993fRBEnQ0U8pccluCKqmsi7ou1vI4VGuov/fUn4
SEqEJPHg57FPBD+S0+AE86McSSsWthqvKEIBFrW6EB5bSiUgFUria8Pvuo+/VIPSTlkLnQfvsiqB
88tYIRVVzDA5a0D/WgI/xM+osDdZQK9MrBoCO0rTCU9/9AhbcgnvsVizqhkCV2Kt0d0poKejn8DG
EA+QFsUveYJr8WPyS5egvrdIwhXLVnNvPSfcZPwi7jz6NgcuBV4HitOIXUvtYNEINSBlDPI2DaAH
oKSxJOGaqEfVL+2qLmUMxF+Oc8G7uZkiLf9u5K8mp+RXZzyNVPjDvwchMMxHKUujarug4bm5een1
H3ccpZZGiwdQOSnByUrWlftVApqbzeuVyybJS8FpCzatiPKFDleTUSUFXY7fhFBgTSrMNdJtLLFX
mSFNtl8v7j61Wo017Yu2L0ziTYdWsgvVeNWxg2GRT2qFwZxMPnE/Q7HzaqsSZOlc7A0ktWq4Mgcs
A4f51y2ivaRtHR9bteSG/ZOX9EsH1BxAqYQYb9L1LCG4Pu5+sHYfsMUe/oywSpukJfNEJ3khNT1F
/QPvUB0BUfflZhcsiQC8UXyRscHFzPMGioMYRqD6NgoyFUKSUOMxWQ9iPvlp8lB0ESCEY6elR4Eh
WeSuSc5huVH504j5ny8zJkXdg7iXVxip4IFkRMaEomI+RaVLrly7kvyanZQk2LhHpOQF6NA9x9Gm
CIj3XXYxS7nLw31HyB9XmLQFMeoywc9XEikPjYFhKFpVoPeQU4RfIpdKo1BmqMnyISmO3/DGOdWt
LJqdMdlI3CbGFC6TXq5zZB4jRVpDHEtvYESqIr5YcPB+f+hHMmG028ufJ1HYpPJEalXKIr/RQ18a
Pu1Xw9e40oTS6Pr/Z2BCWqg0/6r7DerjtIVi42JzzYltyhYZr3nBxo3FNZrcWnpQtiglvzrk9cqE
f0T8JJAU7iqToo9HhMXV8SpRw8kMCUJEx9HVyM+Medb/eemlUAmqvGWOnEYRhPaWTxYIr49o+IHW
nya3Guco7QmJvolgBIwSrINUSHQy566R70HTRcEByFm5pRKi+Q0WoF34nZKyJcogCNEaISG1bXTp
FQlLlBqStnndZ75LEGRB3zDtrT3W6CIqufHusqtrhyNMsZeKCRUSIB6qeehp2C8d1jhnBhdO3QjU
RLkC6msfPFaFcNZWgQD8uV7DQZF7iXiAPDBLrH4eTyb/NUsQNPNfdGrV1dgxipKkABhlSyC5dcn3
KMzIjayyP0rPi0gVrchY4Pb+H1Fn2p2o9nTxT8RaMgj4ltHZaIzTG5aaKIIDgoD46f+/0r7Ps9Kd
27fbJALnnKratWtvyQ95GGTK3xLh5H3Jwqtd7qPg1xT0bkO7RLAjmPl8ZQkmdCZblPlQyRfl72Tt
YsPJB6Rz/vR9oGhenngdMgw633EwBaiSfkuJe+zne0p5/em4yOdW99M44LQPPmhC+YZlsLmhpqMK
EcrBZ5XJSpPvhmPD4pdv/V73NA1kJSPV+L7fsldZMdKe/7TApM+124E1yqaULfU53KRWkTpECt8R
tQyVsBxYbdFukJpTNtYroCsvG0vWwoaaR4ylSOLOYtqD1k94f2cR0t9j0siF6SKuWTxr2D7vRt27
6yeUM37J4SA8sx3nv0SAz4c4q4bh8uUuw7d7A6+aT97fYbIROpqsROozVhdpj7x3OcCFByk51DsZ
+m9rSBiUhFVAys+RJkIWIq5UvHewiMVJzt7hnbyQnKGtiavp57cy+2iWi1a5WMSQGSF3jX4GCbkw
e4gEI/ms8hNky0pChD7F++fLm5LzUi5ekpY3CU70n3iL0jP8d/c4d9mYstLvTC/gAzP93HDh38nT
/QWEk0WlsHi/r87wR1aWAGACc7xLUbmoDrdH0rlPg3UCcgvt4/2wJTDKj5YzWi7wE+bel4rll7gE
QzGRmCftWhqpgoPwFD9fIK3Mt9sjRzvXDr1gjoAWB6Zc4kRirdxJEBT0c7326k7ME2sqMagSLFuu
S2A5KZlfASCdXCHTaZLpyPVBVmW3S/YsVLwC3sgnAxbUWW6evFv+K+c157LMrn/yYJN6jSFcgZmf
CAhGIwMtS3pyE6qIUUEDSqoiEHzCxvT3IPCiFL0NKPjHJYfTdCDwQuwLWghkjnkghA0AYTZzl73N
lEZwmJ6Cb3iM3H/gzRr86XCQBFbiE9XiuzMiCdo7UPGU5GGd3fhtpivNVTlt5HyR0ojeZu99Svni
0sUA8UzWrzy/RpyLKPgX/IRfecqfKl2MaD4Ym4AVfLPv4+REIcoMvJw8cuK8zwz+MQtpjHBySXVN
l6QveBMHge0qAUgeh1YC3A0gDWLGitnx5ORuMv/oKUEcxiGHCi9i5NL/jcNfuUUcCfTEdtKnlM1I
rcqSUB302STsy+nB/+NXucyFkSUUgRn4CgRPoUJ+1iDuIsIh2JO8w2Vg2QkdixSbhYjjmjgzw9QD
mxSMYJzDp8ERk58kGcN/tC1Ze8+BfCZ0SKhjOXCykHDLD5KcQr4Xy/b99uQ84hQT1GsD4xQVk2V4
ddbrJe4x8gL5KnmxuNxJPvd5L4jM8vPk38R0Ws5G+oFggR8m5wwdHJgRfD2SAQN2PRKACfby0CD+
mNG9wTBA6wiqgIj+zUQgVr6OhEeUnoXnQV3Am+bNs4Bhb1ZB7XJ75RbK/uMNsftk0ylvEqbWs/zX
jPoefZMnZDV+xNtmVd6yyCdLWYZlAoJ5OlQwxirQ1pJJAYXyTYo4uCbv6uh9aXKBuExDbNjJHhLx
Z/wSmBNieOSrYc+JBDBI078Ywn8FHGWigb6wrFgGTL8T9PD+i3mfuJe9KQPsD8+mjy6jxrKFWVYp
MJJ8mLMPSiJBrVzSFaOhMFJ+i66sNEiJXL7k55LWSFSRPFeZf6KqRGJ2l3RKQO7eMBIcreUYcqbo
hl7ZYJAEQrgGXb1HR0M6/W/sBQxmLI0JgbKkmaqTvTRvyxO85IkGn9/gFUNJ2WJSPWQZgVUZOhGW
HFMPZPfIqXAuy22S01zET+SmSUqJKTkoyqfc0wcSyN4npS9WrQoe4ExEMazFZ/+4uf0kNk9VSDZC
45F//j8WUZtbNYBO9KXMoLAIrWskefKDmlbojFLbsP5lrcpKfa95CVyvd3Ax3yFHKmuZJBFDlwiO
1GUrQfijryxXZg2E6Ce6ZCJHLTNoxOst0oBY4WFgx/8hQ0JPv34zAyoKCsmk6ndX+l0wvBMNwbfE
NxyJeIBCgQpjGuBSvcpci5hLMj/F2S59SsSkyXbJMYDQV4PDOy+SDCuQikZ+A5PwpN+BDFQ3DRoy
ME5Gchs5v+S35EnSbIqoWSRfIgS62EAQDvX5nfE2eWgml4ZcJuX7HQkwdiEbTraFlPmwiviAooRh
cDUQd+TPjhZrNoniH/6UzUaB0+8LIxMpOmYnhSp36leDji8jNwbbSEoY2ZbvVUGlq/nZVxtFTdku
kox+PoBaXW2Wec8Jkz/cSKnFzl/UYwchWtRAfpJRiF6j5M5Nv+RD7V0GrY1U8DdmtAR7E+zjAw6+
APyk5pJlKmkMW3aJRTwzlbIukeXkGEhijsKPZOcRNlP5I8sQ5t87UXl2o97pr3rfBrkV/50IQpE1
aRnXSE+ViKOKfKV0hoQtK79FrfreE0s7+QADDCo342ZYbv5mTJZBAidMpqiiyUvUqPZnypbPa5fL
PaJYPcAXVES5h0wh95jp+mPyj48nJFZRFC1Q3RMtN/REudWqCgD6Gsx3Evk++Dqp6Z3SCunPESN2
uJUoF4f5BsT14ck9OV3F26ngfGXoiMcd8wgZbYVgWXidMGaA7cksyjM0u2b36teg0E+uDy0rsszP
B7uvpzFKbfb+37j6hlDg6y0XKE5VxehGBdLXd6KN/XmzDNUgLPckJtSQI2FqiY8VTifd+1ScPSwR
aLqjdF+PyicWjTcmLzvsPNK6u4vm8EdqvWGZ3N4FvCA60isVBtMDsFajxfNBgSoymnYA+iWQkgBL
D5RfpQcv5w8fAeWahKWUeyMY0+3nRJ7Gio89dBPfDtUSy974BDtCjjUxwOqA/YoWFOwymT+vuQzh
aL5F8qxBe2AwTSwWVIz00xU8MNqbVTLgy2gS89TmNl9XvyfC2W8LtdxD/BuvJaUWK+hifJvl82ye
y1g58jF8ZmC1RHiXBjw1P8pHtKrJENAfZoj2cIbtCaJI8w/Ff2JY5FxM5wjeeHIRwb++f2V0ciKH
fzIO2oGvqmL/GXuoFkWt0THt1cxFghgTMLkPsxtThTJXyP/I375/AbZATHpQ/IFJnB1EcfSJwSye
yRgjXMF5RBiTuJCjr4IaQYwZpOZcaUUguwA94fMBFk5uSKUpOJp8CCD5KNaWuWgY5Wf3mE6Elsmq
Wj1Wp8Vx+1q193nspdtn6aYowt7d6v2HO4Q82/18rnS3Rd3VcV7vX1HSVVRHQySncTqqU+2r/eVQ
7VNHm5Zt54h2igwvqzzxxtHJ00v5A0Po0V8BZZXZL1xdmEBfq3zcdvedPW5/dUhaIwZG64HSQ4pj
EPc/7RPpfuT0ZOXj6JqB5hlB9ObTqG9KELNnofRr2wvNkU5KPpU+iUWaH+g+08F8CBGQiVzqSsUT
aOr6EyVyYkMSuLqdXrGTkEsRKqlB44iBvaSwQON0aBQPIgJ/J91imqGkAVN5ABIJIAYIb+vsUgLA
6aXhBLCxgA4lZbvUAxspZy6O9AGOCOhQ8P87LeTMYPYabV7h6kl/TsKfVF2CKgjkjNz3WMATWa//
uOcrci6BzOQ7y1PdkYtJAtxyxWGvRj71AyoRzDaDwa0LcrTZxe4kC6hrBVWTqhFUzyPEMafM6niA
mhz6Y92H/g9r6Y1WSZ4tFY0UHk+SqI+1uaitCtC4GkwX8rMFeyJrlQ+Qdc69OQqgqECKHJsYAsmm
/9DyAWepgWK02SQsCJwp2YsUsQJEkaRQKyEuyAUz/zmXN2mHlFikV/JzPim+IMEmtRgBbItaaF9Q
H7lWeYX0HmR+/FPCfd6bjaLXu2UhuBZv6F0dS5uGuRUQlivgCzOwRDYp8riRAvp8FEol7MnDYTKd
sWEEqUEopMjevQnCZMUCw8lTtLhB0ggGurnLTRD4QVhOn2ggrxEgW1pL/9GJpOC7jIPNhoMViIHq
WQ7adAACKeMm8oWMEiAn+6k7JHUCVSCVmnHih7P9SVoFtve17zD4Ea6HZPSvEM7zMOzNwCUuEI+p
O94zA8I+qHzc0ZnBVcOo+86qUWiXgTUxU/iAnwIAf4ADlbdJdgZKh4Y+60iegsDq852QhElZONIN
d1WDO+Uh14tif0+W5U4Kc7F/FAhVR69Y0jkQigUlMAP7ct8/Sas8fMlCEw8KNt2ZPYC48LPfHDfW
ngRj6R62w4dvTJ4EeSqed+L88DM+yiD36Zgv15JjivouODrMsaW0bGVKgaH+HKX4mmEYYR0JT+SF
nURrUompxAS9dlcAeNFcFKidEQTRl3hrTIhOL9Y5p6lMpZz6OUr5mza9lvqPOf23JHhJnSJ+jNgl
4gQmIU33pPvEMJQEEi7rwVbQu7I4JDuVISlZ51KZSFaK7ijLoST1ktUFti4bVRro/8biKDcprTak
nhAzNkBYrH22LvUbQyifb0ldAmpM4SVbWKCZcpqItGt7CR1btZ3k+9I3OXhZAsNmnNMQ3GcQC15u
wtk4b5eusr+Nsbqh7XIWsb4DQaqhGiHEDe1Fsrr0Wz8l0mnoxzJ+/tcmjf9OvtPpcaofHe2r+Wpv
Hkcn3kVzqPVjbYiGjG+it7NvUwSeYLGH6PRqC+3otncMqRbQJDhDMHWwHZ3Dd6Ed7DAfttm1Fw+B
vkN5wLPmKy2c597eoNf1i6oBFdB99yr6rcyVIAgRZ47f1Q9KKn5rXE9z4hVRkmDbWd0QKDzcF+mY
yImDjQTuP2unyoWmLwxzugh86K+vI7ZidmjjnkaIIkNc1ju44zbj3H8K7OyajoVHILCw2E3dKz11
INO4qzEmTGRh4hfNBOYxRvbPDQXizgoTp+/4F2UTTHFMFMuOY3VSs9QIo03stmrvPE++8jXSnUfX
2l1M19ZR+Hzsimn9R7ZDGlaAksOmfHKXzmuUgGgAka7C+7CdmtNspw7p8qV4zLcwW66+NbxnoCPw
NFePucX1Z3trjnRU7TQtpyiQH/JUlO2Y5CHGoNFEigBr0NVR2dOda+2+ULZSnGzfatAjKQonR9LZ
RHjZ2tcLfXXcHhc6IzH3BW5WOhT2ey+Jf2rY0JR3AfP3bRiKl9kRsaNqeuKYLQPK3Clbm3nsDorC
99Bg1AP1AchQD0Y0vCdT8vI1MkZS7VAWYijYcI6YqcJ+wCV8p6ArA4w8f6J8kWOEBel69JzYP7Tv
2k1g5zzaZqttHxNugvhZHZmT4gn8KmXw3NkQ1Xk0NTPRTvrXoswZP5bs0L97X10+Urf1c992vo0R
lnso+/lHbCkQzE2dU+HmJOJLY3oeWojfdSYoIkROPTvD4121fuK94P7Z+hwgaKCshMkfD8HvWVQz
ZManFIkHkh17msxx8xkzSD2+ftlwyM/o7dHGhHagE+UXqdzPXmcYh5fGJ4kiS7QGJRJLuPIhf4BW
y18xLccoq5VkWEwPtx22LHmR+ltiIAO/GRoQUcwOktTVE7dIYBm52l+04B9UpMZBUlgKMKJ/tB+E
2IoGYKONGOuXgcYLPDV99OBpr9AXQHUC+cbCT7U+uSyvvWbiW6qi99Eg2u1eSEnxRtBdfnq2P46x
w2nJAP6R90OjgVNgnaMzQAaaIwidXpyYB02Ki2VA6TYHbio5XHpIt7ruGgd68bx4y87kK8otE3tL
w5fThfa+5Z7PAa9CEieL/dL2bJpOCzZ+wrt8uTHnM1hf22eIG8UwBR7vn/WNotfoPsrnNpyibJWD
/VO3QiZ/fw/mx43ITy++dfJrqHA6Z5yDitqRiAuNBr/2yi3u+Ky9kDsYaEVQzVs5jwcty2/9G/nE
KWn1oxd/NciOIqeOLBDHJuUxJxnBelFuqi9UylcP2DRYEMTw110ThlnX9DOoi/bOWIrmDccDJNql
mng6s0nMYzADT8VPLXH2uGrk2QyOBnZtPn8henpbFP3rCtG3bHVpmDp4dpzioH4rJ9/8yffPNepA
1hXdscBKfA1BJrY1XCHUG2u3Qqpid923J+mO1rnuQmhZcyacyEAm2dW5bFT2wG1EiRde58rqxrIr
JU3XYvdIpk8xxIFLKg43ppkmQx4MAt5k4Xi4Mx33Q7C4E2QAHzPfIgP/vcDWSGX2Cr3MCuwb1zEc
WBQn371UV7u5KRN/R09DMAtKs1tVLk6FGTqzFVa10ZTKBVWLjNySfvxv+/cFi35+XaV5cIwDVFDt
DfclOiBMv2HNPWyn2aBkil7rEw4TSfXF6fy+1k8rlATbzELr2T/R2u3aRNCIE02UROO/60+5u+yU
efxTdvPpZRLNmN8xSJgO1rd2SMclG6B0rrl3ooCJXWoSC2OOWJaKSXg+3Gd65SAxukDYoRk9GHxD
UyFxEIuI1gR3GjIdqb4ocDSGErYNmQrVwyr5Qsj3G+tlQ9QSEIHKmT5IxBO2Q79ld17efnQGBh/I
aiHUO+W+tmUfO3YU1LD3SSR5JTeOnuXJ1SmdgANrN7t5WTJJJsSIh/ETt4Z6FHQugVWMWtZA0YdU
iLwLxidIkrfaDwJBG2uZrClHg/bDv6Icsy7NoNP2K9Qjnt4lG1hI2mqh2unZ536kjvDrPc7gM86V
r+SHKBFtubbW4TVHkf4PiRJynvvmyQ0xqSbtrm73Hs+BnGAZgYRxowdxKEQlcnpEkE93eAiti5Mx
GkNKwDoWKTEXXhv6UozujeO/GqKRuq7WcU9d3cf5pBhff1/M2uyJ3xYWTgY45GnKYcZd1yz/yRwn
dQACIgRlVx/vo29z2BnzPMz1/S8DLzEXVPxp20H2ojr5DTN2Kq6i3ZsZcIea50/JndenHXOvICNo
9E8nyJTEfMv+KdHA5PQBl1u91umOEjp3y136cFTcs9quTnVyleu4YlUZ/xoHS3fZIFYpCsJ54T1O
6IxC0Ef+up37p11CcxZOFkVby3lubNJbilvEpDmTTm/J0O/LCvkV/e6od6RV/Be5Wim3GnmNnB9i
gWMAnhCrSe+ZVPzNfjnGCR+YjLIPge045FFnBJMzukiz1KP2Dm2pZIWKh7oqDicix4qooVGNYjbF
qYfm0gHi92nRXgHbzYnyD0oxdZh93/9wRmnJCjRgs5IQLAki9c21GICxHevhNH/RobPKfoFO7oWD
cXX9kz6dhMTV8Ag+FmXnXzSP6Otmw47RM+zh49azbt10qkTeK/MahruyoAWzHPzqKnOACkTqDJwe
KR0L8ccjgYb8LKQVHtyWmFfOOuv2l/5rjKIpViM/+vKKFHEqlmltDIS+k6vDLyZNq11pyMEmf3rs
jN94eV6gUZxsr+zJOUogJAY3zKyoSuj9pK7yhmVsyhp0GvFa9jljNGY2tLG1rqcdFFyAUhGZr5D+
BSlRh+Rc4HPqUn7yLt7fZ0bHjRaYF9mLzk7e1J918xE0rL/inar68XdrHV53DNGqjXfEC7BGFdIl
N8OeQUPWqn9Bs/5EnuRe+D6N2MA9VwmEFk7dQ3Jy8hVsmd/TTv0FAyETPebB/QCAc54j5LmqYRPg
4VHOjD9SBRRdJtzK01SZZUvr8lbf+TGH+pR1lUPQoX7ZPrbplzrNQCkNcj2Ye8sHiG7i8QbTMIHk
+ERM/NUD0PvhO5Ay6Xwmidi8whZQjBJYJJltJ0PtaX9HDoelSUzkrRFPD6+ZPuNc4xqNZMBKLJl/
o/Cm6wLoCqV/XqH19oplbygrUl6youjAEYR2VfmnL8tp8Vf/WSgAZnP4asua48/j9LO9iixncNpY
bB2FPNhrPV0F6BgKWRIwmV0DHMQKhWJaD9HRy6LQZngAF+me/pse2D4tKJhFECFtveBfqGgWdxqK
XNzdK5AkAqyYXmM/Z1hseflDpTcnKofGvIKqbXwpCMSj1Y6rW80i68Uo5sAPb3yiXQpZTfFszv6F
3YipJ5qo6dF9IKKUym6xWdK2xNsWGKfmvWiQV8Mb+uRgCwWVK4LmSezyloi1xI2CtbdBjDR/hKdF
Y3kdoLUi4GmTKV5RzA468cywPDR78VPXL+51zicNAELuRfdioK5AHHrmYfH0TWXMgZevXzZ6PF06
Mkbls/aBKO1AZULD/GHSXnuGxyY852HdRvqTm+uZp379+jkCDBGcOq5te5gilgzeXT00ipMrKtR+
fAm0l38HWKG9iY5ft97eH4GOuKA+xMaF8pG3xURTfQ1PVNwvYACItLZXWoMLKumKn5/ppNgZKVdX
n992ydC+hK20q9musRUxJ6axuc+qHOyXjSZ+3S+3yf6KeNQx/CNj3WCQ62jZpm6gtXzIaGQxZYfq
6gsI1/Iq2JQ50la948VXWt6z7FYPL/5rDTQPzVheeXTvQUShenNLamB40e+K7bLMg5pBKTKfvr1V
cFO3nQTzn3OvIHX5qdsolVnunSlOXvHNtslvaPB6PO8cscfjUGt7d3qsmLTeXczscVJhZo/JsUCF
kFPfx/Uiv88pTompOJQqoFDbUzm0IEVsn+mw055pr8kxYYiwnBXRd/0YJkpfhsSu61f9XSfdBsrb
+hq2sY5Lw3pwQ1D0NTEaF8NIk19TE+knAuOuWMZ8E+ZaaObp3WpdAhjWjCDotUvcAj990dPTSPNN
aKIQBhfmFnGsC12T8zwzRx1EzqBFUw7Clvg1hum3ThAntgVp77ZqfVFWNdbwAUyhk7NrQUtDMjLJ
uq/j8N7x89uUA7FjDGUVpHL9JhT/Tk9ZoROI6BynL9Uk7Li8V+Dbe3HvVtBZXbIvcHAWUbmtqN6b
oDgLSN4mHrLo2r7Z6l3ikdUs0aUnndI1dOAIRTsA8k7RpXywX109xyK9d+3sztzu6DZ44Z517rfo
T1L6XwKzM24o6sEFSGVO29ejj1y/fQ3lLDJmrCurDKFUWNw5YA4E/ZtDVfgRxhK3AV/Lqr1dfWqg
e9otbn+UJrHm1VffRtwB+BbWbtJTgeIK374N8AIoLl5Nm48vfMzS24CneaxPboECLDTTevCyQ0kz
2NIEcS0i2geIYRcwOOiBGV6MqlXdjfBNQCsugZd6jLzr6SvjAKIzS3q8b3+bV4YLH2tzqo3AELhh
yDyTwzXjDvp9laPdh01JdogwPGr/bnufLspBdiOYPEoXifFRfiO9RhiSxArbI3Wi4JmBhhxNAggc
X5HaTV9hlbrY3SPYinYi3e0k1NLxDbmxv4YkxHKLZtTa8gyxpEc/vOmz/ID0AfBt3pR99kiYuSTa
Efc23XLSwvdbVwPdo5w/Vf7LQoDsLpKH1t7ctPfo7rkFfSSUI27DRzGg8m/BxAbiou4VG2OglHLc
WSlsZAB61AHD6C3eV49OG77KfKDI717abrMnwp69DhY09GEgjIK40sSkdLLZvBSVZe0ZwMFp970g
uP39F0z2vNe2wzu5ANx9aATm/pxPKYRO0KQpuqutpS9UaA5bffKAXjo7Q4TXXY6MbF79wqLYWUtK
f5M4WSnbSJvmmqed+4/XkgPh2vnh2LxffTUxSHZIAZByAAHpdOgQmIPCknqD89/6VZLQ0LtPNYDm
T/GRohdMSdiAkuLzjIKlSAoQvagF4/C5v3FZUDeY0L6yWOmbsYPsnV50lWSYMwXSRvGbDYNfJ+Ke
Hr1FOLakTVCHnqpzixnn1jIyXJTBqZGt2G+ZAZ2s/As9RWIWKoJla0KDgZMZX1y+SmXUj9lV2z2l
oxtNnMjNEFKI+uchxhanq88jj5nQYgQ6TGM3ejmUn6XwklgjgAjxF21DXODbEuvYABnuqJR5a+S9
qzNi6qmN6CBTDXXmtzqeDhekmldrMKnTpUflUdCbqpNe6+K3VaeN+vVzoOGCyWzNJIkCne7hG4wo
sThHhsP0SLLU251sZWJkAVJTT/Te3Btxf8Pe19EmVJRBTKSeoS/51Loxh9q194jcexKCmTyWVsvN
qB4FY3IvmqNQl3NTqFjZ3av40Kx15AEH3J3rb7aOKdUA9CnSKh/BFa+m+n+EVeMrQEIbXeup0Frn
TygwhIQpf/kg4cQz3SYKom4+ihbaFsdB2oNIHAGemsMCkfeR9fKS/bUHWsGBUuJjMretQaGHOBY/
Uxe962xXrCNyMxhx6N7Mj/Mbns/U4NvWinQIwT3OHY75ffPV1C7/dj20fiU7xOahhj9Tl55Kr0Yf
ZYWnn5xb2mNpAvNolVejy7M2LWIKQGcbiN8HlF6QYuY2/p8kA7gU02gZd/QFC41yJS58lWr12X8/
M9YHD7rpPykiEjcP1MSJqVO+b4immf1iYOs96qF01zx9VjPp2JPlyMEpOE2fjCjGNwroiFT8Mq9y
33wrYj6XWcvRZ2Sdt/19mKCmuqYETH3jMWkhi1z5PMezHVx5lPUigQV361FzkxMlmTfjsl/jduOd
4bApPQ2dA72nju+rK5bDSx3S9LL54+SgLawtVPYD3BDoHTnrrj3hZDZm5xUoBZEGajhHRjIj0aGy
VGL/1Wu9fO4ItRjVaY4C4Zkl07vtFb+NdScN3NZU/9XJjDcE42hK6oRPI2Xa0xUwAwcWFkyC1YQF
lNlXucUd/7Eg8gHhUDWYvvrWuQFsubXH99ZKJK8suEcct/fBxRhgI3FWl3axMBC9Xl/n4HKoyFJs
mxm28t10YGthe1gZQ5W804xHDwp2rGyssnZMy4spnk6PXdUE8W1S1J4ClYCzEpAd94/n8PEMeecU
rsbudJ7oT+c8Tf6ATXQ8gH71CdDIlUr7p3GZcQLWg2sR+xqxOPbbFInXa/AAVKU+VLwS2hDeFWRh
X/UmTwLSecG3Q8BfCs5rFSjGSB0jH0pJcWTpomhquJev9pbbkhMp51e0E4C6ZkbyBYqsVd0iGVTo
f8OAAAswnEKnOFlSLzwAgFi+HS+H14SbB3KgyxlroGUPteeUowKLvGcnOGJbXPMVADGIJ+XtPjI9
ncyLSWPOyOE+FBecR6XByoiTgV7yg5UVGA31jm8hxTqOdb+md02hzZxbNnh+R8pYe4FHdUEqs0dP
jn6SUiTgOwhUbzHSIUGzAwS5h9GGzL4Fgatfz6jUXz1yIsgGZZgjQIX2EtG7e/tRLqPWbWas6xL/
Pv8EEnrvKSzrNUAca/DIG2p44pQZVJJUPtf5ueq3TBDNJXG1haGOOCNa9q7dCfkXkgTEO1HWjEBF
M4e6kzqJU6VQRyyY/OQ/afsUHnimMkk6E5MBS3i9dE2/Y9R2xoINVHe/InAFHPi0TE7ZgAwpbgbg
tISZ/PmdHUO1DFvn/i0al5dvlhfgTdk45gZc8U6mZ3ePCINiooKC2ysgz+vof6/mW7AXIEgFMKhx
zca/pz3uWY7CqTYss98c3JfV2WF4L5ooefcejVlpJ3OQ4k3OudMEHF28JrmtsyaImol5HBUNHDla
BlDuX185utRqv2wm2pWZ9aMjFitosepD3jZpIp/J7bQ8IFLZgHLVT4L0vkMNoTtasVUYVIFAQw+C
kfVrj05H5Jd0OoPz/JE5ccld8JNfQCDJtIwx0RVqhb0RoOXk1mOBWw1gRUcdv1DLr4ad4Y3Ox4jk
KJmDcyzZGXkdwMf6pgJ6YFmD+EPtkD88C0+LRwR5nYlEiliwbrGQIoK2g/hId2+f8P80rpgdIyQo
zg2Wkg+GytG9ibYgyuqerzYvHvnvdVg0bgrNeqcMEsIU7rCrFvBbRMM54zvSF9DXTfEFrnU6AE+n
yzbA+g8P8AZbhcx/XIwsHR1vT6shZgG8ELjvPgZqZGnRkXaFeFFcvx6963lzuUMQdi7KMjb+tGZD
dpCX4eP5fbawd/HJetEptvS/XAGaAWC9IadDXk2a0TI9VIyb14iEVGcyg12JYwZEvJXeT8H9x89F
W6gY8DJJHc+uRhIUdH5bkqyxkOjl0WzITzIIkW7pJbTNbk0ggiQ8apavTfanjdI3PUVaA2WftD99
wo5IekJKo/LEkRqTXq8ZiUvldXJnCgmGI0jIjS4JFsL0tYDQu49+THnmWKNrt41efvAs3DuB6O+F
OSaktZGB5h2UjgJ/NGXWHpMsH4yF8oAcZ/Zt1u0M544Ogv+hwRZkw/cvkJtolqb03WF4aaHuQyiZ
lVzjqNiX5y0laL1OgVn72AxxSPzmmLgMTSoKmssrk+LbvUY8Gad4eCqhzokUR+vZlXucc36m84IB
srHx/RoTILW1ak1bLAHabAyTvVDbq2Q4l4SitoeZ1SdIx907AAdzAbtcobag0+Ql2p7c/+4+fply
RCOPA/yVdTEPQfe04xYvn2eh0WiQgwjmKVSuE4ahDRgFICWC8EvWy1JhvIQx0hA/LRigVJfUiqBZ
OtZP+B4fqVZAJW9vtWCj9Ohb8eNRqG+H+Q3W8S6Bps4+PDtgEffFcQDGzjF7ojvOs2z1aA4B5QF9
wxx5ubfjClMsDW+q54CFkZuz1mOooy0U+xzj8cO/m3Q1YoBBapQd7WsgHBVqmxngZMOhwn5jDLdv
TFsX5iPOqyf+Re9SK+1ZkHVicl0XIajaY93SOCDTbQ6cX/iSKX6N/TY45rF7aXVTpMQ4M3AseWDS
A5+CDQ9zLrbCWxaS5lA54N8VcScj+nzskgu1aexxiKF4eng+Bwa5b2J3uVI5ZuHY1AOdd0J0AeKP
5yeIozjxTWJcozQEW2RcQqaDdZCGUfxLb07z6P7Y3dOMTF/fG/3q9ANtE22KcSuMRi+vGkbTGLTt
tLSc+rBQ78j0tLqcMKduA1sBsAVjHATk5CdC5Tfz/Q23BwBAZJlJdadGiFEBmlBth+sHuow2HPr1
VLEnwKtF5TGMmXbZmBxU5UGBjKBgOEgeiKAlYeh0DOi4ne0uVYsEDm2KhR6gCInli3TttTqOy0Nx
HJ0U/1L/2MCNmgfm8eq9tAMZCwWUyQZSoMCk4zvWes9l029VlvvEqQryIUMK14GZuXYx5GCoVh0z
ciqIweA0NAmvgxZEi9PwRFbJY3Se5o6X242bYTvoXhZH3EJQMLiOS+YqYg7TaYLRGnzszoRsLuYo
SANxOauoy1sh0Yg+ozZSvxnHEmKx+nsfZG3PTCZY2lHKpzvbJU9uY+BliiEQQjK0RNgulCpuGnl3
I8z+zn8ZY9jSL/RVdLwBJaF4TYgr1/2xcWwkDjjT0tqzVE/07w5m5F8euyOsZFLnI63iLZls/XPf
wFqsfIOT4OtBfS8oVvUYK4szpcuMrBOBeu2LxnhnhmEFg5SXlm/Selm3mesFFwJtBUeYNCWI+pmm
kzkoD53v0vIM28UIMZqy57OH38Lj8LgqWz0D0G9G/hfRyS6CIwe9gaHEhKC6krSJkP/oJ5gpV1vF
oE/eGj2sHTn1PendOt81bfq0NSKJSHp0oKuVdoEzKh1YoxhCLXzmvQR3NNThbwwdwNa9+MdXlymP
yzonvYqWbNLT5dCk32VOTvijNhRWsjv4+0TD0mBxZrdijXQd443YPwKLJd9NP/OAgFN12inoAoRQ
FW7m7IV5J7F7e3n1CnusADeMHmc3e4SPoh/DwqSt1y0KfBDuvUsOAys0+Fyr4PnSwtROvZif1/5+
sM7KvpL7nXs3vS00uHyAIecIa4/sGVwuYccKo9xyL8A0BTPSdByu1rZmdPnKumUq9nEKj4c4/tH1
PTG9FU6LPnk5SchznaouTfwajjpulJvy3q84Sjdx4dQgjKWXr+jm0gKm7CJ8Fv3jDrUfOHPYmj62
gs70T1vSIDP17ocWQ9jt/RE3EAN9PZ5SYTNLiM3YfnVZ3GmaGwH1WScnyzSh/53CBA3Cc5RC81zb
BtAiwIobMxLOC1CiGCigRXOtnNR/GNzgZUK1vrUWqn8PzrQbAgNBi8GFRKx7goOZ/ejrAn1GvfLZ
BN12DcbZjxsOYPEqu4o6OzaD+wxL+w6mLtohWoAMK7NLy33MMeiU2cj0cAa2SnyViSjQdDfXvquq
24rc28srThQgzqP2tazbgR+MJc4d1Y090fyGEC24D/K4jeoptAn3NVKnt8GZ/gHmAU7MGov6VzW8
DTubzh8IvHfdv76oaE+q3/nN8B7Suvd6yMOgB46a4Dw/IpyHsJe6B2N9gNFDMV5XcAc0QqvfOfrk
K6cDzXRmTxgqOHZPqksmqALC2WDj7qkFONbT4aZvrEXT6xzqotsOddiRmM8WvbTsg8WSEcSjquOa
R94+gFZIew7k0ckW520BphpQQLn6j1J6Onw4H2Qc1ZPMO+Zh54s26xESNvA+p2HTPW7Lg7rPh5zi
yR5hXKSF2Up0MtuQURnbx3lplQbR7oh6Et/4HE/jP0qrL8ph7rh5DrURIYKGI1QhugPiWCRbiEMS
Q1U2DIetTl0IaHTcVQpzWHEfA9FfJVRdcpLrdnretnCxoxn51fkp9vydEhac+RAoELI4c5/cK2sV
xM9vDfHeQyeNA/qmd29GT//KRxaZpBpa1vDeq1cWgOPXhR8VYzbgWPP2hAtFu9hgJxuHCMKH8zpU
h/NCp/gLZTmiZCkovRt3X6AxEe/iSdAKHoscGiCKrYv7b+o9C5gtXcDTO8fx9CjDqAynMso/UU2M
Dfyrj7Maq6c1hyGGkAYtMCw1S5Q1mvnDHT4XxqqzsXMaJ4gjK7POLJV8rBhqv/gKRUveqspA41Qd
deA69umtgdcoU5OIA21Gnx+/2v3Ge2nYpQZ3HB9MIIgpCBLWnfUA7g5Us4qTeIbZq4nV3z4fS2OC
C6zC0z7N1tWlHw1USPMTAz+QPo1u4P48RNIDtVFtVu/KYbbJp5AYJib7as0nDpO49v/H0ZktqYpl
YfiJjACU6VZmnMc0vSHUzAQEkRnh6c/Hiejo7qo6lamwh7X+aT010nJQtGWN2YnW687AKR6sNVUZ
2yTiNPrNqwsFABfqWHiDZVFy/899GQutJWN1fQZ2KvOGqboXRjMx6wfG71m5G4Tn5YV2D3WFOLPE
0uO+InhyObmIARhhC/lzZg4dLUZFigQzQu+wvGgiuHcr65X478583Wj9JEB3m5X7mjI9Iwa6nFja
laONy1oVlxB/wYygF0iOg/qQxkZcwerE8JbXON5qQojEgbEKX1xH6qNawzwQU/8jMO4KTEIYhfpX
yQfHQGyHtonUZxxy11n6yDdvH/fCX6PSsjGWKPmTVkOw0lPmZNKzyfbUhnPIJWSx1Rl1Izvjb2yB
LbpDOiB9QoVcz374WyN10xvyYbgUwzidBtQgc6bBSqGOIb9CpfMzal646CgsKyztx4loqj0ZpyJv
og4XNWOgh3KlZyGEKFstZ8IIiCj9fVOeIdvQo5BEavFtufjQ8KuvZeU/4/UUPVH6NFl5H+ZCQZxh
1xENgTfMyM30F96oKw4dbnfzuc/OL+8k0ryeOLMIfqNuuDVHpUEcYHCEAo324rqlZnWaTXDniLDk
E80fUMu+R1XaHJ/4yosFAoiqsd81iYRkiAY8d8YZp6v3cyOsg1PlvwHPneyhoe8eA0NEfUVbrM8B
tXmEzKXejWOTJN3gtMm3Kf2C/fkBrk/W4OLwZWhDqIrgTB+jAfezzL4lBrbeE2XBJTsFAjbAXgRn
UKiIpdScTH7En4niTTeJ6OQD6MYR+KDPjRkSJISQGy2wKCAFJydyj3Ttl0UvuYYhRlgV7yXxCuFC
F1Go5rEGXNcd7TN//UFDAcjXj96JaWiNEg5o2YDKzWtOPtzsZrp7c8E/wq9esFq0HIJDq0Lnkh8p
fkGM+CrrZM83oazhm+kOar/NB2AGkuWIHP1X3Ud/IfUw+wLBsS/uEkO2Aoo63P776peyjxFhiGWZ
AUJkXzaOjg7/ClDSIZvXF2weJgI38oy6wmDAtXCjqxP00Zwij51BKVvgagl8rPnsF4xVet3AfpJb
gIuN8xxuPZvg/VRBKI6MUBysKPcKkCOz3BJs3jgTlHNu7Vad3zzNEij9aQz79mlM8LTJbsZEmFsC
DxyvBp0Oe3qHCPqSGcgV+NEW+026hUVnb2zQDXY3Hja/EgWo22A19+rSVa7JH1W3ZoVMmBqjkajd
oS9mjnKtOaeIkPkAYY3QVLOoRIDKM3N0MDSqK2H1vkYBs7sW7FKGX3+YPActrTlC8RsRbokQhDsY
EkCw9YChtKQvcIblHmcC0ABtyjnRTVRRKJa13oK2lRkoaH68RlkjSnhjnzKCLc+m2MkuUmbKKsro
ibB+hiibAOmt2ctEwsjk34oRYslpjAxHo8HFNgJUFtY2jpyZvuxGN8PLrVFUET9qaqvnT/bDjDeE
xxtMjnD5CHaYCcToaZjUHeNwGAw4eo9mfwA0oGedbMu8hwabBOOxyh8ptJPYTZIvvV7IXwIi8nBM
Dg+xrhr0zOQoS7amXECbYFEYci9vQJg7I7AFuALpp4fRKPmYGVHUvnyd7qdXUXIHelqHP4UCqyWW
aXwAyCYiRp4xhTQ7KEZ4FTyZzAmuYzuw42WBWwvFcXdtRiSOeiY9BxjuD31oBocZVCzienL1TQ3Z
HXSZyagk2DDQCndQ5sVRKL6n5w9kNTsoHA7hj5JvSsV+/cwuEue4tv6eggR6Ke0l3ZuGhoeD08pC
u11HbnJB4vNFaRybDdodU6oYtUw5gL0P7X985C85qSH9tjXrmUHaOBIf0XvLaKlHCsCZ/n2QhHIl
ERQrw6nNVfCPB2+StijWoa9ckRLS13fiLcJ0+aVx0uBv1dZFaGVgCjdFsJHFhHOdUd0fhotbMQIH
GVRHm3jqeob89mnprAPhR/CqB2PEYEBvqgVNFXy/VmP4Aq/amIS2itzQkAOj3XAAsnNGtmKYGNKj
HIz51I+3r9qSHq/ezs94H+gJudcwVRw/++rBHADxd2ASE+M87RYkq2O+rVkRyy+gvEfkJLXeDM9p
JRty5hWENR3gQ95MEQaK5tUO5KuFh06y8+oAFDlBO8dIPya9DO329THCFp1W6DXJ4836Yiu5tAoa
Dwj3JdEPo5ZRGU+BnN2IRuKrg7cgv2xEuwZ+epk5/OWUPyYzf09YTMRTvZBaK5bsTwJPqRhs41x5
G23N2Eh/wozH0Mtexy5d6BAVT+qWC0fnqRRMDnI6mkxDcwOyFXmyMA8aUzgF5yqeoivYjrg/nDRP
VLJCUAlpnQD0IvLGdfzxgGmq1J3e1ZGEGO79KvFpo8E0oxkM1uvcW+QzcMHa6GNYKNd2/AUvV/Jj
l7eKAijeKVwwkT9Lz7FqRLLxAdsoFnJszT5uRjO3YJQodhF9lC/DTs8QYYCuMrl+hACRFL/85KQY
BOkwvvbROIhExzEVZr2sN8F2umhWBItRY1vFZUIl/JXgvbBp8GGGZAstCl9JVUMg1Hl2BPbV9pnX
M3kvMuI119Wchtmf3dBAGuqD1DUngRUSbQjGZcefChnP8SYir/lNQe5Kvr58odZZfP5X+AkjXepR
Ckjqf4G0bw77yZBHHrd2ozbKXzg6GXPPt1lwcSP9ANPCuLsXxhC39EAZN24fxZdOHQ6eZenFvnKI
zLFfPT4x9taPT7VCTpBEFwXwS8MZTuP6YQJiJmyrG2UYXMFs1+UY74BkuejQ203RiI/1DstrPxaR
rwXeDu9DCbtvWESzR+K3h4+r3pPf2MApcCnXU19CemFm0GvMMTbav+yLfjVcafVK1Q0OhZqawykO
6jnAI4TWFvrjPJz038itLVE4dhRiNFw9ajx1OTnTdKRo9x7RebrjoYiNPc8zT5rMX9pymluTzO2D
vyLYq8Wh1jiNH89+XzTIRuaSlhlKZochnBZoqxVrzrDOA+a9fXpTZXoEashxQbIDN5Fup8yuW0xF
GJyvJvlJG9Roxw5FE3hoEPnNVQE+qswXRLN8BlFTG5+Shmth5KNGulFejJNHwE2pqsFJeQlijS2p
nzqyBlxX2TjUUr/HyMpc2TOvYFhy8QhTrA3jA+4t/gPkSBlNSwe7AQeij/oHoNvJXb5UK04TN7I1
LwML4EU38/Je02mY2jFm7hrLFbTpVr+BPimQRwC0DJcqyrRz3Jtd7OL8w3n0MhUg2KFfpFt5I5Iz
gKEfBV9HaoiyRox4i9fVFxbiJXK/nXAOaG+QG4JNGIlkw9yyxKD8P8K8+Y6ZXwFwakZrPsavcH6v
9HXIikk52dbcTauU8XsvR15/fHpDdD+EPbCJx4MA18CSGbQKIDKDTc3pojj3PCqnOiNz4Bza8lzr
TVlYyULhImR4BJgIOhEEPdMF4zodAP4SUaTE5GcBJTRhKbEzOw+19W7uM05hmL5qHuC66W7RD7Py
4KE+E1+YHpthkyLcgCZQLxmK0L44vwWmUIxoyPN0b9GbRMmpjgOUwG9rAEFnxh42hzAcWR+HNyWE
qxFbq3KiYZdJvf/IL8R7Jx1VoUIWKtVjuSylc0V2mYo8eYKzFaes/F9rSlsfCLtn+wUqWbFOC2f6
XDyVLa175UMkDetafkiiT+dVr+TT7CtncExllKfyKt8SadwrXHUSFOMumjkaaQ+qIaGO8kAI8MOj
+2Lid+tyuEJ1EMa4EQ5dDFgx8ep1R2ouWr11tpIPvcvNTnL0QkZnfVYuhc39R/5L+BceziR3Hrsd
9q33+U2LSS7WjuTpn+ceMy9Hkt1ee2pGj/4sWxYLOHEOi/DGHPlv0A5Ogb90iaiMidluuURzgWl6
i5iE8heFebeb+fAK8Rg0Eh3R+XCkuCRxGd0XUDokrJP+chdMj0A5LCMrdRCw0KNxdw48QWGtQ31B
uaGlMzmmVvFt8tA32rp8DEDmGBAI5aEqvjDC4z5bFRD/69k1uYc2zRW9F69h5iCRI9TO6t1gwbPw
ystrAU/4viFIpiRk5chLfhRUO0cdq5RKeq+h7X0dKU34VFuckkT2o6hnWxjJsWD+DfJZX3aDbWLE
R8bGgN9LFpLtftTKIyJGPf/yuMCo43evE5hV/ZNvRGS16p2lznbyeEqfI/SQlx2pRyeoDdAv6nZ2
YLINmQTP76cp8vMV4828WbhrBlQyP/V1ikE0Ko+Ssz7OtlprAbEKshmcn0AIZg6Opls6JoJo12Wm
Rt5a5ugMFtY0A95YRZpnUeOnlYt4TMaUlSOAbQe8bWTsPL+gGnKzSuB0mTnFfflmPEVqlOIfTppC
ZGWUgf/EUIT4uW7Yop97zMN7Za4eLVUyZmOvza/Pzm/xf3Cqac+vMsRYnV6E6+c7xqolgDQRU9Gi
OG5sltY7t2IA0n5P9z2deGl0Hpu4qcs/ynUYrWqR6BivdS4V3pZ06wZTTtBJg4vaGgh+B0vrhbAn
JzQAKqRTLDsCzi/8kJJd9r5EpVO8PQlsVQZKwQhkysTZMsqXWTcC7/snqOfpCSg2CqkMvFf2WxTn
Jj1APsECQa7w/SDNaaMQSIIfoH1DLOzOnq5E8RVP566oGyqoA0P6rihB+nCdEMSWnnIa62ghtH7F
eHUclhUiZ6tC4iDe6oRZ8wgoltMRLX500hk9xYum90MK36UTakOB25MZyOl9wnn/gzQ6ulGIVwHQ
d2k+XX2bkxfDgczBA/6y+UB77eSP0UtkDKeoBUsnRW1lZKsh8kMRwY0jQcJRFhVACCQDhcbAHF7C
REHX9sL1CWK+hK6WklUqb2nYxa2k2ZWbYa8dDVVohlaFmzpAEb2TgbhRWB3CC6MEnm7qU+dzsyHL
2KlEBUxwkjF4oEY7zSr8nn3pKu0+EFk/YvpTDtP1X7DHhAGGKv5MYYnTJZTg0xB277dJVsIqx5yJ
FAboudnV2XJKnioB3cFCxcAJZxbjLhKtWbMVnpEJZqgyt0rZxHjxdLt3S/Vp5pBZEUOQHyKV+AzT
IgahnOKJ4Bz9BE4YuQJqb4QhsIGl1/GfBmLmNJPmIXsKfjmey4FFsZ+vo8WA+emoM1KN21aObXUt
7iTONzTDWBJq68VuXwoe8OYO5a47+fs4HbAIMOMpQCbpJMd8TRZCBUZfLTsUUgYLrlqGF2hCqHz0
nVSMrdWeol2xmd40gX7bEOmkXv7U/8BY+8Gl2kjHlwfwPMXWMVhiivzaVqEAy50Clo/cALaQTJ14
jaGJIuF5gLPD/Q1mR527dSZriMbXrw7R/tWYM7uwla8Wj+/mbUYENIwF28yOfKhQLLwL4E6mdb9s
QNCPU0hz/hCj3pzSn92DPUDOpdhHR47WeUedjmf9Lt8ilM7jLxbXx2HB+RevwJsZ9i65wUF3UCms
hmvNVGmT5yIcp5n1egSX5ghrgATVqhiBdRZqS+VtDZbmvqDX5XFPNTT2z3kqetqjJ+8DchvvGUJ4
0tiQQ1DIpoRrdxv5nCO2uMbtQc3tFKF9aqqcT8y112GiW1P56g51YhLnou0bweT5azStCx71gDGo
3Ee5UzNXJDeH6wwTtpX7ijSfoQY48Lyf62xfIYtA7PXLuAXo+rm2Cn4B4usfkFlY0D8EmkdqCUTP
8FsYILAbstmxYf3ykBUA5o8z+c6s5xqI/vdDYnmHdZZhkR+Hxp+L6TLixE+EMZSElwIubSMSpXNq
/yZO5pcnYQxCZ4Gkt3ngCuDrsOjn5PK2Q3N2nbjE1L3MGQjdhNniDfMcpyZSW+wEySLdyF/dvjuj
5lsrp5A4iNyLz4geGSWEmRZi7VUYpUe9fAtInE63lPsuwDIIwaiemlGbcUDB9aFwuc3+KIX5VdyT
4Q1bIZuPeUZkYuVjgzJ5FOuXvkh/UMUNeLUU3JFWSpnGgsTd5b734Qq17Wq6j25jFBKXX8rcOvhL
PjKtV7XvegZBJIIp3JtqtE23CDAxdYf7ZF/zuXWX31I36FiNN+/3u/x9AZwlFn8YhQ4S4GnnaYyz
DsxpPtfdYfU+BKPwy1Qu7W2YOtWGWqDaBExoxhA2cV9f4O3K0yuALrj1uH6SyngnRzT90AKfbUTU
i7YX1sMFm5IAh4MQDQsEjH5zi47SSv1BYavdOavVxGPL8IhOwzrYBMiEEreBY/HL9X8pECaIZhHL
nvpdoRDAtuMUCgnKpR0fKrb/x8As0bsqc29UI7+2oaeOEDh8Ea8R2men/zadXZ4K2Rm+YRsFjhv+
2XFo/GAnkepb+hNKzH1jDA+UE7Pr9NhxcXlwu/r8/2BwBN4b6asrLY7m8fMCWTHb2RVXnJkpyp3Z
TtS8t9Xdk4vOoQLFeYLg6zYzehhulJzE2FGCS41gfWguwnz+wmkzn57Vz1y5J4jXrv2SrRIKy94D
+mY514agrHrJ6mUO5oUsLibcveJsrTNsd7hwc83WqXjOpvtAMREQQHa84YJLzeWGpTwhFSehYmDP
T1biiKBmjT+67vovEtiW3emdI0Mnw4nYEIG3Q2TZH0c+YJ2Iv6fZgyaGqY/iDmTxKe+b95YH82FP
c3CSlbotl7k5+Qm/0t4uHwJwBpX0gbJYPo4gMygl53tkwrJjocBk1P/pqoeSc6QXcJ80PjK/Ygcy
ILyN9HsGx6ylDldcOsc3O6Ozr7AYobkYDJDcvD+oaOhiGpSQkrRCjnpEBA5OIXKWIiSZWVgXwsru
8/WTE4WRF4v+kKcepyHoWnJIiYulrCiBFk0cTICofWaNnGy3oF/QLe2ub99fYGDcGSj7GgOeI6rc
Sb9VxB3ASqY7Reo/afmpgV6rlqSX/zhjfUF6A/eRGnhqBRdyBTcIevVsWmLkHuvJETd97XthhUgE
SOhlIHWUPiYQ54jrHgFcUPoEygLlLXJNNMGhL+W2RjLcmBpLCYBvK6HpmmP5pyuCPJL+8OkMxF7j
Tx7W1FT8q9ot6J3JxKCGLRAwRT5gl2pTAGTkUHBjMHqCG3xXnEF3NJxOzB+FmqsebWVGl8rBblge
X59bu0Xu2kGhQhIABML/n1P8Yd6bs46sExZsugxRhqMu/kLrhJ+DFwl7RsLyvl0yq25N85090ImA
7mg3Fa4DoPi9/gxrrtEyn5c0+jcK/OCn39Zf+YHGGBgGqfGL8MyniaB4lFrAA8LrVEZLMBfGjx00
rP5X2C2RdxMSSQ8hLgAO8HJHOddt6nNuhZT1/CCWk5afSGTADddJ6xBtfWJ2J9zdXWgzh/VUqBBt
YW7Q5M+I36WFOWNSmH0QBeNhPHXsRRCw2kj89PBiLqPJiEx0sE/N5xHlG3RY7xMtxL67BBtqh/dF
9RUewg5FCuxD+Y1ursKzN38lVk1ro3/NTgPJcrk3s7pf7vQCqaB+C74/IqcA2iX0vmQns3/hi3PN
QUIZn3lTKGlocfMOc3Hw9GDSYngkKprATr8DwZ3KZ0wLvAasdG29Cjn4uNDpujkJ3x4LoFlFthL5
nwNa25gGNqkPwb5+6LUvFhAAm4rhD+Lhjb52Xp1bjop9u0n2UIgekGIPUeCCwlQ3YYUOykfhtGd+
AMSaVfz+z2KJHiGpV3zXaBv9osPz4vUbsQN3v5ksyg0Je0Y7tm2QYyyMFxjs6FsqRs8+CwnGrnwU
NaPAYiAxDTO7036JLD8QlnWco6G0wu6k+HynGuUoqRcklxNyJO0jfV78lUukAER1IeSeiQbH+6fy
AId0hgMATYUrukty4MbzrHzUlfU8horNhy8SfzwgUT8UDPAlMqCjOJ6TVmn1ZxJIDtWZW4+dzrQI
6B/OrmbOYQk6dacrPdQ/+lgFBp0hr6O1QJ4eCQ9oBu9Be8QPiuUOiA0gHOWOF20wkwgalieWU3AW
MHziJVmwdnAEsMixOcLMrBFGTSdOQzsYL5DbcxxiSRRWn6lb537A0p3QhCdnNvJ7aj8P09JAEgW9
wg/5vBnuGlClCFu8xdFZZb5CcLDQEPx+1uKL6Dee43yEQT5XbiKKR9KEGBH3SLr5QJSIutSIlmzx
svJ3hY+tLbVDyjC3/bt3JJwotMpZwWT17Ws3ntLkhrIlI2OwC5ecFROLFuzbgp1auv2FmwV2fk1t
vprewRwhLOeMUqGcgEqxP04+trYk9/OAgmV/oZ8aPSB25Y0NgsHWPkVIqgAPVlO/tD4aLqnJrwhW
+ieO5MiAT8XD7z18CWhgKal4Mu2B7csZP8yrq+6ybgzAet4dvbOPNhbFW8aYFeY+XMiQIqtQYd5C
BfuDGcQRLgHQjdFa9XXAObQW3PSXWldgHk20YnKDFXtvJqoqizf4xIYlDkhXn/U/cVXeUlf1P3/5
Wu3M97bhJMXdR3ujuXyVjjHo1fJtPgdj4geb6jj9qw0Kf2nZ5guaKEMi8+te+vFGP/YL9WMUP++X
Ie80wG2cSR9LI+oyNRKPTqTEDEo6EzLSypUe6oRmBQ1NZ08YxDd2tbRcrLQYH1dkUuF3S/Ucf/Mh
MbaEZqJt0DU1H/vjK4yvfX+1paELLPlL1XrhcFFLowZl1uy2cJT81AV/MlGgXMloKXNL3g9TT8gg
syXWa+iXBc5mXNP68TPsu6hE0zYX6SJ7U+lGL4AsOxjeSuFe6Gf+j1ihvYGHIN8WJAbkU4l/it7R
ZxtGCzadKwmVoVJdKlel/RbZcIk58pIEOVpY8EsURCC0GFy11x2sPNm93E/La4XHnIDnagMmCO49
ewRycjsor+khfHlZYgTf6tTLZSd/XeKriJ9epbIpv6Z36Zcr8amq8wi1jMR0X/plZTQQptmlnuAI
wYlipygNkk2Pxlg6kQGAAX7w5AWg9OdncseT/37vq8htAbNwIkfupNuq+q5hnRkBO0unKFLK00Dv
rJkx6JhsRigMRqKEqV+DIx4rVOEF9nILugXIm/on2J2zVXqJqITfayAScmEP1Guz0bLZkjdGiqnE
MG80u1ZxhYvYl8sXB3i5pC854LkYwMoGO7/A4/bQnM33h7so9lXUGBwuM16OMb2iRSSmc/Yz27x+
ZQXHNCaNuVxzx0k2n47WQYNVNdJRqp5zegLmzDLzjQLMytimpf/+eFz7/D3pHMVOMzgAYx/dRRlM
eBwCm+lWJukVrHjATD5SPLpkMXGGATu4YwjaoUDpHBUpgMa4+uRFpUB9gzWS8Xbk5kCCo3xBsVts
+ShQp98v3NyH7toO9IEk5AJsYkvGhLZqq2PBNieWpYMgzMzADynnqE1LwYZSQloy5RKRzE9NQpDT
Pk8TfUPBisIGey5OsHBdkbf8G3kwNe8vmq+8G5N89C1AmmxT0QCvTREBTYiutBsfW5TyS1QwOZtk
QKeLzoYjc99LUHiopjPL9vdzLO+kW6hWxWddw4Mt0gVNkLKM7DY1pzsKWCjWB762zn69gZ11BzR5
V5mBhzznTzUgxnp99PBx59E8bcNfhtDjf/G6bVyazJ/35HKOwmTTngt76gtbTixyy9XtZLdUnXzO
ZKy3nZitAx+NRWIJGJMxe4jl3S3fH+ep2USziLNFfofsqe8BHO1UsxGr6yjb352rSyfKrtFOv2Jr
9vSF2sfRCydTcR9yunLCk5z7S2TTsOu73sSA362wAEFpssBhJT8HXSrG9CM8qNGhP6WPngiu+izK
SxUW7b2bxCgqLQUCffTSbN6wkQWdYITGVD4+qfooDCMD9H3JirW6s07+tXaLr/UPpGwy2qf1+2yH
gIVT2U8OVQlHNzAuWlyxh95MwMCuhaUQLT3unIduT/bcy4PHfYnyQ36MKUcqcwHki4zjnDzUK9Yk
5r380Sxnq9If+0O6JFrow4g9VP5sr6zw2S5oTbb9H319+9MRkSX9Jnto9Rcosrx4/cJNLpKVwC2P
luBtfnx9zY0MNTTuVJrbas9IaMg+nHD7N/9qvxpGESO1gxPs0CEwhei8yd9udWnHY53+74+a+Jsb
6dx5vDrzHbxW4Sfbq4wMuyRLecoCfe+72UFUCI8CucXqKNnYJPFUJNqy+xBl5qSHBHHhFFAscSLB
lOSv4nNscQcyqqFq2XTYHZWVzJhu7kVneu8BPF2MelMiDCR92UeeFHq8y2e24u2H1lQbdyAHIQqz
APwymwfItaJ5h0m2/54ETnkIzmRnJNnjrRL6RGbOlkCwqPEwD35+OAhxSPfMakK6xrAWq4IRJxuT
EpCpMq20nVKloanLapf/liuH1DhqvTS7psiEIocjZ0JMDDU5EZ0K7lfASneojzJHcrdOJ0Ass3v6
TQUMEzieWeiOl81OX/DxPmbKxfpEW2WnyQ0xbkYedXuJ2SDKOR4FD5S7xD6MYRBEyip2p9gzX1JJ
QLK0yRqSQ4lXtDVv1JQkNhjVXkFXU1uA9KMbgLAMArzpvl4UDUZY8kKhCDLdjRAbV/YTh87kLiBF
oeYfpjA8yItes91L9AT8MWYmQ70i+6TUg8SbUrHgZmQLD2QRPNqUUwof40xCK6rYBFBl3qD8PEnZ
G48/xPS4hIR1dZYRLQrEX6gxcqTcaVgNDcEJyOpy9ADgLWBoBaiDjGK6DO1osFF89PZM1r6wjwhi
7ajTv6RnD6Gwp90vWM9ESagcCJWbhqPDQwgOZf8lTXunBQ+lup7Ie6SJo+U6+yOah0oV7aYiHWtC
gTGk1CUJie6nQXb39Jpw9SY4l+3HEfSTvb8F6btBb59t8ATQgtcCHI/88cid1TcV6ukLjAAF3FO9
xyi2Ky4UJdsG1bIhqD3cj1v59KT1zfTRbB1nizj7AWyaCHYwWyHqRGZLjZmtPom51IEgiCCQ9iLc
lwPoGPnB+hRshDuzYTM/RS2NrIPIFidbcySjl2D63ZMgtOzcOsDpqNFJQYe+/Jv42p1dle8KSsJC
o5Sb+oXJXxzQLh9HixADDKM97OKoUGFCZrOobUBRalxkhh16bt0HKpvA3W66e3gRcNbh72v5/ckf
X/NphfwUfctVBkME1b2WFukp+eIfvQ/8YvnYLKLd5/S8VgHFafobn4dDYMXcCx6IvseEjQ1pkL/x
PqjN6V52wNK6eTVHe5Ev0jF/iCKZMPUdFrEPuOXwFbj6WkYdr5gMCbSZ8gaYSOznFkvS/1AGrEPF
DmsLrwKTTPsAP6P+YoUuBhNPW0lGKCUENqFVuMC9y72H3RfHCi5CJ13QJNTotNQVZaMHO6nPZzeu
zMLp9tFGuRXoXATkEM0qJXI92N2JRqh/kGzQKNQ/EToiuqp1eoDC1je8Wjq+s/oYLojb4lv9Tcqf
usHBmFxlr6a7/Z+zB5yC6ygyya/6S/aTDaVM8ldWrhg6AG5jrAlad/xDTPUAcKdyLrjKO+f5kyxe
jrR98dFgQZF+0Fi0d9QiNBLw6bhk0m3jvA2daYuMUfLp/iZPW9k+zR64XDAR+svL1w7WUPluyWyM
T8xuQBIDXYW0kayWjKICiQayBKLGzyAqNqJaGADk1/oSEAY1ylkGL0Il88bPN6pgMEQAjoXiCnvu
OvcibCiG/J0iweC+GLFe0suQ2KCqGzOEUDtQsIS3dCse+THtluw/U0JpdyUuDKsXs26iQ73RL5yQ
EgHsY0jr2B8h+pRIzhk1PsVf/xcSnfw6lzZw7QR7+f4/gO0X92zVRXZzzx74djLobwzxvG1oC+5T
6YRR3EBfp5wDT1nGO4FhiMsnK11FD8hThi2ijawZCfq2g9aiZmu/0PrYrwL+xSboAbHSbK5/8bDx
oiFYv44T+WDcrIZsWWbXdX8dWBX47ZfeABl0C0A5zoolUlTyJh1c0U/GJk723TrYqRvxh84e6ygF
xtRLzrhgubSQMlyxouKb4lGNih9EA+P/Tt3cLrf8FF9gQC83lzA4w5H6gGqSKBReotR/0xCQREXG
UmNjRaJwxkw6dNCMndcmG+7N1wghWXm0UCMnSF1xsIUz+Qf97BgRstoIbjNYvYLKTLYnArE3maOl
X4LgPfvDLD1QrArqJX4dyHFhq+Ep0VtkxstXuAJ2i46kTpIjCawnCV4iuG/M2AIZArdaIuDG1icr
fuwUwylxTS97+sSv44YLQXRSBAKws7hRARijFXd7mW9ycV7Sz4NpDT6JQdps3edLSdnKhUWHg6nv
tQcjafbAnTjLyEHvZzbmQseUHFyi0tPPpiDYWNmkXYbxn8QAoA2GSHBfUhMySlazpO47JKi8RX03
rzWaMkK24sQiN3OJXF5VvRhUZfYQUC8+90PhV8Wp0s/Nc/2mLHmtcszqklMnSzUg3M/B4vaR75Pi
onYHhdsXi9VkRTmRPu26O7+6Y5leehk98K7HS+ASf4W+jquPA2LRUbjkgD0wpHZFE8dKKZTFrKNd
Md77Z4vBFVbSnBDiJK/ALRA06Qzwqs2c/0+skwu9p8teXJ+QcufAjLwDgjnzFRxVqTkzEaf6HolF
dhEP4kE7TRW0gmYveZnm9ZITC1Zf2yXO0IJPlnVLrbHqnAwo8gERo1XzLDmRYdz8D4Jrbb0y+jUJ
tn4PI9SZw5hzMk+/6ZsSHIJU4a2l/2e03hy4MysnNJoxLrDyM4+wuGlsV+hWxngRcD+Uso+qMPTS
jXSH2lm6EfxBFOJkD1r0vI/fFfJa48dHND2ihyOChhMoB7/NIHTzFwqVikmIYO5K4kJRcWiTL4Bs
krgpKijgsN9h8TxQm7/ckRomOFC1UsIekSHJxqBanWoE14jbkJ4cnTbCAVSZuFn5QKjykCnSagUM
vWC+FGNeDPLMyDFRuHcYp4mJFzg5nOeIi9GtkEhCfO/LS/u9ynyfXURiUmUBe9D0XZ7NMSRYM0NJ
E/tIPP6SYw1VmLg98q8zBV7eQ3KA3A6SNRBTkJh1bRAMzSERfKz4BqPDN0T/CLMmCqYX5Da7g8dI
iduMyWh2TdKLfhYksgQswnTTdcKY4t4rO/Lv1qFEqIuXBmRRYSMgmpVaT6CP00ZRIGGZUAA0ddjD
Yf4wJuKIRMMlOvIhmTkqYml93wKXwp8f+aMUrl3q0uaSjEzwtaBDGPAreZscdVx8hCIRX67dPg8e
JZyj/gAoQSsGdky4Lc5shtRSVXYq/vRxsbJkyQIlflsbA3Z1LEbgcPcPvIcj70tmBVs6szPQJpHo
Ut/6y/QvuMxm5C7P4Z4BjOghZB81rNDtgOBBOHN5QxZFGqAIX3GXvyNXDb5ZFdSZE8iHGyrU7MVo
lPT8mtoq8cfDTkFQLhIluaPOVQgKKL5b8qwpLUYoW95PmSGRjpYYchaoT9HwTytLpXtiTnNlU2jy
WJIAa6NRECnKEcdS6dYKRm5qKELP5jQjdCIMGj3GdK19fkpKpEIQRr1fUuTox2fLFcnx9DYWL460
ut0qn2MX6Oh5V3XyPQQsrylQ0VJuycFZPAk3R9BCTs2w4kAmkmGK0EJ/bxTGcbTMevws0PxH2f8Q
b4YPtzuxNtp+O1yGy+t9TkuPBrS6cqPN3ja95ucgIcPS6aiM5Cr9Tt4udQTiM9kgzkRMjGYd87Dh
xrKKFCpAF4pcvV1MgxGGcWLUW7HdnkrE5o1ZBJRWdL7ogpu3WyPFUH9UwFNhxx4TznRT7xUn7Tia
DQqdEvJXFG33I32JqFkUNuSJywWbsKZbkwIaiLQiX3f/0XReW6piQRh+ItdSMd6Sk4KIGG5cRkRF
xYg+/XxFnxmm+3TbBtjUrvjXXzmslXGvPu87bWElOMxLCpInSCuk358O/WMxhl1QgXmIxEyLXc6f
wavRBPoBcfsenPY0KB/r4TUfp4Tf+8NTTxvus2a1OjpNETStglgkBTirQVkK5u5tUbx4UMBh2Cqa
qQPWuDbtvIMzTUDX1RGuZbZOPj8v7S7cAkstpV+ob1LpbN2nj++mPA57N+v4pEUJWENSoEuEcYlO
4gB98QJcRjQ0UvDD6Hj+DQtKUGBBljaEEl+QrVAMtOEzp+ELlw93YPsZkCo4wkoXHN7mB7bUlw1/
C/ro2XLAeDST754Gz77fJffd0FoHFLoO+IpBcQ8bWA+Uq9BLNc2H3WFQw1ODS+P2sgDfgeFrTwEU
+7fMeU7LTHqWm7sXO3b4oBUGCjX4Zq4a7tCBVoPxd4UM3E8mnjbEIzT9InyHvvlp+OjCDhx3r1H2
nOMw/W5WbZBRnc8aYZts13LVxm/YNO4a6YAHA2QmeNJgnDo3HI6ndsx1oP9HeJROZp+0H+vJUInp
c1xSK+jPH13/0aVvZFCQTriFbIvvA5YRHcRv3pPK+7Jrwe1zIZfw0pu/2QtNSMP4kn4V7fY1SqBP
ar/I9QwQTLqDZg/N2aHEhGuBz0eiNTM5nRQeVbKM3AsIXkHqnfChcXB/5CYyNwDbS6Df0Jc1owBj
wf+we6e01dmP7yI/Or10cARpWmjUoho3t0lNlGAJlnTctaMP/DABJ/Mr6U8Aax2e1/gAwOSsnAny
SxP0Nbus1Qk77ZDCzHtKQQIw+DteUpf+hQ88XUXtk5Z8kglY4SiSoyBX/dL7S+9EH9Tv6lL9wAbE
b+igT/cF6ZZWGR8Vo7b+kW6nQwW57jXs+pcy06p1MV7JMSRkvnWFR+ChzJt9JgneFR8CAPrbiqPd
g8d76daJW6Gz0C8OAN6szhgjvZdpt3mxoGQHxO7Jtlx6OYRWD6vZ0A9srYP+q/m0azxqZn5GFN0f
8KPmuti93kHndVEPG6hGy6eWQnjSEzdjC9FSvXuhOV6yY6s6keo9uaIsHkoMMvWNM4rxk6YcupQD
XOIeI9m+9EjTOWsUh6ikS3GpfdvaDo+hebR+cIYiE/23ebvZ90LQJi4hXm+E69Zk/wEF7wsG0e9B
B9UO378op9vg9AYmodaDc1dXGladdrgTm8RYUjz49T/ql6ltivOjD7ydO5AIbB8o38ynptH5mi/6
0toXq9NXD6tv3wUC/8zpSVaNVQN6nkKbZyc/z7WPfkvwLa3JXTsMdxHuMplWZYEUly3z1N++W2A3
RmxEG1lQ0xfIZ6c+Rkfr0G4tpzfMzqA+bmAkcuLUGL1HM/VDPyaUcZjAARYxoCa1gA8ceH7LVCYd
rwieE05Fh1lTJWRXU63FKHpaUVXFaJkNkgFnA50JnIoEN4UrNJ/BKINOdMfdIpf7cF5Oz4TratDg
GdSNH9sTPbKUXiTzEJSDR0xG8OtfzZbdm57dDtHVAy6IoHbSFQBezAKRo25C+ODQggLgi+CKdcid
n3tyemPFeplLW1lQUwI268tgMPjc7nTfgP/XFO1nfHw65oc44cZtSMujfx/mYd+V+WKHIURhNnuN
qXKd+pRqST8lYTcoj07mL83U+UH/0iDRz0RDOc4eXXTvrpqlLvj0Nrl/kDutcX2Gt3ANzw0rjZfj
y6o3vtfC7tLA4egqVsrAL2WIMezQjAJrTIt9hEOSv+ZUI1+3SYsRIPDEYHLIRBdwBVzU9psR2IFp
7hhZrYaqNSdTaCAlOulT1zgmNxtOuv4XKg0V1nPSirB+qRTolpt30gY99wFqbr/iV5zN03k5LIeP
QJiFzouj8bQeId1RNHgdwPE0aa4gF7si6eR393WGmF39Lkj5pdtYhmT5W4yRY8bdO/596TuTTq07
XNAPgLHmOwvy9wAoLyzE36C/uO9po7qv+sSgQJWGoCafq3uUz1v+M/rGV/QjdSz1FIAVdECQb+8R
wLvNFZ8RC5v5tUl/dT/T3UtXK9MwleGZncIqXaLPM3iV2Fa4ROBloHUef/yUPB6L85EEH63lbF0Q
Dm3he2tQqA0xZ9+vZIR7MOn29Cb0Vbn1/TpLxfq8cDQCmo1RjE07/0GH5Z9PwzrDhUl1QTa4pI3Y
rZXhsWaWzS1I/StAr2+AsSV72X3NPjVDuQbpGSKd+/xyWN3ohMT4+8eAzoW61kqBmN78shAKSfqD
+6QLabBOV+SvnqXV9Sl7XWLUUJOmmZp93b3bDj5rqzl9An2A8UVprhRGDp0jeEBS+2Z3ghQkl01t
FQee+RQmmgRPrMjiO0QT6yx8t6b1pZ53rCOBqQLFnnXkVt7VrOa2H4qgUZWa/+yHrRy+SLObAx53
KY5kPSN/Y7o6g2bTWzbBCdIwCaKqacEe8lMwGnEdmGq5hLeLoQFNH74MugcYhfOC7CBq9Aa1TO8s
6J/GZ2WoRO+KI0+DHtYOzGpISzPJqnMLiO22gLovr43PYEIw5MUqJyD/jWGe6RYz6lFLMGOUj3ER
6dT9ut0CsM9H696mGGPs0+Pmd8pRj3LRl5R+/eSlpX1sMp+tvTrXfUhIlpBX3bpgH8maZL/NA780
b1vfEYQJAEJQ6B0SQordUFbPJwhTr2AgMI4lKV4ocYnk3wYk4MyceJwMInl87x8e62f5odmd2iiM
+2Tjybt17U7HI1jtN8J6Nuj06MOijm+ePyQtiVylVUM7MtersJeFSZNv9zMd4OazOn0mDT/Ji1s0
MSiGks3P1K1PgUL353OpEynDjKLmxEJcNmXj5sd+ki3O2vq5694p1xTGEl/6MywA2nVM6LsbD6Ne
M363oEaek6w5jrqyKWdkUZZ7OO9xbvubA7T9h1iIfFekzwiS2iZNvVfaNXpGW28OGk62h67O4aRl
Nmw1W4oeJGYwYlT0lp5ZNCWby1ipgoCaRwLepU8qZI4qQ3oB+9KxKp0RyN2W9iPIX8igdOoWDDjZ
CdJHq9Z3f3BVABEiAelClw+jSK1Lad48wuDch98NsByMX3pOJwHEUiQVGYdrX6c1+Efu9MrVnCvT
z+gGgNDkOv0etabd9DGZq1bfe01/5tIR5qMy7Ax5YXuuOB2j5n/smlN4nSFUcNbXg/2BSgmtal5r
qGzrkRLK4JAvmVFIMHxIYc8QzzTdzujrMrBJ6MW6XubdY1BdyWN1oxKIE0eBn+weeZL+U63vWGtS
nNQvzrQFwzmF6/M1YJ7l6okDIBwp76Qdw09pnNsyCYPmmMnxA+rIqlfkJDDulKlV9DVEQVbQdGJT
DRjhYMbrhxYEPEIzhxYzTYrB5D81SNWYfy6mk/098CGfetIapPLX6ejtZQOQWbZMkH0SGxuU+42T
HYOMXTOfxXgNjuP2sBV2raaXr7vhI/g616BpazWr5y2HT6vmi9XOrG7FUE8ifQkAjwEd69Ycl5YI
+II15b4MiFkBZ1JTI7SuulXAzPEi8hbfHb0kZIEVj8wmHaf1kwGyhxJ6Y0ougk32WDRgpa4PpKub
pmk7HyHrkPSXcI9EQlIX1ZNbfN4+43NMbz0kFd2mDkaPAhikXNcF23eDiP2CUwLksWaXmycTUGtT
0tFdr3W0aJ2kwOscRsiYmoHgaOzO9KAw2+xttikKDxrhw6XWpyk2+J6IjCZ4vT48qAxruREfIV2N
MVOZKlxliwkn0IT21RsIOZgtLhbgKbrNrsnXYm7jStCX4+WAQiktPx+g/lD5/RxeWxLPp8azGPx6
FrkQqK5QRCQx6fRq5iCe2J3QsbxhtoELDAYDeGjtrnP2gYRPjv551kgNofip2dAc6Geup697kFhN
OmugvocFFFUo3Gtf/9Y19P+N/Qk91YGiQTfu4tLStCJI5MumsXSWfa12dmglqzHk+Km3FRP0cwd/
RWVkFBetf5gQejDZGFC+tgheCGogGnfAi753LVpKmd4AzG5y3X456Wk/as6afjk4meVeoTZCVEue
agSG/8f0pu3Xam+fQJXmaCAK62SiNpdNCbIA+w1Vc78hgGQogWCzIoKEthpMy7w7/4WfaTrOPX4l
MgHCITuY3crpuDW/S7i464dPq+7Rnzi4jG7ubbSMOkbThWbDufk92fVfQJ4Ia8NMSW0ejR7Gnd6e
g3k+kqcyYLTvKmrrGaZOhiPXG7OmfrZO0S4JZCObDDQ7hBqPzcfHaivxleGcoA/LOVk/jytqkZw/
+ETpBHZBTd8rIZq+T9XyboAwf8IDPbpd40aq300l5DI++CFf/UR4pJF0N+42A8kmxGUFvF+YLa9u
tJks2NP24iD3puxIHRS1xZjM8OXV/MJuRt0YobwuNcLwVCdSOwjRsCBgKaj0STjBMIbvIXNFcS8+
kiFh9JoyBgDdL02KQjnsN4QEyTc6TK5OGrSiEt5IXA5AldAakG30f8yjDvvEjL0w7Vr1GnRb9hcV
oGW0wfHrAapuSoney+77SI39XjxpJ2YuDnMWbKVLxKwSZJBNO+9fZuaEJMzUoeEDBuP/grxKoXXG
N9gLbiT5NMDtIGvFZ4TvQOtsgaje2aDD1qyz/Qa0U9DEF5xqQjHbBtMLQlk6W3T6VEHQlUQclHRg
GHR+I7qB6QA+c7uhfSLy/+pvPGoICUn1FU8LCoP6vA2flZbtAGGS6+5RbKkOuSFdlXCPwXmzJqVV
RmL+NofwRHGm5/SNQgGhmtKcBYlapvq94KG3obakVR2okAq3gQL1QcNptqBAaJKlnh/uKlC2M7xV
wFGIUe7GkqUDF0D/zCd41dijEHtjb3VK23TIsSdafgHs4tGj0HE1lBy09ZeyC/gg8B/9mfKd/OpY
ks4+ZyNBCQ4KiXYI/fqafQGEPJIbs3LaNFPxcvxI8vR9TanbfTL8NG2hpegmhRHmZObHxfFk90g9
O7xT7eeSNTN7c3IBb9xJ+m8748aIBv8HFrsRNkjgnsmnZHbjRr6MGTiMD3gh6k+Sar3DHJZPhjW1
LjVmJEQKAMI5wOrGx2nT4PzlciFYqhduebrSCIUJZmxR76LXGW4A61N/uc7SOKO+1KnTWpahZbtE
w8eogzd4AgzdBtj5vNecA2nS9z0GR96EI2f5IcMA4P3WBs14ySIKscc5SKdjeJXeiQPjlsyPDCqD
1RY+CDJyNQ9alnsIvzufBST2KM3W0lYqLUxoa6hzt7UZiWXKoumqNu4KPBgbg5vKeGE680in0stC
cbBD3OOSpABSVayKVT2Rsv9XpqGh3l9Ja0+nCpWRu1AO1xFWmpYTcDlNyB57zufsksJ9fk048brw
bUno7fFmOaMjoHaG3RCE48O5UPUi68tkzxii3z/rkl2sHHTA2QT2L312Cf4d4AVGMnw+eknj5NOF
UZE/Cg8vM1PIhVPLUXGa6U1g3gYlmi+MnMsBvbcX78VQGkhTN/n25Zyt6zQNrl4zopvIfth9u+Mq
UKkWI1ruTPZFpBCRFVYb8LXAovRXV+i6WjQYMXYQxlRo2fdZwhJ/tAxw+WgJJ98IMxWgpo6TK2Op
N/cZnbkh5LEmvLkR0xqf9HCotW0Jl0bUjsmd0mRznXbhY2pPy+AKaWPd7Tu0ZAKvU3uTc/RLHuGb
TlTeDTk9el0/myr4pB+1TcoKCiSfMbd77lp/dg8B65OsxIRsyZhI3dA6ONfhZ1gfEEb91umEfBCN
1yZ3O18cTBJyg8coX/QjZdiD06Pnk/h4kf0jC4bnA4yNdqWIYPo4vu7AiaVEjAOKABB8AyLWKdsc
zXo1oqgLxIq0zxrAPZHlZWmCmadcVgdAGjJbCRqvBO2jzhB0dUahW1301QGYG5SPfMns0Gp0LMTq
2GGmCdAWNm6OOqN01US10kdA5z6x/Bz67Gaw3JIwhXn2Rm25Cy9HJMPbwBwC3sZ36apOSqofBgmb
3ik7xQOjPW/CNOrhS6izTt47yAfXwR3QFgBl/bpqjnJKyIdAmo9BHqTud3dygS60nB5NfDK6HWpy
67VjcYVfYyNcgXnJ/BE7v1ngGq9Gs8m4LodKBbxOdHwA4TTOTGbqI1QIhMnc4MVpdA4a3pUZFQ2G
ejP+0boEgAUU+x4cx8uwYUO+at+CTthjqt85fkzONCd0IzIYX0gxAQJQatY4OyrsxbBNqa5BkQi+
OOvwoQhpU3tuH4ARvA2wU4eMXoAdXBljmH+jM3a3NL+Q3KekOJev8aM3KIEtNey8A/eO/iZugtB1
RlZMr+uKcx88o098dXLnrVFfHCogyW8r+hAiutnGzO4dMQwKuiI1d5hn4EGOur0Pb2odZ9W5JzBX
bICXD3PnqQJ5pP9ah9giNMsR/SeTEv46n3SbRosANA50QxkQEr0YzgUuRn8wqVp7QAeFIaNjg8aT
rnH38iMXZPbCJdAVKAxHLVqqO1pr/pxiLZ/TNuFrf957Dx4Ht/lYlE8PFC/MPkz9AJMmcckXQDLE
VQrNJHCmJFT3Suw0xK/99XmTMqISZpIGHOhaaTJuEFooALk0qiiEx91B53iZPxpv7VCWRgPE/4BA
lFoYlB0vsnxk0smwi438NHQSIEAzXiAtNZKbWG++9xed4LGAuoYWWyZ+/kChn+dw1m0ptZLsp1mJ
yJxCF2rzFhaLz+47AXD1u9wAEhtsJGho1MXdeYeKeXeSp9ka0rsadrfABe00eBF4zdOA4hQV6lxd
XCPGL2UQSWD+a1HDp8eFrPqh0G+FfnwxwcygYYlKuCRJvlKsOIxOFxivQFRI7+bB+lEArtPOawPK
gEnAacwfnltczM9TIyVUEFjhDjM+mPWYNgnyCFZOjF6q4cr6vxCL8iTtLTPSaFUghX57ey34ZoDM
UasHPE5mmLKf3SJk6JE96JQkvTXG1YAhgKPxOcg2vfXF6tJ6IIx73e1lUowLtAEKuMACL5PiDmIZ
kmRcudzosSEv16tBJJl2fwYF1+ErvYC/1X/jbJ+uL0u7BwpFhqj4ZWZd6l79atTBvtMJEadH+4FL
fHXvwDks5W3Tgl2/2ozIZfRDa8Ak33UBAzVsw9yCm/G76lCw46opdgvMFJ01H//2AWlPAvcwJNFH
dxAJkrul/PxnxzozjglSQKadt51TabzO1ovvVwOs0GsCNLR462RVso6Ah453o12GV34gz1l4tCYx
JwwM1WsBdYh/mTFogEwmfjep8gAQ0gDY3ao/aY1pbFUi/hkczRMVMMI1dNaJYQoaoGqiSaoAZI7o
5APS0Yb7CjYtWjxRDWS/SUSe9Bq1dYX5m+rz530vOlhKmaSVdGl6vTNqQajUa/S8roAK0aBG9ocG
HJC2P/yOLUxskKDglPHe8BrixRk8Fwl7bzsJOa/n+ABnVg8iJQZP4e4RHKj15LNSfGSGayyyQQGR
AsgRoMD4Gm/6gnjZCWg5fgrZac7TxTN532guNctjVFAVl4gaGYZJGxp0Ukx8DJ4KTeG0v+UaoGJg
DpDdHbdPAX6ZuBIQQ4NcgKQEsgEqV6Dole2W9YR5lfAeH214mPzmRGOQnGN3GdgMfH/8sL/Rm+nB
Ga0i6YhxEdifS3ygAQya34TJJ3dg+lBNrFOMJ5qJbh7Ct+lLGroO06uTxd3ReXg2j0F32B3SwM6E
BAo61ll/WR/eI3WfXkdvWGTZv2Zj2DXadF4A0If0hOohSasxGt28n/Z1HEt2SBUlcLt76CgGebI7
Ps4N18ok1QEyCYeecYf88GBDLU4kBX4MV8CNohk2yVdgWpm/9J7XAqDKk2Z8s79BPUgztRkrkPzD
SmdAiD37DgFjuvmomDTWl+Co4zzFis/k+rMBig0BAKpRm4FvAGIPlp/blEGWscFFhGEZSHPcSb7D
vtecvMeZW9t1tud1x0/dYtSI73PFbhq9yWP/DI/zVtJHr11ClLWHUofJqKm9dshvF2P6U6/Qm6Aq
Hk8TqSqi/qbhs9R+2pWkCH94Mv40JRd+0ZEbnrx9rbLVpT5N2zFApz6+bs481cHhGN0OVknHPD4s
8GAGA5OIYFwuWTy6DCjagGIkkCFZ0dJuQj9UT1ou2RYHyDCIchAr90GrSIALwjL4WtUeNoMemKQF
9VD9NsTYw2+ZRhk5dOaDYfIeTHewGUtKZoRhnCRlSDBmZ5v0A5VAit4lC942IeqkEZR20hU9pY0e
DBEa+FRGIVAYhbWFYPQSNyfX/RM/aREH8cmIf3CZFxaxr1aqYRhuInweNVPXZFtUsQ8A+fgVh8JU
7Ji8hUr2kBoXu1Lb0QxHKyh1aNJGj1IHy4N3DmEojhDb9zF8xlw418fltB82i0FJ8MOYv6ZLEHGF
Jf+jg/G9E5MddEBX0J1Q1n5XTdC0cAMKpfoJtjoG7Nt+wLvEJF4y+1yXEGj7GWmDkw98qwCydaLb
OsePrUmnHS2NTe4xrj0NVRj28WXddDphuniP6bW4Tijzph7FgbYPkB2IIsi1BSEJqP7N0urOUK9W
LTiE8pVGoHSShknq2r04BAkERw68RgetuwH07zSZY13n68J+NxiUw8B6GVoPjauOaMjT+/icpckI
Dx1IEQd9POriNGyYvClv3AcPS87LuTLBnjxkTE9bgK8PKFQO5vfor6ilZTbM5TiyoKagMq1bbGfi
au5iwRGs5b6gojgoi1O5ygd0zMBjVmjBes0TyKLD3Ce3knSVzi7QdrSRGrvdQY8sw29o/nx6Uf1Q
9XdPNYTjXKNyiSNF/4VKdxTfCc54jLqAhkEmfD/Q/7AMU+OgkzOwkIoBRB16Tz9RGC01ihrqcDwe
j0ZbKHjMhHyUhuzxdVD3JNXUMSNw6TmnqYcKY0+lEgvRcFkd8jmv2c9tBTgxFD5v6mqpzuUM5Jye
6mbD+XEAMTE685PV09uRnFNNw3WoVkDkFxQtcgy3YyXYUVTTwjcvDXdxxkg0hXlrV+2n7mThasYO
0d9Npz+XPLx7UdkNQQP+TFZuzT6Q/cEOgVP/OD7qcaFFMRslDOlJ4c3PAeB8k7QQB81LBjdvMJt5
3sdl1oa2oKdQYhB3FqyBSfEKWvKrwwooNnH0uX3rIJbOKCa76HJlUHDx/UC/l1wPzC9cGQxGGtUq
1pYor9p9cp9lFz7tXLN2mFYySSYgLFgrgW5oR1PYNeVGlfbbziEsAQtC70wlF3TBjA4yL5lc8s/7
ean784pBw5ND8XK309Zfk8v4Vh35CC/b4Cr100i+5wYlhyHSTiNdHRxZ8GJ2NmzAo3twDzqgzw3J
H1t0VMC1pNjkxniZ5MlPxkU/bOg01PhXo6edLoofsIyWRunCo+1Dv+jELuSW5Tkto1kdiv6x4EK3
SV+7B/CNmfF7Ot0c7rQe3aWegGhDdMwdQjg62TKGKwLGYGANAYL2webeH2B2DL43IJCFeAw7Hsq+
pi2JJBXqm0NQvxJIyuaCIwVUMOQ2TpufZol3Ur3RfuJO9t7Wm3kEmrMqypS9d1X3X3U08hJvNqtr
g8Tbe/KLN+K/PQJvXbQttL88MitN3my2WCBQzmLAuwwWA2oOAYOb1TVNHmQuGYimB8hCqrI7w+nU
b87L9XXHgAoSBqi0udym1M1cGG89haUFh8Vx4GjQ2t0AZQ+02+652CI8nEtIaGg3fGKHIVqTLrbS
xyYVQ7pRzmExhCTbFf3yMWQZfgyPAYjObTnBSQJdIY3KTRirsTOKSRuQSdWQLyqjTse9oQQhe+zp
qNPD9rGSA5Q4TQX00VHZSiOJueWgacCUA3QiTMKyNH19e7Y+6napyXqSvDVo8eTfNqu/TdpwGiZb
ZlDpdEqzOdiuoq5KdbfZsIH/1Jz8LpUauQEDBoxVdy4pVIdJfir1G1bFEtsl6q7a6EDi5KeCLV+q
UTgNp2Ny+CYoL+Nu4RepQz8Md7tISj/yRYMzqgEMMO/HD7toF1rh1ELd0OAFN0IBq61KXz/BDwms
xSdKvzAtyiL3zb4JqyTS/BqxQWy5s38SDnQSdX6NKDVf+QxCcmbCsH0dqO8YM4EvIX4xgkl/BK7q
EHNHpnSYRssRuP4rSjems4BpvCqt7z6sV8nDeJusk5Yk29E+1UekmvVtV1/ygIgyNRi+y+QNqCGh
FrnaBF3kYuVvHzU1P+roxKrD6Y2qopjPcVVjKXs9BrLmePQcuRbndCZceUiqUbKActCGNolE9cu9
gKHCq6GMRLNtJC0tupyoS7V2aElUl4Xy3W0KHWwfmg0tjOFBxkWhydOnTyOcRrAngPVZoqJK6mlo
L5o7UtSUHGJoaErhq4YSO2kE7ihEzM5kh/KOOOcYSQnI/MhFsMsC2UY83tOjvhHtRO39vT8fvNuE
G38696cbK7QiruLvSq+U7MQoNOyGjeEwcFLRe2dd/CDgKea6o4k54FdLviNc7se60XMI5ypuEp1N
esG/awA2HnSidJ7S66KJcpP9xyARFIY88eTVsO8AWpmwSzZGMjKhWHoovytR+WGqRWTkVUwi55UK
SR7GCUU9ef62j/CQPlMZu6W+HZSGDzkOz7xGP1pYqKKL8tSCpoH5ohyiLi35HgSmE2COqiXqcip9
WjYgmzFRZqTO5P7/yQAICW1R1xaLBQ/fdZSat5a1jCwMIUdDHaAS932dFy5k5aTpL+CT1gtJ/IpF
W/AnNNwiZkqNFkW8er3mc2mP4MIXNe4Tb8MvUiUoOXtmz9AfxAeDLebVOCyLdbzmP8ZmG93Z1xgw
ZxrIqUH9yXmsALAbp+gWQ0FN92OJCgMMxtKAmHF7Lnzps9QW9woeUajn33o2/PAsuS4KlmrJ85hE
Aa1+A5UnBxT/sXh4cH3w2J/bBXOr1jZFBZb+25fXEBTyHn9aTfKIXxi38+F3P1i8cE21uku9j/WS
DSnqC0J7nkJng4uOWiyCTL3o+NvrgEmaWg3KRKqWXLh8sXQ4Jf98CMSYteRU+UDZkgCNUZC8iKfL
zIelRmimJaw9/6/FguBC8vF8HIZqux95MxEH3gOskBrIjXjB2s6q1+RjuBd8wAE/00GDLpJkdlLl
/bqI02JW3XGo/NVk5snt5Q0ytN9PfiJRJB8pZ1ElWeW2ITp4oR/eX1xWkY6etTAXgKYxZGzJOGYL
5qJLK7+DbR3HThCseTsueglvy83pWU1XsrQ5WVwRIJFFNNp2a/f10RbzucVYeLNBU9xdpOquz9qq
l+hnbcQrZlwt15QafFAkut0Kd1b0Vp0rrq/sOPyxf2f9/ynSgiRrzhU1TIRFFvLvcxOWj896qfB5
cMvueq5+K9Uo68BZCw4g4nOcwYwkBusLtxCRZ91AZ0bWzhLFFWF+RDvgcpOzqPZ7Q1/g2neAGCDP
wc//IZoPPH8KNK6IpdTISmoCsFQRHMgXXVGwm9CWHQAMhWrvKUp+C8oCAEhhH7Ceo+0owRVZx2ed
D2QP6qk688h/6XgjIi7VLZIbdEUsXoicx39YWVxTvBCsJERB/LLds4Zd1RPfREy27N/YikLRmASe
vPNi9uRMKp9HfJcoZpV35aiK/XI0sNiJyqfmjyhIsgdoR6RSvBJZ/1r1tQBPj7zILqMFhAflxKCA
qu72i/td3fwn2/L/ymGSvKoz5PQQ4upy/r1nEFR3DA7q6ijNBrAE8dXg+sN/S5gzMRrJG1YL8Rdw
XZw0kq1dCYOIOXM+3FyfEIm4irZa8cN+tNS49yJTAxE0fUTcIcuTJKvJcAyI3+2qKMZB9Vfe3fuq
7nj8UffsOzbCYBGsLxiMBX8ajcYjhAjGZLYVY8+56J85exlIsJCZIE8i56Ii/qoUEga+fUptVXsg
8afm3rVxUx2PJ/svXhFXIrcNWUdqxedjD6/ZQagWtsp+P850ueZcHZT6TNSB3Eeeyo2Oop01Hw7x
Jq9i2zCUBJlOigmvGdFzKjFE9LR7hG5i1sXEy99yfJ0lFNpqvUbiz/oM/nb7n0DRZwEOibFMFvJU
GAgOZ4/Qyh2WM+RDZSdGluyVOOZEURHo/9Jvm+yjmP0qnxSdtMjhKTEpd/RCEBN0VYqBCwsUfR2I
tuQiahiqAOWFbPFkVhpp4SKxUsmIOzlbFxpaSpZD7u7LqKRDzoN60RbGCvQ+s4XhOoYI4xg2iaxp
vYONSbiUa8FylPG9FnwY0ycq/hjTBM20aRGuUhdVIapf2mWtI4G6CKjcM9lhHUs01t9jsj7iw/4d
+F+UTLjFb5ObcidlTHLQ8njYe5rcTJ4VtNUEThlEQIINQC78JIGIjSO33ZJWldd6CqrvrieyceWT
4OyrPDS5WaSvJqx0HBHZseS43lgQcVlR8iIeQalaoR9eCK/JphLZi5bI8Ij/8jkSr4okBSwxCHsu
qY4OQGj5rOrnpsZND/ACZpxRMkJFjwqjBEiDyuJkqC6xpWXIoayP7FrwpDwqdgZaDjZ5g/oTVCuV
Hw47oC5/kU+q9K/IDMNlSKWIsP4Clkl+ODtiM5m5dRYQCFEDpLEskphV+Uns7pm47M/jF8UGPg1n
VvILhU0vgQaFFwfYt3+lQORHgqrcWPOTnN96/eDKZQ0urIYcCFUlkKg7fMmlvhOfkSTE0sabvRmE
HUgzZK24OfwZphaKBdUbNMTXW8tsx7/LprsBPqDMhs8BRSOSckbNkjB3qaPf3lqbuqdxZgzWMbzx
pqaoXLHNyPN+PHbd1XCF+UkIJrs8htLmSCQMuvlczt/CICrVa1hG2Wwo5F0Y9YfRFQWBW5YcrBct
5eLiyyqJzIikouyZRSlJJjaH5Kdk34h+RSJF/8u76uXsCzmY/PoXvIm4La1SXwg9RuU6LlB9YrHE
PRT/U4S+uptoRc7w4vzZHR6US2OP4veILyhvX3mUsTgdYv15kP9RZYtAPgadPZKzFceH+7RuGgsU
xYJLFIUpj4i4ifigQE6GuUYjIONYPgNp5/0WM7gnxN+QV1UKQF7IVbKM2686xiZ8kBNRkX/rssBz
ksthKThT3iGuXCVvi+chQZPnidshxhLma6yFNlJUdqO8mKnK2ElextLMdEkPyCI2CXA/sjG4LL4n
pCy5JdQA3BkjfLCfmF8xLAt8IkmKkMxPR+RhPPg9XHIxBoPWCDuCNe4xKlqcpMpQCOt0ZpMWkAVh
GepiPdizONJ4W+6i9Ls2TPhW7vZnvz75xjsZxxSJbJsi7oTwxORL6vKylrKxm65sNHE4RDpkTcVM
8+xIXJk8IvDnmPUsbIlsbboyq1yNhCw/ZB3mvkwjKb8cfXBVxGsWV0a+5HXyaoIWs7Ov4K+0G3/2
57hY1WbsAZLiJ4iGbj6D1sgfMLtgBp2bKY6PHLTzWXkiKVRJb+IAmV4idw0T+5JYdUsRko2I84LQ
gOvgtCWAaUrCVLZCWjkjEraJk9vRUIM8Paoi+T+vbM0NZy+J8XrhVcsXMTVcYWiilyHnVSMtx01C
orDjonpEoYsn2ETZy7+e19bxRuVZ7KGTOuLURAb2mX7RxqM92MFKutmO3oCfUZasprgjlczwR1j+
VHwFh7jX2mysKBd/NUQLiXJy0EV/Dt1SzwiC5WfRO3LRuJEz+tQ4JCxsSCoyRj/jgXewxJw1IpKp
m6lFpIZ4i+clFiyHDFEOaF9JRH4BDsvNl+hEnCamaqj0fw2xNJIokMuV1OVfZgCHo8bzYBfRMVCA
P5GcPvKp8NnifcjlVY7N/545kl/ZbFE7orDa6paMBK6c3E8mJFaOKN4Rm0FiQVkc0ULi7ssSiT9E
DgKXltAEn9ebvaHHgASA8ynsoyZJNq6MNWKji7X/OwVqzoh3wH6Rq5zF4WYX88yFKJNalVZbr4GA
i5uAR0JSwkLHo+tz/FfxYCWbJJlNtHmlNGbeRx2PbDkjuTDZJ6JsK3cek8l0QNJzkt8IadiShDjJ
W/ycYC2ul0Qzskp/5pDPrewt2lLB/5SbdyeB1kR8fqbs5ExFb8ldjv6yEJVdZkuKDZWPFBkPiLPD
6Ie77xDcxLwm6JrYNMkn/LkFsheCRUMUg2QS8cFQzn8LJJJRxVTK/76t+L+ILClKoHvq5FP9GWW9
vuKxi89o4buJLsWovE30GKI8ksRm8nGTJh6nl2zBeaqJKDpR8fGC4F3UqPzKm4t5Rt/ut7g6Mznb
6l55IDmT2p8VxiyIGyeWjtesKzcQxb1Yc2cxEPKo2HreCxFkM5ImzUgsN/hZrko+jT95ZFbJI+7R
rF+ab3H+4U0IuLKxO5y4N80eQ74vooiZk6AR/112Nl4znyvew4h3l+WU1PxvXd2ByoagalHVYtMe
BqEwUrw/GLj62wQdLg7uUWeLJQRcTA/ckuTdJiNixmIoCYY1HgdWyYkyq/Yvc98io0++S+6wKCL2
MZrDIxvMjuVT8dFxhi3RVHJULomc1i2+Owi1nEu1XopcxRP1k2BpuAQ2DLqkupb9nshfLgydxQGZ
BTYMYy56il02EHVEoCAe6HZfw8UkQmLZWJGYYQj/llXeUcSd8A3j8dPXC7wk/ElWTIw5SzdF7MmZ
oXbECdqVmv9XLGmR2iezQYy5YHNyRf6U/cAaLPUqv4Yq5n9smqgFPnUgsiI6u/TiGsH23y2RtY3F
LaOMgn1bzBJdfDpgLFCCHK3OUGJzvE5Rcw55vZQdHMXrUsdmBg7+boul5PNYSE5LdnVBzJOiEllZ
PGVeQr6SbjWNestB50wrCZYtZ5px5UpLfI8IcCIs+oyk61iqSCJ3fwpUynsLUiVsDZRWgkjJks22
CcL0pykkiBalJk4Ut04yP/gkf9lVke/Fk3wA/ihlR0My/qTukrpxI1lfSfrfPURYycIQzEr5rA7B
KT0gpJUof2BxRakPZE/JR1PI5uPEsP/5g3xA5dQh8dx3dhnb/j+mzmtLdSVIol/EWjgJeJVFAuFt
v7Dw3ggjzNfPDumembm63aebxkilqqzMyMjIqm04qBA7VC+nrnSpTcDcfsvPppFl5gLK19Oy085I
5JO6BzppuQ1yE+iXi3XwRo3uSpiL/IbMedZAK3+2JGORuOMmxhV2BTYx1xJaq/SU0AlMOsHniU1N
h9YPQR8PKh3H5EgXlGwdICopymPIc8i28Vw+ZrFYaGwUMcjgH4KJYDhuUM1qa/cYMZ01qzfdlUxP
tlErSxP9AYQikMaL5CAzJnD4+JGRIflwYGZBdwIwZ4CyeIF7LgxImUr50DdYy0b/0Dw0qUmIWFFs
H8ykYJHFS0oU2DQTUdpzR0j235lmXus/f+vfjSHoqENhahdHNaZSO1mcr729Md6arQNbI5jdFtUj
E/0GpF7fXC6zDlduqybav6V5RssH8klMQodioov/qdRnDNyrh/BVlRz2s0k5d4Wat9d7XowPSO7N
6Ur0hMfFu34RubkAcQoqPbfkrAn6FBjzGv2DPKFjsD99nMcc3BGXZYai0QfOJjB12cYh59oGx3CA
DA7F+cK6vz/Lu9FekkxHyyBzQdX+zJzsCHIo4Lgdq6gpjl60Mrmtv4Znmk50oyVNAaaYX5i8w0qb
9pNGGyWSXIE5DLNMwNbj5pol/wvOuapQIpejeoEKYoISwq+dWKAUGM5GqGYXVubfLfqggfaHjhAV
QZdlcqM9+i+IW7DnBhB1AYxfXWgr6KhjE1HKG5Vb0NgkxEEhZL5+rMDWQNAqgYbya8PmqeXCnOFW
ab1LR98/Sgv6NFWL3Ztz3RjVYQIC0IWCS5uNQ1RafSlQL1nUVSQFC9V0MvJf69aE7PGjti0ErO3E
DXr0SW0AmjLviPS+QbdGFTfAX85vqMb+1mx13WEaU/F8dxC0PDbi1r4kJYvCmYY7uXER7/rpXoot
sWGCbcPcQBCBXgLJ4h3bs9z4WRpR6FS1DwVo1Mm8em3lEIjgYg7N6p1S7TAqfumwZV+KVCpS1+3S
rhqGuR3fGq9t16Qnd/ccty5nNKNNmu6EDNwbiWRaytBnZefRQqb8zlkIGxeodzk0Ufrt3YKTsbpU
F/seOpexfW2h80yjbGTMNurdTY+ej7H6FZ3qr32DLwNz4NuH7ZLQBKW8KcXon8O7GhCrbOdlOiW/
xzUEbGoRPWvytCWgQhlm9J0eA/TMsqrs0iHSZk069YT3ZpnM42mw7x05Th1IPq1CE30LYiioQeTW
72H1B1EDEnlF7eCxjlRJftRgvFT1d/eI/G+RHP8kN743EJopUj8Lfzlhs5mFN4p44jm32ZjAG6/x
yVQi3sXhITCA710+OVTZVHCCYeZj9GCLgYlQ8ykuPNR6FuKXEqYRvOnnFF5hqZ3gFRFS08MmgHpe
PdTRxCjEDlxZ7sH9FvERxd7qOmYa7yKK8XbRo1FtzVoVzbAg5yGxXkexCJB6S0sxtliPgmD/4MVr
ihLCT51S6AWVgrQ83R4R5pYCyRlKGIQjNDpBjXf+84nwjMX0YJHEB81Yg9o+9hKqsk7AXBfQd4Hg
M/87Qi5trhyKsu50tuHT3vN9HfmUF3kbBJ2LTUSJcvAtu2cAG+pl31aJHjQUEVHCXUu/qu6DRYxm
JsJaWjjiwyjposT+kVBGWcUr3vbkZ5IimOTudRTi6eFpQ6ij1/1+LAdOBzohWHEBUUVSYdsGFHcI
5TUy0EpYK3W9r8N2Ir0N+kLd+NuCQfxnNOLwl/gmhCuwWmThy4XBNtlK6uVguOc5ZWGFZa5NKppq
g/nx2kA6UJOeDmHFnY0IhEHRDxkepmHZf95RKXaZ9MvbVZ3MR5T+vMNDs9xFVedo7ccmnT0N9g+N
KaIwtLFJ9jZUq1cV5nuxhwaCTPhYlCeK6q3KAO0S+IeUrI6POfe2zKqK6AdCQ/HeCRpQl2qjT5Nh
ZQGeVs5j5saIiFAXYh/AGlv5bhI82R+hWzyn+ca+4DMn2NV7BislKqLF1H8tyn8Ue1PF8FnG3fLX
vjY+pN3E0cHQVoJ4FC8QJDpTAHf34JdeewW607E/I0iFmKZKPAr19+Y7ZIlCamfaQJykAOJrsc6R
8FqSgsDcuQxFroHdKrtYLioAIHOgA7lzKQyIw/iLw1R5WQwi4Vw9gSHrH+/e/eEaLKY5tRokBshh
qRyIvYxt64i0G4S4mn9bbqEWN6qU04cJCsbkLmiU5m8xLviB3RJIeuNTss/qeLunbsbHuSByCyno
qNFbw76PX1UbdSqj/2q9Q6ib+elpYEqM7ohhMk2v1kfjj6Tw5gm9vwOO8Q53hpvflCYPinrosjWp
tD/LzW9UrliPnUfPxetiN+Xm3KIb3RSGv3tQaBT9Suygk6eGLGGJHh/UzT3LuCvvOe9NQfogTnl4
bPzS40gC5PSo0eYmPtsHNDukVHhevC7u82EfVYringK2EqaIRa+oApoX7FPOPUeJLvcU9Tew0D71
Lwkx0dOpUoW34A7X+szQWfeb57Xx3Pyjnf2FWJ3ykj2aFqQjT+vbn5As7rRdaO9Hlf6H9gNlVM1N
31i+3JiNI9fGPPOtZdI5hd4pUa1/ad6w8rDrWmUK/sB5+B9WXmUSzyktpnhLrLikWaQDaBwdKHY4
AmIswTJey+8LkthjWl6ZwWdcGn/GplNEQHpRnD5Y83fimbK7R0h8Y+KFUQB8dqGP3BE2GN+D/LAw
4fxZNbmg1j/X8x/3tkZT4DBANh/dzYoqiu6Je3tb28V3U/t0kNgqdkukjn04j7cle96ZWjSaYtbu
wSNiZcyc39M1WpR41+rV+X1c3BzBhesUc0OV7p9f3hdEqotxxCDH3G8aB05R8Owx7PEfQv87eGlf
9wSIwkCTEIFZuf4hMtY2b7Rp8ahV+T59iK507KhAZbSQoXlDv5tWO7Fhb/2HR83IaXFpUEqyv9q/
BVUxgAd0t/jhO+OAoAI14v4zu0qmGzc+7UejQn+s9i4q/rHf0PAQLZuSjbdD5S3h1hMepY21uLdZ
1Mifuo9GjjLQm+Ab92eoTqhG69FhUWV6rWRNWbw5vrI2K2Kpliu0Jzx/gWt0IRjQPVRb5ztXz2aI
dnsEeqHewjVw0MS7Wl1zUxwiGFebxF2kY4YYDZqy52v29219R6fxqf0ZVP/wAfFWp+wulwf0T6eC
pqBlDmg1clqWp9/WqfNEQYu8zyRf9oot5GruFLnj3P7tm4NjD3QQzZoYIVzTwRBfNwmMhrOHxjJ2
AH2y255uSUgk4p5UXNodom9ALnSHZBxOGumFvskWQS0mXNcA9wJyFNH1+AMTLDoaFozxUv2AhjXc
/YurHRwkr5RGEIomiMu4K1T5HBxCR8I+pS0X4BN/2zrI0RMak1DGS8BZ4pnBIRAyKWySNZUGUlQp
kmugkk91Es4pUh6CAIMYokttsvVNwwhBzln80UZx2DmIMAQ+p/SI8FvOQoeiVHbGuuIkJReUPwGv
UkwI3qVMCuiPsvaQWAiezmTtfKTQrOnbEzOSqHy9TupEucoMQQaEbxzMPJiSKepAmCUSX4G2EIjP
QUQRaewfcUwRqMgnQqxqaF7/KUejrZcwXQFmg/Qi2Ux+AA4BE/6jYJ+wsgtV3KHSFEwdjhx/UvBI
MNao2mDfbzRbhf4paaONXH8EQeBqNc5KCS7ANIRC3j1t9anLbK2YWwwaTjZviGcJzpYNz0L0EeGJ
wi8z5FLYJdWwAIsiswDn2wvyhfyUBbGNUZeMKCc9ATLZBQi2UoDDhpjei3aGjpFBJGcRCdcAjz26
gFIChbDFPIvqCpYpIavgDKJUUAbNgRLACIkvUHKCtTSVlgF8ovMILdekETOEdPFd4u7QPECZseAG
kDtztuwXyWnRogQjRD3q4EpSXw4T9dW947gOnETq+OCG0yb3t9mckrrtb8TV6h+dPpHpyTaCk73h
IUT+GX1hUlwllZ2MpQ5wCEgg3RVB/ws/RdFwRgXT3SSZASaU4gNg0GC1eXdRAJ7A+qX0ElFNEEDy
jlbEVk64S+aPDMlIfMbuxd4QXn+8NHtE9goYit2fD6SEyl+NdIPBgoUVbsi4jBpfX8ujOe33+X0D
X0EOOdNEAAk3/48kj85HKSVOBWBNt0rIvyBpASpCPHT+h6Y6XAodZvvCjbDyfuYeCq3Igu0M6px0
s9wN0GMfTl8L8R4TISdOQKsQ4InP4fQYY6AbroVzzhYnGGZ7sEhvdW8NbW3M4PvjXqfT64Hs1gS7
TUbnxsgQKgRMSd5KL4U28QiZM5PVzGWgGDbDWTVW3ezsNO+hfYovIBIGLwaknKzALBmkvP3vI3vB
Gmoh9geDwIQCVyThOnO5sWB2KVgmSIgVR6wUMIAsQe4hF5qtrKoPzsFfgfe4QytIDHR0fDTSN9j5
mgANgZ6sPC6P/iQkgbkkWZmFEmURl6Y0lZaihpOngmOLtiPCs/IOmWEUAV0w0LOp7wJARaiTjoaw
IFGY9QGk8YWEA85roCeT9h+cCtYyQwCyl+Kaa6wTYOizvo96MC45KR4X31cAvUmOCcbk6BOUsVDn
usn3oqAyfcjPeQbiAtBlAnNFDyhy+EpPyVZqEcpiKjwQiqE0sawOL5UFAWLAQBSshZ61wEpkLJPJ
aKUZTM6U3PErnXcEZl6+q7SPMLz/m2Ypor9hbWMnBZTgEmbZVF2Zx5tDwq8L0JQtV06Bq9pDGlSK
XVdGxM0lyKhkFkII9hcAzoyeEETSXYAET2ZD0atmL0TiBDOqagGdLqQ+Xp9dKoUgTgyAz5ymFSh5
KWayLF1qYrOVoBPX1AZW0sgwRjoBTX9d8AmGKAuRFzB1mM7ttgjZYJILrSalpJVRSXAvsfU8RaZD
tgXDUWtmhkZmWGicQEcNJuQWnqgBgCputZ8dLp3PFbpHU8wGbXT5TZkQTPlCU0lpSiBECLLajIt2
mmnGBnAhZPpWTP4IayKLzWmyGeHLkj3SOtLzoYMAqmoNZtk5Xsap/kUlL82HaZGyk+tqdHIZA0c/
kdRTOvo/hFDDrUP7hxLH2bVrVukjhTO309sI65/FoqHQeev7kZza5O8rM8CLhfl76VSDJ5q+ksF9
OgAPvLmWZzrGEFy0qgYFUERNDnEms0SG3kTrh7De6rFZ/6DNpPdmNElHS2Y+M/XKS8Fcdkh5lLSq
3iRNRTzSO5IU5W0W+pQP/+LDROD3g16w1xmCq/JnnbsmHqabFDfQMDvHRBspe7b4wlg5rOuZ7YC7
DcI9s9mRQNncLnlPNobU9osDRZcFzUal1MTnCZQs0oJzDPJK8JA0WHR2IVsh2xJhE5TXAdL/B6Nr
GnEzMzOWe3En/5vJIyxkajqxdWnaSYOoRcPvTA7M50G5niwVmVk2IcjUYTAGWt+QHxc6J5mhh8a1
0kAJ2RFg3i7BpVVODWukJasTwgASBHsNph2mHCeWjfv59eKFQdyE79kxe8cNot57agOBjFZVAFGE
spizI1AMM7q/NKEQXEU9Z/JDUX39o3AWezKnpOi5vONK/BUGheWHgkp8LKTcRhLjtso4OxsCIDTB
cWer0QsPZUmb5lGOCUvEOsfvvE1ff78mgV9lOfureaXxr5mjy44xAaUkRBvt4Yu9RiZVZlOqcxuz
AGkCkMLiBu7/+tQsf1WLSTVGDiGVh0XEhJq7wd/Jyn8dImkEqzjzFyJQk9qigGYfCulbaiUJIEG+
cl9n252hehYc+YRFeUOvUCC37ajUJwY5S/X3M7iOLgPaKHQTNIJXyfTcQ4fq/JcbVTslp9Ym0S/Y
prW4gtCVei8vGf/omhH3rkOkzMbn4TmK16d+3K2Nq2EZRKVt9PaUCdIfbpiEd7TzsXTXMSQ6NLFy
VqWJxJEft8h3ewby8BC1w08Qd3MR8t98IPiaRbrbph+nt4QFHe27e5Sxb5QhoJPQqjR+MCXIS/jv
aBuhJuol4X44G8C+z1tLKijpfF52zdZ+XvFyaOK/I3rrFXyhYcmyQAHGsw4LCH0zY7z3S80qvI0q
RRXvORX9w1/35VFzCvugZqtGnS4+4T6iX0N9VrDyjV+Yiw5huZ5EFf/sUX3eNGkqhQ+NpiJTNCq2
oXmUO595rkWnID/x95335NRLwoNbi2q+6VXsX6O2OXd+8x3tjJNNvk87effVLKziRtL6LnO9iv8c
Hzu33qmbtE5/d5rgfqLi+GJvnd1669VwKsSPMlsnHlF4AmJtg0uQA6ZLXsktUqBfcH8cXyc7Pm7e
OXf0M1Wm6fH1Kn7F/2wO8y/FpYTXvtEtcdyhrCsW3gYMl3Nzrwcrt/6uLvXcKDdHI7Vxa9SYgA0K
ABi6vU+V0uCLzsLgNq64KCtTnkTCiNTd0R6TVOwsKS2g9mnpT5tNMdf2oZJMZ7DDMylV33TIQS74
D/csqetBWL8nqymqVgYyrtc5yg6yGqkjFVSIBa6MlmiOJvfHpFYqoSIMscq72yGlmdhAGNtAxQgI
tvmKp5aETrDnptdgZlV8t4VMhx2C7doHawhdVPZYeyk5dHiiBXtGc+CvMy3YeZRZKVqLAzSx7Rte
6Nae4oge5uhTUl5WoMgMlTsK5Jr6YcxHgfzYACjN6cedInXAy/mHdnkw95AewYVNn8gzxjo/Ciwo
oUgsk5zy0S7BHVHd2wEsiVHNLpGhi3J4WZ0Oz7UBq3jpyxmP/fHe9pcvTx/ZfCLaOTat1o/Tm1aJ
NdbsPHL8er1OldOGGnv00HOkOmbvoV4ZEY+z8+ysYbP5seVZN1vN+ZyaZI43c4EbR5yTFnTQiQvl
jJtruMsqjbY5Q9NBZNNl7F3uQEe1gkfQu6Suco9ca+ckDVSDk0ZCTfSnTl10SL6HZpiISfZxREO0
Kfj/19hjIhhLb9+lExithWYBz67/6pB+PJrZULQMwry+Uv0Gn4NHMPuzEN8j88u2+GVZOd3R5q7f
3eWDijkV2ynIk3sKz6LDZEDoySr56XA/GK2Hc+aSJVjBLFki2EQ5ntHKbgF3go5j7lPNB7sE3Cg2
pPdLZZNoJY6Ky/zkNL/Mr0HNL20o4J1oJSUMfiFEaanSPQZPV/KipfCFeui7+QpKyB2VmFBYBu/F
cXefLm2cUUeS4urNfSEtdKFD2KWeD26NIl+3BuYsmg2K0/L0dXC+qDj2tsP98Dk2pwBS9AxhLNef
xY+DcXysH2ssW2lRWlTf9dJC0cDxT1WOYmySY9M/L9QXqDRT4Z2BHd4tKeZDRA59kVu71Li0T17p
CThL7jF6RCXKBlWRxsv8V1qs9+ZfQLI6mhC0fkInD9ER7CO9nUH0DfLe2zrs3HqBm5YW27R/9St6
erOAYsWUUsP0bbWGw/nTvjpndaalBRmAFUbqMUjoXl5APxapY6/qJT7yBhRynb3TH01x/W/9C4u2
0gEHY8JeHSN9h5279wCNvZ2LBJcNwGoX6QXZGNJGKrxFaAT5sber12iiU6Pls216enM6KnkIifuq
Fdu5z+Gd9t/6oKd/9S78DUUC3+ZBhHkPId29OcOSXeJM6cnjfCK+/G9wQne1MC+mxrWMjq4mwJcv
zABf0+nXQRv/v9ftGtQm24X/Dknqxs1CKFOiIw4QF8C4sDZFe11tDrhu6GlQUJLzxP4X/VX1IVUO
ZftJTimBSaGYcjFZAYvoA+JBi74nQoHy/coFKxN8AZVTdrgcyjde9YfDFrbBIBymDBcVX87j4yJ+
1UH8wCql5yXDp3M7YUnetD1HRpfZuieC8H+AoIZLe0AWPyYX+6TFnxlhiSOqrFXrUSwRPsKdblak
Hwne+5jAZlM25uFgIMdLfRzCYtjNOKiEyBbvV6ceLgzSvMhS8YW5RKV419Bo7xq19Q7pmJ9LHs//
qAsnY/8a8BWQhAsfvIURPmivxE6KknGCZHsgM2/Y36Bo7dFeso3R0656FNhz+2kHx2xhr2TmZHwU
hVA3W/snahuUEmouIXLFnde6nRe91pxmT+GUhS2TLZuABDlGBfPu3awm28veNwcwJrD0Kr3GqC8l
kSNbdAb2yuoVFUlmBXdnrLnfk35bWmOH0bIfjr4obkXtgrLgY5CV3HVu9Q5WqgQXpmz9uplFRk2B
ve0T/jNObNvIDV8Ry9nzMm00qsPWV9l7BeZkS2k2w1S0ZnQ47Dxbd2uO/vGXTz03n9Zp8+n+KuzF
1Wv3R/GtVRvSJG5EUgYs+xk7STK+IWk3u9lml1w3cjl0b5JdoOujfya5SGcf59mh5zdlkkprHilU
j8FiRcpZr01nTUk2DRvw5YEpiQ0VtygCKFMvc2xRakDpl+YrKXS+K+anco5SYsVtigsUq0IdBfMT
T4QYkgaL3Q9MQmAyAp1yV7X4Ktn6ELZ+AOlelJ9R1A8XlQZX8BP2rT391+nel1avmoBOWaVlRqHJ
+3kys0Wf7CHPNqk4K3nCLVS0x3feQxmWeKT3FOiY4cYiXmafkJ10DHEeJAECxqlDSygynR86oNf3
Jp1kXHp8Hlvo9l7nBQ8tNoVt8eg8Up2Fal0EU+6dHPatS1kIKI6CxxQtXRD36tlixBHYITkIjKY6
AwG4Go/rfAaXH/YhyIlON4MUbp5G++bFoYizImAtBLr8X8iosLZoV0MFwOK0Z/hFri9QSqZCQZWg
hkGHehIcCQXTk5R/SyC2BQXQHdYTAGH0zvpYhWvv6OadQwGt+j2bBNchzGjQX8D8UJyZUoNYk6qi
2PYWhOkqxMpiPX3n3RYLlViJsKZ/FzwCnrGg57yPSBAXxnt3FxdPhUmqkRBaJJBCzLafRXN76wLJ
Syej99uyAtnG5SJheS5swuRJMbvwWXx5ebe5LFHNz+zRz85PaAE0uo0kYIBLpM0f6xSMwQ7XXg9v
Sh5OD8Tr1kDSqK6iVx+37E4lLLPSykX6aZz6aPo4IpngiDqW4Ut5QfZfX9JhL7I+tzifBZfViDXG
WcT5QkUBoiNqlrjvV6c2omWTzV8lqoBBPVkufh72hZ/1Lq2h3PyD5YZsOC3Znub05ZBESH1RvUTn
cHfH6UvyHm7h20EbQue6DRKU27FTOu3xdNq8WSF+MP4gnyd/VuYar5ZXy6DAxrEZBLw+G7u/l7Mt
IhgNdKB+CTesecQMTDR9/1eKodyGZAuELc4o4RPOyN3jGYKvUv5SRkjfAkeKmHRxkLuiN5ru6TkU
g1dHBrVljNtsaYq/xl8A43gOKZRYqSHeWlwzCL2wGVVNr0moQ5jUguyAoK2MIL/Q7Dxikij3WAik
/UdlkGEmTvlXy/xePhw5a09mDTL5OJLjZTFAMqUhz3A81k76wWwXceY+GFN5lbLol3q1SasAjvh/
d4zMj5SfyLbKpyPESx9pbXU4i0wEVByjvCaAdXGHtIlLHfHV5kJM12+1qgoi5sP+t96HGBeGikFM
a0pFELV9U4G7PZ//pqIAIwPHwSv1D3v+cIjzRYWfFuHV/izIStXjIV51G4/boR7b042kf8usA5oc
ZboSUuDQ1n4kQLvXb42q4mAeScs/hYjSXIL+wChOXCNIdJgFMlXEWNr0Ok2/6U+tqdtqtTS95wV3
WK2TfXdK7qFxt6jUI+pKZz6XMR6PO4y4tDR4OR77mDhG869qzcltcjnkI22kxyLkW9Nd+mvl64hd
M2gHrR355jTeYDSnLG4aF2TOunZAulB4eDx8yDKPyNzMu6bJbb17xX85O8AF7c2aKe02lQfZhKHS
n7khacdS/UgRuwrZ0ViBE9nh1Hg/RYR6e4AjvhRtS/yEU/kS7elh09MaRzQnNTXysVBnkbAKwa9U
DbQSHj4f3JBqeHZjti7+MndgB82SPmJp8IegwEIulUY+Uw2ZEeLIpcgMnAZeZGMNnRQVYMHzCaom
0/zGxmIk9XtOERuT8+Fw9uTirWugEdMc0pF5NZq3ckWqhMW0KsaJGcuZ4RWKfXSk9wM5MCsXzufP
VjbC8hVp1kfMI48RQSP347ZcOmalnnM6RNwp+VRE1mUP6t4gM32xB1MnfZrc7MwV1RtkBlIjqr/m
NcZ8P+CuKWK920MM5bzJYEKQssnv6Cpkrd+EVtkhp1Vh2Ct1ZeXOKqaP8QnR3UjfTfdtOq34XNyP
0Fz5oTUggvXErC91kyt+6+tMpxh/GwAH7wgC9KK9VgROG1kOXaw+dYmnt/R5B00JvWCNldSqEU6R
WLe+qV58t8FlVfBeD2tZoE2u9fBmXiWS0dChW0CSfIDy2BeaKJvU0z3M5dW9PSJFvOYEk6v7u0R1
4cHFnUaKH7NIs+ipm4fiD72LQneZJJkiCceUuam3+tYvrm5o0xcDBbu7sUx4hf7TNOVx4//OIls3
W9qTFJnSiqmOjjn+Wtc2eriAB9f+HYENgiVtm+nMnrGJzufynC80lxb2RGMy1rmiJV7tHT2aEg/o
E8LjZVaElo1uxoNt6MW97WiyvJ1DTxfwA50iqhoiYGzfekXCPN2pIm+GZbS/g49fTE9MmIXMQC4A
s6lTpDMPtT2CvQ0wJtO3o8maLnlmiFaC1sJCXpCSX+dollYnDPAz5B+88bWEN+uvHOwiPD0t04Gj
6qEP2VDd9N7V7qStDSvX05tiPdPkf2wjIv9pFN/QSuzcEN3jn/+e3Gfu7uWVak71BaJxBrNM0HTb
RlWMY1kLSitHY6gpmXeuHXTvOW9tMvqu2Et38sH2cXOL/QcIgUIvrWHtwAq+9n7NFc5GK4ZAB2CL
8BfibWDjNQbej+k2ffV/ACroNvDMPCTo/16WQWaCzR5eGW25FIRgYmUBiPYkfWlSaXLl/B/uhvwm
I7wGituqtAyXI1PzNdSyDFxAk8pr3WHtUxRjm5joOd6VnAzFMp9wTAh4w/pw/VeuUy+Mg5+L0wIq
2BSOlV/lWGkq+UqpFcgaMcoqpmO3By5WUka79a0vOEi+xZrM45qLTy9cqiVsW0BSbFbubPAmH8eP
dNsIdgtJKVlf+vX+hxcCCbCyWPJEUUugV74Rxy3H7xROq/3RzUfnKz/xZp1amqennr5rn5Fl+Sdw
JTxJhlWWQdEx3YDSnf/dqUAbek8r7tZf7oHtHp4C6H1Q8mV4K+l36VMBI6YeoYZSdx+WIPpZaEEw
4bI4RCER3rAnvQoqklhMPsg21APJkNF0150Nc1AAv/7Xp0c3dQGFlWoEhBe84UlAUfYT8iJlMtkZ
g0Ehkt5Mjr9aTyi7+kHWJyF4knKHUpuijyjeeqd1BcqqKF1HCqlCPTuVrErrkAtW8k9P/f8laIpo
eOrBXlHpwcug1vEKMQEa2Tnpx6sLJ0CdBgyytrVmrkkNImAHKDLJ8lfdmD4aBx+9iJrYqJ44qZWO
ftOH6wUK3VUkrDQiWjhoMEuYP1JN2ZcfshRnVhR4ppA2IIOnihoVmwwUv7SDLCCqUV4pCRGpsBCW
cSyo55ADkDkDeiQN2LhEHYpIn00zGcJwRrtvS8t2n9bvHyRId9sQzuw4oTUHmuklzFRthRK9f4eF
TMjrkkG6JIpdyfQdAoRLH1trRvMP+i65B4Qd0TunbRl0+JK7axajEqmo8AfjvTZB5HyP7j16ie37
E4ki0mP01kS5aYf4toOe5f7WgBBeQUARH5eerZMvWW9kqm8Q4hkouubcl4hjVyinglT2B9nytcmy
pbjFqgtyFnKP9YVdxEtkmZGDJMlGTo30p9QO9O3t7oERi2WEQT2obLsmag2wD2HElyaI643w0gnv
tGIJE7MDe+l3lpkCk8hQfDVO3pE0sm5DAZMb20hg4W8ptkvzkBYnI7KUljuRZkTlCOVistEy6Rmq
glwc2BNpATa0Mr7duuauO+zhNJcCq8KPwTHCFxIFS+/MO+ruiQqg5L8u9NdEWUzzV4ci4App8gIp
RdW8auURpYS3zOhciC70+XGKa8jxwDXDTZIzpsokxR3/oo0KVOYiO4aWBWqVoyqqJFpnks9SwF+F
JJC3F9nVUjyts8oyoKr8UX5b50dOHH4dy/vFAjT6Saq7xVv0BPPBdPdfwCJ0BQA2EVNJchglKkkz
zrcmrUAV9aVBW3agvwpWof0qum1seNSikp5GhikAQKagh9/O/x05ft6Hh35Cf0UyqFX6CNR35eA7
fU1P42RcwC7RRatRNmng5G4fbi7aQYLznmRCZs2kkcnBieqhWCs7MhPxcbJxyNAfPZaNUV5MMGEZ
umaIX1nWXSOmERSrQDcppqIJ3iOwjOgXQjokwZUM9B5CQLLVmU+r67NXagxjIkXNIeHZIuwxq7l0
2hmlu7duAcRXoke501kmmVxyj6AYFizuEUEQidP0bpf7QPMQUMuG/TkH++hUJhB+A9wYdhnQCc8G
NTWah8z+jK1Lp47C8l5rf+/0B/CfQTw/rZLOvf1YJ3lUrk6L13SG+PnD/tUB5hFgR6wb/b0K8m0R
DGzqgUsg65LpI4ZG9I8it/Tu5Fy61IBp1D8VNSk9/l0uXcpPtmhVu4gp78MKm3TaGoJEb61FLpQO
wHvrC6txfsX0EF3EndPe3q4MakUsQ0kK1D1b72YtpD8DEPi3T7vvvuDw4+Tjf8hcJn5hmPgXNwY/
FUb/ohGdUNca/dFOvfMgGdFCd3SaFyHvAur9OmRIWrSNY4HRGX6Sp/sYHWSDij1WqIZ3oBhVZEN6
Z9aP0N6A8lE8yTk3/+ZfcLvcY19t8O7gIHL/7vYhzDcu0Y2Eqx7To3qx3D+J8pF4F2wxBNBO/Y+P
+y+9mbhCRc8cfA9I1Aa/Ta77IeBWkFFgFD7udVD0vs4D0czM/wKvIXQK5IzLC8pCGkUlFf/rySUn
Txq+4FB0kvq9/+oVTXjQZOk91godbyu0OMW+UFfEfAaAxmuBjYdHQJNTGMYgJG0GiTE5xtaT2NmH
sIvIzrFT+NHhFrIembSvP8nfhrcYZ5oJcqbe5wLF3kXm/DD+9EqRUaEdqvO8N2P6gjZ5u/smcWu0
ZukiftydkUnENO236Jb3c0+vCDxGPiGiV0ib4PHkPA/1iv2EEkp3QxRv2SyRlA/NtuGXYG/6T3c3
383fwPCKpQrdOwHCy8v+vREwxHJCbYSIcaCgUZDo3Uf76LZ4NowzUy7/RommCkiGgCUuqumUetWB
MgYVu9pU0KGwxMQj/IW16Ao82Ta6HxRGhXw3SWtqqHV3dr0DGYEsj1LAO1aEqZBVRw2HVE5pFvfQ
KO9JuYRvhDW/uMelrJEmqPhXbnjFL4Wl8Ew2wAiLXs2nxyz6yppAClDuRJPZcY+owHA0B+ml4118
0kp/+/Tf0xBZdB+a5nS3Tj0R/JDZGbm9masM/G6Iem8kzrD0Anaucgdfa0gZNggHPdFwcauAAgqO
X06ue5DzCJmbX5QLEWBU8rVucPWzsE3Bndk3IQMkYRKWwJeynO1mSHBDi2V8Q2YwWxxwAhtPp6PY
UYdyNW9n1q51aUaD855PY8LnqOZr7F5N2rzM33zXvE9cID86sNYILsDGfqikqLaTnZbaJoodaI8L
JwaeCmpn8OlnrZggaHnd7A/jnTB3VW+d0IyUNmS2d2b+n4B6meHMrZSBlwnOjv9MOR+Wyv651Q7x
yxC1V3pf8enlKb1NCVSqxEv79QwxVH5CniXLB8d+QSlHVIvlmdFlGX3Md6/iHRFdpGiIzQ014rMU
gc6tpGluXvMDSs+HFe1ZaZ1nEOKRsyAVBCZedKoPtsld4sOW4eogN4fHzaFJ0WL9TSUVNVo+3dPq
cT1ulAKD41HXd9Uz6rtEu6ib8Uz4vjcnh0Obp4NDqf/0aPJxHFMz8+vf6a4WvcJaLapSY/XxDkE+
VKsh8ofkEF4k6nJtOd9ISON1JF7RR2vev+N+l/oPWrPg1CLhTs+7h/9rV/KbYryQxNzbRKDT+dHg
4bjJ7YYHCkK9Kxmwhz+jbLhxhkl1rVcG8qmlmvOyNvy3wrum8ci3CzvsWl+hM0yUoMmaxwiDJcq1
VsnXljQj2srefi6FBjTr+xImvk3w7ij+0gEDjuObekbyI3DIwHWPimxSuOXJnMvTWlNzE1RqjXOE
AU3hUxEctJPuoLNnRFO8a3ZxBovHaoIisCazZgY5gtcDqQj2YruCoEMHDqJtxeeCbRd4NvKLqKO+
uuYfcuUe1W9NhSnKzWDOllIiUbZGGSLxs3Ul4mj/+rfl16/VyaBWoWgfaOFHi9mOwVHheNXLpfqz
6lK0gm0wa14R6DNNBspizJVP45tAe6WpBT4qiBctecrGA3ABqDk07CG7VD4lVwgVEV8H7HKo/Urh
S8XZ1JwNHB732N51L/53odTvZbgl0tRuRscyTAzIQa8S1IIKh+lCqzs0jxu5g1wyN8d0d7CxKeZp
GU7Ou5MtNod0jGq+yBIfeFzBlPFfhbjq9lDb9nP9z4Q2f/8lxpQay/RhhWzIQwJDToWgwdEB27xT
P5UbBo3c4gQBD/vlYOsb7mtadujOYdMnip3APUD4AfIFxFIMzNaZoVq5v0MWF8eE4KKJoNoJqwVP
P+Y7N1/YJ7cT1s8/QVUCXIdGAVKtKY5UDciJ8QUbWbonj/kXkq4I+ZRVQdnS8slut2oIoOeT4VbQ
Rz7wycygqwa/3AmFKbp/2Uz77hlGIAzFEQ90iWJFGacxRih1pQNVVaTbmwVk+s6NrKxegn13zaZU
xIp5xceQeoQTr7BJRakFD0aq/NPMz8yymzUlt5ilgl2JF+CG0mE5+43kVxoTKT0egDdnKhiLgcZE
o6Kgq+AkZKK4GyAe6QBpkHQotbbY48wuoLAqNBOYpXCIBcJPR8VrB/JeLLxPWjXSE+WK/TkSG2a9
J96B7I96Tg+kHiol75IhxD3y9R8RVEG4BX7xd+KmMia51hLQdXB6zfnY9wmn2HHQ0jKntZ40JZRv
aM5d9n/8YKi43MxBANdVpwMKzTl2UWVZr4MemR+cbk5wcEAcpUdG0Q+WMMPg5vQWf+UgDIsWtKph
3mnNp8q576cxHiUwESsLLPbrATa50ymTA5CTnz82sLSKKcjM6ynrHnsFF4dqY28sogGQU9kiB8Fn
cZatYf/WKrigiiQTvOkMmmC580roBvmIuZAv2FIvQYGW7q8MwlWVJ/K70wXBQ7T+IQDgD74yXtoo
M5CJgUq1bfnkD7SSHM1SMFJ6A1DpI1u0TkIui4BhId/gm3AJ/nknhq/rU3pRh3hJJ6JJAo8s4Ei1
wMGn9vhykiSAL6k2a876Vl/qxuqc2Dt1KjPqGqSXy/zgf+g36fJ6UEoXhzLT0HS8h08nETZQCncv
Dv1uKnV4QfKfKxRA1e3NLHWotRXsnfyC3lXguak3I487byXREYfpEBYB9cS7kZ2aYUTpYIo5ilM1
/Du7m9aMSkro1MoqkVSRhGGzNL6WqyJW5Zile3Kh+CvlKquw5QVtX9+vrlAmERt3kb4O/DSjSKay
MgLBRRIOOT7IBVWomzF7GRgkhTjBUWfq+++IYIwop0DShsIQSVO/edlM+6H2tw7V6dfRjjEmPIFD
rYoZ/lkovhQmoOhbPOyErY6GC0Sc0CA6F4pGZHtgLIODyMWhtAp6gYCRUZeiqT41bQYcbvyg6YGY
c7hbc/7sMDMXeexVFqycIk5nTNUPo5tS8fpqP85vkA73Xp+CnLryYsRHG57UZafo8nB373RXXcC0
7bPF/5VccKaHI9Dl3d8yFeHzbsPrg93lc1G5PaBMwjADzLEmE2QCeg8Cu/uAFkHx06PLRTUfXCiS
tfn7rlOetUyahic9BKwb7/lhqtgam5Nan8oYvHvBIdBDGSvZHQEhPHBwZlPWeigkHIvzscrTmkvm
lI6qLRgfZMpiB04eqWYDpozi6WeI/h65wczeyF7p7TLAh7Lv1Oqh1UyMnmpaZgUBGUSlWzMAThU3
D/vU00sxpb2d14PLj3KiffIGSkKCXCgh6VNHHQAe4vmMVAOF/pPIPdpoxfJkcmh3SDyEqqjwudaN
AXNG04e6my79+Jy+nqbDcIotPGDa3srn+x+izmw7VW6Jwk/kGPboLYg0AvYac+NQE7Hv+6c/31zs
/GcTs5OogLDWqqpZs2aduarNIy7g29t9qf3lrVnATRLX/urKPEiMDfb4SLjpNrEYLCpzOPqAnPDw
hT2phkqbEFCJ0lPV7vEOnhdoKhRIbrOQkexO/EPCud4m1Q6pLrtuH4OHsWB3Nd+FUJrSBZPtawmm
EhFCb5IMtnTHsk12Q4fWAwDVBWv1d96BYSqQtd444BpuiL23fN+Tv3lBkbsebKVy1riIeuQojUzp
/J22GTuMSt51HU+TbtqUGykSSx0QN+WxwwWV6BZfRUX8fxuJW7do11oms+PdPGX19u2TKFl20d+E
OryO1EWnj4vPCcKM8zSfuS2ttLnMbdRdj4UKj0v2At4YcY34DfTdIn+FlybvTFPLQAMbswAr5yK/
bA1bWh5anu8meWuSg2J68U75dPLxFLvdaa9OYy13WPURJSHFi3O38UmPNcgdUnFu+H5v2Gpwbt0Z
aXYslni+yg5MsEL8OcvvKTmgkNekQsItPK0CmQAlXZXBE0sDN8kGHgEcyUc6BQJIMBODkZDu1wfX
g+w/K/YPXz9Cw+UmFljBgztVHaCz8U8/HPLZh/rQEAAyQhtcf67xxq62RCpA5gKA5cBc4BAcib3C
r7T70HMln3vx9Lg4x/aTBCaZNjaGw8rV3SWq+Td6K42qq9H/aD4RQs2HKBQwA16o0Mg/W/coEAaS
1JqpsazRLB9pCjBL+wKKgoOtL1oH6XbFAM9EWGGGBmqV1T42KIciH2jCSfl69UXeEZgpZE9OIVIh
LNvaMtyeZUoFIcDVWrGFBpLv8FSuwpqtFEGJwvqNBD6YehKzyGKaFV1jypQ60eumWk/WJF9Y1XPt
60hHeoNAZ9s8Bzw3mN+QLJ6/gvmchnQ8c0/QbcRFxTvDd9UrDx3+QtValrgh00DOWH8H1kfkHHdR
UDBhNR8aiplm+JwmluyASjyK4cwH0+54CCmX+rKRShuQdvwvlTmfqzBOBUGqi8IaqeTsFElX9OnS
TtBcdcHA+x5Fraj386NOQic6Z+GcslLiLbTnlOnBi1GVLU72mgPgqEGCEJoMECsHsd0mRyOzy2XU
LkT0nQ8Gv2gBf5dDGXeFhH/3TnXAGJ0R6+5Pi7RCemq9esiFgKmLh5dVf2WYgFzaR0BCXXm+q6ek
wNHp/YJQBnWWeWS/WOc5TV0ZzkQepbaHX+MclfhX+CCbIboEixyOGVbQmKlBqWGcWxZBrwf3iDfT
sLGpbuxisMjJMyFoTPsNdmTaSzAMxUmSIotcpSvNtzamPYoI6Fo5lak4QkjamQAWo+dtqECCU8R1
E6NDR5H3rBNFsAx1Hx8HXD/jEeMWG5VkVM1lpdZo1MHoo/Kp+5atMWKmtNHAxGPol29fQfkSj6xL
qfa60SeAZDWkm+zbBydlHeYn44RRN9ZfLnfxIZZlu/td0l9MALVK0DbCAmpJXuPo2e/xGgeDANMs
JbyWCEjHtJjV5m+sryoM22A7lVnTGs6SzrcfSZcBPqAwRzGyipXRphupTHkEI1G2K5NOVmZDDp2q
xemXYycbDkvWkaGTuVX6MWZ8zIl9OE1VpcmTorNSU3kB2T2kA8LvqYd6KXeDpYFHmVGevV+Lgcwk
5cusiArm9JtOAZzdLBZ/Wb8LMV0OGvWoG87q3kQZXEXqNBN2Nq0Ki/490CovC3Hp0hqbPPUsI/XM
ZnCLR9U1gpBEGHQ9Ih5JknVn3ZkkH5fOleJdEXiEF5tfqLAKxWaYZHUTsFKgxLjuWAkqIg9eNgtl
iHSImwMyIGoEZmTIUVinlfzPrA00vmiWRDomD6WBsQQbYzJlFJPJBCoVDOSM66Rn2XPRDg/hcN8I
IQqG+YZy8Al59/7w4yIe2OXMEgg3IvvMhrx2RqLdnSQztBS3DdfrdCAJFhxa6XCCSwJiiGIXONsJ
/EBS39i3mm2qh2CeiRli2C3nYBIOoU/3hzOYGrB3Gs92rXVuYvtm5Sbv5zgibB2bWBeSmFzgA9io
xSh8Qi8MQ0yTLLtJIINqyE83Bm1peG5y0+R56WGcfVbu2wQvjHutoZJtfxGEGL9ynJ4YJVr18Q49
TIMB+XkygrJ3nJXuVAV2u/hZ0y8NB2gII/HfRUeofcl/4CrxT59aQZls9TZgAFjewz1HGPaaKQGS
1ZefIeq6UGrRRiEujWbaAUMDK46vq5y+jgY4BG7kRpHXcSe6OEXOh3QL3o/u+9SuQ10RTeoekM3l
Z206WfFRszQFcNpMpJA97VJ1CsdAfMGPw/HfhJNHjSPodSdSSPbkGiTZh9M4FcFAZALdvAORs7mP
GVFKoSYg22IHjZFQIBDhSZwnFQnhZXDGYw+9S5TxFLz+Ud00ksXF+9vkfenjXLjUJ4ooRM8q+zc8
iA2+UsioEMf+FK9hD+HS8XxGb7zhX5R9OX23mMVvjWexZBRgNDbQFUosCyXkebPZrQVFmN4dAAvO
NiBYaZDNcrIq9D/OFp88kLV6s6mwmSr7bCCwPzMWcHHtK27T1UdNG21AF+Dn0uxqhGmkqT4BuX3G
Hz1PEyqVSbpz8J1z9eW/EhhkNa0U01KmyHDb0Rzu1ZSnXiE0DLT2WKBCEodAus2V9Hym6aiMqx6W
fHPTLEC52MwpkqGUm5OtaFrLtLqpp4qWQQn7GQeE67EKVOgBDcPI2yvRKZP75ybhKLF841g3T7h0
2Z1hwBecDZS8EuUrNBlnvas2GSYXR3kzVT4oe7YK5V6enHxr4/ZFOtbNxa92HizcpdG5Iyc0u72M
sIy7lXWOM2QeJxcrF6HBRdaBA8oPz0Paols130+9yn/Zu/+nWXAjmfp1IMq71Letx+RILScZvrhP
da4V1FgpuDHZEsBAVFzcwI0lLWPnOprScmkf8Q2DpwTLkPk6YaXSojwGoSpPBOPsHdXSCUURCSD/
IwxFm9g3Zcb7QkMf6hSYc63RobDi5dTa/3fU5ZYTtUK2frfLIDJi97zANlVGVm4wu//IqSIzsWrs
enmKmCp8fFGxOau/z4tDrX+aDroxsyG0qB+GHkMKS4+F5JPpCf5TvE/eycENJ9JgEV/BlZWpqFC1
okk+m+ljYh5Ys5L+1O1DmZL2KXV+07ZY7arkZLkaj2/0XhqTvDYn6mkleriisfdhs2tVwnixi3ej
3BQj7xy816wNZUqdtD5piOgSk4ll6u77u24Z9IlyQcaJId3pSXKtFxZzXI/+kk8nMib3IduotDF4
kT6CiRtyeCtKMZAwI3rQoi7qQolFO+ffmvdQ4KuW7Xyi6ahJj78ArJIZfU0T+fKKqhU9m9kIHq7X
MlGzZR4DgjPSkrK+gFlQGsuGaCHQianJ9BTbQrEDyjKjaVcNgraz/Wg94pm7XT00SufgIb20Qtoo
YECqPjJfxYuElYB08JHxknFY5MUjBUwZHbELXqnCGIQyhKJSljj4hXzyOwBTxPs6IrdMAb1qJjTz
ETOQnwjgy99ieiEpLsgIC1LpkHej3c+FzIqErDCgLdEA3iMQXL1qIL/oJNij2hE+bauz3Hl+d8ka
h5ZLf9uACdk1q5kmyZsx11+ylmdB+Jml7EfO3I/wjm6fyJdx1kdV5meEm9nt+/0NzUkYij6y0Ei+
nBgHScJ45VVaobuoIXGAbP6ZuJnxoCFS9G9DeKHxNHk8WbStRrG7Cy6Nes27GClMStH6+e8XdSs5
b/foVhrpVBe9hoylQq2v5y1K1w6Cb1xsK7oRnaa2Rba7pVanfgkiqV2Mz2+0Jfl2J24PbghNnBMF
lHNxRQa75tyUhOAw6rYI01OHLGU1xEGp4kRKjkSbVDHEHilEyJCMSNq3tBsJgEhvXMD+nJuXRRoq
WpATTcwBsZLcpJ0Oe9zj3rjzcjzLYbXxcvVGZ7w4kITNXqlaE9F+684vVaf8GUhabNIzegkUGsCy
0pbB9obDYQ/Ar8Q23YgSDmVTda7aF1HCHinkLHoRxCb2hxKie+cjxtEaSJqdK45QtlW9X5FD9sYd
Bt5AIWcbRXtLwMuIX4x0hmJP2SlBmzjhYldpo8RGsWdKk0B6tQbqvaWQWiGdSHFQa0YK4kXZyR6U
9f5r8aVxi9Rm1r5HeiHCQ7PwlvQNL+fwDQn/YFu1boglTL6LwcmoMmjDLb6wmp+6u7A23oUPFhNg
CJDRz6/8g2JLaMTGNe/AWuVtaClQ0/mjdkZhKDsUOCJU4ogc0RO9LEc5W5YUE+0L5Sq09b1qYGXJ
YYA4h8QM3iZ687/KKIVXqx0X0AKLB523vl4E1OtE10sfB+xR/8QyqnVFtEJ1t5dVq72MfLPiFl2k
7OIVojIVcqKPodUbHX6yTnHoX2ckJu2zTltm54lqAyWaN66xsfemB0AVfRzdFhOQKx5mDFHQxKCV
opfUnAxSWbfnilgHe2xYJf41pQtGjox4em04zYp+Fbgqj5Sl2uZzLV5IXND2bt4uKPZngWKQ4OCQ
8pKfw1cRzEUyg4IHhVri54RcNfknaiQGBgp2omVaTtAmEJKvPJv8MG2MLF0uMFxhGBm8A2ZMSaDo
ewrZSW2BTK557bdl3qKPq5mDCIAY89QKatbJtmXnrzkjNubeqBH9XnySSzmezbYCvTdKeROh05Yu
A4E0hDX+ZEeYASPIoSyTmFnyFuCV2FpFurBk+4hO/ENkZZtE4/jbCEwyjDSrEDVQ5tsDMD77PxpM
VXKwXDCZJMUgCmPzjsBjlsyVzUrcJT3isMDqYFp6FVbTFOHrjHHQR+baxyQMNFTlDkkIrIoN5EAs
1nJ1hpRY3IN3RGYsmeWbuGDKPONfSLSAWmcCv+EsmYR7MtHMnIwef3HOTRGvYaBIlYJn9A0HjugV
C39TCCpLbRFgINBpfiarraoMhTYKWmo2bDC63od4HBD8iTmJnJv4DACLcvg5EZhTHXl8CmBOuBOY
f9jgUJlJXSjfLRAYL2Hn8gaDqMq3LLcunL+inhyscZVWp86KaJzaGR8ftVdyC1QAqApAihUfdwXS
mkVE2YnKDUomrrgu8moU0guIzQKmLG5bcS54OG6C/caXkU+TPaHPwLnR9XXIDx+KUxS2yXV9uITo
OMDmKuna8FkoX/lQknVhN/tOEddoxq5SXXOK3/Hx9MuTiK1izl9H0lZu7Run7oG97WAQcIsaSKP6
ZdjzVzjzBYeC5qhCjAdQ3ag2jzxbcvcT4yZT6leIj40zpRUq+1PtAz5lhOyk8/JUB5FSyawTKILi
ykeTp5mcO3qq1ixycfXTKdS4qPo6GehNQPYqc1dsIPdLTlgtEWSsO/Ru1TvPOcQmwzY4jw0zoSMX
DSIvzpgKTeWqaUByP8m1paD8TA7vSvK/YwUpw/kK7KxchhYlrRVaFoTZVnjr36a/S2JRr8ghsEZ1
O9L32mpOAXJ0ZfDqvDriKtTgPyvprnBPRmqbCOsVF30uRLTAypEZT9wiLS5l2hhlbXHAYkkwi9O5
hnd7Cx60eKyF0u8qikyqlbLi7xpHdN60oVPqodsKtqp9amOxAQtcs3pRMdDVTJY1kFcmV0zH1iKE
bxB49NLoyc/IArh/jtsc7+5f5psfcOH+jCULkPmSJ6rUZxbyyQAUmvtE3+V7ZMRdrc1nDnPlcekf
SLblEWMXHAlu+AsgqqVcZqXMmanRoc4OwhNqDPO5WU/Al0HUVRYhGelfhTmk7IWNqoBNtuDMd66d
d48PCDDrWPMMRhUAq6d1CaHG4vxoCcbfoIaGPDdfnnRVaJBSd3pk8UylmUxTobWmJ9i//dqg2XPj
L+ujGDj+qMyiL8hbIasu7TrBCVneQarlvCgc1vWQ/yX1ghcOisyIsHeeRyRIJlheNLm3tl7/5BmM
jC6XbnyBqyDjqyGjYgVterEOx+0Xv0iQL1AvS3SZ1kRILJnsrq49+qjIZSssFyVLi7jFxW/ek9og
bRV7VUrk6dUwujqVrf3BsLJvEM0K/RZ0R2U9ny6QqzqZGjQ+M5TY0nzXIkFsohhVE3BRyJ7StngF
niykGIGOUGXKGzBiLi7/BGmriBVOB+Kg+k1Sa7q0VPJw+tL7JB64Oo+2RW0r7bMxqDKnPMz1UoME
vpoxjBqujy658IUMYaBNnaCVE/NMpSGYmquv2a7tXwBGUKaw7IlXlOXp9RHpzBCjvSl75J9KTj1F
vwnLJQdJYIvMPse0mhICyy6I/CWmg06V9IEa3+v05DtWudC6Krq9OCMMRF6pYaz7q/hOYI92crRp
dnebC+p/tKaN6mRPYyQOQGS4JbGoxNd5LLsMej3CsgvBloF+Yuu/EI2zf1Ij37rG7ApLwL7i8Cnw
VgypR3b/EKTTwWgqQWMP8mdoSXaXas7InOUcjC9FzCWwmuuatUnUx+M3oTe6PoK81VBTsLeWNDXm
KPdW8T+vwdsQGWltlUUEyl/mW3JaT07fTxITrtNgY+fW/NqieuWTF0OAUgfYY5jC7ni7aZ/CijdE
gKSX9DMfmh6SOBkU1pJyBK8LC3C0N6XWmTflgbIulI5nIB02TQa3T7KV5jmUckpbVkw9aoZhxvRM
IoIsu0Aq47YhlkNXbKBOBxR7CipQcHAMsId87ZJNT/VaB/vMaav4qxRaXr0rNZM7lWvVxXogmDJj
UWOD741SKKhcll6WEluPPZdHoUrPiUy60NLJ+OGohFqgOtqoSaj7JTygmycANYWZEX4IUCf7zHUh
BWUMYHkBOhqgSEYRzkc6UhVjLS/iQlEn7gFezdkg/XhBcpP2mF2Vk6Yo8shiyl5ewks4PIFaD5Xy
RTGeHR0MeAbEHyrdW2JX2jLwVuZeOKbcqwuJVZB9bxcqos6e13MKTk4OR3SvfT8rhJQxPiN1BChy
bG94kPJuonDjCufRhSEjUDBF/7L/R070yJPkbV3SsWjVhIqFBKwTA0OTP/2uSJPvup8qt1c1sZkE
TtV/kOnNTlde1qGnq0J1OTI0uu41/DRhwiJlitdtiUilDQ8T5QEwHjxYgBuh+MMZHtMSZ9n4y9VE
c0meqbJFKsfWgCaUC00mGXxqhqSWBreGKY7WDIDqhieHu4rbhO4Mdz0bDNn1T8GJusKGunc/91Pp
dJdP/8eXaw1MwQqqxUUBgorQ4jW+gDKc2A8aKFyXyjoVQ7PAap0z09g0YpMNQEfxFHyroZxWPwww
/W5bRCiI47HMZJ66+itrZdSOxBg84sxrE7BkBei/wnHAZdJnnhrQ8gcuwsZZHjxpzY5GNeKDo29w
qAytnMK53Dg0CcGJYhdy9rMwSsSPG2lyyRYrX/W3SmYLaIZyiwpizo1mBgK7jiZWz0ghN+idikT0
Xj4ZjYzr2D2cIuJr3ZAfitrEiAVJQuRR+882lODRCLzHhS/okoPXAjH073QvecL38nC3m6UIWKMP
Znp2bpvGfXSO68m1t+rvCMFx1ibPuDAujk6tY2/6fRjQB6B3n12XpeapcUDJs0IX7lpYBR8myxcX
wUpngGaEvd5mUsdNg0KRVEPSw4tqnI+vT/vcOxDdJRcUG5A2ezoFxG9ADFL72sv9UgXfzo8qidUr
tG7j57A8ubTrPQbotpGqocoHlf3CmNLqsr3oDMiIY09lP+S/PZqkRv399zTe/FjDLcRuO4dnVW9/
WhvUj/I7FeS0aQMbVaLXuJDnxEpNSmXq3Q+rw/BMZeBqUFk8EMS35ofxofFa0AC0Rf1dsqNfF+rv
3WmYax1Hp69KszbZJ09YNZ1bhN2QYZO2RG1Z63Icq7WefZppUpHCnTblw89GYIXmxnA9cNSXcM+6
59GTt/brY671tlsCYh6t+kfelKPsvrWnRnfaOQ+5C8fYSrYeXEJ6j9H89bdDWRsd4x5+Dzk7kRE9
Kl9fNs15F2unA+cq53TqzqKAuyieZ4+M/t4BS5qTyuH1OidRMeVanMHGFF+vYdVTjOc+hwrSte3x
oS3anioJK43eT+OBHoccYUFCLyaY/CfqSEU0o3vTgMYkgJN/edrcooqsT+ZSicahgCDbYuMWyAtC
Vh/bjlvqIkHBackHMirG8uwp1UPLE1QWjr/8MxyImdr97jpnHsfkFmnb8j/u2aojwv++d2Q7dE6D
Kk0OaiynhF4dPadeKJegRGWWkMPa8jm70RiJUUynlHKofina0XPfuFLITT2DuqfIMax/bTob7vKq
s00o2dwmd8Q5tz097uh9opH5dR+hO+lW+L/ydZxd6LMgmaEL/SJy7bS3G+hx2Du7wY4/TLvT7mYw
7dKWh543l6AcXkelL3oCjApfK0Q39yN9V+kFEpvBxXzEktDsrEFD8a22Q1v2v05StlrFvi/vy12w
ndEk6YtmRG/aYjHEAF25hovr8vps8G1Z3IzpEPKV8nh8bUePr/VoC/Jd6Vtsr68jOk90STmP7ssL
KIt9HOlNeq58cqz+vRBuwLdRL2BJxX+Gq3LsfNAufXxZ/WLX6q9HpTYAW7vYpY9JWKXmYRXVfU6h
+r3f03+hUqT1UpEWaUWPDiN19Prt080r7xq03CiBttMuxXKOmNiLy4qqrlEgs2R4TGOE4jp44q6Z
rxcVv/gJ4Az0zEGq9AfYPv9d+LlN0nk6z5UoarKfgHvmq4TDkNp51k9aD63bQMm3J3W6NHc5zi3S
TtA0yTBanEp7i03sFZ52udY8IUt4nFml/gkNIKDEdXH+qbk77MTa2UO/Prl1ZBPLDbpelGhwQS3H
pUGnqis8/Dhv2eXv4i9FvtdZdca4vPIe4Ae4YD3m8cWyVyf3ioNRc1YUZ9HbADj25HywloAu39e8
XUNCtH/5rgwvvfw4Pz8Q7UfWYD0qLCoRYqujPdqruagcpfBUuvcbRcSsYemY27PCMm5HZyh41z5V
DfGhs+4bqjtuL/ZB5uj0xD/+MYwwWikmQ0wTXm5WG826qFpunOkRsWtv4EGiRreYYHdg8g1ZA0jB
aEBlZGYRmyaFSs7Bx1XoJ2FCjinCF13ZP48mu/o5OFJmWFoBPJHlurlM20973X6TPhBiK2sJzIiD
hyMLVgY2DP8Qp4EKPxwLgZB511p8WqtBOcm1TsP9cj3LJwUUOKlIomkXFIqnzRW8/DAmPl/0yxC+
ZhAnVxlNMRcxYY1Vtx5RCRK/2rnAaqy8E41/SCNYnUOS9usB71s3WcJuyXn2jkgMD7ezC90hduF7
XE1ykwoChnAzXep4RpWfM/jaV6VV+759TX8/k9wEBuIqnLauLdZ1+mH0S/Q0IuNEOfYUc1JqX5Ma
zeqWq8F5CL0sXA2owCObN6mJxhg/RwX6Xr29Wo8a8HRn0zso3+VWTuPLALWQbr1d7u1H36NpD5of
roRUzA2gQv4aMjQC1Fgf8GShGQV8JDwlGvCwQCg0weiYAEWuE86PfAJBM92Nx8VVgCUfSBEZ4tqK
vQV5E+ipdCRLxpV0vWKQdHlGBOQi9bFP7VfRuN6j5LucpjM5NwXiYAqiUGe4yWbwaECEJQsuGUKF
1lnyTWHjk4KzzIwoYlcrPx08w91v9BWZemgg07WiGtZC6wvy2h6tSkR40CvaRNXuHu1KFvjuidbz
pS9WlQfKwBhwDx37o335KeHdrBxmFmPjmtzJoiwtaOLMx946tQvcxXn5t7p84fYg7ELd+Nl5JxuK
Z9XC60OLLfsTlJel8X2GESmUnByiauVmBYkpItarNMnFc1QjMCMBfv19Bbxw+3EI0x6d3N4+/9YO
5JyA9+/L6wxxO/pyUdZLxqt7iN5xdcQQvj8bdITpPMPTF0Mmv8yPyr/n4WqSLqvDV7AfvkfFJS3d
TgOrSUMktMUIc04NigtWCE9RJQOVFu7U1j4UnDNmvNRIMeiMba00pUUBcGjEB9wsSlGRbvRLcAte
yR6qS9iOHL/IkK79lH9KrIjIqr3jd3KYXG72cZj7Oic95Tr4uGtG2KGDj6P7DllrdIH1bDIBtCsQ
mqTHgAB/LiRNeI/AHQE5vEfAlJwzqoqkmIaNdwG96b4KL1Tjcp98CzHZ94Sa6NdHRDZAS5K4jMZt
p1ZpTxJG7EY9GERRvX2ttt6zyw+2yjidD3DpAjRD55G3pyCNzQNaGv4dj3PTqCPeQoEgy2EZF+eE
Ch/tWcrIoTw6FN06pzYyz91PkJW+05TKVf6tp5TroN0uIURdi6+JhUNRvpC/OA3us1dQGV8Wq/6l
BQl7jC/ejjk4PlSQEt3CbUU+4Ga/+ntaisA0Za6AQh3tAoSflX0v28Xh/veM6/O2dxMMx5t3LES+
R7n2h46IjIX0O/3dIN5QwwVvvMt2qbf/pTy/QiVde7o8xqXosrKt+YrSqx4L4XVotdLZrWavkWMg
Hd1/TZgcqFpv+hQq99IuV6BVSe0Sl9ahAmgf74el3rSZpycVaRP6k8eW67Hg97hHUCZ6Nwj9g/X3
qfXxyo2jV2pBpMAhryRpnHprt45RROuGFGf3BrtizRzF/XRvIcdGKnbbYgKkyHDuA2RogAi1qbYT
eqT7GEsHh8onovkZVCUFndSxiLwJyuikQ/E29vGKkmKEMyFgqHhGUX7FExvrFWYEjTu1hsL++5Qr
UnYrVRAQE2JM6oD06irvUoGxHpkg28t5LyrdG4pJb0qay4bOIXWkjBpF5Et4K7LPz8rr9jNQgsKk
RQd3nPSbqCCqu339q1C+N9aDO+8WwcJ8PBzsxQu+1jOyqKV/uNO2+FnVhWqP8817dH+QSSmFz6aU
fCRKJdmcd0MIg7YTeQcFzSD0IETCJrQpkIYUBbei4OS6SM5Q7ay0RKYz+1pO2+cI6bJI2oLb4P4V
1eN6fCBB/iWtwoJXokz9xrF0KlCBOIaIcKIF6a8qNv6gk7r+txml7wuggVtBkWob6dqlwf7r4xUo
3dBdWAcmryIe2f81wzLVG4SpIiqVnZtNr89GIVH1hwXZ5mxYM1VEqiRihDJOnG8/yFbqZ90efT/5
F7ZyIArajX2o3rzcvyCIfAKbOLknKgupVHLfnXJA862TT/k655ODDBibPaCz8+qVB5+elBpKPVUa
ogiCGDXFUuThPYj2fEnLjE8U6eAWRJ6iORHxgx6aHSqleiAOtBtDD+YzSBVJJB/BZTqT/84DPVdT
y7hqPvFiwMSWp4pdLdgqbZcgLsrnjXKn1lC9lnapR/MXFWTExzuoPu1RhtawR1hbwzQNilwdfQ7V
vmY1kujnGvWinEtTP9NvVyomaOmhJc6d1A0QB2s30mzQpdXbM3aTdlBFKhrm8WmMdrh7Gqvqck/5
Wo7TURBJzg8YTVpLGvz6jAtiOM5fSheOLm6d+yipOT24kkrHch56rNlL3S2QYWdC84IEJQrn0soR
y7Fmagt6nXEHCSU+YyLeiEkcZujSGGWnoNjHBW5aJBC0TRGerbjSWVTNr4rq1s7veDFGov1vg1bh
Hfx3pxptOa038sLic61hXvBx6I4lVTudpErtxspRcoX3gcoFVVVxcTMpRr0LYWt+vzY08jUzJOIg
euSq93EikHflPhR6ijSi9AuBM3OfhMcOipsok1k5veQIlJuTgDUVLP67hafbsqg0UjVxjWRIcPQ/
PyoRKmIf3XwCJNMgPjCwsIhvh1iCSAKa3jCf/jYh1PQWxLXTXwQAVb1ThNwq9t6nPwnEeYH38gDp
bQMgRVLZ0HnkHdJhlD4Aq99aUgF6shrUrVOgVKUpXfPBrFXCjRPQwTPpJPUQ1yGUqgAmN8C5TK4y
Sqbpi2An4oPMSYeQ3p9Cx1Gqb6RqPNpHIqMITbwwWdEnquYWOgRd0yuVUitvP1ZaHGkmfMk7hSFF
77Uo0nH5TgX5yVwIizO2dCbUG+nsiU7Mdg1BlCAlUbesjDzuLA99HH03L6YY+sn1fkMMKcNPgvDU
AI07eHj+3mmossWVq+8kJokktAkpvcQbF8GVphBwhoektrJiIUnsMRUXPW5/j5utkhzJgd3CHfqU
XxozskLiOLLeM/cQN9MSqoXUZLN9UboBNuHCIYKnJ5YiqoSzbPjCG5fEBNg7L3hHw0wS79hXtZNK
kIR8qoRSLIG/7U7/WJWa8Zm5paLu57hIGhfc4Fi16kov6ELeSTcgvdSvweWBDkDBs8QDvubzjDQh
G8oi1io33u1iP40qseXk22cWNovZwpJgqiAy66vRT6AHnPgtUPRpkj+SGZM7J22Il8mgCSvC05vL
989Y/jXlXQRFcxOUfdGDjaGqdIiSSVYEks/veO6x/maUi3md0slPX2mctJ19PqWgcsCcuvt676UB
WKAxozod+qv9g5zw+5QlfKJRlnW8Vv1JLVStUZ6knxrUgALrBKCgUXQnYTCkwZz1eN+ikC9je2gi
CcfWfZDpVQ47m1xiCQvb7i9Zv8IZiLVIBqCEZBVCvvAxJAf5kbgUM/OTaMnUtdb38QTWQjJBbjTj
S2uw7CdSu18Bgsu+M9fIBpERcsvEdX0kXBPyIOKuvilrTvo6qZ1DSE0jBplZ8WyB6jkWPagDiuz3
9iOl8l7m9Y44yxN/Rlv2U2btJahYgNSv5h+kEKAJKDWgjAX1fCSH2DivjPex0CqfDlVBLM+Mlh0U
+tdRODq1Di2KRP0D/T0qWFaLdVsKgdpKLJ9PSt7eX9LCyTb9Vc/LzNZwH7RiKiuTbygl0g+Zstlg
RgeBZIXIEaga/52IZFwk5oKsu+lGon1ejO1PPWkLyAbryM/mMTqzXaN7VDZq/gW3popSUXnrXBXZ
93MDCRxyYvJv6MRA/Bg8m/tOmdrrjF1SbD4h7r+x7QvNlTOjn1wsV7gc9Ihy8gymU6ThJOg2y/t/
bAsa2fcTkmqA2dfll8WWt6BNYq2yX1NcVwuL1tEpb1H50wd5N/eBPtaziZUOcs7B33YL/oH2Ptsk
1z/OKl/v0TURR2EFKEuyull385OtJ3FdecQ9rF5nXPDwTTqCdJmEBGYyt4QdvV8q8CdR4kLNSR1K
DYbHBokW6g2kCvzbicbQ+q+NKII0Q3EJ+XsMJcNN+tcqfiClphYmyuiBrVdxAOVqK6F3c3lmIknR
Aw74m9oBbayXESRXT5wC7FsMX9Gkr8WYVCJefAKSvoKNWVDmnGmAA8m7xi+eU6NMJbHBCuB0EFRm
iV+FfVneQrlYokcpKsBYPCOZ+nbJc7RZdSgDclV7p3ZYQqkEGeuaE7OMPVKCEaerQkqRwWeU+w/7
EXTITnIezEzBznogoro+HWEBgo971B3L9mZ5LDRoGeSgQKx3k/6kvv4vchGD2orXOBQKRYB5upWY
Pyl5Nh53eBl9/rjAOqIoXzjrEQ7QeMLApkzUGAkRFZeHeKmEbJ4KUskOpYz9EgvL36bTkhpm8e5U
F3hnXPohWBnomG5q6rAo/PywcwhYqKZOdomGk+IUySBkj22gJSTb5BJm6kz5vgaiFgc9s0Ic0FvT
QjVkUpSQ8dxBRxIh6UwUUcDTXzNf5OZI8vPl1kPCmaDWPJK2lIVdN5VLnl2pWML/6UivVzpLn+Ux
KDarX3XmrrykB47XvQFZ4tUr0mCJrrwOzQQ6pd721tic0C5bP/z8077Mn4iVHoL9b5k68qd9rHbS
YvNOL6WCO0UeBE6JpOLpReKpCThbSpEoXYsR/Kk3aVNNquKAUpr6j9Rb+k5aqXGFsvK9757JZ4gV
eB2qpwzqGwigIoGK5zpZNTMp1ofRTK0Gl9bJL7LQaY3NDY90gwZjrDTvRfu8d670m363rCIFP1av
SACZTPv76OM9QpSSkFxs7YkCJnt8xlVS6q3mTwDObbxDIu5ql+IPkVChR0wSpAh9ob+rNeEYVXAG
zCqXRwcCml2Sj67cPVJjcHaQ3RNN0qdbNvwlkhfdXBt+tL+CuZx1w1kR3Zg1x735h/kVRVDE5zp0
Ok/2mwZ9Y3zEZ1kopTfP3UZD4zbadt7Rwyu3bnHZzzdOjDZtYA92lRPrP+N994ZP0H3GVafUeCal
xmXy9J7enkYwyK/2N1vnONRGimo47eRObtp9tVAJZ/rGaXfVTrtpd9M+x4XWlcc5vg7Jqg13/X33
1L6033G9tUXocUer+yNlmEQntLghwwVlpxgibQmu/QSGjaRduGt+Wrmk1pkGtzlNb2qddfj0rsk5
ob9JeGuWglWci84tzOeg3Ct07mER5VKJUdHVd/QcvUeXwWWw9oFigQUvwX10nG1npQUKU91c32rv
R5V2ubsKJPR0wl0J637ObKeF/qcdPOkssqnkI9qbqBbTG75f7m5H9X4+BMpp5kGCIiCkxWdh9SWq
c3U3pDssJn+EdBRSf+GlefXvPk2rA7Lag2Lv0yl06gM6Fifi2VRd5YJXQd4rx1aUI8lYi1VwXKC0
qLLYznbBuQwQW6NmdvIE2j1GJ8d/tor4ogSx1ESGb0B/DlbD96TV2HBFc9D65EOjeRrwVL5AAbmm
tM4AE7H6e3lqKVSwFywlQL+3/UIMAbT51ZzuwHrr/fPIuvg0wjsF64+LpA2SmviXFL6P7r3nN9LI
7vXp367O6xCcrehz8NMyUSZDnnYwl+UOocCBWpy72x8k7L+POVRN7QsEf8rKihRd3IP9xku3yJpf
h7Ut/otaQe9wnQKEUJ9WY/9xKjgqzu1hF+5OmhTR25zVF1iP2TEhy6LYsNo4kDDsTBslXJjmB2Q/
zA837Wecfr9wDAn1zy5z+wQhY1gNrJOb6+UfcQ4BfoSSCy4qqUBU42NN4NUx9bdpmOtVO9VOvVfv
5XrTYPurJkWIkSX8LSGs7THGiYY6OZ6uUqXSY+9gbSBarBKtffxobZG7qyc3/leDK/2Fv8HOVwcs
/T8NBJSBU/Qe41tB1P1fLTs32jrJsyoG1aDMllKOVPJkfjN1OlXhFODArlpVH4GP8OXt/CcNbtTi
5pS8o21nSxmqXkvRKe+qeCzcYQVRwwJ/4XfwnXD7sI8gcPwWWgxjnrjiMOkNtbaU9irdelxuW/8e
p7ddBzmqttkf8S9ycyKFCHp5IM+ng+i9Mp13PNIj6olqe3UOcp6IrdBXaZyEEj+bKvzWBCtypbMA
QO643HRVrkmzVKTQtPn2pTdBeQfBglgP0hPLoyi2hs72pKWMktFaKs7eoY/GM8ueUg4iBla7m6Do
gfUz4XfkbQ/Bp7kLNAclwAE+zv4zN74UnFsVHmc/k0Let+ok898IbRA4NKSt+Yl0TGUg7ka8Q9pm
UrObeqkPHZAOLm9yE5JY1vHe4aM5/S7yfhaaBwS2R1MRvaLSgzNktsAYeuNvi9Cssqcn81+QgII0
iSLoSpALUTZX+eGal4P2J6K7wBO5mcrAiPLxMRKvF+I7aLkBUZI37T1pxyzNG5hu4nmcoe+bCvXh
QFoiipBFLrvQ0UqGGrUMlhj1qBYCT94JOEOtrJW7vwBLH5wnQV77sSgsnw0rFDU551WW+ok2gM6i
g/sqt1OIrWS/BMUqEGa+ywF/N+F4ENHIf08Phrm9MWP0Hlj4azj8p9TeHd06YfPDmV5ZO3DtS1bj
sIor2/HL+qot6OpENg/lplyYC+v0ywxFAC+59MnBlcg3j2A4uCtJLs7FLyQihWdem2mAaF9AUEJg
gseGr8IwZ8HllGTqHkQPK1+s6n3zZJhJItlBrGuq/ZcaRD2ZEXcGc657GqUDTYVHmAZTX5tincse
nXwdIaXBXT54d96dPI9Por9O6c0mOcZ1VGbYRmu2SoyeTaiWeC8a41lO5+OhiPbxiuBOYWpegPMY
KQqQ8qjlaXrfB8waojOpvZcgq52ZQ+emNVLrsWrz41q8+omf8IZur84VBinuvQlYmJMYzktr1STn
R9GORCYYyU2Sl5TMr31Iz/SbfAzOvaK7JV02pbYb/oS2PemPbUivDgKKly3vQVGVOpMoyjLtah4A
TDcvDbak6MKPV0IrNN8pJAScm3EWhOl67Lj2VwLZSIBCPqhFF//mV7HlKQExQCJa8gIZFIhlz8jt
6SwWRB1qiCfXElFKgPR6LK1LeYradMO1qChaLBKulltFf4fQlERfzbICif0MIn51UowfEcnbuz2D
/HxFw2i4KafmUc5zgspBBXYcsSNZzjnKVmxY4dazdW+VmEXxJga/iqvJ50Z2Uz9mf5JLkQIQtswG
8wfSwJo2YK1qUk7qUaFkl5PDptE48odCJ/c/ps5zSVG268JHZJWY0L9IEMw5/LG020bMiJGjf68F
z3z1ldMz3Y6NCHfYe6+wJw+u3si4NCuj2iieJ/PDtEBEbDTxfZqepu/5ZbqHzlh3on5hcMGSkxNQ
OKCAoBZi0hBvVTD87IMzhn8HNmPvurbTFxZVFY9PR6Ht693Wsyqdpan6pIsPN7kWpAevgQaWqsW0
xuZKwopeOXLWYdvkTm9qi9oLamWYuveLd3xgx01RqjorTp6TIuaXmwMmtcf5Cw7al1Jo2hiU4KjJ
fXVt2NgCf/4a0EiL/il1HgUnqjr1n5dTeltVNlDoTW/rtX2+J+G7VR8Y3tNGS97idpjno4s+4dQr
l4L64kl/wLR/6lX2NsHzcQ2Vwzag3gu9qGE8axDypchTap2EIKEdHZxyN6H1BHv+z3dxGK378i/N
h0SG+FDZlqmg9qOYIEDwghLv70AdEKAxsRb2AaSLWI6n6KGFNkuFLWAalRJMwjshZm6yUuPflIZi
cOfpT6QkVT5oCkpzl7cQyIBupfgsF5qkeCSTpMZSaoSUSyA2qI6UsylUoxFS80WYLOKjyoEkalMV
iqgwzj0c6JScTlRY0DdaTWlRkmXoD6qWY5WYqBSqLKgUEGmuGh9ISZ33T1F58uOEzSkaJSqDSOJp
4XOAk9tTIio7RZXqby1coG8tA5tKuzig7k/VIR1pUhemFTrFcBJawz+0lykAsiGFhkgNEgCm8Jjr
nIQ4fPuCLeTQq4YStclhXuMgxqjiqwmlYhTq/TV6S3wIwVQn0ePFlKcfEFO7QSEk4g7lgA4JdV9r
l4o3r6ZAD0DFPZUR+RDm/x5pQiFkokH2QtzJuhFhKElrkonpsMvQV4n6RF4Nq7Cc6H432IJUr9Qp
q8wiuBYjLD6aUjsihHE0hBrQn5ChdIUCD8hMuhG2ZAbxYp/+oliU8ThT3AKjJAGhO2kfTyy+Yrpk
sDTKaxvGF8A6VTx8k/k8EYUx2vl6dfvs8bquSfLOL3wI9j7kpho2YsqJo6alFwdahtPRedIS84lH
rbQVlyxNNfkuIe/54FsjL1sj66j59kq7K5049XUOIB3QUr0Fn4l89mRX24gz+kk3b4CdUDS5Bplu
BSGwlCwZ2DIkxeXW6q7IGj8hRtIWDxUDz/CLGmYQvRNNaa+gtpTXl6TxmEhgoEOIzpAdir/1jNB6
kUn2gAMv+95RTvUFzs/xepkSyNlIkYSmTxyIEfiig4KOcrAnoPuSzAi5N0HtRS8RtA92cRbViK52
FHygpYjvkboQuFyT71ei3uf6DikJTNKr/N+ng6HDTB3ERWB5N0U5sFZC26kuqUqEbiA7mk6Rb1aL
VR+/HZiOCheRfaj4pI+l0lQG5qCwGIAtdaiwzAeFlbA0bVnrFn2DqZL9zCkkNhxUvnRpKY/UgJU2
sD1BeMBMzshbBpupo6qP3gW57Xbi+35oIcuh6DNg/5cwyBuRTGQlMZEtdxr5ojnucQBFrVu3EfCy
ypBP4B0uDyJGdhdxCnSrKwkCBp21IbQCrDXl9zQaIYn8B8TlnyOXRaoKyDmkoVcpSAwJdNFU3Vft
yZTZC9PjPDOL+wjhpGqLunWKdz82J0yZjz/ws+GE+h6vt8C7PabsiKoejyLgkO4i985F0UXeOB9p
SZQRSocLOxl1OhTZ/oZf90BANZCRJmJTiYxifWAKGfpS45w6V8MvSPoOoUyXjoU7a6bFysgb6mct
KrAucgmIoKfh3xDYqY2RB4VOmKocmnxK8ni9dIJT6YSD6QpLPPd/teTN0tsVmlzfA/kD3WEyOVis
eeTAv5Dff9KVTkzmnqS/DhZcKikWrDM1md6AGAa9FEsohqUYEDKN0Yt515XIsqowxYGqTNW25qIq
JfpSHGbYxc1rUoUwW3YLC8mJpBuGNUh2k/OsxCiVC2ZmGQLRSzx0XGhFxRK3RdOAyfHqwAzU6BUI
iSpbEV5XdiC6dUpWVFSFQYn8vdSUWdjdxylJc6HQ1ySFzWXK/KSdcb40FXUr1x7P1r2ufJfYLPHC
drfUZg0WDe6jCMF7m79YqrMrGmjAjhjvC6blto+mXE2FRkytK9IwX5sabCL7mennEPlq5m9XD6i1
3ONtvy/Gz0TUID109zGBZx3nwg60i7+CjKg8pzf20ulR0lx6lKdpZkjldl4fV4es/mwBiOoHuh9H
Zl8hW/5fPD2Yq6uiXgBnhvq9voj8FoLoyGGtJboYiCUqU3dIgxnhjSGEjKVamCVXHXde6Z87HeZ6
XsJXYEoJd05qK/AEEleXfmGBqt3CCbFKmiLrII/QYw3BoXkaytQCDANlB3gK6F69fUM/cmjTEdjZ
ZBkNmUYjkB3huyPFp9AKNac99NSeNqJnJFg42Iks2pd0kV5e/Y8+vuq5zEkFxt78Zwc9mnuS0q4G
NHq0ywwGFE4wszA6w/dSt07sqsln+9ruxylWWWPVM/SoE5ML0ojI3vTIY201xsolM2uuUy5XwUkc
QYw+n9p3/YlzQhovCqU0JRLIkOih3sm7yMu7VskM4AagJ/mZLlhuW9/olgF/dGsgxuxYS4l6Qst1
Gdk1IBUNRe0M8NYQKagOVxtCVz7PtOTliod/Gw0DT04bMtyj+H9EjSiXce36Z8gIoiY0sh36J387
SZq4/0OqziRPnMSpefs7cWjQ88h6nZ00uP/xQ5mzNodGUMz6dVOzlx2L0g1dgNai3SIm29NeExPW
IeJtwfSEfYDgv3BaOc38UQxSeGn6JNDaZx/ydYjYpPiyEuBFs1mV32u3OAIOHAoMESRza//1AQUu
YDBmt5mGDUMJmdUwXki0MLOcXSN7KXk9CRgQCLgEUqD4r2ARuht/i/+Ue8/A5yh45wGFHuLUTVlW
lXIY+2/YfvhXQLkcWwRNYx9nHy/i4vLt3iluo/E+KM5l0HSb3mmGuBJ+rlcKsUQ3nFlyagrc+TAl
Lg/CZnc3aECs0Xap5TyHh7G5JsE02jyTd/zMVgatw5S02RcUpcRTLfUxRv5hoPoxBTV6SlLOFoxG
oyx5i6cZjFjmNiqOVC4AZ4vUMfYTXxUnMwgHhWFjWOChllyGIw+bnhlknQilBicxpDpB0W9Ud4m5
79Z1cFyGTYoMgC5SteWXULJxdOyV7Hrmovf8guuiy7CWlWHwsAZaJbfEV00WN5bPBsKiWqCgSFxV
iSHEZZXpCObPRJC5QSJMSMrPR8r2ufY4i0ScfKvTqqh9n51XqxuTRe8lVppIQdi6BdqZ6fbJLZ8a
ji68gGRBQZKi9WSRrTHwcSAEsYNLyMcyrnVX0ZtiM0VmpmvAkC05yShsf8CPW4iFFrKppdLlfumX
fMzUSHLNf2caRpWMEA/UKHKpG1jNu3eIAjaFvuQRyKIxqagFz01uaJXHgXkixT7KBim7bKVSyjkE
YT5aIiORU5CYNIjwFe0r5leBNC+SKiAnuMbWJOs+qoAeTYrUycB9BKPCD7cLQsfZsI1XIb6DckG8
dOnHQfoFawDh+jmBGiKL5Vw8XrWLPWyE4J7kDu6qC+rzfQP0rH3yQlgEsAP4pOmTIDSrt/GjzDcA
fCkIGmzqOZSUN65VvUSJR0F3Sih/vpwqytJirRGT+7/VM7M2laEEjuekMSrlrFT/CGlkLq66IKu1
nW6WInldQIXTAkMVnYk7q7GlM1TdkHPl3ugTwP+GT6P6JqVB0SywiEBVighf/8rdWhSiTL2b3U+p
wLRIwQ7heBqjeoc8dM+aJWc9eQ//oWFH7z5XWqYvcmtunOhgdMcj01Rpy2BWCoJXdfgInK6imxAm
tVURus2aw/oks1uQfE1I/A6capPVdTM9tGDNXBjHU81OVILApfMllBJCYvpPZaEfuRrTDCW7g3K5
5JQ7Uv7ohLOt4AUAJiF/5e8OFYpqBFVcGkX1K4Ey/lrASMkzGaaBCMm6XRpikBFHGWGNUQePlQQf
aIDRZn+AmF5tbSgsV0PlyArFcwKY0iXiIkWxWtlgILM5gb/+qtHCDNqV6CHUeHai72DY5ZHLyz5Z
RuoNOz1YmWdcQqsQw/9VizrKLLjala3hb9zmG9TX1CZQZ7C1qACOITeF8RkcKe7YwU+JuFNXbHnR
7PPKuARmiYVXq4ZM/sjnG+nvUInuRN5QdFNucIj6EHo/HtRm3+x/3MaTbUujXtZY0GYYTZoL65Xm
RMxGLEfPWdwm2h6Om+P/CAFLNTXWeiQuqNglCYVCOHPDT8YeVdil3Uc9C7WMZs1Y1aRpin+UtJ9f
LhI7qGBrfUS6hGXOMbmC8ds80QuFbiiZ9/uJvytDaSNndYk4mfpnazi8U/PQyzXwCy1NZy4+ditz
QxIUSHBdzOBFkuKi1p29J3lk/nr9joa9JpGWZ0XMiieysjlBvFYplXnkj8B4cEyGCLGSV5+kZ4v6
Q2lQ7mnSqrRRxIk2K4izVuuxty/zUbHp6uL9U6uLq4RnDiIT8Z34vFqJkO1sReIqdIC4tuZvDexP
l0SIAQVJrV8UkMD4NWZMHuIIyk0m85ORn44iIrr0MdKFQxAGxYxK11WOrhRIm0ie+It1oURBm8+e
Asm9lRXXRKiEpTko9M5AtvsxIO0qXJ2QEBeaKgSnwLRRkMTWaZyA1F7Gx+FzWp0/p+8pLa26Zvvd
jQOz/aQ4Qjt3vspUOirUkp+jvKpcRZUnY18oGjO5V2giPjqqGsgQSNdCUMxvbZSJuSF+ZWMvo5R9
WJPkX5ivSapXaLHdeTAw5jQcHgzEwlP0mkf/AGwEfVVyEhogkyRr1wDRawHJfdTvlFpXCDX1Ntft
VI2H6JiGrGB6eecgLbfqzXey73srqdHW1KhQMT9RyRWvUQU2gjyNHl127QUpFtWsQvbpp0GyR3eS
jrFmh0cK2an8xZsaypbDoPZX7phufUblJdvplWHrRmgd18A7jjToJlQISIpEZpGaUgGEqh0HhIkk
ZDfWsxWu0BRJqLuTIMqhQnFym2VgkZnmZtJmDehHZDUgzuEUOgMDNSFFmLCNXvLfIvRgnCNOWQc6
h63/RXJzxEtCfhLykGBJc0iaWSlYHzWGMKS4sEkbhNwAbvKRwEhN+Wy+Q7DwMuBS7pPYOH382SL4
XE34c1yjL0bjmT2CMk/FPlEbC2nRZlMcpTgdg5NZvR2kRcD6B39NAx5kJ2fuDF0DS7vKprSJ2TuB
AwG60dMwQsr0S6gZzahofwskG/RggZ4K6YFUE2T4heaPVhaN+RrONNACpVYCOXnzgVc/z3YRCAw1
HSW0ePckRcFesOiFf/VpHa+R7XH+PNMsNKW/BNrIhWKcQLqsy6DhfmvsIwi4aixHR1xKzD39MQH5
0Rf5yeZKfP+et7mX1N/qX7p7WLU/pKcEwoP6kDhpJSRwDai5B46MZvINNxbFqoW8l/FeW8V/nCh4
+/Fvvap3TUnalQF9KH3l2URuLLq4/sWzk/9mUYAoNx6L3CvDPqq/UGnrNNngmdyHJ7dqjnKmoBfa
COz2zlhmf1p6Fe2DwfH3vYnXLmb1G3iM+p8hUgIYjXgejHFlhccTgCffe4omcYLMHPOxHyhjhYR3
guiLAgQFO5Gnc+3tjbozq5X58tkhEREsRRQqbwh+0ra+EfaJgQKOSXgm4FKgVLza7E0Dec6Taokw
BD3yC+hYUsiu3SOQE2XGrF32Gp7RPA5u1nWSv32W7ixxVjbgGekdL1ZI+U6hbykL2tW/3PhT6M5Z
KR4+T86T6jcz6e2Q1P8M5HbMO2FViZch78Wp6YsG0VhNiCMOmhnEfhln4MQ/T6KBgpfYB6XzsV/o
oLvwweRml9G9V1us+wg7yFSwk6ZwyOlD6bP3o+wTLNkxy4Hz/7icy8z7gmoZLakpTHAiL6cneIPr
ySdS+0G1JuQF1DogtBMXEyPPjHQFWlPABqzaupW4IktynN4Fftiy3r7aF0f6ENRfi9eOe5h7XHBt
iK5CtAkNjAELrQOtC8GZHlGrfg0O7+AVjp5F60Jg+/WqhItvBoIe0w0pEf7UFE2mDCMS1jUQkZ3c
nP0yStoP2e7tjySL2qzeMKpFdv/ShRF5J+5RlAtWZIoZ0/o5lxVEkb/BpNjelEgLOJHq5LJZsz6R
TZ6G95JF7SrZrn9Cm+nLW+ql+iUNW1FUj3a6I4iQwR/ZOD2y0Ck5dF9jg6RZMNOHdCCvD7NgKrLV
1q5VKGpp1S2ySL0gLsuPJXbSvkpsdyzKC63isEYRCiVQgJCTJAidHGZY3Yn1JgrlCFphJWn/F3Gz
WjxcxWYlT4cq95U4len0wbMLHm69+w5QDMIZgl+v2a6lkeLG36VjkmmgQUz+UFtjkPei+zK6WNq3
JqyE0azClyjNaj+gvjf0ZDP8Yi/ty/pK/5G9IUoCbaCnTsJlhFtkZArrStfoXxbQeb7eelNo7Tn4
K6MM0OsswGzQT/2P33BNVxy5YyuX8UetyoztehPR4IUmeJ09GyftF8pr60Q7nMkWspGKnfHq4ha2
1dYT6hcS1KzEqa4GasdVBR7RZqCHmZExuLD2a0GPtapL9S9svTc3KPSoNqVtl+L+5rNbBmoRIJaG
eBpoNTlbfeh/WoADS5z4/zf7wfOljLYgzgi7HY+2LoTkBDUn2oqxLUY84CYshyFtp/PITmekcivk
DdxBFJXJ3vEpHnugWFBxiIGRXwH57K/s+HSXlBtpmy0294MyoYlDsRRdoljlSr2UEe4HClFE3NCw
0MBQ+qiBpUetmxtH5uY/Sp0lktXrcna6EhOIL2gw8RA4DL78+OVQmSWnQrsaObZJPRZfV5AEATgK
4VXjrmIt+2RH1mZ8sUHum6K70ozAhYiXtUym+XKg9skZ9OUcA14NiqTfeXuoiLs3VwSRi2vO6ZUY
ECtUdtxYfri5ZrvBI/VlUIkqklihjyupTFLNtjodn1tR+4pasHMBAeeVezoeqOeBjCXlxK8sTGUA
8XkUKMlgVZXxC6/Q4ymhLsEiestmo31fxkHq1/hOH0UNM0RFUVREpZ+LTPc0WSsNKVoQPNCOyj8z
Qmuby/IIga8ySycyoVAr5XwQUt9WET1LlQmJyyjve++6HSdWmTolvL8q/zAUVSBv0IJEFlUX5JuY
l9QDUBVCEt4wtrDrwseXcrV6d5A8lgnMsgwLIVfLhWysRBl4Ke0QB5nuVg0miYtgnxodFVRkSkHx
fYIvHNNDyLL+3bMO21X3GFo635gw+TYwbJqUdCoz6JwTCviO6Saj+y/hZCcBQQMz6d0GFx6V5pp2
js7p9z4pwmGsxc3by4t7RCPSKfMTH+49qwc3pvnZ5mlG1pFLdrX2id2PoybfhRRF4YzWg3ulCXV0
dIBlxy/V/mqkzcTos1IKY8de/63/jIZ/+TVL9uW3OLu/8Hctzi6D++RBkEuZ/cWvX/be99mhTeZl
EF492Hk8SyhTPjffXZgJJbkblDthasHeO4D7ps2o5n5hf3B2T+9Tss27HT07jbqfWbx4tJsqnYL7
sROWvHLovT/TWtq8/zZonIPsL/Ruac8sdQ7xJC0EgCC1qrsmuzt7FSMIr713tf0tega5lV8efImf
qEWOEuzDk+8jKJamj/3lp0jd7mbvT87903q/3XXJeYXN2x1VUZ3uQBA3jvRanp6JuCkPfqxn0d6D
1LATY6+/upNTHp1auWVC5IDTfvCKe7dy8ypwqWK39nHWYPIV95I492fzatopFB4wHLL+OnfKuled
K+1VnbXZvqbW++rUGeInB4+dyhX1uNWgHrGnXbp1Hp5Xx91hXvx5lqx0Fg0SKvIFjyP4J7v4sOPy
/GJcm4UiukScarb471B7L9B/FVpXqeEk8Cip2/2E7dvAfAbGYXSNuvWjvy626lQRfxknmQmJ0a/G
9jEZcdqFu3NdO8/gO4y2RRAefCNwfdi+swZvGZvmC3UnbNaZ3yg/3s4t9Wr450J7AwT2aiHYfvWB
lQZkM1Epu2HF7DYiIs6Gc3U/Xt19/jZq7r4Ng6mVThu0BV0PjzgWfk/uG4LJ+DCsbCs0J3tYT6NZ
o2xOsQpzT3UfhfvZvKkoyWryAxhwKVnXFH6IxWDFRONFIFC0z5+nE56cStVOrk2Y4kn3CgVpv3bL
1UYzDUtOw2wsVe0s/BCYJzPE7jG9gGGTRs0kbZ6JnXr4M7iN9s1NkT3BFtr7tar9/TjPeZVl5N0s
Qg923gf9+2JFP9hvxHK036KEhVVJr0HEiTwPT+qHddkV4WMgXIT+Y1onz3jYjSVNm9e9Yn1yP9hn
3IWIY7nK+BrNy4NPtXmBhE/6D/cRCRnxTO/WTbaFdetD8g/7B0XM7jF9dF/da5GTsUye46zKVnpw
DCAmAk107Rjyo4Cv2I+rW4LitrYTnCCLdNC6bNS6e91+zwvtcFRoVZcXknqU3uRQx2YCbxNdBNoD
8AUCyFL7gI03/Rb8eFsZRf0/SEV904UyPcLFwPzBpia4D1IbwxrSj6wBcLqor45403zYo6LmNcHs
IuqxdgkiVmVxaDjfjkiBwfW3PKthP4qwfWJM17g1omqexyf8lt5/mLgwKrFl2d53dJ8OiHW9pIPC
qEXj6fHbLS6hp06+V4APE016qV8fF8cQU4bp8LKnb/RxavZK43jxtSssLRm0g93s39vlGJ9t5FdX
nyFeUp+t0b7Bpl9FSN9DOPh3NNFsA0AsJ1KLe806/9Yhl6U7+pqtbsFzUJ4+prfpZ/danZcJKv3t
epSQ+S4vw5DOy99JSoNb4MDufvitE+7ykjoF1FLzMvxWrVL7deueru9J6WK0GvfYva949jUdJldq
/BDkH4sbi80CwT9EMpwyDvSr31da50M0jUqV5oPm4myJg2hxD91ngwqofa5CJcG1JqT8dqO83fC/
bA+ABd5ra0K8RHS4bYCTqLvzFeLnobwOaEd96V7J07CQeVj1M+4DVB1vB6vS/cj0RJYPX2v9x4Jd
BshFGIiDKJbNYLkg6/SHr9uls02GW6ENJSSjvy/AIujpz006CBBqLIpSd/3Vfz46pOR3Iht0IHSr
QOT5Rz3lXHXPcRPPChjdJtt/vfl828UU0YXzKTfrFdc0OH4zpjzIj5RiEscwbNOQ8ckVnh6hE3k/
TpuQVwU+nrp8iruLhxdxVZWk84mpN1q/CNjtCR7V8K/zz6DE5xkbv1+IUFCe0LbT8qfuXqtewXRi
pmHsrK/2G7tdhPZXzgtGmnUaNvw9uNGzQ1r1BqYUo/O6O42NVoGCJziad8aUC5R5WoQ4+FuFCkRo
VrYad+uBcTBtXpxyUA2KnYd3pQ9mKEcBWNBIIIOre+uypFT90K33ZPQHdwKbTRUCEdC2viQiZR+N
J6xC6IdT+HynXWl+Gsb9245B9uheSU6609eMHBm5IPkHYFPBvk0vu1PwONrrbTm2jF0ET2l1hQtD
6Atf5WClaTMhIsBrgU4QsDrblGgB4m6uyOgYuAE6iOUVTb5AY2xxlOxFrds0wJqR39sDIoomhTFS
cRX6obk72ArTJfSPS8PkFqUTcR/GirSY59dPEJ+rTdJWzIoZN2T69NChJixcfI3JD9JOP4LMWQZ7
DMkbwcx90aWL3ntY78b8hCsPAXkMN+UOYxyDPcyLqFO3kvbeOwE9P1s3fHLgUgc3HIpV9K36ETWF
ho+FUOvbCuGRsxTyb+geurfRF/IjqOnyAW+u4RWGGFDAqoswFLg506KNa+2tbbRukE/LQdGl/VOr
JQauh1EkADdW9Oww2zPZRQiDmNZSmOkAJo0U5V+pyYCVQ/8roCGsuaZ98r/eh96gKT2ICYZl00sU
TejFrIKdu1Xp9uDTEkIipCfRIuV6+lMKd4ETAzrR0AUJe5cJ0Ebv4RsDOm9RQ72CvaGHaRWDxriM
EeCL+y/tD/PGOfdu/nnDQt0GJuozExbVcaGNsDq0nliNsCnRAZlvgMVoaE+t+eiiOUWLQvuNgVo3
VplVwokOXgIKDGUcM5c1Sbd61jMkJYPtHsB81VcLKjqGoAVmJl0xvJDE/ADye/JiqKxMvTfM3JDb
yxtxxfZB1C/hfI0liXtoi2tNZQNx2adJYELpqGN6qi/BCwibcDNQUWM+wSVP4f/CvzApM6l8UQTn
rfByOXL2EMmh+r5goFl3l0tVkI59nmFGJXQAKAwO3S+ZnSQFT9w1PwwJ6g+31d07BJW5mqwe+wCF
wSGIx/rU6BQ6UjwUIbFPUnpmXfgPQgsGMb7qFEcYx2Umv0X90S2DnrtVnDkEFJ+yGKAGpZxxggkn
dHKPVd77AxTv0kNNHVuHQ9p507WNiz7WsRDrkyi+2R9lOot3LlZXv2qbZmMbSV0XtzrnPGp0XtQw
lFyqO5ZagCoRXRxoY4YGGoVSg0Pw+XgwPdwqxViSFATRMbfmyXuVB+MnqWSdigd1wDF7Qbs6eHjl
QTw/jz/TEzXti0WMAPmBzuaVH9a+pH2dV3GIeRKF4D23YfHFAJKk079Nbi7IKSIpJDaLoxP2MMNi
8Z9dnf0ET7fB3WXNF+UEvhAZYIXR/vEBpNz66tCRzoK6qPvBLa/a/wzI9bswjXcxyut7Fz9UJAJF
5JVH+0Skc6Xog0Z/a4wxyqNm8Ooc/GfwQpg2wtOFtXYOI3ug5kvncXXG7h0tk+2r91rFg8bySEVp
Ef2uf1iUWb0NVr4JK/Orm27MJaadxJ/zOx1aEDn9Qq4mpKuEVmNRXWAPF/eOs8/Y+HlMio6JKeik
9IeRzrqD9C3GTgju1s1+j/ZQRX5QF00rk2RTbt8gQW/ry5h1BQHh4JW3Bm6M3wEKFMifp8Ftce0R
95fdU+dAnAZ8UF0gbyqRyJamRuelClC3MH7+VaCZOW9sBButerfQT30sM8dPkmqHoPWdWKWoGUMA
nVzJFNCHgSEFJ7+6qLLpwegbVzjJTWGBgqrytcxF1L5FFvlhNFqxM7OXv3t3NGHUs8Imb09KGI/2
P9UtQcSlaPE2N0Bq3ImgoQF1Eir93gd1QuprExNKRH1HolimIZAkCdjwCGgyAXOgzzyn8Jg02ldp
8Dbf7jqoPq3Pz3t2HZVyd67G1ar+FBbX4bnHBn33SRqJfnvxzmwfFom37pamr/mXJiPtqLtexmgF
q2q4+/f9WpQs4y3r1npIHuzG0yJdSvv38Xv0mdzmrHZBdX5e7cfIr5FeDqMhbi1r2s8Ta6Ot56KB
LGKJW7HMh/XeRcGTtyLF7pityCL3pIJz/cNdic9BxnJjuxyG26dppeN3+9TBfc1L7TcumAPKdeCQ
3Tu2iWafTIQxcGcYuJXVevrmrlGuqbpU1sZFbapBAzg5/a3+Flphj/J+VpF74U/YSZfP4PEDEtCP
e2BmYFBVVvNvCxnQ7Dhbd6NZ1Dv8XkE//nCTGr97UTuepp3K5j7miPO4d/XuY8JGera3wKpX0ILd
fV8w3huWBJnp+NA/Qv3FrLV36cQbdoNdOKyCXRTR9swpa97GtIeB+XwaH1g0V2dgnDXgGWkjznTn
aToPIURPX/2Ti5btQE0oDCos9F66Xd+s15yRUsYXZBoOX61D/9tjzJNzvSvYyH6nxR2aoHaEpRTz
hVGGMDTexSj+EcdR8o+hW7+nIUTVbch9jla86pPSeXwb1+0vRhFPr84yQtA42XfCMYlgjLAQpsGy
yJqNKFPNudNxOC90kEd6J8CyTopvNIxsIIxtgbLMAGc6lgyPZn9L42CF/QtRMpkrhdjBPmBtgA8R
7EuuUSCQv0yvfR3bIKmykzbQMTjsCHnHZL1bU3yhUoOhSsf4qUOfaZu/562xPP/d3dOU3yCmxM5F
YQhmf27Jq/eMfqVbGhY66000fyzro7v7HgJQIZdknQz2NoaiQZXFvdaMhzVysJt1+ImDcBT3arvv
ru7HjM0jSShp7QkuLd5e2/eqwqun/PgafzdMrDaVg2RYpsLP/RoU5pjZjmHvjw/EVgyD2tKAwr/u
HEAgxliR+ZBuscVl/F8wK+SOcT3b1+F9sP77ooyFSNAJ2yyvg+PFqQKu/2CD65s4XAfGkgDCLUHi
G5fH65U5BkADof2lNkz51kbI+eXyOpLJvfp4qkVdcxR90EKyShw/VhnxI0OD0ULOdZ6Gq8bo0UIo
UluW6FeHLRB+eSj+iSRwPHuzJmOCW2gyNE7byruJjvJWd+NCC8e2etn6YmxhkrjYJoPtYRtVLwmb
T0D1ZQ1sIHYqR+9DFMPvH5r3yCngWkZ/h0br9AoMxF6S671ULnudOlHUTRGRmTZ1mtsimh8Uw5zb
11Y4lqVM1FMBPfw7wAVzQfOKWPLRZIK0OWzVuCq6WHz8VX34IvCC0D5G/zcpwsswfi4TtMzJLG6t
hxgKHkd3//0XtVKfxvA/9eGh8/QIBYPjDItCvFSfCP2i1nUj8A9tx4yrfydvvk2OrfOUmVmA9ghR
b7teomKd13+x+dP+wjSqs7NvcVuaMonFy0mY+Ic+CDdLahfEcplAzqnD1FiGU1Soo0ur9BY3Kezy
jA+HrldaPpfR7jM/xtYecURjdJwmzNejZaFjQDUAF3q9pFTrhqNS1bIZwxEJejQ/cS3W3cXeT/vV
n8qw0i2jZSjbfT0PLSc4jE/QDGhzf52ZmEffO8/ho1+Wv/+5RzG6T9l48F19tojAW++p9MOCWeZa
h3brZY0+5EjCWY+25Tn+cnO0KCOtX+TqtEJABwGbux0PCxg9TZ+EQ7zljOLZc3QZM6k2bK1IvFr3
CRVFc8HW0TV/1lPcM1mozR9Q3WQDuaVXRfWNV+QQWQjy9eu00TuDbbxaUZefunvXmDP6HvxhjYrg
/tRhTBQHJ0Rua//URxuxp4z7xk3yPDx6ePJR+ypsy+2IgjyzT/Xp2Wd+G59xrL6NnyzQTNLhBw+B
NQs15TnvCuESwCR1MZekRluKmxVYJmwAtNYo2aDe/CnjBepCixkQm+Bc9IuYvUd8cve1tjbaxvaN
lbHq2tgMXyYVHIwLi8b4GXAnSCLJf/iuhiX6AXtq+na5En3qkHDGOiQlJBUJk8Lg9pm6hdSkHFYJ
Pj+u0vCcYhqk2ddpGDCZYy8aXqenPv6HAcNslaLhp+CPMSD8h8F5VF4kf0+n7FMJBU/5lWa9Su7A
X8TfJAf7Dt/dVK8q4V7N/5/bfL/uNX6HVMqu89gxB0ebGtkOsd00bqPg25MwU7tULZKNlXW0gaJf
rsEVj6DUwSa4U8PZnfsatl6daw8f2AByXhD36LJBKdqWdAJyfpO29qvzrgZ8AilsyZrTGIW7J/r0
TxuhDQMBDXmQUON6tg/ThOg4wTbq1Dqhz6XKVkWWf22f5xB253HryksgRPky0aqPaj3KEEBMre/o
6xUAhV7uG2PjAlf+84MjNNZeXzTz4Yg4mHy2gvMhmns4Cswv+P/CQCirQFAbfZjizIDzrtCjIhQc
ezxVYgAXUZfgbkArQYNmahNjXiBGQ/O0FWcQ+XnS3ffPwbOXEG8p0C4LAbLxk6wP2GiNDldHKJag
qxUkjf5WGg+gIsNyJ5kVBt/1gVdAMvqwMvogFobdp0ncwXYnLmRWdawRL9WHFeK7xe4Z/EUo6op2
ECgaMp30bSJa0XcmTouei9qQPOjI+VnmfGx+sb91swNtI8uHocTRRshg0P+3+W4Se+X5eWpspb2Q
YIuvMVp86hFSF4uLFTPPicB4S9AkSRwQDfVOvx82HnAJ8qTToBaY4DkCzASdyStGX0CqpEMvl5De
Pc8guum/n/D2SPV/xYQVrHRCTMUeyjsg+c4eum3J7LyhKlVDQX7xZecq+k+92X7y13kOKAmdVMJx
EF/eAuIluB7IIqigSEtcVS4290D2Gaz/XJdPBhJKia6Xi64GTNAqwlElhbMbHbOTsN47V0cOqiKn
qPPlg6gih0RF9dRDzFudVJ02KZIzXq2u3bZpXeB2M9N/whQkGV1arWBz5YJuuV237/ct37WhEHVp
LMk/bheESz9x87db9Bj+xBq9rNtWHCopnCqDj2jaAW4ecMnY4y1Shozd9mrvGj0wJ56U3AMhh8YT
YXnTnNPXx5BcBCEIsifXh9jPQFnZKzN7N95XqNq22++qAxCjxl1dwMZW/VWXE+I/JbaZ+H3fl7IB
YiXagJTx0nf75xYqHH9bbpVbfUDC7r7pwlNKWwwXDB8EiiYYkTI/cNUF3MPGnU1aRf2rjN9xby4v
zpsSavaUhLp0mN07IXl12FtDqXzbxk/552HfqIiDCzCKQnoYHO52uDF+KFHi1//zWcjOPJo9Fq+f
89/j53WEImabZadcc15oZQem4SZbgsQLtcH6/Obth7ddo2IBkNyCc7/SSrv0zv3AdVCdBJYNRhfe
OIB0EgTNPwoTqmWIaoYjcUsEwV9A/1nitHkCYg9G2tBBRZGknJEThIRO/1NDxFbY5l6y9HU0/GFw
ZwIKRqyIEPDHVBfIEEvuuh56OtMTidcglFtPEU5ydB1gP5FJ2jvDX4XhisElClmCUkgdM9RHWXYE
4lZsJ4jLJLPKB4JtWIgZGRLFLoVbVhR5/kI7C1ugqToJ/bQVF/fbrUI+E6M2GlJkZp4LQE74FPCk
Rp/OOiDpATiFrEaxmN8Sb+4DxRw5N+0G2MA5GkdiwPHmR+c+T3GSW9CBEPcV2HI6ZcHOQsnLe3Ju
GUtdaNeTvU1G4aYUraqcXsDiIpT22Dr8HgEFYSB0de5qcCAkN1s6OTvOV9xKaPpwhM9QCokG+Cw3
DssZ9G/9ZEULMbIvBJZoVNlznnYB8gYdI+jJ1Epb60E6v04P43RuIOF8DOBMtMWlOGFUdBxexoef
dPIcERcH6RbVZ3/P8Yn4wqFaMFwDY/LtSrNZ2rw6F5b7crsyJXRvEcisntPL+Loq7aT1Z2e3iTx6
JPkf6Pvn2YOOA8nsNsE0PPjO4s3NL/2dZ1AUmwnCs5u7JmF999hLLAAADLTdwyDprfAFwJy60aY9
wYDw1zsTzCKF5RPDOuBv3UzDhhXIpVkZ+iF76CJFASx2pq9ucAx/c2Ig78ilIDmhmynLEbS9kA3y
0DXVlWVL5+tiT7ZRW4f8dvWTXivCYUaTZDMr0zuUaoGv8QH7kpuX0wzOjhq2qRMkrIi+tj04FN8m
REoWF3mnUbviLUWJlYxgq+GZHZZXqseXGskks0tGD9DkyN4RkQHNdXVW/HLCFk1wFzDkdKocMVsk
DcoJ+qTUdrFF4vIf21wWSJiEaPb23Npqc626YRsY3xIJU1zc7dlhAYYwoLOgyGtvKwxG2m5mb8sp
sUBP+twh5gdLq4/4coejKcpxSdt1F/I3JSKbsh7C4NxOZIBWdpHZ8ZvMyWx6aO3O5XYarbrm+VX/
p64c0W4yE8tz1O1W1AjUsdocJmwOdNnY6lbzCbIJ3CNR4BUZlcmBqqS6JHmh/YY1rr32XuYHaRZv
HRiU0NTFmNVeJcorN44PpSNV4Gf8j6gz206U26LwEzmGPXoLiCDYYe+NQ00C9h2K+vTnm1D/OEVM
VVJpFDZrr2Y2KqCiDJaF8ghS3zr/OhRsIl+uU9rqE/5HxAeRILRqtF/zPHXSdOgiSRhFcUxGzopm
uoBiO35aCovi3JQgqLD9WFEoRK2OuRA78l1mS8jpxfRH7LcH2mSzQ+nqOqAiMwC5nIbvzYMUZJ6G
hXmZxczMgHp+fQpvQzpVNF+ntbOJoQ3TdOq9T5cwMXyPLkwlVVKRDUXYTJL6blFdV2gSi5W8zJoj
DQVPDKisspf8OTSIrdKYIWvMAEAvmy/XoRep9UA81CXkHWcAkxvBZRTL9bKFGsWibNntczdy5Vkv
MIxJdv+RLbVhZ1kPSz+7c7XSEu/GB/w88EIsaHyIlRqdXFZyxdW9frSfE32f7izWNtMGkGsZ9EUB
U/vKwWWpQMMTSJu15Qt3js48dxguddwy5gZYC3eO4rHA3JT+ZHUEYiTYERCDn0BtwXYOA/7Vigl6
KR0ouonVX0IoNSp9pxrZEZpI9xFpKDD1Gxj046jAnLu1uetCHQc0qeXYfWtaKc2UIgYs7+A8ejOh
pRX+SxA1yAnVG4y4uAkpxRWafyMA3c922HmPnmHxlyYKMu0NIuYkeVh8xCLjledEVdTXOaQpyIaD
/nsWi5xvwD+ED9rkdxtkb8TSYYehoPALZRmjxyZg4OVys+GK8J8IPbQHcmEO+fiGy+J/21J+jvtE
St3xnDQCwUZZNlf3OGh0FPEURbLLpRuTIETs1aqlME6ACB18BLHw4SmZGy5XVz9asTjryIP1f9Mt
4ClErXGoGDCWkoBYa3Wrr+t8Hp35qUgr2bwSkZr46knDHuhVb7cgiCxoiLJwFQlRwteiewtyKwUp
xjXeogcdNoJDJye3CeDiUdEd8XduTN8DjArFJ0+ARB/kX0xtJI4hIPA/E1imI0BVNe3JCYtCBH9Q
Qi8AqRX3ROZkIkJmJMktTvaQ8WF5tmHoSrVSyF8heEU4yX6iMMXHUMS+vdtgZlNAo1WUVT3gLHJo
RIVGB0/l2uUJHxjd7Dt8wGjhQ/sw+aU6nUEh65zbjMCW5Z1dQjEPvZL56WRhbVf3dxGXG+KLKS/N
XzHaxZLSaRMfbMvbDV7zG45UrqonCqeBssc6WX/Gtcl9uB82mb+cNiJCZPZiGULxDqC1Zr8HV1t1
gQ70oykWDLt0ZbyTi+nC9MroRDVP/C5hvxm+MQ6C9yISGF1PFHMlMiU8ohio4sswEe/LzOxqQ2tg
FjWfT/XzoKaQa0YORCVwvPggo+jIXBD+/r5z5GhsErzsNNMmtX303+0Uv1mAPa4uWAP9W646+mIt
8UDLYoTyCfq+Gfh4vZYdLYjzk31soV67WDn3ht9wy37SS+1oUHQKQwkvPe2T97QPHjxwwsyGRuPd
FUlQbOztSp+GZjRbn9tgpkX01mzwhSZSkrHO6siTPpxPH10O6B2i5uEMSZ60Uf6guziXXZcsOULH
mfyqFPhFEtWqlVEfYszK0td4DvP0cdfj/SdY99Yfe6XF9Wa03+DXavGvoQjLiRhLws6oMxoxSXVZ
NCOWTw9kvSi5HxssN6aFfAjKXDBssOYTfgVfrj+pO/objU79hAIBL/POSz6BIKh3/bjD4rN4mYi2
dL6dF3pMXxcMAnnjiX7MYXLd7GCRzqIlBfPmJPHFTPlEIViPB7QNVGtbqIY4mitr08xyHz4LNQi1
FuZ0kJyyHIb3chiN0PjUKdZJuQJjZ5KPhFyzK51cA07tI7h5EtaNfbBrrWR45LaQXDXDcPD8IvGV
zVco18S6Wwbbzy3/Ca7IdwnT/20RCCYI0E7AbysA4FGYcRGgHBECJutWbxHMUnbj9n4dcGfPBr8o
yWobU41HOQq7+0QaLfZeHU8F0a2U2Iich95LP6tJcYcQTVTHv01GNqg0D3NOZf4/UkXJep/fWezs
lpc2aeEGDQkee6Tl9EADolPxeaAwitMuGb2Qtqon2B4pGKSatXNz3HNhflJ9Qj8Ckkt+sHtuNln6
xRYcDkxEeAWCYMEoiuFHxPSJVdRA1nU3lkYrqLYAYXo8IUSaFLX5AHFSVhJa8aKMSqU1AUShALjS
6hPpVws0j2Ovdm7rKIdKrVXqWhQ/QA8Ree4grN5+OfVlB6DjxShbojwGD8UtHQdr+98Wx3OObXRK
eOq/Ia4AQEzF9GyhgLKYwePc4wVZRQNWinbc6Vz/IxpljMZteBDILjPmZ2UcRquW4V27+w7CCOfu
Aanp54/2BhEUvlSnjNf3rWwN0HWLwXQc7PqG/ltHHpbx8NwtCsFhgxBclmefmbEADReNVojZn3+J
zUD/VTcLP4PggmkMoZ+2Xu3DKB6eRsgwDC+AQ/Z0U4CTQLP7+KCqFhihskUBxAMzf/GfM8kSFt0S
gdH8IWgatkIg70Ryz1kH3NHo2vILIK3gnq2YBhEGYkvVERtl9W8fVDyCER42rd+6jewvTJQZFJJs
U9JX6WrpheN5YI2GI4l9/wl5oV8Um/wSQWNQqLSrbt1nIG6+SPn60ejRr7uvXuqdBq/pPowBgI2B
q/Yeg9hPR7f+fbIj+VysuEHO5mm0s6uzk1P1D31R9oFz6gWhhs94HUxDq+pX/Q+iAqxkcKefwKAE
Pzk3WCuFVrlsVssszSsz5rHRAS/TLHdYpwlMZLa7CgY63v2Lu5AVAJht0l/7O/H10xe8tqNVZhaP
1DOqKkSZuN7dT6O0tY8lFbjymOwyxMM5CoVhZJWtMR1A9sU21htS1ihZ6GSwedRNVmNLlP6nvYCy
Awtn3YvaDSodtugJtCSJadX9V1dxWvpvBNIJfzC67QW4eFSIVaBR+TFVM+kAAF1CeVnvrBoSfM/F
6mHXg/RqtmUXIReSqvfcmw9KFyQuqnalaTPR4q0EbJFYtikvVj/XzXWzR+Nr0vBIQXlreGUW4W8C
yTDB2UITGQ3cCL2q1U8EVyVcNxq81F/9sfIvyn2KW5qZtGxJkQktedNACbMSL3i7WYGFPKuPv5SH
rAtpfZ+0jLqFdE/EQIpBMVVJI8kGGZWN85pIFYVkyC+oKcU/qrAY0rVEVZk32tRjNsWFGPtHTzXZ
yYzHmG5RBEFl2I/lyyjNJUQniVqSbnqEGxJZUk9+N0WvOsP0C1PgJP9qJlVE82Jnjvy5M1/O6dv1
vfGGmuMHLs5wOJ13z5RXKrVy5aelsl++jt+nGo1ahp/HJ7OqRQEybwAwxR8jP6iaJUQBSZuRqhFV
BeTaRHROLKlzexagyS2pjLj3IhKyQGp4NrxbLJZepZUxtxYttDDaQDlJ9w/jlK/GyaPRZxfKlTMu
yKdAQ19MOiQjPeXiM4kRfgZnH3qV2wQFhlQys8paT8m+noAOQnmfLFnnRq+NM7OcU78tx3qe1PG8
+1Ip8RLydsYvbbHBLznLdlvrPp1yn9xZAoiDIiL9hkXmunjacNByZQfFDuXTxAvMUaQvpq+VNPtg
5VaWSobke6P4L+FmkepfzAxZUOjC3jxtKGhVsLn02GI7E1RFyCNa92Fn3Xt4H8KyNgTOUZ6xK2vX
o6fzxtd3snQXeZd+0XX/OqPhjwHZ22WXJtArbQN2CThHrH2kRDo9Nh5t7pPJySZsgbYh6/znXQAF
J1cZuP1Tby04SmgLzvCH1iiQLh34cxXQ4LwP9YHMD5SM447lK+PS9kXjfWfG7rm3p2qkMU2qTNQh
dtSao/hG/x41lIh+nmG/Wcxmdq7DwUyaCgNwrytny1t+RqVLexo3OD28VMoPidXkNsjaeXb2nbyr
uin76NOasO+ay8ISsOcLRT9wrvPSsIw3RtVeuY+FggbBoz5W7EgXiDFGk+NGdT2UP/JJ4KXt6gJl
xInox3CrsyY2zXP0OPO7PpeUgqQ/f1jlCfJoNK3UJIJb4+gOvDIrW9R2Jtg/3icQ6MKqJclOqtAQ
iOAPvZJcmpDUOLb6Sx4lClRajmRCHqs3cRFD+k8yY5Qp2Kn+Q0xL6nw0LfvcTtTq5RZdJyMrWhWk
+pGvG5IpjaLXbqgkSe19vi3r+6sYlFoPGQJZWTtAoWHW3l962/YbCRSt7BYiSkHQ/LiDWtXk+lwZ
al+t59NsV3CkGu3MYn/vX2OrtrxVW1doqEdrhzNmqd34/O1PvaTZupNBLL5ftC7thMI0cl4761x3
bl8HmUhA0KyDWsPivj402w2CHO0dzMWRgg0K3W/n3TG6XCh8F6o2c9oApj57zrFormoW9f0vie7o
hN7RVoE6/SXydo59zDevozvZPjEvi6rEtlOpnTC3bwGJlomyuNZ5PIvcJtNXivG84YI5nQKmYjER
TSFhSVi7emLiM0Ib/7/B9ivpNlJTp5BZIYUeKAUEEslrf0Mvu35IZmUhj1SLkl79NgrwyPSUpeY5
OpZo/CfhhDe0B3mZgxn3rgTqFNfka5Dnc8rjmPSr8qQRwdY7WJWcM8Qj8nzGaexBywtOhrBVsn2l
SzM9aM53D3XDnuCfaOx3rqgP68glycTcl8BAzRHFqoye4QdO/b5hlUvL93lp0FgpsFpp7ZAv/IB9
azqoId6wtpsJFKPthzOSZcIXqCpS1U8Q28ilHblUTtXOI6Mi4W5yhF/zwur4jUe9W642rVuFfsaN
AEMREL7NrUytiN+ruNwrc/cfbgWvuLeTNcA+9vlO89xJ3p+gUfQOtUE1fvr0jg6Dp/8qksyymtmf
VRjQTlerlnCuK/iTU0YZsip4m1e/VgcEHdJKWi3KyEp9/p4FMJh77oKRepRX2osyJmzS2dS/NQpZ
DYtAHZvbakef1f9H9MYY/2UnWqtHn4W2g+6EKKiA+c8wJdyIH1FGxiP9J+WgIqIoKAG4Fr6bHwNZ
nB4UkZBDz1YtT63KD1uqNmBN4FTcSRJSbW2SDW563btx5s/VQKlCopVgtnmQGLHVSKRGcqL/Sm+E
h0+0pEGuw/eN+EcC7fsII5OS4jyqPZwaXY3Wa1rExkHq3tIqlpyWkrXiNt0+t7d5cfRYvCOpu5M8
kSjtfl8bsJPfTWkj5Qjp/BsQCytQ264MFxLvs6PHuvPfHjBHTUFUpGkihKkAAlB6fBlsfBFriDor
j3RrdmrXFwBiPPrW/tv/ul6EAYTqulxgiO47lzfLqNQavRcm6qoWLbrPEP5ppImGB/WNzrvmvlJI
4RZrK1hLOUJjdbUZtPkqgZQmmhalmjY0DmsGp24m8fW6U2oZNB/CE2rrp/Gq3xwaHNFYzjP73iPA
3+c//XN97RkWRkIx0nH//tjqWCH0KSQtld/BmG7cnWrD/5DJ3PwTBdK+m0TmgUSZnbUWvID1fP31
EwUE6xz7pKzvV8BHjV23/HOoBVtS7DBUkkLcIbq/7otG3ak/SNzR61L/s3Wl97U/ee3bNbgzuzja
8RbiU/POVFWqFjUEYGQOL3bsh7Wsnr1OHYtLMAB6yePxidtrN7kDFsYENP75PN1nkeyz7qb7u7WD
pYeNR2XyhKrVsN6z6hfgODi5R9GmAdjTn4NXuDvh1y3CSfe74ApjenKcX2dZYT1bBVRfzNOjdYT9
YoGGMO8ga8zS52SRHkxvDrDwI1Q7ciw4YDfYRRGJQX+F4QJAvcof6mnsvBW4Qu3TddO8siLEXl5X
x+8Km0Tp2/6E3+5j5ZC5fBaFd/dCBwGp+u8JzPjTsm/HoLhoAsBZ1pDoppq6ISTl3wYPhKMN/FPb
FWD9jdH5o5omKiHwVqv1kZAzDutSwzmQWVfM5Kd/Rue/v98YDzsB/C7h3VPriKeDlQpAfzhal5tT
KNvVJ50gg/by42WVKmZUJ999xmB33z4gNc7g5Ty6Vd9WeVEu20a1/YZzcaaE7N12IW+coTMbGbOR
+Bx138XJ4VbmznwQal9OfZp49co4Pc6UsOblCMnoL03c2f3vkMStVepf4lD5JrY99rPmfd/mFQyf
6dKJ8Q5Ouh0BhDerfWkD5v2Bshd10WPuRt00ZTX2zg+nnpq3Qrdy38KLvMYsJG4bMvQZJ9U6r/dQ
B8w0BnOLd0mFbqdhD4d/KdmijubNHNFmHba8aPzxkrDIegaOH42iPvLYbjqTbFUTbXu5nz3dVSvh
ijw2uHlijrXq6f2xbSyOcDHUpBTje0deXDq0YA2mFy/ln4PGl3n2rmBV7tgVng6tRjmoYyC+R+aL
7PIwfSadR9kB7Cr4KmrqTMAY6NYkd318w5Npgu48R0sQUAaGhxt2z86DqqbaPm+KrJEDMr+Ym6BT
JyuTB8d5lAcuWdJQJ2w06shG3Aw4VBTqWiCCa23GsLqzDIF9np2Re9cLb3N+ZmPVrRtu4dR6/z0m
z4r4e5fgOE0MWLy0uZRSYsI67leYjIEDtEMi+m3UMGskB8wVSmaFtvULAUKa522MJhkXWMAnQbID
F+xKr5g2PjlW1vdR8TGjZZ7aq4UEIl+bZHP4NSLzvuFdmZfq8k5TW7HPtQdttKEpPHwIELA+IE6N
K6uDvfsW2ocXYxR6v/t2EtNfRQbu03tVWrsKHropEtJemgQvONF7cH+v8b23CpLk5V8aH7O0+T4q
QW32iov9+FkiFkX1Svtk2K9m/2VXsB1eVaHTXN9OGXQjuj/X35vMs5tx//i1WdchurQ7axB9BtJ0
FbH9aJNFxWAAGI2QPWf6N2i55e4JL5Rm1sWO2uJS9kGchRaJahjxXGSvWOH4wZX8Y7ouXaHD+Hzo
NSzpxr1pm8vQutqtdouCP7Lz0rgJ5OGQdmivd8Aou/816+N2IajR2DeAi9UgKJBBdG+zcijg0CVD
AiFtw0F6NY1gkCslFx4BPUqYMsN7v7BC38CqnLpQC8bvW/tRByBI6np2UpLzt/WMRrF9QPGG21s3
+GBwgyCjWYQKSm74C/BqppDx6PkeoTP/amEv+lcFXs2N4eVdR3Ue7xh6PJ2bneKToO6jLDx01LCA
OnnKs0uY0+Y5pvJMfgsHfDHrFYGqQqi0GoPXtbE9JqGcvew/1GtIERpw07DrHX8aJFFRrUVL5z1b
MuVL7Xtj83aLq/Xhad/2SLm7R0IINyGoQ4iF9ot7C624mUHuDOMzpV3oUqtnI001fu8YDBcspHzJ
hVsG5deZXakt+kmoW0rNfgSHN+MxFurl5jTChwAFxbNVml09GNmfx2aK0poUIx6ukDdEG/pxGp98
/BRbXZaEv+oxWmnLMD1roqggoCNCb+Yh2BxZP5+ZT+kY/hToJBaCkgdA8+KXWKvPjlQFhfWiB/M0
r+UIUrMH2QTWU/sKmLTPHfr12cm4pTTXVqMHlSem4yWnONhBVObyVTU7kuwjXgix9cqsKOTwUPWM
Xt1LyKRfhIS3XzsMT2NgwFYxpQLBxxt3ZauN5/Cgbm8rIVhgSlPpKFIE8p5ykGWBGueJIQKJFFj+
3eQkQx4/+jU+XACvQLuL4epDMDxVrcI1SFxOUIuqJVGvXMNYqDb5lpDUumcahOieScADqbY7sVcC
VaQTHcZLCe6TT/5PkCQ8mrJHwZXVPOTuhL4vxcej/WEM6BT/OLU0ivhumNN9AZLKQAz+QZmy4fl0
7gOJEiTv5QBUstJhxZy+HLhTCHX52S/u0pPSj08tdEAo1bhigJ9oCTHIh/zJK2epGrc2981MfUOl
w/kNoRljrVOiKak+Oh32OrzBi/cI0OX9oMrQKhBjm2uEY8tv5/yxzq0zYwKyMuJgEPevbhGKUg+X
BEy1gDmRl8MJS/AVGd7oU2dir6rZguBt0RtuZGJEKbcmrpB4JszVVK9KtYH/eE9FJ+XnoAqkh9RJ
aWLw9ojt3S9ebFaDad0D8hfrCT807wolm6wptmYVrFpSCJnqpeauawcmCan9oN+qYS11lEse8ZlL
pfLgwTfpV9rc5JmCY9EJDALNg6ribZGu2ufhuaMuh0pL7rvVgr5nplrOsF5lKviTPdBoIQM1ncnm
nqrU9BslAQjQ7d7moAKrcBMwTvWTELqVw4e8oMWaVt6HCCP9I0bIPcRNZVt3CLYQuPY3MxjQZ2C/
Wl27mp8s9gwulmWA2L/HOuK0J+iFtLZdij9rIk8kmcVo1HanEI4YQCExOKp1S8PSELlCUlLJVRZH
xT60XO6wX34aIrsBjYtvh9bFhS5j6jRGUozO+nF5LwlF6iCThwr45KyE3/ctwC2Gi3he0I5qcdp3
T3YiHYPZi3wWrTpVD1dzH74wWbuMdz8PzHQ0QPt4OmL/3rsMjuExjMPj+vVX3DaXj/kuwGHWP/o1
MobwGzbGq7HuzkQeUsy3NLVTaQexKytTjpwRNQD1clW6VfDYkQmful4ygqrg0oSTt8O0wcajrwrZ
7k57EIUKijoZ+ZXIY1G5qsFZZsLHS4p70u7UCIrElwMiPisjf2US3pPHOFRhtiGT7OoJsj57q4Bb
B70OIBQ2+8cMHs6rI/F8/KzGOKLQmalCjVZOicEUJ+dAy16rRBMpXXvJbYlj/Go90MPOntXq6DTw
Zk3cNNDRxHCwDDggHzB/biXztqitHz+3nxWiWH/NvxrGhSRCR0a1ulsEH1ALMG+w6l+7QQGalNEq
gHRg6ufGDuXkiWSJArBFwS83B45sEMhAhYCVvQkZQh0qvUAZz9FVKNB9nVz9OCxNo0klLA9u+IwM
mtd2gYBOzyKMcMvQ5XuHKRZBjKWf5pmTtcVAJ7nrrQ5NHUI9NkP1PuOTSvvLJGUg/erywug1Q5G6
RM84jo5AC9MukMmggkNJyT6FF6jBxzFyDv3VEC4KMXTVleDUs7MPjsEZoSM0MXpX/lUGTHydl9uK
hspOYm/vVYfNUX0Y3azCaKd3hdEHUUaIlXxjZ9VN0ezsHoPIsG8fs8HPNfpRT3E+HgDjygyq9JOr
wyJHuVvuXnCTTqn9paLXZDM8+feMvpCIbwCIK4dWa2Shj9TIoKgUDM8L2aijDvRCkZPopFIx7TL7
llrmJ6sZZS4zqtxEs9EU61bZLK2cFbR0DSWrmYZwk10OPqCvRFePeu5LkvgVaFqZPYl2PxDycOR2
HUlblhCjlpolB0uQdgN+YjS58p7B2dPOpgQUwPXdLEKnpBnIOcr8xXACQ+ALKujw3cfz7ue1iDbR
LJrVJ+d5Y1Jd1pdlbAHf0HZH97mOaBqtK1tj2zSjsLkt/1XmyDQ+prU5VKvKvDKXj8XR262ff0ev
tNWv2Xvv7adj9GuotBqZA6KBTJZEonYuJAIsLmuQDqQqpYOiJMjgZHpWAolIGBDh056yTxVLaJUD
YjE8OA4e7t++rlHBf8BYqHN9oZIPa/3L3x4VLkH2PoD1lDRLEQpVxpH0msokxpn9iLQ+9RDCUZKW
ZZYaLnvORaY6WCTKMPHTVnqtRFqGbugTUKHJB1r1WnPwnr5Sa9UGp5Ll38rC9+I28w1A60nG5IRY
ZbKWuVnLN70GBoY9Hq6xBIyf4FiOAaUqeYS6F+pczJvKpaRySWs7V6H6ZGvvDe9eTHW1zV7eknYZ
vZUejcoqKKOeCKb96qX38b/gjs1v0zwT8L5ucGZYBaPp7wpU/A4YfLM3wXIWe52L2+e+NX1gbyZE
0Wp4oGVJ2yllAgdj5UDMduH5IADD1LjcWQBMmm21bwqyUCB3PdFXpxDUDBBfhP5ymaCHNENi0riP
DjH8/8tEgj+Q+jJ0Q45W1RxRLT3vAhCBts6t9U46703k0d2OyjZUOqQ/YSMyWjSGWNZQsLHEj/1D
oRUNV0AjSh8oVDmcAbVP1rpi3IV6SYUdYZT3TG8z2gVdZ8Ij1od0a7WjaxSQo0qEZ+MPgh9fJrDM
/Ws9fnODaMrQYVe36MQ2wx148PqAEalfaK1+5BgtLVb9uhIaZMxFKy7IDD6EVU79iioSzLeI0AHU
YpISx79LY/L+oQVWWMezW8WcgfgB12PPAvx0eWMIwszu0OULQAtSKYAibam8poLHExZ8DIpnUL5c
wz1xrxygrYAm/8ftANCOXki9/aaFQ/TDxw3Vzqa7ycsG1bq4zXLif1FhzPKzarZ5NEYMBmqsBMQz
ri15eqOkaIX6rdQcaqyqUSIHuu2AbsttySjqVA6Yl4NQytSwa+yjB+/+d2eT156q/KC9C16Wviny
KsuEWDtqjPirQn5k33Hb+mCRSRIqVwZlcnV++Y26i13UTeDKB+8ePclsYK5tNCInQy9k9uRGQqJj
9plzJQRHe/Ms477Oj1YeyA6Vi1v1NgVYuLTN3wytIECJRYOPEZk0QBKSy8haN5yjKzAUvHU21Ahc
nuZnELY+4tVCkoGN6Em9hArKQa/EYNb/IiNFARKUz4fajQoZhpSILQWn4Kvt1TGCq10aqBB+dMAK
EITi4I28oVg1WDMSoB6+4d0S8+nHoOh7BIQeig6SlGRsJ8AL+A3uQiU9mJhlFpYX71lme5dnMb7E
pAoPHAGS3t7PjwJ6LIXOXSaZP8ZfeWcio0l2Hof3aWG4G0djKkQMLtEBKoFa2qbz/bTANDCdf+ar
0Xn6mZ+nx7VssBNkYB9uo8EEzJf9pRImvcdPk/1Jlzl1mEb1o+DoJx2JpO94ZH8jON5ES1qOeErm
Gh5gV44b9lHMv0+U/GqRA3wPHr0jqoDiW8jFktDUi7LjQ2WZK9ffbcoP/C0vgPl13D2B4oUVEFBU
cNEyDgTSwOX2omLmh5SZ7Xw6EE7FihJL5J1xo+qZhnSuUfcfkF6EBiQFs1EJ9z7Voqyt4AMOiSnD
AwR9FpIDrfhNKIHDBZq22mK0RwMjp1QgEJGxuWJZ7FDbjRFQJ886EQ7wewEf2Rg3xrQQ8uWcbfZ3
tGa0yLXUlbItGPGT6zPXpnHAvTh7SA0kaOtjjYlVCSi91r2ERp3HZKxDR7l9Riakj27awQnqfWNY
6Db68j816GwwO8xS5UJ7zaQDZzV+KrVYyVo/SZhV9C3QTsiS0obZ6+k2AMVGq36BnKtKGcSVUYNF
OYaUVQd4mGwR5s181Sz50GAAEvTx8gv4BmFgy42PuTvJ9JNxlzIVyVAnyFEzFWy9ZjoxnCdGdBoc
0l8Qm44anVFRgs88jTNk+xL8ItQbgloCPA3KFacdA2sCnYDZO8mUagxiwA+9WFkw1J4BJKWj0w8g
Zamv56ry3Zm0OXmmNMDlwsQ4bLK3K/6NAMGG0S5MI66QkjGaOhx5ByDNYMmoWWfjpwt6xEKuMyC0
ZWXGwXrJvVg0aKPdIIIfUD06RpqrVMeqtXRydYlBEYHbkHmf4BeG9aVwUlCVSo8ZbglyXpn+hf5L
RUMOf3hQJKpAoF5kSVCEIRmD9HOjNZlk/gFAftdZ/c5l1oVWDQ9C8w7oV+rAyeWnXt80Mcvlxp6t
RvF6v/44xblCdKnDbS+T3B0awToOjHN0e1c6zTY/Y3KltuK3qnI/My9MgcFel+flfrnrNwdRfxUS
oSb7ScxRGOe+kE2orkpslNqAvqVpmp0wtHrgsDpSLSXSuTUP/SeP1AwrSnrfbsHDccXf5wVzW/a5
EucpApGj8eAcGSYhtEMUBHTZufTl6qrPArq0GSxgEPredW+4Ps6PUCX4pII5KMHJhxcujBj0WhpR
BYD2NFBAX1PexEx0zNfv6/fSrwKu0uOB4AArEIDpL609oMLDugtWqn8dopfD07t2407ZPy/fk++k
wqACIbl+3Z98u/fOx1uDAw1ikL23wWVwDi/jfZhM79NVf3GdxmvVuOm2MDnJSFTJvBSYgMiMtmye
6ohwd3noTFFeZ33Gm838cXmbX+/mlUalBOFWDpx2pPcrPYOSYSt8zSoKUfu4/1HD7zO0QMTc4Tgy
kO2oOTFTIYITnaH5Z2FYtPHJpS42IwxZOZ9+5Smu7EcTRAWyCkL2H+W7Z6cGEUIQC7Gfow4Ue40e
0V7kUY1/9IFsbZR3qISQs9+JOKhJOQqV7VdAYEbk1iDBrvSVZj9JmTPLcAbt2HV4ydwY0bLaHZG5
iqb7IGaI42pDrKNDIItxBP/Io5FZ4WNl6dVhAgWP6jF7Q4GvuS1wLNNpAcaDTLbEkEO8l9ETSTrR
ghjRQUCCiodAoCyAfvGurfyMFDPmZev2FmAByKLApSQFpFkhvY6EdEBAfZxV8Y7TbXILNDf6gjwO
w3H/MvzCxmHT/LSUS2QNS25Io7Uaq1dEUzGT3xc/kDRDYU4edhhqtw0YC67al1HdAqKw8tA60IeH
yYljtVBU4njivkHO4sOmY2D/K0guhwuil2ukQ55qkdtAVViKQ9K2xJQG74hqW5WajthLyD1UFyHX
RR//Qu1TQFytzu16m91ml1lzDEjeu7ir9aNToCo6IFbWT4fPDlpxtPTR7KGkbo5O0wKPPagw0kdp
06qqAEMjXXvKWY1I1HeObVRTMvCM1pMya5oBPHtl2boA+ixkej6mJynwnR6r9qU6quKZidApD7kL
RzSBEnq+Xzx3Szww3eV4d0r0KiNPmIm8/KX7nXUvxDcg9W5zulxhoDOEN++jVj2jV6qPe2UiWEOz
98kqzzfsyEdGgFzjEKIiBEn2tD6sP9YVzw2D/UeDc1XsZ6/cKaM0dFjnIsZCBAp4iGNQTSwCjY1V
Mb/RcVYxWkWnmUkw7WBKQ3Yx7WFv+4EAKLLPEW6Y8UIoBxHGk36RtkYyePZu4R0RWynSlv+KfwkI
KDa1v6in5kPU2/VOHOL0IoLiGNmBsieQDJJ7JB341jf7pIF+F3bHOrR96pdnNNUMjJ2DcpQPJ4QQ
uTozFsaNWGHlxRSk3Ccmaa+52UXStxwkWsLs9DxbITakfruSNt5T0MgpNLdJrhG97jyEkv84Rlts
E9EJ1GA7hl9k8ZU3Pz3atgMy9uAenkNFxMO4VSSrvAQ77xSovS+YqkCId8ClyhG0OasiUanIc08H
9eO0OXvtnebD+hqdiEHkp/1FawQylF2Eh4w+vJyrdYCTuz0t42rVWXa0hYn6v5+fG3cZs+rNflNn
d4yk5BP97n7p5h6QHwASzxjQP00agxO6IiubFO9BSnCj+S+sRDggLMQ0zcANPL9tQWh0EE3/HZnZ
oEptISyUamgAmnd65EOX1Urwj8Tr1/uIQENkkCZG+ovLKhkKIHwXRiXpEK5fTHYeYPruLcUl7QuA
ADirefsvPSssITp7wPjir+pXkK9anjkFy9VsNau9LaQ7+yv/6KoffHQfP3u6wnsXJCMEBuAbK0hj
YO+QrXmAUzA/xd7l5JS5i2nQ5o37xjYluaIF/vf6o79+8Kr9wrI+wjx39B4WR+mAvl64nzXGggpX
F9T3bTqDi/2IcXC3NruSzCNsHez8J8xapfRn1DJO4RXBjietH3HSi6l9gJz+ONmV+bFsw2HjLcX9
7+8JpR6FmpPeSN9hA6KbvuK9QGirtoiT0r1Wyn1GwUObjzYhtqjeoVsfGD3UXuwBaCZNfZu0YGmZ
xaa5C5gPsJ+2zi4FtvZS/hIi9dPXURpWaEY2OOJec0grvMwvyOqi4vyAsON1Wpxfp5/YBo/Z2EYD
LeL7dDeub6vb8jZe10cKXWd/FeSHYTV+jJ6eEhYzffZJVpGQNyzXxw7sjfpxSkhFRLvyciTnLYXq
OqpWb3sX7sLHFAkTMtg/ypbbH0o0d8oZYGqUoUCgSNm2338H2+kZtfxp7GkU+2ETuCNLk/xLnSu2
9mZUh7PeX9YIAcuWQzCbDhRq941mAAXTEFmA4YE48+jRbKUYQ+l8qR6CpPO/3q1z66TqMHQr/rGP
ynofvGSfHgt2rS9Ev2L0wlKgodGkvhBBhYEIKMlfuHRt7hin1P6SU+57ggm9/3Q0truBPC2a01f4
CtNx7MYuwETwr3Un9Q7IKrqFzmmggPFCCmOeTCGOTavz+vb79/2rbvfrG0BuBMmARlZbWYNitlXt
efQrvUpPgUvTv8aigJpWt8SsCpviN52SLxIokKT4P8JZNkgEy4fkA0wiNUkJ5yW/ePmAQdvExSEN
LWO2Q1nb4x0qH73Ir9CCrGSH6pNTT/Y+ehx6x7Fk8tVLPNLI5MrVh3GgVqOOCoEqsvnBVLIBIq/b
ExJTz7/D2tiyC/0rI5V46blKvF7rPIKTjmxPuB9zt6CPJ12Ct1pHSM6deOzCKETOOR5cesgyE5KI
QCjl13wEhVD5OUsTjUd+nU40t+qD6iDxwYmqFBcqVPbTqlGRywJ4hqT5rEbcb4wr4XFznJ1X1nEG
ti1HuCFpReQExUi9ApRRPWhyn6ezTaFFyhwwwbljl4K9sMv4ZCedc4biNthjNOUAEptRZ6Jqgnov
xm2AuVPyrOOy8lc/NsyoyO19p5S/QytCACAafMvLmvfZD5Niv9YuCy9Ni3D4GJwhJDkJGzxgVyBT
Ze9ZdIrBAcKgXSot6WMe6EeWYN+iU9RsVp1jiY4lY/bWINyGKrdMM3ScvrPsiqGt1u88bdld3/+5
2n7XlzCHR9vSQ4YDPQ/+dJHXZ5Aqa+Zul2/k854AGIPBy2qb1kRWKrAxALcv5AJ6n1J5k1JevKtp
tlrtdgvjz6tvWL+J+e0NRDoaMBy52YD7PYDIqES8vCeX0OkiW+KMvdDjGYLvMNsBeYz5ol0GzhJR
2+5p94McHmOjm/VG3fBYWFcY0qQFRK5rlV4jQl2KxuIS+gHjX2gT0rgB6wzSlp8KnBYmLjzcwfb5
rrfS16woBcE6TNSTySaZQAGBvLcA7RTT6UQsL3tbobONvg6zUdqdTM2jyWpcC2u9Ihvj1T1YV+Ip
HY2g0o2CYr/YL/fro8qw2j9Oa8MzG/Ou+WpVTski7l2CS3ACulwb7qeNkb6qxJRNx8P5Hu3mRLDz
b1tTkMJUEyTtNd8QpeGgmVXSqqVf1oypZSvosf7qQfNsX9LOyzD3+6Z5e3opxACjzfa//2OJgvOj
oOkZvWqfkd1+unJprpEDpYsTVRCsIkYTtKcqYeNsVsI6vSN9lnUVz1ZUk+DU7lapBxax6N2KrfKl
ZaBZU+wpX65PvqPz/Plxy4jJQ85F+6imtxdmh+TFTKazN4AQ0cdcTa7ZRATrJYBVQO1+EaEGOFHu
lQZ38EqDc2rVaUGink6fcW9dweakJmjGL5ooZOaHv8NfTI1H5469etW6I8lSX762jeUR3j/ZH/6e
2VuVOTgwXHSREBSIUcSVXvmwiaks+qNAYPrvKls75KmUcXvUhFLL3zXUxXheP1V6kjXzGahTTK84
m7TIdESNs1urNJLyT20ko5KCr/o+x5DI9qYwoPEJH01SxAcbDkUBaEkjbNoq7Km9Ra4Vc014E2i6
SM4JciT7PzIZQiKDkSWMJGvVFajoRhqddQuYqOhIGDS9FhcXaNqw4Hyv5slvUqQk2Eup1pHhLE1t
XIpHl4b1nr/RrNET1uPW+jApASLGJfno7bq9o2JjImJ1Mrh9mG00gzq8UTSSDDOhjFxckDu8bB6z
EpIVgO6ivrq6yPkisgtl5G51KEEdqBIcQPvS2bG9pzZx0lnkIMTbBv9Ek6PgZLCYJ1GemeAF28MH
qKqz5cJ7HY2g1HV6D9wdyz2qLV6/8BwfFG6ldAQwZHYPVJQY2y8q0NSR/2PqvJoTZ7ot/IuoIodb
SSgiQIhguKHAmJxBCPj151nSvPWd0eCxPdjGUqt799orDHbdQu/awcunefyLyjcgYEg8R3pGG079
Prr0ztELp/x6UA+QGD4RRWK8DWV3DjQsk+EDV4eEPfeBIe3Wu6y3XslTyxJT3KA+2ILg4Lp9NmvT
Jj2hgpcCQ3Owd8R9nAf+474gna3TJHVItrvSLUrGora08EFUwtkZuYpMBPqt3xVU3GtlFj+swfRK
i7OLO0bt7V2tIu1ZPM44XTyFA9uxY5gGOGKjuK6DXTfdj/eKzu1XtE8Xc4AQGKtd9OIFxOn7P3iR
yfKz3EdvkJdqB4IKG3RaTrfpCb5wUO4odroOOQKw5o0h8RFjYz3O/jecB9/wG54jjKtBdD5uwimR
f5n6xxt3jgBAuLISeqoAx0dv62W2VNOPc8Gk/AJ0VepX+vVBpd+AY0hrUacKxj2tHMAs7blVhm3p
NtdoY1ajeogKvRwWgnJY7NaGnwEOr5PStIqfmo5GP50UJ5idI/bcz7a8Pc6eo/nyOdv9FIeNsV/h
MurYugUI6wXn5pWBu/CzZo91s3VUXUSU9CYEmH3vo4kI7uh+ojXJblyw3LFLwHmJo+kk8uzK7jws
Js80+NRKZLcLnnnNapszIbdqzApNEJ6gJifDxqmxt8Vg2zsERYIQBRCd/HTDjkd5PBU8Bk/tFv99
UgeKZpvKcnHYa6AAkwZvlo+/0rKyTEfqUMlWbUPs0hz7Ojm5seNCGgQJuk+1SwP+9DE2SCPW59+E
iw0fLos3+aZyx6NDUkuN+2L+8xgmw1e3FMZxNRAmuG9zsWcfhiKuzqfee705DpOgyeYPiyuqHpa5
SQU/hGFtKn4iXeJBARhzh3i2CJNG7ZXEUx8l6cwB0eEnzONL5+tfAEUBSfvXrpgr4rF8w2YAgziJ
k/g7eo+qkzvq9V2v0D+Gj6DeFTmu5JVWmzVhWMzRzM6gV3TdqlSAWU4AOYggECeKfY22L51Z/wr7
DUvpZ6eKKedPOj7hdphQj9+vRisgNeXmlzoqPeeOMia129RBuqV/ofgs9HC+ZcLDL4HLhbkfd7zy
V4vBM7sBBHASptHTNFF1JZx+OjGnLCI1b6RDE4TA2DOGALln14ghxpJdCC8dhPCozobyK2D+HV6G
N+is4vlfAXpIuijSu/VTOMjaet5seYwXA1exaJteQl6A7pSbK/RXwNSlvT+a4gwWMDh8+MznnQpP
2HLuErzUNQ8UmYfkbws23MLmoYUDhFYOriXrSQ7qMg1sQx0N74OSDaBXfTqD3QMTLbxWI0YUGAs/
Vif+M9EULtsLCZLnE90yRHnbYlrT2WIuyqZq4rbmsDeT8RloRSgX22VqL3Ijr+cQ45XlUmzA/IAc
rA4q5l9chxKYGKQPVs0UFEabVWECMB01qvkCAUvKwXrhkH9apO1AK8iZjANs0ZikNHr9LQfrqL/l
omzRcqPp7h16p963aux9AOkyV/OjQ9Ly/84SxHAoAytc+liZ99zbIr3UAOwEW+l4WRm9AYcihSXf
rWIk1oJ89v5bQuFdZP1hbWDEtjix1XiT9SUQ62tR+VpzmoWsbw0uAz+GRRtGW/sBn1hMRjmoyYew
iBuSZhP5avBCuAx+DAkO34dc5s3ym8H5dzPplbleZZbTMosTOvP2PqJ8iHWJ8gsES85K+oQxsQYk
fXwXzN2PZJMwD7PjzneSjwlNUb/InXvh7lOL9MRnDtYIbXxbyWcAejT9tLJe1upHyGtEiyc26tBD
FJOQjSwqEn4xFjuNTZ0bTNt/yw7heqQTi7j85LvIlVDTohIIxPKoDTmbyH6wwlN38gHzNckeVUdY
7JE+ZQnHvyM5Z+iYL9AIwKFD8CBEvwJ6gdVBh3K7IPbKufJ2CErEmMPfe/BQ67oCouPAdwANMJZw
RH/GgaqFPMNNMXskcLiopfjBytVjKmdtFaNGU7gQxBbzQj4zKF4OkkwWDJ64TIlfAuS5b8KExnPN
0/AvOlrBmvj+fX9Lv5vFSQUV/oH4c++6h+698wTbb7JEKspO5g8iZlEZc1QeDG+dJHFxVsQ/qwLQ
qVaZ2LL2oYo/WtmMejQt3IC6grsY52nQ6OqgMawNv3Fz1KCFO8NsEMtxVT0HtrkvYNS5D7gKwP8Y
l3g9rVgDTdfzaanYE/wq3KMJ3wMHf4Gfh8G1n3Yxje3conOQ0P0rgOKpBVn3ri77G7azbIinUuYd
HHqz9NxIzYrVZTm7aIeEIPHsVjt33CiYHqZSO54Jr3+4c0pd3iEX2ZNweW6LzcAmRnAHLi9zsKYH
Xc8aYJ4Ch9loo4TUDxbUXfWKfX17cRrEDtRR9qr8bxW3pwY8rgLoUaGrHou6LOq3nMJDyK6b4xpk
zSD3hfqzFWpu3tR+D+yr3v6hc+jUCYEal+NvVy91Bxsdl2jwDrH4BDLeEGwAituH6Eb/bdPD8B1d
Sas/bxOZw1SaUxbKswKCH7obwIXZBqOFuSFDi9wW2I4yHZUfJzOLzWAkcOxe8BKM7dGHE+WnAv5J
7c3lgbL0pPBg4wy7/SeljS/5geYgjVxNG2IpL7k71F7QXSU3HnjozPlRvM42EzsInFA4efAxjhmM
H+5z5g5N42sU+FnSOFU4pbdWPkViigqGyygFsoaf7m19hoGZ/b/uApVzpH/hOKptQsutj/DZHbz7
laGCQLbhaaIyr9SvdnUomWZOD5i1SkSvrZdDbWydmE6U4FRkKr3b4yZZKDA5uJkewT7T6vCqwkIn
LwcyMohbpKxKmCg0ObytOwyaO1Hf0BqGb+ZVNgykQ3iPRObuUGFqqN6WCXls+MF4hZeH7wxeO+ut
UyWelgW06NRDccIPBs68hqjg49T8Cbgsq2A8Xq0eLgkb0Z41IQiIvjJWY+KumjS2Xt4Zc6Q1y2OM
I+exPWKOHmkRLYR37gcWxnx6lBQpYagk7ipOieWOSPP4YCuPRiTFF5YPP8sDdzVWFaNYivaRH/tN
9+pnabcv5wKbXHUV8Tq23yQPRRN06W3G653SQTAeWUV3uzm62/+1hYkJYjotmbeas92Yn8mDO8yG
TtNWx/eEOdOWsZrP3LrmW/YRconSJXiSKzqGLc9fOWe2Hqx4Z6qamvt+kp5noRQcztTL15E3phtc
P4KhOIESRiDs2DlsyGl591sQzpRDrq1QdjxcjY2at3Vu2Vbg4l4o+O9MmnKwVYvtljXZ9Lysua0C
TNS/ecZIbHbrg/qgOij1W53xU75Vd/iKxz0z2Z15O+WuUANJy8j/W0pucAbrbLXgz0JDhTLwaJFj
YLMpu8bP9Covdv9Q6r3qbAiX11gBHwczdYqr+uI61T0JN5C//JH8U0QvvRXPJbemo8kB16//FuUT
Z3zdrnLNyPfhfF+7PkPmw029W/AWy3gEPY4WeEWU6l7W2LqiFxk38d9SMdXMDLuUXppG2ug9bW60
bRZvr/XokM3qWxbFVDZvTABLeoJL/JT5cO6c8VZuYs+pskWHOL2QPEEEgkPDSsiRZVbxtU59eGzZ
n7FDA/Y+E4NVsdVg0+9JRhMt1oxxIlMCGlcob8Rilqa2CfL/PbtfZlPyfhZiuUk4IHpGHfaEDNUI
NZSKzFDnN7Hfgzf+Y1uzjLAWemtEtByyBDn/QJ0hwfgMvUNcPZF2FWMMbYf+MJTwi7d1nzTWFBR1
bavtDw+6fIBWnhF34IGoA9YKT+wxlOL2hfYzPRIGLenFBRHSpeHe2Lqtr0UXgdkdGvmDxUXLCF7Y
INfXSQ3xAobiLOZZm+5JH00HJBLWnnxtKbz5Kjmxn1HRlL3j8rycr25/hcQeXD+/MMAAzFm6Hr/g
ZfC1NzKVEaL79dEoQQy6t18ZvT8nLmlRRGMPW1AqiEO7UAu/yz3xe+Zj42PEDcZOVXNEJyWmLPp5
qmIdaquKjnr3Mj/m8GSMi6bsTRkBX/sxzvHVBDwWNDaFzSopvrZFnDG+XClSuZxZZTWE1iWWfdh0
D+Ahon+CETGoegCSgbycEQmyWNPPR0HRMFEl9H+xUhEfdT+pIyHgP35r7X6/BBx8gIUDLVAdfnbN
olk1sZES91C0ppzFw3jpsuwznlSS5S3u4daEC0C7X6IskiyD+1Kd/hxJF91amln1Md3L35YnftF5
EzNCzSe5CC1c+rFPV4QjXq2oP5YqiX7/wK9StTAL58/GqHduqUFpCKkRMLsLXRxiqfrd9NxhsFBD
0kvEUZ9vIq3EISsTCgMxPApw6cXsV82T8fwZEA3oJch0sdYSo0jim2/2VtjsodMK526Zvc652/9F
egLnh2vPHdDpYObW9bsb+mLt6r13ZOpIt5mGk5/OycQkq07p0uT2uogvRd6X9OkSG6iriSUn3Ess
tmk6A/BGordnrwOLmzO/MoZnGSsDLhgkLaD357JJQCTadUIfYbKzKKFNxqdf9N4HPajav4OYHLoG
N84MjRrAdcolcfY2vjQj9HThHYCF0zijaf9mbdCOB3sGUsSEOWobU9NaQWWtTtyzV4O+QW9RVmfV
RU7pqzNw4XsxOWuVEB6WbUTbSbDDberQKwZs0djBaDO5bcP9DKhJDvaakO51hDhLRc4Jz6HKzzwi
81HzOBUVBqNIqSIKB8QEJYKxhXnKmVV5Z2LRkC69QFkTNMd1DhgDQzEH3sMkesWtSRH+fmOSjmo8
nmyHl61lYVmYwN7h73v1Wu2R1XdoHNEZwneXX0l9QNQGQYPuGDSLrNpknqCPQ09ng7cSgw9bVPBv
aF60sule3AxaC7uZDsxhZ6JFymSOq5NRBSUdY33Npr2bVe7VQtEHKuF7UB0iQB8U48os+T2vz2vm
wreP6EPlKUY1GZWJiahPdAq0F2ye/ZNf/qvhc96YXGZyQbjR2D3aDXjMwokIcqTRdupmdEC6W4dI
eyZ1tVqDxqDaryEW2k++g/qwOD0vVc5v7ZJ2Vmya5G9O3NigTtYrwHvLVQVH5mQGf1ZZjavAn3X2
IA8O8tpHmKf5BGGWg7L7Gt3i1+gSFyfbaBPLrXIr0YebhY+L1sTaC8EpJ/K2KAm0/m1slaLaTLJa
MVpUUOsgKiesRw2UK4rQFoAD8LUWqaPahiDOsL5hBiHNoe4fDJejBwrr+fQw0u5EBxsWySBfJ6Ps
0a2ROr3WbXAGlGSiFqYst9DJIptpBDeiF3bBs18ev4bl8WPw7D/7L4KLHmST6LjH+DlDaT2yIyBq
6d+NQ0e0z7RyAtCmKahSgZeVESqhKGgLCtlHjAYmPaYgdbHlEFjn/L77tWFjeJqo+tWBCIMaGOTH
TQJOyUj77Dp1dIOOaIqYZgv5BtW/dyYNSlhhhfFHs3LHS8q1R+lf+ncndzS8zQqTJFJhXMZA0Hwx
v9Pzw/W4wNmvh4mvemOPZB5c2mr1VfCTme7T0h6w9S1jhmNsUKOVjfqHwJnr8DO+Dy+D7VRn5j18
9uXDIf5oGl6ia1yZEBfFGREd69Iw7vBlYGFveh+s+PYgswJshDm/oLTscHcaVNp49UG2ZD9C4N4G
3mHRggaDJA/XTwpqditU7J+XWRiVexRnkDA/v7AKoDVJoEZbCj1ZDasA+FdHPJ/mv/dFE2BTIKPK
6Gpw6YGNRAf8MsuunEjny5P9aRonLAcBR5yqCyrkinQOZIpaQ87EYiWrH4xVMuvrGFQFjOQYgc5H
fBm+c8zeahYU5yQLtS8QLWEu1sZNuwK20nT9t3MFhgcvZPQLl+bxNopF40wSIXkcCPSfglQbAP0g
UdxjGXESgGq+/MRN0Gq8Ah8AqfRl7frvbkiuJppIjFZ4vU+sEUlKzMQv2g1eAP8uQKaPgEBGsK5n
CF7Z/oYkJ1JK0uY5mtUwv29PYKoVaPfbkCThwlBEths3LXFXgK+aisvLI+zU96g5eUav6Dn4DKtz
g4g8jF3K1q1Pb6QMq4YWHItGsfPG+RFWFOlLmNGeSGQ+Rqg1nTJCQVoowKTv8MqW5ROf25U24kqu
bK4y7C6maDWPtLzPSO6wUcUfhQPZXcox7+kQnUSUpHlci2oR4aPtYq8RkvSNfhXlJQUVUaOIVzUQ
Dlhe5odEqhdiSA9UV6QKeyk11kDUn/hFB2o/A+/iFZ5nd1xEhZ/IzYt9Clsg4Tayvc2FQYIglYHy
Yu2S+Z1AIR0oEdCqaTurTam2K8KqaUTgrNLdji4lczuiu8GJ16bqalUdxMzaGdQdUvWKGR/u7DV+
1SP4H9tQ3/1MQNLdKkflSGAUyx40iP4V/DrpqidQYlZB6//GhesK8UW1QXqDoic/GpXr/y22J7oJ
HKJsQ80+zUjdgW+SEHGBdK2CeE1sSLw3erheMGmVsoee9MD5uRb8R24hJClbRDduhW22ejqyQchR
SmnaisSWKKVZbMYq4jLdLNJ+5XbssoIp+gcUA9+ekAwBgMWumpYbLDeEUWLECNtA9346LI13q/fi
vWgdMwj8DXwuPUnZxe0tPMV18qrYtAqCLhKbppzWFtdMyBjvSJyqwmGb7W7TmNuTW7UIAK5GHG4g
Ie2u9oPmIr4fsdqQRUmhVaZeIURcqDzkhirG/rctW17JW19jzO9oi22DbfB2hLTmEpfX352sxOwG
poGiCXobkmkeymKEmZN/BQHps9raClpMcYD49ncT3XcvcpPBQp7kb6tpzd+9c1mqLwTWEz1/a8P7
X+mXsuFO3h94IP2gb4VMzKZfxJehcx4KloNsh3cUmn8w0VDnP9NWQaaFjaS+UI23Ga3+H71L4iyU
Iti4SZy6h26vPYVwRw1tbd61fcfRWeBOQ/1QDgAtT/1RbVMF1KaabHhfnxMEBU7DeM/2rwIndSlo
VQNXq0eteRSGOA+wpfVqDcxxpJkiU5Z5+zZJSQWVmrAAt/bWrtAUv9DtPUwubMI4aReUgB+n5aZ+
gTDLXMe4gyQkBmeTSE/Rdck7k5AUHEhI8h5Iq2xtAX02kC8633FyMvl7/MeWFLVRD/GnpGmWleN2
rBpeFqKplXQ+1qn/YcMCvclsjNjXyEaRDQ2rzRVu5X6CVpSajfLYQVgQ4gHNEw/Zjk6f1XMl35DB
uIjQ2vlIFXIZFpytq+mo5VSZ5C4gN8Jg6hMyl5mEriZxfIxciFIUv4D3OvEsxdIt7iYXzgKYiHs9
8wl0scBevM0wHsZdho4kAd0muj0Fr+Cpl3F1JACQwSnOubeejpGwfOY4WySDnDYgKO9qnX/PvxJd
CmHMj2OnEVMZOdTpKDxbbsnL31a4WmrS0lci31eOu2Vyl9Vx0Fu1W9RwiatuNZDdd5k+4jUbA2vi
a1eYLU4bDA0GwUp3bRSsgiAIZ3Qk539IiX5K8BkvkBkbv3IcPXsVNq8wHNlvXOEVtdAmSq8qkjDA
KRhdauZ9GfErpODUo8KEKQSvMkTpGTdn85nA93OHzOOeEHep+GRAAfmLPfShWzb3lJACuPIeoLjs
UnVnCAcqKCoAwp3IRYT+xt4PNYrMCbSvZKuaAdp9fV5EW4DpWKxzyZa0UzuRSHrCcEzSHH07IGOK
vBI/KO94nQaHQTK+LG7oYIS67Hl7WyfUgBFAzXrb17HnIJqO0S6KHJkf0w/xLMokIqGI0U8RzJ1x
Wb/Aj7N9Dz0X3UZNOhNqQAImMzPqdpu3BUIyQ2bTLm0e9ccYMOpryimJzmC7MBQh4chnuMA8r2Ad
qAX0VZpbGZtZwUMacigTTAlDQCD/rqMmDlVoB12Q0EdR6hB4C4wFmBxMBGsBzYItgTWxTB0xFbia
HGhqRDuLgRRpXlA/jCExHosXI+WviA90LJloVhHhRXjn9pTJpWkKWLbiaTKSQe3LKvS0yMgoUEsQ
aRMEaCyXWFyhG1sWIWXx4tiLZrtoMmUE2WvPL469GPVar6CpydyD2Y/VNp8HNaOoQ6X1WqMubRcQ
c5fXKSlJ+byz6ao5BRu2goF9DnOkVsvRISxAPGNZkuoQr2PDv3TpxLOTqObEDaQbErN2c+vvEDtm
N5Lmy4iePcscjLG2rFjLFFy7aYkFEv/ROx7pdOjwSs/XoSKR7mpsqs2Z0iJWE4I2fdaGVYsYeD66
ss/eI51mOEyziTnEG5vVU5dY6+iNMc27LK30cZ/m2VfzL3tt2Q/RtZNpdam9qEAbFG8C5hPWqleI
A7eX5BzrHRPrmWMeH8f7cR0Z6n6MElJWnvwDA5i/B+r6H7x0QRGIfodUhbsNUsKMIg2BkeRs6NJf
PuN927hj4x2r1T+rAEgA19QCji8YmzHDWOxplgS95tfOR+g20scZTYbBJNRAv4P0njt6k8pdVytV
TKmKEdytAEh/tcq7Ks1IFY1gs69dw/m4SZWj5q2wM5n2EHAHQoWZcZFZRrNPhmAIrs2R7hWjdGNH
UQyer9OFrXSqBdNLsrYd4nleY8E6UjIEjH+s+nlSWbcJB1+bGD+0GT5m8JOvrWq24PW23FNBnPD0
Zu+D3kQ7Ya3M8IiIepMvbrONjU0KsU2FImwlS4ZBYqWoJ6L5klELfC8HK7rvzG2qEWUfDYZG7/R1
hM41t0g/PaTt2tV/Sfm+L1jfcnsOnE6FoFqSniQlXso9AI+KF/kxxwV7rJsxLQ/RYP9+rQ3nthKJ
8bPJLO3L2sh29cXaON0+4ZvZS1RbhPI3Mxkfh7exbp75TLeZlm8pP2QZ+lg0HYAb3IzMqr8/OLi+
b/3KVCrIyRxn/5LZcPbdj82mjcUUdLgIvKwPBTkiySyg3BP2LL6/GAziQuf334LRy/sUfZi8LBjj
tGU8Zh4VKbTDYgpNY6GWGGS0GOCJdgo1oj7Ku+PqmCEYMNq6icu8FsDeszUPnkeXL4t3wybU2lf7
Ok6tgoPPL4h1w7kMKSOBud+UkrID0sSwZfszx0NlDsRVsMokhnAjaiTTq9uHGy5uNmdTZnG52dPJ
1EDpwkqr15ZcdshUOqGGiOb1hgdHhXGdMwzksLrksqLbAVGNVL0/M7XQNwu7qmYUChLEjRIqo39p
a5kzk7a7JaZRVHvecfr2ZBxcRHCzo1UtDfHXxi/EJVMptGiTyVBJ90wDwE2tcvp4dKs/zp6XrHti
H6pnDQLOTI+p/NUc1Xzt4CnPeMtpV+sR8p7cn1kFXrONRXdtRTHYmZs1CHOEfFJs0nsXm9/8hMLA
tRMHQ+EXEXGE7lPqkJalKfzt1WxaH9B/ybyhdWrhfDfbD78pwZ77i0mXa95lmYPyMVnDH6Bu52ru
7GgVuGvoH8woa7267tZYHLvHbsP5UrnxHIzj2blGR8rWOZF8O/vDC9567zAxnuPG+rl4jzcoxjfT
rSs6bQJbjDXAnyL0lCOOJObMkhpXd/O2Kj/xpC61C/7ebYByPPpMq+x2n6bPeGBowdr3P0a0psHG
BP8xVkWU8ywF1sVu2ghU6dUWO0f4/U1QgWR4mIrY//CEEZBiP0Rsz8w4okDj4tBnY93f2LSSAHES
tq3gZqfx9UcUTZ8m9IU7sI7TCHRVWdLBZKOnfBinPuffGF9/U/9MIN5pglMEjdgPOrga8N/Dv1pH
fgAN0HWRlYX/sxXjBMW3/3WbU2HlD0TYvMMngs1sg839M0PYgLVlhA0p4MIyPcEIe4WUPWjydbgr
nsFi73EluPZ6PzfhjaSaSTi2X9Gg0EalYGg2lp6siTosMWmohY1SByqld2vDCqaUhc3RruP1tZtg
H4b/I50mr+VeLY0kzYx022l8aDVXtWiV/dnbLoDF0bHzsbJijpRn/QPaN3bM4wiVEpJDYgnesnfQ
ftZzSOc1T/DLf77MjWr7yWtXDLIqs6uQb1CiEvfQp51p76Njp9IruF+sCWhMWuPVdE2kjoWPF5OO
7hBN/2uGH2KWplGgJNICoE+zFp4a/h3Tvd9H70yFgTkdUmgcQoLRLnMv2Jl+Yj4jhSChZaraYE/v
9qZf8w99SqMret/LwYQOmlZ7qVGkKQgbCPJLqc3uswVJNmhd7A/YRM869TCcG5Vm94v5s7m13fvo
iwdd5/AJ2tMX7qj4abNbcV9pGydF7DqTZQ3vLRdjO6DEX4DXQJl5+59C0yi30244aJI/9kLjISEO
o4URlDJFdOhivugJtbfMPNjnVTkVbm6dDOWTg/YVMFvqIEcaHfwZos07Cv0xXjLf9nnFLzu89ypu
MjCQkDwhCj1Xv9+d1QrC0tZKxveN4+xlMNT+hKtGgWsBAsJZND5+a2KHoWVtGdDlLpzl70r4l6Ay
IBuZ3AALgFhz2djQqCsubED1mUhRdeJ8wUtjqaalnT78vmdJj1xO6x4BNr7N0o31vB7c4oskZcdZ
6jbCY6tT6z0dWJQj+u/1Unu94TIFFCUUvKCLlutagcWMTsm2/Eizfeifw9WYCPrjyH1/zWNhVX3T
uDOWFav1DRR7NxMlBN2EGjAf2CC4CBHYqbk3oCLmYgRji/GD28WAC32Z1M6dB2Uj+DTc6s/k+VdK
rCPhJOWbE55/7r/ars/qbW3o8YxDxkX7At9C1SZbI1LtDvvrbq5wNLTiuGCJgxTtwzjwVX3UVPMH
LoWAxWwYBK4fsZ+DL2G50eqHVpC2OcuepH3cEw+DCNktEOule3BmvTCwZj+ZBaJNRB/yiqE3FDvu
gPllK3iZRP4uFSUcvOtOn2hhYuuGSGWzmFfUJpoHpPXI9RmuuTDdBp/wsIPifxDDGj3OEmvVLG2T
ZmuFEPlN1i1mFj44GeEPq5jrugyKpTCUcFWyDDqkAzupWaUG+VvkjzrwRNHohiTj8vV2aPXottqE
yiJiQbby8ce9ib3xsJ9mCsGQZx8jDBky0HgZHnt9/hkOeM9zyuYAOSkn2bFP3QGemGimrl5tkFAu
LGFNkWDAKlhVeix6Heu93NfAaIi7h+H0Nx/WvRZTP/2l7xLNFf0EBDiV0Rzz9QbTDx3NezApvBkD
RV8VbmK0htuDU6laazZ9UMTPZwXWnEf8izrw8zbSgzGsETmOtnICLmj90Xo0OsMhPrL0gW8mMZU9
3vcMpDneMAsHYE9rDmjQxA/wpc+Nea//VqeL3IATRjp8KUqbp8sXefpAHw44jX9/wzrCtnOvsuRu
tne+MX+NtgVfGgceoqiyVYyI/li5KgCgRDTbVAeMuNSFPjvvRmvuwXBkbipu8WLBWj/+tfqu6eqv
y66JtzEPcXMoowOiQn64Yj9ERSI9UhQzt4Y7j8S//vgv+94fU/2Po7FF8b56dyvMhSvGvjbMOBPP
rXTJO+3UcGH6NKxAFA24NVbE0LcCN4gov333NLeeh3Y1QqchGQIrt98miTeOW1ZMJwMQp/RXdkZr
X8AIPgj+OhbJH/hSfYwYDDo2fZfHje9jvLDFLNtpsVPCnvpizhGZM0UXgUiYYpv6PZkrEoP54odR
TSaPPg6rA9fSHMKwDn6YiFFbBaGGpj28dHXX/fCuR8mm88HkUTZt7jX2ur3Zkh0NEcgh2cg9j8X1
gVNBjWKdnMZZbfmGjUDhPvG8IUyPmzl40AjjWU/fw2WaMfG0WenKXjpLDkZmJKJc5TOEEf4lfbRz
5Y54mNxrQxia+CghvJs7tmOQKoo1h26QHV5Snldz6/xoODhG+OeRGK7E57fhaabjq7gfzeGSJdmW
9IpKjzg3SjxlJiwJURj3uAd7M27GZTh7eeRD6r7UJGnZ3LA2J4MNm04ItyQuWTyVO51PLPkaCc94
DnnRiMTIFOdpPb6W/yBBmhPIA7/Pnv1j2fZSdztf0OvV+OSF2Q47Vya9F2QjsItRPKqwXcb5OrPU
uJuRHyvEjepNBfyK8QDdDmLdCrSDUTTm3Z2NcoUawPcXd+RuCx+DGNMxTZaRIkOJPb4Z301ffzb6
sNs1IWXTmHLXxL2xN4lg97qog1xq6phx55O7EitMJTXirZ5F/AobF37gmn8ZP9nXHOzY5Hv4vCQE
OKZL6Jw5oqaM2wtGo7RG/Cw/WFn6tvqteIFS51Cmj7qjGDKaGllZchvAPAELQuCD6wjAgl0t+yMU
1NiEQDYHbhBIuLHmg4p0JmfzmSET43WX34Ob6uNSoJ9IpgJiAo18tEseRm/c84X+JziCg+tuFH1x
BWqsdYqb4URz8EzIHcIWIA4hVvRE5Rplbf9KTyiXENTYS3xccQkgbhP1BS4CZXALFl+btjp80ehJ
Y2JjxAecCs/egPZI3GB12scbquAQn1ZymQvd95K6tADDYwLxwS9N4Izinr18T07h3Ksag6X3R2gT
nQ58uqlMd0GFj2TEK3q6gkGXachehdYMknR68gxzhwA5+4TS9/H3ncy9UoDoGhXwlsLJx6kWfg2u
Zsg2iJOf3PxnfIukDElJKj+4RRNVFpSLQm8DmVx1sLAKGDxMszfcHLQ1emN+6JWMnsKC21Srntj2
/GZHizd4xIXKS7c9JwTCIN5d494uz7idLz87TdiS15P/i1U/t8PB7w0HTOp8Xn8RPRLUDu9miJiS
VrWoOKLuIEvJgiNkiyBTkI24RNz76krpPV7PcEg4VfZOz97ygz2mHL7l0eZpWmm4rQwUlbxeb9cm
Cko/B1M7nsudb+ub5N+H1wj+MuNC5rV7ztpWqyIxqbSs+eK7EpC9WTexUKzO9ADzgY/inLpVtZuu
K9yS7kwgqhAIamGPA9FulczN9NS5wHIXaKNDDExt13Q3sOHXUQa5BHVb4Cz7sRY4nuKrWzKvWDp9
LNmethwck+WIC4tDfss7egQ7ugJVzNWUMSOPVDmNyQRNSZdvp55h5NcRA5VmqVqmxCCGG5x2MtRe
mg/1t4TSXR01ciU5YXmQ8IpuM5qTCnFmKNN4upD2/Onkxs8Y/rTFWDmRFqg3I0hfXHuZgLX4zX9b
v2yDgJDr/gfRd38zOHQ3gxxrFt6sxPvCj7REdMB5zP1dsMX1wSsvdjgGPL3yuDhW80mMMgUwC3Sl
KWNVWHPTzDhDyFl5LcxA0KnEiHpIUHPNOg451VGtopS2R5bfxxwjkBF01C12JE9W+a2OLDhx1jJY
a6KgmmaKxHaLnCo21fqap9n1CdLbugt18eYG6SPgM+YjVmYdUwwX0wdEXWDiJCR1dLHSXik8up+h
WAaKoSqyZ+di8rX0jCz1pXHeyFxwz+Bk/RJtwArtoRZ5BLJwUmvwyeAQuCHWk+QbuVQBDiYN0g+q
j0tXdmqoD/m/g8E/d1grW2c3yX9/ecZjaZmBrHU8h6sZSYZmyb9jO1MkgSY49XdEkpUKUsIJvg8D
vs5Mx668J12mhBSbhcw+c+psq1Pt1jkafYUftKapxBk0AcQ7nrcvk71TGDYASQWT6vP7P55hQl8H
cRQiLDMorDbZVZ5I1Mu6YniU4W/WHQGO6Kpor5oJVa3jSPCrwFW2S5m9lDCUeFQ2KGitfVDs1GHm
dU/T0/TCozGuA2NUaPEjQYFrkQ91WUbRpIKoAGcAcc6FwY4VRxUuWJ5jeqajKspQnXqsL6R3wyF5
aH5S6APhONvoNfFdKP3cxg8O4MXFY9H6Kfx8xi/sL4YP7DOkycNeDrs5XOjg9u1CgAlK7JzklBF0
2M6rEaTYcJm/CFZljkDpxgS1lDuP5r1TKLoOrVTmavhFjH5itZj3meT5eoTC8JBowGJEIbIVhjNs
3N3SDrLmjvLonNlI0IN3d9jYHFdSrl26JbBg+DTnqtn6yc1pFERPt4g14eJA48MpBs8jWf9lE4ta
jmVPFKY6hFyRKBvYTD0cFWLvg3mHIeDLeIqgluw1NXhNn4V8EHTI90gUuHPGHZB9Bl9wY7C6lJF4
voAh7Z03XW3GSK3/n6gnb/LK91V75wfYg5gkakzmQoeKUZ9VwzxmWONbpa+amZqM1GRSh0d3vuQD
khHoEHhJocAyno90GZrV22O0QvSB5M5eg6qvi6BHYpSmn2DPPXjDQg/L9+CypE7+QPubz2pxFaXN
blH7vXW/3tt7eqUeBpF94j4HFW7Fur8JWjYttE4pOL3ND/MXRW7Jmo9PbqVzgUdvNezlkLQK2nk7
iGIH54zvRaFdRSfJP0XKib93xjaFWQlbV/w98S2EknPqDWrqBwNFviot3pOYTSNGBTCrJ8MuazZl
Vk48ScNGirZP5jOEyeJbKNT/jo+chyCbfO15JIWD8nXmobB9ccpzXrlmdnXKJCrWXqXBLUxGCqUe
nMnsLg2VSWJxh8baYGm+Ys1jRGv11HE4WXTVxq1fHGNQJY1rpH6vL+vNYrfYQcsusRsx4MkXgi+B
zyymOKQ8W8ax84n2nfLs/LtbXgnbWDbisl8kuba4eAxqnVrTSAef2QOnmks3mZU5JzNFrl8ZlLN9
7zB7oVoCrWfIzejO7c9m8dW5vPElrAHY3PvH6RYdFoUL9sHNsAxZatEiCqZ7ze6rJ1dWzlHKZVJT
QicHQI/m59OWrF4nQ6opzbTqlmhfJwEnIq3RA+H83KwPxKtXF0UiNT1PY1bcerlN56IBnWKdZK1f
34xDLx69hFpzp8J2pgjnsNieY28Dn7RGafWBa4pMaqjZX22j/NB1U09GrH9Jf9WZRd/AD9U0LsZW
k/TZ8uA7lX4bBQ1E/BfwX3RrQ7AUKUIvR0abufRHL6LpFFjARfcQlVuLr6YsER31YMjR32FCCJmg
/koPZiqoppEGq8wdJTCWpZIGLhgcjJ8vc9pmtMM7qQZPIYJIBFswxOOFQggWBPFZXKvbiGkI0rQY
18oKUbSEckKqGdOh5pBwQLEREziMfw5OldtFnjf8hNF6b7dmmfkYeq5rxqCAuJyxXiUSyGjiRVaa
Dc3kt6OWch1hC+FBwFBZHfBPHfBhlZ7Cn8YdDmtJuvDQsHlsHHleSSH2sK+8lS//A7ESjmdfn7qu
88W/1EHQsV+k9nmc2jtvx//piUykeOF23gPx1nO75Avm+Erzkp27iN4Z1RvQtexhc+RjtPKUcbi7
g3y7YQvbOVTMB25C49J6t7pNk/gWI+O3aqZqBlUNUIeQNaRWkdxNOY8/kR2kKBZSslIO2LO98HXB
8KODz84AG5CBXKDuy93fc9nqAqTz2PaEPuf0ge0WVjZCNngEkHonN+dxsN7EE00Ilg7TUB5YmHrj
3GO/45t5wd34ZRTbB3bYdFw/RB+ClAsEkUm3Urr0gJyVLXUaS1/0h1oU2L5QdQ91qSHL//3+lhy5
xUmQR2aojWUmOYiiQUi2kHs776L/bJhyFTucM7FZtSCCXgKZ66jw3TXlljp6i7NN7t/mvTqQmuRL
JR++uZBj6kjdOnrcOeAGZaUWyJDgGIAetXAl8xFh6Qls+LMbVHA4NKuMrLtzP5gJy8PB2Ll7ygS/
yrc3v50kmqMBtY5PTlkF7fxldo0Vr1nA+Abkfgk9/jqpd85uLXz787jK75oNJ7uGsADNctBi1S3i
Gvk0mlatqwFIYmAovYTOhWj3gDelT3sbUx/gQVaaiGZF0BxyEr3dRPt4Hx8i0e4TNoSpU2Xy0A2c
dNWgZa3GYKoEiTdxdHoaeAg07A3k47dX6nw7n/Fn/KCwafxU118aEnrDXwyMaAhQup+HOxglu8GR
aUis6EzYzvqD9wnXUlfz7v5xzxh6qQXJHrh8oqtokhCRUCqTrKuRFR6SXxx85ulSILOnE/69eshw
mFAeTIfFIyxRcSSOTAvE/auQQHxglvDOU11hMggtMdDRa9RNbi6+sukhyeR2E1WKvFpSyOmNwe79
z/1i796p7/cYrsk3mti2zJcB7ZutTY9q5bMPk9Rt4mtBw3qQH5/ho38f6JEMac1WsUgnZahqXqom
PIXkZTxeRkJZyi77gxAJKVKPoGdu5RL+VjivTU8jJjr7NIMwjfgBpna4m72XSrVqTlu4j+Hy9i8X
YEcygARALRSjBNtnNj31zOoPhDY/yBXI5SGJjXHv5OmX+3MiOIr9Yl/8sf4kF4xojmAPg9kp4qOI
XaYlE4Bvu+C8Yfjex+92yxFjTLRYWtlsF4pskdj4aKfDIgs/VkzXNGsq4x4w2LowKPlydcArfko3
KNekFPEUrHFUnLtEJ8hjZNgmD8g3JDUYIb3W9PiXTP6Pp/PaTl1bgugXMQY5vCoShBACRHhhkEzO
ma+/s5b2uUe2j7eNQSj06q6uqq41qrLegEZCwqYiRAYGzzm1ZCwu34Z0TikdcBZNBMoy0zuvd5E9
Urms6I5jC6Dmyd679kRwO3fOHcao00zRRq3g8UdiIQnQUTqpEkSktTf0NYiAqP7EeX+DYZu2mCSU
KXsmfcf6Wvaof797+9NWEf3x341r421UONKMldwGo07BEFklGNrqWPKeOkXMnhOajXamEetGANkE
5vjxz0bsb9uWH68aQNUgKD5rW7xH4PSyGhpmv1phM1WkfckrYkCFNam9pSWo6LfYkpTj845/fdRv
eEiiHpa8Uw7S+GCByrBVy8KBShIp/ou+7PvDQp9jjIoFEShuFK0I5y8ZOfP8EVZVkq6jDGDWLPNN
ULrV7ODIYKth5MYo4niBNyOpXxiAnZmStx3lHTAHe2kHY4A+SUPV1hZPQMV172a5jKhOR+/iAchN
n1mPP8wRnO+Q/sOS4JduqZnH3abmry+dLJWAzapWXe7P3ubvCzb7VzhY36JdSg4oRY4OnoaMACqP
NGJluvi4BfW6r5AtfraFFModl3lG5oPWcNV+QssgqWhkupkug/IiqaSujWdwNRe1/Olu+NU94lyb
RhoDghQI8vU6sDnN9CtrO6Z37eK4hIFmof3rYj8YPbMU6W5L2R8NH3mfZu0btbZh9fEjjSOfTE5L
sGiKOEAyu2477YbVUD9IvVm+6q8mHs0nDegV7evj0N4RrqxV0GTyyi2loBTG8aYQEfmlrWycERAa
NUV3jTYxzFsUpfQiSa1AyX5cJjJVxQDe95nwgyv+qmJbvuVa/sKyYtuNaetZ1jBKT/2LZWTLJcCQ
LRjTTrnRrtkzKMZYoXFpRE10h/ZiqLHUV/RBCO9EPGQcTvNhcdE1mMOUZT4T/l3hw+WgB4FrBxV/
HAWub499XtAK7JB/eIHHLoTwUIpyQbMac4pIqAmFm2URak6WFViNVX/fPoHsHe2Qi9WnjcMDLavD
ZckdATLPMYzU1eFXHt5nFKJX2lk8xIqxTG/4CPiHEdo7DNmK3Hcub8vnOdYghr5L+gCVVscES/ZA
zmm6gyJux34D2J+eGjcljYG2t7ii7uvf+Tvgxj66QC2LYl7RAczbEw1JNgYQSltGmq7MF3FRmPX1
cEZUNqN0DkgiTy3sTLDOEtlVqf7T8CBSPfAxgfPcSeuqA+68JBNGYK9iQiQw1VlCdVQQqGQq8VVF
hZgUd+DXdANDVFFF7kuVQTtJBYPIY9p+3iUPQyY1DiljUyJV7ZclVnz9u0+rhc+DBzG/eYfeiCek
lHhwF8ncRU5UjYnCNnxhFns1mZreaBaugTKpjT0Rwl2Bm03YrP+W5xaCIN5mjfAsFOeK6qyXWoGI
TwwPhL1/eNPBprHFCBNysVoUwnPkM8UDzIaJlJVsgqLpBU9v9u9itQtc6Tral42Twxvigj3yCdLW
1x6NPtwAsvJVolHi3tBt8nSP/EHyJ55dhRdKcl4FClrZx9KNX7TlhYZWn+YJJRv36NXqfq0zBEV1
XHS0ch4C+yfH/GwVoHy2MKe0GSZkGL5IwKrcjl3uT57+ivSlGOagfwhV2Nm9g50Jkm6ry58L3G1B
CNFucuu/3dGk3QFeluRKhrhUPXyXM0OduaxV02gU3h5QqOa+Wpf60d6x3IKux+DTfe6BeNWv4sR5
pKivke59sDTURRrQLm3EB/Rid94vgA+1a59sjuQKw8CMNafppQub7lKOOCPkVFFHGDThCjNEAhEd
ug8WMQSbCRc3/egODTtge/6IZjedK/5YjTv18ehtEeP0DYA+N0YOnL0z9wTPczN5dLNI3udMmiH6
0cT9Ie9jF+gAgKsj47dolGkPFEG5Y7Q7+qcaCjUdLMVFVdc8zeTlTAiy6rvziripqnWoXqLdAEaf
9zmvdOZXNFnF2Cl4gDWi44qU+3BaVLa+YF959KSwsGL0v819+xcvQ2vg1pE+5dwVCEWqjClyFenr
w0xyYvJam0/621rAaDBQg268/UB6ujMW2LpHpEuXRrkUKqBoCdYm5J1YV7E5fZrEnCLzH+hZzLYx
a5U02VdnuMVVdeEvCEx+7JORRqzNvh+tLEIpYY7YFNMAbyij4IO2vh+TGKxiEoQY4C2OYjxQkHGS
EiDCz0cwDHnYymOyC49TsVoiLq58nwWgZpNiSFwcyx+F6McDKaikpcZIchUNJWM6eTYBlj8NfDtw
2Ytg6EcMADpZLv9keX25YbMpsPqm+QVMt6jCgIRGQDIdhiwCjEXgUQGDEcbsVHGxdpBX8XP+Xk9F
5LV4MF24JtmkV2j+ubbNsCJrqIUgdEPGDY1JYX7EdQqDbKcHH3f092XRGsaL7VbDgfBGuTorc1+o
d9P3GvMGfV/YGrx580HalC9Y4Yn5DS87lg6bSpTC++ngcVq2ogPD8qSWWAw1DZSDv0IkrZ0YDouc
PI6F/2Raj38yJySOnk4wdC1XK6nFjcqS+mleeE99vz8HXFOhubViwLu5ila+7eD0x+zBFWvIKjqz
0JD6darOUY5BXC26bh6tPgdotR3oltYldAML5n5n8V0E1cY7+ZoJr6woGDTeHFgDwtogJZrvkgRO
+jJJYDElSGCeLBAYWfC13q0FIJg0fmHilEDkljAGnOUUgopjFgtHbRl4vjbyBHv54KY5JtxhD/Dm
1gGb9CeD4uXjCBHZghMsxjsCgbuL0z8xM9Faxy2q+Pk3HRSeRFFIDRCBmD/dXEPVVJ9HRFwZOID3
FinDL2bWh/zcM/iOSlm/QeKgW05+2dLZy9ZGHUQpGVTXpjgm4UhKjDzOLjcPRqbkFabuNvbImCg2
f6bdIfgLRwduboEINyibGlnwhSo/UjzTDyUIExogQJqgLjBXG15bcD96PdDcnduDEkdXBc6/pEda
kugjkwwD94scm24a16zuCD+lh6GuhcGnWX+F5505GGJ6wCjGNKL9GhWhPGol15qeYmUKfYIVBBNW
OBmARTyJBE44qYlCQj3UA72mxIFAzp6m4LNwCG0nngXvx1ynajDXK71sOWCJkG3QPQbzIcXA8sqr
dFB2YNV9iBBsYLd0GcvKu8Z2RaR95lMaPB1/aUYYVe8Cs5EbqKsg9FikbXLQ5jnWvFQtsxhQwW2S
k7FwgWsslvXeWKHvcGRKQyfu8uZc6pzKx18FvkyzNcdBiUMWZCDn7fpCM7UOMfKMCyUPVlDANodG
IMzsayJjkXUs62v1CVTGgxtS7e86Z6wDTntbTRTMAaRhH8gP6cVWcx84GWu7/O1f1jvYscwC4gnc
+9njCzMh1Qz9uZTkee8QZpgrVuNTjoDrl7UJMQZkPBb+HZnJc4TGtycP2zVtj2L/hg/HFqyvSCas
OcQqfGtA2IBq097bE8x445cl902w+WJKavvVZYn7iHVAawDlVvNBrgNEqHT66WF4rXXhXwlsWOSq
hbaNUrc2KVqb+Z635t/P3t6nXC4AmdTCS/0y1PiPx85+QbC1L8z6xqbn5qgyQVVXbt25+IDMwxJM
xwf0TspptHQYJVoleAftEs5Mm8aTIYvv5hlDos4hkI59HcpXdtqVwRhJI5Pc+HpFr0IbsQiDUgWO
hh5s6y/kn3tG9+FhyBnBr9dcRYIrdh6jb81NjKlFzT3N1dgqYTNNCoBlc8Rb0OCBDY/ZD7CAwAji
M5yOMbcYp7PVCAOQCTDbIOyr4bHCaJk4fXNzLKJaLsOxRl/hI77vTztfWPdm0AcPeLFlPTi/iHJL
bTmHg48El9YazGQvEdTgM/wMtxhXZ5n29GJiZjxtcL1jbEnfSf8DzpzLpyBNjQlLTOxQDrwmXCGs
MuiUEMRf4xuiw4fVPI0VFGCQzXHCldEictI0NMDq5+cprZ/WE0wTeK/bHghEVzFDm0j0qK7VGPjP
XkAtqYRwy8fLKcBpLnnrOiga2at4vPIhlyYE3hHJ0JdCQjZFMiKFCd/VHa+iAPNgqMOwgz6e5HPq
WZGrwlAhUY+EfOSiCkGLIAeJRyp+GhGxxJBoLfiqgGZMcol7in+y+MNvkfQ8bYSLSi/5jiKOos8G
7jMGuT9ZHjnFtilxqAkU0MTUvM/T7yTvSv8MGYqlUCVoQE8lmICVqbXMw+jg+1ykfHqJeAgn2+nT
WxpKnSiFIhJo+VP0p+4ASJbph0ouhVYZHeZYw7LuRK3QtHmaVk/iUs/VN4UjUpddC1b3XKhyShfw
qGbFkeRPoIzy8b5wGcr6ZaHBEgFvQRUYo0QbXMKQOmWMqBfVS79ZCLUwazNdrXRNYbVlsHOXAezV
kCpgWbUTaNc8oAXjgzUbm62D3UpodPIwuhWU8uW2emOtljJmntMavXkR8leWaQ2Jpv+rv5cLmLjK
KikmbdZhRU/clMiZWScL5O4jSlE4EIIdRjVyb3cyUfevA99UKPUfyg1yLlgm6pKzQfVPXRc1DS/b
yuKCksHfSmdwh/3aBiusCz6xEqBx/b2sK5MMdv1NP490/LaVGcM1+Xky101DRGrZpIC9J0hIA/zG
BuNORSm5N7MhpQf3BNTKKEPKYA3/SlFgnaA7C/gPn85PQ4xAcCAwfC0v8iqRmwwWOLDP6UZPSdGr
IGvqSCs80z0y25FBAA8og3jFEEz03rWSzXNUGFrQQLWgGOlTDSi1z58wvVUJ5OqqedVX3Ti1CdOY
yAzaz8W0/iF512yUAnGeOJvj6mt8mX7ILOHG06vQWFIn5+fXBr/ut3NoCYgtE4CuXKhmyCIMHFMP
kIkLUpOd4JYVfPXpVux0cotWAQYhknvfYJ/g7mQEv1i3kQUzlIgcVCuFagv5Ba4AFdlXKAAfhk2y
6ALtH6kGXy1w4TFuKQ7WiExLxwuBKHzjd4966pG0ujoRTzkcAhEiWxrKyUpLEUPrmvIePGJnwFui
J4XXf1vOhwWSVTJSHd1XXTpSjA6jDHZRylg5ytBuY4CgfIMvQg1Vkyr/PctlBHFP2p9G0gN+8FOB
s6jxLjHJa1r3hb7hjSFsVuus5FapPbBq1FZssMhRVcm0UYmxXKrInSlo9XkFvk99GJm8u+sxHqF7
xOyjNJfZDFMXmD9YoLXbpLaDxKZJmjrTxueJcgCKWV8DX4ijoVKOL/3TNQOY0pQmFSeJRHdBsw7h
d+9U5vQXuIQLrXs7HcFw0ERj/JrodcoyisvQ1H2vNUdiM6/N7uMMnwwRqeM0T/7R3ww3w3z/DKOW
CX9KB7QBUQJZHvGMyLRT2tbNXUQUF5QI2ll4xqc2Y4i4hLWpgSKIFno09TStfe52MyE+jTrLmyM1
quKSoBLFQPzQaYlr1UqXat1L+AuJMKAlVtHvjDEXyzCkbp0yMkGqR2CGuCG/naLLfWPeo8Sq+pXO
7qrqyDyLqWVuxrx5bpgQdXLE7CtuHrI9DswO/vbOOaH62jm6Gx/1agG3SXy1GDtdIOBBx8QvS/j1
iRLYpJ80/ovIXbAE1XZNPixmlIFnM08GMYR8PZACvyKl4vqUraGUa6BL/xJy+J5oh+WwQDL+lrU0
TOYwy7RT49lXq7i7wXO4G1TG0l/BR5LJLrgd8fPqZ3plJnoR21NNr7ybdH3kPAP0YfPYPIJwIXpD
xqn2xNa4QMgNAqaUaSVo7u8bkahMH1LDB/hNNBZ2A9GFpIClQkARe61X7Wz8i3DdhV6tNRLDCMoP
tTbO+E9JNAoyBttWwlyhZJI9a0v7GLu9tZkcGQTO2/4O4dTW6XzwaBUstE5IOC4+omjt4UBf1Q9J
uyLSx3+hxUqwescBxlcGo6eR2l9WRxQ0KAGlOVGv5wzPLAfbDMYZ3i9q4TBL6Kf+Van5QU+YR/aF
pBhW7IGd2/Im9fYg5JCcpMSwvE/MRKCnDWANvE6zbfC0xVHhCs+p8+vk2zKigDEWl6Id9qXy6ZeJ
qZwWdfrEP0v9bNEXXDAl0Xqb2gTItlj0CZEoNE9ZP9XhlRsqaQbOjZWxMqyNnxvjFtr4VqDaV1Wu
4dVOsSbFlixBSj2p10XhEEFQn1V7w9+pwWSIG+1ShOEjm2BWuVRW3S++EIgNAxykRjeDi4oPoVaq
NvSB5p5VNPwordDi05nzY+gTVdbT/1Cqt0kg9AYMVwRuSBU8FaWlcixdGtqwNedrzVDkTjacYy4b
JULahMiCbkkTSw7Bh8TBCgNC95QP6oH6RCmHBgw3JXgmX+NoLKzsA+qnDFNqMbHO1rCItfuq/Ohm
wyX7R1glUpoSTU3dK+3iK5Cq1mpFGH1C/7IUZzR6EMEnOfI9xi+Q8j9lHOkAHLx+uqTLZF4L/Kdf
CvR684I3AVAWYziPPk6+2zijY2C2o5f6OeAP3xLfAswEVFSrjJI1rebgqekm6okkcKpZtYPrugwW
UpN8kVZeGBZA8gmrf7qpRZkpwpPWuxQOqY00ig868Vxeosfo4tB5qZDu/kmeO9CNgvOL+opoIXd0
jySk1S2gr6IWXj3TJ2ZYgYyP4MzWteXZxKTdTE6+nNR3uGLk6+pM3gaXwQm39iq+ZXIuk/MVckk0
83rlB5D5steb0bAQNKW0gHkA6VZqaj7ouVGlI1lDKReKk0pndm037VCk0md0o0195t6Uncy/EZrc
1emmEAPzF5pLCLM+BLCTVwhulyeAvdw/vXI6BULxh4JhiRrZ+ED/9cS8X/OUIroiXkngtRbcd+8K
s3LTuoVPoMGwkJSSb/8ZPbpi7MPZl/l5b2u2De9bMWmH7pQ5mwQZGP2Ga1ppFCuWDsQHdH18I88Z
3ueViOu/hyxNjFRF3r0nj5ysk2NkqGicsszaNJ8cCvgxLKVVi49pzs5dgmrO5iflOdvwMvkNEM8e
F7/Je/lcnseF2XlcgjY8uy5zfJ6X+3Eh2Y8/zCJ4MoViF/7cewO3KQ4tEKZmt9053hym4QEejyxW
5BYqAXg6q5VJrZwByWsorlAcEGcpudKNVjMrgCwwVEzd2H+RhG+ob9OortIKiT43uSwzDPNW3ERF
BVP1KLSpCaQoUeHaQNqPAQliQoLUH+hoD7ISLO9rI0cvP+WM4y1EtrzMNLHqwk+oPPq5a3P6U3uX
tApVC1x7pVCnqmyJ2z5H2dRm+knFFIzaE3RKeikR08HJ3qw++tQmUjRjzODofmHq7sJMW0OLq50X
MjFBw1o8RCWo+bjb9Kujj1su2AeagYDV+wBDMdiDPxswJf3Am6H0tXLkhkgnl8++C/cAdQo3XbPO
VUf5InXgB0uvE8NSdBPdBvveZbCZvIeZcS0CTmZFtXoJjDvU4Nd5kcJu/ME+YjmdZSfrv+LkMnI2
PDlMw0pvn3xGx0Qg3TkRVe7ilN3jUJkB2o+/tPZEZ8OMSMAURvvk42ysqUH5l9H25hq4XzNw5OHQ
61Fjd7tmgPU+LjMLPeffXobp/sI85RXsyDlnJZKbGsNESvimTNvALUGRYd222nytLj0xULaRTjYF
YDtDPrJrGLHPKDni76WzpaUAxiLAEteaWODqc4mgpFWxCjG72s6y6moVY7VsE8ogbX8p5aoDrZZm
vUOQSt/M1m8KS9Fn5XV0lq2P4QqqqM4zBk0ujeWm/F/Qc5l5chrsLSIQ3NGij0+SI9csbbXms8EM
wkwzJ3cBt0ws4CZdPWyFyScC8R1C8k8oZlrRqzRLzU09T/RRKSq9oEp7WXTJdB//WBfo8q/SeTg6
rjoWOiJ5GpwlLvqLM6KMbrXESKWBpcJ8lIySK20/MoRW0tJdI+RAGMSzXo2l6kOFhNlBndiFVokR
X7Qg1LG4BkB/BFfJ5Y0t6kwDhxFjYHwiPTxXu1+ck2IJCulhxwCtVTwU80+tCTyZEMYbtzNijaN3
9hQTe8gV2iKw9xRco4odQQZCmEHfwafFwOsFxNqQABMyudsd36r2O6L+ogW42JS9U7ip5ziG0+Fv
dWeYBAYjx3vv/gy3J9S+/rs1XTNSDdkiKQp3q+gWJmPklQcDgtVM7Bzc3+IcqwVRSRIqHWnixMHf
DPYMYGJk1TfO4+F4bGH61S9EpUYRrJBEISrH93kxzngVBv7I7vDMLf4k18mCwzPIillI5raq5+Mv
jNHr0bosyOLCLyxnHMj6P4w1n+jJ5evyZhQHtinddQe7TQ5avv7sfBuSUSFXNrqDlKVjIoj9wmoj
1VwIbhJbxyQ/SvT5+a29927+i4w2Wy/eSXg19EcLaR4ef7rQshQT4jatV5eJLiy8n8GTWTKQuKJ8
8O5jG9MvQuL64gIpUdbPOBfdm5vg4RW7APbBkzuRy/7WOAUf78qAy0fjbpeCQoC7QKvSQhoMp/3t
SxP1n4sS1NeLlSG1uTsb+D9MDSjY5zfM6dzDv+OS+HWvt731Q9MMNMqhAQUIGcArN6inK9+g1Lou
bV2kiRcvxeTYRoWZut03Fh8Mh3yNc1FufHtbr4t1r3iVfm286657FV76YpV21p67dFB5W0WEHZh0
tLfDTR8EaCIk0NSDYnOr6aFuTxFcUKkhLVWEmDyKD+kJBawBKtMBpuF7jtNEdkNGJV650j5RjJVR
qYFR+ddqF12BO3E04lnm836V5+zPGQLQ1ug6Xp7SCg/oyagzpxf9ihAnMLxXbldZzOTUe1fvnrz4
js25yu5nqLxQ3yuTk3WMDo2+P3LkyfJMWq3CW9sH9S89I8OGigCLGf885E4O+fw6pDRY/hjY5Mgj
UpvrNf0lNQ0ESOTUpdbbU7WslzH/VKktexoDYliwPzrzA0WtWhigDpHaGTI2EVakJ9UL0ErlBqfh
qgJZm57/OYDHBze/lzreqOTegSSr9UX3r7FfyZyL6bjuFnL01KHwj/gYRiBBzHknsRBLB9QIstTg
uPo9rOcqVjGhhme6b1uVFXebbrvext7VHKczwz0r9RrWoeqa8KtSawfFo4ASw3uwHpzm+wM/Yahy
M92mYPKvVpH7mv57L6k7npyNp90zXc3VUwNO714xY5Wefv5tZx7BK9m1k1fSQA1Sg5C4bR8wgKqX
joD75UYW2MZs9DkELAEt0SyRufAm/NnyXycZM02PIm8PtAPgiA/eUQc5sM4uQ0FwcDD9IICZEz3t
byLfx5tBv4WDwyWWWyAgAiYcAr2Pus70P+XuCQkRJRWrtWzsKYiM1CmgBVJPdiwOqn7SYm+KWkML
XUqPVykFzCpO4H8tQQI+o9ZI5ro1DUqAO8iigpkX7VGeVwmToFLh/CRFrMTXjqIsMVbZERmzyZkV
KgXhniGNYFuc0nUOlHnMrKG+U4pFokihv+1RuPN/BcnHQIo6qcek1z6g4U4lT3pO/cVyyQKnbJKQ
TWKGqZ0EBruVrA2nNsPMSDpZ+kwVCYZsvBAMrYNoxI0vJ1FRedLQkFlo9ugxfCaCzT+MZ9Foo/S4
aNlVplnqy5e3CJFJqQbGJoAGMqjIY7AnpY148sKStQ71OAYoCFias5hAsbBZiQZv5xb3v9/os6At
WurIRBGJWrDpH2gqn7AiQ41G6iGaxi4qN++AgtQy8yd6+0aJBYX3nPZBdZZUp41ofquPIFMiaXNN
Bku+LWidJrkinMyB9EaecII+jngmojqD6WGEw01/GXPF9W8NB02l7GnNlENDrhJB6At0JvUSfU0I
kBWBlm5jH8rsQgasG7oDSshvniPKqNxXv8B/6CiO8+P8t7M0NoSzo3FWGmh19I4b/70jQX4U+5ei
szkMcs4Lu88iJ/A+Zd785Q6HC7VL58FaT5OkTP9c4DWmNyQqq4qFA321m1uIcCVcQEATg7IEN8GT
3U1u7XTbNR8DgCRPkL6mc2iw343EQOnibENXaLT/tLao4mA/J9XFhUDlrLkrSXet6tnyX8nHvXCP
Xu0S8JCvcOo26yeL0ahoJUrNR/J2athPQaUKKs1dfIyu/axzirMkgTLOLVAzPS3ceHd4M3J9YBD8
gpkbuE37z6nbNqYXXear2iH8j54Se4kalX0RrvkwbVXwUJp55DCqdVXhanoDeQzpjZIyfaLK1I2W
ZpCDHW9Q3lo10s+LlXVUiQ0G3JPK4P66y+6SHoouSBX7Gdo7+pdu+ZcnJKU3Yl7siL3r1bFYaDue
2jK60sQYwyGXtS7FCGoYscNIpdWS8qd0MRwtRrQo+CBrZh0VB+1sVekVfZz77OOoO6JNjdSpv9/a
99l1NvXfiVCXAsIdxbgUhYCKBf7QUpZO0ccIp41/HFagdTCjhH6YLneupohCnJDD228OJOidMatW
+kh4OeMwLd7R8zdvXSVZzabGM0mjj0MEf7HhRj1gFME8l7DJTPhq/Q4Djy40/A88F/zv2/mNCouy
r8aO5nbI3Vyq2g8kKjFeVamg90xeEPGwtvlAM1AAFWiiqAtzbyL6I24+5OwSQ6XQFo4gwfKClj4N
YTotPe479J0UdwPY9/IQSnPYQcg7EmcYVYMISYzE8M9oXRoqur8oWCp4nGW94qg4Is+imU/RyUnH
Vg2kQ3iH0MgzIlLZa7PZ90hup0osBZFKOEqPk5SSQNVUKiog4ZdkuNhrGAuK8a7t2Ng3HvCJNfHj
hhC/Ap1Um/opwqAEdUutQ7MFoncMfYrlWpQisdoLXc2gkMyIXouAAsEEEKVUdGgTg17vPE/CWgUz
4oouOBVIiVl7i+PVGI+tn5XB4hxVUMn6xFNG7TbedOI4tlFhsq9Zx5E6CeJwi3KmNMTsFA0Cs5zS
S6OzRu9Mays/cTOhWhWA95ChIh96UzB2OWpVBk6WWwxRxAOWcploddKQH0oKhwQ5Ehsa/SKL57n1
3Nn3IQgo3dM28wWjJ9T8jfuMSlg37gYC4wGBGudIJ+ISFj04Fq9kSgdu9cCnZYUn55VBYRDrgfJX
9J779OLbCCpWqIIwiaEKxBCdaqsl9TjwuZMh8hei4xADY4D3x6LQwbX6/keMJE+n5liWB8+mmJcg
dL5csIuhjHrpRbNvyw94peRyzP0DJiG4N6qsuZn+u14CE2bZiGvLWp//r60iYZsMe3nbWZWAYbKV
IB9rjuRlQCjtMpN1kD9aRex9kclUrG3Wql1k4XCqJTU1rrFDOc/PQ7oH25+zvdugzHeiC7X3L8ot
MwFZeg34+BM9vJMxTEXHuE0eixyeEyNYLshDkgoe+N42rPoPXO/g5tLpvza/7WqSHbw61+5uVJnv
epnw0Vo3C8MTGp4rM8W3rRt2ODtPPto/bKpWl+jRqBJhurtxzUPk1ASGqIWaBMzOLypgDYf+eXZm
8S02eelebvFMXkyWmPqHqERdXwhkCXvhq1L8LTShd/tL/zM8RSzgvM7Rx4HkYI3AigMNoj/TiHvi
ErHvbrvXQQmVUCF4on5d40cxJYfHABVZz8lBCwubAQ//UY5wQaQ44ZaXRkRmdhMAgcUBuqRQpGDU
asVFxcqPdxqclc6XGQMSZcFpdm446WaZH3duvcmN1k6pwRRK0pb3bN26cVuiQlLmW3De7WkTYSRW
zTd4T0X3sMQHkv7g0d0sqxgiyabw7atZ/YAvJl50ZnHpMyeY5naWabE/5xFcw4qn/KhGmn5j4NDT
n8Kk4rl9dNZokDJkwIWYcTKTdXAfS2ZTbEzrKFuCEjqXH8Qdhas73bL36MasuhoMIWzR4IdCs5Ic
El+ZOQRatUpFJsUGiVCyEL/oQfAYLs6YkcWqiySM0owc6MJQFMjrqd5QEFOLXRpai+bwYef9eLEQ
tZEPRH7wF8fjwaw5DgOYjD7PrY0J4p3OPOdM5ip01PWGugOTVV12Ub8E0IseTuXCobrzwtVEB7QU
1OjZC8W/EvvS8ogXFen6GqtCk/xT9p6pAJSn695XUm+yyxMx/lTs1GJ9VfGUvuMfVk6qtrRjGRrz
otneCK+ai/PhJ7S66VXeIQKIeMt9RshDvMaMiznWH81jm1vBqzo0+Dz+TGoNVwyiH61aqGcefWIO
eYWnhBcW0ncshZvhG0vIrVUcaebpY3Ls4Zbu/MmIlaRe8mUyfeeP/1gxWS7zICoDlqTZTEJK4Sog
KpCP7k6OIvEYX+rb1/DGgIODzSyWt1Uev+oVIiiMH1KIeQGZi/WZ8/2auU2csLkp2vq8YWo+dbUh
5aroc0GY0VyRZ31sX61hEZ7K1nehckntYoQ7UutUYUdW+UNYkrAgVNOKGDGF/KVNvs9r99A7dDIw
V/Z+7tj+7n2k5tm3W3mFhXIni0/lyULOfHA8TIn3V4+pwXzwfalVyTo7/O1YeYv2GjQTGwHm5Gys
Cizi4IAN/PtQP1S3VOz3j3NgGIPBFmS9r6IBwY0BB6RiebvbEj4PMFC7SdmFDU9lphxJSZW0yKQ5
oq+2kLDghZW0hAFCKP1CPtWsMImXfw46erIjXA/JxXNOpxRk25DPmlKl7jo49LHtuxvvhbBRAkAM
lnXmGWAhNWrZRje4p5NZnwJWdmut849bu2rQTHlXlwF6ciSxKIcMvUqeytpUlGz61e6mX2aOn2ZR
qso8BOpbvhkFXZ6o0y69uxhbfKUjKFOLikN55JbjFOSnQCLT2Dr54bGjLBWPVTIQVXcCb5V/qGQR
9F5ysrEg/TOZniQEUmXr+ZWdptsX/FNHWpt6jPpMWewgKTiRyvKBETPwaYgo3LcFCPdqiqUm4Loo
tKW8uq1bmuMDAPX2PeDoIVD9dI9wWGBEbem5YeJIXCwmhQCBeTXZI22KSExaGYqzD+297xoY4ee8
J2eWPSKnAoPoBQaE0M3/45hj2FKqM+AJ4t1jLmYH5MdA9B7RCcTIUayQZFxWqVn3GJfRdwEtab1m
Tfi7NAqeFgqJnzhDasA/ky8JIcTEBHtNucaAi+We/q0QbCK+zf7lvr3StIPHxTlbf1Uo51izIQRD
aQtB0wGo0FjBy3040/Y6ZMzobB3KoljAslS8Ap+h3i4p9O8MTID+1AZPM2dIFF/SbRUbVPkA2APM
Uqks0tqC36SlOVPlIQCqz69uimpSOg+MzkmWMs9VR1YlB3oFRVACGTEUngUx2XSGjy5dVvCnT5/I
fBhz7+Hp0crgeSN4ikE/BhO5xiXW/JTSodqUQM3amnlYX86lyC/abp1v+9tOp3jr5OhKSRG3V6A7
M4XzLp5YTxuWSdS2nFjReI8uhh2cGp0iBeX/b1xP2gSZyUNCwKB2jJOn/brR6tXqxJ/ikWb+z/fY
KIlplXJGUg6l/sXSpfNPBQbUsjz4VPUab6kVrI3fIrbpfVHEQNxMnBQ5TKm2cD6tGHj40f3hGwP+
QScnDI5v5MDtNO/VbuoAyw4j3SOJLAstWQ2eetp54YdqSRddzoQIf2aam+F66o/v0MZ0WBmLxkK2
Y2KSjoXqcBlqAG6qtzy5Nfiiw5Dj1tPh5frvA2D109FDl86xS1ndJgCJ4q57j8Wd5QvUntCtmXYZ
gxqK6ST0kJVewV420usIPSOrAFjmYiX150qsGr1/YZ7pjS3iHFSezqun01hEylJNLuPTmM7TgwRG
xNF1Xf0azfTNGnVUOrj4/bM3gKoF+82TWU9WMupQBe3fxim+nR2tWN5kkmNIIbSABzeX4jroCUiK
SmDdjABybNJZKSoJV8YcDFo4Ef3E0N53greTz8htgDl9lv3c6ELNPBmNVFQerRxgHeqB4MzNIByP
ohdFnWjl7aqxu395F3kNMm5NJbpMSsg5yY4n8w2XJpfF2opBDVG+UMhw2uuxvvUjKi3UJTFMOB1f
KIGlEGUth9CXVHAIjQ79SXQhGgUvNIu/pubhgbJqTMa5ccLN+8hXLb0p/466TTJXTYDkD7UII4AE
kY38oXmCqwOcqXVaIAWnzBhJGF1MOMMMinxhRh9mE/PzEFtwOTepUqUILGNdv3jTGK1187tgF8tu
HvFL/C4mr799cBqSPRR3bu1oXZHrbJzs2vkAL8BCj8CNcczUpXC1G3fWOKwiVizfz8n0bWUJqr0c
twwo/MXrPzrk7scu12FPadxcNyjWbB0iTrzTuEVFY6OW4YgiqERSuYgYmGrzDscoLVGs8CPeLXkk
m2wkxDLAhmkwAF8AR0CYHheGnBIwf5RZnQlov6gt/A+UjuEdcNQmaN8AVo1qJZnMY3jxK7HcVjTC
/ICXSbc4kiLJl6wpjqVOxcGXdmjB6uInY54oGWGGufz76xIvuI6Y2YB3djshwgqCVa9I2ZtBeg7B
v5dPEoMI86805UhaEGpRwphcJBmBoXaJQKkZjVlmvW2iMS54yszIQuxT8G0KSnzRNtHlmtpVaNyH
PvU4LHZpuN4MbUwNSd0YujVGakWisYHoq2v87XKRC99pJSV1KVlu6Dpxz3CoQGaxiWUfS7xPgGu+
4xDiEKr3Azka0FjsHQluGEGYi0QDIHfSf5mAtBOUW0PElV7JdjuBFYgFaQvke1l2lwKe0UAmZLf0
tHnsP6qy4FTtB9g0TwTPCagcypMEKUsekqZkd16cqXroOhmIQ5KmQTtH1EiifWtdS2lIBYyVzd6h
jbThXjngnylzAdPvUKIUMWm6S6U/KTVB/JESVnS9pVIc7YZ2YfmnFAeEH/isCtH65axDHU1sf6hx
RqD197+XlwJ3QqKyGPQrKKWTEyYMIdKlpmPIIeQPXqSkQuoUaqo+8YcD5IKwfRwZ//IY/lWxRO1W
rFKOQBcDkTU/TDsMeXZCEOB/m6iC6k3TQeuIcYV0wnTTlNWaI8kZEtFaHQguPE2SvrtlTJNkn/Nw
foyB0f/fOIfritGFISr1Cx/wS5AGVB0NGU5pJrUyFO0IzzoC8+YdvQG+dWG1OENvkDi98KYh4lvW
v7qj1s1Liu0Hp6Y7dZet5Gl31dzv8udZdlfhWn0SiblEjmc8g/1FdJyGYUGjkquLGCBzct0VGnHD
/gRK02GNdTN11Gj8ij9SL/GyUK7KQs41Yz6UFON2Cc8R6IMpUxAVGS+sQ8MVpf3SxaPWAG9nysGD
8tH7ItPUfunVBTuorlUaIn8g2KMMRIVeugK7qgEILh7QqplS10oH4MiGJ8NimrEl/6GVxVccNugN
Rds2BpkUnRIjqeuGl8icmrD3oYJed6l8NWOHmauY2eiF+BdVMGs00gA6bPT4qNENb4+k1mLAOrFS
kBp5zVw5RryKyk60iuO+moMsSHxoaS9hLi26NRHuVZemF5sGmXFQmKuK22PeKTK5WVzgHaQLjn6D
wY1WI9Xui7sjm5uyGoIgdqwBPKUARX1G5IzaeGqho7J7VE9t3/iAMchf40ltqn7FFshSgXQa4MFu
F9owdoEwtTTW3FJcCZHGwOeWwdgew6GamS+bCbGiec1VbB9prnJ8/rVByfp565iUNuXDpEwpZ2Gp
jMEbtGifX+41UpTjYhI3PVaPOMIgXpsf6VdKvoouCa5ogXcct4UPibUHM7If09Psb5ssSOL6Gx0Q
2aKchsypQicNdVBe3ubObdFRBgiSazdaVg69zhsmMbzGXGcKoiELG+uIvwoCRP590dT7jQk5n5Y+
VkAEyXgAS42dpqh6o2tXb5gkrcFI6FMYBmo8aDhgyJkJEIYySpmnFMzLGKZYNPhaqOOkfvCuAyri
VxkrIWY10LC+HleSEOFNBLzCBWUmXlCCwXkhg70PRMQmLdVsThCYtYtBtfadmXhNJuPVr1LlH5u4
lTFStWhlQOo7lWFpfp5U5pXhsfkhaXH1iCfj8gr1Y/OE8bIYCu2nTzE//K6Q8+Pywydzkcly0Pyd
m0/WD+auViAzkK4ypQ2VRviMa95uhGPs6MWs8cPiOymvZAH7HTx6jNJ9RO8wv6UYLAU3+oHB21hz
/oJTNCc5i9/hjQc8AN52Beswpmy8FBwqRx73wPk9fIfZ2W78/jin5T28QZMIL9GNaYLX+Bw/Z8W/
4l/57znLzspJNfn1H30Jedb1G3XgrZFZFP82y83yPSsxyWd5YatwkJbVv+pfgTP4cTKj2ug5+yb8
fvr3Y8RGcoMDmmC9CBmtaL+TyojE94C8ICrhw4PdIT6H/UP/mewYiMI9hRWpWjCn6OfsogO/0baP
D5G2PaDlc7aP7zOeJHu1T/0Ka8s2ri2mbyezOPFU+1hPd4badZzlRsUueRtcpESICCjdXNe+YC6V
ItwZ7S2X2QqJvyUvRT8Ykly5QTSUHiKCHITuQx4rXrlTxCJI/bAHXfQHShDZenARNkPixMWNnt7Q
DQeBHxMMUGiPXYIDPXVfVCPIRkygNrJnTbR+WZf6cBiq0RI2Xa7sMS83XKyDrSwzsAAn1BAkNNd8
sSg7CmCxtFAY1Ci4og8HfCI7ZnA088zTaeoBDxwuFLjYEUyGAB63KFoezRep8hT/FN0saXuCACZY
kptoPCZVD4IAsGtK8HMjROEv10WF/bEJh4H/60akyP+agSSbX/Z41oTRKlYj3T9agGqezHLiNYnZ
qr5m2t9UajHAwnoQ8kmRPiMp11PpLy+2fjsL6S3NBvDVaIMN9LcwvXg4lNmm7TZx01WbUTm8+Fd6
s+OvR2+SF6VhBhR4swfqNdZnjBA1e5Q+9wPbVLDCAfn+bAAkQPu/ic/6xsIXJaCZpZaPnHFmM0ap
znhP/IQE+n80ndeWoloURb/IMczhFQQEjIjxxSFmLXP26+9ch75tVXWVgXDCjmuvHcwdUaIsTEyR
t4g3iUSoXAlzUhK28yqj9Hb1c3JvtjddYoRtZ+K0WQ4U5w8cmyNowJ51pXOoz+82mREHThaGWPqF
QZ5M2o7V7DK6OJbAS8oWHDmTibSJkqwcmoHWwBDlHJArZOyCtt2GEry97pGybc9pvEXHGJX88xwX
L1+As8ktaFpwFQBy44FBZ3MRHCpbD4BNhPPBhfmwydterMHGDtr9vd1gtG3bcRgAi7Fk3DlQOoWD
gACrQ1W9BQHv3GG2GCbDWM8HhNJDIE/mjNuA9TAYEKAFrMq4MzecGTidw6KaQEDgDWBAtwfrHguB
hm8O0+r0ba4ShnxcsbnOmT7E3TsBwQcPOWAPAZthHdJ8z2mIYzaatPKzPplMdGeApdX4jBMO2Et2
ezADcK1P90D6MXq8MFd4CNL0fePrFxzIgPnitF+r31j36TPEdYhHgbWnCWNLbVAxrJGaZxCBeab3
Ytlte8sdBROH17J1MrvcQdthfRXsybzJnFukettk66EiYBI+zoRTE7pe99sTTc2EHJymVRHlO8PW
DAQzbDI2cnJldbDfeOfE87qQR+DxmVWnl0bIom6X4FQ3ArdIcR2/dfEOobUiKuElQpAg1iTVyETg
fI+wf+CaWCC+anBHrBAZ4q9CLP0LARFkAfgk7aouhSjLgXEuj160qrQxZ9KIds1eles0lrcVFYsi
KeLDgIOQHTDFfzyZWj64+PJVm+Q0PFQ/RAuWHhFMGIqVEBHHEovNAbDkUNQdGb2yn4nZyIIgePOr
00gqIeLETQifFcfYD1iCXLOOxeV7CCqE5NPtjk4IM+RXV6Kt203FWs3G+OtGZH/Ptm5Vl+snolLR
15QUSxRJYstyYOCdJjPFMZGr3oIMLCVWfIiwveKAqauNIfMyFpc0hSJFsir8qydLhnPIyti7MYyZ
vKhPmE8pYRKVyQh0M9ghDFyGUY7SyOKvwd8rnsXf1szMGl3iINI3vR5uc2+ojhWi7QcRqyIACV3W
JqvG4YMMaIyxq3FF/BOF0hXwSONYWxLNsrBknH2geGGCO9hgDIa+d8EfXFQMyfQHgw0Vt7rmNDan
uCDGvcgAZCXqaXGpcM9Y22SsscxlxV2pv9NP6If5S9G3I78pVsn6u1J8oseh0el2JxOIoUG4ohYQ
rZP2BN3ycA4+EpHABRbbyDsSv7Ec5hDWkAUaD/3DyheyhJjRD6hJE3sP1At2Xkr2JkEXsNdBTrDl
UnSXQLWIBLVDONcBsMDx5wpkAopAseFBIHUyZ5PTaKzqIhSUxOTNyHyKM7R9kSlbYAqDQPBEJBtn
mLCvH8jnSc0rBSVSPwo0Ke7nd5te02MLs3z46lKs6Y3uLuq/2+zewcZg7bv4CnC8iZ3lNGQ3MMVI
i38YtP682SZKM0eEalNLl821/ZtNCLkmNiKPoNSgDz6ZgZpr6tHD/PigOqDo4szUlAzmtP9WbBLp
MGHMVOZAMUqZZYJUMkr6AxRDSnYkLYeGayPT+1ImZyhV92CHUYsShzlHQSPeg16qWle/PeHkvHsQ
TEwErv1xMGsI0HG77UnJpkmZsCxXX2UXDNC73jTaUTdidD4j15ZBgzpoB9wLBweMjSweTEToKFWM
lEbyYV3NUWUT7pMBo6rXBSiKH5kaJwc2XUq9Kttfa1QLUKGyvEN8l6X6BHVatt9Ttdb6kuu+QHB0
quONKFI84jz5+vzCHQM9qg2yHUROhABhYrrw862aLKOg3ey+qA2F10X7lfSmCWkrJaJjSJLKbUr3
D/sIxwHvKSSHQ/cEV26Cqdbs40k4ip+zL9lb+GEqcpa7o0elkR0A/iQU/fSI+lOFRYg7mSKNlOk6
0o8F+m8MVWVaBDci/kuoFk+cIIiCAYQ9wh5LHcVNJEY5uRT+1EqEBsYvN0G9lFUgGwxVbEZMiTiE
asvMA1YVRfIFgVIdhHx5Pqpr031Gq1LF2gh4J8GVofSXach3urSqgfzoiscr3/cXlDEnJTgXC2Mj
A1TDhb41IK70pR8WxlwNGE/AoxnYD2n4VkfIpQ+8OI9h7P/gCxWtAw9SwVQF46pqXp+tmNSAxxi1
lK1SylrShVIQJ7n3cIacL53VFNM3UX3zArkMVkNWq6GONa8cijJwN8JUWQLoF1+PfazcHLivQDxV
wMQIFR7aB8JXJK8I4tQIEypkqMBKFnhBNkgDWAp7KIWvysE0t6egiLSV0kWKkqfhKc1F+IbrnKiV
ur8IAqlQkgljDcOrU1NMk4ZQhBSfxGeyhM+JQBEwUlBSc0s4VolLYkJqLi/xb0KLynyFRRCU0AMs
70C7FFhi6lshJ+FE+DF7UlmKOY5J2XDwcAhAFkoDBS/1OjEsO4FKPi65OTw7cB1dBe2F7c4zPuJH
1EpTfk+AhVfz4mt0FLrTvUNcQHmJ1fpfRws5lwEbP+uJ+tqcQeuKG9MFfW2A5Tcwqi3xDpwMWxFP
avkyMoRNSUYT5nvUoUfgzgnecqXEhG8uI6DwH2fiYL3ltdFLD6nYnjnBWMuZ10hyMKwCCWZFrMDn
aG6kbmLpcDBvAWFAhjMc1urERGkZrMaTCnGGSy6CQ0DLRESTcRLyd7k28VQB3/Yrio7raylfbDW2
WY+KL/KGpBjFIqTEIxW/+BAIsC+lY0ojzpyQWJ4ACVunj426FrpYdCO8H1O7ocDbUMuIq6w1YLxr
cmq+eFrVhMR2uSL4KIiv9mjWGpoAL715Wj2Wh1aFYnMYBD22vaLAZF4U52WdMFxcPavJtEZWqJxj
AD711vRnZvL52L4lIlb+6FHTTIxQEXq1/YA+HZYPwo9U5TCs6rdj+leRHLdJmK7BPvc0H0S5mQuu
bC1KV42W2sfpUbV3iSBBVSdcDpcNhgvwY53T9O4Nsesp0jjE02agVSypk1H5A8OGoInEOyWH7o5m
7cz9aUO1xvRQMxKPFl0SaOQQwt5YmE16KfUAeXMh63dj3QvQ02v8FxoG9Po9EM0UuTHYe0d9pPsX
avZQ+ryFZidqdgRDD00R+w+abzFFAf41/ZLydfwblEKbLptBwF/oxbmD/tMnpZV/uCN4YSZvJPWE
G5ICBSc4om04NJuYGJNJU55xGS3WdlBuaDSmibzH1lvO7OUQMjC4BnsMHdOmRKrupVJn7IfEWrUN
oOggASCRAiUif7Pb+UzYQuanUe3xWI3FYA1hNu6G219H0Wv6qe9sMBbDyu8f6jUHSxOFYd4u+rBP
aNdC8l7WmGppxcMFfzvpwVQMpodp8T6MYsxuTG6X7C96CR4/6kz4u4haJRJYtDsJPNNI3CShsap5
RinXrQ3SY2fVULqS1KTJM2BwMd7JmhAEVOBYgXs2LnfGUCylvXomWw+QTBCM9c417arw/5lISuWZ
0IvHvK1FtEI0Wnf9kmhPrVQ8As4OMIs2m7QHM7ohwRwwoHHelZBd5yZ05TAa4j3ECQ0SExRLp6bU
DiLIdO9M+NBdqTH5FI4MZ1gVBHhSlTSpbmPJaly0WBkc+KkDtMuUJl+fphj9lbmtWYwVQpL2Sdx6
iujkArHr8SAqJElJsKXDTzPDFu8skCtVfbMoz+hAp2tpcUVj+jbyDomw6cybJgXohTIY0Hkn0ZiT
d6f4mpLoFtcFVWPMACQdnbgDUkyzK5U25hISbpJZU8hWf2D0ex3eIGZHQ0HDeWhVzY1zUC8hk5/T
fZI2TzoCivAJfZQhUUac9ky6Y1IayCZQ7fgjS6RPxi1RtPiHgEkpQwtsbsaVL2VSEFpfhN2UmyFd
I3JNKp20n9P1rARCuux4Wb/Q5tseD1kgCHGulJChXDQkQDhmk2DIsI2GFAygJCFrk2hIpkmLik8y
iz1WUr/PzhqO6yFv4INDick6fSa1NdAl4ZqlxJqT6JcmUVJwqkz23ldORu23n/CEsiMlaDmhbCUp
+RJ3pTuTel1DQjfUZlVuU4hpla6kxB4MjRkWsjkUCCDOVWNxsfOQLcu41stIXQM6ae9bujiTy+N8
pOqQNeo/LhE9pm+VdFnI8yVZfWmGnrHkNhIms8LFja9YglzF2UExSCsyzMAFT/EDlKjK6afFYBMp
C6qsnPov6+MSJVw4Urnm92bwSfVgGqIVuSmTBEqMoERq/s861Gf30VGxzx3zLoju6BSnPCeN4jSU
D7omCVnFnaJGJbZKjMSnqwHTFcFzkPbXENCKBrapPjQ6Q3ojTWoytugUInHME4uTu9vTp/TfNhMw
RBR3srkhAWNFmEagJGhl+gk6opWaMg9plcoTly9+xT0QhERwTPEJ6v+traIrKt5i36P4DIdMPKFC
juAJu9u+UJVyIjSSbAO2SwQERpsf0YGf5yl98WrAA2lit6sI2cjGI3urkiPsg6ozhH9W8hRLOpED
TtAFobIL6FKsrC6tTjXlrJGwpEHDQNO6T+Gd7DmZrWwybQppxCFEqQlbUGmZOLa6dw8liulAZnoZ
phn8jpInUcRaT3dVlumV2DUg0zwc+xyOL5mrX16SIcbKZxnMaW6DHL0w3OBPIhgcPKkNURB/XM2e
5vBAelZddyV52VEqlzigTdRvQUlFWUCqr6ogb2Qyfnlehq7AJsrwSq9wd7DCmNIt1mq/j7omFthA
ByLesBLJkg8lUoxafNO1psTS/oICT3fw1BhEU1DTTE1qzuvyGW8V7Mu2wXbSOlKqU+YPC0lGF9tT
2VIMaDaoDqZBQchrI8i0ZvsQ09g4CE/VLSIQ71a0swmIkcYkQiIXpQsOlyAQMRpCOiui/aMVDiMc
8PiGCv4rxBbFRLf+mGciUB4kv9N4BezEilAC3mIVxVNyj7cGwbORUgP4TdGHQk7NGQAYhXt0ItYJ
k8KS2/CHIkBeV1GdmFBSHCF5Y+JiR7hYqScUQbxeQpulsaUOSWZMb4YZqutO3lHaDIjNiDgGkUFy
nguFbcBZsp5SSTDmHVpRiWx0YmdEy0hGAHyOMjQVOaxKxLP2+nr2So3LwzoPZsPawyIj234l5cm7
VZ3Q8oK037jSU0Yz6ooFVHdhsmmkyYR2O9E9qzosAlCWCgXsaDHUgp5B+FR/RoU6eNUwb2CJWppi
QQJTtwMeB8+lNiEsk3mYP0pwV6r7VQkuFjYmRGtogJZQK6ZNpySCGgrGArOkW+DNOqfzbkLsCvcb
eWIIwbVqxshHsbjX2AdmvD9EEc3f4GH0YW32DgOZ46dREakYePgp6dTHr5CA+/gzEOg5tzBW5ZmK
Uc9g7k/de1s5tgdltfYjvpBfA1xP+rQKjvXVhByTy2P7GTjKD9RXxb1MKtxegUdmfCSDJTz/KaYX
HMjWk6/S5ptPnuzmp+ktpbtAu1OIEghbL5lmZKA5+YncV4mwwcsqgtsAlU/won1s77tq17eJ9nGm
I6hs2SsabaeqyktdfcZxI8ewoKoGX0VYVPYMMIbbbfkpY7AyYwTAErdMIYYKAgGVj2si/j+a24ID
nKL5hzIPgW044zsrTcx5EiBoL/am0bVi+X7j43GMty3tnmp7piPGIEskVwDdnLGfNJ9sDiLGwMPY
XGwrwmgEcMumTSK5p+5IpbW80FVWDJQB0TcSbYoNZUxdDdSaAGvvXiVR8IBAJDlVASgFiS86H7hV
D41f8+VXqWoU08MnT4ZwxyDVGKIPKUFp05cLoMhegy7nDgzVI0oK5ddPlfYSXSV0kCzZIYjVYbhU
BSeYVEx9HB6PRSoFKBcmxO/EvzeuGzcuqz9E/c4w9etygvCEceElbqVC9fj34ZdrDm8kqGxDhhYN
j7WHYGUtUbQhf+jpULM91nGMo5QIgI09SIEBtue+v5sqZKsAlOTFkaATjRkI/hJ5kQBESSr5r5/6
S4FhBY1ROkmiM8JeyfmpQTAvr1ZEyUC0K8J9JoatD6UxYLqhBCJmlA4l0sUpzpyIB4IbpCbTgNCK
VY9NuxshE/ibttExV0o0AWOvkxhCaHRljEUmK1oqfsrqoMsY83hvn2Ja8HT2NPW42u+dDRA5O8yh
scrLWrZ7KkfbTOd06ZS28+vJK0f4uTScX2KkUCfIDIbyX+jYjgchtg2CEMGpKfLfrJfWEavHiNSF
WDXQEP209Fj+hnTiDxBZiQ3/ARcjU1fWIZwiwDHJRrsyqLDZmRe+UmyOZIw6WgqU/uJuo9RDo1yX
XLN+19LQkpdSU/hSal9uwKOJ/CE7DnNvHi7mAkNII2y16hP/IRLZBQvQ+EHt+vF39NxUs0JYCAx7
YylUW1jyEJptdX9iJ2yxmyDTDMXHp02yuLvAXPTbzivDnQ6VLpiag/MlyqbZlD+g9cWa4q5w6bUi
FQA7y5W5ApWQYUPhAoRxH2ukFBV54abn8yprwTlDiRcdB9Q69Quj7+Dae/Uf/cxIj+IgPwD/eCOi
Ts0/aQKsjJd9vthPUnlZ+7Krn+9WIW/lzNe9bOWJOv5ZyLUKgSt4bmfWk5Cj+XqTDV0fIogOKD0v
uGnpI+VEKRIdDme2U4Fgxt7DMk3HXtSY2n2IpSHQpot6Mzxpy61uaYrf6bUW5CRA5jBtFOah/zIO
uEinSZAuv1iSonl9CfIqB57woNmWbBrde8qYj5khPzM+IW52DRFqw2MtpUhgWJpKu0ZmJVs3dRok
JWRsKrb94PvIsGp7/axy72sjG+TsyNNRNFlFztpnQj/JFomiptXVzhUEWvgctVYQp3aRQPKDA6J5
RKb1MaQ257Yk3S6isvU5BFJcGVNIvj7PL9C7AOVn2cEOyhjlcYboqMC31vneZiuJ+JRoDaOH2442
kIdF0IluxMMPzwqujysIhein+eW5B6yvrd4JGYrFO6NkAodxLb8iaE4gbwmCfl/rSjg3VDnObtij
ubPAo4R+jEu+a3RaU22LTgJCUrOiD0is4gF1kJeSwFPZSAgrxYDRQWb/YUejVhgrrWqBedIaKMqa
yGAJUa/HjoEuA72CPj4xezYhv2XozuHpVJeeTUvoWmNsKS7PBRDbEgK0hS+79bHz/+kwY6KDkNJ2
4dowIIx/VuHKZZqQ6eFocjQ0o7Js0vorXdi5RQsShhj3VCEZXRUTCgJKiYOcRZM23l6hcbS8HwIS
gNPtEtv+w+YvAI2TCNZK2RkrS+SriN0BzQ5YbihSaovS21c7yavSENRoabgQsMQKzOX9zLLjNiNF
EOSXM4ydKZrCpD70GRWaYUONhyIyQKNLAzK2SuDO9ELCJw54zlRT2EPNQYJpqryJeThkUXX/EflR
qYqEBs9EX5ipB/3YaV0hOUjYr72Nb9DAK4quaPPFh/igySUJXjSD8U5yVashFZQUMb2QlopJC4Cq
CHU+kAkoRPPXpusIbi8R/x7tQagfIqhyo5oz9X6FKT35YkiX1SFPi8gLa06rTCGqsifBBywzzMoh
Jy7FXWurCo7clsvBOiCqjOYvs0MAWQrPe8fEIUjJ7pAvi3fLzpAhMcQmwDkMCXTymmLN0vSpc5Ue
VpsMasJ6CWNJHgwYatybsMcVSArJxRJwWA+UPAaXDqwPybzC4YGKnluV8ApDgBCk44KTjX+lMnpj
ak0TLIH47PHNE7OWfDkJdLzztVAUcA0tSxhmeiZd1DKWDSIKV0HCRXEYAo6bNvdD/CUMWT3yrjuc
X1c3xDVEZZluiJFOIuoalSPIPq5w9z0BwdVIOlVqNJWUngHxKRiouLzv6LYCPoBug+viPNhbyDy0
f4xNS5dsIFcWKEAceGWDqPbg/FQ3Ocd2h1w9m1trisoUhmdsElnoI+6bC5fzJ2lJL60RGUuSTiDD
WLk/3PhRUy6Y7lGbHM2FKyEtqN2RSA3q20SA6lXMBnIjPJtLnfstTo+2mT6NnRpFwpN/cKp37EmV
nHMIrVBYDFRKJHtMlyEnL1LJEBYPwQhNnjJNgvKGY+otuUmpFXai3puoogO7Qy3SE1lNfJytr2tU
NhE3RfH1PQcgmkcGihVDlJ/oqpS2FEsc47R2cT2bSQ4KyA6mtYfuMSfA6PJj3El5lEhRGUhTVtS6
kYZz1KFF24gLwS9dRBSk4ihp6Wi56PDan0hoMQrLoljBdisSDipnkLXa2TpALN+QYVNabop0Thhq
kYJrxfGr2XqUkGsZhdOty3phg2mHIRxZxojaGscxO4e5Fex5CE7d5qKZMgUP3rj8G9eY5oqYMKrD
ZbqQOZJulYGrsXk0j0S6WO7IKQxzfMm0a/D06rXKtJ/IyDM5KnqDOKdyiAAP9yzlx4nN9EGOFEcY
rJpkZYJjhYeIxjDcqCUCrGTETZ1EuvqUjZVIZRoYW+2MaacLV366DpDzgGJNTKF79GiB2Kh2d4Pz
4hOysA7eGS6qxvVDXeyu97jbt5dLX8GKlaO0ta+Gq5jX5SvIZZDBBAq02rGW7+S7Fe4mEsgFx6SC
uXQGjRdYpVqo3Yg3cl2YPExOh7WJ400Ag+kz7WfoUsPkRawsLU2tr8ZSd2G6nFHfp/mvKV7C2jEL
mrsB8S1leTTQblYDaG3ZOj9S4hL6sihJH4V9FqfmlDQcX2asU5nM8RSnlpdhDin0EUvKY28KImTu
rVDXtWrYz+gm5ZfxQ3RHGloCpiQb0USJJJYARVKNJJ27NWflx6S72RKEVFE3iTwRrWhJhNVGDo0Z
mRi4C817GAchOMAEAD9ZXBzCOSC0wT0Jm3nEhD7aCzX2U9e12fLAE0p6G4wC7waTyRdcxpRS7m9W
Znh3KxQ8/1TffGnUsvbGq4prGirOqFj/naTFEUgSSX/1gmAEQI3pnIF44jftN1kfNaxTU9uFhCSB
y1xqVBUrAmsPVxmfl0gwgXx+Xkh5XEgQ5AgS5MjzaOX96kkKkQAHDsf2HRyzTALQ9H35aukOlvlJ
DyWOnNKG4+5pUgWBkAWj4KpcuH39OajhYRfxT54U2WGZbJHeBVwKAtPEhHb27Ods4TWouaRniPRA
3iq+NDUxV5E/fg71bpj5ihl+EOJajaxTlsjwz0YFar2JqKVEqC5DdCINJ0vBa1VqO6JrFUZNw8gq
cFHZZoYysfq+SSMwak9EnvjCdZNMlrbPIy5ROoi5KRtd0quEXaCaFQmptK5B11GkTw0em55MTyQR
qDmQMqhxZUHNLa+mqDzJvgRrM4mTONeQgE46sm+MpPC3OAHqMiu5r+nSsKYOwIaFjiVofprBZ7vs
giutsnijvDD0rbQbD2HrhJwoUz5OAbmvJbjgn+aJOYMxXstS36q4mDVPtJ0ttEGngetVtxIVKqrI
IFOhetj+jEr8Pz0MzO8APCLjt6Ak2c66bM5vZH3F6a6yXc6CUFhR/e7Lddcu54v90SUgwytspE7N
ZVO+ws30eXBmGEIUHZtwvcLqcjxpHqKOIdRuPLBftwYdI3syHYHUW5ZEyWMvUYOlsn6FlOV3KKRb
wYxQEe2d7RAhDRYfqxThuELuAgU/7ZGp9GOYhPpByJhhUC2FErHv+jYSOcNpuImvlDzR4hlmlubB
v4KxrIHXEnPbFT6CIgebuRrRRQ2CrKr7GW0fYQ788t69dB5kfR92LWvlyl4tY+++Pm3IX51iMShB
Kj29gXG/tgvU19N+CMd2uQF2Q3EtjZGXRzoUHxu0kd+E+fkV13YGZcgm/DSzu1aN/dvchPdNnJ8f
a/ZflyAnxngzl+tmxjtKgtnM0c0/RqU7P2Y/uzQu1Pcvb9udfa2/7om3dQDH31qg3tvHn1OiqfGd
br4b+BWxxOeVmHxLhlYeGJ98mZyaVGElzcJTETRJi8O2zXuwxb1uXZ1Ph1qxMBOWIQanEzLE4FSL
+dpaaj6uKjH5cRUoo2Rdmlw1+1OAk2uj7JALWwIokOlAQkqoeu3VRKIoRnJT24NkQVRrYcsbUp3s
xyrTKk39TAEt3sIqRpOcBVYMwkZNdFBFFOGMJH8ybUkfbK8Oskx7g0MIy4gXsuW9R0rYkbJOBmip
IKx429gim4AKIdgniIBU3Q3VwlurxgUHYB2r/v01Kd7pMVyJcvtWvuCcbnQvm0Hb2ZrRLYKeP93v
n11U44UsTCElmop+nxZfUMXuG2fyhn8WVBI7fzu/NzMErDslb7O8LgvEp6qg1WtBMYFGbPuxd1TC
Qfsm6gADgGA0Te95ES8BUBFxKslGKJfIsim0yk/gJYUJbVnoB8OO8Oh621CKXHTxFzHvjKhXdi40
Qr138tbLy1vVRq71sI+CrotSWpzLj/Z1uQ1nQKn8WpAJagFMP7Xg3RTH8F90aQM2bu+6z5e1r0Eg
BgHwxKH9KtxKd34e4Z4vOWVMyijvHpZ6WqwaRRT2rbW9W89m4Vjnr9PPeYDLpN4/b8E19iJeE4jk
Wo1bK8GJuqdh3gUwGeTPvAKX7N38B3VTvn6Z52j4WhyLISoLZ30Vk9E7QujEUYRgVE1AioCutcBV
qI0Q8ELwjmAywAyqE/xxAqzzBJwDSHz/4FKMCxPfBQg3FADTb3hqbacpbEd+lLyV9yXAt6CqIBM8
2ieIb7fhFVanP3iRAf8B2gj6eesznMEfffdr6yxjdYo0XsduETBhVAXWXQD7fhEh7MswjQhh/9c+
UvweURpMZYKeeNc3CGzUDsxXt+EhzrrCrW6jLGaO/XF496S8gL2b0ma68/rl8TZ6MFJZ9w4odiKq
NU4IYxb3ORFdmiioROKt+olz/dfiNwi1Rcm6BesiplutDkVc1rRgbr8pv9UNqwF6TiGYlO2CvgEo
Bp6rQoeYupebupqo8ZcnyJMaCwiLtIcR5G3V4jJNoSingOGWCBBmBttyWd2QfeMgqwqWdwgciM9j
VpMnFu9Co7eFa/pim2t5Qu+8PriKoPXxLLD+CAQJi0OPAwi+buBzzvqYTHi52rsOkCNuQTS53A/P
6jXjF6/R94oyPInnGspEDiX8kmFt/OO9IPa5ij5QnkwAX1me2g/D/bC3HpzwZr/gF/tz+On983pJ
tnfg74b7W/cLQyOkUzOHwxMJtgq+UtfHsBQXW5shxIGTsJ5bZPq7IZSIXGJV7ZDzrM+pfVXm/ujm
uJU/p3JleWjdbClLofTEua2OkPLW1wzgqXXz9pxUjR/ejUur1hV/1n56BJVUbJzdkl3mO9f6c+jk
xC6Hldi9QdzFIaA/XlyAWixuMPF5L+/eh6YE4sCq++DGxNN7cqoQqVEko14Qz87Mgi7GyYNf+uMy
/hqZ4NWeha/2X2Mb0vbbVD3Quhla/Lyb8WDihfNZlRB3P1unkIcBJTBO7kdApizH2jti/Lq1zqCr
tgeHyaSfFrgqBh5yX+fmUfzNJMMlzNtV+6NvlfJocL58a9C+zDmr8dv7Pa18ydoXaNo0O4Bayknl
E2gkelLxwazRjGMkqJ1KxQWiMMisOVNLkgpgHTueEVT7DHb5jsbXrW0vC40PTC46mRpsKK5x45Oq
Sbm19Dy/h7qQtHYkby7zjMTYIzP0Pr2SkhkD83N7lfqxk8O2zs6ix95e/Ho3Qrm0QYhujcywGL+B
UGPul/J+xfnjww/r7+WeW+X9Ytd7nRu7opU7+pdGdmLRHwfY/1/OrtETaG/v9rSVm7nX8dPFMzjh
TPN3oeU1KQAdvKgex7nuFpey9PBFMoQpCPf2D8G+fsJUN2GXQp34pvSowMeHs10iJBSeHtaNoijK
MrCTCD+4kMWmNqfeJbKMHLmwg1MK3y0Ve8rjUOXuMbh0cCixyfRNUME5Uh/KawO9Z2dgFkmCpYvS
zaF0dV7jYcr/TRQ2lLWOESydHON/8V7jXiq/DzqJqJASw7x2JCpJgoJf4fl4cFuKZOfCvw7WIX8p
SZXB3sUrIaKwsQ6rGdFdRW3Nw4Q0U/tUDuBjdEvkmGQiWQwpz5/8T3kyEc2byCACnqcKjOIt8Woi
NakGuqO9YQKFmh5NgWXHutLOOTk5BOpvWm1UG7NQrVSKzSdLH2u2AVk/j4s5zN55tU4QWKcrnGOy
Lzha+vLDroachy0vpYFmQEt9aHwuIqqrj8ZApqsoKy2g0r46u2orIPZP/U9DwP5JhQxailqewBDZ
zlCC8niwOefpMYRgL7r3WDpCDx2PT10ov0oXtdRgWulgRGhDUAn6ukGRU42eoxodC55J+WHR7GEF
Gz/WHJ0WgehTpZd2k0i1qwGXI9jnVWqqRFqp+qlqA8FaBwNprkX3l9YZ6Kdqnqv97IISBOod1Lbq
Yk2odkKD8TUQxB9KnmpDDSH2jJTkzTsuGR7IXOvVK9mvnhlsiBbzMJTeoltURqpuG09/29DP43Lb
+M2f/oZPFjBwNhf4Q7PNt3mCKoY8U3mu70NN6g05gJSgPUIqAzTewDq5clUNqnhP16w7e6Kr1aa+
FOxlm7yGNe9Dk8ISXcT0+GKY1Lxdl/3r3Zt/7X372rziRux2FPt9XY2+NLPmikVU54LqeVelFmp3
r26VueBKqcYx/kAc8uUTf8OS93X384pH90oISygxUp0IxWtDUVjWWg94T+5YnVCX0HbK2/g/mpbN
MEJPjbyfZRGEzxLRhFmzZp9ClUYQcEDceAf/tj74aolW8C50YszxMfXrUrHncayQxKWhHmH7pGZf
cBTF2am8+ov/08iGnCAazC9Gk9TYyHNj2/Dra0dUVur/AWWni3piyW5Z6Kgm71qFd/80NeoISv1b
T9orbVuxQ3qL+P7ZOCcl/x7S14H/GsfkDk1qpQ5qGItYhol8C/XL+IPqFwoKERiUrFxHPQvlfCg3
iyVdizMxhJB0aFIjJH1Tu6ICnbQ6cjJH3VNUMqECZtR81ukq+mFyn/iCKhatERynIIY3k0kkHrqo
ENsptBk9ucppwf4BB1Htn5/1audnf6F9qXi7WA1E9Q1FPJNbYOEW7B1G2c3Y2lqyN/IEqQrJWkd2
HwVOFO6qQ4uOouqlN7Zzzn7ynCxLvtm+F6sSXFg87FZDGo0o4QrfVAyps8vM2IVXMK2Q3ZS8Co8f
E3B0xaWP3RD+tZ7hnu/aRA+1usIm855hAauvBW0ZI4T6BLQ3a2863KAs6QGh+P4g4KaBMDFy2EvK
yan6iktjLQK9IIapmitVHLI+f1joP+xdaGpBb80LWMlAdGVaGhtbF49dJ1gIrvsTY61PoWWVq5+v
CfUBHtcWxFZYr08DTDJIdWBfzJuGoBpzJS+R1ur/qQV5gSyCBUnNtVt+ezXYEcCgZR3PhCJujYVe
Vb3yIyha+b5H8fTi0xO7qmYtnbmHs52zLdeZ1osCXMjzomc35xwmEinqqlJwRlDtYDerzRaszjxk
cUmKz0b3/lHLG3uMFjj1t/v5kLD58zfn8a4zA19DoObq5y+EhH5sucuz8VtefqBItZxnDl+ahh64
9H7Qh602LRxTKTN2C0XMFF0N/how+Lki5aGgS3Wq1KLCiOy0cUUspD2jxPKhFa2LR8P8CBTKfz2C
VV9lpXFZtOBk36SGlQEUYn0J9Y5tBoJUncI29QdIyoL7fnjPt1W42MXi3vod6s9MRVMC5K8IHBwU
SQ1SjKqTg2Kx5OVmAu3CI0jMGI2fscp4rp2ZV0nI2xMQU4Y1mf6APFOw8gwI1wEGUonJcr0EHEqf
VQAzXCMVA0sytpiP1xB43rBGfEAxcqL6BORpjon52JdNJ0ndl+kv40tqsN9f9/sNssP1PiNkBnIw
6S97FFOAv2F1sWMmXtHyqhQL/lnej6J4Su5YsqqSJ24LLojqJHQhCRnMoAO9AI/NNy1PyYvWX1v7
mK8fEHZ0pbQLb48tQD3hIW7+HFQVDFKsekqD54FcLuNuMcx9XBcANk8hF9dk9+gs8oYbcDmLcKzY
CJW6mOOGTAGTJc+lt+k/6aNKAYfVIlNN5q8nZcgmmgcD+pCwY/ha91I6usCh1nFni/8DpcxDhoJk
B6vfWcALt7WK+yHU/sf3qmp/gitkgTfOsqfcIR/Kst0hZVNvSQlL7UtcQMjtaGI3OSdqOsIp2b6k
SUDwKl30mSNMfGeVfVk5SHVhPbG+r1aWhjTvZa6LnJ4eL7i3D2LHywyx/8l3b5ET39K2rhW94oy7
3HriQjR918I1CQJWhixBMUUiCJgr5ksCAbC4gv5k9zfumnGjHIkFIPADz/K3KOAz/qZDnTxtTnjI
Fw0pL8l7w+UQJNUTCh2wokPqSaQo9BCfzXDZV5kG5ZCI+pJX8Eo98X4h10kNlJxcW4H5fAx9K+HR
C2ryf3wFmTBoPomMHuihmYr+e116+ePk7DmmFJWUCDBNQztgQvtiE9BiEJW59pXKflT2Ecii0XD3
FWHjZvSCqkv5oNFF2p5MkB2sa4OdvWl+iUnBv4y/JBf03NG+xt3tU45isGWg19nLDaapb8ZPMDFa
03Jk6E05GXVFQ0ZrKEerx5XxcwmQBZHOK2wz7TSDi2AGSFNX/BnRA2FzPKqwKdijTK+bcSKEf4nu
laLEwVNQh2cyCTy7IhHhE2ZV5mRHWGuD7D8ixWZRcGFoMLOwRbx382gX3BU7jQ9Hcaz8BPm6BATL
ioSmSaX4Jtcg94TUY7up2LFe4WWRBsruJ7GlYmncGPKOB0q6I/9fGmNFRTvAWaonN4FPdhTkg79q
Uz1On5XOpQPqCE8CP4UkBh/91Tkvl4/XoSQT2WITwoYRUKWgOvqGBYFHsFJf6PtAIeiIayTWrYTT
718kMsX4Gg+G5AY1LDsnewiug+oM3lry2gNFFIV82uvTBL67KEl5MBvQbkDmSFZhRaji/4vGkVl5
8GFmbX2CA0qDCmccsPq5SXDHfzn3HdyBO1dkNysG2/RBUbSr3Sc9SHJd1jIIGZDS+L2qO8aTQGu3
C86gv5a5122aZSd5SKWtQPt9yNFRy2/rQswA/7JzCtRzq4pnb8xwBbubXTVNYrtITd4cbuAXjGQ4
XhqUWjNEcAg4GEUVR6ncFIskIvUuPHPALDELyZR1wS1j34tcgWXO2lJ8Km1ZxJJsc82yC9YS0qxX
eqtJJfXZQmbUGDvlQAAI8lO5EIwNC38hbR+gXVcd0y+c2KLoe+ESYSgumFCnuUj/RP6HZVd+Ercv
doAt03S4Ia7QMoh0xA+JakW4zxQZXS1AKy6O6J28jZxXLQ4WqkjvVAwH1KPFry1Q6nkqG3mFfJOy
1dVehSYC5g9wAxQoBoYUj3IZw1jGZ1Bibxv+LiVPlVg1kg+92BFFJ+jMi2sSKSwROtyn2VeVHsF/
yF0n0xAwLduUo6inR4tiG1O0Q4XMtMVBzBZJE6bK2gkyjNYFTo8MdkjJckIdjXRNhuSZ8BLsvU6y
6sJYLE+dp1WMlAMQV0HU4pevIiUGTSfyvN3KuWRAqfwaplgaslcE1Ck6mALvGaf5/I4oGyAn4OTC
beobCCbJKQUfTGacyoRXXWVmguSwi/WIE6UmSTcvFZqB60OdWGvkMIR/+IupNPJXwOAjZTtXosyE
T6donRolZ9OE1GZEVTE/K1TIQ4TzgP7EG31xIvEkv6YvHX/w1eXCRmadsBIi3E0s6DbPrTBbkWDl
etF/hI8GyYRtvQaO3f8QbiCtJsSFEzEa/NLRxMckspA0inCo/ANiBxjAcoAof2C8C2KyUu7KqeIL
mc2hnpYLdXaEiSV9iIgHE4Nz67aI1Xzi1xF5c/qFB+J29Ky3Fl/sb+/yCk5UaTr3R/xrZfvHh5tR
ifLG2/6ghiNLkrEed7BER/v3HUSPdhE7oMYeJCfMXIPWWK0SpW59giHaPwSFOCtZEItzE+QA5b+I
4oKbJARkKL3bAdVgkCkGSxCHoAvSNcrikkBUQIVjMPgrpA35UOgdhLZX7liRHe3Nztjge852tGiC
p+J9LGnxP/heUxlUAdWUYo+U6gOai2GlD3JRYDkY3THvDbadQxHxqGp4pWe6kCBFDDMzD3EWKln5
y41sBu1ZcbStPAdqAOkqyhfgYOh2b6Q3Hyagg3jlX5U6g4xTJJcEmlWgCsJHG7Chk1fy9yNmxU1z
AZ1IkAE2EioHRN/HsvxZPQbQMU4YMHU+5lxFnx1DatNCiQnwLBVCrrvm5LtU/6MbSfDbauWNBwQX
AVKzm8aorEiWnCDnXSgYjAzEvfZHI3HPQBciSAHxqAu4Wl1sxs5TS1G/JRmKYB+dfYZKo3fZflSh
XmZWjY2tRLKqAGYQKeq7thCq+NMsn+r5oXL4J4Z34xxq7Us5OpV29pfawnv9nsfdON9ai/ISwxEy
vaqh1FNOTCTuAiDpZpW9FU/BJ2FODNWZJkUhQdDZTDjccFDUMsE55pUespYrhvAcQvXkC8IsjPOM
6/o6qmTIQPBKO1YYC6jiAI0MPBmWbx3PFzEfpVctce0fWy8MLmpHWpvgF1K4FQgt8IEAW4gYKteE
8uIX/pBs7sQyAeKIWUAnsFu1SvckCKCkz2EpiJk3JVb4JFL90sOAIVvxmUXEMkshFEDHuQxIVexf
AwLHRqZ18R71/hMDmTWnbDhuA7gOOb8jeQuT0dXuVvu3Fnrx5YEYxjSE36BbcrwR9ToHv+DlScNh
W+rXZ31LEbAMx2Kn1DsyB3QdEavsg6boHBPps1g8Asysu6v4QqVV7j9mvQdMb1tC0tZ7Q55mWE1m
N+fTKH7679ETWNKblEo/Z1U/TgYM9tnytp0OrdqdT4gR0bAyMIhu+vkxUSW3PM67cI+sz/Q9MUmy
NT9J/jn5cX58G745mumKcida9vTPS3IJMAmJleNCefLF2kcz+o7+6OmoZqzGHSaaP3j7JEgIQuqB
U0xcx/SgxhvTXwqkqVU3CR+C/iF5yPAbHjM22cFwRr6j9U12neWw6gClKoCvSiHDBG2I5s9s7AHM
6bm8LLk+/xF1Zs3JMlsU/kVWKQLirSiT4DzFGyuaRHEWZ3/9eRZ8b53qkMlEEbp372GttflJHvKh
S6ehFikMEnQicYOB5R4pHt6yJuUtyraB8FJpWNnd0uAxzb+2MLWosPF50wTIpjz3AJhu6oqUNWCn
EzgIu4/BQbGIRwYseFBArHOcQDvH8BSwVLqbN3/rHf6SNYoEUuN3+pUK1YD7CXGKr3va000vSPBM
qccpsaS4W01wj61oqGLhGOUsrh/yM8iJqDxHRZA0p5ieIpb3qFiqyY/pKcPXGf9N+qpNIabCVVF5
ZAyJPCYeRNEMRRV8qY6YN1VaV/b74xhGC51fkE0heRv8RN9YFkSO4miY52pwjKY2F3WszYjXwSSx
N6Eig1qYNGpigqIj8r8BhNg+RFJqckNiFs7wqzX99Ve8HGcST6dkpxHSwV3DjxsT5/6hzYJOGC+F
4/YTDHmmjuJzycHUfZxUGhnx3nl9xFqioVIXKNfgln2iO7og7OG0RyD6IYhh8p0R5yKjgbAOdDRt
loBvBr2cZ+3jSfq+BIG4DPjANv09z5MLqnOcJp4fZ0VD3+gP80kwrJL1AvdaabEvqJi//JWUYqp0
w1k02P8G8Tjqw+9d4zJ3Or04in8H8fd4O12DoqYhQRdS3RLsouOCJ+zOjxAUIVrPaduqzU2OpQ9Q
R85K7tDJMvEh2I/MM9+iaZ3Ml94IV0lcD2F/MGDa7eTp6A+X/7gfekQYI4m3gN8S6xsABM8yB10Z
9PlfTL+0lhWA5AUdgphBiPlD1bkGsLGlLByqAsygXNsZPSokSckG4HLUxmbTiSUdiNpqa5cwrwkB
3MEa9S8CCm0/bM08WCPqxaG3cOhXvdWHv6khp8Tt7nwxwXm6lWUF21D90Qz6hRJw419q+Wohqxjn
uDZd1C/tvHMC6dlarJ4HBRBEAAZWPHojBSmapU//KDFrLrBnEOnvqk87bfs8AZ51iDuAy8tn+dDa
9HWJ32BCARBxRQjmRvLYi1sAi0LeLE4LV+7eEWuvO9d2JcIvCHvwjVxP7sNTsiM3nF04aPkTkbei
NxMiLdIh52/Oo5cQZ2BtBJxnC4IEdgC4dvTu/g7pTlSrIkHaVAxTqwNtgnJl8V5XLzhWuv0lXlbM
Jo0r2/GGo9624gPA+0tfPViQDAX1usaWPKYprWZKHbTqseO6wwLjC8E/GvxCKBW6n6wc0PMPLJUn
jKPiEIy8kPPNu+pOPp4Iex9oj9JOOYfWTArvUgSSTrzaLdLbF3CfJOGPuH/1mTwIaXGuIUtantEq
OM//PLSitCd3N+fwyDGjlyWbdheLiZUdSJdfKD/CfzpSIlAwm5Q8MaImQH0KYQrRBnUnxed7eZJw
UTJvsgk3odA++sUMnPgmnIkcA4aXH6RXRAcgHgZgb7IhA0tCPdV/ARjHuRAyvwgV1PKggO0LcFd2
aSzfOH3j4dHITxIz5RpAvQ+NlyQ0LZLxG/AeU4AVCBNECjE6KYIyiqFNndk2NPtPOD6SbxavS7NE
Q4/TohmxDclsMEFzVmObiaOFq6fR37zdlBfWqUE0ZX7yUZebxESFjp6371AMK9cR9yraDIEsUXF9
NW5Tog+654BpAsBK6bdHqxs4uUgDs+zIVq7IYq+UehHM8gCISc/xwqXRs7Gh0RmAUKZEZibvxYBt
WMg2lMo9EHufsohWucO6wsazlPFuwVDlTzd44TEP+OngAz8M8dcReUQW7xMQBoy88OhVgC+iiEGU
Ck7RI/q0PLQkvC4fP+UOujWSPoSR0ibrpDwd6V/WseEXlAUiYoSuBf4uqPsF9HzvWqGYj31B9jQk
M61q4wKUwM1dVZLyvIpYQJM+ITNpfpDJ+8F4YDhn/b6A32Bz+ziF2JP2nJqyMOaog4Ar+bk3Jg/+
SUT0O/hwCkPcSDXxfvtZfudUceApeVI11dZ0wxx4yh8W7EzA8ywrkUIk7ySlDYiDalRbhKsKWXPT
vFxiPgwXfgJ/Ig6lDq0ghdX/1pD6yrJS8qstN6LurhOJWytcWOAD+s+vmmuE+BHTig8Q2GyqCKcw
Qg6hiSxos8hQrnAuqn789DJ+T1cClLSU3VChCEQJ2+mBmgtuByWYuq/Yg0hzoL9RIYtm1BlWHLlH
t7fi2W/s6Nx+5VN+f9mBCXkEo8Pn0Zn9DkDlS9H4NOZ3mKmRPGkxL213noNXNaHznBxwc3lPyCvy
V5pkAwDteEL+OSA1RJibk0MVT6CeDO6uV+pQuslLMwVSNE0OFBKpIdEbO+ZfqMIrSFZiESfLZQtm
ryJyWpHD6j1YDg+aPdnh2jfzpS0kbqmrxIIoE7T8IQxS38V1UG4pUaFonaAlIKKA2wilEbmHnGxA
B6r1r/TE1btKsVIR4sCwEtSP/+KEsWwAtJqCIQITkHuHuJzwFehpc3oEjZIEVwFUD8uD1O9qLL6j
i0K5TzYnoCXYGdqk1TF7DrQMGbYHKGNp7Guoq7bGJThM6ScTvAnh+XINLPqKXoMK8IP2lV6jVt4u
suSlU3XCo9E0WMuNv6E7q9NRS1ttrtpGL632hh5n8KrU2GbvH6ktHf33tDi0vnJuEWBMNBjIKomk
RCaaJUZLbw2ti9wu5hUIKnTiIottxLKqhj/6XjpQNts2CvB8T79YDsNXjowVSjYZIwqpyvZFgH2S
q5KRVI8PLZYcTSp7KYv5yXd2Xk0bWnE9OC1a0bbkMRT6Vqoa/n/k9UKZkGtkt+SA8HK85dlEmvf7
mA2E+knOuRUzqRB9KTJgc52Hs+ck8BqwyZhI5T3EXxEdjF1/yXrWD/Iz8i1B5l5uTY5mpaQsK6WX
k5UQhpWeCUEFyNfWNZLCAbKoQFC7UT5TtRXxFuCAyRAKGl7sUaL3sDF06Z2Hi6Bsyr+kswAvmq9K
Q7PJEnhLOBw3AAeC07wO2FA27hKEN3kU7c36xwrO6JLHK7wrHpcHI+cJl4k5ZhUUGHWiWCSV4eL7
1avH9jid1n7KgpZdp6dp9dw4AGgyGzZ6L2SDqevfGhQoMY/9v/ZPfseTHwpxst9vNzn60C3bzVmS
sHcr/1l2P22R7RaRRzpyjkyCUjq4t815E7KeyMoCfMtHVmfVZEbKFdLVPJFMHPbc9M2+mJBq4KQ9
lHqfxYyw4McV5GrKaKBeZZ1lr/VIYdPpigDXhFt1a25DmevCMlehMXyaus8yIVqBEsKvdTBMRkim
kEDtN/Z7hB2r6Yow/eVOMa1XuoBKsDAlhXMjQKK2AQCLxY14gFDtwg3p+TAe4Or5vlWYRlk/qguw
afhQiqRw0C+kPrU3C5x/SAp+JSkI/k17tiRkVBrgKSJgx4WlgV6BzeFvlYQh15gTwiB3Fa+gp+ti
rCW/i739NXP6FUnEE6+E9oiQ0jgE/xktIZqY4DJmeiKssIw9trnbmIZKcMveU+YQU0CpE7EvQULj
WJAeTMGN0atQm8OK0HogH5p3xym9GiaGfCfm0Lb5m18kwGNIipMqGOCo5lsBZLQunngXNm4uiIOg
iHJrHoQd4igk7DnT2vS48Hb1+N1ByWMiJqc9VyuL0k/16a6HgERpfL9JaIwL6sMKOWgV+gYYnVgY
Sxk/u1UdVegfWYxz89UT+PwzzLwMGoeY+AbCFY9cPeOBIVp/p9/78JUT7G0yZg7ZqcIvJk8/US7t
n5d8Ghit2wOCvaRGjJwoLs6HjmN4b1VXH8/IGpcJrOfVEVOnOaslDvB9tEiMxMbFTo4te/lMvZ0V
ktjtmst9tAWzSEZnCkSTDj4d3mTPrrQAa4d1mO0Lt9xx6KYCfnJKwVYtv/MqsYqfFIptBCDlJsm7
srqvGXhSGtnUhlbX7G9xpU9/Bo3Pi8PIO9qJoX7/r62xlllBXXlCNyzarkggat2prOTkaFOSI4R/
Liul3fQJy0bhRtFBXf1y6kP5ahLaKdr+Cn1T6bHzUDS+BrUQhG9Nb2XLLcKCOMSBpbganjDTdBKB
/6yY8a1VXRtyXEao829/IAJVmyiaNEvTIzexfSCFVG6+huuscRvWlyVwz+dm3XuBDgl3c/MU02qx
mLtyNlR0S/PEHt9HTwwMjrHsooyqDKm+1+yWl7KnCLLxiNiBCUKwR9ONKgbWicBIoiu57hHBN/Ej
kxfHHWtaBJZM3JHcfPmJWE1oxkXBR+oxsj+aAnJwUQ+igaACMgUSVMcxl+n3A+Nk+iUKdSoOFfkB
GBkIi6prjerf0q1QM+kHUY0ev3OT+G2RgyfcZbfQic4Vuy7xtGQKeFMBMUPXfvm3AHejRloKY/A7
wodXGhuXeJNr5/A+5KxeKWmNWMajqx+qKcqIrL9YTTxt0e76g17FxzvH6TcNYHWmGqJUrwdmJKmD
N1OoIE8bFHMhowYE3IoZr41bb0PoTPvVxvLqk95FfWNZ4Xt96KX1JvGZu8Rvj+auY+Q9cWj2m+iK
Gjy71pZ2g0On7NqReFfFlC3zlAqvl2rptnHvefFBe56YaCSOMaMKqzROUZXKAmcgeRyRfPcjKe6k
A/HFsqLVxGwdSCOjyklr71UaO08TN/N0cfPUV1DOdQ1fbXWb2SUOpaE0EdsvWcRGuIhF8T8v6TZK
Laa3b6cxGwaQgDR8Ra8oDc2uTU8Hqw8SLIfwneLNZJ/5z7u7IRfSOI4PJIV3cC1wUrPgAbL43bCH
9fEazBrAu+zdKj8qjVepte3w4AtbhgsDZP0SvNh7tu4Zyhl9Fbatd2P6YJNkNjKEiVKogIus5jlF
MVYCSwoqofOzTEYkzJ1eBTfA4w3QRKaVpjQHNGlnDWOIHP1MWXpNck1kTeoa1qzULXUP3+LY67ac
w4V/p7U5arYIP9hRjdjsX/7AIsOwDvIbfoVlqsmqGyYKn9jNhUuFI3YQS16+niyJaqLqsvWalRFW
kWjuOZZp/ngL/hU5CnVVl8hExivLHN/7+nwL06BukMTQnVUTSf2H3AZ1VFL3I32WBduPZO62JEQw
hMwBNSQmNcIT6rtzeKeuxPvQu1C4IDNw7QhvgLN1aRxHyuNJBphCRtqt1P3LtiPq4c5p1mesGulP
Ge4tlFv7olWI3qgmF1YIc8Kqo0txvJQROXGVd533X0GEJfshj1ee5Q7DXvjxZoe0WMPo6Cfc7MPU
IbS953+ir2rtJRoQDjb/Lt1b7QSFQBc2W0xb6fRy3XXqRGlPH4qubgDlE9ZiUbnhrRGegofrn97+
a1oabIdOKagSuFgSfbGYO8s0sjLI9RgQ5EjuqCApe0YP5Z9K/Aq1HypRVIxbuP+xvBv5VdiZfDPS
HCiyS1p6NAtk/1EaDvVR2bQ7F09e4IfPsknLQnNTy12mRR6mXFcBWEA/EaMDiwyEwX+D0n9C3cD7
L/xs0fxkXZVqkeMH0iqfWTxKTEID4CkkDFTcFBOVglKg9q57RHL0MroJs3ckzbrSUH6BdsIXE6iI
F3QxpWdyxuAVw/AN30nkT8iQy7Br1KmlS/FAT6g5pGmSzwMeyU0WWjUYrQpUtgri3aROBJZnZ+Li
qker3ERhTTSW6gCqmCRXasqvWJ4kI7jJPMBMEOqGIqmqEd21Ve3WhpfWhxZjBVlV+mDp98vbIx0k
kYpna42sANpUnImubZGfvBIYEGxwbi8cQOUnNECKRs+xAP0STOKE+1KeubBjXsbyJaXKpDNVLlJZ
Q4EhmG+y29rnxEOTIBKSSFFx7MN9SD/IeuNmNC2Qp+QVXz8Qi1v15UFCVOJc6uW5AuQKXsFhLAdX
L1G8EE7vUNH3xZXulE6B9tXND+zm6/g4VPsAnRx7f1+wHH3HiaHOqmpN4WdS/KM+rbd2JXGlbqB6
o3pGPRu64XN2UNwBZS0fU7VokPNcY/OUN67PPXTzrl4vjVXQrbnXVQ6tBmJb5FqEao2A2MjwUuyh
jnHOGlXfPHrQBCtT3pbKyoCRSJpyFikJY5016kZNiVaoJWnt1jFuTQPLQYKxE+78Kz2YKuQMzFor
a2vPEXlX6SJRxlPKjymnQgbo3KLm0RRYO2sZwzNcVBNMgf5AjHJlIZzQ4V8XIXgG40t5iyKzo687
sjwaklvSV2V8yBGSjFKmRa+lLCBORM7Kp3xAwkPoCfgcvCGiJh7IaesrzuTSXEAn5BJU+9p9KI3S
2kDpKMGSzsBxhFTmGnF5JP7eo3ZAU07gwgDKap0blWc7LHF6xaD6gOdGlBJoVydc+e+VOBnOkvwL
2xn5E2qIEMxalRoZFeVT6qAtUgBmqb+dVjo2RQ6aWHHCeUIt5cKp6VJGdTel6irEkMAYkO3M2WIl
6J7YiVXXBlwVZ413UyBKnbzTKIs2SN5VuSqDpkvFO1YiTm9ZaKhNhyKxCsRC3ytHx/0RYJBQUVBk
Mj8Hd5cYZDPbJIR2yXnJ3QkeU7VnU/6vuGuqBL9cKENEnXpWnWXOnIiAqfj6KfanlGFAMpALBmif
TwuBHKgY5BNEsJXiVmp6K3mlIFTfaUkt1VZjJIhbceu5ntxEOtYJl9WLYXAA21bZLyYAVoOK8uw8
OXCxqtEhvAM/u/OoEoxiGB6YXXxT5BPVtkmgRSCwOeCKz0Ig00lo0cgoYbrmwX2TFEMJzTfS1mt+
m5+gNndr63BP3mBy+akfmnfQ3YPyprXonjtZbQZMorNzgt3B3VvQna7Hr+yNdoVvoPHbPcSXRcR3
26P/LEWld+PSMxEBWjRqGDMgOMnBBiWetRfxvtxwnu72jE7BkzQA8KZjr44rXo0deJhUeqJ0Vvnd
B3dAsjuUdutEwU4rXcO+fYb3UJzLN7B9TQ7eC/NBb+xbXDmBqAU/Fjno3Bdsbte8JRy+EZiBkQ9B
rEEme+Z0lxPxdh4D7ijlT5HbjomwtyqYn+kXRV8NOscon7DoUQ0S7uNAxz7o+3lrQyjIjEegW12o
SexwP036spqlhtMT/l2zXAv4vxBfOgGFppdAWLsIlISaw6rnMZjtPMlZCDKgxISASNE/UYlQXF0S
q8WiAkzE0GLSYI5GpxlwTv9O7jmDbiKA1Q1yQ0FxKEN50Ch7pf7mmv9Q9yt/Ze8QCiL7hLzy9Jyh
eCof99E6o6Tz/YDVYpF72YWlOfSJaMdxiG3c5xfYGVlaHeuRCBQgbKMbLEcK3VSqtW7qnJP0fbRi
rH559YQXt53ceSlAvTje1ah4boEw7l7Fv8wg4aVcJNlULSPBxRZe3ZUbv11WO9WOMIxr32pV0Twh
SV5r2c0KDDzx/PW9YEQadRc+Hl2dcceN8NxWSGCGJqYMrHPWztobAJ6JfmPhmhAVdqin4nC0yl96
gZr74YU20wUQL4wWmXYdOi0hb5TvUWpZN7tY0x/6VusR/azfnH5VI9yRahMEATMiUBRGh0P+v4zT
GtOjTpBkx11Ji+iiZDSktPKhm/RqqRuxgOu6O4Iwa8LLFhKPA70Y51yMCkBe2CTM8z30KLFXNJ6x
4YmbLRZ1gXR32iJDiP4gPudtvLiCLy+3jfamZTMPW4cNQA2Dn432HaUN6KBaJfvWNqc/ZcCkRVg9
Q1DXgIxMxlrYEaFH7tP9WG6fCO4Lsg2fnjWSv3zn4ifn5ntwbt68E5mLQn/R6Bv9a8uZKwV7JBVM
OO7aSBTUN40TuqdB2S+RLSqOrGnjSznu5AfOpjIZ52a5w1PxdJ/hcaUn1rEYy3+8rZs15BwCc74Y
3zxH/XblWkrJ64eaV461Bq4qSyEIPrlfsgtkHlr7znV06x+8589nXA6OkEOAUV4hmNd6z/bpCjOj
7HgVs/lsb61mqfc+NatE8jQc3nhnWImlxjGiJ6FXMr33tZVbvH3LmlTJuxl9u07N4tNBpKNyk0Zn
dKAyk9Isctulh1ReDBxsOZ3AtNzaueX0qDieyIaWOlnbQlir47BJP5FLMJsGur3g6LGda7O5SFu2
4e4ov+69R6m3hWB1H5eHBmEpolgYXCbrtZENFgf3CavYDDK/7DR25aZZQTsi7T5BqW8alfEldLxz
5wZVEUoxzGNITrvRvjQ4JgvkCn6BAzlkSfzqz4cd/dnY9C0c9c+szPqmatB+PIMaEDdwcgSSn5JL
wFIaAJNkW3M87N5lWOo8YJj/3O6e/XNnz1sDSl5DeTN/MGOsyHNwY6neAphvJGRat1PT/DpP8RbG
Zm89rg6qHa0Pkr8vPAQhaYCtfDAo8d2ToxLjqAwGuIRy4UjAkLEnf3RxVUodDA5I8rDeMcXnablX
7m4nz9l7tvk+xSWL0tzVS7HXLGQK/IfxZXyYP8fZ8NIvJxYpTyumFScKyZvZZpYNT/3zUJ+3q+0q
+7K/s5/NV2n2/L4zDgP0K/e9K+04X6FgppfIGF/n9eX798lsGoeHfnW6m3+Wp9/D7+73trwt17/m
13F5nOY26hxk7Z2QdeVGqaNSMxQW7LzZFH84xTZaoMIOYMPqUDtMz4DudGo6wSu5dKtm49K9DJ87
+mF16/fmGgh1YrZ1PBI70Hj5TiD0+hv78c+eyARnuKVZ6wpNsgrFUbw/A+GJD631IAZAJ7/0joPL
aLECfXbbN64k8GgHhl9FQ0yjq3OTKU79jDJfdd3IAqtzbB8he4nam+aePMXHqNJG8wrgrnRdTCRZ
tDGVwf3aszq6E4/vEoISFronnWd8D7fBFjb7Ndx2Nh18CHBD6Sib3CYSUNh39p17fOygwtA6fJne
E2dOu4wRZkwom8+sGmxymrywhIPawOxpq9xxijLpkoPJKNuuOWENs5mGn2iTMz7Pk/NEL7QbbQZp
b8ux6FaiT/TKmCRP7/Z3+xMNTd47GVPZ+OAzpbFR3iCWsIGiJUsZSKPyoh9Yz9cE5jNpqV65py16
v7SZ6ZJkzZjnt0O+KaneoTbAKmxefCXkSG8RPskDkLw7Up9/dqSuUfp8QQv63knbl+idnLv3MXyH
4aa76Dk9u1fv2PjqZi+/AcGDXVpkR6W31qN6v95fdLe0rNxCb90wSsmmc4irQB8Vn8hH0JB3sLUb
azxxw8+MpLZvbJ1Z7e9TCd5VtpfxqQmcC+6U+oXSmxCtMS06VU64EFMl+tgGk62X9ivT6/hOFHge
SiPWom3U8L12tX502pXlZ3r6fUzr+R0ye0QKKhSrwFsJJC1+RhZcMHeVh02SX8KwXuCZH7jHMGOh
uiqNd4Koiw+RNY4Xt17x8Vbeax879MH1GNx8JFrMxrPk2uh1tHeeQ06OCiuenjlcnAJRAGEvREZQ
bt/x1knSNc/zJ6XSXe/xyy7JoyUybdi7XSMFdt58VtzMaZnXdvZ00yXS+Y5r76JSpVEm9q8FpWpr
QRKBcojlHlG+CTLDu8D0NANz0eSniYPbcKfQu3BJ7lWOwa3ePFH3myOnMivPLuERFBK0Pv+2a3Di
HwqI0RqdieiBCpx/6J62XuWC1gXMRfCc3cXSvrSO0T46RtbJNQxEk5uV7wwQBN4/BBEjOEZs447l
Hwnkp8cx79+8dSwqcVf38wyMtnlr8AYXlDVG97b5bp7KjbsZDm+EQG652liMtgQ8W/djsPArbatz
MnsXy5XH3lufvPp3tV/duFmteUQlql5yj92Lb00rQbahEzCMgmq7Oq1OX5lfu4KKFhJJErYk2Y49
gZiUyAOOMTEnr9F1cB8cDg3NbJq6DY/DyjSdf6aXMVJN7CfjrdMgJGdF0T7Mq09JdunZaSeWIdfC
i1T4UzUWBzHwtfEEkWavXYTiBzzaNqvDGlgdMsI+OI2sURufZlevlDhdLYVF9xRecrNaBaaBQ4tb
W+vfcje58MFkLwkyv2t+GYBu2TOwW8i8lDBdJU03E5GNDbR3saghhYo+b6ZQ5z8M+V4imBUuB66b
sypiMsW3UIjApjL5S61san7dTbYhBaQkMurYqn37AvBEFnpN0iU6sbn1Fptm2XRvi1P7fnKCJ/mq
DatOQBD5kjzB5BHhErtZkLplkBfbv2MAlty7eiamcrraNFYgmHfgNh7R3UN7CS76reV0FXgL4k7U
X/fPdEQCeRnpDVD7oSHSAkqr3gz8YPixnq7XJVR0vhkgK3QisYKH0rQis3snGie9zasA+qy7Pfn+
fggntS013nW4Zt3K6Fb9CoEh7OnBFGkCRHJmbOeVSCGFQhXlJp7/yRJwwWZbPIvWrqedbxOUfJvP
t859yAR//LK78v/Nw0isPiG22Z+E9iAcUy31RLEWk9Q65Wqkt7ayGewU7Sy3IxIZk8Mt62cwXi0w
1KBwivyRGgErZNYziyutjAM1+N4mYBd9EshYvrESefsQSuCIS/dd9iQThDgAu23BJn8ugLPVSbM2
NGllIZU1OrNPQvcP03j7bqRxuatRTRxY/4phineg8saLM16PjS9n9BlUkwex1+0NuVFVjAriAQRj
bN2TzWQ7+fBYGp7iDzGVOOUHhB8qYIokeVD501ar0OEZVyGqU8fMY2YhbqX8II0LdLnRkjE9vAtv
wfutktnYd7Lv7FtXRtjycrPCAU/d+3dVpNx64dhMFOE93ANtPu/wLQtPRdOk5G8C3TVRbp/hO0RD
oy2ViOq4PHr0JdH0SQ6ELcKs8/puh1uGSokgl8rykTDp7ljdAsstvjAI0B9e0xceOewBjepyh8An
fAEO6XCD4hIpJQcPFbp59n/nqLBWoRTLeVbL73g1gmxxCpVBOYSVSEGu0lB6S0Umzwjt0UPuKsWY
PLqu9K+e4tRi19TO+WQox3eHFoBgTO5e1Fuo9bGahRnVOWWQILGLwFHphihygwiH4h8RsrpXkOm6
hJimK89chIHFnlwEe3lAR+C2mMotk3qGdDCyaNGuU0Aosbk4wR4X7/nz/DnTw5cf7eAcFce9W0k0
PkkWGeRB23YbZ7F77B/7+75mdBHBsx79+wqRiVi0xkNcSiroWihCr/kxrnJSSsidoc662jGzKvkF
u8SnUJIZ1/hKJm2yHTwm+8F+cB3dRxL3eHQcr0omRkJFJ+/zS+YF1STkwzJSjtvBabQfHAenHnoa
3H15s0i0tS5oTJw87WtGO0vK7XOSdo/IHWwTCaxZMPEXSEQhecK4I+dUgy9cQazfcsFitalht2to
qYlqfmMo+ZNBniT5470DCNml8OyX86BXjPR9VKQKJHV9cD28mQfzSjPu1dZOciC/cyNVYJI/QOun
Z48+HTt+9hYBugVpfItezIbycN2yt6RnTnmKZoGHJ9lj8GvdlygymyFIs95muBni4f2qFCwDr1zn
g0qi1un241KuotyCP6OMSCW6xtpstN1IvUkrSCvzRDIL3369+vyawT5yd4a7jx5JlUnQPkawQlGL
c9pZdCczRn4srkVcZzy+K5/Xvd2InM9gh+0qRY63DxzPjD+aFv1L99RNMaDdcnsb6ZKX25tod4S3
zaUiaCRIJBcwxV9AIcZjFY+yTinKOu/4yM2+jD6Ty4gN8XBrWX/pl57bVoqN/5VCW8EqeUIoQYxL
+mQ1CtJSMOC+pl2N8nQ7L0+N6W2MdBjEkUK3QXovFXYgRerFPN3hVl7Gn+lruvhSBJUtz0sllkXr
MgiJX8iqyKM+T+stvOFBdUuaPluS001/z8vqQBD5YnEXGal68iYSvNAg4fv2l/2VV+XV42/TkbN8
jWUmNS3NWMIyyn4QLSPOYQQfMrZHWN7kRqKH/5hLMYXk5LVXZpNhGmu+P/wTqnOS8igHm2gTMVnb
d45aWAXwzsxlPif4isWHQ7uwWs/p1Hu1HgfXp1vqpV2mKlc/80nYNLII9AAzettec1q1iYUEmlZL
sWIOzTOzXOyVNbIlpC+1UWk314b4wq9RCrDQOdEu5axqfqkv/YxH67ab2mls/pzu/bTu7z8tQr0z
epRRpUxJavtTm53YU6v9wz6orSoob9zd2t69Hn2q0imWsdJ4lJvHp/fhLiHjuY6cMAXn4FApycGY
eSFDPShUHiJMCN4QMS9rV8W16lTV/IsvbftjDg6o0gDj7p9Rlj0A5DdbRn48Rkb+3ZnfCtovkVtC
rkCUtw0rVyGfEn7ym8pYcB3P3rtr7Si0E90WWxMlEiobvQfeAdAyvtBsKfUpAqxEmMdhsYcPF1Ee
iinwK35LkC6IbagQEd60wKLwkTaw5O1fuBfs/kYWYBA/ZJzfjerbraDtxSyiJPB32FDtp9QPudDE
Nszr1DzpvTRyhkw2gMFnhAPAdS26s5Q0K8QKyztMFv3a8Hj6ct6tK4jWa3P3aRBb1LncVBPPoC6e
rgmZo9It+2ZCOTTZgaS0F60HWa77X2Ub2301Yd1T3wPGzXjmg7+el0FT69jPMnJlDjV9oVoFUlK3
1ht0wE/zNiooiufQATawH6kWf/m+Wl6ZMOc2eGya+9F6sB/RXmLgRCJdLOiwU1T1Vdc/x4tE2rz7
GG1egIJ0Hfqv2rjnrAqAwMK3I0EYLKrSdc/CGzqSAVPwnIL3Zer0Sq4p1wyLq+qAhhGSUWD7Pa3w
ZOUU27E52kzvX8Wvbs1zfIzNfqX7BNHZB1fadZIFQ1XOEwEsOLKH92RrbVlgmQS0EgFDuCngFI/G
dXKgO5ow4RYBSaVp0Y5q918Thhe9rB7dxUQ9GiiDWt5SyszSPVAhEhIAlkcpDdIeSL0dZmW8cXbN
FXq41AlQ84aVLE8E3giflWIiR5Im5Sf55zTRmywS0IIZPzzViDdh5r1h64DD4nbfmuDHvAcXc0cX
jto9B3C+3WN8j3YZMN89VeZFcozXHTWi0ZtSRVzdZf5YmfW0UWO+QlY9uHcAVjSXINqcnb7Fyqg3
IG0DoxCwDuond9yhIC3YSNW7AhwB4zQRHUUF6Zweo7JyXpKQY4WoBGkLFceU1T4Sa0j/4jWQk1Qk
/clzUrYmHIbC8gFsIRytStzHfE68uTeXv8ufZsgxBYhr+AKZqGdulXr5A+h1cZuYmNyo/UiQhIOw
GIAqlGCuQz+oNUvxFr6SA8DYTAxWT32ogvYxvJJ1JV9FqfAPGFN99ZzQRWZyfLif+HAEN3Ieabwn
x94jrDERa94DnMqNxl9Z+ABBY9CnQovoBe5Ao2j1g2i0zSw3QL5obKmeF9V0zbYbbaUFzwNDndN0
BFHMuMIU4mH4qpZeQDwklS0C0iIS3qbaPEBWOuIeipyk8QRP/Oh+QogJ7pGauXJoKhBqkM2VAC7T
SJVUZbSErKc6EqiuUOMOKMRia8OJVPFnel+RXACokWjs2x9qJvDxybvyfyqLmCE3D0UmDGdLBeUX
ARuBpExpaz22v5yvx3Lxdfh9LT+My69ErJXxEkhfuaocdAKA/YS2zblhHvRRC+2B1bM7VQ6h4y3g
8kKLFgn7zBPXqBjoD+R3+uEdaSEI+PMdaTIvktdqR3kETMfDk3HSvdeFfbu64IRSgIoxbW65/4S9
dKOioFakvLhfYDtl1jQK7IfQH0/ALG8QQ/teSToL+nYH1mzbE8okB4vWu+r2JMAZuCmMBHD4vt0H
Rtk1+uK63Vid4Dr2bnnftC5Ne541DX8xL2AmBrYu4zQkZ6aqww1bi5j/RIu6ClCIH/6tTyFZTwL+
CMQkQJ4Ba7ru7Ve14EmuuRjvRAk+EiEEDVp1xcoT/m82l15/DrpZT5/rBtWVasjXOuDNjb9uiowr
dwltbGSP1j3iUbdMfitn/FK5OSIgJv3XK/KuCA7nYsOwDhAslYN9b3PjBnZHrAWZofSvFFgIKgcH
/GpkWP1C5NgY1OJy59P9dNcTZ/5Zpd/Vmc1msG6v24sIk7OASP6KS7PNz+antDL+jo//Wta93w0+
6t06Hba7Tv80qYK/Gda6oBhvdzcFdMMNXsydeTbLZnrqz+pUa35Wx/gA/IuVtwcyk8X0Gwd61ke4
KnHYciyqO4epTWyAvNyrt9u65YE1OrU1qqHQWOI5AlBOrN6iQ4uXZMFPtVF15IzPM3teAhuBzjE7
OVL0oNqtxomW3FZP4zB9fe3y4xJcAl5owy5Ka4scA3eOTxf3gZ0DKb8OzqM1MR852kX0QAW80nx3
ZPwcLLOQSOqgLojbs4VdApazj0vta3SnHxPgKgEvZR9llwXT18I4M8MuLe2dGSbtjIa0NjIZRu1i
pWFhmup8FZjI4InMSNZHaGBYUHkhWWBL2gGAIdWxxn4X25G4NCokw2ejzHCAxf9KvezqLk7ebfmg
DLHLUxTaozSEqLQovBo9NAnJ+MOWwRzlyDvBEJ8tw7dZC6/VYr4NUycH11aYH69umclU8oCENw/L
3VIkmK1fx/fXISqMRAGFlauE2bZR3DArLEPmaB+mu2lt9Oo9+yfsxYmXuEH1UncbVQo3XD2EzJNy
30KxN53sWGz09uNaO/mc0M7Inr9I1p0jOEVdIaEVs1DkyRrr7gla7hBZgUXL2PwqYZXPYb1rAdii
ZRhrWLbd5LoikcDsCNNO2sknr+1vjdweySqpDxni3uxZWuVyrUoo+FXGuYZfAn5AESxq3oo+18Pt
eDMujcyBrgNTiVJzx0jMxOaUAYoxzrSGvLEBKd2vrUidviQZoXEMd5yC+hzp0Sqy84JaCtjp5Cbr
mrOVxJ4rBbgQc3zE9rmZeYvvE+VUm1eodm0WjVBfAp+dQ7qG09GyEh+CAymK2hQvPC+gQU8hm8xE
s33Azd/iqIonW2Ao1T1TUDmxyj7tR7vU0WxRrvWBAyd3HoFZINvgGIIFZmB3RfV+23vQpsyJjr3T
4NyrxhdIiv/mJska0jfA2rCHABO5Q7tg3X7Qx5Ey2ogeo+PS9DSvEPI9lrtf+ysdr8fWQDVB9jHS
ieTAEAIQkKqIAYyfmit8EZWmXp2ep3UN0jF5oEhxXjtpXsAnut+NqbMKOHxr15nVkEim9RyPJOgB
KgRwIfhgeQq0Kdyidh5IQ4I+qrCMV9150UCGagJASGFExTnS91V+t4Ux9uoZkJqjn1MLkqNYObot
4leKhVBAI7eAYDXkuwnGf/ou/5W6cpbUHlyA6z04RiHMZfcg4YgYoW8NpCSZoHumKU6UOn/Wu7tO
qXtDqX2leyZVD3m2MgcV+M82qMY93L4dQ2UxDTxS5weNON49UAgNYSaOQbZGvccI5eACWCHC/iqK
Vzesg+66RECUS0VoAUKq8qw5t0bYPQH6SfQLPMgnmhe2TzSPRNELGyQ8O0LApGJfAZhtyla1Tpos
RtVBZVDpvHt4+wHePkNpNokoawAL4X6SGidBE3Dz/C2xrRpOYM6QIxEfW/NQT4fX3Sn3mADxm3wq
aC2yzRqfPLmnvJXS/bVIKfudGZeunkNSK77Gh0oPmXhyI0+UYpUTe85urS2SrU9KBXUE/pT1Wv2O
BtBj4JiKgfL8FptcbPGCNV6J6dww2g3OI1y/iY7T4DAomseqLrwLHj+v0PiucD+q8a5dTp7JEXIx
UEauqe6GAHI5tCXZTEpzDYosb9K79hDQzOw+M4ef/rHtYI7FUlSYreNFUknkTWTVmK9F/HxWI8Go
MORZ2/4xfkrfxo/9sx7XBjcqb7cpua0pxXHubwp27oGfWO1fmiob1hMdjz/qvS99uv1NuYaxldSS
EzlBhPOjS2hxZf9H1JluKco2zfqIXMsJwb+AE+I81x9XabXggDihwtF/V8Dz7t2UdrXtzD1kRkZE
Bj2YhW/A/E9b9B3A/74q9pqhStGi9ZMQNN0/Di/Qlceh+AzhMpvE6+q8g8v25rSjEMseQ0nMHN7f
4DZMbY4qk1d9IjSqaOzk3tnN71snoCT1sblGCledcgyzcX3wIXJsss/T/pOsIttbP+VJOnmzQo3q
P/Wf1/61jw/31K4b1MNso2nfqrSkY6b44fjF6nSexsPL+D58Q6wu2+ZWrXoWNQpdDXTCp/Ea53Ks
CpN+Cf4DWk8dMrqtTytjvYWoz2ak4wvfkz0dAabXGMSpbbG2K9d+QEFJnKZf8stYRY2bc711c56N
0+lnks2+4zLW9Dht9rDzx023iQuLwrMEOWk4eIJrmvPzqjbPZoSXCo5v5Jf5dfiA1dvA/JPdEZ7x
uLIJ/4X/spNbpbfEqjS/lmj+YIcgWRVo1SfYoTRETTtNQvIXjicn+w2ZBLVL/rPN7GoKwBp2ss29
KyhVx7dml1nGdNFurOMCVXmQjSoEx9IBKEJRhi+hQUb4l8s2yKk5pB3tLw8SWX4gF51aVl/cI2Ct
f6GHOetEJq3lPlAXm+VxBLXmiIPMjis50ZR6+iawtEYcK79LSWIbU0ZB9hcGreTmVKD6AIcP/8wa
VWtptL6mj5NwI3VfH/v0cfg8dcq+lX6weyV2KUERFZNkX8nfLCjgRW77RAODG+DgPgDyOuGltN28
Vq+VtYkXciiizTBVRyzVUQpIgCRdgQRXykgkElY79OKppDFQkKYsviHvTDBqdfYwgfXMPJ6sDxkx
XOpDZLlcgFaIbUReKpMDk90QeDzaipju+CojBO6WaQMAAgisWAXfk5qkhMWCFKsLrGl+cWshuM/t
khXao0Le4FVL1KsIQ0J6JafqOB0Nv+oS2iuTciCUQ1KlAEghUOwpPa3gepHvD+zfBI2Eo6OfP7Ux
bkzBKJ99rjLgoq5GY7QDcx8bRHHCcTFqHuGNif9/zgcrTIqffcmilfzdu8eVRhO/81ClhNJNc/PW
aQSokxW+i6AlbZrSeh2MPehfiRfzuPz+tV7JPwKm96Wn1jBMJzUmg/KE4DdbYxoxPY3jIU236Vsl
FjeOVCytz0EyiDxyqw6ytN7/7wn9zvNr0S0lu9DJ06lronkVTqEIMWolnHQVDhUzSwyArgtnMmQV
chdIUUso+pNThXLUIuM0GJ/3lQTXRcz6ahehnTUwRgXG82LHNomktLsHZPfT69+xz8rj1aqIX07z
BtkmkSwZg5wYClsDuXWd8AaRAE3SERPLDDVrk7+K5R27UbfZPncbS0GlZruBMqC4APn8vObGeqfk
U0ECuJwLxqTlCHAOzEyxskLPxsCAdU87s26oFaKKGLO4iKZXBlrLRmmHXDNl6eA+pD+CF/Uuv4Qh
CiZfvpQ/UhXha8Ho+fIFa2c80uRYuJqUSBb3ZJngkyG8A5o0kMnMzFljYk1ocTSMh0qdcuoUHQyq
/7CxYOI9qaoUdf1tr7FhQ4CTj+Ef4QVGDrx4ZS9MlKWNpzRHyiq3k9JIq5GkUOCYY7VS16A3ETaY
RJiKp1mpeDOEt3wEyU/1wVgZWBWjvkXc4jW7r1yhKfRQ65jydgkP1epeoet9UrHjibo2qyNzLhVm
H9ffeeURfjC+oh+QcUqZ2sWivERfp9hnwRtSlFyhOh22IQoDpMm4arWCNi68uYhQBcbQyc8htAX2
AeSWzFeyCFhFqD5eIQQLg2Zk0vwU8VYNBIG+ipGNihsWOaE8sQDWRy6wNUFB/gxtjFcBW3NYewpZ
fSo7IamNdU8oyK3dHPX3D8zHFv4wgk5qbYYZGeqzs9sdsRucjomA/tNM4HqCxyJoOd5VU3wzkDKi
1MfaSOZGY7jSmBsRP3MTzhCbzaqDmcU4I5STedpeEu4VtlI+QBW/iZbwHyc/4iPTp5OTPOfhxxYC
nBZPzMEnEv5KAz0ZIWJ1oUYZIDIrZSMFiEaRPTcxjL0deBrfDUiaTK1/EGfu9A75PETWUjZhoTja
0ZsbkHT8dmlSXEUBtV6jaJe8yQJG0ER+ettf2dTr0DRX4F6E6wrKBU8yD3EPxWeHN03RAKedsP3q
T7GFkXtTcyhBOkgpIoB/1vgLd6yEBNSibGFtdHaPC6UuKkGKgnhe0KEYtFgHHHOdeh2C54jCgcc3
rz6q8sWZkcTf+JOI9WYMI4d7KAhnvvBGLMh8xE6w1LiR+iNScDEJxIZQeV1S9JDHRxC2TijSCc3z
W/XV61aqN4ugQU8uvTYDpFs8SMIIDUfRaiKnzpZO7keclr/0SWJX2pnfNUJhp6kzPPBlRxfOG+ok
/VuX4jrrnn/UPxLWEMMrw5Qz7hw1GLkLKhx9Fl4tLx/JbSH/Nx5GGgi6a4wR1O6/T8jn4kH56OAO
E0WN6jKi3of6XMlCf4Pb54aSYoUwlPOxqZHPF8tIlr8oQ1BDEamQNTrjSCsVSgN6gEQVdCGYFpVI
arQ0eBJPJHWPb8dAZXh1vplN9a/2C0/ldcEvDtEElNrrkMiduOPkcX1iX8HSlmrp59uHIdwQmQiS
ZYLOVA3Jmj8wfC6/1j55OdsSjN3w8keBEZFgyaX0GiFxX5xaDXKaEv0fTt0qAW9iP4ktlx+EDi/o
Ma9S66ZK71+lVfUXZRcDbdXVVcC8UCtcECtRycShvl+FOAUsClf07l3kHocpNW22QnsBkIuPAi0w
W+NO/dGyZrxOheyU0iCtAlChcAfYH8iF4OPinMmf1YqCGe7QksSxykJc7O9GkgGzax5poSPBL2FG
5MVePEmoX27dbKWRyhnunAcGelmoHsyVM9UfZSLSP/GMFkOPlE/TXqdJTSvffWoquS7mTRGFJSZX
8bCwttQug3wVa06RUY/UrmsutP4qelLKodDZxjf6tEDhXE2TdyukmUrkp3/pH0pgEYZo9iF6iMgh
IvqINpN3OVCjJ+MCRUatXWSzuMJVD+IjYwYVII0hpRJkPKlCFPRD542+WhA/7V7b13G4Ec1NEbHA
mvAvQwubUCftBnho4FkmzZ8CjyKPDJ0MvV+eNZO65IeG8nkStWqr17FdB9QeQhe7Rb0rdD2aaazu
P2b3EQkJ793cAlHQIiXzDZmd6Dr0qSv57OzgFS51oxq/ILwEcciXdpZC6SJ1KOJQRKOLcC0tdnTd
bMfd9e1OAP8hXKO1GFz4wC1cU+SfPjvg/kJnLeA8lWMYkp7EsBRmWjKIDxfGGGcEOZYTT5L+2H+M
t18UIvqzwC5/hp0N46/axRHUJZJUrpDfmY6D0hTooafBlgZv0t0uDULGmk0j7glOiixBPGcuu+X1
l8qiLp0Qrkht03QtIuyT80df8z+eaDuso4bMu6Ppg8i9KsVQm24X6jq/xutuspzJoxJlhT4dhjx5
TzmTFmKTJv0J1PiAfhd4PczUNODwZ7X4REQxrq4bqB2qQ4E8gnm0S3y8vGSlHEgyZyE4VOcAi5H/
ekKUKqg0kUt5ktAr8Ay6igsb/FuS28KI5wiKhrhgrDISHZwvhCCPmTSSyUJIi6SgwlyEamUsvWgt
tWL3Jc0rrcIZhaURAUAE4HahbE6DKC8ZaP0VGKNFddtrMhSZbyEbktjJWM0yD99QnmhoS21P3vpS
4bCzaSpimhS6TWYsOxZKKC5S9heH5sEzF9GqgF/ax2AewXsqbPw+LJOwoqZnyBeFGYFpwtHkDJR2
CoV5AbHJgUfKcCq2I5V/gM9Z37iztuUYxFW/4a3BtSoQ0vs+uRMRtnxlqNthAELbRVWFpMBlPnhk
QsyKMi8jxYmO4k3ICzzLz4K++W2H9PU6RwWtc4GVgSqfT6p0irCMbqHVQrnR19qGZzOOdnyFfTa4
/MEAg0B77za+/k6/wUQbvfZYfszhT9yHkbrU6oRLCY/BR1s5R4nHvfAy1On+Xy66qxBBm7yYfJch
VFNtRtN71YYGxgNST+AI3JoLwqyNGXvEA0NOyLf7ytycHgfTkUcQj8gJkAWkFamxq3bwOZ1sY/sP
v6ZJ0p9olqqWVOCWUqsbjGJ5sem8CMl8uDoz13WBYcgxSSO7+p+NCppusQ1C8h9lmdESzu3AmkBN
mIBHKjESSopAfK3XgS/Nc57JL3RrIYkWmKoTo5P1JTv5oFWWn4amg5YhgaJyclHSUxhTVDSs+OYg
QpNuGO14mtH1XEsuHGSSHw2/Wxs1Co4hCgqFaV/xzn7aWIES3916P1aHYHD0Q9fS/xeJcMdCN7KT
kTp35pSrKqPX0esq1cMJgVRfivRisUxy00NmOIscbXBYPpblqXoblfpxd0nHlBlLxATrXFa8YmEu
4sYLlr58MAw7sBCRKL6a7xfaPxhszmtk9iM2zCMDTmmnEFvIMXCqiYJlYql/ynEqp1RzhxuhsOZ/
Tnh0BIFqWhYCUzHyv/AtSBENquiVdbPqXDFoJOEJj0POM82YKM3QEVZnSLC0zpGWK33zOguYI/4Q
LLFVk9nMFfsJgCVUHRKgovMFcx9rEdB1ASs3W+guCG/B22lYrJY/MN1ZQS79wA9P8K/UVq+5+E5q
AxEeN5UfcXbEIIBmTi8r7JX3+ynWTx35sdPNoJDLvb3ctlehJlbuwpxZwzhBmlIqeaHoR1HXpdxw
HwbQNB4sOW9YicCaOBjArRiGxgHctt4q0QKxFU3f5IYU/f2g+1ne5lXn7b/98O80vowF8DAn9y//
9ebkf11cSMvOeViMQwB6RuNxGC91+vQWtBZoC9ejvoAEIzWN14TWKsL2uvshy/h0WKpJZRX/5xFn
vgRz5pCNsKwqZocxmMfa/9X6cZbSmkxzCq4Vb1u9+liO6SVWZxzX9xhSW7hN7vdHf1+Z4LlnYky4
wiV49u7MvIVPRjnNQ905a8oIw3pcoFZGa4x8mG+29aumSOiC+V7Vv4I6h4KsMREwdluycec+w9aQ
re5wGGLVP8ajEDoUb35Pq1Zi1dKgRk0+almVZSNoVdBuACER7TKK0naS07c/rtkRzUxsYdkFlzov
uOTozQilFFVnTnNyR64sotoLCroxebrivwIlr+v7s39dNk5+RlefNS91vdgVo59FLbxX6tAg6cP5
+7p1oOem6HUPjdE1teFlxugVB3f6wnUfHz+sr7Hjj2vDx8UNDw3/3XDFWH7SjUBMQNElpFFFnrsX
D6zOrWpccORa22BBEQsIRjVAYTevjYHIuqLYi7rbcLMJr/85+tnkCHXs7ek51cGquRApQ9pXWNFe
HZD87W27egYayO+1wer5x28PcdDZydjKEAgXeld6A3Tqf0fniQa5K0oHHuPdcm8/plUB3Trwzw/B
mIilfj9+ZXD+tOH/wsujPTachql5sZvLSoBC5IPf7bh0daqm/Y3bJhApjD7/uj8FrWfDPYEhP+yz
6b4rLj06n7fO02wDqwaHEt9PRFQVP7AZYdOsI2Wg0ZtnziIgbVoeotSAhHO265PL1osqXnC47oMD
awv/z83XbHy5sSFc/AvxAJuIqBKCWlS8bkxAYQsSRwGbGXZIS4+Ke8EM/+5e6YnN/r+pUyn3zHhw
rcyax1a17JwqbhPDsO+aN93sfr/t+EP57btOO5VXp7a/w6tYRllX5A1q4pSC2ehH2x9Z0YMTuktZ
FkoJeraXum2prajYALXkndiUaK3zhwPgcrn8OEuM7fqHg9Rw7ONQKqukaw9+B3N9DO/tKmWhnsUm
t4xdGi3XHSNYN0IXd4IHHzZ0P4mX+neoV8Ny+zyWaPeDrEGjPRxK4lDIG0wstOULqt5tmnCbd2sj
g3pSryORFzo66TSQm3EbU1eaYbwruMbaksRn2lNEppiM1IkhxfRPR/kq+bZrCF7+ydcgT5GgvULt
uQEcbPEdV550QXSo4V3oq3NLe0TOHT1r5Gzn27nsGhT0IZ+itNrooQWSCQQWczhTKR/L1ybQAP6T
VYlsjYE8bua5WYnFbOsSl4BngH559V5pAO94+vWMSdL+Tr6eZovpiGu+1+cpLBXEvn8cap2na80w
+c9J6JKnHel5WOsoQe6krDOU9MhHqesR1tKoTwXgvML3lQ5dYj0Yr0gRRPHNp9/J+7xnZ8jaZ99C
DQQhZ1QxbFJbuoV9px/ijH7UMeCuWQ8tK+WKaw4MopyEp8rqbdpzsYI0fxvjJ7xbp+HHhOgzTCpm
V1D+0XiMBarOzAUtDdIHcCz8Ncb7f3vWYt+vt5Gq4grMkoEwgLOKaTtu60BvveloyorN/QWIgX0h
Yd3R4IKVp9gOi155nTdnpcN3Ox2zCvFKDAO1Q8M99ndIvn44pHaX5B1dGPWBF2mrGmaRlMv+HVeA
Me4oWLkjkpX1FHsCY6lQKsgGhGElIyopEMo9PLIcwDztDxLbQoQlyaUB7SAEbazb4Z5OtO0t5H3Y
MeuIYplrgN+oknYZVwDPYAB/FlnvPA3HVOIsEo0ocLabmLXIq1ut+6dlnfrx165ipbyMUFX9XTeZ
n2BIePZNkn7OuwfJbmuAiyOapu4Ap7+xaDhN0/4MzlPw+BHvI0YE3HTLf9XeO7LJ49+3VhluBjni
C5W0HfE1Dx5dUn8jsvclsiykALDafk/Xrjnke6xvDOzmT86LDL/SFkmAB5ZPrc+p/3o6uFFU3yjo
FsiXXzevuXWu0Lewqz22b2V6/tr/cN+0aXeCay/SfXuFUT7Nf7R2M9+E59I6whjUIfjNGnf72CX2
MGAiLm/bzufq3v6qT9s6o5m7thtpZ8s31QGrC6uuhUSr9YA+Mvl8nefgm/0dJ8FPbfV4OSGuAEyj
x6mdph1z69TJ/PtAGlHs18c1OongX2U4Ly3LLT53eBk0kQosbiBGNyoh35XRTWrtqFuRzZVdgtiP
ZvHtNueVWYZTVDVx7yhusISBxP4Fz262ryOzu+V7Rtty7gDXcH2jIxZyQtiY0MxH+E/FeI5gQsNX
5G4t/0Z952ybtJJOvScxwt10SjsoIHS+br22bQaP6STkGN0yrwAYhX6CWQr5hrwGH6rh17usqtST
2cUjKNL1fbVt2aHl1pAhkTqV25XfMvK69vZol+eVVjo71mxAt1qll86S6vjytK9RN/47b+K/Gyg9
jpRsqSebX/ihXcbbSXpV/3/Hc36dGuTP89u0yio9zZbn8XV4HF+OKNrCaYQG+DyXeMpktxFhnpgl
puKNWwUXHJx/G/vqurFHuZGCpMClZn9JHAIgflK4MpUJpHArR+hYcdJ9sjYu7mfP0jPRpUHdc1mb
nPIif3lf3df3NU9KRMMrAQrmygO8tdU3QxdaXTO9i0bHFlKqpMdOgwS6fqTt6bP3Gob9N05N/U+v
ye5PmNRSExAdd1QIb5T/hZzmTJ31PLoQaibuK4YaeCH/xrbrNNFxHkWj9yKexbP8GmkdxBeEDjSe
RovKCQvt4KqfLQjsYju1phFZ6opSs7FBWfrcPXf8T7J1k11tk05Vq2781OBwif+F8JYKZqFiqdIb
Pe1TACbue5AN5N5INLhVpC9XkJjvWroYbQhaqxRticADbMjGI8xYKLPgjvvgPHmRW8w0VywIq40N
s/S1kossJKGh5cswhPmNg0L5Y1fzn8bmsauhn9qZw5ppSzoN0RVRiQ562fyIpSJCkw413WEdEc+l
tgWqV2FYtvrESZNwpJwLaL1dWNdiRoL4RG4f0qqJUCSurbSXFcRVGXQJa1YasOLSCThtE4YSEIot
fe2Xe4/A5lPCrXvkrJxQWHqelWJBJZsZEH9SLVIqHaxmpFMNqL+yFFF4oCZyN8YoqOwTpsytC6OH
e7WkhtEuTIo2E20beyZUGQJX5UClR8t25Mj3zD6K36drTIzJdkYYDpV1tp0F8+3shERWKiLpCnFp
wcOr0xzIO9EcnH1JsUu/eLEMskkZS4DGDEnzzcJyCdrII3Iz2IAYFTJt7j25DxSqyLKPqgahEg4D
nSsC5jritRqjld0WYwN5lKCC7uhvCd5ovIxw9ts6zz+udLhlgHcDaRfOJBy3xXMX/sN8u7KJVmJ+
1uaiXgW7YPfeHHeYVsDgzDbR7r6zpnQwndEyd6zRp6PUK/rsIs7pxztUObAvzF4h1Wn2ZMj9WV07
odVi1FsMAywLOzwLheqSenJ21KT4gc3CxUvhwaD5CdZ4D6G/S3unftiPN5XfE0LVgGbW+LIg4dIR
txv4MrwGF+ZcNCuvbot0Vdp8dpd/J477DorD6rlSL+/i7V7xQ10Es+viuiiNb4sLPZsn4STdNXlM
sjM3FucaQTl97jFbAS6GOWnM0+lxBaeSn3rcMmtusOLbgMlah3lSG4uFeF+Fi+pxZIxPgwwvkZwZ
qy6e+kxHt3myUSIpfTDHwew4Oo9Ok1m5W+/HxMGLvFV0+yL1Oft5P6UPFmq9y095d/p5/Cvv4nvr
pPfYxUlXHIbHoNqvYkhx8V6dR+fioeyDDqIet4U0utpmsUVpSNdv+S45t3/qxJlzCyCIPBaQRHZH
OJTXDha8nB/ca3vW1Lw6XI0v/67/ypl7+9ccf2RsEpLSZh3YY6SSWjyYUhDVRLGSXFSUDk0oy2UP
dcE7+T8EtnDS0CPtkOhhpgGM+u4f8cWXTUmTahyVqVZldcHOQJYG0cRYhVXHkPIc5crRA57bulci
hIpz/nRvZ8LkbTxNzq7xdN41RCgjcNmRcSKajq8YupBuk9zWQmeLY87FuRntdB31enXesBXaIRyn
AN+Y0aP/gepxbG97n0r/YQzupl99d5NbAti3LdnpqVOlsMPuSQZK02GfiLi0VVdy1k8dhVtG7qqB
nA2eG809x7h3DaNxPC55bIwlr9H+Tf3j0w2vLnZavXveHlkMnVunOQ4XMSSicEG3aU6Gejihh0OQ
WG9zX180sKbHTtSETZf0wmL7JQrNTYaQE2qzCSeMjHwyS9f57hRy0Hr3yXwBPKHpKkbLGA8w4qkU
bPSKOkrzy0IT9OLduSO9Lm8IHbE1YCPCGoHPDgRTtjOGtAE1imGN4KA4oKrIiN/owRf5MC1uYosZ
iLaJWMoUveTowE8ToV0wa8IIt3hoyQ8HOOJgf3Kmq7OkfioDoLGxYzroOhGmg50YgXCMFJasIHfX
UEZfGkS9O3zBxL/3bughdWBlQoxQyImTdXVW5igtImh1MZcvi74oji8W/FZjLk8SQSUqKCJu9/m0
fCePuvynw2/+zfBe0Ex+7Dv+dx8npjIFYBp4L9xAKRtBdkLIwQrAnvyvvMLVoi3PMwNLIyIJBkTn
yZl5osI2vG/LopopKaB2XSmV0XkM6n+Mopgd9eQ25o3etr0tt7dAAPs7AlLEpASFM8LJdg2nNekx
pdb9smy/mdMEDVe9txJhZc1+wpjLF0mutxFlT/s8O02ebDUztAcsgt3Xor66/tRX78Vr8KDNLwRp
AovkZYdAtmzOhLAvG3zhjl0qz/Gkn/wdJlFtfO/XhyW/6deHyckx5xED5I7lVGlzW5RXenrpJGVP
BUfKxoJMcvIjrGEd2KlA2ZCi/NR+53R2+YGVe9tuAPLgVefhLlyFq9Lyvg+owB5Oh+ocxyH0Z8EA
d8dxSd5CcnOXIb083ZXfUpfkJn1//KaKpTyIqU7GuA5BXbDBAEdCkUlSW5/FZxH/UBH/UU0a97hJ
aSr1aoAqNfhHTkF0wjUgED9q9SdO57tLfb0Jz7Y0JCzBD6PC9TmQiHIic5lm2X4O6O6Ti44FvULX
ZQM2B2SPsHulvtz2Au4aTaJJAhmq1seeWyWgyBP5BD4NGrsb0jUMGuS+JhsDNVRX6RN/yxyT03Xh
sIfRd0tRmY4aI0nKZB1S9RcXKf3Fra1S4MpD5XKMNaHE9TXvhAOj7BxQivuE1Kchwnv97xP3Jt32
9Ilc+Hr/xz6IBhImCPQ8cgrqVIeOndLvOVye0c4xe46dqGSXZ7WbQ8bfGGFNxLPeyt1qO34R8zLY
l6cht4Y7fIlw/cbXZvTuV1FcQYWgYuP1WOiRAGS+PHVAintSf5GztXb8Odqcw16gVNvCDeSypD03
R2NWm9T5gvUlVyEXV0fG4AZG9pNhQVob1AYNXxRmGSAZwwAeMt+/F9DgzytNISjTKYgWjzsMn3aV
aUoZX6RkWTRUidUb7WSMYr9/xLtrUMZOw7MwSXh4p/6p/766EQAnc4MqRO/3MT11WWXQeJc8g29f
xm+Bo/VRAUU4kbqlBtsQ3/pRkOurMbRmLeHnTPVeU847o3k5awE+ftskUsYv4QvbddkOZmeYhhcS
R03G0w/IAlvyq0NN1CNeL7tD/E2E5iItsksTUiuQCJXKLRuDG64RueY41gZyItCx6qs0DE7sLsBa
UZfuP9xsppotZSjKufDiVUBFCdKScue8okSMHymFW/VezxuQIyoLhi/nXWk/nwA444vlE7oFXZQ8
rKLsfPny16SzeWWcjU0ogrV5sApW1sJanPxCBqsKYKWnEoeUhdvJO9eNXtGOXv3vs7UdIPciUYMv
iTG8//RK/ahf8uHkojNUvCe7DgXq5d59D+c5vNgx4xxlyPKyLK+DObFujAcIES6x6wnzAi5dreak
XrLh0h6G8wI7oMTh359vp9E1/l0VN15xahC9Uxdh8vW+cMdf/gO8RoyvfP2YPEbpQNKwZl+MP13S
H4nHPh1DU7qvI/Jkl2/2G3US8xqddCjvQokPBpD6XVlLVLA6OTOFi6ksxftn/1yfUV/hF3X0saAD
qDLJG5JTi3ilytsGbKh173U3JRMa1m82MNj9JKghpmyRtoM5CS4GdLdSi+z5RCLvk7t0G5/e+Wxn
JB1gy4mb/Ntukn8pAu4OvQOedxzmWmRqwSChq/aPOUmOdlIGLEU1Da8cCBKPEhKU++hxdCxq5G5j
NrpeBrXpbRVA/IFBur6AnFEKtEDIskmEkPlCrYdFhnCrWxnglhHhF3rFxyn7qYC54mkEqYY6KgVP
lJWyfwov+BgSNv0749LNtpLK5heSBYAIUAek0TL+7k5KY8y7fWNoE4djD4EYqtI5/RITXBu4n7tl
c3/ECDxzLndS8gwDgfTVEWpI9wMwiMUF+fEHMQUoItZ9JE1U0TAhWj57d2iB5LxvpwImdG+9fsJm
61YHk/eaiJyGyQ6S+epbUhCf4rndh9D8AjigwcDugQAVhj/mQud+wBhYRSZOVO1khzkfpHVC7QxU
52rfoTmuvhRFEjvCh7fPK0FGwvsB2zW5+2kglg41vDkqv8IaFPzIHFH2RJY9jFx0S5adYp+l7TUG
cMScwd4Aet5Q/Rb2KpQvyG/LNft+Irk9qSgu2pgyU5BZ6n31HumohCXy7pS8RKmuFDqhK+IMZU9S
3VKr2qPQgQwioUtzwpJcsTumQ3WcPo6ps14HNnIeYnGVAAVAU+MmooVMqvJ+2BPZ+Xiovt3jAa4L
8lGmcuoFwzBy7uXR9S/q1n/D/WVmtq8zUEQo4T+VfkwwqRqc6Gn9bEeZc/LVdf4C4AFoKtjeAcDF
RHvT4tICAwe+hOCpQ/l/mLuEFHpofSo+YeuzCQ/GpIExo3/uyK5aMYOulX8LXpDgSfRjCTzV8Eoa
EAEJKq3qWoVbsT0FNPACCyAGaCRAHgHZhlrymjvFNFXMtNrpQlTZ3AHnH7sa7goX/l3ja1Qp/Aaq
KOKrevqqBnnLjeI/HZP1AwY4Yivpn1GmQI/OclH/neqpL1xQd6elXK4dVHQj1yK86ziu3U8CcPHy
HlSLqYK0zKzLisiIf4G3whyI7dNreknVM8GCypT1mg8S90/VvZe8GrLMA5Pqic1Z+/F2AD6DvmrU
717scWOMdvHjNKfvHQtECvcF/WEFctLHPk4wlvYxCQ5DB9MkqZpVxiujGQo6/7Q+Z8PPOBt+J+mo
OktHpUVpUZ+90MDNQOOMH0aigPagQ7HkTZHb5AIzZ5k+bOkY7vgpwFJ50uMG78xfY5+tK/vz8rUW
1fxyoXOUBI3fUX1ARavgB1c7F/aPD5w6P6OVMIKIykjyO6pSPS4Q8qi4GYSs1WQpxbro7qpDqTeh
WCuyI3iylSzpqoDS80W9jMZG+e/yU9AhiSs1JXTFkhiqjKYjV/Pl1O1mCJ5sfxpucHjta1TQ1tks
RnAtij1aDjq8oM2+9ysbc/4GNVmZf1/i5N1xF/VNVJShXx+UOx+vDI06ZQlx0yoa1kbmhEc3QGg1
N5AUAmj6KUjO4XnuUtOrXBwQZBOxpDGickaYxUMLNX/qYZS3VFMKUXFSmB0SSEgdLVWc2F+kCdyi
D46EwlHnsUq76ijo0qFhj0MWrDfRNOc/b7cxwWR1EtCJpLKWtwWuDof6pIHg/wxnjKo/HIar2W2E
TkINDVcPmJWp/YKeiqua/+qFW5v33xwlH9c69h572kveobVcfUQwyBjW8PHwDTzSQ+gMyn7Eg0Lu
aCwQVNpU4E0p0vwnh8PDLAf1wPjhQxTCbGKznFxu0hdHnB0xNqSkEOlcipG7Z/TjyYd9WxqLQkEi
r4HiwAzjUL/Yn1+j/fmN4J1AD5KoU1YcXz+C3JL5ohtp1ibMaQz2R8COI03GF7opafKuuy+B0wkI
wI3gc/bPw23FeyfQc5H+NXGvbrRe+G0h5fKprtByJelAkHhF7XNgG9Ax+pV5FS7DrXe4kfQGrToa
hPOyTrvsdJh4zZku1QlNhehCFyote3+kwcJSEI5UqXO5+pWaSw23PqkP4PS/4WJN0NOvn43+Kx5V
oUSus08ff4ZR7dVJvGj5pF9Q037smxjRDp/9CI93tCD5z6nhXBdsfsK6PjtSw4BAdXHvq2GBhK+3
HkyqbrNv9unPir8cvQbyJq+MGyQBiD/YStQvAU3LWq0ERJe54TtoQNISoqqdQ/uHGKR17F+4djm/
lk8D3Uu/nu9ZrBBCbHHHBh4FkGZN3+tx82LjmU/VEIIMD4qHOj/o8qHnmWyKUSFrVqu8rUNkMExh
oIVAQmVF0DYlDQTSW/bOfSUXT0gcLjeWEOgxt0oq28dZGbBrla5wkBSiVt6lq+bmuYt32SbboMRi
t3w5ZuBSZtuGjpQTTw7sSvwyXG5Ut186qSrOJdJF/3ZdX9asDah5WE2YuQ2YSMwdlmdc4pkrsBue
9hlflwvslzsqmiKoTDrpv5jojQ0d+vHdPv+DZvZQArPatjO8FEHZqJr65XF1jBn5OAaOr/VTigY/
6SJdvGbPSdZ7s/HGuDpK6ahDXm13eDCElThJNqiChdolTlsnOc4auBnRercd0EaOykTQG83rrTLA
P+YCsm6w3ApsqVb2dI8BmwZL1I0aIrRZw3/WOpcbQ/xZQRDz7l03ieVC56HHLhITqpEd3HkbPE0T
rX7/ujntcRqCwryKAZ+CL5Tadh3s+Tdl8wvtLwraESpONOGq1/Fewv1xQjzwdGpWG64Tnzatr4Kf
95Np+N4RPF5IgiAZ+2dE6t1KpzFTXVvkDzkwEXVCJwflARfPKP+beC+JZ6xE2wQZLzA1IeRURUGC
CmemtH2c35bZQdaEOgqUSFQC+YUVFAKSbZk4JTUn2tqtrXi1aU+WVGnZx3mUCLBmuF8KQGbDLt2d
B4YFLTMla+PujbVM86+Y7uqi3xdVd7GhX/fXoWCsjN3i2QvmjjwhaRVQ6sg2EBNB97t8L4M/pLTA
BrXOg7q8GqIG/gV16tZX8otBbvcEp9er7ShCdpvE7oh8pzUQCvnTNtGS6sGqr5mkJVGPaiPl/icl
Balgg046TtnN03FtgLXJgB3/SP8mlfuJGPKyhuosFHpaerqgZ1DsEDtSMnSl90VYFI6gR8pn9gNY
Bt88s+F3avdl2sKPLi6VWWVmLdJpOqXevLgiK4sPMULS5yE5sCOzeDb3pX3aUvdY8fWgcNKg6oa6
yqKWR/Iqaok2dm2nIeYDtVFKRIH/0BXjBlhSvtaCOxZEbxwK5FiSoB4U+0+XB+4zx65WedTzRILU
2+muhqgeELpuW5vm9IxoV2bGEv02xpbU9t0GHQjG5CTERGMp2EGQKHHpHtx3aJIZAyyd9MPznWYn
amQXurJQKTadk9W+rW4rJvLcmktLXMO3uTa89C/9hKIlZZ1tlxkOld5ClaKvmXAXWd3nH8stRenz
TwVnmDPgWAPqFAkR1uR3uFCNWWWSklSGv9X963BZHkM3XV+W6fqD4fbptwzKzYgVOlojZdAiK/tt
mdccuWzb1Z6gOSz5p8ZUQv/qGOO9PPPGvp9xYbSEtcAdwYyQOJN8Ay6Jtw1c7FF9JBu/jfXj97u0
1t9lPP9iS3efS+it49Q9Cu9OAbmrpNx4mQI98aZVWiyKi8pmZLUd+wEdGbGCfmAIHcwtOh1EZMda
7Oo9FDecGCSBuU6y0LggjjLabz+YblGfNfFxkM/Cefhgky//vnrX8W1+4XKe4ujAnuNb9CtXi6Zj
P/PLy8/vk6N82E7o4jVjv2TUaOAQCx5wRjGgm1AoCB0a9RDLGOvnr7k21+wg8oGgiRC89yt5bIpQ
lCyNMm3b3Bh/CfwH6rWHW5P03TlG7jXEUcx5IAbDcgyCGT2cm7YVjzFzuy+DaePQOEhfKC76trMT
17lCCqwNVWxncRzFhZVY4EGnOfWA06p6wTCFjsyu2luhL6QDEqwqyPaHyeEAoAT2QylJnAOMMT7d
D7v9tRfdO0SiANkZTpCA2U9sj/pZpY0SlAx8iAjv3gECyv4e+8ttTj8AYoF3OyYBr7aSHU8VjDCn
v2EpqaJfDENj3xikoUMkh13Z1WgRv3q350Acz/sQ9jUUkwAv23UlgZ1A3GohOdxOHnBZj7T1+3I+
3j0hKSZmINLyK196ZnYyTIalqn0b4+hOZiT9ftQ1wVoMcBYU4rkXkgzrlGMdISNj8ZprBXlaWb3w
HSHlfLaaszJ5qHyj1JjN8tQULRKHN3crhhJKQkikzYCi3caoQkp3heUftegTgPEYOHJlLjf5u5dp
xPSSJa4y3s/g1vvQJRN2CSLKJpxr4vFmrm33rxQwUvqYBTBxTuOI8OA6/qn4ybDmf0gABRcZaGLv
6HEIjDysB5hyYBNYBLt1OhVFazCudsPPhtnwCqkbD7ZL7LKz3brJJpvqbkn7TOmq0coIPcFMNrlO
DKwdMVmXFWe7QTf97/kvIRj42mUi6V2GlyzR4ejzE3ml1bfsQiUhNf1XXVS5B7gXGCBu+/vk53FV
prc5US4jCGjaAdTXtP3AKXbZ9BJClhhX2u8NSnQ7mqNuml5bF/SqVu9y7bynyKm8LxRC7xu1wqEx
OJUHtbPXSNun6W3JQ3kCPssY+h58PW7kpuPWLn/7TLWWObmloyfqTAeHW2RVbu2wTeht0iThhMzC
0riGKvO+2pU5J7xqx8NjZt96T+RDMK3fNrZ90Is5bVSdHs55arYvT/cU/VzmTHys/P6PpvNaTl1r
tvATqQokQNKtMjnHG8qYBZIQyvnpzze9z1/29vZywKAwZ/foEd6BGfkWt9yXjbglSsIux3anHKJ8
+/Y4TVftX3SNDhI1DtFmHfZp4g1r7AgaPmDrbkChRsHewaSxP9ziIDxQ8ZCBpJhwjz0MDHS8EZhU
9mcoTHQJNfSyL1764Qp7WxC+ciZWz+rSz+KTusWBOeeOWAbM6IGrgNU4dw7EOH8F0p08iUw8BAfI
ChxywPCPI8WrEVqI5WCfQmoX+/OOHXrdb4fbNHcYQMYvLPNNdSt8mDEZsofU6uNFufnMgROIuuPO
4mpsTjFmghwH7WvXhA+RtI6BIhhJa6hYk537mu7E7MZ7YcfAgJO8M6hGqKD4mQJGWLz+2kE/A6W7
n8QlHFJi08BvFQpVf9YOzfFOxiGhaq4HEbtF3UD1yN4SPWojPMsczHP+8B3OGR3NTWAln1lB+MP7
9oXiQSrDOaJWYSYE2eLOkmIwdxhswrvFJCF/lKx4DOmgxuC8Cqo+L1YN7tjzfN8gbHaLDCTg6ztD
4l+E7V5CZZ6uZSBZL1nxbwkbMVZ5+sZlhr36ZrAqZj1CDKHDbubBDxV6m3sZqDPccnmNw4EKF3G4
KGOz6h4fYHHGHm8r19eQY9ctYPmhhu9fGuozD+0BRSQDOt43o9tbtbKv3eNmHHrwann/qEaI1MTp
Y2eM00TlBUABEajvNWA4AKueaoaRjLYvLjUtPJ0GXu5cedAmeVqhJ0YgLRGihNE0VvQzgffEbLnB
SBEX6UPvBjre1NAnuay+fIr5GomIFIEgQoxQvpQ+9kg3agjMv35st7AlIbUmc+ypKZp9a4ROAfJE
9Sye2TP0ssrIb/FNY9blG8meGWIMoQAzWsxfWgMik3zOxyumkJbsZfsJXnhMedc13E/J7Efgltjd
S1P4A7ITQSgLzUCaa6TncOcwpW6ZHVaP7MFeCSlukJrJS4Eb/Rr++lhhV2byI7xc+sXf2skYDwjD
6hfJKsXo1rcU35IuEfATLi/lId/kGw2hzy7wVCBUzJW+GBMkmnm/lZSTkmxOMkdlZfOdAh+LxO78
tbxSD+XfubqnrgLxoCAEppvJZ6JjWiNP7HqbXCncxz8oEEHGY7hCbGWwdH6GoMW8TCBfdaNsGJT2
jAGqbbvG3FG8aDz/OVj1x+6qVe/PdMpClPjKPIzs+pb3roTFWzv9rjsaEMYy1/5JGcv+CJgTYzHF
DiKcqMAJMKISVodCPwg8tO9RFR64hsVWh5XZ/5slImXBEU2YAoC4/gjftvb3fcJRAMCAKgT8mkm8
dJAO46vK1XXmCYZ4YYmgaAUvDJ15i3BMEW6W+vq+fe+CXUjB9N2lm/KQ4KDDIWXREDqqbBVu/I0w
sQqJkb8ITEzGJ00YZwgrMc0WcfQFBBFBEUndjxhbH2Jb2OOK4X44E9QzYa8bHotz9hA3zrn44/1o
Ky6L2MTNwseW5ENIEqN0p4Q+N/EyR/hSs7nsv06yhiEDUB7aLxRPo5wQHPJysR1ALV+ZpWyIcq4k
06BZJUgTVv5FYDeMXIFPS2BSCkh/zViWppjG2PsAZSiLAg6t8N6UqB2Tk0D4Sut/RzTGOuG/AOwR
wFJh5oir8bcA6B172VZg50BDICEBwqojxExhzjh+EK8sOGoA9msuVKCM0r4T7OWf5L3wlhdcMIbj
f9XLxxtTj/J2kFsr4ZxLNjONXYS13WdB3w1QVCmQWwwd5zYnYtQXYz+AcetyfEZPA5SazQegId5k
Yo4xYoeAxj+HSDkQps0LahkPbEtGOEH+vEz9+F8BPFyIMZYYXxH5xIUmrf0NGhxA8cxl48Inn9Zx
njriuwPWVJS07SHbjRf5U+hp395/KZkUqKc77GsMPdXL3QVy45n0hxQso+Qaztmpg3kwJ7GZKkzA
MgKgqbHT4CEA+j1RlAnrmpTgYXZz/CGQRayECVt6AMNbfOzx+bv8naxhtKEIp24xmGypj9FRdzTU
XV6wHYSWVDkqozuru04WMRnSJyXcirRnpyb0SAaWZs7u4Fl2+IRW3OK9c0dAOZlmrRsoe/mqMkpY
6LCFW/LFAQ4u+meG4T5AzXO44yFG1yK/DftdS5+MsK/x6sQbkvNWn4blSkblJA8dn2CzVL8Oh3YY
rNnL086UWnvMx45mfpgzM0MhQxnlZocNrfzHiObt+dOyJu3FJooX3pty8zNT6DSYqvbCl3jCd/R9
SMBUZSpvNwH5DuwCYsYd4aS6LpBwM5OVjwmUu9cbIGfR4RyWsWxPGJ3pTko6Q2GmlRWW62+50mOE
7J4MEyWbSzgnKd74Ku8wIvKTNTnjQXu8R+eGi8Wm3ImedTfXL1kKpWeHgHJ4mJhh7DQBt0GvY8Wi
K5j7sUIVDHffxGAY/SXXpvplgkqDiBi4yTKzDCpf8Rt8rrBaRy4XZgn78pBp88HJv+rUgTgnSnT1
ZDyVNB7SWnGGdK5giQ1XCVckNxl7U2f7MD1+/cX9H1aT6rPjJs0dvJlzHPm/Zo4Ef9UVTjoldng4
tmPdC7EBGq5qqIhc17hiHvrp99RKs2q4lPJtgAcoIjwCeTUn7gV6qzyA/beg2KOT9Mjwk6mZlw2e
DbJjzWxVJvOYvhv3tQKME7Mr+jg33Rn3ULm+Kso7fRpiI7RTCifDD1QxSsCUWXZfB8GuavdKuVOz
33Gy0YcHYhjZwN++3cZz5pX6xBoz3n5bSmRxYQiW55L/jwdXeX9utwn3qo7XJcWhr0y5zjqUPNOK
tRz93X3eQ8GXPCC9+7TXHL+3CPki9AIWh9ckP+/G4x8fN+eCH5vMQku0RUfVkZh7JCvlEZGTXTcn
WfLulGpvbPIbZicssFT4EKEaT8fsE34dDwe/7pi8Z4MA0Ha0z2oj3n0pys8ZJLLRrR1hdZDArO1Z
7iprsFaRiXAngjbsgEZ0uwZq3nyXk9jMgB8h0l8xkgMYgiR7GiPwV8ykRvh+Gvx2v/fd4EbVlE68
MrO01NXQk6tIFYzvlaol3rE316Io7q7FkYnYqU1x8+/mErR8DUbcIOI5+C9AmYlsvj8WKut03iKB
GewDbB2xK3mNco/ATLjAv4jGwKQcZApdNsX0jkCP3tOXozVoGJRcSiamT5UZiZAADpbscBFkFxWm
JC4llzspWvzxWdob49cdEcGy8gbCmpAdbS65lGoplDA4RcwEIKsXdr/9He2lf+8RM/O/62mfyzOl
seKfgC7F1SI6nPkI+zi4fSMGuaew/Xl/HbnbS7EYdANGylZbOLJsdLIlUePgEUO4J/giqaBvxk3s
uCUyo9yid8P0IudlKnCtGAL6ZvNdv1W7ZibGKQGUJ7Z+ZCVo5oiyY07uOwHX1HjGdTJglgqCLx8V
MllRQLBihrVTjSxoUip9lz3EC28Qm1w8tfh2OiyNTqwEjPhUNiFaV7b3bX9oQ8o/k12rBKdTZzED
9mg7qpcp3EqeBEU4BnpsnxLxPeGKtJGPmUBtKky0K6l0kBkXqYT2DYkhgnu5V6zJafQ284mbHFuY
rpTplPNGQFk1ntLIsHhGG10y6ca0kaFgskxY4LZZVcvRP8RsAYsw/cqypFb9GPKE5cNUsJNcS9ks
VaDlxMvxx8yOqpdkCxq+tP8XaBufNoBJO6IAJsEzXikNc7Uq0GM0K2V05JG4X0JYu6EjVfP4bYW/
1KNDoEQMSZ0C/kBtPRiYPPm0Dqw7pXTGFuKhNukwbpK8duSiq2HLkcaw0ayYTM/C+1DYl7YIFRHs
I33iSK3VRnZApegMiP4ggEcdrwI0KpGtkckOkpDOZDBt3RnoDvxu4FHgJnMy9lRlfg+d8SkdepPP
MR+sc1Z001euElarsd2052+lWhKc4WKRB9gN6svwJUlmlexDgtso2VkLhR+BiADDPB3QE08dAXRC
6sO1VnD0qbD4tojsgNdIHpogv0gr4VlJEmfrRQ0kTw0BkwGlkfQsAFd5fs/ctlzrm4xmJQo3QW/B
Ew3/jTg1aB9RiiFwR0JcuSpyvNLO/2YIzBgevSrkR8GRDvy7pdw6dk+g7834cedSbJy62QyRJlzH
F2bI6zs02Gzmj9n78OWKonWnbYbsDqhYmFDBEhNuZen101mcNWwjf4Sr3gPCxA7Dh0M270TYNCgy
7d54L62/K7TMNB8J/jZEeWzkp7bJp2wc7EMyNyToHYgHqqLc+VLeDa2QaQK4/2vMeUOJgqekTNU6
fNvl264VxkCWGlpwwsLWRNWhQwF6e5XE1GUxHO2VdttPzC6z1YnZfuh8mC9aSnuoP/OymyUfk2Ys
gSyKKv+PufpunLg1G3yOOje99S17r3Mfoqdy2tYMsTFKHVJ8czwCKaT+pZE7UZc1ciCuk/u2aDdj
AhPeeOZihJNade+aMOKGxGF9D3lkK7BUANptaPE+Hnq+R0Zx0bgtd71k5XiDkOtC0HHmDLCkr9c+
RXXEuiBdy/iRR5uK54kSjeY0/8x9+qJi/o6WfrlW7rsqmfUw7eIdaWjl9W5+83mirFs8fC2VGyNi
ScJ3jvG3jsVYvakhLNrxk8rLHKF8XSaPcWzCRN5XMO5NHKUrU5oPtvgGXDpc/TCz6Cn0GXGDKXJJ
4Q/hMCX4OoNqMflaBbcDstLSwaoPk9DoChGDA/pMdLOskZ+Pf5vtiF1kOna4kEz9Boh7Bb+oWEML
i3UipDgHRVnj6QgTTrjTCLw2gYxD4CYmOB+6hPuss7HollCa15AIoGAs1CfGP1waE6NmFi+zXgBc
DfF2Q2lFWX1fa65yGXy8JHar0/0z9bH0oYJJV99oBqwqaq3K/cqzMaM61SqJp4RnkcybdNOVO+5a
eXHvl3Uxq7EwweJoOvjOube0wQz6A6ykU5OcJCLOJpf6l2yRDlT5hkuNJFmDnXZUyP2bf8lUQQQS
bGAA1kz2e59G2By0C5je0lMRRpAcmsSKJS/BEqU0+uQHCnIfbmBOV0Nb7y8SgrB/X5iMTGVVQw3t
Kt9/qw3UYkO5qliAYe2wyiJLWWfz6DJgiXQSCCIsc8IEPmJCC3KOEURCf8C5/az0S9GbH1Cfv1Jv
0LLTicZfvzS0oZfPT8xQXQdgKgyGqMeSrm2OjA6OlNWqoOn/OQ/CRxX+AulGehjgQzXzSsUBEEfz
1p3lfs1pSkZbzMThXCwo8lPYUDwP6VcgYKwZ47l8Atia9Y6I1eXgM27GjtqAkNJf6Ng5Momnkimw
KWxlel/F7pZXkLywPIdN9o/CvKMvXGpwYi4VMuUJ01hLd+Ol/hw+A99EJDjUxayYa0FZsP1MuPda
xgDjodEdlTmTc6Z8o2kv7M5fHYDbjrBHUJjN0AoAgBPuRiTA6qwINc7wCvkEVm2/75uPrvzf0GqW
MAcgHQRWBspBe2XGm7FkFSwIP9FTgxhBfXVKZuhQU5tNX3l82c3L5+REZz2KLYDl5jj4GBPUqWwR
mA1dAkbUh3QK1Eq8EAjymrO9DnbFjVbvqO+YLDCi9w8T6C5ja7SseJzbGMAgwkUzOeO5afr/WGNH
sG5EJAApsA8WBQfD+CcI2xu4RLWl62Slcx0bCsxUeheK8A6JG0QVPDEDe3ILI65jL1bM7INcY5Xr
7uhVFlNAwlpjajiJXWACGURixfgdBygy3K0o4M/VBy4I5RKPzLt6oQ1XdHepvWjKe/rj7w64caZJ
eJDWxZQBjibYjmzQ4CssEt2yxWmL8bBut/x+7Pa+9S6cXnMHnaehGMN6nc1D2avW4OYfsLpRx7ac
zotq4R/qkf3hFkeNPtl9sg3P9FucKto8VqTR9gvFpnEnpxzYVcMJCk601T80aRcyq79lrO8oaCfn
wbFUyORWmKj78HXTrb6J2Aa4dwRQ914rUxgJJvvpZ8dVPBhz68H8gCUFgfSsbvIRkkeIi0tYmlyS
E4/6sljA4g53zb44f1jEPfYgOWPwA8Nqshvsatqwa+ex9vuqITESr5E5wIYeIge173BfAAd+NWD8
2B7d3aBwI0JzRoQWzSs2uWSBNeskcwd0C7LdccvvUSTsiAwj2bCDTQrtZF/OVGp+OuKXutT2Pj6Q
Lu2YEIa3DiPp/PWVDXSqX98djBaDalZAZgPy/PX9ZUDXHExFA1CQUGZosTMam/UA8ga1CPD8cO6n
NoVcZ+rZqYQXTMcd/KjwvxAn5as63k+kdQf/5lX/pLvvhmR1GHS12R2yTeUjOns3s/7LKBP9zuTt
olvF5mfodorpM+NDBgq/nt5fD8/QY6WAwUhgfulrcwuGLXNYnM1QhyCtNdvtnc9VN18RQnpHwxZh
JJe/aG/UG20gW4MdIZY6MRV5heRtIxJVAysc6V4zebbhHFbbjJE3bDgJ29YGLE/yIlyQFTIi2Im4
yP889QdbFiVieMhrkbx+rewTW3KaGR8xrf+8oNdNLO7Ifj+GofXlUUXe23ADyHIYT4XB1vcsr8Rn
wlpW22mwlqyKmNfnGKmJftAyxHq6FaRW+H4NugWN2F1zOpzzDYBGjDB2BG01HhVg7ntSM91XmtH6
Xryszv52/kUNpF4HtwSc/Kxc0Rn5/4RKIVhIJwj/BxxP0hUG4SIZvMBgT6dEKMLtgJ3y2gYbhX73
4cP1T43mAZO+TmiOxWVZ7d+4CszfH7N6MLGsaT47bKwEI06CgkcLVl06w6owfP6Qpe7vhFUEcfNA
F6rFgGsRvfAOuAZvCMZ25nsNrj3YBHyWGTP1YsHsin0J5Gn0RK+OtH1Eni72NKQEhYxzrPc/kcbb
oQzv7VJ2ubSav2GO0i9TWPY/esOfEu+A+Zf7b3savnqWgZVcUVIxOHbywkFHRFcnvZq78WGYKzjL
qNScbAR5cxomIgR1AmmDcfqI9s4MAZH0qTR2isPd8N/GkCULngq/o8EiN+BMRySCs+id+Ga3yE/8
QgIXujPqn46W85Kyilw/bL4XjYOOBUFgBfgB03S6LQQUnc3eKA48JqTT/ITuQ5Fs6OL+Tn/xh2uY
dFZRu728rJ7a3S324S06diErTZfSnN1CZRdd3i82Meo6fI+Yn33dOy7OboK7UkKuEHUwiX7E2kwn
q+RuoS4siDpkAu2UN+SdDL7qVXrU8FyF8YVKbQjFzaZ8lSmF4fjv0i3a9HFrjemINfBRZIa6CZIf
cLLRvirH2k3/TXoweEOl7hX5l5jOXOQFlDg0BRw/Vuqf/lbt8y1yeAg3pWbmpwHzyqMsoulekwuD
zHQlOw3XCcQfYeqIs+JsteIY2aOLv1KXd9wm0tkdvgXy9KtIkRQh4FD2dhURjWR6ufkRjYbQSsW7
bjH8YW0JJrbuTojn9udiysBam83fvyW1RmZokjk40DzJsMOhcLOoW5xA9USzH00TZzQwKKab/BxN
Nj15l/QEa346rq37mdEMEMrYpS9EoImzKD54gl1vVMzSrvLtzUpDP8vEs7BT35Zf0LUGPC7Rd4E1
Ar4DUc8ZsqRU9eboX7ULLzTY/u/kB7sO9hK4ltUq3VDEDk6dJr6kIR2UXbI7uld1YkO9VVRVTvqk
fswPb4j5HvXKdzVk/+yN7kbKAqUvJnv5WjTJQ6t8fnIzDUR4AmQCL/uhsIN/IUowHKUyUBCYqpT4
gsZql70TkdHcWgQvbFtsAuNrKr735srH0/GVcg1Akf4wBVvSYQSYGUKwqaYlnHx6FcYNvqnuu636
pG6lnIgEiRhIdcyyfEAFcyTDQzVRM667saDvyQCWIwKiALGtzJONZjogCxP6xcd46ngzhjMwBhfm
fuy2x+YMC8P5rkdnEefIHurFGImTfW13rHuN9yaKBfqd4aeL6PPrt1vQ2tHYlabhEXGtG9BroePk
h9FKfwz6ON/GAVJoMVlgZXZKzu2xG3momBs0frnLOYfuEbmjc8gMir3ZLmQbNhqK0Pgxqlc1boM3
YiVlxBmyjAt8NEOlQf/Wsw5gYVKvM+QGamKehpMVqg3lCLowPJa3N1Yp5CDKQi7+T3wWznSKBujP
TAeZyvzSCorcaxGK/f1c61sVrevInqTTODV1nM6EOpKHTt0AmTMUQt6EX7nIRPrPMj0440TOBOmO
k6XGMTklNu2oJTnCLQgC5V/22H+H624KgrUQMnFTk2j5/vNlT01h18AZ+NOQMiWGbUA3M8NCyBL5
pn9vs/LGSsHzRpClXz+p7WdGyIgSvbkwUQ8cYYKZux1e7wHCW3EGgCR4E2ppMYsSaa8/fR3iUyBy
R7GednANI+gYXAjICwGDsIsTnrhTYfQrtApiz7hbu52OWqP885wRjMQVCs/Y/p/H0YzlwBdesDj2
34WQ8ti6sxzZ789sNfMNT8Tb6FeJOZp4Ssi0eYpbLDXh7/g2vca6XKI/YxKwjt0Xtv7W1us4+wD+
aIC/68DBgMLssAp9Pk+CLSc4Q8LufOIK/0fhK9gIN+X1A+fDbYzzndBIOAEMGEQIyDfXoYa9L+II
F6IB4ohDcfyzwrOwBBfuiL0xHbS5o1CmfFYcWxQ1W4pAWwh7kz1sUQ7rf2/HmbDTL00cKSkXRaL9
f7JHkTpN5TS6ZNxUltiLRWqmTlBu8+deIHT8YlGPPOEHK3iQ8Dh5javuwAq8lTY+2nYMe7/YLG3i
ZhrNCoZ06PkSU0Ffq0yVUKz8qN95JdjdrnLrfhzhL7SGAT6cTk5SaYPsvOdp+MMwioJ8hAPg1xwP
N3faMN2l9laYO2FOw4vSTcWHL854QoeFJTj3p9O2McR7dRZGpZzH0/x2EVykxFg+DiLS5o6FH2QK
k6bqLSACYWP3NS4XBf8rmFuNUc3fFiNq8ykeUrhllwv8rYXFdYa33ZqOav41brc/BrSIqFnfhH2t
kI+ojgynByI8XA2hHak4T8g/eAtsrkIj2uNfCbMR3Y8d7oWpJTpPoY3hqmRD+ePhIX7Zg0RZTBC1
E0RgTHOyle6wV4JgzOkJw7tRjZ3+l1SMKwPu8m1a6j479b+wGxBDjLbNa4KEwb/EayxqAH15BA32
1n3Gag6+NgA8uGb1AtJJ00N45yIbptaQjly2J6qNzsSn+YBIs0TYNvqlKikCq8Eg0G0Ci52x2497
RPaDSwp1mhBuDfkl7e+z7KyCS+MMj/HQDu0I3DOzwUCB7xgDjcwEDcttZAM0TdxBhd+ZHWxVYF+K
w4A1jzZuNXaGh3qaDmG1BM1aeiDy1xjiJMxTELjOcTKCAjqe6TuCukKsu+DHQxpV8AFJYPNZSNfe
uPiswzUkbABvFYU8s0oL7szwvfAhhzq0/w3MjJP1Pd9tbcW6IwFCgBpf0VHqT6UhaGGIlSGym4V/
AQFXBLsGm+pK3Is8a2pnMut4fzJPq+g6edKY+USs+Xtfsrp/3YpvsP1ih5yZgvWvMzdeU/IKigX5
K1tJnUpwY2jgtt2Li7q74TtUIm4HhleNT7EGVGWUFGwxjMqvo58W0qT59aobk2lmyQnOcK5/AdQ4
4KMExF6gfwLXjx0YYRMTupnK8UjxvYwOGFHNdCM+CCfL//xWR0QSCFdXwXHH7s4snxo8I3RL+zY2
8n3WGnCKAG+zoz+w1HpV7rkOuw8rzvAMof1t8mNMmE0OJsfN0jWvh2G1iqsLs+RMjBkhBYPCbhji
DgOLZhnX6zfThHmkO8b3H0ae6hyMArSnACzAtYKwmUoIBCEXvW1h1STP7nb4T/9Tw0NuLNE9Zft+
U6UuJJLia08+InOFBHJHnoE+sQhI6XpYTPPRq6EMtgmlo5Vv4TmwasD9BVZo6WJ2wFajASie9d1B
4IDVPIjngMAwN/jw8fqcfg5gq65mI38bM+PhNJtp4WLY3SwjxvofN4JF3J67xBweIGP0BXZ7/kZd
Jx6YWuVhLMKoxEQMxI24aK99Y0xyM2MKA1Unv/BMfKpZcjgFrFOcxoWnzcgjxeiQ0e0aM8Fp7shb
fKTZDB4Tip89aHKKLJiRsZlIVNbglkacWzFd9sADexwHuwBw5AeeStcc0brw6lAGcKdpsaDo6LB0
I0/Gd68yvz+fk4QB1AeeIzVKYqeUjRwHVgPYHEycUX+916hD7xQ1xEudJgys0ODNvz4sU8QvH8DM
lHvBTAd2id6fOxoqODACkRegkxtlGoMPk/zRmc3Y6NNt1XlMz5vhLHozYZi9KWcvJNfAdsRYD6pn
eyy6ec6W/zUg5yTrvb/FMmF8VcYm2XccwIJogw92hpOUPmuXql6rTSfHe7cbYWwyNuGMcaSh9qpD
6yPP1MIevMKa3t95r7BpKxnxd3MwSY7OYDY5DvGEUFbfISidBw75B8Lihtl7nBCu3AbojquyWzbu
e6ctI7Ca9BnsRrhRd2xEMyEfhCIHuM4If9v7SM7QXbif7Qe9X2y1+3LPN1kxUIpwNzOvqx8sUOzY
H7NlOKaYiEAJeIJWxwGeMNYxSbHQ5+xyCFBK2NH3W3+p2z1Xg9Yc8ykO2Kt2sPrKbto79dcZLwa2
2jgS7qA3IKaae2f9ptg6Dk7fVUNOjm4GQEoM3SF1A1X6XgnKKGbYhlLMc80Zs0LiGONiQzlXUTWg
e9/jCPFIwQchXNMOgEW2T9YxfCzIn6NF4TYyxhtWQ/mzbNF1TMOxibrJGxIVyfJnIhrH2H0rw9jm
ErTvGQtAeRgeOJ5dvkitwVZwqk5c7yy8o237eaTEFW4K3ZVchTZCQfzRn+juiFkGCYYb2FDm+xY6
jWG6Sg5HmZtl//5l7pLt2YN4H//Lcnv4L7yNmeDt7uv2VNBQDKxet7M79hfptlnriJc+U+WFpnxa
TGUnZqs3f0z9pV0CaZkcBpa8qNY6Bm4fM0/MCS45sDCHSGjPd06q+aaC5T4shW1A/0TEOCG3EJX9
cBOtPmYKCyBB2IjvRWcWqN3hGvv2hMuPqmw1ODAjh5omUBYX/fa/+DZ4THqreeAv5mRriqHqmW3+
gKx7uq6+jp6ZDTb72+gD3+EVHjWUvdRKO4YdgDAshEdqA+oWBxLiF1rsHnsapGv4zCCNJpOHCe4U
giB45o0P9enuMe+BxUpy2/vwmZZI8EMzPOdnaApDFio4CAoEBg/3CAT8OefuzZh9gOla6IX9VPqn
uPFcZmBAchQbff/SnHoJ8DhRQQShh/UNmU4BL2POeIGErompaQ6Dh8EZh/o5DcAxcMptuBvSl0wB
aBzcOBh4PDGmZeTNDSHxQCmNQW1/gGV2cCNluGMvBuUS+9YWP2S4TZidL1va5/B9rQU5KIIyCgo/
u/+mu3wWRS7cyMEvlJ55dx2i4Og22YXkCkx70Wv/3n8l8k0ZQs3f/7DAYAXIUcdUqF3YzxO32JYb
Zr88LR+1T7TkgDE1V3Trd4SicNffTYhjMWZiLYFpqw7DUmnOD3xrr/9O37WtCQMOtw69PmKMcknz
ZxAtPuOTXNqKyWUZEpOF1XSzVqoblyuYEJDOavZ9yhJ7op2xkU3Wwd3Jt1zd5nBbznlOLhScj11v
xoSvpWLmWy1ZnJjqmP0qqMzfeq7GU3zNl9kRk0FWGh/3EvINMQWkymsZ4yazJhSnOGYAzNGm3eaC
gKZRBmZ1N9qf9O3oL4ZHLI5MTwMTr4Bi8alNIKb7nCdnqDiboM9XZqz8wdhu+tWmQQbnFIvUSHxb
Va338/2sKLpH9t7PTgmThUX4mYK+prtmzfwE6BqO0GvwO9628MgEgq0n8x7LsX4FpSIpPV3BWS/n
ZlLcATuPBsPFycT2ar5TL0mtL2kxbBC8kBIck77fGJw1inZ3uIxntFgmLn+EFLIr8/kXxguafW/i
+Th0CFpQcPhPJ1afWhsUD0ktS0D9U0zvl2IqMCDxlrMeDA7Eg+B5yT9o+0RvKfy4cto+0cEKH66U
UC/xXzcHTWDihvLiDypQLQyHRN6D6JJVSzOFaKNzewhRExsJla0uxFcZQ5PYIH5KdBOiQRY+UhED
FtyEhUEQk7rqgUWJJayXxJ8Q/RluhLOBEfEfT8YV/fpXeFJZshgO0IqKrwtvOGF3mlgEHguNWm/+
16AJgzlhnwiPDeiROd1GfEX8O/TwIuVV//fqwRBn6ao9qTMV7ya2RNH9iQfSOF/iwQAnZ5V1vgKv
IqmTF/6cblgxsUA5wqjkTQRTCARAaLo1e7hB2jwFpyaujLWGl/6XBTvvCPRC6eUqLFaL/uOwG7Rv
W+OLRv4LKrPG7+X7G8H2p70YeOI/zcGWEWAkxcG5dH0QOBZ6WKfM2wFXxE98ce/0kmYlfo7uB3vH
xwCr5+cYKw1wceWpcdfWlq8dKfWRa1M0DVbHL0bFEJyYiOBkTMfH8OLP2OlOOrMDTN22oEZAAe77
V7g9xcKmztFgnByHR2HglSMiZEF3ir3CRFb8hnDhxHYS6wiwZcY1tCmHDC+bdpVYLZaUFFqLkDlM
YvEEhIs4oR7Pp/CYZ1Om3xfi+/dKhI4wTEcQR+mKh0C7Ir3WVZ6TI7J5n+MJPAJW0Jh+6zJyE/lz
TOwxat1lqY3T35I+EGU5mua5TBz2k5Kz8ErFCB58WUSGiDNCHgoITmi+aHBfz9OTUIIthv3zk2pc
egfv2sQ4sTJRBMm28Gz6Ly0jQo/3ByuQTZShEBB5Zkjh/zR7NRlZoxlMJQdCjLWE524jVi8IbK6d
5ZDQidFShLB8XgM3teaUC+ZJcohdgXrvu+QqemOLjDECpuYiK/B9FsGEYhIyF+nhGAncTgDtTnxR
mHaQAYkrYcOIjJBuz9I3Plndz8oreNyMj4ybTGINiaZ+n0uHIThTFQjQm4hQRWnzXodL/Srive8r
8VV+/u+zao7F4Lw5N2cJLzSAQTI1kBwzquC2gpDJOYu34m4ToBPehtZRwZymWWuYqrBasPDUGBuK
lWRoA1s7I6e3Z8fZD4AzRRMf/8vM8b0ffg8c7G1+rhLDKpQ3juYIb7XBQvxmt8AS/keoTIeA40Mz
2MjOSjGvP8LK+HrGwFg1Nxv+b22ubG/iLTWuwoOoQ5sq/qr4XHIpS6DliT8Ocda+9vYPd+5R4G4/
mNwdS5N0dMyLeGn72R5TlOX9QePDghfNUtefxcv4eF+ZKrmeEnoKY7Tqdjmx9SPOZgXoekte+UUw
JnAUwtagvtQXFO8u+vg/F4feCVaMACxoJYjOesbfvfWQT3A4UHaiqhuhHIXvwlUj8n4Y4wqV9oKx
dxjYX6+/U2GT0VCOFiNowuxY07IkmQXOKGGNTrLrEH2JAHsRQzewi5V8ks1y2uHp/CynI1gG8bUw
8g3MNHP9ENK9/0LhdKeeKne3fKbIsBkzx1ewI4JYnnGFSg77DVIbrwEvUrOqXe+70XP0E3jCllk7
1dOC19FjoZAf7i8RoydUqlCxf4qVRHxaORWwz4hGe2QStTQVQsFuBfQDnVu2S2gqImfyIYT3+LFg
3Xr43v7LCIPAbB4+xLcheROpc1BOH8XtP/cE4Zc2NA7B3+9ElAB/yv6Db67XB6HoR4cP+jdDK4eF
ingTJiqI5qYZP0HM2/qwPgjnFJAdiy8dHiKPQfhKiLCmxwMIS7bBsEQ++poUG7s2QEhRtuDALv/1
D3O0dq0xOoJjnX3EeJt6g30J3DN96lezTNQFzh1L7J12txNmM6zkSHoBNwieH4aP8R7DmebVAxKw
+LKCjHfaGDBF6BMh0tCVzeBaYlmP7LIQQcLQrIMYRQpUrZPynk/K3678/ZZO8Z31GKsAh3FZ8+dR
K2IzDJ0Lva1uY5Xfcdho0PG2YHO50CPyJ1hAc9hJQyP5QVKGWIMml1ZwfImeQ1CZeXilGZb4FerN
yCSqHZGUmk0jCgeaiAf8AOp/vCeQlfyFtLTr+ipySN+YbIh20+WuYPUi732LiFK5yIMZDUuOvmM4
a1VvxKEJAEdrFxoQ5JgBWZC5Ubw4SJMtO1Fn4lxy0aQzSMPNZ0i0kF+lbEGpofaEXST4ayy+9Dzm
e9cT/JJuhISCgi29Rv9H03ktKa4EQfSLiMAI9yoPwhsheCFgAIFAGOH5+nsS9i47uzMMCKnVXV0m
K7MMDNrc1sGzKuw90lL7hvsNJEORyQkMspffUBmhXRTgztvbT2hwbZDqN4sH67q18yQHoJxP3k4Z
ikzQvGZtSURDTHSr27THzW7j/arIOGxKzSLVBJqo7PzyAOVT0b1T2GqRDshX/WmSZWrCobXFM3AU
cfGHBFH4bIe1QVP1+LFml2/HIwgA8GlooXWTDb1QT3debcyRECXBTJHtz8gDtgGQu13UZ/Vx5Qae
fZjAAuXvdw5k1xX3be9HSUhD3ScjzDLrQhsfPybmd3IDTA92ZZJ/uEQhkEMsxcoar6DRazzax2xW
x+jQ5j+oIreyhMyK47bgCK3hdEGfB/4Ald+de3044F1LZwf8K6Ti4nhQEflJe9+MMKtKGgNWC9Ir
pBRIzTBThx8aZEjOEXC97Rxn/gnzLQj+HNVTYOM1ywNeQXOUA7XDkUrE1aqO8YIV3dDAAr7o77Up
4XZEmXAkNtXb6tgY3f/q7Vvz3aP3AcABLePZJkbh5AkWFPStQ0vYuVP+UG+0a27JaMYRhZMHqFWx
lL5mFKvPh+acZA7IGwM/7+LCqHVy6WUjwf6cFKpO0fAQBb5OdmQi6NUNqD/BUj3vUG/BHYVczt5s
clIe428iXbKz6bD1eETtsChLBaFmS3KF3m1IO/mXKnHD/BD4Okb3GsEWQhvlJo9wsE9H+nEDcptU
l1tgzcDMOs0Qgp9W82DLGzEFT6z/8Oo+ax5XSj8cItqjD9nkAt3FBtlBD8jBHRDd4nprV9xnd0+U
5GUzHMWf9yffMAVcSlEjtYFTpme/yB59773JuCTACMp2sr4xKJ3y+M5Gsvcp4H/o6KGFdVD1cs3t
oHx1txl14BLM5/EZf/DcKdCcQzy5tyjvJc2kv4O4M5fgHRzHpROVCcfIW7ech7I06a7ty4LZ7kOx
js370oWDl4ydXVonzdL6RSAESqDmgwaovSYEtDTUTsud/JnMnZllEOYRSIEkifJCotCBSudpo47P
DdrR3d+cXe+yejbA60CWB4KUCmK996H5nIvDzUYZmMnbgI1pmzjHP/6v5J0LDQhmUnDnC34JHuuC
MON5yO8udZvGM5IJsIUGJZSX8VyDWtWdk6xB5A6eWNrSWmkg0Na/w+xxuNSPQkoPm36AzqFykLwV
GMOIFOk+RFu2nfQfLPSXqlq32QEh6886hZivwcnOSz41pxf8snl8C8rVHzIbcffCMrkr93HzPvvg
rZIQ7DaFPc2Q7nyC85X7BnggRZJmSscpAJw7d5xkc/vNxnsYA/FJyLLRwV+LADQVnMfO2pJsXOU8
sdA5tRgy/AvBz5VkGTdzdMSO1b0CkhoVF9ZfwkCo9LY+oe7jZYMCuY52O+cNEeAt3700qHmRgd/A
7kc+av53bT3dqeUAOTBcIAaAMNTxwC8IbtjnG1OoYcniuV5naHVwtVQKQ1HSmk7pAOBBK6npWJ0m
jCxO3kWPAtpIuhcn0syk6TpGYa/h5Jo4i3mbGiMGNz/aTem3ThZzgIxM1YtVpUE2wtTue0Tf/DfC
hNeh3PYSH8eOv2U8OlUs5asqctSDNUwPgVVj3U0Obb4dK2ilasmD4PVL51jle4DmqzoS3Ns28TUE
9g0YXNDxUirpV29VgZhkjaeCWI5i50kVcNgzIZ6EH/vHk62wlodT6SQeBxxdqQfTS2ittl7O1SPj
UWqA8RnUR8mXQ1mFXc6RCLKJQNjWFKkmHMzEp/JT3w2xQMo5RvAO8+dBn/2clA3wiXj/jeTdPHqH
Npm187ZZhOqPqQeAGhRhpX2mTTamc3wau3MIhAxY4Yky7Zu371KBF0P589HjWQNgLiw6wU7J9edh
VO/RjgHxv4L0wzdIxyUkEFfcr5HUF/jgdLh3N8XlmUYTwEtD/bsfUuV2ttB/3wgPiSedX9ZAF3i2
SHgsj18FdG7ItyQJkts90kua96IZNBIOuAD0dmfth92+SJB32R2NYNUy8eC6uGk4Kd/iI3hVelEN
BBMl1YdoEUVJNhk777lhGEU5c9bYiYq3IdeQd/PWqmkH7dmInylw8vPMnYmOa7aksty96lV4hYr5
VOCUPKM07/RQZApiGTkgCQyyy0AS83Kj0O8HUQYe9GRGS3mzM50EPGcka8yff7kz26kJ+QXyQlFb
pzo7SR908DIHI10HT+iCSm7dfLT43e9zKbtyUTQsRj5ylkGbn9pLMVSpNPv9mJCXcMZ7BHFV9P7/
MVJNVfVuXggdC2QU/VLrMDU2u3PwASyQ/WWvoPoH1Qd8IlnVx8F7Gi7NetDrObAAE4cWOzk6ZsG0
gH1YGQNV8XW3t01u1mv8pq+D0/j7srj+IAEbYAGrzaq/WlFfZlp4m0N7szlbm02/v+qH/WBvBs0h
05oQPwif1gfZcPCBFj2xDNMrUttlSkhcNWdIqv2E9KrcBt1qtBZHyIsNdnxfQ+c8x4MpQfbL0Q/w
1JoNjcmAG8rzeguibAxxl2dikxmwXBbsWZHoaFlkZnE8gnVCiyVVan6DN86bBIbX5+qGMN+WFQsF
baYMjWjgevSuyz+iE240f1Mq4nezz7d1s0v8gpZf+H/iQhqSNHH3r01Rf+Gvdp4IGa5WsQu2YQUO
h/i9zHCXzX6fPEMkVhXV2otN1dthNCVmYyf9p/p3JWIhpdYYCM4AcHBNZNPd98XYI7IsfcXcDrgg
cTJsMUmWAV5Bh1kDKSgB8Rew5yrOihT3JAzxEzYzzBHBECPkIE0t9ePvvGESAQ2RprIm2e+xJGJk
NFknXUIob+Axrvr98jeyNCQ40qYlO06UJ541RWl6XIACk6flMBSJiOtU5ieiOp6m6qEe+kPNlWAV
PpsXONDuTVojRGyhzoTZskr/b9mtEQw/WvXo1MlG0uHTEkF/j6xMEasV3kN15xIIE0VDeWOBgz/V
7OTjHute+TUEtIS3etg69+P6njrphhIkMIAEtjXMZQGuYVgQG/kBku7k7HYdOgkMGnfac2QQ4FOH
bC6ZsVnX3dfMuTaq2m/YMElkgT8mQa5WmARwdw30KQVbcKpP8K1Iu4ZpWB++3DTkiuBB/PG9vf7g
RPyaEJmSvEdfu1KkVII+oIi2XkBlRemfQoO8D6hteBrni8wtl1iSABzpgteK4fjMpRPj9RkCtqWK
JON05zg6WmEFavGbdZw74Mg4Wh471ns8BEndLfPwaInaSg9adk1RGIMTcrRN/XK2SlBKIkOrn20L
kuOac5oI/wQYjywSIwJUNrFAZTsyC1D5bDYybf8rpsHUgiau0ak5JS5Bh1shhUtmbcsOTB6aMLJw
tOq0blA2pMNfh956HzDQZT7yFOgdxkAp4irX/eyXGq/p76dCL9eST6683S9NeG/W2iBNnQvTpg1E
sNI+/hmdcw6q32ZCqzXcu1Z9SIqz1P2sinmrDCZ/yn2t9uB8KCZW3d+H6QLRuHQCho5+6iaf2GRM
kb+UqQduB/oF59wkrXduqB1D1lr2OWmUKZz+8pRUbHhGDJaQEZLmpZsCy1nu5VZKAwOAwqJiK36j
JJZp2QdYaFwyR30aPoD7IhQa21HE8hpBKfclIAOXA50ED8EKQSqc4BX04Gt3trCCvf5IA3rzNnkm
gFEC9+jf7yYkyxT2Qyr6L6BLWNpaPz/7uq30qmCa77z9QUtISBYKRIyT0PNGM/0H/shru5Q3l4du
tlUwWI/N+zqdgUpQiyJ8rLnJIW8XAgP9tDHN32H9HZCgoEJeCV+AjDcZNEmV5gsNRzJGafPyMY+r
x81PqBRnaMTBCnGBo5esdVhytbv+zK1We52tWASMKWEUX7Dcr38R1Z7KDkybf3+tyXGzDWENsKFs
Aln1sWqGUydn0IXZrdH7o4PmaKVr6s6gTfbNesG6QuFe8HMT5IYndIy7z0HqnCnc0RLaUEn7A4VH
DjytYcEFMEpW98WJhjEbNGbh4NKQkS5o656/UYJznjgrc3qstj1Anvy9hifIyUJIANR28wLQ4tE1
BlupVGBfrlgEzq3csJpzYYCg3wa4Z4zt6MQ3d/vAvotHCx1iUtw/LW19r+wguCMHQhiSeaj1klPT
//OmMmkicpAxZqeHkPgnAgoRNtwNIInQpvwjt4N05N+fYaO86dXHRboT5lScyI441EdpNd57hc7N
r1plmiHIz+esY4ndbYKS1/kOS+neB3HJpHffMFPApgBKBJpUZ1sdHNC9hbGHO/527pt69/p2anTH
mpfw2CqDLYPNrjKfFC7tuNgEpFvnjAt2KbrScvTp5Mn40LWebG0yXddNGkIiQrInBRa0/8DWSqcX
OhCtW3QFcjTLEQENa+0PIKd8806sGZP33hbsEFAHsIlhTECIb4bET9ECk33Rc8VZAp1u3tNX/t3G
m6FzrNY2muTaam8TUgLIWD6nLliI28mESxju8xQJXfbs756XesyKArlRMqOMuQGhhGSXH71a81QL
0kHeqUD+T+tNMqLl7dRJRsZm3hSxi5K1JG9Zmz+nBH9C9YF/m+by51XEvvamrPFGVpbCp6MtTFKw
YuEkj4XPl3bkdRwhTvu9g33T/L6Z9YIkuCDEySgZPZ0PBGKqhLxARYKLZGphvUeAOF5bL4VnBCdN
hIJw+tC5Se6i5MzrVgILKt1vVedDlYSG4xUl/MfJLScOMGsKiWxhn4eTPzs8WayyH1+WAn61iJvz
wdu7+J/hfP0rWYHJZMvigVtD6k5CzXMo5TaVdqX9tGptwD0WLbHedSOOEri32WVKbAyyieQ/GxTW
ve/7eR7fVUyHt29pB4NHkk4ZcurMXLSMnUCLMrU6ZHW4C6XiraUF71AT5rscqXWl1+tDrbZD6+pI
ubNshmHZDiNZF9Kfo+9CgiY3hkwPBlAjlBw0jWQkhtGBI7dMAvmbKt471UA//xCj4tgW1/bv63IB
FtCp02zePe+tNwUEZtG+/0SDfbLvVztoawwv0aQyTKNKC7IAaLKq49yiuHpPjR5KIav8E55GY5ot
03EtMeHpnj1h54G83SYlDjyTGfsmLkfVxwSSTj9fSkpfmfheyZ3Nzj3lqOViyucS5X92yDnsjbjo
dAZHCYVsVh1wxBmMOgbKYGczz6715eItrXBsXlRjKHexDbFJEEtOilXzc7cfg4KTTo9OgSKcvurN
k30luYKOQxG1gZpbAfhKwS7vF9TkrWcUgWZ1S++5DT4E5/thtg9rg1wDUZ3VbUpb62mzbVRvOEVJ
efCGl5cTu6MOu+cUi6Sir2yW1CHxZ4LS6sSBmQMQWGWOAcHx6nOUYo2/GwLR3Z0aRlAPq9Bog8G/
AROHcO1QbJ6kLnFb7FePQRXUgWtQI3FvcLbQSkaEhiIQUyltP3fTfYXs9Dxt32b3buaRMuH1UEQV
xvASAJ48e+VGlX2BSzuRgMSAbL0qJJ7UjqhzoVUS7VEtIZ02yCiODHawkbvbIqRqJKXJj0NUTy8X
zVIH+NNuNMpAUUq6m+us2IBEfAAjeZxgmDxRaLJhQqdWddD/2SbXPpPCeJN2KferNIGIS7o3n76W
F4OQ7dqOZ2Wj8YQUI3ErNTxqoB3w5KYQAtFWiUiLsc5q/MBe59LleBmn7Tucy9MP3D2h0d21wKbC
SHcM+RyoK9zrHbz8mv6aLKSj5kLDIoV8CnW0ID1Q69q+rctqR0RPEply/dsFBJGvj2kLEV/E5omg
rffugug5scu8L/aNARO9B+qYFI2hyLCgiMGEzS1Yqi5jXAg6/gAh70gaPD3AgRAswG21D2BXQHZi
idL12qVjqUp/fN3JLat1v4oP4uVp/2aKwAN8BY3+8q7tLXz67Xico45M4NvksgBbw+KIuMirWQRx
X9QtSA9uvRJ99n4FVi5IQPf+5eCiB51fxTvOOY9wZGlrpdOsfdw7lQEJysI0uQhjUCFXALtZj0b0
u138DHblbs4gC94+QtrapyEiZyFGRitJswDQc0jXEEkT0hPsuuRqgvngZaBDZPHLSrkBboU2mKJZ
RC8rb5UgSQgPuOLtUjnI0VQPVYx/zfpvgI2UXXL2ZUUuOuBopfVpBUcGUOIS+kmUKB+DHHb945xG
D9hHpzQmk4KEkBzJEeTacGMvy2eAuoMRvIdku2mWr9MvD8j3m6NR3onF2LgEF1+IgwthhB7EowNS
ggT4F6fQzWhvrcA1K39XRppQwNov663VSk46XefkCxFhI3/WBOJPff+XQSNe8zcA+Mn/qDiKwaBc
KvFJarsxQIpfBVaiLx/Rt507lQzt0gYSMi3w0XH0aWe4G9DSxqB16cPN3LcHsJwsEGmD3LebYeNv
Voi/bCzyf80h/SgbZeCHfpMMA3n44VhZQXqLQHzkyYOBuNjbpJyGb5+Uk54dj1PXJ1NPugHRCpdf
DceovFrjstUcHi2/T2JtbnbGi/HB4aT5aais1m64ISTlTCimmxtKw4Jx8JO9KttkNQ5ESUGfDAkb
EgYXP4/In1yN3Dba779pgFnJzVOK1S6/87t1MH/MGkf/q2j2S15U2ei13SvC5Q/OvievgVqoyrJ3
T6XPJbEvVctvhfJqjRT/j1ISPEpXLUcHe9TdEwTws7JkS5IZyzZJp4BUxZXEBVwWbKNKmnRRKuou
T2aAenUUnclRyT/F724qivk6GfOm0icxTvcosdcVe0TuRP7JrM21ZS2FPrM2MH5d5gzB+peddnQ5
4jr+/lLjoYijRAREWoar4CRtnmEwlEcjXcdJKLkS4eRT2esSvXP9Hw5Yj2gcKOAFfQdkcQ9fuDMn
E54Cugg4Yi4gW1QjzMRZUIAThMHBIpOU4noo4soI0lKzHRXcDKeK1M9sTxFaqcLRiGOKyIvuBl2r
coN6AFd1uIbfbbvxprz1/JKxygPR6+VfaIjAfXBSXfyL7hNBIP26gk8jF+TlIiPSedi57ocYQH6Z
PLPn1y+D+Mi7O2CmP9HTkY+vB3ElPgwkRzph2rM68B/gFQnwsmG2X+nBIJEXhFDo4+iSbVwRDZKO
8BQ3skBZniSa+mTS9iadqN8MGWdH7rFK4AE4haAzCKomOJMlnsKIQrcuEBAKl6ITwNuHfhZA6b9R
0KjxiQdynfJXmTcwyVrcJD10V/HUGeAMtgENs5wpXv5LaoWKWxW5KgD+5bAUiyumhRMFYXW2eq71
3dRzG9Ys6VESXr9X6DbizZmHRr27Hb1wZqnGIgShm1T7hri6SVwW+UA+UT/ortI3AGcYC71PGUhz
XEuBZbBvjmgGEphhdLQ10RWGAczlbZdQ0TAu8sPeLxRnahyQsyIHRam7zD4u8Lv0nTjjAheTb7Iq
CE2+30hIIgHjXIRpZKG7DpNgpMuunS3pcuhwytTJO9UYPQFwoTcjP1QuLdA8XvbmIPGCDqYIWyEP
Nv+2duEt80tdvrtFMADkdq3DndYmnOka0lL6ooA9b6vZiV/vwpiHEkq7Tc4nOTrEYA8vjrK06pCK
lzk3P8O0+2p//rVAk7chFQUu/tu3dlkqt1OeHrxqw+BOoo6pPjI1ttFJJqvXBdxiybhjB/nbGXem
i2mH1meHJK8n+Xlwo2tv0BsczUkNVwVwTWexgNqDUsLZnEyoaZoAIBcLAINC1YkqHuZmB0kwkptg
qZTgYPIwcYgmHOYCzYQeC/sbAfBPyJ/fJJPDj//LZJjxshUdBCSYrmivqodOOC02DLKpYAMdzUkG
l6GGcrqFj8WAa5aGLCDlWQLswawNxzm5orsZLCg9dcZcoK5Tv//NQ+YYJkIG5eT8sjK/eaxj6LN/
s5aUV4Nb+g1u9Pk6D3X7Bf7bZAMBjChVUpWSlJvyV2qXVNhDxk7/msJnXcGlUQfqvbr46GEUhsGv
K5BNUdTXVEX0pTuiCsm2T08zGCpqzdOjhvUnN9ns/Pj1py0ps5MaOZiot3c6Q9aZ3s4GWATqqbrL
cEVzF4bzd1VKUGloFVfJ8NOqxbLSklD8JXsnw/WxWWyqoYR5T++TRsXPGmq09QuewVvQmFPwxXpW
yFrLds94o7BLTzo+ZNgV8+o19Lh2dK/0/S/boVyXpi4tF3SVCeQna1BgyeujKcLIghGWLynGfO3Y
N9mu89cG8HC1GHU2v4eOdnF0li5nUPpue4Tl9PtSMaBlhiPJHi6X2tJ02XSauQ9klhJXts9ik10q
085gyGKmHfYkSkwSYeL3GqPZ7NiYZzDhAP5olaN8eO/jqK4BnkDtiLpMp6CLyMiOmAW85M0OoYx5
WKTUiy45CUxK0UTS1wmY9N+kIhO4iV1WhkbzbUFvM5QtwZI4DEK4qjZIlwZ9XBD+rO5mmW2jX7Up
E+gNrKObTXYPg68Zpi9ZaBkYXYIKIjL05BQYTUJmnhbmjMvfKONABxWXyJ6HpMv/D20Pug+5+/eE
tLyozyjQr7BM+s8+haE75KkYFfKzP0ZWo/OZqppJvERlk8QN5oakMG2yMjeJtx3XBpQaHUqpU4qS
2Bpqot3d8NgG1CoFYeqloIchYNUXXSN4aqoPVsOLgo+3jdqjBFYmrZ5k7lJJV08Xqh0LtdehKtpZ
AG5xv7aIJzsVF/xtZzFtUU12sERaSCwscwhUo9XqrWlo7LWcpJOF8y5rSiZsvADQik/4XWWt1sNq
Ubf2kk7Vm3bkeQ6H/aCP+YJyiTFWZv+378Hq6gE9ESmQ9vANsJC+9jStJtArDmu7z0L0xf+qcSXK
6HPbto1QFSmmI9NKY08D0dc1gSeOd6v6hRfAEuAvHhjOmTKiSvV9TKoGbe4vDpQWMDVFHQW9I23A
RQ/DKmsZUqnDkmJXnxZmlxmiCafKNa4EX5vv34MX9PUxmhf/3ACZYN7FXxjwEWJU6hvzvLoEFcRv
K4PcSLdVe4o4dFUvqDmXyVdC0i6oCn5aCsq9utABzITVkGg/ISIgNmAc+ysqYyklBH6thLhTBqJa
Qj74a93p9wVZyPtVAZG1ZMBV5ti28P985r4/HDYPtK7q0iiYM+M13+UMYmj5PAIg8LPfOgNvDQLB
s2Jr7G/sVSAIr/JqvyuOwj4Lpx8yzk9HLhcXzqXyh/8i3Cl59fC2UN9lYTJE+47erFEXwPEDlJHu
JUqBKiLiheB3cye6OOeUxSjOYqquTqD7N5uRrRl181ZbrjcLDOu0/KqGxngz35svM8xM4ADcTJk8
JXdw3V62nlXIr+ojb1MNePYrPmKreCnASFmtr+GSOf86TJpBKMrxL7c/oltXg9vHu+xrJ8DofO+N
JsjdUqUy+poTyiZYU/Yiqx/xPm2K0dfr0kXIcnJsnqLPndQfg+iLs0xbJcI/pOOkz0W1tgt5tOwv
U5c+piY5xO/2LDdJpr9NLEFhfbbUS+VvfoOTGPW8bhAF0QyTzzu1DOS6zb5V2wGpWcFBScdJ9sRE
r8UmNqI7UgNfIMRyZ3kul1vIrSMk0FxfUckC3l2MyTDdmVcK32JXs//qf1eApiXKmQSYAZePqbTs
nK/C/tmuOOHWYwGwiP79c/X5rp94/TBc/eY248hOTV6VRYBPodqZpv/c0bZfp+j1q6Cpp4F4FrPw
NEEPUhMihtTt4B+N/qpftzdUgRXF6PR/jgvuu74lJ+qWGV40UQ+ez8xkWWqZy45oKBme0cl6USoZ
se3K6sjmKNH6RuxQ6+JAeMnE1pozg59r/Y14mEOKC8j5dl+KXQnbNCsJ9b4Fd1wBphbTncnKc9rt
v1bn55N1gcPG1IRVJtaM5USYH9RoBkzaLneBv0GfZco8U2eHLjfhlP9NpponFCfIi4htK7MjDJ8m
gSFsbrerhRO1u0vWUnfGdqppVPuiTGXuhKKX6/49FAGklNJYIrr0pKHL/5VS/mXgc7wjiGQ8wqXy
yHlrtqR2jivAyhkxZgBMmGT/4zsMjwpCFHdY/ZzEN4ZU/K7QvACmgsDiSpw9i6KLttIqbtIvhNEt
0vaLTee0KWq//MFoaw8G697O8v56BS1PYAyKBd6WrMEAHAcfcRXqg5P5RVpRpHFjaYJUGXEgFSVi
TL40yFIMf8FP7DLk3aJpQGHaaxlmCyYbO8HJQ9x553A3HESBeFuK8mRsknRoR9w8log+oebpNhHd
twcN4Sf0HDcd+6FPavx53pqFhg2a6Z5z0UqMl3yV+zV4qm/8PKfYl2OBw7fOTdBhzCAoLUzQWfjd
4Pb3cIJoLEdLPoGYnCiVJ/XZHoQSAyRzTJ2AHvKqNO+xztgzjZ25vvmDAentow3KR7AEhhpzY4Fo
4I3cA8I2i+ZmINvEfYJrE+Gv1721Tn8knLgwBgz6Fx4eO181Ng0jgmcW4O8lrh5NkrJQkTo04EeB
I6Xgal/4Fg1YZSwzlubB03YAAcV3r8EArPpwNtELwcpnOaMI/69P5Wy/uizO394qV0NbPpZlbvWx
svkODpMSR9ps9BcdYWbYh0/kh7uF+fl9NqAjrnsElBzWgyWB78ns/VXxVtYPLa/1YKTBisKAhu32
9113KwJ4SIAIvEAHw9ZrFs2iWU6jPeg1VCPksDvAIMh8M1xgWYjxL2Y7x8LNOyyiZep3Qc1rPPAd
5YwokQDNTUPZqXNLTo6c7grrQyVKuem/vWbusaS+a0ErQYkAPQi4ViRrJif2HZwPwjw6Itt6/vd+
rQLOFREgImF5RVp4b+Krm/vzYMtcjvYw6vnfJcOJcWvCT5SyxKiKc5u7DISyHiqaV7SK9SDnIYwV
UgbtikXUwEXOutGszYKWY1wjlMYhk4X/JYs0ZLqUutkVyEyHoLOIH2WPYpoxAAoxibsylfoFH8N3
wqAtl3xDNKDBUn5I5kDf8XLWE1O2O6s1qdfwUsHMmKhul9TEt4qr2KhkF5EooBJLg3Rt2zy1z0hK
DYxTq9I7v1u13gsuRBgf7W03D4HdtNa7ujGUCrRMtyuNXKfS0o4ZO9+7W/KFrFGt6v82B/odrSq9
FXqQdqOeCxc+Knh0YEBxT/W4RUmWHmmdz7G38x/1xgVeVlgEa2CO5jUrrtWoyy5edKPTZPtYQB0Y
dxIgp3eAxEyPpHFsZXc6Wp7v7r0w2u5oibb3oDBnJbPiwMt2ZSe9wy4PlBqMa4V7y5PSFvdesEW0
6dG6VPs7UPCEt60D2gyFhvEA44yLWiXWbVA8JvdR6tLoXWcjyuAty/w97YpdwBsRSh1D2hHAc8QQ
sLydKzwGdVozh+Xo2rlv0EGlDQVUgh/3n+PruNa7tGlBoe/wBR9q2Sc0tHKdbHlpFyBlz7Xmg1Nw
dfbNxzJhN0R4lUR5js6Fo50b8BqfesV2+ArIExE1lXrUq2zAk93DuDAtTe/LesPwmAnUcu/0u3Bw
79GNfWS9FlS34xClgtH+EtToxQRpCbTx4X7YR8bLJx2VVA/M4vQOk4fRLfbgq4bkZI9mjw0zxUe7
Ts15b/IbQAWXBYVmeF3oeAj3VATTwYnHhcez8+wkUXGN9uBtK8EF6olHSJjJZtNRb5gnTP/JTZnf
NOcuOeryMCwgGGmdMotuIkiEd6Qsbtb9BS+9GcO/i/65ffuLO7wK4uk1fECLFAGcv/vTTmksQLNx
/zKPJMpoWmA10eOPjA68pQ8RYRdoj4QThPgNdP/crY6v7twtoXxfAyQNzQiTfgao3UUmzZqT90Ci
79MpInMAc9qrD0ttaZKiLgnjhgRSC1TYxCqQIxN0G7Ghw/eGy4++Gpg/SOZBOTeyLe2xiKsUwx0Z
9It1Rm97BLeiZ8AWgSaFmLuY/JuE2KKySkavonlOBkmM9leyb9E0UyiLGxd8ABmL+IRNg18cjINH
zD5HLXdidAonQEyv7jk6jioLl4+hCj7LFWgqOTSMkCncorIJjgYZnyt8THdva2wKdwuKZfKG1m7w
BhAMBoQ6eL53rqMUAA8r/NJ4m2Q9U29Ppa1Z76LCBUqhZkNhUKQ+1/jszMrm4+Z4f9IoTY/W/A3p
W3h/tZj6eXGowUWxzzkn1g2p4W0zOftMHCjDd76YYiL6dzipc82sL++zY6++vD2a9ZJfKQTZpJ63
0IQF8I4LcYpuAAGdYq8CZ9HFOtEX7m+hMm/Po+LWyfINug+efwWaGVqnCOE/MlB1u0SfCCnlxMqQ
C0F8sHt16x8VAKFL3zW37n5G0RI2fvyT7GzDtnKnzIbsAXxvR3ryYcS2a6DaIV9A6bQU7IPUOTWz
6a0LXYP7Wh3+cpM3bWXG4jI4sn3trFPzdF2XuYl1/5Xr1qP3AvxMZXPp5CEgD5K5FwcgPa8skPTg
QwZxBCBUDWrgKBE5EILmXXZ3/rbHtChB1OfkUI6nV+WN00cTUq6LtX6CJUBq6i2Ai3FDrhZPmqQx
cn3lyADP4jze7g12kpoPDuY0qIBcRR5kTrM3dfG/K9sYwEXaM8n4QM/xwRFIQe2caXBol6Nb77JG
3QSZuR026tw9QilRdqjZFsdwi5yY5BSScw4oo9fdS1BPP9wlAJYB5/vy4VTsE/ngBWS/+C9Z9zyt
sisuDGiQm5SaUjzbMEtFkVLxwAJ09wF55s2pfw9zDUg6+/VRClyF6QnDK4CQAvTesK/Q0AZ/1WI+
u/ThpXnSDo2svNC/jFgZ8SeWXfRZHv07INWPSZX2M6rQUoQsa94/Qj38tA1v/mmQXIc8k/Jx77Ig
3X6BFQRZw/O0UvDKIBpoV7lBK45WdEp+v/RnLGhKhhU55zzfSBPZxwyyyuCQNfixZDjPp31goC/9
hL6nqn+F0fDgGmfriZNxlDZSCQq1vVuhfE8q+23Ws/65Z6Ddw/KBIDGzX3vos5fQCwFJq+AiDkqt
3eJYsrmybFTAbE247df+dgpt0IYWsyvvMvmwc0xhNEEpD91qokRIBrEfiyrr8EK3W+24hh//yz/I
xnMNkZr9YzsskYmmNRoOIxFFMhLw1iK6WPr7DNX3y7tT6zbJb87d6yD5S1FPG3LTuV85v8CkmE/P
E9hJsumWejdk1Q5WnFVcj+4Y2jqWH4Qu2sD0qOCEAaKvWncyPTMERtgPDFSeaDN7eKgu70yY/z9P
90i3yuD5gmfaBKmXO9tGzbm26Vus9VJAseREiNi/7kWOJXy3L7O8RAH4WMy38TQxrWxVd5hVSU5B
z8F2DhKBhhAouwgtQQb1qsvzWU2nccUtXP0XBRqqnLB+lwn1nn7WpDLegQKkVXI/SPjQ2+cVApbo
3brArrf6tHd/r+kjZ97GtcmbqwLhRdfvgo4+jKZBkhAejKKHSsoug1uELSh++FX0+6a4TOxOxak0
N41R/gmQAAppjNdrAuPM2IDF6+rVHx50Np8isCTrBBMiQNVG7B96sI3TP3l62ZCkV1M3Rw9Jrx7B
g1Mn0G6xmKoAi2cxOwyAQCiNTH61+ziXj8MLsqJwkqCIWZ4oxmSQ2qFGR7V76xTwJmsWk3RXCepX
Bzr9Z2qfmI3ADw503MjK3MjG4MQkLXS+8GZAwFWurTvNYIwXCUPwOuAu2Dl2X9KtBcu+HJX/yhFv
vW92HbaOfgn27/mm1EJFclgIHsMb1NThvLNzgfUiy77rnEdXet3GxaMNVhHTzwzBe2Jwi/07CxpA
3OwJffKuYOWR0B7PSb90096TPSKcTw5emV7s6amAzNx8xiQv18W8RKY7teg9nc/mi/3i1ks4U3Ad
7PrQaYF3OKsV8EobDTUQ7h4KQcSLUAFUxL+Sgp6o29vlFbLHBIc23hOjpm0m4Q4aYGRXQGBY9WXl
BedGhCAFZNRAtnFx2IhJr4GKIeF036AtVIIyBm+25qepqXw6Km54+eu0eeyWgnJQ514XvRd4Tchp
e3cKaC8zP0jPTnKCKIUKEznEGNv5tsjBM8bFBasvZrImZolZv6XfdfvHWgEbmdKxFpuHaWWBh5TV
WNZIVB7+qpN07+ytByAwHKcyzLjQIkui6lm3cB3AFdYAOaQu5wBEdA+e7G3HFbtKwwUor/kqWe5a
x/C8OC6g7skWdFwNLxDSfFEyz3EJWa0MLuynA8EZVCuPzCtNWJJw35VRkE0MH3J0ap45Op9NuEzu
UE8PP43zcMc1xHbOrF6cK5IIZ7dxJS2DXGgjbTfICiBpse1yArXpbcJ+bayucJGRuUCg8+JVwD7D
GobmUoH1gKmz6fKsJGBc3ZTM/9NM78CVjmU6k90X6ZWCVzRgw2/s7l6ZJk0cZbxldoscApVWzFoE
aoZA9GmEYvQ8ygbl8D1EOAm6WVFSZ51qWF0/j+Z7lPVf7XP/sE6HMV3DqTl+2nEjbl1a86AQ3jqP
Dj1pg30v7RnuaTSPaGgrYoGpRCMsGaFFjZp0tjCi4+A0KiIsA/02+B6wwnOzvqFLsEJi4cy382gb
vBuXxrFzHT0Wp9GTFd2puTd4Aw6DGgyTZAYDKEIQ6oC6uejCGtHKOhnUtx/nOnrtQAnRW0nDGsZ9
BIXK4rY4DOLpu3Ec5IvmYXAYoCgBcfYcMuR4xSFJxzdLtIKGZ76Og1w74Qx3oAwBTOBlYAX0SyNC
SjRKOpeiaQDn7iCNTd8bnbqDQ6fknRfnDtwGmxsiyIdOPtqNDmGJLi/Yz8A7vW00ff6Mv7RoQj6T
IQ3KInnaCcEkrOGkZyJ67cCWUOehTQ+yTvqe/2585LPUqiFXVNikI8Yy7dEyPDgzhrW/OWjTReXv
DinSm/c/uQikIdiG+dC/KylWZJC5WTNaHGg74zyfLtpkJ/hEd/3Uy3xo3yFnuBYhfriP5kEdoM+A
O5B1oD60puRariSQIPkP6i4Cx3guaB2MiULYD47deufsb8P835mzRTbRLUa5WaVgH8JP8x4hLXX5
g1IdsNmdnnPqjVOAcPieQan9PiuSeNIlUMaN3bWL1CGfmtovsJ5EyHX6xPmuhLQDyiC4CWYMESJI
tFaps18/wWDiMFMmLVgVeNxWRNZGGSZ8vbba+UMY1U+6HCBex2OMQgwnJzzAZKJiEyA8i+UxMVhV
q8pTT90UJ+3GO++45Ji8DJKk4tfmlShlJKSeEOeODfMb7fECPD4Kx99fIc3N92Donub5Sksoex3L
lc/IOa9gO+SlfATvNqCTwmdgZ45N3vNY1gcx9mE97/HffApV/AMmCTiwOE3oWewXkdzLekD2QkRd
bj9wt2ticOIIfF8m4e3Q/kPp+AlDLK5w+DdvFAKSnAognuP7GGaD67o0eflwRrLJJkXnESCBRSfA
Dc6dnEVgSTf4ZyJF8d1sjvFeAiSf50xeRMCM+BZwTFTtJwmq6nykkH67fgXhL5pZ1hdYbLfmiLMs
LPmmMAHRNEPupH1dp+t6hwOoWe0yRjmwOe99JjzBNs8L5/+RdF7LimJRGH4iq8jhVkCyOd9Q6lFE
DAio6NPPt3tqZrqnT5+gsNl7rX/9wZVXlxkqhNexIVPwC4k9T9WYv0eV/kzvMzrf/1sNUeQIE8XH
RGgAoI08olf64TP2yCYmctCOMJza8j2bSUWVtNfjdvZZmKsGzKCmeP4OZdpnYPghFe/S2Elk7ogo
7udUhfZPcAqna/LDbE7pWz/ndqcFcPCTFg6UYJeD55BSn0JD5SCDYKkK72gOr8f2PXrhHGW7OtUT
2Oib9vPsWfDp6RTYVegY8Utk5Q9VaDpdgnGHjTkq7QuhCxjc6Z7oYii0sVamygD8uKz0C8wRv8aW
8ezWqmP8i+wBfJBHTG7Rs5zg2FtwY2Df83QLDwi6VaoQbfskYQEW/asv58Il4oYZqzV844oH2gvr
XRYtZg2rE4dmRuOF/+S8QFmxfxOrhskqiQSa+2al8yjirJBRLpEK6TSUF4TaQt+VCBPw+R9Vc7HD
F8ZO+lgYPAleIiMpqo2r022edVxTKqxfTJZkDb+SThCUHYVZHY+gRJff1/J+d+xttJV8rMmaWLbo
zr/EPHAson/g/m3UuQpAfaXic6kcqBZqBgboTkH1ltLuPe5W7Z5Hq5rhWDIhbXlkT/HQ5OHl5MM+
joePR5+KGebalED5iA0Cq1kkYBe3BtJgSz8P2FW+gLyx9seXqBkXyLvzdnE5YxzNs09p56KgaeOn
PFCyQOJJJqqor2EtwUX8q7AJ+ae4ID9rBT4D1sKmpc1NR54CTOyV+fdOakgfNOS+hziOKxm7Pvs5
tdT19JveV7zG64wSvZw8t4+onQH7O2aqowv+pUpQJPq022ebp+a+3h4bh8bjxoXFr4EZ5eI5ycYV
Ddwk++PJZBfhV7YT9ivxCLpWyOvEHpZdoqMW4e/A3dlcetRE6COL6H3ZmFXU0/0z7Dcr4RHE7o06
sGJTLzCf2ktf/0NC65bu4Xv8TH/z7/Al9oHnUS0GvArKxv97m3L72BrL7GQfsglKuXxf9ZgTqu57
leEl7rKlyW2/Ry7Pvt23I/xueNBz9t21faBD19HpID+fvrgIDYX63tjcjo8jG6Ax1txbwslLInoZ
l9uOsC8j1IfN5gl93FhdtwR4YIq0QFWHn1IvOVODKPveWAmq6BvW0w598hvK6Dm4zY0DVguRMXus
UdnHvekPSDom/29aLq4rK8lTa1z45bHe96b21BqfZwbnTEDxaO0oy37z+x9GoX/0aEg6CGbvrXtI
hqyayKH+ea7OCQAMLgp7CCnBHJeD30Ya5kuJ1TjmQS2G5RB4b/hZdnxCGfNt33Mteq/vnKHvAKEA
VpjsMNesjxzHOKHpp2Rmd1As54q4qqYMFY3wvQloWCTTpSvBXBTH1wwaG4F8qKJGKCcE4VFg979/
W0imDbo6bHDAuoQdgTW4p1XobxIDl3X5VB800yH9DSfBA09napKuKwOGOfZcnz2CKkFdxnbBmjP7
F+Jn9xpyeYIfQTtxeEwLMu54d+ycM8Knbc5ak+IVZ7GiHFh7fOHZPoAPAR+xvmAFzdqj/WeQafQe
1TN5n1mqT/sLxgJrDuMXrEf9W/DcXkYsYIDT6B48jxggl7pjLozktkbcNCyOJgajlrBSlEic3YOR
frf1n4ojp9EnOABLWTJC2Ze1xfmDyUKigWcgqju7T7x66FOhzTw/rhSdoQRd+pcjggTV9Dqqjw2v
8QrTCVybvQF+gkt6xOSuufKGz2xoVBdvBpZr+khuD4YM4e2obDh5L650xPx3gDkvXtU9AWwmdSIg
Xhyr8WjKPR490ujOI06vm/c8Um7jDN7PIs3LAyIS8BNf4nFMIRChQoKU8ziZtkAq2oTxLc1a74DW
Ak8hsqiqMZm/wwyUAOflAcBbESB0pfF9LXmMlIiFokVfSKtM9lmYQF4AzFNO0AZ1xIyon/izKLac
3+2ey8gDXJiOMHKuN/9gB+CNd0hm6mtJtHHTCPvgTPYvb5+hwhts0zxcHiMLyMdgULMQclELmsGU
JylBIhyAzUcjk39svA5dcB3MFz59ieTyDVdxTOBcRqRMqvbvX/GteYvGBFNVNihMFrHnwKOgN/9M
zJl6eJ3IWCVSoVneloh4/Utap1d8Bi6hOcJcwSfjZfwNegl975ZvCqHSPJzDS/JbK6lB2osdMNJg
s/Vz2CwyxzXzIvjG2279YZt67TiSr/Nypw4EgsdzN0b+dcFxrbfBgA9E63NCqtPseut8CpAbPyZC
Svd0iTwGuaxV9z4mnjEEWURpX4BCbT479rtEBla0+9mkXWMeolzZDIVrkgV4cosV8p3L6Wd3m5rr
+7j89dclJcaOBStu0vY2eabdTE5Yw6rghVR/j+0VImBOO0gfG6DEdkQJE0C7i/Cefs/KSAuxZZ5h
dUs1QsP9hGte9LHsEr+wYUYGyOh3hzYmbrjVUSW514EYoZjMjsqgJd29cMgUOymL2xSKAJjJZwm+
BSTaO/DeuATGyRblS4MC7WCvUQ0S5kw+N8atEUB8DDL+xzr7CEyNJc/kzBZqSKFWo47CxZjhJwmm
PqfwjFBfmhrIitY/MkrjMaRhYvcRA1M35WyH0A1AID6Ol1NZD17MmVA+8zkMlJkwPr0YPqc8YjIL
V1TMFmv3nAhXNv5enmlwiK4OoMikKvzvtFhJQ2MBTjLtMI9BLcH3FSSY+z/ldA+XZXNukj9upPB7
k0fwG8thN/6Nm6iJfjNp8kRnkQ1h0B6fJIBT06GvMHneRMdDotSuiaThY6VM7eRMUtEjPi9EJXSN
rqitvkhYmdfAlnsyRxIMCTIVgZEfZHUITnAxFKKBPMBEFN/Aj/fl8KzGRayv1KA5ynEx+aSivsWR
LCLAet6GVwzNu+SO7E4jHvKOaJinbNRB/Fcx0JZH8uiSSL6V8qomV4bQXHBcBs9JjisW8SC9uIkU
OAcjron3DF788wnIYYcbk3l3/99u/gnYD/GGkMMG2raKUh5duBBt+0hMwKQEI+MnBNmrJrDJVZCw
IcoH6tjkVgjqFoEhA0ZpPJKPQKSzdwNBB8V6UajVLY/uzJ9AIEzxaYZe+Apw3+EhZboXYov/T6iC
4moA7wbSS87oGDMRFB8kO3Jhz6Q74dUHG0d4c/wYjIvJtJjsNHA7qWocgzd2gksMB/rBnRZcl5b7
9PKfzs2/jpiRuXQs0WX0Izz9zjhK2MepsYxcVI5/MaIiyEjCVL/aYMm9/QVhHrFPlqk6VWCA5J65
v4+kxW2CPUPcjrqYLmb0PfJc/aw+59AZA2Z8sMXADuvvhYG4mj+V0XXwPcorwd+48CKahYoEu0nv
bosUKkdpKNQeODVtlMWbBSDm9CgOEKxWg7trr/TkMmCWMiGzOUH6NEEqxtYgD4TUEVTaI1oGrojI
lH8Cy5L5issV74HobsCmX0zzdx+9jsKcGgHk4IbMTA+aLbIsJGecBcgjcQVlPIjazGWx9Quki+24
HZ+RgIz23ZzMnC5I52K3sE6UPDOuW18PdBqQ02XT/gGUp4iskU3z9BsnablVUgbY03coB3Jc7ZsJ
QvHnlL+k0PsfN1VdbXnd3N0Pv7Jn9faUrU9SrVBNep8jtelzUk5AsuntRnR/8p7pBQ3rrF1x2OZb
LQQoDq9xlliUHBsKbpplvIHpH8uIkdRtQdw4fmKo3N1iIZpwaKD4GRMgzubZiSEqjSlaWVpsyo+c
MBZHjD9HasBFwRmHCFe0m6BvSEkYvdA5zKVNmbarGzcf3J32GAxuk0dkr7g3rw1ADoqJPXzHV1fD
lMMY3weM9R2s80fq6pVaGxklaTUwV7w+on3bmbX8DqX0tWDpznRiqJeMryCsaBF2kEK2z3FANcCp
YrGJq2491k7V3B6wTMNbdIV/HtOzq7yOdnwn6770svEjLeMO4UXFZ5STlslEHgCMj9VEDz7b8wad
PB7H0AMKekHGDt4dgn94G4IGs89reDP0wVo5AtqX73ZsJbWgSsrRuQ51I4AKgPMEu66gXRCfyKMn
tBHrHJgcSjLLq8Wnp2pCgLEPtum9pEXqsm4P5VKfA9jKfxgXFvghk/a5+9miMkKO0ZyukPtbgO2G
zFnhp4iannkWfV+5JCEO7hTOitmu+4D6oKy5RNftHftGSmOgd4oLqg9fGbbkPwJXkLyMhz09BoZV
3AbhIV6gQKWffXs3QtvSYnVJeE3UHJG5ZtiD6zxJaY4I3SGgyFVm1uzO2AhTCcbP/eLvMbfW7VB7
Y+/YJ4YMDKwdfsJaUI95RNu5sOA0vB94AChB1kejXQGaqQCwXrWO9Zx4F2uYz3rYSpG75N3G3e7C
HfduUI7WnX+b1QsjbqfGXtubWv86YWg/KdfgbYDt+P1pKC1w8/oDU7Q4SPq49ZpH0uXOdHTsKwBc
eZ9+GwmOq75DnYaLXMzghc9o45BwLAPkIj09NkwBjvXEBmxid8UiA84B8lp+wOOvxygjEzhm8Yc/
cE1y4A08Mutvvq4BDsuACXIWVT4gDa79RHjp/gOn2MrT4SJmLi9GAWymgl5o+ywTbXt31GJe6O3Q
bW+zanJf4GB1pXVAXs2YmCf8QlXoqGQKLmzg8qNKhtNEg2oAXKr1X0jZaW9hgMIT1AcsSIncIaxM
bgKDAVOxX46suK+dAiDQ85qeV71Fjupnd9moh2JpLcpT1eCM7EqmgxiL9kbyaxfSJJQ6POQuXvYa
YCBMtQljBTE1imRzo2D3WjBiZjD4b5AHx2b12BIGwvbdTErq69uUfC/aMjJ5KG9AZDSglY/rUpP/
XmIgk3HkPlaM9Fo+GYh225MGLEU7uWp4zXmPyivU4Ct7KmoMkwP39xiUmWujz5AdpfIahs4PF8dJ
VKsaxiXhDfkkjfyKbDC59v4HTXA3zmyXi38uvR5cKjyXkRRyF34ivxnxf4dFqo4zO4+v12ECyYpA
Ls0yqNwCUsCWhYNnSSINCS0EWQZXZ5M/u9rPaceM1RoOU0aZMKDZkpidDMAayYK+YLddkQVAZ7Sq
oWNvsuk5d5T9D4yAkOa+tmLdkgrVc4n7ttpVazqK1Vd35eH5Z+7s4yd8/WXriov3dt60LeisIQ7+
edXyITB3/SRw/3ZyDT5YzTEZffQ32aiYA6sP9MmTtnCjrIsQ2ARA255Y5DOJ7C/spaePsA4KbJCy
QBlph/OOZex8Bl7tGIMmJLcGKLSKhqT2DPQIHTbG3353Ogs7OdU3XHlyXpq81hEx16dirK2V9e/U
sDkc0KFPxaCDld8eu7ScPUadLyyB8O7DYJmAs5CHNdqY/s8z/dazU6zXsV46+G8CjjqBf/amIMzG
xtjgtjK7z0zhLBvZMXHtyQt+TzV+z+xYogoHEti1YQlyTpgniZp9KWW8Z5Nw7J6fYW+vxpf1fYNr
iKAukDz32XGnyMGjkywI5AbKPWrscBiJ8JhT8NAnoFTjsD185f533O4l+td94f8mLct6IYYB+HKE
+fhL6CI4A2baWFTS+G4vyE3ZryrYz8z360FBf7R7Yb1+eqDHxYvzO3hSfsGHoYZnS7L7H3dDIsDY
9CWmqQStWIB0jGsHLzIl3w5+hU/RLAjpc869gJPMd4SoVTPdJ3SVRIH+M6mW/JnXiwlhtet4nEhl
6eeMc1Dkb5pxt6yYHXlmxJezXPQvfc6ACNrC+UEFimp/wYDi28f1UCUryvDaoTRYvKuhcfb44d1S
0lqH4uwwfoxlIv/aSFGdUl22S90HYD7xU1lVOgN+PPuRhrRLaX1fvmibQXWibMbART47wtiT8xEe
4VYaqZOPaxKX+h2oyObxAfCbgRzZjhxnYRaSSpAaSRtpoza6nuQpnizRb2guiCN31JQHIMpY1Zfl
z282ORhgXMV5om6V0Ys80b60YQSS8w0q3FlIMujt3vFjUcfGn7K5x5jKwtO57ItFtrmQpiXmi+ln
fF3d+UcdKvNu2my+Y3143atpnkiobLSQSIlFQ1hobysdvqM8qeIieTJE8XklAR5KsTwkq36oTus4
rGNlU3lPVwkxlZn8ImvEiE4asLh5RzWPkTl5R28HnQ3LPQvGPEmh7udJHROlHjZux6d0jnDgJv0A
N1Ibd1VoUg5po2nlt0Og9XG5suk6KqIJYZvwUFUplKyhsCnoL/BEpMLvM211Z7XDn4IJ+vAg/gTQ
IwhwrGGKoyMtQK+J4ob3uJNO3+UHLy5ylVkZ/3gcsT7KT9kOs9AY6O22v+2N6RPT83xmDdXwnLyw
QCfnj54D/5Xd50suZx9fi3LJ7/pMwBB74ZEuTZSIaOTki7P60iQcFr1udE30kTLRZ8KHPohdy8H9
znaJLUK3LEQyHMTw5CfIA2z3byIUBHoIxRhBGCREPjbhs+LMm7gvXAptJDf/xyPAOT6nE5LXICeb
gxfNke3Gf5M/PPCPBhXvPwyNExc8DaTl7hAOcePkxXMFYGD8RYPAnxiPMbr6s6Hn/vvTbf8EnwUo
xjpcCPJ/cswTTrQSx4INap4aq1cgNDeYAAJP4eqNAEIi5YRAx94H7LFvyHRsGIpAjHTsDWeNSg2G
S5gI3O5//n1z8v5AzMxP/wNDldOFyZZF8dXH4ePYY3IEe4HBGSULGxbCdczAaOqYZrFKGNOCgEnk
B5GP4zzI7wKSKuH5uBwyFya4YgZ9G8lFZLaDr4QFRUyEdhkyH2ZWqzXhC8qW5eJajUhQcZ+tZwGr
WSLXQ3eU5ELTQaoFJt/4AjFoASltoyf4hNjiz9eorsYSQeHaUepiBWu1tdVGxrr5zti2elJg+zhv
n1PGrAr+xWCCXheRbwLesJxcdw2m4H2bZHuP88lE5E7KYwdkQfxKie2PeTCuZG9DFnT5tbYA4OGs
Myz2MFElf8wnjFVNbNnHJqQz12rE5nmG5Qg/DIjewRu4d1l9hLWS0T+wUTJ63mGGqg0uAQXhnfYL
NtXTeeX+5ZXwLon9AG8mmYMSbndhyuVYh+q1zwHHm4B0IERwTLwrix0yw8tfPk/0nTZQ83mbz89B
55NpgxdUL739veUwL9wbTLjvrD7JpBFjpMgAC46XFCiUWmSDowq8MIuBmCnKw7DB8Pvhv9rQ/Hln
ycFMmLz37jm+WhjercpmYuhHUlBqcqR/ju6T6sVof4SlCg5DJrvlF4BB98ief+F4znkqY1IWtD+P
IwZLPqpm8q1x3VAI/WViT27Hj0r9cO95BeM6sUXhT/4gQ+CEM4rTwp64eV87eh5K535Zt+hHPn5z
nRpI/SHJ4a32FecIB/4fTrrFX/Fn9jxcdilJrneXdK8LewbbmzCopqTxQbJ1ZDPUtWl+B5HyjJ7z
23LWECqaEUZYENDI4qc8ZkiOzQd5Xtm+MxxhjNrMujT6zJT4OdJgJZh5+LHSetEw+WSWi7cJ7KuE
QhmeNjwHlq3InoRQkP99RjUF14Kz87e8ft3bhvcKQaDeyek77c2ZpDHIe1Bmog6yxFCAfhFDIXg2
r2tACBqDSwtK5L1PPQeFr/2TNef28B+28yGvBhl85hvXwNaWH48xBMQymnzKaiKsGF5+aebOjsIE
FA04c4uWKbtnKswyXQNah+XSON7gUyxB/SDKNRB2Uc/dhImYNaETxHNvWRHpxathgEFcI4Qqjaya
1uMzzKswtjKyGfghpX2JLXFGK9OvKQcwLP32+eDvu7qRd1Mm/BSFIh8g7RqUUwV49uVr/xDulqJL
dW7EJbxIunV1BoOcIC1ZBg4viSaBwF6+Gqe3i+LqEA8BgarhO2eDCO94pEbgvr3o3YsKcnz+fU2V
pJZvnJjmtM85k1R4Xj28U23f1gTnSzYDqI0viPSIWfG5/OE0YaIT93jhULvo+76cdFZIhHFNAZbf
T7e7D8O77q8hwLVg8mL+Emi/wLiERPTd9MFD9q9nlzabbwZDksddRg4BdGpAuz93guylZ5FM2AAw
F2IKLqRFCgoeMh5U0l+N/QHZge6v8aA38iYYk5K62GMka7r3s2vBrLwOIPI1Rkz6AGaBjIgZg3Sy
m5kOFmKQ00hbfgOxUnNhrnnzW3Of0Ug3xCc978fusv00DDnh8Fk0Qk/arKw6NMLpiKRcc6g14yJz
SWixqIEeIw6qlkt1eIHfVg5j6d/sJoZYXFHM4naadzv+/E4La/pTrIWwDTheEM+b3CrXunuF7TQQ
HFlX6rxl83nOpe9WgtRlvHZk3MkMLuwhHgoL3JQdefdOOdIYX1GcvQVB8+63k+bECP0N/Q6zPAmK
CpMy5kCdDB06Kz1y6ohNhVIKEfjGpOn8B+jPj+y4PQzteIZYUD/sBV0CEpi8Q0KloCDpgPjhmcpM
wKaiIP87Pm9twJF+R2m0hE836sbYOECl05NycjlIeJY+t/DlfyScLu/j+o8OlVfEy1RHvT9lZTNM
cm+rYiR0reqIASIw+nttByppLQoDQ3v0gOKVY0qHFR3jmMHNQyu5r/bvlTy4pJfFZdHs85mdAFIu
yiGA+/iyKIF10dJML6P3qDlpJy6JtDA2DIMrRvr7ClSESyHG5YR7FZPHkTnw52gOJCCqap9vGSbp
U6pLs/KyJBs1oyxmS6yGapQncFh6Oym0J93Sjvg9xfRoYqcfxrLYMEH331xWYlKK8SC730cMmpoj
yZ3oOVW3RxpA6byOCmMxxoFHhVD7u4fpOCnm9HS5X3oMuD8i9TPDlQ0gbQuF53mwRhoXcCYNitTC
2W2M2SHWh+fdG9n51nDvMbShXuWjqGEcnU/EMAwuDEkkR2gi90EzZfqHnUvC7sGDJB6uAUtSKCmM
zTtgDaOmot12/xfWgbV5Rzx18aOC2PGYMIDkOzI0g3oDyAR6eD7ANL4ewAlloAwiR894YaHnEJK0
8wBuvF/6RtgG/Be/YbCIaOYueMckdHqQ5W85O3LfLp19r8/agOB380zgRmgl6UVoIqwdJN/LpgC1
Xz+H5s2RjmX0TwyreB2oGr1CeJnnwWX8TcsthAZYAowNE2terd7ginKsrqRjDT79wOsznwhnXtI7
rz3XxEgfEnMBXzJA4vHiuOGADrqAFdpKSQHQ3xBBzwjKJ+qEKQ6ZG1KD05wHRwX+dZuo7C/5JGOL
YfBF/U9AjtfN7L1KNC/9uO5eZaJkicYINRz7e047q0ffrRB6cJVRSRYusCVfijk5PKs/WMbyP6oM
fPFr4zJJBW3Glc3od/MXj+2mm/XotTilcx+qNFomjrRL497UScOZdmfYBz3027nKqwaIiTqAOYtI
rRcU744hQUk0hNLPWbyfWC+8upj2+Awdzn73XUkffD935SOuYJhTt33gGPZ00BEsKqHMPKh9Kmtf
Qo7/Phlb9VYcEvbj4q5zPkTyak89MU5mv2wklMQ4tb1gVf4AJL8EG+tKBwMQ/BJmpqwk9XfwAyc3
KB8As0x71OqHV55eYL5jtUnPivhKKlc/2OY4vzDzAv5GBnLDW2vw5aiVQsWIGWGyj9/byC4HaBBU
ldqMgftb8OcEKtqLqwP2DGjzHstP3ECIm75GH6KkZFqWZvWkP2oiHfstxhUwv8AmpCOGFfuGigSy
7EYfXGbA3ozzTmJyuMSw51itaYaeJzjzDIEpBmA1lDvqseVrB92DB473d51JO23H7g4gBm3/veFH
8z176L9A+UYMd9j/ORc505vdfQ6Pgn1w/ULJBHECutNzKqXQg4vldQ4TbWXMzembCFgwTd6UNJVH
iiA7BvyA79drD/rfbwPZANf7uIdwSz0wjDwgJuMthK+96GloX1ZQi/Q/BWYFf6XPbtPe2l6jnGG6
KWi42zyFu6feIxl2h07S2aRgq4L48PYgjEGtMWtH7Iu5U21AHAFaTNUhl/QA8yrboq3gijcr4fLy
ihBCQPvNBjI4PHmPnzGgQW9RQUKrR9oRQcWtctTk/GcfwA6X9t+jZZD5S24L5hrfBaIoCQx5LI2k
2fPT7xoHxjs7s45NxhFxVMtc6f0nkRBF+zWlIoO4TqatdfdRuUCnp6TiuIcShTakxcpjK29eK9Hk
Xdx2U6/LJZwQdVTsQPb5a2uhDdvNbfANcX4LemPiahJaiZTozIk5UjcQvLhmtMfw+42UIFcyi3gM
kirEKRX3bXvGd0qpTKqBkWQBhDUEtmQ+Tpk4/LF7b9i/9acPKjFinoTiTmKkqvDtrwu6bo66S0rc
dHhNPmRinwWheUbZlupeb1glQhgj4iZZVW8xPUOK1odj8kX1r48/q9eKZpWlTJr6c4RvdyjmYlqE
FYrQW4FhnJGG1bPfip3Uvw6wbVmY0/zYm8IGTJ/pbyUnF3K1L4MOaeVrgpplabIk0HuNy1QRo1e/
TKugCC8wk8roeYQ25TMMZvSas3X29dEl/AUm4zZYHN7LN8ZGUvg8oiH0DzLVrv6LuXwx1ZP7+Ma5
Wk7kFaYSySOGhYuZZ2/IGsuJ3eTAYOCk7vXktqNKwhlXHuUkiujC6sNEVyLeWJ18TtQCcXlkemWv
a3o7Srorcb8+6UcPJYJ1ITaEA3wCbl4OfLVkl2bvoJ62ptLqBOt/Y27KmT7OWXGbfA/zgc4elktG
UzDNpkqqTXDTHr8AMT4Re+k5EQPfzyofaEPDr8Enc5i9JImEj0hk+2IO64v0uM/+vGCZ9IKnpwBQ
5A6u2nCNCBPlfI0gCyK4sqJ2jC6Ntxo/CMLJgsKvgmwur4wxxUVxNDaPtbrlf/VtzTQJrKoCqzqv
MHn2670JH04aZxCvtA0M1d70kUrMOMlojzsGudryGckBrnvohu9z/SCdmFL7iAJP9DgXMQYLGl7Q
06/H71EWqlN5os2h4X433400vu6AiE/S4XOQNlLod9Mq+L5DVi6s2mrGXUnJXJ1x2fNJsbVX8uqM
OLZ2zrrTcYbgtZsPwGTrMbXq5+4/wK44OLmKnyAbAoxIU/e2zCbUF5/TJTGGTWxv9L9yySQevBNy
5prTe3k7UU0/l/qs3L1A9keMn6C8PeF9SIuKGT9M6siMc3G143uKFdjwhRa0WVAEoSlqFkw3peP1
T8F9F+IQNw7ZhC95enBLTajm+UJwE0d0ixKYz4xS/bN+4GzELs7AzZ4Jb/2PrwZnnHMLBhtWKLyk
zcUbO8TTc51Ri8IoAO1hULRDogSDg/ndjHyDfxHJX0iXn3/cQt4myk+dyTHP7tnJODgpqWi7DkLI
rEXPE1smgzbOHsEq0SavE5QJ5hG+Dmf8uzQPkNSGFbzxas/zFJp+dijG9129K+fYeaa9LWz3647C
D6B5rZ7MbTeVWjc/Wpv3nuKsWz2Yp8rwqc+Dd9zho8CNE39kG61GavJBnWRtOKVshwjelUVRSi3U
OlrpVqqXG+718CBs9DxWURBJWGW7P5RBUIjxm30wRlWk7Y8YIzWSbV+TiMkZklf2VIkCdz5Yg99m
5yY816lluhXQN07dN++KkGhbHe4cxliC6GIWBi6mTVtWGIcL3QpzatAqhlKREaEB5pKeejLBfbfA
8p/T29YevBZUmkWQw3u7j9rReYapd7/hmoHCMGwmFAIywXkkB5SpLuJf1CyUqQhLYlC4cyT1UQUz
asxnd+HJtCEn3TVJJm3dpwcIRapnxexSioQ/9dPLFiJGkAaIbBbBlmCiiTb/Ou4Gd/TPgq+CTiRk
vT5iJh4ukn/x0jFF9DDFhnZRh1doG4LT0g3UNVUp3lgw/n3Fww1+LsbOL/7/Tu2HPbNbiep1+I3k
MEvxzjoJClMVkmPvf9DhyfwkHJbgyTBUCm5TIdRXoEWcD5hgeDYRFhfYrMg0cXWmXKaiuMCZeSJH
txyRMULi6fgyt/HMj4XBmhD3t2GGSizziTLE/7BkS7u79cge2PuC/aRMj1Z4c0yvFbA9qnz+c0E9
HJBN3x7osL0FLQLT+viZPjAU+61+OPMSzR2jkia78JkWk/voMnix0q7ufjnJ3XO/xIfYdm8zACy/
8onODW6jb1wMeqG2r9ILKVHC6g65JIYFMtZZ0uqLmuYFNZLZrfBclfoLxonYu3h/6KTQzreEP1B9
0zGId4GzAw4iGLUIDwCIH9A/eDP0Ljc8RBnMCNeAAStkcHzHbXyPuXDBWtBjJO4JxM4Aw19cAoSb
xnnAyJDPFqb8cxphvhSMyD+7H1otGx+1DNpiySnd4+DTY+5GneB1lT48mzYKwMaFEcvPtJAb29g2
oKHi1aDI9VDOM3LFt403QC/FzwKrcuZbeYAzheh8nrx7YdEnbBME54GbTxeUQ+GucRK4p9YUUwAI
a5zSS4TZnETuY1qNoIDQjfGc/+bX2XtfYsExpb81p+3+5aNKkIQIqtt/Yex9ltUrgnhPVctWps5/
I2VKpVju7wm58isZovWKS0BUZT2myeeANWArmYmZPPbSFgiEhLDyBIPB2N4YVSGdREIBZ+BKHLfQ
JGyaxeP4WsDPKP0fsDWIHhtdhnD5MSljZYnyV9oRyETth/484Jk3Z79NueoQT5orVDbHYgvNWt9T
kEPkFmPmrZ60PDTgFKjk8TYfN347NmFugFJAwjNRGP5J4AnYHgACNFCNhQqzpdli2cWwxybss0pE
rOOPHi/vPwGyDpDoeDPvAx/iffAvH2WDArebM5z+cpjHnPnTZsXvaY+UtC919zmUN9pUn/VGj8kt
pSO3xva2jaoV4EG+5Vxmy+Gj77g4/mK4uvA5x/dAnlijK1HU7eIxbpcdzpwn7QA8YMHCaR0FCh/r
xmBoLtg4xsUvK9TAoI8ORwnKlKvL+/geu1nBbX9j4aBEHbuC0BjJjMAuM2vz4wZPpBQYUPGqGbQp
Cka8c4HcDSF2q2NzeB19hrQag+bOPqZg468syWgP7/PXzt5zlel4f6RQXZI9rY45+O6KYbGrZo/F
eXRZ81xvJMUX3n976ciwtEzeZVLUS6oLpBpt7gMn3luPfpVMTqTmMlVLPqDBe1lCKpITw+vw1aZC
C2uc3gnnApSQuyjj6zmMYSlgfkuxxJD3/E9TAqWBjloxXdAnTAYBQ2m3OauxEXhjdAVNTUBSXnVZ
sHDoxdBviWrXiG4MFrqBVoTPEhTXA2UDPgPGxfyhItNP/FBeIqufWhGZKYbsWc4g7xZCdVldQ4rg
fykN6kwalqPKt0PjgEguve0eO74Cy5AloFUWEUQ7v4+15X32Y3J9Y78m4wIqNQw1eUSz5iFzjn4h
fNSpyZZ5RY6Ou2ckpSoDGq9bkWI6qGBnkmUGI/e30XwsUAUpgtInyKMO4rsGCvILr3NzDS92eRkD
MjY7WMEqdMYOxqyRcpfDak6mKbeN7QfhvP888Uoof96c8zokM5xKvOekYDiC5LgH8xBKaIjcn5xY
uMwpY3Uk/xZmAnJCTzBBzTUHTkR+q3kMLsfS+B3oq3qkJ68hNhyjt28S1Wv5rz0E5ERPPkc9BpgN
XikLBblHnE2gYlRjEPfeGhERZgkoOupTyagIMTRIlEj97CbGBkXIdWSFeGZAZdUPX2shnacFEYgI
2Fvv/vN0cEtU5iOm22TIE27c4T2P82p+G1hNoPM8tx65mLSIdje1zY32Ql7kfDtfLUage2m9bObV
8rNh/Wcu3g2Q3Sysmp0fPBoEvN/PpK4i/Zt0+DiYdB+JEeH7HMpDeZILkq9TfftYdlAwKhQKqndR
gvYe6UpoK4HcjjVldgVCu6DTy/blBnXiGfaXRhOc775Cni56Qve+6LDbn9J+duhFhxI44ALyAZMW
0yQLU7BE7ujV34OKeVlGDKqjwqAFdM79Tc10GEt0hvNpQx4mgp3TmQlD3zqgg2T+kIlh3480WVgc
80fr6Fqff6W9Or9MzKhe3uYP93eEqPGGv0hwDcykf7PLBuofzBr8AdePE3prLDAYOwlkBnwF6TcI
BZG5QL48cTCppZ2xrP/Yz5VdyVbC0wopvIjL4MPd3OQAAbxXMF8GLEMimHcMjEmIBEHX57bcL09n
u1+s7odiVa5QhmB/dgIAt9gZ327OFV7c2Of3WMQyrypfzhvDyS3TtCGRDNy+79oK1KOxZzb6Wn0Q
UMHU2iPAKgngbGbqoj6CbXSb738kndl2oloURb+IMQRB5ZUeRGyxe2HYgmCDogJ+fc2TupWbSiU2
EeGcvddezbQ7T8X3eVVoLvTjF1BHQnb1djCsWSE4RSK7e/FbTtFXZvt3ghmMee8LVOMJXRqaRQgG
86BaFdnA5u1rEgmAPpR+cvatjNb/TAYeg9h0rI54VOvpqVNp2BKYpE5vsBtVTGRJfwEeTyHcSrb2
8uRBTDomJEBBdA+ZI+fwKINb6+TgSaw37bpf7Wts2bgWU1d3B2NGnCluLUy76Dne4Y2ZLf2DOst3
6lia4vnZt1/DC7QG4LYP3WNriSjVWfuxEzT+kENcGB2F5NR6oFE4h3Kkv8Bj7ZxuNyLclpO1iy9N
97r+7mVtpCFf22YyXZNyIhb0YyicPfyOMhCLvsrXA2gZ1s37bKvZL3yyBGWb/Ahs+YlG5bEJpXUb
YTBAX8ylSEJQEV39LvoBTKfP3XXpj26I+v4CvVkvKTdFfQzXeyof9HHiYuEJHfM/8bZG2vIa30mj
05zChqVPZjhR0v7bYeO5maD0FUQ5aL7At1y8e2RdSEYKGzE3r6rHVF/D6MB84Due+i1N2OEzU+Pa
7e16TwPGqBI/ebC3+SAGi5SbC8Vgvb2nJEtHAMvlhh1h0+XtXkIb5CWTsjDB2gijEPdF8/sdAzQx
qjgyHCTUCdIVTHFG254wXuZSyKFUbp5T8lFEV+wyVgFZYkrGzSWaTDAzePxcym+Tq0R62m3m8Tte
tumUEQWeAJPPKRuzw9+2DAdoIcG/YEmLLzpGwSlklN59zwyhcqRYnyZ9D4aQxIidwp2g5TPnSo3r
za6cqWtpOnBgdZYiYEMqvBY1M7QasFTNvilWNyh7jho+qCztu/1Abk+IGhXwLaiAnyglCx8ekAol
kNRZswJ8wgaEqeO6xgQXNyooZPIko3w6JsMPBfEG4ctaHRgauH9hVRLzVpqsNwS0knIilmOyGWAw
pDAASwvamxZ3bSXsMezZtYhKMYE8fnetk/rqnBJqdzuqYbIXiZugj8gj1tqy53GFo6ZHox7fxr94
MGwJWP1uf3F1fE6qeem+oi44j99EvxFwMIEN+GnZtQVWH7wjKXgF2ZCV22tG+iR3b6i5u3znFZTT
0mWCHjwXPac4fMZy3C6KjeQSrBohxA8hgHXNKuysFQm1utBbSUvJbI8sF+xyr90gAhdkjcHvQRdy
qHp+W9x3/qWdI+GnYkaYiVm6WZBSxpsVd9DO4c41ou2LGOhyAkHJQZHUgRLO6TcHaWkGDqd1Cnkw
/vn3Y0PlBMdhfV13KVogPkGbm0Cvm9QxtR4lZhV3RphBORlygouHX9esHMrT67CdNLPfVFr+ZtoI
llp7oD49E2FLUCuZUuCOkqV4A+fr9ob1/B29gm5mkoZsN7uUJgDhAKAp85NWEF8VJg0MuZm1jtQx
WxaEh/vye041G6fia+VcOMyc6jNoIVBKWDBbLo7SqJnG445EC8H9YUPs3pAod4LgBmNXjJzF7WAv
kG3DyZDAWQmZpw0IH2MOAxJGKU11bmRxb1VOIVKUWyb+V5H0fFm3F9AUwUWIIAUAgNx/ZqfLVfCe
cZsvDM2YZGiGRTw0qjfG53TjdLxQBID6EPkANsEe2PZ7TLtMGBu57JeoMSqnlEdMO54+EdNfyebX
pj7PIbM0y2Re2gpb3PE7ayDeABfxsIz5cWn+Y2TKO15XqxgQAEsQBoLn2ABbeHq1RZnxElHg4/7k
JxkWEYsI/mCf6sQOsyYz1sOFAgd9Ft3pZ5JuKl+bVMN6r67SQ33s7m6T22Lg3eMbqgnoRqwBQz23
VFSd6HK3TACp8Vlc4DIMuyCp62TV41TP4aqSilWy0BsVwDgyoGEMVeayeJTjpvDUtfwTfz9DKbEv
sFsO7/O3bylryLThANSFSQieALDzWGYoMZr/xgutjVcbp6W1ogSBqPO2CSbCIaEx6RxYMH5mY34s
Oagdzf1QpgDQ794POId6YrvCLH/VM9yQAOXeWBjn38LV6uOs3I/TmG9uvAlvfrhyuR1kDR6ydi5+
yE+/5mEl7n01DuIx+Dj0jAnMaKMJBKlVHb9sXqclHlM86QYPJINX4g/4JzYQEDGFhXa46RnUAXwl
8+AlGc2baKOZ0csIYsJcI0JRfnbwNnfxwJlzhhpzAlNoH50LwSveOTOmc77tYe5cAGbMC8h7uRFD
zIvmqhcrRrz7Rn+RLFGwiwICAV5mEOdGsIsjQgU2PA3/4CPgpuImO9smUD3h2fkr4vnJZemaZB1H
0CecaJOau2jDzsKhXn3tv3/HZoz5N7f785oQQQSbHXcUDuA8gAiXFgfbFRb5m02829GL/L2OM781
CRrT8xxbdeG2P5X8+XnqHYmt9T4GLt6Q7M5n4V59BqpJiYIR0ZZXMzjfXb4RtNwDMbsAYv4fGmH4
KYKQGZdbJWREmxiZOfeCm+j9DxrggHE3nMQzHjUGWTQjwnIYs3DUAvPvQN2ceF7ykuIAAgzZBB2s
zYPozEGaEy1AhgIvDZ8kc9e1N5lHUHb89CGe2QEverNxOb1NIENeNUekJWU72HTNHdWNyeFu4VuG
iaG7keIQE9DYm4HBz2or2nA+DAw3+v4dPN6neB6w4Zq8lbySoDRVj2fm3eOJxUvpYWLPBkxYE3nb
Dx/HKtV7KnZeiMtQ8aQzq132M2DSla39u/g3OCOY33Tc7Ol2ZRvR+/3iVLCy2cxBpqAjq34P9QkO
mmvYvCydLIZdRI50NyixXzCFrQumA1zxmwQHBRndvJ3SrrxFRariT3cNMqjO3BVpRi/6wRrtTh7a
OIMf+IGZZV8Uk9D1l/Cf9Orc6df2pRY78KuwoDP3COaGU78fzH6ACxCA0cWC9cH8wv4GAQqeMKyT
18b60NArgjRYQFFizotsNxt9IaEhwTCv0ff8th+pTV0NN/dp9cag3fzjsmXYv6DSpQzZQwgAwXi4
YHEBrhVjmm9p/dkJgzl5gfYpKLuWPtR4D2njGLI9zHuHUQlSM2bm5HAMhPIJ9w00+rlTkPok4BAh
R7o1/x0YJz/ZbIvlT3MLaXnhhWLVTgXCDs2wFceRjngM9tRGtj+SR0pXT0UjLnwOmq+T4WM71HBY
2n2ifEOjI/QTQnWIGP0y60GuEiIc4XYP+on7FSojEDeqOgb1cNR9MOjSI6MsRcepWP3Kx4fqPvCe
UlSRNiSM+Vo8H8/KDhYXXKfrgky7r5ksgfJgIvT3GmVtTMnXrIDJGAs9pnenwK6zJdMsc/qQWT2J
zkM3wt+UBuWOtztOrWgFASfn2CTNUc5BcQfqx1gzfrGkEWSJLyAzBDbwDIlD0IA1whxDq8RzH+BB
QZf6bwvVnn9+cu7EKmNrbCQYhP5v9iAVQUF40wLweEsJ9xF4K12sEXLr87R+1JzvIOzfhpXs9Phg
LPywFKx2QcJgqPTDXBK8e962RiaS9E3iFtKufoAnWyNhK+HcyGDBAALZzA+JiRDvS6rdXUNe+/ah
f3n91MYBkAE/JJ0PTE4awqcl5iVAPDdEUGZ5vFsaM8cSu15wFFBxxq3QnDDoR/bkUzznB+rwBlMW
KlXwQYeWE5uABDYYeOuMQ+QAy+lifu1JfQA769LAd+k9HE6Ucv5mQvLA0Ar2RCMs1frs9BDqibo7
MrREzoSIYIqUwe3A7Glx6WFETgOJgy0FIaUYL5FTIvPA8B7I9gqL0xV09v7ETc7PckdKkPy4H/F9
ryvxJCaoVIvtCRKAJVcLc1CQXB6MUxu/yoKEMwpi9CsVfis2v/kvsThpUPXdkbbINkN7zugaYdAK
KwyzGqkn3PpPdCEV8YoUgLs/KIY+5aeQ+0Y1QOT4dy2N0eKMOv4XIwEootDtG6wGcAX8a0HvZ4FO
6oaKQOHEcqCdoGkIvQwhANvvKCMirjHrOfXWqydYzH1KGgm7FYwxRMVfnq7MHvPxG9MzphspkItZ
U7ngd4dmyUhWHzzTVOGf9o4uG1UyRVkWILq69xzKMp6rnCqr+5SVTNUxJrAkrEMKs9u61IBvs8/Q
swy/1wNQyfs6ZHGUCrcLnbpjZSUTSVOlGiAbJyJjkLqBBEXMPkEngI661ifUJVHOKQMPgVcVqqD6
FktcTUidtIJh3MyU77DG0R5WNUu5QcQl5+TTVG9m/fYywmXT4QsAXt/fXoiz/MFjc6VyvALePe5j
6NJ3zjsmDx3/A4d68VFCtwiz2lL41Y3VhMKZvw+JQ4bN5HCYYHh96FlfQxJpvxdXsycTCMUgVpIp
/tzMWcFfk9Pbk+wZKBLjAuHtnRqnFFtxf2H4A4b1cLXcGUxxoaO1ZG92OhHQzeQDXyVuWsTijkhh
uevDPGGX9ndLqJo2PxjSXdhErKdTxmwzPer4nTGFWXeqjWCgmcnkNlImXdqpckshC66y6EKCOKHV
Rn9gscEH7NxkYxpAfASRdKCds29TzASivDE7f5WUqAXOc5NK5GW2bPZ/Gy7cd/6w/YrNvzTZf2Px
M/IDRI0ligYKhMKh3DqLqZ3JsMiqPUqQMzehXpneXSGhYJr42vY4aVhzeZvpEG83M+sJQQxYirS1
s8j8uvmsQPiUkU9Zu+UwX2YIQzRQfhQCaAYHwDDo4pjqoGgcDXz8x7EQN2aH09vg2PP+cDSxQ7FP
vAmn2cQ9TFA/M+Gh4zG4izmb6eZJ5chys7/D3stIjKgx3SjvloKi7WPNyHRkrejr1pcFFeo6JhJU
bR0MnhaJTA1TVb6ijy/sJBeTOv9GBGOkcpWTYL6XVOP1dHKqri5ukzf9cBeLG4MSCYSg2/8aZUu6
XDpKRStvNS9bubkpyZwqsct+Shqy32rjH6BtIQR3tzuLj6u9R1d1ws1TjH8gC7InsqZDXCD68znX
k9m7CWSskpkVucp19M6tlqdOhmo7SyAMY8wXcAlq6ND7UFO9K7UOvpmZp2Ei9BGAANIGOpU3r5m2
pxi+Yg245VRNvqyJPfcNRkUY6qRbDge4TZFXmoyTX0RXCcihof3Mw1tmdToTXQkEmpG6WgDVH2iY
8oTPuivKFAgIEFVQ7pGEqriS5iiOklnvu92tnKefG3UonX+6+dzQQusLSMEwowVLqPJaNDPIpO6I
BYycAVfu8nu9KTCcK46PmpWuNVj559umnqcWuhdedONiM8ZEAQEdJqS6d02db895w99/uCmuhvgj
V9YvReVTMv0AAZCnEwUp0AgGE1e8bmszlLSUraz5OBKNSvyEGW4A7EN6jNNR+WdrxgbAEo/w+7vS
7Z7PFgMhirs0qzTudI0LFmrsOl37yrnLe/I3NlLihJ5IhivZH8pPF4UVKi3oVDV+RPC2sCC7TSW0
8d4Xkn5latjX8ztRZ2E4WprfY2/33BZTeKKcUhgTz5sjEvs5QyTotqwDAwzX2eopU6oReyd0hQcK
ncYVxFK0LWxRmMZhPTBkaodGHHYogz9pVn2Qh2rDAu9M0n/JlpKkIbTLbwdutGBeapg1A7V8XRiL
/UPJdGihwGppTx/C3vSlfhmD+amfjfxd6qqrJDOpGPXr8AKKDIY8b2ZUnT0InLJVssXfnXvX/5zK
zowJVjWvUdY/tkq5v97iX++kSTxpnLUHeLH5D5XQWuczPWtj9h4MFvEynzbH1wTgr4uM9uphTF3M
BICpYurN6PHPqLY7EPnhAI5I5t+aO+jbfWRDqttxGticrZ9415vf4b2Bm8djgs/2nZtm/rCtHYFM
9/FaoW/QRtIGaet0PmUEbnm0miXL4kU0lbZoPlnyyP6Ze8yKvDnLK52R+E9Ee9JJ8l/HCkLRNfJ9
0SWRXCcaIL4Oo4C2MRqIpKeNCK3jS/pHPkc0w3SJdMD2hgRke8M/IiKiYLra0V+rzI1COxT9cfi1
w7fNj8SdSIfaqIf+O6yLkMVMG7AMkIN8OyjhY3MP9OV7KyNAQ4FbOznXNOuXElyVaR9m62vUvdup
zozAbLb95SMx3lQid/vzCe6z/tIE7EmMnYTBMlglSydDEjYn0EFGDMAsGnaLLUpTF3re4rF+YS/F
YP5nFJvO4g3TI3zGjEw7mnml3NzicnDq1VQTVsmIg3DKxlR2fah+8NHxr2VUDDFy3E0tWG8hBBJT
Gg3mgwPKJ3XxiYFppYujPyyGeJc4H4O1EX/Z6wtvKbyNmFLBnQ9vEPMq53cGC3sgbwDeQpwEf2gr
u9W6MSsrIbgDGxlBN+aSGKozggpdUEkucPBw6vBxb6tCo+BkHcO9wd4sWaRu4jVBGosAZEpbgnDS
YRFRtUL0LY8deFP42ffMW/DAbrgwRWMkJCQQHNsbNaF3BeLxMe9F1JMJrjfWs6266uVDWYmbMng/
vII+o6KgNPS733262csFbh5VGSIP5ssZxJXrontoI+pmJZaxRkX1NuLjftmBeFeRxoQapWsi9AS9
M9wnjOTv65YJ58etZ9WsPL5VFhWDpPFnz5BhB49Utl/AwAEbga0D7VceO1aP4oUlIzVf8CqZjOGa
VxvsjQD8b9163k21S3KcrUNVe3lcT2byZNGh20N5gZWIwNmA9xh9VRe7QdzS8X/Yny26DArXMoNF
aDGQXLBf6tKSGwX5R+jyAHJ6AR52n82VJuoEDwwVKfyRh1VTYWN8LyYkDQwOalEhj/gyN0vMhs4G
6iwVEixOhogvTNqYmWUiboCp/INiiSocauZzqsM2RqonaFa103ef/i3U4eNfJhoA2gVepOYy55zh
ssJNGKpB6lEsHccR3PtKZuUmAsIvfEqI1TRHjYPtlwwXBgPpnyezpqsBJReGAs+PwOOA43GopyoF
a+hjij9XNpcTmd1DbdOZdSe4De6u6158F9Rc5hDMpvQGZZGT3t3iGnT6wjGQruvKG7KDso5kKTk7
WRcvS462cec5MG+EL4u/TWvRV6Lh5VBOb16+AZYuFxyFzyhZJkuWyVIVrPfmCLk9X3OPX8qpgiCd
FAMzO2JisvjYMukiQzgDUT7GD4aiO8o2/TVXI/t2C/rgKorL69bfJlZw6Qx+JU2cDFpsPcGYodpj
vZBa8sW9fu16X+9f3aHgGWLXx3DLAfSoqd4KUx4J94k+fi0j4M8OdyCJmSZg4AGyXD3GEJd2eY01
JLuAK9oEJESZdSK2LloiaKT0ppw/1jOSF+yuM7Jsw73skZ1zYlTEcKpyHzOQe+RXzS96F1sYDzWR
6y34cv+7+n2H/90HoAyveiOoNVBK7utbblZ9YtmNPtjVx9j0re0VaClh0ARZZG7GlulZ1shDA5u7
ndJGsNpD5iAMv7Q5FiQov0kKZFQVQ8C/paM/x/BhZxB9sFu+iPz4VpBZ0DSld9RVwqSAzSx5mE9I
M2rMtYa850efeVLicgAN0ep8beAQhXNeNqWbzzgUeuJ32dDLPSETc6I1mJI9LGohrircQfwBuu5b
SJdYrZXxFVF0Z/Py+jN4uCximSXvmRgyEHv5ChHHjPFQfqj4j96CHJvXt5kfyIVJIMHqDPa4CcIN
zMEcwavibLMqY0EOtPkX7KY7exHDREKAIZhRV4uVPngN8HsxhUsMpqUw/34+1KSjbMFoxajxMcWR
z7nOYUkDnGBgJK+6+/scClrwhfr49YSsZ3yZPt0flK8BMLHsrTvBwIU/NbvM8BIK+ocBTFmRpPzY
6WOwh2KH7Az2tZ37OlbkvJfCq/1KooJwtMB3Lb6vgRC8ZnxZNRMM2pgA4dpJ0N9L0F5XyWyA8d1I
gqzzsG8r2dcWj1WOXxTDmhU8YxQ1qBBeo84QlYG+KcbSJD+l83pVzFWwf3XVKa0frTaNN10ylAKg
7O018O4jQfr4jR+eHg4IvZ3SCTFy5M9SRL1aR+9senOKA0BWigbaLY/8TM43+ibJom+inQI3sFUH
u3byLuqh5OCyYUrh08tHfV/3k1nfz0fIwJmw+ln8RA/e9Rk2By+nEw0fnuzL4ySugu6xItVVaMGz
kcZ2lRM4g1sYqZgDFqSX+aXuFlYMRn+hL4hcD7NFJ2BJti64+KgkFt2d9/w7lxfNvNqymDI8Fe8a
4is601wgJxkQAZ0p/RQHgsB1VKGIqSNJ7PSs2vyjQ4rKHnQKTIQPfMH2VxaEeYVqqhz3nYrAmHIB
9XmBN9TsEr3xWrduu/rcrOFHwnYYa/N7mIyshz2YYeYVV3scv7Dr3TNu681uqwajw00FNyjqL3o4
UH6Q1pOX8MKlRPjq7eSjdnxR0S20RbF/rvItFiAoOE7XU2eP2oLeHQxqruz1DXXfB6XZ6DnOhrn3
dK6QHT9eNvrN+/Qk8yzUF91ji+pvxbWPM4+MG+Bgq8xkaoPUeAOy3U0+Y/cDbYJlRWLOEQ+22vqr
i8s/XxAQhB1bbwaJb833YV1AoP2bMH6WsONGuOm1cJTwvDJyGF3U6BT/9YlSX4Y0SQrXR6WNFbqV
z4Mqg4YRv+ok+OyuEzQQhx42hOCgxFufldF384M5j+zclsiGT1D2Q+cPf5OHh/GghdXa4RqucV0r
TWU6wGxRG4vMdYDVZTuVnGtMWo6Vj9lPIeMMLGjIrYTew+BtRbYczxpjxt8QUBXwREufSfwR1EuB
Xcwa8mtBRmzxDXhymNQ3ONN5vO9ITRYvUphOtfAckxkFgVaS5UX2vJOQsJJtunAINe91fCAmEIFo
8BEjfX2bIYsjL2eL2ytlIKZF9BrGU6dwHCz7nrzgNJ3kKImwEZ8NAsgxoMI1ELijngfBdVLjl3wZ
wpCf0qdAzy2G38lrgxwf0xIsBnHEIgqJdYsuetYsFKx4ess2vgxpCjzO1FE5TBxpJ3wxUFS1OBMD
Jn+tCh3qy06RwrMTfpyyb5xwcrFOgDiOZN/fEAxZ1hKMglgb49/wYb7uxge9DgpyFvlChFoAf4Ja
1suUuoaiy2sjnYsaOi1v9SXo4X04vB4uPDxpHwaY6eEy/EQKsUL55O5/SRvG4xFV682Cd++Cj6g4
YQw48eYSY1SmD4yNAbWxlSjNu5gWW8BlyvyhGwkl5KLafDaF+aZuoPOHlrPpz5Jjh2gv9A0wqEY3
5oCJ99nws/bYOdItvRgAULm6X2Rw8C+RQcCVys0aq7CeSRRAh3UAnAjo8+8zQG/v9Jg2c1iFXZI3
hKefSF7GFtoE5bDWDFtY5UFPnAe7Ar5kcTmGqueqNinIIzCw+IkgJZ1e4kcMdZwcNbzBgjs71M9I
fCokLMOp5x2MVf9mTSjMeHhBFv8Q+yHIBIlxwCTJozpxX42h9YRoPem5F8CChbxjPoxRVmPDyRin
C+XwQw027fgcfeY9gT59YtJDE/FdZrPL5Ok/nQqT+seimLTWFeQSu/8jD5Fuik260c7K+r2s6cU6
jrCF0afqON8xc5mr48SpJ891b6z4P5rQfFhDa8i9yyZPjerYwp6ZKSEzG8blRBVM6vC1ZGwbdpGZ
dpx7lHsfvpNHH/51FWEG2Hqlk3yHGXBm0nItXrNqocKMopJnnnb+7oBRebjiiKR/PVi/dlKAz4Ff
QnaLGEo98SbSpyl4YTr5LnuY/xcLDAUW0rSMMr4ul8+wwFxgke+gewEvcyZcwv4o8TBlmd+HzTQN
b3QPi/Z4W0uN0fF7YWd8CcvzhZJa2BI1QbbruqXdTGsH7f2o4rPQXRV+6vfm/RF2R3R2Ar3sju4v
MWVzAILgoEkODfljrbFdhCrxTe24Dz+xCeB2jOjgcEsA9KXUQV9x7o+kUe1AAGzMFZPnHknMZMCr
xgrXfkoh7v8IB+PB+BegyMCy5hbKqH5Va/WL0vBtJM7Lo6cDAZKx/Kdqm2EbHzNrwpTpa76AcgWL
ZCiZxUggvzMgRFIg/2BExJ82SCxO16yPNGc0bkAnzV7scluaDUhBl2mzz8XSzZ4HA590gf0Hhh8z
efzG6OYLsqNUG1SGM1lYKwlf2wtWSa/Jk04Nh2EIooyILh6srkiEf4/gY410A4e8oY4ZEwXa/kIB
BvY9vrkDX4/ew8GEFh2oWbDf03jWj8A6++hH7l7fZjhhaqPCrx20svbL/jhPq3UKn7XJl1xYJQjr
OjD9Cbwe3xxc3dxX0LiyDUSceTUnD5YUfjdo4cSREwEN4OIXvjSqrPtSBYnWpoX/NbNIc59hbfUD
eEgD/Koa+zpTHNr+icjOwP9pUflwLwwJd5Ke0zVrcOB00w8YPjkVQR0YgUDj0Ue/6c/FHxHXQma6
ALh6xLgN2cjTxWT/9Bn9PN28cZnSOPaIWSCqFbiOrUozLwBygL4oOKnu/tZbPguvfR1X1o65v65w
0aAbJI/RfUbPoBq99ynqLNlHPBJeJwOXpD5sSulFHSpPZ/BHGhZGOgUKQOyNJ+/wErWuYqM9D4i2
RSBCU+2RtA6fuM/t/xwnixkBdZGCSK46K4B8h2Qk4Tu6Z0RBoiF41fRr1bPv5OdfhkQBDYm7Egai
uCmXWCAm09sSwkv4Ej6MbjOE7s/S94U7dF/iqD7Kllgzbck8grSkTPQoCcs9DEktwxNbxCXJK8hr
gIY/9lzOQapuOg7GVpnBvEyFMMaEusLqm66dVBgY9ZRIJXIHLHiOeSzb32jgvVwCoNwB01bZwfDW
ZoBjMQFCffNFtkhEPRt2f6UNy3GK+3xt4x/6HQvZy32i0OgHCoFLWPX2qXOc2gQ7GxG78md++uJg
66E2GczqVQllTFl5j3nzND5AdlwW7I2lpUPoQjKC8xUqpMl7kyEfYOvHKBwHcnb1aTJ9RgwTkVdT
MyIxyBGBGjosKHg9wtR8ik/yOF2Jioyq1NKRfFfC5e1OCwV/n/KmHuJNpzZwma2S9v/qDpJQaXBZ
VIHw+6BiDgZ5JYU3TnPQVTCngDePmofOj1kclFRUJPRIE8yPQY/5RqoTNoAxpYUq+gqFqh5eyQ1D
7k9dQX7od5j1vNd32HmFxSDKIUb8+Z9XdxsjQBKdAL80Mt8gp8ImyzZrXlOoOeWwg4qCIu/tkRmn
QBnEwK1mJDIsZrign7ID7+oA9i/Mz4VESiq0g7tdiIwos2U7GVjKjz7czjDSRw0Pj4sf8Ruf34oF
/58JugRtubHIjeq/LEQBZAV1hPeIqV0d9NxPTEOA6xEt5v67dbBj/8KglcNLYj9as36ZneiySlCj
vpg6i5ZUAuejVhnY7zZoaq/A/dl6rlpMZnCDglKJbZLI6kOfdzl3j/KhZKZ6rnaIP/Kjvga5Etz7
Ey6nehN+cUpPLOK1AMMfcR+KNZE4SDaAtVlqWUlrukmyHhHyT3+aCWMro6pQ0BK9VuUKvOiUHPv7
mjMTWHj4+hgY2G1hk9YiDyA7cJFQlYIuN6u2tmmSxYqRhNII8tOSLCZKfNgcy3b5+Mu/YDZLdBq1
C8oEaO9odgAi8GQjQQftYN96FN5HdpOb2z4mrzzE7uOS+48iaBM7U+23DPXDuIuTibm66N/5eNC5
cTiQ2EE67+gWtp8cpl4H/1YOk929m7+GobtwXcQt8Um+IhOentkB5cLTAigIjAIRExGeiN9wLCPV
lkGvip2izRvSICQjXGEDLY23RIXNIpsCvijtTtdvGvfF7wCWBr5ZiV/pSS0XdpA58DbVw9TBgXyT
T1OGyqwkNE0cLYbHgoLzgMgifoMepeMqj8tpNv1truvLqgO7vjCsmua2Ec6aGYTfAaIAPFJw0TD6
y4FHV42dxgDc4m9SzdRj8yMN6Lm4poYaCjOio5IZ9fgBpLbn7OEV9I/pGXrEGTk/YVm/g/BmQU0v
jwUyhTiVkiAzEV50zr1zfYbU/tYFFwHvzLo0P6V5Q9aCHSd0eebSF5EUz5Fh4EUXd+sQPQ9HGMtK
OMWy0aT4yxggWRlXAoOXr3lloTtca5ZTE6IDnRw9G8+VHSHcs4mxhLQGlBOQMlAwTt+OYOcaONrw
rBWTUVF/i4f6fgwufRPN0p2oq9rs4eboYxPm5iJfz0cBWAcKOPTDJl/LujiXsTbRLH7R7OEkuzdO
tDKO7ri7AO/R3vzWqHANbS4NL4lZrORjAYK1uay6G1j6cXcipJDPIbIVjKehOACIxkqk7AcrPci3
vf37zw8T/KIqmJgTSWLi2tmLciw+8PeA34m4qzZu7KSMnpCPrXTQQ8LicPTM6LKGfYCHen91hbFc
L7qtuFkNIDthdQI8yWPOwTcgwZbE3US2H4n16QXJO+p+PfnhdGXnU+Jlal1Y66G//WZqYimr92f8
0Z3qTyPByJLZE3gl4+zr9jZmphfft/epOiyn71MJsOApThs+Jh8fgv2ymBS+MD58LQfr5+QzGQzf
0++oXWU4dXfg6U9S1IfH/FhF9wnBmQftIM3plP+M8zi02POs2zPzA4EuwpF/RFBvDixJP0TP0hgL
IozSu74ayRt5UuOf14yfywwh1BnM/EP3jOvFJ6gwdoC+Io1vsxeWED9SYI3+/iVo44i8uuAj+3TE
ah71Ju9VEX+Fa8xjRN+JafZvIQoIEnvRrF+mSJunadBFzo+PepDNE7Dj3gaP3iGiZXWjzepNLVq0
F8VRs//gmPL1W7sMdcASNUBk73aBz64TaVxEOGD12OJB/RfvUDpUuy85lO/wB3++8TW+vsxydE8X
SE3MAEdoFyg4NDulUkxdt560Y3nW2SQT6il5TwcPVPmZDpYDvHpe0PH/Lr8CztiBnac9Y/CMFSMW
BtEgrJyBf6F5voUdf7DoLQTjtPTqibro/hB6VAcIHOU543qZ8zXFTDtu+Vxt0hhWa5ydu9sHFiRw
27Vpe7iCE8xINaHOHtJcX06vfY6Ljm6/971NeipO5MfSnW6avRQVccMPLu57mAIwqj6UDVYqF99a
rgPvOlTGkGnP5a4igmCprK9LdU7H8aI5nWgzZrivff212XwSFXcqfH9NCEiMa66gnkfplK36lKMV
8K3iMGOkpQeouW2ZJPHL5ciYGK8AakI1WWc4aH6QJ0FqCutJuaLWfIg4UzoDAhHUY715ruk5lTX7
F+8TKQcxx+PKcPV4CWXXhVh2o2pGfwKwRWIii8ziMUlWMCVsPKaiPIIaA0XmmVkl3KnE5vO1Haus
X7CcAdrRtmDOgmSNTYcKgM4zJbNp2Fwcwg7ZZAnxwz2lDNRCDOIww4Hf998Ph6fC4qcL9AtGbQrx
LpY6lHfbvUgVZ5k2wTNJkBfR9Eh0DGeBmfqCCHKivVHgvXx6exMhuEHPgkS7Idb+y/89Eq+TUcu0
aIxb9quy0ZbWfYvrCGlg0cITMEcKwQdg8uB5/z8oTdlYalI5j8RGZYv+XBvjILFNd9VuEDyX+VHg
C8P2VG/r2WvSgcIvhLGAK30Y3wE2RRcEUogVv4qIuqE+RLmwzSZE90AKgOfC8HL/o4q+TN9DRBzd
GZw+rjRUaxw03nIqvVwIc96s1cdCxKH9pb5xU3Fr+F2gDmhuAXQnyoZmELKf7F22vMuwBJ6n1/x5
kvZ19D5C82I+88UCSMSLUus9lqMPs2ScCtYyQxzcrnhOcMxNZ8tO8Tve1+pUDFx2+vxPisAF7NLg
3X0IfApm4eShtduaDjS4cvSfM9TFz0BC2AP8VUVckqg7XwuiX5VzFTnErgQXakd0Q/n6E33H2bqN
83W5oaJVlxIk2a5BocgHR0yod58YN7zmzOa6eBVCuQDr3BWraniPYaVAxP6MB/A0DJl9RPDB2NYv
DPr3FPPfU1NgPih2HugwNGL7xKaoHr9YleEyD2UQa3nTm1XDxyo7VXvAbGBUvJpx5NQAU0EgcbE/
Zds6sd6UjVYLM4WmNM4DxaOUh5Ev9qU9ZjYbSZiG5ie2rfJ0F39xh94eHpy6+jHEPFWAUQslzIfB
LxboPc7dkGDH1UoP+xPqi15uppQ4zH0GprTozTTBhTFep+eYCKC9NrniyIx5yEmNqBiqIbx8MYEB
Cybpl6PJ+7anNFNmxYoSqgrwDsI/ENeLEaUleB7vk7a/OgpIVsulj0d8ahZ9Yaf1nlw3xLEwvmOP
4F1kjeXjdmpjlUVFmJ296aIxvkdYj2h7cKbXgcAqcn0x5eLrEPKjOA0o2GIWJE4Kzrn7/DHivCtO
bBps5onIP2eRYg+Crlh+BYXyEWQHBN4brlGQzvscpxICENWNSo49BqmM7ThvsfXID0rMZVQukBtj
4kyZ84+oM9tOVdnC8BM5BoKC3NI3IvYabxxqjIgtKCo+/fmm7n32ciUxUWmKomrWnH8zBrcp2vzH
jRnfErEGoJR9WzwTc93ZsviFg6YFbz/vHeCZ7oYlcyggEPye9LhNYnzZHNzffeOalJ4+bHRlTTBp
9ps/NKI6rIcADkIMWjCRGMCQRsBsUvgUl+LdAGzMHkkbJHPcfdLE5HFHn9sygzIvQvFhcsjtnNyp
+9QkS6ktzIk6pvBa49tG3RgHsz4AQ3vxQjO4J4p6uyi7uucYeMBAHe0vnpLDyYoY0llNsKwFDPsO
in3QaAcsnttd0S+4U+gAAsPqj+vEeoWay2dpUQ0+QGEWD6xKEPA4LBDNjvX0xETQN6bt6XvVnBas
TdG9IgtbS5k8J9Pokj3C4JHZDEe3Zb9cl7NtvsYmarGHpkPSpxZqjwF3DEnIpHTJlBmTV+0QQyBy
V8b1z1PS8rB87C2pDyCml2ZMOpdxi9nnToUkI1REDJP0LdM4U3IbcxMCTARXFPeSuxmIwNpp465C
smRNSIF8DdqzBMezA/JvKAv11Nq+YhVODQTtrqeJTd4D5UWdRLYN0BdQr3oImikrVv3VPbLExyC8
iq9kCXCtQbOOOSQw14xKrYt3dLSgfHvUnSuG+r+2aTE4PZN6vltS6rVUyqS/IDtMIBBcW12Etxgb
D4B6Ntx3hKjgWC9USaHRo/+hrYEEA5q6SBoCMbcLaDXq1BQbrPt890dxHZUJ1i5MHBgxknDmyAfV
+DgskRcrB4+BBhGph5XrGKVoG5OW7n76HumL68akJJgT4Uve3TYRIyBBOaW4uFsRITZGhymLPiLw
xxwfYJ5Nz5Qk8/FCjW5TeOQyP1GrpOWiY7jvZeNDD4Y7YAwY3NCVQcawpmSBQPTIXE0iBuQzq+u/
5eI+v87ZqZbWw3af5V33NGM5APkDZl94mCF00MuTfYoA1viyzpMjmlSMVf1OD6HOADt7t93P/DNs
NHVIvYtq5ROBaoT1WcHdZi1KN0h0jM5bWQskatwIzQAbRKOvIggmlnPLHnUfBKvM/mcNYT8jY1R2
yzl6STRAYKT1FYr93aFRH5Tp16eZss4XO4erTuT/WUoWiLcB06NuQ5hKS5Cgg6P0cwnaIVMAgL1s
Uc0gQ32G1afIyzR+SPDsNigmQ0d8bW+jHP/ay0idIcA8wY4XUpaBHFQ2KAf34aNXh8a0GrViGHL9
VoyePUhj7jJTnPKS2+w2Uw1qtUA0Duvm7yVu/hzWrPCYT55rFf7S7D1ZruGt/Tx6WQAxbffzWhVj
kP/edcgjuk+o/g1gdDxnxejOPqsRswiz233LyqS1Pr+sJvZ0C0X+xuLpgDYH5tZwJfdzVlQ72KvE
+i/7vNBwg1gggKS698lxog41Zk4KJhSFKJWQ4Vkte42f9zM8OS9uqxTYI6tluOsLUNcGNdRtI1KZ
POew0S6jC84lK8rXpx9TXEmeaPX5nNadJXc1UxPMhmymy5TBjnkA9hsiMQQ+DdRdzz4McRbE7ZFi
57jJTkoW7aar/L0cJH7R66p7DfD25DcqBDhIBT5ZLVrLLbuVIOwqg/ErZErYwy2xXqZXT1iRkLZG
mYFsMv7TL3bcpuBbuugnOO3u0VMSamnPySNGYIMSwMM+hEyA7s6/B2VMcN0JO1h+3SbUMbfMMYty
pExE2eAVUnH+KcNHmHkviNHP/runEI+Dh/pk1gmyOT8mxta2M8V7AIja+Da89XIgYORmxzuy5nVS
+HjaIGsDLhvhHVAxHIIaLrtGjyVJH+YLg8ZiPyhH1aQcaQGlKtKjmG6z574+3XMcmqOvmuN68kh1
+xGmZgxeCEMg0dSoBsr0uVKmjXnWN+YFqoDFsBiacUVTCBqUWZcpOBsBrJQxHYlEGeLfTWgFguwC
o8Q43wjezMFPNFEpAlzhTqMbNKruXmcKZr1fJQhhxqcBSrSYn1EOjsmiUNwD7dyTBY2kv6haRuip
OVCTF5QSAZJoTj5vd++jK7p0l0RbI10x6eQu5tkF0j8XcuccF8dIwZ66RSIkCvLCs2pyRbIpxYjm
mpKnXVyg+zTmxH7AyRi6ycqhaowqctsicbgcPI52xloV9vdEjzRcvg7JPthHqGug7AU/Jhup/R3r
MurFGmVwFFUxsOHmISpBXPMT4ShbEtLVUIuRYeF4mBhOW/BlZ4Iw5OFxeri6VxoKyRUHsgfIVv0R
wKF4vbFlEAJH50mWz9UBdKJagZyzpc3uvJ9i4e4Qn2r/enVuE2AoWUSsQ8TDDoyZge8mxuQRO0S8
kHCBEJ3ICBEbqqQvXIpsFufNNcg9xP8ozCpJ/tOY34DT/h6G5hzYJEodip2arGUWyQL5J8WmFJM8
QMskkh9f8HfT8lJZI6WFlTas9WKdrBNWTeeFrHoo7z8cw5pfrDmKcLU7l0VR4hlWQtrPTpI5L8uy
yrTmqMq5vLZIeCYf5KNJghCZW7ny6QoZo+Xg7WXj5OnylsVnG4lzDtk8W2EXLDwtJzlZC2fO5kks
lV0dKj/lVrbFS28vcWTr8lBsx3FwAmAfXpp6CY/U87zw3+/h+JIg1L5l7RQDajyoXjbaFxPAis8k
H5GJ9d9og02eiYpKwCC/283xZVGm4g3KdQZ/w72D4sTqBnmOQqJkzgBAtf7yfjkGhlj+ohgL0oYS
2CXCJcAyO8JG20+yDWo3jxkuJAtCUa2XzcoAeTvK5OCRq0lxTonq6l/wTid6ppTkrY5E/A3n1Ebl
npLXntQQBF3mBBRiBp0gj4/Dl0uRM2pHl/65B8ojrsbZsDGAJQeBmoXcJA8uznL2HGXBAw/09l+l
IucfmkA8zz4M/QYMOAIzIgFkaggAXKKWfKqmICKbgyujQPGhBuElHisvHIgRCCFghEDGnNiRDt76
rX8YESkSH3sUg8GYaNGBOtq516Lrewu63HP6ZEhGCadL4BTfhkTf/Iksc2EjWvEiLCGNA4xT3aLR
RIGwwxSI2gyOf64OrfcdXltDZemeoJEh8I49FBlTg5r6Ena7BqqlRjKMfEDbjDfNIUx0LIUn9a/U
akWQl/Sz16kZxRC3ApYJToBs3IJY9SnGHi3AQdxpIC3GJ/RBkcDaHtCuMSAl2q0BzL4eomo/yAlT
9+mEu+Tdu200RAZ7ZF9YUxgzZdJYA36jbAKy7ibL8WMtyrBnpb8bgp8ksQ7NgDxSMyz3WAS5ueKV
NweG1OXuFc0QktEteBY2WdAjpbfaviOzhWfl08qjc8/4W8b7efNiMxVP7szODft6QRTBJhtOKKLD
I/sjoWBQeqpml5+6a5K2+njSkxZS59dV3b2+LY3Be0E8QrRE1LkjkOFvm+ac1fF7zOzBuqPamutm
uSAo2SoxAoZr6BIzlq1wLIEyIP0J3ObqlgTuWMoa/Qd1MDyIYoCaOGj2WGcyCZMjJWzq9JAIDa6Q
RFG+jY9ysO0QQmcKB26V/47TNZlOF7cxgHsQxm3xO0O/7+XIlCdJFeacAGNs7mODAJOrhqcZCRW+
5HHufn+KGFETUZRGbHQ7tixz8SwB3yi+H3mCHPsEf0MehqMPxekQVVBeQ2kWQDWpT98MsCWYkyFD
yo2+Y+m+ZIAYwS2WbDbFw9zez6B1YjC5dOEpH1Hv23l1IEYo2GHYZzQfJpOoBH5A5GuJTNzVvvtC
H6LloQ+jDgDgku1Yk0lt/VbWIP6dTmMWXuynhUZfReeqXEas1ECrrYkvN4ptPtKRuJtc3NqvfQ1d
Me1XCwuCzcwH9xYIVq7CpWTn7YE01Zgf5VeP6EyZkYLwyXDXtPzVV4KDd/Du8J+xuUqfKfHckYIn
GYIfnCoQCcDK6S9723BtL5mjSYrKUjcv8P+9gizJZ0F3JfOcxaQ9XltIx+YPqYxiVibZotHHqoXA
L6AAOqE0oqzLhGBvOSwHzck5Ilvyho7PsIHKJcHbCOOEQYcc93HbZmlL3q7Ph66TYl1O+I3NoqvU
y7poBIt2qjluLerhLXo1ifvQejusSGnzf7k4TMt5Z1I6y2HhZRGCOAPWNJM3sHaEkZnP7111UE2p
Qu9Fs3raTBlEyDOBWyMI1NJTfJg1uDR/kiy+oeCJYtzwPn4uHv2MkjvDzrQdY+24JmlxYry/+VTi
dtB8XUbv84iVMMJoXxiQEZwQgXsOO9PXb43F9uuX1V0T5UaSnZ/ytG6Pz07lV4t7SjSCMm3lazha
akG9ZQtVohEP5d5tgjCgw7rDEtjpjTsiBUnEil56/4uJWJ+ias08YsQn9ogCpqsSkiK07KHsSpke
4rezvpHSJInhiOEwMoKO6CtSmED4Rvu8VT7y7jZJePIq31uojUIWBXN0EGAetNScWIzoixTjicQi
sRk4NfDstuGxZuWR2ZiUMJXhgygCu8EOFBnSH+FrLFvbxZJClffrvA+fdqa8o4MqFb8Rd/KaHBXx
Dg+0hpnI52+UbBGDdBojVp9yg5+7Utu5uVzIl4d6PyalFaqxMpdLqMHUgQ5l7SIxLNYU8kfDyokO
5A3ysgwWIkkoN9XNfXvSOFhSsUeACMHSv612gWCARSJTrJnluMWr84Tae2uLjYSgVEhHEyA/0pN7
iUB5XSKmbxr/FFAjd6qFEbd5yO/ySVFNfDkLlv4SQBEatT3Km2P8IPjS0FMl6O+ikxIehmQWLj2k
7+xEcT+PKYYeuwCsC6KiuwArR4SMX2N9KtewyblwbBTDOOcLVZu8f+qdGBfllOjZ8uPl7IfyHWjF
sHYxo17sgoUckByWztcTPSzZFLqEKJcu7uFCdvHBP69bCOJB3bZwAPaeyXNCsI7ZKcbzfIXj4bDf
7/7A7cG1xiKQdSaTHBEh3HuOwRHbmnuvbbdthr4oulouZB8IO6iR83hH7YGOeIYxMJC59gWFIxoS
og4hMh0AVkKEMBDfaPuil7EbA3nk0Yf3iG7+9uC/rG2fl34UbHp7WOGsGFcnpCk/Q2ntnCF1Iu8H
0IaE3/83/N03TmnWdoMOC1DS4XgcpmvmGO6mncUJDVGSchFKbQTT6Zy0PgRsa9+jDwo4VGJRCYHh
V0PiBkYZEOcKTnN9AgTDHcyDVYFfSKquGVTCLBd4khYDHn4coD0jbz0TfU9pUepiIz6HOQQRBFHE
9zaCgcD2FyTqFnIvYX2DihmYTaCu30dr2vq8JbPTm/wnNLDlwH1/u5n1+0er2785PzMCj8VlLlrN
sgR8+9TlQZi1RQrhNWyNG1M1hDMcqiGy7a6BQCs8SNi8J9RCMdvgGWkThFqR5XUOwNJvKHOzsmWh
xfndED9ocqvLF+fnPBMRH336LL+8xgz3XV6tRJWKpRsePLIZhg10B8HynGCnHnw89lgGP2JiiTs1
NwM0raxXSQyFWz0EQSqEYDBcfA/lugAXoHwF6pevFyeMhioaprK0k5/y5h1k5BcoNUJ0HsvuFjO/
truBxDzbbCqP6IfLDtDBnkmPhQ8c/OHPBdmX3slvo2iCBApEMzMBaydvExWWmXwIqB4fvDktGLWy
H4DIR0+A/ygbWDJ+aVzkggUP7CdrQRGeQeY71JBI8EUsNV3fJsvpNfMbVAsvSFaWt0jy5h45DJyA
Xn3q+YdV+Vu9oDWV49OKShBwa9iXAPdvf9WwMTst0A6oCYExUoePY1BkJa2MjvaGuSwngoBUj2V8
7ZpFgmwqpVk0FLdgTcCdQDT8ayOghuBWRRbRum4o06ZUclHeJzUIRFch65/7FeCypktQtgRrnk/A
ebMeAwIuNnDo3qKm3nDQmdl7QPRzlBZsLZwaXWIV2CMBJq92q/ctIHxjKTxWLRa2gnxChEUCnj1V
feFGQ1Qh7sJgTbR05UsCLVKa/dqfIoU/ARodyp/2axbI9u+ThA8xlTAIiBvdNvbUdyhPjDMITM34
BnIJXBVObA2/+YMZGs7UtwBKgS+BHfLucUDiD1VlvsC6Q9V2D94JP3DEnVBUfsPIudqjq00v2Duj
BlEQhmM+dQXES2TZVPTRJ9Ox7pIvHAzt+3C3eW8rdGy3xMk5W8td+S7gwb13pmQiiUciLJbfROH3
WPyvDyOSfugB7kc7b4fHNpAU+1cSmUtXJwjOJsDnBbFbzJbu0Tedv50H9CHa01bY0HJ2aGoQkbIU
Czo2HvckRs+0AuEsOdqgEVRR3j39ZWFO+JyHlAlJL4PGgMTF0EVPZIUnCzibWmOben7TPxAEpxgQ
4F8Em6TMnBqwzp/Sa1POwWS9ES9rR0vxFPi5vNevO6v2q6vlQBy00WmqD6iBDd8QUCbwJ7Rfst5g
HArkN1GQUYZZFqDluLyE98XEfNm7+fGFvn3QRB8R/hSgaIpdsNKoPC7aKH8+vRp9PoRACWt+76bd
u9wDhFMffhPXv4dP2aC4/hQIBdQgaPJoN0KG0ZpRKwfbycCW6psMeHxLBGJ08kSHqI35JTcpHI7C
oXjcZF4AY1yIQBzfddNC9QAxqQvvMf385glZDXucztE+Al0DO98XS24YlGA+OZUenl5gNybN1Rvl
V3I6NwfeZ7PGQihWzJCw944jHLR9+N5N1Lo79g+aiAqnwIKBsnTpmYT7pYVEG7xPIEjgf4u5kp5Y
vYO2atodbjHsxp7ecYFv2vox5UxU6KDDxwExajKy9mndGhZ0awYRr4DE0MBLsQRQeUFDGwsAbbT/
g17ZfaeyKGHZQJfhDiniLAE6hakwtzeXrw+hTDLmQ/qa//e0ZBXEjSW3lXBzcnogjk54HHZ6SJmA
lN61QuR4XgjSTEjfZjgXSbmKcYsxQ0GpBm43RUjwre0Ultuy7TcpG+n2kvovVTnQi6Mqbbe4UUjm
PnqvyUjbquRFfsE60ZTIuKmsIFjvUoUiSVsLW/WA7NoAZEQJ4Q1IwOgGPAEeNQJnXIRP6YgC0r57
m2sDldmYyHMAAGC5Oa86G/ISCkHixdI3S4JHqtzExn9cC5IkFSrcyIuBeKAXta1ZvuKJuuFq71mG
d+xW09mBZ6PW0IYU7RiL4x/sRUgEatgZAUo44/dDij5q+hjWNSN9s/9tTi+/O5Zz43fy/M0MNOBu
I4YFFaUAZ7fhlOnwyPSFObZTanAbmdPnCDjbMIvxbiMLN6LcsGZ1VFFHQLV2+5oACrtG9bhK7wOw
krhutmYAye5khDpWxhxI+hLbuRh1J+/ee7cdkvqMYSNYhYbdwGkHHPx5eOgb/tPDzrBv+uS8h5cZ
9+jNECgTK3Pub8AE8KcIARlfF8sZ3OXLjzE9/Fbhrb+bP0c1xW4shCibpJCgRy+m3CblNAyIpXBx
3x4TxrVry3pSb6RUTfLYZ2VWj8khvW23M88CtBuTs8/y8u4XqOEyZiKmnkX0QlvG6tOaeQkwFd5j
lPz1xXKy+6MCfVhT+r/enQzwCVK4cE1/AQcuUX8EB/iLPCOzPFM/3FdS4n2UHnYgIskn5U4bTu6n
L4Llek0YMpg+sOM8Oaz9iB9ZIKiu5sF0o04EUAik8oN8U9k1RpQTUMjksGxWg8xpVgeu49OC7xjw
QL4jgPw4eFqOHdtBLH6hLM3jwInnJA6TOYlDx5Nvi89PeZbw+8nipzNnok7ILTrOPI6deCCpRufX
GTjMTjDeBp/nsfw+5QX5P+DhoILmsFv+/wYB+Umbx4A9B7/sVv4RnPI2NhRz/wKECeIkvlgpaySv
wywLa8mfkhmllhFKWpRD4DjleEiAfp4485P1+VvMsTnzqePIfw4RWfdfvvN8GpMVZXe8//OTH/zy
/ceHeaM8l4+zeY9Ns3mSq+yGb3xK0q8kX6U9Pu0g++Vz8gutxk+PFpQX+bw8dWQjkqElDzyfn0M2
QYpWGnPKCc1jh3gcnwNOWQ5q4MRTDjV2Kqvj0nLTyiIEcX7jeEXXNMe3WRUb/WWvM6R2Fp0ngP88
1QHf4cJwTIhpYqKESMUn5j2/Os/BntQMiujUAID7uWwUZA9oVESvDcfo50n7xwyNl48Estk3+2A1
ZJNnGzQyrDlFzFO5AbhBFe5HEHvXJMNkusUtR/ont6k7WJOrhYckZgUuayRBdDBrtGJsTMnAXEkW
kYHxz1HhXaNrhCyI22T5co0a0LQN/9Z928KEacCdecIpeDp3FlLCZ0AHYXXwVPDjyEB4wYHA5eK9
kod/AqXg30RlUmUAqsMqxMjJUxzGA+7Rp3NzAHzgO9Bx7miPEHs3ekvqUg8Ue3wSpJTkama+0p+g
P5bGvwAiiacwQ4csyx25QkMrBDLDSoTSImEJNzj2FA0HwqavWb/MD5zcA34zEHtXcTqEUkfGrEbU
TJ5h0a+7QF7J2tq1cwkRZ3Rf7gOhRhxgrZdb4c6swNI4gcDT/Nbo7feB+1Imfz2Jye8U1JCbs4+0
UcPPAuqlQR1eaINDep/sP8FdFj1nnV69VmaYsAzOA4QQu7Zp61bJ4dH1cxoJ+yTk9ZDSZAWzutFC
anzrn7oc0LhDPI+UD6eaPFOlq0216a2fxUg/3cGJQ4wi9T0VKB+UedIKeCZXXKC2XcyKtWD8G/55
RchR/qnznOIRcRje1FdAapszwEIMcMPWD/JviI9JUYqy/kxIK5Lqv0z0sIXcVQsl5U7m3MbliqXs
Bsxb2PLwVbUVhrQWc8kzaIS79Ezqst1vSIqyp0DIw3F6Y2YgOI0RyRF90hyBzgNhDVCItzPbnH2V
8jKKWIikEPxCR6A3irJlv0Ma8uQ0/KqriIj3eQgfhU7TnJ57z+6uf+U4ymkDkkvlqBs9rTGkPnXf
4DHQDO5RccB5DrXNTrpMy6me5tPrqugaAz1t1zS7Hgq+5hThVI8W5p7FaGukLd4DwToiXzVBVCba
L1gkid3h8qczVvv5+jxTf5QfDajnMa68F4QYFqnoTnYwLMQ1fqINdwQBx9iwqYQFWm/pILPnHEAN
nvh7SYZpdJxCy0GY7hUxp5fvgDrJqbscdUa7rnC3Higtw+xqD/bI4qpdJUa7N9BcJb6tzX6Bfy88
2WcM6OBlHRk1cjA7CpiAh0D2+a9CtN4UfxCvtRQbLujJ4i5997LuJbgAhYVR7CmD5ugUF6SHmZfg
pbBiiQ9c9xxVNG/ZI3hCMCoDNmOfSYhhi76g9H9Kz/7qYVdeTW9GpNeFDhIWo8O8DSEFGoZ3TK4T
IoYRM/Ego8p+xHMDd5LBg5kPjEdKABJk8aP3TJGGBbsF/Q3gdfAERczAc4GLDvCAuZqEj8DjlWGL
gZIMfrIfYQVqE+NEe/hNTb/tgw0he3DG/mkPjwsAJ9LeL4T0GzMloUIlDMXmMAd9NIDUNlqOkGbT
oa0ZC6LNyPDJtTr4YJBOQD8rVVLu3QjX4r8d48L0CvQUv3bnPqzDQ7/oln9I9xGslYRkiEYkuthP
6KMcvz9bi8g1ky4aNClXFeHh59o7DkkyoTsLE8V7b5tu00VqwFZZYpJkXmC0e7A669ekHBDfaJN3
cu5B4Lwe4wsuGl7UINkbXpxbbIzrdT2+JyzlKH0QRDUgpem2bcBjpYABBEOGmvfqPYUB6b2mJZlw
iBDY5I4N/8UN9ZDy6Ly10MaA0InixCq4NWNxwxo3BJyS4KPHWnPP7Nzqmd1iRmb7+99s4VCMH5EN
CBx8HZXYNIuO7Je4jOpfonsFrLHzkCINoWcLlcoLaDdnV0HnQZEvokIMOMAgSUWivNcYin1l2zUj
FqoufQCpV/SBVq/pdciZHGB3iFdrpDBCoPf9S7MQrGqQ9wFtUWMkK81+ycdtq5TYT5vqoxnUK9L5
eJTAzUcFaWmhvYEHZgvvD0jh7n2FyIlB6njnsWw7obhGznXnvRj1wL0BqmDVhdMM5oq0OQQqAAWL
xsuukXfuYBRsLaE0HZH39pAqVuc0KzLY8PkPimBATcUpuIt1B9/E520IFKqV2S/oeJl7wgFWSfh/
uA9FxKJja5v3Zo+PBQqnpnVGyIUwyASV4yOb1exzYE97uSqAcJ9xHEZYwruUcZF5JkKeL4LSJzXp
u8MgQR0msx6QpjreDrIItigfrL6xj6+oosKc2Vk4WDxL+8Z4pyKxBB7cYpcdHTVGDz45FC2gUq1f
CHkKKp9XUcNB5ede+mqnqzFEVU5bdU/HvsINdUbWHo7aXneyndNGm32JvofbYPWAqgSp/bun3L12
5j9w/b64TfCGOw/7sopZ++YotC81wzpW98ni1IkVd9dMa16CxTytsF7IkvLY5bv+tsU4+uyex3lG
E5y894mFb+1Ager8USNA1p/6LosFFsNmeOjg9QR4BnVOCFToTYARZjozMEo6kEfrnOzyicONifzH
cYbc0K2YLu9rTZuyuTeefuWhm1MAoaCyL5pu5z7EagvLZpOrd1Gg3cSNZbL/mDAr1I7uUW5iwROp
JLM64QHHTDIY6qBQgSJGFT2Dwy7GrXd4UQdaMWZbtR4vl7M3WuItsLXF+H1JW8dRce92sE2V49Hn
B3WQKX02dimm+hvNxES/9BV1rBSbshifAeZd4cBy3LvkXiTi3Yxu9OpANfVq1paJPNN7mSiEG1jq
QvApKNR3lohPDiukG65TPZ+p12kHKBmDxptZUCFBoOGoYY7enUl98ivMW6d5y67wrQeCNOeoamqL
NSxzrEFtFE9hlr1bLl7PaIm2/PPOP5fg1HwoVI1Rg4HiJO7OxwbMPdbdMI8aP/kWWQekFK5yS+Sm
BXlPhdnNISPcVVlIH5Dg0ebQ6K+U8hHgWd2GQA4YpO8i1I4+DTke9mJ2fNDn/Nrq2Ac4FwWpwz9o
PO8uUB1AOk0xYDNHoN/6XIkehnK5fcK2x1hTwsZ6JwHJBsitHoL9a8+xfcK7COAl/ndGeu1nP3SX
+5jiRrc9UzGgERz4EnYuJ4vSCTKqDIlPuKWn6Dgy4tuAAmaipcamFe16WrCMQGoNqApD5ygmKBc9
t4BWpOiOFsqs9K7YgErMvZvSvfCg64JZGaIJN6HENIKJyTC2PgDJorK62EW4/FZbLkSfYWByoihz
phrZGlJP9Y3gATAxAZsYQ/+DpQfcuL1GxgMdSbexKb18AdbPy1EEaVEhuwA6L7DtNdYUXh3krAIo
Jg7+N32oq8luYUCA6N0YpjecCb0a7CpMQ8y1/sAvFENEi1ov56G7BSmrZ4AGXSNHmNep2g5DaQW4
pH9++NnOz9HNQuaw4+qwdDVHJXYybYWJbHVpphllfkIz+NoevaoBewBoA4gDvMMYAxngYOeBOp7h
46C/7AKd5cLdAbcDIEpwtMRszmsi+ixg29vBVdvOe40iwgvoJxYGsJKnGrZeD+SqAIN4fD8qTql6
mBqhKMuRkvyT0plUQBqUEIlXRB7Me6RSs8QAjKw8+jVoMF0BaAHRomyAY72PqSdlSwRXXE+oFJ8P
0g++hU6UDFpW65HkRHU0sgiriIpGDmzr6EmdQZWSwwm0l1hvnClavdFJqVBswjOUgQjKaD1qobmb
ORATzY36pyE69ScoG4JSkvHkbcjhItVGFW1vF1POU5tDcBJ5DF7kP/cInlDZL0/VP26UbIzQZc1b
oT/xvxWdVga6CA6M0Ea6QxV6OUCZjQgQMQzUG1RIy/thkyrivqdES9FUaqFE0hoYI8rIuFwzcuIt
QRhMRhpq6Ykw3YFmZWr2a6RvIdO1qB0WGGRlpaskFSnQj6vHAqo8THpmdr2/uyKaiQGkiwIGCXXm
g+PiISXLZ1RJAdMWtz+dmw34Lci83RBT8TmnKaRSFtlSANUZ3Kll0UWpQYDbSvGWkoNG+mrKzYjp
llxZwVt1/CcQK0Zj/E3Ehu9F0Fu5SgSII6xcgAdl9xyy4ctUAFskKQHyfuqMO1phAUD/UyuDZk3D
gHeaX1a36dOl/ihlXN0/Q+9WI/wryRZSv0Wli1QMXK3w2s0oyfXmtc0KTXDDIH4Oq6Pg7mqe0FC8
AxGZzuD5J8Vc1MIGJSU56FP+ubtfoRHEFM4ARQL82IUsjTFhVLgC0yBV0AxBvlxcAXRo5DtFvQ6V
GgslYGrA81jqyiQu5g/qtFLko5JDpZSSDmi2zPaQcEKBZoj8LGWmLYWg0PLC0PMyO/XSZLEAioaG
CyVCuTlwnqPhZGvgHiJZIrROkm1v+TewSg4dYgksDQgCeY2pHB6qbajvCbaEVEssGiHyTEBvyQIm
nuuRHJE6ys6jKEABxRr9BUHgcCkI+9iddElS/XPSJl1BvJgjskGSjGEYYvHpvz0gdp7jrRcA9HTb
SxccZ81lV+2l/yIPpkcvSdvI1ZzTqQHaYWtLWzCKeWRkqCHwi8EBz+n3JM14ZnBZRHyqchMQVexG
ADn37gIY4OI+RiA0EMhOmnjrNdXmlp28nQVq5OBF391lJJVmxU0bFtiEQlBcCsoAFuA7Kq49OiAI
DnqhbPTpJufwNlVsjsNM356GNuK+IaSpK5QvcH0lgPENveTBbySMsOLVfR0pAXLAPrpJnBaN8e27
RGzW3ZNm5310M6nnClYQxgkTm/yVfs7tmtbQ93c9QQgATeVxJteBEsJAYD9y0mZ6Dvn0y6vtHSO0
jx4XN845fPMHbI7abOftzTsDlaN4kQ3s+LQfFQ62zaEAdqxtDuqwEi6YdOV9Lx/LiCMQpmv32n15
CRfzC1162tzBHwRk0pBOtZCj5jrJ+WVjAQIJMEiO8u0h64LFEThVgFCyXYEOnbtsofgEtyQl58l8
ITf5B5E5lw4qijQ+LLRkP8UHBolF/Iz4O0lpehc3noAsCE3II8EfbjVJJ8ruQX9+H1+cJkA07uGz
XAA5RDqBJIZQQwAOKs887ia5n7xUyHHALD8QUuyMfelk126N3gvS9syil2q1l6QmRS8qW9ShuGH4
ujvLBK4IRTApgckdXPJ3SdbCeuGnJG4liq8YpqQtGAhAicAMwbxO8lNL7nLsuj/j1BddopEufYFA
uURHB53Y3hfjAbeTMiGCPuBEBKVCFYcjoQjHAho+LsI9IkUmtyqi9WxRBcHCwyWOw3vi+wrI3UEb
zqxECl8sC6kZ9i/vRTbFRa+OIyNX9inqmZynbG0JslVHBQX5XFcq8Yhl80V+CFNOsXb9QlukGQXy
QzBBK1FQ5SFtIWcsr7BA+rwubJ0l2RaWCI5Ynhz4DD1kI/2TVpKWokto5O6kdeWsQB+zF9SZAZMw
FdCjq0/LSjvKOX/b98mxyif4K53k5n5bQtrizpxCiwMzUti2wOuZnviNGZtWeIViLCpYmMdIWvom
fwWkI6/xnr601LfF3xw/ylcABwhFwd5wJryfgDVY1GxWhiu5jBS7eSDAiQOI2H40SNd+HxSyOMAm
7teCPhAIA0AGFAD37F6aTe5NuVnoUqAA8Z1lFySCqHyxudc/uKAPIojncm/J3xhC2xYuI5gGsbtP
7wNHJf1DYpKPKypFRd6668mFp5LAXpZ8l/1hsvQZGIAsy30p06i0Ptd7IG2rt6jkwVXAc1zOwHBa
PUCpPKO7uxRAKUmXW4j0pJJFbRwrAFJAn2K8J1V3gK42wmpcItmkHIPsTwBS352UvAIo3DVSLj1/
o/PRejQ44micmEzMXILPX2jqb4tJm31hICJiRhUMjErxOVWZQL4n/MWrSPfX+RLkd9vr/GW/TMil
d96WO3geRUxbz3kNxMeOUf9J9R6NyV7mG3iUduiSdzkCOh24Fx5moDFAtoj/oF3wEwECnssN/+Im
pbm5MaTzyjQNoYNPE+3xLlRl0FdZSid1ucn4BMhQ2iWn27M1OjbQCdpThgL5SQvykKFEtDJkWJFO
zR4cUam/fG68F7I7SNXTDnJs0gonzpPQmbMA9IFWKPrra8Je+fODg5WxIiPU5S2ckBx8wdvp1Ry0
yOOjQGrvybVKDvTBKwS5ibwmp8hPKNVyGih7MXlKZv3tyEQpmpRyx3N/gMeTZ/L9+z75DbhXV5rq
n/fQLHJZv+DY7wzWSOXOlCZ7OI2UVERXbpxGKh3h+8Uc+u0rMtwyt/MSdt/ynf4iQ4Y8dr3OQPqQ
3Ayitye9vLYRomHg+u5IntG3/nm/BJmyVV0inf8e3x3993sn0QdcFkZpuZiIDnCU8pxOvJEx+993
PmgFGdWk8wlmUDocJpxcCumaqHT+M2bIT1Lt/AV8ZQAWm64g20S4h23JuCed7vuTwybuk9FKxsLv
nuRVmW2+v0lX+5wen/2e5ncG+Nxq/G2ZiGG9bJ0Qg8iA+ABDbtkaou+8AmjnwxmDtZHKYCOd997N
jrabd1DWCBvL/vvkLs3kzIrbXHVawzN3MzOsiTydmVCcaGE6BlvybVO5ViD0AJDRbGrZKrarBmkg
D4NR5KZbcy3S/gRArAfX3htuPyVv6tkgu/nfPrqGiU0e2h6u+kQHugXaNXMB85OhA+TLTorf52+H
pNzG1QAqbNRfhSh4xIr7hfI8OdximI1uLZeCRvsJjqHcO4ewvNqXPUhnUqlUmG1o4usMwGCE4IdX
Ai0iP+xl7UjHQAcEm3lxI9Ne6E7k97YdXMpJDYR5NKfOIkU/pHKsaTRtOD23RRCl9fe5e0O6da07
munoZw/iZ+6oe1+Vcj9RG/Ai06n75wAhVR2uwFJFq3hJqaAcItRGMv3K7HnwK5ydq7SYgCGAWPvV
JtvZIPIqvHqyCOTucdq8U77S08LswuDINupK7joWhrAyBviH+8Yavdozlfe2g/mPghojiwkoY5ce
jud/KK8bpl+9HAgdykpbhloXwsfNIkEH577DKHAVhtURdccmyr07OjFuQtQO59ibRayUXxb8IPQV
WgYqOe4e2UI/586fXLtY4vYPw/e8nL/TDMDXH0Ib79G94b/B8f3kD5IqrUEHaS1SpM7PdbXc3Man
/u23E2D2+hazCZAxGIZ2mF9UaOF2OT09LB1NPIOMlZjMkQ1+hs1VR7Kvd5xXoDxskAQ8DytQCPqa
PLSypqje/mm2aVCnHZrjerib1YP7j9bvMJpqPi2rbO5kPQDee9X8ubls/sfSmTUnym1h+BdRpczc
ygzOs7mx1BgEB0CQwV9/nt3fqXSnuhMTlWHvtdY7vRmTXizo8RcuQ7QpJZCgBS3yImJS1R0DblSs
CXYzG3P3nTwviAiC/oxIoTxLh/6cz/JVcaUQpHzBORiMWxtkRMusPjAqV4kMoZ4vAmoRbShQrA6i
6eAFZvudlxDjvE9Hf1BQQAc37JySnX6HLdEzsVAIOTjcxrI/XCkEeut0mtC4ii5sEltn8CVCNsYW
gZTkVCGpH4sTxGzoLbt5t3h32ybH0ChuEChDzIHUyRwCLAlCbLHM9NkLK9FiWWth1s5h/+6SNDDw
UAf/xFSC4APJ+Q6cpgg/X5+R78cvIOy0nhbfSgdC8etQoB00t0gJ+y+00WRxt9HLKyZiMu999Eqk
D2Jmjn74fbgd+ukXCFKUh1YsxlFtVIzlk3rV58NFji5NdGqvEIxqjGoPvZuXyUtG90NmPApBNU49
06n7283gis2mKnuaEeXGPDHmehuajy6sRVaod5RwHPFVfECUAOuMTA3v2eXBQgzxS0UKi9fpoAnR
YN/VKVkIb2iC2dwgslGbfLS53ASfJHgyvNDySB7GHykQ8UvYbSS/BUa9SlCbsEpfTvGYKEpowVyg
ph7GGeKp4kwcsgmRQ8WuqFwNUW4bXpct7tn56PWPZZMBETxc+dc6jrvITDJigOmvb8QiASr4MoSY
OB/4cvsDvVI3hP2RssK2vESGjXFSyCCVYI2br/o13iRZhJX5eNuNmcnjfP88MaK5jdFUHDC9CR+D
uMb5BgVpfag1W/K0OXQTI4meHA9cP+Gw4Me5LHcS/mhwn3BxoKQofcCDAQlrh2Qmkc0gMw0HccKx
aAVnhm8M5/rkNa62xkr9QRBzTfOAwBINBBm+S+N+W0ibLnSXIYO/zh7UI/wkqlj23+MqstbaAdho
qDrKP7sr2Akymb+qw4/fEU2rM8yCER+/7EZ1nnQSUmAqYZJ6SHSksXYhXwkE8ABEgVYEWlAVMqyH
QW6/66P9wjYib+wqF9bpaa0CC9hDQD+mbO3Al5hh8T6oJwxX8HhgasJVgM/EEJTqq17IMM++va39
WsDiXyFQNrbDabvuNai658/vmwZjK2I8N9ZWbBJFWDJH/C76o/cobB5kMHWBuwi5EkgmkhglIGBr
Z8OJikBN0J/em8QU8mmG4w9IaY9JC+GjjNtFu1An3WxAY117pFKtu8OwgK/wEMLywcJK3AdZ5RhV
KYlv7BkZfpCgab+GFDWJ/zYD9TjN3uu+ujyJYCI+PlvekjOZAszy8RKR/yXAIQBBMgIZjbkCjGWU
D53iYIeAsdy7DlFvfbBgURc9ikMNB4AiNPFIRD3G/E6CNXiUfRPzUCMnk8quF/VPuirdYs4CYOJR
sU/jBwPIAXNw/LOe8IV7pru29HafPdlvIDFOCSUFE0VMi3sP6VmLZwcE/BRjvCoACXbzQ/0VcXlH
CoBihMNqQgytsSV8dMn/dRh2GOEA3vxmCMg5w9Nsmf42kPJLezB+QLYC7yH0hzRSBAIgRKywFpps
O0mdT2hW4RA5aUPV4FGFwN0rrZBELAI0iFslBZ1oWWG92iN3g8ifeK3s5LU7bB0FaOMbSL71dEjP
GH4RwOE7SHSNm9hS1GIxyt2LIA0e4N+rcwAQeQn8+W71GLPr5pBtSD2k/rhZgjVoTeRfAInHDvon
g1qdCIORnvjsYsdLT6qi8TeA7kOlXdp4SDRbAFvt6Wiap4ujOTrOWk/33lNzz7tnggkzkA61X1FQ
dUyfLoRlyVRViQ+fsMD98ILVkdeTkSSIij2yyK3qYXPrYcPlEO1Qb5U/fuQLcj7wcI514IEAZvLv
mbUZLlqnweINK1B2yjFkxwFM0dEASypA09ThLuEWUTFVtdO9sa1mGhuZqBJGt0esES7YBXzOZzLT
SgaX+NHfSSKxNWQLs4Q0zmpcjrVIsYkJsgv/Ad0IOaLdjdEq041CPg1buHeND+WDHIeNTMDTER/I
qV5P6/eP/Apg+sr1fKiPX9WsLHyMbqTh+KHYGUn2GjMpAgXKk8qMC1AG6AzfANPBthnscN9S3SOU
pHHgeU2AKBs8CXcfxJFKXBQBMTTNrwz2RDYdmuq9TImB6Bjn/vNtZuwqhLXaue/9GpY0ya3J6qvN
DH1yv62KT/xkasa9L62f3/VRwzgiVjEYzldpvT0yCOCqsL5elrqvypE46MOwo61PYgkAolpo8LfN
oP+Mm0/0IlHh5uZK9LbOxR38ytg3xw1pe0UVftU/HYW2rnnHoV9CyArNe/DFGHcw0duNdv8x2003
mCfHaW1tPsfVrd9pddRDAscA6OMz01cjcFL+tH9FhZN/SHjF8ehKpm8YgVwvGS0oe7l1IF/zB6SN
z0zfMcPggciRZhbw8c0GIBSTRubcH9NWEdSsb2SZPOHYhhy5MrC0i2Ru7vU405aVvLDwwIaHlZxk
fd/K63sev2syVNAE0Nu18ceCEbTJa662RdeT1eGVuDO6Tz0urWmC5O87A0SVsp/qHsjDyEpOb9RN
ZOFo3gfYLhsr5qbsfxJy4o7NBg+SD5iaetwBlH6P0QMPA5xb8zj9zqoE5/Ygo4PLp7duNbBWzW3Z
Ud5a8likvnRxd1veG7xSiJ8/um8zLEFdqZ4Jk7AQUs+O1bhguneMsI2UUMsco6e8rqs9b4/vfmWq
NcUIG3kLvk+SjIk8AeTACG63pU4uJJbh2Y/8/OutaUEiVzFJXtdadZ+8GmHDt1TBZgflJfn2iHYB
terIUpdGsmz7GQgzr+3RrdhFysXNOJfVOUf/fF91yel4X6XyIh/6TR3dm82AFI3CRLM65eUneJ28
4oe5SZpN8s8dVEswwYpuZvgoJxZbKm+lWHzVyyef3xQowfy0Zmxe1f5zj5qKPMlLVZ2Lap8W26c1
5eXkSBfIaPkil7ZWZbPp0o0+XCeDST9c3LTlkwE1Erxv2A4P2LK+GZIPI+5Eq4p4Ro7cUF0O251e
Yu9YMZ9SbJnDas0y+PrFRJfG1XfyyGfNd86RreVtYk2bfnrjAcW6eB2ydJNW5+475/Ukzz+qKFgM
G90EW+OFs+RoLR7mkDj4r4xjAXUVa5nK308Do6AX2CdaAoXKqPMKLvjSydDWSV6qeU3vcfULGxu6
KjzjdefNfPjusY8Vb8d8OHKBRQezG5XVCWCiH70Qg4Bow59/uiSKCP4HJ92wFbR+GHiBkn2DAaii
xdrj3aDyDwnB9AomYIpd62eF342yqnKFxIFB2d3bP4ygYCD25PLzB6p3TEP+0fXTklEVBvYPp+9+
XiJtBm904mnZV0fpNmWMRPYELtXfoAWiefrDhNcjfg2fFSa5rIf//rA2vsY8Qf0OXqb/fvPwc/EO
+JN8g5vyK+Vrfjtvgj8D6v1szGduGVmLS5USV7JonmsIo7wQWpzsTeuiPJ0cvg90ATUNcZ74MPFA
jcyo8O21bGDprv+ctGIhD9dmtkq52QvxinkJ1eMvk6+Kis3s7QPDqKHS0IF8Lcx8JEQSQ1sDUaxE
RBylVY4f7Gt4NfQj17evYfd5TCG/IMV/siUZZek0/FRG2FE1hNSUUCFwfl5HhLbf4N3uhjCoOxe+
zldxW2uepTRqnJuLlI4zcn2G41XXz+V0l7Mk6uHTYPPwIDZgBJvQqAjHvp2g7FCDP38rtpsbzex3
YmYR3BrgBmVeQlS5i7Qhki2EQVzmQpsDOw+YgnpCKiP0RpxpJqcWrGoiGicvW2LPE7IlaOj/yHFI
LmK1iCCSM6jHkuwtPNkYezRT0oguoIWYoJIE+l4ahY0kgNKTw3TD8tB/L25QiCZIVmiD0dWo2yr1
RGn+Hpkbyv4Pv40p6IqpxBMs6gR/C5tYBS82GLdbHqgcUsTIbJQCKV1a8ghLpe9YmoKlPU/vMbdN
CqkTxQ2BPzjD1aKYedvvn3QmY7Ywww9U+s3/wMQSHAj0kbHHCO/xi9crpH5JFBK4vM17YwTVTBDJ
eD34hmrbgnYXyPpHRfGwaPk24UWYtyPby0fsjV9ZBM/mpw4zvuHofeh+jQMJqO9rNsceMySKFSTt
rG2g/1sjrGlcGfpvD+YHUnmVkIuOn6k3WJc42wXa9QjnP12pk3zZ080QCk25u3pvim2zYABh7tmI
mQhMawpbKDPWr7G3Lukf2nPM4qTVJ1B35vl+6X7Sg7KRmMP+PDbHJQ9b57Mehx+h572N2231B8zh
cY341prePXd5O0yvT/jA2QxKAutcrxmzrKqpZIzKiQD4tyVe48as/SNzihlMx0omDF1hLw3At2g4
EyG/uL7UUXbVnAVJaOSa6P4zZvzC5UEVx56KiAaZn7R6jF9w9+bdppgoK0zKv+JgpifOdHZQN7e5
GNHEyF6yiMak5Fdw0/J6IWj8vi7ZAhE+ixsHfstEiIFAP7Euqv/F9WNtup+YW5i6NTpywpbVLP9l
hJ6BjjLFQjGFg+z5/U/Rt33gK8nxzUX6rnLuN0mAwzZvhabySFbWCCc62stDQyFDPp3D7zD+uRcr
4u57xtmccQH1RSgvjr19O5CiZTR2Q7whdXLpaCsVPRpvYjhJPyP8xnQMKzhzuYayLv8rZ4O3/d2z
ZuMzRRP0FcF5X500klFOTtCWS7gGvlhBGwHx9D8BtXo/vrEXjLgFcAxO4DOt5d33J5mZHIozU41T
T4a7FOKmq8ArG0nRayFlsMG7JXcSO0636RtbudbCcYhLGzXf6rtFt7esd3OajLvziNKLOaq3NA2v
qGFmsh4saNaGOO0KD7M6FHaOIQftOb0vG/oCnCoiHqDsZInKT5jEF+P3eC8vJPbOf4cdZiyJOhPl
Y8tbDe9EwoGxbu7/pFm2Nnc06O0LUns/Tg/sjoTe5H8V2MjmiaZ+oUWD9VNsQ8bliK79goMG4y4T
Iy7NxpIdNsqKDRayEvVIGtU7o2LawZqurVKYNOkIo3KxWFPAns1OGOazkgdDQFl6olCdETbHEEe3
s9kHlGBZwCEoheGQCmyywS9o8FsNHdyjeqck7gMPspdz/MMwka35doWCLMUmYwS0OCN1ClIGVvb1
FJhm1Azeph1tGV0gU9BCAXMJ8UIVi66C6EpkMg+g8KPPIOif2hY/XmgUxwkGzx4KIe8nZyEmRYc5
L2RWoBNSugN5/h3tBYDIrgeGNORnGH0glH9Ohme8EvffS3ICUozUZeH3URuoMbYxjJjOyeoxscL+
/EbDWQt0ewmM5XQT1cN+GZUG6axAZ8RQzdoI3gGIkK2NQOt0NgR9B83azSCMTzFbHI03q8V9xBt/
Oz94BroDP85dVBeoGlIYFZKz6b1+dqm8MVICfC3LQKdzYkSxGkTfMQ4oHCMBCZR/YqwPwB61kT55
hHeA42raEVYBFBj29go9yAx1gUsZD/Ne9oVgFceKBfNC54mw3VNjSN2T/3SfJTag+tJ0b0xwBU/j
HVaLbHYMC+8bKjF03vjmNLGCcSFz6z2eU/E3QJtrl4EaGZ50FjrqOwjd3Vd5DwgJTCQyqEFxzsOl
dATrTyiU4yFB88v75HrN4W5jChPQVSNgHoL7sasuYQjiFvENBTj0nwGYwvMpHrSpDrIGpSYiV+az
cY2XwHfCRKH20Y2hR+yRmt5CZtJvcVUAuywZVrOh/KpCk4EEZYPi4JzMnmc5KoCcYLaM9Ql2i95r
8oEfdF/SBEFLvS9Rj4eETtg5Fjp4cTm3GfWHneC/zATMv+xI10BkIGFYSWEHYHCl/+WSU+IE9TrZ
Kpel6qquFig7w9Ptz4/wLcBDI8YYBBbZbQYsBA+BQxGTYwkeR74I4nHACIYJHlAljj2alyz0kBtz
KU2xrp9ArU6vDZMxMKQmlkOaWfzYwB7c9ESKvUsVSEaKNR0G/648SEal+/NBBAPRijrkE6VbTOSN
cU68ol/GzBl5ZW9HnzKLJ5eaUGG0cBKpZAnm03jXgdo+2dlIqvCpDDg75BfOQ/HyQU/w3GC9kOx0
kkxS31gW8XcJPD597EFHf3WIVUaQuPpcDuHPwcLDpoNbsInn8qqL6+A4HvzisERpOup/i1iYHeFN
F5D8wL/eGAEMVtYE3U+M8i6C0o+GokFXUe4ReeDQ5HZ4rxB2dAZXw1UbqujdaQiLPIbDo69uO2mj
QENjExDmVpXYMqtR1sd6rztNzxgF1uyfublBVPuh82tdptfFlDWZmhfSKv2plLh9c8qUMT7IFLFZ
HbH5KvkMa3tTi9Pi15K8BLShvBTlQkPzrdNwSBh/UDZV5A5yCVJOMUfjjntP7jMRw13gFdnHrzZg
4WWeb5KWELD6ARHs+jX/M1k3Oe/cYSAHMG3pWFMcZjy6XnKCMpEIoJPsSlhqgOhqimxjSPM0YjyZ
U0HTzF+MfQ9N7rnFrqgX7U8/TVVgHm6GwUICiUYL3SPN1VS3zGPiLcgPZnvWMQrBV+EFKjBi7KXA
dcjdY2yxuEAxwQMEnvQj+P4ep4MFRSbT68e100QAZMmYtbOlu6vcIYg6cM6ZKkNTRiTJcxkkjL9G
1s6AExQLszRGs2OsbTcdCm2MmzFtBvpDkxax90HWBMULBpvPhFQIBwsd7z79YO6heTWYLb4/h4Qs
KUBf93ZF44CQM6fjdhAWTzBfcxuE9ljL4YuAcS17x2JR+wJHJ9revSCcgUWP3IuCHEk86LNArAls
I1WvmjKeijEeILiT2ojQvTlJfoGgBLewDG9zRr9hMdXRKX0RMrz97ooNwiE/sfqR2KZPKjTxgzUC
U1e7Kof7qVirE3WSLgcbTBNJmbdgP7LNC5wzHauhhhEsztgNKVX0jJhjUvC1O1j6Q4xB/EakbS2x
K3OV/S1Uf2hjgBsomhgvP1FWJ+jeNGW0vflHyFlN8Lga+ObhjB3sLWwFGzLItPBNkbZ8/ZY/2PZu
b4dsDUmT6NsVfcansg1AAw795Ok9x+CAibiJRZb96DmzCJux5nhABQblz6KbWPOepRYRhJuNJ/oJ
5f4hpiv1Hr/C6QlzAKcKgVejD/uGumAWh7sN4Ma0giOzpHxTT8e/Yo7nXz7J8JBsJ3KYh48AF2Fi
4WgbyBfx8TIS2zsgGiUWFu4u9eEz7tGVD8g5As14rB9h9UepQj2JTUXhUERV22YMlRDh4uWNWTOO
g7ssLP9wGA2VEFLQnkCgRe8eI3Lf5yh8J/pZD8AQCFEzmWN+ovup20OYNkf35awi6yeNmRDSe0g7
POLSReVLuw+UdOzaZx+4Z5gZMBSLcFdkfP0G0AfxSmAj26Uqcnk72W4/+DlBZM8Qef9zEsdHFUwE
/u4vuEDLZpjYRygUkD9W1HJHQoIFWtACw+gjHNwe1KmlCwzXUeH9qEt6n6FGo+m+sNKimZn9BTKt
xa4lKBM32vATfSJzAh2OM8HNIohNgOL/vFA4+KS27D4L7MpNl2dXfjluHdM8wdUB68zuzsIeQB7B
4AimagcaCDpc2hL4+08PGXKTbj6nDIDfEIoS+Pt9IoyzwaKUC65UnBTgJro6qOMEwdNC08BQEzIJ
bl0qS4pWqRUu3h9KgydytHL5WXyuIUv2/Qqodszc4Zntg8EJqewQW1TmHcLfl9BohUE9nW7rlbmX
I4rtfMsiT5fFBcmAsNF7wxMY+AonTxlVR5u7Idkd/944K8eU66BJ9NLodOQTqV7Gkax3cmnEMmOQ
VMIOBcHw9D2zjtXQOYlqZDmrZukKHXd71hHv2AW+0HtK8/w6+FMMtgSGTMLDK9VH+hnN3I2DdEI+
Rzm4BAKr/uQNBARC93CpmRqQJ68P2b0NKHTC2Qys9mmPrmvklKxFhHBuCTz/0Bdzse1B3VPK0iuV
dE3Tzl1rCBM/goIUSzDrOfSMYultv4xpDfYhpzRh3VRUOKYLYnrHzomLiC3EGEkDsSfCq+j+wCgS
uz7J3iBUprhwSyQ/olwgYuDBtAV604fwD9s6OjfcToC8f1/y9KEAeY6f/0KPSgabIaqJSdPQIwR8
xuK8hoHdSnMx32Js6Yloi9taXeTsNfnWwoLSZhpKElHvP7cokG7vgGZP79zHWAqe29zloRi0jR9j
vvbURhkUm9pXB6ckC45W/NLsCuPYZpEBLQ7S2RGDCCgxUH/xt1QgcDHKll2V3HJs7c0PLlfVBpSY
8knCxejjv2ZYW0Fbf0YW6umliG6kbIOKc1D/yi1u/tKYlXR4ONpVNLy8GjgVn7uDXbljHpQzGogA
nWAdEc37XINv3/Z4R2zbn7Sn2TkS4/O2H/jLg9hcCBwDyVrABb/NkScNCYtkEPEhMlHYsmPOiK4S
t3I0KgNmSuKiqCbyFaUEgc9JXIN0PcLBqd1ypdPvtSgtfnOukYATwOrDMHAh+0ysIK3p1PnDdbdD
2PbdgU18nSdfoVtty2vDBnY2ZOe9Rn5gOoMvhGEcHE+De/Tc9gxGmBeyfSBNGd9LX9+whFmrPEAh
WuzFA/oIN65jlNPCRcDqIjIY79vjXJ9DziFPMKCVwxuFcHrahq0Z1WOFOgHZTU7OWif843n7nGxi
9ras7trLScIP/Y9tXWg6mLvOvqvmki7lk5K6nActSH6Q0hoemNsek9fbDEEWKPwNvQbNAHeNNiXL
lH5hTY99Rpg2TTfHkL9rg+B4fZb4KGmCLlAdC3VsDsxpCZsMwgfxSKnWD7wpHv59hfeEAxVHS7Ge
Dx5Qg1CFjxOixL/LMhyyzhLAhdYp1CKN/5T0PjhXYK5furdbdKdj/2kx5WHKJTvaXweXaa3ux7JM
fX9XbTNx2xv+7MKco7wcgRzZBqjEKKnAlp/unceRhwYKm2/1GtWoY50stD8or7WRiWUP9cmmYg6H
hGItnUqKn1fUc11BK1gPaWJYL7Fh415+2ypRUhgVk7kBkZlYFarDzn+RyUqcXOO+KCYb735F/pbf
3STqdg1MZdi1MBexPaIXPjqK6ZmJcDY+omVGyGuOCuy0OrFhEQyNEgntn6GGHxjGk2w2EL+JevqD
dQxJpGSiYFvNrVSOKg48ZkkYCG6+u/pc74qzsekW5ioNrdNwaa6VSQN2JFhdycODcqPRkTBL/VVl
8gbfyFcpcnSwx+dB0Ucq5DDGv7LDNBmq120QmO8g+8uQj9ITPM49Tplcy6yGvw1HQbbvrNK4HIMp
IyICkp4pfkPdDb9w6Gw4EZr72iahiqDy/DrrBEqSeUkAZz3tpu1qAMY1aooYDFcgu5Kba24/mBOe
G4HE1tS23ChQ9e9r6Tu5Y8yR42hA11N+ghfqnt3nwLn6MLsSTrEmEkJRoY84j7viPfrQUjEnbp2k
93KT1HfvAQ/h5gwUWxdWOe6HwMv6z/gZAlkSe5U4j7hbal+oVzabAOc5hSU0kbbqJySNF1e2h3O5
TdWZ9sM1lDKqZvzFwJC8EDwjqS9Hxk8/A93AYyhbvOtpkvlZPX/nJJShnqZ74rBRWg8NL8kc/eP6
dxidzCc/HlyVZxOkmV8cwSZOvbwy5elQiz44A6AmK0YXtg8Nphq0GAhlWKgdf63FB0+tdtQt+AIF
VhPrB36cTSYbuhwWU2b2iLnq6D7WuTG827YEHxjNP/uUkE/+bzhvt2DN32qFXeMY4WsiQ5Iz8Xfb
ipRQu4Sn0fk3tGc4C5KCs+xPd7fvbEMJSYmbvuNb/ecXo030Z7TIzLB3ujYTepT0IEb+y4IY0txZ
MnDAyK3yaldLRLq1+ctLlA/JBMNb4Y3j0Lf7AyKacG/xqulNpL1kbAC/pW3YUCg8fhldDzd59nIG
4ykMhT+OP267nLdkfV9nsbIVLT69UodkTgzp3yfmy/GTNBIKgPqKj+nEGkPSwaSzwq6f2VxxFRgV
ldTO+lXmaH6VQymcddKZKUzrmwV1d7JP961JwjXoQtwsEnw4fnkx0CTSgxU951ZPLCfEuL8MBx32
c8ojzBjxkae3S0ct6ZyPpYv58Yf5LKND7KPW3z/90u+Hb1yQUYGKtzF/7VRH9drV0OVKR7OenWqK
Q+ypCFStN4Own8P4ZbYOUQZ/YGBmxwxrrl0Sc4MhbgX38FK4pCAx98Et3sMxgn2OyKbB3lzJK22S
EfvKLCJ+Bf2eLcRJJmp4DJOfblfEZABvpUm3IM3JlU79nHvcIbVj3E/yiQ5RsnFT8mdp/F3e4DRZ
J4qtMXigYF0e1zBU+NfgQBqHAdOSuARs4VwqMp1mesK1rkJqDiuGzTRFvnlI2sXREesHm0kihqhG
ZtextXxo/htOOFTNzIc6VpabD5ZvXAV3CvI55V2Fn95ueA6F2rM43Mjb6Egp8ZQAAfRjxS4UDXf5
P2vy3n/vuKneMZUVFH0yK//aC2zDHPtoBe8leBxYf00RnEZtOyqEspHI6bhtw8aI9DYorzcZ/liA
96K2q/yGdEB6k8zT4MPjgREVwvkd/26s8NkrzlTcdzdDXCG7g461O+Tf5U9H3MNthKs3hQEPg0y3
GfCCpxhPEaPdhKUNGsU4CHqUjQIfeHc2wB+S1WvFWv74jGA12DnrBMLFei4LT1dG98oZEXggncup
4aluurCYZRfBIGwdHCqCd1AHuU9YAq4inCMsTzS3CPBvJF324xmAClGOQUO+lw/m4UVOLLMq6vwb
ewL5QUgpnz/sOxzoFsU9nDERZqPh5+dyLhnoY9pQ/rDdqBQQIOIIU1CyOtb5GxpnWALdSD/d9vj+
30AowKTjN1Ur6lr+Aw+H0aDqCgdYorEmLw7e4k3x4vDc92t3bs7AjrBsmZuJLdYYDX5ZjE1cxT4Q
iEayYgvLcsb0TOeRaq+0OUEhTA60OXYmVBRk0cdFZJygEGXL5sQ2wggXNfXXN8t9W/Dcb36SUTJt
VUdG3gKfhx8MhUvZFvPGUrCegKMAQ1hKr/SE3Wl47UOBkqWjx7KeNtOcDqYdCaoPl/aox6kmKOf3
g7nXx7dl+YZOI3Mjo3/HBWfMnY9fBYqu0mkPbMTv0YvLzdVHli9Se19T4VfTexCvMXhIvLedO09s
AAnDcmQPUiX+kpZ/g8HoD2L667hl8vewB3ExEU6EBXaA2aRnLB1jATgxnNcE9t5MeBaKQeAbClsZ
YHzIsBmjt0DyDEcKSPSD3gbM7GSAn9+5cBQ68nyKC2GIRZFh4KRlbsEdsXhNpDG7eEyN4VQfeEet
YzKWYXrn54wdjrPblAmfr0zyMVvGX4UvUDXG7mWpxn3wD2GTgn1zgYKC4U9PONFzqoKnqf5tXCD6
sYLuMJgaYe0JAy3hgrT87B6b2+K5wqEG1RT7KZ4cFIqL5+9wO2BUZwrjIwlbzLiPqRbS3/IXQ0AQ
NYySOlumfWpsGREDzRXW32tlW66TxMlVW4NAS8Y6U8jrkV+yIRYF/jJlxum+x7bMBs7GpayP1V0V
SgvIWJ91Z9kgQjl7K0XSJ2RXAXz8sEwooVEIMxbg8cfGmBeb6vzacP28yTf5ZRz4oD+6cfDJzqy5
vgmwVk5KMzM05y4Y7U6ih30TgWxKeARAM5Rjph2XI8awHn2frdMnlPMBrr5kgkirAm6cuh4OwveW
Moidrxq3e5wIQKu1iApCnWtYhk4pfIgs6nKMQq7Zn3S9D//k2peulCAJSz7f1qYKpvgALoSs/Et7
YsklvKH+haBlzTSGY1bQMjlmskXYD4OkNU2gUi5QPldMZRtbvZaUPbWQhw/X94fLGtDfna/lJbdQ
dHUSVTdEd3yoX7Pb5RlogQzAWtvYVavsotTqpycpIwADZHwBIiEORITNlxmbXbN2JJ9eh/pXQFpM
knnZQ5ECqBPcMmk0H8Tqk001N1XsdE1EwWDfRQQjhuKJ5BOAV4729lQ8md6nkQKg24+fGy31huvH
vNrydI85iVrA6GvwS941IDUIOJYXSiTtj3gJfN3a8t/rY4dTKiaxmdfCk2O6xMsxmdzaZjg4MJ54
EL31Gckk0sLbj/ikEEsFd6CniaXBhLgCgO49FdiOQB1HMyiPvrFNE6aOA+DLFjKrhqon4H6qOwxN
bvHw60KVyILO5xusXG3IJ4lZeSj//wfwWoHcWv8MsEH0NQ6Emszu8FvSgctCPWht5gaDVqya1L5i
AGNiU+IpN69Mgp5kK2i5TCxhHDzsZMxSmkkulEWIidgusaYWiKAVmwWVZQtPFZiym65hUImfy4r+
mmEPMKC0Y41+bmj1px9Hd3RI03MTCeWcwpYozVgkasmhMdWmd0AGa0k1gDGv6rf5v1Tt3Cvb8MZQ
PM1tnE3eqceQxfSGlY2FFb9kUcCCaFxq1g8OopcHV6DBpa3POf+MW0hewVPTRuvwnBxZm6k2ZuSi
/HULLvrX7gYDj0ky1ziqBWZ2AKW0RhX5jDjIIHlh3iU6NBozdY28AEgF00pF7PkS0xxGa7L7Htpk
YqR+rjp8maNJ5uMRUh8ScRw37MoMj3XUwW97h98s0PrJQF7pL2gM84KAeMN79UGeLp/vRSqPu1c0
zN2KIx90kfCc6h32ktcmu+K4CHWXiYpIi93c8IUSuX4Pn9XWfiyEva2w/hchfSzyNkxKFArCKI6Q
S8Q5p94hHl5h9+YqG9pEUYcW2wiFzBDX66GdznNC5gde5xq+whPfQ5qdkAtU3T/pomvAHn8Y8U+/
9yg9PYK7eCS6sjC1Ieu4jx1VXvTxkvCJEVbD13n5kbqSZzCeXIjikyHY0M3LLx2yGgLEXaydxq0y
yjUsmghbdp/tKPnYd0wR0XvQykAcAt837CZi1aFDR8JGKffPZZlr2X67FX1H5Vzmhj3X/6lNvzZO
3VfLnl8YJLm7JuJHA35Y+TE2z73mHj1RzIgPFbMzTvw7uFLFzg0wt3Rigb0h0iA86c0lga7gytzi
eX1ev0T/UD1+Y169n28AueJy8gXQG8bV9fkzDCoc8lNXQMtKcI+M8wsDiX7DXIWZLtYRIssTzHzf
hZbHYii88IVKj6yRf7o6CC4o54Rm9b8PIXkTQjdhL19h0ZJuhbGADIgHyuQYY5UfR3XJZisAXjIj
pDXDz4AsYnCXPWj0dyzEtEyJR2uALtBwoQb8p/pDmSYMMcRn8Z3SR32FXk0LcNjhK0NMpqE9/PsQ
h1r8pWrGnnDEXUt/ReK9rS0hCPAhzscx4LD4Kt+3OC/phEccxBmqR/6O8ZjNoIITA8EbKzb2AGHB
xvfEz1o2tkXoHE3HmEp4Aco0JwyJgBDBKM5ngR//Z6otfjEj9Vh8llzGfaNrM7pcVAflisvsjI8v
3R20cYe604FOwm9veBbxXP89E3sxYKvEZwKAC1AQ4fltLK2pGYr3ykobLp98XzwVNqeT69O+HsNu
hMX84TUaP0YX+i4+4B2H1+U0mm6ioSucRqm4GLMLETCEMD5TZAFICYlnfxYWylA1wKMe/q/4Mv0w
N+NgFJkjd8gN9t9RaamLuGyntyXzJawXMZLGTgzmOoLfwmYx4daFCUQt/q/QsvM15Ra1OdCODazP
h3CA/s9X+omi4uHiL+1ABHCEyd6TSg/khMdq9i3W4Z3fAvHxnP8zMaPbLENh9IgBE37DJfd5Hj7D
iigaQlT4+FyMH+OnvfQXgcXew2+E3d4kHTdRzb2VWyMqYp8bTJQFf4WLy1l5YWgCHTg6eoNfukDv
6FHA1mjZx9okGadjeTb028sQJ77GHoSlQ4GAN3Hl9JfOBnbjcsFn0bUWvTcQ1sjl+DZtDOcG3L04
4k2YTR9Txn2W/98HBog8/k2bwmiK9l98SODyuvOdAioTe8agQGfKUANFi/gzkY3Gcv3v3j4euoC/
cUJdQydL3P0/TSxtChc7ELSjcomVjrJ4u8KanRPGipaPxQqo+QYfT1ZMsWrql/e2cd/YyjUQ72H9
otXi439UndeS4kyUhJ+ICIEAwa2QAeG9uSGwwgohrHj6/VI9/27sCGimGyNTVcflyaQIQDvAx6lC
KlncGCyn8crwLF+6h9FkOcSqXiaAP7xKFwboql3tXxvv/RXazVMn7F06H2iwCFxYknVPvS9tvJpF
Dyfff3kfLwGXUGJRPjdM/xvQM5KtdxbZDquW71Brr4dtMkbQjVEnqx/9y7Ts6NSkXSs7xKobr6uu
OTAHRi/t5TuUgBzdWa75Dl0WgFC1N2EG3X59EWUeBoankWJl96r/XGnsiBb0PNJxmvuqT+WN47Vg
ojSh4XtQTA/eGA/6Exj1nL5fcG0xihYSX/jwOp3MT3Y0jDfv7vxgv9aw0SPW9oGg1LKu+9LTwFO6
LPj5h73YAUvu/23GEKeK/0tUADqjNVmFYqOAHmEN9kYUy6pQ/VecXdHZbK5MczLQjXP73WQNaJ/b
wFkAvKjVWkRAAIabGCvWTD3ea2uJHYygYNnt/GkL8YfYnq/4t7RXic0jqwRyc8hFGB4OMFf8w07C
QkjIg2XF3+duBQUP96elSf5ooE9B/onP4TzxUhFc/q0B8gj3zwk57Brk3Hyg5oK4V3UBaOYgqcrr
QQEEjC5ISfNBxAqYenzjnfxmuXkyGodOPKGyhMJVhZEI1WhLazDtfj7UpnSs0eX7hWaR/Gnj5Wnm
MJlrEmrQJvLFPwpGPZM9v8/uM64JnIywXXIhuCCkgTChmM+EVJFkFZ7Tq39sy47Kir7r5FJAdLKc
gQRo8gAUH+sJS5orYiZyRnVs6Vg6D2rxV+c02ACqE/9ZKl0LOtNZlLl82TKuJR3CJjarnQWLDjqP
1pxbqzWfArZqpd50ak9Zq7mxhGuTMdMlza9vOzTv3T/zJ1iNmtwpIGJ486jIVSAH0l0kQWX68iDM
cd+z0pBCJU88/YLsKeXXqPUj6evTSnFp5DdQ03QvjaIfrorExTG9bS+k4MOOQazeAm5S7n+hCqoO
Zcn1CnFx3DPeH7FWQNahZvMK/PswiLwQXqgQyoo6QJDiXEsUC3Cpg2SA+RcklxhIRByhvwJCBtb2
oOj2cGH7JCDG/eb3egc+FCwlkqKCH5BXltgIKInQIT/g3Xl41+91JgbuAsVSW3CNyXZLTQIgLyBT
5+CXkDSt1jM6d/64mMGcssCXIJNpX7pcs4Ar2RejCEkf4F8UMkgT0zfcIyvI77jCLvXQX/MY/KZI
JfJBJL0AXYEKXYAgzK/PC5O6KYKLquV9/Kon34hA7++2LCpqSJGJ/HBHJZkSHzdg6sTprILU2wuu
ylbQkwF7AWkFUShQ4m6ZSL2bkC5Snqydto8oT1A6vQe/Bk0jzXPTbJ1RejRbL4TxLsheEFaCW9gC
v6EOHG21LffaQggQJ1UOPBr9WINFz0UhzZzdFQ7mZ6eRcxqdRveJeKGulEWrw9zwfmqU+78N/Ztn
8ilHtSuBjPi7MRroqUaZVvdiwMdFDQ0dI9ueEISfJxpqb7oH766FcUc2QXXUAx2XyF73Cm2jU2gj
fz36DSvjeEbXS8DVp3Iw+9uOE7NLe0MhowCjMlfum91D6xU8Aj2aw3CChAcwytbSgvQgmaG3O1sm
rTMl49Apt8vtJx90EskKNUMk3ssLGiAShHFpsVqODQq2oB31tr/7cW+UHYNUkTlUYqhaB7dUrYPY
LbQliPtEGyzenPe5AxC0RNzAHBDEgWgQ9MUKQiTsfudlHNpoY45AaDK45UJJ6ENEU3KdtGU6af8G
fh/sCMB7/K3hZxoiekGEEwDcrD93yTjxSWr5792dIirBHsDc1N6jL9QKm+9RHhHp2wCojZejZuhF
PZoqAbHlnaRHexKUUFS/8MiloyTHWd75uQ49pQcC16Oey/gAsn6ghxG/jfpxA7QHtyoAqZ7yy7wR
TmkSPp0rmYROSO1TulYxGlfVTdwADcwio+3jLg9wDz0hSaR5iybpTYHHCM09sHclxItFIVUIzqyF
DZG4iA0GcBK8SeRu8YnX3UVzW3GZrOBCNMtZB161Ypv8cluMOBpAGkZ3QPOcdzCq0SzxWGCAAqK2
4aNUPKKRT0B2YgoCfuY8DRm848jw0yql9UDkXdRK/Fx2Vo7118N+dah6k/WI6Gkt22dyZPjZTVpG
qWXUqx7dBSST0dpq0I76bUDB2IpJ+rXRUh3F/CXynsM/0r7PWMJDgkzSou6pTlyV0C1B8DzGRUKd
oZF95rEpGbEYvaf6u7EMSHDRdc4Q5B5DfUj2m52LJBKUaUJdHNEpaS0hF2BL6CsP5QEtpY3PQGpT
Yo+JFIVtRMwRE4cByqM8vVGAhnpuXXGQGHWkqgR0qk5yAXMhEaGoK8OBxCRRFBoALrtI1CSWoMcC
3VzezwfpzQBaSpjs9rtrOlJC08HpEKuwtSUIJkVOAb2rx0Bfob1J25SS2TgxxIgQE/avrhrxTxsW
M9gTfZ2lqreW04Gr8HNXeIHOsUceGOcQX+BNNe7JXc/knsGy4ZIQ8vK0iEJI3fsLFf7CAYiEiT1V
NW/eRFbs3HuUvmsi49aWd0kEmCKsjTEU1ZHkcSQVs0efKFitSBjgDL4IVlJK5fJy5X6I9prKIC7c
leCg5C+HCh0EW4xxFAoNXLksKMOzZyOAgTSexlScPgQ88TK+hOcRjoSCM8VkeOCU8rAtaFhJYunh
0wbjcZ7ZoKvgTJvZ1QrxymSLDoSPcupyGbsVvJZ4bF/oHqBAEWVLVzEkWZ8aBQrpN2GW+rQu2F2a
irOQsOoSBbpPih5liL2T+p+noaBR3r/uL+/Xz43RinBKqMBLx+lHJFAEJiDvTNutBWA1sNrnVryn
uvDvAdUVkwMMG6Shu1S2SXNXeVZqv4MQlvWwgTtbR32TO6ES/AaOfqTbZf2++flALOCfN7yqX/Bo
9uUyFbhkf8GegZiidMT93PwI98aVOPGWRYSitEdltac48solSp0fgwJf1IGJkkBNnpE8IoXYfwJb
Iv/585M2vSkDjKkth1YB58m+IVQ0PrnjS4C62jCuDff7vcLYqlPqZc6IxocC3/3+YKNhFdtoWE2x
vzjcpGDtgdkxB0hh9cCG8rlAI3jMBfA4s9FqMpP7HIxre0SZ+gd7j61jQ6wy6MynklzbbAj0d8tW
b9NqdVa0BNur8Rine27xis5cKgT6Njr/a36InprSF2uYeex1nnnW7Y5C29/sdo3BqDHijyP58Ou1
fttrTee6dHDrZnda3SGlP9lj6v8ceQKU9BIQOWc7xGtMHHZynMTgcuj/ziYVJI+8Rw31M76fL6HT
QFR80MtJFhHWPsDYWrPXKLUhaSc4vJItYrmSV0q2BMebyDhLsygRsaviR4NTWjqDgwcnE+O/eZYa
53ZytaGJBKBGg8HXmX15oDzIMF+vu5BDaiZQHbOVHQkJU0YjbBx0KQ/ArXSMk0agLkQ16C+VMKbZ
o7ZCOC842H3+iWoPgKlj0D2xBNwEPACLaDoCresIaBPmpwW7UNQQI5GYmyBxXOiA1gjQ3dX9cLMn
1LWmqYZlA6M9wHzXlXuMMtIwCZFKhnTFQLaDFd+MwqjoAB+rpPFxlQ4j5cqKfurl4G5E4J11/glx
2wHw7vrXMrAEuiNnCdic1Tb2SnXdzTrLw/jolsHyU5aCwFCkufKpJEclIkW4oDjrN/9L3E8aNlsu
lA0KKUUrplEaophljX41xv7bp5hOchSKVKaOcgvPLM0IwOF/txLdQSU3wRbWo2axMVAayxpUHMDx
WfBZdUMiIeKiKvkmmqHp88EvRtIaei3Si+cs3JSbrOAndJVZhHlP4nwYu74eZdQYM9gonZkxrZ/N
OKeYlCaMXxMUEHcSVHUOqv6ul2itguXs1uaT0Bv3lnOow2h0Qeyv/hk/oBx+ARY163yudxmCfKNe
CvnQGRCcltfPmPDra1ugH2EmakOYBuetpPS+wwIhAs0G9I/6kqD8+LeA5gN2Ufbq6r57YAkhdEE7
7tWPPdPBhA1eAzCRcDZi6Uy2T4eCCOyPUPYFs+5o5A96SAY2BoxbUH0YZBlnMWYxnshGKhQA2ty4
zPP058JpdOBDaOVpxFtjFfeiLe2LDEehSEycKpMhmzSKeylYlveV4AzYGGAytGQfEqrMliyFKrdI
ElWiyoL1zbP4hLihu6aqWCJBfte63XuwVuYxryk1arCmkBkkp0TGkQqUjbHo8BsmerfLq9Y85SUc
y26+ymJ+pzUMap3OfD5tTV2t8jT1Y0Q2iUs6enPMIlllMbXkahHmohVJeWrGVxggJJ2Z9+5fmkJW
raJSCUMVCIE+gXxqZnrMfrGr7PdrI+Ma7xFpXigrtLk7vQ3JbxIKma4gq3WfxOOnzsxkC1b4D6e6
OQlrq0+DxZRrZI8P9nA43PeH/arTHw6D4SrocAQs5O9ab678AtlPZAx7sqPkRWjv0FLK4ee4wnKV
yTJn9xcXTxdR65uZCbwQzxPk0ClDZZFFTknhfEeJHeXhl/WfD3IOCwg8N8sWEsHxu6UHLoV7CXad
uE6pJq6LhkszttSReS46PeM3gk3oMstRjf5Qn/5bwVI48MQuqjVLw0GXNg9YWv63LrgiXeg+YU4T
2/7fpgC3j48jE8aZONgsjjKD2uaypBTQB4eB0jDK7swDziX1uwE9cFn0DAQfUDZ6hyw2R4LAIuVp
EQoXfVCdVK4bBiTNWjK1iSSVOz23uFJ0JpJLIE9QhPgBTM5JUHaHYM0liHPS2ozTLNDkFx9Ho+Wc
mYyYdDvIG6iXJCEKGIb7mnFre20WU85AIG0pFmcu0F8mH/7zQW7w7+pl8wy8NJvoGMWHB5VQ1rxM
UxAty2pcfumOgDNE4C44wWy7MdRZUujgAumBlwWp8Fj0jMqVyZwpRyZfWQNgvc5zBSDd5vzTLco0
Td1olzv5dEMj8qYU+bLDyogjQThHtJeMFfeFzoFevvv64kvBmgGL6UJDkjtqfYAc6IzENO9JXWin
JmC7M7sFRjbjBVUAqdyJ8iUhlMWpnb1fZg+CL0x6wZaFv3snbOrLLtFlJw9X2o1yaUJn35fe4RGW
SwNpD4JJcV7SpKcSGhHp/ECBTdHpVkqJ278kjL7wTw1PoVaxne/eXXgg7RvVGf1UGuYD7Z7UsJT6
ES9mkZyPuAwj0kSyTjKpIlnNdfPen2GX9G8luHeOzPyBSfSnUUzgmsWkmnLXOmTKsg1/9iE/ugcA
dt03NOUKR2gOAyajv4GBZ3mlPYQ1mA5wyRkrOxW1UtjCYagm/Yy9jBoKUxE5x4oSdLTLNS3kCr4o
AGNVy36FTWstDTqoBmtTYCjBZtrlFrgBoxFDrLcr9na7PydkDRdvWltAiXxeaeJd6E/8SzVpKi4W
XUZttpSygl77JFo91V/kEUH9RIhhsCmLjEoL4c2DrHQZ84p6K4Mu4wTtmms5OxpwhOHZhhW0J/3t
dquslvwZiaGKP1nhAF/pjZDclXrvBjudI4rDDVZ1TETbctjY46xCIyf3L+/wp/tJd52GDFwDbBpZ
5BW0XLBarFadFbnfKS6ui8/KrdfzN72S25p3VkMWVw1L3UUYTDoO9gwutxi/C6wSRpBSzdWfldn7
505r9CKYfkTCXeKelHMo5lC/baocRDckr4RFiNZXtccqp4feKFx0/QrucOJa1KgBAWIXNuwUt9Zc
rrcmD/2+fLaGutTF9rQ9y+MejjmE4bAuY0FeZstqmM0B5hrekNZBqSOryKZS25TDxHMGWQBhkFw6
5lcb9xL3LoYBKKk9/ZiZlvB1OTqo3p2Co0rWE8msKweD4BhzSbtxhIv1TpOqqUdAGtMHmjGn9oPG
RF07DDyrhzy+v4H4X4X0C7V7MUhahcBgpSz4fyKUT/pwBQlqap5ly+r/rrri6hXHLG9kxiiAB0id
68j1wteiOMtQryVMgCJvQQdiwHaESsiHTueDghBMYPCM0HkDFJweGQYIgo1vNYjkkMH477FMupfW
U0D9+NZ01k0+k2REfql1B6sWd6/IEiTD6jQdnwOWdVDX8dBax4Dp159daR11cbrgXgFSBFS7GQ8L
WHXedO1DwXftv9pKESgbAU6OkV0ILHJHUB0pNUBea0SnEj2cr86ro/ku+kh6B5p/2W0SVLHz7uk/
cK+xgtw7BfcR4N018061ziQfST38AFMp7N5Uj1Hf0zxVEkjzNAtgnr2y072Rz6i6XXorjs3KqPtu
5Bu/EYAfYjl0GEzbbF2a+XoJJRTSyMsAyAUKb3TZcnW/jzogbgFavR8BD8HIwyGVZn6ml9R7pOIW
w++oKc5aZXYYZ2Tfj2t71T+H4zFGeRwEN4f5ND47nWBO/XWIJGFfA7iO1YYmDOfl6gVDWYtA/1j9
Ee49gY3QEq9HWYWwCx1eA0L7NmK5beUH+YQoKDdBgKmKCkJXa4DsDmOYqqpSjFLBfTUvNUIbB2Vd
pR/p/1IaEtQgSUik3xjPmjV6J4wm2JlyXWEk/wM6V9qmgIIb6HJB6ndoVzrowxHDZ1H8IcDawJCF
bFxTG/KW7Q+tfh+kj5cDC7lUZATpGgVTPD3TkMJsz/e0FTpG59v99JVmfXoF/+0Bh6XRSHTqyzbi
lmG+dokGpUf3Rxk0DCr3aZIJAcdjhEzG4TAa0yBY7Z2Ktk7KsXvOtrgNexj7dCB5mrIOymIrzShr
piWKWH3Yj/3h2dnDDd3fE8XNNFYWjB6x7XcxCXpOEpTfygtn8siCwU/cO7FdOzGYqqgXj069JdIR
Mi0V/75PaeO3hqqRXIgzjT1GiZ4P/vSEHGGJjwhzsPy7A59ALnS1MHFz5LuvZQCO0ure+YATrNoO
I4S/XnHkdi5J2GmJl4+vCaB4SsALoBcYCGtjoENjMPipAwDC0CSBRi9Az4JvVTQZgfWWe5dwmmfb
Km5fUx5H0Uekst8fdkhMIEn9sZuTyf5MUHuHwPDE2vZqlhpWQ14G3fV0WstLuNH5b1BGoiSUHfR1
Jdp+VZsUn6igw5tZH1HqYOwIfftzb6MCdnC5MfeP1gumNfCFfpEqfjg3WrFA7NEg6RjOmLW64KyS
Dg7+iebHUs1wyJj85Vr0MyHTQuQdxDYYIPz61LkMUjo69Ret5mCewAjADodsJE3MWbiux/9Yv69d
xjcrPdS7rON0b1LO6Sa18lSDXnhPuVKaY0yTbKYhvS0nDnu5VyZfFlUTEQ+PmSQWAd3B3jYoWOEN
6i83fod/KCPr60NU8JLH9afijUi2++fNXQKdH3mDq1Vsc6vYwEaxVKtDXTfOhbYxawfXBsRpN/YP
/9SstRcf+1EvNeCp1KwEHVzfysB/6H+WGy+HV9b6b8yTIIargvzLBLSWfUCoEJ0QeZ4lOJt5YSDn
TnHI3cVNoFtXh/DicHUeWF9Ukjh7PNFJkOcIXit7haYT5s/GXdlOSnysuGW0B6Tp8R3/nFrtS8HX
/pDkD5AHthVw0IeRzUf5lxUX/XNfVTu5ENe1anhwwPIV5YH8Wy07X3J5079a4vZ29995j2QeqyZT
vL9FiInFnvwSFxR3n6WbQqGKh4qYme9SH0wDaQmaIwvIMgFXKXGgnjnDHEgHOEljuqIPdGtTKjU3
906phewTkO0teM1VMlv2b6vXiibV9zzfuE1UFXvSVzMmShr9nMsIatCf/UX0ak75iNRz/LHjDU9/
MQLwxtSax7PPCpuKyiHZupxt5kAqOmcLmjFqphSdWpXgTbmBBEUIMvQ0ShrrCz1kvyZkFmi9xA4L
LcBmRi1wc1Z4DdgQrTs4mArTyuY2N9DpvHavw7hfaDFmW0VNuO69BRAGZuBjF7InTgSQP/8ysoa/
4aGtlmVN4dyGKO9Tbl5ywQteuZxndot37y2ZtwaPYdF/PwAVYwejYGk2zsV69QVBnv2+eVUqmG9C
2OP+tX/RS311c0//N1vuESRJMJYVpwQYNfRKU9D8MRJLUBUQX1ft9yZPOmmw3L2h3wRXRmUF55A+
l0f9egZrDoWeT2tSjfNXxAAtInilOeCYF5DkPA1uW0TUQIzimE0hTU2rDv39BdqMc/Pz8Na91E8D
OrO7xvQL7y65uJNbSWrXrLfX+LoQCnTf/XsjpSMF/DDxwJ42sOLw8yI3EU+ANyDjHAXX7meaA1VP
6+y1Wbh7CfrwqQtldCFfA2lNt3BKKznpBEq2dvKAZ7h2QDBQjSyXfXl4Y71OcGdBwSOO6V17v0V+
HLm5ADBMCUhDDDg+3CadDkDnluk+uu92CvQRyhO4TMTB+t2gf4TiUL3a+g0/NRZ0JuEH/uaKzWX/
Yvzzq3j1IGOaiuEcMDVthtU9IG2Rb9GXcYfP06a3h7OYAH7j4tMVxASmz5OUFUXs1P51ny9RNZTH
PBidcJ9sKHVCupBsqNJ26btnlLlJ8AC/BEXnJF6k03vzzWsHoL9/8w92nzQ+vUMpSpy0b1bc4pRv
PeyWA2MNdxefQNGUWVUZP1ZPoGc0/jBqaNkaRnNqj9C/FahDkVcDDMJiw1Wu0n3lHMDAXeHHEO/3
e3jZyPFaxKhDHCe5vB0R5ezxZtWQDG6zA9PP8oZsvECyRdrrqfPUfwCwDhhN2kUhu9tV1/dF9OKz
SrhxSS9dJZKpWjAeD1uLOuZDPe2n2X3x2r3GtBbSIoHiB+hYy16iDAZn8QA1sC+fP66g3b0NubYQ
OroFyKGaa6K3aSFE0GtBbv5OcYYMAtoL9vpM0rbULDXzuJLAGQ213LKr52LzRhevOkGixP1RKn7Y
n0V6c+lo54ijOUzoudmBls3RbWVYzmcP0x8V+Q+Grq10DJwyBLXQHA2KkUvHM/VYSEOp7Vuzexma
0NLsSKjTZsmCGbMU4XE8JhTyKwu6iyflyXs4Ku9AHBTHz959kNJ4ioAKBpX3rF6DH2LvNEE2c1O+
oFPt3vfZiPiEovQodEyQ7zY3s+K3uQLLq7h00eWiHAy19tGo/Y6uVzjiK507xK6tYp+GfycpsxI1
40U0BvkZ5n0YNauwDZ6h+YDQiTRendwNa9TDsGlAI2cI+os+GXChtLsDDMnT1ZC1H+RqN+a4xZCr
vxcXgPhAKR72eSs+3kPz65+R/IQgG5zNOpxdkpoVuSFMTGQut7AIDuDd/Zi1Y9FNIUjAgN1Funv6
QQZsgyhEgWACZTusXOnIdL9+flVahYBidiwzp4p7orGyv9zl5ffb8ImRNKJxon10nv3z7D43ic3q
r9FjCbE25I72cvaemKlw5/T+FrGpRwHMU74PUt20doHWlc6YzWFl9T8zAHf8RUXIF0S4k0+XhSy4
DctTlgRw+k1kt2HkTghpgCl8odW25sjrrkM6XafszX1aHFyn1uje3MMJ2D5SUw1r+Tao6/fiwxyA
V5wmVwMGkn3ys62vY5Y96HNLBATBkqu/KR6cy9dZkm+nE+Xg8Pi1nDsMtr9e7rU6F/aPYysPB94R
vlOYQQwofSCGQrHw2SqRhb8MX4dBPOEoBKknfO5YKyjHFrfhaXFaQC+NPC59RnQWsWBAGs9+p2tW
DW6V9YOgZUFjc7I7gzXj1E4Tmuq2IC3yXfi8yu00tZfTr0sPysBaFan933lNdf6YWlAoTK8QCZ9n
v0kJUjPIVqEGo9URRrq4DctDvDOedjikmTFdlyF3ANe+LQ6AoSzC5vmXASA8yQRcFkzDKWnD6aVd
2r7zID6Wi9sk3y0Nk41p+YUFPAF3Aj3Wuw0wEOsILYHz7X27rNf0q/fCoUkthEgVvDDmgBTr6kdS
/FMzvn7u4KW5Oo3MdNS/Kk6RKigThvoM7JT9RxB2OQCasJqRFMJoWH+soMuJQkiHabEq7V7D2K/S
XDg4rsP9Bz+GDiUtBUk7734n1X1K01ZQLLiINnBmfhw5rbFgj4aPLcoBzEuuB+zSB/8I32+5aZ3q
P9qTXvXfuW3G0zICmAm9hlR4ChBvYSJAgjzs64wpkuYdZMNfQETsMykDuBX2z9WtV1nfc7XiEjpz
RDVo90CQ1S4SusGFE+vS0lq2hD/sDKhA85Z9L+EZ9Z5zWHhOOEKLh8VHu+myGQLagOI9QpkWOVYp
wOJWnC615OQYlBWg1oEqHR8axSOo2Es1YvccHVFkCkPnSq3yUIO8D6OFJ8IClcxQsF0uEg4Zdc2Q
BCW+2rtqw0hx4KwKAPW7Ke1hgm1sPVZFmgnonH0ElUU0K7LsYytNm507gANDe+Ihu4kVxuTltgX6
w1EpP7d5csObwFv16bZ6Av/lFEGlgtP7cG+gqe8bK+/AUfy5OmWIhSFsuzrnfAPx1cqv+w79A94R
2shDC6gzFb8njdH+M/KSV71KfevdJzhuwN3I7Ohn3wwtfLVUw3KzN79SjcWIcf8z7SMNHvN7xXs/
yR19cSw5+XDLfGwIw0K4mOzrE04UmwM77jmtsDzh9I+slrG47Umbk417aUd4gqTqlXTisUYr1AOO
6atfgOyV5uXUFf0/JOoFJ3x4HJNFdgu4XskFQxjjsxFvLeIP6h72k7UNAApo6m7pgLTYbwiA68zp
gDccp4/LDniKOgHRy8FrGotSHoN03p/X6c1JQXmMbk1rfkWcHpzEwWO/f4yZ0XueDqx5IUHvXeKt
PH6rNh/JJS0QZ0AHOgP/xNHOwTTBmliAGvoCkT6/x4pip88lGzYM8D6A475gR/s0XVLcsdaYYxhi
SFRhyV/jSsVNls5nl1s/uwWauuCM3BUZ1Su6gOCYgZCA4ma3uKIkDkqKnPTO6uLRACgiwUeXFK/a
UzxJ7Sfd2ROjHeNgXBpHiGpYEmcJtY46iSRoLA417HQFzp0NfFafAUkk+sFCOqKgTEfbjFwUqFEy
yHjL3gssy6EXo4gCQIuApRBwwKTsEO/LQyILJRYrCZBuSByOiKXov8WKfm8SV9zs5f5M+I0p5kOp
/2N1GPwHJybcnCTbKhA9mCTuEHUse+AQPDQCqNkbu8rk8wugJZGjU2r9GveyFxVbMNo8LjvOf7J6
QXiIMBq0esCjYgdyzZgaKIwfFXSlUT91v0/Ge+0DpyLZNZbyMGBd+o4LEDW9O0n/vj6MIzw2hNWe
NbQSys/mb1fsVmbIZ79vkMfY12FCQAsAJ27l0ROHe2p9QtaMVeCEagaj1DmMcTTfdFDQ4cRYPgFX
dmAiwXDE1BrICxCUGy6DjW7IJ704pdpyx7BkchThK7lBBcD0lGuKN/nph2vGGz594QlimzZPwqVV
mTBv9QQ1BACGfvEyEJTUqTZu7g1CRwMOqBQaj4Jz7eWDXH8J4hxTX+08ILt8rS5vDnxgUr5AwIh9
IH2Piwb/A+4YQnEwmh0c/JDDOSiKJeJNeptQdUXwIT4mRAUOuHGTAv3vg8fwWvg0K81wcwQjSisV
pXoS5SRb4ZJex2OsH8g4Sns3ykbYz9sUndy+8KIxocJXFC/4ssUdzYm/h/NrPAaE6EFCnYXBXy/X
CzhNKIqzXtPpD8FrjP+D7alhRipHr/jZJpc1ljhEIYIMeec4Ks9wZEq+0V221KPcTK6waD7Bzkb2
kqU/wAcwscWV6RIsHmHdsl3sl/sE3u85Z58E4hz43gwmW7MW4ttWhwkU1OKJTh+cOpEhsW7AkUx0
mJIpYJ2H0Y1fWsSaXDKWRUYV0QZDMP2hMe1gc6onB8/xsKs6LHwy83NemWvCUMUYBNBgNI5QhrRv
cHWNk6kF5ULRaVjrZGvUyuQIwTUs7QWT1IArZRVSG718ZAyQVaHjm8Y6qjSweXX4afWod3WpIbIu
HPsh9PbwTxmxfWX5hWgSPrRONGdSg7ZMqg3qX0co9QCpAVql77lSQ1AnYX7mupXJ614rwz5Hruzj
YCpYYpnIIRf+wjKFTsPgEsF4jbdsn2nPNlHIcIhlTRqrurl7Iw7dT+wXn9vo2HwU6gmUYJXRx4IY
3i5t4dmtLIr9EmBPwrGiunYrFn6nfTQwDoz1A0/psd/dhvQOQ7Ayfq1hpFw2T9ASgITu4UC/7/hN
5fEb4uB4lNuUZtD1hHEHsnkMA6zgxaIXQSQK8Rl8SXR95+fF9yqqrioAkI/juDgIr27p2i1Vg1cV
gGmTl0X3hvF2KpFzi10Y/pi7ZAJ4TE/9ktF8LWsFMB9NAsdC/mnnRlzSwqVd4e+PmjK9SOP03gTK
r451aiZnl4LsG37Ckn9LfKi8YGd5e2VEYCgtVJFe8PPgfD7u7eTlYbOkllvEM3UsmnWW9peOdsY/
5KcoLRKIGfBbhMMDrZgsIzgt1CiI8B8iDLTQ5IZWNbccPG+tJUscJSCIDqhHUXOD9mr6ql8oyOQQ
mbHvc5gyqrtHLx1+fRKMpnuxvCMulYXRs5frUkjzOg9JewkbtluYXty0yaSu3AMDrpzYfa0vyAW4
Vs/EpkInaHZCxnuHqD+iTzIFDh21COfvOFXzhCvWDKd4pOdJPGMdewT3Zm5+CS4/+9BBBqepV1u0
OW7K/XBy7sS9Qvs8QWId5Ow42omANN0vg1KzuK8gGxfCRX3GX6dt28LMspKO0O8a5oesCr9tOCiT
MHxryXxCAXD3l3sTOoI6ffer6ugyIoYN6SXdVCd4hSi1LPtM00cFJkTW5CrJahxSBpXRvE4vCzpr
Z1UHAR+XUj5MbpT6myjEvFj/N3eCIlghsJhNY2fla/exATRqDo4iadLmMoFxPn+pXSc8WPgVjmwp
vX3MG9jF2QnaPnEA5jG1MnHaveeVPRybxEkhGrFhB+KAikiKI/J65RJqZLA+08bbeexh0FrRgj39
DvIDaMMGL9hTflgXrXBkAW7j79pEmxDNF2CwOLDbJ7s0xHHGZ/4ZsPXUXjmbduPCnU4Vskr9N3ir
2L1tjqjO4bSAaMMFwetAThySGhSXSvolbMOXyQdZvv2NC0vb8RiOhyLgWZJYsBcCrx2TpGjmF8uh
VbKXVh1TAocNgK/YzefdB/pEOTnsd/hlGZE/LUVRCcabmj5vA4HNXnpeOJy4szeH3hZ2G15rhlTi
H5g5BYRNnBvN+aRRMeLYEQw6DQ7QZYjHg/nh3imCfGv8EqoKKnyh6R3lm3o8IbdxevgkMZ6Av5F0
dGh8KJMgWwEAY5VOov7yGHC7FboRWHzI228L8zX8XlvH8qgULX7nwcl08s/6l0DXOxz98upLsdV0
EvCqAMfJOVA09PDk4IXMYW/BwSHPcnQF5D66hhlEcwuklyUNbxT2jCmF8AH6bqQVjk45OEBffaU1
g3wk/z/CmlJA9t2+DvAXw+YygOasETZplaiWB1eW6zqvinNjnkJVptckNQYCcAEC5F5ln4x0f0KP
BtcSv4dpBqpaGDAGhwPcRPvTpWVBIvOWgv0H5oLeEncaooYB6U/oya73Hcx1+GH589hM+rTmA14u
uedVrlvsI+tNcx8lWOh6sZsfKNHZGd712SPRTYvSJXjk27mH/pp7uKVZ9TlLAefA/IjaAfyxIJTT
YUiIRMiBtz4paap4pUf9fN+SKsMDDMP+oUetF1f/jnodXnrBSSu1qzmCxDju8IrzjQg39K83iOdV
10RLovbMBb/qWOnyH3PoDLCrTwInLrk3FsBT3CWVg4Ejl357eIcE9/I8vT/gOSfF9/cO3gldej/+
NqOL90auxIR26wxs403dCM4Q/NaPQ5SEHMwHYROjdzq4JeqAWBCOk/4iskxXF82T8tXlTzxZJt77
gs6CpycOrIMPjgUnt9zkEd7bk7k/4k5nbgSPNCMkUKlxmij002SQOEV436hFs4jgn7E3gDuWwdf8
95YDklbZe+GO40YExA1H5YwCEl9InobEceoV4M9OvXs84REBE8RXiILQtVykkvOBHJfEXQTy6eqE
nPvshoJKWMZW197kv0wUNmCCIo9I9eY0jQqTZzzC/SH1cCzWjxNCNkVtgP0pghOFXzweEdhI8JYQ
hCDPdCi0EOngBlUkThMRHY8FIGJwOvDw3ZCzeKTQMipA1/Pk/90MonYW0aTO47LSsV56Jd+HYAqP
/LKyWC4qtMvws12CJGPZrrRL9OEYWBSjjzFI6FNg4V1ghizyOvvf9oP/BSZCzf2nNty08LakdRi/
aqpsF+sXuGeFVYZWxlWRix0CmUyxCzaspgrPKmgLyASlDRW49y72YUACbCXAkjrGqPRcQWOCOQpm
QsstZrPJp0btqmTzQCFXyJysduvNAABYdhOGmIm0Q0FwChfAUfkC1JC3zOqmApP91VXVjUE6F3hg
1qLNLKb0+gMBSK46Qw4CzwZsswZAKewNLxoAnfVp1+ttBuh3CtokjAZJ7ZoeBc8Rn/SP1gx9EPkH
+umvIFDBIJD+5cO+fJLw/WB6ej0hwNd3G633DwA72I2BTlUpPv8ca8OylnOZILPLyAA5llMQSUl5
H7feZMafVKtV/0PqxKK+F3Zwublcf5eefqk2RTjynVQHf/DRUCOE9L3SvkPSE+TqOQiEKYoNGXB5
QCm0UHEOoLOkzYdL/96gn4lDQLwOhhTajipNe0S/gBApSqyET1XHl3q+buhMkG6o1k8UnYv+pQEv
MnOberEY3/nIlC/9bhhm2hmGMg7vXlTxEsXM0duTeAdIgQu8U72Kl0YV2lx+GIH2GWigV+y/9X1A
kPBYAP+9s5r0Les6U1X6BwJNNXW1Q0W9S69QU4lesPCln7rpRE1MKtfTJamsGIAygmqUHpMWWBkF
0q0itfOUVHhAkqgcPH5IgV1An1wHEY/xKBnhDcNcXQmQuuL+bl07xwEZbvCaYR1bojuwRvBvJoz0
uc3Sj/mTvr8c3Ffo2dGfGWd4NSHW1L2pqv7PgZAdzH+5Bjl6vbhSx9CT9/3V8t/wPJ9IqJ960Ugb
mQcS/bfOpXfrmN510Bbm/fv2l+B90F8LDMA7SbabSDKSDes8aEoH/9Q7vWsvipm5mTER5uZNz9Kx
fs0SE3vtebS9bKsFJ6L0udxX9lQhtmVUqV8rA2pmY2JMdOgfmgpjToO+o8JApyo60HODjDY/no1b
oV0OcMfeLXZUqARBKEsZ+q7E913mOtaoZ6CbrbNT4a6zoxOoUxrBoxNUArHna/u2YE2jFy2sa0tX
orr/rG4DCgdKlxScC/2Olf0Z9vyIvbpA9bmkoJps74NPJ+klvZjfIPPMbKaFjua5qIdhIjmwxRvY
f1ZVjI7OTdTLlC5YwxtlysKcwhRFy/DmkwfSZQCeHeReQK1S9zqI8QHItnGILJ+teMR8jUbVmXlw
qrPHijQatzyqavCxoAzEbml7rHIbbdWNgZ5E6N9+LukhBpuyai+CoQATTi4IXTWTguykYsFkq0J1
GRDglWL0ja260UgFpfx0eSRoLXJmb3qCI8BukDzixo6yLwScf7f7uYFT8HpwDXBJslpPoZb8D01n
1qWqkkThX+RaKirwKrOIszi8sBxKwRlBBH79/cLTvfqe6ioHhiQzMmLHjh3w0GubLb5lQxyxmz+i
mUb9hJDKwdJKikaNzgDPggsoYzoQNMhBHdonTsecph/w7EGBA7Er8BLpfzi///4BftgvZdhFlR8R
QaTGee88+3eQh6fDdsdIQfQCC60ezp0aBlIfXZu6uLeJ9RL+Gok3Nj46RiLZgConZ74TabA9I+Ck
OW2IkT3KHs6U+kGJjnfdA0SYEyC/1X4dcYcPcGQGeh9w7HegZj4815YfjDXcH389bhr8XpjmGlKP
jxdkQpfTvqaNAWBwAGrhWyuGv7XJbeETIHk67R4i7McDVp2He04tHzDys+8/+za/cEi2GX4HG8VL
uzY9nBb+lFPIyX5vb+2aytFB/kZ+eUi04wc28TR+DR3tvqeePpJ2dWhA0tSnbdwACaAH5jO8qhca
h+wWlCvsIOj1KgtMF1eSQKeWVnjrMX2fODHj6Md0lpgKnkBM7bXW+EeK8oc7RAMjRH/YMIBaURft
fxoTXCLa2KUhY++vbXAHHCEcDOApgzZ1n3x4g4KQD5Id98Gv+ZATUzeM7xXTiYluj5Kz54Us9CE3
4VfRIg/099tyrt+l2re5T7y1TzO47wCZnyFnZy/A8+L0nJv7RkCao6R07X2Ouh2M+XX3GHKx8MvT
2/w1vMChP3xPzB7qNigJs+nkjD/K8+jOStqFmU24KymAZ2xxYjjofLd14Ax8hIt5DH8H5Zvgz/hi
fAXaoSH7pEo4arUOZEe5UE5XrzkQlXGKANn3q8sQwBxlmOgb93AYOvF9ZVcZoafMucSn66tjyCaW
z+ATCDMs952yZpVwS9CjqU1VkRKPPW1LigHn/XcCgvqhvEm78t91yLVsqXxn2CiWlXfwjRmJfNA9
KIfzSOjtnbctb+ArQjHBY4VhRphsAsLwwHhSQD4nrpCMEm0guIwv+XsK8SFzkpDAt0XMFVopfUF1
rgvkPF4wIp8T94oT7Khz0h+y87/N804Y/OcRbsTHoefT7wqRTo7ZbHOTlu4ySABkRBzngNPhQUeB
FCPQzYEMBD4GB0ZMWGYQIFSfiw059cci6s7Ne5hxWtjjvbvzBdumjRd1A9Z5x4fHfC78AMRxboZj
y+wyuHTuIVddUt4ccM0ZEvwOLkPty4VfGYMokPPITYjCkBYAIgo3/c5LiG5UkHkYmJQnE17bA2Eo
3SieAKWnTxsd5fFT5oCdhOV8HscRJ5KFBfpgweZU0Z5yOw5XqY5J5oHOem+zPsg4kVtitkOkyk7v
dXq3mN0cj6UDxgfAzxXiQ1O5LkkodYzzQ93fkCy6/J3shKuUs9NTTgu8y2zr2sCRsOPpJwOrGkgA
RWs4ZgwlM//mcQN8ldH4WJySNhn0Z3auIeFFEiLiytWGN48vMyfWRJZnszi05eatmJAED5A4oTNl
wCmAMkjTschCnthYJYlIto07IsnhPEmwwhOjr9m6pbpx+7dGf6Mog9zt0SYdE4PLp5KNR5JeWRc6
TtTDU8cVsgZUVI8x3co6Csr1M3x4QoyMJx06uJ8xyRSB93xKBSREuu64Z1Ymg45g7cMB/oUqQ2Ph
dNGqbB4TM5V5oZpMBz4ZBTx1qvcRxTR4KlJ9wE1cCKwILWnXR4xmf5hEbyIyHFZ5kwCLu7+HTE/W
DMeAwBEQzNDR8ExW8APDVOnTsLJ1IPCS2cR3ZG6ArVRGdlLQrKJSkeXFPJjfhh92L4ZgTgnMAI9a
Zq0MOpogdrG+MmUxqQYXiOH0uZzrTpued4157EUUtKvj5+l5ktnFW1HAdd/ePClmlbDgIInP0RPm
sywVIDF5q1x/6Y/AFJqzgA6/78GRwno9uVv2k/OOLh+e1sFHZlXSocsU20VUmISxR4NQmQZy5EiW
PZMk9oRQy/WBD5Y2hUYhI8e8koHjMiBugc7f4DUQK3IglHWxFKjvYW2h7FkZTP/gyyMMsFEkU5tS
FSTUwS6TIQo4AqNXDZjNnEsGSVz3XB4Tz+CFrWO9y5Nmaj1PAufLub3b2wXXB8m82c0Lc4gDMyhn
bp+7LNay3qGO4OJQgnogy0fsNkhPX+Qg1DEhd5rN2k65xr6lJ47O2sjtZMdvmCyMODWsYsbkVNKB
jPWWSlswBR3MSthNzzdCAXJ7YIgQS9mjpFHDd1BNk4vb3pJN7s7VOZzI9hArV65bYgCYLdynlDXB
kJuCQQKD32xOfSEPqkPvMHG4aJ847M4JwUQahdiGmDg9/RspKqnIG2ImWPE7tm4hYb7XfAbYtSbf
Kz07mjwdGjtKEnzOttHCkLGrywjLWFdYMA4gWxihvuomO0aIgfrtB7wB7nFhGrHzDL/gffz1wUQw
s5k4slvoc9YCrgHrQiia7SmtpHjScrfaFn6kQ6NQQrsvxafy5GUC63PwAawSkZoqt8XA/kij8y4c
+DVP/OLla079EevF0dl9fttUuWZi0IKb5rdmCQt2iwMlk0bwBwh/Y8Q56GQaYJXWPJhi/TxdPO66
rWIoWW9nJBNQqXCx/8WhA1NqqWeQNknk5zaoL9fUdFgxsgxZj1860oNZMDqMh0JsenqQGrmZ3Blt
MN8HQIzU+k1oGnRCUaXghIarVOW+IF+U1Bs46dtmQ46sTJvTdpMB52isXWYPQApMC3WenugdK6v2
wGuImCQreWJckHgB2C3SNV4noC8Ej1FyrHyQAWMHIZFvpj4ECAgTkDdF2ZXMoSJLHxR6ksOTRUWV
WNjhU25v2mK2meb0XEmgXUBm2yR7acSeQryDVgLx5H6C1l300xmSdz4SDzP90FozGl+xj1F3/Rre
d1HAsiccV+awrxwRUSkgdpKNY3QvQ5UG71h9tFCazAF1DjIwBi9mw1Kp2+s4CpvDF8l5uu7wsRje
Y78157aiJeP8PiC2wnvaEoygHl9D5FNkB7kM/x0AUUkoXwX3pVNRUZg3GOgdBwOPY8VChy5888CH
OB2nku4RIcjrXP6xH1ECEAUAflwG9WWGfEb+lpnC5oOwR3eOPM0WPjsCMTkWl2HmcyJKJN+UKful
VjFnS9C2NNKcX4bluB0ox2KTrGh+CkDFihNuo5COibkm9Yb8q5GBC5FNDWhfT4KGnq6Qs9/bHmhC
AAlMt3r+Y3CGNk4aRvfI9Jzt7oSCKBg5jDEFc0y8Z4hLXijDJ1x8yuAek8RPBwoKEOgBkSpavzYk
KZDEQBB6f2EYc5YngK3T/Gt2eLEZfEcRYDPSLfmQ8NYalyb/lcMt2Lh/3tZN2ISDbLlHlMjiKBQ9
Uxywf0z+BWfsV2ILIFm0DgnkbvFlgEcZQLI1pAVYoVI0nNHoLLNwbQvK6OQfxFIWu5Tj4NFQFXAS
yy0qUDKvyfKwucGKBoth98iRc6SnU4Cl5q1kBGGH7UFeOYeC7jApvoN8LY9FzGTDVdnY8nXbAdjm
wcjX4VQJDjXWeNSiwsxM+70mc5NexlOeCO/Jw8RlGfweIMvsGjaAQnsB0wbQ6t8RhZ2V/++Ryxmw
XnNW9oe9U+wzxhx7KtfLbTD50cgO3rhHHOQUDzHnHZRm8AaqKT96AT8UmeE1S0QXCtDdVxek2bpm
RiPDm6NZ2kiHkk6ycQYZ5+M2ewMNHR+o6j5U84k+1BGcup4UjyWLO8j6LIckGTo7vfZfhR+TaqMl
0V5ZlSQjYUOzbUKnpDJpmpVW52/9Sl3Vv82fwb0HlYTGWZTHNs798xT5VXTsDBVaBTghz3yAkMsn
uJmveYes2B9aLWt0X/pNeL9DckkE/f0Hq4vc7baEMD/UESTRrUzpt5jjlP/TU4QGFOihtaaXXn93
Xezqkzo4GzBO2WbgPEFaRh4e3bXnkJQ5aV1qmxswA07dQN3WU7TtptWxOpZtt4sC+65nivTI1Xm7
orhPNqQfLTirbihQdujUYDVG3AiMWSCAct5BlQF6jwGx/ewyiRso8sMZoPx6TG7s7vAjNhXEOUU3
k8xaja7fH4NJ28Vn0N9f4Kqw8SGcA8J2n2EDoTEsU2cRffuRWxrpuhEmi5c0HKBSPFs8j7TvqI3+
RjnBWjAlK6cMkF8bf1h7H+8NeDCj3BCs4DJqGFSu8084u9QmUyimTTpPmhwqey4xT+wCeGIP2tWD
pEOOmO5V18Fl/lkmpIhR2gMxnQpyjG49z9WAB4yFfjo3cya3ywPfvqE5jj83i4fD2kc3/tEwLy24
w+VcC4kCRl1EpCddV8Bjeh/dB53l1frC46aklWQebYW7ttqhwVjXnpULbAY5A+RaiVL/kikGYhFt
rsGs7F/Gt3G6jOk6bZPkI0kClcYl97vTwnIelQaptDZA9yb3aJMEsoUkAdAuaDagB6IM9Z6ncNnz
1BT/69ACB5AJ1TJaz31PtytacAlNOwGA7Ay9VUhR0D7o3OLKw5mmUxT7eyHY2oS2rrMvK4xi8vaA
/d9pzbsHsFsp0Wut6ZaHNgjEabo1EFgb0QaAGSGMZADHh2N3lq9NB+Th6j+lwQG9KKkenNLGyHQW
iB+hzLC6UJpKX2E3HwOM4DI+rRoJgcRo9vqQx590haws4HPIFOg9ffCcVXhj7JtwkyPSuhPp3FpZ
ACtKD6P3dHsjE9umTdNdO/ygCO73mP/ocsCGtB/wBiTKb9PSHgMv8g0UAKYzcMSPlB6iEtefFbDK
2GNQATqrlmitxmNhc39YkCZdwr/E7JtXYraQsKEmugZE6UE4oZGS0aWwedgOUxpkWynphgkliT/N
rmqn2NrpA109G+HG0G7DwdGSupRZ06IKMe8Yej/eCAQschL1MHL2oOJZ0Aw5JiNBApsc44sOfSQ7
rAZVhkf5sOCTYjW4k86Ab3AfEEJmyFyMgPgeILZP6q1LMwXD5NKAQ8mHtuxGn+0G5OqXdG+fAKNy
ijCYDPSENcA5IV70gdi7nEpusQori/lKzTaCL0N13T51TqJTkWlSWkeietaQpP0nfNKTL8zClEi2
sJu4ZTgxHJHpA/uEB4DqmHmlqxVl1RYK5RWt0ACBaYzZ3zdlaUD7O6mH7gGsDIyE6Em2OirT1kA1
BGp4rwL1y8skDEDvQBYp7PptilSzE0hJ5oBo4eeTvACRjtIU/cdRvrVtDQ4Rke6ElqNu6j5dVbE4
CP3H2HGJsQir2HD7D538gs6IoB+mulTG3lkBS9L9SIN7Ceyg4GVBxVolQ4BVF0VA67kT/TTGVJq2
Lhhqm9wFho1mEsm0WDXCy7yHyIuPX6CSJwIvJR2djc6oxrk4E4tg7H0eFEoMacr3R7VDit0RmePr
UrdEBaWYB+DTcIPnUNeHOlp7yPjpY1YggpFmOiJ3JkW7SED3sz8INwh4LM5LtCrPfSyAjtwqM5nm
MNyCm9AN3YxtJD5aswq3FAXNxohKi4SmscmInI59Yv1J7pPoQeByCiOwhr5UQL/JxPMVDzkA/3HU
f1OdgWKOs3bOQPDUcuDKoRwhj0EUKdmup7SzhUp6Nx6T0uPrZzr5vMiqvEjCqHY6gh/J5H9NqPkP
t9GJmUsVAI29qKDCcQ2hX/Fdva/Ij8tGaqjpHovlbIZs82D27M6QyCG8ur2wXEDj1DT/yyZaGEy0
M7p5DCZLjuOA81O8VZuXyRfC1qAYok4B8fVQQ6BAJ0HEbvpS/Y+137Zodg6sOr1QaCLyEYo9plHK
w+zu74Mx40LgVwOnASmqpsJMZ0uxO6fYYAmMoKC1PsjVlSAbr5G/trvpgk/WJpiiQuyIhp88TSBo
0vOK5pFxJ+/ONUlyiJz/oWfkQwpJWOnUYqQwVaHgOMSAhA581DvPAQO3KeyxjALc7Qk4C0vqlQcc
H0AtP0eOsaS0AZyLVB9OLTc9VifRX2k3gTduXjp9zQnUVwwthvH5hwHOP6M7vZbYKHcoZlLqvTw7
KI4lf330jFe9Of4EYbajAqSNok1C7rMYx1DH/uioiRnxejQJnCGLA8IvRoRJ0zYpwX15ch8wtElP
YHwX6DbBQAtqMv87zSEdFZIhEAQdM7JrnyrMjsbP2izIaEDJuI5omLQDlYahTKm7so4XDCJ/w+Bw
4EGaxWLPNoCpjQY0liF6w2fAMZrBaoA620DDkFakC/D4W+bGi08LlUFRRRW91Gcoi38BwjL9nj6D
CEpqv7u4/LHGrtYxXKLaYX7wE08GUR/uI8RI6ig78ISDre9+VFpkEN2tC2wryX3pjyOSf3hyKO9i
jm8LyUyjK1u6DoIl31nkSOPn1qQ5u8Ko/OmqoopFKR67cL0omWgPG+YOzQk+KJyerWr5XeJrkBMw
3/M6N4hB/nBY2I34d8W1aU56XrmqmbMargwcUUIJ2inhdEgLyoYPPzqZ3q8+FiEXmVMea9X2W/5z
eb+a2Jjz9g4bDvJNZPa8hjRAy1exrdG4TkOZCnH68OlR+/uXQiOdnozN3V6qA505burTeIciM3Ki
6xrx2X4sTbdEjBv90zDx4rAeaHi5Te+85PjaBJEd88vSRw0b0Rx6LNDJaR8N25MLodaJWpo2Jsym
EmJNXV3Uz47Q99G0+3jXL43AYpx6Rw2aHl0yzGjRpsABZsqiIIyYocNhtL8wr0VNfdJFtvNP+sj7
jRnzNSosZ2Y//xiiMc7do0FfJdwPOFvJVPXxxgYQaNiIjqh7hc+XQeOlDx8mw4+UPu7Q/WrBCs1X
nLFwZ7N4/MFFJd+/FYmomz6ogvxt5ePbnDI1OrR5+Gfoyy4LFALRnIVzJeog/Ar4l1M4YeQR7BhI
WYb6sno4FDm0givEEQz9LbEjrCKpbhuGOteA2AstR/nzcqiQUXF5bJw0Dbp+G4FwpwNKEiroHmhg
EKT3gxYpakmRd2FISVNz9AehE0KlwETW7Gu07oXFYTzpekhjWnWS0R8ndigWV/tr6hHQnvh0YDeU
T5dOKgq5PXqU74sVPEpitjN9bolmcsiKM/ic+EQwhwqChchTZwkDuZEZSbcmdsjOpEBOGU+bK+B/
770GU+2yku5crVnHK/a9zQEN9GG+h/ON/OZlzPi8wTDby4QoqbuiwA5b/XKvFk6u84Ge42HV68Vn
+hx0sEyDFoV42Vb3I1wY1XillJh6z1TCsarsx4eYZVz038eYarGmnZEM5ZG5OGtsv2xVX53cKkpi
3cTS78tyEW/E5XrGi8Sngcx3eCfIUTDVI7zrqiSaSwA6v05SmRyYNx8fN9fJt4P8//zPDvt5yG7F
Jvc4wk3rhJ9RPinG6ba57BHAaiZ1kDhweUKfKTzCq9tCl3KUPqjvh6xWmuIV4ZJbKj7u/uUBwM7w
Dy+b5Dy+bH57HzS5s6+FuNJIRpu93Ztchk1vWwwf1DhYBpy+8O4Q7GqLfe5VGHijnJJ9lnuHP4f4
EWWG9Jg3JKFM2pVX8cA6bGulicsXsnlT23d2yZ3TJlEz6bz6wjChOkCxEM7dN6x2HBOOAEWG8Uan
AQkyBT8/JqIuryl1wuyzfPY5ghxBocQlR6CvCs8i/fPvph6TysJHmr28fcseVwj2yBHwAnEOF0Ic
xXKxVWfirH7DZEbT7gVVQX2uCJqgGQ0g2/EO238x5HTZCF4EBZFXV26HMkoSBkIT/IY8bjknez0T
G4ecybDQBuxLtyOeMtaKAxSc+lU4TQsHgtKBCbclji40j/59JDLccEKc3onoii47MeSMZIa3Shq7
FncDXKgLCpZbL9RJOUuJDqz4COI9t2xg2UkxvJAVH1YWtUkGVyKPOZ7o6xYutGzsMvR0BxvCS5HX
cZ1xsFCW09d7Pk0SCDSVmK6yONVefBVuara/TWRLZfj27Gujx0KOSj3mTz7uDVNDfkmJNKge5RGk
TKp95BB3DnCs6Vj1E5cphrcFvd2YfaAMvMXk2xHEIdFu4xlBfSDlWNtXuhqQRoGk7mQ7PFxuEooV
PnznxO5LuSreeuIycXzclZM4NEMOwXMI5Zpk27/jDJNYHzUO//7uDc4ufBeax7KVR7xRmjwmOaw8
aAQeMUMx54enI2QGalZgh9SEf/cRQQi1MYgLkLJtWBTMlGeGvX1ibkBA6OFqCc9ByASP6xAafo7z
QK0N60ncMsWW0UOpg3hP5v1zRLvbH0MCypA8riMBhonF44jy5H9MCdak6JLJ0PC6xp00T2j38Pwh
cnxeBFfnVsBt1OJQdm98WC6hZgZoRA9aRTTGqiFq/h2wttnioWX0oKx+kc/6IiakkGbjl2wHazQL
Gc2my7HPDpEOFMpz0yUcogVt1WeP+iQg7DFT7PHzpwgluQM5IVJdh0JCPg0ogFVvBJ32JoVdKkhg
V8QrSRFCY5EL6wyE5YGsyO8iIcoBeo+oVWhFwTOMboh/cRIboBhCtcg6pCfJnahD3cuge2/yr0EV
OEUbFNw0AMxSUty8S5p6+iTrbSWz8cXuTcB3UFztwBQ32jQ8cg8/AAjivH2m8czXwpIPP/cfV1R6
GfMkVVh8U7IpgMYC9esiCd4DmhdOALUi6Z3mwdqWqIE4+CQPDIkF90YhtoYVZ4kY7SkTowv+COR3
Jbo//iB99rzLUKqpXNxCKiHgRsJUGterxuxm6wQepZdNsz/9ibwlIg5WPUQlubTSoNWnBuwZXBm7
8ZuFbOMmEiBDSCEw77Eu8BzuCBzBOwCySaYxqQRqa8kRMEKIq7Qm9xWyErlNqOl2ffYudaXsqUHH
wbr+pW2AqdhOHH1GJQttXmaEYgqul7h1Apk8nQw4CNjW7kBNq05kD9EymcWTeii4kZjIFutQvOkr
ob16KG1ov3s/IJVi06CaeiLUpptkdN4oL8k0vixegFEUBTiywRLo+RTVkYu10lALmf8Pbkdch+vI
z3maCASBqTLT4A3DqJOmP9UJFactvcaJhr8sPR7UHAWQcXVC7Q9LRRedUbFfvMdB7gVQAMh8bpoz
9Yg4eOtIvmN2NkMBVh8sdwG1+yUdcayK1omXBcKD0+6iPevMnv562p5KZXsn/N4sHh0Q2NUo2Sfh
rtOCAr9te7EJy6jPcJJYqJj8k25H8mq65LktCHOJlzbAeNZzuU8d9DOjjWyxkDFc4i/aQTzm90Eg
snHwx238QpwzJcIRI8IcFbT2yVfnJf1I2fkCsMOjuDuR2aUxEM2i0b1EQoy/xQWS1ycdegzpo9uK
zmU0l6AD2HW7b++gD0wI+ftdJFtVB/Y2ujeNKSrlHuG5eXW6o8j8+/d/nEp+myUXZJ3VIPt1xhj2
hoizLhnZjCeOQ0psMHhRLEpzJHp8tVa6DSNCEvmwqwiDTOAE6pLBAJBvxWnbdLw/3dIBc/bS637Z
Ik35tB9Pk4ZJlpzt5T5pChQbB/KI/Sv9ZkXxKhrfqafFl/Hy1Re2BomJGs5kNrti8GRbetPUDsUy
pwJ4ZwBKv7XCpO7R20t12kESFw91krIe/vwbqGndBIkQ9LefDLrDB9G75oxRX28BiEsRI2RqBNCw
GYzB1WhBgPn2teFzuBoONueiP0G8ljUe2y10Z59/HcohwOyRgaLUFTlW+3rMgDSrfqLTEvC+jFl0
UPoUZJbOaH79mu+dgZPbYwQ+B5U9+ZiHF5dI9Or1CxZa1xdxX1GKBA1x9CnzYKSM3hSlrXiwV9jA
IofaAMNOggcQSRB5OKq48KxYOg4GswbwMjAzv8Zd5x0hvXtfRgqrmuafb1c7UgEwuQfnron6KN4r
MVcy7SwZiQk2CZcMLRAFJgk0ALjT0362jHADogH7RsuNJoWfBBQXkMMa+i08+qCNhkyxIJZG970E
yaFBqXle5gw/9XsNa6PR6Tbvv8LWoKTHSXwzGmC5ULCWC8GwcMkpfslrRpoLp/CNZ7BcZFP8zh24
AHsbZpR2FLQzvSLERUObOy1x4AsOVs254nwPd2rIjY7Id8M8s6rJ5L1iT5orqEOXEuFc0L0jocGa
A0XGU/UxRD6GFfuXQcqzXvOy5xAmE91MFYCzzKFs57t8Ifpb8ZNCcb6t4HE3/9DsoTi88kgKY88c
9WK3/4DaO0uybCz+KdBDe9nGS/6Se22inAc6iVAQpQ8hNWAGehljuCG0LqB2kA0CogfbSOX8ksAQ
JfuYi8wAU288POz89S+asPyZhGgnP0nTcSF2PE6mH6fGaj4DkO3Oxcz9sjIrulNSeqdhnp6Qwrd7
Cct0EjRYBMk50AwQcxCLjTh2vOpiSk7lsVKbhrb4II+x0cF+zWR5kMXfmqV4Kivdak8K3WRJfcxV
46+k/U1JszqSNU5r1h21N5Tx+LTD7o5ebu/IAZRt26s29Bd8wYSi49id1tfAkR6k4Xk8SojQW9sv
QjGegAVVh9sir7J5oowKx2VDcRpdl5oejRjBGel8h6V52jGGaXFHF7Gc9RYt5M1o2GW8/Jl2TAJZ
CLSjY6ZLKOzrzDzprEPk+tgTs6IC+8DJZZYTf7Fe6MUrq+UntIu+dOdIG0VqKIw2Yd/GIVBH4vrf
xaJFkJkbasbDEvedO8GTsFvTcvad0JZ9hRtBG9/o4tz/Cvf+R0SbXM3HlbxTWjmE1gwY0L6hEBtT
WgpImkwf9PW5W7X7b+6hWOhIuPgYZwEPnOxNFuTzF60QSLKxe9ITGgdNUrUizJjhpcwmNP7Myn77
SL/b05fOgu3xy78bB+YARWtgPRSg/bVWzGvOQedfWoTSEHirQgsIPrRe4ApesMb+1BXIoSN5GNmm
ULeexoIsOlkgF0twzKsP2tfIRYsc9vhmPhBNTR16UtCeQY6eWF/SFnbJjFqdByhTB133Pu3iVEgl
g7rqgBDRtkHumXIHeQ0Mnvsjt+azWor5d0kzPdQQGiaggUb618KxaGUOteIPGvnerC461HAW4EOM
L29pYhOvWaB8mL6ADURyzgawSINbwx/xrzDqnGcBNqqVxoeqoJ6l0yEF3hXWpxi03oPivPxcAlI3
SFhsSNY8No2cPu72WYdJNyqltJDqZQ5JfxNmxwN3uBN2dgTS+bFYAEHeQZn5HoJBBNst3b1TkUqV
/KZBtCVUiTcBEMo0xHociswPYuykghrYrWKghXyqJ6E4dfHgkRyMwLQm2Ck86jDiDWWIIQ2ej4VH
bCyhy5uYH76Vu/2AxffzI/HyY0M4WnrV7kPLdoQrh69jQr4CZRjv7BNbn326xbsChm9bpGn12o5J
ObHPQ+cN+T4SBqSDRlxgCUwOxiYnAYRuEa+XgCzIDxJw/w6VSNjewwE7+1KWQCg+hNvm9Qhk8DOJ
C5MZSPhIYjThppf4dNqAgAFdenkPYYqRZE6vb+OxYQSLpt3bJcxr9MrhwxfEr80bV0qk3hYUvaB/
MDwFQUHYLm2yRjO+Ti4SfOAXzXdtic8liJUIXMj3EnRHp39/CUaQL7a2fJOM1iKd4RUzlAlB7o77
JM/AmNLnd9KUUBYzTAml4BnseTVHzT3GEnBDwkMGgbGTzz0ZFNxMhxicJuhewvX+CiAYbvICEo9D
L3JAb2wi/x2wl6Gu/w2M4BdyJIJjifgl4ixNokfBxsA5BD/+huwKgkvIZxNXkA5Ulkpzj1NM/IcX
xd1IQP0raiB9iK8s7XII7Ukz7GjXk5Nlu7qIh/7/jhOXFJvNIX63RhKD0/6QBkF80U6i7A751odz
OfsCgzTOXAwvGCWUkYzUqTje8opcLC6pIZgDob4MOR1w+1xtaQJZCPwgkTEhK/7KeZqFL42mrLwp
YbMkLuLjv0iyNHsnuVNksAQmEWjh32DIYBJhuzKJ5CuSEZSB4RQVgDzoBHUn7bvZTGEaWPxJCUKJ
ZoFqUoWQRqMYuoZCCpVndnzhxVLtjlSI2cooAIEv+lPM/DB5L4AaRP7kPDRGKur3oGuzUqld7lod
slj8kSGSaJ25U0Th1DQoYrQeRvfbQD4NJ4vOx58BRRNf2lERAyth2rCeKAXWIyjttJZtBNnDKegb
oBmvs6NEu9tC6pVDOGratDEn+KQoCRYfvEaSgfUaXwYePiylDwUAMfTHKxFJFAi5VCUcVoXOTFSM
CyWsP5TZLIqtYCx2x3DIIE1GD0qumngNlSEEOmEgQy0mJUajLJMSBlIMpI2Q1+qVCM3ewfX3hLUu
9Z8MoX5AjoxSMf8opF5o2ANd74/lwUtysNcjfKpX6ZT82UIgnCyUBwhYwxS4TDoDCk78BhUIovFH
2MkWTsXgEE1H1dxSYLMg3mduspYoYSX5ikE81k0zn/+kwUAJXdLDo2LysNnKjjSgsZ9TQiQHLLv5
dxnfl9Wv9wNtGG+QN/Cd4GlyzdMJDSn9xp6dE5AM5sgD8NruLHA5NO+doXRmJ2THng687eAHz95M
5FZy8vbA/OwK9TSpjJSYU+mnnWmrcC6b2/GGpuAEj+mdggM21rfjd1ftKIPFXOhGxe/yyoWKpPio
r9U1kyk2I9VkEFFU4aGSnYJU+fuFVdBmIWAKMV7YncW6xiBQ6GlqSDy4PvRxuGnUp/C9L6ZHl5zh
a0KOPp80g3EH5g2BIL5wDrSMEcd5E6ecXrop6YL2q//nLWJbvGLj0pIoEIYfg0d27EwrQLZSdtCm
bnUIQ809lJ1NE/r6XESbKRUE/l8RzAfEMoyWD7D/WuEPET6sksqBwvHRrA9JYRwViLD2J/gl3vb7
65RX5bpwlNGu6Tqka2MzWyKWRfspCAcwgL4OkosSBuPAGfA56FrwS/MkFuXXoA9vCuNX0CrIXBTz
zt9z+uJaexb/XZNpRtaAwPEODMCOqIWygwoCHg2oqUO6AQ7mMANMkA5WVG7TxYVuEuyUr4lCRZSg
sU3BhCn0QtwVoBRzSOgfsTXwGASJoKL6x2UAvsTE0DuFzCzK7WC7YsyaIVuJ4KFAL0O0oIHpaCDO
UwUCFVMrL4pdwrajwyvwqdgvbQCv70c74EIwgpGDJQ4jJ/cuR1BY/fc1uAb/su3QH2QBnl0xnNTb
gPQKsYC6L7SKYLp5CmO0kLN9Q2nhorGXYLrFTBJWcxBBPj67dEeBGMYPPkIIzCttX8Qkd21tQHpZ
9jBZvRhgdhwcQux8TY8XjhK+NfaA3kldf8MGQpFsnGLYM8xmZW0FANXXFMXdjW/DIunJ3L7OKN/C
SAKzXsXok+Rke6qpTRbzm+3Q/JHbjuFlcXH89W8RSJ2raAA9rCa7S21zSN5LAI9rO0JHkIJq6IZI
hQNjPncJKBXANmcfU2rKf0R2FKR9QqrVuHTqxNUD5dY3Ku7aZvwOyD2fofOtWW89H/sZNQPlOQZk
Sukg9D1R5EMTNyJuMnSRBR0RKI5iciqjKgqUIGSdqF554w21TNjx9UGooqT+wY1guFOVeTNQv0Is
3tHQ0FVpBtQbNYYakh59dREH133DJi2F7zkkS7kR0/cYiv7w24aDyKZAQR5PQPvLx8z/ZCvJNpCe
AqLoBFaa0aNnKj23SlA1beFchxNSV7Uzo+W6d0fcCEEQIFdwbqaHQWMaUpSxRNrIjsPlaloFT0q2
dNna9yxv9tiZ4Pnxpli8J4BjXwQq7IcGoRP0m/0CD5SUgzTOE1yZxJtUPCJcIB6mK89fsT87LJbW
HoDeyib3Ncnvv9pmJwXXonhksJXiN/L/H2gMVJTTQalGQPc+b40vBuIDSFI4VM+DZ8QNM/0g6SP8
r8/yrZh3ZOY6m7ie0+IvevppbeFdsXtTFPeFONHtzZgljVfD5U0tgu9C8brm6sqpZu8B+Y7AbEud
RGMFzuNU32X21I3Le1oqfy+2eBrmUqmD1lV7eu/Q0BOxdAL7ChlJNF2vYbdzVOJZAmyUPH32pCyz
mVbaNzGQRytLXwWDv7rVtcCJgYWDbkqMnkTBGoITxzSrrYiubC9Swk+/pXk3dJxQNWmUAJJxgamj
jYC2/haJWeheSwcKX13VdZXZkAngybS1h/vpkaWEggZXVVl8bgPt/vIKKfGq5rpCM/KDesPNaMMy
meeVH/O8ytQu39Nz8rC1fHZBLwQNBBlqthHQplY0zhi3TpMl1z12emuuHxi9+gosH18io/cQ7S3c
mwYau89xm6GAep/V46hVuRpdu9lAk1bQkwfYbzcrN2XAilaJnl6MCCqN03qgQPnwHY05QZy5heqm
L0Zf21MzmDcnFGJFxAxNHLM31Fl9hNYD3o6iLUWToaVXfTPhHI8CmKFN3oq3VaCcLlz164q6tR4i
rNftK9NcKi2eY61CcQCYR2Z2hBiFng/QeGAJnnlVzWAyPP2qvTnf0P+otGGWD3P0m7qHOFWMRjWq
1JLoqCL/AOwEkbQLu1AhzIdp1Sr9RnemQol6T585xIA7fBptn36Gt3rejJrbezOfZSHBGLyxC9ON
caRChAIAdDMhipHXiXbqdagqYaR/IV6u7tAxemy5PD9Kq66vSXkZUur4mqjt3FDrSZTtKbSJaq9N
EhgLT71RNK71XRHv4Obm2vKheU+gJgSQXumUE1AiSyVgfSFvlIYvSpmQqlbNVkWmQQk7j1Oaz2LK
u6EQnz/9bnvIIfT6aRY122c5LzX4TQtKDRnPqnxaYuIo9b0OKHeJkd/Xb6A/q++gbofvdNFDHiuT
RBYPp6e+pCqPRl/PcYdYQ/CJcUkmiJ3QUatRs2NLW9N7/4sGENwUpwkFedVFHBWpn1bLVocRAvpI
rlVTbUQNg6mMM1ibXio1bI+DTmj+tpsQo+sRqZlyc1s2zJ5uQW0xysistl+ogoBB8ya24DojL65/
BjgQ8eHccst5TcJCyXwsoT47/z2/AQAW7I496jfRJr4tcFykPfXFRDUSvgO/P2FkoPfzAnv7oMBD
BQpUtWOtwlFDCMfBc0TAwNdn9I1cIBIN9FbsO+v65X+BVXEJYCSx53x3KkKi56BHOcPb0obtFGFW
I2W9GEipsgbaPSujiL/lf1Bj7tCM4W0lONjN9xbIR38NWvtXC1YeLc7xRprx6UF3lkcA0nLG6UcQ
uAfqq/j3C6jH9FpNr0QmZZDdwxuZ0Yb5AaM9A48gyIm//oi8uxIUuXuvzDSDSs/Wiy6vdkzvg22m
45oDWcdOPul0NoT7gAkxSPKHeKCB+he8dEM57+EtsotrX5WQ9f6Y1zRoi4jP7AzVgNjpwOB4gUDX
1gvM+3YeoWrTaI5SqoTYrfp6ZTfjUnqEvo+PGPwXf/hDCyVXbQyQw0k1k4M9ybAQ/7TrrY78ioJ+
SuWfW/+RdF5bimJRGH4i1xIw3pIRMGD2xmUEA4oCCj59f7t6aqanukqRcMIOf/AaqIBok08jfLwn
ZGPJPej1qCK1QMSoky+rcDX/UoX4NWCmsRCh0FeCfS/Bk31Y1e7LJt+mNuslMXLjN6RvQzDYYWV6
QHSgzkbaCgKKkUvDjSU6RaNKsjryNOZaB1dY7Wn+3qZyC57ALBIADzl1T7yyzAsjF9nJ7Ygd8p5R
Y6SRjvZHsbq8jkXls9nV2fDR25t37gnp8Sue9F9hwvKQ0D6/guEevNTY7LMhbu9T3DnaLDcX2s/P
to2aDMt0pRJj9JBOc2KxKXmOfiZbK4k+0T+kt8HlCm2OFVFjjfqwpLMpodxx864IGt0B+b9AXhDj
tG8BJYUXexILWUxmqrDFamAl2AfbrROMWBKSR4uV07geEY+4ocRG+JrK5dFjYVR5j4CcTNJXGuvi
ncMOSBnDefpbbAfEpwOCAZHS05q+bIIooMhXR42ScPEdiAo+TA667vtavL2u8sdxsVgcUTTBvGFg
nCeT44J+DVIRJJM6LZWbcTrxTHF/04PA0T1RQ/Ecz9FxsWTX5b/luGvf/Mq7099rwyn0y6UYWz1x
4lZGCSckXxOEhP9MxTDr1KfzQbAc33VrehaHBNm04KAFqK50zQVYIJrdBK0Is0yOE2pjEiS/kGg5
+sfVhvKJFeKXY4Z0ukkXmmix8P5Sx0pP0qqNJKyi67JiBaFWXOmzFVQxy/ROkQewdNXXPbJuXQ5L
Z47jyHe2i4HR2fT5y4bSIhAkv3J7ZrB+6OsgFlu7meMMM92yPG828k7LYD6McRfd6Sj/PR1g/2Ox
Guob2MiIBMtsA9SnXgi04sZzYjWimFmR9n/sxYNlrUYM76tPrmAAgTghffIHgNpgPtbWfQN/2emU
+0AA6+LcIt8KodRMdNJ/XnkUA4iHMVltSIWISrkSYk6vox9O4kkn7AFqBRCchCr658x0nspjDkcV
YSuQQGiUk6funMaRPqLDZnuHgyDMwWzNdGe9DqyZJKoBZUBw+WRZ4hulcZdhqCzzZXKaiGFTa7HH
YiSKYnq9SAxIgnK86ccvDhfylRnz3RrTuN10gpveHAFPE0OKM6wavqT9upETF7o0BBOsGs546g4G
E6FdfmElH0v3SOseN/g/p6i/g56P0kRv8sy7fydz53ULORSyfLwNnpCz4uGSuZCb4CSyiZyxE20k
HRnNDqdDJMZwo1k0lm8v/2/beIlMzghrSTkbdk8qdfwKfol+IinSPW/0d568i2nAARj+EFHEZJX0
4+9mP40T7qkPbqfMk6cRBWtuIRA++Yr15fJBt8rh7zIwImuHNtHHOVjaQPcS0+sbzgxL5UHKYiIn
AIyYLIsmve73rK3htzYZkIgPcxzFGaART/SCYjEY3QC3goMThZtwNeKUERGKxj0dA2STgUA71SB/
ZiRInitWTxGiQJzhaL/Z29HhcIhmfwNn5CCwxgmuB5U1F62k8zmzADJbT5pTNDo3lSl3GG0eoBYO
tQJ99lFod9MUiypPLME1E2dNCgh6xxjZqEeSuXZhZIDwmNICu+rD+c0+M+1A1+orn8EwIcWDIqav
3PP0PPlvl5PivDE5nmWpyAyWC99c+b47PU/dBbQavnyWqnkCGjZcheHiePRZGDZyy2QMyfE2G6/S
gQ9z0zHjtBmaF3kiFwsIvBM4QeR5zEvdYhbv1l7Eo/CswcAyHPHG8TbcxhEv4PsZt8ueIcbLsTyG
vj2COsVRucWkHHRrN/uNrBMwyPzM9P0VzT0Zl3JJ4cyLohEPiUtcmJOJ6y8oEPGrEGwrY0mGasji
6em2vQntmZzxzRgvO9S7goCTtr1A1lWMxWyZi/jy6rNR6g1xD6ZfQ5laiOTCF+fTR3jN8uC3Qt0D
hW8wUAU7/hTTaHMboK5Ea1Zcz7rOGJaIQWEHjMlktofVivfiiioqAw2xJfPqgdE0J6ZrTnB3YW4z
ymYz7Ofm4ca2IyfyNiu5vA1Xx42T+4Fan46tiJWYnFpljOlY4aXKV6wHPyOwcBieeY7T0Z3o/0w4
BcE6+Ns/PEeWVSfiI7zTAXi/fmAmsL4GQcCLRSRr7Ky5IVb098j0oWJYjnxkpdNY8F4hon0YDY8L
qzIoFXZR38SsuvCjq7lvou2wqmxZJlgWRyeZpXYKK+9jr2A/yljRZosVi/wMFKk8b9kVuJ82+GgZ
LDJHv3bgRYkZnXApHY/5GT/XnSEnGMmcZ1u0rLVlcVdRuLVq9MWgi9VPfenRhH2yACss9zKbpdbL
9iPKHuJRFh678P7w+VVMUNgrBpB/Zj7IScme506NgRs29M3KnBz9UQaIr6Ej+BLKsjPzvBPXLgsV
IxFHJx6DLFTsTWPgI0A8CrkaWWScIRS8ympozm3TbiJow5oCL92hn9bnLOg6OItGMPHPZuPIlsOa
y6OdvYzTm/RNTmWDV7TnObkpz5pPY16QM+hsEqd4wLQxLCNwPB5dFM1CZAsWDPcX++pg/zcOc2MS
m+7E97nAt7lYTHC4xFdZZro/cflOfrE6Ts5ffWpubA4ge8LZbeoGO8jf6j8wBoZr4qW1IibgnVIm
45wcx/HsjR0RyBqHaM/8uTEU/j+gyGHqODLdL7o3Cyg2sqzJ5g3Qg+17+WOejcfjE4+QZ6xjVDW0
nBnXxtHoMnJ91nA6P7uKwYjsmOu3YQS88rPEgR0ACP8ZF8OJ2O64Qzj1ItVjRfqSD2Xse/uI18pW
OGPa6cs/jIK7XFo7vCZs6ibmjcY4A4bwQXbzrxHePSYwTxAkjGAXxl7LbHqXIFBtzZgOvgwa9wvx
UNYCXtAwxhfDWrdsYq4ACDOVdDHK7RpsRDSsiwEg5K5Oaq1EdB2NGICqDxplBPJjAwUxNsr5h4bo
lGIthV6N0Adt9pbO8HhMa1ZRR3Pb4Hyw1msLKoLu9o2eMZw/U6EJ/MCWWIZjG0B0iQX9E9h5whRq
u9/wrsDbMlrsMqdsjQ3tz7vAJO8UNko8JFnMhNhHcNRU9BqrvWLco/8Q278Z9d61EsRsdW7X/gVA
osvohopYdgRWdnwDnYpAzdaL7UC2rz+OzcV9jKWqT3tykKyrAKjouPkHMX4h+0mgorE+8JIj2NJA
2oCPYxW0zrGr7raDNIK7c9wONkiLAX/ciACbauxVg9oyqzpg6oDyKh2i+AEG9alQRLYht11cyrea
fV2LKhgcv8Vr+KG2u4XhLP0U6rHNhbTZ2KBRv31FIjp2i5qLx/ivDIzSV4JmbLIud/nwMW6s+ive
J37MtCboJ4h2Gyg6towc7bXmonfuDUBQF3w6khce3UECFeq+cN3px70FJIqYbEGd+wPkVjDFFGiB
5WkcRADUqM3RIRPQ7icAJkw2R1UUdyMYV4BQBZ37B40mLLhE/LwLcdnNd+wI3MaxNPSyGW8LRaQN
sSqVejZlk79W5oHWEXVxgQ/H7h/S9sMNo8YIca51ppU0uAOupliNLdnsf6/Ppi5I8d3kFETtjE+o
F/kO7VLxlSN98bbIoDWtcvEGVEinFI07njNl7PYqzsFDpMMPJYBDhgIMNIlab54BrMLow43uOi6C
TQ8TVgmZwGJTmYOwpNDibZ1FRK8zoDT9QlIVWcAxhWaAhQBf6SOLe43E5OjMoGFMlBhS1JZigNk8
J2PQulRS6HDfuOcZ6zv+mvLBL1oHlG/pTl8iYi/+vUWhxEN84h9EWsiKUO4ukfSvZe+5zy7RplwA
29bbK2CulMwlvORGEOTwbKm3GiEFeCr8qxQ0sKQyl4hP5ybxS8Iuuqx8f9dXFNWJ41BJQF9RxF8x
+wsFDm2TfVZAge8z/oTUJHeFqwawad1ngiD/eATmBB0cBP0cUhFkAIB947KaM3zgNDnQ0EAqS0/2
a7EON1yyP0K+Iug55YKS+29F4YzCvdyO9kocB/uSWaCY6nBO3CDqytxJGugLINkMrholdSIeRXSw
aF9iIIrsoh5HqTDSaHNwI2sGdIfyMyYPAUV/gM0k2LQTKgY0OOsz19iBwSnKiylV8BGNFulnvHat
AXeAT2eQ08sPrm2re5AXg1tDrYdROADJCbB7pp7zRf8AXMFstCxYb/niTWMFDSEOxTxFsDZSaZdQ
OFPp9QGLwfdItFwFqfszVmi3cRHNM296U3EexlFzgI8YN3F2GRbIO9LT4DwYotwD+XtFBt4zLkPe
QC+Dhy2nKBVcOoH0DhmyiBjN/m4ZWO0uH99AvCJF3If/HB4zj05GGihqyHrKiidkXWeiW7cCdJ4v
asatpD2wz16wuWf9QzqkZOVQm6C/suUo2kGVd8cIM4rcCREQmiuzxpTvv5Z/9541m05pTB4GGFBS
8C95F3Iho8VkOi0MKD7GecVuCzFolO5kgufEm+jOEt4i5GFKSl0jp9mE0+rHSyRvTRMMmpPatf4X
oLOhnzPsbskfyMhEUdSfELFPJ4BxJZkHCM6X2AouqDUsVsQ+bO1s++4RvrS+ILtd2aFkmH+2fX9G
q5vQJ4Q2w5DYvM1veoYkjuLkvUeklfxgOp1SmGaxIw/eSBmDRIh/OPb/kGRPrLRZLY6Ee8TGo9Cd
Ts8ueYPYn0s8KHGX5JJycqDymBQEJit+vPlhj0wPRg4scq6S9khxQZKAEavOxt6TSY3IAlarDRGv
hKl2OAol8OefzSYUuVCJpDgE1Roz3JA3jlYkNeGIjJqsoobcWhsUKSQFIOkgnpckYrUHIYYT7xUk
FX0+J6ymfbA5AMQoSkBMEq6pDgHTfziIvesXyrSTcxYmA+QjnI6lAUMQ9AmqGu7fP18CK/Omm/6U
mIL75Z7FJlYis8VfksJ92YhZ9anwIRtT8uBSCIltb29LvuR5tqTMUlpBzJozEpRvb6LYXFVIxem8
wAV0z7XzgGoHdCN1pKfcxckC/0QRF1oQYBYOWR0e5ncDk1CTETedjLq27Q9cYj7arGy7un80SR54
tJwWt2FDXCbB7Gwjj2cluR3N2WBkX+39aLXiLMK9BCQ8Bn5NfO/kcqdFDiDVoabylMEmMecxJhUS
OM50JtcqWERbZ0UU8b7NCME37g2KiijPMiXcM2OZ4SRQDkBbLDSVSTgORkJfNZ3jFn36zGybLZ6V
OFXXxhFQhygBI+NpTDocUprHHJSar4lynCmZwbQc8OYNCDx9hZ8TErNNR4EVK0GvPAa5vgvCpQxh
lmEOSwjMGsxqz49Y5niL9BlQxEt3XMF+xtDDW96n8z6IJ4R3VtRIuVOCx03MZ4gpPcBhYlygfilw
ckYXKWZ0oTjV0p27+HKX5tjaBSClh/GMBcNsAjDM9PmEcsocFI1+Pt714MEYM9aH0swJX2t9+LEi
JDwIq2mJeZmeBx9LcJL4ARinEVU5GpIif07LmvB5HAQ3bMvXpM4aOaBiNMKAOHa9W9c2hlJWEJSU
PY2gtF9m8AL8DbXGwFOI0sUDYHTqEUAvl3L03JSvysjuYt7ddugIQd9cfsfE7F28OMb8GzUsBEN0
ZVgMPoO39XBVNEm2sz7aCT2vh6SI2N4KUt5LAGbGbHNG39Ki7lB+Q6GHP9wYlnUyBehJXZaOIVk0
1bHtmLQdND6pnOjcA/1MT9VecZUlkiOeJNkXyJOgS8lDGDaFHj1D6sqj5wkKwGWw11wURTbURJCP
UAkQNkDg5FZhDQxgR7BQktfsJYQh8mO0MX4WQodjVUIZt8sApxBnf/Txrz97fl1UQIe3Aeh32PTt
UJncz91Qc+KW1Un0ikHAuBxD8ABn2yrNp+Y/ELq6DEqAeFv79x02QeZ5P2/2IpeBT6nTZyCyh/Jr
hl23JcAqMwaRDvvEbbsalvd9MGrZuDdgpxMIxgggZ4iaBtGp8DyRFgZzSEg02jrsPSS1e1o/9gtT
7xSWugIaQ1x2QOglHast+DOgiQz1plfNti3kbVvWpWNfa0VwNUA6niXlfFPt2EjoAhJtrckUHts9
J9rORmqOZYr1fq1JRID29Nhpu/jEIGZSBerNq+4Z3+bl3Wi3Ft3Y2SjK+NMyStq8OCAVaEjc3E7L
bry+etFxNRxoaVwkRvEFm8immg3REiRDm7bv8Da+MXr8sOA62qDsgFkcZTwn2cXkP54Xojmsiqw7
uS6FN/6UohfIXxlNHisXlQ2mxF8dkYoJI0wwLaOf7kVAdTYAgP9+Jfki1syi0s1RZtHHcKLZTCoi
Y4dSE3XGYLyUNH9MypcVuELoeCncrxDoQbKzwLEGACcyAQr95XlWPImBIsiUB+8NAUrYyF9wxajP
QFHmC/Hw5dXuR312vGb0zlz6NKBnfz0SP2renD25KAUMMOXWb6lADZ5XvAEDECqUlwG8j5t1GQDl
EiQzX2WYWl/nAW141u7Z+fzH009pagSV9+m7WyhIfDbsFqgEs4po+W20OnaW+PkTIN2Kxl3ifF5r
uoWkXB/1gXNceF0Xz5wIX+36bSQcwLjtirFa7vGAS6cdo46hCvRLEVFOjI42o/nEHOk7FYJKLJP1
R+Pn/PDbkS1BWjXYgoA+iSctmiHSruo1vZQUjVYTqsS3V3DfztNWjV0a8wQ0cUff0vG+4vu3hQLV
bwzaqxdrZ+nUTZdc4o6Fkq62m0AWhR+8pm/FSW2H3a+CHh2V0g++YSI4sVfVwT5faMlu/6Qphnoy
uML9l4HGqKMpBHYm4T2Zhu4SEAcvfY0btb2nvyWIgB45Amq62I7X033MMfdtFcLXT9KUPXHvXkPr
EFFREoAOZonSbEqOja7bfLX9onWiWyQvqkmBc4/JC2aAOH3P/64cXAU00C+Ixj4XPL5uJq9Gm2D7
PPVz2GV90D7bHR37fd709uApUaC+UG6LHQA3NRS9/LfZE+VmJfI2SAE0n6cGQKd0mxv7y/diJZfd
tRFq/bngf0SU2oCH2z5WAFpLsCAkl5WmGMV7gmzg4d2l2t/06I2/Y6f8EgHReFMB1zxHGd1GdYbB
EZiViq7fNSCWz7MjJ/JQxvggZS14NaDqWvcpmAXwRb/fm+6p+Y3D26OP9c4Y7UZiZE4Dwd7Kv/Yd
MJ5Vz92i6/Iwt7n97oDR0BAad+tmZSzqbNGn7+6hCflm/Iuc8jMV1mqrsQV87j4bS+25fsQOrfVr
F10js5GbWhs9Q7E475fht6szVhKCys3vC/4CBbPmmdY0GM0feKPvpGybSdvQei6suMUbPF0FIB7Y
OHmOMEd8dpC7YsAxECFm8Nena9PUCLkUQ7tNLuS5dOzHxRUPFeei2oqLoAs+NE3cyj/juvK6v8O3
jZGhCU6huwLwQiKLYtdCgSf2Nkm1gC0mAEHOZdjFabxgFwC7Vu9UDgPVEvR0c0hJ6hIyoJJ6iSFt
D1XlIJuWEXltPUpIjR8k0A+KOu4rcSl23qHDke5kobLBq6ZtXWK3H6+LD0yDfFPMnmxp1m1Q7N8w
70bZlM9A6ACkBB5tuMRUVoo1XLK1WdTyTfwbqFT0J93PsMBC9GewbNfnGArXn1R06wzBppXb4Ata
p4vmw2Caaav+tKGJYisMse3iPe2iyVaarfHFuZ6307Yge41OH7cLs1bs9IMe0qqPpKr+JGKmZGLC
KWBqdml1QPEw+zutFd7Y6jS3lbhP/OnQf0I6S4F8QKErd+6xSYrVRekUpsiR1bORWeq6Pqprer+f
Y45M2FCZKUpUHDsENHD1P3gCGe/1l83pBjdii2GuiicO81lApKB+Cp6clOE6X7d7n/R6wbWHO6zw
mJ60RWNvq9qMgi31gIhb0nrh+kaqqrfBZ601pjbsQeixKnyxh9tV5izG7dbohftyJ+yjhEajfLod
X6hoINpoZr/7ojre2P0xn/sOtR5Z3pYLyVaISVHc87vLF/3jym22J1XvqMKJfE6bu4c2vic+nwoa
DSJFjG77MIb1AGKT3b2Noj7fAEEAGhbbje289RriksN6+sj+sJp/f4JvUJs96AeY6sBXuI9T9w0b
EpDCuJcuUb9SxrfCvrHnAvfrG0nfLVjRgUThnPZx0nTZ6uhxMvmWAZ41sCzAY70ynz9/gNnv82fm
9x7EDbDhu8ido8W9+qqOis9NOihy0I2MTbxLHXT+X2AkqFK9wBL3pLlPGKGV4I8Ah9Hz/5WDhA++
XULKRxL5vCn5UbSgEdo6Z40Ry6VZYy6T2j1tZhcfp49yq8AqyUIQIi8j6gtVIfRrSMaLN2kEsLSe
W2Xr/L3IF2kP8nPaAb8e+98bu1ePbaWXhG0tqG9edpvzAo6gWj9c12OAmwhzMXvZ096NkK0MWvzd
3YLlml0vO9yCQAtsARLU9wHL4jVxqNkla4S9bgFIjXe9/GmBkntKSs0KBE7PVcnDtADwp8L2c70y
ANjZCKk67F6AEgDQaV2eSd8DYJGQecLjZtEwuIhHasddP41Xvy0ZVBcq/B1re2p4YOsFWJFmp0sT
AcwfYcZ7UpYiuFMOGocKEP6HNKd0PnSZGx/I86mbZCPAq+A2OgeiNp0iTQvI73vCA+hq55H6nV/e
h5KtmIW3wRqIVPW2A2FIT4gEfvRzwLAulVEzwmfw6713LMLtL4GijlndjTLkGZWf40cjOALNjEv2
nZUUfOepYBCE1Yy5l8LIE9tilzoLbG+4JdEXWyhCYggDo77NYwFcymNs01PsH+B/EFlBe6NwCbuT
MtOasFVb3UWN7sIKDbIEgRVa33TAD4+pskWrzITyeNupVPZAO/FUQLDct+Yb288rVD+C5nfATnEl
4ejAc9JLNkAoU9QJ50CtP8s3Jbamvm3ot3nXRksGsBS1z0QHP3r92PD6GMj5WkMxg/mvwG8nwUlu
Bts1EKomuT88RE0HowVs9Ksv36dXbrzPPCrynGLf8xTjTdVSkPnXaZcu24U0YgCsdXt8DMVShyCz
2r1mz8RKKSH3vDgx+3McLS9dq3q4MotoCgM5frhVa9S6HnD7+qo2/Tn8z5WcK1SxByzx7eWSCZvA
RYUo+v26I7htW4RKCxsZu2/f6vbdZkwicf/5PX4WVkf0hn7f1f3jV3j3NMGGNZe/rVehvyj0oUfh
vtXhHTGX2q+7QxXg7N19c4nMzXvnAh6WmCGfQCxD0oPMInUr6uA/S/tNKRb27qJq38sMHLLM65S3
/ZCVaNLQ/jZddKvYoSmqqQMV2450kLpaYT1iQeCA0+xvwx9E6u2g0XGRQibGwSqdqwWfN/yGJa7y
N6RW/PyLToFRRa8rBTqjN23Gu7phf8dtCw70hZDvS56uPL2iNZfdb9pAC6C7ZIz2YdSxyeS/efvj
fKN3c1mTmtTDWzwCXMfyWcB3w2vab1EYpCYOMgDgq8jWVamNLIYoCt0eU1ZVzrqk89r3WJGQTOGO
dH4W/lwsDKww5fATQNraLth8iCwTu7752sXWWgBts+BSeT1MDnsv4bZeXn7+GNTIwve91w7sPFV3
grirdUUTNbYK4EU/VyPogPBW6/HHU5v+j0ioNKvOoNpXuV9sjbhFFCb34tmyttkkge2SGakSNG6o
fKXlKCGg0KafzuYJgP8rQnIoWl7N+lS1vVq4inC3P8P053BO1Gv9F0bH8H3s9zR7CyUd7gGxwzdM
fxTIgV53Ftm41BzIcClwprz8082p0V6IKf4iylB6zV39JLllsn8uME32dWwrM16PMA7pavEZsFVT
kS7QLejt+DkD8fWXOH9QLHJypiYlf25KwZ7TYmhRie/3PbnfmK68KasrGnVppCbNQumazQe8hBYY
HXxk3U+6SY5sUND+er7EZJp5L1yEEmvVaSpEw/Ql3hcptmdItABiVlW6dhSV2QozNo/GUCk0owKv
XpKF0MJpVhA2knTzs3nM3XJFPE6l+3t3CX5Jt1nD70fw2RStg3ZjVynj4rKjbfAOG7RfUOS5upfE
/jJhl7eWrazbTfzpxMkLczRKzASOLHeMhDwZtPfKjCXx9tvcWLVVvttO+9PybqZv+0pIcyBAeay1
ptnFqgf0LXJAmd2/4BWz+YxpYSCCsIS5tbrg/DDEB/BHZEXlyn1KoQCceLqdosJBtbqV2M0N63H/
8AvqYXl60+dERhl+NKTTvpGd33H4AZQ72uYAQiFHLQtSE6IQFBOOLVhFoPQx4HyPtD7t+Mwkc65h
ktLCXCqvwVU9pH1fHGxZzmH0fLBBUECwfRNM9FqX8D4mvOnG+07H/vLzxGfYt7QBsOKt6lSNEQFJ
0SmMZ8dmLqOxK6pGrebmjZN3ByUxkslH+6xqT4uXN7sPGAmD7LV+t4wETu4bP2Zq0A0y+Lpv/oK8
DF7Ddw6ejPBx9+kcxUUPAP0hH+Y7vines2djShxBJU7CEALWV3NTE0DTPrvNCQ7Srl//CIuf/jXd
PMoB/EtiGQ4VbTP0kxgOP1ZFiCiNAX0W7b6h7hJf3/qGjJitWi2jonVuponT+FZO0T4WHxSXX7Oc
j+DhE3BCEMhmUPEaKw1QJQ1cAp2HUwW3HuVFkrztsNNZFbmLS4vKk304j/vmVy/7MLzu35feBkb6
vhFRE2MkrIHbEYnwk4AYGChskhaJaL/DYyh7gzZVmZLf3N+zb4nDYjptZsc762gT1eJvduIktnVm
vjXA7Dcvlr9ZLRad9Pqw69eCXt4QO51BWDwvA5VdlrZbo1rm3/nr/cV4Goix2h7FcWX1IBDcicKf
t0FvjlUZrUKEBCj8ImyKvjV6dsw7Wlrs5iDQjgU0uNq8d0HFkjwY39q4n1gst/sKxbSHX9aGAiYe
lOZCpX99P6ZDZVQclFE5bPud2eP8Pn/eeie47Vg44gcWjckUjP6TnA6MiKdOsBdedqLGUTu0A8Zu
m8UMHXwTNXSyLsRXqgOS8cN6/IG3cHye0sXPK0WYAUjeVzT971OSBg3sJIANWFrL35FJdm40aL5v
PXWsRI0djDsUVsKGD29glx16CPKDwc11Hs4THEtP79ChBedxTGkJUg4ZiPyNapXz+7QbKbDh+6Pt
pjrQJCNjzTQ9owCo2lknRM4hbZt5hRqlLJNsO8z+HyPjwgoxivcxfBOakXZOCSYRwxsMlVYPJOtg
/q4aRxXSf8RrwPqyGpdsSC+yRGUPia2xR62WLjW4qehDlYoJXbBVAzWQzAnaU99p9zywwTd2bqRY
a7NXMknMdyyuPc+m12m6pCTwzF/JtBwi2BOj8mPUGwjIYrT23dFeby7EaqRbGJ2NNqICQLsSzaMe
VdqmEtZi/Mg6dyEBI8zuv8xrn2Xb/k3bB1bXx3j7c0ietQTCOrdAf6PGjqb201JjA4Xk2MHGrIMO
E9I6DeoY0DdMKrQ/BdWXeKepRkJYQTttLfx6GM09aFNw1DuDvkILp3GMKaNfMQ3WSIIClCfbWKhK
ofnmN3P7fiPrTVa/pd5h4UPhgfIAIo908Clk4QnbGFc37KlNFXOuRWPzqM1D/vVb0IoW6gz9jBfd
Z8V5dr1LNb3BeGvhf3p+ZqOEhTt3v7VdIogUZGG+vD05iEm6qdXevY+/tZG8nGbJrlCO3+9p0bOz
cty7AMlFmVdhgrNfpfvPD4dW4/pd9NjJL1dEm8I0bDf8PgOj2pZ6xWk/M/tVjp4paPYOWA7j9yOo
AORWrb93P76e4Ok3VIuLJizp9eCedbxOgQsHdYxGTQmbrRpZ6cS7VoUx+vUS4fTHKCPdnW5hJYTE
F27u77li+7p2I+0eILn36VHKfDwm6Oup6Id9oxvuzbEWpop7a/k53cvUleAgXsTtSZ0OYFCzdN/V
IbXpV7K602f7GAQiqBRo6Ch1vBvLmpGzMDDUjo0OgTwqVTD800EHMQ+hIxjbM4rGIguiohNE4duF
vsgOACofCjpd6T9OPAzJMmceSIhSzO5rCjfljpwDHT63GJO/Zh+D2IvdGJgIyQeV677Bi1gMsecr
HxbJ7Y9COhI8tOwpxv8V3LWtzs+v4iP+laPxdl5EZExGTpjAN/WusfrMmGX9d8h4vcT2JzX69Ofx
C2dbeclP1KYreTf+4pDLQFvAy1edGwEdeXFiUie/RRxA/q+4WW6SCj8bQ+q3lJfoMVFaZamNilnv
3Fp84LFVPngcmMGM9TP1e2IazpddlmPwJl6MRDSRLVfLVIViSGiJCR3Xf2X3RMjwbzskf0OYjyWM
W/MLXhBF2WoBPyGyvepQjeOX7wI1KvP6cZL7XIFCXliXr6YXd+LRRnjJ/FbTvQETWPXOrATIU9/x
3iWkT47CsWxYEBbYjanqcUPAJtBEeof1w4LqCCMephqvYvvmzEC6ICtHxYBThxnwQAkPb7uHo7A7
XhDd5DFzK9k3ucmaQfAOqogasAbyARYlbUl4oQgBpMI+BhmBv+735grhHQYIGzwxPpposYOPCRVV
LpArvlGbABiF81ZidbGOFDHqrHNAo63oOw2yFLlfgnZgxb5spx380big5pAMQIFJ1LE5ABy3dvsM
FInRSZZ/U0LhCp7BpXBmXArLHuVsuGts9wVT7vB9EO6PWHe7zXE/2UEYg5/RguwGw4/SLFRUlnFk
8pCne0GrBFhBPQJsYmL13mJ01lQcpTGgvMn9I5CBbo1RLyiMKihuwRtwDU7AudvHW4JNNpVCS5OF
CmncAgGrzNDAT77ctsdpo6wD2Ifmce0+rFTE4Kz2QbPpVrnU5bynib6vgYoGiIIc7y1gT2iZXE1q
fvwEOSo7NecPQ6PCdDVpNpuvJTwBmiqViyYqjypUloSudF4bIOk1fTtEuRvlOWWcBPm5CZ0M1B0r
txZkqgTCzTP4mEUeZetyqAHJSXeE8dRor1OUjdvUt5IxhtdhNiJ/Rz2Gqr3T83gewIBeQHLgs/Jh
uJXQKScIhVt1Nfrr2v+cKOyc4tFt2otawyRIZvUCkBqWlfEGLQSf9oqRIPVDFUgukM5P4ebgfyFl
eUjMkUMR4SKG1B9ewgudDjqYaOYYvdHPqizwLU7ffDiX0dvA58reuoj+OQU8l0kyFZlXyPgroAik
qDYqRVCzyLvIcejwNIYtVlbYJv7llNNSauy1nt7FvZuiEv0LpvymtQN9xozoLbJpMYVgShGNCtB2
0sdToxzkLtxTl/wVVwPEwhymriv9PBG7Esp136bNBFTqMkBDjJZUG7hj4T+dfW4R/wmryENDZ/IM
e+MXXUnqMyvS+sYIhA02ItQq53c8hjOquSMKyNhkrq6gAW+Dvh9j+VAtib2e8xyJR/rOzjuoB+3R
LfqMHtPr6DlHMH349pvr7bGP5PK6pNre1EW2L1sqTm/UGv2Gt1AcDR4jKjXZ1mTMAJ9Aviy4TLbr
7fjtlvbd/9q3mTZpmcLxp3GG8s6HDYixUi8eVMbhTIcEWojN/bzv/EefPQT0yO97OCQwV0RPyYmD
9oAISVLlfNUcfQbxuGN3Sdl1dgebQrp/mYgG8+v0nsJis7s8SGVS0e1vIamMBBnAADCc8++JSHyL
X/Ddet5ZxfXvhiyZjQE1VhVPjeJIICgoSirZU0oujWUZteb8TPJlFNdHxDjsG2w3bD0UGCrp6OLc
0p0pR/hfg+3pd+Dew2+CzeenDvq6tOGx/wTUBAo+HnYQN76jNsIGMKt3FQKKyBqgN/Tz1TVdooFC
m2zoKM5lUIx/D72kkv4GTvrCqQ51Jeh0HpYQT4MuMboPvd13dxmqYXKCpFgcyG18tCWG2wVqBW53
mCPtls8f+3z9IE09ODkntr6cPGX5In7KTA2lMPMS3BdaiM6clY6rc3PUC4isKJ7B6qNor56qG5RF
Ef1DExF7kTfD7u28GHT0hyt4cfoPw9vPsrXO1++3/jr0qBI8zQ4Thi4sVa2MjZDimtERbBz6dXAq
bqhPQ8gDpIKupLGh1QpmZk+ViHUGXAAYGwreJpI7gIaYADatJSCNbaQmntZrWdH8EMo9ey5SxGj7
1vNymKHKB4JW/L22DhkxkiLxMBszC2kMPSdYxaDAdqBkwTxrk6/CjgFsRrwizXaESx8eoSaQE1Ey
BwJg0+ThrHAyYJFENAK4uHgEobhspMBUKC+BWKKqeXOKl5VuUFb5Wvz9hcQ3gSqhFINyaxO7d2Y/
xLERRrrSitbC26k10iZtYhjI8MTJLIrYydTBi6lCM4MQkaCY9UmlqnnUJm/kuwkIvU+YufSwlagp
P/9YnWWMIBhdQrInKpXiMsC4QRGMP1OvcroDddbYUQCIb1bW8jofD3bn5WMR35Zea4m8+gOdCwid
kKM/42fLi7ELaWLnZrzaXiP2KhYb2qJfOwXT3Hay2nn94+m8llPHtij6RaoCZV5BGUnk+EIRJRCg
iAhf32P71L193G43xzagsPdac83AspMM3qPSmOY9PyOySR8iHa5Qn3b8zDxceTFv7o3vbVu0i9zA
aFtb2z3mCoZBHKFPLZxJbpkcc7DH5oe/X3POAWu1a5dSB76n6aT1sOravyZuzblUM7d77hWygrlF
4x1elK+o3n4OCmwdyS3sbN45YKQ//DHttG/LnOfpDXpgeT5YmfGzGhBj5zPRsZAj4N0r4nbfWevW
J2AMn2GzdOUu7N+YdvYrLlaNjqh2c9wnALU901dwn3QwHoX8X/o6/iOJr8+0SdfOR8xksSCXYmWK
bVsfl+eosRNbQfHDMYsUxL747tuiDTXptLFN93EpJILo/Q1gpGDhci0XSULYXIAZSfn2OtysvM4d
fI2EGR+mADBqaLGm+G2W34Dvo9hxuRkxTj9nkwcbe28kjfCmtsFB+zW0t1oHrCOuD+aCoDdd2QDT
mQCwgYIbsc3mdBS5pxQBm7B/cyojqPCTpw3DWuvJPtYMa83q4EWuue8vpAQbX0syeWg0y0Vp2j8i
kGphOMp6gVkLHjSvNHhrK1DK3du/JaGZxV9CaXBv7VhA345SuYxgU8gAn4FmBFDufzzytm+vIT/Q
eXusHYzcFVzgYfShsIHzjQkMaxILNawAHsGIr3BoyE3Wi+/kza1yc55GhMj4LllfjawmZUg+h3Ew
iAvj93QwsAxTc3ujHTIBx3/q4v69qNVCv8emtNx11625LR7zjMHed9K5j++7idmO3vL6K6/ZDJKE
juE3eaDV7hjvvv4Z1D27gyJtF2r3kcnGgSMWbpKfCCfy3T1+KUwx0VRAc1PsW2nprDK47hguW0Wh
+zyIDzqOC3wDcxcM3G54HCFmTgZ0yOlRqa2r7CU3ou0mNFkPnBEwRtkWd9B0LN2a0bucts/5S0xH
2YoamqOChjruyuNdd2tqwqW7nWcmliC7rRp11xp+epfXEjNj3GwUp2LtGSSdPutlnE1auv4r6R/q
Rb88gmp0DagXApEK8oheLg7oQQq4QS+LJdrDrVDlVd4vJn7Abr3Ez0PW9Y5/H/7cK6Q7BNp92UmH
Kp6FxEJEqh92bWaENoNEFy5YhPmEl9j6pgcfjXWK5Bu4W6hNh9dFsng7jZ2F0hZswdqNGe72gDRN
XKqOOFKaTNN7YtCro8kw4flwEwnneDVZ0c02+fq9C99bbDg5dnfs/jYaeUiNQ3crI90CCVx2kTm+
ZkUJ7+ondHlrSi16zJ7Txd00CZ4jZVWW0Fz6nC+5OZnXtfpcyeRwVHGHxfiKL2TTTEC/GcZI7VoR
6XZPR+56LWdZt6WGvB/3rbg5PvUwEFF/0bTMIbgXfecdZ0N6tDoup8Q1YZv+iLOp8IeHuT9nYhpm
08dSOtL1FCg90BmMoUVf46ePNcOYaqIaa2vON1QJet9i9gWNXdTRNTD9RyaAqduMSCrPQCmDwuvH
6FTsTjcofR+PXwhtvMYE7GEb0960ZhTycygEr3sTEhoabSQJiCKWbyYev3Ua3kPSSj9r8oaEw1B7
KjZctzTwov3D+JC6hdhIPIJYPKme466bsmemQtt8eCy06QOXS0zUNvkZNmA6A6nkjGEK4z03HVDd
kxBt1Mi0/0Rf7KJYocXJMJ/KtJOXjLcMsgqGi1QDFi2HCKb8j50f9n/0xVkxgSPwIbrgbPbjZx8q
2JltDekPyB27r3UWWjoIljYzMI4EsLnwfhXkT5R+5+OR5dCho+LYJC4/DGcXh0pYB7ha3/wPmzuI
O0mO1Jy8MM0RtqJXm3wOikShw8NXm6+6RLZt9ou9LfRUYxd9HypfaGjQgef1YP7pr9B+r8LQ3oTw
SV23Z+OAY7P9iFJU0MSGWZAFCp8Vj/lZgPAsQzmkUG0IEbEQZ+Ma/EemwwC8f2Ah5F3j2ToQ/4oi
WRyB1JnDUiNSRsOUW5BkBUuSQwd2bmBEjLsYXQ1pI4hPc/6wXsLVFD7fj0iwN5FVTYSAF+oZUriP
LdiqQIwOSKyQyvH/LY9+bPyG+2yk6FSZiq6VyxtYhAXm8lob294Cn57hB+zzuXquamJ5mI79DVY7
sKjeoJx90R0AUwr7RzEJZSNj8yKqgvyMLjPhv+3jwVYgBFWAWKXLXkJRy1IPcQciCMu+mg+w6Rzy
FYuABJcPPiSE2HxwA5GEEcnjfE3EG9FfNGL4WFDD4WMIqId3NIkrMPm7YtLyVMS0l29oZs0IW/FJ
J4IWFLMOt2N1oS52maUubkfA0GrzxSsUppCPnSZI7i5x4H/w5xW/MRXHf5eZixa2o3akhdIO8PU3
J8Pio5NF1n8/PH4Ed0xoQ/8+Wi18VVRkKL2+Vrpmjsqf7hzcCjiXThrYcCe+6LaAVYwnAz4jDbvK
frPzO+Qg4MfWG+CQwGe+Tm5RtfPN3JUgeqI84OKmnfz7rJr40NgddcJn2pIst2GS/BD3PDy+54eX
RjrkM+6ctDQqMBGGX2QlkBb5cPj8ShykZ+QD8Ve0Mv8+WAWUh6P9CP8As5M0G7yqo4vFiHFxFyYJ
DbRp8ZmPG6xYZjXl6K5f2ntolBtIpnyI+CFcG6Bd8TsYNYtnFp8BtNi/WCL5DG2mYX4NpIanNalQ
1SDD0CRxPixotQPLA/MNmK8aKBKbG35cV+bMwiqNH1EA079DWCIwJAUo/Qo1E5hCfMh3z5RdKUXH
BVjGf/lAnIbN0Q984H8fd8Aaq1tF5gN4nu541rKGaDYklv9/PGskkzgKVlAraAsB4sCHWJX5DNsS
oOffB4gXXzAbp2/c3QNwMfE1b1TCSKmSRoLNgrUX4DnGPVAowJX/jPPYsflC4I3H3vHfv2wZfLBP
8ft5oj8/z2k1Z9IUk3hAqYfx6P5FoyfUc9fcfbYuGNoPORkxVqwmQjTD5vgnnYH8L9bRlDZGrKbv
pfBy+6LzEwIDjR7K4KvME9/x78/D7l5N/6V+/BTHoy9lp5iit3RiRIYgtK9x11BGCtm1BLEPcFFA
fb7/nPWpPKTQghOCuSzHW+4DlAFnLEnbnGLwGlbr24j2o46JS1VENANeJTvV6pqgDTTd1KFC3yGQ
KAmKOfLiD1UFrPu443QcIBknQDcTBM1gj974eNZxymaN8AWX9w8ZwYkcxTefheU82IWyUlYQkKiS
xsietowglIil/9j2XXYKdi9kzZMyygJtCJmRJVnxJPLDaKhHuABCSxe9n1DB6K4cELBMD8jGcg1Y
z/l5oeoWjG/xp8EZuBmR8sb+BQ0Q6jhuyoy1ZY6vgFSYRoLfMlMS+r37qfFf+MsTvbPuHJF+u6uz
kEsLerHQFINV8Tmjt8xsDIeDmvHHj7A7puSDLa6oCE65m/7OlxCFShQTXC3eQZj6HcQ/uFH9KXwV
8BBjgl/0c1B1BHMO+2cgnPvIv4+eo2JUjXrDagQzIBB8ZTwUld+QOQMBSKyv3JCUQ0UHJ0lyNdj6
FeAyLWxGpeibywmmlizWoFfyGV/iT4rxSp8vbtDlbuvb8bbm5D5seUHFosPhx9YFMOlud1Px9XtL
271Vz+lRPkuHzlnBM7lzzhd4by66K1KgOHNQ9F6UOr0fhuePbb7VVjQX2wKqZD55RzkkSg0v6vso
xzBfcZR8rWqzRvOInWDxh9bGaOmH8DKPns2AZoNyRO6O4JvCUH7D6EE7UNmwaOC7ZoZoObRk/GsI
ILSuzwCeCaUPRzWdsMowehOeTfgWXq0aEkI6aV9Y8VjpbwVyTJTkp3afGqBN7w9DIGHxYXO+v+3h
BwJ26/k53D70YLILvN99uYYySDe8yC/86F9AV0P1iZ4TZyGXQK4ptEYwFpPI4iWAF26UUScQoaTK
EPoQ+zi1tiras3IXlskqu85+3aMJZotb8R7Sb7nVPNMcf5PRjs+/Sc01ns+S3wLSedZbJ9qmpy13
6oYPlZGknq6rdn2Tx9tqTDfDpYdY5bWHb3i77StpodwXncfq85uxhKe4PF6tphHqXNyNkVOleM2w
IkrSvgeE1oUzR0Ni0IRBunwMXh8xWDB3McOHSsVgCurPlMFIpjuYEOXlmeUcmz1sYeF2MQsAZudx
/ZL/Rqk0ktMIUh2Dgh0JSlOY5AwP8hKTOxvvsUw8CTVsVOC5JgRHDSCPsMpAOB8EC1G1DKvQgPeF
aM1A/YRvw+gg9O3z0RpHH2/y7g9PAmvCex7rD6F2pyHpY0UptM+R+N75JuafPbYYsYvJwp8YBa0a
3zn99KfCweSKOEH81z3i24CkfhWOXSFL8Bkz0Z8JZLhbBOSdkeSmyo6cerd6JWfD1ohY8HKy7T6R
XMUZrPOarnDwrNy2dmkV3+3W/AX4gEPHaEqPffzH7IyaAgJO1fhXJapSl4wUY8pe+6bBl+IdbAFs
GC/SupP5mOvRjcDHwRA457aEL5w2DE1cdnJOLe3TD8riwwdNZiv+Qq+ms3EhCrALQmnSap8sVS6q
BG0hRqAMRPhttfuBV1a7X9gzaLCx24SsyMtg+8HTtHW175DXBs8HIg9N0fcafXP3Wwx5PPPYE8Vk
6mN18OdLmfg/jNj4DDuUtkS1AqRTyjh4eVPNmJ1RTxMOz4gKqR0vjA9ldk1RSVwt+uXbhmtIjOyQ
T5G6eZvq2LjLr37y3Rvs6uRJ1RCO3PRZiCvt2vWL3YFX9ZZmJc0Vl6ACiwSvY3glaGGyMpZwjO1s
n5QsBBGiPf/Z1AA1BKIvRD6ziOvX4SeNuNjZqTvKRv2NbuzASvDubHmeHVdwx/+hAoCABAD3nV1f
Ie5hu3LJmVCpTPgrJq6MkTBj7h2ZPHEVHynu8CzXpKhD02isFWjSTKN49fmfEEI7XfeoRRgOYZVH
/VDA+IZC+kijhonS32AM0Iz3w3yfMd2NMRCnliVLCYrvCuprzu1zZ1SN+Alyrs8L6nT8ZzWn7Mih
0KR7+CoalFYcFilt8DhjcNN+Z7CaePNmFqjAvclUvTA1rC/pnBEXPTMLEo6SGXMtaaxemGEx20KF
gL3lR1nuUDcVcUfGqYw3pH77n8oiEOrNs2trZY3eeQ59EEbCXhj/XXj5j72BxfPxi7y8e8zixx5a
aSULVR+KDVjtYjUix4dS5iN4V5LXWDLG4I8zvRGKnIjIBzorwjAnf2OECQ0DMBCwkXbFktO5ScMU
s9oXIdhUry6QGjZ0qbbAdq6oRs/HQtxUna6ndsiihOqp3r1McZWeZ7SYW3oEV5To55ND8zQZFgon
Teo1WEevAKkMLF+9dtqWVRGRhIfhfpXEdyRbeTmGBAVc0HRiqM2CftSqIatgR3bfkHaMIdM9LYHt
KQXQk6rdQvmtsmnT86EJicUSq1dkXu+9uZs9r3uOZ2ZikyEHcIDL+sh3KE2AY5pMspt3yxbU04yK
GdsTroVEjxqWzBh221azOVE3YZ9mPzUbaiOCns939blONVr6VllmDGHxpA0RZ1ONUZVyl0FhQnPy
DThrrbi8Uh80A8NuaU2jgKwACZrFM0MPZ7QrGBwIVHz538CM+/8sjXs0jFHtlat6trP1WKJeFLJb
WDwSOqaNdJJO3ykh1SO4H0DdvnGSp3psjF9DLXOMUXq6b8ppj1SIfPqa3k4UoO0aSbhrzjuz17Fz
UuJi9l6AekaibMBXmcSWj7/DVoIZqWRDE/ja6SbdED4GknEl4iSzE0ofykzWR0SGm8+B1nEETSH5
IkCg/nyfaT7BnaDBwdWkAXtNtXYAiqQBnFDKrvMpWMxzQ0+Y0UWJzD7ICnjT4exaQaK0aLdYpRBv
QVxoQm4xVke2OwwpqOIfkGWxEefmhBwLhQcjid2FdoiyoJibW95gNq2qSMy8AV+Q3jPTZn16mdjJ
65iU58P7+mFBsvS+LiqL7uA6Yyo14OThjWsGKKaDdiTCHun7FOvI5NR5BFjM4XEPb0XIdtw0pExF
xf1D2NGOUHnFnDQyYg2CMgimYskc6pfGSZYcaJtll1CqdH1dNAyf/w7feTfJtw8ICMM36VUCY4Zr
YCnTtwuvF+Xp12Gft4xVb4udtd9ZyLwK+lavr5+eRIXG6qmzuS6YeqhFXx6D4dUXqdd/YzcBUYFZ
mVoSujkS1xLlFkMnyJCoF5IDDSfu1rcTZh9SICifjMzlMXuE4FH8bBnTRVb83gG2PzwRxAhQBEws
pF/kswmKk1/8ZnAWuPZhC3JXsoCjRGEIT6+mrb9/hILOhWekzOBRXgyMDUgG3zRqa0jV4lSwCkG9
h9jVdbJXiENqco0oU4gFxrJB8PD1p8vqDEOaZ+IFyDgjlgNYBhxR9pPvUBNejUghytp54+gAERDZ
HQw9sit/dmc3Eyo2nhx2grAi3hFWZMMgzWAxcXnBJJFdiKzQw7DXf+yRwXGv8ooZH8MPkNCSEgaG
HwVkAIajgilGPQbZj+AAw8NDka8hEZCB99V5JbwifrxcZnukX3SKzZT3Bq9U/0K8U9bvCx0o+ROG
d62djEitfPSS7IcEfWYvfiPPlto0d79jTifbI0HBypcyo3E8JTl8ko2s7G76cr/T70wlX58SnOgb
o4eljHvHt6e7rVO5NWrd0kti0lJobaC+WLk+LELsqZ8gAuBOiaP5gvSuB1DN7C9InnIswreXevfF
l+YHiyEcMO4RGoWoM9HjW/AK8xXI1BAY3c1pVFEYuBp0hF3U5ep/A/TpLnRN6zdW4/KgBGas+L3g
hr8TjHKvHjL49XIH4kRE3Djxv1fnadfDDAmXfQCscXS7HH7Gyb5wzSl5aDPinN3HUrfRcQ7aSPPz
lYASuzOSGoeYk1tpgL1kDB2DCETFu/nSqCCK7xmu74QFsXNNWGmjPkpf4raAy8Cs5oneX4K/Qg/H
8gS+6Po5N44JZnGy213n+2yv42X9nHOJKNzlbJHoAoFQbaZpZG3j0kFf6bD+sZzwM1hf2pRBXa85
vNYVK7vb/AYVTM4vGYH2DuQbz0yKQs8ImksSpvGLnX3eGcmWFmhU00tmYTaJaP03N733CLEQQa9O
PQr0W3wH5HWFLZaaR7hq9xO5DC59PALpB17vH08dE6bEnGmoNlZXxHU91r8JswOm5GhMbjbruADk
MFQF7HKrA5JxWizftJK5ekiw/549TkWc4kh8blf1WZ/8Rtpa/iBav9YjPUxCJYYp2KIYWaWrLjyJ
jTStSIs6gDN3IkQS8FnZXoEBsfwAwh4SecOWTsn4wfmmHCOOyjCyJmVcc56y1bmgc8Ey2msyS9uI
IO8eTXX/ymCXnLBjCl1gq3uG/7IrJx/mq98CDltKdt6ghP/Cevx5Djqqqyp+i3OFGLkOntGuZ5kR
/NjH0LASxxxCzdhii9tMHpdPZIIL4FVi8dyejm/OE9JHEazJSMCTbKGM0oiZotfzC8a7XGtqpG9v
wCc8EO4AYBInnbOm+0Jh3jqUOrZBiIAIaBT/zy8fU7YctRnPOQYUdQEnl8n+6VNf3lwcZgN10oQQ
OgGeIQNizwu4Q7IN1irV/HruEZlEJ5G5AHOTP7srsBlHfw+wgsZFoTdlJt2dJov7AZ5T8F2XbKmj
ZtllIg1xL9rN71NmqjaJXf5zVdm1U+IGkERyY5HX4uDDVdnqWB3plmE/h6pVLKUIptqceBAn9Zo4
nzP6ySa0/02g6XAQgINNHAV4gDEHqYGtV6wKemElfkIiMjegdwNmxyn4MGB6vDsB8LydYtUZE5q9
6hy12JgK1ffLqR3xlNnituJ1QewaVtB4eL7+dQGBVR8rMW8ATOk+ZA5lqf5nSngbAD5LPM4MVBGM
WagkaS4dacCsF9bwjfGQBbaNTDHfygz7BcxUn+evM6NIkgcPeFeb1KMMroYtpKx9I1hOb0ibZ7p4
emZG+6RTuPDMxzIkri75Lsxc0F3SB9dTPHom+OEnbxspLxOxzMpQIDLXagdkK991P+dQ75iFjSh7
KEVq4AtspcClKToRNUJRqQTgCyfx3o1/YUYz1xlhjMyo8AVIveytsT/6giELXJKwX/jwyBPg0T0t
tls2QKxaWwFVQkylYP+tYSo3rL1Bs00DyZFQhcwSqsTg6pAdMGMFQr1h/dYVZkIR/lUxrkb01LSq
DKmeHvTlOWCiywp7UEKcBTzF2y0/TMNkRoXJgtRJG1ajKEgeznVfrJUnABqEblcJfyFVAjjlXl6m
82TKxWyMKLXDbpfa6ObWwW5BzMiEltshBY9Bx278ODe4z2b5QB0zwzWYmgwRHz1XWqwYXNzS9ttY
PQiS8f0ABfw6kC71zBx+fd3JMeBA+XZSfXgUFIyQXD4rpMGcjGJkHAgeYXAB3wPUBkLOZwanBEqt
EHWAgZHcCDe+g/k+GtB/KDcaqZqXrW9l3WJ0jerk7aYxUI4w3hiKuLsuw7ok3kWfNdk5FyiB7PhX
dKLhc/3GVHpQRFD03545qIPKkQhmOElhuihcEHyrN77LbKyVy0IExV878KQfR8NmgrqXYBisR3yG
tDaA7IOIMtNvhz17Fxp2OwQzHefn3aa0rlGzgq7yWMjjZvTzqIhvI33DJOdzYIRzt7pheyL61c9A
7hdaXHm6TwBkVBJ+J3xRMUG3oKZMlOh1NLjFurEe4vcBDQKbP3IouPsYUYzfR8OuhqwZ3D1JdHXN
8M3+f67PgH1n7Pa4yrmDjJUAJzuQ1+hPnGrUjDPvPqeQ2N8mjVOTKAM1wNaJU8fx3Dno2J5R7IK7
ivwVYF3cPMTcjCGoD01paEzxZfM+LAMSyW1UHfh3IN2B9CMQW3jxlsl7YVgWMLr8QEzEL72xOlLf
18cZaW3PMR3ZH9843aBe5ugi9xWs4+eJyYLDTISii2qNG+jCDIV5huE0Y0aenL+TtHYQMNE5Y8l1
Sec3bDZ9OA83boNvUEW5Rd4a0zM720oeFEGgejFt/czBw044T77HLVNNrPiD3lY6J9EPy8A3I3LZ
Nrx21p66ITMAxEyX155hvhDHMzCBc4u3COMeEYtNHcqKuOdmpvpjBwRpg1EMSx70hNgyzK9RWQJf
/h0XbnjSayjs75vbuNxfYQ6zqTJl2nPxlJ4aQ2Vak9pHeF7CURaOFyCP/FZ9iY8r+5UjQzkAtJ3S
BF1u9IwcmZNBiU9YLi1mRWAVhnspAIXs0ghTfqoX0fCQHM3/kUNh8RMi0wHJFuRNU2SzwJQF8qDi
Rt3Lg/CCSZuigKXy/BubUI6DQvCjVOTwkvm1pGVQnuJ+gIqgJAwHsixQLYUR75rpfCE6DoQMvTW9
GJRCCnn6Xhw4VIg6EMKFu5oM6N06jLJGqotr2JdGSzjRtQrsr5bDVlnrT1hOGa73y2kZqZw00yox
jVG59vIB4wlXm0IWXZBTy6by5IpjQ7Dv1jhFeYtdmZisMahgCYBfUmB6PoRMiGAO1TZM8VYa3RqP
ywZhdQtCZ/FyucS43ipcTEiO6LnM02hCWZlpxTkDL12Q4LjWmGPR6OCGT4/gFLcpLTuAEGEkPFrA
TOKih6LN4BE0bqlfsKun5REDuZT0b5fOiwuD6og1CPHx60IzwtL/Yrk3AUwPufdDv6ONHxd5ohyN
NYzlQtwGP19fXofMb28jKb5uWWOH8M/T+XME3xFTniwEdPZ6W2VbrIy4zZlCQBmqkZwYw3T9mgJZ
dCKU9DsoZWjoiS2wmKhAlB9wS9GFFyczYEUFeQAdBE9Xei4NI6AUdDSidzCTMNBTClMbzr9AKfAE
EQcF20A0sPRGBao+0tMZOQpquRCN8c5Fn8l3wSJndTLxDOnDrUf8JOK7YD6zMv/EEeYz5oh/ZHdk
5PDmOT4aSSApTpCkGQ4Y7N0YSf41jwmN+1XcZQApYur4GnD0BVYGM4PXh4hmmkwRHYojzgSN9CFG
j4AFcA049OLWAEDs/Ui6JTdGENn5G4GKPcTdQI7ZC0CAxhLnHprWStwNeXniG2DJ04dyxwIAIWxs
UusdkEHxd+PwmaYUqQDdH/ZCXPlHRhTlEn49dxDxbh2B90A0pxTmluQ38FKx+uvyHhVMXkSgUIEb
CjNXrF7oW+gZgY16R9KMCK9nLnyhESEJjt8qNMI0Pvx6eoyD6RTRPTKn+aHr438Q6QvFh2tYEN0G
N4CTUYjP2rw8mHE+TKPe+JY7aqRG32lvvtuSc3dQp+i1hihqewmlRW/E+eC0ighIafS46AuxbcoR
YFKN7RmDFCvZGxCB4EsA6Wx2IckiR3le4sYxk4/p/jOhbDPnn4Cwk6hLoe9/x9WNAAkSRGEqwKL9
HRhocVWijFFYKEkN1c/NqBu+l1j5c0eeuEzSjXq5xjcmNLMvbeSoWde8abK6lFW+SPafsXLiLyVm
/gLuMSfPsBmTDjql8jDD3+HhGVETyM0gvZhhs4IqUUKpwP+DPMIzRcSv2mAaunwvuVhZNu8n7lXg
Rs3mYgBL4E5ON1xiXECvbgTox4lC7CBBqSK5Cq4IjA4UjOB2mMtOjXE+5C5Wp7uJuiTlKMIRE8gx
3/4O3ZWw3Jl1Fs0J1IULg2kMgUpcL1yVXNg8wjXybzUA+v3dFhAzsWbh+QAGOc/N17mS5oXjPEG3
SwAOEgH5exmH5p7IxwMtgHP0xTaCSfJcZkoVa5vH6repjsy1Lmox6I60MZ1ORRIAzdreGPe8V8DL
2G2LuUYE2v1ECUq5x6XVXT8jKVS3cpTEt/N7sktIkX8HOAz0IE+VU/hwvbXmwV0badPn4X4QOd0m
ZOYsaIfqqFzrs0cIVWlRrp/eFQl1nzBmWsnhdySPnlr/CjYf6lxINOlP60UOvMFSI+gsEq4iJnA3
CVcSJQVUli1qgNq04axwsRCWDiWatY9Nq38tIGz2dXEadxiksdWhledxFUSdkRRODFxV1AyUrTBk
WldmDwTw+SHNFUyFa0/IWMwJY7kJKWChTgLi00+5TcEzdDy5Kyd1kxVMLThCnVieNmDrMLvi58EM
SfimsclDdC7RnSZLdvjvIV2hjiwg6TPQgHoKpbhDhMuUiORMs9D+NZJgjkOQKSQLyhscS/oWuhRw
uLQPQAr9EDYYCc/IDQJ1WZxu4s8GGsyJt1BtYI3w8lFxv9lDx2yhjNxZkJd4JDn6Uua24Q0qsPLR
Jp6AWFOFTZYrWzA/aqsYlxOKKbJDYcjDAoHHdKTlYLViv+dyK+b8heDVo/BgwxPMCKyYIM//5b2h
xVHWLD5c4ODVLK+0T8leBEKSmc6axHLOWFkhaaeLRuKNXOIAkYghNhxMNBlc/vpZXQh9JUXRnqX/
MaX/gIz5mrZjpuKoS4ekCXp/XlwYKPNmdkEXZ5UNOwUYC2Cwxj0JnnsX8q42pIiAhFOcULCxybLK
k3u6B7FjyX/FD6+ePCbslMTf0nmQZnK1OP/8EkgS6pItA7AYUy3GBNQEbGDscVwTDIVc6fjEGIpl
rnJafHaCFPjmTj7Enc6tf7cvvdkbIVEoORUPUtb5wnYUkKYYdOLWvUdwIZmUeiS3rRkaDmSQCRPB
CG3CWh/ehRgI9ACEYfK6sDjTVoBbHTkud0cwP7pkf8NacxsP5nSIfd2A6KCQr20tfpCeDv09AKQH
bHt9kZmU9t1HboQ7B0yU/T8bSuYpEe0PhS+7/ERGdPSEegLkDALB9BjOA2sdf8uaRvhrAhHkG3yc
zrIdCtm+t7OOxEm7h3xwBG/iHt15LdQWQYsTTQgwrZ2cYaT2MaW6r7g8guKw8/RBEsg+r9NTJkmg
+i+akG9YxcbC2IpU8dJCnRscDXcjWpT8yHmHQNIlBwgmCPTxgXpHRpRP2sFrAnJhsaafjwc5eNjY
vhuopglsVeg02KxdGIp4NfK1X0cfkN5+Eh5ShwVysfO67hf7clxm6C1FBsWnf4VJ/uVvARDC2tKm
v5DGDCDm6qGDhNwC4jtEuSUYgKMelhlkNi0L77fSgsSmSXck9wNv17A1twzfVmujIACJHTd2L/js
PxHqqD4CYnV99yDzkRd/H0p7oxp8NwgC0AxgmcKihhA8wQCPuDFMDrbKCt4MsoU38XsmvkWDHtcP
md5GhOsTXgFSaVcdCzM7HP00D9pcS2/fIuK3Xx/7y/X+EttlofSvODRiuUrVibNyDQsLmRSDeKT2
u74q/ZWg4oZ9iTzHYs5ETV/CrsC4bklpQ7vC3c1VX4x7EBrF2LxClR7oyC+27Uw6sLC+Jm9XKSz1
XE7I4Cxm0AOhVLC8smMjLIFTzRLMcBs9KjRAcgJxZBRENcFPYl/H9rwW1CAqXUgIuwuTHGSiTBt4
Y2ENrEpqZQDuPMyX8OyCzxF0wr6Cod0g/bxsycNtHPe/jNnL0zdWEKe4rrshPHqaRSzSPLqUjlVO
ORqs9+ryH6hB45g0QkHKHIMSAocm+HOsFTz+gqx2oYrsHYlb7hFwAw60gWkBW7txJC9ZKb7hi8Db
wgqK6BsYNPipfXffQRH+NtqIF06x+hXx6aAlvbgemOfMrqfkaoGbwc1UwLowMRoU9h2PxdsFBuyk
AegixG/AeNGl6kHpgiLEBsg6Mwlr0Zhxkuk1b0ccKti+CGQHUBo+ML4zhZsSC1TWGWjMGSmfqS4h
ctJN7/HXxrYcCPrmd/e5RUbiUJ5kjuQ8BxJpKZiNg47vUKhMqFLuIBn65MMqUdqnnct04zWAjsj4
vwlrkLZNuaR2gDUd9/qt38yR/nvdYZcZT+F8hpg+HpIoGb4WWPYgiWiHlPCDF3RznSzG/m22qR1e
nks33+BY5sgIcEqyqh0YQC4ibzhnzGIY9Pf60kIdw2wfN0N82Ramlfnoo6oV0Af6NgT5W2PVnLpz
wYPGWnZSMWAdsdURbedxVDjPGv1/R9BwxI54Yn9PCKCkCYClgOSYlXiPTfqaGV25RJB/jZP4uidg
pP/FYlqNpSEVNeF1m65DlM2hghH09F/4+EWljdB7ePMB9nFAWl+n2Z5kOILKNAcKuG8A6OisbNie
Y4nKymALtJZCRAllCltp+kCSUvVRyfexCPELAnLLyBiU7s5pPILm45fFDBveHAIFGMPJ1rAf6L4o
hKCk40bpfIJHmIe7WbWqrfteQ3OIam9Qz38eIKi7Twb7GxKvUHLfszgbN/su+N1AX1fL57KH1cXg
dnkn1n342nzYlTBg6MJGx/0C0748s30s44RI6nN1RHRoec7PlCN4Jig7qwCaelKLmcTO9evMkuA3
wm+CeVvalCfIACi4WIMwH/R+hYd7AaqIHZRiDxObXGE8fLuLka3g1rDhLDXUHLjs4SLBckVjJdiP
1CTwl7gpxc4NCRfOam1VVyvDBY7blJkp90k1AD9lhehccf+X0UtgN1dD3aU9R8YpAgLATyUpUH4C
CgJx5eH7ifLGguqFjzn7IX5rf14xsFFysNjvkDXxWU8AZLhx+SCgs8BuccC0k74VADbt+Qi04XQ0
UlQyjGJKtwEeoMq630MmhJTEzIhZKV8Pi8lhC2zCmgJqGJ3UgKeWl689TSs9W7Z/hjgydiZf7Mjo
03jON8mWFgICSr0aurOorXAVZSkmJa7354e4I1yX/oFV7SGiIX9PTBNa4WxGj5zojnlRHHzigBgq
dp2c9g+psimGnvAHGG+CXJiMZ18hi770cvk5lgtwHdaHOm7uIUY7ePBAI+sk678e2NnR/vcg2Vmw
fH9IpWmg6cCn1VjdCyYpewFjTdpU7kk0EwAbvI2XEFk/lACS2TeZ4AAHSRgCGvWjLo0Zt7O+gxlR
SdJGN1QjIGC8R0ah/DiPEo3JzUnFxeSd2owVjOPGsszzfbCP6ID/7XaxxrVTK/O8p4EDTPOG5VDF
SrcZwKlI4PdAsmXtAW+FKqAuKTilB77e0p4Q2KQc63lj7V5T/FdYD0mpTLXpTRk0dzGu5Wk58A+8
wTF1AeTf9rC/YGv21ftxl3pQNa6ghHCLcDZKy9GbGcFLExNm3lcuRzwnQFqr8yZvAN50kCjqd8Up
ixXmChTPxPrR8xffIf3iA3AAto/gE8EIerJsG8wauGaL5FApsCJlJFyU+lUE8CHVHmeeBNibAqGe
VJP7ikRYylqOtcgxlN/ECL9crYxMlN8vlqYHfoEw8Rk5u0bp96iBYBkO7uifRk/x5nx5dR0h39bx
inDeE4ZlrPybT8/DtALzO3SuCzGRcH8hBhM71OvFiRqcBpMJOUUrBWQPiFwkdU9+O0vr2oWXMUjS
+nVFxCHDOOttSRPYLX15Jp/upNQA5yMq+AwYwiA4Le92pfvGa9adS4DM3M557op+Gp8C6Fs4IJNc
H31vnoJqC09jWNdU0u2xJgeSMsyHG690jxEZLgiEtdqN2EGB+AmVhPkEAwHiVuUDneDkJ+8LB01C
h1ni1cH31c7OBfqRQ4YVitdDSdlzVDOsIwQMFT6osEboiegYaD4QH/Z8CAHYVZgdD+9eJjM4BoHx
ADKRQUlvIoySmP387Erawyv7wld9/UYqxjZVb2GSJICXGkSAt8hehC8J6iTSgZe07YV6BkYFQCsU
+wukizFoaUtkO3+sHrDTnIsQER7+eT8rw1MD3tS5Q3INtoLdvllvO2h5EDkS9gD/C+VC/Nqi6PuR
vaJ/BWJEbgN2S9x9oFYsYiyCb4ZBS4qfb1RJgwbxzLT1qDWY8gm6A6cTlzpcvpBXVzadFCYNsGog
WWM9JVlXmpYFnK1ihhEbwcfQxl4Yl1HNEY/eJ5UGRF22Hh7h4Cgn/uPpvpZS27otAD8RVeRwS5jk
ICIoNxTqkpwzT3++wa7/1Ea2SwVmGKH31ltrHWGqaikA8+ni6VpZIpNTabRPP/8S0e0UBBjK/OSn
mTNbZkarqWDDZYlyQlw7LE7WW5Ml4Bmf3eRb4p2dzTtf0EPtML11HuPVrTLnrPiRvBGwREk0HsFC
mlTuxIKwvf02dbcj8ut6XvxMIgfOh7VXk6NkbQv+mjNzixAT3nZW2kV1firNPo7qx5fusjDglIpg
tll30vfBMzdOJHHgShxg5VjKnxTWcvDLTS5PmBrfljYfqe/0vfSYN2Q6hWhFJniiBqks5vXTurNp
XG/RPc6boruQMszGfLyudNWkawYvruo68c4/kFxoU1tnWkiVWQxQPPbCN4r0aVxoXjoX90/LDbb9
mAzbElXd4xTgl8ppmy3uGPhoTb/qo6IuzaV1/sdOEUpdl9rt2hLQ7nu7ub4uzNVqa4gWRg2GzLev
7JpfOoLKcyT43k6qcU4Czpw15yo9iA+Fn/qnBz7d5P4RAHHaSUxOiXyyAXXL7v8s0Ve89cXFPmhH
52mevnxb0nPWqcO6pmQwzxu6ZQ5uG3uUpcwiaQ8FGM5/Z+m3VejyMod+bR9NjE/HnUgPLeectizx
28fouGphFjNOMpf3+fox88NmKvmWHhe4/m+i81slpcqlcDtSjEMI6T5jxe0nwNM+m+SD3JF6XMZs
fJOgnppmkuO0xpXlzHuu93Tcr51yCPEw7ROj+D8tb5kZBph4IcTMtJa/sDbhrhx/K+v82P47oxoV
5//usvBYlDtX16QXxdnwhY9AAjkImOjMNvD47MycxIE1HCSXTekjAv6qd70PgTiwfjWubCSKt818
a+EgGbpMTYrMyFL5+Jq9fU8aRIv6pcY73pKmBc1kNPmylh4mwdASRYNp5q39AABb30i31ETFz9jF
4qLCvnx+R2HlcxnftawiNwbJ8wZnp8ysxU94cmsf7vWziPk0PEdvm2It/7HX41MfmNjo1kbZTGSq
8y4M9vBBqPYxl4ITrb1flYszUeLzG7QeH16GcoxbXzWd0qvASnlW3zTmYTqyNl4Zi0Yb+bPquuxa
bnt+w9Gm35hFnInysc7lTOv0uydkyO7KO2nGvuniuzSn9JtF0Mjb1xnBtuWjh9AGPfVmnxWHGCgG
IHXmumV5iw83fEjQkGx5OZgphm/mz88zZ+XqZenKjFZJ9vD2H4C6jXcsj7KaJHNNEf7fSe073Z+3
JAHJBo8a6znahQktYIlEaLjUX3NwSBd/WPmhY1mFFF3Gh6q/2DVGokUJIng9lxjOhveEtrap4iG6
rvgpVXL11AD6mvuUUs6By93TF4xiNp4172UYGVy9mv3YtnB9j5/pdUUFfaoeJju5/pJ7QPzI9bG5
USApW3MCaVTK/4Ik1AAUOzU2QRLgfZS/KQPnQepZRfL5MF9cjy4/j57Q4HQpFcgN27OPQifZo/hJ
EJxfqNKjzceiCohE3tl89A7/bjCF2vfxNIo9Wk9cq0djHYsZ6KU7WhiaBRXgZd1co3xS96ba8Zdr
o3IgYzu8t/On3gkWgvJqhBgMA+MpvKhlQvMPngBpDCOZTHuXjBZplear1heT+lHJdjSPcovIHIXt
LWqLvhZrZJHbst4IwV5oStjE/w5EMH7+qHck8b9Cy4DFspxoHCtJrUfedp8b7rRlHhmNdHemgya2
i3UinCuOqaalNRcpX+WwoBPLpwh2dKjSzsf68N03NgjXSuotrQ4kBMhUl8dgM3swAzZv0P85BhH7
LNx/VPv2oK2mfR6w6rSjruIWvWs/ca6N4Y7zRIcDl5C0Qyen0rYVKqsfs6xL1NZLl1iMB0tBMtfh
TVDF2rqWH+oC9/VsHQu1Q1yJ9WUMDX1WLzlrltdjma3ySOay5b54R6uV6QRBSHK6jHOZjs50SPlU
g54JGeqX5CCLnJjHWkbr1Gh+UYHwPA9ddlhaeHipJhY6sMlrQm7RU1CbCaTo+VjeIjbCF7CO5AQM
soSx+A59nnsDJoG9I7S1BkImOlxweFSmKx6ZrHboE6gMfeMC09jJPNbanZE36DXm5+w/TvgBHQFV
tiGCDLUpIO0ktBh30KEgHj4BmZei5fViw8kOA8DgWOkE5z1mDzofCIiDTywPZI5kurTnfpLWWkFa
tnHiVdow3bdLl97/DRqO3Z01+jFYh+3zeqD6Fn92vUt833Fsga3Z8YvXGz/58yDioJjkmog0FN9e
RReejVyjZ8seqVXdmlElWd9zrwh0zyoXJuN1GaMjXv6K/nVDa/l+IhZf1ea9dU/to+MHiedd/aHC
7yhbnF+SlaxOCbGK6l4oExGf39c4SkNlvUKBJkRyV1nec2VM0ywMRLeveGykoulT6W3mbZ3g6qt+
UqcyPOxgc1/MTiqxA3Fsza6474OZi/lPe6CkfLSrLDqbpipNP9eiPe1tpheBc093URtWPmSe+HMF
qMamtu0+OvvW/euq08+po/3ZYNcId11xu3WpXhDQZuNFI1dDtKnte5nvpyr8trTY1MabzqxGwfBz
+dsJchuzzqlS6P7tyxDwudwh8WmJRkcH1qbry5FFaB2S+rSdK7oS/q0+cHUm2ibe6+6kWmm4EuvS
syWVk09DCGOjReMyfg4KIfvVvezzUZ0g9gdWk2TkVLEYFBS6ucJ1Z4CGpqRrVw1YZVl57qEOkXpP
6F62rML0ZEPlTCdRm42vtYRaG6wztII61JL92fu9SxlGjo8C1YFF4tUdrUuZVtLvC92kq/bo7D6O
zECKz+ZjOGvOu886/5JCezl6RGuW36guMqFMsTK5fJ1S7/ONtDjxCSmRQzXaaSOovugT1jR3+rd4
E95WeHdb+LEGl51lJ9M/Y9Yr1GHt7Dsf6e99J93c9u/VhV38UrzNy0xc1muqAzLlytI+zZR0an9b
LSsIl8PY9LqtrS+9RD66NpeT8iVW2/OMGcf6z2X32358u9WvufH6FiHpFyL4TaaJUxSHl6D1BHOo
Nvoh/+cSe/30v3VOnz+iyyFrI2cmgKgmPxIDcRRvjW13dogSxU26+bz33KN9NT29vueuITQYxAsc
IxOLiv/76zVPhlk5P7QOhqZLkwYtf/otQ7JtP7uWcrx+I08CsPOvQtZXAQejtmaNBHu8+p1/5Yc2
WiHThiUJbi0uSF1jDIyhDoT7cg2y75jkNFshb9r0Net8vfRcR1g4Xj+Nb7JoJKCm/QrNcyEPFE4d
B5CFe518JNtArguBLbzvXh4Lv4NhlyWRTFmVPtlmTzb59olhHQyI8UxHzl+JCsICtbiwhbc3OhS5
HkzKImrNvdZTmzHsStWxYbl6fURYknaXFr6D7T2cGx1wi9NDy6rsWCwXxFvzniPZdYJ4u3TsOWIL
rfVi0zkNTRFh+kyhOtbNNgDYEisvFqXYJfuFxzttNoY9t365+XQ9OJ/qi83I21qo0ko8pgpUOfVl
AbY+uiB95BvyZOG5qOkZ7+A8qC5f9Yqwxig45/JVELbVEfY4nXVy5xJm4bJ1Lm3KG1j3ArN1V8u2
89DvrYJougGjryFMgjwpTbVNSH1SEP0kPq1C1pv8RtofunrkYpF4x/xdM+XYE1Fv+jvAkkLBof+Y
grIE0X/rXzjPQpsaEePL1Ss+1JEUe+Nzwhi1B7s6U+Dy28YMXZWuxRE5UKq07M8QSWKN47aS0IDA
CXWZXO3W3898tPuYAHaXFcvPbde6j0Q9fvcQo9nzdsGxPr+sFK5/NLb7fBEjQOpNB9hMpOvYpOZJ
8uOmiGTwn/flfaY+/5nnG8lHNTYRj5r15celzBJ2x7KZ0rIUL7QY2mzW1clwvh3A7auPzbAQdc0J
vp08V43+QGi4jOSXXwZwoEhwkF62r6gRJTPu+JVvLJqz2syXAGF+CylgchrL1+bxSHXm+OX1ttf/
5pXN2S6bYhzOy5Rd/K4PMMVwVSh5vYOt/dCbEA8oXXFz52qo6GL9VGsJtU6yaEMxx4cZkUYQ6+ra
88LXPWxttrNnCCaEDsdBuLf3U/nqNehOLeVSH9gCXEDbCsU5Yxbrt3cLa3jHSDt05sE7xRGa6ftE
qLvPzcszVymqLAFR+Nr1ZZwVtd7Xh4YdFUGKx2UH0MhfdJAUyM2LBdpRLhRssMSAF3I07ysSy0yq
YRe5t7aX4LYwqxFHSSOO7N3OddfhKE461qklQO8bvWX/i1kguyIjR+kzCUzq93jnqYGAyk2HwsMM
p3TrC2GsN4mqmN8evLxWn7EgDaIg3IoVwlZviooJEJf+F36wljSVhRs4YaJYkYapuv0F09zr2tFm
rWQuJa/WDWvpwH5CvcWU6ec+pZsgauVzNmp0YIQlrVAARqmvqMiIUDF2T8VBaJ3eKrZyDx2AeKDd
YyXJ2QkxnQ/XtSUAZVYjkbXUhPMXdUIBwK06/LpGZWHii9g20TJ32xPbuAKLK9Lm/y59iLUAqPXz
8z32qfrpLFchsqKkyWFAb979AbgNi6KRGPiQV2jn96K7E05KPkRjiz6OQe4z6INRTBrL3m3I6xbp
anA5RXOX1jzAcEoEipQS4+z+ITJCWYmpqQDH+zk4R3uB0LeIHjtGVo3LvrrbVAAAXLOZzjsXFtxR
zm62fQdgfG0+Jr18r8ALkZVf9YRzjAs8GS7Wztx2/TrKsFoGJmL3pt3OxVq2g8qRLAumhsdBoqV5
NPexzNuqpQ4XFXRbRna2PuuQVE6PUyg2sypGje6uVZVUxoYMlCA4Up72/N241L6m3UvW/52xWxWq
rrpUIogSH/fTZXzEMk7upzyCOCOUwTQF5HqD2j7I6wMkZIfCWXmYAdyi2VqhFZqTLrSS//L3tlkD
7nN/z+d2Ya3jCGITDm0IoMNeBta3b4QdRmA6S7QPa23DqutWrCtTLqvmV47l5NtVKYsdWPXMdenO
klKTvOqqEZqz3R1wvr7CrnFPrq0JosjRpHwATxTWll2tMaj7HcH8J5sVFpza+XS4uLWZtpgo5Ouw
xdXQ8IhBsWWae5ioJDvQxpm7VmXbAeze8AIwMhJtU8B0ck/scrpRYLocGrHRqZMFN1o8NfoarT54
0/CIM+1dhti31TK7j2LZ8Y1yh2lo95iu7cbwDj4FbgX2kNEojhenzt705LsXf763I7YZNPq28rGs
h/0m9Fk1ONk7fARNgfWEdEkcyfv1WvzOVwsXAxVNxNAt6XYMshJkzJrOK86FrhkqSed1QzUITXdF
7mGpsCBMGqEU+KzcZsw1Yp9kQeaaNcGLOF2h3erYyMu+8CG8vaYCfRPsD5I4/aUVL6rzxv1eHOox
oZzW2GPifSAWdpJvOsgw3fcnW+KSFSNtrxOznQdG7r6O4kpnCWMBIcG1/sWCXiKA2msU8rzecgVU
bQntQakvMTo290FK8eyAZublXuKPr2pvEiV0Fqk9YFClVq4EjvyQchvM7MGrJo+aHOALXaS2qgoO
o2XdTVtH1zjrUkbimCjH5mycGGQExHyqRwcKMs0h/iE/1XfEhnvWFpju39uvwkhm+3sYrz4SNazc
r3WTqXHnGURO9oSKYuQa5bOY7l3K2fdr5fSbNH3Tg/xgHokgLx1E+JtWjwwKmF3aB97TFaDSZOgg
Fw9s1xXmH+x+vPm4DmbDbyKgGj+Mz+zwXsYN+Mzwok1F518BXf35I+8y5Fuz6fdFwREhvSP4NXjS
0y1zLEmSN20b7+P7iK+NiPNzEsVVgfvPZqav+AM86RI4d2ZtxVDQznfyH6T29uT4pRWPavWlHf5/
j7cK793sm5pZXb+L1o5x7jyih+1PGreqWLJrDH/tjFWBWJp0i98uzJI66oxQKYrigD+EhSiW1sie
TRZbvRw+rOj2ctteWFcxnR6V5DCs3HaphtqFUplNWa6RagHndp0QDdxDsc3W55sQLHix87cqbkEk
3L4qlg/vxuOeCUEtDqDk1WGL6+FCLfLB72wXHyeHLCOElsdWzMpaTrZT+Q+McZQRu7Eya0+fyc61
JlSaVd3n8RyAVFX4SQcVRn6oNmOJaCbOzEa55Yjk4n/HnlQtLF3plrBZ9dEMqFwH4AHhsZ6H2D4Y
0Ag9Cp7llUYaA0crHOC1wAVA/ZP6fqiwBgOgXA06z6lEN8ARUx2gbGHqn5wBNNzLaFSNhSw+0auE
oj5ToYXfbem/K6bVEAhXKZTXlVTxw54Lze48v3w/K2c7x49HLdaMWat76/H25y4HIIFsnAezNxLn
bugvX4iUbvrYWCMHgjCVp5rgyTbBqSsLsEBRc8p6sskyi0dVtbHccfREbmwcRxPs9SiOgegCZPpy
+cFL0iH7pNPdD0l0zrXlNDlgddg7RKvWXMOFfl4ZpZllcmxpqelXs4zBfkNAbdD8BapBsscbYrRl
Qnsv7WvGJVLtYBJRNFRggw+HxHbSVmNlzaaM2GyuBxbAXeshQiI3QCYz3cLnYbrUdd56uGOEfJre
dqVxJtJGpLGXXoOdc6NbP7SqKmlKW8lUslpvmrLddTQjV+MWBFqcRJboYxPOdxzpf5THPp0HG3QV
4NwPnH6jQthJkSkgfJDA6S3R1O2hNunvfwIjpbMv51GOuV5IBpDpZPa9PJf/dHuWfdvNQJ7lR21X
2TVjQQqwbp2QeWfbUvLBvo2d9tv55zRMv6V7veU7B9SSzTqhYhtlXfBHoCJH+fd87/TpevjtFhiY
RZWqO94RQ4GOIZx546tcWlq/YliO3xr2fjkhvOXe/H22izQh/ZBPaHpVujcOH8yVuTFnWbIUieX6
kn9LilYYAEuGoVF+sPt3bUrR6pB76YUmiffRWeFtdPo4a9Wa/SJU0INE5NGF+G2/BOE0BOv6uS4d
3tSSU18KIV+erAvn+gMgF3xHaJculfB7/Tn8zSE4NiuKt3LnWnZqm/Kbw6ybb8xL6X0zdIBNqzHJ
ZJsmn589Q8y8POvwtg19hda9LP3GKdCJ7vXYpSHJDfFzWDmYAWp26B8Bi5SKBBuNqh0X7W76mKYv
LQH2i1tq+TH9FHOu1fzsjZL40YTLb/qPSi7isHDEvrC8kKYVfolJKXDeZJFcH6yobcx2BFqwONRm
Wc/0MkGDFwi4L05OiOfgMvQbofABlpFdhrCuPqscuzCd4W5qGSGrRcGdofiIkG8w03NLet4adqWg
gfpafn6narM+82HjXDPAf5sGA2fb1kp0sCyrJf5b4bO5qNmvb51/9MriMLWogz9bsfa1gYQ87xvc
nVs9Vb1W0Pp4aO+UGNkB2SwGl52GptLTFY/nR8g2Z+MlXGxbjPLJqHCoXDmHhwIfgFlmGcyuQjQ9
/1k1WWMPXoBLkLCBcRcqrEgvWHHXpeY3FHd7eT19knsnz7rXb271pm9NX34d6xz/ERKQ7hWo+Xho
vlRgxHN5Z4OndQtpdiXWvC6LHyxsKSybl9p+/AHgxt4qnzq598vw1n809EO/FL/PLjTvpDbHSd17
/yxohnC2OyNWO6MykpB0UDE5iNdk0tRcmL1ii3x5SRf5xpeqJMP7XdXESMKjRWfxnfjAjW08dBJH
rVrAOnnirweorXLKRfFTNs+AogLWPbwd8OVi3dumcW9dB3dVjZ5mXPVTVdxWvn/7uwoRy+qfcOdo
k1520iKFBDCoPK/FIySQMiVprthzKLjg55tyaogrjyWEAaWoZ+32YVO6/qanSxjRF58RfPArjg6C
JJcwTE84j8PSevAMH5K47RThhvd6SstGxneR9A6WFQBGAS20koGKxSz7sRtN8NIBduWzC38bzatb
W2Q2g2SfKt6Cl0S6+hiKSbpEBcrKQQtdUgL4VeKDvmERD5Nvhm8J0xlVWmQHbm0pXjfvrZARmrSp
sgEfrwznn9jsMDqAvkljZ08M1E5+UFUeReDNhq9qJop1AQKD7Nu3Bb2VFg6FkdOGklY59iCg1Z/D
Te/572FX0g2m/+8WTS4ljcrTZIoqdwroH5J8tu0u07z4YzdupkKjbRRYUWOjiyHc8F1+amDO9ow0
Hv/CL8ye5/eh79tsfVbPYXpWl88S6Uq7d6jvq4nK6v0Q7TuoKNf2ob6JJiPiw8FxmP7d/60+mMi9
n9dc0GVXU7dYwdK9idi+PlRbcSqkTYVi+thIW8ZFyOW72GVZyac6OSI+Ae77qj3pcWC6c3MuzcaB
Va87NIWFVFmdrBR+vUIbTTNYCU7Hh6RojGXqIqL5iPVTyBDtS0BKH+1FjeopCIznPdW2fV0tz6Q8
DNdf8PtVLRgfEebPKj08cQz28r7G4n6QHCSaGnZodm2fkAIavLYqpmi0UYVvZP8gSTxND7pg148j
PlOj5KDQ5lzdu2CAtW7do7B3fHlf/kPz4jyerU2+T2g1jf3bQnBXPGHG0Sj1DmZcf/a5PBXf78Rt
+zcV/s61AWrhzNldsX041nQ8bMxydVczHp2+kjc8w1WqI/LAuVxoxDOYtc/fhMsfe4RMqo9T6bmv
FPKDzYf+j7QJkhe2eemu/vHL91j/1ZgoMVrm2BHv2iKPZXcpkl28FR4tBvkjF/txqyd0ETjhLiaa
swYTaaZx91Gwx15G63PIcRMMHboG2HzW8mPf5GcMDtWal4cGL+x5V9vg8dUVI1fgfaP6Kps4cMU7
H7FxByeGa6NV4zZvWDyli/F9JAhddi/V7btG2btGhh1MN5/pSJuDlSDbaWmsJb2RQOx486L9uZRo
6ri5axwEdHLg9AFM/zIdLKug66qJ5nlhkpxq+tOV33CHHWtLny2FvFnTR3nI63fXLJkqgY8SSaY5
/wlAzHj/a5DMeSjYMvOy5OVPXBVF4U6sBvjSTGCmIG1zkdBveLvGVSULETQPLKihD74vC3HUl2zF
CfD1u40v1fSHrACmPj/IvpmppvB+MerJqXPazNUycuuvvXZD+f/eJFMDmgdwcOg3fMJ8mx9CxFFI
XgA9C4ZzRugKkdO95fa567yw8fj0kJI2VraExkEQZ/sRwi6a1961nh8yPFN5XASBxBq1tgaU16QI
+LbAsv3dQiAC8IafiS7WkjDnp/PPWfBbFqiMj7/Q/czQC86/eN/h5Msc8u7iGFHOf0GFUCNEFi/M
KoduyQI5FXrH8WKdRdlTBI13wOFQTKCkllNSciuwFO5r8nd8mY1B++O76kqMqflIeanNt8kC5XYz
ntwKg/RYV0os0v6YDPC+VG92Rtv1B8QS+nZsT45DWRUuEuBe/oENk7ZZxPMI7YeubViRQEY021WP
J/7sb0vY2EY4vP/Kq/GQ4MXaoI878/15JfGM/KlDEd1D7YGNmtMwhJOvzWcd7WLzNWwcjmL62p2G
YAggohqCM8rxAThkACNiL29lwfdGyfTXC8lyU+K8EwG1XEm4hwT0gQAMyQbnr/Eo6C3W2PThPAMX
LtRc/kNY1QfygfpAvHUcoDHuUo3TpHMJcLpCnuoCgVnDgXNgU1PdiglhtwX4ZSdTqKZONTiGbHDF
Xi4VrsCrhMDgBOpnryJ/FI95SEOWg+ByLQRJRCqqA7DpoqN12WpCUBm6/GQitcl+YEF2lHvDJYHi
q4uSiKDEtACveKckx5vDMJEahr97tTXGr8E49QpgItJB9Z5ARMe8Y6HzeNfDyERmC2mXuTcTn5Zn
XNJEW9wMz2UShsMQVJp6RQIgNZtPCNrXUah5MK8SAGD95Ws+NPj8sBo61fx1/u2SQ/C22yMJDh0c
Tm3Asj75GbnPsxp4VGW+jFYeH97SXzv10E3/1AGFa+JkkMWHKi+3zsmy9ArhLq+xA4vWHWpRdsJC
IyTO5ak83juibaC7/hdpQ+5xavEQOq/i0WqFTNbwmQaEdstesDs5Yf/SuDlTUbJV7n9KJuqPVKj8
OPhU4SYn0qmJMki2dSyHivhSnx55s6I7H7EqSqMC/qoDsueMtpx8rHsoqFDaVETQ+Eh9uc6u8OwK
T1KX6xuhMRcdo2bjR1dbVAjjQb4u/Gko216vx7hbh+FpqoSUtCYTKkrIT/XZXUXqBPbre2OTcX9i
4M4GHmptTW/ftqug4HXUpxx8A8XGYMS2ObPKliGnBonsT1LPyHDjH8+uwQtj54UlkTQh952caDYZ
r0Pab4k2dCHVYsjr+pmhj9EaBlzYiID4SsDkdY5QAVxMc7pE0Ozu/mk7oPw+OUaprvNJ5eu8lpYZ
FAEhoSvnZ9k9fkN31g9az5wei/f3570ZqEJz7VdFA4S/bJm22Z85AP88q+bfVtphrKaTt5lCVQxa
RVI3zLIOG56G97z/wcg+95OunAbyZbU8VWKLj0Rwm0CHVvM/pAY+8TJsJ5+sOIfsR1zlvetODsyz
LtbLndkd1vFJoRv7fD3TzTAnUjw/Iexfi+0BtQbSeraPRJnKfy85IVz690sjvXnHTsnFO+hVgWnK
SIRwrUekzUtUEea1VG2A8YHQkUv/mfmm73qgEGggsAjAzPC5aH3xRDX75qJl3/JvyeoCWUQJA4H8
wcCsQMZRo0aPMNBWQdLLaL3PEQCUcBmuW2S6PUPQqsELP1BfmaR3702e+LnO6eu6L6mEZ7u3Aks4
2vLimZONbL1rDSoKAve7coiZ6HYZDbZ37UwfzAks1uSFeOrY/PY9nhWEMY5wXLfnrpfR4l4E52UD
71WXnM2qeapyeknsjefKg69vdPk4pFSIm4lk34Y7/7TrYdxlp9ZaecxTs2LdPGrwDlu2lkgUMaEz
2SxKT231ppRN74j8P1z2LtNAjDM097xZ1Sht26xm1QxR9C4aHa3K625Vfv5PpbqnyDNITtf1LOud
hmG0/Q0ntfl3f1fY2tcpCSyvuPGhhv0Rwxxr0/ILuuNTeW3m/ZkK8sTlr04/4/le1zRx+z0fzR7V
7Ff+XELfm/RoY9fdJFiIrPT7Pgp8DmssucgLmMp+pd5OP5IlbxBlvu+1VEeTrHa+my8UH8oD1uRW
vF5oPzt76TrQvlvozyMcZGBzVVet3GOcGSfGaDe1SbTJtZLkXmfKFjiVHVpy17uBuHkF9Zee+Ggs
otjze+Yks2eRc6CMf6WOJclb7kOTUkEpOyMtQuFMai9lsPNpytNgmvmUY9k7CjyViUQZ8fevTDcQ
40HE/374/LO+KRUa+qI3FXcamcays2Mct0PuupdGo2qvB27R+8og0Jpp241mb+LOM6uvW3SM8aL4
XZ9UzHS3EpkltuRsKL+CsAwsv3RQpVmV/UspRqD2GYupjCT/pWgwNQSJ5jOAywFypuPUvM5WuZBr
354vktNQhomVXYaO3L7R2/bV/dd8UTWKknm0CP8GFvNGB9s8GL4HhAd6FpyJnoS4mH/D84Br+5RS
d+N8dieRFTTHiFFzMTTkpzJ/lJ6hPRKnjJxu34tPBU/xk7nyC+zY1GZ5yM3Ja6Zeolgza6KGQZiQ
CJJTcWoAj6HUte3ThFMevatySrmm+aBoKS1TanF4WDzRNF/LzUuitHzDZxby3mkCWK2aHqeOiXCr
OFNl3ADzmNlLZB90cYUUhf/SGNCkxUQN0dgiMkwEyR3wWtumZJCmpFBtvXx76IZX7Hvzr1QkysM4
A75LL2upCLo/i8wsyxSgIxMaHgbfx0A1CoFWPBsJcBVmUdY5RnQEPGamwxLoLWpgZfIMsJiFDa+z
JsVPRUlxhJoVTCxopNW+rwFjPk8+/AhCMffL8AfhKxXZS58lHAV+NuEEWav4oWOR9k4D6J793fR5
cf6npFnUQgWJ8AacJ3QTV/jY/17KJ2xI6uT9GGWX0Tf8yafa/esHYgkwcgDI8Ycun5xNKrHVh4NO
lMf319kpBh/67o+PhMeHP0ANsaVp2HZpCLbD2yptp9XZbjbu08AvtESFxx0HWNle6c2TibYggsmp
zdhij13E5SUbCTYJ2pzSrMnMTiMS0VVgqq0HNv1Ajpts1S5cHKSVEBaZXlccjcjHns8VXrv5qkvv
s8Akbro452EYPjO825V/pxgoq33zvNesJ1KIBzaywR2GwJMr6wL7BtNQOV5d+Nj2nAUI4eIRXxxY
+16gwOKCd0es5I4TLLDdVWGVs9CaPITe4utYMGJ8FbKtxjg7qWBTc4wHd+z5HIjcOfPsFzgNRM2u
kM47HR1FVzoycRnVnTEEwo400T63HKk4lNRZ/Y/GigEH7iDP3Dn0e2MS9e0AbLD3GENhkZ5XBFIA
n1hXTJ45QRy3lkCNVGjSAgsiscX3bSgH2k97wpZAHZhfPs+y21vOBgIUKyzjpTsyzinBT/pSnENJ
j2kkhKRt9HIuFtzkfb52ejDFDoSu5Qlcb2Q8l8LRW+wtr/Pt/ZaAbaf7O226lLqJhojQbmB76Dnf
CH0N1EDMOy0PPpGHaVyE8J69jaqIZ49QlzdJHtF/3wR8C30WCf0RPEaSr2ffpHNqOKj8yT9RrJvi
YS6KBxelOTcVIbhucOo8eYYM4dn3M3NCJZqfGt6yII8RRSX9J1PwUMgJqOXDnKl4Vw9NwMMtZMIo
7H9945UesR+D1d+yOfn/Z28lFDMY//tmhhaFV/F6ZD5XibYzsHt4CPqdh6afTk4p+jD1r7j1xrpp
yQvno0bjOf1nM2dhNbgND3qOOXgeyn+OO/13IKkVzWBGzcsZVZLDFG5qzw+nXPhZpL6OsTbXyR8H
Idfwmc4o+ccRpvDjiOQz/x1J/I+XQu7HE7OWKN04TO3l9H2HqTTjoJTlsuKDYegXmNj6mW9wjmok
g3OKvgr/0uS+53xeh7GbLgfuc8i9XPiXGarjlKgPMrZPwaqbcCzon8bh/eTOrAfrgXhWesYtxF+E
kwin4NYJ4ZN/RoirYKjE/zz990C/NtJ5THt2DGye4jabv+Rf7vNeqIYLcZh6u8KPG0YN5UKKsP97
o1lfp1QuST+HqRFQ+PHRwYDagTqxcBFfn+gV6T9PAnwfsT/V5T2++e8h9PRwRWfxbuwn+UeCcBkK
i9eD+F/hJ/5nPCYoL16P3BMZu+y+p8gnN6GvK7Af9JcT6ftA98DFTboSFvQgCCUU8/zfaJIjR748
QhsoG4hCAjo3rH3uuuiC9HJ1Rkx6zYVkouqbvE4fJuLL9cILyVU8u1zewRFqd++KGGg80ybTpYXA
z7NwFwDw64NYxezWjU0wCQpGtq9xQT+ac1bh8ho67oXsaClBeqVJvjc1TIqQNV0aJrAsMExmwcDr
JvkAH+/7UO5UdINSYM6Iq1+fuh6kJeEhn/EImYWzVLlxT/ACXw+EpP9/xAph9v+3BshzTFQ2uJ69
XZguJJacjLVfcSrMz12zl1Luvz/wbHjIqZ5hvPrzts/a1lWQudrIXTzLtU5DAwxlnGUNGrV5eitT
zWJCoYKb5JOuK+UlKywt2trX48FcFwbq7OZlijwP99nzZGvRxUizGDFikiiyf+7K6B/Jt8PxByiw
XyiWvGNheAeew7yiXiubZw+fLbsPqexpGK794/UfHAKTKfFJkPN34XHGOC6N83huOWo+auHQ07Tk
DBIdCNPe8KpcDppQOgwPvH1X04Wv1A8W5N291w3MIuxv5slygm9EV66I1YQ3r0EMxX//JuRhIMMe
Osf49DfT49HTm3+sS4mvQy3Vm7dTvcMo9ZXoPdkU8apblhI9NKtYKy/MKOGK+EcK/Fi61IKjyEmI
lYpE8tVZG+iruKzMebjW64ltLdj+/VvtouSXzeqw5PkI4me+pL6VKOUJ3MhFiC5/jxduFlQd89tP
JlXN3Cv5ROu+aiTzHzpdkiyt7s355H2y4zyafz+VtcBDoCurjV4nNGKVCQToSyKYeiiRboi0JngA
pdS+dCNMx354dmKPyn1KaKyzV/0AKYoe1XzbeBFQACxqp46hnd31Ztait9gvKeuqfDhW8yeOKvoG
tFf8uAe7J+UXsWZ3PZpxAvjLR4Ka6JjXdDk3XNeObyKATUpKVYmLeoQRjVML5p7/WX05rsp1XU+2
7qZ6/zpMfy5Kd16Z18YZAyXKtsgEFyTH2TdwrAZ0Obi59q05VbElRogmrY6D2Go7fa7bqV0ZcWRS
Xlzr2lYmfzOrNoMPLc+A0EvYZDGzr+zI7xXOEGWKGYAdb1YM/mIn3jq1cn+F/qzCHpPG6znC1OZ/
lfqYI7YW2QPdv5U5HsvOeleDyQPrN9JqotadVkqHcnKw/mOLoh6ZEom28oNlAiAvby4vZo1TMsrl
o/y2dEjR2JeXiY/YpoZxkCsgTVewgSgoFx9LK/jbqv5Q88/VYnzfsfLZN3zm0ddUh3PFWy8HLbxU
rhcwrBa22V88t6ri+qwyOevrNtMbNY3BdbrWyDGldpl4ZWbo/MXfF7qY3SMtiVvP6g2dq7xalzLj
1BsyOwO6WzkTrwpsiIlEI81nJhCDYpA1NN1aIdQhU8a2usqPTom1/Ll8WlVubN/ml1gpkCMLxfFD
7gFSbhWKgNdQJ9trRnKpDAbdXfETedQPkZ1f/2HHlHQP2sDQkKP0BN2eq/x+x7vuWzN1a54wZNeF
6WbXWx9rNxS64W+urBcPYx4V6vKRQcacbU92TEXQyCgyM0EhFsPKb5IWFxn1tyjiwB3L+tLc4853
LtAu+l+UHWeBz/3c+/LRUfKeWYPGWyw97K/TH1M1tn6has0kQymQMzV5dPFUiCabZvrRSOxoeIu3
4q/HcPjscp8trorD39/ft99d+cpFv7thLjCNX1uH4jhch9T78efxqK0LZOBvv29/oi6G4I1pqtR4
lDvz4l/NOAw81FOsvIrisjEu98lqnKVxOthdlLUDL+VLi9FRqljJlH8PtSbv+8d/OM+9i+hScjCz
aF36BWcVM3yMMgyvwwv5GHdSvUSJplQ1NFtJ1dcxvpWHWgK6Ukn0kh19QrGJdl6RrWQrKPDVfCX8
t6ympJg+C8OhFjwxU8WhdPw99NnL+ERK9yKLRi2vMvVwW5BESrFoeCmF+9SsUfgWNZZZchHNh9JB
qvc4V2IDUWemflAxZxzC4+vOxerxmVj0wudNfOFrVy61v2V7zc07q9kiD5VSro6ikvk6jXJfp+9J
J8sy4/+IOq8lxZklCD8REXhzKy+EEx5uCBhmhLcCSTz9+VL8G2e1MA5Eq9VdXVWdlTmAFJ0iUImS
w21esFqwSvNyfXnNTpPESzaJB5uz37IO3UMX4Ydus7d9wayEb2e/zDBEF2e0nc6RwdksUR8AzYHk
Tb1ToTgEtx9bwM9VM2S3njm/gA89gKvCa9HxVzu4/BSXxeXDuVmoM7tsgzsVI5DazsuYXjMr7etP
qK4asaPhlsCRuZrUjPlc4+llZ7BWv1lcanTSzo+m9e7Ozw82FP2svcPZQGa8SYlzu+w2l6vlfvqe
U/aDE+MiQsBZwsn6YIxGo/Bi/vHYhiseWwZkUDO6TDRNtZKjqruSQw3xgKEPpxR1koO0sxQM62mj
I83JpIeChAeoIlgNi2e7Hp6b/BD1gBl1qBa4dUo/J7/yc51ep8AEABDtexRAuBU4by4+yzxOJQJs
YCAjzYc5NmAJsJzE1w6UKA9sKxXM29jbo5XOhmZTFZisWKxN32/Y8sSQ8p8N42ZBEHMwOWhB8x+R
CjB7EDwDpEyojLb8XEyoP+6PRXR7tHHgZ0+XPD34EXYBobulCpyEO0JEexSO+sul1N2OwyVU1Py8
M/sl7M/TBBi5KQLcIKjvl80+DEBgDHib3sg7Jbw55t0gyQBsXw2+WaIk1uePgEM2F7YgIYRG5Syb
gBlwN3uyYpI4g/kdgAClCoAY3oBkJDAHQwGPi3W2Nyhx1k0aQS6mZDk0wZd6EozEajBdYPOTUmtc
Bo+z3SfjQBmL2u6gyaRG8qS/0Ygn17PcLLEwah0ZAQ6CeA6Kxty9Xim28s1Gv07ZQufq6Jzv2XWB
nLanIYFhngdnoyvbrIO3pnTELycY67QAynjabPgUmrPc9Pt0JdIh7QIJHHqY4bREVWpOMzZqJBeh
92Py9ULAi+R9eAnv52fAFeiyEdMReea/QDAKJFTeciJ/QJq6Ak6yAYTFNeoilPsFpEPT9NiUuW+b
Dy3pFk2uXmaWUnnoaHWU2w1+0kF2HfCsEPsR4J7X8hneVfZZXn8qFiR3jRk8RkTEdsoz28BmHOg2
lAy/XzW5FKWKkOkEjlm0lytyHSBAQBTrbOok3ZW+7p/P5V7BBJAFHQxORs8uuOtWu2ghtmwWOzB+
DOLezlsZ7ZL98qnhtXrrBfXanFo9wnDQ1e3M94hhmd9Y8GgWPQC/OrSWPGvkxP2z3UJToQJ89y5d
PG7kAd4iCQQ+u3BEv7qc7Ntzutm/QkJJDpA4zvz5rVq/Pzf7ZwDoiWNlAQJHh/i02QNaqAyP/O7n
ZHQ6nQXaXjTRAFlskGM07j4YRes0zKySacJj4hK/+tApmGDnTHKLxt16WodpDqx3oIn7Qx8tLPZh
VIfsumFH4Nn1QYDy4JyC5QxK6ZPznFxG55CvjFIYQLgqYAPwVhcZD0IR6qjMxfv16FTmIoB7A9ho
uhrlsG/ks4HVkrGAK48Fnd4sRq8O/ay7f/HRgDH5DmYtgE+YK0JzePVO/L6OIvC+R4Cn/ySSgMwz
R3UwHTUrngxiFVBhCanmARZrkzgEltxw8hkwR1Tt7w/dxZMNxb01AXvLcWjr+dQWv+DNPEBjfXR2
rPJU+ZqsT2bL3+bUhKw/rEBngwYzY9j8wba0GGqwvLv6TlYb/jQmzG4QDSFGGt/XD5XXQuK+G6iV
1x6HwZTTi9mCMeZdsLUNvkBiYPHDHNkE8ROSK0cAAS460GjCvsLUzAPuGCM4VabP06jRl8gv7j2h
DgRQHKkjf4e1nRagvbCuIk8CzbObmNM5QjfMJ8Z6f/zt5oOvF8esf/LN5KWkuEIUiYOZY1Mb8h2b
aKw1uhAShnUSyGkEau18784Gs9nsZYGkHiTWqv+2IUPnKDssm/Yb1vQUx7/R/W+QtW92GjYQK5jN
OhdjAOsK45p9A2MGM+FMP35cPUuQQ19/SEJx/DAVH/YP9RkwFpIMMH/YITF+kOa5Get1e4epWRwv
ZjZqEad7CTVK7VI3hbMRVysAh1Riz9ZqsncxYxfbQT8DrNYFfFti6Xk1bDLpWcc/Ds6nWQ93JMOM
FFbse1Cvon9S76Fb1b91DzYUFTbcLDZRANSGsQ23CzPlCaEhCkES7hiyFzOJAx0S8MKTnxzdJhbp
a+80IqoHq/O2P+aiwNbPymLv3frvKn+qtAaOa+tFY8/MVopY7NhECYSQ6wyTOtA0BiQ7YDzfGJxl
gjU9ihZMXIOKWfgrgtnTrJ8whOWZei0L7QKn2mtYDfxIPbc6NVgxtzi5N0qU5z47P3tzMABU2wGD
6P/+Nq3hEIOvpVWGs0KeXTaybArrqikluVR503LSM9B5V+fqqIbxBj7vlPt8+ix5otXMit/dPVtA
nCFxPsTPzc6DkKOdGHsuSPMMOcM1CvIYqKYBbSwPEUhi6GaLtjHpTSjEtsuzQ94F6gq9SyaN8G7x
MXuSMWz/UboXRFaE+/jtnaNFOgm0161XMQE19GTBi1bNpDDdqtjv8O7Uve8jNk+2XsnrTKjOrLqB
D4/nF9BCrknHHpY/dO3xSk+4nq/gawUiKzFOWANZAeIqXrFbwvNGb7csZQrkfZ9n8sNXwOH3DqEz
o0dYxhofRiBrPNA02LUzL/EO9gNeJdbZehexHqvK5s3OoJDlBG//CCrT0rwA+e3OOJG1gJnJJJWZ
G/WMIawBQw2NqaFz7ejxhOjLuHbI3MN9iLXnjDrebtWrgn1bbWTYIFywQJsrRPFikFRtTr9rlz0S
79wYjbaHeWnXAzZEjYn6G5yZCekkw+27qOjtVDRwRNYfohAMBQzpZDLprUtmr6dPCMuzDLe2fTDW
WjR3XhVaz15v0YntzoJ/6/UEo7vm9vN/wc6vvWi5Gvaa1uuSvY57vHvU5pTokl9scr80oOCqGdCP
mridHTWN9u2Mgz1hweOq2bJiGGlhm10MuEP5EeOy6E0m7Z0x+ts7iZc3lVZOwu3flloE9+BSFE7K
J5yzLvX7GJSv+4jDkztjuGXY4m7Txa8q44zwa0kGa516Y0ll/fO57bIQPDpauGRIkLfA8QdIr/gT
EitmDNBWoi0KPQxmo9+wCDII9v7aGE+DK0UD+LvOFKy/JLh0E34kFFQsUBxOWR/m6EnkC808mAfB
NGiaeOmZGcxD729vhVqi7qP3pOzVyaOkRpUIn6WMkUQER+0ZFTHsfkDAscw2yaaw4DGIRtGoxfOJ
yOrJ3OoeJruJHrtJlJB0RqJ4dUR2p37xzrUlpYRU8R6UEWugIF51oTh/Bc/g5L7hZabSm+WReA1i
KIZpQJv+RmFkeSGxLAFbSGCVJw60eHWXdDXOuhz1dyAvM7J/cVWB07pDeHLwenAn23lZ8gB59zz+
2OHvNIaglEjAyVP7/T1tft/Gr9wkF2KcSTw7ISI3gULcfA6flEJv2NBjcxRWK9ZU6shM1tv5A2VV
LaK6mZKO1qGtvgK80zjpFMeAFKdObY3h6ql+DXeRrEgxd2gUhq2IaNl7xTxWqPuW2vSrp63alFV6
FSZk57Un8JqWHL2WxZnvID/FEWIDVpU5ckB5N7RfDqSqnsJwaE9poBqplIsOGV4Z3Y0cmSfK18qN
xp1HJ5Hfw96lvA2dgCJuSpU5jSNvlqQAB5s0NPI7OrnkjIU/fBHcYvq/7n3u3eM145+fCb7w9tG6
hx/4G3h8PxVMknXAsf4EYFctxSoUNLEB/IEz+SPQ1YNqMF14RpoVN3tYR89X3YB2rr9yb76eIb9e
l8AeUEDwt3JbPyR5yQ0L1/ahUz7ol+mr3kMRlrwh3aa3RWHrvO4qyNaR2Mt6OwENVSc6SOBEUWK3
5LBRpf5UzyWoVcALw9wjANLcxNfhYvP/TxvdeINlLyEDQP6EGdjy+JPmqu6rPlrVvrnzSNzLdjnX
qG7854oTvBgbxSGKvTebDVXoyHE9TUKoDbFQ0eYLId2BABDEOH69ulHrpe5GgepqfFI6WWK8ilC0
6OMX5K+TKjYdm8cO6BdOP1SPQPPOiqsok9iA0O+E+/pklIJ94PnD8JEAt2g+BQz8+si61xpAIMa4
IK3Z38/WQKICjh6u/gGazqHu6uTERvR9t0WfmfC2QnmmAjr1PYVdnOBjAYHJp8a3f+XEatAF5ORC
62SSFpJB6mbm3JoG4cH8i6ww/Drv8loJ6oi8x2Mi0oahb4k882BW1+sTlw4Hrg2KqXuimAsqIJ6h
bYTvoUBkqcmh8h127OlbjXKkBlz0vuA1YyhpZmWk4jWb4CShKptvi6LioVqG7VfhJTXvKqABChy6
n0AL8mHa4m83HHFNJx24zCTC8Z41VjWhddm6b+Qv6Dd1CL3KKKW0jZEKjRZ2ouK81nBj4Mvf4GtA
ZzHfG84bQS+x95BRcF+0r0MKB4AbwDZEfzb4XoZIdoRtCw1WDVd5U7X+k0ySHjGd/DU0emG1rcih
xpBMQaLq98xlZXq+FqJlzL+uDvkz+8DifWRFphOsy6RgjViY/3kpsCPkSdVGJ8AOk7jcnkgYFc1b
5xslyPdVaJHljVt+AzQGOjkWbLQOtpgQGNKoZshrYGV2fwzFM98pjCaOH28Ur6bE3uRtXFho8eQU
XUJCDnW41vXFylhrGWfBn81w61mvBTWS+/fCG5+5yYAlS67/kUUAoq1vMJ4adTL+iGsSgrby8BMh
UMgqVnnIr0adzeHwt8CsgtUCHgstDWrD1eQkbNXkE021zYTa2LevhSMBZjEmv22FOVi0jRb1Clyh
5q1m5MkSkF3fARODGBMEuQcnKQ/6g0vfcNVU5/hjf0N6hSQPiH+ohWUldVBR3/l+9zTxqPukQWD6
dGVGZaWpMCMUhYeXQaGsgXIH3wxTnhT5Z/2h2mIiELPm6SmyRPNl7qeQtNAg+KZ6sD6b5hRQEudI
sR+UFpLBggiCBMv3KFIF+8E6fCc2Zpxg+N/PsiYN8DMUPXI8BjBk2pqDmMDedQh/LD8Dqukoyfb2
ZRg0J5VwgpqZAZBbxK+x0Q9qFGGsfCJqEXPbR1EztlM+U01mmDHY8PEIpooTKBI18G7Y++TQ+3Nz
NlLwKvusFRD1Kpk9PhjcDieZ8l6MOW6VJg/Th9fp0eWGyqEYUs1HpPhNkCgrpJvfH2+ybgMFDdhT
OKcevFxjRQkfHEYXi1tz8oSRcGOkxy5Wv698GCsKniCuw5SsbL4w4yHmmbElPqDznY5aMDYbjY07
51QGirjKHY6d8WbDy1hugiuRFcP1NGII2rdRvuoO3aflukNGEz/+uLDH4rGyp2243N+v9alju6W+
W23DXIUTilI7yao80+X1z4bsAa1UFy5ZXzTzNqyAb0c56a+fyl+W/SVvY40iH8d9KefpxBOLltKU
YACHrut2ZjjmA5TetZIoPfjNCW7ImI7733VLjhl88eRUWwaJin7Jwk3WHVcD6Ci5qPNld1miFTtn
PFa/a8SrXyLjBxdvfEe8V/PimxQcnxzSi5HRIhblRuhu6RaSRP3O1L5sJKxRuG5aVrhQ3ZeNhplW
MwaakvEkM+ljjFtQtwNek99dwKrM3Y/asQxAjUJzpQ5h+vTp7M34ZPW74coOFccFJHLkhk0RJpgD
piYPwg9UgTA+p8GcbD6+Z2oMBndrULUa9u/v75CL0eD5thOnQClT/ZCPqB9etjddkh2L1F4Q3VwM
Fx+VwYnZdOlu/Fa42Emm6YB63UVdQRTsLqIF/FYUEt+jZb/5CyLI7Suvway5pQ1WjwONMqxNMjwG
1LhivDBimCnZN7l0T5ZVDBomIetSEPfoJ10oPpy4nx3JVsLQ8au8mB418IBKeaNACASMcgVIFSlN
pSyGAxp2+xl+s5ryKchcaSpwm+dTik80d3VoMft3MNaZ01NexbCDxhFDfaApcqXB9Sj5V5N0IueQ
+6KZr8wcBC6O5rkcALkw35XyG1zxJo1G3fHEBoGlodBi7De0M6VtPpyw5ZzvmR1aopgl87lsueYD
I7ShhBeDa0ib1EpNYpYxxtl3TUayI79xusdaW5SdiUhzyv8F9z3TAiG7LlcKKgqeIU9YyCCWiDVw
GFgsLjDXI64R7lFC05AvYdb/uWBf48fAomqQdVbzuiyEBogqVo5h6kMgR0/DB0I57jdfXKK6qQQZ
R8lLYFNkD8rN3XMPmC4sIxSSOtx8D9CHE7WjtobHx2PNbYNHpvULpEOo/IL5nm27/KJkk1q9Vm/F
XmDvFlP4rtJ3La3fQ4OM4lMoKppWy/4eGogakgWGqJbe2rBeoYS01asPWsMCB3ymFK99AirGjnZp
dsPsko24UuB2p1Dw6kqjkeYGKygqYXLh479HCaDFwawPqoOU2zFs9d68BDQQ15FuCO44PoGOUiC1
kopXppAr6e7oU1ZPiFiOX5tC70iw79hW9z8wDC/3TokXjC/dRoDqTyPIunUIoPoZ1GyVC1s6VCuC
M4axE5HwMyjZD8McIhZU2Z9Lsb/uABogdaejOLmHWbcVnO2sl1FHm5LWIQMMrUQLBcdj0KK8/LaA
pQtKqgT08dHT6qoISPGYVuAScjJajRsOIOaqnY53APTJ7IkTkF0vbe/AduDhEtMSqEkfi6P3fPBy
BD0SSlofg3hL+RiwTOfjU1TdZvXyHouWk/pH7+2zGHeo93r7j8GrV+nokeJw+ZVODQRsA1Rt2d4H
cEozC3g7SqP5gwv+zWc2PFkQegIQr3VkCDAA+UN+wceiHNbCgc4X5e9+VwtjcyaBzlIMzVQd7r6U
BryhbymCwq1Bn6UmwczEaFaPsK3n6YzyI+RZfw+mPs2qr48Un8tAoZ2Tu2Yf7uR3NSphnjib6LY4
dosIfk/pLSHPwYWr62Dz9GI88WaWx2ogsLzDgrLSZ+8J6aD6nc+lP8Bw80TTqlNQxD4UaLJrMUI0
sKLlHagWS32DGrB4fB2+Ob3ow+ok0YbxGM+njgMTeTAxget++LB/cMEUwPvFtc6pcwMa+Xa33ipw
NZwyRAfqPflJcFZiTwE442UpalN/gPXT6LAeA/iRWUIvJAIqxHKKQGLat/oDU/3pgOr9dICWg4wG
UF2mww+LDHqAy5acRpOQFWgO8VKLzwf9zKENtX++W5EURTbVectT3R+6B1HobU7Dg2AurGA9wNbi
0gL+LNamIgD525tugJQKnO3w3kMdFLqtQbJuwkn0jeuBmTPGQdVjvyAG3D580gBpp8m2mtjtMyCG
dFe2VjZC14z4L1et69YDNhm6UEqZalcsnec1NLy8Or/T3BNA7YwiSBD92yAelwilh2jlCIMODQFN
ztuWkCsm5wG9AsCDlkkh3f3+d9v1CmrtB6KNk1e4Hszq03mMm1PoaBZnHA4Qs/jtOV1gAjwutSS8
wJ4GbClvPFrk2AhSxNGHSd5tyVEAn4TnnRqABB6weNz8qwufm8BPtK7g5VEuvy1QpsdNAvgCu8Af
v+IXhwUDh6wsfMqopC44PzrcJZ/qSYqDqnUDHcsKysPCfoO+BkdfzJHuaD3QJuSE+ACwFSDyIwxx
5ML63fqB3gX0M216TZvsSuzaLe/jZOYHlHEf5k27iouopIiGW+Kyo80gfFs7/wjBIE5Z59V+kd0F
leMduqBACHeLpCPBc4OSI7/HwM3W784FjRyY49jYYEeAWy5tT/D25gWnlKazcClEraMtBaTUKNkp
8Cg2OHxcyOCgnBuv2nOzKUEl3UlIyQDA7CJmg+noFNeYwvbJP4xbKq0X0dy1t/OnqBIA+EZ1ii1S
lGsVuxN0xWxpUTGPinAzPACpqLoKcstWiJ/GdNfJP9ismnfDRr3MK/sblMLXCKoJrfnclYsipjhH
x2GBSnm40c2bS0gMy1RQ8FNM04U23twIX4M9Qpg1Tj64DIxKvd0MU+uOc8OVgJ4ssaiAE8A3adil
4IEG6gXDD20QXiy8xxeaDIWliZwQaR1oL1AlJvjYscbc2ze0ep8S+h3VNiDsLSJm6DHK1mrwHp2s
OLh3qYd2Gz10p8zdiCW4i+c3qQ9Q+/abPju/djy6hojVdF/usyvv5NyNPWCPaGflu5rhPgBkL76o
0QdKvNsAZ61XniYkygr93UBBA9KIIYE+PX/3EOZj0+HGpmZC+lgm/wIo4DIqeY0fhlS/4JeDI5sY
5N9YwEiL7rlPDB8omWpeY9bwriFuZhfiUjrhEyBXBsVHkHIdFRz/jfyRPWvxs7tCOIwhaV3Emeuu
luxC9sixoMOTelB/sBcO9QhL4Bua2QNdBbwEJwqmScwh5d1ua76H6AHdBaONDg7tUaBcw+sD4kJi
QEZIrlJmT1f4o0Vbq+yJJryMyDqYW1ZTl2xcw9g2oSyss75KEihtF50Kd0dOA1QkSCbJ5Xihp4Pj
hVQI44o6bueNjWowQNDlhsQWPSNvb9NBzm7Ljq1qGal+QZdbUCnFFEUqdl5d+XpwW2ADm5DaqWJF
5vjhr2D8qfUvoMAKbJYxDxGII30EdVzhRzL3VAs61MfivlU8Ejyg3pTqaaCc3WBc0noSWwBKSBvg
sTOnwMehh6TlGmfNLP+woxlEk0YPH2sRtWNkB72I+1PyXg58YA4DDvb51Hs6bM92HiaS8/0qLtS4
BfDwZhQXDwCCs+YCpSJwPruc5bv/ZGPUv/Sv7cvo2T2Nkklphrb75o4Y3suFXWt0DwszqL9mtaA1
Azh4N6CDK2xey9UUjaqeKtDv7T1YDWj4kIs+UvTOmu2RQZjigz0WlbcJL23/5mS9FfE+WcDwLiqv
APYBAnT5UlqVya8wM1lIWGz4KncIqKwfD9JxVQQ9NjeLuikteEQwyK2s4DPE0liVzh7XBLUGqLsq
rNcpPz9oAqs7r3/1WFeVJUFQXku2krMU6IyrUyVilKuL4BLh5rNZQPYDqCjLvQJWyszznMnXP5Jn
s8v9pW9e9tkrsahCrsqiUcwmiG9UNQpuW5ayLfX9j22JdZ/1XgthPNCCmGc0SOYqSQIdEIEXVV2A
M8myXIdN/IbDQMQkMazgyjErkwxm5pt9VyOwWZhhPrWkVazEeFMklcBELXhF/jrOTumXSEF1QfJL
nyR6dWhL43so6QI/mgWpGNMMf+K/MIxKpP9WaFY1tRHnpQNzMKEiHECKBaEYIHmss8kvgHdMqdrH
eLcn90SpBb6JXiUxMc6Nt/IF4pDtoj/hTjIP8LTiaeKF5jeBS9h8E68U211JTHNeNmFwf9Tww1Y2
SUktxYeaJXptzdlo3tKd+IyRx/peYbzscTy/r1rq6lK44fXLjX6gMfhzytDqFVAI8Cy3HcZUizUZ
9GZeB5biRKvXm22FovBn9qCHYl+Vz9U75NRpOHydfVxgyJKW4ZxFEq8RcBKnVOMQymNJRQuSD1N+
G4Ip9fB/oa9y9988hgJSOVxqnu54GbOl66EsrlelOIHacfrom9f/ItJa8EMpW61MucJMXH2vygDQ
2ZnMjBt1kNquT9G+iVLf39wPGn90Jk7tuMVd0J3Qg10CLk1bX8XpDspcdYg6Rr/TFZWn/28d/g4O
HJd6G6s/AIIBb9FHQaBMA7SdVuUyvj1FzDzGg1GLNKrBXlXar0o7RgPUrLEjedpetvhX3HOSJ5TY
5VLXFK1BL0WBO8R8dxNF4ErZguMBYXNayz1CLpqaHECQkE7j20H4cALKlVqUKN5g04JbhgwnOaUO
1YAg6datn4iKiJoKO+R9EH6wR5bJjcOzaoDWGXC+D5ApRs4edSKbT6VIKaXYumnxp3OPX+OMwZxQ
/+P1lHlICXtKWzgN1TE0lHIJiuvOqoR68IoxyNBBFhSDZAZjZ9Tfs8+azKDQ96JRhVKEiv9gRUAm
tJ39VvA9ymxxRARY2lukAAFgxYXvcbcJfa7A1lf+iVWf22EDOAgP+b4X0qDtC5KiNVYFJbwOUKiS
bCERB0CTTYFLV5KP8M3j26XeEIJPMrE1o+CswLRulAfCAeXW75y9+0D4B0og8iMCvKJlxf0BiQ4x
EBB+YzPXq2HpUfLbnkIn64GKtbaCAsC1bywZ2bZ2tuB3YyehyU532R6z+FYItgF42gdY3hrmw+tv
5LvhveJUaVyhd+idmBtad68w3+8h1kfJg/dQTEmWA5ZkBtj2YG6UfNkUjKYZ4RMkrMNY/MFWmGEw
T9Yd0VCcJ2NyYSskNhcED5DNkArjIOqwHg7IZtaWyMaZ4pJ1mvXRidiZoQjdAUdCs5RLUyKc6nsa
ptCd/CYNwrdm5+sCcI8H78BUIrik9YOVGBcQyjVy04IhQpTCnTi3yRbxdQcKCl4/80dozlqQ5Dyx
EHG4FO/A5oRur6s5jN4FuR+dDIZBdnFaYI5ljVEzAKQCxaEXjyudVvCBpWyLwjGujqY75QBeBU8I
r4IOyJbP7jdhEpGwOfJYXBdX0AXUkSOPee48/bojqEVkFoBTtyvu7S/dUTly+Ut+Xj/3ebEPkTmv
rrkUD1oAaTuN8LFGsKQQRoMV5RyF9n5bI0P9JnKCDh0yDOOwviF3OqekuhVWY/eKx7gzPoAHgUYZ
zc7KeZBUakIWi9MYXLy6lThkNM0H2c3IB53V+QwPm2bnMLsFKyeBSRBNNlQD3kEZ+sA3lLrsCCH8
usAdMo9+0fmgVUJl7zglsUGKzm+Eif/slFyq6/lbqQ2nB7fq5R3cvbPrFrySn4zL8Ofu0fqzoTN/
omfTNMukuKlRPlv7MnTj5oWcPcCQdfUnAn9TQb+KIkvz0TTfBHxw1MT2622YdxAwC8oVIyPr7GDM
wBOk6p7wA4sb2Scq5nkPpAtw+HAX2UembHHBT8cEvQyjBPMzRJpufXtHIgH5WViK0JmATxk5PgKT
zRsR1qcZA8QHC9eA67i5dzM41tnFm52Z1HAamrPMoSium1b8SnAMXuTmID3p1fulsIxTQ53FjI51
o0EhrLh4eadNBp8tSby03WhZt4R7yCeU7LhopDe7gpwwaypUClUrQZXkYD0oVTpQv2IXE2ylCac7
vzzswasPKJRprMwIfFrcr6fujTdCSeUm5OwoKbnZcRW+G4P633jvwAzxwJvHjrysK4QJZWZy4e4i
eFm7WntWEZ5rwA0ixJNgEXihvOG+b8gdup8aWiAI7VDgKhmmZ91MqQjq7ygRARVypXXG9ZfzXO5Q
b1v8+QKgD8D5AZlC8yXlOqPA+CXtxxell0imkpUVvJZYi5o/JiWEDehzwGVGEtGroULmQSd4JlRr
Esf6+xD+KYDs7c8Gii7+Q6N1GCXl4NZAISVoncK03n2SizyHr1ovIpNY6xWqftpoHxoIfdbezgvm
WdC1tdnq1f/Uu42rl5Wd9O3Q5gytHOw5+23cBqo6iBBu1kdjwb+hzLOPl7uan0HBmvjpuVuuzaDU
SKDISuwxpPg1Flo2eSPzRF+w19uuQdRA6hnk38GpNyVujNoOvfPZQAYGnVeZizo4ycuC6Jnf8L/a
tPlczlcooeckEcFLQb8nZ8s3RXg9+A2YQhi/wQFQOMc+yMqikTD2QzoGfSO0dRD1VzzE4jlTQ1S7
bjWpUolFLbK7h7k08os1K/s9su1+suEcvC7hggSPxHuRJEf6CHVlpHkTo7R5EXXBs0XdGrh2LHJ+
mgt4DEwH8q2fzjMyn9CXHu0sNevwG/wW+YrSOQF2iUlnXNheiM3Pw4U0jhMU8E0RkZLEVplqr6NZ
qvkfcmQ5xz1/p9uPDQjLKAWrE1sXLUSfkYGOC/pPXpkfaQMqRbz7ukMm0v7U3TNRJ0CkF0WgpJZc
TgAjmkX1FOvu3bnEFIEhAwYJoRk14MFydugQQoODEkJsNpAPI8HwtiK2BnK55ia75TUIXESRcacE
B9ZauEKa7SunYu4mzrU5KCP2ffNr3NTUe0CmgbTKKYhXTpY3qYhvlXqcvAWskvoFGrlyquT5QOYQ
eD0WT7BNFWd3dLKz99lbdwi6YUo8O3R1fIHfypKSTU0eJ2s1WYYChW02d+XC9nnZLw0py4NC96r6
NsxFhUItFmSAVS6S6J3bKOnCR8iMo04NOwIh37VqMISurCpolEUwuEEn/QZz26+ImfMZcqu4xVeY
dV8qOiPNrh4GuwoBX8smBKRhybKOSw3O9WQ2QSGClJu/kVKH3YOyLPADFQlYvLcxQlA/zV86EVnV
AtfzpJhQXG0I6fCaG5IbbKjUrQaUas4KPuyHWISbv1RzwFGHbUbz8ZfPeLywDlERzQmjUewcEirh
rux7NYw6eDkSDxhT+AloVTJEraJ3OhilcXP9WkYwzVbsCEjk7+7n3DD5QBS5eU6WXJCY5QmA2Gxj
xzMzeTGNq1LP1IJ6mRgr3SKhfDxLVJk/8C4uQk1mtBCY835G888JpnGg5j+0EqXvR8PlMlEZo0k3
+pH+BKIzvNatFtWcwJyG6bYVEPW5ybD0tC7Uy5npGFXEfQNOVHVLjWg7NaB9h1eF0dDCHdi+tyVE
Dss9GsIkgkSv8rR4A5qI3096Ep+RlViv4Px5wdAFwYr6lY/7GNmyueacULTUILAj/3epGh9Gsaow
XmG1ivZvpxn1S3QrHsfVXgHLZLublMxl1ED96jyA2qVyHMZ1v1WYlKn3aQaH8+RCEj4ax9G0ee/U
97ht3PXdrlchHI+n6NuVy91VdbyP+qtCrxQNDkRSNTOqBhWpcoXl8wxk+vu+SLLJpThq7sL9c9CK
w2YGGua4rj+n5euodJog//HahZXDcFecvUr908tvfYL7oxe9MmgXBrdS78T+SmOY0C17an+jXgEH
590uF3rHx2DPb19R/9QcVl7zUm16rY0v73lMyv7cqUW98/1vxeWjAl2Y1Jo/ryvLd+9CzVSbEO5F
Nne/hnG7XvTOdzGCs4VenD5i/3Vul6Nwx4WSy0Yti4LBfTu+eS96gcRsM6i8242Vezx0ac4lDruF
+vaMjCUGAO6Ce/AseYeWh9Tz6g8qMhRds6sd3dxWFtxL3qrYP5LzqnbKRwltU8vPBhSiQqjg1ZpU
MnqIqtGoY+yk0IjE0kdJTwq8T17CpJlh8aFhB+oH7BJmanLTkOjggqCzGNuQAj4GJ3YDoLchTxgj
5UUbN5pGovlwS0Qwpw7kN5AZ0pbdu/14Wui9fiA8+TiQPpE54lNXbpP0GI7XlIJxowrdABxQGJhn
71gN+cgXkoVvqTSROeQqX0OoQeC2O2xb9eGHVrxFqUUASH6dCFG18D8v8tvtKgi3Vfha78MMoiw0
R0idf7aJsuj1P7CD71H6swOR7rPy48kMz4Q7DPgFSQTK2irImIafTm3z2Ts1CNh6t3H5l0USYU8W
3R1LCvbPyLZyAGmr1Yysx8NpsQ18MO4PE3qqBzsgx37t3Su0whOq5MmAVTTDTEYUJy6uUELt3qNK
kXRcekW6ujk9f9YxjtOFFP6i1BwWH4Mn6CYPdmh65/hZ75MhuZBt0ts/eu+qaOm5CbCRPOaQRXVW
XRK+I7A/Yc2HwiqsDdL+s/fYXEaHTqMDLh8CQlSHfDZrf8HvUDhI7lzHBv9nj5ltoCG46t/HmXX7
g2xmNRbxaefZZ+SMcRqrkDm/7Tv7lt1V/2MXhlHYgIEWgcowWdZmUVDr1NzEenb2pAnJYFI6EsD8
NLiO30O4HZx9h2GPs3/jVQkSK+NdvZ+hmOUUICfH20hNBIgRa3xTEO3Ho2OA5T61kMLDKgzYfL1t
DxeTnbl9EQhAL3t3sFgZCRsgu9iY4uO3QBlidGkf4nH6OJh897wHMXqCiYu035MNdjQ0OtmbgZRC
Xl5nFX3AElMyj8/tjTKlPf7Qyr0w8CKszIoydHJuefF+wLBt0iOlwqRU/0MvttXaRE1CsGRYYBw2
fhmZtZp9PHvvT8k43v9ehd4dJqIi1KwU4jvskUEFejgOn70shSLmOa60/CvSI9fRO02Meq66jnW9
bEvcH9iXmDLv2jSO0aPzYRq/MLNQqC532Wtk+6h1WGNk+IxkF9LiKMMRhp2wt4edinm5l+Abw/v8
MVFPr2dijyqNmZQfCi+Jclsm2Rs+k7QF2cby736Jwfz5hFcTAfEJPieDkXK35WNxDmn48gqpFbJ1
drHoUCbWSTrx8Dy2yz70Rz28hONtcqu6hUO3/gqPafvVsGvv6Wr/Uyqh5UQWpNa/vqxb1S9lP/fz
JrlTnJqOG28nZke3EpTLQaVo4JfjgkByB94hwKU/to+MqHrmvhhtk9uoErzA2+JekIc+M7r00D6+
hFe+5WfsowfP7rN76fOM7gbfJpPrEhIyssSzxuy+zCaPUdzHT8TDe/QbAeJ8FH72j+GD9bX/5DxP
t7EhYQDorwYjLCO4ja+XdG99vJdbH2eWTy/+ln/1F8YmX8JHH47t8DE6t+vsi7VbG8jIl69lYQbM
plsEPFDsfmE0/QYzjUTlacEmLdnsK5/C5wQJXLyvLlIZEKBBq6uPr/Dh+iNO5L2NyDRtFRCh2AWG
09eB04IGHv4FEecRASCzOlnt2/DaPiG3xfm74EH84Cbw/7H4xNx8ntLRKyyNX2GK8PRqii+AlMTB
2B/azNNkmAw/FJGPY0i/MyviFt8MJhtYhM8YB+CNwxBzZOR/YKyuoNk9wI25vRjyBi4NBf6q8ad0
mNQeEnaXhXAIZNTT8fXBjvxje9uW13oAmoH29BNg18pslDFUrxA2isKtnEKsIPWMeMxmNwRbQ2ER
hQu+PQEQfDqVZ8g8YtzynzQ7abc2KcPII3fIlrk2lHG9fKF8UxiFhMMVslllFVRXCw17Mv/CYCsE
jvCuT+yfvk/ZJSq3VWAnpK8Q1Er+s2TnUCQhQW/OJuttSsZG+4CqVAYJRKUxkCPwcZAKCPPWBXak
jAnBJuW57HKBtgHh/DYHeVEVsTFZIJU2wZvH8958w9bAc7thrmCWprAthevphHwFqtSILtvYY75h
YYJt8HT1oWJkdhBI8+yXNmcKqalVpySM+QCx9/KzWfHxG15PeNi6ejwryMWAchJqYih2QynhCJey
c2MLBvZ26rCARRJLMsEe/OpCjsJpAcA9uuyF3dlpBCAPypIsA5TSv5XNFSdS4jm9JLGT3+/Hx3nw
VhRNBeOli3gG/3W2HekV+/uaM9PjGmJRsgluYmuGhs3Na220i5RNYnaXyGRQ882LnxNMz3NyDgmt
mRS1oAFvNBiTfD9J3JLZ5MR2sub2s1sJJAW3+4FekBlITPjoa35/p2OCGSvXzWTS2NyXFcBTS+b/
r55bM80lzSYB4ihuIQURUlGcP/CTCexBAbWZ6RUAWDTLfE2ObGSBreOus8NNqnypmuXqckopJfk5
6wuAYySQYBfOTMfv4KfBvcYzDsujjDox/GNjB9OPdbNv9gtDerOro7uV9e/WHSGrivtiazI1O2lb
5VwpYiZZfrztQlh0Eks1lamdWYJngnWO2VQfqoTeHpLcBOgGJBPgm8oYBWSEEptiG4CQ/fFwOFQ5
86Di3i2SQ8dOo4tkR2rCoAM+G/FQKoZ/ICRxHnZ9dJgm8926/HNYF+endf3nMb2tVz+Pdfw/ns5s
O1V1icJPxBgqKHJLL4qKfbxxaKIidgiI4NOfr3Tts4nZWYkt/E3VrDlnbcvtexH7z17ix5n16sV9
HNL9ro9b+r7j30isonx0RaKHPJL3+hrU4Goo1OQfongjtxHVG+o1wI6Pig0Orxww0UU5d/Owe/j8
QriDQu5lu2L0Igmx2ImLsMIHY9RtmGlllkSNfEEuJ1Uny66sLrYYQQNxXmuXBEnQfl4Au+JTP711
BpvSjXWaM+loQBRmQkVjRr+gqsTPzCKMgal6xvK92vPtEH2IusKmlUOYt0IYFLa+UIzlWkMM5esP
o5CXeeC/2kRGTKE6CIbBYPgjQkbUZ6CqpvA+B95YCKHYZvI1/hkG92nObPx8ZQwf0I1ld5lP3/P3
/OIAmIT5aGqxYkUnW+kdUawNf34u5hL+PNZR83eodc181Iox3TKNvUYnv6N7eJn9muILhEt4kPJ/
ec9Cj/yYdwhfWrRm3O3fe0Uyh0ZShJTPHrwSWPhd82e55GV+xwLhw6jfx/ZHkOU5P8PndZARkn++
WqW14S6wTAHFDV+jEwOoYmZduLgE4qrd7MrXGUIA2QFtjgxLu1rbK5pPw3qzLHftomvfshMgag2N
rGV3idzBX9XgyuPhIpEI4MnIVJO2WSFh1gb3C7R3IOg4mdM9EfPCzL5RXf38UBLJ4Gj6tIrPD80N
fiaAtDpdfJ5WdXhjZlabT0TiKJJFYsoiy3fDU7zrn+K9nZbbcMHnnDuyeB1ZvO4lw3j4GMjBw+QX
995z8OjpgR5sVioDHD8tlJCJLydxTpcrm3G8QBEjYyLyuXaMhOFgOBgsC3MwPlucVfMnIBlyXtPS
E8Xs2e0sr25qIeT1cZBJTOg5T1xYQGRR0f5t8MZJrEdft4s2PxC7Q9ah/tAHSeY15UDxgVISleNS
PhLAi/sremqQeYjvMR2yjk7sljvxCKBqNoltvo6mNxk7wyEiZxSptZ95jHjm0gM4ps/MavWLfbFn
NiQ0DzC15X16ttGnWmkgktHa9H1MSrSJMPh1RIrmgY86HS7H3sSbiO5poljj7fz2ubfmvxCq/vuA
lNV4ywTWnDYwDTNn1BmBjD0laHb4tk18dUH7VjedNJ3mgqFhp8OcUy6nvR3gyT2k3AC8sqLFxr3X
DtLtvfc+nGdKdJ41oDKx1hxj5xazPMDZthWUY9U0Ozxzh4rElTCWHq+Bpk2qKx2rzBOVpSNWV/xO
iiD8/UZYHl0WMVyoiLbAOg5Xdkm/kJ6SSt/3zZNiDSDHLyWI38ZvvFXW3MFIre70skgW16eVLC6L
dtQZtSM9SrRr/4xRFXIQyk3x7Fg72G3RqeV+eG2c9rS6WOXF4rvOx6vH10P5e37Z5W8XO6PuOlt1
1pv5EUeiOxaxUxW/HqyyzVcA/ZL+SnjcwpAcZOemg7/TmyTb0yPegNII4oVe+6WA4YQzoGHcMXMV
XwxgDF3sYtlDH57RxnDrxIZTu2QI1GJAzpMdDSiAy9MxdWCyY00sFZmjrcxsxWI1QDiCuV3X2+B+
0Vd7NY2SLC3aRHiZD980BzxFsd1MAZXpVJYshAcGJcqpmC2MX1izN1gey3jembQmBJp/7+l7ZKvT
I244m/BI1+zzto2jIWaNf+msmNG7bAzlNpJCHSGxM4IPgtt1De+NnreT74dqBfglrDLomFA2XVgo
EjbToa0PsxBfbNwiGkHYiS6w3/Lg3gdYtLDx7m+GyjgNs/C0MjBCI5p7YBbw08hoGVbH9vtgMLOJ
xxrDGz7dpXf8ecN2y9i/CnqakDp4t+BNhmQ2p4vF3VFHnTAZ1FF2sa4gb0c75eo1kiBGhMATodtY
lSt8qYoV/dF05OKEvDgawFSislSbeJVenl43cwsWOO5P9fRjbVex9XAfTAhnx4ncMH1fULxkaRea
6Feq1oA9pBByUhaByA0PyMttTBtMWG0uBlSo3rfA21h+1Lbh/eDSjRSL/M0+jg1EAWwSXkLFK9km
23p1WcicWNSre2bLvzJihOA8OA/EH4TOs5SAx3sRZQjUqKI2BW92KJNAksfYh1Jj5m/8MjgNyiA+
bPy3d+x1pp2pTI/NVJZTCoSPwW1xY5rILzvokwbXQclc7FXBm72R5I6eT4zwjw5VLFOenvCchaBJ
PC4MjDswzm2G+I/JNJFLTOsrrHRprrQQmdwqHr9ghIIFcfZYJravrnVHLShna+OVuKEKsCXfpQug
PGk2e25pikeCLM1xx+eJCmdXpILClRB8HGXVaLaXcyBnAM0Gjivw8M5e4e89/C9E2caZZZawtpGW
cYZZfMLcLpzczlmISieeiEhf/qVT7ZT4/5sDvL3f5culjZ/XcA3KeN8thrqihh3nAJDO+sGC7zK8
Dala3oa1/Sb8a2JUwHDs447/OdjIQiUqFp2VFGSpp6qEWgT1ftcteFff99Qh1JNDPgb1ffkog4vJ
NihbYe3Km1x6e+RuEWocaASI2qRotjuZa0oxXuVCBcBthSiIZxyKFUs2SEGdaKgLoUJa7HK2O4fk
L/nrHkAgLmMhywhFW4jbJ/81bNM0tD0AQhvnn9ttnPzQ0wzq72tbY/lKuzTNMlbxXw5zWlTCGTrn
dCAvBRFzlczUVU4/smLQwGVU6/INN05ZLk4t3FLbq+MkX8gskTnSOqDv9NJBI2gEosLHCkunfeRx
q+ASsa1WxyFmWACpA31auuIg1rU2juy6z2WbUqv39BHn93L/4beRp8nBnWCClpAMCtzq5AFyo1U1
NmeP5dNXqMjntMS89w1sxWgDAF+1DmjmPYDtilmNGNZ0ve/xnb0iIa0X9wntumfZTGiFpVBVaIGI
SQg0qgVclpS/XPn7bZx+6P1nCr4gEqBsMZVCCIow2SD8s94JK+7YB+rLYb4L/U045kLKvg5F4soy
DEFBtJ0V3A/RPpEskN8x174RgwwlSQUIpxm9Moa/gbsE73dK7kRBt63+CY4auDgonuZWuDo0ndjv
uE0HP4tBmxi/sLRBYdU9MWdQP7LO76CjO5QlGhMRNW16dygKjxDFBhP8Hp2R2JwiEdcIh8kgnRdd
t6jDJRdHVy4EVGGVCZ9ICHedBTgLHBk6i7lCyvsWsURLJHsemIezIZGkIzkmJPpM7T1ohCiHbDti
fqKybtPT8GN7J2547AewJ+Q3NPnwxOSNwgz3+97k35t54Wbu3ZG/tjDS6XiXHhaRNzo6yiWF4unF
fydxOf+K8IXuXs6E6C8/CYdGZJ159JUjVeYEk33o+6YgpZLRffIlXF/kzD+R/mmkZDkM7MZnRfxe
G+1zbQr41tUHOxAzHEqgKJUozxPpiUpfbsLMOTsjgbqowcFqXYvC5CskAg/Ac8prLkVCVkFHFvkY
gwEqL6CF9JMVTZnodSjp9yjuYVAzlBcQbazel1I6DV6gh381LUIPFomWeDgjRF4tCBEKd4Gxw46S
OrtSE064aKJeIXV4sYv6IGw5WpsH+fQZWY2IYSnHA5wQtTEeRQEouqsE8gkVCh4rsh6JAER7BdLL
1Ubm7cmAFsAG2jXGUOIWIELm0s4Y7NQ4isGFPULckLofzTZ77Jur1uHagTq62CBF8eA7h2kL8M8i
Ue9R5+qJf4WkoxDG4V+lUEkyT7Ja2f5lgLctzdXccqt4kgJUW82dDxNCcjmwuxCMSZwDRZ4qbpJf
YwfJw+RNfs0fkjFtxRnZ9Cvk7MnvZWmpcSlEzSoPkJFIXGE2e9Q8CXfEMESO3IfM/HUQETcR/EQc
wgixx5KnF3rfeSLac6SbiG/bZn8heR+0qagvOatgXWLgJiHEZ18TMejb7N0/Cs2PqlsIisIhhQza
o9cOMpz/5MOCeMk1ZbRxyDWSmyjdqKLHDKFH1KYy4io7AWRqueJwxbKRTPCcyX6C2H23WHTEqsPa
70kypV/xfjKBsxZdRoK0yKHSnez1QWbSUb2HFcfY/cJDqi8aLTxUP9CoiOUQJvoi82pUdOITcjRd
NxkwrCUMPKFLx9CpWQnZ8y+wHc8ToZAfeRuy8MnS1wKUE0WmrIfCZ8+B914gTN+DDzqSDyuqcMRh
4GQnp13AGJHZhFTJF0dEmYFQA/gTDH7MIpx8fmcNned7qmoKWBaAVtY1eVw+f0F2xAoIbI127Hj0
Sy8XVvQwmfJC0/v+O++gpcBTkUALwFG0uTKtv3L3L4SIPP4EcFMFsqw+iCk0W9hUEnFUloLbVoe1
BflSTyT3WEtibDYlVVv8gVl8pbog12ZfDGQYHeJFQ18cbn5szmlu8DGUqu0GSXHtSmhyHD9xvZ4k
w3SREh5uCOm0kR5S9dLDpuQd7dR6rr4H7VynFLnG70kVXfrZBeYgFbIRxrUP/GJoRTyLadD3ntTj
zqzmXiUyZSqqiXy18K5KLEwDkt2FYzNrT9qT47w9Kfqn8BSmO5WWtIgiur3zHPusqUgP37v37rFv
7mihEp2j2+jKjXZuDKQrEH4qKrSJMM31MwL7eliOuws3n3QW2oKu3xzF7EnzMJ2GbsL6F+WaaNdo
ncFBH1lT2O00Wf5QiPC8I7E2hsjxuB738D5nmfocotH86hBl8f1OEtleT6TFpN/cMCxAUHqnx22H
eFCcvyayuH5dbSSE/g40Po605t7DPeIJadL5WTFl0b0xz8Q+UN7W9SN2kBn2FZozpTBEO1neUuO6
d8zBkAwfRGGeOGUIOjEPgnng/Iw1cyleDLK5izWULGASLHJHhoiYi92gMBo/RxtY64MW3TzxSuIJ
5tv5z89SvJVINIFDJF6tnOcAQhTZuRE0n4NN7jfwAes/ZxtC4bstjwN4r81IscUZ7OmL66sETDr6
jK/nLEJU7ICFQyrRSTqAacPaxNgUfEHstR7LCxTNF5IOnsSa8zG2GYM6odMRiI3gNqTPXgE9mvx+
nIPXbEaC3Qhb8UyPsygh72hnpgOFLx5uRvHwREOG4DE495pB22sGeOL3mh6cR4+ma8JuWTf5KYWa
2JrpsAyPZFf9TYN2rW9PDYXUqE0bo6bX9E6920EbaSMjJN8Pz4PToPU0TwNtqswF8ZXhf+mn/lgd
qsPGGGNopuwbaJf0xIIIMOzamT+GgZzuZKoznvALEIn5MfwVE8ZTj77C1FLB5dzW7w1CZm7Lm33i
X/dyyZispRrxrbK8MiiDpWesjVAOeS+UFsJvxqKH8YJYYzl0tjVcSTP185vb6LWjlz0Ap5SoQmEF
HDyOdpPeQ3AX8aW++VQ6U1Q6CRbuDvd2tNlrTN+eIpSzJOemmqioCR1EJaxA5Se3ebqvz1HzDjEi
651nMswEW5QhJrjP9QfE8IOY3d15YW0Da7vF+Es+pFgHyk2GleLJpc17sX/940bh17yOG/i3FcMm
+i860zgq/yclct5Eek+z9ErM1Z5TKpGsZG5znkW40n1sz+48jM4FoKpfAzGYB06DW4WPX+Vgrr8q
FpXTAPyrbY1IVl5AJZ5tW1nQDF+jMsKSTZ6L29FSPyZk4jf2nS8paLYsrVAlnZeJd69PrUnwLc4h
sBydkj67C2625FRcYcIcfyLx31Bs+7IJPmdbHnEQIO2GdRbYAc8oBn/y/OIWJ6h5OWzZMN+3AAV+
/ic/N3n38ilqrBazYcGRDRUqYXR1se5/j7/Eb9mvmXyW2N/ex9dxNgRBzWcNWzkIbikn83t+jog0
rAxgXqB5+dia++bJxcFRLsuL79feuQeC1vba3gNVojGs3SspQc3kk6vF5Mt5d1w6ZuaQLpZ8shZm
qfn4aG25UiwxkrSKwV/O7HyREdMNmOdUKXnAK/i4RiKWdASDlnuLn2Egl/eO+RwGb1Y+ursNOixT
XnAvzhHkEfacfQvkt9jHf9583cNlDfnfpvQkEx/eHv1q/f1cchJpMWMpgRJwCcnR5R5SFDxM2RUJ
AK1+Hw/peduas1jegjkLIn/9hnE4Za9CqQOEoqwRMxgRAcmBg+63NiCtBb6utbBevNypVrlDaIpN
j6SLnUiqjBhjAKEt/g5GL7oAzkSyH1/NBX8BsjfMnSQ+QPdsObKBiEXSTCqLtn3wgXHYmhuC2PJZ
pZxJksqqSfwXXHEk/zhcCcwvhxQz9VHSK3+vB7iCNAGJnsht3FYkqe7D4UGWAW1f/NYliCxdsQit
LTEU+77hj5vI98kWEsayGfxR4+D733l3XpIrW/WVoEHBSrI1kdRZweAwiWKn9um65r2wncTd3elM
usMu1pO5f91JdqzMxBZc0uwL97oJORuWPhzNeeF9Ph4TFuIPh4I3fGdo8N2ABr9hUzpCiL+nfEut
sytukLdIxgL2hMzsji/DV6wyZWbIbUP2KbPjO7NL5jcgJwcFtVW9kmWq8VvDzmYEqp4smXT4Va14
kWbmpTbbYTs8DuTW4Wio9mvcfa3ew0bv5hdBdjTphAGD7/OvRq/4IF7fp5LvLaDO1GpHj3hSGkMl
jItBqsMIWuarRvPwBmOhi5wC6dHlSTpCCj+T8LL2cw6n4mkUS0jxGQFfxwmqzHKs8eOX7F2cwEWT
L7Es6jOiXKk4E0QTnUhs+/V6QEjKT0T3Z0fti/mKeFE0CWcIJBllaF9HMVWNiF5rq+cve85YH04m
uxmeLgCWqHx18dsgnjV3aIL5H60e+E6xkQpClvexLzGAMABUKlwjFOeX6hSMSVk67JJlugH0KAe1
GsD7fJAM1aBE3tOT1UQugJRAUzaTG73uboCF/HRoAhl+T3pz+CL9Yd9UJ1DylulSo4M1GsU9LSZ3
zV2+h+VN4fu1f5EipCQZd3gY2agY5bRLlxKwVI9pWij/awENkDKIL7GO3oSMAHxBcndBtSS9fzhI
jQM6ycQ9xacLo6O44pQPemDT/0N8U43Z18/+42j/iVcgKDFdGh44NAf/BxZqRUBDwTNoxyZtZLzi
N+6RaQbZr9KymiM51JE+vS6q1XVhTBsB0uIIT97gxnkdov1BB9T1BMUAY/doVfqRykMGQi3YREco
8i7B00Q0K3mx2IGcHNGvXsMKncQxEpd1lJ5EnsTHcnResNpOeww9CJo7PQw3DKdrm2LqIZmLBLSS
w30P8jRBKbiJGAyxF43l0o+iS0RniFMQ50HMx/4CRw3gAIEBUleyvI+19ZTUh/RJ1DGwdHCCJgHm
HnIIbiO2BEKtENu5FyevjbRXQr94oIXS/yHnKN0cnE2snktU9b3TNqaKsO38HzeTCfDmkGROkCD6
Sn7SPal/g4EwPhmuXwspyXHFK80APBqRdU4M61dSkd/iH8pFIEwA+GIba5MlrtjRVvzoiasvDcys
m298ECuVBxpWsjSAJn5LEzNisSzTgy5jXcqJpUOrNgopOYM5R2+LpOVj21MEsi5IVNiMHgj8Rq3R
09XXT5cgMXUepEXyvHI1FOseAf1dt42AVpNUE9LBcdgN6WVxnqCaQjsB7zqEG3H103Hl1h3aGtM6
DYs7PCXoQGVvFvRxRqcZOzrVTghc2CBzRQHGWD+ABA4G2iagTLT/un0aYveQ/tDnvlp28G3Fk0xf
qav4GVzGNdEciMrXQFpv2sc3eAQD3d2E+UFctgT7vAzao8tAfjamSW+zpppBUw7ATpoNLK6LTqRM
AV7p9wBGVmPhTsNVzJXZ/gTYEMxCGmDUHpCG9Z6qZh40htW4i2DsR3EL+HU9Y3Dvx2GOeifeP/1c
fga8S0K9J7dLSCfxH9pjsM0c0Z/JRpJ+thLx6pXN44Zc/GwfaOtlzdVsdXKUit6VWBDEUw3N78WK
6bwhPam1xYum34/RBo6fe9GCS7G4w1+CCfur4RJXmbdTAOcguyyaiBsJDJzTTzso2m5FTHQyGysu
ZWf0IxFPgWUuexC0KfPhQrS15dayH+NvqCZWCZRedFqE3Gdk1kRtBH4kM9O57KvEAp88XDbbe18b
dqn2ygYqNV9yc6vNGZMbdgZs2i+rPX0F3VC08fIIhQXrRi2qh5htK6D59xDTcWlcNaYSQklEO/s0
lGqDoeeLYvBFhcXyshOII7kgmFIgkdrHF2QVJIU1c0S3ZTLqRuyXwKFL1CFPeDWFmNSno2eItOOL
1gifRphu8MgFpH5C1pICgNoy85N1nVwnZ47bLKVJ1uwoQKl4oCNyqc0cN1Iad9ClXnAe0a4BDuN0
gJzgNn1g6wjZ58GRjI7RPYQkPXpjiYTRUcDGgw+FoIYnvsMXMGEvkKCS1dHCm3NOnEv0mFmBHp16
jTGkR5GHRaeB7l385nxjDTW3HlB++um4xfCRk69QVWKi1+ia/WfYHFybfkMZdll48fLAxRE+cIhc
K4HaLrhMk0ZadJXIUOQZdANbPhni6megC/HmjtM6PncUzAOoHER6GSBy/WkFI+1g4t71QIGAq0PC
sH4cNI9/MazoElK6tMYL1Wm6onv8SvEv3DoPWtHyFA0v/ZXiJ1OI4oU6lbIMDUiYpx0P0E+MgV9W
n6hWMuzDdjucUw20YmI0gSa/iTeooiP1CamPiIm+rLD1gWojLXQHFUCp7IwVi7EcUtzMg3hAQ53G
umbDU3tioSoT9JPKz2Wo0v7Lpn8MKBIxKfenjjkofhFX+A1kXZyUlL1SDvnc7Lerltdia0wozMr3
h3NaPBzKjjw9zXfIhiC3cIjB+RdaJfodiQV65MtkucC6OpsG1s7v8D1KvCJ8t5lWCrUTKmxeu/Oj
wakSphXcqtUTYtOTMpuU2gpiQD0qWLvFc1kO3iqZFoKTT0gqoSbh5/DlP2k5gzG0T4sbCjvq353Q
QOEKKq4eDzvzd4KcQ0jVA6VPC2ip+nyqB8iLCSrAL6gP0UqWYPk/Z3L/UPtUfOFN3Ak4WtwLN4vV
B8blnkJ3ssOWd9042QpQTn7/OBhT6O+4d1wXssg2cPCQkphcJjliKp+nyXXIApeMxb72jsuSFJYk
ZJDSsBgN4KYBDZtyrfhSyGC90r1uTQsY89gxVTTkf+wT7zu1PHq2aUFGkd0YnYbUN6hDPw9delJL
X+pOZKCesIwpdbShTp8YWlpRPP/A610PjxGPyd2h8SK042T8eUcJb07anZ4mZ5AGjDQy3rvsL1Tf
QOSTllTA+aJZzWlHB6G6xTm8GN4mSuql8fC6KD9vf6278+p3QFtWm7rHw2SYQtOhTG6p0EB4I1rv
irl4GrZR193Hjclb8RFb389YUxPFgHQNqsd+Q4n2Yd72yf6xU/7U8Utzj8A9LKE028HBfXynA1qx
rIIUTzBq0VWQHZK3ZUQE8yAxlZP1sz7tpMPj+rkn/Fnm4LI6oDKaJQ0/bIu+ZR1bY6VOadR8nT/D
e9QGeE6h6SIgtVtrGl+imaGXd9sucOVJzPe++aIbK/RZqChOlTvInpASHteXnQ44zXPCvjSclKaH
CKnTvvIm2E+WpBZ0I1Dgv+n28TxobcImmlwkcHTDhva8bGdPJ+UtHYPOMEVMfvxLNCfWnA0GZHhh
U0wmHkmt8tXPgGa4llxiojHqt+sU5T5t21RLBFDsYtKHG9b+RDuIu4P4gUFgGUoNfZ1PxPoBU4OB
VB/fPalMinFH6irLb9Xp42zWV/tQRtt3BCJODijAjL7L1/NokQZl03T0huBKYeHzpae0bMYZRNuj
B0PShUTKQOEFAZdIQTRT6Y8ct5/sj0HNF7IUGMGQgBsY3ry2Tw6pHm885Xf0gV6Qm2ssBKJqb4y7
lCBb4zYhnUJzcxBh83c5+DIg6SpBw2nceeBOUdkgC8OhR/4v0K0+oavK3gC2635+I38VxFZsy+QQ
w1iw+vwTNBOikm25TwqY2Flndpi8XfY5Kb58rXbpBxZ1r+O4AcopOGdC9VGwTkE6WdguEY2vPmkv
aTRl6DaF6DbfWXa5PXy6V3HUtAxTaXgPeMDm+aGc/vJZj9LmhzopNuZvAu219D3EMlPc6uXl2QBY
uDdWvN9YsoDnfk6igyAJh56O0yCZ1wfQiFi0zwdZvG9N5J1WupKfKwLXXy0UxyhayAb/lbdkpyNX
XIc0NepBAhfOM2/E00xvOYDNWlrLN/gqJc2mJzXmX43O5HzTqVg87HaIBpnbkaTTHDe9dyRLNpfi
1t8MaPL3uRCCtou3oQrejZEPAYLcpFiUNmxko8TGQkie400UNGN8JFP3qHoY8QxwYejgTYFpNr5c
pltMkc0iJNYfrHSoF69Cic6Frdw9D6EtIjBR7P2YMKJjLqHKkMuCbAEcdV3UuF4FzJhFz7N1nKkb
5x29HvYZ5LMzgF2oAPGBZI4q2kyBMvGbVwue7ZWCpV1VTmtcpl6GZ+XFNij7eOZmdFmgKT+NIbMV
i8vbasFWQXTUV3ExWvMa978KqA60Gk2M133QyA/mcP5b4lqIQejLRC0RqMAwIHbHvycrCLFO6pyQ
kTd1GrZgc4anwglO9uhNX1g63ZFXjmaeuMuee4gyNJI0OqRNHgw82BT2bWHkk+PRSyg8b0QZ/6ZC
TfNH6jLvJ7vkpXfBYAYJ/s1KyGScNtkVZfoEvTXyLSp5VQsG0ll3ahopp6ZBH3r6QKo9JSH9xspR
4jro48RgNeh1PC2fw/oYQMmtwLcr74IZiZ31nz+dv07rZaY7wzHgpvsVXDzGXh92UYPiD+LyuBxz
B3SXNA2F9PugdlIu6Ue2sVqJ0246N7aT+9lGlFr2r8de94dTVJdh8nBoonml28YUtXjr7ma59aIq
8KRAruX8wTnzN0DXsMmkL0P2nyOFunhfaT0emxSQ4AFpujRAH8Hr2xwDsoM+DyNGbbe908tPH17Z
MHG9fGG22KQU/qRu3DXjR1B0wtJwkxH1QbV0m/26O9Ba2F2qywe/Wd4pj7YAvM999pMUN01q4rQD
95v96H72hIQ/RxtgNKHlXKPYpbRFAz8ffj6j940zJgT919nWHLwdoTPyOOjn6J2wc3rgrc79Yj2s
m9ih4OAB9f9GD/YxkFCbbP4caFRNmUVdirS0Ac+3mvWkUi+Urk4vw69BD++Ast5xQOZ8xFRIYb3b
vCz0vykL9whBunINmUE6k5IuCDHl2xK7jnz5QjPgVYr17oPDXI+UhsFp1hd8S2DXR53kJUJp1Nrl
5cCA0xjfGzySbvLE132ev6iQKXh2SRr+L1F2zpiKiQ1pe3KmFZXu4KY2+5BKPol0+TEu/Trqio2p
mD+fmWl2p4f9ATW40u/2yn6M84ZgY1TjKNvK2gIy71GCZbWZPOLgtM4Rp4WP/aWFv8z44THgHner
uTxGcv38e1hk3nvZvPs5bGKsdMfJlDfNGcxgCeF/QDPVsPGYI/jVzCZV4xEafQqTbbaL18tvtNxd
jPtXAwcD90GrLxar6JmSY6u4hEmrQOFqYu3HhouPCCsMUQWLSOFcewLB16vKKhxRkAG+sA4Shbz2
jAEmhoXMH8EUqRtll+eow3giDZryckdWuRq+RVDD2cEB2HiD5lE05cOwiHYxC5Y1lCyLu6Uu9Wt9
d12T7EkVPUdzT5XljpzRUbvmozbPC9oI4msqiRq08MNt0R3p1KJuowIjG4AYDNXO/fsa/RhbPD1e
98+52OLuUJ7wVp48ITOQPj9wcMTCFnzyHOyQjTRYrgB2WMzZSp82qpQu7+oYGDvGFpeAd57PRZeP
8QH2Sv3dHXXaheuWiqRFI7fiTZnkjtiP9ME/QgQgBoMggFTSxcIun+O6hhyfSKiC4azYmDHcGTBk
pp9m9ThAQfucXMYvqueYmImmSDwJ8WPuIXoZ3IYtyE+wlgcGrOTbUA9gIFMyeg5qN56cxuex5t6G
53He67b65xMjeWMWYDOzq/9UptgqSVtBSOkAYLxNahQ23gJTzmubD4jUthOmzBc0Jnt82KqddJPa
zMBA6cDWoEqJ3WQaHHFmG7eAT1ITq4/G3+9+TFc2/9J/jS+Yq+gON2hBrAFXXGXgXNAkt4vzBSYa
BSvN7hX7eatPg8P7gOFnbKwzWggNw2DVz2P/HM1YXHbpNUpHeUW2i4NSPxvFlA0xEcY7AcMr09j1
Iu6FnmdNDKdDR2eQ120uygWbQznzzb5KJfOGvcGagSW6KPSyXBBvpxI3k2CHjypMeEn4FW0fvRFj
9maWXENHXabuRG/hb8j9cTrC0l/IF7Qf4GmpvBhYDGoOEsXKzBSmLlcbh50n6MEVD0eNGLiBVZA8
Su0jom2AjfPQNRYRbPA8vtnnZQoCqn41bSF/IJ9r/2Tku7uXs9sEBhvVpd0775+KX0BvIwxf5t4u
sbX9a75hDnsEqzkScKvdMBEi8ZkATDCDdNdHJnQ65RXgpCBGYj0mgA2a7lWMgpcsgqD4eP2ofjm9
jbC9UBmYGEbgVJmxfED5uIK3YMNkQ27Df40LEBHf0GqyxbIDV4XZ+AjYSDEL3vEpxufAwMfjDKIa
uzueohzvO5rJ68RWlwAbuw1Hq6wRkI2HwR6uC1y55YP3BSu9x7njdQtW5XyNbyWfhzvQuroiooS1
wjpHucszlhoMPc1pkk5FfJwcYg+rJojlu4fNVMkSCtxKsxL0mbgAUH3QHIMaE44KYtOsLBFzefxe
c7IpDhzILmFWjPDLuIpJhyxEUG74e8Z2FKRNygttF2MQhgjbFJ40GCCnfABefn2x2UiWtykTl3cK
F8wTDJMgb3q31uoDztIbczT4b6+hnGPONXkEuZnDtaNNASkb5iGYmaIIO/fruUGtXdaAVcJ5uOXe
+ja9sRIx/hRrz8ThpwYK/jV/dDGHOsOIUn05vezXnA9Ep6jKWKGeHme1DwGK9gh+E+cPsfwYJr/x
Cs8JBBNr9vJA4XrpDCzNOQX4lqDqvEeMRlSwXBOdl0pYwQxmCWsvv2lV/IgrIV6U7F5cgQA5Xrvj
YU6YBWefoczgR+XLhqI5/ltazqDjBJb6LccqBiByxWBp84ZQz7kTFKy6q+2/d+cz1x3o+kytXmxj
jo0g7nFk+J0cFNusx1hJY+fGAspFQ1xuN6qwmArk32aMQ43J8Y2F2Q8pBjsHyHhQCmHyvd7emXZ5
DPFzgJAbFgeW87LrIJTmg3Mvhv3oRAFGB/9dwxv3sHfwW1gqMgdA0fAOkGEiQ1xlfj/WnT2sr/6J
WkfL6uUhAyLLPcwyABZZ09Esg18wdbBEhY84EwnfsW3i9QGk+5O43b2cm8eaM+7o/SbuFdjJwHpy
MQinfheeHW1O8ITRIUxEcwdpknY+tFJ3+eT18IlFGN5ZKRa8jFSkqD/vm/nJa8XCo+lXFESs1vxe
h/KOxZwM2e3nbFFv68t8mGGbMTv3KUv8xr9cSiYnWJNwsZFfI39k9sgD0PDyGZh/1HaQ4PJc83IM
o83t0E70gSmmfH6ZiCD+EAAR5DD0zoTZWJdTzNsxb8Q6E5aVw0k9cmGqKR+c7Y4LwSbKnHtOLrzD
NvAfHCsmhLzgd/oa7q2D2TWr8y8bLCZidCBZsXo9MfXdc2XKPyqE1fRGXz3pe5L9cAILJmpqNRt2
3mCnfQJ2c81hMI4hlYS8Gjk7emi8UTPkLjYzGh893bpjxSAeJjxBTa2bC/ju00RA9bKfoiAy9xEQ
f94eVFlKCIQaoAOs0k1GDZ0iDMo7BI0Fbhd+k+YRzI83jJwjWrJxAgJWzLuL+zvCNIh1j0nplWOu
oGLjPPL5f2ehwlCBBADL127gPQXTYADCAXjQbcI/605eNG2YFWWGSdHRPV/stv7X0FjOWqPNfdrt
6kPtCj+Vv9d6x9PJRLRO96csCZ1vvCbK5VOkPPNew7COPqgEcmyit1s8fLVn7wcg/gtOHuAFFM9q
Mzp3kT8krXOk0XaixdBn43ggs87cjXa125fYa6pBVfDHE9SWN5y3MoCm0d42QFJBQzvO4zhPKYTf
EdY4CB+vRObLBZjrBU7jG3fVhzi+6H1xtunrJWu8uM+EKMBh9csoYAwiZD7K9H9jgcG1ZiBpeIFd
nUxltXzlJng35uIjIMJCtVgGoRf6Sr/DaNNoIpDNj5CIsX/ZDPPGIBOpOUngIMNH4/rbxpmh14Zl
q1R29nZiOERskypeAy3gJ0dB7FdyMWjriDNhX/IS+lkqXnt78cD6+KTHGNvH3ubqqieKaxm7bcGu
i2hFxWrq8fA39V/CSS1wcT5nXisLMqNfNSf3O3E1/d9qs6vNjThnnbUaek/RrWR4zaITTCOlEhPJ
ylIBfA2/i5wQzc3RgcJohI8etnbXH3oKkltaN6e7bPlaE2Cw0TfGcdAEt+hjHNGBjOwm6+PoSVmO
ZRLnMhc5KT92yGjzvo7bFHY6Flb+AjWDD+CtNHpiORoUu8ovdgZdD35eybjYlbtiRzin4xG0V1iV
yEnxsaXhDbiWs/nZFIBVrTEggYVkTa1N9fAqHHCCRss+FT5ObhpXALMiKoKghKV9VZ2TSpbrvdV+
+Q6UV6gdgT7NsqLVwp9W8SJHs0N2moY6FQ5cFGEQsOEYAv6pq8ahc+9DqGYM0iCvhXNpRr+6VoCJ
hHYMwYW3t969a10GrShdvaLNVp81/6qfxlpD8L3KIWoHzqPHGyCsb5uFl2/Mu+K+N87Pk9hdslZr
Mxq+TqAtI4OWs+ose1uXllctjMN7i8TKQlv1OjmY9cW4ANjNykovzmZX7V8KrDRbO7nXv2zyIIDv
WGXLvWJVVZibodYeJf3WY1X/aU9bkpmK1ObktJ4jcrLzmn/mGHVNVerG4seCozFhyFKHUDfHQo0/
n9eUrqsot7pwRPwMFgo+3UXQeJoeWEsXd6Y0ujNQ0rB2ldrvQMTG3AwcXLfbv6TcibF9PLf0JKnB
ss2iRXnx6OPlQfwmriq0SOk6GnFhYrWdGMSbOgfVyRelKeaZTrtO+jOjszOILxlQHffW9O+UFv3S
67KinhfvTv/Z3l/r6H4K8BR7kQADuG5IBzpOh7X+bWUD5DDU1MQvlXaAopUQzcR9QlM0vD+lEQEw
qfxAGIT7qfc/ms5st1Gt28JPhAQGDNya3n0XJ84Nsp2ExoBpTPv056P2f6S9S6VUJYVhsdacY44m
ZmhP4gpNIC6bmErz/2QsOjFda8im+HTaDOQwMod0eqI4/C8hHY9rWhY/esjRAnviS/HDrg0AwNbw
2OR+jcW639ICG+tvDEfxtLH+WXpyWDdbzoIaAT4NFzd6zmXgBkDRgWAuomMLs2231WBtg+9hpsjl
wAEXOefi1K1OGgfpPz8kw3kdMGP/lpG+4GoILWGyOcasF3egNYau/b1iwGOjRSoRFTEiV5aTaiT4
y5HAIu96oh045OL2dXtyKxouEcLJMdCooRtPnrxGRfYApqY/M+iCZAJcsFfWfxu3ShxOLdL+KOKm
Ipau5glJkY/qUO9ypvCFqZa5k4gt0mdM9amqeNIn7RZiqvzeq378r1jXOcMpgCdTJU71Cg9wwqAZ
O5Kxo0dcbYYSEj0QQP4HG8fkvvpcTphPyMkv2HS21MifeDsoWJMSuLKq0IP5YFlMJEVQkcMswUFx
wyLuE1rJ1Rwlx17pzDA0Ic9s0t055vXwAj87+OqMkwRdNGMbnSoIFRz+WdPMs2U6AmjHa8tiAH7i
NPZ6ACwLlEpbzUK/DH1+Wzx30Un3NbvBbBuxCPp998lePqM+xWfR4W6zPmQvQp/nUpqJMiXsVDpP
dTAcZis2LKeq7B0HkKSYYbYILsqcowJr9MJppgokOyYPKE5wRlkXeP5/02pe8Ybi3CqnChXt/36k
T4faw6SCaCOfpYn3sb46s3o3OGKUGz4LH7P+Ll1wQzVyFNC7l4MtY7KTuXk0x+NBwp5JtFrpQfVO
DUMTIOebVif0jdrHwC9+akoII9X3FKLlgT1jAs4wi6CHm3qnqW1oDiCRe14pxpIHTrobZyz2Kt6r
4PM0h/KfARxquAx3EOpBDscrCST72MOLS7y8DFMzfEEGLcBwDkM5hh6nHu1ZYg441oUgO052ph8N
Nqx2PrweLoSHwW9vPMHXCshCr/djd4oUJpqwqvCDhmdTvBYYe+EJN2wAN4uCI3vBMG9KF6EMubEP
VO0Sw7AsOujNGmmV8ZWHF0zH8sYr2pUMNyNd4UsXYHz3/C2eV0Qewj3A2Qrb+RN2OcG5YpgyhRPl
lYvBl1P2Zvgtv8pFevq3aleAEWgc6AhxneroGzp8HA4prNCPON1CU6m7nTicW3X1FLgi7Oqm0p1X
y+q4TaI1j/AWtSRQrIkMT5GHYw7vPU45PSiWnQgTAgFK8w12r60qyDk1L03zEXF9hA9heMKrhNQJ
mym3KDFKtLJoikuice28nvl/fQIRBQLBsVM34Msc6OyN1hk/sTt5AkX1i/cuaeiDm957ZXtV2+DP
l+kr/Gca9gqcy2WaT9VudCQtEsEX0owvllt2dvWLr+fKOshOdbkHAyLTQ8ltDQ8sKCHW/JLAh2ZK
fKFBYl8B/0pLO1AsDqLpDYbeS12WmjO05bFpEEDBHrOPiqWh4dEmeA1++oCz8xVrIz4XMBelpYY9
SX1HiJ584mBWIQ4azAqrc5y9VjFLSPyD3D7H6s/uGj/GqBq5MLe8M3MsS5diflRC+DHqPmKdk0/F
CHIF+pkKq47sAj5nB0BcWgJEIW5njqkfw8NLSvyCYSkszrvEIwaa2cTjOkXJX+8MkCNhFYE140G8
etmKYQk/FdatA2AYiFnhPb/qn2zfUSn9tToG7NgM5NsxxXRw+z48aTM4It7pvnmbQmzWP4wiMlyN
KeVQJaY64+1tTirVOvhKwwNQsvhettSaqRkYG3gfMDOQuAjferdKn8tEctM3NOSyPE96/8FWgMYo
LYlhIe4l8aA3y2xhmUs53lDIEZ+8kplaQOcQ96ML9mrCpE4zeySujZJHWj4EuOUDho3ek623YBiR
fRTPswqyFi67K3vO60u8qgPmh+bwthIZx5ah+B4ZotRMNAp2PTo8eDyUMwSS/IpQO62Q1oKBdWr1
UFQa23guMCOef2X7cfhoxR1U6woLIcN/j3ZA39G6sXhKRDOpjoWyzOu9wFCisWaQR/yeXHmVZgID
VzaxHIjMnItw2cUWH5L4VFR7DTPkyJ6pNrOo2czSZq60ocbsORLWHb64HPbJTkHAdKr0z0jEgMiK
Y6seHeO1El87BQ2kschVVv868AZIZX+haksVXJz5SZ3cpawXDmcy3raWstdeVoU9cO7HklPBh9Ld
N/gAvDL4MbjetH4y3z8B0gVT/WjAkpGWvhlnn+f6nb8VMJBEotBA6EK47+GSqOJY5L9rt9pn39xC
Kq76mxf4Vax5fZWOD7JiL+rUbaYsssaiCnyqHNAtVD9Pg2S5xJa3yVR7jnBGwp0fhkGT+AwOq3Py
BQRAvBdu16i3t5Lu5RlmjLknQ/Uwm6hfiDqbOnUMw8Tn4L5Upk5eAprdWgKXgK7j880w6XVjBI6h
E291h5lPclC6hXjl7WSOwghDWoUfcoG33iaq3Ao+Ho6LC93t/kjW+qEIUQ4J/AToNLOthH0LcK6T
qGZW2Ia2HhiJvhc9aELjqEwC0JGpVroMOcIaK8EgeDKEpsg9zf51Ky9sh+MfvD7aYdl+JE83LCxC
vAfNKdHAwrO7h4wVvuYk8g42hMLuDwt8EGt6ePb7WuMFXGC7X6bLqlm21FGdvBjH01zYZrLLaV4h
s547LShHi3u2VSaQJctziNiG6eYHKrL6oc6gMnmi7kasOnyPlq8HbhxGb8vTSbBQ4Wi5Izzmr4JJ
oWrKtL+dmYADIxjtQDlIghJOTCCufMY59HBO2NipcQPBBq138nwnoUeRWLHmK7DFZJMBPOGfgWaD
kpYTkKHG3JxBbx88Cc6BLC0GfLpfiiuHeLDWFMX4nz7fZvf5llaNsuFkJTOMTWiZQ6CSTSvBHKAw
u8I0ziIg++d8m1L+fcroN7xmZnhVQ8DSbPIgeHIwtymgqoLh2WTi+qPrU7vlxBmGYyFvb/lZVIX7
Yn8Po9amPPW4iS88xN8iulNxW5W7Nq6tLvXaJ6wGqgIRKEnxGIZ0ut1ig2E4nIKYgrUYMutOjbas
2UrpJgaDe9qGjuGvM2vBgV0JX5k7huMMZlvsfOtdUq8YzxZ3ct1dAS0xEw5Om9l7sAW4qrPPlio6
a3aSdpi/p+nyUEOLBKxCadXDkaUsfFmpa3iquFLzjwx5Kf+CuBoF9sVjNz8U7aEiywuAAR2V7uQa
Lp2Ij7y89eayF0pmyYYXOzMgxfcqLdZxu626zbzdj6EfoKMGY+qcGVysAOSFC7BDMBRXwg6597py
mRPvEmGZbSe9jfmU8LR02OYUUbqlvL2aYhtNkDkynkHoM3ONzNIjClWLbllhbpDyKanfMU+15/VK
ZWQ1u4kJnJuF+qOA4BzVK2zUmtBk5ursz6v8Ee7Ucztt1Zt+91Zhr77ub0eQp2yGz/TpIP3HiSla
VMjZSou+ejAhelWhPROv5Z/MlrWE2/tawPir4dKl0a1FP8xQKjbx7yshmoIDpOQ2quv+PvmrwgvR
McB2RnTyr1UuLN/0pJKrq06DTXPGzabi5/H7RuLFwSboVl2/UmnbdU/IODJYsL5WYOXmcIC5X22y
no1+Wm5yyOC6+UbYhbzvfYyFfV55Vbd65au2AuN24sR7AwYTJdKtBFTRgc3X1dgmESN+fgbFRZst
9NFMaivtnSD0W6Cnp7qNvxlvBkAMKo+UZ6iDxTsVOGv50Q6mAJtVtcs5jGZfLPweckLvjKVDEKVT
MYMjEEpbUdD0op8W2xwqyFYiCKK3EtXucrenjiJayzBjKoQQq3Po39g189+Itpv6gFkL7zXELCjd
UCt7G9D3xWIhnruilTOjuc27hRc6I3v86bOXo6EWQupFq8/aIACAeprtFXZHbo7IEctps+PHMs/l
PSaPDXZ1UlkJLUxpGVB13hCkLQV5PKUNGWlb8bkKaIokvF/Hm8ZISHPlgM2QODcu39MCVwW/fH0n
uCkiDMKzu/CYtgqqy+TSYLZLxGPnlEQjgB9CNIJSjI8tGXIsfNh7saOWLr/Sm4dmW9iwSgzi2EGE
MQWLCCpxMt1vNK9FnY5OSHSM1NbhixMiAv0rs4PKbjWMe+2c1hf6OS50gjWbE1bXkiSAyzcTahlP
Mnw/uYvI3cESPkJwRPBeerfORCOTQIQzJc69BSCZZJgpOA/QIr4miBZg5I2OSBM92jmS2gECCM+U
4xZEzzipczsb7CBgX/Ir1cYu9Y2aGmAe4gUxjnPToaGizcZRO6b/x7mewzrmCIDV6RAqWEA/eoOX
+sabbVBZt/gjcfoUvE7t4PR4z2QrVmqFLmDA9dwOczhvJj4ZmkTFxtjBZh2ItAYARMWyRVn2I50Z
gNGIA2qANdDYTFfA8/cnPkILOsLzNvHBG6m3v0dO0nd9SnQnYlwxf61DmJiRh/00HuzqfCO+d1G/
U6NdmcyshPS/ZzautURz1admRTIEXUytawdMts65DjIK7Dm4xguvGRpfmfClEmflHXbFuP/81Ad0
7x4jETFd0RVEX2FPSikNXeYxqIrWzI0J+HgxwmF4EBOJKTK1o9eh1MGV36fPYZj2zZA26A7srmxM
06IHUdQFTwuhS/GnqNnoEbHBJzOBb0bShpWv3SDSUmjQQCWFCwus4Dw4UCrnqL8BezLrAw4C826R
12752ksavNuuApBcxsWhkDjxMr8XJ5JSQLfZ6O6cFsZYCqDLAbVZAROGVAQvPIBMNDCrMY78xdqy
/xFveB1l3QQ+Pt6k7jBpg5yqu83zxBTmtdWKc2ssMtBk+LrsaeeUfTgAq2UQdIwxo9tG5RUeK0RS
1kSmOOLrsypZQ1iw4KJVQRv9KmRz/s1f6DD/HCBBY5YIs8rmpwgnCRbq6M03HPnDAqp10pxVWbel
unUPwVavUKEpz414VAD2avP9O5yGdX6Dj5XzrKk4utR53/CTMoCPloKvHMdTbauhxT/8mkP14/Pg
Og0YSL5NPkNhJQ2wiRknsPkn5jtcgnQNEKf2mHni82nXIz325m3Gu4xsAvoDeGST0+HwhrBsoD3x
ALpN9RpXmKsvFOzFQ6dvvxgAdJwoFPOjnRGDw9YZ2gbcaDSumv1ks3l5OVE2kFsK5E2r4uWonGG9
EzG8b1yV3GvR1yq/QL6ARoI5Elg9EkqsIwqTwRdFIM7zMmozEoro//gkU8Vg0tYZ4GIvjlkHAu5A
bJTqchZCa5VkU8PojNEwLvPAV6kZVw5cYp3B5O4FHNlZPGoYPyOgAOmYPTfBuOrFdswPsuLnhDlA
RBSSMTAXm/KVrPVSBm6CQSunEjCEDlHyXa4o5UQjVKwhxGBN0Y8VlZYGgasWQyoZ9oouwl/nPV/2
SmDHUWnOJ6SaodDYjHujoVVuymFdJ41lpEyIBOWmRPGyEpTlXMNxOccc7FnbnX5J3vNFy9TmrWlE
TxXrrBicMg8ZKapQlEXsJiUj/chl8Z7NX5ymEjhGQ34lYb0UT8NDxn1zLSikLTJ36jr0s/QRUhvQ
Q7+x+0bALH7kES3VC7RpNcqIH5Gwv/sb8ttY/lNFuHVPZKsSkaVyfJCDFAX8EiYcLssEc0TYKwN+
pfY/rtfk0s/xJ53pSMaXz+SYcz0APwkGHOanfCwugj+r5pAe+G2/hkJZDb8v3ix2RzY54rYhGfww
hM9Sa/iYs1dhSm29mM/S4N8FbULccZSZpvKw7h7jtMPQ0xI7yAzvX5OTm6gmMaWDnUhXpFv9fc7I
QkLLBX6V7Xq36vBS7Atz/5TXc8o2Jlu3DI3rIRpNVWURrd+5zdCn4GY1NAUsduuJfOxQXUZ7/sio
EWE2XiZtJmcUpJWlgD3Qh3ZoYRDH8L7o5VVYrTABEDFFTpfYDUzJjO5+fm1lf1zGrEozPpBUmC+k
VfbRH0lUnHlU1K+W8PQPOIqUzv2KK45QscmbSNkQONOnf+OwS4R94wDC6KmZj98MzN7sbV42nqqb
fMEHtUasmZn1uf6hwk/NYc2xu0i2CFOtaKugreaNpb9/MWLKj3hozgsLL0TcPUs+8SrqjtXceu2L
42inLQlMaKgjKgbYc8vn29Mfc4fm1anBMG7p0+cGzFfhTxpsmUChgIvMB/aIDzbp96JZPwJs6riF
y1LzWM41/HnjU50cERucDMpVLR9lpSHcacXNygYnzaw5NCAr3T6y8xsbkGpSfKsBQMCmJ3JKcYTS
edvhGoZ+5hrRp4wnS4nzpztiIjOniGcH8fxOghYmYW8BgcZ6PMlvyaB2OyR5MjeYls3/fulxAl/Q
0tS/mUvcBP9PKQALOofFiJFIf076P8K1dhIILXBFHZ2Ad0m3J+Xm2tenZ/JDFBFeyzRIvHW4EzUW
4UJyAK3JIn/oDYvAzD9ZhMz3t7pygsQkzTfCHeZYMl6GX0biDKcb3nl8Mloz+eEQSzH1IPUVaDrF
SgTrPJAqw3nDH8dedtESDQ+koNkZGQWidIiAVhQvFs4ibqFPSIGL3p2pvkg/QzuR0ZpqLsDG8/Si
nGHLWnW7ubYMTIUgFZtfUrfv/ABbdZ+gGcKpbHoF/BMCMnrcl3EYYJaGqm9cR5AAw5nRA3Lpi8Z7
KV5wfDrpJrETjD8CuAd2jGxNWEcNIK9fvpYzeCDkXMIVISol3kvyJLyrst1s8Bs08ZyC+u6Nn5Xm
l8NOKNXFE0GSwNidLtDvIA29MTZjJKzuwqO6a/vP55YdlKEzMjOiBDAAsVUqAzuX17MLU4NwRev0
/qKRBHJeGsauyVyOZHpC2kUOeGGVEBnNsVi64ncHi4Jiwo5AUlFTRrZ+wEXuQm3Ico+nwfUM/ydm
IsDH9BAgk3CwprEEMUGz3/6HpJScadhMdhk9TGVNM836pfwr1zY6037KDShqzwXpCyVVkrqT71x5
/CvXp9JYU+jLlZsipCuEBsh4YqiRrwr/KILS0TBlCx1ZWVOI5lfhs9hlv4GVe90Vezcom8V6yumM
IawQUUOG+Hm4gQ6D3ciVJWJVMKP6M7kN4U06tV85P/5PouMQlpV8aZ33uv9iOlUzuaptbgCWKkwb
KULodqa0UkblFH4hBuG+Co+EFpSYlumlILSQrS11Js4vvBjVGlsHgyHeml/eI/nO9dujnOLvamvG
FVAn2UNEOjIIAJ1sfvs7n5GXX4QmIL9Rg1gVVz1TwDIX8EhfOlRbfg5vimTz59wJ4o8IYnquiBuZ
HetfTVsYjrLsjhRwM83mTdXB+onx4mJ1bV+WWHVDPSunqHLOGi6wxT7cTgFsENIgH4RlGi7bOQNr
0poNRneXHFYcsGjHQqA3TvhvjxqJUcQCoK9h86eJpVjExBw1wBRYBEckAOy9YGXO3Ly4c3u4hNPr
yCDB+AR4Q6DTfPCvq9jBBJNu8YqtfWTAPXLAI1EdZZYI2EWqmui/YE+87WCwszfiKmg5CLOQENFd
aR6Ls7wJJ2Q/hju7TGM3k7Kqvle/6QZgSfeSo3yZfVYPZcnL1GgWmFfrs2a5WdqOC2i2zKj4cOSk
yE/A8YUo2Eic9CXMKSD3yXd/C7G/RrpmcoJSr8tACrZ+w70cXWUHSab+fg6EWfD6nLRPhjSCtmR/
kmYc+wSd0K/SJTE54TwetswZOKULnPNpbBUPck6enmexSeMZhk6dLxFvMi+V7Dnad1YLwB8cmzMj
K6BKjbjY/octVL9N6TUXCG7cvNd3cKURhAj90Z6pMnktuYEyRpwcbjZFzDybfhVOGkASVTbJlJyQ
dx7TiEWExqgWZJRuS2xvGOPhVKz8iN21LR8gp3jPdX/42JIl7AdIdOEw9z9PcQNnRrkXJIsymQbI
lBm42M0mp+1GIRSiA4Ai/xYXj5ngPfp7tOPdIEwck2gmczTRMF2g13osPZopFqgQOvknwg/6/+fT
prwBOzAyc3YLJtMuAFmg3CmsgrOXnp60QMCuJTkFCsorZkDjYrIhBBAmHJSJYHarZy7htBRG3Bsw
Rl4+giKgP+hWuflX+xg2hw0zJImcIBNDWyjO04noKPjxmFSo6Juekg/FnPcZfH0xLVtwUs4af/6n
gYCw6enw8qiKAZYLV27dZ/T5hB05J8EP0wH+rUOE7/GZHQXYLNpIhB+TNE5/o5wnKRLzrwUJ1Ngb
PNe0WNS2CBOS0AUVlXnmyOKIVXI0JKDL56XfIQ2rYRFChdMvwkp+FF90PDmpdQTfEWYFDTJmbi0u
1G7Lgqu3We10Op+EypHFjFOMCw29JMYNH7k7mTf/aAasO55pEVsNnj14rUE0GE2Nf553hHhPZDqH
+BYL9gw9Idtj1J/QCAbf/GIUm7cCIdgkY0p7WyAtg3lnZUVnB8UHttfIWJg1Ehd/msQGmNLRTMJT
JugzceHTxFDNOQ0nCNgMUPTsJ0/yTxotxH2C+7riHZ5DChoWD1HcJ+lCGHahj7Gz9JdCsTyUFFC5
1TiCiABQMf6E9tJCqgdNf1oSmMmGlfU0yFF0Zjc2UvQp8ie3JXnE/y0eqIVt6wgKMg6LdYUyBIEJ
1BMKZhL/hl+g26kq/4U10BFej/MCs0HDjyL3detrnz0Q418CZfE9VVGVyriz3gTNS95fULy6D95h
8AJD2pdvB59FpvYASnNcnkMPJsUKRAwqBYHwsDsmA0YwPDdm5jF6gdWQ9bgytupRQXuLFIx9U/jC
EuCl2cZnp1j5yyqNpQLVrHEYLkBQy5cz9JZWjsH0nM4BTuS4lTFbcZJbDZr4iC4qbFDVpONHXPt0
cE7Jc69pvFG7FsZU6zPJFr5HFARwMmZWAQspzj9JBmamuNUF5k+IDHw4dXjzkm0S0lVZkO7gs86+
3h0RuMBlLacVpQ3TccLBgDQIl8a6nJkZPklkgWLmkEECltzoLsl+9CeyxlbMJDg1NELkW4cjjePH
hS+tJxbYG+8rjOPqykkRTOFMs5CIa/GWDqtWWCbX1/eYmAXKOeCsxtGxPVKZQyw6YQJPJnZDZNMv
qSiv3P4OLA+3m42L3dJE8NjfFea7mP+t0z1Brt6/+S75KRSsuFM+Cr+I7cloR3ZanOYEh9ws8D06
5NBGOdB9pNcAVyMYEWi2joypsMstZAbU0J9YgPAXVK+FZv+PY7GrvPJDAz/74PQOOQPm5oPNZqoW
vpsRrUi4LO7S4MdMIA7GkVWKWMViWgcvbYHLhEo1xPoJD228gyJi3CHkE9Kp8DjlhXTnmAnBXPk4
rZliSaJvOnZBxjsagduLGO+po1F77FzVenwDSRIZCnt2qmIo9ZLfmq0FtgI56SbfpA0ObMDUR/ID
b3KxYZ4yZ8KUOh3U9Z6ZitSZwW+4fYo7GWFgMfGeq73xJdVu8HTTSTIqxhha4F6Zrdn8U4d7OsJa
gcj+JLaPakE4tUTgJAul+EQOi1dyY8fqFmor5eswc8f42H9VmAb9PJfUPTguYz+2bqHEtyb8iYmU
5XKJACvDJd4Cl9MOdASkkS5EkcOuU+zw8sQgLYafsBHlpUhTO0XMAoUsgt6fwQTNP8OjjNo7pwAx
lT9iAYdbfWNggyYM/hL4Lv3JjHHZnsNFb48oqIl4OyrtEXi8MTUIL7R1EKRkmkNomDcMJFlgk9YA
eoJ2BJAcHsoDOO7M6JD8eG62CPtlr+/EwC1bLNhycuWoQM+EX/CQfjpmZ256q9d6TTMvYP70lyYH
QSRDDLdspMyaNeDzU5yRxjBgGHbysHlqk4yFvsUJp7ncXGP0DJWVRdv8FOyQMEIJ78VjIMNS/5G+
McG0mlBeBIYbsXyyjCs/1Ng0RVeg+xEpJIovxOyKUz6dIAB2QmJ4GWe49ijYCC7wKAH8Q9FxU9BD
KNR6I4UHZg+oLZsrR9WFCcmmQWSeWf3RONbX9N6u1HtLsqAZzzzAVI4+nEvZYzmXiOCaSmcI18g0
IEGfO6AnRD0IFmDKDxceNqr4a7QHecx9Fg7/ZPFD0rdfbjBUzlZAkbiOH3oN4hVsLPoe8a/ER5Kj
ul0BAAibdL6obH2vrsLKJMz5G9isQ/5J1Oce4B3B4L86oPtHRdrwL7T7cKkeqUxAaoPrE3M4Mnjq
g/JHNglnOM0Ujha0uxiXQt7BsBSKcuJwXfHtNeDzQE8SO8Ac6D8WLTbZ8tseDdg3dpzb89xlFSTp
Wlu977zqKDhrTC80iovZBA+hb35BPKMkIWyLafkEDLNBDZ1J1WQc0z/BrWxAKhVVZeYZjwkkf6ar
EDzli/ec28oau/FGZt9s/wDOzXfzyzs3ZclGC+nTsMuPGsc9yCvp4Vi9F+XmwaShf29BmTli9JZs
T2RkLtYF0OvwUolsvH4Avy+86YJEQggGtZSTbAMBJML+q9z+e0Q1BtB8sueNeEQaqem2HGEyNhda
B95HotttKqcutQ31pn3G8S9vGVAlNCDcJmBVfgJbKYxM6XEodHfClo+OH6ndY4F8F2UbnAdl/Tem
YMKhNqbXZYJUVBdpZMNwjsnTApw3urzW+jo8FCflQnPJeJ+njE3fhViPVeINP7BHBguiZ4pXokUx
ksCa+G0wnPLCzn/DYgQFRuAhWwpOPwDwMG8esugGUNehQT601AJY2gYPbPNZH/+PZpXJYrgixEXZ
27R2gJ41NymdT1Cb35THpwSRwvRXaB0k3UmRG9KqneLN4+lODkOwoNzpzIfDiDKmOdbkcXVbUpXg
V+Y0GxASnW4z/NtZIf0gq/DY936Ta0McockeOFVsQKifWPWsCZab/zbf7z3CtnoLlkhVj/YFjfUg
efOLuubs4WisPsUrIdbpJ5VXQafW2jSLfCAklEAtAYwiKqSF+FvzzTCG/HhbX4Kl8MnwnQCz4/vM
Fw5onLY0zi+GCvTO3C6M5a/vH+Ir5xdK6W10Fb4yj4JWvBkrxmfCnRZmuFFQQM26vc/qGv5Y856y
9NhMNRPmGfSTuPUjklWQCehWsm1Q9UWr0Gz8+W6+e57f287HyMecbEEmE7nsrHyF54aAdP2M2nQ9
QvNFS31pfup9ulRWFd+dIFBFM66YJoxT6J+A9JiLIFFYIBPUPRk+lNv+iqyFT/mKvxBwD4j/b44z
cG/OPxt2dxdDBpey3CvP/S07P8/tDTq6/gWsSTI5sGd8bi+sSgotRpvUA2Tw8CHX4X42RaYsKxfK
cLstCN1cVZv5Fk1AedeuMWYmsrlmRIj75r53s1PiKbs5jB6+E2QgI8qTh7tl/jmqjgaDDLUL8QCZ
2etgZwtygI1xEcYYHWU++wL4E95t+QU+lFw54ZlMFhIfDdAc3exVhzKN6RVAvrooKopVqwb6uZZL
QBr0i1CYhAM/ZPiqr4aNOSrz24e0FFzYAbZK8INfswdgRcG0hpkazxvMx5e3uTepH/ulYU4pN605
2QjQxyKjj83H9JvpC+Q3AELKePnVTsgqw+9usrN/zhEqIl8ZF78CmyBvpg6ESCviEWxOaKKrzEiX
shQUmR4VUm0CYze///KLix9cE10U7Kixgp/kPju/NH+O37J+CmLSkKbPNwutUgAjdY3SaZfz0yDv
I16MRjXLdCIYws6BMUFw8ZJaVUGxHC6HnrEwSUVWElikq0/Z6xSigTlKpopH1J1vV3AAivzWeZJU
A3o3dRW42a3Kb+nziRBOoztDQcapgTkS6g52TRyLW39K5JicX5DZQKCMpwoCC6PCTB4DYmaEjNEp
2Ben+a/yK/5KK44mXk7sjPrAZJ4yXPsDQ5L68Y4gWFEaVLf4BxMAnol6AHFnLusW6Evhw6XW+y/Z
6pwF2ZNpyQdNUqH9i8KB00hzCARQrUMDtFjaKkQQtOv8TEglDjTtOYQZ2eJil+5TlCmcM70V/VAp
EiSLvAhXPoBWXGQ6ZvL4iZ47mNnHjOytFbo91BRbmm8+Fymak2yRTVymC0Zf/hH/0gRkJSTTenPO
ltVuCk7cjaQiZKB42icdIju2OP+sX/c4tctDEowMdoyFFKenkJjDTv1MCr9lAq+b9fR++tVOUP1m
dBNx2kem2TzkeoyAO9jxugXvoXBTdYmQ4I3dDVqybziHYWRNcUEynqjruJruiYwszWHVQJgxgPQ2
jILJERKOEqfBL9F+753MZAmYKJiYuurEHZ3/FcBJAfOaRYUAC3Mu1clsyuPnfhSPkJpfTWNRUwlk
07/EblG+1hV4OsetrH6rGNUCET9XY9Z/oa9X1Rvy6PFXab6npdQz7JfvQKFA2BFsQPmkQ28Nrr78
rwtD19UxqEzcEylo+hKpA8bgVFUmwv5fBvvLS7tGdGYpt2IX+BGGHAvM0QHJBvuurgL3PrU9DDeh
04OxT/zd8uPIzXbAH3j/PB4Bh6N25A66KHlg9ILPYdmN1TqtLqfJ7B+FDw5wuzjnKBsnad+GXsVd
ZOaIjZ+N1Mqk8UaFGmBQgNWBh7Yi2mXEDrMRkIt0ThEavj4mg/ojEkePdpAjcM5BB3UElyXFzc+I
fHcK1eRk5Z06mtdgXZVtqd5tgz/H7osfnG2Jp0QKEZ0iE/8UAG7UejruFogWcEE4Rk61w17H5DRY
TzE41RfkRMBcCsj1fBMetYeA15GwULlENiGiN5Dpm2K1QF6KVHVc7CK8txBnHdCdL1Wee2cTAo8J
Gx6hnggrH1kKDnzcKHzOMjs+Iqp2M48jHKQYlwjMzVE6LqN9ilvAGVcQD50NOyP3l8th2ujkGAmQ
lMgGxq5wwK6D+yZZyRnmxZYsRbBn4zzYoNt8mSpz1fIT7jD7rHrCZRmIMRB+jFaQuPhIIGPusViQ
7wxWcB54meIt9KAqTpL9AdnyPsOHQPJn4aJiiI+bEXKTVFi+vN4BdlKxGaL+czsb080v+aHDW7gY
69l3fKEiv84/8BOxhfNAuMO4A2ZdFmy8E5KBWlZ4VD/aF4TiBulKva3d9xo1K8XH+2f2wdVgCanf
XgesMnn/J5FftCdY5dAZpurkV4TI7LR7jCsXvd/YOHTicQda5FEZmSM3mzRxpvO1Pe4x70KYM0Go
+MITaHfNoGtOeucbGVMrhqOesSqwNSQVDBllOwOUPveomjqnnxpGl7BTdMsUUNiaWPRoRAdyPW/0
nioRXKMjHMUl+xC0DajDa2ArCnIJIjiGnvh28lQQRI8r0GiAtBjBfc5iykmNIClpKTET415gbU/s
5fxifA4fNd9HRCoEF//1gdUIWBikMApFfaIdR29UuDgUmyCHrHqwlsIBJlsX1usUbDHxNVufxhK5
JamhmGVMREUro2ylYX9+FdoigAVZLKhNn4wMGZt+ttlCajmuFsj+0TEzRqkCp/BhoZtoMhkQD7ID
C8H4TGsvnBEuxGKvOIaHMlhExUaONCDAx8BWJVBAaNpdOAmrgfZzrzSXjqkss9XN8LIwfXTxT7Oh
tsrTHEuxorW6nx3DDr6w+QLNmNKAGJhmLu08BAswxAz4SDejq4J3yEL5w87Yp41gyJR/QeQTfkTd
ed1nW2WjwplzEGsxi+EhUblYMKP/eJbPVX6Kv9X1y0VEeMKkgfvPTP1jhkmXtmew3rB5RafiFGGG
t1PvGKstZhHlcPyjTQfP8DO+DUAHZC9lWsp28+pcyUCUqBTSIdQzNk01/+0FI3IDMfwJRyaLaouW
NY9cHdpaLybXUYQB13TbvMHrNU0SsxcFknigI/fwI/rYg2mHFwi5eJ3PcJEUsoh6FL4tFulwkxXz
Ve6ezDp0q1gWB5nt9Njv+q8nDFvIruCSjJlbnOr73WhsaLzmOMq1X0n+UTAVC787Fvfk2v+n+glO
fUfQpxLmGXh+6+XaLk84EV6RXc/pTIpTrPgRcLbo17jfYsSJcJDGHruyaJqCAcgFqIGyCPRY3BV0
yUVPsbQT8cTk3B7jcG1AtpZobEvI1wMrCHlD6V/h0C3+hV/Z9vafM/tk869j4f8v//R63abbbbLt
rMlRXDKnP5rc1qPj9Ot/v+/+5zdO2ti/P5OX1YU+HFf66W9k/vSd1/X0lavmrq/rKRABys0WjfmF
wM5194Uq052CEui2dlNGHlLef6lIk+UrFbAV7GZfkzkckb1M8f+PpfNaUhWLwvATUSVRuCUjYs43
VLcJRATBgD79fLvPVM/06WAbEPZe619/EI7md+5FWExTC5eRQjwgRfKfdfqDX99Wl5/zgl7K+zr4
mvAh3O5x8ph/6DE/G4OnhkUeOEIRtfVCk3xZ+9EfMHg1sP9Bg2QI/7oWrPGh+saZhOM9fUhXtvEz
G9wviFVMPBfB3F5ItGRX7YMTXPNVfkAo8MncbFYsrLfbl4N7G2YcP/ymVIAlJZR7wBeJbGzk7+4u
48vQYzHC/rJhapLDlTdziG8R3Dmi3ZDNEnrwODUnmWzIUMtnxjid61M5MMbmOI+kRMQhpEC8/6cQ
lENjLCUsRxnjPLgNIbqGKB8KOzAgZdXWogXsRRapIsCaV7c1PCHyrYXaV7AMryPUA1NeTTFsiQl3
tPn6O233z/17/8W3t9qYvIMI54ZP4amr7yjIsXy0AYHoYWHN/33sDbB7COHCdsze0zKwdqIl9y7n
rWzOW3OAhx6GDHuNqTTmfBhU6StLJ12AUELX8nqTR9j8/tkQeXa97lMfCP+hXGgHPJgCRN7hrcwi
bhDmUK+VLYRdHMRRa5hbdBxvVp7miXBM7U80iJ2fNCAdNSjEiUWJ3rFX1x4RlOq0jivh4bx+/Voz
ffRgwNpSDREijfEVLmPENX3X6m/OlkT/1HC6aAFOZi7+4twTdnZkkqTQO/BaxTgQjCOW+Eria/F7
7cYn1NIeUhu6JaCs/kgfUS6VGrdMsWgbaQdhmJFG975nLtTZje5dtLt96gTW7weBEA9fJQypAqOP
n5bzTrkrRtNQZTFRo1MG2oMmX/Ke1uG/j14t+PzKwa9Jt1YOZ8YKFBQiB0yEYENF4/OL1RNvPsvT
iNY7B+fgM9nT091iDKww7GMP1OCckDsosq54B8U9aIvegSM4wgws6ghixJYd4tBr8Nkr6IaRP3HR
85S5kooIg8tAhPG+sU9SB1xv45bwwyfDnZennzTyC0YjEZYje5eQRZQmuSG5RDiPkuoqrGNBB8Mf
yBlzLGUHUyWGch1evdN8+S+jQQmV+JXMTyfsQ51BRgCUyHItx2/uR6Qcz08KnxGb06HjERc1OJgS
LdCzT3PuCR22Eht+6T7H4FC28Zvr4SNBWkfSauY9iLTo2bfBnYzYbHAdiBCqiz2F3QO47wI48WJx
Hxvf9VAXSnT1iu16ibewncUNkRjf47e3vF49/bZ8JJk9L1yeNKEwKrkK5RiAyG6cNK5cntG/hxTx
L5AOXCgqX0h6Xh/JqAUzz8tdFad90zdCYL2gcZY4DXijf6FXCvfSE69J9eb4sYzEKxwsH064nJOi
cLrY80G5v3ke9jtOFqcxr3vwmi2XZkiGxzuSPQlJs73kDm6D0V9uLM4x9uDnsfvwGrh3Xj8PgL9K
PMDY+e4/xyGoAEfg2/1Z/kNFJqADgwCb6bDfTHmODXE34bx2crdbnjeNc+frhjivwUC8J2QpeCJl
g7chFsEDuY+PtMi/vQx6UCrnJxrmgcBjcpdfYymdeehN7YKEg1749y5zI56u8y+kIzzlboMBtbIm
2UncCa9b+O3mf2EFNW/n6QUFKIGjw5uQY+14deb8d+HNFWcAmDSH7MP93ZyDiE7A29o5+9yWYpSf
h27ohNOLJ0JGDrhaizPtxuH8SxsDaIp74D0O727uzx33zTlb4+Y3z7zTRuHplu4AMjhvEv9zf1qo
Hh9o2Ogyt/iBc8yI9+X5wkbjt0y6/059jqk9ICLY9H9Gjf1DbxzpBJ3NQfnBxGqby0IkLDCXIGlB
fKDlduF34G3d2ESA/HxJ+dFPEm/hqrPZdA2bG3JSemyxNXe+FRclXlrs0//2apFPmY088Q+Il0g7
1wfForbzUoj8GEQE8/0xsj1ma2QQOTBn+QfFDNfu0ArW279tvoh+btQDfWIKxYc1HYpvXtxrFRl7
rLogzoktegvuNWQL9jvcGcRnRv/krbcu0LevYpEo/oWkJVSBYq/GL5HHe/qkoUYK02FxI1QGPnC6
zSz8iSv5SsPEw76dGq8bpAxMwiLiYXGkfvvr9eTt/vzAwvG0vRXUP0QSUXhxz2AHwVAlnGidjYTL
o8EmuoU6N5zwLdi2OzTp5J6uwLH6zgTZtZuG+m6PpWaPnARECR6On4EGRJYOWX7xAVs3IVOosD9q
iMzq4K9RtWLlmvsGFgkXt5sqGJyJ4gbuHV61pMivGYOTaVWJgXYVoJ0tptS9tuh7MccD+6Mjtu5J
fR+YWFsImXiyaB0X/6k7Bl+EVPHC4E7F7xLM0X9Xv9pn+q3YybHmX31rDGdwg9FDoMCC5hwBT4gv
bExrD56DeY7IrsDSBpseOSbFgiRIbokvwJeMwo5AwnLJrBoj1oIQg7zyj9pCWLkiq2DnZMj7Y0FN
xB/T4mhJwWVWj35UxwoMKnNOyNEIawTnR6zr3YgDu63QTHkiKuQ9XrKCwEMTPrwnEVt5HQy8dny2
WLC80XfJKu6yK9jNtH9EecN19Dwsz06kuSpK/5DHcyD9yD9d8l0qbsEAQfU+4n5ZnfeCF7rTIR9m
wYWlhpwKUA3YRIwkJpTD1fZCeIT4SRdAAcMyXoQLwjPb9BbPMesX34noVtWzBoaf2sOt8/OE1jk/
DTzhC8o3utPRA8CSmV1mt9n9wISL+pgwSRJPyN4hwwYWIi+AGf5i+GPA9/z7lmyumF0EL9phwZxy
/PPmKKlcg8hIycwZ5RPqVn4ovLGZ0XI1tkN4gtStIlpOfAj09WFP9qJiHV5PIosSAjdbNGc+v8Qy
zhUOrgW2urxNbFFs3A/OSaC7rTByfNjHY7vfUymIvRytllsk6ugR7hHH8WtRsLS+ElEFGDagg8wi
u8RtEilhbFGf0IYcXtZWfiH5G8H06NPEMl9txi8hIaEJwj1KRMBd51cS9S40+TB28aeF69MPHkSH
QDhlYCGC0+74qTHkEiaRPGy7LHZ4N8yL3UO04LCRgIPF/7gGoC1EHneGG8A6+MWBkma9TOCxwuSj
fVQxJgVnI1cmgWcBzMSTwASKdoamOkIzfrepFMuEjEDad+FNBm4LoC+I0OnkvKupcAJ1lq17G2uG
6y0BwXKgTll8ug+MBpm6hTI3aoENcTIgUZ67weQmHYtCHNUy7vZm1H3Dj76XCi0s0XzJg5Z1gXw+
emRAxzasV1ccVJET4VgIQxNYglw0DCUHH5Jx7sa+q+JXLxQx9wwFzveLSx/6RQdwXzWFYfcYhV+e
yLcXci96GzO1dD9S8gA/oZCjYmIs8dy8zZC/YETxjGSVOuPycXI25Z47EJue2EYRjDs5W6DY43DQ
aeZvFX8lzygjwi7AygYudEaHyFZskYWNvlvYIERZIPmmgxrbuW4+iCq6sYgvYhY/fjqGJ2zSVXva
jx6+HK3eQI58P9d2sSrkHRAr7mEDjOgBIoXvKTYIQeMW8NDg05KLGZPqCvbXuMKdWbVxkeNh0h8r
BCPxeoE5RcOn2iest/C3VxdPwitWks94EHjiwiN/AEmfzqo/VIINNFaAr6cdG96mP2wg6+DOi7Xz
09nI4zLG/H50WCkBqldIs8jgeMSSF3p1pvyN8FRerQ4U2eg8eCi7R0Fz52i8ARMxV+Dm3BCf8sJ3
Y54Cry78gA1yc14pr4CXCLmY+4Gq4B0Iud+af8fiARarkUsjwqD0PbW6cw9RxjvpiBgt9x72DzgZ
SzahGi5KV4ohNHKkLr05Pmgf7Wm21CcijwPylDPVRi2m0WfewFCKzj6lDAZO2OSnZDWRE3VJPvYn
RMM7ga3I6xApVdwmIJ/DvRyl7Tts1yfu2TNHz3gqqq50duq70z63OVgRsYAEY/UJQfvzzB8fOFMm
qSNyPrIl1hh/pRMZ7qd2Lbmnw3ks0grP1NqoFKOp5M7P4zrgjtE2sQMnqXeGIcYzoQrCwmxZC4tt
HqAOxDMr/FwUSTlfimyEv6/iC6eothaZr9AV3SYRRSP1kXf5P1rkXyUo6r2efd5winNZjzmrA3IP
7UuSziS3GJ9u3vIzV8l5pFInh0LxsYBhkf2rWv0l53/qtfF3+zhmtaO08CKDR+VBNqss1JPBkxRs
ohjie2+iAP8r8Lw9cRnj4M8dUlkW8+wWd46IV2/93AmE6D4N/31GE84KK0ZiNNCBTJ5hGv5Nblhq
Jp2zD4J1S5tI3JNYrHuRSGlXd3R3fsr/Fm3i8Yr4E9+WD/JcuFZohQeVEWYnMjtHUPuQuCnvIH9g
rAlPz3l8nKKe3jcmoOaVlt0lnxD+OGIVGokJhqhfHLk2ZvpD16qmpIayYDxB5RBtvEvn8aP43Urq
Rb3n4HI/ai2eRuAcEzC19wJJRHZ1e8bOwkN0jdLaWiA4LtJYUNZhrmiT6wNheqjhEp4PP1AvIB7b
HVt8x9XWwOKMxZWqBGcIY7pzViPjdcjn2kzljagw3XILzJXOEUKoO4Ow1nnRBhXsxOTOMY5Ex+Tj
l+arnmkF1QvPubjfQq528KmqJiYMTSHfRrKxVaxxiQQtum9EDpAcPC0IoJGYU8KBTPJh7e0BIAa8
V8NbKAflBhUmFNj818AofPiR5zDKlENHz41hK0LsMzGNGOQA10YSJdNImVdnjzksq/8YFw9yyrQa
gpLHjLGOIcrrAzRPZ0HPKe74ofHKmIvBTXAgM5ICRvzTNwYmdEEbgheRtX/Z7ph7wKMCbhXwMKA/
/newGV5xkUijV/jCH6hIiuQBuvFgKPCXMeXA3W5e+Pe+tPFr/f1AOMjoacYpvuDaayvLDu6yGQhq
leCMHZqH26/lzMaS/cuMBge/qzs7Ql0SRV8GSvIvfYqh3xITqLnw6seII04nwpiZORADDJKo2USJ
MCNqF24ekTxARQIUqY7Ai0FnY2krkqLJgUmEX7UgN97xzVC8sptCf/vm/GrxjWXA2TPc+LhM2sSP
Wl4sNvlMfvhHfCkeGwCd78VRiKJ/PyFTlSPGL5kci1uJY9SJJ8APoFPwNUwJfg6KgiV9J3zW//0M
WOfvqNodh138+b/vM2ZPf/fJsCWAUpEKZiol9n15+wxFOmxwnpp4zNs5gWOV+4gDGKRpBB05Zcri
QFk2JwyNPVj3JkcCEfrvGRN7CLG+RPXM29ZjvE1IDrNoDIvLY76EHX22pZHhzuzAcoYTO5jtbb6e
FeQv45uSyKBPgXhxv1TCTrSYiScsPAK+tDLaGLiNdBrLLgSCmMGHAUcBcxtRZKYo9TatFVxHRQR9
9k2t8iMg/cF19iQJntL7B5CAAm/Dld+HoTqAs2BJ3nGAf93hydRlxlVOLiUsievNVZF1TVhPOcwH
fl75lxF/9AgkHnJc9IOlCbBbeSbz2VGxaZg50UybJcW9Mqr08LZr5zlmgphZWH5DlXHb9bAMgond
2RiYqFl4m77eUOChHwNVYbWBdxXkGwasTh32QgnAM3malEvhDVJKJaB1tjI+OhzkWNq9a1LMWSmu
nVOMW5w8AGMpE7GVG2h3DxMCRNBz9ZjvLeZf9iO57qBy2CMOlrddDy7XqJkp5h4wtiBqSFPcRy78
/i/loHpR2rcJUQHHFu31xPjt0ZFBVqclnauUELhF2v2L2NGeqgO+kAGCsHWG86UosQCVTqfpNAzn
o8GcXIdwPqfaMrhQAzMGJQjgoVFKIZJnQgj/0Ht7/fE0B/PBQ5YTy26WHF//E2J/JjFWRtJ0vOpu
DaqP6JwUN+C6dW75S7AtGhUQHYCB5d0X7ZGvhMBdnHQ/n+jBxor0jWE343qGaav3uHR/kEo//JeI
tLF5g5/PwQM4v7r6z72MlZ393qf3SEbpd0KyLiN+pZPoO8cJkCXZHH3vFheo9LaPXwNnRjDXbxmp
ff/6W2e+9XMBehhaoGNvjBLc28XZM8/WcW/DEhyiAWXw24MlztVFS8Fo/AsN08PKHHlM70oxVYwf
1hQD2v6kp2MH0yYQtfHZtZGMMyElK4KIxPsg59/vQkPwjmKI87KaWRbebNztgjBXpPjf+F+GHpcz
Gn2u9IwAASIHbrMMltrrdYLmZ6hzrmn4XLnisybRfuOGlTpM62FjrFvUYm46RGgaP2KuSo36ifLM
h9e7xvbkDC6Ler2J8fFOsWoijQIyBIDU1hp1bIojeQYV0CSNvg4Yz7FPENBQgoz0hetmgZn65Nt3
VGZsSM6XHNArWXTfBjQdWQB4QG97lgQnGHMibm/Oe1Epuym2WqcvxiToyvzsBFsqO2nQnDg02aLa
G7nX/8D/nV1703R4k9h9oe9Mvt0Ym4WVrGOP5AJr9Pu4VziAQGeowJCwcTJgwskMaGv674ejkw8n
Qj3tL5lkh5sS8TM0sWZ8z0Zm63J1dze3l42gWeE3tC2xRSXN+jMvD6W2Ql2pn0R9JHl4DbFM1b0E
CgqOTz1wU2LzGD5fBXTjvCAUXS6hQWZTn1QIIJGMYaUvLTnNWB0t59aNPzhR4GV9Yzuf5v2o+YTV
psCkdkuhZa7Zfhu49cxx2SegfyCD/jjmXA/US2img/p0h0GA7zMtHShzCb/MQZWperKT43587ODE
K86D/QLWFaB9Z6vVjA1ax24YJBcmzxyHJeX3bTLFexPRA1VkVfryB+CuNO2KWrZwdXwK4WJQK/zg
iAmoUNCtYHPgPyMWkjtCAcp9SZh/fcygY936eOY9qlEGyy2abbhF6uNHxYzoo884smqxV2Q8jc5U
EpM2pY63cGVBOsgTYhGgPCVblx2HiGfRreGMOVMnd85dHFXXfTaoH/28eD2wlrG5G8Z2YIUb/kmz
nwuyI8UtX/Y6b6OSfQHqCnYK1Zg54Rt0AVa7BQXkutbr0Ye1UvnzCV0st8UEpxv9C4DHDtADf7Bw
wQxNYyV9BxzDbmmmC9kasqpTtHP5gn0bAdJq1ur6b8nCb5QNxMQjFv92ogYSVneTWUgWPjlwYKno
9c/zhzZvy410CfCekRjXUSh+WW4D5JF6NSw4UNGj/OVteWJP85r01mcjyFEOYEpcRXiPsh7XSIkw
M/30eYe+psdazbsLyvPqopvTJcZvA2UEbA5IHxzK7w0ZBDf4ZRzZMOrpa4fTyGsE73v1JXjlGXya
KPvhqqHEv33GNR68TKbQPidcssxZyOZ2C/ztFLufcOFz+b8negKjl7nX2JzjWbyo16rlNrXzwJqA
ke8W1imgAnwouPENIO8RPkKfBMYZnwDSjlBuyFEFVa8Z5gfqdfrG8WONAox4FKwdS/RdNWwCWPYa
d+G2nRCIfyVWKptMCw022nUPmRYFeJ9zgrJLj9H8qLA1cLjCTRRlnBRzR9SEsApebMXqD/qsCi/q
dqde4DjzRNJiUcqdV5I+9rmD22KE9/GyjAJPcs4mXmzuHWiG3ERMQWlFEf+i96FPh8InWDRwxyg7
oqbza7oRGRGfeo2/6cVXHrtOxQ0oqwKd2l3DS1FTTSRYTVx2bAodfj1U/18JUn7BbS7+w9qlnO13
ob9GzPVtw/etN3+8LPeOKVrzIMSt+9E/w7Ld9e67a5VFeY+NiMNyuWzv9yH8YvwnntKk0w6yxlUg
oZtTEU7go6VKvUSTt421NM/TmzQ1Hzs0y308EK4dsu2Sxt3gZMnZYUaWuqruK2EOVLE5dEj1+5xU
xovhehcYuFmrGUxaQ5tWKbB0hUXZfVGnSx3t1QVH5b6JHFvO8fRBd40mWDijqMDn5D81FhKV6VPz
m/MMW6w7YAf8SIifrVeBrGh+eYIXrwVCaYR1CsAAUd0YAZFDOebTFbz6EhYnbJIP2ZHgk4/znmL3
hLSjeg/7tuV2yppZ5yMnCm96OJ9IG5Wx/6T/byEjg7ljMXLFyEaYDr8ho6SIwgzmNmv6NGVkDVPP
eiaGFrwJUQWrJooi1mhCCc/Wgl7lSihQMAETsrxZCn5KyXW8mZApudTZ88BpMWK9OekMkkf7++EE
MmCapOR2LgmNznB+RMMaUdi8U7dWYoXCBpIveFYdveuQ7rzZsflcvC8QH8wHfDMQUd92OgN8YwwA
5n5yvKNxAtAinc12dlfDmoQvjOjeUAc+YYnBitwxdfZzAOWrfYe5qDoPshBX1cxg1oEB4dHsHIjT
Kkoy/G77v4o+uo5vf+6ZzNpVLFVohiHAlAEtGl0Zfq8UnnNVmLc8lyZJJACTmLGqvwWhJ8YALg++
cYKlTyQKoke2bFckA0Ng2ki41H+HSEXJVBHiOEg+Dr6yfh6LxNznjxbQI03l4X0FJxs3/OcPfvgk
cxpBtiHrFfY1M+uYBNdJ5hPmCqG6pUb3Ufw8IsjX9Wvw/NqX2m4OpFNAKqOWK0PjG9Rg4IlsYnCP
vi+nNF6eURKxvIKOfgKMawDAqZGui5olIUY9kO+e7y0HJCOQ+429TdS7HO7fAJ4i03KLSn6eqV52
dolp2ELtLj5bE0p7jP3oGSBYSKpgIKKDvh7OsckS8NOvQ0jiJVzi96y1HCS4H6juJRe1trpfw74V
FHmS469cIW92N36yE3zAsqM77hRq5Z6THVo28lkNlQYG4E721Y1LxBnKB9MpV7gKgiYbA3RZeMds
UBZdlmS3Tg/h6hSfTuF0zpQunE4NL9btlW6TxrnaxHG82SV8ldy9hM+VHff5TQLuN51Pz24YxnNx
m9IGh+S/DV9hUuXGpR3HCrjhLWJfpgijLGeZVW0y2z5CFOIWv2/nAPnG78i5XL8B7jqmOOuUGE1L
d4q1MnpWLs9OfADiSYjRYYY61+QNF52TGddPAB+spuBdtaE5y01bmpznWBhoBO2yRgvylZ0t24fN
/Ulw6QWWIsmxMWvwhBW+V652D2op1F+hQqR3iNdABboOrf++brmMS9jhkT6xoue6/bUml6NRe++1
cLiOpCBjAFsxXO5A3LgcP3E+viXoPG8JruvrXnjxRG/yDt+gk+9f3MpiMVnNBgCKc2DBecZ5QBKw
mMV/Ym5GQ4J9P9Dde53PuZ/6yFycr5Z1knO7W5KPz2N8dW4BBjOSfT1mSHN/LbcNi18OaLY0Rwo+
qYEIHRagpL41MWEL2Y2QltinFRKvmIIBCTEDX4kXpeOmhD3D8QpKSX+J2Dg++zwzUMUcj3O8HK5B
/+JhnmAbcCNKeLXcjGarH7GbtSH72SV5hhiDE/TXj0TUsTaSFupE3rYDZVaF/YXBTsc1OpKG30k7
UBd9wlhbarL1HZtSegWBMQ/wMkZEM8b1aZyRR6rA/wTWnQMSDbS+oyXZUJ2nSxZ8kGjAub2Man78
2p9X+pwswoScckiRyk6fV6cvXBpCR88jnTgqnYjn2xCR7p1KBbQrIEtO3pApDEsbKdUK7+HVHQZe
tPsORRBkGeoi/ObY94XLt0ymRj3Xf8mTKgd4hzMJWoNIaNv0ANv0hu7L7k16k7uKeajdMO4es4PP
cLs/o0ZHggQd54H5WCBGs70JXN/EpBaSZ/itrM0hlH4ZrswZmXW7hc5vw845Fg9+r0R1LJzzdfLj
Z3WcLj4Ew82MyRX/j5BuSVKjnLqRbWgCXsRcB0hM8XNIyrjEh82YUPMpNtee7GpLEXlOw+BdJhXG
3Li7L0jKGOIDYnZuHpvYj5orghVUYoxEGjrr6iglZVU7VaNbapezB4QcEJb4ESUIkE6XSWlgUt0j
HDLbmgMFtQTUnNLRMxfNClbspKTSxDbEtCLH8DUA5F6DOPo6FM6BxOV+Q9myRUI6Omlhb35ZKAON
9KRhb6CPiz/rqxsedi9YxQpJYjlPuqUVG9+rCe8sxngnvCBYK6RFCt/27t1wr/gMKMmkUEkuwK/g
H4GRsAt4T5grH1udSyHnkBSuMFDiT8h1CBjXQMX8jsWkBOsJUu4ZUYRSeLgMOb16I3FCiojq9yDl
f5E0nJF5iV8xDyXu4RJx77Rl0Xf88B8+Loxk/94hBot/6SqYV2Dy7xLeDV0jMHecuJgXBtXpPfiQ
sDzuz80EddjOTC7c95PXh2HNXB8TQF66Gs9goA3M4BY1Q/zoCStlaE2mC27pdv/3faym0A8ZQod6
bP1iTJ7gwchI+iaC9Qa9IwZ4OuyrYtAGcDxJs/9Aa1ZDHGZcWNp8fyGTCRYuYVdCUC0S6JsbYjx8
LQAub36J0TgWWCF2ANg9QM0i5gVLim/MRFLiVBNjyTJh/2GlXEq1d5nfk4q4uTQ6Dy7jKsnGkL3i
7zp1u9iQELAQ0m5O0kmRcMY+wjzJWIRHBjyrPHmS+02jj1URIzt9pHCRNLESARALSrc5kTwuC7hh
WP4OAcuZtpJghK+bEv3NZQfPraDjUc/vSbJneGstBWod2FHg2SN75tsjx3bWNj/ZBUfNnU0eNtNo
4eoEjoBsmBsTF8kfCgbFnwpnAOj9NwnuM2Dgtzyg0OYof4D40996S4DDydUGwkWRCteic9Zb/Ie4
gAdkjPhX29bgG+3gHucRD9eAtzLGeAwAMZLHhcTPwNq115mGM0LQvgUfzP2OEPAn7Px7cUzqcCko
cTybqHAmGlBzHYtvxNNtIGUgOzwAhzIIhiIHBuMHLBFDcYyIE3f6s+vvHtnAKwwEs0/Q5womvaIq
k+ApQstOjjCfGXRg2cQIhrS1ETcbgdtyegFBT/VfAUSj0kDli7vwGi0CTG74FRRo50CcEo9Qi7gz
R4uaWJ0hdGTUBwovbiAqvzT6hmDK0wLK95iTzhMKPX8XgYT/VtPeUoTq1Ivz7DnC3AitTzXQfqSN
hb+DY54o0EjpZXgQviLN2Y0VD7p+svvgK6M5v0j2bL7/FbcAVfYkkthpGL3PCDazwcPkHCv/48CS
h76/kcbPVUH1kaHL+bU21qY1EKIT8pzD0jcIKxCJ8V83OyBVdUkum/BQsB6QzpB0x0OJDApjYJwg
sNMI404BG52BOZ5j3dBkdSHwwYoUBy28KxLpz7ObdqLqXKRTmlz8Q4Arqx+NX8An0rGcRSDRudBR
yCmXNxijIrZguawnkLcVgtYuTGUAAHlYfEgyADSmDLzbjCc+QtGNo2f7sJ/piMX/DVs2W6gfTLNS
/44S2y1/7iv01h0KtLFE3FKLVMVgZdk/xFNOk55Dim7FtbzBunr0/uA3iDKy2yCq8ORNPcQxlHmu
zsx93LI2+ukOFuhYJP7iKUKYujikT0/dFLqfaAyhwT08ne0bRzks/Z+Ue+a0j0dsw8BW5IczyxZz
b3zzht2EjpnJLbG7fDQ8YJpc6OxuIwvdTfDa4ujUP1iH6peOyIoshq2UWMua+QLmFEbyCanbnutL
IlOGYFaDMIHxLP4zoAL8hBj1NzIyTF5uwHHu9zluGmShmK11tWP2hI9I+PoEFyxd72BarJ1cOwdl
lGNzgPmHQN1cGYc3eGSc84zCVtmFtRytFO6G5xHHbKONvliwBe9V/tM7adcB3hQ4OWAaQ8iiTB5j
dOkvnyrMsL4cfQPT1FkyVB3jG4p7zmjQmHNSF7N6Qvr2RUr0Jnl3yxQeB7LXHCdILB5vTYT/lpwt
Nfg5JOKwQ7c46A3P4zP5BEr8FBaegQHw8GEqCsVvCm0RWsL8VI4ZTzMJxu4av80QpGo6n5MrFGf9
kcXYZ4krN/BE5YO4h+QLeqWvxSXTQYu5EspvnID8YnLfFnugMyUkBYHm28v9+3jes43fD6Q7JXwt
NebQSmjEWnifD4w1yAy3wvhk/fojG+GTPr8ORH17Y8j/CF6JYOcJoqLCg1ZzBZof//r81sWcmpH1
Lqc4vgXnOeYsoiSlKKSyvAb3GPyYTb5cf3EvmkGw4OMzExSGGm7BgwLPNZfZ0BBuU0GF5wq8rUGz
VwJCPZMeUp4II214EOyuFdb4EE8jcQaLGiMFrofh4QkrmJ9r9Mg40w2hYqKKcQGm6Yq4AuxbhL0L
BSMOF0S+Y9t9tVFa5KOesyuR4SiDA+Koq6MhiRF7NCwTcQUXo3z09d+I2MMX5nSkQi4MSAGf2GyE
FUJDHhV9Vz46z3DLKkcYN4FiKDA5c6zVGGhiizFpZEyXPtgqQh6q5zDK/C8wxBhcHo+qb3xhexYT
ym9ML6qaUzbcYn+tIhH1UEzo/t48PoEW2fjq/4qQRsxFBGGnnpe7enwbI6Ve1tBpOGlx4i7vjyBt
2fWR7yGBWWH8okCEXlgx7onEgwTKsrdEHY9Es3ZFAJmQ/VA1LKg5EjUm3aPheU3V9eKe5FOKkDX+
EmMii/ADSMgCwEzmV6X1Wnd4cfTQYtgwmNJBkePKpsdMNrD64BkX2Zz8ktscUOmye7m9mFr+tx5e
ZS5d4P43yXs9nF5J8Yzy1ePiS2yHC711bwR7cjpZjsL6SkcN+w4/3wiF/XPV0NOzbmmBfOBnLgmU
sTiGRxwidSY4IHWLnE1rj4A2gFXigTW5/f232t4iZCb9ebZAdk1jodLKs8KBQ4yANCPOPHQ9b6Fq
m1LHIr/6+rJK2bm7RGhtTghmWf1e1JjiVOUcZMHjLxJz2dHdSLHuKjTRgi3TelIoj1l1sQThIR6+
YMn0aHxx84MGQxH7V0u29BsAAmuxeoIYofHKgqkCmk0BDCzFE0PT69H89Rd9Lo877J17+CLjmp6L
H/JAJXIONZFCRG32BsNV7hqhmo9GcthJvuTXDX6U+M4xYql3V9TKMHsv0z6pYdaxfUy+eXx5UXrL
1kk3hnWhbWLQvruau3KDM4xJ/1sOa8ZYT3hkffPlmioSzTdWquh+nH7ZXhhhsn+hsaMswBuzOffC
hh3v+xjgEsIW9UK1JWp7dVjVIyyTiTKnRTvjInKeFaMmMvAxGaaBEOJyObFJt8hGYHVV5Iik1uLL
hLfFcK004vRdBbL0SB6tZ50940vozJfElBreB1VUZee9pJKD6nH2em/G18ccUPppyGPcVGoJrPsr
09mWZywocD2nyM4uXJ/H9+y21fl71X1X0CSxi2sm6Yka4l5Qopg4Ur3sMx6kXE908/jMnAnlJpTE
pcVq5UhvFlI++6iLG+DNd9dk7ubzxizJoe25SolsNxgcp9MG3gvkrufoih4V9E+97T7SWtM3GNAW
z759pvJTXEAcXKW4apPutn30fznvSP8izoCS5DkoikhCK34Z6mliIv0jRrNeVFQJksIUBsesZvoi
QroN9SdHJMiRw2k0C9c5IBuGxpPvtEwscqIb6DiPku2QoDk6g1esMjs8NgXVv4Wa3eAsD/CoInwX
CiOqMiJuMmXWW3aR9vNQJt2heTkcH2Cs21aYf2Ux4CEGbm1G5DlDfeZeRtSibkIu+g3AekvD7fA/
0hF2OQQz4ehxq5htYjIeIgi8yQ4mRq0Utur8ffuR/qLZpQ8KYrh+UHAt15ZR8aAIOhftEIQO9gYa
ir6Llsm8xPw5ZI8+ahiMkVj3hV6FQLoe8yjmC0TG4yhDxDyVFi5R6fh5fAo6rra+0xZ1CpLUTEcb
uDWjlMeuAc6wYGh2FqTUnkr1inW+BvvpXUJZKsIChPezubwPWnrMU2rjzya9DV/v4feb3EokU1lR
zf+6eDNDdFPwdv2ZuppBDRT8agkzn9E1MSd9bomElyil8hidC+L/jEkk0S3oOyYKKO7iDH+vP7xj
69knYNicPDGCZsAh7EzgkjI2uANerll08UbnUgV6q34xbRLGAmyCwqPKxGz4xjUqrKQwt0bJw/RW
gJwV7CkAfDvfWCysLGWg1xBSbiFvSKaBPjoQUqo37zpzYe6cTCpPrxjcu+T/GHKsdAO+JmZepofo
e33WlidGwoHec3p/hkxoPjH3bvu22vdK02/6ngavTYqYS2hNfJHwJY+6apiSI4/I8xXpXZByNHgy
aACugn2ip7FEZA+uCggjCdP7BAT8aA/3I2Nh792wEWFhx08Enajm9oi+yBzhe4tawvRw34MEi7y6
Y/WiQ/nAC7sz/2HPuIyuzbzpTfIVYETvejqvAAIug34HKHDWwT0zM6B4qP/t5bJvDD4eAuMBMDY9
i2UzffgzFBFJ03IIYRwLTCy9iEel5fbKneixRKdNS43wGA8fWidSLV2oP849ubiLRTRe0CnlsFpY
kLg2sUmgS8fts5he521C2jikdcFCypnfEB6cMY7//p53gvSbe10IxOeBLo0w+9hKswxdLl0cInLG
/W6VVEdBCqZT5zvRr3dhC8WdX1JLAFl8bBoT0Ha0+uq8+4EuEuCxUEI1Fon1j/DYxbgVnO3jDB8g
ezJZExAYkXdm7/eiFdbsCVc5zaWFhE7F8kKAX8Tf8CGI15iK0TKeIfiIFtI4GIvP9rpWarpbRmVL
7ka00L3ovodTN+nP8iVaXWv2Cv8j6by2FNW2MPxEjEGScCtBzDneOEwFIopI5un3t3qP06d3d3Vp
IWGtOf/5B3NV7Ct6Y3PGl44xVfz2NVWPz605A00IpyJlXFxT0ZvC1SJwDmLDKFyKQgkhAJwx+Fdr
UApsAFfhKVxGEI3wjxBkLYFn8F0MK+aUWMkcv3C+UaSNKVfSqkHVaG1HGfRnfgL07gbNJpVY9qB+
4Q/0F/MGQ4Z8i6UnIXisuXiBFpN6V+9eK5LwVgwaXkE7MwMTPBFYZqoEQwjU03iN6n9r4wElXOzE
BQP4C6yJoJmTukMvLfhc5ZTaKMOout1h8aYC0SU7Jgt6u5HTK+kQBkR1EVU1TMzpb34OAR7HTDjT
5xrLbuYOWWA0gYm0GZEaaUN2kOEnoU1DY/PGQnNjs3GwVz+XMgaRuH1hQlsfZAa370AixQ75EgVu
FhAkHCtrtRmGmv/9Qkk+RJo1sU2M055qXGBYhyaeTlV6bjAoCb9b43kru0OsXSLt0tQPjX36fMy2
kvWc/kzUpzbmn5U0afSLqWJ3joXEJ+QMC2ti6hDJsX5nJ4O5WUOlaHr8lM+1EET5I504RXykws4C
eMDnnPTJuiFuEjEShj0FyRK5fEwLVN/fM0pSlMPhLIxpoEY2bBmjRACeSVMcMvrfVb6RLWhAeOjZ
IyTewfnQed/Ve/GZaU5vlA0hcYXHEH2B7LJa9uuJ/ZesoIexSaPYoeYQL0pmKZOcResyA3NrqGY/
QRcNF7LP/oG/1kDoh1r3U06wu7lbKH3R7hwo1P0Xz4k6J2tqWSDUg2MrdGEI9GArvV2hbGNrQe+Q
BKgpkEVhMtL/J4PiJ5kjjlQIgzoPS7SVkDDFARRGNyLGq5/AQB3qk/exmKkTwmwRQNUkm2reF6Lq
RR6r5dDOkTlV11+HI/0whYlQT6NRhYqJ2w8xOJ3D6LmBEs/EjnyQfGDXJNUEmt43sOSIAgslFnbE
CFmEWRxJNCME1yYTytjHPfpHVYu/MGVBHZBNw1gTWkjD+v8cF+aEOQOjIAbkFfoRaZChhmRIk7Ij
OA1h6UyC0T2CPpAm1/QtxrNkZcEPYHBTcQALAGBY4CiAfy7GTvgrSTeiM38q/RvM8Fno3qcAG/vY
vcrORtA0ATiFMxqGW0DRSL9+OJvRgf2zS7MhNkPvMMa0+a3pkmlAJOpBR7iA/Am7uRKdfWX36+sb
6gTE7WEeGBTrjeLKp4imBKtZhDmUpTBJqNElj/ehrG0/Y25RE/V+1QcpAjGiTqSIlNYy5kCaw/D7
q06yv+KAGBqDfFM0gk6NXn3EOC6Aphb1g/Hu9PYKlPy5Mz+NNxvrxF4LmleTPuL0cLqM0Cq/y36q
UMz4+dezXtMkHreK9w0DdkyjxGjPi3Cx/boSgH07kHjf0IEuyHugzi4AN8kKbAeoB4tT1G0MXOfw
YJjCGqSsVftpO2f0nnsGw3XIUyWjWJfS+Xt47z7QTOAiefCXAdBBgiKX3jE5RpqrTWzMpBEV7zRu
2bsWryp7SKJDjRsVV4uLRz8AYImXLuw3qjkG5A7IF9fkCYe7EiUlvNEaUW0P8obTsrqmHl9v1Smm
OzYCfITd1KYicM7qvCe2M6SoeWd1gLrmDHFs+oLL/A7MzqcYrzAlVRF8zHhzDqFX8G6DUBv0GFsQ
AaZOdZ5L+KfdOqMHZWGJLy9lXp0HfBjZf2uj7Du2aZ7fpxwyU2MOVewjyY7C6G6TL1Wii4FTwz6B
sAQOnKORjnF37YVPsvgwhByl551NQYJe8LUzX3PRomZBTtZo/94tUs89+UNg8IfGM49h+jv4nqFn
OGbuGhdsdu12XHQ4d+N64NbvPS40B7/BzUXxieXon8YnvmD2D2K4gfT1T6gwawaw800TsL+dh995
smiJ3SU8rmNMQv4IBsouM32sIItqZP3lDQjJCBtgJvDChg/kj4E6xbHGkzl7V9Pi7OD9lOjDUl9T
cpRkJOGt3E1iACRpQyZRzjgHWBNNTiVsdLk3n7M3iDEGsqrHGWyqQfPaJr5FaGUz0vRh3sNRnJqI
UFKdR+hhYubGrohwwB78NiqUd+sQv32jDqhLZQmzWIf+n7NM/1XZgQoa94FkKN5Eif38OYpIxkE4
A9EE8mjnhejrKWiR4Uw/sK0ZENmw93EMFBRBSHetGUT4jCVBhtaOEWZJr2g3A70e9L63t33BcrJX
nfJuoQd5voH2lpOe0vteJSiuET4RyUgNBxZAKwrCJIjTgcUj2nAk383zReHHw114Uvjro2B6yajP
JOSZrUMnbJFuai9KpXHVpKYix7Fk0ZY0SMRMO8/s9MVKTXQQ6vgs/RX7VR2OftqlxIOHaSvV/KVE
S0amtz5gDoOG16T94H29XxniqOYpskd5nbOwvvHiRCvoiM4BixBS+jQP8UWNmxeXB2zgCKk8rl0I
2DI3jtTHRosenjnmG2dY3c1xd4jHuuLDTM3RqdguwQdnktJSQqmEfR/jzg4CCvPnnmMpxFE50gMa
ZoVKhdWIUpH67ONrsmenXg/xzeQ7lhfQN2vUPhAvbFd+iC4XG3cc70BzI3hPLs0VTVDKUOjs0LQ8
4zGBG6pEAtuSV0jqsMTzl5Q2qG4sW5xciQm/iz8ltr9h6ttI8dD6AsNikEFfw56ZEmYaGD3nowbM
xThiIGEyZ0mo+wmI3bUJJv/5X8YL5MaUZMv0U/a8WCT7tVT5GDqjqCrp91wKCYvYuEI4KfLjysg9
Z66lkBoXPGMXxvk/k5mBihrx3AfaSN0vFmk/4n9msQ4Y2MdOTJjkisiFZJ5D6GEbm9Fisu/Rbk0z
6jhMB+VD73xso1Hc3VtRzoCBCX6KGO+9R/b+t26nti9qvPcW+1zz9AJ2g/pGp0H00bZIDxk1WkKE
8rBMxhRuPBe0hk+4ySAsH+a8n48fxiPljeVGEIMEFsxYi7UYKeyYY0LAi5x61sHT0l0r9enHO9VN
aNpFhCtv5WDoyj7GdOOdjs/weBmsf1wTKtYiRS0XlJdyqWFu+nRb+tLaZ1AuT7M/SjaLMXTPxzUW
WII8yuh2JkEYz4rEqSw8Ql2T2JFX8O18U5vwe3yrKW8YtkDFUbEcdGHWUJ0gw8YYAsbNT/BrZGui
S0EWe7bxeMY0qdi4SDpEP5ChBMQD/i/cQu2WfvaKgW1A+JyrUT2SVXMX5j7u/CVGaTIUlWyHfXMk
XV5RAaEW1pDGsCV7VJ3tmnw4WT9KqAQjMXoQa+RaxPHAyjlry0+NMWh+s4Dg7OJwNg+yPO+9tla5
qno4FPNayWvwkg3HrK4GHtjJPgJKZfKkspgqA+k8AuratFMCnv/dJPYeZJWadNQm4KYnsrGYmwBA
E/p70RDCIsQALH46VN3nt1dFHicuwmcW+B+cdxKd0iONbIPA9VIs7Q3JRQCdLTyjyKlY/0HscQsY
pUtuvW7T3AvmqjhntEQysVerVC9o61eUQvprZKSLTB1lxhiEKe2gXbsv5tOw5HGvZjrMIxZh3+2W
tQvcJkZX9LAdQzxSr5+rCDzm/PPFPfaj/HDfMjmqpigfqIysZZV7kbpLK4NM1NFbY5gkvadP7Ttq
CkkEaXTNOmtPKVoJ6BuaRDxMitTdCL7m0IJUYVzPVYcf99KSAAT9czpujUOChouNC5UWRb8LCmiG
bg/oEhkfl5PqzhpQxvxaHzQyfwX4B+WrXiDN5PmvFW5REKqra3zLXyMpfWP8fSlBLr/Auz9fBt3U
KEpaaMiNTx5XKG9t609wmCCrvtxaw2fOuGbj5jnG6dr5gCov0UgzZV6HiDSjAb0ig3xc0xrmF8cW
DeYmH/fulnOANSdtYJAO6j2s6LG+LAhjpIPwLU/q30m0WAmfJ47tVo4aH3bLST61q3D33r3+GgAk
ClCQ+cMbYNYlrFKH22kCVA5D3AnQkmDk9wpgSLSfe6Q54eX1dKB7Qs3gCcWo+MmziOCHJ5uMvfeg
p7gZd+kr0H7DzoK2OdHMYa8YcDZ/IMb1+GfPLWtm9MbguSCSMhaFsJvIhEPBbiIZ8Htf3hPC8ECH
PU8oF9bquU95ToqIiEMkXa7zMzmg8MABkaB4zJrtNMCIHTeWGPgXLh/7XzmV4Ks3UH2tdPt5zo2S
ccaGQNv8UY2z3+kHLqJ/ViZLeUryNLyyysfnzUwIkqQ9L+HK1w6CCbXkTkYEEwD9AEjVCwPLxBxB
B1vxMMeDLvVrKTAqsgZZZSZke4BWIbdIelMZPRu5jyJB0YoXPcXDGPf8JMxFuIVqNIUUOxf9DlKa
s0MzMkYsy2bOqK2Y56YX7YHrNKI9H2J3YBf7TQoCqFBu4rXz88laOgPDg5GTaggDpyL4i19elnsq
jH0gI96+6X/gYib9eMyCY18sTD9KIgWckDGrxizTLXic8F6i0bhklQhZrtBaMrPAAJOCnU0a/36G
cNWYYgNnfEoCSaM2QH8Rs31Xw7M0AKPTpWHGJtm6ahm8TI9vjCivulVm7yTMuopZUxFh4mWKFzEv
bt0XnvLMzDM3T1wbdgQzuo8Lq1ZhrkSUd88/yLqg5aoN0a1EVBL/6ncvBtWYkuGVfWdtSZjf6Jc3
0uPzLiuPKkUG6Dqeo5QoVJ6UNeiFcnKdnCfywIfeE14QMiVcic1aUORjJrAFRFiGDoRXY98MRN4M
niz5OT0UycLGwgKqKtlEZYRLSbX7VZaj7str/HiuyQy62kd4uZiX0OzgxUF0IkxTLGPWxUO+onLg
H02tf5adEDtTOmiT8QGwSL9Dc4CxB2UdvNvD95DwdqwBuUg/ZV0TfDqKbRljMKdHfByR4yRiaIx5
g/rssAYVfG73i+YHejuPO8wxLh7KbNYMFvqIgFC0DpTA9IgefOa6J1jUcISM1tGZWhg0ih5j65CE
DvRpHYFkXot/L6b1YCeoPixSNnC8G0O//hLTRF6A6n2yEaHxTxjttG3Uj62LhW4FYy3D3pl4dADf
58O+RKv6yFZ/O2+zv+d4buLYCuaUPj7z90kVFqwNqdaMw2rsfkSaCZWRLi4OzhzELRJETRA9Tx35
m4CyyqxfXJm5gS+WDBIZMWi8mln9SwSs1jyf0JP5M+XNi5bIw62r6lz+qqItgT8PEYPgiuU5Gv5g
CTA4w6iQATLwDagkYD5aqLOLHzbwYb7ELnJvrz5XgHGs9JEGgOJxdNk2WbPPyTCEHthO8/4cKk0F
64eKx5EWnEGLWXJAUSHtc/FxQhNeguYMeXLoNFeUkQxB9haU9q02/l1/+/BkHEOOMMX7gNELw1F6
Z9gwLzoVUUV/KUcEqSlGp0kNCPMfkuP4vcSkcYzQldWhYBW5F2PqblFWl74GkW8T79t7vUh+fRYR
xhovaLrdlGkZbaWnJk6muD1sWRkbopBPnAjLPD5GGP81Fv3mTb500jbBDxhjA5yO8Pdkv6WkEvuh
KNGAONjZJeQqaHtoQLmFQQQZhTLBI5znX3wvK6ZsMDNw5IfNQXJBWMg4i60Y9dBL/v7NpUhtwC6C
WYEGSRaUwD8TFFmhzdKKgLEvVz9MHW6GAjEGZ/XrvtMVEWmcJ1ZyjHqpy4WYBw9zIWcbsnQz8+DS
hA/qKJltK3XaxjGDkK5FcuBinwnMYcKLTatNOkqf9tm2RRgQ7bZF04ElGkU9CNufUoncoPepfojy
UHLfgFHMN44Yga5/i2qDk7/66uto4fATZfp5BEKIWS2ICMXDjYEnfY/4kCYCGkEngSwLesDTL/zB
cpwX7vomfAKs9p9n4uX69QGvsL18xySkgw2qODaPAPTMwRCHUeAtYHJUzLj7bs5kiRFLRXnUD7el
CE5H1NLgF3rgep/pdugMGmyrmZpzWX5wG+rxG++r6GboMk+HGRjszWaJEuNrBGpFKzN6IufTU2hf
9irDKZJxSjU1ivkTcOvBfpaHI1MXgju2Hpx1ULbXdGwxbNjPWGrYBkYfxaMhtrn3sHR+jfN2E4cn
mY5STNk1P+vhwovlzuzXTNgXeg0JXHtZWPrTqdr2CO9vyDRIjyBoQ8DBaCtlT4Bopng6Y6LaMRQP
4go7Rqf4FoaZ0I4hrFV+JQVwqpNwBPJH2ibD7S9mMABbKUIYt7VdxsG8Q4YLixbYCvjiiGX0nQ2k
iawNzcKNmwFvCWenRsT69KH+qAq8L8/CapWZJHs2Owi+s1x+8nRONnBiSLuKhodQK54t6iyKJoPI
jpagHU/DT5ZYShn2vlvB27QHSog1gPfEUoY12PBVpLCQt7BxN53elTBjJpUY2ZmEo1HTVAJGQkeu
QZ3puRmQ1pc8kH8ol0XNCZ2b0EUsE/AkqgeEcIA+Qbf9YuwE6ikT2ktsNjJTcdMj+W5xTOxcFJad
SafqMcuKmHWkTqEIH1eT7ZcHJ3a4SuyLzP+6mXBIoEQwieUa4XFqy86XjgsJK4ourn7ksy/in8dS
dEYSQpmVirHch+5fsXwbdMTJ6iEjDSyW9DAQxQ7IzTZ9sBq3Apuh9dO5N9kgGQsSoyk5YhuofcRV
bzLqaBKlIMGAjscFpb1EpJlICqJz/EIQ4k7J+zJXlbrL8vhXTEgRtYLPULzlBlog1CcDLGmEJBUG
M38lNxa/J3za0hHrJHAHq+oTFZcoyGBglZCdQSELh9PHpSi+CAZgkYBQAbg50HmKyGtJ2vyHA7WW
C3DWpgO8ufndRwZigDR4uuQpqit+twcSVlxMgCOypYOcXFAmNeQW06CIksF5gWj2PJohOi0aLAb+
VT6sABAb18DBzhCo49QsB/xU0U/S6iSEVw9NibtmAMWth81XQyS2G1dgNEEJUf7hOMQzm4/el1BV
1JFOM39imFMiGfSUG/ARg4x6f2ZtpqXHea9zEnDWyqmIsCQEClkH6PO5Tyi3p1FZ07Xq9IQe2eZp
EsCKeM1M2i3Rrbup7eS4NrHHM4SDgQOtSpToCeYwKUnU445dlsHGEfaPASMSd1jQ/doxeSQZcQMC
UfXQfvYIJcJz0tHxDUZk3ELW9hEJAW5LCLdAJmG/EvnJjINJyUqzUNJ4+aoa8hWNuAx+/BQuhUBd
ruoRxyFqAg1UKWR+L7yHCB1i9WNfLiH9FmyKa0ZqygLpRrl/w/QBwEDIgVyQfYe/XpUaPg+ccKD5
DyHyR4JeAHl57N4rGEwii4OIG/DYkKUsc4t1eQL6sC4v9AvcPJxUtnmeRsUJtz3W0H94mQowRc1L
7wL0Q12WeQ1zGlor9CQwP/794QyvGtjR6pNHJxOjiNKaT4dGGOOKN6kcqPLdCE4QHkFvd1okkAlc
UtcL7GEh0EOtBPFGvUK9x5MEL5B+EpMOdr4n+zmW+28VV50ygvzA9AvRx+Z7j27RDRIV+ifwLqzW
cVTQWHSxEQyRRNNLFi+n3KJPFAlQ/Pq60BVU6o+eevvYIw63ZZqFXw03W/LawS/E1OVD74dUiD+Q
QYLh149b7VKdlO37pqBUwOCOpoOUXXZpFAGIWbBaqQP+KtMSlCy/fQsFGLbNlI3sVnhKcOHQhrGl
MU5QYMU4DSUA68/Qfmh8NzJMIP1FPq+5rWJVDooTpmUpNzNrKbJigv1YYf5NgBSmTx38xk9CuU+K
xYenjg5+8EwCkJ8SkV+fpp2RD/d4hWsTJxbnrjO7fw9wyiDEhySAwRMJBsS+yKXTZUkwE1/EQmKf
broWLQC0O0qFkMYexH0IIMVXotxVSqEOITBExaoepKPng4Tw7FE+8UVZ7AVsQ86LjeDtUq1zC6bK
iMPSCqfD+JYbA9MUoECIqWen4y7imcZZvoXyIJYTqrKYw+OFuN5bMXcAtqa3d4yIZhyjjzVdyLcG
bBv9DsEg1glqeyPlaWFbvdM/fdTWuF4yBOm090B6vbcfZaY0rOk8+4j46AOwpsHSAzI35Nw/zg6U
YSQcIDs8o6x3EI94UiFe8e/1BRIFZ4R/NP46bMAFDCDwe34nlUb8ysXHZ9dD38HjldyKxevMiLXM
/TfLiaUME2ljQYWbKhI5bub1A8NQu9oK4TSfebosp8n8y8SUpx91gknTgBnEEtX9lpouX7ZU0why
s5NGdY4dxqFZq9tySVFHasq6PjVrZYNF/7FaCLYV1Crkb7gcrIqFsiHO1mC9ZDYEgtZ+UETOUsCR
Bcq+867C70CZNEMRYkrK5aKawwtedJuI9hkCGKXfHWSw2GSEF33Jv2rHJgZd5A0poS9RxTDgauwp
KpB8rCzQkbAk4VKH4z2G7RhU8QtYn00NzgwgwpEFqiC4Hcz85wOkJBvGfOw234X4IUXQoCSHB2W5
cb7kx8vgY4a4KHxXySgCrAxfPmDOp8PcCTgGdmL25p4a8M1M8kGerD8UmH9cSmBPqnjmP9KcmSLE
yWz5JYWrvVQb7hAcBTjNtne+5wee/Zk1PwfSrlkpmEMxdfS1uZy4vdvrwliTTQLpDfdYaYmOkoNK
dGqkwWchb41LBkYFkIC4oeufmN8JKhdHBdb5xwnG1XsD/Phd8PDIhsjua+44jQ9SHGznzdrel4/k
Rldp6X3pigCU6gfHxnIlX4idxQG/2MhTc8+uxEWnvmA5Zv826Uiv+fL787RJcbcMAUU+U+gK6COf
YxoA6qbnKCQyl6ftsyb+FLosRDumhyyqnDNgJTHUPRZ77Wr6TBqtaIqZY3LLinsHp7z4nHhaOKf8
qt4AXS6PBB8R1IoqQNztcsACYoPp//0Wb4KGYBkQPh/lI2Gwpp/yv9cu/2PTk3+YUfZ7t+rwc7ev
/hhNZ39Kb9NHJXkfjyld3APqovFuhyVUzwEreO5haZobZrTmUUcee9WGGSDEc93FgwILBd1tFsYK
1CBtJ+E3SJZv0HCQv8LXl3Vg7M/XborTy/eBhQpix0eE+cdDY3WBGRP1k8NzJ9RFIiYbalj//Ve2
fSB1uOUgBdQxuuWwS6q4K+DYueM+ygApoDJ/PJPr1gq9wBSbqNCV1ucBSSkMFwu844D5mCMizSEe
F0LqJPKQ2aWyxzCgQXTwQeTAWQxXDWtNj1pkbt/aaMoSwwlikba2HF4PvlPtancVwBjJA6lomsiC
s7A8ZHTzh4X7Mb2aC/uI0DCnWyI/+tGt+Rw5zjWcZz4Ng7TEMbbv/esaYjSyusOxP186koJs7BAg
ifTVv/eFoL1ZtIGxOyxZPH6bclbNlf17C2cPq/+9srf3z7G6k+Emp1NpBe/zJKRTjA9paR7Uttq1
ubIlZxTFNJMBsBFNfbnlN3710B5M2V1RyUe38iTtWZuwYSeLA8unFSb6UCQhodNaXqpFcqs4fibD
N31br4q7WLzZbxmFEAe6e47NMZAH1DaROk9FBAmF4hlaDCSg3qxbKcsY36LomgggwwJM2Juzz94g
L+qOqFBedLNu1qzkYbw37vpdYgmhm/SwQRIjpEe3j41BvOZN3/h1ezKrcr2FKT6n/DL3tMrStVgY
SLrjY3z/HOMj2Yc+vTqTRIw7eBkngA9Mr04bLwAUAQcgPhmQtvLEzJStHjbIPpoDeo95gCEaNhEY
AbCj+IP++MquyYgqX7LY8zXjQfmygoN0U7f5MjsxBOMs0xLzc95LjAdQk+svV9X8sPGeyeBpeyGW
5OL0QjznPqceIm+Pjv3f29nIAmmdmBcCG2N3IDtx3YcwVBGNaFIb+soG+pKE8QMZc2+WSJ8Fwnpw
LKL4hVaUT3nmi6eboVMkMdM+o4r+1jhneLLNUMs5422EsRGlJm5skEluLD28cwt6CwgXWA+DxY0E
bwsRBTFfj5CG0BJz//OunIFB6A9O8Dq6yVuwBk4OHCSIYV+VkSgUpT4AFuxXjsx6sO5xfsieW/HR
+ES6jc01QKGoLbXeMBsBV9C1G5A3/G4j7flQYovjNBO0xjhyxfrKwkmFCtWLY6jWYex0CanybhsN
05FxEddjy3v66tYMOIX0S8kiPYFyEIDWu1IB8RGQt5LesfkdOXgOWZ5e+Ssb8gWcdgpSEv44Rvki
XXmDZmhcrvUsudGxRP36lI0iiFqQuvsGQKOosIkrUbe/L3uHQ6fSEDIlwEh4DcmNlhfeFV1vSQnw
vccH/aJvdZIrjvlS7NnVIj7yHEWH6EC/wCniKpUr4wI5RN019/MuPmSjbESK/RHIRrfGXPlmaO2s
3edYr7jCyobj46/KpNvAFWHZ31g7OprfghNcLcg+2fwW/vdoXUQ5oE3YQ8pVuWrWtO4c3obHN7qJ
t+aqVxuuO3fS997cYV1Abnpwq3AuBXfirnq8bNisqUm4WNaOfYgkumFye431bckjXyyqRTslX27+
W/Qmv3vN54huxb1ZE/RtXSw+S3QTL/j/LHwxReK5oH8nKFLkmcQHzsTnqG+/99+Ri8U38GnDFoMU
ThB7sEIyJo0L/CS8b2nMN/GNV7AUTeoVf2A/pPS5ECyzkqe/4/eoX+g+1F19si7FIl99jybdxkx8
cMZZLJXikDkzO940pildF3f+xMJVcOjW7rfGKXlJJTZXL2ne/63lSzNRJlgA3etZusoIn+T0XaxL
+/hsOIOAjJzy845P1M60Cexyzurl30XqjY2LzCP0ZlSyoxZYVGt9V93VizKhkDh3wB999WLs8iX2
DN8F00E6nLuJKk789XeXd3zbjwyueiBfOFP6rqYOWPyGFFXmjUL1s5H/9NkHUV296zZMNpMN06d2
ilR5R1NpzqmKKWbzZTLHfGsb/4G0MuHrgTViigRT8KTMXlOFeWB5TMb1kYb1Xh9lLLP1tYX7o7bU
10CAn7/iet5oM5Lh+GyIvr/jssb2WV28o6v5JGuir/vfcYsrMVCbp+IGXmNIjJOO37r417pwYvgX
Rv/DcNFC6b5wLfvAyJ7wqBOu/yVW3sI1VzBqxd9KX2jI413mRjtmacLL2wEiJpjS2QtX3cJDajMg
Mg8VLD1yX0hXYUVgty3QZw9F7b+/3lD1uMUoPyIw9fDm5v/Gv//1RCgElmUAkbxefI3UBWINaFn5
H5TdqYUFcBEIZz51QaYE2UO9GeMw2/nt9YV+5I8I0yFUzdhymckIfIlRCajTptgXY8z6tmc4vhgj
enDiXUb48JbxviLj6vko9rwiXAK28mLAHsBm9mF8tccQn/15jOIocYVNT+ILLbKwKO5gReBg5oog
ov//PhR8asGmVpiUAr741VVw/4QNuEVekWA9i68giMUc8jyEze+SFcxyCPxAATeS2Aw6dELXzQZa
86Lpi1eHnrB65Hz2FxT3nMPHYkYZgDcs0o9Nsv8S8IMJHZUL6xGIAipaOAqfvgDA/3kYAZ03zNmW
9ZbFmwqC5RoeT4lnZP7gHAEFf/99Bzt0d33BrkZw0Zt995QgvJ/ZuYAFiBTo+mEAURAA5VEZnLV+
+JC6Pt8ssDFUa1RqJqMDzyLwZYhldBDxuUkXQruB/SUFbQ43HHQW0vFzKfS8SpBNMVG45tP3Upwl
cVqJMRtrok74ztNRu301BDv3xhwBDQ1VzTZ/KOjNxTWBhkNG2ROzajgL4tpwFZBLEh7NtXmNPvzZ
hLECtX5ZrIVVerkFHDL3nISMf+Wl3gb4D857yKJuU/xXH2Ai3DUh0hMR7nCeEJvTj2SiTdAfwI3R
rVn/BFAKXwsnGshjUOyA+lVdJDfpjzlbLH/QrP71jWU7KkFmxUt1W5/qlbSv5uXJuLCbTdUHiBhb
Br83d/D2/6uVTfvoTaQ9UmI2E6jf7HDsXNEhPlBBrIxHfDP4LytbO4sP/EuzsS7NnR2A/YI1+I5F
jswWf2GFoupAyVMzY8EdA7nChvmBcmJ+i4CDC67HfQNCziZJX5MaEiFtVHKEYxId01l+IQwU5vgf
1bp9o7xtWG14qm6oBO1Deukd7BtYUf0nMvWkA60bnaSoTwDLTjX872JdszDHv3nvd0zbatSpbDXf
AtD3NyvsW47BWPM9RMo96gkeZdKNKZbMCtXUtWALZZD4xqwOza/tsNinvaUJb4XW9/UAc2W+I+v9
oZsPuDydjtvvEKss/bsKPfO8sQHiexgpOdRw78TrwomUjai83oSuJYMU57PPNM0mPKbUJLU9KaQl
VjmpPlbqhU0IVw2JeKxkoy7cUR7B+UyfvBA3OldFW/hc/2gIVLJ38gdA/I8agXIJ6jq0wV8PNPBL
2kEQmj5tHHcGMlawIMpFBU8PvdiVH7ctdmpxlxXsL9p38DGYcvtsn5RBHVK73K1XJbxOC+BHkFPB
6aUz8hmYUyYdpGbOLeV0TukumnutkFU9UAtfE8xMIKnzMIH1ihZwk34H7GMaWC0FjBLYL6b15r3X
LLhCfMNbG1BQguBqoCIUn8imN3Ex7b39Tz6lWnm6H4icq2bDxvbLp7/zUDPwqjD9iliftw+rFerq
r1tbSgB4ILAkg6EOjzHtRG/P6iHwQGKRhZKhfUAeFObtKKiacXT9XqHFYUSrCgXHDarQtRnzWHEW
webPGDVYk+Ka40x8dhVjSsoxZwbOWpssPuEEfGgaTp8PYXRW80lYO4HLeNoYtuJBgFz4RLhkJA2Q
jwHbT3sTrRxwwcpLN2zOrhn5ZDzKx57ld9QYObjRg3EZTFlAPDGu/ZVjDC8ZQVJmIU/iR79sIRqL
0DHyF+NCeU4RRvXDy60f9Uk0oIxRDFF/Sb+jGUJII4oeagLkGW2gPT3OBYeCRxVxxQJzxmNiCsGO
AbE5Yt3pJ2vYy63Z/9FpEXcHD2VFnAzryTI5JFjBMFN/I69H8TDg9yiSIdpgJtZvt2HLDHMvq9Nc
H53rVZcPrA9sDfCd/P78Dlr20PckR+9DqV/B4fQRS5oIrpnHEEPQjc2exy0HAcLAwz+GhfVZ5DOm
kkD89B+UcMDLLAjMPOkaQU74xJg24ydmePwjSFaPRQJzTMpRRv5PUQfibwXOw1gKrIbvp2YsrTEl
IqgGbD0OhK/wDQYQk42uwiNaQ3mioaK+ojikm+L8PlvkVIzO+tzMzAPwwIGXVA04fojdYlgKiYG6
84kdo6hXKe+B3rlfeRcqOlE8k6XA7dv1ET6ewWixS8XeovBL5hCr5MjrYSByCDyM/CzWGp5dSu0z
rTRO2QC5uStKUxTAxL+RqGl434/PWWBJ4oOayeTt8XNzDo05MNM+qheQ3k0tCC2Dgsj4j0t2nQHa
hqCadpA+BIMraM202OzMxLiCEoGpUS7+7uq/z8GogJcwFRfscn4ML+HOodonOwJQDD3GBwYpM22P
YQpzPB5dusQrwx96/uY8YJngVDKa5qSLo2rd6Ea3l8LVNREgCw8EfRXO9L9a7AyfezYr7uL+4Gyb
fgjNmwsMxxH9iE27LRBYmgzOAxeFqQzvK1ZkJhcEbXEXPDjPXB8Wbj4Fw3BxFUlZxRXj3xWJaEXA
sTFO6fjYLgsRtwjI3RxITYyPCmfF1FiZJBtILSv7Vl54hXTg5/JffsXHfzcbh5X9uPkdqPwxWZT/
rgSluGhluKY2mtmn4/McMnTjDKUQ+LkDaB6oShhX81JVcO75aJxIpvJccaien5x1XHwndyUnm0P/
/DtESn06aG5tZFPwqaPBd0Ephg3RZ/O5yxdwUdCKmjWWbDVRvBcbcbvPSMm+g6xwYVpUtjPeRTw3
TDRQvrB3qhy2gA3pYLMV6D93JzZG9ez8p3rq5QlVQTws3/u/Phsols9BQ8S70N1sxA/Ccndh+vGR
G46bHmg2uWcrLjLruL7jroGSAsrLl47tv7PI+GHFYyaeAhBZoMghQCQGz/ffnXuJZ1Dc03cuCQ/o
985bfu6fe3wUDc2RrvrI6efi/u7iMnBR/h2O+Ai4yNPlnfs8/pmNhSfZy/2M/HPekY/P08fp5Ds4
5GLDvVLP+CQ0zzxZX4aeqK8gu7nJnbuGV/DTuJPCrs+V4OzjEUefuMvAef0zvEvv/MchDspduSsm
d8lFoD7sDSUfa6RJgpGDiFRIBju0HszqgD7/6v74LlIPeq60AcTndmdlhORo+7pzstlshNULlaXP
1C/X+3ewPJIWzs44689zkDlRjtozluQGP5er5qMsun44qfGivZDpgKeFMWIizT+/AtOvB9aOOvS1
fW1zfO2ALxwWH/bonGr/BaSjjzB7GuIUgVeqo8xxbcFWiQwFyFjxxCRrggEo6RJkRjscM/kaJXYs
lBcinZieAbt4kDBaEGgTzfU7JIDBhTFNxQf0jhqPIYBfuBZhDOyXvBPmrkjyY7wrsOMmuarkFoYd
h5jzza3xJrGsP2+dH4J82hWxGmBDQHfFRuXMaYL6rErOQ2MmOzleMncrLKKfaIbYplSRcI5m+RfQ
qPrs7dZdmbGtk1TaC9IpPpIEJmVLqnM8Xu/fgLid6cX26GxET4UfEHwYLH/CbcerhGeQ4hzJz1tR
DJBSNEflEsyx5RkV8xdRreWp3X6O3ZCFm8EL05N6Vs/QK/pQYJe00Qv0/HT8+ep3NHbZSJmAnMxo
qC/fhb6tNh0Giw3pspShYh9Td98F+Z9ALvHxw7SGqcKumchTY6fuEPcC6YsnCUEOsxjjj02zOLQD
6Q4m7hhLdEU2/1dHDOJ2sZMGxinbS8Kzjskqv6NBHrZOuozX9CL0KYucWDm8vzbgS/Bv+tDliF5l
rjcTdwOEskk1iRb0XdkW/OgBF3xmhXDM3XDLczCCNgPq+dub7S0ZR04xjolhhiRJcjH/mm/Dkb74
XUvkUoQVgc8S9a66sD8cjR+rjRQ0J8HzCBeza7y07id/xu0/ms6221gtCsO/yBiRlK9SKUnI6xeD
zSZJCSW//lzTPs/Y59nHTq21Wq/z5Z73fI668Fv0Yv9BHqzn7h4RivfegRgijaWKH9Cvifqr2C1s
LdC8apVbmAwAMA4B46A4gszETZ+NcEsjknFqAaMAjcSoc6IEV9LuaFMoaem266wB1dZlrMykOovw
iv41KD2NrJPZuO6nfjW4wbJ1G8xbvkYu9AeWgU2LKDVkn/V1p9fs4sSjgBUlLsQHddaePXFd46vA
UYdfYg9wMj6qmwJ/wq6EI2LwmSgzkCfMyxxwxFKdXuDn8BuO7m1/tN96pePsJG9oi2AbfGQ/T5xd
eE8BogLmJhEMGxbbGOBy3I0srYhOyEIy+VwXyQGIMrscAVS9zyJet/BDeNeAp5u/utNatcFJwFDY
RPHrd/zGqNg1d59dztm/KBfxk5zWuM+8xtlUUNuw+kqECFSP/diB+RQKu8yrGGVwoPzew6VH54Lz
QnE3QmAAb8MGf4bXv/WWNJU+J87HvwdERbM+jXVlSxAoT3p0njKja8BTAcMhcuapOU3wTcQVkEsa
EgsQLF+VXgOMpOFaw0Rjbtf8esOjAziQcGyqIRqFaCjI2q82LNvEbua7EmrCnEgLGLzBsWBrfZh4
+7HAs2neQNyMP0tQbq/MVPcZcDSs5xsQdPCpXmdVx9T2WE7atccmi4T/mr8Lh1Dxcy+fYWdXl9UR
vY1904HYYI5/Fm/bYw5GB78HGj6wi5G635ckNNOG1Cx4UACPGAwQx8EkTe5HdUmN9+OJeQEcjvzl
V2wI4MMwDFwq+3EEm4AzlbCgjrAw4wMocjIpEUdsV1pfL21Yyr7wIQwLdbtXHYEYAgXCdl1hEsDa
xB6qCAj8DXwBSBErF6fQXswkxLS2BOIH0O+m9LvLzqtPUfJkAlLa7O61/eUbG6bv0wmPbPR9lyQH
8LyInwLHzdecWoZoKVt8GZ8IVT3dKGISICE8ATEAtoEMepglXhuxQGzuEzEcYE5AbULtgBhOfBGY
b2d/zo4KRwZNwOZwG7c1lnxUuJX1CIrwNMzH0EhjR2a2YiZIevvuElX0tSnGlBbrZvuIDfUoP9i4
xU/Qmj9n5SwfR8mw2tRHLPVL9Pd5uvngvCJE0Sl9mFodAgl9FVcvtuwRCarBoZRIH4wVrOz8B/oA
J5Wmu1glsEIAMLmcvqAyAK4vJjXtRwB+bdgF6RnC8NblEMdg46cLR66xwBDQBocx68KljdKPMwv+
+5/O2U2wVbKtlf0ukgD+B7JtMo/IYE7fIz6c+ujecMMBaWFP2KATtbsimCOo5ISlwmUONY/iIYcW
5+AJ9u3sIlXGdxHLkenxuCQ6TA1iREfswtmA2WSLdawrQvt9qtkKZg2wc8goNzDmGP37XSA3nPi4
5grTwC2AKFUcOjvObnl17I4cPChCT7Uv4iB6NtSjIqU6VPneyvmGTP3+apFilEZ/IcXBAUdMeUBG
RQGxEb4RopCqEPtoPxItb4RIieqEcMftrR0yJkQ1OGMOTczesBSzNWJaW9EL3HWLES+RuNCyeBj9
iNo/+J6ua2rgefFRIHMqFtInuhJyO8pRe0fAZ3k4izSILNomLhtIl6h1+Vo8CDhYHlPVj4dIQaLU
UfILx+MZF0Z712L25SHNpMlinw/pDmOBA+hQB+cV8qP2HKATiyx5vHsUnwyQyRFAT0MSzqGcdQjQ
FK2MIxk4jKhhYXuHgoN+y+AhejOp8FBgE3moDsoSvQpkDNAQMUePr+qSWcj9KHUInWAf0q92CVCt
8bFxrZdqHx3qIokzXN6VDhJXFUz5Tws9mNvQhVBl+CB6AmCJD4T2vAZUPp/nAFWVEQXlThvzR58C
6G/MJNyyJfKdDhXJXMPygr5C2/kW2GU2pXtpauvdv5OsCPWTFFzogSTjZA7cbRQUYlMITUX1QS5H
gQKlxcuez8OYnA0g61HGI+gaUCU1vw6IKiZg3H37besFE6xB/hOL1nQW8QkqaHa/SXofVlZ56BI9
i+LbNpXF9fw1IdioHSunQ1AU+glKdkkI1QDFIBle7zjyEN4PBNBj4kQw4pt0iiZUXoFB/MEWWV4s
NjK7069BzT72IVEwoMRDPC3RUpg7mYPRo0WaxV+1j0mBGczCyRqoCCw6MkUTfWs8bEbnkkyZZupp
SIsIt1UfE16URVCDYix7Wj1slmTRnrVu1qd0Uoi92uS88LBsfNzGCrVnC1Mms7qS7YUO7HjYoYpT
ABLIIEwZal6oEPHi3E0FUvoWaxfvl8ogUzZ5VyM0+CxglBWcrKl3DzqLCt3mZZ1KHwWcXbe+Dj4p
gaQWuMv46jK9lOsAubSPCTIdnEsvnXZhpGCuNixekYGHEPs0ZC+4MA1BVkF/CU2R0D8yO9gONDBP
h+JptebZprNAjcXcsvWYJ8/r/GEM09aIVWDcQwN4cFR0XUa0e3LYenzeEDXLIGeiYmUBqvMT1C7c
moqgecDY04dYWz+RjjRI6qIvzkpZMOfg/zOvJC0n6Nai6aXDYmEAeG3a2OnYBhHqD5gsLbqpazMW
ObZFVFvU+WvEVmcALoFIH3DW62OyTNkQ6L9qV+AvaE/ezF/22FYf5BYPMbtpyJRu1M4WD2MNRk+V
Mf7YtzuwOXlXbB3Yzd4fwE0sUUu3bxFwWTbg/Dlg5Wl+By/Id0ss0dQBMGExek0JpRabRGuUR2of
YwHRxVP2F+Ymk08wDQD+EY8CpgVFtxb1gjoTHCj22ZR/hcDm+ikpOQa0v+OJEYdZgQgIjREbE6+v
+Yx8DkYLi43JkD8EkpYMoeZmkCiqiZhILCjGDMDUuO0j5WOxI9IHMhd/+fVELWNZDFis7d/mt376
CzxfQizSjdhSYIMuwDpOF4uhP8smD1awOq/ayrg8BazcLeHbB8JosHg1VjzDfqD6VI7fmffPCb30
xN6SYZN9RhT0aYzPWKVAU54CTBlKIzjx0JQhyTHxIbZiHjlbmi/Naq6ygI4j7K/kIP/AmUxFBfjd
qSr7zjNiF2A7bu0onk5nprE7HqB7B0gbm2XEtOJ1SreFnkWONw7rDxz2hmPAXFq4rQUnpIUxwyrd
p1vvTgOUmoHgyqjEra0T/Kk3NkbNjuFJva7x0NI3HkSoPuymVjwoIIK+BzEr6B68/TdXn+7WK90M
/meuInO8ocQW2WPr0cNbjzhV6Xj5VsqIB/LDLJBviCOjaO4YPF3Z812SQfx9Ew+23seX7zmcpHYs
YK6Ucg+4wHsX7l9d0L4y3ynpIb229fjqTcYKOdOk5LdPIzT76crrlryBEG/+vY9BtCZVAk3jH7aQ
EtNLizeUlv41SZqo86wUb1AUgJNBh/9LWRqf6aLdabh1FLpNKLGlL6RA+fRXAvYV6cn88HR5Mf6S
Ir/v2vHOBylBh+5a+k2GRMWZ8OnDLis/uXtm2/cLMiDII1Julzt1hkaGrGUyqFw3PINh7fDpRiXy
t2LJa1PXky6ik1gELh0iNzON/lomb/jXwfLM6fu+UJnLrfB8U8GnD2gL3lqyH1h///6uMFJMAHl5
mUfy+0q18AcspC7ejMZsmWnyGbMMjX0zGfi8kC7T7NuBWCoL7hJeyqAJBvy1Ha/0pQNlesimiMbp
noaQ8vIcrwHBOh9krsmbyuzhVZBw38ww7AZMZN7FkcLkru8j8j9O3b+ZW9J3al+eKmjCmx4t+VIq
FLLgj6/TlG8ZNEauykj/1YfThnknvOZMw8Bg7hneNZQehOGCYGr+JMmDC1zn252sFGnlPZD58faZ
0N/GyHqR51nWnKAwulADemLwnX3ylbw3E1yIwMS6d2eSsIezuzKaJNUISiQmn21U4VUxQXJMT/8q
ZO77YhtGmqRXbgeZuVL334z4W53yvjJj/96XWYk0KMNneB1+ZDjlXPnOwSG1YYXkVhmrrcea+K4E
tkx5HbRaj3e6HVhnUgtWLejaZVrhcKMDZHxkVrGT5Kg3l1AmpYwql3+lC41fhohDhQusUravrbOR
Rxgn6RGZidJ+IY3HwM9DUoDCJJLf92lJS//2G8WS4hh9uBQZAxoBSY6sOTTuQaOXTinVobt5ybfP
xsTkkG7gfMDRL9sExHAkCnnQcbLHyIDJ/5GkZCEM5Ue2L2l56UOpTuMACPHDkMkXf20UBIl8Xcs4
SwlvhkEmB4P17tdYr7hAU67hlXGS3fLvk1i7kN3o84QlI1NfevJ2kPmcBQqHYjoFcxXI+RK+Oetu
ofwUkXyRTpNpzS3AUeUiprQOEvnHx6YcQBqGAQ07G62FvQXA3n2aQSWGNFVEcpKtmbyU9oRcTL4j
3Qlmt3vw4CmQx94tvIQJ5adTPMqU8WZPledRfYDthPJQOm2siiilCUxPRJsNAguQb6SUB6AVYlz6
seqBh0X8Y6qoWGlCDMsCojqfHUaJQQeNjLOak4wJj7SkLBo/RYRCcwtLyPHIBpBjGkRrQrjnPFP9
s6mvbmHXBoJIiTZcvJM7LELGL45a/eEqO2ZIq88yhkWPCfC6DlCaCJhiL8O9gDqMORk4MhR3pO4D
jcGmeoYd8H+oMqKw+CIQLhcUj5/nGja/cTrKogrAtBFYRYAfy7y20gVSVkfrJTuwrb+ys7OjF8Kq
ACoKZ8chv695oWqXvIluNzUbIbyJ8JpyfxvaTqSICL88MhsiPZsP5znPPg9pI8B0L+uxWtwek84v
dzCJDvD5LpSEF2Qz4MBX8BU2XTrwjJq4EHkGzCFRB4tkqPr3aUsfPuBuKGE1j4dEmD1RPZsuc32D
YPCOqP21axP+i61/h40Vvjtx6QgrGptAyuQ0dtdQ8ioYnsylD2nSz6M2tA0I5sBwUIzpiDsRi4DO
T6TQhP7haSO0IFDhVbEeO6iLpsIwBGFy1Pqltbzr34bHqrusn6XDQqGJ5UvOXUYKmQpPAkIXSEF2
fYRPEPVjCJILwqb6W0W4LGgkzYf0mmZwAMGNjmSId20KGUXjDHuCx1/g3tlzUPZ4e5GQAK6veJzO
zWCOik24oIRo6W9cMR8nU3r40bHRIxvFiM/C7gTE5+FWC+rhBSEUYr4iopIvp2aCxqiCtBzFlMAG
9rTXovRfu2ZjnNG4D7mm4FwXPxy+ECImaI9uDJh9rJdHbzTmD7oATD/DUi3QV8g7BI/Qow+DCI1C
Z95ifkfD3LEjIakRPwhfKw0/H2DtaMAZ9EtHETiEKItGUX8I3nAYEf0M8UKfMeD33RAhlMo12EN2
NUHr+EcxgVhIpWyT1Y6Iw4Q8DkrAJOBZYsA+oLfEuCwF0k6mP6uFhlGhlNmw2IDI2sGMeZ6GEiwD
wixx0XjRy4UHGR3OYf4gvlIMH5gyfM+UYblJ0xoS7tZqSJP5YNOcLpOzbW2+whQHHFtyMuUp2XXo
3u9+V7MfdVkoOZvMNUynjMf3elfmkmx+L6ZpvbiGuaw0JL0p/cx5SRIW0JV9XKY1Vvzqu1MKu+bb
3Ut1INZP0zR48WBjJZsYwt8qjzbpVCpCneBs40XqheyueUSQDT44PGY9NnJLdmHa0VjdA2q9Hugp
pH+w5C7wdFr62qFi8knKlWc5/b57dVfiYBSKU2jORhotOzdWWCpkg7iyIhbn0iH/1G8e0YEQvbOD
d34LmkNFjRVTM6ekiieJeSBxNW5AnmZGrqScG+VJXYCyw2v0xD/7+h4d5zWt765wHi/0VTx97F6L
LnriNYKwpftzjbJdCpd4d5wtbj7ofKs7MCx2Z0sLJ4+lEWyD94YEpRZ874lNRjCn5bzMs4PH1HkM
9P7zp0FCE/HxgYBo2I+h6jZJlZ4u78OG37D7pDxhi766FTHKoziIp3i7wXVNSSUBmqw2r67hYGy1
CUWxVXpXtVcrYp1wATI9zD1YPZKSPBzISeEqYpsiefOTJChXjtiHkwEotCHUJ0sDdnTSNMcjUIfj
1NWcpxXCpoC7Pg66Y4h8ZsYkW8hLwkdXWXDmk9mnXMnXHY5ZxEgxiw3algrOzQDXd7FVO0ZWQJAi
A0k5cFvz1AMZ4JVAAIETYlA0bYxVg+bwbCdYWancijTegTKQbLFXkRyFYH3PLQeo8SQWl7zXH/hP
p4nzsPURgaPDrUuybHzYNkC6vuqEpC+xIRp99OFxh3dUzLejYuDAjuCSB9tyc4ji4bC27GyUjhJH
t3on0HOvkWRMiR1cgsDq6Ijbr40RHZlGRFMyYIDM0/DoUYiJTpMj4oiUF3vdIB7hQzo5nVAlRZDQ
qgLloh8NEnDYZR+KGgahQVqSl/3xFHs7jl3ypnr6JPPrVeJrE2NsjC19ApnoRJ8IDeXHIckJ6Vfa
7o1/agBZhKN6W+qHjoRIc1+e1hwL88OwNewMSUk8eo8q9zJoOJWveecgcZeZC+kHX+cetpvpefgO
oD2eJOPzJB7no7jfHtxwnZGPwZlndmdQeDw/PA9b/g0IjtOGq/IdQHcZnIf38BkQYRcqfjG9h6/o
GcyFzPIyLLyC7D29z6iJNbwPSZmv+LuWD5dAeB7m0yK4TfOguUjDXcOr/Xx6nZ7WlZ8A719loZRY
+0WQhvwV7a7TNDxhHF5sCZidwkHKF0n4/Redp7jKsigJy0USxoc0yqIP4MYwi67TmLTHSQhR2yoJ
uSvvZVEcGqu72zVMvisgrArx/SXUcguKXRoVcGvERB79dCcfU3r8sssX1eoUNTbb2fK6qInaui78
60J+6lVjc11g512QHvMXH+HvdVFU/fVrVXFTZ/ZYXRbLzoycNfZ5oYwbcxJP9ZqTFp80xTkvVMlo
PwvPi9ZYH/3AYYyTFaL5cYmDjqTYJ7KDkNkdNKI+ajrhDdJdbbQddGYxmOjPBHbliT7CG+hBwtKe
hS9h8tBG9fjpqaPCorcm2kiZwU6jjsJ6rI6qsBm03aNglflhjMmkgyV8+J6CDBt0cZfm/G65nb5u
hooLvTofofodkBnA1IEQKwdQT/w0A8Ens9jIhwNNArfzz5KruoWxfif3xjzBP+szBZ/F93KX4cvf
8vmy1C3uYdlhI112aIqQ6co3Xcw45nUpj8qXMA+H3Arwg7ulDN0qBtwXdchxA2G1dV2Kh1O31GnX
OjanpCjiUlf+5AFChXFKcW/XlAslAJ2+Og1zcM4UCqoaIxntEHT1H8JafuPdpya53rXkyb875H4p
kt+CwXaktWAQaY/cRTUCuo5Z1v9uIVk6O5Y8njhEBDt040CKbuMZmebLgtufvInsBDzKFoCdD7T2
DcT6ac7Lh3xz4L4hzM5R4nRAkKxl42gAxRZYNmVbsJ1RvbwGlMrfuhv81VrTMO7Ll7EDrGAJ9oAr
0pqr0pMPp7k0SppGKjNJNoSbXa5IYdxckVCIhjA5BvIjSGz5TUG0Ue5OIZiWqgXFQIX4T4A0JM5z
abCDbl25hYIsuA2XAACDYgn/M6xrU7iJSOM9kG+KJVvYnixHcymObl8zE/dwCUorBB8B/T11vrm5
C6c0B8A85WAiI7eAxt8DOdyMNXXStALKaZpGIqtSrvffXJM7CLmXIaIP5LM0NnWAYf89/v/NYK8b
07/ipMgzf7+pReoSxPu/InlIvti66Zw65lISGTocY01XLBkgQOrfBnOdbCI8Lg/Kt9s1o8Wz/4os
9w15AcHTvwXzebalOmkh/gEqpc08/dzD7y6tkoelVeUgo538HcIABqCedJwmj/GCyVy+p2FgyPm+
onApgZPg+3+C5PjZutJajt01Hm65ILfIZeEcl0/0MygOPsBtQRlc3pBYbC2AdLkqFfA0IZDStXsp
Gq8PbZIv/8rZ9reMmJT1d1W4yyU7mbB8C8o/PcqrgvDnt+D6cYXLwyfrDYneX+vokiVOeLnj+8W3
nVILHOjUh7yAu/szuPMpc/Acb0Ng/zYs4d4HCUGqyejBbwPMbfhegq2FD5x2xp60NoZLXaqUz1J+
7H14vc9AUqufuOPv57SR5sgdpE74FsYd3wZKSfJzsWMv9uQZWN/BrnoAAaSVdDn4IYlGoB5w13TG
l8KdkYi95h4Ui30hvxD98h5+24+Xl4tA1IH4S2EJCd0S/t+ECp2QCj5BsnPySGFJnrbYg4pSykNs
4Ru+RZCgUppyQYKjKTZFXeiG5p5WUSOPQRvy/ce3sAeNqY2Y1W98RrKR2j5w1EvR0sIYmYu6ee2E
z3+veqJGqOiphaBF7pMOPHmAHWCw55a/3/JJRkjo7h8OiWP4f5Mr9yPX9s1lk8byqnJRbpR/8iCq
Dy24O/+uSpgCfSa5WuWjXP7XfJ4H//y9QMwBz8RWspFSkFyJpTGJqyXSQeImGBsrATWMG2b06fEH
ajTv+1cjIZMQxn+rBILBG1tgIaRYku+BwuAS4Q5SGpEmgEpAHhPhp/VrQA1k1CDpSzI8kTKcJtKc
Czl1JKBe3YP4SN5yC6QpYDXoHYqiwNcxngMuvZGCFoDDwySGBbAIOBA+n7s2bCp3+LlKm3y8de0p
5KQ1fCmSSIrKfSXDC+avtnvOB802mTwg7wtbZ68+uQD6tecw6ZKpwr92nBZE4h/vUzjGySVRNvGf
RjKE1++TD2754GJ4byIAX8P47hf6qJM4ZcdJJxAHZR/vrg6r0bOy7x8PwL9eBsndr6ElBTrgVLyS
Dd6CUAGiB3F8vrrWrcC7Fm2v4aUKTsQiaz1b20PwSQDHm9VJNuR2j3QW/AlLjt61dSThBnxYA+Xj
JVfSPZtJ2S+VPiGk3TvQG7zNfqEAZjb1BmBUjAPOCWgT+cXBSCl9IkduT1Mb3jszjQFQQbQK1h0U
6oc0CCBQQH0Q4FP2gSM0gZ00hHeM61s8vJUNaxm0IgSiJBTZIRB0Rn7lknyLIO6+/wHLADShwLn8
NlXCjwoQPdZVhfra5kV5NoUR72IT7X4qfEIZmmBorg4hK9xJ/GZ2lXs+DWAMxNVDdNVCnQEu1AFT
AC+FRX897rZGVvNqXL7D66kPU9pFdzSwD6SI3drvGegEsOa8DwB6PPdFE6+swDoAWeQqtAQC0OCV
CK4QrD74BQKWCCa9k7yjT8jEVmwhQHYlfOICDy6xqRe7UC3+4xFVkQdpDuAPsCN4CvE1ArYANDHG
UNb6AieA8FMfMBVBatz9RDeh2aJjwPeAvGlnZjG7EePx7oFJBk4DzRhQN8IA2PKIipIzI4PYKj4W
HCvdfivqwI/2nl5+u5NT2J2oIzi3ugQB/1yhEAZ2uq5ItqF/U0kSjUV6SWCeADzIEUigE3FToDYR
2aCKIycngDvNMfJeDYkMYDeAFxezo/ZzgC8QkM20u11cBkjM958cwg6sWyQnha2GEB5iUXH87U+6
CwruA+K9bV9AgYLZwiCtmtkPfJUZOOOql2HleJkx4Rk/Nag1MLhgk9evqlfDYV8IKTMMymlmbw+Q
a78uVkMxk4tcI8j7rvbyekB9oPGUw/VX35CzpjmpfkQTIB1c2PUew/cPXAQ3dpMgWZSrs9sOsqUx
Ja9P+BgqzhMG9tqCv9w3TPzqPRUF5u5+Fl2visgkIDl9f7IAQwX2TFT8zkR1IXixP2hIlVsPyUVH
RjOItlxkQ/KmlfYiG1RejqvmNMAZPCixDjb62N08SWnQdao+JjsvA/KoTipbm9Bryuz1k8Fh4Tbm
590lePkYZskj0XsTowdamfh5Ap8CeIWUAL6UTIewjRlHfE+PnOwFtIjEb1/NN+ZUsC90Hoynnxkf
1BAOBTKuR+0AVHLUDT9gjmvz8fsiLw+sXgSKh9nyOro5kmUZqhmCJ2mc+QS5IgwDGjEIsFOA6Dm0
M9La9F57LdwG3fA0rvbprCAVFwhjKBQ5WJB59mpYgjqd01BIP0rQVcv6bdV4vQmdRQY9SEr4dbpv
Yd6klcFBTK09+JwyMn3plclt5HqddyPiSoym1YWcvUmyi96H9D5knwanTIIwOKpBmEIpCGCKOD+N
uUtmZFjDe229B2vxuzXstmEQ6zfI7M4eP0qWHYI8l4XD/0oMSnTlPoargBOCDX+Ptu09R22U+fin
s08hFXVfY1I19VPU8WT12TwhLdx0iExDam7TLrNxHlRwDB23Q31RBA+BXGF07sUQ+wCkgxUPFhTk
on1nmB7iQxdLPkhWQGYFcW3QYXfnIDSJoD2zTiDWW34CQmh/yCyIcnjZN4JszjmdzE/zVqiE12X7
cG/0FBYFfQe0GbSu7LO9ZPOiMRdhzSPECPTpWRLwSFiuxJyWAKdBvyxTokVZ28X+Y9gFmQsBuTVN
Vjp6xxQbEtTiF05EE8pE7eImQEJS0iRYMTZbYtlfEBabZ0Jsv0ypGgSpOoSSRN/DyWQqNjShxa4m
4m53Ch+t3il8/17vGIWZMuZ9RRDtOpkjeIdbW5+kAHnzoGMjG4HMXeuhLoxV2fh6HnwJLWDrYEiS
vA+QGxLDpX6sxnWk/xo/yqoxf0/bq+buCfgG5yBRDEx49Gb8pdMmQh+w4rF2vG2eRz5mp/6LQwh2
8MzUsBoClhf8Tu/MfItUjAyQOZEfpQUoY/048OkFTBXnJH+Db8AmHsFUfyYgB2w0HDMklMcaYOmj
zFX6rX739+Vn/t037Ef0Xnx+32j/gEsWZO8hl1/LvWEeYot2tmRkfpnXSXaI1y/3hT3GIIWjHpZH
8otE+bT2uT4mPYIyZAPBvqgd1EnH14OnCJOOMmYY7/iMAswodP7v+zeO4qgzhiT457m7BWK/uCwy
/8qGC3E3SJbajs+WInkhbFrMoJ1xLcWEpfRrTOIZC6MHpPkM/Y9BcFLvg5ONYBeOvYZZQyx09/I3
C9FUmHk//CJXHC4goqlZ2yudm0mOt0gPL+guyDXA5/ZZ+lY/KlF7mU+NFZBfmLLA/nY/lo5FflFH
76By83kjahwu83j2nisOWUUjwwFxOWEkMD+1/Cx8L8oFc4IJ7b49bD6V/3KNZfID4ihUne0Mgckk
/fv+NNsGOSavy5RsMx6AZ1JuTtjqwewey3evnCd2LsnkK7LQX+bwJ16Or+X1yIotDMsImutkqcsG
v3wG+S/uJfu8qZef+W3xYMIGJMPDa8UWEjTDxvANxECidqFiIbhuvg1eHe/VdisW1Tylh0iFRgIS
o9ckY+fmOT89TShnyAZavvqdBzlUoVIHkdx7cbSC/xoZQdc9ASNGjYQ8FZBBCf6o39oC/eorGUgP
MthZae6dL+QM4Db4ZcHw9ZrAu2cvovRmN6sYKcPcuTliP486k4zUQbMtdMU/ye/ZFzqm3nbeGFbL
8ggdL5sxqBZwcEQ34RtbKFACREm/Ed5G8FCeZjHZRTsDPB4OoPB8Z2DLNOA+C5FoCL1HtJsRd4lJ
5UdzcAgNGXtG+32UXQ4WupbJ8tw9p8nqOinmj6GOJWVdQ+Z5gevc6rKLd8zMAM9sdWC4NS/QDhJ6
Lvhn9hVIIu3TTbZvNdyCvSPahF7Z1xxVxDQYyEXC70/StN6dRFVMPpKk3tdMK/7r2HXUsh8+EC2n
Malt5sC06NWDvzqO7WFNOMqSlBCf+R12ESAKc+ynVofYiQNdwEJPCf0CRwWOH4JYAxIOFEEYdmbV
is2zsXtDJLFUR8o4QxQBZeQkcGj2mwE8562wOz151UifNqwLVqaXrRw6sdVGzIMlDnW6DRvlSHJf
tdf5MLc4RBdqw9K8fNpZ6ZD8+KgsrBESGpJf1hg8ZJt5RXf7NXvD+TZs9Ru/jd+YMxSssiHz58Hm
ACGYZAEk/V9Qav2tlY+YWxnyaydgubbZyZfKEvLvoRJl4KywGvrrS88DoBd0vTe+QWCuwpTIrrZ7
+Nsxe0nj4uYfU/eeTAwsgl3g5qCICeaE244xeY8TeG/aIXGrvV2FI5lOGj7GpXNl1Q7TNWuSKAy4
pXpkvGgTGnGz7uMnzJeMFsPqlWTSW14tODKtd82SBrJK/yDiZbYGWzKJqdzEjaMTlmUEd87J0dNs
OJou583743ZmJ4yRJCZ3HmMDHgjVSfE3W+QxGz1wShIMsQC+N/2B+cXVFohIHgvvedzu0x/69zK9
l70L51VE/MlzepsSg92Px/W+OHb2rSEn83VDhxajFtR80PfSfyWlukZs55t0jFRgE9bqwMxKf8Nw
3nZe+7QxvI5ay2qZQfrUmWokDf3tDJMxu8K0q/ZaMBfAUnwavEnVO4IYm+lnKD4Eh2AJcjGTESah
W6VHd/kP9wPZCPC7wWXCNnLblPMaXbaXO9763NfJwWfrUCin85gU6JcFruYR9F/A9nKIu2xIX8bl
fguRWAWEtrflX0pSo0ZPt/yndUb52zdJNwKDkdjjyIrjZZvHHOMWqcUxB+bjDx6eF0FhXBbTwdkO
K3IcunDuYyOJ34SZmFVltkLA+iQrrpZsI6xFiFKVsONiL+OW9IjBEcPXYwSamtB9IB5vF/6WY3tO
nIONroTSlHl5w3zl9m1s7O7TyiGDxuaJpYc8sk417+4vKzQlALNgDt1LREapGNf6FNDE+VD279aN
yB5ix8alCnOmToAXM6jEbnMF+g/6vbXA4Quo7AxUHex1BNy9AwQQyn8wtTE4/bSD2m/xGw/uK6im
kmOua4MqCG72a3SbqeDgENZARwq7Z3uNTTiHAAzxzSTNGHm2UUUeA6Pba2CSIOsIpF8PuwlKD4Xg
s6j9R8S6jUnK7LeZm95lx0FdJp5xsniS2YhwQYe1LV91LoMrEHNO+8v0PHhOn8Hd5sCD4+Sxbjrn
wCDPdyQPNR1ChBqjbbfXqW1q3v4EOcTl+JOd88OutiNYlLXJA741WoU3pJmb+oiVkcIAkeFFqAlH
ihToLkSVikUZS3Eq4rEq2TV5LZ9cDQ4skym0ENCnEF70XjwIBLZeMxX+BhZS82iQDsFMVoBF2N6g
x5oZw8pt2Rp+O8PHvvtkVtRMBLj+iQOD4bcvaijpEdMRU6Zf2aqHUEUDn7/KGNUO8soWETzCHUrI
/NE4qgNSZWIcYybx+9xx8hnhH7CD9XP39ZsDQ/q46QTGK/Atpurcwc/8foADsHf0Gpsk0uHA78Xh
p6aG109rlq7UySW44L1SzXyEP5kYVDivR/mGM/8OdcwL30jblayOd0JFillHte8TDY4vGsfOOvoA
3tRX6U57WLBknste/QvdY7c3wnMPwAX6CEYiN7Uf3hj9ZaGtTgAqiBIm7rbVU4nOhDi+FiXK2Jzw
LANTabJmMwd3fPZ7IRP2OSQjUO8UQYYzUw54OPdshe2QDAgXvYdb6uJqqfOCrJDk62DQfh5Fv301
UyiBHhavNsii8rczvkeImWQH0WvJYFCQfOc0vZNjTXd1xz/SWw7b3unwBHXgszW4HK5EtI7IQVGY
LzeNWquPd/Kf3kc2Ioya6oBoicoq+iiODbRTwFywzFTrYl9ojpgUjkKXCHlJC7KsZbzZhsWAcG+b
vt+1/cJT3+YdHA/cIuBssSzk9rsNWzWaqv3EYEG+HeKHltWhA1B7zmnVNTgjOJtvFonw7rPavQAd
chkwQpYuMNubPPvAyZBhdIOYFwWtXxyVIedejXKg4PxMf8jyt3ntczNHTa2WD0QvlCB0wI6pkq2C
CYauukYSEf2PzQO6Kk+bqb3hY1DDEXifcQwiEfJjDLKDukBG3RWjwpk3JrF7X92GBS6NYBsyOxxi
XSC6Rx1kEr84PQnpXjQnZAqYpkf83yMUJ3J0ViCaPNBOZjbWMuZfl/1/ft8jaIZZ6orUtm/pYL2I
mDRrIrngvNFhHITtw75C8rnPlltmM+55hOkDai0k3wRkwsUNtR+iqI7uqg5KsmAQtXszkY9gRCwI
muPMyvqPPaLqC8ZwQKXfF25NX8I7aHejEqq0e78Fowsr0W6PIDlkP41qL+9jNYOsbN91sz3ZF266
dbo7L2z+Q458LUz3/QbcWgRQ5Fa2LGAzxPaV2Y3tADLmG5Yguw9Gza89io4eKcnPiBo2MPb/QvFJ
LjhsWQHq/oTQ3uFrUNi3VVoLoeu97mmnfnPc9a+6Xz7FnpGLjmZ2fV5MmWIXEMWeuGBwVjpQNPO9
nmRCibjGRtCc1d7FNSb1LxzNRM2Q1ucyYlBI8wgthYswCfcjYz0Go1aSnTtbXub0bzJDWc83nQFW
zhCB4yzryvjprG49tFZD4rLPmxwXzgwZC6e7hVgYoWZZSbTGLpsdM/xyOIgnXba/dISOjRKNRUwJ
Pw4MWNchGvsaOuQEOiHSLPc+zvUXhyt+B6zLEFKjGZHlEtaoxlFxVYKAsIpgxyF0DAxBbe+aeIYx
oRnYRnH26ZBXdVYEeqK/s9Nfhw/CHqPYL/+UQABEuYmuF9yjE4Y4t/A6yPnV/gKn7RCeR+wnGJbt
9gApvblApd3+ENx5OqBaL7BTnHK3AYn41s7hzpufZlhcGn71tcmo3+1i8x4pPeBYvWegMqMXSpSu
t6saWBMop0UJcUjvhWmy2buJ1JLa3WM5iseI6CQxRphlaQ7gRi4DY3gikwpKAiKWCDYzDSpzhB1k
SMnduR3LQdkj5tM4dA74IlGSmevIxMvHvJhdVp2jwaJG+ycClEDAY6oO0w1hlEZ4hb/HV1wMZl7b
vg4y5C7/tH5oVnzIQihDZt3M/L3SLfQTpqe2Wy8Rq65z7YCAZN+sG6RicdT6YWctFpcphj0XPbxH
oG34wDIbZvsmG7yT7AqwdSSFImBsf/bu42R1c7ZghDDX2JhePEHvhcBS/iPpvJYV1bYw/ERUIQrC
LTkp5nRjqUtBDAiigE+/v9m7qk/3rtOrVyDMMcY//uDJ4z0jGZ475IcONumkFDN9MCVsYnobG/B6
Om/IZ/HH4MFJSy4D9w+wGDmhET3/4KbRPMHpnZQWfFafyFZHd7/T34HAkiD16oi+sed/kzdLn4cH
FzrWNr1Qnf6mMFcQ5k6AbD5gNzRV7JFYk0BG9OBDIiPySaeFHTQIDMROJt6jAbNTzwEzEpAQcc5n
jPQtCsZ91gQYuHAsq/bDfU0VH8wWrsEAADC1wFV0/3q1FTed4A9r65N0R0LEy3BpKL/r0lP9HiQm
dDIOGmkNzJlKO2kjSvxtRw2nwu+3xphlvyhnxJax4SFvbY7OE3y9moNp64crW5zZfmijz5Fp2hA6
cn3hb6K/WlULBD8+K5yS54zj3lwk752BN9iOJ0ZA1fSZjPb4z2ybrQ7NTfFwjMYHFS9qfcdpOH77
qT2nfXVf6Duw4zlXx9e6+1OS++p7eR3IruMoeCs216KMAUwI/mtoA3BEC6moGAFj3ICzOgRMsj3p
UP8YOfC8q0w5Y2o31cuQ5+cCIeZq8+t3EFjPDVsKkr7gMkCZzZwK0/lLRyuR2cqpH76DYSni7r4/
J+uHEpm1f8BS36n8tp7Lt2/4cMyi4eIzNL/bv+i7TS8YxfoYfbpF8p1K3mCjnaoVWF110ZPWYXXr
akeikC6DDw47XsnrSotAYZqicRdtuzHGNCLzVaEyxmWVdqtDsjs89u2hqXiiuuAIh20ZrADokmi3
WweIrrM+fNIlsBCQxpXCV7i9zvsW1nfJaamAWGkzAiYoQX3WfUkeFthIAP+S4NMHbkMrwglDKRnj
RV+fhgnXipsrvMFrjOWq4OP0T2+AhnB/JoeRIkQd0J33Gt0kYw+YE54h42GMHmsOq/GD33Ig+eoC
ANi9h51frl9eje8Mw6dCHtFgrM3240diYDVROn/At17jZ7zy9zF2SdZrzYT0chr30LdIYrevwOd2
Fr7BsV8WhQt6ToMkcdXfNbAB5i88Kihs+AyAEmwNZ93zOJFl3Py5i4vnbBDfiCeC+X6QeesWjM6l
PQA/QKifjYu4F2qnN8nB849PvBhKza0BxLa31CL+YPVdWBpblYhxH7XO4Qaz1Z5DzUpqitNOt+hW
Xh4ZH2AcP+tFtPHHqiQh1weANUZ1yEYEszsH0G8/p7PnuZR0C6QtKNx8itEx2Fad9NpwQMAHovZ/
MIs6+TJ9k6SEb9n2QiB7F7YJBdS8bgmHw9iDesyvlnA6gW9d53SPQzwiYKcpifDsu5FqCLxj5sea
NQ7b2M7KL21IX/7eDAWSrSW8DW8EhcQ+JH1vaMGCwJRwDiPkqNmlLZ8MiFTQx4BwCKEP9mNp0W57
k/42dSvrO20W3BmqNyfi5U1FR0rrX+fsHK7zwXFIg8d+8d+BtI86/xOpQTuRsCcRpiRXV1u3u2JO
ufd7o/v5vrwlSkQZbAIHyA1K+LwAzhckOCBC6l+Z6LQEKug1d080BphYZPNeVEy1M1tWeIpwoNTp
98Jr/l0Bm/Ydbo2zX4KbWzB2ZwLnVswWp7DX8cXlWuZuxEPPloUqTOvD6RCqmyr+2dxhE1CeKR5V
IemtpDgekCPQE10+l9tKc968SPVyv05PVJIlXSLI3mdFRPOLow+/M4y/c1acYuVuiLUHvLMGL8nH
qFjCd6KgFCn8b3wsObG5LWsCV2cwN9iiwgcFa2tg5FxH3aTl8NQOfTtIiNFk6IZ2CYIAdcUR0o6r
L3b2mAmSNsuj2phb40Bb4vaFkaEoGQlj2t1BHk02FNFXLU+Oan/XlKGh005lSuMMGhJ8TmFpSVgU
5Zyt+9B/bZ82pvXDcHg0IjSUGgv1sZA3DY8Nnf6ZLTI+d4MlGmA8+JKCRXdm1tQJ1tws5DOaeL7Z
ZNd3hSE3Y1aIQMiHRmcgcO6LHxmaUnafYgjJjJkDDnyT1/YBh9R8ruoVKl1YcYsbrGVXcUlk87Qy
ZKT4/VsASQDT6uITpXbulG7f+TmYaJA6CyLGSg0GCXwsFh2bgdt+bV7XiJhIt3CzsPm67ItMQMmk
Zmb66zsYzTo6ank2MfGr410SjiAGbJPnvPm3m9UxtuAxoRyDjizgGI08xVT4WVuzxNPmZr00i1Vf
0wOFd3SQLIrEHnI3VC+4err5vJPv4LBZShnOVfbtYj8C+RPhafx1HjEY318fIaaVElWL49KWWQdG
6fmuo/u1qxFJNhzoZnnkKMrOz2X4FSiiOIi+ruiSmeIrpm2HDRfbMbCw3/8TVSQxHgYPt79UfFk2
/TysQsY/6+rSP9NeKbS62EJM1e3Tqqcgvkxl2Y4VDsg3IPyacYZe3lNcpleBM8MrfS96jsKpB17O
tTQa83vurq6AwnCvN3VXiwSUSFQcKywARWuLOc96v4Wv0Vc9Znb5BjUkg6WFP52ee9+I0DpwOibX
25knL5+f6iPUKaILS935scGktbnhNGg/zursGSlircKgzUauRnIiDi1tA86wxy1lAwLTZxYGeigx
8xCJvyPWcH0fLwe8VJf6JEuGvICUV+6yzrEGdQm+MX0gBZDQmmucVv6DoEx6eMM84zfh08pAXlX6
Vp+lMiEYB/ZK+UEeOFQZoNjrz63GclwG1ap1QsMe0q1iweDkYeMPAy7ipbaxjvKb495RxpRK/pWd
2vJM43B7jhjZoieKMQjYUyNCbInVDxtXeAJm4csz0khtjqXHGjQTJa7s6hZ3E5grM6kM4Jaf6DKI
keHikIyzwpEq9fQqIre4tGPh+8R+bj8ebvljMDT7Dff96dRTGkO6A7ZsMJrDapqpqHpJjLQ+c+lm
p5t6x6BPw8/E8Un+Tfqy7bPrIxSRHfJr1KyZDVnO4cYfMKiTiUWQVUWu/SI/Z2G1A4H9l+mehepW
DX5/DMkcZUm+E/+CIIM1NY5xhEo5jKcYGGHZu4/r6IVPy7gg4EnwG19+h80P5kDjzpXx4QVPPZ+2
nEk5ZQ/0rbF7lsI+/hca1nBGq12V4CLQh4JTPofBaPZC1Ozu9a8LgIPDbt63xjFWZygPNA//0rmK
KRSkix+dS0ruHCtcw2BNIAf7BbZElAXBXPv68pauqkt4sG6I5d37ge6WD05d1F9V8D30L2VwnyFQ
gqhv13LwK6I7bGzdJW9hKk32s0/UUO0ZpV68FceG8xhPmRNbuK/J4zMeeqwjF5XJgoPFpZRaYd/6
XcQjUkbGIrVvHGy8VnSwpUtMr1OFv8P172PDQha0/H0yBK43K9wIIH/CXdibKv5eU33NScDLXS0V
QO94Rjff0VOdpeN+JWyukGSl2FM6JNihS/8nSRp4tSuPe8kz7rlqzGFfzABfAfRIJGfm+QVvODIw
KNDvomV6j5GhET7AnDHL0MAoK231gC/GC1uMMDOOqS3fI8QWj2iYhbp6jV8HJHbOKXPZaL6D0v16
qsWRp7hgZ8yMAIwPL1FCtME4oGWL/VTdgAYrhwdm1sN1YZ3Y5nxXrQVtE5LZnPf6dVu0ESkF6U7M
oKxdzoK2N4fIaW01V3NVJoQeGRqsdNe4BsLWYAV84r2x3wm7Ue93Ge4dZADzxuURppeYLCWBT9KT
1ZJzN0GdUdzdfGzQLC2G6NPHZ0Hy8YscM/VwOVL/s8LDA2PhPVMg9zf8nWqC1ZiDeDYbW2hXxTut
Qb6x8jZKUQAx35WH/ZTYK7QcCPE0tJbiI37BE2Mc7ElgpwznH2cQ4i2Kv1p6eMbl4RW3p/pUXvpz
9hkrFFnoeFAxXv0NZgWkYSqHm49Nmf/tcTV6Zjw5Gy9HgVCBQOJHy8fLn1tZwin6Ph/J9YKR20CW
h3E+MayeNxzBwQYcmePiA1FJqCpGz6iDutAxOeIHuqyPP7/m6rrIVCefB+Pn1dKCVJzY5cg4Urah
cgpbBW5OaWGPvWi2+z6cBW6N/ldDQq+cofBR7UzOavDr64QyYgPlLNWpA0UIHe2GYQyilpebSz59
AAghJhNn4FfWASdqzKtHbC08kLoIXsDR3Mpxxv4kkE811B9w3oSxSt5AlrKhZH0R+GpexjadHOhL
uWK+RIScPEISE4XqBWnWbaZ5lYuvXuNEyPhIJrAquz8hPtLCYNEqCc/oxphxJE34BzrvETrlPg6k
jZQrXGzj7xcDY3IQdmSbm5I5g+6JNwV2O9DuO7ZxBTBAa+W847zrXs9GEFhh+XUjO0ET6nQGVck0
7Kt7xdjv7bxX+vQ+mvcRB8R4ugaPAHcWE4zZQVlId4c/BCYwTHeI2mjoMLq6/ssDLVTbwG72uFdt
bD2EVw/tqm9EnHWwOBOWNLXiFEsDWWrUnTF3Sp3TO55gTwsGXFgYYjGS4wSlWQJoVOfpih4YiCh3
pqCdi9TvDsYHFffNL4jfISEgZpwjoc48P2KDibac/BAuWvWoAkmF9iemctmlxpabcnNj0fQZXXfG
+PF16uh35M5N2doO5pC+2NXCoOc9Y3P1TzkgNmaA5Cl3wWN+454bJp2H07ks+JjzTbgp3Ya1C3DK
xi/tHrgKCglHGt8TGP9/w7EWG+J0e3hYTj9GMKUTzoT3qPH6tPMq4WUr/vqAL8VB5KeoJzXRdriM
VM5VxEqTe8pMzQGdsRQQsO6DNJLFHtW6f+dx6tttgIQdSxhy51L48Lotrwb/3EFywegSljNcfFHE
8bzBUgOh/KkGnZD9p8GefpaxB+SXYg83DXYkb8QOPmJNDTUaH448GWHyQkYliGAOz4yYcxFiI34b
PDptQD4FC2p2MNz655y/u0J/liDctVYoYnZh+8QMvv1w3oRXkrIzNsDvOaLTEDYJ/RKbCS7mm56Y
NWiPyAX7HhcOQYKMWt9DGT91a6snuLkA+CYwxQ4CRmROVi+K3TtLnG8RDjMWF9bufJDwOTRSj5nm
ESPC+dq96SBpQznotnIw3KEAtZ/z25RzWZ8QxGFmM3ZhbJSFzMPiDWHdBOiGgkp1uLFlwJeCW8fd
bz6WOuqZR/wuvgBsQgv/TeDOlqMh5vt7YRn4IEEDG4NxFYOU+30GEndwqYP8dGfqwQAv+Yb01Ml1
MgwbF5+/jI0zGpNtu3Z/c8mddochLyzrxfxPC99IIgNlp0xhvEkx++DPv6b4yXOQxQO8R0RyvLSG
uovBThphx9BaVJ+WK6+SvWgOj7fdac9NkIPrCG45csx8YGEMQD4h8mS/2lLH0J1K/A6NCQfnt11N
WHNqaDxf2MSBj1kzcA6WjkCX9gSk+isGRXC/p0O7MIh/gMsckLzNt5AHQrMw0Idm5U54/MWGnvLJ
OkAsd7OkjmC4rveJRDwVsthFumDreAJMooeVcBMGg+aBoKnCcX/GbAo89o+Z8ZmAjmHg6O0GoYxv
AOkZDF+HxrmOnwF1zc3iNziW4feIiCU2YFSyZqMT0L1BZeZMQwD4xNZ3FyMRA7K1eTuylTB9CsUt
Ee42DFenCQtnQ8QeRl6DWS8Yxjg/2c9ASh6oGttAHomcFe/H04ljqZMm9LL3s8YCeXJN4OlMrxzP
V9ZEk+uRt7JkRSGHRFycnht5xu5hMHvQotK/2ITZjREgc+gTDoyo22nwLdCElzunEVJecEK+nWFA
W/zhpWfzoCPkFBPq3ssWt8MdpxBoPJ3JQpI71RDa6mcTbupgxaM3JX/B/NBQE2IvuXn8oT18OPW/
oCeSqIpLxeKGwCcSqS4sB+aPFanWBu6s+MjgpRlh+BAPICeHlBDhItH+fXYvtxMPPIdDDa4Br+Md
PnQgQbs96csvzM++U5BrB38C6avm4b/K/hzjW5LtOjDAj251v6DsCLiyFFRkuNEnvSSL2d68KDSL
1t1P+5s3iMuXmkLFUzdyWFyueOnzXa5A87AiWl1XFUYG2YKjassTmm9pdKC9uxKqXluyYb04EFnl
6TDBsNgilg0NDUgTZ0/FxG9r6GZVU6vc/omoTFKzeuAUqqv3cDJwCsJOUFLRtTzZ5NDZ1cyyLBuo
P1dYE6SWWo+LBP866C4fcFUyr3C1YqXkD0K8CEBn/L2g5lLjCZj3Nac3p2hiSoh+BSXFzeFZ03JU
Z9BP5qg8DzzazObAboK6w0oln32B2gCFGsEbesTlM/leBieFxzg/PrLcnPGZen4m0qSKc4toCbI2
Py3hUYrzO7LmUV8hs6oxVlhSToazsueSolnkNiNEg0Voxi1/jR6MDw8TlzVbttO/f+pLQAlPSbZE
s6Mr3twO5RjaV9Lu/+BLMioXQF/18oqdf+kw84ctTXOfd1Q5pRPJaz3Wq4O1AD12clR7imADwpRp
9l4PRzfWEx9Pjd+IZnS0uH02anfNvY9jAJql6t+mbaRv0xEUbUXQCzxlm7FxnEiH3/Rd+b3wh62b
YBZCAy0S1mcMTweYTTCluXdxf/lOoOd8dQdG2H2ahzRoY3X1npQ0vqSL+4PGrI/1vzzrl793jRmp
poxjDFDquA6/6GffmWOEWbTHEIx8GH7gQGLnfzfPeFrinc8r2VvDJzDGzyN6xAVrtuESOWTcnLLL
dUTbIqK3iqkaZZsHjk+NkwfvsIpfDN+YN4AirQnZas5Y9mHIe8j/FCcVAR3VHAytjW5LKLYZ066H
bo5bZt/i4VKfZ8wjWKKG3N4APtiHG4mgESRU2jU2xHa7gw3Rg0FH1xmyJGQoffrSSKwDX2ujsuo1
CxwYDoRFX0o85JgRh2M0XoBTkQ4m4p8DiLiYj39DZGAe/ftm4F2JNcRzYnDpb3hT7gteKahZo16Q
e9CoeHhoQKYPGr57rIjZgzN1tB99OsQYAmC232FnHflx6EPscpUviBLDYebHGZiu01WPZqbztDEc
bMB7Y6HCwSRMiEeVcw7US4f2qfhA7A6L226axewoWJmRQ/3Ab1hNBAdex5UIb5bFV2eSFamNxuYt
+Bsk2BFBwAbtYyleZXdMfRWHEKnTFqRv28A0+g64IIiWOR3eZJpbak+E86WHkiIkpsTGIRXWA05D
lMJ2kPUPbrHoDSPkPsMaqwxSVD2a0bvh7m0VaSqy9vm3dO5z5D38qStuD6bbFIdUYS4qrfHlfBjR
z1wTOmRY1eznoNy7Tp/z9w7r0tEjrBv3s0MMolh/e4GEFNSGRcEeIQKjCXMW09Z+PoYQv2rtD24m
eI0aSKz2CMtlHKZZFfMgl/9n1jgqpp/n75rNWe5qRHQfexCrMh8067bDvrhFHBu8/MH8GugLXoOl
xlMkeTJOgBb4TCDZzxAQjiUh7apK4jp8+ZBolXaO+YOpRs8qTCu+hXzTjcgaIReDHyPbfOdfrKvz
hMv2mGYnGvUeAuOteFg6JrF/cyB9BRIorG3SaOiX024swZMcY/Fk1sK/HdM8cOvGawN1DWdLdBtm
/0SHkuIP8rOkk+p+nGrD/+AYM53RIWK5gJvK32tyI1UHsJhu8wu/eIoVN8UDCxPmb9hcuO0aR1xP
n39cPZ5rgrWgfr1hC3rkQw8rkrknkOpivpa86uOleRBcsw/dN6WFzuH1Z2yGG/rHGRFkLli5/1p8
IVG+nRsEzY/3VeKssqmt2vJNGXJIKg2f4dOK8ByadM7t8Fg1l3ssXp98CaHE15aUBJCq9h9DoeCw
2dyOBKvh1m241yn3CBtsGtKvNqoMl6loeJRhTLNSWLKHTM+EOjtpzHCBa3W6APBZDU5MLeCj0hb2
/4g/7k49y2QGnXX18h4ajJwUfs9z9cAFU4wqjStN96fngV0vFINxn4JYjt4fphn+EqwjwAAbTjgr
acN09ia8VZRE00mpezgOvBqbLy7trnrAMmAOSse77leJ1zpw23odtp7Ch3qQ8CkGp9sC1vOAkFPC
+XAaxSeRNCRTq62WDmCec9ni4VRa9nZasy181VZlV7mzBpEfXt/AUoTQC1sMkeauYOMxwDvFvgcp
zR4NEhhLZ18LTLcdlEDlx8+O6iyzdznOKX30NWHj4LCHoladociZgY4zLnGGL0qAM/Z7e0dwn//S
lRTdChuJS3ENOsQ9LJYosXQ2z4jGJINNmK+vdczltu6sjHI27imb2gBnQ9YUkTRLl/qi296POqv3
bPyIKzLrzafMNzhEXt+xoaRhyOBeCyUGciWJGR/idW3XNelSwF6wK6aZHSzuduMNIwIUb75kFhQO
2j0Ger++sBxnplHWVSgv3nN4ZzDsYEBzLgwnv+0NFQmZYyzqN1Jpl5VJka/ctyNwqubMecX7cePt
HA1AS65sCJk+KLOonqgoYCrp7nMueCl/lCuGHk7CCCdP6YgmrEG88uK2mNQrbSJvkdtPhgukMkYA
uxusPk1SXCSA5CXd6cgVpjkA9k0T3YFdHZcRizTGmB67aJx2yBbgbPjcvGInnxHd/D/GBJCWpK8j
ESp/xG77NVLpe2mgVetxfIcATWHHxceqnK0HLyO8NAxhUg4PHB7Y+eOxAxNRUDtvLNc3+LGCcx3K
FU1eODw9F61iFgcKQ2/TOxWrvXeN2jj7G57kztIyqzgUrEFo9RkNeGqqu/XlAWZNSFw8ri6sW4WO
A/QYjZ7Ils7YhNUe2qb9FPOTi9HM+fjBDskawZo8T5RVOAyYu2z2/ts1gLEKuGo6PQB2fmMFxAw/
rj/ayiLsrZms7mjWURER3Sb2Zzcs1bB3GdXuLwGPUyqic8iuhYu7A1abfi4y8RZwB8ki0K3B5Tq7
jsUQIgUVyga6ds6NGb9lSC7cJ2qj1ygjw3sEI84qA0E0CFXrndxcSYLzhnaIyw3MfUtgtEx7I1w9
MBteqMKnIS7FOkkCULTB8TTi5k70zm4X/Jzr4hGwO7FefMdLeaE9rBbFxH5M/5UwoSYa/BQ5BMrh
wrysEv/3Mch/ESHKejVm+bIa2eqRNjbwerDee0w1gcTRgeP9TQTYt1BjkRhdGDFe/fjO6I0WAa8c
rCaS26q3US7GhnowJcATySgxh3Ed3w4SfjQZjkL/TKKwR9OHkQEsCIsSbgiKI7R+lk73DUQli9Ap
Qki9twHMpTC+nUi4ZJil1P3RYmsHGvnBqgaJEcIWV7joGk9kqvsjsghAkXzb4VDBWITfD08fWUkt
ZxFuuBQuWH26MEytgL+u9U5Ys0/RgdPsCKw+Am8EUYLoz16Rdnc4+qFjbOw36wW4WEEzSUeDp7V3
P4BrRCs52NJYqaeOXr4OOXtMQhlvU60w8FTxked8eVsmXyyRn/NuqSxZtdIcUJm/NFJONu8fb1RV
wnrOfBMJPQoKc5ABFqs9QFB2cmzSSPqg6+R4uI3woSflglf/x24Fhdmx7zWuFuPDMe5FZLURAE5D
g4K0guXYmPeeCGtTQY4hAJEXyzaTpS0PIm38n1jYwx0lPeIuNA41GwH4BM8DO/yWAU8zB30ktACf
dgYXDDQHqP7SH8HBzViW82bzLjNKjpF/ZRYzEeUEecP3QrWqkdUMx/nquthv+LArxa2DEXzqX2SI
GuOUpQrbW75LDLqYcRmvGZ8zi8efLwUBRw1BE1J4EhnTNet6NrFAWbVTQ/2HSgrh4WHrDOd/rfdd
FgnvVTv6cN523iDqO3n09XLqvPEneAF3Iem7ui3QiFdMVGFEwzrZ59SknNhoLyRuLk2yYvN5Waak
W+NSzwZugTUtaUCrEj7DpYwhC0UMoIsKQj8qJVuBaMPVwgbnOvkwMSEzZcXGEIfZqgdD61I7V7bA
2A07jQh4gNOX9TyVnfA0NTwSe+389CMGzKZrCaAd86QBAs07Lh4cihX+VCn+YEB9n4sxf9l1Y7aT
gpL8sjpqFu5SKeDyqjjcaIxFU43rmJQw4kIaXBSrN5PvSiRvM4hvcGoDfpE5GSetWLcI10dBMDC4
k1ss0jHo53GicXyPH75ookccfnSVdY5EyeNB5aGpOEzmeDdDlKQU5faJns/juv+WWukoRwaPaonh
3YotUzHhfCv+PvGT2dlp86AUDcZvTOQnJ1b/4zIIwRv/wOShGx6peJbjFsGYlTqTR8CynYYEKfzG
2GUHku6CgUK7afEW4vxD3gxsit6CBqcOYxavz8q9SS4hgZN7BNebG9Fab7vXHzWpzT8s6Wk271Pe
me0UEi/yY6gNX2RVfWgS7fSmWvIE+hzbdTiP8KpH3UZGK5yNecRptYZTa3/90zNWKMAI+iPSuytp
iexUHMm+W1KcQkRWtxkeGcte0OYEM9Bm5gEfTKSTLfsNYxPcW4/CeBuXqx74xJBsTsI3eXH6lwKL
qzO0smAYYWu+/YzLECAD134ifORd6QDbM7eKxE3Uw/h2QQnBOXKvukPYqPh+gi3hX9yzsV/cvh3W
ozME1Ria4n8mhH3C6ttwy39uKPVpMJW9/S493FZgURlUtwMOopyPGwrrBuhtvyyiAft0m77ut3lW
Nv+f4N5mcXXiXzG6LavNHZEnGjIM1fhGjH+7EZiUqBc46YZ2Rz+NE9+QSWvUIO5nLoQR+xKXhcLc
oBLNbJAjhpMdqYsMqh+GFYiS69+8TfQd6ZcAd5N8zTTNy3RWoxdLxBZX4jxuezaDIPASXxtcjUb9
WDpFhPDrPeE7OL+Yz8/S/Bc31LniKIcDvMY+I9FmqcmTlX065R3A3VE6SZt20cHM4MBEQk+7w/YP
Lmqfr3YbsTpWFnS7c2MEE6Cxu1M3gVUibDAIO2WDRbPLuUyn/5JNYAU8Te62Gn04VDlpwWbA/cfC
GhOMjjvJv6uj9ojdlldEPKjz4vKLMWJwMSjEum/PUro9QvkA26wxPsyEzZFDk+dBFfIabOIaspSQ
ndvPuMAfQzhnENPKLRdicl5uwGWZ+3rfcE95Vua454wzl4Xm/DkRQU1FlIN9C9PfdCaYqFmw62HM
AQHPVyY6tMBiyT86U5yc3DPsxod1945kaNGLZnnbCV8TjN14lrUpzx7oeT9iimRPEtwJcrqPDELv
fzx/+B4MvEhEO6lz4aFJljZf+7HuI5n4ILchSj35ugZoKDuff6YjNFV4zg3mPQh6jf3BT+g2Jdgx
0Vb7C9KdQ7oqo/4kG72jwieVbn5LXt59OUQwDGALu1b3fpv7hAOBCSTYj+7xz+38apSFV7cBnygd
und+L/3POnWlALIB4/MwSYB6GIfK6WcqDAH3duHkozv5HIxuAMp4yEH6z+0hqBSpr29MJqyUSpw7
tSqE5fx6ACRz0Ihh0DeATrHcvNQnI2bdk4P5XACyOY85XF/xFZdyJCK6T9MDnC26Amod892YJzCU
cTd/Te7blNaHuzd+sf68P2IFwy1ecpH3bktMl8i5CHTlG+tBDnL4jw62KyIJ0oGV7QvNuBYriy5B
7HOPwMrA5lXIsS2YQ7G8LrWtTlQq7dqPOsAnieiAZCHSQo4U8GXxHF50O16P8JWkrC6BvSOGf/M7
EU8yamkMSpk0rmLpSOfU7egyYPxQlLeZKGBJGj2Z8AueYwqwbL6xdzryamMUopzB4ZHb6GaFimR3
i3QACTBnaCWaxeRCp0KVyTb8qMhQ2DdoyPIU8Te4i2iqfddZIMgOe2HySp+CBcb3QJmChyMvb61j
FH5Og3OWKUqp9dEs2BsfVYiR1B7diEUAEByCDAMtJsKXo6GZ8B7nPWYRb2tAVJbEw0DaDncdqRks
yc77zaATdS3vETMXXNhPnO3eyTe6wVMBAQDpgcQAw4V5ga+5hNA/Y0OIiVczGe6k5XMtgpLAC5Fm
oMWnJdRiND5Hdk0MknwSrSEZSnwmlgySSb9IJ8nHq2MFM0KhOT1i8vXDlwN6J3mVTFjQRhqTr3EN
GRKfHOaAkltuBtVy+j5zadm1321pTZ9Np9fDrYbltmbluqmzFaannfG1+FOHfgDTlwd4oMVtd/o9
Xl5FV3R1DdQkVxfFX8uIndvs3n9g1lxMiIs7mlu2UxKPMH27YNfBxaA3zQ03L4L+IHgrbkfeKd2z
eFxNiAPkQxFqqn0drjtiKyo8xyYTDqITCG8ogPkPPhmk70YEPfFdfoASOXRYOkMa0HEMFedr309H
2Bzkx4wXRnabCWEIrA3XUpIemPpYtpNpXR8HpIujAWMxOW02z9X+BKN3p0CZh8iPnH6HBqFZA2dC
9oqL1WCK+IVruTYWyBL+LSVp4UA3p+0SQmAPEz6Chxwt0tbF/JHsI4xivPe8x/W8+7dFseFbaBWH
UCWq9It1JI81uPM/nFpcZhaLQ/O1HmxzRmgWnPyESCop4idgGci7Bsc4bfXHqn9Wblif+IbD84n2
6HUZThtFqCy+yPWjQYSYKsf8UV7Dyn8k/RW99Xub5wA9j7/f8rXklaah1Y501cMpPz6faEis7RJ6
LL80UrBaOnhLYi171sccadAK37w/qs1cSbMGnZuNQSMabN4OS2geyObiMt4tEHEVoeAFvRudKF3j
b8OfUjSY/UafySsUktfn+bXMd/pMPtY7cP0rl4XtHZ3jRN0xH9yZwRgiLork3mA0AWkJCrI0YQ/G
ssbfR/1tsYaR1guynl0R8RKxk+dUhj1DKb9kVBzU3LAauSSFud/QEHKRWD4yIPALGUHbiYb6eWF6
YJIo/oxzemqBKm/me/KYdNBE2Y7OWNmUJKggNYa+O83G9Uia9HMHmG+PUNdiI9jbcm209Sf5LNA9
T3rsOLMjcsIxJjYsJen59acFejThBFPghB5BDsL7iUjFWT/CzyLYb3/HdIolD+AlmhDyU37/8niY
ZV8AgXts1pSFMi9PcvI8MqtzDgAH87ZAm8DwiplOxIO9zzz1dOLPbYMNxQoAVRSMMJ8wyhonWK/Z
H57MgKryiogUykgPVAVI9oDb9uDA6IwLk7Euz+WyijSA42aiLZS/+7E3NOv1cCxDxq7GRaBeYAnL
G2a5mmEA6LRiSSInetxgo4KVkf+c6BdgG7FABNmdUSOQO1LjMHnmsWB4p7axTEP5iIc5puhMmQAk
rN8GZ+383DKyAPLDgQGPoIoRD4Yrar83rXnLVsNll2QHlSq4osfHuGrMwCTtOj76pE5leHqMTj0M
BsQFx1yRObxH0PF2tv9TtpiaaKjForqJXwO3fyci2mYov1U2o8GX6QfADCzjVF+Q7d6xjgZejntC
HTsgcwdgjKX8SgWi3XAfLtU/owygVYaJ4a6/+5yMw5stLFInUPlerFPiGdOPxXKgMtv/09DuhVAZ
42fUcoLoh85Wp8ItuJD76yvpF450fDKo30YV7NELP6GWME1zelEYIGUcCs57nGJ25aniCd4ULLwe
MHvZnzORQKrvj6kt+MHNxWHaCjEUZ4kkTu/rWZbMijtZYSbKpXzU6+fuemrRbsfvV8BrneOQN5UA
ldjc75Tjawnuk27eC1hoOcSPTX3OeeV58qD2cYuO5bqlwPxdj78J++8r6wA8hIbAlRzWFj4dcF7f
oiHSkE+Zz9RSjhrrRZk3zlhDDroT7oVC7SoCl9mXiapNzphLjcCSLkW/aNNQl/xH+GUY18OM8Tz6
zZR5sUmFR0y9GnLpF8blNa4P1MURr4G25bWg4ub/VHPgE8DsoJH44fHiH0TIJqGvA6EPhxf3ZTUB
vI6/M9HvaCeJf0FchFAP5I9TAVSIvyWjXbwcIKbY5IM/StjOcJ6AUNx3JNAomozXAfxEivJSy31I
r43uSje3Iwni5XOtDesBM5V1OhouaikE+FXPGa6qm/0eBGgrlJfXav77GtwHBCWPtCFpz+6TCkrb
Ca6ZT+Bt61Tx1vyS8PfyUyLn4J/wnqGihEQwZNtrVdg6kVgJ5CWcrFD1knusT/ceHB4gK3EaMLqC
ysPCLSN9CcYO/jnAt60TE1ULyoOmReimmexb0gz4Eas6HLCM74Rr01e17uQzov5FNirW4uDiSEwq
cFM2Jh1mZibwnvS17huFRb58KHMLwY7grtDybIVAkMyjQjgyqbnTwMIrbEG+pfW/Q8WnSzOZ5x4I
/3BAxYLlY7HFLx92w+9FJC48OwCSK7lJ0GZ/1hvPBhL0Ppb4xQurWzU+L5qgtHBmEDbB3cI1HiTB
3Y9Ya16F8vrHr1P/xC2nrwbv+CXyOKdUnvjxwTFmaBmyRJ3ReykTDpAn7+3V71aoxtjr6Qxqrjwq
ps1MFa6CeCIs2zVG0+dqwpkm+bfxLyDY6JxvS7pdS+Vf96L39Db9rMi7Iby1wcxDJvmQxDhhOPAg
BFnQ/DyJxA11Y2zKFadid8n/3rN8a7gEPWy5C/Ahvv2L+kqa5ZUOmR+TJ5nrwCaN3zlKURNMQVTV
eY08vLk8BADOaPAml06sFQwGFdrp5vxm/f4N6MQpCYz0+/9IOrMlVZEtDD8RESDzLTMo4qzljeGI
qKgMDvj0/eXuODv26a62rBKSzLX+9Q8kIhABBz9WGrL3qv2A5MOJyid5OAq0ju13T+9vr5TBvyAk
jnLme1bHMfKl6/8jUKuevubWtv4jvPC8ZwD6R3HfTIgELHSEWwIKEplilJVQOZmi96sxojRF/Kfe
AqSet+sW7PSY3V3VgIGdiVqPV7PDPqCrCnjx2fMh4lLFQY0GzGyOrUVcJAOmPpUziZeUjJi20QOA
ckLIo3XcGrQ19JX4WzfC75b2H67s6kUYFzJBFj1xUGCWH7xQeUeHsl20GhyYhx5GhvDjVRqlDs6+
I04OXOLmHI82834+2y+waTTWyIzQN43ktTFXp8wItPV3BQoCgYYHqZtYWHOJZ9KCWozJ1rqYMPpt
0RTC45aZHTBKQ2552IgmBOmLjz3dGx4vM1S21lf8wfoGSP/frn55eBR98hS5GIfSeQFvaq7umjk7
O9yzDZ56d2RgXk7hTCPyoVUUoyYsePEmo1MpaOU49+gOLGirrXcXNYjKiYQ0/BF86/5bC6tHwJ7U
4zf+w4iP45tP/kWkzqNJB0KdCOe9c88fDyfqMy60GGkyVqg85nkcnjZ41xcfRajfrxWj5sp7ln7J
NA8DChAywydONZccFMuHK9MWUNlTobqAaGdWZhsqTCnWWvYCG+a85PCHYYNjXpXibLapPJSH5hhA
F1QYTJcrcDk1DBcYJcFH4QLHxfG2xJUQisK/35WDnY2fv38Tbfo7UfHhRT4WpnkEJpSTc9yRcmxN
LnN2I3OASR850/TVk1uKfGVJSrC6JUSXLi1fW3/68Mvt6V8wsK/78ASxm7Im55TBxu1IBXsQ+99e
OfxY2KNHRvhf1mPgXpCNKyi/yppSaa2nP4g1yBlsbrHz2f9q1F0qAWs0YWsyRmUHHYGo3OqdzoLj
pL645RG+BnQBBtXmjm0GawDR4tC3kY7ELHLWC834CTUNuRO7y20oM7Q6XSnrvNvETJrWbZ4YZgqv
I23Y21GdXlL174xIW6ZFo0Y16QN+R6zj11CbU63/xEQLHnG/3Gn/9K1Qw6FoGntYMRM90VblzATQ
bX0l7Xbnozn7jPWnw+5es0RR+GWbMS3wXFrKx+eUELStIp6J9+pxUnP/CujtyAkZr0xjph0V3voV
gW6Cr4Ra0Ka3NdKRmgw5l3KOSh+vLgoubjli8wqrkjXLY2pMqaBfe+4rEOu+4FngxuLQzuvfpwYR
6C1itMBasm+heh1sFmXCAwLIZvwJt/RioA/tuXzgMZAX5bbcgp/UI5J4SZfA0gm0j76YMQ6DkZLi
NCxrsYEwuETiCohIe86pgFad0SpwBZAKgCdHUKrNBfXRFqxLfhwELdkhYMKebta9kzJgO6OgIDeC
2QYiP1YJ0UnbZiIqC0gLbKwge2/h8vkaalsZw7d/iOzlj2+kGoJSM+vY3en6QHZ+cITJCvv3G1oL
bcE8StuKbBXKF7xw5S35LWSaEDZWAADeyUG4gul6+eRyoMT/AcRySgyILQAqm5PgTsyYHQAW5f1m
QrHdN46flLPNF4AeTHXSIIFVQ3ZeKJ1SSMD0q99+FxDTO6bMeOuObQwLJ9BGECt59kQsWEgyOMQP
YOL3C+yCRNyEPGoT/OCBgfAfwnf9HdE6wq80g9VBKCCxheBvLaUD82yok2bMnBKdOO6kO+gxSHbv
8PuafrGEdeGWfT5gn+MfS3Io64MZXV+EJbBrxfCyEUQKc2as7lwiJ5ARXrKzwDchUbV+tZ/srotM
cka8KyMHmPZI8kzkNAWcKOE7LGzjjw9vuGcdcZ7GiGr5vhllIkQq6nb33bfRC5T8U+EfdSgxUMxG
ims5zLARJ+T+jkIJQjmDnREqxgmTibvHCDAgPQSrKaz92UcYErCsIexsvN09JiUXfg4zTH5jnJXC
W9+ciN8fEAaFe2+vE8chOkdz3uKs0f/gkjXQMjs1BowM/9pET0kxCfDe1uI3rFA/R/bfecadllc0
GD+Gsjx0DAGPFeNGVcjQ7rrDsUMyt73t1T6dhwycraZwyNhCJecDMMcJlondFAI3njCe4DKk0sKI
kWUk9Qn5Cb/bZXEe/lFSR4UotFhX9wEbF6ZCHh5grtAWYCIwQyAP7x3ZBpQAnNwiBAwhA4gZXPgR
vwh0ZeY0FvxImBRTzimuCwxP74oICHE1EyhKAXcBQiOM7aEkX7n8bwyDsP5G4RxM0NqFna8gEGmd
IewFbmsZ7Q2k2Fsmp+JGPsAUnbc7JInco41yd+8IfakrFJlUd4SG+74Tn73AGQEgc9ssb//H3zNa
JC5Id9iwhKUFKg92zbh++rSOHK6bA36ZvyvkeUzyyGZJPokEstxiBmisMe7RoQPmp/L0Xhk+REDG
IgrP0Q7jAe877YMcxzYOr2hkXCNUsy90NYZynjaB7n2/ufSqqw3ZTeVwM2Zq5yq7X58cF8cIybjm
Ej0Sqv3EGJfbCi40c4Z+DV8KQSurPhQmjj/kBWxqmstElhxEpmgMhdHv4Pn8ZV4g3B1spmRYGAfY
xHo7Cngv1JwRaB8sKytRnOMm4jEGg4HCKYzOd9ysvuktZu0SHwkfIyP/62RguiT6CFd/LuwNtQ2a
QTyDJ/InlfVhrUclawpAPQ9MbgR5KghmTPeYfdAiNJjnQxmPeHhpVVM2BleBSCkWBPeDTjVf17uL
l4/JaZmfs0nsFLzoijKodHemkwI2O5uAgF0aQT0tXPJSZAbnl9NHgT+pc6M+L3/ZJiFtLIXjoBdz
eHSqo+JfaXvXDwFQYfULpWfUSxY0Lx+3WRAjzuoaAY85VTKb/fhd2NEld0LzeN7lobS9utlvf5nd
8TdgdOgR+/pvMiDttZBrfXpEnKxsaejdcLNpkQIQOTrAHC28U9bUDOKeA36Wkm1SOPwsWxEnQLHJ
uKNF/zAtFtcthwDjl3fABPc2sKcFA2WmXQnWjDjVcD2jzVC/B/Y1qAd3iUSgC8O20kc2ouHbQ9SW
YwreNFRJbdzDrA9Gqr6C82LvRSAg7Bk6B8Sk8O0gNF85q+GrYVV6+nFCjZprDP8Ocs2Nbe8nMrZo
IkiEumMTRzLdiY6q/HoGWWxDXkcpQmELq/hEaBdID9/BHLmY9Ijm5XS8hzTYfPlHFOvZl1EpErL2
9ejHDJFnRmvG+wB3ZoDgYFjg0lzmenlfmj7k1TaiHBJLA/lXCC+O5r3P6Pi8J5gO7vGWhqL+e2fn
FRHo0DevYwbNCu9o4/dvDYAGRDEA1wzVkwDt+LevP5aHbYBfM3jOjJbq4etx7j0TkrQRWfMkbO20
vLk/w3v2RWvA5kLJ6eOEwx5Vrs4ntlRqYfy2+nlsb0WhS19CnIl8+FAFQeF9cROHuOzhv4k7EhIm
UUT32FKXlseOsgnOT7+YyxTEKft1ISHS+0V0ZIzeFhYthBWqAf0RXMJmjQ2GOL3G16R098ONE56z
G+YHULg28Wvx2a4fztw+cfpDGHoz+FeirHP77cikm4aqTYoObpF7afjBYpKhIEuRfbAmzUQawmnG
CQJWAnZe/wjhC52QgitOe8QPfClIm9C8uu1UWaokOinL8giJfRMb3qhMmGPx2I8xunaNiYCJsDt9
OYvLaCGI4zuKPOkPcKJb2n8YxZP4VBCGIU5keLyYtZgT8c/YfyWFCFFQxBaN0u8sulCce559ott4
YeF/l1UasNuMN9SxLlK+PmxcfMQZ97U7nAdcinBn+3T2fM0piRGp0pIMSJB/QsgxkhFpFU1apYxG
9iUsJoD19kF4yYa0JvoSgEGaJT7TwXYB8PCvewrXrnLw2NuYe2wGfL8LmyGkMoRawhCdUR8xVhqo
V4zxjUxayfTdtw4V84lZfgmtgRZ/UQJZ2DXIgq0D6w1NDL09eAuepWyqmDS5RfwYIA/OcZ/8hYYz
YbNKudsIHJ+i/s8TG21jMcd+x6kwxMF+kXqNXYvO2C3R5QPJh5Rdu+YIjDylPOMPvMT8KojBkM7r
ALrR8osl48cXF46pVfAMOFLn1yPCLmIceBFzqev8DXVAiT5EJpRYaxSJ2RdGo2x6wrchd1AQ2TsS
A6mqGE5AK0wfpGRBJleWDec0VmwfiIxnsnokSkA4dTF+/mioxP/bcBJkEhpqNJ3vPuesypKzMDBl
XIYTEM0ZBnr6hFSvPhTOgCaUF7ZgVnPmGGxtFP23fm9qEXJkOnSZIrQMB4ew8oy/3cdfg+8MLtsj
i5rDp2V50tNiHRG1/fuOIJhhmULBCaCWcQTegsmgCvwjNwbDaH9Gj0WZ2PblmM/CXPHspjofluOs
CSDbYLuCiAlIeCgOJwpiUaIkTK6O0lBB6994uGN78ccFqJcmFFjGoMPaQp1wtGC2O6B6/HLZOB5S
oAtic8p084cycn4FwgT8JEQkKsc/Etngw4TZjeuTCF0jbtZvJ/txynMp0UK8qYlgu9dMcCyQqzx4
qp5SJy8G4RS9NhK94YeVew+0QtDi7oMX+y+baaB6VU9U9j7ZqoiOvjr1tTXhUaSONtBSW+kH3GsB
XOxeuVaD8yBfnGdIdWDecfqpFAuU/wShTRg/GAixh2vokW1AaXK7wPirV5CYzwE+nLYWC/gF+Id+
BWr2L6AdeTK+ab9DNT7Humf4+a4LbZBqTP2S10kk3+kjbOHf/nV5X0FfDYAVjQm9+Dn8jG3y7jpe
YqX45EYviqXaQ3gQF1tqIec6wYjtX6XDaSraYCPUOvw8Vdgec71yzUXPG36Y6yOCcjBY9sdQKJD9
W0OM2V18032x33eYHfO+gzbAZSnL+RlUP7WnBHXwDe6Dt9cLvzy/94E2rgMuEYf8/4XkArcxelZU
SXwO11jc8DthH6U5BynBT5VJHsDbbUC2n7O1Vsn4lzG14vFHKJ2XnlohmsqHl1Dyps9k0x+Ty+CN
hXHBLV0JtvEdqxYKRe/O7w8U9HQuc8iwf83yQvNu+Ii6UAH2n67PjJAfgYQgpFX1XmwUMN35wHUi
eat7fHUQCMOfhVG0kmED0itF3+zD0adMFeIknQr+z8b9jdT4ua98Yw2TZKBNLkRfQHlo53K/F4n/
nWG1SyMJ173LUfIw1+GpxRWaiSdOknQIYTnkjYPf6t/qMCYVzgZsCpDZTdHpSweTjxACX/+moNFP
dlGPSRPORF2ARXlvyXuSgSCcgnAFcOj1hIMgWJNwhqLTQ83Hsg+apRTfk2vwWj7TanmbYz5hMnVz
buGrT5Ydwy6f4g47aNMTnHt4hQ54G4ZNDbq+xh/z/pCrVhClUMt+mfNCqmFQXKRiaJbCvmnIjhLt
rpAjW388l+53KgKBeIw5o9Y0Fx4CTmbMruit0Y/whPZIgrSd/p0bQAkYwUtFeLbLfoNVziLSEggl
rh5T6rN0FLGN8+8Summ+qSDeHAIFntu3OZg3LSiBN6hBsK9xxmffUzy08yw02jcXdyN3zIQL3jQA
IEuR6S2Ct1cfA0Uowp/oHmqTxWXMteBHdKcmYqED9n5H0FNc7Ad8c3AgPJztjsenibCxYH3og54L
McMTAcpYbie/AAWtFsjc1rTzsUK6hak+EFvg+0CbPxf7fovfALjpJijS61rdAasAXDVCcUpdgAnv
PwYTJsOczQCSxRyoExaep06As/L5PTKcpQkoQNlGp3vMEwmjS+oPZ3/b9g7dSAVe+CUN2yjBjgiM
SGNfaKfXFkfz+Be/GY3jlbJmaArGwh8IFy+sU6DYJNc5UvIO893N3zUxmTO8xGjF3ME2AX+2cPbB
rNVyFODkHa9EHrhU+whF4ND2KlwSiAtilwbe5IESuQcgPWA8zViezyDPAWJDYQdihwCExdCHA/0q
RfbWZsAC8c90zM+eoShc2ifnHDaTKGKZCbDpF/Mi+ScChAYiDd/O8jJm2sFAgEOTpjdoXZ6E3fVP
x8vJ52SDGNWEQCicNLQE6Lt8bI8RpHb0bBoHlMf+e3d3M25HQmySK6KodlUqvOSbUKfivYGx3EW+
GXaiFJ1zM0OyCN1LZJIS++1V0ZV7IrjjmwnPBFyUVwz67jX93r4XyAQP1Edm2SwCvBUZD736aKbw
RGHtKTFM/1CKp19+NdNd7udAea46wkFuQL+G+wE064qS8T26BRtcvZic/HFrEoplRIBPjiKq3OWD
hUhgPMdOarjnaeXueiG6Vkok2F/Isjdhw0KF2seqZ27D6IDKg7g+H7pp9HP21AWscjmsIovukQqF
54EOVgl5UublQKB8lnNqmHBm0zK2Q8wo+iO80RATlvQ33jdsv2jovj45nNM8/fb37+Tp88oEYV0A
mD3UkIbNGo/ZmvNB5ML1okAQXomJIA1265pajd+OGouVlPKhb8yEIEWTN/QePUdqGUClfgzhkeed
+5kQsk1hTpMDMXb0JHKV3TdlsEnIOaLt70BfIfYXRgrng3i4LbY+xP2QpZqwjFLiciDmjudMkWe/
lA2QvT7ftoNi2NBx4kObPaZtyNUObosPO+vTPaAgohE4Hxgg6UgVsIGjKUW/cgvBLlh9tXNiYNuF
eP/0cW0IQHQ98VU8WT4Yf24gpr28mscKotuqccPJndivixdfx8LgmmFLmaAZmbHMPPiZMPlWsPZA
8KjhI4kjCH9UaQoic7wmAJstmh1MTe7j5xFn2MicrZSgnNDYjq4sGlzpwDDALswdQdMiO1aAF8dv
SB1WAugc3+ie6NzJh7pNlZ3wILGQphPnJVhej/EtK9HjIwR3yDVxof1Q7qh9dan3ywTIdAQvkG/v
+WJWI8Lu24NIL/5x/uNPpvLDSoS7jBbYnUt3JkJa1+Rhc83F1mguYSdteYu1vjSjnl/HpU8N/ECq
IfO7UzdS/jas56/3HJhgm2dwzSsnBZAqLFH6VObQY0zReZjEAXH3iDCgYEyIgvEfCVRRpud6LDPL
I/tpXA0ffOIrmuuXv7oNRAUI2j9gFEFEmt0vncVOIDafIS4UFNjfSI0u+yeIpchhBOpxBAImDUEQ
IUHeA5NBFUpNCkF6bYCdByV5k94y9NWUiMkL1/aC1mAT4h3HRw+RxQVlJArRW/bFqO6SGZBJiCSI
WOflWpnxmdbi8KMYPqILZL/CDJ7S+D3CDYK4dGzWgH6Y9fuwQIiG2sB6n5i+NW28kRox8ptX40ug
/eE56peclqI1ucUoMtg6lB1Qyh/u9VwJbBaI1qXtxc+ABHVK+xtsUCWws+gzrcOP00eqhAADGKFi
PTNHGdZx3qfhTyyyjNkZ57iuc6y8++rQ3poU7k6Ggy/mQXYGOhPCebyO8YGTFPe35Ox/HWm9p/W0
G6oBAwEZim16jplrZ3gVisfg36PYczOJy4wi292BYNINAubRgoeApUB1F3akoo8f/bxYY6Qf3bIq
5AkWHdHfA37bGqIf5s74+S8f4FjPHc3dHJGafz1imT3Bn6ZfhTSpEhX5X+FzVsCjGe6KCF9MIK63
PykRfdAqfIMdBJPJ8usfL/90xBwA50z8KNLNGAw/6NVgC2IKyBIl3/gnufqSTjgV4ch3Ih45m86Z
9BmhfgXH0Yn+24ygaDEd0CF3L94zhgrCR0FeoE0E/KAsmrFTaQhNrIQzbvYafg83Dr7MOEJrhLjG
H5Zyd0RX8q8KoBSGb7j5I8q0z/2eP+aMcDnWanzUuBYSY0VAu9EVd2OegCGstgoAYQfgDCEf502s
TfXTY3QBeVrIAMtYWNQL0oNeYG2YsVymguHc+nJwH0qhnRRx4esRZz1y1CmaenwD30kvK+YEjLUP
4ufEHJARLl0ah7X8BwTA2JXB6OXnqVSYcOlAxe8uX39hRP3wmKBeU/I/gdL53gODzZk9OWfF0R5i
9+7LHNAVBQ0fKj9CEADghwzJ+xVrLIDGDOzG/yc/olpWnH31rPDJwt7lNefwyNB8+ZMGnQheWNe9
vv36kB4HFduSyQzPXt6DeirtUEyArzRHMgmeAwzq6pGZleA09PKwaO7IRFyhjILtADv+7r/AxNfc
WGCf5eaonZpJd7xAnYm5pV0Im5b+ZKmMEEgfDCb+YHyHtvBaRkoHkDlmRxX3GyASvhwXEKKsgWzE
KMhao4qCRwGV9ju1yILh1Zx8cIkAWJqtNfpsu+07u+xVSKPY3QTf+LKyjt36fWjGzTg3eHqlpbRT
P8E7k+evFMptx5SD4xS3mGU3b8ZM0j7sLs1Y35lLaAHjZwYuRtsiTpVn2IPZ14Znn4LU7fBlu8UK
sBiXhcWtRkigFDYHCmiABuK7MSe24itO5Uh8psWQ6V/GECo8WqiZJF8C9aqjT4ABDBjaLXskrN8P
ZeMTUbbC83cdC0r+WI84zi/jOsTnMOyWXb/b5dk9fVFySFDfX0M10nevf1zgas4ZwGqmHmW4Ab4q
/d3n96MEM5aDA8AEPTWA5kye/EYvJNuw6lQXFmQBew2MfGJDFTrxlBXEirOnT1/D2+HBIO6sw8v2
9H8E5e5YHbmB4hFDEECJABcZPheYA3YfPMFJeVAhhE+qg7rNUcn8VYcco+DDl01qa3A/T6isrjN2
zeeIW26yb1KV4OSzEkGvRf85uo/eM+oVMagEcT3w1/9/KlzW7l5v8dZc6l9mlLLlSVRlYBwAhaCy
jK1B6yCV0QtcMirRKYsQzFQSqRqqQT9cZzluIl/oQI5JjMhft70dKIVe41eoLAGtynk1L9mtxL3j
a+TCT8mHz5r5JeN5bPZQf5qo2z01xx5psiOLTJasTeXdLa3nENO4KMs8g4eRVdtiUsef7YVZ2PZ9
4BJdVqzbbs2UlqGrtOJaY5G1eDCG3d9H0kpfoqPud5zrRoLxdFixdbdAP7CTSk2O2KQjBZcsIiq8
C/bz3is+Q7UJxAGMnSWQ3jOGmMXRqgcXWlZsTxjeNJhWP4PGeczVJXbcOIOXcY7+YnQLKaf91xgs
7SnqY/oRiMmsN31JS9Md64xno7kKzx1I6TxkINv85nBNmBAbGJT45goeD3TQob2HrHYZVUsdqzZp
mk/KxSbNDcFfg9x1rpGj8DrYQfwN5H5lB4/0IXydh8/AgREpAmz2WriwhYuTzgOkE6ob7lzsAzD4
Dzr0/Bw+PXdJWWLaBoNupx1KcA9GJwczxYou4hBleuTC9kTSqLGqJvUO99hVvcVEjzT3GGUWI4ze
aXPiLKGQGucvD6aKhbmCJkBKGIoYv+VHRVA2c6SCGFtB6iJMyA71zuVdXjPj77JU1/b6NlRSACXB
qoYeAFtGKDG79UPjyfqupKmx7ti/xr/9bwXPbSwgz9w/XuNfYrE3CA87gznab4AHbvwc2Nl1a2fy
P9oXXDVYyFSTkx6H1l/rYQvFsl7SUB2r8WN82cMBkLfW6T6rtiUQGsuU5VD5BfM2HF3/ucOS9Utj
eztdVtJOgURPdUQX+CXqBe8bvzyWc/jw+QNejZg9AUygo6aSgJCJ1u3pWj33CkkGOhWsdqjJwSv4
YLXIoNT2ENejF21L50NF51+W0hZZ/R9nzfn0hQxG+Yx7N/ynqZXq0KmydkUI2mCDcRgQlF8PWA8N
4B38AAcuY08a4VkDFvi4Hb9m2D3Dt5hLhOxMeefA7rMYDIPrwBdhXc7sGf+kjlDoE0ZCpuVHpJjd
5hoHJhhMe+yu+N1ETzA1hOYMRNBbwH6AkX92TvWxYnXT6yYtrJZAw5Iia6g8EC3rb0H2mH76+ugC
NhfLXfQs5s0l5lm3Nf+ehw1MPySR2HkDo519rSY7V0jEOosAQo8/TLqgCN6w+KmQGLDKeCAaaHSw
HHgIIA2WAIHUehY5ZQ5MrQ89NF03gBpcdLiC9CpQiM4e/wxuZbAuoH+bJBy4ADdjGTsDIXJUBiq6
V4g2DC2BfKii8aKhHqFh4DDq4OcxRHozByy3sjSAucgP4FLJsCuBsvSXX1LpYMx84uu24r25yTWG
IFQPLnNAfnuVqYrqGp1fXeKHEv6Q25X+uxZ+Rc+zf4H+SLkZPVPI8Wk35oddt/zGzPT4ESY0P2yu
QVWrUwfTD9XmopdWJ+aNzM6x9QPOlU+9E4859MAaluqpBm6B7Id/VkHQKvZ5FSQYtkN7VVASHdjW
N7irIzc1wQiiGEyjorhtvSfzbpis/+amPNayEkidB0XMPgfmNUVR0rFjXrwzJ0F9CSrmJDdcRNyv
IqI4KsSlhif/W1hvWKA5jSaLmwA312LMXAvS5xvFDbOYSW8tT/jix3QU04eNCrmlpQ1hjLrS+jIw
FaGgcEG6iXbzuTVPyKGHGtcAfuLDYTJ6/3eL4Bxx5KTcuPuAq22NWRLULfwxzz6l1uQ3yPu/+Du9
jGjpmJEWzi6n7F7AUmyzD2vI2DL5+sdY/3se3gM2UAoh48QWyab8QdlKPu++PvQYIHHCcLrpFupT
wR0EOYKtrDAtxvhAcdXlfXqPejETS7sPp1knDvHrnjeBnGOX90iYzvN9fBXxEhXVWfZMqIpIQ0gt
VtH/iaQKeI5vSQi1ZINVhPrUQ4tTwNAuuHzMgabKJaD45R05QDTambV21I4wK6njbrQhhkf28GuS
UwdBX/GUhH0Ri0fU84bTMKo/M1U779GupTLUrTprs/MeliMyH1BQeJjdvEwKqK1MMEityWk320hg
SZgqrK1UwiRyM0SSHLfT5nICaMOkCkLL5lTP7of37DPs1vC5zytsxIThYx2pQ/R5FDsYqSKwk6bK
nkcQ0r82R7a50LbfWYs7MJ3dsT58ibce3oe9TB1wlyBcvyYMCMFkELBZW2shkR+kTKTFb8Jkf/Xm
Ps9vfZJEv4gdwB7gZcOyYV6uumjAa5AVxHJTLTAAttsQXmhYBWdE9BxO/jsiaiWAWMkDnn0Q03LS
nDTA6DY0pt0Kibh00volu1tQzBVi9xQenNOLyurXCI8ezRBaDWpmG1YmPdUsD38wXJm8nw9YU6B3
Q1zIAUdRBpvtH+mr1aDmuDyd39V1wcRlw2HJe1QJ/WUAkfPA63nY1ayXbvz38ZqPmcfbmPlgWFO5
gEbslo8to3kLus1eYWeEHLPF5owf0juhHAwY+y0x0/rjmcdsLb7jMXoD33gKdB5gOuAZI8foALa2
eN28Hg3qPXsgOABShtSpgrDBGDMshl+S6rZM/SdY4LApIaE74UQHzMgGPeMLUIKZb2CfW3rlAsb2
Jq0wV2NZBFiuFRBYHtsvL2HrZbC+Z7d9EW7qEnKVWyJVo2Omjo6yO2G5d/YrMYFiYzQz9nA2RQxh
Sg/xJ2l7BB9i+CuPSqIvQMB4nmGx07PrAUXNRxK5bGYX8ItwAPTcYsju9jxgP7tsB5ujjn+hy7AI
xoP5+HvdQ2IjHjgnM+XCAw7T3AnkOzrbe44jFF5nscTcF4UIpS+/8KLGLMjFIY5bCfbwjtmxTpSy
NM6gcSTTNjg9ynQZL/cCMWbPtg4pCCpffIWQRNW15gCAwUprwUQvhi3BChvc5A7+hkhb1quI86WB
JwWsynO6R/6MdR9fewekjrCJgZuCJeFMIxxMuHbFSZ/eV5CMoBSn3HYlAA1R9j+idARDeddstVKY
7v0yw0ei1F68npoZzGWsQMnkRNoTvzsyp98/lkGzaMbULubyFyzyjJ7l/PKkPuYpzOFIQ0hIFtlC
uiczA4VA4QRfT43YEWZMz1lTI6rPTiCMOFghllyoK2ttkKBKDKLtGeytLhHMU25OcyoWjc852w44
QPkYnKdXy8X+jw9L2i+ipJKyf1gSKWgNCmigzEQo1v69lo399/cZbzA5PbE8KBS6xS3ukXHWm+kU
BTz0HYyfwV2ln7IFU5Os+ZrAeEHQwDn2E6tod+cfCq8/XDHYUsHBbsNfJKd0tLSAjAhkD5MaJIlf
IUH5Wg6SUeSR1HPiFblrLyGElrb/mn/mrzn+bkcV2Az0InjGZ1tQvkHiINUdanr0QA+YLF+HoOhr
BTzqSvHTYsECXnCQJ+SZ6Id6hQUitQ7cG2lK3UER4664+iC0vbSXnP90WIkHHnNgxo+/+Py8c6is
mPvCmXYskj9mzc4Ysq7g91tbVhzNHUtReDVguzy8Rk9g9CnHw2tdjOkuANTR65JPGfB5aF0NlOnA
L3mSY9T58247DIzyVJ4qCUPr8QfYH8aBLRyYOXw4qDH80vw6w/J+CI1wCbac4iD290a5Z+yo/pjJ
Pfoo/yot/B2QlOTLH7OYt5CKoLsmidOX+vlQuTHv+4CtUBg7v4M+M0dE6yrTcsvTeZsh1WP4deJM
o5vh+Yt5trm88NbEVsO6aV+hkdSH6+ROIEH02XJgZvcDg5qNRvRygvq2FQlPAE27W2yLQhgoxvDL
JTRolSAcbg9+LcMGXoaoI9Gd0Ruy0xGctDaOdsD5zRtw088YuUHFT+QjdqM0U1haCZptISxf+A/m
8jXn0OcUbta9+S3DgVEEZOw0VO63Pxby5Y+dDDgYnw66OSFkwkmMsihDkSAmgLogNrlct9vVsxCX
/lDvCj8bpP0BMjF665ykgSLIx+YtXT+938VXP7Mrky/iFL2CKEUvX1aRrQTKiMJJXucTdmsMxGgb
+EU8PhmypAluwLfRFRgV8TcTvuwKwrqktjP+/j3AeS/A7e7i9g64i0S6FmI0f4CDj09rEaNo0zxw
MN1/cRTBvcMZyPSY3WSg2zHH3dDySLLdk1od2SFRT4wZ7ludHLtN9KMp/BQhFeJ5B1BG+6gdaIFq
WmZuLvZiMLDY0TA19rp9UVNThqYpAi40RpkOWgAlxO1DDQmrOU86Cn5cLMZFHtdT7nVDdpqNXK8M
fluZjfzwHiNHGFxDgVeH5Mu8rlhNV2c2/y9lVwqk8oOXSyHMYcRu2qwfcz4XLIm0J4WAj+w2eqqP
68VnT/Yuygd9+KpXNt3J1QrsjmQ8xBGYTeLWibA0X13GZuUQ0ndbErjMb5YAD4weTH1hNGcWZnPU
G1bEgBO5DBSWLdqFAhQEisXXg+P+o4HgI3O7kGD2HN69RR22l6h3Lf+NE22yYX5O4++QT+g1XJG1
5XStS6rWE8QyUUwcec0FmCvQ5baDazU74+jxVxuBsrB6Hqlz8abnCftyRzjza7UnJUAoGvg2dv36
+HyiI6/5NJ+ZgbBPP5Vxb9oj2yh5zqFu6X+/wzUgoZne6dAFKMrhiupDnP2nnBP88J6Dqs/brH5Y
c1C1YGlrA4T6gE0qHbzPx+WPitcLlux1cmYAnt6HmseJ8ezb85I6i0H4bMO8BKIaIhA2+5hrZ6C9
xYbnLcDg+4IlgiCT/CPTbU3iLRqPoNQxVM5mBaJuDOqTEmr71/55qhTPmH4pc7aspdyX4OSjB/2Q
VjhTJk98K1YansJjdjM0kx08jHGO/mT4fs0JWD5dsJ6fVE2CPABoGyAMCCE+E3nr8zNegfRzRm/b
6w4l5Bf2MnBBCC6APqAGzAnZ8NghZ2eu4DeoVrxZjQ4OqgwYOz+58cl41AJteun8N3c+NHKvZDVN
Wf3C+qjz+VsmUZN7DZOBO1aRlugq4/qEeJl/55sUDLUQpAZcIV6MCIbMp6CG78D8xLtdI17KLILa
b0B0AOuMe7SBcIlo2R/x5N50Edw+6uEvz+F7iU0kSoS1w6zCpDfAkunViReQ8v7PeFmrI+6ASggB
v77m//2EO63FFa5SCYvNGTaBKtDPL6q33K93gt0oqezszH6JS/CigSS75kfct3z5q4Tc6ScGM5Ro
uEoScsAH4O1o30Cibq59Te48Rkr6aSK07L0man2LSom6A7URgsn88GmFF2xNyU2FgxvML2iH7Y8W
OZIHeP53rf8eognvZiz3zpgwOjgDVTLHg2zi8//fn7tBSpJ0y9q/L439BS/8Jvgxc9QW/Lf7z78S
X2+QFTJveTYAerkVsw9TLiq8Uh7yaLfllMeYjO9vPtYhfSAm0Nwet4dHP/xt+f4eRwnFy4xsdJli
ROYZ5WEfnpX0Sa3pKCwcupIS01lmO2xt1yW7G/enxqAadAIl3AdODh5vodwbFBTE7DmaP8rPxC8v
LCl4qYcLr5AC+Zle2Fyq9K0QsTlhb1LvfSLaaHu0VvzQyznVxdk/5uY8nyqdu6bPew2NvHqRRnI3
oeQsy/gGwWCXn4NL4z8Qb9fxpgxbDLquSU4dC1cPBP6RXS7zzcancK/z8IaBVRM96NjM77T+TqX7
n6YFBcMa8l47aLWyFvxopvAygSouec9Vjn9xIE9U1bm9fZLCFDbp3ZtCcSOirRuEVQgqouuJOrf7
+mebrSW7fFcyhvm/tCO2A+WI0a91Lpr3G5RDRumUifTrLxiRd99+JUzj39qgbbyO8J4nT6BXM3Km
ac2h7bWb8EIEzduxGINOGgQJbcRbaNWQ7y/6jI5rfJgQvocd76fEr27+JG5PG4CK5r1UWl3O4bsM
PovH1zvn/SvIZxMBBfKTeWwo3Br6AFNKSjRRGN6+wvTzHOIq+/sNm3toV2M1+KT1ksES0gEZki4r
/j7lapu59+LZEjbXNOLYVp4KANotXiqzF087o1wMqHvCAj4HX+Y2IvdIe/dR7xIX19jqJS2Qx1b4
nXbDD1KHBbX/a411tuV1w/9YOrMlRbksCj8REYwCtzIIzvOQN4SmlgwKIiDg0/d38u/o7uqsKkuR
4Zy9114D5EC+YOlQdXxCkkJo3QgAaOmt5fPPE+dMXz1L7EURbsgcP+OesgNf/sKXpEZcPG/a5R5o
zD7h4WElNbVG6LPxSSUHu3v6j1N8xQSPVjU+qvhWP30FgiVyvHWSOJ0u1LicUkpfAb+jjwf63gMs
cwQok/hLtNUqzRLtXDOllojGd2V271xrFCkjSrsa5zt7AZDWgdGhCefuhqcENoid9NjGxJRT+qKU
/IYPdQJYX5MvBD8VKddRJ3VVWAq+dA98t3+KXzF41BwDssrTU8d0HLhCIsNj8ao8dMDS3UOwCRDH
ryo6FYz782YkgDzeIj3UlZfQat89rgl9iswWzupjOfSi4gNaF1QSXTKdHRaNKmalvMXXsRBi8Hzu
kZXzTnTTdKkyCy0GapKn0oDSrmIM9tdK37Hip13FyhiOJ66HJf8aHYAUaJueNIQz9wdPW0vXBff4
FyzzMeXTuPjI7aDWfEN8Sgf5tarWX3sGZJkTg5ZP4tcWtmHVe/TXtV+cFVe2HOCx+78Pmy6tJF0l
vET/uadRpmlQVJchj3DM1ZgKO/S3wKoYL667DV1DQ147fJcrVIW7k7/GHfR1ZuNrwA9oXXQJ5u4F
KwGgzCuP+oblPT8v7RUuM6w/uttdomn1m8McIx8KEOHIBsa+Tr3F1hbBRd+Ud3bm590bUMX43xXj
gYIhElWM06jzezLRc/+7LtK/0Sv0PgprRnCMa03PWBeml4D49Qz42OWlm564zen5QEYoVk82oQGJ
WHzOIpL8AVf7zC8djniRp28yDAwGcUg1yLUDRWk8ddb+02dcOOYkAAvcLpDluaJsRyscdOlG+8pH
sc1jIZ9Rnn+u0qImJrhguINJZT6SHZTXCA3e4NrMmwO6Js2GM8nvxHIqIGftHXC3WSuGuH93oDuY
gYEUb/9JNJTQGqh+8SPyUJ8rCyy9hUgTGltp+RrDL6f7oCsQGQP9mk4yhnlHmSiTdznYRaVP3w19
8zeXfLpl8+09/8mMPmkH+Oxfg8QmdEjYy7k0ZFjuYl1aYZN3BXFph91J27aNT1chr43XMGHaxhCv
HWrS8CqXo9cOezPTI+5t8PKYbvawTBjm34O7RfsygjH0QGVE56T6+oWQsUmBR2zX4vzV2i6Klbjw
6Wq/vAPOQUVA/6oXQd4h4eIvGLCWE0rEdkUWr9MHJPAI4R+2AP3hxcB4/Gq9lKkzGZs0S5CJCIlr
hHNAwJAVraega2T083pgf7z+IAPACq0Z0OqQjyYPEtxWcWj45HVzIX8erSkYdAXTileCcP/ZvLTU
uFd9zkyIaQrsE/kfRSHo6wJblpOELQTG7C0YMSmQ2VJF1BdG+3qZsYVRYWfAbUxB4UcxFJIil5g/
9KSpDylCZVYEnsCQE4srMdy78QsTd6v1LIgE6AEZmxTeI3HzE37f8OGE0PyoCQO9/Gi+kLwPqwAn
DarFIXac+A+rHs5HMjkUsKWwp2IYja8SUXu8fylCHRk5wmzBgwmtBA7lHMqtxVyUs20wkmc29cHz
zQKE98FTDQhSgNYYQXXctyMg6A7zKjRWJSCbgKC1C21j+UPHi5laPHxJLhz2V+rzvVUuzuYIwPCA
2urwdbrWPwL45tRZKTxXAJV2/aADhwYM6XHxgOXMEBpvGRrn2WvzXjAH7+fJSngVql94cAVFzDiD
90o7JsacX51WOV2ioPK/pCq5uODI3lty7SEHoXEXkW+4uf9UcxBUzABibNi4LRnMkfvicsIfv+Sx
nJm/RCZrP6OwQQf80eO3NELZBmszYtYOx1SILEgiA32P8aP1mGsIGmfTcc6xFSh/sAIRTnwuHwmy
BEL/ZB/K3GZmcefXGGAj44OkSvcJcpR8XFzHsp+Y9KFc+EVwfzxLn97fSDyg4j+fTuy8wCtwmETb
TpfsmwcbEqibMFVQvRSet8AjYPdAlp6pZ1OwQ+GF7kykMeW+XcsCy5T/2YAwoJ7+a4l3PdAs9FXB
SmxODegq3FCKoZ7F4ofTBOtkDhZhTvjpPoEi6AFBjmxL2K6CZA8I6O2nVL4EJaFgOhTj/PpFKgg1
INHGYlev/fLjFrCLB+Bd5RqjGAHKg7fHrmq62m9ONkmB0xTeOaHx9U1gHG2bHjPQWhxzHOqLaAQl
JY52+CWG8XXQ75hqC6c68OWXNDON9f01t81A9phAf9hfchoctwTT8+gj83MDkkKu6/qzZ98d1kd1
Ui7x/4KANO18dlnsWb4ogFGas60i4XZww6Oac1nJmkOjO8TYRg7TJGXEcadHaDYVwObAgcbMI/o5
SN5bsC9zG48UVwqANcn6yYcYRk4BUrj1IEgtnghTL1nmFYSV7eMOLNQMslvy551AUhFWCh2JXEJ4
8fyp1vUUDyx1XUFinUvHelOqPsZxxY3nkyU+G8EcHSlrGMV5PKoVASAN9joV0r96q5+BpNckqJzb
c3zlABAoM0QM7itlSs0mn19oxA7EYlP6mrCAT+8llV8+8KDtHSrmrlg3xfBuYMa5TeqpWCZiBuVx
iyiMPExHcFigT77WLAgKFCTSSn6SzuMGzN1yVEvuoHHr7tZ2eCtxR1abxPIY9AcYTain7oIqDO+I
SfGjNPO7WN5IWU3LMXQwUDqWQm1kkgCBzIu0gxHrCYzJNzfoyzmCgPeRx6aXfZlg8yCjC01MXJ2b
gjis7tp34ducYdHX3uTXtG89Bmmyy/qjBN1lkHrRVsKPAD/TE4KhCYtghX8Jo7Il9s48DPhWj+sD
fK9sB0NF0EvGDSs1iwHltex+LmBrkBehbsTHlPocB2Qf5JW5QMzweR+NK5vpS89oMKwa1wj4/lq6
ppjOnoHFCBYYuFy9luDgX3bzrw9JI0a4LtSCqkjK6Wl6t5/rT3kuGby46u1Ruo8FfVnPsPlX5+yg
AbNHpDT68ngwYtFkYvbwESMAPVNvJQGXiPUxCeoO0laxUmB2IaGDDI0lwIxp/dBfJME2HI0Gw1EI
CVxofBd+6HnT6W2N6McZJc4Ns0/OzE7I+YRi7vvHxa9OgqGfBTx+jpCwJ6st4WkLUq206TOAVwVl
NDD5j+5dQj7ghkcXkqPRA6lSB6tUmeRQ16GiL6BKnGwTu4N8U64EQ1MblgRlbh+GY1+/qOrmUgd9
CrxJP8iHdKdS2kg5OVQskUzBFOgLQ3YKJo311pjyzKbMHbOe/BhT0ndfDbGQOVh3xNC3u5e0TmdG
WEygoEM4v89f04yULRFj+MQJycjiRV8jkcWmub1iIxgx/W2ezFXQo2M+GOaRX67TpYrPEzUeuyWr
leopNvvwDCZOzPyW/Q5IXZ2wB+QqXLE4M6AwcQ+1IdFeCuaBP3foOZdYGNxJfsRiioO/dO2Sbde7
6L4e78nBkv2otJA+rVOCjREcZAzo38iQch6KlhuRahDXn2H2AUbt/Fd3dw0cUBtuCf9JWfi83Yn+
6UP8Uspfe4cVIVuQcPfCb5h+4/p5CEoIfaQK+ZToGIZACnnFXpGM+JnXJTaOneqWz6EEBqBCdcoP
2sMr7+QqsrgBwpoehBJZE+oFYCv+AGk/mOw99UwEJNeUwTtndGih4yFfBzENqyFECIHhIJDlx04W
787fU6+bcJ3aYQbzGxosVgrsWYxf0NakXgNjCJEKDG/kSbjIlO6351ZySpphzOFeHj/YPZZazldH
jGkKmV/1CaraBTF+HbTGh6cJkYzEl8jBxLKFTcfEHAmdkHzUefi8QZWBxDiBiobf7ILYIQI29CZ4
wJj2HpeOFFV0U0BhsmM+ww4bnouAvfnGbOLwFlBASKhynx8P+BsLZ+Jzsk+IEY6BIwZRdny8KX5Q
0S3hdGk4pHQAO1JONTygOA203gci8UEVQ6WqE/HV3wAdcyEsRZgiwHblpkJqmf3ApI0DKhaW2p5q
GRITAT+w2qgpbixsA9Xnx61otuiYP+7g3M7lWYn8g3iIHe/wPfyR6yjX0o1xINdxZxw6JCwy1R8j
Ckb8mYuJa7VjFadG0w7VjHIU+z6Y/DA2qVsOXz2Ep4ia98/KlZKPcqXdybcKiee79fls6A8jCkzB
Yh2J4Ua+KMftulm3P3AW6oU5wS1lbkwH+/zEpFvDoeE5JrUMmvh70eMqVe3k3WcjVo96Ua4EoVXw
LD4bLGFm6REeQo0qLdqzSX2u9uS1gTvO3TzDAJaqhA15Wc37My4oXgkxoZmrBAU29K7PdTl/wFJ8
rm3seYm3JHeUiRmDoXG+fG9FEt93WiEPvM/JHEN41bJ0IurbZvN0a+HRXO2RJJCsmPuPTbvTCC6p
ZnRVfr7VPX0Zbc0vc4Bomh/gvHDTsFFG037ZHD/j71pD8DnYinEAGQsk6dUIL38el/tNPaHfta6g
enTAd5SxmMGyHV0IqN+h9jnUGDu+RVTpCYjYuvJLdIU7DB87ciTWcYx0I6xc9eUAy4/8oi+NNVQ7
sZBYvqDT6YxsD9zZhFhhunaw1y3UHFifDFCoZjTx4D74V9LcnvMv19pM+gFVZXf5w9PpiJE9oWIf
2vt2Y10Gk2Z5P+lH/hKY8A74s8qFl07G+sE+C1MBsxumcSgIybX97X9tRIbWxhgZq8Eim8KvWGDy
unpMpL3ywxPPTJVVJKrc4ljDzyJgDnALRAgw7qzsnycZTfI429S3j6BuQt5cJwu4Mn9MMXo4/htT
m1N9g5ii2IL8grMFS39LUrBjkDwukr49xoIZC7MO7/Wv36O6uWWbt4iBNm7P0wdYdsylATB4X9Rl
NtW8+8Y4Rev+YB2YzhjnIvKVnTXRpyCzA9opRJJX4193/u6La7/9zJmcbCEawiyfPeBYEWIBVs4u
zSNzUE6fdb7WGVSAV4uwge+/eswk4HV4HWQJIi2mKSYhaPJhcHmsrMlrHuNjWh3iW394rOo/arq8
VOb9MVnK03LbTJNtEpoz0hjDcqtPo0l5ytfveXeObQeWbqgfobgDDsM96cBo4DhDhgrrmb1V59L0
OekWPTCXTV1K9xEJsmQJ0QxAh7oatPAPT4n3jLIyiKh0vstIjNtgHBp/LrJ4qQl6EZNeSGO6UG4X
kMNZJOhCCl/efFe4U73/PfGfBsAwXf3IBSXCFoWQLZwTNBhufEwCb3SYXBN6iJMKy2Z/vxbbGoom
WEVs4JWb05wzN0iAqUDrSScwyYAPxBgDlBvYE/swSis4nv/YXNRGAEHwHkFGeTk/PHryvYGN+GOT
g/uFHMqkptb9SsQhcN/lUFv+xT1kV4dEdLS32g8bFS9ja9SpZxmwgrQLg34GV4CBaGwhR5iO9GGY
MMRUgi1M2sf/+Dvtx0JzwpREGY7SfwXcPFoRtICMLtgTdb/rcHFm4A+7TOyu7MavHl7nkKFYauJO
FX7l81ve6k0a6IybU2zS1zwW+lZTF0Xmv6DQ4TDQeNWJnfYDp+qsM1mDvHp9xT4PcGlQErmQO1Nj
TDrpFVNP2AQlD/eVZ4zpEt+El4s1hwmUmbsmbE12cOhsuKcgD+UVHBZlDD4Y7FD4EAwrdvYrtc8D
f0ye7ju8dNQ0D8/URmIPnzzyoGv2AxwQ2Gh5ur4ke2lL1eKtEKwp17SaR29ySoturswf8ohqAjxe
FDGxHzUrXfYNQvZItBtMrW2WegpTd13DyMMzf1oXFmY6Eqc8FmyrAUTxqS2yRjwxA7HEBPTzTyHh
iGLx46HG0H7oj+nlI8wq8kcQaYKn1fpQ6/DHqO5jJuUVLS38cv/xS8NaDaOVAFq5W7YRhhXKAcIu
6dFpMc0WdwVqlSOpo10Mzj4R6wmcBOxEQWPyEYJzQSuSSQPvvaZax1OL6/MWSHvP6GrbYEF7rLC/
ekLAAiK5pGiP+vVTgHTvyddmCEuQhK/hT58NxOiPM/5ubnd8qd3a3L4UL44mshR+mFPxavPVuWkC
NwRbhwZUwNobtiuqxwoWmhSW5vTFXDnZDppZcb9K2bEHpyu6MQ4o8im/aN206kYiUApY5ku4CDfS
nXKN2C/LpybpookQsECHpAZ+XFLsNe63Kl3ietpN85hTTB5k5DSpsFtoC7+eaNBwsNNclu2qqMgc
SkfsWLEe8kK8tb98oe+b8ZyPjQKwiJ0HmDVl+rBIl2YxlpTdi7PUpHSS7kDgz6+D1TKydOXkwk0e
IceZUBgycI2ZAcE6XPAgYd3HKDGWw0GxwCzNAjkiB5oNeBphLZ2IvJ2FIDvSq45tZOgNIWiojGvz
RybSF4FwxEIGF+ZxeVcS1Jbdl9oFV+9sEpFxk8EWg5GPwEaGG873ycTjUgTZncFU2L5yt9A1QaHo
sZb+MLyG5IdQ97NBejXW9xlRfm/i3KYFJmqqe/8tM9zmguYqZubw/YE9lsA1iTeASd78soDF51c0
t2c3nZVj/F715tgmY53B5LkbS/vkRhn2oeEcqdqfYSJNdDEGKRZYyX+gVzamf71Kc2QLvsKLV7KP
KWB/1F00p6HMDMsvsECcPt3Xbt8ccs8csa+yLnHqtUWC9ADcD234nOS4sXJF5y97xhH2nkioAlT+
hIK8FGhEL/bj74b2pYEkApNpp1JxjpmTPgLJ1ee4CpUX4FCkniSk/pIZHkKqFzJqYIkCaeVNmdDr
TePtM3Vg1gNmsHk+nfeUBw8M+Q1teYWpHB669gVKKuxTylds6T4QsFDlljRoZStY1sSrUovxtKoe
hqfrGqkawGC6/RKDaaBlqifPikxx4F15jQU8kJtmb7lvYwBz0guzFzCccnlRs/I743kkroCa6A7S
gP+h6gNhlCPTWsGjZLhATCPii45426CS3kMwh1yzHcHFNUafbIGF8BeH8l36nXKjM4n91/JC/kXj
9rekh+SSLcRNZQ1NPQC4BR5t25ndT4uYrS1bGBO9DfsZb/PabCuUQ/TuO9KXAlBC5QBcigmpSlZB
cqLQXDCzCFJueEp6voQtTTQDTfdFzubZWI4hUzVzKvS+DauWxm8FzeeZTbiX73fcnuA2Djky6X2g
qsaLhSwBdJ1bwYL989LPlkY/LXcDew/CAbYIj7kn97vhf0rfkGs7kZeIDD7Vsn97bDytPc5hB7wt
YgG+DuXVNHqP2S+hYbR3T2fH/VeKTbjANzv3Ml+A7wEDo66bDwiMZAMkqrP2/4ZG1aT0B0dCijB5
vjIChTZDcZtPYI4JyUx7rFlNe8yq2aBta6NgY8dyAOdrry7e/1q/c75eZIbmCAtQJ6XGsJ9zK6zH
cCYEKwURNugt+9fbp+jIep+6Q4W33wuyEK8pQtplSgUmR38kD55LtfGks5VgyIaaD6Plg4XRKYX0
hTKNCAL6PCprg3BfBWdIj8IC51JKBvZT6cwfv7EkJrr+LhpbDenyLx6xXTCQff3a5z5bKldD7Ejm
Q4yYaioaD2M86Y5Og2mjT4+ZWz472oOwk3bYnmgtWQGIe6dhuLOa4U2RusyrJK9nu2QFknAlopRX
r4hi8LMFgSblwKJ9wGAB/TtcO88CQMnxQgZswKqOYFziSBVaaodT/RIkPZZhYEYVsdwnbBGb4QlF
K4wZp8kiLQxXae+xEGfsnDZ/FMULl1vdUHdQMCtYAOF8KnLqcHNmAky75XObWFH4eg9DzhD1hgk7
GjeSMqSGi5GaYN4A8ZzBN9anrvFysrB0uTYUbiqAhBnCQ1B/mbLlpbPsZJRGThnNYDYoxRyWzxtz
FCFrCfH0VI/yrwxaC1WRJ3j4xg8bL22nG0wgSxFc+xhDtZC16efpfl5z0GmVCdhgaAz8IAefbbwv
ay4rH4Dg2YZwRvUgMTSH8c81RoE2qaxhsxlcEKZUEvyiUVdsSmoDw20X9r7zmrA+a2OlhblBjAAk
P1BA23/69mA5QDx7s74MpbCcxA4E8MPc9x/nK805guz4Hiu7krBW5hv5vu7Xj2JfmjwurGQgPP7D
HKW/oFr8jvXgRRBtfhQL0o8xQTsOnXfx7vfEyco3VjTMpWBh6oGOdaaGCdiytlZ06LhaGge2MZbH
yiICButtBpyMbRDTZJwkEcLKBKkWirHm4SlbXWQu6Rgj0VdHIyScYiTvvz+I2F/VSsaV6/sXGwOL
R5pBRo+XxSNgxqtppNq7uuEzk4aAndXTVHWVhw/kbp0/v/C3u2IB5eNNjibGBOo2al1NQyfhDl7Y
40FzZqqNd0jswYSI6jUA/KBY7mtieF97mZwjdYuUZwAb74nkywPyFeXXP8h7KpXbN6ge5TTiGSJf
WnR/NgHAd2BB6iFK6ShIRIkPTXf4YbfB/YA5RYoBKWwPL/rCjs0Mv4VGwx1jeLK0RBRUqauOCI9o
piFOY1QeVsj8MdHKJzm0FmmK+DLJJylztGpa20BW5LAqjDqAZ6c2MWVO1Hm42jBMVPuAVNAPE/IJ
veCD15rA9cMaSVwT3BmNNj4QHe0R49reEe3iRQt1lC3XCLYsUgznwwpWLxhStmpQ8SdMw5gKMnAI
rLW6LmQuoVME+honDsurKVzMCISPGxZzxBBRVgKfA9yPSShiHeFiw/8ji+GzKT7oEYLoRg2bI0/A
TuwMncTgKHJy43W/RtK4AsAz/fxXTsKuoQujg3EV1E3KWOr8NAXuInmxHTdsqvFQyfw7isEyTDZ4
1tuwahXP0IbZcCOskr6/8fQxw0FHYLo9YdEszzg7JUuGzwxdLVoXscY6OtvMhGFLI76tC7/5gfsd
/iF8VeR+nnxIiM1h30c0TkkHi77YtoCQjjKAtLM2k1GazPV0hhGz1ngdYlczYu1fwisiQIyj7puz
8DuEaIy2IJ+Yi7gKPsVJimaf90qFsUSVYmNjwIQeLqxCuU/l9f6M1Mf4iRfXUjNw2C7hVxbJ+a1a
Xqwi0bnDWaFCf45ia1vSWeuHWl9QwXWj+IPVumd6iLuBA00qMF0KAADfBuuf8BQ3FM/WwhRErJ5X
9yDaWsv/J7ziYsj5W8SwnmrOCrtQtHxpgZYsKuma2XsJr8HBuEopbZjRZZ/ZfRZ9EJln2kbRwtJY
agCifAx84nwtdgc6PCNZsO43bGFx1bk9KYUKzPd03qgkS5WHQp9/vuu6mnzba404QCKbsb0HiNah
YmtBbG81fdG/CXiYf+NT/Jy9Lk8djUegMdovgreYpHshNTQSWJ1/R97VywMiYEtK+lH98a1Td2Bz
si3/0U/v97BQfQGNf/5Fn5BK/ckw+x7U/TRTJ7wmfY8+0oSyKUUZnpF7Lva2O94TLW/Nmfceqlf2
rFV+1YaKglsAtZDAIvpRKR+f2QiNJUFAdeVoYKrU1NR5lLF4GpQeWUIaxZLhdnQHcJc7IGgGo437
/WJwFy8KEdYNhq9Foq5M8NpXvbc5vncIQ9nEuYIlodtwk1Rf4gmM9m0bEJhNAUnoLYOuzvY/qhdL
LnAutSAaTiPh5nP583IEAAuCgihLZm70YgJMOYthg1GEaeszPNbJQ2UE/x7JrYfogOCrG0gvM8SU
PBf8jOmnxhoFpigWhW99LbsGX4mNgjFvhzOQhx3pywhQUr14Q9zTMJVmvNyJqTOTeiDnRyo6VIvJ
1NelxC2xa1G9j7EwCyYJLoaKCNI59ALVLcUsPh1IxqAlsLFcEJAJDJppP6SNX5RrbFUJFBnYPBfe
iguUkPCDOJUWgNEWxNzOfSGNjqmxIXq5tO8wd9ADsu23LtvzoAotAubYfPdIQCH10VRgIfPORp82
TAHFl908P4M4VhHrC3G5jgHIc1XjoQW1YIGKsW2xCXWyA2sauyvWbenYnhq/7CWqQZM5HLC3w1GY
w6V9QMuBaK6G3CifzZdoCnPSBeURoEFFRjHlJYMtj6vA59lP9skdtMqheYEp9WZXRAqJVtPCuK3G
WJm6GeAcsAehKjQMHUrekGc4jJAoMxiAxFSChbqQkSlRec5AJrIxHvfK6D9AC4Qj770IlUkvYA1e
zReUY+9OcCcrDyF3nYsLSt/7FDUVL0BqTQ4Fozp02rWDNoYI0Q+sDDoaxRGO6CS87YEi4zVVeV+6
mERTvQneIHpKvF37YToYvr/OALY4maKv4dwApwPP5cxQu+7ai3Lam9Pn3iQ7kVUtGg5m+kxfP/7g
U+Ws7QeskBzjLwSs5oR/BedKmw1hhg8YtZ8KusgJWKexMsgRV7y0dqOz+q/bgtcj4uZUYrsCU9G5
ExVBP4aL+gp+IgkR5FSwaP9pIpT1c9ojzI0EShjv1a2NwQQ8oku3sZmBwIiDXAukCs9tnHCjvSHz
OmT94mLRw1gb9+uKgRFWWxSlOwH07Hu4DsqFxhCCRozkePfl+Sw5OudugCC78t76RxljAGnjUDAQ
ZAweDAIQHpGLVzzWa8j/TFddHFhFoZR9XhTlXvQRQQu14C4433l/okew1+AQ3DstDw4rFQZFPKE8
Wa1vv0dS62uYjQNYx2Oms/HxfWU+TbWmwSsaCEcvjg2lN40QDB98hWEUUM78SW6an56Wefm4SkeR
9860ZJIHxs/7n0n/J6A6Ku/XhSGTsPBsPXTjBZ7zX7f7+DWVKCG7wiq82EGprBgBg7yj/lzhmUDL
GxZhOwWjBt9umTyD3eZesQWBatFa47NFdaTO0CvY4+4frO30yRAOKWmQdCALq5bqHxU+cwJuZgyH
/uBkEGjuWPpn7jt7J6Z/5LcrAkemV+FIqPpJkqEChzfIGe8gRSNUYMjmvWwQF88cuHeGzFAjEIrD
JINpZQJcXXBRkFk/ThWhAxlzzSXocTyv/MEWVAYrcqZ9yQydCHBryVfZtiGzg8dKkXi2MDcePmbE
lM2NMQoNyImkzIxMZhapl7A04xEInIMuHyACSGwJagswzCgxv0h7kw4FEJki/t+H1vQMMXgO2bg4
cFgf0h0VtAk/YkDAnYzpydmETsGpo+eEFLDhw0v2/2s0ybZISub1mFs66fBsqJfp8j/uIFo9fqCG
ZrFB0Ckdm7W8Q2zFCgP4ybT7pz9lO9Hko+G+C6lhu8fJUkX5qCyyi3bV0Rj/Qn1CzixtEQTd/WwB
reXFndaRnM14mu7FIdxHuaKu/BECP4jpUIIIiLrDc3iR8Qf3btNteAi40cgewO7xObyi7rug/IPp
9yVHu8Mh6bEwLvr+IcS56/gXngS4ce5QW1Q/XM4YUadCB+7lMDGX8MTrhq4SxQN7rIjpef1Y93kM
vZcLfrMO6toOoh2vqd7+gMeRG4hAOvA05hTWiHdCpC1TQDEFN5yUrFrmvRQCnC4kl3xJi9BL/hH0
Wv77Af0ScTD9XkPnMMSxZLAndfuccGn2JlbWIPrgYIIFS9GdcqqPABAXa52xll++PEfYEsP3wa6T
B5lik2qbZ5bhDKX8/LvjPNJndCSvoENLRjqzYaLq8LdP6cKZDfgN+/yk5F76urAaYdzxDoMDoyxq
ThiEC4DBN4RQJihs09Q8L5dG0+D+gBAG3VQiYRyq1PCpoelwqtpBzMM2x+fULKW3+A0pTDCO6VGg
SzXqWHkHALGUzaAaykh9+3dsSe0FBjEssybhy+UZyeeg3H+7iaA2YcYe8rw9ZJdfIZPJezA5CRop
IrutxAYPgMz2CmWYz+Gh3sK5KzD604Y4EAlWfIJnlo9ntz6m7I16L+8msI8B1S04OMq1gJWMmacZ
trpfojmW/K4evZUpvUh+RLIY0hqIc4wMnSk42asf9As0qdDbJhrFxKrmseB3lBjWkD+mACAGNUII
fzP23dzGEwPyCJM9SE4XkaGKQ5N4ZCBj6Rz0SbroN8bQ+DdS/WPCAx7ZskT+9Lv0aFx64TfVkC3y
Z/KYMfjOWHHANjy27IKNtAfjEgBp2yx4PkmdfMrHSAooL5+q/7W3cLYADkVFRLlI/a/D7PFLLDr+
GnSKqZf7bFxMumJ4eIgk8czPRg+8YQbAQo7yJaRL5HAClgNQMlMb1ARzDYmiwEDz8ftiP/zzb4Hf
eTFJrYREybHgCEfr/newlJ4cbJaNSDazER9SnQmK0/NGFcK2BkFNmFPL/VhuQ/51k03o+hPoLQnO
ao+F/XXZmmqOh7pT9SF0Vq3XMl5VnO1HD94vsVVQUdf1JDZCC6vHT/FHYIK0MJh1RcjoX3juNJjX
iCEHQ7oR/w6SKj8DRwgslSDzBVsttSC144sTwN8k/ovTSp7xHV8Yh0KYMrn87xDgg31dyklewH4l
DE/4W+uPLUb9HgeQafgTgEzKVkUkgrrgGlw25WL/fR6f0x04/bwpxDfeF3KrSemKQFFyOB38YCd+
2YoKnC/H1W77ESn2FP9skTDOgJ7bQPrrBkCYuZacb/StvB9nC44RiDxNCEV7a8FBdQFo41eQUm3b
fpa5ygXxbxv0MTStOWOtzQdH6DYsKLk3wDW8i9Syr8bj9BVwrmFi8oEAulxdTjovE6g2g4iXr95D
eLjwfqFGUTbAGAUPh2SKdQP5MQDVXDkZmHngqH9nCMxc+iwhj3BQ/72Ss8h0FvieMyp6j/dIw8ia
bRLlMOUHFQ3dHyNtQWgTjFQuGx8HB1htCb0RX0O/h1C+sJRYcJHzBUUCYuWW0QpPJryPC2/Gv4O0
i/caBA9Ru4gv8xgs1H6UDA7gJzcoIWDY8Zi8B2EfuICjxZcl80rbwSzmbd7kvLPK/EBqfi+0S2ts
khWtiHLhe1EaCf9RozpkxAZTTOWvQOaQL/zCoUOYeW+4urRF4OLkyvIe7JHkItBh8eb1JswG81e/
z7oZzRQVyUZzS20CDwYnHwhUPj0MWWOsq/cpywTmifCSteeWyhP+TYJdN0aJKrScNa+hVEu4EQmH
pRLFcREjoAVGecQp9TtOCvc7XatwryL/ekM/YAbYXB6zMbQdKjmBwc5F6grxQzp+50RHUBPl++oo
7R//mlM2am3WJ2xn5qyeCJFKWKQweV4sHMjSqSDZcEUwBGkS1MhvfACWNhotJnAUjPmiu0J9TOFR
uXdfn+cz+dArPGMufDLKcoNx9zzGJtRevLb9GTcMoD00qSGqpgB/LATiJRRLt0wCLieL34MkHk6r
PeGx4kzFYFrS1vZJf8a4Bi0RU4WhGfDZeFCqu8L50Q03STZgibBvbukvrFCqW6yVHsK99I15YTmW
4LHReP7g74ZPpjb5LFDC2xNDWWOUElMCdrXTjOghqx8VhBVOxwAUaFZhGgEVfiLvOEyMyXH0jBlY
u3Sapl8+Rrh0jlAZNTAxHqh38fmUvWcf3pFU/lDdSoLebVn4cn0W7yhMk5EyhYafeCamSf53i+oI
ThF5qPRkcNsYLTm9NTHu854K6pqpP8X6s3jZQfOZfq61MocRmiekwxBtsFbi+aAfifsyE6sMyUQV
pWs3QILiYUML+vDPAv07MrqeA1ifINudCE2U9wM8PyGGkHSPjPIf5tZuhcs5Vk3R0hIUFv8+Eecs
5hyM7WjW7NMrixGWBogUfY6wu8J6rtYYyJi/CeYa4+YLs8qG+lyNvpfnDuY8BpzdhaHPFwszbARH
JtE3PgAHw2o06dpBcUFVsEzbvHxWNrS1MJfxe8QCOHy+fAUD6WaULmyYYbg6uOUP64B+g2BmTNVb
NYOuwL9RIHWSrzLwmEb4iiTaigx6HwRs/32SeWO/urFXIa8hHKr4aXAMcHGVx2Im4IZeAWhurX8P
zPko92aQGzHr5baGPSGMAuFZtsT9kBCOPx0fxHJVCRcseqN7qDMXc5ubeaBrw8kA3z9Mb1BkxxTg
y6zwsrW678X9jWsrY9cAyI9Kaswb7FjwQL3FzhYw9oUQw0JwQUpxDz/N5Dthesz9BXJCPXrh9bgm
kgouaNos9DRzesEEg8uS4a8IfILMwGdFMPxaW35dpHMY40g4o4CtcLwUDcvyLdABOPwikFGUySS2
Y71Rrh8ndFBvwqQ4mtHDfYeimIcNFMrn2ka0wTi7Vt2n5b63EJDBuC02u2E2H4y+WDrRJ7vtnB1c
Drh1swAA/wE1G8GlwEVwI4YEZggamr4g4sHBuhTdymEQ3lf0ulgHeAQyBjxhguw3hkn6DWq0+n/H
TAPLFeMUfA4s8UjUgzss/Q5KJCu/4Cey1JGULS43g0rW8GfCWtfPvsLGgKiACY4HtNayS38J4xkc
TiRwUtVgC8ssGCj3whvBiGBuwdsV9pT3AGOCer6GL8YsoN0bcD0YBBIrxLZj4s04lQ5p5j86XyJw
ZvNkbX47vhAaYqE9+PfEFheBJS0mRApzzDcbsX1SFgOn1Y7eORKjeOQc4q41/HfIRpH6FhY4osEn
iQaqRiSH8p5ZB2tGUvvRPh3QtHmYM/KdWOtPCWybA/UTxWSMQtVRLhGMSWuoe5xC6xwzRwA7y9BO
O9D0Z2ye9oU7rifUs8DJBCocd8uKb2qF8C+CLQRqVkf+OBCE+mRcOuI5efgipQTuvc/TziQ4weOW
yTIPMEXYIiT4YfTkPDrdENJ2x/8wqQjvw7X4DeaswxBwjUP7DrEyHzU7hn/jevFaUKh6tMqeAKaZ
12DpHZO2gH3BcCkRf4XT8BDKGGaoiUOHMnyGrGzDw9ka7nbpcH66YWnjUFoyah0MMVj/vS2fznJJ
W8Z3oSWFuMcaZvN2pnOAiOGAS4VU6Q7Y3vCwPMxPb++AcWGGsxOeAvMfCZNlWDDD/5F0XtuNKlkY
fiLWIodbiYxysGzfsCxbjRBCIgkQTz9fnVk906fdbUsCqnbt8Id+wV0l6tJx5XhT2fkO9A/ZW0ps
kfM5n+3OywRlsggNal8N3kgNAX6FuFQm2uwPhZs5/LOZ5Gbu1RvCo+Y1QekiRM60DbFPtOHcOnwJ
k4j5DZ1+3GwYL6UxKtl+F+kCN/r8br9TyXv93CefPYYspY6C+7+x84aH1xwaFIoxs+5gtgHs8Ch/
Sp6liDnsbbYEizsnDLBQ63FWL8ezelspaaKPMRJ9V3NJu4Vef3G5GksFdxe8MnmFuWbT6g7pPyvy
zvgvg15OVmzTNfZI2Qh0pCkIoQ44zUwnapYrGj+MIMhtDqI4YfqcEIloOGoVE4MwD/pzfUm/6BI5
XkaSe6HdPJ7z4wuG9IWkm7yOTfFYV9gH7J9B9Px+Ahp2OcW1bIGmDVLvo8d48b/sGaAzONtxX4Y3
nE1O8Ddey3TEtgcZMPAzfsMpGSsHSidj8fzWjy1kOj4v4fI5sw2fg4mjpUWLbm4B12EeMh8/zSNu
e7GOluKLsUoWoFSVMoqNhOgRnUCmiQkMJ+I3YZIsiEQSnwGGzn9CAR/+IGOdDVIMKeeEw4r9IJqt
xoQmzX1yzQ341+5JLJsDVv6m4gzzULRm4dGgWLPrIpSgF+wIzIfnEMx8CX/INiLDddsom3O11dmy
RDOQOqCrPQY5E6tM85HT5GPAJEAAGXICO5etGN/W0oqKq6e6I4vWqatiQGOu2y9gLiZa0kBBE9h+
Gm6M8cMmvCc4svpagDx/3KLeOcUGTlL6X7a0dlwFsZTyaC/UyWcjVuQ5kGAwtoFXYBJfI8eegY8P
H6TG9bYMmahuwFRG/L7C4uwr3173lPK+RJBmtFCg948qM8rpVF1rtDMC4smyjIttjXB4HsIJwZnm
vsYGgFwOEW+Q2e2y2cPvSaTzKxiASveR5rNNAoHG5tzxAFWhmGck9cWM0ApLdJcrQCtFCcB3vHzh
qAeq37t90Hgjv8XnyNyg9jBn6ox4ro2lWRkQ35Yi+ORYA/FEiTNI+QQw5xMbf3ppR5M8uvoNX2NT
EP3mOB3gCwiU2ozMjYVhOccaaiHZDHA1krsN31YcATkn4qX60MbqT5gC8VlCyeMDuDrwBoA6RC3b
tXEYrHCIcoBJgp5NFyCsm1AEu9bPjirvkAfa6hFOyM4UURFp8exxEp+ps7ZUNgKjj4ghoGhoqvfl
k/ESp2QJYSuAZEOFz5TU8anFVHvBuERCE4GErjw/1qJ8NVws64gNpQfNk4NT6AAllGbUQRnMLyI8
GQZxmHncY2nQB7cX7EzSh1rzdcejDGGWwD6WSaHo11nIVgjno3H2ewGYNU83JOcuSJAdTTBvmh12
eTxBABS/Dkh2BzKJ+n9/QAj6uXyStnFGHPLZwQeUzLiZni5CT5zb7TEnIgA15VF2Cd1upl3lN/0M
5nS0Cwq3gFGw+kWzD4jR3N7IUB6UXrQOaJYg/3Rh6FcRo3Xk/KTXPxOMCc2vLBwwl1rKEjnLXNtV
908bjsbuZgRXRQhkF2woAGhU6PTRQKU/Q+fls3FAMORb4gBticeeORnRln1ZkjWSgdTidilnEgjR
ouAgOYE7CIkTlPAdFTDLUXLrWoR7VAuTHgsHbspzRyLKvyHgBVbgMGHPsU91YB8uqYBo6VC5Alcz
6VHSiFugchVU69cWnhojLfLPEkc1AeZUDt2GXMBKWE9Q1q6/ZD+wMalXFMDtigeHrVWT5hnRG2Do
ZjmAXF1QYAMYQfFL+KGycEg/cyTWSw5kGq5i+bMxQiDk7PYcUUSLk3b0brv3E+rtgCOKZw4HGw2n
tzsW3TFfOMW/dqoCxcL+Dlmdp0sLvAkUr5vHpaues8PU4wppMFhctt//KVeH9kaPWPPmWQI/fz0C
iDIPhhZIH/Rr7QUYUtwrUcLBO+fr9jEIBRoi7vNv/H58P79soOSxOhuD59fgSkf0pbHKOIHsmd4e
+qJB88tMn5gPzM/XA8b/CnViUgIlR+ELyYL4xWgmC5jYdYafAQPMouqjAKWo3Pf1AoW7pbx++RrW
pDAQ0A9di1CUUtSUK2cWbTov25ifjx9mQb0c0X7vofpBLb3TffHznvuQqKgj0QXu5yi3VIyuoXYi
s4x+tW/9PJhAHSW0MgUEgvRAgHRS3xSk5FmzzT7btXaZLvY5PT33KAauq/ghgDn+uKpQJ8ZKa2uy
vvbP/S1mIc+loFpNXpy7QDhc5NJmqGf5alIt8ThK1KTY579y8lgOCbyw2YAK7IfChHstJ8NZ+uu/
bCr0x5Ye/HCqTzdDNIfvgbqiQxuZFEx7rOzHYPpQZ/eYfu+QJI8DiKiQDtCMCbjHH+5H5MPD/Mvi
2c2kAN2jGSAuH+erfbnmoy/5ijxI/DJ75JnEH460/WfdHIkm5nI/JHb//SV/L/7mBwNztG2O5FB8
wXjFjdPZz3//pPvMBXvsIVlbI/8kDtCGfzP9VY/PQtgyt1mWMgEQpNRja8xfeyD+FPPrZvfDpDZy
WM6ABFc8EkMN6r8X1TVyvNt3OQexjJVDNPJ9UuszzqEZQ1deSHMxhtfLuRU34BVJ8Qo41fzXfyX3
49PxcwZvpxYnCUbyY3JF/O3mXd5shLd4DQvEbcjjt1l+LFmAgDwf08eMtEdQKuYzb55/bJqIkfin
kO/sAxu1BSjLGJgc+RLXJBDwwHFnzWqi34UAC6kDwF4rlmKp/fe+fjxXzx+QEyr8UAc9sCKktC1D
hniEFntCGPOF/syvEA9kWvAncRihxesh7kZHhAAydmHzNYnBLmWjaED8kEPhErUYdup8gIK7QjLF
/iOPMimvsHb5a4kJEyqgs/fdg3aqHO4Iv8KNPr7GkO4XyKHCNcn0v8lc6KIjJEc9jphFDEGRqeUU
UAODNeUTKsnIOV4D+QeRsH8rHpOEA77f7AUgBtD3sZcQQ/zU9uQl/TqFF9zeYLMpJmJQKklEn1Rr
afc4Q4lmKrmWgVH7NtcPt1Bz7SF30wr/ammPenoLpZq/0F9cKLyrr2x3R63yiR4PhTmUWff3tei3
0pZpHefT2YGvTQqpxuNnJcSM5wxtAWTZ1abEuglpPkrSDH/GwPzBDnRgXE6ffPcOnzzh5B7pqEdq
C4TqdJYzesiIX9oRzO9JiO5Yv081AJzG1AfXt3XH1HunIioGo3HWaQzSESBFwRTp5R4xKUAv6Jz8
K4oImGr/CegMEEGD9oTH153Pt5rfcg/cwkXctwu2JfR5WCi844wXvcN2wTSr+OcgXsT7uYiB5qH6
Q/fxG/5dRvE2hKrlmdnfy/nIl90JwSBKqiuWmF0VZ7OLSFsuPFcffunssPykFRG6n/RjfGf2+fmx
zVxojZRY+/bcnpihKFS3FwLOl4Hbz0k6WBpgh7m6q7KQMVWP8sYwu19yRt3jXIXQxDNJGuyXzABy
06VbvfeP7RhoH9oxZ6EQJ3p8kOguo7L9gV7zjLC3dWLrp95nawcpH8YjkeI/6W8c3vhrhsyS6N+f
NBs8FsTlcqd9plt462id7CE/P3e0oxg2OJ44zY/5FOg0thlGA8zCrPZ8JyFlKsJ5pV6MhJIHjvME
HuPqw33D4CPKYlrv/LYumGukAq0DbcKGiUCSgtEclyhEyuYl4j+II8zk7HLd0wvzzY1IkaaQW/7k
r9INuCu+ldRbUtAX8/8/tIGOLpxUxC/0EGBzM6qAgE2VRoID/Aie/RW5zwuTeZC1oIumU/lGqR3P
F3w1+Vs8uTnFeVLCMoVH4aNyCW2AnKqFBaTeNh2IdpQFdj0W5yDbUXbnRSB927cEPBOvETWoJ/CR
sNOCeEytfmyAw7F7QmmVH2FkYEYR0MBcgbB9du4doCClKAIQB/VPW6mg/IR6HNnCfxmuHim7nvoq
AJ8rb+QvJJLhHe8EE7GLb//6GHrbtxJgYr9MfVx26I+HqH2tDJ46d4dU0DWWVC8k4mokvE0PtZst
5Ej6gWhkusqOoSe4OJRdMDmmNRsWiO0tpgAES+0Kx5QiMrbEQQSb5uMWiR+ycQaoPpDnLKK5JCTq
R/EhaIuGzlFFtHv/Xte/vIIvfbytoP1VvtU9RCENI2Zy+gNY6nGrrOQI3cj5Lwzk8lOOoEKRLL03
w4ZBjCWIS4YH6twzOGxwRh34B8jHCgk+I5VPmhMBxWkARBhJ0ipRo8rDMDSU1/YeWWjuhIF1BtQV
/ic+Mp+l9e2FvAfp7I1xH3cxxDDpqPOe0NB4JW1bf8IsBrTecTH5AlUpF7yNuV4EqMjNAUnfTryY
6TpzqhI8z/O5ChsqX5j7nONHvIy+NpbFYkT1zlyDPp9ifa3+3lYyg8wY6cc9EnrbAo7cQguMII/e
/m1FQI7uu2olxc/N07VDPTHmsgtrklOqjRByjDHwiDjMq/n+XzHbfiDJg0Bz7enBNWoRFyo/eteB
4Kr8du4ndGYCIrnMF/MLJgicv+Q0PXmcTBgeIHCvIYNIewJk/dEho4fCLoJO4KYdXCUZGn4UrIT5
I8J6U7xCm9xQ6AVZwKA4gCAfi64OM9ngsbC31wNcGsYnagx+A3cBOZg2f495vHICe7b5pV07/9XQ
t6tmxytJDyIKnrTJfevLiey5s1AwAH56+Yca6Dg0GHtcNqNhrqzNb3EFtYdmQqAHIbzt/1waihUC
sJ8QwenIU3qsMaKLK/4NShxf6/g4fLgAoUgT6uiHWHr8al3kVYCmU/7Pr0k6O8b//hg7xkg3egyS
d+kcFzWvTGoPps2chkHQ/rtHzQItM/8efZKmgDrgREBiGiTWnEvbk2OBPQZoS91Ag/d6GIU62Xb6
tBTXWPefxpphAWZ8MGkQY+Igk2cI1sz3+GTirWcgevxKhoTfsVHM10MyYJ9n8bcWnWdXQ5I2Mb0C
he1Zuhz9dNstvjXfjOsfkBgz2eUChtnHffH396/w+RNkxIXooYmYjhFAOMz+Eij0MxOBaRbIFtiI
0Jle5D9Aw4ViHPBQT56bMfgSlGHpq3wX6Jppn2aAST23G70pbOgQmJnZO2tTn9pTm6TeY05BMv+X
5LnzIQuNLmkJEIke9wJkZYwe4dvHRvHjulJ/xe0OrO0NgBwbyYAX1RGEBr9e0Ln9BmPDhuo8ACRw
BNgyLDl/8J94a0uQlPPo5aekdq9PwNvsoJa6vmaN0pxovCwCDkU8odrnHKVB+gyyLbM9Ipy8VgJ2
W+MNn2xsYhG+FnzFx/gYfOQ0Ow/ty+8ikj/RmeaDvn81whlYm00N3fZHCoz4vhpcPns8ApLAgZlM
EBARhAeqovs/JOnoQ7w3BEkonECyWjqVk6BUQOZ7pIhLCbadGUke7SfRLTFW11OV2Avaql/AhD1k
TUHz8lFD9U+4EKtfTZIu4PIlyq7Fx9ah7UFA8SquUixX0XAVjoTT6izcvonnnKeHSxak+yJC1POn
J0eNB+pRoQ4Rjf/gSVpbZq3z1Y/t51/17xjxHRxg80sVgrv+hfSKxsZFmFvfzhBSHicIlkz+HIbH
8y7pQlBpNB84owpcv8pgPKUbaVcsDWsGJYEEGp8YjiOsC6OWp8PcZvaY/XyNsbWtWQVK/PYNKkMS
Uv7fuhSB2yfjW4IKj56lgo6CZ4LQbGEACGLH46P6UD9VykD718T/2tX9Nx+/XbwW1crEeXJO9Vu4
ubsH4UjrVz50J0h/qH6bvLEttjhNlHW9gfmCKyX5EfdJiKBQQxN2JCSQosEU4KReSGQVMwKH5kuk
JGNEnv/4e/88V+r8fhi8hxPU6JLDKhONY6h0xQo40UN1r0zo8MHx2h9Sc9IZuvgzRsLMeSDHzA/L
9TLZ/iPiIG/+CCR3L4f/hD1VQsgY6SIyFSRCish8U6FbeSV6tIG15sCfrQVxCyVSlOlyDA+oglkW
1YEcfZUetZkx+/5mSN1crrEw+MiolFJP24BUXNmeFlE8lWQ8ByicJLHl7HBz166/TEg2vPvlHvBM
XQfFzhmhBuxc4CC4cSLk0sWFUbSzVwJ2B6Piv9hOU93N5kQOLQrLBOvmTtT8qxc2J3gdIxiOegu2
8+0PwjzYFYqePbdS8QHCze4RMk5M6NYHWlNsd45Y4L/Z4tfeU2bO5X2+2Djf3/Xs2yFr5tSITpdo
5vovfva2QA/5G5OAyICwQMdmQT6/FRjSxqW9vJTn32fmG+sMlmUeZ1jn5bP1cmnNPvwbGthMN3E1
PdQzfxk6kSOMScvZ5zdTRx/EboiC0mz7jzIlEQVB7RWzf/+OwJYZfXy9/Pj/5Xfuluti/89xaXYs
zCWIY/SZuPrRh/0wf+8AYjGdIMH/AaWLe5N4cuIO/DGHdzGO3DU0DQjM8Wfvfrv+bPPAwdaabwaM
zPHDoDuXRojBjBwUZ8trEoumvuinZktnrkYG+sGkaIwJOdJQs/vKA/WP3tq0ajhbWOr3xFz0MQkY
xolpSKp4o4og/zBWsCKi7FIluKOvHglNLmIihlzi5RPL06NyjhGHC3DBY54V/fKOAZsiEJOhck4r
lk+INCILD9HmVYCy1rE6pwdoZ3xa86s5w5FD6eRxcngteGVAn//7hXZKS3lXBVCRp2LZwh3HLQO+
CPcP8N7ZZqYBWnmuC0WLJqQvSBVkCba2urEPWjMnbBYobrHAV/DSKkKQfdAjLgmz95XVJNkyC67n
hq7ZAyFYYGRwNYUaSwvvR/GvRLZbkFPWk+jt+Je74nFvjZUeiV9NiPcMyjCPyhtosT24YHlji8As
G3Mdkz9uszB2RrrFWvGieWBG3Qkb59ll85gFvxcTuQ++adclXIPViGsa+vAGqosPTGz00r98mf6V
5O3Z0dr9v6Ft03QW4VPfZBckwhI7ahIoepv86DCSQQkT+Q/eSP1vBHKGeQglsEvSv2JJWEWM5Ggh
0WGteAFAkMgWIrkx5/ZD7kbmVgjYWHwe+pyMSUQjntfRdvqGp0fWLdxZUSgmT6QHwwENsnkFbnaP
+BC9YgIMUQp8Nn+2NyY30hehC/cEahth2ZJSsFOiipKKmWLK/E80+CWCF214rpaMb2P/8Y78L19K
jGkAgM5/HzOvmR0LtwsQ2RP7CWi9mwXULDwCbmn4OKlfd7oR4hK4RAcZSZy8uRDb5aFCf6QVQjuP
f4HTwx1K/1pdtPZ33B0bFdtZk3RJfuwTsHY0N2h08ZLinpxolxd4TetgbJjFUUJRKJ6kleTxrqbL
FCXScZe+WCtGC0Dc8CrVYa3wjKk2oZoxkGBQEVZnntSVGUPCizQnhgbLCZYS4PWLdWX+Ap1S4Djy
o7RjIOplF7baGRzt+T9XMh7tkqams8svTEMgDDNg2vPzIP6aU0bsoVwliUUHrY8aVtnR3vCxHnPe
SIgVmfg2CNIQ30ZRiVAIdswJ96JGE+MtWiRKUtx+a+nyfi5AqctKMkg7kxis/pT9l5WvSzDYxZJx
oTQuGi6CBuLZJmjSbOyXk33d3u/bGx3M699bY6AkS5epTcYn6PgxNkyYjR+w3u/yuX8v4Cc92itT
+uMAPyJHlNnQociYxmaQ/rFOGCqhWMPIh3mNly+h0ejSJcekViAqLzYbcN8nYoo2hfTzQU5m39j5
oaq9g3iteE/AEFT8dLsCqD6281GDtlgy3BPmzjwR/E2B/zwiCvD0Cxg/yEp7m333uZ9t0+fi4edb
7GZ1hpsB0JF3fKVSugjdLaAMNR15Yj4hTkCmIHW/gbrVM1BU+Ra4CXMb5ijUazbM79mUgBFkIgrL
OkOlthS6XgjTtcYK7CaTfvzqpmRiZmHFk8Az8J4APHXe0cek2gUUyWrIgFvO4BQJ2cyQcQk9h6ZL
6CnwtrCzayGXYt7wsgUJj7Fp+pF/9wlQUUhTnS6ukQvnZxggqx6dgduaJ5ZuDC0cE1CjMKwYvWc4
wWUxUypu+4X5C/wpunGgh0M7UnuPXKxxvojRD/JDMVnxaCqwdqzVVDNnSyPF+O5PzenKWzIHggyv
SrMMUzo9QprqVjGXxr5UvC8jnTvzRhbYaMZ0MHhv+bnAmp2my5OyVgQIuhp0OiB88UH4QUQosxkw
Jsv2S5pmOfp//T9m3/bNRYahAk0hKFnmF8NcrhKsorFkdk7DBRyxoHgxloI2ZtKopL2lhfwMV6tC
EyTPIdfELELx6YuYm+y2GfCVEBIW+Im9cN/sPU1hAEozkb3O1qOBAQLk2Jsx6fZzyRzqhcHNH6PY
L2pzKvUbDThEoK4+ufUAPP1X/lP/IHEja/J4h5kQqD9dH8GLNqdFpXKnP91qzbZoUEt6FL8jFdd4
AAbSMplTQu3UXtioY7PnnewvY1wQ1Xnolz7h84wLrkmCtEHDCDlv/mbHXNU+3J8hQYBBq0Hs457T
xnLSBH1HNjNPY7ihMbriZiq2T+gHmHPhIV7XxC3CR3fCaRb6HVNUwJucwH8EizddnIqV6qx4rZu9
1ZklwQdMgXvDFRNHFDk8DzO7IAm1Gk+3Z6hKYRqZVJ43lpTx2qQ3aMusChYdS4OlqT0J+cQcvV+K
Z0ySdeEpCkhCKDan+sMigjxWHBHBg3TOV2wOGHc8VxW6YPJ4rXhroHIss5QcPxQ/Ta96idMx6iI7
9uz4DMcq5ltYxsCsWUK8Sn0knZ7n2HZn8V07EpJK1D1UjOBp7TFHHMFvYXx9gWxYMyqE+ke7zWvB
zKAHDS1NSfgExrkAnSo8MxcK6rtFFuGe+bYXqBnd4ZJcIMywUTWAD9iOFlsiU3sUv/FDYH9RtbQ9
RG8zBAO30AdfNBfNpXGeKqzpGfjyX5C5yMdeHlZc0ehkNlxsxXiR2ROST6I1OSyJCC+oKPRIj8Cc
8yLp8i8mm7wBrXtiCqht445WG1Dp/BrzL1rIpXCRQncNSmQM1ph5LA4sJHx+US34ILQn9w6mqVsC
qRC4EVeB2hvjxy8+l6oKWcuUp8+zFgPs5XWPvCabjB6qJeLXGUQtZyegWglBhncwXKBg6REA1lbI
mcJpZBeBVqmBliCE8mKEmXkDgnRnVJ8cpOBIGDNxmSU1N2XCHCAimeTEcgfmjjKC4mm0/wCaEfMj
JYTvCXwb8mbh3ayY8Io8ILlh7o9GoMqfN7o8XOGeuABe4RpzfUxoiZlMyOuR6dY1NtqEUKZQSQfN
f1Px+wlEwNO9NIn5dz05T/A99g+jlmZNwx2D2DNyiBfaoizfC15L4uiBsNqcabBOZ9YXi9f+4iS5
034Hp3Yl+oyn/IKwBrbwBDaMOYl93H9A5qzJNYC1c60iYclqK7YcFD1jQzDuFGBbAhYP+mp94+NH
Q7DYgAPH3tyKR2PNeHnqfWDr2RYECQ+0vPDItJBRloCYg6fliHmpyfXxyTwGYPZrPEzndwHRHybN
iTe24iuA5j2JD0oNL9zeWTdWyEScj0mXutg6VsyO4oCg44wg5KxZND5q30hmgvq4gJ6fBtSoARzw
hoBVeJBHGVdjHjKX4GzRBgTWl0Xg1MEBvOGorAVK3DhJCmQY1jHDIBfgcXYNG8hF37yzWawGY9UJ
oSlvhNBxMc4jfJbCBSIAHon1DksBUUGWmoLkBgKr5fJebk2KESQVHJ/5/p1rgo8/FKYLpQic/+V6
+7oCGuaHkX3l2H1v02zPtP2+n1CO5HbBWKr81wUAY25tmLKjNUd4ED/aGdzvVPVTUgc7vv6CQMfj
HpLoGQwVmFLEVsRYa8nSILrUhAEKZP78H6IDcrGYwSyBp3D6VX7HGGZ9/9B9brPI04tVZqzGM+lJ
9iz3qtl/3X4ms186mrLGR0Pr29VzOL2aJgKJVH8on1jqHkfGUU30nNYPuOz6kyQ1emBTMeme1AUo
/U9V6wLtRDABWyhFdR+bqnZrjl40qlmKYGLVlb5UKLN4hjBoftVtj/Qktnp42+WepPj8ARJOjVUP
3giorTAAu7eYxYV8PZDkbV4fD2XzZqo8uAok1w8U+muLQ5gB5po6C0CJDxaA9gU9D7KAAPg9ucSR
McaNikHb68/FMBw6tGckIZLZ3dacTcQ0/p60VbJ9NiSIFHqauPX6hJoMENFwIH6wvfmd7a/MK5UZ
JaM3VCo3jvF9137SLH5wPD0J6Lgxqaii3CHdsFDrgWEOk5Zntn+9YwW9eQuN23L8UlsVysarVxBG
Qj8LJKlRpTSxn04ZSm3nvWQYXiVSZspAZ3qMy8fTy27X1dXeTw81fDatl8b9tG9xCnqpxeENEqVz
tlMJYq9Aabjle28qRbFW0rXVkVy20Z1JkdPpbQSJVKZ8lTwdO3Tz9eKdSEYN6oP6Uvm8vjH1VCaF
gfYLMxCNtX7f3Mu6oK1yi+/TuEpb9EKs3B3qfwPG0A3RY5LpSGdlmA4skDsQ4zeQGKUPhmFCIFVd
PtscCnE/7sZp4MaPbOr3MzaRVutqK2gQCNYt1FHHn+eyRTlhMN9epT587X77rCCbKnTsVb1FZqN3
tWqfU09nGkjCv5ymGsJfcn5Fhej0hsv9liH88OGatp6/0+vegkj1kI4GCrrD6GXXd+iMCr5IYZ1L
sUaTudfCEq6d+BnUB2oJyKXAOdGT0Lv2Q7ZoPU6rHKFs+7Z6FIcXXkq18imrVmzAcdNQXnzWi9s1
Y7ZNq2Ic5iXowdu1i/JMirMJTZVhOkoOCaydd38S09uGDNdEmzRNq/BlsPZtGmMPZSFZUKsZiNtZ
GUtMYntwYndIB1IWqXD/XoocN1gpqF38kn7AJ7Qo9sLrURHxGPtN9VqoKSxDtA4NCOBFC1JAPb4H
YEDIVKuVFN6MMm4ahrsWBivN2sQu8lnRchzTT7X5sop6UZIDFfJZvdH7zlEToRVcF1urKOfVa2m8
cFaEmohzTvqD6mV6QwF511ayX3W5e5uOk1785JayuhmkmLfX9TuTHwfl9QIotdf70ZUTB/a8Flw5
1xQVjZYxHvRT3tpAa7iYHH1yZuMlguSceYaOTMh7q7dgc8YPnmCmYCxUy/P7xu5eSCmh920p/6RW
ijKrYgdyjRBDpY92LD9TE7xx+qNp7MIskqgANQOWBkwO4tWVIyN/7/DeyV47CTAFO7efMEvsa7I4
OQH09ep4SuhzFliyTk7UaH046vK+wc7LvAI4Muk+45HZP7BtYwtbUL6bic6OQXtFIUWx5VUhDERf
kdRmM02y2ZOuUg9JQet5lKnDA+MV5zaGN52BAkA3B7pFb8jBbrjm8CS6NXpiUSjYpQ8Xfei2r7+e
rKHJfy2QhVBxb4yBqnnJIfmvqH4d1G50naoYYffGIvHhgIVyScWAJlJ2g43CRDxD4BR2mQl361rF
04gVTuo8Z46egpSYip2h5HgtqmGtMFEF1mpk97Ms2792fUPF+KqdioED57mwJxiguRQ2typwWl+6
mgvrtrr238o9frwWdtfEt+aDgCtKDGm8emN3UKijhmKVIrqNEUFF9awy5swsgEyY3NnyYqLchtqJ
TJOMHkv9q4WwKuwRLYyVA/vrAJrDwfsxc0n+OBJfpMDzIfNR2n9C4vxXnCZJGEDCYJasxQ1ORR0g
nOq4hS6cwK9Q7Ntu9biGbNAWukmK2PKq6yKMLiTNYzwIZBTdh/ccx2nZZpyIaM/wEoaKfIWTEb87
9BMRa6YH1Qc1qL4+uHdeVx847Pg5TZllijZDW+ZFgamRRqkVtQl6ZxZZJXnMI9+LyJgr9X64oQbG
/LG49ns9p+veTu+olHHcUQiTTo8XgT5JiP7KFgfZvbWSsqrivqFv3n/37H8RYONJZyJO62eqDRSp
kJbklF8P6UrWYhwaYYbaUEnRPGLJN/KGLUYMLDA6vbHRBLopj5U72wmFmAx7Y4z24kpBhMOTO3fQ
V++U3L9yVVS7Kh/4AHTRHEVx7bGpscSrYJZcvXYxNWfr9pkyBCVCN7Bh38hT0LW0u6X5REWPSqOV
wveNSSra4rQquRPdazP9ZznrPi2SCpy7ZDBriEMpRyNb5NiYOdY3n+ZGOnCkDBtkNAuBrVyx5Nlq
FmsV/zjBBoV3s5JokQGX62skqhlMQ8ZNe/ZvZfk2u6oxhJgLQE+gVLdqWlToL1b0o+ob8BdWOHG0
abJ4SvGdBdnb2fMXBApVi4H9lZWcmKJFhlOdSdTWrlpk3j7lajXK2LVANak5L0r6uHeI0YZCpwbP
VWXfYtswyhA8UdKCAqM+qfbNM9fT2bDnb/K2sld6TVtPKrZ6Dzkvzd3rvfT0W3lyrv80E0zryKcA
2Swt+V6tf/6WJvTf5+pOVWS2FJaXq3BhAjoxsY5wZYSooFEdMW+HNyi+WerL+atb6l082SuabGol
VMo9SzYgMZ+0e1Cip0GUKhV4U9ISVce6bnzrgb0cd87CY5jFq/esMwUq96PflMUI9YkShyMxy5GP
majP0EFh9IBWcW3JoWwwjUWqQAKrw1nMJ1cELimHXQY730Yh83r/fKmUMTn5i7K8aisrp1f/XlXD
LVRwBrKPd6TDJmRolBEOB6lEOdoLhb4hy74eGizh2iM5wnVI3hDRDQRobzZDn8ehLpbO3dpqxZVu
vtb44PjTO9Pyqxzk7FmemVOubZNdfS9/VVNdOs62SJH/5WUsXLa0Ol+q5KKZ89i8zPFkE10LxWIG
wdpCsh599mH3IhfU+IHclja6I9Wu+oSp3t+jOh0TpdnD7a1MmNsmGlLpNMwmW9lMlkOLAYXqnm7U
gGGyAlpAOQrpCIzIWx1FH5MC7KUvajBEqoIe5dsENaCCDHSQ9RhveHfBxLgTvx7M6hTnu5Z291rj
+3Lsx1CCe18XVgvBB3pWCtG8tITr+jrtDtbAAPIR35EhzqtDmRZBZjNmbbctiLROsZOuJ4cr7ijt
VChd0KtqgxGNsx6pu4wT+J176an0SQ1hG99DtV3eQI2TIQwqpNg00qinp45D+YkA1xPum6O68vNv
qliNI/o7WWL81UJwFTGd67DtkNSwDZicedLVrEZsCuUHTyEqiqs7lH/5LXyP+DM3DspBeVDj8mXY
0YPFbNA5gkULGpsOILC4dKAFgOidNL3cuunQJwo6uqy5zfbV9/fmpLP6HWUvMTLAIKDX95mNwBQx
JJV/wXLe246uFDyT5+2Dg7KT57b2oU6X/kq+do3H+q+T++SO21zWVdzgv9vWeSH2wCReqT8tRutD
jjkxqBJrkd9/OlXyhld8dU6t3dBt3k6DcDgVuqBo7etbjtOeQwEKJRnsraCpK7T/wSD1yC7cdNSL
OVYbhW2vG6c8R62hNGR61Peg6VWOc6wkR0bX7+5wL9sviw7FYBBo1Xh6Yl2u3UL+6ztPf4ASXW8M
OphX6aN2tqM8fQ5YHKoP3DPJKmF1t06VTJMdjGr8Th9Bxrg3e+IobFO0aiXJZwaYHMkKmh6kTKNN
ogCLdCxilcD5yvvY0MvINs83BwcjlHHuMleerdO8dt/3x3wcPx3wQpq6NCfYLFh3TkdN1+YTshm1
8/UwRMeGbtvtp/+nq1gQa1BMKU1LrvmKKYvCpGp6oK0PoJyzNZ120hWmm6A5SctW+WsejA/R/6iy
z9yJKvAhlIrW8KMhQPOO6judy+YFVYgeh3d5yjSLwTwawhe7TrRmxE8cjuhYBPowfhhVg8vTRX7J
/ttCLVCE6ZKSqnsHBWFQLH7sGhXvYcYiV0cjItX0/9Lypts2rLp3QWI46NEVVHbuOKTRtGdJ11uW
4vUOoAQZJNMOGDcUQAjeDH+4raRAOk2qvtEX9jV+36rDBPrgoj4gi9Z+mQGH480s9DZEPWIJxQ26
SAXo79tdQ/29BN9bW2cjqNt1Zm7Kygy1kvmJ6XXQmukDPKeX98jOA7urG4KJCYVsNisDryWpyTcP
7Av6XY1IXTMgv+WwB+6GNzGGAPn4ph+RX5lv9x/K8Kv2hmtBT6rZS9WISUyBH9716T7/R9KZLamK
LlH4iYhQRrmVGUVwLr0xxLKYVEAFwafvj90Rfbo7+uwaZMg/c+UaVNBGstlGNAfj02g+UhRHFSU3
4T6fGkvtfp4qbHCOi5H8IoX+69UPbJvLr9PjT6jeIcEUP+2XaRzoYgCY6z8xg4GPCVTxIBO13MsZ
a5mUu9Ujh+tCDErVfgAFML8VJm7RQPQo8A0m/W0CA5T2qRWgM6B8HDpa5th+6IFVFgiv4NZ5HzGf
ZTVa2kGN3Qumhvhdv/Gh7uXDusnk64AY6X5WIS/kj6V3ncxi6gzWIWOJbgEGbQWE8hKPBfDe47P8
5njIJS//8ZFJCWcBM5neH/JWU2+QQRtL+d6uvT7PuXTKPQnf9NMV6MM3OZ94c4X2IuMI/dAwmqbq
vrosamT3JZOPpEg4NTyLZQLntlEvOk99VkGRHb03j8mXuihH4sl/jxW/RKRTb75Kb5/uYfZuyLRn
PrgpsCS+L8yQ2EL281H9Q8c0ogRjdKh8lWM2/pKwp7kf6TI8jLlG2if2FV2Klg7PW+ym+rE30qAy
4gDbwOCXEnZeOIV9826Wy7ytd8yqaJoESeAGnli1gpS98wLrJDPLFXBkcPoecssr9R4Z5o+7rwSR
6D0WD21V+MqN3eYQF/dQkN1iykr8hfplhQqA9aiLFLeLYj7BFi1jqKTS9ype8Km4JvNT0mMmhSqd
SSPVBoqXSbmsEb70Omq427Krnm43xlGG4Uom+nckL2r0SWP1rEGZoftXpMRui9vuNoKKhNHL9+G9
umo5Su13rqDBz702e9oAgrWn5GfGzfzJ1lXZZLjKSlhkz6Fo8zR9u6WEMJ7IW/GVGclX9W6Puwv1
fJKET4bHx+hzOMkoNCTpZt8GwKlmZ4fRfstyQ/14j7SejRQCG77NUfuiJG7zERFnOk7uyimQx4IF
Ll3FeTHaP5leanYGb1NkL9ke9PdCaa+Tci4o/PpkjfDmpLzxD2HGhuveBlX71+FdqGGMNMRFYh3F
9oVdfkWbivaKPXBpl2y17qt7wLTo1DKe22ykKvLfkykmCQd2ay1GsYnL2paH93GasX2BO8DaDQcY
bgZ17RWcMAYzJ79sWnDSxt4nBDMbMFwQN1bMLJ6lFZtDfq2KMX7Gl7C3wp+9AV9z5YxdumIxCtN1
MeHj6Qvpn8ChGbazCH2VGWBv55eBFIDe4l6MlB5SIvpll23OAyrjaQWxjj11csSTEtgPxsV3jweo
j1GIgZmA9fUjdF1syaasDZMNAJ4G1oqMb/o4Qi42buxXEKR2sQ7Mx2rSjBlI31jlRSVquJLfLjU1
cqEuBUQBfMWDKqoNdpv8IGjZx3f8OXTKVPmYcG6no82LBDWOQI4QmlwTHUk/ie/wY4Q5fLyT5pDu
0GPzwAOvByWe0Reirb/kWTxmJf0hDGUqykw5lp0NfxeeDlDYcDs0HH/NdM/jnJ7QWrZgBlCCcpII
B6vj8aK42X5vXthfojVexrgtwgwSo1tmy943PrksDqVVG5PiQgaGA0mDKo1yDvNxboqJVhlo32CV
Ii2yK5+eupYgiYOuOpifwEq7IMpFaIIjkkkN5bviG+mxDgTaHwjbOD9dBw4DAqU10tsjK1kMZV9G
/1PNwKOMAXyetjFK5UjAUoL1RuLf3U432dxz3a/Dn/m3JkfJqc8IBYBIQd4rcOyUbPrZyb3CdUfr
mYakPzgnQMXpyeWBYcMI0ShnTQ1Wcmdhq7MxtwkA4PfDLUCrnZPgCNCreQTaWLgjXX2Z4oFyBo/B
En9IjCLC5g9+DEIhfEzwqH9OiUKFrkGmtHxCAz+voXUDJm/eUjCW0F0prDxp3zuLyvXctgGrZ3Y8
vgiT/sS8QeT3WUcTt16AA34Tuw7fiTFgc8/O4Pg6dM5pj4WVCfNUelnq8kR4xtiFlIcih/mNh3ns
jZfwLgGzbU10qrfdOSIdERRHVhmr/KhQntERZhYMIEybH5yQRj1MBsiq7nvBYx5mJhkJ2NVNnzY5
H8CeuxEcOQxwjRHRYBfBu+/0i4SlN5zZdPaZI2hjTprgxTTjNzOf9m96TK/kdrMrh0Mi2kkLUpLh
/+jmV0E2c4v3k8KCXhc+qJkuP2wychk+Il4j+xuaUTQbE7b7SygztCC7Cns1s8GDzGxYu9MMTFkY
FIgFYbkEMPQYemlSA2I8IfR7hN6UsWo/rioI/EGc3YI74TYz3HW1Q++lVj9ZlrPRvm7tMc4uaLSe
RgJAe4Ap/BzwH2xooE2+MUeDd+lCFfKhehvS8SMZY2P7DG6ci4ciZHjRNvl17KHlM7KwKu0kbAMo
Kjb8bL+wGepqp+cJXetz2m4hIuPNedu/yBKFzmcQax4eBr7ZZKocvpEeahGjYYgZpe1/3FaajmKU
Ugt9nop2RobEPyhq3Dk1dzuNMii+C0K+ARf5HTkKjNSZFNMQlGOTChDreKSj2h7Fivfmes6XCF9S
2WKNAHSSwBcnvVhaJ6Zofi7wSnXVxIswXwh/T+N8s5Q8mhiCd/M/8WQr8DZDqboj4+K/NUaNtNx9
wf3j4yd/MtbuIHjFRvFesB5YP1JZt7lVe3AoHxbe1teSL2BpiZ2qh1OmGuv0KtvRZiK7LCgECIvY
33H/GhZseMKhlw3A3dRAx8jGPx31+WkhLohy8x5zwKiUMee3Es3b4YNyc0YLMcAuS6o2lbiFZhvQ
oRoils6onCSIhzw2o2Oyqv/ec+pz/MG/uCKwE6nP9/w4j9YkK1XatA/T82ueHZIfbHKcfPmKXnNq
HTXZzLdbBfSWz84Sl0YOi5n/n5B2py1hup0iqHhjX/wpI8xJ2fKH34gIzanm9D991FnVCtNIuBLZ
oQ3YgXDyL/QDsoCVlDA0zSp65j1O1UjvtGkWynuRR4YpvZj6oxkyMhkRJUHnUQ0Rda+YQgSm69z/
ePER4e6KpfiHIj9AEReBukqzikuIZPVKmzV7r1H/srXVV0AAzxhJy4KSa8QdxndAKPCFXdKozX7X
PxzyFSG243OXQO72GxdNJjqTm/ENP67yJuZTdVisnZb5vKL4w52B5kvOObJM7e995G1zfmmMhvUb
6KDIO/vevI4scbG0GOKR5Vm2xr+dK0tSy8Qd8dPNCifAafKCHZk/bbYg495txma6kGGQonr6zRii
oOoYN4tH8IGmliXgrrTPyaUVuYfZey4Qvm3c16gXeeUccO0SFoNZmhiuVivK7ge0kvpKtXF4L5Hk
DApQki0CIN+FGExYG3g4g25afK0iClp4d5udfO7uOFxVa6CXGTk7sI499iB3t9zG+Sb39EszMbIY
9s4ddQ2n3Za9RxKqULLh5v4+/p67aiWYE4MHwfgcvgY6WaOkC9G2ty989H4m28MCBA6QoZ2x76PC
oHEhs5bXP101PylZrAbiYEKc8kVh0jkXJfSTHbiHjngWROqKgfrpZk4WN7fRPFjjyGt0LpGEd8cC
8kFCzC9uHhaIaqQ2BuNowxZXdvFkPkGCCBprVznsDiHQDMZtdkEHAiA/zehfYUfLGDr/O0/Ah4oM
j7TgNHtvb9eP94n5jGIscqVxh7XxYycXg6rqYLZVQTK/3igQpZkv+P0W5XxkbyG7syBC4RRrhGya
stH8Tf7ui7eteZNtabNTupQeR9Gu4MQKNac4PIJJKB6+KxJztme2U4duhemyMTArKRLwE5lEuXHO
BzNRl9/Y4cVajlxlpzuwIP5VbyxL74Zo8iYRrD5HQQvQcvh3/zsY5n+1+9anyqY3YvDUFjd4ROJH
+g/UFq+pn4XSZ0iuboidvxk7fgJ4Xo9wpHc1By7pkZdS35CVbovewND6mvCCtEX/S14kGy+vQtJg
vIOc+Vwwm/3PN0T9Aln7aXPAmsJSdXWH5FYilCzlAPvuvO1dlSxl77QSj1oIlshBgCRzg1IQTB+v
lh2FE/4tGuf7hvcg5tjS5smaFMXP9A0Yhr0Lh2gXzUhHn395i28BZDiGTvWXFx91QxIlP9CIp7fF
VjzcYUm/nRd+ztzkhY7OA4Kh6LF7fB+TcGwpADX4TZp3gRl9+nbEeFBtP641zYE848EOZBK+xs7X
rleIYDRj5NfT26UzP/5nKmM5YSr69HQuzg3rCsY1CjzljfyY4TFFaW3lxm2eHz8QMGsDCsDoeNvU
Ft/3Z9vPtlxpCJTw/wXkLl2FDJ8sXxTMIMQIIiQUZreY2eG251mgenBjFXrYALXsAm7XoLodMA43
se9xywdWjT+NwdvD3dDm4E1M6TcjHssWLcxTke/9cYup6NRbLHN0VwnZam6RQTiPjWRm/CEBpXvN
t/vCuCCCwhRxiPVGj2g2mWw4ukvzNGfvXw/ENGLIMMB/ms2cc2d9YuPvSIckJHM7yOZ8dmmXRRNK
o1ebpzABcZuOcJB2+/03yJAj/5Y2zU6ORwY6i47pB2oWk9P1zvhNjXi4NNScQUaNvsPX1oAIUo7W
SV5m32CMG87HGprAhzU2fMXfZjiHT+87YiWeNjmm7WC8u5VXvcu1M6CKUtguHTXmFxm3j5PtTFyN
LxkfjsJO2/P3DfOtDnvNRDmMcAafAyg6RmnRRVKsaHPEG5KPIT2PiDnJyjaJk/yyWFH8dPbdjkhW
6k3V/aCISOc17qu7AuFIaXV0sPnfiC+E57G4MAmRM8URpUZNMww4hNAICp5iWJWPbDJZZ/niQ7u8
ay6t9bC44KnFdo1DZcttLogPmWXmFlnuAsALVtd7/+I4PXZxvn9bOb/DBU1oNfaB09igrCd7Dp7n
ldTzRYn4ULRhuHAcDa4p04ICQD+/ebGhIwSRk77LF/Iil/wkn7FzIvh1LG4wVkC5XycwnHYd2izW
vd83AHhQSk5zcxTVwTwDLzUdJBvzLQwpe7+EY2igJbIGTfFthdBLZjJ8TUHNBWSEMGe54DjGy0a5
4CAaGzh1Dn5yyP1F/NjUYvcaTCgPA+3K/38CZqTOT7OxtkEkOpmfIgnmKY9xaX1IRWRKu/BR0D0Z
J/dtbcdyzSvyI6vHP2A3AzwbAqECdTazxSE2r8RSpvT7Me20JR3z0mTqjzqjOXzsuhhURtcq88QL
3/pFywBpNVpyGcc+1tcPdteiM+bZpygT/rIswtKiyzUgOZsdUo18cZauqUtnXnsIUVGJMh48tjV0
UhJJg2ZDAOX7iIuM9dpxL2n0k7nI+YFJ0u6UEAudOWPFoNvsrO+i3AJ8tj0u0woNt7woCGgx+5er
bGW2IQYA78cg8oYgQr4eXw1hcbMfDTapfnUY9q22oh9u+4E7h4n1azZp3QQvMJYrPEpMf601sSX8
JXxQVh7Ce1Ri5IdNgClZvL21mbGpJCt7CDCGU9X/KvDSMS9AdxzpJzvfYJ6WPkkysjSZBfLDw0nt
tIQ96ozt7yxu5xkTRYBj3Xfi3Vf8PjhDyTtStcEvbja+cGccpmxMSrARgi4AVgagQCQJUzYnu90f
oQtVmAXwSg9u7O79ih/4/LtJf1nAcVRgGQQ2kJ4TC4LXb7krSzBACysp1bwDBiHEBkJdjIynaKrX
NAIwG/z7NczOaL8Z1Fmvw7FxYvzIYH0g0AGM27yxJR84i/kayPZ1FfZEQPA0awrAAom5e0jFD+eD
QwiRe4A2hJGAv01hzRNbxXsbQhvsROuhhIVbKByU0GJ89qiwvTXki4i3p+2mPIKvxpCJHFyvrslR
W/BVd3bSA+QyLzbp/iUMAai31WCL6RCisnmetd0zwPCfMlrRSoHZLsgYOjchvJnOee/eYMxTwRsf
uoj+l2mIKWuJfQxIYuW8Uufmvpfw2Z4WntKAageY/WzFQDL4FCcSLwymppFoJKMVjSJMguE1QJV5
gXP+XeyLbbGC8Z/PoJ2qKXdNPgASJQ4xSWMW2b8IvCuqBE0urKrLNmUI6KYsI7R5PRlGnW3NGWkW
82ql4VY03mg0/zerhxSB11oZYUk9IZv05xb2vEUcXdBgZ+kqK1ZqFrVMwCCAfKKvEQM94cJM3mB/
YJV6wJnykGJowbMFhiVbX3FIwFBhwuKSe8QqF9Mv3cbAjyx49gQClmR0STT8EK3Y5F2Zfe30a2Am
E3V/oL0kTJy72QevmSE7dXTJV6f1fQMlrSJkdFqvpD3W3H7l6S5j4HfdPk2WhkKI3WHMLg+RIXFb
GmocFE+7Ysdx4iQMuEKEsHarWqAbNr0UrsNTDHto3GTRbzekDBUPk+Bi3AyWcuFo7Ma39N+vVYck
8grRShtgwMIqzxOy2cx8TYn0TwozHbtrI7nPYHNgLoI54rOxMsryCvdDo3BeHRZdtMk6zYx6BAPg
aRi8sRW8M9FTL+AC/PBzkHQ3zK13LFmzJeb3qeb3mpm8Z+pCcHV9WlczKIwCQkA/cTF7R/2r/RSz
CR0iNNMTzpWXmiDQV2Q3OFuyWMRPCTrlYJ+K7xE0X4fjDlM2AiG4RNbEw+/qC6wLtVKD0jrFaxnu
zilx+eBQhBPn9je6YCnUfB1s35PXNOyt/NAcsXth5E6GbBdpDrf6U/9zb1BYK4LDjX7IyaYa4LEc
wNEVvVt4OvCw2cqM8fByBWUdz6jzD/c1Z+mLd9CocUbx6AfOjMxbRG+6HiZBioC87a9t2KcuFO86
uY4X3cM7bVA5kF/pIkARQcsM0h81a7AgK641VpmRSlpaJLausJu0Fsl6w9xZDPjsZMM6Aao5lHkk
Uw0dI4jHmgEbupaiImSxgMNr6Aq/j0XU/pUiUgQUxWfMn6C6EzzPmLVpRDM7cAa9F0s6AleoF7io
w0456o54mlIWmlDxhdLpYPLgzkc1Muhz+zpsScqa1zw0WCDh0P01q0tts6bH992C0sc76pXrLRnD
lfsZMgLqECyM9aSv4shNicFMiy0qK8TBqGIwWiezBMMdMnbsJr7fkUBCAkP1NmW3dobOEHVBV5hb
wpi7ao5YdGSkYFo9+gc61Q3cCWvITwb5sjMbwC+xq2UHrizCgWRq3fbxBILt4DQJvQq+PS9AXM5Y
Oj7pICw2TLvELg6ffcYUB2hUPeZ13Jo7kRYemyPrfsYXwGZsT0zOsTlDtXoZCs5t9tjdXOkq+Vxb
F8WyO+7n2FVcx06qTqtBekI3lmIDj97t8SBL77tCOMNyGScxikeHdXPmfCGTDv0fUcI/D4vkC0YS
qHmQbMcMklBg3md99+wClBVXMUCAga8bn5oAlWZ2j19RkzkgTxHAKtA/hxN2zaBkzCJ8358nRCJg
Ng9fZ9ibwKvtjslT0EC0uXoJugWD5OAzg6gGmhExV/lkOTFwVp3ZeAl04n21agVrfO6g1WGTsRsH
w/zsZkBenOaM7YPbXSSdKXY1VioH5dyd73axxiuKwvX2pN3baci3hFWBj4SFBe7mfcTHHH/CaWth
s9PBz7YwaEB6wYVIPjZeVdYoxioGWGug8UjofmGVqExi5KhyUOLmaD88ijR7iNRjGJd+n6jqsPZs
rRtL3w1dT40EMCu2QMmLx8jhTNF51KzBu8kgeC8dsupYGga3OYNfvj1dO3Isbqs6lHBRZFPf+XgH
LVrmNPR1xRoc6B5Q75srMbSq4OW88TPmvkLepa9IubkFi97vP4BYC2oWPIlRFAcwAr3Et5uyMB1P
DFa/GqkvxxQHRtQmHxufLn3QkqIPH+JEEK0QcojLSf+jYzwCYYVTfSegCErCvosIa3iFb7jheFF/
JvAGoIQWjgRvXkxdqdDNwaJJA8/gP0gQ0+C0uGVn3UiOBTtvLHZfROoV1t3pD9iR4tWNr3Vys0To
0gAr27ebrydPHIdFXHywF8QCJ2H5w4YHq2tYft17JuMKX2A8j8ZidmPLHsFeHPG2w0CG8zfINAoW
tuxoscUNcTGtg7oN+bpcCQfpDKzjgAYdeYTz+FMYHWDZnR9rvA5p3SiiWe9jdDhYBIJCg7Txzt2Z
/+d65WOBxTqSv2dHrJpledoUkOUxT6REQ4ujpiEU+ExJnoc3LtmcOUzvy2ZBpaSwMx5B0K+QRGDA
HnAsIPMiSFNPw4oMnl9yXYmhOycYN66+ozmjD/9/Kht0XmNlO9ZdIU5DrHnwqzEA91irSvNnS+Ng
pRchjPnDfAlY0B94K7Ojh32UwKG/+N/6tTyP52QvrjKgL9UpV4wViwxoysM2MISswiKbMQVpP2Tj
CNPfnQ6lCIEk6zz4XLRHRvE5zWGWdDiPXurcS3HbbM8M37MGJfln9rY5fTHRgMjVOt8fgGlQJP4j
YBZ21Jw97Qu6K2x6cjiNUVCIQSrPGzaDFde4CjUes8/NfagWXsbyZzB1HXMDIT6kvtDPn1hAIcZA
hPP1pTZCQ8goRp3Dw/m+POG7/cWd8ti8tup934rDjonzgs9emRq/3BiDNsY3zALf9CZvs2ZNwYoO
x6eQYWcr+70zWRCuQc4tHv/sW3bN8VWJfk2fS8f49yZjJBJ04h8MeBFYjfbe977BNlY7OdDkBWQc
IryJKRbbtyGpUY/rgMWkLm0rNUAjQp4F5lBINAXFS6BQYfjcIE7WHJiqt0i5L9GOfIIyQ6gMdBCo
HPvSVo/H3XX8T69R44BGdALUFtgElQ2R49S/jAnkzzYSDynWBRmle68oQYdEDsS5WBZNOH6yTipX
aDsw0uPfkYXelBAP2CwYHNNbjm8O++X9tHuEX9lDdart+0FtgzAcD09EdEQ2PDIMsrJDeY8HIefo
Bwlj6WQ+cBSc0xd0TflmZOnEFCRyV7GNHSQERFAY7xuWguEzRijEMI8gHlmanC9uDFIRu8UTjK37
9AKFGdu1RDX2zYF6h7AYZ5DGpunpI/mQx2gHVCBLsp3+OUpRV9gdpiY2qfx1Ka4NPxMbAeyDl+TM
8i6tkA5ecMxFxsrb1pvfsUXbes+jS/nZIKG8PNkNDT5VxN4iqorRKQ4nIvKN4spXPOIhbHpwGR9+
kL6glttovpF0MWfrqwsexLgMWON4/MJoAC9XtFS0dal0pgNC3ssEWaNFRmUxIdRmMGjt9rrN6hFG
6reJJgxnk5ITop+P+cLKYkw7vXlr+e+3ynqBrQ4rQI6N1xKqLUHN9FtgUf/MVl/ZL5nOMQGAuGmj
amM3caVefyTU7EN7XSy4HTB6NDb+hH1gCXhsUOIG4RPCzVousHXzBEyEKKAfCBFImOgnJ4cSYWXZ
hOjtsEIliZe5fiEi6s8C1TsdmEJoZJgB6Wm34xjLCQQN14k3GpTqBbZVKM8H44V5+aMHikV/TnIU
SngKD5spIEkQoG2D/9bdmbBEVz0WyixtI+5wN0PjahYB1O/TRlvgKcAToa0Qhx9wedZR9GPvMHsO
nefwVdpivOqWTJDzsYNqO+jDz0Wdv8Y7dS3ondEBhJatmePv8l5zCrDxRnduxRKJolviScIhrWWq
EQri1ITYVe79WIUKS3DzYU/E2bO2GKmbgBFMJMxbj9kjm5/rl/ox489T8ntc2z4Br7E223w6phjO
uS92xKAPAEMxbyZDPLllrKOKCPMRnhIkZka9DRuYddW8e+3jxKrWfbeJW3oW/MCKiB9XLodeml+M
f/dGFfFORN5M2bVwi3TqKT5q8tRhEeY56qHa4z4D+QOkePYCNZYJaSMYuSXtFe13xLml9XO8BV4g
J5a015rFEH7z8UhnGdNVcj5+Av4+CJOHfBM1+/3u4XaR2c3+Fjfa8Kn5Q+43RDVl3xCawY0gLYak
k/hVDiKn+M7FYAMSj2cNGZA2+Y2wjqX9cPE6FvYel16Ke/KetmFmSeZjzaXDpxn0WQ1HIAQ8uw7q
v62+PwEJMHEiYkStCl6Xvpx6OPLl1H3TlZgQXPnxqOGkWCXK1ecqo5cjIyXzKTtE7HCrJlaMuy0V
Iczt4S8uuFpEBD4RosDxx5tuaXu08EQ4CKhCtw8iuT0Gt55rwJl05ZNxHwlOGXR+Epb1ejxsd57v
tRQTs1IfczP4IFjs+R+aAiv8woXCgptHqQ/KowQrYwZvnsAHBeuaTxA/mV9hxHIKaKqDighvbSiq
Uw/p52R67K86kKLiJqoJSkL3VGnOe12e5roWJNPjh55aJZXlmNZ8N6w0gZHoLDk7EXjbTRBu+FMh
OLxoqAz2ZQNVc4Q6toPXrsCNLtXHTu7f2/yN38aYeESx3p/4Z9bIqxFyoVs/IwA5IWe8OVbf94qY
+37EOlmXlqpHgwZ5BOMi7J9+YX2+EDyBIhB805mPkZtjX3qhfSx0LDodaPewvt6rZx8m9bJimcX6
EjBemslCAXcNQ/nMSx/rj2JBomCCAoEjSQLS2wK2LnJk3eIOqBGMzwk3c/DFZ2QfmDq46ADYw461
bmuK/3MatjGztoPb7jQlKaLZhvkGunquuyAVrPZU4nmnDTkmpKgYtzPQMCuyAMCmZTYSw+yFsKha
aI64PgxUAtBIbUGGurPVDqO5EOEgZuM85z+XuO6Be/UzwCa2k2c6GkPUOSw4bSFA8ZUPXP6uh24x
2n8wp3vvSLHUifr+ExtI4BCShryY3uIBOv0C6Vik+zi92zlDXUwC2bwKAZbQpfOMoGtyugxzZfAi
FiWSmNFA4MmIbisPR4UOsz2q5OVkCtlm3LGh3NEMc8jnJlJ56lw20zCoIvaMjS6ABbNy5jJB6FeS
DUsPL7BwIC1RyX1lkSzZVqJ/THyQMH+EB/gL4hYhaM5AxgK6gjg/mt2F6bVBYoRJHjblLzs9Y8+1
uCPbzVBYy1HB6Ejs7dMp/WH8n6yj1B4ScvrfHgiotJ4UDSQTQ9MN6oETK0v8Oc/wWb0WrIyHMYH3
V0JSW9k6McwgV2aHcveCQgUIgR/0SdZvjpHOk0SrDrKapQ7d2XNaupgt55vT7rkukToGhPB8JByz
EV6upC7SWl+CDWaNIrrqahIksIOT3htJiFbo7bEfwL72Dngz0ZZpgnRxoOaqu8/dzibgPVKFppc+
VXZgH5vXTGNFwsMNJXZaSd49i2TVan29d4t2jVkj+osfVi/jai/nI6+4vzd58vCkqgcZiqFCdYBL
j09G/85QRV8AB0Yfzceqn4rbZ7bRRstc3Kg3Zfd6JZcuh2c4U8tQpxSnWc5O09VLF/U/U4gorE6Q
LRF2U4J5n7LLN7NpKiZ0y+DnKjCh0cbIEN93jL0NeImQt7Cp3mGotBr0MHN45KcXqd+G+qN0Vq2s
8ljWXEG2O6ALu5Su2QRjZaATp/t6WF0fMbDzirCZ36FkIweP3n9fK/mR1+UWLp4tSNN8Vs5pBD5M
8M7z/IlGPxjDbJQFCOXDEryX//RVaMk3DDSGpT1UNyBdnxRJlqWQzGmb8LbE7pa3W/PAJigOClDK
AopKxUvI2c0QIx3r4FK/nXI+WGM6DetKHOGeNPkIANl7DQGqR9na8PwFNZGvJLm76U/FNmvb9pBN
/cyBdPDL4+5Ia/z90Ne/JuYI13lPXb2dRyBdYCBSovdYBR1kH8qu18bFYEeRXnALkH3J5EumZC1y
tcCoGhn7qSFl+JfcElKihig6lLEGfR57bJnlRMGojz8ABfasoKrkcxFZcMH6DnaZjyTyZHIhHQZr
FormY/tcSf5wYUoP42pGcdmhTDHtzYYYJXju4W3NszyJMC6J5YddoIkD8FOjQrMYZt4Ejfifo7DN
tsXmZPNHcBTHpX0qxRj+waRhT3I+2bqd+MUG6hesxyVUQXbxtpwbPT6jIoQo1OLOk3Jsvd3xY7CL
zQyM6th4AsYmVDDM1FElkNs9ohIPouZY5Ttcm5X6i7uDtBQWIdNofaGpU+CmUJQUOtMhtEPDA3cL
AoSjp7CQfRT5tBOzjIAFJGsXDFE8+mTs6bIj10swntgo4IiOFQxXfrDBYYp8Ob00uKfgg8/QXeIc
SGzx8s1G7QrpTzAGy6MZvWqx4u4KhmzhKXB8/gJiJzt83V5rwBgDTRm/yHiDd3+5mkRMlRMojUB3
e9kgX4J1fxkIKNj+ht93uCE3W4J8bkyi5+q7oI59HPhVt7CYZVjmuW3MGbEClaEZwbLdluJsgHkA
fTUDF1yYNxJRm4hirZ7AY5fBNsNa1ibe80t6Cgg+ngqbTuPkFRbiWfSrACsddlpaLFt5RJIktR0l
E/oEOuPWhr6MXR9WgbcZN4euExlheqGvo1JyhRpjFPNuQw2fPqIbLuAW+2KTFq+A2mqNsatKTXVb
uGqDz/x3kfh0HHncbm7hBP+1sfnaMdHzGj/hoJKpSSzb8DjyeNJ5whg88zjiTx/3Czx3uSWYBvGt
Z+94UGj4mYc1G9YjIZPkCuIlHyPHGpwp4RPgh0ILY+tsWnASUEB4Hqd+iZ9b2wVPpwcp60rmozmB
3t33hpc9WHhCv/xIt5K4PIjwkDPC1bCh/QSo7No78GELs4At0+nBU9GNaCMysCflLh2QIl2Erlum
b3ErPkyVntmrr1+PeZJtILCK10O3QM3/AzJhYB0c4AKUHEn2YqmB6QQFB6Nl/CteC3IWQbq7/WD9
mjCsKvvcHJ7HZ4x9CU5JXg9M2tp94Yw3wgxLg4qFDO01WcVDogR9NaUed1YHzvI2GTDXG9MlYQC8
l6ameJ9FHqUX1KEyDw/3pASZ5Zl5W9JFxGhHsCYqDa1JVs+Yb8RQMpQuP78Ofzbrp8mEWy5cSLrV
w/ZlstJgF0F8Mr39sPS/2c0Xeesa9ES5aNAQ/BRFPzwzxCsEUOEXbyi3I+jFDQ4yP59rPjHKhxm+
eLSJaWXB+V6LE4RZU+nn5fOsvdfJ7kvVeXsK0W6kQmAheP7ejMnf4Dce5TH2J1CXWLEb+bVfJ2vw
boEMIswBlAshcNTPKxlmPEnDT+jhm4OVcg+GSLxk5Cme/A3fa+GSv33tMn556cgeWS//tIDLI/r4
NvQjjwUUigYIE6cyGqN9v3C2ekDhTwx7+K7r55z7dhnbCPFkusnd6LFmjn6mpJa1YMLR62NxDDPe
MPOTwcQbHiKgs6EA8y6tB2QRNS1lEnPBL2Egmnvb9+hcLGI1MP+xaB+2sEaoMalNahBfByjMP7/2
+ILd71aDeID5Nk+Fit8LFVsM8fDQLDSsPGaaPlhYaQFfwT7lPDnoPwzpeMpj04qish4SAMlSrLuA
HSprsIHpiEmCzTPZYZxXz0E3nmu98sDwcthSAMOw5xtDeTkCUOJi1DuDpmVW/Q6Btt7ESWZvZA87
2G6TM7F9LAx/QdZgtPtyB3//tEsQRLFCly4gQOTPUthvC5Iqk6OCWOPnlBL8CjrL8jxl+7QlU5OZ
UgL9wanfz2OgIJz2TjsR/uqsKzZ3q4r1DxslCOjsMO1JG4ClsKhvbOrV3wSX+mRBfiJ2VfIvcAWO
hG0ASKJ8AC1tMJDqgVUO3nJMQYSJcfpibwJsR39DhZnVH/dkl7zQ88wS1xS2etHOZE4+cntWXWlC
dHhHKptFwOnfWyie2X8Rgu3kG2rlUN8YyxW8mNiI8nzFD9V77WpkHo3xDlnWD0d+vyj2CZrpBLYN
Z+XqHbWsvaBoPAEXZXZ2zN6zNLXvAuuP9eRErILgSY0rxmshKAZnsSd8OVZNz8WE8OCBTwZChkHX
BsasMYKr5tKLY7J3oCUAMNi9lpx81S/vQCnuCNKy4FFkLBz6qOWB3KPfJm/ia2Ucybrx2ApLaaUU
7vCDUdlZRfjclVuW8hicCwtJxaZwSOhErW93/u3cm70nQdQQ8akVPaB2aGLSDgDMeOLA2IDbQmc7
/YyHzsMi6BIGrrDWLifn7X0AMgxMs33VUld0k+1UXVIxTHa9ASnJJUYBvGrQG1sgZlz7h5fo5JND
PyLzgaGrFHwAwPR9eb/n2KSxn+gM8t+bK03/k8l1cfLqf0lMoFWlcWFR7nZ+kpr0aT0kZsYgg2sU
oqU2W2t0gXM3vZtYOZuT8PTTmE/rRIPPC/0n/pxH9pgFzSgUAlbakC8s6AKvTWtFVxg2AX4BK4Kf
OdLOyWJoGD0y6r7TkJsCoRFu4PR1Dj+7FgRNox4R1sFwGj7nvYVxCKdSjHsaHzpjKU2WwR/LyWWF
3tEZsXeatb+APVhtwTsGAgHqYcvlbo7PdR7et+MhyCzz4dnj6QjsRIyrmTv/0XRey8piWxR+Iqow
EW7JYMK89cYyE0QBlfT051t/16nu3r2jIsJac445AtW7jWUa3Tm7OOP6y6W2St4qBlA2wi83WG2k
KVpyk8kcWVfmGDeGJenJ44RoP2GJOx1iscFWnPv0D2Ftj/9+5nMDPPywR39FUM41V0lM1N5sI2bH
6FpavRhlq1hj8T6UO3BjlBLYTHnxRg71Uzw5Eusw+Xps9XPm2BPtr5phPbJjXHMcM1ocmgThxJCn
7olXf81ZcGGy7RICwFwAluWkmOrUilTVayj8TEj/7TX7oa1tcf9hywXXq6GywYR4gK5vSw8Sd+QY
N6Mx+n6HmzwaltNrWS51RJWTd5gSVAL2Q/zc7MScuNnypvKW1j7F1bj4gyWaO4c5c/IP5yVmzp9M
MDlfv/ZvVMhjJIxj5s69WXV/IR562Ih8jPk3RJmAKwbBbwxYVgdSFzwVU68pN/7zqnoD/N8eNxBl
xsI/VD+DBSOvteq6aWJVAS3O7LslYeU3uYiHXGOcJAEXw2jV2PcPyHagkUOIgepk2rg8uL+gDqis
+XLo4PrlKvjHGNq8Y9DNNkU9r2+0+cf/zSG72/ri5wPZHefDOXYHV8acU6pDUiDSaUUn7tNVJyFC
npUEbRGDqbG6f3tPn3eV+6E1fgDNFFygsFj/Nhitf0mSFFCYBPG6nS8ZXyKMwQYXi4zFO7I+FsfS
aCZO3uriA99BNxJ8pUmVN5cNB1BTyCnQvHdHD69w6IgM6MlimA92DwrVRDiLkecESjkbDAws2tEA
/XaFh35gex9ZfXeIQouKFwqOq5nJ5m0jW6guUARHq8bhfqsxuXMGq3g7zrbfixRb2iaBfD5uUIG7
j/MPq7cgO8nBm/FL81c58alGdmniE8UmjZ/XmvLjuHCq9WdRTLGUodw8rl/e616H5diFexd+dwa2
sw34MNIobWSCR1TjM74lCtxaVrQpI34TPrs0ge64iLcKfu7vgaccJEdCAkFOimAqEVuyeQE4tSby
ht3AyLj7YFweGMBDzzToe4Lza935PxcqzNcDj85x80bNXBlLXFSsf7u2j0AAkyaP0+eBGnHNhwAc
V1qpHaqosAEjevjfe7ou/EAQ6HJDWmT+cFVBdxd8eNxzb7HRYfHcOWQKghTlRHnKNiwXpxMhIckK
P2+IwGHc4hOAhzqUaECY41rHsRjbt6FBTFkGfo0poFdgpYlvlI2elEg5AZGuWwZdJSPeVbaS9qzm
7RjSvHotEuj0Vq+yPx5SbCIA7MLrL2qGgvOnD80MFhxrGEQBpI1Bn3CnD1SBHabeyvRn3uM5DzLY
wwCCGAopKGbLc2LYCRgvhsk0ctPdB5VT5ApnaOoUT6qM5zWBF7FRIXN9VrFF7tOEtl62q6vmfqAc
ps53IVnvXW2YfegSt+e0JmkhKO7DKWrHfZ/ZTG18dpBnowPKpoiXstNZwlvTQjPtgDd4EIYCTqqt
hxZ931raI8eq3GoBP6O8oR4KXqbJEmkmVEdEe20+48j9wv5DzuS1gTSXbXJ8SABIwtdkMM8n7R0T
2/vTx1UCBgYhMQ5xOhMdF72xfpWXha24zvwoGWco+XB5kcI8Ue7MP1v4RfX9eKdnYXKH5oqCJZsh
DMWy7qXhTWURTAbXGASQqiR8MiWFw+hUZy3a0uhTM7u9lw9Hnuavz6wnkDfRmxBDIF2OOCdBDtb9
9pg71BUp8bLc0TQyraU7L143btkkLNwgZvWm6MLSnYIFJ2ieWeIxwdBrrmwkrDrH0QLaxfiFQQQC
8aERvR2oHdg2sSH37PQd/GJfWWTvcTe025EhPewfH7/uFz9BI9/DH2+/k/rJNrKkC6cKH8Gh4EIg
2nbEtYs26LXEuRqzUySUzLxoJytiKpILJtrJlvRycEqI6gC9LDioa+VlWc0KdgDcEmaP56yY1uwU
MMEG6PrdJB8SneSKlfAK7TIDITfL62j8ssD/51CnGE0wlDjPqQmYdAj4XNjUyyBpZ3J81/Kph2/S
tiQMKXF4/JFRd4F6HpAGLQwbN/gxTd0G4BcSJt7aJkM1hm8ZScnpjPkiTsLxFKITbBU4orwSxFjc
h+Lv6DSwBzaWOg2rwfLkVh6wMINPbHCxvfSwfYxhQ9KsnxklFAEQ6oz9LQkRoYBxr+UbfIXnCgyY
F8sbmv3mS026qeQhCwdcHLQFfE7s4NvRQnTQgSsjv+osDoFnM5ZP7MNbyccADfTgO86GFhu+jRQ3
Gsz7rD5TDQJtbcohIKmQXJQzdUvw2podP6WQEtCBBWA/vEQnIkrgPMP8XRWMJSkWekByxFwUMHrj
UHUpXAJ5X43xFkYmRuMDxZrpVDhcw2t6wh6JkIej6UDOP20gxr2ZlfUYwbCWtAdYiliVHacWpUt7
50J8kKlB7sd7XKjGgBxDU5khkdIZDIAy0P9DKxh3TryVYDJhhNQa8z7UVwNzJ9V5LHLeBA92GIrB
CT5bdaCWVKVEUHoD3PPeeBYPB7BkLMmcLCUgU8znsWovfDq2BSz38i6KlVuMKyAU/cQsfn7NbUCi
xh+7J8Jwulm8A+ekVxETAmuQiHNwEB4PttRcm8cQK2l77lnpEZkzO4Y/VwGzrkiO0rYfQLCR811F
PDvIOw2BzIBjUvy1jgljJ+zTxZkRqjercxXheFp51JAE5oCJtWCcJaZT8+NcCmDPC15RYvcn9UR1
4UUvmQVzbfaDJ14dUEWMscwIQp7mP3vN6ZkkPuZO1F8+Z03BIs8FSTiaGMao6Hr01ZMaTney4DMt
pgyZGY7g9S95amE18z6b5QNsFiq78TtjTIVr6+3JlAQlJKxvmNkkFSi4nhoaKpcBK5xit8Z40Z+1
gQYbVCPwj2natWSZ9u4DH9ZIfP6Mc3TidrWnsqV827iY9GJum9DNWcAoXNp5uoa7rWEPg+fqXFxV
ncXklqx269mnVEFe8DswfIOJuoJ1zJ19iDfR/bhSGd6AOJJ/2ZrJnbRTpmQ78BQHkiXjcAz0cKZm
0miQLTCEXvUII9r51gHthjEI42MCafG4Qjowp9XoLYCcFSv2337fqKHbcU9sJAsJgMPuMdO3mqEK
one2YJq86d8aL2QSePouGCRviFAUnKmvySAMzMXIp5WrOPXkEbbrhCr1NX8slDVmAeQPrOec88WA
ieo9ImCdeanDkBXqyln1PkvU4BQcMI0w6VNsROz2n0aJ7mkY/FsN46LvJN9XFrFwCEAed/ixW2nV
BsyioAF2XkoTC2hvMbLN5731A44Suqd0VW3q3adyrvjyrL5Wjv63Zf12YeLHbKDbfmkgchpzP35E
eSCtIfPScLODsIrJJjUcj7TQ3HnNfKXdcN9jz009Cq95XtQ2vTpPyAqmirQzTv1ozGq2KFxnLdfM
YaETBtCk8ipkFNTAKjFcDN0xtgYCCH+saJR4fQpxYe2MMO09ga/4Ju8WNy19CbSwi87qBiuIi8wy
9NVIR2Fn8DN/4Had5+Jht1ddGKXNdrPvW+kVArmd6ybct9eshKsJR+PKtk/thcG0/eyM9/V7wltI
9/TIp409dR8H88CkY0D2EW090R3dMnKoM6m8GKl7ylYnBjmZa/5g1s4JukLnpvwpDsc3m1fr/j09
vTXsmQ0SlZa1yL98z78LhNrR4WhHbhOS54EC9ekw3HwjIgi6ynjt6wN50fOMHE9eOe2ObGOMCo17
eIcKd8Ilxeo50l8OtXWikigdsV2IwnCO2etySOh3/65euMejj0/r01jdBD3lH2LaB+upp6CO2Ysd
CI5On7cBWSi08AnEnCGwpMPU5StYJmoAHPrFj81IEpK88pKxZ4Fnxr8O6fIywkiys3Uh+XXNosGW
ThvS83T53MlGC80YAc9U+EfXfo/uJnFd3L3iTUhdXp0hQeBPn22+Z67J6EPymIXshY/5TgvD71nB
VL8RG6m7ZHNyMYXAMuAYtvTqKNcxZCfIwMXwAuuK6AyqADANcyjBVgAGLlb/5wFXI10aa3jY1mJ6
kG0wMkYXr7F0udkPqw16AgPKGMxSrIPsyCTxnG6SIbr/wmUgPTDupw3jAdmtNshsREP7PYNaDHMD
TxRCgzghrNeEhzIkZ0RfBPqOaxnf5Q2/xV7Dbz2mylVG/+QRyyZthKhoUZ5+8PScOIYbjz8H+x/T
0veBcGQMm5uxi2PM7FcbCbxY1O9EQOHmiYryKKODOJ6hoLI0fVGDgYrMsVPLR9ZGHherPGjXaci6
pYNt90nk6eiSiBbE4MqmWiBAQ3QMgzFYOw0i8xU4O7qFDEM043tiJwg1qY1IOfSpwyBRQVV/e3QW
Sr34DXcQtwgAPI5CHFUeDx98772h96ELUKt7z+uaq340yWf+VeU0QeeClARXKCQUNaQjphmjMYUT
U/4fBQ2ReYIowWz4hoKhRvqJgiHLAqX3V/SQzFZ6oHY4uscM3YYyEhCuOW20S5OHHycirGs0Usiu
LI1Hbib9IxPhcTM82j2pP37LNe1Rc8l+mSN/hsYoZbEsmTKO3nhPxkxQ2rq3/Y5/v69qFlq0inrp
+YPXTgKpSxrIVvHxyuPrGpfYiODC/dG5id759KHAeI2fTtkp0C3LinRt2EyfSy4hwlS+7Ld1PFg0
T/WeIukX9qSUZU+FvJwmHY3TUeGng62O555WQ1+ueztwrtcRIXv5jxyvdvliRA/0SW/Dl8gAeYED
v9Z9UIY8juYynJCi0sF6xUDn3ber/DOviHQYpLU1b7rGG3lyhhRZxwC+ksbHFjNhbJf6z8uxg8Iq
yVb5VjmmNFvqimogC3oNne7bTjRBb6RsSi7v6tCLJQu7Xjv7lVOlyEmEwcYLkS45SaUvS9qftMx7
6KXXZQZYO+q8YTWi3FSWI73xpdcDE4haXR/rVVYQNoql1Tmapd0QNtYRRRdI0uClOenjdzRGkEEe
LUlITE2VtIO6DDL2Qvj7689/U+nB7TJS54QP5F4bc0nLGw2b636/JcetGAD84y2VyWgglPerZ2E3
vC4+yrrXqigheh3yh7xMHfHgWtw6VamcYjHOkGF0/upd8YoR4cduUsle79qmPWNYNHe9Kmfp4zh5
/zZpN33irF5jbPIcvWa/F0FmtT4eNW+U6fqHGL+4x+XL9L1BkTaqQJZrWEcqY0PFAW3MGRFhN630
XSTIzaQHMaRPP23IgK3UT0irt70Ji3lvwpffyqyuiEqe+wHzr5mK1xSuD5AUMuMlO+wA33CIeR/z
LLahnK1h+PTgdlBRrJVtASjRYcVnlCF4d0Q/OC5QgdWnV4SNGda4Bnju8r1ko9CC37Kkz8G4LTOL
xpL+oivfLicMgZggEpLzteU7CIMUsPFT1ar9yROjCdgs21/wsDKnXQ3HTxvLB7SViGxXI1dyB6f6
ihACysQM9w2shDzkGI0LQXk7gCJE0hg6WQax13L2Ww+ADcEPr4WvLmCSv04qCMBlTx0L8FJdEEnb
0v6HR5IcfCCFCzcfS3R1kVvxoHhUAifvv0dxNkeZKcHVwcTz67RfB1L0Gx9bB9Kj3Vi1jVO03/if
5cNr/OeV9WZG2w021t41d/AXzyr0zAMDGGHHBACWTs/6zj8HFE8H2kWGIhQtEFNgG0OxX7CtkVsA
/45Cho4SSh1DUegrJQRKGK7gqYyln6seoSy0aDdhWoobOBg3TOeaPaP5zZiJZBsMv1kVoeSSAEBh
v1YARw4sO+yRURVimkOlm7IBEPBMygP+NegLnlOWVfpMumTt4WHdL+HFQtoMQUe4GWFbwyyHuVUz
BiWAJCgt34ITb8C5hdvesGPQJiY43cD2FfQT0gDPwsCcDNaRhX8/T8TjEz9BMcO2jxwKXi4ecpha
4mO+g9b7wASXF3Yobhijsx0FDRIDB1ai4FQzkIH9QB2O1BYPu55JIASpeHte+YeWiEjZB8M7kbvM
8VMDNlAMRi7cQor1DDtGmhwIypVDH8znnB80nvxmtllKAO/WQ9QL+ZlGlbBBEHOWhidp11CqSuQB
YzxFmkMze+yjZXUnBowRk5fhHV9ZtAQ/EVLAPke5DGvzvRjsskAcBPZhDODwwqasBhMntYDD0fV1
DUmg7J0JyFD19bfZvtMtfmciEoKSqll/R6BJkKqPe777eax4eRy3Pjhpsli1L3DY+jyCEPem6CG4
+HnXoBufVWEaH9DiU+Hi5o6MGQYPh9BkU7YXJtY/chNQ9dYpINbbw33/JZlpqdq1Aq2d4v+fSK53
5oyhGeNnPaJW2K+4RGXsAbUJz6SwjHTKlH/bh88kT0YBDKE38ogYqIZe1D8Pa78lgIcXNEYMYQ+8
GOopsQcrtK4dtQLYLeYLiw/WmDb5AreS/oU6Ca547UC7gLPOECcHHuo7icLKgssm+5AfUyE1qPES
h4ofvtuYQZlCKjLz3ReOq6hFIZagwJ128Cdq8X0Om4W8guIuiKYJoJ7gt/lgBg3UdjI9IL7Cy4ce
duMh5NzhL8kuINmAZ+BIeSr4CYNdH79B3YlIJ1TcB/f9QMhAONIh0/tNO83nWuTxKAopuBz75kff
AWP+lh4U1Ck4XKExbLwOG+GVDOMZCxNue4yjxaVBKWxymb3bhQIBBeAytdOB01DqCYbqYFzOZcTQ
KDtIdIn8nEx1NeSwNYIgkDdT8MDyZcDCQUU+D8iXjwpJi6vkDlTQXMbqENc9q2HcgJ26ZOm7OMKY
KcjnH7eqHSb//D6Why08QLKExqluUyK1DQbLvk7uHMN9N5cQ1oCWOHz7+XFRPCg3HW8GzZDqMMET
orFLnBZyi0fIf/jGBBxApRCOPOHIWbu02hcvHG4dDvYEBbIukRE+IyBnGJaqoaJRYhJCYiVWHJej
80VF/+y2eva05UW6ZUCYickDO0nMDqRZryFenLCxyG7AfdlsDxKni2H79A1AP8TajkULd19iJlhY
TeSw34HdRBM+grrloOWyo92Gt/bA3Pz1gDG6rQ/M3WHpwFTRACDZfxpbJuQQKtkN9gevdBATL08c
jDuIcJM1n72ZuA1gNHR2v0/35yiIw454xzkEE6CO+ZODmBhgbYGY5e89603iMdPjRQfNl6uHyNfS
+u4B/AscQ20POd5jBXnwfR5dhwCGsdPmNv1vzOW+KOaZU0KyNlSsIlBkSjBuiCQ/zvLNj61j3k3L
KXBnu6vphM64/3h6qIfltD9uXOITUBLybJPa/Hnbjph4IJvErwOwbmS+kBRd7CzJqxF3Atcle9AF
Y7WX8UJB9Bh3FsbzpB7RoYErXhIIwmSGjCb1DNmQUhjKqbWHAZ59duNoC5Ehr7kCB+qNqQndHr0q
IvpZPIWSMiOBY6EyXYqcZMdMeASG11v2yfiDewR8csTLTdSn2KXJqENYm7GjN/Bf4B4jH4x7kXu0
Q15DyOXD0Uk6wrU0kBE0/4SHEKKrVDVh4UOz0lgY+8uksBJsqWJ4geZrr8BSLW26FI6g4h1Cwrui
qJcXB2CaSiZGm6m2EzmwKRjmFqQBRrx2dtJl42NvG2oBbnE2+yDLFlPmt8nkFScesoAsLUBoDAWK
FaeGChFhK0OeLDmLYHwPF5aGSDdUQpxakQlmFl2h9w6fHk3ZdfgXLZF6x+FxdUH3NX3OshDbFHiT
3gCPo5G7u0weaDa8tTM9uizBzH+/BFyj7rApzIHvHNyrSwrAfz4PscuJTYkWAVQD0PsG0QxlI8/b
BD384QiBBddD0pBjHjv+OeW9vYLTzPUpKgq3c0nHJpo6wJ9CPz2YQREtfaKbUS79Cw5WCm4fjM8r
OscnkuYBWmwE4ia/UPAUOO7i+OzAJnj7Ozc/ZaE259lghE6PHlmAG7CggCLx/N2RdWgN9+VO+ohM
9XQj7veBO5w3C4ZbxMxAhnSEFGQ59F/sL3TVwsVRMd5rxbgRZ8JOfE4PKIHwZ1BCiFnxBnak89iA
0eyS+ZHwJKGjbGww96lI8D2uIENwXPB2UQSvd35HvdabIOUycGObZhNpekEduiZMG3M7cFYgGh9L
GI4eaqeJggsTQ2VPqqI/RHCXrEAV0PnQPklG5/XwhuNu3ce3nP2EwZP5NTrEBsYRxwMY82fNBeUK
IHnZdEe8XiUkCw9MG0pOYn7PrzNqFs2mYea2Y4bNVU+twyTv3C1Hh98FtLLcKNvzYII2b607jTwp
hXMJ+BfaDe99qBCIoK6gtjsAeVGDqDsG5V9M7RovA7PEzTS5YOlVk+7wNL/XjFnFB71YkOIsecR9
mQrOSBCz3n/b9/J7HTnlRF9BlRsuoJCpeHOEo4k6Zk9E958mV54M1hkzFGL6sBJ64TVgwK5Gm84d
2lKIsDecGR5hH94R1va7YcZKWYtVCOcLxx3w8BF2PxMVXElGPjRpyC5geLrvHXCiLAbm/h4YneES
Cc8cubQ+8AmHdgN5V/jMs9EoY02poOY6NaxFxjrouWKL2WKFlwyTLgSPYESYhM7woKKUwpWv2ncD
+JxYqVg9IH7mVCzBX38R4xYQY/P1xcyJVXe4xNeGuMDziPUJGmxnoJkTJk4Prsnp/Q6y77Tkffv9
6WidAYts4sphLR6h2LkRtYSzogEksmeK9WZvOcBsYNLZl+mlJjLzwgV861u5eHxctK993nCmShwR
kk2mywjTEiHzxUU6W6WrIRzUkVXy3sH2WAGBKssYuorfMdnzn7jyoJjgjv5ZAiPOBM3tefvtks3w
M8ZeeuA3IR5Z0+/XrXHqYfgRPP9qctpWfWYQ+wz47z5YETuTmOQWLyW/9Qb7B+8m82C+wITXVS28
GezvZHApnYBecNvD+eaLNxZtmQu/CIjMfLrSfrRXWE5Q//g6dNyE+CuTVI99gjYvsweljVUxJmP4
UunQUGA9qu4QjJEcqlUKQPUz+lhqPoMRlog/EwdcemcNZpjdh8CIKKG0+JdPPq3dJkS3ORn8w5dN
FpNgx0RiWs/fcZ2mnY0xtzRAM20pkBUk+wF7DpewDwRwQT7sPUhhNBTJ1iObXhSDcd3gMXhK2Swy
S9HMHvER63JS4H6FbZ2juBW/ySk+NZPo+lrzVQOswQ7K4IiHxN6d1HZcIM14Vpz4/Hd6XeutwH4u
X8xasbh5ERfFbICJHJ4czisjoAM+pZUTC0EUOamb109nowHg50dITvDWY3MU2XVn0zozeMMceoKv
T8uDLBmn0DrDXGdYDQ2JtRQzyYE5hKGZrUgZem9BX2HmjJzfHQpVTnodlk1/KE0hc6Kal/ZwsF+3
kj7H+WnGd0FUSraqdyNreMgv2qJ0dKAKawRRCqXabgSQZ7YYNI4MGfS/9Bu8s9YPnRgSmier4ECI
vaAC0wnQcDu8AMCH/6rLx4Z1h6oMparHOaGTfvddcdgfL1McPG0i8tI7h0frPwMqwQkvJgaFouPe
1lveoXrLd0p8G8CnSRrvTKl12js1TGRDNv2MnOmbxOuLuCY0czji97wcgmppaw2jiYxxfzrHDm1T
o3e+6aEaqldWhectXZWQjcVtyT2Je8iGTt+BJ4gvGjMHdtDjXdtmhzhop9CyiWYxPxtqSTRklBcw
YaE1KRvUP3idHLc/GKPLAakvVzCtzxY1RSCNR/Pjgq6VGfzIyicl7xZ2JHemhuCuBSa+yhaoJl8f
3Yjp+BgiHB61xTTH9YWRCQLA9gC1PIZIxLwe9jL8wWbSms0cebf9Crt16jEhFpMyW/2DT2ul4yH9
xgJ4RuMS8ofBtPnT7D4fO5AhHX4s8ztXsRm4za0zQLuFONVgPzWVBaCEjamXjWzRVIQ1lCGNW3Mc
GStBlDhz7pzYzkhehN9FDN9zJS0lqAE3JpuQmCgRU7YuUorROnND2CrMzBxDyhN4UjoyujWpTcwg
fzZJ8B+C1Rnn75Vtz3ovUX1TSpXz31vwiCmqCURigA5Ze58LZgbThmTfnrjWuXS4MIpTcYrCJGz+
+tAz5o3H1hlTcT0o3thALOLj4TD1LJ7fQabDvIohMM6jqPyYZVR+M8HCGLidC9ifUq2a6eHj8g+c
ctWjhrKOU5xJWAM6LluslaDUsNiv4J1GYNVQ0NjNGes1wILNtZojO9x0xu0J80/fguwzTXFzYZhr
dIt08nAhUpoanDIVvhlSKluj+irtG3ZMXjZl+pHvaqqZDRRx63GDMCHm/Q1aD6ZOLKjoAvBIOkO7
hT8QOfEioSCFFIeK6insBJgT0I3DD6dJHox/U/38dLBZY85Vu7R/I6+eEqLhMpnYfFcYDcBB/iyg
y8ItLfcZWpXeurrG3Et7luBZxzuUG8TvVGGzrv+hgD3mBAVlfI83gUuwhnnXB4daCxDxRQ8kQLH8
Cqb5kO2UJmzPpapsiQBrT5pCSYMllZevma+/cPZhK5xwiznbmssuhk/GvpJbGjx1XNsO9SFdxAuM
kgTtGVAJH3buBBzhDdSUsfH347DFNcxYapKjGygC8CMYSbVdmyqmUgfot9RoDdVK43AZh0ju55nd
N+GiEBH/8CJ2QMLuvKf79mqTWaPXWeOPJ0C43O8mQ7veUAiOMeRiTvxy4apZ9ZJTHSCiR1mTIKh5
CsvqRTlyMKDNT0gQsXsDVAwlXBdfp2KdL9El+ckSfJudmIZj95g09mOdrqv7x+nNBsz4qB5uIClL
pkct83XQuqNJwQhMBp4Vs2JB7aDHNomIaIT2/QNx6ixcC6b/VCh0FTTgtNYp++4c1nFk0IJVq+ba
zhjdIXij+TmALgF5QZYj1gn9CKABXTlNLQK4GmsWcAAu+BFaQYsuKIrdEYZN6Wn+LjBph1JQTY6L
DxvZ1x+e+ljO7osZbCtbMv5q46/P89IaxsGtC0D7xFB7ATxx3I5E/pIVY+D1cHEp0U+D6YDw7zTg
N1jWfk6NebigUn5JVLOKSXmSxcnrwU9YxtfXsrObuzYHNXFkJ6IfQvkpW7hThfKES++SU7yCYfkV
hiyDU+O+qdyWRL/i9YhlFBu6zRIwKbHnMZNxziZ7ivA3gQ6zhHpMFssckSRxZFlk8Qn5LRTlEzGn
v3/+ABwwnMAO5MLQ9t06SJhauh025NPrnhJAyE9ZNTfvoU3nw4AXd9ja068I25/wCqmN2VbxyDNe
AefbwJsL91xZVMz6/DUBt7cAm5xoDFBt9S853E9yO/Lp7w99WzWiLYn9Omz38dD6MBjLXQih8GUG
6RT+VAs7qu/hRACbJEyosWD7Mdq7KXt9SSZ7eDvuv2dgV2pv5DkIMRAJPibQO0hbDrEO0cILUzyb
ZsdQ/rCMam/HKFD1hQ43nf3TiLFALul/cQTVaCmfoVOGiBKnXHK126Pk03B17bPq02jxHMgyaEh4
+w8svcxyUFQnqweM/CPVnJmsiFsVF9+hOydcTgZ6FYAeehjaIoDI7FBK6AZY3oSpBpDcGZJVtkgP
vxv0ik/utK37YXWkuRid08Vox++APgIXkVVZQ3jAnadAAl4zIha6cAb9uFEAvJGiwMdUR4FM6o6N
VwVQwDB32LElWMKCB8DT8mnNKsL2ilSLwC/svVNguJzyBwbGBr1LfnSYdxcLbprP9L1AhjcyitJk
1cNUK5XNM3s1amhuud4aiuYGvItX0E1ovjacIO44mh5k1chxAPnTU0YtMAzkbTxGigHHgF7UWiY4
FTQbh/IPMZOH3Wo1zSyTfmQ4e3s/L4Ko+HW+jvhcPjfuL+xtM4g6Tg7bT3JAVy0AUQMvWiu6Yf4T
3XAEPw8wyABgDga2dMfi/x3bWLsO4a++rIhgqQqrq37feOzJrWjISBJkEv2AOMT9+Y2bH4g3nH/O
uJ8L2gxc1z+2W2Yx1MrZkvEGFRulrYqpEE8adn+fu+zqEzW80o68ghF6+6etQg+n+7vmy6GgOyiR
xVjeiGQ0P0bvGaiF+bhi2w2sb2TQy2mre7RysJsbiyKSUu9ByAM6HUgINXJvCv/7c0+1wJJUYex2
OSIBnuC7hgSZBuIGw1C75bT7VEds1WEjyLYtJqo4+3ANa5qFmyensXM0oaPEGRNED/aOhDnxwwTt
xNRtSGeGP95MVGDMUv9holR44H0NPGb8Gg7QBhtsvVKn363RAh23yc/rKIyRBXUbqrNfOYMQkwws
PqIBZw9l1wP0O5KyEdtMbqM9GNMHaXSEisVi1pVSG1C8X4Q9HFyX6IbrbrGj66MsrRKjQBd56C+O
IgxQf1jYqX//5c6SqRWfXn52wpKIIr/dDu/wVOFZFKIbAApFiMQ4yVVc8BrW4dRcvtAaYCvN5Z84
INT+D5gmEur/CkJdhLsE/38H9ZSN4QyMtix9HHcYdKQBdwmB3NBHcxENr9CLho+bzgmUTrHfmKyS
BTTD43pkQzjbflgmEOcqPWuEKeqduG+akDXBKoL6V2H8+7YA7mgvMDqCBENrylREbG86ECE4F/0F
lw4SqdwB2Obfz4ENBUwZ12nK1FV7o3ABiWV4D/wq31TN4O0MwJ9xAn+6PdBOavQeOBf4ErUNsB+D
GP6mWTEPCwFwQYBHFegwlWg7y2yMhvIwHiMnkk2RTsY7wgDSXIMm8zbR1cVL3iVWRGSX8ItMFQeH
sYacDjdCmBVrZUbrtBmyNkXGpj+ue6a2RNHrfCev8DMj14UrcD6knRGfMoHD8pcGh37Q6nZgdS7z
uQOlNKUY1jlBvYlWiSOdC17PjVHfMYQvgQIM4YLNqsMdyNb/CC5gV9OH/7Eeoagjn8hwsjkSpTDh
xgKw44ztsgWntjt/boNdc6bldTFwPzCOas7IjCkUS5fZIMpiVmu2hmjOOyIDQPqjZQx4QH6TnGKb
YV3wdHN69nt9vFTbRB1nWLKrl4gciwD1NeMKKGeX+O+3ylWzD7W2c38rQjzhTzBtO/Stj2/HYUZM
QJKb1SEtrE/YzN5hHD5nunucD2CyGuiVMlK/DJiS8nWAHSlTtzXgF+IBDY4LutFc4KuMCOMDeuUH
IswbrHJVcxhAKmF5Ls9H5ye02qwj7nNLyqNOxWLve4mnIjLHjE5AfX3/Bo77h/ZGOXTjN5RAKHT0
f/KSZHrctArCFjQI5i5jVqxRcBthS6C4Zo7LJkftSAcI+Q9pHet8/bOYXxQbsTLQMryw6zPXrPls
cfWtEDg5sBtv43Neb8DeUHrMP5uP+1hcDKjIDlvAn6Tj8eL0GUidv6nZZ4pJedBnV8CogBENSB2T
EwZBg9yTMQJ02bI+9DRM4CTx20x3Mk4Rt6CFJxVlPRslk7IyIILYK8zYmNIHHOQpnAgoibioTas1
vTmgPG21mDSc6g1FZUckNnQ8BA+pjQJl8RCnVrJL2hC+JwLNM7d20wBR35xcbBxkJKHHQC5I3IwO
O7HhLi+3+7evurHfLTsXOAPB9fL7b/tnoEroFvGIKJHqDZs5yiOVAiCgPlW9I7zzSQpthIN/4ggJ
I5p+gtF3cilgKct+1IrAl+n3zDtN24WBlXep/2rwIMzEDUqbbkkUySraKVcpcvLz8Qqo4wz/Rqo1
cL8BZy43UDBIQ4x+HjyjimzTYbzEfLnQ4AH1dgrma+g0px/VpJTujWngcuyClXE3xVzW3iMAW4Fv
LrEzgH/xpaPgHSGY1WRG+pwvOWxWLDHyI+NTMYsFxfjvMNw0K3XHOwSFm0clBq2i0Gb2BC4OnEB3
TSdHPErAIlzuybiE8MogexH9iQ0Kh5JlBZkucX5uNccporqiE+1vH9SCiJav+l8ZsgzYyDVliyUP
KeXgSFSsE+uWLuEliJyQeShzxvG5hyqs88+C5M/nkBOwfBZXw1CACVwF4ivt9O/jdsBzYggNB01c
MfUMlIzPxP9V58yAzUs9tEZIHNFK0CU44gvCcv/9VoQM499f8wgVDdXw39fiZw/Ei2jClzyyOUcE
ybeG/JL4EaN+PhMPL37439NFPLB4WPEH0r/vkuHG/1OP74oWXDRl//7htGNyiLbhfAZb4LZwOMyz
6vz3c8mYn5s1r3oOtMxNy48FGJF64tcYvBPPKz6i4Nr+xBFUPs+LW/KJPDan8SGrziBxj8treX3t
//sxXEgCsnkxMQOwET+s/Mc49f7/kR/BSgp4EIZ6XnlFBMv4BQDL57wp0F+H24YnScEWkgHbDymU
cNvgPUCiBMO0ZRsAhTa2Y240wJFg5DCZ+vcRpjZP/fCOQcyzfXkS8R9DRvELzeQLuYTRqteeODBP
fEaZhkvu8yq+9+UPY4/D5Xf//6D8H51wjJL5eB+aU6A2ktnzkIMnkDN4LynF2lNNFcF5AJn6ot7D
m50nEk/29Xl48a0j34TO9d+nxezh8WfHgA+Ubf8e6hk2k2JWVshrBv+ev5jx0/hliWOhjmwm2bKY
/fcPGb2zV4hvQPggT2iSLnn6Z1iu/0fTmXUnqnVr+Bc5Bq3gbVSkFxE15oZhYraogDQC4q//npU6
Z9Su2oki4GJ1c8634Uewicoq5706JGfzhub58nMwq9xLGZG9QTWeQ8uIhTV18wiD5JCb/uJVcXk+
4pu8/OAn8X/TrUNySLfzjESSPyO9hwg+g3rCT/XHl4CcU8+PxL/vxZcyX89QMzBZwZE9AA2tkPJE
KZu/qpgJLCDCifh3XBYxjE6enviq4n2JZ1pGyHDv/x3dnTAB4x2RMhXvUar+d6jOqRpHvClOyiMQ
5xdXEWf+96L4nG5RnBFHiJfoACvxOXEokFqb1mqSBqIkTz+lvdPVjaffOOOe3gDgix9F13iLdOq/
d8R5pv+lK54jDO/GGU7T/25nPrEU52gc8YHbWVxJHAndyskj1Kr/+hc7lVN+FjRdcZR4LV0NJ9Nt
HPO/f58Wr6kKfePfB0QXbRyeijia0/37qHiXj9CbG94HI0ZnFb/dzi9ANOLdf58Xr6ns3cEyngFe
5WeJb2VCYBD3ITqkOFBlCNMOjAHxu3hlPIleLwaN+d/I/YpxIIYO9nnkz8VjEIb3hGxvnx4NbR+Y
Y/SIS/6CVYsGqsORAbwLnxmiPnaH7OQfsewjWZ7UHPBMUDKL27ANB7KR8cWroopNH87UvFhTQuT7
J7LP2GcyAx/HR2S/icRxygmsGCC7Nu5CZd9ENf9nKhKnYaq6egDpOJJ5VvaZBe72GnQMkyDbN/QK
OijsKOox/5KFEz+IyUxMaux4+UO9mb9QokLiYarPXYxL7/Jug+Bbkonl8/EYdjExB28r7IqH+EX1
MJtfPS7IL1wCODlnLQQrjpR3NS8h36LewoQFbnSJWCfSGoU9cJIZtyEngObFJcUfcRQXskggUpvb
KqwHkWGJ+qRhMe+Ze3NvMMGK05F3+3uZ07KSJ/8+j9DFEHOZf+fRlum+sL+Z503uBNUy/huQkEDT
gj/IyK0ga7Ms8RpQgE9QG8IulDs3bHECcQ3zNKxU3+B+UR1xTCTw/73+73uItUQKxM1X3HbBHYtT
/jtCHCl+Bma2v/Pz3W6OTN9Up5OXw8lodHMvXp6R73ohPkrbiHYmqPi3UD0j0ZgjCjraEiWFZbcR
Wp2Q/N/+t3hNm1fQmHhLXZintXiYD5YanpM4+N+/Cs8xRaFjySMQjGaVVORf64AIBpSZEr9GtA0x
zV+TF7ac0PKic4g7F1ZU4kZFP/jX1vQWiup/XUSsheKpKH8H9I5YH8UXMKChiY4k3tFOf79TweeH
qye6IXduWBUN8e8YYnAWOPE7KBuSiTLVCOoQNLzodDKrbHkUFQrsUPbi7OJveURRi5Do33r8YnF7
MSqf54uHNgfVdYYyNSIxjD2JBfnfundl+IoFSbzLB1J2Qoyw3pFOdC9f5zGI96g3cPr82JxJ4dPL
Khbvf59BeIanKG4g5zXxHosb9TZH4RJ/HzuL5RU/139DDkXlI0nPvwYQ59X2ygkvGCoLYsMmDlOY
k3GwdypRxBAvik+ze+A7i0GrcGNPWjWF+p4yW4nvK1pZ+r9TihsXLSBaa2aJUS1aqadnib//3zpi
uIjnxWNcsDnyjEO/1enU3Dr7i9eWzDuIoxsZx2N1pLlPdIAzA4090SvJf6gB0aIt2NyzTpIJSt3l
YygXDGzsULXTEMoJQPs9R7M9SRBhD9mexiTvXwnplPwHgQEA4B8PagFn/g/K1TwZVDJQ7ZV9ZpH9
Wxw35X8zbc589E6eIAwRVBkQPoA5uy8rUiXaaY2ZCSUE7hCoDRoVkBQHUELajhjgpS6rY3MUt0ue
Xdw3b1NRQX+UTn8aYnMvBbfjM2qihgzQmY3w86ycbj/a75RdIApdUA1OL4gGQ1xyWLehXLZVEO9v
47uXCg8KOZmxVePC0CzZzp858Ys7gcx8HIMhQBzHuXq00jthXo+6sKERYYx2G45+RnwIdv/0lNOx
aOxXQncHM33uo/GkibaTWH7PdLlTw6eZ3neGN8TMB9mnthu+JoduMzk8t7MDod76AR1i2N039e59
mB7RvajWt6fZbJVi0R5mUb7LNgVwiQM/1B9vgtgPpHQr7veo4ToXT4mEz2k88sBidTuB7lxD57t7
lUyANYn1cBa/wdIgIflVbJ5b0o3h9aRvoW5v0OJkdUOZbDsLFUcO3+F78/ic7JVt6SHrQTcJuMXD
8PVcjztaAsmD+J0oOxav/IfWIGtSLM0TDQ4KnC7Cc2bvzH/qX2+if4G6Q/SHvJcJRIr9DRszHlhS
JfpaT/Cs+5bPt8hY3yCUr6/f+CiAiYu0oDi9Iy2cxpCnvQHxM2PL/ht7NOqrDJG1sRZ74Qf0njG4
RYVbbYms69BcgSz7bL3+KJ9N9NfJFSTlJ05wqGzBALzupc0rMndabCSPg3y8+TCc45yHS1bZE+P4
snx5Kuoz9/jtl0ekzjaPTbujqomK19eF6DCcbpXotia57rO3TJDAWE+P0pGWUs7d8fWHRkJOLW6+
MS85XDcdMffsoNt/uSr6E/IAJBkaW4qMDVZ+roZESPd5ASWsob8wCXDM2Zo+ct8sQFcPKaZNuodj
tzIOnYjNkV1z0ggSKaWnR3DdGGx6tBVeWHHhdpsWulsRZpHYirGhRcollAJ0G0OZcXu47updte63
9abc9lBgr7/mGWFljvuRflB/2JifXZLHWNjMNtfkhnIkrKAUERn0MATbSF2VNsQhOTYTZSAbRXAO
LnlHEE1KgJCXpAb5bbLvYHMVQi6R4yg24++ADomwmII49EHoS+qNSH/6a55eW/0wOdw+H3RcZN8j
bSfmjRMDuP0qWDT7LXTUzzdPL+ZDlNNllld40I04wTMavzjbEPRbORm/zPsCkKbJoWI78TozSJkY
GNPkZcW08ttvuQw9lBmLEJtVaQT/BC+AVMcnLygn5hbeYxZk2JSorLAvYn/Hjg/yAmAsMlCUU/u5
RMi/1X32ZCbk4FhMrZx1ejJPnJ8qNRczUV4UcwSv/w0ZplimPN7TS7FZ6c9MzSy54/vj/lj2qgCf
mr9sUQaGxxWn9w/2E9QVqK/SHtLJpJ7Bzew5nmSw4nBbHKntJt/thjLzefI9+aZNuB3CUur74CdY
CPgPBf0/kh4f4KS0Hzf0eFoZbFkywkxRBPq/zzO7zBOrAzM1p00Zxsy0Zy5qnri8SLGjw4mr318y
nYmNKj25bC7BN+USfxMnJ6MtNaZXGC2FaHlOxYtcn59vKK+DvirEmWg3Vhk+yru0AZejpswNcgMc
zLRMPoNZg1bmNrgaO2JMs7lgeURNNP2+U+e+rkx6ewuxCyJ1H2el1dEh6u5Hz/2qnzdYEslfuuar
2UpDdV6yxtwhLT/0vgJXbUS4vvmV2wVt1aoQ7qdAYPyUMkVrXABmLl9nJMd4rk+nqP+bMo64eWlq
FZp7fwrey33m1V9UGVLYqK8FX+gF0TS35dw3nrYJnDDbsKqwEeFLsOfXU6fp51clENUJ/ZjjkCkd
/nT35i3xyHN56X2tjipuk92lIr5OPl1i6mI1PNQ9uTkAM83buuNoB8p2GIhRVdM2VWWR3qfY/S0J
W2vClR6eQXwDE6yiOjDO78pxZu4qNIV/AafVlOwmzvsH9G9nfHTAwTgPu2CM+T6e7C3RPn7hXnUu
d1D4riRRQ/UM5uqeUf9DTcBviwWxDCodzOWJSSIzs9M/G8KHyj1ZJJlmhVXUVn8F99uhhPitG9S6
1tBFygOlwdn3HZvLOLe06O0x9AScUZ2/zuT3ZQUUooB+o5LJM18qRxZNXy7mpMcqFPBei8wRXl2V
z6Y6+0hI/EHmhd3BlM/p7w+/2zGi7o+tpARlvhPcJoAvQYYHZw5Mgw05pUnvunoumVfndSwCB8CK
lKxwxeQ7nhp1XkgOQC+e5/S/WbsEtAAAq8BJ8+5WvOlJrga2cvGA4bjUIbPeNxQC92RnwbgsJnZ+
pDwKQHyFiNcThQ0lfO4aJFve52xX/3en9vlF41O+tcf/zMAQhTH0J4TbrhlL39S8zLnQTLNlZKJH
NEGVpfpztbvBSbGFdihEg15Fy3D19knjAEOcX5ILKi5Fuk4vy4ax9QvAdVXB4fKZH9R5tleahQLG
gJCArDSz3DzF0FWz0NDBNxKGZWObWghR6FF+p6N7fdnT11HJI6NIpgx9XffN4VtldN4yr3973S0Q
YKMZhZKPi75JTYR4JXQYjpMXDd8hnv6Wwfbj4KKuXjfsm3FhRv/PrNlYZe+PHmWfJ2EnRbV3Td7t
bVXRdNy9jHP3/CmfG8P8QRJQUiC/gi6AGz7uRtkue/eOVD7eFKkzVN7wBLUJd3y6eFQApFD/bQWM
HgiC6kOiuhUAuRHFumMciapLFQz0MOv1XE9QHRfulDADQPNNGjuXwgpETTbnvk1jwXTITEt5t2mW
lHf5tcjtWW4ZKvxO+N8fJJF0Xz4YTJ47hYTul6S5tUBRPAIWBshbvT+GL7gICFV9GS2MUnL9j9Ep
MG1f1xgWgpKbwXhekC9gwzs78JH8jDaIIIvpb6uWnbvw5Tsjl0gmDHxWCbgvDftuMX049/LDbr38
8wbJPGbehie2faM6jvU5JAA8cSFALnu+D5gcFooIkCNKe2VCJMDczbRQ76+HFAA34sa7W9CQIkM1
xzMcM3hgH/BLWtmCwj55xzB/SMWD22WlIJYqXLkWsqs2Q6SwhbYSrFW4N9BdEMkwXfnA9VhCWN7Z
mHT6AooSpI0LoWs8+Z06UJsp+ivdQuP7md6ImDXcC90aQ1hqQtW0QdEa0Bn15jvKMnMEAVik6E4j
ciwLLTRozuaDetv0P0GtUxHD63jughI7gcAUg2XBsOWxefYooyzgVleoPm/YLbCctl/jfSUZglEo
ZvkZWNMTaxVTUIppkO6LBdi0NfcBNoucblx88ZBSJZi2lOlyNBQ/We5o8cv+Hkrv+eznxf3tLwPa
McJqGJMJ4oIf5DB10EnvdcWMg8wdlgIeXvCcAulOuw4zWIxov23HgYyv5iqrHsQ9xH6guyMR14qu
dvsEAbnBDzi+bMyBrGPm1F761eAaDZCDylfFmEL/JYQE12x1RFUo84SUgyhUp6IzgOzDIBolClLX
pEmi6j9ct3CXg2SAoD30m725em+ZPm3BtVA1mzUVR8OfB5QjKgg/KOtKH7DJYE/RfyFEUNl5ICEQ
SsN3r9yWxntbT603A/S6ZJRlNG7zPozMwzVTOIEKvUPTLWlK99xTlUZMyJC8frJqqcCTo7Hpdzig
/NCYEtSH/8z56DVf+a8O0fEOGZKt19VAL6Z3s5hqIY5Q+xSVHaQUuiMsApmNcPcFREShCIKRh1D9
Q+B+fnfU8QOTmd/LhjiEGUCZCjx8/QTLhDAwu9PKAxeMGdXrB49E++V1PxoacqM19WUQOTZ6qr+o
TQH9jy8tsPDFNUPJrWdG+GHCQmeQ6IrjWuuyuqKNsedaX9g/BCipo3HERarnHJQJdEBI/jq8GiHb
Shiks80GsCUYW0XwdCmGX1bNt7LNCuSt0OznMJYgxu9JIpLJF7MbyonWILQL0KG+sAT9PNA9zqwB
Gvt1/fgtKvZNgKOo852m1H0RYQBDIJEWmlPpYwf0DpHPBrtkGrY+TFcSGwo2WKDsfgaZoEQ6MhDT
CT4SCsxKIBgUfigOovBGFb+iLPdNssUHswnPHtghGQXKECnzXbe5fqHFQJAnH1A86IF03z4cxE+I
dV4ycDdurNghNPZp2K9vtnntF2PgUDDeKNWpVBK03W17XykJjw80/0hSnUouQoDY2YJfJ0BY9fUS
XX3CB+2Y+rdtozsvoPopMsovG1BaN5EEG0vSC0suN0OK+s1M5LXhz1KgwfZVXoDKfiNOTjOz+E2W
TKHkbOEny+glIqb5VVqzt0/YSmmDDz7qublLWbuvy9uWtOCbomhBZe62HXHbEbqlGS+EzZH4f3O3
c3IBAtPLogyeUlj+Ms8slXHVS8gXT4JcdESgr/Cip+j9sJ0BUjcJUXNZzsx5Cq57P6J0T24ZtTiq
DFRmqc2PvhFKDtT479n3+6AdH5/G6vKp4UYt/eA93B1x5iTEuSyvANrBjGZzlNDpqb330JC6B9Vn
4S+bF9jnfMAtAyZ8GpPLEUXC8dPYGWyniTcmHjGf2oUHzLqF3NRBWjy2Nxv76DPC3OBCPnQExehu
FKRGnHpWnQqtbobG0TI1znq5nFJTRbp1h7JIL61Sis3MveidkWjRAgnLPUB2YO1UjJl+lZcrTYwF
m7HX1IVje0fHgikopLhKDdWjbs3aUcifD81w66xZaGOCQKNXAAqSy8AASlQQZY14hFaswZqXUpqV
VmX1mX3eJpuXDnfxxaBB3Y00F1YMVFKw890Vf+lMErlWt6lRma5dKtprUlbbdtOT8hG/0Tcd8RvJ
H/Zcmzbst0iYkOB+O826X9dfLX9GyrOz734rkeLIf9juiw4gcYdXrwcT8k5q9/bZbmZipwGfzfzN
j7Vb2D0OrGR+2HZ75L/JJA7AO3rSPaTsydfDGkoIlnRf2yPU778S3VdOyP3GAkPXxiWZMEbFabp/
nqckEh9ArUkqAWgy9118J9H5IgdKVExGDoONmPjs7lF6ZTNOdSR6nrv49tkcK76oyNKhdkuRVTlJ
5CdJOB0JbJ9ncTX0sJM2JJN2lMhMwYf0tD0pmC5+bV/bdE+Oro1rsnYEZ3+f4b2/3J315JvQAOsu
FsG4yPV2obhxcSqC2Ya0yUDVgEiQ/DOpunSvgjTPPJZOAWsx9yPfmniJtQ+IG3v6I6cm8UxisItF
u5ZHcy9qqewWCXBvxyEkN75n40IBVoiPL8n3XmiNJlrnRwUoTsDq00eExn1y52ZUZIX4doB5RSYK
gFQyhOKaPNqIQc9fbtZRqc405zePiWUAzCoRpSYK59mRWdTci+ScuJ3Xltx42J/FI/6r1qLOCZo1
QgGP98ewicaQFoi7TSOSwgnNpfo1z/J2NF0qjUhna0Jxh1YRdLHyWB5FKzQJMS2q2kfoHrFOj5BO
4mp8mhwYBWFFSCXkvFudRY1L2t+OIpdd05PKiDoTOx/rQSmoDkWpSNSXMjLld+BYdIKEzfF4Ymp7
JtlRE4yB8iydxLYigjky+6yw6a1PgOfYxTJjtiflP4Kjtz+BWTD5FI2Futy62T7X6ne3e3nmsV7p
9hX4EdpHG1R8SVNPVyzf61c0DS57ZaNsLidjq29nW3Ojk4VjXyT/5P5EHEZBgcPnqTvyZDqTmxpP
bcwtlkcqmNlx3HcnKK7b1lXXjxNh46EOelw8AHNbmpv7DVZGAuPxtNHAo1ZxJ8OVrd+kmEwYgMBH
vtuV5grwY2vP7AvWqdON5F7ieo9MvX+L8oSzkGi/e48Nm1foEvmCrB6yBebiBvIJdUktgg4oEFg+
SE+LCcCeOmD4PBTrWBKQkJxPl0qIuhv43Xd0880gc27+4L4jKF4TS8EBcbaFj4zy4s2ZumgiMRaV
FT7SHq6R3Fnpm3AigpsvrRC6OMC23U6izMXB0Rb8WnMpY1sr0JHIOEL1Xqex7jw8LSj9a1g6r4Wg
kL580I+XmKI6OWfKGIh+4pcZyEhkk3hcQmJbye50ixuqg8q3rXu0dqhi56Z6kyVcqaWxan3FKsBK
m4sCATZ9Bb/Rav3OEtwB7J2p3M4+70DcYerh4iAjoko40xy0qPfqFQbPjkT5FpFhu9oWODpdfSMG
bxxI7sx+RXKkrm9UYHq6fLsqt0zWrkoho1u9rdFWbHBk6F30YBioifgPl/rZDsED0FP17nXoUXAg
Xn1+oz8MQgMxkW/BajSd5/fTvTt35/2fstacBki46j6iW1xE16O8L2OD9QZVv6L/aH3EBKmSICUO
NZM5cq16/CHeHsFviFLiDL5DtpYP6DztuNyE3XUBzdUI8ZFZqa4KHg4KpIvkI2Weh2sADVNXk40R
AHESdTEo2B1VW5F4vTIWTAdGZ6THCM5Ys+DClmOV0fItyWeKsltSseiYo2jEFDmsAGKV23pHqwT1
orOe5GpVSh8sd8t+LYlilij33mOq1eubn/kPO/MxTbSv4Z0/0ua9bt2NLLhIUQa0GcoCmWAG4icU
cTDXbPhxDUc8Zo4AgYUY46LGbe6+Ip+FDKKvr0xcukFsgG1onBlpcsSNArI7AjlkV56xecGVbBgW
b0+30Y7xMGtEZ5qa06oBDSG+OssiWWvBbAbE/TxMkLQJhJ4nkKggX1MN2GWfqVuE2CNArsoic2Os
J9tbAhHrbc3Qqa78yXb4Tydm+EAVCfbVdFOuypVm55sM5YVt9Tv9RlDF61zS/jWoentEB3VKnItA
r1/6U1dmsRQ2I8pOZVSZeFgj5nNW4jcqWlQZkvdxlmhhbbMPWjBLUFQrHX0xcySb/QQKoZkjxlMF
hmDcQ1rNowJjA9W6unRxZJXvhAYE0lZu9fYkvu4a72Xf3WGJg0BUewx0oEcXFyVfapLw4Zc65JA8
0InNzHDmT3BXvzlYSzrm8rLIyfbo0eRcH2Dhq44MtnNYgom0OxexckpZFCIRBly3gehKCKKEk7jY
YVkXvQ8ZcojYtJNk4pASwtIlKO2nl/rNAUNcD+k2ei7q9JDwB7dE//tFzt3D6+hOpUg+kM+3DJts
CiXE3lNXFUzrN+OOuXNVLV9ukcwoLuvWA6oRQYmtMnEYm0t0T5r9PdGsidsl8r6KFQK7sPBN/2XD
YscuDe0/V7aVOV8EkjXqBpuHgJnaU5ATM0/+ltm43tZXF9uRDVMElRmW0XW3U7+FPPEFMKVBOQk3
qei+w5t6S2kgZ6J5AGYVmTPwk0sC/GhAUidd8eTIC/PYL/AH9cV0SRdymkXutMtrqOOOwYYcALJO
j23FtpyzotLvPF1pC4PGfYP2u+3N9WQz+KjK2abXgoMlpRAgv768kjWDGAXCniJvxNJKt0JImRpV
iMOD3fsCIvJgtXgjmi7q7jUDqFqiHmoxZTp53Pr6ZhZgO6wGt73uVvvJ5snfmokChO6K0hPcPNh5
sgjYix0g2zV2HMjaAWTbcV0kkcKpc8EGB4EalDncy26C4P8kZF8cmseKh402ymoATu/DeZyry6k1
WUkWXBKhAqguJQzRK3dqd9vJfwVzuDAVXOH8EkwoF+E4Gr7qOcJF/Fp5d6dz0s83iKpoumiW2kKK
pr5yLj09lmPpmH2nfv7d2H+uieTzhaehTPgaM76RJRhWAk1y9WboupcYejAL2ApIQiZXylhMtxSz
ATboKNYULjVd8G4vX/DtyDqRm5GZSlgtCOavuyJ4HYrAjCTn7V7OL/cH+DLYNFHVnoExpHDFfI1x
NNxiWCU8h2QI7huVgqwQirrbXVBtey/bGmGDfWXqTMJrwDeIjBiMZDh1FRcxpmVp4ZNsVeDMWz+z
w6l18zp+HPGKKvzhRw+uysfDN9zOybxHZFqDI2GhhlSjM1nd7CnPFwVVOs09Gq3UUsPykB/UMPuG
gOXpASSkELYsC/htJ0fvSAonXufNnMx9AM71irVp1U66vkTVnsALdzkDlWwoE/49UX5mQRaa2+4T
fVT6jbZtP6UtzMBYqLIlcgywWfwE9JsN7pmg6nbQQ+Jrct+sNM139T2NTAcJEPu6wifrV495VKTW
7kHDsyR+Lr+16LLLD+LN5tB8Y4p5uMMzoZsdsq15JAXJsIOT2QXw+ZgdZ2ttRQYduXNmCBxk0CtZ
iJtjRfXTbbavqGSyY1pfNr339DRwu1M8LLX1PcnDMnwkdYK7k4dY4BAZX3fUCUe/jTRPOfS7emva
bPu9kQlj3UYDrZ15km/aQ6KxH1C88WDGrGY7IxLKVmbYfme7yZHpMt9Vu8Hug3qNmWL8PlUhhZAY
d7gL2O/ocpRPdYJC2b4Jb+ElojJpbLT1ezOeS9uYA/SN0zMzJs/K3FZ7SFwRWx/GbB7LSwRNbDOU
wtl5lsjRLJngh9MayIQOH8jQbmHFgy3epnGpCKfdGWrdCKbU37ff/JedWfk7Y05CYRFQAr/tsOTL
d8NhOJS7y7oK7msYwqimIDa4aNeSL2gyUwv9M6uLFF8MypIbuNltcrObEIXhxTPsV6U7OoODQq6t
6cv3vk2K6LXPY4zF4hkO2tfzxM1jLOQ3dwfL1cOTkgWE80UfIH1sP3ejXe5mx2xzWV+3QrYF+44N
wIBts2OLufm7pV0FNQtJgD7QvPta7Dyr32aH8CHqBaM32gWK6lOb/FwgeZL34JtkbrmSvIGmag/G
Md+ZoRn+l8ZpnO2u6+5AQ/0OHnuRY/ct/tWj1qsPaqRGOMJ7Q0F7dq4WzNb4U62Lvb5W1+pWCo3k
tZYjyux85BbkQUbmmXT1LJmdb7/Zb4omeLXLdml82V7XE33OifkzOatH+ajFOqe/BYajCAoo++zl
DJ694dyCml222IMqYevqkc5B1y33Y6Nvzo5ACsUoFZt2nVsx+Ku47X72UzlZAu8fkiKJVtmZWDdf
XxM4hDesRcxN6d98GaefLNAnH52dxpA4nI44g43ZCoIBkgnkWmEnpmJLilC96fSHbI0hbCiEUApK
94UjuzU28EKv9+2ibwJRwirtKztwSAGLzJUWhtv67/8qqquR4dLlmJNqS2V6x85iOWXRUpeFVbp0
qkO2Gb3uANoDtXczrL33Wl5LIRz0HbCI/QDGyxKYEG2lrZCt5/khQ/EKSheO/kX+uLlU9MxvBqGt
7kl2Y/3wYFlRPig6sGJTnhdTMJ6EPl4CLtbHmAAUbsnaDFM6eHqXVY0YDKl8ZgeoJOveNeCwud2i
9a/JsHgujXnBphjcPetxtiVyIogznVxiOWFBCW8S0qINDYRsizdaEFEhalJb/aMMYBB0mITEGkSY
pBdZIRyEW+xmiWQ3W9d2QbOxeDkF9o+z4OEPC80akjZ6IlQeq3vFb2LFfy/leYdlJhpAIMAlNPDZ
ODBT9ljMyKvragBqU2/IY4O1EGvQJUiTy8r0hwiF0NVrk/JglHXB3GZsZGwvLslzOXMnLlwk11hN
AWQgImgV0aB8ZDHWI2vAEGG1v0b9Xvvs/DLEuTV+ncq4hnzahAOLCGmtpAJS4EzTj2fI4sK2QRE8
VZv0W2TaPH0AFTzuuQiPbqzpV5agJmxi6Hdj0kV11Cbv/QOCGNsxOkeknjR76r2Cxn2Gmj/1nhsM
2tdyUC6fcW3h2bnMbZjF7ntfR8Uxt7H0ObeJ4qOOd2qJmLrkenyGnMXiftz2LJ9eCB3CufMUhNHb
pGXG6leKn3llPNAVNRvPQReVRH/mPpIJV62j1GsjnJDmE/eKAUrHd5259TlfYqFksycJb/HgM5f5
3Tr15CDnu3K2JSQsb+IYTgdPWvKIleZvBsdo6W76QwLSN35fIX/49nVUxhMXTVX3HtWJRIWAxi1j
/b86ST8VcpPMleOiF1k+wieUx6CfrEivDijp0J+CAa4UcBhS9LkH8XWJ7zuxMc/CmRHxvjES0sjE
DrtuVxCCCaZIvoaHmREas5bFI/RrHoyjWCi1sHF8hikNfqOhFa8KrmvNKzeImduIZOsuhYlQ7C6n
3uBofhWOfk67ZfzWE9dIRDaSrRzua8l70jq4gnotAjjrfKN998F7V7rv4Any5LdGv6vYyAe8E9lF
y6CEkPJHkOhrdgFNIeJhERuT8mDnPIkbWw1v37mXewXbGGJhvGmAE3hv956gBpV0bGWysCV/GnUO
UsRVlkzkIE3lpYakiMwYe+PKok+Ww5W6jQmA2ZNqY5lpvdMW00WF6l1hlpARFfYiIcZ1y+w9LMpJ
ttRHkq1oqpis/BOBabiAwJHiDOjwR48gc3YvFjo67SqTj6aWbn8BOoXOkrl61ofn5WVl799bl1tc
0XhWzus5gQuLRiWI0InOXkYvqBsR/tzJ+Bp35N5mxBrUh3vQCU/wCv1TtQaomJrq/2WWP1TBX1GM
Q5ph5QYUJkvRWEpPvXQ9mup3NUORnXbFDHmWAzzoQewgaHtPnecdda1snbdo1Kgj6kfFoZ0Exiu1
s4tm1U/y3VT4s77yxgG29e3TuCW5hJJVuYRvfHk17Ou/XjPUj+RlQV/k0tfLuJj2gzP9cyHquqUk
+YO0eAtFRyB+e8PESjUqR1LmuEriZz7vSMdr2zsPwbjhrUjzISkZoiL0QIFnjB+wJgzAkOGDgNm+
BVMBmENSQkWQ0WKPnOGNlAbGjJaxTekLJSmou0xabwtXsHtqflC9JDsujOF/WGbR4tmjLqczdSsA
7rB6x51kCSiv2qrIbu5b86Ol6Jdk5FNwtVSX6O/AfvqrEdemZbyIRhBdWaINZDaeyk3frQdiSsTA
t1WuWw3s4Ae2nxSAFES2iTdfq4lpdbcQL1mSOkr18TNi4ABcdt8j06svixR6yVd2CxRysYJ/vDCQ
L79YtYWHCK7LrQ0OJkUBltC8XFDlJo++uKAOhVDOtgItEk3DKdKB13mVInbHg/+4ni+QNo+P43NH
Y6Lgiui22VNvxvUjMNPT8/REfKYBsmEVqOBgDokUwKL577kvWNBRzAGK/8bmF5wRsC5ga/PqbJ7U
A4MwpfaLUiSZoadbLK78SL5FwpKyHGFkXdwKN673kQAttfAKxe67BQ4TQQGc3vdoat6prlPYpih9
Qc4HWuzqGcuUatD6ogz2om7jUZanOKouqKCDMsd/szc3l1UqqFk30rwoL1JURyENPvzrjPSlcj0P
FLRBvVW2bAS32RcI/Av75x/sz5EVDVCWnzl0LwmoUdOcJ7r1lgBNrAd1aeLlMVk8cQyEdC/P+8t5
gsn9NeRBTdCVovybtdvyNMm31NfS0aqpWrvYmolFljwbWLb97Lfd8nwisl9WHqFviLKafXFMPR7Q
pJngNiWZO3TqzTk1I11xTST/UWHrqScvZNRQvBlUaiS/7t5NAXETZFBOej3K+sBgfkblAozAfEDz
LHMnlSXjuiqT5jXmQJEqioTSCr1+lQCNXn/Zd1/VdMUAeXrdIEAbqwz2qmk1hyfkr6mbpwv0ay/3
RQX1sQxQ30sd42pPh3CKnmpm97BCdjmR4NMbYPXonzCOkZn1mm85vO80TFLH1V8ip8d5rTsBhKFe
S1am/bwtXgsAA7ARamQsJvsb/ssTvINxjwIfDS2UnD7zKQ7HH1oJ2OUjb9Y6SduinLeYd0AUbBDV
2JnK72QnQbxOqo2Eus190bikRlVSswULFNE5lp0aDHFynITvQnQyuETDGm79uCq23XYkIstP9QqH
wMqaxFoyfMJvvYGQwTkug0L2WGlQCmv7fYdh+UOFr4EpAsbogcY7Rf4Rigo2C+7AE7OBYpFPdIZs
MbTOdK0W3rU/vNUg3daIB9A2Jj1pnqP1tEFxXEITb0E6EpEcygNIUbdIktE2mBHxmD8NKIFUrqr1
hAtqkOppkpnxQcGYmqU+WxjlggBSk0GV0lHYX13J5M8cIATAPGY0yWz7RobPSVFKQcVgGtyZvN8v
wIronKFeAnqB1sowmgaHdbHBRgxKwELSlnCNgDWD5mVwM0y6nBP8K3lPazRTzkZjMtFB8X5OLh/X
6s4k91p0+Yio7e4udG8TuWa3S4E3uy4bSJDPUG+hBnTw/7Dure/2LWWVfcepUCJfDulPm0JvxG+e
wi+h2J1KTZybJLQ5Bce0U9a5mTsDvgVuQvp6VbB9curxyunC9Kbe+i91mLO/GAKOHKr5C3yL/PFf
952egHcbW2zUMkeOMiExKqbdmVPN8eP80n4MdyRXT0JtVVORpra8UbCeINXYWAifXYCVJNC5xNxA
tdQAS01OFoAW4perKyCRYKSCv1NP6EHwPf5H0plttY5kQfSLtJamlFKveJaxwQbM8KIFXKx5To1f
31vVD11dVbcAI2WeIU6ciDuV5Y3tjzPpQ70whE2/TCzUj96u2olPdQIzQc+wA1bAmuG3JWYWGw6b
QczmeuprEWzi16D8HJ5y3up5bDbZ3/hX/CELxrtPdyzx592BPe1+P+/UPXB/EMaZXvT5cUApllUj
dDuK8bNCo3d40NFEdFaVfGzR/+g3sTjx68/uJus+sf4a0bQgBevIdq/S4nlA6cCHD4lB/dF4NYg1
Yq0g+aM3/p8E+iK6UvyFDgLTDz3oi+En1KLwAnG7Qc1ZR3eOsfQFXR1s2lLfeS3afYhS20eAjwii
06xdX8KXcUDzQnUPerBJ2IT/LSCrW+Rf7wlxMUiW1Xz2MDBlEmK9M+2efxgur+vjZO0tCCRPpMwZ
OmR5L+EKfxvcaCLqtyw/KbisL8jUZBvIPATzgUpmjQQtdCXU3TiE85vNzgTGeflzS9cunqvf+g5W
blb/lP2n/ZJC0mLRrVvMN6jDqFKdO/DZpbYe5olHz9pRtEZ3TaMjj+SeK1nlbxl3rZ6Rpw+RNtfh
io93s9fRvkccIfN1YRwojuw2OLtkzwCakp2wIGHRxbaG31jzUY7l0RPZxk6qkyt3k7horXfOoK4G
LuEJbXQtptnCQSA3K95ACwtqQpL4EiXXhuK7nT+jGP2+8ZZzJRResCIk/c1DBMkY+q2rP2aUUxo6
LAZIdM/zb5hj2PnK4vRFTbZKYsoe9vidXoceLN+XWs8VLJWrL6Xe+Pg5dA8TizD0JnKgJDs6WvWt
RyJOS2863TCclnozUylPG0+Pt4E4UNwbhzKFJSqpi7Jd7JG3p1VnfQfYuTRSrDuksgOWctuLnS+6
1tNCmJPmV16hQxq+5clvlnxo1a0cnI0BS3TE9sJ6s+FxSEJYoq+t/mzgTetACJgQH/vkgSnt1LCy
lr1X2tNQvCTONUyKrdb7Ssu2VUYX3ML8Go6CYXuuk5WLajMBZIwDAzSk5Ep1zZthGxR0WOOH9ZGl
j9gxzO0uGZ4LwCx8ayRaaONvRhRTCCXy7mcR7cqCgYT4MalxRPTZRx5uZjU6OSgypvU2jEMWOsL2
ntv6RkCxbQnMKWkjFJDmEAmhaWYv04MID0+KI5xm70mwzS19P1OCVd62LWkbodxGGL/pZ5Mb1qiL
RYIryKCfgQKKR7RwCrO9WCh2cB3K8jbDekoQAIlZ1mjGZlt3UMfxO9ZZmSkdD8Vldz3kmOegtSA8
hhrVy5x6ftXxicAk0s8ZIZHe+k6GwveS//48Hw4oxC/Hr3caWOHmf9+8X9wcAKqNv8VUM9xNKdWQ
jWKytpMWbZEY/IosH3FBRpYiKz/Ij429tq0ngSkgJi8mu3YF8TUs3hpXPAQCd0Z6fymoz+C/5RyN
gBVSa5OV16HDu4dddR4IqhoKpq4yvixS2VhjA+FgFq0I42g5EkdU7uJTup3HYjWlCOVG2T6myWph
XI8R1LgZHQTvWjouppX8o2mejMbzZ0q4qh+OIdDifGlhDWH1YfBBeg16Ag9xufGD6Q8dkwOTmUzL
7NJmMwIVpAB+w0pyOPoQoYHqHqEoGVTZ55w6BzUhxERU4IPxcMtp03Hhal+D5xnPDG3Dx2hA2UNh
H9QeTdJQSZqWyUedvle0Lksbp+esY9QsZ8OT7EwEvhErHvoHVT8aCs0IElVB8ZazR1sUm4xazupo
TIjFamYIiKdFz56WdZP8AvRx5sLI5LO25q2afxx1amfIJT91Efmp2AkP+Qoj3CprOtsEt/+SbadO
E0uoKhCbKWDGo++a6RLGoKnm5GccqrbrVnJZwyhcJOl76oxa/XTVj0yNw4DLyoOjuqehVMhBY1A6
hr+WHdJp0U8Y0GYky7lZirKrg7hUgfts86SogMr0r7fuEol7l5LBYP+UQWS7V7Bei+AiHLXuzEvW
7g1osiU7GSJcWwFLL0cUEOswoWlkC4jT5zXyTWm+rJj2lb+8wgYhodJ+nx3tIV+kSWPEQr5aWpmR
M7CQqBpSfWbf055AiIocjDm+CNGwDC3BIUMBR6sfhPGAvH+UW2uueKDNl2waVw0JupIGrC304ZAC
dFD7TVGJWQB9poiJd9AWs1MYk3NFR7uo6PtFE+8TrkPSmIjkgs9pxPPM5NDqR+k96V3NIf+p6RWD
kH6eWk3kzmZM1JtmkntqSA2VOiVGuk46QPZxfAyiCmlKHS3RMX92Sm0XIjEt2WAfZzQoO/p/YSfY
/wS71kz3gZ34KapPiV2uLflluIukQ7QKlqtMsedk6Pk27qEvopUsvwX1xCD0Q1oW+zw7Gz36SfnT
GO1ihzEWMSei8k0KHMqie+O4cD+PlSlfxPCbU9DJ+NSm6GMh0CQhJ8ZwJbsJTdRwPXXxJqKgaxB3
d3s2hfSMukUd5xjf4ABud2Os6gE3NNFsOk6Ax5cHpbmv3b3G5JqbYmnPAwQ3B6luPkY4nmbcn2zo
xBzM7RKsKn5J14R5WJFTsfeDetznwdpCSiQOnnl1byr2sFJUYtvmLu3XVhHCXTXe5lpHxoySASiq
DiihkYnpzacMRawu+J30cm0gKC6w8kxsfTsjxM12EuQKKhQT6QRiQ/HVlOlanzze5d0boSPU/Edc
bcQlYeQOSFCCkVTZOk6+vRRufne2xaMCXB/vnJGwcuneThXgnFwUbt31OLOJgF+jkU4wXE9z021K
2Mr6rcqIudZZeLcAcYeJX2+h2mYtXYBv2wGSe8vlFaBNipV4Cenppe+sPdX1cgitGc2WoII2mh2i
9ifQuBT83PFW5KDq8BL0Qj+oAqUvotRsfXvul/4dDj86EAbJwLSuJo91xMqOGqb5V9PCtXq9q1jw
BcAIJyRycVeo/w1D8xIO7kPZVcc580jl415vniZvuhignABleXKcOl/CdPPid5tmQ+I+Ep3dzO+c
k+TRadZJwcBMrhLSvoQXGZIZbRCDP0iYWm6sD3BHqXbre+IZO4/j7AxsN8UgHKWOWEz3qwrg/LI9
eL+66/04U75xcx1RbgjJOhrv1vOEyNEAU79nkgRh3ROoKBvcJLEKlzwiTnN4TgUgTmixMMwao8mO
vPMRGcZaa06sg/DMnfGM6bI3U5jXNwuGqw29pByQzbewVN+RfnU4pBNsnvK7bZ+E4VsBlinZDXHF
kLmFgwiiRk27SsvrTCJIB7SK7HLHhwnJ+nxTwBoelu69jeVvRhDu558CerTLJx6sWwlpWKmlxEwk
lSvSw0gq68FHOhITkg9Sc4bIVhr5nrhaJqnafBQsc4Ss9iSQgqmbNX9sLwnMZVmMlD8UizjQtsns
a7UfBunWojCoO5yjuX8dx2XYm/F9jBBAsK52Xe1z4NeK3Xg+fJv9MxP5TNawFYiGZZ8DgXRBiuhC
9gMwCYAFmskHlDroKPLIbJGxpNLT2nWoWI0t0v9CPsQ0zc0pq377yrjkTrBPEThPs6PJ+xVcooGK
rIMj0Lf5pmCaU1NuwSMedDxFDDTLKLjGifYpPWuG9RBNrEuo65J7s8w3IlRH9VMHNpb+onhtga06
06dwWG1xvgwIYvzngmESdb1ew66YPzTMwcLY8Zf6GxJndai7azx/O65cldo1Q0AuI6tJkhioL79V
W/iOd9Y91lKI2EV8rQ2ihjxlky9kv+nkRYZfKcewif2lQJIgU2nZ7PXSD4d/Mdp9H5EnwLiD39F4
Mct/3WYuvwSCsG5Eiue9OzZjCG84pCb8PUz8OGuUw5ygvMLIONuNMoUr8q0Z2odO49hmPy35yYv3
eXnN0FqOxHQIhr1jiI05+0DPJesCS0LL858uj1Yix/ejWldu8jTjgKZiuHD6FruhqUDOQIuOOUTt
um6fJX0MSbmifsrtZpfZL0UP7wx2JIrk40bN/U5KCBQIgg3uyaDETbGashGk1BLn3vKLj5RyAYv4
ciIzLndKo/lCuwB3osGQAJ00NnO+UUKwxefSeT7Plr1F+6FHQNX26ct0vGRFCb++dZ5yBQeJEJRH
7BmUIQVkSK3WLu0FJk/aGw54XMUQrrporkH0XR7CIlhN0ffAgoqy2J1T167ODlLhN5FV1G4ow0fU
88n7UiOOpr8UaRMmAGZ4CwGagxo2fFhtFCJmXvjEI6qC3VLbLvnZRXK9rclGIO0BSy6zN67iDAId
TVtBvm1a2JQu5A0SfkQGpaoIHmOEJCNz36toVRmQ4PSOMnq+Trr1r1HeoZ7PgqpD65H8LGJfJMgs
4+4s7A+JP90t5E4ubs4gEgGIlXXTDbb7iBoqbLZz/CNbLAtD9m25I7rO2ooLuKXwkrBupBktWHqA
z9CkhzCbB5W+CxsvaRLHkCPyw+5CwbqZYo2UgZW4j0isJjRYgdp7A5wpCQmP9SWjwL7IMR6a7Jl0
17l/hOQsfs9aLEezTZ0nW0asgLWkRAfMsT6GLFKVxosenJLEHyS2MSinYrcVXzmakj2i7Nv1ziFx
yITKwZHrnGazBAnrbULYJ2Zswwi1ZvHCwRX5JxCwll4j46nVXlvGwE3EqscArNfsowxF+3Y7i2A7
Ide7PCNepNEmBxcFvI44VHb5rie+rFrkksb07CToVRJj3OAgNaap3MuAtr5GnVGMZ91l23H4DRsM
AFh9DzzfwnNCD/eFRJ7Q/ZVJtqY7Ni2xsshxXdkuFUAdl0/02KPH6EKkhwUxo2FePnZSHkO1a+Ea
Dcy/jHo1uPVja31TA/ca613XkAlb856n2laSNgPBtjSRfPIt72p1zLvGDxonxdli5JPIZs3y0SYk
xC0Zdg4YcVgoxeMMMJ7KGPEM47Ica6V9Lq/AhdZZvTjeDUVjo2NWbPjUdmsb7Aq0YLkGA/kzp7kZ
dURUy2Z80KqPpXBa6vPYPXUCgVPm+uLE5+16Z7kvnSxJsss5YUsovTXmTZshzpZ3Kh/RZmvJVSZE
pjV1oFbvhwGKZ4XyTPLhRRdztLc8vryQm1zdQ5YbzMYHcaFJhTVGtSyBwPmulp6sZwZvFtVjDSLJ
meTVGdW0snLUXQr9wWEDMoaEq5sLRDFxEXvUbqlCHySKoSlqROKvNa9MVij8rRiB5OlzalgyK25N
ATuN3iqf/mK+meMn7W6sKS28a6PDT+ELenz2IsNfWsjOBWls/4oGdVXKeNN3KLYH94+H3uYIkhfU
+YSDKffnEHxw+Fd5n6QbC1S1ZadkcImD/dYog32pk/iNl7qHytz/Jil6hDC5KEEmGoiUGnj2nufs
z+Yh8rIHHcCvHNcpZBCH4eHcMXRq3wj4Ntt0UQ4CSPczmsuieb7ucfPQrsvFzlxcXBzMjkbfLJ1j
nowvYMPbQHlHisV17sy+1HIkA0H9Fn0t6m7zsjyOLP3zjOzJzNH2lThOJC9OWK81LGxEth/djZlr
W/DYvDgGxTlmgpedcNZkHJmuNayqAi85jDbGAIhcB+CVS1s8OK8KDfC85LrCB/xv9Al8kWFeHypc
vtkPYwNQ6w4mADxVlGH5OhiPMTUfwmFXJXivMsoOlBqCyFhb/wLwjco4Df1LNhT7KIG4WGVA+Djl
GqfSgx02zD0Ccwy5IubVIzHlTH/peciXmuHKTF+Xzt4C8PPCywJncBY5RNNRlTNuCt9s/wBcs02c
sJCKAwzRH7Sh8C6CB8ulG3+i7jJp9coDkovFMybkihAT6ewQoHnDkUz79ORoO688h0iZL3UNfzC4
LOBHv3aAeAW62VFFkdQwt8JBx2x2rrJ3ShlbweB6Eh205uCr15A1rxkWDt82hrKFgWqxIPkJ2uMM
Hi5216ojjPL/lsPm8MDMxZg2xPaBfeIy/DSNt9hkkk0kakAX8WT1Vi3IM4Wnwet278rVcetlwmra
H5OJ8iXverlTM43BErhS9p6C5BJAXs9s7n+lMXh4sFPmdPNF8LgWsIMrH8rPUNKPJ4/hfCSretSc
PYyFuWTcV55V5f0L9WtI2g0cX/KNDRjxjXVp6mVLC5xEjCRkGC18SsNCVt7T3ltGSFrNqml5LRhV
ksoa58RStGEg5cuQJp/20WQztl4i+b+JT2ojLq69SWg82o2Zd2xPSAZASs52bZ4h3DnvExmd+skr
No1sP/OG5EdPS89r4Va6NJgG68ZcL8tT+06L1sCE1dIN65veYM99vnrg0xqsFtyh7TNQTAdMpGDE
FKjEVad6oPVH0aUEUspvMVd2zKOdMdHvzH8zwsf1UDAq5GVzk/s224nwn0ORwGHOu2x3TdqBfLOb
OMF1XK+Lbtga4atunHPvUopqMzCrDVxJjwFrbDSubnowrL3F8rCFOoLK2Kiu49eYOqIpIT4xltbZ
givzbhvV6ignZg2ohWvS9HVa486+2qn7XM07l4arkwgylrRzDGbjCSFL+t/8X1vFuDOiM6AgyGnw
ykV2CMGqZfr/MBp/85vRYHC/IFhXawuSR2XIy6gx1GOoVSgWrgxtYyNArk8B2ZeJK9bk28yDagza
Y7vmYxgD6uqYCbIgmJpfPSlyKDcLiEdpZ/JVRnEkLHU07Ao6k/fmFdNDFTKD0X9Sbddp44bwTVsj
y3NRd/vSMNd4bYPBlwpxTo5W1iPuyLFw7kvdXGvvYUGHIPetcWq17KjGzg9k/+LVsV9VDJHKaIfl
JocsczCfNojLXAAXkSdyZ0bCjAvEdUFBMpA37HngnBg5qhLBW8l6dg/OwUl9HAzUm+EdRucGXZjY
YnHFvmCou8rKs0UTnQ/sNKZXrUeyfGqfvAqMjVg+deZ7l8AvwDtqrilPOEbSvjNyy3iBdfwdFUCe
CYLHGfob3wkpUyMT2t57QBbUKrW11T8IG21bHlSz08dLhQ+CvUjMZnJtBHx1bfmKvszkCedMYkb7
vFRNy3UmZS+ROwRosse7ywjQRibc0ndxDaIZg2mM5ZvuWBs7AvJKeSjhmWJhSBkrYQTedl+59sts
ZG0WxwKEUdnXtmZYCeLRayfNgL+k9+8NB+4htF60iBPLHWvtCjFrFqZLg2fB/DIW5TadtQGvtEdP
OVuyxsRNayy8DWUHG14rr0ns/OJgWWGRID1caV0iSBOve+9RdoiPDD3LaPzcJTA2c/kehZXvSram
kDlIWQNtsQnPkk09wTBDbSvQp1VSOOusd89pRyCYWGolIfNCbwkdorv4drBzrPp+27SvPPvGJdFu
lt61nS5z+2Ivav3cawPaUBlC99G2UAM69VFmaGuyIaA9MtOQmMwZr6Xwe0QCPfSFoGtXt646lyW7
lLyFIDFPLnGgxi5hvg454mnUhtE3MA1v0+Z+LficmbL1P6AzzqsNM0xRI/Ir8kLzj0A/LEVi3jTW
3I086Qj4yI94LmgBJPuQhdPJ/ZnQYtez/jlDk0ELWkQgZmwKPWYjLEPcGVuUTBSDGNt3RqTOBugi
pgQStNjdc5FzouxXkWm/ojL3rqcvvKooT/4VrIY3/fDQL/Wwo70VTJyDFkmH6TOvy2OcnPWy3ui8
3IhrUKc3D7y0HJC4IUrPUMicCKsFVJvNb4571ftL5hxQNufJb4xl7gDADnGltdQq1f6N0asCwdaH
Vc6CSUl/S0EaeJcAqR1VQmUsiLLHkeEHUahsf1w24iGEmKgx0UUvFR0lZ2LZODIRbNF9w+QzqldY
5djlCyo5tKrRlSIuIeBRTpkIU/ftahS7wvEJ0wN0qgRWlM5A3wKU7g1IhTzixEbG362Ru+cITfGj
B6roTszfUyiI1osRlutgsLc2OxVV7p7IUiuLgb5bnBq6TS2/MMZRUoM80mzCcTVqcj03mAAhFzSP
zZORfpgJlBKa7CaML3RgitZqypnSRlRyOmVVEb/CW3Dyq5tFh6WFBUgZBn0Lu2tuYQplz62DJwRi
QG3/CFCaS3sV6rjUsDXJ/GW3nD+DSZnMQnR8jGcB5bA21kMqL5WJRkI5IhIi7jGYJUiiZr6Bg4Id
4obcXQKaiCL8coCMdUCtJmF9usarrVxN4YWg2uI8t1RLM9LMbTHte49FZrBsg6TH55M118cUGron
7416zoSxi0L4+iGME9g7FrbxegEN75y2NFL2UTQNyn0U3gr6RLzRgufMs30y8KZw3ZXLpCfunP3y
KpbDiERGE+IeUBdPS51lRt55dtgEeF2gKvp8Jj8QghCdaB5i+7Kgo5w835PMo6asPHSy+A8Pyszd
Uv5T+yfeefqNDwXudA1xa5o/jGlBNDZdiKKZhbYZk5PYJvy5PboUKJ8NH6PHepDXrxxG5vT0TlK+
NWazSIix2+6x0sOKAz/fwSrGxrElQBdgr4LvmSzv7MoaLxGwGzOAtD9129aGq1gt7fZL+PffMAze
VYOzd6GhxcvyLn+LwpRn39vhJ2nekdSIqs1StrjTTwJi0I83OEKpmoDN8RklsGnzspWGwR4gwVog
KKU6FsPBG1LTww7B/grJJXSCRONVmvm88w5lOCWsB2u4GXX/z61jWAho3ywACYPerDvgRZ+IXa3D
ANIQnmGTJ2QGTeU2D2h1t+JncBAMHl60xUY3XNuY9JVsiUR3hXdGnrItAkdvmRbXd9XfB1f8UZGP
Jmtw4ZcUtNbwRXXvMVHt1k7/AX6lzPeaLvV7QIymgitV9B+jhsiODa6IItDMWHJEFcM6NbT8XW/t
RxuSY8X+pOq2edKfFuQSqCLkRZcElEdPQ1WZQbKXPHp2tMsxE+CHLycr9JjdCuy9utfUYzySmqsE
WqeWCYak6E+ROmqF32GKY/2VI8/IQzBDzIyLO6YPOzuDUonpTxeMD8wb11ep0YEP9+XfJdRQkfZm
dZhvuizCjc4idUUrIWBSfixXe2lOq/naSbaKOuQkveEUttFJDS3KD9QFUWTumtQ4N0Il8EbCL1ir
K+HG10K6B4XSb8SgCPZiMDZrKAZb6z/qyr1V1BoLRyX4N+TOG3D0qm6LvQTsqQ15nL19R2eZf8cy
XaXik4R+6rtNn3/Qt+6ywTnUlDWZ8vZzzoBz6aUfBu8+mPACa7UVEcsdITpPUtswoXRipJ7bn5TK
SgTo79TvsmU6Wbkb3RFwGaAQ2QrHlWwzx5+9QVlb4Ttcsx5C0WBDxgHleZKdvi0o2mIEijSWmnly
nbqlEFhBw20LbmsNzdPbJSBCVQZHTTg/LvSl0JanAP/p0VkVPb7HVHuta28DNohC9e7hY4pLow0I
V/7hbGVDVgBKCazGN1zt7NCEL1wSBftISHFMk2dbNiTA5sHETG6EQrmziT/Jvpp52gfHPdCgqaR7
0vSJmSv7W9GmF1BwIKkOlOA0pRWUuAEdCLSASvvORXwwDFTBNCTeVLwLYBHMZD23aI8UI+yWGs3e
jYJ/biIuQ/gtqCzTYT4ss4SxhiDXkZ6aFO18sz9qsfI7UHddiUNGWJAsYXWvTuZu9fYyAfOYZYII
GJFZXca8+xmjjzxey+bS9OG2alZZw8qtyJ9h9fKiAOnbvWZlzK/Gk6nb23j21raGO5C8hlzreNDw
+r65w9s0tE+ZzmauWW4c/oTGes445Gm39bDJcCcflDLAGTaHXPuTYJOivXm8p0kwfeIRl6hrJigv
KRgplbducLsiV/QDQzWaBSmSPQB2mgZ+Y/Dd3PaxP/XtuPICfVd5bJRjMz7Z8ArwHeoUHIIOKbLo
7qHN9tcG+tJeJbCUQ+QrnQnxlSpEgUY9553cxyJ+LVOHgO2s8psWBkiiGZs6cJiTJcecNbsMuEK4
1GHTohdXsS9Gv6T1izFWQNcNbIhmsEbtYdSJX6OlksKuGUzm1V3V7B2ubwTkwlDZBmlj5GODZ2ZQ
j6OUMoLmHWhGN9GHcXzmCgO0M7dCnVug91uwSj9E/kiHFCLUqDy01sVZzpjiHDPI/0nw3EGRGJKt
RQS12xkwDRWEBNLVGFmbMtFfxYzJCtnOowCbgHygHGj9tA7xcl2cezJm795FYSzhRiESiIYvQmsD
cBnyOyzY8JDIlc3fu0AQrFuJ9RhprxAENu30GKhy31B/ls2LzbibAhx6hbZ2ga5qvDJo2cj/OF5C
bGT0L4FXIvVrjvdOvLVF89jAvEoSvMApgeL2LHoCEhPMosIPULAKXzocjlG8iwELeB0DNfYXzDdD
23uj7/JqXD8Ata+ZzxZvheltOtj0zjxuPViYA1Dv8r+4EYjzweCHNJowEnDSU+sVRyOLuQFqo96c
Nj1QV5e2dxzpBszePggulmHtCvsTgovNM2vR3Smnv6qzgTGW51CgTwqFthmN56Znwilr/KKSS/Nm
6cyyB3ifqTjMeYOdI65NztbOjM8ZnzYh0ENhrBItAkYPMSMvQSpRkIWd8r3sv8l/SzELG72P31LY
JCi14oqIL6QBPTKUvmbjYebIo15qjx07CI1WQt+5cKukh+enzrYWFCVTGigLfSxsF4PddL1b/HO1
8K6LFr9uBjwAVDU9asWQrYoY7oHuEQJVsZ8RceskzgiVei9MCprePbTQDevf2LvTnSxDN8pYJ1NP
cfeaZe+5+6UYIFN+hhHrb/BxAVljnS/01n1ofqQpD3rIt4dSx3kPtW1YCC78z5SWhcrpoRD22Qba
7vc1vie2PEdACiS1nLpuIWlkFrxymB1xZq/lsHddF7oq2/eiWYnNsmY16buZKVdTo0a8NJsM9Lqm
O/AlC61r4m0V3dEyn9MJ6YLmZms5XqQQ19ulHOzUeiyBUi3Yi0Koc6XDbSzA36yB8QSVlVhHo/Ft
6umraLlDMZ7B3qeGN1PYYfs90JW6OqMeL0IYarxNPZB+Ba7o+ZqOelnJrydWifduLS7R8pIwUDdZ
L8gWxEnmBx0IvzcwlzeGdVc2u2Ie1xDB47Q/jUDYyjZ2kFvGIn5OwgjlmU7AWb4OVUxMYknBszZz
0TqrgSXNkeW15tvh7ha6881IBbYyt8az2IzIx6sN0WjYGxSwZW6ue7P67KrxANpQTTblaH0bJhRF
QBLk5NcOkNKsMA5LpmOgJtQyEdtKNx6OT9ZwRp7QLOlPnRfPu2iBeUzEU2kPeF02u7li2SS6J27q
T9V1Ag/zqH81eEYx7TBCSgCbHnaepWgR/IQw1b9Wo0FGiD8iOhLpYozYpGdJX2tyePVQO+qo39ng
FiOXJU/xNUV7VpZXPQeV6S04+PqxbjGogVJ4kKGzrzi2K9l/ABZTbHd0FlE7XprU4fq2PYRmdWvr
Ak5OMl3HvnhUChTQZdAVewDSWntwf5Z+tjWeZfY+ObCOg2ltqEsdOdgr01qRFfO5xoco2TFk3BtF
eZV5sCX+RDMSB0VFGRM9tRWLciN8g8Fkp7iQfxb9tWQoTs4LYFELg6FwATd0UL41cEpLUNexGZG9
bWAaCOXXAKUxrVQjGEswrxwD34yhHlC2qWz8KAniM7MHZwS787TtaEw0FTmfjfhUA1Ro2Pi1LLaN
RIk5Ozl1+jWm4yaCjWXP9lfNOid76fTtDQZvY/GVs99Uu8lbYOisjBTLU6b/wWFwYSMbHRAiZoGI
pNpQKd3J28fTe51lLxBePbz/xks56b50YHbFuPdUs3ZQbvTupIC9FcbfEQDLAEvets96Oh2LkDFj
Apw5A8smMcvHIJ6XLtCfhhqxuozxOypbkdPdxHso4Wxp+k5j0OAQNlICllOtpQPqVOlsRZqp7hP0
/wrZ7SuXbau8epFoVemHHmQwHp5m9BFoBnurOmiMd7ppNyAXHPYdvPT8K6A+kcaHtFtWT5EvD9Ux
C0JYOtiaoDFAq+c01s9oUNhFMOk9+Tpjs4gUur2PjPiK4lwe3ysgdzJs3nwz5jjqbZtsbfe5RTHS
dPGnq6bhIdGcJ8NAyHBG5VX+2d4tnjRAUGw9WvqnAMxIrBr2RHoc090QZmyhv0HiezNjY8sV3Jjl
kZmmqsS65Ed1WI7OCFHB0pcmkn72ykMEJRq33WR+Dga6msRVTvRalBN8DSg9AHtxetcijc0Ri8lM
d3BgzFDluwwqBnhLdoCVTRzvl77eMQkE6MSO7ESMFxWnFLfzpmWhwCEsEB4gT5OvAchs1F1Tbfom
bNYyewSoy9JLm41vTOi3M/0LaUugJ4BOrc7Mms3QpcJZJw7EQt5GA8drhhVfqBe9c/CYm7YQ94Zq
3oR5eE/KadXWXK8Wcb15ukhqTDsID1HUHEMvex2EDbW0hNHanUpKsojiaKztrZnE27ieoBm44K+R
71IbxckpFfnGnheRYx0aX7+bSodlhmhjDcVT7yKAEU3M7CGtwmI6tKFPeuWvUeV3SBNVfsYEsoGi
Thc0IqgCg4wBCHe1hwC2BG8mSBkPrA/ZwCyvaf8CjjSAG+fk/cxgEYrdErSsarQf+cE2GTPm5+h4
seVR5MNAqSH8NtUa9bsF8lnA3YUR34gry3oj1ZBB5ujSTTNZVwiqPcUkbGboSuDu7NrJvNzpYYCn
iqA2GY6KfQzD/K6NY9AnFL8nu//ixD8k4zuk5MFj90B+ZVjOu/N81akcI+RNPYt+HI+87CRHuM1I
XpXvIUPonFZde52cc90jEw4tusjOIzYzHvL3+eke2Q9p/g9Z4o+6nDky1maCkD5P3X/C06QXHfzu
QXgTVS0eKaq/9pNz1Aug9Aq2W6anxzaH3uGFLPIEU/CP4grcmkAGyOzMlj/P9avFcolzNiyEDZNb
abFPtLP5faq6fnZNtcGxcYYBl3RHeNePDRB0L/8hHTrBUSnjal3Dp6sFGKO2LTr6HA9zOw+0a8nU
MeaykhWV+mf5gczpd7q1GeV01JNw1wU//+PovHYbx5Yo+kUEmMOrRFJUDlaw/ULYbps5Z379LA5w
cdGD6bEl8oSqXTv4FqOWi7gMynGDif/yoNpEAQc5yEEnvPXCWWCmAq3HHK4lCfb1+EyKzAlNpi09
XN6JPEfYLOGElrnIt31NeFRbEtaIQ6NCBE9lXcTS8JRY8Zog+Qqgn03iWgjxV2XgIfK8i7A6Nlrl
Nvhqmllq59JwQJkTFCQFQtepejCoprYZHXrz+FDqr4JxcJj8Wb6PTLRy6STsaiHx7hKwCWaurSyR
MrVTGvh7pNNG9JVxIW8hTASMBQx8FpOMTrc2IBtzIhSkCEoYTqSXqtBcUPKEBm+gqtW5niVG5DES
+SEDaBjObU+Jmqx9jvxugHdoUXG1JxZI2mvwEiCczVyfUfObCvOmooEL0FDOanJWrJU2vtSstXlo
kiS5aRZdcqvf1CrmoQkYC0WFFC1uwDcVRqOmffgabU94hqYH9enQamgoXH7qXD0s08KRfdfw9yZo
RhkuTClmGw1zTagDUQlr8FtiEKQ+jP7ZcYyVLcwFdAUhX9vOf2TUm8CGsk+DzDOCmhkP+95/zPo2
HE8xR7SqvCeQfUUtPhs84l4UtizZOD7VqGOE1lzNgmDnkCyQ1FGsjBBqRWrMDB8jFbkAOtSx2ebl
tJthtcpTcCi59WXI6AJj076YdiImwQJEmpwAUZXLhYM/pBuDqbb4ueeRiv/4Vc3JFJftGSpYeI27
a2pdQRozPyV6GKrILhZeFYlM2gjW3Z87w9gZHKutJj50S4Ng9OhSGLnMOSrdAE3/5D7xKTy5Elyx
JIt0I117ndSN8JHSrXKCGZheSSX9DLTJKN5B3HJQv0RoV2Q05Xxd0aCqR2mi8zB6iwRj5HLCKSHi
yfajN7M/q+GbAqt4xOR2RKiW+tmthSZUJponmAwj8a9FFtAagGiuCmsW2S+EdDjEnQwnCe+v4mdc
0HfiR02HGcdC81Fh8DTsAthFi0ABWUOnXCXtb3mlaXxoccUv7YQPKUa5u6z2jsU7IYRpfhOYvwNN
sE8xlJqtF9CaF7kJIH5iptGarwZbK/ke8661KtwuEHjAISvhDl377lImpRHRlvT4i84B5+7cs2IC
HHkp9bmmn5H/VyKJlnjuIKwJcGfKly+/SRCXNYu9BQuyy57qgr5Mu6z+9Rs8SxM3RGAuaU9OF3H2
4TAFr65GGDbSizSM5yWc0KuaQRbMVh6moO/7rsWi4aUX/wJp8uq+OipystUXcRzLNYBPVo6CHc7i
rmieMpyQpaQdi5OfZsSDsrDAkWaslsvKOoVwyBv+y8x649WuiqJ2ZPgQWvWegCwlQAfNUN0L04hX
lLF8fgQlaNTkXL0sC8rk+GsMemCz26vmQkIvvcC6mBEkL6Y+S1tUSt6EpTzvx2CiW9ffygSWo5d7
yTgpuGn1VFXgcDWT4LL4JyoojLkOFVT57XTkXVHtGvTxqOzm7FA1jBoGZD7k0tdPud/EwTZhTjng
nzB9p/j5EFrGzxZyl4rKhuzkj/RuCJcz6hwVbxxJfs3Y5Jq5AWa/qpl1GR0TNnzrtb0cONZnFd0Y
QRR9v47hW8br+UM17qx19gGhlD8QlECeUHDjYSZfGxl7WBqHeFyvpvBWT4+6zaAgMsmVngvYN9bZ
mymrG0M9qsAAVfXVpJaHeostywCCGnndCY2L7k3wEbJPwo8woE7Sjtx8cKKO0SLUYpAC5KJytjNm
NUrExX5xVax43Vgo3a5dXthc1PQ3AmI18PySk6zXHlEDDU5DOVgHSyofd2PLwV3/Lgsu6hf5u83n
FyaQ0p8FQloANi0BIvQlbxxhzABQBrPqxMDFvYRfsNAjKNu1LPUpUj0J0E7FUV0cH+iXReBucaDX
LWY3MB3Z7D4hS2b/37owpQsEGEx98wbox+l0cWvxPeuGRAyw0gDCeFSS+61d6uGu5BAxecOKIRxM
GJQM0HKQ6Gq4LtWExklSUaFWZMCmjA1hrZoKJRBgAYVOP8UUdhupg3+5KfCLg9oA9arDDI8hm5uP
KL2y7yo66XDIo00enZcTRp27fSm2K+5xyOCI8ApM2mbzX4pNr5EvQQ1obnG0N0derDCIdLsbCXJh
NccvP2fAPfwo5qmwDMzQuerSW7DIGXMkJDGsYXSRSrLR6S3U6TXVxS4ZMpvVOk36Np9mu4ygvcUL
PxuzpRy4zj9kHCoBOqsx/Fxu5Vj+iQtiz0pH4tOKyk+BOUGDmQCdUhRx/Dd3/j/qbj68cgWD8wAO
b8n0Rea3O2NzHHMqDFYedNTmV+DCNqPfBEV0EEROG8HDIjQWAvJYPMv8V8cDgwqaqGvucAZ4Wfxd
cHsxQu2lDT12nPwajE3456T48rmsWgLrdAjUTKqoGPUrHA4yPnIWcMUNVzDpGKueVbQW9N1kPHu4
UFyBKyiBDW49MKYrLK0y6UOoeJL5qVRjT8jni1kWDuJY1IShlW95f+Zkbppe9RqlY9azjAmJhFEw
VDDadUxMxXyZo4e5XFsQ3ZapGLJo/rOAGyBX/9gQswZ4xBL1H/B6SEvEMcFPu+9w2PX9nykDrgnI
s3BwY24byLHnz/q3NB+VPob+g1DYeuo0pjEz6IrQpdaZNGu3XJqdTJlBNK+VqAdz0cAbwboR6YrA
LzqBC8vaFoCEy1IzuAjqgjTdV6i3+wk+UgFZOEmorUcmHcSUUBahJ+KLwX5Nm50I1Rs5Ds+4mVBj
Y3aE6rl3K/Xlt9ieFuMpcOgH7JRSjmAWDc+IYZNxdxky7BY6cKt4NcNLTL41WGG8NIH+kllAxSC1
tyjMZ5Zn/zlOFdtxMU+GM76cLPJTEk13YnhUcdSVcrkT8ZpkcZskIjWQ1cMRbvNXEkMuN61dQx+6
bPYUgTC9xfhcCqORveRDFy3VzegTdFwy4a6Zds7fC3VqAc1bIT/63QV6KkeXbhzKOrqoBHnj46JJ
/nddvYwZKWKBDy+9Usq7LUtqbhk5/9fFwmGkIqNIIUserrDO3CKkwAmBXiDUrVPAnrCqnMLCIYPD
pzpWvxZPqcbm3NTwjQBu1ukvImmv4V2XY2PhjyzEHN2R8SkVnyoAX6t5S1gXbw1p/Z5H6y+41YL/
AnajyFKN1SK8SumuBcnRg53fq3vBBIRLidxtjx3AaTuOO2ERpMm08kK8xW2c7sRKpkNp6XvKA9vH
yQAAIAuWGdW7yPcBLawiPBywX8eoall1tIRF8mQVh9Nz8ZZJAfwH5Shh3dF1iMApNzrGvXUXMnFu
D0E/ncv0JlnxHtXcm9FTHUiVm4vRXzF/FYjSRHiIw3yrDDLLiBkJkFUNTiDY6OuTF1vkr2RGBQMG
MEtbidKmxUk9PlTS5h3z82T2cvRErS2091FDorypKfaTfdp/hN2xGc9GcVeZkVFiTsCa/uhANOVA
nnQT2IpZH1UWj0cuy4uW1TslZ/ixHrkGgCLKl659Wv1HiSlNgOUxLtnJuolsdsRwHn/x05gVF5pa
mNgKRGisXj/g00YYGUZuipAyODA5GBjh4LpKxa1uEnXLvCHNkJm8cly25+JrDEEvtxkhUhTUmJUz
EDXBfaF3OCUqBQmEBcILQrMlvYoFxeA8wK+4InsGbxoVwm3LZK/BeztAV9iEHgvbWWrEUFW3BQWP
oBrEW1zVN0NcYxfRNTgO2KQbYEXSZWuYrml/gLiK/OGhZ66OgWjPNcr7z8Q/Q4eDAj0g4LeaNFx9
8SNoxGC20Uox55OuHeD7FMxSAfGLj7jSdo0QblWRdCPws8qMGdxQQSTKJmF2L6YJ/Ah8W1tbJwxI
YzZD5VYhRl+OH91vPDXGoQYrBaXE+zg++dRG/GhYEVAaC2o7+A5nahHYISIye1lbk4IwxnRx1T6l
jbKKf1Z9s6Yfi3y1AAC4Ut5zwowtcDD1thDp35llQreD+ihTfv/WLF8O5uLXEr8lnYhRzVgZDAbD
xFpB06XNEHAu0AnU6nPaKrLRVNs/FZPXVRLj1pxAMy+BPiwiLl1mVpxfyzFWLgNqv103PQGHFlFR
KI35ADqBtxV1lkUIANrrkPmgSiWqAXuYIzcDoiE6RusiYfxmYP7LnRX1F/QCr465qrmaOIZW0mOi
pVkN/8iA8dC34FY76rcWd+LB0fHRxU77Ld1OO4QZ/pGgruKelmiDU0YEYCoDseGsRJ4H/j9DbiPE
2Ckxxzl0woB8kyqQgGIzZ+D0TTvZGfSJISC60l0V4S1k+lyrmM2IZ10kRNN8A15cld0+r3OCVrW3
qGp2SxsvS+npDO3dntFwlPBECfyFe9Ido1M7EgtymiDzKpgfjwv/JrCTodvHnMIB5ysWWHyc4LAw
IhYoyNcOaYb+tnklKgZW8UxeNdI4360CJHph6/rQNFnvkPSH7M3X3NgcNrUIxS/2bWAoBtTM+3v4
V0xxSmx4IIL1VfPOWZKHP+PHWL1fKVF62IcaiJRKp1nJ0q4DlFZMnL2nRaPeuRXYXX1aBgL0hAom
qPBZebMLYF9qhTe0MoFE7HnVP4icVE02Iusl8Rympw9gZDIpzZm3/mnjN52juSlMDPoMjPqG+pEo
30Y7uCrnV9CBB6mJ3ZgbmCJB64SI1ojsilBi2EmzrfTpiPdEyw1emtoacSzBay9T0fdle4o18qNj
0IqnQp5K6Jenkuwz1CVY0S9kybGGXbFrIZL0Bk4XgPoyJ61cJxdBOzcRfa0OFUtT4YeDxc42zISJ
TaPEL5gDEYsPlXmpq0TWaE7d4GWrj8pe62A5JNZGVW/ij2ShYRvJ2hhiJ6egYkNwxQcs3oFTSgS3
abgnYRvhvgoC2KUgPI+c56hzUEG3FCEYGHRJqJTDRS++C5ojy9cQWNylBxhdYZqWvjXz3sLDMx52
MmwwgbagJB1X2CXCTsPpn5MOOSTlLAxGPOz8Nxm8TWkGusIvC8u1iXEA9j1N/cGZY4TvEz5ZHVM0
Lnbgqw4uZaz76wI+pcmmjhaV7DxjavY2gSoa+m/g0y4gHi44Rcz8rwEA43nWZbz+TGBUVjGCFm5A
MesY7yD/PC4AH+B0QHo6NBsCNyL5NdGqKSIGHFBfgzwCMfo1g0so6dQO3KL0mlbcMa2Ccek/QpUo
nvifMIwrGS+InOSGgFtF1tNbhA47bDeVtnhvMdYSA2JDVLg5uA/DjZt1Bivu/E49RhVe07qhTluq
c/6UZ5+GtVEM2BDsdSv+UsH4R+DlsDk2OnKY4qVLO0t5cti7gIYopxr8OAhGAjCfmTLI4md6l9zA
2NfJYZxUUvUmFwMJq6BQNNUT1070pw2Qj39RSsyEgOrn2Ny1+gbn7RaFV/rDRKPUvoLKLd96fRNO
fyG55sHB1FFynbIUt0K+xxvheMVVfGhEaGHC9IDWBS1Hs4UX4UzDEVsNaHIUdTg4SfJ3rj6Qy6vJ
xmB+Q8PNOk2W/w70N3dBcErUBzmDX0gcFEceFVqDLxCTFZjCATo3yvU1xUs+/QN6p9/nx0MlVzSa
IipJKCYMR9zsUX9bxp3tNlmsQlqxfH4tanIliA/4knxLwrzMgLG7M6CBJVTiAzusI+AT5wwZuvAH
MgjahX2rNPB4dU+2YBeSxLRYSK90qqEoeoXw3AnHEaAwb6KGosarMfaWnJg/ALqRN4RsWJhwIwTk
kEOasQUAnbH79e24ejDpaJONViDltKPz9KqrX6Bhbbix9IsOjfd3Jr6FzSXOTn37Wfbb4C1kiPUm
vmhC5Vf6yTwWf/kH/0Q7hm8K49k/7iqNoq1cZ+Bzi4HMaqC9x4QAdde8lqwvHpH0nPlwC8aj9HgQ
DdUlsaheZfXQafhkmhRdQQYRF/qc2gOYGd6QOXHrZNIx5sVEOslLRgW6Rk/SoNYoG5z49dpNe8SA
4oJI5ua15o00G2tldQOlE4Z0CqY3f1h3NNlpxv4u8zEck/V1E8zOgsKVOAmUnMdTfEThifygNCe7
VdGjfpU0IfPwRNhmYiE6w4vzlxCUjrtcz1f9IjQxHtmiEgt0R4i8FIduHzPPyuBYcPWAmdGI8R11
UW/SAo0J8xZKCeVcgQ1i4JLPAwZG+Dpo/Lgg/CGFaMbSos18r7JZCyEEtNKEVZt5p7xWPa0eTkOY
H1VQKBRSFq07nN0pmT7mAYkwZ081Vl7OMq+NH0FHuRgR6IAtdfAzmP2GYiNhLAtTfIwKd8g2BQcX
JJJ1CkLBkfkq+GnR7DtDN6CDX5nKtib3KRVoj35GlFFwj8yl39G/K1QABUheDVEMon9caHyPZ168
IoCLynzKy9ne0YHqqwzwdVZ9xqw7OQbw5AatEoJsx5+OkZHx1tKBhhw2uf7Qjd6VE7wHMQqzYVXk
FvQ+LvwWUoNZvNQcT7/C8XlYS3kVME8tUSZJycWi0pdwupr9EBqUjhEVM2v02TDXUiZMy8kMvxZ6
Nl5rGomXmf4hM1Cpqv63KXobc0pUqjpcVtj+E7aNnYxCJw/vHVO4pNp3/baQfyNLfhkaWDzaPZ+Q
hhp+2VBfJH/bsRXHhusr7umn5jC5GRZRq9bnUlVIsvGLTKudA7sfZIyOqFe7QyuTMhxsysYFzmSw
Go84LNoi1M/cMf5CTD5ZVaPNaAbcmckgpifrk1D8AuEZiA1p2jhStj5Y0hKxiFucSW2++j8Lw+HL
46aY4IgbkI9KExEgcUxaTk8ssDJ8Y7RHEqmXqGGPNREW+3O917X5Pe/Y8IRI992MLGiv6wOSfhr7
8aqCSc8Zvn+af84CiWnx/LYgTEH1bikYmKouDpDtX2nsA+VPYDQiVOqhRv2LAKv0Nj+NO/LpsOdy
cQbAIFKCRLhXMONK8k8LMZ6BMlt4zr1Iv/+Jn8ECl7FWrNblskc0WqovnRZQfVjRcZzP+uQyGNSq
N188BnhIp/uEIbDkXyNE34irwG1S6PStRNxHGHwWcXGtHkGa7fSa0wjzwkXYbZbTK9LTTcbsvVmu
iCjdhBS9AWUdQ0qIC+siO8f9wzQenRsQd4AZZXGI6IeBwRroqvG8wleNHpORjNh9BCws/yPQ4uvw
7IaPst/30cdUIO3R1qXA7A29n1ET6iYggmaKgNwmOqSWudG1/gwiguGrpe2L5DD1G3EyNqn1igHK
8hqPxR7zNOgk6EgL9tw91xAYvlNQSowd8gzRloymrzroMHJX5EaG8Mtnw7roUUXBpRy7NMHJeiQU
rkDT5DuqH9YA1oM3sp4rdnZcllu1MI/9cCuVDbO3farCbZY/kruAH5BPGGaGtyCum0Pv74YB2Xu0
5kFicc8VGcWHaNJOAtFzA9lHXYpvJqevKahAhQVgmLrriFKrTKLNcuFNzJ3MyrmqDmJ16C2qJezZ
5ACtD6Vc+F4sTiAVA0bm7LlPxHLxMVsbLbmFbI8Zl+/0HOqOZtymzxSsUFMeOcTItr3WMm7ATHyw
T1dP1ht5TNgr5DCDcfOmnf/AeL6CLL0avumRfZgc8wqSh/+rbKPXHDsjce9wg2GU//kP4w5DjP+Z
XEO/8K2QwTJHAjB/lJ/1URtWHRbcdCsf/Ufzal7yTf8kNgUSifgdPxTCVVfQuIUfyvQTc7kXug+s
4+hFzyZ7EzV/tl5Sp9BxIGtaVZ/ov4eKtdlOtoGVgZz8NKhAGkhOIfRFJsphrmHTBZkpLN4qqE7I
NFeGcY+GYjVAlonPMiP2lkF4C9TUtwz5MS6UjRPGY0J+prZUlWGlItTOaQHjboeEKkYGYp3aCiBC
PQ4xpaqA/8XwY2bGTZJRI9KQP2r+ykgSudcJ91mHpg/hLQsrDHExJhM8zn1YaFG9GXtP0rdw4rCe
stEdyNoOgRMrdm43AoE63Oy+zXSNvx2z4k0Cnvm3Zz/eQQ5SpN8oJ3XvXRWvfXzg7yTxtjPWlDT0
LiVGGpCM0t3cvtMUN+aA9ClioFcfW8Jv1Hcr+Y0CcJ65fw04myespCH9l8IMzdv6GsGvEYRrqSKx
YmZwCgTZzcPUmSDnR1q5sRYzFewXI5kxWPUagLQURbtI9AqDlJzzkqD1Fg4SJdIw5Zdab04F929X
NTZ2SxDQmlj3cp/csxtDukIosefYL79g7PLD8Cumrt+dl/EgNLkq2c8NbSDVGwMcMrpp6AOOOmKx
antZM+k6eqGJCKDYYzZsI7tjosoQgzeOhyxYv0WPBDZNlC1pvyZf0JHQZoQMrtf1RwdewHAP699w
1WDEK0K0Cwx/VZXaVolxCq4EdHaXCe2RvF+2faPJTBeQBIK21KZKUzOwXBzpkbzhut3tektb99nP
mOaeJMHU68EZF/2efrsEQB9l0Tt5w9jK4iiJIw0pAgbjHa0raawLO0zkshdjuKKK2wgSY15yiZUH
hQEni1AfxtGhEg/wQmlI2cFgk2FCbsF+wQMVmCb+NNm6QvGMSnxzcbms3IGY4IePodcd1aVtkVld
HaC7Wc3NnCFE47Qk9Ylt+Pc0wINP/yk0oiwWnhDqaemLX5kQhGpmkC4wHG3FDwvvp6AjdwZLibT+
yZJnHpYb5Fr3BjH9zNEJeEbNso5BFGWDfJK/gO4jCfYybd7az3ynxl5x2HQ5biqYSiWgMHFSbCsI
v3FqcBRvDfk3JJ5FK71ZOgTZVjOVo8Zv4Sczr2J+lo5gSiod6SfEZqfIrPWIl22HJ3QLTXRkwVTE
by80pp6QtTg+TM1WKE+6VSwWRW4COaKkPDDayJajzFVictKV97adNuOnGneXVksvUs1oKSy93k83
5gSfsTwgiPQCEBc1O02gwlP9WPxnyAMQGaTicjaiQ1VpFCNLOIaEJ6NUNS3/pVrTJSF/uENVL/cL
VuBq+ScelQsLOU/44OVvHplfhgIsRNB7PqwC8kDJx/ayGtLEp0bSHKloGGMhG9JCBa8wLFbytzEA
jTKIqiGu1qKBT9XvlG1kteoWg8iifhgDlA9pHVGXwF9rC91RxXcVvqnSZEfiW1vGZ4MUbEIQwKm2
23Gh9OGLmfcnpBTXqQKjyNObgc5BkU9K3B3UymLMiltZUx/VLLlNtXXI2A+pRV/WOSoSSDQe5wKn
sHwZbWXfYZHuosU7QnHDflpLJhQtzihLma7VRGDKIG9KKT4q3R5cSH3MdeNiXSnJD0hFTLbbDRZL
q1Lgk8BOLjrdLdX+UkenWZCdQH7gIyBbDLJWuIJO46f/TMmt1URPn6+SCoGhOpnSfApFbjTGm5Px
IY7tbpiq3Uh6eCTXJ0Vq3orQi2DSxwX3VYEOAjrI+OrGq4WSJxiatdozA0ucVBs20WS4KZ19tkQd
ux2E0RT/KH4g4smUSUvhGCUWcSddJAMHcULTOUNheeqgYuRGmPtGbhxMmlVGhFz8/MVMu+eorHK8
svm7EJqZTK6ybnDE2MKUBUcEkqiURwg1bMQIE7a2LfblYTk32L14W6F2/O7J3TL+gQAW+qmDz2Vw
bljE6uGYmN/l6QMC70gAxwjeIWPXMSN9gweNRcAW01HtBhImxTtIeZZtwmqEsg8GgE6aIxlmDj4V
cPTyS5O6yJkY5IoEAEB+hr70AffNQiQKCR0mFp5+33CeIP2CucVf5nub7jhQWyhwBkwNGyd4dTuy
Hmn84IsB++IJgb6QolrwFAIGORfiDVor2HwzrD3OFpI3+hOXQFp6zbVja4XQYLyw3SvoWTDynQ5I
OCEmStx6RFIpbswhy76f7UaFp3/Uo4uAcE/b0UxBDBXPUXmdxpMaXmQymbgjSt66p467Qd5DP0/S
DQdI1NmDaiuSI0Gu+sOKjEk8OYBYU/aeajiNxNmMnd9amW4MmCVtVQA3CxdLdUNU+oajwJoaPAvx
GuFFid2/UWXnHyAneIl9a9DE4ZHMcGigZ2AgS7hzuh5+0DhWMw0XyaKQZqQ9eR8R7Mkt5wMAXH7C
co35V+Y296XH3kjM7wRvJsmPwAQ6TG1X97/6/N4isDIJkBQ2PnZHKNyoCJ2ISR+aJvywWV6oW+38
IP2LvvADozvMiGFM/3WFg9Agtz5rDmkVPsBOtZzCAInahmx9sF5CXft9IHuDusuME8hUv0R5r5gV
b/MFBYadaxk7yMMJRa1p8zusu2Hj9+3OqGrXsuQlwT2Rj42yS0DW6ycqszg4MeYCEfPTLT7qA7jZ
3IHWvKk45wF4zKwyTHEp1d/oJcD9mArITCbH2St+Cq5ecKIT/hL6m3nXh3sw4Ih44aSmDFF/dSqv
kdE11tfEwM8byzjynWZzF2PMyKYvEH/vVRAg06X6l9sNOFI5rYKDJG0wjgFboN0LFgI1ipf1ILhI
NFneZe9CIWR6RwlqYK/Qb41mL5PxNQHIgBLvSSZMsDssob5zYnvRb4UDY7YOx2cAVUuMLE/5Jkmc
LG7OWpzxO8mrW68x7YmkHtOGiYlnbkwBHzooh/P//yy2hz51W3Ob4+XBKNEZGAgLHBWoHm1mlikk
XZoAxj7cqDl6HzyFNoV4xkq2baCTrfrKk1HWPAmUZjoqUQMfYYZkkteQDoWXPOI2qFMBw8yGYxWX
LZTrrsJA2rhFBNU3Ho4c8+wuUh/Mik8wDzJQjG7XdQcRZqJuvoeccslWCDZJ/51P+0yB0bJBssNk
2HrNIF7XaK+TpYrkb3RJbd20CpMGPE0ooGDGMJRb58SeAEJMJ2MkWhugiavRiYot33RJOvV3wjuB
t8o9I0ZWRsdqh0CdOKeVNsRanj9QqVbBE7/o2qUZCJVfi+Qg4ItBpoGxZmmqiE7eFDBay2uR12MU
kGKBheJ4rfB6EYZJtBZYmBL5bfCjf6DDJdfWXxzQwEgBami9OiAnBIHIvFdSjV31GlckOIAs9QHo
A1Tsgp50LjEYWgW/N/WDyVv4Nb1L2Ex2t6D1kp6T62Aqz6QFAMUkaFPpTnu0tuKN7stS1qPM4AZZ
m3yl+1KIDNDtqjnK9VGaz5Z8xYHXDBGE2xorRrRlBuIcDaodJzaGNTUvUXPgKS7cDvkQMe+NHSwJ
iKdI2t2I3RYAX2o3/QvNWqCgU3KGC+s517gr7Z5HyiFNDrPhMFNfW7cBBT2wDyjL6kztW9KG4eKA
enled18cFNI3DKLkNyVIMr5jeg/l7hfT5ElZ1RMvevntjBEwbWwZXEKTNDaEibNzOxcbo+YdX74K
EZyCHwia2HX4vcxdAPM6TyNCQLjNBkza40WZ7KxwifXGi1mW91wEMKJgTYB/IJuLcF9o1hyHbLsp
3kTgtKyoK/0gUDRHOvErwejhAQINJJxtJIfxh/wLYq7qF+4WBWq/APy1ZawTHQGwMFmYt5j7B8S/
FVtddsuFW+fwBx2qNf01jSjKHqy0ACPBjSOA2rUkO9ORZV5qGAzZ5r+M1fAlL1yYVdlsik/qsKGn
8XAXKRlxP4y7uS4wrGfvbiMUZyw1dP0SBlrMDpifuSGC5R+RR4w+ZhV8Wg4XmUeXSc4yO8RrmJqB
lcoO7AU4d4K4SpEfeIjcjzHm7RSa4zEwsIto8U87lilluTDBBETSKGMXw78CqALmMwgD7zFmD94z
UbXn6DbK/1r9SxuZ8rMBcRMwG3lbDNAdmm/N8jH7CbwYEmUldftWv2fIX0dyPboHxPqawc4r/eke
zKIYsCwBlkq7/KnDTQwt55WSly+L2wnPmXvWwBriwq6BKEmvBnLJJhtfVASkDur/1O1wEc/wPf8Z
DqVq/4oe7R4ABtE6PHGqWk5bSNC5jK+li6oWSlz+Nj14LTCJ4n/iU/2y9smncNO300f6Np14HyCc
UoAycA2Xh/Ya/0X89ekkF0n3hR6Rv2L+ifoKUsnoL71muozyDhWMFXUdE+7CxG/Hhc4JOQYbq3HI
RMh5jN36M4avBB13gStUXK6QZ1ordkv37IhV98l7zdbCuwxIvtK4LaRrqP0z3riy78x9kGN8Zp/d
VX6md/06/kDwQgXoX0NiLLkmDDJ1yUn0zBvCHJXi6R0OKCLIfkW7hpfwGYLBJtxVnnoM6BFwJzfX
lbnWcJL+37efqx7LrMm0sSkiz4yTg2FVZPtIqG4kfDMI55//EXLeMEWjc0HyTPA1MjM7gkgubWph
h6UDViQ5ErPugBU5jhU5xW/rxHjZZi5PDCaW+sUz60ZqjhVt+CR6jA+gCDJQUb9IKMHiIwlA8ss1
/ktn9ZpVa9RWhbQxsRalYv0x8C5o3IAKtYZ5vwIHUa+4vc3vTEeiZ7ZPCRe0dtIfII70197kJQvv
YfzwtK0GSAGo0pPeGZZzh9Z8GsMWrOWwouTN7wqFK7e7virv4OBYDQ3PhZLMHWRjWYjuQePG5KWD
D/YrkNu7+sd5DLTacdJxDD2VlKnqmmBhExalU4keB+CwrAP+aP1UjLO5+5RdZ+wT/KZN23iPwqMu
77CnSIiQphibHSC27qlX6/jOTY/1hkleVY3B+mrcSjITGNj3gPfwBGHJHLoQMwU7vrCkgF+Zl4OA
dWAvLEU+4V98tzruDuganMYOPxzrJL4snpDm//9fnLifyzva9wyuPUUeTSBDLODB5S/krObG5uUB
hyxVJ7QmHF90F3IPHE0+CZSKAicras/LeMC+/1w7hC38+fb0KIAcYLOSUF0/06XIdHrGyOcl1oF+
dV6uL51gq20dMi/E93aVQJ+k6oX79OVjDIwrur7nQbNoYON0FkRsR3ziqd191XcDkJ/IxNBJ/7UH
kuNZBu956+k8ZIAmIkDQTiU4Bu4npmQR/QxXIH0WKI+LZT3Mh8UwCfeufs1a1Hn5y5RgHSrkCdhM
KjVQQtNZNGHBqnkQxl1RvDjN6KnBcXznjRfkWD+nL+M9+wplGD628JNa2/n/78H6gKDQPcN/2f8p
F3y4aHbY73yQ7CY+hZ+EEU+2Nv/4rdhu2EtqLNxRvsYXgl3I89NJ89BWQ8BvTgsJ4otvzakBy3lT
bLRbz8j6NDZOMW/5weLcMZVgeTzmdosE3m8/Q8AJPBs9lci1eYerA/Y4ceImkWcVWzVAybAxl+yn
DbcVzRICTl8GqbcVioLEYxtX6S4PNxh/CRjHEXNoMCvYKumxCKDw7pHnN0eBoPMW19mN1V167Zgl
TnDlLoTOl5TUhLsqxP/dVQZXR56Kfwjsi+IQq9uw2E79sYzPan4TOQzrt2a418ldHu7YtHDT8psq
mFyLOS7ciQ5vo71oHnDgKJILagyEARofAZKLeejJ6tWPKnJYf4TxeQwwDxk/uv5c9Gerv2j6sRvJ
1FhPn3iXF8rRaLctOcw53i/Q5a5itjNIpzRubXqYqtMQHVvpROfSA7kau7rwBBxDsdio9k27MaWn
KLicKRAjZ4zng+5e05cmwq2geMU+ZRjSjYU8O79lPU+JXciOmaab/sgGuxRp8+e1xYkNRNtgsIKW
UudTFtsw+06h6FEgGgh1g31VrnokNyXbnpkv+dYagYjKdgrdMmLoynxohKnThPh/SsF6KnfR8B9J
57XbOLZE0S8iQFKMr2JQTlay/EJYtsws5vj1s9gDXAxmbrttmaFO1a4d/vJ8+6b5KpMfs+ytRl0C
E0FlcANiccZu5SU7PeJhp2lHLYgLTeYm/aVV9yL9TL+qYgv8wmP+7Ui9YalFJiKewVijzLStEB6z
5phKpLbhOzQ83+2OzbieuXmwrJhThwUQLgqbgGgQfH30GuTBhVeif4ekvGO6TXqHhpcG3HRI+gs/
wQ2JJaZgydEj6h+GYAkrqP8m5Nfq3JnbEpOC9SxzxcKJMclKbiG83wqB2zz+afBtiRaNhCbFDsj6
IeqLiBfWo8UiCpZSum73VcUyG0PSg5Bd435bh5uwcUf2vsNRFC2+EENJ+IGFYA3exQDh0SzqfbmA
RThjWUGiKkciNeKrjW+q8GrpbEp9SwNA4y/SmRAFP0CLgw9HSFlnh3+ljgHILtZE/viNUG8aJ6Ex
gGfE8X1YxOOh15em8lH1KPR+/IbNUPO6CVB9BNg5iYxRY44ZJs/aPBDXbfjrQwqHnwTIj+F3319K
8TONoblho7CqgkcBZ6ru9iYyeAYjf7bQg+9gtvXrZ5H/eqwN37ObNLsN9XYgwT3BwBnLYE5lPv6t
PwHVYCDN2SFhJ7cO6w/KrdfCqrJ6f4kNJJQkTbfi/CjKa/xbEiwHL2iYkHtWeFM/cOVteZJRFK58
caVWPDrgLA4nS96sw2ITIHAFtizJPCqgpqXl3hdRe8KWMBzQF3PYJCZC1KUMlSmYQR3HoMI1cM1G
r5KeotIx0RR0DgNhgB5Sjvddt1Px+G4ICSGwYFsI+8K4K8Na4VEz4r0qXIoQfu8XL/zMOMnC8q3w
zS46Ms/qHEqfZQUfCS52v47YIk2bGgXTToW7WnjwUUmwZX8ib/p0V8R7xvgq4o3n/Z4Ug2AqgVMp
v7V3N4dDHS0no9fZPmR2gTQ8czTPRYuKohKwibWPSdcOIkZAUAoy5JTj8ktNLhMPAPlDRbIK1ggH
U8ewKdmIyUI3obkd6XHButSNF2A0g6B2Xp8DHgT66OYmApgxEqkgXWuDYf75xpDjzXSABeycsyTr
be4KNAg2YLi7eizvbIvNmn/QfoTTUUObf8s20mw+nIXkWDPYDxMjRaxsQ9o32a7Q19yungEOLtZ4
TOqO3RfiYrRtxneJM7Ow0nYYaUcCM+fW01j29fh2sV1eJgiYBgRUSxwMYjZ8JaMJmRpMBs0yeB88
Y78xSoZtGz5C0bJWKf2lJl+h0RTKSosuBV5ruE7qgstupv1hucyyPdJ8q2k2XUei1yoC2yTKKluN
HDmqnbZ4ZM5xssnaTdmyCIcyzabB8q/Y4AxM2/iET/LtjXHJiUOMNyIh4MEhNi8+8uv+1xSWvFTv
4JyEL617SbOzGR61nr3z2RA/Gnw95IpUnuPICgxviLFH1cc++yufrWWdgm4h+46gonZ7bdgGpzCz
BePAmNOodLrPODypQDSkZkauoGKFA8EEQ7V1hRaHpEuZx+WCzorPOfmciz982ix28PNsFWXBGmY+
+Dy+6378Tbkd0KSUYKlQOys4eLnrRfsgYhkJXMs4igcdwBvOqG+SQANoP/QVlDFvoRIE2JzLkaKC
LS46Kbo4Nu5v/wZGZAq48eUbsTsUzJpVyeU37n55DGsXtmQ2KdAWU9QiAL2y4JAg2Br3yFKzlHrf
ietIdWaYJ/mEMlxjaaHz9LGpJGQ85oitznrswMLJJnVuhg8rK15a6gG1fOjkwyWiYAyrEv6svOW6
TIpc5g+7xlEAidp4GBW4GrO/UH6owUavFmn7HcZLRHgnCpxcovx2PLDmcoAkV51VnvQ3Onc3TafG
lE4r57IGFvLUN2E2I2gGHdzSY15PYARrDgE8hd8QdbIS+p0a4omUfSIyyYpDKN2xekPvO4/qAW9Y
hCHC1U+3SXDRc1cUNkW5kdllm8gYxhldgpXpF2W2TNgVGgN2uVuY6Ky72W/76GZn29Y/er6bxFcR
tWWwyVtGh9Wgb8NsK74tqdzQAjXasR+3Ur4UppTZ06Gobl5yN6MPk0ZlFn37wSkRtyrMMdqw71J/
BXBB82Qbs87TIfE5auSIspUdWkK4oR2Bcpi8lQ7gKhe/b9B7bYR+AVlgOtpQEOPpON1xQHvS66bT
3XD5jkOYQxh1BpMT1aG6lChiVSesl3gBdIyhKvBCJC/S8LvN//RkFYX4EIufJvs7ffxkjw3HAwaG
TNbczB30dZZsEeZJ70Xr4V7sEOYEMdNU6Sq55ji1XkMcikec4YEimn3AFSzLL7MBV2WxTsKycmxr
noR7T0J1uPQxpLM6aE34SczrJ86O7BLIR30N7GdqENhxZ6aLZnDTyQlmDjvRJEQeCn/7hzQL062r
IHy25lktXkF4GsmN6ldv2p0E0Z5b0gcY9Nka5Hk7RStDhcVuxFjEqxEGKtWayYHIwsFOZssI14He
mc0+y/EDy1i2uQSAQQPxcVhc8675p/dTN8+1/5ngQWMsNbit6U8x/iKYCjhJg8Bp2Ma8sayhLZiF
vxoDx/sa+X8hRSfx8KFMwD6wMxbQwQ2LMZ6/C6sfoH2CXTCRwIZCCrTFHS/K6bxglFnVRgUArBBX
LZkE+RZmhkuIPWMZiH95Ta9gEYQr424iTEwL6J7Mhj8xqm3JGV/vjmNlziMAQklFagHlgby893Zg
a0ElBamQSfJBFAGTDcYShs2AlTsdAClZAgxO0AyFB0iNjTJPoCHaxeAqpYMDq2epaCvT6AgoJM1W
bFhAa5T3Au6BCHuvtGXWMdAPWEcIxwGfkfiDOrMQDFuTP+DrDMp1Fv/UXCwNtUAUIH04lmipyYiJ
F2kNr/iHJolyQyYqJEMMYCnKerL0k61afyDCIrhVztfIXzSCitl/KhhyO9pIW0hECe666ILw5rfz
dEeYFbClIJK1sS3Tha5tCLap4xU+EQI0Pkh6iq0Lf1LxxWvFH+LbCHsNRPsH12dBXjBYAJhz7k00
awjTcLKpi6QyT5cWi/+xX0we6sTuBhZwNjeYQEZuCJlrsPsiHtKjAKESP9MzlFUZipitsBtid4YA
Ure8byAabi0m3MAcIfZbfBt0goo14yrifQQ/7LO6K/tiWdv1lnfA0Tega48SPmp5b54waUwkRuyZ
DlhEZ5vqrr/BsF0NkW5mR60j667+q32pK3R40tvKppOINaRtUJPnkJ8Ircxmy7ZdDoabQOTlV2Vk
YX/Dk4Mn22ThOf3+hWzFzRxCUfoYZEKSLLhUkbQbVZfzSlWohkuIZZpkl7doieIBmUbFfoYU7Bc/
Fc6tWRMmhUKP/E9cwuZ4HaHagjixHvG0U52mWSNZGniq9SNfhBmGCo1SXRDyG0yOAJbOMH8IeFm/
GFIM2DFwPBQHiwUsUPBnBeloYbffCH7F7JR9HDmwvOiBg0AEhwio0gChnrGdHAjiaa06jeCAN7qN
Ax2b+HzCscajf/Y28Xk8MgkYGu6Rdogbz6XcER++k9haHutdi8rbRiBY4cec4PkB3Wa6UiX5lLD0
ctIlLQlAXnPTHyIeYfv6saUsfdyj8bSdj+dqsOI/9VJjbjGzzB8oVoBs9SXdJxB/AAwBWQJH+wMa
WvJoxw9elK9uUznivlubCSxqy3/C3JqBX/dz5Y6OZQRPAwyyVd9tvwaDSkCUMaTM9srjXO5hkMAJ
oAoETsm13mqb7JheGI7grYO4GfgdTnfAP+LAqPwEXAZ40tcQixy4ntemw9F6Hi25NWOyoJQGS/UW
9XO4yCX3GOn6zELbd4VVDGuQ35hSAqmlefbCvHvys7f1baQBcNNDVU+fWo/s+iv+HHdcN56nsGNr
il8TLx/zD6wD6ZX0mG05dU3yEVTX+m+s0ZKdB8gmpMgRVqQ7/OQZyCnCMvJcoGaxBYQg8/kW3PFQ
JLasuJ20oJshJUuHFYoSzLRqujsNIyNnpMraYFYx24L3BM2qvI2BNbCUCWwgL+AvkCjwKCmwYV8r
HcQny/8OJ39XOj1yTdQzrg5RBFo51Vo29koJrGcl2PNYUJghKPmf2ZnGVudxD10GLpMFbOnOeGBV
VycmCrcC2EDM/VC8nBn2cSSBQ+wDfc6RkM21EyYOFaPmnDeIVza4ghEdoJcHkJaR80ZOcZdPBsEp
3yBcYEhgxgi8x9oCrS1upPl2c222FC6cknoEi9ilAjWDU5qLNt62n+9P4AHtSicf/uF/fpJpMih3
OCzgCkIVzsDCpxUz/8JnYGiOiGZhwzTd3/ar0Rb1SYQvU9kSN4j+nTRcAAFmkvP7hIVcDCKNGbOD
pSrVkyRgHxHNJ1xa81YcqktzCNZcKWQd5QnDXcgI7b7djZNedd5+xL8F0x4SLm4r5IHVSLYpVeiF
BWXgr4QOjeciSvYDooXfCmcp4j7QrLPzgRzPqueT5jZFdaksY5bRDsS0TCQxxaGGUXmk2ImhpBF5
h9wI5U7kqhEWk3he+7Q47LphAkUO9dOsQREIG8c+BdmuHXbIDVjw8LQtNdT0L14zWML/ShliWWpV
WE0lCY9yHhagwPLSvZDaItvp54RrBaLtt7bB1pH9KnI1bjFRdY8iBC5ywhmW9Quxt3siyVq75iNj
LkQaLNmY0GnoV/Ek+w3vZbSY0TbNNXSUf/VqSsScSJqA2Yz32R/1HFM8xLDAq5TD2bQ34MNwtKgS
2CU0WrJCOHEGJvbvbAoGJ9+t0u2gsfAeVGtL/MK1m6lA3s1qO7x7pQWDBEJdiEhipTYno2P35PlW
hncAlYjI6VZfZvIDGFfEdjleDtlr+sENqytmYUY1LDgpn/mOu4ybzChvPKKCRjw8WNW6FXAMJKYQ
Js2QQ9MNrrVHlRrZlZqp1ZvPUjx78RHtgnZkjwdS29ERENoI/MQtYNJhscjvAlMEkepptmVe5sWt
f/PfifenOl1vG981dxkYD68VqM0n6cLi0u+ujbfnNR/YFdCmcdjtofn+vNnCPfHIJ5O133DfIHCQ
8R0fKvZUAQ/fVlP3sFBQr6FrZIPFpk3FoYcLR7toOAGAF2uX4MzXjyopmStMe4l5n348fnU4oyGH
2UybSG36SCWji7IsZHeiKPtbOAIdx+zOO2J6EB1Vw80zTKVtDaIldHWYtGB3CnJpO4bkjZsEFpqX
trhL7S2ITyUOJRCUKcgPGOB+g7+hrSqLQmIYdvEcUnHaOcEN8VungI1M64KGAgG3isTkmIP7Fo7x
SPMPvboXw2la0JlknmFfADrnmuSCxMcgOcnvD9bq7XtV6A6xbRnefBgLqhhq4F0GMmLFcIxP3rb4
FHkVYCPdo7PB2GVM1zi8ZhwmWO1YHvftmdE6ssYTeVmw55hryF9+ZPhG84IHDFD89D585Pcotrjc
ybF1u2+uX0uh4aViqBYmXiHWegI+OH/RLbh5W3B8HiN8czNlI9KIadBZzfKsq1+1fmryOWgNRHsR
dq9KkhB81UeuLhvjmM42srL/iDsLNg8L4ZJUBvh5GXR3b8JObZGEOxQw/s7DIV9ajibKjnNG+syX
FE9o/OiR0QsxGFZ0H189XUWHu9FABClk49LAJLRZytjwE0cJSQ9drbTVzGMor4fmWqj40pxVxMZt
/iW9L6W5k0FajJDBbwmTdmLuT2sodhZBeKzfV8qQPPtssVCAikH+GhCYt9GE1T+l+gx0dK73W7Oy
OBfgB0u/JOqWxcm4oVFltQ6J3Ch24E9EdmT2gC0B1hmoQYN5aaDUQvf61TOEp9VX5DUWMqRkXxpf
GTbYrzD61bQjsdh1DkqcwUMgth72HewMht+JV5QUNHzHjikhfXCZ/xHWF0K9l5XjqK2blrhvqyeF
R8CI0cojSG7L2t91IOFG/GVy4ryFe+vtYf0V5BwE+DE6XrNgw0hjxHzVLDxocp1xbYmRAv1YCMOh
Mp4te1odh6+XjsuAsWDICVumAHyyNqnwUtHsdcNCypawfoz4liCAx6ecBHXN8m6xSOeLvmhedGz8
Dy1OutoXwrQRWMjEHhDHNtN0U0jB+Ufy3sXDEj9/1cAm4p5h2warmA10RzubJc+634oeZKulhsv+
+xM5VIuGFQhSNx6NjBknqD5rfBmhwwCs6ecfPeCK0q0ygrv8lczaJOd8yeGsnjEDGLEl0PARjQ5i
ByC85INrLBf4lwAqS/fwELlPD/hEHqOKDjHhdzspdGWmd55eUXYnHVxxhtw9r5ubbywaN5VHAk8W
/PZwQdJoAdENruGk61Clj5hWVXp/1RpEjdYe63v/3r2NneDvywh7u3M2rKRyIgpF2JnJOzZLWnSD
pjf5q0N0oYvcvpODVN9Dc5NjWkIiVrMdTWYI6dSH10r7fE9Di/8ZBxM/iMVIiuyd97tBFyevk2r3
VrdGsDazJUQGySCufYMdi1ltxAGq5VKkuAT+rUkCDp+t0a+0ZB8Jl0D+gHswIwJRuIhASN1jnD4/
ZXuKKO4RWjd7abA1FAidBGq+MppTXroRsltcboEdyCm+9cq/YYsQV2mh9q4CzIsIuJ/jhE/7CTN1
XLIV8hoSFsncnEiOGBha6YLEbmFYIpZCIgv1DP4dxi4q8vr3qszBBb9i+GfZUoWdQj1XeIChArme
sZBJ3OvhaRx0ggqgmiR8V9djSbzIUS9x6H9oCs+/VZdsqW0Ut0F5ackpwG9jA1ez+kUYzbvLyKhi
8p1h9b5ocMiCAocvINpUdQeHhIik1ly14UduLghsT0hOJRSP1hYZ/jpMnTxyyA8Rs2X0qrVjWm+8
1xuOHqZhLKzZ5MMjYPH/qR5FRD/CJSF4APKr/NOwfvBRPaQg7U5HkHOq7t7h1m9uhGYQRYhxZ4kr
2+R8Bzm5DxO8lWxP24QsMrO1iVKDEQn4ebQl3X0PcGkXM/PLj3Zaus4gblfw+tZv6RdKEWKkprE5
hmOIPPT6EGOIKKbGkeJC5bu/sSUdGbOhrkyABbTTnB1VMxFeddGW0EhBY8XMBMljbI93WTlj/QkT
qCfhAwjWmzoxvhdi8daiJ2NvxWp4Lu5xeJRYpeHUyCCCYBR5+XxAXM7OjqmV4XHqi5lFfKwEWDEn
MAOg3GCaYkFbwD2Qvo33HWJUTPuHohD0ep+oDpsflzatP4h7WqyC8HigmonlZFceGUFWRUwn5CJC
2pA6f6Q3aIlI9YAq4JrxuBAeJO77f8hzqfIzVmq9Bipgd08jST9XQkb6ZIwskbTRBdTuCG8H62++
BP9/gHuSJQixmOQjIWoYXAdaa4o+4I3JLRo7vaIfRDM3Z0CCVNeLkCGRvpPJQlomPgtWRveaTee3
/v8WY7TZkVAFc5RWEw+HT2Dr+iTW4Oqi86DU0+1y+6DfccDgJAqxFj0FZ7r6FIYtlLwIKu2DYqlm
ttYysNkBhU5yO5/3n/do6nyQBsutkxTOgLJeQfsPQDMXX7pEaPVEr+yRh5puCHgB9QqJGBI+6lxy
qk0Xa0FYzYNik7iJEAf7ArJoaD0mq7PETjrM4ix6FRxZILb3BbymeYWFDqxpwh2ADCfmWgbJjf6a
60EtPxECNFGASYyEUQ5l9xbhn8l1a5kXbBDbYubosV3OcE51uIsz4tIje5paNA5H9DdsUK2OhC7I
CrR9cwI1FsMTI0b5aTy7A6AIKiAglSqkO7XkiV3GfIc/0bx9eRt2rSVzwz+0gTGEwac71ycMxtTv
BL3jn/qBGGfSJgHtA16zb/lpoJJAxVskJ6BTOt0HwEDe48w5Fx504/xfi+yM7ENmH4lOCwjRxI3O
+udMYmcrPgf1LnkiNQnOcNTgqpFr0mKyT2Rq7BY/IG04AUDlmhUOrArMaTmmQmd27zDF0TiEDgZE
QriNCvAq8gOXrZ/OtWxZcsEfnSiE9DdQQ3jShx187Qx8DbKeTVNNDeOZ4v3MnyJeMw8yr7A7mDrA
Yr5CkIAM3bvBfeOFz6nEE/tzzqteI65g1KNW9LSSewX8j6XdQ8K5mkcjY8vkFBDcIdzya5AM6VkE
b5ChhEtzw6ek7SeLDAnFDfkRNTiBs8GLzGNhYvkGUw18khNvrjROfucyL/gqm+kbHgPPNWIKbNMe
2a498F7CZ6l8l3+qoO6lBURVQZYDQZ74raiyZtWSmbyRFyYUfhA/zTUDJ/VdvjaCHvTHxgNjAVAI
8SvflQvmTDTRxH8CwCi8do2NixqkYYvRXLjET40tBsAG+0mUfMxcuYPFHKM+UDHicmAyyAmYfDFR
/SrndIE+lwxJTGvwd0KRBtWxnUOp4WZAhNVy/NsmaEWhPCRMthMvSOfNmOgtoBeswlSgP9qnrfwB
H6Clq+fQxCDyjb+Z2w1YlznkPLc409it6iBnoTamUHdwwmCZ/IYc7hAxpMxctqckhvMAsQajJEhP
5jsT+iR9auFU0Pl6i8VWsQun3oyKCr9xVllDtwR29rppmKJuUHd4HT0yGPkT0L6JTgmCxT/Vj9zF
wN1DdwMRm95AsPkpOBLEOBw0exmWPnw0koR+ORCQaM2+ih+eggEC2gCQZOuaDSWWRUEDyxrTs7cF
4T+X+HVWXeYykdWIsFkRDwtGB0YQTiymU1ZBRogbPVeeLm2ip/d/PRbesMTwwXRmcPE0dOyO3hIT
NOHxSCmizu6jJfxcAZN2PEBoU2sSql0FzShoPzcCsE2FEceYpe4lkO+Vf22ihRbhmksnNZdZKbf4
5/xj7+oYh3HlQWhZMKzFg/RhPo1XCkuZ6Edi7H5Yz9I+6jtviyhhQ9LHxwghDwk5ZsgWfEJ26GwC
xO/ixOsf0T0RfsUzs+EIqT6YctsnnlpcculJDCaI2j/cQ7zmj/QawmWVLQW01cfGBoWJBRY7+rho
4S5ks/DGJyAGbKGL4SiZFhO0efOIOwhJMuTNnIvfwU/DJA3jnlACA4GKNQEqqHKuvPpcYEo9uhHI
oQFvApXid0DD4c+FG8kkmFpRcobpSuFiwBfQHAS0HHgv9NP+faQ7iqZTieldhu8OhFNBgUbEM7GJ
gyeeYbgrRU8aCpjA+BBCKqZ4sOmYAcj9oPoxcJNjnzpjGpvqJRxUcAma4vaMBzkDtAoIiO8Dj10+
PTQ5DctEB5uDL/D+ZZbpgA1eoGGv4y0fmReX/31MBOhHh60LjIBpGwL9f1LGTCcrtpMXVhlpu2Sp
RtshQC+1cJSR6BkYUP5xaQ2BhgEOi91vWEYd2juHwKq+yw/smCLLeFDVoyeLKOmjv6en7lWc4EsX
12aH9cadF6ikz6F+XPnmXHF+CsSFGXuDqcMHWkg2EbRb4YN3CqnkZO0xby/vY7wfbpGL0andfFSn
N6ZflvkJT/Aj/Rhu5UW7mU9xB4B77RbKtfjSHsIHv2z2yl71GXmmFxFXARIw4RzcI342t4mrzs3n
BuHHwDVQn/ILrS8VAQUYnV93VbDRp6uaQrmmIRi+MZ2ffgdg+aWfUb7VbX/uL6zu+Av9b/AYvuUb
uwCY2v0Fm21INH/5sTg1e/UTUFcISF2x5D3zMjfqf/GyBxQ4r1/iU9mPZ/Xcf0K0yfbiX/AoL+J3
yNIeHzoXVGIDZJWcZisAUx5vOkSoBmDL39LPe1pvgpsu4VB/dmzgIR8+jIFUYFqvf2zUb0C68Zjd
k3V87hDNXvRFu08fzUVf83qTopky8n4STbHqzu1OZDkR7KKr8Hg77DaVbbQcd/mpvWqut2+vOFLU
MHMgeNBEU5OKuf6YpGKsCaqzp881cHmo95hqbaVt9w2bdA9su7BxQdklV/PRXmGsxefiMF4B4ttT
ca4/ylN2Tp/9w/tO/0BEWXSCKSZbHRdOSiTwXgNZ38GmAk80jowOpypyQNgAj3b6lD+azajimwbS
j1eLC8IaP2E+sSDoeNQYRRAdz9lj4Fj0U1CKKBDRSk4d+nDzF4zYgDcOrNPPi0P78kF7Gxjolvg0
efohkrP1/IO/5GuYkBJ0O0f8yBOhfXPG/YAlAt/Gt+5U3NWVcEw3swNeqMwGgAcQQn9RbzKFTLx5
kAdKFBszCMEQT6Ec/1vK5NgF0O7fpcfwzA7vL+Uens0H6Iy2r54yY/UVt+YXqD/oCYaOgHJghzqL
b1egQ35bKYeAThM57QNB1SXKE/KQ6Ry1OWLpDtgxBNH8EFBkHpzE3kSGt0A40R32vOH8Rf46rPhH
SdsIGnUbL9jFIrSiMAjA+yDSnJJ8ZTSXj94j/qJBS9G08Xqk1/o+LtUl4RZfXMz6UzqoP33gcIbL
L2kpLbtr8Wqf4VXdqV/CVdjzwsVrZLLCU382H/oGWvqHdpu4rN/NTXbAopkhXOjorFiUHZWe7UN7
Kc/oQdAqUE+zE50YbyJXk/4OvtLwkd650VwvlRJIudzRr9IAq6/Zayic9gXioz3brzUdaXFQKM2U
nB04PTA+/1WUi/bFo9EwDmJUkM+TT54/2C5UHcjp7S/v+5um9QuG1bfAvndm+f/2pyMOYcBfTtBa
03LtD0lUhwQnIzMGbgU3Zt77BAAi8Ke64tBMLguMDxtCHNSPkM4s5VG1UgbDZ8zJDwSquZgYBX+e
vMUiPmAXL2NcO72ZxafBh+DFso1L8wjZZ/8ODwr3+ATl0Qh+AipVbFQuaAdBvgxkjuz7kYBRdfml
8U1BITXpPc0cZ6WF5EGDddFhyz+aiRqKRGV80SwC0gSGRiS0aCSBiCDssYEfeIKstwFYMZ0NwTl/
8hj0y3EFuR4yHTqVUN3H4xrCGmaTWX8SMQ6Ai1aT++S5hoCwyfWKHXMDrUj9J/CLc+7Cji8sNoMV
Zn4mmVJcE1hjlvlHuC0H6/AJNVa4Bs+Wi8rmXMcnBLXlnJkLDJEWAS5Tx1CHCsmfX4oFLyJ645iR
BckVbkQWr1tf0xdMIiJBmpay/ClWPLSDI1aJIda6cMKxiZuHAM/TFM/mgLwMC1AP+B5oEg+bm85j
Nj2qU3nHR5KoPbitgFYkoVCDUTCxvUkgqNC7AkvDrGMf7kKkezdODyBiMxfD1SOeCBEHhkpkl/Gf
IKb8Df52U7t8Mx1ztHx54WBVuXP5nEmX/gfjKpmsC4N6jOYG+ugEVvNuKi/OobTLXlqbH95KvK5e
Jtybt8QBK2FkzFMSgmZe1JAd0IDpOVbLUPYEiBXFG/Upjh35Zxkh76ovYkbrFa4186o3H1Bq4SVJ
HHLFPJRAwLD5ZXpHp23nvkUxLGmG2G39BDSFGpDhHHDoov8rmrxg1VMgdw5/pDmF/NFsJ8sfSvRn
/T2cISkSZEfpothLVxzA+ZgqmkFeNfaiKCcuKqW8sb57pBDAeaEDYYcfY6JlxF5uguPm4RHwEV3v
rt29TwUOQaBTMdt3dzq9QW60CeUXbq/2lI5uCycTZ8cGNiLBRXwou8yhqK+qBucKS4FPjdUqVGuy
lgFwIcQVCnmse0KN/99u0HjOZzUKJ2uKOOpb1l+Q+lv08AFqxBWWcFWHndJagvvcuDTQ6F39cO9p
ODy47xHR2rob3W/TsJMTIgiPWKFFxLoJgovM5GLVHA7gFo1TvDck90iwJ+JLQSBNjKMnsSXIItYV
VmxwHVgF54KDmXjfbhV+YXhTXJZAXoXlQ2pJJbr6le1AlLWqi1LtsAUNxb3WLKiMdP3mUmUhlf4E
9IHwvDzUNCa78RvGXkN5H+mseRg7bZdhYwGHGrqwAhuo2wWtPRP2AsqDj0jZwI00qz2aYx1zvH4j
X/LaEvqbri56EnBt0x1ENBt2Q+1QlvJZ8aCSr0VzzTRBlZicKs/4pEW5w4J/NKz+aX7TbSfRknd+
toYAz1xDBMx7RTKCPuNjHtVVPrPwhjy3TxAUw59Qyrm/ErPd+xByb1jR78aP9xJ2xNZ/CN98Yxko
X5on3+a34CQpEoUt5aLGQDldmIhmh61Q7VqNbIidYlxlaGLjgvhoQF74+uYJwwsPGwFTBsB7v5qI
fkNhJ8uEqxIYUIuXeLJS70pKC2eEQd+8FPBUC+jdb23P3hdhDUa7c9imwh9Oe6C2cfyMZ2d0N4AC
PEWZzkZ4JXh28zDQWiDAubMuwR2qR8MHv42+FE0G684SadM09nhb/AnCfgk44cVEiFj6Hlvn4TPF
lLG0RaKstBUJUMmulUMS6+eGRtXucPG4efJxhODuF5BI/dtbXJtWbB2PjjLfSpZzBbVYwLHln5zi
9rq01tF8YIX9TTuKCORoTG3U4Ap/CAg6QEh2n5rxRXGqeFnt8Vu61i9GHnjJWJyn2iqVIU/Y+uTP
zIJowcKuUByQbI/MAeCvjwZyCOr08OgLS8bMSKbpW0ijbTDARNoOOTw4h/BFwTcxmild8ZNNXwbj
fq9lByhUsYdjOBErwLz1Mq3vubedyKzAQE8RNRhIg+LgRh8n25LIZn7YMuEMBr7tD8xPPud8iDM7
u36MZtnyncxhLpoLT7zj3oiwS9tAvIANZQ/v7YhZc7pgXMUpONhjpMI2DzjBc9Lu/B6/2IO8w5Ue
rjgsUbazDq61dUAfLUH5XonCXBex5FwyXDH7EAoOOxpNfs4kvpdswvt86SuR9ljq1iij8w+gQx4+
zhftEGkL00VEnSlrU7arnrfRiS5QhX4RZE9RITp6/WwdkBMGZ54HJz5P63Um8Yz2JKkuBb+wjkX4
NAIGCzP+4PTDFIf/YckyEx4lVB4g7Un3KTq9SaKhicESrNd9k7O7nZvyyM7skzOQmOKYXrdlSZJt
cg88ny5H/GrKXyXflIm48Gigh5whrt0PILzvkoEkOspsS4U6WBrfuJFuKq2xZ3DfYpGlM9BRjuvk
G6lnjDOHORobnwOpl5Yy8V8Vej25CdyET9HJvwT/YPpKhq4J5aq5ISVdR9K9KHzqjKbDvin8/TvY
eMQ8DIjwmZVm2HtA5pQxPopga6jq6GRCsDTj4oldiofXSFMLi1l16WMOCqxYepCoZIrK8igmLFdU
c5lXhhU2wQXD1b8BuLVljvdGqjFAPzx3iaYomIXf08dQmlWoxwvFRMPHU4Wl0aDfWx1daQRlyou3
Za1+ht4BrJdXdfTpBvDKjga76Om1JOkgoFtJg02RnYSRJO6mQphZsMuEU+gWXndPq5U3ADireMMl
8QK1dw9w1uvnEih4smPp69OIYVCm8K/4R3ubekztmTg7eWZ+b8g/TcXoqif6IVT61BbQrLdFscc3
piMpWkayFson8WjoN+ypJE2DvVaTeB4uu8BYjFF/mn6ROmOe1WA+RRJiOzctACRnlMyicg28dPDf
24W9uc68y1DxklUzW/Zg3y+Fwdt2CKs12JOB/pjJAIx4TBrtyoNV0mz6StlCL1B6/5zRo43tc0Zn
WgiwwYK730+maqe6FHdIRMZ0gX4iRKUkQ+nBndqdroNq+m4MhzFWMlyQpQVp5e5MGO3JlridZKkQ
pwc0/4PIalZix4gzP1q6QspBnbPgFZWi04gNsHzg+NM42ZkT81TxeUx8/JdJrUkpgO+cNdcI8pGK
LlIy3M6M0HRM472Myt+WdOAsgJQjIBzQhRXxDfuqnC35Fd8pAQ7wXlUBz2W31dEg6ltSFdUQUrIE
hqghBh4x0SEP+pp8pjKQo66dCwaWAa0a6V24Vo37pEGgykURcNd+qzntKX0rXl8yhT5A4+bdmlhc
5clVqDEQhSqmMyU0M3UZkZwSx9fCJJvpBNkRXjM2TonUH0rzEUPSJHidj9m8ux1ZZiwz80XbM6DX
yd7kvhKWRxYXIjDowNOADM7NEiPd59kKWIkeCXtvvB/ozfjigmPy/ev7l4KuJRPEI/FbKwEeVQi+
k2UrufqOTT57Vu69HHBb5WOyBQyjV9CWS6ggBNj9SANVaNgY9aeBaCvwGrvqdLcVNkaY2oiEFUN2
fRjJrP+mJ/k9/oS9tx2SbmGgdDC6eJfl13Dg5UmHLR53nfiqw4cWGMcyO2lwJFpubH8tJkEcRkVF
/lRz7hq7OVHbC6259vE9DmTwYZKkjUQnt4LYdv086/dajUcA0R/wJKMZpx28n8ionRJ3lpRKJM4+
NaxZSN+bfwWpDJmW5jc71fW4zGlF2uZz+ga69jftzyf3OzOfRFn5TofhGlBCMuNTTzqYX+TPAwwJ
2McEGKB7m/9IOq8lVbEoDD8RVQIicCsI5pxvKO22yUlQwtPPt89Uz5w5020r4g5rrz8JmyyxcKTG
yIo+N0kzmUBrndcn18mVqSv5VMR7DoaNm+DBpsX1VtewWEBNhZu7wnyQwn4e4q39kceaP4uyt6ND
hPONhLu5LwbC54iDG/P8bLIeGQD1BM9aI7xBcAS0ulRI2wZuEm0+nF1i2ooB0Kfn/caGW6jq+gtj
dyR4tSATtzojbUAygVLAWQnU9kl8yJGm9M0pqBTrCyBhHCPIq7pXnAo+BYWdLTBqYAJjrHOWF+Fa
gzV8Mg0nEMiT0K4f9W+zV060N6kOkd3TrKTr0F481BEY+P32a0Y8Pero3G0JwaTo5+7cdA4JHJd/
tRM0v4w0GfCKRan/hLhSI6fvth/O4W2Wrgwkh4MwIjwr4hiihvugJJpgVC5zWEhtPtdZavKv4Xb4
7sM8AGNIYMG/XZ80yR5nLU2qp4NgPjS0mREsstEAZ0a87vOXRFssQMYjOUSH02onKTnT8QvEQhTY
jn452lxCBmwDwb5H9hTIHhuWT/otTrCB26CMhlHG28FOGEYd1c2XJodFb73UUF/YGJDqaI9/TJj0
BQs7C6NVt4iy3iYJrpZ2emN8FUxA9IjX4iaAt8XYF4rHDGGDUMWG9nfHSaxt4Q9bcBew9eBwTize
YOmXs8ZzvSeuaSZ8qslwEdLFAErAEaQQeq2UraucG2+XEyQZSqqGpYxdJo8vDMjUUXqHh41wleXK
fLSglpaus3LNRwLBBvd5EE0Zk2/fwUaxf31fhVUF6/BQLdWzfw3AXDheY8XEmYVffb0/ZBFwM8Vh
EcbCO54Rw81xRxpM0x86dPRxcoSX9KU5HfOisUX+ALIIE6Qb/3vN9THWhKKG9BObzJE4xNb3iBIP
sGxoEUoIV882X43BSOEVBdOezqZySRH3W2o/oVUhP8JqR33i4PiKbEt/BHRP6JrxYB/gmxcUTwxf
1DcdP12Z/nSIidTXQbQK8E4brmLdZ7eTrPDw9g8F2aDa37v+QmYCjgDu1REBZjiYamgENXUVgXKg
pTVb76DRkKphWXZpNCvfWCmN0hnekeNhfq0412ZNcOUYO6466L/CODzGKYUS1MSbTw2uerFoPNSO
AmaSwWb1DJp83XdO6JHOFn6PA+WP0krVaB5oePEW8BUqWdoEFEUF8eFGSMhaPgSql12vQK0ZnINq
5CgD76RSSrZ1MFPhYw5lqAb6aGnG0dMM0r+g4TCAIL+t16aUTt5eS+6YtlazlD4GKB5pOUGaQzcB
AHpXmBi3+jYyyuPnU51idA2Jig40gZGG7m2EjtqgyyGeTzekNeVEXJiTDtJniNehah6bOEW6Mc1I
oO0NfaOk/oS+jMml+xEMKPXQSwIlR1aj4UVa+k7NWcYbDlF+sWvnFbQcGWBWIrLiKw2oS6AjFOU2
yZqXWLO9erSszans32n4fKJ0LuGg02EYXcRYkJq3DG64iHySuLDvNNFQ0CWnusasQy+BerBzghRG
4pk9glvrey82KkOSpgO41yLDwQCmMhF4pWk0f9+SjOx21vwOzsEwhZ4jTQ2OT0EzXBGTnYpmpLj4
yn0HCs3z0SGGd+7RHJUCJIGY6HwvJi3QpPntgQb7sJ+qgTnPTFgMX+KLc1VDNhXYmrpRMlp60bHg
YQbOcg0g6ieWwF+q7cgESuLyEqO8dBIFeTkasXAbUE1WAYIyCXdcDT8eqa7cTzik9wpzuzJGmIKV
tv7VCTrJ4WNAL66l14DUeTOViIY26GTmq2HWkjR/EaUrlF6RjZ4W0jLC7iSvLsPgVuRLLhT3zsyA
rA1kQGPVz9OFTH889wy0FbuIdavXhkSfKG5gKrBhJPjYtKIKZJ1t4eY0EGDNXVEYR4Mz9zYjwE93
PmtYLbJPtBxqxRZqtEYns+l3pv7rA+hX9HGEmw77zPL90P+Ua/fDbIJSBy5CA5aALrqpmBKBScYu
veAIdcJPcsvXyouWUfv0SQEs19pyeJKedBDqX4XFE1ABuOYZn4C0qDHJRYIMyR6qfS75g3ZStS4O
+kW/tMvip/vrViDHTN8RXJ/myItxbuW55SV9PVg9lCuVk279KzKM7ljsy+/Y+KEz1my8K55t2b7c
tvewPtJilc/quR05PRB63QFNA7WfjWuHVnLsLb4Q/CFyYKE/9jYJI/XCZMijxyg+VdJdxhQkyN62
jECnxncqwjpUYzz3CXr7dt/RDk9o2Ko6bRazP2LsO01LDAJobH8x1IrZWshpHkfQGSv3K/7W+pgu
pySA443DGUrPmkf24SBZ0plwe/ZYo24pASIMcIXicJC6xndHCQfJzT8ynihd0hHqB5PSSoNp4yHM
/Wzl8lIA1+RQnzzEhIlEw6QQm0yI+8DgHCk7iS7m0Lh1cHGV+EQtGgyP5qlo7mXVMqpN+aBoPzmn
L3xNODumAj3rWaQhqxp0N806h4vx0703HzBjOccNNiB3lJkWBtjPh4NLAcm1gZLTaIeYpmeBQOxt
ro3vDdPWnvj2lg5JHBKPKf2JUwI1F+pv0pSbisE8bH9HX0olcm01uqlgGAoHeN360oRN6einzdd9
y2+sCUDt5PB97OLwYJjVM+jCo/mVlu+IsSi/u52n83k0Uay5OW6uw6qbj7gpmJtjl47ZPE3gHN8m
QCklIj4BvkmJ9sRnBVX94OQxsclun8u1vh+NTl7e/xXs3HKIhErydqMgZyvTpg3udpRs4FyyIfKJ
vIkeeOxD2HtKSHjNmqUdhE2GnQxEwlkkBfkTL50awDctPLIapFbGdN3kYySyYjp6zwzYnPr3PkKs
2woUZABQlc7aklKRg1xYXmuNzuRggbllNKDmWJn1vlePIQM/qC8NUr5aWqTZPtPmRbuJ2k0PT0nT
HYSwgQN9jHbaO0Hsb5OOk8gnWd0UozmbK7WjoPag2Xz1dHgv4CpQcGr2xiGEe5s4PxbZ0eQbzZUN
naysfGJQ2Zvbnlo4sJqMgnYd4uIeuiYTJG7derQrwZ8b4bcN96Io6EkQ+Eg3bOqvREcfQXw6wxpY
yZD4gE/NYFjAiVWkf1HuQ2zHIQuh3EF94+HHO8003us67a/kHUJ20wUmNVGT9wR/NzimBtuJZoHw
APnDWBrcSDdBTgBGwzPSM2Hd3RDRANUjG0wb1dLm30ey5lk+CKByCElb7M5GS9VtaP7vKoT6/UzL
FpBQOHamAe0N7MTGAdCbN6VniRGi75OWLrrpPnt7MOmu0oluF+J86yRRBOIJM64W3aK+q5NkQr4l
7tjVlvfCVjNI96OKyozms6bvFPz/cThU1WmDgeHQrYm31shqGVP8aCLbvpyL/DP1ICEaRzIUE4YA
doEfSrswvtgcjoc2JwH4998LWZor+NkOUPbwov8AqkKLUOLtLPfOSB+6L7E+G6NnNS2WGincxg7X
GeOzkYzdKMb2Z+ptWbZdSJ1QStR6gTjiq23e1UFWH+/RiixDGNKfZpXCX9LWekgO7KTp5jh/VsIr
ohnQ5/+pvVvRvqriQVyy2YDQkTbPSQlqdIZVA+1NvEIz/T5spoVjoo0i9GLDG6BTfPCXQ8DU7wpq
NPA+0ly4RIMMm2RqSo6KXrioL6Zp02KMLvV8dBSVHaeEsYG8c/Juix9SlDBeldOVwlV9J+kL6jsj
oPqikVn6r0HuQBWKIHPAWzmE3dyA+gG/JPZpSWe2Fy26IaYFDhQdXOSqztU9lp1p0p65GhL/Rvjq
NcigRveoPWtQkaBLBs5bPY3Kk5RPIf5H3zUEl6/paBCfqwOWzVK6SvolzDzMHTV93p0KNKr6sx9O
C+lWty+ZQhzYCxJMUV3Y7vjEPi8Po7xwin8cByl8hNBcSUd2u/67VsrHgCsA9Nt0py/KFSidxYwu
TBpOAeaiYmZmK0myAMgQOaX9nLAHRJfQ0b4Y3S6IoVbK5aDYsyP32erD72GWW+D7cc+KGX67Nm4+
b+1UB8si2YxeQ2B03OykckItSkU5oOTC5dUoH3l3C9ptrjr6UxDrW2FWipAiozkClFedMNn+FoRp
iTP/AhcWgn/TipkPc304/gQzJZi9Nya0VGFGFU55NbmYGbDK9Q2WSr63TCqMXY5ROR1EL6PFI/ri
5c+y3IP3cdnNXUCABGDgZYcT3fGTuKVOBt3yS8kKcUaTf5p2GlaPECghmUSlTfM1crJmSxnSlQvl
1b0wle5IFRXiPZwJufdwYEKrsTt09vAMH5Rk9uhItmNgcb7aJV5DDHhic9gtjtqSBcNC77rSsIYa
y1c4pzM2gNFOu2JnSaA03ltoFknm+5whVCHNavJFusb7Sf2hNFDmhbTCRAtDw1n3qDjUpzvlxIyN
fkXA+zi7RXB21GW+XmGsVe6rHRE/5Kp1E5w7P3bKRj/vOEcCjSI2qx2kaO8rV+bDCxe8FQtm0DT6
Yd+LYJbxcH7tBPeuIXgIWhQUo7cLUaGd+CDbOFGBTyCpG42H6xzWLhpQxtycSt0v5kVu0Ruz2mua
242FMx/US3s4jxfyItg0WziAo1m+0qYYh9mJG4+lDWHOt47ZQXkautxUFlreUntsiRwTVI+C0zsE
ywlIEJDJNYZ7hgfZ28nPiGqgJ0J/xtvsgdHzJp1yz5IZYDYU8kXEOoyOhpbTD0czJD3Y/+Xj4Pbx
HW1aUWAxqCF710f4j4g2rOxAhW37QARYW4J3QHjmvkH35HZpDgNRPpZ744EzF86O0p4wamUOxbS7
avPuWM1kSgEijDkykYkDTLsYzdon/iDFkXXDO3PrSpJwyZ5Cx3Z4bwSlKTvAnu05fXqwdSyO9b1z
l5fFDPPCAYc5uO/jcDoazssVezC2ZtgDQtwZrrsFvvH5hMDIP/MnPstbrbZVTFgtHNso+ettOAHX
JxP6gfPWDui92mPqRjN+S6+TWilZfs7tIfiBMrICKWf2iTsXP2SKzzFsFT5l+hoLvxo3FpScg2aL
9uLYdwz4RIaLWf213LX2cCIvqrH+gyx7jombfAxwDJyrNrPTGexMYZQpTymzmtg2FzohEYzeVTvF
n2dsTqOtPg13n10PEMmC+eCWMdTcdNpPmbRYA9jsVoxY3L9mnAT8KYyCyOnu1ByY+x7TeXki3OMK
OSG4Iu8LJ+YFStJsOMGU1nT6C6ffGzXy+n3wzoKX8OJ8UrkwzezoWr34ngvnYg5xkf7Ipt97s2bV
zzAXtPxZ7naTaDaccxLWcOC3lK00YbBch3/pHS+bGfpTx9sax2Ylw39mzAgRn6XxUiWw6iIiej3Z
EEWxqx6MX+2aQPLL53Ajw2kIVMk7MLbtM3HYlhlJHKRcU4hPzQvXtGB1h6i/0a4jC4OOWeDAYKZu
xNh4/D3gKLMA/N0PT+yn/8hG6YTjjbbgSfJmoi38E3YtD7Yj8StIWikaHcj6/QKsFV8MGH3YxZ5b
l1hmp50gfVgj9xZ0NhocEH/X1YZT3Jw8Payfx+x+42qZbxAeQfIBsUYPxUkxXvau5n5McvQcBAZh
s6JcgDyTuh38QNHU5q9QtQN0BpT+yJfVA7z+GInGZ/sjfRyQSw9jKOdzpg8xgQevTxoolnDLaLK9
iUcQ7MEUGkw3zxyY493rjRNOOcHjBJbpFPMUbFZRW7QTjHVaPF1Bm5bVujqz3srXdO7DGGICPhMb
TyWb0SwqoXFzg+uOM0M+l9ZIYMgPH9Pq3W6Jq3h4Z8NlTVgPXxAFWXyIVB3nd1Kj+cCyP65Mmugr
bZ1sDDQJtAEnBL8Jc+JggyxpXE/lvX+nLXxnTWBBhLsvmLDcG4bxJJt9WVjkfT1F6zHhd9Y/ndNT
3FbQ5u1ScLwhOJtOO932F5LuuFRRGSozc4cLBjsMCSJO6IpF5DAogHlRGS0gbk/JvV2Gc0hFP+be
2woE8qKxLW+og7DA1qCc7dCNOiiC7uBExgPieHVG/QKBIdiSWTpLFkjQGSbHcPaBACNopViz+iQ0
jZG8Mv6YqvE6nnyFgysnZFI7QfOpzmbtlAFB/Kkm6KHqyklBavCCnXI2YCD7L7kbh65xAzcwBTW5
fqb39gmS04xpPptrPx8rv0xvRFiw4sCGZ3AoH/6vsuTQKU+KfYApME4l8/BEefueyH904W3v2LvF
+bOU0Fuzd26GsTPE66KBKz7RsOuw5DXQD6f+cGjXF0jXLpq3sctxwvZdhIlbAJTxz7E8hfgazN+L
ipSm9gIaQ28CpUR6iu+VOsaNYF8uuw27+VhwfKH0wrlmOc0Wb6Jmjj4LHO7jtL3ncIxOGIPc8iUd
rD0s8nRZOgzkj2uMpTnRS7Oakx65AnZ436JkcComRvLwT4xwWFYbVAy6Kx4orc3Hx8nOJQ3ujb99
vM+44jvQNCivV94x0O08EjA8C+pPcdZXxRR1yzVdDrbYAv9Ut+xMU8jtnIzWDp/66EfZhEdthwqG
asT/Vecwe9R1RfkM9QWpl/Oe0h+bSBAZWaLdzwfKl6O1LBfmJIiPFNjekg1uqXGghv7D2MeGEbW6
OY6X9Z9Su2wQDhLmmiyQBc0ZdnXlFyi0tnQ3XhJBnoUO7cmck8ZySKrl24IkCSPVxtHgCa7vBmt9
z0uLIt6zySFcf/9k4k0mX0LouaFNO85XqKRRP7OqUeSWwvK1tTcjQTXOX+oe0SQVisws8eiTj7Fq
86bwlAYzfwUujrlSa7AgZ+d3Z42OvE/pgSREw/z2gVIKen/xN0CdauBAatf4POzIb+C4O+13FWc6
FFa0LGll6XdA6B3Nvn4vndhQEAPN0rmgvjM7GLrZInDqmbnBVWfDVYaLeAfjTCit0NlT6AEGT4sn
pduedhSEB1gRNi2Su0nbyNaW+SqwZMc4DecoX0/BD+aZc5r5wgcbs7T3NJtCQIwwXMAEwbdVN5si
kOG+cufR13Cwy9RpwPaKhuCSHKg7H3sFKj4Hd8lCNXMuKR+Ossv2tR7Z7VzZih11w5jayWtOxKEL
8SvC0wIcDqb852ek2vGLPWiaHFhoUYTVU8YMmiKkA25rfecVeumVguf6Gp4OJyEbpNW3B79hLrpu
g61Mvbt9T9t5tsge4fK76C9wVTEvAaUb6+fBlVVi+xOs2QBnOJA6WJ4yQfby/vs3ZHIzVQTF0wGT
6nfogJAfieX1+4TIs9M5mK+lc4039eAAPQ1Sg0Fm0hgrlPoMWMhBZaavmafNaXDOsR2lZT1Wn+UJ
PcCQZXOtvq0Ja+Hyc5X39IGTs4+0AT4BJBAiT9fmK1jTX4P0CvOZFXyLHgdbTh828HdqIP4zJm2L
CMmBEBUhBGHXOhPgjFk7mU8EGLISxZaOnOXUcVFH9D/oWIXZCppBpz/1dyh4yZzAgSeGUTRByKNO
FkvvWXLph/ccPL3YQboujAl6TmMS3Ws3mxAmPx1dIRddICyYYrSOxqc/yAAT4Dy+IgbZZ6zb8Iwt
iiaOVa5k+4fQHiwIb+QDQkWww7d5EjriTzZWqxv//e7+HreBfSJXDfeyM2uukJcBODaOp9jeeD5y
fOuBHZn1eHTj8x9P6XCMsf6acWj/QZWC+sThwf79XUxv2fjCQ7PxdksxzcWcf/FAsxbd+CRei1fl
u1Q+duFigscvYZFlwcQZ735/m/EBoxsXohCPwQvdzngMjCb+FY/gKMoLKWOu8zSaDqeE/HEHmaYW
/CvrpPz7IS4rPKSwcFUYQ+fneylvWvxXg3QBqdgCEuV7/y7Boh3FE0OEsTkb8HviS7C5eDDMSx5K
B8UpvnaIVcBjCMmVjWHiLQbHjzcG8Co94GvbgKqGsXXqGPpUSg7Qp9R6WZEAy+DpLQ70k2YJMdiG
vMktVC1mhsNtEj9ij7JwAeNfca3coClv0RVXm8EiE98R1w9UOIdryP/9/15ym42RqyWda4KL7Szd
xgOHYPW/OLWAhMKUzrBdn0lSPGMhVqy9zxyMbnBshcLQFm5Z+dRbvO9oEvGZxciCiPEtkib4Z2Fx
a//oWUEf9rdSvkDAr83h/mLIg5zu7UCWw+DjkYCWIQ/37GahHgfklo2NdQD6TfGLFBKDKbW3dukt
/aUlRpgxplOtNEEhGUB5q2zieoIVboA9uYB4y3FiJYHIRqZtbOitB1h7wCoT9gFGNdXm7SNbgy9q
p0jgaVZx0h/AJMN+DXcnglo56U9037ujR4FKaPgD+wHugz4HAP6uCZINHWLWbgCD1W+8xeb71B4x
/uZwig3HlDUjX6ISCz6UVFSnyM5CF2bl/XP4nkwWBDwzrBz/txsV567n9Imr4p+gWzPywj0G7usU
h5q19hrSitmAH2P/QFzBptoY2DlPuvfqve9IKzsL/bUDmSql4es7uCJIzUn7g27H+qKdxb2Zmi8+
GOxE8VxBkKLdfIpObT5CpXp578xTfNLX2dTcSWS0zrVsAuUOZlKTb6IHSqme7viWD3OjPHEURM2i
/kZ0tcfpE7EypA3MWyRjgsXVCCXjIdplOLIQhjFFxfFF+9TNfe8G3dhgK4+OrXn28Oat4favfQMN
amcb08ECFg8ydx/vBzzJVh2wzZyl0cee5bv11ccIg+IYsbptrIcwwnFIJGKAYC3jKH9mX/OcIdcn
Scj3gl2DljqEFB/2Z8GVMVap9sgBPAb6HDyBMz6AYrMUuWsDOkUI/NjFC+PyDpEoEDGWEW9HJdmD
UgDLB9QKSX/y+4PqE5CNTfocz5sa0SDxkeRLFUQSz+VwGRREwBBdNMvyZSXt1GaVD5ZRC7fP4U3y
4BQimrnqpe17eAsQ1Hi8u5ZXr3DjQuj/0VelNgv0rYfVoLJImZWvkqMilOR2lePDq6++4ZxUKpGA
m12llsbSMawXuXqSuywjRbwkoeqXOCiAr+2I2MmUVmK9HeiuCMlW7BIOLF4x4XqgMOQXsXqpwnWR
UqbgM8f6hWbuTVQN78KCkMlWSyoJxRQeHhoaMTygMPNAbk1SsInxsGXIpKuweaCtnIQ9lFkbAinW
HMUDPiYcW3jjWUJ/1WYLa2DgCnc3cHhUDDBohFoWCkuBlgq7ZdkaEp1NTglnFBYiSSjxOAYNqW6Z
9vEETcOHdJWXlk+ombkC/mwoozlIqvQSVz3UH8tHTKOxQk0oBGFdAaSnMm5RBDRZ9MgDA3cI2wtd
1BOdTJC0WAnojjOpsW1TQDOgsfwBLeBzC3kMHjfMCBj1IDMIlSSdRvwGRf6bkojSjif4k3m3KLEB
dPGE0cejAQu2VSPZ8adxPu1F/xuTIIx5HKT74FMFbXCaLCvjShHRRvRgxnVvFznJB5hZgP1ZHkx7
Gi6cmdA9oDlW0RNYI38yyRML9XWG5pcfq3YPrapD5SY+KW4QbXr943yiiQR/xrchAyaI09muUc5n
TlS6GP7A6eUTHGJnoY63PBphMwcF7h5kwR8+ee6WQDu5jMDhdIYAOrnoSNsV+l2VAELwpNnhYDr6
7N6f3xTi03vxaXFOC92GzwIZSGj7uVNhBpYhuHZznXoTRlH1KpVFlO5oXUT6nP55GAOEsTHh+YLs
f6w+CenSPTs+Kbf3kw7WpqWXQuTNt59Um2iHS9rnUryIaoJvNQJrGn8O6UbHtQ9z/qmCVA/UUndA
H52ineo4psOBYUGDpmkpZ33TLVDfe5X1OWQrdUZL/+d/07EDJ1PNxnZXEO3RT+DRpqBq5GZCIa7H
nj8f3YTJEjDQDawd+Sx+8KwolOEwTUGe49MPC9S4uQydnxrTlz+yhBDDcpbgT3UxOEU4oCDT3BDh
BImcwc3381Ox0F00G+rIggYEE0V5ko8qGCoDFGe0IWhJT4yltObYr5k73JG6E811bmQDHYazJjwW
2UIMsoTNTFgM9S6iiVdBywx/GK6egyP79omJ4zKB8EWHgAvsN2kn9Qm7s9kbaXpIruCabCowAUSv
bTnhuDSaCUXrU7RDSblo2DWwI1Tc3mn+kqsU/DLYNW3j5eckchFEFIWCiZUG4408uWyAh0ZCrkqB
oR0+2T6pi0TBg5ex4+F4SVOKrhJdv8TCQugfKscUHJsUPkQQIQ30URxYuAlgk4J3LH8X7iAcYBJr
IJMT4cAHHxh/YHnU6AZQNmRRqhx164VPgI5UP3sNic0OJfcIyfcQ/nV962DzDN0XymzQv6oBCUS4
PGHYGyoDBsMrCYcZrBbhpwlXiOwJvydv8MKedpj6IvD43og6pWFKewK0x4jW8O90Dn8lRPWEDeUC
ryDthM0Muira6nDgPn/6T7yn8RGzfVb49eMQRztyPKQXtTFe79lgVZ4QqCN68rFMJPb+QA4CrccZ
PYLRSEEOQdH2nsc0XzjaJQ7aXMCmPlmhXTf8qaHTkhL9g8g8qiXhzXbovxTaaxqr2iQlCSkhvJV4
LQxIj3mzU4cbCLnipyEwlsWVg9JhFwapgYYRPTrAp+/7gO5iiPkudlja6oPDGGfR71ShgNPQVcKk
Gm7IXfd0gKKFvqZPPOivcsEcdTh3+xi8OB2nd9n5kM+nrXp5UnHr+j130sdq9rNVGigcG24j3Hta
d3l0/nxvBN9BepFhtd9KCLYF7krflZRcmWjfZMcYlwY4M/I2849LryV9kUGvg9MMhpcIL4hAfg6j
c9jcWo7SCfIV/KkXvF3vyw0UFuO6FfH8cK9ZYhu6OmZw6wH84nYHnO4TA3GojV3fLZWcPEQAQuZ6
+wbMx9QLC+XYLTtX4vEm5/0WwQjj18BF56LJtH/mZIkV/rKEUmoYS7glySbC8U096d+trjwrfTtq
b0yrbGBXqLKIXucmBmzF1oAYin6Owz073ih2q/DFJI9NDHccGStQaqNXtasP5Vxf0OlYAa9epIty
6lafHc64y/7ImX+hLeOFwgWtO0xU2erWuJ2vaO4Ke5ZCgFra0lworCgrnuWS36tTdcp3KtP++8xf
6b055ffmxaoS75JDtmHnpdlbQ83bFZvikO7EV8mj9Ev3oobZNahdhFqffxgrB9rOu3IHotasBqxG
m4ZcZdsHwVu9N/pTQz5enVSCXvKTvEDxdsgOzak7VXfxNTjxhenLPDpAvNxL+9TFOOY02g5n8l7b
wztbE7BCGlOx+eCewdKZbdSLevmcYp61OiWb/sLzXvjbQb7IT/Up87Nw0iMIWpQ78Q7S3ef0ecV3
+eLTBITUTVPgLj9pfNLRfvqv4llfjFv9ZHm/6PtuO1rSTV0ay68MJ+gbx9fWMVzpBygpOqLhADM7
mEdMdh1lp+ySmflTPQbnz7pa61cE4mcFSCQ7inykz+PzCH4bqqnj5xzuyd/CrvdXujYPRzl/j826
W3832rJZf/bFVl1+9t/jZ496tt426/f2s/4eo9t7W+7LvXi4VE+KbcUjq30NDhTckHsMzsqZv/z7
M7qhNof2+xgk0+w3QsVOEvMtuhl/0W/DFQJ4HYsjmc3VQ79mR+S6we8X/i2owsiw9Kt+5Wpv3p/x
h3alBKX4FdfKK+DvsP//SaRrwVN483SaoVoo90SxcHkFl6si4cceg3YErxL86g6vBa7/GDzgSG1l
muPKObtVe3WZ3D7r7NYe601zyg7qRYM/pUyAf3bxrlzRP22fQpD8o85R7VhsjoyJ76VcfU7aBZiN
gVbtvpvvIV445bxm9IHh9DEN+uxSKWAM1FTDlba56mBTIE3aj/5j/tQz3ak33GLsB4BYSAC61jZH
8taNJr8jtzknW37A249+k60KGesXSlu2zfdfDnjb5OaNYJSM+6M+rQ/fbc1H8N6C65Egu6nBD1nS
UfXXp2JXbUaLw5Qabvvedutqx5HrycwS84hxmPFvccgZlW+iBWi5Nac3uGnCzrdQafksyrmYE+Ud
slZ5717l3bzUB7HVn5qVmGUd88Z8mk8UrsXGfIqp9t6IP1nkzGfBX7p/L1YyXfQnMxhlES8p/qDv
xiymSc90ePEdZrxm6zwXOHmz0p+CocaDmGavWPyG/hRXKz4V/ke9pHeNuSX+ZQGM7yJ1jE/uWXKx
UAjpS+HWIJaR9K5ejtoz5/vlHQTjjvxNPOO/xUXIg17Ni5fitT8v/d/DxA3iBwrqmycv9e9/mNsx
phT6E6IB5qgUS1wdRc+zer055fF7OrOcnr5ksT4xmWNeFieYkP98VmKNwXuRmgup4RjPLVYcBMTi
LaR3/Snepn4pDiqryuck1jf1AjYnLlbn/X1eERTacXj/cP8HJ/jrC0rSp8wPuHHcdelS3RteRNzq
hLvKxVOugpoIWTNE1ftre+sn7XoN6C6uTPwelR7uiYfokDBeeRz/lC9goohvQengbygL5UvM0GBp
X+U4ZxhHZba9zZP58ockum14Mm7fp8gIZJkSX4JHL1Ce9lk/segAHSLQZpYtlE09X5qrIR7AVnPl
4Lksj9pcuQ5/jE121nbIvHfS7rPsliPnPRo+Rtng3JSLZi3Wo2YNlQiEKl5UO/y9ilt/5BEPQlxv
yim4Dl/Bj+Ai/PukuOcstkf2XjD6HENjPh/5UrIwp7v+MtMWNTsDfj0mzzVgnLJvnFi2xW9xPzlq
cu/5HDZA1IQbsKesxODP+W3xxVBECPYM79WLZy5ZK7IDpIKQAak/0YKLfVD4kuT3eCdfTOtCn+zw
uba7YgHOuK8vb76Mm8dNS0/t5fvsn3wI1QuCT3sxtt423LHliKsO75gFMZh8/iv8gSRL5V3kJ9FF
jycl3iOgSv6OMZHDZocNCtYFEY2KhPRbZcAiEjrGhK2AoD39GCxVIuqCY/xIhWH7aBU+tMP76p+L
ZXAkDM/bhXvwVLFDVGdvV0AA/cMv+ieYDVfZErSrR7k27v7S9fuYs/QTa7WHXVewhWTHeP1dtjOa
/2577SbkjVlTq5kV62SazKVZtDKXAXFJmE73P/GjmNWz7/G7ZZyzVeIz8/+URYQOK1V7Jj29mvbY
FA8yL7VZk/xIwynsl0DaDcrlkPgclYYidU+ygNEkhD0fIkhoAlzoa7PBZ+rELEl52Mo4GZkOGLvG
4W0axJtcWaAMSu+xtlYYuu28UKfKdwbwOjp6MmbzY4zKflB9HXQMnU0k/avk2iBEIqu0uOnQA24q
bnPBzA8P4KifUASWDbDGy0Xd8YFHQoR2xbG7mCqfuzdaBw3Ndm/pR/N0uGA9K3RSaqw3jW1yigFT
0NGbyzLZcmLKoc5wKBodBjHW9MtwzHEopQkNDe4CG0KzwXUlbcb7Y+T2rDq4SkA+slPiD4joBDeb
Z8adFanYwEiiyOvzmYdsstm2yYaiLXcp6jCvUzDrPRCPS2+p+9hcNqQkbA1Ub8c34Rc0EIzIXC/m
ae9SD4bYJwcHhKTmpSQgcomLp1zYsfDc6egcJriO/1sBeUEeXSZC8nkcxYswnCNAfks3GFqjEZJu
1mqUsCQKJ981rx0W+56obtkytU3VTN4Kgq1x7iqaLXNWVaxvOcGmVSfuzVjqiWBtQZLDQoHn6kje
So5evAiSjQK5RUKBb5PhpsWbfvF5C1lP17m1PHQjErDj33AXzoEIIRe0VI48xS16elus1RL2aSau
iT/wg+uTFzR0+AEn8FXxdrnBvANWVsRhoVNCNgoR+zl4eRrbThgaE8JReOT4ZvgZBOnOz9pZ0v3K
pOCFDdwshMgKKVHYcxvvFwU9FLhbHuDa83ZVWk4BzYBsSNUWcV18jEh7ZJ37+/7MNHIKsSGtvWxT
KgAz0a/XJ5shqHj05TAJgbXlCYqazMGqXv1H0nktqYpFYfiJqFJAwi05iDnfUK1tE0wIgsDTz8eZ
qrmY6TnHVtx7xT/EQkqgqxied+e6OMbvHthZCQgrW8SielJTZt3MfNI71FbqSkit4073PuUUBunA
o9BvqOAdwegyZBKeghXlo2sS0Va2LNeviEA/5yLbRWCv4PKI0LPH9kJnRVNOo6AinAlMBMnQ6FtM
sTXRGWfyXTxMmhDEMUshBNPApaPlkAZ5sQCtjbFx0+wL1LZCCLGwyras9cBL8gdHyqKm44FRAzIH
x1XKDkbdV/zsB4xK6+dOHXE/utTjugxXectmXlwwQ+qObOuwxnLpOhl8sKRs8VWPyYO0mCS10fUd
KUgXMXEcSNMgC0CQY4hkRYo+HbVHLhDp8s11LbeMlfj+3LcJWLJgaDfgby7FDBvE3n1FLuyn42Nz
QdVAQnnFaI3L1wqYizlUGy+UTpjJ4H/AplEKgQNmtA0PWmP+m4kIB56TTcgAoqENGBg4Rg6b1ct9
IBfQbwCJXcSkKKRBOJvsPUMBYtgpQ1Kwdgec3/oZ8oJBx7Z3ZOaOunqbm7sj0Wqh/En9SCcOdoS5
mou76qx7HNgUwA1lcvRgiTVDepHxVLXuzo+JW1yh7aE2zzAbUgF4/DGS4N64c5W9RuGQHeFiDQIz
RqUGfT0vRdjc+LgwDu6tj1u0phIf+yzAwrXhfonOfQmF4HbJfpnGDTuxDkEGdhGJMYcpwofmtoKs
BDsnIRhto44nnfmQiU0NVE1myfhQE5gTgvuwsWD+UqVs/yxATZjKKS6IIKCGjey1QDBIeBpwp/sa
LBeNcIf+oIPp7qQIJqCVEQVhZ6ZAKUbqD8Umj9O6IdHQp5q1+71CAe+9NmSYL34MPg76CBGa+w0P
h91mhIyPiVbxfYDY1HhFyH4CiQu85tcDTXkqu9+vvK455bz7++gyJkLc5spwcHI0GgblFvSN3m2U
OxnAzxPToq9TXR8B8UWkGU29Ys5cBd0VHaEBfC3htb1cIhAUo8KvJ9an8NU6xJJeyf5EogqENoFh
CAI4ngYl4ub2AyaPfFI11hjTnwXF957EAkyxPmUhsxmGyCC/wgFMCovPRBOm+YBYeXh8ppv76XcK
VxUbGROgIxDY6H7Mlqgk7iSPAce6/M2Cd8D7I33x7bHAl3lTwFg4egC5OJv5geLcHSuY1NjaFdbx
Ab2bPQSdeqn8UJmePx5IItIPXBheI2zoEcg/NCqI3LUmL9qsCfjArcVrUQYc7O6xU4LRtWaU/oPk
gVH+JquPgwwxuxNQXw8As/9sSWUCOIZrSD2Sd95TskVmC8m0iB2JueXdrjUbEg4XmPbFGhEyHewS
lnDeqytzhdQfniqJC1IxN5cIBiUiAwUBxfYAao6DowUViGuMH4YZhfVBwIS6ZMT87yDRy/DNhMX6
thS004nLr4L2wbHT1MEp3eZldwUtiWbsq404Ll9iWg652KKkPzNiZv+G6OOYQQGHFRyRdCbhM295
+a1od4hdv4HuMenU9zpbiQVatQozm8JDlerKHBHg7fzW+o4PSmX9D4OL8lLrTfYQeeEQLnnWuQNJ
KAWwqrHRwiXLkr82DQsPlfjJx4f5f3qC34V6DpWIzSuL+ZEx55rwpBj9kiD5EbGFcH+zXxFi1PUA
NSMBDr/yFVTgNtABIoJwWOd3fTlo+x1hxbIwyJxn6b5beLvc3Du71kF+HPQhj2goPIauTnfm2GOw
PCxxghYHSBuV81CMwEsh0JNIpPDMGWOLKoYYjPCRajdV0fGwsoByOnNAvQC2h59Rni/H3M7pVNIr
m83u5aEqdUKcCknZM+shcrv5MTZD4xbxStwBRkIcjNa8nZLlUEa7Bfv8/cMpI+38dqbglpdcGkyr
+fj/HhCGi3xRtP30hDeX4dR7ifQvT5KSgGfE0tVC77W2XifAnDw5dF08DgshK+G6sCvYv0zn7c5R
BM3XX80+53OikYSQNr7eAKHGJk/jnBhnXGrf7jl36BNtXihbnmGZth5VIfi3OXQhp3qRUAdsdZX4
6tvmq3qB5d6j/hLysKjznvPzi9/E58whYdu9h1IhIrlzKpHvtrqmJnh85o58c9LLK9msfyNaijlD
43K0mgDYAd6xJ95ijDwUhfxk4Fr5KBUNQVY6PxGBAGHIzx9cyYKeJzs5vHUETROTGPP8hHw7DdYr
Qxc5Z1g/OVOFnfngRAqiL+/9Q8wv8EqK8nl17c/MgBuHhJi05LnHbffmuCqL5IRxpokoKuh/aARS
uc9uMymfx8mVoTDzscYpEKdIh7cev1Z8G10xLdbDR7B4tzUbXPYep2tjxoCaUagY3OmRogSt8xmE
U0glAFckrz+D5gYUI7+Bh0CH6nCPR85QNs73OQ+DUE9Vyccr6dn1MAvOTPvhzO3n0vle7WMRcUrq
6mpdyB52njF6kDRjjOjRzgOYBOwN8NCw8x87wxYEVg8aAavCZpkAPEmwS4+Z4tvlGvbnJAKZbFOb
TqWldKqakFeihY6ZmYNgZZfD+du+TM1qzObpwlrDQta4ZiYkmdZOvT9ttqv362+IQuCRZbC66DC3
ZmfiS6wZAYu8wAYYyazyun0Ox/FY0G1AO55KM5CMe3el/Qqz21LeNB7wX4uVDhxqFa68yWNLIrBp
LXJLBniEJ3epByAnXFdIo1DooXkKwG3z/vkcoF81x3i7xFLLLC+PXekQAD2QNRs6mM3Hoe6cj/B9
J79ywPnmEQteqZG+lNh8OJl52+ZnWPdpNUXC13WnaCpAy8fpw5UgpSCNO4ne2MteUXfCnwCtXOQR
GibrxuLZo2hjaAs2JcoGAhTo0kXL2wUSRilV0mUXgAGBicjWIgnuAHp4C4tbtKhfDkg4ySPCEipS
WJykhOc5tZTYYw00WtSqPV4JCKwAj+IlF024eKJzRTnIlkYAbetoBoi/gnF45t7P9dhpwiIUG2+R
Wjrom6/hAojcA6H8eKUXO5mv0KdnVxqqPXt9zVdNGwQWrtLybxPAmZ+Bmhtgz0XjPEOqWsSoijCZ
9uCA7QrM4HaR8M63RTfVFuxEVZ7Znp/c//Y6WyzwnithptpC9LMAZypT6Uzfv+/CEAXrTwavgHy2
4OPwIS6fmRHirFn3Hq06PPHb38sOd5Lx+8R57YSVTraXT5WnbXc9fbFx6B7G3646h8IvjjqJNbGQ
rFI3KLi0LoB79pSItbP+wp/r2BnLO5BUwHgxzE1qfIjFRsuelp1uZ8HCHT1gqhn9r14vpUWyv51l
BjQL3eK8ZE4Yz7oVL1l7E380Uw3wOTPgWoe/QHDw+an//V2op/l2VxObDKBkiK6uH7HFZmua/IzM
lxFl+9d5DBQIXM6A8ykaj3U322YDYDfM1UBZP/ecEpDY/y+Wi32BjC/9A1jsSAWC6DS6hQgT7DTB
RviPjs99bAk/k3BQ4TeBtLKJ20tRYWT+2Nx+PXEGrgtM2jz3iqia867yE3RsGXZdbhwSJ8qjV8i/
agzuQY+0LkbdI+Ox/9q1Se0N83T6NRm5PKdve4kBEn6Gnmolf8l+VDvly9GtUEGy39/VHo+P/eD+
+V3yXPm7yO+z45s/3fc+fJoTyZgs7tvbujnBQK9gD21fsQNNHcO/yQJYS2eoPiFhnqx5OziQBwiz
gPzSN2L0F8YmVMQNPqLd8u6mO3VLxLHZ36ezwr65CxIyrFT2f8cyBFo8PqdzDjJJOSLN0v3UZHKz
vo4pJKhFGto9V87xqKBINj57JoUYXsOVd1E9Ti0Xo7I9otIJQ3VSEbGR+GOuqB0WfYS4SD4IYaBI
EOxktL9yc9c9/fY15czhAgOuGSVTxvOYn3MIbJA9X+UU3Jl4YbvW7elHtNmf5PMls9tl9dQI/gHh
TCn2Hvvak+h1rG8ghOnLQceZgwuE5SVwvPMXcetPcDKqlvDT2GMZOUY/YeRBwra8gjKJ1WyN4qCl
Od002dQsBIrgM+uMt3dARUcFAw/fYDC0FNDdACY0WLwJIfcDxlpKeTv7mvcNQxd3ZOLR6F6IOcfX
ahR8Vo/F+umWljCFxO9S2uj5DsAj+LJnBKgHNWFzQAriZrpAn4hZ18j+GlbzXXKUytx6e485/iag
pnGNDICNx+fOiAmmq6MLhQikYb5NXTBKkqmstbkavfz17GF1+/tPxXY5ePjliohovvzgePMJhZQt
Dot560jCBE88Xq7Sleiw/kCUVAVNfWW8qi3Gq5ubBBkmz9NsA6DcRo/APwap/bCOL6uIav9robFh
JsuVBtRVO4CnE+dTV7kcMSTa5KvX4vPDHCgC/D94epDpOaQ/QBIYkEz/vDoDe9j8XQFaENTUZbIo
jDUC29ZFWNqIxdh2aswES/X/gBfOcYhdwZ3y6Rx503eqVIAfU0YGXuO2AM1fa+4mVvJfzgd+049z
agQ0rp5M0L2WxhGDnU2vGuQWW3GeM3mtGG4fNPYFC2Cndb8ewYoFalD5t+PblyGF3O1ReLfjwxSi
WrQvBsW70Zl2G/CbRFIHpOECfqU4pU4CCveeK97b4TR5Lwszik0zA+9hUoQgzjLn9LrRN+SLY4kO
IoL64At2/O2MW3wiBnNGPHuXIMuuHHrsFMF/bd9evBJn2Hc8zjpSAqBL0ty98+uI/NQAO3lGSK8d
baWChZnX/ANmyh2NzIOED+E8m0NHs/CiABL6iZ5wMF1Onw3cBnBuwHweUOvYvi2K0vwzW/tW24pn
KxpoULxJCIDDZ6w3yZH6N0Lk0CpP/FLNTOaF+6HRNAKSi1GIRjiCDhJtBbdgH7xRWTYzIgGfQGOG
GBg8WQ766bEOuv3v8+ZiVQqHnDAf3a/MH75ebI8XX35Zuqy8DMiFbE1kK0TtacuTDaBYm7r7JXnC
xrc5JlijJEBeljmv8Il06qB1+Lwy4zGHrAHJNsf8wbxHu9juvDRihAik9u3dAd7oVrNNg21ngIkl
KS0fc4KLLq1rbD0MERzKGp7f0BGY1RqL3scz4jvvT3kQgJSx5f1NtAsXdB5H4A1Eu7F3y90QY/Mo
fO+brQpU2ClPZVBeQUITy5aJtUxP7RVccOcF3Pri633PO/2ogDvIbd3affkQ2NQLG/5dfFm7msyR
OWRjghMQ7Posq5zJJeJilLxHaUOyrs6W8EsOvXJezB1CO7lshGiBInalW8/tCKcnMy8GSsjbggsR
AKY+kyQw+wBDFqEruuoXLVii2SOM1Oky7KCConOA6IKBaOt3r1vC4pd0/dG45jxPYMR2ysumQXwe
kEncpn+VJyKBNq/7iUbcORdDGqyieDQ3iwCXGuZtHe+HZSf+Ftand5vGmmESsiPg4u0qhnxQXsiA
HLx4uMSwGXgpKIB4oBrSLhBDsEhlOf2YR2nL4AkJUyDjqW4T009pWKN2TWjQQnwOlrf1y7oHANqw
ethJdEzz20LzQCNFeNFtUA9wx/BZrREzmPXbAQrNxswod1kCJ8wToIQ9T1tpVwZvOj+jFk3MQoUh
oQoLMSTY4CxuFl1AObMWU3DLjHWjyq4CwWqjdDlZ4K90fbK0pXBc677oDSJd9mT+8hjSXO5XARS+
387ea7SE4hDsUAx6PSFnL966kwcjbofBuaW1RZpR9kfnmoyAdAXmuIwUr9n6dmCOFYfdXmZCGBRb
MPjdvojAguSINvyLLpRowD1B9LIVsljWDV+lPCUb9AwjTXiT03aL3wAlyoOyCt/W4f50A9A1g6Zi
jDb3GXfMrwLZhedsZJuEak8aIgHHednbAL9xcAcJFJByWA746ByVs/6PgxMwDjUV4h3IW6Ll9L5S
d0oIkirQgx683MsCDAeGfc9TVy4jB+1N67b4zEi2MDsrawAbzzBmmwTEaQflWMlcJl+3XiMfeGMw
Y4y3mlMDLcYm6K/4qeZA7x7WPXo5Q6b77Kg24FKDolc8MLFfZosnNcBCL8B1F9VjSDaSZlVT+bId
DYBzvJVNDqnmFSseCuKBdjZPx55GYQJiuF68F/lqHOX0X9SeVgJ9lLwiDTEUDZqjfp08rKeNxc54
G19iAJIPm5EPEr+g/dBp//vYXwsBWlIB8HQNisSvtMM88+/tNxxGUM5rbRAlTr1eMwXohM2q3fHf
z1nsjHfdRjsAAS+XhDeJxdYPPAzVK3axN3RDY0Jg+YP8OqIfTgOge9BUcb6HZofmSS4scuBylVco
xsStIAn8FGwR0CGtwKUacNvB8ReYEoe4Ao4OhHrnjjY8TkhWa9dg836kXQUe3oUI53ygC8C1Abh4
wPhwQJu/TbDmbQCWkzb7OfDnHDxwPy2dLm99/jh0TLZftAF4ZkTd4uWP1hjVQKApS6N4sSJGgEAh
wB7YKJvNn3S3KF9fxgWJM05bY7TBA6SlLW6gpQCW72eQmgoSQcC83MrvRn2spsiVOPp2DFlhN1B4
njMeAAaPCuQygOsPG29GT7YQ9I39ygKbj1sY5yZgdRJR1CE8Xh2ZbyBkctAY7ZF2kNa5gNiHKgUm
CmULUfFqiwxa4Jth33dPHK+D16VH0RRIyIcOb3QRHoxXOFLjFfqRG8VvuAHszKfA18zCS61++a1N
uI7wD5E2o0vGvSYO2tZ+TJ879QT57sjvG63HqD0PnAAEc6yhCMANxH/u+ToAIvborcvOO7mgKvJq
ORhKdZzAAipN2lwsfYDo6Vv5KCbWfS9u8lkCoG4LxSmvFwUuMXQU3icAdRmxW1ula33fho/WlVZp
bqIl7rzxibUfJhqQhjzXMd5xdRp/JtbMUBiEN1CXuC8RDgc0R0WNJuTgPwMlLUUcAwdPypl/COwk
DwExivQg4UUheUOahnW+QPmD5iFubNxQhdX9jL52zXyGxcwqiRIM2VW7bnwgwPGG4wEYkmabAcpI
RkDL1WAjjlfc6v1tjJrjYIKmoZ9lZ+ww2Lscs2sztvk1yiKFNKzPkFC2sys/aFXcbLaAii+iz6NQ
TQ1yb4hjEq/Tr8S1AjP87/YyvgeVWUT3K8/FdT0gpA368A+EWSj13AWH0uiGEOEgZa/BhCzt6vDc
JQs9mSvTiSvsdNUc/fLwyERnPtaYtVH3yxuF2Sn/Pqb8tdsUIRkWC853UY7cQj7kMiyIGYD2fBLq
HwfeZlJ6+Ieb/eytG3jDMl8mZSEyFM9jJ4UADvA2Pt1qk7OK0saPeKycZNMuoYzS3eozvOM3xx5R
R6M9yz5orN94wZwhWWqEewCb1NYAJ4+8F3VZOZ8Q/b9p7LDCW2iLSmFBCqVkh0Q/w5loxAUo8QIe
jno9tgZH1N6s/W78WzDviznGxY72AVItcy2AtHmHyYqqMhSR3MpRWreHTI7lqYufIFYCSPckg95z
SoO4L20mLOX+cRWZUYzxi7AZGwIjv8Tc5MZ8+PF0hEnGFmhqhhfC79dlIMYxdS6ATMczrjpTBhaV
uAG9jPtfu5R5Vp42jT2oR8UOqRGeeiM7hIx09bLKLTEOcssn4uMf+bvlw4cgDQQVYjyzE9FnWHrk
cE/xJnglDI02aMGhS8QAKKfdZd9W2JyJ7ghWnb+OVjSWr3BqU4t52Riu7gxDV2UBTl6pfdanyKl8
cfmG1RaHMc8MiZ69vgK3PFndpNln/FMWA8x3wqhIGhh9F2X+/Onhmr7AWzJnk63vtP9iEJLRx0CG
jWBgQHtdk/YgghGwQl6ScMu09eayXd7iNZMDyplEHQYxdrpmYhVv4iMT1gLu4ZeVGBRlbvHbBTXG
tMqfDGonPScAXC0JyleO8oZ3JEW8MNg1Pv20tCeRvMF3h2lzFumz1h/PFXYA06/98e/W46qawnD5
x975S9fNPhdlRuMxjJ8lZ9ccRfe5SBeMd3cjGzwZn+ZLWFEnA4H+8EB+yajBb2Yq+3ee+Boq7Rid
WKbIbFLFI9xhjml1FLY5rHRQ6bLCap3imuWso1nJMvYIl+S1xEqZSaqmVFKfGbDxi5ufNS7HCVXH
kWzKsln+aECQ2IO/CQecNovlAzNNzD6Yobchm2kmeCVyPFvmb9WAgnpiojyx0QoeXEle7od1BLrz
WCaxrJ+9LyXz5iNHQP8Rlkzkgwxe+qezIL904DIG8Sf11HRIJZCmRB21IXoq2MKx8yFdI/bKGHt1
/2E3LC4wUIpguGYGZDn8pS+QU3UDzsgFMjCmp9MRHItBrd5GnlHeSKfe/cDIIzpM4zkC1Gh3kkyM
ziEPAyogA2FeW+XT2waNcUwyoJqO1gpL7Pei3C2I20vyKyoHt41KoX3Itqy6Me007zibGSXeAjjx
uUP1oQwzaJW1Mo/UhQNHpdBUtIqp3TJdbsrpLfaS/CxKdjYlGt3+UQEblwkJ9U0ZoX3wchgYg/Iv
Z4BB0OwhFDpwvoLkY0POI3MrcZBTWwKFdz78F0SYSEZpoh5UrjBbw4ANSuIP9oPytASsXpt156ju
eyNTTWhrPAN85SK4lJDJRpoxaUIwPovYRABcvrEajvDa2fJNiwvSG9GJykK8ULGUt+FbkA/9w9ZQ
148FZ4LmpLSC1PwWfBjtSWl977DoAQLZPXh9yY4plyHnobzKs+aNNbnXjpYKw0+kIIDMQ0aEtYtS
heq9X0fa0OYH7TE41/pW+YWvVA1VcoIU/hXwGYExu0KA3wzlxycCUdA5EL1m4+tnyWbUTE5jcNVY
aFjAkxzprg+nfMqvoGBtvTdrujWY1BmK8+UqaGRqgjdwncG5j810+e+k0m5oiFgS3PBMEVZIOD33
TDwLngAHSZrDc9u+pgJfL26/LHoasr+t985n01CyoyFFfw4/FiTD45DVFqtApADYbGNYONlzv1G4
AvJRKFF9BbjDfp7VF1cJMZKvrbCSvyFdYfJW3oB2oKWj2rbFTpylK+PBSRUiwFP8WzhKgxoMOuWk
gLN2ZIhfe92vzi4XkUMYOTjsgR5nSpGvNGGpFQa0hzEppHb4JJSNmOp+W17WFNfQJPjDBYaYQ84V
F5+ztJLyKKYmG8jT0DFgHVHMfSlGZZI9d3VyCwBwXPg7whadzHR+ebgp4vAISN1Zywz/b0TJxR96
cbTs/k9dUs3B56eO5t0Ptd9FvEhL4tNNHIQdxzOoB3zPkE9/qgPm8Lo7ql2ONj+UD+L85sNwMb8e
c5jaK6+8448tuNsW3mmhDrITtSVE9THeXMndy/2eMPEaOzGY9nj3Nr+S013Zl7MRvL/87IuPt8UW
BNnXNPc7Rz9xVJuHr5+QaIAfhmpbt8Ad4DRZoaK5lILLzSdLoucD1mQN+uZJWCfIpo5EzHIrZNQY
ydrFmv3VZAVvDnGn78DQijdUlTDhPrxF/MVD/Qf4HPBsEu6jjQBYP2w2hOyJhsLIZ89i9VCy8FTj
S+z3Css/Vtrj8ydkTYGyX6Cb9QHaRUDgScFP2JgBxoMiCaGVc8pvT2TiDqke3AFwJAF6p4MSKgS0
Evmy23UQ5XDQr0eST/ZbAPBcrzlFcBGHZOL0iYUQ85FIwviYshhrFhEuaUL+8ZtBRi9KeyuR9iT6
9DzpPJnelloHAXTklHGb9DR83h4/gzYkCtP53/gBHxHrFGOCVlYNNoANVCjkkTgCwTRkf+SuC4zM
XBoB6KCugNXEBMuNztArZxJI8EgMXTFGkykzz3uSQUIdNJaGsTm6ef0SKNEEIZQvK/YeiAlybDYG
jLsXYonQzvsBPPO+4rF8LHckSGWdz16Vz+rpxTANx/Ld2PnEPF/seawSHSY6tnaGRh/fCksL1myE
NlKA3M7ue302sd+I3pW2jPwB9QnDFHPEqiKITczWGf9CPdZ/HtSBdJIQaCdmAoNm4JvAgkVO0R7A
c/bn9gfpT90+GQ5uWXa9D4RpupRY8cpdhygwK+eliiUVnkvwGIUT9+Gjz/oZDD/Kr3JP4fZlXvnL
IkZ/OzA3+86iwiZv9Sgojqc9mTOJuOojTASG6EueZHuKhgsCJvCWsOxAfYr0jqA33wLER54kz8ag
eWlrh93vcA6YunNGhmXGc/fwQVo16BkwHmlbUEI+UzAGJzdljteSIxTTEp6daE7eUHECyYzP/KnX
hApw3VTM58blrFoUKw9x5/VRooDavTZK70DQwnf1YQrBS/OEoBMtOmp6e6jizdh9x/PJhEBlPEmb
jLJxGNEwfsClAumIpzA1KONXcCX5ulFFzr3nn8ToTH42p/dAW0DoD3YRaH8IjIIG3SrGyNS+Ky7I
5CdDRHYMCOLBraM1oz1JfLqpHjccZoYUUCrCl8zoY+IvEIO38/kFfjGa1hhIoZSCMy4LG5m+dOL3
NAsdWj6sTWlN2N8JHut/YCDA8Oph6aqmx2bP7kbMwzcrYtkvngfeyafwAMe0yOcprvj1oHqxIYt3
YHCzRyjuuhmCY4NYobDVEmqrwYosQ2bNATmsIfrFoMJjvYs7npUdsRd3dwU0E9xkUaRBmIYZC7j9
DJ+MH31sSBS7W5Va98KMa5aGsjNk142yepWOiDj7HejQaJBWJxUtkx/Bw9Rv3AFeGRTu2ONjwTiw
rIogKRywHeVtPiaNgtVQBw52oALHk/oV9gDwfDmd5aAjoi2ZtmBGRCKcS9S1yEc28nzUukrj1+Se
gvZBrcJRzihEno3zuTRGzuCFpa0F/EnldL35X+y6URRO+TUjeaaLW+G7q3uWSPoGTwUkeZoJ+m7U
Vs5EB3d8oytAdBUAAKrBzA06FPRQCKHm9NC4bzMHoUUNUTo18B+cnqoG6+thHY0wVCp2/uhxfn2P
cvIHEu57w+HivSVFT8iPQCY0xopI1KdIKKXeADoFDgbQiy+YkHsrfuIGJb4FOqFP8BkkismMo4Tc
ylSZD6Ow9PhlLJKYIg0Au8FinrLoqFxqhUoOQKWhmghgTU58SGfxbQeuSZzs6zvx7hu9Kaji9Jri
tliDPcpyEhWYaQBwOSTxc4MCwLMv5x+gxJk+rZVZwkxKenzROpCDR8WCnMQHwmaSIDb+C0xOxW1Y
bWagPHWA+fBjRHusOzUVie5gqn5DmFJlR+KCweALmyABqyMXNHSaGYpAIAGRHBgQkJ3CTiff8FQB
4nxVcOnACONumZbBvba1NOprF5pk/wkaMNkV8nmInLiPKnqh+SZCG/dFfiHkx0XeGGXl93WQMXfH
OySzxPuMmzF+eRquCqw4ADKAyIyqkRkHCvymWQ+gvJlCXVbekDsdSVklYaygkzfYyeHXk7PRMaTn
iKFeNEqcpLmMUeYpjL6KBCLfFoOfiWDiEQ58NvZfBwxrBvZkA5aoBdI1mKRrHXJsBjh2BX06WLsI
xGzgHPeInC0azRN3o4/T4ueGkhsMc27IFH7Sa5eqXlVNP3QnnV1PHNxZuqCiYUOGjgXBMsfyM6zD
O6OadjBqTpf1xJVgiHKNyVZwCnmye3ZReZR27mQxEYw/6ahuEEVwR8g1xlGaW6OH/8zZ3alzwUFL
nz8D8J6NrngWgeiemEWPffBzExYwhrzEfg4pe0qL1lKn6NzDboeK4Y/RqPHZt/Laql8wFZlJsT8m
rkOf5xnOATwgXgd5F+rx3ch9pnoUQGAk46PeGnDqllCwPASvKvNCtdqytLuF0AY0MF6pr2TBNwuA
uPXuExw8Z5Dtz6PAHLvwMVshzp4wUMEHmup5Je6qB5ILQT+x679cN0bgrw0mCbGdkvU8jbWcjQZ6
MmsPOIaXU47rtl0DooOuCJEBGDAQQXphOmnYtNWAXMZ6C/kumhAPxBwN/iB+HKm2vrrog0gqJRMz
ParykZ0ungtAHcUiXhKc3GxWnYDKfM6Mhj0aIAYFw/CDbE7Y5+ywvzgM2ObZGOljJ6OYCKCvMOar
7W6Zb2B53SznsUU+6gzcRpqNDuj74nL0xe8XGYaGHRsDitcqy3+B8pMRblJYMhtFQxJVPR6MA0IG
NDc01+l3m3m5X0776dN5ivYrEH9KH1qzGDB9C1u0oyA8+YAkldcqBxpLOP74gwc76DJ1hiPhL4Bv
ipEalUSGJm/QPBvhNMpYTSbzx0b2Rp4UIKebuNTt2hRuP7p5NTRdyaPzELJj3v8WcCQBab67JeKs
j3s4gSQCgHP9JjkDAkdgHYWtrYqrD1Z3RrJ7/QzapOLbfO3ef9rD+iJ92Fioeb+aU4kg1GdAnDo4
8uoowxpVBHhcfcEoH8CTENknjCNZw1Bq7Jt1FWUot53Eq/xTbtrGuG+a0pLmIGnWmis5yaqE6X1o
5nfG4CYDfYpiWgzF7c9qCG42d1Lza6OJRbGuDtyqOwHlF77wFdQEyAxtgW1Iv+d4jsRw3kxVlNGt
4ggcdP88dtkAtW3Wz8UjaM7I2ymDMXm2wsaCp4lj7A4790H38YT7huTcWAeYAHAc6LaGGo49SlLn
c8GnGfW9yT6ejvclPHOEy+CQ+KniArcVYSdldl055eINrmOMoN9nCoquXDz9Myf0QT09UC9kZGt5
Y9iLdy7F+OTc5/NEsyvBSB0q0fEwA45z+8JNRGEYTnZuadz0fY9m6uR+KMKGTDuMMJXnNFcC/Xt5
N17WeLhYoyAxGoe3zk3SAd84AXGyzg85Jmv0qewnoMricBUWCyxkmZOyVzwzrYS4iaSZtiZnH9FH
gTrYhDduZbt8mPSzmJNOAS+FkpsthdV4JV6043PfnAHx/s+WQbVUP3MLgbZ9ajpoZkbi02HU6gT1
ASmMoSFBgju2CMkDwvVEiXGZhFQ7ATPSgUiaWgSqBZgKT9ccKoCOSdoHwL3ZzMVy27IkN26zNuQY
bLoIXxeaM2jcDZNJAJtc1vMo0IKXO2oNEN3T8yAZqTsfBxffkHdPMiATaKkHpMEqLUrCHojOhwCK
S73d0yH3fr6GNjtP1xODBhfop5eW7vmgrVhgMnsdxgc0tAwn5GFlojEs84cBVjqoEADXR/YRmCNK
2AwI+jOA9qfFt+jJqL1xWodjY41OJJ5iQcjpz8D8bXodDf3UjD9IWYqZfXUCzuxQAUH+gLCxk32q
0UsTri6omPiMNhdM30um2Qbi995klrL4xPvd2T5dlvghw0CmsV/e4CQYs9OQAjwUPHad3m1Dut+j
IqTYfy3pqHRvQD33wgLrlE4Jnm7OWkX3HkcalubvorqIw4gokVvyP/mhjEUgIBQ7Yz87cUSL6vEB
0tiibYeJfmLVq4NzqfdjetaZPJsc8+IBzcmuPQo7ynL4NOYDg8jcHYMkyy0JAyphI1B0M23DZ5bf
Jxke3jVPhPq2JZSOdbd/Lu/LBv1NkAYj68sGmZOjGY95/3aomHqZrW15uzTfDStiB1Pgf1rBHHM2
tqQ7NEc+q3FrVY2rCvYHqaoe8VCf9kfluwsFVHPnEzddqW6lI5vJZlf0BD+5OSMvi4/AVGK2pcEX
Rewrlp5jNH+hUJ7lt3u/7cjOyuobsh2mVNQcjUYfDNQ5GaH4j9OPGavBcznZTuRlT0J8scsxXkjg
0L5kEaQOdL8SB7dRPS+ZiXuP37qy5A9TA28Sr6U3jk4/n58axCj1SRrFLDK+ltauJXGDgPyoh46j
zyom55rfi5vb6/i8eeUfldzni1NLusqROJR2lw/7gzvrTLRg2PNdKlozAL7o6gDu9ZFbRIiAjdsR
t07mQcRaF6HuFUNj2WHJiCqDZGa/I+fOa+9i7gNCx0eBR7CpEEhZ1U9E0XZg/phEYy5wC2ghP6vM
f+7Yu4/s7JcZTvrTIga8kyXzrloMZl+bYtthXsHu17xhvwow8wKWqZ2JQOfDSSCjI/uG+7llZkqJ
kJ8K0Xk4oE2EidmvsY1W2a5UJxAl2NMWDseBA4Ts+fWN6tJSc+J5/ocUGQ8wBb/6tPkEwnt3f9po
h4kXDJ/e00FrZqkjqMkmnQnt0Imm2B9Z2aFsvTTE3QrL5nKlcr+AT59uR10zzXdlgYQoQNfAjAGf
1Owqa1IaWowxlcsCrJ/RmvNxD/8RdV67jWPNFn4iAszhVhJF5WRLDjeE7baZc+bTn2/b/+Cg0Z5p
K1CB3Ltq1Qrymx+4lXzRMmocB+VMdXJqUK30Xs/nuj3QHWNMOmJKwOxklM8+vq4y4GX9z2CfS9Nt
WZ7yQuTycvoiXAu9CQ2jTHnmC2uWjxkbtBQrwOmg/XJH8OPN6Ygotf0Trm7mqzYjTCPv+jbJl4ir
lKC7R1uw4OBzSkGV0d/hB0/Q7Wr8TQaenvx9AnuF8x+vsOJf9IrZkc4YBc3ViWA8jqbd5/6Q6yhZ
KmBhTyouo+JxCRVf2Su8WgJGasnVI+z/vVC9Tigy0idyTcGOGPxFNrm/72ZwC+x72H9klAjls21v
fYPm8lKYtyZ9BxEM+Cdo/biPUfKbeyI+Ouc9Up46E3VM9zlML4P+UMYP2YK7l97T4Cz1t3A4BD7u
AXiipbd6vvbhtpsPcE8KfusMj7m/FNLDUtGsIJBJ50dtfvjdlxrC8kA5O/2bm3FxC3nfVQ5+P39O
2U1XntQBgdcaB64sw/zG3wzRRSd5iVQby2U8ze4NH5uzrAncFootIR4ADMSwjrRbXjkje1jPERm7
xFJtteYgV1uQ9tjcWzNq0mUDNqV6gb01IXzERwte2lIDFbNYHFYkskjgQxJ5SBC7hA+WJYytmJ/g
hgW5gCeFAYDTDjNSrXBDQMq3gVh5ojOmVViJbwVnTIbL0xfD2oAYRDgR0HMJqCfdC1EAXsxM+1M2
YuGvhVlPOqwkIsYcVwboVHbWBN3ngU0xRRcMCkAtIipdjhzAPkEGyKhCO/Cl24Cf2YqxSzy5My+E
XcdaomUHHeYpgH+tScBAgDyAbgzRBHDY/JCqRMoH4xt1XAvwkDnVsJrNlYYzkrIqMzFEaKIDKJWm
E4m39Gdqt0VNPRQxG16TaWExfgAam1Z1/5jhVE8r3hUxHHxCTGPAb6UlOoZZRWfrMpCihJDXpnkg
aK4Gpi12bbf2ob0qe5pgPoMp9pjDUmUZPvEQ69jwYPTKPSqGNdV9LO2nYFeFG3x0MKim8J+kb029
+9rLiDdE+JY6b8AW9vDcqbByL3N6LceHbB8m65JjxgIVIN47t9Fe6xhJU8zrH4APIRgjWrOFUawY
5pPNQcZIQZZmJ3goMygnqp4zvQJNawLn0SuI0VDd8QVhUoi2Fw08NbWoDwC90eWFbMdeydb4JH8z
BaSC4Y40UZWowdMnHC3wr3o/QpoRgejRRghcZwZDd2Kh7sGRIB6TAfbal7YAl/keqDCYno2M6AFj
U7zHaAMTDsTp8FqeAS6SEbnJrThi2bAH64TD2RHe4mLQEwGLQlMbtmGxRe1aeYW++PaZojKHyLyA
W+9WvLwAaNN8MbMmIBpIA3IPL6CtyZCnaT19szJgRonjHB2DtADe3jSg4HxQoPH5Z0cwMxyINzgB
MBF8ZtpboL1+F6GL9rBBB+YEfGGLu1IaCxkD4gPtJkSuNaDCCnfYmYLSQpIL5rpVPP2c/+TMysl+
zHez8KxWcTIzzw57fpKzCNBTh2b8rudiqM5CQHaJA6mZ8eCx0WDR6gy/8z3gLonzoI0VlEUb1blQ
BXXfMECGrYbVFWMZCK8oeyDTu5BINy0uhBMW6r71Psg39W9I+xYBfNIgAqYure4A+gwoYRWLj1bZ
2gQwqTR4MAs3F+7zIHc0n9zypONA+2zDmDvspWKxaLfn7W1iJGL/i4S7RnBnjtkyt1H0N1gEjNbr
2AFagNyGBNOScZojIGU4Bv6PYTUulgnMKCVp15Dt23wNyTY7FaeKnYIEqfJk/pStOwWvGqSqIXcT
aHMBJdWWEmsRw47BJx4eIjTj4JXMq1BD6Y9P4HJmB2TAZOHFi6HaOdAPE7IMhdCPwKp3FClK8GpK
VA9EquDThHD4ZiaIaAHiBXur7b0MjojFzjo8ANtQe1Fps8gxfKKYwR4CM6gZuQzVOS6+YOJAi18x
p5RRLMBA/34Jdlb/dAbTK9qdmtkVpmTlVt5ZT1O2IjeJdh+cUr1UjP5ZNMmdeHFYm38pGaBH7QuN
GasHfRJHxnCLaeiWpZnM6lrxxh30LJzDca3fNV+03ewKCWjPSwEhhjpoJNUUBZKoR8D/3qL5hc06
uVTP/G3dXExG41uOjhBCHOroK87XXvtg2GU+BdIaeF//R5ex0rf2wdzi07zFZGsfM69Zgf/j/8f/
ILrBjrHfmFvoCdPhW8hjPb1/+/YvM8HFv+Ys98BDOYQGzbWPTCNO3WaguYQnsZQ5PcFOI3VPK8al
ukSMEK6+iiUX0OU39oa5JfNKLuzsnVxbKACc0iwGkIE47ZfYcJB9QuyL0PWCtRYgqcWW0B3uhRIS
ISq9XFq5KCzR/GMRtUCvlhBZQW+KUo0cVWTL5Vlo95KdQqPNX/Fn8/cvbVOhCNpXx2SH9pGHiZ9/
N/13d00ABY2nkRjw+yjxyP89mlaY5/zfQ/jd3y3aRhwl2WnomBkzcQ+Gq/wLAfn/HqtttA0CU/GA
/PenePr//38W1s7joOJ3IEzcS9v8eq50nnhm8Ur+eyiY6a5nTulliArFT4WkIkba1iXCNVZNv2Kk
svxKHKDzyDz4/St+6iRWiP+W/EF7+qKtxP14ZStxX/mO1xYRgfwRD/q7a+fJOHl1Hmpwr1yna/A8
ceP/P+d/d0524oi8h9/jkkHA0f6OpNESl+v+0l/KdeZav8cruVX8PnOHm/iv7mYuWDcvhogPbSVe
mg1/5ffZ4CuwcjPG2oFe6K64XXdBXf73NjqPJHlPW4k7izcinky+dx5Rbfxb24inFvcRL/vvp7hv
//R3f23DeJX7NNwmPpSSe4nnFreKx4n7/b0B8ajuJp5DHF+8Pe6e8aC/g/93R/GEvy+ST5V87bt4
8HDrz+LpxQP/3rn47d8Ti7fy98kIXsC9CtgR/j4RDn4Rh+ETjvkotBWjRj58caMkcBfx/CTl/R5B
vElxg0oB8/s/Ee8J6hMPxwDkYq1Vd34WD/l9wbyL4ZbxEB3lK3fDOI6giN9H/Pci/96E+CmeNuK4
NVSy36ck4Zdfi6f8O0S0Ef83PvPNckBxMHErkQV83+KDFe9U4RTi7P7vYhGnm/jz+/wYH3DaRzu2
9+fSLV3kd/ydbyiaQOAiL+CvKfb1jb21t4g4cQ1DRo/YNTz3AFfZUfyu3zOo/tfvbULOTOSA8Yu+
YgVrh8eYXhuc/KI1HiksPDkIH4FtiKUw2bfWdYbafjWN5GOkPCTwpoviUfZ65Y82UXhvoUmAxuZr
uGpUdSVBb2zlXKbhv0QCon2kw2NC+hLcOzg5rKTtBmniRvw0t+Vn4CHY9xAk4n3//3+g7uJwGhHC
It5c5Fmu+IPbKocS/0q59e+2v98w8/Jwmge+Ym7uNBcZidX8AbeVorbC+FilcjlD2zAoG7g5bk6y
/VOElzLbsuQ31aqGVYuEBHBZfuYdy2dKeDgIzp0guexVDm+6tYUgZK/HU/NcQaZdMsyJoV5D8n1i
Xqzt6BDzzcBYCyoaLU+1YGdApT07K8V+QSEKo9Q8kMMyw1DMQLaya3HKjs0X9rS25tJ9VHBP8LJG
GP5UHzf5FVb9s3/Wv4JeUMsE85aA8newhbqivF8Mz9VZktCj0BgvzU+6SIQyHbNKchltMGkKf0Vh
oI93xzJitWBch7UoL9paQSpF29Q+JGMBtdlP33qS29nvaaZz2ItUjAXBbPTk2BOAhITkk5MM79Vs
uRiu0G78jO/tI2Ybg30WE24vnDVHzhasSbETufq/vS9AMHMPDSsWH+dizDKWU+slEJTwxC4vvXyE
Go4UR6v4gDynXQ3Nim49xCXeWlowg5QddQFjYYZXGP9AG9RgpX0bnJE50VAuJQRmox3QFbUGbdoV
g+3ki24LUMHKBOLTWrxxtwKyb3V73RzQLy+THaDnFhI9ISCRV38qtw6g6NMkT8T/hx/Pvrsxj8g2
IWmE4NIwdDrEV+oheeWjRZ8Gu5whvpgzk227xNUChwpUdTb8oewOQZB8iu5Q3mTGGbBQL9OT/dps
nd14L4/+C08hasjqPiC28KHww0zfYRN3hBa3zQ7OfcKelSokwqxsWjOd3Awwe7GOAWYHl4SDSSD3
lk6KyEf/UB0xp9joO/0a3D7ti/lM2ojhlUxM1bV4cnLQ1o5bHad/NKrNGwbdA9zy9+ESXJXb8ApH
MGfWDQIjThnthxoJUGCiEg4tVbi+FrH8gy9y2J7m5DWwDi1CCNJb6KFKWopNreEAiykPEcYiC2On
PvNfWA+YqQ7xaSClFPox9Q2nhgwAWaxgRAFSwMlhNNgfcT6VYxTrrhBPM+29DRiT4eN7lAdYPJA1
mYcpCEiIt4BGAYAOPbFqK/ymlnQrxN/gmPIGwB98J98gxZhv07kEgn7Gagk9Esakj4PlLTqOnzWu
S85JuiXfYPY0dk9YNAvg33yDNErtSzNU0z4Uax5Ns4GtlnCVM7f0TTwY7Zay5PkhrIuMsf6TeTXf
BgdgfvQJnp9RE4NTrZxb/ES9K3o0JhxMG7ByGpiN87KSo8iCgbSHgB5+drltQDuG4QivR/sBOZq+
xFCrWMsl9txQbzamvDc+QyxEjBVoN5UsuEnAteyTJMkUEYqaFl/76imCa9ReNOX+9z+TTbTC/Dn0
mwn6JhAKXCS+KAcnThjH7TlXNhPBqTYAL7SC2zS/VvF+NHeGthFsGAseKyyGrWoEJ5pFC50JIlua
c4JfGPww6iHayGau/RZxzW+iYUOoqxgJwephIIEJOa7/KJ8J/lQ/YIiFfAWQxIINi6LZb7PuPOtb
fGhhjlXRP5vkA5gOdn/06eRYMWE58MXzbZqX8WqPr/14YD/LXrX0yqSUylUXZStff8rwjbrZBL06
oiIQXCLSvRE0mIcp/pJ7Er2wTEjuMMJIz3Zknuzi9KCZ0XMHHKomn5J27uhdg2/eENldW1le6zS4
vbBgZsSYSZ7Pmtm+xfo7AAk7xxdokhO9NKRCX+mPgq1se+g9gFnNc6/s2A0GnG4ZmR/mDDeuT64E
5TSd+2nJQor0hFSXTFlr3TrVzpqz4rxGjSDDcyy5vgrhByfGrbrXmIchP0SWaz8Hyn7ojhOmDdDM
2fekm3ZL66cAwwh0+yRpv3Em6qOHrbBZ3gP9iYXbjPd4+A20dfpTXK7I0F2MYexingawMNiHDqrB
AAFnw/iM94/bhS+/DsM2CdnDcLEakPdyHWWMiKpdqd/xP5HBlFAhz8xtSRR9wsjDZBzPPopC3j7I
WIzTQafX6psfBJoGwBbI6p3niczgfg09kHjpVnGWWKpxGmAqy8YfrzL9RRgmy6vMPBRKtK101JZZ
Ja90MjpNwBOdYaWaQDX337gwJsFye+6sg8487QJbmZ2KyxFbNKU7pdmRFKAq+CVcJNIPPhhJq0PU
AlfE6xfdwMpwcKQRSnvwHxlNmwSsuBI2DNaCm2ggfXJDWIsA1NwCtFEsBlqzJT0t82+wGiGtsT32
80ZyTgUiKmfRZnvh/m/sp/E0BHATh8mVrPIaZOYmhtDdu0BY1fxKRGoBxap+Utpw15XmpietQstM
14nyrVlmT+hNJP0coxTXuYZkQz7zm3i8cbAgQGhdsAZr6fsE7hADlfYpRpVtdMD8HEMXKWwYpCRk
DuOuPcbVdYjjnRGpXvctadaNEXTYCQkYkJ02BDB82Fq5yjgtTPbnENpFbVc3E5/AbRzBJSE1A45B
BOWMiMjk0QKiFVs9tiBNilAdGzwbMbkZgFTnHCUtmJ6UJ0C2nXEPi0ujrB1/PyP/q7wq43OuCbFi
TFuUAVOF4DDS7oJ/ZT16dm+cNhJ1iN0vlWY4DCMZJ7glTNaH2i59/0vEKHTfZvTgy5BWOoVBX3t1
jsU/A+7JZqZBRlXekBlOyMdYobJw+m3dhbTA6qbHTAA+QBvvs+LGd1GLBAe/3OaTfyZS3WofconQ
INg1wsZRGS6d+mL5NjmayC2avV11nAz+Js4Z+acMWlKHQc10hd7Vwq5W2cAsuYfT9BT6YAXUVBoU
KxRJtfEICbSAjFTAE7C7hw4juWYdCnkB5jbqgAQMXpHC67fr6smAltX2EBg1/WNAHtNm5tXnrZpT
ReBoAuKmfdZ9TQgIjXz6oSGaiBC2DgjaESPEXyZ+jnm1c/JkNyMQj7vx1OZ0/zamF031YwR7mZJo
yptTNgXPirSaGvLHigliiDK+hXH8YvT+wyhlTkDP7Mp9qceX1IBbZlbpJoPRZuN11Zzazro4Eu+8
8F2jaV4CiJTytNQKeTMSpcp4pobmqTTPs0TVEtCMlz95j9I5rJhW4ONgq16fro3kUI3DWkkPvpy9
ZhoF3Njs+ZqI90HyGrQdC6d11QftOQMjB4XLcB8wbFas8FOWY3k/awU7AFwMTd6NrfVp6/ZeBoIb
h2Rf9cKPvX1MCYE7bcdIBfitK7wK4yJDSfaJDnkKQtGkXzpU9VRtuQH5TbZWjpK57QCGbXUsTlh9
+PK2Mx0cHZ2zTPiCQyDHoEJrAt9HH6IOlAP9I4LcpKE0F7m4kmJvese/hKXsHjM8xCom+TRJMNmq
BMVV1m7i7D2tpe0UBQw78SW3nPss5c+6DT5IiMG8ihowMhnyGP2m9IBiLutIOE3UKKr8pElM+AN/
W1bICh5V3W6cQv3sYvKIOnwhJy8r0MUZgLhpck4GSA5DS73Ftx4Wzi7pNC9R01UImjX9BOFTLy3V
XPL0MSHXDzeROlhNhv0ZBqsaLitG9bA7G7SGkIUcftGfGyIZje69MJ87tKszsGEpNa4afKVj6EXp
tDNJgrZhClXdMfWfDEzOKf3M1NhWVgTY2x/nFAiz76OLZFiHRCtudfmSAh/aAX1sRsC5AnPPcmO9
JyFSRvETlKRhIWzIM9LN0/jViaR/Q8x1ZrcHqU7esmDcTjk9rJTiN63ATy6wBuw7cTayPI8psI+j
4EHEZTRjy9KCfieNa+m7NsGPLdeWI8WIPRbEqhLOQBncInJJIY7W1KENo8PA+uw6nCrLcUfhQKrA
pQheDYu4VIywovHom91PynBEPo7YMYkztmcg7WercsBcw9FcyZbXXL9PpMlEnbyRTFBiDc6gMa9z
A75gtUvY7woYH0XwhO8myiWpac7dCPfchtADFW6C9TsUaJA+gEg1k7yp0Nl0urpGqzg5lLPx7azn
LMqQFYOR4X0VuinTZgO/LGVXt1eFJm8w1pYVblvpmMxXx8JOe9jLDYYpOKNb5wz1EpE5oGPKhFBV
G9xIZjIWEHprS4+BhVwFTe5HBLhMZAP8nXw8c2ZlxQEsFbuYiLOw+ZZzdSVFET0kb33RG8lXAks0
xg6W06JvrMXIvK2jtDU7bSdWudGOD2nCCDQzya5GYXBMrfdc7h6SOd2QUUiF+ZFqyPhrn5QMVfb0
NH8LdroB872A3DHfDSRshJHTi7HQaCWfRqS7dccXMCZwePufxOouAfT2mMtJw0+h6t5xzwLmEG8B
MKlgJcu5xNqBcOMWLWEx8Ym825HxzlDPyKHmfyR97zGJ0qPyMPbZqq+k9WgFbj78M1A5J4kPCRhL
0KFdw3SWS5XRKrxHDLZEdaHfVdNAaCzBDL12BTEo8quZ0JruWhne/bgqku+wMBYJ7bVffyOGC9Or
5sNQH0KsMDLAjv57rsOdHUle7MinBpgjhhiidcGm4uRhM/Ac9veOT18GWggoWOdyfNUDBJE0tPp0
HAh6LSNtH+jGPmoA8awvrVLXMs17y8C2GO4mBM/sn2YHB62F9MG6LzeVa9d3R3jn6im+GOsu0Vze
g6MiGc6nZ7Gsm1W8G3GYZSilExBRlAcJbmXX3Srg/xwh4Pgz2STkEVraF6ckLT4drrCQRTEz00vl
HIr+M1ZC8iI/GxtrJ1DuPn1P6ug81x1UHQXyQRo0n4363nT6RpHtTVTuDb1ucHdNKGQjrGxKKvP6
WljmCd6ajjJUBvUY8pMML2yR1d+KGmjrTjH2VsfAayL9TKMZgGaQvcvGOrLrhjG/tTaV64C9bguh
SUo8XfZsGwlHJV3mnIGFjQRoRwqAQRJ5k6EdaTvmmzsNpkDS0I5ou5KINwwpfHXHmTdghBqZkhcg
NAtO+BoN7cGc3vt6U7hxhe3igne9zpDHr9t47ccPDGrZ2CuIutQ6pCeWrpXCSaXndsZ1RGBxSVds
p19NCUxYWyjmbblyIwDyGqSK+pmrROvOmc9YmIsv4rpIEWinu2QSeVH41DYPObyWxMYVMsU0o2YT
UhynutZ91ErhmpK20KZNWlb33GIIGccn2Tlo8JNKFIyckMzRRrc3Ho3UPiwClqL60jKQyrt0N08g
Ts7W1591pdqY6jGUiYo8Kna41Ol/05owStt8UC2ujUDeO1qwT9vStZMJP5FXE3FUc7N5LyoDOBOD
v0jZWogZEASkmmsBuOVeVDyp8UiY20Nml48ZASq8Bsshlabj++uNQ093oRTlRsZnQTaBUhjk2MRR
4h2ZzW6cFofCFhiVoBO0K3ue+IQdGs4fpyVLETSr1tmmVPUQO3DRjizNPnyhPoJiZeWeZsxu16b7
RoVEx7yTGktSiYiyFFeHF64KCI1wdMo08c+whQKlXORYf1ELsk0MvHYbxrdjtLFp5vsCU0wl3yVG
uh4GJkuJfrRtWkU+eEd77XxMMB0WGmJcjJWvQMjs9lONSwPcnykyz5ZWYE3Q3ZizpgOGYdngWdpy
kp2tRGPStT9OifQUvn7Q4SNBJO+O7MEUo4vip54l+tdxVWvjIca7skqVcy9baOt6C019U2B4CTsu
sHfDhAvXID056fBWK3iSkZRWTMeeSdicNCrl93AM2aGh2qc6k/SRBJ5sXSmQjLrpMSoV5YjDKDOy
nU0ghVh7N+zxuU/nUMl7hd619++2fk2VHh0LA6pwpzN9jCe24IbS2zrqaYbNqvwYUfCEGHqwZzkM
p/FvlgeZbtyG1oke3iCeFe0dYeS+0WykQmayyoKeVggxqdpZmsVZL9uFp+eISkYVM6cQ0WXzIT5/
eZ6vU/ukJxUuIVAg7fbLT0hdpKJpU+mQGrB+Btr0Dukj9HlHfk0m3vx0Z6XH2EC/hELdCZciN38U
xXZndggfeY88wjBI5gE1Rv4Vd+m6Kw8+RDjLxjDavpsxlP42pz4fr0H54UzWpqUsSmUdGmueaCun
Ybcd23WohttY+WcDAY7hVpw1wdywKiQFrrY9DpbAE1O0i/V7kzMszmlUI23b5YQ9qBbOAe+j3pB/
BPiP6s56oVTHepcgs/HTsK5113oaQ0QJEsmsvJvrOHdtTu0ekR7dxzKBEhfp9y6HJlE1x4lxJHM/
a9zEJDSEsgtOjoVw5Mr12Vf/leVXOpnwYoBRUAD5eKmB8UlxdokwzxwghWQTNuLFuS0uFWxk5ahw
18y/zwWYTj8uc1xjIX5lhbPyyf5mUCsNOAw5E1bDKxOr2yb0qtCj34tCea8yB1U7t4u8URCAWTej
YFMTGevTWHOlqROU9+4QOET2kYvrg0vSwCgl3LrbuoWxPTlLu/zRJ+1QA3IQw5cH77btOhSATOGr
5svBZdzk247x6BkLJIK66mUoJmTrZ4YKR8JRCo1mFAnNgAmghdHFZjCeQlOGCRgojVv8WJCZezRb
Y1PtzXbaVP1XpBV7J7jpDQoJ9b1OaxIgEYJkV4OpcIaPIwudKKuUArr33cJHp5Mh/9QalMX37J7j
xiv2PZqDMtxTH5EU/xwkLybUBanhZOTigfhp0iTh/wjq9ZwCMc7pB7bUQlRFuSv3eykJ91n027zC
HMaeyl/Z8DUH6E7lMmJvjwbFHXsV4UcLfFLfEQ7603jJkVTHnVsX6dYKHWBEKlndAyLgA8PhFwG4
LjOapWzIuXlgLwzb7lD407JlMbP0ednaoOYW+4v+kRXBQYmdgxO26yAw120le2bWo9PBi2Cgc51l
Gn5tUNcGask0f0Q1I6j04djOSxwk57hDaOjjURF0WLqYLO81vH9fcw2gy5yQhlhCqze3i6FkZFIm
zo+hZT81bdxCqbyWVbTgTB5hxUaBv8oImrmjZkkmKHrCBjwizI+wUmAVVFsKv5jaAkpC2t+SvEa2
qytbpcB/1oY86AAB5nV3jRC9lGwWugELYALwKD5aZ9sDgprDrYOQFkQ/Ulq6M/DJ1KX7miiuMSJo
BfE+iZIBhfYaxCQe4baFP0w2LYwYSYVw5YlxuUa1xkeps3VryJkyf8R0a7hk+ikDo9VsmOMzlnn4
TvjmI0SYNgzFtusEAlrsWwM3Ni1yh8mAXYsURMNvCiyuKlkoqKTx0lEOEz7XrYVHrPUeZow+y3XF
ASGh6fVer1FVh/GxBmJVJi7JILlX2M2xyigqVdPBMLDZ8gH4m2kxwnYrBUbA5uD/KFDO1VU7eNr8
jXWr3rbr1EGfoiGsEieFGn2LN5i3zVqER6jQvQe6BU6zlaifm4SEu/oe0WmLksSCNMdHoWqOy47b
yelqyCrXUaCamhB7WPwKQbaARckJ0hfSMqnylUBuisLE16/fwRgbJN1t9Rqp/pPTzOsCsRFn1gjV
ujcxiq+DvajhSb5o9HRrZ9AwsLUz4SHQ6QzUthX8BRUK+TSsmu59JOUjkkZq6saTTXwp0g4hMP6U
LEtgR8gn8dOZLgY5GdJ8C97F0t7MsBRIlcB1p303gEj7mpTzgtiC6Vv0DeNVNYqXooQ46EQXlrU1
F1/iQOugaF13GikA0MTpsIZX5nWUKVjRvKmyw1COMcBKrUOP/dZlj50zax2C1UR5/MQ35cPjS7ha
4u7a2BcJ5VVuHu0h9Z55JzVh8RUOfRIqIz73BbFYUbqQf4ab8smgw3Hx+eFa4bWthlscL9J2k+Ns
dbC0x4CNG/KR5OaDKnC9YbYKIZ5iyVykaOwAiBDOisgFGJbCLUHZczvqSBxN4Ns/0Yogm5rbjfSq
uwm8ogfFYEeHgImtfEqyzawvedpbfOFGDutMT87XiOX4KriFwCwrUJAO5q0QlIEgS4GXM3eqdfyJ
iF5ck2ilvaUXf1oMEB2z7pBK5yB4lbplkaMz/iFpxXSQ3VXYJ3AnTZLWum6cc5aXRDnW9iaTN3n9
bDNH7eRtxSRKhatUgOQMjLUmZO/U9IFylEYMBObz7J+b8pJwl89yespRbrSBp/KBBsXPmL4/lK8U
EcauBqK9A30nG8qJGez9hRF2la046WtzkyOCq9dsJNNV3knqIzL3IaNB4mWRD/p4deQuRS5VUM+7
7JmczEKQa+YvaUe66rISdR+04mVN3BdfBx706kdRX/RvWuLR9CqSGyh8YyB2j3ADbNIrbxDdtIQs
4Zz+mpFUB4w4iJdo/xEvQGZJEz7JxknuzrCEdAZWUI9mlB6U1QD+6ICwfCEggaDPcIeJuOR7OTy0
NZiFA1SrIl/FaJg89Qax8lXVn6fx3ilHItXKpsT6yl/m3a7QdrUDXbN848sp9Z9xNqgA9pCvFbB5
rmjHm9RdDZ+1kTeN9ty3r0V5qvmimvLEBRGIoN99SPUnjXvfWmFRwLaCd4ubfzG4atywRYs3V5vg
ROHbXfA0wySzh2a7nm7I9P5leJ2YIsc2P2aMMFYmZEg+20W4bYghQs964iuIIJauOKS82MNPW8Tf
QinoIzjhJGfnwTUU9iKNdOEqsCfgL08oXwZXq2lRVvHWJrEehnEHFigycnPDDewV/aBe4tBLetjv
iBsT/nb8xm8Bpx3M5PmpO0ul91jl0Ffjz++40rlcwedbYYDCcsWo9x5VB0TaEDHnAyjjmirpO/xX
HwhRSuF8Rwv1xnnGy4Z8nnuboV422KAbC4uxPeUYBJvv1rlOMeyIV4lMi29+xYDzyjwiFTGoTFct
4KVqzfgV4KrEQzYAWAUtqXHMg5++ZGKISbbJMPM6iCCFeQvWitNPiQCk5cle44/egtKHIp3sdCgN
LOnDGW1nsUEzAZsRAj2rolptJO1I2C4jGoy98OGiaWB/ZqTi68i9T+C6jKZaYzthQUVoGX7nJIUQ
wEG9z6ySUq4iRdEeFtWVQQYuAajRYPf+6pLsj7hfjk9CAxi8K6v+MxCU5vYlPCM3Q1JLasVVZiKL
thpW/LRiuBZcuyMLLYY7DOWZVEbw2Pd8EcdIhXHK0Wjz2RjxIBKcnG9erFF7zT2tngJ1TTYKOjq+
z7Ff4+uMyeOGieO8r3WR8ssYrcAJ9CMCkBKfVLpGiOMxtkVd2V7iM9cZ5iGQBOcXXXwfVFBgNBAE
kUPbkIRhvL3AlBLm+fob6QBYMz8xIkWP9ukzJUBCx7llQGhh60FKfEc29RU/QSY8YsnOSeUSH8Bl
GyLZ3fX9CRd/PP4Ye8P6Zp5LnVxtcA9b1G5qvH684DnlRc84kHCFJYi7WFFRrL/giLSJg7dBkBXU
LSO0LzLYWIsRRULCfsECATO8G1Ro3PqUdfwpmEPdQgJgQiInredTo68YzoUv0M+ZpjYHRT0S+IJl
vOHFVzQaH4b6OrRPWkds7aKcPFldRvPBf8G9VlzAACKdc+Vnjd4W7qROs40t7MRHjioTNvKRdobB
y8C4+gz/YfRPFR30S/dlfzXP/RX7g/rWprt+XjLfokX3ArIwLkV6t3H9629m66LqgbNSXaoQy86V
tOu0ldl7d6zelsF3dsieWZbpCjfa1b4QuP3af6Cwqj8gNFs7f2/JR4wBy2pZ4qijrqwKgdxK4OGL
BDU0ypjbCOhsrCV24B4kiSVq6YPsIdpRd+ODLqJ81DtQzjSHQUK6O262IFe5tczzHf5JoCI9OK2L
lAREPMSekZz7CA0C2Gqwrz/4ujJ6swM0IBLKsJfE32xad29QExbhrmiW2Fni8xA+7PBCo5dwFj7h
7DRhWYeVFGZrcMqhN8ADuKnjjmIABg5Mivqz+pr8nfA3Gjx8qoYAfcYujs94IlXSAuYPMz4sC1A4
0Afrr/hU4iwQdNv8tBurNbylD016GYcP+4tvpWBGhBPi+KTcYJQkrMHYKzxHR8KmiL5b5GfsDTDf
YwHBDy+oniGGaO82F/ePw2iHHfif8gg61xRy7pW5R1TFHnKaP1hTCljINLozlG5ccTDCKB+hvUqa
VUrgS7+0z9Orua3zLVu7YDzLfP/hJmUjmBfOd3sa6hWHezd22HsoVwsOhnSwIc3IfEKGdTIY9zB1
wEX8xsBvKo4jDgtM/rGdwU7oRQTFo3uEdI1nibKeuq3avlXNWRVigL2pnep4OaAkLCDRM3ExUYGv
MpRsmrbttU2LhgT937CEgQxfJcbGuxOLcfhEj9r05wysDkCbrveeXsDSq+oS7Ls7Ab/sGe05Yf5N
ZF6zArGjYMBXwC5O9hHp4AXB4TZ+7r+Ck4xhH65BQJYtBcwy2RjFNsG+g/A6ClUoyYZX7SAOICnl
uw+wokBstYjT5cBXgMiPdLhVm4F9EiS9QmPNDgRN4DVCyKu9EByIOwJbBlPrklwj1hvm9+kgGOZp
KSJHKPGJDSL9xUv39huYS/UNObzD2VXC9BgqNIY8mnxjwaymHXKGujuxrlKkOJUn90dWTdZDEj9Q
bosDYDNEFiaTvz2gd8A0Y4FFZPTOBNW38WwH+MF/ZTWclMP/kXQe26kjURT9Iq2lHKaAQORgMNgT
LbCxcs76+t56Pej02mCQSlX3nnsCzX41a3CYIwNZmPtEjIAldQAoBeZac5U8Xq09dP+c8TYkjkBp
QMRinhLGSyVUEAaLfAzcr/bsb1BRhJDTg7G2I6+7H2r/AvSKFJ3aiYkjHG0T81XcW+Ec1tO2pS87
ZovBQoK3d2ItI+xK5J0aLeERaN8YgQaYfsWgrVgydThsykCWKMow1yCuDKPVm9kzWlqBt8TEr5rz
UlpPpqruMYu/ZcoKZW9iQ8KYnSKQCB2sxSoGJXON8hxCzZWOn20MOsvJWqXn0MFjTYRnhOaRZN4t
8DsMrXd+6eSZQk/5Ee26eiPVO+961/tltut82htQGNKe1tAhw0/GXdnJvyB5SyynwNoSFbMB/QEj
OooGJFxgMMyjYm2pFovhmGjz0tFWmBZQB1mAkKhiVx4+wV+qI++IKkPNQRexhyCESjEBfDpqn1jH
NrtuTZ8ZLdVd9MW2h9hU9xcDItlqb7yz3wxNDRGQxaEp97xpiZUGO3qzU4k7QbII2QtsHRBowfet
/7qfHt/XWXopfgXsZK8jZGHyRmBg4ca7qx7ArhqcR65GtugPI+RLappiJV8tfSEzBTPBlHi3+M/1
MP3aJNaxpU+BNsvMNv6U/mrUj826qIntXg1kOE7WwQyBO7hT+gx79eJEBQxO5AWDHb1hYuE6SvXA
ko0Jer2j+RJu1cTYm4QxGGLw4Rll7tgY5Qc8z/ZvRCn4/cOxwVX+9j97ZDolHkZUYO7J/cXiKLx7
9aJ4cM1X4k9F7Qs8g98GEO2kVo0KApdWw4Pnbg0fortUZ4T7xXd1oGGTFupk0odMqPoqn8oTC2nj
XZyqXepMIMxCe9EfqF/SCoqaDrX8Ia6rdP7PjqxEgmzD+GDSMws/PYQivWtb34x0OQY7w2n/sKvi
RMorKAE4F00+Rb63NB+DZiOdfhiC3T5Vze6fkg7zNngob++nhQSyqJ/WH4JShC6+viyujMN8jrJr
J8/JLaQPUq6WuNSuyQuH6/TGwf6vg5hVDjV5tbXKZb0Kv2V8Ar69R8FE5xSw0fJoX/BOz/dc+NJJ
3qjTbtFlOiOHFfsgdDf31G8hskGwxbEaE+LKW6FNJBsHzpBurYAnwelY8eSm8NGx4jJeavCUfTsa
tpz3n7QFCKYczO/WPvsL/MtNdYohOG6MvwQYleVPv3Gx3sqn9tlj77DwvoyeusDV7PFpyauSrDTk
NJ9IW4cPxM7CX21iYNQBin5VIJxXjdp0egkkhpZO4ZnH6xYp4hOzpRad1hKn6+aDMZ+67SGEMeLD
hZPMiDdMCQxQDJI0ufHdEiR8KOz2hinJu6c5TJV1ZKCQtskzo/EAnn7EvwJ3jsAWhpx8e6aXK/Np
gU0SjE6CURBva2gZjkcY3XhlxtacPdvEcwNzjWhdfEKXyojChitNhajir93P9M+evZHByk/hzzmo
PK4OdjV8lFtxS+z+iPRpCm2Sb8AONFoq2YldiRGLeBewu60/U3cFLyKv1+abGOp63VzinwTujfUn
SmtZDBzFHxaN9BulN8Pbow93f7RoHY+T5hJaHGS+ofsQKwScBgEn0VxoTqZ6gCHqTcU8IWZdccs0
Zs/zQv3A3oCuJkJZzzfkSMSTkCyp5M2BpcRTtZJxSk2qOupwBkYQRUVG192ZeRCDfAytJkfC7m2G
W4Gb4hNujsu6LaP9ClcgTHsuMw1dLtvFOf1A4qPRnHf2FO2lHcYtNil2czAhPlewoWfag844/yqP
nNRoRrBKgmr3Ib8FLBS36rAZeJVsCy/Sa6E6eOhTdwIt4ssvFgT3wba+grzonzQf47qTnPjX/1K4
ex+yuYDJWX/27InL+Jeg8nYe/+Kopf8BOtBQiN/uHijbron9VsU1s5XcdKRZ/Jv/+o/6WP7qT+5o
eYyPEL6feAIZEEoA8BCxkx7p/kLthb13UBrign91AL8dFNboYm1zBybCH716jIeVufJ5NLgeDk/u
FxQkIBIQn79fsBrCyicj79k5wtW0hVUDncBmUgup+UHSWzATz+q3zpE5t46ffD49cpoLCB8xxv8o
wZINbX2uAQFgK4wWGzd17PHpdBB+vjT88vHjmesrnaAFCwUKDfY9nRvX8ddfe9VyouDN+lMyLlq6
QRAWmP664yL7p4ZnTxNsTzjl4snXGO6iHeZO+b8hgYI/zM5C8tQLpCDiggufAPprDumgo8Dywvc6
+WZVYTZ307ax8OU/2lMfoBDtcC+ULrjfofjFAwsd8qs/MwTGnGQ8wxC5BCvElf4d3TR6INjQoDNT
83qz5hCZp1TQfItOwYMrwXnGXH2BmjZ4oyDvHTp7EqX2ExeYrA4Qq2nZxlvcnx9EV+OGSlKDAJdn
bZFg1ICeMQViULhSYVG0H6Rs7QzyMxiHkt9JFTas0n1lnsFOpC+9v+A7qX0pyMCWE7C6Togbw/Vq
oWAhEdvsaPo3dAb/KhBoj+CBQVa8UJVVr819Al8ciGAqaS1rULlNccBtaXwLABjf1ZG8oaJdwTsZ
98PdPfjsLgZ+PJ+izB4LDzg413AMl3W1oE8HL64w5sFlWwVp+/I5OkTTgmoyKZChm2p73f1LX8l0
EaHh4kFJW++i7sP56gL8inhlqAnRHbEbpzfhHbC/Cm02CdxxJgb1Jf3AoFqkYmEded+cmwreatBv
pwsGMzfU93E9SXfDjHTQn+RNWUrhqkYHRs4WqsPogJiX29PjDAV7kU0GFTPLEozWak7SsIPvGtgI
K7QOfzwmgKgsuKBgICI5ZTddPQABABnISzYDdJ8NRcgH/qn4QAhzMubggKIAZE4CUIMNz7vqrwJX
oZbtAN+X9jS8Abmp0vtsbbww+1LXTcRdOIKtlAKBHt1Jjk5KtjbNXTJc4QMzPAv11XBLwcoJdyYZ
oV8b7nVUb4kOm39iS02BioSSKkswRI0K3N+MEiZocOunXVZYJvT0BEoTBo11FTylX7YohrFTUgsh
0StQHrU5AvHw/hLwTbuHnsYXHDqnR7qLsNopPNS/zkSAkdoTpAM3fyKserv6qfgONtjLwIOAoQbK
maI3ppAELsbrCsJzT8zy19RCtYskXhQXIOJz2S8pcvfeWhUxGsD9GQrmTUb6uYTizJUc7z1V/ksw
Z9k5+jZPa2YaCDT5roRnoqbCYQF4HVLfBQMZIgGQpx5/sJSF6wWtWSGheK6xd9sVyBPt7VRdEcFM
TfHQPr0faWpidg0n200k20i4JLd4i+0vtrIuwMFBF5d5jjk4xPLJgEYdr3Kx63I4q2wqIyO4CPOU
ymWYgbHsta8+SMWMvqekQTixOOMNk1wcDnRMqEi+5ECCfjj1ekDKX8p9KnW4MjiqCgesd5bwnSuf
+SZWHu1EJ5/L15G7idfho5Ve0wEVLSDnhwlXgn4L0BdyofYCJ5vu7wfOeDDLNVa8TSw2PyjgkIxL
8JvVyf8T3ylZNt+S6nBvfYwmkWtWyCzTZYxYkSiiBUgQflzj7HrF5oiGk3s0ibzteBnY5FhOf/QK
7GIeL+CRIPcsEK9OR6lER0aEAQUo4/FFtJl+nmKOLObiYjhehw8BInV2wR0WAJOgFhPF8mu8X9cN
vSMfTrLzF528dLZ/4tldXELmx0Z3h2PGrJw9/dktn+ekMNHQLOp9PU8W8gJtwyG8EF02w0W7nyub
YG33NHa4Pc+LtTI/YDXNS+qLN78xR8ZSB6XQpjnha03ayxeZkgsCTKcUh7m4EBe4jc1krEmKY7SQ
nXQPeWpCM57VLx4y5pExxihCN9oKFd0tpBaZrFQ0ZjTHPGNw4sgJu1kKfmdnlWbu1jeHUMTnimH0
v5BH/91V33Tl1Q1nLLQURnsikTIUoTmBRH/DMI7jq8IgjfRt8tVg63prbhkXWN8P2gH682Rtifi2
wfa85kklCnnCI3NwGJr+tcF+zRESX6kEm/JGQRJtY3EBd5I/rm70GPwrybJuhHHLivxZGfnBhyR8
QT/Iswcj/Tq5xlivItkhjGo2Ze2ytCCGdceCUYZ3T/HjZkZ3k4MP3WeOivknTrlz/RniTU7iArOH
+BI5Egzxa/rVG2/Zepj4z8wobHqsguyXzox0H39IVyZU2aZ7uzkul3MBoSX1DynwXFWoeMyqLuhL
UIrRshND0yywNgitZXYDDJvOAgamCuIs4aChiOIVNfrwdfFAtv7T091oy/6zvLQr7ZMcFtA5cW8F
axSTHLc6Ao+LdmDDF9MLaJqqfEyHB07wcA5L8j0ZzppnHQ/STr0jDUA4f7H0Tdd+FeGJgW/GHMtW
yPwARv8NLwQZIJECOvAP8IZsmny8KKlr8NZq/F+X0SgyHUCmmJLS6n+BGdVDC636yRfpkwfbVzYl
dsT+FxheyTOpwjuiZKX+IQPXSfwNe6Y34VraveuvsDeRnFPvQ7fPUZOEn3B4Z2F0RFSSVndODsa5
0VZ88p6etyHvk81nShmdtXd8StjG6ldK/h3AIrGf4sNCOxDV3+A9rCdgFOoL9i0vfcXKjfxcnjhw
yWGDHk1n6snozcVxAt4zEcUmOiPMxTD8j7B/+WF1Rh0srHmJ4vI+7YoldZ2yxl8Ua4AZOkx4z41y
wsSQf3dJGKdg4cvMTLhtt5Gd/jRlAGSLIdz6nI038StXUDItQLd/gneAWfZ4QS2Q2OIJeJ6SDKY+
0cdztCpeaDdY+Ne3BnN5YS0ERzl7QsI0TyZslW251Zo/A/bYPfIchhsiJQaEMRxp5TWG0HJylPqj
FDpZfkZ5ga2EOvsRcDCOAH/AFcDQzGX+orumRAvzjdx+QbJlQ0Pd+5s7CF28AKUvKqmR2RZFSvWB
hCahiZkLtP3nf5/BsinjSG2Jo7MrHxrwSBS9A+bTV8O8Q31tBGY1M/JSvAnmg5ng4ndnjwji8w2O
J5M8x+3WhMRyqBIoHHxnZ5788iPQ7y21JCMUFTYoErjvvrAJruXR58+wh/DnCrtH8QT0M+5KMZ0e
uv8nGZvgm6pcrr8JMxajVU6p7mM00TERkiAIYPmbKVvpZQlfCX5C3SnCMxX/4UD/wCszsGt/V6KB
lsmVXljdUqfUQNB1th4NyU/s5x6mgbNpX+F/a2uIRjzfw5txB1wB1lOxpOyu9sw0dc4+bMXvWfPt
jSvR31jDW8WWRrGlcdeGUKQgbM0ZsMH1wBOJAR9pUfJkIscTBAuZglpmOsGsVOdXznusx7u/sPoo
P5gUU3OBILYvVJKaOrV4HlIOSOhFzUuaA28CXGv62N1r6WTsIpp2Pu64LhmWK1MuJQrWhCvZ2aRt
02P2kwn2D23mD3u+AEzTpuuWDSOclHq0D1jA+oQDBawv7hHBxSkCGxukGZ2ZGiB4XjMdQ02bcpK8
oDcQnY6V1wNmEeIIGvetOSC5nKXdgfaTKoGhLrovwM6Ioqp1J5TW/WSJmc1Xgh8BXXBEbDF7I/bB
vI4xFQdppx74KPyJfIX7vIP9S8HcvwhHpwTxv0TBiT84X8IlcjhugAnvdRq8MR+580ldwoDIwhQI
Rlmz75JdjK6Ax6HMmGjherVlUilSilM1nevhB0/khIgszIAonGVcxRD99KeeBGXCheZufOBj9eVK
AO+jlM6ibftig+RdWb0MB/15/IHspsUKmIExY5tJuzjKt3a8UOKVDQccgPVk38bX+RJQKIa4AqJl
nbR0mMDgDFoxlaGrQ4NIlUmX9dsdXG8ZujgELMZjeoXTk5h31nPSOzBiJTFecndLyhxyXcpNmp2b
EZrnXN1o1wgWM9raW/2iZWM6wPmAKtaQHW0fPhPNNo/VF3GmLwUmCKfdvHxxrVwPFBDgDWK9R0vX
2zoq++ZFKlPKaZxt0MCVrIbJ2flcYxRD4K3vQEOu+dJwSmB5H4dvNFFEwUCLNu5NgB0xCr1tCgie
bAwP35JgAn2kq/BqeFz0OQfMQKgL40J1zW4lnzzDpumcEHg0tQBGMJ70W0Hx55hnBtHAj9dBRwwJ
Z3zVMH9l9gzw5E1FhoE3IvU6tERIB3M8CW+6dnSjbrJJk7jzUIA4tzhPcS06cRrCsNDCo46egN4u
Ct5WvU3/9TD4VTCsyJj0xLAH51ONmi/Ma7fUNsyjNhxPMrxApmjWssUfFnOn9OEn1xIQkUkgjkzp
i7qoCBgvmhPbxJpP7CKRyZhJTGSmi7YOvC9pZ1h6+CmxVktG3vlfSdoEjlSYz2TdOYpuco5zlmNO
zS2YC9I/LbD+csGY87BV0K18ElGndmIrD9FVYPOMhrN2VxNzYQjXPmWSE229iM04gtgIb63Q9ENW
1pfewidfrE8RWvgY2qxn+ZcacYpVCLb69lNYFECMfnStRZYF5Tw4kwdKUo/RMmyDhWDZEl825+HI
ciKl+DJQKBdFJSzM4DNW833a15uqCXYTk6xymYi65krtVi2Sn7Hg9BaPHb3bhI95u/ZTJyERpusk
qc7wHh9FNiJMqzoXOicS2ApkJ49IhamfXfrs6fEnVhSDrTJCGEEsAQUTfEqDkzpIgnkPubXt+oWm
WZi2nCzvW/VQmjKqjT/1BOpMmMItQm1Q+PvUxL+XhzLXmQCLzj+GFrdTWiTyCosv7LFKg04gJNJl
cCR1Wn2u+zHELUaV8rqSGc0LxTZvSLoAPFL8V+IOi4CWY0g5BW0ZW/ZkA0krEG2lFZzKKJe+6P6V
FnB5uxtlxhtqsbS0CaDdy5xvHhDcGJpzUxOImqI/phdG1ZXinmCxZ5wG76+t0I5wATIDbe+Qn8Rn
pio7id7KB0PTMTiort14a8ablRaHcGTs769Ned8coATbEcRO3dOPOcZUXo7/UyNDem3uRajslfDW
asrGqlFrFvI6saS/lGRsSwd5FjWnhSFtauGmjYRTk9cnEQdr00w2A5fXb5WzJKuXuDUvWSQsLQr5
nkFU8bAEZvWoEuF/8F65iMBZE3NboDVMjZtGZ2tUJkdQjrB62j+hHVU9uYz6cfBgmMgfk9ZThvVW
mv0zLkv8zbBJWIpi92dFaF6hNDfaOkhhbrNoy+zsQstvSoAD6FfYN+pfqVxCffkroBv0+UZ3v308
qazPwXtX1p8q0UBR7LGWyzp0EvzEcjQLIQKBOvMdubpZ6E8VJcKYbVOp6AKLEbvKje/Gz8TCmAc3
wWwkwGTE016fJ6YdyqgQhmLTA+g3bj8re5OoUCLY1Gqtu0xpoSpiDO8W7T4UAtpt/TBR/9swIYRA
YJ4HzwI8s9eYtONox6OOCsDqUgp18o2RI3Zt8NHkGI/o2XEkfSBRs1XXF8cyIB0GlSbio1IAfY35
5bnbrEI4ET1AQZ/GduB6AEXKBJ8nTI/DnvNlJVnrburfTAlDNZHvwPjJx4M2B7XRWmuWcDDVDfVX
ls+lbjI4oWXWe2zujXlSdweerVS8Q0Rys3fCECBVegTOElPpdKGK35PAVK20JacGFh2QV/rBOlop
oPFmIi9O16sayMeEAQF3H1lDomh7QertGqpmilF74SI+6YajhUYUbrOXM/zZdLo37xUgLBhI093P
kGRiuiMTvJThdlssXenIbyQTBSb1sY/4Gt21o0dt9W9PaVdDqNgiLOO6jNZDTsyem6JgIFMjXHo1
7JIA1LU6S0pPNAWWI+VewIW06Vi9AXMpaBKSRiTN3mA7NsZug9FDJX52nYMJQxOcBuEzTq4MQDSm
CTwaAQ5DBuwgOBxM5Tx4trXO7oODqNaQGhuv4iHBawEVKSa2ec8gKhWWPOxa2vCcQf4iDAE5waZi
PmTxAWB69v2v3zFwInUzB0nrgj8lyoG34RQn2GA0/SL15ZXC3EEMP3OpdjQiAVyfPYXQMI5SvdtY
hbuQgYaSggk7W0ykHRoGWnpKkqLrfVY8MbqE7RC3praUmwT1OGRHHzrOfEOB4ApzLqwPnpo7VkDW
PfcuD8KdMfZoqYBPkoHun+OVFiwhtCqCTdNfWJ6WG8DNc1EFYvvSYvsIij4YkDBh48l4GKtQyNHD
MdKimDLDyRI26R6mCf1pHWDJMiyExmZhBs/4S7uPR3oKgzGGgp05TL6/TDgMmLV0W/iCpugYJJq3
GwSRpFhPoxw7RZGpHwoyVszN0K8G7YM6Bv8J0g/wpWzi9Si9jP43QpnWoA72Ni0OB8FJZw7HVkzY
XPhRZ596diVFCyStrN85wGDhAY5i66JPBn20DThKQtmShG02rMp4X9dvQd1jN9lAecDbLQaDT8+U
SqIBj9CJegIxTiJ8SQWnFB+0bOpRhIPhrg0qge7L6A4mQaoBr0OyzH9NzX4NDlgAyvihNctpejLQ
yZ5pQw/nI4DFr9Kh9tFtiEHRHH40cQZF2JTmryivpHrdM+0t2wdZIEuVujltSTZgqmixUacZG7ZM
DMsIINY6bbR08a2OIbUDKOeYhci21n4I4HvjtQaN0EKCoj8GGZ6beZk0x6NuJ8xoigbWKYkkkION
VkfGZc4VSo0YFrl740vo3r1vNv74zt616tqJhSVTrC8juEnTJq7+TftCVn+Lke3T0LJRCjpe6Vjh
ijwVwNeNsqd56j1orjxOcn/WGGigl4QfJq+MCKhfUJ+qfjIH7zI9cHJrnssyfhm4pJiDvCtN1Wko
C0qGUyZqKC+mZqIj0GMn5+CYDqG01f8Vl6U+UGmgsUJyiWIMxpHtucYHfJSwIIKco2v6sAFkBa/J
j2puoEBuj3kyaRn84gyWNP6FMBM9A9DaKfw/A5cp+WjpKa70LGAF/yFAbSKEoL0TQJViVtvbsqLy
U4OtG+wK9KLRSA5sdxgZtY7+pROMa8GMocF2BdShh084Y93CgpVO8VU+K1/BRwYRZN7usnO/EBzh
qpBLlS9iBn08SRPJl9FX+WOdOLV/2Bd4jBhhEHx09/mFU3nbkAAzI1gEgk52Ed/dDdZ19wbTYx7A
DF+7SAdz7R+V+/BHfYtl05QrfQ/+LGwV5gKkl3nOGEy+1PR2wgwZGA8qNH0YLvhFwAI6S/WqgboH
DeE0AAJtQGDu6BL1B6s4modvYSl8pGvjFywLReks+gS2v3cv85ZstVP0UWJJrTvyq7inbDFOfnPn
Z2Gh3pUZ/1XvO0e9k8YKYjHLCRrgC3k0q3egJE5rhDnzFMoTdqDXcLfQQZGN2TWbvdoF6WtL7xue
40zZArSRRoZt2mQTnxzSqwa8ek0uxowh5nm4MFa3pZ/sM7qgavvJf3sSNp8EDOH5WG4ZF7JPigu6
ymlcNyOpilFw81bu4wv/Vxl84TaY8JoXuTubtmamkjoJe8Gx2gyb5lkfARuHDfOFTWRXz+DpnrWf
7I/Ak18PP8TiLTmMZNaMOGbpqftEyyfwZE4XOFX5AODhpORNH4ZYRQfYcbJ93eBVNYcIYbfryJnG
hR0UVbhUzgvQnB7d2mZn3nplOOyA8wv08+qdLpo91+nDuGuvBqCWnWj48FHq/ZoT1YUEN5wuw+Kj
gtjLh9FWbjcHImR6x7kAA4adhWSTbg7th40U/JIOACLp1T8a23Gd3UKit3Gm+aIPAJUoOkZ3+FLP
AhBOgVEKjpXgzB+gQXDVvijYgBbo1bsbG0X/AX1gzxgUXvEHTtVse8Rw44/+DC7jrjxV3zzeEeok
z8XPCnaWged5alJQGRCIGiAjDsdJVKWisDVIH463ijXz9whb5+Jfv0MZu02DmXK0nOozXqMZAfgA
b2WOyUQSUTvvQOzZUjyACb3QB7XLhouen7qNv5IW6ZEt9EVTz15NROnRIs97PBNY2xto1Of+vbSB
E6cvPxs3mNvkr/bOrYbhBg+PFchZ+q0s0pNU1ihJ3Y0XUqKMWURyz13MXxHVVYIONGtIdef+0ZD1
BAJCNK+xThBSorHxaI/gOYehCvxjLv1BXISA/3LZrjpG3EFQr8r2pNGSp1sR7U6YX4dRwywYvCla
TKf+tEkOAvzMQV3l9LeonqYtiW1sEgS7kNAr9FDsHohNLBHmQc32va8xsTEP8U1oQWlhLu4qcR1l
K0X/bIm7EBdlCk4Yr91EPhb6+EvGkEBsdEITeDDKfS+SMowOhDF3qOtw4wLCVI7SThdOLXnTKsA9
NP2YvsZXnxOhOVQ2rVWuG5+ZMlGLGHyq2Hv/u4DWjpFTInwm+oEmGQ8jacZMq1jhzfAGihMe6eKF
5i8/1UdWVbUC1AHMgjUIV4mckg4rbH2e1x+5ufFxKYAi0GwBxwiQKIwDCsAkcZoMVeEcQAL8CoA7
hgsOlytn6rvH2Dwld8G7aT12opvR39bVKotPmLCQZoulq4R7DJxpj3Ksyc+KCP52Gk0CgdqzNiyw
omCboG6ApQ5WOuCltm5Irdtb6i495dCYMInZas7k1PKEu+D/VvFqMjOFGElL4k8PFGez+WuRo9Wv
BWapJXY5Y2BngmzDOUxazp8QzbL/U47Scmxc3H1yB97Ob0Lx6uFcO6InAumuqK+HslgXwEHuGJIC
h8MadAxRWCJkmiES99BBRiIZCyD/K6gvbbM3yCwRbYqBED4+SlI6xgyZLWo6RjrEudkWOo9yRU1N
FBlC0qFGijT43yZOQwoWiD0mfOFVhJRjwGdXZYZwUnByMWUxDIKWe5yeQpIiOm+pCiB1FoYl0A6G
weQ4+Q01iWCqXZOpgLSbJEEDrnRrxUQSjAiyjFB0Y1NQdiRjqHCvWFRjh8KCuIMcnFIwX6VMng0/
Iv9pAbT2knQHNCUdPikegXCiTkCbyUxOJ7HBBwvJ3sY0l2VGmEuIlKZZoQg9kJsZGQ8cjSpp0xNV
pWxkd+dnZBE+coGT/hjXGx9BPBSEgZtlh8Iex5HqUXU33EOq5iV6e7+yhdrW9WWlL83xyPsF4b5p
j5qJ0ch55AYOwV709/y/ASvS3lGzC+BvGqyYxfWa0/lvTXnia8AqDtyHEUKuQO3iYvyHyD2FDIed
9PTpef+yflTicYxuYnOJRMeUN6a0EY1HKDynz1O/TFihZfMIAfXC4mi0D343v4NpW587lXQkl8hU
l3zhtrb587YBIVlp7lVlXtU4mIiOEeFrqIcmS2TQ/m7YGNomCDDCMHfMlMZ4X9Ic6Btv4OCTCvqm
DTVXTiSReSVM0y9tX3Mor2aK9pT5h2ZMP81busI5w4XZtGskWsn4JSYHExI8+JrJOjxq+rspg1kJ
NorsG7MASFdmOwvhuTfid05Wx98oPCX3mforT72O2DNUbTmsQgm/Su5+lTJdAf3w/H00LQBi6iL+
yjk4qqnn3UggHJ7CbGgg7sR9Rh1zhtbn0OAvb7BbHaLdP1K9jJASHmd0r8py0QbTrgBmAR4+AJMZ
Ay2AKoKAc1p6KIute1JdNOxA5aeHgT6JGdoSW201xC9uE+DFR7ROf8yFDX5bhbahpkrKC2uLooqF
0+MS6VTyRuOG9JshfrQ5udGOJizh8/GuQW5jisOPR4nNz/QlqsV3S/hh754b+BEWQExonrkx/vBW
HF34xEildVH87BXhWKgb/iVhRN48WAHcKoHOXBjeXndsyoQc6iNjQHZC7jKMlq4+aurTLxxWLpPk
0TyDbwk2it2uOarGbvo7d1DbQdXmJvMiXs2B3zAxOfMCbq9hXd2SzYVze8MpkscX8d8q/f+382r+
xR03qb9ldQbtxdSXGEiAsHNXsQkC7CutaQ3xrkGw5xGReVwoOpojNsAZbLdxw5v3qpOjedMc0ii6
fhP05EAfWYXsa7L3AfoYPzqcc9BfZO8ekzd9l8M2I3wHJohKB/icHNJBfitmiNcquISS02qAdU7U
bPQa4skxMX+H4mgqu0LbiQ0reGnxq8RdJ12s8G1xIdylru4srmOBO2XPlsSia5WrZxH5bAcwIGBZ
T6MXHBTp2ii2yln1SCfaxbWdotjZxVqsOgR2ooa22WX5xRpHi/XrRxtDPOrZ2cB+pN3k0jkxn5HE
OZ6+eYOYC1pg4HFtMpHgBeLcpIIGBF2Om9mxQnNObEQQTnuftbRIdI1q9sCKPJMxXwcsqX7TodhB
tZzZQXbjF+om8xPt7LrlZ0nCZDiRIychkW7OVYIzNJeHXybgE6DEN0ntQTYrbzUk1I0OUA3TP4jn
/aRgHrkUiUyEjwaZiuhTQuqEHidVlloqQxGClTqiNGqQGfjZI9ee0gtXm6xnU1afPbNYjaOl798a
hD8XGoIM2uoW/DE8OaSr7J7TW7m8vDfPLIXpJSqz8rB7s7R8XmhdS+WpRUevvFHxVsMm5x2nN08f
Gr14qj+nb9AEb1Lx9HWfPch97IOXML5VuhqjVwD5FEIiLniZFNa8k/d595DLN0pXebz6xKPk5QYH
Ruk+9js2xilT1XBYpFNKBQyN5sitpn9sqlvi7twQjsJOE65J8Mcaz6QHZ50fvNiTm6icsTsX4y1h
l5vOPGOwJqykjWKkcers6DLcys13xUAwkJ2RDZ0zhSeaX9BajpxfUu8Gvyz67rsDY7MOSDrzAwhE
Dx7iEEe26NSQx9YoK8RVGSzALaAus8J9BCjv459FVoUPOi5ikRbfGoVyHpLxABQoQYtFHxNDtrca
BcYI23IVPPWsxHaB7XgqA6hSkhhrMQ3cTwyWow5az0EdcWL5LmA4Tgsuz0in8P8Ta5U1uxIqtwtN
wE3hwfjnhF3PNNwlZ6ge4S87oC/oGVwQaYdv3TJUIUUN7LGYRpBo6QfNVgsNotnws7UGrJ9KSAuD
U8rwaoNCOrcl5p/DvTC2Ax9BjfAS4OONMt47vW8b1BEi3ODp5Q0fS8KDoeQVpmHYBiSb6bQQlWAr
lz91iTKhhTVcYfSm4jfJw8CpEVGBZJG48y2KDJ07w7ky6lzunuOZZ5gTZao1qoAoM3759E9kykVG
3rN/4TtyWCvxPOSqxkuLvSc0ncxARCttpkvWUovkkOermm/fb1VIJyGo8RCS9qwz28ayzuer9B2B
K5jEBFQ5ldfboks+Be7W7qRXVt8ZqmN/uGfMOZSdW1/EcI1NSxyeNLpdY2PtgqPhBUBtc5Wewm++
XYyR4h8CHeZSvVWG3qZfStJVg54zWfXJUowPwuRPttGjkxr/DMUuDAlOJy3IEJ0hPtUmHJJ1bJFr
daphX+h7EeN68cIP6uFqBlQFEafeqRhcIN5jgZlgN8hryGzZJfj65YfBf7gxqrwDDBTUxuz8vCfA
PB0EgH4EnUKZ/o5roIgqD3E4oBArz1vmmqMKzOy4DmucjaE9p8rCg01aMzu+9dKhVUnwu/N5wsQi
N2bJu/BHvXCNhSuT12I/6vsSbSk/pLsAwWThnfRwJ+uQhTdWf4ldW7X2UyxgQmu1mtzN0N/Ji8jd
D5wY5Sku0epsOmiV/gXfzBo9Ol/J3Vv1xWw2iYZiZcfPgw8WTAnhDqvvyHilKGJLZqeTMVEVPwkV
KiO4uRKILLCLRqyYEDAyDU9KdSJ5nI8mupdQOXryXbY443Y+Oh/3OEiLCqFncNPihfGtqYuGmXpp
c04NlVPhLu+dUnXDbsY2ozOvkDVKIoa5ZfqHHSkGmdkZ2lYc4PED5AKgoNlZj0ksdGHbSk9W8QMM
7EZLME/pXEl/IkTG1ElBtIQQDheqfSYLCsSYXQpjLN2N2V0e0Y+PF3C8JY5zpI586eo98/5w0oTV
yrWnpgSGE0FBuGditvNUIp9DyK/QAIeAsmTXdLgejCCUxp3lNpE24JzyH/9xdF7LjWpbFP0iqthk
XpWzZFmWLb1QDmpyDhv4+jM4D7duHXe3LUuwWWHOMQv3kRNexned/iJKeORp40em//g8Dqzolz+s
AB/U7FVdpHUoAspPMxYY6Td1cSA0l4+0jX6nP1f4BiqIB+XGBeF3Tw1hVLEz6xOEZy53CpqRRqVc
U97leAqHaxtP1ybAV6h3WGoxRaIwCHn4L3KWwAXDvxwcYsFIEB129Btwg6jmpyL5hcpPMVz5Fvyu
lvIq0OVG8l/l3ZDmqfW0lBfspf1/fMOWjzm4KBjFihPXetMyBt9woQf9xRbXPjioQBzqaII9hvEp
KT9z/TMvn2V0olJtlVfXXVxI9/oiGqcXzMfg+1u28Vzo9A3csMgi2oqB7a+fntphJ8i2BPdaT2tt
tpfkA1RrvrEMeFgtudoVhAVyJ2jeu0vbxZs0jNZKNDnKQI1lvDU8exGEsR5BweEuakzFrFwkFLW1
VRxUuDwWH6XO7WUgCEATWkg2SIQqVGKlkaoTfLnZs/QpqYOvtrqUyG0Vv1l5RbIJuW18Z69b5TZO
Ijgc1rYuT71ir5tRwevnAMHGphlts2adU17bC3Q/LdgeXq+9E+KnI5LRW472De0WQ9gm25E/hHv7
k2PCzf/F8aqTCYCTdZscouSzKC8VJrs0virDM6phUAl24CFcjhDFLOQVDbusVdCV1AcOhE69WZCB
6p0gipE3PBw+fXKxiFXirmkuQ7wqXfirv1xIKiqVetfoT9W/OgEioB2HokuwnsJ2+jLKQ2peJv5V
euCbTjd3djWDVUEeYP9ZOi89v4Q60QRABQ+cKaVyxFLNbTdahAzMef3NsA5sRPc/XbIr46fOwMQ1
9qNHjB66XgHdf8FHyT/iw8V431qbBvgrkM5CbTgMfjmcOhxG+CSpGUHxGLuYmOI2+FV89onuy2Ef
oBLiBoXhAv07IuOY1B/vUaWIsbiVcmaDKR67Eb9XxOo5PXC+ubyDvBUcJmZ7SqlHcu6LNuTGU5ep
cSnMfZHyaaCZcV+595LkAHPUEzHfXZia5+Fvn/+a6s73vK3JcM9Rbl26TpBPY34y+/bDhJr6HrBU
M0LcGyGzbD9Y5NokuHEXQ0w/6r0iFRncv4gxWyvfjfBdencjOIVMT5yjE1kHXiKdHewHRoYBWEwN
Q5MXrHiFpbuz+rVEmhSnJ2jTJd7C3g0XDma/xi+3ZnLsQTxRaeqQfFzNXZuRYJPcoWnCNBfe1BJn
Tk8pjImxXq2L8pQY6htAznpgSJFBJYXK3kxJjszznRA4EpuDrOV+IT+4QgMpDAaujAxaHR4tDt64
nXxRXw5IABRVSUWKn31Xw4cx7F1x67IdE1932ARMqEv3L2fZlXF0Beq5cqov1d5zVtgJzXj6anQd
6vfH0PLhes9G8jh+6cEx7J21r23j6JffN8GJozYPvYt4cYgCq2JuIN8JEpYKbjaPcNdKtgtqu9Hz
U4hHPj/b1V7VdaiN48LSi7PGgNJAHNcCRrFZFP00ykOi08shIEZ2NptOgXT8Uni9bg8G6lZLkLkJ
e5P2rtPMVsOPUz5jDyW49y8l+nRgE2JZ6L+ZODWomNWUkLm/svouKWpYH5j9S4ovoV48B1hNKc65
/pDJhTVOpF2z5p1s6YFIPWPdZqei+XKDvWU/Budh5XfKcKO6uHQAzk8HEzLYDvGFrJNSk7OClkIg
XLK4LYFlWdSLesdC+68L8HNOF/m3WTOwKy4253rMttMEGtaYrJUKDAvtTS/uPp9vxR3IpKTLZ4P+
ST+LmlRNzy6j/P408FtOWlZBv6DdhfPuCzjEE2ld7WhF31jMVsUycG5D8aS1Bcym6Ku+2vcx86fd
IG+KfPXpm+/dO/nnM/XWhmieFgdzoMkr5g5yrtScMKoPJwPSQbzhKWnw14ISEkdLblr9kxNBpt/o
Ri39s/L2GJeltY5oDJud6TCbmOaVIjlPONmedSGCby1l8kdzF/mIEkdSF1CwFijkWGJ72Wca3GBz
BKjdy+VApDSaPQ3EIJywyVM39A+Y75PtrJ2xeWbRqmC4y1YDaR39lsA87EnMxEkMDQ5heom1c2+f
M/+3tkruuRrAChp5TO00nnOsCWwd2icJUTjg5BdjLBjNXbPNwiU4K53RKco32c/6P3g6YYmMeOUT
pAyG8BBnC5g1zJ2ybq0YJIstM1oM46C1B7Xnfb6b3ofwcZqjRJvkgzH5NO4SmSgSTLikQ78Z5Fm1
3p3+mKkH3T+oLmSmKfOd+TlH0QoxP/sB6F2kHDQG9J4Lro2hJ6R0W6iHhiFvs2eXzFsFWoxIjQRw
mVhixGI7Y0Cb/+c+1a3KVQjhBJE8v/OLRQSXJQsyhPisWUN1xzfguQf5p/ljhSRnIadQixlQ/RCf
ygnFnv82YQc+mIYzT0YQ2DExZ+kFdn4ytmpfGLK5+WxiUS/llqgSSqu/ftd8szdSXmW0DLqVr+2x
l/R7800AOpo195Y8NrRINMIuixtkgzg4gETOaZViUgWwcOT8yVwlbUniIsZYss2o4uMVgH08F/Rg
4lvf0WWqVFf1frz2wIwwaQ4LVbwP+m+YPpgHzKOYu15iQB+gF3lyifDXbqtZEvGvENYOFRcNzhox
sKfmteRNvfQH9k78PhI8WGWjkJ+cC+DHIMXHBV323eJILaKHjyPKIr6dqTOg7DIh0xN1WEidoigM
liFkFeuRajJlCRYccusdwfMkS0eRH4AN6tSfkMdOZR6Rq4aQyWrlz0ZqMFoejOm3DNgPMvfg3lU0
VjAJjwD2Rg54XyeWqn+541E1JTzrN8YvdbAkv8cW7bJ2PmLlFWWE53C8kvtqHDrjLUt2fbJTlHxp
SGQwYXCxC+DWLiuBmoF5sEtYvPvhW05HboSvCe0ffDEHa5Rm3SuXdMsWFrxfgH1FHpSnq9U7jyxD
99VhN/YASlFJKRU+JvlWG1iTsRGnJOQEO0Q0snpCM19IRzkAA7Fp4NgtFGwNdX50ppoXnYkW2q1A
/JBbWfePTmDWU20mk4vYAcVUHWPqkBCNYsecVN2a5tMFTCSp2NPvMFaX5vBwHQdjUXoLovJkoGpB
djDp/TCcmw18LMQ99Q79uqNgaUStSVKwlQ4L1jjFcHAN5MugtcN/uURkhQurqpnqcJ4a/Ey1wolt
HDNQAYyBZ5OSplGAYIb3OGKiYI37AL9CxCPbjcWPVYD1S7tHXxFJECKxihmvw3sc/kJMmzUTdgxp
/KrsAJCwl2j+wN16NtfFGf1NUS1hXtlwOEii4bijFYOtB7+CCpVcenUuaBujbWr9r4ulI0AzgC/w
hXTK6Vcgn3tIYAwrB7L+tpVJ3bxQoeqnK7KQ4XWP6Y4cJCITwdOj/kMxV80D0hNJEeLk41Fbn/N2
q1KUwfe9E6YhAt4KFIwzwpt9fP4QaviPst4wjGHJiw0KkktgPg1TYWuUgHvCChohAMiOSOfy7BlT
k7Xuls9uMWT5LspYTBRvvVWsUYOpSbULjPotZvAQp98SZkUxHttMfTg6un7JhBPDR1D+syVtAfWh
Zn+k2VOH9lhyHMc1fq72DZKKpNpNYryaaFCCABs1+8VEh79sMxrj60X6L+IVO8AqpnrAro8pE9V4
mlIhOJPt3oM52MR4J/HNTzm5lGCZguKj6P/5mfZAm5LBt3btdG+NqIa5DCYJi5FRD4kY/xdseCJQ
NMIyeUgKSXQj1vA3n6GmiePVFQiKHbzFHK3jFJqaPStQB4zfoEKV0LbHKxd+DEhCVDu0/YyQeHP+
MDNOw8KpoQH8zw5OY1GM19ubc8YF2TYyz/gJMO8V7pvlHjp5YdbdM91C7xifSTY9BwBGd7Bxexy8
zDeNZZQvFA2p5wZnCP4kKsfeWPE8ZyGG4kvygYslCXL68TDZ/mj42Ljbn2zpnUvyU/yga2Ddyj9E
hY1oGfU9YUmguSbRPOg8nGWz8IbRJCDAd6vzIhFGYV6L1nRSBNuk/q4vd814KNUvekuk/wLJOoJ9
9hWgodVVo59Vor01CgpUW0DviWvVcCLO6ClMFBRct0Cc53q2UYIVNgHUBm1+QM6OZCXBXcC4jXec
zkdbso0nHoCmiJMMcA9bTSTwgIqaVUuSt7UUydHrjj2ldL5A2V8xj/Dsg5gyg3xlccshI5TcrgZw
3QWCOxof1Pijeu0HFtbFKmBmi/40drhZdzzayc6pMgO42dUdRnZrN73dVxnWVetVg8L0AA20rKJh
C5BKUZmkqKnkBVsSKguzwvKKqQ1FhdmyqUP5qKLuo2BCeF/9Kt5ZYp9u4uuk/vTlocPhA30ZhuuB
txUTy/QfoE85g8HglfsuBFHKtaP0GO61fl0LIgiYgA3tvK8gvTkMTQd56lJ7b9rXVPe3gWTJbKt3
rxuQ2ldXN1ya1dZtAZPMU6KM3jhiDTiUZOH6e0vddBM6ZYZ5Q9SLBuQ83BqyeDV+LOWG9YuYdez3
zaIFW9LhreeDW2qk4A2HitkxsAtAguk0gpNX9xOxTmlAs2FXsAS8j9qKcqeHXedcs/oYi00D1W/g
lJqRBONg6FLWOA3GeuMUl9ZY+3yRLU23RS49YtteyO9p1vBe7HPeM3XW/KEGAaiZj2s2xhZdIt6v
WTndu7iWFom3LvV9ra9KfeU0q3AgkmybdJcC2otOkdISNUJv2mjj2uUsR8nHwGjS2n+01Ade9k2S
dWKtq2hbQLH2uRVG/PfawpzYNFsfqKmy4PFVpNBFmEz4GDI00q6NuF5bXvhmYP4fpbIeSlKlhrln
ffT6kWearft3vwZ+y+iDdUCJyjdb2gx56/hHRpCJEFdVN5Ml5zDYi8bS1xQLnFvqlAhcHgeObYd7
I3BOoaEsXDs6mDWmRQRtAckMMDnwqxXi2hA9wFHm1PAocsRXBkcTjmKN2KCt3/urETqI8qF1h0h9
p73JgpNs7gTARN6ZGSqG6dg+5ePDpla0MxvpLc//9DQkyGLfQuBX6ic0+DwnweLYFvc63fjVphD5
XNDW1oDkWfZUzRsKipDxD+US8Ot5CE9MdCeqMrpJxbQ+I2NJckYb3Ozw1rffJWmIxtHWPoiIzkEV
oABJ03s+vFnAki3bPUO83VaevrMsROk5M1wTJ6/ivIYkeEMeUzhXC8aTa240tiK9msAs7i4BlDML
1DM/PG7PmfYzQBUUl8bGQAUyR90102qRCQuTpewHGhidmWI9R0Bi4aLpfikGIhWFUE4GpIl1lEPM
YApnfDuoWeFS5flBFJDwL3G/Q/DLLUMjzRQsyX8tcQAbWzinTqxtFr4xP0U3IcwHyxBjjqMRftT+
RuqpFYyxoAevyYMwrYDbHmkR9zjLF6YsgLiKBix+9xQBCLpamds60e0813xezBRzpiRYO9nNadR7
/Y+LDLMJHqRRed2h7Rmx/S8+fBszZgPjMX9RuA3lh1FDkhpmUqy9+unXLEUHXtK/Wh61jOqQU1Ge
C+2aeto2GLBBte7eaY9ItkZ0IygdE/9Z01pPAlGT2cZUQMVqso35DaeRuS2imeoBKWOSm4YLl67c
jbgRENm1MNAJ56BElDbVft0v/P5teoKidzaAEMnjgJy2pCvVGXXzExXMkxGVCmm3CJeSAPX+/x0l
K80wR7zOORTkeJgxpHkMLOMI0JToP+K8e6ih/m6WRH1o/aJzC5KGWKJAG/L7z54qOuwHntQ7iXWw
ZVfpgC7OCnHR+nEbaDpQQmLGMgMyH7ZnMtJ7hobx2GwR2c8tD5U/GIsOWoBlsOTC4QNI25miCz9G
tlJGjFm8/w6R9bpqsajHjHMWOBL6AafJSOIpIaZPwW1zMbbzTBK3ZZLXy7cNin+Kf8t4hvs4TRRo
UU5ICFD71Wkk57DjMfKHRw0z0BLqHizkLF/VfEvVhAfIX+nKe4hmLPRTpOiESE7RfgYlfCbwU+PX
0dHs6sdqOMYuj6P6YPnfWcTiK3MRJ9NOsNdBJDpd7ZIA5Be1AeAPQzuQaUT/R4c4XllXhPWX12GA
GXsODDBIIl5JaRxF74HiWlYlYuh6ruicRz61wPSkxMSv8D8z2JcoM1yNvVobf2emS0pjdqlVTsIR
GJyhorThBJ8EZMZfaP002ptab3yWFsqxHfdEshnai64pjZnbX/X6MDUPrnfIgw+bZ4TJ1LUExxqV
qEdp/JQQGTR5C/cuvGnxiuK/sPadA5yBpQ0FFY/ymTNeSvO3HU+Wu+nSTUyfXxEU3IXLBCUdiUD9
szb+XPUtzh4Dwwl1AOfleIzkbhnbRZ1tTUPgTcX5l3tH1u/fIP1tcs1SNvY4rhZa/GyKexUT7/Oe
qFslXYT1Vl1Z/s4z37sSfcIs4TB012qL27pEhcR3LX4ZFA/Od8dYCWE+AhPYVH0/q4eLCsKwsR8B
TKH+zpgLNmLSXIgvS8cLkC1+t7paW9Ms5AcROyUEAJnO3DdirfIpwiHE37Z17YdDlSQk6SKOu4g8
5eTxaGg0xL1ugDAg4p4HqcCDshh+leiml5/Yw6k1R3Ud1cAQSabd14QqRB8Ne0gnuJbpqiDxtU82
VEu1joXZRBQGM8vxWSoO80HHM0px2xj01C5ut60i73GA9L2rZ1ulhbVGNw9hngKuow7rdQwA+Par
Abtwz7lvY2ZKf1qe+YRAoGd4VOwpY75aBqAbomBZUqmPHi0PJ1l3ttBkE9Giufex154RvCpQLndH
ftm6hgDR2fncRLEsGJZgBc29tzD9YYASCuc8tYghQ7lA4wkrj3T/fefuW6AFRR3vlJ4y2j2ZAkft
RaFtrNS1HR3DIWQKHNPQbNqbry/GmDh3Vtc9Wav1g9jJEuwd4ImeuGfBGLfa8yzvjGksArd9His7
y15ryYMpLB+4yxzcdT8dCDmwq4H4y2XCdly/F97J55oIlkq09ASqolWvXAP3XqRXpgBZsKmtrfRo
dSlFtAuD4FGwC1hy5bmUR+nF7cEzH+2Qa2VHCRNWn2yYA0SiDetTTnmuNQT/+dqWywHPO6sTzI/N
VnKiBHsNuRMG101DmdIx8XHqbq6w7LdIf6ijbwbapKkSAiJZqJ3b5hImNxtgUF59moBViK3PiPpA
HQOyLDr2NooUlpNxuxxAcvo/GuMaWE7FHmAo716dbmOCFePvJH9vm6ODfZO4uwRb9kLauyJZa6DA
uGnVZQxP6gyg1VOwFOyFvtbKiI/2yxw+mJOkwb5Sl/w1s/71ePpzLJukpZx0F6UuSYkMTSIXlYV2
HJh9MtjTWDl9Z+3v4P8UBE+RQpmcG+tdqNuEm7VBXFD7cjmi0wmTD8/7bgV6zpMWfTvhVZEfrPiG
fT28xxx1NtTF6k1O+mgLyCuf3Q2gbGuw496Nxattdnl1U8f3gnVEkJBbiWDQ2SfVb62RNa15x1EY
i0o4+7pIdmGjbWHDb0xaI9t/F/r7/z5MTt7g6LXe4zNtnavJPHCgPAXkKsL9UDMP2fogzQeO5tr6
k7G8j1ylLk/dnLgfJeQ96vSDRZ9nTvA/yuOkxK/bRDvDGTlLzFuRT91Dim4UWaqpog2kB2E0wwOl
qF286m5xaPUK4VXir50SuE1hsJPJ7mma78ywesq8Zk9FG0AR60L3LXUc8Vq8LULx7GzMMAm6RK9B
AJRY+zxG30/R9r+2yluH4dIYP930XuISifCBi+rHVMkwY6sACxl2WZr419TuV0Th3VItBA59K0MH
6TFYFGs8eeFBZPuq8pfCBDXnCO+9n8JQvEoylTffhRG/Ki85dq3GqsndNJ52TBsXqwnuo5QL1hv/
KapA6MaTGCoCZrytXsKrJYXU8/JDreiLErSxPeDbnehrTE/1kUlkcGZNpd1GjgvNvjv5c8Ry1qCz
zxRW7ZYN5jtYptPjMpSnvikPbtIfctONVy5PWMMDbawZ7aaOT4x07ArvM/8EH2uBY+01wJpIvnQV
xxARhXA1pn3bwI4dLZna/0shapnhmY0UHNVO+24A8pS5uLJfX1UtxQIqrlF8hOhQBcST3qNdGxae
F8+94Lfxj+zGHXwZFsQ/h4lBhcANIRcq5f83BGzF9GJjWtrZrJ3T4Pt41YNH6DKT0AfbXDgpX0kS
eG5NerTzDAe6RiWi2dfRLWD1xyNqOSIxtUBjPjXsIvvZDH8o/5jW/o/bbM85y4Bwg6xW1exPB0FZ
XX70Q3W2MnczDoEBbkb5dUBzUl3ByWTu5rbdbz+wb1BRTQmycnJ6l9G1vhWzP/ieedQldQUzSOZ3
/tlonuRREMmjG1N+lj5Pw80QvfzSXCpKsO7HhKi3+lQC4c0GQqyMrcE8Xqs+UljBGJAHnjk1rdyo
5jzVDw3O8Ryh/4IPpOzOYabNqb090oXdgbhSgih3VfueDkhWteTekcsXliuEZnqrHMbKmleKc9NE
t07U7ie1QU6GgBxSE2BsPnAt1377LdkBmj0mvcY1rlqA+ZuuX+1Z28X8OzKMPYtvqp1TyubkEFen
PqfHJmvdwpWQ6yuO6fbetlczvg6I8t2nDrwT0jzeAVDXMH+5pB17l5uAJCRDmK5YeZr6XkgHyFuz
cIMfr/J4opsgI3edCdumxFZmm8cuY37k/JlgIfqamTC7zFiBvMKPtXiXVgl9ZJ6AC0tSAIX+l3BP
aXf0dSzY7iFp2INPhKmjx6NwLB/M5mZOnu5VdEUF05HSpzDgdnJz60f39T0UFMKsazDw+GPHQ87/
+aUKZFM9ZhVPrzGrPtG+7oQLnb3Ay4bvgnf5SNLLe8mzMR7y/XSZ5MCUouGuEosZ4TcskY/UrcS6
rqYsTiDUOxDTpjVAzIg5wrbZlkwlgBAE5JfNWpu72hYFlCZq3U4nxsUxf/Vp1dudQuEeHBvXUuwH
pwpInoj6d02K3VD4zyBHQ1eLeVp1G9E7CCr1Zd5oqOir1ZDcC1ysaRWX87LxToWWfRH3i5FaHq3w
1R7TXkU4KpnylcMyGKaCz95bstlYEFtizJyeQ528thVrWY78Mj0KMO+tQEdjqNU2UbR5hWa/x89s
ZTksJE2ID4/ZZgL1d8zxbMQtuY3hZBNqwBL78xCmwhSB0uBu0/spNUqcioGmr/iRhOEAJUTh1f8l
sb12zO5gBkREDieFVFkSBueMu9sP0YNJ1fGzr5yKvksiebSvtaKt7Hzc4O1jt5us6rx+M1il2oW7
Aw0t6ZJHA+lkiHnj6IV/tnVOzHMY7SRTxUa4+wjLfURiUNCPC+HDfgVdUQTdFHh79vDxjVwqxjS1
DpRFWmqLtCJcs34r+nad9eOb6qF6VTC2MSwgFQWQOTNkJTE/hLnUiITtOuuzwx0vXevYV8WmK7Fo
gRWUTG8rMrKcIFn1OK9B8cnq2wjwbZNQXQbQ+F11p2n1PlcyzGHcWWlxtHUHiUI0ABRS0XjLpVH9
L5HxHfY9BYdGAWeQhV0jsVjEjyC5AfwYMGEn1QSTpM7A4ECnaRAlb++liDe5Fq7ya0dmji5QSDBZ
EygqCvvlJTGVibpOZLITwTqrtR+VXQ6TeoNFGMY32/tWU/luK2xhyN26xKHcdc3/G1uGY423T9H5
xuLWMiiUFoAPfBMuCDCt95e6JPk8348GAXHRmO1F63BJMjYCFVaYPVJ2B3Rag/YT2S+0YTdMcefC
AyfhENkUqTAFhOzkofnNsmEJDx7FVbZZ9NCtb2dko6mY1Z+C6GrET6Sk8p43XNqweXIfQEtSUEmJ
kHhKBRCLcmnMFyb7b0/CgfGxzIxIFwq5ywdsiWnNLwZwkIiKxGkAIHB2B96WNfDNdoHDOMj6x2Zx
TTjLzBSyW8LETqj4BksvOdR9h4T6mdbVyp+eeKIfSdMMZpX47BqkRhLzfz0ycG9YnRA9hgiGgANj
qQssaxiGs5SUoYwpUR7fXJFsfKN9n/JcY5QuheP/87JrIAR7fGNvmtreVeUuJl9uMrancfyv4I6J
Sm3TaD9Vb/0Bk7W8P6NAc03U9MDEvW07/kHFvS22ftLtM6EzYdOMgwgOomO0nWLmRNTbVuxleo38
FwkD0jtbXfgYKxbDPWvbsh3fG78+lK11GMK32uv2NVd1rHonnlHvwh4//MAlRRyycWSQaU1bSRun
a8QlKSxN4DxO03CjHciHEW+aw5KV+zCcPDuUxpJ5sIILa1JpFxaNFwuOXIfYEcZIF+BzIZxpoHgw
TdvF8KyB2tWIO9VdBCm+YYWD7TKOL6H70eYfCmkbTkq+s4qakaBRZRnK8T0L+/UI+8TsjTv8kqXM
uN/RpWZrIik7zeN9+ay9Zh2nPUJLFi3GQ+MwT5tsY/A8stCZ8Zb1DI9ih070NuirIfxqi3FXmkzR
VmYCMzIY1z3MZxefVut9xcSDIcWGnrP2up+wb88DXunQe28Jxh3RaENSQD3Ffg9HC+g9NPECRSdl
Hg+yWxZf5RpC/eQx6q9+9T1YF6vb+GIBWIgEd9yNRXAyGf00zJ3I06lw2zBUpJaYN8xdcvQIS/e3
BF/JsAmyjbpEPucn2+oP8QNzP9lt7GwbEyWJFLhlhkikFt3nDKMvkQ6wQ1hHyRPHMqI+vf8lILrH
kD1yibt8pFLPQW8EhzQekdViLrIRuyUxhXamwsuYitaItv48lstba16s7FvXsUas237biyvnHxbT
MvpXSVaT25hPMphUjmi3jH6T4DF3UboW9h533gAEJg6uUUq+8CVGrUJ/r9oHVwfQrBnzFvKnwP7q
szoi5ZqMHP6rxQTiSRRirf6qUH+2AF8b1liR/RLtZ9btiC8PovPY44vV1xbiJG5bBEKku3IVh6w4
02pV1eU8FP66ydqN50SUY+5vairs/0rOq2oLZIfpCx2j6g6rxG+/iJjblZ36bhb1K4dhkKRqse5L
7U/kzpcCws3vxUYMclsF3P4HO0RdPkVQxbjBvG1lIGVl6LcQ8Y0dVt8Dj7IJD3LKWeX+KlBkiqoC
sspidtJ5J92bappfkrUkpChY4+O5tfdteUHSH1lnCVULHI19jcB2kytMGmpzTYnDay7SYN3a3yYX
rbuizahSXGdcTHPHYjuBkRfYwUYPV7A8rOHUoCJEO4U52d9AOcWbVxibtFzBHWNjxaYdS+BQnGXw
1Lyz724cLFcxovjG+7QuzcWFfEVCaDvnwelTPMClefnhibVw4ZGWs54GCP3SpPFIjrlYqP5C1RCN
5HeEsFaMZ3+Za38VTPYueQmxrv2rDcfZ49GQ7tvuS1rgYiAwlqdUX/RinykbEOoyXCuMRLN9udJ+
GTfQ/5X6wS3vNZ2nScCizuK8QYjEqJkG8nus5tWQrzXE1IC2TRpedCNkT4En+yqbBc06dAXtzptQ
/qoXEyw7K0/UgniBLHtLeEhYwO+n/Vhl3twUN9+oV6E9buyKSDTsNrAKFE5kiIj/iF+tPnNsJ7i2
mUyLBTmZvXKgwERKZ/iL4GqA0QtR9s3BDd4Y1hef5lv+R7zrdfjgMEDu8xx+O5Zed3JJLmgXk3P6
ZWd7ACYl6UGQBWByBwhc5uGfTFbZvl5HLOnWYt1ura/20YxHvmx+0KFV9szxF35GrvKsYThIyIH/
QShn9oP209315iL8yohGsRCFA2JdNfEGD6glFvIBATMApTzrh60ilja4uk9Zn2UNqEOT6xqrss/6
LYKO1Rn8uXlEHoNwa97f/WAjDbaz8Xo0sROjjwmHN3R++ZHzFqYL5AZkEOAMbbGreS7BwCvjX2qr
gWUY6rignfW36uxexTO+eL/4mwqKZCQaOi3PixVtLR81lxSEGqLx8n34SJgez5Bcckmg8FuF/rKt
l3E0aeq56nHFQOON2oPyD2Rm5YAkwhmk//E04JiUMxvuGg2DXHTsNdsVwF2LDSsBC8wqwTuAQNwy
LEbIY3jgN9eFuElmu4I3/c+6EafAgx9jyMyGBEV31H6i1+TF4RgCjh2S3NsXyyGi2T0FxrmIvmBM
sfPH/2ZZmwIDiVk4ezu22f3g8UB73+rGSmcqmUXIlOVPlgJdnhctPGngpWmzDAJEotMlR2gnECYN
UCE1VZvP7fovNj+KId9yNlE9vbsxNwJayILKv+VLo75LanAZDgKlCEqoFi682Fw54OBQeIf4tgBh
LG1ql7TEpSB1YgaxtWvke8Uu0wYeICnKOtOZhQSr+dohVrJt4qBtNKY3Ni3WA0qGSefrbHUF0iqN
qM7Dmn0rog2GqdzHbbVKrLe2kouwuHG5ddl757DEb0YcL9cM2kDVb9WB+KKzYvIxmfDvACgwGAGB
4rY7HTj28J2XBwXSUTInESn7ZqCWhjuRHhFkWqE2t6oPmwMgKFkUg+8lWtao3Esi4EPzTG0IlxHO
Ior0jULrFw83Sj6aV4tUDBLby2VMIAD0RWxwBh+7yo5Z/UXzoJWXQCne+2EKPsZQkdVbOVoI60FO
Wnc1udfhn4Ibieoy6dQ9ONSRzBTlJygkIige0ai6RabeJs6JZUR3QbeWpxZuYW5dhB2DGUD5BqKB
dX48JdolrU5TjR1OSkBAOh23pcWYlXW/zXLbJohRswBbDq8sex5tBeyeRTlMDCm/cOb39uyo64eB
OJIoAFBEVW+zc2qQ3tXjM8J4ZfrBeco4rhDbMWNbHAsMTA5mlrTL5x1BOrFD+hzsGetdoW60ENG5
dr9rU3mE27bT42a1WPWls1XHpY8U2NIoGjnPq8pdsMD2tFsgYJqkTwW+tl9E771evJPAU2hQN0u3
XmaJ8t5qRFpmyaltrgGOdjf6cNoQOzvLJvK4Os58HCE13kjRFKsKGhAr7Fj+aW274bcHKkO4n3NF
8FPajIZKxt1mhIhPXFa5lzNGNf8G13x1bch1ZKoL1UOAYBsBJ5cKUQ2nqB4OpOdQqOUIiIb05RhH
nydEmf0hoaz3PkwX60mFDC936H4qRF7wDyKl2iBfZsCczhLsO/KFrNzq9kibZipaG+RfZyVz9kHE
BZ031iZHTBXFLEj+9ZSY4LDTjUzGeYiVzksZQmG0FdzmJhkpVCizW0YW2qRPcwQoc4iw7kxjlcWc
7IFRfi0aiVuReqZEGBJCt4H/p+2sbgplZi5NJ1zVsAH/I+m8dhtHtij6RQUwh1crR0u2Jdt6Idzd
MlnMOX39XTUXGGBmuh0kqsI5++xQdUcXHIY9/qhNeSoTQi/QOERJverHv/OkwxiwCSuhthD+0qvt
RY8RRonzGo8O/1zcUez3uQxfMUR2i70V3ns5r0wITl38sFqUAiMCt2dV7fzCOyR4BgTEc4Qt9HsE
JS2WC4oGp0XhqqZXyIYSdx6EPJOSJ24Bb/thZrgQALhbsNj6RTB+SR9shQu1HYKVBvtEN1yoOUzo
gVma9G8XH0ym1Wn7Cf3atZiwvZgMJd2oWjeQv2cb4L9fSMbDHZ20q6hWbb0GGdIou3VGmTlJbgUX
Dcd1dpgZJZtnyyRXAh+rh1kCvTH3123kTjqRrIa1MqxvzQevhhSGVc8ykfnfvj5MRN4hw8pxyhuA
Muz5b6aRu6vZu2pgABeSkBtuwfk3kGqn7Duv31rIJwkFt8ZEmFzztYApDGIunH+uWa1ZnnsXmUaY
94jtAW2m1YypPnmpJXbX/CEsNgN8UTeIhf4YC2MT+EQLeg+JS6DnvGcGYWW4JmCEtsDdEJrwtGuZ
/QlIdLIYV+wh7oP8SLps344QK4mW3LvQAz0HVifCVGXe7CcLT6+5VH48/DtPrUMWBpC1vCoHEeUn
V7mQCDgSJ/IoGvLIm9us0QJCWE2RlxIgZ1AFtiAQWJXQopgXldWbxcDFZYbNVb9mZMEE5+7GtFSo
oLGgwwF5z3uD4poxEGxCiblQR5Av7uU1ZNeVq/e7CPIoLEC3u3UBvU63c/OSsHGgT23e0FctJf5y
irGneAgBrlpYbvD1o5JGT9tACVl1Z9E1DCBfNTTdQpFB8/1IbPZMSQXRNudyirAJxOmxiT6ZFqbQ
DPDH2ETAtjRfUGIv8ww9r7UXNjue8b0NeUr5vuWQGSyNJs4iHJ75puflOAFfY5GtOBTQJTLQ0GFc
zGQRxl171kxUp2IXlus+++p8JkHag09c8RoSeUm0+7k04VnDhs4JmeqgBQ+5t01o6PhxDWznQPtK
CSo/kT+SLjGxcjWcBCe0DSaGUHjmxs1vktFEn3zFqoOVgLyvrg6o5DukmGCVwTPDoZh/UY5KukDA
vggoLoRM6ie/I91xA1/Q4z246PsWjuYBnkcMah8ZtOQ2RiCWmlsDfebY32JGYGVSbDGTyTrGTiDA
9PfYj8/TS0/pFbo3Pg1e+mBpW77CkbcJ+QX8FTohK6rXto1hNKaGhgO2t9ZbSjxn2mTBo7KSnYhQ
fck/ev7U5+YsLHcRwRYxXLZo0qwnitNiqIl8faTiYpeXis3S2L++lixFuTGxDnOgY81wzfL+3+g8
RExArwQSSjd+P2+zFrct8ic0LnDDmU7KhXDGpDg0yltLPdk6uOEzGBuH6HBa+5G9QPs82OlF9B5W
TFXKhUC2UFKiAHaIHY2yt5lc3jp03830hpfPoYMOiDlP4zOnakMSbrERTdiVSbhRX6n20aPk8q0M
a3kyCfSB3NgzqPKMD7Zd6xDjzg8uMfRFtWi7SG2tS1j8VGS4FjAoOA2K3mIk3692ON4PjDUvI0Q2
fEyd8KPnXAmZzA6QoU5lmxxgQC78aFzM86fD4a3cICMxLE5KOu1iGedCPlKlQOvdOMkwWf5WDN7m
WeYwM6HyQC1zSoD2Pb93AINQ4fU4de9bjoYTSCWKhuoLSM+P1EPIdiXVFIwe9a3KwgPjNT0yjqlF
mNDgXuchP/gBzX7jHkFLmTlYL48cdzoMTa3gjk9EnFzXpX5DxzLVu7a6R8WvLGKYt1thPHKrXhrs
dbVTgwsb15K/pjqj+MAQrCsHXhR0wy0Nv/HjQyU24aapgt6jX6KvWx5FJZ3FzPQ3QstTZsiL/gK4
kmp8E8Guse1Fjkk0iUM+V9xEPwUvOnDWYRysyqJ5yoHGxv41YoakxTg8WphCll38y4CrA3iADhNc
m07N73DyCIftVGjnRm/OXdDspZgOFZKLpv2ZYFho/Q+SEIeGnP+BkDUCO7NYOukeTbDL0AT/pR6Z
muYwxKCHs1zbXy26e51qzYDO0RTPEOmup4o2YnU01Xqx9xMsia6gopUrNggKQN41xlXRBXO/jVso
i/55X1v3cEwvSQo0EH4hbeDaRkFhz/9aQqFwyZs6wvzM0zBUuFNGrzrc4sjFRjc9Dm64t+LqDfkD
PIgaE+D0MxPTZoxT8KZ+KWJF0R+3pYkqO84OUQJVxCA5MAzvUUvhsYP6+SC5S5KyXj0lACGmRQcd
VxS3RXqShOJcoGWvE4fQhYAWPJOf8YypUvqncOrlaJ2dKkbLMmybFFkpGHGfaFdm8ne3u9blhAeK
CWdw1XLo9ZCFJUeHXT3KWpHXGu4fJeWISGkCIRXUqcScCah5Sfo1x4/UgmZbX2M6+LBlj9716Z8w
MWwhwZ2OxIskFO1n7X9Hsc/tFy3NHra0dDfUYFxsh9bGF8rHFoBaqM6TnRYg19BxQJmYvhnhqckf
XWkuS4YOUNGIGvGQaFftdwkJ3ZnrnYtOx02WPm40mfuTcOCMusG5oH1UTvBulDa4YLPCcAGjAwYs
2JmMKFKHaTPBuS4TE+tne20+cm6qeGow81r58Ii59IOE3LyqODgMUoO42rqNOHZyPEbYU+fxaxFD
YgcBCApCgFpK9RpkqH4QZayZqjDE1+AZcbeK7444MFjLgbznhJlR9ahRGaa4X+G0zSH9hZCCZJJ9
mCG2c+P31CWnpP2uoVlVynMkMU5O464GRhr6+CyYtamarCFCXTBOsC1/4wH8SogztN+UBgG0d37R
DF7GWla3k7iY2sOKEOBWiJ+635i72rUy1va+kPcpJyZjWBr9pnfBRswHLNEN6EPiXXLXP5jD3SOA
wbaHU0Qu65SjcfF+DXeXDaAhmIY0zMHMHp+bIP5Ky+ER+sE7/C9XNWB+6ZPj6juXiU/YoWPzMGEM
IvPA8635NZxi9wznhCqcr6ZqKibzkDNR9iL7blopgxK57jAMbR3s/JuY2GLCCjnHmHlgzgmiZNvO
Vmcf9sJZ5rN1KRKDWV3DDJexbJgU5wihdjssNbCJqiSVyECF9DHGpwL5firodIKnwTFQyl3oUKzL
9kMx84nxThl2G2oWMDK1mr7hWKKgTBF8ZifNYuxfXpkB98g+a+rPIg4/YnZNESGlwEvemyiCLaZ8
q7JCzjXSK2QhNn0mFz8k8vJX9Ze68p19jnMkUR5oxzEm5i3LlzzzRvyNYY/W6JA8kdMKPaLy6ULG
IrhFI+bF/w6wFgtoawR5XbZ8zjpDA+eSZN0RlnWv/4yRtXaKcSdVZfuETF4hqx+sZlPXToM+3IFi
v7f7i+SCVO+/Zzapxx9dyGh/P2RooOd/Op+T7/OxM8dv3eB1rMgcS68d90YC0SsEItf9y8Dk0wnv
wi2PI3ZoHLeL2rnWqFT0mgIpqPeIUoPuZMTuAm8OtbMsMoYoJFeuKNcZ13LN+LfNYbMWYlPAbucc
od1QvrHoBhPj4UNH9RzaonHTIpWnKAQZbpMWW+Hy0KUFVJW72ir4DeJvODuv9SvcAwgncjWY2Vqf
BVO2Xe0GV4bDa6M/BcTlmNVmKBAHOi+RTpVJXefX14IxZaqNFGl3FxZ4iGEtO4rEDUTzgDISEOU0
q1mtBRuD6b3ahxmHCxgXlG0HK/Xgy0/d94DkMv5S5isd/KEow2NYlcQwWJsU8kHGPFx5/5FOBeo6
Ut/oGsPI3GVSiYP20B4Mmb2O9KaTQ28/QHRZmTCikmLvZNUi9kkqAziyPEoCGCRF8hpBu2BSCT2P
p5euKkYfZgGlVHwIsBhXVqcqlgdb8vih8tAKBeUtG264r1jDqy/vRjZAOt5EjFoJsZi93SQgSoyh
PBpwM/pLq7dclYgphTPBdIftZ8tdzI+TMJVbh3jmK/bumBhsZiBnJ44xuIiQSDAk4eTnoemNxD1j
Xekn9ZbrVp2LdRzcVJgJJTlF28A+49Ht1Yk4ONHWp/3UxYfrVEdWTag9vGRcdiHxV2yCAheCAi1J
zRQlqH9rBthOc5P5u9P8zXmJFtTscCKoU53SkVe9BTAaqA4BTa51KtYmAKmWHJTtd6feAX28k8Kg
pivT/fIQkC2RuRE2LJKQhWBrMBzOyhvHKUumMWBQQ1wkt7xZjirmvJ5XY6OtSn6xV/HfY30V4gYB
Z1E0xUmt7Mjyl53+sPC6mgsLSpR/KmpUsQieqROE7I+mhSSiLsYlHSdWCK2EBMXSNIjZQTUmweda
0b2xZP57ThZ/Bnc6NlwmWncTp+d5GO4atU0/U0NODvxd1nfPHvfMvej3E8agwx9zCA5eUZ5C4ySB
ZFLQL3fMtrKzMaYIjh4KjJ2P22Qu4q95N0sUc4W1Ne1/dYRJ0MFA8pbleGFNpncwioHQude5BbOr
XaJoeG3ejLwkRjlXMRB1OA51bdMNMHjuAnClilqWCFY1cddfukSeYwYi7PXQohpVZ4FN2MQIVz3h
tlSLq2yQZ/KNQ/xsx3EVp6xslHsug1BuqpkgwFH+GRy583AvI59pJjO9qAGkU1qlrLH2Yqo3GliE
Sa5LZXtIkjHbyHFINuSxwtLJwz2nZRwkEOgTpqRPwU6CcTQG9p0PieprYqyDCeJa9NWWWDo/e5aC
MR+wd/Avy35C39iZKG9SOmIk1F40bYcWVA/Y0tWxsy72Og4eI3PFauxWuWT6oD/t9CGGtUi7raR8
Kcf5Mg0wNrMLk+ODhrAEsWnTbzV05pN+NLydKBgzTjt1a3f07Uw2XRhamabj1wmJmE4OV8lmIupY
e7QA+01KOT9qx4DvkyQ4WWgH9JkVHp2RpMvgWFvFV6eUwi6JDhgI+k3zGQdonkqAM/Vz7aI7SFSB
vQovCqq9MYyXAo9KqyUjJDX+Omw5XndPVoDaAHmcfcrm1ozjxZ6c1yyTBzREoiXOnTOtksjfKyWT
iMKT8iOoMK3l2sBYMNqb4Yl3yIleNY8IXhUdh4TeGqR79bt6JPBMcALg/Tz9iVge4eyt1acrbNAY
E0NI8wRut6gpvlzKYz/5dtA5esOrhxRkpC3slYmuU7/zhT7fV5BLoQ4P9Txi7V+Nl3uNnlNQDVTh
p84jhCXYPDSG0yZnIvtvEqSPsQjVvv3vBmRbCno/bpQqtF4wgJEo9i7UWXlg700fBC6d5cWdAqpE
UiPG17nhOqRGYib3OfoqppuVBmsUGkdOh6AO+N59F9qJn6Fe0KSx0uxHSy5u9CNkTTmP16+5nfOd
FhI0sWkxdJ1RdMILJ2RBrmEMIScYZmUNBb8wYnXU9QqRvNLC0JpgnMHIAJ+YYTfRglhHt4YGzoQa
DG+n4h/8qyYhhuLhtw6td5wJteGUJJsEdCDAXoAKY00+ozYq7WL8CssDSxSs/pQnkGdfCL3ny4gK
JM1e2FtBul+n1P+dtmuZQjSgUwBQPER4IOe+/2rImcUXmVqz2ZG82X/iwP1BhdTk77Ck8GLTqUu/
ApObeFlAw4dTdqfWCtMz72GcDiodo9nZ/QuQPvlQ/R/naTEO1C9xu2tCgGlGP0eohg1zVRAbc0nD
wT86Rhz2VnJ8vBkluZzk3hAJsaKbCDgu/yB/Nj+pFmNeqbnVBogW38Sgwvd0ijXaVPKPgkGZ12vN
zYQQOm8kcoBsMf3iX9nI9xrHA6wbLIg+BvY4mMAn4mhNzbGjQJKQrKMI22K35EdwCFLeUFh4Vr7J
aDEEGVqh0354fXMc5xF0l6oOJY8ZBZ8Rk1fbiGFX3px6JNiT+XzzBOLTzW8dvySSWeaBp1C0S7f+
W2bvVY9eOOgxxxrR50MVgrSdcRjRVmXYVoHAlbSu89EigrnCkomwGtaxXV65PeyfHCX5zKSPEMUB
5rUFQbdlBGl2SNTuIBpMmJet7SEXoZHiUkDs0NfEkYJaOwytxgUm+PnfKTN3UVHZL6ce59EaaOb/
kinhdDffmnbIZM7p8Nsb0bVNm3UKUB23I3g+dfdUfYbgVp7TL4e1rV8tDQcx6wU3SRuVmsS5v+g2
csR/dWTQso0EcKbEtS3eeKWFgdKIZwE8F7M7Ttiimnq9duqPTFeoOplZO2ANgZS6RtijogqwtfA2
0pgh8W9BJ3JkGOoxGRA7AzpR3f8Osa7l6CVxw43S1Rxb1AwdOW10MxxgIAdlNW4DOJpDl79rFVMB
nNJa9GuffBZuGWK+whSLaGTFhPLZgDHygnQLyAx19KaQ4hjjLb9/s2Gue5O2TbsbaCivLvXEOW7n
rVoCc2GvWxx0wlGe9Lw+gLREQ7pKcOvDzrCG5TxDVC90uW1LvPXAW6Erg9yQrlDuIhcuD+JGltzs
5McxT95LtzyPOv7JZtP/JwRTerNIzijvDwLQIACb4lUfnC6CXsqIoUa0k9fPnKsyNb5QOZSYoYgg
XY0lpjzm1jWogKInEREFXXFDT0Fo0C5PYhRQ8JDKY0opNuFhq4z19papr/HV0wiSicGNpkNmwmOC
pd1r2EgVDJFCMvVcpmozJ3U/jyueleSP9Lj/8eIBmukO2jc4BMg4oXYDjt0FoxpAdszzi2lVpHsF
vDt8+pCrfNotEHo1sdM7QATv1FoeCROwl3Hj1258PKb1dHNMvMVRlfys++XsdQtjuHpYNpCj4eoQ
NDTz1PofbT1TFJ1S9b1PZzjN4UjQh74Gwk0T/RHrO1aoAMXTgLIzB/28dbZhkBTVPlZpucDkFdeS
R6WrjClEZ641lKpg322M1cVTYW0Fuq4seTYqbo+PjgmCx8wf0MuIH/XMIh0yyDj7rGXqUdDX4q7P
ahz0g3KCM+EfIY6eCUFBkTmw8QFnmpvoNowPZqourcYYgmfr7YrqPjhb6f0U7DENx8qCtxJePBw4
ohWy/PIIKSNJHxobIkoYTPa3INI2Tt4tR44dUd+UcYZITjWRfgE/w0UkoWXrniPCGjcwPIm+BmqD
ul+U8c4Ajfa0UQl44YAiQU5wNysX828fQOPLltrQEBg47Q2KL4WKqy3s5iutrNYas2uaXBQPngkH
08BVfMGtqEUcr2m0nSPoCz6yzifaGABzpSoHxLhl4LioDju0yGaGHOSROvO+S3/qWm7Bw+VUI1xj
4IsxMeIUYXy7TGTS0l9MSx1eTVFfDTBGevoKlpbTG2sQdAf817Q/Bvy0uYtpmJzlTJHdrxqxb2PU
csamwXMmGJmLJreIULi2CtcFInbc/UJ8j/vuZ2rnnbdtehBr+C02OJ4YhmM53Dw4FPATO8wQXDz6
K1l/dZI+txzOJoMMiSGNSQ2YFdjiDvPJtJnYuODzDXgDIejujeJpLjG5kv4xGK+zgZ07O7KHKM8k
oqYHwtsadNjAzMyDFkDwqtmsdDobhx1ZjOgJd4L5clVeLGS+rv/H5gOMHOVPmx4iQSSPGt2imvQt
a61GbqaHvOYWEEvk8ezCgjFLu1cJJORxWxoJIFic6Df8tprpPHOZGHX87fOmc+8ZMPn0GCRGpMuE
PaM50R1p0zjltroH7A2qmNdXTriSBqBLMy4u7JlxbTUnuSfIAPA/xnKeoWYU3iKSyYHdMXOrTzO0
una8RMm7gccB8PeEJ6Jx4zBv6w2zshWbQSbVvpJfeHwKDIMioe2ZcNnRiGsz2CMxLFzB6r6cTXrv
oVxbHlM9cfIAu5l4xSmoDEitlh8oLgOAGDVV8zm6cphdfAj6XEEumFZVAL4UsYzyA+4FL2F+a5xr
AfbkkoJSa7Bv52vgncPiguw6pFfyj63v4o86LKv2LaT7c4nFgXgjgpUUM5l+bF19MPdF4MNtLA9q
Jto05aVWQQEozgFnGiaU89UTlyDpbkNMmicOw3mKyK3Y9O2ONGQMDfK7OhAT+KodWrcA776EPaQm
XCYqzyrfpAyXaI3Lply0WOpk6EK570L5VJlHxnhTj62ZbhqjQaX3xVu9NIyNS0SM0buoAUrAwXgf
dwitQ45aEn/6NdmcdXaLoO/hh0JtAVeeRtkLIwytcItCPhKm+KCRfqNdRkzR0V7nHL2cjGj2mfQx
Q3xgzuPGYgWCMXekQWKlBG2QnyoYcmPSasp8k0RM+UnAmA3zhMEaqznZ+slppPIsSI2xo+qiddq2
Gv3V4KZEZTI/Y+pujd3Swvk5gHMl/E/sWgwlG81wuCvQK3KHMjswFrqEUQ6dVEnA+/45hqxzFrFi
9+UPPaIaiTC3YjRUzHhqbTHvof6ZfB3mF8PYcUQui4eieYtZYQm+juq0659d+YiQP4tXm4xcdZaa
FZgXPg8AnJYLFe6jh4sGpKdMZfMqWwwxIGcpXho7Xgqm1W2wwetVwmbr6OUTaL3ZBNsZKkl96eMf
uz4Fd/fN+jt9BN1XLd5H+8DFI2GounwWuWEvTMpgdQ7r4fwauDHBONm5gNdj2R9NgZPaLgLMrUBe
tPBp/zfrhHA1QEr8aeReS5jGxWxi2AH0epV+6SExzyBJBo+i8pLNFBKulrXGTzHR2T8H0BH2TGmQ
dJP/tPiXzQZ6AbQV5clkBQ1EUKH/QJiKiP2/awYuHMgO9ZBEC5nMa1Xgul36oQvtWrFodIzRDC6K
USgHzzUU6IoQn3QfyuLHhshY861mktG6iVWiVQbOAatQf1ohHvc2k+hS73/AkjclRBOH2lZw7MwT
JgWhta4DIHMfhj6niSqn8KdoDPPgOSManLBYGrTDlHiQa0KIhIIo4Jo58ftIlENdlOuQa0S3LlW7
LYg7HfFnSWik31txT3AgwTBeATG72Lu4zqc1rF2KymhTI6RxdkX7jqh6JE6tx7Rn45aXDNqusqDY
xtE1KF9tjbTvI6fxRKTTLa0usXHS5QkLWmkeNflW139j96Bjph5RcHg+qm/2QNe+jDDO8YCEfYBq
RGTvyLin8FxneG1tjIYMqJtJBeu5f7Xw0OApE4TnWZwH903rv2IE4fqr7rwA8L8YIXTcN4AUjrqv
snyLy+M8ofHYdxCr3GeVscjBJnL76rXjYciUhGRbp8S9zZwtfz3tnNN/dFG4mYgI1QsaAiayeg4d
m6fdfEB+gtrwlVUfiO0lr0RW3078llXf6BI9GuRRO8Fzg64MsCC9FXq+ubi4xdnnWtKcYulXv4F1
9wPvxW7+5cUqw84nZliQc6jbGHK2MSBJhwUA6tyQ7O5h3tk4qrQw7gCTVz2DRWIBFjODtn5CNVdc
ErHpY7yPV5gDT8jvDUytWKyQEWmF6NpZvAP52ElPwsb84Iyo422kYRH4HuJ/DNbGzatt5+LpYWEf
8upPokpx3sQUMbiA2RQYBWsr4y8D1SQ8RPCsI//gQwzFiRQVAr7P/qLzopeJ3g6PKiCL0H6qYc+0
hb1NGcKdmqP2kYvKOiY8Mk377HTsqzA3Ysdnew+hfQWX2tUo8cABqpbOXzCqqF5bPsgZCm7gUcZQ
5vSQUi2eMnl5xVcGxSR9z+prVGzmZD/w0T4Lvk7HreA0FK+IGHHfq5yt4nCn63Z+DasTfq4kBnjQ
R/7wLtv2T8UzKihkGgjSsERRgjBYpBCCSbxjeCk+OxjW2pqjscAcCSJztRxnyESYaz+i7o8rPntl
+IVxdPSDowECQvRQ4heMUYq9O4SrQvzgKIHcEo8gsCxqNWa3x/Cqf9DOmX/qg33CeqS5hPkCVLHx
39zkqY/XprjWYXnPkTdPEHZm+zvhgAT6jEgEhYtJEwI/OqeRI5hsbbm8x+qci+yufxKjSaTb0kk4
z+iK0m7aWV2Judar9KlYFpYNiaRZNoq6Sm7d1BP7Op9L3iwNGaEpQXasehygL0TRm+7ap9qzFu2p
zXiThncMGu4VuYsIy2NREehE3BhAKHYHTvpG4DnuX25CFKf/5hVEwoS/hnc32Ah1jPwIEwQXTQXp
123/7Pn54YFJgddjFMSVu+rDa4qsvizXMutfSvur1OhzjX/S3doD0dAVwz7VpRNORuBTioR+iwqR
K9mgz61uqXFrxEaboQCYf93ux7Q2uQq06S4dHsc4XzwmeagJ09S/zeBzwF+jBdjy5rMG2SiXu6D8
MNN32W94Y7AGIQDbOq6n1WHUm5V/atqNVW2b+DjbX4Uj1obZvPR2s8jQwCsJM9r/et7Vpr+hW+k1
X6H3UG9jiMjGiXs2n4x9MHKDVBppcDH+HEY7PjNzMTqkY1shJpnzucVyd5H5PWVxFnL8Y3PQI2sb
y4tByFxldDxaAizoUGiNkvCRJ2wGbDo0Z/ioJTSFzMCulz5nuIw93gCCDOLcOFsSS3gpd0mXbGIM
ZtrxgxexbuDNdP3TwVPOSOu30iWQDwA4LZNfM/fgEmZYRVYjwChIBDdLNE0AWLV8z438r+PrSx1K
lAvR1HYZiw9E5bZmBCU4MI40g695SVE1PAN9X+G6locwFIF9ChYhYCvUAQrPXWwSlNbMK23wVqoh
LfAlVy8NHdWx1a1DQOtE4+MUtnJF9CEBjcybRgzeab+oXILsSlGH6W6bwtyicgbN8SjB9Og/T8Ny
PbrDI2FkxFyKcEGdGd4LOo1tLPJtamSPhhSRzvtL8Co+OwaqcNo6zaWfIIlxIDfHo8mcgcNMjD+K
ZluDYqaZvvUI/TLAtXv8RH4E8v5IsTC/czHv9Imib+kisUpgFwSotJRhjBHe4NRCfItQQ3DlpOZG
071VbtnIO2BCmR0ITRVyNaS9AUmHIpKcr9ADTmRCYgQ4rY1atwukfveQmeaMLDVWRO5HlNfpKzL/
97AeP/XcPdYV90fpf+UCyk+aBkQ9DZtx4rZNHCDlGC0heiymPpdmQpFj/2TZ4PFQIpfViqOuPg7r
wXVa8nSAtZHnbYbZReGQYfXclbdReC8W+qaHHW2BfGKsoYRGICCaXeA8lREV3IBgw4mB5e8cQHQz
atpyLVp0ztYxV30y/wdvtZgedlVywDrh1MGNkEyJkjJtlOBvreuZhsWguwkdD7p8eDXF9AEW9Sx6
ZjJGBQ82zr5V55qYJh6BY/1ojWpba5PO/HMG1mT0tcwSWjt6QXQkBTdE5Pv0VBq2qLYpGfCj7HAG
VS0psq6Z/wn8R0A+SYY3X+2zm+XJ4fqatIZ6FHSvGPqryHpsYwPE6VzZeQWNJZ2AogPqiSgkYH7G
U3mYYK/GEm0rkC3S/hKtnUgXM9qDGHMOTBaeidTeYpLeBwmEgXrNpGRs9ehctfx+g3bDQ0M6hekB
D89fO5v3bkz6nT5Ii+E27r4B9lO9jTTKrh9diolR5V/GcUYDIfyIeTBjzwnRSqyCwi3LXGoRk3em
LEOgE97mJhdvG1czvEjXecR98MdIflB5s1pm+18CCNdm00dlzwtrPtpU8hW84OS1Hz4CWELFt+kx
LJOCg9QiEQ2ABAuUcU5eO+IgPLwakonyCKqVwJHdNlEWi2cLUau010AiTYGaLwlabF963NstMDe9
eBshDM/Pzj2Rr4rWBnfCfeXuM8Qo7QhRxX0M6VWkPdteUpFXjO7sZQaXsgUniyO2tJBnE76lm/Qn
31MkU95cDuepx73PnnYNoUd1vkwQqYX8Rolmx5NLRopbI8YWj7OJkCBSpwEpLB2jfP2GAWpCjoEn
D4PjL8W0wwfO8aNX9WWQACqcSSeJKK2lf4YNQkmkJjQZATOYa1Le5huDKRBWsB6wr8foeujLrew/
vPEQers8x05Z38U6Nu3GBXLRtYm11wB1HAvNsofPQWW9xuCrUJfs4r+rWsMXOvwHLYWxUEk3TUcP
Dm/iiT0wgflyQCMsD82sTnpDi21V8tSa4ld0WECjDqi8/qNzMebDec/tiW1xFkhaYL9gtAo/p+cN
gDhtdXktdGujdHDDssjJbLHjixUCOFeJix8nDkHQ/xLwEatl4ruSfrvKa+PNZuKG5mGkmJmstRuW
h7nGxNkhcwAJ9JDdJ3s8TDV6pNn2+XidW5FtzJYWBOOhj16x+guvPIJYrhNl9QCui1dWQxRKFV2d
6bvjQ54YR0qGMExR/5tMBC6d2QAk82Zq/yZyf4NyPf8qdgthN7vAuahmGQ7XSsdzaM6JR+OE5dbn
LDWjBH3izSQJVxsQYrI8uk/XjPYSEwli4MsqX5X5R2taR1iMG9gjsBqxM+XRE17IDtGh1VNls+EU
Hk4vQ4o5xOuAPtUMwYfyQJ6RCvUvNKprHyvKri3/pMY5hc8XeNN6ZhdUtr1qe+cAvjhVNPyl6e6i
hLomjHGl81cK3PVTFjqSQ4Uny/qIoh7saNI7nCfwLow3ZXcWTBaLN5Fe41YQOYkhMXej7ujr1mt2
vqfzfpKlegwOaHla7QlBxAiY2aEcd8LakveFQrP3tr5zN1v9jEVcLYCy4XypzHDmAvSZRlTQ6SPm
SPcFLqYqcrjA+NaDHCl6Ywcp3V6GjrhhBoPzPbkqBF+FzARNpGHxwwzPCfxUZp8VVrhhrt/N9OkD
42glGQX4LRn+vItLAuvAqcdHALEvqMe90XdnHekhfv8rH8ycUQIOB7TvSw87tVgD6AxZ0LEEZK3k
niP3I5YAeVlsL7jag2Zrlr8hTEY/6apl77R3P9OODaQAC/TQHzHhM+ISiuoJ0pwWrlRPX0w4+FXD
Jqz7hQIXpmhadZ1/rlMDrGtAsEQnaEIHhYUPo1OrYBYNmXjXJZ5lnSfaN/5G2i2Zf/0fr8Thwi60
o1V/sJtXpkDM1we4ssSRPOFb0kc0WwNm6VjURW1JLES31Tz56YBSJjrlucHHXvpi46AjeXFspGtg
PwnYnoOXSWKJgnS8oVkMKTNKohbXIs82ugsx2VhbrFQSA77ihHBdswcawqEVbLkh6ARfSngg+cLA
cxN9zlInmjjhu8J/cQ3AkIFxAqvZIKkJzr9lC/CeevHey6PvYcb0jePFnctLbJiYQTI4SF5rJMNm
+fQzHy1exy2YjzVxwsAplCngyoGmM0SAzKHX/4hc+ZAczHNp7KNcqT/abdil+8GSJCraomRXAAuM
FBytm6FuhZdi2UlydCxtX8+kqHs4cMlU8YFyhtCpXnsrvb5HKlDV8zzCUmz3TmBrvx86IizKCT6F
DQJS/k4desEA165w8s9hmq2Lit56bAleJk3R4UV62fA2Jv0u791bVtWXrKNCkDZ2e/lyhholmTSL
Em38YWBi2pMkUMYsCs0GnLaidZZ2LN5Cftiu3JFtshTmk2zwSwx3qktSzM0Q0eAkTVJCWTHB7/de
gpW5uHGmb6OGXq/K/8fSmS01zqRb9IkUoXm4Lc82NjZgoLhRAAWSUnNKqenpe+V/zkV3xzlRVRjb
yvyGvdd+C6vg7rjRS+T6GLsNQn3nhxkBrm/1ELEgMMY+6R791gO1Hxn2MwcOXIRYbjMERHQf+vOR
OMkUo16NYQQ1PuOMshf5HHnEOKp37VojH6SW9iMyE50DHvMy9AzbMIYBELF3Z8YpJETMbYS3z7//
N9EVN1Q1+774zI3ywGR2ZrBp/BgAiyJ1DlgLo75BwaQRnV/RugXNbQXt2g8gOBQ8wsBh8S773W/h
4NhARmehNVyoyLOYVuV1RKyXIdeqkbBPWgCOjqGR94RWWZK6UaNUnyAzdObuFYyXuTP1gBfksx2+
DWnNc3JekDYo3MMmC7tZqOtMy/jfh8HWevSAEgA3yeMvSl/3XRlHcOTUiHchjjFIaOrlHb/GbMys
lfles6j2PmIPpycz2TBdTfLaRNgC+F6vCvFO8xLMf0ebmwblAbWGkfdvBSDy2H40h+mhiupj1dRP
YdHsLFbYJa+px2BEmC+rpGuC8VAg70Qe6zLd1QrG7jdAL4ANioe6PHToMWUyXudTUU6HKJo/221D
2WrpaQQHoU2agp7RU+mhsLAOA9kHepVVbvMl2XgwghPmGdqwUBXmk4t9KJ2YXOfgc2icRz4bFsaH
auTDagIISbTCLTiAAV7mZ4dHp5l59/nbsgGq7Gx660H/G3HAgZmYT9TpFVQu5a0VIxRY7AVnSpj/
hr27c+SxUrtmNu+KjtSIUIfjzLRYmPtrL5RHbdriYFxQY7LG/+f3ajvIj+FHuGwE4OunuBlgG85U
nrFid5Kca2pmfvrGLlctS63ci/8uHpiyiLdu8uhb7G3jnlFU31vKqJa2QKPKSNBKvYZtJd9LLThn
FF+AwOtRTHSgFgwM+b4zbFDlMFVAHsrDEFT4FD4676eMWN4dPd6VMliekFOkdrwtFmeb2O42C5PH
UjMBkKBMdr8GE2OzCJcLt8jVJqKjequz6inivdIof987qAFu1/Qys6U1eb22YlgGAXUs84OT/SSN
hrpDjh5WS7ILKg/pK/2lVZwynKjDwNAIAs1DoqEr5pcLGiHzGkxNjFOoheI6f0Y/WYAQ9Jz+pL//
isrEtjZYVgMKM7YiLEdRze0o//GTDqd5oSlhIQAmt0O5iPtBHDvIpxHrr2lmOc8upjoaPHAuRSwG
DolxfIaYhBTYQMyM8wspDTivoTpHnE/zQxWvO3GaFWhvQM3teCamCgqZPx3neuurcwmkGpvXMIvw
z9TgZE4h/HotKXRsWdj4qFWD14M6taeyn5CzYQVo5m0c7SYX5x9n1re0zrnhXZIWzxkHZeQFF79i
8wh9CfZkySoOci6+7SXHRxdjol3a+akp2dnFuwQYVkWXl3kSabWkLbJYWuXh+M9izZf4rMVCk1DX
5jlm3TeWDacYIB4cTW4z8N296EMgYG6djyQmL89TD/HKC3JvNQVMnxNkimL5aD6jpXjJwUdXlXVt
0C0aPWAMqD5Zdk4EZ2pj7J3xbuEVFNG4Vh6zW95rAUwj56CcrVchrd3YyGuUnBMErfmx4+Tr4yuB
EQ1Ryl1Daipfr6rHC91QrUxbxZJsGD9gwJBatexHS+w7vj3606ri7qqYf/lLw46abQNwYzehYpnD
4b7wWS/Edk+UacX0oZsS9ArzcmiGJxVIqK7mD1FY/to2GIc0BbQguMsTXDV/2VvMSA3bfBgIPlqQ
Uzi9AR8ElVCRH6TgFml2DHxtQKrOJNgjV7vOTqAkknaY8a0tm9e+5DAU0nmROdDkXjZXpmjfrgdI
UEV6Jhrnaya+eL60B/DsWz/CN8HPgVwAZsWSY8PNCyaoZ4DOHMF8zHsDegp1oUfSupEkr2KsnttZ
XLuYEALwQUcld3k7nlQeP9OVnBzGI+1sPIiGuBFWyH3fb+nUcdNzVteblnxxactLVIu7AQLWnnQZ
Yjpop8mmHnoi3cv8l50bL0rHTSANgttRn5eeTxc2ks10sOZL7Lzmsvye6+xgMdjoQlg39bliCJfK
hQHpgHdoPFjSQZ0nh6M1L1j9KFZKA8+Yx73VL8WhiTQ6atrQADvZVyj4m13knHKJjmQkHGwOtmXU
b5fwbPLqyXMyk2gt8brmAyHg4QBrA3xlQhgT5yO1wHA3IrZ+Uj617TojpUE3/UUQnPq8PPp1fPW6
eef7H/OegcTOx984c3txfVhpdoItjiz7N+FsdN3sbISt1pStpjhiTuUx42RUQl/REvc7EMYQoKi3
BMEWo3kbgE60cHXzlFnPNF0M/41zFEjLsvU9/lqwiwOMuj7YLD2QrKN+3bTWe0PnVjsd6+eaQj7s
aClbhy+jDXZbDeKl7RmrDTVLIQJiUcyINHgIZ7A5djq++i2UV1cAyC0Z69vMYLCw86UCySoQrEr3
eRbNzMY0vY1gI+H99sT15LGxLQodiiUvCoRKYQGG5ehPhupqez9zzJK55DWUxfjX6OGqkDRnhu0p
j+WDGkpiQTjj5py7u9zZ1Lw5fZ8PA0At3kvhR48dofXtPH77lgunMRsOi1c+9gFlOjaYqX8XgtMq
WhjkUzh6g+Ws+ldYM6skhDdM6w8m+ZKm8KfmwxKaKzIR8Twi/yErVFf/XHmG6T4vtSSIllURyzkZ
GFANlpRrjDjLjAuglgbuou4nqptXBEAvtY+qsd45pMP8UZ31ktKi5/+igACGeWGjlHi/ORZ8IxI4
6YPwD8ABfa5jsYm1k8fSM3qTc9FPW3SbuCahf8WYuo04PBkGZBgx0rB63Xmx+aPCUY+2wb8gAPB0
aAvUsNxQA4LY6+1f18pPmGkGwG7Rs7E0KZjzaVf4/MVZeL9gfqxNmnOrd0u7rrlR/gxuy9Ig8M+9
4X5dzKFgINDgEQzN6jrDMCjrtqf04QJe8lNrbp1a/uYOdYjmMo5qvIsC8IrGs/oIAZq02YphOI/Y
PFQx/NWHBOME7Hu4lXHReqx/w5vXNEcrBwyUwejwH1t0LgacSD+YD7yBa4lNoCzdbUjQX9eXEIPf
gtF/nZfvGsapCqLX1nu0Kl0XJ9Fvqkz2J7Jf5fzH7UNyRYM9xpedGOW5RJueE0ZoOPGRIGzSAnvq
3SA09kUDcdfIjtV8NIRx6hiClC048kmeIoVQN5dsi2ESUHl7pXj18RYsqvsexmY1uGLtaiF4Nv1V
GcbMrCV7POczeitgCDlVQzL4eHKX7ykSb7HVMjWAl2wpNv3oVat5iypys1jOvpiZQc3UJFMNfwOZ
Khc3sU0bpe+CnMkDNzSJe9qrtYA5iVkVmLDCxjk4LMtdqY0bddhPr0y0vOW4tCRD52Jnuf4lQwuT
Dt1RNfJiwnbCI5iVjMD6GUUdbI3JwaEf72VYkeXnISUGxxyh7yHPo4rETnkEDF0j/vQc4rA5LsVr
AqB6DlkstnmCO4JrxCb/oB+eRFI+Li5JLFOv/mSczEAIV0MENxZDiEkR7z/lY8KRK8d+49Ff5T1h
Ya2CRYQQK7Le4sh/hqN7IYhIXqrKPs1V+jjXLz54STDeFHQbreya4/4Z9qiLr/G3YCJvtnsKNor3
aKNToMCsAqcAGyGNi5FzXUbIEWfqmdYcGVt0QHg07h5Gci0FYH+9fpHdn6xHb+E36X6oKxBTebrv
RlBwrI5ML/Y5Y1dT7V0nxe8UejFKoY7fYHaYcPOUMIVgEkFtVNVfC2GpLqHvNC93ECpAYWYTm9BC
0F0TvDOL9Sg6LXaMUUnnY3f5Qu/RvBTERKhQriInEwxb3JOYonOBT3pJm8+CNDGjJhMmjDg3p0GC
nEZDklePk89Dbk/zLeswThVoUnD9odnJjxXjkkOVHibT/009F5FDzzS/50/kvRjWmYJXjQJDZTyL
omVnIF699tMw3nQJF+b3BqK8dN2jjQOJpzlhCtZaIyfc1yIycqY1mQnaStM/ld8iD99qcp1OEWBM
GQDoBOGpaJHRnnVrUyd85uStVDYbw4EvcB3k321Lj4GyGm9dHjITKwxeNzg2xyEIsXmfACqOpAaO
5reM1InVCZwPzA92OBw6vwnXhQisLfY+sVFGD9XOvsb+fChNdydoj5V4Ntw3TA9V99mGaotBptw6
iUA2Ej7kzXxlTcMBY2goEnKsWZxSkKSI/c1/lFz3lhq6S53HUoM/jZ8wLHcJWrV2omTIGpBOzJMq
wjKEzLddbH+wh+eNLzZ+fWjxElZiG8EW5MMucCKYZ5zGVo+CaTxrjW4JEMS+t9lvBWYByeKDHg0u
8YsOZWo8mCMALLSvqXreFkjw/M7bRhAgHHP+49f2OWAKT8qvj+lqnoljHmAY0r3dvCG/JgVrGw/U
A1aSoXxDDriP60PKpJIiKT3W3v//Ny8yrEnwoBJdl5G2R+B2bY/RGLBKBG3/ZyKNwhm7TaDlOUht
cC05WmBHrdl9TlI9EYnKpIEb1R8huoMFUIyQMGItaIZ8HwD8BQQfImjBpIqW1KxYGzAmq8ztFD4x
hCU0jZSXEh1gmZxG/PhvAaJP1ZBdzT3vLfciO6dACiYW+2JEF4b3HL+ehSKeOdiIa3Oq1j50Ptdp
v7N5G9hoGRBW2M5a1cOWJeY+7Y2L7/e/dm1gtEWlmIKm4qAtdvVMBP2jx5Jfq7v5HDuXLKMnn20p
Y52xPU8pf7yLkdMxrXd0ssm4L52gQvVACBjkCdOFQBQER9gA78PQES0bfGe4huv42/CLl6m9KIN0
Xo2Q7ofPuQBXAL48Aoo4Ba81hpU/g00151QJE75cT2cwlcL8hdmB3SPvr1PbnUyM47ZlPCr1HrTX
jd7KcNaqhGzDkxMN3L3VIayyh9TsNiPLWOdeI4Zs8tcEWaIGZVkMECqVIYvJkGzio8z4C5gA4ms9
ZC+RN5+7GSkUvR1t9nhZPsqMwUY9q2gdddFOCqz1uMXYMw3p3y7a1yCG/0hp/zZo3r3F+cvB6Via
hvfRXoFME3DiHRcGBX4P32coc/axIcm/A9+ReSEk0FCQEVWl9ejhOoQZwHrgNjUn2TCwKqrhZywl
qiOxMjEqM2zDZEV3HbIr25cNvXQ2e4Cf5pTvZrL1/fqRJNTDqCAcZNXQMYrktabVuuDTjgdml37M
q8av+NdmNLMybbRrCoJeEBD3Z2Hor+bgjywpDI1jgqLG1BkotXVNA8g8U2uQ8xsQ19Y+Wp13Ktv5
4iGNHsGI5s6dHco1ky9jVt0YGF4AW78skZWse5CJTA+5X31vU1lkUDURVaM3EZoUpe8ZtRQsRz7+
JSXmOyTwiFHw6LH9ipuwp50xcU0m00PkVeOxK7di5ji7WD6lTumcXW8HHAstZsiTg58rRXnJM+Ez
Z46ti7mc1IgChwcosw6yxFKA9kpv8QyK0d5xtlbkkyxWYhq0dgYUmy4WT42Qv0ZpP7LPO5CThF1s
08jxvSvI9uVz9mnt67LYuYge42HH1G+nY+uyZlunEAMzYiAsFu9DtAL8uhEhlp4EpaTDhH98rOls
51h+FTnZnoZ/LmLG6ukR10W/ynClxuxlu28D640N4gFTl8Q6ZvLJOTQXbU02quWOlwLcyAwbYQN5
CH5Hh7ItYzHcRqM82MZjMLoWdniuc2kx0wRS7CaIJ0P2azODoyHb9mQRVZq0H0BPaOc1MBqYYuTd
WtZDaPUfZGigjED1tFQYe2y43cybcIMzQXwo5HQfkSSIh67OiSl4a+OAAQms4/LWundWq5Bw6S8C
MBn619O1r24C04ykIf/Dpe9lRCqtd+Zqht09OEH0UJPY3SCwZhY5XsivXH2OJpxcFKy0MCTM3HpG
0iXom8T8N4wlS9idyPZttyvynyLYpk70Tuwew6nNVGObZ8o75s9x6F4MsOMD1Gp9ZZfcJz1kaSs+
l3CjKBVYsFU4DEJ+BPju6qZYvVYzE0e51f0xdO1InIqMzz9/LUFlO3SOjiIU2SmpdOM/bkeCzi1I
Qkh3NLpsMct51UXm19TejfT36GXzi04tgDGnzJ8S//USm+s+Y+iBhLc5IZLg8cdMRiyz2PpLPTAf
Tf9YJR92V9hfLv5XSkYOTadkQ1jQf+Git/9I4H98zZONyYABnZ+NFuMngZ6Bgq1koWpHmdhsLAPc
2RDgFK0ytXVjsGzD0u4RY2wCs3JgclrMINvHgYUdE5P72EQfYZfuU4BSCgaoARun51DmpQu4DMBw
A1ijPslLxF1SmvFArnz9aUK60fln86xuCB8zewJyX2Hmx6bqjJv/nsUJJXUMm1pQGDYeKebu2Y7E
Xr+hcmCd7NxzFJs+YzwC1Xz/R++j8f07OTP/7q57JMRCAF5NOmHWLJa7sQLYKHJ8GvniG5iEOg4S
Tlks8OcxhkmG3AzuXBTt9R2azv1DT5izl6c+5EBxGwSLor5bvrtakSNItp4crJ3++IyIRNFhZzU6
3a230cU17K8wqrOTzDmJa0q6ukHrPGSMv4s1LVw03jJzx3ek54s/UiA4nC6VfQunHRZpTDu5uNju
jwy6i4UkNI2uCdZcDgBBql98loSwsJSTGUxLSii1HBFhf/DdGoebxzTO17wa+YYgtye+sGAsUrTs
OBNiGGzsYwbyJtbZY1Ww6Fo3dUgjscl16qKNHamgVKhXscJiyVWFqp5CGbcUE4+7BI7rec5DE9HE
lwUl847vDz//uxFAtKlhDOtWobqsGCanfBJ6Yhnkm6FiBkoFx69S0u/gchtYB9FrwTe68WiblYvA
Yn5O4BYWdCNMAMNulfk/FddnFlRb2SWQybkRet5yo9vCRFvj5xPAaup2HY13m4Uw1RCj5LVTcVq1
27EV28IF3QENvtVZmQT2UB4YmONz52xybejpnjl6emGCJoX+n0FSm50QQjFc/mUCF83OxSjnvwZs
m8IYnvl4m5TxB0mJnYNy8WiW4qYXlAGMBMT/y/wx92hauZkZ/ZsO87P5zKsy0tvMYsixjY9pLM4z
xXpIDFhHrCcifQpiCUW3ivFttf/N63G9GGRKqqg9UReQEPkEsJr2ZF0WDwEDg2o+zOwHgPHa4W/n
luthof7xpvfcjC7CEg94vrkNqmtTMM2w/OBiNsG1717DnsVop6hhpWdvh9777KroY8QzEvjzXnLM
z2HxJzU/+E0XU70l+L1L8HOwPPVSG1Nm0bMYqYPvuH3JDBihnT2yTWhB3plux4B6vPhWywRXvZVR
uSamFjw3LuVCfEPviPqw3TAkQYZtW/hCVHgk4nzZZ1O7bZesRnTXYD+eYYvxGf2FKIP7OGV73QHc
a9h3AmLtx+6Qdg9ZAxyrXjYjaE1v1SXXtIkpi25pLpE4Y/7jjk3jea/HJgPMlHRDAHAJMaIGlz8V
34nI4dvyz7kLVMDy3ZnLd2PxTp0Z3KjLpY2Er4vdc6+8kz8Z6/K7cqNH6MIA339D4+iEzPsR9Ac0
hiDeA7wANOZmh955wRXkTepN2YTfLq3m58cRayjPAUHUs0KknJzIQl8mUphKKuqlPdjewkzSI5Ey
hGMmMei80mNe50ZcwxT3VZKeLKt5Q3kgm9dIx/xKTL4BfXpkPBgN3NaqIQL4V6LWdihC5xQzU8Zv
z9UQhojFTnV1rgjHYm68iuetoKsOiHIxGBMUx8JEUMYj0KBA4VwL2X+hQUd+pQ6qBuNElUSEDadp
WrtvIVi5/VQg8TPU+I4DixLLPyYWxYv1uVSk15J1o3f/6EQtgjW9kE9T/vgc1miy4J5RP8hmV/pY
ErhCU3lmARJXMGVhW/MHOOs0Vaczf4yGCYf11HFtouqgd2aGUhA0Ur5z+7XPAVD4tr7Frg+9mnU0
tF1SyTCusDq5gSakL31AApyYSKv7PViECNUcKgt0mPfeZO+A4nLOoRk6Qt27gOF7E5lrQwsIBBRI
rTvNAUfnbF55EAfmASr9kMjEa+/V4BzKe/axg3Uz++IobSDKlL8VL3n02NsfB51gtwcqtXGc7GR4
9UVKUhAjzBzintM9Sgl8gntwGKNbAvqkZmigu0S6Qb6k+OxzgrX55yIy9uL+PMyHrNtP5mOjPjBS
wdIEF0OnG3HdavNKqd4jrncp5yef/zPIngsyWY35s8enS0TRSxgbqyVL9trJd1QY1NUzx6ONPDSh
K4rnH6d/RZphc8wwSlqlbbx243PuPZgeKRabJX2qJl2FhIw80oFvKicTYab+2ZnICQIJUt/0J7RI
vm4MlYjDykBOE28wlUz197Zxz/07nzrVwGQTFdnfo/QXjtyYodYCWs1zOhMDeE81YOPaLREJBEfB
ZzTs2uRLpJjxiDbjrtfGWNQOfOV/HUSs6VPCWIu7JPJYAw0fBG8FxvMAxZkflvMVczE+FJTHEcYd
48dxh80kXqvgE0wB6tiQSGNWnMgBnd7WMetERxASxK2NNrVZcUXrTtlnsswt6HKrRdeOmm/+Us0R
z9kqUPqmsDkRvG2ILUlwfcmF8yCAHdNEu9q3Vkug1t3ArcgvXH86ROBFZKfHe1dt4x7IxMZw3nuc
EHVjsmFPqQdtlxag54ROtm5bWuw5xm+xwGvBuqifnh4DUvZ3ZKTaBG+2Y29m5FsuT7Hf+m9SFye9
E0Ef4rslxvCY+nxBYp/irNV8Z1BuY5o++/5gIT4iHjUAXyi/S3O01yEdZ2aEm6aV0DcD54gK1SA3
0wTuk03Lk9M0T3gZ08D/7YW1drlgsi4ROK/7f8FHW3PdLJ++fDcFvWlqZo/tzGilZeTqy0+bc9ga
Ga4ac41X13ceEyW/ktq5jUn3A+342XUDFuVVc88tGvh/TEmR3HMluUciiy4BFBQzm/YUXgy/zjZr
VD/+jZZPz09Az0D1QQw37lWwKxS/QvfcvFXOvinWyrmGyZM+OIcWDi5pw1ShWUIeM9LReozWtcD8
U659Z1mLauRoXUC82vdYcTMJhdk0vYSIcwgMT5EVLvgDwxHeiyseyvDRkw9+8GmGEyo3HFMrOC5E
qM70HLx12dG2C233poqAqWsfjWVvGv2pTunR2Ic/dCZReQY6XwE9RO1zfgy9NcaTjRZe5l2vM38K
/tEclxOZhnYJCVVFsDgr7HxO0ZIetkAjClnKWZNxRCnIuQaxmKAr/QjiKdq5ItoA4CwfhBWRilbt
RnThHHxsTC2HRXLDOoZcUCb0VvOUSYFjwdgPQu6IRV0ZivadqNyqIQA8fta/5+gu24Q7K46Mc98I
6Ebxw2BFvKcpGsceIze+zxBm9sYT0a1J5M5W4kxs+7fRfKUZwSy+jn9cDqVInjr/YUof7ZkkaGTI
JnYYkIzvRclj60VwwJkwwCIiTy5TtJfja6o+c3jys3h12LSW4U5Cvyf8DdApqEpA1cF8ZIJF6gW1
3UIfMhnqkDn5I9yEzZJXzx5sJRD19a2L2lvQoRzgPQ/acRt6xVZliNoslwiIGAyG1+Sfakjp6ZkQ
TQjog/jNy/pNLTpgetEtTYszqK+lftVPAmPwS1SwSHCfXOYXKo5OjB0+8nTat4u6XVjLxfzrpmL1
1tFKfwpUurXYRDaS9hEBj1boZ0QWSGfj4wqdO8Y/LW4HyEe1XBfGWxfGe9Na1g1epFJoHyd0UhM1
Uu8cE57/HBVYbfTQmcmJ9V/TyNzq//dQcsbh3uqhcVVLuhPKIdHZesA9u2JVTpp0M/cU+9Gt6po3
3iu8BsaatoHWl2RRlvDG+Nj9bRpchkNy8OYIqhpnpNliD/ngUEZ7tInD4jHtEKz6ML69lTBc4FS5
aVJplA+sx4ATctymwc2M7Of/++WnEvo2L7UTxoHBEyepXHBFUmKFn/q3dgh4lv8951MA0DCZYUSN
11wB3XYMjpT/fsGAHxFVr25G6TZivO/MYwTo0sYS1RAvKUDNSPDQHp46DoE+sf4YnWCCmcOHZUg1
imMAlcTm3M0u+hugX6XB28GcL+oIpPFiPCb9Tb/NiYdxbGuGOzfOjyVgfFcH5iz1dkRfqn/4UgzY
NnCtuOylkzea1tKNycbBGJM8zWV+ZlmAq5keLZEbur2kKx7z+Nd1hqtV9St/AaI/8MjJCwvMdcrJ
wR3Hn2OnV5FHDtHEGokK/1XIzWPigaNfyzuPXnI24/ERObs97CvfxUSZ7NgqkhUUIfcKuIUD3IWZ
uRQrjHuE7aBN1vGUzjjsmxGiqxj0wDvPHm219gJoXU6N8kcbuefGOaMamsLboF5LZFfOdHLw5aa0
YaMTHUb2r0b1AbAV/WpxatCFWESKm0yUZ/qiiTyTxgqM/94p0V+aqtgm3LzEkUvrk9+zGUieYHfw
Bbq3sdSd7SczfJxu78o29qiq2fOfNRswrfOjk7KPKdqdaWBZAYkntsYq5RFHEQ+pLMQWW96ZVGnC
x9751eUUd31hAIoftbbiOLY3Ydb3bgyuZCKDA9SkbMLmp6DZlGydZ4dC5jV3KaoMh4CV8AfT5hHA
C4oOuUqmYyTofxga1Zb9EFDKMqcfU/u1R+7QhsE1Z9yon6Q0jDnM2H+jECyKZ1mxJ2gWJhDN1uF8
aNPPmtL6BbSAnDjCcBUNqJYoYyvrplITr+PT7PzazGdcYh6xfVKj9Dl/2aSyQC/Z3kNBa6+2IxR2
2TNaJxQn4KPuI+/kVgW7TyB9IytGO9j5vXlMZH/wc3UZo7Ps3N1sdhAJhk/LLfeq/zd1iPCM6dRy
LlotEv7mF+zonq8e0aAE8cEOmnFQuXxuE5loHSmWGaJska+qgBLI/lTobPHa8RfoT5KY2YLYsKtB
EYxLGA8FOYktiRgWrmrj0ppMr4ffZWnozjMCF6arjgMNfCaZDK0btTwlKtw5xfCWBTy7ULnlzWRp
WqVvjBt4b8bpOFUXswKO3p/M5XMafJBrGHApCOzgVSyY3zz7EA2vHBHSJDep/6s0Tyi4BVRBc3LM
9EEhIIvSlxvYuHieJC+SO3ADe/tQ4BLUD2BBTEvWd1+RQrbPwVEnnxYCRn5J/T9TTibNctezA6xc
kKcQPmSgAX4NeNYF6u7GJYsWocP46zJ2HqU8J2SwJDNagBLSdkPAuIfgXAfFb0xNeipzZNNPoC7W
QdQc6pSRWe1vfPeZMMRD9YgwaZ8FHiIcamTe16z8PGC7oVON98p4xbAVLdmTyR7WYdgjTOQ+S33I
FxZ1KHJLvHjFVaBmHRhxO2i0QNtWwYcik77Ofrqz/hZHLAGg6rVioXuoE75Yn8jk1jyoXXiPQ4PY
51dlT1olvmNp2PkX/WOq4dWvxHmMOPlNYG5ZfPF4V3J8t5xP0rnHsBcW6muSAWAGyeBfmJWAUPh6
LLduZswgprpGC2ufjYw6PjenlzwgmDPnB4RZ9tMnLYwtbSXQg1qUfzdiupv6qObrYqZEW62wFJg5
3mSGz7wzojO29a6bwm+jBsMzwt7innV9grjms7/kTxGSD6S/0dvcEWIzGO91Eb3PtjVwia/m0Hhu
uH5aNW3rBO4vWUAM6bLWe7WCGXU33S3cOKNqLl4Pc8quT0TYUe5+KIo5hjq6jqSbXJlbgOscPPOm
xPCbcLcVrMInOsVQWmx1MDZwK4Y127WC8Cf1r0ny9wawQpIMmyx5ZBhZZjcLTbLZd/fCxTMkGj6e
ojS2LN752JC3iOWLMpb2P6ahDejBUrM5LOI9bdWP66MiK4Lqb2m232VdpSvoC4cA2UcHc6yhB5lQ
wzDemhQcuyz4kQ0Zgo2OK80AotAS6YI5QX7afofkLffjRGAtLTxkthG6YGFTXM7Bcy8k9KnkPa2M
1R+banZK1c0baXejnFBXJOon4rzsAKBSkQqLuUeAkCbumObt7dY6Zv41Abjabqj9Tgm5EIwQC+7n
7EUD9R3hvcWy+y59kzGg8cX8O2TISrUjoDMqEHMIcfXThux0CPqjL+tL08j9mCWH3DlRc+reyDH9
bUUAePRv/oyDExzOVj3k9VsYv7K8ze1fPbFIMeLo+F5EZ3cUBwBOMmfrDZc+QlDi1G8EwuoUR0Ss
9altc6adRUwlm547ojuG4GgSzLcKybZIn1nfVstD5d/1WWmVzabmLvEKRBIwjXQzZ4O6+E0goQIF
aqdnHFDaMb3sfW+GyAXiFtCvf9dveR7RhM8kKy//XJOJ90K7G3zoP8fVjHIyDPf+8sbxW9HwivQD
mw4CKWz3rxb/fMo9qOrm2DL01eqsMWY44gzrLuTZ7BP8Ap4iZVX8GZ5LliHZWElUfzY8awKzlbWS
j7U2Gy+g60JfrQv8nyF6itZhiFJBuVYXUmo5wtDmRNHJTw7SRABd3mJ/4Db8Kavf0Hpx/bOrniXY
Z5tgDcOBwowDevHuDrzWOQ5ZK1LkONdqfnLYVdTy7tZk7anpSanlYQqRiPjWp8tKKCdlMAuHC6jl
5BKL8olwNyIee2ZEk942uzj1yBbEOBmzH6x+OkMcF5R6o4deyIaespS8v4xCMhz1pWNoyMUfMyZ6
5sigillHlKDqAANjM6+GmFWE1kNUfbhq+FNMGN+Hc1OD1bDYFBaoIaAwkSHETS3AeW8mD0hA6NyY
RAvEbXgklq4/2PMCEM/jE5vexphgkBoNOGuzTTrla1feTR64zvgd+P42xMBZ9j1dgwVjdDOn2i/F
fxsNq/JHSZlAbp3LmaYmcB5zxLZJj5z7TZftBwRFOWImp3JumL4JdnBcYqNnkuQGhnJsxyqfHQRf
GfODnSJhNpaGDqcwtx4Xi9fQc7iPN33gyyo5zXb9FFg0sq4VPobz0ZqsT2TKmzlQp4Rix0bUrUuX
/kxN0i/t62J/DYq0GBHjoy7OWR+zz7Y3LFtxFVKit2gQ21cNsKkQPug7imS5eYodClllkZ8zbqbI
O5LG/KJk9RW6tFSWfQrwYXSxtZoHCFRsgsm8ptoAVVs80RIcrVjsEiNCK4BX0WQ/RrNOnSDrV0XP
7x6ppPq5BX8nbk1P3JdpkFTC6SUvcmO0dAhGwPGGiL+Od4t5niGPMWAY5IoyQ7H9W0LcB3IHcNKv
vzxKcgnkMXGyY5jA2a72kkgFVPrkPEGTrKPxMejLkz3dsvZ1MG5ZyhnWHV2+Y/otb+qUehJNXdWS
iuGsCJ4y0+4tynVvbajb/1g6r+3EsW4LP5HGUA63IEAghI0Dxr7RcNlGOWc9/f/tPqe7q7oCxijt
vdZcM9gJo/tK3hc1gYLr+8LuLkmKazjvTJRQgsnbqMXRkv7eIjhjNX0xv54TCjOO3sQrhHmDqE0i
LvZQhzucoaJS8he054uO/HUF8CzzyU/0/KSmHfphNWS+wvmooPVXiXTLKcBb9AE2bMN2Jtcsx3qI
ob5ndvjpqhHTrNFsUK/P0GlWHTikzkZlVxcgdD3plsQ8TNh3MxQFXRBxDhF1EbgD0VMioUy/5LQw
TrmKCTv4UXaRpsy1Z2wtOYJkOtGMAjibI3Io6aUw8TeKTJixWKsdKwcmvclRsMC8zH2Ka60wIM+J
DtQ7HOrj6jmiRds4pfCMLsE0RvA9jAYnDl8zpd8suWV1/9bFQArYcBAY3A4Vw5QM5A9xvpwFTNe4
n3EkZg2d9oMBZzMiI8xAVzTRj5hUBhU81jAcTin8+djTufPslsuBDdmE2fZEwa4NaCxDj6VAOHUR
ZyMr7CwOHugqsYsqKR87B4KFhZSKG9+TkOy1Vn4PcezfKBIzkhjW1TnJM6RnxnlwHsxEdopa7yU7
V7eV/lPomOkA8PxbihfUskPPRPLaOp1XvLWoywtuDCwxTUL5nGElTJIdQWM3aXoSsariDbl81eY/
YqKW6O/IJhuTEA+uJm4a5nQidA+7r1NCipGkrKLNBh45aY/pzOK7T/a5YuB51r/FK03y/KHes/Bo
htAKJRYlpllsM0jcttGAfJOVg8ABcIB+B9ngCbkcprgEoovn1W5xQ7v2UiD6K7DTCslGtZ97gEbF
HUZwL/mqWvhgSsbVsDmxjYqBi94h2dX2nO8IWpJW2WigUTN8zit+G0mG1D/6/u9qQmCl3soVUJZA
p+sSAVlpVlzoRohf1LeWXe/JtgcfLD6adsqxXTUOkI2tvXUZygZvRJjcGLViBHfVUomivTuI3Ton
eNnufQqGRZdEyGwzPfL5JeJeo5/GKhUTmuXcSi8cmWiFewLA+/5gv6gRRsRyuceQMXE6vC4jJBxb
qCWnGXcduBpPoRgZjXsJjkaDNG0GCDHLo9qRgeK4syW5yfwYzc8GyccgUeUizA2x7Z0owpCq10og
hpehNPkxFCJ5fOg2JPWvqkcILgcsl+KeFo1DTus6hhjg6+82OHV+1enxRLsRBWH91aHoFNDImELj
ZYohwvkkmssUKwRZVT4NssK16i01neew+rYHNFBJi2k+vkUIDleLIGPFOtViq+nlrZlaBD6fcS5G
JoEfDLka00+3DH5M4U5SBzRzPEdmPDUbIzkgutzlw6MpncbT8bMekCV0k2cpekX2EpXxEsLbqe01
3qZazGxNRlyp2SGqCIweIuxX46dRIsJxOdRIwZiQxet3O8zUifY1gXMVZzDINfD+XEK4NqTrpRwe
1UolVUHWi8enScE7BmMknUsNeyGp3mTFz42DPjpofgm2Ddb5L7HiHzV03CgFOZaYkWKFEGCY+Ron
n01oD26I1nmo+rfZL5jHKzsHgIFesjC9qc7vamGQTkfZGu/VhMnAOqMflNaXRg1PTkhljHsXJiT5
qL0kZXcy5zcosmERB8TNx9gfQqyBnbhu/lAqHDROn0S4HHTGNH2TaABwUMXr8g++JCWytR+H7CeG
8Ze9meHsm0p+JhwzWC3jWbrYUnirEPuUUE3B1N0iyGskFCeI5TJNKrasUfVCISEM41LrpFCFDMTL
8CNDXGARJw3SZ51izBIG+ZFhiAxFuSOcxTpaETdq7Bl1eJQ7+7BauhehJIRwhjCf5wBjNsjTzP33
BSJR2UwfdkEtP3LzD2ycSMJi503GxGgS0IlcuQq2AfHDIC5JL6vnRE+Oc87ELzTOeZSd7VU9t23y
jEiOWyqbULiN5FHGGACFKUsE5SRmV5gnsNJHPHto+FNC35hsqrKnk9VlIpNnkdDIE43h9MklO0mW
51+IbZfpExqlecjq+aWxItQgI3db/S3KAwmm2SKx+t3zKoLnxgrUYqWHeSL2X9gCL3GsH2GGx7PD
nAngEnJv1XrlSFkC6SZSYc1GQycf7aL8zOhqJDCR1So9awFijXAmLUoYKgniATzhk4gbh8tKS4EU
6U0Gignb8CuLjia3pFZ5cYUDdptjmduB3Qzpe+TQsOOrOo6ruy7zpTdAewQldqopMROABaUuUEEk
W6NZP5XkLc+gIa/fmEEs858S1w9SEJHEsYmjj6CMKbhXo/xfLlw4lbL+SefuOLYLQ+xtxO7f4o80
6odeKr5aAYbLFFpDTplIljGrTKuZ92hGfAcVZavrKwLtOM396ZmothwNdphvjYiLt3SwQc3hyqIG
n6cbraCpxo9S2F6A2VRO4ECIq7Chr6i8Bpn1Jk+ucXuIzQB/FlynV5JEeZzp6ZnEkNa4ZdZwH9No
H2NAqkhoIR8qdYA5J8eWR2dMCHbKs1Os1BcR8EK+TA1uOlg2AErsUUG+WK3xw5qyJvpbyNNLMAvL
1ntBhboa8q53HlI97416CbJRfeqg6k3vDrMCEGxL+pOt4uiW9BDRDAkRyi4TUvawUcLidJ6Crvhs
yxYQsYBC1DGpThfMYF8tZm1EULypNXayHdH1SHqlbWEPQdZ2uNnksVtYGZEOJyhrKUIbKKSF076k
1FZWstf0p1Flgwy3ZW8dG5DlJFLdjbZa50ZlycPLNMYUGrgz0xBW9oShwbhAwLmiCqr0i0OcVpvL
P4r8DbsgBaFrsdzRZ3g6sGefpEFH6TV6TYG4TtaMd6JnvqWBOwofOItpGztjxuxUVZ+G3oekNTRX
cLzM+U2KYSd8u5Tso0q1g4W3yjZLu1NrY+fISsbELv0A0tsbkrHTV/sp1tCziNpT7pFDjFhv582/
GTpS+mxQS4SEVEpRd5UcKtAaNQw8Xed3TJC3W/Z+sLFbH3nCodVZgJjN5BzrKeDCDJq5EdXzCLld
lQLaQRh3EPlCA7UiOjNBOs8LfJCZGRBkJbRS/a3NjiQmxpqvmjlFwjWy2GhVZBLv6U3uD3KC8Ast
CtbFipBtO1dUymIPbTW2KUCjQ1OZ3gykGEXdaTLppkVnRqUM62t0/LjMt85Lg2BVoLorT2vN99aZ
KkgNDmS5fYmpotsY3+Uo3E9Ss4XhRmRil5yjuLui0INVgE231PTbCQu1Za7IJscrCk1rOSDD566n
sopMKRiB0mWPQC+ugLNdZUIWmMVrPKb51Bwwhwrm7Cd7LUyIAAzeXeYHBb6+9jOEpYUtNuVBTbHV
Eua6BUPzWrWoWxlzWY7zgcDjZCznChUdmWysvphOAdWwMRrRSmeHSGtdXiBMo9pKN5mKNNihycJC
MoEOsM1mQBgsxrBL+VQyGaVa/MqN3MQ162WlvFOGCeAwE3VrSsHfzvkZCcexpYpogaSspnQpzugo
mqENegtcgdlDzDxCoj/T++RI6kLuAPJSF1qlsq2lAjsZODnSeA0TX8kjHyUPFBvbM0Im2pK+s3GS
KstjXSKoPhrasdbsR6ihasM9SLLao2T28FIXIsgauKIl62veo2BbLC+v8hv856CQUYUoyfhb9yvw
R6Eq29QwiAouX9ORnbC9Qms1NVOssEWHwsAYAq1/yBFZ5rxNUlIq02N+zhoG8ttRAqJqsN1I9ZsR
1sjX8NZuGA0w1Ni3CY+2RC3U1kg5Nbu/CrfqKh334p7jltnZlIKiXHPmn36Yz9PIUOIxcltg/Uln
iqp+kSvJxW+mplI6OFb7IA7rY8U0L4RdoWPKkvQrQ+X6MxnJzAqgn2zwVpuL4oPT4TLQQAcT1dkr
4oqk2qWUhSlFdgbPx8oq14YoOw/hVSKe+yu3gAmA2AdmSLlrcmJyWpaB8PAc7BhLrTqvdw1IlyhT
JMy7Cp7RQXkQEYqWelvMmicAm1TkhTU3Yctr8gCHNQaOw5MN47YGP84kzjfRkRU4FgOKkm5pBpRz
3kvizKXSEAGm+ALAqaQTb4BndG4RV3d6xqTNUz1BGVOH8hCN+cnQNNCeaxSSVpfCxee5Nh3M2qLx
qKvPogmqkCZR8MLPa4EE30VJDbVTLCTiY7DFZucwhgYT4gxUoIRhttMBrRp/bZz6Q2MRJ0igxPpd
9vRcsfzKoR1FxpSq4QtjHwsIC3kGVsbI2mbI4DzVcrFjlYXgJFmyN5DPEFMnNA19/OSmfe4LgjTc
U4htuNZseSk3m0PE81SXDGhQo7X53l6lbw3HHMPqDobMokQrWbKsDsOtz3FQq5Nn2bTdYvm3oidI
eUJKGodq+RNCc7i08UwXQlSLBSe4xl5DyHYgupr2XlKhJdqPceBssX9iEB+RKAlZGOlFnqngxoRk
0CaIM2QPnSfZbwqjHOajE65+RMO+F9b4NFbtNumE76Hsil5mlEfXwS/CMXGegA8u+DoTdF8MwekC
MBIAwKp04lisOyuyzXGLp3ppIozgcYdUn3WVPWC4lbSsaqI8Nem/EjmxIXOCxvtQD25fnLgoa/ih
ss3VGPI5yyu13IQKrfrKmDgoHxY6IdEri9sVECSSWoSfZbHvKpJC6SOrBIEIXves/lvuLWpw8uBP
C2u3sEhrAAEUXfsAxv+LmLHU+p8Yz8Rqi/SCuOREhnuOtKX7y+E1R5wh9mlxahydDSLFk1GxDqOG
P2j5bWA4GsHQvXjqTOwHwaVjiqc07pZ0cyo8kYYU9bk5VQNy6jXcKtEnLrM7FYsdM/xio0+s6uxI
shuVKlbw/T9NFRnFeJcYnIBIFmIJKLtQ3OqsZmYxUUHpW0MTsvlHyKhy5TMVPMviuszQUFYilrmJ
IcdCF+7G8kDzQLdvHHUUxvLT1MinkOG742gHrYEvLLp6hQpoyTCNzh/ZZFxmlBkTnAMF+ZVkqf+Z
r5cKpq2O+q1Y+h7K+jPfdpdzFSxN2ZWiQx2Wc44ARV/js9NKPOO4quqLB3S2neLyWo/xvYOGGyd6
9CysOAr5OVKm3xnLnFHxNIabtsUYb47J9b1kbJbJjF1pY4vj1DmRtdG6JkuTNf+1UHlkNs+2UAho
rNm6MGxpLxOX2MDbcp1JWV3A9VmcxU1CCSFuVOwe0QEzCIRkgKmamjxoLE3uTZvRVJL6wDCYmmMu
tJktr2uwkqTw1eUvcdOHeMJpGVNj4MPyUEtBKH2Qg3HA8YdEcdtVhupkkz8QVRMPBdCSTD8M/A0s
AIvnv2Wwj1roQ0jqNRzZpsqtepQ8OeDDgGELcnpc3TLEGI4yugwwi/fJwcOqpOghXLMj/yrB9Nhg
tzqXrJcIZZiIIepAoYGDrQg2VVDziQKmx6JBPPkTJ0a0LmwTo8kvGT6NXbIP88XLsDEVN7wMIFVC
FEQBUyPhyxKs6W13hbQisfcB8aHcwau36b8xluMxqgE2wjh5irp3gAiUK0QEl3wrmzZ7brOfSYr3
GmFtFUZasDnYYGGlVjvYXPteVy4K6+jYQLsE9xu17tVsB0gfpDmq4buRXXMzgaA99EwPO8ZYPTgn
LJpih5oZZkV3wHHredEYua1HUlGesDQZoFzBd/1YNQv246EE5BRhqTobu5KNe7I1xJS6n6ZALGi5
ph1z8bAcFK05L3p/UNUr/5UsLHUXCHv0+KkkZ6PSao+bLqpg820jUh7xXvIY3EC9YxMdOhIa4vyi
Z/HJBhiwO+tYGs9GNhyXeYLDgNei+ojhxarDuVGY5QP5OARFjUTA1LP8ItLsVWyuOosUd9PcNAYh
guS2ZdGeTzNXCidI5tiM3xgitkEqr40tntqbgmG9IfUgEVKpwcbhHBDD1E7juYzif8hL/ZHkjNkd
cceoO/VXpCKUo7NvtNrtJU72OOIDyo7LnT6O7wR7MESqsPyRgR3asHzN7KdxgcxC2vzA6PwhKjVW
2BjyMwx9J8v3az+7ota2SepS6nqHmnAbGq8G+zZShNS6ChAzrZptHxfIW9/heCQtVCZaY5uob7hC
LNP6XRQPMfrcuZ5uIQM/aoKuO/U9i611E33A1N6s6EtLa2+FgmHFjUvkcIsJSQInlcxT+LAFQ0V7
O8KhRfZokq5QaioF80fepEA0xa7DqVLUG+JwBrugo8RcIkEYDS9Zw3reYHQaVXhEsuoIC0d2fVQu
7NeORgeElRBTYALrxMrx31uh7atnElQKedfVGDsAXsSG7Wujc51vE02A2zWMisxx8IRhiVAe9BTA
Rkb7uGAMvssZdiV4aEBaFKqZAfObIWRiwOB79izudyb+mPpgy0SyIIYOCRhkoZCm0rPJjJ5DVeLg
PFvSI4DzdtBhWW84Q81QYPna+RK4Hfeai4BOLFl4zHnI9yEEYAStjM5xnOm07wj7EapKK7bv8etQ
iikQl0b+0EImc9o4BhDUhQ1JHN51UiJzg+Jv/bYM36l/Yq10U9U8qjLcfMbiutyfuXSVIM3o8o7S
H7Yxdp1kJsLL5nqPqB8NA6+aeS8uBQ9VrKu0FOvFChcsfRrjXI5YF1FHDlogFdeE5bjLX3T2Pb1j
QwGxb2Ma0QFzCdarNtg60ZXBbYj6cvRn7cnQnhKowHSbG7NdXFMB3yQF/AlmwdZYhn0xl8RGoyoS
fncvGMv01SOrS29a3mSHep3yRGzoAlQVi2brEH1q13fwNVC2ZjkBufFzaYlfLGBy3X9/xM8dv+mp
+A2cn2Nq+mEaL1XzPhWsfa0tn02lw1QaiigL62QYQbSwXjuTuZ9i0nLEIjP4A0dhVMgbEUyu4zOG
LCyv8JwtPE3Ggj1WkE2LFGlVpoBTtRVs8uScTPa/vH2thgIDmDro8BLHxgLgZfB1q2WjZWKuol+S
F8hSyUvc/NbKtWED6yE/rCiU4UbicSTOtKyfRIFWAVlBOExsiCcxRpXLKu8ayzhHXYatN5KJhGie
hSIOeq7TCPvCW45rf9jVwE3K8Ix1zqa3952FyMXqiUY1jwMqb2NemLPQwU3viIcYAG5CZ3qlEdlN
/7GbYphPHUjeFPRI1YF88Z8cZYAlZztF6BqCGIsdDUwCEccCKwCm+jyYB2cWdRBVIbSQEaHUDII6
sDMVuXIuvwRGb1cLE1Bc5NQnM8pO8vuynqLqX9QxsActY0bekoSVic2ZZ2yCrDkj9EKiZIXomSDs
V+yrqqxhZCUU7HClQkTdOY8a8qVEpliFWOZcams6lA5euHp+zWfjtcDtcdKrN33aYqolasZQbL7M
eysi/mK7JvLj2JjFTnYkj8lIuVeXkw7Z0+qSL6BTxwjZf679dAiLCm+bS2/iqG1xaE7efphjfk+m
/kPph3OalS8JtlT4KVn/FQJtVB7ntTkNqXNsrJhP2MBmUddbCsubKRFM6HJCvpSihjOPpaj4pa65
KEQkD8RIiKwqC8VINWgeVtR9Sv5dHd0EscRs8f2O649KwfoLV7BR6bQdjK4UZmA/v8xj7hV4LQ9T
5ZMWesajA9E98B4SCvOrxwxH/zPhzZafEbMJrSvcUJF3A7Z+fWd5Vu38k833kRkcDyW8CJVcxi9x
n0pEaBBdxLFX1rdoFdaSAC9iIToXa7xdieo7De0DQYGO9GlKf7FsPBd/Mk4VMlhyqX3jsVXAvCh+
JxEcDIuEzNn2W1lIt7Req8m8qJONK4/JNc0CzDohg31jZ7a35jNKjOhXLRbXGMgWuxSALfAadonI
aELK8TcyK0kZUOq02KzrKzOrvi+oEWnP9PooNcOnjJLKCNiJpjVsCRbtgXFBF6aUptxZnjISCtMe
MwxjCsaZOxUHEWsn5u8mmdgDdWydlL4oXjoiMlkINUqwfIurp6sW1QGhI2zstmMu+l80drPFW/yo
t5OIoJD7p7CRUOENyjEvtIfZoEJOTTxNsGrEyM0WJjHKiiEHQMNylPvqSLYVTOsMO+lIDSryRztC
c3KOENa12Su3Fm85zay2uZVvW6TrFZSxqOfhN0vObZQTys73i7kvOwk3yoI/hF5dKTNYM7P+MWTz
JVSAxY8tomBfKJX3IgV6NxWBR5sDhraIizAKg2TDsFa1HNIcfub+UbGmM8a/wE7yGj1/EsebLpE3
lf+aqLrW0hTUjXVYmuRfVc0velF6A2CLRcFWTW9F/Y2ve0LZ0e+r6XMp/q0JsEM6/kzps+UYz3iv
bybmBovaEQKePrWLsJlZcmwJ6qe8hWZrTJ9FQ4vXcW167PawT0Pv11mByTSKlZjZXmlfVrkOUqy3
8pIL3ceWC8pClg3VcAq1G5aelDo2BPKb2pDWbUjTPWQQr0moumTCZUi7gJPEHTZZpypyftVc8aNU
w6sKBl4uf2B5cOGuYRi+7YtuXxdghzrDhtg+JqnsW2h7+vYpT0MGMQvKBlQ8UTydM+qOjuFBCMbY
odusknNOqDR+W++jeZibihpHICTJS5UdO9oGhvGF2ryay0EgVjPfvbNsIRorvSpZX3sGyfgofCzL
yJ2BpBktAD5tWsL0wBzP6cRfR7pfoaJKVmbptXZIQZ4kVg0KmA/x5S3wmFmbnmim69xEjVXillwf
hrA6qaX1Idvt1Q7JfyzZ/FCl684psiHMN4R7Te8GuzRYT81GKIMM2e30pirZWbDNV9Uj4wzml7fE
tHpDA5drgkOw9ummx8bCOlLkbHsL+wqLhspBw+dAVOjlvwpgXgSWiao1zVfs7xw8ITXW//RhWCIJ
ppJoYfv1vkjdYSmN/SAPPuSMlxR3tE0zK0wl/vRMUP7VETHNQ4mtP0WQgzudkXIMAKwdCQZHlnlt
kOeLp0dm5wdPlG2yqf/qZtfNML8zomAU7ihoIs8RaTttv8A+YMDPxe10lSyR9i3SHGUzSe3V4naL
KGkaEqfL2vHDzLzIDfyyfh8R2WoXfdCugz/VO5vrkuHfyqnagGb2kYlMg5wvoUUp/CLmajP6YYbm
WagJENrjdgOXzRju69Jf1EYj1Dn5DKPHkopIEyr9PnnTVRJ8CpMFS9J15lARrFnlvYL2nWvjr5SH
z12rsTw7dzorqHpDWz2LXadjBEvpDmUobBjzhpDaa2BHRxpuOAHDb4hTZh3yiiuGBC07pBvdC4Cw
sPF/BfFmcYKXXZMaITBwAaoOHDGVczWr6EmwkogQV6V7LHo2EkUhEW3OLAdZ8hBrb4sJ0MQjrkOR
y6c9zX0sWFqyMu2KuroYQuKhpOZptV/sAf4mznEFHgQGvhNx1Yt5YvZayRkGklgfvkQFMViHInnU
cAL6ilRSvFz04lWAToJ0xWndZX23y2TDV7pg6DNXhvVXmse4xiVsUXPOrH7toZxWCq2N3fUssSmy
qqgzXLvSjr1G0z4ifBqID4mk5KdQc4957cIyO8XoKzRvooLS6vkG0SkYIoDGUmgYCYUDTo1U88wT
9mByT58M/rZeI7V5DHl9VENxdaxLaJpY0eHgLvcs4vlpnvBp1tOvtbuKpg5yp0N+QrPs2g7jKI5z
4W4NrY4M2HqfW4wjWsNFmw7b82HRaY3ocDRgo6HN2a8qxjttGD7jmbnVqA6kzBlPIc9eHEFrQ9VY
VcBu/VCS2YNBnsaIvauwBCFl1wZ3oCOxFvIa+CGgiiFFio+fQs611U2SjMR4ginAOF5L7thGuRaL
4imLul81cvxa10JLHTE1BAe/xz12VVigUuRn6JqVam/0TzaQ+6hLPFk3RW49RIFQZ5fXnNiUUNf2
gurXcl0F7qGpCdsWm779EHbpinFlhBOIZagxoN9uoi/H1gKL3CmJ9HbB7pFbTLpl1z7I07dFI9TA
10xU/NyT92qIGJc76kZzMoOJdgXAT3pwqf440oqJY+uOg97ReI/PFdmIehrMkub/hyYBs1nSKLta
1T7Xdk8cRO2XWgKuPhnE5pxiXHQn69ebyWer9enTNApYww+Bi6QRKYuI2UR3K25GbPS2kwSsNGZk
0Vwb9bNeL7AVRcGTs4+wHTTg/r2tevDxwgqnEKl96eT+vQJ0z3tnHwnmG3li1P8JU+nFSX6g8BN8
fRXI00K0vUZMyDgoQSKckUgdUuTVU+ObmUBDgzk4q1Ch8Q34BgMJj8SPnhxfetKvapDkKF0ZN80X
6MlgOMfReZC4bRbydymrryu3S3WBXes3vepXOKbl1BVp2Z4ieusOfCzkphRHmZYAlrPk7RO4rCXq
ZS0RiUryNpze6zU+xqO9ZT1oIaLqdBhAzOQ84PuaYgHQ+R5G1lioHvO31awPazkSVyAkN+3JpNaU
jGOKMl649xo1dbORn2Qz+h5Z3QHNmpQiFeGjwjDFwAx/wCeiX+LzINM9zhv8NlMA6TJvjxMDcW6b
j3GtvsIRo+OqrV1VZ1JEd1b+NcTotDaD1788hLXPftmXIG/TlazK7dRNlxlja5vGp8FRWWO/1HHE
0GAhQ+tP1uilxdtWzexdxhlQeQ6AH5luA6KUUkMVAr1KvaVF/CRN7Y8CzKkXzE3N6p53ybtJbEml
9u/6iD7bnM5j3f6G0XpKBhHWsaaXcnnVT6ZtvfVz/aomXLOpWZmQ0xp3jD2sfarZl7z6yifBnNk5
6ehsepMVhAC8Y1X1xGvRfMjCRaq8MhJ9clo5WBUyuDGqlTq0fw3KLIeJcG9fOhoq9G7YRCZIOkkx
TJduw8iulpx9S7yuaD2sOT7K1foSyvgVpPOlcORznTjfTkLXcs3kt1A/1fPFLo7xuwmUsCWQdLts
XuPNxf2VPGy6t7dfMBT+NTb+dXvy3Jubbdz9fv9y2Byf9m9v3Wb/Ffh3/9f/zbeEah6nze/rw/N+
f2/V7na9esvm9Bq5cM63+2bzFAR3/3rzf4uND+SwyTa+61+vTEIPvn/zvSsj+o21Ce538V3vlOub
+53XVpuvr6fj28vb2/6IW9s23ry+nk6nrXsrNlffRzS2IWd093sNfHmLcx3/3n3xsdPjTduIV2Fy
6wL+3Bmjb/Dh2/jkY7i+x8x083j1Tu1m63nb+23YZtr80qXekEGf08abG/R8pX8Pli3vYm3cbne/
c8DG5r5se9c8uPfevQdusdnz5y7/eD4vDHyOotrc3YAj5ud7wBfwFYH732dzeTuXv3fv4mvFr3mN
W575Qt6bc5QfxafnK/nAyDw2N84Cr+ePfPFSPkHArwPx6XhX/hO/g1q65YPwEqK/xd+7d3H2AvFb
/sfrXJe3x+J0xxH9/3vzAnGaeR+uoviAfE3A29743OIT87mCgWMWV2Xk0/73jl//d8R8s4p/xYfk
b+iQD8HoiteI47l/+YH4nl/8VHHWORt8Qn7++u/N2Lq3HNG8/+/AOOhqw7XjN+LccPn4mM6GN75z
JsWZ5nNpnAbXd7hslbvln6v7y7/e7ffm++7vlRtInGTfvw9b1+OAAvGhxan578SJMxeISyA+hPis
fHN3dkFR+WBfzLm4DgBk4uSKj8oPh+uNPcqRFmwbkLCz+RIngV9DMdnwB+JlfEb+gB/i5+C/V1Wc
8fLIi/gFbshYh83dLun/KfrvUEknSKgvwNamEpi5iTvFvHWFeb8IUq2n+NyE2sVQDW/AA8eiiiML
6drkFJbdvhGZOSDdcgk1Nu8/MfIBJJllv8YRbf2orRdV+mhL0jXq32nd1WUAgLyZz9heY4DlR6+m
pWGs/N43z0rXb0KMly3TzyJpMx0b3TznUAhMYr5sjZWACkaCES6x+cp258m9uV+Ze1q/SdN4vWH2
oPllBourR3nyJOe5l+aQ+ZYPp4hbaKVgRaGB6rqn8tRuaysl7mBK+FGMfP5fA5P+ogOyGsZ3Y2qO
mVP9xQz8Y/iaC/BYm5E/GSJmEzbOolyHjpEQPt/y2qHHw4qdq5mL1zA1j1OxHPKUAnwmGCad62BS
fLvTfX0eOWUy8gh/VXpXiORWbIYW+GSj9GYYx/FOpZfchAgDSfxO7O6LrR1oKXSUXiqJEiWxYTWt
Tu4PunO1Y2SHGkyYqA2FdpKgp0LXQd/w8BqW90aSjwJuNhIctO3PCGPtIX7DSErg+0KW2AoHLhti
juHcaVDEjBppDeScd8v5KlPjokwz45biNNM14XxfVPhKiw63VY96ae/Ncv0hhkZ1FrfscWRJ2Nty
XJfFJqZQ5w3fcWv9iN+JHkHs+E2ckfTN0AO7CUbAvfwmN/W/tCHVdpIgEHWfXTnTbCseKBVqAwwa
46CAUlbU4b5KvGU9jBgulfvEfKvRklkNw31KmpT0CABBMeC2xSQjAf6vpvSzzvcLVm/xsz6siO8Y
GKRc/2jhJRYbdJJG75UYcVJoMLiCIYvFPozr2f7GNhMlkOArJ6d5vFYZ2x5TejxzwCf4UhloeqrA
IOvOryAbFOrXyMBeFBOSrSFjtDAw7fbdkr9JfXkoTdVLmkcEQSwjYuiRJwNuh1SYmMoV+QxECr9y
Sz6DLdDvDLTdxvtMOXTLe5IyuqheQOHr9cOyyxe+lTMAEdeLr/5XcBfo0KPmJ+3MZxjha/4qaKID
ITvdQFbzWsqESGpH3dafc+SBcrHuKJ0Wbk6EXzCYGgPX1uHarF+6fOjgrThCcgqrT7PPOd6X5vqO
HZUr92j8OLySOnVaT5la7EtkY40Nqc9ePwsUaPpyaGBoRnJ1FPBCDQECL9pdr5AYThFDyhIdSPcH
v+NflZxaOGjwt91Ct7YdTi7iYVAzplfRbTaxDB9V6ymd51M7xQvd17IpVONUqB52N1h/8CiGsJa1
K32kaDglg2NaFU/wY9alJgZIACik872FzRhkg3RYkmLX1jhWVSv5tyDwA34jzNjExKxP1H8rIUdm
vtKdKvVuofU1MFIcbTjcGNCQxIe/LjQqjAmm3HNSarKqOmU69ly5VVy5EIHIFpmBZ8oIcMjExGF5
XcmnnzwizB2SsGiEGLWMxm+yUpj+zcOJJQbjmhRPhK8OJS3WaY5GPyt75I3Tx7Rl+aoDbhbDUaor
jwhnjJijb3WumdvFcGPRcox1UHbgRMNTlP10DckrHklpsekvikkWbUmU93M0UfIZn2UP75qqd+Qh
rzQG7MPzKPWHqIyeScKIk/WlTzWWD9bfSoa1QO4VglgpM/YdfVVP4FetOjubjcFOp11s7psFjJ4U
IqQTNlYwzLv3Gf8feBBa/I+EDxBlo0sUJMxKG0snh8DILVAehm/ONQftwcnqLicJMZRfTv7adaC3
uNlGKNCET8FyHBfFF46w3dHMtefvNra8RitfGFGJISejnf61V0dvYP3LjI+YqK2RG28Aykjq68z3
/R9J59XcqpJG0V9EFTm8KoCy5CTLfqFsH5ucoRv49bO48zQzde8c+0jQ/YW910ZuXbR7jroxD5L4
ExfJRjIvtVjqzU3kzyVhqmLed/mnlNOjTZtXXbe3iU63aUnScnuA2lvPZgGtRhuX6ERDYv5o6ABJ
UCgT3D4dtHj65r5EuZenG9d4nofW7yQqEjq4zhyhYduHXgWa52z1rCP19q3mOEEGkrb3avJWHTbl
ikmMPU3n2eDicuunujL5vqCl7OoURT8VPq1hJIyXitSpzNsZ3H+uUh1izpDZU/7hmnmbQAcl0KDH
jt5JHxhjwAzxtkJC3baPno0UuSFKg4W3R3svAyR/L2UGyTo14J7byVWyt1Sq8MgEa1dxqbcDLnjM
r6m+B1ztLwOQKhtuaArJoZ7BWoq35bJKya2KK5C+ducv6yKuRsa6A2kJ4bI+Gz2M87xiYNd1u9to
aEBQBvB4RwxYHXiDS5cR7pfQdac65DOkfQ5pvZ1wLmGiYGPrgdy0CAsImZb0i9Zam45sZkjxMo+D
pi0mjoMDj60Cxo4hGvgGyOPMsM5WhaGFtENwcFuQjMdS2Fuls9cdnkZEWovEwk6ACB5sMoZI3Fxz
03FGsvuLPL8APK3a7TGeUMKKi06xTj5DSRRLbUBsR5vaIKxio+B1kEf6S+b9Kxp6AaMmXm/J3qr2
ehH6hu1eMo4YC/qOFn02IAm6+kQrCR+YnjWvT26IcMVFm6RDxyXZZ5LJ2lpOwOU0qNWfKcfSWzAE
rgrowojq8eWpfNcYqTaJHp/D4i9RPzUIlLa6SyeWR4a79uozYj4k98Fkg/Uc1YBN8xY1c+DyQaol
w/saSRqMMO08Z93GUnUAg4wdhjuJxRtoJ1xaNMseSGDky8gEcDOsbLDxXF9JyIKObChlis4NahPR
gE1AfBCV3Fou63cEeVxdizZfaWdfZSQpXQeU9/tATrbGi23wM/pMQzjDDo1tZHod9f5g8PvoS1YS
ypnZxC8LJAmPH1c71GGm/sjHv43Z2wAAXc/kASzpd8v1UZkoCrk30llsePw8ePfLV264zak0xWbB
3UWkn5QO9bWNAHBxKuHdQPqv9MZaxzZrZag/KCHzuwDLz7aWrdDnVIvzIuRZbva4fMNPm7IeXYaX
TftW6pigvI2qDGTCO3BXPv+zIvAg5Waz7/lYUe7cCStDM2b8ksSkjOpHg5QhB6wyh34h3kLtaSST
OzSxuWMF7xYOEq21lKicVKQC2iZcmnU+xURFATT9opLAgEdwsqEGlZGvbQLayFYzunhj8fAsYV4l
+k5IaSu9qXZV8WQA3sU8W3afRJIkNbyivdOBeM4b1lueWJkKWcj8oLgbtll4XEpOCgNzANA6lj6/
tYUmsET1avcx8d7xtdMhwlEvRRKSFp/xIqFogf9gI6S1QamT1Rh8bzZIwl5jU+YYV9U0uL/QDEg6
3cnYG5W3TTihFQp37EaEt7AW4LEQ2tGkNK3y54hD0XjL2HPZuhH06EW4IfXE9QUMO3XEBAH9sv5q
9ey4vFqL5KZmfYtz2IBwwVgkebJ15AwK5iJuk//ebgIu04hexGFmMesvQtUDy/zqkJ0p0WcLit9g
qqBd+kmuzfangiYs2GFa9Q2MoFp9YmNmj8jJQIgfl+fCtEzT90aw0BlISAq1ZyI6QeGpLHa2zIEm
/RffjqaRc5slQZRbJ/3qZdifaL5MplJZyvBYUU4hJLAQIePElpW45oOhz0c9+f9B3hESwryPdYBt
olgkb5a33w63HByMWVI2/28pwvsiV2/w8y0LOWL0okbQlHuPOI4PuoAgMS+EI+yrVN1W+oyHgRm7
9jc78VNZguVMXmV2Rwe/7rCoR7F1HY03vkSXzqcIQC2sFYRVvT0wsv8dI8ka5NTmZ4u0CLeyeIYX
s6O5VZUYytCE2GMOLI/wk8zwVXV6ngZuxCErjrLRbpa89cVJi746PYVcWV6mWj4QUUEUsA9Gqr2m
LmlDMfYmImQBfin61lxswulGPyQtEpvwbE9f2mxuueO3oU5DW79IPfHLUtn17AcGEpui9tSk7O6g
+WCilSjfh97bZTpe9MqGYaOvHL3GWIc/2GK2iIoa2FWEM1Qv3nKK9Bm40EQWU0Yui8sNutRC9Gil
AW9yCqoUEHvRP2eKS0+Dks8CvRpSjqawTVAE5J5c5Wly1PggUfNSoTC5J8AV6zk+AUh4TMijbTH9
S6lYJ/OKEXg7w5dVkrVON7OKA8FunNCRcPj0rH/NmDOalPg4sQVyXQmLS0D1fE/5rgzU7XzgxfhO
ZRAIr2AWGGQTacXrTO3v4biPIUEU/yWqzN8l8ZDJjf+TPkMO0xqfHR4uBMAeVuJHXeR3X/1c8g68
6DP1ANFPRohhG50ZG/CWZcpQ7DXBGi4+8oIceVXPXlmhMVHYVgPsFY9o+E6TO5Bkdj0uO+L+pCSn
TFmyq42jk7A6sZhXLQVUlRGleCCpDorrkTc37nOUsOhzeBwhzKWEGUQU70K+CONipzQnpjgZ+bhH
EPPUZ9GhE80NWS2hV11dkbyg0g72GHSvDsofgZjHNmvWbe05NlDo2VjRJx5RbnGVJbax00gJb+eD
qSYBzwdezmjTdfpOsW+gxDlBYwkpRvkY0STgJWGHFrfYda5FU6xN7nCZeFRCrR9hflnQhAheyFl1
Y4z4C6wO2mWLONXCnyKbnQLbOZToDpMnzfoR4wXtuFk8ylTbZa31juEB1WR9dob9bBPUh9aF8zSY
YUzEpbprKUU72JY6qsMQ4XpUc5Oz9bCbm+zqt5ZU8xL0bEUJ58i/gfSrPK72Zp2+ZIgDFbSbxSf0
NMb9+oGq+1G4pDdYW8KyaQ+ZT4jiIkvvUfC6lYemIMxNqV65OhDweQYaMqaP3nYkXUqwloLPL4v0
Kid09qDeWVvJ9Thq7+HZq4aD6+KxolNl55k6REGkZF9/u/m5KoszKcr+wH2vZ0vEl0Cfqa204qrW
Ja+v/hxNO2PWuYnu2vjTaNcSn1QOwas32K/z5GdRtY0LuTJR1acNYjZWmoXUtoNr7CuQNXZ/tCa4
yu1wHRwsI+NbBbZ5ruR1ckaEFbjxx/RDgEOoEGxpQ2DX00cCH3g2z25vviT8OaLTfWOWa5caCcTH
WtrlRY+trT4eGl6IvKMlE9do3CXyi1xTtgBINgb5SQT7dk4Zwdg5A6iyf7jWkwk3yiFDtK1fp/Gb
OMim5azlJB0YXSnFOuGTrGwsOaNhboSSf1NX72eDwT7aSUYsDr9LWN/TyPYLIm2qAh8RsdbKCP5T
oXl7qqafUPwYADdMlBlk5KBN++9xLRXaYNxGuCmS8VzS48QcO06H1ocSPYP70zvgX8qMnqRnClfG
ud9W8lSXKC9J+ULe1TZck32Bb4aVZGLjwdP4vFAJC4Za0jrY9gEkq6Mv4EVEopbfW8j50MC5QEqV
GI+yIzfdfMsJ1WlrfWOiy7aQimBjBusPFUPsCfRlNUwYVZq8CI3cqLZjRQILzBoxPe9Klcjj6HPm
w2m6lMOZ83/21mpLJMdUmX4jybKaysDcISDh/WSjUSEbULgOseoPLvYlOyM4FrdsOwfdoJ4H9F6q
/Bk5fCIAxynahyevekoy6Wsach88mG2SPUX8wZwLXn0J5c9ANSHA8cZfHQgh4sdTM95Hk7JiLb2d
am9txiVZFbDbLLgI8B4rwcY3+mfzXvXad11yHku09zyghsLhm7ES66x1ze4zdawXVkrQNCSjzEUG
fp0Wf5PLpHGp29AONfkTvu7b3HiXTs3eNHcA7zp/hwkA4EpZj+nNNhB8RdXay+HXvanpmY3iKqLt
gerfLbV1R9g1mGMNzYUGncNlWCJZrOTqY9bgQoD3GnL8AY25tVvpEzy24950VibC6z67m1O0N20a
Rdqj9DHhQ0tyBnWCSBUAbMWYbLiDr2naBJFlXQ37Wc/f0cfzFDqbVie8GWZlHEfbilXiAublMUf8
cqsdhn1JUCkPANB0C6tS51WYNpn6zyO2up/h1ObfwIaBtN7IQIqN9o2zZwobNqY9CYwGCWf2o8bR
arsNvj5jk7Xsxbv0r7L1TdEt+/jxhtXpLaarjKycrCJaseJlApOc8jEUuzaKNiOIEmPxI3MJq9sR
O1RboDWmPYjpr72EPRifIYGQq1grg3iB0OLGRMi0LGKJxBS/PLYTo1yvPehqTFSMA0kye0dckRo7
m2Xo9CTa156Bo9UNO5GTczaTOEtQNqyHdc2R2ikl4E7mDDZIUHhSTXNs3G47jXTKuU4QCe1s1NBT
s6bjQSK7pKa7I7rabkZ6HAYOUNNS+umh+OdAVfQiI5hzoIkzjCL3EMW8F86nSevoIrThcb42rgrD
ywvcvt8pjkMA8nQ3zLvafdnuzOcaHvROe8HHsumR+6CSadxPcjfB9/VcL/Cz+Scs7LqC9JN9XTHT
Fmv5ChWafblA6cIsXw+MgxFeXAoLcrXp26OARjeIOQwEycYZH6jIfoeIdgk0Q6IN+64zl9HOZokp
YNXgq0CnddsNLHmsnZ0SY/TNjvyKGSqDWvktcNf0ufPizWMQet16sMxbzfgUlNyTpMJnaYl9wXHq
CyB9jzlb5vb8ueYaKelajb3nmSAiDRF1OblQA1E3ePpuiCOm009T8eol7s1Au8AaPwKPldxpzEL9
bs4JZQ9Nkmntl1+wnwv8hClUqZhnDA88oaXDSSI9kVyMNQrxOSyexuZaoj0PJwUg2Hh1FeEvyhvJ
KBubBxQChYYE9xPVr8pm3ETQFBYoD8Km2NsILQXFEFKfTHiQA+RdU9QTDqt04vSMX7KsO1ipxrh3
0aGYe9T5BR7YrPiKMjjmQt+IzPVNw9qDs838smsOhiCfrV6TRbbCaUT44y1M3g1l3hgewkY0xChW
WUrwfS/0/wH4qN/HuGBgGI3OCcF8MznLYRE0quQ/rYNWFL7ZnwwYfEsyfdilJ5PZDqeOccrI6pau
/lbB/GYRv4Ly+TMyiZ6w5AxsoemR15Kd5mRNx34EdDO4pERQ0BDb7U+i3zmWd/Q0CTCKuofMYWaz
+E1LsAhNp26tKj1AzNnnpH6LRDsYxsWF55OjJDLncatRcZfeWYhXs38pzKvE+czUIDx32aGl3KMI
1HwnvrFv0XCRdiciXwW4au+vzhV2PP487hvoE3b+qEfMud9Z8c+tWQEkF+T5y+HpovHJSVNx/iPC
QpJmjo3cUS/ga2fus93F11i/kpumbbJIZVRrn+clAyYB+BvYqHOaDH4R4hxzow79lrCPlW2dUQ3x
X/paEDhVn1o7QtQ6cP7A0edAbmyc+N1l3hb9Ttj4NfArduB9R2vYhuVrRgZVZQLoB3SNxhXFnrtp
wvbP289YeSY2DVOZ7CHExgwf+dEqH2n8aqLFdV97BLzAFZhqtfu4wOMWi0+LagcYn5EF1UukTMR6
EsnF7DafQj/p4w0QFHym+C1BhU4JD5b7bKXGzxJE6NSUjsuY1WI4l+SPzuYbp+HKT0hxGUBxdULH
iuMnpNw481hVFc8zg5ZyxhVB7wiWeDV+ySQEqaVtgbOS/OmAirF2XnZTJvdaKtPyPKAUIcBMmuvG
dlgPYFKrVjGuLSZ46BjWqsceKdlY0wPoff08Z38e0zUhj0Zev1YM1zRJJAjHBkBUFhHmcMCLA53E
XNMlcX1f2wjXf4EuCelblg4vam/hgp2OWUcYOTKM3n6UyOAqLUZighVIHfsXNoXv7YCOKXUPlXj1
ICsKtQgK7TEwlmUIm0QMq/MyKNLsnOf5WaLfVyL1lOogaizfGCxqWWOH5GvCJzlVONCoEhRWMKO8
puw8W3fc6ZyhslF+iAI+R4rzPF5i4aGht31lRtfXJl86iSUlF05H4d8wWGyAQ2AHUTms+hqpUU7+
Eg6PAkGf242bti1eGjfcatMAToz1uIYnEek2iVfblIc8Uupz8ggLC8/kW6+6jES/1Yx4mO7XtVow
VicQJKs6uqU6Wjmp3NjoZtNJalzJ+aPqLg02kdnpt0I1VDY08lUVXx4DXkCdi2JcrssKUqDIb8y6
/IYeymhorLP8ScyMATWKQaSQxEahtqT+Z9AZhYeOGQ4JSggdny3a166neDXuWdPtofzyhZL6kFOq
JpXxWtrDLiSrmXEawYy2+ztApIq8DstQ/GoxCU+ZkvR2dpofdgkvjwHhFezfR2lmiMOBg7E3tOVW
n4qgcdFsS6bVasxRdUrL7BRJOBkyRPCqUBFjrBc1idsnLf4zkr8qeybgD/h2xZaxwfjFHTHBnGja
bRaXAe/+tm8Qgmk9vwCCzCCMd+SpKu4e0gETCC1HLoPVwrHSACf9Bsf+QXMbiE7fOmWrKg89SfQu
7UPIMlfMD6+EC/Ovm/vAkXjWMERm4O3kcYCM1+F7IwiA9Epsauk7qBSzvIWacshL5dabf1WTnshl
3kYJdrVIPYoBXSdkNW8atyR9vdD2+sII95qhPClqc8uql9jFGpJmBFfnz4UiTzHWubwiDIkyIKkr
XH/MypiX5Z69ismdsnaa67foJk2PHdt+jH3VqXe5jeKKB9Lg3K2htCfjt+lui/JUztnL3JC5Nqmf
malhljNBVSHSZ9+bb+OWL3piWeEw9vGKYqco6jmpbiWUW81ClyCP9sCgIlSwyaO9AvEca+p65n1n
IZFjq1g6GIm3gCXPJH6ArWwsvK0uyVEDFhL4Vp567e1dJhB+dM8CB4ZSIR2WKBgdE7aI+QkX45ik
ZzgfW92Mn3VSHYacGLisP4g+3s2kZnh9x0mKSAAz9ahOp144T8b8W4ZXqxH+wKvg3hPCa8AUBCML
5KyECBvNZOuAzB0NKB71EZLvxgqNz76n4bfrOxoiAnQKIt9Ejq/6rIXaKU/Ce6lkUEI0LHdXpMNF
cgrhUCjVex+G68gCAIUI1Sn3Tfdg/BfWA3xV6nl28dz0Tc+DqZHrNH/3oIL08FcNDyq2a9mPfInQ
RC2NzDZlpWu+GSOOi3iyjSE69oP+SHiSSzXiGKh4/ztuKb1Z23nGBCzeNKTxEXdHTbgSVI4QIhFs
O3I+W+hAdTAmbsNEGYRNXC48D5yMVIeVfMrVV4ezfKAm5CyHh7tS5A+xqOxI3VtZOnQGfBsGe5aM
hKb5KLg7uvJHWZesb/8zCry3RvpCsbRRveoUo6yXbRgwA8bTqq+65KNzL3V+c5EZWucCSYoK1EUR
cs1JCr4EQY7cw7fbeibjMucL1QgPlh9LnbSd8DCQEO4gHLHZc+jy0o9vFrS/ngDtinzCUrh7yRVs
wloYThoehCE5QsI49BxVCXgK7CXoQxF8tgfsJmSoZz+l2m8sICneMG6zlggax9nkDCAl2wgiDTM4
/hn6WxMeVLfcmcTRAHHbOgD/y7q9T3mxNwZwTxCWm4iwr/JVpNMWaeMiGW0dGO4m7n2yB4ImyU5x
tFPb8TQ2/dVMOz8yvrSxINDwYiavqflcgF1sAD3qI0MquCuMDsMl4V1e2Nryv/gnp6VXTs3bpD4l
JVEuEy5uw1vVqE3WimEfbZ2et/rq8/toATLhuo3H76UySPN7z6Mdv7FTLKpH6+wHRvtMpTXz2XN/
R40Qpg+4misRC+bmqNrxkHi3xH70w4OKFsZ8AdHnTYwn19AYHrJKIfzI1aNDFc4gULjZVOKkyMWK
v/MR83X46+SQz8jeU/O9PnIKeokfDxeNC8w+RySxCh7PhmujQNSS1bewu8268MOm39oTEICtRauk
I2FOb3KABmFAUztZyKUKg96NfTxUVSQRLG9Ga2tjkOXBPi68NeVJG2o/BDFr5K3vILkwQ3+qOqDf
wzqkpyh46b3YZdbx67YMEhF3WhyRZfdc1y81AoMIyzIR9a56ttoESboEPbc0mjxsGX8BFq3tJ0c5
B3pRMTyL+dl4iXTmI6WFWvPDzUM2rubW81yuVfyS9asW0alTVFbRhlTKVdXcxvwjYTrnsnZq36S9
TxAouCm5V0a8Cqf3kUU2lPsBa4n4alBYO4A8IcGY/UP3duoo2cqpbIIoRIn/svhbGoa6kSNHxHwY
RwjpyKFbTpOGflbBAD2qxpVUCdAy5JV4kJvfnew+Db8utWap4sW5hjOSlWmmbGCSOv4UWjCSxMEE
ggkVdxo3RAepnqxpQ+0hMhyq8lWiHRC/9fA+xP/69oOwv1XOCKjk9CkGQnfTe+LsmUuJAc/6SC8w
nebC2WArAdf1rEAxqOVVJc0O7L+1t2x6jM58LDm9TrPLhlM38fcbCOjggEE/ULWXKdt1cCixd8MW
wrnDrr+BDkSsVPkRi0OSXxLlh0WLJ+JjxEjYwKosmVdWdb5OUbnhEj+OjA1m6GCJ6e0djbm0/iOm
EuoecRcOEFydlE3buXklhmNcJNxlo0NZmGEyIAJDdX6JNp+pnUeeL+n+q9Qb2Hao6mnJepuXKEHC
rttImF4RkWmGufjEeEyZz5jZZ5LFmxbXvIHl1YUJhIYbuyS25IxavWd7ks6ousH/VMcStQLsZpjP
7j5MeL/0s1te4jzakKK4swCFtwq1ClEEFVcczgIAcW2zVyUYeH2ONvRfZv4EMSNenMKMnHTzISPm
J8vCn1mQpMWTzqOdkgBkxCb3cr/eD1Pij/o/cuap2UAxvgreOVtOAYRcxhXJJp5+I417hESQAX68
xCvjwZyQJ8pLLtVopafJtsgc9qMIdt1j5P2KCIe/nvpOQnw12jfEzMDde2youZtc7JFpibWZbfOi
V4SatM6pJissUxYnLdIIPdxb5qm8huzWZu504AAdxusQfZCO/24YD6p+wnm2qqz3RbaniC4g0tUt
HhTgjFFgRJYMVZR4QBZ9L+IfNf/U0AL0WxOsq1fxrODtisTBieLAtP5RrY70C/LuKhi/XOTpJN/Q
GdP6AQnCeEYVDPzSZjgDg8dgmbm8s3picNv+RQoCFMQb6rzJ+2MvGf4w4uVR5skMPU7ahUjJ/hEx
SUnPoTEnb9F4IoVYxCVkA/9m6Jrm+aSaT1Hzpuc3O/rX1/uCXn+0jkuupmv+YKvbFK44FTXrQgIG
GhudH3JejG56+WqJtwpNEH+OikTes0nZSA4mMi2N0qzT7nb3FBmnKfrRkLYwAjzJid2hq29ros0H
k6nqoSEArTUFwcffBf6GTiWysTs3RRgIof1OjoXu0mH6XP/VRvXSL+1iHm8r1uulAa8/1y+W8efg
g1EijAYssEsGxb2GYGlYF7FHjcBRBqOrnG7LmGeqLw756C7VVisu7vgUYgV2ajylCE0LuJu5+dEX
ra9/TxQBbQeGq0wC0VHYMmCxca5UzIWZ8UVARaJF5tJGMKRKxbexbQ893S1BZZU2+yYKr7k4O834
WGChqnN3m4Eq6uC0vol6TYfoRAAdnimdSWW9xa9GDMW+Sdjtoq1jPK7nzwq0R3UhhAWQQ+W4eAQ+
dZAzU3LjwWxwEBKQovXUJtMhqfe9mz8p4LqWZrCvfhROTX6UKrqdOT3yGomjfel4bjIb1cibKfNA
i8flIiAX/q7VzVFE7pUS9RgpxqXJsWsyO9KsngwvWBAEKOHqYzVnWpzW9kchko0qUDWz0SY+DhHY
v7lGRGI0vuYCWoNTXkM4LUCLkWh44K2/taFLDsL45hl47DZtUq7xaqILAB1L1WCUsHPg+3YEiyEu
ZQyUmhBd2aESPVsq2qYN8MxI1T5bbH5KH2YWfkF0y7yg3suwhOuUYGfTFOBzHW3VODsJNlFOFaLv
JSgO3WECBp3Rl4H7J10bo7tAXXw9fq0MZysQaFjgkNkuueymQj49OYotG38e1YL8gYbU6tTihNbk
sFcLz7doM+Isemg66DXgTP/ZRZ/dkNOZkmeiLmzsJ48dgQeAyCx/Qne8dTzl2YIi1t88+4VQwFUx
rQedTPUyJR6dn1v+6WSrJioMeWcFMXnVxD8W1MK2+Iu8v2xxXDMWMSCstcRzeqyJ1Wx8mke2qjqh
eaAE0/Jhd5/LHLCYwXtrP1JtXjyQbzYXx/Ld1IgB1SbbQOZ+ilFX5sp3vhgWtRfe7LVnt3jnpuNA
ou1S+IQMsOHLB7ZCuKv6LutxXxgHXTMu1KiKxbKbM7wwPtvJ18yEC/JVXXLNRp31IuBJejJzCCrn
nGLvKxmGGV+j9Rrzb0dI9zSyeVoc2kn2GHkrrSTzp/I+m7fYbjYucpERpqhuAxWiQhIvqoXP/eLM
j94R/HLR1mSqnw33puK0nAJn7Db2UP73+TdkVOS5YOqziflVw5038OfDjgHZa6gIZrnS6JrbaNw4
DOCg35IFUSCZXycMICI93Lm554dhsXHx8VraKyd4hUJhficeio3/vFNk7TtIcab4KxUnmaHd4h5Z
4j9rkKsuDqMD81KNVYvDpWjxiCfi6C62SDQeKxP2akMZ1Lrv3QBtYiwCpWAMaZ8b5UxtHKLgnLqb
llV+X8Z+7XxFJpMvQYkLJB9HqcGl3PLxecZ7bSkwYdSdauwKxpCxGnjYZflrhcA46+q5zsGXjL+D
DeQcPY0HAY+ebrGbYnxaOxOO33o3lZOvYrtViuJLdl/RfyvDcdUx2U6I8u0gPAE2eiVetETlaXww
sCAdfkJnwGe07I4zFjhdWL/PvXtG47Ini4GDV+50fsmRMRKDydwWezQCptwSS/QiUGLqFlZije63
iB5KsndEuI+V9xzpAAKimgntwMmqLcgFg7JJn/bFHAVewZLrS4OWIPgUUdJt1Nl4NZPiqFpMqsUp
y+dDE7lIcYMmtf65CHekBJBjhIO3zpmerqxeuZaMW5WGTWwMylkzVk4878v2i8t6VFeEyyPhUJBI
ca815VV0QB5wt72x2teaKcjkPedwssgSjHNrK/R7hyajTS91jxhThZfGMqS2ymctBnPY7SWpPpZK
9I5J+a79kwJmIjJZtWecX21CdG4mpKy+O8E2W7vmf6MJWDqM6hgyQehmZ5NF53R8jL3LG/wxh7+F
/pGOR30iXUf7pGAgwZssYTXfVvWdS4g3mQJU+UajT9hMh1LlUfCOpRLXGM9f+VVQ+JX538CZVrsX
w7t5Llwaz/V5d4Im7Fdi4WoQTZkOf/j7ZVj5Ifogp8cUN4Tvo/fTpezi679i+ixLiBmIA1HfKd0l
YnfpWXtI0auIiomoqKj7JCL7Y55acAQ2vunuODKdWIYNExBU+KxZoCns2QesCFF5QPRos4xd6sMh
HTc60Q4DCZU/3dCy3qCiGahfkyVJL0uaUzjSvIKFwvGu3Jq0dWndrshCauS6EdnPHCQyaQNLQ4/k
utphZnlgIsBMalCG9UuGLgyKFG7Nky5+w7La1Ag0xMjpjRkQtX65UyZsrY/IvUghNgYFXVYYW4on
UidWMdt8g58pi3sose4Y57z9aRDosd9mz1ScW3OHF4OPFjUtXI1xAyx6XTDvUhVatxBYx1xeHAYV
/23lYJs13iG1BCGtJ5207PivdM3d2OcXxetuythfC89ZZ6gVO2IGrfYbfLBPEnjmzNcBJZrWwK1o
26MZZ1uoK8cpm3YLZ7XDGuwURSB7lGHrjsY5UqKr6FnPI9oEyqgY1N2ie6mB4ZAcOw/9ISEAUxaU
ePKoEmyY1r9JIz+cSn8lyUDilEVWdiQ+jvX8W4qiLnqNl4TxVSc12oV4i55H0dW1V6BVoqFJ9pNg
7JROuyhD8SifSs5x5SIHdQOZIfAkhB8mxRGGyhjhc4I9oYEKJg0bUecT6/RgoBMaAkV7QzqAeCLt
/iz2p5qTsDaqWcHzUDBpqUz0Rlqg1zeCpdDvP6swy9lOxTWx1EsGzAC3BZkzD358dTQeVWxJ2DP6
BE1v9yRK56VbgHgaU08NTaqeT8+VOYEE0QJL4Z61wldGWgBxi3OjPoWMLZHkO6xjhggtDguGRd2c
WTiwJ8BrZ37fyhmA2B50F65W3sp3UXmUNehXBDkf5XQlXJeeSDAOTzHtG8Vh8SDDRQx1b5++tkP6
miftMU9Vf9KY1lF+Zc0MrFC56NH8mhFIMquI1eYLLx4vXBkL4AKsZ9ufVEBGo91YcBpleahGdzdB
kTOROpUecQcISGxupSqA76L0F1i184dtXOY8C/Rc36Spb89vRZttMmbXinKuXFJG3YuJdpH5qRH+
CZwELhXEPAUs3TJODRojok97a+sphzL85YUlFmOFSqyF7IbUq+6rkym+huzR9g9Lf+FYDluL5SP6
U/Wh284lKX4g0W1lw+Eev5np3YPP5XXZemlK3GneoJcyqBCdCu2LsjTiGGNi0JiXZGj3i4LKZlqR
xkhRHG+vIDBkRXaYK3BAxRt9+LLCXafZiAKJeUlKHBljRkOnzASJTPZnbd1rWl/47euuaLeVcsqF
tuJ3Fvqvqb45FjFqMvtCXsDA7req/jDPY3LlRquPHVOALj93JmDwQv3tNe0bIUPJYe1JMLDZLbOj
TYNaw2oWnI976JZKn6dFnYX0jZolZ7KNG76bSANgVh2FRwyix50PLGOGSuGW4tngWW/R7zXr3DK/
LSTVuW1f6jG7VX34oix7fhffsFUkhEUk3PQ9RBOiTok7VauzRnUp48onZfliRAxzxS6s/+vJJEsL
ZpkSLSLXoBlKwmDY7yTn0Az/EsUJzGRmADdlb1mHmjjOd6WJ39H6LYZs7XBNzYItPIMwxyPXgPDU
gYTwYiJjAi168TCVatvM/aVEfc+UdQLgUFhvkLBC5lZafpvC7wxmssOGLOLwQCIw1/eWC4SCG9Ay
s1o3/kpS3+quMRR7i0lAwVRDniyHYR0q09wcfZv1CQ4g5nshc/USm5kWTIoNH4Z8vA7Xn1pOb4QN
xE8jZmu0A/ZLhDXMSslpGt8y1hMY4fXaPbDjP6s85ypbD5evU2U9WVjzmaY3sUI/ZXqK9isCJKlZ
JKDYNgkDOjsCvPGlw2iw1veZ0ybBHFMhQrM2Fqk51R2P61bO6Uer6l+0JdqqsYkfQaXtm63+jHl8
meey/qHvcOuYqhUd0PA/js5jt3EsC8NPRIA5bCVRVM7J2hAu2WbOmU/fH3szg0H3VNkSee85fwRg
1dK1HwyH5JH9I0g3Vi/9kgT8RSCcxLK7VpmyT3oevLziGs6zXRIOR5UAUKIA6HO8KcKT/l4h+Wq9
H3S1DSno9SpPoNZDxxS+FPPIwzsQO04XjWxuS5E0MEBoJgvd2zH3+AVWcvRkRh2i499I1j1PLlZT
8A2wCrsbITw0vbUKeZNki5c83sVsBFis6DrA1T/ioAEWJNqI+mfMiMQ+RSSNNhYzPyFg5gcTQKr+
Kcl36K8C9y2b54ikdwwD0F2wTDjEiJ3uyJoJ++dAOE556lGZiDSLTZmAEkY500Vda0BNGRZMIalI
ighghqLLd6mtA9+MFXLe+KFkldJPPlBiBM3x7Y6c21hh0TsScT1rqoPmn2jQLbC/66ASEqF95jJU
X4O1aZJqJ7YSb8A4Dwb04+QOIYHSLawIJWpKyGc8miaws4FyP4Y4p3PWT68EBlxN3jgPyx4JIo7K
HOBGuzxeiXwDSnPXeq+eQNzpTZ0GYICt6dmuPgUyf8I6ybXiFwqIZUpod5Fo10KO543VDl5FkokK
sWpbK0+4CqrRhar9Aa9K+wdDdo/WXkEq3jUTOW5X7SYB3TIL4WlxZZcuJ36Lf2RY9gDNakXzj3uf
yBEtHp0YEsMjM3topIenyGuipq6Y0lTvofQfb6Q+hzk3FaiMwzvWYH5yO5RgQo+0U4mWJbY6U2lu
bo0wAaYvIzjSp0bCMgjEDBc+7QrpzUv0N6yDjDsJvGPf1Z+B4OixIGMDDA7NDzlThP+Yi2goeeVU
O27p9kRdo2bbDumv+23pH0TCybMqLoX8yupHywCRRM2yqGLCz9mJXaIs/WhhADrXus/byotVn/IO
lcyIaeHP0HJyOa15QEC2cfQStE5YiQRMMkRDVAoZRUi+c+w9xF0QfwWMn9uWxqzoDOzIxXDXw2dL
cXUmUwOAViA+kiHs9FzCAd8QcaE+9Qjpd8/d6FX3nNaLcZMnN3VA0wrS3w2nTn021JLwwdZj4Agk
CFNrQjsqXT+ZsC07CnJ9/t6kWKaT6v8VkkctLmNwMKQzA0SM1VyD+qKo98zcdQFRmj4SFgaMoL2B
FQnRX2X2xI41c50Q3i788XmTVWqOvcZWs69esBPpqSGBFp8FaHWOaQQgTWkvQdM6CanAsZJcDF9b
KVB0VrNxxRXZFN7wpcQ7DTGWWcUrVe7gmKM3/wzVvGMRPrSajEFTYEYMwNuEDz34LbmnK6hRtXmk
CLWanVreaScUIdXy4hp78kwnXdwsbfbG+alZnj5OO7uUNkUns88TIvDEH22fzAXX6+LyC/04i+bx
7EKaxuJC9vXM579myzVMOf/otn7SfDnv58vjCX/pwklnzji/fM1RPDx6e0e5kK0unGCtnswTOaX8
X3oCC2fk4M3R2K77uT57kkc3m36anX29DrPZuufP4A89FYvn86ue/fazk6POvg/fm8N8mB0us3Uw
W58un9MJnfxsNt/MnZMzO6Qz+7Ze/+7mmxk/Rj4jYuJ787cZZqvzdf63mf5Sk7/F2mOqtLmNZ/yh
01/8y81qI0BeBU7kCPb0G/Jrrx3+47Oz59r84M4O3+Fsc5cI7HuGT4iQnpTU0CbYucdT1D1y/4vH
19D2tXkOk71niLbAWRUgODT6aV/KOOms1Sib98mlEI2Y40DFE2RwgFt6HNhaKPOvUbaH9y/WBV6c
V5n+dLpFoRNcWSEBukFGhmORQV2B65gEpFILrprMAKRMYIQjjJaAVWseCtcwPQTomyQa6BQSsyyJ
39R/4TDm2CZclKAQ6Lg4PVSGAE+o3oyi25YSSIFMg6XoD6zD7K1ks9ksraMU3/HNbzPUkZC7A4K9
WJQ3XU++gOfNS2ovLMLs49LEAkZhhlriAaP2slP7T1BvQl1ciFwKjfZhhiRkDAMFV0N76AnbE3PI
lGbtUdDV+khya0fOuDFprjJj8RKDO0r9ZBqykFOU1lOwuoW4bLiC3JEhBcgUNXLXIqAgKmGUjmV9
qQcXWD1ZsKvtXLxGhfSwxFv81/bvInxX4ZvyPD9Q5035MpvZbgjfhfUdpV8iGsa8OtV4oQnfZ/e5
FhntSWcpWWnBeZCupnT1jRv5LbLwEf2Hmd4N8R6YD11++t4XixCfbGh+FcW7B19o9rS9xd6XIX1n
zRcF1iWkunZ20T5X3m8E3aP+QCBTRykFcMWMur9pcfJcJ/d/e/+36U56vRZg3BUZEqfySGBi/3bv
gn9u6+WIoD4ZtWmAZMAj1Ml0iKCtwnWXMUX+nwBqOSbxP6l0ShkYjPEaE5mfYjRMKD8AKhkUm+42
JNbGvbr24x54iUdwbRW28R7u46ZZljbq7vONNDn5TNWwQihpDKlxkwwnTm95g5b1SyaVTXMaal77
OXNqc+XUa9C/ZkvkTwvJtgd/MYeAwexAdKq93erlHFWjcCVV1SU5EsHJpi2vRLBXxY+Fqk5OWYE/
ZvbJbuiWFDzzay3FqOWEke1FX2r/4/u/bYimmJCDjR/+UG1EFHYcXjKM/OXF8jn1fuX2L48+/CxC
f6a2zoJKDr/c/206APVz7Zjvku92jfotYJ7gJ7LIGLm0u+w7+Q4gvo/wLK4jbhrW/TX887r+BeN6
amvzDvpGjsVdWhs/AP6M8OD127PxA6xZMxytUWkjwkbtRDMscz782lPn5nXLfXrQ/shz0LfuNy+A
m1D6NsPLAni+b/esH8iXu3qOy3785X/hRmqnhkSG6Vl1ah0ZlUFyjan4WNOrmdo6vZJL/3eQ/slo
voKf+D2Ym6Q7AWGTlIWd5EfU3wb52AhPxllqHpXkGI17hkDEg4Z7gTqcstfMrzb7zsaFd22Lb0SU
MPU+2WHaQi42+F1ah/tlLB9Mah2Su+4YFwdXXvQJFfNfibAZGKQIQ0G+iDTCf4XqOU+eov6py4+s
f7ri1vDLMul535FPzCCqJSZuO3oK7bZpvrmF4QE0R1Au4kbirEBR9BvI33W46C0GTWClOXWHvfwP
0reEyKgIynik1l3XXyPWdu0FBN1Xt067QdwEFbgIgBX5cjayA4gdod6AD4XYfrJJTdi2c8H/boqP
+NcUh5xawPDpZQeIaql8MdF6x5pSllXc7An31KEHjsMEAF/S8hUb6/KO43eZVfPU6e+UaS14MTjW
Pcov/8Q3ggoQ7Bl6inIhrStYRuzus/yVIcqjmLSeyyxmOD5F+nrmwcH7lj4G+noudJe2ni2q3dFa
sYOPmp3AetUTyPFjm8myQAtzICTWXCXsY2seiIgIs4oQkp3ErEpYSb1i5Mp+xgcblPaX0cyZOdJ3
JR7qahZUFI6SRUG41oI8kR82tujHyLZEHedrjW6foka4bmwqYzMOm8bYtOpTk8UlJECRYscrsaFw
ykbaq+bMFcgCLFhGZJQLWwXVny/sRGFPrDrD7L9SlQ+dgT42uY8+xzXHvk4aaYNUImdoy9Av6MRa
lB17YN4IB2Hjq8T3t8kM0cDN6nWwhL3XHCKT0Z9ADbYThoKqBPL8jtVumSOziwNQxZsI9JpT6yBg
8MgjmJimW+DcONa1R1xFYhckP8JPoYUVY2FNHkKMkNEfnRoZRZvXK3Eg9twLIfk2BuYJ2bq3UzYk
ukqSaNsUJrfnnxMECTlN4hhD8Y9OWZaPIUu2emLaU8J63UVAp2Y3Eqk7LCzlLjS/RX8bDYumnAHx
rTfjAvwY4B9GtMoHKLmWzFzs+EkHEZ3farG41V3xm5eh84mEb6zFq8o4EgZSsavHwgkLsIYlZ3D3
CnJxvTsJ6puJLyXDT2XENQrAMbx5Cti6lpJ+9jRCjhVr04e3lkr6Eo+91o3glDS4RgSXsTzk4gly
UglYDYttphFpl2E/7qXsiovrHyLLviBMAnOR2iDlJ7IYM1cCEKgUG/JTFkZJcBl4N1Q24qdFDRsS
ioit8PLLUFFSN/N1HAXUEwG8SxZEYm5KmFpY1d2dphGi9gVQvKwJT5ZbdVPShlxE1Unx3CuZtX5A
JkISQTZCJeQ+bwaSyiFbCdZHg9fHDJHjHRFSqmsjwm+lk5G9WnNEPMAOGWbrPrk1uCiI4n0V91at
D3IeLdWcoprQm0rkEc0TG07CCZHHGFf971w6GPyuJlCC4TolARYeXrXadVK3Xce+uepRUY8l1CFW
e/Uns67wEAgKg3rXUxpJLc/c5fBwqZbTVNVRwg4KzuZDhkLSvQtADb6GGe6A+h0vjGFp3AojJa9k
OQxMZneoeaIedMIpCjBqPDMMhVyPgGl3GfRp4mFZT1QxoXkA8f/DYHQP1L8kIlGfcSnREajckFiz
PM0krLAIPXqX3IRPxkGqohAMqK00gZ0qMLHW4IymQhfJAhqrR0HRo1U1u4ESxXD4iTtYuEiqdgSO
Zqr+8BtS5zp6hJrkMEy9pq2wzDIExfSh+fnKykKM4s3J5cIDc5LWY0aXazIZ+Nx3baJzQlvmhX9C
qxBpCo5vutgnO6DpV8pUHHIqlRlPe79Bdk4SQs0BY1xTYgNkeAIRFi6xLskYLgUGXTm55H1vgzuh
EYmBLfhjdGhhDmeEwckqBy/1a2+poMBIK1zsjYKSXd/m+gwbwQJvC3iH27i2wGub0aTR/+vrT0AA
4hDuMvgXnYx+gzqm1p6EHMbwNvSEShtrbnpksrw0tC7hNBJiFsjaHwpMgT/+qfoiZMuVvQrh1Vuf
wI4yWQwkphNK4O49MiAlylePYf4dTIoBxCWiuYy1HHEd72N6MwcCuWQE+qMj/xQWvSGPqTxe85ZG
hMq6+y0led43k7Ae3traIJxDr+2EmAkMJKdEvKfdqs1OutRMgMdi8Oiu6xEuVOqsoOvKwCdVSTuB
NziLd7n6TmqsGsMrMv7l5oBScuV7xDgNMqXB1NbJL+I8FxIMAWERzgCPVmciyb6e3fN3FV14t6r6
EOanKv42CVSJKWGrE17/aiZJ7bqiLs5D+1lHl4ATRWOlh49pEgx/gEqRQAEt0FEVl3ODQyNS0cji
lI4eY8YSnnZOP05bIYD4rxFt6+CBwCnFlCQP5G4AMvrNJkXeKVcvof20ykbB2CtBhIBeInw36YI5
uUgqRDTvjbbxS6Jqgxten3Vb3zqVq0RHeWlMClx83TEao2tPFDb6XLuCbAJM0pVnKJIUQBJIMJI+
DiTExy7fS5y2jb+31Gs1wVurZKQTiIoa65EbFtgO0XbSC+383qJlHKhfIdmjtr46ZUvVWW+kG+Qz
a83gfRyYQUGIMPJsFUM/WaS/GdYwF+WAjG2cYhX6aI2cIvy/SbssEa62VHsN9TFAL6+bDbcgubz1
QkTwUol35qVwN/jnWv/rxjMiVnvqnWGkja0pbHct+jmvqMD7T+Q4Yaz036oUPYNYW04UC05s7Mkq
QeF+LEGSZkmHAkBTkYkcTTbJSuDE6OSVYYILG3C1qfwjZDzDXbIwNOTpAD1ahvYCbWFJb1qak+SD
F3do793UPpLrFzc9tZm/SwyUpUUzNyzqcBIL62E1S1FsDIw2khc8DANhsuX40LoVGXkl5bBays3T
CDhAc5DG3nWa3HKq7huN5wxRRNnM61K8pwF8Q83Grhe2bLmMUtOF3dgm+umKR9nFpjlZCyRPQycP
griZNOYuiVduuEw1bVFoV8niHYQzGd18aSJgGLAz6yFlSEm6rrtX1lfbEkHfmK80xUU+A+ejgzQZ
RJv52WY64nNaQSkBKyE5MAxZ6kFokf2vLXmjBhel2rnpboR4MS8UZKLM2gm4VmcG37ecrBEQtg1S
tOPg7dpko/boLogryb6JabYNoIAajVmAOnoSK3DtEOhCfzmiXaT2nQUxIAe23mg7DUvNVLWimC13
Zezkibwliek8KALNIXOTyVYuX4JY35uovPeUDjDEzMIMo9KUL5gyg8r3ps7tgFaMyKTfOrxi0J96
eUkoUTcScvmkZwDn7e2lvaIph06BgJC/mkDbV7gR0WYu0n05PdVERXZnfAZY3pFJWY7elvfQzM4i
7JTrHyrQDkot3c5iM5wYoY8eoG6ylgFWTCv+gqKI+GGou6xEugH6jtGmXpGBBN6Wr3Dwgm9zUyXT
DUGAHeL0pinWJsCIIlK7UgMSW4sy1Y8tCoCK+VijvERDwo6PnR5dRKrCTCRTSOVZNlioqRqyuMXC
5CcNkoPopRTQgAvXYbGckqpHBXmcSCF680HSsqj8e+jalZiuo+nRRncsJ/JS818eaR8ochRmpAlm
boN2VgTLJH1l+p0hwcc1oWNTWjeigJ3vKEOttKa0reGrBx2x50CAFKFkIZkvuwFan2oqfESMwzVX
Nb69sv1HB60QqKsKziPgxfPqtYlyNYtQoGYtexX+cdD6IEbFkpx0LDjT0apYOcbXfUxIr0apfDze
LW1TMY4AgLdkVZTVDvRaF8Ut7b98pk1w53ympeYVaXwFniME8kVUpxFxWNbqazrE0d71I/lm4wYq
YXpve/J3Q9E6T7YHEXVewHGnNdXWbcLTaEh/08TtRiahGKDZm4BiFMp9IRQAQJNGmHeoOUJZwFXx
kLDUUWbhpZeMoVctAJ/mSGDJ64b490Fj8oNJNIaCKqSOtjhc2b6gLdMTISMLi8Q2Y0tvctc9gNoo
a+Co/pXQpUjGVcZU7fHATfXLiLRnXnJRzLekvjUe35ZwrmEKFKvQboa3qa3W7VR8zv2cPSiujpMO
SkLXk8KFSLwzhgYHfkjJtdO+uJM899wzoTcyo79OtBv6b3xkOCPNMXcK+lDzmoR8YaaZOImrgxXf
QmrCYeQXZkuPt3bsKdL5XxUToFk0QdfUDUoWggWYEw0kvhG5koadxtNTPU09cR/QC/QAPGd3IUPu
JhS7KMWNLfiL1NX2UUyfLzmSJtNthEjT9EW7rBXSm75jCVHj1fO2XntAbhMM0Nl0r2fmxhpYsZqL
EF27hrhDIL1sK3XVhmlmlN7cniFHkVB4/9DYJ4xtygAR6X089+Hpz9FAQB4jzJxCyYNFEj/A+Uua
p6ETiM+bBquoOgNNk2h4lcjYGL2lqAqQ7WRaUXxlci8LdhujfJeiZRViViI7vOqmvBGTJ4p+sXOF
0iFU/vFzbhr/jwFQb3vGc6KUoC27AZdmUHM8gLcL1oakBCLveCHKd6SXv1ob/nbu6BhgS20N3Ehl
iHGTNXxswUuhVH0idbIa/TjnliVRd2RF8qbwxaPfSgBPTMOQnrEhvEn/n0rMInFK4UBZh+QXu4VO
JmdVEz9ybNUcaR3zTmwspdrdKXwKQ5E+gqjcoGWjUXiWtMPBIJ4hxUXcYfLSDJS5xS6ZVOw+szQR
cSmBV8oanQLi+GMc3UJtG0as80Js6wrVjGn6j+5Cu1YbbnxEaxnXk3HM6BoU7qL/z0NtgguQIVXS
++2ksczIYfNJKCCphDUKLI27ZDu1kqYsCyawwNAdJstFVAH7KsFcAZpGI4ZMGbHtgmrWQmDRwUQr
vGHbjJFkmQOXVkUpj2GGc/oWRzzIymzqy6SKngSq9F7gmUv037jF+oJl3+sYrqaewPq71OWNxhYY
6PI6JDAoh3nifPITBKf4R8KE4NJC3RmtZiP+RD2UL0RX3yoSqRrDPWNvFXih2YS+0LTYyRQxQ0wb
65TK0Fqi/I18JmHW97rexf1b/qDXV/NzEnwT/1Uc++RjoPPiZi6Si9t0+I4WArslRfctoR5Fi0Ys
e/WwWh3ksVc8Wd0RFuz89GOI+5S32RDPRvUJhr+8t1vaJHQtRdeBPVqfh63dl6tC/oZ+9OpvHS1N
FeGSHSHZPTtsYwefS9p4DsLkXCNZoYvmMgJjg6M0xNtaDDUWZoQA+ut/4S6scJd0fxWAYKOs/ebV
hH+WzwtC2O+LbziuVqC7vJGgZVBHVEgGUHEh4LxMl/UORafsu0/FD+nD3bNiGER9SFp2KWiQUUZK
n1ACVbRY+BZzwSqdQjDwXMsZgKT+Vv0bURz5eKJVABMsQKaEOY4XjsYqS4C8GOc5C5knDZ8AHAKa
fl52JR8J0ws9CxG0tojsCcVGVH9P3pQK8fU0ByIlnyj3KMV5CDzQnkVIldykTxzwXBZiZrDYKSpk
N128S7ZmyibtSsBnrvWVS9z4mxTtr84wUCZczC2+KGF0xChaaCiv0p8pSyKpPqIrznxOZfGEBZrg
Fi5j4pZcGYga8Y4XzHMS/6csOOocnc415vp4KYyrN45fvtFvPd6CJFxlJMhojDTd3hANRJM1855g
0rM9kJLEC9w3AKe68Ry7FSjOVCIyJ9gXbuMZEX0YGhhOqJZ6EsG7TQT/0Yk4YU2NmLo4WYkdi6qi
ygxS2bIgYKYqURoSpYwCTsDqFhGap8XZ1iioVih8FLDBxU8fontnVY7ct5GdEs/ameKPCgoSjdta
o6ohqm7AEXMF0WZC2JxPqr7VkfgCTY+jcjIyS6K3KUDZ+mllHnFQISd3a1alsEKTj9aQYFLGlIRg
eVC20nhRRusFdzbwnFwzqfhNlZbSHJd0F6JWEbD73bbTE5IXV7Sk0oF+SsjLwOGYcdwa9dxgMkFI
6IQVQ33SQ8uU/3JVd0QP3joov0LSckTG+7xglBq23fgkJsf2mALhzAKPJjGYpmhq/UViMJUjapuC
XD3OggXBGyHfEzUOdUrMTYGGUXlVbKZCgXWng5b0D6mx5EGbNwLZQtZppKl2OJlT1klLklDGfcnZ
jDhmlGjhIDSjd+GnI/CwLD/Eirkdc/nSBWOOJQflD11ZghCdS8k6ChPv44/PdCoRzfiXKiTfjWhe
vPqVesPRHdSl0MRztNeLMdO2HeF8ZtOtpcrgo1o3MSSOTgB4DA+OwahTABGa/QjWK7l4qAOFpQOF
8ts30DCh1ag1c9M149mn3rgKNmGcOF4G20tm3ymGeWwF5Q1FSFsIurPps5G5SbIWdDk4JOwUGZqy
TKf21TLwdHnreEBKgIXCVxcUYx1iwlRndfWX1N0C15tDS8U6Uq4R/lKKoFR2KXH6vELHGxCAJy+g
WW06tBmnS7CDqk3JgIL7DCJHSwzHZKLKZHjRdCZVHt85mPWjj+mwpjbdI7A16KNl7lI9ECdbzSSr
VcEmqlaopWS00D44ivRV0jFNW2zf77zyJUn7VLiqvN2p2dlC2e0EbMsDAN+UWFYgJ5XlYhtJvzor
amEwuaaHHtLQ45RQMX/U1KY0cnHQBkJ3i8dY/xvaW055ZfLLr+2P5FHPx+is+n+AydjKVdop6LHN
m5OIVLnrD0Rt0aoHQaEYBIeGRPFi1BX40DrFVgHcXIGPIeC+JAG2HQ2mSBE3NQ3w1AvKiXdSpSvZ
iOgnZI+ZkIEoxjNDpeO5hJhr2xfVuDJhK6V+nPhVOUqZ6p4WN3IqPkz8aQJnF6WUsYL6htgFPz2J
4I9G+2A8j6i1EdO3wXcja3eNU6oKeIanDiQMDfnc5yBS3GcpXFOYNZD1aQ3CGXPoH76l/hSk33YZ
qZpeGDsKHR8IQypDW4V4LgvpG3GRUZmMbPHVd2GjSGtPNmgNy/kaGzcLZU0Ub/3phH2Zd44EgwK3
fRDE60j6TJmDY6YYuWV1ZQXrUhmQ4d4FV1wTsXdMXAahCF0FfKQGuAS72TEkaeFflwnUZJYceSaV
sMWGRH6HJ9AEy/QtaR0RLWW28dmFT0inb4WDqIWsbOm01ynIVg6CSm83kZKDgb0MU1hIfRh4scgs
M0HKVfVmgtzVGDeCUd36ZKiKmKrbsIfb6vbDQzQS6rbi6RPl33CX01VjJQSvs8O4pm0MJOtgaKt8
YdPgJtOxGotoVjy+GwK1QEHXZfj2G2JZGV+hAWwtIhZhglr4XkaItMhbsfC09NXWfwz/cBDqQpOY
rV3j1XWEycEwdqWJS8ZYIBBYhKIALfIsg4HtEyXDgDsQ9qkjzKjkZI7GdJsXwzFqh6tc+CvIhKWV
9ueUwyGukMSvEmB13zz65rn1xAUUf824jTcfP5uxKRFuz/TikRB7TswAptl8UQjWwRpL3A8B14O5
RepDwRgFLS5BUHm/FSQBvq62TeUr6IRfuuCpJatuCWrRRif0BI26wbETdXel245WOU9d3PpE/7iC
QcAGoY28jL1lcKhQF8q5TT6iwIFNTRl5T+KjkdxFq4qEJjEaAtZVQkVssD8r0Jdivp66vy05Y0PD
Mpf9GV2/7LATY1Ovyp11HbT7tI8r8kM3u1mDwKszFSTKrxiw3UwepsLbwLAwVGx7EGnsYDpVYr6Y
HuF2WAtQIi8myT1CgA4cHdlGc2CYzLG8mbRUTi63AKq57EGTPL55DKte/EyBxvK1C1MXBgSGM45T
x7eWwbsm74PVmbOoXlP11UjUzt5KrV+F0+R5aJFh5sXeqM/kr9ctyTTzwLR1b9Wg+9aRULGC6+FD
RYYd8XVSpjBFUMZMZiDY9GkRPctzIw9L11/HpFjlf/Xwi+6YSuSYkUOzckdDjRUUf6H4O6lyiRe0
c9lHgRjabadzo/JB9Afw6FGsFq0pL8VYXfbeDRn1wqqbTWGI8wCQUA9LMMPuoCKxZ+tuvtXurm46
z6Rg2b1hSZ55XAk6q/nQr7FHCCjXJtAnibmgsWEl3Ap5Za1ZiegMAEeGz5p8PAnn3qRuC5SLxmk9
EEzE/5LZNGgpXHrWuCxywiqEwlEYemWB0NDMbvtwkxoCkFA9ZbGeUiLhrEebjyBQsQPSnDNAchXh
A6798wAJLZKUR/WnlNWnvlzG2Q9xx/OI/YHr+UJWJAkH2q4EhMgzTIDJSQAmDxhAQeWWCnlPjbuX
ROQppE8hOnBzjPI67RftrceKw925IhJknYCMhergqBjkEuWTWYTdBk6q74fkq1ZIWmXnE6vB5nuc
FeB79b9ReClVcBI1kvoBPfDZVaX3GpEwBF656JyONI6w3aje3ohFpLilI2IRiehDiiJUzeJeKYih
rVzQsxxGpBT/qRQ8QgOdCy375qnEIpE1aGfMFym0CfElQc+WKhb7gc4x1N2ggelFS4RTXNKiy1fM
9EJ/7hRRsmwIY0ZBtveHyV3OYkuskiwdq46EWBWBJ4AU42UKck1o4nayZQObLxRGoYwomsBb9hLC
F4FqeZnMjnBj9accCQY7ElJCZJLIs/zq/7TKslXOuRIui6BbYrhBxoaYNsZ+Te+ciNxHOvijBDz2
NfxOHITSIKiHNgw6W0m8vRRVlw4b9qgStdL5QLJYLmdCKF6CKuDhG1cBm4+Z1ouOIMoCf27qWBXp
1CoAoPbbQ1LBwmGzWiApnHvQxgaKIvgJgbsA8BFtZ8YeoUd/uDiXJtpOCe+5hwJG5cNUtSkzuV4r
Kb9PLN0K3OMRKp6uCPYyDFBFmHY+oJEy/00SdHpQFZY8o7MOqvFEIT0h6dh4iHda8rCIOK107oO2
asHaX1H6E6PKRsZld8iaflwqESah2UuNqdZQ4apgpBQw2Qp0ostPU7KCxvUxoP0SEnFPLekijtxN
l/8Mvrfz0Ah1ekjY/5+lnEPEJtD/aNcvGvOMQNE392RdXCCd51MIU1p284lczgRlXkRYAomyoljN
tUhWLZdgiaOOS7W+pA39Sz03Pve8pHNGQYxN6K0USsuRD7ltHhOQaxBbPc02rrTQnFEfViFml5Jc
CJV4oozcsZD8K3eSKUCXNhfQWpHIHvIC8FPQ8kwKXOnNsbViFx7JIsx3GVt8SSUJNRpF9yDJCiit
cs8+1wRWcYMwUEABhS4CN7g3PYIbWd+AAMUyMrNsIQaAJmQFVjjNK/2ohTo9rbjdxWvQjWsLrqkE
cSaufDSCYzNcdeXXR4WjEeNRuvVS2lhC/KakYt5mqEJATLOfHgVyRh+QGwpMxYykArs41SzioMxb
RlH/EU8RGQn1lwz3g2sDtPVYmFBYpPpX2Q62JPyS4rJQxQH0hEtXuJZj6GQY0SyivKMnC1Mm1DA3
ax4WJKBh82joG3Gwgwc+UK6DFwg6k2yMEDsX/bh+TeZnky0bSpTFFsiHHT9+NCqidh7KKr/k7ART
NJI70IpIv1nDiuujMWTQRMvF4lEjYz3kYE4ToJfICakDdOmyXuXpueZ+bxgwMaIbLgD6hP3wnTYH
LoEhqxco46cEkUne1BpMMLxQeM3MyREgfrjC+QEIr8J32E2ZChE/Uwy3Sak51yreTa9D/qDrZHtG
e8gVN99VWQBt1Do+3kRyzIRz3gDg5/bk5abiaCYxVNbtJmLswKufuZBYoJc0EPDla07J2e8F+UqQ
HIw3CzZzJDE500gxowjbcvMZSCIDd0/wFsFJ2PYkPK1eyJU7BPMGDaiZHfEIAh+oiPfc0V+qPQKt
5Qh+2YlMoySdxPIkmXoKurow+9QhNIX3nz9hfHvyjkkR0ZS4jxuublA2Jl2YyX9jQeqvStkVEvd0
3GVkPJus55X3Jya84eWlbf5EJAaZLGwChs2eRV3KOQJNeSNgbIjCLdnFI/LNDKXpZOwLrbfkbek6
XwospQVti8h9mLwmd3KAtFhKWDuS3RTV4coGQPw0EKU22ABWD/J92O4XqgXGJv65YXf5IjR3rgHw
CAbacYSAlYHhBC2iq/uQqD01sDsfykghtwIxWcR3afLTVNk7G57Tt6nEB1b8+ZSGUEnNqleUNdgH
zGcBwaJr9DxwzMFciPEDK1ZHSoJZfWoaTEjbMImu5mqgz4GSyJPFxV+ITzckTZ5rfrTs6SqBCpCT
N7Bdym/DL7eYNsTazeeSjOXbKlBTZJVtpD+K9yVydPAJVyR5qmfNWpJ46ulYrjz06H7rICGKLDAC
xFWB9bbS34rnVpYmfs1aVayWnAS8uB6BFDwVUEb88cDxWLBr8WOQvexdZHZnuHeTr2k63DQGi0b5
FXgUcMGRjSg57agQjzkH213HVDHyarEhQQn2HPcpL5sqSvNKN20RwnKgkgwpQJOAdlsEovR/hmVP
wwphXbOeSGCPNbGgI8OqHcXvT5J2JveTtxf0YfR3PWQPJMKyUz81slD4twQtnmUdBEVweFQ8PloV
XLLCQDjNPWbt26TNP4kFm/dQxYKbH6squuaFzMP5pTCZSES6ZVMSFCLhKlROrTnsJxxcDMCWhuEB
wIFLDk2GJC+K1N+ihZUUYHaiyD3ANWJ2di3mg54DANzH1a8KFVoaxsOCnE5Bq7YBWbmyyXxmZMk6
+o+k82pqXUmj6C9SlXJ4xTljjMHwogIOKLZCK+vXz+o7T1Mzc+tcH1vq/sLea0/rQvA6sxR/0s3y
Ikz9Xps9AhyPS6TcjMP0EeUEoKpRfm0QGw8UMqaOmtBl1a0O1IOmR+fFtyKxHMLirAnkn/a07ptl
EzwMP9u4uM8z5DmDjUu2YiAD7xa9c4lgSGkxgczyetf2NUjIXfOZiia0nNlVpxxH+rRBRJ1DMzCv
cqD7duHXBngWpMBeSTFnUJPNPdluRFEkBu8dBRyeY5xPea6YJkgAKFzYbqrZJAea9JH6GKxQq/3k
hvtRN3ZdQ/x0USFckzvSwWnfTWaOBAlnudh7JfJIglNblW3Ts67qrn2Mr9tjgdeK/8M+EmAfvBoF
uwstTC/p8JBg0Cbjc+zNrd/7a60KXhvMdNo7jn1IO5w7Pn/yuHW0e+ezt9KLdzLNXQr2yrmP6C4F
iV80y5cGwFy3MYAJdmHHBONXAao4PBmIz61YuwN5XgPTE7tuj06V3CEjSsv8Mg3UsoJSCSIjW+UM
6wSbau87BtvfeOTCUGNIgBAN5ZKXnmCYXZyeZXNa4IcLP8q2e6rrv2lcNh5fAfNle4j2DERfw0Gu
FZqHAHdwRg7FiaYG7CavHvlvx8R7T5lv87iOer2sE3vzH+BAa09xhKXKwq76O/Bz6PW0m1lx+rp8
2P0LuvgxCxcOrqcUPm9z7EgFNk12rkV31gDs1UyUJ3EwJb3UsdKqdQ1sph4uPaUH/rxHx8XgosT2
CSIocPewpty6EhCc4x8Ds/gvQk5NF2gEip7ZY/ox97SM2nvi8gXSGiorI/u/pjbICP7x0pcY8sIA
iDs6Tdq7IlTUqA4VNaf3EGgiWHKXMc925yEUIkoG9giwk4blZCtg89CAsO5uqj+LDXrwbVFLGrS1
Uj5Sut+oi2GgzbAO4R364SK137RIY4wWLU7OmOIv5SXRLHByOKu094kUdzc+VT6+aEKoCmrxuGJ8
hx+LfAo0mUxLRipnTu3/FCGAvWcdBWyGXnedxOQpYo2NcYwMR8P59FDXj+YdTQeoXf7Inp0VuF+P
LYtMnPvAgnoeLfWXY25t7Bu7Yx84MVFXpw1gsw4dgHZwwh83cq/6qG10BsjZw1Tyav7ZXEg0ScZG
al8W++vMJ+gtZuvbYQArHqH+btvUqBD1Kt9Z4ZbMUVWkggETGxubF7ho4nWshx+a7m2kbpOjRy4v
nTQfFUY0Czt7a4vmYDWNatCTS9qSON7l54CXAoQptMvPBKXDgJokix9dQ11VnWUWrGzwlzN4O5tb
YEJy05l/Wrat3Zdk4LvC16GwZ7rBFTLDw++QDteQo+KhJ5bK2Nbt+FvTX0aDtWVZ2zLRoRAdLZZf
TApY7VIKLIzgPc7mVUEbnaBy6IdwXbxXGmqu4hmRF+ZIBDnCBZPgyNco52p1rCxfwDydGVrDymMP
2xjtasqb71YEl5FZdybsF8RZ9SpxCWx2+MiDQlxJHyRbe+qS4ixs61KykGh0Y1nx2VPMZFnaE7nx
bHTh0VQKYBfkkt/Tj+hQ1UcP3MS3C7i7bYGmpNo2wd7WI6NxMZzUlrkekk9fNjghVsLTYPPzxWik
1LAUwvS6qhLEWUVvkmOIZFyXL0CXGX/xvcbNuale1beSdwRDaOyGIt3dw+EAMYb5yRXcj86uZAVB
ENjO0/VnDCtfo9XRzdtbNwj2BVHkflmuk56kvjj81qx6hdxiQH8SGA7MCMZqYX1VJUpAmpRbh5sM
dZJadfz3I4rhPPaEUUbVQY+czcbIpo80RCVcPHutsdVmsbIK67WhzdRCVgLgClpEHS6pAQhJr8K7
Q31n5/Y3h8jaSzbxTKJ89zkx6g+9fXiBTt6Lcx7i6GSGWCqLci902ms9Yjgcr1rsEkY7oi4b7lrD
liU7F+xlTWoi9r/0g4I6917ARS0iFy69asz3TbbzHpXGBQuRRc9fClzPgXhAGoT8NUus09ZMffUo
Lby2/EkzF3YNglG01kYOwAEhO4waIyoPGsSnI5EhWlRNAWuRxtk20d5B5uBxhWRvHf0tvQl5YeQJ
pACH8j6myDeWVj+pxxihiFTUhwgi1nPFsnmgW4bYjh23WM/agJwbEZsDFgeGdWgtXJ26d7pXeIVq
g7Cgjk01M2yHb4crMIvChcjuoYUnU/XW6IR1G7glOyM5hS+tgMtJQWYyHKyLFEYn5KRmYEkGC2vM
viZqKTfwV1jyYijimuvT2xBWiRIj4rHTBto3+uEMqxfSTRSkMYiSCpJOjHJH42G1jFPUYJoOf2UE
SKjApHjybDCAmA0cD6fzmIMZifq/Xqqt0L1QwVbFTPuertTiRw1TCDdjdPyjAtAyiAYhBTfhCsI5
5NXVMC1KRg+2FkSfawsNKvXJgxiZEOTaYkefse7z+dTChqCZ2o0Q30p+mTk3wKiMW0b1fJdrhw7H
di52iDaRQtchYMDnLjn2vbZ3svLDCspnZJ4Lpbi0o/Y1yp4dRWsE1ZEkmwYcWxkjoHfO1vhmNg0s
xNsQ3D3JjP5qvDTLwHhV6v/Kx9aAW41F3bJFRq+TaFRgn225hTz/0HgdQgB0Wpi6CwWhEcY677Hd
twjV/fBEEWYK+a0XBiWETcQjkm6rxEsizBVcsa8Sw7dXWa+5pC+iSM2DfpENGg0dJPOAKhe0o31t
SMGbSFtDQdTIbSlZ1c7ddpbnFr6gXZCOuTXyDE2+PKC3Iyvjw6TtTMO3Rl4SlRjsGEtM9CEQjSI3
DypjzEGHqrmHPmvp5sRO4EyzQK+lOh5eUgSxHbejwf9MslPCrx0/Ry5EaJH/RUwr2gTn0/DlTu8K
7ubVu5qDZW78pRdwu0baNuYHNf4zi6QnUQXQK9DsB/G+RFzspt0qHeNTUZzB2u+9TB3dHPGyT9TH
eS4IViCw9qxPxb4beG8Z8/AeEUPkrVrHA8qHiS8guC21oFLS5OcsJ6cByLFND2T6r06fwaPpmKGM
l6iSrI0A4iKzs8NrPptbdgJWuDUpSz3ACIPefZRFuo5uhmeuG8wfXvaWKVi5y77dyi+pTuSOuWXd
SRnM6sVj9y2l9S9gUgP00k9f6yba2iyFZ3u+2kEEPajc9CBhCvFhu8YhHFA+w6kDykhNwHxIW1rs
UOK4Y0KC/kj8FX15SYX4bnI0zjyuWd68FMLbmopwR55kb+7wQq5BS7HgdstrlQEP9doT0XxL/DBW
QvLmxHbwYTfICiyATp1h36vWApHxQDAHeweHnL7sErF41xNzHSRouxrNf3SsnqvZf/Vq5CvPMVwh
N/1V4F/DJaOsKcpfr0PsH3TyYlRkpSDLSHTnRZHKyJihh2ZSpa1l/NEOI2LimACP+2S+13Q3fBwv
ffU09J7to3O/K0RYjKhBYsTowR3I3v+gG+Eafpo+1Awm1RBr1I9IXbwppocI7g5vM3w+YbisVS1W
wCWND7u56F9iviGBLbLmEHxCkEQaUh8Sggl0/ECmi1yfrDvZ/1YWXa+fvMbpzZ8fIdN/A1z8MO6A
yD2xZEVi1JAdZiCAnpGl8GcXBQNJdGsROvbCuAYRYQf5kU6YbNplZ4VvNp3Uf5uchKURAXExTjGN
yEnMpKnGb18jOSjlDj0w4B+IKs57YyDVpgCD+E/ex3uebG1YtzanYoD8H4Yw57769Y6cLI180xVl
FGTzQJGsx4goZPMmcxwv7OzKW8+uLVQt/T6kCZ/ZFVbjFhiZVn3K6C+EBtq22WvO39TRmRboYhu4
kC0y5xhp98j7HEiGwNm0NGAzsR1g82/dXBfJ3I/6k/lMknyvJH7o09Yf30CygKU4W/p/b4SDGwOT
hByb49C5Vxt2DOpwIuVwncc+yZUwOlK0S5mB4fPBL/bUQ0Un3eGetPI9Yu74JHQmigiY0pB5RlIc
s/paoubyfO45qhv5i6rF8fkCSLGcedono3wlreHqjCOqCL0ipbFjZk+op5c8HMJ8mV5aBJE4Pk8C
pszB+04E2xo5sabNqCfAh07J98yGrRU6WlmI8iRbBzS5Dr0vbqEyXzO9d1zq4PE3R7In/GNofvrQ
ttitiPTY16Q2gVS0Psx8T6/qkydd+IsBYsZN5wiq8peAxjASa1Uz2vW2AQWLCTWRw67GsVZ2wGnx
KU9iXwdvHCpWf9fHhzEQFOXCoWtWgcn21/iNuA4bADysGS0kqqU/s/5CFkp7F7cMF8t1OsqNh67W
Z7YlGLeGfrUxRmtnhAkoaLy1FIWO/64T9yBN0jqi5U9kOAwlqPoC1h3M4EWUERsprxPhQE5n/xv4
zObPZFsHOMDMs57ir57YvZSncXxr2kdTfJqFv0nqrwih1NzkCBLcf0XEsM7NhivUz4WV9xcRl6e5
jQFbXbosepUJMnnNjP7mNj1UKpDSTKJXs8f1EACBM2P7i3SeUzb7Gxj7HGwTL86zRkqSNlBMg3ZG
zIC9rSWhMHapDVNAbgjyGCH0Bkm+MDvsRaL9qnl4nqwb2yfv+zBN/n92sQqBnqkF2BX6VeOwgJ9z
l4i2OHktvfHdlYiA36fpo4z32N8U8cv9tEKmfaVTHisGV2gozwYPk4mjbNDNp4jSn9jLRW5cs25P
jyjRL1OSkpgJUF18UxehormRfLAlayCmRfXt4hzyfVXelVXEQRqcsJH5GKtsE7YfbTsvjVawmQBk
x9BIJ0/K8T4q7Vlp3rMGrjuj9OlWo4wpAjb4I7+5LLZupUj4H6L+hAJZSYazguBezd5Z3ozT44s5
TjtvsqTkUPuGo8q0l/GN2V7KTh6Yj7NJkavIJsxunva9+ZLoOeZl7FKN94gESzNToYIKptDzLSNO
ziUhvgx09rgseyZ/bYbOS5qVD4X064NPZqFFgvEqNw7U9S+R8SZQbOlEtBj4zDKvufCVFViKIw1K
S4c0Trj8F6rt2MfQZmyC+QLlUvexi5g8GSMWykyJM0CgRqJavnrcd+xNpvcS/0wImDfvVBrJcjbv
Ya8vPVe8qgGAygsdZ8Z3i3CHwGFmUDLzPwvr1rJtM1Ek+mxdUtSuDgVOLiVQDGdR1w8zxUdxVfte
8AZPrcfuJlirzy74940D4Dwk7QNeTMQJXH7UAvgssd7zQbcOLS+wWIUvX5qGzZoSTq1Bn5q5G0yN
xN0o9/UXnPCFn3/XBfrp4sRGlDijVJGfdokh2Ww7eyr3NRuqkBfJKFJ8Zgz3QiIBTZ9BsaoSmCJF
PTvoL59HpWfGER2dIcJ6K9eJH5yNmZB7HaOStowYV/pzvhrYbrS/Aaeigs4DSzF5WwO9Rk4GgAUx
dkRV12gbJuonhwYTE+SGiTadEWES2t3q0Yl6yS1EQtSE3XUgCSMdYOlRODAdxOrS3ea0UMmi6jbt
HP6Kya/KdsywEWDM6tjbR8o84qangcmSRMtTiQrMSX0xOs9/QhC5NzECISJyMAV3D80OADC2ORfe
JJeaUoQMg/itBPl3bW+t+hqEF4w/K22XVdxebYs2I23iZ6gy1AM1HRWDDE5v9o89RDcmn4x2AJRi
Dfb8fINXpvTA/7SMQHHWxt41LvGCNcOeRKEIvYTE+mL3W3fm0hLohBLzz7H56ttueiX5ltGGBlLL
QliM7vAp6pEaGM06ngqIYr1DM8S832cIuGgeA/VQ86wm+iywRzRq7pVgKRK/7MVI14hRdkIHSiMY
jftLGD9XwB7QrsLLsTfTUZqX3tna1X3oWJcFG0wAUcQCUrVU9m7SeBAS6jKCqCg89IaRkk+GorV1
uMOB0lqpvImk4jIje5jwSezK1Lzdy2SPy4TlSaZrz13Imi9JnpPqNOCFtob6GIvxmJQgP6oC1Bb7
0oqD2b3yQPNrOqeEeXBk99zwJPdi9gtmvuLWpCXhwhPGS2uOz32s4ENpBj2OTgmJWEGVYIBVhxcE
cwC7ayeejXT+8EbtIaKtMQyMiM1hYbY1MenBKXaDd8d+m9JNxtRNJOFyiEe6azv+J7hm/Y8xQxYC
1XgpbZIkmfzbcHFLe370E5QEShr56BghvAlSiiufp48V95g8G/iV6hF1cf6jvv+I9Yxn3JsoQfVg
bTpcmdgaCk6aKm5OneP+jOwYTFyvU7rWZf4zpARK+BnO7nWkg8WxyhePaIYeQrcYCUFgfZaPhFev
Iofv795V9dXB+csFlSfJOSBWYnJ+GgTVef8y6tGjt4hBYIEMdcnfZ9wmFVB4c7lN9xVMc0+ESyuX
fwLOSjqDCXwNqAU13kT7d0SDxBwUNV+KCgi9G/MWxeyMi61uU4vhfG7q8oIYfBOxqGHZuhSlddPN
92aCDmMQcFr+mdUW9V2HeEdBNXvWBj5Wa3PXUWZYyU21u2Nmb5Hwe80f8fJPQF8Sc5+g1Tf6I8De
UPJvg3bof/sSc/t3JChOGSgHPXkaYPXHKL+OunV2K/MWujPjhOS1qLAhtrA2W/HPJegceh/Gm5gc
awgOPXE2gh2FtzGUMSjHvTKSEhMir2W6dhVdus2CfpfmzAdRYLSDe8aLthxndmAd0EE62SQC8onh
iqp6OpXaGyveuNixuTPLzRDxWbTfOt4Jloy+eC1CE6x/eWqDqyclxh6oz9RVGiDHif2HVawKz72F
FVS/cJ4+ZIq8xLP2saMMwuRlIPW+D5JJQC1Zbsul70Qbx/QI+pxQQXr/jB5Ya3Cr9YsDbhvWqBKu
FQRMeEtX/tMYmimqFBsXr7dXSrDi8AlG/RzHB/5dJOPa647hCKOfgL/upHsHLdV+elQ1vcf1ob+L
+m6VBMbghjTpDZjDm8aOKNmS4rkBMelnIZon9M5oyZq2u/QsirxJYkz9mPqLOUL4BCMxI2g8ANsi
k1xuYvTAzb+cqASacsIgUNAi5bvpGTUMoRoOGAEo3c9tjOcpP3cs2ZS709R7oID8guOnRz0TK0mF
XyHDJ0mANIUn4XnrHFdAHmhfcVRs0tq5RyF6+Y4HCj1izFiq9fqli/Chq7OPRsS7gI2uPZI5BCW9
oAVF/NLG1sJrt4GRrtNA0uNBr2seZITihJesPcjQo0eO8Z6jEiHj2NCN9TTmG4wrjsdbyjuZfAwa
gF2vPs6leBZOBb+60J9lbD7s9F9mRsQ/8NvrAI0rDZpg9Zl3f544uBqGWhzIuQ2GJww2geS9qY82
qu4oQV45D0gPcwBvKAtbCjGq7nj8GXCbyjo4SDdnmwdNtln4/JR2dwti9ENDQ72CacX4DDS4ouQE
Eem6qPiOZ32jj+SLTeYSIQgChHaX02H1M905xjJEhRea39kgKLehdXhg2ykGKEYJK0IfjZ5akXtq
yam9hWm+m2nfeMQZQ0OfTXcJiX4myJIO11CN75S5yL+o7lYdywCrVgg8PKi40d3w22Z4CCwFf0q2
WCAoeuqlc7Bg9BW4gMP3uCseuO1C2nf8aB1iaxbHwyrUdg4WfTJhEbhehG4fDO1UZz+NjnysPuZc
G6lvLPnZghonJzPiZoBZz1RCGzmG06OuG1vbRV7JMLS3vnPM28nAyo84rgCc4LnzeWDISElglfb4
cdM+XiJKZPjroWsh94B72Bnrl7CmnrQs+1xNAiE5nPetW5Cca9nsNpH8wUYhiUZ35Qka1CoNE2qv
8Tx2/MPh78jS31anM+N5MmS08SUFwgscMT3HU/2VB2QiRvZzijGSeuGoNAz6zBXXYWlHRAPgmkqi
NOTK0eOXlglMZAV/pSeWvbOe9HXYPAoXpA4DUoPRs0BlZowO4iVcZk6z4hMDAvCOrsLyVSc7PBXY
Ypm1uAwLGCPQG8QHA4kXq/men6h03yxCXgKfItg7znF+TYu/Y3djodS/ecrB1++VRTdJtR35ZafR
T/65DeOPLtO2HUjaeuP3aG7bbhshpZkIbcj4rPNUnvo6WZYO4C22GAE9ZF78c/AyjHl7rLimx8L5
wu8lsSRxuyAAUE8+EA/mxiY6Ox2lubmdIG8xWOaVAktYvKt8hVJiwRig1cXYa+gE+keP8JX/mBH8
BDhxE0qiDHQ4LAQsIhx7t1SzlzNzcvenmheahC4tV9TqFQYsaFPmrQz3QmU741uQmD+wXYulJuAX
zV9kOTgS86K97W3ueNBHPnw73qLWufwHncWA41/UY4umdcgfFkApj2bQVsp2f1mOHKt0Ts6lRZAA
8BZERRx/iOCv7dC4knUtf4qEOO5XlgZIEM+SJD4XEg+JRFMbrwPYokwCQGf9JJTEHSEEvom1XxJA
4CsuVpjiPeT5E5NKkH3ScBtMGcln1VfmX115rMJmlzT0cMm0idL603G1FyafyGC8fReVmyqK172O
tBgBCKJh4tIWZZhhEiJpyKH+azoijd+ZAii3jR7GC6P/A5utagMkwrb3vSnwuPYFhkDwA9/SLci7
oF1aY0wmmAn+G1GMclqBBfjPyDtbNNYeeZwJpgdzHCCmElOY/ZZ3I7j2A1LjBbpg6gQUKHV5q9wV
kkmjIRZ6JJbOfOvI3bX/yLAfzIuy7zoM9+ZqQtHNYVIespaFFlnAIlsKPMu9J0ll/9SmW2MTysuu
iSzO9qBF+ENBQmzL6i9P82UiI+aa9iYIx1WXGoRDg9Bmsp2h/q28beFtW/6yhAy/RNbAfm/HhM+L
/qX+RUuau26IjZM0i949Vh0JveK9TQ4BiwLXOqWcl21ZvpPZPIQkZnDSmtrNoKlUeoJQTzezOf83
2sX3G0cHU+E1UEN3vHzRRrdIRf3Cst8QZ9b8ON5P2OLSNba6jFEvQjUmKtGfIrJuCDYIgx3cYgQm
3g8DUcJXwY5hISkpySQEdd2ovgRPV8XDDlbBOFt8GK6Wtrjkx6JWylb1qWbCe+erRe5CAYQ8432y
cYrXCWnPZ8XZld1+9n+SuT+Yav3NuqwBr2HpwIfRNPusdDQNex0sFx/NkzVm+2KcMfEOu2Lk/bTF
nxE0ny77MLUcmJXpEroXOHc0kbGFAx+kO4gcpNc2KufS3E3uSyrfkgZeOBkzONLUMymyZonIb42S
aQnSmGqQkrJs1+H48P3TFDMzY2weB9bW8lmnudhjYYTYA0aygukuPv7cu3YI1n2BpdWO0z1i63XD
+WqhFdNmmGltdvMneA9jysbGZNmGoqk8qkYu53WMDlLIT3qVbRuar74PMcovgY+mUEC+wr77DG1n
F9X2XovsNxyhcFH+mmDTo03U1VD2W3GUUhARlQ7Gww1vlnsAOBbr/WHC4jvX7YfPPVjJ/NCRIBiG
1t3Bjpb9Q5nHBDtY1aVO8RmnPzKIrgAQWQ7oZHCPPc66ZNsHyQ/T2zcU/H91ZxzLVt8OqEaLAKZC
WIh1Kcc12Z29z9jUQTzQR7/9iP8oibAjdN06S35cC9vAUApUZ8uC8LMMjWXdQPUsVg0DD7XdauPT
BE7Y5u0QWBsCO9mASKLeRveVgi9yAxJvviCCaIgzyvTF6ATFJrAgiCA82vmyRKCcYsuxkHNZChwZ
Akqr0HxxqlZHTv+rnhPxoB9t83ucH3pUrRyfHQ4abQ1tb1aCZSGRRZj9aoLs54I8mPwdiH1PndYJ
TCQPyRlO3oCMsYGP6QEhiYvfFGdFcvbqei8nEHblO9xmf6Bhd9aFBT2q8qyzFPbGkIArO4RSTNZG
dJ1goRa19a/p+doYEqXD3ei1TQ0Lr5ujBc0UZqlFKD57/CdxyLleLYI9z2fKVjqPu6sOL1VPIdez
NJ1Ygmd3X1rwHdh+jMM6rzTG5gCJicIaJ22RNzuEQWBDsFarMNWWJT61uZ69Klhml3+5GiRSZmS6
OI7oRNA6gOlJA2uV63jh64yFgCAfTA0k4kOOrU3Pexod7MDIFpgZzzlqneTPQfbnwv9zyMIYze7J
Vtb8Gh8D/iQTcVP1Jkp37xCoU6OLcilPmYgu3I6lPnENuTKaMGFkDE7gfV+cZ0gooHB76Bs5CckO
6mubzT8oz4WAU5Trn/10Nwp/WZHLuc98lkTI6AQRFMnXWLYfOf/aqE/R0WaXMsRQk3cvujuecouk
jm7vaeVbVHZ7p67WJamjqA93OXkKM+gfM8bKWVPDwyLMYfLhfLaAPOrodK3ftu4YgopdTAvZehm8
wpnfSkG7rV2pTk4eZRYX6lcgRqegvqzFe9l/2zR8+5j7kg4xIxOl2tdc61in58Pcb0Jz07urQG4S
WEgGAZcQV0zEJh99f05Z7Wr0EJ51V5duBGvC4eWGqYqnjcLpW2ZiXcVHH3k1QL/qEGrv0v0JIf8W
hwDxL6p72Gn0mht77zMvNEGTueiQJwYOovpLxHPAJKBgNQRkiBzHxltiUkCTg1W4eEMjvTBBt03s
isCxNeZ6ZBGLlyDPrm1/H52T07yHtfY2mu66ZJCp+Qxl8/XAoENwNml6ODzprHQVIyH5Yv+thSed
2VksuoPl1wcNnzmdSUKmT9C+p8xPNM07am24kwP2+7DnneshiDwFlFYZm8sRZqDasyd1g3iZdhEF
9yytleiqW4jPDa6UN6zYV9jjuBnRDZDtyuwKvwBMKMHknDliOy2c8Oy2OB2xrQyxQ6xixv69Wwxe
gQ6a6s84thLDuRIwB2Dd+ujdKdwd2bKrwkF13DUNXS36fkIJXNoHYr6QdthP2qcDwBJJ1S11bwZt
LPdF8tlYoElRx/XGnuDOTAAeOPTmjG3DKNa+l7AfvbfEt+vubdA9jFGEsvBjhzxRdoGCjnmSi0PD
RmtUYkMGhyMYP6GV7hKIMiZhI1911366083iRtWra0KcoBkOB2fIt0kJgJuAX2Z4NtP2fRb8kXnO
atPYFmRWOCX+cDvcp+H8VHoMCmRgb3PIdGNKa1P7zwElGhYNKhKjcLc8E6WP/ynA6VRrMKtQ14Eb
9JB8WIx/SOIZU8QIYNXQInlEYRZYeriGGpR+vHbbOu7p33Y8OIUHEpcMBhVFzhgNgU7CwBuXrGBb
3ov5HvKyFLG7D5yTNgAeuHrVuY0eeWzQr1jrPjafjKtFxck8eG87koleubKM6jnmsYByvbYbr6dD
c5fq2RET+jXi0E1SktD49SDEJQlkcNWz7s9qFSFCo/kyYK6QWEs+Xm3EexvxV4+MDOXDANmo9OQL
7ZTu78fa2AUElyZcDi56dJu4B43ma12plYphH+zA+U9571soHuZjzkrScTZq2QGIr0vPyJQs8Wuw
PJcGxKKtOcDXTddj9rAYCXns2yMiT6Z+14+XXKGk0FrXP01NDcRMJX9REgkzfumpHBjmlkG/Spr6
JBq2l+RJNPk3ClLaTbVpVNqQ7LkdCC232f0pL486BiCaSshejv3RclbNstiR6LPS0YcPXyb58y7E
rph8H33rmL/Cw7MScwvxQqThjrc5QgZNbCAs5VM2qvRtnF0FtaF/j6iXJF2sgzvdlIg51pzdjGBI
MWBsY3O3WIO3FqjudZgH5Tz8GS5FNWQhatxSx0LMCrzklc4Yxhn9dlYwH4Igy2phqoVR3b4Eqc5z
vBK+vpFZfU41CymCXFaNfspgELXyGPUR4To55vVxB/7lSY9eMt3cah2yCLOnoUUC4zCZ8CbjT/f7
S+LxDmnxHex06N7L4aLRhKNBwdLjATXVSc3wX3TEjpZPGs3PyL0TNP7er/GCWWcdHkVsqbhtGPjs
DgqRP49auw6M6NrTAhjxoA4mh31Mdans6ui5+cHkBEtC7dh47tpt5FmwWLSmT4fT1UB7FnUAmUsM
iWZrdQvDG3iQJtqemcO86XDD1bdASiyP7rzzEPMPsFFGo936iHYIaPWvQ5J+iUybnmJWiqXlo/uL
YRzZ9O1mlr55ro88Hnt/Vq1oIRh/etoX0bJvWtdtJsnOnUPCAgBsHg3mg0TbG3p1ktJ+jbkmjegs
Eo81LboMmbya4B6Cxl1ZpHG7eGzyEbTzb1wgbcXdroe/udXuEeEde2YiGgpXZe5OKJbtOnse4ulb
vSDFQAsIfakIvgjuECxcpx2r4lPKXVQj0fUD4g0L7bDTy+/ButbttBwGutxxk4h2M7pvEr111sOz
LsniRNjSyJ2rB0ePuVlMK2opxWAurg05gAbrDzrVoHz42ZtAFG/ZlwQKrY4+AB/zWtoWBjSJdJf3
rRPjy4RzcEOqDvr7hMfHsm5J6S2qPsTRjo/T+21chloTVwNS2658Hhx/06bTivSuhD1+ax8HBis9
jtehlBu3hDkAtK4agF+QjV0g6VPe0IZSyHWYkvW3mq5fBNBWnqeOP2aqme9/B7ADmvTZKh7S/OZG
us6+dR+7v5ZLajTu+vwY0wpHgL5iI+bE5sbNrN04PI+IGwKTcSJxmGxdd9jFGEuvpN4BiAOdZplM
CDEfCQaANUGIXFq6KjUKGjEWzw0/UvUCIGFRBcqthfsRnn3c8gHZ3vNWR3VwqoAdJclfiCIMjujC
Yw9FblfDzc4mNLYRdK8qO18UGLcFbONmppsdcSIiBMEJpRFQJWwfqyod1dGbf2v2xZNWryNclY6J
7vVXE6/455785O3XTaMlMv8VmmCeZIfDgK05L/9zzaZRBu918qMB9IhvqlR1cYgAhPc0ay1gEE/+
EVx2VTLeBFSbU/wr8yq+WJLS+pSBX/MaAdlwQA6hMk/9mVe/uxkdCxVTcN3XjEUx1NTzhjy6bdwA
Teq5Poojc8DpHYMYDl/81CYkujhYltkIlOlVSX9S7+q6+rZsynNvk3LOZrcJbGSVjEJqSiRJhRP8
6c67o43Ltrhqbr7VPexA5lZHYz5h3R4jb+lxF4wWlILhI3aTc12wCTC9clMT9SRxyqnfOI0n2Exn
xqdsmoOELPFpXKEeXPToEONbR9YjM1UbblzLitZESo3WcagQRGDTQEGWxjG6pXkd+P3Gq9yXrvE3
TYIYMf6wGRalfBc2RHLBa4+wVM2X5lYukSQStPLmsi0T/wXfHNVKSKKgClmA5/2bzp1gA9/TI4RQ
CF/ykI/NGFUN/Trc+RlbJBMFSpbvqrcaGbmJ63lMaby0777CI4Xg3MenYHeHOperxCFVmfWzzF9q
8jFpGS6+y//dKaN2sLIojSpcCAm7ilqgspbzU/jtER8xAc/sHqzMJndVtdWrHNztHMu1n5Cwjb5q
MiKyOCDXwp4UKHwI1qU8LNc6SqOwpen1jqF/EwZM1VtJW49jccKhyckKuM2gvB2pPDL9d8iOIc81
1lrmuypM1LmT+XMn3Gzq/5LorlVvpUVwN6Q3rkOT36coy9X/ODqv3caRLYp+EQGSxfhqBSrLUZb9
QthumzmTxfD1s2qAAeaigetxS2TVCXuvjWBqW4DAiYxlT3GhXswNEyp2ks7JG489h8GZWsiLzH9F
cholAxSGR0bcXl32lWXMWICEA3TED91KB5DX15zZ47JziKguXTRNGPpJb1r32T2JIA7Er8rHOKbP
Apps/oq0Ab1W+tWi8mo8BOk4aWdWZJIAXxvxPMybjnYVSQHOAYakdOMl5b4HJSMxPRXoZVZvqf7T
1U8TFm9UVCsxOvusZa7J/zYb412JeUPqGRmOoNbSDQxAD7uZN7/b8S4vv6ru3Z+8baaA4ByY8TVM
74LhQZ78NSJmh8BaA1mBxhR66eCTdU+5kb+yFeeuk0fZ1L9GNO/HvOOw0tuT3k/sYuxjKIgkcFl6
uqTDWPpvNKqMQAz8M/fChX9IUJgRIIfVx4xgaxS0nRErz7y+2Uu/jXtq33RXNpex9Oir76Wvo2H6
YSyBiHlQkNHaBX9mOC+KeZvM7PwuptGzB5SPVd0eaiHPruvs7E8rqg5qt1XV3r4sgIpECs181bQd
43AIxDgrscnjfDEQH1gM/lMQIa2GWrQxNxXl0tzuUooimykBEqEf2q+1UMBxyWQrb1WM0P8fuhYB
/07TD1I4dxjkd1OIBdNwuCIsBh1s+UmJoaiYTMKUcVGceEEhZrSUfBDiSvgpCGpqXwbN4j42DkG+
qIRAkZcLcx6zvdgT7VShegu7bugXUWt3wNbspt/oWnRpTN7nuhtA7CBv60j50OcJ4ER/dWnKF98k
Fyp/xuuWwmAzcsbnrzHIy644wPjcQcC6DqH4lxTNPdWKoA75nKZ98zQg2dR1qKsS5G34bHkzgQ8+
eQomm2rLxC7t5V5E9G/7FIr2oEIwYFeRK0t49fJUIn3PpL1a0ldFOhEaUWFM15Lc/tR7shE8vJY2
vh+ydnJSV73Rv6s/Lxkf5f6fl+dHvXBZCZJMg+je10iggjDvIwsf9krl74Lx1mmTEqruh0Fs5+JH
G2+httNAr/gZnx92NIoKbbzMStFrhFe9df6SjC7ByN9lbQWFnx0HgcW/UWtO2GwJU5Qh37h+ttPs
bfuJOKnxgwEko6hgrZUnmT6hYDVY2VJ2oDFBCIIewylgvzTzurPfcQylVblf7GmrypzMBEGtlT+y
iXb99MnVrLPDKRvWstJ8bHNw/E11aDETuRA8PU4q4xThXNTnvQ+qQYPQLtEJN+YuJzDV3NAgP3T+
jSWHi65SW/hZvXvusE4sno9cHRcKju4iMcgSKeAhpwhR+2BssWDqZys+W8lLlcuzSV84juc6vlhe
+Mzzp0kV4bEp698ctnHck0hk8Vd/w+kSssnxu5eJwtEI3xvwXlMSP4mZqHmm+lbOeMCzH/v8lykW
hYzxumTzBezPYIPrcXHqkR1G5SbC3wpCrfued1kwQTcjA5F4IRxnuJsaPbiN+pNDFnBLPmkH6I4l
KfhmA3eHXbUbJ3ZWqNbxLaVXzJkP2L7b99w2D33Jfnw5jTyRGDV3rg76EpBq3t0l5V4Fg05yU80A
MoWd7MZEBEUcbkN2wDZZTD35T/HkoK9B54HrXGCkagAs2JfKQWSHDqWeyHCojjE6BsGkSqDxobKt
Cd6i9FnymNufimKG5pHcUn5CHnMsg8Xrgk7pfhfmpgmieQ4Ydl7RiHXdPQ9woOwF0QGFk2k8qk2C
tP8w9eqz+5jVrKc186iO+lheuOcy21+T47fAB3f8djclnCMo7l1GrylDDLzGSfoi0GL2j4aGmstG
zqKbgJEe4+xP4PrjgWJCw/dmfELW23b4jgtciKpL7HivnB6j4ejum9jfkgG/cyk0IBnCm7JQ0Va1
xaCHEU2B98KKn/Ou2NeWFpT++Kj6Nn4Q5HJ4ecMeKSaZBJ8lLa8iAQ4n5pAYZDaeJFZd/Poo33D0
rPGWkT4DI0ndbpDn2sx7RJOqBNIbaFqBD3U7xAU3+OFTOhI1w959XLb844nfGctvkhZUtbQNghji
cjfAH/ZJU4HopHCej2b9XdUZh5R51Mh9dLDVlskrAi0+2WGpGV0QWtV01x6jso2OqL+nvnPK7QH4
QLjXODLY23dcN0xwvcYkokPuEgLCIyIO/pjyxctP0b5lXPIRqnxhwEF8bcafUhFvZsHgrFp187jx
+10JNSLEK5x/9SI9crsoHTy3RiYO7DqtxsM/jOS8O7QYTRsv3MaSB6AgwGe78OgMTnjKKiJCK1m+
sDfKu/GjHRAlG/6Ru5IVqrKqw1Zla5uHiJlIUcvoXllxRv3nlJOfM/nHOGKun8iDn8nrgi4i695A
MqKqYZAIUae2ElhjSDknDBjeU1/1x8Go9maHUW/sSYjzDnNvsK6bGKn/OPp5Wi6tvPMkXrqqOmf0
6ahK5+m6ZF8ToSxuuLwKCz2bEz/Jd9dQSm77va0JWvPQtTOJjBCjPLQUwGbTEuqO6IltPWtzpBMU
fQNr/E+gI4xgClM85rBsJb+Wh/Fw+Ad7dk4JBnoXX9nS4FNMVyxwmv6xb964mfP/AyMvi35XYvt0
Blv5ZMB96SodjTQXvoOn6pakV9by4aJc1toX23/8f/8/sukvsqVdoi07b7TOhhFfcCetF8QP+oxl
KMASRTXNL0K9ILS9dRk2MUUSeNYUEXJ+ztuIENPvqk/eIpvRT1Keoyz5GyoaMjUBjBxGLeQXES4y
0Bs6lccs+BJ5VEWNQxd+drCgZ/1n0p4cn8s1+h3tYgcSYQeZpyc4iQabbauOpMZl7BhzTjCmUb/u
S110ALMJSp6JBE4vCS0Eop8SLaaPNkjVxcvA4G/+nWeyMNIvV7/6DQJg54vJh3LCI3rZWuPvyKrS
ZTNY8RZYvBEm/DyHYB2HdPDK9E4lbk7Dic8scRoP2cmvBmu+M9lhJoyeVDsG8qABUW4RhY1MIYtR
ExsAfHxmvstpQD/tMe/UkMMkNchM9xIWryx6ErzsTUNpRro7jUfLRzRNbDxVrniJ6Y+lOW5bsiFq
TrF7iMSzjgxIMWAduOfqeFsT0os+yginY1Ky4xnv9IQ9srdcnIWWBDCk+x5GS9RsLZsXxrRPpl2+
ukLnBkUTbByMeF/TerQ5y1iyCi662rExl6z43caKqUBNGi7zVh9rS5KrjDXC0XrUT3b/2BKZYczZ
2kuHFVvcrVqWChnu3KjZ5wkToW4OlgGq2LBLZ2ZKJa0d4llUxiXnpw+QxMbbMW2y/i3R/F3LB9gS
29kCieVrdIvflDq3FntpX8ESP+RFhPO9RgMFfRunLeFXDr9hMn8tkRJ7dZzHhiuCpLVXbdnda4rG
pR9OYZ5jFiZTlz2P49+FdNcZ8rHGKjZF/DelVD4mFFwHTHr0CrwHTtg6pAwJ+1fl0dDlq1NcKzr/
qmvWHuj2LIJ2YO28lOF5LncDQyMTqrPDUJbKEi6JC/P+DXRQUhNHir8bRqa/wglPPQXmjr6RJ1nA
piBS4MEemXN5bIZbtg/2IQK3k9BI1Asb9IrYAzT7SGEtvkyFFDcGhJhGyqpjQrX3B3zMLgsCzhDP
JLl29O2epv/kNkhaPB5/iZwvt+N3RESqIpF0PPMAZbuPMA20r84kWbXoB8S7jLM/+7bdhR/N0J5z
pOwJuau6MTFrHramtLZhZbwPs1j5y5ukM1787tjHznHJhoAgxy8r533HV6aw/DyojGw2GpN1dm9T
vmuX+pwbLM+CmI5xamewDBFQPURaCVgGvGwp0G87IUcRWTcAIH0jdP3J6p8whdUPA0spVMKyQ7hp
Nkixbm54TRkAUXaq97m7oLnCucm44UW4XaA79WUYFVCG6EYpdvT6+HRgGTnu/0O0zg7q8rtqKckE
geqzihoOdeDe/slyOYawy5Wv3nQKl6/MZv1iPbakceQsM3u8DNLglFKmRE/uRzsBazXvyZRLhf0A
3h4VLSMD8ESISIb814w/Ji+/8sOm+K3uqQAwY8GYZln8wiIQHTjrfa4ubUAjpaXvWo+4XnZbp8xe
0lTjhflq6JIMA2XcowPHx0Ii2JJKBXKUHU7roYp7myaSNv655a0wWRHjhfaYQytDC2XIYO88g4Ow
rNesVLbDxCh22EtremCZk3aYqIg61DEVDPy8tjoJ427j3FM6I6oSrKcx9Urn92sb/PlIVTnNPLSS
PI3ppweKphf9UQe2aBHingN/HRdWfCpAOuE82HrRuCYEhbdAoqjQJIbFflON3qby+ZB7+twxPKnN
VoLaxAMFNJKUgkeRI17XsDOQ/vSm+wa4hx6srPgICawYrVudA6XSuysneUnJigVzpZfhKa3sIIn6
Q2TNgbkqioZpv+PvXUEIQDW8QiHfhm6115fieeLSrFmapxgS1HfgMOJs62GT8+ZU7XPBxi4vVG0K
XCRPCUMZMV89pcG4cMDkzlEzB/a/0KuyP4tiPI1MTmGSf/9Hz6v64uhP+2W4Jh3Oo2gz8KhH4s0i
GKoNY9a/+f/3xljvIxdLkU3CEtcj9AkD2uwys0ViZuW4yPkZpM2EGC9L/YhUBFPrK09DNz4KCVah
HEz6BeOSmrzIWHXtSD7DfKGYNbCztMTTvdmQBmpbvHnxvxjhjgEGk4KxSv/J8BX6EYrrmSkFkD4H
2iM4fgRkNJ1M0tRew53SoB8+RxMe3dGQtLZzvqnnKkBeil/PeTL1CxT2eXifof9NZsQRwBUaBl5x
z0BICD62hDipBC+5DdsSOlBew69H7ahMftaetAuPFJ664+L6RW04s3/VbYb3pOe5knBbwtKE2CQ9
ptw+f8rr5rVOHxPpMoq5uSATG/a4JdP+iSNjHv4c/3vUIGQjO26S9N3qXwidUPcpJxBkrU2tCIB2
8VstzT4VrMupUlLmfq12p01B1oSfu0lZUOjos+TWoZGN8IdBDr1ozUvGAzKVgMV1RL2cK6VVXouK
xE/7NONkTuIAflFlJheQm4foxxjQEbEQa9i3AEdrTG4YrvWGRPlZ649pHT8OLTtb0lH26cwCy9W3
3nRnSSRDAX9LPOhxy20MGbcpcHecWuEcOvAyzrM3/LQt2j+yyUvq9gphiw5pifipPNsKay8xGMq2
DhaOyDrp9w6ECt8yr6wjKpXkVE+cxEzfoVcr4VD8r/M8zkBkRxUvI5FXGjMYmht2v+4MCB93llPA
i/MeC9qalK+zbj9yuzx2NLlOJ4/JQiwedgverSApwZWD0wtRwS3Fyh/sgLgp5tnVVoujoPbOvVgg
vtJ8Iwxu+xpayTNa9A17ULqhpiD3OLrkXMrmnFOeIxywVzFKrpJw77mfnnLwbIjPbQgBOVyXyXl2
edgWaJA1gjK2BlAcJhRLdKQRf0HM26GSGJB4j1B6gOLXO4qtiqSUOdZQ7YrwJngHY4aprek8uVa2
mpgtVRlxiWzb1arA/KTJXysZR8vrg7YQJgkjRQbPZLpu1c7f196zHosjAFqPB7xThgOW/OqFHqPu
HWts1vKEcf724cX0vqMaH8fM+ATzJGUdECpOaCxqnQ1ATq9p0ub/zzkTA0Cd09V2BxbHNEyo1FCr
2hyR7dLT952MfCBWcdnFywn/42aACwLOGW4DzgnNpo6ouSp7nKzTvjMkz4SyKLHAavS9Lhm3uCgf
/wzoxayJZZjs4D1vInlPyufafmpCPjnjyYo/FV+4RCvQvam9jDu8UHI37jZp0d34HFXxWq/f2JWR
Ys9IjAQBe3gZGav67o+OJZkxntt9K4wZYiWI7ZSlb7b+3OMK8yHosMLJ625lqaAhnzsyNbceMPOO
4cFcgW0pD0WL/8hFz+wHgI5ckjoWuK8j6ulc+7HqejtINjuX0RSbmmqNdCeW/ayA6z8AONuYsEVi
kfCpgmrB/Bqjt+Qn+LsmuVfWCztxQbaShepNM12opPGDexDlwnqNWeuS7lwsn7ycHgtgbDfMb84x
JJvFfHbiz4KCRvju2WzLre0+x2qsSZom7C9SxOoIhtB9ymq8fvgH5ReMhKi7CX6ug1F6Cc+j/BwN
ppc8ADogCS0OqhG4hSdQCKChG+7hpD249m+Pap2FylmtCRsmtyFyBmzSP8oYOtX3hYdTYycKtYiJ
IQ4hSud6SNcDbt2h4bJna1MYT84SJK69V6cMLQOF48ijjhGILAk1G1FTcaM+FYjk6RHtNn62VMeG
4jRvLyMbAD+OMY742zLOd2OKCItgzHD8l6VX3D2YH6hPYkJKJJQ4jgXzd5w1tG90CiNygRpxyaQH
tm8el7K4QPbHDPsiynml8VSOOqtlmqXWhd5Q3xK2t1NWPE1oFjJmVx5y3cn9bUkuDCe2swRzI/Ws
qsfUe6sRJFnGAZt5Ep+zsg86bquRmpc78v96F5/xA0phtzmWyGYaklrr6TT3TOLEJ2OajPssxEcg
LMh9lLH1uLwxKDTEqeWJnZzfsL6N7eMwfTpcGzmqdg17n4nYUZCkl0/kfb04ERLq/HVhpdP2l5xw
RrPSSbAicqC9UPInjKkHuFNt/R0R1lBX3724+GNNLjzMYvnF62eULAWYm027Yg+dYG40ou3f5+IO
PrQT5LIHMzOivG+uiVggDVIB7jKgaZ3xHLovFYe26nwpzcLi3pc4HLw48I3PUfdOy0j2VLx1Foy1
+j3PnFUsCU4lXjA8QwmIrH/kyBCGce+ZvTRMJAavC3w2ggaCLcOGCjt3ZO1MQeNsbXZJgDqlcTa6
i8NiZI5J/aGO80l8mjHr5Fs1fGmNHg2jA9yGaWzRbo0jhy+Hp2IjFkSc+DSMzGYVQqoE+0tZVTIT
d8voqnvmSajcsDS+cCO4W7vZ2fJ/vdIUYuuvyZB0zITVLYM4e6fxwRQh6ACN1xYo24QeQAkFNC/h
JLn29omVkAGXzj51WNTYRgzg8Tm8+Wdm2uyrMGHuepansMCKxwmfZIu6aUYXZU89y6mfSem7QdH2
7tGjRlhT4WHUUKLE1OAJI3c2IpPI1kZCGHcIN+xmeBYNDcuk7SkFU5exCoMC/NiymE8FztLaNt+T
nsmJ/ZmZ1CvEmjVJ9N3m4S7SvsMewCbKpM7gFKng+DcnJ/KCmpq0+EXYJGjU58kIgEiuJD2knR1j
dy85IohIWRj/wOPhfsIxQ1qkD3qvLY+JNoEi59vM/xJ2eqMwThJ024jPMYMynHVfQBxAbONHCT/a
5Bt/9aoY8rVDgYV3+0HSffrmdRjx0TF/aEZ84+8V44iOZVOOa0+now/JnqwYzyfNmr+0jdG6LjBO
4BzyAv6DSX6PZLXTiUdECYjblgMPYTBa6E3C8HfEIBDan6bBGBOOeRzq1zS/dcga6T/XKbb0DJll
UsQsqrsHvX1lzWrlwJDAleTGndKzQUnZNsaTBpYdCcsq77MbXNBnYyaiGFA1PhTawgHZj/GcOrg8
+ZwMCX9nwfLMVV/w2sQdDyVHm8d3gETWyV9jh02heAsJMTKyHoHKwkbMP81ht7VI56am9/UdC4a1
ZVXrGA5f228Wj5/OU9jSRPgL8A3UDdIb1iNuIHIUaHaUSNJe5YyJavnb3QdPQoAizSMrNpB3Vokg
AR1dTlAqmyUdAVw1dOFxDNYwGrYI9zl9jI0leqIYl7PCfUiJAxiEJH7lHpi673dYgRTr9cWfaMxe
RRXyfQCUmcRmMP29+mprGAUo8rcOd62cHmMO93Dax9KDa/PkI46Dm0C82FB9LZa7a60rnMJUW9bF
wtT7ZI7GCt8M4xKiANlg5/mrurBzxjOJuWe08qAzPgO8jhqOoVv55ShdVxQeEjvBHk6TmgJCSrIr
CYKokQhyLI4GPWfv7l2Eqj6L5nl+wxHXcX32mhIZ7B2iqBvw7ZHWcFwqqi9s+wnBndL5o0zo5oNO
kk4D5MXGOl9+tjC9W7bWg7Zxwb8saJZanoQO/NuUyOdx5oQhJkuLONcBdXXY2noHNGxJEAvNOSku
ainpOCdsOaweW+vXwMeIbcdinscYO6qOCw5ktrnaL6/hiLqFxc3KXNqTwqTk5Bl0EzrBXpqHEoWn
rgrgOcenwoPjN3hiK6pssFJkiExyHcEQkXP9oAE6TzSGFvp762HEbkIgSOj/lbpW6QlZ1MlLEVV7
4rhFsTwofubMcZwPCICwD4vkMCw4F+3h6BWvorGPeAGRwQ+bJqEXnhkOo38UA5IPMJuplR3kFL+X
cqI6DtcVxVDcEHI2v1TYq/wE1jJtP8yZXwxSD2NxM9CYRzq7L/KulAsjLfDJwugdPCoN4sM5jcdP
E1jX5Hf/k9naEp/dxLiwgcUARa5Guo2qVYHC/LeOGEgDY1Gt6Qyw6WDBeFUs0GQT6O4NvhJPD8Y4
INkdq0cB0RdXK6uWLwuoKiiY3OEbZbmqmTlo5P6wYJWYWGx1vGd1TKhxeZPghnVcu5xd26lxAkAM
BNEeGyNDuj2RCExujE41hRkR1UVJeJ4waFyG5zYDUgAKgLUxm/IY1PO9Ri6YQiZ2JTVXSkludMsp
tl8KrGESdSm0O/Bnb/04/Hl18lg77xo7PBvqhE2Y0JKLLQdWbWEagxjJa5KyZa4y/8D/5vV+Yb9E
l31Po/IgqEZF/yX1c+HjFsYRBC6TcQ7UezCPqVaDljlnEcPWN+Xuu7vTbR6aYOAwT+Z7PPy2MQZt
72YNqlxPzz2SygSGfYzRyKo1FC9vKX58wkn2Htb8VBmkWC83zCGTE39/zioCcsFYz4xpQM4lHlpE
Gi4i0Gdm11F8a8bmaLVmECfZLR8EIx4kHBx7sNnh8W5T3odl5PvKXdoNPkFUXFBct6JCmMCfZ3r1
ImS2NQb/sXPd6yX1eK2M4laNUFuyrcaRgOAqI6S1bUn0qKKVVW45Tn0DzSJ2x675jJOcHLCnMt1Z
3R7FhAPY1nmKrzl0KFX7oChSQdmd6FcG/lgI7A+lnmynoeZmvhmcXv2c7OP+k/jguZ0vVTGgR2S5
uwBm6Ng+FtkeiKtT+kFv3irG+yW+PpVBLS1FkKAjHKy1+ViisJ+1z1y068EwL2UKLZprWMG3wS38
G43m0DifZfLo6QxuqVnYfrkWNlHwvCiL3GOOFHywv0L1XwAJBbppFYK+KPz85rJkUxWZZt9c418N
SqGyQ8KvpdLI0Y4CTel4l4AH88mcnDIm2dpYdwbmJ8Trseb/1bm2I0dj476Ow3goY+88wNWTBsv7
+X/aDti4FWj9ld47AeQhw7f2hZe9Gwuub+I2ar7YxKvOkT6yJXZBj/NOjM3aFOIy4XUz62RnIHKp
05NWMs6JNrNJu0m5a4hqS27VhNMiJoVDQ16Q1AwEbSNIp6fCojhyzgXDJ+iXPPgZm+eWRg52KoKv
FF3cxMOnDcmHY9dnd0n2udVjJ/IeXJ2VTxnE8skooSVa+wgODK+QS3xwyKzfNGCyiWvYGKse0IEr
mUxHtyiGnug066xFAYHfbWQfouGv1RaHOg+XJoyihq8fPTrd8rSSWs/b9oZuw+8C+Gwffpq9Dvk9
Lmiym5mcCLJAN2I+jJhTmHHWJqaB4eLKfKcB0ErapxRmimllQe9AO0zYwTJ7pBR/N6PL2PuXpW0D
vfnos/bBjIsPPbo4qhhenkwK1NoVm4VhCbQsOu+SkaDSRoB6GX+bSl4tPBwOBNdpOGoFtWHEBqL4
INYhcy+1G51MkDYAeorm5OovM/2gpeFAQB1FxMdga4EPVHwYBZIoKhSQfWUaFNU9c/AmS1IKP52l
ebbdq5m+lwv6KupQg3otbXbcsjSqxtmjrImT5EDILIMJzJ8zDAtgCWXB6oMz2kAYOWinIaFRRpkp
QcgATJ2V3MCr146Vb0mPeyhrzN/cltwBHgophJGwbPC8Aliqy59oYg77PENu5wMIpz89NA8DlCt/
tI5R4206aWwTHF1sNwLDuOUxEnI/fwYJPxNhKZrl3OlkPkiwkoTPzamHjX87e+UlIvbXnNhweG+D
m3+kLMp07Hxz3L12Vn8kxu8B4Nx2xCGbALFSpMlWvyb6rwPwxoIMAO6aqgRYCkoqCpRFPg3QbfMq
/dLBB3Qe2qEcmxXjfmpz1cV7ixWUrBRYa61H+zyENqLF7ri4RPgN/c8img8Pt3q5EKDTbjUMzAuP
pQjdPWiDxMdCMHE0crwmt4zhYsHovulTtfIF7U+1DUqT6kXnF+0YNiJq4A2ATIbTkmA8VqXIddmV
puPZM3GQUmxZfI4oGLZeXAdeXT97xaUv0CrY1zz652SY4GLn9TjK7jIJNRgkFhRfGLbNfUMROuLf
5oqDMLUViHpKK9uzd4cGaAeOQaZ9fIsYVZgT/iHzYyZRAeATNzGRlM0IRTIY/lkThRayy0Xl9IIE
GgAr0JQw0taVu8KAk0+M1feg9ll43ysXB0nOHEiwDmYABMOOdpIBvStdHixOyHyfcTprc02F/aGn
y2PBwRU6Xy1DlW1llq8d408UlcbiPDvFl+z+UuaQnflLWHA+QPpO0dd220qbL4l3i9kc2N2zsoOI
CXMuGopehpc0AjZlWivO6O7RqUam84igOX3iml573JQ4iwhcWGUFy+WykIe0+HIgWnuQcwSqhqj8
yJuefAXoN5Lx+TmFFMLcrDaOTiSOYZudMDDQEyHQYZNmN0BXdp7W7R145cm+87d+O6MW4qVlHDea
EB5HdKWLbZBPaB2WRgb5wuTdgGkPrQc97KoiWC//GbiUYoTtfUot8s+cvu304mM/oH292lUEh5Q+
mOomi550UfPBcgayLO/q3VJsmZtDsDUPklCq2n7uZdBR4KM5ZyiVPTBvxy02mtYhBtoI2CdI0Iep
wZlGcYxE1oXuWa4TWIxyQqMmeEn3C2+iGIkIwaszIlZfUJ1aJlwt8DUL7geMvQtlmaA9cxaJHqwJ
jOqpmX5MjLgCd4ybfHVcqgaUIRIkXSzTUbixlj2rGqp23HUZuNP2PJBN4lV/yPVMNNho2Mph5+vD
LpmHfcuQeSwDMNImOHplPgyPcH5CQwRzCDtpxGwR54ec+RgSzYUzAtRCmdP/MKxi4aW0wI35lCY4
MTklUApCJ0Fp7Xzny73KXmKUya48e/KvBIGWCVjmNgIp4xfER8obnujAQfRDSpmi4c3Qja8suttY
Qkt5aKK/Ca641y3fugWbgw25149bhY3ysZkfprl+sc3vBvhU6wepQF7BKB4RWfSsJuB+eK7FY0w/
gy/Fp/VKl2yFP+fRADDRG79FwTfKLDLNLqzKyuSrlMRJ8KV3zj12vjlHVow0bZSBHdPAf7HVgoFT
PAR/evdn+aEX54wZIiCDVvXB3XPE4Js52doED6C2NG3InF9urAjVIw++a5yQilJ67iQZEYVjvXvY
ugr+g66CRudYg0paEyJ4kYBychtwA1C/sq6zqE4M5kx8CRHfUqymybyUSY5dm3LQcV6ZZqHJGcyD
zVLDWKVc7UI4H1YHwNLHUlAFjOhSw/4ICcji0WAzxB9X8Bc7/SwQ8puWCPSBhaWOYvPNS5dNOLzy
fys52bOZHNw7HAuAbdgtCtAM+YNwbbilUULPm/w26CMGLOuRN25t8Tu5f+RcUvnwwvXtF5vEAom0
RacrKv80GYD5U1bGxvhiwW14GA+e/jRPzyezohIHJbe2DFa7uzTjL2aHtyFdtrH3RYb2g9Vjp58x
bDUq4mKzOPY6x+LlzFCwZuc0DdZ1rlAds7cmdH4irBfcHwIPJvIoY8JDqeubxjCCXh8+WfM/6uwY
p/I3gZYagdUtY7TeVfEi62ZjhPJEuljrPbp0FJbklzclN8i803EKoxpQNIVm5VnJZmydoDHVKntA
4ecHNcE5NnWaUePx9USgOSPYjxtbkM00OOQwWTulepfip5+YF0DYCdn6GtRfOV9tKbijAI3A+09n
hDyO3OOPfJAaFszpB64bUP38p7ZqZq6s6Rm/9lRBDHrCjAAeR2e6rvt7A5g+s33GLuM+QvysOMaj
O+7sin3CywjFw41xJLPu8+G9ulF8UfEeEfV42ohAMHLqCkYz87XpJ6yyo/vSUNb6drrpqoWX4TbC
4ZMifOsqSUIXcx3+bQ+fbfPn8YryFqLMcYYdFAgfcHykXwry9Cw4bh264yyfEC0y/kN/nLGosVgE
djr5iwZflA7UpWqCNkYUJE6SY4FSMnUXtJVwWTvg2HOHViHf4F1dkUi5L1jhJQMhk3aYH72USaWD
0GvEgfqcNP6h0tHwFgmyHn180EiAYKCgm5gQ6qBHe9VPbECgxbiYd1LDC6yy3fTMUZhUp3G0WaZz
5hC9xClnErLBPeHiQnNG+ics5qCgp1YEI7SyQqvX5pB9aJF/5+ai26pVy8XG4JjZLlWQVj49DaXp
gLa2g65EGpBySpjKUNuSAq+QBTm7AL833xR7LvKtTazjSbHLM2MAcN5UwNZG78+hdmNHuoXYdZwy
N0Ab6SWbLn5x6QHlEu7sOP6LSvNs0njGdtCMAwkIaB0igHihiXidCCNbpShG2h6mfiiaxx6JNIIY
5oZzuOr9tQ+fPhvSVeanWAh/qo5FaeptI1fxgwDHMf0RhNV3Prh07HlfEUom1jcCPq0/igAhXSAN
1NdMf1tdcYGXYxeC+oNYR8+de/LYRk/YTBkK+vVf3Kt1MMmy6att6JskdN8EbrhG1E8VmzjhkxKW
FJtqOU1z+rX8rxVf0J6RqYEHo9Oir9lePjqPqB817BVfKRGI6nR1Y3meDG40b+sh3Wn/R+CFAefF
u5W7n+J1rPKbpnVXB4rKei6zg5e5Z82p/rR4/CaS9NwxZe7bvUvOoVkm674HMd4666IWp14z0QlG
O83N2Apm6x6wYQ0gNnMKfEBL5e4GDgAbFqTm9s8mBRyLcsc2Ic03EXkf0++YdmCXPWTO/2R818At
TPmA7Ks+lA6XGseKlfFvsIbCSA94XfvyWfm3HTbZPSgonhrFcRrDaJdnkJNYSxfsJNruxGhA68C9
hqtyBk3BqTkcCqoitbYU8k3RAkyEIoi7HuxzxOuiNBwRjElB/AorMAG5yKPkUedUQ4T0PJSHRZjv
ogWih12EvBqs47eM93bJKubxGLz1pA4wLzMaIupVme5aFHNlF4y5e/b98mAzEPDba5/xrjF6NKGF
2qggfW3nprcqTNYdy6OkU5u6tS0YcQx7CAdktiWviQW1FDVmYSG3jhBztquW6bDb/8iYPw9F8phO
QD7phtmjS062qvw0bH/jRag22ew3fnIWU3ssrF3T8CyrzTXLniXkUSUEdK5x17TrjGXivOjvc7/s
ZHZzdT1IPbZx4mFqwouVXSXzbls653lszv+RdF7LjZtJFH4iVCGHWwSCBLMoSiPdoBQoZBA5Pf1+
8Ja9a1szI5HEH7pPn6CO72tSQ87AL56W7zBK3xPOqpQQUhVTlTxI1ZAEaYigan/ioKP97eRtae6t
YkDtSx6JalzJbFoncHuhBIhTsy+acHuoyaJeqGoqcQX64v1cGRDSmm9VKffxcwRy67ZJN+3l4t7p
5n61FRRCTr1F3o0RnbYFjQQkcSq6wERHENWYCs4+jtvkslGw9uhI7AE/ueQnlyVO7rTc92hylBZb
4PGDlupYxoM3aOUNlGnTo81sluI2lcsjvaaYp4U9z0hEEj2a+lntqEJKTXuRoor62ZI8IoM/U0P4
F87/REHHrKxFoW1mQYJ/t4VSpEzoGZ4bydD2ZfWTc3mZMIaOefZIoVYVIwDHtM3ASlVufE4a9BZn
ptZz+EgOMr3TgpBukj4koftNs5nsPnZuRe2J+iaLjL3y7A7yIH8NSwLGVoOVNARfCAamTFbBRMxg
q5KhXoDRMK2GriWZ0Wti9BeaFjw8peEtk4ur/mSLgCfSAJf7VJu33alIB99CM/skg0siajnEorQH
ljQi3Wmbozgyv8wwhFkTQ+edpJAapdHqUHwwdVQEKH/ptijjbTcdy4ZyPwP2G32lzNxeA1lOcpKs
B1dpM3cqpc1gMg2gfWDm7dSxflIH/RunhVc8W9QUs2zRGpQTPjbeSK52DACKDgEO0dTEjlBcNb1+
5Kjun8JOGLOPTq9g4yJukIwgqvkgJ5IfDPk9XvAWTuetkajM2qyP1S5HyJbfHJO7FENauaLpfRIH
5iuZubHoegfhuddpWhaMSfUu/KgwH+Aag4OabecRD+8eIJCJnd4hWePzFwYAwfG7kC23ULCRyZCx
DoSmpOXR0B/PzBPaP4arrySkunHFZkhPsDFxi5KEYffkU15CIlRXs1lERG0ZWEX9K+BiNQ3JNZ8w
Bmq2KgyxbgL3yjFSKKb7E1USzC7EOUGFTjLWzQAokwjJW50Z9D+eoFL0mChpbwm0fizL9qEOwbJS
MVWDyrzabKhQRpmNp9BGi/KW1riw61yEn2S9wRCn46xoXcWzlJleMy1HC4qAVj1UEB88/S0VIzUj
Pq5MoRLLvzBXro25fOXwvJJinn0zrW78wufEuvgcILEQ2+Mmyb0Sph2ebt6kL+9ykruVDDMrbU6g
8mnpG9l1NRJKOxLpUAMwgNNh4Shdjy7x9Ixzf2irh8zSYvxz1kfLHboUSIIiXDb7w7rO8paGEy19
JbM1on78KVBEGQNZxEsE+s2YKIpfc6V/VGnhFxGy7Tb3cprKlQH3BOnuR2AuemTzWd2Uztz3swCo
yaSsagRGHsu5d59L+QpcEkxChY+3aSBgSfZhnr30puoRSiEm4LK58uJr1U1taHQ0hm80G0OFzVRk
USS89FR/Rqg/xgZLC7XaWUp8ZUK4B0sWCLcq1Ks4wG/c9cMOv7tEYHIMm+mxRlQoW9h/qNdFdXov
o+TVXDuECV9ncZU9M7ieLQWLCZOyw+nIGgt49z8hNj+4jIq+GolygDAfa1VfHCNUdwUGAAhzXxUI
gwOyXDyTHS3xTATUFtejUsLVbmOnq1m5RGLkWbqVYG2vMRkDNOokjPdkINxRmjirQack4LXepKtu
0E5ojdfE9vFjYOKcMn4qTOh03fMyhwLq5WZHEBg8hR7GIuEpzR4Zwy16zgdxOWWqymsZGGfHRuWI
hOQ5HVTNCX+UhuOChaoIABFys23zGpKPjh22El7klKTxPO/f0bpsMhO0OX0VPILMmNCexmSCJEQ8
d3bXW19hP4lQfhI1/zDGzJtUVFfi2YjYwsyOw1TbtTDDh16G6vTcd9h0SqO5f5bWXUa3kmqf41MM
0CDmq08WkLywwJhh52mRTC3E/FcUD3j7RY4So/mVhf2g5fum148pU1w9hsdi6ZtQ7hkT4JdfdP8S
orjwAhqA+efpMeCzEZ9hw+bS4O6aHoGSHwOjSuVDyxSc9ctdo3QXPZV3JomnMMFsWUd6omLoU4J9
H7Oeq3B960Y9eXp1zXzB6VZRXcuJRVkUMbUnbkWXtlb2Z7TIkIsaFp/C0bHGUUFWJjTHak9yZnjT
yERQRXBSfcBwOlu9TkARCyXDLpQhVJsIZy4M7CCZg4K8p9XfYGCx8yJJjIEqKPKkoQw9M5Wl9eZZ
+rbwlDGQASCklfj9NZ4uABEpnZ4kwnJ0WogqCsJhe8APUei774Gupic7MgH8yvCeEbC/zTHMMTjv
Bt3RG3TwCl9E9bDLa2BvvBSzefoFDKQGT1p76HQmFFp1mplND+s8GbuKuamc2iyx8F18abRI0DUG
Jxbrly6OTW+A1cHYFb8o+gL1gh9XMYyeAYQdw6NgnYi19jJaOM9g9SLEjtkjI18mCAsoDWKdm/0+
KaimkJ2ISceQGLBF6F9kxl2D+G2Ai83ITnt20GK9kk2wUFpVJ8uo3xUGb+4zhSWgmDhEsKMhaOfN
V2YIq6WUhepADbclVxJhh/VnTsStqhQ0BMUeHTuif3B4mFZLKm44ag5RDuBlveD9qDMlqakN122c
dMVtXFSGMGLQolPpphaMg8+T7jFEFqzi9d6OT1+diMaT4XF0TCdL3lumGE6aNPsaPY8iBkJJbHYO
I06sGbtprxL+j3F5z4bK6QvT6SonxrggxIWa8aErUchj3I+p3Gp1LTDLsntcM9CeL/pZ0IR/ZaZu
hjTdtj1+TcMnJBg31MyfDAKUKoj+msmUV8ZVakvfTI5pQ4kTD/h5ogngskjVe0OubkUVVpAOpeic
ubjDetV4TxflP55W+xTIyUJdOxDNxOB+MnsUP9Irxg0PqZKupqqdiMJwhTT76xdoOs2XbAA+5Bqj
0WmnFFDMK92FbugMzaeZlmSHgFU1ENyej1ad+DCfONb5uAXZ615ul4lWMSXFFPteJfVScgeIpB09
MRpf6mHawoes0/wmwxCVOsnLV39radwpjJJR+HMCYYVA8SyNqp1znMqDtKs0wtuAhQZhgx59dEKh
wJQgnYgZpDuiJ615GHqCPBcQyeqhej2XKdD+9N5/Nq9xU95iCCk6zzMj8HKUiG1qag6Ke5Nj0Mqb
N2lRwhSkXPQnZnvQAb6y6SV6hjtT4+YDBtwWxRMW1uk5P9ZXlqUfepNe4KphmEZXzuxAPCM0xnuN
GHiy52KmbhbpcomsbnDDdol1cPUR5oKOaQQ664fTW7xnX4CICBhua0/O+8X3NOkKn3Y7Qy/BrBRs
0MV8YcMxWe1NyFJLxCdhkQw1fzAH8hOe/xPS/rOgTAZKrBvxLrVv7YKcgAdm1vifWrU/zNOtwM+d
6ehsJ7R1AuexSjnZpQ94M/YIyyKcxSAHAo8n6hxt06aVTfhnzBiCwzXt72uVjkTcKahTOnX0ZPJw
JhmDD2gtqegX8udUBdP4GYlK8MyjI+UT9QoYp05gQAT38tjxNLuih8eFHg86j5HA2ORa4q7tpNMy
YDwI0SvUsUuG5oAtbtMcE/Z5Lzf0Pp/d6OccOfOKs+jrS8dEF447qrLQ1Rl+FeQ4iuNV+OoNDnKG
M30bgC7tGoou7oNcOKRWDz0dCtC9oxzi0ywxhSd9IK5JSYreag0XlZbTkSmZLPrP+bWvXigOFC66
xasRIpHwnUBm7zqRj8PYa9jnNWn6j2ILz41u1xXHCco7A6tq8cto8ogr6zvVQ22n9y/RtchYKQy8
ZM5Q+UNTj0P3EAHTs+8Oj/0mgWTEN1aJh5L2rNGpvmMXBbCSODlXdBV9CcojKoKy/JyVD+OfrLYM
EdBfTvh5G51mQ4kKpJ5yB6NLzJkN4wdi5FSfTeoQedgpEd3buk3H5jMVJ2+9C1tJP5EmvI2y6d5V
AUb+P8zw3wScRcV1ZtH27VvfSfdaluFeGrsUSr4+tgdBw7H1lhfDj8xYOUuSrSJRkHHOjTRdVv8b
zy/Y7XXqLm9X4//+oEoaUexw+6mDC/OnwBRYTiJQAAAh2BPv9ErwSvpym/Eb8TfidBYXClE2Ed26
vzyxkQCvRbyWBal4SUD5YnP5GBG3joyty7h80xe6fi5/iu8uXdwyDmtPs7pLT55Oj1y9tEwd2Iv4
RPzM1RTCScJ2mjogjjHatfFL1l8lAUBSa4hkEwQIuuq+qVFZpsu+pyMvV1c8KsahOyp0aM9GxRk5
C2YBgwpPejY30CY6ao02CfJAA0WEw/mZk+IDhaQ2l3PO6hkCdGjWfF5FJutxEPNrMgAZJmw1Ae+T
zpsR+ZJU+etS6rr7KkChhMwu2pr9miue1F7T/jav44QKYk90BixxGnp82v9dtF6mzfhT5/kZJtlr
Fq4T5QKyCzc5TglW8zC0+SiJMNEAXBB0i61wANveSKTtcjDMyNjmYbINi+gRI0UYNznNpK6RA1c0
xWRdgOc0BHtz5elRhQcHyWv0lUXUH4TsxAGxqaxqG4bu9MSitMCPPs2z90Jci2gEmPg7xfl7LeLe
0aOs6hdInx1aeuQWMOS1uymeRuXp8m0ZFqfBmJf3HpwTq/npd+iKHbY9JB/IJEOKishGKaAXoT8z
fnPkT+tRpjcftGUYv1Oa0SNzbQ2ph1CZOTX8fVPahS1uxQ81OuYJQsl88YZMuGnPs8aH0aeQW4Uj
x7Is6oR2E54Lf33g29ZaSe8bOdgRY6n7OceSL4JnpdrrejZ26scKsAn5kx8MsS7xlugaW5eF80qm
28JLSc7pKltkQz0tU/KXVo94LDyxajc0dU5dKVi8rZZLzEzk7B0nPreYeL6wqua9lbX6milFai6m
dcbkL/EdASgMCczL8GsZM3lXmw+SA1uHB45+imDFAWlwdR+MwlvZGzKtRHTpLGQ4RoyLOIanSgbP
nAhBwXzMiraxokDPP8PiWi+0WTjSiVCApd3QhwhZeOMWSui08JpHhMXxyIGDg2+i7Xp64iUluwB/
GrHy0xQSrL6LVVpcTjFkaXm07wgGxGWxjnC6RduHtXn4KNGEx1SxK67V8vrwaAiWWN5bEYDQcH/u
lOeD7mWEqGP8rvfUqsoeLuoaJmQQBDY+cj4Q46mCV0K44/6ujV1TcenwOVMNWReNW7grgwywpjpO
eP9Pi5P1I9REpCkVuGV2NVJuWVQ0uLJWXwL343rBqQleQ/kMFT+/snYEZA5GsnyiK0dRGnpC/Ecs
G05QTTDqf8ryQ7KJ2CODwzs5ipLtlF/D5HP9EFNqVPon+mmAfwwT2vwC6Asystxh+UxUvCxjWVQ2
ivg7qujyKQNrUWOAUyEn3eO9GWBhdiZ2B805WUJeIh/VkmtyOupsv2eLGK153kKxOQ1lScIceMid
jhonZhOtJ/m9PaQoqFMlRj1tMrOYv5bwdR6uYZkHkqIA2XJSF5gDQUiWj3p/nRW6TCYsJZjR0q7W
1gJOJ8xzAdOx2FoRIPoKzOvi5Co0dyNjNSS+kAcyyx6fCK384cloLWZndC3t1YBLzw/gzKzC77a8
SbDd15I9ko8zDIfIesiW6qcjrIzxs41uz2hnLPdiOZVD76ToblkKgzV7S8LNG17gVHqlpaPnDvRU
8sI8iGI4+vJ5rkcICT3PDdrVZLJMzU/oWgROheFEK1J4nCjnHnSth4/9xF69v4bVUeYeWPIl6Ob6
nFnydjLZB1IRMLjYCc/mEwH+VZKM1yexvTacm2OkaaeYJiF+qRXzhaRd6CnyVmx3fd3Tw16H7DKY
GD1uc/ED3yjjpThS4TBcPqq/h3cmT4dkBzk9OSSHFaf3E7/6jtEI2JlveOm7bznTVV1/2QG9fyl8
wYs+nz559d8k6vrE3xwxUy7PiZe60565i2jznTFwtLugAlJ5+IzK79yUjr6jA7YV/nuwX2z7I/CS
C3wFZ7DtQ2N7Hl89EANte5198a0AqT6ME7veaYFhOoTp/iNLQgn6Q8xVfFCC+d+4gTfE64K2eoKk
6oob7Dnsyvv5Uc+5DYfcxpYxWBzT7t5M2zxPDsFIvuX5mHHwWh8/6y8dhkBwBA+FHqps++Pj4PEJ
kDLjxpvHo/GwobXl3c/H/c4BvI3tU+Y8LuTy2of6QMPgYKjk8I7PgotVuXMLwn+Gb/kQJLo3wxfd
j/EA8x092m48YOtYnvoDp44WlKQi2vlpCni1H4t3+qoP7HJ78WlUbZwW+KCSA3NCcMrrD2MfvsKH
975sMd/DQQ983fZfoiB1cW34zVmITK/w50O8rDmvr4t9/Bzc42dtn18m2z+YtuEvXnBjtm8H3tfJ
Se3gzkfu+5eDjR2Mczql27vonooLw2G7se9fogtt2CFph3HzF+x6Nzwj3rcXT/Lud9zUfKxJH1jV
7O83qNA2KR9u5XD0BxAQ3crfVr76TWaRH74XG3yzi80EguylHq4Em8qv7tEm2sR3FBDvhhttUmBH
1/gY35NN7D1v2QbbBL5v7oV7iGCOueUo/iJL1+nP9O12ugf6Te1bgN6IHxrcSQOmqftFeWMTPuNA
Xvfl97/Zvv7ljvmiYWZjl85oWzvEk9v+u93HR/ho7bbfMoR1onc8Ax28GvzQS+9/f6Vz3e/3qD9s
bHzselszybTjo3kCERn3RGJsIB1W/ry9Rjdikzb9OzROh4Qh5+3YnWnk7M4FCbTVPSsmmL/jgG0N
2s+mdMRv+ZvhklMG8y7fZrDRg5koLTuAwLNJt/VvvB8sZ9zNByEQgjBhemLHe/kAOsDce/M1vEC8
3PSv8Vbd1Jf6kn3om6KyFYdAtU31STUt8KhZcFAUXmYeYnUK7fY1f1kXKt3rQbY7p2JzDb68Xbxx
J7qA5dvICe6ga+54/voicfQiuljsXwBDN81LSNW72LPxQomLRIlLF9MSumD+M/nAHhXjrQUr8JTz
vyPN11S2M7DLWnxEJnWQvk3LXQjUUgilv94nCyOEFTlSYiqmJ8aOZ6pjhu4WQX9gHkTAMtoW2Q5p
6WpWThofhs/P45TJxwKu7tofG/k3/ijH2QQZlFLCjVfeXe3IbccHvVfxEDCtqyiMvhYz4rnld/DY
Xe5bbuRurzFLJ3JOX+TnejjKB6hN7dstO6+/Gnq9jSDbdrc358M/fDje7eam/u3v1uKncGmuJmwX
ktVt3AmOJAe5uHrM+3GfH0MHt1L7d/9326Y2i3K/Nb3f0Y4hzUJMN764+dNPVr4PTVfci3t8kMZ9
DBfUkY6sasCRy/BSkbNH7uXTfj9wTPrebXs1nS1+KZjDEs0EqGLXGyA99nRn2/Zt6xru3z0InhwK
kJAgEL5qbwL6Sn4PAmbjJUk8yGBsjnTb70D58J6Dqbmum243r7pNZ3lb3lLLYRLB38vb9DZ55Sne
Sp7X/0oegB0rAe2L9BZ9WOzFr+4LMw3zH3/MdJWvGtc9V46pxblD179Vi8mzDQMI2yT1fbqXXhAR
Od8S0806XpegQKjNV/K7ojZ5tY+r/RKe4NtExo/GjVoa+2TGksh+vpIcCEH7NX6p7ODr69bPGwyx
GCMzYAhRoUXcM0gGnMUfAhFK467cl++Jn/mqC5vFDt0Xfse9cIbtYG8eif+AzLL2gN56D3GYbslI
spFvcdRywJvjq5Ef611ibaiKDlwjtrj5+EL4/KN4Mue3EfAe5QPSnM3iNV8kCLr94Yue3VtPVYg8
NmXca3rSAu4nQp98/d/C/dAf8GVzpGD9Yebu/b1nGPnOWX94N47A27bxMtg/61U1/oNX6qKocfH2
PU0v8TskFP/xAifL5qJ3xqPEP1PXJwd8w2WUbWKbI/IeiK73MTm9q/kfg/fxMbH51/9J3gl0cycE
IODOnRe6npRYZHKqNQfL/ha97/ICwrtbXEism2r3jxLaMzi8iGbz093bW896Vo/N5uk1G9yVjpVb
udfSQTXHjTf467bJt1/p9otP6X5LPY6w9WeknvfRu6egWA9qmyXEnVzsDuQ08C+K37qdp5/bFWon
v8ARPjsPd8w3uOAOkmmbRvOmeT/6QfNISDtFxxjLpIt5QFgAgu5BChMoJJCEOjw0Pj7vBx8YPr7J
WbjpIW0c/v//Ol8x/K87CZP2Fyxk+3nBjZHDcQ2na3d8EXbSFpG5W7i3K5MVtm/sryiePfC5Ob9M
wLx/b7iOuJCr/Nqr3OVM++5CW+bigCPgxojsdhxybvgy2qWfcyGM3+s1M24TjhLxO/5Mzpz8+zJI
veFzPXipoJn1Y05qbUljOa3lSniD5H3qvOiCSGXX73hSRDvYjbNepev3QgtB+tQeVbEt8PggCG/e
kvfQCb5UclMOi6ducHTl9F8/bnXb+Z1fbMQtXTv0+/9e4Xrx5Q6m/w7Em0vu9xCx0O04BELeLU63
+B46wmu7f75b7na9yfnIKXbWy7U6Qo3x80d4Mi69Dct2F/uaazq0qXu0w451WF8RXjo0ceu5CWro
8Dq361eFTfiV2b9YU9g4zW++ucu8xw/p0faFpB2et3jrKA3lV/oeJ9+Xe0YpBxNLXoIgjtqLdur2
1qlwqMTOkYfe+4og0TW2hUfcxwkU5aW5rC6Wm9/IHfdH4k5seADnxpXOlTtsaCptnN48umdXs+dA
YeEjmvXGLVQliV8oDzC9/nt23P7+WgHs/8WvywYeDRvh35vh7rd/1BCxh/LPTc6RC1uCx8Cn6f6x
5723dSf9Q3ttCwf2iUW10NvwIPbxAQc6dwwal9ch8Yoatw1W1Nu2DuvPMXbtFpark53/Rp5EwOvx
gtN9u+UZuyhmvr4ovxpOoHgbfDXO7drzMwim3BkbbdO9YuOzmd+anbTRWItIePnciQF1MKja9V7n
qldeWbfhFQB82dFX54Kk7qaNceMKcgSemMnOZlB36Fy0ztfwGr/icORp53X3LxtsEP7pvu5nb92m
9sbrfJVuGQzRXb0HQBV9HKo/e/v3ygJhtx+HjzZAewaebrfv4vgHQlB7xByyfqmnNHePVxWbROAv
VqWfBjS2sLYcmsYt2gMvuWGbuzEuIcspPkg3YgmP/fv4nT/qb61zw5N1Sc4xW5TVd7HcOCg2OpaP
OvysA9XVlnVM7Wa+QKHXAKTBh5xxP1N+iVumpyr2VfJmeJjfeuWSl7SPervxG796XP8s12RBMPhB
Z/iLj5ffbUR/vD493ZtflrN2a/eKlPFdOBOjGoXruGvnZK9W6rdZEwYyQmPzx5cEejq10JTyEu+g
rBQxMnKBbEN6Cf/eI8iUdxUmeyuBDeUoXBEKsW4D8/WJz+ZlTrmPqlvfXFrcs4zBlr0xiE48bHSv
r6gfW3I7XrscPy/YbzJJWi/Fs2BH3UyD4RSPgN3sUuzyNI+f8XrvYS/MXxgqODi3ucidnJ9LuVVU
2jasNztPsGEL8RdBhw5RYOyz7Bh+JMfERwvFz1/7u+wR35736E7qT/WuXiJO7sJX3O+WS2in2r6N
ubEz0TDitueuLdgLfRUgpENIhQtt7/AN45hXwT+IPe0k0Bmf2WeIgJIywYNY8qI76te0K7b4mtQv
M1t14j0vH1DCPP0YetZOuxD+bSfbHVe5c/FV+zLYuttsI9+4c1k6odsj3rbrF+mwonpgFIwa8eZI
bI0UFTK1BQ/iODyk1XhUey8zGWcULBEwO0WMNrchsqoC1jEQ+NdUXyuQDrJr90n9Xo1HY3gyjSvf
14pW0023HWoSGtX3WE+v2Cf5baVvLDyHwmY6COk+JPbFSL0RmgsT4m+lavYC7MgYkT+aUtsgQeMJ
0Fp7gt7BVRH9nr7tCWNEZV3koD5p+9cYuJrTtfNfZt/cVpQv7wJRvutpgMM2YoFjPR6z+k1OrlmJ
EwejJ0r94zOU3JHGfbznJJJ2GKQQva0lYONEcYXUnHAIyMaoUtA8SE96DvcnxuNg9d13RJyjnLlZ
ts/K00XUDBjhvoUjx32BnhYjN4X3DatS1rqNUdRU3d3mCTCl5Z8KoFubBNB4yMhZ/Yw+l+cHljh2
KNXgjUD7sMCmkxofFr7xLD9C4u1GF96SSOa0WC875tnoVdG6f6pPbbvi07z/ntE8MFklZMD44OnF
Z/M2WdWrxvu3av2QmUH9vKqjxEUGMFZDG1dBz3rYsrJSvQuxuh/QuC215faKfFaShynDIP+ucPeT
1+GKSBkprYD21N0LGTe5KL3qzO9CZvYdVNgl3WXjQ5Wvg8E0Kr8m2ieQpCb+wdrarLPeefzps555
7KdsIiuoj1Zy1JLJzqr7Mik7nbQWORYuTxk7mU9mp/HKwoLLNeSFX0spMqhPwwSI3baiSWwDXllC
6gqd/vbEOa9Cwp9AmMshm7aomOY03/L6lRpVVSceZnxJJxRv6seTh58wlM17Ai5WqJRPkiHUOucq
jA7/XlxhuEWsSxpBp7EunTPmmMMDw/GHV3QavAxweE4/uuNYMZ3yx/pHx2913KYtLIYF1QOgSX1/
0pw9GxKXQqrWZXlptYyAK64H6RLKE8TZLGjwaMcVXL2XEmFIwJtd2Z+bFpCK4Du0nj6Pi4+NRx1r
n6CR85BB0Rl2fez3JUNqAnQsVQR+U32B5s9Yt6GUbMsWPhc2UFpfeU/SGKZFcCF/OZM1EtFX7HHV
38I7f2txZCTzYberpLtA0jZqrBRlsYhFmCIYlHpRJLpKBZDeP0oZGYv1QENh9zjIPJPPsrhivwOJ
FfpALbx3pFesu7M3L+rwPI0xkk1Q8S7PvVqZfiRM/heDDBbKV/lzmIzXPhG3WEzYrfzWtB0RZvSb
+Yx7e4MNTw14PJ2LdEYjdnXTASHVCjnqH1XxNhjiJU93MgYDcbJbMWXcKgDtgxbhS1vckxFr0viT
eSGoorCKqcUCY3np1eQOyZiFC5X1ZuKRiAn3V8IQBAQ5AkEsm8dUwu1Nlts64FIh9WomHLAcjeyR
BWHlkcc09j+4t5445xQRAnfpK80i/EdEGlWB5As6HpN73ZSzXQvXGEpqWi80rrO8XbvzuWaDzlhK
9YXhxLi7r8MoyActMQ8Mv7oFCz3KIA1WA2SkNV53hYHXc1SPMQTVX6Lic45yl1e7znih3VjJk9y5
ylFp0JJmTYrD3IkbDD5HaABFkzzfYe4wGeK5ED6SRAlShXnVaADnFFzGsHwx69qNLRY8nfhWNlfm
wWL91kQ3gVhoUE29hYgeGP21KK4LpjCUHgqF3JrwzT87aF4p8EP0xaZdZ75EHjDe27czJr9lMCTM
ZtroIEqEegdCgxG2PiNR7VKnnQRPVh/P/l26V4PEUG1qvKi/GRMGUjBEGrQfnCmVftfRBocK8gl6
B3ATyDO2aHSXSUfDKEUe7w+e18j70F0BwoClBSYrNSNssy4l2xrUc4iNhaybf/HI1K3ObYNhSCJz
jeVUFE083UO8SaHCyPPiGxepwQdfNRwR53lhfF3vgme7sF4p1wEYkxiyMvqobIgdDbuEiXG1wfmV
PgWvyEOQ489E/DTqGB+ZEBUDR5WVOmPfvoLYa+CNEJUwyDlKyseSLR5HkKQzGmEwV5MfiJVCxpQ8
FeGMdyzfut2kjICADEL9zERKSip6+jSYDcUdst88ehexarBgdKkSJkPydOhWSxKLmWL7pzYzx9CV
uRJunm4BBMDGKEXFa5FuKy3HzsSuyPamYSDZvXI9zDGeLeJPmDyPCdehAgN0wn1aRsI4ZvN2nXYU
DUbmGDmWBiQYaABZBkeWILt3UgnPTc+SGbLJk7LcW1mwXU+iSQQjyfQ7Kbtyy3N3186QxP/yFDll
8rYu9YU4pHih4iL4O162cvqpMovSmZp36mdk3Bli/X9yeUfg5uQk+iwKiw5lXxIsTFUWhfgcju51
yjXJGXR4JEF4uemJuWnm6zqTrcFA5meGdjV21mok7O5lRM7AVxU/xv5NUE+Ry7PgGUXwO/rjwO/b
JeNuTL285MiFiP7bxaUzYUw5xH9YCdTgzxLpDMCXEr4ZH3n7qZ+qqj3USnIUxXxrwdJ3lOmIB2L7
xBGAKzec6AgwHUzvXYs9RX+sk+o/Ct16sI7Yh0PgW0kjQ0idlN3Xq0fpOhyjGSRDuu2FDwxRqExW
/gtUFrHKvRn3CKEklSR5kVhVxLexZcOVvRNnzHhXvowvKAeJskZhxornFM+IsDp4Bv0na82pCD+e
S1TZS/fXdm8T8SnoDO3/qCNLem6ke0bVlUVURzAt4SnIau4zgkWQiHkw8eEFTx8zQhNOX6IBn8Bw
y6GdtRlckXbc/7fly2A9xtb3I0uURvpPw0gqY2gVNqCcOeN1bvkVqoQxckpmHulQnQqDOWN3LSFR
weSegNCNn7XGS9JjQhkqik4zgoPDGRBxE4VFFIL5hBiiL5TEneSvlYfU+1NHDoK+6qX5o6zqCYPK
p9g9Eo3wbK09o13Pu9t0jZALRzl2yPrzrVC1D9IN/FK6Mw1kmfXE2Ejy/cmIn/LFlB7ruhWa7xCv
OUggBovapPCTiP4JObpizJnklw46So3CzDqlgOUNIgf4qQ2tP9XKmMGToBqLRTin3V85L2hj9c3A
Qpji78igOA9vJb5bpULzQnREIrWn58IhVwfPCeo+c86aAlVk7U9y4UtG8g9KQp9WriL/yLPlDdRy
BTyoAjLbQr3aqZxOLUg4UkBBO2PuftBnVBcJti/pcNdqgknkeNdx7uQc3oLaMYXg6k10+ZpgZqI/
2plJHPdHM1DmaNYhn6J/88jkg8nXoro6f1KfkaSZjAy14dD1+Q75tWAIF71Z7tTPLVZwMofKgPuL
nF70SV5FndhwwXg8rovoOV7X5M+MjKr/mCiWiwUhaUP/50lSPuTCpZZjR4d5USOznfVTakDCQFU8
LqNXcUD3WDxi3cDxwR21N+DERSMUIo7qSoUZ/llFGqFjVxZz38NPRGVa9T7kd3oE9X8sncdyG8cW
hp9oqiaHLZETQRAEAzZTEglO7smpn/5+Ld+NLdsyRQKD7nP+6DHjcX7TW9nOl6rbBr0qjMIfEJ0G
E1ggmfYlVoVYZ3ycia5EAW87Hg5eTNyvnisQFpC3kuobpSSRqfyGrqzdaTkjlPBzAIBISWLHrdkO
GeM/MtMKLKzLEWRe+gYSMIiHqztqiA+zjRpQGempRbgqOVqUc0qqL0JE36CRs3aNORoCNqMuFBu1
CinxQkKO0uSypKJ0mOMN9GzdU6iUgcTPdOIiycc6FaYgebs0pmNnr7sv/ciQy7Sba2Jp+7swec5S
9W+EyaFkg4ccaMJ9mjPlIiQA028fFgKQCJ8k7TKM8MixNPtUzOYL+S86kH/EJ6GqN2pLa4lqLK1s
VcUbKcWH8CqUsWf14nF8VwORohywCAaUbrDnvJUG2jRojm7+SprVyOdbUKUxaG/6yOqFi3G8W5IQ
GfMQywehQRi6ThxkfnVTsmZcGssIw7vVaIiROW8ZgkgDXfGbGu+7mEaEENqS7eYUtBmEGY+jVQDg
1NxxLeMpVy+619R9dKlLv2WxYVIitphOPGntaCv+0kLzZJnIlDMHybGgbgO/Uz2DHLZZS3KYYZ3T
AHwk7j2CkLaDVr00sDVKQhj7PIVh9q1SRhjbXujvQVRtYoa4yRZdQ0JZDwPkdOlNjRoNGxvtl1LM
gak8xVy8GQlVFKvU7CAoWOJep9H6YeIBn+mQn7TLmO0DNO8duTQiJi+KttsKm208rMfZXdpF/9pL
kLBeXPHeoUFGdo6+PaWgucIpx8VxcHT5ahIqrsMyaKLaJs2P7vVLdZi7un3oCJ/Jo3sq9Zs93DvC
SvGYr33hsk3BCFvzuqlbdnp+ze6t5+x0gf1pOHjGAmfNxyvIedZO5bwhuNLD+D6MVLM0/UYWMC6j
lKfaLPZtw0UjL20AmqpMWJQmhkSb5MJ5wga79rtj2oBd9Jea0xnVAm0NbmMQSHKbHYhdUGY9v2Ee
o0phWbbblPcnsh9moz70DUrWhAg0rrOeVO+b0l1Jo7kiOvM8ijq6yzRbazPGVZYQvVLk+dHpIQEc
6+CiH3F7xULVYpMaGaNDDG3bvvxbOYbNyGNE8otdnltlxYK3azsQh1jfsF4F8c5OaMjITQpwAe3N
S5rfk4xEUQRlyDYko2xQUVmAEIdf8lwxBw3Ypqy1TfW1xSHcFvqfvorfAvPFx+lZ148on3dqO5c9
E19LRUNmmrek646Ojfw23KRBgiDRI4b2YiANGGgMdFXFg0ncyV8enRmYQkJYj2sXm65LUNGv2kmU
ELAvKespNrOP6e2tDD5zeo6ZbJaE+ZBcxUHqMDKgqSmNpzJUQxNXwvhC4cIMNmejEsW+xHuXj5IP
PeAlVQSOn62ik9xWHeYDvFRtFuMh8+Jzm+MVo4BALUdKh2uF0cIV6YsXrmoyVxpHPqmLdUiKnSG6
ZzdGqje45yAufru8W6k3Xdk2DMEJxyFJnUzg5wuPsrQSg2G5USOnnxdbXAepo9IbYYjdELg9r7eB
DP+qe7xHNx/Vt3oyUCal3sYZf1T9XFzuaIvYCHpY6H0nJMk+a1axa019a6uZHdtEEn0UyX+qoY5k
PhSFpE2sLCmWXjORyr703GInc6Jb+buSLGk9SeeqVwhNNEu1RMIzWCRSIKggw53jG+stxK9B/tY0
MkzZjyTfqBdAvTZKoC0KGqvHcu1XJLdB9daRuMQeBU5IjV2Dci+qmwmcBU9gNGbahoRXo5fVj0ff
y3bcEy8kfYT9sUdVTFYbMVkfvqG/cd5zPqLQl1uBRdj3rVPGZWNAKjcEnvASm4zSQNExd0DbbNRA
bbMLqbqJurjJ4aQGXDCfyXx4BoFtCK1CwAWpGinA6ce96UNma/eGVV1Ee7XgJ0yq3CwFi/M4kDzE
XG6Rqhfh90xxJ8bNH2Podx5TRoDDRybY7MmWZ/nCbrn8keA2VHJoVsCPyctbdlQau8Q3MXsWPOne
X94HJcnDIbcvI4agmvMkelcfSnUpMn435C1In5uyEx9KXmUYPXXLr8KfcYnwwDRI8RBb8sEiY52v
G+j2uXfRhJXOUmNPNDAO4QRc2OgUXO1VuuZu5s3uVdt2WCDDcFJ2Yia+mieOcynhA1bz5klwskZQ
Osc4eAuzPwmMwHitEvnuUFdijlwA5Icwc4KaX+LolJn8f2QymsWxAaaN7pOtrtZ0nQ7vjDSjRYeq
XqKBPyJLV+LPDKlXYyDJb10atSkFSE5q88EXbstnhWIa0y15c+kunPJh2WFzVSOKWrz5AigIp+g3
im4KGdM5vxX6qDxnNq0vZX1O032AbR+wgTfQx1ShB4RrrxUwlO9BWNWGG4dHjVwKGTifADLazIFp
8m54yXhyEHIm48vYl1d0CurtQno2c07wTzk8uBp2dI6rgsdP7bqdyA9TRLPShwIkdHGBz4CkMNFD
5GyuaZWtwByVQtPJ7NexNbaMbO7EdTlguMX3QEMR4vZhfHHqVdPwhp8GJr+kxy3Bs6j9Q2dRO07a
KSX9fpjmhebVz948bSlFInEATQWxbobzyMO7WcRQ//ZHMQGWRvEZKOtVrYuy2Ks1UxlSaXR+Ut+p
43yZPQiy/gzCOzBecGySBvtQEKDJMRgIEm7sQZUmylOR/To6S3qPVKZrDhjXl+olYUQ9ZSWDl6Dg
ips2Sutnk75Toi6ARlS0SU31tq2Vt6I7Vua0bJRiJC72NEIy5mlLa37iw2oN90AfVy72cWGeIxZz
lwRdqc4hK8KEiMzLW5ral5jYmhQo5dOpaVwCQmN5HlgoWRCfxpZh3V3++9a7exWmvNHZQYF3rEgJ
5JHgSlGHcObgI5VHswXu0rhhUbSglT8BLXUWnStxfDaGjc27TF8DrsjTHP126PualKz4lNgm3BzK
JiCnx8jS21DxzG/yaFIZ9J/qGs/gw/wEIbnx6lpPBTm0+qL1/zKHqhNS7QcKP8jxb8wNLFNIh4RV
bPTu7vy1MUzzgq6Mvt9QsMlh+xjRFypQQu3iidXvx2Y4Tp65/Gdsts0T40PDjhvwWzJcRI5fQtug
Cm+og7TRIqlf50b0YWE1rsClAxCSRNhraetETw1ElyQHtcHzkApGkImO8A5s25cXDs2Oi6Rnm5dY
kBsgRzU1BPJU7tyU0okUOC9faczGU/OBg0K5lvSWQo+9wluVu8iHddHNzxHQbzj69iVlZ3bQkbk7
mI8uWXX61cnOmYcrwUfCZQOUeM9mewvrXzPDNk6whdgnjK7qf1RdgfDpDUQ5/2bgFPdCj8DLPZf9
1KF8iH4x/P67j532dxT6e9GXnwmeQjcb/7Ykh0mWBHXM+mqB09tvst0ULBozwypfcIBTmg1jnKB3
y4sWIU8qwY94DRx0/WLMX0zDXxV6vUTjclN66cDv10X/G0QR5AIPaKbvqlknM9O/wfOAB28aB2QT
LTGDQRd91ITwGxQUNc5wUJB9CaY3hhyfXdq90gi7lbQ8QfuPzSluei4KMuhdtLVc9ar8qdzb+l1O
bA+LhIczN9CSTJBUEsEN+lTDZznXF2oGStt+aWI6U9hbwL1fVNSBZGojfYtJ/Ktt/adE0jzMYmf2
BhkXjE2SoOvpAdQ7dVQYwjNhnuBM6fybWlQoj1+rRSsx8626HSPOCOJNCLfsI0TM0dbUMdXUEDwG
31K1t0AO0oHrARASRJXYNEIlLQz+DKl8XqBTMB2AlkrmCtxC29rFh8GvU7gBrSWCno8q97G6wF1C
QPqKeML6hQNqrPLTnCZb9Q1MfMwVvKYuHHXigvhCrlVEvHgECPvVgWhpECbMbWHK8EhgcYEsPGOC
DY5o1Qk4faQJTJx3cClKG4echE9u4cr69OM/tXPU0bHA7Og2Doe0fRkSSHcsySSF7IXvvBu9eBvp
+uhh1NMQ8/6YrCPm9BOWsRUETMt4bGiumiuUjD2EZ9PRELcJ7zroMY/7zHvvMa+73IiDlRAcvXFg
l4Y6gVQOlkoIo66+8L8DW41MHh8rk7JFNekPFmi85zwpDCorMyIHKxqIeT1s6FId1/WbzkXtBKX+
1FU8CSIt0Dih+QtI3fTBfVpiDlprGbWKQmU/8YlGouh0oMVDuuU2DcQKcYj8m8nvCiEbiGGYiaXV
o/+tyAZEaUYzZg+Q69LxmdQ+30z170ZX/y0ylyWZ7q03vyQFrZiAc2O4CQd/57g67NzWIYZYZ9gW
ELuwh03rnjBe4fzr+33qrtXoMqFB5IfTdOuI8pkAnglDBRNXztpt4TdxKgttRYnDkHwQuyd5kD8k
rjAJ/saleU0IN6DIHLkih7/ExuVSQV9SyzSgDfTotwyzeV0IbgFeIrMP2XfAsSaiXHwaFqoWJJ6Q
e9yKWlHfbB+vFY5knLbdR6Sh3xLbEN871hU8Fsl5xro0mf7blFdfBrfFTI0B+uCeOFXPoe2XTSs9
K8xzMOEGQhZTU6fy8AFupOa/XIeJdIpTEJarvsu2nONTNi/0CCVge5qA7ppopnhafXZSULriiIfk
SX0DiYMYabrZ+bEquH9vfbIuZvEZTeHFRHxUoNIOjZNel1upwcpOh9ievsXEZzp7+KFFzgNO/Jyq
bMM+qhfQqS4zdsdWnbuAwWbO/hP4EPtqM0UUT3gkyCqOFWjo4Dpik5wHAFuCOOqh+cmdr1lDalrT
IbrlZ5u7T18+q8WpppREGYV0CwMY4nnDvDaInkX+HZc9TygmOG7O0WTCsTgtGFQSZJLfyoPMhMRH
w6TnEaqsKNGwMSVazi8mCUmc8tCcHDC3qcdX6v4EJqSHS68k3xSXPWiwm7zELUqAe8NYGJp3m3XF
pEB6QmrIaRn16VXj8pLmN+Qx7dPBiv3ji5qQVza3Gmwj1CGEzno57bMw+VOULOpNNS35FCgKHn4P
i8a8UHNVEhIi9FXzaQIpV+u3bb6Y8A19Nx7wpS1DdrWAqwPXo3LWqqVWWRPVoAHhYkhi/WjJEdQD
UF9CQ9pYUAxR3vkhYPGXRcjFSAYuEvFgSs/q64vKI6lugArBqp0yvDbVdZgB6jhSCLZR17QbbXr/
p545HNFNcdhOFLMxJOsq4LvZdOaJjC9k6DxjY/zuIHF1yQNtrXSrSox6g0Ld4RRQFgNSl3qEoFSc
13ZAMCdi43hfOiTIyUeNF9ePP2CExvnUVD57xx3CzQgl7S1/CmA0BRsoBCVFRF4VUIW8Q3UQkUG4
UeciqM5CWcLvU4eUmkjyjiw8LlmMuzVn5aB9Te5d+QvLfTtSZjT889dIoGq/WlMWuVG2Ua7+mJvA
bM8iPCiGUlmWFZ4/iwma7N97pVw4UOUR4sAYmN3v95LHUr2YDXL8eK8PZ2pSVLUQcp2JqDfQKEgW
G5JNcmAXwSFC9kLCyVPjAqBnjwCRRIzrmM2CQPr+7Nb32bi2zWdDNmfs0Y5DGJfgSXNqzKUM/7oF
nzjgfeFKCLt6qdkIWaJ7EP9mVKHxshjJGbBNCymuv3Iri2pftmf9RbM2TXYdCGEEI6ifS04oNbxl
pQ6V+dzxXo5kpWkAxDceGlzz8E0wZ0n6bVsfuX3my7bJt2Ywm1y6/tHSBmF25wQesO39p6AIQFwe
Qn7zIgT5pbc/YBVEftHyz7A/edORfrR2Uj2Sr4LQJy3PTzFQTN6Yh0pLaLCpf6ahWDj5X8PlUR+P
uirZltRbdU8Vg24AR6sNTFpgPcq9FMQdtT3FhgUQWuVZzuWHRpyL0gnkIVWtMn3W8ewQLVKs6xHx
rRi+c2I2igZ3G9Z7t11XaXyuCNmxk4fTMhNRD9Ik1cHr8j+aftLXPOlZRQo1IV+6XxzCdCR1WO5s
Z9qL6VYEcHeU2tuojhFYiFNae6tAi9c8Hpb3KbxkqSZ8h6S5pHw1OI81Z6fJ39Z96ycbcPMWTifb
qpZ9Y1xsynAy7osSmp8QdB0eZCIPKYFV9sAbFJFeUNJS6Cg8VP1VMVMVoOiEmHKGGKO9f3BodGDz
NkS5V5//ntnaIgZvmCVcH1CQ7R+mBgjVtWkLbJ6C79yqD2XCkBc6XxbZQXOEhJp2kSdBVeGbCDsy
Z8P2p8DaazXBIXRmrtEZhY1geF+DHaFhSV1Esh7PNuxzqe1LDhyJSDNxVgCRpiQrJtQWtYFxggkP
M5Tb9jCvE91RgcI19F/QMuIAhnXtQM3pBWZkFlvdB8SA4MklCDNGQmVPTYnGIJVtZ7tgcEzd6TUn
oRXJLzqu3GUpA0sU0Zt+VDyOmtKtvHlFMDSX29FqDtlKjepZdRlxICfzhzeOxyYJV74xEj6WXIy9
kRSbqaDBtS3ORox0mv0P4mCTdvZFOcUVvzBFl6SucbY42vPMWGpVxgbFDUU1LuhwGkYXblgQiCB1
OalVizS3D4SMIgNDvtaQW3DRK6kiWsQlQ2THOtjmM++WTZntlaxKf1UBFgeOTUIkZzxSDptnU+0D
aoTOARVYD3ImSzUY+P500mowZo0+c8o/ZGz/YXgs6Auz3J1LZlsUHZQYiFYsxSPDs45Q26VpLHXi
ETxuxMpDZBfS4iKWIkAWF395E94Yj40eeUwh54y7CfwxMc4lnuaJKsGRyWR0Th53UDM+DN5JxcpZ
cHUmhkbizck3CFHne5xelK4vo/iRT9jcvIfCyxl6/WmjLMU6rWeN+VWMuARoLJ8AgGpi+YnsirST
nuJNCD7TmpRXAnIxWCt0UR20vbUsHQd+I3ipSIvp+bnC6DkE44spFcu4IFwXazpjXuJMm1TUf/L5
y4U5BxZg6qTmPXv0lvVZG+4HaUYmob69sv2P/sZBSaPYK3fEK6fcjsU+hvlVrHTGhGmPsD/lu3pz
vEy+1cy8Sb2LxUczYeNWYA8XSmDlFLMgXeFbldDPVKDsGBM76W4bMa06HOvcjOqJItlCKway8rKV
PcmdyTSkS39rDa+o2hDBxNAmCFZ08O7eQt1dpXsviLeDsDZRaGwydcGBaCJco7MLo3DXeLuwN5kc
C1awSpK91AwvXTJeQf9XNXZ0yjsR/Rf/Ts26OzTORxCaOx2lC6mZBIQQKWd+D7yopCQgYjFREHWu
sx7Z1WeGFBXtgkJPfeB9aa8NtBwNVPulJlG0tah5RKrWEYehZFyYYjwijBPv1nSEp6VZ91KV8601
OGjiO19cLSpKKlfMzdErn+uBQo91QZyNupWs6GQxaCmELxxNrN7NWgCXLvxWfNhZufcter4P5Tyd
WPqUts4Wp0b61O743WFYOTRD/jM/U+8AHKOgcF5JuYqwgWgvPltHrRY9xWuTXtjSS8E5WGvmk+uu
zNFfutpDgGe3UpyyxD9Js9htRBD8AJGsWDImxn933NohkaGko5yUfoAbiukbcNpLKT1lRgweM/hL
wWmueBkizYoR5if77AJyPICnrfjLquQyAw8mDPPJolsb+OO/MYVrm18Yv4polNobZUkNcrDJvwwD
yqINV2wP6d4qfIqxA0DEIdslFp/DVMH42mvd9Ngop51t8LGr9xlxdcrS7SUd0XWMEiSxeTUtyyO9
wkH/yDKWqihYiek+Q9N4Hj6B+jn6kVr/kNQHFjzKHnaeBFhVljNqQv1rtL9DS1wqIsgtEpODOtkq
jKqgGK6z8uUc4xBGAZgEDpuX272nRQi+mAbXvP9LFfQqwQwck8vgE5AwlSiHJZVbFbr2BHCL109w
mY+Fe8ih/sBJwnFdki8YHgMSEss6fNEncXK3bbsh44W/8t91i5D2JvCVqx/AEgGsX/7MHZ9ebERt
U9IlxN82bfqGn0j1QbGF8M9NQmLzjZDmmvFa436bNCDtinsJinElKhVdFPAsTlO15qnuRuPFjQ5O
Zf7OXnroOvuj/ym5t/lBqWbyGTi604RxCrxfH35rRoAZvxK58otEx6WHCZ5aGxqE4W09KqzmIAdY
9sRbp2crCzRU0hLU+s6bWrgNXsmasmcNXV2rP2w2QBGRVV+6D6jbhs1QkA1C8TciGNKhQXNzfPCW
Clmrbp7LG/6O1izVHogRUmRtQcpANyXkw0CvlYhgsfQn4rfu5JNmY9Tpa9IKo7Vbr1V4fCAFbWPT
OkOp0LkMSJGPjkuuXI1VgD1kbL1TyYZbcDdZwUK9nuh8kbt5pDuK/MlFrJoEby4wL+eseukhWmXs
E0zFDYmni+GGb0pDhTNWAfrQb34MRcggBFKKknavdCRFvY/CL9u598goFOzj23/ogtETUHJ+b06c
bjisg2pCzcaYwM3PD0vM9QamlRSGkdAJNkP3zoHK+T/NG/WlOUfBefCx5isFjUH3NHG5Cih41LTf
UK4B04Bo/1CUvgIOSunpzq6If2mZHSUGvECx6rSkOieJro7vlp8GQd6T+tINNcX8cTZ6hcqhkVqc
4BzcrH/Ry3Ql03dy9P7tUvS99XdelLDezzOOD05zaPsnpkf/mxjQtYVkzQMZR1e51INiE5cIV7Wt
Va0RdT85Onsdii93p/7sjGghfv8CAkO9JiTHgpcEcLJ+AUGJl0mrRLmtEgVm6c7VNF133dYFTto2
cq9UqPabzvsswo4WMhh/D5xfowHKyXYDzxzpGMyOtHHtLeDzOlfgnsn9PmkpluoCX1RTbMPAulfk
zYY8RzbhQi6QjmtjPPDbddAdx8YnL4x8aGhiJf4eVmjVQ9K4uttMDQQz0+D/k8AvvJG4Qt1fs61J
hubU8e6BZKxDSChNrAG4RhtiA71Se5bxfOaM2vlqV3KqH8TOmOnhR6IZICsmqjbu63/hJrpuLTV/
uMqQTcBBXhyTUZK1Oz3OPp9LnIm5GrYAcqmmcAgVcvRlwvsJcKDEtJX/4EYwrZiCi+HQJ4CkTvWR
wp5R8ruU+0Y2a/oiF64/LQO+J3P2j6nf/ZVto6Lkn4qR0QUQn+YakvkIWideeSyfGBv/f0mRV0VJ
8X6ix8seYAIzZl4ICZtYBPFh4TtAtce39hOmL030LB3EobTOIkLkwNuK+bU2HxE8fOK+GuNI9dS6
7oB/gj9FjE3soF5zAhVcBPe8+MKjG3vL7kHYHW/h8Exf8tbW7M1Qee9gRKykDlwm9jkL04WBEOEP
UxfGUONFiM/24dpXpDEJzCN4pyT6sDnrMEkVPXGISBaVZqJwfxorfsyJjOX6HjnY6jhCdN3Z+GN+
5rZ0eVaJRzL8u0awBuTZeghKYE/9O47Rd4MvpQ0ld6G1bMznFoW3c0bH6TvNs5ho0ybMfptN4Fxm
sCrRSmdw9aAg/7R78bZuXpyOADl/68vTwCOI9tyuFyXxUs4GYqeFMyAAcCH6DrcxCD1PVocKoyB1
KWS7HNiRO/2B+Ca5TeBm3LBFe1cLnIDgAuSG4FvYBMukJhSwib5pgW5cJgKbPjFtJ0Xx6JbxpM8V
uBi+k7Zb2RmMAnVNBTq5gYCS6I9uEfi/jl4zRkVWbug7hCRKjypcWJhob+d39XAgoLcl8GqxCTFD
feX2CeGrgSentN4MymUKFFwNIhzCdwnaoiWNRLn83uXFrhvLlSIKPGYnFZNTwsSnXXrsouo0Ul+Q
+jE1gs4yqXNUtxGm8tgcl0PgsRNxYMP5KPF8UZjbq2fgdY5NmhfrFz9ylgXKfzoHrZkSO5N8Hjw3
QfcbhJeW9jU2Hrhov+kKpMMur3m794PpSk3an0wgYmxcjQ9WZq6QbL7WotyZDENNAPY4mMgWT2oN
dxlxLTqEUqNaj2WPWWiv2Lkku7j8V1X2UKfmNrTba2vNOyWxD0TGTme/+KbaRjOLqy/Zar79mbCF
wN4cqPT8UuMmD66SJ5dGsKwFRWUiJ5/GDnfzqL/6vQXgXn3ogOSTFw4Lw35Lo3XeezcT9QhnQy+v
Q84nuirkfnLgMeG+mZ7OShrcZiR7xitXH3co3IhTUSA5xh2ILIG0dx6ADnh7iNTNunVW2+veTl/a
bOrwzRMaNYan0lVuZsv80eLiNWrAqUfGx5ilRF3YBZL4HJ/RzLZBQlO8E82vrGigmDXLZ8+vboyu
gPB8embwb4nFqE71fTBm26rASMzmlBJHIF8zWvfKmPRQFFVRMqKD4EX1J5pj62trEt7BR0wikmzs
ud5aXkwjX72y2xNFQhMtVQg3KSrzLJphUi07cJBVjlWzxkAAO2icw/egBndNsO8nuf850BdvyeI4
sPil1XwuAbcXMOJx6i+5NyxyZkWOWZLCUR1ThwTRVJME0aNrm/Cy0hyRLQPsIO4Vpfbag40WjEQe
i0vcYchkO4ZxtAzjaJ6EUkoExFN3v7zYTPrD2i/hqkoiVSca5K38vTLmPdqERsija1OkxAubQmGV
oxKSMxX4qUeKTbSNS8yEBxzffhYDXj6C9j7knjogYB0IcmMWajk0mBXqmeU+NUnX3KdoDtImvep+
+oa9V3jrvElQsypEHF0DJHGV+oRTy5ORx1hf5K7rAkQU5PspqQMdVJpZrLDDh3SXByYBYG31osJs
2MCZ5frulOHpdV9HdGlF2n5Iq9r7MUbzyGk3+SBJiCQk7BhZit+yNoEKdKLBI/Oja+je0gFmJHq3
uZn1LPaeYFrOI0Ks32m+Nx56HS6WjwL7f2KUiL8lDVht/2xq9AUBKLg5hZMk2ZNNQHBTpJefUXBO
57PTiWzdGfuQ0hHLe6v76ceNKEGgfa5gGJswfHV1uLWDd8df9zPa5hBDB4NSiEQ0Gg0CQjcNvQYW
6bQZ42A0YUm2cvABmUwL1/EPGuZ+omoE1KGSec9Fyv6Hak78ji4BjbPS1z0XgwFTDKHFc6409QHc
D1GU24winaE7Zo5xZMyX4FCaD8YPHQd9xIDKsN9Ak/DEBHzWVNpxUlA/HUVPrZ8jExO1jb2T7pYy
BstUatzqGgYMwVODzhNTSM6s0Znocgm6xVjAvx3YTZtH63iMwMe6j54jDlMfQWMfHA375ukccDBa
Hnu4Y4IQ02NxanQf1X27J+dNEdxEn4GJUEPGAmibI/93+cpkQYnBqqR/zOZ9GWEsGpXy/pEO8u+Y
kr/Tk9oDQJly4vhh87fqQqpjgkc7Fj9j2JHdfFT4AcF9256jvQ/aP4bRfvWG+21VpEkaogDIRR9l
EpffZXIZHV0XEZT0Nw2mTZOadx6diQ2xeRN9rITFCndnUF7E/QXEWDkYmXlIOlqo5OFiNqgmKA5K
/kdeYSfG9yFxbtx2c3hFkoowmlfLOGWVd+zJpAAfD8L+3QYnFcFbGSfnopH/ySQqfTt41r5unD1C
w6XGNwow9GZ41iuupqzbiNjcsMOZEpuoC5JIfKHvrJoXkkh7PuphRjtD6a2ytl2AFhBw2eH0Ce1T
NVcrs//tt6zgEr7XaOf3oJTUuecr9Zlt7GJvsx7ncMoWLctuxQGs5AvYOQcVAOmeXTs5dJiA3enC
lUG0NRYojFhxsA9K+3mtqBqEyzQk84nTCR1sGJDteBtq/o7U4r8CBFJJ7Nwb2HqKrIIGIDLrsEMw
cZClvmtAQGc/WBrFNvHYinrv3LFpS2iPArQbF5c7CjplmDogZdJuH828/8ZeBbGUnGQD2xJ1mS/y
5vbey6iPC3cqfjr0CV13a4tTFZw8qoWHdjdTsxPrkCDeguTpVaVRQcknM8pOsK5KE1+h+mrq4SQb
U19OAbUeBMFI8TVDzYfWA6NgM980iJPqnOFbSAsUsrioPHR7GLMs5wcT9Azhrmd0vVD+E6VYzwZg
/8HyVAPbwUHs4DkmtTzON9mIF2V8wr4nkzW/omIZgyfqJpsmNkfWm6jdEaFGR5v/nXoX3n4G7KK5
cOQi1hqpvms/OiafMRuOhB+zfgVZiZbBXCZifPHD94aENpLXRjbhsH4TSXXR3fqg+9YhGDmWI2Hf
afzbeRlS+7BbNWaYL9wi/nJFsjP1hOLBgelO3duYxECQUICYI0qBzOHtNiZwDA/6D9mpIGZA/wTa
xnb7d9rrRKcI6JvUoQrGYc1xns6ezjvFixESHZ7t4L5hIv1OvFi1RxTSrN8sZBtCkiwACBPxRb2Q
JiAK1toQXfE4AWdYe33MetSp2R8z41ahgQ4i1OuwDK/cgqIoedLGe87zqHmXSb+x0JDuhz+L44fB
1ExndbhQmMQm2jy0FuG9wxbAKoUTYTaGCJYfuT9Slx4aOp7cI1tyYW4stTe5Ob5yul0lwvXhz5Dm
r3DVKwtbF6zLE3GAq7SdjxLh8QCrA+IL44WFgfO8mM8jF7xjIVmAvwbqAFIMOcoVNm+LEgRsBe1P
ASuxS2AALNdGTLZMch6sa8FUS4WuzkBrlfsQc4xGIyxqJLtMjn1H/AGOIzs2/7ZO9zu5xd7LqJB0
/HRgwljQ4oyov5VKheqedOjGjGiO3Fmn3MG1ZZJ7W3dH6qdOzm+OC9rwWTQmaoODWwX5mGNEDf+d
gHfJB5S+2GXrRMc0TzFbf7Zh+uam0JFI50Jx52d8KVgSu4rrHRFx6F8qUo1mSchTzuadZIq0WeQU
HYAPEdeDlcHBETXkV3uySEkn/ltJkuetRLqSTQxxDpcjwpF9BulZV8Fdto8SH7HunEYkew5nnau5
G0VtG3mzc2FRBpwsQ1ke9UXmTl9t94d8zWXaB0vdTK+yIz2fFOoGHVePMaVKCXolXP5Z18lSLYkT
Coi3IvMqi66Z0qaCOrT1rNRTlYYuHTBg4s39jTDClFTQpcjToj1Qio6q1ZTX0n03eIBbA65j9IBp
iI/KTbrUkunKgV4Qaq3GMQd5FjiJ8iWOKIWVQKfJX8f8M0nW/kxqoqhWlu4+gxnMuFPJzkW97aCn
bQQffOeR4SlSNzWahEWVhEvEsgrkiaxo2+diRTMTRLd/c/zhiHvxCd/oOePLjhMBvg73W4hdBSlI
2qAdnGmlOEnorLS1l2N9ceQtiv/BPFyWTxI9VCHuEQXn/AFKWe8473oCq3NXwJOBvJ83HsBWNVFM
KHAi7s9hph4Jqm88heI9QvmkHoqqoLmHLJ2y2KE5RgNVYxfXiYNW2k/AUaICmt4i4ApuEMyndICx
EIeMBisURkWen52RkijSlPuZmbAnaCCn7rLEQlmxEVbjNiDucBifZwQNW68WYIUTKpRTEcJleN2S
1TUgzw/FqW8ek/qYxoQ4EWgJ1/ZXWTOH91B/xOKesg9asCVCW/SjT3ZoVO1Hi/InlSK/0CtSo+hW
MfAs4KxK3d8ay0GzZFKY6bbI915DbkjKdCpn3EkLLf2xmBn0qfmuO45vfLyTU74JGqJnFGfeMqV1
LZ0RVIfXKKbnYQZkSAdE+P2zDrvUml8JSVHqcyjntkP3fzdIkhvyhRmnbLb2u09YNA/9uZ3rnz7o
lql3TYkizfTx0Ilop+TLdB2sDL5rDZZYQy/H654bhISNF8290aeDGumrzi1j681MXTgzGAW6ict4
brgeyL4Q3AjAAcgL1+KF1zN2/2Sts65jwjMGAs+y6RNDMrC0sdJ9bR3UCIbifQ4sOk5v5P0SbY+y
h4eMTmhkxsB8wfysV8AIwfgVh+AO1GFqSbqgQ25VVvVWDFzig/OXmH0alGmwxzzpoExj8+fw2k3g
Bkg0/kfSeS2nrmVR9ItUpRxeQSAQyWCDjV9U9rGtnLO+vse+/dB9T/kEQOyw1lwzmGAug4XMh01Z
h+1LaFFtRRsB8RgEkYLe5BlwN662+DLk4XfFxoAUSxjEMOO17ZUxAvUKD33oTLa5z+1uk3a+uNcq
vfIVSM/klqB92ckU/qTtdkp2a9X/QEzRHSkdRx0ke/iWzacAKRUNXgdloP5E0G6Pv054Q6Bqt6/2
6HAInyhkajivEvVty35hE9AD0ScU43VchndOtYUFB6WT4KU/M+eM+5wtvDpIyOHUAN41QTNy9S4P
vEvKT8t4Kg3EUTlyVkMiHWrMHnT8YSb7IkBowSbnXaRkfwYwtgbtbw6gOMw3C10y0fVd9OgM7Sqw
1Mn4JqrpbWnktancC+I8eVsaiL7Vn4LlK+aAr7HwK23sdAheVelkxLUvzsEhAwO34AmKYqzCvmWy
f4yiOUSZ/iGPsjsO90K6s0ukFLFc6IsvjdMu108UpxC6A15ej8IDQyPLorTudHVDrCbOEVZ2zmVh
ed8xrs1NwGceHH+jXxpPvNP/3kmFM07yxggmG/Y6ieIsc4YEheRsWeW2ozPin44EraXlTvwA3UmM
E9Yy0u0FOwxAKNIIXnwIRaq0N4fhJCvdd5Mch3ajqEeseNeyr0TWtkkCthz7uo82ybAKz1I6bONl
neX2vimfnR4+0+FOMFgNyVuStlXG7N76sQyc85N9Mr2LG688h7jrTvNhVtpNtbwsyl/VbuK4e2ow
PmEMrfmdN9BqrpBnTpwhrkAciHpLLGJJI6t5ulfBwhK6y42dwUraao1fJ+85dHLDISW7N3YRPjHW
WDF/ak+zP6KlS8sX037tFuQNcruZIkhunX5b8NcN012HDVSZnUy19Qmy+AwYX6rcVfKMFMmYtyas
KVmFWikWirSfVDRg57okhNPZV8Fr3Kiv8PpTjmWyw0amoANVAqKVxXecYxPg/BYYBxVO9ySw4XQf
l9XONLCplLAIZFXby7Btrd6XZl6f/hJAWpLxP0YPQU5or/yZ1rdc47pcQOTlnovJKp0mwcUIVjgn
UIkik2DU6XBCyFCo5p5hoDek4Z1hWE2/WBsbi+ae356D9FjAWzEYNzfam0W10EMpkxaVudBOvHg9
4Lw1fXYQQ4oeYS7O5k4EPvwTBevWQtpIyjdmKLxHnD4YiGomQZQgYLr9VzsntCq18molBc5eQMBp
OXhmLLt2r/6TYqTjyl8A1ZP0x1Xq/JYkkvz1zl8XY4FKXihuJnNHLJA3NXj9ED/JPE472c0uI5Ek
tP/EvyS6rgDYALwWkE8pH1aLCKj3jO4xIyKCIcTFlLtaU7lTu1YpfGAfCxkKyU/k4PkWN5E6Br7R
dN7Qp5uFUUha9K6Z4iOUNCzHfSP8FV4y1LoAq4LgpqG1r+VHAju+FnBGaG20PNzL6oJdSreV9nR6
xNG42Ia8hMxo9Vw7jKDIWfltVBCh4mdV2cNamn17oupoi6eYlsVxzZJ8pn2w61DQ5EZ3NaNazAyP
ExrnaNSQOuI2JfRwMC+CVPoWu70wyzddbV+bmUoSuzVcIgRd30R1XnS4k0MHjwgIrhYAliWAPUiF
99UlFmP2mNoeqTFMZWSpqLSC9jvMIzwf/hQIvjzqjPAp9MIZevE9GnJhKSAaUEb5OfyLQv8PG2ki
cin6LfCagNRavETA3rU9Jze3QCjZQOvXPCIxZ/mc32rzIfjxzRTc11IZvszMfFR5g13Co+jo7brO
D1qtd+c5PBah7g4JSI2OZRnfNmURCGKl4hvN2IzIdHeWqmttEHdYYs4B6BX9mwjvQ6dFEcohMKmv
UpPD+MJYEWOoMS3/tY78UnU8IgvyEKr0XtH2WbZNh/IZ6tp7XjBStTFl4eIK242lYjloYj3d4w1L
YQ1/vgnuSm9SJFBILct+SItr0+c7tc9usq7tiQJmYPVHnNUtnvp3QGtXi60tAa4QSvV1g1l4wSBe
r7pNC1NdV77NxaVyCkvFqzVn10XoCRYKWuhMNr09tM3/wprx0sLoqSB34l4yVOuyBYqY17d7SfU7
mic7vTewMAoqgEGmrYAfxffXgS2GYoyD6Y78KP9NjrOTgvNcIOVgxbFU+fodKE464H86JVvNy6HS
t20Nr+KzTdMPBy1vgXDSsT4kU4XFxXVf6vVzIpFWMijO9EKL4N8NB8DFizkZbzMZ4j8xyiNBx8aR
YQXV5o5A3J8czFJyFP/D86pBceOqo+9InHvD/NOJtw33vPwXSMahKrepRkiwcjfwNbZxi5/GeF8U
xDaUjzbHMK2t1tmwQQ5a5/lH3fbv8AYG9RFpC4U/09jqDYRbtZbXcWr3dq6AXzFfKfNTF7ZQKHA8
hKzEdW7rMtS2BWJitx2Tj2FMLwvZvpKsHHXanwbxa8rXbsP/x8JMXVxrfC1+i/BrkDhBTnwDxZlf
tnjaM0wdPdHU68wOoYrIfyOKHkBfBO9xgHdbhv8v2JE82yj4LKD7/swGoV/zZNCjTkxNyUce2S8S
YbOydZlzorK9LsQC0iAgWIq4Mg8VPW+qS3fNuSD57hwaatDllTrB5lTtzyJgWJWfRYO94HI8bvv0
L2367TSTjyujkPGiDnWRk50MAXtX3qha0GuvljkR87JvLevUt7BqbkDGmsHchn45tQPCb9+J4eBm
VXaJfdCEbysErAGKqVYlbgTHF/8qyGr5rndQ7tnGXoFXppZHOMFx1WN+8Y0AnQFfvMbQSwVsiIbP
ujfuY+wKqIDSR4YtpsLAZDxT9vObomRbjRj3SCJnm2GCTAFdK4gSoL+AsGWLO3V/Jq9AeWp1jwJq
aQ2XqOmyWz90NDybCoYKCyYtL0NYvUyh/GpiF89IQ2JCv9gvaOe7eXTTdkLyXex0mQlIotuvsZ1s
YnZ7G38GlDV6qW6CHKdytdj1iwnbgWscJ/maz4CAmKsgLDCWsmEnyx9sm76rTxroXYlwy5A9xcCk
Bg0EKrBlccuQaD+utzAQktZaoljSGBYSdlIzOq1sT7KDk8QPCHi2VbAgDC18hqYNRgOjNwJmVRt9
ODEqRN2LxfLfGDGlsf9s4dSyfICGMUyrgfByutgk+22hZ80JJT0lFulrFp1od0JJGIIrgc7yLAvW
t3FthpilMm9a+17+M8sTYA1Vyos215tjgteXitFya1ofyDUsx9lIQ42q4moTQe3EJEy+tIYKcxa3
C+2/39Nx5mH+PJBBJD78gOumHB8EVMtp1Ozk/IvXrPoSq0hsJpT+p82+yDwoxrtEoFyAfyoXtRww
XJVHLwrtc6dN13hhzCsnrk4NLvrqyfAzbT/mDCK+Jd14od5KgPr+kxcr0k2Sl7UsW9u2YRguh3AJ
kq2OnUcoeabFGVuk2bbK/0au97R9ztN4A8p5lAVTe9LlIPglsG0H9hzxK2P4Uo44ptI61xRioR+H
5RX4zUwOeaP4FB99G94i0/g2VNQdNcKgimXV5AZ4nlFbCEiTo2VUjMRLhiTShj35qZUZuXQiWvSG
BlZgBxKAAHjKQKZxiuwppfAgY4tm5FurKz6cs5/yeSv84hzrIPx/5rSi2Crh3TL3YBuJ/1pMC+ET
nXp4BZlx1qY3m0wiiEijRTL13Vy+rd7Z4O9T8oDUuNrUZfERY2DgJI8h1/4Jbo0ZP2E9MdDp8n/2
rF6nU88wTWe3CV3WbJVcX1Ho9lg3i/FLzZnHgTZ7LGSOvrr4HqJ6rxoc3O17vGDOxj8WxxdNguEh
l0QqWL/8qAXs4T/8paQabmKGAKX53DZ34FbYVMo5rjlKheVMNd1MCE/UoSMt1ZwdcmNAw5/uZSvX
NrZ+biZcH0vpWKbGdqlfRciQvPDFAM6NxRcYgMq4phoZ80yXwSKpAdm1xmhqwpo9QRzf6swm/or+
jyKyace1Sjg6N+9enGSDXGxlbleYxoh4suUmSTXseegLbHoN48C+YuLVlGcVgmqsRX4wm1+9lBwl
tlxZ4DCEGyuYllQUrtmTTQeL0FSgTg21r2GlkxqNp8ABiOISQg7sRKhFleapBYHkyYxY+G+08v8u
bFA10YSK+LMxZuXQH9rMx3IxTJCIcmG0qcOvktXan6Jwb4xUOEU1fJmAWxaHaEydKFWym3JNtfGT
KjXESFK06Zy/Ixw/HYdo8oP1PybcdOVwlcRUTUCQY1cDRtOtNgBVJCOUE/Ja+K5U03NM2vDd+Q2Y
xigjxkLTlTYe1jFhZESpc3DUqJR+xaFf9fA37KpHizAxbVCOuTXsHTMCDgzxFAZSKxeoV0VztwsF
wU8StQiFrVWK8EFHBMGIhllR2Q2bvFq2gsgGYOMAqvOCTDQExX2yfie1vo/WizqmOACAIO1B0tBO
QqLqQ/3E3Sgeb2kyByahzmjYkTMYflS4Tqa7YbXT8GMBHpfLTyGUA3mjgWJ4JLTD9ioIrhiG/Uf0
bbsrx7pRWDuRbzeFFyuufUfTNl3s8xHKPPP0ClkVjS9GMng8SS74cQvXmPZ1rSOtD0qm+lawoC6T
h82IgYVF/rhhxXt97rcxdzOPP1SeDF43SEiw5xrutoFY0kw+VOG3z9wHALJSx/WIgswh+90M4Gco
6FVV3Cem59wHhzSXN2mInRBAuwZrg0KaLovN9H84yLibA/YHdSeK0/Hegsl14+ybYU9kLfy6N65M
sX6JecvDT6FAXLToLY31S6iep4Y2CfgL35eg0ly5JK+sPLUhHGwrxMhEz/bAX8hnwujLGYazydvG
7jLGXwrruhidNIDZhMohiiEXhoCMsfjk1tXJzV0PcD0rzA7+g5aI9u6NyGNnFmyCKgdm4sOQIsv4
klLZ0vdS/jfhj1PMG3sw5I2h9u32xjzGxxoPXm+Chl4btgOtLOo1Y2MY8gu+d1HYvyVtCO8uw5rv
t8XW0ik/I1VwrYQkAJRDmkw8iaKT+GMlUi1x+C1S/mnmt7Q/qft0lk70Cw6Hn90PR6AykhJyyFLD
ltqkHSLuyXs8WS7FTwtZlqY/Dw9K2G81UKhpgYmJIwqXqEdc+h0XJ1gUCfI+1SKlFCFc9JcB11od
IXtoLpzFwqzms10QfWYecylq/ncHwytpCA4NvzmahEON2E3Aq7YckvSAVbMSpzeCLuRqM0jNwnKV
0CurJeTf4WOA2J2N8btsglz1PeYko/WdB802DCBdsCw1BC2maKBN/KLIqWpoBUfOKpnQnCUbbklm
ucxI/LFwToFyqHpUj87RgTPZ8v3mMt4A+J+AFtmuxLFaq9JfyPcZt9o3ngErR182XZ2+LrogTteE
7lknMygQ2TcHoqiAvcOjyE2SPJizq57kgmH5bTNc6PkHl5lqiwXq9VL6WbagkVIXXJcluzuBtklr
88wpUkAxc+zKtSsVwgHXM3V0XP0lswD9fwv7V+WASfJGh8CGX0gx3WYWZYumviDASUcUKlW+PBNq
5OsKdhymhsA9PsH8IsEIjraVRa7TvlNTQY5iB+NYr3S/nNRY3kGEb+AoAkqzRTwojulYi1oOwjfE
23WWFXvuQEtSLzYRkDoaE0h+oLmwmfPmnmN1MKncKLyHPMJXNIMKoG4D0aN2WKzBM3bIMaYO7Odh
qwQfS3BwdD9loDpaBufaeVR/ySTOMLEPdKq4NZKtlp7aRjQyRy8CpS6ihumP7hUga5YeQ6M8qwDH
4s41c9Y1XOqqwLFGESDOBFFbKTetE1Fr4eR4FzARdhGurUQHnW6+lNCZMoucinBnM/TVrKfa2j+i
AqXsW0Ato+a4xMl+nlR443cZQqxJ16QFno4MAXSm1NVvClmHWdNUgT9pykZFR93FkSsep8PbTMBX
O8ZhraaiFodzMvZQvmDYgyJIxaZlgDor9M7CFcgwH8IuVdgETpx2lO1V96oJ1xNhA2q5jR1u+aUQ
C2kJuh9BjHLbv6z94PtMF6y+S1pARRnep/lfll0NUz38V9EFzYkSUgwIEwK9KMfxFtoHkT9WI4XQ
ExBKvN2I/5Xhr2L6EoShIAMErEBS7ywBTgfZeOkm6xQGDg4UPj8eppsWK8w6g12ci0aMQnNOZObA
zIGsez6RFlM6W9O8j50nhkviffcRkbMt3xiq7SV0OXARTCN2QSUE/wehypBjGkzCpYQwa9YeBeyv
sICe0tZI6hqkj1N26pnkhJikq75TyO9qF4CHN5sSQypFITSmMUDynPXClIdVJUQDGbz0hRzAjBug
nfhjJibecIViu9mOmbqqqouwGkzxKeSDmK5VvueKsO/JIWfu0TI4Bq2KdKNoPvAg535T/vIRZ2si
SEQhaJmuiYGQ2Wa+vDCvzbxROmSKSZ755AfMQwS8JmC2mLJHm8t9W3x05NVwdYurXtAeCIpfi0rF
RoiE7fXQwHLBoGuQUcti/ARgQincwzSi7MK3Dsx5FmSW9BcKetxfzQXaHX7iuIZMJq5bmeFiwufW
OIHkaX3VmmGHQlBjG0/lctQr5YRubSe+ClHma5l2N0LrhsEDZIT6CPcI/6/iLssKWhH2XfM7w3cS
4rHml9c0Uty4yLiffrEXFHduFV1nmkBR188z5D9wz/AOnZ0nQfUG83vCyLSG1yre9DiMXxDHhanM
OEhHyg0R1zdo+FNr20hSkDR8CoEbbAmBIlrCg27hDBinnTDlkP4QrOtl6ZfQ/hOhJgZDnkovLO5m
AVGVkyr5rXX9KZwUyv4PtQADCbTwyYNBKHxzijAWcY6xOjgDPzLFpcocodwsueYFttis96GnUYpg
lUfnnPss40RsyhC3J3vdTzhlJg8XIismjHdILWrxNzfaMcQ986s2jK0sMRZKQYdbf8ogPUAI07Hw
X2bS25v2paAFajmrKB+ExmAa03NqXATdnlOvNPZIM8rhwXcgiLyaBEewukyiiCpU5ahwYmkwxRZm
XRQSY0mvTElMhYepLndnhE//f3yeHHGqiVWPWS3HuClWg4TOEOy3p9tf8Jc1DNAdfd+ZV3GcFuAE
GOAVr42doP8zfIXnEQlqnSE/G7X+G1XVK8vgra8Yoy/aRleQH4pSLLq2GREWDvMn7KZ4Z1xUZQ7o
Y+CyALjUjF5hReu5bvGNNre9dmoKBjLlL7OlQrcuSXqzWmDd8NFIbwGPRoHwGwMDz5jkxg80PpAt
EDToJRzQYGOylRD7reihcd7g6oG9EFDzM4vjq+k93drFinSt8peJIWxG0T3N5kkxnO/QYZGfMih2
Kxiz6wy74Y6wTctwu7xjSEYucCpzK4/XoqO+c9t5XBtMmZnlmdY166B2RYYwerW8uffasCKZ8MYi
Jb+IFY4MPcRLODQ9ozK+JMQmtVOfCWyVSlhq0TqMGPGJJZmIlHEUJTyppkVZG2f7TqjKGt5X6TTu
H0xgV7xffGJ+JWx5uCVrANouDr6bXti92O0m6x3AXdYklCZu2CHu97MAEqJn1NF4NzFZOsTbL/8U
AWfKiRhJML1Qk/CnUrrzlBLkUn5lTMrjhWscG5q6uVMeinVVPXuGPx1kEYNjFLczCXtGYB3S60+W
/mE73TqIH1DW7bh+m/ranfDsCAycYGpgSlH+t9dwukpWuZ8gpWGBACPMIKROZ8VGcPFOkQr045Qz
8Q5Z4KPz2Pa2dYnC+r3Smv2sTohrsFFJt5amrgdwY2nU0cZ7Izo/J39RgWBhA0C2oynlocX06EHr
ghJReWUgfcwL+o0UNx/SrN50S3lNU8jdqo4RqM6sfJAmyMq1a6pA3GzXlgEdOqh/Y6Nsuix4awwH
KydnXWGtwf396DB2IRwwrD0nReiRGVgQDqC8O9I2aI+ZZEG/af1chVVOjaHm1d4RpJkv6A4oZMn9
GqSN/Tckt9EcViXDFUNB3BNA5WMOsinjgGtmG9ePUD1ZGCwtoew33UENuWkuFRd+zuBo5HHrsMr+
Iia3XUheLSyXzr6pp6y5whjiD8wtVBgYiEHVvdfkeTv7RvWcafFlSI6yInBNzhdSFtvxlNDZ4/qx
NabRT9pxRxroMeccyPDP7ugN5M48DpzO+RJ/OxI7oZ8aeNSkvKTldyrhDJBoBGKF40cnT6d5iDdc
CAVSMerDHU0r3YCGznFEWZOHx7kLAdrbQ12fzQXbgPyfWi8bFeWn1Ngf4iCwPnugAcNQ8G/kBp4I
Xmeh7mxSBDjcLfLLA4a/To41T/WIhGXs/DVk+7SH5C2f7f9qfaRp2O+MILXzpjM4GgXcPVaJhwWJ
UC70YbZd+g+slcTqCQoUj84KUEwjJjaz7G0Vzy+ScVIj6aD11inAY2Nod0qUkdVVl6+hegh0wyvH
Q9Py9yvuUgAVfAR7i2BPZB6Chts16BFntO2JM3tj1B/6VrsCtwoYsowuEj72dDrUOkx48cxHK8fU
Nbzf1ZwwVxRuo4p0rfeaFpN1SfFNbThTWiLtNb9t59jfnJFcc4PRUNQifsaUMkSWdxnYuILumkBh
qaH7dpm8zcKzPGcMiOxLjtqCF1dqB9mD6k0ZzRzwdPTv9iHLKuYCKIAjP64QtU9HoefvEtmf++rP
GQh/btuPUkJeLGhVFIJ6G2H1izOgqDUHbxrN7dy1R80eyKrYx/S8wlZBpMgyw/9s82ndzeohVJlu
6rOLh+OzxcLDgqhS2r/2rmcKOKBBbgoftaPB8hUcvyrVtr36sCYY1s0tzLRXx8r3QjJUsloaieIW
FGZy3vIWjhjoI5ZcB0GpEwX00gfXWPk1NADfCEWo9KtAZOz+ApgHBZwFW303OzrqwpFfdSs9dKZf
YbNmnaX+YfaI8Tdd6U7X+hgy/cRMc21siksIZnOQW7/3TMzKVsnRge4Iifqh7WK+8f6a4FptvRXp
h7UZyYEfdimZ6aQVDS5Gfz0QDwaqTDdcRqo0/R1UpXaluzSsZbrVUPe0LhkfxQuR1qhKcTPWh9dW
eZ2f1ibe2/HNyHzGZDORAaByLiZEzINQKTh4ZvjQjfUK9wpW4CrYC/UznJMWevneUa8KKsM9rLSD
/Sf/1Zgc9l6v7JPAW95Sz75IHvtY83W3xfxSXoUnozmIGZC0s0M/gnrgOiS1AoljoIj5cPQo/qIz
njbw7KFCLremvcV72i1GYNVu7lzUpiVLgGgrMnlKJBCb6DxEV+xyQwI+CeahJcOdw51fCstvbDTb
q7o+1PimK28VGBacjn6FLUoL6ZZpRuBV2gs0GplsScPlawBXvLSI8yBfyzu78xf1CaeAyFIgFx3c
YF05m+YeX9Jxq/wygDW3UXghilOaECEhNTMlLxxQzjzxQcNNl/eKtSd8vM9GOesPUoCQpuB1WwAe
XogP1tI3LCYINEUpkl9HAopX6Tk8g1gRU1Vs9c9CW8OJTncwJ3hvZXXkc/NtIw5PJX/hudp7nEq0
lAEhleeK+bu2GnYauO0CgH+V0BfpW2FIyhmP5hTpgEVoH2ysCH9nMq0p8lzIScUZihOUGJqreq9l
72Rn5pjjkE3HurKqd/1Nr93UWOtu9I2vEQlwLDrnBh8lmY5B9yxqDwsQEX4ktCrUn9t2pB7zQI3M
GLIMQBD+ldTmO3O4OrAUBtoylz2nVJuIKe2uAk1hZE4xFrr1h3bInr2HLd0oQRxfjfDb3fTaveto
PXdQKhBV0qBuI7p44CyW+WezT55U8xRBGXORA4Iz9dnh6H3p/8ESwLjxU/9JvdCXn8xfUJUhVqBQ
jdUtT4/hDy8/gsdi8OLm9q5tTo4EDQcyxdYM1uX31K+Up4a3JEP7kVpqA3wqq7uCU+uby2MQMTbj
q7qt2MmsUPKieJVg9Er7Ye7Z/F2xgxwg0RIObxBEBhvhGPORNwkGKWoHtPt8kUxk6Jcj0hz7f0nu
KhgHbpVb7oe7qXFF/75d3ni3cIFaIKcvRxE/hH92CPYJBvmUJUQ2coP6tHHaTlAG8jXeeG9iv8BS
0cUf4WGy2uHMFk8UqSzAGmuHLx60RPWh7XkPGpkCgi2yXXAO4bN6cbk1lA1+Go12CYptEG+MTWW/
Fn8MYYp0Zyg+dl2wZUyytrgsXXChxVxpPjs2+CkuDuNTnl6+DXyVpzM/8bcfn5oBYXs9j1eFCeYh
CTBm3LJv4v7J+haTXPWgHYqfAXBF8W30YkD1lD/YU5ouyepeeE1axEWHnMTlGHInuqXX+qgHvj4P
HhZNqThvTOMlTM9TCYcP++NtHO6S4VzEW+sbyIphwUGLqSfwof2Yo8dQvebaDRcoi5lEQLxW1p5r
SJDTC+zCYnaNT8U6NwgOSkDZl3B+oaRst/J0XhgTkycLCssnY7VlMLZdemodFgrz7g0WpYwLs41t
eSCPekm3fANgd04wH0J908jXfH7JpksgXRXRMOMLpt3C8X3UbpL1Kg+v/H9FWg+eOv19tC/0gxAO
4mNp3YPhvSofifIGXolakvhHhl84lEAy6++8CSTCo9sv+LVw26M4uKcSzSMe2v1AxseDUDccczio
Fot7b43uhquEfT6z5Tej/pKqr2l+W5g6aa6Gvt682qyweYNjBvnNAQ77CSWgP1HNEiq9JP7wp/lc
au2Re8Ta5Kf8NlDbhF7g1anr9I+4BP79qKePyHrCvqh4HHy/r3CnGH4Wumebm1B9VzmR5S1PLJOO
3EXDxn5lbxrtgY6RQbTYzYmKIHKlHcrIt8stELWl3LEfihmjzN+xZ6l7YifQ3qqJ+NOUYsGejYkJ
w4+2bWW8Kl2hujrEp8WrOQx119oaH3sv5wBUvBUdDoUJdjZBcGm+mPtrfrttvtnY/EspFhsRFoie
jAMCFy79Cbaul99a3TblvmONB65arC3d7yovTrzp0DLtOCnOlsmgCmNbInbFja858R/kGO9hu+Fn
Gqbfaiq7HKYz+a01FREu3uHF0D6z/reUxCkb2o9O+fLayW8TTv1l/MGNKF08PLWQF3KnqL+Fsx12
vCb7ucXVz8Ojm1kvuC8nrlP50Tu9YflBidfs8DjoaOuRJ78vjMRJpugR0q6qTcUJWK7MN1vac/Rr
xc4stuEJd8nZ/WdgjHrn1ceX/KNv9sMfsffEXkTY+qAxCXY2jGIyuFbGDhblg5Yfp7y3nDDl6kTd
AcRYEGqA895O8UdrR5GheAMuDFjQLW6VrlG3f2OyU1yUtxGXHIS1WCptwx1lR7wzDpxdJujnbugO
1cAsfjujdFKwBPfj4it4i9Jr8Y4IkDeEDZ+EM9RZuWXvEsyvAIgTjtCuxtwbcsGDlR72z9gz9M+h
2JXOX2RCb191pb8QvYX8rV69adcae6Tol85/aNc47ofxSv2B62v/zDD7YWDuonc+G1szVVznBHCL
DhbPLmUbSnvmDDzYecejxFtH/kBuwp2LARK0nZOxQZKKEBFLzHtb4P+0lvtNn631N1jeq1BdgaRn
9pYBbS++RfSOJ401qeFIoiCehuK1vnCCMO1ymDGRUEQIBF7ODLk3nW/IfkoUtnRE88EcCEolIAEV
XSlZQNH0NccJDYa4Jbn88JGClpIZ3lTupkOd/JuIjVfW9rCDhoYbkaNsOI/T5EEqgfECXTswsLLZ
YcKbbEeG7WxDCpEr50f2x0WWONvwM8dzzl4lT4qZU7C3dRcn5dhNPiBNF0/rMiLtfeto/FYLEWbQ
krnLgE3HHdVhwTRsMi7MunlV+8WWdjJ7ZvYTIE2GDt/FT7O3Ls3ERt0SudMZZ2Kn1+q52xf9Rkbj
BWERIz4xR4jTQ6ajpWNC4BrBmvQJpu442Rf2FU7/DFG/d7kVbeXQ4+a0GhhRlbt89qlNMWelNO1f
uh33Uo5TduqyJibwdQQc2+I7sB8DvpPfk4YcBQgHljBZSFhqudDoaGUTHvG7TWY5dd9+8HC/RoQB
8e/G4ED/r8ytvrsev/AVR4jVb7m8jekYYwyyqThWdLc8GRVtKt+IWdwIwpOJYqlc7v3MJHLOjbb9
iAvomov/hxKYTo/KPF5VQP1f8rPdUuTNJCYqrv3D+df2F2YegU/UlrRjRxnlTufTrYd97PEWwE9q
XMs8FjsjDv6q5ZPvBUJUemp7VYF85TPFYPP1jM7F97Kq0eXurOYN5xC3Y5sjKIXAwhy2XgH65WCp
T4JbGyAj8I11oOL8zXb0YMMTLje/7RLf3DC8s7DoZhZE6Nqaa9u55KHHnTEamxy9SXSKWsiI6LVf
qIAOsnyS2Ed0eI29w9pA6fzadtU1xjz1E24NrXf1ylMrV0REiO8IwuSODgGi0QjUzcZ3h2N4nutX
40fgw7Rs0AXVo/JTxhcdK+K/7MlsF/N/ltHZLO/LofdiPwReWhXvPEYv/2ot1/4rnqQE/Uw3Plh+
5ARYfJofTszv/otpl01LSsYmFruepW85xRNPnTzq23BnXbhfDvpTtmlvDO0SoS8lUKnFA2ZXknaE
/QOY0iHSdtqn+gz9CjNwHw8UGbR9Bx+JDoBBHYZc6ia3N13wxuqqkIhS0wwErD3L+aO3H/yCmPmU
NJ7yrsDlRyvXXZT0w1C+LDrjHnkD6lAN6qVfkTD+AbHUwYXMQvzqF+/mJf5RfPx8E92jquIWCcyN
9EuprO8WmYnWDiqFvClyr2KRMJktxRVND8CZV0O4OvfFvVdQoxHoh0sJNTakS45bbHmt7chCwZOR
ALuvYTxqn0F4ZwaGsiIqsQh6zMW92EkRf+JAb1N8z2Bx0OsD6iQON7U/ETw4Y1xz0Ga+4FOVXoOf
Nn6M8QNOh7uUPg9aT78z9WsJn1GFuPPsKF+NdR3ULy7AOTnAK0jaAz8ctfcufAY08rcUhyCC65Ds
7rkZowP7FalsDohBSDZaK2qaIHppptvAN0ZYBrztN1t5F2pxEyYbHRPjpR1uI1H3hSu2hmBhE31l
D3qzKlprzbHqvvTqJGWbBlw52BJMkrWofTd2cEFqg76+ehutfd4QibnSHlhTTMdBIihlFUD7MvyB
Cr68D9uOB4COBHOhBiJXijtvpfUfgWQpMJ267agcuuUfhiqCymnCayyrz6k7MzHr0RiTF2TBZJZe
QIQKBugCnbb3cNLFYJe/BEkcsSSulwC0EYosCYf4+NSCp0rymxiRYK2YTwTfvjepX85oVCoW5Sds
tDVYCz0p8pFmLaZgKYoaByvnHCQea1KGkDMbiF8xWUDv0tOJC6lcfC5RyxaPFD0Toh3heTDYiT9S
4YsJKtNDBEJiGCEBAoj/3HVs6EII6kL4HjvOmhkvvn+Ig7ArhV1H3qwtkmCFaS1mpzMIgA5jUjhf
MZW1/kfTee02jmbt+ooIMIdTK2fLtuyyTgh3lcScM6/+f5b3bGAwmOmWbZH8uOIb0MA36df6ZFt3
0RsbOyGhgSHm2hjT8bdQNTFUB8QLu4seN+B0T/rNO3AUQkKYNp1FquWvjxsWjUJfZRphwSfBtQo4
TJYsTH/Zw4gTVifLK6RVgAN/lHB1EKd39fscf1PLYQatfrJI5pJqGM/Rp9Kdteg7Y7qekxc8oGN8
W1V9/eu4X73/wW32skeVvpHLgIkDfoQkKfOxmMkxoGYGbDMCrKzNXH5rRwMg/EYPqT9m40753qX0
4eoa90fYZ+3gLDUw2bp+5RHU9jVOsO9jZ1ro5aZJ8GJiEJbD26hwNVD7MV1UHnY1lD5x+czT82Tu
+gJctaudQKttutaisnVeDAgz3FCD7dgImUTF3g4oFspC8d3MgIxHuBndvO45sli2eg9kE559kCY1
//A2ECpF8CaYSyx9vV1IQw7qTOflURvvlsYmlBSayDraIJJmi3wcfMU+u6RFgOwEAZFFVandEEkg
Yv3S77XshO8y07KgQWJ2RB/TfQodmdziAYdBgtId0MO7KQF2SNQmHA6YiwP0lAeDUtaFLByhf5kK
Q3GmeAGjD2XVD3fb0l8TEsCU6ivZ/Kopy0GaXfpCEzvD3DN+L7+ovduM7Y7mnX//lbvLebgORoNG
tuQpmrgWxdY+a5cuWuKDBizQX6SgkIwKzhbgGsoxAYpHV85NRaGrX0R32e6uLq2d+gPV1KH+dZxr
yOnjjApwELK/30HTg/MVpJ8TS6sZmGO00v0T2BSQazwBBZLQFFufNfaEs5OxfuPtGe0d1/27mmOH
xb0QFAFMh55bzfHqqmYL4wEeGU9jKURiHA8rZQC7D6guXOjQ8fonWi8CbMXlbFFWw1lgew2Gp/wU
tPyNOGvKRkog7cDD8bIawUFnxSEQkDQ4aoSPYB0yIVJrUo63rwZzF4KcaL1nn7+FcOyL+t0bx79D
OL8FAKJKvaca01jJ2PvMDtYa6AyFSrUtzGuOY4s9Cr+ICsbNT4HVLsM4WrNSjhnajoDBWDyce6d7
L5GFERyoBriomtW/CQPePNBR1QdHE9rdu/BiTZ1NCXBGoM3cCJZwcnXiYOpQ95UP8ft1kaMHofdS
qtFREIKyDi9Q6xZ1DgcyvZJskvTmjNkfB5euEnu4ANCb22FcrNoAzqNomWf6ouMLj6w4IfTOCbrY
ZYyeFW7rf+Y6/hliNjaB2+FRwGp5ohWCfEB3m2EMm97stnptovoLxu5XExqHAADSoGQHM3P+BOGR
B1j5SBcisMnQWzkoChK64rA11osUXwO7BfeD8E/OeWJHKDCCujY2IokUUQf7jwJpykQvUBAG/sub
ZsiCl4WZ66obw9LWngPvXKEWwB20dXcCoEMGaZjQyCCs66gYWXcH1JLYDQv8wUWD3EJ/A334e4lR
G0Y0S5g42zDvXmeY0sUE1Eb3kZK+DsF81ucS3l6dgVhL9nUy/NjIzk0scugqWOnYubozfxPQCAk8
AZubMmbEk+LidCSDrIap1zCa6f2rFwL+LB4u2Ls4jq65+I25so4dfAead8JBANcAzsUrgosOlCIl
zebBXWWNOsGmCYFN97a7lnAj8i5qR4WjXuMiv+j5WlBCwIsELh9T7wKRJNvavMyiIKAxiUP5Jmsd
/IOqZX7T/e/EFvgcXsqSj8XRoMAbLvXqM1Eowg5GnkaJYipKCOsEXRafDbWPtDdvfECrllhIagqJ
FW/l5haRbQa8XVf1mL0L++hXYFUtF7DewW90WMmwFEfPqs1OqaVuBSQRONNO9IyU6ujyiZkbw8Oh
EJo1BrV880LNf3Wn2ijfhgNseMAjkTnso/e8+IEfCtGJVbWceOER6Aob7Whk0YAWCJwa4bK3tf+v
UoL/av5/RnNnmzB9kw+Dw9Wyd+JFRkonsZ+OWn7rDA2LYTVigiF4sl7Tdha3obZxRHEZBjfFMq+C
xwBcpQYgJicrg7SSEgMqr9lg1lNG3cZo3sv8jxn/rZWDCWW87J8ucBQFtCs4VHyBVcgfJP2QCkfO
DeDGS9RTdCMnrVUVUxBjI8ojVfQUhQDl05KNOx8UPXUYAzoAC8OpYUHqEOONPS8vfcY1Lh2WQuyK
rH6tsg8XlQ/Sn4vRwS9qzb1aItQEzgwNAcu89KDa5DPG6G2An44ZsC7UZoG/wLuS58f5KSHxG7qx
BimZY/4cjO0hHE+eF/8Irpj5+nSLAIKQJL0dYJ0WKw0RUeirx8BkweQVcwsOglczdNh6tn80EZzQ
q4jtN9Ka41X1gOb5uwGgKoR8fkwiE1gLCXJ8i8K+iYiQzmqQuE+9R+lDsaYY2t3Qr5Del4GVs0HG
He3qj7noEVjt2q2dtUCQRJlzAHgkikOWwW6a2A5TFph1AAtXEVVmgByvnbWxkGrXITxXnbNLvF5/
gZqPnFEBLwrh2Aoc7MTrZY0J/xD40RwXN2wiZzgi2Wtn/qcZ08qyXquB+GV8DcyrykiYQ58pexSP
cbiSTusmVbZj/xPa7kc095u5h4WZ4Q/WtMBMsgz2ES5fib3onYA62WedMJzMPkMdzXsxu+mEohoQ
LiBrU7AckjXiEcihQ+BhHwZqgdpHjbAAFFEhtqMBPjuK7/8YbElrVcHIK0K9UM1evUm9Qh9h2Yxl
jQaCFT5BEeN7kt1ClpKRBPIQ+5CvaBoOGTdg9Ip1mn5aHOCse5qZ5kCzNBbs7Ew05FkyZ511r5CP
p35t4AoKqwXjI79GI3BQj2LU7qa2C+2yXmdEmQha/tgjMzyjmY/XszUfrZEL6/dx2y5q6tKKM4d0
29LOmYcyfguyAAScuQr/tDG8dVp2lOAtvzrW3SEF0E9J7arNkX0yCwbe3AQDCLvN3lu07gGp1W+y
5jURc3RSBsrzYyQx9aC5nCGApFS+SrViRMnWJj3r5duoMEDJEWrMceOEjGbtEhczd6BmQcpCgg3x
CMipbJN/CmPuuUbdA+Yvaivb0hqODnIvqaO+jgjczQzFSkSZRdUlt0bqGX8ZBH/7MX7ndQnY3YBu
xtqFluGhNbfegI43dzv8HtiZawNaCkqzAjxHVEWSNFa9lVYhbDqJPzKQwyki28T6a+nUZ5oOdqL+
vNf9D1MjDUFZ2WQsf9OieMxZKbTEF7sYSJ1Ns7Kamzo/SpCXtjneMxSdGbB2r6IdZU3Fe8u4LZ6P
gB9hySMAqUMjQDhCKJC206I94jQ3at2cvULNPlDum6Xnd73P/xWhe5jwasx12qNkh6LeVQtZYibj
R4XqmtugH4uYu0gyI7UUOOCeuG8x9wwqjhZrjA8RdnOwoQGvF1Pdtkl3obGTnitlaxDQd4HqWUj/
E1fpKfjoeWSldlWr6YgqjrhuwlNYkBO4qYzOwa2OMy2dLLuUQ65/l/Tucxmthfym4UDYJQqWAdUm
TqjGmTJE8xl91lXw4WvxKbCNfa0xXcwwjEDVNLKHvyJW3Kk/49Ae1XhmRD2H6JqiQ9iO6FNoLDCs
ymNFDSsv+FMPMOfN+l2sEp36Xzz9ZHEe8HnYe3MFxzwGwQLHdRiUL4FtSigjkkf/osB+/UUSkqZM
Rz1WRIVa1D4G9S0a2II1dfpwJ+fkZv1b1tgHs+2yFyQjIvVYNsrBMrrLYCI9kQba1vCYxLrqVu0D
LDsojrxxq0X2SRzFFI0qvQXRFIz/ZWXz1unJoWzd1zCXCc206jBc0UeCntH45wy5x0RP2O+06LRV
SCh81lH0t0DfevQiXKWqTz0jV5GGmwRx8wRR/CbXfsoG3aVZTy+gs3Bxcsuz2hwcyFuDOkOrc2+l
uwqaEJwLxQQ1WoMfBbYYwSVMVcibqn8Jw+FIZbazCB9tILqU6dme/nktnCQ93eXMXMOmPHddAkxp
uBnjdPFnBdgfGWhUvrJ2N5jdWSQhhKCiDdmfJFr2GuKKLOiiyD5DpDuC4d8b/Qje3nxZDNwICyI6
OItxIbdTcJsZ8VeBSujmywrIjoECgl7qq+Rfw5CSLJXGExolCC4mQO4nE/49oAl4PBVOIyJPq/Ta
liYPMU1TRVhKLyH9tNdItxg/3efB+rFbarg0uCRdj5mWsqGAGyw4tJQLqbFWK32bGfkfNW45XTTi
ZYsnEUOcyTv0nX8OYXeJWE+JeEZGYY0b14zEjx3F6xmB2N5EIMZUUCWoIbp5z06m//qt7nwGwggP
2yN2m/G//pjU86dSPprKP2iZt3AjyqLCP6goUStNspemOWXF0cbW0vaVbQBXao7MXyWbWH1P8Riy
CAxSkjc4ePRVcHCE80Ez11OF4du6p83rltk4rosK+SFjfPCffhwWWqOeppFdDh2ELqQL/CgMbmyg
wWz0zIONt0VcQhSy1c82U7djwlSvnHEmwifWY0VUsKgm1heRcK/fKiO9OLqGPml1djGLGVsoowby
VkP2rsbRCuNryBel+lFN30EM5CtlQYJuTQv3VVfLdR18Vjqu0RwIJ8NiaMDT0+Z8ZsCspls50rcY
9j0z453RI7Zc9qSO+WL51l+1ZcmjH8atC5jKD5tvq7b/pXG5ankxlMKDZGu9yfjKBm8E9rEVRUsz
/c1CKEd49ie1VY/RaAk8EoXvglMuP/roAuMvQy3HyXliMDorbhi9ZjnPB41Vf92AO7DvnX6u5m4V
U7a0jBJ1BR3DEO1u7U3JZ9SBx7c8wkZQoR4vguZqB9NXbdCplm7JjFBfT06/Hqr2y5lwxdObmk0S
WwxzG4GtVg0HzCtiFdj2eJvEw2jXEjfP2tjaHqTEHN2PDv0cVgcdaxVFeOZShTpAMhPe4xZqimCy
oTeFRXYXGxNMbJVXtWG8LtocRTHcBASu6NOKUZaDmKKuIwGZL0PiexFb8KrugGZH9Zpg5BniD8ln
dlJMSp61qF0FYSWeEfLr0t66hgikJWCu8RBGxjxJ0P15FFDkRDwd4N2CrsYLvPemU9BiRZvV0V99
hlI4R/+OFVT1fcQYe1VnwtuINynLKraBGP2Np+SrS7GEA/cTOgZS5M2vlm9fMKanR5CApc/zxm2z
1zpEN6hbOakBNGPXVuPnSK0yF+hMD48JKdNJg0WTIGxgtv5r0Xb3xB22ysg0L7rWRo0VUxmeExJO
aQRLFt8pb1iNWpHtvhmmf+yr7s1GjbjI6BVm7eA15TGDuG6V80emOA/N6ZZDEe3iCEFOfFZEFzem
uCmRHYqZNWU6xXTevLWpefbyL6Uvrz3iRlDLGWIW+OvYrnvM0ph5dgKgK2NUU06scLDk9jDtbWAt
IQ4ZQFQuX0U3OCujXeRWhzj1V2EtZtcQxjFtA57aMv2AVewb2nEIpvcmpmHrx70a/hSYLTnzqYGQ
+6LnohvR7Pvis5VpWV8shxaUTPefxZo3tfO/meW9FI65stHp8bp107B67so31dd+5f1Gu94VDo4M
SnRpaeJyIBi6b97CoF1M3Ectf3YNgPMMdrQAlRsA+s6LzpoUovDBVPUvBVC3SEsVer6sQZq08So2
WW9g3oRBJvq57VXGZdStocwagcFOJqkKhJbJENqBwNiwg8JMSyCvmvlgfN5B8+3UfaaVxzlnzORr
i1R/hugNY9tdq9LroFubXBp3gSrIycvdbTEw30zHn7Hz1nVVAMMe0aRIv7Q02iHYCC4FVlvqUqbE
EXqOrdECi+NNUxCoDNIf1I49I18NHjW4iXZfcTf6dI+22EuI8pZ8s4FhGoryK0WXG1i/DnN7hEOy
sdz6H4yADWERqwXbts9l2U0v4A+vepH+GWRMA10/b6jomfs2lJ7BnHx4mhIuR/RUe7yHQvy9XPzu
jeTVZ/ASFtgvT9op0vxl0fyzcIsRtrHbMf6PD1NuvPuRzBcxxzA6DEbqQ6l73ygP0AIxqG3xL22C
zRC9pqH1dAaUjzRWr8wHMget+OY9q0Ok3ZJT5ABZBu8asouI8FXRynanTt0PUOY1Qq7vnmsiszps
/YEKCTsMeRZzX1ywN3pVZgUlt33N+JnK1+MBpx3Anzq5dOwmAeDWYJf8/RBQ+cw32vpIR4wUKbu6
bv6EsreEBh2YoDyJO5bvvzjTV5visdSnbzMTPlZI6j+RGq87dPnK4FVaOToooULApdgnA/QMhzeT
cYB0eDnJXKd19aHheXp/TOfwC7vBdWo9tfpjRjcotczTaMUne4r/m30EnBnz2Rbvu2pvxEBX9E9t
+90Oyi/kfT/ll+dM6QUwnA8eEaRep1FAAVUK0xWEHnuDBgsU8KN8JAVR6aC7Cr0uIcnJDdBXCglD
8dTjNDp7ABCh0v21vPQnrOxDErf/DYTniCX3HHwWCK/CA16KG9aEZo1X4rQKR2DwDxkjPEnYSYLY
GPRpcMZ0KFqGZogBxd9cj6X/ZSEcCIT7wuF+Z8vs6/YpLVzAbUvNyXcpLrSzh+TsmFubvi0uesdn
0n2FwXMVXROkVwgvblB9RKWyTyN1UTEzDylJewxXx24v71wJrKYJ/XWwF5MYpnoBYroNJtpWuqIV
rHv/IoK6PizqkHKxJfUzqmXsY3xFcGKzzwhoNMGAxij0PkaTPRgfjeiNYhq9JN0VafCJUNh7FGoP
KTOCvgXg8epjiRl7PnJR9haSAkhS4U8D4kN62oIJJvhjYgbyKwyNKg3LAMYUw6mhKlHgpMFxZQxy
mLP6zA6JeaYBih4CZSNE64GxVAMTHM2Z/KTGn+w61fRgIs3egmXj1DLLx3nxIvDhCLC5xeCVt0Uo
4oxEMI0A2w8hDQ4E832zuUl8ku/lFeE3ZEzQn01JBwwwpEJ5wYQZg/bnLDuezx78WDG7e2RY7MBe
VwyG2uinDdgPcUiNEZA9YWv09a2pK3d1nD6JjVJDxeN0hDnEeWBbUX2DUl8IkZz9W8sGmhsMqp9l
iaaWonGPiYQQ/dxeO7qNte2iR6EhvZSVAZS16JAX3/aYXUzFO6l5+OZinhROayIj572H19BtZhR/
9OqfnplbGE51um7dgD9qbg3UD8OmWnYO2u1DfB3aJ5x28c0e4/9MMgprWkRz0J7DknSTD+19hGhZ
kShF62W6j76JSVt+ZokAoQQLErhUELHIE3gkMMT7vZc56y8dpWnQPSc2EYv5vyrfN7W4CpLYJ8Bc
E6MhZFeA7vuDpN2XX/oi8Poh+Zz9b2aKsm6VKaDDCqcgipBwl96Mhi2lRURhjtTKHiFbCbHdiM4a
G0rGt3WhfshR4mDo9DdIGyytDGPuqj+21oOhR4/es7z9cGpjHT12HmKY4yXsHsIJUWSkSCcdgV4G
QBLPhKtYY4fcxKyKMuUYTudmvuQN8AMb6zBqlxeke6ZkOOfODz6/0C30cTzGFEeyQBGrmj7ZjGBy
ZaRlwx7gatHt2PamCaCfSCD2sFxhh14wgnhDf2OJmJTPnt2yEDq4rxw1gcVzN8m2/FsERmWRKqdn
YOM2shvm2w54YTv33jZXkXmWFVJoozYTnqFiXccOY7E/Vp6xEd783vcAhhxxk1+LnO/K1E+i5Bp2
15ZFfgG3w2BiAA0Qkn2EIxb8mBS35Igg3hnXuhOrP/TBbMSkcC7gqaKSJREBzkLUiymoLIgDN1wz
ahFK2IiyRNHceagtukrCNDQAdhH60f1iYV2x2e2xFjRfy/JLHz5MJgmM/pxRDMAoh9meZX76XUAU
bDFDEIMvihpbe8xeQU3wz07qPZ9EbSC0gHV5BCxtZuZoMI7Ct6JstixJsb77EGymnDPZrNfQGQOG
RxaUjXZ4JiD12z0HGcqhXKfWXLlXkr1qaPYqOoSMaFEytaJoI41y1f7II4rjnxr0tYyl47k9B5l3
YmNrTfV6ZRkblD54l3VciGUS49SfEchF2TXwu1DM+v/kFTM0djwCNnH7lm1RVzx9CEsSMFukwpef
kfOhPvlOA0NPvb2LqchUGBuI3VK7CL0ozoIL91q2JnFTQMr4ncoPyt8RG5csLK6gV6MK1Kb3VINi
07i3FL8e40G/xUOJlfI8H1AmcZLnUF3talmOVIRMAd34TCCGm6SgdsD9qdO3lukyu/qxtNnpGUtJ
4kEQKQsZ7Mu29feV5rYxBuMZ8jdKx6RcOsng3TDts4hT24l7ktWoGQlMRbZkogd4aLUSy1PhVoM/
VWe4VsOV3zGiHw/0k8UtKAQnZgognl1X22UNYPyBI0TUkeU8t7BSLAxJrN/XtqkeFXp8InlFnkHf
hHTFJdhw4qZllXxS0bLhR47Mp7mYb5InRFpVUW5xMSCmTR5kDyFwB9AEIqwfojInQqeNTTYeEB1P
310w7CFCg2DLWMhRPcjaQw6EQscrltcwKOnvgrXn6Rch4Hh8/QZgfBKVe1xzcer0UGHX3mI2TrJL
YYRAnaTRsfQLHhY7ASZ+AEp4p1CPO7hDfRiaWBphsSxgKLA2Qfr1w6vWP3+ruXk8IvlUB9Sd0IJq
5PbQ9wpEO4jfxT6eewXchBWlSU5yaT6T1WJIr8Gw99pjQJZ7UTMcFrgZM+oqw6bvf0+VzuLQ82k5
oe3z+73hBu+3L568vUH54zJTs/B61IAgbFuUPVgGbcSpji/AHyyyJ89Ggjxr+hi9yuhToUUdmOIZ
CCvOqoyBQ/0aBQT1TPR+eK/2Uw++mLWqzYQ67u9sY70Heq1ZevwRQXqRN+ZbF/Y/VI1HqHOcSxmB
9TGjtnBYtva1phbH6kNCCRqPyp35GoJLVEiMfkycbNC8YrtQnQRAUKBi0WCiIWRHOOIzJkUOdhAX
DjA7JLlfAIp9OD+BkuDnTThGCAC4CLStjY4oBwq1ENCLlVwlkZp7xEvC8qrJtJ2db6QEDs8+qD9I
xZzCwTgRyXukKM1PTbjjylIRjR16f/eKEMegUNLDBdsDz6MuKNltMCqZ9vIMHlrwDcCnBQVoqMLw
B4+gAY7jU1Zytcwfq+4vGK1SjW5mEJ99p540tu0Br6olwBrgy5IRKNCYdPNn8nBD/egCQphdHgXM
yWYFqkVD3U4b+LNwJhjYmzS+PSFYUYT+fOmpU6UercCN2M0zB9JXvuvZWXLB5ED236sM7Cg2M9oq
Rj4M+gg1FGZcFO+xNch/J+aV/+GOiPhCqyGn9P6Nq29benZ0KJCEzFZj/kOFxStsUizIwjdh1MY/
IZfPqDaMMPf5lyKGKx51GAvzZwW81NhXGRmids0tV1W+dL5HzI2Kr2KjqmGSqTE042vJ0OmsQ3TT
4FAif5EjGYr67TZlLsA6GsxTjOyCo46rEVgA4lGriLperrMPYF6V2pt4DsxMYTwgp4i1c3DqC6CS
EESK/AR6ljIuoplCQ4XjKZR73iCBYyFHxheSupIPylo2cHd8Xsw+eQU8oC9J9jPUzGOGfB8ETKex
L8p71MDjvYnPcK2x4mjBPXP/6H69kXeOB2jT8GZ/ck+CZslMtg98DJrY4vlLEFM8BMGxiaADamro
dCisqKWaz9yJF0PeJMY/6KJKPM85cVTgFWzXNjpLACUIB/cW80HkyOfgTLkNgZ4/HvNAy5yJL0AL
dEEjtrncb14d9gCy7ZwgsQT6K4g43sgquZtkQOBwGsUriacopiW1CAg7bLH0Bue0H0fb6NWHC8Na
tLAm9dWyQDkfcg4uohtIjSA+x0VxAbp7KquEeuYnDQQTxul18hNJorFedbBjKRiJANSBG7cbE7Ur
5O7keiOQb4Mb7SCkLyCZcpkuWaqVSWO5lOmsm8D9+iKV8W6VKIuGwO44qHQC+3E74/cxPdB/YgMA
tqV18RxdRZQWKG4o808HakeetnxFB3ucMSNScIEUNB63x4JNBVgs4PPEQzofkSGRYlYd68MEbiO2
H93Y4S91JHhKpSaFHu5eWg+ApH+Xn3eg2wZo5QjkY0qhNGHSEUTPBl8ZaSiwVmqQvZRCog/Gv44S
b7lEeezk+hZoAdHkKyYyFJBzqVXAJRHubQyFycqYb+G6LMnbjOETc8I5moQxwhYyqThC8q3C+dEa
GJmhYCbj0/Y+WdeGNsVNDr3Svfi8+bQB8g3jrNtSAYbNb/4nNv8volIoLlNWixK5eWMMZAwhSmLu
4D4Rn/A4O1iipk+pZ4lyIBPJsfxJ9OTFvob4KkFGqhgAhlDwqBSxd0XrmthuwuGA0qc3NyzLyX9E
dVoshba30+7UTnF3lcaXh0tgIDOiXw69HcgVQzrHW8otIvw2V8TGPXQMXPZtEPx4Z4k2Tim6EajK
aUF/M5iry5P4fSJwLamDeb6eiG7V7VfifEnTI30elQg1pWQKihaq+JbSgQ6G+l4mbSosK0MLjoje
cA9ADZD2i6gSmqadKVfHa9cFrieDgJeQzRAG7tDAHKHksdB+DsFXCsFey7IdQkC/KmXGMC3g32M7
vpc9dLk3dFbJ9meN9AbjgYTFHGqgtnn1hxv786n+i5QV565GTFZPfTq1dVuRVKY/pX5x+KPNpQ13
avGZz2fmkwHNZQGYl7eJC0JLI4koNNnjcxIVRgo8fr0aL9YviYToApCyhuoW4m/ppe3B8z702sGA
vt6oTymMaqT2xkBHu7nYlCD+lRExUvRdpaKrNBHfkIkFhu2+uLHDgMcTYGHTasicc+qv0iXKQbWI
gDk0ClBmWv0ulPoillrTGR4Cwc2ow5JA+Sis+szT50wG7d35y3NGcx2RVfjUOX4RSLzVkDc/yhC9
v1XHipL3AyAGkYvSigqMloGjKGU+O+Tgzl6WyooxyRgCJQBzZFisgLunHiztd2zIdgQQm6k+0YGQ
qfS4QuDrcKdMICMyxCAoIkBdOyfSnqODKd3wMaqnnKG3BCtSqZbOF0lJ8uBIk4aRbSC8Syc345sn
pYfkuG5Pb8vP8gsp9BFiX2QCiERPxHTzDd+XN8NiUDNp+ETbeDNUa8EFtLaYDVPsRL69prIRPOyv
FUeib2NaDl5PMU3nJrQB7C2IbZgS2XhWoIdNKJ0+LGdPANSanWW/NcObs57QYCJcoNEiCEEU7oCF
vcj+wzJGdAWudAWio9Kp05LCjt6C6GZ5tw6fMrnoygGQeJYqWgXJkPN6W/aDsC4qKPwh0Fbcb+lm
Lf9bIrjFwJWcrdjRiYqCQDHgNELhzNSonp5zpb/ypcer535VNYSf5IXnNgOmBwMkOcjYQ4wg9aG/
wjVK6NCqTTIwCx2W4peL3lI3cRTQ0+GrVBryI7zQYIDD+mJ3Mc49+LmegIgQjkhGv4N3YwT6QAIN
aKep/zr/waiGQbpC2QbrRaWEx0ZZDzoUZa/S5BNUqyzdciJSAU2SKtFgRhT0RUdDlnDBx3REVeWj
YvIwI88K1IchLogy7kTCUlSSeKz/tHAJ0Zqm0JMGljKWlOR3pyKxb1xewgze0G8I13IPfX7CwVNW
jm+hbZk7SZOcxb9YZ7qQ9Jki0qoZrGNTWI5Leibed7tk1e1I86+/TMBk2k+pwfwAXYUc3wKa3w3l
HRg5gf3JrkDQ5KywS/OZ4aLRZmvmbw6TObyLFo6XniM6mVL6Jojf6tUBvCzVqnQJfHtCN79mjOi1
W+TXZJbA4at1AgBiaKRNwITSbFEXWcorRx/hDTJlTUnfkdbMzZjsgfZyHDgY9GukICAUko9zgTg0
OtInoiY0thsR/ayY2eKmaH2HCJsByEztbENpQf/Sqv9FrECd5reGak1mjhbjcMDegcyxxVtOPdFV
CcBqDK496KsBOB/Y4HYQuMqJR4znAHpQqGDfSXheCTOt/iNiNL9nZ0R8sWA9FEMGDEHDM8zigHO9
KDu8pGCS6AfI6AxrZkAGRkDty+Y6/DSZt3CLyMzUu7YlfAYJzj3v24CygnTI0lUillTsOQu6c1MS
pGC6E+VgQYYqhm1hvlOd2f5O3gdULxKKcPC5BEmpfNFJBlD4t2IrLWmQQTRJja/RhYws9RPP9X81
jXR5Gs0Fp42IDOmE+YZhnYzmxDhQ7ivXHvrfElJ3hSFI1yuDIJKvgVhL+orVEEvTiamjRn824IuF
SFJosICqbq1HDkVdsmwFjMVBJg7zzvPnc/QzflsNMNnNXYeMz92fcaLxLDCx869sPICdEAMEHFYQ
ikHzJbk7SKD7EdtYdpDS+hU8P86Pwo2z0MtmxqTtw3Ck0+TggZ0XpDZf17CZEA7Zwsivlce0iS6J
SxNOAjUB0zvLQpGd8rx02kOOzVQL59B50BTbxtVXGBEwtzdtAzk9fWejD9iBAWRiR0VCNAWnKzUC
RyWia66uTeQtqLBlx8AnmAFyoClpyCDkDmkigOlLN1KaJ/QfwRpSAvECMDyR0CCdaLyqLcSjb+I0
R8DE4cnB0p0dADVfKg0C50Ydb/xeGQLR1Lqc6FnfCJhxYDDYVDClKMEUwtrUXGpry/s/De6S8oh3
ScB7bTcu4VRQI0L84M5LwV+whwG5g8Es19Kx2OMeiPyNxD55VPAuyFe1/WaWryF6LBMzJv9u8sU0
FpWZCWPUvSkws7r4IceX28SiAF103ENsQgOt3f/KqinbzgaE5JuEFCbR5snBt53cq19p36TiRQuP
apHwyUiCW4J0NCefF8egcUYWgIiSo9XEPaPfkptJtJa0ntxKKMwFA4kkFAhwWD6QLObJY8dX5W8h
LBZgRLz8pBS8XKUDQcRv8cLZH4Ag4M/LcGbZ2V8T7Ojc3OHUJ2MiUidlAB0WT4u/zsIQVhV8MOix
fb5zx32vHBr3WCIln510l/I7uFPYe7LUr/DpgydUB3/0lrknvu2xj2zeZK01L9gnTbnB7cZqC1Zd
3zOyNQCToL2sMkjmYQobtoXjdsucV8eOMI49BSq9tuMu/JpanpyHpQgXAC4zqOqFGqEVa27buluW
kfZfi1QWYmEYWDTForRZz3KuQY03m4AlBwwTB7SNuGhb0bemvsVYVuggd0iIo+58lNHXzFGuW2Th
rXUfIBUKgzCi47ZC85Q37spx9gqJadB4pZor/sdU3ZV2rZk6GPNDQUU5SULwwIUcWKEPJSPyWrDb
2SUNGIRn0QRg/VR2zPRrQMMETU/XDpPogRr90vFu4B5cJOlG1JhqdM26ayn+KQNYWGpZH9Jg1Glg
Tv9fAaeA2QtCsmB5RKtXYz/rgNSI191NzEQd+5EN3mq0mYhRgQ2FtS4xOWDYZgo8KVClbGxb52pB
6/B0E62be0hYNNAT/jVuhO/FwSqZZXUNvw6U3wBeKgmiC+1wBaJJj+9htnNCevf0Hkz5Syu6i5K5
cQy2UCrMuHT9NnlQfA02TGgSGGc/P84ACYPefJQyYgXRjw1rWsLahXoC7OXFZ5yfgIALCSgGVh1D
0D94D1VRvqWPMiCkzMjwsc6kOWCeT56UG+xCtB0ybBtNFCOae5RbbwruBaKp0FkPFZ95MWEPetRy
wbL7CRrg+qYz/9rBspH8M/eHbnrv8gnj1W7b5ApiHTGevFdmsXrTQ3KAioCcCwjp+whKLAHJDNJz
UzKElClKCpouwfQwgMKhqG9ZGr239bgM2mwbMnlINXPrDO05dZGWsMoPzgHrTwblG5o5rXDpe0+a
BgBS7cB47Yba3c8hr4IKfpg+D1Bn5XHx1aJJwUQRg5geZA4GhcyEZyr5PspODnKWucv8qzSB8aoo
7VCtYkatEFNddlAuFCHzHfYPviIuXifMOmsM5Bwh2NvNR1AgO1+9DlW/nmAqyJLEG+9q6f5xieJe
8sTrAyVkOKM8wESBL41cf6GbYG2eScvMKl1pBqZn3VVVmRThquETEBqt+RBLbUT4NxmIbg9AFUhx
QDwMxyxGqAB2zebj11cqm5APcdCGouN2wq3q3sGPvxAvBOk9WygPENlCizUx/mW7mOmFAzg2pydI
74KvTFII/WTJmgwIRCQacWGMjwJODfGdMr+7GAfkDP+ziH1jx8CIhDNiDDE07iV2BvRR/EWJ/6Yt
bAdc1iEdXFIkfINKNMOuILSd0F2loAd72s+2As6aXGUB2AF51+nZbMtb6YxMRHodzV/AleDBAfIh
QR/Y7SEWSh3PTpHREM6eVgB2X310ab1RNP/b436P+9Kq/8u0ZGuQtSu0LWwgXOA9tim1Z9w8eaOo
jXj6Hhr7DQq2IZV4fVE882w63Xu81qDldRlqCWVqvo+EsQpnS2hk8j0rC3g+FVfBiJFjRcRpcTDy
yDx5c2qJnNgUEAqLyDmYvGcMlJLkI6m/iulh5Bgez9e6MT60itpRh8jb3ydpqGvt2/WZ+QHlRMsz
8SAPuOv/I+m8tlPVojD8RIxBEZRbmmI3tugNQ43SFURpT3++tc/x7MQkCshqc835F0k9qV0/UbRT
TEKqkhGA5rwNe1tp/MmaJXeuoeIv5qQYIg+yxX5N0KMgXf0iBvsMABR+QttoX/P+gVUcwNB4XA1e
CNEgISaMbzR2E0lImjtBhAfgUnDqs4co2GRnrV2o1GKzTrWH7eqdw1uFqMby2VeDn0hUzthyEqlm
4XOmkznNcdx9vWufkHXcM+KYENpG9YzB0NOSzOWIfa2DKgBUQgvnA8BTb+qCYI5bzXv39fTLtPDC
RS9kfmYHMCxNq9TQcIIDN2L/EKgmEGuOrGqNK2BNLYCpMO9dpKLXAjrgfVEsGTKINHRITexCmRhS
9HyzNBu/IsLMdzIV8RtCgiLOLFBfoAxsazCxgcCPP4QfbC2iOjmZpKtiZvjgjZWCGniYYjhBPTOj
DOxGOSVqeFbsMstox66ZmbT2esweapLvcQLoBcGbtjlB5AxhKBio2ObSipC/NOv1F9uYBDGbWtfv
KoahJL6wBnLErJMmuBSrwyXoLHS1zqxWAJ9e4xhFF4XhEAENr0SAH/j4so/fEp5DFaQsw6JDy4jQ
wMhJVZxHcFlFTkHaFQEqHiOZ9tgUYeGKiZMS4RM09xM4uFQYzNmgY/rTs6APdAopZMOD69hWtkSS
MYo6W+y0irvAIkrZlK3jiN1XwXxEgdFlS1FriSsblcM0hivo5Clfe5BPSL5bPdBvxMhdpM5ZejeE
hwIjHFM6xLNUrvqN2KoFyLpMO3xFTKYMAQV4lZQksxUbOLHW0bVSVOd6IMhPkJB6ySWMAsrSgwX8
JlAu9H5y435MIB+/Sbiyn2E1wDHl32LdSf4TYP6oDoQU8uANEip3ZLj0VX0Uhi66pIxDksPlMJ8a
pISFzXRZ5tgVs5tjAqyAiEWkWxpRd5KZYOOnEJqR5WShflRPBkyHJgicenY++tB7URVUCJ86nAWo
BLyDfBwp0LO/VNvgWED3CphwDfT1MhJEFXGDqKozeWAvJSzFX4APBAcQ+Gj9JZ+6EHjylEs2sl9J
2apYFGmfeDeokYq/KsdwpPp5T8QPUFvAfyJWChVL33+orzrwWNZTHVEvhpLeSBMBR05TZHwQP/2q
GGJqxrQj6aGuMAne5b3sVnO9HzgFzOARHuBPutWLDBwShpc40I+9oIS8iMQCqhXEKignCiv6hjKe
EQ5nuYo+XL9kZQNQiWgZcVpocNtIojxxzZTJFmZkbsSWskj+pUY/1EEk9Fjxmi51MkVsmFpQK4x5
R/1kyz55Un1rUYlHl5c0jgQ+o6iCQ4xQbIxPwZCcsugxlN4HzGCEpnJhehqJL91MJi/ABoQaWZQ6
+kvsx/UMnnYxLqkqvEGzt+XmW44rrFyMKD0ECf5kKpfWxaR0KVqCWn4pwTwXijIMjR6/7qrP/PBd
+jnnrBD7Ic4z+8Lve1zqg0vxmX/Y/A9Y++tk5JXUGQmX2k4DLYETBoADItOaracGacOQyv3bkIHQ
gkBtaydjqFRFuAsxt5SpUZMsKgwVdfVk7F0JLVz99kwgeGNrS+w/6uNJDRW9Z4AEGjaNg/uAQu5L
oqgAmLnWAj/SqOx1K016+QJ1ETPZpjrCF6DSwxAZwpbQ/BzLD+OL7gAdfEgIGUIT3oSMHHM97H8F
CDk3YJK99DEgZIRIIIUQ+pMuEI6nYiZioAMpbZz47xPIfjVgSeIP0OsK3cuIIgODQkS4L7V7k59e
ZH3AMC3E9EGa5pVhu0vqk+lQLquZ9gT0xB6d215eylGH8RYjMdrIoP5NrFljYmtW67YlGdyS7OA+
NrDIU4KszdvFYZx4Cr4e0zWokSeBr7jcAZxEsVAHJexPbCJf6FbTMz6RI6DPjVcBVMrJdutD4lmk
MV6rvsXVkXl1BL0YbSXWDu6UoBnVwqODkJrdrmgcAbgT8wZ70JRIu1EpwLcm+hQIcCP3SvwTj0VR
MiCZP8qXI/GBn4dkgLAEYSa3nsum+5BETtCL0kLWdSlCa8nTIlymRkh3ue9kiwRSYP6I8DERcILv
WUsRj6crCTx9NnzXRIoDT0SMw/SuKa1NKfGFxSB09XYAXevVoMi7F/ndht4C6CyQJVcl5mBiILUt
gf79VjR3+pAyGrh5HjvcrUMq0P/uMbmXAKHIASJPcLxIkjYeWS7hmNWQua0pc+EZ6kTKEfvTTseN
sPPYTjYNGoRfS0Y4SpQVxeytmRHdzcTWl8Ivs2oc7EKTJBA5aqTSEH37fGiMFymPwG10yP9kvV+b
GtskXfHFx9N0/Zp3Q28EiD9gVgowXCKPIdpXR/2t4RJlxFOjwXNWCWRSlSirIE5mMVTpnCphYAKX
n76iGumOAeQHLO5pcvadb1QI5eprqwPQt/1CZi8kJacs2GQEXmmx14bbwUdzhiVg0iHGcgKK9T5X
hRclHCc9y6OF3DPvE7B0ED1EUCEMo8SsnqM7OCLIJW/OvqwWCc1YH7PPUw1XIGEifWfQql/5XrJF
UvXb8P3zen+8ARKQr+jQ1BspUKeCLB7g0vVVKRQPqQzJNDYY9R7eJWFxK+9jybhppPFS07RBic+J
20L88FIoDzBbauFn2M5I3woGzvaFRnrRENLdW9anAgshs/WCbvKRD2Tm45q8lk7OBqY0WBFMW58o
V0IpDgiYAtbnqvlTA/rnIiJa5D1wb3RwbQih18ZEKZ0yqCdfgLbBuQdHIkAdxSui1JJCkE19uYQW
k0eO6PjphpSbGNgG3l5U5rLLl62nqqHrzbrHfERw/9SIjGFKhWzUBogyURZlqjcScoCDhZgBxLUy
SxBjmZXhvfO92pAAIHJqobgIAJEmoX6KTKuOi6gaTMy+3r5flMzyXwWcgBgU5JaBLDuKGc+5LLHj
ENQYEViK73XL7gNjtWbR60+rdIYtmkc13jRoAxV7Q5ixbgzuO7khseFOQe1krNZiE0P8Z+UA/aoC
Keov9cwin6Ay4PQm5qp79ozgXAYS8Clqb6+3m2dcNZpxv41KxpNSVEwRrS6+88/365UD8M2cJnh2
8zKJVnp3Ep5DndL40C6/lKEE9dU0ylUv64shNecGGU92O2VPKKhzMsziXEjY44xBFI0wLc926BJT
taWJhD1wWxJwfFAYxoHj+kzQGuL2kuO7s+u2BauAoFEb/aYBao7n6PmoyBVEajZBSdrifSEZPTEG
9F5ZF0a8Us0fFH+Qb2i1aaoO3KaW91UBYqBNZ9obMSIoM0LVYgjEVEq2KbNrp6gud/P5QvGUJSWD
alMjGBaDXzDir4jeQB4gnOEI8KtAb7I9d4CbFKuuQbMM13plgkjR4XsZPb6X9076zX+K3esSLoer
2rSaKYjreeRX02pKktrHu8gNxvFkNA3Gbz+cGDZ2E1Zp+2OeOaY3nKQTRPznBYArS5uL1p9Wi2z1
3Oab7/65Tc/Z9gXs9MrjWK+k1H6iw7GVjvLePEpHtpZ7Urj75BdkdL0uTqMDT/pdu4Ocsm6WEqJc
y4ZHQNJzidqiV6+REYXKZBMBj/tJCCCo55Fty4UyS1btpJ5FK27VhgruAgm41yZZBetwCmlqBsVu
QXYLvfHVcIYUyxQcmYe4qKuMkVSZBpPAQ0wcsaZs9pzIvjKO/coLx+n4TmltQepwHcIvApRgv/Bt
WA5dLJN8zB691CcsmFsMBodjheP35DNDMJk3jZCkckmT2mg9zRIndG/6mG3Sgnc5CB5fngckFWzJ
DheR97Jj65fpyzYnXxuRJmcw7VzNU10dTcLs7+r4XuZg++il46Hbc8EUmkK/Hz9naENJFkvxeuSb
SyD7VxKg0Gc+1+DUXttjtG2PaAq+9uW+P8bnZKscWTQ32I3SHKt0Cl0TawEP4vvEnOWTAW4kppfS
suGkcZEXnMQTlKLmnzlUqNdyNH1ZnStzVURXfu23/nfZ+uLlAzef5ByiW2izdEoURV9BnYN7Tvlo
1Sy+i3yTT/XJ4C5e1/u9P7rL/LZYQQmZPVftyKIUnm+Q9KC7LnJ0J6x8Ii9EY5GTRyUNoXeUOSeE
K2PKRVMwsrRishr5QAPG/axcxDQ0vQA2s4Ub9szwaYgZOA0/pVFimkYIdvg8HGhqtjJG48plJNGG
2hiNtakyTZbZkrzLc2lOmznb4nnlP5cxVCcrW2pTbYqE8FS+9aiQ5nM8M+fE+D7sp9hSxpgG/qam
1Y8ZjGRMJhUHbTyiAUgAfuhr9LKGPZuF7CciXJiccqjc5+uYE9Oe2SPmZejA8ZM4WsHFtVNMrudf
tOa8l//yzfHL16ZYmsx1rkX8pvRlaGQYPfnmFGNmPDzc/qK5LMunZCKNMQT0MDa0VUd1NJt0l915
6CD8e2jjCvat/3lQp4wuzS8iRBaf2Ml3OofOObg2LTKr8/opsrz/LkxcdHOLfZhEyOM8Go5FohCa
JhDPM58r9ZkkhVDdNOXz/rsr6Tydt9wudEQ9JNn6MZTos7rFUdNpf0KK/eiR667ygyCm8tOt5fV7
NvBvpGdDy0quI8e0b5Kdjn8g6iwH67vhs3bZP+2knYzWkp2P84V/raxV5/463i+7LgsHVB4S8xTD
3srt1CbV4LOTYpyhV2QNGGcILjqRYy7RQbIJgP3nDGk2i83Rgp+sdA7JhwElCr4W9T4bm9FZczIv
NX/8OtjE81LMBfhuMObJ/1pPnonfMONwCwy+Nw7YfAcxK+e5RJrYgkfEA1K6rUzZ/Pnsfb3COo0s
d2ov0UPlxqdrjLLtxDImjU8hm4Pgv+2EawQvbI1GpKq7xKGXw5BAEfeZtRAN2EPrmmPQeOJxYLft
8EoecDxciX/iSHQA/sn/ugCVSM5D7XxJiclhC2ErHBv436LzkeOyxHtJZ/E9hLXsDH2cBew9vE8L
V2c7dppjuuLY1sgj5WdHUySeeVCDtEhxzVu7cm5UPX6OhsXHOl3QZrBAkNjfWeiQifRDJ+Mn/FAs
Cm583V/2OUd6fK3U+uNEOFtwajR3OSh6EXboIE9iy7Nu1lmm03BF4r2c+N8rqF5xueI4UFucYpw6
pPg4+kP8Wdz2l6/YyuN9CSx0RhklpOO5V+L5cv7kivUpbDVLDJiLaEX26//OD5qPc5AE4CXvS7Js
7ad1O2JEyENclTpRuZ7/r0L9p8rO2WB52JorDiDuKbFubIlTMea4yWiS0Fyti6KR0/AIVsHq63yd
0WpEn2JR2ECR52yiWUVfAtw5HnBFZFv8W/5rzCl7+ccjPh98EsWu/IDT4pbKud6ckSDDRQQaq3lv
j1narKf3ki+gvyuTlXedAT+zNxu0vCezxVmIWV5J55ke7th/iPyhb+9VVnAYHfpdZK92/o8/Ps7z
ee2SW/CClbTRpmJ6QG+Nh+jMA++izi8XxeXOFtZ8/tNP0C+34KqyRr3OmYMlDVKsVMgc8byyv8z0
aGjzHfkRN/GSlfia8RWUDb8p7WKVeYn33IojZB6/XUGGd3CRc8QKQZnWJYHKV9zB+NdPOIN4lVOO
xVlAyfM+8S6Y417EWstayVQBTorBYjKK4WPbUD5I0Lkpox4inoNSrwtaZiweRBMuiSivPbKaolGK
vLzEuxAaYJJAqOvfT+a/aeLDIViwx9zeSY+afmk/PayL7eYHppr15CrE4cp9jAK5Yv3/CfhUvIN5
i3HE2SIv8mrZirZIjjvmD5EgFxPvxXw3WBvMN/K6ORlI37vVqftD/W7NDBg4FtPSnVDrp8bb4GMd
KThtmL2XogcF9DaATU6ybJhlxANlgDnyK/SyxhFLxsiCosEjsva5s5yMn8vLx97vn9P9x87ci5jE
xAwuWprxQeNGVmP9ZTZ7CB6hw6i6vHw6wOr/jjAVQ/uvsbbTC/pW9MtyDi/ces2/DhM+U6SxZW30
1z+9taOMRUXLP+OSY911d408L48T/x/X6zWfZ82vTrJ3eVvMGcYkYkSLeaL5/xKaf9PF9C0mlad1
zKwb4PQJ5FP6eW6zW9rnxITcmuN4bPn+fT1wbsxDN/ZEDCaMh5kJxJgXPwFR4zOi+DD+8BNLHDg7
O5gYVnRQV+68csS8LsbgTcyztcVxxFzPyszIzJnixEGlhbRgmbDFmtDa5gIRE9Ip/2ZnMbuQ7tl9
3NYuHZyxbEBi09KpnOGCxdB+cZdALfLgAmvL8I/L1uVzg6jdDu9Ptx7XYzwtZ/83lZgIB/Nkpts9
d/kyYNXQp/g3/1tiR1sCkZjl+8WaReWCC+ynIrZk979FoB3W1Fxc58dtfmHds7Xh7tXucZ5ZYz6d
eA+IaTqG7JljsUTFf717EaGE4tIQ5pgvYs7DKIk3ikkgZeX6/+4AR16ROhxYt8oz5rprRBZLNREc
as0tyr1Uhu+MDEa4t1o4m9lGch5bydnYgQuWmqYNXKI5/09dHGbD1e/hsOG/A8V4y1hUbvv7nMOh
R7oXXaSH5o3GlDh4Hq07l77UOzLfAn55lqwFghb88ax5qwFTG1RxixDMAsZl4WCxCpe1Q37y8XXF
Nke7Ufrm74CJK7exgYQ6Hx5wFviqrdobaP+p+EmeBgtxCNk2LYnDt348uZpebFXWFeDA9KpY8VSx
EClm6hK7ImiG1tPLp989ke+M3/La2BJhv+ij2GeiUn8fOOvjcX4S66VYbC4nQgAai2VJTKTFD5O5
E8xO/7qf7N9Khx4CaudHdHRxKmYW7nBN149wUxC/pfOPqX2u7zE9EZ0kbHcImHKAPZaCWqxKZzHz
GcrtgxnGAsNkUUO4tyX3M8lty1y+Z7l90116gxgGFesLOTG6NV/pszk9pXLMhejmYuw8J+r2wzMK
PTuJU7dXEWWJlSbxvKu/gJW+RtSXZfs7C1j08Yvjp9dEt4wzib493uouymsO958NDvLpE26j+BT/
5uaFCO9AfzCcEaty0zNVAe68MQ5xKSEv7FCvcLBS4B8eTjzMSeEY+2oqzbBMdWQQYXYyJnvqjlxp
DgLdeU36NVgAe+QifrLUnZGdz6qpOXlN+J2NHv0iWGb/wgfRI1H2p7lF/HilgsxDNLc+Uaz3ip/+
X04JLPXZanXuuARp8nHedB0crpxoHs0LformxqKxC4fqjgPOzhtt6Htu7QQbvMnn4tgsvldmC5pR
9Aki0/1wUf2uSZywKP2I5ebHMpzQei0SL56W7GzaGaznGStAbf18LOsEXdC6LKfLp6WPDaLEdjpg
Kort9mewg6WPJjRtvxQdJ2Sht1oHFjEUFSvaiTEAZMV9zos5rkh8BhgtrpjgR8tsj9Wj9Z2UVybe
sQiqYieadhN8JU7mmr9Yh5dbTQsHshLjBjEFxxiL0fH2GXySdR16FEf+3TcFExVoW9NSdAxHrNUx
Y0jiHbId/qTL0Zg9pN1yO8Q/xcMhwc0Y2T3fuUHL/7/D2aWbyPb339gkgXJhbP4btRU3tLOLOfPE
bbT4/BI7/m0ek+l0f1ru96H9+ENQmnWLOoKlbzVLmqAl6pgTaaJZ5kTZosFhp8voL1uTE+WsSIaB
pGP3S70X6/MJ1mq2Mm99vjqjQzpDF2GnzXu/+Wl93Df90aX9M2yyLZaISADts+6bs4pPqU2+CzHn
id+JeEXEQSKiAe3373ci3hH3pFqUtsJ9+Y6vmtMtV6sdy9fPfc1iA+CCdSL2pfNwc1x+XGsIUI7g
cah7IpJEnphwvvOjGTW710lEnP/H9vkJiQVXvDL70WwAN2vxUt1+rWWHxBbP2By6xY8Cp9fCktGD
POolP9BHnHgtNg5ir6J6tSuzPZCdZt4eRFQhdpAc7mWla6Eo/y/8zNfJMt3h87SiMEJUG+9ql2i/
sJbus/hTgGRfcsAdN3NTu6oMbmKsgfooX6dIPSXVtRqNR1sxocTz6IHo+rhbhf5g8KOSgZUze7SN
DtK5YrI/sLh9f40VCkZfip9DuIvglC2Tnse0AfeRuqBQdbGQ1cSynFdj6JNAqfxC03T4U4S6vmGX
++GV+gSaXwf1lhy0TftId/Jv+6gP8Vpn80BOA7dW6tGqFaEUBI8rdrvKKb0S86vMDnU7/ZUG1ouT
7ivJQRDpeywMVFWQ7AWhJJNXyJ4F0hyUUci6F+FzUui634J2y80KxytM77NxRg551HtwBUf95ptk
RElhv+6AFCZJPsvy5WdkHLrXe2cYLQIJJMMLczjTKT5F6Hi3xjI19aWclsj2xIshmXNTRqOuwVxk
ACD3y3CpsbN5kxknE62BcvjA6GgCbQFHaF7VopB7T8Hyi4pNh7R69blALhG4o1SqHQl9lyBN/bDu
D8OCdGQmtLnfHwTCKUz22bJoqZnUpJJNFh1SqQLwIj6WFrSztGWtG0D+yH9e/WOYI8Y8PEcJsqXJ
QYEfZlDT/AD0HuXf88hUaSF0WCvceFokrPqFEf4Ok3CZloe4Fh5SEYT5TQz+xwAkANqzKtnZ5AM0
M8ccd4Sz6JviAWAjB0I29pEONvL5RC2vr5rKLGLUGeWZVpSESMFTNsYR1aDMIqUGyjiL4adYG+9T
V7NcktoVgATKFgU0RrDCovwkkBEI0gjMg2+Qdye7LFF0SCNKrN3P21BdTcbFB+bFBGH4r/Koss7B
NhZIs/EuTsGw2GQU8ABehvEG5KI+UK1KJcqKMsFnIztMwwLOTg6AXpASVpPheFgr+wzKLhKnKCNC
0G1gjMYj4Ln6D+0WUbt9cg0Ug2DNdccEYjlU3hpGOPpF2W/98hS9cjIjQGOKRjJRvBLvqTT2y2np
1J+RQ/mqe+cTFLIAwSH4J7+Q5Geb8Er8KMQMXCMPwNDKgPp2mKTF0deqqsVrMM+VrTY4AJFEtQiU
0kri1KKw8q+uTIEvi+n/RW53BrpoAQM/RU0ROmvxprQBUyRR7ITzg76AkjlUrgZOkG1ki2p8pv1f
Lk+EB9MXEwGNisInHmyjvEB9vp0MC8JsIBNw84oEwTTYBRtDb51RcP6gzCFQHQrMwh5bjSwBi629
PVEDqbTe6dtknLbvSZ0qLp+9fwNureALDnCssIfiU+LTDPiHbp5TaKXCAheE0Ykinyc4GgK9h9E6
IkuLr4nhPIXvJ/n7tMKoOuxRSYQrnwtBe6k8tfqhxGpRwCEKAJrh66AZOoAL5lj0X4C+jWDyURQU
OB8N6FoA5iv/QkxZ4J65pFwciasrsf8iU6diQEwkwkr7G4zGlH2e1IAEXKksq/UXCoA6hHj9Xjy7
bDwa/shGMRHMc259hcgi2s02Q8RThyoWWgd1RI8Lz4M+WwHlyYy7YOpH8qNt9Am4YCXcgl3Co/kc
gerWc3K+mHRrFSF8Xk+CjEi2CH/kVzc3PolHNQ8t3h5QCwqCljr8U0flMpXuosyL6g8kKBOYHbSq
N9X/7CKwl6Kyqmhst+KffgS7rtABgkHKhCDSoE75cvBZ/CCRXWxQnMSWi5gbAldQtxMNPJGBMZwK
1FwpB3/Db7JU8Fni4nsJNQSKU/JZf9WbbK1Wjad4BmYTJmsIRTedvv/hTklU74gLU1WYLR4QYGrc
4HMF1yuBIlG0YPF9Jntwyma/EapjIBG8uJGcuKP8zcQMWnWNOTsa7Q/EL/BcuquQQRIJnPJc139F
wREWqRBG0Af7Cik5UVBr9b1QcgZs5YlaWFSvYeHYlONQWnQgJprKRtLffkU9ZBQNnAyotUACad1o
luE93TRWAK0WeMjaiCl2P29yg5x9QjDfLoaAmZ7M1JSaKhgDRQEYC56JQgytkyYEKyj6kgbV6J24
KGACLV/E0aTDfK0KcR4SRjigIyxk5Z7H5xE/mf4nOpjn5BBdUlJvl9Etuai36JA8WGLL3+Kh3rDl
+30/SogZ288DHYTPZXBrOekNZstffOoPmCofm1+6KdvpBzvhWHfVW0rDvaz+kV1wE0J4wbh9HnTb
5wWQonpTf9/QeH4zTt3duhseZHf5VByzY3j/XItjs+ZY2YGJzNiOdi3ZKis5FleyNxGvAfM6+JMO
yNbLJwHhYvjLoNAAN1rKNfmtfqRjs3+dEaf9nofHkiFZOOVd6K9Y5bml6pX8lecYqgQs63FKqQ4M
jG0eq3O7VR+Dy/ce33Na2Ppc9Wv9p+773XdTnTlNua8oJaTEbxracuxayMS1oGrtpkMgyzWaCdjK
J0oghSdjV68C3py832Pe+cb51hjnra8WXoZs6he8/hQVJpy63sVETbG8Z1h4LVDeaAq9h3cpNYwv
5Ok9qXeCbiomNP6nT6nuK7u1s7qAF+kYeDA6MbLxJJBrispONZxjdgfdRQWlbmeHtJ5UN0YV7jFl
DaCNXuSMbhoW2z31VtTQrCH0i5vowh22JShd2HCVmXXDm0ocTqZ+2b0cmfz46/cL6YgFc88X5Mxq
br00hkkHrIaVqqxnfesUH4Dn7hDZOdlu2JQY1DVtzMZSNvwqEAxfeS11Smb4K1xYDkPsLRgRDPDX
jCscRELwLl0Pfgk4BUZZQAmcvQZsz2rv5VpnRZtrJHTTv9dfeCpapz+wLIUn3CSVQ0pvxGe+24V0
Sn6tP8xH/gdGAP/ga3H+7pSf4mrs8nO3ii7y7+A2utGd6YhUWJqvHdwIb7FruZETArkkn5r197f5
Df+e5+81uqPD5Qa3Mgbw60QX40bIyEVqj17klxEaxXFcOFqGfyR+ucfx3+vjEkodyr+azI204W3B
TTtU2+c5+9W2hcOu5Ap/tV1xv7ttfW/v5k47jG7Vrri3K2WbnPNjf9Nu4aHH7QrV8P37ZyQ+B1mF
w3f3XQXHet9sUcomp0cnP3/OGUmRnJHZ3YKbciju2qnbfO4hV8D6xKluNTtPPuyDfRPCWJvi8nlo
h+b6uZUPfQfA8Q4AP7l/Nt22gIh+4ifpj8NLQ9c8SZiBkd7Oreguo/34qFfm8QVIBy849evA+Tt/
fnmXdHrfAY4AaTGO/f15l7nkJ/Lg1+d5dE25veGfvOIu7QjJq02/04/BH9DhDYrZYBcO3x/8r57g
TlfPY0+ZHXil1Z2MXXRhYkJ44abRqtzi5xHXHviH3Y2JCvvNa/BHe92iS3dTT8q1Wze755m4DgIO
ebxLSjXjCNb63OxGv9ojPn0u9JpjekRR7HlXcbUAZs3dCs7KAhvhz6bfG8fhqT9p5OHumHLSIO2N
DMZveODWfX6VU7drL9+demMCpldUzHt/nOV7Hf6l1/TI+0LqQDwD9HPSEyvD/+ZvdKsfzSo7J/fk
/t0Obtglsg+R9oKBukqYWGmRzXfb7Qg718Y1Y72BbWOpVzhb2MIc1SNHqiY9QLYjem/dFppddqb1
k3Nx57rSY0+KSwpdGrpdmX/ivHc+YnrNkFW3q3XPx35fPqL773BeZRC8fzjfVcKfiW505y0nXt+S
cUXMdxseYT/1WwZ5r1ntSduNYCYz4A4BaxyjqrwiK9uu02N8rQaL15EO870mqZvQjXjKKkP3uAI+
qa7NRtu269dVO3Ffintx78TvM26EqDTxChnQJe+O7uXDOMh79aLdlG3U2NkvjJL0EVyGJ7oiB8QQ
I7WDa7XOqUPllnb6NFbx25HKYAFSrYTh9ENPJpXDbo8CaXtnhoruXxkchZVftW0WW0gx/lWM1sdw
R4+mXwMphz5hDXcZ97YTQ+U03PG+dGSheyA+cHoc7vKjWXCT02O7Gpy1P9pBOeWihUlah5bOOP+j
zxEFYrtz/K7FnKQ9DCaa4FdhLohvxf0JteeELB3Q519YqvnQMc7aFmX4DJlpFjxSIIn/Ida+8EFA
3+g3fgDxgV4kQ5fnNC3PpduImIGffhvEQa7dT/mgYbpHiLAFH5k1F9w3cyCUgN/uAuhSekEccNmH
m7fmUj1GxuxdWwJ0RWhmEY6ZPEFlqLfUA66Ko0cSO0KjFMARmbKb9Bvd5AvHlC/K8YWAw4fA1IpO
Q9Z43W0uHEY5Jff0yBNpAKPXkg9FNAbP6AQPiDIxBaZHJYJ1cf18paFAog9v0Hm5Js6U/OFs9u+a
USKLWX/Aa8OoWg8y5xM53QWxe24XX78PzbTCS3h58nlBc5Ll5i6EeGdiduWGl/YGAzZ+REzDAbpC
biVApoi8IB2MBsEYSYbBWQe2t4fVwMrsvA7D2/Bm3rh9ydtRbsE5vvA8wqQCqBen5Hq3NHufzMvH
s3J7JsvgXN+iyh1SOflVtsNdfaKjvh15qUQ3PeBAC3VwDoJZh3zRCJ2taIqoafNQ5R+dhFE6K/H8
DLABlmYhCS/FI4Hx1rFsIFmbbSLOoB+RL4dG1Gp+Z/40DVpF65rGJ0Y1nffkeQ3vz+v7SgBXXJ9X
9dSckiOTZXtkSjS276GDFteD2jwz0+DG+jaiNC5mKnbnhP+0A6mTDkUMhHBBFaJMgR+NTdCFpCpx
IJMZ76naIyszgdwA15beVukgi6Zw6KcMIL6aGIx8be1rDfmfvCjEfu4q45A/w0tEqQ7l5M1rCExM
jDCSFf+Gyp/CxH0tKRBGQIZFi74e2jY/ltfqql6V/egoGfZnk5++627LBv09lXB53NSb9lwqlnb/
Sg5a9l9qvO1JJY0vohqLKJRccW5/wBiT9WBv9pWRVxRCWGthDYH/RM19zhOAEwac8kHgagS9ijo3
soUiZJyZG14oqzJ5kSP4DLpJWLoSuwmhRPd5VuunxOeaRfBkPl9EbEQL3yv5XpRg0SJ1F0IhBshK
DraAmaR2jlmaG0HaaIaE7YQUn8zNXwby873zIl5/kphKdZzAcVbG+Eedy+8B6fJX7HTqfcBerBAc
kvcG+CBAfXRzQPKKK7mNlGIembAY2IvGbeWVhm/KTAh51m/UfvlGpETGcCVfxxXea8PxmygFKs3n
uQ3Cr1UDypHxUB1kpw+ySTVYiWKMq9TeJL32LjHVZvLTOmtAMRk3h7X+pqahKzfyFhLeevCokcdo
JX+A2hFpFXTy4T2A8IQOKpufCai49HupyUgjMxtvu7L3IplccjJkW4vqFbaAvgnBsh+uP93iBROh
6zNXbddAers3gHOaGlDmgIbW0Z4YK0nvvPNHUr/HgljVxtqi1D5+SeUtbQVXqw0X0J8sUg+IUSlO
/N1JBHSCQiaoa2B9dTZBZjdpnqH7wZ4VrjCcEKEZElJJk7akE5AzdRK5n0iA8AcUqxHwwA+t2b/h
NyKuKW4IJO6erIKO9O5Tn3f1HCF98hljhRSHQOZD8XxLdheHExTI3A8izwJhCU4bNwo2xPtBAeYK
Xc34/bECaQ7z1mwNT6Gn5B99YAuClDYQCokYESzKQYtQv/I3UGq35DCtCiULFjm5LBSd4mrxj+VX
omc1ePtc2YtFty3IJz83mY4C53v8Zm3CBQbReFfsLiVIGUOZfTGQKsCwkdDfeeMyz44F7WehMfI8
Dl7bsnyjfZFMUE+r5WkWgdFWRl6Af5WkhZ6GXfpAilbqtonPUokpMaJgOojvjqIaMPi2Rbeb5UE1
VsQSAnEPoa4rFGpBqtcQyJMteBLiqzomp6QXdCT5/yPpzLba1pYo+kUaQ9JW+4p7GwMmGIJfNCCA
+r7X159ZnJebexLi2PJuqlatpk8qgKPnTANzg7XvTBhVCa4wR58QcHV1E+QLejKxe+1ys5CjRUhA
gLKP0aPoUNtj0OCTxKQJfattnlMe6mSIsz2oU9VgGeHvWJU4HI0bF/mijn6sR4FRmNURYYvWWPvJ
f7IBaWCJoSLJsI2Z8cKaM+6IgSWb7SSZSzz/8Q47oPNakvmg9995xw+jQH+wKmKLmc8v4Tc7JGr+
OcG5XR7ELtAG0QFN6pd+O+T6un1LnRTLvGw/YQWuuWI/i8QbrCPUqbwault6If1lNCiLZxMfim90
hp0/Y3gWnOB4F4DBkcfNGXXVh6VQyLdfLtG/JR6lC40R8VAg1TSNYCpChwdDUBg2h2ScOdX03JrQ
n4nyzLpncq5FDRva7W5uraPoKzwgzxBLTD15Hpb3KvrjaYzX2uEhePPVgG/mgj1ZeAp4AeCmXTjb
93yVNYuz6V9q3AZc1zr5FcZUgHqEJIbTqiPnedCYuLHJxwiVb/4nhseflfkmUP4KddTHaK27mrGW
kb7zEDaDQnM4pZ9DXu/LZj/PcD0d/yjohqceIoXRfs8cDcF8BFXV1jaiOJjT5T6OAXZTD3B3Uzqk
9aZ7s/3Q+GuLKhGEW8+lSTx1dGx6qFZV9iYqhagD7br4wCpatVybOX4JBn0VYcHhzR/OtC7wmehB
dEiSY/MN8UfNqW8iCy6MozZ9lfaD8h4c82+ZEjSQHLECzfh+Y/xIZu7cpJkf+rlaV1DvdL5uy0Ht
qe5GuTjRieQzcCw1duMyidMuXVsTQaN/RemqJ3UKD6mdIGgFov+sZSYSsAYLcGVRMCfrZ5wedE6j
FIF03bO9YbtOVLdHGOuxD5rdhX9BHM3yOZm/jPkmyqcmafHi5FTm9HN3AVdHaXen0YGI4gX3djZg
3Q4AuRSbUoxRyf+RI9QLpgcTSXGVHo18Z4X//LhY1ZjpupV+p0JvBeO4jHe4k4FZ5stThS+aG56D
1lvxqempyRqIGRF1Z2w20AK2AWxwvGgxogiYXtm4elhWvbcAta3Jxi33rouWxzrFBZ34bj9nE96M
DK+PDyFOGxNZTBr62eJD9DEOdpOx5ZKWd9Sa3bR8mb0LeAmcMz6LTE0Wh41aNbbb+94aUTTUz7j6
Yw/T/BNQ1DWZndZQDNB0sRWRc6DQwLil6YpdiGN8qTaTW0t0Rm5CRqP5B0ROWGno8E049HMrawGo
nfUdyusV5wQXmsaadg7DtZmrnSMnZXzjuO5Ja8CxWd+q3FdVis8QtU8ViOK7RF2ZdUyuM+C4f1kL
0N1jQ8VwIkbuwyIxkHp0RJX33nPU/otCirrsYBj5HteEUjsb1VPTsPK+8D89DnoFOaem9UFHkQ4+
luXrGgNI3dKPWLJgNIBgivlKCS5alECXVo7AkQ/PEaRh04SiNgALX0z8bYqzC2mrdXamiWgaZTHV
DZaNLDysAuHQZ92xtKEgufvROSHg0bT97CEU/q65QtFSRluveNZ7OEwEybTjXeG4iI8OIvcvjHnd
l1dzMV7NzH4W7alJq2CW+OC9VNTMsXeImRkFi3j3bXz/IaN4J7EA0TW9IGkGPhoVbI/0b1fxzXB/
YiJZEFrXkIaMs3n0j1CBwbtExVdKbyljAqxxuvwSBn9i37uLalZ+tuU+5Yg2652KPsZ02mCq0VrM
oa2DHwKzI6eaLqzeeLqWbwh2a5wAmIsxdskRgXJZIAZdmTUeGBYXIMGpQN+YcnDChekxQe6MNMyv
xoOPIZqJ+TO9TmIY90H1lRjTt6O9sc6W5pwsXDV8OQU5lsXMRaiYW/bzLTaPQzhsy7TaKUJZhhFj
OuuL5wWlH7wZhNKC/2O91Xr16A9oqHDlCH1S0Nv1gOqDpACR+ztcoFN+C1zrS4ZbIhCWgYqIxuW0
a7ErIUOn72FxoBwwFtQdbXbujJxxHhQ1/ScNvKOaYcMxtOLTl6zkxHi1YRcNeD6JUo6XF09PLMD8
Wwd+jbe9jj+rc8rSe7O7tzBTdU8+NIYM8fMc87XuM3PtYBFiWMZ6qB71mAowJUKFqkthlIDloWN3
r7YFeJvP3LG+7Rz7KHmMQDunQUMNhhCWReRQGIacXKGI2uvkxSuoAOZmr7yD3t1wSi/IxC6xWp4u
JOeaboRI405bjz3ZRB9lSyaY9xHpLtrEhzb407TxSyOeHmhTGEYyMUgLaG1LII65tv2eMXTlMuD7
zzgdk2nX5mdagIU5q93cQvLcCjRHXDZ5Wq1dG7sGxlxeVos0hJPPpQGaF8bHtxzvCtzjt9IINCmD
nRBHx+Tc5x6yhe5JVHFu/TTS2lLf5c035yy1YVGR7/LOgZgyTOpq+qve++wtqLw+FwaMMyND+orh
CCE2bU3wz6VcSFKpMH8560ioY3TTxSIS8psXsspR4SWYhNQcYMqgGEQqWsfaU+svyEve+miTPOiG
86fViCkxynUYJRc7US/dMm9da8Q8s92J/FiU4tPobIdi3IiFgCjaZPAxRC9WTPTUFUY9u0y0LYXh
0N4UjHi+R+fmoBir2z/x41Q+i+QN7zGA0yhm3BpdZDTLuI7ugh9ewGNN+8CM1R26+xjMEa8YGZTK
fE4fB3ycsupBpflOlHDljP2NzQ2FyrU1QBKmy1QauMn5u6S/djSDMaRBrOhKZhQuWwmFkFTpqNBk
Gp9n94MRb+Pw1PfHnkmf3hpr9lOrGE3m9rHCvjoGOTA9td4R163j+xnW/aZZqn9R/2EYlthQrJYZ
WRHBudYDwT25nCoVtQg0ZoxBpACRKIEw9Tb4RuZD8CCiniCClGdgPQPMjd5N4j1ZXnJx4o/Y/nGT
R7ygeEqBWz8UnGLFM74Wd6nzbTPa6MGKMJHjSfP9csoBLfP/CfmbGVjoGw8wBt5asU30l4mArJA7
YFsjLMASwcMYOMfODCdujtolx+wQg/aKyutKEY5Le1D97TFV9YtpzTsQBZ9V3xKdyBouhb7dB0G2
NX6YkpnlJeNOHVR1QDgrk1f5iXqo/vjGY1GCO/Qzlmmws7OdPGsPO3qSwn1ulQoLG4tqgRG3NO0j
Y2qRj2MGkTHUlZTJ0Puqv2T/cS07GLVy+QTVpg3oaiy4TMBow61Bfz8nnmg6beRxevxhUO8BmFgw
1hd+Mj1yDYPhX8WTpCPbk2aPAiPH508DpJKR5YxZUWbzu7QilDERNtJc7niCDiHX/fJh69ZXVT7I
ug9p1CMXKnFHMDDmUgw43Pl9US/jnJ4zdTCxldHVxM2zS0u8sZe/KYWuaN5w7cce8MNklhpsedER
vNKI6Pza6F6uYLaAdPhiJSNXDhVpjPKLvrUJpDq8kirOoxiMn5A6jMNqSHGpAeDBdQE7c9d6cA1i
T71jMsIWfMiDR9LhcOzxPCxbkXzExEJK2dDG4Bnd1SOPjXZbChieEJuuIM8l5sM1yzmabuAQSKoN
4zsv6/1I0gmNWAQqIfYqNn0ttpuj5RxVm9wJ5CHZvrijiOyxMTWRbxq+tU7dDd8K9RQZ4B5yOVF2
Ghk7FAPgiSPc/0n5SlofpC5l1uzr4WuruUizYQ/2xKfdG82nGSP9GRlKJfPGoIwUfxPefkAGk5Zj
kwWYpHMCziPU7KHbdy6GLSVra4B3C7gqZmyeiXcGZqXmVRudjjPGv4ZSpFbzXuKRJueuAloIqE29
lHhxTl7k6YGDs/rMKtXQ/W/yqtz2vOVKTOjo8G1ac9CHnTJgJCyiGufIoxofFGGhlcpwdEQnTmql
WfdrtpPZqocQAKX07a2opc0rOEwAccnmiZvxhWH9ml8Ea/JuVu4+UCekHBc9EejZsrUPIuxn1gtQ
hUzYmXBDsd/h38y4UfDPirS76T6zluJ+E3Iag3zrxeXXLiNcNWBRvXMzgW+xnVSKHszhd/F2SWmG
kBbXy7Tx7OUhYEOCcbHKpBCQpy02EcH87fdnv9bWpSrPPuhACbxAR401ARFXYntcXRbqIpZI/hQp
EJPoh3NpwM9jXApZsf2pVsxM22ANm4fCum2gLNFK4ngfF9BQS4AeXKpQie87UDdOfXktaT2h3DEu
XJBNBxStCZlRIzPUGVcmHIlRZFAomYBg35n2xAEzaoiNd8L0mBxvF6XprraiP+KhsRxnXT0uibEt
AvipWNZ0+QzJQF7zR2SdlK8LOudeITDhIPbwaaMG5LZOYCQRaeaZ7On5apLOLH1uq64x52sYHoWa
oQF9UgggVR9wp8L8km7Yx/6Nu0bO66ABdKEe/Wr52dyudvIPVmO3dxtUh6n7KVmCunbqcpa7hiFb
sRthYYfl4xzBZQQ5GMkYszlQk/RHeGdaFKyHxn8sKmuLX/46tMiLv0JM6aG0E79LOgxmA3i7y750
cT0l+UT8eXCu1qCr2WPxl0ynuxhrhDg1HqXXSkm/gF5jYIaBFdcv2WxB54/BQN4lLy6xQ5pxiJDp
+/resrGttVdReRqKZufBnGD8u9T+KkKrZyYIdNp+iwmKj2KaWUHlOhvdQrVY5ocWZE56J89P1rL2
janfdY99GmykgA0LLvfullbDmg8T5e4Bgo5cBL+h0hQ5Btwa1wmP4UDu+5OJgU/tHliyKa1DjOGW
/I4wVHrvS+oe0zQhAwWbmDZ3CgHNiHNVeMOF7qdtou2aDov9EbwMqpGnJOadDh40yZHTp4DBktmc
MdlafAWaHjs8rKvxgkIw3FDZyM1OpSWK/ipQr37pwtUo1lMbbzkJ5YKNsA2oIthnxqVKoZnwLIPo
C4fkbe3qe0g03SC+DZxtvX7NuID5IAkVkurMA5YBUtjR6nBszR33Z94gFqovtbriE1ub3gn2z5Je
+hmeaeytMtLLxMEOIzvXgwUS7X9tRuZvvAqz0BOTeDg0yqPcImyBFkfXy50YTw1NRufC53iCRSMp
nQ5hDwkOb+0AcmuDv4ujw7Cx6gggF6R1rolgxHcIK4uZ2HspCMtrV/XkGrnkmbBD3XVPMFCRX6Q2
41l2Ce6qv6iltNFC2MHasXt0dNR6TfDRONZW+nPe1P9WGgMWhmQSeHTfxog7VkTK8scCoizsJrYX
HEC3j+7xCDZy4hVZZVagnQZ/JgYn26fpd5g+dEQtczgAivaTu9Ws5KhFyX1Dzdjd05LCqrG7H7Pn
iOrWRRxQlzDmw3IG0BPOE8cLsCu7bmUOu3ZmqGA3IJeeB59eFsO9NvAkIJkuPc5llGI2IUHs9EG8
Nblgtca9+DLbG8ONn23plX7BCQDt38j6+gSJqAP5Nkg0cof8EddIsEa827zmArFuLeQxfMfQk7dW
dQz3JShTxr5Edk8+ili/SM1t43nAHG/hgVZs53o+ssHBCIARJUmj1okPIH6Lm7eMLo0vU2tPNnoD
aQx5OEVd02CwxGEUMDbNJTBrJV0i3qap1eMohe/ESVpcbpAj/3SLeQ2nN9Z/Ma0wPaDF0vCqn6pk
KLA8QDVToJTCdivC9kX8feT7lh5UfEu67oJlJbeBEOSkmaGphYIXQIXhwAHB8FimLPgS9CJL8PCD
0skBWhs60XruVj4w4AmsKilIwx9sUsRtRQyhY16dZZZo+jaM1jI28KDbFO26qI+ud0htMv7UwC1C
lyWoO0/DiJtrmr3VH+wX+nZbx+yDuRjjaIbDWnmzB6K9KpSRlGH5B0Fl8m5b0C4BQMwQP8Aaogee
SAu9p+TRi3mP+AY06hm/cloGH54r7nvON5WnvPcYglo/NnssnESk3/hRDkUMy0WeIUb5D4A/EGZO
c4AX9SjmuLOW71mHOW6lhrphjkG4Dbm73hMJ5qsQxzpJIfKC4R4vjwCmqOG3HLrcWyVG2+bKC95K
riUfaK6vTcAQZnAFPIb6zCdJhmWPXdnodfg3aPVx4EQ3Fbw2a88uzAVsw4jKOlSU9uW/WhJ/wuF+
iauDa7WXcnJ3tGC/hnhGxAxnh4OZptv0MFu50ibAJIvRiyCMek4cArRLqXCtGXcPRoRiZSJtDsWF
M9dbPB9SRNOpfT/wgBuQFc52DSMuDy6rpyJW73rpKf1Z54RWbPGHEatdsSes42jlkxELFc6JiYat
Q/Hz5SOIxRrLuMnNjRx0lvVuquO0oMfLb4M0GvmxBd4Vxy723x7oTiN8ndnvTJPuZQauv/omWM4e
36EUYg2eo4N2wfFwYlRQqmI/kNfYNegHSSiAjxqGjcSc8L2xEocE1XHe/XjwHsXfhOOrNjnyzf6C
Wc1JHIbijSMBFiMuZuNRnCJqFhBBRlvxJROrkbgCV3WuUgVVpMJhwwseSYkmtl/LhmKxjOIz9v4h
h4EPEG0FYEqYMcz6a4yT+qCKwxBtRj68m+qPBHGv6Zcwxgg5EvOw2wcOLvqkS023YPG28ucWYF9h
mDsrJS6HDZ5Fw7anP0+4WN2UzqTJACtwh1b7BCj193Tk2JnwkUnp/vuCDzun35qWnw2XFlS78+mx
ilzHHU8DaLxoHPT+nVWgRDJveZ7vBLgbpnn1G68B1meZ5Y5PJrZ21YAnJzZHkT3tDEZZnE1kGFyk
sljAYcsSCr/NUXSMza0cQzLNTBmMmNVL1YHxVvQoLH+bTyvljRV/y87HmXiTwqzqQh+vNZz+nx1+
kGtVg8OLRQ7pLhdgqMmzt7V/o9bEGfXKtey2fkb9GmFdjF8bUHyPkacwNH+HTA79h+lu2+A7brlQ
FJF78PPLrPj8XeJ2czTBzTorPIpFXovdaZDpew61z4aG3/JhylUMELYBJIrUJ+582xDD6ADcij/w
WYxPnPqWtSvwzWLAHe5jBAIeKO+YPYpvmsEQcSAsy8SgrSAIMRUceoH/Z5wbu9skgNYYyZpTR+nO
YU/XO0J/BtbH8QmaZwTellvmtWBCMGOQOJOpXpJPVpbjA2T6pO+2XLkpsz/lo2q2n7MeOMN/rBZb
oH5LnIu7ow9tpHNwT7U5dRT+xEG+qTkK6QHWvX4UBrw3Evcz0T+j3SUmvBh7ZADYiGlUFvRC+IIz
td068bedyuTbsdc2WRJ9fTUdmpXCWeuE9NZ08mDsdNCt3W7T5pCS0IAR307u7oIIFu625E2bMG6h
ZZhL5JEUF2PmXmqTPUERSjMd4TWiBy9l97KQ62pY3trAP83ur22NP3WBDhib0frss91CikdsiQRx
MWA7J0axh1/A2EPiY9jHQp8PaBRMylkFRoNY2jtgsYcRuosvf0J8ObumhqAQ9OOdgqNOS0imjrRw
YYCdRBZff8fTAFO1916a9XttvDJ02Xul/8DDpCCdLLqIyN2FobspA29ds7QHg2fCCDC1ytXM41vw
aEdB0SzP/fJ3FOnfXKzDnGRWmWhCqebDGnO5gXhNsetzxtfGk0wOeuob7gCn+hbnqprigHW3DD9l
84OVIFc0MHumOMo7LsjHgsq2LYc1+zkefdnW00iZVD1UKHBymzhAbjA5QYPJPknTljG1aryD8jQC
FJ2DYqeliCaNg/IPrUp2eOcNOicMfNdJcZmo4C7nsduodWLAiag7SVWhkxfcUQUudGMUhpph7jtO
DjEQDB2N8QpUCsjes0N9icRuHF80C3ozRQ/HHjIPeVdya0Qm8wJGbHxEh0o+ZW4kLlQRLlJ0eayM
ISJOzTqMKl+PbnGBiKShEMinZxcmg/C/Ox0XoaN82w0NU5FlZ49BKbN1uWrDCMuwg84EsOu5nnCw
r6Di8rlgHsMQD6aD67SoVLJDTjONgmCLa9jOvLWdjR/jK4cfNZImk1xmQeytiNLG6uwPO9U3I6eS
WXVPnv1uMU7MGboae3l0AXdljdSFOLLfjme8zcNykCZTxuQEBCmLhophj8S/SHCiFmDngT+kKBfk
zxIrPluaJRmMJMsnCLc1b1fYf+cA6VxrHQJFut1y5tEo1pMF2RP71Rw4vGZ05lUsdLxjyvOgYUWx
MMWwYb0DbBbnUfPAvqbdECLIZI+IkVtGINwoxyV2ci1BwyE9bh+i7ly8FZZd+zTE5gXrZZPBKste
Ea/hdu0jEdtMM8HyU4/oGfPBBaSb1Nl11c7Sqz/B3yF8jEcb88Xuqad0ldOAQthvvsfkmoFJDnBl
Iyq8wrVXXq7vfPrqCu4MzycscZkym52k6xrDfM+lKBOO7lWHwKZVgFqhf3PpiQYwr5Ka41Hl0aYF
BFNBfnGh9mR/+rI9ye1cMTTsBlDAkQFbye2jviWshqNFbminRnNI6ABCMR/GhGglOjBGSUmicLFx
NsA7j2rR0XdUprF9671kbeGtJ95iE/ipntqfEUx1E32LjITj4Kv1Md/hkOqtd6MZ3vxBZ341YOqH
h5/QTDP3yVL1ye48ZCwg9q4htnK0PEW7yursXLreJtWxrdDiS8atHIbXgfPWccdPnxJ4nm2I6OVZ
wBAqBMRM5eyvxFDZA/BW9Z341nJbhtQC2YAJlA/1w0LlZ1+ARRt3WnlQUkBnQut7zlACxuUWgq4G
MY+k3xFwU3L9vAr2Kgrh2ScmnGAHGBh8MTJV6KH7DlHFqBgKV2N1f6C96AZpUuab3r33Bac0fdmS
o0pk6CTCisYn8nSR6imiP6zR+RkMBppkIcgtwuDubNiPkObijfj8SaaB1hKwaEIF+ZzmfOUxyQ3p
SXxoNuRTI6lkQkeqEvUkb2kqyIHQbxVDXAm0XdSP7NFG9w6yQISxZWG+x7QiF/9/piwAcV2YXkL/
fRo2djOBJgHrIpvh25QeKZfunRmd1FQh7Cf+GENriCLfgGiMniVDBB2ccNqa/hYW194/9NQQmOlT
R1BdT3DmY94B5rcYG0evPb2V0n94nUY0ifUvcpxdFMsPeIdTbgzWuo6qUrvBThhhO80Tb4e9FqXt
zqf1ZgyQI1okCouPbXEA2HRZJIWNhHVAAdpJFaHl8BppFmvyHhETyakrMsQRn4vi3jW+tVb/ZYK4
XLg1V5QMb3wGlhUHlbhourJyAHOd+lUHaYys78Ev1wrmw+TRXNIyqOCxGpHWC6ZTv2KyDMSEZzQV
v1QXoDRIFQmdBUzEXPuO2WN7c0f3yLVOoOI0KNrWV91KAHhh79GIhpRY8bzjZp+G69wieYbqrBMP
nrdAC0R1VuR6/lotc65w+ccGZh3OTxriwP7Tw/LVop8Q0mCDOX1bYI6/fMMDkY2AJzmAJYOIAX+7
prG3yXjouvh+st795t8SIV+vL10FUpT/CDKNa+KeZO+1lVW7BkZrQWVIU+fSAINti+YMSFNgLeNb
oMq6LrfVBOWCi75mjj7KVtJbmlqKTC4kxz2NOQMgsPwan/ic7BchXPBtMMyh4SZj6g5Ql8EKrw5S
lkGbFhPsOPwXYzAXorQFzJEvKODcArJtsWcF5xDNmkdOxLxHKrYD5G4wXq4GZDHqj5BBMk+dIwfv
3MnrtkJeUDTkcW0j2FrN3WFpvxQHwPDBTpONjE3wJu1eu69JZ5AOn9HK9szClFh30so6CrSQI83n
gqKHFRpah192P5FBQmM91Qxm+DUdgPC14JlIBDNjnjxO+5jt4tMmw8+zHAz2GbiA1YlxNNS4BFoD
L1dGhxT7BozF4C4ZLqva3UiQlIL/5gjSzuAgQ5/GrFviXwhokTpdnEQdaKE7jZmCQwef0N5Wwfik
98axg0Y1wfCYO/NehuwWxCuBEdkcMVkdQy1TLdex/vLUJXuE1I0ek0092ZG8QYbbPIB/oS6fb5UR
U9FceybpcoHrjY7GOd+zVSsyoWUfyuik0fu7ieicBZhowqmoa/ehqKG98C1BNRdHBYkrH4bmUs7F
XAl4JeoM9+WM8OgiAxBsWRMGA6iui/6xaSedND1Se44RFnKVlsC44V5y+rXp7T3MQCBlS68+/p2h
r5sJVfRE+dVLrK/0W4I2JzcxS257nGYhclbR3tHSnRBMpFQSVpygaXLKuQcFLWr+R0RMvFAsWT/y
2B3GGBOAA/OK8t7Sz+Xg/qBXhcsOYGTHZ03awPhkuC9zlB8t4HsI0Jk0XrD32AjeQvpees2E8sDI
xQyqh9G+DgHbHOFzzp/KkLtEm6Eq9Qnm/zwPzAuDO82c91n6zTYXG1NJjWI2J1+5yKKTajyKgDXU
EDs6Xz7wRQh6RiUnhJAlfjX4cPKikBYLVFgjBnp1TUpPuIk5AUzjB+xWWlDH52Rjp4zQafjgv0FV
8K8duOCIFNv519mRXKyFOQ7Adwb8JeBQgpU75RAlgSw7vJ038mL6cK6z/EaQdzLjfEhLiXZ8FdXn
snoFFZSEHOgxhR0dZQYBDjii9nKctTS+snP4gGSuSOJJ2w2QZzHPP0DTglJSoGOucPwJEA5W0zUb
/Hd4FaST5Jvc0HcRgQlmNa8tgADljmuZg9IwZJjUS/YiTt2g9cAedGbQ59CgkQ6DEfbB746e9tYF
hNatb860b6dzPzw66gRDc4BKMF1y/2QX58yDyLnPkLIVqNH2hn7mgNbmW12f4asSXWs5+7A5tw5T
wK3NmSrEwqNOLFZPaE167ymGFH8b9a6q03iPzxkFVZVuonkXgMV63MNy2Xiwn+Ygw9+a/z+nJ8/N
T02uH3RfMfV9sGyDe0/9lXWc+chHzPSpRbNv8IF7ZW11UkcSNDEZt3xsoYoe8jtfHzd6dh4n7bme
h7UC8wogCJv9D7CBNIyUwELtMJBL8eAge3dP4VfCyT/qLB4Iofi8VbCml/C+V/OzEnu/AzXwwJyx
6cuTXyRYBgyQEYzHvoPgG5ovbkC0seagnwnJX+UGMWZohGbXbzOhgXkP2vwUlsYGMsRj0DnPEx1C
Ekd/yrvEcjCs6Oy99B6ECwXKfpTrZ7LSx5a6yU7sgwbWpBDwC0VXT5BxaPVNY1wx2dF+GksShNXO
T7E2XNZYW++4+boyPVU+OV21pIkU8Ha8+eAwKOxPUYFtJFmHSZvC9Svwc6WhU5TejvXYQblp8A7v
iYXXM+zS+va1MOfNFMQHGyZfY0MYmL7L5LFq+o0i2OD/4Q73Shw/5kl+dmg/RxjOcsgxcgSp8GFD
l13MLBRLrGje5xYX3Vh/yDQSuokQxNHyz8hf8mDc52OxE9eEyafWRCReheoAvV2u9qxEa2RhqcFZ
HpqX3vXWcULP6+8W2PzQ+WhzimPnPbUNwZiHziGpBH0EDs8SCIPIO8WoL3gdwDLzrj6o9AxUHziv
ElDR9PZJuJbAnloFvj5/CVUw4TmDBErihkCnTriT75uZP1uemK/VWDQfcmdLhbFo81nGABwWUXU3
TvEzBCVhpS1m+TJB8hF7XcoHmcwLWAXql/MPonpmLzGcgi4g2JUMFv34bLQYzIc/OpHFvbaX8SR/
1ciSu6Pj2ph0zyveBZRSZp4siXTcpGABE+Eov6lMgExsQhtuTdviGtKKZoSbWochpc8lI01RTRRz
JbQO135PwSLjSFErUQ0itKPXg5flGBv07yK/j/AGnk/Cy5C6kQtGWNpduRxF2ZEg94YXHbPmqXF4
ytIfUlxIlG5b/jbwMmQb2J6GYgU5JyYTuCIUx6rbQpEPLPz22aKEczBZER4bivQFVwisqIViVECk
tgECZArFPHgo59eZktNvtm77yfm22H87M91m0nKC/vrk/7jGv5E81ZkGJ6DFHc09bZwchdL1czr3
y7xpnAtaYVtdZ2gsYEOOD5dggs56sSHm47x/p7a+9cpYTwjFM6Aj1WJDmUjcVuh8DmoA+/noAIBZ
sSC/GUVwgnTnKFccVIve1I8ySk/YD83cHp2x2k/ZBSotZMBIv2Hi75fmXezmaxoL4UMfpYlblmOB
Vw8YK9NSnRFdEf9IcgFidxc0mCVlyyQliy8JlRlVVNl1u1JDZMx9CYun1wl2gpONsmYnZ1Te/7R4
QTR4AzDrJ+zPuxIqSl1MGRO7eIzDmq0ZF958Ugjzl2Z8M4he+L8vlBZSqBsOZaIC1Azm7wH3EEia
NEAWGO5Eq2hVq5RDl08cp/2T454H18FJwd901q+3h9RYMh4UHgbUzj4FOPB/J9u8A7kFNIgYdUUl
xPJKQSE0JAesZxqIAseD4iJKGnmz8a4A3xSOSA+9JIDawLC2rv0tcaxbfCjkRoeKqJtvATbgob73
nL+wnAs0/vAQ4uGBcxI4pID8OMwuD4vIwXzg2HgNm/r4O8G0p6M2xvuit7czZXFOxmCPGeJ4MQpC
F9cBRYhAouCeawHs2Zw5/ymhEmITU4QEHOmScVjZpF9Fn4ux16pgO8GsU1xHLOXsyMaYuXs4VHAx
gMwgK4WTL3MeYInpbCfZK4V6KTCY6TjzLI/6KS53OK96uClS/ihQCJfvnkYnpyvMdO/Ed8f4jdcs
OmPPL6x2odpKiCXoU53u2A2yDqVtGWCYjtBIcbG5Yy5i19Q9h8LNdmw+HeaFxIiFBDyPDc0lfbOW
zs9pZpDq5Xf/AmvT6PYG5u+6JZeCz8O8in9a3PKF1uhWM3APLSTvgVPAQlwiOiCpc8STA19+aggn
oNBSisFmsWdEFVVk8UXcnswLRhs+8J88/gptYEfmPMnZR6DlLM+LQu2PHbfkAFU+P9oXamXl70Jj
lsSTAPRFsJhtYMGyEpkLN6g60/dA5TtJjCKNJCe1NLne/KdWfK8M5bUnzt8Ixb+9M0gPd7V36rnQ
+4GrSC8EB8vBk0deS8o1fhPyPnDQzHCe0lPmEiWgXegnJ+FCpPQ2LW2+rDJO8Qyc2Qdxg7ur2dTG
VXhksaUzbxg7MlRWLtVcHGItpv3JW1gaZQ0OKB/z6PHt8dc8yEEF8n8BGziI2HX8L+RcmSjId8V/
uUTplTR/br83OqiIzbe0vqzB2hmw0O/g2hCL55/HaEBReCn9YBVb6o3e1h3rR0xn6TG4NsWe/rcb
mr1fwpGYrwOi/VJt0hENVVXdDxEwHWiLmb/wLB3/KhB4qDZa+q+vN7XaZOqvRa6S9JsB+hPp8BsI
IzRovzI0Qx2T5dozVa1APZERRdNZLkIFXY1ZHPwhgF65KB2gtsR+549lLzE0sTB1zD3usLF8MpZ4
VcxoPM2rYDN8kA6T8eQVGrxIwEq2WLGHbt3uFA75Baw1foScDLhbXM2Ci2Q00LJ9A/qg1GEoqt9E
eDDQDchbp7wZEcpzXqm231gYbNntpqGSmif1e3T5/P3SgkU7AWbkR5hnD/K9ckiaXF7S1gtw1Myp
JHg9B4TXkwSWFi8R43BszdKrDCuYaP8T6JFs0yVRW5Hf0ZdyHZcGbTjDMBPT4OkqE1ZJPUKS7RUT
IqfpHAM6l2BckLY0YuRtPzzzsDQ+qFRTYfAZzBORJu0pSS8d+lIWNGFCNLdc+aRoCDDjLE8LXSTf
YtX7j8yxfac6dSZa0f/pmB1nx7Cf1CNQR26hu+XwEwpCjVzB8dMbW8Nww/sw+ao6lB14DMgurybI
3/wq3DzRN5YV6gH+NmjmKoH2LeWVb7b3Vk6V2J50w72h1/Kg0hec/MLISsFBMHZmI5cgXLXYjR0S
Xl24gxyXwtpmAXqL/z6MZwqdeiieaByDji/h2JnHyjz23bHtjvgtLrifd0dVnN6aBI9A65H2OKiK
Z6geI5d5k/LscYTEjQV5nlBmBm84wHMjzJDNhYbfBL6AYtmWxiNJpSlUcct/zec/M0hu0fw09MCU
IyM8mAVCp8Ila36wtH8MPz2QJTS8WNVshNoPqYv5Tf9PsnqDKzGFw5jLQF8Me+KLWphewdEApzVm
c8uRjKQEepb1YtR4PEwH5xMOKozSWN0zemE6jAT926jxVKTCFoebDGqQfJ2NDUWImGpYNBnsElfH
fNJDdAoZZ0ZQysbymJITR0UMHeD+sFqIdwHlIXMCyJnyEeK1xGIGZCTsfaB/81BxrVkthqRJTKzR
Hu8UFxKHXZ9cSjjgiHcurUq2GLVSsSm6zxFo0HG+BZ/osmPF4EeAdPAXkrabGHU+nujxIZ/3erBq
QsihhHvfMQ995fV69/BmwMT0Dzh0QdpRGz1x7umFxWhKOAEdjlBlC23Qbzdaw6SPgaLyCQlqIGdY
uzbHb3vEoJTbUJGwglmJFz61FBxCPBuvvbVsnTZB1Pkq7k12gsqT95dWJ0EYKPwFTyX2C55v0oW7
lR885O63Wf2taWea4F7jEzrbqED6u87sU+/V68lZkzw8/cfTeS010iZp+Ioqorw5RSp5AQJENzqp
4KdFee/r6vdJ7cYeTMxMN42k0mcyX5dC9mtMKj6NM1oXaAUqEi56iTISBRml8QqUcqgUpnJsOTUF
+E8gbikD8c4KzTgt3g+lc8lpHgRn5TMOdjUuyTTaQgoI9Nh3Z/QoT3Xlj9xZw3fgLM+Uc2nk/ATW
3muNHZoIJB1PIwSbAdc7XkGQMpKAmRajUX5ypnrZuElQrqNdEuwHocfYUC2ONY/tLqWYvBDzpjkt
7eat175EsjlgRdvU7b6u18nNRl9qT6cqg10p3depBG6KyWsYgHDNrdozzD6+K15LCJmj3zqQi5J1
ZebGEZPZWxLZf5lTfpmS+lALB/CHFnDGxRQSQVBlNN8evoXSbak6udC7VZFivSFwS8jewGgZL4c4
mzqmeGqYU+dNB2fYduFnYp6U8BvL446vbfQS5AG/TfZm4j/q9+N4buF17OXvApdAcNMm7tUNpQFM
cKZoLzTK0tB1WJopxxgBxZnDKbSyPE55Fp1BIMt8G1/6MnvR6/IFwHXqfjlUW7XfWwmzQp6tv+Oz
3jy7Geq/D8LAmKm2E9W6NDHLqJ5nRsUzKBtpFyBGPG0chJ6RegDxsNIP0TGaVBUjTdUZK1oPgK+g
kfItcHfyfgC/BaCKiRmRzS6/hzYCJLXloukx4ceckx3HpjQ3HdFAUF10sxOmdQQ5ez3cJckHvDO3
Znf2nvTpylxzJCEfLdVYYbwyww7KZGVBgC75qU2IGFnSdZG8NIBqEqkFd49HiPTDZNxkZgzO/78M
2cIcmlpBkJJ2uwbjXBrlm1Z9bkiOCUhp7UCXn0yb2vuILJDJcBcYpibeOPatBtIOd+wd6DqULJzg
vYLkdZ2gsQfLGrY2x4lKPfcUEjfq7qnHOKT4v0a7cjF81oeqPBsutkEOGcIgdb/RSUu6WdgKWR1i
IO+465d4WqXZM6zs0wR51u4npiIOlOEZiIg6oaVmaKabjf/l/eiPN3v+qvvTYC+bDl97MH31oPpR
96xoA76hM0MhFCYzxzvikpTp22ZPcwRVHbqGtU5jAhY/J9uiPeLPAXq/oIvtWmbAfSUl9G702gd/
aSkCem6BBK25ehfO14REZEs8WaZvTuaasMEQJnwhi/VLAW1q03e701cFwS9VSxuEZJ/BOkgM8/WQ
en5gp88AlM5Y/HXhWHS3OYi0JnC9NeOEveBLVwhAruI3KldBHytmIIGBNvaW67lST7OLZJJMPN5P
TMMFPJzpB55c4X0/2DWqVi28WwPRmS85HvTmWKF91zqOYOitAn3x5BovylATcCDmyPxZynHNIOcH
8lDo+XTcFeC6Ktdhh/ioRmPIpJwMuJgmX0R2JgBcoQ5rzex3ssbHZtqX7S1w2SYhV2lW4NpFH9wT
LQwMpIWfggO4sAZtYx4jolXS4t1MqqMFyiRtDi+RWl9Jat4ESuiE9DBnSh5ltbgo1UiIGSnQgpvy
L8atPXdIb4Xuda+6Pm88h9FaKzXAYjk/L/1Xh22pypsDQpvGOBmhvStlrjgaerHfgZEgRrNGLHGI
GixSS9tzbgoZTqxXk6K489hB4BSkKw4Aag7XmswYs5jSjIWNVAM49AsoLVdRRVtlaho8Y/rtFvCO
7W8NCAgwsTCDr09xRiV7QRoQKT0pBfWhEW0kC1EV5AGko9TQ6y7jnwhTghQrFSK2Kf3Dzcqja8Vq
NN2sKPArpoXxy3UDuPI11NYIQx8eXZQ7qoftQT/bwPaC9mPb01zYUmKS8BUl9V5WSKrfbPwkNl4g
hHUii1CuLgVf0Sv7/8SL60bqyYH2Edaey8kmEVKnClGQvsa4s+Q1UEtxftYlaeLW+K4otT/lxNx7
tsQ9FAaoDEijcKHo+SFcxbmO0PJJsbkGiRBQyAzILMLAsw9Tfaq7S1tbe70YJIfCtZjqhyP5EU6a
MxuK797xYr+x8I9pzEGjNNYCMRuRNVBbHWjqbUnSU07vLmPXkRTFNJ0ycDTGJa8gFVER0nhaD4PI
N2/jCnaf0ZCC/ugkOtsIUbsE+312Fva3ZQvUEc8YOzApisjkqf9MHd0fCTgpcRsEkClMX86KetfT
YINowlggr6kpjapLZTBj8kT1ZXm7pTumHiU9SZlYF9ofNvlTGwySuGkHb6VScKWg+gAUVuPfIrwt
0x1WcOo/lYqYTvVKPEReB0xQY25e5CsGyqOph/DZeYq6Nk2/c/6aJumvvOuUmHXzuZZS0pppR3YY
oOBwX5WEXpbcYD6RjXoE3QZ9PStSLW8uKq3W2YzSRV/R8iztPasBWSCFW7JSJsw7xNeEW+Ui7Qp8
jo2vTUc0ws8aNklAYyKlfKPi/C1uufmtIpDzyve5KFYDkaPpJpz/8DcI6yNOhQcoCkUTqDVJCgnR
PXeEDJy/jLyPvasoSwSsCiEtTc7GKQRUo6ukEhXMwEA/RG2oISR9zC5TY0qidE29ZcQXfoa65EmG
iJaQkKjgyKQQUoAAYcpWZj1qxfzC8fTkAVCJRKXkTlXwbFFHanoJbgATSy4YG1uWzBSGnzZWPLak
maJaMz8Ylskk+4tdojOzPkLwnaX91gjNpUxzJ33jgEgFolbkB/p8owApOonO9cdw9fHNrdtVrhfH
Bu4tgAWRzyi/g1Yanssk0GdCPhPbJ6RAGnd5kt4T9CXyo6741xQUVqifAljNWnmVPw46d1Woxka8
F5S7Ob1kO9FruTwegGIulCFy1lJ0iLxTNJgiBVDyS+HeRWebBd0xxzLloqsJra/B+oz43AFoB/9U
WCi0HCgP6xIwn4fSzo6PdzbGBECgx06E5ykBESOjtlSC0FnAGoWZx8vhljFGgjM4GgNWMre4S2RL
+Cd3/iYGiuT2Llqx2cL2DdPzAtZmoyHMtfMEFV9PxJTTRYdp/6Ma2ymHtMjQvHG5Ia+bCVqenPvS
H2zeNVJCn1tRKW4U/87yx8WfMF+jimNq/rPk6q4jRUTD9oWboypm9CEXu3rGVyKMGvwox14WPovE
2WsuOUeRADK22p1Gmygk0FuYuPTaG87KYb3kFKKWc8jY2ZjrQzB4AwGTGXxOpMyX+wLWsj9aobcb
ik0IFWP9YhkUm0dzEYMqg+HbYvG1YSsueOUr43DNzUseXSDQCwYNxb576tCQB686vuXmaA10MVTu
jYDGUK7o8aAVsgeNbzb05pNGOfZfbmxRvaNqxyjdNXgSSLBgdg8CA8/YcpONZPxQjrvGMV++ggAR
23ksfkRlL6z8DCyDmhL7Jclv5j4u6VWL60D6TglgemKoLuO1Ev154Myl0mdkQr34MiG3q5hteGyD
eaPkG55nHVNrq8wIGsBu7QnSV375L5dPgu6NaYW1gsSmeefpNwixA9QYC5njffErovASLCaXSYCd
tvXicd9O9qnWoG0B0HMO6Kie1nqIhbac14lifGoJBFW6ss3XNxNoTi2nF6uCiuYjh8mud4leIO8C
wL9VuWYZU6dJiGv0VplnaeNp4WVZgGxB3m21kQQl+mDuSmdYZclHlP1F24D5A/1lJFqp5kIHg/Mm
QkCT5S2eTQGm2LeBydlzdRL1iZ2yNLPvoeMCrWYzIsL6chHvjwfNzLfI6p30V2fRhKjEL0F5ygvo
RAlIho8AzDDHPcbmkHajQH1dfQgIxh21Eju+lqhYE5h7ewdukA6fzgELbIXxPPsvoie6lumrPr7x
Pl00HSYfAlIZLI6fQ5tdNH/shkmxBvkgXUmi8cbrccFY6QagzzxE9doEophRpemw/CVrVwc/U/RX
hfRkBiIbCPEZ88ypgHADrLJOcSEYlk/IwS5SGaDDhENI0kTh076plNI2TXNF7mTJApvcexEex6rH
BKmKOqui6TfuUYg9BSVXdw5gPByWKVG+Kb61svtnof7lkMDiJDHG1Eb//2Wg32u8c54JeKvGQgCF
azYxSDrR6yhIAcV09mSjn5zGlV2vI7nojTNoIgQKX5HW/zE7JLBcWV6xUZmYB86bVr8pkIFGpYJf
xuDicSR5hEOTiGcRD8ZR9ILXVpSGFRdGA1nJLFsWfTJQ+QHYUQGiX2MfT/1BJPa4W7szotW5dp+G
hvVUPjUs/xElOngpaQq8JzkU9XPY4vj2msOIiVjg/px0W0NhDgdMSqv5FPGcoS4tftmS3ILvKm/e
CnQPSmOtAjNCq7QJ3HdI7bzZYoDEUcVcsAZmCjUV68hleK3zYRNW6GJw0im7K7jcjmEay7gSrmRW
L71OYZL4yNkVtXjtmRg4WXd5NAljsBm3s8yHmZhIDqFG/RQgGNmdeJ6FkOf7bBlNjBqXr1X+kG8D
MEw6gp4inuGMoAGhhTqlJVCXavViMewZaKrQmAaBNnRaGT0oG5TjeDSVfB8wKrtCgtzquP3gXXmL
GVy3Fv+n9/FGVAYRMU72OSS5unIkkoLGus3e2HMTGDSPne9sShk0pdzRhIg1KoR6QacCV3G3JPL5
FZeTzJ8m7AA82kInu6C973E5X4Plmy0PKktE3UHyAgKY66X0LomL2TwjiowEGySRiFzABASSkjIX
JhEfYUsLbOds1r4nFy4d4R4JZ2Rsptunu0z84YgYVB5qGzG2c/zHu9OcK97nnZkQVFT+StvEMcES
ovFYpTmdL3EGjbqecJIC5wj3DsEXUYiJ8pvVNrCmUJAPPe5ewmuqbczFRJ1fNtW6zH/TYt4jfKLD
WLkKoQ8UAY1kBHz2MOru8q0nF3OKngIzWTmg256+toJDpeCz+KyYXA2VBcxNwHL8n4mWq3URzhHi
lJ/Cgl4gvMbzSS2LdxZFx9cIbEBeJMvrZkILSh8aiVb0Z6anmBHxVCSHW4yEYbvwl3mZXJNS29Gs
J3TgrsHQXHZX2TG2mzysCcskB679JRiAzfBYvDe1ggsLtWI5fttUSqM2b12Sh4HgFhM7HpAXp2ih
vLocUHaxb8F8WSeNeQJuoq0PL9IKu7gN+Ayh6lcwG6Av9QK/TvqGEXwFFpVP8llBJtoC/aZYLzc2
Lin07hDHnIihiCmuZgTGwx8v3fJfVeZkaqCo5KLOx+RcI4lHQIAjl3ohJs5NRafONZGxwUOEgLm8
UJrnPke1Fz8XFRcHFVNnXAH00K6JKHBBwDe2yUPrTPLYWtDpmGGqS3tq8IbX6oi/65ir6Yst4f0k
hlTbCEIxAomxyaU303brGqBR6o353dBMdv5scszN0pGl+i77cRYQa96KQNaNylDf9sRqkq9H1UZf
nJ/mXXS3xaic2E60tQForyh+AZqRheT6PqFx1Bl1xyFN1JAfhv0GI4MIiwUOYRtOTr4dzeZZfki2
jSy/EG9int7/zzIUUhQpTPBQW2pzaDTGG3chc7A8jKJQPkzl8EZuJ8DXmekgJunaGRGLE+mkuENL
krtbRP9GvdXc5jSSLYDPGNkiImJJqqAMWfF3Zeb90dvqNE803ozu6Zn67eQbL2UYEJWP5Wwtdl0c
7fU+AyOpEaL85qO1ll4VjQ36oWcrQiWrfcdBR7TZNkx9IqGW+Z+B1Q6tn9OQBPvVDqC357bEmhjJ
1Pt+XRFlOsO0jOeBeRealTECnsG/OlGIM9PAivkNtQuZXYR2NuUfRacioNQC0IJJlSb50V9TDIEy
06/VJI6AvOUUTTqgOwlau4b5OEgiQ4/bOkw3HngH+nHVPneRKKMZXF5XPzm1zgRq2asMNLSlaO/X
Wq8fk/DSkaUQQgeLpE5h+xrdWuHcdTBOI6McoFydz4h6E+EggzpQe9XN1vwzWe+wGBZ1s6P5oq/P
09eq8ASBf0mQMmPBgs1tuFlhe+jhNQkHQfKo1PGHxHQIN9l1xJwvfBswGSIP4+pbp3ayU12IRTcm
SiZG24xy7qOouMQN4Npo42rFK1NAkMLjeSDsNH91S4advBbbBTpitHqaquE4Vd7Gxfk7kWxtfyHH
WAyD81bfltpISo4Bg4G3fU7ISs0vpimOLVT3xrZDBlvawc6y5p2R64ifd6XyH76M2fgnwIwbEf8V
3gbGQhSxsQnY2RaZVAUigybHeMFgiqG0DiaRg0AelApp/p1wDKopySTZjRopoFin3y50j9FuNSpu
Lgr8+Fwd8s2x1jOkrKJ/TjGPcqvOKeBIejdGODRvY6e7HhoI1mAmLS3Qn8RagWhkYhqWcVlM9JLW
SEoTTDOMPog352rTnKvq/FkgInGT0RcDgdCweEoatCPQnjRQotOGjsTfBzgv1cBE+ViEL7A8yD+d
oDqCkUO5TKzoDG1AwEhu6is57SDH8VVrw3cefRcLxiXGzmyRgO7nLNkNRAGIPKAsnYu0qnxy2dI1
GFXEc8NsdqxTUtwSvyG3BeARp9OV2d1KdC8H7zjl/ZNioL5J16NFzhS1e6pCSgJQgm8TQXfD3WWI
XYLlJIyjllJmVHQgUztjLDLWQp4HMsqlPVZRARQG+w+hgPAd942HJ+53Shff6uj86Hepw0dlH2DC
zb+CzkdHXhDmPb/DY7OGHf1dSh0ed0wqQZg7vm1g0D8H1K9zOpFOddWMd5vYTIKGOk7qLrkrFLW6
shwl0EbSWnnLqcPkQDJL+0tWMhfnClAS6nuEpJkKbwuJFfj6u5zbUMkW3J8kA2BvWQKyJoazxOJx
nrXuNSYkQ4riCfYzRbwccQrQ/qMdyQk4dNBiSpqLHdxgWk0EYXKaTNmvEBmKeQb2UfpfQAd+wM3U
NweKGzmXWBEcGzSectn9N7H4FLQvwmgJQiK/YtbBYYTQBxgVzVCCDhxuXTaxI5Zp8GhQEbAgwdEk
hgemWjjwDp0Knheqpsm+iW8krzkRzqheYiJe0AbwT9LB2EmflXBLddbNCM86R3E/bAYUIbb1Eyk+
9YZ82XKApQwbyi7KZnI+ZX7PgklNkjTkzUGhDdp2EN0Iv46HDioUMpO0uHkwqprxBWs2oOQ8R9D1
GKcG+Ee4ov6QcgnP/cFLL3V/E8IBaZ3cyG6xyRR6byoIqgxs3IjfqQ1aqpkCyQ3lQofZefgF/j46
1IsFUJsLr4GfJe2ex+XLAblHhdVQzuLXUcAAqRbistwItutgbZ6gXAyxzLS84N3h8pys15iZTgUe
wraON5qurZaNQu/PFfoA7MVEmHc/poqUVfsVgKXnmB1pQrCjRES8iIDf+shYDkiSFaKHyM7Yzhib
VcU9iLFduN6Gupt0TJOu1iPD2oHObfhna73U9zYDOUKcQZm31sDkWXUJjHodA89hWy6oPkV/M3sG
Vm/sggC6AkIZRBfhMxeB64QIw/SulUFQU/ALOGsnng+4KGLCmMp2XERxz9AWOj3jnbMGb8IFA65a
Gk/pwvjzUX2lBrp6drB2Av0McdOn6s6gzMiwuUi02YgBFoG82nwBvJEjhTeRcOWoADEJIWfin67c
qKC3cQuOmnhn2zIAgFAu0ecOw0XKzrj/xjL8f30jdEQSq9g2ubGKTxp7gJTqLz1IwQGzuOBuwZ4u
k79A3ye7Lb3mtkGwFsPvKmitVtvR7g9uTggUzLDuC7UkuQSyWbVYx8MHqxl1Lw7nVJ2k53QAdU2D
f45g9M5ZBZDIUkgVzuWRyobida4JfgJ6y+kVvJoWNoWP/BZEXtrFJRCrASMC8/wuI8ecDNWwPR7l
dcV3VXXzxo1PNnU4JR2KJzH24r+Gvlbnm1TDDbxdf2lGWCiQQnFgZNUfh+REFDUm53UOoNqOyFNo
GpZVLqcB5TLF3UjIlAAb+rVkX+EMQVojC2EEtmRIaH9ecrw5HsObOP7I+SiUZKM13kZtusPQoQ1r
lV1W0Bsj0LEW1I0I4HRlOBU0qTH42wRnnivxS9J7a51ywDN+HOMn7vI35D+TioX+bFLt0j8LAUvE
BN19EzOSk+tPJesoNMkUJF0hMjfijUETu+8Sd9P0cDQUh4HHSC1SABSaTbm7lYk0b+MuOJEM4RpV
ZFfVh1BQSMRXXrhVSRJRCo7qRDst5d7pUNanxWnJrIPkGgmgRx8p1ByVfqXitWVTRjRjbfU5WeZG
Il2y8C2Iir1Wfd0YQKAEj6cHXbEUd5PLLi03Yq8R4Y3E4j5ONTbL89K8EiTA2qun6p3AVQm8Ekc/
kd8IgQwF0QZGFgS/oo3DHyuiSSX/XaAgqdvVLCbwHtUN8k6m0ZjWW4zD2OQKkWqM1tnyrnpGqjRT
4VgnuE8S9KVLhgZqqXYJHmdhqOEW0EweZvuGbO+hkZSBUFMDHU6/M4HJKpw1Faf94wzkfw/1/EKF
AJ6TE1YMRACoiBxhsZ4D1cT0iANAvc1auEPSNiWlj3Lmcbq551ClqEfFSFPxUMBRqS4kguJYQ0ZN
J+eDuolFUgTcHgcR+rHYsVcuuJs88BxW20v9EDLdm3Zm9kKFJWGNngrrQKApQpmYPTPJEB58S7SX
iJ0BQfitUojJYgUh4ECSjkpMtVJVoHtpKj9BUze60Jyou3M+WcQ77eWLjb6G9mhW9zPViUFAmaQP
3ydIKYOhru9h+qO70UYvPynrbOpV2jueRj5t5ebj6AUycfWbBBKREkPDIOQ8UJWsJpolwCl5e6D3
SkJe0fAb2tQ83BScGlOOptAt1wgbqL+EVWrI3aqs8fQo6ti9XIHo0WeGGorUO5jVq2y1sTuWFWG4
DKOkfWyKA2FnvCJDMyJoXJ4zsLmwaAZNIhekyUXd074FSU/esLQktT7uUu8vpoNIHzZi0MPAYsPz
4oxEGiNhbPyXd5ebAkwOH2HQOecAzrVItgYiqMKKsdkz33aaTn2AJYBnH3rTRnhnPk1DsRIBCBqi
e+IC6gNkTPBsyIjJfQMP5ZDvfl0+yvQnI7eF1hSM0OJuSr8D+HcdzUJYnAzk5vLzUqBQhjtQplKR
21I99Z/CNtlDgTgItbx0mpn7GtXfM98P/kwxMMt2Y2EUcU1IjuQP4EICQUp/qY8jxLw5CTPL5Byi
+KhiacDpRY0ZGidQ5tpi0E5gNc+2Vu2ILHy0AlYIH5MqtCj3xktOLWGTuYIVGYEE8ehSO3id8oSM
M/HiPdlVXyFEdsrkmArrBpH0E5oU7hNMFjyakKDdVTwgnFN9bqQ4KDZ0S4PxwEGTct1aWN9J+EFM
oc3ZflgQR1hXFQRFVOPZAWzYcNZhmfguUIJczMIJIAkUVbVIZZGzPOMvI4chY2CeQbfOGYlwsRCN
IKsvb86BmvlyvOBV3tTFGdXWxkMbpH6rUUwywg8M+ZDdwpk+0YD+QeW88GTAoahBPLBiPnHoMqKZ
qB+ZsydaWIHxLVhKTk6pKWHsBQqsF1uSdXqCHRLpjvODBuOvlOpWBHeG/at/e9R/ojUckbY/VDoa
bL1hbKUP4YGrlbmOYU3k9zfGVSNbsM7QVDXRKTWenRAmAEXQAA+oXzOnW8eEBrK+7bR5CQkBgVM8
GsuzNsitGJ+D4a3SX/MIiRlhJDNmiy73+yR+Sen/JOAB46uLEYQRoc1fw5oP0JysUPzMNSWdRZaB
rV/AwQr1zaxmFB/RpqoPASRfW7cITg6F097GsCXenIy//Iakz6U4gSOV7zMky8NFWypKCKs9m6xL
7mAlsbZFzpBZrrCKrUb0KVrwBhufW++88C2KffGZUQhwYUYmg1e9q0Oit1Bsj/hExMD4j+Tij4kH
wIMmnGGAkqjUN9yUhYOvjQFJcXlXuzecZcbU7WqNZekDtIcH+hYVdY+7Fu4QeweXAAt64UT/J6Z7
CSUlekjaSLI7fc2s+WqaUx4M+wYLFI4ESgFKeA4yUk8ZSRJaL7V2QeU2FsHRDW9UodJLolRHq1A3
Vw+moVG/AvtVg5AuW+xBT7jlFvpPTf2Oq5gENhUI/+DWkNHRuaeoGohGKIrgcbXIXSWG7xHzLZAJ
8x3Fb6dAHvPLHerdZaHETLKtODV6CW8OjqWUlzYQ91th37hLJtVnBgXjAND0QxJzL3dMFVJNY53g
KbW7ldddecPSBE2q+R/KhhzqRUQnbaLv8owQMgev+Tedmaj8gQ3kcFJb8tdwN1HsJYyLcKMPCfll
y2XNfWiIwcCGnRyknIPIZyvr6j8ePhvapVgswm/NuwuaurCfYT5kTcyN9R2V6s6i64NMyHE6jp6x
+i/Wqg0EtS9JHULKSg3okkiTSkuOvJkWn7cGvwhrBTCtOq2vLgFCPr7PmCNrvCKlyC3zhb/M4s9y
0fYpZWJa4jIZCSgNvwdSG+v8kx1Ja5cjWOLHwYfm3g9QMbMn+JC0UZVNmEd94PhhfYJpyEVAhnBE
VS7rOUF2NmpbUHAJLJQbPMQ4hjfIPTeVvjfbK7B3zbhXzgth9goXwVuFGYH7OUiVY6ARU0WqV5J/
l2hBbIICBFpunYlEFRiYqKdXMLE7+nKpsFkFAMREDhnKi3t0KtkbfruDg0bXUtNN1RhPHYesWV1C
jVFV0h3PPXUBdwk3jYCe7mOTm8xskjnK9TNCe6k9pZ+qsSh0FXkLRr82mRGaslbyLqYb8Jv5Kr5/
7lGDIm0k5JQypbXuLrwvMIi4ol2q1whOg/pqSZCN2HshXkLOf/YO3JIxcAiyFpYzhaNoBxKuP2ti
cCEXHpe3/H6kJNl0i1RtP2mEUAAluGJnYtRsmRZfBhnaQm7UKPMQtnHhiUnJZLYzmjcJAeWFCKfc
qKH/CI5Tz0pqkvGOIlJW4VyfKx7yY0oNYT3iDcx9aEUGh3Cf1lwXKKjDi7cwEA1dzaABkBELc1YL
91Xw7A5PRp4Uu4BkNJAKKjgoJ+oqHXhT3bEeUZBJ+MOTsMGitp0l1DnhD/k7QbEbG6YTZY0wjHpI
XmOFDoX7C5i9CpNnLMEB9/1gcuR/cW67FGGQsAFeACQXF55rAHqsTZex+0Vzyq4ju5yYnZxKgmen
4fEV/1Q82KsKpgZI3Be5XtvC5sefUoeLrAnTieTICSKa0YPwEGVLq+3FoHNVUo14EuYrIbWmTJ6G
p/SlpETigGAnNxhc3PBn/CpsUsg4s4UOwKWyliwWAWMCehFZoXxsFiYrKyMnQOuMrYXUd0CGJz0n
u3ZiHXobgY3RMFHnjUgss+EM/7FOiv1Y/ReasDzB70TZy+t2nu8BuTUYeIjCHaO94oxMqnmNiQzl
0BmZTJiH63yrWq901KuvwfXQkuPnrzBNE4fE5aBH33JIK/Bm7ANgOlbawhILEUvKrGCmslCUyLoe
FJgXMFKzPYvpYbS31NW1Rxb4kwV1jJSQAHt1w5iPfNyrwSeMKyCa8US5x6QfvnuiT0+q5PlfvOwt
xsmq7NTSN6rwVezCyjg8jWjLhL/zpWR3QN137g+PluE9/iQeC2oem9a91vrflGupH/fxYQxirIqv
c/LaNcTIM8mKSG2gfnNlpGRNrVFSTBxNtGoaiGtNVrDrPUVl6CMolrVt2Mz2BjfkJp2a+Vu2Zpm9
YX2WbobjBwIDsexZlAQ6wl0qn7jGdHuUudz5P/CtpxmldMn4ONxFwQQHuAW80FD1AYeV4drqjd0w
nA0Sa8SeFoJzsc0FLpb4MC1rHkkpHjVlwkAxBd0kHGk4jWs57zjFleRqOsfW/tA1LCkkiaIqoEwT
xjvHvwHJ74GWhW9Iy68OJceEbqnDZJDlH2WTUzeLsLRGlzzN/V4u8wm0TYz7Kb9Bd4Nzg8K2dJi8
QNus+SKdkrGKHXOX1oW+pr5l3ntb74LwuW10cnSgvRi6QpcRosIYxCpUk8ElnJuN8SX6lNpBibdq
apAuQaIJTIHgz5T8ooeLLuwBjjKp65nphcW/AEr4GV9JoQj6da1vTOZoVNyylA8LBcOgc1A/0Hrm
wuyl5pZad6wAXwBexH8RPE+YwGkWOd4o4NCXVyAuYjwArZAenUu3D6eVaFYkE8xA+MzpFa0d/FuT
yle/jZjWWXmPC0TIMzASgc21/Dexkc6BA9XUkQIGipWynLl/ARhtNfD5MFLN8V9ykzQzKq30Djzt
AutyrObcuRn4qmqdHUKX5H3pKGQY4cJdyBdpci9rA3BOd640CM/9kNxl3Unf1FzoxGi3o2wLxyQ3
R47wSZrqOCRaCAPi7D8SgIGgQ2acm+o6DDZx9NTMh2qaz7NSHePqYPLlCCtvur8dI17UmHiiSNmP
tUWsUEceQLu1qYFnnShyhI1gCxBnVJkMQQNVcBO/YBxIotNC5L8IHkYQ3gBex6KMttG7MZq4iIBB
lCsIrHxlCUyyhbSVa59RSoIBt111kmvno0OaglLpcYkD7LtArUAigHBeNpy81l5FNBAWK7CsKGvd
Xw1zSU3wiYQOhCFlG8uoQVdjC4qeMfIhElAr1/Qt2sq9UClE4gqAyxcw6PBddJU/0aTcEiCrsMyP
BsWvsPbcK9KdKgbpnaSV5tgQOmTw/bXgV3Yk1iwqkxsIVO9RrVeEjlhIoiTywOZTPzgMGg4J/hLo
FPQsp20WSwXyDp50ASFd4y5Ipm2HBomvULZE5BrAtKckI6qnJMZg4eCEzgVfiAgQY2lSF4BS0smz
mEAVEFnKzUR0An9KgFLPe1fQVlbk2MK5r5qo86/BuoEWVA3CRtzXCsgZvAFB6syOMaeLfNSGGgvt
jqhiLJfAEKrZGYGycluogASVjGMir9F4cc7WwztxVNiOHQYfrxUvYzIFUxMQgAO1AkzzJhOu3lKM
9CjFuNeEUeQ/xCavBBZkozXx4gtAwGWyoIBzyIKnktQxmijsqobkUSRLoiynclRVwnGQTdN+842A
sYAkeDw8yWqbgOkor0wg6nqINzyDBnmZwB1Aa8IFOex+oNKz1GbJeJBsAo07awBmAtOTmmns6KnK
x9bXZibKVKT0cYjD8FjJvEPIJXCUwAJtw5wAPphQJ5Ru+C9BfmKOpsghQa1qzvLJ0VG5SeUbaOFm
T/nD9lT5fAnIK1kNflG/Od0n7ZLNqYpnqDUrBkZ9zov3N/gyGNBhsLFsI/aNmuERSnGh0XXjB+yF
DGDvsK7Cvt5KR5+iepocX1xHLltclqC04EUQn2idPHfcCdfB90n29MrOZgTcBC+UOylpH7Io6yK1
oGe8ZNlfkQSbc3FqEIzZoZyQKaIC/SomEx0MQ4GX5MsTEJHpFzWjKZM2BIyvNn19kTZrxLHVDvC5
8PD0L8XMHK113Pn8IwAOvfsAPUPChB9B/CCB8wJG6VJgiWfGIpGp3+r2niuU0rziFtT+2uM/FgRn
nmrfKZWFltL4WTi4WsWYgzQsUdtTOgNE84EmdQ8bzCbgixS4CFIvRB6DXh1QZMJfRIolU5zOci+w
jKRqcWi0ozQ6k2vsagdKQrm9GbeLvZAG2mq0Z+mYO5OjhtpVHbm7mD2CwrCL+YZZp81LSnfBOxR+
XbY26kGQGMmIlHSyEEe8cBJ2ZuGeuOdKuRH0WGL+2/uIikL8GbWlPb452STqol6NJjtSyqtkSaQ8
bg6meiJ9mhJY1yEsvgiPcVwmoKDla+hcSEQ06ea6k9trO/5Akoq6+NDo00oKFLalET0PdbztIyLp
wW8jYnsNtz5yCunqxGVkHEz1NOrPCl+r0/4ruqMCg2GQNoXUkznjRf3Rd/tU/aeMcMwxWrbvcX4N
MDpG1X9O8eJFx5n5wkX6UnsnVhCJrLcqYqS7/mySfJn/q+xfx3vpmxOYZ8Ah2uWEA7C+coss0Sbf
z7V10BgtRMdX9pS9LMkUOTW4zBalMcHPNraU1UjHkpfhC3oEWghSZBkug4d7O48xXodLQgFMc5mS
1Dg9RzPBrGQBPYhU6mU5unsMWKDPCjAbUzuE8lW3j9N2QupJ8OJylptn6tsnEV2N3mfJXOMq34fO
pyx/HqQULmLEdumQMVnDLnP+iv+KzyLZCRQAEXppQIEG/flsX0d+IS8J6sz5onA9YVzjpOKFC2SE
MOTFQWO0SnaARQ1IkO87HCkEbQiS50E0gv1JtpuSg0EPaESaC5xyj4aDl3CSbwcnN/eoQKBcbh16
E+QJ0tVyoooeR3gw2eZkCjDpJ3+lhaMbszHXoPzRCDT1rgUCDoGl8uWcpGhbOfPlkG4zUF7lNUfy
nnKoKN5JbivDI/p0vstsRNmHGshWCOwmkAccM/IpWE6Wed19i15PBNdm/y3OOonT5VtbUI404FZt
pnKQbpGxgSRzAXMWCg+hdbcQ+mdJPoFuFHRl9J10gaLzk4fC6hBQbKEapPoghwoDDdyI6BeFIRQb
hxyAglGDHyhfaIwfweLSL+nQ5iHmjkHlGnUQ+yB+aQnSxHI2PRIZ6V0iyjiYC2VI3tW42MunCgOw
GiguIE2QfE2KyRIqF8MWKwEZWIvbRhR+AXYX7l0jvssqoo7Rzf96j6BIdV0oEPuLyDt0qkv3r6hb
JzQab8ZHR9a6tc3AxsZjZXD4ai9udDGJ4B8xyvrsT2JA6uWglAiocEGA3yAHHuIvcoNG0lHYD1B8
IY1RWvUrZUaDEDPucstLVKSSwKCJrk9DhVot24DhRaIswa/DZ2i56hH3NR7N67RVmdykpPs8vJlI
EfkskIdT9+6lL7zVMbmrLhgC0JJJ6nQWlJQpcEix/tLivoNkkrQjKAag0Z4LIWj0NynbWGkkFSH2
PI/YvDl3MFYjjeUHhQZqc4ZZDuZBC7jclP9h6byWE1eXKPxEqlIOt2QwYHAcc6NyVM5ZT3++Zp+r
E2Y8BukP3atX+JWmXOpgO8ZVt2SoH6+FkStzf/ZIqIQnmzsWCkBEdcnWrYCU5GUjmJpMbV2q/ia0
NvLkNfjpcuxyNQYJGB9/EUhCJgUMljkXHUpgknEo+WWjlEyb9Pql99ylsHta7y/FdZvNAEx9kv4r
zIAbgPZjfzsPw6L3vU3l4grGu/CpEIQbx3yLr15ChJSxTs6xD0MHS125LiZWvI0vQcJ4xYtfzALf
W9hCfo+RJD0aUA48UdqiwesWA6WLT86eucITVE1f7uETFXRk7suJC1TOKlG7ilkk/hPwpVtLXwRP
vOdSZXoBY3/+uBNllStvBfONk8VD4yITL4eBIab4HyDu4f7k/GDxG7CoEl3b+0VMgoi64FLyGfRx
hXYty1EQU6zuIV20p5rSacS3RobFpj/teI24uqv9X9ZN1049hL0GJVxfxXLYQmdOzDt3MKLsN/FD
cJEB4FRcX2kwE6EVMnK7G1qYIPkyqUNIiPzgADouG06gGAN9SX+9VypkOgjoNDOpZf4XwkGTvCRx
ys2dcFOzLLALq1jELrusfmYLZMPraeQby+MQSV9f6/s7R5QZBRuZCT5nTjxCxudSRrvjrMgBd/BO
g1/VaBcSJvY2jQ1dqgY4TCMle59ZXV6vXKwSBmiKdXuFfzkP9dqkwKKsdHQyvd5mEKQWuYgUd7iB
Bs25YSYmvzswEc44JuJ/SAgKzqWPQmR08gemFuOT6wPbqTSPbEj42G9tQj9savhPw7+ipIzm3YSR
Jgwb8ycgmSTZa6+T+lVyKhd/lHUaPjVMi9gQTvmeaSV0WIKfD7SDss5Z+3QLnLlW9kk8FbcRzCR3
wvyUp1H9uUW70GmouKso1mgMdO8099n6Y/b6ne2gPdWp/ZKXBA50NL6g3tdKTj0s+6cPs7zo3Rec
fnhP0I+A3GUbsoZkzWrito+TEF4N0zO/XrHfAP2FAsUDI8mBzbO0YZDqAKkw7LgeZZWL6ivdctuJ
dmJ80OrvEbbEfQ/HwkiQ2QVrEhGGtJUVBbsFAbLDMecuwuDeUaw9sy3JM7Jpv7S5fu45mlTTWlTs
BaEx/b8NF3GX1HaN69PFHDn/hbZIgRai2HAT/Pl+KgvLpojwRaop6LawKEEm3BrAUD+FD1h88EFp
NFqH8F7gYhNqPldnAIgjjaN4KxjxCchTM8ThFrcccKBBexJ7O3A41AY5ZsI0cJx212rEMgFyDtGP
JHMzQuWSpdqGT7CnZmQ+obynjrtARxtW66AnP/qxi87AkZInKxM0W283YQfMWO46JDfdNvO/bXie
Bprnw6TRSF+JrtE4wP1w2ZDimyBmYsSPsy9B8dFDasFOy7hNxfxRHBgc7G7xSkvmS9x/dTGAi36G
ikHIExOXEWXGfPZeI7QgsF9lrCq24sOS3+GN1q4U+wV8CJA+AtZVXFTWitBX1hilf6Bwm0pklfTq
/5322PUtAqArKiCp0Difhw33O8D9pWndRY1lRiRD6XnGFf0rHkaSTOozWdmMdaCC9ATw/TqM2CuZ
qdIiGDRwMn9j0C4ztRpnmfsaYBdOd8LVUqn+4VEwcv4HzGFmjlaHuSPeG/rw3dSPbvyV8mmxrdjD
CfIpSOucyZ6+1yF3v7QhASPLgfMPmx/gtcV4SYlMkzexgsnfRT1TuVmEFGKkL3KCmoy3EpGqbAqQ
ROqlnOlbzyUPfVDFVrrysgehdTZsCmpMSGqneWr289CJEEuTtUkolFbCyOVj4iYtqBHmSNibZFC8
ubwgdUDIkwlxa950aidhkgfb0iLRErZ6hQ13tS61k6xXoakqcXcZ2J9cmEIT4TLGVRpZFP3BDxih
N20r5DRze6NsSJUz7aWSPbkJvvKgqkBjyCcaEC6PsX5VEGO0CL80/yUOlRW889jc5f05HN+QGXHK
gzVGFr9SO00/zGNmFZk5xdKwi0OuYvTZm6zbqeHaD9GevxEKaHR/nDLsdTN7Nqxogfomwk7TRu27
VodnPGSCbNk5MMEwmeO6Dycif6uV/qKMUhoTD7pno8DHiEx9RyeYZzHvB6Ou+LvraYXwZ8iaswn4
l1Qvfr3LqAxwJ4neUyKzEP7ShxWMObjUHBm/JRef42nMvuLpowhIefQeeJJiIEUGDRaBUlsSay80
T/k0nGhsTa4n/jcP9UEDDRUNd3/KaN7yHn4XFaiM5INXi5k0rFZua5YLuHkA2MF/4xylSocfzu8R
aA5TDApmDllZz7F1agN4KHg0QQniyASQTCDdwtZnf6XMsWylo2UmqNmGu780IW1j3adtg2jRzshB
lywPhDIq/e7MiEzO3siGtYzqzt43WFFSfnNQ0p0wMYHpIdQzLk7hfvLb+BTEX2+YkxFcBOBOA82g
j/O1afbdMbg6uAoIh3TAncMRLo44EnD8i8bYAJ3hUtIRsZkUW/aCi4mbGQBsRkZjWjffuDnxVvOe
oIJr0JDzm4/DeV4iv9faFS4zVfycI7l3APvD7KEinjLqO+a4+amvrqRpCWWp8d/LOl845qvMHEG+
B7Jxc8xX+N4AWfCPJckN3Fv8vEBsmuRg6FRrlIJQPzMSjSjChYTczhmjXDw/t4X/zkaAjFkyrI/0
f2p6HrnAVej8yXqAj8AXpC6oq25hO/+4krRvG123u29DIL4t3kFpszWRb2RrPaD+h1N9KIIWLT2K
SGioY69AlbuEYSBKDWl4/q84o80clApHrG0C+S08lN99Q3GHgvto8c4jn0gShBrdlu9igLVRm0nR
QvMvTmUmsiBKTcBiVgsfUZ6A1OAbh7Ut9yl9Qdjfkt7fDJBkqCbkHA2c4AE8BHp8HkKUBGdjg4RB
i5MY1STykghJNudLXFqkhGHUzViTmoJ0B1ZwDjgt3FuZXuaOuzRRnmvoNTAQJsKXl0NdhD1DhOQb
4TzzX6y1vvH/lhIRiSPaOKqFMHFZ88eOqVCUXrBDocESPpjePmrwMNqOsOltOD/7gxQLnDiCCXPc
p1CwvfCo5S8yK+W+RNBqY3TJIi0EJlDL5qQyu4rucqOtz8wO7ER6HzadRf1OBSrMKbqFxr724wGH
MlX9lJo8YXCm/NC9p/QWPncVQlzYJNFfk5+xD6ES4t0yt1H7bxuo2CY9DXjXzHHeOxpwqwhWOms/
VkgDeYvQZ6FVwInwwXuDQ4M/nwYq6vAh2fYcC/iqDAEDnhDVAHhT+FeX3KfkC9Dxyl1LqcR4U4vA
OmN9lULJ8MwDM/d+uMkENWLur2I/zSBeEEwbYvJ9+Dsk8Plp5qK3Dnao6hB7BAuPxsq3nxDXCjsC
0BPoFwTCB2MRwrqM1MYm2wo7j9crVVNbfjVkn0cYsivvo/kWIAi7xGQiixcWT1aSjWRcxbtsij8a
BjhrtBRqrKxC/Z/GFFw8v8N5WAnLiXA6MhwK51jS0tftO10VfYy0WfIhp+nPxicvtwr8weCYfFCp
jC6jWXa+yaimjVSGw/mJzkv0wZoxbgVrK+xsU83faBE27WDQ7IX4QIEb4+yji0Xf+EqjwScD/OOY
Ef6tlBJIBjuqkpbsbJfnRh/OQZBHZ6UnqmI/+o9t8A0BrbD+pLq2wn9a9XDHka1XVMlwKQA7MMxp
LnmgIe0eFiXO8fJd+/6qquVxVqZLGbiLws/25AHuBRUr8USuLNifGgTAL3vslq27yyBO9Mq2+ptq
2F8stqSYHoPZeojdQ2M+JAYgOaQSxzq5MJP7p5qKa3SxW7TJqjkmjQ7vc+up4g9LOTlvXS1kRoo7
5eAuPCfY02rq7yRCr/I8AsKgJR3eypg2mqND3nDfTl9FrG+ttrlweNg4OAyYYXAv6kZwLBGoQ4nd
2FxWhffu0+VbmH6iAfbxKzMtdeloztahDPzXFL8M/BqrOJWwcNgviGXF0cUt3xvN2GD2sAuRj0Z0
GND0C63foAvMVai2yAMhTnq8ekp+pFF1cS2pGjxc2V08l6FIH6FaI+rBiKtkLGzxQhhhwr9Ao7aQ
QFJO6258Ih10UyhIfGexD+uKekXoLPZOxdZuiAng3kLqEb8CLtvXwWzo4lVsD9QXYS5ljXuwSsZf
7NeERp1rd1+1OAV0DugN94O/j9viMAcuISBoD621pUUXbAfXkGLQFNaEhcz7Jnl2pL2PgSiZcKTV
+KiPXyUeEyAWZ4Ovj29rzqiz6PRli5zwNKV/YdktnAaRT/HmwWzN9XjTd/8mjBXaFrLApZw4yed9
RWfLhxNUTAqKhJeJnswjk4NaG/07PjDmGgwTmGxhBOIuBevWe0sAgmzzltSM9/357FYX6J5LC8gi
6MZNBxIrI/+Eo0nT4Sr0V0jmcWUvHIccnUJ8wyA8sHhHChBMhwmC9GgGcnhuxcOc/pklDq5Ysrog
aHN5gYNMbeqpPDhvp+qvmXYAfvJxvob5bGnzRvy1CeEuxuidURrHZpOQCD9QUZkMJcb8id8Bihlz
DNPPwu+Qe1138RmA0jOfinsnlk7mA47aOwoy8FCFQSvTZFjG8HCkUGbSQ73BKrAyut7Aogy9hkzo
gcPoLxgiM3wn4c0iTMd8xUwwRlsvmv+y/qaxh9+LPx7KVGFzF/pq1g+0EsQHz+dC7KvOqkmyFCRH
BxUl7rO4o1SsVplzqbh3SEuKexouXL9x/BNQ8bvA/oXubGfTRyz9qdBYppwIVlVuOzpOvlXithD/
b5NDDxxBPnJ3VF4WuWI8BYsQ3nD60CA61e1n5QzLIvKF38JmE9A7Bai02ALiLASRIWlohigOHHCv
psg/ci0l75CoVz43ByaPCzuhV5OoJ3zmtjYHpUNu9b0C8tDVjvtq+NNxPPUyFRsvokBNOkzCx8qf
amrk0qOfxowe2qZL/N24xbhaMLxhVM+2727T2NkA8Yh/7tiflCjGgPXQkZzTH4VsM2z0Q+Ua0DT1
LeqXqcVnJj5mti47GGepcTI2zHK8Aeov916INTShv+VVAAeFWyA9Di2siRX4us9xKZQ9CYHM4ie9
2fPEeY7cwXIMz4iYim4kriF612vag+afOpIBA/zjAXS6OOFgbU2ACejqSsnfzMl5rEBrJKhJMnF1
i0sSTwERc2RVvjDHbKmOpEjeeeXyT7AUUVvB9IwovOeuh3G7YTiEmfsieyE9EnIeACxPQXJS08/J
wRAoJ8kNFzFC/CRuR4+CtVb8s01rW5u3Mn+ry+px1Iejlg2b2bgBlsi1kWP4OchRgbFhZzprK0of
7lgPPqdwb2J+3FcRqmyGrFlIQqEIFmRLsfNSrJc617/4GkyOK/QXKG24o8kAmMJnxqsMthvAxJx8
gXPAOeisXwYdrvYaM5+0gbhGV9mr8XMZAFd7ksCjMr71TI82AfZF8ebgrK92xpFySYxb5/EKozxz
/aWki1g5VyVEA4tLUXt1+UwDx0g0Ky+lpm+avF9bMVARwXIBX8ymd6vn4UmFxzFgVTUA/EIiBbJm
c/DxqhhZpx+95fjB6+UxFhZ+BY5JGeFSihbNtxtoR+RPC1jHm0b70vQ/dxD3xWA7Zz417auVQIOZ
HAlbJjkJmtRhBOeKvRfPtC4lnnv2SEFvuZuMxlEFWIBhHevmrgrVtwp7wyH87ECJZ5OLNUTpzcih
CKkryjXva5gAekzYaoayufvbE7ro6n8Ij9UoWzpTuxDu29SfSpfwO+1DAkDdyViVXbSe8U5OGg2D
USpZPFydSqeQu1lt/tigSsQoXaJhDGrDGGqDpdjbzD32VNE21D8NjFUf9aPQVnUYKBpIX9viTVCJ
3CU4pvbBry1Aukdx7gb5kWCAJU6v+pBfpwzm8XwSAiT/j/jqDuGXGltriZWJmIQPwMCGjDqbZSCV
B37jyExXeQZv5Gorv5Skw7GtLpB6fBxjITfWw18J6oEzc4BJHHM52kSwwpbxLMd7DiGdTgR5JD+s
h2c5skL4QxNzH86nBncHyY6UFjvSkXKwPLnjzpbzLyTywXr01S+i1fcTxzASaTAq62mKoR+V+JQa
BUdt8qgb/fGpNx9jDz8Mh5GFmn/1iYELHdU+ZeR/nxqZ3VymL+3AZWGKeffdRJzTqy/2Cbsq044+
9UaSBEhAEZcxXCmxhTSS4BmDh0WGVSQUEaUkEoLzCWacz4wYDpbLp3f5C24H6HbtvQxmS72D3QLQ
1NU3uYTCWjmqNlgYWEIQrCEAmAmnAHM1114FdUeYbL8asos3za/yz6V9dDDS4s8du/fUNlZT9l05
72RF001e+5z5eEBFDaRX4iph6ZD/GK/SqEyTvFuo/5p64mLXkZtWIFO6V7yo9Opi6TXykxIXrDEd
S+VOJEhRMg1iunNehxyCIARp/p30h8HFnweuf2Y7K9N9+7U7lwgCbaFgCdbr0dasyI9Qzvjrt9Du
ehq9cjw65/tNyikGtlHRa7ROu+3wgSVDhE6H6I7kyi0nf8kXO03GAzpu3Rh9yXk4VLus28esdFab
TM2rE0UKSljEDCH1q8h8BhaXpMmzLNaRjXAy3kK/iRRuwZa0HWfj4ZCst4xKCdL5w+IE4wMs3PCL
cah7mLwBpuBDpQawuzVeNjw8xb243Cz8gTGxIxHHZbiVu80NBAbec5igoOw+xHleIfF2gnUpMVW8
YKmZJBYX9IG1jinLioU15whYrUAeANQa295OJKz0Sb6Tipvumjp5MoNLmD4GJTx155NvSXvWQlSt
THOHv5gNDMiXdseLPz9QZbUZdgYgc5Sad9cBJmD6HxeGOSk/vC74jBK3IWtfUirx4w5IQr5KTjAw
J9WDE11qrjW7YrNhrbz01I1HJdEAXcJhIvtCeDe0RFaS7RLVXMhFRJhAMeaASY8T3kt9+O7X9s4R
plX4J+Fylq1dOFRlx7LYbSbNkMRlWRVcUxq9rAdBhqchIyhH59VlLN3PyGZeyjVmUHmBs7BiyRQT
r0o+ONVmoF+4ueRYEqQNbb0HmQf+pR3r8DFOlt/sEr9/65Od+N/jXWSZTDTXDJHXVFnkQdyQZ6KV
KVt7O0QIVKdyRzFYAAsNRr9WwVqqbtd83IfroBy8QhUJHzVoUCFXDm7EH+NAh4kMdbYu4jNqiZMJ
l8ug+vCSaOU2+r5H4M/KkN9qec3Vg+4bOD8S9pQH+AbNNIh2rRP0/hfI6Qu92ZufFCiWtlCNIFUO
nkXc43DkH8mQEdft69ibe2Wcd4aT7iqGrAaLu4uiHlTnYlZPodq8Y0AB//WkEDZYgRXhTgKRKveu
FeqA0sSjIp9XxvBne/rGwJ4HGfqxHX9K2nv+nqwNDYY+bCtIYJLTAXplceOLlCBDA4ASdgSSYCnx
oQzFWzcD7FiCilO1uricam763tsx5p8sdxP5rsSaioEIMBwY6ZpBJBtOIKMJJixzuohNzJJB6MOo
n+K/7C6ws6jlkMH0oUsriTiguJjs6qTMP9TEfvNYKrWZfuYoA9u+XxXxg0acjw4qmTKHTYH0bKq1
STiuFMHyzFUHh9uDnCKsYmGCCc5BPqgsD11O1eo6xW9i9qP3OkMdTCUJ5kwISbU35UQPTv3AhpH1
KtIgqiFvws1Y+xHYLLnTnG+d4SO+/Uvi/ng/tkDltXm8uLq3kORGiz6tCaXKLHfQ2FRsH0BCCvqs
1ij3Jk631dhuJQa1bcGvk2FPsscfEaj/uQuXGS3VU+W3ZE4P3wYdFiVQBL5X1yfExPdNzYHGZWt1
r5QTIpzCy5YJZ7YM6QjLGB17eZJuROz/bUaTrBQSZUqIY+U1am515e/DEN1z1y6b7ru2cRDu+01Q
vFvoD8TTDaCGqbUNsUHFt0ocByX32jabg/KYKu7ai2OcRHImms4j2i65WPkRSf+eGgdzumnVo3Tw
eeYxz3zSILv1EBAdRPL5uoBY48PSFNpB0tsY1ntAei3F8SkDM5c1JJoWsZkzdnaL4+VLWOxkeCHA
7YxfX1NzxsWHhhq0htMK3U54iQDh3LlxSPPv/xa9tjNkeDR44mgExMAPyDAGNSgEL8BE3BQxNjfQ
iuLSP493hYeQCslvMMQNcbwx/oi8rctsKA2WBsZGMa0uh3iLkY7orLlYGRlRGn2OnO8A6NB5ceUI
QWzy9kshKahSXiQ5zgZKdTgrBl3EBCd0Fk4Fs+/P02KZ4+K0u6ptGFDmCG/4FwyZQStzETIART0B
UMJF1IPxi16PE4obCCNF4uFMB4EauDHJLeM/JstCWfM5TJ0r5RNPpU/e1RbO0ktvNmc+LURaAew1
Zhd14qN8QDSoXIRELdQjss6CbU5YywIfpQ//LeAgBG28k6Og1TWbSb30xQN8KZypZu4XRjzY9OUp
RBHIaM2HSBY4o6UXbpEWcdsYDkmwKtZqbyLIMVom3PGbcAgAA4UmMpG1iZ8+sw5pIzX6lLjlhi8P
pNMKKT2IXzCbj0BOOvw7pnh46huOhBo24HnCzXim9ZnVnXhIuA7GuhRkQHO1eWhVMHs6XlIhxOFP
SgS2MrqpE/+R1/qDwB4aMOiUwyZs9KfyPKqPPvQLQcFLqP01ozw7Ub5oQZw5PA7Vr5TgInzq7OLc
rNuMnMkeWqMveIEk2r1KfEWtieFBDZyh1oxEAW/kNmiAI51yhp3CEBwydokSIIiQM5+a5DHsH1PQ
/8QdSCIo1wCrBxkytMpOvg9dZl1Pbwz/tyGqCZ+uVuDSMZcgLcZqJP8KJTCO3kY+RY7Z7Aw2kuUM
3nHrpmInfRN5a9ZvBsbQPoYAsOMm+vso7ah33nvdOFdoQcWp5z7NwRZW0rfv0YARrFhWMzyxRfVi
qx7mvx82ZOfUsff0KqihJNDNr3qMPO0V3qIQbpV1K9KKccQaJ19GxjsDBaarKyfUmGRMl4ztX4QF
UCVss7DkqGUfcu+A8VblcUhpcwfKC5za2D9js4nxrJOAsgnzAZ/6SUo+s/JxoquwdILFG1+igngQ
zVqaDpbndJSKpq5HSH7y/ER0mbVYhVJDdE28cuBcc60FLu4yVwWuzxT4T1nVXLP7BOaaG8a+0/48
2hSJUJhh2MS4SzOmL+BraVevOHrzsEmgo/kCOE/EpXrhtqzgZKfHOtKO3K415t52CkXrwmAVhOeb
HeYML65+HHPnnGI/hKUhpZMHDmmqBBkXxlZvp0PnMH7NhbkB8VZd9wpTlrs3q4v5YzWOG5eRWAvs
2FvGKmXa4HV/EellIsANV930LuIyWYYykJ6Ii51t6+qE8cpFRGfMUkX/NOyeht/buP8Yl9DGCI4i
VZssVOaCd34gEyPpAoCKwRrzjbhKe8HfXPzhVrFmfIc6SKqdhB7XgzLkw0BsJnU9jAe9wemXnrff
d32ApSMUfgvhZvCtVVCI1GzTjNVzV3V7KFoW28GCkqFmJFJacP3DTRQdZh6l33T54u4ACUbWlQvb
OnpBdaX2J+GVaUnENd13mCYjgE2N5uyQqx7HwYOGlQUYymbCSUIKcJR5tvEWJ/sJ+miCqFMOulnD
sn06StSa0sZ7Bd/GAagYXrtH3ihLr7baR5MAPCpJqoMQqI72rojtHYPuDlAxdDYgX1S5oOEHqY0p
MnzxJiqxkmedgSznCvlO3LEjt2kMoacEiOXS4RJyZMxmXDqcN5nrJfGryrE5t95jpeLhZYzLLmHE
mhV/tFfXqbBX3F1w5noLGxr1nkNdGFkOsQstToHtmgdzha5C+bUDuDTGBxJcKEAVbtNTob7X+Uzd
Aw9DX0CjIAp1bUSYh5J8cYc12dyNgjcfNC5g8HEkmgG4O5z0l45cX4vVpGN23CtkG3Lh9f2R0Jkz
lSOaoJU2KqskqrdiRJxV5Tlg3iKiTQ9UHyfjnQf3lCjXhfXtGqSzhC6dWbkz0v5ixPGSqM4NRhbL
EdhEt2/+DPUJKP4Zid4qo6Iq8OwvD058tiZcdH14Y4TFtOSn/eB2ymJ7RUykp6SLy0Dyr9OLBZEP
FtwczDFUvg/Io0hZheoIQI5Ky2Gtgu1zHf5ZEx5yyAmEIyDFjYxqOHIFz4Ls4lw1w9kOVoy5T7px
hP/LqsoaGIFPUE8HfG2s4jlpn8v+aTCfUi9a8TJnih6g9TH7QbK01SmO1InhqGkj0Pbuba0jeTK/
sfAA5xOYVov6PH4zZgRhyM1LcyPFZNP5Szq9MXyfc9TiKg2XRxerbRLFxwjmrMYZ/gkdlPObiBrz
EiO68nUC6cha6z0auVGZiMf6ZsyZM7eLSPtsiSzgvsU4BrqvPxyB5JZGS5Iuk7UWIY6JTrrvjQ2N
zURhTu/TVkhvQTMEq3D8/l+CZSLsQGwitppzTtKlDXOEwbFpvlr9LVBB4urf+trHNaFvxTF1iNTE
eVmHYVjR4bc4b8w4wtdYz0idDhJH2T8RA0rqhc6kMyigzhXKXogCIyYnRP9BkixeoQTLjZhM7io3
YGv0BbyYhMEJ5Zh+TUvrp8Z1WYkGvkux6gg76tQWBvYkFDMQVVHNGC2aHdbxIBkI9Ydp6muq41xj
pcGYCpPV3MKkdrpVzjJmg8nPtOQSD1eXrgMn2WVEg4PCRkVeoxNJjGQBg0u1+tWNdNmGPqN9vO18
H/D4ivsWx5G3UvQfJp7skpDd1OCp9OgyBi/seCl+q6Z+ZU7In+IcWkZHCwEbSEWMSofFjbwoV9FJ
sgT9+idxzx6iJpONqefQGbJPIXxXzFAsTHQsnMvaPFr1qC4JCKDcbLnlOeW99CFQ9WWHumEcoFl1
29hU1wD2QTztHcZDBaAb0RPY8XdBsYLBG7pPeYjSato2I6qcHGrPay4Dhvgz94dd2rN0wIHYDEZj
bdr5Jebo6ApzE2AvDIFSyn+ct6vhQTwfPJCcJkt3tRI8qGzoES1jNTT7hNlVrnzCIMcrfif0LeYY
VgFLIgp2FLQ1tKiYl4/XC/HPxTpQHxj9xdYTgsjvGdiBJpUUq55U5OY3HLHSoC0O/YGgWLZNJ0c+
xbHPkmKCcXC5eBz3ca5eZ6Ld6gZa1HRgjr5V02LFnEKHUxmhwIcO133Sr7qMHGNYKJ3pyYvDI8Td
lEpJ3gO8wrk9ZLimRnjdOnj8uoAv7accNIY2r8DaxYWjHKCw14eucDeh5KFn3iHMTi4Fjwn9Jwuo
mYPK4UmcOmcLiR8zXbfw7sBCUb86AHfZHO9D+DM1NguCrQuDu68eS0YpQw476VcGqCXvRUzVM6DB
DOd66c1GHeKICu+dljeG2oFleQ5HokgD/DF/B7hCY6Fsk3FcmRjmd6pM5MaCjVNupeHKgPzjg6A+
I02IS1URrXuRu+onNrnYLWjRn5qePD5P3bhL9i/FibwEX7zPwG4LAK4KvW7DqVRGeO5Oy9ofUScd
4CNL912ZuDWh1MpGJIfptQywK3Ug5zIWoGZQ6mvrbGlxM/xqVazxgxS88tq3lNN/4AnYSkacgce0
uiHDPbYgDCGPQv5hWBOhhfwZrwZvXHHSyTGiQlRxjImC4FCn+iqsmZQDZ4Lx6UO8iUkqnbJb5RSr
xGbgyveGZ6ToD1k/HXPqAp/bRVTaUitOYf3uN9lTGyYPAmKwz4sOj2eH5lea5al4cE3y7gfnGoUa
mH+HcQ7jUi4XybYT798ync7AtSafODXyfx4C0dy59fbLWCRLhOdcCMA3rHhCS5CsHkYYW1HIpL5Z
4GnSaIQZfipciriepRgY6lDb6Inq6EnDHqsp34BcTbnPwnxpV2+cLNLwBPwVm4iXgvkIyNq4lh5L
VU9tz+9k2fEHOUICnL5KhGscQDJHhDMA3MWGzmis0w72CQ8DuqcD969uYU82d0qRIDw6NFmbOMjo
SXZDRKZGh8WGbWEIM+C3jK2zl1vHfmTqD4bhRRuORJlATM7POL0a9BZGQBWB/wOKi9pDqAdaw/Lt
0vqWYFwaTe1eMHniFCQxlONa7aOLF/7OaGzYakYlfLIw+yyJhL1z24jOrk4KAQbcqxz/hNQfW+Cu
Vswdyze+F9dCJ6jq8NyVp9kbQbvAajDKIckBfKHgrNRBXD2olpBiWdshkvJ5ehlfQeq2pvXTDsS+
mJ+h+0/TlEXPRk+4XTPHw/DUQoAOOzbDurTMTjQx4I5tFWzQVAkd2ZqvBUWg1hBoBfYahXjiGeQN
hQjfADNTskUyZPXqrST/YuhhFJ0qynDd+e3QsYun0yje7afC/Qr5AbaaQWKk5Wfb0LoJWuH+GE23
14uOpDa8hrtqM2gN0T32LizCizhp8RCkDy9ydacyx1L8Hke/7JowaKG7sTo6MEWBGAF7nQgk18LW
Hj9sx7q0Lexkplxm9mBhUTCXLXwq81YlmIOQyLYPbEkyLfb41lAKSaloMEYfYGLWRFMRdTIgDcyQ
IhkT4Kr9S1owVtITSOZNm6YHn0pRRdAkjQOzrqG6KhTiAiDUSFzrvP0A2zY4QvkPt1ZInyWsbDC/
y7jcC9DdFNaLGeGPy+i6cj08e09lt06JTVbbW8ZwsKYaVt232dir7P4uHlbinTGY7RrgAiQE1zVh
8bgIqpzkt7Nv7PFuRnQC+sYNZWqYFcqf22QQUBUEADa9P0F3R7THqFjMNmUAoNF1DdYrp5vifM5i
BTeQnR4VGPbPx8iEY9CsZ51NiOkXoHiOR1efDss0/dVt8x7PXHDQ24P7NHUwY7xLikJc9biFiByT
+gQS7+w7qAWwrKY+xj2DPWULDJox+6CL5hBnYZiY3VrY5NKOAYlXerV3EA/26p6LosH5LbnYZAAU
3M8dIysr20S3wjoHgGcMs4EUuXlDNmpRuxu5vGLnFFNYAuuBW3+WOB3xnmN+GwsP/oKsthJjpbK7
uaiuerfByA9GBrVQrmqHhMjIJKHv8xvQ19/cw+vDpsHH117GaGz6tvhrGeTa/MU6jo+6/xmw0/xL
F32G7c8w/ZVwPEKdlr8M9+4EbGH/sI5XPfQzMbOQca6AtTU0bwe2gWu5Z0morymHqvalKKXHac3H
JP5ODGKipkcX9Lhz4/OEtJ0RQ0RNZXKRWR/37QGPqqIQsTCzjMiNgvZAiBf/OkUDxIEk0jYDTBsR
qk2kntUKlR0XpAtn3DMpQeCUJa8G6Is2x0y6kNhBuBbSZM2UpFH1Ld5BzEXxFrSaJ+YxvLMBE48E
ULd2uufA5mrjA831fNTST4s0AsgOkypO5K13i2ofGiL8nfIsqVld/ZU4pAwMC6jfzOXDLGYqG54g
GsfxWRatY18c0/lsY4Y/dXEYSBMqiI+U1GNMAdU3T/8TquUARcYvN3Ho7HSwhMyo18Al8lg87yg9
rsraSCgD7YKSpiHrd0IlRuOrZy3nLRa6w6F3g6NsfKX+behJq/TRGe2dZ3XPEQyNSGvPhOwu2xg/
9YkzJ/DgEWn4/LGwcs25aBNimlcnhTaC3oIH58AIsgmtKWJE++AyjvdL5RIQOKfFF0ch96N+8KNr
EHrIMi6u/ZBN6dl2rKXOZTTSigonoiu/YzUmvrPZzmXz6M8GFkaQTu31EF8bvhSWofTCgmog+dMH
wjqcgNZrDrfOFD5w4q+kX1SA2dP5bNG+YgBv4cPnDIw+YdYXjbHGAWoj5AbODVudHkpb3/VaeNTT
8kGsOWYV64oQ50Ol2cnvkj+XCk5ucC5VaiUV5bRU+nH4NSvZaSKYY0hg1/MwhNBRW/o2dX7m7mBp
ZKjKwfg8z0SOuUhsS5N5I/yaTll2MLtqzbtvW9le+DCJeUgF22oMj13yoAfP9MC1B+1YAGNMkqLN
HLmI2SGsNbcu6d9YFg4553483OC+IfjL1r1jYKqgPAJ5gKhKdU9EuBjmj7Q1KuJLQQ0yODJoRFGM
ZvYrptDo6dclQlNkgoj2fVI1TVwo3kcNAhmTPA3BB/+CQl6rgW4ai4Vxnk5Opi+dpj+bUQbvAGU5
rTlmlRXjRNW4URHWfrX8Z9kxpEiwHXhtqg4Cznv2vX6LbYrdICFzyy3DNgeIhDqBaRrF/YhuQP7/
ez5KdchZiPCEIVNbdEYhnUi91033oR2NK6MVOQfAHXx8DocGF5n66owX7dkiYUHFtX6E6MPqombM
+zcGyeVUrpU2p857sjgpAcal/meItArsLzCfntEAdgIR6XKF6nNBfsbQgDOGmQqgnDIXKwN7W2Iq
FgYMkNZnXh1dXXQiRaUDDs7bQes2jcfZuhJnMBMrKzF5znSEXu1BqAnEBdQgnRP+Dx71PFqZpFSh
c8nYQxokpn9LMCIZmznNQ5283OdCCfUvj5CaMRjROeDFecF7gWuDJGiEFTGzQJ0eUnwrhawmI3NW
BjlIMaWkIjgddzTqIpcEz868Ql7dKhXNq8ucA6K+TTQOi9x4TVCVypAo4pnShyz74LNr8JUIPqn7
ZlySaCbiDAkHjLS0omriuyndck7I+GHI0On4sUGZQLgGSxIrTiwBSu9fy9Q0/B9L57HcuHaE4SdC
FXLYiiSYFShRaYPSSCJyznh6f63rhcvla3tGIoFzuv+IL0U0DAVxtSkPieTiKtNZ3hmuLcnxp1jA
4RRPDFgHlGu2+kmZtfh9ZwOZkn3VAiKk+V8T4HIMGAB7mnPGL8SNzGwczaKwc7h+S7gbd/GgNJpn
Ecx5PCFZnxBvlj4WVKF7srP97VL8jLLeR4gKXqV1u6DitMFab62D8pUL8Q+h6qkZxYqezJJ7eiIC
VKqZRQDB37oY2T7RXiuoK4mN52YTKlmUMUIDDkNzKKX7o/gUTlHQ2wX7nOgJYh66mCP6T5us8X8B
x4Fle5NvAR7Dtj5mnI2CjaK6nYt7ORZYPC0yCbXm0E4vZbTjiOGMhVdOie+iRHewrhw5osIGG5sm
SIkGtJZhx8i/ZMOMyquXvBaNuXFMHmXIA3q2VGRoXItDCAnQHSrny6uLx4JsgTYx73o7JYofZQ3D
DHsCE7Ks+9BTqsEu95DpA+n84mKWcGuPv0miSFkT1JTiwWUr5gcE5LAXNW8dE30Q0mmCbSjN6YDw
iFUtnLUEKfOgSCK0BTCyLO9GbmLw0fCLoVy0PgTsNhQHBV6BSpCUBtUfiMpyICXcHCaBsBCZLmzj
gC1UMbrnuCSFJb7Xgy0yAtRHL8IOOIRgCcGwpB7Nl2huiNNQ+Y5Tn/u3nZ9AJ7AUSkbWgn4qNwJ/
wjji5sdAIUR7IEaRpxJvv6DDAgPL9D+ei+A+gUAABd2OJDQJ6S5nOQ+J6MrkH+kSV8VhPKnZo4yK
zhKcJtKGsQqPVAFVOzovHwThBOXgY0jrVw466Q1J2v1YHulfYe9UebBkJZQUjcb0NsNoE9n1m0DE
8BCilwUJnGy8atZviD8gJltwSggfYLsm6M9B1xrGN6XkEWOm7ixjzyzH7MlikVC1bQziKNNVwPEO
9lkj/HskZGI+KvoraS8PIQwstimGcx4vuVFE9M35bkOLtN0Xikd0AQpNL2Zx4wSXHbFKBp8zW0FA
KYJIYjmc/qy0hzzuH7i9ER5U3HU5QcicW8TSOOEn/AjPMRIjqd7ioe9gUSMQq35gJ8PjJL9/qh1i
mNPOQaayxOvGnOmtbakexCVUvrpRiSQINVLvglPXsp0SbxnS78agAKQhXwc/FE9JXx3IFsOiS/qe
+Qnn1nAPyPdBkiJjgfhg+Ln4T9mC0siaVnZLzKKH2S26KQQror1NAEQ8GJYo+vLKr0AyahEi5M63
NyBEh5AZsZwuRfcoqrkyrDae05GW4PoF8SA3kek3+ZXNb8cwKKkxjK5NYp2o6eM6XPR+C27u8Eks
6JP4dGZ+pirHcMIDqvFaGfgFg/mXkURGjMFBTc5nZ22xwMPS/eW4tGfoaT7SDK9kpX0r8yua7pWL
WoVCLY5aO9xZ/SPPPe8Be5B1DTkLUG8KhLT0E6m33LvdjUfLw7aEKAncnb/IA96VFOkMe5puvhTI
LliGCW2ROA3+LxyH4o5gLoSs3QU5JwWJiFDY+rNTo1MeM3pPLFyfGDO4INmFdUqE+lMMq9GIcvJx
YX8gv+nOhEfp0qsIvqIzmstNZQyQE19mE0g+N09+YOL7IWhdvwIAIJYaGutI6AfyjJrCIMoNzJij
h0g7i54G3pX+JpKLqmMVENqBzRbZMkKhTEvBYYgBIk2aD5fBCXaN53Rhg9WJy+XR+CssYlF3ExKY
sPXTeiD7KWkB5BoRuQolU1+59EWMyU9WoC7TFIZF6RMjuCB9anho+ZJNYvwXW92XlsEcDut2JUoL
VckmjiNfw/TS6N6Kr1DjdRTqBD7G0jyCzp7QmRuEbtK31gy/dXKsgodReQtRWA8fIHQyzQgtIRuu
TACsk/IbsiMiai7DLzkQRnRRqIV42OUc75bq60+VB3JjY4WzPgGtuA+ZMUq2CF7SVqOyvd0IPdQ2
Z7iqv8FQbraG1QmSBuUdG4pI4yfMfGaKRgsefQCohqKTlYbnCYdSGfva8i4XJWFu/FAR4mdEnQKa
JLTILOQddtmjwr9RO5Fph45oQegLzljDDSEq2p2a3VvVE3hbALE55quGrD+Mt7ZCuc0rWsyVC97d
zLQ+iG7mjNaaUrT7xH2P7beig2tmB+ZDWNBU5DhWl+klh73gW4RPl2uHSIxgfJk0vpOjEu+9f81E
eqxk2XLAWS/ybeiDwrhqEGoI87KEfibJ33HGT37XXisGekO+IqwOGsHcRJ8LUANxpCHDJuRBMPJ4
fC6Kn4rIfTFLEFVTNiEH5CA3CaqAoALoyJ4Qz6Lna0nhWxLqBwVmm6XmziIgee6EiJLSPPFBaMQw
iJYb4FFeWsn+FegWNydvfm8zX/bEGxmIjWBV+m6jZZqPCGVQk29BZJ1e3QtNP6s08HSPY4+qOf8i
M3FrGMMfwpIt2YuBUAnOKCIruCDcOPaV8E3O4ojM0ja/lr29Sjks6xJTi5bQAPC7hKSXfgpDCY4X
Dwkxg9csejGam2qgHeIr4ENChCGvlPzX/URxqN1jRLjK4coxvRlD5UOUGGIXmQ5lQ42XiGPT+mPA
kIA4ZXKIc2hghsnGzfltgs1s8L/tyE5BiQYQtAQRzgk6ryoLYUH/p75ngi1DBn24zEjvPiclQt3C
/WlPzyVaGr06JOmWO4YHHcjr76ydBsfvJyDWfUWsmD0B6cf3oxGfs9DYZKI778GsePtHcGDoc0QY
6O8k/6f6VJmbhybGdVXtOeVtz0FtzPdn01iL9pWcjmVgg6kwbSD7vgDOc69Y0061dhlv0rQgOxsr
3A42QwVbsX2tGLOa3lolo3vnZOgLMGPK77vY/0qds915mfG+47tD0NvyxM/BPcTg2hzQePfk9UvE
M+FGJqojmLhx0FaQf2LkSN2L3e1kUanLpyBN990Y4244NYjyafbw0uKjQR+YGMwHXO9B0eE5GO/K
RoNGxSmMcsop7VcdxXfs4EViJusuiqX45vLd5ipsJeRle8sAHjV8lPgF2qZABh+vVd4skH+n+1TJ
6E36zy5RPxkMuvmcTsPaiuC3y/0wDJIzaj+BoOfmuay7jR7Xj0upD1i8GUz4YJgvPfqNKo9ndz4H
5AanQOYu/WLh8unRLl09VuXA4QyubTw1uJld9SHrkZAoiMA4n5dD2U4MExcFN5Eb6CuCtprofajR
7sTTWsXzQYyQB6sYZ6c5ABlZ7pnbN1psPpmeuYump6Bj5jBi5UUxHhlDSCz2PsKpeA+7Y131D25g
HKp02+r0nuJlCmO6BogsSAvcb+SfsYWbfGtFZqw69ZebOaRNxUMnKbTWPMSXCO3DaOyyMDtmY+7z
STQtGCuiAaujr45QKMHwZdIIzYTOqfum+gdGkJrqV06+mbos/oC3BYjR7y0yyGwStrjeBmFUIIK4
BKAatw6i/N4qcEGw1lJ+kMLBme0xpY9DHpc4tNYLKcUtPEXpafsxNB7ou1w6dCB8uRz+W3Ejxm3x
rg172k0ONoV6IspkdXQQF4bhu1OQE88KVC+93zXDfZNpOVGdAZHMjl/BtKr89uXgnGMQ04YQl5jd
VyJ3DOI7OCo95a5vzVPMBDrD6S7aACxP/VRljx8S58GB4NeBuUvCn7RF4VX35mkynzOmXg9Bl4px
pM6aBxUGwY3aHKonewAs0wtW5tIj+8ymdw+RAitAblf7vlbPalD9eLNzYKY9dj1emjW1duTEZavw
NCcUXh29ZLyLXVSBenB1yd0t8GVqiwejOPidq550XX/jhXEjtv1kec674T50w3NYIsafB/u+z/DK
WIxH2srgT9RJNlLJx1HD6TUfIETU9ZAo36alY07VXpdmeJk4UrL+JluX+GW52rvUuJm96vP1h94t
AMDRTOViZ+Oj1WEr5jVaWncDfEOQUfg4mouxbmrFj4E6GOp+c/IIHP0LtBjHzdBdGvtdW3bUFQfN
jYD7O9Hzun16EfCiDdSHEkzKmm7InWkyMh/qYtj1XbZ3WDU8KFkGHBUz0mKR/wPkljNv28quHFT+
kOV96F91i88Y2gquxp50EAmeNJwlyU3I0Ym7SiaF1qW1xbhvl2FVlhoR1FLz8tnY54WzM7M/R+0G
SdtMPMx4FLkMJ6H6c9DHV0M6tHh0dKU8RFXHCYgti8iZ5tlBEqt9evlfJXP31vElK8HRlpApEF3V
Hq8DB4lZwLJz6I3kAv/hUCPR2yAKRPSqrIws4/q0HbPYT/inXJ4TeKntokg6FbnyzwrqC9JGYQ82
KTlhWlLuxShdRgedR2cChdbrU2Z+uRVyUuOrN/xF+x7Ms8JTMgL6RR822B9BMtYcbMbFO1mk6c7l
F+M552lKoms0JceQ8G0mGSFhaiM71d4PUnTg5ZAltVkhi+o9nTcNrww6XRkJ4LwQ38e8Sv/Xuddg
fwbnfDoHqzINN4U58zpQMNPw98yWRYki7dsIFbEOyWypQyIhSz6UI8EWEBwqIjgiqUno1S5Lbazh
jQKPuXxqT1k13XuAOSNOJMejVn0f85p7VUvEppMwggE1LC0eMkLa8HcS/rLmeg618RAO2t5zf6fk
lc6wEo2LVZgnmTZHyuHi8I2hr3C+IxC5BNdWkOpYWWd01Sh76A7g5enjau3xVos2XWuCh4L7ZOZZ
FgeWrMh55jBdcLEMT/gXAERdghQ188XgskrYZBi2oKcCiPBhHGltDqU0G3lWREwytC4m+fxe6y4Z
am5Cxm1SWywR+E6xHz7Vw6mZjjm3bGTdaHFQSe3O6ZJgFzPmid5UjnlaZJQJqUtXb0fFwA3IJwBp
bTH4asfa86PsiDXPQyXL1m/srOlblMVZSRbfvq5RdPUeyUBf3PA4UfkEOVqtliWTlVdxbvxwFebl
mIuBCRxsETEpRKB06ZDvtsrCp3x+DBVEWYbyqDA+NpH+UOC2EKPfApiAZVbcvSPIkBjjF/UseIPV
hQ9J3Z8MJB09Vz2ZVdR/TSD5EX9U22bPqofhp0pJjb5hT5w89LRhDJpC2wOU1k2/gd3XA4sUMhXu
Z+Mx633GOGDqSbmZk7YXmNjkRy8hHjAPMRKzhuLPXMotOVp8W0CeXixCmQTpybizEzTZ4jSaShQb
4DMdiz7hGnyjQgoJ6QW+6VKI8SDa3LZP4G4lIRqPzxYEOQdJwmvEwdGT1C3iK6q+GURl/c4AKjt+
TFudXkTEzrFo6sWeFSPjMIusbI8lLFqm02R/CGNu9/2hGaurzOF/+O9bUTBmNoa6sdHdslr1UMEO
wzsjMrgcQD7ZDiItKZTuLPgqgJpO0pmD7gF7BHWNYuziJa5ZTvgR7fwLlFYeJwRupCLmDoQYdTkI
GLPY8ycYhgZZkEpPQDVospEQxeHG81th2lgS+7XgOMA5Xf7CNCn5sag81hodP6hJ0COlJfcwGqX6
Z3CAUMFnEUdISFJrXF28yiAx+HsUw6R+EoSJO9ySEh6BUojcmmLm1vBJdV+rfwMgFZg734tc3CO6
ogzMWOSrApEBNrrkzbCqcYeLAUgyddj+Iu0poiweM1IUEt8EdIUBjNFO4Ld2ithfmPjqg8eOZZCt
Nqm/NuuxpYDILU/Pk3tCwdDmxwT+VAQF6PAC4zlKEj9nD5uVWBDFPzzKuBD9zoYptCwiD/4Kh9Q8
FJ2EGxJTHkHYebcipYmNguvwbCjoooYPwH51tKAN+fniZBNWz/LMZB2ZSD9yMaF6mvkgPe2akbgk
l2h54wdDywqkH41/G7xEDooMRyJOwnv5sgOKWEGEiJmRVeI/0R04LGdN66vQXHFC+5LGmas/sfQ2
5g0Ry8LpNjvvyG4KihgQ7e16S4GAvBoAKQAIRjUeCeZdmZyEgj5bF9T16fLk2JeegQMqjVcqxTNC
HaiCVduEJpkt+q+Jm6iuZXOxalygXuXXPAACwgmpOW7xD5Fe0YEjdScdjVios9eWhKQJhcMPgxC3
LokagHrW9X5Xaf+kVHNm6asXoMzlTpOoPQSebG8CMYA3iD1FpGdKk+xAC39c5X0uIa3gShRvl6Q+
Ahy7U++It9rYiflnYYrZz9A0xSilXISRDqJiwgcgUcS/lHTiAzqLtbGWG6kzLiWuRqYROf207Cwj
AVGs/miA+TdXnAB6SDgrwJFW4yYymrOp4HZK2V4t8YPKZA5TxhHoQgCK5ZeVFNI/hIzCIZtDrwCT
9Qh459lv0p1HhqIo9J103LHbg9KLv4nVCmRoGX9i6zunGG8GuaRqwW3fTMIwRBrjQCcs5jrRfxbj
IhIpFdQALSCwSYFSDtc6GTpz0qBAb3lZwHNraib4LFNEeEzlLqXLtrvGaJCFb2PB5yuuLVEYCUvO
mskfxEoN4lSSzKvtO5AwlXrivC++J7Nb1yRKpRvRvBL9ZXUXhtLQ+DKzz9GE+2cBlAbF7FrBPTXI
NOy9ntOpF687+yXHhKdbAx/Cd5o4+OIY+fKaRKYDeSfrsUr8OtrMCfEli+8MMfpITOrNdN8bxV7E
HAvJN7nDT6hQOQTiGYlHk8OZLWqVyyij/OJzEqAcRvIvsIjFhfYkzhHWINNxaff6lgSjVKwysD5W
p53Nq11htyLork5rVFDEE6ZEXh56dOdLfZ6R6SyFjusfnCwIdirGCnFMin6jMKgsoYiXU4NkGj4x
nGDvDXjYohMSiS3HQK5GFRsZ4BhzBI7NHMJUXuqGq7J5lGryEjGhKB3vA8c4NS9Rp+zh7kauane0
dvJO2tVV5zZZcoMmgX05H8Z7m0ynnFxIFH3d4uAQgBXhi9XAN/56P7FY2NPvVP+iiYhbgm3gopiN
5E81GgosMUMUzDvj8JXVHy2F2IiAkLjYDBY6MWouhBo5osDCrSOpfAfhqgJEhDxbKg2f4gRmGEwo
1bPTYV0kkMaEBkT5xSHNIhfZs/KoTW9uW/GQObB3B5k98HCtoUGmaN3aL0Jldq8dRKNLfo3peWSN
M0N1pAFZYoYjQUzEKW62tkkGELkUr5IAs5K1IN8wn1I0KdsK0RMDJ2q9O5l7YvytJ2bcuS5PE8VX
LUcC75ODtHIOrkxqLczI6KjEWaH7JZrAS9vLEjIUcRzB4iNaFfzTBjXSe4uanEPIQzzHtHAC1Cr8
BiWrnpBA/ba3+iOHU4Rvtop+xxKzbXfweGdTEBymkXLOjjwWCa4jYeHs7Mtwv0xeSvngOMaFV+oy
1r7WPUH7CsKojdrdpN+RojUQTEOLdEMa1GJdmJVR+k38GMSWJv25bssPLbogCYmC4ZrODxmZWeHc
nZAgl+nW6oOjEfBirXO9YK7gDPB4sveKpx6YLlK6YHiaxUGGy15dGSMPpif+gqeYTuGg6fxgbF+H
pmEXojylOqiYHCCJTGe+T/ruMBXjUbhh/boE2Q6fEHcLL7/IHDFA50TiiKQppC5JiT9TiBcJA12M
4aDndHSN6FSr+Xe2BtLGab5ODN9TQqr4CH9gi4+6YGOrfo98KLI0Ql1x7pAIYAcUoqYZs1h7P2fq
HsUX5D9pc2h2kdHVhBvzC+kdPjAVw9anMZtbD7hbCvsiqz21hotyDZsBOAGCWlxyq7qs/dwlmQVQ
09ZOeQzwaOwr/DheSvuACm+BFsjDkWF/Lsu8Er0nR18JNw0dopnlyzQBaoaQ5aMN/ditEKTRwEQT
hoJ633KerKHZciyYDCKjSkW8e+yjd1HExEl+jMLXKXgpjWqXSoRk8GtxQUmeA5mWRUfGu+yyEQcc
9qdyyk6L9gD/ObgrD0jU0Wg0DTlNw5WYJesJzeX4mlb/bG1cG2iOdAwv8q6YYb1ZEMsvVrRNvYCy
SCgy3sacyJCcBWaCQvYAUPTKV3Iuid4vbJxKa50E4djnfAWCHrkRa+sSnqZ5z82o9fcLGSWZr7vA
Gy71o3RgYCoHRC1lDO39AYuOl/XblJsQG8EmTMZH4apzcmOkqqGYep+3tkwgnNG2da8zqWlS1ZSR
LFLqm5Avb6FoT9pwiJnRGlSJLX4CKFwIjvLVYhXxsmBDD0kxswTiKOJ60AjLAF7SxmMvK4qVruoI
9Qbr+mTqqOxZlp0nxiPGUw4aqmocEOcEGLH97kmgH/nowecb2k4oQuME19sUhAcCeuEULY9iMuUS
x6R/DjFzJBbjnWEcFGfnzf6fSgNGryd8mJ68jO4JZ1oRj7NK09ckqddtbOznxfF1Ig8Dnin51jJk
fm7zqyubvgzuZAbq03hDny7JWQS8KgrxZ9iLOfVIRanHl4GuBi5eB1DTUk8I2r7yJjiKUbVdipuW
UQxNSGwQXsIUOVbWHflNUXzpJRmd6lrgEoNZPKy+PMRtDolHuP1C2dHcJ8WEpiU5iTwjjPvo0IRI
vhpa/96PJroQ4gJR2mb2y9i3q0Uv77UaOwSHmWNom/x9qv9NubbJiBUaOufCrCppVksx+Fp4FbfB
4vyyknQu/X2uB9C+E1V7a0O+W+295CFBWbhs0SicZEQiSG2txv2Bt36VJ9ShkkdN+iCAjR4jluE3
0dh4Mhok5LOc2R8qxTokQBmS5mOlt2W8quQul/1PM7iPDdcVMX9dqwCeUmxVPDuhd5LvzOOyGIij
knwIq+l/xNxiUsLS7xUq55z7IWHmzA6R86Ldc5EkKZoVzlBYz6ClbucKPT5hkUbdJvryP3lgs56S
N3t+J+oUhn3XAu4wUsnQzvraUAkrpyFHlk46BIypQ30JgsZMtc+FMZ5qvfxsQu7j8198Z1hfCtJi
2xQrtQh89TJ+6hIodE62RtsyfZCyyOUO8vPQTa8tsGhq03aAL9pFQhIhGZFvyctGX5zl0FbM7gWf
n9wY+M8jTdvAQpMjj6I5OlnjgQOXvLLA9wbTV5fk39RMKAANclZgbGOKkPChF0czsFap8VJhiLKt
eZexcY/k9EsWlBG+crtze8dEsJFsONZXW6LoWc409KAKk3SugzepO5vJFqG0SZ7RrUUL6YGgRLvE
pYpZvxoKMgteuZKvdZuF56J6LSJ4CTYnJG8GSU9SgcwFzKpj6I8OCD9PmNR8u1N4UfX+CEKJZkfm
CnbwL652MB95QQSkww8z8t5BDHbYb3vVPMgLGYWJbxC81TElJaip4EdzMLbe0kjk+9XRXxeg4+6O
Wso07eiM/Z6GR1vxvdLmbBlJgFkVka+0L57e+7A9uF0xcw/J1R9BP/+igBgdEHtISgFRooYSnsyk
JOU824uIuiNDkaMtsvF38ziRubLVxuwYEVTbpPNb2Z1n6shMjiik0xlPutrlu798NPCdElhc8rID
CJQOkjXvN3IVq8pN+nrED+uQWCT4aj8QRwP9TjCzREWkREtF06PDwiP1GLhukHkfRRRi/yZ0SlMl
RahcdZPT3QXtEYyD6BUnqgB8UOzVZHyOq4YbuMviB3o1gN+cdEs7zufO9V5QT1TdT0bnXcVCyj4T
F3wmtgSOBR6NJO1e9nYdUZqqhP/aAOGc7304FNLXcLU8VRw9KHm5Ipt+bfFRjLH32SwQMr2xMY2f
KN1xg9BgekjqV3GQjAQEq2q0Z6tqbUzBYA51i023ehCzpGw5A6QtVHZXa99iszZYLlF8iBtkSVEf
0S75oyGYI1EuTgyMGb0vcW7CVgIBzPBdwy52lY2Cg6lYNpM6w0ZT8YEIxSVu46jM7gOT1F+G/ZIa
z2N2Noh6E4EdBYldt25Vj1lPR8gwEBkQZeuFpzrrIpBgjWQl+W0+xZ8OrMqsx36u3goRC4o4HlRw
QZ8xl2hVQS4k9SeaeCkRMSbphZfLLNxzW02+SLq1toZZ5ivnIp+j6Z++uHvbuzZg4FxnEaH5dJml
mnIK11X6DSxSMXv2m4ULtUM4Uu5nK9tZlfdV0AWqHsS/pAT/6v5bVmiV0OeC3AbjSpuepR9nstRb
neEnR3FRMeqTk1cAB8HZ1tm40abpIdbTg5WBtc8/+hg8NN65L8xdY/ZnPNdJuyLXlGxhazs2wQ9W
kDDRnkPeR89x8V06L9nJQPOp2fWxszyKJP9R4xvbylEfgf4D5Cj44m2CkzKUFdLK0sXR08ACB8L7
FyAXQf31bGWoy0i8jGTD0sBiinU6DEehxJRdBzc/guYDGg1aj9wYrGvkLKbDklaIgvdrxqXQfGXx
j2n0+4ggg8XadMqDp/y2AfC1xR7J6MpEJEm+ibnpvnM+BIWsXHSrjY1sFUgyrB/aqv4Qrdo4oKQf
Om525LPehwg+kHANo3VEu7SLACNjJtLxKi9zFBlnMiBUE1KfyStisOwBP9BWiGTXAIxQtRVBd8Mb
Th/womvUSFrUhK9S6yrfCbyvgV1RlAB1MW86E1qfAnLGIe7R1yp4lnaHrqNoReSLV22Geuud1x4u
y4WPBndMkbFZU3qF5z/HBC4hfKjSkWiHi06uNEBHoxTnzksxksdr5g9ulKUgfouJwwJPVy1tq1Tq
2qzrbZ1ddPYblI9aXuzIq+sU5UjGNvlRncgdGaDInxAxJViSnYeUwZBDunWZHMLiXNUNHcewG92/
voEiju4UIjZDbAohf+AQ71rSs2adJvZ6eg2N8lmw75H/utO1gwqmWFGa1gz7DhqQfNTsBYv4G8Oy
xwliciDIoSTbAvuvGCqZuwFTJ5REhaaDVNIkIssu9jarOOVIfABR6PZI0DKOhbdTohnxBxBG9e6U
ASkQUAiShztckp5ivfHq6e8m2TnUn9kUdrbFvvGsdZ8QcSZJS+OmQGanaQVeE/uQMAVxmPIMNAvu
VrDsihQbZ0jPxRLyUX7WERs/coCm/h6rgZGb1xTI0UVXjdBDi+yVWhIZx7gZgYHCh5bxwQ1Yd3RW
d1dKtMR9HEqDmcflC8VRxwtk9gWifTvxZC3VR9eQrb1sCsu4G63sUYyBtWL5bDkoFVCpYK1JwKre
Zblo2vFexWs1jbQ+EhJgWPux/ZEblruG+4LkTI4uUfkwz88pKY8zVAUTCbDx6CHajTi6OE10kjEn
5c6oMKiXBOnTq+nYoe8Zezv+7p1THX81X3bwlAf/3F4ncqu+U4eeUMXI99AK+00milQuUqM6DyGF
MDWtgT9RVJDzjACs/XUYTZMo2ciPVmVXj8+kNRANhj36BHpTYE966DqOGfBz8ZqV/HAkkgkMMi3W
vYVzQsP3QLMnMw8yFIlQoK5JJIsAoQZv7jx+gRfotegg+fC51iyOV1Gewd+rHUHpzgETUq1QF0xo
EVVn0Vea3HPvUisXEj90VW3dH/6ZCDEZf+rdCU17jiSJlytmRqmbrcZPM6PbmLj4+DGi/svLCn9U
FD9phg2jZo6yd5ivVfGsVY+Rc2T8oCFQuHzw3bAkuYq7P4K06+ghW8YK87WySxEOgmsK5i5g6SxO
JaJ982Po8UECnffEPtG9ECI44+8Q9xSLwc61n10IuB6YVT23LwnKCFcD9jXpUoiebMD6nGq7iV8k
RV7B+8RYUOoKmsEfwDsaY8y+2EpcyZ/YVFmTuURIlNqJzfPJda999C3DOnsQZjdUhiTailuC6EJE
h0M6PszjTxFoQGJv5rAKaG5kETIDgzMa5T9ZUDBHBcgzokIU6HOMW+w1ayqE6jktUkhSVU3SA8KU
azr3uNAk7IPIXRo1uTXJFsdixwfXOcOdQiR7U/5K+Pboun5FKgdCwYhMZbSFqJEMm1vQgSrjEd9M
OemgXNngFuns7UTEIf1ZIJVO76w1ordATYkjBEtjWoOCnBlF0vCfGxOYjLvMPC/CglMd3lqYEdqL
2NMIHCeUcokgMXwRp6NvFBQZMThAUVBtBbs3ouKudKuj2j1JKgR/0B86wyaocJuJIluYhwj/o/VC
AsZexjs+XSlg7ewnyAKAwBnxVIOiDAqZF9ckboC3WOy3HN46VRZa+1tMth9insaw1hP45nGEts1J
Ehiy7YxMCS0devBXlNSkiyqpu09RMaG4D/UdzywCfXAmqJ5h7u/pHGUdrL3zjExDgDei+pi15Nmx
Ei5AonhGGwI+3MAJUubSAuLLN2s9xQiPBqZ27eIRBNlZ6r2EJGnz8e96pB3Dw9eZVTeR6410rnri
56fLiIR1Db665QWayXympYVXpGRKDPjEJL2wIrLPtgcUIf/FCy9cJnSDVV9Z8KJAHrZ1xHl5bpwX
3dBkEZFcHEv9p2XQqFJ9DKJN111tv4iJIe0sf6AKkLfAB7KTsypgSKMMBH0AykWDoBZcUr6sbpaj
npqcmG6eUbtRcQz26w4zo3ATLt5tZfkaWWDDHAGzBSCHnB8RBj+BrWXbzuA95Wosr6mC/NsgF6m4
ZXn0RpaE6jjruJ03rLgQHAwN+q2q0Lv07R+tAsE5EZWSRwd+JkqrI9gyD3DWzGvJltD1BGbor0/P
s4u7zkv81kqpOJgRruAzyDU+fuuZxjce5Qt/hIRqNO7aZCnM6TRhZJcpRHSIxHHFFkdbcWbTDvnA
GUA6QDC8l1lnEUFTPhZjhMMOUVWUEZlGaVEw+hl6Si6vGhEwQYYZwu6Q4bATtWSq+FNfPAj5Gzna
UXGW+4WA+LxsV+XynETTxpqJ+vWdKeAnVe5ne1qLV3NRg8uMSbToyo9lgqbBgQq7KjEuko/jFCMf
t/Ip/57zfMVT/5saKnlQwZdWdreGtPCa63dwK8YBKBnyLzg90Bjb8z6smLkIIBPnkhtXjyZBjPXi
7S1ygOwhvc5t5ZvBQKmWerF1611wJRNHuISzIq5AZdwp/ZM7vNZZ8pQ3D/bwJ0B0jP49IXGrt8mZ
7QhRd+4yc9h0FYUkVXv0Yveoo1Uwm1MNHo7Kj7KQYNV05I1P8Tay6aI0PwZz5J68qeF9rQCrzBuO
JKjNfZPcQvOqz99hVD8ZRY9TgxJ2eOrRMzY6ea0conyDWQ4tVEdbnE2wzyObU15BNbfUfvToHjqy
7M2eDtgAsAcvZoBahQZL6t4OPGQO7Hlh7ZQp84sFgqO1duQFtAjuehZoScMtEm9d9dPaZjKItVfL
SN86az5yHa/TFvQnOJd8XToYSP45TvNjW0IGkwg/3MFMOMvaqkBEAwwvhNhw1yTbBl9y+jbrp3K5
R+N3lyef6fRMaCc3Fdrok97upvaHhQtEg5VcNyPKrvlX/dHrsHiNSLHuS4u25lxfdhoHVNWabGVk
J1BZCwyHjRv2zzsWMO1Q+XP+IuZR9CPeSiUarPNtUgXWSx/u5A2X1dyFGdWMj6kbfXeBAbBpOmM2
C5RNk18lDECzt9xp5MhMm1S3n1vk0iEBqhWXrov71NtxLqvuQ+tRlAmYgozWJWTxtsQPaPgVJD5M
nQB+BrDhKm0pCiLEdEDoRPBRs5/JodIAHcKE5FAOrihG8qJGnyH0I7kcR4NyoU6P74j1cMxDnfmd
TEKYVHW+pB3pdEWy05Y9ReOpgmCeAUPbOcF9Gh45KQIOKXkr65BbbuV1hG2tXD4unBIFa1TCpS1G
7lcXpUzg8UnsY2ZMrbygU6OSBFZ78FUQbbNafLXcNcleZ+9H4aayldQB6alrC1nhMibXwrbODM93
PPVrZUZbXGUbcl9At5TdOD03JVppvccckD1PBtGGkxoTRxLurTw8dZgO2gbrYoGyoflu3AFUu940
ZKhUYJTiJZOQA+kGnvlc611DIpjlV9WHA0Cm4sBF7nNRkC2oKrcat6HlbnQbVZIfU4HnDpuZI4ju
9FrdmMMZ1QOTxjVTvaM7modR+9SZu2oguaE3fRKSeuVU02MgM6+JN8kAIWfAWDtWQb7ZozsRGq2k
TwqusiVTqf7z7sIvOmqQ0TWlfpSct2RpcbIhjqDwatw36BRRbqLceKiyvQ3otoTvzqFqiT8YMIW7
MJO0U8HChN4AkCdpNwqhaaBbqEII7ANfOLvhS9xfIpNhpTuZ5ktNuNK/Lj/xmw/lSes4RpRdnmEn
RtVA7Xzw5sWXHsCPKSOISENLrxnFUHpOuhwg8wr0LwhvLiE6uBRQ8ql+bfPLbzsdnhnJBjTH7JKX
ZW3ve26YpXjToHvD3yCjyNTW1n3w4uZc+ePOINW353mzdNrmIcXDTQ0W6i1PGYbdsgBWZFQtIINs
pd7MdigOmyC1jsvkbSCHI2IwJQ86ZVxlRIENVdX4Mzdruoy+xphoMrF07YYKox0KABZ/cs7/x9F5
LTWyJVH0iyqivHmVtwgJEOalAmgo7319fa8kYuY2M7cBqXRM5s5tPPWoN4/Y3pLyJilIkGnpEU1f
ORqtQkQtdWBo4sz2aqAzgiS2qsxlFDAOoqm01rGiCuFk64GGA9u4GL8GKSxZRhZ4BI8DCY8drjXF
gA0Y7mPKMlBNCFQT+FixU030rXvTPdcU786pjFiIlC3RIm+wA/HvPf5bwlEZYuDwvttkxaf0OUOZ
YRDyXiXHtHnVIUVMEFXKJyidGyagGdRXMYsqgJzUQVuWGhxwOuwE5UvM0oh2Fr4fJm28TC7G8D02
nvUOwAGuiMTCdZhnpEANPlTFCJG1iFIT2MAJTlGld9QL+Blcj1zUeAcOCP630SMNIP0lEomJxIeU
hOkdXKSy0HeYoIi4O59ea+OE9CJkyoNCTbO2ib3MXkYwFb99bssTYszW2MCuozwEe8TJ6qnqX7tc
XWYky1CQK90r7sQZ1YA03oJuIKiH2JlXj6qen6LonSP3Eub2De0cuxc/XzJtN4RmYGtmMiVz9sMw
M+WpV1qa7lSysxw4UVJFGxGk/8bYpgJKb8AkW+Pbc7Dj8S5eMW3IwDio9gfuO3bD1CP/zarqPhPe
bAbxk11+W9UNhzC6SdDu6UEzGaeMEnS5sR1Ik+oj52sb/XROBqB6aOgjhm3l97CLOCUjfkm0Gi37
pFBu/DnNuf+aMt6ZCC9TLiC8hM4oq6Ls9DBa73azisJVQoLh+GTEwLWw4WCssJym8Ffjg3m0buaF
GR0U2cZ4NLulYVPYMG9/yuhzKyiJUBrOIYgBK0WcHuXLXuFSWhvdvBDI3OyhnqtYjdDm0Or08gki
szXPRu+C1loYm98DzOuQ4Fm8joNmXJxqBkJAxEed6Kz9v/35ozGUyLCxSc37n4yQReFxiehzubE5
gmvUq2PpYs0FluauI20npNVUNbcQnxpCIYqSl44ioH2aUfpb1VHsxnBbGiG5TIpDA47DEi1ZELLn
eqPa9ipi9zq42NQido/ODMWJfLx2Ro1m+ltG3NhDEtsOJlE/zIa3xlLHRa4dUxnCwX7t2vDYZIzz
xQBWS7vHQDtm3r5hBkRgo4UyVcxlTBnEQTLKyvkn8BysAHd1va3trTpfK+PaWTrHDNZlzkdXtXta
IJXfhC6onZkN2Vd/eq8xCfBUF50sU9du5aD/VswzXbpjJjvetWLxesyfLu3QE3HlcphAtnKUR/ms
g+I1oziRXf7HgOUJ0CpJMy3kfplTiT+S64gDC/574YdVMesvu2cZocSpi2EzQsAqB8Q7iwxuqPpn
7LI2sE72A+mAotLWmmtmqisDi7mWuJTa46xH/fYAvpZeEeR5xEJXDgfAopvvFUNui3oIH+aE4gyI
S3p/gEDRq8Bwwyu8hpDQ03Ck7xZaYTLF3Mc83WNwQfGXWQQsDSDDDv+GyQYEs1iONLgbCADgL5E5
NX+LoJPcKdo2XlZKGM3GSdsVUERugnWPLkpY+leUMcqDjsUOlO+GGEE4fZC5xu5rVGj6mN8F42U0
Vy2EIsMQ+RVOlSWKQCP5yJh0qkC9FiLWfDtxwUOzF8YEOs22sO6N+oHcIU0JTUHvRfXLa2KEzdlY
ioO/rmIi8GN2D3GD3SG5D9GtbPZ1/j3o1DBrEI963rdegLvomQ43s29umtGGYIa7dbEkgI1TBzsi
68vxfVJvvX+v6xdMDadix0Rm8h7G/jWFQcwQkMk2ZnodhZjfnxRWqAT7kqhUlSuNZ4B1BdQE2PM1
A9ca3YejI6LYkAYs2nU1Mc5/1CqqAZ9B0jGBXusROMpRxeRpDu/M7VpBPxftNXiu/XXWrAfjcSgs
YH19NVB+MDa3uk+s0qQSSxng07/n5UOpPNr1nn5sniArYTxRMKp0FXw9a2hY7YMF0qnijETZkfyD
hOHGwdWI37z2pgf1KsJnhEDHAC46dhO7kfBNxR3RP6H9GPBg3cqVJlEtssJl+iM726kf7GHTMHFI
j5gTOUCP3sqHwUXFwfClaodneoZlHUusOMIDgnm9R2yZrL49yPjZdpr7NBn8NrF60W60Auob4CYU
v2JoVn7FYaLdRi15dLL5p/KuMNyuf1L0JtkLIzYg3TpsIlrY+mCGpxndbg/aUSTnRP8oCdxk64JE
6uFZ9XrYGmcnxv8o2nHShd52wMDfwGlnOTE1nCLjkrzNxImg1Vi3E/EfmBVsCTiyYvzKDug2QN0Z
/0BLwXNKw3FGzrfa2AqcLPimaOuLa9QSMFYdY2R6IK+chGAeI83bzB4UVJzhlbgghRzBtq9tGizF
ZXBXb8mJyafn2Gh2ZYVNZc0ElrE42IoBy5A5GPpU9mZG3ZdsvI/kGeuUuBEzt/UMPqUTPhVqDgg3
CUf2Q2SN+A/5Fz2VLKBu3WagQ7l24ZJZ2m65bt3QW7QhOJm30bDf69OdT0i3wflkWfhMoiJOtjnT
OdX0mUEp074Z8JFTmZXjf4SbmEy+qTGE/R8FPtA7ym51TfrXR2jf7WQfUAIm8DFqV12TgazARCEu
5M3tLG6feG9jX6kH2S02f5P2p+FqMrKdFIBloHx2ln3JgSOzCUpg8cZO9BXWvQGdUSW9cJsw9rH3
VZHs83MTX9r2ooPxZ4JvV5cWW2Js5RSjO1YAxwM6wBL8QGY8AMNVv7D7fic1UZL8GvRZNbdmXNKM
xxjC63a90Ws8Lek5KP0cMpoyDPxRRnXcnO30bXImEmhu5UBPxQmAEn+LCPYXbdXSTPwvdWrOZe1s
cKSzIwh4TxnJwfs0/0wmG3v7V6EhTURR/92lXOutg8B0+HRDLuIGnAiDc3rZodD3hLe0OHgE2z8j
2v5Dg+44WMj5lHfCciHyiUHhQcFED7dYuG23CuKHhrB86OuVn1T4xeOaQrMfgqG4U/xFzMMlohIb
cRrEypSEToyFRF8idollQSkqU58Yg3m7PHpIjoMnEgzSk/Xox7hMQeiAuolr1bOCwYD/409fiX11
w5PDfUU3jPVW7VYXpVZJsNW2BxzWnREtRatiHqEy6W2PYgeWMkRUlPJikYqk6ws4mQ3a5OCdmUGR
XpOeNAg4CeVHmV1y63tqTj3OfEZ2S5qjUZxmKm/oFDhbsSi/st+iwA7syfoubHdhgwjToi3GdYhu
Xscx5B3uS2KtMwW/xrXdLSwiWTx8OnaAgrHKODr42c/NceqfUwZrYpSmNZ8iAigVY6OEJgDDgwsb
MWLludxZ6WBBHUdjwcY+/TsH8KQC5lr1xeENdx5y5CvNBrxHBgmkFWO/a0e3zDbXZsbmi5d6b60D
7rk0Wece7MRKqFIhzOmzFr2WnCqMjufO2zDpgE/M57fWe5seQBhISnKPetLrDgVZ7HX0EFogBQ3L
lsMKkRqpYze+u7LPdd/yiZ74yql2obOPuCs/NCH/ZAQ0Y22ASfwiao98YcQKEWUXfYOh5LDpZT7o
l8+attDhIUJNl8Q/2z5UwXZsb6ZPjdB6a4dLWqqdPNn6VCXg+OI1LQ+Q9ovBImWNsAEi29xxKOti
IhT//nm5JzjLJcOqdm747gzXoSUVqVmrWAoAnFCo2NkHgopV5COoQ/FcgqYAzivwiTNUbi2sZqff
Ff+Cjiwh4PoA25wKJRXyBnyC+4CeX/F3TTOuB5sQBZDMsidwNEU1LRMfDNOt9QAcNE4XxzxWwB2b
JiLJYN25wzE0m93QMlmtdpbyGtYI9YYDbd0ucDDuDyZs0tWDHxLUjId3aa1d62sCLqmFigUkMDBJ
9KY14SPOvAXU5Tq/Ju1+bP+1c88i2ShGv6zmk4K9SRt1+Ex3Gyv1UNnkh0whocnIj/jqiFoFA01c
k3aSPyTu+KVOvdS+wB3aGqV2MbGlAe3Zc9w2LY413damJ2Hc2zafBYaci6oJLj69QvgpELkU/kDj
aHlzutEqmfYYUZ/m4Gg0/XJI9IXjQlp/sPPyagzjTqvOccE9DlvHp2hvEbb/Ea/AHFizf1qCfjMl
nNKZ8ZD4RyjYtNfY/26LfBES2cJsrsL8U1srshB6ns+XSV1Uj3judm9udTJJ7KwejfYt+irqS6Le
3bxaFfkHC0duxEiGm4x2K/vNiApEFNkaTMeACwOLBqJ3gq6Fd0es+BGRhJ7QN5GkNVQelJPXUcdi
Cq5Puwx87dJbGb1aSdn6EZfJZpofEQpCGSUv3lPfjalbijeZimrUC3SAb2oXSYp8YT2685MOgA7X
CvfEK1akzYQqh5AshisMZmTox6CEJMai+EzajymQoUnD2YBNPKrxTwwm97MSbipAWOVaNt9E4dD6
k9xdYXjkoefI0H4/BLw6vXxSVfQCl7YMqbkDcqfalaWRvwGhTZjaAf2hWIJJWaM1L5OlHuLwKjIh
bXzpNexYYGhQVQn/DRIahgpUlpRT1kDv8WC4GR4gIkYQ1Ty1e99f4HTN+ZfLYYsgHJPeDo6m8dzr
iyx4G7BA/0Ku5ekwue5Bs7v5ir2s2Bi+hZbLPOraAwN5Whyihqk8B8ZSsK5i1TrmeIvFBYX3XW1i
lq/QoAZuVWfl9PBJHQ64i6HxFPyD7yYb4NkYBp9vw/HvprfIIwly8i4MiAG/dRhGMpvCjgGmdckI
C7xQNGsM9mKfhE3cJ4DmyhqS60CmCTiRWJhVbXNldJln+BVhcILksmkOom2F+YOI1de3YqAnmXsY
S9hYbuECIIawtKF98KvUL4woRbyVVTE6byId2EWFyvGD12AAeqyW9ZtFL4DnOg3tMdMPEX1yBxpT
Wxo5lbB+Le2keMYFah45AjHhTRIWavCg6+Ia+thXV//CZq849S2fEBNlU3jD/9FsYPHCLydGebBg
SRVrm1kVlnodVnkE6vVNv9EnwiTs/myw9FB0kHEdRBhwY/nYUJkFEBI99nTVd3vDjPEty5alXq2+
9P7G31tmJfkoFjT6q5UfteJRWOYgh6KFyo4Jw8zg07LqddjyATlwD+zuu60hMji48RQuDjo5Yikw
YwYjlMa5/digUwopnxTmpUpwi/Dnp5Vq5Xw16IeIJ8AQbOdW7kahrkQqcumpD1VaO5/DXtUJwyEB
FZcAkyDwsRpuMVHZYaFhWafgBIVFEwGvtavvLBPZSJhuomqDDcP8GOEqrjkMsgJryT2xHN0ef6mH
WrW4ObBlx2ovb9au907p+6KWksjc3fPR2k0+Kdk6wrMIdhmfW0bmQ0SnW1YIKBep9kuFxWG4idoY
+zoYec1Pj4Wjpd09QfSM4zxzfU7mIS1uED1H/gjRrGQUYxjzrTQPZLS+6jKgqkjMplXMMMQRqgae
UjD4RPZHJXQApxJiEHc6glscyCIwL88KdlrWXJIKnjhBSBlUrMiCBxmUS7O6Z0x4R5oGRZ1XWgWB
KeYs4rVRjztIhviGZiTyB9aECiOjaL8YTu6Mbk3vDNS5bii2gV9a9xAb6j1g54g79lRihUNTISwL
v/jEAmcY1xkoQukdcGGgm8DmHUrxUK8wflgVmKnwdxiJisYCDnGTFevKJGfJfMEq3Au8f9g48Tc4
JMWWCIm8AkEdNUcgFW2DDlZm6fxvprh10axGyG/JPC6bLsDSGDtqrFME/xwqc626EMKwZ/WoaVVw
Chn/x/1nG5y1LHix8BHNcRxtDRABj0gK7F8Ad4THMUe/cYoRPLRXixeRybxBLdY5ZtmlhhH5urW4
18pxPdXxihopD2565ZJ0Xq4KpulpdM4xpugZsiOx7sC7QPJRz8/YTqp8wJIAKDIYEkxiRHuD4W7a
iN6Ol8hoSjz3YIFHEKgHMbTkynVd2l9zZMILOTJ8TY0ZKgwDTTzj5ND14GMzTwTmUGfix55H5ksw
QHrUfRqW7YDYO5WnJy5l4lcNfZYLqWYAVnUI9bAogshfgnt/BzhSaRUJNUO2EENSpDBicMcCyNHA
wC8Ym0tjXITbgi5oIoAU/kAXdWvTfy+iV4/smb7+ILSQhC+0HeoH5kcmFgSQsZQqI52JmQk9e4pI
KqXObV8FxbIr+BBBszAwZ5fGwQbYIqqho/YxODvsJ9FHTcHVGrctO5kDNkeuR5lqBL9lcIki2BLx
H4c0Ztf2tLpB30DWR5vWB98UudJkcjKZzlnMd5BoxyDTtNl+fqdbujgNFAY8zRtE0zHaJRDdCCN+
5LutkTHYYaSRHFznbzbuuw0y42qDXjOgtcNUYHC9VRPjc8knEAGVCGsk89tjZ5gbVpR4C6nhlqOu
aJ8BMBQmWp0Z7FTgHgVsysj4nHpJciFWL+A+H0+lEj7FjEBm9CSIXUPvLheWsO85L/TmwcCOQSk1
LJJYTS7Xjz8AvRF5ALRmwdcPnQ52AVlQAMuQkcShiPeQwMk2qQI4xsTy3mLsH+gwsTCiVSHlFNn4
ACs/KTwhFnkuxWTH3YqLYTodPkO72kEJmPpg4UCjKftnPveevmzgx3BxaTNRFQ9p0IMykF9fXnus
eTpgfjyeyPrOtWvKGTspn5p+JUUgVZ9CBZYYbNduq/vnKjyG+t7pf/sZOfW4SJzuKbSNdZc0By3G
qe32ByqPoDA8iZLHmBUTsW9QfRCIZUOOweSBjn6Ou40EVgncwZSBKVSBQUjGTMPm3eNqyo5DjU9M
GyYGnUnKi1AbdQ1Z8HxJgxvWK3ghMZewKxwlFQ87H/h58R0xfhbk15QrX85ck4wINhy2hEhu2rsn
jNL201vPs8dBsgqBtIZqABh952WVyAxjB9rMpN6FjkeE90FVZnFKqoGoNRpCzXvzTBochXQLC9CO
UsOH5jKNFl7a6WtXA/lMz7mF+wH2GFGPswOYPOL8v0hhQOpW48huHys34rYuRMt4gDyJxTyC9EgK
EI6fsp1WYmdd2dcaE3hnXngiQyQcLqXhtWtYeoyW0uwfbz+f4YhCRSJfWbEPUTVttaNl7rPuXHgv
6fyhkDXov0+hTa6Qvaq7V88bNhHVber8pM5HOT6CyuG52IFPJ8k/6ziuMh8XprOCOWrCNIPbrcFe
zSLFxDNR1IbAqyiU7lb9Js6vCYNkddgRPQgrkYuAA0vtzzr06bou8OHCY9i2HmED9MxIyiBHHzDg
U9WQq/4qker8m5BUynDUdqZ989QQzsqL5ZyZj1G+IKcn4tP88aiVSAdeDU3z2pKrEhHHMzXNNsAC
PcfqyqKqIUT9WXZ1l/vbyuOQMZH5YX3tfynaRseND1WSfppUe+ng/GjCwRVa1wBzmpgDipBz2djb
zr/J98LLg6A25fnaY8N7rNGWOQRvr6h/2BS8qE6MdEMqSfXK4CDFyraDW7wEUL0W3juuEDOTWYK4
AMxrhPsRi1qbBDUk8iLHP20GqKUMkeNVu4N2iFmsIDzIxH3QBJIO6HrsZjmYKf4OFPjVlcbble7z
yHFZW+9W+4lGjrVVQmMLCYQR81e4vJtCN9mWH9JDeBM5UoSSxg90J8tWOWcCZKMeRGsfel+2H5zq
BtkQHwTvAksx4RVkzM3cLj1ASAF3gIHGlNOm0pATGTN/sZAlWhBCg8Lu4Xtsygk4XOhNAWq3aKOq
rMAmXeg6tM/jcfIgH4FugtXrcB6JKK8oDBWQUbgXJWWsUHvrfJtEuDHhGd7Ai8d3CNoM9IDBubnV
agI4cu1o5T3y+7xP2/zihYgjIvZWU/Rl4fCElSGfjE2dJJoRBOti6MkfLQamLlCVOmU7agUFyBZ5
RFo7K+a6qqQbbexyPcBDGwDllTF/mvX6KWJq2qTVBq8S6tdnT0Hc2jHO7+6SIyRZIS74B50jg0cP
FUdGqI0Q4qmLOjjOeussfa++1d0HBYbM+Rj+ldmvxKNY6lYWvsZ3sBOzT04Xufd1fZeVI0pUWlZW
syCjFvnLc86QP73qXsJsQa2P0i9zn+q3uE4p5LihxpdafzLta2Rn6Pg2UIa2nV2iIKdZyZjRpxh1
wlpLCag7MLwHQqT7EZRYTOAE2RZYHW0AtA0KJdBJYoNr/xUaRMYUFVRt1A8d2K4ACAZ0nsnC/0nR
zwMsH6wuWwNXDGYGwwgpQnOg4ChnLdbhA73SA1C2oIDCLVnOCRgnuVOu9Lq8SDcd/4y0afRtF7lR
JXejOGFRA1tzYMUFBB34dQECFO4L/IJloaDZKpDFii01DPeuyrZITMUOgaqIz5//j/GsC9akUKtw
pqsG0mpnJaSGqAE/YTTDpYmmw+P+lXGTIK2dSiPFYizwxvN5DLT+66C6Ub9tsf3BbgIrrhlT9ytb
0DZPQXslHEGaa8KMlzlILh+/KA+SFPcM4L5/7Wf3rN2LaIWR1Of8adyD9+Bf/5n9837nT9jd2t25
T8/Tc3+dX1Axfs0/0dvw5L/6r+7r/DI86d/uc/mlv4NTnJf9/bO7jC88f/uLjl/9oneIwgXpeF/+
q/FSMnwE/QPHJrnkg1YAHr3Laf4lvhXv/bt7gz/1TMjN9/A7P+U/5UeLTc3Kfw2+xxdqxBdmTvFC
XqICf/5KLcZv4kn6K/tLX9Vn7E23ww607OzsU/7b7bqdxT+no/lFUFKwqD+sTyIYNu7XDK4dyn/c
x8ZYKZ7DhPCtSgAiqhuPFZrEQVk7a/q6dbQlfWTbPnXndIPV2894hLNyds7KhxTfWIbRUX37JwiV
y2SdreMVAqMlNk47e7+Itt6NwuuU7sFFTuPGPBi74lzuaMUXw4Yguguxcw/FSX+yH7Hp3BRbZzud
iCt8QKN2tHbOpt8nt+QBkeRDtGl2KF+2sFuWxM8fs3NwcG7Fqd7RCH0gxFy+N6vH2+Op4xW82gvC
ULDK4ypaNqv4AYPah/QB255tsbcOyhb5DfLUhbd1DphibrtTeFRX075e6ovisd5CiNtUp35tHSA9
rKYVtgN79QRn6RY9Vvt4gVsyyXoQT/OHaaWvklWx0Wl2d+1SaTYWQ5iZwjvBvAGBD5CrzlwqTVta
SojD7ORGfVXDr1H0OePKqVRoR/6ikpMnPLpsArJELWwBDDNb6/6zb58NE1xGURYVLfnk81m6S4Q2
cHpmrqKqXAONzKTnOtG06yeAT+a0A6K2OcrXrcdKpGjA89lVfjrYEn4E9MdinLnl8Tz0g3cn+gak
4mvuQlwuOpXcUS4Ob19NP0C/3G4pp3yI+k9UpjNkQ6VjkOusxYCCkkjJsA0mmxibT7z1fisDdhNn
5sJlWlWY+eNYOeGqCNJ/xGtWObBkm8FeGDUq9+gLJGKRYjNkCJ3Lth9yjZ6YcS9aqoXICQq/vZTO
sIcrD/8AGA/I1/cQTsOgHuczCkdgmaPKSYFP+7pvVc5RJm3qP2lu+Zk23hMo+2DP5x2Ddyx/YMfo
HOgRSgqiiqqI8mSd6m+ePdD32zL6jxFFjN3B165UKgsbepWFh3SqPzbmtSDGoka2Q0ZOw30VklXZ
mB+CuHDX4wq2kqD37OZR5xZ4pYMCwHTsVeDLOkO+QGUzohdrtwayKgZzXa8wUEcX02HgYf+dcAZK
Ba5bDrXGxYnXwqILcUJvBs8srYOdLl2wuQKK/vxj/RgGYVXpoZ5eRFYJ1Glh/sGnWaXA4qjdu6Ua
3002NdFdPKMACC5o7Ndad5/MLCft8+b2EDFICgOsW6gGxKP6auIx3hb5JVJ1JGjpOkCBXDjfDdO4
KnnQjM8W0Ez1mFaGL35DqmkI0z77ZaosgoVmHJ85xxHSrhTaFNKaF0GIlcd30oFFDwcGzBgp/tmd
pLBHC/i/NEe2+eu4LqDDU054nr2ZAOox6Or7F8B+XMVMqlqg0pzyssTEWF5lc27USlzCn2KQJDQh
dJQG4IkFIKELsYgKjNASBUrsbGCvDok9xFt7MldlcWR5v4z+m0alJNCAtD++tfforcCoc0J+u+ap
CHazhnG8Qjan90v9qMKcDnCyLpFxRWa+hyNFpamoX1xiimthQ/CJrJ7N4CydVgGZw+Cqe+jT8dZh
/ijNcXbNCRZssXyIg4MIT1BH6DpOrAmwch6feBfckBWJXmUCgyScdiRXAYAdHNGEOXceLG89kDqg
/UAYEDJrN3/i5rGMFAo6mHSUUyHfiRF5bmKNyChX/TWBI/JAOePSJXHBfTMujaJ4YG6lFXdRxIpu
WCOvedo6CGka93FmdIVEorXPplZuOroQuXwVzUAcTOQ0MCdOuCQ3KdlVEgJpepwg+QAb0ayzByJm
Ym1BBCXuz+OqdAFsFxCz0ISi6k5Ad5TRIIKw2Xi1dXCbpUJHbDQ30ZC59AkI9taOiW/INTG//G5b
gyybLw4XJRIZ62PMDZQK8a5QH9oWG7F8W+PYg7uW+DXjijWgHqGdcLStqcFjSq9sJZWzqAQ9GXFR
5AEWCVPGbpejx7akNcbI0TXBcINfr6fu7cjbRjaV4jFrry1EOSWH+EEr4Xbzybjwpv3mPqOKyoJq
6XI+mCZlp5sdUDuxXH00U3iDHmFrA1EThCdJLqQGcF5UYC0TI9ehPbBas3oXKJuGlR7cu/RNUDcz
BXgpCcKDdDJDlyP3oeRByVkic1/4F8z4+EghRcnSs1nm1PCc0bFkGFBPyyQG9yTMrNa6spunh9IJ
UcqSXoRhuG4qL2iQ8WlS9hN0Cj17DGkVFahvdChhr+8JST0FI+7cxZqnkeL23paIPbtrkiXXOmBi
4GgMNUlM7UwO2H1JXZZD3ZtwrdjN6fiW+92i8mYq8DS5jm7+AVMAMBRxpKp+53V9oa/GGhNtUGVC
6SD+FmgIb/cA1ycxRgiV8g5/ppw7/G4hMjLQgi6bOzU5bynrAFX2p9b/jqmy8dlfkGjgpx0aChFd
vzp4fqiAQz3+sHNTM6p12WEeFjz2jzOS9fCqxSVMfG05xwhDyea2MwRDkGpaLTn0JmddOq5E+jJS
TDbk5wz2Yw4HaXBzomR5gGFz9fK7HMEiKCz0cd3G1GN4ECXgQXSjM4IrG7ViRy9pDeWxR27dMy7D
oKYZq6Ux5h88SkZuzSuqoHR4kX3AV93kwPk7yMg0JRywbR97jWGUJnVK+cXEbVuG9i2ElVxO6YdL
ayd2v50KRAMZkeMlA0eC3BVYuG4xcNU6iHLuXjNqorWgB4F0WfxNf8pxwF7THsU4UA7kJGNTrDMs
4GjS+Swxfp7GH1pMlKdb2euZxbAWgk44a9ssKBPIbGzPCk1RWjEYgOgYiqd4AWcvdbC/a7Z6kq57
AfRpwxicqoAC8ycvxQQ0kZZ9cIi8YsxfspfEJq+AGI73jLKqk5++wScHdk6Sm7iAps9FBLM4BvrP
5fqyGVGb/IRqKB5iJ925ObAZJ/eQlXLPzXBYIQPyMyuUXNyh2EFvRvddQEUI0ng7kARarTkY1A3O
2JgcnGvtUyzKEhi/Q0tZFa85/CzvBV8kA9v8TPnHRpgZdSMqS0U5CrtTV/UTG1HebS4MSTZki1pQ
S/+N89WDBlOiOstsjhUeQJWd/OQz4IiPCTtMLfCul3lgbjVhRucXi6GzFnoAkze6T4aysQGzuNgi
3Pwi+0duca52eWgSeVAq6N/aSyIFSdSsDbB+GsRQVdbG41/9lGYHm8nyiPjK4PMWDdZIF9dzwmpX
2n2Cy1T0JHyVJjUdGfpqAVhNeIgvST3srelizs0q2IZ895h+98lKba6R566bhiIJLZEYrrurHjqO
QhA1Zq7ZwaMTyGsijluYZI6/kw+TG8/BOkx0Yw7RKMQlN9FxjhGwGFiYF3AocCxkSteSjxhvM7/+
JVnQjDCfshheYltf2daqnttTihuC9NyUVKr6bMWk600vmY2YODLog9M9g/VN07rnjN5uotVT7X1o
IGmfOEuN3oe1B0oYTXLoh2q3ltWiJt26LsstXZt3LIlziakRA8lqRqorjFUGIh0MXJ6Lc/dGIhPZ
bPKwZr5R/kxYyA4S18iDP3nnJ9c5nbpYjdzHWeC/Q8TATO14bK2CloLnU3w6owcgDndlYtdiPIR8
cVVQLiLlAfb1re/A3WlGdKxpCoYBZT+YqEZTANwt6wj6IBqsHuobUklyjSumIn7wCWgFFG3qGGH6
+cbjOmrGaSn7llnkTnbSDG0qg0UbwK7McRsMjPg5Vfonx/ZP4l+XB58AAS+VDrsM3wQgOT4uzT4V
05+ZzjrmsNKgT/vpJYOby4YOPOj9BTS4ewioj0cLA87VrAILUhrJ8bN0LZYu1iXDi1QqMRIVwClZ
BQqBNy/c1g4ZVugtFKZqfr0vGKswoq647yV31HzhzHkcMQzQnHvJHJkMp03IDGNOcTdl1p4bI6NH
Tj3QBa2+gpMkQKPdfCsxQ5MRjqKffGQUXUBmWlVfskDoe8q1tgiaAVd+S81spYBsYU6BMpIMRoB/
rgsknZ/Yz8mlrhiEou97Ak4zQgVNRnGu9ez4W5LZNoSjzGmyqbvi6NTtBdmas033k04upH5BMu/p
D9C8ogDmVjpeYMN6vCr6Ps5VaQ6hHcOwW+O7icdW7bfnDqPbNOR9DJRwtFRO3B2bDtnxjWy8e0bq
Z9P906cLiXxF/uSNOAlxzPFOiDbaZfNOn/di+fcXiwswhMFzRW8JC25AD4DizZT8jy5a8BsLykJo
Bcwkoupui8sMwOrYrSeHLtcAJ5UiL72pJW8UW3ygxArW+6Rg+jvktxovxtKdL8HwNnivftqcYUOl
Ad1lcDHTLeknhI4jyQdOyFAFe+CIn0hN4p5rD8aIRF0hgRISBJ1XDofeAgOsQKJsZgAYyYnDmlRg
GpCYv4QYI7cb8BCTlZDGAv2JEfE7zHPLgELoAoz6bFLUWMJ/VAz4Em76akCbE4qDmmEtHDnIcPzq
K0V3lefqZjR+PaYrvd/Ki5O+1oZmY1Qo+D13x86ttE/+yS/WIdu7+AHzGXGTk51MHorDcAWeMuZX
ounmzXeGg6MFSkB+UKymWP8gfqF/m5HIau8jTHzCTmLisSWMMGjBZ6rorTjSY2L//c92MO5xThFm
SGOoYFAG3MXDgVPhszZA88vmnGNKy5NQ1U/6V6aUmfeqGNG2Q4SiwT7y7gJMS9uScNFX86qPLIKR
uCZRAHjeuI2C6YqGYI9GoQnfO6zK7BpdDMFjKN+S+Z986wzNxcQpBCCohvdWB8NpgnUOmuoEEyFd
1rHSXur46OXGUzYp29b7zYgcSGCfG1T8WG86cX50x7Wh9RufgdJQa3tfj5jBQuHFlJzBI0iowumZ
bQbszMaTVneL9EU3djxYWCOA6C2C3QYWkD30cCmDtR4oJyNr7jQ0YXwXH1g/LtExGFTsagmV6amu
X1SKVy+aHwpP/RdNCax2WGXwUYlAP1aK98SyQQj7Lvdo0JOjFT84w5UzsFROMeVaVsPM/Mhb4J4H
DbEVVurLmAhwrXnrpuLMeiyp66HNWJbPnI9ce2zTaenN+au2kedhnG/0xs4Egxt+h/G7arAExRYl
j4/GRRZ3Xb+pJdnQrb50vdcU8niR/MoCacpg3cKeLEeIg/lnp71gAbFpZj7rg+365/obIVliXg3O
z2lk4IcdqBZ+xsyozX6CsY4rZf5Z2t4q8JSFR7Qk/vmPCTpWcKLE8rZt029tghMqDp8ZOljCgEET
EaSvbHK93Tdmf3TU/AHRiPxstcPsySO2t+d6M/GGQEQQfxbMK0rz1+0j1MaAB1AH8c2yfB11XgVv
r9sUDK1COzy23r/h72ZYif9jVphbTeNDFigZSgQU3lTcthm2J7EH0eaAp0MZHOT+ib1g31jEkzXN
0Sl/xepOTSqs+wWyDWCoOCRUPM6Dy2oCXPSYSbU+JBGXeJto6cI4Km6MtdLLX9XOrBGOKJIjgYOW
bg2kjUe4WnubdrpkTDnM5OQmMLFUBN6oARV8FFBwqjpcXEqhFGG3jX60Y/m7tocWCep/+NBb770H
/aXXEfCESBOKNQWV6/scaA8dBPL/PJ1Xc+JqEoZ/kaqUw63J2GBgDB5zo/LMGOWc9ev3aU7V3uzZ
SbaRvtD9plYHFZ6UFrAZ11rGwefOG5MQaWfeGcVx4BqZAOi6yDjrEUez3tBr0FzGM/q6buUZtNdN
SMgiZgA0QYq+cTrMzkQUkD5lV9i/umGRjwxboNa0KhL0Eh0fsfYSuwCdgM1FynkfL2rmfwn/SWHr
Sh1YMMmHTkC/WqgqCAlO1WuaJvvIuNgD6nkVTelP1riMdq9WoWmdvOqXFVOmpOqS0Upu/zE5+tqj
/UnC9HfadQT/3CoaEoXbRH6kBHV5oePy/2xr/Ouhnm0GD/sBWXua/dXqFanDI3Y1fEbLxAxfI05S
NSReZTbfTf9HAqCypFklyDW8DNiFPLTEWI5z+zLZyo6E8h5j3xD+G/lPCwfeMEs3RyCPKjOlJkJB
Bt0daowTC5lP8zvQ/zk81triMuvJnho7WmhyG2tKWmNaEHTBQHKDi85BcSydrI1WEIwiw0QX4Bsb
mPNHGAv0heq4K03/IE0gnv9E4RWlJ8K9Yj111S7AAp3hc5pLGj1j3oaffcWkeDvZTvn71MH8Tza4
qHdIiDHsib+a+2WWUWr7we+pDFGtx8chv/rcagjclmN+mzvC6GoO3qQAHBC/Tn0RxXPqNUyYLNfQ
3zZSv84cl7WvvRouk6P7ZDUP7bXJ0Y40MRzwg1SPwoT/bgAOWCa5bi1mkpz02D4OrXCCfDpczv1H
E/ydfWsVpYhkWuJGWWKZ+ZuDNau0F/qb/jselUVSrq1gPMYjKSFmfh77fzMT1qHwSpgmRrJIaLpE
GdBmpSVqMp2EvwnPpxVtVeSYk3HJydEuuxfb+zGmPwIZkP4gP0UV6gsCOf+a5TmkbgHMqIn9VBsU
XN4RneHcaOQW3AlPkhiOCQWoTTs31mhHQ7BndCsN68igWZ1n4gp6JN/KpotwnUJvcPzWiMisPVV3
ZDg78geNbnr/Cp3fDgBIFv1DCZNLENegE3MLRUd96yfBcvaLKxAfESzoOFfMOFSAeLtEfaW57avm
VQrakDvEM4K1eUprrlfETNK+yU+fSY2idzghtAshQswByfGr7/lsZW8cFV4inJTByd0bzYr4eftK
Tb5zkHFpRLwmFVWi3S40N18LBuJF5nve2yvJlRQcNYK/ciXuiHRy9IiiWfQokR3q3xz2MRjI/9pI
60hjvIyS/JDTRlVtD2MNF175O8IXRgZyWKcI+pVhEA1gQzMT2uaPy9ZwvoNm7YOstgA6Rbyc8jer
hohE0EfZ9YwoAdHkla2oKsCbmOXKky6+5XidUWjR4TuAWI6x55UC6i8CmiF5nxP8RAFYF/B6dSJ4
1V1e3QDITN6jFSbLJH8fL01M0B0yPJVCvIFgmGr3TSfZP04/EuYdI41lAl4Ypv9qN2c8CYio0byB
ABEjpuX8b7blVJrIZm35NhXiwQFmtKQwCN9ngnwGXRwftAfR0aOBZXJABiDkwYkTkphNr9VEBDd1
7cgUARjLWgVKoAEs5OJHz5E5xT0hN5lGV+BaN3Qi6FctXWisSnNlEWjZ4xlxkpjHe5eq+Z/T7UBm
K2ebxQDaLTFITbtRAK0NpVnqaP60AAEMj6bxSIYJ+63FmB+gWcFMGq3d4emt9KNf/vaIBET4bEOT
2uAhFnGIIV61AlMGs0kX0plJHajTJaYYX/gRI2j9vEfSByACXsIXBT41wIk0xKnqwQKySF3Jbl9g
Nmc87MVrYZKjvUiqvZVqj1uJGK7g6kCdad8gRPDEdrsYyQh9WWDTJwEg14Qr66TqK/aNGpBZKa9K
zBey7ehXhEqy8vSL3uEjpooHZsZifJG+HhJl1agjmXUqUBiWDx/af3C2rpPjO11lHekZCZuR1BOg
UgQQ9apwqk8yMWGPwpU4lRMv21jzsK50oHmojNRlGAtPAMihghZ1ooNMv5AEgy4A9WODSvEu1Tm5
QQoCj7IAneQ0yex35GRt/WP4w1uTWhsk6WuphS1Eain3EcIl7q9FY9LWu82/LovXae1uZpIM+sHd
yPsoOdLMXANewwZKxeHDdkSVtorfere6Vd7R9U8+xNCEzIBwN2iZXUH0TOnPGztAT+XecqtAiApQ
O+erLPirY5FBFOJS9dCYSkh5F2j4jA5k+EUOqb79trcmQuKI8m2BJ/mWwcqFzC7bb1IOaVAwTK3D
zcDQplLRlj15V15CuHX/GFA8UIm3UXM2PX8ZGeEez7aqMDRL91GBvqcKOjWwVE3XX4OI6SEkq2j6
q15TnhCCNAcgmOgamPuYVpA64TbnNY3uGWDesyVSF4UCO7/BkUl1lHUb6fVNECf72nXk+T07YLIW
VplBMHRxlAUmSrYKuYkCdi8MRH2IK0yVzsiALAIbqGDmWsX7dtCnL/K0q8jl3nvYHpUCGl+d2V6W
sRxwWfuUMA1iDToQn9k02qEOUQYVoiPji2KAzPp20cwzH4mMvTnZyuoQ2gxuSguoYrNimSY/IDni
Eoh8VN3aXRY54szGuGbaF9KcZ48X7wVkepaKoFSDTtxBEa+H2NhFc/FZmtuEkESNXoDZHBlyyGsD
kEXjTxtI1duO3/5vQfNs+tPnNq6jX6lprH13OlkqdZzKGoD0gPAp5zueXZSSGz5C1xv4ubkENZ2w
F22R43L6FfnmPSCQT4cyThlgh7/T4p32B4+ZGjqeLg3zc6I/wKjq4SGgM1JiBFFq6GJhhqICLUbb
Q6M0fXmEHg/w+X4+MDDQW0bIIDNm7ky/6vYMVgB8vGHOChVXgByr9X9lQ7gasUQr/fhdgaCWQ7iW
qEghZwVaaQtqWqPkqCD5ifdMGslO6jyD/KiTTW5mMRTvAQim24EvI5bKub0dighmX0Aq8S0bSf2P
yPmh/MTiiW4DDDYhzdiIENeaCkgX8xM+/RZfaXsQjrMEKETqAooucZHg0m6lrLgjZK3xOO2Q8QHo
1DKm1xq70e5egplQf8T6+j2d0tXsB79KI3xrSnyzxcPl8/ux+la180KZstOYwRygjtTLk+5C/u4N
w/uSKm7S3XeE9YceRylH+0aO9pGrw6K87eIfsm4Zcn238afXfb6W+gUIfdHhTLWJc9XqrY4KegCy
c4dqMzo/JSAN67yNibgu7S0S58hZBUFHHu6daCjOIa7TAJzJ1hewJuvI/+4i8yWK45Og/F72KLtr
pdFKl0yLt75cNFCMGIuqLamsSBqJXq4I9MRt2lhvLdoBZ1+htSeaCfX1vEStt21pJsI2g178aOK/
lHhz7q4bEBeNWB8L4QkA71hicpWivJECQNQ+FslDHYNNiqo4dFiDqNCwW5KLUbjTueJAcjgtXaA/
LmGbxecnrB/uRaevRGvKNTqV2cmK/wLlOe4tgAFEAausEPj847vkQ/OqB1duQUlAdciAPufolDqO
Jv1REawwKHfS63kzoZfvcKuA5s8E7TNf0RkQN2WkVcKhuXzXiglRoYUjjFreT7pP2zVPLmchkBsN
E19hpI0m9n5ySQXdtdpDUC52gkwVkFfD7APj6OLd7ZtpW6HFgXsq55Azhigz8hFsdxtk5W50/Y2N
QQW3iJMfBDunpa/oaFPKxnl87Z0fbYA9LJgMyKcXrUJIbTf0fLCHzkYbYmiG+UWwSb+aV3S7UnPJ
32kl+JGJDPw09OtIsdz/k5HNdOUxUO9MQXBgLP2JslYqXKkjOBF5WfF8tdlIdfs6Rc5XwEqAtpXG
see+kWq+B4Cpgo7q5bcQCmkxv4BokfLzdF0M+7T+cRFte/qHSXpnA7QdJVduIVNvAJaSJTWeJG8a
1i1kuMyAfsw9e6F6iLl7dJ+bGf5MinuuCmhQLzW3Doll6ocCh9Vj+JaCt/4zUm1QwVnZBp4THyac
DkXlMGL/ggKZGRec8MM1QO6Jn2/TStn6agdcgjy4/wNZLmVfCyvx7NlvQUmFQo0spbr8W/oXTW+x
YboboYA6FjlzG6SYN2BrPCQyP299eZJqQfoqAjBo/545mr7+xui1vwH1i6aTsIAGa4gb/oj5QRw1
Yxetqf1pRwDh5SRDrz9EVLzgPj0XzzOC2jgYFP9Kv8d2AABAOkV1NdwzGA/jXJDqJNbJ9S9yqnVW
g/+iXooYVJYQNQrHaPmj2gPR628zRBkCnxEmlVPPQ2KnRaSnSSMjtB65dm2H5Yy3wQcWUiFOCNCr
z60BvkTxRtUdmfbOoOibEp0nhBGdjQspQZocsCyyTcDhQjsn3BJ0ABSS8S9DdKzgNF8ag0Cg+3He
zAMSfWUT5wyFpVMKrgqXqtTxOh8JerrFSTNcezdeIogRGQM5wvI6OFz4URq6m4wCL2XILfvTHsqL
nx9HYNoJbT8PUB6aXT5yYnlyug+PSV9IAcjZu6Nm5VuMxBcFarFP+bBD42019KvJFK1lFFXwUJ1r
ZrwO6V8hhwu1FknQPP7IclQKSmYT6SFmQYJVeWnIEiGNrxlMXsIiZx4fEzGktzpYmMaigQfDa+Bq
yuEm/H7AdcfAh+ysEUDCDVhQw7aVzFDeVDFJi0rINXVx2W/acGsIiWX82ID4ylOu5Qx8TqbLagTJ
YPwT7V2CeKOSC+NNSirAtyz5ids99QMLaYaMGw+en34HPt0j9wsfL0VnyulIkiyX1hRTfBVwsIwB
x09dZmTgyLh47ZUL0GFCWzHS+UFzW9im5mrndIgDAoxxDRmRnDAJZP3UsVCi7ynHEdDcm8gljx8Q
F4BGyGQzPNpcKFOUvFwUwCSX7oKfkc9mI5AASvguwQZLXj6ZgFxKDANXz7KOBbFBRhPCpRjDT1Nc
ZJNLxnffYvqCd5apUviz5UhTKD0t1zrphFYzMFCSvGU36f5SUhBzjKKGmuw5dMHgWRXstiEOlgXM
t/cRqHeuoODQBOOLx7PROlQzOuSRtyEbtkKTz2HUCtFRLpnWYWJFooqiaJiCmLji/GYpp85DEudw
3r4LZw5OulQgDmdejB+8JhTBufvjJOZLfBIGHTPXDJwdMJWCGLvg5mHUUvobs1Ihvhi+iNlWCifc
JErbrwIaeMb00DA0OhN0AYxMn8DFTTNs4DO4B42YgC+eNy4TksQCEHn4Kx4if1QKgee+e9Nf0rer
RxpexBYEWS0MVZUTbPIZIOGdgmktmigXMY/u3KTF0Bj5bKnmbjTY77Tfkr9O/qnrJAs7U1dekLyN
+o4UIbRWAcmPc49Ak1IFXXSMBbYL43WHZtmdB6bZnzm35XVCQGr0WqIFCnH+O85vku/oO7llA8JH
y9m5WAwGHJwFifLxUZ7LZOjHMlFJmzkTKcz/ShhrO/hMx9FWmL1dQgHU0T61HogbHO5ooejk4tI5
misWendvPe2N44WXyA7LrXzblJOIoniDbZsvHGmfMXqjvuVvqR7dLp9IY8uDptPBJ5F6gr2XYsa2
mcFoxEvVgq2pW44RIp+g7MExoh+NaNMphpqiumH6aons9hE2R6kxm2CXN5/Yr7oMnad5llKfLxmU
omgmmeKeIzZw9r7xxnoXF8PQcwcy3R3zFe4CR06d7GFEOJlRhXsPz0wXzsir5ptzgaYTJUjVrI3m
2gXmoWtxF2xYQDVzexQSseyZJZN/Ex0hn87kOlWdk5woIapYlF0muxOWtFQMhPp49UhBQrlukZQQ
csKRTG3kzkaZRMMgAhEeCcacqOai5YcruY5GWnzw7WTM0CltSmVpM94OcBct2t5T44ts9/7RWNGm
zICpGReCAhyZFEp/nzJwNvujynBY3Rrldy3kqpzRDIFCJnNBUebnq4FbJYDzR5zPZRYxgBIrb43H
sQIwlOsH6Q+6kB56jXJFqi6+C02lilCr57LmVxy4DNxDkHhDD0adMJJlKWo8XgskHyUc3wk9pNQ5
QdAy24M4Xe4EIWL9qnuT1oxmOUMyIQIOwV5Gc7cjnafQYRj2T0GtwIs2MTEQpeaYbE1iB6oDP5ek
K/MB3bDZdyh+eMC9uREokIcrp9ls7Sd0AryzHh1BalJlgJzIbUPd7Pa7EI42T+Y1T9HcMaVjO0Pq
C0jYQYKFUf0hzUEzpcvSYHMAQYB5oE2ZjwpsnugJaHFb+9wpEeeeuRT0BssqaWkynzRFW9Vw9Ia8
WYrg2eIY1+9SH7eZtqA5tceMOhBctl3MvpEu2BGEHjDPlyvWAOgjLtJhmGXBzNoAeBztQk1QfWDq
i2Z42Jq+EQgJWcKIU9HxzVWKJF9WvOgy4fYH8irmENGnem+xeE8bhCw6/kxRxZgYUDJ2C94ZLqsE
2pcGiWNcwyUuEB7/10E2/gYNnIrLgL3cYyIv5w2T2Yb0MYBAdsAdzdZngjth6BkpgNQmsr9zVDS5
fkM3qIJdNmefTkRODs7VuKLfFlSnIl+DKd3cplbnHnqKsipLCcFdofARNZhOdvBsLMTSp0hQO2YP
VMUut0iQX2ckH238l2fP4SmFHCBil0AK6phDLnKg4BcSiAzwIB5QpACUIVZx7imkbixnDd896Vy6
re8+g62BkAFUFu7eZLK6UL/yCoQINcxfUKG5hcNYxk1wyDEXXgqThUd9IGYyEOPiZIRrhVm7cmSn
4OVgsyTgzhwKCk9Io5oAvBAUSy5XP/3kdcj3ddjXHVpThCOiBmvac1lf0xKNEZrVGCur/MtO+coK
SSG9F8TwIiDjS9WEFIjwWfQoCoMt8OCSQeeicUlUdVnbCCoALcI9eZFNwIcZsNXjr+QWcaxq6cAA
jpp3MXOeuFOsIWDpv5gADBgv9YHevWEyXUaueiRkTwt2SbJTAvHcMZaFODMOxcxcmzzfwS4WjVe+
irGW2LcNzmmwgf8oAS0fsOP+BMpWI2hTJtHE7N5I2j+4ohRdVZdkezppE1k2T0v38GbKmQ5ixD3s
Gr8mMmQ694+mfHJ10gDb1HAGiQ3FuK7U8ZNohwwkTIu2k8IR/2/gxApZ+aw4Pr208ESIU4lLx2x6
14Z6VMnCA2ibECbJrUMAQywdywFebsyZ/2IjNf3DtKcFWPNTkJWIesH8EfA9Y6tRVQ8ToS4kASDG
ULQq40RDqQPNiHktKNcsMUTLIlSxHGvDmkOcIMu4HA5SkPKrHsGE0u8wPKOARohj5iTfZ5jtFtSW
OcG8OXQuhRDJFMSbyq5323DXwRDpkANMNcweCUUfJs+MdhsgVeRPXBAXNNO54PZ0WVhFdTXbajHs
Wi5GApinvaP8zG7y3FAN8HxKJTURJM8igeuFBnixlEsLRDuQVYv9Ac9XRH4NSiAFX3+PiUGU9axb
ixtmyI/5yCyY7GJzYqeU53yfZxhI8sN0+aVI6g36L5/5Jp8V+XZzTD4F/rT4Rr/aEesCF7/iWwfN
oaBsKpSlxSMWDaecdfAuSNPl0cr3HmYwSSRIM4TXcCiImIJX2RFhgj80lbgwnDpc1yV4kwjgUPa/
UOqwE03aMgHuqUbcUxVTTpOLZGOeyH/ZnieD2bnbEIwlzqHEcqC2EHv8aIDwXElUjfRD3KNmtBJZ
eCyDdZAout3flI1PlSOCKjRUdHd0Alx3tM8C9IMI0GQBgAi85MQfZZZslNrfyYXvu1t6HW0Y3/xT
O9GZB/W3oze7gkYr9z6S2FoppAXNncMAOuelBMalL6W+kpol63uiDVVoenML5RPyF9o6OkU5MgPC
cDtZqgN/kzRnd1t7yZ8Z0hkkgJJ9Hh3GvE2wqQh3uWDXPrNA+wTiwSMEpVB7miaaHryLOnp438ro
oJt167EdzOs09PsAG2avMOmGWTvLmW1cQkMgn2qbbtcY9VHosQ5sHgpXv0qTrw4ckKKB46BIXOrg
4XcRV0ykU9/QhY8DaXJzDv0dbOvEXrtrfGmHzs4exKX8yMqRqylQh0Ns035VrsH9mOaLMe7/qGq4
9RJnYwA2sSrJD6O0yemO4VAzaRxtH3ggVKXNqhXMyfo3ZwBjTZbgEHpGSN58sEBgA16UqPXUYib7
LSZs+ijqQg9QTFAQA010SsiTqcBsuM2rAHayf6ggN6XzNQ/pNgj/ViWKgGqWvkHaYmw4xDnhaOTV
clDbrGkpztXSNBGxwQSn+yS4dyNp3ZjLI/AktO7v1tB+D0ECpDkyL+zKHUWryh1AaY8+VOnGr4w+
O28pKDli5fIcuaC91mW8CWgUMBSyetYxi5FpdADeY/rQivbYowdkjSJ5+c1Bw0XvcITF6HAqFkdH
cTR42loehStG28hcGv2qoAIxJxdDGlRCF7TrNrTPQYVbITFlrvLasvoPk+FcVt6dCBzZURMLhNRY
LeglMt04ZZLpyUY735rUBZzy0ljyLqTgAB000+iT6rtGlsh38bx4GWn9v9gKlp1rE4wQv7QuA8pQ
SRDe4fsMqKbf58JLLyJSznrzDafsK5sOo8dkdcd2gBPhqwyK8yq1tkCxtuHvcxvjS8tqmLhmu2OS
A3DCCkFugNtBfv1NtAtwOxQ1WHS4bdtDkRDfgbhf47n2V/ESDHgk8pQo4Dr93REtRWg1WmCGFo3u
Ksynk+d/udwe9vQliFDvdYCsBiGZzOLrQiB1lJXEuzfM0Pmgwo/dX9q01V6ZjqP1m8I3dkGnEMGm
/hmreJXBkDk0fcNA+Dp/PO1J7c6K+C132E39wWQik8cyYsRage06Oz8hCgx12HLANFSmHYDimeY+
oRpyXLQzAaRjvRGyIWPJZB2fRfWRqn0nwVn0clAzpNPW74T/a/Xd4GSgbWU8LkEdroaplwC1JH7p
BmpLMcsU3372QKzOxcAvpTAxKBUyKLIQCmqsX4OOyy8paGMQCMbdlzBnvlLF6Aq/NZXxXOajYLBG
NayTAF9f+19PUVDIUDerDB3jYuwKuI7wVbDG5+HHnTZqC6oYQQlorgW5BKOSbo/+Ex1eN6cYbCuK
JQaexT7jNAOG5TA5EwBEcF8it0k7wdEejcFL4Zzk8BSuSS+ZtsNLM/1mM1BPCNpkK/HWLoYXH+4t
FbF7/UGTUVcQ4Eyvt2ExSMutVAs9NrFleJMpVkyEUQ3oYaPjeDs8zwDjPBI+49AnAKEpkNeIecGc
Ww4Q3lTp3CMeAfhR2MHVwHyrpIK5Av6Y8c6f1oadMK/0ZIbt0YLWAN6I4+9kyl6jFNWwS2pdcwgd
tF601DG8JdAYNzISDa4gcJQKR10xnE3r7yBO5epKZ9OTfODiMYjLcM8GoGZu4NWBjwRYa9KLkAHS
dXNpoUu3LBe90kZ2S5K6JHITlyKjfxhMBk5erD0nP1uEniBDVptNC07s4TI3cpHMf3eiWeKiLxAV
Y+fobw4WHTQW0vC0VBiUTjn4DRflNAT8Cpd/dqFVUmMAbL1HCsrY5PiMdePSA3QUHJNl0f+R/7Ln
pacV+MnEfSDFQsLd2XAHslkhzOrw2kmQA7kyXEnZaF2EFOmSZCtcFWevHafLtjSI7uA5BOaNWunm
af6qdfY8Mo5PdULOCSc4m/tJZ1YvCMT0I5Sk9MYjIwxGEn5dq1vo2ncRfYnIOWxwKUEppzi6tZNe
YmkDU+FdRBWwCwZb/P50n1JIsmnD1luzFli4SviXGj+ML1LuFkxMajyyu9R/vYkhPyNfkSGUTOLI
lwHn5hN/8Ja0dAEyEWkOxFfN7cLPTJwYNDsB0zSjJpCOyyElK9Nyk9VkJmsB8R0qRgoPYQV7qaZA
ngxrepe+jBdCB7IItJN0vk3RLl2iEAf3ViBrB4ZYQkIsROMQUgQBNwxMdpB/r8XMBedcKYtPjaHw
PRTUTGk1ph43qvHSq3DpzbDU8QTycRpAMuteVntfxdkPnL0w/OBmAuB2JJDaSn5VXB3mmHAonHf8
mJoGQFWoO8qfviKNS901vUOwlo4aisxXRqKTiX6RMxCtsw2uIUXoRK1mp92mmcONLnIy5yY4oJGq
uAiAglm/ES2PikpDOt3gNvE6YX46ULKxOiDHpusMcpmj7K8nPneE9LGBiOuxdlLvCvYM+mfNV4Vt
ECNy4Op1rsyY9PovAR2kpmijo0W0sVDxrn5nBOwin0BMeFSytNTGXQsiOzTvHUH/NIgwScKykpoB
8cvJ72JPAjnpwRgK4qp87p+RlDy/m85GG70J+ikAMPVt3BbS04oom8nEorSjckdHxWWLhr/ERSi1
AtswU+Y3keT4zT2HQ5HAJXrMjNqZoymgd0d0pM1y30VfiL/pUZ8MO6VKOm4Ax6WG0Yb+3SAlyKNW
UJn2Cnaq82yD5pHyO/Wgw4X9rcNqLdufxlznBVJGSzsZazlyRQaIIqSb8MXSINjIHCPKPPk0cpXo
SbdN6KkVpAx64O2M8Z/NxYX1F/ic8i2zGXRS/kviXgpoQdjkZ2qRoQrs3hM/rTp7ZnW+MxSKosBP
tkYBQhARbJ68TXXze3LozntyWEp3fB3UM3D+RLA5z7vNxt8FO8ochlVhHSMWscVxD5iYKpuecre0
wHXhzwEvxSLa4fR4SKfIbhTzhGOeaeswnEQjc/pY3XxGnsVxRsgKeNKl721OfjkAqgdXIYCYcRXR
x9hM3ECkK1COxONDeDpKRn84O8FRnuyAQJzXE7O2c+Uq8v4Y4BFQB52R9DmywMkg8rWzhS7NAlcP
ufIDrvxnbpXaL4kuEZxD1pRHMeof237A0kAAOiMQKz1E8VIbv4Tc5Alr2HVZHwIEUkEy63ljG/9s
nMUli1DOEMbnCIDVOhR85PNIfUR2iDDgPdOYOdTYO1BU4IHmwAzJ4O7g1sytHQ0BOy0dfhA6A/Ti
7+9J9sdnS587aGThO9HuyTVwYVpTe9SDdFGm0Zl7q+F8RcfGYaomBXpp/b3k0B9ZsE7ivUj9yDUt
K6yeomOOX186HmgDAcnYVhF/klIO5sEde9OCxSTNmSH1vsrsMHBKfsSEykl2Ax9AyNwg1Zm/63xQ
mld4LHzXeBEt2oyvRrNHxAjuKaG6rFwF2u2oY7MpqM0DACYR8ThEMIOk/DydybQ7tUdnwzvu/StH
Z0N8GCaMVkW9apDzacafeW9gJKRPBF+gQPNZTzmFIIvwKk5QI8p3M1KxlfAEfkxLHP7kISO0oCai
H4EYxGMk37D7ditUN/DtlMr4fWh7a56ebvjYhrCAUPnX8R+Bnui6BScgSSTs68NIXjSRsbwTkYcI
tGv8SONa9rfCfMQTf1Pv13TiZWCtQtqPjD0NodB72F2t4mKx5hLz25cc/HMbHtptms1ruWvzwzjd
xStNKvU9psJgeFiJJnCOiKTgPsZCbnTFtyCI7AhpvpFt26By5OwpV4GWo4ExYjhAvHrtsAt8bwSS
nZ3tXM8XlhTmRvDh2d71fD4iUmR5qaqzpNexepRAyXkAIUkTn+mBPl/8JqiogcQi84YNixptaYmL
VmglWmHqEeLZeuDr/6hpIlRNpul0RwFj5PZwEV0KsFYo2gkli+iaqL2FfwRNGgz/RahrWGyrejhE
i5WU0unrUN+YEwE6GYDAS6oQIEH8J4cpAWkR0yzNuYpkDvkHox9IrF6BqdRk+fIdfPuqzHc9ojHk
7hGKqAAfqpFhirW+caMD5yvXbxiBjWuSU7eXegfBQcSlAxdX0DHqOibw8SXmTIq5zIRJbCE0pDuw
+D3WZo5NDP7HsbMNqILFDcvDfH55wZlKY+OGm/i/8BgaPGiq1xRsoCJpoiPQizLJ9fUl253ugOjQ
PO3KRaUd8HM0UfJmFPWrPxFHPhwSrLdKtnP0XSoGh2Y7UeK4P3KOZCDFTMRd+viBhKb0cPZU6INY
FyHp+tRCzOtkSI+yFPWjgbNKabKd4I9ZCVpPzmgG5OBRsII31hx5rBoueAHe2szdyk2C7+DJL/JJ
qZrFkcDYbCZB8MpiJiIp/oZcHaHC+CT6GPyi3B2ocuxx3jv8JUEvPZCZ8D/4teICxsM15fWeXiit
1HXT6XfVgGnhJJhGMp8AWaRA01XtqHSSWFDq0Cs0jz3R1TqBg0Xwyi27EqybuojjX/Q37fBw2lOZ
JJuCYCcuGiFKZD24/LSMfCv9QA6akayA6B4RjtH6LQrhCMgRUSJgR7xv+2rD3qLmpGBWkTP2Bn7Z
aMdYpJ0w5vakr2lrCIYWUzIsCDCa4KH8aAKbiXR5qrdMEkDm9sHIAZwU+Nc6RKMNhOPzwsPVnZHJ
ArgK0Kiz7Zt3QfyAwSZkAmLshICTXkh02TEDQXgo6HBh2syxWbah9dl55wqVgtu9Ui7JAybJDYSZ
gi1hDmDCacEuFnDZwQ5c5/k/Yo8ZcL8xud4AOpsRvSflArO0EBTS+dHwkPrLDs5g7eaQC5hvyW9F
XXCiUqnIRsrYiH68CUgMaW423xI4iHYdp20nI1Ulk9VXh5UTaUTDnCdM5+DIXjhvTdAPrsSSABJ5
RbWlblQiMXiGvLTBQBrFgDp5qh47lTSblLLi+oUpl84m63mqyUOK+pSj0KjNL9GkAMkWFtp71/gR
uoaXlz4w1Ib8fcYN8CTtH6hvaaIM1vMVUkBkMk9Ixv/CA803v7pj90wxruVZQKtJ1c0F7skh11wt
pidSp1qIYGv/lES3KnxkYCBgmsCJJtAzZZpVEL8WPVziHcf6Nrb1QaEG9fS7UCfJeBLgfJpMZovf
Yo15GOB+jDoJWSndUwbLAHTYgB94Z7f+Ea1JMh9cNdiabfxagc/wzllZCo09+Rtrlz1KHsqYnPxG
WSuB/YZPj6HwjHS49nP5N/Mfjk+1CGkGo2blm7n5GcBjFe+tEIdo+BAMDsFUi6+0qV2Gb375s7UV
PkJjDmqM8pLIS4u4Rvgn2fQaPsoeMED0y8tMRLyA4/UYbp+XgvZw4uNElZY0vNCrXJfPVs/c8yse
8iJwUAxjJRJvKlmyryoCsQpFoJhkByDH+ct2ILsWokhJH/I1G1wJ/YiujIA5TehJuVxYTQkV2saw
zvJAe0tfZJ21JUjvzNhCoiwPlDoTqLVUdGOsLnCiki5I9iXDuIgTK/Ha8W9c1m8VZgsfb2hqvMXj
M9EC4FGzulWSEmjJtd0TDyL9e8VMJXJmPcqt0cEhsJoYBSvXiBTbSskAFO8qe5UTwBLaxkzfuW3X
Tb0x1HsBvOPcJH5ELW76REovAAPVExpzneuX071WPkJL+abvqyEEFChKg4hbEl1fEDjn+IhMY6M0
q5L7iteBx1VPSQvlPOW+VZuL8A7eUG9RJQvjm2rRUlM0iMRfaaz+EoUQ6HpwlU7/vzwZaA37HV60
QhoVz6049yEiFTNERYQ6XkPw0O4BOD3KHAWMhIJcUFm5leW3vC5gMdEH6ZuwTZddRcIf+h3r3kEJ
Zf1N2raMQjH13wmgRJxNRD7+32/pv0T7LTZ/6rdehy3ihhVSxqDetkH+bUSlkdzWQjvIbu+dQLiH
wGOS80QOJYAwaH7J3SXHHJEgNucAUo4xxEpHP0dQ80auIqHahduJj5ryWjJNpKmKz770JQ3ERqpo
cYEnKharfF3r2WvZ7+X9UbcxyAxMx4TrESxrVkem7ZzRmgrMwm6v3WEda5jLgVrECGIO2K4SPJQs
qww1dKeBYerkXzk43dp1Tx6JsG9jHrz6II89XEzXf8u5ID1hjYDeaTuK1Re6xPCfFTHn2AQcf6v8
NQ9Uqj4ulq765TofaajuGABFXCVNHf+CToCuSvKw6mTeSIUn5BxpoCWVNrLHLCrf5Z2TuiWGippn
JiwsX9Otzzxl6aGVksk9Q3hRCB92ao467pwJRXjyQ3nL8g1a80JIJKaKes2hrZveR0FeLOEnAkRJ
e6kC4nP0o8PQnBPqNwsC7ilOUkAI7IMx9jsv+fIYfFHwgdGEiGpClI7wgIqKCadZAhZloC4VbYbF
1BNqncRlswSATORPgoZ7/owuEWCLJZ8G94GHiHA66s4Rhxv3sVzVIgCU+zGFE4B3sDlyKc3l/gXl
wmFKzthTTsA5qgWfPenwrqmR1TSRMakvAejUeDpRffTmmcQ8YZrd/q3gUrUBxTITab/efgs0GjSI
Fb6Fy5ZAXlGhl/MbD1UyCxi2MBjVp0GCgxTeFMnQl5SOjWCypAJwUow10bYZj8Mr2x9StjkQ/mLc
csmQy+OboR9k98DjiRgiYBFrpfkKotn4H5x/SjqckHCAEmhBf5UigT5LUJeBSCwMB2spKCgEO9tY
z/8UBX13BelvfcuLF0pQEAyNtIqi+GSL65ABBcUiXY40xPyZ7Ue/Q/ogoWa6AvRFOShwt3CpopRl
pWxDZgI3CNS7FtyIH5pEHaK7DWqnPKg2NRxXDUFpc0LbABJCtGEsQpYar4T0wuQXMkAuBrKxKljw
PnwXNaClOhdOxJ6ySPAefrI4vXOrItYrJv9dWjCNs9d5xlh58HF9qq8qg5kJh6idVzMWP7GECEYq
uVduW50gUoT4ip7maO3Vs8YnrFcBVuPfcEBiwWzlNEKYyvH6FALH2X6ss3WEnHVQ27NhEv/lDWR3
gDnWmw7yoKoJ+T/bLDuXFInev8hDE6AgF7oqnamE/KUP7N60THn04DopnEKyEbJsWGJCw/iNYh/w
BnUWAldlaXARymlGfSamHhILpII3OHrUgusl/x9L57HcuJZs0S9CBLyZit6T8tIEUXLw3uPreyX7
Dt+LviqJBM7J3PYPxFROigHBkBi98ZMtFUByq+gxMAdYJzfIJ4PAlFcVAQTnrOAnkfPMvEFAGuAo
Oych2Gy1lUMsOMOvnDpGzhnNflAz9JvjVreLY2FnB3lXOGdlNpcdIE2aj4q9wxvIEcGOHaEkqmJa
SLnC85cOdRedl2tQFAGeJI2FkyCCWeGQBWRBZcbfzdRPCIGnZitRYhBEoVQ8I+n7fwQe/7FFh0EM
kAhpySRMCBNHDwJCAAERL7lmfxmVbumdZvBIOZTv3r3Apr0xPsghNgOEMe0EEb08hgXYgn4oWBlg
iCJAACkO4OvrLFnzMciwQ077zgsKdCyAOsTrqXfsVymUfaPmJ9EHBw8VBbaeRoSB4u6y1rwFQKZ9
/p4Gx5K6ALt8rMZt9Vk11IfD40eaugSLXhpaioL8pnEh5w0Po8od3JXqWuAqgUPUsd4OhOwX9rPa
BNeImbsdv+SQ0jjtyvirHk66RYAL3ejNRmKQAh3tlHh6xMbC8QeDqaNVhVSv6OBUg3hpjICtLwwO
SnWxkXg15asbVGt1q1coINt9oaFm3/IkcQ9MWE6ZUSJEFuxbdkCkUNOtWoUW8HpOToU4nzhNgsE8
u27EbsjNQ2vgUuWBj6vm29JlYauyZyfszzXxuqMenG06muwapOrXwmiep5jYJo3/byKh6QjW10Q8
9M7WtFAM6OFNRk0u7LqtnxKsJRV5aab+kMNOUmo2vcgNaTLmjTYPeBau62rH3DDyoJNTpd+g6Re2
7j04wNZOWf4GenXgF1gis6MS7NEFYbs/EsWKv/N+3ZkvZY78lyVbFBXs5JTzcD3CXc6I4XKy1aMv
tgM+UXcyzwOrrAykojCvA44WqsTjPL8kzrhMPtQIbZxPRsQuhyYumRDjZmA/Z1Aev8MWSqcuFrKj
yiMq6JnSdjTjpVshbflHfK/cyUXd4kKBuTL5vEQ/l8ExFBwgWgrWo914JdyaYEKm9Ak3DDda4f4O
XX6YuYqi+V3r8uhB/VET86Aa14rS+zq3V6rn7kSVrtFCIJCTpop1DmfyfRamLCP+lPlXTmHkP2z2
TDoSVYLeCBT3H+7QKGWMoK1J5FGNRQAo1g8+Cu4AtCKI3uDkguA+vcrxnrT9pvP0lRFheYKayDLl
QZ2IpSpQQZXASd128F9YPYTeIPuHpu9//Rj9l5tIAGML0MGuEiT1lgGU5c+oGGzCM1+cAEQ+wJza
U/fEIFduRLimxsTFFcvGPrXFL64+hx9QWYS+2WP+QuzIXRMAiEpJjySTzEW6KdUOMAmGSxXh952S
MW6OQkpac9PptlA95UmOJ2UC+ix776ky3f4hsuKV6GhQBYWy4gOvOSAlLPeENxC+Do2r1/LxwJ1q
jf6Jik00jsCfYo2w/M+UCZo4cp653u0REOnujxyETeMdBYwRpIrTbQR3D3RC4JmpbSwWpPezY9pl
feEI46ksqOlqA+Ih+ER1lAeMdyJYMWIPVwst3TneWxQ0r/yKCREKwd92NEkJt/orCzic2IB9Iw9v
8kbNeLFTtIFsHhFovMv5LtE0lvYT+KsoMZ9jQJexpdlDh1XWFo6NFhChy/SpmukeTlOsXyYfSyU0
CEFf8SvJCa+x/qdp+rrPkufS0VfJG4gzMLjhPQFf+sQrsJLI2WeRbf3g8VhFWbdKgbvBcAx0TRIo
zYUsbwcyEoYwG0EiYVS7tGoosHm37GjjkAuWPHP/ysA4sPPdtTmb2Al5SJVHD1QqBM710ukk0acm
K3oDglBTJMpDN7jlriLukvs1s/F4vKd4MXKW+nyUYgKa6rl0itxZdVLrUMRvUI4HTUnOcaGhbOp9
5j/n2g19LjZdtL48EihLJ8imPDpKaoUI47j2ZFmBn82xb8gmIac995gZlAQZGQtRDDOScykGfrRX
lW3IESfLch3alHRzacCc+S+wUtRu/NIyLMRkUJM4Mb3gvuiscsvTd6d3Ag/J5PxSY/gUI6cDQyU/
SGOWcy1cDOpmmKot0AEKqzl/LMDJkLPpYMGCsVZEhwv82DgaA3lBcIx7EzAsD7Mng+/XJBJUNI0k
9TPukbfPsFUpWKxkrkEDIhtX+ceJXhFmCIAxuNaGyQ2YVYi9xPaucnEp14KAEBVnIy+rJs8spw6L
oCL4Z3NmwjwapbGV0VoGLtmkhXBEhCYfo+BbnQnODBiUzD2kk7QbtP+Y1DLLX1DpzjLD2sUcO0eH
YMDvo+0t+1cYP4kPnNGtyBPuoDslckjmqojjoxnoNeGEzaZqL0I3E1ayw4opRgPGX/n9WXokahO8
T77ZkGnfISDo7tfkQOcZkkVK0G2iVxeQP0RRQbpeUmKIZr87jcqvGhO9wuFWd9or6pu1eL7dMVkH
TLlyHUGC0Xz5liQ2SR2AxyPWrd4jZKJ6huYUpErIZkYxUR6sgo4Q4D/btN+R9Aneza8AlkAslAfJ
PPTESUzvajci9PkUYluYTdV/DmkJYdaJQKRF4j+SEOFBfzKQUE1+9iq+Sj5tIFEaOYMVG1EoiESx
0dl6USxwzgjW2nUM+/ZltKklsU4wx40D8Uu3Ehwh10oCgIIqXCA91DUKqA38rAxPrM9Y9FRDA4P3
Rd7v0gPoZE/s0WqBsVCU++rJZuPvyA8V54Ji/uFQmK19B+kr6ilgfSEkZf3Dp4RMlGJixPs2DUsg
zD52pZ7Ou5PY2f4vn3fpvYOn5U3q+EQ9uAVKIHLrkllvIuzjxGKzkjkKLmRklB6GWtZDymYPkCus
lkbj74Qf03CsRn216/AY8WV0Gpo5wHKYSsrlZyD3mXMESoU/F4mBhMapevkhb0bnmEtsr5wWXKwh
f52CBhXfR2ml35Y93TCxC/psqj+0oJJPgn6GW5rnAQ6zDojM5iP3Lazzm2bqdwK7yMNepeGumpO1
qjtEZg4bhWNWbCsjBTshSzs1GtsoSFdJ1m0VXnUDdLY+BWZOcMaqDTXkU7x9PWwtps6d0iUy6X1Z
tf7pNumlamwNrIJdGu8Wf5txEp8ksyJvgIvqSTHGbT0OkINsV7yRpqhX7HlDFIKh0QYu+39bXtwe
FzyRXGVsvU12uBR4W777DpeoZZcvcT6vyQk/yFlPibbwCY1xk1SBSdX3HB8ySbX81UESPKKhUrC4
LxUkDQL2YRERmWOI+QnJXzUitFO5A+RaQSUsJLBPfAxgiNDYMc5Fk0kFksnnSpTvJfKNlYmKHtRH
QlnFFVlOBuGkhJza2ofGJuqUBJagn7ZLMF/7VSY0HDgyKYm7sY5napiUJy5DjBoy+jgmtj5IBMU7
Q9FGWJljpt1S8wi2Npby3wlm4vng5jNkSrHw88cGSWxv18spvtbtDdLEGd3nDue2ihYXFe1rDYCh
J/pTz+fcOMR2JVuCszGNTpBU6CvpTOn1s+6f0ZOIFFneRpGYJpCDGUE4xdbKk1Xi3WgVfODBcu0l
03+Dts7m4jK4eOuOa8svzrRpqR2aOAJ40S5MTkswJDp0a6IanKMyphiR3RxN/r6ATx3NpyCCqmWz
F45XJmdiojKEIy98HDEHqRjS5fDKPGadTOeUmgZQJ3ctJJsH7zqF8TVwXXRDK4d2I8UhD7sx/YOt
sXgIRMX9aWQ36ys3asTQjzkKWYYaGQvaKEbhSkMpeGPkYdgBvtFfOn6SEExdVZMBcRJ+P6xR+CEO
S/705Evp231PKF2tWD8cR3hmULcExkz4NMNX8GB8ez4y3+puC1Z4rSRvNec3FXDdSSjs4jIQQtrd
VUQ4CMprIoZQJ0gJCjxhRsHiW00/lrAOKLvu9ApTmo2nugetmSKNLb9Z4UmIDXyqLv4ovDLAOnIf
GvWvBnFTpPnnBJY3AC7Lwt9ivnKgOXVQViJryI44xN5TUJ6CbCRW7CQaXrniglq00QI+JoyJLquA
ByVeUDkfIq+hC1p/KQoyhOHaUVojQ0H5gH71Ykmcqjm+lYayjT3qWL1qY/MNGdynTRKv+e0Sc9qx
a9ihaCWDC3dPTgYg1YbgsNYDkYpEKjg4ZEBKu+yAeUGz+EUJAMu0DeiVm9wmsuQqj5KlBYiPLOxd
Snc1waLsoqW1rc1PBxY55zquU2/vwcloIBFkGVGqjNFO848VO5YMaA0+DV3fDYF5mtx26bBuTJH1
VugTNKADR5EYO5FquOgE6OVll6+QBzT2jS5mePRwEaQFSd+/w0Y0Ca2B59FZC7vjDvrjnBGf7Hxb
pktqFQP6kKzddMvq7oOWdKL546yHJV8yDITxv1b3CftoAMvwGbDD2yoOEz4jhg251CV+LgX9Mk37
XA/vdvctGikgbgBQ1IHihB+wB6eg1zyKAn8bDeiDe4ma9s2Oxtdo2heL1m22iaCdHPvSM2s013jS
mYiMc6g+hv4HMJ3HnS10TM0jisWTL1zOBR9CRi6M0iTtwO6jU+U2J8v9VTPxQOKLMsYX8qm2UYdT
gg/Fay7MUkUz7hwUe+u85RoGwNMRBPTW0W6+M3pcjABIiGKDMgbB4R9oURZMvL3WLlVMF38MFJHL
zG+6rwIJAZ1ciAMRAcTk/CWI3xIoaE7qpVlZOzZR+aCC6W+cnkFsBTITkLXEZWQAQRDMT0P6hrVg
zmgX49VpKuNT8Nxa/cpiRoSI0EROcVaR0sIqP1/7sf4TWZ9WPLIw16AwxXyIg4vwV2aZHx3oORnm
hK2aWWJqAlyGnnC9fOtXZKkQZWjzaqo7T/8wlXXZvZd0+/ZrxzLWJoIH4ddMbNEMRAI2GAH2a7Pa
lSyNxKfPIcs9oJfgaAKBR6hYZObPCaQdUzQv1oVGyqK1z72KmRNKpuLUyILHrpuQScEv6nRGTL+d
hcUMYQFPEwjH3QlC/hnnrJD12it0nowa8i/IhRejacXcVJCKg+xDbHGCWwKZzsEAOV1y/BvLGfQJ
c6ddTaxQKFDJ7MACTAqQHqi3yQUMj2422na8RcxFMQII1BQPBjZAB1Hr1CD9qMXapuEoZw6Qzal+
FHmVBanOpC6rOBsTnAdyHzQNDihpcNFBtfGIxi1O9j/cVyfNVhe+S14LqAvYO3yjGz87RbIUMyhN
85DAEncAocoMDljB9uynUCE8CYDqrBAq4o8FXO1oI1CozxDfZX5mEsXO8RCrdKn2X60iZJskaPIP
MbbYDg5kdRETuxHXyj6iGNUnl97r+oNWZkeAk7WF4zMqXvJ6WAicJMINpvjZfLMEVYKkc7gKxNem
hsmGv70J6mMNUDqZw2K2wrNbPd9/HAt4ZrMdVsuYlFpytYEs+NDkNvNtafz7kxSl1p+OWvXZM8r4
4g7khZQNQdZxX54exkQ910lCUaWdwSI6hC3J8f/KdEJnwUXF2lAN1daHLc+6P9ECyJyONgn7D8DF
Kst+EErL7cbD50toN2BFarmPxJLtcX/fh5jYp/pbXwasxi1+KcYEB4IlQBYQT+2mp/6yUp4N5EuR
jrQc/y51ipx0Nv8jMR4LqAF0sVDWlnL3YoaY+rLsBhMiEMMIRlWTYCThxcLxdszXKol0sZsc/VLH
cH3yIGblORZkjWeSL9XF9ONZ6vb/fklsi0X5HQ1LlaxPwCaUO/ewhZj8AQciPL5H7oJj81dLDLKJ
noxJnAm+Cj3EscxHMWvFdEiQH3vp3h3eGwnG64tDDwGn6ZTAGvfrcOHzfKRsE1lHtKZYyRBi2QpD
r/qrNaCYwAqJHS/a/CtCVk6ZH4+FcAvSb9ko6lGGHQHhBXBEZaGjwRdOIbbLLbLgG5GmZ7fQnmzz
3+g0S5uxMplpRrS7ZTb5t0EZOkjdbBmb3cEkHW3CrmCFP1XFuBYQU6vLDIWU6NGWe6493Ss08PiJ
ENXvrXZRG84B4PvFG+sVPNueQE4unz5iUCEKlodAr3pSNf7kPa7xtEDwW0QPlE6zdYNPIbAc4Xlm
LPG4hsRF53fIfRMuC/+pp9lA5oZqnLdRXJ2JCNkr17jR9jGnKXUBSPFODY+E72b0NWgXp/xHdN/z
MPqsWhc9vhRVSn1Ga/84OUOgyD5aGsMK1dx4/cnAaqFcYcb3DmyOrMYiIdUx1MhZI18og5ZI10KP
xCw2ETtxN73ePis08PDcCOE2UKow1PZhola1ZM+N5p8eDGJQqHI34I5qpqfhBjMFCyK/KYpeh1eC
gFywtZ75Kpok7evQfPG/EQyMz1G5i887ZBc3eY3n7Csn0e9uyAwoUeI476dkizSfAj9nE3cSK+Su
zOCjU7ONMIH1aH8LjR3jcEpL66yTXFraPijIMq1CMWise7WiEbEleCndWhOaJdwUU98f3JgrNcVn
wgvh1O+9HfwKCZ9W6NeYfyWRuUQXPVLPG+RP1Vw+tt+wkQqVNV1fUq2SX3EPXJKQNCtckEzzgJSE
IbnBRp0uYFZrXy8fGR30hnylftGPNKi3ODg5DMBw/gvwSeZzFRFo51FyyUMuWyZUVFH/iRxUogk6
ZeWgH8JrcWjG6Hniftfg5Cc/ubbfWe/t2uL5nqydzdLER2yIlXBuwrKppDQnRCQ/NXzwYxysZqwx
6Bru4nPzEr4QLQQ11p16Vm41eI/sdcgx7I7hphy1pYBTfHlkE89xBnRl7GVg6wx7KbseliXuzHot
sWPU26k2kwJ3PpgFDwasn8+CGqskSgzti+BAenCyrPh9Ikeub5H4msWmne1HUTdYZBXN9IMxPuBz
jLkl8PPRJEJKJmsAzISCqllj4gkd8Rp4S7uAVPpIeEVMWpEhZuSRNIxpJRaCAW8xk4KT70obz6r+
mSClZGfeOFp6TgmMdguECgnj/kdcuat8Kml186BKuDuZG2BNZLJggdPYJj0G0lGUCpizwDswp1iE
zhQef6hK+wEB5KTWkB7lpmRt+/9yVduGICRVgF6HfiB+igdU0KivEAyE/yPB4VWraBphS6m+nJqG
Hi5fGKS23UTJ18jYbhXnHBm/lqbbas4POQkqJtH/IPrx8KLO46nBAGqRpebnKhrync5KkvkCFAnc
OesGCKZ9UOP55sCNYcxEIcHeEmEpynv839ZCxpXeUV7cqNyORAGOtvruK4DCBulAhpnzdodUh4bY
4nxGrubZfQ8VzGez8yo/CmQgC/BWkUnsw3MTlIPExZyGb8UYmm0ooZ/cyq27hBJEmgd3S8oFFxly
P/lIfbBPgY1bHdcOWRe8fXf34gCuFe5SYCy7pDhZeTLb8MNNMQyUp2RE3b3z2HpibaVa4c7qsqPr
u+cmyK/Eai9lGlI1wOaIqGav98nlJHSnxzxB9vH8O1Gs1nD72+Z8ULvqZa7yD3L4WlI9B6ZesQ4a
fvjTTc17Ve3rLnsiFCzDSap1QPJlZC9I4NCHkqPQFVVHj8GxtiMsfkb+I/GOGkJ0/T7Lb4NZOcqN
YPOlie0i0YonL8ew22rdMk05OOK9NWj3PoyQo8B1lZMOPMWHmCBpj2Gm2jDaynzUJw2y7mSZSv2K
t9WxfDlBiHEq3spv4LAd6hnZeKzCIVg4h+4lwb/A0LxzjBxROYooY9pLoGQYGsh7r77QUzabGHQY
OAFWdXMrf71Upk1jdq0mbPii0JHIAwiSwQ+WATCOlo0Ety0zLg4Yh2DyH7h8VsySJEdiGHTxy+Td
N8nXsBvAh9P0XeQ5ciX3ARcv/yZxpwvP+ecG2jqJ73YjGfQa1GCR8RGQsAWM7SVULa59h6jOAN9N
TWtH8Eho2roJT6j1fOI6uaSke9FnQZOMPkYYwFbfp60eYm1qyRjVGsY2Z2uppLHZavze1+VbQKAd
QNjBtREPyDvC67d22edFaJtyQWo8kgoSCptUnVJHIPIWdLQzuCT9hc5ey2/VHDxOyIEKkdwh3HGD
fluIjhyQqaYTTLv5/LjeV89T+RiF7pMzkTKByVHODTkWSyGeKlf/lv9CkIPODLcKlwa0cMjnW0TK
a4pdn+7TWEZ8BuF0eDBddSu/j015URh9KPWTqK0dPF0ckBM1c72HB/ceSFVG2k/BqBMq7jNxJKOV
3tM0haAfRoZW5tPGTHeaHRzx9Da9skwwDYqBrzNOke2sXc0wyageHiobBkbhR0QGDPa0qh1mhl9E
IG+l5pzi+Sd1KS/MzH+q2i3rBBDZBnKDI8mYRgP/lOrfQ7TVWpV+q2jljbSZlvmiVw6jRi9Qs1Ly
XUo7H0SCTytSQEZHsEk05ylB2+YE5rrukv2c+SWrS8BHFR4aPCLx8Kv2zRagGtlrGVY3yWDr8g9d
0L7Z3NksqlqlrEGOVM19rDJCJjEoOeWv9PtIyQhJUsT41S9SlxEO3lNazge7t9ZJMW3jvFob0HiT
cm+kldA1FfA2i8ulFIw7cPAWX5JuKTues5jRRfSzhBouTMqsdINkFdVMMIA7yz4Qv3a2NRzy80N6
VgtXX6NTepnYufOwugZofPweu7EvFBObi/GYaVgyyPguSnTlzisVXfu2bF9HC+Cf6MsqmM5VwSiN
4gy3VvWtN8S02+X4K2AN12PM4WqnJCuDZHE7SvporJ/aioTQ4V11x+UIhapH/8SHbVovkPAluXzd
jO6XD0fr04WatXR5IZTG/8ORNKqTtyBIfBE53C0W0U1t5V51lV5nKz3AJN6DQBzSVKoquDAqPval
ZNIY6w7Trk08s4K/oFbCbUwiIs0C1asy9eRroaSA2RqYTekO2LU8gXIbOLm9TAXM6a3PQMNaB9Bc
mC+cr2uF7WZS25YEaoyRYa4/j37+m4b2Ts1OxmS/+mEJLzQbW9LodpjXgvaAaXjRDWuXX6VILqGa
nCvzX67QV2Vfpfdniqn/NXQO8oyK9FknUw3sWG6RiGdk6vyDkbJ8WIeKc8VU83/CeUjsJyd0P2ob
UesJECmm8rLVye566Mt4E6egDO0EFVRN2wGVcWp/zMYmtp/D+tdepy23BWhUaV7ANYcx3+TltHMc
99Abxnr0hmM5dj9h89prNHVPN4wwk69x2gRCDClsoaU7AYmkW5kGuty5ltvm232KnsPH4MeDOuII
fqOZtzo0nA7iw20t81va7Grdu3XOT8OALSe1TkggGi35RPL8tTEh4JA0UgTmV5SqOIeOZS5G56db
R9821xP6VUtd48JbjvWw9uqrT5iE1R1VR32VvZtE2dJFu+DthizalWeNhD91bet/TUmq2ENfHQWP
6ofnYY7pvTfXbXemrbyNL8RzGXDi4h8W01DJ7jPqHlkThFIVb3VnbyD7xwJ3t2SQMgQiZoDQNI4g
pVzQhfWnlxfffhTFQFAa14ySJsU2PhK+LDR7XKWkFBwd/V0vqzMi7Lvch7Oq/BNR2hjznhBTKFlD
jgGGGPM1OGezpzyKr7Rjv7YmySEF2SU67KJl09YDhZk0iqMi7SlXtpZNL6A8U0Ndbp787kqbCnxh
FwIqzMpZtY5znOzFcE0mAMkPISJGD1Efj0tez89MpERrH9XI2XcqHwPeHbSHle5fBo+LsFgUVk4J
C7aAsSLN0dI3kuDG0i1SuHzoKIdkwK7HczP8JgjEUL9hEYdmIp6cxMBaPwxNfsxGnj60g3LFDjeh
t2FvZHiuk5Wqj8c4p/MChs9nS7DbJxJaVhgm5V+SJ50JnMhvF7CrAffOG9LKPsc0vqAXXZeR/8Xn
XObZfvCfifVfhy7WWzwCIza3pqUNhGM8u0n0wajw8tsRufgjtS7ZtiTqBrygMBj1G7Kx+X3ptM3G
GPIbCQdOm5SoFyQDWhRfEqyF/tjdZnIGRB80t8W32j+Vzvw7F6/y+UZGckjSeKO57B+AJGV9qnMJ
6OETZ5Fi6ZVg4GYqCXlhTOA14WSxU4+omfCDSE0VW4bEyHoesaR1dqKWY6RmJAaGDAyPJG2ChtJ2
x+WCWTb+dCB4a+qgt2487GNuG5pNZrwUHjMjit1zMnLrjORr+esxjN/b5hl9BDj6YAeLysefZtvv
NsCF3P0644lUqzE0CwWWtauCTpuxbSNI6i8zqfdT3S4Nu9tgAClk5OIfF5OCFEf6HgdtQBigaTyP
Fk1pER8Aa+OAsGJCDOu5w1aIXo7+GPyN24KwjpUxWiQFumf+z1kpoHqvTm4ij4bGq9haGHwQVLSc
F0Zz7uGdVb07qxhDJHPDQPWUdZRJ7mYSeZ7bFgEQuwEpA8Q/44RB1XOz69dyvEpuhslEkRLz5tXR
P2B59tbox/d+svfytf5XV9dKx/g8rSdytPhkg0OPToPCRnzHJoVPc/goMVZ3eIj6zTEJ0N/cmwjE
ftx5Ip0ecMHyJTHUcjdzVNaVKa9HwWGmpLxN481J3uP8reU+ky4AxK3mD8Y1chR+3WF6jbEvFS7T
L+n+LROfoiKoI9VGu6O3uDfkIczyT49y65CrUAI7R+tFYvjI6mS8jG3YK9pGGTXXNaGWKYILDZku
biU0U4Z4f0Cx5dRlWMUIv+6s19FO9iXMu7AVBSB0Dw4c0To3uwe/AkNofsWMPI/zRwQEhU6gMc1D
NGzN+JowONs2IeHJNU+0Zed7DzilGENvkl1jNNF1DJIn3wCpReTjRuza06MV1iu3KXg+SZSAwC65
g8TYXVfEXTVI+50rFXogr8QY5PXBZR7zywRDEEL04ouIauLI+JbcVTe4fNuIqIkyQ9Tipt3CR8Lf
wEzr3kojqKgLcXbNw2oiTIS3z4xwoIPVzhgblaFdJkpymAuyWkkPNvB18YzazqrPThPlhw/OkHyr
jMomtmpCqkerxWI5MPuMxxoRieSiNKiHAaWJeNB5owmG2A7Jp0kxkh82Lz34UsiDI/GUgMGAejy3
8YbwRkmIMLNHyQtHbKAwaI5+9c+mJ5SsCQkFJB7xyAvWU6CuFzmEi7vBQuf6+PXQwhYaseH9e5QZ
J0wHe5+tPIgRntHhnVZvINYvjla96IN581kqyda5jA4O14j2b9lGk/5F1d6rQSOPLiif8848NuGv
DqahWtWDoZS7xiHHXqSvVbtC3f/VtO2bxxUwpdElGjEdWAlnqU49VoAAO3klk5MavO42Njw23Ygn
uXkdwmo7ehwMJJKz6WZxvVYUfAfWW95lVx1/Ia2l5dFvCZKgepUOpqNBcBMF4Q/6iNSRt5NPlY+y
rPao45dQZnW5Jb59TO3DGIMvqjmK/Uq/8YXkDwYEGHSHRRp1BZMplkIRV6mxvs/KqyDGY7fX6LrA
yDfwdBWY1wRWjwLzGmT+74AM0G5NJH6iklJaPjaKB6YXL7AoeEBLWW9M6jyhTogHcTDsJusuQqeS
t8lTg6Jb8s0lRzHxTaoEd+3w4RPVGrwInpSBpUoWn2tRQ0SFegpklZVIoGLjwZ5IWuhIkAXrVMpi
GbgN6u6Gqojef9K90lgY2nwwwuqAQ/rF7C7FVOx4143xVXM/3fLFGQcudBcbwt76itJzxjza1c13
SfWcHi/1rFolw0li5FLicQfmUaXXoD29EFsi0ePGjkAaBitjnXt8V3btbe8Ga8B0zTKBeiCG0mBp
Vm68CiFrw7UeUY7G6eUsu3n8Npr6oin0PlbcEZ4578ORAHbTAV6Nko3o6iBBgupdiaKdBZAPGYr+
8MUnXKukLdcPkEJZ8zNqqcsUFYcx5UW26j0y6hYfLTvHwtTeitY6d/34KH5Cy/ohN/Ywl9NTk+Z3
TS3SoJk5vlSy5TxZO/qKvlKFpIpIhYrSZ2XR1e3Vy5lTOnoPe9TBhFnAIMKmgAWM2vSPmXYFuXgL
VBy49vsE1FaOgOJEf5gds08J6Dcvg3LaBjK8WwHJms2Cd2HLv+2ok0ZiRnPIWNDIfTRKjwMO+z6x
N2JOZQlY+ygmxR1YEMg569esPjtY2xA0Add4v3WEgzPJbtlkfHcBuw9zz+xTS4UaJKI0QLSnTfyF
RPosxknT8B5FXUNo/sJFC9VgAZhThHUr1Z93pjceLChaI2lfZlrq7uCY0IewsH4w5w9acZaTvC7e
xB/lArnglRvRQU9oy3w92M/rxvAuQ/XHj1hj9A8hFLi0kSBPfsa47e5n9jpHp3/VubgaY6vPyGSA
Zw8Z/KjSbPCyEbCjtp8NQc5tZbAsWMtBpbZI/S5LWp/Gc13GPNsMYybLZ/ToS4a2qICKKDu2ZFAU
TrLO69M9cQNDkmIx6ajhcRiMY8t+RIIT/hKiebozA9FtIpmeYW9R4Y4jVSmWbBZFOyYINcIYrQ5y
ijTQSM8UiUKwKRlsHxwrIN7Q21XkF7bZSBPYtLAy/23SnXU+hjvkOX1tHKlU8wcNDALCsvhHldSs
PYjZrkBsgACkzssdjcMJi7lub/o0WvUBh8W6iB9jDoNxcEmv1+9KpUqT7D/l4saqjrsyB3C1gbb7
q9ilxpi1qvGJ+00xX7jPPfsGIbIjGf3EOkm4Q4cdMI1CWq4FT+Or41pvAZ3Rti0zz7s1fQzkhcxB
u/tsWNM93MIQ0OSLm0TQuWr9ruErBZiwSR6NGK9Ei6Zr/kGQfJiRGD5bd35yy900g8vUDDttKTfS
HVY2pbR+0e1Fz3RPfOWZyJBJIIQ3AJ056ZXk5qGBrugQM8miT21s8VFEhwPaYHmCuNCIPZEpg7FH
XhUHvJC3pkeE09yTqM4+aRyxla/J9fOO4s7LWv8smeaaP78GoJHC22XEieFxn2x0blyrzkBJIFiu
hGYQS7eGXhEA3UJRP5XF2c6DfaRhy8nA0tjNLFVbVIhp5RXzSZxpQ+x7MWIUfHkalGelY6fnRw5Q
SEnNAcjTLEaYwUJ346UnD6WDhZPE1cqHnhHMGXVqS4onTFwIbMUvjMI9InJaPjALhE3G6bS1Dnnw
LjEDOZJwSCwfbWcsKEcSkOzi5MuCkt9Y0x9zhF1BRUoyJSdt/1O/mbDGmfabe/a2sKqDkQOOa2By
NeePSoQBxHHhlNuS8ziACavZ6ToEoPQ8EpwZ7Ca8PQpj2pD5x4CUWS+juJ7Lr85eXMinxD2IdiAD
HGINlbMnATsIrXElRV2ds4mAsFqA0ZnnOB+iRwP+UpmelDRDTgs6UNwSsnZor2mC1YjSqZlA5B9D
GM+JEvpUqlG1ZRD+Q9JvdCDeuG6cSl90FmlN3YTfLrnatJr3BiV0KzWMHuL61E0n1cWK3J6wxfbW
fdHgAb+jlxMV9I25aOq3aECgZ38muLcqpV2/pwBIPc9RyHDd0vkICbhRhr+AKiy+DkW5tCreR29n
RvrFBXkbMTlYNacIP8C0za1NFECCWj3T9irPk1EGC2UylknhYUoky2gIF2P2mQTOdiLYo4k3NUh+
35GyiSGJU9ipom2VG685mfeszx40PvlvS9cp91oyrBoGswerM1fjVFwsA0GwznAzUAbkXEoftOUT
Plkbs3Xrvoqqj3A+9hTVnE5j2yzBwqke4EQC3Cw73C9It8xgWYKpIhr35vRg6+ClCpWbMpu2xtJS
iutkOmv5KtqWiYegpq48OZ9ZfkG4O2vJ2uC9qJRNTYewk51J74Ffq6KS4htm+eKvQllQMVjXWFAc
RE4DqLPWE35nY8KCigAgb7LPOFxm+rNWM/oTZZA88zPq6DHb9tRb8QYn80sxe5c0po0WtLH+zV2T
NDQerIieBvqgYvarok95sLHRVpvJ81daGewsHL0mnc8qOhFF3bC3Qc28VZz6Um8fkeiwtxpsAfsY
cSJ1YCMHYVOfZ5Lt53Uc0ss3gy7+ugw8Yn7nSXamiPq/b1voHw3fCABbIpoGWCkrv/D3tupvHv2r
6KqyQBcYfBQkzfSzujCq8l/1/i5iCiVEbdawNRO+uLHT2zD+IevbOaC/Q3PAi5h0eHWhrWnDKCG5
gs+5uRVDdZlQQ8wgMi5fWAyRz2WS9kIBmzt1nDca8sUkeG1wZJdASyhlxCg6qacCZSFJVuLD0dEj
6ijn/kfSee02jmxR9IsIMBXDq5WjLcmSwwthT9vMORX59XeVLzBA98yg3RJZ4Zx9dkDsN86vo/Me
u1C0oIEa2j/DGo457uaIUAd8wxRkgwewOpEVaTMcCXGmyVcEMUmf20h/DyMU0FQ/JtCBw/olGZUQ
lFvOTLptZf3oQU02IgLfiJ0Z1dOZG0E3P7SY5jMc+lct6YBTJ2Bmg32EXWfHHcLoQjXful8ve++h
/KlLkGulWtBAbuiE+pwIbOdHGU0EzD9KpnYhI2SlpI4q7ErpqOCfOa8xcjiZEJWcVHu82b7kfDWr
O7GiA0x268mFAhrIexmmizYyXiwMuJV6whu4EJz5v9K/dtad3HVF9vUIfRBo7PuIESOa3LkjKjVY
Dzhc9bP/rVfJP4Iw9mG+4h/FlvPoketqhAt5VpsxlDdVnSRf9ciTxstJealJnVRj3M8DCQcWXwB4
PZBAwLc2DVxDBtGcSQtV8RXYUmGl0TkIOeljlHmBC3cqhMv8oYRVFjdyHn7J7DKBHeR4vsPKi6Fl
sfvjjmOUw5z3bZKwXFt4gXLnOm6yTDTKNDiuJtNbjnPlR+TTF4DOrWApNPqLVrjsA0KouDZnAYUY
H0KsOdXfje3mlyN4A4VzIJLsqPfpsBxoeeMhWrr9TE9KmShHzDMMscJm4iygcXVk8AgbHvL8OXIW
NhaOn7O9qctLSP0T4M+SQnuLvEOisSioXPPSQ3bVbD286RuYo3lZr8tRu/An4HG7MaZa8Tc+TC7e
U6a89tMyY082AJ4antkWx7j0GF110LuZiTmntrkn4M0NpAi1HUMlnvmUzKInUkubHv1lvqKiQnWD
+a1SWfS/0QT9O9w3XPyANYnp7DToDvOMDDX1N6KHqEs9Obmk5s4TTuTQnp/isj+7VXv2hH/2Y4zv
YNUZkHR6Xk+jxp/WM3lj9JKNcwojKqyapp4JymB8u4lYQrlaI3Iwcbhtp3SjB84qdnSOKWSoU5/d
QjM6xmZyhZGADi8fjllPaCBWr7zAlIgIZFoe7SexpYUeLrLi6qlvnz78cA8DIhfAQ9s4aNcTTMCY
AG2ECw6yEHj+DFLQSvjDo+mpZcg0De4m3mGc3FKdPKuxvhRu98jtBEjNes1HzICyAtwfDL9qr+WH
bWMX2CfbIur/K0jbCwz2p0tJQcaaeJrGHic1pL9msR89/4PqbcpxTRniRyK8g93MOUbo3iFq20MS
G2vDcnYEjJiAvAAD3VMhY8wRMd5Dxzlq5dJnsONiTO232X4efi2w1FZ/NzDH0Y1dSEnpfmpTCtEi
J/nnmRF5k3EBRUgzoDAJQlDJzdoFI4wOmGvMI/pEhQJQcGBfDhttHSmGE/Y0kGmrES3LOaOE8FFd
exLiJy7jDWkjGsqOoLhneEU30b6fA3SoW0pGB+AGV4DBRhuGclAEzPVduHSMr7H+xcQeiJhAMTWr
ZtQV1ZwCJJXdQ8zVc2BREhcTfaM2AYMB1VerGzjlgGTFh9BsynDvAS15I9Y0s70w0GVBXlmkU4uN
45fWoQNzPn35GbkXj91tYE2U+Ms0C/HZuThVBFfQeh3GigA6mBANsmo3iy6l626AsrvcXmQEWXtc
uE3f3bnOACelv+vDeM+12ZmP0EkPBlZ9kADnOF3/vWlmoMQU4WpFsqJ20Q5zB6PP3w/03LCjZPJI
gNBaoMgEM7kBA1usICh9VFXQAtD79unvUfNjymA7GTcPGg6MjWVpoevMVdj2n+O/2i4TXq4JEbKc
BH0T33MmWKnsmMXurap7EVO7cgQ8w3LfjZtIS280kgkrBw9cOBCrgWMsxdsTzrp9EtkaRzNcIIFl
3E2FrZwbfvpRdiSMSHO28+AOKnBMpX+phRnCN2lxwUqofenBveyqN5x1Wm7ucQK5zbBMswSAIMj8
MzHENqzUduJpsEWlNb228EjH3rpMmWE/2ZS7esFEgb53ZKg7bSoahyg4ITKlBmBpzs42xqcFL8sp
2sCnreM3/P4dUFm11Y19Tg2fM+puiMBdsZlLtmRJQwErBmtB92AdomklPrHg7tLIfgoDVdsTLZ80
f4NyGPcObgCG1z2G/pgTyLNsOsanScoNWRT5JldiIHPueix3LBihWO04MIFtaiud7ZtE3NqUDKO4
z1PiPzWsaAz08zIG2iRWF+LGw7EwG3YNbmqmlDY1ioSamOI0MDofbakdHNobnQStTL6hnFlEGr5i
ZYBP9Tkfv3h9TbMBugsrWKwwCKxsg2A1R1MiSfvyB9Q2nwwYFfOzPKvTfyrxiTnp7ZX9GtdvE0hc
biqJD9KHKicc8247m24DNwGVz68FdmHiW/3CU3X1kLeKB6s8RfJeOdzA3g/ezwQahNifzdEbRsOD
vm8aLCuceTlWHypLXWHrTvyIEgJHJQcuVfq1nIsXmPwAeYTdcd0xdOJT8zlHSgafW01K7E58SmGQ
MGQwPPXiNZ2r/+jG1+gkwOdNWOa8R5iZ5T7mqfEBs/gEG9HGZs4eiydh3+mZMRXgDriq6Hf8T+A2
dFi8UuQ8NfrDGi8DI/R+Xo8VflhAqdGDZaTmUYHORE1pMeBio74Ba+cXD1MaHpRPxcbq8svuldqV
MmmgBNJdOrMcG0/6FD/6rZ2LukHZvR70YtUEmUa7GjHucq152XXJa+RtZRWt+EHkvO8xXFmYLYlU
moWWc9rncDUKsgWnuTnySmDA6h7LahZ36DCQaKcn7L9aFj4jfQCwqTnqERTY/peHKZJwbdjvHXxE
l86L+8vQcBMKnb+lWPufOHr0vCbQOR8Qz8ZeoqD8pgPP9OPIGe93yNneOTqaOoSn/6HUm07DGLFd
zJBZ7ZAg9ozBKkh+9DqDyXOU9vSFeXBJ0F/01GSMhbPxSLzurqbaSHiiQ9Xh1Oau1bMIDc49uul2
PM2SwEXEsujSM/hG1HFpR4i9suVFerBvQxtX54VDC5MBHE7f1XgA01uotw3IRl3r2+9uJJFY79Sm
0+KW45dolF6cO4mdOk8/orQqpx8dcWVrr/tMWw8NBbWB21x4V3PysNLWaU9EzMzECWFuBdGYr1Qy
uhu4miauooR4d5HsG3Pj4+5rP4fMS3m2ud9uaL07oPxm3A6YKbEFHO1HrecKmJkrkBaWLzViKMaS
Gkd4kisJq8n3uAXtUzd8WQPFm8JRYWmxh4Lyi4Pe05B4oY/TsxVZBqFq2+hM+RspiajXMP4Q+oaN
J6prQpfKO2aAgi2QD3RTJ/8kHM+a3xr0Ogk1I10wtsIxw/ZTJ38lo1L93UcbDkchVRvdxSVNpcJU
0aV34NdGJzMXO9M5g41Swmzntt044oPMnD2EVirdkyhOSS643HghmWL2cThMdrU1oadhvLIsmh+b
XeOp7Kge8tcol/X4O2FiUKumvuheG4g02RxvZ6icgBBMmuoQfxlU31RSfoXeA9GkLz5ZGSyJEMum
2F7wRdXfltP96DODAGPT0CoIphgKgmkk7hMARLyENj7DQFirwrZnRsMBRP+pcvZqBOhVe0CqeEgB
ZqSLeB/Omq20vLwhS+9X0LHVfoBeBdMgt/aeYlCHv/GQLH0GjeprRiJYOZQ/6sM0uL1Bs4K2pe7v
UtpnxdXLS+JoHWdn6OiZ0kdAaaS2AM1t61gr4gNL0qMgla4SHg/fcQSeMlNx7OE8GSNR5wKDfx7W
Xcdo1UjOoX1P4otEuzLuevnKPwHsSXw9Vgl0zaI/thpCYi6gHGQW6fkyz6YVDCxliFBRMkAkU5Wd
EYh11b5I0CWbbpT2HiXExB6WAZb0ETwvgtq7EcJniRnOsE0yeQg8BqjzxRbVl2b9C4W7iqDw54rU
q/+gcjQx2zEGxLTDiDMrY0mnPScDNKQwdI1l0k+PPjw4MScMqU6NFlxFPr8pBEVlGtb0VL1ufBcV
fmizSalkDSdZRFdBAeCmRExVKAKKnkGSc3SwcBBOd85j/wv54ARJwUxgQmcaEi1Bv4NSSULX1qZu
64cZBBO89JJZ26ToriosNu2EILkmf7RNfQoUzFVo+aeFKCCrb1pjfibQkGpMma3K3CaKPCGx1oJl
VVyG4NWcnUfORMRs7w1kfnoUFQVrE9wRMNcb80fFEAAoWKGDeOWtFWrighD3CcGOMTKpd6tjXK11
J/Y59MmLxtGbhruIjnGqu9tENneOo1nqKHfAFRw4yJbeGs4tPp1r0gcxdusoz2TrEkEh8Pr+Eyyq
1QYGRiYqnb6Wb9ALqTJCoW7YcK+wzHULRDV8nSf1dmr4ZFZkLTMTA/B42KV2QWxf9Gm+DzXvp8zB
xIAQeu9fB0CpzrSxvehwwmn4nBI2U0VgDEkL6LwK94tTNZHDudd/ZnmJuSjM+K2Jh72BR3OKAHuG
J2LOPxYGccmmmzBK4XL9Ow/VOrXNP5IWNR5NawrSgpsmJuD06Si+fuvsWvfxkW26cqEE0kyotKnk
l1BJJXQkHAUABjd50kgVn5ReCTfFYBvRpSqctYCqQ3BZ9EcFuSiorNCOBeJ8ZFollnp7azqz+PHO
4Grhes9D4qhUXn1xtt8rTk9LoQhYNDbQD+dLq0E31/759W22cCqnw24W6qYAU3samA/Bu6oG5yHi
Rx37NCeICnp3x4HVMDWhPI9rMn25s/PS2fYkPls+CixE9DOe/Ewwcm5+CTGAY9kcqUA93JifWjP4
qDRF5mCHZSs0+8StxwEN3DRvM35QUaKy6Q9IjhZ647732FSBRhjM3ph7W1wbRF9BxNx7egHTjqYH
+/awyv/ryMsgP0e3SM1Nx61kTB1z/1giI9daW3UwVwjoPlREpsT+pZlslUzy0TSnud1W6V21K6or
YSTmwEXlnsd6TK48Tse5R4iq6Tvp1/gPJDtXNXHlp2MV75VFBhN3X2gPywAjvynpN375hRp7kzHF
sr12IXBXoIb3jGk9TyXG/tzIHtgjZz2GrxyIRgobpdxV7osKkWbOXPXpVgu3lqKxYDwLuYeRFZvY
OWljqjhQqo33oXaFxgZisQ5zyuC86vtHbl5ImlM3TaaqBBpPByI0J3k5UFEF2bZjH0ewAxAdQv0/
cwWo7pRFP+FP3OqkbAYv7mQtDoa+Fsa6Fs57HV5LHLAyBTJUG71gsMjp1ATvAqm8A1DgAUglXFcT
A/7UZ7YHrC3bT1Hhw007mJL7onMhhsxpTPgUebKveFJ/LWB8ljim9eF1pvEQ/NafjlqD8R3Dv+g5
qeCcVSRlgVOJqDvqzNuj/kuidhwICmKEQkJsu9FEeSgg7ec+UTQbABwJSzuMMUGOD7BKwuxhdrCW
oPJpCDdMs//twDoKPrXndk9mI9eZ175QbCgUvCLrmFMQD5g959ItRc7CFAK7rZ2kQy3bmmk7wgMG
SybhANjzIg0puac70qFDz9oz9lhoyODBquhMHPY5OedUXhi/TumZ4tmUTL2YB1v5F1oGRRl4GhED
4gLYosVOXW59wWFvKZ7+JSdn1/OsHeMESJzYK1xA9Ao/ONHcanm25JcAl3qAeJ3BicwyAMr5MITm
SwknDTR7LP1Nk3PS9Rc1lXfN6Zoaa6cSeP4FjKjzNW5iGwtCBKCscj+kACOKrYrlLYGVFhhEW4mf
so+4DKBh623xEZdy5eYBRNanlrteYf7jSSdcrgSYVm0y2jofSl+zwa6Ei9d+C5Q7i9nFi6L+KUFs
cohyOrPJkIQI9ffm7vBm5zWrrTsLMa20odqN8dJsPvzZxZqJXZ3FNpzzad6peoQUGnvaBjjY0kyr
GynCoIgpgV5StKU/sO7pEHM3YCbhXLHGfeK0jlqhYpkcCml+UQuiMQi7Zhrd/OM9KpZfm+EPhPAh
s6dVlXhU419JPqxpKsExRvhlqurO4KhnahRWWKxSMDcS0hsoH/jtonLOJhdPfl7sSe1B9elpczgP
YiwvAh4CGREZHozQS6LVQEdQToaqgm0mO8PEw6KhsbjnLPFKnMzmxsEbVmd4ziSBKnnQQK2Q53js
NRtFVFFbKFWExR8eAi0HAF75qVdfOf0UpRvOLvxtSblXRSG3vjtNCxudrvqjAXcLaAx0zyLudwEf
NmLGavbJrYN9r/6AAlMcXDWedGjxNTaKqmHhnlHV3sCGB/FhumBSv3mXBggoU8UOp+ZTlLD7SBjK
MhLbntQBoQ4dCzkITp+By2eAwgKAMetfhUdfhRWG52drJaakQI01FjhNqeeOf0WEIX87nH6tGQsj
egrSR/ynsrkzph+Q1WZFQUxBsiy6aMlLwpsaaxNm3/ElqhnKmRtV584htjhslmy8mMijSzNYG5Ck
JVRV1Qup26WN9zLS0CBRY+RnAh7hRjPrftBcKyjNN+6ji+JA5zVV+zlLDzSbBkWSajb//hXYskGd
VMPtbneWYtZSaUGwuo8aOmjgpMj/rtEgTiWRYp214UVZyLq6cTqq60wb6yVVrLAxfGmVFAoeU++E
N/ybzwOjbEcvrn1abWF2frqmdwg9/xGNEE3n2YPiWsEIHQ5q62O8hNjSWBUV8R5dvHQdtFlWyQUj
bSoO55R52Hn4zIVNc7hjynZvM0BPpheACrkSnzhBNi9oYA7FxPwvX/gIhyvOH7pWophHE/XmCH5h
4Srlr8zCWFJan7HqUZZkicx3VmWjOiublRMll4CCfOWbgOATeNaQYccf5Q0FvbxNPuTJqfnQ/9N6
91XVgDrSZmvo7nGavBqzhasowOjU4ZmW8gNp+L56NUPTTCqyTr+WVfyb188VM0DL57/NyA0Sq1kf
86jk5BXG2ardex6k+BUHTxXh3uXEM8pezLH9gQe7QrP2WtZ4EMVrk5Moscdr2BRHJStK60cM6hG2
99A3AKKSowsFAHLIOlZ4lftturAEmP3WPB3VhYZuv1MuMhRnPUSBjACrqMBBs76EZ62xiMRlglI2
Sw70J+p2kkKz8AUCN4R21nwBh4rFRkMHQVQbvT0qfT/fxBWBJFy7nrOTQ09VFr54QPwKjJqJI7bc
9EUdZC6BFk4Gpb4kqW6jhAi9/yYQlEBogy106kssBIofnZ6jfAthu7PEfYxDOeohdPZkRut7QU80
QGWxJ+bDtC/C4uCExwtvQ6KAl5dR2V9hPzH44XZO/i8BV2fikAOpdskG3zkwJF0RTKZfOJNwi1aU
1YGjY2zen5hFeEx0eltbuMokn59Qop+gsIdBr0KUPL4O77Ahd2F6aMXD4GyhpiJp/Wli681cFygh
LnmL4RDpw1CvSjeEWGVeeOpwvF1jZ3Cu1BTPysMqAHjEDCjtI7ySxpOakGDEZDACJlkh3pjt2dop
NGE0TWip5pKznt26HWlMZy5ED1tk+lTaFKzakQ6cAlrgoCXzSA43dW2rYRb/twxNLtOLiiOqgFYs
gATDNM+g+3p9as2zn4UHnHqWtAeoARaqaZbyNSYRM2ZGYD4Unp8FBvLMX+oPDFhjSgqd7izQ5BOH
3k8vl4ljLGdxckFsGk4rYa7IA6EMmmDpFRbsQeypYyKHNRDwBvVcBSA6s6M5rDj+NT7WX5Bx+eXa
1wHUCjVAbz+CHEsVF9xALWCiJnLqznYaYcWQ79JpS+BfH/3wQJTm+MmNaXByxhR5dXy1c17e+Ja5
cDpn3l+DggraOLLANv7i6opdCFhQMMh0C28jPfgI9arSt9J6jYofO8iwXVltwJMagztp78QjBh7P
XRQs+yqGGbJTuKAUe0UVf86K4FahwYotoqHNexW/dcgqOkbqnGWVeZt7Tn7Wrsz+IH5vCncodZuO
59FzUv3oY7LWI1aXGLC1K75CjvjYAxhVDSEz5Snx2ED1p2efOO+pmGL9E/cMdgWhmrNfbDtM+9HG
QUhkNnVyiQLmxyASBNQclKPYR0MlGgx0o8xhOvtmoEXrmeGpHioz9qYksE8hXjRvdK4hjpGdB0Gc
ckcR2QIOm5qmxfdf65QLvvwFS29qZ1vb8g8KdVm5jXy4NsL58onLXVUw6trSIK2lhkVCEVy+EVYI
IjIRrMUcHcOIO+i9YiyJRxaOSLFkaHrAx5RBHQA1W0po1hsjlv9ErHfrNjx4LeKSgO9S+SZYr3sU
Rgr/uNjF3bZvtV02F+ZTzQDRaO/cs0Mx7hSt0qfUHyLKWu5crXw2gmeGb4vyqpkorKKvqTi7VBJB
475giX0qrNfeCVYNRPXyBS0hx2uzl6SXlUxuOeaxtfeUZtqFthE4AtDa3AHFdHTgQ5qTF4EtUPsC
EFbVy6rfZqQzWem6hhI/jc7KxBCjprBguKZRamZUzdngEN+oXZLJZT25VNSDxcSDTtSP2Z10LvbJ
yMQxx28AOiRBfiemJpCjFi46UDPcFLBxeEkDn5rKR4B+E80AHwXkdoDYm9dEYdrnYa5euIx2IWWu
hV7HqKbn0ahiBT7DindtrIeTUy3yl3CK91U/gSU3/3ru00leGikuddgfBKQDgpRwBcTALIE61RE9
UJqbIW+aZVrju9LorwOtLTonPwl/U4swgVJsSFXAzOEH+/fnSXv1Ern3AEdTCylIas1wKskhEcQK
T2gN+uY51WOMHMU2DaI3f4xvwaQdKweVLdL5yiKLEq8LZGmQNV5y0oiCMnrO/JGsqfo21ANBGvV6
6uj/tTHGw9BbyuyfJ4Z/VlJ9jU6xF3rxUcT1tnfkfuSp2XP86Nrykfk6AjVTxSWpp4ji3U0d6Nna
KfS0f1qFHxFDYAcptRqOZhwlCOITKq+SfBdVbAQAXXMw0lyqUA1rUzdcJPa3PrIWGQHDy1NNhXqn
v5PpPOMUf4g+rdTED20mMxn7CjR0M3x2/hRmRHTCQa5hYq93r9YwoxlqxSanJ6ZCt4KTugmLj9LK
1FRO0PPp0K5sGEHasRkushw2SUObjjOURS2dF4RcvUCDVItXle9t351LZ68RCQwQCvP+iioQtMOE
PGnBS9LmfpV0yLk9T987hVzXrvbfXBrpMrLilSZ1jtmSthzbyXXe7Gc4XoyVMwwtUAJx+YKwmREL
lBUjrfyZp6n6xjB7nnRo+U10o/VkGlpxGeUhYbKUr0laYrYZLg1/lYXiGS/Pd7PFqsm3ueywWkGL
zdjZNzetk8KxIXtBc/e8lskcmMwiXbQ6MiFHBh9l+jXHhsTM6ntsCOooaJa8/NMODESyXkJOFL2q
+NDtv18KWEkpsWewmqnhXqYx3hv9dMWm+TSP4qvSYQM2LqMF7EBcw33F3wSw4eDFM4Gh5aaVNxAz
kWDjwQGrfyGXR9r9yk/Uot8Uo9ombS8JZKFBiHvCWVMIF3cDRZs/6Sjfmw5mvkw3kw31WH7gMDZO
/7zUWuoRWtXaeTUS50hj/+NHyNOl+CN4SbNYhUwtaDsHI0ZrUtByWNXSnu4S//g4pJeDFFkUw9qc
7NtcWu8BARxEtTznJBYtJJ5A/4L6v+nSxkRJiu+AzMrCZJhAeOcBDWnIdfRUPyH64ip/apmSHhqY
7r6TLmsvuMLYoKQjx11RhoDLQFKZB5jFzoATRu1BK2dH+VJPMay2wQsnDyMM+zxZO8OqPjuaxtx2
EK+rxGEHrrDd42VqrmZMzSz8WQcn5eitqo+QFqlFOGJozBSTV3KdQa2RVoPCZLhMYE+tuWIHaROM
BCcNvN/iHijCJj6bQh0aucmQqRzFaha8LRz2AKCGBlZq3qxC2HA5vZJRYM3VbNuMb2F4X2ExrJQj
mCMh/gOOIKdjdzg9VtrynwXMkznBZlIjly+0dapoVjnATHYVEEGxBHv+czDw/B6QnBuQ1/NfCsU2
593bS017tCh8MHyHmwMFSCjV4MrjXAj4z51GEBuUA6oTsm9sAp8WctqMNIHl9AgTGwtzQKeYW83V
0xdYGAwMjzFnli0RtLADsGJBcA0fJ66XPmsDE1kSV871GK0NB6EKiDV3WqUl6G2YorP+kXIuPPEb
NBc0h/hfNO24dsEESF7PZmCfHoNS99PjZ8p5Uc9yz8B+YXm0xsgEExr7mKqh1i6yw31J/a9OvNjt
ADOzQ3/PAWhsdJRTHNcMcDI1K7ZhMqVmcAgQGuSYb+rRl4Fn3QS0T4ywCqCHlcqVzSWWFOcpiQ58
pvPQYEdlDvm2tfKHwxdJycG0xbWo9R8XpuMYwh1J529dNLg5hzcTiiIufts0JUSOTAoNarERUoD7
JI7tEhZQSBar0C3IkMOqhs6twVWJcDLDtwmSgPwagpWP1YwWGRulW2687uqNcPVT9W5h4ZcN2rel
lUUvCBivRBsjMSB3kheWVPAeRrpvSGZW9+3z17OooOQwrTeQyqRvIa4gjV1dZ3vaNLiFUDKqkVZH
54U55nIY/vPgxFN+piFqlk1Cb6sRDTsZJNXxJBVwo2aLjlRc3ZtvRHATfARC/aZsxU65xSUxh8lR
Vc6N26yhFH/brkGuL1AAcjNB3gOjwRhyYkZ1ZxRgp9kZJztKjG0KFw3OflniE8X04A+2pItiW29t
G5fXeJOiDxnJt4kYBbQSRC1hHk6XMyNnsoO9MGoiQ1TLq68z/cuUCeZPJvLEK66PEBPAFHiBGVPh
cUbQ79EVYeCeddu0m9+i4p5Pe756YOO8ThxvXoqj8ueOTLqilal398F8NASrdM341Lx3lk/JFi7s
dLwI92IUqJkrHK+cDClly5cCmpqpiqEe76MgJ6o3Oro15mzCTDazU73F2dUMmtXoYD2RjkwQnBWR
Hyz61NXWYYlNYGTdpuCuBx5S5lLNuvSKjcTEvnS8xRQ5YOWfAJK1X362fYtxgQOAOIrxu9Cco+hn
uly3QuNPbEkBCDODcwCKwByjDGLaVxTreQZ80zr1w/1d0s7/7Bl5M1TRTTvYq1LZQbO0MbEufZJL
8JHzg+CsfpUdgC+NhOcXv2lQvLp8MIssXz/vLn4C+qE1Ptd7IrdG4tNSUizn37bJhql4t/BK2nbZ
h9lx6Lx9hduHRSmvlf+lhbmKFWFxltrebOPfubcwenA26WivrJmtbXar5iChwGPB/Dxa2Pbk8cPg
RHKYwPhRchOm03N6iWlriCRCdud+DwxXezFDnYO3k1ZLXrJIJ1i/4FB+QHlQ4og0TWcVZpnYGDsm
YOB2TuNcjJ9uUX4E8T2aaDAR4GJgEgX/1KCVOw4H2vRqZx4IgPgMNAbNmJ+GQ3o2eGeEFaAUAxF5
rrCDVphbzQWc9tqG6cy3y8mmYPZUA64kC7AALasGc2mg8mKJRu8cHhifUniYzERpMMdQnGrsqQlS
fM9nRaNsYkS56H4RFwZ1RipVpZJ2ZNZyLP/OAXxDTEGyCqPi4KfxwFZx7InSZA9WVoDUooc5qBbE
ppqCLGSwdsCoXiYLLHG6wTFsVhxKY/kEHxrTZDxTyoOHoGmQuOEjsihh1vpiXtqwuUsZrsjkdQWz
a6RXpWi/CxSoOoczQChdkZ2PK8Vm7a0Rl8ps1wpMJ7/n6ouWVivhMrXuPYvnV/g/JmfGTP1qJfIS
8ntjGKknDYbE56ZGztA+0b1Ls0UiiJacWjunULB5lRogGepUfT9V4y5TH1jbxBlGYyxEbkpPwR5/
Zz8SVCVatyyU7bi5oNjuANv1/8CvthUUICI+t8PEDTHwwCLmLrew/tcHE1ADBoYIav5rGTVoZoIf
IQJkXF2GMt34NUhiFFAk2BDu9ZtHT8h8BJ5NN8BvsYI13jT/H+R280Vq51J5pmkjrJG2ms6l5rzM
7fQxa/YLmnAGIXXHtAuuS8EFGUM5pZ+U1dojUNYV2mvlFTdQkkQvboEIdvl8VVZpyEAoVfEhEshi
imw4h5yF+sA8gdiZhAY1Nl992DxdRhqGhfIijO6ZjG6tjTorWlomPWoiAmA93LPw3aMBM/C93jD6
W1JKFDxHCfUpT+94WM7DaUq2s14uVb4FsFicldu/FpgDIn/jIS8GZteALmhamRSlYO9sM6hfgNIa
7ABiaIDANSYlM+Mrtii5j+63ch6yIVwUiKXRY2wd1XfPxiGTSFrhmbfdWZm1TnSfuSneuipYjfkE
7wS7GGSko9ib4bzpuPVrYFoGIqpLM0xmrKZcK47qYIp3de0NILHTmO88VFq0urSxnvsVJNh/Aznb
lvHWl96u6lHASvkzB+HFCoGmnMxahIylBx41CpiN6RjfBKQQsbsSJgihnYpFWEbflYPNJU9J9R9+
/yYxH8vMHs+Y/75Ud9IhSZnRTLvGXima5gn1onxxtRdRpauwCJfORD4VN+qQfglQfszHn9zsNZ8w
dqLGTNKK9ZQffS99i7jrkRJBJNeXcQAGhvVJOTRHGgNI8SR3MooBhNLAWOrAQAoUnnsmhO3Z/m82
NopQZlIP44OI2I2CYAISB7KkpFwKa2A5hQdTH78ZuavxOcZ6ZfzGvxgWBvuUb2AMlv+TNjdmOVD6
KKuafCXqdO+nzkVdxyPb0eZ0tnsd/4cHobjgU8xdXaoJpX/sU8QlzCG4ZWV/9keGNjJQNHUhKO9R
RQs6RSVfmdpx5QRwjofiaE/uwRv8RyeVzwtW7uomCzP3jwDDCl6F3Ak6Hpkl1AYHw1N9h3/R30yj
qZcuPk9CXp1w0/Thq1c2WzTJixaqEolfBX/E//EG4j0xcDJPsGg7e0NxUJnf/b0kOTOqoyV1UL6o
YERGo0UV/hMJRSgMsJztdm4JhyykmmyrD2ljq9DQFHY4cIEgPlGS3e0ccRGszUgfYPIfjba8ehWd
h9GD0nLgpAvR6xvpHj3mn1Vcslm0mkQ83KgC4qwg7DijDbAerkuJ7x/sraeuH06By10W19T2X4ne
LeLpm4F4ExlIkv2NWmXmEACkaTep1xi52So3uF8qooA5CzJmsCmkNDfCZKc8D0INLhQzdEcGJFbE
HdPGtzlIlhONqKCvL2MsMtGpcIX1aYll8AhtqiNafbyRBH1qJ3eVYiDmc8wwLICG/afIaTEsD3YC
6C21fpUj92g3ezBeZxrPxkisznQjhKahgDQj4wRqvFIfXJfiqFn9q1PmH8pxJFdOXvSlOoP0jgkZ
H5Ohv1tWODHDOAaMR7JEalx6Tfr4xVJsx5zWKRgpNZh2VML4zEN3PxXDi659MfnDjjQZN7SZfGa4
rz0UQzD3gElma4htgVBNd3YF0beABJ6+seuwgvMuX6Yw3Vp6cuwtyC+DfA6gH3hcE3POtDeIzXNg
MlId2k2OyTiodfBPLyTj3Hx+sbL6tZaPyLrmQYCKHLczZHFYURy9VhwYx4cZfnDNrQZfj5oct4B8
M7brAp1z0Ei69Wue3DTz0BOzyQAPrjLUiSD1OCp+9chchx7hS9JZjW2Lu4A33F0Qyw6/Ozu0uP04
cFNJt90HGF8xTKE2txz7LfavJi4qGXrrUkcxwvKSTUogasUSdnGPm8ZLCcspiqb/7MFBjdoPytdY
PQzbCv81Bl75obPGsXI9EVEh4TKXVvcezv46rgoEtvmyoNlT7yNFklO0jLY6SoAIG8c0hgWzKhJg
wIIPgO7+uaWZS+SVKtwcCU01FfYsmGXquiKTyWNKL9FbXxFeKRaR3xHzIqMyVUQJFVVH3yc48dO+
JBuhP6Ps5UrhSHQT7I2BSmbYapHHPK0yiYDUvJfBrFda/T+Wzmu5dSw7w0+EKuRwSwLMWRIp8QZF
HUnIOePp/e0eV7ns8XT3aYkE9l7rj/EhtpytUGskAUEq0aYY7KM/S+cIMBP5rfAPEiBV9sMpk0+N
ysprTj6dhfqmHIt/Vdm8N6RvKN0hNJxzzCKWt/mbpBmfiqMEK4l7YjL7lHQsCNaxz5i553YbWMUz
mKbPPhmvTq6zRqcsGFL7XTnJOqnQZrYUbdjTRFNShFFrbDAGdXGZr/w+A/2yWO+DilAIo2b7lZk9
TYtUHjGMlPyrLQnidpqVh/LXMauTlVX4q9rMzkZpcilK5YG1/R3tvCQsTgl+RxaNgBTLRnkyk//6
oXXRopLaBrBpp/mWcHTFdXzwA+eJcDzazirTyhjLh6k0KHm0j1U8eb6PtdEO8eY0tfrWEqiy1se9
08Jf+iYHcOxgLRnr3D/gumXjjGoSsfGzDsVwkfjdy+FD0qkA7qv01FQKKVgyaAaHPa1cwFkWsKhq
H0INBBaCM6afCDey24zU/dpgYFyg8hw//cD6F3cW+JBxQk93gmQd6i3Xfa0zfSda66kTD2Y9x7ui
JdCE87rRqbDnXzaOxM1TtBZpv1YjPaWoZACL0k0iKwhxln7rECNM4ReJQh3rparcc7s8dCjjuco8
gi49yynfLbhUfSSzBe12r2S7dIpWJn+CLVenxva5ZUfGCXV6b+nFFaECLXwJ7luq/nrC8Opdkc4I
D6JwX1i94uYz5UTtZIduQSCiQXbJ9Ck+mRHZuWKMW+JBLlUj76XcuYrfjq75da+9Ek5zSicxU7AD
if7WJBw8X3FWcUmppdXxOBxx9RuS5XO8YnKelW8gopmm2bgoV4lUXdopUY4d+geVeVXCcSDr0TXV
wVqIAvB7yI3JYKbLjX00117Pbh/AO4kBnFrV2mE8ZQcmUW89kCnAoj/BschLDQ9kEVvf4xBs/bBg
NvAPNbGT1NOqbh9kT6Aad+Jv1KP6R0paioklgk1ay8WffZKH/F0pnGuoZ7TqOUSnaN26HQO3CTI4
V9RNKgLxJifkOCiCf1MZExyKaFlO7T3Jna+ZkTZthWsyar+IYiPzK1FXhlnAtmrIa8viZwpn4ejv
37IaK2/Fam2QBO/006aSpmtdZtltmrhTY9YvQiNuZhmlULZcAR+VdksdepeIPwoN64t4Ht49fMuJ
tkxDTl+7b9+KzjoTUVm4vt2SC8OZ12i/QzlvrRCxeVXbvacIWc+Q0sXEYDFPJrpnZW3zWflWuir0
7DqbpLJMUYwYCNjCn9F9iLyXOjdXQx16bSYnBBn7/BUMXl2KbFRJUaVN9qELy4HSGNgHbSK4PdoA
bGYYNTZ1Uf0ZfUOgYSK5jf8cdAGG6URAVJ2bl/HWiI1rLzN2GhWzZMl0XBK3m30RxIrjP/TSPjvQ
OvkTzbjglEoFGS6+ovlix6yZM0pHBzJMX8IyPXo7fSb+6AWJtKnAssNWuF5kYtexDOVf5VSvqL/a
GENU4mwVOO6+TeD9pCFOlho/9MDvZje898Ou0uxcJJJdSRbsMXqzoaW/pU38j82HZVtIsPgCLAj9
qCk+zb7BP4LI2R278h3Tlatz3Vb6hOjQ3ISmKLuaXgPWpoJWNJDmuDBXmg4roJHrZBA0jK7Jxkkt
t5Rt2L25m2Vp39OAMGa/LQLnRSmzxWs19teJNjeroqyujL3aAI/ACSTqo1mNqs5yo6LgBL1riNDm
N58YNtS9ZgxwSceNnbfQv+E2L8CPUTj2b8WnHpOQ4pAXmNgrWb+VGjRhORm/VRy/15m2EnnI0aCv
1KFkhrYfiZ/s4hIHEJ2Bb4WCERfAmYkDOfiJ6+7a15nMspC9OwqS8XJub06becpA6J9M6xKMxgFh
LqLsviJDjX22a4xNHxooqpn6/eLdZA1eOHJDzvOHaXZXFYPGdNZselqVFBwStXY7ZGdfT5CeYS4U
abkTiocENxsHGI0oNFwTTonALiSNISKshxMrZoYMFVLPfHoCsRQqRwLLXWBI2W/hf5Z4NC0u63Hk
iOL2OalgOCc7uKlMNicHAwkXrmVPdKU60aK24WbKuTj5JeHh2eQ6TbavU1ctqA3K4cN79OwE4SjS
seFAL2hlnkfGdFdHYlAi0h+DLV4snEAhAiwSpoZJ3VjUzZQQb7E6IaGFZgLnGeABKoxoMVq4qnmK
v4TmsmDt0dnl22MDTzreDQYYS6tpXTkYTrAmW1k31uWvA+IWIg+NDELFrHlvIKmO/gyqaAmaICdD
YKgKGWgZjILQaYvryJawFXFIHhjJt419IGgLrQCQnDkTNIcaqtfPbXdRDMOtElczzrUPbsNYNSPT
4Y2ZYHf4Gu3iFU7mPmd3Kxx6gMKdrDzESU1KvqcrYO8FSb/9gj5VklAPYxLi0+YmdI6D9GcBW+TM
s3NX3tDJLWXjFQXPkrGq0ZyFuKPYe3pVWcyK4rKrl+ClMheyhqGv8zfosbxi+POrnYh9ToVPzhhQ
5eBaGO5jVKC9vinN1szeJpWo3C9J2fcD6U1LH6Fo7bazG8MkIVCzvuv+I2SCtkHIKS8KJIQbMu43
7W6mCG+Md5LXiFnkxosMB9flH9KTNHzX6r9YEQ8DMuRiWOZrFZUtib5uT/lpmW8zvAMkOblNM3pg
7sS+Lth6hculUSFBlSstPLSEYoILbmUGmSC5/G2N1mx9HoMwPnVECDXIHPLUq5uPmOeEeuAlLju9
fkzfskN8WvXWlQ+/pticAb3LOZvDm3jjSdEYor3Kr3rr6C6kjK23rxmfUVKRBLnRAeqQqNiydphx
Ajmlp6L7m7CEA9uXvM2GJ4UG9pCY0CaCOHhaHIXQyJ2UU6ChPGBiTC6NsA88cUfH9tbEB9TmhyHf
dsMPu6TYBgjQw6sUQSuuC5Kc4m/WOq/OT+BSIimM/V9H1Y2YjE/gKSQ2crXeDwgq7eRX62iiqumy
7Na4foK88HJUPKAbzkRqc/MszZ0fA4YAFMaSGCjk9AOxbNAcxUonbgWxTmht+q47ryr4Z2JucICP
EzpS0IKL+EgIrHI4Jjj7S5GZ0B5Fn0yGqDjiAegGGf/zVTZNLHP8CiaUIGMXenxkJBlJqfQxpCk6
4+EotJmclf194ucVofBluZclBjVOcuAsW1XdYyqDGR+Isiy/KgoCnomxJ3nJJoiTY3nguR42yC1T
E9QQAeBWg+e0ECZW5OiOP3r2adIgzNQRQykCk3IiZI66qqRm19uMwhXzgSMdzNRNhlfGzJYSkwjB
SXBC7n/N+wFRjTnv9N+sXPFoxf1S/JrwGPbWwPTIuZp+6D6UjMb6161z7E5+8HjHi1rj0ezY3Jt7
a1Ewlu7oW6vYNJDx8dzM84GIr4bsQI6y/gnTszR1DRXULYNy0DcV5mFGq+Gc56BwfPDG20gzNCOO
rTZLABW4W3B8Xr1Y2X2J6J5u4DYurwLEl1QYlsYDxSU+3cztpTKeFW6HiWCSQ96+sJYuSixx+kI1
/+myuat4Ts8+r/3CImV5DiKMwSjT5R9TIAl8Z4P2J4hDlNVo96sNHNhEmHxUvmXG0yH/OAOjRupB
vcV7rGBOR6kLqCDorFzk5mje1C7zcj9jWJXSTQjMZmIj1hDwg1P0866R3onyN6iEi+E8CaZcqx2q
rC7if7WfI+O6ukiEnij+4NJqMBjXVU0/u66cZ7FxWB8DwXBV7XyMVnCVW6RwE+o7U0YiqyPq4dY3
smyrau0euVyoh8cpGTdpnBHibnyK2VOqI0BPqm+G9pbyZRv8jj5PpFX+8cvLyrwSsmE93Et4focP
nR8jJ1lzYpAK0aqJW6GwSdQaXqlEG4P9ErqZQKvgfZkTEdmDvNWIiWIgb6tfCTG8eKfps4BiP6lo
m9V+LQ4RzqCYxFoya+TxaqivkV9dA/5XBmkxa5Dh7b6Uoo1lpA+O1URksmAR4Z/iPoK+YqBfpN8T
T3yGp6zHmLa3Yi4CnXDVAcSM8R1inKSScdMPvz3BBclHKPnHGkFCmVYfjlb855gICYeNPHP6rEkX
8q1Dnl6h6bl79Ghap2l/FjUOyX0a8B71X+FKYmFug4CQEpPsGcBPMK7mWJbd2h/9pcB6NPUloG1A
BqGnK4VzRmQlIZQZBsKzf5vqJdxBjYaOpcLAYP+gQfrPeIgqTggYM7g7eGkpcgcS25rpCtCJ8JfX
TuiuRUlPBFbS2EBAPOywEIlYTpubybiRdNqzd7RNy42SFw/Ik4VKkvfoEU2gZ6JnQmVZjoZtYhkE
z5K9o//z1dN0iR92ueB/WrpHMo5LWu8sDe2qhjso4+g6ESPec9OUguFA1Yeiqr3iJWUFKskVCrXt
ADbdIOlvxljo44eSItFqXsndUcVx1Vq7gvgY3+K5QDmbjF9grXyVjr4CBeDpKjRCpUBswuoeZrBO
tHLBY/Lr0sUCZK+7Bk+zMj/ReYO/Kvp8aOy7T8aqGnjDdMrV4WpauZfbzHxSQabtYkpvffSYtDuS
APw9Ru2Q+VJfUmNDL6ppXWq78xo4QFn32uDIcIN/liPxf5+27nwQXbdGJYgKlBzBcRiQXsew0JrH
9xlaGO2Hl+ILAnRDyTsXJhzGIyt/qgy1x1VwcuJV2IZiwq4vyb66RdW+JDyy1ZYchUNCMbz8baV4
OrwUyVZ2FA5RcX02dugRmdiVOelJe/GMO4Wz15lmEkL36vE76N/1VtXpLIIlRSSKPlomdQZPdFRX
K0vYxqdvVquEpHixwYvQxv/9+9YGNLzOuViEl7466726lBE2hhXJxeGmoWCmqgaEXP4VQXJVkKZo
/haWQyyZrl1G27bcoaf2FC9z1m6lb6yGbR0R/TvvS8q4JvaW0WIyl4d1aVavTFHuqj5+E2+16OTG
rcu7XV8FzCmu9KE4kuZJziApOdFNGCw0mDc1fhTZvhHefCmWL2renjmNjOo+Ahf/B8biRmI+CEeH
QYdMXoy5xVADWP4bjVcMGxKK3oFwIt8SnHsqiCyrmp88Kb+sgOrPBKZVpg8NU7BQSuicSGi1SaXb
T2Th1eaA/3jVKuMt8Ov3QWVdmt5wxvetDfsgqrE//egHWN+2UNXUdtC5FU7ViHzFau7PEKlbqw1W
jbmNcbElyblI31WuLydjjQGMJgtFiaT3nBM/nr/a/plagPO/SrgxqkemviUDvHFNXlf+jrXKoh8m
54kQLAxDlcCE2qHYt8St+G4Fdj7+AqTlE3VEXDCCgbWCn474Qwyc96gNWeEputMedow0O2T8zNxr
O30mznCKcXedsO+3+Os5pOOjQbqr+OQnFPBru751JOPyl4wDkUGHYm86pA9ztuanYYKQoIeXbOFc
u8kqXsZ+k/CTagRNAtA5+BxoTTgmRE+noNBiAe54/yOD4AZCUca7nxZ7o+cfLx4CUBL3UAnhn5rq
zqmtjQhoUXa83nNBbWtBqdtaMCL8d+k4bcU01/Yo5dBbDQ1e5KglpgHlKcnik77Nkn+YNlRcBbX/
3jvNVu8I8cD6x0vM2cIQh4FoZbWTqFOm+XersHXZpbQn/99snp3tHHR2ZZQ5VUms2d2ErkXTmWpe
kF3aGfPT/FZJ0pbLawcsIiCHldTNmxYRlWxjLxnVhz0E1JBgcpyuEaTPNPDKcWsnJGjh8bERMgXV
fQriuyNn+yhPNpju0e40QF3J0qLRcaTFV+nQ4iLfmDHc+uCIdUOKkopqqaC4OCSQinochkahu7Kt
J209Tu35wYssHiibxtaFj5GoUVK193lBuh3qPfYHNh8qhGhs9WU8fpCq+FEUs8XHbS89c+Ng+2I7
1PUPiDkhrw9fFP7W5k6hSVA7FVxzJKHSeNU1+8DZGjt9W4pFCIis/eDjHYhHYhcSbs6GfFxbO/jS
jj8tHV4xy1yHkQy6Lyedv7sZtswR2a2C+IYvZwNAcA94jTK48NrBzwkBE4OQ00gErKgfQ7JJRMPn
OJCx1JZvQUP6ioChZ7a0Mj1m+kmHCZudAklIANSzzkl04fVG9+H19R2BgF6yVBePmfI/bVM3PU9c
x31NcDaiGbFsVtR0IA8wu34Zzzkxod9yxtFMqYIdfdTZm1EdhvmbkOOgXfvsgikOfQ5DkijwdJHB
iJYrFBM2Jz8C5lp6GFypnUKtzkBvA5ldajPuamtlmcGV9jQU8Nq6Rc/PNovQlS1PVR4CxbEjhMoQ
KxRd4SdKin6VyUT5DfPWdKglD/ZtuhnS7CuQH8RRxrRJ8VMXxNgRdluS9j7MwsB2nsDnC2SwjC7s
vsmNeI01VPOjtigFivS1le3GOlurTr4NTDoaaLewbqL/gpwy0hGn1tgay6kO9zpS/iW00KpEsTO4
YUDpnE/7CJdx6EzvOV+fEhPhJ8vjSkvJGF4XZD5kzvjfk9tnIzGl+ZtGcyRZgM46DXNgekI9yKU0
o+CYhB4k1rZIOBUdvd9YobGbKrf5F5f0zHPHEk+n1l6KeCNxjkbv0iWHbEil6DI59x7NYHLyUkjH
k8HUmJNHxV+ZRICYVX0pus+WeZtQGbXCmm6WgRiSPmMlQwAwur1PO0IdrDTtHYlrlYKt8kgqpC9E
yiXzq5Mlt2sV5iOa9nF3axA1T4ZrZ/N1LuSD9df0HaYeNkXi+lsPEmwZ1AZUUPmh3QUTzlPHuw6J
A2RNJnf3GfasZYrK5EGWaIlvHcPe4BNJW6hkV0IVcog7/x3imnYziO9k2ibDeFXHJ5KFTZwOR5X/
Buta+MR/rpXRQaXtboQTH9hpYFJZWHAZcUUxw4wNfog+cieX4hXHfyNHNkC/FplrbWyWpU8lIh46
QELCDnpuaEYYJNBqc6pjdakiuujy20TfpwAi0Ievo4CUwmXanWLUuc3IjAWI3H/NZA0QOSDcF52G
M3NdMlSJmd2SnRVuwwkYICJvIsc6016xpm2EKiHidbVd5t3eiTzfQUVhx84GwbveuiJEtuQ6A5mK
erY5ND6T9CewEMJ5VrG97sYDYmP+QAPaoPf80PBS9mwmGeJAEK/PHaH1VIUC2OAPZ+LRwPzqGS0E
03Jl/CaUDcS8AwOMZ4RPFqkAbRZI5pxK29jkOOLsJ2IFA4o7WPlSZitIVJZaAZPZ2T1Aqwiov8gu
sv0EWCWXx/P19NoWMiMSmULzrwBmIDTgURT0+8RUqtPKahA790RMgSO2LZGdzuSKuC41xlxJ4HDi
3EHMEMYMzj7DbcLOJCPpRSq3tGCCZEAJ8VRxd0Bn34PkyefMqS7BxZRexmkWdsjxitYLhuzWWdZh
qnokA6S04TvKw02NR4toZHH9iV5w8ZPWTOGUc3mOTRWQRZUhVQrWJp90ovHCo8Np3OhrgaEF/Fho
tnIgn4CttkCQy+M0YOrl4A/QCGQjpZ0KcfI9bezhAga+QSUotgYfMMFAtfYfbMmuVKA6lnNOvHrw
OPIS7U60O/jTiBJBxyxtyyuxQTagLsQNuFJ7Icmf6j8jcTakUgo337J81eV+gFOVwblrmikkzHGU
yOMj1LaBdvab6WCIO4e1gwm7R/FKlQnxckelxaSfAloyxLftcdCOOi8h/lo+CY2ceM1IVqqCI1f5
a4GLlLCElCbnSHpStNyq15xuBHAYfh6u2AhpDVYmn6XCWJqK5Io/gQ9ErQCTF+iAWDYU46+Stxa5
KGKbA6iC22F6H2/gIDXdD9XYr8MQWoVXBbJvkTXOIkmhK5CbWShnsl+VlZZJ30EU2tLZifjMP5Bb
bOPNbWrSGzt9FXXEBQJn/P9nWirFMoM0ililNdGUsTiEzXdZXBo1uztwqYu2+acrB3vE6qhLAcS3
Ay51hxMh9eGcO1xcODKk2j80eB1R5/8p+Z6YUoJ5DKIZLqaygLqz1AlpzBq1OqjUavpxiJJSeeV4
TurwU3WYmbuN5Azs6DbusWDX+dZWNaaL2tKuCDpe0IQEFg6nkwbSCQtNqq7rPwn9GajauXHAvE6B
pW7EBYCII2EhNUFzWcwk8r+GawNk10Wt61gzIeFPc5eMr8h5lA5uQFi9+i2y6nXmq9s+P8UpD4FT
XCfoWLaPLiSzm5T3EpU7OyL5Z6gVXMIy2BlQZSqYGtnHS1g7AvynCW896w6OuOaSULmCncqnKq7e
+NCzHEAFL9/gr2dID2rgAI38HzglkhW5kn0C0cIl2KRKOEOolXuFGRqgw+FIJShj2ebw0c6HEz0E
y6Yi2yxhpuD9eBsiopVb9gKEi8G/ltBjgHaxdBrtrlE2vrYjvGFRHCv/XtkHK6wuArpFDCYH2GV5
rsEZNVwdfvueUIxjlSuHUT0YyY9aBdMOYQnLVFF1bCcVYmPubmAUanDohxvSbzBOcajzlXty9BPh
+JQhLFLGA6/fog471VuidF2wOw/NhFvxw8AzedIi2PMFLoAbvXkLDLjFlLnTXG1DVr8rLZh0sWXY
HCuL/qx+kF8w9stV/86zF2S77qX+8QA1RCiduEOmtXJJj8oPUtxVcEPMuEm3/pEvZk0I/bpd+etw
OT+qI46IK/Gue2PTHLM1Zv7fmvBA3iJQ2e24NQ7NU3pUT2h/whYWzbY/YtxYwnu+21/GbTqbb+pb
94ksPnJ4IRD9rSmtmPQLdQf5RBUlshpXA9j7BQPRI9JL8MK5GETacill+1hZN8Pejw7FbJIf43Oh
Mz7nZ3V4E2GOZgA8zRLCRSQxnVpsWbLJGGyf2Hi4Jr8sAK2peA+GN/48P/3CN0CTVhK6VEOn2W+l
/Gn1TWetjGFXFkgSsk8Sy7tP85KsKxcOh5zQhXbVz/iKXDTCLrHqLgyB23yiMPmxPHMbrhBLePC6
LpKXBdowj+Lbo30pH7MA5a8VXmYt/AoGcidXRUjUzIpOD6N0AdNhz9/jEmffAsHK3C/1e/rVnMqL
/tGbnkLM+rQvMuTXm5CCqhyNuAsyZqiIJ1wMoriyhrVBCfg98A/KsCKNG0FRjjjCLRbf1TJ0cxc7
+4Jo+wWhbouAUkKWUbauBf9hbMj+djtSufjsUK0B3q94UoyIG21d3HjAdu2lOk339D2+OP8ouwuI
QlQX3QsZp7Y1T3Bx0CHZWd33a6af8skvimzdkvC6sPmi2og/5O98V16N3/Kpfmcub/Z3eDVPvHXo
6ATwSe4asVZCOIgkjJga3gnXKbZGsXWKjUUMKO1TAfw709RSO+lusNXWzQEqoCLBZxUE+zK4olad
aW/JSJRFSbWNzVWTrfJiHWn4LlipXNKPmvTQBKe+3Pfy2ZeOlX6QG4TBW0VdlzTrpgeb+Zlpk/ax
cJ0r26bdTOLkEzA4WTF/jKqms56yJTbNlXIE1MZHIzHgtEuS9CE8ASUrxE8znV6L6AdNC6uy/ikf
isBtr0SA/3YP8+RsmJ/ms/yUb9bB+hHI/ln/juZVOBMZgsCbRauGPANWDevtgBgHSbtGG6SR8sUv
+n33YX1HT/YhCMpPzJAM9LRXEQ3zpE3pol6w8LvTnsFq2EwuaudmhXrRa1yKG3HpbLGI9uQAcz4T
afqqxj0lz1uKNLyPafV4MaS7nyRFAqF4eKzlvQVAhe52TURktLAXSFm0JZGsJx5M+W7+1R/IAm+m
9PI/q21+Q9iL2Aa7h6ddq2uJr7cha+yAyuQ+HIN79dWzqK8wNWJ/u1hMRvEi3CRr6w9poquB+jy6
dbk1KIjxik2zIzPsbyYGnFFV8/VncQqPvuPpT99LQLc8Rqyu/4P6XtpeSLNKGF/MEDmFwkiOyw61
mujTEx6snFOYEtUVKEwKvWPAwnbYDZIRtx8cGw6FRc75AdzUBOEWm+7EDZUOhAEuhPNjwLXq3JEH
k3AoICdxC1X9vzRiqiEsvaoCMelbBtPDxPb5Nkxbx7j581oPodqMt3x+a+JzP76n9JU3pJn5KSPY
cJqaTQ01WK769sKSTSwriyoGZQFUN3sR3l5cBk5+HgZ0jYxU+V6zvsQG1IBLD39Jo+/80TkkFHwz
j2lxs83bm4W9EvBYIDn5CzSQKTYcCTF9n2TPtqpbyEgi54XLPU0ehmqE66lH2PntR49afajqq8Vi
jUoGeGARgiURhr+Sce2JyD7HpLEK4heIfdQjgqB/ZaFspS2NMVN2dlG7NsOS+HeCD+w1hDlmXRXZ
FkO41CUuKh7Adv6tTSUfxYgsUp4ZLzsm2V6jloK6nQYmmX2sqR78fcydoCZ71rGouwpLO0eFuLhL
59UhT2wPiJ2di8Xvb1zooiWHh3BYiEbcMYsaeKrjhexICyvja4UJuAQH0VyV+qfsRywJVg1bdvHj
f4JMELNilvx0UFQYrCXgbo2SPP+t5SIirKLZOlF0zC4jdl0hawxL8J3wR5E28C7AmV7fqLQ3/aUY
KMCxFSBz8iuXPRlSWrCcaCnlU4INlTr4LAAKjssR71yQkHzKF0ZuydQhdEnXNpuMWE1QUTK0VROh
92h2U93lZbOpbaKjB5oAT0O81+2OWhHe/RQXF1mEhGEy2MrIvKJK4ulFsk84gINuCkxnDBl0opvZ
Ch3sEVo6FCeuRDkGVlBoCKTUaiVf6IhTbdIpzZ3gNFw6mGq4B8sQ9Q7JlsoJqyVj+OgEnzra6kA9
lvPJxLWRjBQMSx+KrGxFARkgN+3ApmuZ8UpF2+4XJ5UWe33ZqVvgjrmf+WxBax8WJuTedDZO+59j
ssL9TjEIv8rQIC1IfgHwhsYlBWUBTKeWr7mF3yRHLT5XR/FRBfqj/WabQxigwYW2JfwMOTUmATvS
nw9Nw0bIglnTVvEBTO2QcJX0UOHm0uxpAGBb5uFARcxCQfUgp0fL+ntr2VIMH+KMdKcY4RFvBu8H
AFSMad8kyy6/CQponG5jE2xAXnvrj1t0UDHo9vyj+r+Yr7DLaAeRF239XvbRujgVoBVG/FKVT3ye
ZF9jyaWTWzLOHR+xqV8b4jeF94m6kAlbi+MQjshyx/xM0ftGtZq3ADIDCfn0LwC3zeJPR7CBqI69
TLsOSNmDtwAlLzB9fR+4fsq0owr7VBprO/33n50nyD2dZG5srEgzQNOCIMbXCjKdfjf0aAzhVp/O
UfajvCs1wrWtRllvcpQAqOXJXhNf05iXtHtLwbkRLIuAN4NiCoZWbUmajGp1ULiL4mbyPRH2sEiA
PfuCR70foZv28cDeqQL90vjH8RTzNrON9gzCEzKDbNySD5Gyaon3UUzTGo+mvi7QXRkFZGKNTIkw
6KjY1V39RqvZfsLwa83SHgWnK3yAWRd74v/XRLjrc6xXE2+A0xtnG7l+XfyR6JLGOcMTWDZepDve
MDC9b1ofFiFARMWQCmU40/oV76c8glEmATD/avwHhiI/OBc6cS7V96Dg5C3bpSJJF1R9hKDJSOHm
w2SAkaGdjTySRLoKVQGGFnCnMOHADMlRyG49Polxz+sl4FGM/fAlJLEgxjCReNe7aIInlBGvjFe0
4/y4HAM14H5uPHMerpReiGQ7xYfeObVkVHfaXwTZ68t0uOvfCQiEIkVrIqT7btWyammEQOsEbWgl
GYOxtap1Ywncz6lD8R4UcXBC9OKJciEbI09RULjClyGQBWKnqALVw1Obs1BAkc0Jy1b51iQyP7LE
c3pCEgD9SHxuvh+5VqmxAlyaE742gH9ezZkn0uf/qibxJ8GNlQ/G06xh+9PxgBaDw0NmHxAHk0Fa
nmiT+69BUX1JNlohM9za/LHDhEqMPJhm1tyZOMKq5nc15pUqA6BU5YIf1wmucksX7nboJJylwN9K
+VJNCHy+rggGNtqEESC//lF28orywzV6FUHOi3M2BDfvcXNzM5ksYADzk/2CzVCBzJXoGtHoFb7E
FwhJZQNUGQgzqbKdyA1Ww3NrNbeZ75uBqUFxnTezm0c3kSlEObn9L5m5eI4x/VVUgnaaJbpHaTmW
dk2M4K4dyGelO+6Pls+kIf+4sfdGV3hNz7o7PTPy9x2VkhbVs4fOtZNmbWo0BwT/peRq03fNbyHW
1zxcBQ2stqHxBYPLccMLoNwfTgGDWoqYZKjzvfAOGXO+GWzYCWVtwAum8C2BY/HVxPs5+hMBjcY/
8vEIV2WXBCCyQlKvVEY/pqiyUwh7CNYVmQ5XSzOWAwXomTJCNn4N7Y8y56T0oVJ2gJpAZpm/iMha
NLDXGiOJRCFMrVabbJaOJKzHFaFxHNPtDjzlP3lQN+4UKvK4RvjZFRuceWOOn3Ntnk2VLi3eNppH
gkXA+FhY46bG7yVQvMGGei1XTZ5REPHSOWtSmGSip0e+6sgkqrilC4VKcAwZiO/O0mkoP4gs434l
x0PbGQj+VDo6/cJY5rH+X3xdyXAt9Khl8hD/7o5fIQa4lPuHOlOUoi1V7JmoyOQqoV+FfufO3pQl
WyK4zqCyyhQh4u63FjcowWw6s2PooIdM3gzPzgJ37nTXQueV2Ngg0Hyn8bDSmoS+7sxz8vA9urQV
wb8EcRAMXtp3i0+0GO9DF1IuRMgc4iTkgED5IopEBGmlCTYLWceh8XKUlYrquBp4UCnV0icwBvSu
RqQu+EP5CaPFjDDaQg6c6ZRoheh4pw/+zcd46jCevPz6FwyjC8wPyaSNo8hJHQvWZfCU1RD+gCJH
/BzZWJPjW+5UhUmd1JghYPY/tfJvaj0r+z4Y33SWYBFpXdP5KElpkszwhOjLofnU4XvpYE/p2iAS
eEWSjQ8N08oyB3G4Mv3vKvs3M/Lo2ZsqgrDq32kkcItfMeIkzQFRcNmtA8hJKgtwmjI1TeUl1QGn
Qj5SEnk/xFNfJQDB01EayW0rafmKk19lgpIltdSfGOz42ChFXKAYTch6R3nX4E/BrNuVJE2AESlA
9WLVBaELZ90L9KstP/vpj+L5ldzmFGOwNZE9J55xkEikrBoN9lqZ4vK/taTMmtK/WpE+YlbbkjAi
TBW7mRWRvpyh/OG1IfRRRWkVcEzedbtagdJyJTsG2AWJ/EOlYkKHNy+uGcV3hnVUc/vac4cYmXqJ
GF2U/GiHjLLmhyqqeIVjB1dVohZbE7kuzx3vKgkOPrOn4axkYhiIP3Mlq9lUIUssah0bAGK0zgN2
WLP+tYYaux0Jq37+r/aoHcG5j85ZMzdI8U+C+auiW2ckrkWNrV5ATJmpF9kD7xodmAEZCQLaSdZj
VNNlJGQ9hBC0cUs+IoP5uNUrjQ0Gzb1CSN5T5DNB4TiOCvJH2hEW6a7cJUzdaD8pB+DCWlbrrLyl
2Gb5AGbQ8AoBjBBtMG4pNJZLdKMjlwmcWzRrOxk/V9p2nHb+Zqb/KfafOU7sEV9hLxLF0Ewl2Kxl
pXurIVYV/TPGe8BnT+8aR8/Yw+gG5pmMjIwLnV2DxBTE5zusxrx7Ft8irC23uhmDeIICqpqJ8k8h
HIoJIUCWgQCBqPCcxCPEOaLMpAivI5J9Jl9foVVV3TXdcGkyiZ4YytCNY8ZX3UBuZC8TDCH6P5LO
azdubImiX0SAObx2YOduxVZ4ISTbYs6ZXz+rNMC9GMPjkTsc1qnatQO8oWQZzx3FLApUyFAei5CB
YkcXCEtD1lfknqNbj/HI4DekInnHjFw3eetqSyApk/dXmn65SC8xsRsNi6U5NxGPyuDARBj2vC01
eoKhsRidz0tIQ0rlNKEax7Eq+SbVm94FoyLH2EAIs+iXmSSlEJlk4y1TxXcfHlm0rZ3hnlClUde7
pb3TDIojfrV2tPdMMEXXr/Dmt9X0vWWia5rvFkQFrl5Lxsjy43A/D8NXoFa71vtiv0rHNIYF2vhv
AkpzuIex8zlbf2MlAveC6jOT5gUoNBUET9EBmWt1HlcxcFnfe5uqq3AP5PdZDjsJePnPgCd9C3tr
Zn3RU/lRAiqT0E/7vVFke6ee94U+QerPdimMCqeK/uF+MziPjvsZ909pBwt62FhGfZFrggeQr06t
EZ/zLjUkFQEsTxhlc/VlqXgfWqwawc7rocXhulzLRVXy4BQEPU9zdlIAGfgQPaHGEibPfsYdMI69
J/hEAX175RtCtpqMsJLeQgoXR1Izx4c57zd58h1z3UH+bTQcpiADtu1H2FEBvfY25YA/yXFuyZdK
72H8KMRSeUzUkN05vw5ZgVGZHM4J31VvqghCLwb4BQ1HarG+Dl4JBd9h1LQlqy5F2mS1Dhb+DH1Z
c9QrMtCKAr435gXMujZCJB0xUDLrZwzWqH38XrsTHRc7LKkBRW8/c/GPMNBuToOCQ22utmHtGtc3
muiqB8qBPVADU1s495LXPt5dFmNz/ROAbHYxDiONdgggATqs6hPd15aeFCVGeUi0rLi3WvqtV1dz
epK4RowQVcPcUXHh1t0hSaXNuonnTTW0vkGosJ5wV1r6Qag+5EySgEZsNWZD7xg1XHW4UaryryB3
vImfAHjEagveN191yA+U56I3cdMlWdsMfkamwS6PPjMVc1I2hpDjpzzyB4ob15fLQknF325AHoU/
GIa57PUmZ0A7pAOxYCvQItDg39GqwWEk9Go7uNotooQBhVfsyxyQQe7LADUlnv7MBkHl0stuMffE
GoydjBmdZ0aFtE+3FUuKhiWZNbGwAOsq7G9QyiRfT1TGIsdcp3jq7DfzLaHa6TTzISivmhIXOgaH
EkkqZ/47Y4nT6tYak21mrN+3bI6YMdiMa1WCMQhdbEpWglUcI7aimXE3AnzJCAGRmBXiFofoWGCm
EiGBRQui6vTCyG44zEvNThxMt1HdU5xb+IQp8S0Czw9wxIMsrr/2pfPI5JeT3oaUDyfyaaGmLNbN
SxR8o5I/Qxa+ncsueYoL8OFxUj9UhugpKCB4QYEv05Odq0f8ySoes99LJgzZGIBsbEI6X6Sv1AU2
boYoCvAJ7vunAkdKQtJ+Hwt5RCLAEhrYhKc/0o8NBE5h6Um/IgzTRj3KcNBlEf2Fm53G5h1hAlzU
v3qLmWvDhIiXyDlwCJLT0FS3NqNkfgxHZZvVUCfsLaHOWBCUjM7tBU7tpJNxZ+CrAo8GsxAXm2X4
MDhc79qKXb8y2EBaDcBSZA3PhBCc+hwIqip0HhezekmtP6PCUjlrOvrtZNko84EW5cNs6ksYkuaO
17aRAFaEWKXSGOiP0mfxEcuFYQQKwuu3yHEPQf1ouz85k3BPWAib6nFGRaU/pM5nTlvFg4dYiwSh
utpNhCd05ksNWcEuywfu2BZYmtOred0effpBKLjT8lGnhL4UuNWmnK8bG9YEjStk/zONvdvsSucC
/FghQOQSoNIP5gDUxXimIAfCnY2eK5g6ATjcXt+JHyk/dnF6kpPJTHFYQOInm48makx2NzaB5QRo
l9ljbr+GrIYMsDn6NGybzgFGCDF0GymSlRr7ksxnYDk0VNODFV/kfeFHcUgr82CO4z7MS9ig1yzk
3oNbncPjIrNiO9E22yERnaxEQqi8bIxJFpbNowEqmt5zphMa0taJiF8B3m6YHfDAglU/Ns4aDRfY
C9mBLmMEHV0K2aowFVLNmWkoWoAEVX7KaflaL3m3WM4J5zgSqzvMDSYecDdPHlSaUhyotOyuJntS
DWNUOZ0wRXhmq/ymcE1UHmHsuMEwleNZC5kiYVdONvl+0D6FyUlkFoYN7P4m9okKmjvohfC9tM8Q
WyWoqQf57BMRGKKGqb2vWAcO1ro1lDqLU4O+5IjapydUJJxu4N6tWZ3iTv2T5QPc0buJqzK1kiKw
0fuYxA9c139DP4lJJCWVLZ83YspaQrgtjm3nshQY1l5xc3QJdtd/yxfFBPebdZEHp6o9lOp+cI6m
/TBUDRZC/9Jq2OCvArJs4wXsZzNbtS7cZzhiiI8Ug57SPvA/bwg2Y1+cGlAk6qWQX0Nk7zjEpujA
OP0xI4KNeQyDFEj5arhLEU6AVbEvaplpg5oKjC6A8Ak15nIzKDAJbSsqzAl6lF39SfFuUxDOoa/o
n22IfTP1I3R4rNFSV191+chRl0lkgY2PtdEBvUpFHPFAcKgznyVxAlrCwEKvtjZaEq2rXNtVzYBS
sKUGX3NKMP2BeOPMJSoDlgo5huABSTEEofNfOLQ8P8PyDXEMcMbzw9GAM0XGNjgjhz/jjRY2WxIc
SQaH5BsGhsp99FgETjV0NglrwVsnAimOWAvtOoVcU9Nb2cM9y8DoWHQP2BGftSbhMyYJDH4JnBo9
/plUBnM+LluGIxM6OVERCmtZOagcmlQ4LQiWQA111gQwJ6V2SivLmkQF0OCFKciK4vbwkcEliIKX
7IYHx9jcFfsoqgQIOXK7WS7bL/in5bIbHOxasSWspjs6AJ/WWTBCXqo3wcbGFgPSAw+gwvF70m24
djCRsoXzpps4KUJMSIhOZKHDxVwkrC/ceLPgAgS2GwxbgpJo94KFjiN68vJHPKx4NFeJ1WBABfkD
prehl49dcwp3tDMmGV2giT2bvfE9aZFrGaR3k6AT8+kFlARv1+dQr3lWdeTlooTr6nyXBDB4Cozr
419pGj4UROjiPFgtOzGLSeyODDzGAZ4OLw42MiC1yJs88WYkew8kuuoUfxyKtYHpWQYi0ZU/iArl
42R1cyltSgGAT0Nn7YJeFus47U4qlnULEBTAHYVDUBX72Pd4nM/4KjYmHsisK4Hh1K69ye0oZTKj
R8ym14K2JQFzdWhu+D51e9l203c1/ogGDGaPA9gnNlJRronAa6MjcV90czuBmzF8o2dY3E8dRxuP
jjHo3V2zDAfQSfeNOrGP5m+63E5hqLBgxkBdFcMM87K438qEKq8gAcbKqGg+oEFnfInpE5ftxgl1
CXvwS6plgifE9MNzxPcWGu65AdVrq+aYMsQWlK6ONxS0ho/ecwQqMPVLTCcXPXGBv3LoWx5mME95
j/IxSAPXw6alnxWYJa3gmMFTkcea7k0Y8JnVboe5voWaSQGBngAe1jR+wWF2KI8ROAO5INQVOuI5
wBadkX4AU2/+6SZPEOx+xJFgjjI39KGfaGBGfOVx+a9cFFy6FOzz2BgPJd2/BT3Zkug6MDXwJaRC
8tjpGGfyAdbNJRpQ1cM7mMg5OQ0gQKn3RoIS9JXF7yZ3pwzw3BT52zzaUP7hMr0uNWvpAAvt6Yo4
e5Pq5A9M3ilF21vrzTWjGXW5+SQSlLGJj0gdW2Ra37SjUYGSj4OiqT376PkEriEfWohiiiF+I/16
HY1PSVRdzPA7CuITFmB8+tbZIhj9F11h9A20B92BHStrtRYjGgLo2KMGvDQr+BLeTxi/9LHqM+uL
3mgADqJrGfmg23o/41QXSOrqRxggLPOSneKMmCKFKyV+kwxdnHezaKQQKzi3ojTkemWZKaz4Mkt+
LzLmdHlzIm2dlOU5lxyHni0U5pMGo/90WBBMzzCAtW4kGCZfzQtC4fxZ7maZyLwv+KaokJ5j8ESd
i4BCK/4RTJdIsi4L+Sw2AgX5oFD6jpCvc7q+MC/IzgWVnKpnsbNSiTxzcHFQdy7zDD90oA51n5X1
JXOe3FmJZezYnC5s/V3YTHn1z8Fyoust9NTTXm2OrljoxJdoZieYu76X2ddZtMQUAwPNUsJMgzx3
zp3XKhnhTIjXKM79jEIsckd9D4ybdfXBqnFFcbE17jhobXjO9I+lxjwI8t1Ew553MKdrbPKFXqUl
e8BIxEQFgTzeCnzTt0v4UET7LY+GJ6nZr3X/KS9fZrmAxnnK0YcyYo0xKaelgRr2yfFo4uLRnyd1
J0+uhbTePXU08LgDPsO3QHoIp7goz7oxbsvs2jE3j9idqrkYiyIFzCa8fNrudc4KRjs8U0j3mhB7
YTSULK+J/llocNnBZbLSRZ06IHmkP4OgEz3EkUixPmQM/+12zSfsLnY5cJDdG+uqAjZXZ644ZUOl
jL27lH8P8CyqvJU28//iEeNo6sCXsRgHQyUCt9kYdb1XlfhVz9yLNWaneZ4owmAq+n2el40N+ckG
LReLEVznWQWmm7Jk7AB4tkoSzmEuGPp6Zl+PtzaGRecG0pxAcUntPYpGllLZmRhX6He2u7aiH3WX
+ZoO3AEoH0Zqoi1rdYNNbk+ycctzP6/AavX8KeALxERE2tgm+DD78vcScWrzhc+f2PD7GHlc/kQO
s2uhKaM+2ujwreLPkrx0xUHPplvczVthX7r5a4PQRux/1MG6l7BpUt9itZrg2joy55ZcU8RmTCDW
PLSimMCPKqJuy7SZONl5RuDdssi1OGZyRbW2dNn5Jkl/eE4rHa/HgWb9zlQh/QVXVQ28YZlEliJ+
thw214Q0ok2kC9TL4BrTmclnoDjSPZGlgAuf4oGSrczuexr0LeG30g1ZMANGhXvW6XdhAwMNzrgF
Z0L91HG6qAzlXxd2xyAaQcvj7yXGupllq6Pe5Lnpi9pn45boGMfYpI+ykZcXJ1e7kITl0uewDFCn
xXFfMLhl9hDwpgCzt0Bn1zlKLBsuT0Cvi0fiIvAnSKUNrqdZ7Mx6kE73rcXLpa7dC2Ai04tPfrGQ
EkWoX+4czP16HbE0GVVUocbutw4S6TBQmevY+RNF7s3SxLU8DdQx1FUdfzyCM2yrext5wMQpiaz0
wJ5/4VVWI+MwmULD8NDDkfGSS8VHWHj410/lAbWr6LGQfvIKnWFvGmTA8qgJG6E7F4j0LpiQnAxY
sR7+5GJIgA34DtQGx+Tg3RSpdqtydfM5IsFNsg630K887Yns4b+n/+JyGc2aLcw/fI4zUFwNg6U0
QT0F/NRyM7F/YRTvkfsu5Uh3Cy+0/oOByDXFmc4lh9YAn88Yp8ZRB8EPjm6oPQzwG1QPAqbjxr4B
ZKokXCiUYm9tahL2yD3YfabZdAy7j4iZzKvGtVTvof4nfHVQK7kr4prOO2vivZ3wUGA7+BwqpMRo
fhYAHEbCoEx/RB8UGwXOB6SbXFLI8riH0OASkhb9tF0CCE7pRKAqd1usnL3yIi2C0qSsju8gfTQ/
0uMaxn5AUYLRi+nsVRgjHO8qaRHC8KjObPy7L+4sfPAVpbx4VvoUuiSZESdpidBBugcuhY0sBXra
NZc3xPokUEmvS6HY0qhFSnlQocpL/5IP7Z7nkOUPBS8LN942Df/aA3CPWj2SzG6i0mtCPIc1gk5p
PSFIjMWEQ9pnWWoAfPgFX0wt2Zj9h9DN5RaAahVVextfpJKpT161C3QY4S3Q4mcTUYU5L9y1T1FV
bKwBgy2MW1EWcAgFofGwxdLk6uX/CZFgcWLx7RF31xVvefHJOIWQgavraoOmyo59XD5kH69R/frF
25gdpK6RgQBLVNWANbFRDMhXXQBXGO43U2wJrd7CfB66cR8sN64ciQ40JoKoUEq0NgPkHKDpjfZ6
j6QJiwNTmQ463Y4a1XCgyx0LbSBwp1pOOEo+dnmOecIIv8QJ3krV+GwD78dxumpTvseUeToBGYss
CuXy3iAmRdmPqf0+DBSAGD7V0VX8JgVtHk5NyYQFmSZ/mk41nZawAjxgbq1z7gpv1gL781CrrRrF
PKZoYc1o/F7wnclYgwNl9mvNwF/K+w41gpuGejOF6rMoueRzh8SYRD9DRGgp0aiJ1m60kt4FBCPS
UOCjJscQL4NjNT0UDFHchxsqzvPvfslLfieGMGGwTfCrp50GOIKSIlWv74Oda3gY4DqoYtBfNFtB
McuSpS93mvxapHmNy3ePISW2A2YCcOX9jZ77MdtEDu5A7Tdy1kc+qCVUt/KznZgNLsFaIaiiHlx4
Olwgx2bC7sC+iA4RIFgFF1jqb8ocxEeuXy9FBNJANXJAWe5j1Z3/Lxt5i/tH0qPXQduP+YKFe3bx
unCQHBh00tVxzXkGAQvTXhYcHl3mGJmbBQ4Iq023MDdj120sZfEnInkcFlMqDrwV/24MgCWGP3j1
QefAz5h0zgwV7kwfu1RoJl2mh8+xc/eImyOwZo9gC4lYTrrw2JTBJoIzKt+8QMMBVtlGjZ0Ul6Us
al0dxyWMTgddX8fRtUGX6nD1x8xS7N9HQnKbDmcIbiYoGcdC9/HPhVrcH83eRfqRnJzm2SQiW2cJ
mZnRTpqvkH/Vo3uWnZAYcChM4jAaYR95WC7OG/Cl1WB99y0mRmoPIuXqB9ZtcquHhncCkWwj54Sh
xlh36448SsHhZMfEzMTolQBdjEp8RGJkpMoWVS6D9O+B4HaXJlLAIzGOdPv+GOm7wqJutd3jqA/b
VmPeNrqjWNrL7g8UcBwhs9fVgR3NZP5/rU8QZxTzh7tFRwptYacTotuTwDGEijnYZjw6q8UNyEeh
BLTGydS8dxmWe+ubsm63fCt0IPQkSGnu5PrWwmvyJ8SXAZKR+IdovzGDQNa+4nC2TG9sZ9QFuJ0f
WzgcGXLz/DmItiOfe+s4BMCBmfwNiSwdolXDNqMY33UyXaz6FuU2iijsCRjhUwsQZMn2ADk1b0cD
kzCgCOfT9GnX5cb9zrNwXbB+XhxCGAFBy/J1NGymjEr7dJDMLRPauJHWiENu+GavcZPgW0NFGyEp
x2N+NENzyxQwdw8y3Xc58Je7jyHBuJUDqg6Hom79SI2v7KRcDj0D4miMG5OAhdaHoaOWX26CxBiX
+pb6yMMAua4oyA4sJ4Sd6465H0+sdRTYJ2aE7eR+Tml/0gzUojgR4EOMGRr88B8Lqn0aQSUzsIOo
vy0aBbiHkaFv5E3a8B5rhceIoX1mP0fBUwBqymVYtbgpkD+8KofsFLXuoQccJO6oIJevcPMXSK9F
r+1HJOEF6z6vJXBpY7Uwo4NdDhMG91w0FcRncII6/CaccjpFFjSX9tXhHg/mI0/hxOoyhA/LF1Gq
2pnuEtvKMsmAW1nNsh4S4FZHfsB6HE5xrdgbA3hCZ0tQJs/Er2E4Pv3eE1TDhQE7RJIacSBUG9uM
+Zom8wF6qp87pCFTrqhEFduX1lMfsgVDRRN2vAU1pNtVKAYzPw4zaKCM3DAKsNNgZ+fwLGFnCgTE
+lkB9mnAXyAlDvNTJfJXlxaLe95R9I1tDOclg6Jn4W2Jaq6HG+sSnRgG1rofHL9idTOgRZu8/tay
4otVZTuR+9mxeHI0/WXQPgRB6KvEt9mK9J6GSuhTbgyOOfUSMe1jkBsbTtErj1yfvinVO2hFa0P9
rau/rfHo0tMoCTleTkM/ws2JTpF+HZKUDPXIsKTpkGNaU//5ruVO4x8Y5LOROxkYh4UD8g7UbXwk
UVhs4vRQzCiAQJKayuLEadDOxHPEwri2rGipSR6xESXY7L4YKhLY0Q53wwK5ocQmOhjqneY1eL/w
13eE67iF7+bzq8s2lnOag7d5BEBw++Ym+d1fjnFLcB5BrZmpuKD5sfNHKRHHeA8hvNff0B1evUCW
Lkv437Uo343UWI5QPyIPWZBGzA+Kpe218BzQwksb1qSfHsIv7NfHt8lckCRCce69Q8QUWV5HWOX4
/S+YhFjgdC0e+wEGuJlTnTrvA/+CfVuljO4R+Ea96G+lQHOaeg0zfAbsgvP3GRh7r7paINkJgK/b
YfLDKKWO2CTpG3xnsT1KjyL744sTqS/35hxgZBQjQzXuUpfYf/uRAvovjThjQ/XGr5rpX9pjI+nh
jGx11wmihaW66HSGR6X/a00YJmlwVySyBl5UYr4ZsEfM4q8abS0sbekJbOyDTBLmqx+gzK4qDyn4
V0xkRYlPcxZ8LuxOUpLbHbwQFaTSIvwkq/HSVofYs08l23OBVzLEmGK5g536dmDJwlFUUI1UpPNI
1GagMaQEH5qm75T6OBqDP47bZrhOdXAyQQqagY5T/K7hHifP0nU3WrT6fZTTfee9wrHwIzb9iSMg
ID2+r0HI+m1z0/ak1ZQRcPqcqVJvu1sTLTcWtzYNDl2ICvc4J2SgZkd2VDQDAxFWNE5xqeCkz4tD
nckB3I40G2xdZRfElmTAAyXBbM8ytmJEJ4AEFI6rCj0Bu7CFYUTJkarq4VE8cXluePLhKkdcvYqK
6Ng+wtri97l8y7B81vSWm7vbgSAyjZq8m9j4klUNRdtLoalpXz2zEBR3WBMl01z+uw8a4aLXhCOx
xOYU6960NW2y1OJtzAyQa/NznoakSd9hBgwTmS5Ir+PHRL7R6CTfhgao20GuD3qogflZOlyWn4PS
k4lw78Cn5ai1HgP0QyI1l+FOLf+FTzDdxbGFjPAbM+cU4sAw7DSeniE+M9RvG7DXbsRfDek2qlX7
dcK1EJAuy17HBTsgUrm72Q+4IFweMPVk7nScXnFRopcb2dA8QljcEtS5wtOt/LF4WdK+jGwgJLpA
oOggWd5yUmgpNbr2K7KsHXcbF+eA6ObCGA5RUx9VjdY44Sr1/HKcZKSyAHGZwWnjaV6l15YPoy5w
LWjcvfzsEO6ZVr1JJ6wazVYWHgod4A6CrtieG4yAUZRtO7Sw01PYoRPGwen33rZeU55CictpvimJ
rmYexA17AjrgM2qSzof/D5yWGNcRhuwyWL6A+xOlsN8qjFfSlPAnsdAPTk54a8PvVAXDQ/RtvTSl
vJTk23RwjKHragcL1Rkva3kVLbwsicC/7U7bYRkD0iPrIWnVDYsEk7CC1vJtos7nejgJR0Qu0LS2
TtiV9dgYy+G0QTr6Xb/sKCdi0GGwnplZ8yUgt+7dau4WKKEM0L36t/egUCUBzRGLt/KF28Hjh3LQ
o/KfbfzB+ypXv5vJXAF7yeMg17CsHdpl2TPAwkLnHg06hRPbnwQQ4PQU7A6lyE+GtdeEWMNlh3eN
GJ2Z6nANShZioLIa9PMo+JKnPwSYEvI6nd3M9iU2Zj9XQQkdtlN5/l7W1lmQ4DAN8Mac9mz8+9E9
z8xKK8wXreQWlI8ERZWTjdtsfcjip6Epz3BZNwtDb28pOyWnHsOCAGvlIq0HLHQoGHMaH7G4QWto
Us2DlcfM3avGYUCdKouI1mIkqEomazK2ofyEPWunYY3/H6gLn/gywGkNsc2hMVUBtdExb9hOg/y/
BOyqC5xbOJyTm68dFRNoSMUJa0iLd6s5vZAOozDcYZYjSFPKdckLROEk+MPUowLIT6YFvcVkowrc
rOnOg704+6n0l/pdxViYFQTighxXupyPPIYm42GJoBgjsp8M7BK+CWIaWch4yLONiT0ayfbH+N32
ycRAYrgVqc+2QDfxXJ7TAzkND+iWhhUFCDfab+WF1R3pY6x9sP9SntHNvbjvHtKzvek/Juv2RPXO
LjC0Xs3v4TU/Tbfuw3muvSs9v+quk4/G2uZfSXBZEGf7yKs8LADWNzLPiTqKoBTDOcIBxz716RFn
LfBj48jWw8BpnmSk8tQue5ibS4bdHZchosmVhQSMk4POZrV0BNWd1LuKagPy/52koba8YYk1fWVX
mvLups1/+GwgIGTVPoOcvYfrmH+ykKNv8DwMxkFDEZGSb3I0t9AP2Oer0cH5RsH9Ul/6R23fnRa4
e3s9fdDooPguIPCbe5cdkPlcV+e6+F50Jo4Hg4cURA527rNBr11OlyJES3Dl0DJ9RBgPemt9eeyi
My9o7G8ZzewdtE8y3FZPw8nYkbhGzVxDwMAThaCo/AK9GMzA53fycW3QSFM113WyQwdV4VOR+Qy2
M6EGq6AiEf6opJt48jVE5qo/GhiR4HC0hXBnNy/OvC17QupPzuts0TVsq+8YfWHiwA1BTaj5MHMK
TFQJdsMtM9lYG0BsxnwYePZHXRzKvfnJuBWircTABofWu6vuW+CPYUUe7iULTpaKMcu1DshpwBPh
6hsQP9j6JC/1MG4c8+aaoLeEfmzIQy1fu+WPOR9LykgDTTLm8bJu5mv0rDB/ie/OmnZ1DtfwlxJi
pbfTX1Vzn9s3giFL/Mg2JrFBR6J67pg3tMUWLxwW3yzI0DPXZM2x+dpkN4CjjySAg4J/8JB94q6M
VY3+xcuxm4OtEVwKRoGuqGfZwcIinVh+N74LfLXSjEM5XPiS5df0Z3+hBTGizyC0d/Cc8uIekDyn
aDtX9VnDI3vd71gahTvns0e9GkFLcjdhtHX94I2gv9LnQi/33SPGqTx4YikJNWevHXF5MNJdVv8t
rjUoQOsrzkZb9nnPt/IV5+jJd5BRG5a1MIqdU7i86ewaGKsifrx2hRlp6Tscm8bgy3ZntpdkImSg
dW/lwLT/p0SJnx5ooWBnMLIBU2ro9DcY0/RnfuhIEss1mE5ucGHgJwO23ePWkntU0dOMMkrrONLW
HzvcNJDpe8iy/Tl7av+ioiXCAI0O7iaI7NYqD+tVI56BlnJdfEdU8UOV72eej034zhxL17Vr98ZL
f1pe8isJgH8Nc5McM3zzgYVxVSyJ3LzEyjFRtkm6Z8nX74aHVCQu+rxDs9LnPp2z/V5jxg5HrdM/
Mi7cfJ1SrFYa5Psjm5+OF8B2lM90YT452slr9JP9YAjl/Uy75NhDf1nFzxZWqiyQt4UNsRILBAwE
Dmx7l/aMXR7h2GyxrsV9JsjK965rOJ0KDpnkRu3GF/pobgUVsK/EC9pXF67Qc6mtaHbWnroflzfk
WqVfXFgFkhIBur38m2AY810fxidjA8++2mghf5CCQH8grg12CaMSn9k+/3DJm3DJ9qhYpNRlD3A/
If66CgtBseKTGroCxjf34TtigraF+lM8yUDIIC/ARYjEAH8GFUSFf8T4jBqcYIHENPPfGFzngrAG
G7N8sO2UH8AKomRB2IC3KM2T6x2nKsSqrNyyt8CxYos6E6HmQwiXanaVA6yWb8xedtjKVeqbIEdt
712k4UY9WKXCdJrIVpDh0OznW0iewTQe6gxXMaxu1WyvxFgDhGgAHVTmrSJWNNJpC5YsrQixBHjx
oXmnexLT0Kp7miDFZfVDnDxVqbkDe5MudnbqR6wYDkY+wm6fIK8wWmnAJxbguIHtdDi0N9J3t/LD
pEUPuS5B5UwZDYuLasM/igbMTndFjstkulO1tyQ7ymZMnyJfpklplLscs/P0Xf4Yv4PYdQtc6LGl
yLkExEpdVa2rza7NUw8THX6HSgyeWcnUNNT6XrqwLC4+5d3wNZnDdztnL3grBBd7V0XbwntF6otL
f8IdeAMJ4nPk7wkqjG7v0UNNZwjMyLWo7kGBag7r4YWxIhsw716lJ4KRQ7+CR7T1qLPVCjIufiMZ
+zm68OrR1TacaaM5F83TgvMLyqWVc/Re8UMHwO1IiPS1U7yLL/TvcBEnsbxdL0fX40+53+2huSfX
9qDRg4+E8Db9l+FesX7tHagx2yxgcH/OGT9S/Kz+zSItCl+d9mvqXu3w1dwEMMrt80ioKe7UzE7M
lNy6F2IFD/Mf1h/WHe/XboAfclB2KXr89AxDAws6S4O5w4klfMifoFrmy3VyWJG+NXAEwdlOMVFT
4Jur4ZQmO2sLunO1mfLTA4FzMR6CRAI8s6khZCba8xCmH6wPi5/W3jfBFr/UjJP7IhYzyyZmMk74
hNa4p3T7EfOMXXwkuVcu3eWY08AD0Om4MG267mlMzjjYT4RmwtOyfN0iJWUXPhg4FuD3BcoKk+sa
7eszWxYPeTHBRY0Nw2cfwF0ydwsUoRO2Ig8GQOMPBC33UBLNx5DY+HyqmEUl9okHfXylsbKBj36C
m9b4cJh5IyjF9Pyzrm/g9A52zTOlB3XY4/jBgSUhIyVqEKUFXfKGooVd/j39gJlGdmV4QLdnr0he
iw9sVuzxVOgE15Oeq3xhwY8dH2sY/QXPVjnu5R750BssUnBaYizQVan+nDyV/VFf/IqgMKAQhHgQ
o+Z1EGMABuO4W3v6nzQx9zPmbdhtmnzziosuDEM+6woJHysQgs/Tc+49Dtl+qe4Ib1A/FB1QN3lp
Q/8YkTiiNgdwTLpXxm7eJRSFDD0kHOVdF06+K7lTs3VCl+8MCqFKP0nUbNh6UPI8+g8PSxv6ATa2
LaJjV0FVJdt81nnMqMx12NW687EyKPlcEiqG/wFt8PKopd1GeDqMd1NTYMOD5wYDRwJfw9oTHv5X
ZSzAKmA9NcNdUGx3xKPLfrUtLpABz1ParvQOvRvbymNCX2nDDYVjYuI94Nj9Cd8GdOT+iJlR3b2n
Y7ET0UTJ3yEqBtfGiybGO+46GhHBs4QkIJ8Zgups5xN8BOPkGRnHLDmYDSbJD2oCPwostkW16oAh
uNC0oyehAsxRsYbfH1PpZtCccNQOifk8khcIFAP9AIoRdjwjZhmsyUvB+ehsAHp7F2DoKycIwhYJ
hHiUB+eKNq5q4k1A7RSCCzijgrWzm5w9QDJx20wnrFNz/S/o231gpdOq/0w8NRY2GVDNX0ene1Pn
9hErxaArPoMZgDlR0LqzcOiOHj/Ays2D4mRfQhDI8IIQ4hAIRjJPGLcrBxboB1FgMawJJ4cfb+Xa
k8n40DQ8NVrZXUovOCLztt2nrEqeU0gQoeqQhcjVkg9Yp4tWYsJnlR3oU50XuzGH76yzdtW7XWaU
myWcobzpONM6Z6HGm058Ikt7k1NUFiREccqopZo+X3a2aIc0TelKbjUwMOSqdszvllVeQl37oxT1
PjRb38GQiQjSvdiyB3XJGh0uZ0z4JdYiVtjsDbw7hatuosXgck3LL53GlUA6NXZ88md/SSeyBR09
EQQ4vH4N/O7TsDdTkl9rmwkj1+CS5HtgknsRExeatpSsvobOqcFJMndd9l7E3tGoUC8j3FHL4WqI
ZJMnTvbJSlKjXvQFzMW9NLd/yqp7SazqNFP0eTclthgGdAkI4ngN9A7blL9BtBuRAZQsfSDj2K5z
ihBa4uOICWaZJ74gk9jqOUBPJ+XNvk/AMfrOgPRHiuIz0v4HvOrK1xaD6pVJ4f7tRo7Zs0FiKDFd
W+UttUjfA1T7yVB1jQeDpMFC5qcLE5BZ+fwn5Mz1t649zR96AsVoS8XDj4QVoi/vH0+MkdyCTU9P
juMMErHKJ4DKZDWDEpNVMa9iZE7X13W2bRGy7iyIqR8LmeM+zufsdAc8y0+4FdFzqe1ROi/UXigH
9zDcFeUY7zt142LbAb0VLOsTjTdZ9+EjafBFdqnT7UxS/J/sYzp71Y2KQOc/1UfTOCUdT8peyy9j
9seALeDb1bkr3tnl0B6303p6nm25wCtsDKHhkOuwyvQ9U5+O1Cg9OVf6hzzYT3xd5DgcRgiGzvAV
KYT0ERlvTeNGzxn8W5qUkmV1scULhyXSbajPS84u8wHofmVrzwTfr2NxuYq6td1AJ8Rlsqrf4+XJ
wRZW630IUvBfygy7HxjabcHWFUsXHQ8KwpFBHtaDEq0q79JzLCyHKgjOR4DtwUNo+CAccROjb0d5
6bAdVGiNTKkJePc1xKSNf6L6UUM/p+d/y5KjMz1rDEWiGfE7XPTBcBk5N42zMzGB3qfzvlE3rM6W
l4j5HmHrC8C7gZ/SlugtditZ/tqPT+a68XCyskMfoMBibtgr7DSdG4rQZninGuJpRflSpx19NlMx
TcFyaxC2t4dcvQhw1n1DUmqz/2g6ryXHkSOKfhEi4M0rSRCGpr1hvyDYhvDe8+t1aiSFQlrt7kwP
TaEqK/Pec1/M+hEyIh3nEnp2hSMywYuxV5nFcihdF4NCTM9f0jOkpNTPQ8TJorigKnbZEsitsMmV
h2ZobqZH88oVP4XG98Dkvjx3eNqfLdd+VHzeXbz6AVUQnw7r0tGC+/SHaDTOvOQbyeFYH+/DhzE/
2jUO69/mwfhAWHSo9ppvfbCJ+cqOsF5fveYH3R2n3UCyuUOJvJnYdt/IIA/QPYajP4dNEHngEqLH
3rdPOuckxcku9hcEG8lO2pffRYDygIipo6WB23TtE+EuZfyU9L4ZucRQ0/NN3EVjxLSxCfukFY6F
BUxCsplDTdvipOSj5d1z9fCh/B61V/LN4TfvUZyTPRXKzrbL8EwgKttmv4ZOEU8q9I6QeHosJ0gy
bBEysJ3tPKDd2pjOC3GZiAL5gEEAMYMQRM7sjX9FU6gmb+8XY/SOrClKXyU+z/FnZ/3wzgHEye11
LM9ZAu94/IxxvG5m5WRz8YwAY3iZtil+Bd1iQQJI64f573fysV4kxN03Gi6dX939+aidiDRKHXd+
I5gqQsoKynJjWt6o7PV2xyMI+wuYGZk2DLLbTclZidVHOxKimujHRRXvjJ2cP7y7tLREKXhCi8+n
cqNTzERoU0gh/y8+0SAvoHhQbD/yEdL65E3fsQEejMwFjl7VW0MCtMu/8VNIYFrQz0f+9y4uVxvj
z8Q060fxY4HV5K/4zBjWAOoIWQCO7cUqfl3Axx6XEf1a4EggVoumZVA4ATwTtfDIb8PADAYOWzuu
s8SNPBMTNNgxAV7CDn7JFwaWF9IE1Uro5nP6XXiqKcX9FJdMYIY93ywdvF8ZJiZYadpJ6RaeHOjk
g0qNiW4ICeryNjuI871Ec3W4VBQqWz7rdvVW2434IJ1T9Dl5gPugsdCikhhZIOHaRCwvunshPS12
KMreOlD3NFfaTfUd+bSuSqLKNlgJwxwxOXcGcFpwwgQxktLZpicOn4fXsEsicY9Bp4SlxAGAhRSt
4njYEjweynLA17QckVeiutdZ/wxVQmeP5vRnuVme9sR0E1MrTZJSwFCS3y5IoAJ5k8/8PiyORS2+
NG65cjgm+xZx94Xvca0C2cOy1PnOj+SbTCJP0g+EBHBPoDY9/sgoJT7HTUNw8BmBqDTDa3G2LfRB
6VnSEpnJGgn4cGlKhZrzwD6UYvhGbwPslSbDRmxGNz0k5gwJgxTvJB9SEAUGf8/SoxdTc1nd8lDh
hSAJrDomv6wH7t/NkflHcqHRyI2NNzUcWZgjgUrWroJ9isF2M2sXVjGderpb+m3k+sGdRuPusGuZ
jW/uQO5jigCq+u8x/qy7d0WlZcnDR+bpGxLNzPH4uADQaXuFyZNDrbKhUF0RVnCd9SkzCQrl4kiM
esg5YjvnSjrRe236XXXhJcY00m8UPuw59wRfJLsSTMaH4ddAV1nuWaNxc+AlYByVmQB5tIPr+iBw
J8ORrWocjhwoM+mPRMNe+bmS4SIgQ1cvh+Ud2cShbn/t+1cnhaz6bgiwOKUAJlH3XzU+EbpFgcp3
27CUWPMYUS48I0u5n69DdyqOif1dg3lDulO8ICNhCUh78fzydOEYv2gSi5uSlE7Ok92cEYjHZ7GD
Ja56W5t3fiU76hrqYN/arRnypaGCGa/ylWWhXlld2W+MOJAm61fO2nHRhVS/8UK1uQXsT9tIQSoD
wnHm8RrC6pihfC1vFpew1WrwCJ/Mp6Z9mvGODW71yBfRdCfec5ycVDVMXmODL0GGSXxSu1/Ia9Mn
/dsKQ4oOhmPTjZ9GHyzOtz5+5y0SQYcWMZ1a37rDaHnV0r2tHqRzi0iUW9PRZj7lakxm6K5+AfZM
bpQs3KIzi8ttqe6ZeTgVekd/3KssU6InXqvkotCM8xSSIrYopnL9iDTmB2GGdO0ixl4BOpjjuAee
Ez0kz/1rDR0mRKnMrnNqIIXWRF763Fm+6epSUj0Mh+LDfO3BWz9XB6I66GMTn8ilDci9SfQG59U9
QIL1Mx2eS7osm9LngsiA50TLE0kHwhe9YlBH1ebjcGvnl9r2KqTvbpYF2BQQHaBacZM8tNsAOTYG
s/iEl29BcH2p0ZQz8JuuWKgSfR//ybmHo528H9Z1MCtYgLZlBVoG8TDASWurPTm40Jj68qS1J4Nt
LD8aPBN4s0e4hb4Jbgl/xQvYYsor3ZXzfXIjtQbn2CgxX9pTLyOloX2HZ8VdQjIcwjbb0S5oT7k3
rYxKuBhvUZns2BKv7Jv3G5dOCpruoIWCLuGzRQ7RLvKHK21QoIpaKL2rvUu3KFUgpm/MvXxBGwMu
o2yPEoo1LPYOHa5tVrp8zLkXIdf0yaFiz45+6p/4V/IYUeT3RzrZvM0ldMRmjEoXqg1/SYBImYee
Gq93EeDyzjC4E5zJCyOGGYNxu2Vo+B2LVx+NfpcR/ueyODKOUYtouHAh2hVH6Vb5QutPUV/jMd+q
F9pB/KtV3dGXkJ5kcVgoz6LGR5WzSz7SIA/AO76rsbdySoD7/dH30w3MTaC5KjbAanenhp+O6W87
hrS1GnkbX5pQ557H4YV9maFG+nxcP+m1phd+zFR8yMy6SK76KtHih4zMmrA5teh0ZqZLfBz5MfXs
jl7uuWR8RHf1NYKnyHZGWXgixQRRV50FBPxyonBnd3DHDN5wmfbmygXNQwkk30YuV4yKvpufJmQv
qX02FvYPfrf02/y1PgUT/970SBtgRzgpwPY3+XeRQd9FerhTWK9ULGGqBBziNvcZfjtNI1ZgAYtv
K0zSJFbed5QNkHlRS71rRWj6VBvZn4rgPNtmIdJjO4x/jT/tjV+G0BuCJmrgj+LGF34h8k3XdwAG
gvlVPwD5MPdSUIRC1cIIkWPceTf38a/62l1bjKE4S/03iCWBdmkfWHQcHy4tmwMIOGtreYwL+FRZ
93xkmhx0zPnCCMDVV+qRPvjOAzv5LOqeP0F+lV9pCKbB9MUAnDvMx5175WOBSILwGi+6aY9SQLuj
OTmBguUbEbPPZwURjNY3q9SePJcvBFnf/Zp+xsjWueCgc/BXz7hM13uYfJRB/KuDy9lO4b/NwozD
WNwjN725r/pTku44Uv6i3wxYgJfzEjwEEAABXal6yZInpvl4CRVPVY/1Kx0DfGjpHxOchOH1lraa
aP/Q7NiJvIAX5COSsXe8Nj/CuiFhtWNkFZTHRVwrPOQozHouk3/3llsfTB43lUC9TERAUJby9LYs
cNRykY9rt/5h2Qqdqt/8MQdQDynGfK7CMrSBrWi5YbvitkU5q4TKjcYf1M/76io3dup5T/+wdWgS
sU3wmKnL4X6riz2etJmqf35hSDzlPsIjzDKwP3mAAYorjavPvnLg00n/INkbhziULzlgcYJrCQoM
7+y1pGLu2HMWP/UmpPwCL5yGgy9FCJERj4JbOk5w4fzumgNg51gcxSNvqqLqjX7YOBhPjfUDlC3d
IaEVo8jnwNDrb8KP6lfhQl1B8wRY9QaqDc8xxQGF67Ibj3wm0Y+TBmTR58GS/GvgSvWtuaLk1lzn
nahFg0DcbUd91wfz5d5tRgRf6549IQ1oON9v0xXpEsPIhGRdNg6mHPeQPjADT8AgRBYx/sY3R9sc
p9KCtgPIHI8KGw7IbAaSNO7Y6ZDbhGq0s7Gfoxa2XA14duxSSpXn5OIIo7BH0Wy8kNXN8Iep+hhB
emMxU6yzPcTf7bd9ohoBBYip09kYDyvnqUvRIYNdvqW3z5wqwh1O+t705cPsE06gIm9wO+o6fqYB
LW4DsOhV+VwuC3qMLy5+Y8eK3NDEnd74Y8Y8oASMGQnLhEjvaLjaFfQHGHQgR0xaCrvF/nZ+2LK4
yqTX9J1HalFvFDbLrsWCEMJmYFrzDI3lh+PxxGbXoRSjkbjnZfIHzDwx3AW5RWGgIZOc60OB/v6+
KS7Jr7j//Jp05F8L1sONP8VhEVAs+Gi9QuN9+WIoCaCKkceh5XvGEfCPyJv+crLPvNXbwjfCqXMj
2cbo+RTscc8kq0YxFd5BZjT7IT9UQLharq/bbr8QJFdSLytmMELhZj37DDd3cwKAC23UVpiVWQKS
J7/mx+JDeo8DRIwOmgyaG5vxdWQkNBxmVjWWFMxv8Tbud/a+w/fuqWxDkLx/WQbQAzBvoDIOLS+9
GDcqEuMmGp9gp3eLz/HnE9RF5cp9PbS4CgiBfui4yFqIHuc7FcbCDccp8bF0qN7Ly5IH9ysUYkvC
hR0wNtBw4TQP6aVDqB8aGL7xPvy8MUtpy+15qjzO/f5nvZRH+wcsbG+4DmlKaIIvGv1rckhwE1A9
pF4/uDjJRamAixqPwo6yIljCNXqb4n2rPMqv1Yk4sYTTgpGnWMcuvdLzEg7Mcc7TRkNbbqo7dC8r
LtYHR/MQMLBx1m8LefEuknbg2/9mK0x3NtDpNIlL2+tJz3fNISFA9r5bi4/02XxSidhkakHpz4C2
36LSlxZxmRvQ5V7aT35+vx+zo/ecn/RHEzIVIzCWp+Ll6F9W0bXXf/QuaFRvxP8NJRs+4SsAry/q
kYEOwesZ5UPGdfSBLaqSfXFKgx+jUgOmLD9ipy2mPf0sPijmogw0tvdnQgSaBDzVxjo7V35Ox660
U0LnyaLRIbm4lBFBM2D7XF9R6tYBSjt09jYFHffykOHxTP48WbPzttyhoOS0HgUf0o2GT3b/BRYM
JgfGglsq5ImiFGmdGN6RPpKnYo4EhsyYCXcEkLDVP/tY1M3OtlmR8W8rnA188MyoGZuK+on90kLS
c9PeqXDAjLs2LsEgce9/LYCDxsW+YxLxKAlcKVkgHa9udKPx447k3Zj/ZJt5AY1aW693EiNgZX2T
vw3SSkYi6U5K/hc1iG//Mu1Cveugb5Zc9AFJqQOjbUCEcN49yOuB+bbCiPWxupZU8pC9T2i4Q6jd
LP0rQy633isuH5bzhMX1OB/L135HH30judGOFL3tvG+Dcd+4KT2VTc3hWB5BzRdb+dPw1If8yDQx
wEiKaFD5vn/EbrD5mHiv8JIeePKTp3QH1XQ3uOJnnt+6zQcHJP95frwgK9lFG9o/W21DWctfb3hj
Nia/DI4P/3D0x4OENkNilJc963tcE165v7ttALXZW9w+kMLyEWVGsB65Qm486YSE/yHaP1LL7Uo/
3jx+mDz4PjTI7bqnPPGQc7tULUh5aH5sfy7K1vbZ6vbHYvM4bP69pCRc/gAQ2IeZR1zoM9/ndOPg
UP5Ep7Q1N9e3Pmjefx4/ztU2jFxE4vwXk+uBWzdLqNsyz3hIP+tf5Bc0aZerwt1ttn/04xpob/a3
/A0r2Zo34/15wZibblDJVp72M7v4Mm7Wp7IfXUosvgFqRi5zETLu45NOIrATvG3BXFxIrtzy1b1d
FrbCxVW2Y+B4VHreBa/qusdiuyMy5QBFCC8U4bTZA6jUrblFi755XTY/Px/KlsKWESTcMA9dhL9+
MGWp6GWdVh8sCRqJbfhUbdmfNvLmytFDZcT887zu7M35uHmuUnIPd8y9YpeR9896Bofikg2zWbYX
VtPJ9rk6uxVxW6gMNzjy+F+OabYzhvuGwpyf+C/Aa8EAikUjJm2DJw4DO5zT8WC6zlHRdgZMLgwP
m5lmr8vtzXxRZrykJBjt+TZkriAhbcLtuiGPBnA2fAMnOeYHUly6ngICI/WWkdkdzRQTy6vx0Hxq
L47f7FCqbeuX7o1ygPQwwpsQmCev+ReDHSiELkzkgxGYrnqSfPy68CYo1/7Mt/XZfOuIiiD2YoIH
cVh203E6cnXYMzHdJwHpCAdpj3wEwZ53w7wSbb4ZCXA0oR0kw2BLSOTLjIayPt/ivfWH9ZmBVH1T
n2Oi1ygPTOcMUXfDT4HjMm+Mi/0xnFqaZIimKQB5y18ME5zf3NqpHjEKP+sLGNL4llHHHklfZ5uu
KN8RbKmbzwSHLLXGKfohaWTe/nbqy226lYyWX9T+AAfxWcEIzgV+U91WtA2kk7BVYdffG6XLnbuV
MC9uAPTn06f1V/R7Lg96HzBpVvcE91G0iiqW79xNpw8uoi2tsOfcdnNZdCNoKlStV/9B9xw+UJfT
O4Mk/Ukda4QjdgFXQP8Y3BDIukcMYxPThQKLjuWm2aDG2Ta3FYu5LuBVWu633Q73b3FLjwnVEVcG
yis67r3rnCZotD0/y2WQTj4AvmAmr9xupSfb9pLh2EgfU7cfp5e0umRnanjIJjlbw4lmyKNxGm5s
jZxVKQu329KiHJAa0EZeXlVrZ7+Tt3ES7oZGvBYB9OeIAJn8lvRnWcwM9gTEkKaD0dy0iheEpq5Q
I1ofRDuU5/hQezNbV78e0gfG2vvJS/ci3poKlTEUAihODUjUsUv3mtdEF5QuiUMYCh+9zzTA5e/4
b3OAbgMJ8RFRWfNdHcyAwT2GI/7u0BzMX+WsnNVX+bc+SWfz0Q7kxx/n/pyKPZLb07F/UKuN8UbI
0mOdFz/c8owvje52/SA6AL/xZ5PvsAJS5+QxLjYYNC6OJ+eJHlCNhAZKRmA4u3EfPfD8mhBYPKZZ
nKLcB0psGOUOIAoTrWdSAgkFoc9n7uefHHAPzQ0Ed1zBRdwHiZ6UT1c+LC2iJxhm54R/6ahPWB5E
AhrVHoYkHD/E8txxtZFY4WyKa09HBxWcRkMYEfUGJ7ub4d9l92BUvCF3eqTvAKxKpzPh4ZymVCPL
r9JCuPitE6DYQ8KUnPNqz6noENQ6eqr9hnKj1l1Griv9FcicCu9hy1BMG5GPujq7Axtw7qbOk+18
ad3Zlr77Xw7/rPYQZuuOp4PXV+HovkwEpzpXm4TNYKavwbASsNcntn/aerhPjb07my76O3JhjjEl
L3cS6qZNYm5+eMcGXFvgyvj8dpwTNo/ie/VuhdPzetTNcD3Q0eW5Aas0EdG341KG5JehNPMLmkbx
0/jIa1pfkUjLRDbvrOGhaRC904AAlN4/U1HS42M4KYqyeSc0Lrgyhe71MGVcMiCd2S8qoTZIafqK
0aDCBdTRYACnrLrZWR/TaCYXVdk7Tu5jzXawGwm7KP7mcITsIxw9gvA05sWuwWasTNq+sj6NJH6T
HDIoGDM4URw4SyGUDDOVo0peam2O0BtXUnDx0M4GSWkRQ1hOHDQNeOmouynplvyfWF9n+phg8SIT
gHKfPN1sr9U9EGDYNi3AByTyw3xcx8vdPCl80dl4FMIwsxw3OZNvQAB4qZFpU8Qg0rTlaqvSu297
uoe6l6PXV1EuNkjHDabGMFOigshSKsYuELC6lH+oxXdsQLu2SYJKV/fvisQpGjl7kGop6luHiI8e
2keflnQa8R4PfplhMKLkdjrZ7ef8rW5+BMamaLWXRCGFC+kMtJJkTSAGI8DD8a5lgQCIgl4MVEU7
jBmNQLJyo0BYeSU6Rtmdzh0FGyWWVITCzaAtAQEHhiOMvUfDYdxuigTgPru1lKAClttmrGf1iplM
2GvttXnRUs5WAyGodRDyVwIZgW9CoJXO9kKqMJtBAQh3fSNAb20+JvX9Tho6DpwEtMICclOXDj1b
Y0SXnHfeY7wysm9wafu5YWWjYJHy95HLx1z/8FHCyJH45vjN/ziiwJd9YcSs9I9YDxa0DA5fotkw
/KENp08AZQCM3VmbuCmQQAh8oDOQrYqbZ3jEgXcVyo2ayEvk1UWC7IgBEyMACeU3IiBy95ycrLmF
hi7lPszKoXfVEgwLLQP4hGlBsFHmxqC4ALVs+bSQHQnijGU4fhW1XjxpvxJvKXPSnYb/KNeEmuV7
QmBAmzudXwW8ZcHAIsGud6zxoePCu5KPlPbdgxLPT+Ay5wV9m+w5EOQo26E3VgiS2GlZm/l3zQwi
T3RULiZ+sWfs+Arqb/humC7wCMfGreIUrWXVXWjdyRlBK11+nDv1wXBqqnmYCG2VetICBYN+c0no
5tVW0YnG9F4cgNhYfNfkWZAJB2AN3B8rnAxzR/yaNW107RnmEYQzgaYFp9CnHqaqgbqK161yvKHA
4kMHYlH0aIkNXkkMt325CiGLoOwiqyE5w+/xgQgmocAyV0x37OKAGL8TGkuOL42Gk1gBtfR4L8GM
oorPMarn2NEyjLQ8kXcaijkirQJ7e4amjOde7d8ApESsvaLg2IQWIbAnhW2/yxNGQPEcso46zmkI
PwIDBm56hTHjIDzJVft5yiQkBvSo4waxNEY1pkAQHmaJLpDy0T/2+JTAwcbrdwuNSIr+rOyHMwJE
4IoPSSaJUxr0LfLSeraRKlq70XgT4lbghywpZt2u1J4WegIQUYqX0jhy7820IFmtU0yTJZe3d9Pr
WmkvESzIU4q+TNMt9z5dLf4BLKKGWgl/4BwzIoW/Ons1MKm4jFxdFD86VjAcGSQgp85u6kOdrA45
2WInxE684SsUXpaeQQ6+bcvJMWU/wQAXfqmqMvem1aKJYlFr37PWHzVAfhVFjik9Jmx8dR0d+W0q
lomBKVSdmIBuYl/ihOOtd2QmcdF1uMpxc50zWqAm5FaDjBVCVWNKJjnegERLge3fY/YcptQI4OB6
xDpXevWdN5uzlQ3DW4wNdqXGW9tPoHMYhExYMjHSDeIg0QKwI2BAGmBTmRXwR5al8gVM18QiIgB1
LQJcHGJwCVAIDk36lgwZUNqXdi5ODfHjy330q+oLGlLE7ZXfTNGLJlRtkATTxpIdIGExcppIbBwW
oDG+JqKsaJW1ViCIUSMKbsRqJlbZeLK3+Si/AUto+HrqSWYBX0s+46ZhJcC+g5fA3tCwvVpMqntA
mzH2/qUYgNWceNfwJYQ2e2mwppNBalGmaxYAtktKxx85bblMCFuyDaIWYUM29Po51vVtKdwVKxv+
1HnQJIXz36JpV6rUPmsaqPwoIdXhs7PxvnT1073lQqRmD2P0vHRC9KQJoJ4lHjxYQHxT/4BhCmon
vacA2iuyHA4VwydEpwrptxors2qRpZgAZDgcO2TwDmb5SbUItgfEWf+25nNV0oLBzSUIeDRsVvur
0ptPgaFGVE+3OsMfHXVPCDkHiSKGUkIH3vC/w0XW6RPTb4SQAj2cSRHFgCSDGFcRphq4zpx2H6P+
6I7Cs7lk6FvK5NlYMMVkxAxj18c8U7Obw4LBda3jpsf6xHehZiDanc0wI3iGgd+gziDIpq/5iXdm
o3RYOAz6+LlbkGnR7mkmoZyMdxrjPz7cHiNPDItIwObEyv331+VpQBSD/xMEXIa4rWSkWQtAjMUx
r3Mdh/G0isEnFC6BWpKLNwCYghnJPlc0n6RduUg6CzL9SJhlrk+4Q88Vq4QkwSYlVORdFu+FVnLA
/FmlBYeqJ74kIWMVyCfVLvZDT4IdpH8JHTE6WRGVxSHf1UDZxdTQfFDEw5pbZJmIoR9C5NRXpPWR
49hme5SwkwlmRYUyTBVQFegp/LaV1oga7VWMl6g61aK8qgonI4j0nVBPtoCBDWx5lfQ2R0xIBlpr
K31zg6hukyUL0mBc4ZxI49aJ9beewYDCfJNjFOvf1DEVJQrMYwK9L0ZCmMedI2vHngupojIcMgK0
of9QGN0fuB4cmSIwoUtDq3KuRV5j/SPUArEAGwStbi5QMRPMgihPFbCZQa0miAs2LnhBEiVCVBdW
wQ8ZkejUqIGTfcOUxsK/d+ChtPxSQZddgNRX2AqzO+Bn4sgkRT4mVuLh/xt6CBgHDqzmziZHmp4o
CUskyvHCwhkfuBHU0olJJqeCILxxlgrDBXjehbpJda4GtEQBugI4aM+0Uc93VNTWV+F85+gOJ+Ck
QkfMJiFqTChAx7arAyafBV6umP5362hofbkqFKdkScUS40wg9AR7JoocoWdmBms/UZo5HIuRg4aJ
UTcf4jCXxykengDwiYMOUpAAYP1Te+ZFONLbsTmKyQeYbOlgIVSA+uEVw/00G9+xeszQdscIaaZD
A7NK056hOfQ0xQWSz6m+MySYmvMuNSCdsmuuYKV7BsrSALHCSepwGXrvD9IvQWFUn1RaPUEDqEJn
0nUppVasKjqjJnax/LHElpHlhxKpnITHIOIrGUSOb8InrYy4t4awXjmtx/e12ViU2xlFV1uLsTb9
Tra+OY6Q4zb/eBLiCBgd6lIsv0ZFIoXD6DYKpneBkgWzWVvEKqZo7bTHksAKkXNRR/dwQAedyxTk
NSUdw8OJWS/dnumDT5ccB5Fi0a+UA6BGSUlGp3xvZxK6YJ3dEY+ixWnsPxtgD+xRxmTJ8AgyX6Au
M1JmQUUJ1y/1M1ieDcDI3vgT1FFJt16LpQvmovcz1oCELmYke6yHOIYsfta45LJAl/pt1R5qDhQk
PLkN2Q9Jo3BTd+Kuh7KDSdNIh4+4pwLhgtg6+TME6IS5JO1tisG72e3n3d3CPEfJRWgaHEZmEG/3
+08KdpAFteSJJ5e8Xi7CTaby/8Os+QTwPfAKsiqw0eT9q6gErNG6zvL4tHKISdTHNSARGasw35iO
XFjqmWIR33sfbOhuTvY0yR3Px3fOhmOlx5QwG21WLr3egSuX0GfkgaOfC8qOFR9s/zC3CzwJUAck
KneYomLyUz4jrDJ1w8Cq0xFXc7vpU78Efg99qqSm7HPzYKSDJ6IoVHP2Ft3aW+IsSRfAkEoaNBTj
WLBjbNEC7OJIaLhawk51Dvv0QAmAt/pFRSQ6TegGCAKJdI0TO35YJd/CLIyjUy/777kdfdpGnCus
SR7xAiJLWy2BQLBr83wQtWZjq2GdWJdsWXiD29ICgYjnXDAB/3sCCL36zE25iGXB2kAfrjA8ZBDL
M2sHNnY2pKnlDv7Ens9nsluPGO//n0uMg1os/0NU7pf+2WKaStS1jVN/WPECrZhEs3Osy6/g2wqy
v/T+ZKK2kbOE1MKeh97kwfiq0ugoIIbY2h+7IqkhavTnVhtcunIGsJVMXUMIXI9y4pxy7MVGnz6z
v6DosSh8RCKC2KcLtm21fbJU5HIcejIpC5Idh+1s8EQAAnbaW5/QpqgJzZaJ4FEXIpG5dE5Imbop
OWe5wHhe68Xycu7+MgNjgV5KWCB619BEI8lZoBAFHqbiWIe3IBDp80SnB+EIu6ugmkwj3TrmLCZK
B6X2nVo7iOoHOKUOckKp+4ey+4NKwb4pYmhskOUzhMc2od9Efbe0XjSZZ8AKpJhVtEmS5xz0tGhM
LDWhms6MMQimJb6LcQmzkj3Aig4O4ycMJAzZlnNUNDs+r0kkV6tAElY6UnAKiD3aArzbTWUWyONh
is2dLXZ9CKPV0yJj1GEKOA60nIcnjoN2LvcQj3CORfA2ADr7MBMFX43SEi0T2df8NOJ/0LQ7Kuum
++uyWxy/TXc6p4juUM3U2BxricEPn64F8JOKhz/Cd0l878HHwwn1+/XtHo+HWj9RNVCc25vpNRIq
Xe7GdXaySs5Vysayvmbjm7qchWWjooo1YPoLoKLUoqFoek/kF90h3Ap2Jm46KhOeB0xImsXOkuD2
A0kcnQbyywsO/GQrfqggqStS+tSP1ntEbhnboQO7XzyZ4tBaY5+ttq+iTwfFRQ8B8E4NlCI/HFDd
pHIL4LTkk10fuUhnS/GkWuuTieS7pzmp+brwTDvVU9Zy341MbKURc1QaRPC4fFWf9iqp8CrtBe0e
uR3xtHpkUNH1O50sKlPyROCEUTcupamAQnNmDTTRBKDQBpO/iG4bbs0O5rCZSRd5oW/Jr1Z1v9Np
37MzybbEp1nOnx3dmkRSTwPCfmdF0x+oWvSQ81OyWjspdIDEImCY0w4NErKHdEU9RgtkRUgGjBOY
MYhODbF3jIqQh39CaqFiHVyWihPjVkTrI315QM4bwGnp8Javz4nccG+CvURtaT4YPZM2cXukPqgS
eje0J3CKLlABmxGulXuXscUT/C0iN4GVNt2vhUFxwsF7/+9N3qQ9wLujXBt1M7By7QTSYM3Qs3Dl
dLocoTj+b8CdcWb7KRd5p2ofBKRKT3DVFeVFDB91RUVOwtCHBobe8khlL5mgwxFwEo/Qx7hRW3X8
2igAwplfru8pZftq/vGqDRam6FQVy+s6sG8jX0LDs2pHHQtEkdNNBbFUPtVos1sGzTEUIzs7DMgv
8/b+VWALiPpQtBoFeiGDsV6m+kPalE8zvBWjab8QcETOD5cpz0A9GhEapJbyc4+7knXwKspxEEQL
0Tk5rwkr6nGcUZplh6WTcJYScD09OwyFojEweVproz23K8MfifaUJa3eomHPWqSHdtKfW+Tdnck4
eArFgzsN0XGUpH2PMk4AFgcgvQmy6n0fMQLzlDuJ7YKWZfrpDIffIQOG+U1KLdJi4saQuIainbCi
vUXh29SHgbIUhAeHr+j0UHV1Y7Wb8c7cm+VcEFHQAq5c7kfJppajwhQdbCjaUhTtRDeLmoWbB/m1
pgETnDJdxvU9q3SnrL9cIh1JPTn/+jF+8pDQPP5Xck0/AsItmCOcCrSPJNfJMM0w5kaWZJ+H+l3U
Ox1ZSMpkBjOq1mmm9yEeBaI7xcG4CCGTucIecqM79rLTRKa2E1Xv7COC2prAf4uS3WCA3admwt7K
LsFoA4cbCJ89m0sGqzimC09T2gYX5mTroUDlw8kgwBh3wjskdG65ln2Jwynv8ALhYKbUpENNRAKW
2JUx2H26tNIhFlbaubospo49aQg4PBe6ImYH5xgMOeP1lpNWGxV2ClFp6uRwS24yGAHIgXepRUq0
6s/GED+0uUP39UkAfCIIIczxX4Ya8gA29bRaSAfRHiPaFQLswrOs1F+paYXrPL4OLZm0lMRiy+rn
kQkVs71MicMm9zOpIOSWxd7TfbBl5TzMdL3zaj02LXkagCgFz5FDpKL17XNMcF+abDgELTcW2snC
K05LmXgyZj54NR8ii/sv/Ks1GoIIeaLR4SmmA9Nwr5jo+YOVqu4Dbd7pPSaxpoYEtRa2t3YPUUKi
fA4iuox4lufR2SsGNwAqxrCacX1RiKGjKaoPhwpPK4klxpHGXuTYK/RjdA79psG0OTAeAYoXShro
RdruqvZcy42PL4O1PZvV8S7151G7gm+tyOYggpjOUVK91ynwwP51pokqmKGU4RMTOOHnBgRUCvFX
dapDbm0Q0Ids9o78KuIg1QUu6P0CjpFG4Eujza8Sd9ei9haOdUbKNnlD3E2Yd9jU/iIhKCPExyDJ
yn6f6Go63JwNVCIw8PISv3I3PUd9RaX3J7JRxe8hZxbyjjMpr2bDs5whh8JtL5npQxvd5W0BgC6R
S2YJeEWzfIJAQnOQstOumfWiauwSREeFpPekrSlPJUEz/cQ9RkflqOkBTV2ihzGIv83D979whfku
fLHs3hmvZxK1OxQpE+7wonJymI3fCbE2T0svwSH/XglXB+UkK6o7puppTMNFAQZt/c0NYT/LA/F7
Ms3zkuQ7+h50uAWBCGBSzVM1GBgLGAPUMqmCdfeoyutnrconVa++dMIP78kSAEhDtEwM2E+O+MhG
fSmYbLrBNXDEYE6+EbTgdGUji2CY3PmsSzMDhWB/FoZElwq5CDfqoVXAOjBmt2QwcyNeos8lL3m8
/5VjtADGWD91kb0zGanc0SnquRgXoehy3gd8EQXWAZgBkIzI//yHEoD2VbK5E8mcOEcb36KAdA+h
0jPD4rs464R5NgTPcEHsmHC06VWznsaIjtlgkHZR+Nw7D5lOYk4B1ryiEc9+RL/F4AVExFckSrNX
O+MIT75d3ml+WzyhWoW5VSbKj8vY2Jx7SjSWsgHLuGGUnmvvy0hglSDPGv596YGsvZndR50+685z
wvBO+abtfuG2QocwIkJ4cGCYk4SXjU9NJaQPTsjJrCMpjAnWNSbKKxh1SY+PG4qATkkmbpz5jAYQ
vMHIjE7iPi7QqvJcBHQDpCe1RBmgDp8Mb8Tj2DMpHdX8oEjUQ3wBFlwi4fUsY5yBaYlwvqOl2zUQ
13zGMipz86bhjzYxXwo8rfmy0udP3RzReUXzTODNWqTy4gvRTJon2OUBweh2XzECbraiIqEhJR60
+z2Uxp6EMwdoGXnv7HeOl2ajsDl/1bxdM83dWBFYhol7U/Ek2+Vh+A9J57XbOpZE0S8iwBxebeVk
S47tF8L2tZnTYebXzyoPMBg0Gn11JfKEql07CLw0mac+dLeh3+5Gevp0GjY1kXIxJi85/EPw3Zaa
OrDZzCg6WWYee7UjogNnd4xWPfRUPNN6w5+NSfzBN6p1GMTBjrl64yfaZbktex+rbvN+Sims/uIp
eqIJ40MHzNWCPC+mvkvBnUeTMgWkBSRXT9ydBqyIXcxcOXDS0FPEy97TmN3UyIOLJX7QFDwHzgnB
HbsuW1lwSpsC/4kFFbsM7hzuD1rndQGaXoEKztRuLk1F7iHArbx7OWQcvXgWS8Fesz7HZHjiMpn0
S1j/yIVZ0xQPtf+bUb31z6FerTBMffo7FCjs5Pm5oPQmpbpXvyhCBBheMcJJi68AOgrXa+Jv6zbc
Dem/NA0w+cVQCSKmn7/HfDVxRYtDZI/FKF0/tx1JxDwFOJQpngg1yrUH0jHYi7i7Wc0rID+TIjYw
/yag9K/xpHI4TYa1Vu2W4bGtkjMW2fdJ/1313Y76ZKP9Wc/fW+LhNH8FiFl8DBLoawR+k3Ue8uyS
0Hvw/PzZmPxD32CzjNa789GlgBakJDSlPrP/eHj04aUkuScm+qCmSPCAIXvsRchXSCi48CCeq+a5
1n/m2VuLW4kYyprEXSWYF9LQHcVYc8SAO3WN9YAhaxj6F8n6RpkLNPoo30ue7WxiM8Jh5pjJPk64
VyPa+6XHXgc1Y3BLqvoxRxiCzUo0fgu0o/xHjiNBSyWykd66x3AeMRwXNldiGIWbeNgQw323ULjS
mlYWwi02F5FXEstXG8T4EuyWoXJYXnWxiKcUNJ1pK51jCS5Dudij9IyJyZEbwinRIWj0y+16MeHR
1Z8zKXA6c66JS7cLoOMk19jF2LTH7pgAc/FQELcYbNzc7kje0V4cCJqSmS7fXsd7kdOzQ8GzCCrN
147xEsUNoGXiwNAGBxUt6PCzQoTKUk0hBTHbWputcyyq8WLSC4wLUUtGvK807cNlY8pj1/VojXua
6PIZbX8NCZksXX8Y7HmrmBlotfbaBfZdlPYSjtS35aONAgwsIWnhDohXMTkC5tUOzTuOVYoIeSme
O204h0kiuxu87MUWLDTXH5P2YHDoSlFaqd9wWOvBsuVt1ElxyYdyPYfQJWYSYlz8i4xH+QlzB8OZ
jkqshw1M9DFb7gO1iZjAMjV3NJzU6bLgp2R/rfynvLVOz7d5pth6OAN8msFDPX94dCdjzJmvbah3
R+8H14w6s8irgZTywzdPlojUKQA51o+cYBxBgXHlobpIViOf6YLy98DwpDC0pv1g8jBwupR/CY5A
3uMphCDUuQsFI/LcfIch6Z2X/czePmAsIMvNjnZo++OA/v3GbIBLjP08M0eFKlJFhMA1XAgvufoB
/WIx1QwtddLqBwld/1AT/DsmTJyTJEF1VOOdCbEJzppNITqQXVBjdQUnqf1ZZnNfQeTF3JI6JO2m
tR31qwFzPWgC+6n/JBeeIIbwpdWaG+HPGkJETZIdeESRlTAQntNDyEDY6dyb8o0HDdx2hiE1uRfJ
ca+ZTLv5e41cXuM7h8W157emKVlc9ZtJuxl70doK3U1tkt/LdNCPWEIJuSPxPiJKWE6UyTMP1JBs
sLvWy05sJdCgeGcFxT4Dl8oUVHNm1XTtjaN9uRYaPfyh9eojQk7aDISy2ztSwHYq2snX8aLPGAM3
CiGmj/a666Hl2KzSHpUWjgG0L7JJE9bdgMrSHg+Sk86nZdzt3yAqzgBdMf1LsMkm/54cEWRpq9FC
1OD5UI8YtBA1orEs2KlGcLIZaxjoZYmaRiCUPqQhkDo0AS5b7jMatcmq90N5cRXGBZp+zJRxEM9n
4lzWTtymDE2hFIIZxhTTIDjqlljHOUm4JvUNpUkGuNA2sAS61wwvLYFzfDoF6KDMX4jpooaSrbMY
3rPfNZDkFA3vsx23P0mXPodjedMw1sEEMB+Z3kE1ccx7jsBlKDYZAXKeNXMKk6jKWu8itZGvjifZ
GrbLacGNPUHaqmzSVj1SArCcWmKERSYuHcknIxe8SaSCTJntG/G3FBYGhMJ5bP6+nVTYVjDsoiVY
eWYq15CO0sXceZiYsOB9IHMDT6dCiwHJO8AI1DvFVQ9fJ/hPsQQ92uT5GWfex3jpK/xoK/fg8wRK
+2O2ObLhL+V2hwF59Q7kGi8Hm5GA8JNsI0duqD8OGScClbThU4ol+snS6hOGyRke6Hz9+CC+wePc
HDB93zvGgRVCWz5Yn4Ok0j1OT/ITmBSyf6jD70ysxuxkoG35yBb3kujV3uEEhKZWcj36DYQzbYD5
RnSFpuF9MXNI20SNLnpT3A0cUGV0rbx/ifsrJ6PRjCspCXxPbeeg2OohpuYYtRicI/Ajm1Hh1xhx
kPy6vJDZoACHon5Ogjd8AirmUQXZNKx090coRpFDRKRe7pJUrZlX/jQoZxNOD7gRBzlF5FuBvnIz
aSYk1JBr328fJvMw5vnW1MGNPX7hRO+aPBkuhemIqw9Fh9UwqHDeCwg+ufmBWBcZ5Gw9YmaMIn9h
UH7utPPU1PwBH6I7idDPJe6lIZaYg/fTlTudSJJechGKg1bBb4WcAdANEZCykJm8A4aFYFNz312Q
Pq1RG7vjdRDOROla4bVu7IbgOkLGLMMRrTy0Spz/jb3mK2aSF05sJ3xlxnftdP/U0HYPGHeNMQg9
daeaXrlTeJ/SaKqk/fJBBJiI5gN5OI65EWPujkeuaog5iLO6rMalL9bXVbnA+8ECjXWt3qc+uf/P
z7W1WzgYae1sF5MJesvQDXc1PBAhCinRCSSvAPBtm55sBEdWlOzxpYVA82KQ97UQWnOICuvR4hNI
3Clmqtb6D5CR2gvyD5MHN3hL2fAgdtiaILAmMVhevGnif1tqj5BnwjT+z86iszHPO9a8jTnU4g1o
3Nk/VnQkJJ1+kqS2cSf2shZ1QUjxXcGyzMwP2UikEukiq0KFmLZs7J5HDKEnxjdHKTwFaERApzi7
NEqEKDdOA9xEu433PghQGzMVDoC35O3YHGGZbW3y6KOJUQPVZEVjdilvVuuaAxO7xIeEajBvMFzs
OHuitHWCabkgk/ZB80WZ+I+3qSMaixiGga8QFgSg3L72RAyUgO8FFV+QEH+Ysk+IGFmneCw2ob+u
ovG11zCv984d7nz0Ec2YUQpTbWJQG8XXHqIKl27Ci69t72/5sw6kk5PFMZNMQ3bmYuFQVaR0Twdm
dSs7m5mlgU1VD1r1OE9iVo9OdE4mfA5r5g4NpVeAsa2ksUfftKVwfph5oI0150vOcdZh164tJcwc
567T9P/kCnIY7wTMGBsXkYr2q3SxnJh+lt5Yu8HeA9sNcelLgL8rhkMNN2Vps5VicGi1cjH1Lxq8
VCJ6CukN0fXPTKIaJiJEbxlRs+eoWbXy2Y0ceXeKo8uEPhJzNjhVcggBtrnwHWJhvqoZnS4mtRB5
pvkyEr5Oj17hkVz/ko6Rz86hsH+nAPIHGWCz4+I8jqAbz2vp801QeQE7ex/gpJ4POvpJA5a/F+zy
BjNX30PaDNkP9ErX1/ZQS9NtRJjcN68WgSTa8iEVlXTQLR5jDCG6IVwHIF7i/KdsB6zmQ2NMuETR
IWnPiXUZGu0ko1NhyzlkkYdHEwcqYSPZabKjpmsI7tDIfNDPDmPPtHtII6yZ2rXtBff8BJ08Vea3
twxifYIngv3b4hgxiFOOQ1inrA0sN8yLDT4i8N+cYy6DlohiqUulcoRUy18vAYDC2RGWI8jKRqJU
Ezov21/WwlYbGGhYNO8Epm5SOIcglpbVQQuq0X9TP7pHNzt4mGIxZAQPf0yVg2/VGufFiHJMikbv
o0vTTT3/hQZA9cFqeWaKuPVx8Ycq1zIIxe/K0PaA1vNtqF7Q4nbTYaAZSbYWTiJBvyfQoF++kv7R
LPYzRknaHtTLdw5wATz3xH+aqWMDGz8BGbhVKYYfJIMR4fKCQ1weIRJ/bIYNeaS0kDYjvIJ8ZxQC
jzkq9+5x1vHJP0XoeucLpT7BVW17np8hbtCAg09QhrTRi8IofeZVHAF8nGnXlEK3ahTX8gPgbqpe
S7kWwidmjnzIgFEGkohmL/L3eRuhPmXBz2vIDE6DEOxcaw9iUlH/N+SoTw9uh4PHuYtOhrPj/9W4
pbNkjhfZh94XymnoXgwqglXgPHgE1/SXgjrb3mJf4LDAWjpX662w8Q080jCE+kbBcO83hXtSHqEA
R36gvk9RdDLynLAtSWF5OETohVrHNTx6L92MKaHlnYO23dsnj/N1AS2P4HFoTFoS2NpMqLV61SfM
CdQ2CTZZdST25D7yxyc5GhRSD64Egco4ZkPIXZ66ZVCzwsihXfsjFSctXd90LrjTzQgTJBmCSaSr
s1wlGqOzrhpK+t6BIJmcXfM1yy4JW9rEvSAmwU2TQi7rT1Z6HfMSylJ5DvxiPb1ZRCVYOl61F1WM
Mr8ToiitbjNq9wbXT7MUO1nkqe9hGNzsi+nZHj6sErZ27H0ubnJpGbcrko9tMAR2rFHFG3G+9qiY
JbB8VtlGL8v/ao8Dg5l74gRHLaaPxXk/TvJdzj8yVXu0hb1nYtjSPWV83ExaUEIl6pfRNsfLviCN
upi5cmoHO8UUhh21UkTV7HbuboDVg+5IzLahhwjVwEEgNDb2e9YTosgpmCGNl+MiY77IeSmG/Sre
DRUzY1rlBX8rm06i1Qln4HN8i+mrANIWVz5vmj8o/nZYxnUE8QUMuuP0lhC0NQFAOXAoR7xDJDYp
KnCdtSTnY8B68DVn4pZpkLMYq0oWl3OmNDVBMYDEdEggLrJYA05u5j2mlrYZgGgZDD7U5htpmgwc
mMQxvDKNAskPXGw2gXCXfPNbnFtt1ME2h69Qndv8i2+UYzomp0sQ56fAmLYhSmNAF1kzQpAZKuXf
nTxvPoZ9tTGz6Z/X+ofaSHB9nl6sQF9bPIS2dw8QxaCCa+4XRfCu6W6Lrt3r6ubxbIQBHfFetKo5
KeGjp8z7zH/ZfMiR1ZA6DFhB/TYwnx7xKw0IRZgclj36R//JwUAVkogkZNsJCATqBJ/Pa7E/y6vD
38fhLJjbPbks+r3Ms6PmvZC4LvNWw5GF0ItDu4Evk1jhZdnv6KfbhElMjiHkq5zJFZvHN5DzggxA
pmpDUBjmBTZq9ay2HqDAj0BTTKptkqElCtlorwFh8FrEPplfgWI84nnGT48QwyWk8OhvIfINhmkL
YAJm1FZUbyMdRyvENiDdhutz2uFQGDsws+pDM+uHkL2WO+Z3AveEoYC8fM9y3wMnfTJLyMb8rD/e
l/9Pvh7NmqpfY6ACRZETtClxXTMsPPsfXGBtNr7hLsZ9h86WeZFYZOdwrIVP5RPPag0fQnMjqVT5
EM9YVhWISsI97+B5Y/NBLWjYmD1hE0fnT8yEy6Bmumrkt89fuSWQDNSnafwqUJM6DuZGVXkMBxwM
UPbBnyJ/wOZXO2wjEAk9o0rkiiwZyFST9pfKKGx6V7yPp/yma82mhAiUOsmRme0w36BqblKudkup
YxirYwK5oPHQXpR0GuEnUI4GFWdxQaipJokLQXuawtzi8lu4pRlYNeObNX9hIxqVOCqBswmxzmPK
M/4525mbqie5fHyTkekAOcTQsG/SH/0gO7V8zXK5KeZaXOpw9FMknw8OE0MBmdycaSHw90jaVotJ
UmSvrPSpjWAFkykEFF5rxm/BgN8p6w3kiFNNukEfjSs2i/CmOXnzbHz6e/6BheoRRnQfPDN87RtQ
IoT3+mLjsVlhoOE+EEJ0X0PgoGR3JywaHOW/6PSsDUZqTXNq4a8SuKKC+VsCmzSDsCkNG4yiwUTH
WIRziusIMDbDxRPiCx8TA/rq2X+dw2LnR8se+Oxbb6tnk0NbTFsrkBep3t3nqA2Re/2q7mXs/QvM
hjuveLOQ+FstgXTLvDdqj1X6IvF+HiXPMKebCIsghH/QwoSsSi8nTHR5RDZH7jgyRKumd/wjBQs3
9DM9hiTNvzla/yMD/BAzf19j9AmPXEqhBEUUZPQHR+J9sdIwcwVDxYMjsfWVtg8RzyiYS1R6FU5q
YZ1wz+By5wVbmkZ671BOnuoiF5EJhVDO1ZoCk9SOfsleF4ATJ8AnDTeGxOWfQRMj01nnyHSY0wyU
/wn7ucLyz0zUXnMZsM7nwIKwMCD7nQ+NYe6c0Ic29G39sR2OC6rpgzCyloBrNatcDPHjj8IPtkJw
HTD+7BamDVn9m8Dl1uxLX6IJHH7k9nNZnHVng8EYax1rB0DlsYieW3aolUIFHA7m2G4MaBP9dJBI
LouGyxB2TEIwhwbAJQIVzXjvIcIyQ+bdUToRSpxwmrZ8Gv/LwmnXWursDcuuT+CsmCYZi8gyyXou
kui9K36aRa3NZtnPFtCzY3YvVFl0knifo5f3BIDn2tNzqFkj7Sj3GtWZ0GoiSvRYsHqvv/fwPFkE
C7khSZEXqfOg7G/WY97gyhuATMmkKMBgmIfM3QyK+2Nz//5ZU2rFaWG1KYAlr8erCU5LnxwrRnay
QL1cPyU+9Hejdq7T6L022nydQrLp8k9Z0BoRE+h/+NSzdNUcdcaMcdBQ7+botW6gqnH6lsLiv++C
djvK9cvaCCwS5ScEwvhUj8XN8C4yEOh+U84uobEULRJi4CCCb7yJP/7LUrD/S8x6x3+azBODf7wt
LOhFPkRxSGCALX/FFxdGkriwvtNVSCh0238P+lP42hVbhT6w4ZzAN2AqfDLIMPSmNM+Yusa0QHqG
7Jjk12lfpoggOe/GSl9NWb0eh334jJU0HLPo9jfECx85tEmchXvuNZfZEg+96uAF8Vl5EApmD02p
d5zH7tcvjXwz+iGfEmgb2+gZgJHCMvnzN2DlOpj6Zx7ZDB06t4p1neHtoCePDqBb5/9j2DN0+aM8
cQb9s0u2Dg/eWHzGjTBDqcIDmmqu26Il26F33V3nD6u4eU/6Swr9pbWiBxMWPvW9hVdNQ+TGQHWi
YjJXKga5wbovPxfPZ+37cGKBNres+XPzl3OBeAdD2zh5MEboT+UxdvEx4R3Bm5Z5RkHVSm+6XCKE
BS79b6//+NObq8x11J4leszoMWmxvbsS+aZF3MrO5HXAK7Wm38qu1qrDaWO+0o5hvIjfT6+/sLFb
SPMQPM1FYX5KUEuVP7U4fpjt1XRCoi7ezPw1G55y9r+iLpCCSbgyRA3+15smces6r+3BAMkzKmwU
nP7MLE70IwYgtwMPyFsZofPFBaUzXAzkosJD1Y6FBSKJo7SUkvMUNIcZNqsPK7Kg9KGWNrhQtTA7
w7mrmU2gc/PAnnx1leFIbuPjPt84AmiZPDgVLIVVEGYfYMsSKGcVhKYzypfj2SgYLoOEmt/z0hyt
xCQx7alaKjxGqQNK3D8IbUJL3Z08czorRKLCwGph1A43i6c+odgIWwyq4TIBeZqgIMy9AkycREPT
mG8USPITxluB4QnNMAezIgiNEjWo/9USOQP1yXlwGyxU43+NV6EUgRcKC2f+kbmETUe6gGFmwbTC
p/vc6AuksGJtlP9IQAZlp/Bq1Fduzlepf50g2zdQRLRKh9+HFAUQuh7gUnGVjtSYtptgKeFG/xHV
8L0kv3U6/bEos+E1ASRSY3Yzy6OOlxDQU6KBbBSfxoAtQUgGUjOu5V3GTfMQLUi965S7xrMGDmCy
LzO8JqeuwUsGmePi7vUKrwLLrPfOlDx1fv0I6sx9JLxtCXhywSTMjtIlgzhspNRxcptZUbytekxF
6Kg6t4RxuNxX00REC85rfV/+Di4tYuA/BSAhXj3CqvIHdZp6wiUxuDLLTU+Jk8+4noSIHfWHgP4H
vYYUkKaB8Cbp6crNYzGWx9pKjkz9cJA0g2fIpYdEw551iTY+0WyCsbkRcT9dmF1VmlJGyXE/ovkb
0OS1+PwrjcBxL3iF2XIdccHTNcyAVN+9yGQoGdNb2Rq/ul9BC52+tTnYZ/FANLJGPI5jHIG9v7B/
JwACpKmxRjjWfONCg6jO/NpGMkP2IJVrIZptllyOhc4yHfpa4zIeqLmc0+D6FPTcPmhaZKKdFB3+
CrSS5fCVdhAju2qTeemDOF/33nSKxfmH9GkHQ4ISoN25RmN4lNt74VFXvUMqQ/gpzBmYJXTuwjmL
G/McvesotnQqBgK+IOM5uMKX5U88XIKiX9noKWHa6LW50pkRjqmxL8b8ooBAGgknTwKhVVUuI5MR
Nxs59VCUm9FFqi0OkH4gnoRhEgtiBAtT1AY+9ZllwH4M3lDI41vOkNo4/XGtEGUvS3uxI9Gdlsc2
A83UkbRFoFFNm+AiUmE2RvLb8+JX69rE2acaevtuoG9taLenwdomc/Ov8M2nvtZ3XoGXBup3VE2o
FYddY/cbC0fKli8pYVVGDuOoGC+VJuaqEBpCgQwmG1Xms0sQluzLGIKP1uWsnZcJXjFb3OuVlOpx
/eTHuNBwJk71Y6tzyjT6KuQ4IubXc5dDOxzRoSry9so0/c5tfY8UPoyH60wS4ewY0KFSb+eV1utA
XTyaL2U/7gsoxQZdg0OvS5YZ0+EBJ8zZRbGMjQTIAqqWGVi+hi+sTw/1qrOewgivL8qPZQRcQPY3
XaO1oznXQbNXDVa1HLgSkyg0KSn7RhxkDFzeODGmvt73WJZKuOKATtnzoOAYATzYLru1CW4hMgDk
IrMjMr/Hm8KiPPEh0iJeJTR3zDCGNsccW1OcY9AmVHF8tmGGOPXTHNofnPncdQM9qczqa38BfnAx
vnIPlNR4qtbXMQWxab+YC6FZIC4mIbJA1DiUWC2qgXTGvHXErIqBKRL+8ROc1bUC0uQzNH54CDMK
IbGkzrckM9jIzEU3lDIGkvBBcjmlQIrVxcB8kX8SIa8dXjROBQPcsZGwnpjvvplqftLBwVRFJDBu
9soon5eYYl0x1pvZ1WHfXBGzShFnJtgvZXeCqeTpu/CWIuQLdUglVnl/cS3xiJqtugSgmgCimg/K
lvcbYX3M3D3+QwVjtcahTQJDGyovibrN6FSXboS+/BM2B8EDOmw6HO8hj1GYGHf5gA2pjvf/awuB
Ft+RYT5tTS9d5/anxztquxcrRWgdbH0wnxJAJsDUXBhYTaiezPZO076Ih4DVPg9vwk9detx0jxOg
g6/0Y16bqNL4DkWoQZ8Ljk5cveoIK9GLhmDy7bSJxcgKnhxP1aXZy3q6y+Y0ZdeJO9MOIPaGuA8L
TVRoGkyfypWslj8xFRoESaYteMs6GhTHLzlGm42tIEPl7qrwLCBHMLOXwfhQMApJvrtfoAEbLXRN
RpOmS3gtg4dmvlrmy4zAc56YI3XDJ6kU+Ez/KMx1kuEjDMtdQKPu2C+iWguiBxeeY2NTNTqokoKG
jOxCpVQhEZzsPXHuJzpbGQCJLIltwuhV3soCN84EflOZT14rWlRrgqTSStLB2eGR0ZhTbEeUGpqU
N+UVmNBoGPfzKAKfoAAaq4arsDvyFWK9vBv9FzVfSVD3zPEOBlWRVascrWx7hp6LI+I3IOBKnhz5
xgcz/kYPuHIifBX5MKHmtZihethzm8Et9P21+Y08/jBpsNJAQf+IlG7ybgmnh5/5R+ZHzmtV886K
8JRlxwOt8jzgdBnwThDypp/VCMQMvpY6qA5wJaSemK2X+qxLuYtUGVN8lyt92ulspbpusf0nNILC
OQ+2PaC+JswP9VUo71pr6WqAGD+7CyO4dCexREI4KsOaLlLfMfPmBiuxECAoJMdvOfldRJ9Hc+t0
62LBWeM5braNtzbojuYBrF/tIjvb4zBhhFLa8kryeR8j9G+n4V8XmicbZr22JKdaD04hc8XKcHFW
O2e8R5cud2r7W47pJpVE3D4lRXHS4ewS+CiFcNgkXxZ6wZ4hoGiidCbMFgM70e44DKR9G0o1mZBl
YHDLMe4Y4RCP4zlorJPp8poLe5VJkOOxHX1ApfQoEgfN97+6RnGPIjNR0HOKYOc2Lrg5lTxnuKQa
i78HDTxzJBhsPkCtnqMgWTC8cVCagwVXvqzIfphuYUE+Y1DvXWgl7LnKWf6LF2/d1eUu04e3kbsi
rqHqpgGekcaRHnPN3VTqX7IIR85y9rqlvnp4v+pnBqUAVLb2Ggg5Z2iIcoowEvDBtug3PcdsEVK3
G9N0aSfQIAcvJza5UKgqwNK9Dbuv1bVdx2R90FH5eu5HXfC3x9dxugbI0Iq0PqP4UBHQcv7PT8gY
oqTqq25jpSNmMQsp8jxmt1/XA2pbyqAcvKLS/zUYX5GaEZQYi+bFmcVPQ3f14WjIuTogt/BInUWk
L5qETiNqBN83y7IfUg8gaXgW/NXN3WPjEk6JqdcQpmsz5T9DLkd6Djua3yuYmigRs2FjJGT3wtyq
UETVpM9Z4nMEZcoEIG+xscpg5Q5QBe3+JmRTufMjHCkJpJzL4X60wuNUlojsXCZgtA4AL/IOQ85w
mdoO3QxBCnxHRzs0UKZbD0GPFtDY98r6jXy1msNk5zsZuRuKdFGwScYCuAoUSIIrT62UUueev16k
3DH6q2r6EXpBzBSxsoaVw7E2KZyahyNTeoDIttnjL1PaGwOMk4wZpzkKHpiiagdthJPB9FPBf57g
gC49o/QMLUS+8aznwgN+qVC3UbXpIzsgwZ5nwc+huHmR+ehRZEzpE2YWa71snmBdwUngROKKkTJE
VnVNBkOVNKthPhtGuXEAgvjrZewltSW25Vh5rmbtvlHxS419pCN5uORnJHjxR3a7ki/aUyXPtK9C
OoXLuB/6R1wIiSdC4wJhDcmDUaptn+MRH8K9m7N0PU9vITY5PDtIpalbfkwmfQtYHdSK+xRmwdLD
fvDN06Ci60DpPOrGxhwhdWFsk7NcdHxVfL8zV6px7keETWndEfzNkB/smj4SMRKuvQSs+BIyBOIy
OhikCwpEGM+QnU34imgut7HycELSGe4ToxJWjzYe0ka8QfMIjIQ5tNlDBh2Hk4lpi5fh/AR/tsxI
DfLY+Uob/6uscZOmzDk/5h66Sn9RKATANVD2Qt/swQKj6SI4Dm1n2dbfgw8tMs61z8wf97JrIhgr
AzbIld+/BJ65CWIMt/tzMrgPM4TKsCRyw9lAI72YBCjrzfsCY4GahOpDxelOq6tdBlsXBCTZBMlb
ofe7CiC6hQqRUIA68NuSwBaXtFbDY5Szj0MbuoBpFUcdK1J6D71/xIw3PXKsjd27SWJh1NzLCgmy
76lfkY18mqiLi9jchRrqoiR5DoN2B/voYPfo7DAULzuCAyxzY6EnszxoFTmjqgi+OyNKjJIKB2m2
iCm1kg2WfkPPkeqLCWtXVOcAjyQhOM8RfFK27fRrRi+YvyhzW7RYYdYVwxKMxXjU0kpxdXduvrfg
BzsSzrD8yAqJQSBqTvrK3g+dA/hhQbpxT3lz8vJvzk+0kfJ3CMuB5Z32FyNxdrh6qNCUDptC4XkY
Hzs4bjX7QUrYhNm1n097KRlDx0FX6ZmnzqzP0dA85XnHTVaCdeJLaaSrx0W/Nj2hlNXVZhPBhY6H
jyh7zo3p261gpODlrN7AliIYpHpuPRFTxSIb2vylYQ+WcAIs3GbhRGAgmuFfCXhEv+IW5uOi+rVS
xktYoglEtg1BHhGSH9srrVl283iNhFXGweBY79XiwrvzrjN2sRgmMPsCrjm16a0nbM3A2ABTVkEM
h8laFzZBY+5/dvkYEnM6M4m3vfNgsdhYNw1QubWMmPIZq57MAbMdnuVMLsBEe/0Lkhzyq99/Qdi+
1xNC1BDwDWMvxmJU6Is5vCAtufBzbahBdd3s2vTF6uL3xoW6yITKvE42HvlJdLA5QRQQrgajsXKC
RyBpyE4g0XQ7wDPctkvjfMChw30v7otH2ZYCtbrd8F9q41vFk0XXauFdooPY022pZdhmrn7pwUUM
Q4dyuMFBzUrrbeF+oQu+o+2LaRxgPyCdSycdLjjA1wEly/8PW7dmsQM+4TFDw01pHNKrJ/aqxIim
BYr1MBngyEXcXd1E4elH8OYakKYYExI5yWp4Mksn/qk+ZucTHj/JUYX9MYc4Jpcb9afOAVc3waYO
/1nGdqzROTE51d2XUr+GvrNH6fCsz8OWrrsoK2Y17yDkAaB1FngPAHxocc8m7m5tqL8tkUsFS0Bj
8zb6NmHH/kritG3lr73KPsYOAxLYkOM5RK1+lw5PvQ/72rlBq9BbuVvlupNNkWQ4dfzLyAGxEHvI
Gcmo6f8dYLpAsMMZUhv+y+xPRiDyIMP0VS2Em9LWkwVnlLBvO/SC2IaGSIV91Wxh2FD5Yu1BbTmx
RWTIpONWIstLoH9YVPjlaLAP4ZlYbzCP4BK8hjQAulc9U3oLFceIBtI5drEK9jUe52DWEcPOotlI
EVAv8HZovhscl3Kd2Gyu81HHQJWBbkIOrVviSFndRjtZza0hfiM0RE7QbFWEd6UP7pS2LlY31llq
34YV7GEzYvPJ/O2iCCnhgkpZinWQVGs4PAit9p/mTbsFSWacVmthhBYAqXW7C0JzbywaERnUBuFy
c2x713jam1yFGYwmac9zYojUeAwVaFuMJx8T4zpYjfl0bxpQg/MvykgW/B/Gb3wsvbsTPWvS58iI
otecfEARaXLp8cIDakxw7aorVo7GBIl1XXDOOtgXqITIhvbUV9/ZDBwvB6TXTfd9W1w46aG9xagS
pXiW70ha+ElRO8k5orDRpJlp24EWWmMISN0PCCYNbgBp6e/wLfAH6cB0MoMGAeqoHMGVQ7oBbw4R
lc75qZdQDQBBLe6IRidWLKc/0PAwfp347rxtPP1+44HkDv7exIKA6E73BAEiOSMSCHJ4qzkHlylb
Dm8pcOnLIuMjsrC2gf8m28xTkGimi4YBZxWRVCmzm+bT9vVL5H7M5XiUe7icPdTNIlZhcDoTflFs
azlmTPIiyo+O1pRTKkXYaSTTmnIQ5JoGT8qN9sXykKoDksiNMBCFx4poYAgLIyVEXCkguM9k+jBQ
0Su6DTS4W+ZfzsRg8gK9PiC+NfDgY1KEZznR3P6OekdmdZ3qjrgxQBtr2vEVRxJzfjOn5yjsn2yH
3IquePS64IhJXfg2ipEKgENqQbD12RqKSDWgmhe5lJuMqFJCQXGVbOmMmes9A7o3MPjEhkym+5F+
5J6VfYT6rrLSO+V5m9Z1iByZ7vmYtWaG1yK07/yYMJgYowP+YAQZOoMDHLQBSQKwKx3/BIjItdmN
9A6je+PXp1xobv1rwiXUF0Ij/K0MllJQLiNX1KmYxwNQ9bgH5SFok6fdizC9RplHNbRQOoc7d7xI
/4tSoCKIPXs2YU13fMjcvXXNCW/0EU+16VUs3RQ4SwDBJlTfVnIjY8yDtN7Cry5IeMGXLriN4Ss5
cquUjSKETWPUzuVEap60jkwZQyYGFfl6ObYYAXPMofakq9ksgDNJlb/b/ObSDC6iybEYH8vR3+rV
jfBDLjd7L9siyvUjXzEHP48RQ414GphcMapiaEQP6IY3J+fimnEA0bcGI6U7szSfjCza9EWFW2F8
ESq4Dy2N5hDhAe+vfZb73gjQsNbjZnKHcxmrbWloLy248kgSkhlDiLvKitU1Rqdo0IaB6Hf+XjlV
pFQOp+lgMpaF6HSVKgctkKxsLvPtnE2ku79lNRnnEnFNYkdY37TJfsoWshKh4PqwHqJZvYhhzujD
tuNP6g5Z2RCi0DnGS/7sgMeNjosxfIq7L5p/wFgDgzh6/0gxaWjjmZC/7Jor60SQhB50Z8ua/0fS
ee3GzaRB9IkINFOTvNXkHJRGuiEULOac+fR7+l9gsbs2bFkaks0vVJ1yn7pQLGuDeTUubLTGqjNE
gzrXcl1DNVdXfk74JPtPVZcYZq4YR/g6lPdH3cJJ9s3zHTcbbx7XUJ/wwQTYuBtmOur9rE5nJbOP
xlSFfiB65YFDAUpeEiXbjDQkKY6Wm2PUto48jsoZqGZ4jPYXNluQsvzrxWcV26dUL6myPxCYq6lG
jVOTAoEuZViYNI/x8OUj7Ua/G0Boab/NBuTan1T+LyQ7udIBwkXJUJwqzGNCtgNuGjwIHfN/m2lt
HfFwzTtCrZk8Rj0bDid76ZmmiDq8zOW7oaE9wJGr+iFbpM88V6GuYwqmZqRXUXNPl08kxbZHHHs2
GKsq91Zm8Ki151i5nCjq0zDbtMRzuM/t/K7Fx9g8isinRKAKZLcE82OZK5fQrJ90YBHkC2s4rd2C
53nTZflvJwLYJTPSUtMtf6aUjWLoPDrghNTuPJbuU+XzXLb5sNR8YjIclDtDrZ2dSdnzQBwBqxp4
aUbJFW3otSGIuC4sXsMGTiwLU17PViXkDKvAhFIbtHfH7VdBBD0Cza/FQq5ynlNWm/qMu49jAvXh
yxBJ8Fcz8slTw9yyca94RJbUEBAv7pMuPizSmXyIVhHni7qz2NurP+ii10G6wv9CxXPpTtMYphEc
B4dVDm9IOX2ohb5emU8Ksen4u5bwaJ9MX15TQcOWlIvTU/25FKdGr7EyfTMnXK2s2hNWvRKKFNfM
pBlxa/0W0FD7o7o7GMJ4+J3teD3iKIn5QbX5YHUoxhlXZhwaEzHJNgG5ldiha1610fDmoeXKM8Dd
76hBcTvF8ApYV2GSkDvZQaNHistER4na6yTm7hfRR9p0BMHBPWPIv0g5y5xKbEEeLJTfnMXKotTs
j5AzO+LsNnKCW9xhhTIez12KXoGAJ/rbwjiaRbEVZfMr42FnIHiq2WR6+V/GZKrq7GVch6fQNc9M
m3l0G+NNhuFlwqdnl+EnR8QOCZM6jsJYnKNr1BMuxr6hX7XYDXmgdYs8Lkr1KfyqdOcWBsW2ottC
1wnzvKSb7BKXl21BFETz+I9e0D/sFE1DT/5AI0jj7iRevIeqbVUh71krszr1jX4eaF9y95/B6R9y
d7OxWuGzkef/RiTeuNAjtuBoHJjp8aEadY2l7onxgWO+lcxuU7RGOFuwgy9gSXWeRmDD+DTkLpt6
/yHz95niy8TXKwHaohirUp/ZvsUAV+/RMmtrv+RAG24NkNyouLMYpdQIvkTDTsMsqpsdkjxbb/wJ
pNCBBX3mjTvdJQ+dsziibY2xFXS4fsjV6jbZtDFtbiBdbIypeXOL3iLTmQVEVfPA0CqCcsEkVBTD
NuvR2URI8eb5LcPiqqxf6gqrYTl60ln7yOz4NXERlqPGV9WLF1wlQrjqrw/OCLRBX5ANOxK+YuGD
sEmBDRp0dOldjZiMO6OLWMj3eUL/76T3wRhYqzMdE1v1nbddf82IK+2qmqwS8ziACxry+WWiVEey
8u4M66afLpWGqdSF5IfTNEi3ZTM93FkudaNaS8abtvUvBC/ZvFUkxtvFRT2veYGvkyNUgwpnTNlO
l9V64gXqoHjk4RxCf9tU127qGbk4G1WjtJFxnCCV+SQQOyyCapcSEm2G1/IBzdSZ6b0DKuP4+Ce1
5wAB9ejtetIrSVnf8n+1hoB3Mqxc9BtHnXdISY5op3/yksnJBM4FwOeSg4Q9IY6CETCjBBQwMdOZ
sBEnxXvR/zQ6ilcC73nSpyr8HKo/rRnuCFRZJC7Q86NXQRpTEcoOGpkvOpEKwssz6FZhD2pAxhuf
2pJO6Dft5I8f/7m440VbnucQsaRH8ovv/Jkt+MfGw4toOthFGaaK8JHnBCePDhlHrzYMxT5Mzso/
FHNBI5Y2PZNy42Rx9Ht8oCOjb5/dVtqPmzIroVFfSkeD5NRONDeM8uhvMNbCkLrPWcDy1PEo1rhj
c1663ewezKT5soPhwjhxw0nc9UxKZHxBicQBCYiNzYs8euCHKCopfRCKUsPXev4I7Z1ENmN54gKq
9ajMqlpT43CkUO9agO5O/CjacO16zDTrXzHBxpvtngPDyr5YesqeIUBVTKcw9PYd0gc8hsIen6MS
mUftLJtyerTCv8MqJdGIroBU4fESshyZ2B/4yItntvPlnJ5Gc1rXZfgQBq//+G9MGxzX6ClwCz5K
gHgxG/OYM03mxfHISn9f9uk9kPInxrNS6JgZfMe9d1NxmQaFlbiEUe4vwsp67myD6g9hdmo8F6xY
mowyvOTWagj+yOU/ZcNLeNM5iGHLpHoXku66yKZVmL37U75RYiDm2egRE0Lv6x0OIdwq9c/Uwv8i
ckHHOgSBOrHjF4UuKc1pU0CZD6CtVPFwV+4V25iIkkb7xuy0HOi3imxHVBY3g/JN1zkxugwLaof2
EpISe10mCSlaOcdEu0rbJTP/IHp7WQVf/fijEtlT58F/RinvU6awCdNe1v2dgpNWxn3oqDZ1HRIq
lHocPYw4IzbuEy5xEz04A1MC5rtVP7tUCsSnagSQBnIx9s0hdg9l659KEzocQDaTtZSASB5DUeyz
9K/is1QwuY5N0oAsgQbT/7Yz+ivQU24yrUQFpTMjxjAhrj0xLrIB8jro7jaHFFfR3dnUwzVZKGaQ
L/QgeMvT7GBYBKjSKfZE2kOFDycyjXW5TkRDYZZ8j5g5WFIQ8qzFAvBkEBytUtvOJjFbOsvMKKVZ
187F4NGsL8MZRJgiK6XjqnWsfd3XnxQxCHnCpRMZFzM1/izyK/AprmsKQfXn/uPjyXanIuSdhIIR
5ENbox8hcwo9d5Eb7BTRG1FjW53khDBwWkmLlZ63BWm/aCTlKp/C0CK3ysub3s0nvxrX8wTUhMAK
h00ebXdDnUAGU2zfio8qt9+cSd86TfWi5JpG5v1zsebq1VVwJOj9Z5i0974ns0uYawarPLuSDTZY
USKxjAhZS78LJHxcHPnLFMdaM5GDhw6/5ggP/M9JYIsRnJ5oPyKvOrS6TwJUhwDXT/vjIhDjOuCm
NiJ/7/A8slyVTNCjMn9Vn0KmtZ+dY53gDDTtNRFk79jtIi11yj9bHuXkrf3UfDi29jTo+RlNMXtx
tG2Nc2v5iV0jhA01LKJy+qzq0xyygYync07J7ffoVyzgOIjjyy69es60FdOI62dYoI3ah7P2GRrx
zoKJhgL9xSPFoOl9Gu4aE0TqPasLNH/VUFPmHjVrMNkUq7zJcALiwSE8UO8PvohftLD8hQYB+dW8
SaUGEEx7x9/cfdTkVBhW/On36XNZtcdWymNGWGWMIxuAFz01UXog7ouPmr0ckJez0xGlobvfRt38
WTNuJNd9L1AbU0T/dMeU1aEgYCwajU1UyPemw/foYdqp5+rPN+p7XTONY03GuC9iDF8j+Bo0eYjG
Qzpyes81e3lhPUEcPEgKH7NiUNbWj7gYb7njUp+0m75aO1rF5Jd/XZKSywhnPTXg9vLoOErnahV7
JizLrsccF8zxIQm7bUCjsIzlR2HUe6+lfUM50FqziTQfzBIS4JBwDrS0AVAvxRniQNh4Grkr2gAs
/mYgzuqvdRLc2A0zOY7NQ9Q166JyNnUUb9pGXJsw39SFuzSJihvSvSVaha3VkMypO9XjChiZg5UM
YYqmg5JTAJQGasIQODROfMTArtOOxNVwXOvwaDjD/9oI0lR8NPzgc1a6pBCJW+KACpcI0WQVndGY
xlpbPk2NtdtiyMRTFBAYyuwdyyV4RXYcSXvxLFZuLmOhAc1An2w8qrgswpBgDw26PeeDTh1SKQ5i
R2Sg19jZMrDjGow7NpYQlQDTVdAqya+PLXMbIRrvrfadzeIyaKpv8ud8OR5TPyNXdSqgYqfpSsdf
spkHlVHXHnIWOl3GCnUi/6vV0QOA3k8ncTOro69l984DCqSxeJ4iolQaB7WnDDdGWJJzrtDn9uRu
UjPYtHivk4kVVdBsRIkOiozBoKrPufGI4vSjRPCNsv0SV9xg1v+fNSuX19wqwCh3Z0Cz47zofF6M
Iy13Mh5RPSFYTy7ARBzCDSPjqg4ghgCXCmC90cmbwR6fpqXd2PrFARdqbrx06+Ca0rd8WfC9b0ye
cSE2y97DtwC8XauLVdwKhnY1E2udHby2noFhOBF7o3A39WW1ZMnNtHJmO9I+1XWynFpxGHE3eIH7
ZznJJoU1JzQolC4qW3MCZ+tXuxk75CKoKelK1G6IY85aVpNHbcAXSb2FU6Gfn91hXQEqz8gjbASA
4Lwu393C2OGu7xOCdeQyh7+pB82NBIoDGPy1qDHZ4kjL8QSn6Jbpoll+bGijNHblA11PHlkbo2YY
h2Wwnm+jXnxEqNcsZDRzAiQ73Qi4K8oO5Xq3ooISYtrLqG7etalcZzYzCREvLIuH7T0PdGp5Pdjk
bbIOeICLWq5474/yaPdYcwZqV3cruemCkhE0SbQO7/V4WiobmBJbqQO6DG852YWo4W1aG4PJvMYQ
ZOzQrBG66MP6rvP0oP7hdnqdUGk53D9Y3dB70VAwKPNtFoE8Ez1Qy85+9VgXZEzMx6q5qivFZknp
c1RECV4+zEU5zatrOLtSWge3RKzsgYNfuJBRsQ0hGP6T7oxZQex0D/FN1s4A40lQsYNrEvSLnmxc
/pLNtUJyxNBo5FbTkFWpl07v1Ycw0+4xaYl6Jc7wJ3/4U8NkvYSzSVJAfhuY4IgU1kp5Qly+knxb
Ra0f47D6ZzVia3flrdZNgm6nI0D+iM0akBFlJY/u6ve1LN2eJx2pg2G/+Tw5A/eU+vDiDuEom9SI
bX5kqNjtiQaXY4k3rOrdWWHTYRqf3CB0wQENM9/YhH59dnjv8/4ytXMJnqS7BUlIQFayUu+jpNpX
2i0PTdK14ksl/qXk86ri0BQ79YMHfbq32/Ck8TIz0dmhyWLWHtCXqOqqZ8zrc7gNgnCqApHuvFZf
NB1TDihejx4jQQHzPM3SU1zsRoZqio5eMzK1daIMEdKp8iScOgUxQhbzpjP6ExhFqyKnwqHds3sL
MLhMjnHHtSZj4ij1NwsBABrLUqkNwJpkDAFGji17kc9oChmwKE1xaLevBi2AF8I0JqsmZbM0zyfS
Z455zyK8ZhUw8f4OKL8sUin1jpEGsMEKiT1uGC2bf8KxnlaNRQBa1K/z9rviYRdT+jOYMCyl/cO0
cOcRC9eJt67AkWdMhwlDMB/uO270Zdn2h7hJ79ZQfDZYjANTX8bVsKksxMDCFHv1bR6VZ1uN0AWP
kVHYb01p7AJEHDAG11mkbZOahhHXZ8z2yed9IRn7RS+Zy2jL089J77B8ctHg9uu5bbiawVfhffY4
rCTJYJrDbQyxyBqpVLPsMZTFRQwsM2yet6l6aXJtl3EFW/CX4uAM4DQ77aCPnBURhp+SnYysGTkB
puq78qp4skjVKv3cpDn9L8NVGCPElpZwOdQHJQomHBZD8Oo3hYKneNW2SZKRbvhH0pUgPZ8UBUG9
sMAAV810jlVp9fAM0KSqjJQsYp/8Ivug3gw1NKtlngnGc9qpZQ5atRq6+2bNVve50/ZxiOO69DZz
Xl6rtDgiqM80cJxnxb+VvYGXTt+0yXvumBseCt7ZcVUeMjM8eqG26MAvPImjDmqZUvCYp3gIi/kz
rKniZbd1w01tmslSFSBxEvFJg42OK/3JzJpda8fIlSPFYOU8n68Jg8OQuZ1huDjqIbxWFYsU6kqg
2Om8k+F8zd+UwLNXCESe903THzorXld8aBktZeoIdeoDwLjiQ/FpqMP41P3mME9U3RYkKrrCgSlM
7B3hUyDYd2Xo7wA51KW77nJvifYCVDbzIyKEx/zDaDtIHun3VNdb0fbrdP5Sh6L6k3Fif4etuNGC
KB259M2DLS5+NHyMvCptopGrYqXBOgNascUFqL4BEwGRXuprQTVNnf8TmmjTN3axseqP0FnzYfHf
Q464X3qvInGes2HepU52GcOAcoDRpZpKp8VPPl6mtnhHPcU7tbyHnn4wEa9nICa5Dyz4lnpbENeF
CRzNxlAwnxpT4voUEIxbhT/H2BTUCQylsXGIBapu0nZ+tC5dqKfYZaOtBwSL8K8ZUX5i5x8b0VEv
i38Na9zBkF9ZPjsL4djPWkQU2ujV5zHym6eCT0efWxXOcDHC+p9Zk6TBCTXM5BX6YhNZX2rHpGGZ
8epgH6cRqqqQczO6DgXpfrqOUUyzULwXDLacyP61awboGoO+KcVOadus/n3IUpKsMVDDlrlPWjwF
gKi0wT8KI3srQm2bxvZzz5pYWBNIEZZ8MWVNAZWcliGsmr0nxG3AQ2j62sq22G1PJSUl+k2Ryb1T
xai2GVZk0l/H40dowWFqq1fFWIhtjGVNXX7KCpu17rP4Y1Bdg8CoXEIzTDiqZoM0Cfwb1OHIRvDE
ENob0o3aroL8UD89miiPv0OOdhV8Br4zYamxr8JUQjEW/awTqiJloormzbK3IOuZTpiknenf/Xij
GI6fFFAM3+oyk798+q0/c1C0N8GoBx9tZ+A6Q6hUJX88XRcvywjgRFa4JSSq4kVtpxHjSr5CH/TQ
GZvjgD3eDHXqqabbORZp4AS6B/pf2fVntgyLXAufrcw5zbq2ShLvL8pJJ3cuFT/+7Ee7wndfLF07
zg3zvhqtUdTcdA9BND+MnuU/kdMpSopGhAzCCjbAEaiZLs7eA6NSieLlw0tsWI1wPVqLC9+H7+o3
s6I9+f1fPmmQQvjbeQmuWkuQhDig/vDQUnVRf9/C1PlIcwv15MRsI23CkpqUjsWVzS4i0aPXkVH7
mYk6VPsaJWnPiffldvPW7Ymw0od4F2Kb4VWfOAxuxHckUrHvQu9vGNKYOrg/8uD9FU4BXtNXdKHR
onqbiq/G5QCekyuI4N9AzocunS+z5ZSLdK53VgxENKvhA0r5VUh9WBhlDRLvL4Q/gpw6VfUhFpSM
v+eyFLAGoOp19ukJfWuGwbELuwOal2zaFlr/bOI6mc79jXCuJI5vVuAw6mZEMRwH40fExoqrDwTS
pc+t3u3pTU5QYMcqXnI3v/sAyuXwlR8bMG9B/wmI8j8/DxgkPjZSUl9xkUQ8QLBeJEVgFfuvOuf3
1LCbRWY41m8euTJ18V9qZngL8LCVBVVF8q9IxYf6Y3ybWuSBwMko3Zur7zJjY4mcrlwLj3obbHwa
3DYi6apHw8nEZaOOIQihm7BxVpaeL/PKxmuabrjIexPzcM5aKBHwOF0yB1uGkrwswOjA1J5DvhRy
ascgwJDWyx5S+KDNKgGdHfniM9fRUTj5uR/oYggBnyOL6FsLg9pH7Hh7M3pNxM3CbLOsyZZUpn3R
MtnXQQ4HV3+u2AASAVIyTfZYjJJ2kdOg5xBfMI4Xs8nanaSYlsk6ny5mTmFo+BlKbOvN3UPHpPXg
ilB3UxixnFUA04bGJGzgHA+fAcBisKyBwN+v/Ripu7NgQ5naqixbenW43ey+MbpVVN8F60jntwtg
4jfpE4zlxtn7qHAJ+1XsfqIH2j/PYc+AqTQ424RcI4kjCBiZfnCI6hdm2OweE9ZemI944poiQD+V
b0YoLBPLfMKXCFPp653TsErFiJIisnZDgpJuyhgwhSeqY8rK99KiR6cvt4eDZzlfKCQ8di+k2XRz
f9LDEj4UYd3j8zQLws4OE79A0zw+U+Au4eJyDo4DY49+p3l0F5q/yXvMfphDxxR0s49NiRlCnAGn
BI9Sh95Oz3mOyWGmlx/YlfnUUu4RXY9wlIn6D08bjR7qcDdcR2m4M1hQ+sQaLKPCeWk4Bpm9dnm2
7UWjsq2cgns8pGhgDBPYGXaJZqEeoCFi6jCsYFqDZ2msd/pzOT5bFd5VEBm8r9CrHPQUAhavJZS6
PuZFrta6Nm+5Al5goHADYg44OSao9xKRscv2jHO+CJuF2XzbIOM0yqhpPxb3FM5R+Q83FN0XzYxE
Jli2W3fob3anbWSCYYgOy6abDwTZFzQEr8zsUL5Da6jKRy4Ji09KYn3a55mNUi5f8OxBFw6xzwV7
XX8UwzU1ktPQzyAXCdCYxyP7pRTTSWk1r4EbHOmc8UeUq87sPsxBvsXBtA3Hnk7y4EZcjdzbVvZ8
QK9ZFCosC2RqzylCHi57vrVKdJmcy8w+hXUpSOvElF9RwqhgtN+1hlUngUBP4I14wwIqr+rgEHCb
dD5TAhPEcylvEG8XRacLQOruhZ0aI0/nOOXRg3CYIRy+jDxdpyajgnReV+1hLCmHk/bU+zRlfCll
VUo1qhPvlkrGLNJEN53Jdee+TH6Jyu+jCHEaNCVf4BFm33H2HKMYoXFbhGFNIh3atzbZ1mbxIiSS
btpB5MaIAcZ/6MQCClN0qQ36ic7q8PfjNgrPEu0hcgW7Pgw8IQq1qr1haLQx0XO0tCBDZfjk/enN
a8RW3dAMpqTthQYR8WG6bQx/ZUqxqpDGZI254ECP2cFUpMhHDfR6QjcsScBNsgqJvHFHNDH5S3yb
PH2lKLZSLep/Q5vaDEjgqXSeR27phvwK2K2LWKDfgGNBM6FkAbroVsKJ7lFgwVVBhM+vmbSnjn1X
Yr7/xO7eFcIkp2ExHxU/jAEDtKaWEk/bxBzdym04WGcr4s5ZqoKdV5472tDVaPjmo9DdlWB95Bqo
I2wCNQaIDQH8b839dZkGlKF8xfSEWGA8dkHHLpneXjhbbqJcO8csjwpnhVe9icVnXP5IvT2bmO3K
8GTnKg6sY8BFlEby3I4/TYiG2w8dCsLXMS2WQx0dm/pRq99OIbJxi5UdxstMhzFGyMQ2K2NmImZ3
4Mn55/McVozqhtE6GgNctrk52lWACAtseEiQyuhCVTFO5hCtNJ7jcUCuAc8FpLVAU5dUD9u+uvyz
IdyzEeqdy/tbnVAe+4vQDxA0fqbnHh74zGqCoGE3w/T6ZLx39aYleUhlRrYV/kjvZHrvJZvgrsyw
agggrsPGtj/6fFqbBmgy+a80AIHHqH+LWzS0+nKIGMnC1Iy4GRwCcjMWzfGlNcU2GNbSvuCUXmp7
l1Onr95qrV3rDoHm8d3WH4JnPO0v7eBuRE/9xyrNZlOADfxkSR3kOuKFFLlau0y8U2b2R+zEeh59
SG5bOyf6z9Gfs97Zab3iJ1b3lEDm1nN3fT+6HOj+TR884MX9Pih5cSNoMxtID97HFFXfTiR2MPZ4
h2PFmj8c8nD4XKLhULORRkyrhhZYEDj5c5mc4ITuVV3Ls4itYFzpQbzWmnnb8vSZrMpYa91x4jJk
pKDIBiZ0+ht5D4tgfG+98h+vRmfmfYDJLoZx/meM1s40vKPT8arrWlgKyQUH3JtNdpim1NvTo4dU
KvpXsKNGDQ4se81t5zlpuZ5jQ31v6iixI45/BEOtchYKIsTL7FSV8iCw6vxXhJMnbw47kZ4qDJPM
7970ofkYye9CGbXmpb/QWzo0g+87gVptsf5YMMXajRm3cVB+qGZnJMY5ArjmFZg1h+FLPXZFWZxc
LnNfv7FC3Lc8kcN0nvhbZeo8k2uCqUBlz8XWTQ39apDl6h+0HHT8KvB7/LLq96nHuN5X33D+yzOz
8wjrfXgBDGvkt46wYlHIK3FqLywrNFPbCzF+ZsQfofllNfKYrN2gI/gaDiz+kYQTPQhph4kxG2x4
FBPXH2nUSPmYk5ebbyE12WwocbUrO2VDDGQY7MiqaNGLF/uhBDryVMk9M33UV2vMJ2eTHSrqF5Pn
DFuhDHCU7DWPu4NRd9Oysu3VblLeYpuX/9BftBzkIgVNrCD4bOefBl5+XnIwnP047Z1gP5i4AxDy
O98DFhKlSXR51iZv2OQa2rV4XA1YGfx3KHdPJvFbOZ9gh43GEOIyYCGDWaowOo1rsUtMj6Pt067X
7q3Bax7de7fcxcHZMMkJ8s4661W2FenOYNaUZx+jiZSp0d5k3N0aOGDVNB8CG7JRnvjLtDM3qbAO
Hve6YRD2o5oqVoq9H26FJb8cSZp3EifPzIAA4pYDBx1vNVlb4K474grW2YwMHZVgXHAxa7KIoBOp
6oTlKBEiCvYWIUix+XS5VQB0VuxYeZ0AI1fF3TJ2SjJ54gNzXaqWap8S1OxjReTLYL6L3gz3YzLN
EuwXeiNFEKCscroULbksGVahv2oLzHFDj9EStk+pP7tltwm5wgqnro7t2NM0xLQ5aPx0wwipD188
Sscnjy+AVVMMTJSIUI5r7+FX1ZVJHz/PPsAjaVMWQ/NkWu1vXXBFce5sB5K8W2iv+AWZlcb3Krxq
hFH684HbN0YANBEsgK5N+VMsOj82mBdXVSOGt8FR1FHuxqFx4nxRRXXY+TvaFUflEY4WlgJm+z24
jvmf6k7aIAJKSqafXNqME7zwmHLQTjIlsdJn/WN+lymJFxaTAKbjXJ7e06iyPHIYBOK4Sxlpp8KB
i0lyWE6FwLGaEK+bI7JjQRll35a7qVysGcrV17+h/OPNrOmCrR82xgJXWFnvPDmDjZTDvhqDbcQx
mNZU4A6O78F1FianPt+iejIkVUERSbTR/5GaWu0rjo31GJs/5sD6kX1BwOcRpRa22AxW9WdioUio
gESHQEUja50k9VrKb3XdDM6sqEFfjod1I1pa14p/IZxvFS4hJc9LkzW2H3Wj6Gg4dTt8LiYFEGdm
IQOUgKtWsz5hlM9sQ6tDEhfP7ny3hy89KpbNBPi/uBspguipgUa7V/MFvLxPbZNcI74mL5+TCNFm
5DFXn/vWb19IAOBLpHQFzP4XMVUzAitYFlAQo0/BSD+YunXgSUgczdqlKp+TQxsOtD/7PnozQ0DH
/KauuTuDQYt6n6oCC5WR6NgIMu7JuZeJoCXUwAJ1OVUH6RCAaD16hMgZmjlWVZiVxPATqtejTRvB
d9qLfxoNahFdtARuT+FePK4ZgywY/OzX3X9j8Dv5OCrsEhh5tWmDZhFrd+AJyFpMXB3vnLE197Mr
sx0/KEkDK8AnS0mlFiL9yvr8aofWzvfiR6wCX0B+9/MHQ8geE4VZqKxcBKVieJmtms6//7Lbcicw
6PZ0y+NHP2Yrg/zMwsLQ3+AYM5FC/gaRhJ/AKpPjKCgJEhNnYEK7jMugQxHi2IzU4gogR5V6uPKa
qzIfSSzmTQUT3miPQIBLt2K6yBmTob9Skyr2ZzystrfPIvh6dn8f2a8J+89LrW0RmVce2xfhITOK
SMTug2dpBOjjwTMYlDzqRcgpsmibM9bLUzeKlzbASOkd1DVKp58pPqVastEQc3WdcXJFeFdqOcVv
EtW0HEX50wUJ6BYaT5QqrgAvx4i4Tp49t9raQ0J4NMsTMYfHSAjEsgxOZ+uYtu7VC/dJQpa1Me8w
T1Db58mhBGNhcxnZWRyjZeoF+PrQRlICmLzMF8kQvvuBS3BwhIm1O0rXOnWtdsStuZ7KBpMslJ4e
QWFo081UOI3mVas7HH4I5Poey2b3rHHW01JtMb3gdlxA7Fir1JwWSWdM2BWKJsv/j26xy9Lq1lvv
FVaVeY74vk8uHZLDci9N/oUNSjgAmsrp2J5CYPsQ7MhP5Ib/BqhDFFJebngdTDppZtRthCoPSlxK
/a7JidBIdssB1dBy9radWMlxidBSsxc9i7VNqXES2bjGHCwBY41hK0JuYT+ldbC25089Jx4PHRgj
QndLlOXR5q1BA8iqoVnl5r4DN4kEpxie/rw5uUvamkljp9ieBllvXETJVuns7ADT/sEpv+acO36a
1yC+ca7ym6gtf1Cx6fHCmZcmdWWwDyTjLl7/0Z/TOOqFfS67zwxjdpyeNWzOxDygHHpWSAHPSk7R
DP0+E4hFsZhY06H3kHJZ4ckLWb6FhNlgV6xxhaNtYOX4GXLdPAeYkCQvetRRMrGgrppHwv0Puvvu
BZ99YB7cbuKgb/Y+fzQp/kJgN0aO8ozFKH6TgEI20ZFxMccjyLbEtDRO9tLwqb+0564AesJMPzaM
HdeaV9eF4BaaS8ZBpcusYzcg6lAQCZc3PMJYi0KRLicgW50dB+tTiz1Q9lkQcya1VynmXZLTWdDw
8qY9CNBcBqupPioQWHpb1xh2wCqXRkt/3B8btpWsfMGGIm6Jp/tcohgMvC+bw64U2gZXPg5NXsBp
/AfGw8w5VCUMvRhZuPpwhO7spKaTQWetRL0pNEShHe/3ggDzuFsPMcGx2X6u0elHyliLQYfd42Kh
4y8OXetS4ygYcajlc8p5Q5+OoqLX69OE1z/o6ktvcyNGZJTlezpJROcMwaknLes4es5KY8A393d9
ZfkxJQ4rutzaaEicVHouM1uQnwlvc6wgdM5ZGt2GGTM1530XgYWvvZUTBy+Dr289hyDlrL+oB81i
Qd5V1PdqkHWw3hMirJN6vkyu+9o6bBdSCO6MekxiFyn3F6APkL3guesgJt3zkaEfb2OPxs0wtx0v
p8r9NZkIZNhxhtFYDXO1dlGkZtw/ojOYVrCNe+2n/pCmOdK1eD2rLXnWH0lzZfTWwOQV1c4Lb5kz
EqZFZ4ahhzaK6evVRZ7rMAOcYxz93RgQYkAPpod3b4w/uvQzCrHfZLjHcMizPnUDbjSGEjYu4mGS
0AbPSRAgMs67F+oR/ylGGVF30TpM3zPHIWcUxHcR+zi8cxWAnCDWcZhHxJgfoD2mdr7NqypZGcjn
9CpgjoqLtBvXvk/6sNJ4a6vC75eO/bBdZwXnbZmRX5NbwS6xHLJm2HqOf5VHxqzID8OUdCByNXoO
fOkJ1BxwlyInpIROT7f9c1oVi9oGqMCxoF2H8mqIUyC2SXgSLV76p+ybibPv0fUtjW5Du2OOC8YA
An8pmk26NWK4lvwF2axb/dmZaDVoy/sVtYRKDYipQP0aY8I9aB8W/2zOReVvI8zkxbefurtZvbD7
jDHGwJ37db6441oOt/nV0Pml8ZkY7YGj8SB2VpacfDpIk/rYJHlDkeU7qry8kStZkdsDEYFZk76J
hmNs+GQAH/VKrqz00NT+Gml1oSOj4AT2b5EHlstRUEMEdIwQGLNprC379JBjldPHl/9xdF5LjWNB
GH4iVSmHW5wzxmDCjQoYUM5ZTz9fc7c7tbMYWz6n+48+ejfM7AQLoflN7l1K/xK2WTS29VrFF2yF
P0THW3yjeuTlPhoa0izV6b0Kf6zu7JSrWqGwE7fqg/9jEKPHmzaRGRudES+BMinoJIZVfNEK7ZbW
3kFls58UGk+8/hOoE7M38TycSWoBfTEqB904oCxmS4npJiKX3bQQhXq4/4mqskmVfFQq40kf1d+K
NWu4KAAAVh09MfimhrbuWR7dip2xoiVA69FWOe28VSpinaKPyDQvWmyuvMY8JpxAiKA+wqajhsRE
M7EPS0reaJ6Wf0jLvQVN5D9it+C47ZcpSdaCi0R4aU1/zxm7G10KDNJW9xZtEa/dkv4xM11kprnv
jS8iW1+yYO6XvYuMqCvJtR+Vs8Xhocfab48RjUMwFTye5ODyCfKav2pEPzA8D0pElSXp2DYyp9B5
pDLKxk0cU5W2R3Re+8kxQDoeirwpSBYOlQ+YGzD95PgplSO+NhrCY3z9uHlEZ83LNs3wFlgpXXFk
pCmaibUm1i5j8jkSBRMjJVLTlvoNpjETQzpCxIDcJY9SguYnzIZ7gKZANYkOyUJpvYuBIChmxUPr
POeWQUhqRHqTc61djOldsc0zQFSU2+WswNB1bwORPj5kB0KyHy9pDiXPUzaegzzZooR5DSJ/rffF
riL9mM7TZ0zjZNraJfXfzRt6tJzXl7V8bwoqv4m04V+ZdklS7XaI1+m5pQUdhHXRalQpoQMkFL8D
UCG237upCECn9p7SOuwhvqmJBWkRrC9mxXtEpf402y36pJsBDqCrCCYixILoHEBnyxkW33hu5uI9
QTzjFhu+SEq/yYxNbf1Lg+xb8oYpMZmJHAnD5hXtTlJG70U3PBbQB1Ec4XX0H1vSb9EhI70KoLlI
qUaByl02WfwxZ3OTDs9OWz67c7HOQvoe2Dfiodj2w6/jHexO3QBabF1k1qO71leJ9WZHayv4ndD4
4H+AbaMDlibTJi72flRuE7GAYQ7pnOJjisiKz7TzRAFSHVTbFgtGQ4pBM8/QEOzbDV8riw0Gsx8R
CPO72dEYUo27NMpIjuxoIEE6Y/LwBwibymNr+UcQLNuLSTT2p1Pbqn/kiRNTj0Z6jz39+oX/rALz
jr7/nHPxuupTEfCy8SDRSaURLw0RTLsNxHX1UU5XHRHzMB1Y11amGy2jOF6O9QjKgHA8soadCNeD
2QRiZMAsECN6DH0YIQ5JQpgo6EKhvoMz+KOPhM5HrxhjIBjM6jAitU0T51jY8TbPtVUFbcCIew2r
Yn2JkbdZzgnVK+bzVUZ1WNUTSNdHG2eaXpJa2eYtb1AIKMAX5p+CqKlp3Z2vwtBExr1HjY5L8LcS
1RztjZpHPL+PP4+O+CT7rkuiWW0LEZvWPIZOQvQYZqLBwKZ4JenJyP5R/gsH9tZZ6YlQK/LO4PAT
Rg+uP0+1oVSIdyK5101vKVAIUomlRwxDTbxx2vpLy0GNG/bwmANthf2LhkCsyxmjbUUoyoowkYn4
qrWXxRd98jdplOswso65MAcFIPXTYj9oe2q5ogQHyRR/+aH/7NLqUk4B3hcUMkWIaEC7onDgPGgN
e4c3Y+lNIdxq5CM8wzDHuNJrv/DRTBjc1BHqD/JwLZ6gEFAAaQ4+1dQjdkwat2HNyPGTikJQ+X0N
ihc9SXG1ojn4Bh3ygRCtpMHdra8BlxQGemKqCLSq4G3n2NqrpvM21RaSyXkbsyTOpGla0yL20VlW
KjIEcdy5jwlqRqqqt5ZKwEqOjJu2T2RL7DlEDvKTD5j3th7TEAE7hE90o7YmuhkpWX10fP8xtg22
TVT1gQlwg+GEZZgBF6AgpkSiazgqULHrYXZosnbzZ/HDHGpyk4ymto6K7GZxBemZf9YASTEWVplD
cQq/rqklzyjd/rLL/MHYdP5di+gGA2MHkOU0ngZeBRZ3JhCyJvj18KwPQOGFQhQkovWySiio7kjW
4eRHMbRTredo3A7s5Op0JYnu6PbWIwqRVd5hc87o1q3PJPd/BinPnRnvoq6EcJ4uVO5ubHbtPsGI
gzCMj3SC2AiIfQoriwyP1w5AxSPbgVR4J104SnonhGUBAwsyIa8v5ixivPdanhcO+CQ+pJNJvi80
NORS2qdrO863Bi8lUqiimLRTyhdKb5qD1ylXU3n1+PXIys6M5CUK2F70+RJ7fH1QUhUpjzgV3/5K
Z1gkofVIdPl7NmKz1Nq3nGg/upNzRyH0AossiasCFmPM4qTbx0O0sXzc+mJmJRi2VPDq99pDNbBw
BCYFitP3UH0aNKARZ0iriLG2ZDLdTRnE8w79b41k0TTXCn/fqFYlcSsVoRiD/T7OP5Nl7rOAFLYn
z4TWCMhoccjqjoadglu7c4wtNsGsNJAbDVf81sva+2h87e5geMrDZNsYJO5/V157z1nu+xwKw1L+
PPXVmEstBhQgWzqxEBIWa8O4hXvTtEhJiEgmIn7C1e0Nl8NPATvWKTcb2lOuFQf1i8OZbxEJNblU
iAzl0aagV83o9paPmbew+DB6CPbJePGb5Ny5YK/mwA8zp0ubAMabj25Vc29+V6H5mOj/CBjED8sk
n28gMez9iMVxrMJDOnOWsuwbLdoiQd0TVhy4gqBs3glq3ExoIx0HKaSb7eEkUP7k+hd+SLJDtQwd
Mn7tbGSUFjEu2YUo3Fa8uR6MTkmhbtT+o9VU4YURJtFEe6W+gfEQ/SYhMAMhyvXLDCyv2O9VZT0w
9X5Vggoa/bqd+Jax7Fcm2ZamV1EMWDwHYHltj7PSSa+z2q3BxfGvG2inPB5RMy3Jy29fjW7YFoN9
9sW1ZOvNE2LfGmmhpzw6gYIsyB/eZ20G9/PJPZ554alyV5z0xR8Y8+ZwXxXu46D4L/Jb1EBPaoZm
59ku1i3DUGPZv1Qh4tBLjV1p3TVIRklA50d882JXEh/UUW3aT7+RZbxP5EUbNSXYELBlhM8NQ3Ed
uMdMsXeeVa2VCEAMV5YOUGc1ryajadh2F3jDzqeUrjwT9j3BJ6IWBn79UcszESplsE+HdwNBlAWO
Y0EyiZ3WMZFDuTYWWM7t5O4l8TaDZBT8S0OTb7HEOirKPT5DLrlY3xLEC5g2dDv5MWj5YqiYwb2G
tNz9AeIVYtytXcLB8FU/qSyhr1VHGa1J28G7pVMkTveASZW65W1tliglJ4WE8C0vd55KN77VQ4Or
cF7MebjrkANtlHbYygo0huEvGjVQHnXJjn0Ka/r6qCQyy+DR0PJLqoKiMT3xKQBT2MNuLkBXDNI7
KxgRxfY2U4QMs4Y4YsdBjKPBJXf+/OcqLqJ2Mfo8Mb4x3TEjrmyyEORgjzjonXK6Nb22H0HGqYZc
BiVlnsmwl2f3DyiEPPdBpjSVerIWU7y3trp+5alfxFyFyKMJoJ897yRXps0ABCLcazYciUv9jYfq
99p4iEMc1X7CebZWOo3CzGSk0zJ894G2subZMXRUedhgO/aAqc3EWcMY812l0lGJ7XeueA/1EQgN
B2kEWKMmxMo5NZthmrx1qgFO0V6nCMNshIgMaX/QjRRosLqedP+zV919l063yNM/UXP+uJT1qqB6
ggp5CQWWVfFv8pDNz1Rp0aZG4PPGc+ltapRXoLFbrzW4B1kSbQ86UOUMnZE5mob51M7Zrkrya0D2
/8D8GXX6bXJQs1ZccheDcV1j8QN81npnUaDIcVBlFX51lBiSQuMUplKOGUt4O9Gb1zzXGuuiz3+i
oWPrUUxGGhpUZD8cUZxxES5cYg/JOe4S5EoIvCQsxuaBp/mvIEHhXI4pgYsoKNS1Xbtno+jPM6uJ
MOIk7+/cCByugtSfFRxyaIsMBQWE8ghUtFQsWjgwLhjWMypCK9UOva5yNUvvnCdUBpVkEUJXSDSE
DtTKOM7W0/E0WsWTPTa7YipPDZ3Go8l/5aG9KO0Xy3BOJf6j5uQr/Mcvnq09Tlq605ofH042q+JP
g9Ba3Oj99IpekxQvpGJN4a4lQSLTkm1SUa8LV6O9VVHwzLefGiqR+DNdFTTZOHS+0xI3j2SU1/dk
pswg7I4s7UWgbWOoqzpc50ejLogCxC2vRjs1qigrfnVTpOTQ997DzNofA3BbSfGcJ59B89KU/rnA
Q4UKGilZZm81srR18oWaKb2oI+YCe+mM2cmdracc7YIzEcaECQfl+mIwiOtrISoy7Yp4aWWgDYNr
M4gy6CGo/nYipKg1qT3CQRkK+mCCyy2U2GzrdKNW9TdI7tLt3YNNlWBAhnKnsZBBrYnwTyh0UxsQ
v9RLn+b3kXAxqISg5WXocKX8P4dKWwq4Fo7xDqHL0jAJi+xBHogAMCx/5SpPsAQ15AlBeK7tPQf1
az5bm5kb0iYEt2o7djR761GY1HTVHbXx2va5wBAewwwIYDsod1dHzN+iEVXQymJbCC8don2Xezrm
Cx1p1k4eqNRhV27dTeKgZ/sNh5ywlg4dK2I/bn8DiXsQvGBJ2wq9oIhM4JZFcFgJkWrSaa5EGCLh
Cl3uBhnSK3rtO+7DoXmv7b/QxR2B0iTRnDL36rWXEYa2yHza4+tNjNsoJpS425Ge/xAm6qPFHJtP
BFDq4UfIXDsnnUh7HyB6rAm5SLb0YEgKALiEHcy3B3RoECJblVB4/15P+gq9ALRlZN09olM6KrYV
9YE/qM23gi1nAGcXTYI5di+/WUWXpZ5gCqLw4QGJ2K/H7QsqmGx9NdsULqNFhOpCSb3dWGhPAvIW
TLaEz3LIphCy0dmCjPv7BbRFHRQnkQLEfCGaMl6ifl7CBmdcP8Rk0w2/s/GnsHuGCtgIkjzUBcDL
8lVx0k9NnRA8ZGdVZdNtcdWJNz/ak4QlOkCEW0uvv5DAzhvZ1ncJWBFFYMGBhzALMx7kLWFS4Boi
X2adC6kYs09/KT5pR62ivjddcmWr347hyS3Ukx20p7ppjj5gwGz4+6icN0Z071ljiJFYFxNpt9NT
m7LbmxOqEGUb9++tGv9OiAKGbRXlK1VF3JKXzmJGoNrhEQxYbCstBMiaPdTMM9/18Qj8rDonLZ2e
XTf/kGpqBL67JiCABorC0D8sl06rDDh2SJFIbONwDwOwKGK+v6m3n/T52QeQ0OIMMA5zLr+r1qBe
9d9IPVw6nK+94yPy4pKlLsYJF72d7SW+T4h/0sh3c0yuGmLggPFUB6Cq419lqE+R0+57jjrCHDUW
dbGBJVVwyNOz7SuLyPvmQVkSDLkeGEKAHRcES5CwzzQKe5gG8UMzXdCHyNbiA7tOFUmrqH9M5zSO
n4NdbuTKcLWbqEf4NnAeunS09sOwduXZ7RBCOatRf5ZXH/rhWqng7/RtMNEe2GavIyuZfP1ESjRQ
tcjd5rOEpwq2VzSw05QCWVbxgzIWCO4DhBdG91Ew/ZnwZDBtorBWWLJMZTkR2GCSZ1Cd7LHeto2/
JBqT+wIT4XrScPtB1IyNfa5G7BocY47R3bg4yFAyL4GaPZuwI2XfXW5WojyLgMyKsQgQII2iK0B5
4eotQTpMgly8azFARrrD7jagFvTvFlNIUpXcNtqyjf0fT3ni9lKHfAOBGHLqNt63IgMjW2fjXzzO
wTJWDh7F2Sty1LF96GuyEhYQ2bP8ebxM8fUVXJEdAVlO8x21W3PkUMWwLRdyIlnn4KG2oh5LvtJR
vC8KDRmquubLpIG9h5Gzbdx/XAAPouexUMljAGJk9vDpoHuKzXezt9fj2B4k+6M+yLvqFso/DLqb
KkYRHhE/GOXAqCCxLXm9CuKWBzK7dq4vQVhbtfsXh962J3jTapt/rQaekWnRiZL5TaJ5t8im/gXC
gSiajEhqXNG9On5jC33EOvos/zxOOJFnHcsN46+N2hfIGm+ziZCzqfqvljSWoB7fco3+ArrUVH6X
GcSbl80LfAlylBOwOW+T/dHMGXk40VeRJrsuy07eCBiMV3kfoseS+Ey10mcC8EjeRR+BhSVkjQSr
j6pdEVYnl1i0gEHdxCMWsRSZqf3lyNVtYG3GgkirY9fPy1nHo58RgYlpqtQwvTTdq6WEJx3DU4LV
tSbdrOaJRuh5lBBAZsYQLHYr4f3zO7VK9M7JyBurWznUuiS8qyDkQ49qioxTu/9lsb/Zkf2dFNOC
isGNlU/Pukdr+I/FadBI2tCoUNDpRefSSs+BLND1eIW0oSBzfO0VdEKG+5hmzbnWLJrMYahI7blW
PljF3B5tjLx6Wz+GvXXQ9b6nv9xeEHEaF+0SsxJcLR0XuXKj1YRc+KFlaPSXMVGVD33YY9MzRDdL
Y0lWPuZqhaaFWtF8OJNs2ZmnHJUTVVMLHb9f2xWLFm1C1RGWhptL8oQzj3Nk+AJBt2nFax3rQk/E
am6M1YievNStazsaX92/iNiNACQv4zLuIg8+S1E3bCEnx0sPZTkvQnWigQffBhFoVVPvkkR/TqPn
ltqTsFqInGAadROvB7keid5vTNY4HcHbhHklnhRifKpN1EdHFUUIMtLvMW0XZRA++/FAbBFmG6ID
OKg/leqzbjzEjPjK/eiKEJog3Z9EPXv63oY5mxxgUQvFcdPA3ZOKk6vmsiBmYK6Ur4iqF8tOVt5C
UY1T2GTLtOqO3XANk+fK/SmCEma5XeYeOw8t57WlkmGbrzq02ugwLOfdI8UJ+5BzAndSCPoswsex
+labK6ODYlpEIitruWAgbTaE0nAugB1H9mHgjFfMT9ciNRLsIpvehqHYtVr1pGgnX6PttKw3qod2
5aCT32nialHm8J8eOMsBToRUxK3IYPWeqhuiqGIgm0KF23S3vkWiEO/9iJwIDZcIZQn+WuPWiaCE
fc+QpWStsW9PBIbFBn0Bbhadg+AvfRU11Hxw2A1FgJPZL0bU08BAaFSFdiUkRDjg+90n6tJU9UOP
UskmihAJDSr5ogpfpxRPBIQtN5lVWJ8iLBsq9yGr/XOYXJy42mhyKLMm42IrynLLuE36l3n0yBLr
ekAaeBG56AjGqnk62PiWITNlkZkfFunBD3HGiuWpjwpoDueoqoyHKhiOZHqTxHdF0ojRAWqOsbbr
zK1eoeLyAAMYETQUTTHQXUbrW9wS5sLsk+O+GOf+xf8Q8BzFZah4jB4G8ntjYdWvaU56WIBcvLvG
yCY0UiNnqrC04KkXG0i+B8Ce8CqBxFOLs+hLnu8gx9RhEU2YbD2W8zwtnmcECtNk78rk6CGRadAu
OuqX+6+a0mNDHqUO61VG01Je/kS4mls8JXUK/IdYmvKEDEG1RaAqdVA7FE0BsZWJkx+cfCIjhFv5
b1yADxtI57aeok5MmsT3XcaUGGxOBLhHnRh+kkseU9R+5mid+PE2zEbIRtI1xi7vMgQxTLx2ol0y
mMrpAw0iWzSPezu+zxFRfzWp9gLC2hzW7N0UuoWbTkfVRpSA7qtXds6YeGDs2HuBHBvF3qYMSLLU
OCW50COVEjj+m4BGEwtdAhqJ3qxAnKcXl+etCTQmkfk2krd1akznd+75YXmgrgv2E4cZv3GjXYJ7
XxmQnCPKmLTic0YZO+rKUbA2DHKIpFFxaR9K01xaotF4TWgvJNQDslgN9/IN7fN/LnBpFuWon8o9
GwCGdRZscgYmkjvdvcWDoZbpKkW8kXvKAcUxqSh0VZL/D/TXwtbCxgosIcIsd6T3EYAwIFmq7h5V
YvQjKDklYHDrFzHB6/31JRhFpWbs5WJpcQ5Cj6O1w7eQD/064YB0ObzFymFCDjdjtZZjo+ZBlj6A
CnmXXGh8tmq7TBFKpEw5GqR74ARvZJ/tW+xmPuHNEaEjrU1zwDAdO4+ztYTr5AsczS88zLZiboRf
mQjyQ7a6cosUuSZHU+/RB2suS3erpR/BrP69q15JdiGMjAZ948ErKiQhR9PNKSwewGHH4BOV6TqM
ktWMREW3fqGFD7IrCKAja1FrkL3M+VkG3XXqT4RLbRFurW0XCxrCUKoKbR4XhNiWshrMFMbbEumG
kG5uV256wAPbJizFz9f9DHQV89i5+1Zm/IIsIwgpB0VOoXfbFvHYPI+LcuxIV1MXks3iF/2CbrUL
6FuYK89ZzDSmrjtG4i5lQso7qW/DRWK79SasstvckqxgETAfl0cvO47aTav4xpgM5kj0BzW9iwmI
9Q3Mf4kYfjHW/3ICekI9u7RkDo7eOcwslBR3t8L+C+zjE1tA0FYTcf6WLxWlf6rWbEPFXY7k2fHP
XzVYYudTnszol3ESVXRZJclBS0gwUTV09PGhnLHo2vvZJBeTDgW7oRiXFFt9TaaTp+orKXzVuCWm
hvGae+RPwc5CAPqzKC1mHX4aY7Udf6uZx6aD1956GkH2SeXZ5SXYFwYVCWtrFZ6EMbFvA7ImI0q/
Neu3Y9WLK+WmcPHpMSaE8VTbFsZ46pEgHQLiydvpVfgtwVBTp14JkO/MhBSwVowpMA6sCBnz96QA
zkwZrHhDVJCaEdeVbsKxwHwWubUqDeNhtN+1MNzINZ8W6pcn4ww4rgdjmekfqd29yB2aIcJF77gq
s+lxcoAFq4cgcdkqJa4FQ2Ni59upPM8xa7zQKMLel3V4qGj6bur+ZmJwEaqhnZKNjZozmvg5UDwO
tiUm7j4mZADBe495SwgDo1CRAlukKhA2PxInq/WXbPY+1WBtBI/ya5ZduKuK6ET9oB2mB2FhUlRL
EzhHzvEvU41lEzUpfvN9LapLf9hosXJq9GaLoPJBc2ukV+ZJcukk/tivQXbZljIc5EN4VVLrxQjS
o1v8DlZ4LiOkC0SVy4tNaeDivJbXWudU3TCilzF6iYZAPe9qWMZLSvqQE5p3B+baKRH4y6qPgkeb
f6j8/SPHUrziY+9c5dwVKC6oszfJC55w6dgC58IZxOhXRBOBSs+EfK8PDUeVCCzkkxBQm+8FNbeI
F8Mlk4ze6Bunb5ehz9bejsgITP3cIgwrA4IzkCKocn9fFaQ9JuGY6PAKbS/LWZozw5ErPCntgXFy
gTkhcO09HjFZ86wx44C4K2N9czbywBOW/GAm3cmHgnK5I+u8uvcwKgyFbfsi59DI2Ns4FFvh64A6
DkmtoFV4VfExpJBTCi8/4H4Y+EsT1mh2oaVKtZqVf3Umrj+SpEnTRTOeBl8lR9qsn8MUE4NDFDCg
UaX60ANEigVrzys/a71Cgl+dU/1DamqjEGG/WqxHqJgQ7QoOIxdzoQC6GdCNRAJ4fNShX75VlrYR
UbKceSYorsrDW4PIhbnJzQcaR/4ipHiXd9s+7yEim303Ezlc44FMXol0fRWfk5YTUpYTnZT8yDAs
d5XFQD/xoRJTc8nLmv85iwv/RfktV6DI1OFG1FLdsIWXETf/d6d8Go6yCjODNBE5e7RL1SvrFqsL
evKDq1uvLtUsfnvwXHdRZMpXl+DC4gRBFHwquEriOmIkfR3a8TCPKSQs8BFgxJzxZYVp93kZSf+P
OSaNCScLl70F4w5WIgR4g1mNl1/Nf96JvYA4eZ1ufRMQ4amzqY92+axt758CMhinN9xDqc/bHPGM
egNo3rsw7jEDUsBhaOlYpzvvDexmlzsoARHzz2gGO5ORCwFY6UYnGXoc01pe2mw8BLGxkgRdq0eU
4lKxyY8NGnLJWAui+p0QHbj0dm9QbkRYq3BTqjpRT/zlNJvWfO3818TQ9phWPMXjKk9fknx6UE3j
3FJsTv0MepyZiqzxOIy4WNgikVWQBTBtLHRIY9iePMlUD/9V0CwxpjKTUyfDc3GB3hYunZxJvCUv
eQL5mOpnldepT6sRW33R9pxCynqwg6OU/nXTcAl8kGaw/BYRfNetVAmXomalDDk5gEjrKFsbM6BD
/DmX+Q6FbRQr4DTmCff6CeX6g9iP8qYDzHd/sd6Oc7iUwrEJVLszpmtZuCvXd3dQhHsDKx7LXQcl
USXZHm/FqjKoqZiRBLqiPEOK6S/zKQUEds58s3imP4OKxpHn3FeRmA1P8NY+Rh17su+QM+S5KvSg
gXc5OQitvpYVrOCrTqkEGK+QUhYbes/k00NIzXx7ZeLxCPXKmIQYySjlTVZJiGcUysZnNzRRuiO6
npO9zJvyN0ksOhWEpbAWIs/KnisY6pnvnpYpMO73BJcdhZAdcPRExDX6g44LPLSRgYTbhKUx1d9K
5DxDk200HBU4A1YifYhr919wMK1iRajBoiTogcxGfANkpwFbiPI+5CmKwuymS+iaAaWt8eG0Y/iO
+uNNq+onmcG7Xj+kYbi22e3kJoSEYw/n8aQMrHnO50M1m0i1QNL4+zny04tKdhzfepGEiUhBPiwH
lYL1FKANldks4IDOs3Id0sfoaSbKfW1tIhCXNz6xDY6QvyV2jBA6TeaeN9Bm4K4imNEsPYbOP1Lr
1r7VkuKGFNlVFgOjV5bRHMWSXfZ7hBINJow2Zu8ZzR1nLrnL87YUiCyatvLC5IuZBljWA4dOPMmj
Y4CcN6brMn/M+F1iC11MTEYZt/5fnz1p5ohgMkKg5ZcCjPD6fI0NIJkhlmKKpzvzJxuNrabO97Ea
z1k1bTUQRpl2dAhCoZWN5LP9JwKCDGpSjeHgieRazsz9BeKuAqC3K7jrRlLZejlQgIYHG9N4tVds
SnlOGfOukMWkgG1Fo6hN+Z55pqtRVLSU66ahsQ8tziT2lAmhV4WXVD4XmclMRiy5+GmGkp/2kBU5
8T7UWAT6RszNHcTzPBXfXIktL1llhR7h4QoeVGXpO8ZJTnLw6qQjzRvphaZyGfV7QpRWMIK9Fh3G
KcC3/OWMDBmZua2jS86OlChP3MsSYJKhpIK3SDxcB8Gxh/ew5vRiVkATltgYfyPEIv54/zunK+sJ
+m+tFza15C/gnas2xdUUbXUHen7GHo9kX5xqHL4AScTdwA2bn93ooMelilZI1/QoOHnUIJahbkIJ
hsdkzf4FSYvaJ2fQ8UP308E2gpLPx/iGIm1ELy+ElYDOE//3lMHNI6RzejFRGFPIUCctibyLqM0J
5W5BAYOFvBqB0Ture/EAmXV9Onr4RWtXpPwYULmaKNXEDWEwPAtTkSnK2prgw7lvMuyNkCQppDc3
feV9qDSWEXS1A/5exho9cF/i13as19GgFEgCdAw+evmzGvkat6fqwDqICKjHBsknZKhvKU0TvLxN
inhxIo8jak+T85NaBY+Pt/ChyjJZu0hFITEHLCmAMeXDC5mWaueXMh/EwzAXhDQ7tbWymD1CNn+x
Zcuy6aH7lrVUjKyToq3rGsjEjh7HicaG2d/8kdQ2j2dsvOskS8+cSGlovUUMdGZ9DUvKEPDBrGPr
FiIsug2EVSOoJxz1EpBrpBW4ZHhCPS5MIaCpq1mE3bepogLXbaYa8sLIRWorPnweYLEzGWh7SOdd
DMieZYMrCAoTQAqtByfOXcPK5UIkDbn9VFmoEmhHD9Jk46g93Mu2w0jYa+ZVoF0PUPLPrj1sDQoD
BG8VZYXBHBQRkFml5iUtUBhkV55UvKHcgDuZisYCRFOM/EWf7GXwCmcH0w0t292PWuwN4EPZrAP0
lD5eX8ErkWisaUTeBG3QMiMtFTf8U4LWTf9mQMQK3yhP+2jDpDCPCNrGwGJlXzjvaBsId+RNLYxE
3Q1oobvaXhdBdVZj2rCq8BwHQmmQC4MDvwyZro3nOngLGTSi2r/1VM9VKKjm/KMFXkYlZ/o3jViH
mYe+pWxknIeD6AXl6HfUlvrhrz8tS3AjYnKJtwuxavfw9xlwyMSTe65r1LM1nhENUsrnd9VpfWZs
iP71TvmL+mfZjezXYblwj6XyJqvDOFAtRdhLqPf7NpuJOPrq/QnxVvNLLSMzGS3J3ItGAcqF/E+O
d7CUjO+Y7PA+DDCNeieDM8J1GaDBxyx13FPhdfLaLdGDAj1J1YMsDf3kbhsrWWXgrphpV3KSo9/7
yphyFPZDRGNTN+3bhukjG360+eh64dZhZnTb5wyJ80RpS4QRYyKch+epGbAI1vW1igGcORs685uM
ENbH6Aefxp/1lU5WmKoHS/WRNn3mzRmznGhN2eYi52y5CFLh07XPFGld6itPhaNz+Js7Kh4G/p4x
xSuZAWwnxqz3orrBWX6RmZyjbGUBwcr3t0HSLerCMSVSZcqJy2xQXBI0q3S/DA81ElE6CnLClEy+
pYZC1sFicJDscV2IaynX9I3HaVPUv7B8q65FMwOQVMCsQXqQLkh3OBkhwM+fsla3HFU+q1cOAYU0
Zu26h0JddTrRxab5N2jIDCTyagHpQhoIa+QYopOSJU3cfAJ4+rz3Bm1WmvLM/gl3FR3izv2b9uSv
C4kIuDDRlEwCNlEIjFQsslPzrXukc6O2DeMJ4ChblSW+1hZOFAgYuf05gdzww3mDyH/rN+M1BJhO
QFplUNNDcqDVOowWLqhPZoaPNuYr3OyePm9Cl3s0L/J7OnSPsoTKzESGuhV3W9WO71PuPlbkQDjG
/NIkG1+cBriYZ8d4ExGeOb+wscpd57q7Kv3gHV13PYYjphkzjTfOqz6wnpFUFATvXfsVo+oU0adY
6v8eUDADJCWkqq+zWN6Mq7xNGnMxsTpQVHmzlskv4ROy4XfbAPMGSImAyYXm7n10D7o/vv5J3PMO
g0zBd4tw27o7ZR0Vtdxos+vSiqjSfRXD7tmHgtlOPiMu5zkfbsTkfxV986nl5S5MgIblylXZug3+
eZ4pFSIDHgrcQkbqhsHCIURKLvXWfK/gtgPdJFy8ONK9+Ohk+6pBFBijVzBQKUxcLXVUnHPin+Da
VYVawOlv9cL2NdER1qswacv6qeu5ImIycjitUNXOvCk98itBH+XaCZ0I21B1i5GKGuwkPXd9Rk+J
0ka4kUoyGxz+xwydQoxtazZbYu6GCNGcFI/TBrlLdP3f1BuPjpXf4rDYKo7/1hfDYtQFLXwnjfw4
pPO19DAWqZlxdeuEvRSfBG0AA+mOD1wnYVHuSUpYp4jOKGDbT0Z+mGL3MqXhqrZvXoT5QASq1CTS
qg15EFkbiQzJQ37t0F+W5c+gzSTU4RhjkJRfTCTNeYpT+Q3Jx1F2aqf+6anA1kCF2ulbvnSBbcLh
u2e/Kq5tU50jPV/ZXXkcc3ai7knVBbvveWQTYpOzPeUjjKgBlnZBQwhx+VMhR/2dMNullM9GpX4R
lE/yXyggBz3JB4z85jXgWOcUy4DvdOiMKSJzq0CHlSBjpG4P/8YxRXRmm/lmdmMijxX0uTujLDfs
rQ8+UV2ezpexUCAlBzQaFO0y/SotIugYGQ6MSofDIsGcx35NeEtcrkSNI3XmXnNyOUlcYKcc3sdh
HW1K91vOYFG0VvBr4L9Y1jRCs0hpydk0vW6f5zNFTuG6VAgxoDzAJIOGeIS2nTda9paiX5SfVlLX
p3zIu2Gq1XIqcFrq7S4F64CRW+VU4SiPDZrV3AuJrKo3hE691hw5Mg3avLOu92Em+nZywT+d6kl0
L0NG561Wn0vylUtGSLCdICk3jadtRCFQ1QBCIY2vVMzryTIF6pI/khyIxp+ZOHGKgBNUyaWU5Jj/
JJ1Zk6LaEoV/kRGioPjKLCqIiJa+GFqF4oRMMv368+0+Efee7q5ygM3eOaxcuRLIbtqS45fJO4Ab
U6U8iyEaEsX4s5nNdh2zI1McxF3E9tnElE6YZoay2xXgd55P/j4PxVGQEnnKg/OHpjDUWujgxmYV
9J6Lrnfl5H6kk9OBItMRvBV0FEz+3+mRz2Uopi0KwVUCoR0DwWSLOeM5rBaxqhQm7qiFSEuzSoND
VfePTDFv2VSAqKop5yVyiErqFurHGtd+SzX4WzYLetXAEq0spwrUte+n3rxbuDCoNgFXt3dnTMME
OaEotdXUihusKJrfJrwiNCbh/QxQ1oc6406xbbcBrcnfhifG3MD0xtTpwVLwF+4U0NLJfd7UFdxn
inxtuv4OUDR89CIKmYuMGVERUXsd5S9XiBWJ9hAVVssYB6NMhO8kUbwXNId0iRu+TxVNMPeGmUAJ
etdI4nRQDQhP0KxBHOXlCfpTng6QOpXX6fP3rWTwY2r3ORj59xyyIUPpNqMx0DvMpgf1CRVGWYLq
EmUnleediXRWVTnf4z8awd33qUenpGYO8/e2fs+Gf0VyY2IafVCMS9hOK7XQXrTgn+iV2rxOVFWB
H6rHza1naIaIGsUbZq4ypJnxRUkFeoQ+4J+EQkjT3O+UPb/MfC/VMenfWIonxT90nZE1pdUzI/PV
sBPR5fqmY848J4GxZGavvtz0hhZSUq8oknZ9U+nK+D4v2pn5xRu9cGlld01JRZN29kZMtLRGWaV/
G4nnUG/lG3HAbRIh4WM/GuY3AZ7AhSEilA9jXOIYVRLRSkUs9AbHfTzBo5Wp+ynQ9+PQE+wahAxW
R7/SG60SdryqUsqVCgAZgODPF49ZP6dkXal762e4kxFKttmcsrp0U463svy50UuP/MYqkaYglGDq
3NeShpGO09LL3/DzfKJxyb57gmA+WdC7WefIHskjX+SbI9Gv18xHKQMpB+i1UEMXPBJRs55w+JIO
aRooBTT007TFcEuJdrgiystP2AkSR5fJUA0ZufMRUy7vDzPJThaaaoz1lDEcafOkskHf1oiS9fC9
nUkUSZRZuXl+kujRBePkCQG+mL+hdJDcteBPI8ByDTkCdB3G0FqHYtpPPS/v30AaIBZPG6q4TiQZ
rjfSklnSGpJoBCjAYCjOl4/vmi4q5PNgVNcptSvgXuW7aD+1I0DVvr5tsmEOI/sFgb12gMfsNq/o
x+rs5OvjAAyJutyUKh7gWUKdLPsMtAe7egR7ZirTsnNvwJiZBYEIm8I3fpVm9TyNFk05CTr6HVMl
c97VogfrLtBSQiYVffwp7E1pcfqMnLZhQHoSM9iDrT/97u4tBcRWfhgFc9W1nHWgUbd8gNvP5tgx
pg28KVwTRcoPv6TrIe/rfQHcJ/IzakVdojjp07vR6l1noxXlEDO5dXaRn463brZI01ugjsuwpmc+
YVjzIIPI0JwOxb2ye3Cq8vG6vF+08kMAvddk1W3P2JXPKBAF7/b2OuZPaZlTX1UAWG5ttXqo47/T
mNJu9dzVLxI/FApgyqHYVYdlPwpEMlhKTB9uJ4kzkcB2Hp1Dk6qwpYOHbDjy8H2VcLXCKTSsE1yr
oMiYoVs3+Cb4EAzmU4cXkccnHyzvq9iqjzx43hTnS0ZfT8AUIUadSAIn0Eae1h2NAgDAYlrDi4BI
/JjOhByY1KsBbCMlAUzHREyzIV/Dn4wPnMKMaN4wXmFM6xNJV6qcUZ0d3Xg97R8pyrqFPLTf9Ivn
qK+0DK7oT3NFSdhAyTzDN5+m9OWzgnAwMzVz2rwP31zbt6QETzdQj1zM5DP7lxgTRaxRbVlST++k
+7FP+7DOrCq6w5YoxqPl7TtcVWOQSnqTB9LEo/4naR/S0ik2cNpup3LYPp7BSA2YtBAqnPFRvW6T
zy69xw8Q5oGC1mtzrTsb+vJi+i2X0xucB7tSmZxpfdvdFEwgd5FWl2Y0aHkn1Z0gMwd9Ondn2z43
qJLzibc0eEIMgaFF/ijb9GVjXZWJJXfL0W3JeoPQ0vUvZ+T2kIDm34+bPw8vyiaa96m19AylJFk8
qfLrN6MJqiP6LRSboTD/SWLEENNXfCVbMvmWXlWt+SIoaEIaqs+MnOiYoYrTYLY7PaHM3ShMQql8
N97OZONNE/8K/PMLl1jxxjW3Rs/8BvuFHhzFYqbSzhRDPdGjo99+Pk+dOeMNJVpYayCJ69EFaTXS
YJKknNMLUSUzuDcmLL5PAAR6xWAaOEOjhZr7JaW6K0ND6FNChZHpU8iO9EfkMseKR7jqps/1U9qM
b/7zAQZE1dKeoaYOhgv1h45DKv4TG4y9+BpCd7f5t/x0r52QbQbpylxBY8DrpIQK/YvpawhNPe22
C5i3SgOvkIpku6LaKg2uL86ANGF6LvMa+6Ws+NT5HndXLirz3lxpgoa/Mob3CeLP3TQTxEfmKeRs
YiRkJfcdthNaiSP41VBk6esDJ7+InILyF+aTBRZVa1rTuC7t7jPVHPmz4TY5ZtQIGp2uNYlJuL8K
U+4niD9A7WE0g5ZGE/QXIWct3n+fAwkHidEIKBivR3ibGVL83SNCwFu+CaCjXhybiiHkmqgg2qfL
babBCJBTjd0ACYBkjLnwp7vFd84yJupSaOctCC6iB4+fuv/iUDIKjiR0u4LZAzbB3Dx1m730B30S
J1l/DQQ72EUpfVPHNGY0AKH6F2QRkQfGNGbuHQ20DfDE/W51YyehoIEhgu2iDQYiTmGQUCAErtAZ
WIwB4n34j/XmDbv9qTMrmyjuY34zg6mLzKUT8jM3rby08Wn/OXB7SFKCIbPiCJFxRyp1S3NGRQTh
Y0YpnIyTB2ukYnYMkhakb5w4OFlPnao98oS3kGF2QRYRFFnI/QbpCske6+4Xq5MpL76O4SVOqr8i
ec97S3/I+Pm57JROGhBTzD9UT0JG5B6He1D+21ijX+Z5KFn1KyNE5plbLsfmK2JKUNR6rGEO+SL6
R9bQRpfB+hGd9N7MglfwcRpn1ujdZcqTcUbool9O8HO5YIMHd3/qSMVxAWOOyRpyLT/jNZwbMm4m
LNAtemM8PaO3mUspiSWA4bRHer2NyXXqlbhbniHPF2YKWQ5iRkAw6Ok4SCv76uYd0iC6UtzUe8Sn
Cx2g+sxA6lzes9anDY+liDkPKOfVGxSF6pgbxELRwgfCvEUQg03OKIJ96b7DdKNeuLTTvl+/guk1
CdDcnrNz8wsCJPJltOeJs/5ZXDCoSkNHVFo/AnZqGncLVue0r1eMBt2cLpwMdoa4/LgMG394YZNP
uGeuOvz6VQSj0Kntjz9Z0Au/OJkf6+mnLv10JkmvmVvi/6zPnKICuX6crQYGT40XyIunNZsjSD5v
rT/J/C7oz7SAQeeMvjQpzLqtXbAF6DIhBp6tOcoQQvdCPsUfLkeavBw6qJq7MyMxSTRd5MF8OJsm
wIPJNDEXuNfB5FsIHK5b+7H5LoZG5qbHoUWwypHNHSbzmIWdeClqMw+zszsHcSX+HCyUdRWDfW7e
BhCskc+B/azarlcfNiRcg/V3/vJ4vc15Oaar0V7+zRe5RW43h+tjJMHY7PanzUmfmJndruQlrR1O
sZKd1JadZFPYN//uVyt5weFlPDoJYIRqCpkVLLs1PsVR/ZcLxBA0i9S8+YSQm9xP9T/FKFbcCrsG
G+JP16XPV62ntOev6hX2bJ1F9I4HzV7e4z/QzKBPKMqC2UNL7aFTRcNLv8qO9AMu5MUr4C1atx/t
n2F2vIWUfThJ3zU7bbabLDBwdKbSaHKpz2WY2Sf9YeMCnbFZco81H/eKMpv1dphIqCcbhrX6FERd
1vPY7MtFZ+cOY5htBBSs7zLzMvfGu04+SK4rB/SLHF6rz2K2HC3SSPUG63c4YCtwWsT2zOIkaHMt
W+EZagjyGqf9MZcOX5/T1exzn/t/xZM9wLzYqmzGGPUD/vVRAYv1CusNaS2WTDJYDAq1KHeyYFad
c/PhL3Obo8Vo3+0ne7QJFyhf+639WnVzxlMvEjPBMjNzY8iWy+ke4dTKe2Ve8JQh45nsi8X3wvz1
aLigl8UvYhb53/kUBZiYiZ5WxaNAX5IvZ8PQ6xlxbdJKXdQe5W5dtQZ2787YOsUqWUphuuwC9YI7
NZkStxlgzZl25ua4JwXM4NiENPwM9Xr1CoYOs4LY7OJxZPZnf9/TQ+bRDESrCO6P/2JbRBlpN9SU
A8YWl7kj4BjugXSw1DBAHqjxgoaC6Z5vtZ5ExbGPx4dPiK7hDmOA4TvtmTKraJ+tFFcR7LbRBl7q
ohLDuDQUjQj6sSl6dny4uc/I44OC01xMNrMDZuqJnox4IJBSGSrFpMO8Ak2gjgPHA1uHkK42PiCi
tsv3zNOJPhuMCqEIVrKiCZrYXfuume+kRO+wtdVNvVIdDFYWfanbPVbvUPIJTeSHzv5jdN5RutbH
OqD8+r7QdvzWeSguu3e0r4MqfuKzIDUiiZcZMVEQPhm992M3V3aY0QaeFePtOHSJJsna4wgchO1+
uC2xCtPFyZcXeVjH7ALgfv756jkqD0RRhehaCdXaZkwXdj37eW9wZ7c98SMGP7e+/vjADkZMDnK/
cs7O7Mq2xZ/NdvQnw/9ELHsz2bKBpTgNOphtwl2OD63dx3TXM63+AVEHhRpvBH/fo9SIFN2Qn3Lo
/QGP74fmpd0T6t5DD8DOuQZWnhNxoF7dxu8h1iRxT/vJ73THuf/4Y7wSRrfbD2cG34puniJrBBks
IVacaBHPxQaFHIbzYGcwNakJkZNmO42jbNOFrzO6KbgMSHs4WZaC8Hr/DvO/bns3pMP08Px5i13e
nm+/JGmBtPr4j1XDeNtWQ6OKTy1iZllyEogCSOiqlUpXAPfsz/74Jc4SRiy1IGIQ1EqQnw1YsjKk
dQnfqg8eBovO9/NpI8LqI4ativI/thkT6ViubyiteJyk/4NlecEARuy904W9xuxtXlwc+QaVGWNB
FbF3eU6fkN9MXZTLv8bLVT0CWZcWVwYATN3hkjmOZqGR3R9m3hRnAh3OrVck32Qo/u6Fg3hb3QID
t6hsVae3wmBKsqnMiVnmSTRbs5bDCz1iCIzP2RnJOlum5oODnfsjpPP55RsrW8T3X7YJi/w4VrF8
wdoR502cB0blExJmdP8WmpcQijLu0FWdZl76t58X9p0+tUB4b5bgTYN3s08CIDvnGXZzAd4KO4Qz
XnRhtmJMN/HnsSSMwrKtspgvR+8bQBXoWewMvDuPledAKPGstDQY7R+Lir5dXd0Q1mTHelPE7dPM
jry8CYlYZCyKQ8wiNgghTExk+ql4/nWkXrKYLZYdCWru1sfKsByjRXLE2q4qD28egweprB4vUuIb
scgBo1OvxgSqurzMB4RdAmwJMeNlyDPj9ll4+KF8LSaK+HSgjyPpPFjTDjffvxwVi17wuVi3l5sE
r61ijOfp3y3swlRHfZBw4BXQ5LsHuCVsSGjbWU7X6Eoc2mNyvP1yQmS0xujhTIn9iMjKkCPP9pj8
vH31MrxUURqzzsqBG8azoO/D86g3k0sZTvbNpQ7EDnOJamKZ4OEbJm4Rv5w0JtjBHHA++5idCMt+
P9z3u9rjA0gIvmuMQ3Yk6IKxuMk2NLkRcfMvJoZrZGA1X4YmIMea13PPhMe1ar5mSya6MNtW9SX3
bs+CYtOjWUpsiXGo+dqGBSRORNmX20nP1ermMxKJhxql3uAwXD5Ik1Z9zCijWF5NwxzxZO0R1JvK
w0zESIWh1acPaJijHZOS944rYbN8L8hLEQ239NlD3RMHlTyEiLP0OeTi+fAyaOYhGn0kOBhs+kw1
xHSmNhomxZWuM0/eD4/0cUWwjV86ejWr4fbuy/uJQxc9SOZ3O16j87WsPDxCv8uXL68SO1yKBttm
3vw9KMfctXxPDsY1csJYW3GGye94VJesJUHTT8xgmonVU2KcCQq27VH5KxB1yukh1sZXZEmVbc2w
DupiMXkNFMpXTM423PK3imm5FDTJTUm2TDb+cMshIZEdViIDVw5Dh0fx5BhNsH3t6rH4hLeQxpUj
Yqf7btntM7iyWOxVGoyPiUOTedQQ1slWswQi9IH/yGeocxmDA5Q+E1ky8x7ODp8FSs9Wa8vWza+W
DeFHar90up8dfIEFiBS8l28L0dG4IUrr19+wiDivWUCnYR3ULqb5Uuh3Y2Ld+ISPTwIRv33lAPvE
/l5EFgqUgK+tI+J1AkUWtfgZIPRKFoHO9KU/Z5squPvdBX3oCMeNXSBk4LFUEZlcuUfpjKDil+yt
jSYXVp9jjyUYx98//DWPnvOADemonyFkQTcMIfoX0juKgAElJObAzBWSZwXuhch4xBbFwZA6U4bm
7B/xPozFQJMPqUXR08vYTuqcLACk+Fp7/uIFgX/+FRyFuaEBAoiHT1H3ecjWO0qxwkKre7Z8K7Kx
EwoXcNiEu2IrCPQh17ihdsdOIZggimljeZkF3Nzzp13hKB32XOt1+z7mw7n9209xJNeoj1gf7h2B
I1Ku2w/cCei5WwT9I74JfR3u+4/YrxErzpiHIz/lrp+/wy0ml7kKjApJ+DZIswHmlWwXyRH64Jh2
L+aPUjoHnaPeDwLDbG+SRjQJGRRLal7QGqVRuuQnqsrnY02nuE0Elggl6DWlyiZp6g8/eDBCkE58
44SCaaGfAFlQsoAKwiL5TL/pVXMGNSJzoL6MUR0r54gbvmlkz8BdTJ5Df+SaqLvSPEz17emdFjyv
LZ6NIYkaxkF8BXHjRGMuKXDS/Yd/ZT0NHaR+FXoIGiG48EZ2t23P1U515Msz5K34kjx8b5uF7LzI
CJoQN+RDalyNd5PLnafhI5HHeTrt6ascHx68bhwxgnTPovJg1P3d748ccxYSO4N2DV1A5R9vEI/h
+dtjPh4L5mLMpZgZnEsl6M/Yt0ux+fhprC7ouiECfJEEl86Xz84XL4eIZAG4cgPcef4MCeVHGsZ/
umL2x+Lrl+x3D2oLMQIBTExSdhiIgGocD3DHHwI77OA+t2oPXi0BKjad5MFlh2GJaEWbUEXAJuL6
N/fd9C+LX8fTRVohC1N7cCsIUdmZF1AkYSv36uZFmILljWqvjuF+ucNtccxDjoUKERdZO+MZFmfS
3EvrFUd+tsCx4qXAqNagZ3y7FHHoyou8b7a4nygJJpvpebJ4ib1JTudgxtBN11oiJfxIF1bH4fJ9
oHPtFUMkJKsixub84nTJ2/u4Ppa1uEYxJPJvhmJYRFLFN3LS2xcEGK35w1bExC2QiYXplVZPFnl6
EEeaUCE3u/noR/V7s7WJP73vtnEeUeHREhCpVgIy8DHgqK1nW0a1B0QCqySerdVFsSLkJsvnUvm2
4TJZNFvGpKzRyrSkw3jNgbCGzsO9hcK4VdbUJ9i9phE5FecqyuJxmDj0Q3h4JGjPiTZd1iiaE0z9
g2iev2x4plRiF4TnpAXgd7YTXmzZHllMDsHpQmIACorpoZSD31V29wOkgHNPPvg5NH7tIagSVeTX
k31JBptt+KrWE7/OfbEF6c93iCHCCsRqsOUTzcmKsIwkoyLou89f3DAzY480i0T1Chvyvr62jB8d
0K0DEI2G1jnb94Rvb3TrfvojF/ALnhaSnrJsb6NaiYPiMVnDycEV6VQTYREJcR5Kf92eTTzE14iM
fnipo49PLBKoG5aiZkODdoBRheT4PgtGZC2MGtuMg8VfeK48YP4OwkVCJ6ADcq4F0UvIYwHejr7z
ZtH4/BX/yIFTL3nYR2woPoz9I9awtkeX4siXYn35HTEar8Zcq3s2KIf6pyBcOGZHvouHLE4l+UMe
ElPhSNqYxWTP4TdSYYqAMY7fC2Y4De5ffsTuwq0SYPKYLuw6zPH/946AK76N88Zq3BpaMMXZw3jg
5KQV1zc4iA3OJJKw3vBVcM7Itv45ApqbYTueaMqLKUDgZeAnKrXPJsaI9pgfTB5nF2/xbz/Bcxst
m22O48c//BKYSithyhuHZi3ErdZon++ezEV12WNjxeBOboVJwvfOjPdAGAWG1u1xPO/fihSwSzTR
RsGe4yJZoNsvtnNBPQa7iX08ny7l32nBtSI7f+wuvB1XSFLNlNIyxMvwkfi+6e72y3rWR3Fsvoiz
U1/Rpyi0PdGbsvDRPOGOlx24mdYj6MWrIH+DS6k9cYF0/3lc7heQSxYPARSAZ6LyvMXhRkbqyGmR
qDsTarJ9kBIAnP4rAjyGvO/m7Ocj/JoADBTXjNPiL21m8dj40D6SCDZSlyISG4HEgQ14BYlgY8Cs
m8U3urZwvST+IPngUkclkuJxhBFH4gf7KSZC8dOnOJGnkyEwjFZTVWRJiHPb4/DCT7ioYWaQ1hVP
G0C7befsh/EXXgt9ethsYnIcM3M/2fIbMkrcKRh3ifi0iBc55KT8CkpuF2JdFQFwyKGlMebLiWIh
K3AfhUnVUP1XGKI2xRwmMdPuYT2TNc/4hOAMBY+ZmbUO/+zGdGtbKGQ0A4NmBx4sl8LVc2zZjmz/
aUx0hAQJgQ2xP0wx6Bgs6N1Azbh5W7QINrVeglf8fnDcxCA47H8P9sYHQhBELfsGpUsfkVVV+jiz
iBYIeSc8OnYnNg+JwgfPQZwkBL0IPSAts9Nwmkp8/+cxeQn1F5nSwodiOWQLkzSC/Us8InMpLCZz
t1g5DhWXjUXAiuL8BeRKHNYbGHqPywcd4SnDxsOL//N7dGBDvyePllrUuHiAiICL5cbs8sz4aHIm
MBixhcgWZS1kGWC0TndTdmYPvM0IFEMB+oQ6oqf4ZLRsDO5CO7vR0j6bnr30PN1ehsvQNe2Doweu
bTqm7pqeY7quHopc/UTWEvV61GiRuzSvbqK5B88+DLXoHOnuQ4uis8sfheaaZ911TNPzvLOnu14Y
mHrkmqHmhh7vcpauvky0ves2mnkO93qhnZeh5lF50MKr7bnBOfS8QF9encD13NC9EoGGjm6GzlU3
9dBMtMBxVS3UdV7K/Wi6KS7m7ERc2NVzdCc4B6brgOsbN4MpZBrYo+6ZXy1CTlAz+YxDGKEfpx3+
2AYabw64av6r6FHQaY7rBibfqetnfQ4jRXOuYaPxg6cRpprL/9gG/HiknSF4GQEbUAsXbif+GXih
4zpX92uIt4SeGS64eL7Jde+WuErv6rg3I4yurhuaUeB5URhew4cWRngbzdOvYeSexeLabqq7f5Eb
FXoE4VeLWGiyVCPkBSwil2d6LiOYvSG3fmVChvbSw068hltMtCu/dVxTZ5EMl//oSzfQI+3s7FjT
iKV3nafFNXu6I67Q9U5apv/9vbW/64MHhV8DX8IPB2xUmVwM6FeAPE349qV4iKGxMbBFgH38vx5C
gsr805b91tL5xc40sLsTQG/CnRHUlx8JmSyhdTNJWmwzU5hMeewzH0Qpf9QRFXGk+iRkF6ExjVAu
RYNyyFGbUiZMyp/so0Btw0uVENqLHcpEDiwerf8cmY10og9H+RjI+59eu5ZV5EukiqRgxSSh4jZC
pQi9FiDvwcx496VTvj9mOusXvXDxmIdv3lh36WMPYbttTh367zfaXaDhIHphic65PEOqr/jr6Isf
0n8AP/tbfleiR38m04jbf62vcl8lTenAOn1k20HWwMF+m2Qe6YluHkYITk4zfZqGXcc93Bt3RkfH
uC5o4Er0QacwArKmAcG+j5lPWdnZLNPrcYC6tZctevvBQX463yWnWAs7hnJDHEfUA+dC216J0FeN
BBlXZfEsMFMKBlZFJmtkVvjx0Q0adVuF74SS4cTNJSZTp2b33c4gFLandfwbHw42HlL3DmcvOniu
F+ne3htph0jVEXXnN6Q8RLCMIaUDlDGOej9dMNuXmvlpRFeANX0DdpvEgHQqlNr0TNKMZD61OAHZ
3MmB2VmpAbWvZPzk+rXpYOZr7RntPsK/M+RtpmXzq+anoLOoZ7aq/DMUWMX0WtLpzYDtkfbagDNQ
bSzoEqUFaWJy28RxSi5ypUyf0LGvQf/g5iY8Lgl1QB1PMmsNghYytkbUV+lEROBAponzDmXShNwi
v0Wu+Oh0vNmwhL0J10QfAHmRd20p0XskYIiYnme797I2CUPdxs+XzIRyq93boj5BteK+lq0hg+G6
fUmaDByJIsEJiRSRzamonnF3zF1wlCudei+tut4PEKNpU7vbzPq2Qbi73ymj0yH9IuLwRpWOCoKR
zzREkpgnoskHyRswEMkbc3D+RtviOghos/oi3EMrHJQREBvOJz3fxFvE3YgRnkSBHd/wEsEYd0AY
8ArIfU+1Vu1ad9qRKNNRuPmspV2+5pLlGk4uDbWMW/hAT0VRS9Z5HwQ+2iwS+ub4RDSToXeCC+8U
Gxbq5ubmq3fEEKEz7H8buHxJ+Gre1tPNl0RynfjtfuxWxE673p6ao/U3wmPP0aRZJ5vhL1Pp0ITH
bhCZ99HLoUdUnzOgxH1C7tTGCA9hYJ3qTE5UGspqRPfC6u7z7oGmBNQ9l0NA4WTXzFOPwWZu5Q23
1eb0w+ZJ6dVkYY5VIO1IOfF5rXk3hgu3jaghReW6JQPILbJmC76C1ZudwVQHs4i6ebm+b8duurlv
ZYMAzOrmhfkxstXYRL2ShtSHJ1tI39nwLmzKv0BMUAkthD3nZ3i4+sSI3vOonM/csdnMSRUXg408
p9P3J9uoTnEcuJQyf7MNkMgZqUr5cJ9PjJN1jxI/8SEU63dqL4N5t5S3M4pQlISYef7T7rKNvHwy
7/rnvmx+buscpUYNMbkTCqhUHlubmXLLbJOvQbO3dMP56blbQqlZj0kI39sTTdf0MIlYFP6fh2Ah
d0oac+cDBK3xr7mAEFE/KnZkAMy7qNz3k+IooeWRUb4rxu/6AxNpcPSEKqd2p+ZAP1fa3c6j+3xq
i9QrsWh82dx/b2sa8UxE3N2RU3vyoptPLAIhPmQEpg7p1r7NB27Kb04e+MBnm0TtKrMpAev5Uial
vR0Sh6+Pbkd1KXADdY16GI9BXjxssLfVwEPa+AB7wVXMrwX/13iFk3UZTfXcQhNzMbYZBOE+PIG1
wcAIEyDxL8VORp2vOKrU8qqI3KVa3ZfZbmB/lhNruJytngd5PfHL5W35hX6Akw/S/cyrXNpVVhND
XTbW2B0cP0tRG0jMmYtA4AqQ2S72mYNMFQj8w/sYg+BmIyJDPXxkgHYY/W74k1N1Hf7MViqWyoPL
ZBTeIOAq570Hm87g5ebQQuuaSAyygjlY0RpDESN+2yy4/l0OuP3P/G4xo4gNg820Jw7Hlz1KtZpI
kT15zplUCh5TC8MzaI1c1pnCi0FtJwwVgmtk03iHeLkO11+lPZPTTKs3Rf2RMFNEmFgHeiMGiTCn
vAa0mTSf6V30U0Cb63UUWZKhIBsJpO3cbN8HjDuTBLERWNDHzarFcDmj77Xh7/uAvv7zFxMLzg+I
Zz2QCdGmV76AuNdIF6Of2ZvYXWMiJe/H/Lap8f5rzwwBoQIOfvKL+Nh9mwAaA65/tBylrOuM6s9D
w+jVqlHS5lSYBeI4mPbSQKrlw9AUzDWjo0CZ4hoe19vCclELBUPjIzCT3ZzI5faDJ1J26j6NHoAM
2DzOkRK/cArQBtdnYUJpUiPwBo0RKCA/5NOYN9Wf5T0yHgKlTWg/058DZqWi4C9qa3QD5FNASGSn
NBUdNe29JQcEQ3/fxQNJNq+r4k7d21baMO82JBcbo7L6c/pFyUfZSSCk5Vb+pWrP3Fsan2hsE8U5
JZ5cwBvw+y8HJktrigJ7dZlF6aL3esrskltsihVTpf64d96Gu6l3E6NbFpsXHrjTnnjaP5ZhuAU2
/VfWwc4Pl9Kuvo6W6o8aQnxZfLe8mAzGka3Rj7SjURLU+8hWE4PFAPc+Pmr1HvnpHWaK2zJBRM92
mYdvVpCw+Xmv252ya3yY/oVX7CTyzB9RNNxQaGDYxPF5eG/H1+p8gm7Sk45xmsLJb7l+/uTUOsfX
pwAnmku+FpTNHa9j8M+VjjlPWul848fPx0aH8hbroeMpMQMq7Ib8IrhD5b5fJUSsAvhRbOaqrWQL
jG3+tKXFJ2r1lzN1G6Pbpl6yqDYcexcIRTw1EupXUAS33/H6FVc2HQN/YJZQBprlzP5w3uDw+mAg
dm0/SJk/RkclbUGilq9llu+z/i4oQexqO58/nOT4WSdHYB/kMrYfoLfBfHiB3LlkiJs5C+hAC14e
kJNFZ0vYLCvYCIhsarJxM5kAZUw3o3lPZWGmzwJQCqOjMjqZV9RCcTv61KCAsB3M0R7CiD7naFcY
w/1zPgiiEQaj1U/O0IIJZE28JCh9EEi2DyU3yQTs23RzAJyXw94YLWu8Ptr3fm5BpYAIwxPG0D+u
gE7ObF6QBX5xLWjtW3TTr+tdGs2Ck1N4qYmYrHVymNjEzyWPRtKAsMfpN58/+JnOwE5NQEgzX/Jt
/iN6eDPGevhAYuwHr3Ym/mdNOdV/b7mCHvxNtfJDPmekhEvpirElP6PfbskxBESPoBjANYAkBPxx
GVxZcSlKjqk7C96svArQ+vy9KUAyQBsoXF9HCD/QurrDk30OEx7YcATuVntEoKQnW/7AspFds/vL
kQ58AHpMSNzDQ0Q7LDNweSijDKmggLqj091pMP3uzI6aaQMmcPw9zgOF4O85l3+mq1PYXpHayLet
iQ4vARwtr1///ltRuOVRgKoxMR36e494mlFtpjvCTYABsDrlLEWcCKD0L0BBxPJ6wyWn5EYdB2CQ
oVEAg//CdjghoEJU3nr06vAquE4ibybBltoY32xhWv+Jp2l9PKQoRhJFpYBem4ZWp1WNeu2/Ekwf
UcYEdAU6+aMCQT2DDSyKDPsHFJS8N7hkkCISNCI8LC7IQ56bU4bgNg42sRCsUwA6DAN40Srfji6Y
ewCtMc3b4Hawvge6vCdyAzIDFQH1k7SqQeHbrGGiPQ0at0Z08sLK+6WOyX6GogeZlZoY5E7eTejw
gychWiV8AZ2BT4OB4fVVIUCS7CiguF+WhvQQ/JDVEQfXO+2h3PDTk4DqPuF0ByJXH6kXCXDTo1gK
eWYP4AT7lmf7P1gESCIIt8zNEPIPJuVIQB4gaBLCdmQRNZORwFKArwXUBBkLfI3nQizPtCnEuVXz
3VikBwn8v6n5ZJEo4TDq+q7XjQmjdDDRyEaKCBgNLAZUkC/uGxMsjCKtkAWiUQ7jCtFVEkUpxmmJ
7cdTg0NBZZa1YKUXZAngP/Kl8UcOsBh3guc5ARGqiH3TNIOaNPMABcKDohQAJAxgtgVXQJjPOj7B
BcGPj+w0gQJCFqA4OBEpAeRU/glCTyoETAkjozgqV76LDSA4QDBYKYWL+iBwwdtnTOGauqeosxBA
U+WCuiKwTHE6t7weaskV31dNBHtomJkTdtmbcWWieIbmK6cMk5K+qKdArrRSr/ybxmwbcK6iMfsz
aNY/Vi24Gp9yBxnDlaKs7DbhgB4HWfwbPzwVtAbqYZxeNmkG0vhX7T4ht0gZh53qo6ccyRvgCFo5
6CUXZX5unX0MoRIkm2cBhMeD4Psg7Ix3eOznL7/gokHyWBB8wOxh8jZCC8rxifbYMGoXmiSd14Dy
zEU6ctksE3uTp9YfVao2BI1UZVYso7yvj5CGeB/t/yz4isctanPJguM9WFN+x1Q9/SE13hGFmdb7
oA8JDM9nihIpL2bXC7IsDAZFEOqIeyrqN/yYpO3+CxMefJCnCuhKbejyoPjJtbJXuTk6BjjW3BzB
mETlV6+PHKLvSBfXqhgMfeVjXjiEDzNCjZqxqOyjXMCIffwfSWfWnSgWReFfxFqKjK/Mgzgboy8u
TSwQRHBg8tf3d9OrqtMpYxDucO4Z9t6HXaTuzS+COyrvJPoJ98hos7J0zMCO6JvcAQgffgzdjqR9
fSqrgC65BVhKobllg6FIJQHKOoJTvyORaWM1X1BXGxvBFYwj8090vMbV0s74UKQe3uQvRU2MT+GZ
mwU5fhHyMUHChlBrAFpGUpq0O8/MOiRxxM4lbYrV4isVabKdGKMaXWMqwsfzY8/a56whucuKEZgN
NLWc1r9fKIToX/UXDXIFdkuAc4DGQXLjK6bnQnhHQzzOgwNwS2gJ+qVECwzzSL0YULURp98Cv4iv
REmi+GGRtMvjmc+hkmh4wrEHzO0LG6Ps+pl+Mvi/xmJktfJkdBBgKB08clGyYVuh7PMFy+5Cqv0K
LwiJBBx83gcPSeDPxdBg12hdTFFKEVcQ5X4WKRv7wIpl0Lo1/wewXh8UkYjffnD2SOq85pQkORrF
QbF9LCZkJjAX5H6b+TPCjrJu9Qvjxj7gBOq3XJEkDBMtbNBBvbDL+ECSev5rBwQQH5UZcbhQxMAa
rDZxYNDby7Ck3zqhZwHOFTH0ZVhjOrkY08ciAUs2LRY53TttIskg/SbjRI1kjtNWX9JvSXXeF27S
iLuwvQzhcYd1eF946uv3aIP/xwDNzIhnqCOgFfi6E5eNROmuWLNZ+AzsDXAbihxvKmXB7LHB1aQ/
Zaxi6i5PcvJiaRHRTk7M20GUl9iZlWME2rpYMJxKTNFoywiK2JgiBsPLsnxsWh94KDEplU7iYAaD
stWBmsiZ9SVWgDhUxFHazswLn/W8vFeqgAfl0TGuD+RIGCTcDpRIFgV+Ksf8gfmYbD+ivHMVpSIY
6Z2oRhB7lD/YZ3wQPpzql1jhFFn3TA7mlXem3zwDe5t5JZ5aGzve9/rlMVUuPxYhCO/jL8cqJ4Ze
e1fZpfmZXMPWsmvgV2S4gMSZHp1CmBlBhWBBAcMEW1PTbwD+ujgJaNoiKixV8IGoNvh0v+lo2IEo
LM1WDOc948wv0bHAPJK6UuFJ0VBe1PvMfgOR4Ql55RmpqJo/F2+k5x7xO0/0a0QX708f0EI4GwIO
sxepkJRX0Ob0Ggh5ZQLggjpPe+CqLLDiO+vFCUTpCw4P5DaKSdSZ3ib91RCBcMofuseOe4cEFK0Y
SF1ReCGZyAOR21MNl4PzNXI4S94Ji5xqDaTA/nBzRUUSdg47gHFSHfoQdlC3bsKrIx7FWOZIwOQe
578AvfxVYTjrOUg5oTnlkXeGk8IH3VrnlaOeRedOdFlE4YryFP5i4Y0beiSI0hvrv089kUJjTE1x
PlLq0Wl0oDocfxw3okKj+uwzkNOYLQMWBvwdmW6qrjiMZoBssJmUZfKbKOUwrZTyoAxBlRJuguyS
hjEwfZ1LezbwsrCRQDMwDngHpjfuQRzGj6NHhRWrkfdo3bqsdLOI1Y9vEPLewY76RjHtm+nt5rTo
fXbeS/NhhtzJgD3dIffwBPgtjBK5eVHagjdEV77eISua0o3esBhtwTihvkQ9SoDOuC0Gj9uijtvB
wcYuU5DrXX6143opHdWBvTgE/J+rTfgs8DC4f6pKV0Qf+XRcbTolsqjLH5Y1L8vsk28OJIMDBUYl
VCUuQI0ZI4NbgmQYImLMIgQCegKIxcf0ROCzeQYxaB9/MCLGh/nPWDzBrQ8YMPEV2hmUECpgkIFY
h5zcJNRePoBenb3ydycYoHbYUFGkjAYsyOwSTA1zLZwY9lbMFj2y0KgFUBefoA/hYUaPOw5pXiuN
qGMCJm45cdUtx8+k8KUCTrIzrI0zBb/7x5faEJdbgg83RKnpNZyot6QA8F67RbNojM1RQc0+bHsf
4vLL8NT7VL/GmukgwnZPA7CsAgNNVwx1oR3jVPUl8ixljRyo0yuzQZnnl+K5I+UAXdisvO4KDRyJ
NEHRkd7zkQLaMn24JcXcdZfPM1BQVm1Mm2Eq5X5dTydSwBjhdUrhDT7G4NfEXdqCAvqrTDijMxVl
pTksEPzwkl4dUFS24wXY+5GoxTP1CznALUk5FTdPUeUnx+Ydm9m1nd0EsBT/BMducuENwGeBbC/l
8/1CIpHwaMsJyHEqrCXAw7+gBL117o+rAIx/Hkin4OGD63oe+H1iFgKkHJga+IIbMAlov38YCowI
OII+AYaIK3LF2fxsufX057HLQK1CnpL+dzi0P+iPfO7O/cU4S7k7FpAQTo7/sUGv9YdCJcZ5p3d4
32Qh95wQcHUWtwOo6i3MjpFVcfuEGDiSXLhcd7vbQRE4EGkCdEHdQpvjdmo8kTOnHW/kXxmKkth7
wHe7LBrOnKEsgsIuQB/sqrnA/AV/HIb7FutPehTcFUXleQ7ZVbDdeHRiQ84Nfspz3sC8EB7iYRMt
AD3jZCjE94DJ89ojOCDWw50jaFDE44tboFMR1IA1uELsCXfO5RlMwi1+Wdq/zuKkJGzgeQiBHwjK
hpSTAb4x26KKT/BVi8AEBRqp8l5XhGddAYtTxaELrJhng/69ZWkj1JkZUGzZ2NFniB6T7aj8fhc/
D421HL7gCBQxV+dUg5+QHwBO0ahEA2YuXN7xtlrfkhffXF5z7o+n5LR+boVGAMYCp51iIt23hNva
Er2hVk3ClLgSZANtGPB3cP1wYjHm/Br+yJsqnAO0nqvgqz7WlAp5LyuK05/R4rDkWGe9tUvihzPI
Whxo7DOTDCFznAVjDi7WruwBoDlzDoI6PoOW5tQigBGyAsJVZI5AidBJBLcacCHROZECIS/MgI8D
41GWXcK6m4Aqc96Bh8DFYXTfWw6DdvA5xt9wnkLyHNoBgiPYpJbYx6Tab6X/Rv4LCgIZu8GBpo1K
NUe4ibQ/E3rB8UZnoLp6BpzHv580UEJEwwjRXP7TUVnkgLIb2mn9ikQkSQHIsCMgiJaM7qVC+wuH
pKcEBFDLvGvrOXm3LGkmOO6jERhp5+iCwG3Q+6TG16bs0UVWS5ZmcIhOTpp2qOWWwplEYyek6aoP
644YGfHK++i70Q+6QS/wn6NE26SwpbRjUhxC0Q3A58Rp6VEUs1sJH66mx1eYJQ0dvSpnwp7MHVn0
H7fpnFwdCXWjNl80alIM0z73O3lr5Ju0/Zdme0xi+YozlHQRzI2VBr06uqrPtBkqbQqNIPrpsfHM
O8QENifimE9M8T3kfaNJ+NSn6BUMyDSxahpj/5iE43ZZ6EsG5PHwP9ev1+dsKgtdCo8lQkgrE6rJ
sOqITdrlWHc16pU4R7S5R+UBOT8H1PZdgCVTgqGPhXkkF8OuE+2YWE9orzxpcA2xtO+WbKhP7uYU
2DL79WWSHoTHt6CfcCQnR9BarFcgkShAKINTws3E1DJWaC0B5c1dOjdxXSXzuknQSgFwcZnMYBpx
RnxE46X4mQY6N6jzIT6TPc59eRLoOT4eTHv7ReMmtNLQgMjjwtz0tzPM4Yea9DmUJa+kUXnnYnQg
InKAdLgeRIKkmFhYmGqsNhuz3bLYzT07RyPbKIVanM5hM61GO07LZ/KYK1NpAeOOdDE/aS/cPWP1
78//Zw+wDdl3YjOz14JmMYrbC+4Lfjan6mPOz2TiKcItTAEY+oo6AyE2cLolPrTodaBy8qN+IkJx
/LD2Gplf1RzfDu7eFJ/lvSVUTtG7eiKP4uLB4HzhBAw7jiNqgPwG8SYnERAnPoCoesdHiiuSlcJJ
Bt5EdAnPZyssRY5tcTtkt0pKI05uoFpGkRUImo1Vx3pNLuaFo4sYiyI76UvzIpPc2fOp1EtwX67f
+pcgIevCQ+PV8k5nB4HTwUY1tUBYCSeSsrgm7BEBLs8NuJMTEIfeh4RL3lnkx/6POlkVvEzK6SBo
eQEiesJ+kMaiRrVkCmBH4w83CPJgelxsKkGGRCNKi0sAdaCcgge60mDfQXQT2W9ewoaLoIqSN8+A
kadoeRbwxB0HljhESMoxLcQkF8YbSqQvWEIJvbjn8Hm2MvGhRQaaRwR5GDVxHr12OZwPFPz2WXLz
u5j2AKs86RfKCo54TsBniEUE9lFABi+cjHzLQUW6EQ2gMwPNgX9dX9cQNR1j9njZw3kkULtLEIVB
DZJYYHjvl2ou7flsfVHMWV3AhwVknoxqTO46waEwf+VYWnCzhJocYszRdtjpEYnBAKiu/4AfIM5j
gGAQCzsqQBR9ljk5erpKgi5tdjnELYoSB1bHc8li587Ic2o77SxSL+RK18eYHFki/VK0WP/jFQac
yWFq9EUTsJAYeGInJodv6Kq05OeQYwKQC+KB3xd8ruhOwR+xP7ZLvx3t3sntwFh2Z7YvDY0Yb/D7
r6D2sQ/7msIoqIoYOsH2vhW/MtpxZeg3WAaVyHdhbO/T1lOSYXk89awQbIbicEpkODWgZzqLHMzR
HsXiUQxvgkzNnAnJDuO9+jvZs+IZcoZm1+zYeBAi8wTp1IWxyvC3kA6wMpd2gTogarYmwWg5f0F7
LR3daQI2Soi/tCWHYHfAp2ru3ZiNYmMF2T94xV1wY25uCQ2Pohu5BjDWSeERFwb0EBEAX6oQNJl3
byz7K0RknOekOeOvPs7KbBI2LvBOx7ABdlpZolOkyPxX/JV6OvRgipeBNiN+cY2VxPU587FIUReo
C0enxivHkFnn6dp0WL1uBuuMXpNwI0qHPtsMZObm8ENEEYdaiE2S1S0dQJsxW5RkCL+FiAQAao84
DbYH7eLDXxNsrukgYRvfE7y/LuBKPiJzEHHhhAXXNQK9obHi+5hrkkLEkEq/twsm9bhiIrCDWHGc
KswIfjUODCZFOHKNUyCw1Xp4PzhyeGoSAHlyxyBx58fdZNsfyDAtJAE2W3ZTav2zfPU5yNb6DdtX
pSzUC4oKJS12PBsUsho1+yXmiNpyTxka6Na6Te6kkOqIujLVZQjkgJXfiXwGvyw0FQgz8Xu7M9uK
RYwJZJFd/9wvReALcLmwCBB78Mo4G3wk3GPeIbbQC16boIPxlxWCY8Iigd45R7iIVI2v7/kBZyAH
EBEFRgAfhmwGzB+8t7+NLnxdzpj4ecGWkRCBIMvGXQF9T7gbrskNcUZJe8YvP/QX8gDamcCLUB7v
CxMLqJYPxktUQAWoC8b97WBZOIMJo9gPA6Ycriwj87clcJeZA8zIEx0KsqGdcEWYGNZrDNid5Ufi
mXOAd4u/Cc+JZ4nbzLafkEATQ5OTFEKshxrwn58pvDyhv5VFgFxZ9EQiINK5h/yCzEiAg4d0EY/B
N1yYZ8de4JkL2QNauNt67uOs4ueyAPBWh6NgYKIHqXKqt+4k9wfcdrAViIgcMOC3C4wp3HYKPfwA
V5n75xnpRpGKrociDc9POdG4IsafK3JoKMj24ZFQ96FAAbOEwgyvs9QWWGP+BZlje1yx8hfHGeT5
LT4Gl+KZ8gNDyzHKfVLwJvrodsIrgGMFEJiqCZZrR7aDhcHn4s0SPUJ7ErfHeuKQAVQiMoWD8JVF
BhLaFw43h9S79vTBf5HwIBFM09hP9IL7oX1prwBxVjRhPaNhnSDkf7kJdC95Vo7fKyxjX7/FpTqf
NPTORbxnlkHzrk8GIYyxROJWUmaSFKjK+qjOyS+M+6V0/Cc1SastjOG30+a19PUnZO9qr3VP99hu
+emSD7mdmsbO4UNBEYbex96o/6VmwTcGgrZFPKENHsQZao0TnBnnA2Gimuqfb+kqcuEuUU/bkTcB
d9hyuBb9V0YPWhlZlbo6Z8iqtyM3IhfD4lbTQaC9i+OShXPMJkDJY6aqqC2FVDpAJxo5kO24BbOx
SRcJi94nXUGzOYdMzEun1LAwdsy5iLNfSByT8eBzuwuaL7c0ZAcRzI+AIHzo/YM8/ejYeZ2UInf5
9gsKfyUwwUmDGh/SSwr6xPkPmt8giaMrsAHEDqhMySdtzEasUAWlATjbKKQ9JdrhRAqpHPQlItV2
OaKjDMvZLfVYml8N+wmMBVGIJ+1n/fbJ3vRkdBWIalaG5JXkzr9UJJIQHW8Ab5FyLiArNhX6zBrw
bC26/2R0CaD0yl46BjX7apVJfLnG/A/I9qsKzMvzRFken/Y1G4FLke2iXOlK8rpPZfP3U7rpMOvR
wzDm71ge/35SS32fPs/pDWlpGZuiWmhqDu/oqXkSRKEhIcW0ZFuOyOre2FFwatkaWRaRzKtpao21
jCZEVzday09fo4HCROeyxHuCe6LMswHVtfBpS/joRUYdOmbeJ3hr9Ld5DpHE8d9vmlyhJRd9nBqL
ZM+x//mstZy07h1JTbJ2slO8M3u4eooSEDjdBiT2Q1lNBuxlQUIZ7WlUIwYRVEkEY8XXLbvI18E2
7x4F2kr1MUPajfQncZ4S4M5q6V7OJ86RKksWlZ8pobt0A5HxiEZXTyghaUHzXA85vZK5WK9EMqke
mipVwcjYjP9413pDFTAnwlVxSJHCO+ZzaXG9wpZJpx9jygLRZXDwoBhpHUyZiMN3RBosxurxs6fs
cbghY0gbbL4KY1aiQFNHIo9AMWsscBMs+5L9aJMvQ+0eij5WzHjFyGmTZFCUkGqTuMIw5abzIhb2
C8NTJpyKGIwUdQhegfH8jln02MhB3haqj8EaOEWJFboEuRzqafjcJirCwPCSo3bgBrGcfAJqY4Yi
tFk+kJkE/djBBnE9ck1XdX6laRwkWEID/qLhbkwxlWTdmVN8GO6AGixmhaaQI8EhR+upp0D5cKnI
TfA/kOwke4j+JRmBTlCERVn8LUbnqoZkiqvbhvx9RV6UCA8XE+0IMtssavKLPK0cqxVyZyFR/kiL
SiV8IowoMpu1x7Dd/zIdJGcJW/i1fkve0qQXIrp99vDUfY7y4yvjWeCnT06SVG0w8GiC5VAfClq/
I/aDpyADnMBhYeXJE/SxgEK/L2bGXJDqA+6sfcAJzkmIoMgXsImpJRM2fdSZVn6LbGD2Sy4m1ZPu
o4R3OsfnyA8pHB3mlxAP0BJFx/Hs96lXdLOiCek3rUqzkWw/YYJri6N+tRVmxTju89vXq4+HcvlG
6HFdENQ3MmccQnbB7YBtvI2/sfBNMyuHX3Yc+wrn2SdlrqCN1U1cKDGfzWAGb2ndpAhZue88BCZE
5JVfAwIqztgckOQQ92mcBgYZffoVCgqdTNK63zdqqOKkUHsYJ8PP5B4Ngm/ExteQ/5+SX9XD69iu
GFJXRbCEVYyONMWiQEY5Cx48+BAyCSR1yjmt1P9YHIhXMU+41IPp4eyI9Nk+7wTwMU6Rl80Eg5GZ
lEgMZwuRxo8pmEDOo4uAI59xRwjTAFv5LxZQz4mUe/chynw8diInY/fUdj04jEqHDdi+SaahcDRC
MXXba4ONi/uLAVfQADA8tiEWkwmt0Hh8tIsn/buAmpATjssq7IsFTU63OJ/Ge/3S59SO6Rx3AiAz
QtNsoGAGLACvCIICoSXOC67zRMQ6nXaQCmJKiNkX5fOLBgBdH+nEuCxzkRxAnYy095vuqmeqM01L
SO9qrSDBHMlKg2DsqXEQmNMpdPykGnndP6vVQz+wUTvNNzgsuzdKzDZWRTmTDM3nDr7obft5HSgz
wiWngNVekMTD54s5BOuAbUR4pifq26NVJuWBPCN7k+SiEwCm5OE+tQVeHaGSuc+WeOTYQxatCwWt
lCDE0JuWCI1Kg0hk4pJ/chES0NkQb+2Mi0Li4C/R1297KofwIEBcVsvK6SqVrghg6e5Jf4vH+eVx
mzdaqE8wkwgWkUmEC5xGTwriKnu+3FB9SzmxJKlxW8XX8tUYSBHQjopeNgNESJocTFWJwNzkrigW
y/b7Eev/SI6hMFjvwXeT3LihxvdkkdSu3m3ARIVkwKtVjbUiVT/HwUIog60xeQk/MRWaifoiLUmm
D/u7ObZY8OiCC6csqY4kmUALXsqj97xAq2sONSi4q6eS0WydAZ6wQf/KSto+8LkEyh7f90lCyXug
A3Vkjbc5G/0XnZZnuQPbXPl1fzoqF+3mlaqrykuT2liTT2kxNP4cQF+2NButvq/NDjT+cMfZDUCy
1mUArukjuNwAqaGVA7PGAVDwDuMrOWTfQA5xlM+bdkEN7C59ocGoEFtlgJSAXtEfd1xbKP4WP2oR
K1pCW7c6ISnA9DXmMn9M88OVHlktOeCEMh92+97OnynXPKdyET2q75qKs2hie50fz1KIG8vSf+Ot
jq//lDPlSW3esuMm0ldVa/T+wFxe/9FQir4p26JK+NETFASNAeF0U4CscfTobyRyPJEo4R3YxAhL
5bEMaYIsBZmGqCR+oH8BsLrGAcmMfFXwtIi0T7MalgXuFvjNchFho+31UTCVNOB9Iyf9I1/B7hFc
bNmqPNhAdvS0S7Dta6qiHhxeB24v8ts098O9AG94tKKjtT/drZngEOGJzFJ7u4autOfTS2d8KgEf
g2vftEsWGARch/hYoAxoxoaWlCCIIWwQ2bUN4wTe7zGO7K3tvl13YS5d1/Snrf10CQEAuqLRRf2S
gh3ssB6LR32euP6NHBccHZ4d1KHFveKH+QYc8eIb3Zo9OOSJS7EaJSEi1vi4i+yJXTmRehpNe9cG
NAknTPMyxgDDAUIRx4Or2Ce4IN0G8COVV7QdTpAIbJ7tRFXBOvE3D2Yj4vmPa174YMqo1vU74g2R
+/9lbDCIpcO4k5hxt1g663RzkZ+zxlxNsONgxtlQw0LxjqAC8Qk3wKJiHvZ+zY/Q9uDGxZWBhkLb
hMHNnyfAS7x4IS3GH2DlCNEwzG50oiC5/htRMPEVv8WS4DMrHuzmrgGriOF5MmxD2CwqVD2Iu2Cf
PW1IbusxjBPZiqib2gha5GAWUttfgywQD3RCSsBqIEXLzmjKe27BCCKYA335EfYuneKsLZwW0KF0
M2V9dOEEkszEZqmJlQeFLrbHrvjZxJ1hpzb2HaUexQNpC8xwxo9cEgjiM/Ro7PIa/HiGIQMoW+4B
T7hQXDb49N9ZUFvT2qX5AXBvCUtCIBVKAGbuMNSfYLzENAu8Kmlznk1lpirEtcgms4Ps7XbNvZt0
LfS3NjfEOvRYuZRYeehbAAhctcWjR8wo7VM2WQBaQFoW03eMVoUN9NMmO2WxmPg8YlU+hw6vPoLF
5I9eSHzg0DJbFLgp3L432+HljEoBbgQXW580nr90RmToYOjEym+7q/xDeDhI1vyMULyj2AfOfhdE
pnPezPkeg2htViDf2LWD04M/rtiEMoNNl2ZXMB9ViJa1NZvuFoufhRaWNl1iLcM5OqnFr/EfLpVz
mVqa83DoGWbhaFsPxo7Ak1cGDyS0vRcvN87uE5HpsMHmL1tX99nPbDIL8pF1Z2uvpyfA0yStwDQ7
Ixu+kEPvLat35r3TO7o1smnMg1LSYDeuolpUmuetR9XZfblPvsKbtyf8LthhFBlR4CPDRpqAVB4E
L8v/QqUg/b2tXhu0HRfNYswN0GUdMkbQ0DnOEq3arc6mkeUDsMJd6Kxc8QDdDmjCjq65NLa3ISuM
xnRWByX3Id9LnX2aEwlYyA2/rRUjsj2GE+dqhSFHHLdfWZ5kMcimxQRwYPLf4NJ3x0VanO97Rzzh
xzGZkf7vWQ/wA6x+avIbE2/iGdHgPkPaLdP9y7Qes2dYcVXAh/wnrkpzOPfo904dttMHK8YTL8s8
x8d5hlybN4ICsMlLONy2jYQLc7MzLMZZMOBGznbLXDPHT2tsY6VP5LaBbEMRwHrDAZrY2Yr+kLx4
tEBI8CZOKGHYPZ0MHgQ6jze7vXuSvSwoYI3ROA9cQqT/M6OPq5Ohw5Yq3it8SrMm5JDY1IDSOwx1
N0WicXHP/G7XnPUFc7WDvVyD3QKFTcNB9/HxlMb//Hs1tkrtcV3ai9pi9XDrV8d04Pr9A51fwgsh
q/plLhsUyBur+5FDeU9g5GbOYs+zYg/fJGn7S31A+Y1kNY1cFmP7h/xNonAg2YThldBEQRxd1RzU
/TWaHFOSxEyAHNQEY+pDaMQUw8Ozz5lzBsVid/4AFyR5LVswJyBwKScbeBbOkBRxZmc22TR7cWEu
aw/GhP2yz9Al7YJZZ1lYC+zuCWyebG1pkYxmWARHySrsH7r/WovW2t1hvMbYrRny6QBQBLFZnKYc
Ghy+HHtYfJnhz11ItBx69gluJ+fV2Ob8otzKWSn5lGlsMZ0k+XwMjzveTnfQkHM7xvmz7g4AHG6J
e7OeaAYix+I+vbdHBd1VfHK5EfkZthUPbv/LuEmEA5d3Jn0Nn1esHDBDPjyYKEtBX4rTxNlS17bb
KA39H2E8X15rrVJrU9Js0FrNH9b8QDmZtXmYp+Iha3d62nK11t8GHOSzLfReGxrvrLVnETkSZ3rC
6uzdm+U33ny+CQ9hmHigvhfZvdimtUJDUsh640RNPquGrCz+4tvTsO5OBzmZjHqqKGuyHhi41Oot
z/uOW2+wW+dNph1st/d0gH16jf38e+Yv8aKK/Xi5ZNFV67d1Et4Ofvv74TYMkGrJibBM/MuKv9Gy
tQG2WcLqEBRavM/pVBq0ok1XMJ0OmTXvisc8163xT+PqVoOF4tYeVoJkeUjCxy7COZhrDD7Wj9KZ
ZUCYkL03j2yFm4lHv+TZ60uLtIge8ChNeCNXdoeT7o2d95wlNZ8fDhthvz1G94yr/fent1b+3TpB
qBYOhHAH1pzODixtcdgOoT2TIs2LxLaGgsNCOSHU77TumP1tne8eizXVrWE2zDpfY8mr0wkISwvW
LmxHMcP2MOfImcvrj09r+3kDT21BrmsKXoEfm1vIu5jc6Wcp/iGvX97YN7f9cuzjUpK9oQPj0h9H
+6k7tVTu1OIb+I4uz+/uqQBYCLJC3hCj4d5m+/1e8oVHOYteIRAqOOdj97aazf7O/RknuMJq710u
piea120gduG2Sf7APgE0br2mavL4QVPjG0gF21pxfggHlMzuIERq1q63uUHr9YOm0XxyMIRvItQ3
ex+qLWlb7cvfsdhtC/C5VQfZGfrjjCFO3dXlZ+pegA+jiBHoM8kNP9YGPJm16S3Ep3zJpQVn4q8w
W9PBm/bnK8fe0ad6nM0efhF5G3GCovwI5sTa3J3DuWShBuVMi4xIHHXNv6NfWZWVUDAnGsVef5Zk
PkjdyZzwvbWJ317lwoty2sQOxvPOzqek5oXKciSzhQPCyKlqfX2pVoxaKHT0qHKX4kxKWIPe4XCg
9U4w4sS4BnPa1ForjKJd2j4T6ex2Pw9oPT6eCGXY78XO94nbmV/DsS4hOfvgEbUL6j/22YznejDM
Qsni24lz7kNSd/b8uFT81vn+lpel9f39fVDwFVb+jy9thfq0ZrnD95TPUxPNulyu4Y+YnsX9afnM
jzzf1W5rLxRn0dq7nzay/Js1/bkylzt5TVHNuU6n/o7d5aJT4e7e0WIx5detse/7P1d7+mKpcsM/
u5eHJyfum6bxFj731QFR6Box/igu4zgRAsMRco7RWsaZaylQZtZyjblE9cFdR7XtoFCwtQtviW3a
uyDqLRaggOljlfHmtxO4suniMQXAnsMaXBrr21d2kn/6f8ZPAUnI+E5/4Sb25ZoSQFXaMM2U7/pr
9C0lqLNNEQ/3ni4p9zkldjwrUAu28Kou/Z/RgmPGn6s1T+YxpstDyN769pK5F1reYjpl9fYELbhW
3yAFw6l/aS19ptsW2WTcLRpnQsaSktvXA7/i75i7NoBAAT16NPAeUkdJXZNyIeEnkntLVbWUeRoe
A9W985/mCGYs/ZBtyUXJwwGBivdLO7kIYlmE2mx4jIufnkgdmBFZD0PAqfmqAksCsPQn9kEcj07b
xbyAmhUMCHyG0nviBFwXYtTMpb40lwVgaPKaEXgKcADLfuy9qVk+4xtgFl3gURqOJzBU/zpYTKye
MUwaa/Kb7hAGBDVOOhqOBBILNSBPZ+ipM4RpPwes8+49+kbKjOBOXqmLPBEF3Fc8XrT7jI6q5BuD
8dPVscUDwCv7Qf2z3qmkPVh9tCR8HMb305HG3kAPpT1YOajDlBbJm6Eozek3QnIvZ41QTUAhExoW
gAcqs5QLeRG9XY/IMSFq8qLbSiYeiFAsAV6xEJYMZWhiJyKxpE5ED0KKsehd1D5FuoUoxBoz3dFh
H2eRuRjO1FJfZ/0XYe/VC2II8UWoLEf/nggmIJAmefc7ByAO7gBrspfp7QMT453ibUDFmOxS0iw6
WgJf1Ugg0SBlkCOoI1nBXW4X7+LK0hUnOgUbQBSf3iXTe7tR/sx/6z7kr5aZzpj2FMAz6judJcm/
FMOlotPjROG0oPtlb9MzL6yEHuwDBYi30xkoG5Rf8nutgwHI6S1UyWe1J29HAiOrzunwT0OUp523
Kap7lDA+1uu2VcnCPSDzG46W+eQkcnrDvSGfgiqE8e0XpYe7l0qgXEM538omsoShhkwBsqpH1CpF
JpvSIhl1YMLUQbqGMPa9JlNOCjy9JeD6wA+WajC6kqZ3qofzoIH0Pm3CdxaCds5oNX4h10meHJ0L
KYtkonW6GbiQkxTQWWS1/FoxRJWyEwnIjFQ7+QJNIw18BIVI9QJwN4zvw7XcwG8aNkjv0BQVhnJD
ftXnim84vbfSBVzfHH0BtvkTVrhWoFjsyci+4hqzReErg0r7g2DAnqtqNwfCQKGevCQcUlKtk3/p
gt1Y/0PzGN5t/RGGBWrw89/wbVIv+yKqjyto4rdtuatAG6Tr8RUFlM9mTLkByIBSJjXw+RrB9ed2
Un2s3Jj2I9x7Iro8prOSe7/+UhUC2AFg/K7OMtqiPCKWfy/RyXb6JLd8/+4VcAEhmzYNKcscX2jN
0dOTNtxk/5U1xR+pmlJpBLI7qLSHj80FEA5Rtd6pQJ14oPax5ZkoctT1yUT7oE/WwF1IaorMOGVl
0HYdFCFbXcQU1p7NXCL5XbtcCkAUxWF4BuQ8KeaemWHoXjlJrRy59+2IErhJS72jI0rTkL3wxYfI
bIMyU5BFL8pEpiShzhtj7KLLXvxQEHgWmOh1VixIUD/EhZyRmtCHCP7aBhwto5MxxJWGTVJCuniw
llgvVJ7ZYJQLmmLzSdek14+TYMKbqRKxiEnT+fXl0waqtLr3mwE9GDBqDHNb4JoGePkETwlZYir0
EC3a7ZV1fH/gfG9RIESVq/jJuoD+MFyecinFGYYtnR+LDaCgzL8tqQw8TEpF6J/61PD5aWF6oFVo
JPtX3b8lVII7MLvkEZsFRaY3whnKc338rFTFyRDTSwNpz9yx0tBoIBBxruu62z/wHRNu6gaSpvTo
QMRHYi4yIhzQENQBwe70v2b+lbKW37MjQIDPZA3+Ubkl1BoA6ZSjM1aLkjScq/6Lh+OpUX6vViT1
M3/o6cwE9yhfmLRA5l4VJE3l7RNdFeoUmW8+G5cmE7diJmf7wkT/2XDVPIYbOkl/03xOkhvxdVYE
cz6iptjT2TONjgTxO9p6AKFS2n9k+ido8BDnMITSyhx7R8A4JO+AgZb0EqRHEaWwuxwXBKvK/HFb
spYyV1+ArFJOYjTfDmU+wNNxfumkuKa8GDxb0EUKnStWVDbMPmI4sBmikxL1RybTHwmiT0jGH8h1
sQH6QB32tpQ6iN/ppZcu6ZxF+8y/qGqA3/Kp4gEsKZnDC7cGqAGFf+Vk8qgtAvipOgcty3kB4JX5
6lD/21e4aMayun+n4xWPDq3zKKaL2utRBYa7IstMHQ4mLCyxTFnrIZ/0AE42Cc3JGqUKCv903tub
0CeRUePEoWjjM9VR7jc7ag3DbjwALbv71xrN+JQbEx1YQqatAYtJcVkKRmOXZ+yxb8ciMcZb2grz
nk+/fymndvRdNTSyAS0TtlgnNifDBjqPVSij+hLQQAQjSwRXxDzx+HZGMKMFffW5rwT42UdVqW6X
rNFs0goGcZMCJ5r/1TewxKPdPWFquBgQHZR7H0BY2/tKmwHpZqqp8lA3BZnLY4ldyC6GhtQu4BOA
K4FbAKBTMTes2oHGHXL8YPivoiEXCFh13y4nbP4RYrI07BJa5xTHyPRxggI+FbqEHZVSRF+xVQex
kvOlvGrkLRAXaRyP06hPo7pbgj3DXabr6BrTwC0y8ALSPtopDAL0QwzAH2mIMQA/DdVA2B02B8fn
hbrowGq/Y+8dvJU6GmOPgYGXCRX9rgqoLzN6wLU4pOWYGj3FevAg9NMqOIOYBIrIbH6sLIB6DvVa
pXSFE+S8tERUqGkgREEPxWmxvAwMHUVraNyATwWvT0CMMLx5RelfTBFw1WoEPOodq/uG+hh7GLrr
lJsAKEKXL+xFqnEvTvpwjyM0BAVSqSU5BgJETRgsNhcuy/EOlsJ5UgLCc9NdHJDRYwdQmgYclOew
ViQriHSpU+aQhCK+gh/Ih6hRwtsR/SCCPmCrJA2lgNZ4IPgp5DIcrTGtE6rdT6qs3KgJTiO81dMr
jWzIUFGqQ1ed+OgCaBVSQUYNHaloKDn0rulCdj5r8oMbWwVvOjnrEUQBOmZA1htoEUgTtgDAEbBR
rD3rBIzVPYs4eWBP/0fSfS23ruRQAP0iVSlS1KuVKCo72y8qH9tXVM7x62e1p2bK18eWJbLZDWwA
GxuWDtOJNQqUKy3r8jPIrZWGCzPbEYHd/ACMsEsI+mqd4Lobuq1z52ZoZUUPt8bOcc8LMZNNqqbz
UWgtVu/OxkmViC8DORXv3cs6DP5CGTE4veENorhlfQAPzdzIGFgcWxrmWE8HHiR0Mpt3j2qtdk/L
rAGL7M1T25H96t62KWyE+1aQjP0jIdtuObwULObTgFN1UuZK6ehMLrJsKF7XZ3Mtx0X3rCKlNURG
o9i83HqKnctFl3Fwv3hYxejT07/NhygOzNHcsB0PFcDc6PXoFE8DnQKnVb8gYy+jgeUQ90AyvCqk
wSVxE/SewEEqK/VKfp+GocqM0UMSw9dtqva4jRVDU09jnf1nQJyuKsQENoqbsuoxxqRP3GZKNwbd
/11W8C4ep22Cm3wJe/NB85aF9fR22782VZr5yryq3u611rqvqIQ23boDoX7psBz/Fn+HBeXiMTkK
f6O3EP8z8+Xmt/aEoD+Ucho4mhbdCC00htzFADMFQdEAqWassD3BBC3vME8VW3bet75ewLHjJ0Fd
VbXRQOmOJQY/N08o1A735kmFtvortCpeWtrJWFltbbdDWx8b4uyLvuud+PuqXUk7qIJQwJQDiMo3
Mf/jipHwFb64FUnR+GF5eNHPqyeQoLN2SyYvN9pga8h34wj+yTJ4lfrF4vtSrFur1dDOqEp5sKTf
1TCo0PJ17/3Dz102Vn9aOpdfydFMa0JBpiaEHpcGmudSWLjr1Pq3H5PGUrISKhMuQ3wIVGHD4+Tq
hTR6WIac2e5N+tXeHBQNZBjEPrxvB9IOFVy48ajS0ah2ubRuMhPg/aVZ2z6WordiGEjVmJZA/aDl
qbjNSIdeFeHuol359XGe7TUG3BONLNEe07hhX/oEPAKgEKbVxUgTQXn7IK/k2rgYUW6uey2jcJsl
Gro0JyYPzn5LWcrtLCpLozzU9jTHkM72Vf9hXOnou7tdDBlWjXmbVRJdiMfoaWkY5t/TM/h0s1e6
o5yj8V7a8xC0x0gkqBXjIXlglYj+CNCrc/hviMaelJ0EEmUfU3pD9e32rIKOZW4XHyZhdJy9uNq3
GTlNeZ6fM4aKgd93w1dxgyzbtidU08My5UdKrW1NARRNzYddftze4slDPFV6eWnW0wNxCxMw3Hno
VCcVSCKhY+ZXGC4/pWwadBDgNt4LJzeE89fE5RALL/5F/Xd1umV7MWnpIVgQOo3T4i61+Yk9YHzM
x5tK57z72myTuw6kbaJxKrRYFltFqTm7EL4rtXy0Gv52lniD8yzxgbo5dYprXZ3uQue7vnJQq1hN
tZ7HNYaCfIeJR5ppKxtFgMKDTkXdWUi1msNnP7t92+5YvFNA0OiqwEYRrh72q329RQ57KGjmdAqs
atTYRw3dwkrG1Wlrm5f6O/09JNIFXqghqqhbCXe5lFT4HXBcooO4xLeD6/OEFMU3frN2GxOQ1YQu
bVMIc2n8VeB+RX1u7HYaeBqLSsdJAd+jw5vodBqn1SzRiUp7GU0KvKHkHVRpNV072FbQva6+PTUE
0r/++2MfjckpsWz323NB3wJFj1pP8+e8xGjVj7cxaqV9C1VdK4OYmRaBWmO9GTp6pWlIi4gM+DDz
4HYpt+2hooz4E9GgUJAzOa9OdZemF8qfsRdw/R02ai3eQ/dbA6cpqKZsOhf5WZECAmC9qnWQbw6d
5OcXuysQBvKNVeXrqcQf9U9RG1V2nlyK9JzQNGpGj+tR3dT/Y2FyI2BMt9Eu+uQ7+Bo9maHZFHm4
VURDCwy6xHLYU2yCjliduarFm2d6T3/7WbMo0mOXZ+dLMJ7Q/HRNk0PQRKOd18LtPko1zdQkKpG1
iVvpNiNGZfPiLkhHCcGPpbHTefqJu7MnCkAXD+Gvh0j3CryXzZL5vR1AoqAfFM2HZu7ZZYCcE/37
vwd2gbNJSzMvNRiKDOw0oX60RAVEBLGzPGy+TmKS1qMUTVwiEPPyIXOTTJ7X/ybPBP2bcedXca45
bZ/e97fm+tK4LevLuH5RBrzVDzWHu1FA0ik07lm9t/1vv2rOEVZvzYXazXDVUxbTJON/gMz7otpY
+SVCzHskoySRvFLXWIZ/n1uHlMFu7Xvkicfmqcu1SJxJq/k/ehlqbPXJX16/p6/H72rvPhIL3dsG
UwqreAxFQVO5zvXTtCubub03cWG210Yts/lCEe2cUVBpEh2qXBr7mJxJq1BttfPv1axemHeO1Ya0
pwRCGpFLgBKrGsWkN6NiayrN9FR5QwFO1socBRXPZUuzsmLE5HXu3taN6PUyiML30evy4/KILMei
qraa3a3SWPnamSV0+EHtIWJDR2G1DSkUeyWKHzxsVGXPz/HUGEnVSLa/5Xy0hN02I7tYmHaAXb2t
ShJTaYjAhkcguqVAZsBUcCwzz344Um/QF2L2uV36A3/LMepl1AUzsJiXCHFYtVqNYA+DpQ1KTllP
cYSBxFzsJmqz8t4IXpyE0Xu5DxaFCA6DFnrmq0NevNDPc/Wc0TZB/nOoeaiVfacJnF2+akA1Zbw5
iz/RgOi8Ot151gypQDXxRN6dEWhqmDclfrp+Xn3br8XiY46LuPXJzMU50xefd3Q6as2rKSH2CIiy
qXvKDHF1+Rqcq70eB70dx6+EWHoP6jOooSAcX7+ta58gYGAE6eT6I8qIluPFsQvxAdlV40pAU5XK
SR3PELwXv8iVzUq8QLo0iUhMtW3U5u37hkZ4eShNspXJwX86GUbBr+rqfhQMgP6IktINt7zNVSy0
rpiGgc55XjXQd3P0rCp0Y47deJsKTzwfj02kAxbeSSBoDjfLif++PXt6rEchy0LnHs/PqVV/kcOY
CcYK6VVvHCzMJXFDd40YBsXJETKd0yejujgpjfP7a5jNKEi4lb+8M0wH6k3KSZD/RZSU+uZVtM/f
rv9dwrjv7/m1Q1tqc+pGMmNkLRjBv45/o+XNg+RDbv/Nth27MrZ9b23UOpswPnYDbCejgAE/+2Nv
88D9eXJdvm4uLajoFH/aLv6SEASTs54ZOdm8xCnxio3zc4WsgkPbmCBkrxa+F9+FX9oGZMZ3++Z+
17LFNtELluRiCkTXI8rk0yBL7hCQi6rvTZkLDuaDR5H9LH1VasJ281+p4pr80qBK6FxFx4TIAhPn
r9DmTBU9v1Z2BMibN4KSuJx81qp1nPWvq7fCHbALmoV6AQ61ZLmGNpLSukk20VSRuPhQ3XbxVsvH
ZKphc6XDMi8+/FhWW5aMC+L/A39308ldOsSoLtPe+QLeaX9w3IzMtRX12lU6Wv12+KZGVebqvooX
ICReYSxmDD+ttWT58JaX0JWAxMt9FdFpQAT8iqt3wTDgDzRKjKL+Tu89vPMpM2O3OW+E1xwFqWuM
PU81m6XVaUeAxYc7n7NvaNRAdU/XDPY6guNpWwvOY7HtAP87hOBipQO8hNeiUOUaBNtpkYBZdCFo
iyyjga3HVPnJigfZtsoojgGaJnQh1tfkuA8T4OBFmMGWLTZ3Boddf3fTXu2S8N7y73YqjFXLxATN
g4nE5qfCML+FVZU+hk3ycDIV/Z4yQuSKjudhVGvl7+Gc3HE7DdwVBcs+lG4hgwUPY3tLw2Ij+sZv
g/8nCGeaz6J5zpKKrJk+ljYIDiAHTRKz445hkIEbqviLbcca2bEeks5DKiVZqUsM6qiX5Jil4YBK
C7kTBHn12eGt+M/FszmOT8CLMAU/DP3Tj1JbD6exA2pZTDgFC53VdePI+qFXW6hW6pblNq9oHEF1
zRpbJQn32+3VSfTNttR1kWIqQYW39VYAu4jFBYfVlcU9ddkLttuC2G6A3Eky8NopIJzr/mh5kp5K
wAOLH9AzNKxoMPHNKRApN1SEQuNQ47gkcvF5XjbJqs2N8Cy18bjxGAn1Qwb5Yweg22iYoIB95Xeb
DPPl0Lb396X26sf0k9tTPmuKE04/kCYQ4459LmZe7m92kqFrGJRxikRaMd7X5nFe2YI4qAPC5UTa
drqPsOLM5Sm26VmXVwBQqwie1uqzGV1Tq2MKG7q/7E/zUmnSRL7mmvNTj0T06PJnCzKl5I7dltu0
9Xfc7i15vFr1/b5uVvJJOXNCG5BcrtimNUONevfhX7NJx0EuYWvRkWMBKGkb+F7t4oowEsuVDgrX
WF8gh6xCySI37yib3m6tS0wpHNjuH3h90qV+iH0Ww1OJv3V1xQw7z6cKnVzoolw/IXCKe0thpBkb
BL+5sTlm2v6nsHZaSJ62y0Xmy++tg7Lbla52GbTrQC6m3Lt310RRykVbllKJJIvs6HhlJCmGMJ4D
nVI4paSyUmkW8gkpGqqt0E5u3d6U67dT6oMgIrUqN+SNMnwNBQ2a6Bstaq6nOasltSXnGTR2ovnp
oVLofN3jRjlrXxUBCO3VxD3t2r0JUq1GQRr10CoWw+yF9bpRebGR7EFBJhTroS5L/XWpvV8HqTKQ
lsQ32Z3jtUlHkcu/Gd5Ilmb3WPv1s0upyaqLEQSMlWsHasY26tV0mX4TMefdqeTR+ztfA8zPFCv1
Y+7rU3xPgE6EWkk4CDFRYdt1Z5efgkm/YMRmxMjng/r7A0hLshx6PpRJ/vE5l3uv8muo2TR4A8rz
cVcfByAPiEs6lONPxnfRgpBjFoHyu21WrjTJW3uUdz1Y5/qy0AluIZ9Mz1pIH6KcMlIDvXiiC1z8
dkP6st9UTe6rkXRIdh87cK7TYRK7RaD1vYUNOTk26bVLOfxyb4tvR9CVw39YqltDRLRw+OjiVK9G
0MkMAcExufxY4AruXL7h0a0ODXdo/gU+sBx2OnuH5JeB3X3CxGspl5P/XOo8IKRmOOevUMRlLmth
rfgzCRlbK99TBw9h6PduuJwOwx4jCe+Ti2R361EmW9eyds7O/NiSJLkck92hsS4kTq5wpUqTSb3c
2PhNe39saWtDs5rHDVXYW63tSalfsij5LBzqySk9PO+ebUW/kFXa20ql1P4HhD3ObdywUW9Zc3+X
QfiDxmKAmhtmDpqVrwlZrWvjOKvHtKDXzWOhk+lMPvUiVKSdvtWf1fdFH1b8MCPwLFlcuyZggz0T
5Rt5vc4qeYIrvNRb3Sz2W6mhg8E/WS8ZhLIMlky/7r+v6ycAEW6JStexlVsb6s5ZrhRnevnj800f
DTYTBexNk9afU+1RsC6otPlMP1VrXmtsnbFZIyRGTmlYuVJ7V2qEjbxp2tEeurMnczJBMso1oQu2
zd7C6mcgjncWpG3AAE0nFGw5/NvLctoqFdvlOKmSzLxqYEv2Dm+leSylh+qMTm/KcNf+WzDdR/yo
68x4ALMc24p4tU2bX/AUbBFBnwwKfHX4s7pOBc0vJ7nginLs1eiI2bHWJiS4F09ZLUGoybzs19XD
XyXuUSZmZ3m5J5No1B+mYaTN5QdOz7DQMOdVQmbtc6ltugMra084ZBZgf3lEeIpsu9D52MhPR9mt
sccOdolyM6YutLPjCzsgc8ZBiqGlC8zBQNnjXZR4idUELBJSi1JAZD+ihiCXCpZeVDfmowlKcwOm
wRBE87ez5AyiyJlcw6IX1dGRssv17d8VcRbTWWNSa1MGK65ala9gvBAj9eKoEcza1t1jRSBh/ov0
tPqO9tQcy8DHWX3QN3P1QqDVdWQQzZY1UbZm2ADZ4yyFi4ymk3ODdEPOLesEKa9HqSefEjHk+3q0
ql/jsPbHXZ1zMXljUjNqweryjmwRhoIcBR04AJmCl4Pi5O57/78jEVFpltjP9MCqs7/j55GfVjRV
SVU8UMw+aJspz2n+2p7hmqXfaM7FfnhMeHSqcYeo6fiy+HZ5Mf9UWKtkNP7/1S6dmalUeYCmPeLT
PmiuVpyMUqtcVRrTQ6U7geC2wT2ybPmGcAUQ4f9BjNKL1wd4XwpLRJF823E7riVPd5MvCH8OCVAY
W58bAfCT+rWB6H2INzedkMkw3yd+WDtCp8SqSwBaEoP/7teO9z3i7JtVtG8KCPOV8AL7jwQIy+l9
5DCrX6CMjWojMzni68MzmB/dW4uo6RBzfNtlh+/S7WxJbAubxxa7IvsTfBqF9UspRm5lRqehCQ+0
zEot2Ba4oZp278Ni56yz338FWAU87lpFIkEXoZxRrIdKZ17qzuC2bVIqdrUdui/YGEQriMD0fgno
eBwP2vIU4q7l1+qzgTXurcMx4BXWRfQyWbWcw9X3/tF4DOd1fk/tiaLpHr8wD6AAickP7VLd3bLe
rIkWHpGQ75fLpjyYTDTS773tIUZR2+DLqnR0Yzf9FL87rQCHVTZJsVJ5qgrt/dlfmBSZe87HZc+3
SP9yXQ7TDU5UKVUcPKRLAOx+KOY5Un+oNe59uMX5ks6AE8UFTiRATCYP3q1tezKZig5bs7OGh+4+
/x7Sb9ckH7X15MkJyr0pEeSvGmPDIziOPc3ztkeBa9HaTHtx+UslCBr3IJC1DoJ9zwq8l6NUj5bh
D+wF/diXZC+4JVQiclYmRBtfva6+USO9afmoBbmrmCkyvyrxVLFb2hK14LqKhmTuOq1kv3uCLipW
xCZ6ux5Y6G7I09boWhHBCslUPclxGCNHe0Q6FWFdkvE2lueO9GuySup1lcFBBC0Mo0dckefouhDR
kqRIJt/xoKwpZrMhZBoJHp9DjkW5TJFJ6H+iIvHpeYilnHzULALKCBFRv1rsWlOmj/EQssnZTeYt
TwdPTaxL/VMEPG9VNt3piFWbfRsGKeKshASDfShto69Y2t8zMq6TgCKYPzs1nY3Crn5rZZDSX86P
THhu0ZF7NJCgtmquMkIW+c6iX1DrV4jvSwgKiA8/3iTkD6tvjt7MMNAtpQW0pgfJpVbgiq0N2dOE
k8Clo1y7lp546ZDgWrxvx5Gme2KhXdLknWKr0tYBX681RS9k2aMGTBde6CRLRQmteM44YVIUoSSd
Naet0w0mHMZqW37LayQ06fXnGlz8TZhUNeOeoQ0D2v+UJ4Nlcmo8CJ0++iQyWdRw97DFJYRN82Rm
9M2tVRpr/+0BbLN3q1XuMgELUvnXvpJX9ZYuE0aQGpMBo18G5Mh4ahIIIKkHEvKYDisf6RuGVv5G
QGqP65pU3BHFeVz4W+adBdnHGoa656pfTmqFojQk3GcMgtzih08FlEIAsh+ZJanmIbfMQy9ZvYZn
TXoplJZEscpcl4eDBo51qwAg5ZvsI2N6qgS4E2U9oLNyfShxgTJnNXnOtl8B0JPba7H8oqixvn5Y
QFG03HjpN04meni+aqldGUQPKh3G6rpos8a3Sid607KvkKcYpeDBgkBJnGMcm/8rcvT4l6V29ctB
krEKEf60U82CIK4TQy4S6oAGV9L/FOYrY9trdVH4gnMYNIlwr4JGd3iCCkhR06kJ8tWS6VSh1HGO
rcpvnrKG5LnG8+99CiaKXlbXVulLWge0ta3teoTWDDNUVNhjAVhJiIaPsDdwpLnGc9uJNnhhQJGg
9lW6JaYvE+9kOreBvGRJnTxHslZq8Qgmtzxr8wiFl2vASocf43S5WaWBYpsv5v5DZAyuCi0o5Jzr
wfbGj+VJ2253Jm0O1rOY3kWr2NLbYG2ZXfuV0bARqK4SK9FE6YXyT1ErkO7uTTdyjloFsZjJrSaf
3Jv8s893P7EUnKzAsu3IA/GHSVv4YmjTRti8bzibm2m7kNX3OoWW9Vz/gMuocqWvCDe13Dinktsp
30r/07aUQQr5iyzIHIPLFpIPzKTOPSmIfRIONdlTHwvbK+2sagkXCl06e1fS9CoTQDEaMWMR0Uxs
wJm347OV252acS3JpQuxRwmeOQpFtwHaFHuh6JqsB1FNBr9ukYiPuMii5huf7KKUgrdjk3pEWgIC
IZ6XFDqwWXX/w92JFa43llfBLzUkg+0CkIv2LsWSYwjwREteY0lKFZyGTmYCQ7FxoWizlH94WL+q
l4n3D6MQWUCBRLi/X6JJW6JUnu3YcuOFLSUUTfx1g6Vg9dXD5mXRn+BaBkI00CCVKERzSjgj5UDV
7lOuAa2EfMrNaYSW256rrQfO2jwlxVieeRJgg+WU+YRZPIHjsisdsxmq8ktKs/5SZbK4/sKxdaas
5iLfYlBmUVOstY8bu9WnSFPqYi1u5uEV8fL/7pkcQWozqIezbYq256xvMkt1h/O9zusCD6BRLWjx
fW4DPMa1FHvTp8Xr1KS1h9lXTdagM2ewqPugtfxjUKOoz1lIxqkSIBvJFzsfpBnxMO7y1oqIEomy
aA6OeRRDxcDPnX4+6XZZtr2hdWaH5+pm3n7aa5tLaCAGOc2ONeIpeAat0EM/U5NiSI7KgZgOjEcY
BKfLU+aH4RudC0bxCO6Ip6aFV2BMDBX+ZdudX32ZP2rPZsJ7N82Ir/PH+Hv1jE+8HMwPLaZ52coG
GxOMhtd8f2PG0KrHNNht29d1snipDdpRp2QM0XpX3+aHt97BtJGuNzdK67jsnI5j2C9cx5rdx4BK
o8R65xVF76qmHWViGfRdhXcL4zx0ptbqVMod8MeZ8WqyNVmhv3eqn4Nj+OADNV3Sq0v9Zjo69dzY
YC6OQspGfNWBq9vlhKWeV+TRdJkAN/NE12QhYbWKBq9kjfmgOv7489O5fm7s1LMStdSv1c8H4v+r
v1yKF407qTZmo+BwERmKctXJimzukBndB+3m8BgW76eO/S97EjwLLTANx2N7Ot/DZry/hiMUzp1Y
03kX9UWupewy2eNP6e7ppV1WUmsJFAfrR2/1zCRGp3r5fU/K62ixrauO6Lf5cDXejefDQncXRke9
hsvyoZDidiAE3Oivy+QIEvK9hmMUw+zkESL7l6ElJlRhXc37898KehLdaz0uUZJ1o4QrMUZH1myQ
PWaD+Ck/LD3mBoFy19++Fu4aai3cmHTdv53R2sUe2IGnXd2Yt7YeyAYagdKKugCa+bzjbUrBvNS4
f977EAY22rxPP89Wqe/kJRRl+0WKmvxT+965fM2pYz9no9mg9nTJt1eat1RYU4qivY0GrkslLXWu
aKUf0SalZDW7BRpxIK28VD9Om0Rp5priW00mXQyi6JHSW7+Iu/YbDXY0fJ8oiBjk2t++UHukoab+
vRhOJfl/FXsQnJbjfHc5Pl87LOhi0YoTNRK5agIlTKZRkC/Icuk1CzoDxlUVD22h2p9vrv0G1XXq
M3l/hO7S0qzHob6ex+zdrSPn5ylvpFKzaiMa0g1aDi6d2q63EXfJw067OrBy6SRhBEd5CfZkqxrd
L3du70uTVOIEUItsqcWzbSmr8joR0wzm2+7iOX4S0M5DwF8bZedOYTQd3HuXwYUREoqNy/1Vtzoi
bdidPtHUKY0O3WxMdcLdG/QVnhOa/NXEKzki6R1E8552kcdapR+PsAQTzIx+dQwbGqeODXwLisG8
uAlFYRhhLvwnnT6VH7NePvbgpoPy43GunSKXlIab19nAFTxOHi0xqZxr3Avc50Wz+sEe40xTWR9N
n8DNYTw4VR8qo4yunMjC3c6GGNDjzde1d+egh6fbwyU9peVaI9dzg5LTStPPq8FqcO1tR6vk1J9+
bmkwPm3G995msIVyd/UY6Tg9FZTaFCrr5LLGMypNlIH/RlmV+4tNWvmZbdLLvjudDUkTBZ3qx0nW
omO9ujfyh+7xHFTR0PmMsO6fVHwRJ0yLo838x/xAhcrGVH8/8/8Q6hAWJ4N4oIx76ia1UXQaFE7D
/Kp/VzJa95VQBWNTbX7SeaiWynqo6kz5Lw0bW5HFGB77+34w7vS40BM56s2TqHMXh4HmDmVa7CoA
8jIEBbKOyb/fCmH83E6BPlEjKkZtn7KJU0wWFMvheowrFiVkJ5iWREBf7tq7pJiiUGOK/hGhrgSC
DZkxmoWFF9t8LzOMJJyGyHPTMZ1mMVw8XTYdvyp2Z9U2i63wiJxl7gF7J2us2plunmKRkLAtVfBB
vFHk2S+7+1KICJk96O9fRldC4TqmPIlm6gL0R+0SAi9ETvqcvMLx/jb2Yl4gdqsSDCJKFT+ZCdVF
1UigzleDDfTWmHc1EexG4K17jZLV0EoYVvCidaGv2s7y/L3FrXPuc3YK74arR8nUMSj/KxKlFFYq
aJEGx+jLI1Jym7umOw+MtM/iv2Kobx2d9nyovZo2OF6OrfvmKeoKoRdDLADFewTubU/nRKmLVLQa
YgPlqynwDJfzXIc4RbU5PNXZIAKRQUCyzHq44u6udRgKJDwO9tbKsRbhLOZoUQZfhy2DqDcuB9og
pCCyYb4NGgymW42kNs4hfshttzgREYF06tH2UahSFZ7RnDz3ZX3Ws3Q3XCANvPGoZ4o6xJHy6JXJ
xoFzR9LwQ/f3j5pb8U35SLyvCBDWourG7L2j+X/kheIGIFl00vcpD6iByrCXfG89iM0I1d52T+eQ
aWrpcMnLQQj6rNHC9dvf+/7Z4IylOvRDuMDFkwhP9L5WPewvX8wwsfE3FQ1eFCJCRLT6KPTDPMvZ
KEx3PL+KH5sy1mJxEaRS+mGYfztNe6qasM/b3EbSHxLpaYm64iVbWrADHa9EjS6KiayansZMyo/3
CoC/WWamUiVnObZ2PFyY0vi1/9o819xasScwPMJIPzfTG2uGWC6ei9935ASAPibQQoUiHCKi5TIL
udGupY/vVHfj4RluOraxKmH45vs8GOCXyUXrEyIOTT8s0JWiC8dgbld7KWzzLaLfrXP/Wo0mceLC
eOvH5QBWCZj9cTsAlKHQ+aBYaGSD6WhRe6m1L71sEI12iEzK02OyUt3SYNmdPV9DS9+i5yrR9+wK
h0rRyb4/D2JyGhNXEfCHj+sX+geqEzVcTUhkt+2sx7IcYXPdP1WRAp6xei4mTC6x+vBJETIMSAoY
hAd4tudj3Dj1toPV847DolN3BPdWu36eGsGlS2PwLcMr3/Q2L6vfZTUt6iEyGXAcj6bm+p1TwwYl
gzUgdmc983+zgbxA/L4vpSC05NeglmiZZrh15BJ91ei1eStdUwwsWSh2KN8Nc4iUUWYnz90R26bz
eV+8DpKLEwOSXEJakrlEcU1ziJpGEjzLSGbSf9JmAZuBObe0wheRx5QlwhD5nI8xBxDQDNCb9lZP
TNn5d33tnMMgBou5TfPTVyZ3tXqW5QOzu0LWk55DSlqt5eVfbvebq3YVF7R15o69YqknQbzI9bcH
QXM1qem8K7SnipNHczs9EYrek1+thXrxSKDrJtxh/wxKok/8p0M3tO+Q3UJPLje2JsoMli8cz7Yf
HCV7EOiesgazZPUtxy415FCCJli6eXMWT73TMbm2rYdQEk3Xg64W2+tCByw2F0lxiw/yLthIMiMI
nEU7+A+z+j4EH4uGX1GHosPZQOv7P8cN/YT5hmnl3SUbrh2FPe15P6dTmLSrAlW5PbBKYtGdcNSM
Ogq6rd13DmqcD4sdXLAsgi/oqvZ23RojB1mb/LlIdU/dYur86TbYkml/1y90Z+NCdzouDa5Onjl+
IfehPNgRoIdQgBZy5/5eLdWzkdjq8Br3i1BOUMTqwhDRY2gnIDtP9ZUateFHhU58MEGXjPowGq7L
7cxvQJvwKAhwk+nlUp6FrYtntmbOELM3mAkrviJnAI6hwhaWPR2zkNVRrnd+vxTTpWZa9aN869or
vdeG697lv9rwqvdzZPJFJ9/PqZ+pYn3ce9fe5it7jvvROJr2o2MvGx1Wje2+sVmkK1Q79Z3hKZ29
3oe7rL4u9I6tuypEN+rXerEINclp9Eju+e5ei51JA+b7NU0Geyy5kHWhSyU+bKasrz2mMqp+wPEV
xYCXM2HkdQe4nwyI5ldH2je2/c2/ykfpozyoIcT16Ao/o6riO01JQA+qH7nEhkNzmL/sulmvlqyI
Ha9E7O1V17tZBUCPqLDfbKgQA2l0krsabacQWDVZajbVFvQ4GVeGIFbWi/qXfb3aK7Hwye4t1zP5
m4pjcVDWGnRr+O+GrLbtXhzMeyV5wWEuKT6SbK+EkUrXXiXcSq7nWR7ptUvUTdRSevMXOErnyMR9
bcxUHABnFSeqf9L/Q+LFhA4y+6QWL2+TwVo3VsZUOEIyyf3MDN03EozbF9NKuB5EV8rUwQUK3p7A
v41E4wnuDIgnN9JqRwVRcni8C8z79dj2DyB808k0hH0EAWbHTnvHkLwpjCC/Rs3a/2aI3mE2ElOi
vP8ixb8ev8Qt07RgbYfRm+S7xa68JVrc7qZZxVxD1N4npBrZ+JmOpAdZvWWKD3Zu49Bf25BHMNfD
cvdwaHOm5cR4+glu8VXAn9cDJbvUjQ9vZX49WL9re/bNaoF5sLl8ePiokQSr9zG+SXiyeIfesIPk
fMGQSTcE4RzDrgU7vCxnAB7oiJoU1OvxpMtd97jPnijhOw7SopunUxiVJeYNPQ3hXo+H32php/wJ
qmFj7acSkqKzWVuhcHHuIml5M8S5G3Xw2VOpnKoe78r/VjM9H1j5pfa9OpCYK4Tpnlmbnqps1pns
w/mrqPO8un0gAXCv03/QgwY2v2fS4nPVk1a1MWU7ERUAkN4tNxRcr4v9dd5Ywplh3g835I1TU5LP
LHQFB6WuKmYBbtm7kqurvRwa4nvl8NK9edGLfyKX1jncuiG5kyqRx7PHywxNcVictim/mdEdTUyj
aS6y5hV5ddnCWCnSJvLb5+j6lGX9eNdfDrZ3rMvr0wxejmpfxWOa+UFkiuf01L7uW7X+5tC8TIlq
9veFtLRUQKifSD+hAJx6xhuVpuNTYSQVQ3VOtQHSKKwa8fcuN8wXRpz88dGTams3C/RyNRFDaGhP
C8v6mOXaBAXBR5qsKx1Dot5c97BD5u3/nxIdFMY1/lg73uSWbubDEqihOfbf3BQVCrEyxzSVB4Y7
6mSclTvj0z+RI7rv5l/uQ6j2mKs2TXbZGLhjRg6j81F8u46WL4d/25fqz+1NNL570/X6sRhu+Lrt
S6kzHZp9ITQyYnkQP8YIOk8iwCU9elewxBAJatGZLqtHLUNH3V3MxqrvSOo4mo+3L1eSp6v+7N4L
DT6yEEMCnnGvrLkydXauPGMZynFclf+26TEY9a6BJCGukbNmu4xATuzyZBH3d0IKR4gM7P4rptR+
76shy7q0g2C7CgZQIdCZeAfFT8iIfLyjtluHeLeWnhed69cpzJ+69RR8L0N8XpG5sskLpxpqJ5I/
m85cEqGucZGn5JnNfH9ajyXz1EsUJELJybWuhiEcmiWEof+cDr8esPnmKQhpmtFZSeAc2uZO8T2E
SGVmI+SHgmpRAL+xpcmu5pPREt8Ng3C/wEOfEPO2e7qHsaSVX3gz60g6R29OeX873sn6LJ7yPUdh
/yj3pIM+TJvF+oklbKSbhozE+XOfKj3QkItEDgrrysE+AL8Uee8JmhxvZ6mKG/bdNUQcSbZiIUWn
2g/WYrhbR8inqpaKgrzXVcjISLBari7YmHKX1aHvePtQZAj4CitHLsSoZq2m15bsl9zLbrT6dni3
VQLD/gZ4ZtcCmpUr8p3yS8wj+aZb6IeMzESwGETlPfyk3F1C3WsR37EftgPKdAi7QnBltHiqs99t
WVi3JKpchho00hA+U00x7difflv+EFe3pHuXyZ3cLgGDMKl0mURJsXfvKxuwZdTsbqKC80BhJOTN
BKz5Gt53GVmpI9wKXAKFx6O02uanOoVlLiQ0W6sPU8f8XfxmA7FCcVeC70QUu16UG1UZQaVFHCAs
ku4MBS73ZOP+pjfnpOYRDHrrqoCRM/mMW+WJqBC/FoZDedbo2BZ3FHuHU7MkyjA8pV0otZlhg7XB
CPF+b/px62Sl9uFnn4o6ZUKFtC2ZbUySfNSMPKSdhxT8w1yOwCDQGJQWGan1LKdv+OfHWYITfSy+
74Zok2F7CW7h7e52rONK5Fe49PWScBlKVDrzQvHpiWb+0+JpNcSbFStji6Jnk9yVeSBHsSCWseKJ
DVhBfXboZX79wBDEPj7tdizgw6oWqDrd4sUwqzQ8XUv7YpIvnLb+PYr8WYKDFs/PDZvxSZj2c/1b
/rdZZsDs9mV3/c8Qr91T/u2sN9kzVzc+DZchUAvVqlBY72a3VOv5vM96btCGX84vB74MyVtOcKas
F7TIOwoI57akiQNWoLzgEXCfiJ8SBGr2/ZC9KrVqvyFhXWpy/BZ4OOuVxjLlFE1CLm/5mLs0RFdZ
V8iK7rG4tLH4dmJKjzL0jCB4xMu+ppWwd1HQhCxD9ZpLMHPll7UJxxMxesl6WWRWoZoabyLO10Dd
D12pfRRms0A2nTCSwjnsy+bgKbs02354vbdD2f4vPowCprESIW2yfSkCm5JXZ+lC084kOFzIvo8O
bDJ8lhwmYylfsboF7J5plUXJBiTZppthSIr74ZNrnWsF2LVYt/KWJcbZkL0IGf5VTGb4sBLp3IzQ
U7c9aMZU/suau1pSVNTdPaNFTSq/OODnZbr7Ub48Tt93LGMuVROSjThUfqr3YXnZWlda2+L4XGmt
FvSlSs/nU+/e1CZATa7HR+eqjfV2VFt3S8dH2jSmuOdJIIbyINpkU9OPnEZ2J+LdLHjBVpEADasT
7zrH/66V1m0vG9QUd6/idkEjGAiAK6s9c6IxsnmfUJyoT/atteB3zz50L+i9gRakFSeU/GJru8W5
5hDPWiWa05+1Zp97/S64r+N4rr69l95fOFVq4CpzpvNqZp4ki1MeZfvO9vAeXT/FBeXi8J676jBx
QujbzA7Xh/VLtKyZvfR8Jkuh4Cs1tepX9e/LzExkbGHjnbaNoD/937bUWoNhRXF5uUIk+ZiUydhX
Zc+260VrWzi3lie4X/hbLH2WqZPrrz6RJ0B8X75kY53yn9PhChLGoy/FPXXM4sFUGMXizQ7lpH7R
zn8Mc5LG65eyFklCzmMHCwIRPeZDt9rGkVQgliBzejp+thqaamT+owyyEKtvU4S9VLaNFO5wsW3h
DRcxReoIibhM2etcGcwprPUdbH3rV4bgaMfzoAKX8hv/GRLy4Zjcgp//f74+PY6DIso2lf2Sjglj
lEwX6S6UneaqY+vHJW+wHPMVHgXLFtKNciAsX02SaHRuY1UhDeZ7J7EOC78ZoULsV6m6ya0rf3F8
PSmGCY1yJtCHHPxoU2lqg1J1ukfdmsr49vVaTNXLVE/mg+3XkdKs+miHg+wS+IEiMqz3UHEP7iPr
IijRPd22V2ueguEImP/c5k3KrMU+nVbbsgvm7n4BqPNHQfzmef2oq6KWdzOn8v+IurOmxLYkCsC/
iAjm4ZV5EBARLX0h1KJA5nn69f0l96G7Da+lcDhnD7kzV65cSRRwgcaAuSq/22FY7Kjd81mCIf2E
e0qucKWMPcxNB0/x/mmz3Vq3lmN2V1+NccWb1zcJHPHUr6167d1avMMOVgvnS9SAhLMcpN/JD4sX
1/p6/fbnp35JmR5EqLLrQBbmlly19Jp+yfYO6aZQXKnEOyqsJL94ca+Fj4TtS6pVehLJ3jbtbaqT
m9fu0gm/fdGoWDAyASI6Lixf0AK4ztp7HW5slN2qu9ZObr3oXd7VS1/vAHDuD8gPVA7pZMsHiyH4
2sA5dWdtnZZkSyPjEW5ieI9R3Mg/kulJoXY0HPlhiMFc85fVM8xtBotwjJKZYhRvT6FBO+NVYE+w
XIox2uh/QVirF2AYMT3poChse8U/Orghr087LgJxPCSf5y8Y3k7otqbdfG9ugaWteXAwC8/dJa8N
5CTpy8Gwwqf987UtPSU87k7zKAwEj7qZguj3Qpbq2VY8zpD6Q5xmyP/W7UlV/C3IBfw+5jws8KEv
ndxWR4TjbcFGfjNt8aRjzSgi7kmO7nsYzgHZW+p52JAQstjkbe67cx0KM+qvYOiJDmDTCHLE5wOp
jt+ZCJ8wCJLQo02DiMBsWAJ8+ajPpo+tkq4HW+DRb3TIiv+CF8Yd6ZL07v0ijdC4iKFmNrI6cTh7
Z/lpdmclQp/rT0Uqq6Gy/0BUr5A0YDgAl61sZr5OTDBLGb+U4I5DcBL6yXOZIwU/WFZ9dx+x+yN/
J/Set+nfdUg3pCnoxeh2WMdPlbWSyFBt4J7RjlDpWC69ReNY5Zka2OrZ++Nfua/UpDDB+tIVHbVx
cv7kbbMNHAvJF876Kc5WFWpkkKQQqKrIZdF414w9urkJnRKd38woFh1w4LHwJEaPIIJMFA6Wk6Kh
2zvDFlYvQO8zA0tHaYT8s+0eR0eggb/qwRg3CWXDM8f548dn1Z8qg/mOxgj8p2znYUVXSt0c88IN
ifK2zAf0PQ56oqlSFlogc7CLT9sRoSZWGZaAEw92HyW/7YTlpbuduJSmHIl47dKpDl6SZujKGLWB
BviV28/IaHOJIOOdX2q81Gi59UVS34Fgb4Z7UcajkPHODVh6EYZCIqaAdV71jR162NWOUTR3DXdB
FXrFrD7YJtyDha4AkBOdzorsqGI4E3RvhCu3EgFlmwSUAx/MraqAeKgcFliRQQfLQLmeJdoAcYnW
9NDZaccl3UvyxMk1XA2n+cZ+ZETYhK1hkARZoGq9O3L2o/z3on+drMyRmx0qUAYBOaJGDiNuJp0w
vo6b5/ApzHbkqSGW3OM1ujr9nWHi0QPATIkG69Nn7XEGc1QAmDod32cI3HQYuWWHdA8o5SPPEWum
TOS8uxjKGy94chHHnCfi9c5+FM/rJKWbwUkTpAJ5ALcd2ztrQipH3dDWnll/Aa6t7/nrm4Fm6yRY
dB5bSqNcpewqQjbcjt8fG2wy7nlD12D6pWCPKdsHbyV8y8UfEXCAXdKI7XDV3ArGULiFHMoyn13u
iV51V+bycfzOB1gnA84YYopzAOwRNx+xoNMTKfRYMRawDvqYTv2oiw1D7PiwCuFTCGYu67TWxe5q
FOwtS19CShWiTanJIpMYI2Zw+8vR75AHZbUx2QfsQoNKaGbcAyIMOQ0823h7APvmSNKvKPZoZ6Vz
PEYPS04qpg7rDfCWdzlIXp4jtDCj7EFaNCPhst3QcKgZjWDPdtLsug4RWMOB53MVHjubCk3H1AHO
9cpTpSPUhHIrWHnQQBszMaoYMc7nxbUOe6fzTwhI2ifS88XvcMFZ9e0TPMaMEbvRt+LZyLgPsz3u
kRjLZHtQFEN5aqH/It0EKyuCVpor1qXY6Ntb3IiaenVc9E+6i/sTX9xqaQ+XbVHWLrA4s/A4YYQQ
QekRk8L2f7AyYZa40iRLvFM6VM8weZXnhN4kZTIQh05e+zn9k2l5hG5ZQZFBzXyvR0pt/aIkAtrD
wV8os8kJUrhS/tr3bc+SsJs2KDowoODdCCLTShhkJuY2A2K5tTK46+jdeKH15e7pOJoP7HD90tim
a9Pqk/kbpAVvEZZYp4OrvK9F4PROR39p/83/fjC6Cwe23bhj/FlQj8xQduGi/gNKyEaJ5X5kBtfC
/XTH+Yp/gSwelQx7yw94a7Qp/KktaAaDYyBEmn36NcRopJgp5XyLEsTuKmdcV3p5gJWG2fciyRrn
Tir0kmInzRwlIwIJvGEPPu3vCRiMZpRNLL9wa52YMSh9paHRuGdSWvT2oyxdF1pc8QHJzun+JEIa
7GVmcXYfVGQMqd828OFUbG8/T8MlG/lbdIbLCrau6+/lJ3khFzb20z65sKkeRm3gl0eIakdVknmR
5nlkD64/j1ejaTPswDTKsfosgvDcfmVWBdIy2RNIsorMzVB/xktsnyENjujICWonDGGZIXk7KNNR
6wj9mG6Cde0MZR+V9lQ44M5cXFrIcLrDe+KQgtBwC4oPHkLQaleXHmi5iNnoibEdb5dn7Db2JolR
GYgXI6vTq6IYMYCokE1cNlD3Dv3tgriA7RSpcKWPypHZMvgPWMiBc7S92S58Ql0ubRM6UF+RLS52
FK3pGW4JIJRiEqTQ0JeNzFfpjQmLf0R6DIoyS1akmqQc+WV2PubgrZVVJ0V8UmFOBjAzW1cDCjkP
xOWc+XU9/aSMJvA/DCan1rMqgsOz1MBOEFZo7LV+aqYydfgQB/GX7Pe5nf2tXXtXqiUdr1EZ9UqM
exx/Y26wqjL8t3X9FkjeFtK4WTvKdjtPJviwZ22KEBkBc1nGcS5KO/Fcg/B0aC/eVsXK4iux1PP9
ef16xRNyW5tOKVXd/csq3+iefluZ/vLSyaTKScUO7Ww3350XWmfUxfbyzx0FOPt9ap8LjXv/MpBq
+m39kkhOK4Rqn9eycX9vJSpc1ev6qXRq0ZKTbjwHE+ZymqSO/RW6opRKTxrmUJCHr4RgnBJUSiCt
0uv4JYg8qRot0bTmxJnWeqTpOg0rLTofx0G0AsRor3KTDp15cKz6mncVrm1iVwTDNmS+DkQfexIh
4xcvIt9HD5sYMq3ydQWY/kIybMlL9Hfu5u0p3N+HKlfGfvyeoqno6EpRsEkmhDdjrQZXUpRxruv9
hY6AIrDvOkmEMbwoDiBnV1jA0yIZWqMXcCPKQuEcvjomOfXC+CkCkG/eaW3K1zs60S4oWidY3qK3
Sb78FoCjPTJcwl9qOzJJOV1ZmgShFv9n8PDPl8jTa2c5s8RK2tGc1d37HJKg4ctd57PasrtLGZa7
rvdOz0MFuB1uwWz5Zp8qbVeabf+dR7QWAD3ngi71TNp6gH8lIua5AMWGPCxZIQfByanY3A9gnfye
z90wpwFoToafmbIo+0rUcYr4hVcAVqSvwrpRdXRIRZqwuOhu3hep2qqTfZknIA7lo6axnRyBwMTr
pqNhcG4N2Ysmj9mX3EfhQ441g815ejb98oPyiEomhAjONmk6yYDE83xi+nMffhgpw+eNzxdvpc2T
GMLzBkR3172IiNZuNGV/YQW5Ra/onDYOCdAoc5cIccsdJsdxkrq+ZgHekh0RRWnUeovGmGzmozPo
TCW8mm62sZjvkiaLDL6c1eOIcRrrd3fWtk4SvaI6XPYcEIZxPih+k+Nafu4nK961w8HrYvFQ+ki+
j5eDE7m1MJyM+nz2z4+ecfZ5+XYYkJsbkvydTOnr+aAJukv+23EN7uJtMHCPPP1NZVA9EI6ZcK+l
bF0BL6w98OJLHT8qGLuZEV8MIeTHea1WgjR/1P/JRPNo4F69w7h1naJZY2O30ELUJK6JJUMnnpR/
Fu415xyBy+/Q1QP96OdKWGMoBjMPULiHGE9O8ljHJ7lqqf5zjeJYH+OgVKjtRAHCz0T5n4hPSLMa
HnO9JTkP0afsTko/8kTnpFPgNyJU8el0+2tI0h1hBJ845mHfBeQ6rqm0ifDszP9oRI5EMxCYrlPQ
UuPW7dq5UyRtIDm+C86HLgGlxMAkxEh453uBEa0GGRo5LJy7zmcI7i4I9Lbi79AGgndthf6rIYUi
NRL6GXa2oplZO6P8JuhXy08++71NJ2BxUvrf3vNAuk4bBRmPA6dECmSUynSu3V3idQ9wQmyTaV0N
gakBLG2wic63j9mtWfjFy+SiYgMRlkA1efhB7YI6IfFwz5bZypBdyPmRNmXsir3zRehX+MAjLdBY
HSw5mPiIE0pyETvE2unDKjgKpAy4A7LOgYDtu47pPHfh07pU1RGuuVMb+H1rXyK262XmetmmD5on
mgXCsgIMkF1n9klnqYTNKZmW2zxxxUQsJiJdqjuY+gLY84izQfNAsWfp6XZ7On2Pe4Ly7fQhiXdZ
DbTnXhTbV6BMt/iueCXbyUT2jN0wrpunbC+Bo5RpZXtjzT5m5Eza4lx6lUQDc8iRleNEF8P5rQ15
tAvUZJH1s0hSvjyGrgmaCgp8eEr8JLaZ2VoMOfBbeT6ubfhd4hARaKTF5JLXn8VvG4XiAxNu/jon
8hPdiEiuQe56hMTqAO+g53OD94GbaxfdJ8dB4W03LHZSas2Tr/lvmYp8luNp8SALLWrLye19earO
RvOR/bvt5p5DkPHDeZL4sE+ALUHcDLbHXh/qIMql7g3ALBoTf2jRu4nuyXdwvvo8ZYR04XYG4LSg
zjEQzVBjxQDkfIbsPjcp++2egaKxL/xMwOLQiID6II4xK+hg1DTs1hGTQ/U7CvJFLTI7QDg4nYpY
VV7FUqvUzmm7spa/hxjGjz312KlMe3qMwuTTE9BXhYqQPddNzTvWyXn+nPmwZ4mTYW5EmDjOdzdc
aGVZVHDbQHzp0OTrKP3kbDocW2c6unEBQhr5cvZYS73l0NNIO8Uy4XFz3bfRND737CCVUaFyB70o
UQZRSXPltZ7G1EWieCV/fBUMZSZql4sbojCt8YJASnVe6Mxexn01X7Pq/g13cXqsbWa1FAJNqpv9
gzp0/lr83WObSX09KAi/1X1P5v7+yZOU3uP0rx1MGyjj7Gl6qRaUWKhqS7eSvR1S2vUJbLYuPHE+
NuLts87VwDKDS5SSA11Ewb21iTSyPgIY5wVJag7BmRLd7S2on7TO6UdR0qMJt9k3irmG5U390EOH
Hq6DjSQgy9PAowh3WKiLAGaOO3A92xewivvX4oM6rBGrYEyOWFGMJS8vA7CeD5zdHAC2sjEERpwb
uszBn1Bt8DmoUD6qeZelp+uvUnfqwdMWewCxwiek2ebOKWT6aE+hRhEeCJyQ6+XlJxFfUS5DwEUZ
bLFtg6hZxmNEQudRrpL11bNiQVUQzUuLlIV6qQ61Z6V9IqduQP6begFpsyfNH7rcqc4h0ZGPZ9mY
ZkhaoPyFtmAL91IoMz2+A08y7L8aSabCsXXsCrbd051BGqy7uwdGLCcRLBpid3G4Q6DapEoFR06H
7YgwZmSqkYbxXQR/STTRkbUpP2Wn0HAxfMiUrLiMCPDv1zo+GWCRg2Br0fH0LOh52loNeQun/CPh
den6GOHp3ngNfYL7sAYIb+09yqd4ji+Aywxt1LMUnSvWN1U4tkQhNFovLcH70zj54q58lS5dHJwI
Tt2XbosUnB6Hd3WPD3qn3oJTfWMFnHryyiprMrXLkIrWnfVkpgo4zKpuItGRbygzxDeRy1Kg2ZaS
lSAkc9qXadvjL7hHmAsHMRwVfKpcN/1yWbXujECynFhTHLWmyN8TKvhjRZsexzFSR/7QSbQK2R5z
xjjhe0z76dNz4gx64IYSsd1QGbTeH6TgbBixjvXI1Fo2yXyDIiMJyCT9OrJICm0iZhQ+3lSLS67a
04L4eUfNkONBZuUY4bFFHLFccJux0y1txs1IYjiLvndNfArQmoZsymWHjJl6rb4yHoH/vW3ADqR8
KrmRyEdJuriIUoLQSLJvFjlGmkp2jEa8rP56ADmST/Q9xrh+Gd4I9p06kq/CWnlWvsfVaU20Md8g
d7RexuR4NMeGzUDKiO/MeJk0dXdY5YEVcKucJ2io5PtWXWvavsxNSV4GNoWdYVanP6wj1lOH4oEr
i8TsWZWWOaWUBgLTIxD0APHiorectLSZZoJRZjljD7wqCBq7B4kfQaNAw4COSkMgmHyCkRhuhNTp
Gg358tf+DyY/4HEiCa/OSpArj6ygWo12rol7Jc9tVrhr1yb7gmSyo5HSVkFgzWUmVvS15XgEBpEq
Gnh2aQWU1n3XVRTRQzsZF7zvUHlsmTuyphHVNJmJgyqBB+PdVNqDBiFFyJ1/AAfId5Gz8wG08vN4
VbABJO6QEQ1Ov8oCd+1jpcU3hnvRgURD9EETQiXi99imQY4OdWAf/NtkNDDdBvxL3kFswyIRZW6M
hV+KTdW07bKJdZg9Wy2CLfdvvoEADCn1vfmjujXXVHdtRv7L6ETcIowDJNF64OlzKEDsSn5egGe8
uaDx8GFYEHfPYEfixx64a4J+6QKUGJg94riyA48B6AjvS4EkOUmFDHoYOzbsmJEl7kXmmsUJIMla
15T4QeHxPoZqy5AFkAKIkGq3Ezfh5EROasVPaBdoWsGjVVdsWnINYo61fmJce5m2IBC0VDOmm7xb
z0h9IpIZPoghhLQGaK2LlcJ45saQRBlr30BrUbAOU4dCAR3jSB78GcZt6TqqoTj4CQGPivVgzwpO
uj6cm44uDTcC9SgmGRKJy4N5uMv8ArdlxDgjcgDgXQKbnJvUQ+/OBoklB8+Z1xJ+2PSpA9SZznwH
QViqbGLzpKimvUvAZMlrgZXQAtCpA9QForu/IaUAmxEzIlkKTQPxGVEzPur5zEWBa/MZAHlOQx7g
Q2GE2TSgfgZv5d9nS7ql1esEon/KYjiH8EMA9aJ3RzaOFBngUp2nxnLM24t8HzsjdHOJOhKYIZl3
7oUAmlACuVoxiocTFmgt/NvkLaIwu/MtUiLJp+jSnM1TEsr1thM6AI6Rc07NveYK0wlN/Ns39enb
9xbDtJoAUtbVUGiPzThmv/b55/knKCGUEobuzIAoNJvjtZBMaRujveBbCT50gQOB+0QxYPx2u/wT
B69gD0QEAdrvj1IMLV1B2CNHrPtNv1vYkAuFa6K629/1gJ2W+rZhUM7A13QVFXNl5j8b1XGXtxPP
dK6FS6kum8S3jb4dmaY4RWgoRKeI7dgvXV5hM//dYyR3RQk0JTb1VdZKpt0eIsINO0zV7Ix1T7TU
ZN3a/4nj+cgLbXXi/5BRhSPFd7gL0bbjhIg2bUfKecXiwBSJnqObtUhaIAi9gaPeviNM6IQ7806O
EY1zlf4WH9qpXAgdhZFOuNHCpgMp40VfEMkfE1luVgOeEB3O4+aFkfAWv3f/ZI25dFeYpru+cyXK
i31jgzxjLFQUTdlrrionnsAzd8ZdQADkG9OXf1reh/WftnhZM6aGn0Yk2O7LPy/I+wlD3DZpWx9H
SN6VQ+VT0/WFVgOF379E76/6yniXgGzRy9MoZayuZf4sHYMZmqew1zzj7uhBAtYpEQ5tMEZq/e8T
63hTUGVE44L4u9cZVRHwAZSmG89M38Tx6/wTArGWjeWERkS5OwzZCr3svZZ8hheVNuGlRlHa+G2h
HG5mv+JUMmy3Rxt01tuB/W1G79dXGwXpiiB0YfzGa/A08ALuWV55Gll7EqehGh+JdtSJRIWcpAN0
qp7gUidbd5jX2c5ltF0G/QtjLfTk+91HTYzUKh/Qu91oJdnH6uECtEq/L8S9+Zxsl98LN8daXnvW
pNYzRI9TldPqjzhsQXHgri3B02mJNk4MNhvE0znnSDfOMxm0eqFQu2O616a/9czmKRzzc+sEz89/
GhaFIRfdi1JXxTKDX3Z7ShiUVIrZ49azRUwXYtdA6tqiVjLsIJaYjv3AHAnr5aqhSDWoj/YK0la5
ltOK1VrUp0NzOa5xS5g7j+Rontf4mED26O3iEf/lO+PSq73IZruw+jOB1lW9fxg8T85FsutZSefd
7Ruc5Qy30UOHZWg92u43uWmnXjaig9EYLyZR8VrYDKjDRZcDAYJgkiRiCUKiVmNPaqhvmkEcssKK
zPrj8/N2xCax8LZ9oPSQGYjW7ZsNPncphCMiuUerPOIaf5dwBMp2KRG3Suea9SFPH3HO71xnFcuo
pc5GAADWTH7LHlvzCRTSqo+E3dg+nskI6CJuUGaLN1tJ/ASoPO0bht0O3nLDTz3arXw1o2wZsobr
U1/jbsZF4wYP73ZkomeU+kFQVKhTN/yiylUzFeLV5fupGpIz4YPZQ+ZhUQfc7/RjRxysZJ8QrbyU
9g34CBJk//u042Re0493klZ1x+bM2eLbO5ldyajpH7McUxT7MHy436FshxhxUxF2t9mbeS1aU+OU
bJqltXrhNQV5NKSspvQh4usxoI+f2QXfW3arfl19z899vxVkpL8Hud1ICd3ss6pvfIelJC1vFewd
00HV4M84rx13eij3Ts/TdUXT8UT1vK07/+RciT5VLMTt56bKbHvLpYP0IWWDJpt9wte75bt0j4TZ
433DDxn+zisN1c0QsrvuWlj2oxUZ9N50MzJmlTu3cPKf2bKXw6XqnT+dopZWcd1iWwfOSLfslYuG
TWviE60IeY6fwVGe3Eek6IZyjzLwCozuzn/M/U3FUev4oSxFsbeabKqcav/mHwwUZT/9FF4Du7zd
jbba4+hBMZQ60BKZhfPbSiiNXK+PjlwycX0zzHzaJH7H7acmHDnv3ChEFwi4DDy9rNF+gOvKUf7a
v1z6+/Sn7nqqMI/YgLDS6mI8kOw55WvxfE3Qvk3FX5WX9lEjuoF1aeVoyVPBmAZJPXMd4qy1YCAC
5X8kFIhvuU8E2K2Ga5eh7fr7A4bZ9u6/g+PLPPpyOWsZ59v3oqQXHZfO/Wi4vVt3oZ37AX0TlQqp
GopIRaaqHbVaJlwx+jM6pfKacU2HIkDzenTbD9XjLI7lS1Yr4qRumzXR3e5drcW4olWMs/VSliJO
sufEKpaf1m76WxrWWFmr/On/emPVlgLUkdN+O7F/D1gtCn4ciIsOg33tmnLdAOCHt85chw19qM6E
aAacFvN2aUqS2A4kzZfYwqPt536wqquJGKFBw4PYDymCSBhKj46AIsBOxzgA1N6/sOf+yLms8v1v
yZ9IcHC4jvi9QLLlpyWzDUu2GOoq5lIBb4N9Ku08Mp3Ie/HB2zLRFJrhvQ9BysxvpI/trHcyOWuE
7qEcALmW8U+oFyI3k15R+vU1fa6oNyzSZ+jld9VjqQegpaf6oT9EuVDZ1k7VBm2KGULErTVMP12G
J83OLH0rpf27rXIk8LO/g1YjA8Gs6AfEr9sT22KFN9U7mtOHJIeKvNvtZZ9opuaN63WgOGCjT+tH
IdVN3+vYo6W37ee6uz4L0RQnVdaJxnHuPC+nb9HlZbcAA0NLFUE4taal19z8CIl42mW+tEHLn3QJ
1CFlrJ2gzAvXgrOXvOvepdhoKtgZ3bYcjd+PdOn1ikvDkXG63c9NY0tRO9D9619NTerjXYM7WLwg
eBbb4JncaB4sdkqIpEAJTqiFBHkiPs4q+xdhQps4wZ95B95f2o2Sl3/3CZDNXllpZSJy2+T38gav
DMI4Q1/omaI3hGA3xEknVX2lGpRrzD7vpAfZ3yhRzO8abplt1BUkiC2ptzvadEOyDEiY4mHMb43S
Xwmz+fZL664s1VV+XOrbrzekygUr9ydJjttT9k+qV3zWR5J+b1mXhvy3NjuyK7Nzd5/tSfitcg35
v9y5pU3ZLT1SzKVRkwUyLg4g4FPynhU5qdX1DasuXwTOlzO53i0zEimwXLowHFQWAky4vJz1Ldn6
Nvf7+Hmet7LBznHULHcvIWHpxmNvNO7zzp6aicZrKozwQbV0yrbm47fT/Ye8e4mwFU3z6+XDeSXm
ozLkB1KhxScbjtsKggQyLHPvF2OrcEUsSBLsDmbM3t4SGnM6ZjU7JDZIBkxMqA3AvfC8SyN5DQ+F
z/y5rpfgSt/LYu1+1gpoHr3PMiV1wQPHfwRA10t1N4fN3592pUGON+FwSr1M+ft38KO+fL+TJcqi
BWaQ7ktlytQh5tcNK1zgXkZQzKVZLfpOREiXdpSnTtHoCdGmTwAbUmZCw1JuSM9O+HTJN6S89eED
+6sP2iOWcU2A62v+1uXDHgIgOJZcdqOE8FzjQaGXeMX1YtX+Maue6BClah2ngQN/phTwPtW25+Pk
OcRslAZZfYuWdg9RyNVmUJB0RzNY1zOXb0qDKEOLSx25g9CoJy74QORIoMQk+jnVnN6PZiSOwuuE
meKMzgecKyMDEJTXw+WHARQ7XnCIoJSFszrmA0c0TN+6D7qr/SPRiggE6+B5OL/8vgZ4oAQSOu/k
lkkyT7SKmn86DLj4yl4sa0UilfXEf7zDSRW92Fh15oWjK7TiujkBHcbRcMaB5wdljRMRl8CMYS+d
mwTwHfvIN4mzxK+0UYyz/avHp2FTCZV88UIdxebtNP6AD67Jk7FhbDSTrlsYZduaSCFOKgsdUQ92
y8ZPOF8eVDjiWDf16mrq42+79NIH3blaWdnbcBUZw1wj8SxG9LHLESeOI8vViYcMJFrvs9uesGgL
SXa0dQKEpkU5oiM1gV6Ufhe2jX8//AjeEYaM1pVkU1/XyNc4LsFUVsWdw2oWa/fJqn5KVi9K1yPd
owy2u28va1xcQOLvD15IpCzKYIxDyxELKCFpuOnTCQzAESQGt0UJkm6lZB6lRIsAWmxmHo5Yz59g
lSsnYcTjs0AEhVzo5kNLdB4OjiXnphyTimvalL8T4ZsBjwqV42fuahkkWcJ3TlZNCOx8O8J0FYiR
K2XEyoU3YqBHnJWQTaJwXqNItau2OaW313uUfBC2zYwKX2hjpbfbsPR2HKxDJwbX43f2VPyWG55t
Xw59iGQpVUcUw6n/zqXqVokmeco1c/OGKudslbtglK0lQTwSfd1i4oifbKABMKKIEJFpNi1HJXmJ
CCSy7wAHJ/e8RsARGicd1RDriC0UXCPpPF+vdrvda4bY7r1DAwalhmtaPn2f8Is1nUjX1fm275Nk
CMgrv8fwq408tk5wrXtt/wkTjfkU81DlI1IGqL5wrcvBdmjvG0K6U6ZC0XBFEO3SSLx9v7T8r1Fv
TcstPcxfXlsvZY2M9ZHWwPm5XH4qa+itbWm53W43L+XKrNxcV/SFrDSrFsa/aKo7dIyX/w2G24qf
/kVL3Fl0MK+1m0Pd54dNnU5mZanU0eiGrWSykuVhG2Ljt6OhF+rE6P9+GfeNqV2LEaI94JfN4XBR
bw/jpc1hcwSu5D7Ma//+wfPiWu3h4216RPu7d1SG/0Ze7U7+3cpkJJP3n93iFR9+KnK/fW/e8R7I
adLjBKIGsEX/z3hzOQOHssla4sdErrfQPWI2zO9qaYix1Qg+IvepCVmfhSqIiuR/KJktqvoHUO+0
tFSnjUQ/8Ns+ygdVW2ZSJySi5I1QhweoVi/CS57pDy7g7gWG/5upnT+B0gkPcr92Pe+avg/lApDp
Y4tQ1kzfnxxIsLN+sKWFn2JLFmBR/sddRlyvf6jFiD5L0jk4NUpDRavrz+ruOtH9eMQq3b7no8SH
rlo6Cd06er+xgn39nzgXAhZhzST9nizK2vMGpYnITaotkue3rxc/hmzfkJzWOVAfw/Ws6S/eCauI
oARF2p+pVImomzCLcOph5IpKOul34KZqgTZP2OqzTdz2QXlJcLyDZEiIcl7OkH8YgzN+OCunZr6X
aO25Zzmgfzmt8G35Of1znjwgXJw74h19nksy8giErI8Bmt5HIY+DP3DTIqUpslM4plC+KhewSFZH
YmL5QB6tLtQnx52DSOSVr3unrjh262fbmutxsUd6ExDlLNXXNUGc/0r2Q+KXbWh+kTiXSYKJQV5Z
WsV3M3VNiHqbrQ8cv0+TVZEIIZ9Se19eYp40hbB01zyp8k3zp5j1U05BnGbWLn00a0itYAiMGha2
ajAj+UBjGBwFfdEh5q5LA843ZEms/H4cZCbTnxzQlIVEpP45fwqFJjiZEFNwbSDUKpVY5umZCtve
jrtIc1aT1d3rPOx3gqdd2ZMmPTVKx8/9ok0Bpmum9eHjDHZ+/6z+zl/yfw6v2ddUhBnLyhHPMHtt
R1dyBeqFWkYZjCanmrbwOn8vwslDZ5uXqdTmrvnbB0rcHORMpRG9RHQsz28mShOOGwcrm6yuNHP/
AVAfJT9W9ZCCU0y5/7TBwH66RClavXHzywmgp44My5/ZlflybMhkgB2uukRpH6OlgwSXGPGbhujY
qSv9c62X5CKvIfFJ8dp31pSIKUH9EJl49FUjDzIr9NZor9fano+lsOcKs2pIp+kpdRm3QiBz3JgT
w6iotVSITifdNWj973+7q49o7oP4/dBiX33grSZEQFmHeAiDH3upL164dlHKe2hJhyb8SppOgzvN
NUO0PpkOoXfviVL2L2IqIIY9MCcYBQKw30xVSYg2BslS41Yt/KNtl6Ajp2cA3/6sAie6MFAvUWlH
EjJRrPhNPlNR2a4vXWZV1eRBddCsSS+RDMdNkadY/UILsm7Pbg7v4Gm1BnuNqy4tTrHue3rFLqqY
a+frQHJP8KV9toY2vrMyID+eF3yV1yCrLQabXifn3LsTEVybA+KJAqSVlJpBG0Gnfgi4Edo6KG7X
BvWLRiMdW9I+LahPdxlKFJVNbV/NXNTXpeClYKFDobJDbP9GsNMopZ3vrf/ka5rmcrToO4ARlFj1
sAw0ckF7hqDkkElEtJLREjKKr641ki3JcfNiYyi827RQATayRFDOza+Gu7iOI8V1uVX5aJ/wfB3J
ENsC9KlT9DmEN/DqywXttfat26VKNmTfGj8l6BJlnDn3yrl9qBdfi5wlE46q+p2awtDrZ+6L2IqE
Ir3NsDkdBk73UK5AelY/J8qpY/X3Hl1ZCzNdJ484+M1FpnnZtM/H6u1W3fGgTlyk6u/1Fui1Xcyy
rSMHYAdp7Ax/BVMQYzIZ4DVVTsnm5V2fq9UjUN6K3YG5j5aG+ljhCcKsiOlBQRhowIlqPZQmXe24
X7uP4yD/kmxkeGzWM+pk7h2dgtiT88UJhitL37xUvrzuX4gRwfuksmflvLDA93dmkquy1INcHYfz
bHQN2W+7cv8ZjAY8utHvh+2S+kq+CiMdaGpPTBWVVNq4D6F6hjAwQtDPyC7bt1HyVz/Hzwu7/HkT
82k7KH9HXNdW/V2/LiVRifFhNdFTRLp4Xv0lOy1GsrlspeVLZpSaVMbfDKStm/liU099NQOuFzwE
tERqqjDUbyO7HDXz3/du6S0aoGzlc+8T4bh3pgBNLduMaNdf6oofnunYiJNDEbHdijBMCPZwHBjn
6+j3D0uwhqEYWtrg2fr1y/69NhzWq/p6/o+A0eUJsQZh5qAkXA+vu/A9VY6G9sgSwpXFx+H5vEVK
AvEJWvYDJ9T07+pjN7yRVEIV0afw37KHDwIJIPJAD5e3ehEu9ElxXDUXeZgOrZ0ycv+3p8Xz7nnb
Sz+NO8ev5QsjQmV6Vb5+bb+K6DwyS40v0r3fi3r2W3y1b6ygBZBsfMYdRUeF1VGQvqonSROBK3nR
Sun9ECZOtu3RgRSeyYPncIT8fgbQHJpp0QLSAe/YsiaNWQmtl1CwI2Md6k3gJS8wjdZFpPh4E7pv
aLujKExTyLpOBQbemwxEZtfxJn/n9cpthht/D5VdOIl7SBfLQk5vtdJczC05T5wXDpHzi84KXqUC
yj2ZLjNFAPo2oysVL/FJbtyXO/Dl8q4N+aM8TNvdCepKSF0kAtyLhJ3ruCPtKnxXK+wT3LdbYNEt
OufWX/9ZbR3UZbIG/vDfTbolNX0ewXWNvbcVJphftWu2g97jI/3Gn9yT70H4kfFABpzWvR0xzI16
8XrV4Qn64GVh6De+CAQ4aX2K2zIjno0YtCuYmsyxPr3EPxXNeh5Xdin23r25snpVv3EpX57T6/3S
673YkaS01CtNvivnTEv994+L/vd5/8269WoG/c0/0enJ43ipu3GX+XsHCu4B/NIDx81R9uE3a47C
tX18pO+zZOPe84BuwzVc3iAQfoj7cTEvvFZNhgv4cs80y/bgtmPVNf5bSj7NlMRci4Fm8Xbv9RYL
wG/+Y+a6hRi6x3jGE0zrKgVM23/LzXt9/Xez1oQpNFAeXDuHYpQLeberxtZ+zKcPiaHF1u3TJ4G7
GpzH3fo4P//3Ujfga3qN7mYxVBJFWhUS23uoCpujGO1L3TNql2PuXN1QmRqXdgPx+sdU+u7G/vsU
rzGKHsQ/Ec5c1hd9C2/5b2a90S2a6xhsvivDo1DOP26Z6ClB3YvkRXzAPVR1/TDrpAOys4fMud28
irSCj7HUfLmW50H/MYj/LcS7wgfTs4o30dD2PJ7KpxpK7osV4wfkGGPn4q7g7v1Az5CjQnCQRV6s
ojvOf4OCMeSVpAMQaqKhcVyFLBhu1T2m9L9nHV/qBMr87A59NljjxzgbcDvW1LsRnXUtDCjumaR2
JfPlV0qk/cNnPauwqq4+RsxfS6Xv6lmjp9K/w1+NJLflzYdebo8FN/1RLXL8SkVkb0lu+e0h672I
jxqtptXFn92HHicaZ4EHGqdrJytlsXFmUOgK3a0kXiabgi5l9bfBFTJ+G1E0yLXmRNttBgzyTe8m
jBM56FTMdfLVbFvFURgnWD++OGoOr4V/fLLV381fkKSkktoWJNLoeQHjKToBo/cJZy3ogmL948jV
HcOcN0thuunmbgPi/UGUqtp/q73WiEps6qdjC89UYXRmoEtYbFrW7CS5xGjZvE5EUkoE2aeyWalm
AR19Gs8P3GA1j5ua3+t84INyI+6vkvr5puYdmv8Vjxo5xMZcHZuFQ31Keyahz1yNXt5da4RZjby6
PlynWc1sFAo0tfSckgOq5igx02LXuSxTKSVbvwCqcFsRZutbzXmONR5uPqeGo0a2ifL4hrh/8Gbr
V/T46NKzmXbSj3r5gx5dagopjWQnt3GfbFP651Afv+64VPuyJm7cjhdLj5D++EBouKb5jxJvRHxs
1tyhflqJkJvrRC/l51mNu5yXT9UstfRvd9SQtb04txZnitQatdS1YiUVT2ridGjOFWN6wGlDm6fs
VbPOuBpv99TWM3V6f7+cFMG2T6XWWouEkPOtLXQU25TTmcp+V0FjuBIan8mTVrc5NM/qjBzFOxLB
02k4/l58b//kVV4tq/upVir8Wzxhku5E/irnVPnYPzVmOX8u72ncf1076Xx6tE5nNFTu/QoT8yvl
nPs/2fFn6TjaKvi5DeEPT46+br43fdsYmJmWzpVtqopUVvZ11kCBb62f7RmuN1j/HOsLGXrTBKbO
aNBQLnBOrHuEiKwMtiK4loSo0sqKKS6WXmec2UQyRbfrkH4pnuZKHf5Of5L56n2kSivd25e/MjUu
aadQJawL8vlTHGU/r3+A2Ad982rZGcZYZfOvcNRVQrRYzUklpapJt/bzy5OZVTe7yuYFBSSpGa2l
8ZbKySk01grKNIj9mDNIif7tILSrXixh3vf77OfW68um6NMjgAZJ6QMgbtYr3gYA2VVa38f+NlNL
fE+d+58/xb93Ih7OxQJzWFnPEXZIbViIlduFxHJjxkbyjvFapLU4Wuw4MEcysrOuJt43g1JnShHv
7Vqtd1N15URK2EXSWn8UqrdV7QiqKeIplEvrj+RKylxFYvlWuawa00I1k6rmSSb/W2mw6Uh7uh9q
95/LvrzTf89pMIv3ERw7eP1gPNr/KcF+UtV9ycU4XCE6OVOYBQy8VIaKv1F4BCuo/pt28lYtresq
xBJsilQPvJ4mJfqF9Njx3Jreq7D75JwzXbny919zKJ2lKk62IoFDJ7ctZ/flPxef7dauuZdbrp5M
1Db408i11WIR7ahKJhEcVNaFuFYkMKL5ccmK1u+oml83toeqKTEWnN3y2ffTqroTvxar67+f6+fs
W+m3bCFn/oytgD0WDhWZ8u+1uvpafBV+tn/3cRjCO6qCsOSmnlMXYlaAgZu6+Cw9b5zHGs3+j6gz
W1KVWaLwExmh4sRtVTGIOLVz3xi2vQUHRFEQfPrzpR1/nOi9WxuZpKpyWJm5ktiIn5FbAAkK9AM/
x5aqR8HT8hmvHHD7bVJiprS6Bzn5uaE31Ym+oRTKjF4RaVa61gCeCrpWv/fSPQrjFj0Qu13+3aFm
LCN7RF1/LZeCsTaBOIJcwwJJPz4HoEijGBcetW4Z+bdhciZPlLNjqzIswqO4IG6LVAjsfPolMxdo
4HyAGnFauK+Kr+reaYxQqG/uc/oe5NNEbrm36RHuqyt1O+mGd9oVh1dTXPpqrbDRDvQDoavMFgUx
zFs0X1NtcvhwtzB4oBjrKfq53TYdmssBT0NDQudKtb2oFN4UWtDtInqkHVqHHi0w5ulXNvltu70A
eOvpkJk2Lw2pjTryi/DyCxcpi6SpY7bAZKHIF1GypUFZst9cyh/YCWw4+jHk1uyJVNZ1h+xQ52dI
hbO2Eg5scVjRx6jgBNms6ClAfAdSUKciEUF3fcvIiZkInOttoOl2YHJwSQH0ayr/brFPk3YCn3uA
Vl3lO3BUF8HXcFtBHUnuPJxT/7ikxxs/eMuxXktnbPM0bZUZ+aHTQ4gwSRMnOlgqczNz0i9Nw1Ft
KYgFScnRr4uhZtYnD3LCdECsgeQOj6vMrbkPnHLT0349Ajilbkfbxu4zVTi45j9NziuNngn78WIp
/rjo6IdixxbkeHpqKVId1d1n6W/9Ix4VoALcnjXV+yL16dDZEvtC5H3FNb9qeefWmCOJjdQ0E2Uc
OwQiIXH+wNxnQJDxiaBKgG1HgrrGlzSgST4qnfUwZ6KqtlAkNskG0lsQeCSJhljG7F5h9WnYiQXV
9EkhG5D/6SG/eyu4GPgBZrIcaTIBsImDim+dVd7p5ZOS3sHD7FHiDTBEJ1Jq1/8RP/qmPQPChrKs
mxFHHfgImLGgos1g31Avjj3UAmkDiIj7RN7wqwGMqEVl+iMQaVQeHWq0HGqQw6efRPJZVt7rRdQF
+ltqS+ljHkPxZOlz5cQZmJy+7htPXaNZY8NU3VneMdtdC8N163QtBjU6lCUhdLeTDE4tqvFGyXn2
NANIEmtPbUMRdwxPFe2cnCu/t8N7l8bOg/MOACdJyDDxaj3q3BeRFTTvuttE7QOj48Po7GEqmlTs
bKwup7lsaqjYNZhsnxQFpjcxGrjGJrJpG5wmtIsBvnJOxJM9oitMeKhI/KJ/ncSTdLe2+UYTmm7t
yQJU3T3dc0elyULEQG3WqnQhLd15OPYsO4q8KAwEzEvm0DR3ClMYeYdcpe+bgpFYI2AMXblMe40+
VN11nbtpQhW0q3MmwBW3rsk5sfdv9zIvzHBoHdGy0dW09H1U7yjWfB20Koz8XoDm8M62fuxsxfLV
pYkn9BZcyw3CLHSQvy79J6ul0nH/shYlFFT6o7Z5Wcq1aUWjWW17dNyg3PSc+hckJlr+wz8GHY7F
O3lfc2mM4dAtastmWUGUptLtiVXz92eO6clhd79DJk2zTqISu9N2jMVK0wf2R03JYXKMXPE9proQ
qk3dIzKDAHHaqq1eEDXqGDoy9TRoT1mgsta5+iDX5LZ8lmxbXgOkAVKi0vA1TKLGoNOnKmbR4gS0
1UpBJ9TJVP9wcWLebvtRcA7ww/3MJ7/dtfV+a6CnccB1N4UiZq9ylzDdANPCJTfFwXRT1OB4RPg5
nPCaIiagQRwI38jybAP+W16pobGmLEjRK43KC4X3aaIFWXaTQr2/iHV8iYjFpeX8d56cJnKuab53
1TXeJPxcnwpTRN+AE7kbufULeXp8h6NzGqfDM6S2wZG7JB9idSd+y608ibSYnJA87zHsxjG8yqvm
AnGOSkPWOvQxU3Tx5n87jPXppdLg3UfKG54sGQMI9ZY++yKyoS7otxxRBNBPsFXEdjFnmwZkoSQP
tJkpR3d59s6Y+ZVzZ6NoGRYKGmSXHJlyDZf6egxnHMxlbWPvT3OYE1gdb1fmPurJPMNnSGtw546f
qu1xheXB1ooJmzDn02V3/8C9U3WsLrZVrBl5pUefpeEjlvfPi1sPnuZxEJmDOdbYV0zpOlO3dM9L
dACkUKY3zHmDmHnpPOgNu5kT97G/cDPGraEolKcByWDyVKJAgodzW28XqRMzxf9mKdMQxHQfhw8n
x3pdoyFQoF57lkE6pbCrYUJHhNbc8w5jYdQLeCTLzl0XWx7LbV6J6UD+hIGk9oJFhXiosNeBmsNr
yPF7zufU6IqGVc+0Ze5TRKeuYbqsWKW9KQpQvw6lufW5OJ9YmXnc9YvZx+XiQtvrCmsrVYiRAt8N
K8H22PygF1WQjs6jp4mIDqy5MD3PWNfcy+dBimRoMlBZv8krVuObZ1yGDB4TJeEDFmuPFzEgaKBM
ErNqBSIattP3urGWBy888EzgJUZayLKDUPc74rHLo6z5lzVMvN+nsHSf62LNF2V3RGDEV7gf6tMO
R/YWMjQ2TNaMAKXbrGtCNoigIEWkVJ6lBrg23Vlz+t6nZ7/N8MZzi1u407ekLrPlDQbLCeW7iAwt
uFsmVw8Ge91IlcwRjEydhQjTsdz5nyz9e62NZUYVR0WNGzsyB9UZCWp6U/wOHhTzxWE+MZtSjAwR
ly/9+Z7MGbhwGTvYHHI8KESQzJXXVG7/8xVUemEqsZH/fz8iszJXnKsTk6b+JVLvTRqrtgHssA31
Y/Ua5BBxY5cPgLyB6q2JBcECTOEA+9gZYsnTenrwpqdASgwrOKVuD3c2L4QcIu6G2RYOqvIVoJV7
Sf8s//PGv9YYaTS8oEjMOWRamM6MZEiuZ1Lsek0jDCdGlI97ipmjsTVD0aF6uyY2J3FELBDw1inI
ZQD734ok35+jqXjF5fiKyFWmqfOQb4KS4GGIGfb6DIONqUoyu4IfkcVJz9w9z5OHcfcv7Ee3Vrax
aI08Z1TI8CO2ve3igeK8MBjWWCbM07C6eMDMKjmRaCwiFQgMRiWOObxgKK5h05PtjwNRoxAgg/1w
bTOZaYzgJRSpIHcldqVolKfBuPhGcCBTtsMn+7Eio9F5196zwvad4I5JWnHezJRjGb8/Tck6azGC
c6xfJs5xxLrmnphzbs8rEUjtFpeGAgAyKNY5nl5dE6rkt019hbJROk486aLsa3Boy1rgm7GrqNxk
hNH1JaZ1DbCr30D4dn3o+/m5ILSR8IuPAgpIUDKNH0zCk3kOSGD2TytyTH24lBTdIFT7u6XIVWcs
acOHamky+m99h4qgjr+pqQtwcJYI6KYhhpO2vZon5iKzqy+TuDQtpFd3nSzrQZsp/cRMBjjX8LQ7
5DAzH0TVZaNsx8Trg/GjpUhs1jYXO/fTEF3kiTajUZc5onoIiPoNFClxaW6PouEAnk3dCFJpTLJ6
rYmdXTj0ZeBNfNFHg7ipepCNzMQsdbw79+9E4o7prmBtd5Bcf+4MK36dyEqVIfrYCowuHuP6hZX0
bOnr/NpkgJqaiok/QRb/ioyrlluxB6+TXtA7iL4qw7pTJHgmlFv+dgvENd3yGAP0HCy+Oh+JVcgY
YLMsYfTVaYBexH15ju9TPC8Pa4BBOmEbYDsb9LT7/gyauD8ITPP6SoJuj9EDnDFULDgNVf1Lvs9T
SALV20eEc5qHPjLWMe9xxPiLd/rE7RIQMLfxHb1/denvF9zc7kpmA5UsBmI3k1NtFpCiiHVR+8I0
CBq+/E1pjE6/sVw50Z3LioEjlmsLL04uJmATA/PFNoZGZhwPBimXfvNt+BYc87mo5dcxT/Dvjkqu
5JCLDPxrbCjEsDywPf+15HMqkmSg5bqP6fwqu8jVzvh1MSkIPIhYwx7BJpLtqBPijRgcYofIMxLz
Q16ZKAPczgGYE3uIT4rq3OBEYoeIu0nLXd7H2uXrJWQ2sPFKJm2/hpSpsf/R/3utjtSGqme/FN17
/nqy/HBeke6UCiDS5Z1skcGz/GpI8ZfOuDsxX2Q/0aHMnHj+ci5z2S33Ws6zz2J/6+5e9Iuok7/f
1QGwhuMQcR+tY6NHZFpm/YxDKVFBEMQT0Z2vZRGeJo0mSrQ2hlUHqfMxYLqqsa4EQwIXYsUxDLnT
8a7huYZV9BEspsiRM63A7dKcWKG+kWMBqNEqHl6QmrCGT+WGMHhF2XyMcVEsbRYzZI+6W3fv0t3B
RyxPrTG1suwkZjeIKPK7l+kUA1okNvfkDurTJX6yOL/04vqNDCb94EpWznVInyfoY6gKz3/sfmRy
f+vYMGpsOU0JKy1UYkgFyjSqQb6C7k/FCzKme3xKEOkH5E1T4UD5guSJXOABfDwV/SCgdCCqTjYP
JwGl4Y+XIo/MJ4PshVN+pNjkhXbBXMLvBZLuXz6Sil5q/EDupbsQd9Bkhv4sCGhxSOSLgv3iYpMd
hOrq7bn9FSYFgfXH/KZ28SCT3EPB9ZF5YrRvFblUCMye6fWJ8ARiPV/dtyoGgJgGj5s7PLvkA/nU
ClKKknl8mTnfTtSCOBonHClQVlYRa8D7m8s1kLFXkA7SQZvkLGtHjIwLiaAlO2eNIPUo/oRWlmfE
g6MBA9z/fhtTRH/aDkrjQQLA/vWLJGoiM6rm0faNbCxaczs1skMsZOnRWLqxhEaLs4pQ/rQrJLtn
QJjYAiyow0xDaJATNxzgHfaDdpy8yfuM/gzkfjT9M02pUDYLqTSRXANJ6YsMOCNZjvQJ+lf5PHwa
qxl70kPT56SaxfTw22oIamx6f/x2cpeJJRMOXNEkP3XbNLHNmHEtUvR0oy8jg2MI8vCxe2hOGtww
pgNr9gCkwQtBA3p0IcFOn6HGQaZllxi2rDta+s+Zk+dcjrEO5uDkMsytjiFEivXF0VtS+rw8IPof
iD3RIrFHzHx0lu2LsSHz3PbBi9SJRSzWAm1y7yi19yx1bL/NLpj2BvMBK+QJkM14Ykw8ss/FmX0Y
wLgY8unN0u89i3KNAod5mpwfpx6IEUyrOywwPJloVIm9LLZoXZ/aTsYlIf57k0vD7KCyIrj8IpcV
nds/Uu/m5p74bCofXoxoeXuVBCeXrCDi1spaiVv3HkTOhYoPN/Wq5gAOsB/K4oaoD147BGN14sWG
H/EbY9K4XHEYTzO2/P1RrkpxIuFS+/iPzHAQViJYoqpWciQZ6BN8SvYRVZYMIwo/cBQ2os6iqewv
+xSrihXaf580yjyhO8/Tr9Hixbz92JWrEY3khiKnGHA+1lHCLfL739akAPEDaqXpIXkR0wUNI77z
e3CeAhxex+KQXwzKa0AP2qkoLAtFcBvDX4FOrK3EhrBwWDsUJeGXItzrRzQ3ME21e/Os8VpeBB6B
PHC3SE8peND1us9TNtueTkadoOcJ6II1RofBM/gH9eLANFhve7EpZKzqmm4nmG7b6QvRLP6WmBYY
nrKyHwKFY8phD50AroLC4BzB7QZLem+YHCrdomtcy00rZtIDDb5/AF9eQni01HkXiw7oi6Gba2Jj
w8Y648zRshxvkXMvw7FihaaHOBQpDHMau1VTpm6/0U8dVgOyXab0p+mQSGZBSnARZGUJZHKDAoUX
pv7wbxE1IZATwUTJMEbHGjCFro0sDWo6PSAY1iKBQgFRxFKPlpLEwWrJUQSdBbcv6+4lS1PUSYrL
KD4MsmdBgWVoQY3NcpLr2vPe6DH42PJc3GL14j0fEYfyyKzxmw0EIb5pxozC4haYPZyKPBe+EScW
PSR3DW/hTPZ5uvWROIIExFpD+QKEs+SpiZtI8n/CjdSnf1I+Y/X/AT74CDyb45JbVGekklBdd7CQ
sEecGldi+YcQ7CEpLp+n21ZAkNi0uPcM6mK7aF5Mayr+/PabBpSs6ZwG1rpct7fBLUx2eLs5LjH0
MaNGbConHbXuzC5AeKyLFkTtakz4oL1VVwvNXj3UaS3IN/3gsCWK/m3eXOYCgEcD5qXOCp2gIkHU
W0vBF6/IAkyOHfg32M/HKpENl98GfoGYPOVc/reWYoEC3xJrxCogd3uXY9aDo+kuIc/drd9h7lYO
JEioSZo4wW2PWVJUACDlHsy7y2MVz0yg8KU42gm6FdpWkdM3JkQm+hsWaSQlpYDUUsDp9yZNh/IA
cqgW1E0g6a1Nb0TA/gQhHk1b/wyAyLwGkYEMlbAiEgoVv3WkBNTDcHAumhILMRI6X29xDBnrnLkT
gvalgBvo/RFRQ90aNmbiHDIS2yHoCLWqrFDMdqAiWZeyXnHidvJ8YDHCxxcICZ+P1Vpj/QIK0b6L
aJPs/HZld+y3g82SQVDwmOhVS3ohoBjyQLAtzDzgVRhAkddg1OrtpjtG+Q6U8nI6B4JYheEZ8iED
wykZdoBf8TUy0hk5ScWVgUnwRIBH2u7bra6etRZI60LPdgS2K9YgQA4p9qPH0rI49AH+4v6HPtBz
AN9V7pav0eMN6EUQfXEIucnzt7udgkBw1aAjl7qFEmMTvFRsP1Ff0MMipGhSjkiS81zQMg8aizPN
O94wWco2e9zdn0diyWZI7x1wGPd3X9p4tgIO8xxB/so+khWDgclqu39uB3a1TXLuWBwRy9CnyfqY
wIIpfnYAM3xgEpMaTVSnw9MRZ0nCScCETglHzzexAv9ICROxbaZt5Ev4pxGKmZzNJSglMpxESJp4
Y52DScem+dZloi8YyvcRa+EL+z9M/NdXj5An8Tcs9VHid/BuTQpYK4pS/JSjQ4Bdd20stQYKRrTG
GdvtOpaPQMdARil0GuCoUAyOlW96m+eqJAUWnpAAHRmk2sJvgpr+hXN1EqW23RD3PxnemOjfDbsH
zdfaXFcC3ybDbQ1PizgXeZC4T6/FD48swSlKLjh17QHu+uqOAydqnMV71AQOKJ3/kgfewtwwWUxW
uWKVMjzNQFyAK0jF02DxCDYhUpeWh+pK1cNNQ6bPqi2RkJPjCv7+Sc8REF0s8iYArLmv4n8waOsm
MFLs2Zg3LdA05ONU5LOY70CViE9CyNYnsPWxmOekGv0Kao8IB16TRnGsSi4uh8q7nE8EvZNIWQ1x
IXvcHYiQDKYXLBtE8rU1a/NWYnD23X+IrEdrSHQfnfPCun2Zzo1vROgfGft9SvleHwW4zkWVonce
Tnd2PjQik0ikbgC4tRDV8KcYyITiLtC0IS5RAS7aEP/n5SQ7YJKThsQUbkJdGXo4K+tAs/W3bgeY
Eao1vhvyncE9jtqavj2bRF0ySfUdb29BFQvdOPZV5FCpSGwaEKSj7CFtPAQzcd5BY7qlXcz0qGsL
jAsAFFIGAzqeTeNlc5ysAepN93vrSzMUVbKm2O/dch+mYM2Bq7G3Pi1JiedYW7fppwYgwpxWDxdY
RN/Xd/MeEeRR1siiEcmkwaQFE1jdSY7OS7fLfTd/6ceuu5yiPr76rEF1XXX69dNfVIAErB+LxOUJ
EQVlj5qb5GTsTNO/DeIR3ZxdFHw3xCpItwwEQmkH4thQcNl/hbvSee/u/Yza+eNGSJJo14rLQG41
dV7Uj2xXlBfcSOrF9RqQJwCnHnpdfDeSGNQVZHFhM+9gctjiAVIwnRoIZPHg7M1rVWc5waoAZwo8
pQAW3uzmzQ6U/RGFRBkcTmiPSh2NX/4jZYjM2sMvSdXU3RxN5B7OcDhIkQ/Uvy7pD5LwCoWwWhx2
dLGAZYVaOkqvMPbV4SCchKTq+ql7qNRCvLKZP330bSmaCWbcr20osJ4dcvUrk+hODFEcX+ohPet3
+Z7dcFgGv3QNG1933dEDBQ10tYc4j6nAtJnB5KPrBH1u/h4qEWAsihkMPlTJ80MWFPhUOYDRsnuA
CUBS7Lqk7/KM3/hpEZm9+Ia4V2369WX8pwOX1LmSNjaufGiIXLnharZdUTEMn4Uw99OHEw9VoDdc
Z/6Cy2pKdg7G2A3ddAG4EPldHfJlM8j6BChBpbB7kY+ChRTz/9AcBB74iyBOEtX/L6b/8UNBZsTe
fi3u2v6RtAt8ABFRAEB8gOxEWN2R8GcfHed0x4Q+GHLkgConyYrHKUMjk4PugTAWMEywEVQD0quf
3xE+f6be0DfDHshCzJlXJEH+fZ+e+774O8gEBVAmycLrqMZU/sqWrFvvTe5In7RBui3tUJMTWcAP
Q3ux0SMkr8xiiQOaAQjKTEagKHivTIN3FEASPv6y6NxSxTjnlJevyRVUyTwjAwx/PSMPZZLOGRd2
IwPKnEbpHOSzHaRketM5XVa8wJQkD4YoHi23Fs3ZuuyN5W9uMrjWh5UbzZM+pT5oXbe5TmNu4nrX
0WRLtxrGvxtQqHH6Kp0H5QJEu5znrum2XCpc3QY3Ht77L5ITpAKPftCj7f7VNFSYGIcmSBxN1iuF
HATwISW4fCXz4+8bZBkHNiiWNzSAuoyiFvslc26J+Um5qHku8RYEBOArVi51SzuSujCu3YetGoyQ
guOa77YlwQ+R0DJ7G+vxqz7hJkY2OC3JTzAq/HRM55dWghtajqQAyIXqfnUzpBXpgIvCp0oCTH1A
/s3oPGxs9e2nuXkOuqSmmCb+ObgkpdxM0UXs9vqRc8MImKRHnAvdpXeJgY1gy1UoeO3DTfRiXTXH
16UVlCC+PNYlyXKAvL4FHpFR+pOCyIicAnqHfuBvFUCoxBwia9ohyR1coxg95sCI5Q/MH7Jg+Jg6
K1l45EhtIjJEI02F069Mv3SSvWEhhwkaWIXOcCqfpJuUyAjnk6XZGN4nD0j+nhgmZMeXy6hDfx0S
NOU2yDBgSp58qslYkT6ZqyQs8uSZr+SKMBtJhXcr9+m09vbU9mBeQbb3+EnD+r4dDSPyDNVt2VzL
3I3m0OAgi5m1nsBLSRiuaD5jqjXlCCDzMK263YXlyV8Ue7hvrxMigL4vqjlLrpScHPXWJ5ZaqmMY
r544MGpP2vCUBLklFICmuyhRsqUrCuep6rOqofL9c+tIeMcackZfgPgCxgVr2pm9PdQSSvC+l4j2
5w4Cag08ZsUTE1tffUJ+GrEnGsxml+ymGb06+P7NeY9KCqleBK5RTQwrGb2cgnoVQ9tOXY1FZR11
xO2LKuqKSL365MXoDmqx3qd4fl6NZZebfySu6MueBRcl/xPNWfDa4PZo9EklFusZnUn+pMOhs/aw
CCSgcUYT6cvgDHCErNOdME6c2lLu4YHC4y7CCweutnfaJbC+5bYksi5Kme/d1fk6OzzMO2P0ZN23
p9tZtZfBzbF9MBpaQI0sdbEJoMGY0N9UhIAcTANXVAFrRItx8ebhNjA2ANLgnqdWkMF/9MFg3Irs
X7aS7BHUZ9TxKHo4fXAOMbXt8X2ZLjtBhusiKR2CfkD7w9e3AtKxibtJOMb+PoZkGvBIPoGSvsii
UudPphAl1ISNeaF4RsQnEu4RFgiS665AVoDNmxuyGZiuL2EwklJqexQH7gf2NempeA1PXKa6zvEN
8G6IgImXJF4IoTQkuoCrjYCZuCYZmkVwnjN3D9JFq3B66jint0v4QFoihMjbhOpjnsx7fIeeau1l
BXTWL7BICrEmeXj5Ap0kzFRnuT7JZyL3W5Y0hCwufGkZuU1Ubku1/urGfdM4hwr3zLuJdkT3HXFF
abgnDqlDnNjUzMvPfyhedsi61VB6aOibP8YiPpxfQOsEZlX9k2gKpvk3CSLTMykaFMjymEXDZRNJ
URCAPMLDpcijD+zCVxaAuEIoyCsFJBFPj2JhLGubZ1mXVHlRe/QOwgwiBhvUfWp5ZznhJjKeGEDL
t90tvMRyo7YRLLoOpzvGCl9xS0CHs4FGPFVjE/+z+SL0GW5/DHjm8oYGbFzpDWsRgTES9Nn5NbD7
lK6LNw0/AdccHmEVgOQCr5q7gPYLihfZDNTup4NnLsinoM98rWEpniSmuUSnJcROdGFPcLGBTV4F
Er8Dgj99buI6zGl1ztMQh0M8kUs/C+9LIphriJRcUaZ3pl6DlBaRifLXo3+30F0XH2ZixGqT6d9y
P5qX+UjrNMGeffBt9rGDBo8TPdeP9E4EepMSXnLHBwwrpdFNrKLXWKLJJIWKgYjJQxvZzytG30yy
4uSzvM/Vd0CgTLD4C/R0TZ/WsM7D/6yYbEnFUJ+iZlqhMVURwE3shJeRFcKCRIjs67LUHUyB+Sai
T/Hhgv+tTztOQ4HkToQMqdol2db6dujC1ki1J+ICAb0Wg73d1dZQdrqbfF3GyAL7m1D5sY8N6O0R
G4jizgxmdJB9741vjXQA5ESKtdRrLecReRT1jyznC74Ra/2JIHsqR2QlEm2YhB+NfV0SiHclLGpN
yYNLIPnQ14MInlaEZLwBgzo5uiHfs+Ujxa1h2/GQCS5Jopj7Im/vZjK5sa45MeQG2J+/CYEvNDAy
Gxudk4nAbw+J+6v3lE5nfFjfPH1Jb8LuNXe2y8FFQMdQ9A556SO2z2uUbkZDtqujtw2Rgj6JS4Sw
gXbJhiICKu72FrcaewBmtx9xby4raEqpxFnZuAqqHJxmoMjDx5CsJZDinExrIOUrRT2sIYgrBmQx
g0sDBmN18EPYMXJKoqKkO8UgxBKJLPFCQYOPjjVoU9pdBzyul+o+pZY/8eH5CoHFgA1ktbs/XV/O
K39j+/TrToYF+EVMEawE/zXiM/lc4uoSgsQOnojRzOManAEqOkHbfbCyJRZ74x2mDiFTbH5SnCWH
pwWu8EFCgCL4FGBfTuidRKAT14Vzi9gpLBXcAYXjIPukJYvFfQze6hhcxiKZCMZ+ZJYg5jxPHiB4
uSSnpZ4EnmhSgtPqXNAL/WgoVtlZt8k6gzsOMMKitQeuSBBNaw5mJzpWPkWzD6TK9rR6vXT2Qz5n
V11SscUY/deEsURrJ8w8+ItGErG/DOjCy3uZAVQ041FuQ9HAuMhRyK/XuuHBDRqS4ekQF5KV1WIK
RRkzpW5pWXuiC5g2zm233ctSfe6uX1QnY/NjljVVd0n4yVAZ1mYs8YfEvRFXJ9KUHpt0Ej8xYCvT
PJLhh6iRj2nO6yCIEZtT/Fq0J/Yaohl2QKr72eNCI242UuJZYekVEGKzmX66YznvYhShaqo+JBhi
OVI+f8VxhGwD6SOvlINByDsVtk6fX1C6kd9KjTpqgOTYMWKIGnbMWmJiFK3T9Ujj19KFU3/Y+IT1
2MQOmmpKpSrbRNs+GCdTUrlEteOYLt/DTuEe3ecdUhYqN49oriZ+n2hXcauzBfE2CBEoteXTHLmF
JWsBHknDDaFFQFlQosnRcnkqMlkVlGbDMLNAG3yLvjqiNuluZG7/OCFhUt7pklphztf03+RnEkdF
fgYCH22FBvqjxyTKibpFXQxECYsqJpOYEiSdRmhoCk0LtZPYpNjgJMWrbEnntmVDLOTrFwre7R7u
/daamlQNc5fkOtaGYkWJtH1/kJcTlSCUOvXv/ZigPhqD1rkP6gfUIxSBTG14cMK2jvDyXqStj+1p
4ST9ak2x6I0TddZkq416TDBOYkRKyemZd2pXrat1VIANY5tBVyLTjqlG/krB/4855GTSc74CDEpw
uKI5HXT0pkDy41cBxWp7aoGHYL+k3BlOXIgVk5SrlDgOmSAo7f25H9Nbdtae8hdqgUv/X4i/sBeP
p/DpZB8x/QweBiE7FgMTS5A1F4L/gCeRFXwQwZ6uj/RcxTKGx2Vtl+oZXAt6pDB6sVuSVJCaY9ep
W5Lzmd28tPWVPgOc0hwW1xahGbio8UpRsuSZMuVBfwH4ct6oG6NjE/w+3OyVRUUq3lcId4ju/Oag
AaTfFMB+eHFOgSBV0UJSSDu/t0FC1GTrR0PspNi9rkri/j9Hr6ASBD5GgM4Etl3TpULGicf0OQSv
9GjwC/We6ZnEa07gGoHdCnHc6afggieSVLvwfTowDJhsVasQHQzPxnZekCmSJltz8hJw1f4q/Kro
t+k5Sgciutq9yJsEWQZ8Q+C3mKtNqE51HQgBWBlhqnPi5nfoPXQbJBd0dUi7HNEZ6nFHD8hbfj7K
4pNlg1IhlRcdwasuBxEKSeSosRPAsS23whdjqHB9v7buniKsLwCdT2wfSe0nSL2tezeQYmx9yraA
5bxqXDJRSJITkMImCxmPlTlEly1c9Be2DaF3JiCO/6EF7JFM/uLusS9daZtG0BsLShKY8KvBZcms
ZkGJ7Vgjal59jGyiKMTXc5a3tK8R2wj0xOl6rbVYCywsZF8nRRCQxA/NZ7kQAymlgzlRTbG0cWev
3mlB0EVETNFBIJyFfudo4A89A58BKoHVID8COTX5+yyDp+p6YqGJdX2EcgAZwspcIYn3InIpNZC+
bGKtVpQYiojBGudGEK1ixxnbg7hHenA2kajAmqZcNDAopG4TaIi6R46Qlu1iTWGjsMg+7hHXF1MO
E3pK+fvfLZWkGpAUIAxEH5mEpcdfiZHf9ISjo/2THEMSInwkj0PLjcmNdpQdtwoxJSWXI9nwSKnI
4KtJJz44CegUDUUqrDwtizF8fG9RPu3zHhEurJ9TxGkHJmGsT3m2dR9T+/mvB+KPjKS6/4MuIjKT
GfOI6uOmC9M4pe6UYkI1CqExSRFQZ9L4XKBJGrF9WMDPBoqTjNxSzYNAsnL/cFRdQO1JDwGKgO2f
X0IOA/v2xUnHiUHjwKYoINpiRrk9PgL3L9oHMm9gQlSRgIMMNw08RUhLGUhngMxmaECJ8C9lN0t0
W28AVSe7vDgttZ26Bno36cpky5SmufbFsRbUeua/nRZFEsqOp3RRi+ouVAQv8rufzpkgJAMLVLeC
HGaJfq6d+9SKHD9Fmc+OSy7KeQ1sRcV4tO7InIMbDW5MWm2glJqw/JAhejNbpAQ8owTqGKUcemyS
SU2bKNNRJ0cHdDQDWFhTzfp23ovHmAIUMjDoHU8m6/mnHLdpRJxafo/1yjwgUf5FZavwhcHsUYAW
dTQ86PAh0IAROIa5jD4iOQRZmTm9QjWAzecdF+MhbeEjO53WsnagBpcj6qwe+hggFkg/AL+Ao5vq
PsxD4rI9B8IxiHqFOY/gaByc/sVT2LpgmithNIRAj06HZ69c1NCraFxEBNDHvoxnKeEwTPpNBuST
UUzinur9dsuNqfakYoRkNAxNjNr1+be7pHg2h2MsWyQkOUWQbVDGqCgEIk/mITyhEivFQHEeBE4o
rBcOfbvmxxBGwzZHRUxMhaKU6B1HR6zxfUnOzlH3yOkihEv58ZuiTdJB6sSh6qZquha2IWGjuhul
Tq/u397QtvlEEelf33KO5KPgU7ShOzQW2Rk1t4PFD6vGjfptvwMkcIWR1aHYk2tL6QZpASePlm/0
G4m5UTglC2T1jR54ZKJBNEOVn4qecMf1pq1/11ltdUFjg73n3rHjpnC1dJhrTsX4I+jBbUEgsPQo
psTxLs0FqlzbszIKd907VAXVIkvcV92n1xNklsvalpYVek2Wzda5E6+4Qa3nFvvblfSDxozS15k9
OxGSsv3uvBtyr9k675JiXj8FsIHeTRLj1XZnF2b32U8pDA7r5BJ1w5uxZ1TO8CTyjDyI07CSx03X
tMEl7M4q/WSVYQuNuwTyxtb+Mu/2/IQZh9+wf4Yk/SY7ytG2k/fY9s8gWD8FyuyXwNqkNUypjnaP
qSGLYN8btobVtD2n2Oz7hXYqCI1cR3bBAOiYHlGY/qTe/FyZdTTrWfgB1BwD/6aDSs0CH6nE03f4
9bFdg5l4xAHCCQN6sVhg5S6yYLHTI62dUemMAmf01qPRaDMaYWBzzEzr2YI/9CjQ/nQ5HQzM75RY
/y//fl/KH0ynxvjmV/PL983UBP7U5w/Nn4Rqpr4/O4C8TNmozdA1w6UZ5Mr8Gm2077puooaGkrpc
L3NtSMIYcO5Bz+GkJ03c0ecCg/W3GZrlkrSSXPtn9bsc/C6JR/5yHs4FqQOXlaTA6a/NXUx/fTnY
LDnRdPA7kNuCLM5fG2504ZvCNf6StwNJTf41U9TdlH2goJM30wGwih4c/IM5HI0/4y5rvPi+PswI
ER0WPBKeLNIbPbpIoNpb8OlV/858Ik/gUGQ/upAnO4lh1496O8TOAQsdoVt4T08jliGpm0EQJipA
jp1KygM8RBTbiW0v/yWrcSqpc1PJc5zNGK0Z130pHrrmASyNzzlfPrgT7HXBTvTxKKDGTXNeCZf5
Rk8cpQQyGW02zqahHWezKR2N6eGEYejUDVoPAT9iYBVaHbv6pkbcsCO2iFgio43jqM0j5HAH4Dk3
anNBGYcEN1pqpTzPU3DxbTZXxT/MjSe7OTm2tgdHh3I+URHBTJ8qfJjQKZ2QOaZ3mVrwyGfQGh62
vV3yHZG76tVaetwOi/nll4aifvvojDu7cm49/eu2X8x7vM9+X0gC8Zax4p4DIqPnb0RssA27oy0G
JzD1HzT99rDBMCNp/TFIF8Te312Vomk7QBerqgEV+ryKDo0fop4/gkCUEoqosKcB+BLoGFTtuxGA
hFJ/g/r0r6Om+3Ye/TPpabtiafUgpUzmuCFjaiDGrch57Ku92HQkg6WqN8vXjek5JJgkbkR9TeE+
Pu6F7h8FSMn+scYctBtza1jvV5vTT32DoL90p1RyeZSoj48LxKpLWMl7YzSPQZyC3r7pnucPi3PG
+LORaR+Xwmcu0FljuSXQsLOChOhTTFPqjtsb4IX6yeQV2tN3ULmEH4go3UP7XhFgImPfjSbYp3QQ
v47K6THE3xrjQtEJ4HBcbGfxqB3Um/SP89/dQZ2KEfysVw59mMpxJQ4JZLKxecd6ZX+fMJ0G9OOZ
1HYZoV5MPNQxIg8AMDV2nbLjs3el/wsAws15kElrQWxKgafhzT4nHkXQ9iL/2t8N+EZ6bhd3hmQx
3KqrMD4Uyf84Oq/mtLktDP8iZlSRuEUd0avtGw0YrIKEKqj8+jzKzDc5OSm2g8Xea73VfHOI5nPx
Kknm5zqB9v7VrpMFaccwKTpCTYTAlQmN+laJKTV1xRoAXGfOOzIzctH47zjjO1jDjmTO25ZCqwJR
g4ZjYLkTAUK8IoF6b7QJmIsA07jO0Z8Avd2ZNBLkZOKYEMPAQswv9mJUWgiF4CrYqD4oBZLcUa+M
BwRkMLf1qKiQrCtQ29GpUkxiOuFjLGE7OKJDg9SfcpwYq8rXj0/D0U7NfLt1KgqljEq3Y7JHkTmE
ONrns1uEQZ69gcmMIQxZHhlm73nbGewtmuJqmEwlRzod2VByGIbPOuBS7VWWOKOTcEt7M2FfQ/Ye
Brg5AqdAHVbhSVsD3vhNvlD3tWK+c3sQjQ+72Dgk/fD3FAr5kJULZnevK+OzaZ2gMzJCJuNDU1kK
pCY5NsxAHrr9hEQadHImYJXC1MSaxdrI9K4YOi5x2LiGGANH7ZFBZYieNwOMN6THzOiODcv8Azhv
SgmgaPW8WpBeiRmwX4sojkgD5AGgqcPQ4NjGZCKyfM0XdENrjzOPmf62L7PLaOW2NcnUwWVUS6NN
b0ZgA0rdeY+x5Ky5VWPIsTn+iKHZ0tmEyg3ui2lP6jDLEO1r2xz7wy5e8OHTDaA/r0XPbH54rqSt
dBcO3T69TPk6mZwO4h4ULHArcnpnZnTo/PJEsEN0UBA7SnbFyzJdqWAZqqmQhFd4z54WJCcg1hUM
/aHDeqH4CR+f5CheXpRI3LrjaOP7iu5CZk6rOXNVyVefznnLrfgD2Wr6/dFgx+p8HjH8gk1ppoo6
C0VoPi8x/ixfuItaJINEbM+Vdl7ckgtkHcsnQvbzCEQjKoR0YQsDa42Q+Y5vE4Tekl1/iFaxOK9E
upIMTFkABFplTyf2QKl5yBLvhL2twnWjSFvkv1PZhMxVZwRAEMrHROc+C1t92x1DPcg3HCbkdz6f
7DSWWrjYr7etYsNg+YL3ZYNdT4/td/RX/s6Qhf6Fx8ku3k5pQK1OsA8SeChrFqNrajGVJz3jskEe
9EdbM/4TrvQszTHdRmxvL8FSIDnfVsj2eG2P9bbdgAkyqA+2eI3YfNhBuBpmRhxb427Cm/xDbobd
MCPyeEjED3k1nOzULuRFCb5fbvPJirVF6+fdy0kHi6SZ4eV0T/fd0zlyL98ckgyET7dvnLxft19d
Zdcw1DjQGdgrWyLp5O0Ilcn1O47vY2S9gBWs50u2u32DNWXZfk2gVgk4SU2Q7ikprCHibjsZzJwg
eALaGH8/ZphaOtwBcVqcvQTTMIHSi6jYJd8YxVax3YbmdHSVDKwiwzy9F9+A2E91nXFmwmx4PDVN
YZUJ31izbt2aqFvAxPaYDPtXcuwSQHZWBXqNPl7w8VriZzn7BjOhqe+Ff38lw9eG7kRyg7cla3bT
m9PYVHNLzK2m/dUnjvDZzYwhXxQ3mYaNU+NzrsPsh8SDBEbC9xBF/sTVRTtvd6RsBKzhK0W58MlK
3tuRzU4jERxCBMKWtMRZbir/8ZxCdlPdnmUen0IrnBica2bKpISgYU9M3joxCsrcDtCTShYn3mTd
XNJbdFY2qqP9CcvXXlyUx2Y/HTvTVrrdYdE8vQ/1PeB2hB+ujAHweImcYKoj8h5zwgjNJcOV7Zkw
zySj0oLBR/l6b0r0KtsitNVhPOG1ReLzJirOhBAFqCFge2obochMZbG3ys6Pj1XNTU0N9ab8koEb
2yUWtoWE5ESf9+T2kZO3JNaoOA/G8/gfpeRGE/8I1qQU8G8461+IBbaY13bSZoY4pCGn58xXQzjR
B73GtW6s8iie2RGB6aqagKK+sYLfHqiQmLAz6Zwx1Z2E3BOZgp9Vm0NdUyK5/CxIWJ2cwEZ/rfQq
/OqHwEUVsJBILT283JcrfOkH7UfZcCcXboLi/jilzGB8zS2B4IjAfCmbBA1LO/d0dguiV0+fW/14
LopDenjJV80KT3XLrTKx+E4pMck0pA8RVv3/IVBMiRd7iXoAiUGTWZGwevZ2hnMSKQFJRRoZtHMZ
VQJUV85QxFuG8FEPmIX1mEBXmYtINVMAmNxlqS6cmcIPY2+DPk8eJeTR6F8tHkRJNLsWz8e8rU0d
pgdgD3BON8SnC8DLEn+tj0SYaUxGhSGfIpZGjdwGVn29saKZIfFN+ozJq+39A8bTmRFmhfM0tWck
5UlUCtJabj01N63sAfYutQZS6PTSnJ3iU3kS36dkMWUa8z8V1Wjv6muSWeJPpnK94FaE1rbAgXOA
XtmZrN7/GbmRUeF4WpX9RRKZkRIj1mYYLTXhq2gZotYcPX2KmLm3P88FP8qZk2pmogOjetpqTLTq
QL40U6HrXVh0xC0Xju5OHNCtyCb0mCUcEyiilOvUEpbBEqUKET502kCdUwuK4Alm79Pe30s1+Puc
y1UBc4jI5pjDm/LBSRtE3IlWmrWdcCteWjSU0AiqUWRehPYeG5MvbCCDJqfpV0OhV7Af7kg4yRTq
mFQiA1U+jpsUBU3E93XsE3+TlNQ67NQysgKREsdRs01c6cSfLqSVDpF91/gd8FpcH1h3GCVLfDka
zU2Ex2qLcSR7gL1URPJzk4JGh/Notp4EIHhdgkZKkcxqnx+Ax6of9zBGALOewW6jNJeyubbVthOG
TYN5DPBkGs417+yTRju3sYlkp/gx4rokAU2syXrCZtH4z1Xn7tEAb+AOIzivR0kCmnsbHYo3hPn1
ulu+z60V3VerfJ56H3tUansoTGCr52MwRm9l65cXSk7hjUrsUXKaeOG1tjJUP6kpMTsx19E9ERCW
V9sdfOERPNwcnH24ivic3K7AzTCWpuIdp+YFmyQqEdFt7UeAHmzUOSKrRz3IzY8GI9wMWygrC2/y
lo5ht8f3ljj3UeqAgdVMeD4g8RFpNCZydUt37B6pLuZ+j0Q3+MbU+5PnP0yCDgpCzCsjpZl6cEh2
5iRYDpA7QE4+ahhLDAsYGr5+UlvCTv/Dl8TfjjEtPR3yGlweAw8nGH9bYlnPgTIVhzHERIyPeGRq
fEX2ivm3tZol0hkrtqlK9ZslPTgO9uzFXw2CiicepxvHEv9OfxWS6VM7BI9ar02T7N5knPJKHyr+
jVTOhNbLxg07Nfk/xL40Bx1a5dEBCb0BV6g3Au2KnQrSM6chflFxtApz8daKTribVa6Ws3h8ic0c
mwNiENbvyZZFgIbxG2DWLZqky5jJ/4MJQoBRMp7BQ3YeVjf/JWAZgvWB6AyIjoUXZMdCmQaFajNy
/6dotQqJ+IZXZH78QBf/4D+2lqH1C/burL9TK7IqI135CJUXf/B/TuUwELujoAT/zsjwjZC2Dxpu
/gWA8RCaYAWYkOyJCXATWfcT9wy4xWgnTKD0Emu9+xN8OlN5DPzx+SDyaZ44fsGJIW8Th2/VqmT3
JskUJKEY93TjFJDHb10i18KHPUf0lDpsfAfe/P+NiaPHcFQFOUSCGuibGOT51420Gtvk3Hg5bMw8
UxCTC2n90QG3EvbbcRuYPyMOH/G7A39PRkBGxX9D/9fP60FXJB0ClLItgTp+RCudfzOL0sAtEZWe
MyDCAZGtiO+TYMcwsxTqcdVvaoY3MWoVlLAzJ+DhRSDmKMdg+VyF1sT47u3Ch7Q+co6FOQ1b5FIa
wb1xi5u2jx9hSVnRfMYtZcLbIxyAZ7b0bXXD5XxiIOGiI1TkiZoAuTMisNMLLpDXFzIWRX1vIUI1
2V9c0R8NA6qPO+AQ79JN/gCTQySE/Tr/qU/vVbnrV90h3x2jL5E9IdhymsCMqgZgwlji8Z8X0G/V
D1ppxA3YRnWC7B0JYwvKA+RhpQXcDL5Mve8sdN/cw6Wj4UFHJY/f1J2xSKPWX0YnkYr2yZIO3r2y
zm6lT4WdDzWo3oW9tO/3IJzhJZoBcnGYnxIFHXMEMNx6NAYxrpVzLtD+IEGAcpD+jyQlMhT5sXpl
btLo+VNucMVvCFaEA1TKEiiPKIHHeZiX9yb1yKN8wjnuKT1xCahBHDEfZW2cpdxxj0ds3fTgJqvf
1aKWt/Q/fbLfZ/+nEHitt7xkhG4Wi6Dn6YCYfwJZdypeII5FiSiyBSjmDEwPGG/kvaMFCmFlnAaA
28cEZoZnxKajMHGkzyRqHbJoTson/fOOus2b9YfR5tRfGBl4kSPpS9QPg/C08+znxQ0yiVJit7ZB
DVTyoTacJkmia2S2leHz/YaOvSjCvHvAGwS37iGiXfzRhyXfHA0+Wxvz9MlJFBgXATwY63/f4ATx
LvFFhAeZG0b+c/AjAczDZLAgHBbihAj4HN+0TDWo3WT0Tdp55GQAvMS2I+aBGo2cbmqrf6/ceStG
XmNhscnIJDYS8APemwBKiRXAgir4ICripZ7Oe919ahDoNdHgsKGWGO5Y9DTRYTJ986pIi1lm9cGq
jfYKOjSECby/kfO+58wsYWTW2ER+2VYaK7miaUSWlOne65wAPqBHRshESsaXdOD6lzyJd8C5ttGD
MseBsEXityY44giSUDrmhrB7yDdw2jEg/eicYWhh/hiapsv2Wz+Ka3WV/Kk/cQzhHLjRuZyQIG80
SAuYp1uy8cjuswowGhxC1+cvd2MCqAddBe2OSQfFU24SfyKgKoNsVg3tqG5jmYZyY0gsoHOpB34w
o8QpLzKpHolDo86LaNUpUOBc/2LyZqZn6QPW64iG2HHgq1AGooPd6lMdsU6uRBzjX5hOAMqGLxJv
Whx0rOT4D6/v6wv7sHwYXYDn6Kiv4jdFDpbK9QnjR/gTWYNraR+uX8zPWD1BCUbLyZi0CE3DitaQ
cbh4NdQNGRnhj5rNrTRghNDPNaom3WYekmRuLFNEQogfU8P4NPYC8bbNYhv7BPHqIasfyOppODdr
Ga8Tu65IU3bpDtsb0SAXUYG+5rP+nwiQMYVgOm7VPuJ2z2Si/2S+tJ8ckRTa1NQf+JL5GoW9dn/j
ZbsQBSNhqsMHvoQu4rjuuaRZe4jZa7w6NftgPHuOKRYVM3h9B6CnRbeBsII1LElmmOwUDNwC38pU
xL5Y2vl3jQodqPI5c0NxZmkx3rLoEA+IP9tLR35ouo3RpUeS7CZd5Qc50KF4mZ2FI4S1db2OEh0s
GYcBU/sonwaRPqEwMUEyUPzIFmcOv5S49R19GhrAkf3O7Xbz2Z/49Qx+9mlzT4rGfHmJja3zMZzY
cByiBg2kBA2jyna7XV4sy1pfEZKOf/T0cQZHc5IGrVe6mdSm+tpPXx6B3rNHMD3L9bUivFNcok5i
gcwtul169ap23zROOhKGMnX3nG3TjoJ2W8KI37sVnfA0FbDYHprZYlr6xWzxpGbnni5LEutT67Mi
rw8eUyV9C5RrcMgDJtp6PJNx7kxpyzCmBeSgCUuqEtbxtFhm+EWi0GnFUrEWh0aMBkd1wS3hdqHR
SdXnDyAEgg9ibpYf8kMFQ0OkS9qKBLTPrACL7owTA5cwsiHsMehBQrhjMB17lIaOPPsHgmj8k7jG
OIoZPVAaHeB0Rir88KK3qRiLUXmlc5vTks/O9ARfr88bElo5BR4ZM2ZpRr1LlRC7HcgOdCpd8BSk
6wSA8THZyxCSMhj8JrhYK0RCKu878p6vh2j8Yjn7iFWwieGlwaMhlY4kGybjt1Xf6X4URW82jFzz
FCo4BqNnee6u3Tr75vhk1fuQ24kZkx893f3so5HRNFif+UtMGcjiQ4fTFKqX2IMQoRCDGaQ13kO0
S7UXAzaRGpM7ZAIT4dugRYfqrk1Acf4L7yyunMycyKluKgyHhT8F663tl7gKP+SZzlnN2dHTtQr8
jGri+s6MuFoBbPOrAlk2+9fAlj+LjOlXdQXpzr7xlKTAfThwQ6S53iB46XvJx1OaxXfPXjr1K0R6
tVuoICZ8/6YX8RTY1aX+Hr0ygAG6EWW0cQAjFSBFlFjR/rEAV5D/nvfZgle/aewqtPmiZwsAdd4+
AB3A040bP2hicfgCEtrDB4oFyb7dfH5m53pL40LAUblBtwqz0fIGZGoZnxY6RbkxyRyiNjTzWOTm
/Y5sA+KISbJgYKN6bV6smtOUjWUT7Gt6mg8vesSaFT2DDcwvrrdVjcz2f6Na142urPfIVHtEa4PN
M3KA1XC6lKSrQV8T9P4g0HI9WOX2Sk8osMCog+sv47yeb5TLa6GdIx+ohQdn1Fxwi7x2FDMgfHvE
v7NHJ9vy4/kVwVAIVnlPe+7u8O0iBAAnGBDMXPM7iBCtB3QuNOdq3ZqEZr32k8Vn/dnJ5/cy33L2
IotE9nlHkABoIZ+5vNm6o5cp/yGDyD+GRshHQ1S2kZRrhVtWmnfIcNCJj/JKdJ6g7uzxPGX58UOe
eODHNueB7CE6qVajNpFlHT0dpr/u1MGQDEB765lmUmqeWaWn0o0lbAtUA8SuvJdVeeY55TNXPNbg
GRWEF8t+xQfinfF23kucQvBGoAestzV1zfiFMnOWHkISNIPaiqKVxMXSq4TorvjNWB3/JCKlLvfb
2gXCer2skEiT0Bnak6qZfCiRdiiGAb6S0KGqU6hMhZ74Yc1TKjR0fo7/4gbYIgNl5XAaP3v03vNh
I0j6N2n5TlaZk34zqYDxjym/jhGEzOMetPHEnxmQSH3VmtuTe/N0695GUPffVNFoZkxcCRs03q/M
Uuslgj9+M51sGWj4oHpoyqr/6uci9l2CYSKjEJxAwCtZkkoOVYHcn4OGIZYxgQgBtGhkeICNJiZp
zpJqBK/lp1vqr6XAb3EqIVdBnv92hdaZyQ5zLv93krnvwMUpOeqhsQGgb0VDLxsIt6vIAPoqUdmV
Xhd7QmnKP3XK77ioR6y08osxG47j5qUfU3UlKGaKcE41RgaSoDHUdFjTiSmCtCQ4iowopM8uMcQq
TAjUJrr+F0CDE6sfX/Ulr3Df5jCkq+YsgtCz8O0r6Cqa+prlwJdUYMFTGltWFzhgpqhIEo7oT/33
jn7frTElupwFuAfg95vAF0n9YZgi9ABn5nOXoT07RBsoqQjZ7IZX18XUPGZvTAj6CFdKwU2OI5Yb
FRwYLXXCRLxrtvBVyjbcycQulY9wBWNMDM11WI2ap+Ekjr/AgsXBOFuE9+KKIh9ycTn9zRh6xmw4
rpsZazDBQGiaKNJb8kym684Jf4sfiksgu2YuGAE2ZzIdvGilkUyBnOjyV60Un3pBeATuP65V7pZi
EcnOa88pDp5LfORftWAcq7P5p6FZavSlKqlTKhtN8uv0IGJDRGZX7acYQML5IDKXbSLiC0iZ0q2x
TJeSL9o20f+wSXVuy47IqeVEyLzQ2Mme1i4ClMm4JiBmQMKSXxKOKL6uY5u/zYdpP7ZLx/N4+CEM
piwTnB4OD/XiQPzL2IyUUzrd3ztGtMSWowVnl0Ac4TBdS1OHQlc8ngUBtqD9OEhnJEv4nOoh8Aol
JYHTA2aS8MmBjRudRO3GFWaeyqXGoaQTA8S2QU/s8INk6aNbNM3SHnmgpkmebgPF6143pglGD+YI
TRm1h6x7w4yg3LGVosIO878Qg88WoNHE15wuOORQfxGzz53GZyC7HqciFym/iBmxxScB1ss/AZoY
GTCtXA5mlBdUwDDGkNfsw7iNoQixmk2P9WLQHNQ0HVAKwlmiThK3YnmFNgGwYOxhHZB/Kju8KHsN
tM/u0ZTbQ+mlyAUbR6upEpqXiTGF6KNTiexkTmgcuu0iyxdZQRUBfCInpZm/t1JAqxwV9GyoaGVN
lQE94Ha9P7mr7JR2qGAxJmbWzqTaVLHPR+XjCdAUJC4QLQTZEVAJSVIOZqHOKW/NxNUSJjeTKVhW
GM5tanGF91a48J2lSh2pJDI3EIiEDN3xSeB5UIrxySp0KyeLn371YkFLlsSDUNOIvAApSNSRmRa7
YxCOlfGTxKF2vOrG0nAew2KVQE4TvgfA3X3ztcBlVyuJrlWP0ukO8j1dRzOr4TlVTtnU4U3BX+Ri
58llre+xgK0+J/6HtwpPVgVP3f3/1R/mTv5YSupoa2fMDSjdh4Usj7U648+JAeMnIpiJXbdrejoA
DviRS5sfeSKpTqFfBBkhNzaP6Yf/BEuYnj/KAq2lkP9gnuQPlNy5lNbExvhYAd6j/2BowgKBYQG4
hj/KxsxTx43MI8f7mBsxG3kdhfFqmK/pC4Hgg9crRE5aIxFdiL86s3n2eBPkH0ebWDz7HepbPMJQ
fr3/0fzqvWTEgwGtSU7LFF46czZsuNW4OOmFqmsPwgcvsQy+WXsp/WfqHmGBOrjsxPxE0dG1fuHm
VZloibQoeOLp07Ew8ktrGOL+7b7BduHq+M0eSpsA+Qv2vzektGZyfUXSLkEdTlYlsYCpzZXFxYEV
CH1FzQ2SWZ//H1WP5h262YxpE6Eh772Jw23Qtw5XDvcQOD0/Tqq1XjuoBOGE5R5ltMP7lledF1iG
N/sYvOWS53oi+HLsN9xw3ZL9jYd9mMxD9kocuAGPkjW+J3IXBSFbM1Hj7Q30fTxnc7uQkP7NQaGA
Uqhc5Cf1YPKA57jDoS82JHtHqhlLVirZvLVpp40gI7AechUp5gS2kWOQx1+EZjZwodGb+8pu3E+U
O/MnJ4hDyPojrl63+Nz1RSK4JDffl/7Gp0UiChrbI75GgzkQxj1PH+18pID6RfNobwWNkLnLO2P8
yifAaHP+OMdoKVl/HK7Uy2GG05GgULw+8cF0eajRhxPe3NKLbigXcDjcsDzSJYfT2H7Jx0I5Sl0s
6A/CjsKmUZpK9fr2eq7fmCORWqP04L2KNv6bnTyZsr2PzNRYXY2kuXIQBIP7wmBVtHtyOTB79gs6
3XHoU46mK55Q88Bz8pCHukJJyqvHl4rHQ7mxr3G18OObyt3C/hQ2U3YsmDJ3yEVCcIjo1NRvymV6
4a2u89dDQySmB2PWZWCkPLFSUi0KFFbz8ICo4WR+muLpkHRWXBHRZQ+P4BKT7sg/+kt98G5FAPzq
rOx3QE254L0Wf/H0MN1y5Fed9T4wH38xhncM0gIS8PeB/ZKT/PMz4eIiogqomZu9IqmPnY+EPlpx
xhNlNh1Ft3xNo+7qwqvLLwCjdSQEoQigg0CyeD75wHrJlmpm70P1g1aXc6fe8DGqGRPejh/pAuMv
t4cUNmt2VrFf/b/eof7vzHAPxLTBRcFrHCzFh1rOGdO7Hwoh2R2y37I0heVn/wQ0vScuYlsAO04v
vnpeAS42OtZokFRau+hX5XdBnUDgoHqGXeJIek8f4G8yzO03cBElNOVR+0P6M1noLjXAYHsiZklj
3HeXWrwAztAJveFdxxUH04UyhxOL9Yq+LkaPcbNQzzToQDYGmc3q+cEAgVlHN993CEwEDrIVE/d/
RdvAUcg5mCK8zSiWmoMdsvVSg8RWwocrv9+xCbA4jnL/AdgXodIzn86mluy+q4C/G01xO/ZS8VXS
ow2ii3z4W5za4XcK0oqQePyUHL7sQ/n472jvSJ2k/1VZ4uDwVY97IildB3auDOYCFnBqAXFSEMWL
SUGWzCKOfWJmouf+7Bu4U2ls5rvCOH5BnvPyIf6e2tCy7EXoqVO3WTPwshLzErAtgcBW+xHkxLLN
2l2bLzZ0FHLVGp0GRDellWzp7FYoWNQzZz/6cY59rF/oGTLEHyrUM7oTjkPyUPhiSL1A17F/3lls
2bxYyxUqhBAhDVZ3DWMGZNSHxZpLAw8DPDMu/8HndeaD8tFp4lRR+G0h2rM7xn2+VGIPdewXipEJ
l/ouKcwKu1q7kwmx5bPyZU0WXFqI4bGekahwx/7VXas3iQX1L6+AXrs1SIX8nZERVmyCzmcHHxx9
SaCBxuFhBjZSYUu/kTwCyIQRW7UCyQym+3d1hMsvi83nvdTyv1jCtq7iVCnIgAUN4KF/OVxi471X
uzrE5+TAhlgIG1o9yX+IwIutdcSUN1j9dN8QsSGuJK40+TiZ/pfzYbT1KmYcyJ7Eav3PGTkQe1tb
mQJLBwN4RTQnWw9HARa+/FspV8hjlF/qzIUV3vYOg8niWVHz7BMkEAXbDlk1txjyhZcvlURFr6Pb
rHRq9PfQwph0CkPbzBipCkMSeYVD3cv2+JxNjmA4eHlE/ShecDvCUd5+VewJo/rvQRvP2UMmX2vR
yCex9Uw2wQZRWO7xs2rJpbGeefHz+FRcpn9pr+zSD/HZXXJtoQoxdgnOC3F6tC0tZdF9FejPkBFx
iYGuOEC/7Cy9NTlIa3reNjPsNMZzM1mmDl2M64+VnNtls6pdSn9thntck4Q1jasWdeIahld1P/48
95LT02ZeQKybOsMKo+Pcr3bcaeAXws+nmDk80drPPPZ0Tjc8OaMTPUXhZJ7+l35xQ9c1LFqyo9uP
7WUGK4X8kNIgbcG9WOlLSfHUbaJiieYmnngzbuUs5EtjUK9OY30n+foHZhyO5qHwBRfCnN+ivSMa
h3RAApVMLp4oYmK8jy9jgwq9F8Z5zUbDwSSpW5uY9/u0PyKei7vRAoWYSxoOCK0EQupw2tYwgmB4
nyUKmlXRuZxRnA2LnCMZ5QOmgLWidHTeg8givtJEL5yei/igIjFNMY8EhOq+TCFw6GisWb2lHP0G
K4y6UWhUSeyJTBcQQDcM57n6Q4jVP08IXfLBTqr1WzjUgD/khZfL7iFAAyvMuMVOKJ0ZrJ3ArozH
rpXdyXcSMvajYhEzIDP44HNSrjJpB2QvMynLJDKYIsKCqff5+BoVd2QKejUFIfQjhiY58B0kBvF3
WCDLHTr/QGMOt/Pz8J73sJOQRu3hHRnt4OmvLVRBvwNW6Fc6VqSbSIfaapcusNqfqOH6Uf4GhHvw
Iq2p6isV6daq+vhPxVZ2yBuCmVGPUwLya1QQ9DscNQCnbq4gViCrLIetna7qkJ47So9MBglQVtGW
vWHyO+AKhFCgP+K9fbNW5nRJLySmdFX0RWUdYOBgzugRnskPgLkSXzL7BlY+fFhcHPPqoXmMSLNv
2IXMpioInnl0HkGTiIOVHSF8kOdeuMnF0BZPYM6gSNwnWxS/7S+aQDQ7aHgEUwTGFGY/nKRK95h4
A/hF5k1/UuJ9SCUzX8jjvqNT6yfsHPW8gb70cp/lq2WLwWvGQHDk7mlWKkMYf50nakdj01Eh2JJW
en5QPUi5PeDekqNTx/a+ZfSyCLGyGmuyYiTmBOXgRN2X+iV2e75yKeAI+G8QZnPVKMAtNLDex+e5
nSQkuCiXkEHykKxqeZSxI1P/XjMpEzT4tNdLw8AlzDsxWM/QS7TE/o7RvxObsfLtQ7xOuHW7Tb/P
/3DRaF/KX75/bakrMjysEpaz956wJZ1JdPUqx14vXZIfGNvmW/1+1n7HTl2QEyuv9eIgZ9eWdU77
lgUffcpkvKLNyEkcqB9NMfvbFPuYZDCZvfMVnPDUHWaGfA6+NAfb9OyP+Sh8rcT/bZIN2ZQxqNkc
nFtChrgGSZuSkxUvYfWkXyroalw7CKXJRnjaDOy00K6mLldifJwAIsMFYtj8bd9+C6b91HmcN8wP
ExDW+wB6Ckb/FC+d/H/pG96/IsvSeOm9dB8DGE9Ns472E5IfljnxVYJXBtw2FrikpI2YIHi0LiNC
SliHFH0xLVxcPwxH2YTuFsVlI2a9ffs0Jk3XgmjFG3Rt1qiPJN3bSt1kDzyNBtKOrNcpvw0HIkCp
1tu8NxPzeSHrzQ4seWolTs2qMEcibbTn9Jd3PczwEuksd9j+eVV/S4Tqu+zS/Ja0PmIzxAC5VOGr
5um1ZmRpZ46ITtcmzQERSOUAdn6Hng2qS9y8Jy8mfyjV9a/eRpUDIla5emx6P/LvT7xog20JYYix
ftirNPN41VVcAJjFJDGfp7sQH/0oUH8I3+F0KUMSHpHmpfOTMLOfF+CkDIoeI5IrL9oDKzUSXF85
znYMEk8f1h+Ued18PdfS34QQ0PRGLZaRA6tAvhFRx5SKdGmjaB5O5OYcHxXRLLcg5rOFYIuRof6N
LYHQJ58V38pp8J1RhosprJu7XBHkpbVGViyS+P520WZAmbJohSiskX/58rd25OYmZ+SowAUizmJl
wYeJku0yAeHQ6bsn3zM/qI84W2m6BUnVYwZV0M431+qcXstfpA/dvPHfVFyZgLRYHtjzLcFGpDam
fTEznYWvySLFoO6AyMkYuNlhU7IvBu9zZUAt791VCTbtF6xxSRQEig1VIC8oJt5rCWFS4RH3J5Et
7nVKdVl/ZdI1RvQfhbOOfZ0mlwPrteQNCywUX0DkjCnwKx9LGz3QT6J1BzsidWHbLwvQfn080+ba
T7jNl2T0cY37iLMqBs8NtQTL/Ivv4IBD1BS+U4QFrC3oHZKDxkiyS27Jn24CPwFkPHmAyYiIknm9
mmkoIhQiR2DsK/4BFUlWD/6y3TishuhUzqyJfwg6S1u51JdUtEP7uWl2jJkvK9tgUmCoI7VnTxyI
bJAkch/3f2Yqp4GQaO38l8gxzUSeVyK8xGDLcqZ/d5gxQv4C2IkXn2QOXUtf8o2ovzCKUKOO5/yq
ObzaBf+61sG4gXV7Nl18KPVozihmX2sECEdlA2ryDbnGs2nyEko0oxhoUxP/hSmZx5ajcMzwoWDv
SN4gkDXtKPhL79Hgwv+DS4CVA2kHsT8LfK10xnr0rbLlawsdXDfJoRkCS0yOU2Bl4AECIzoDWwDS
4ghlSPBZ6aS3ZbJDUvToV2xRi5qTl5czetLF1+Z7FfgLjnOYR5PvFvhB+AoxOvbJeojZgdgUcvNG
+L2ZO1I7eionL1PiECH7vNvr0rqOHV6B1+UZuGQ18v18ImApVtU1fR2mH5YwJxQOTB9Gsa63AiVm
ghUrJ9Cv8vBst/XUQ+rUkp8luIQEEEUJ9fH8wYlSJB5UAJKJ99donkFtMnb0wRTAjKDEILNquhEF
RyVpBTE/LpAUjZmFmlRGK45Jvl7oDHDhEWTo9QcSNACiuBkPaVtbr8GT9TWjdhRYCO0nJ2RJN1bR
0uf1Gx9hhEZnrL0k8Dn1Xqay6ljuxEXli05PDME6sUunARA5BSv5S96UnYm87RkvyW9BIclcvUup
ruidRuBJnqebsLVesV0/pgZabgYMFPGTvYb0FNpO8D/o9Rgqf4SO1qhP7pK5bcZ7VsIVAR8eLgk+
FVkkqH4SM9uVj4hHHa16X9i4O9qpwScUIBQmfqkvn7up1936Rw5fqyL4MF7SqcRAIom+ArzeHjkX
UbVHRLPtXs8Nx6Nyp1KVermnmf+oYzlWjcn34+arfjtlXAfs1ZYZCnUE5+N7Oe4cbS/KnlB91rFs
DxNThWlYaNxUboCE3iY5HLALYyD8+CY6zNYDgrGGYA9T/025LxeTXfulGfpWm3EOZasMnQkwpfO5
xZDijnB6+vqYBTpHAyEgj+YhjlfCA0lPSyG5y0fTOQ3b+edji0hhGbYrfk3RzaQ2Q2QiW5XuuSN5
3nAqwFgo7XCIHz7o7BHDV0gwODBI04yIhegW/XuFJSMqLzA+Ne/t0mNUChCycf8yDxSiMyOQi69e
RW5q8KW0Wz2xtHX0h8qMlt4oBSGGTsKCBcM3Mtla6rdgo4f+FsnUZm7TU6zb4IH6zNL3xeOtetIN
nDnNQkwXZ/Uql3tQC1m2U91/Am2EawZCJoGOCZfdGaWvbFYv0ggDnwWd/ZoVKDv2U7wh6I8YqR3O
E4G6dPwiGAxxYKEGFbe48JsfKJLZ+X0kthHEyW0B0YETt8zIxSpdqVsYL8WUOyddaMcIgR2z1nNL
6TcyU1ZLyQInKJxgL92KH+EC9Mim0DMq4zVEFAqMCBJe30Dduh+gW7IdmLNeZkYUJF6k2AYIZy9j
cEZsuOdJQ4cBx50fNJSdm0T2+9rBwjJ2GIN/AJr7HyfepLvXAxwthxP/mS2x8I8BM9qyIXnjSrDW
yGrMaPo1U82q+CyFJd1q/x9JZ9akKBZE4V9EBItsryqb4r6U+mJoWQICIjv46+ejJ6Jipru6CuFy
l8yT55yMd+D80Md/SB27NQhm5fROfOdEpM6EWffqRaMoj2NJmIGevliW8B/QRRFjYL2DzgxbpzFQ
qfYTk9ti3+8OqUm42AG0IqZ/tQtiTANC712w1YE2BRZ63UrQ4j2iYkLNbOj/PIYGqH8ZTOT4fEAH
cAcH6MIMec1aka6oMNcsEoqIxmdDndycSGz9aB2QxTe4aSw4xqFFMelYL5Z6YA4A7RNmZmvzSI2b
oQVzi5HkWUq8BJStMKU3xiNhosg0xXZwgwXX1R3K3v3efAL9k3UQ6KqZk9rEZBvwfdrZx80gYEwx
f4H8BuKEhR1QnwoTyMI9DwCJdEWUkIN6MkoAFOtYJzXjJVS4ARjC9LeZkKyLPsadMqbNY0IPWBLN
Jt4xvanBabPXxuAUWyHyD4fxBu3sXSRIMINPTHASjuFYOVY3TvPSB8cD7+NtwAl8XdodFXBY8FM0
+RHeCX676X5hrSHkkWR86KO7oDstVpkUOCW7nGmb44tjYdEdkA2qZxUicUPkvzF9cPR6oLPjr+yV
82GBwjNCJIyYa5dgHzotj+qaAgYwDpvEj4Tnm1vuchclPchucsBOYlbeacUBjOyMVCdnZvwBPuuc
CocIQpWM089vdWAyTQ0UTNB36aphVdT7DrE4eAmMIht2Bza+uD6RIxYLkNLopK2obUBmcCAD6Jxl
Eb8IYK5Bhwd2n2r26OoI/1Sj6AWcJN+SxpDt9XdXCB+4EhWUttv76K6c8SrpYLEMlKcYew9++2oH
6Nk35Q78+co1wZ8xi6AqBeEP/oND1Jpw3Dkkr8sELCPwGZMdu0a00lnQ8cqcVhRCSRWKAt1ZM4Uz
ImHB9cEpwxPiNaks5E0GNUAkrXmgtSjDEpT9gG+RBZIGqeh6Mua8zXwnHaibRzYIfoRjRObCOk0+
PuPyugj7RthS1AWd0e7ERdqStRTDMf0LQHjIqldy7oDA80xF6/Y/fW5dJcAre1J97Bz15L9QWjkY
Bm3RgRpdEPCiXdS4py8RLq1JvpYfV5iFi/5O79R8Fa+4OgE5whhO70cYWyyfelePXAUx7R9czMl1
4aoVdPFyRic1q9xDS2OV614+R5tB+AYb0UswlZh0i9flOoegNVNmhk0lQ9v2bukiGCDGJ6273mmz
86CewKxcAO0/3pObHmLFpxzqOf4m0FVg3yrneHrTyNUolG6TA3P+SHhBw+txtGbChA6ehVOmus/h
t4I29RYQmxM3/GFLsgeiHgvrtwVdE38tcc79MQFsVpZJqS0+gG/iDQkM4aVXh2brhPPxv37rVUeg
gTzuokOJkh0FpHgzG+rNR6qEIMCZVzyLLRY7G7x17fgsmbDTuCcmDs0FqvOH9NyWJ8kdPzYLPqmC
txdRoyVzWLqGVUSHSp7Gx9Cr03mDlaTixPpZ/vzI13kQnqX3dqgYN+Tix/o6HSoaNKHhhEo2IZUa
9JgOhWSB6gzbHxYDeGMFY7aUeOQFO3x13jMiRdqQO8IjuPM+ZlD+WL8mGM0OGZT7cSDtsSFFk6cK
/LzB4gK2lHWlz/cCwkV9EO5sDhnVvN+vaxDXo3pQ/Wyp7p6jeM9SxhOLSl26IP1DhshqxXqpdzLZ
qiM7jc4sAsjOV3qulzsJJjv0/z9Nn3XyKddW3EWEZKuGbzhVUDWeXsA6LBBsmLAVXn3PkGK1AxDr
zVwlNKJwTA9bsBdSUAoUDk4tEKLfLZaMOqAEL1l1VUB/4PVfIm3VqffNhvqyGFIbWwOkDxK3DKJe
s82vKEVCNut9OP8s8wG0wI3uwPnfUqsJ15QL2nrWJG7NNFMR4ciXbCXfB69wyvUD4YHKhGF6kAPz
3JVunbT4HkHr4VCH6bBVi8YMgrboBquk3TDeHLIUPPL1sOp9Fad9WNVISFx1K2xfnGdYl3v4G9N+
EK+gaFzh+e+3q/eg3hxY0yR/ivvG7Me+cu4Sxk0Gpy2bSDkCIc5R3iFhgiy6/MwRsidP0tL3k83t
EDj1X9Av6gUvcQCEaXWK1Rz4OYf+uBmyOQZ7ABiEY9lSL6UBj7L8UMojqwIkQ3PEeY8X+QGxAfIC
BB1MAAcy95LTEPgn9qW5CRllxdVmkSP/btOP/YIwMpG23Q/yHEsjXGXJrLs9TLNTudRutRP8Fatt
eETqj+0h3uNWDzfx53Vivx2Dp62zjTIQezLO9CeGThcTAqPsEEvB3YSbPi8GvSmVCDqW8Z458m7d
bMl6G/k4s0VAOdTPhHWeO9RBR3NSk8EL4kobq4qnDm/KrV4VS7pKn+GsG5CxppQyGOVh2yDo+/yV
q+KAffk9tTvnixsCvZbn9V3r8aRlG6rXUu0rxe+HuYB9C03lqHKKyEptCry9+0LLpJ/Uchq9aVT8
8oUSCiKgQus3nOZnalglPX3KHTVUaN2z67YhXHVrT7Qj3aVer8yAEYx5QQcmQtMfAs/4h3s7RNNm
U+5bu85xF1Cs0Q9FaswnZ/DKBAGeUrCnOyLfmMjTXpgY89vrhsv0MrSIy2EA4zm5bebMNZKgbEF2
pixJ4Rdf2sYRU+7RFlJ+rm3N+8A4v/fYSKKYW8EPe31m5PFXAEJ4LbBVKHeP0LaE+MLAI1dWMmCV
OtVV5+u+idguCpMTbSrztMNkE0ZiiEdGTsCNHwXaeKtR3YwwDvMZYRnj8vAZ0pYPVlHpRPqVifHI
OgmjVS+DDOr2AMS+eDAJip2cJoTIeT7WgERY2KPliFV05vUbdewkXEmca6g4xwK5wO/Iy+Hk65YJ
sfMj3yRSmSyGQmlXeOZwJqsrFQNwUKLeYY6/Hl+P7e6KiRiIDt37RuvBL6fZBVaP2j1esfgwwPzY
GVW/Q6BP+mzSq9NqXeySh0Hp4kLvdh6Pe0f9DH8smuRcgFgJWskX6jRGDVCnca+EWEfzELE83NGC
9KEXU3bCFI5Na/MmY58k4G2/DR/1MBxtUyubCEsP0C95ky+vx85vEQnH/ghx0rN8efHzRbnQ0v4o
Z1j1+Q0eSXDtg3O8n+F3kSCnah3NG0H24wd+9WdJ14rc/mZWrPkfZSW24HNP8DF9iURJgrvPAaMu
KKKx2zdW+TmE2kyq7fdc2iLVbNH0GGdDWV6ZdGieX3bl5Q7Ca+o7ob6SYE5XdoQ3aW+ePnt0DEk/
jwiljblx/OypTZR/+dbMxgq4Tj4WvWJeE0y7wHVIUgMKChYSf7K0aFP0fibbySoNni1ZOa3mOFEz
T4UvsuAfDBz06NNJYtp6EqOLckql5QAn+nfGx4ei/aq8CGl++StSX8CnlVIqHNfGQe/3i7S77Jya
ikZJTYkEFTtYsHPcSP9emZv9Kfe0d3jjqmR1FSoXnCE4L3Dr2PT5uMKNgwZ6xKxQ4EAF8UoMfZwz
5KNIBRlFHGAPUOmWiV2sG/Z5asB4BUBPVm0BRuX5XXBDE3z8Ns22uNQgeVawi1ecZYXL4TsiwGMp
jg4SyHgC4LdgOdWxJQ/ce6eF2RHZ9YEO2uVFvUeH0oZJGUa4Nk1qeRi7cpFthApchtLRB8wj2X5N
dxQt2tRVgnm7TMDg59k2RKU1q3b1kqlXPFSq3IlrU6xM1qaMGmmMlFGktAvRug5sHaiJx6EbENk7
OzLIOIEvrwzrgEPHrtd61f3TPMABg2iuhrawzHqnIAQ1/DRZVvAP4YoVRJCAhCh0hsHEw5llyNEI
25OK0PDQ/JBI4wFt2ZieRAtV8DELmZxihytmTL5t0BvM+TnsFuUDi4hSL0SM1n39RuDCnOA0OAWh
xxDW3Is1pKMxPge87MjSEA6l5FQQUxp7gFrQltPxkyqY9aqXibao/wwCdDa6DnZrqDkC9B/qrzSI
Kud6vX7vwJLeK5MYcuRqhj9sGfnM/Mm5IC2B0LBQgofQNgMqrPPBDKTZ5eTUq8Hmlz0V9mjup9hW
5No0u0JpuAhgfjdxYay5Kv8qe/Xb0imYAC0DF+ug106GnJHgk/7n2AI/v7RkpJC2lrRtBgWbjPDC
eGWHFl5dOW/pjE1pLxyHxoUDOT0wh2c8S0kNK6RYDQwAVXH8/RGp6FFup+tqjVXMmbEAWms+XoW9
abV6fabVXUo2FXAnnUBfaGkeL853zfHwSOFp2UDf+DmOXEIS+nBQ2MlOrx17ZN56HA2CMNkHhc+u
17EvGWuZlun5Gruy9lijc9+//UgbX+mG52ssAYwRsFeYZofw1M3Tw5XI1rA4pM15Q+M7TOOJsjmi
Ff+DwTwYPktlkEFM2GcSPAUg1wFfD9v/XMKHh5KNaZXbArZLYBsd5reTApcJbAPYqeqlxMLkzDAy
v36tjRHqqRVHBRkALjfJhm9H4YyDB9kFpDBMH6g82EwfI/d5A4G84oMEKK7r4Khm9EO7eA0ksXgK
X0dyVc5UWjtRNvJW1UMFA/B7DLuHmV6BZ+SIOe8gXlhAEImsQqQvdDUc4cuXu63kapjjcsxRULeo
Vy/aW1yOX+d2S2s2gS1zmy8lv9h/zqqvznnJdDrxdEYXQzrg54dZWvHtXc1iyaHtGzVt5PC4x8au
0NkKHWkEonx1NbRIKSh36t2jHNi382CWGpbEr4neu3b0Jh8/tTKe6fVZ4uwH5QI1JQCTCLOoLeJH
IY8VhNVHGUUB1IlfmTgTRSDNxnBKVlGyTPRT5b/wVqcUEwGgjLGa42Wn/DMDQUyLVKEZ58cRNSU2
ExU1B7dzbwm4zvKtwAB03i9GBx0k5tbe6iVP62fbCOdtODFEnEyB0dABQLv+tPK+MW8ySEEa7+rZ
GyNAfZd15OSw49iev+vQvEkUWvqxgnRyKmkuPQ874fKODoKy1bK1kTotbEfUGKNgUUZvu05m/Q3G
FIA77he/bWIPjux88YFjAOy3fUVMDUi1e8OirVdBPNdaci03dcTgrzyMiONN+/U+vdhxNqyXlB2C
cBnBKxrtzjVuQbqW9fUbath3XmAxkzJHp/KtCUFyIShuOCReoRO1pKCzmPIsIAetKdH6lFjCjCuY
LxQiiJRYE5hnw8z2+8xq9lJ6UbWt2PK8TgQvupolyrHAmZDJB0Py9wMjdcvpV/gVV1G3/YxyZj7t
Uf/ktt7s9Nyjt9DVukYEn16PSITO6tGPrOGEgUs2nOc3bYDdHO9CMjBiaP/zGyD3A2RUYWclU/Vq
w0UIebvsaIIfIxf5bAT6PxCZvANHDawrs6RDERRfvhDxvjWu/uqvjgxlVG0Def82nOIKokXjCoBa
5s2CdkDL/KSPbEpCFEePOuShR7FKVubh+5SOOR4Z9OSLXZNIrXeES206GbgYglx6g8qUgXr2CBmO
COnj5/eL8Xl6xiviU+9TvIwAnWq37e9q6xSnd2/POwA61Eeab6p+jlJV35lwQgi/qm3dHoJ6mzDg
xaZQH7I8E3CKuCJdmRoLsbAzadZ/vbT06XiZ8ODjl36AS/76ruFuRKotopyK6dBJa2fAFHhYKSGg
cMTJhsNRLR3mPEav00iDY0mIwQmyMPavY3EhFe2sTmJKnxMmZb/pyEIJRsjDxGhIdadtdcwBu1/S
eiQtoB594FWgv6rgFzvsDUSXceoazxLN79dm04bufriap4x1aFJvpcZO/RPG8eCOar0/85yt9WXX
r3OBwGQcPuVVdQRX6hZoarXf0gN/x2LQQ+v+zy9LC0m2bY5waeTV8bwRbQ4wifdNBoN0P3DI2JL3
JMXYNBwCsFpfyhNjxraKYy0JfjZ/Jz57eQhVYtgMRAFn+B6H/+PrxIaYTLecgfF0nwW0WPwpoFZv
a3YTK96EdIw7FJqjoLdoD/Uf3fEKAw8ZnaTi3AyRN9FIsglmVwBD2EqwLoJBY5/RJt4hkHphjClu
pWZZwemkgUC+iFEVwD70cK6Vp+BdFiKQFh7qNFpU0iGNFgnufJJHY031j3zMyCyMRxO/sl8eHZWs
DrpLLBBlA2cQPs8Ab8OUMITWgTgc2SLcdMiO2B5QCBVgFELwADHcKK7q0pvZNdbmFyoF7kkY8hGy
WS2YLaV96oZQ6z9TqowY8QJn/iuyMuc/w8mMmG9MzHW/YkRAuyNLpstk5csz6Tdn80xoqxOAVeKM
NYUBSMsAw2mftPzEG/vqUz5cjrBDBpKz8YzZY7kF8mfO3kt9FnuSk1OVp1eR+VSe4HUnfWZBSjsm
dOMqpiEvYd/DXshKV+U07OfoPSpKs7ITpLC2nTi11XARkTtLDhSp0f61ohfE7L2KHWMF1OIoM1yi
uQq0QU7tL0Qaom8fvcgbU4+RPwrm+ucJZx7ZjPJ2PrUfiqs8Pnw/6zS5gJ1Qv0HnGEqejllRtLgG
8/K7a7opRREF15kXoR35m7AYyZjQWn1EAr2XMSZaAB2r7ZRbVLM5DbdA/Mj+MQ9DLIatHl+wPvA0
AuKH1MjtvY8cBtt2D3swG9iRX9gYq9EvLZwggMpjgV0J+O8BhIjSTvxNaSTTnjRaHaBU3rGPZL5E
3Q7MGupEdC4fASwTOJpsUJj4pVPKtWAX6M8QCkA7xemYD0p4aPR725S9n55pqMkIXNfATh+0SCbe
YgMblfs0LxRCRidWL+TgSrAwS6SWh7vXBNx0KDLQYwUbl++gzgespAyBTtBErw9/Q2RiQtF0KSA3
xfFFRZE8FVCdK/YrcWesPjdANL6B+rS7Gad4revTt+jRtKSnnWEP3gJ5wXxCUGZ75hkkOvLgH4ev
3dcGAqtEF0zl+yG1sFU6Va+zhX5PFw0dvG3lWSIVVHxEEBBxP+0BqAupYgClspnk0EqUSUAFL53w
YQK+J80wABBBuxuUiZg8imbgYJz++5l7VIEe0TC6U+R7zRMyCtAZx/b3+IFbgYVnNOFAKMPBzTHJ
JzgohagHf/pVsE+20uI6/x6ppLBZ3Mi0mAe4qnUvD4GrSb+ewKEfGXiwvtB8cZ0ePlgs/lzPCu58
ozPbOBVb35iRB5TLdBvMr17IUX9nG/luP0e0yBgvQcLrp6x5ZQPavor34TZcMvVv38HoAs42tQBw
QSB5+plhKlH7nxk1mT0z503ezhYBk+jJcPPFY6IoYaxwpWRwcBVAGgnxSkLWkbPRD1gcTwl+yh9Q
k+DS9aS3Ea8kZxYwm8MpFfwrkKMxgSsBKGubl5jWulTTnvljIG1Ggz8BA8fd5BhbUuyCXgrWTtYf
TTXqFFeAiol2vZnBYmjhRDvRxGYkU+r9jPz5cweJklcIHN8rrUIsCVg6fHpQulWt06jq66DaX8JU
gE+Lm5h9+1rPwJ7RKAqiH3GXMHvTwAyLbkwAYDzYyLSdoeWh6lERIQojufwxZ5+b6oDFQKQrpwUd
6GqYrKtw0zg5clOKXm6BXQvkzzmUMYBtWN2vbQGJoph9WTVPbBgYJ1rTTSQOhQWuSy5rYW541Rxr
JytyBmcP7HGc1tXXdCelQDi4RKleehfn6vF7a/85g5Y2zz5LHXga1tA2wB9b5+X5dsBxt8W3N9gV
f1/2IWAcZy7e6Qc5G6xEanA04OFyL3KeFD8cBPULt7NJaNopjaSonqCdD92GFlK5lccW1f0FHU1c
2qk4EaQu7Yz+xR+IaUMBaKus+aw1GCe1OWQdyYWq6vWOyJhVyf7y3qo3HFKWgw2/286ibbEukRQ8
NKem+oGXy3X7+UD+yVcQ8i8w7gSajA/aYP2o0z9FGUzKmRgjMIF/uwFQyYjOA3TLAB3/2g1V+EGx
PtQ2sZdD2HtF2Gt3CQWUMYeAiA50IIhLJLKwnboptnIg3fRpSeF3sdnJThds9PinbRxZdcHNO7rc
yWOmmuyjAEBu8MWXGDmDTrHMQz5oYjOh2yIR9LJ8wOE3cUGu/JF+V2bUfSG0I1+Q2SL4iIa+EE6I
uzgkDoB8KCq0eP+uAFJSG04mtUiojTdcKhFbJNs4WDLNu1sr2nrnYn8za2VaFKbSkm0bWNI80eOl
yxzCrX5fK1ZGy1kieNYXceZtNtRkG9R1HqsRsZSywT3+A/krnX1pqSR5qCy+UHfgKEuJUzV+Ji05
oRA/AeZQrda6NTfO4zbE85UdXD0YkpD59eeyF5cJ4FgCLNwlrpI9qU7nIQYemyRcVLELoPBKoe8M
gnvORFwor9jmpJMKFxXSSTrSLQXMA41BtYFe4ANpP51yel2hxP6i0WDbUcESgFwLdU8ZXMUauJgE
EcXbg36sBq8MiB3ukhCKV4/oQWnuza2MLOj/ZufxvRfARbVoA1AjqODwjlL6GCA2oPec4EQ65VNL
QbtK9ZKIghrXPxa5SQcZOoEVOLrPemJCEzmfnSADRFakTTQsboh6gG3BkEvIs5skWfJXWCC49MEH
VCA5HIry8IGMRU/CGAmLtDWFY/O+m2CyCw2VrzEUxCFoqTi/HobYWUEaUM+ryG1BBlVqZ1WSTCZh
5Jq40JKYV9pQ5/zSAAct05f4qYmdOrc+l154nygrmZKXx8bkOt45RpC6guk3/fka+JLOs4vsmcgW
WmPxJalVKPjquf8NaRryp9AdWjQueTXpIndU7Ss8PjSWeG8LCDNoLimcr/dS9cLOzRiKlna6M4EG
3vpPpy0DCkNJ5/LYb+oiLwDiFvVCsi7ix4vuCF8HmZVJXlhl9xYjMugTfOn1NEZYmUCNL79EpK7x
8x4K5zFmqq0Vc0k6T1JZwlUQjWO/MPHzaKDTRZ2dk3hq0lITphlYU5fPi3Rd5xKpXTmLhE3O7+oM
91enjJfQrmUa1T+sXTjBxSJsVwJTAkUpUI2qfJix81w99LD16T8VDotynms3IVnyM2kx07AMTnuE
OITM0KtSbapiwMj7CDzeutiH4+jjZtoKjufAdEjWKn3DoayM3DbdVAmG2BYkZSHwqL2gmxPARiGm
8IC7UbMsLvwco1D1BgfnP9tN3CFeUBzQTHULxGpMnpi+7CTxjKQpnfTW6hqU3xLoI8VRmZrkT0iR
S6dNCNsrCMbsQ3deiHMcbjFsZbpekoi0a4SPRuGg20RJZzJtltF7EUbPGIZGTwwNR0AJqB8XpM6o
Btm6slOPbapil/ksF6ewXiJj8aHX4k/Qrfv++K4vUd9OkN1J8UNslnHpdGB8BsDLiM/RyJQ/dipt
P9ou1ry+XcuMYA6yxUPFvHQVnFMAaABhxDMaQEc+y/I2exP69y5j0QcXZFc6jwbxQYzPMn2KOOZ/
BVGa6R0sRGx2vUKxK8glMtnZlzoGGM73/NJtdpf6e8SletDIcS1DddlZvgD7soFp1gstV9BA5TrE
L3FWQKT4Zsa6RwInySeeQwSbChCVvU0/kU/JrJa2Mp4UQ8SFaq+lUq4Z0AaD13SQD2YMNbQt1S3q
2BaFSUYgQKCmfLZCROiMDiZZv5tVjPAqpWWuY7bdURApCZSFW3eCnX+PCEmSLz1rNZCQgRPWpUso
YtRn2SdgVybijHvD5BX9I6rFr9PuOPB4ru8f7yr6jX/JvXtKe7g0azuWME/NT+E38yFAIGb6TGVx
OhTfVSgSZObAgLkLpaTaQJ5Bv9IoNmRFqUOxvs5LUCSgRgvmUKA7GR1htamk2NjtmKwn4zNVO0jv
AF1QQpDxWTBQZLgQsKKAl1pb0Jblih9uBfaTgX403CK9+/gz0H+yYh0OzVeGnYaPgjyFaBraFGcd
bj9IYKgv8JyCSkOknx4LILbSfzcYyVtIIHJrR4qV5Pb1R/ojKuXipTjlK4XZrHrXH7O1qLIrkMDg
2bKooAPR8TJ3ea3cNLw1g8IX0FGAbJXoGbSH9TxBAEr/MhgAqWLxK1+2TLyBWFKXL02qA+pDi2HE
u+GrSJdURvls7iWk2NyuGE+ugSCB30aACV2ub5ewsxiQUKTA7lQXk5w7mFYJ8miywvk75FZ5dv72
Bm8jwYcnhoHcvxuocru75KtPTO0u9JGQ5u89Rn+MNkPF7Zf6Ck0qLgd8MfiCtuPqvCEeDsnphx73
/+SmSjeoV6/aytDwQxnuSqAqhJ9mYbGlR788UzXIVNFmMk14PynbZgjkw8vjJfC7pjJn6gyX/W54
vwwJr1NKBuU6gleOzOrCP7IHyUDYm5h6Ub3jDVKbhjHZXRgx5qUCnM/Y8k9cixOsf9kGipE/ej1c
mFm0lINxwD3x36yYQaOLT9GJ4KUiViYa6eUJXId2E58ozJCHAOhzaUKQEHklD4/unoLM0O4EwoEN
r4kNmRnNYaDoP0wKJmhnWiwbbq/lAc3gJ3rvh2MDCtUVKuYlPvHRuCax28D2zyDgQXjnPxVUIA31
4S0+8daHfjgHJoty6Bb96N5WE/Wv3xfbkc91dEyRmRiDTfVQZedKhBgIQXuEmntcb84gXw/SKJOw
6AHF2+4WFZVh9sNzdML8Cc2rZtcr6FbQRUXfQAVAIjWIVYn3pKP5bPdEKuAqJyRJ6Z6GNzRAJzTt
psSd3wtMP24iPaPgJAEHQic/F5a6PgcYRp8LHouogtgYahrw99cis/f5AAEyIOctvk1srQ/a1YeO
/kwfXIAg1zxCNANVeAS/2G3BmoFpn6+bLVQVZMzFQB4ZxLpgmQMBr/fiM4x8tIGz+NTvs8cwEPok
vPro6hD+FlCYAA6IuOJfWFKX7tLTbunN3RGb4U6FlTSlqGWzHeSrgd1Vtvk3RIY8/Q2qIjv0G1tk
S9yT9eFzLpODK1OILNcT9u0qTNtiwxrvd98L/gh4WvNE+GDG53LN29q1D+g7/J3Qkrie3KF8wLX9
9+bKtQT/svbzNXKRfpedIeOQKGLDRf+mQ3BqV7yz6FRseRGM1OD8aEx7T8FaOT+rfxynf7Kfnnt6
D7EqmGbXn+Ec/2Uls07UabarV7g/oKKa04vLGHZNdgiGEGvE9JenZWjyt11tRXbjgX6RRITl/5Sz
sBk1/EuQI6OP7qetV+/iX671jVx2uB5ixlj/+16QI3EcMrgMDdkCr45n+17qVfnADr4YWuUMVM50
TcLyvfEWm2UN+PNLEMtNstCZ/c3WMGYsNuKWergu2cP6NW/3TBpkvDw3y4EpAO30exlaGOrDVqL/
sY1vYPeOiFc3IzZyHuxqs8vyjfwM5wj5M6NXXIqZ8YPMBipxM9WIsxioYXPIzyH+D7vmwrne0fxo
ooJJL5lYAYsADUyz5OkY8D8GhOHH966Zc7Ijx0J2X2253xbR/nU47XlnPDWZ0ql+QJohguRoH8cn
4kceoMOA4pCfGSZ+h6C33+l/g8z9xG+Ke3E/ZB17fHO3r3m15YWwlpXb0LWc0Wamsr8NB+a0uUAF
5UY0Cp/QwUjlaqsCi2UaNzMRw7bX8BrILdVD9Ms1uAMM1Zno9QPxtnnE4o1dhP3kjHwaMBFmgS8R
qqEWLdfozMQ91y/3tLaL/r13eGPUGn7ZTmWfidfcmAIPPvafhL/loLqR/HJlvgUqEmtWMePhmi3r
KvptH6xfleaE1PtWhTiYD/y/LfFMIs3d2z1rBbB5ePk8B/OC0Ut9nOSYLKRTSN9QIghP2c7X7Z6d
lllaY10Cww4x/HikOSVKmi36dBJ5fiU/s3sxN7jbUrEG5wKKo0QF4wSmKyIdaDWD3ZLHXdUPRq2q
jow0AyuWzhX0jGCQqUKL7Avj0mwFuJ3Yz8dwIDCgh702BenmQXnc+jGo7GXPJGhhG+foCGKbk5wt
nC8+kZcTKgv2CFY9ngXo8EV5CCKZRtzo57VQbuwILy6EUxlLBjyB7zNPuA9GlNmg31iZyhFXWjwV
pqkyiPp6mFKiTcpctVv+TJ6vhURH2EzY6o3glA/r8Riiy44xbfds3bwytprey9bf986s/SGfBc3F
qh7onzw8mgoQS8lVY4+vkWoNHRi4D6yIqMminsdcm+mE3ydVamVTjfYYt2SpTRrPpodjk0kpAjyW
ejWyKsptmMRfT+9my1/5yWQJ9qvA3wwtmNlIHoC9r6fo/F4G5wGRkJ3iFqwDMAFc/sYv4wyZVA9O
VwD2kD4nSBdv3yMTlTu5qtZXs7lhcGSQD0CHDCU+bNDKGhoBtFOkZODDBTfMYUJOSs8v0rJ/sBod
H3wJ6Q4vPxsjwKMjPPgtOF9meAFuEdRsMI0BOMh4lRTVdBeRBqxBLPz4NZw008QGaXy9QdMSl32D
TovYQs048gkmqg3w97IR3RdiP6BuHFPTockGxvR8ykBghDZIPxsPxpm2TkxbPFUxW+JonVQ4rE0q
WzsUgqOs1FV2NE3K/yPa7YCtkyS/8X/iwITwVBHG6y7/bISTKz57m9DP0mk5u04gThZ4BNFiex+v
laf1xThsCsAbsNc+GYz3kkiGbZMSsLnGrtSE+P0H7TzYEUkb9qicK5mNF3Q08nSIfmwY0Ms/0xIT
P7r7gjficfsUVMR7BEdTLHKAfAtjYgFmQxEFWO2e/J8iQVBBZB3rm+7ZPPWDsc4XEVglI0JDnNGv
Sk/CRr2ZEdgtNle43AszdQMFMTcHDDcLrO9nkkNKI5Wi/o4PJOA8XdbZ9jiBGS82VGr4P+iE1GWv
+cKXmrOjrV/0Wqf0/4f6H9MG6rjT4F/XUHgJ6DeWIXCgPNYLkPhs+oGV+vb6t5/ce6h+QDlYuY1m
Gmv0odFgAtJttWb0ywnMF4rsNdYAs4wOQFAvUh/2D7WjSbIf7OM/3tcWqRTbi5W3/+vG3t7bOv53
bGPmSf9qaXxfxS59+Fyaxk9NgPapPMkxWEe/52eW/MWcQlqIPRYdPYT8GCAMs5b3eydTcBVHx+U4
GWPp/Z3Y+LZaaA2ANSXaamcLunRM1iwp3WrYV4fLAj1OXg/FDtzGD1zF7q3CU2wI/7cGf4pxuu38
dJtuC49QzS28ZD38ubcgKiiQrU+10G1lnMT2GOCvv/yWsDI2b94LDijUCCADTDsPLcz0PW9m9IcZ
io/JNN6G62AO6yHfasdCszoaeg923thsTrS/dFZ3k/qPNiIQd7EJoSH7C42RC4piZju20ZztHqEm
YQ759JltqbiB24fLwZXwqa3eT0yLr/lUDizMlcLbdcW6NNVT5tPIBtGUgrIhgdMGhXHBumU6jszB
NRnTpphyszQtmakUZUpLeVKm+vDk6/4Bce86px/QCIrcvD7HvrmAut56n1myEX/oZoEQAv+krPIw
ToObgGiAfZiqOtIuFC9shmyPeJmYz2xP/SUBlaUm4lMEI16l5gB3aK3htcjGRwAMrkgt/Mlj8fWm
uSz1DrBBgn4KbPSUZocMHaoGAGLla0tFTsYcGjT6SMQDKZfx6lMYvLvmBmIbcmgQQ4dTuPrfG+Ug
zNX5L6Ek1miw+dlCxR88U9/Fut+/UAc3E7ruNMGeLhO0FaCdTrAnglUkjyAsnBZHZKHX0iuIxIjW
pCP1suhB8QvInpqaMqx3dmxQaz7ne2MnZnMH2eTY4L9s3Xi3KOUv1fCcuhVVU3KBzKHCJlCFpLdC
A/bl8Tzc7f/Acd84WeVSaKoA6JGtUkOMBhsAaprs79Ltre7Z3svmBHTMIGt0jfQ7Gnmhy6UGD/H4
TTlmCiLN8JNyEOlwFYBfji+uVW2JnOOa57Wr5S0fImu5bcdg0NEVn+3hnb0Dm3MRw1kgX3oMMcZg
9HxSIaFjhg6B0oRqI68YfzKi/W4woimB1W/djVSGnzWPHNcgwNwuSD4vjerd1XQIU8jX+OCcHwa4
T21Q5Nr4ZdpgmhODMnOoDkjMv5eVG7ANMit7SBZ5kUqY+2p8HpnPlfI/rUKRCyHGNv8dx4YOGYjG
rGRN3x9B2WjqkxhhBEWAghMOnxQTPnPGedDGGO6HQzf/Q9qj50tIziVBAExyCJ4vsHRlI9cnvbTJ
tWLU9uKKejDZBcAWRcvXlhksJbPiphw5tEMYITHLgfpY7KXUqYHE6ezG6BBAKRAm7LpYMEF7Y8gd
zCc++NPOOKnCDmYEtynCO1StlNKZAIn/OUQFrGYb6Ck3vfwRJ34hIs/E7VQ49BgM7RFUoCDI6Tr9
BlWPLEmZEfl1n6cowjtYsUqGOnR9z5AhXYuNVN/TYC6adx3vh+sy4Yn7sfwLCIMR04pqEV3GHxWV
/nyozJkFrWiPrXnPRhNddDFdV+jsWc2MbldUfpbYCk3LIWvRgYs4RnIpegm0kkbTK64iY7A3OnxR
JDHVmBAaar3hKpmwEusZpAd+WlQt87MM8vO1dHNopN1hELWX+PdO0xIHm+kLsTj0PZZ89PiPprva
bWTLwgD8RJbMcGtmiOPY8Y2VOGZmePr5dh+NpnWmO1Cu2rVhwQ+7zcCz7LqrmF6U/lgxFmtljl2K
wXqRmrOnMCMh1LeaJjUar5ts1cWJQ0QmJSzsiaBIg6RCEHb9QV0fZ52+M2EnKfRLlPWho2u8veVk
JtBDOskzPPB4Gevpjr8uVdFRaNbeB7nW9fazxdLCCMuR+jx9LbOjHST0Pxk/0kiLp3JO6JEHrde0
Arxy/hQTJxqBa23cqHpnC/AMYPrx5zCYx+8PDVKxfPvigIb0km+nVmJnF9xUr8+BIG35+NHiPi0q
UbHUpkYTN32modC55AbrPb9L01ocGkVVae661JPAE5AB3x//sQEt8WiJo+qStkxZR/JLomk5C7SI
/5m9O+/PFqFVWkzNoxFsEEwN00JHX3QoXjwZSDNo/YGedrpUd4nm5vj9JndCfv/YfTles7XNkaCe
74Vu7DEAETJo1Nc4zBy3ME2LYnxXtiMCczyjNfvngj601wvKs67tVh+UqhOLXvzVSAk6I/UjUnUM
AuMMVgJe4XjInL40o0kF3C5VLYrsVKNPrw2kYXNhXZl/PgbLto2e03iT9hhmJkngsAyR9/EntOdv
dWqd72hLR8t1RZea+ZlNNQxgtNt+nHrHn/vPTl/YQfOsnhvZMMd32d+jIF+IxtvG+W2S4mZFhEbP
IoxHDoYl+7u71K6R4WXT3Ce+SQqnJx3Hzb6tXGTi3MgxGERVvkb83X7ruG2HmTetG4ML1lQ6Zhqb
zWB7+41RNrlVYD+IUsWitTWF0B3qq+GdvImQZF9lzk3aTfPvIwwh1N4/TIfp7fXtf9L/tFD0xH4c
q6Er79zMvsnoF84/itb/ACc3bLiiQHsp9rccqfGrl9edrhnUlklf2O1PxDiofvuAC/EwQJPzPNuH
ZaU6wZnv07yA0Gn7p8fffN6/QDFCqzpIFkOS+U1S2o/0h96sL2dXH7Qo7S1vp96ymB6dmsAPCyH3
JeAeT5fa41INkDpmdWadEdyQ9lSqCCoXIBhykWwO1qzpJkXjuo+SktihIRzYfG6/jl/7nwSSW7QK
kAGSEh8tPvdfu2ZyGh/ZheIjAbYBItSyCrgakfZ2W8eHoyU8F9McSINnpz7J5YJXmcLcAvmjDhty
hDmWi4CD/iw/ziGS337cv9yyXcAAAygI2MOKEmdLNXIVD+sx3Yy5Lah6nItn45olfS4F8DzLOHPH
cPjcvw4cUC9VSyu8OI4zQGo422036A8UChkMhojJ6YZRTNaCJxY93/642/izYW7quUoGXf3mJL0R
d24tBBsvqrkFfWH356EDb/gcsilf91nenFFNjiYdpF5uqWKx0Rr6CPOR9vqtYKRdHt7iPTesNhjc
D8Ja/37FSzCFX33OcF6iSaezm2DAQRX/EiRIXMewmM4e3zTjRvqB/+ZLPvolXQMWcqM+fvnhSScd
w7HopkfeODSRL3v7PsjLdcNehRHyMV7ev1ltj/KIKR0Ud2SzMvKJ78WfnSk7yo5IvxlZCATxJGgA
SJPT8Prllz0hcJA0dpMqPRGgvTRppduk1zP1of/d3jKmH1YI7/8FcUZtu2jogD79XnrkTEiOvGoo
IYeKNHTRlYnn5vaU1By/Rbs+E9AISrOJaNVXpecmQSzAYSzipSSkvf24fJ6DZADyBbny7NRTWw/n
HxNGvEc9yHPDPBlsA2sAjYRVZ0jNBC/Fx3twN20dhLegS5hu2IK8ZMeKuePN7wzkPxa43c3yNUT3
+T1VTmbCy1lBd42M5FKMMn/PJZfCzU3Vzy33pVwPERK2PQiwF3IBP+aVufXVsxEd+ZH01OgZ9UXX
fFuDfv2kelaTS7jHlH19m9/8sQkwJb+c2dGbxWRfMIzveC87Xfx5o55j+xPef7pxEH9v84YXUMpn
3l5lKYjtcXKuQvBRcZOlKDEoI6yzBSg3cwGPciRzzvX2Py60+js8K5S5PzgW/8tQzAvyRmS/of+m
25+wbL+MS9gokPPUv5TIe+evNMEkCDTFDWC0UFnITEqP6dV0m57izWt4V277+pWau+Flew9csVP6
zYPruavr/DzffmV62U585CZic6veSZwOj+pj9pdymLJz0rf8Ml/4o1+bQ2cSof5RCQ+0xWnJg2ju
vw5BxobnjLWthe8M8+c1ioyvcz9huN3b+uc5d001lW3Z2FuTvnj8wqWadKKjSd+htYxVMrE6xNNj
ejYkhUemJtXz1wf3YjDk5tqglJP9yBg0FGQr+uxHTSTI8kxVHOMryanAxn1kep70PH8JbdtLInCy
PhrAy0MjfrFReA22MfthOltRabhLIAMlPpqzWArHeXx6/mK941ner879obUgJOT91tl/SSDP2H4R
N/FgL9vcDzE9gr3Z+8Op+OVSDFJhmWwdeIq3yr+7gEFU2IgE+xwku+hUmioGjk9jvZPFeK0EeTYb
waW5c7pQe/fufJV1YFoz4+sxMlXSHT+aMqUejaM9OAVjV6Apc0Z7UPrKZ4O9D9kef03eelkOQXOt
J7ifJlcgfV4fZyaCF17nvrn8UgQ6h1knlKEGaegi402ytAgbboWDbI5zne4pmu+rEKscS4lXDWlt
wfXah6/UzyLKXw7wEqF+V5eLg+kxn/XPyzSxqrnWZcpcoLQRqE1Kx3mM2vKrEPnaDvNnNdIHelkR
0R/x+lWI9reTQmrsytd0Mf5HeWgiuMKqBUVWk14UH352y7eRakvk6zRlYi3ESQEZQFsY76CrFr2S
LuDcAN4fAJj3uaWxqeM5JlqnHDZVfiPQc06Mn6+aMtEhh1tHzKXjWYENE5WJupJBeHWuAQCJt2CG
LOJ0RtuZFz5igWR0JiQDqR6jJUUoZpyeleIQROT2J/zwOYhkLQX9z7IeDghfbpw+V09nJUWUoMqT
1/ajaNAy49S6alJPTrX0sxxslvyBlFSR7EV+VqbFA/Qaqy/Z9zIfyZIZ5ylNDnd8J03gfv3ieWeV
72gUHkwpyK4i9SFX3Uzq29RoPykFuPSmnODlkcpbP/z2HjdCrOVdpnal0mVFoU+ZwMpOzdN0BdaA
MQzbeXmxqiicRjTT9ueyv7r05kKWtZKg5/EKT4gWCT79zBRyOpdttpIpMDyjpKx2Lrt4TLefuwF+
pL4bdUeLzxZ2LqUs2pIF/NbRvYF+Ggvwpnyo3qV6dMPSzU1E465gXuTiNcDs46F+zwjgWfPqFeej
3+k/+MJCurihqFqNyMA+D9OV0JWreS0yXgsLBun+u7dXIax66FjvluPafoUiJcy0r9KedHd0PSs5
vj7JcfQPw/vybW6RpTdpPADZNTK3p6pxiSTKuZ+TmcrqCoC4l/vZY28AP5t4L2CDwvIrxydJHRK6
j7zXs8y88CnpeqmPaKuHpyZT5uvcsTy5W8iiLPcPMcI3FPKLL8azx9IxxU3VbH90Nyaq0o11l64S
2ZwA63e5Y+vE5kocMHbER1c1bHMr+pIsJXAZOvHPHVFG5clgq0yEp6BqeYuQ2C4m7ZWxEktYA7rw
M12DEv3bMQNddneKbGZQtk3R6t2OdhOt3DhOf8QC5N65byuH6cLgKKiELsu5hjpjDyVy0XoEEaLk
H20q9OljrsEF3p9Uz629d0FQ1miQMpOApYih59eJmideAx4elH8rMazOW9kt+C9X0hUlzM6DqlK6
Rx9dGfcG6kaAjCAbwfmCtZuhl6sHtPhw2Rx8b8HrU/S9URo5UF0PCH5T+Pnh0e+72uM7vmpk/5KP
eoLsj14I7gGr43t1cgR8GiKi4gKcBnGa3ThNnNEjyjMCsPwFr0nlv5csXuwJk7KpmNtWdomPq74U
Fi2duVPRa3lHVWaKJNGAc69wlufwrIl4zW3s/IyZnKxso/nUqnNCPVCHKb/xzNhzLI0bcsIziubH
Wbu058/hEpTvcsXIAfm6bEJv+Rn+xcAbHHsw/sVFfuV/T3uvXo8fXZa9jVdXkMDS5Mb8JEk+vvG6
FrN/jE/IZW1wy8EvEzX3kDP/5Zj7WnJd2Sdr4Fnn38yrGN03XxgQMfWu0ol/M/xZokqUSk6bXSmX
9KL4avfgJL28SLg/06uui7ETeax5C5Vf2A647Yl8lIUwcu2keLw6DQAEi6mPK+ovtToG0lQzFcio
cR6KCutBdI8EVYRsMLF1DsX5xaKuAgfUbX1fWA8H/Qbj8abEkKj5TibY2KnY7ht4q3lS5DMW1Ulp
N2Kk3jnBxUl1q/6cLXrhC+6oi78nIr5k8nudLd8y0O2CrDBcfu9wKMcyeXcLXLF9/yYPA+xu1E3z
+WVqWA9rnEYhRGComywm5gQs4vsUqWGSHDJ8b2ZJTYBvXP8kU5lkd/WsI6kANvAyuxaj994qUt1e
cTB9BM3JwKXCRTkX7oxm40Db5TjVLlwvki7arMiSKPR68Ay3OLbqJpe8ndXMG/WI9BGtXVpz8T/3
gpJ8cBismc8VYOX9oss/DuVEshJ7fTxYCCzLE1xhOqap4Pm78nBDX3YhTjkGIvm9HT6V3j/Nvm2D
4+m9T9/PpodebNtlFP76t4qImN3N1o8sF2wPlivuh2lu8VrUj9qTbqSBL+yTlQX7+PUIFWVo52xy
Gj/eZvFEnpm8CbTv07QY5D6Ms99dRxorM+RCJK3o5Uy6mfYxVrgnqulMKZosJr1Xf0Chv7NdryuV
qr8O5XisnP2ORz6oCB7vZf41tARWumgRPJSP1KmyROxifxNp5GIIOHf6SQ/CPsXn0MhcHi2nxI5V
wYzGXMp8eDZTHI8N3jfCF1bqklzpDP/YpILzgO7s1R7JPppq4lDdH2rInJktY8DiMsCrW9ffN1L1
LGXm0TTlYdxYkhal9BQDyyr4XizsROPFqnr/jA8eM6qRxAxv1LEGl5kbXbzqBBP3StW5b0Kky6fE
OPCk1rBZ1bQ8pTlBnc/fIt1UvHmabyR4n/EfdGCftdbwlAnAOZWQ1tG2gHiDipREKRA4Nx8TYgvF
yau0/tSpOXeisxMRvfGjtSF1mz92KSQYFixsWJBM6TEwv69UEpPfPj/zi7gPmjHdUZv9Pna3ataD
2EUfh00NxfmP1+xaTXzQubswd26mIYMnxeckiFPYQbXIDMeJog3AGMppGpKpGuOO8ZNlBqoZ23g3
n7V7P3Gsja+fKfhj4oBUM/s2QkTR4quNQn0Y0OwbPtISjUJk+C7qI1nNsYNyTXEXEsK8nace19sa
IFdHbBvpOgjupZDs2tNTqF+EOhMNeg2cexges9z43fcP7dvYZDziWOZfAwpTvfuvPdC7XsQaztVU
27S0/JLf62TtcBxcMNs4RNFMXFRtUK9n+KeJFPvVqPxlAiytE7wGRvdhVX1zfoNrbmwGtCxtCun6
hpqiBXJoXpL5HdwemGj/9kYDLz1h4CDbIJC6TrU4i6l/WxPh+NXU3L8//gLFe5G/DrPdIK+YKmzi
ZTRo78xjjE/jRPEujf5kDBYKMYENfFZbkFGsSquPK2oioBxdbaZVgejOGSSqAZ1XUt3UE02VfYik
73M/Xdt+3Zq3mhqo1MFBGQvlsc4iUr3QQZoUNoP4oxdJyub83rFzOwWCrEsuSd8DdgCwl5L3lobY
I+Pca2dipWs9N9YxpRZUtdU8YaYw9rxg8VpO66UZr2U/8eTLx447PPZX4wuRDktmX308K+GwsWOy
yfq3I9g07Ij7Z5NeKH2R9W22P5ZIZOi1crCyme9i5QjHZLY/37qymV3N8j5OWBAWl4kqLUXb4vna
3t5nt2cF1W8xY4Rubto17pQmWou6yf4wFYhKgsUFMczSZYbkAODxc/18/pNiiG1E30G09Eh8oR2F
KASWzU8qPEVrz79HJfsz4sYM/8UtUTepIlguXDtni3S27d+5kX8f9C/Hh8GBhkNQFHImQFeCvcBz
FzzfCgsiNohkeknLvnI4lp9/4YwIWyJHjTIL0nJUDb2e/Ev+7Vqx39Tva/AaOxY/ol9bEpar0lJD
eePNtjdt62wBTvNDKPX5e2kRHUk0DoOjUm5kW1QilGJmyJmjdyypTh7qej81qJi2uYGAqq3WOnae
w1x5Vb/QLv+l999ZtXzT2uQpQo5cf//v8igkfq/VVzeuGQgRIT4O/fePVDXauUyhmcwHdpftzYwR
ZAVs/DPaRJxZ9pgOVNUmYveiuHf5Km3nOBU3vJ66rFfnfjWpy5EE5FmIo+/3kdjviudT/kbgONdI
xiSwh+Lje7KqRMBsUEcds2nIyJKIdy0lJHkTrzrMjkmvG4meRlqYTfhisX11f6rEu4KRCUP5QzX9
qN4GueG1c4O2aSW/fRP4deAA4SJSSqpcVh8BWJrfCcLHx++r1tfH9TPWTCntxVr3/iZArvOvr3Pt
XiM+kPvANcb+fObFZURMt5HCqrebUThp7BJ1CIMU4yH9UGvxnReZD9NfO0C2DqO8TeOqBRJyFTnh
wdlJLHbd2P7Kq8jb/CuXRHr/CvsZeXeIlbXURNPDZdACV60u4QJ/mKblh77Tpn7NCGEfzzxdSAeM
0RiKHsQAgv4oK/VrUSSwE1hD6v2+o+DveZv/9ncfHaycpfXM4HVvrQbrC++Scrr7rrihF2m7Ar/t
5W8EaQRSvHgZqGYlqWhpP98KsV5sLEDfN8znODn1e+tyK4aApvispr8z1UMFhHZJPdmNabVFWAWv
ZvoO+iGJn207UcfdE1LJaVevkTCHX98b3j2smFWptiiReU2vipOakpXtRamTaM6rfSms6mJzvf77
PFpMfb3oe1+Kb/tzuhFri+0oqt6+hY0iMRls5VTHG5YHNN7zb6ghfOHi+SPdWU/jg9vo8PlSR9yS
Ar+2T4GLhFtMLi0W7GyYcDB/uJezMjsydxgyz0uJ6krx/U1w/QxlDtma6e0+4yPt4sufSit9nt8U
Z/TgsQQWWyL759gdsyn450KxqF8ijXN9001i5Y7PFUKUKGyQZ1eabflFJzrcdSeUYmrPf953xO0i
NZ35gDGFGcpqRpqcP+lqfKgdXErUInhUlAsC1xEwAvpw9w2790+EO/4ox2bXbUWLzCRS4Iz0Moq2
ErAOilwG5suOafpnywvIf5ox+OpT14FC/nfTYJ637kRxXK2KNkjBfaZ5RUXI75RyNFiEQCQdWZ3x
aHoGRLAHBW9ehQL64m8y4mQ0i3X3o4caSkcrvsVOGHmcCgFEZ0JZNgzJm7AzYOEg+pnSMn80U1+4
SbEBiLrhh85d83OgRL9tq5seRpmWHPtsVgk5q5lWhFLr61Ob9dYHi1CxVLE6zgWvm5pq7aoQEdoo
VR/nSKlWjwSePUs3B+ejMHz8SPwcatsG+ewglBOobKxXgDMS8/OhobwCRvIZ0vfibmSbYYmpHqsQ
W74Pkr/HTfl1bY7SvdersBB4YfY1dh2N1bNCX1ZFyNogwv11HTDZbK6+6C+Q48zVmMChTq17BF7j
qEq4dHnvsLuwx45VHr6XJTSHF5IfKlNB6dxYHbovkwFi0XuJiDVn6P6gCR+bbzCApGpiZd8zkNHG
meBKpMq+LiuPeAh3Cwg4Z3jQmZEe70BZYq2sRFdrv5Vprua0/risbkvPUrp8qj0690Gsi/9RtKIq
+oCFOEroi4CkOnZp2XhKSMTQxM9RQwc5kOK528jN7rwxVp10lWsVIX64ykr/8U+PcJjjtIWe0YAE
9A4BKbNVNnXeVuwUoLpms6wnXbjjriEcAeuLoW6QAo3ErZP+tQoZTIHKYW0EpH750XgMj7oMo2Rl
ExWzBy/k9LUBz24H7CUbzzaqDx8RDCUSt8t/bA9YYw5SaBh9/Y7xrh9svDAB1uT4g9Lue5Ytv1s0
GxogUavvyQhetI92uOsqO8H0Uis7lU4dnM8nN6lzhUNz7qV9YasLPoqQoh7IsjnEC4lTfjFiTCQi
oMU4FC99Xf54IJ++TzGwX35UvGBP/RUVqsfvcrzt3TP8YwOjxdVfBmIdXNZeKV7DzeQwIVBBSrE8
ZlGe3fHGelnbfWeruutAyzgC5E9z3+uxw3XTp3Tr68nmhDSlpx0Hw4QziU+OALNL91G8NbPlRN6U
7mTLy7YDrq551Mgw4jyP6BJV7hVWqhU2YzpLMH69+DAavAzz69mqSDPFlRAC+dZY/5AUwe2NJuu9
fKUjeupef66lWMHqo/1Rv7YManTIDQjIs0TGaKwTi4aco+PBvsB8ZfjNAo1OxzAXTh/HfGdVVEb5
U2XOdthOwBNOQbmZGryChLMpEP/NHMhrwq0+PlcKLTMPu3YH9uLZmb5XZv6mGXFvJQbrqvFIJ2vF
yDe2bCmVbuzby0ayeR6bmXIM+F+iPKNl49qGhkgXtuNTOVuOLpq3wwgJxnxdNxZTs9yUJPOSDnPg
3oqx89G2El99ZrhvBILFwL46WIn0fveD3BJC/MaZHBJcn7vxyPeXrbnCQ2fiXA8Kynoiw9iquu2d
x4spKPp7gBq1UPwbXmen/iIwNCB/o6F3f+zt+twi//NK9unneookKXgakDmrTfWDv900Ur80c72H
DfPcjs31/W5XCJJCeqrRNxndCbY+ytH+uaQdaxfUzVH2Dv0BCgKo3AGc5XXZ7Z6ndoCCaTb9Zeo2
xHvJ2RhZ1zeP6qIea0fGzae6ZyigypBeo/SIHCsDmfuuDlngaOtFdFnyyzH5KBTqC41gUMQxckL/
VDuYHkT8i7s/dZ5KpKg30Vt9RRqRrqKPXXnSfLcVREtZtoCvWuxLMyz2k2wsS+QGm/C+5VOH6xuY
f5cmw1ATciypXHfI4RciPWLT+3q0uG7rHCKVyDlZDggberEhxvmkC6lc2n5pw+ExpCjED8xKk3c5
NgnivKNtYw2bcXHV2fUvlHrU/wuPIX+YAo8tfIANJMSy9aoeLNbsmWdovLHx7lfd22eyuXhUnl92
Pt7ZAaf/+Nz9Qd8x2p4b28wcXgPSGBLMwQnGpOkmew1twtT8UcvNtEqaYcSJylSz1bXGEg/c55vh
WgHQiK2Zb2Z6l1Gqle6saovPaNlJirWvS9pb/9wzAZ2IJAoZDIFwaubG+hD3QugWGvxF7cxo4Z9A
vNYz6MOX83B1qeoQPCYt3b5oDN0tFKzvr8JK96ypklhP/Cqj5Eq60K2njsihkmjEhhdMV5VCo5kq
SI5Jzy1Kgi/lxm35NDbWlfVQ1Ksx8+VgdsffoZbWw3ArpD9XgrFnj8Dyp6Jh51oiYFFIDmnnlC+a
e8d8IqAucqQbzPd0efV560cqkRZ6ZpnDAWuMVXf/4wTEOS4Sfa6cp7QviwBOP4tr3cvuAlS0KdLZ
d/QRSbyPrtfyo88Xa8hlq6JFM1kUybPRrVTkieBo06/EQdCqvNTulXTbdnutnNuRRevZfjXTfZFn
E6wOj6IOrFN8/UpjP4H4A3ItIBU2/1TrC/BFJaoykyJWKHzIn7OZdU/j2EuWLbhvEfDk00+n5uny
ukpp6kds9gkGWFi37eVz98qtobAsLIvxGsT5XKNAn/HSfDQ1xFefWe2lSVVNO9fSBhoruL8/RDwD
HQ8F5e1wdS9tWoseQcaFiIVh3O/yXtb0KhAHSuTt2K2MJFQVwMb/6FwzBbFYxWmejzRTn9lCPP8o
mgLuxncpEZx7F7SwVhaZXQVpjBpny3ftYqTpYChmOuvmZHAtnilFTHiBnmf7Vq4KzVVghmBxB/D4
pf9snz/+Ec4Wwq3RNhDhwuOqCwH0nz/C8IIchE9EvrC3A2Qs2yFOg5WJ0c89zpGd4tVFaz0UrZEv
idcW8fKxSrClIBQoLI3cpANwHWnB+3dz9Wcl9bN3hoW5qsHHuJwtz+qPRH31WMh1V/Zza+VpKacD
0yjbxtLF52hjzq+b7/7Ekbav46LECbziShYetVN5y8CKEkqRYDWtdPl5/c5dgBFyL9KhLOCBeXd8
ynggVVafaest0tIJJprTwHwAq+jdsoVN+wLmiru+/ABdyJaFO+H3Ml1xYDdSrDNa8c1bLTUwwg7S
4q1mctnvcG086K5JjKv14PN3bsH27o9O+H9GAA4ixhY/5BKKz8LrL9wzPhVOagNJNKX2NMjMnm3c
nRuNFcEd6gOMbWpR3tfxMl81c7gJFZn4IkgN6c5GrnbxeVnEj9Tg0r915Qvfj8//WDOPZAFi9YIB
EmDIz3jlmqjH5lyUirl6ag7TufhzDl7ifDPqZEfsRdAVoDSPIlRbF7qpy3vXY53i2uGKDmnN7ACV
lhBApviLXv+ueZ0rRpiKQISRVMM8SGUVrKqnUW5wLaXQ+4uM4cqX77h+Vkm5UyFjfOndeumfZzMG
mVk2f6SSjMAFqTSca1sW5LdPcUk7MluQe1R32VcjM31KGXM3MSkoTsodPyTaoT6d+cDL7qmxKW5d
WgTBuJfYBRe9ZfncUGGflCvDaahjyXtjmfKzGgotFzoky06As6M7tOEgWms+h5g8NHuwl3pPiueh
oGYdJX5iX5dutiysL6a6k4JeVfFZkf93n9ZGWBlypIljK1N3WmTLJxTLXWdxrF36Is5jS2i7ngFT
53OoHWCoiyIz1l/T+9/67GQnhe2rnj7U2Fwcx/cZh4erafGoSQL86kqqxeW9lqgdW/Hf+FCcxIKs
tfnFb3q0rlxamZMAaVoctHx173CZl+Lhov0zb9IQnSgcYoH8fJBhtzZTpzA2E57S4+8Zq6IM4VmB
hE8UdruWdMSFhjmq7J3tLNO1BDG4iguPQ8daEZ9JnViyeJwlL6L0S59/QQ3j6P2F5iiQzhya6Q8/
supcZ47oIAugib2gSxqSPz3HFp43hcis/gq4NnqU9CXSzLYFGo1b1/4LV/WWyycER+dWiCYj3Ukb
G8VQsBjYcoAnCzFOZ90lAnw6V04PVx2JfHqYHW4yrRUeIaM8IvbhCZ75e7DQpgtVZtEu5XGLIjWD
lVlWD9FibBCohMGz0FEBFVA4to4zZYBtfbNs4lzvxzzjXcWX4sLIyk4iQ4mixarrH2P9v6wkmd+P
VwJvLc+eKkFc2IOo3wHs666+mUU3J53X1KneTAc1lRp7O0/p2I8vK3EfFa5fMMbL/KaTlk8OCWi8
/+h5LN8VWZPWDQp9+9i+fb6cmrn6y6YQeF0WScden/w1Jdgz+/3rAR0MX6u4ypVxe9zdRypVeH+H
jX7d4mJiMj3KJPpqyw9gsH07TNZLnxG5UyW81/yak0t4u46HwLU36SUX4S0jQNtOJ4VcNd1Ot7kJ
1LH+wstKd+7znO061jq3zjM+WevxphxOrFP51gQgy/Xec5pkmBtW4KEJHFi/WeGZexO/OOJ04kFp
Od1qyeZe5OYjKawsun7ThoPD5ImjNag2Wi2QlnBnAON/Dli6TTbW09+jk5otnp4jDtZvLItHyD3B
T4/82qN5mQTlDnIRLAtdPixF6Z2RIvuB0v67Nn89e4SCuQm9LCUbsVYsV7K4cQbw5r6kWl9Cv4VU
kHnWpiv9CfuvCs2+ymYMzN+gHBoXexfpCEvFmxeEvvurj0wH/KrI0G1sbMPIpbpEseUosRY3gi7R
jep2bH7GGx5fyI4LxxjRCxZvNrx4G8F9Fv0Nac44+XuWfGOBfj3bl3Q90r3OPEIoWMk5WSX6oPiv
pXpMSy6DoXt9MsopJvfTdgdG0tY+MwR2PqXnOKaQW1xXX9JIPQ0hmbi5gwN7bVFUztQNUObWWfUX
cs80Zf+QxN9b6aFRi+Z60lhS6ZFHLalYnrqb5JFlEDN5uQ+EVnXHadYEzpb5yCS+YOVVsf7xt+MN
QjG2KFWkyr+lG/+1c5n7JhstxkK6oUYw29Z5TJqGJbU6UI5j9a1OV049qiazW3EPTDpu2ZBPnmwB
/woYIZ2X2fsvpYVyKA34TOU7QT1WxEq99FKMENnronzcYMsF15fauhq13JjtCFl/kX3UHhrk3ZqL
v1hQOOOM+8L4XJzriYGDWU7xz0WN2Ql6ndf0FtEwHYTM/0OSRGemMpQtm4uBKH9sO1oTc1E9LDgg
KexsZv5qJr6sXEcxmTGl86ANuEPsHkeX7Wsw/QtzYuJ06d1n+7FHjP8arfdA8pwtr6YP54SCpDKb
i0hHojbtC5vn4nns5iixJAbScaRtRGeugEoRpiitfT8xiQReNS2G91g1UGny2ZIuj3dT7zwQhkfY
stiu/kqgQJiym2KjCjVunz4NS8X5EGMahJT/92pGoHOVA7u53rU0qZ6XAHR8toqbrscJR2JU/iKk
acpHcR6M1Kmb+lE0gZnRtZoeP3Z/ElYGIQJ0D/D4XKhs/SO6QrWzhihf/jbfioZG0SqZOBfuVOd0
fZqKV74day3Mdt3+1v1ZelOrErGabJz5TuireydVprtuRbohanZIR5mRO51l3X+5LwRuIgqJQOAx
PrkQCbdudTlidTOaNA636u77KY3OCeOL/htY+LIN+mgKoUGewR7sgUyoZBPtl4ZJ4d48FxN5HJwO
M6Zkw268mqKla3d0CZVbssjIXkmu9Ap+Cas/HBMYtvpagLMZ7etHuaj6y7MdMopN81+MJapaC8I4
k4p/CBRWrcUiZndj1aFsYiOJ+uQ9S5gQonGF6QidWhwkw/+lc841irdBQy4E2q71xMXq2UnVOv2L
7mS2fECqEukZjBONfOXgBszbY5TrpQndAw5LYWzZYkCgUTDM6XUf+G3LWHXT9f/PeUC8Nld/u8D/
BoZsvabr9sZM/vJiQ6QZiGvKaG27b1PEluwC7XSx4KqsJAohVKUFwBzcktu3wtHldaoCdLPtZKJy
3hYghCAowXpR0ARMuepyHJXBQbzZPtrxhiqr4vZZ3O24pL6/KTv4heYU96qTBoqXzhYgP2Oxfzjm
ZYlUo8Rit2niw2L6ZuqeeNW81i/T2xTkkZteX0EEBPIerEQogx0zxdfUXx/TCuDnpgzPBYwNIzcH
dGe7YWq3D7PIupBrR78FoYuWDslmtu6LQUm2soXswSZE2rFYKYle+hf9huxIfjpyDMIKrqS/agod
q7uw0Znx/ZDq5HRm5UXCQyVSYRZ0nIDAg85sbrYokaE4KjETsFBTUVGfbkZmc5BHUK1qKSOeHmUb
ot1QAV923bJfHmdH88I1DXPPDkwiNVY4z9K/m47tNXxeMfp71edsbcdigOSkeDoWzy1Hod1VvbGF
qj7RYPijX2Y5nL53U7x6ei29c09gZ2+62KIfJZ+76myO1mv6oMbo6PAPVRrbmtqbByALxuIrfND9
1SM2oyxTUceGLBwHEQSHB8CDVUbWvsqNjREe4CrsXUsRz++o5L0r556o762RxAenduqrnyV/47/K
7+eWSNAonhDmgkgPcZ9zaxOi7IZK7llqHAaNYB9mPpa/T331V1PV3sSMBEi6RppFEOR37oPztiJe
jhLzUplUx5tRZOk/SFeXpdirqe+9/ym4LPiDjhe3hvpCYzterMvHMYM0ylmk1IaRlLRb8FoUdu79
H4L9iG11I1ZToG+hbZj6tBz6ma734gvjff0+praU+7KtxBtxL/vUZzf/HTJU7JzJSOMB8I0aeQh4
mpfPS3fFj09iUF21TnKkez3syZhC9rpMPeHXSOuxeWiltGCWhDIrFHpaHHcYzQYlybAKURRZtsVa
trxja7Kv5rqsyyaFSHPtEO8gf0d/LTVTwV/D2fQSgigyhHTgBQrSD3x3qVI4NDmpfJ8/SFx42EVH
uwKn859ixKITjxYWHROZLYzU8dn4f1Ans6KKiL+KHkLCtKofdW3dOmsQXPUFtf/yo0l3ZhDpUSuo
nr51yOyA7gPyqmHeLZyIFD9a3NvF6YvpfSZPkL00DUp7rUVPTiPcf5qvHhmIYzW7bVlTvnxT57nE
SyIqojqmXRaKqujNpRvZ4UUjsZdJt49jjQAhmJDmPrDx2qz+1bDTw4u4NlJ3y0otAtwsDHcNfXk1
7dMKhHOrq4B2E1hNioMSQfnMukrcJmI2snUeGeycmleIP8wqwMmYsdrX3wpK2tchQct9OTSUesYS
uY2OfIf8iSE+BnmLZzvk+Ll/YnXWjLM67L+GVKlyWz2VHZiFxKfNo8sUrIJdY9eVcjhDuu7RjyuM
nsUadF+MTtgub3+PT+W7+vNHZ6Fj0h/6YKA9+45Y+Fc+euxRBKR9yIdl+JYSd0j82AG8z3aghYUD
6hX0HiL1XfcFuDK6buvvORcyc+7f27IXKLmQIOpdP65tZExkJmwf544NlXLvnMBE9z3HUIicy/bo
Ijr2YNM8gzH7ltCzcOdDuxg4IsaKA83zhxfQzSBYIzfmF/34r0SjFlKNkpKtSh/6VisQGsDbW8nH
EBzb6bj6XKQQB9GmkE+wTVJSURxxdC10ibkNHyBcEescAOHpqdpKT1dcVXD5c59P+ihnjtlwROde
tWg//gk9EcztCHtTCv19fdPDQCIP5QAOwVXbun1A7ABOOTsFI05b7HEmymTdN3t9ZLrOca3hRogt
9JGCbEQp1KFybaB4dsnFkJnd/MBFybNzm/u19r9qQa66bz6bk95rfivd6tK6kBkfHUWhGVJdSz1u
oTIX/tS/ibwX41PVuciYFfy+eqIkJGxxmwKHqiuGJtKjdxxNZstWUhre3XXOYyF8TB9I9wxmUqy6
60qz4iPA1nWBpaPuU66uA2g7zNVvn1QduofGVXmRMc6xkB1sH3XnYvMNqThMUO9Xss1fhssZkTnt
6cy+4N+Ra9F/zaK+ghqID9MakLbOvk5KjREZ3V8sEevm0QmlO7u6b5BhOrcs0I5dwmmBiTsjYqZY
Ib6yHuPq4m4NxQcnNj59zpcZa1tR1/eaYb+dtBfJyonGEQzt3r/sdrMFalE+y653NgEibv+Ppfta
TmRbggD6RUTgzSs0RngrJF6IQQbvPV9/19a5ERNzdEaY7t3bVGVmZWF4gDTC5IjzgSSoc4lWzdvn
epyFOoIpDvKjU+t4qP8eMu3zunMcJFrXrmAvpWA6oQJSYRec5n2egqQIY4Olz6WVnoXEaZZY1CF/
o7CgABhI//vg0bpNpuNTz83c+LK15jafHxFNugHL4Mc5gNnkx9mZ0+/Uy4wu/eXn5R9PrLZQ+9p8
NhNwOo1iQMFvcd3vism3bVMV6L0JcoiQG+770l+NNj/R1qYFcrkOBADpGUjDJt2/ag7CB1UcPB9I
jcNpLRlrpRso5lMP/b/+yP3bfqXkZDEOoQ89hTO6wlHmcvYryVvZNIo0AlqyqMGqkjOmtPnwPNLN
lbDq6zA5LerpmTAkbJ5CD3qmnJSouJyliul2uhCBcwE7gfDcaGMkGokFIGMZgh7Bz+nnErjBjE6Z
BAu79u6fxapaQzGX7g9dAEbAUgLoEusirjwj2rQV2FcYEy/WuJrQ0DqJF+XbXWKfDU6O6Rnu09mU
bsw7O+ccFulQOf0IKAVG60Mt9awmZ/NAEDmpHR/4SmMmvIEWwP8GCNP9UcV3uKrp+DzIzuA0dkgn
4q4+HW9NYmZxfRnGdbAfiIwURozuHVyiR6GJtptPIdGYrGH6X4cGGx9V2vJViC8P4Ue0/+QxW2A7
0XQQsBkPAPTt36aGzuwWPMh0LfMzvdXD1JoE1GnTc3QJZdbTymvThko9hFz0WdsvyVE4Qh33joAA
p8MPG1tGyMKhoXzvPtzJExsmSQiftgNn/szzTCPMzrq7omNHRj/kHnKpRvgWiLcDVZfeF0J+Wll+
ZEbOj2YoUH479Bk0EALlO1s7ISnH5NwMkAYIWucjwJNQJ1pqdPgDrx88m/WCTn98pObdu0MuImV5
ccyXl6gUU+/mh/m3BhNJO44G4eX7G4xuPQC29E0jXTpXPVZ6uX/3VJR7P35eO7tW4i3bnrbhhfK6
1LDQTOKKPlFDpqbHm264Q5z235keN3o9aT0Ji5mpihjFIKl5S9eONTKcxh5aGBCgvTb23Da+YqP4
myYvmpUHcjW2eONpOh2bC4s/dDBAnLzQIDYrQrWSKFUuLQi15G4TS+KaCDGOTwIEyEEkI0yFHEoK
vBG0Z1BJmf8Fr2P3qMWdJZCE+OplQOnsZvsCB0PcBKDewyI+88e7DnY/me5+vB7YNQe6oFfiz+Kp
kuruMCKHFq2IVeTmhf+pVdXqsApxOmLILfPRhL4DQfBFlhZ7553cP3iuw0dfld8h+NSzbr60GVzw
pziWdv+Ita5fd2WJOgA+LcbsR/Lr8p5sThvPcZ6svM9KyPljxqeiVarqyT5lH/PGK7gfBBcN7UKZ
JNihswzpU9pBhhNqOmZWtCo9eY4RUr6inJKGV0TIkXemLmoCN3gOfYu8BMlraxDpb0G2xvVU3T/n
ekq8kYxMYxrnBIlIcqyFMaqJVVuy8siXVxY9JajNZJKbvtN5AMf9eR4iFsLxe1cY5Skn/ilkDS4a
/w1IS2pY5gBfzUbH5nq46ie/Nu9LdXadRV/AWvhVKZr9ev1OvyC37Zh+mRxTCr3DO+ixdpUpnPq5
f48qncJfeMQDTt1AoL3EybQqHYHAlRa8qdKXpcK7OAWly6Fp8y4AMfyKEgGq9cIICFEiuG3FfnCd
fMzJHmvTjlnqcqcfEHSIJ8uZZD3wvArXr280Gjo6XELRfKx3+X1+7X7PXxSrfP/DqS2unn8bpTd0
l1OVAKomkb1BJtiC+Sgd48SP6IlFy+H8PFbnVr3ktOuwZwWvFqOJIWu/0Jhg0MIvdBSaAIUNaAFd
Qsg2cmDBWna2q4tkhfBau/TvpA0iPHJhqG552lzM3EeNCc278tkMLR7W9wTadvVhLw+A8OMTEoSi
4dtEyCVyjGKNtWKg0mpUqN1L9/IlQu81yTHO9fVs2j+1ApSn23UblCnZCsOPNMTd158VjVm4ZKXK
WQ/wmkWz0ROteuLteTfzex2KYssSlGlJ8a6jQuAsbg2XUegGpqZCQNlxPK076Vl+5l029wmz6/Z6
HBLJt2MG/bxv5DqJgTe0HuvqUo83pakSkXiuuBrJ5A+jZDgDd0isB6LALP7LJaC0LZoph6gDcOJ0
vf1s7xX/csFMrHW7xDLFGze41ql6GVkEtDCHH3DYugrTPR0qz9BFPD0+HyLNmTc9r3Asx2XDP1Oe
VUn0b2SHkofTpgnCXQlbFedSHFpInhTRff23fTnKmUH7UPuY9C7hvB05uZIz0hH9iNcdO+h1rEf5
/NLwWfdc3QFraQFPvS8PMzgyKn0/qZSr+6zE/W1KdK+5yk+hq+KB7lxPX5mhOAhIK3pb37t+lpYd
yE2gP06sH/ER8svuHJqoS4M1o4HpzKlnGot8Ocu9SwMVtbka6+pb+HdrkpgAHwOI5aR/WqY/yPQ0
WfWAHbOcTliD9cA9Gm+wxu2H5skFX/U1J4XzQ6x0ynAZKG4y4XZ8xOknsMaHdRSG260lIAxQOrnP
H9DszeHVxurvnt3DrbXKtkEvAgJbM+KJgFLxLjA+Xwx09ewxLzHV5pG9qa8evPXsg58G4TLhT36O
RcH4Eo5IrskV8CNHIDQ59Z68NSEQh4ljWVYcfDwvEygEIHjsDLj0Uj/52RnPJGVlR+g891XXbNXM
po479fLjFLZ9sOnJLCf5sYDAYX7vwHGuQ15revQGyhePJDqQPYZQEWtuo3pDzJ+FlNdTGRoRABSQ
W+leWnTDigsrA0cWGJpXfdoRgfpuIZKoT5CR/Ar4Xqz/shb11xUU/qkGYI5H3kegvH+C5Q5aQhy2
qovv/qj0Vfc2XKCn7uVte98udF5f2da5vs8UL1eIUC3fWz0a+d5f5zR0fK4T60xbK8y9YMUpeZzR
NsBV7j1r9YRfRfe/XG55Vc+Ok01C/tF1kPt3mgfKawDwctzslRDda9Nl5SI2W1WAh8LW/CwBE7MU
LR/d139CHFrWJuJQ2fSySHpYs7jH6K8d+/SLR30FH+HM94SgqB6qgnK2T28GWpbNfNevA3XXQ62J
NB2O6dk8FombLH85QD3E/OaRTcXL0rPHyD9gUdhe+3sTAizQWYDCwqjnx6AoUcWeBmwUYE6SulT5
wJjbt/B+DXRzEjqz7kCaolNdDOKsvzzKoDUEwmAXUoy7iq1rI0yI5bWx6G07ZtB13rz8+CIgigWw
eA6BdXaAbcdx+shglAzS7oE3D4Tq/l6Zc4Ymo7GWoCM/djs8Vcuwec9h8vgxGn49TZal+7ACM9uo
HOgRUa4mbvwuhcslQWVyzMwPV2kImirSjtOCK3fAWib5WYDRKPHEOoYoBBXSpeWHUEocLUESPN76
iRFfaErBnyxtK4juNeELSz+rSJi89tFGSB+/SUARrPF06aDf+qIqQRN64DKYShIsf4q5b0R3pqYG
JUNROQeubDAhY1rFO8lRuv9G8aRYm50D0RP7DdByMGMLEjsOMM/lvxCumtrW0yvYY4lX/53EE6Br
jTyDGwqkgc7Yz+QSdBULGEWeyKnODqmAz+C38SwfTjBVFajN/KL/sgi21TXPJBINrIwYoJn+SILr
0uVmetVkvIgXyEt8J9SAQRklpuPJUygCKUBsh1FseB8/GzEqdoZw5xD5ktbVuOX04zQls/m5sSZO
VQJKC0FUDy/uPw4jaVg4QYXkwkgxY2Dd7ZqiFWGYk2FZ2XfuBxUZpfkXg+3/Hq6Zamu8/Jeq3bTc
KpTJtVuvWwsCDI63pmIlEVE82Fmv0e8jsaOQKzQYWQfV3PIbFhCdy5ewdFlquQDy39NPErXo7WDa
6NzELLXzHyuy6tcg72AOJzyb2E/i8855cOutu89pCzkTGkNgNhz8Ku/hPVyzhHUEn/Vd7dGz5y2k
OnMuYthU5GkrCxQ79QMR9VHIRctv5iehCQvZFmOJZfPAsnOy/1DT/WJCSldEnQn0XvWy4xAeQNHq
tM6H1rwSb+xGua5Rd/QGgFvyXsE7gS6Er2Mb+9+pJhgC4JmHedA87vuTlBCLb/rFXhxNi+zmdM7i
87l+K/y6kM/TsxZ7VyOvwfQllHjcleAoyIhVH9Bd2FWshYcJxI16+DWFQVAWpEIhgVRn4cgtPsf3
QKUmJX/YoofM6I+9n+RHIMIFba+whMD/inyHU4EMnpHsQgCU66bb+fbvb4AlFanW5I4QgBB6vQYZ
GhhtbP9EZYuhJ9tcUl524lVJEwnyNiBWXC76QvptZkK7vnTiIx3lHZh0tZ/+fGeAv6ni2eFS0Km0
mFHk+4yoOEmJoWT13US7u1aYuQF0lGjbTlA9Ao5Av55zoH1uqS3dDBy0QamTr6ioH8PoVyD/mnmz
akyxzEsKJulzm+oi1PsXgYNJvdCDcYxjSRhcSjSf5W2NzZCgmHjHtmDjIBZNdQtEc3P3qWNah8Ob
Bx1mzK2nrxiyMLAdqU0tbdBtjfJNdmVvq/6cYzektRXwl0P79Y8vdJNxoOQVJFbjQWmWFuoKAYjJ
Nk7WQkeVF/eAbxabID7JLTFoI9O5E7thn+A3pxb0YfkZi1KbyrlMeob7vFULYi0MRYMGuBN/V7xR
CwKhaaKquKaV7aU6Nz4FI109Uysc5SNSpVUG1wXUUZGLlrLPUMGxVYrwe2SxUs+jsMb3U+mIrFOc
fy3nRBns8iA5/f041jjLQwsMhUp3TKzqu2mkhYkCPi8xv1JvuU9x5etW/lZGGND/2628GaVUrc9r
j1X1OaYPX1OMjPyq8Jn7VGlNaoGX0hRE62hc01kjSs0ZixCZhdJTZbmGdR20B4teWFoCv9iqAS5M
lhemvyFxPMCcpcjx/kWd7SMQWQ1mQBr3/oXU3ikuPBKvKWR/c6ynX5Fo03dc2eiKZcXFMdfm1+Qf
91JsXwkT2wvjkg7nvlMY4mN/upemKk3y5eVggSAFAhF1dPN8M8r/oa4030QJLmziojfrRvymm3d5
lyQMWYjAVq19wOPxDqvRYWST7SxaD7sZtY0go5fUhRpZJoDtyG66GtsQzA8owkZp6txYcTOyrbjb
oDHJtwN5tL40pm2/FJjT/jRCYcAeE3KrildKuUBrnwCby45Bx3fk0tQ6HtQ0XT2HooQofGt50xJZ
L1oB15S6A2kv9O0DiMHlB9rTMSSFSMukqXmVb5/tporI16XFBIi34Yve9FQz99LvfXZQYlYRv68l
LGPZ7c+uNx94/HNnR8toqWSZeCI+Wa6y+TEBsJu4x0Z8hlHrpLcfq1ahuyE6Qs10YLJEot5tOBZh
/OFF4UEwcQifSFtUiDaj+7mUXw9lWUE5Zkb3iNMMtXMIrHvXWSIQmDVoz2DaDkrX86WRVSY4lQBI
FxxmAUZLziS3Ymyph2h//AeK+p//bsXfhF7j3SQ5lrXBO9FFB6ndAD4Rno8IaRGIpX1lLzbxiNVe
YFwEQjIEGdDjB8PStGEto3NHBwA8iF8nuR/rBTp5Btgi1Il5siapGzEx/W02mweXkV1QihHwz5Fi
KknWlEJ5FlgY218gOwtdlqYzAOo2LD4i96rai6fAWjGdFXEIkavirT8ICYq0+LG1pplj6MaXqFyP
1c1o79ovIQQ4Gg04KSplVXqZGVBU2XamJEOUPj5VV0lfV+H1r1ht7jZ41wwWP0mNoVxXTshYl1dS
meHcL20beYwbg+T37+35tu3B3BOMxLpe7/qEHAYQ6h5PlHcjNN11o5eS2LaiNZvZqgpJDf+KM2+Q
s+W5o/LIUNumhnleS54bvie5j9yu6Ca8Xm2oxpHujRaojcIwFQgNTUl6HUo0K5i0ahql9s387s3s
9QCXg5pF0vXr3LwW1p589BB5WyjX8evwCXRP95ntJsxV77LVhB3j74kd7rW/lN3msbvXiDec+TKL
XYa5fvHwhKuAeQY8hC/Jim3JE5U9m50ifzbO10gWsN32rIndROcux8d/jNZ6YBhWonI1MgdIAVH2
HyTtHa6otB3o23T4eRyaPu32I4guLGqwAnMsO5M+sO8PbbFkfXfDRkobsgJUz62U7yjZqaTmCMdr
NK1RIKB3yLd2MkpVSXuVXmmMzu1frMfwB/I0eZTS9POKG4gdJK6xLo7A6d4WE+NDpj29tKN5X38R
J5EAYVlZtVa0qtEmunTzvWzvxXL61n2W7+VM53Yuy9uyvUKN7VrL9Fq+rE4p4oDIKTR9lctILQMt
fid+VymS65ypuMunAD6FhJe46Yx+IBT4AZ8ss1WEtKxdft6D5BFXV/LyU8Xsm+8t4JIiZ9EsdFkD
ULiQFobN2nKOfYs3youuNpntE4T4Civ8C+JKSWh9oS4oe1RhkttBXOypPEvDiYXqpve/f5XEzU4U
Zu1cFFTki+65jDSxNrL1S3e1qyz2SrY1U60UagXH0I4KUU/Comj5EprSiP8IGqRM6Rn9lX4c9IE8
knqrJuIaQRsIbnmLWovB0nmd+jj5cPVV7XmDP1LLDhAiESxG0JCvNNot1BIdNay9k5IUbDlddix0
/8uX9FLroKOwojbGdMMX2zYkp7e+8oug2bqqM3j1vnK0eSiHRlqRwbqZaa312+SBLbPHb1Vi8fpW
QMmn10nZpl+L1XPvDyI1z2vb2drIRzfqg8EeRYvx5Gwf6N/wXoKuWEthS01asqmt2hIn4zptrMrE
WBPkRKJ1H6hkyL70hRTskAM1trVrP1fb8Gu/ohGmCm3IPh/MUgnQBtrpifM/r7dSkKEz5v2dU84Q
zJWT9KRew0v8QZW7qy82VeN9l4iOdtV0f1M9tFbVWNPhlS+d69cy1aDo6TDKl/1f6fy+7i8baLT3
wKNqCCpzwa3QmeXH8carm7e0+ufZfXxvTPuL6vspiptZ83Mxepae1RwXIajk1T/bjd/CtH1Uzu/6
VWmLWDy2n+V5I/+bIRfmY0Xj1rp87zoXg+xUHLwU3k04fehYqZCwfWU0Sjn3qdn05iv5s6ksLDdf
t4kMbw5i9hOiLx+Y4bVxLedHoWBD2RDzjn073xM9d3KdPKsuhAng1+6XjeKTBSusa3n6k+vsidQ+
Ll8JLkgLtEgmFa1nKLgw+SkC2ZyVNQ5pnn99eF99QSkTIggF/i082VzCDpJq6Y0arfvJ9yUCDzdW
ig0EgcbsFG1r5/68/2AdF5g53GlhUOhoDR5lywUmwGGQaOziK10dmZRV5p1A9A6CkgOIGgo907ZA
c/5afjBH8v6UHfehIr3odBBwg6m6Ch+DGhY63NqLVCL8t8qM7pV80vnus6yVQiX/c20FNX/yjbdA
N3mp3IbpX2AR/KnsngK8O+0vnfvhq1d2mGf7EoV9R+giOqatiMLFKiJzOSHLtL7dbvvxufvQDbOZ
RmFEOIyCl6WGF6szxO49ejXnxMEpnCqGXSuA5jqCbXoPFSEmI0nAaD4udOwYzk9QqnD89I2DrjKG
+acFrwew+gn6L/rs0BebCcG+HWeVqG7sa9suaITAp7BDua5Qg8Fxfy7IthsvuutajjWGXqgaZ2q5
xdwiig2mPT4m5umTRTOKYUlhP1y+yk/iw2Vp3t+2F8OUgjKZDsGQXr+/mwuHquDu74dXtBv6joyp
1PA07rSmVAmXt/i/a7aSogv0/WS13+f+4m6aZ3990W5bOr6UkpYNx+67EHwWi9f+MlfZdXPeIQ/+
urZyNQ3Kq4UaQl2zgMt3zGzRGZtkVhKs9UEwpslzulPRVop93ThlNPL7Kkd0xVvtc+sis68/tCp4
VVKdY3ne1o/90dQBsxcf6Xt3qgYTlt5TB+97dZ0p7tuOg2AZxfEyWqgSekAYM53kb2yQ7lk4tcei
Ma0vuvG8/Gn/mwfWfBdUhfWm3eUPf5O7msV2EkmhxwL3DR0V61caEqFJJSsaDa4Y559XtroZzHuS
BVZIu85xAmfqxMZpEr2mqbnppnixnqKdE6e/6z7oc4ZGXZ9x4tdC1S9X9Arv/ilxrV5oOjJOIP1W
TXjfCR3SeUsQyNvuWozNbl2Ol5306ERhlIxWnzElmqywu0e70oCFjBJpbd+EMIIt5udKNkvndlxN
Wjf9vopXkv8W8rOIWbonDvB4lY79Wfb9/m8LqC0Z/VeF7cya4l8DLNzgkrd1JUyJ4eL7QG38m/SY
hqfuVvEMYnPMEAWK0pn/PPqY6C/63tDNpUsirL17G0bFuhIqtXnvCldh9kJKXPSdsjbi4XD9/Do/
KrxOHS/Pr/NHor1ppFPR1QISPM7mI49itEiWV4OcQPBeuoyXvaezgUYbHDhyBfl/Hlf2/dZdfb3e
tnV9PirzcmVdf0A5q5tKQc1hZ3uvLQaFZeWukaame73d0SYh+BjO8WkChc/UzSy/dY+TgmR0VblT
kvh4Zco/l0EOGKoiiFNlvsnXp3FtpWaL6FXbT+4TY2yW1Z/r6qM29w7RLsnG3qbuCjO+WhT23w8d
15P+uXXT23r834LGOa4jVvPwvZ8XN5/nsH+Yp9lsY6XNWbR/UeSWj20bae5r306yU2ju+wnlekMH
SjvTSMxSY5eXA1cszVTftIlsbpNjj/1I+v3a2/P1mWtzP0xiUarbQjP+M5XbjJa5Eqepx6V0n9wG
2/qCnyWPfIi1xBc/Wn1SVhEzMdwhsV9XN9ii+dtDEdJUhlzajzahkYqUB5asiR0NYrQYKFLsmkvD
/LHG6TA49TkVhGd/pn1NqdY42y2okHjU8wPM6onBek8JVylHX4iW7xf6/NboeL9yLQovarmvWEtO
p5D131pRh4I58CRQ2tcqK1Tg56II0Wp6PLMZOmba8/Ky9WRNcyoe3xjLNrXpVm25KZE5P36XlzL8
nGpM4XC6ltJryFz+ZAVjR1t96/06T1andyb3pTsus6//aY0VJOlKqrLpLPWQHr+AZmDOcWzamE+u
o2trL3cZPhbN+yQ+YqFjPuHTcdjdnW3o5yEZIvTlRLGrrd4Bt8vhAy37Z8WWH+KrZCYyMilrd5iq
3d5uzdUwW533wya+KGmP106+ab4yyE3O0bzJ6bUkkI2u9f3vNm7bzHRz3wkNeBEAxXQvlqXkqi39
2F7BWLopzQB4wDnKsjOV1PuVxFouIp+4JrRVC4nQ4Ycg4DmWz53mb3LUAJlIKqhTAS6LuuR7MypE
Ei3oDpiYxFzatoQJjucyAClhDrmaT1U3HprmFwJMegvpZ4iwWJB/TVuZdHnNE5x783siEd2w2N6w
/5MXhfjbt/3J7fsoxM1HfnQpFJ+9bGv+7+E4n2+Lp+/0++lN6MCUg2k0KaXtww4X3b6evWTvgmwf
PpgeFJqLEUSjNe/bks7vq+6+fekmR7n9W/rBjau44pSQKGZ/CuNHvnj/eY7si6fOBZQ4UGwuc1R7
O36NHZyFt8NncpQJtdK81/YMmnQDd4xIv0Rp4V15tcpdJkb1ecMh1Ldl33lD15xTST7O4USvcMVR
czfZ9lbHEFCzU7qsW6tjNU+M1b3t3rjgHW4Vy0WIVNvvS1lDcRPxsL8VG5Z0nfWVrmCD8BjdW7fu
VHuJ7iNKv9/714cbSB2iwnjbU2Vdn8Li6aiB4qNFaVvbLarO6dvQIXsarpc+623KH2BR2iEkzuX4
s5wpcI/VKiVag8QzldXw48HBNs/UN/IrL9viJC0BltxkJ0zwL9XcVULRWb7nOif1+1o1Fe+/12cx
J95biQdOxdUiSi5KBeCl3k8+bRH5tIvwT3qnocQiOrMxzhQX+mlto8u1lGTXtmqe563/UpW1wE1G
eBvFvWZTIfLfXEvpZ2n/m16OE530pmqGbxU1a0j4m+7N+bOoL1qWxbKi4HigMEzMBQ4sP1PMbx0O
pg1F+5l3LdtfFXX5ShByv/vvlFZEEen48+3Uny/LuRSb5j8FGWx/3eS9tGkoBHE/GsR8nMrJ4YP8
KjdMXbrPRCOrmlO17FDUEuURIyOOibyI7lT8xT1RwF3d7lZFfzpWUe96boZeyiHNCeV+6CP6xdXv
Tra9HS76TADoizb95dDmxHR6rX53UwlsRFuRf7Zzeieb2n4facAUSSyHTLYJg3bvpCeC3//oFeif
pUY/5xpmYIHTKAa+m/bp0Xw1MmNJSb4ZwQJ2E5yENsnPHU+gUF4S6iIw8X9OR4eJsBpeQFXSAT+m
PkWmRjAf+J7NaAnpUeb27/CRbLEq3Er3D4muIOD4PtXadCB8vDAB0U6oOk/W1++a8BUnNMXNTKH6
eLMJts+WYvo9/W/6fqwbuFjxDl/5UUUfiiO4ZvysOosSY4ZyrjmfbeA3xdtnoZlgJTDHCdw4WbYX
I2iLx5ps3HrP5jzeLtRXZWWcNU4g7aVy8U1NERR+rX9C54QeGevu61/wY8JxKbW78+sltKjHJ4lj
baOKBOqdVFcMKi3lbJOmt47WmdKJjdTZNlNbcX76WtrdJttE9WrNdNTzDDMShAzhgm1OKFhLt+K9
tPeJKCfpXu6koESRClwYfDHaTeuNdM/nn+shlXLX5X379rbo7gO8fvk6faUnBeW3V8bMeneUFkrE
ezv74ygrVcmVwdsm9XesQWpKwVeyBH3R/FkusJ2BEn0tx8l2Qd0xgKXOH7L6jNJNygdSVGKDC/RX
8yveCoS137HvIDzJlSH9bEVlhqtF+XGKWtOeBRULx0cldOL4NSYyy7soOtN5feSr83ay59cX5Pv1
Hu3f5XMvR+fHvSyKth9nf/O/x7PQk5HlablogbaSb/uPwoQFgkMVmYU0ieOfVv3ltxZQcx3tmvpv
HQiP0h2Wsa3txyXnPRrqRIX+rsEVfG6bagkO75+WXvDL7af68YMtlEC7xkSMP5zfKh/iN50d7H71
f+kFF4F1c41eSeiohDsNvgPLIVVosvPqBas5/r5f/9ldZ4eQDteGn931T/1CaNC1HmpJsfjrOEIk
+75J1IiAbKbN+YXeiwWVAVOupGHJrrH/WHEhDGVVegn1oAi4eFZDaQ1zyXABK2TPSJNzA85+fOGV
5TqBXlBkO0/XYvnmsSN0oU/2dyjDoL64GxvwD8MXXSUfNfWzStjuBJRLrjuuUz8wERDNIQ4TX4w7
tkO92GrsGkz481f1Rycr6Cj2j16rwYODV+4tN9r8Gp0MtoYFxU6OXt1J/PbdbTPwg69a8OLvh5pH
vRfDUCkQu6zrKzjTnwt+Dt1sEaqmrOZaDMq5Im80XmPfQ6O4fgzY1qGZd4joRUSa/ZGEQ6lxLGY/
Tu+X30LLE4j1br8cvz3UjKTu+4naaC8hyavSsnVo6NDHjm9bTb5lNuV9U/eJi7yLvusV9kOqADo1
l6KGjTbLgbAr6xPxp+5NmoPJur5Q56AxgUWXD2HHUuF8+YGrYkFyVqjd66BM9VhGMqAMppvWc0ZE
SDs/uBN/PIdJOk59I6U26RIVuX7UjxZ9hRL3oMwt0DHem7Ft9Cif8MzqhxXcaF5zC8LHNa1doXi8
FfVjSGpaoTGT7rmh8P+fArf+wYVBx0BwLyKCc1dlT0PYRUCnnvhPk+EyXR9C67THUB4JZKxk7Okw
wbYPeJETt2HaSclhdTrDJ+xK22JWDxCVETJ0fUIjNPVD8ySqEOnxmDTMxq539z20YF93BkBmHInt
Sp4R+Lj12FGZHSUG11K89+okSNPoaQpK5UePz3vPHmipb3/jJEmWeYck3la4SDQyy0ayfWBk+UFz
ehPAMAnjoqLwVogwjp2rrysjRkGDBopFZ/9TyDwv30+V24eDA6P4hGao2lPfeG888a8fcYrdTMWO
YvPbHIkDGy+TywZ7b5w5Y0gapmX2e9OWcOUUdkihhv8Pn8BMKfNxh1wVuBw8277x8XWXrWe1CMjo
S8wMjFg2WghHdADU34IoglQqXb6cavlRoTP/5zXHna5oSsIqIortYxJPV/aHr4Uwk84AWgqvLpD9
lh7EExyuOLOrh82mK5lrseH/RCZ38zNVOrP0l+PQGm5FITDYCpQtnY02H+vfV0LAVPJn5aPomLNR
ajfMcGDgLv+xdExMngfwUrLlJIIS+8DjtpwV+V7m5fOUjV/5uuUkFy+Msz1QrtB5/n7MfPjK3am2
/n2sK8nJ2TbHxP+jQA9zjLRMi11Knt7V8nwWj3KN7Vv81Fwkov3yzd8xwds8Oic7tvicEqIH7+Ti
TQSyqKS+bypTV6XENyx0eIhR8BVvXMTBI9n2Jh2tGdQrOxxf6eaZ2xaih4ibP60Wt58rPho7TUSK
ty/YZGotqx7sAGfaLHQO03pmP9z/uuxwh9PyKl3eb2mMy4evaaF8VN4yjx7HKKEtAFpL4wLHcaq8
cckORE0PBBPl9OTyCEh6YnDHCBaKW7LNiRcey4cPwWd+dPtavqcn0/gw/qzdvnLLSe4Y+aLDx1I4
bkhypVSCArseO9bYkcQqRseUXZPJiINMxWdxd6kevsQBAgLPZsemYGJdrIGKn5dUCDUTqejxSWYC
IrhWHp/L8SZmqtcen7djbStBUl7sypsubT1+DfxymRtmvkkeDtv+ZWdcDfXuwz3ec3qWRoV4dNmx
e+evWzye+tkCFrMSPq9z21WmvsRvrpVrvLTNCSxLW/XIABm1OyTSbT3vuADpPj25pbrxfXmOPCgn
++m4EOHtwOSfXONc9EzC3/syPbTHNj/onuaHt6w6syb0sltQazsvNjYrM41sneYNj1jek1jjFkQ4
4xxpea6SXwYN3Wtg79hn6gcEI3IRVsN16FDUlXa7qABft67Woaw6f+Kfpz876RbxxsvHiB8Jct3C
icMx/pr9MvunJGNTUz58lDe4Rre54l6aHdpkkv3bp/+5gln35f/ml+ocOeZuV/I1pt2ZssIgpIqu
1PvFNAsuUQACuIStU11C25z2OgoTklF2TgCxTLigNWOfsyHYH8qmcvbY+HsdgcP0X6g9MWa5aznx
7VFRPLjA1Pduq+vOxI+Xz9vncmYnTcmqa3GyVtIdvQOIXfjXA9yvbz5aCLmebSio4FuLimt4xkdu
Pbl9m+/rF00Aiy7qOC0RUVw+vzP3euLTUkulbJBD/H/cXm3kyq9BcvIaUGX5N1eXbBWWIdXx+Hzr
NNlJ7CruffOhLLWZFoHMjulqsjWf7S6EaFYuKN9p6khZtFLdWCPcoLe+eeT72WlVzTWn/xLfF4/z
AitnHcqcmguIbrGy/PJaE9prK9+eJt8Wf7Mh9535/n7aT9wF6A67Gh6+ON0nHEGwn6Q8SqUevlyE
HICa8jJVi1KZ0pJVwd0fyxBGrHihdJ3R6qa6YvIDtmBmyMxy92VkYigHJbJjIk+3m9PzvOyPob0u
Kh55qNvY9DCPUbrvIOsmLuxZ18+++zc0sZQGwzofKKl4WzHYFs3Hih7zja9qP/PtULUSkCRxgChZ
Ceu5wjcGGrttzAmSTunojuwG/pO37GoJB/GelmZ3UyQeyUYSXddLIJfrrqf0i2qRnWzirb8tkQU/
FQyn+W2xZw0ZZk/R/y9GbtpXhEvl1P9t3HKxapi1KFeAoVtKDvwmXBtH7D9aHAPvTWKYgmiXZCp8
RbxskM5jqQddhlACMsMSQkEE4hsvFPvez3y1a+YBtmossiTK5djnqj7n15Hopr63BA+znX1pXzf3
zLaj38Nu8OkevT+Jz7P2xyxQiWFDoEEQpKpWFLZpZT6308gf7bSNJoX1zPUnvveFyKIIdbU+pu+U
WFKFevJjEq4UBY+HbQj5hcdq+4R6pTD+/sUFw/q6K66Mz2rQ99EriPqPVf6V9dunrcCgFL7pGNw7
dQupNZ5f1/qRNJcCIX5qqAwxs8JjMtnYTwLZsClbchT9nUfuqH80lrehcfW8vH3+ilKrckoKgXd7
yOt6ac1gZJruw5DZIVqLkRLEi64Ktr5s/ZHu3nOBN20TRT6MdcDLrvJokBkJgNohFWNwnZq/DOZD
33Z6he4OADEf0ATRH+RogRJvDzlnzlkanWtrucK1cjxWb4mKZ5W0X87rLvGwJ5uJhIBuwMftCdlp
6isy8Zv1QXjwijLoCgRDagCGs5RAHXA/kJsyPbPiT8+TJ51g/2JH0m2Bc8ZrNidBeNSJhxjae96K
F3fh8++J8olp4yrKfae6gSTPtl3Ec18/3cp+zRZIyuhDFj+X1GAzCpGzCbIH+ZZdEjHX5TQxAKZG
Ltd01WZn0m4c5Fx/3cNfNwXjbiL//1kUrX6OM8ueeMOVnjeta7aesjzndS8Kn6sYZI4iivWJOVSb
X1btePLfXBsKq+HGSRPwfZj/pOYMvSUpnBQOVA7zQeY0ia/0Rbl07sl/t1gtdu/lOHns/+XgzXE7
/QXsRXa1v3WXe60766d5zSR23clY43KvUVIU5vWHu4JiclU5ZEGP0qgcq6vCrXVbvU8Xn9vUaJMZ
526t7RXyzjDzfX3tHsdBLrPs6AZ6uLVMm/SxGj9Wt5nWDuWcrxh7+8f23IjAUkpJ27bF22fiOx0v
WzhO08el9f7qPPvhOJrZ9uz1ykzt1kuayFKqu8wrtydR+F4KJqY/699zXcym0qVQo2v/Jrmkp3R+
ENi01zPFvv776vrswtATNLfWs1yTgquW6pqZJ+wnE8nd28sBbPNz3NrmwLim862c1LBlEGseEkSa
OMo+0jWkT+ckJER4+if1K3zT+aT7u0QlNrQzWMFmAjFoHzZjFcpXzsex1e3nSzoy7ywJ35H79A9z
eoTA9IRJYj81mX26MSMtEpr30/3VrWzr9IHnRgzOFsBm85uU0F5n6Vo1rtV1W/RBGsliirGnOS5I
vb3HmUpAkFgROOg9SuVmEmv8hA42ytttv490ECf5TCK4bBAiGR7yc/pNXxm//4+l+2pOJMmiAPyL
iMAU7hXvBUgIoReikcF7KMyv3y81Gzvb090jqKqszGvPOfc7GjqIKtp+3R8DDcZHmdWjl2lgaeX6
rNi18EKpRMMOfkYMvrG9zE02hMWtzKqd2ntbMjVCFlovIwfRjxeNEWJJU1Wl9nxQkwyopCmQhyb2
/Ov0idODe1KsARKkvPgcmcviko6Wl1CD2RgEuEiyfU2B/zHvqf5ylv3Of3vKwjDx5oFMxmgXZpnA
uUBYrMAeq/3h4sD7yCUXDYJb2tq5oZcc7NMkhCfNfOB1J96cu11Xdhi1n0i9rYdyQ/2/iInbzPZ5
AO/tPLaqmf7NkIdZjtyh6FaEOe2lJr7FO2IholwLKOsQOLLuKEAHcIcpJcg5sesD+oujCuDiVL6D
D2iSVzcgrcB0YE8QXrB4kQs0IBBrVQari8HmMzdO/bAy+zo6ZNAnCNI6qfcAYSb+lZMAajj+S6Yr
pHHJByHaXYb0am7K2ZVVDy0da1Tyqhwka9ekD4BxstmSordTuqWvSJbvd/4NQ0cPMnJs4K1WYAyL
fhGpu4AIleo+8F5WjXxFyM7D1vKwmkEpc9pVDgSspfOXF0D7dzXdS8Q6yZmX4y8gRi/qCv0KNdzl
F4W9QHyHjygGGC23gO6r6DSfnPt3uhGnn7h+0yoJkJ2CSITDBs3uB3lKAVJLerL/I/Jn3RUYfBAQ
2x/LphHoCz9BoLSGFuUnxIEiVeuIj4yb7mITgZNMHjnuWs2t4ZyyLyAZMCK3+spPPL9UEKWY+Wah
CzyggFvZtDWYAoSb1CJUBBrNoOB/EY5dzO32Vh0JatS9fxUhCExm2fS3jWzDxVREFSYr+ca0pRa4
+oZW7h+BRbZaEB4BDQ+YpnWrolZi7IGzgNPcO8wYnEYz+wJYPNhY8BANQE8Jt1PNVeemTLpuXIGo
BsWmtXFKC920NFtBvh83CwU96fPwVodByP1G5eLXCs6LZBbwNqQN8gW8PsYuyI2Cw+Omod28QUHA
Z0+CseFGmZZgebQ3Cdzri4+u+5YD5u+ABQ/dJF27DoOpsdY/t9KfEov5WNB4bi3HEo77hIahvRAN
t1DtibdQRc/0hSw7xkCgwBVug+W77Dsam2/LWSR7Lh1nosstUHbijbO7T5S5x3mV5HDWp9VfNaGo
J2Y6zphm9+dnlH9yVAdAIwNGNtT095Xr3w07Oiho8IcB1kzYJLgJFntLQuZPPKJoTRfd/aOS7mXe
wn/hEIJBJkW1nM0rB/njvm1bw+cT5MlV36UrmTeIMe+QGgKVSpA8Rl9oAO0GuouNdUiBaOf7iwGK
FN1I1TTStULaZti58Ji1RXe5GWT7Aohtez3m+Bjn/xzMOT8QxBYrmUkw5fy9qHKW42QYbjE80vuz
wpm6nRH/wFazHuqmxQps+Dg8fpWhJQSxNz6G+baOXFnuWrNthIRzorOq2Sn9v8KQuVpnuytTnFGP
S8CrzihJY5mhgE3k8ADBA9Ibbrq5mEiERsRQHqJDMuEI9qdX5tqynsf+fVi9k/vuuz0GrBB45XlR
YhPy6BhgpZaUy4Od9UG3xZy6SuRVGIzlRMID+sBEujJK8a+Hqh/wWgUGU32MaTURnHRwbiJiPqkw
2Y/J1v5FS369Ri+iK7dvj3Ic7sZ+KDIyfSGbeI7pFce5fbU9MPotf0pv3xxF3zwHjAjLFwyxhUwA
+PzVn3HXQhDne/9o8vmAjhahqkiDqxtAkGp7WN/bP88W3cLQLVt63s6yu8rcECqyB8rM4fsxE1vT
6pVwh1Xm09xgMVVbjcR4/cXtzUHy8euMB+HnM3FD5PBfxvIYn/6kHOav65BXCHamFdECj3+dgfkm
+POAyn51RY8DzOvthsYWxAV0If4hLCF3cm47qIKC6aX3mPnZs+6sFSdz62WI970oMcSQyv7CBLbe
X8BiD6kRcvcHzZOKlxjqraoBIlIiQBDBqyB5wjpszSvDyQu70z1oYlfsAVWrkX9x/Tpr3sVEeGDV
cBNg9zEDZueHnMsSF7+FYwR0A7w7z5YHKGh6hqLh988VwdnSQ3B4Ll93TRe1UrugxLknhgA0g/CK
IRt3i4znszLIN+2FVN8p+u/1khamXMckBJ8bNphrky6+aXTUbFsOTb/uPLbmmmVdoTjQsIlf0rNU
U8EgIMwsIx6zyDH/vajvRrleUXsjFPU49yWic6KzbccTvt6m6IvTwy52+ZTi+l+TqfEI/bdMoC3S
DvHj0mEIX/CFXkhn1IZXldXIp7B6VxGGyH+pFU5ESB7U2+qg1ggPrzdAEXiVvuwuke+EeOG/HLYP
9kcSU8Uiu6yH8sgtmFOHRTes2A8v11SiVV3mHiyj9d9qoQu1lKj7sqIBvknfxhxgWWSDwAzWQKFq
c9gliu55ZJ3daNHNfwchKGuGQpNoXNvh1Qpjd/+u4xUUtrZ7uhoES316dI9NKgxZYbhDxKVlzcH0
U+GqMtJ9WcQHhV1b/Kx+NL07ytHL3q5ZaEXGP41MmznWkm5Dkl/JlMH/4bqBwAPU/AC+zXrdRBx/
djAIqSxf0cdn2xmLY/MZVCVl+45s4TklU3BHmTYbb2sRFTTnIzFJTHY/DLGlXwZcLww9dgIz9rqQ
qtXnxvQpDCTeAryRyV4HBOPwFuyzvaQRglcFYtcDW8D8cMlTF098/mpnncch48dp6TA6xYmojQOy
7q9h1sRNArKQHwXAvldrJSV7zDnGSXHiLT1X7yGtDLcanBQE7Ri6wWfj6kkgFDUA3EMCvPXaiqu6
9MjfpprRUKvCAWce0FJffafFCBLku+CgVVaMF+EC+Fj/bJgAxuspWZdVPyqSor5tOglP3M9PmCYx
m90Q6jXGZyCEOaP7WsgVaBOzrJPVuu3O1VCcXoHnISBe7F0/6sMRKUKhtt8oa4VUZbUfXqbv281g
VegwMeL6KNPwK9QqRM369ZCl8HL6saRpFN5E2xqmn8OwU3VdmVZ5LhNkHYvzBg4B6DCwksNnCgi6
QaqWvbeCLUNgcZJ8uesfwq9snR/wae/W7WIsBMqIn5NiSEA4I8UijiTi+YxNUCOAhwNm+7nbmxzZ
zxx9oGKbeTSfQq7AMwx+8bhrKh04Q8lMw53Z1p4/wXiSUXAX/JIPwCfFDS7bTrBy5yyFzfPMEqd9
RglKxVVab516v8Zksm7qD5ngnVhgSVHu9n7GAdB43olca6eFkgU5jvCfJEUey6//PUMu+7mMmtba
koR6j8iPMVfEMJ4GyeJZye9riiqrdM0rnf33YYvDfasquQFfKp4aZSRi+dLqUefYuM4sBYlV/Tre
x2ZvMhzBlwbeG/e3meXMivJHnPB92cI69gzvYl11VfFE8CIA/qt6Lq24gndEwFCgc6hYm82Pj/gg
B8Kh+gsJjddtWWwwxForZfmy80awE8tvS3DPvFp+7yo1bxyX4R751jxvYtU9Gf/KH8IetzbptjPF
0fnWwDQxNC/R2NW9a3QcL4rzcm07L/n4yqy+zghllGYoILFxUtW4JpdMiKHGLAlB9e4tPSrYQ+J4
N7cqfW/qKgXDYuXcpgzsluC8gLxWhSp/8cfx4Yl7rPaaxgKfwqv/cTy8jARGwmbEIAkbvBLGxgAb
vwlLF7T3gl6h95SYt2hMk0LIpwLT+HIbWDbvq1D8g6o4CBuuOHycc77tzEM6tzb4aayhxQ32uTA0
FmdXYIEpPPR00e0ftx7898QG8SeLPs00vEXX9p4WI4HS4SdJCeQVBIalQZpaX3teg6d2x3wA9+UY
hNjvZ3M00SiMttKAdc+JeWPzaHkPzp3V5ePpm/xexyEmV9m3UPbYeIV6OPIkIQYPrwbJ5u/IhGCH
Qk0cPLCEf3GregHYQgscRx9zCWfQKinM/dk2O2s/9jRqWTi4tg0M4l+s6x1uo4abVDOckyf3WsO5
EdiydnHXVpOQTHyCGXannpgp4UOFKsGQ/zHtPPmfpJZcffhfMKeQuAzfILDw2sIJtj0mPu8uA4Hu
UXd73PEfNzK8ayj0kQNOkFHR5O04U6Y5zq4z5a0TB2cfabMfgm9nNvknQUfAp1+jJrowNjHJbAsR
wlDyta9IedZRQdjFXrwK36m2pKHyZ7aY37Apb0Kl28zd7XGxVghoRxvTqLpC9TbGRhzlowoTa2dp
loepZFTF6KapXTxmRfOWQml4/irhDoF+NYuvjH+GPCepHwT8kloQhN+dtSslZ8rhmF/IV2vE/bYd
FRKDcdBfPIwEzU6Wi7tBob9N7jyp+9wAS0viVg9IKAT7ztvc/AgF3KRTfhE7OgRwVIm2GPk6Duss
lRce3EpOvkjO3wiaPYdl+68Ay+54ue7ij0da997CQgq1Fy1yRrssnEHYxrbYaeS3hitxv7lWiI0Z
NtwyXsDG95W3YhhOx65n4iDNw2e7Z9+quhNYtqi1oof24m3/fqxO/93p7q6GdzPAVoNLGOlJC+KN
a0gW3+xcD2Z/ob06SwyQjYHdKMXZ11hauZU4/jC6jMJ0nSqowcWJpYC2eneWSfMoVNtQ6t5xNYEg
RVdftmrm2sj3W4Fi3AzhmuX9860ZZkL8Bf+wCLHv3oDAXNkqBXCqkCwcETvDifUXwbytqzvcGqso
MfePsNMsOUdYj06Ykq76Me0Ed+sjwB4Ucty/zW7LJ75lIvtCLVQn+zkIU1PvZu5cnoEuZKFv1dVn
gM7RhHo68GWft8fZLCffRiaCUZ1PJ/lD8C7h+1ZVFKyuHcZmeUXBR/6/PcKg3uT1TvGEG4gWIRgx
bGg0HbobzxsCBfSVdZ0Sl4NmD5A3HydneKH8NJTu3RXsHCOzQxggdww2i6fYd3bz37UAxlQn4j/A
c+yc86/khU4eaL5mrIElh9AnUQr7LHTnBdhaBJp6lpJDDeMa7Cqv7qaoJEqY8XkeSMGAiQ7lOn6g
qLjBs/EAL6Sy8FsV99Zvi59AY7W8heEqxJthn0igRIZScHqghQ5vZ+dpoalMC3f/Ihm7NmQlfzbQ
glsMd5Bw4GuIkf6jJXa2bLsH+x2I3U3xtO8tivzd2kH1gX/DNcLg5DFT1e2js4snvKc1UVsau0xw
JIPDogG5LPTyJ18npPCPC7GVDnzwPplAx/zPGAQqsIvboanoNezAn4pDtfjxtUoOds1spxlhyeTW
iT79vxcSapG9s952L6M7ktKlvRqQVvIwnuo8y+Y7PBgLsgx6D38wHwYxLPanyuY18JHDCvvG7GHk
KahEFvS6nCbGiDYcCYAgdBSOEII5zhHmaVpeoxQmuH3d/bGaxTN97inR91OyG8bQ0oeHlxeZwhbJ
9ZhVwyglA/mSo6pvg5Vs6abaTeve6UaLeSBZ2w+9ttPII1tp9z8/VsMyakJBShVKcaG6f+G2HIyw
SD+aRpaQG+QT+HP2i532EIm4qYYpo8ANdzsszj4cHO9gl+1t1nW3yZLYMSJFXswZZ5WEPo655VgG
kiZYOVOulxyVQLREMJw+GB15KqfF9g+uHS5a0T8EADTim37G8qRnhxvKvQvOzdRUQYtm4oeupbz8
OJU2U4iq9CZoi/qkyJeLSAcMmG3rWVlfsbQQE+7GpfcNP+5Z1aO9rot7+KP8smNe+X952i1q2o+r
9buQzKM6w/8dJb8e6CKHFmQoDtg8ntZt7/ckhT/ycdNjb18SfQ/mv1lpS66OQTpl/upGwgJLyuC4
vWdTSFxCFIDXx9BXeL9rSJppmNnhuVxLFONthudH9/1LaX2FTaXY4sA7lGEkElknvq0WndsLgU5Y
NgvJS1pIHxbzOQMuSC88Ta6hKSUTxqi7yB8dC7GxDzn/Vszr4ikla23Q4P8+dUINjsJQwPXLdeYm
iXhV/iowsuKgOmEVgvUKlSVzQf+s/l+k50OJCmPqwl4SK0UQ323+ZztdGuxVPdCNbkZs2d8RthYs
womRWr+F6Bp1f19bvz7GPufOMK1Nsxx5RxbfBX2W26A1NZx6coHq34KzlmEp2TvvXVa3V1MU+FhR
6b+3oq9pcWxnyVVoqVY2P1xGdoUfGt7sz4GG0WEkIvlrr+5GAmsiMS9egUsesEVt9tHlh8pYvo/2
Tt6tT6HAT0dDMVd4wSjfhzXBLBt+0b0qXD2HtucqiCUEnx1alkbVuWEys7umPJSd4F9C2u/N50Ok
a9rKoeNsCjkDYpD+799BC1TPP5C2Rxd9T3YjN1Tsh5SDqNzlT23AsFCBZGC0+1te1Oepp/yFFrsR
t6Wi0hck3KgzQEUiT7sbB3ieHFpia7vWmIdBRL1NhTEft5cEM4PzgQOmZJypXfsLh9MggkeHx0+T
nqLGcgqTXucVWgWvjuNgXlOWRogIW3qF5hj+HcRu8Zkls/2obU5NEj34Xn9+Pkf4yDeHK2ta6TaQ
VnA220F1wnJy37AreIp8NE6orqgZZfdJKG4jZuvtfuKEP8kAxz+01gpjahiC0FyDdm4o10qutIN0
EgkUilPd5mLg0mZ6GNMXBDH2ofKlJDYNI+POOb0Z1+fRvM1ZQg2CoeHaqJir50yHhXJy9p94Q5j8
FClb6mwNHiQDUmSp4kHy0NDeCdFxrsd/ow7QScrKdZxjNM//+OYg4d9BEGfu66l6DyDaNSbCDOG/
ISg47AuDc+6j5F65Yklkcbka5uHLHqopzWj7CVd9CKDHZkxGFQzxWsmk9A/mzcXyZ77rZh5viWVr
+RVtu8tC95Rq0oq6BhT0/msDqZmvbNKteVw+JlTiwBQK7fWpeolfpISZQ614/gTltgBM3i7RsIuU
Ep+JofrB3M5e5yeP+4wnYeFWcJ82JSPGkvPY4Z9zOa0GYUcKgFJlTx+s9YV8PeOlWegcKk2YKzlS
EG89Gn44uB/7e94Mtu3W5Yr2YXQTP8sSKpkV/stVNe2rcjB2U7rhV2+OJ/2zAsGB/vGTOZo/D8mU
0iMSmMhjf9gfMePqhzdjoR3l3fLvjIZoh7qGih+jRBemULpoGU7YrAvpMlIO06Egih53OEcicVp4
jTUS8Mt06BQfwrzJ3ecehN9gEbbsP19nCzmpwdpHDakKi+E8+/XwMx0Gnyss8BPd9Cwe3k8l0Gbd
iTVJItN/b07xZdXm9kL27YfFXZiLxxphdLLOZo5duvLRPxUQ8WaIhpkKdbheaKFMeZZN3bETfUiR
xGh7YjOr7nmsganWVlKJZmAdPw/oj8Ev+NHBo1iz2KfPi+G6BYxpFk/SvGilFg0aA0kP8ufk5Yxs
qXfJiDtuweXWp6d6EEykmdP32jdrJX0ropI48kMmK0mGsMqI8cugd3oL2zZMxHFc7CTe8t96XGYz
8NamERFSZu/Hob+1DcM/7GfGcksKjs5T41wAwDUWo+Y3yRkhFJHKbuTO4nQtWK9p5Z6uGURqu96D
TuX6VqPTLyRUET1hbYhn6jGNbeILBcEH+kSLtN31Fp6byEsK8r1qJBkRzriXHrtIYRbT9PQx0n+n
up4XAbL2pkUF4YVRWIZzTsqXPt3+xYVo8y6zDX+b+THeakLYvwtdn3uZ9++/tFtREg6amC/PFspD
OYZwB42ff8f/Hs2tOK61nADiGwVOp/UfvPP77fVE3oCEdSiHelVWOmqYqlAopYJ0XRgiG3+awthi
60AA7sTzw5glwqPAKW/EVzO/RnkbM/m+7ptou/zGIbDHSAtUo5cJbkZxAKmOSm5q4+n98J4dXFqn
qqm3f0L1Js6bNFshUNfLkhBHp/glLbt887llZ+oak/3HYa5VanRXUIm8wMef2eTR/V6iAV1GOFI+
VPOUUni5zhpx2ZndYa8lTJbH37HpINRCy05DjF4RpNK+ptcBeUTBTjj3mC0rkmtTfRYsuaMcjZ+e
sVCKDhUciz8hE896CALZS2CF7x3hr8GFUY5bBp9835/EXsq3uJy5Vzam1PQoAs58jaTPsdFPgM6D
rsqAeuoWw3QjByOJs4oGhl2GO7Diz8tX+jN7qkaD5OAKsktaQ/D9HgDOrTSRizSG/qaSvlc3H0QV
tOlbqc3wjsUQ52Z4NEvzckAvs1I2gLJaIo8/W4NszPQiU2/MRoCY1SkoKJiga1/78/jnnmwfcTVO
jVUzt6lEz24R7qcwy/NWi/rt7pQjxy2ql8NbfKk/dv1sobuvnovtc5ZMCca/MvW8ld0+Q8HnuDiU
5CEi30TcPS3UHvPVpEnq5OL0OyBQEmf0hSt88kvGEfGnC4hF+tWjGHH+OA8LSvYRqHQ53r7sG8/T
SyZXXRWO5UexDcl+C1br/Lu+d25gTOXc4iWO+gmhiOmJ1WVykMk1Cynyg0ScisONiRMp9M3Xe0Hn
EsLeg4J5gsbmk23dctjcYp7c2NkLmUyP20p+J9PjaB/mk4ABl2Ayp/t7Kfmo5ElakLEYePoigMM6
5XCdatviGOT3QQNqAYEh4Yu66adcYJVSNGoerfFp2ni+5h9sw9eRUGc3vfsupBysR221YMLzDWQA
XPQ7Dp9gkksmgZIcHNwibPYt85mnzc4zc3zFez9BCgCGIg/df9u97681iOHt6iPaVNObyvMKo71t
HNQJIKP9+fRyn2ZK6WO+lM2NolXrhleD4ZeiuwdxkA8AWyBo+Oj5mJMeAoU/l3V4sLM6nUM0RA/f
0bYLqGFAg/nML3Eq1DOy314l7kYGdq6kbcew3iyBlnOxcs3T/F7lq4Ya4+UCF5yvdOXf7frLpWLt
LaW/mUuWtCrhBOTcNuR63d3EDT+hOwMwdC7U1vG7v0le+qn4DfhoTr730stfG+tr7RS/XmCU9lXN
Os/XczXXAcWNJc/x4DmBK+yDu0KqZ97cNNbAxX0OKYQdSpBvqW+XKHagkt1kojjMfxc7urvuHAA9
eoR7SO5crnS8/maf+B7fqf513c2zp5cb4/IGxZzLNBfGfx5fFXlE3rt5IxU31ZV1f1VlBceh0wFD
LJBO1cD1tmMNxe2ltwD8ywc4Y2G4S7VDx1TmHNC7Crpzs9Oafg9F7S4hPUAcL5Ul46ngJv4RyIF6
QM6heQkP56FHJOlejPTnHoJEmPxV6O3AQd7jxnL1pvrkb1I4CE/o1362iWijK/W9TP0B3+TU4xy9
/UfAbbvuDVwUIkLzONOw9nsaE/OA80Y4uLVQAkCOnEEoeQuLjWMPLBSrZVbXNwgV8O/7hIzjKpAz
Dnrr6YDmWKRqJxjP6/9xp9bYrvD2MwF1Xt2r5t7rrp7I/HEOA9KC0o1pV4E8EE8CRj1TSplAhADg
Wo+KjQlQbMhM/7Z42avp2X3JMgmZy6R4Dd/nCr4eH7z4bU214xelZG87ixY1oMZZNllz8+ux/64Z
Vcl8g/bPx/GyvZzZu2EZ8gHFmMy29ge6lzPuZJhON85R3VYBCNdkeot6DxAlv8ODargc11GcNjLN
5NDS2OfTocjI276OfRlkyn+3c5h/6x56lI265tB75HR851od2QKBIh7byfybf3sjt0UNYtJXsEGC
wP1M7HTa/bMZco/KxQ6T8A/t5efSkDOmDrWhnjA9ODd0AjwpKEU5Gz+qheXbJm6eo88M8wqsNn8C
Yg8VZs73jiuF00SiDadGQynAlqvAJb6WBfGdkMH2tlabzWoj7cfWxfvYwcSolGIROHUKhnHDPcGe
4RII+TAjHANd97cMTf6o/owD9O+prg/4X/HSbQ/AFT+qhaa8Kxu0NQEbT2Cj2QAftuuCOzaELNPA
EPj1aNtdM1xgVb3f67fjeIM8c57BcATzessEdHNOLcGhPAfwgXJfcvOh5PQUPlNoZURIjWqkm+sM
YKsSq6uQjUPTzz+053YLRV90vzkhNPihxhPQ96iQRkN5/X6fvl/FpfmW2Et06p/nT6S+T7PYtJdA
mihf3s8VkZXhHtvS96r6L1nLDhRMXk/1XTWqHZvLZnZwNADl0faiyqM04th7KFsETN+mSbypfMS/
Ql/5eLSo/fibc+neuI7o+lbh7q5VdqtEh7lC/7yeL22ru6bM5/6lXPQv6dPGStSLpQ9ZaS35HtcO
RR+51CT4VRZlnqpadejLTWn9zhBgjzCIUZ2pve/KmDJLZWR1qL2SdKh1JNXd/hMgHxB+7SmB90wb
lvQjLDWLdU0V0QglpwpuWv8xAJ2rL38XzeU/lLn3FRAhdOK+pflIquJRWsdlpDFmAXhc0LlZNLOw
kloC7YsBiPqLu8rC9nvUdRADnec9/UsBI8q3E8c9tl+PtsHmcAivtChHA69ETB8G+lAe9Ke9TA0F
vneVIySvNwHe6esW9wrZJlH1R/x7uNXnv9LwR2d16CATyIn26cYhbgrYAYeEdPjyHWSI9xTeExyu
bbUeJ8+ddaqqg6IXcToj8OU7yzT8ZwVcap60Dp8PQOnJ9k2oODhma7hKK4iHTDO7feFoCtk2MfAb
Usk1awRfixpjNtM7JL5XMf3Hw9eZmGq6l029SjEy7/tD68ruCm0V3VTvzoYvxHE7tR2edcFotBte
sG9QP+VNCvfOXZLDBhzrvNxh/b4ynWPARCSSASxxJYRA/tq0tTnVN8j+Dx4i/Wx4zRmYxB0ZPSWH
XeMQVc+UDhPsGvdUlQuiKxhFbQrEYTwPkmZM1uk1865slg1pSD0gch7Ny/31QNFEHMWPr3sFI2dQ
jkyCPNWWRTNEyktCb0zir8vSTjoXx1YTPxGR6vocHpa923OWTm3rOfquIfpVnL3HlUOg/OqeZ5+0
MgZQSPG6jU90vX2vH+/rcaWQgp4HYv6YRstyhvrCkVzP4vxJ42pZe+YWtePDIUzNopva3352vTQJ
LqcytcSmjlg9RXkyy/JW14w4itaLEb6ijIu2svLlbsiMfPn/0IAHnlhI5953JAU25WS6eZINu8H9
KJ1rmZzypBuxrSza+f7+lwZO8tGEWZkGnNVaZg4n/BJl3otkaaqh8/dESmqkPqklSMin5x9UFEix
3LZ5/r0aMvdAcn29PGu4pcKuDLmc/aOzKR8SocH+iH/U4/bn9oEDPTxa0tJrhgDE8u1CpxXN9gus
ef382iR/7/lOIteJnkL1T5yO2yFRc6Vk1FAE10fIXX5P+3/LTZfxPF57OUog2XQNRUWQwXhmon6a
ntNNxJrfzBZLPvn+llzUFDTwsISUTPJTMqtkuPQjoRPWP+z/FZf9aF+FVdUVW4Xnestcm0aGq3ve
Uv8Sueox+5ml5ZxemAK3Cww/ig9BkbyQltRpjzyOLROLDsvWBdycv1sbkFEMCjDe6VJI0srk/8mR
RIhIr7Dfuiq5bGs3Z5Brkfk0IYrNZRoLANFovNhrnGbBI7dIAcu6cPQUjVNdBdnHpZ3CB4VwSew6
V9tuv5isiYkns11ssvP9a50ZbWX0QAeXxKb6yHJwCZR0ikOLNCXM6TDO9hLQOsazrAeZW+sQo137
gkxiYUTPN1ZMfH/buO/TfSBADWVh2KCz2RBJKInKfjpZRRpNYZBe83p6VU7YS6eU7Y+h2X/T12Hi
LFK6OPATZ2lOohcVLGXrQtvh0smdqyeTg4Fdtx0oxy+zGhzT6dnQhoDowJtOzu6XVvY6QV6GpcSt
XRmBg8icGpwoNaSj1kLdYHDmIEzOYeO/5odefGwyVDoqJgNm5mTg76XCtH4+NDMavMJFNl+z5Bt9
+AqXqy0k1GsUp62pakMMGROigcTtFW3JFwXeZg8iH4U1Zw4PCXFy14xElKxTYkkmyYrVp6kWNuj2
+35uZfMvt3VjSpjyO6JCODx95aRfDwMLSk7fw5gPRJu5+mTqgoFaSRJHGq8ZIVQRGWVrF5fPUv0d
THeu/iTElm/sXo/dO4nkVC2iN6XYfPJubia0PHu7EzaG4Pnb6sx31TWFLEsDXk8F/0jzvvgvs1Rt
7DyPH8VUQEXYrNfo05nS7Mz+UzJUaedqpp/T33Ur0uauXpMjKjWLbyLXyH/k1KDzqtkPRHER5amz
/jw1dx/bf0I3qzH9ybHUmmLlW2/7b3o0ereZestkfraNuXOGJZAsFz6vAkDykqImQXU103NQ9l9F
ThpizExkV0NO01isPreTM9bfhkpCOTbkJ1vOjQrXdwH4sZ2acH+HxWv60OD8kpkORUsQOFqU82r+
6/wZ8onfGyWH9q2doL0DLKj6Id1h6tx81Eq9UdxJD5VN7n2aHDT+MHDyzduhn3g91PfbctwVRG5P
r/cXjzfgQpciz0fZrdNguZVuBkvXN8WmivvuXZYALJ0uvOGaCHrjxVc6h16Q17ZP9wSQhIGXqxd4
7cgIuFqWbTnkOyR9Qwq37kEe3TIjkv3+mHrZpTubVC0ALuC09nx3G/01j3//YeEUVZ92daJRZIDE
OexrHmXhQXIvJLK5aYetw2eWNZx1vs8vhQi26osHi6X9T5rnJ9TXRDNaDwqxJd81MrEG+q4xp9sz
v/3s7WWYQs0poVF6fDMc+FaPLi3cH10iFdyX+FJdvu9nR0J1SupGhD6zypA6Ecf6dKR+/jAM4dwQ
YFxMcFKm7HCaSRKgYZQ4UDC6f1a7MR06SYl5tfgs55sX0Vo8IoO05PnL19WYsqMbnVefk9AVmWZG
xWfLsIh7ZYdpPVPRVhK9fZuGnq3qCHyicv/k/z3fKd5lj1/Z/bdHjYcq8A9MfNs+Ud0NihPCTCQx
U/QxOrEhPFRRPhyjeT21rYSBE+DI1nu4MuHBjE3cxr1jg+BdM1MitcSiREUgxAOo+7X9zRv60M29
J+tAo935s3SjkMRBvx/6u6BhXHnGupyYDLzr8nf+LDvqhU01zn5t+qeX1Xd2Jm875RoHLBBSTPpx
/eO0k5NFpmVooHHJlmbaJtE8jE6ou+BDpWwALT5e12ZrAYscAuPJUT+p+EQV1XAzuWiMzqtS14cx
ZINlthZla6kP/vySUXuTW1VX3xmyZ8+v5L/5McjvJToGkQgxu05N7jX39SSX1iSnoHlRXtduNFsg
LsOooZKvXluRm4Kk3Fxfy0SrUzUw2nKmiYVhQGqFOheJZOg+CrZQtc9jldqi52rjuhbKG3O8Gz6R
rOdaZP4OZL2W+DXnaojEmrvvUB/DKyGw8yHDzySJyYd+aO5T9ixC3WTGKbn8myQqJykp1Bb1tFJh
KfUqm1PQOT5nx8xL8d7LvK7/bfp0BshS3B6BIe83DsrugxlLC8Dr6dkiOyTlX0xXWKRFoa5EppoQ
Y8jeWs8tdIfW878VnXilxYtkPXphObY5EqfxREa6AFq4xJMbPTToAqXSZNxPMymSwEy+vgBPEGU7
W7qKSnE60mdF8+dQk+e0Cf37mEpVpi5Xo3RUuWndm6ryh7rjyNGeokGarNrSXymVZ7h67ZfCohYs
Z62Yk3tTD6g/8TZLt4Q5g5Ktg/FXl9Hl95Yor9rzfjw6d3YGiLSit+do31GgTJ4bIsD4Vkka7Cyz
jv/t2VSjMGN4zvL9WM5SOflOjPZ9le1FzzTE9ujQSBdD8ndGZuqRpJm+uM/Mz+rMKvCkqUHRwRrY
hQHY09M/zH4bW8FLa3pENFPcNTHNalohX/fGcIj3RcPOOcE8EQt6wT+9/FxbuVo0MA0SkQnSSd/n
37GZm+nIiCVOP3Z9Rg1o/2FoS66gzZdsaIrJ9i/zRqzm9/2YHRr5enFv1mxKuS/0u/JNEWT6eDfG
rTW9dfZRLVtsTTdUPudTyAeQgGz1+CwtW8X153Y0bx+7m21Zi+BlP8xNskZM2L7dlF7d50n8YBoc
CYhMZTOLWtvfS7oyp2F4eIm/jrnSkyXpbPTePk7nctzfv58HZNg238tjOW6c3qhNQFyqHGXKOYEm
KtJ15iwfB3SqGpmPTOXJHP6uqGrU5vNSqAC/PJqGCyjiPUxBMI1VDkzS4zthNXB4GoZ8tOIPgjC4
h00weGi9bkpz4trcJwxI7Nx27SeZLrULAi90Wn8fPUpv6WQ3+t12DdJrbQoNkq/ZRWXxIcmGb3zL
Z8oriC2Cdj0b7/KWezTmjWKP8t+F88LovbCnlUOTOMjbI/DNxKkkKbdGKFK4glczA7JmnVKboLCQ
HB/fjg1qazXDxj8OffUPyKNx9LH82o10eE4BXJe0474f3avm6lCZKDE5NqHk00xlnt9Q9KEQoH9f
nn6sSLqphKjEkoYZJgfnF7EJf7UlckOyGEDy8/KuTqaR28pl24oM2ebzI1HZSN+JHiONBarEslIo
1ovfcs/TSwFwIN1NT6upeSVXOzYuH3njQTfl/Y2NpKK2KD86OpRe7KWTauRTJUTJuERO8k8Xrb4y
ebK9COD3CnHP5eZF0UtVMh2wLyCzNZIU6rTLZzn6FcNcB9d3YrBbbFY19PMYQaYurssP2X/PTUf4
k2BgvnYNsyEJwF5b51JBP/TMXpGcK19AwIxhtosw2LFblbS1sO/FOqU+p+5YJYVI6kUha3uqmVg7
jPFXyWnehAhB7cRAQNWgdHNVIyJ4+BT1FOqF++xMj+qcal0bi0bUUyLJjrMfqdfje7qqUF8+jmgB
T5trN9FNtm6F9mayfM9NlLQ4EJPn/3F/5w9qm9feA/ruPS8mqJFRrdtQoHkcADwZVogQVz43Ha3e
FJfswq2wKSP8LE3rW0eT5y+WCMao17ZCRVC0p7wmZaeoc+lsW7e/Em2Ko9TvW11b62f1Ojj/btDl
HjNtsP4cakDAGthbuBH03YKOIvj57uN5q0HTo5G/HiEAbt1EL1MTS8yHfsnU5t3sF80dQvlVz757
XTR3tcuhdR6m+ptmUuO4dX4ECSHyyc+RrXr5KH45u4uXJHTus7SuXmaLay3Ru+uVlVIsybxLjSno
1SwH+95zrJv+c/3NTYySkdTURYICZ4Lk9/60e9KtsienfWL3ujXjx/u2u22LNqn5vLjssV0Eq7D3
Xi60+zW7r9qTUNWP4eb8QoN1Uc1XaMpWKYHodtUk7dl23JiPKDVRpupETQLGKlu150uySvgr+Wq3
CVSPR7t5Olr0jVORy9V3L1ErBBwGLRlnYOPmazIPJYF3sxSa28F6nOkcrk1yksRke+n328Cr6i7f
vbHkJ9XWXXcBX1qiWBKm9gTqfSn79SjlO6fO446lXT45Zm1iLB2prS58NVtj3ByR5b/965Q/DZrG
xd5iW1ZTVu931tO9R0Nsb9Hkoslfau8KHkMDSvZVig4VFZwbIXaMLeChNsnswueZ3ryWZV6O2b61
1klwxhK7YBNlXs8zW6i6fweRKH6n3qPZM1CDf+CFK/vf/5F0XsuqYkEYfiKqyOit5GDO3liGLSoo
iCLC08+3zlRNzdScoFuEXt1//4HoMzxfiyGqxC8qoQdUPbzBZl/0ogGKUR9XJDaTNnp2SREEShOh
MfCRGZVo1npL+IdVqEGWDtnd3c+YF/3wN2SXh+MZ7AxbNx2sbTFZUaOq71/lyec+oxrXNf5cfOxb
4b8iJX4/7etcS32GNG54nDV/PCK3ap69jp/v1KzPuJakzbmkd2HJmEMmNEZdkbysqfJhnB/0w9tj
0+ACDLvrrbP3nxA6yCOB1TmxjVbUNzZyLqzqsptbVw6md8qFPpsoe5pKq/Ik36InOAIyQ5TjTNJ6
AR6F2F4pL+e3g2pC6FH8m+hT9gY0PQbRyh5fJuhYCv3MMxLORWBQbY63LJaM4KngBXtlSeDRJ+nH
WFg/jr8TS9FsJax9NtIE6HbB7rC8J3cpZIug3qP9IeN+vtm8My5VrF3gt9BHgj9q1ZT7wGzZbfpU
OFym+4ojGiN6J01dfRhCP6/hd0OziUM29qg5kqYb6BMOw87PZITApBR4XKwSSEANv0d5x8UvuuFr
3a7JrJN30qSDDOIYqmDPKUBkHfRCH8l7NkcxwyVJ7yErh9t13B/fXuC7AEl4Bgwq+DCLh6tCAVTH
qmYDY34D6+q/yqRbULqfY82zcN4lwsvwzEtfd18z7did3uSeQ3UafCqnxa9YiR9Rf5TTGdOwe+K+
n6Vht/yaTgeouMs1skcdkzUVj7g++Uzycx/2Kn6Rsx40x6vT5zZDy9sF7cnShtk+Kt+j6uoZuW8d
NWx7F5+rg68k/2ZK+5L73HNyadyQCw0b6dxw2NsdiY/y0wXHxMZ8H+G/jHutCYoqUAm8aoub/T4Q
00GX6UoiRKAP0H16ragouQ67QDQ6mPUDd13MKeki0rzblLn3hMGwSUdEcuBQ+OWiOrRqSTpjOOoR
6tvZmOg/SCVgjUPQGskZF8qXiXkmRebA/ytVQP/06gKNNLN03VsyyViOOmXUTA808HjS5Qmebe2D
8+oaYgPKV9wbciulvPW19T6b24rmRQJ/u9yroMaiZ85fUij4WcTAwT8YkPWxQRvLpqMoFJMGENGu
1XF6YeLkpBJ+bb25007Z1zOV8Gfq50iV8ZNiQ8e9QVNHpTZ649c7MYfq7rZmmLviz4IqGVIYNJFK
2L7xZ66acDs1lyqS45CldIULoO6bsiteIvhnDlCduDkhExQeB9lLxLctrO11eB3uLQ/fkTOmcxJZ
KrB6AD8eILQuFUvof83bwrieQAQoLsIijg1nY0R9sTl+1pCPvQqJjTZiFwuuvkYjQ+FgDyUlKmtN
PNfwdGLNAFN++oNzcPVZuYGnpEGKhjhhh8emC9yON0Pt+VLcH2YcjJawEIGuK0ZTXsxjTf44YgXC
qU9LwgYZJYfFGmZZ0O5o4TvOhxZqUZwZN6iXpbM5k7x7woFqLl8B76VtUVpqwmSELo7dcTcxWORg
Wvb0bh8ks8YZWAnc8HUUOv/GPtO6sU0LlS3TnzamGuWovI7lHYhDmAux3eKHvHPLwcHAAgTL2yJo
YpyZ5ukYlj5fEBof4NgDm9zsqG3pqvi8IBGvai0bvsXfmRmTK0sz69/KGgIrtkHfoZhIvuJV4XSY
M34GdAZxc4TnzZYP4RTSuPsQsKNuT5BtMMjZYzH3z9+I5TRoLAAPHOCMIKrfqBauJEhQBaXt1iVf
vob65faO6QZrkUB1HhPLF7ntUFQHPJ2zXgIu4sM4Hxo+cCtsKcAWdf31dY+FJmdoWB0w6ySt8LNS
oltIFDWAuU2wvc1Gw5FCKyRt1VOFkTPHDeYTV+BzTraHcLMZGuM2aqPO2w8f2G9iSZ08Rh/E+1Cc
vOWFe+NS4aeEXtevA9P9OADl6w9/2hBHQNKf61BCVvg8YkduE6xlYr2c4P3Rg9eBk+qUc3yCP3LJ
8KrZxeJ5IGuzWt2gTrHfiUnHDBvnjo2E+5qQ6WlFTKWDPsOnZa+ZzQW/vBzyQ4cVyjU8+7a5jSPm
lL6IFSHGMbE8MrjPODtYUqythTyLOQF4vDnkR58QVHdg0St/NjB7CW6B8xvC9HSseTpKZ3ki+wHY
KZ9MXKEqKfhF2rT2cp1YnuzCo/Eg/bi9dvAJF0QPDGSXm5H+i1U4vZjq33gPnRLO5ODeRpLiUMfw
/tnQulHmtNN+ept13uqCZVXIHtu+0EXQOCxqOZROaerBLgpllqFFDBkDpfDdpcT5WK7qHo7KdImL
z670m2PP5QbaNDaNA0Qy1WkGK0BaomkGHy9bpTN9WiUsA0XnF+t/0CtceFuuIC1Orr75HmhzgolJ
3ijDrBsQ6uBIIxxjSU+00xWujd2Z55l5h5FrxmBF26qd4TrhsaKItgr/OuFQAA5UoS1CVgHn4DEA
zQY7l0eMEZSj1i8CTG9CvKnuMNdjVu7XzBdMzx924JD9bpTDPx3PpyYgvhNGqUCRWIs5KZbQZAbh
0POkAbBJnoVh933CQgKT6C7w2IbGb1y5VjX4uH/pADTc+dkiPnIDnXnEJlTxieSNMqh4KzNARLIE
eKr8PCABnQHMM+z3QnWeUwQliLsn5lKCB7Yrk9uMkWACmP0v2SWNmTSn2DKPVR+jzG5Si+Niv9wP
i9VDyG1wxRVTxiBdFWLtC2n03NpPUgRUu0ua2WtkHLHm9L5OnuBP+b7a6UU7y2jCYOTwRsLwEOC6
2qg8eFzK3BbScKh7FEwomPddI0R6kCtRH3Bt8t3Hh61yxAyQRNESqZWnZ0NoBQ3wMRpfXCixxaD9
YL5EeQe6+u+CfW3lop7uqM9Y/PGRl/cpGnBCr0DBqX1owWMqjMMTRLQgljUOAR0s5zGuGqa82B85
owQSwhgNyCAOoNJWfyyGUfU9h7kP9saEd+kF/GiCLwtfFXDWzieyKy972CWvskD5uB86JAseMtGR
uyKSYHajvy/tp0gxSWdgdpzUFqh6t4WQNdSHCHBUp708RopjxdpRWePAm/QuhTnIF+8LVqwtz1QV
Wh4JK3TaNFAMX+3ot0frSeL2oDi8D3sMaBuHR2FUHIwTjQhGtNKcx7A6UdPqaL+U2Fi6nMatT19I
DvdaCA98yBM+NFUYvSyMgjysNnlonNRoP937v8UvwS8s+B5FqJrmmf4z4WstTz94RcDBHHRDXImC
dCSN84RmnZng+0x4ec5g4Z4igheQO6APQZYBtw4PjuWDd2bEiPcuuQzT/Q551RHS9n36nOZTBmhi
V21oNS6zGqunzgMdjoxQ2Paw9wykOT0S8LI0/50YFQVDCUQLI13PtJxyASrVyyP6st7UACydg7Ir
ZLvtXZxw5VFPDek0ipiLwCEAhj0HLoUvcCK7IrsAArAJm1hXDnJANvikacCNJjgk9zjTA0J9xZMN
iWt4n96wIEYhSmwc850UaPU4864Ri1ZYwwbr0wAquhx//4xlC5HPq4+lX3052UzcgjsOCrJgxvxU
a27sV/B2H6tsRH/lqX5v2rqQV112OW4xVAL2RpA8bhc8UaGrrL+GzUfgsEfT0QgtFk/6t3bMWDsU
HttaBIBrNWhpLPhj+qzn8kjhwsE2AMsfStbweWK653tSxmyVTP91aKMHow6VVR0YG+PtSvP+XFzZ
wWfYUNCaKYplEjIdEIHSI1kMa+jt9YzT76R2G/vBpkIZMxJh1snd1BLVKaK28HeXYO8IhpkSyv5v
0x+3rm7fXC3WXe4NfhcbUgwT5kDWgbLtLz7Q4PmKZEGTQshaI6AFLHs4LCBXJCI61aWzDw/vyVob
+l83vobKBlxo+Jww+cBfth8wRe0M8V3wHn+WNXfFrpxdZ5rBMa4cuPKD31SbFmFHzu4AmoCrTe4R
lZ/QZhAhaQj7HTAWotW8H2rbbstxv6cCiOMvnUGFHRbBbdXNXzECPBoo13S1sUlmEq0/Xkb6lNER
J2WUtMJXj60Hm6nhPWGI7s9x3B+lzmP+9F9YsgirWyy36kDy2in4O6Pv15E2mqcTaTHGcQW6ple7
OXd7YbGiqOOWEnUNwLnGVcQqxKbTWCkhIk4bcGx4uOCmiRoAzBR4GMb/Cah0qGDG2gaF1ywwlV7T
HnDqALGxuFppm44Jhe8ghsGyZU7Mp7dT17ehOGFWwnmReh/7Gv0LKwayJyltuWVP7+MtMYCvjqAC
jOBJpeR5wI2Dm3gAv4m0kNbd+9+5TJpY5zEtCmhlrvv90wsk5eNxE+ZJHlIsgkcMKnZuib3G9GaJ
HjYfcLjJmKct6buNwfeCtT8qGvlI6sISjAQ42FkKTdEf5xWdifDzKDfZ+kYywm/yAhJakQrJwCfc
vtVKDDmYum5LcvRqRArtmgsYk4BBgIN782oO9HptOJxq/vMMj/AMeAKv0ocM4tKz0fkBPWMqsr05
oyIUXi6COTZ6sYuL9zsGPk7MudIfMPvrQxOvsd6Qx6fB8J5EtW/y/drM/kx/Nx5e+eEQwMUy6sDC
uxkqx1f0nOj43o+twbGLQc6d76lMetHPeQC0FyNeO5B9bCTsYnrf9jeQ2KOnU00gCD0Jj9LIoepj
KQpjBxpm6VioUvxbAG9sUyWs0qtwf3mvIGvFqdvCnwNWBFRY1uzO3ysTjJVgmbcvI78Z9Df51rTJ
DcMgiejDX0BQjIiR+QVv/xFowS9moN+mQTba+0Wku+2hCn8e3tU3AXmYQxY7MdwonvnKeayqzT18
iyix/pxbeo++KR+S5I4L2OPCaTpn5Zat5EjxbgF8nKBva3Qt34EInzYvFiE21Zj1/uUTZox0HHHk
Rau+7j8Xj5UeNYevU7hfj96Sa2Ct9/7VNo7XMT969rd3iNDxNrgrCw/IF45wxljxxhrdn2u5kAbt
H5jVoFkWP/dOkzd+jr/z/coUSYKc1B64Rj3rb+RVteiu7nv1TTRPfI6NemnSKWlNN6hdLuZ0wnDH
YJHpa2MGf2UDL0S/QG0fqq6SFNOOrCc5vCUPIh5aTx6X8fMIhWA/UY7GWheRYdfTuyJE7r0s0Ont
lKDvpVi9wLaOVR4Y4iQU/+NBn8OAHKPyOyiLcGnGtoihfOARQQFC+dzingqRJyDhZFqde38We3gT
WEM+/Bafvb8HuOgQzw3Aq2kR6h+2kq7Zgz3u6pdiP6Kbk9yG/S9jDXEltV098KwmFwSUzS0Jy1sR
clT7shkLTPv0v5l+d1+2/ELFIhHPCVbXfn/MThVM9LXqci8dZQdOa2qhRpQJL/xweEl4ff+3JY+D
SPAAjCknuk+ugZ8dqoRFt6b8i3KVo+Lh1A2Ogc09NPZRofimb7CWWJnFRNFA7NAa2jQ0hEOQS1L7
+yl8rBNdFI+6cO/fUIEFgMxiZEpMTLXpTmBKTes++XSbivASbsKBdupNSxIUdsacDfEvBfAbcKgW
lzxUha1gf6OvvpP3NGXAQgsT34IqbLj3Og/DglD1kSU5BI1h72Ft8Xh5Y/EGhVCHBc+uDpNn9jAl
/tuCnIyve0nFxzUR+twJtBAq/p71N6NPX7xnb5+0s4re5rUC7VE+MIQI3bNBI6huDwRLnN6CBRxr
ooVrGDXH6uimezKuk1xcQcLmjbQFwTX4F8qCZMZgXsQtUQEbylQpMUwErJcAKJhX4GrlOE3XAaoF
phYIhRC0wBho2eD+cqJiLc0UDpBRQiYWpPqIRkOhVZZt4reLD46gcArvwy9s+wktJCuAM2cZIy4p
pTDKwQ+OIBI+NKjZF56tMKH9nxEN7g3eQOP8DowFKEEtkBisPvAcZoMJJPMDXdk7DpSIfy+vhdA+
cVLzRFJqCU6IvarwEP1wwjMzYWfMA/460n+CGryFzRkex9n6+7+MwBL+A6arjFmdx1wRWgLI5N+t
OkNTgQYBNEt8BATjfYfeRDtziRhF2FLrkEoIfqL7YFrEbQ9IBvW5Psou4OWy/7pHNFsf7MKxBGXB
+F2oXDJ98oQ7UlCN2xl4yWP8WrQxSA4wACyVZvBNCkGrJlL4WAdqwLJGEc5/1oJr99lSYlofczMo
WVQD77HFjobLVoXXBOAIe4J1N8wp+fTwOy1SXOtQ7l4167Y31b5KyOTzmWqC38QKGXTfC+S03n7K
HTpu/dcEeqLmChg/5mh7F8ycWBTo41fInqENwenpM0gyfMzu8/cs2+WS81vf5H+C0d4SsiYqhJFe
2kbGFPpJIFb04a3MuSztDIbej2OSbtHGFfS5VTbNriRvcGehwWcbhQQaLIFcMI3tFPlV5UJhg09B
jZWgi/uzav1ZExwTEz9OlA+hnZ8fTm/EbBKAsiU9g1QviDFvk+eIZNhIcPqZGxWn6x9u9zWeoTQ+
LH/EHaaPICS9uuF1UXpVYGWD2Y78Ux0dUswz0vV5jAwbKjKDBaKlQePUG9GxwN1FTsX2RMjm+Ybe
j/DzONz77G2bAQcSPvhHY/Lc3Vkr6kPpRL4FflNMqbT1KcHa2eSJZwwsIlI9WevR0ybc00y5DPnw
PWhCqEW3I2pvWAw8AjQsb1mMQm+UNytWyj1uMuH3/g56oPwDBBjw8BvUQJqDsociwX74cVHO1ALU
BVBu0PMC0n63ggwCpQY3Ke5/dgbcqeichR9yDToBvMkKzSEKmRasidqpbtkknEEy4Qhrfg57K/7p
QutoeKKMWzbr9F8TURFw0Icxz+u9zB1Ww0xwD3Ys2FyesDXAlNOCK89kBMep570ar05Ipclncuq+
QhXba0KjBnJAW5t8YMEBH3RBhmWcgcxzjwFwenysHm42xIsoEjUJcASch5608H7Y0/gFACDBs9lU
WCYlPMTEmCW6gLWYdeTZNfoWPsyY8E7yF0ya4Dq1zqVvRbJw1PvAbcMvB/EB3niq//alWdF32Jyk
x/uftMAbYwK2APoJ5jm6+g5F43FkgHrrQtnEAfc9yRFueJcO4jrInU2Is6Ml1pi6kHoon1GOMGlt
wH5Y5AGRTnt5CMNCwmbxSN1UTnJn7yHEFXYN44fcrNzPGeq5V+5uzQ8X5Emjhp13a+0arsF3SERm
5vbIL/Aa1GZBN6t9k/0UO3mSB4nZQ5WGejrGjgA6br5kYzVuDvewN/s1QZto0XdqNVtIKOgUUEfP
nokxqdeqsDgFjoWPRAiiktR/yNqespPVznv6mUjHdx+eOOcnNN8oAw59/qk84el3Kalik6dcJ+Tr
yJZXaqPsLnakWLEJUBi5FtS+KmaXlTYOfS/tCOxCkK7n3X/lUwCZnv2eCLCkoSWd8gO8jwLhKpPi
SDQzu0mO4zvxrlmiTnENplPn79MlcsfjlDpeefvfrKoXtYa5U5DWAmCv1zB2UEyjr+0Exi1Dx4+U
vscHmdMeIf8DYi6lC9Y86jNU2SqgT6E8vvSlWAZeRw262n9ybc5qHjfwgB+khCEwDcGBEDZEfeDi
ojxqMOi/9C1XP6qZ/TUHrzkWqT77ILb41Qnh2J7zjsOKvJ04XbwX3R+2CsxoRwg7yhARZi9A+/Bb
ZR5pmHMtMoMWl6rjr+N4wGEYJhc4Tdo6LNC/Hr8Faoib/f1ORPOg5O4HVACUBN0TXklMisAcGzxD
1Jm4C3gQwSs4be5UI25rcazCMQQJGhpOf/Ne8dl+Hqy2uEvKzav2eLnH+MqtPuZBM7agA/1iacI/
SgVtIsUdoEBhNSlvk5JiwefAlB3hTVtP3sbwfV885COYx/U+QdRW3QmR9J/oJ4DftRH5AgVmBMWh
ZlLo6WPqG8kPCs4pwvjCQQt8oxcd39sBSiTde04/y/eRbBjsBe/wgN2nSwQWGYRYRqqBfno8bA6Y
sTqltpyBxTPH8Dv3tVDmfeg/3Gf0Pp0AfBjWI81F3M+Gi+52IYXVEh1WJFUhI0VMKg5X+fIHRRz5
XZDCKgH8SShGUS9iKEpIOh/3Iuam03dejH6vIdrWt+SqV/YV0Hxs9vNZB2geFMyeGPO3NgMkV4/J
U69HVG6uuIb2KeTbwpYYEyjsW9DFU1CqvxKmOiV4zvqG6gkhXpM9inZzRN+vakHvtYavuD+an1BZ
PpcFUzgThyNF6fbqir2bxc71TTtj3ybPCB1ObiOruy+beQ96Hg8Kq4f9TPf0DRoqEBXnxqHp4oxF
zCNE4TjfpUD310lveB/it1SH+1MOrU5YLCfGNt+AO46u7ouPGgCS5lNwOCHPAr41PBJyhHe48P/G
kTwkTut2sbDxbv3r1vRZIRIxqgDtosGhW99bOGv/Eom044+H64l736YHsqByLEiN9ZcDIUK/4d64
3V3wEJZdyrznl+McASMACvQ3dps0UYkg6Hv3ubngC1PHkO2cHGdP0B7DKUtH5l4eEZJK8Wq3N4xB
DmmU3p1ybz9pA483Gkeatp/NY/VGQAdp6OmqT4e4zOfep/gCkt5P+dUv601OwuOX48KV0021X+ol
kdzjdD8yfnOLSV+dMmxcreClRFDcS8MuN/CQodq1Lr9N1aIE8rjdxo+zHPSTpnGoT15DJKVvTHjG
lsr41TgMCUOCieWVsikhc8bQ5g11ADfyOYcd/g8mHAnuzVyn2OF2Lp1gb4PBoZzg/B5fp/gkzKFZ
fRbV+I1tawiI2VCviDcbZ2gcZhqUcJpImoNRN9KmewPKwKB/lGkAhlnAghriWG+FS8GlIaszVkAG
Eab8MQGKx4LKvBK0XXZbSZ769eW6gMC/NEbP1XNlng1kIeN9oG/zSb5lHpr1ITRC2h5pPAprCQ7j
tt4+ofmOPjiO3IKuRSg/rYzwdgvMa1joUZlOdJNEx2VFifuUAH291yrrOeXVrfP54+mSx5oDfOIt
7PcenFDrX/CNvzAAlPgVSadPIo3v4W2lkCwI0ll5rKp5Pn9V+P3FnX5OpXVFL3nVkkxap79uULFS
S2mv0i/xngkK9lbZ9u6BUm32IHMEgn02H9lkkT1+I9hvn+f9fd5ZS+gXbMakPt94uOc8+rxIh3XN
5yq+A+WLhKz3DAlD+vChkFFoGwofovGb29N8hPdGFemPif5ZPn+jFYBxJ02ldEkoVlv6j/qsEeAg
wWGJn/ScrQyx11r1pI0kIbsba6BbCG/w4lWzIcxg1O3Z5yJdR+3PJcCOIE826U9FRJuB0Sv7v0Yf
Y5eHKrei/rrvhvACNkMyA5vdO/VXsFeoRCxCkCT3RhCwoOupA+peMzLGAAd6lHs3ZkuLJgsrfKq+
MHN0aS4BWVs4nowmZH7io0jHBPRLuedbhW9Nc0KzTc8IbZcTEjQYvTrTEu0atoSQOsI3YDVpl5Ne
8ONRhjXCqTJ/lh4OVELomtQja52J1cmzWVSRufc/h+u0klAQ1h3mgYNHAG8OUpCIv6ZjBDRe4g1l
zW44HO9o937MgYXHLA3xr99wWtCm0dkgBnhHdLJUZ82p4BwCOzt7f8HAe1v3mgSttIr5GHiXxPbO
QekqmwvwE+BaV8V5WuyLAkYBXhv5L70ztJcmo5fk8sPibEavvyoU/GfoEGJcfwQ3ZiyqL1KVh8tN
CbPmawW9xtmw4cwlzBZRr8MvEiOKfBF6itcx20/AO4BTakwpYhrEXmTirY0JGfRpxkyMiNYAF0hA
wRuvNqDD4rrJVm/wAErrASoKgowGdScLwS2CBYz1W9lH/K9e2G90Noh9vbICtBNquA/SKCtcWCqp
FZdZUv7iqsLF3M0JOyK0ngOaRnWX7wNRtg/Q9b8bIGoWw7DOoJfR2feOtEt03826ZsahWszJFIxf
l/0SHCc7EOa2RrUKuX1cB5hcC1YzW4TqlOKbAm72XWMu1Ao7AZbqBCvi47esjlrwnFCPgCz6CxzW
cDRB/guK8YCOwgSpQrzMv2Ns2f+BtA6CkPkD4AOCFOyx67ZymIYeeggcwA6wJa+LfWj8ON4TId9/
TosxAxX2WyQTTu7CihZRhra97sAwbocSzJc5gLH/lCeEWPHmNbaDUT8UIwx2ABgXqXMRtvLzCUfC
mppBgzu/LHMfE3bAHGnyAnjljGPQZ9LVfW4/2kd6sH22YZgmuEhFDACz2lY/k48SN/A3S58JEqSB
exBzoE/r8/NXsK/+QSBPnjMYAyV2BW5+i0sLK16irH5JiQCwefkFXs2wBdOoxYICtymd3WuAzg7S
CRxHjRAc3SG5JMDxFUGoDmx/O1JoaJyb75kODaYcnBOUjQVuAVizoik9sphjp/pY8+z3PhN4M/xp
tEp0YVLCZgIYAtNcrBsK4lZG+oWMIP4+wx3CmX88efypW1Ywa2G6eGYsY0293+Pa4Kml0y6IH4Xb
YEL761zN7bFUEBr64LN7aE5vc1JGuD0oA3yDAt7Pb/7JInK8LlAgRN22t+MJFW4BrQfdIp0pRE4/
ydu0m12Bq9D5y0HEfDpDY37o1hqFOWFakGAhhQShZWtOBpOt5RBr2wlaHqxIJQoHGyNGGtCzvU0Z
K388wGJDBtdoXSgOu5MJh/75voQSxKula5JXluqpisBoPni0wz/vPK5TNsZNjPs7HVWevgY53xYz
dUlj5JzFXG35UASYPV4Bl5eG1jUnmN1Gb0H5LTnyawScnPOvdXbMDreVsWDDSgtBGUFwGDSXYvri
mWxtUs6VU7EHGgqIYKYw47DyfhATZZcPW2Yg2ApJyVqDXpKiIrqB29akloyRRzwanNLJ7hbK6MZ9
DJ/auPkDp0eTBjixzefPLXlQmJaIDJN6ep9rSHom5VoL6hHxxkDiRZSN3n5+tIa8U3664XE1a1Zl
wkoEG1Aok63dZd4X7R9vJbkVEovtqj4+tlBOeCasBVgzt2565L5A2vCOs0Mz5RZKTdYhAcC0Kse3
SOpYZXMBGkedMWBnK+L8+O9+p2xa0yspNrN6lvcGt59tkjA4NxPK5Z6iHryX+vbYH/2iF0hMkjvt
Id/2MdT02r8Md0h4L+MSxkNrcwwlOpTvu/N0vsl+10NKPDCO8irf7Kfvg+A6o1ORycDO528JLiBq
BTOiD3lEpTW4A9GcICzm8x8KyIEp+bK3h1DuwMGBhwVLkuT6gFX764vwC3U0Jv4McCgokutjl/2c
1vCkXgCN9oqLIp8Hfm/mdn2cjH7mIBJeuq+5Jbn6qUDQpXIqOPjfmz1Qjwq2+9aASIo+HZUZ6yzc
xj1l/c3savseZX1brLEfzmOmvEgZHdSr3qqGOP8daOxo38C6QTmpf/RttfcsyRwYf9eclP3dD0hr
mepOufrET48t1O8Tv5a3f0uPvcFxwpzrKI1X7kPkmOoSXWVNlf8zMFXac67yGNRZWB8k9FK9IMO1
DsKmsQJjWHcm9iFcwNfU1LfvG1VfEH7zL9u9GpVHPWO0L2sfuInzsDdcZS9GK0gQ0NEgq1F+zWO+
BGxJu/BGYlHdjTkMSL29HWh+7snGjITmYiKxhFFX2QG4H44jvwVJON+WSLsYvF6MdfZv0ccPR6gK
bbsB6vDHt+kd552/B2lcx2KYq0xJHrngQ26o2yNumT716MZqvee8DhDLNzcEHjhI/Kj8ztNcvT8e
ZFtlsXv8WehosiHTRQduYu06cUVYt4Ju62s9QGCNQZwxxscM+AoJNkK56Eok9I7Giw06E2MxkYvY
gJB93+63BlBXsbJw2oOfvrif+iSkQQpnP7IxrIgrhmRf7DiAIhjwmb2uEEy3lAyoB5pHa01mG1zc
V1yGeZhF3dXHNRQi0fwx+3qv9T1UHOMItfRAojBBtWjqF/kQbBwrsKdT/mEjyI3p0mQVZkzj9WLp
NqGJKN9+qQMrzdK31xYrVDqwmldqT/B7WNH+BDWSoTD7Z3/SzshEgEgCfQve7bb1mwvsWErchaUD
mmC150FZdO5T9BZfCI4RPEFcdvhXYTOidn8o4Zt8cYN8AFlFeGSRAjEoJuRq/kn+U/es3X2UH9uT
ym+vpWllDazMNsnKg6nEcBdwtNSxNqZ0cGLCLX4mUGjhw8TwgCK2Pt8TlThoDfer4MeGzxFPIepW
N+tCY1PDgILMxloCja6GvzsG6rGJGAMbA/urwr2FvCPgeqdO3i6VAcOtYled6ksGPWnBHIwk1e+U
0X2CsDH1Rdn9t2jKr6PXSI2AUnWOQYzYxJeKodA4E8D4l4xvAVxoXjv5nO9nUqC5tGKvAL07ZzRP
rL3H8ozWk60TReuDpsVWjveNBJNeo04IqYl5wV8h3xR9m71hb/th/KNZjj86vOylfPh0a/WCFCDr
bJZcBmas/zzLNcCq1mb+zFwJOhc0kz+zDirFxkdv3us5FN/922N05mI8ehsm4j6GTUI3CeUJ05fx
dWe64GSQgiH10NQxzGzTJnjNVAuXix3NJGs3yetPgESsLdy25x9w6tVXEvbKsisB8Rfw8vHr+dMC
M7rFXBsYUJT6Peb/skdJ0V0NbFeo1+EFyFRYwsuRIhDhDsXajAqUYMP7GcC6OmXsyVVbY1+V3Beq
q5KNcN53Q0al7twnRrznM1nTEYKSpmvRomsiTbimXVroQ1CL38lYMGOVUwzyrkNzmM44d6ByIwRo
3f6Cz3DnuMWveNJEECvtj0iUYWxg3c+A1aUR7o5kRNw4qE5kfmI/MmhiZoprsHf3FzQ9TIrK8Nl6
3484WYAMwI7aPR4FYpN2XeIsMFJ38JWAmjDJGRqaDRLzhKqWOyjWYKHyTvz8JgoPTHC+7hOggC0c
K0MXQgf+YovPFJalHL6j+5+M1n/YW9K88RODEltO1opO4ogX7Q0WZ3qBSH79hg+kE2CxJ45recfL
sfIjV+2Hl1X6S4Cm0t4AWO4dU2ieu2tQHrSDMld0IR+jKLMWWjWQHHA6ENZHdUR3G0NZbo/qkENe
4on/MLRN76SspxEbK/oGJJaY2rEnLIk5t8RGERbw9XXg4VKNCFuVL2vpgXmEjUSZwM0JNzMwT/73
1rKP+A2KrbzujW6eOasifM1hiWaj/I+tQCe+H7f/pVNaQRiBFfD06LVVa0qCbXGPZHgLNx+gDteC
Cu99BLPr34QmjdeA00w3qHE/TZ5rjHj5YQYdBSXMSCQdfKY0wlYCH8arTorQbkHivSbalnQYGowJ
pkEY/kL/5vaC4pnZhkjY4lslpeyfj/ijdvV1D8/t4P4OuV0psoyLwJVw/Yc93QNNyr3P24WFbzXr
iga8IcoPEyNQQBKLx/hZDkukap7skeaJ56BrDYXNAp4VgqBts02Kj3kIiDnSzqwkcQeGDzTJXZmH
zf5c4BI9B0qDEmMN1Leppwb8CAfApwdbADWincasZSafsMMWQB906ydUT6w9ObcXbRHLYqJDfMNc
MMIaAQPCGVIkMTORgh0+eyHM2OS6Y77LsQHcqMNr36+pyPi3YSDwsdEpO2CkCvidAQUPjnA60swg
JzBQjZB66HSBcCXYwozaXV+K+lcXrIprLLvtsng670Nx4VNdJ7QTHE4wPeDjrIEafn1R1RDdc+pw
of8gJGLZi4Qa09fw/cdR54DKcfFNZiwXC5xPeMU/DnS2jpTUR7tB8/SGwriDyQOHQTp9YSrErHZJ
ECTUlPt2P+CXOH0pnUhbmpfNGQ13EkLpSEMNSyVKXfO3k6lJ744mBU+xsfIO2MuYnIZ7jxO2rWYo
+Z/hnhmflfXjUHr3Y8tuY97fcPsxYoMbswbG4+i76U3Fxq7BP5ivHzdHJv6WGU7QLeAv3DqXSwiO
D7++11sw+gkEGPHOFg9oaJTMUQuY+Vi5si/Hfk/Q/6o1LqcG5rtlgJ+3rgXgBVodUIHUSEZ6iNUn
FkhYLqBkaAiZrJegCng3Agl9byfV2DHX8TOxz9TbBH/TTOajCWv4L+RtM0LlLrPYMfx272g9l+Fu
jvPpu/cPXGlcJiwaXP4QcyHC+JZNl+ZWMFFY5focnv3IgGBJ769iDG1LO31TbDjk8SIGeRiLMFyd
NMtQFv7rcSuhW2a8p6jxUn2oTd5bdd8UBgO9E3g7BsMqaQ5f78MsnndRU8dvaXqN7yN003uKSyeU
SwzxOj3kdwz/Eur0m4oIeAMdIHmEf7/BbOCF42pRIbBb/tYMF+pc6sJ68Xx5xsrYPVHSF/H9IP3c
QsII0HmfmD2n4E53aIF5FqS2sRCrVNSOE4oSGc7/kXRey6piWxh+IqtQkHArOWMON9YyAiYUFPHp
+5u7q0939dm9XCpM5hzjT0PGS8I9CFgkCM3AzcKee1H2lXhArAFSeMQa/jXME1Jena9J9/Ixq+Q3
KUSolv9G3B69NsYaYQWStKykRIuMzRDwHmlTvJ19zdbqnSSnzTrna6/bKUEmzpNsBKtxUes9I1IA
wFzMxoZs8jnJmDLMGDiciOjw0NZcgpxutKV7mWDUesgmX/F+tzUgm/QBQjDw+rjC1wp+a+pyJs7Y
oItKts1wTXoKJZSrgJ/BZ03k8S+fqRlRLVy2HmuIORhHclfk6EEC6Oi8kehfFEYVHrbpYL1FM2t3
oNcuZyurEiiBmIYnTjhCZgQT0MHopq+FMlUxBk8NVAbYv4r4g5hccSuAeFREp8sKIo4re6tEdv2Q
H+nBaTDosgu7qEHNdP7LF132xjb1GfFPZfXBokL66QyhX9wL355k5QjyMIujtAEwWeLkq0Ezdeuz
tasEE63f2EQQ6fs+0cLzhjg85GI1Ufzz1+IpzOkXMKgF2podx2Xf6UNRRB0R5hwHXK9InZ3969XT
jhqRBCpwkBAp3JY8Ly0Cu6w5SZCWud2hXQWohXVBBb80jpcDkfwDS0H4QkBxM843IMh987aDAdXR
xFEy4uRDI36tPZxhlxOn7zUaxPQb4DyfOWhjwLmOvfyCWJXwPUCHPwTIYDjI/JY/ZDkmrA278IWS
g7acCL4ZJx8Ex/0RsUSSLpQmNBz3+aWPDQlpjYAbOdY2irMlcM7nOeuJGSg+KPOTwF2qUQJ+nMK/
JvCpLe1cF/Z7LoAh1pM12Su/KTpu0dxBB3Ii3VEI48M/J+KULOxcZ1hp8DUJgjrPLrpb625+cweI
xclBJiRMn21htXquLLnDeqRmt6Px9wX5QsGrgNQmej/8wkR/vJ9A4zW0yzQ2nPLohEisMDUA0uFI
GowKv0shFB+rOvsF25Shmn+M9z5JUYUVHinmy+pvyFO4Gkl9dhUSLgLJ+QkrzgejwuzbDwYIT6Ib
EtC9WsVP55JdF8Aq4hmh4yGbCZwec+ysxcgXaZtz9t7z67SnY4y3aft1VMgTgPEu+4Gpq4g0LIVa
HLnC9KqNJLCMsfEdqYdLz+Un9Yi96RbxnFBzohjj2Ni1BNpjM0ETOfBuq/wStyjDxQFqi63sVDcW
8hbQgheraVGeBjPEBVdWQsXdi9Qi+RLxRWajPL0Ty6W49VpTYqllCnx8r4KLsagQKbxkz/3UYdG5
ysfr7/T75E6917uTis6s2Dvzaw27p8+0JtEZP0k536FHMn/ffT93pHL3PDMSgBiFWYcx13mU2Fcz
40bCHJlA8IjzKneUNRVWg0rEYQsZfrbAlPjK3R6OOeZiMMf+/vdqkisBANxUKikKobN5W1XLCtEU
MI/h5Fo8AO2omXywlsFL2NnkbvQ9KPn0PBw52sCW9eBJyFFZuEXlCkYRQT2B34FMqAs9hWLK4vGJ
ZNntXl5NsYJKTRqX2kglrV/OMLDXQ9PAxMSHKnz+2SK3RpslzTqKRvoApvC1vIX5BUdA9qp6kmwb
CMm5xW9fq6Ne50kEdmkQ1KuB6slozvf6x9Ruof60Bo05eNnFY8SK0cbXkzHvf5nLEGxhYuqgTxat
O4wvWD0Kn1/YtdOGor0fDP/9ftRWoFusGJXYCZyPyM/3MnKnUE56GzwBxxf9STfKNeu5V1/e9XRD
07C/PsKmS7V7wvyd3OyJHGAHQQU/B+xOKayZBkpeBJKr96roC/hWVpw3tjhkit3oF7xOj1k/MI7N
zz4TbhmAho9wQi84Nygz/22xeiqC/AfBkFBIbJILmGmiyviz1vmgRxqSA0xliVyMzWv0prK6eNDT
vc48Q0y5W1AUAxezy+nzhZF8m83dNipCVNqsR/WIcDMbjkmMzZpuRJxedfHKv6pLq7trjBuMZF2q
Mk3AiL+nkib856tpnfM97KqzuzogQnEArJAzej4poL749HtjrJ0G9OWgUJtH7RvjO7mIOJcZLAuQ
BlrS2fwS6rur885tDUHA8KCjZO3FvU1xM+9enmg3+zywhh30sVt0YQ9ZA+oDhoaSyE2tTwIFpi+O
pX/1KAUaZIWApMe0Igw0hyExaPuvpF6gfCYdg9xK8B5sz4NIArtjn8YLhpEAq9sgMm5rcr/RgA5K
jy7sAq9cRBrOEZYFelTIKRarwbJwSBxSPhBDJjMbXLqKHBwIf7I5ZBAc9smb961TNmOAHJAbziR+
8l4sEKWS3MOI3gGweKhMctLx6K0h729LhGKBJAwzoDgg4pCOIDjSGBux0GSOOcaYyUxTj5TNl2VR
q0J9QeB9etadQhwHSmTo7g1PWB0ZXaYjxf8nYSa9j5KaEKeG+vxaLvoYlag3fxOjTFCD0FsRyDsV
wDGxDiA/+H+J53l7Q5xRZN3RNqqT7mGpskeBykBPwA04kM8RnmQAvv90pQQoSIe1QSUKWGsPFr8V
5mViof6NwmbeDjTTAGV/WP3RMiCqJbZu6KtubUMBShMpeWgjwk+4sEAzYmbsigEm3+C7RiLKOPuO
OQCxLrnKhkTCD5A9eekbrtB1rn+yzwbqgS1693CYKjFhDlcwPECvbNM8gNcsIwhbBDhcYYiXjvJA
Tu9HsoIRaX1IBjgpRkiWWUk89uR5jd9VQH9AE4rcFIoGPSd1LcGfCEhVpuhC7A3IPwLwXRGnMXRf
AdqsDmcSGiZEuGDfmIbXTI2jpr/Hxuw6zse4LCDcRD4HnQjDhSf6fDhVOcZOt58pVdTuNpHk9YKK
zJUMbDz0auq4N2trIiwQUSLzTRqB7pQBFDKT5hBkQaD7VFE5bg2MKReEx4ghaEvrEFbIVgL6QeD8
43fdCyGQ6fURcYIdgEnpGyo4bJh3i7AyGBPmzriof/6p8h4eAjM6I2nDMmAiKTEWvTXEHJfxl1EA
8aXoczX8HNSTtAd5i5aFNNCUBAdwL7RSgAH0ktqhxIXOZ6ls7jqEBawvq+hWWcwDpPwhH45gMyg5
ZjKA6mL2QvTcWIPNY1mg8KImwsAjLfP4t2rH6oQW55y+3C66pRpaxsfLrQJiIBhqDuzi18z4GQ9n
kMqvMRGdPFqffT+j76M8q+aMssGIdEkBIBiKEX5cbX1zSDfaw8WteIz8XyrGeu+ukTIxvFZBaCjj
MRdDRra7StAHDNu+2q1HaFA8YIT6zeIRJwOl81DmRIDhTNyNrmLy+8eG8S7waI1aaDxeVC9fDvKo
ZYdL0BseHsLGKGcvlyn3R/4GPpZg0OCwGYdyjckoDrnARKsuGA9MTCYI7jMkHfilZvWyDfMKt16H
7YkGGoax7z8FVwj8VsseylptZswKC7CXMh1t9WVnWFpGbLg0BuGvVjBDLE2GKQEvafZ7R+4zMloM
rvw4xDj/5BuDScGo1Ts+MtAQqNT8PtbwkFf2h0oUJy/GCxRHl8mLVHR2lKhzQc3r0kPP3eP936zh
5+6xBIYSSJqnQNzb6glbNNR1Ppdegti/Mqew3prgQmeHayUlDVPr/i0/AYk5j7RIuWCfdkbDN2F8
o3fZgWMxkAbpPkomYCAAb+Md1yyumNhZJjmpEY2J4GvFTHJD2KDQjzxdmVRruvfzAU0hymu+46MJ
UU8AyPM52h0jynkihwd2rbKdtcSutnxgxUWbR42ra2t8/TT724eneuV9gpkOYOBdzlSIQsbvoVbp
oTz+ugZZVcRuXmO9nPELQb5lpsJxRQWW0KNYOZOUYsDlU2mLqNw5L99WLksUa36dOyWaDVSPjMT4
IC+w3tN+1i51gCaKQW42XQNLuQ8IKK5E8sEU0cwBfuO+vuACctrBuELt8Mz2XiknDT/6Ont5F4Cd
ahe7Yqol3/BitbPtO2ScJSDsa16nrBXV4+RtaJz+bo15nrJDcOtKBIJzJPaIEQq3mxgHkNdq3kev
dqBpX/UABm8hGywJKTraPd6afkvZAIJXKwGJpK8YNp33Q9zbIMdsjl9bSpW96BG3DE1zqFboh79B
tXj3ra5EJOwzl4XFdUm/7mteTaSZlnHpgMUwey1uXwsCEmfidYOmknMFLgU07HP12CVqMkBW6FV4
N917OpRNOcScpa468PyrWwlsasQJjgy68SmX2Nj9anx1mb94xn7KeBnA3RSIiRlTUAnoWqPSRUmJ
WICA6qQ/ZTwUTVcCdvvGRjKtCCgdfbJcTFEHQ4NWJi239iBYkZyQ+wpGDgjOU1bRYNCKDZnOUnAU
zv4ZPUU+4o4/JogT3z5KA7r26Sdmg3Jkn+B+NQYJu93DjsCVf3FgAMsI4SgdcRv2LRRBKD0QK97o
pUh3e42HN7OlLWe3Bjag8Tz7AwQ1VAJZ9zc4bccvR8N2YazR0xHDphA47KLvMHoIFdHPoLd8u619
XlRjplLgWZsN3HMnVO3Yl/lGf0IaFJzh3QK2FOxwFKlP6w2iiVfSB5vhHcFxWd6EsIrjVZqARv/I
j+a84DXOz3m716kcXhLFLrx6TJ/o42W1B1/vaxH2IWyaA5ci0+/+GWA5R7mGrYc6U+eY3qMMpC2a
Qh/uhMp6ylghzr/+Gs5nnpNQasxUGAKEtRjHesvWffeZaMBJP2Ao+TlVYmVcLLaU7StSa4SPFSE/
AObqkjxsGn6fOfAJBgGssRsqNRoRFPvkrkDd4fmuCvtBVjJEfUfouBJwAFMEYdJ1FBt6XV2LgMat
BdUP4k2qW5M8AeqcKttaD5cEBKB4NgI8J6u7c8fbUU2xzXsSrPsQ+NcC3CT5smBBEMHqoObrr961
049kwKkDWUR6MyE2pyUq45FQ1X32L5dHkO0oPzLTYjs3DuoOWJMJuOx6fGj6x98KTugeVY7hSIEC
4fGYFMHQeZ7qU9vD5C3jVW13b4W58CTAQTJj5PSMWE9hz74T5GxjymyF8pMQuCnQXy9T3NynWIZD
mEq494Bv4Tkhy9TTZUPGABwbZxLwifNIgI6JmD+QIZ2wxQ79b8q6KLM20eNip7qkl4RMJoyxl5UD
kr2J/eDDnkNKUXQM5FC/AJ+TzwvUhpRzk9MPAbxxaJeMOrOw2JAbT54SMggxCJQikQqNh4dSEcHQ
M3eYD0HxSulBPWDj7OSEBbulehyeD2BlFjQpam/+V6ED2notUmKk7c2/WvrsVUjr0OBMOeNVMe0R
T/zyvh9a0tsRIQ0ONYXcIBFe1sQsoNljlgIY3BT5M3cClpj0EEwfbJsMbZ23noaQd4mqDxERa44t
ekhmDQcESeNLxnF6Z7FNcllrFzfduNhRdJG7Tl2qozFXLNAiUkDvoEpvezCGnrkNAEVtKewL8IVx
cyYTXzi7GrawHvTNjt2kQofGpDuEGwQVd4KE4cjIjzw00kQfI086kG/+BZ3f5QOHM4UBPrwBpzy1
tDQgjjGhZikGc4baEOmLo0AIrphv2C6I1X5WBOGNmNvEocAapOrL42HGH1H6MyyUO/Ciq6wDaIox
CYGfMvkW9OR1mCvJq0yo+cTMMWJAt6G8PXJry/mznFFPMvcA7uekslKKd4bPqyozPP86IeE55WuR
ksuvox/4gS9TizL4TJJ2zzKtXy41cI/RoD4nCp17Uszg95Pa5298xnRLcQ9TOcMBEny4mMsxwjh9
eH9jprvS3y+UQ5bd5Y/8JspSMnfB4wqLYqGMBqBl6mghdthJGbWXMe79OVakHs6l+JwCt/XcIuuW
uH/Y+/it1OE+XdmN0JEzUUrDg5axPoX5kMZ4RLoERyLBPIy1BTHrorca0zLQPOyY1o5UszxSgquI
7XyCeAyfsEMXpnUKgYD8Vbwb73t6nLhn0AEIPMm6QLpHXsVjyXyCxxToUV5TylUbmL1+/JiqobSr
gsHqE1+PRYbjEEu4h7uc52RWTFkOHKqcZgNHR8aomA+AXfeS9lwEYCgoHPodpuweqcifU4pTdt4v
IyCyltlcYKy+snyH/enXkfcojxgmhNVuO3mGg1NBFQHXQVs3wEyHEUlCpLT+Hrn73VieQT4ttlzT
E1FsUD5ABONrb5K/08FzKe0ImMVSziKZMjbqgs1ieYbhRY92/J49+pz3QdJHjComhRFQ4ozBRGwA
hLrfCIuMGAQyJNzPQV6PzX/drLZJ6cmQDpR6U3VDP7Qs1sz1DRA/GItX8q65FM0JMTCCIGZQ2t20
isWAxx4jRit3Tv6I+cd8RTZA1ftMGHAFU4BdxQRwbp3bDDG2hcOULYy5eyTDviOsneYLR9oPoQ7/
sY0a0pVIGzaJOPDxm445OJz1vl7j3/eHAPKmuoKbIZ/ibtKXFOk1KDd8ITP4wJKCJ1D9cDzh7aaW
ozvLOChHKAWSFfK75BEOxliNUn1MJZ4RuhBWMZn/IblHOBrI7nWuAZo+By2Je0IF5hA4KOYApK+5
ljHwTiEuw7D0pcoYysYlWuCvtEtvO4IFpjlnHcAuj5++cfzOp38fVwxTAUsngMV78YsGCTsXoPCS
6NcRqQRgK50lL84HMsZIinl7rPoKx3ntcfqLlAxa36k8JekIrbfT88SBm8IIqm6ZMfJo3KLRQE9k
fVGg35K6prZHdIGOmoQg1kkz0wg5T8qViprQJEspInAPx+6CtwEkGIv8jtLN3W+GUDvqRZj7fhka
Gibaxu0YSGjEU/JHPhLdHqLOle4e3sTa0SO0qEcJYSY4gJ2Za+32nUfI0wrqiNyGO+hjxQ62du0R
hBZ8Y2aStsQGU2A3eL6InM/xfUTkcXKnAdqJDt5yB2u0i/hmsZphiUlyf0sULtfKbGefRBIeRw2e
gT9rjmeaw5d1j36EJwDUjSWL4Q4OkiQfvczY8POjDHnM93UGMXNk6TqpHLbj3vRM5wiYwJOo4VHC
bsSQ1DJ+OcQbcK4SLTfpRzcP7JKPjkb5BEREykDfQi01UgPlj+BtQnBkCx9d0PeQ0ENXA0MLLpRU
GyE7od7ed3E/hIQKkTk36cPUreXbmrymd9IRXQpO5mrZ5/BqXWJCSgpEzpS0duOd7VtAXVP5OAcY
SQVPkJHnSQYuJlzGt3E+Yy6JAAbgjYOHB8fBeCNdRKytNTE1CkakN1XCYiquDeI4xvSw+ZYzok5m
aT+84Ke7z7Yus9dIptguSYO3kecnhD25dD2WxvCeesTKPzv0RTgH7Gb+GoNkERggHNWGDwbvjPUQ
N6dZ+mVGc0WCTkaU8YiRFnG9axwRwXVnraBHL7NVHgf9xYdga4YWMu+nDpgJm6EhIDL1GZLnQ1Tv
eX1bT8mlQiAefyuhG+OYNoii8ziSzyPNhkuw3z4rYNHj7gJ+gFENxjwcDK5iXBSyHTVBM20Nif3Y
7t9hZY1lG04opASxrbs4xpkaH/79ggCrJnETZj/A1idMMS/+pc3QGtqtkyfr57KcFw57iU0DS0Z+
GUu7s8XKSgm9I/KcDLoxVjlHQ0vb869jvMoMgWYbIyyO2eccNzMRidELVR7aBss+xeNCGPx5OJAK
mOCiVIMSN/mdMJaZdUHU6l9L5DRVE/lwVXhztxkdxqi/b/yBja2FJinBcol4i9AMDw0o67Pxh+jz
ML4vER0XR3IIuQhvbgipjH/39TDiddL6Tr+MMGGKdV1oIpsI3WUxkRav6Mk2MDREsFBtt1jLrrN3
Uk3vTulUP5Y5sGxQka6iu5gTGBFCVgPjLcg9OP0cfkZH2pGwgqPnCfMtjwbhNd42+4TbiP4fi4jB
uf5Bz0JOyM29uWfo76VKS6ePPl6XvUi7paRPqfyde8ZWRcjs4ACTtrU0l6PFMpCmExBRzR5jHp4K
oHeFHjOSfPB1Bpwi7PGB7aX9Lar+mL+5+ZiF3x+XCx27lAkSCCPtlyeSKx6j9Q/4kTkhIy0xzO4A
BphUiZTq1jm+twvZkh0M4DBhQeWgpPwxGM8k4zx4/vWtx6SdDJFICZUmotuOatEzXig4zduEUYVT
DGVuERihsUTJi00F4zbRvGCEFlrn3W2MkVZfvzdYbZ8E+TG+xsmtYjxg/u/mPn0Ed1R5mjP0hssq
5dp5bxpECGeNjULy+65UjRgtHBzRtvZGYt0wyGaJVYGskKe72yBiPYey1br/MkEGI9UcRtKiIlWF
T3t3ckdE2fVWmkPaXWEjFOX2GuHVcQnm8Fgc7/U2guNQLCOunSLqsnM0nOgZaaxpGxd2D43EpiJV
4Q5e4KWqWT9ctHz6CSLswu60/kYdytg/5LOEbEQ9JmaB6N1tqk5ZxBkzFhQ4o78SSINwLjrlQfPQ
HZuv2ZniCwNu53bYfmxaQ7pJjrTcxRfjaxHISIxdJ0ULmOqnbYDKFTCK2WwUoMNUJGJ89g3Dr0FV
36MNFK3DBRlpSOGY6A01g5fs6ZYULuSl3LmHtYlLUjVJac+RIcnOLbnZ4m4mdxysI1p+zHgMbqV9
5JahkRFp0hi9kT4KvSu9fql7w6sDfjAIZAEO6fAVWP/YW9FkEvEfsOuzw/6ity0eD9pnsr7+4CjP
ZG8XSFuIHXCQCRkhQnGf8QM8jLQW0z1QtJWvCiQH9bFHkwCU6BhcPO8F7z7fKlaZPohde7jf8BEQ
SyeWqI1D3zNAwZfQl/tqXUz4pEOnvbCVmYCmNoFsHphQfAn70QB90jASFnkqAc6wvqWgdYlpbkWE
wYWzAEMbTkX0yuWhJe38Ed4RUrFHhCkbxPQMm5XUE5baN/qwRdzGL0Jb19JpgNlapKQLdEaPrxHo
BRQ/3gauGP8OkAOvgvKI//smnwVN5D9Yod8he2Up+MARbj+rQw9k9fLHdItvhMnFQne7j2EJSCKM
6VH7lL/If6mCSxurySDpH3APg1C3xBRxUABT2pelGrN4hlPmd4E/FJMaoESyyVVOYQ8AZ57mZiFO
pwNJ5T5/p+QWsCSW+VEa527B3s9fv0wjF4ATV953f8rxHOpug/6KtBkYORO7f/ibqV9kIvBijlKx
ZRzEFHJsSgLtzqSE7DQimIrx7hXJPG4P82K/1gonk6OzkRA3tvlM71MXiWtCzrqNUpy9nI2VBvY7
qkAR0CPtcNJ/Zj3iMXWi6nTOgNriPSfGRKc6mTK6cE82z+Qc5gPu5HtBeD+/h9c6yCRY+GAkzM4M
cgcC26nSr6cf2Hdxmdh5XAdo8CbwyRbtmK0g1sc6E7GvHDkimMS2/L5F6kSynSFV4PPj1vRIGbcw
sKBHckr+0PtQUOFBzZClnTk9pPhqPSfC48IJJDP8J2TN+i8bRTAy5Ph5zKcFUGi6hVtiQ2Eb/vXt
6+7HfEXy5Bs2wdK5zV+44lpbxl/lw7hMlTmJQu5HHGwzhgfT1cao0a1Zja95c3fEQeE+Mg5Z++uJ
3HZu8IUHAvNCf/ZB/aGYpLu9mYgXSnOE0157xOtjgoiRVnd4HYh/GaEYpkzsnCEn01CUQ+zvGYkS
2G5pG/ElOIHTfEyqQKxmvAjRYcoJ9+QxHAiNLM9OWaXqic8GtEXynDatuf61jbQbveQlQfIyhJpG
pgI7amsp+eh1gFeAW8RO1lpPMDl0JJeN6AFlRg+efnuUy+iYt4FgKkkW+5PGPb4byjPsl29TGX/3
UKBQgIQWctAXhQ+/2k8/K8p0YRBpDs/k6mt7PiHp1vLqOrS/MA3kOI4BJYnTfmpWsdDA84pF7kNL
uKJ0NjKCSqnHKN4Z8OAb3sc6h1hqYRQI9/V7OCm8a8oKq5l3S72GdU7zGbjQodkkYRyMBvq6827w
zxtAZTV+YI29ZwhGc/+sC3k19rvbn9i8mTVELUCUvvhe2KxvNgF9XI7e3tgjkeQ68XkRCv1Wtc70
ABozXkppMXxRUs2IaiKcRB8TjwR+zsi+PxyCcMtCJ81fHDS64GjOtEBggnfie9iW0Cw0AWFm1CIC
dWWRIDWKWQpSAgK1RWAFrF1gAMchf2XAJU0QoRnELkCOU76c7ZwGBx8KMT3/2G2yTjRUmKkYX/n0
fukvfSJ3eCNGEwMWSW3OmZzrDbegkyb0A2schH0NjcfWBUoBxEX8zxJwBnqF6h2ma4A4DvRyYD9E
EDxCqtekDF/jS0qBqjYjJrDcUpomp6WgwBMyJOvzLNAK4G9GFxprOi1ghuzpCV/hYwce7vyY2PE/
6GHxG3qWsItVMZkixLf2siauYs1nqP3H0xPYXzhLPgxg8ISGisE0evJYgg+KeCiE/WDbQ6E6/VqF
19aOgCfJRGixXY7ahermBp1JQ/IfmimI1wDaZYI/kJaSpi36strRx6vrLQ/v5JKoLtdNCsoZQKlf
J6AXVu2yEwHh3TafZeF1kzNNd+21NmfNdqTM3zG7WFauhqEanD2rxuo2IGCUFpNwuS4OUZWn/bVq
42vuzQ7bGHWx/TvQDiwLq5feIxIAbeBHafPeYY5ox0pQgtej40eHPascEe6HGdZNGdwIEcHpfJ82
Uz7x35ewTt8I2wvGIs68ibwS1lr/ARFxImWh58hU+Gen24nMUwGAaxmjtVJQHTx4a1YVB5WYJYzB
sbLJw8HYyEED2D6FnW+/WBcvwIehOgG77FArMyVJJBQ8bVBPdL+NuRCs8lKewUZDOmJjAwLor6Fb
kb4h0KVIwrgbtao1iKEClh1YLujX0x3z7hxtmCtWbcCWs9NqlxAlWhoEpSL3RAy1JoJcxFgqwQuh
AdSnV+x4y2avuFDbd8ypSKxJq+TEnYCTkmTO4mSy83ZCrMxObDnyjDGNjIwlYpvv9ZsaVGz4sdX5
a/+BqVt+SR9gDYXPJd6/M18b/AVoUUSQD8STV0LEyEi0TBYQeUUiOgTK7I2Wj5cXS+3At+1FH6Em
Bf4lNugAMzx7hNhpBxN0EEscAfArOA74F5BeGHoSLAm2wU1I6tOaXHX+1ODEYWo38ZcMlRqKu8Jj
qan2Tx51/BaYIolhbvaZiXD/mH4eBRBoPsMaDHN7843ZRwpBVX9rgtLhV7d/uYtKIo8xZA8S3g4G
Eu5xyAVEifFitBQx4e0/JoewMeQZkvhs+AOunzFXAHaV+4c40Sjcyw4yH3EBP8XYTnYGsXyW4muD
PhPYeTcxAdAn85QT+oXpQVwFXsLknAnkKKr4hDUHEu3hqM9d3kbeQveWNgNF4ZR5N6TLt77N9gBY
8sMM+o2UYUDp9FjSUzPbimdcEABPl8D5fI7AAOKTsc24JlqTICcEOo8lECvfknmc4NjcUtKj8NSG
3zWJaeydfBNes8XGWc4gUPg0TDe6i6nktxD5+sdWEIz44J6goIJDIDhtyULiCUGUwmo1ZrwWwpvv
usvvEz4CypF/P0LOUUaoCB9muOaq6ZPOE6YtKFpeRVoy0h3iXAl4kjPA9GdInE1+RBpOhnKjiEAk
gnzCmr1gm+QbokkjIueg8Frz4d2W+kRbX6akgTwsNBU1xlQR/S2wIHTxs6EPxeDMuYsjfhWWDhYt
NV7PEVvjBJyd2r1BN45WBsXPG4ZOYBrcEqBkoJJY4IWq/VwiakDsULrYHCjx5wh0Hsttcp8j2w1k
6Msv+fOt+e5jggNov+30pNsBkJLhf9DRvmzJ4OJ0IJ2f/w41gJlGzvQJZDlhTK68RjnEPw4IdUDO
wE3hSzFXM6BbzBOAAOcmslq43cxD57Xs8MqkoploiXQjCDdr5ZQ78CP2n+vK7AkeIRTPYlg4vuQu
BHyDSdrhtuGG9Q4Mh0cZS5kQcgO0DIoSxN3rACiZc8lznHY0gFTiIen5oN4g2FD+IEBIeSYU3My+
EicdSCPKCJ4fBh7OK+tNFu3HUtjXhwTE0lLbiFjABhGpc4Xp7O7ubZpv2BfQafAnWAW+GZsXl/K5
w1ih3z3BZob8Ol51cSiqYepJl52zZMrod4CPUhNxTvY8jVoS9bBTkCIrZ3wJQcAwgQbklBhOMUvW
gf0uxz3/zAzjHYtiTcBExGMFN4+BFp3TP92ODjv3Dp6h5hdTGeGgoOLM64rPATyOUAm1F8oP0lWw
jaKdMgUsig+d7y26Kkbu3WPx0C35nSwz4kS51Ck2ANGqoFLjESAiPCOH6sHx+4LNho4CniKvBdKS
lp69XouwzzCFYH3hs1fW0Hp7KDG2SW8GyC+gud4sR9cwzH5TNDEe5gkcq2vN6vN/RfyWy8now7m5
bFdTdYmwdyJmyOUBkyrIw4QGYZNVkiFGyAqcXJ1cY2ZR8jz6qMM8RmKWY55S8vsgrr3n7h0K7I/K
h2xj03zvGvfiEClpsW32Mx7P1ZCDFyKfJEZmMIsaZug/l6h85+LnBHSMTAkwcUBisVUQLPiNG4RK
PPo8dFH4syClTWQSovdfgenhVQgEZI72Plz+vWgR24BjCBX32VlwStqrfD4lgsdGMgSmLtkga2zg
bBnfNZcXQQ/DKD9OjaAIdpgFIXL63yH7PpsHJ90Q69bTwRFCTEATS5ay0tOv3ZJjh666HozKSc4R
6pJMXIZaAHjhYXWKgUiVERwBecUXtmbs+WvSIXmexPB3wcpQHNmyBUFL5WnMWNwwDKNrItsVeCcB
Ajz4qAhYMb21GFlBMgFBnUhsvbfO8Bpn4OUbHilkF8QDb8lOM9jIeI0MJfoN2FGpSwwL1LQ4Yax3
NRKXYFQR9vEhllLI+L0pFTzqRuuP9/LOuxM6LxyCpKezLyoB8l9Ln5MlAm5MfAq6KrgwYi3QeuXB
nSDMS6p71w08i862ALfLzintCkcJyyNqKPtmcZTPGVDq1rvO+/fNYFHQY+GGHu6R+TSjoGMKAjFC
Lg+DyDCGj7qlmANNFXSbkQ1o0jIODKjeihTfzX3z2dxATEbdstygvS83iE5yYOBAIcSZfbje8Rly
Ow8JbJm/Yi49uVozEWx9ZVQVqg4mxzKbksk2AgfbfekTO+yEIq2+WHzThoF08D+rweQWXlH6pqSd
toF02grAukWHPiLQjb3T+TAzAgkn4zfpeKm9iDoF3P4X4Io/XIsGiXHASRwACpEYHFCP9EC09JiR
nkzaln04GhiFNZ5ocrOph+z7HhOdX63YyphPSTUY9FCw9iLt8EaGVLmUKbDV1Cgc3wxP4aAt+jRN
Enx9BjuOs5LhAUQYItkicYPVo1hfNIAfn4CPfyetCCSFvT2iQM2DBvF/sdZOJI39DXbzNmK0iN8b
F9lvwVyclKrPxT7qTMnXNIN78DpCyPF4XQm75rmbtB7bzGgquRRIo5jCMIJVg2t7WKfSFFdoCr8K
vID5j7R9AmUpk5i1xL2QwlAwJBQ80GkZS/tIjfRlS2AbYrWc98hWOOksVhfLmxEokGiViZSPZ+RA
1pq53StOxQjcEHnjFpHP7u5CE8BQUG6j/TFvUIusOR51Zt89Rksj4YxYKNayTORTt8dfB5UoQtFv
2TVhNFI2WEFU3rIBZEfLB2dKAKdOyafesn7ZiQAQo1PpYdkkJLvjWaQPh0th4vDo6dztF7QGbw38
f1mQHOzrMe0q6ZA2Et5Qim4Zq/MaINb7A+8jpcQjXs8Sj5dTuah4LGbDOpxdBbaXy5TrejED6w/3
K6fSkjcKP/PKPTxO71E3OolxOxAUpD1QYM1RNdhs+fR2VpvKzFHgqVn0921wKKzTyyKoTMQ7l7MF
Jhu+yotNdaotMNcFj8xwifImlrPEXmE2R3Gz8uyZ6PirJ2yHyFAhOsKbA33KWVAJI4l3dRfw+yYF
r61StJQbuGm0YSnnMxv35p1+OES25jclTEm3ux0+Dxt7tv3JZJjGaMFxxJGleirnHAotdUL5tSK7
btbai22yyGc3BtEJjukx3hLEXYSvKWBsf/dZ5sB/ZHD5Dx5GnLTgzh/zFjyZqbikFWQrJGG8GJPI
ihiWwYZMU2vIUbOemzYu01a3n/OrxeTHN2ACwaGkZBNnBjjdMIbuMiEYomaINiAJg+EhtDe9aYeo
XuCVTPosn/9UYwC7ulBvSZ35OB3wPJqHFzP4gDkbdKbDKShBtUKVgpeXqQAeare4OG2PnCjsesAb
dvEnYpr3g42Kn35C4UXkAd3IGhlWuaIEe8DZdWKylJ60uyvFJbH61Iq1XUXohBjhIR+0lr6tOgeF
xd0ImRW1ycckM9DcU+jIPmuSKkMgnUhSnSFmewbboIvuheCfUxoQHc4LbBVN+D+V/XA2mPQOAuTh
UP72qdLRHVN8yj4T+STJxpRZQ3NO2MqBH9h/N4pHnRi1ThNsGZA0wsg9ISjE+yEmDJpJO9MWDx+L
2RIWXGWDeGNqCRjJAjNbOIx2Eg9EbtNYmUBROxF0H7fLdldurkey+ITX6sW8X3SNu2fYjr/rZ8jG
33D2ZqoF/UUDlOw/9vx1xLpIi/zFlM0MACZiccrZ57stjlIad4Nt5zoTxO1vL3zK6XBPtOYfYaZ0
Z72QgIrZaz/mJCYcKqEBtBo0wrTT8F5y9HMODLeNf8c8eIc3HvFHKu168Mz/2gWLwUgkTPg/iApk
g5FhEedz92mZAn/IjJfJZCOdkPqL2lGjUmL0QaAgEutsegx2l8BgA6EGJxfTJUzLbU0iY8V4chHX
Ne1Pxbdndpz5QuYxCGjU7c1jjNDtFzLOKesTcDtBaQ6J5S3A07ggHEMwdDCIQI7bTD80gKAAfbt+
CF6AshC2ZOuuWKmstyXdqpyizfPf5hSGCI0FwcJsnsIMbUANtLZwEF8jFn69aHx2D4FoiPFJBAC2
AfTLiTXRMMtXBNTXE3ytxKSZ56TitBp/Vs8TeQd6x2AlxfyPpDNbUhVp1/AVEQHI5CnzIM5jnRiO
OKIgCHj1/eTq2L07+q+1qkoRMr98x4LQ5H7P+RGXjwShdUld77YEHkIfdMMLWAC7xqgXScf++CU5
Vaowzjtf77rRd8WYM0T4ctWE4+n4M7bWDBWCdbH1HUFzOxZqlPhY1tHipu9pEyHSS5FW+N2FQE0t
/ERWyC7UP4pwI0JlgX7X4iK4rNfha987str+RoTTKdRf58GHY8+s8rZhbi8UT1DetxQpjXslRIZF
GDY4Eh8n/4OwbiEXvvL7SV7jz4DyWBTBYYBmxijkGOpW+oaTlkJ1DIM+9kyR2UV/1pxD8Qe7Jtp+
IbJRIY8yuDIiOUilYfk07XqDTch9D7sI/sTnzEzmPJwDCw2S7LlyzpdtjCuoipUA66iOsQ5xquhO
uu2MNd0o3E6jx64vNLloTLyjFrj+fbSdEnAHqMto7NFDPi0dUqsyXvDA8u8H9FKkBDyc51IWrAFt
UoiNfeZyRzyk2nqB9S8yEcbw8sQ8xjyPMRj6dt3Y3Rw0ck1QZALfTv5cDgfPiY6EisvA8Jgld/fl
Y04OFaFL9BTwE3gr3ayOZlc2SWU0ecTlsOIevHGM/vk9dAvM8D54AM+7HnkofRLyotlrOO27Qlvy
de8JPtAVYAgUYQNr8RtJszuDSbpdsFrQN9g/NHx0HXfjZQCmKKFyKAc0ZmYwUUiPEZHwDtmDhbl+
xF/tgMK6mA+Y9mO6br3LHJEDSz4vloA6blKY6+iNmpYNTDoQMAlfM26WUABk4imD6/AdoR1nvUW6
Aw97m90DEZE0aU49HO2AAU7K6IWikckR3QMp345goKTDbQOfsyoQdrQHHp6AOM/7JOOAw4wrWg8E
eUzKgWCRVi0XRfLPIDvMJdSIDWlx9LYoCHCNTKzUHAkKFRIgxGHBOnOhB1nkQlIT8vMFPCp+sxa8
5/IZAUs27R34eyiNuY/ZG8BA+VxtjjlkIrP+QkJiubPXDHODDLSvGOXBBQiK4BGSY/po9Anuc786
j/5MN4iakMPtkBMS33id1rQddXFjCgVqHfdnxKc64s7SqP94gzChAB1YQYnQiAtc+NXimFSDijus
4tszkCMmAaBObjgZ2arAsomnCDipIaPBW8OfNV4V4YsKZOYQPte4BhFGXsRmWVEsIk51/VmLqklo
B4kIQZ3E8I4a5N/4CfuqYmqLrgm4BZ89gUNDQdM6SGrUs3LgQg2uSU1xNxcKiuDL/TgSsKpPTDll
I+Tw0kEltC49jlvIOC8s4KIsj4YhG/7EnEHuDrlLDK7e2qIj78HUgmthh9jWpm/K6cO86z6cYYy5
9z0miILRgMKHkYiJl2eWiwZOn3ZH41ju2edP+rBMngu8Fsl9QhE1CKeH5uEZ3NMeWXJENC3yESle
X4zIzg/eP/3X1cM1J8vYVdYdmw+PAT2con+jrUjRcsDPlXk+LomzJazeismpuKM5uk+aNB9BOFrQ
YBDhFLUQzDP7hdcAcvk5gW66kl5RDgS9h2RohNcjfVd2ljYYqOE046dHQ9gZaoUc9oKoTqgiT24d
lUiuibUkntYg/uIsja4M1eS7qKiKMqYnjrw8jsh+JVtVI3lo8kmWg3ywrHGAg/wxP5boNsXhAVzc
I/w5UVEDAFsMFOiK35flu0eWhHOdWeDQ340+Bui+nAy2empvBwKjk458isiNfhFxrCsk4Xr4GqIO
GN3W3VIwd5AQBR+tkGh8mF0cJGy4UU0qk73nlFkKHcu8N6jGP7E3yozKg+uyRoM15nRYHcDdAWQZ
/4jgnVR3H7sCX0IouaPHgrWn4V6lGM9hk7cWPzLu+7Mccw99Xx8UQcSIoh1A+ceJE5N6tuewiDu3
R4onvweiSU2by+iZ0OQ10kfA/JxB+9j+cUMhS+L4x83J6oqhKeRVwGE9k+3OaoWVgwrqdUV8x/oV
chgNgUmA2JieDC2SxndsEYavDoyEjA2gHzYFHvcVlaMLfh7pk2m7wQAUUmc5z1FGoRsNJhyqQKgY
efHbTLnNNefmzt9zNL36uoAKJLj8Bsq2tpav6dND4owxQaRyUolkpUw6PXRwhRhK+TcNHvfV5eY9
XzFYOKg7mvIHzkfAKDbe8/tQYwVGnrNT/yiIfUaI22YMVEMAM/mPs7lFPMkTQuX5L5ULLOhFefEM
4yqQ4Q3RbZ1AN636G+gt2GmmL6TA4NEEfAJeasNPzEwN+AfgUk4vMUAB39CzPXJwZ63zir5Li87a
kFBV7zZlt4TE9Dlbxk+fBgwCjVWGlAe60Ktf7FFrM5WOy8WTuAKhlWPoYxq4IhjVXSx4LmFGTkHZ
HpwOuBP0KhjuQnchaX3qzAbK+jplS0jIyFwbfEa1vW5CydUEpGIykZuDTA8AZhVgMvQKpPpdbeK0
8EkUwk5HSDcnzH1pABN9gF/ySUkIN4JuagECpj6T0zm2huu+N6LR3p2J5Np+/DrmWOMAVgCo0arf
UmP6E6e+gPoGGUJpf1+99hSjEMjIfis8WwDiaRPrlIWS9WXQx8TywSaKUrEdKKhF+kMjov0geHAo
HarI/umZpaRB37cURiyQPUTkRw/Ultom0QnFMW9jDp+nG1Y5Frpy30OGBTcT5nvs6lXCHI3qRQnr
oN1fCcgHBUMa90rfq4tfLL5JFSpTVMxOd7NHiIeSK3uGiRjh6n0T9lL0cylrZLtiEeNt42ayH2N9
z8IV5L7YkixO0K/lI2ribNkeSnYChm7CKbdxuek4jmXLfG2kEsEPcF+c6ZdqDPLj1qLcnvVbwoeO
1pTIYGLHmA1bu2/ZW+6uP/K88Q3d9Ij+9r00RLTHAOEbUb34rlh6OJM+O8YzzHwc1qQ9RyuCFtGI
aN7PRRgCphuzEbR7ihVTY2wRFApzHGrcrBMNyDSV8AuIYUm+e58/k9MVEQNAZHuJgaEXqjxGHIfj
f6vz0ykCZa9KBDw5j4Tx3KZzJGC9p1BS8d4rrp34gsqzajT2Pb0uug1ZA17tyqPtPGNK4KYy0Zw8
UxWsdvOAFMAa+PLzV4jUbKTAA3DO4LNunC9uodXl62cTjh+ndvXet+F2I5veXbgcRSIKCehlqI5v
oLMAt+E7fIKgjxTDrbE4TcyUvAiSPOcqgrPOJwji43YHw/34xogDcpCHtf+KikEveIdbX52VtEOP
JBa8QT9YVYkypFHpn0YY7gKE5xG3C/Ilx4pXOoBKlPuBMwrwh87qwEpUNztCEo2vR8Iq7WyjW851
XkHw/8Li8I2lP3ChgRToE2miHkx64jDhH+4RvyxVSvvV+cbssnx728pRgleEdOOgzXB/Twi7UPkd
TK764HWQD+Ss4AJEBhYo01/QOrXfjdUI16Avv23y3lXIj5+tPO3LaDuwgHIJ6FCwP/hm+khKT5vx
p9nihvMjuf9dXIVIMPux245IdxF1OcE90uOeUA/97HzIUz0v6djgKr10rxiYQTHvWQ7CApD+jogw
s0PTRk+Yc8GZjxL34hhAOEhSaGWFNSkQOXt8KP1cJDm885DfW6KFiB8zmG/O2e7qy2kilaM3wnTG
yDfxsM+0TZ5/79EzqPb9nTx6Ot/wvtD4qIl4KNmewCOIfOb6MJKb4OUmm9hZIfDg4mjI+TrnRleX
v0VlpFFA8VsXL7/UghrI1HsGvRX3WD4TtWOvRa+yX6k5lKM79zUa19nFh9hb/4KM/9NGn011JiXR
gVWb14jO4napxLVPoGBisgwz6DK3E4+HyFUFQGIZWJBXJJIZsDY+SGaDxjpfsSAUkeUzKAXgzCCj
xigbU5jhcntCLjHW8MqGqK5GqLH/vgkv282T+2A7w+/5m/zi77kMjTk5bZG87qdVbNEpfA2fXpvw
IBoDSuCdT9SsySt00fLDTQGT2Btr9iW1aEYUSQ1HjmQck2+9KbKw+aKQQkCJqWgk4cemWeXn8pWm
DV7Oe3OPexDKe1Bdp2Z47g3qCU2mCZY7RI3kqFG7NPnZOoaixTPg2rERTqwGTyOp+/fgvfo6vxh1
4GI7gPmKMTC55QLjDtw7G5w3NGbgPLaJgwWwj40mtEizvrs91ByajUG1c4XOlkb7b0yqBrcYZ9Nr
dAcJx+uGs8d0DCM00dduWlmEjsjor4BR2uBdBHzc/W1yrV39zX84xQlIrzAcopfQB87eM9V7zy8s
ZQyYkLwiGXEo2RGrF2sZeVp8ETFeZAVgjO5jbiDAM8Zf6HwO5yhXL8vWo3XERWVGt7aTAeCP9RR/
7HV8I8wUDbS2+a4UdNAS/KOjnUoiJRwhRWZ6I8y4DbtLqCBY56FccSX7GPSJo1CdJlXooGg3CjGm
mn3BgIqtpyUsn7wVX080Bg7G84XKTk4olOyae8NwjNq1ahcDaXd6g6oWfncqKZGnElE05hHzn5uj
LfLiXZOWI/3jXkDMDzr3MnzVw33RYFQ5r8yuZh9uEORDo99HpIDLO2WAEPf6tAugCYbN4DvWlgi9
PukDGnto7NQPX3yGOZDd7kmixITv1gldCk3fpBZ03tFigHP4X3AdHoi36tKxix7L7CFSEWYPwkjJ
SH4XKXox5GzopnDkg6Mq89uG047mMVkj+fvZbYhvIbROmodmnWNK4ZBLS0llJg61aFBf6f3uUmb4
xriKUJxESCLqOfqzPq6szTUwXDqfQybwV4r981Vjf+BRsDavxWtx59btT1ksEUb6/dIZZDzlrWN6
FTDly7c2KAv56K9/z0DeVEmbSN5txSOkRnzkQhmu2QQhPxnBabGYdQdiokAhD5VJs/ol/A6HSmyM
8kQo/WvfQkU4zRZ3LHHj29n864HGCJOa08HW2EiCla0zJd7ni+vyQWp3SKtYeuWIwXIjgCE4uRHR
E+i3bHOijsy+V2+sOVvUPvfxpVMRYrhszy/N7tNVTkICwsOAIMNIsWGthwwtlm0SrpASN/rldBHg
S44pGaWgvEdCLJVt42v6S9h5CYqiYGzBI8REwhUFKSSRdo9umfkrO3U3MXmw96sMzRvSvfgr/akR
lWFFEnrBT9YWykDoGa82xT3cKkXf+5hUKvr6za/Zp0ArmCEyGPh12aME8N+dNlXPAAWFi6WdiCLS
4ojjc/heDtXmiNyNLLxyUb4hwIquMN2w2oTnS7Dd0fAHjM9rZi2cg9W6uJVjHQ8CDz3oA0hYZDja
8of6eTu4427gpcHWcs5ATO9zdy3ujpn2F9eAsNgVTmBLrBf3RTbZjrmZ2CmTrct/qBG7ZlO57FJs
PfLhtizPTArG3ZcWfK068yjbYkAKCleJF104NA5fxK7ZiQtVhrrXT/t/8qE9bw83Em0JUXtRDsK2
/EK4syaQ+7Fkkd/JEC/XN6MFwZlSY2+ncK+A+8Jq85uBU9H/RxXlXaQEM4E0iXQstf8LdEvsZFgo
Wy9/BL/f5FN6v/tJyuaq5lh8FPybCfuC0z7fNb4clQhswBpwK0Zmhz2BuLyxPPtNlYmMcI2WY8Qd
gHqkBnN/9oOeh98y5UDilMM3OxdFbmwyHkPM7jPWYyYBpq3gOtdGMNj+FyEpKtXzC27UdD+uMaIi
iSiJxACd7DFkWGQUyyuEGijCAALO2ChBeRDYYBJGIKqLZBr4VfQkBLRR2ESQI0sPVYjSAG3KiFAP
Abth4fC6pAzUpFm9T3T0CJYg55AEXytUF2TB4zFDq4hzpowlVxlbMFHYATnaRl14H31WCuKCPYc0
slEBptHJIMpAbIKXj/MzcYSxkTbIScKcYz+CqBiuhXMPEw1KPEQtCHxkmwoxcpFZtr1HmklCj2VN
dSRDJEgiEKrdYg/MybtCxAVh+uFG4VJwmLKphEOP+TVwKmtTFBHSkShJxLIyDCQnShRSsLmUVazQ
F4FhWUjObIXDGSsa5P++94slDoDRvfR45+WkHvP/x6YHGIzkOZKZIy3X0QjY2im7QHbfGYWSPjDx
FeS555o/54akSvb7huC7KxITjnB+zdZ+IQ9Lyp8Ia2igrGyxroG79QYKcjA0qDs+XBIhaFgkQQ2Y
cvDhcyYl7Ufitf2c0780yDSmnx+Kftooz4/ddQxdCRbu90+4qXk042qST8tpEQGx50OssGYsljpj
nUWvgRJsZznCltFtep1b65Ih7+8eQSzrQX7+ehKzaelhegx+8W8iR9qR9DAy0SEZsM0hOEC2yxCB
q33SR4sdcubI99agR0IVk0S3NpCizIqBOvq9nU/f7g74YtN3YqbmpPTyRHPvA56BLCpIOeXuJ7Lw
QgzRBn15FX7hPFcZrJYc/IaI02YFcJBoXv41pIfxw8vzNbIGRqSOH8m9SSoi/W2LYBO2b7ZMAsIX
/TwsTvqqv5LEBA7Js/pETHhwGjgrCfVqXMY09Azn/3+vWx84Fnbgw+SQfe5+h1QbVS4gsrQ03Gq1
HbOtISp9na46XZR0U7KECaiP+XTr8pdTDlyKHjA/j7+ZXbNBJjUHMxR8QmzEoZZSWlIrDbR/KPkW
90UVVlj1yX9zvnt9ek/7WMXM9DLk/aMuGfWG2J6M2XVAMQLfpHfuE0aNDeHL0YWJdvZMC6JEXSPq
NtiQLFugieB5k99e8h77a5rvjYGJRagnggXfXVhwDASJRjYHcjm+L6zBN+ytbiS5YNfH+EdxL4lY
KXvTd2V9vc/pyc47JZwbqDJ5j+r7v3kq6dKuBTZztMUFlpux769j20t++zdhnxTUQaX+4WtxpGG2
gLSHoCV95gItYdnExwljkoJVSztaUZ+hh90Naea8xwYQvA7XAImeY22+RLdqLscHxg9lVTK7AT+R
6+p/gDxfpLNhRmJIvvk/QEE3H11GGLdWFm5LiXLPq0cqL4ejSfb3C03CAWyY5vYI1gWixb41eUR0
9WErUVwIZ+HOKSMN3PQVmwA5ij2W/khkPNHzxEvbcHr/7jUu/bCKmzXinGF/941xWXWcAtlu4IFo
PLsNn6glCKSDAwQ8YBrZqDMMpvtr8CXRND8X+DBpskPbwdKLRBvEg8WgIovczRjKkfjyuDLR8l7/
TZZfceDP86jdc0hQqkRcaWPYK8gV5h4NxfhaeroRMPgyh3InWMyx7NwEJSC2p+HaPitHokQdFJZB
t/74RCyfH2fu8ELMNhcYqdI2caLQEjJuEQeye2RzKe0/XM6y8rEZqzCRBHEmzfgKmtYMCpfIPJ4c
GoGRzIdT/HCscQGbMTiDsbHEXZgjWnH5kNBaxTwCGasIplo+x718fK3ZxQl6/QVEMzbX5ZW+jG9k
bUPOVprm8kMYmuq/fEz+MR404hqmW6KPxzKpsJz8RZW9Fqu76qgQuyhWfPs9Uk/Mm/LLyS1xRWl5
BYDh56CEXHF3aWOrCZqb2+63EbOFTuKiFNQbojnVuTbnFPzY3/aq4V2Di/AJckbgKvPq9VWJ9wnT
vP+LiJDrNUMtdxVYAJ4DTrEYYmoxXHHjmJpTMhniwQEw7aXfOV1jDM7fKOdW3imwhRuIlxYfNtaz
XZ+Ik8H15YmxLUt+nFyvnk7PQh3nBD+jmAQ058iJzk51Ma3wj+BW6Lr4efUOGufH1xgtzlgcOx8A
bws0Td00DmhyQSfFGUrtQugWabj0j7C6K3PiNPBmQJi9MWVXHvbxetlD4UiCINI3dm1MEVFP2AC2
E71vP41km8IZo49Q4HaKUNCP2aGJiB/wCR15MjLVWx8V3z1ErzEuQwVHkbwzBEMFhrXW0hKlOPr2
1b0nkk704xd6YHgHroLfUkZvV/1n6uOESXLDvtszYOHfYMfc60h11SEB9bgKCgcqAmEOQmRZSxGN
gxe3lbqqEWrAiFsksf77B+qWr2CheWl+VQWEGf6alWbN8I/D8iMJJuODMD3wg1Dg4ogCeD86Sixz
0ydSP4u3xkkZm2A7CJEoQ3BklYqOQZYhFqHB3ANcgug8XoeEKUYmoDRxvTy+Q1hS4gIHFaEDF9Ap
0ltUWNZLooNYPbY1lp5QnjS7rGIXuRASS+OszP1EssFUy2emeWCSjbLh86xhtwLSIZA7hW03R1Be
kEGFB73UFyMbuAJHMe4XwQViRYSr/J+ex9rQt3sHY0LCPOYhIt8QuOhrzhV0zdQo0Pqzcg2ZYeJp
u5zAimkUQ9V6wypS7FEZ194W/7St88JEC9hIX+tIUMEyJ4hehN/DgpHMhvmaGcslgG/SUXjG0RNc
cahgQoVUI8oIocoA9JPVho9geYNjEmrFn3uDwZRmPLBYd4THNcd++gtP98HphsujWdAnSxkjZtwJ
R/MLFCsCoh1H45WOfB7yxjYTY8lZZIhLCy0GUuVRK5budoDAgmMH+g4ujTDXc6q4gzbzrGJKegqb
lrKuBvWu8SYlUVXoDHAj9OisfqAQYeWMJaedgkiOsOj62hnni+L36PFpOfhY8WVjYsaG+Tg8oWpl
rKuwojCXBPKQOIlzOiW7E6eKEu7fA2vSeZhB3eL08CGeJx+sgqCll9EFg3dCQD3Mn7R1nyl8Mk7U
r45H9yXcdGEWaZExzvfUaKAZ/UTCzKzOQWFBWpvGZofQPxQM1x+PMBIQyHEvrQ/gb+mbXlNuYtq7
2W+fRJaRsQQEfXo3/g2ag1GcsnqDECUBMFw5ROAoJ8Odk/wrgEikbfKubV6AX/mslYdtmXaS1z9I
hx4PTCUqRlhv7rXg27+QawQde8rDB1i/oGdGgsl73d0QXX18OmVUSFmLux2PblyWE7E8ker8c/qH
ktX6QgtBWl5cnKJVb1C8EmQ+X5R5JElJnuihsEUhBXoj+Rax8OAmbc3wgauZPxXOV1EUgyOGlavf
4Dt2FDIwTVhWj/z3hofJkTSqMjwVDA2akP3J5fmpmqR5Bli/FMXNe8ePEufNiuaAPwisL2rE9Zcj
P1zcpz/rbSl6dm91QJpUX3Hx+GXqnGXU4vRvOrdu+GAqfYhz8vYEO4cdK3c4BthFBO4OEwTJTeov
uhWR8MJ7Fy9xjfDmgmlP9QRYnAXsa+xxBjQzLN0zui5wiZfaqKbkj0wfAhkJiSRd+E/sZ5atepiC
4GJBJ3TmFxzZ74XF73+xDYD0rZ66yzQD8FjZJ3mmzq3oMupU1h5q/4AGOEYM90X6WmhH3VMCKQ0C
lqaY+ZCDIQeJ1pNi8mGLAZnZPDdttP05vS1cNs6oa4h6/ggndBY+Z87ultPs2NRYEddirDCCPiIN
uItJm6BOw/ANViFYBXTtDL0ryimF47K4zD+/BUjD95LgLWTYwsRnIo6d0+vMf2pn9h1pxlW+Ie8g
aFMfFR4RS1DxPz+byli4cSQKJpq/Is1oTSc5Nn0uu8m3H5OgpYbK8a6GN6QIj3l/ZMTyskEAALkF
pMQaz5NAoAuqgmGX8q7MNXw95mkT5InBwPsF2wispeSle58UlzU4WuPlyB+eUFeXEfjWM2B9ZcGi
+EQUSF0Y4jfGrpobBGZ8XHl54cR79T4WjaGfHQ8UfwFbOf8uaTudUj32JllyiVhK3lWV1+ze7OQC
d2mIekjtSMea/VqUM1LZCO1mypkgJtmDY24RGaVmKPGsFvAKXtGyy/Ot3U4ntQyvA0jMsJrj475a
rn7xPsNMFIXVUGgZxfY3/EaDIsYc/wX6t59/TevAHRG1VuP7/aJIADEizOTIYlBMMixRQH4YhTmm
bF5Oc7IIKUUk4D18whKGzEKY0k1YdOQxWOq2wFdzIbdW3D3XD+Mr93brgPCjIOBssM9nLKYAJX5/
+oxRDlQj8ZkQEdq5d5LJ8UrAHKguPVYMOLxzxAxXVArMRWSVcNTFqjk26BRn+bDccoudjiRguyHM
ePq0RIpd8wi7HVUg4kuoSD8u05X5S8pjvatUF5t+MSVzgSQOYboWn2LmcQSyd2gtA2D3lQpKhF4b
vtgrMTeATkkMWk5epuahOxekEyElXOfuzwWxwP4txP3w4Zz6CsyAqyMYwuQC8vVN8xQnN5Ihiiwj
NofpfQ9Te3rOmn9Cy+9Jch9If6CM+fPb+OMZyA+FSgLLF2iFYcTgTCKac6xEKkCy7ACufHCIZERw
iX1KJX7v2wY4qkI5IQrYo+1qkJ3lNyQ0ucKPILNwdpBxE2bEMeVTvGDSXCblDRsZsrzjdUXQ3YDE
ufl2QbQnyVtMwVMpipU41I8Qyj7ROWuZBwq8h5gcV0FHvUBqFoCPBttJ5ffD96Dl4Xz4N5GFWPVE
qmGFm5RBztACiUAGOElGqTu5y/hmYMFJ14v6hE+z1TM3rWDUfHmFEBAvhbUXUb/00Pg/D/Cq5azE
jM9tVTG6UIa5rkPsES4EddWgPPoqpN22h+8BU0x0PVP8lRIaQBq+hBXOxVaFe0ayeQEa2lEqaEi7
NW3SLwUZw4dkzum+JI3wsy9vIjO45gZcsXrrOP9IJ5hkJM+tKRAcfAJl9SPg4+YbS+zvPyA4/O+J
tstHb7J1enz6IKcqcLFbLOGQR9qkjPyPw8XcXOlB4VTCPGLFLBTGko5I+uc+3D790LwEdwB9lruf
DVpfT6lZ28k7KOosUb0fDX/FEjD+wcxNfxWw57jy8qEZEO/MXdktOaN+WEWEBk7EyCInSW+e6pLQ
lXEqJVaHImA+D1Rf3tWDLIqeHqdkpvcAN2vCoMEpqD4Bp7f7j2afhrKN7LBwLQAK2GJSk/Yc77PJ
ZTSGNpy/5uq6cE8kbfsETvQA9F+ckDi8iVd2YIw+c9wFzKHGwJEZwjeMZ2xq20hEN/4SkBpz+Ebv
yb3NHTvLJoLau1ITGhSLZ/yhuQ8/IpvNlg6dDlFHHuSZgyqXtGJwxhoBxtYtON2Osa0c8sHfFC0l
tqwBaS0wkUWQxS8yoFw8oMiqlQ0RpVyNIcWPfk7mHLQEWDWAD5q6CnEjpucxW7NfEtN1HwzDT4w6
eAbjEXL4qB1z9PEIgyKWFOUH2neyjm6B0fcuyBzvZ4R47h4XVqCjhlgAR1gRvZXBN3o51/Tik6ce
qM79D3g3MEe9A2K4uSi+s4SFApExJxIhSc7j7/DuZmhHWpJyrkNEvja3ZSy756OwSiB69vMYScue
1LEgnxCjgaMEhS7foyb1qJ5X0yxzW1juNqh5m6zKg54SPfpOCRm0tQHuULGySsUGjLrsP8I3aWo+
YKAvu2hJxAMGgb6QQWjZGdj8QYmI+1ESa5nZwX3c7vrI3LgDQ2XxRtAy+hzreT3WEnEQi3u7z+iL
nDcF5S4XcPEhrpKpxYlgXLsgUTtKY8Z0vSxgnB2yBwb4yoC2Tt2+SqshGOV9cx1fhtcBCYTz6xHi
c2hZ4fvlFXMTJwbwaR/adirFz/F1897x4z/2J/qSFj0m4Gs+xE4P3U0Ww5Cuj8fTJR0XpLJ2SRDb
lcMnQH9AuLiHA4AuksIBIZepRTESXQQT4Lkal4/YlFNIwp/XBwYhRmepg2Jm/mf+nrY/kezcQ71D
RM6KDLvJNyUwkYIf3u6XQCQgFqaYGf6UvHZDXXNZbbHt18TmQFu/6dt0pAuh7Whm1YF+Mls7W9cR
PMPXK1y6WtzWyVhKDsihxzqR2Bma1Mr/nDOKmbyPMEVj2qdgpcZniBMXhxnUz9bdYn7i8LBuF4RJ
P99RS7BoGxHqlwEtMyEz10iOcqr1kN84rLwdHjOXyHqH4G8wjJY4P/6mump4pnHHjHjV/JI7Wgt+
iSEqiLZErEmORLWL7D7Ro+9UkJxlPS+gFv3Xz+e72Ffs9nRX6REjxu/hdTgKee/vv+xg7bdJkYvg
wf6pmVsrXu/10EXd0zfRh5PmqzkGGy8o6RRl9qDBTPQZdfOKTrNLQMd5YQY9BzoAw0vHCRzI+NAR
1V7IrgxNH+VTrqC46ch2NlZPkD5/S3sCI+CE22gspNMZGWGa30Q95zn4DPS4QX+tHVqH/gx3cSMO
Cq9oDXjaS9XRnaSGydZnuuWu2lSetu4FOZKkh2FzvuF11GsF6xeEP4zobnvoix/Wnq2ZGRCu5+/g
TJlC582h81+qrdnP9JDNQfY+6693sxfDzn+c7xGR2DLryc4ayYf6oP9lIvytbux3mCfb8N3RlqQh
vT6YE7BtGc/VQIGXRF7h9Ca9VJnckb2SpeBCEy+BnPPOLs+A60/aWLFJG24zDh7nfkrDBwlje4Bi
JjVuKdqWyfXY92CA4dYkkPLCHS7o3g7kqL+osW1+Q1V3OHx+PfBJPcd6gYSCGZjOoOE13YKWwAvj
fmbKZV+onL4W/zr3sWLJe9JVHGoEuXEV0QBchqhjSPkRLRt8U0O2nn8HvpsS3saT+HbKznsisCwc
ec4HVhrEv9oyttEWTYuVSDGqQZ5DaUL/RaF7r3FvaYQlk6HN88laIfEAT00wAkL5llJgBt+Y2la7
Cm5/T5f6rBhFnr2goxl9F/oOmmbBRNj8LEeAMA/R/kxkAf7ycnWVWAsEkfeYEIQ5vI7Rc3xQyl/o
vCp5+NY9p7dQE1ygGCaFlZlCuU1NRC3v+CQn+LRJEEBJt5DgjzfVQto8FvkJe5TguHBlxhgXQjIH
WHvjywKlJUT8mNGKdOf0wpSWUZPXd7+byr8vSWG8T3iBiFnRZcIeFvsb6x7RBP1IpI0TghpafsdV
wDuJoZCBcE9UZXB3rSk5fNBVHrMmIbycOKlmIsSD+a5q4/6GmGcp4knG7wrJg0UzsMidyNyhNkJO
gIMOjcbfWYLIRpQ1a3igYY6QgWbE375gaSl54vVWa3oBZsxggRTMjjz7AwA/xAKdR24H5bYsUsh3
5ox+br6GKiawpo5JxyBxD1+hcOzJk9u84v2QlrfA+CL6EGHNFzUEoBRphPFnSHfPRsiWQtp0kqf0
l+PmvaS492k7h+XCnWaiC+5zWQQLSOQra2Oxwj0U4vMPwWvsReY2EySQRBbASs5fnvVXvB1wvnbk
0j67RLfHH6B7B/pE141jfQ7Ji4FnJiz+aMR5QCcGVRrgDCLyEtobXTMYUCp3zF+/w++AtYCMxO1f
cu45E5xTYG06onsLbb4c8LUjiawj4hiH4njAlGuQuHQLKv+7RqybDy6DNwcR4qWpAUUBgvU9+Ou5
26BBKL7Uic0Smd+/DdSvDYXO6/VQ3qGEPpNQOFZmDLiAZmGTtLhscRZjZgLH87IdTeTOmdmY0ldk
nKPtHyCIiFip/AnyNAxlvIWYpCDyTYBcxWBzN6iXv+8u25RaFSTJsLadgzBR+s5azr+Fm9HlB64s
om+2+eHH1FJ6PW4LlpqM5jq31pMSZQFTufqm1Njln+wzJZfoepZNh6IU9X4umXRIndqGknWWONUI
HzocbMForzuguj9CXNBfEezFYRacitYLsr4QeFMyaKE2cNheVYB5wCsYnFZ0IdEvZlK3q/OBIBib
NwOOCBhaPe1gBvWAbOp5D9ydWHys9ezMVWCFhNfmcEmvaIuLW0Xn6/cDYBmxMZhQhbm9yUNEZFiK
2YoiLjAPzDsVeihyFVaPBa8M/xo51ZRGkCzwos8lTy/efS2LkNsYOIaqoeeAScu/MT1LjGzWkIJJ
NMR4arivhSz4Q9gjt0jhpTQDuJbzd7XnnIMCcuQ5/bUCfHvPqVhA28gaH5C1nBKvpJnOEfch4Cw8
KjD3pLVdH6z4gdjCSDllrP9A4wEpgU7sv4zq2xcibTPsJc2CXG3nM6QwFTgakJaTLLMvsBn39JMC
RfL1g1bzCKeXSL24kd4katNwMAPjdxSI7eDYBSzGoi6JAJJ8Xa7rDqobysnmE26/CSAyQVI4aQZf
5BgipQMZhJRUgL5ktWLj5eUQUvUMHp+YBpvmFn8653rDAVzwXvpeC4H05fSG8FtFKVO4PRyKr+TC
c4ypPNBdE0zl6pGUGbTAotHjJoIUAC68alh6GyuElI87f1GHsx1DszNrXMyrJOfSdR9YwVIsZmfT
XfT4jLZJnZzJy3W0ZEhhhKcNoQPQD1DvC8CXoe6l+goknHyf/QXjNrJ1Ccssayp5J5w/GvKaaUVB
h/kQG5CKTmaDJu77Z620fd+9pLyy3xF/HQfk3+bfERJz9w8s+jkUZhnqv0UwWD64I2RdkDOO0wS5
gkZaQ1iAbJKUx6pErhHHuC5uR/CtAW5qHH8SkQtgAgLOBOu6D9PHGNwP1rEeAtSEENX0ySHGonpw
Wc5QsRHQSNJB8tgT6uc/Q86HpJ6jhZR+Q/CSz/Iyxt4B7niXkeQGRHD1wNuAZ8rIUGJN86GE8DIo
1CjhWzgSPyJkGld8qNv9c9aeykkxw4OHtg2AVpTOZC6wbkjsyYjHIS04EaFynVPwl3B9uaGknkeK
FvcU+CyXoN5xtqC1HCSYwIGg9YlIid4DoqHOlw2iJAOfNItmhJNM6LDBcK5Je1SXhPcTTlQAYiVs
d7ghwIHZXTgVyv+RdF/LqWRJFEC/SBEIzyuuCm+FEC+ELN57vr7XuR0z09GjeyVBUZUnc+c2nks1
f96yNfqav1EDMMd91DcjyrruS207kWbWyDW11ZZdtUCtcj69pb6ZLZF4KPbXsfJvSJvXDCkucaK+
OQjysbFwrpVq/JWHmTEO3DiLcHeIqEm63o08hkB0fzC1W0VnMgrQPqgkGCJvXXfLLp2Bmrusaqfa
fMRKqH1vuX66lpuka6lZ2DkevxBp6c7WHTKUfXTHCMG4O8eiZJmZeSRh6bqiddWaqpxoZRy9Xloi
V07TLH0vxX18TKOdmUWO52qy20aJ1+h6aM327bM4ZTpw1eYSomU8ysFi19osGH+l2zel0aKKJHAx
KPio7938ZJyoJxKt+6FFRNun/1p/5JTO8ryMnIC1bMi34R34CVY6x+69eRoVOkv9bo/2Dg0uxwp7
XjGhvxvwEmbJRHXeJ5Uu5eOgJ4cpVQmQ6dp4Tujrc8xN6J7d4QkP64VQz3cxKbyhWC3KI9s7z38e
PKRlrBhYSv1wVOc6X6cWZYOMo1KNH3CDAXh5EzEyK7NMbopj+MWhb2/w4rE67XnieRVlfoYVe689
r5DDeN195ZZZiDafK0xHFs2P6ovF/bbhne8pshyddnHWBe7TdYkcCWxjwy1LxNlwK2d0wo9S2r9v
whoA2nW7la/OVM+nFaRu7D7ve55Jo6wLMnYI6LHTyn2cz5WcsZmOb5rS0LsKj9Ic8mcLYnJ9VInO
j+nKa65mIcFW4Xasbm5lvzw34MD77cfdaYIJqrgx2uOdI6SL17LD2irD8/U81YnOZ0+jcfn2bBWY
0nKFVHTUewSDVKlAApRzwNaziuSpYt+hCSpAPxBA6/78kq7yqbhlBESG7aJF4POj0A3n11UoeeUQ
c7OohJfJAvTGvcIZcMgUFYvp2/mbREeQm9XDZoQVS8h/Bs/YVN62XS3K6m856792Ej1LlbvdbbZM
NrWfVVY8gY990aa50lk64Dh1b6eGN3sSQrVCmd7plaASQNVcW6NlJ+dvCKVxkGnggOhJfV1RMlyq
XI42DDNK8yYiXh+uAiv952gnfQk9orUWp6kp3wyu0Z+U6IhE+sO9WEyNF0eO4Kv3RPu1Q4AN4g2c
49PbFUlx27xpYSmvAjeMAKSpgS/Eoj/wGwrBOkIfveaEno+mvw54kSYzKiAMJ44WB6L22bsXLxvs
wAcr2RNdGkxfeAYlihyVMM3yInCW3K9oa1ynsI/2KVW5DN27SQrKMQhz4b3G7Jzsx4OZ9HQS3NqT
fl9ZnNG5Gqobl5BjoZ6YQENTw4wdnha+dfmCIXzIwqA5y7ZvummvjfcnwnvNb37pBo/H3V+Q2c3f
uOJkhtdFQ1LeYrT9PpbT9W1zyzjuWh2nfChqsfbfQ6gdqASld644Hz51LNMW8/nQnbZpDXRXqIqU
eQ5+HU1mjK9ntuAz5DnfNOjTbhpQrTXLW73QvJprW+tWIKWYoQ/qLL6UnXW08RJDaBnEYv5lbCsS
RnFG279WXzVBqU6oF6/dZ/cwLelK7i/R/ePKx7bpLD9uOr60V9eklfAH+8kN8QVScskYIFU049+c
KtxYPs7jrdg4c7ZAYt2Vgci+26zj45KjllsE04TtogEDXpMQsCL5Wn1luaIQmphk4GjZpgHMz3BR
Q7Q6/md6H8lpyms98iMhJ6v3dEKEabhBN7tycGq51lb56mXVylrp/bMvm0czNjAMW/KWGwcJ4Xe1
P2RfPYNlnhoS4D2+ShzOg5zHnRXO10yXCULvFrNu2zXybWevSkt7/v+Z+9rdVe7VYOinvJcswgs2
YpbrLdaTwEmKBw/Mh1w3TEbvoFBjv+Sr73R405Igg/SXrFtJ7Tas4g0ybXNoMlYeW/niZ+5emosp
tnIspypb9pNBC+C9qU9UasSZ8Uy+FI2uW6AOblHhl9Rzj+GuK4GTlb+8Zq21aay6Nvr6nPkfiSQR
ZuwOjTX++qN9EN8HTxWkgiw7HQp0HhJH1SoAAFiim69ZNfnOkomQ0bajKEqjildk5pdhkWQjkG6w
GsOLilODMHnv32ZCQ8rXe53tFNO7j4d2/vD+ZNbHiqLyCcZhwosq/sRwI7eT+uw5/pj/Eah00tXU
57SYGAuZPlb2jcJbxlrBv0JsbEdLUKY2u/Eo6Cg+0/GDOC8iyzM9YBfVsi4PZwmp8E61vMSQOds+
vj8itsBi23oO/6hyr7yvoiZH/K9/QePmDLPP/g3eMU8xjFn/7lvryTVig8Mu/9BgwmUPafrzHsv5
+D7Zg/ozlAOt/e/BhgoYd+loyZaraJmsOumZirGba1F7qiF1MxAdFvwySzQxr6e/tr/+DkILICOY
YbluZ/oadlbs7d4Vlv23XjUstM0yY0SST5v6fMtaOz5+r5v3TnA7Fjyn+fqX8mPD0i8MJUbQ0hPa
z0X6KPyFOI1VHm/Hz487O7L9t6c5kvjX9rtRTNC+KN6xe1+GW8ul1TvBYSO4K3gqQiPMz3V8+kz7
oDSL82E6+tm2gmGZQ+nbxtkohi7MO8DjxxmglZRXNBslevZaY3dTWR4gy45bRQQY8beN/b62rx22
HK+C7RCnnNMgVcrU8wWcCiD3Sz1vPT8uRPNktLvyCcqAn3bQls5NZruusvXAQRdW56bNDZetvwfR
WAJyue3d39JNhKIKrLBJtHU3InyvhucRDzB6s2WfENbnfUJ9zVaDVEh6LskvmkKRuGZdhx/bbSQ4
SLYOnQXJbOPCXSXduLZOP69w7NvwOtn38kDgd7HnNj/d7jXeHZAtUyqSVtKiKTE+s4dnErgspelq
v07V27gwL51Ht+ZJ8pwN3Dq2/B/c3aDbYj4+FkrANV4aeclqDBoyHH3UA1DQexJY5sNRkTXGgT5k
ecPFAztaTQ0TPPtJYx9td49+PL7XHqN9VxBadbiokDUItJ2XM8VeoshC7NgbBPc/2QglhsM4yX/G
RrETDE2Sn2a7Cp4k5/uX4sW3cqbALS3N65KUOL64E6ALeozF6Po9M/NTSBPbJoM0RUe7GQFTmO7o
u2ZJmGTVPbMz38x/bBZ1dutTrVAoHj4vbfv2qW7avtF39VcpbmepYIaePFUtz6zNj5vSrLHvrruc
sSfPxteDzUFKcNymfAhEN697kTCS7BDJSUP5zIT8DSch76ZKWPDJVZDSQhUytv+hhy2flaxp8Xq1
Nd+Wlx9nOGDQ+j5rx9pyiNTwZPWzRkuwKq8+myZyBmuVZ203uZIbRRey1Zyj+ssy/ztNvsbYPWt5
xcOB3UEXxLMBeuU+8qXQvZyREmaxSczBv7KKXovu2lXC3pLtauNLNHBn9vmvVw/zzk3OxJ5JVHsx
cy323VxsnqxcD5Z9jrdH71HaD1/H09bic96dBXpUvm4vuf+4WgdwwHifkumUmSCXpkObvTllTH0R
pUBhtcCFSCTrhe/5T/rP1BbottPa2Si0J+1dDzbRg1Ok9ASDULQuZ5DCtp1Z3V/qEriS5wW97tJX
njw2EUSe7+6IamCwzTvoWt7+9zSq3gIzmgF7oFbbFeb6pBpJo+QQt5STMtHN17SXLPXzkHIN9Kf9
yoysWA2pngiPdlwhMJcCJ+0V20VSXXvvqoDf2y9jn5ep67W8HCzqgi44WfnKUgXoHyhPAqDic+FQ
YSkbrov0h2ruXXA4KJKjDm3anVXcXcvKQ3sa2aVHUlFl7Wz6KAsYH4mKOdEnRaU2ycSHFbeqFbVX
eTytrHfEBqkuczEKmENrwxXrxiWKeSSBb2cng5dFio39c/wv7vZoYnZrot5cDqU8lXi7gDfCpDhf
Z1zSDBbDleVPtr7qk8yFvu38k2meei2pSDwlA9Chhbna7V/LVgDq4UsjN2Cm5CLH8n/igtaBpXaF
+BG0wEKvs2isO3QXISKjhqXCt5mUriJAgwRxXuL74txiQhlsODgXFgzyr2ju+EvNRfzaXHlZIhCu
P4XxKsa6s6akcsp1kn+ZMT7UzVPF35ZjU6IudaN97nhufva1o1xChi04HInSSDOo4YIuA7HwP4zg
+XKWuUZsD87+4Q5XuHqksi1N8gRny4J7APFgDhlwDq/NwcO/0LFo3xeokxUso2kd3WRTz3c9qsUJ
hXglUz1EzxVW+KuFMr/skoaolv7M/tphy+xpXTGkhCLt0UWhL5tfFPrz+/JZ5pyLnf+7+X1pB8J/
rC7PbdE5mioVmBg/6dG1g75rmo43dWRktw5X8TqecnSLUjH1uB32KTr1QZjv98attWdSQYh19VQK
V3DSVMJFu4uEp15/VLbVy9vLOwaL0tB+HRe+r80NeiHdVqb4demBE0ERQw8v0kgnUEFnKPN9Ew72
JQlaUhxF7yb7zZM/LdMZNB/fYfEvi46rzczZ/HVOFM/EuEv9mhSKRc87nqEMSqY5vmf9IEAtylDH
FaN9LG5pHRj+X9+z3fN7rr/8Stb89O5Liy9JCShMp4D5Jb+tdQV9BHUxCkMrif3VwBIK99lrc1Hf
/XL13wTiTcUV3EX7AWb+ejCrr6KjHkUWMg5BursZY2hFeX/0/rIFAeTL7zPIavGcl5fw67OosIwj
N3mbdQWaTjvr/ozbf6KzqOUiq6Rr5VqfnsqKyf6dsraz/g5I6q3uVGavwpngX3maD7JdS9zOFa49
vBMHP3CR7PMw3PqcD7DzsvwaUMeVvl0pfSlLaTn1EpX1kFuRNaQZZ77hI1Bo7GiSkWfJmoo3DhGe
73VnXv0Gy1QP5VWti3AVIVOUcn3tWVFKzNB8HOUqilYNgFY6R89s8f9YMFgJnVtk1KvsdZ+vsILy
dHCvU7JVpt1D64FAkYfXKJycbQMdNbDXLtH849xdESwkTLdu6t9nHJIkv0/Scouz4apGmlDJ11YR
x5DSEI3auDdDplC2A5YoOoYIz3+4Mby06S75PchAHeRitvjqnqP4XpY/VLrHN+PHb7YMPa4vG01G
AyTlL+3v6aCbo5jsdQutS7WAxk7hBlrSp1T3RRZBrcTXjGPUuoIbaWmf6Dyqn+g4NQqXv+a0c/zM
zVt8pHCv2lNMOF6IQnHt5Qk+9FZ+15qisXgaP4jKi0c2buP13zw4XzdO1ekwo10PK9/j3+17/7f/
85GmepmIKq/Snsb9o4p/j+nD6TIS5WNvMzjWuUeV1yOb2Wns6oye9Wn8kD616OYqBIYWoyd2Evdo
OtyznfxyDBF+nC2mnuUX2+oPWm4SAmp/KqPwIKEe3YpPDTbyJRIWW0dk5Et5JkfkEaXZPIuhwcy5
lO8CXc+NAzKPcoNLrdIRX63KV6LoVDUt6aJQvZmZnbbkx+8pL2TyYFNPhT5JID9I5LjcW6tUiIM5
U3xtGk/W/kTN1cy0Nt2+UxwXrvVX2jkExrMMR7zNa+l8S/FM/HRQ5ROde/YXg/E1jzRWPixaSwQ6
ugUxwlzO8nE615jBByWHnb6XLx2MvMyxpbVirpQGbKAGH1uhUmW+GY1poUYq/HIIjNSUg7mVfaTd
vB1MofPikFjU1ul+tmcKqGb7aP3dNQ72ubepcpPtMYm9/tqsOgXZrC8tWc/J6jzY0cpgjM9EeQ6I
71TXQAmxLxEXIsy9YsgA2VLf1/G+eRz/87lz2tvc7cezv1QXK7d4iCahAaPoYcGF9dnDgXKe1F6/
Tr1zzStm9dfOVZ8mYqs1Tl0O+lVrWrO/k7kIcb1TRVjo5bqn2Hyk53myYZxOoGDnGYvXdF/A33im
i2tkOttv8Wxfl6/zRWxGmWKy+WDS6T2sQhgn++1UzmEUkoyhDFQQXJ1nlYJVTHQNTd4XWEFMJEN2
Lqj67/dX41RqcOux0OokuApy/5k7Juq7Y3HJeJ4Wzs3Xlx1ukfwI+ZE23SyAX7qLTtLbxCnq4YJ/
7rrzTRE58KVrGDP+Mwh6e+muezd8u2SkM9IRY7b/Q8W2vLZYOvVBn/t0xYcZvG5tOjjjAOtK96ob
gJtT7UwqRaigsnH4mBQW5aMu0X78xeoGZM9E7y0j+SfM/sf6McJ4CWzJveFPtk/DVkBTogOTOjO5
VJZNfFRhALeSCCuIJ3+xYF91+kyNc/qTGzJuWKhemAihM7pxuBQ3+NzxP850/uFyYb3AKy0yAJ6P
TB0Zk5XyjYFO/hJwTjgPxNHm/RZvhFdCx6viuNN3kJF90Q4paT86Or+ibT/wW4LloAIVPZgiNrbR
k0rCGQOAmfaTXw9OlUEygovQK/xuOuvW9s2ndXeyYQTUMt3g8fmoZEvbwe3Xc1XMmSmrFCGj3AD3
S6rqsZutI9EuimN7bVgdpEc3me2/1PLtQ3zQD0Jnb6W/dCP9fgsGpOVRrydBpZj5mlxQK+d2zdOe
IB168iXiTkTIWCTEDyEalhIXbZy6n7AeKsgFsLe1oTi02CuMlWtFrMHlYPyrgCWQ7fSHpXv9jknX
XUSEYo1E91z/1ppWNszJTm9ngZ3P6Da5p8qCgjs6iQsbl96ptbqX9AQY4i/jS5uVX/FPIBjwIwu9
xGH8FGCt/7XBGF95CWX45Dyd84XKAVHeAZJgaZD0fLauMcGjRiAXbdub7mPIBKWUE1z2Msr0c319
Qz6YfMWbN5rAa0MHjoot7IqJV/Dzspkw/gvKpFm6cIbTKhc6J7S9R5hRJbEtsLsPtqSbeFq/nitX
jkUmw4T9yuehna17nlbte1NCc9to+pNUteTcRrlq8vfc3cSHiZCQ+np482plf0fJkd/4EBp2ilfb
yhJHDXuJM++p6l/St7fnLHqs4rn12QavuZ/kVISEg/AjexFea7INkqtyYL6XcofeZlM2RF9EdrHL
XjavspOepTBW56NTpvpqPKPpHSiuFhOZW8M+aLn7eDzjwjl6PY45t8EJcvFJkB2zzGdNTBfEf+sB
OFX8M2VtILR9A80q+6eJ2m43uW0cnnHmadnCRmbbyZ3qz+M4bBXUdCuKS4nfLeQ+uYy3uI2J6BWF
7d5m7+0Dknjk2ca57F5xapIs23bvJ77dN/LKVGMzQLldWLFjotSOrJjth8SN3ruAb915CZ4AMCn0
DrVTbdnYQb+QP94wEwaPKNm+dwz7ludASodJ91i/Bu8fi/9YSi4/ghFLMbASF/x3e5+aLpjBL7Br
/LOqhvRZ1UNfgM8QwKZD4zy+j3ejI1KJvQaIPo3IQfX1MigMpB2W/9CZyuD2lhvg35C8/sn+LX8O
hVJYgrmhm7N+MJi1LVnWntWEb+H+FJls5YDa6sRhf0WjGweUI9W5l+3DbaeDE5H1YnyIqZOqoX3P
VDvbzoa05Tw+j8NyDBJX6AbiwbENOyvPOtym44d152sXyvz/dk1sQKpLiy8jKdQUBCGPFjdt4HYf
GqqbeYnka1VcQc5fsy/LPsBa3pO3tXwLXws8EemQlf1HhoNsPhWcoOqrSqExa1xOlnuLClq+5vtQ
ntZS8ZE7xdexI9GIQdfP1qVdOC6pnxqp2A64kiXRO5cz4528Ne1Ma1YcvlKHzFE0qhmbL2PfeSAT
08HAGdRO9Z/KI/unHGfrxxqAIhZh/86ha2Kwu4+PzWV32725ucfZEdOeoHy0bxm3qEEIEMVBdo+1
i1/LApKZ6UNW9o4jDHchjGYnss01TGhkis9Hq0+PlUF93r19EoXWn99YDos/JT/H4TtXXf4TGpKT
/e6+GODxyJe9YH90YlXwMOm862t8JMNkVBAk9G9N0Q08XTf/s3QbMUIpST5FYf1Ly6QSBtTZiZaw
1s/3L1+Xd6G69+IWGSTZzraCAbDUhEArPlYPvOycVhxkWY/rWihx6qnBDrS6FETFq6772p06H1Ol
v2D1uS8T1wkT7YV7KBhvM8TDGuGkGkb0onMCw8yd/VqaDXagE4l6IHBT37I8Cba+uZDActrUrh94
xmgS2qPkZDa62tIQe7pnj2C3mzd9GKw6e9MD329wRiXH9D0Q4QVI4D8PNshLLcTlklQym6hsDwDW
ev3JtjM6JWeKrUWq/NKY114GSW6d+bfV36M3SrfsV7KVJer0sve0Hw7m/evSHxgTa4MDWqq8xUqs
oof5BNP1cSIiGAgcGPFhlo1VH1f4hJPgL07Z3j38p82MlDUvq2ms/qEHRL93YtsZQvfyjj17ewzw
kIq7D+l22DHXqsVz89bL8s3k/RYl2inuu38ZqqKnVkeiRxxO50BIWAJH7KFtwO7lJC1L2EV42LPa
Fn1FLVMDlYQok2R/+uvKVV6r5xp0cf6h4cZEZaFXUyi5/ZXw9i004PeK6z8lQ3jD1quVdXQpCqcd
Na7RUv/wd0BPYZBZ1nfZIFqNl68hrxl/jEhxRPkyDNtJgLbDP+n6gHN43SJJFCd3z1Wg9is0gXT2
z1s7EQP9EzFjvRZTIms4V78WHGydEtUruki4PsLWa3fo2tn6TxHdM6oPKWojzBcbgzfZ9AYxXJtI
M2MbtSqv7X0S8WWQFJdhm9FXc4JrL78RMooXG8/cv/W+/acb+Sr5NyRrWYRzQvRsBJN+LMMQqb1g
R0mVpsYfxD2dWZeTRUJZTEoleBkCSFg2riaX1mvxC6/6wm7XLSnh2h+FxoDSvr4oaqrZLZvXFS/o
MVJRsjf7lBYXgCRpDJJ2k/rDU+XvhoFwiwMD+oxy9/OXtInCemKPjVKDHBVenf1SWENhrXle5pEc
skXtaS08+3QgzxK19TD9d1Him4XxoT1rJFQ6+kbEiPk3QPHnXLv0z50rQJhVtV77I0XnEhh8LG1B
jbMGsYfYVe5Wr/Gi/trYQM28FU16Omid3WSOCRGgL6Vw9+JtFwNkc2Rgm2vcNXG4RtC2Qn9fWVmf
2qwHrV4p0dkuSyi41zqtXPF3FV2/Fq187RRBphCH76G/443wfiBXV9Pj1W+WkDRfCwRfDVBr2mWX
sB7sek/nL7wRdH+r4KLl6xRX6x+N6G5WPHbIsz6DEnY/YG2m7j6rz3GyZ7vSt3gREPNmRe/R3P4u
WyFpbvmrCjUKP/g/J8mCyVaiv3knZ5JQo9icXWc7I9e6EIc5bFaBUJuJWpboL/wHsiERKtUVqxHp
2/uP35fi2u0/9/yne7x56cvSdTGtxd1bx74zmhCj0FdRPXdIjJspyOfT2WuD2glx7dme5bi9OU3x
Cw4OhuV4NCtjBbD0zf2EvWM+Ci7FlNyshpclWmc44aURVqRKDI0DWspeQFPYqk7QznureuHLVIWh
JfPImyj8BG+jjPfqZldmnBqQSIeGgJZ9c1G+7qqW2Hn8hZz4n+mbva2Grxo2z63AIOV7WR7bYQ32
b7cvnLM65qrkxafANsNw8IqsZ4qjXdUk/Ig5yYbTAlf0DUulP68F9lgLIYUYR+sjyS5T9WaaIRoj
WKFuHCL+5upr+x1GA3ux4VTvET4E1L7KpRNu/EAlhQP7tOs5Fcsn2rZi9+e84DJ/ibKtrY9XkEMD
wckGo9Apn7ryV3GxjmNeT0AYQ8cqPiNOiJIWLoG2Ba+fRubJQlfOSgg8wCJMTnSICqNj8F1HmKmd
sfVSYQP/6rXmrXRfSs9fu0/JBMgiY+HpxtQ5l2LPQ5n3gOfiWrPT+Vv97WmsHy3q4zb9FUcM9/F8
VRJSys1j8o9lyz/fEfidReEO4K4HrhX+6r77LK6ir+TfgzfgUQ31+l+q0jGeg9Rg9jXaByRw1xaW
/UWfUZz4ZJkg5a1U9HsqhObyTju4764CWy3xbxvERBwZ9l6d9V3AZrK+G5EXde9dbuXfGGZH+r1k
tNcEHS2NBR+HdhPpl4WI+wjX+BW1VVU//hCnqLV/yb7OGIII0Ihe4gB5l92Q+Ez+0lPggTr9Elja
XfTAUOOIVQPHbGG4fA3O0aZOh0iCO9cFX03JIsL0NHqwSWXZmjNF/KM2LP0OUyD6TPP8w0ZuUZzN
ioJTc411sjTJR/I1x5mBZYLMHv9FCupsRoXBbBsBljV3fkCb8PIzoCDGUj05R8Eh2wjLVeN9XAjV
41XPLf4vuApoUAo3pFYtvywCYt09QNbDa/5bVDcTaNfld93J19L2DnzjgBgoAP31d5CVhiSSF0gL
Cmo5+74b7BjzktLwbKki5aZbdhotF6umpWn56j93//rlq1fH+SUDYZ9IuGizy2jWtqGcHTyqS0S+
dkaDxNcGllvF+a+fK4kOWJAsJF3bNvjHKaHZ7qz1bG+a1Bu8lW6wY+RJbLrx5ueE88o6PE5SM81j
9CmWu5uBrX/+PVkWh8F7xloeJDDjhXGyKp9jus3a+Qh0IQ/sWBZ+21k6KXoBCNE9DvhHg03CI6V6
cpjS/Qc2/O3dCvv7Z08S85e0IaImkD9GwuMny7vEB5elVRUBeQUuQyjOUu7DKY02EURrKVSuvDEC
Ez+atUfqkLP9pfWsmMcGKPr4sC+gl4UiBPwU6wF45LRaqG+Gh+7O2b+jOSJRVUwj/Lmq+RJlIDSe
YSlcaOIH12dUu1WsFYsWiqItmqhus6u0sGIodCylrPuWw4viHWox3b6nLNzOWqfMeF6ajmw7apI5
jsWOveBwI5bCVaq7ErnBrF/oZAZW+6XxaNqf6qgTXol0mZca0gyOWKpY12sYni4NV869p5wLpspX
lGfli52XvuOFKEPGQDfkF+nhFXs5enba7yIry7lgkAfFcpujEXTBnas4wc2dND9M5/AA75tdeBVt
KBLGURu/Bj3Ia20hBSHRu2sjyXu9twx041oeHxrLVuHnIpfi2Un3Q0iURtZqzCgqjvxN3KhuyG+/
xH/T9imWMIWXkzPTaR66JpF8P0FvKHdkKCXm3D65qAB6Pohw/19Bou+vP9hiD/2AnE7exHqk2Q9k
07H1k+2fUe/jLLJ6hoRyUz1GWU9dS7CJDvPNP5Jx86W9am1aUJcylxauPNyGy2/B63o1OMTOYvX5
9r7rPBo4zcsizynyaDyb+YR0xWwRwLeCTJLgrx9OiqvImEdM3dsIT/cf7Y2JZXKZPDzKr0xfTGju
/Yu5JMm7tNA5lnue07+cj3gb/WQ9AZN1tK2vg74RhXYpetmxhzIgbuYazTo0HxXZo+Ve2r3HdMui
bAKTMWujYskeJLUvbUq73+P7gUhD+8d/5VwedlRWGZk+huSEATPJuUVSZWIv0g9pTFeTuCYYK5V1
QGAE6KsrqY/5HfvhMVzXsc2LK2ePBeP+J2PYd3sm+hIBxCvE2T9i5F5oSDJ+jIvakODxbzA7tQ/t
ZyDBxYgrQGbMydL2LlCUMeCqiv2TlDvXyZeCiXUuwOLJA6LFv91sN2CIownPgNKuj/A7PJqCkggL
gXQpJZqJ9a7yl21InYtpE6ew2133PJHGVMm2mCLEwVj8tZziZhBfu6p5uIwzeO/h7PnWCTiVNUD0
i/fIBFfAwHk1b416Xt/8zXiBp6fTqrTOkwPJT+91NCj8PESnTN8K9pjHJlC8+Cgmhqm3ICqc/vb2
PbHqmP1Q4ge5DOUCqsX4NoJ7XUaW54Eivq4nnM3RrZHz4cbzWoghyY4wBOYYIHfx0lmNBTsrLWBI
gkf+z3so3Or1WXn65t6vXqOQ0PWINhY7fj/VpVkba9uhRtkyzk74caDF3UADJ39Dr0GW7wFihY7L
yt0GeYqHjk8cXhqHpEasepfMBFpuhGu/fRuFh/NebvycpXBp6DDi7csBLKbHOya1GQ7QUKCcwe+F
vwXsA4uPHEkr1qYiTxDdIbWpzk+bnq5OjXfgOkq+/9DpKUHIwKWf0GoFUhJucfxnPV2B7Uipf8Pw
ikhW5r0XpVp/V7nVsnHsPCMbNhHrj4R0lZNfIB/5U4H9KY63Mq2MjOIRSn9OE73HyQGG24hgEknz
iK78MR3ozUxt+bu1qq1kRkHrlY5ex2In4WbywPMtNc8uoyRikObUzI9kIH+jp7Is3/geQeftAd9I
3y7GbcBCrriypXGQZwXQfU0rIQE1xxPTmJkt7fkg1p0hzedfJlhuRlJ0Abg5nazEGZnwNWaAmx/o
aHc5kdxnEPjBdC1f+1cxkCHviWUGqWq6h7C7+cG9DR6bVP8otIkotGJhqFrE96b70I2izF7jx/tR
NLzx8gKML117WFuMFA/dwLl6dLyKeekK7WRPgehRnkXTYGoCgrANrKacoomGutma/7MKPI13mI5B
cvXncD9cS6cfpO5o01kNXApIx+Er0b/UxT5ZFlgoIETnI3nIyf7METRto+ltOtD/KM/MYfqWR0uT
I2Ms/XuW9x+Jt/X3QU6URQpZNXDLWsMk8oFZJSkyVTuAc/GGKrnhKf5H2kXsW0uODyEai8EL+EG9
a76p4wG9eTvVZqKNLkWkasACwzYW28kxr1+3dbr9UeAPCl3w7A6ggeEGrG9M4q63Gf35Pbg+S//I
mrL+em8LcGwLOw3tNk73kipdfVN8O3TPp+K0QVqORnH283bVFwS8vedgtBmd/l4pJdOsvAODc1f0
UbIA1gZhlYzS4bnKfOhk5BgLYNsOkxvHxj9MhD+ozEWPeUg/+JmD6FHiJXHTlaxLcL0wi0Gk4gwV
VzURcltSTbHdfWfx4sl/k+vdtXjLl9gwnLVgBMWZaspGXAcYBrNwogJgarP4IYnRxNAWGJfQKlsJ
wGwQLD+YXj1wfDTFpsl/E5tkmvjYVSWW5hEoEfHUauQX8guob2I2NYkTB5YMbkaOPiFmPreokxs8
i7m3VeT/DzAjavkPVjeSC4KryJX97/Rn/cWk3xBfe9bCKzgrSYnIdmxv+3FrGZXMuetijaIqbCRa
G6STnAHj9Lnqf2H2xy/vlzeTa6H0mNhTTh6/YIL27FAc2kKUuEO9TwUVzCpIKNVDi8Nz/D0NZO06
G4VyvvYkB9PMNDYx7EfGC9uGGOspJhlp5MuFyqZJ01L4Mja94WR12DeFKvYqZZZsKZhjgU7ZPs+H
5zFRT/MJCg133uNL86SuAeVTZDVbSJ26JLAVd7C74T4w3LRdtYDbU6GxgOiZjMyQEM7m0S5OPTUS
Tfmin6Njy+JuQDouyC0PKLWZg9/n+5svh/2HK4XwcxktvFvmSjAgCinIHIQCnXM//JpXvzxL2+6h
yABFbKD2SyAcf9Sf2+e5mxJAEchFWbD7/SMkZO0ZsjxM+o20iAvDTTiSGilHcZKLxwZIMP8xJXW+
Ct+apnsxHf+ZQ2AAJpyB83p8b4YJ23Lhvion1EyM2mtrBhw9RsA2pOoQkxRyjkLi2qXxZOoEtPQ/
KwoBroUfEGpkmP35mayr0/LxPdMeBkQPbcICg6UKSFlgHp2ym/hS4RcEduDP41SlfjHrYpeFj0Bg
by3NaO5enWza9tiVqTc3lTB6fm3YQpN6hu9cdzqjU8PwSsD4z9YMXpPqELtme6Plm0yjNJb/DYfj
JaDnFNNlyula0ADjHE6w6U1jgcFlkIxm9WwZOwmfTAS42M9gIJeAXWVlKTS9vvayuml1GgHALdjl
2+vmXARvJz52FnjCUzxdYe+n8F+mNSdsOCPWty2Txy0cQbmybEgdP9V0sNVOKtLx7S/BZNwz615a
2u4E93vRVB3WMi5Z+NQ2uE5iON+o7T7P7P6PrEZSEDdPbu8IIjp489w70uQQ+fbxl8I5EFi9tequ
IZW5tDEDCWa2F/4b7Zs3fcAplu+S6g5SVlWuiF8NX7YapNEh9a97LnDUK2mvJw98OTcfnzJavQoQ
dEeBatz97ARsdMjCpVYN2XzKJYrTmR6JuV31Gc962Y/z+5XT0iziX16dl1MyI+QoSFruv77ffnPx
ri5BBYVjsBQqcJukGufOM6AYfrcx2qA/1aKzh1t2QvB7bdUHPlY4FGKiZT82LQLZ0olK7RRtgk3r
272xeHtypQ12YZV0DXJpHCqvv1ggoIA3cIi5YdNcdjO+EfcHT/eN9XwxFW81zvdTmT3c8mN94khW
KhzLhU6+d/1+dpg0grUrQfk8a89G0FJIByoJ7BHQsR3O4hfZuffqaWQVAw2hR3DL9BijcDsJPwYG
5ki3HDafhPqwHS7ax1oYGM9yXtgEMUI/d3alaRVHokKQ9nHszAd8XH7Zynw94+6j/MtPNs5UuG70
5gzT5x05Aq2VeYBLV7kQ3GWYy0JeigdQTynfDDWQVUtjBxwZ06+6ppJpME5lc3H+bQA7dbMkb18h
5yCwGEMkyTVedg6MbuLg/XUqnkEVqfdbO+V37N1QHnGb5ZNBTq6jjQLoXvqXkx5mGAItMLMC4oxY
5rP7ohtsSMUR1dPbRPPOjnmsR7ZusOBRh9q3mOCG8rdXxBHDjh047MkQ9iofRvuibKy4at3KGWax
C8Za2fL2/fIBrUj1C4lSob3QhVnmM6N58h7MykkNIAaCHHXL+6x5560bCc7x878ywTkbP+9WTiOD
4fL2h5wNEXxDAkq4E5xvrND2f4hVw3lfztdH4S0Qqk7VbRziWvLldG1Ws5fvfW9+FwoUM7RurpJp
PaqBnGbRWvx16xfNT5U1R3skW18iNoiAcgx0Epp77RFdReHvpcccz95/MTkO+P2OM1VvPN5+LXrr
Ku5x1zucMV88fx1NZYoesk2cK115d4mICJb4op4vIA+c9QDQN+dFRL8+3uZvcLIzLUfhdnBOs37P
/6TN00aQV8zIc91zcRY0dPx69kMMTfPxXkf5a86QyeJ8dz4I6R+5EkvuODmm7a7NBsg1ttQsxPeV
Fwbo5CqUZol5WZDIJ7OU5vwU3Gbu1v6fYKP8dzJw09KV66OUwOH82djEMSy/FU/b0uuj/Og++0dB
uqTgU4G1xWxYzZ4P0WbXzHmYLtVUvgockzz5K4lo1itw2+k8r9UVvE/o7GQxK6VYmJ9KbJXvR8W1
u0KyaxYOdTaPeYlta9IKsVvxMvOWy0azW2cqHaoohurOZb2VWX0cZKZPjtqeOyJ7hpJ5WeV2qkpQ
+YRKhFf6usCIryaQgToZC/XapXfrX3rpt+V4ZnriUD5BOps1luNUcxNvKJRoaFpJxdHKoj9dlPKj
BH+L/smIRND9r/V6KXPyhG1PsqOXZDH59kDnJAJEd1yUZ4h9w52Nw5B77uuQgjNliO1x1g2TLaYC
Xq1m7So9rDh7lPfo+xaiwbAuuwjRGS/j3LiVqr42rbeL379DL3ZbFoVxrfn5M+DjOS4AU+Afj3KB
xW2q7Fv9XhzcLkOu/1i6r+XUkmwLoF9EhPDwCmys8AghvRACDt4bYb6+R6o6quPeqnMk2DZzrbmm
OXfig/j7CRfM0tHbfh07+XJieORnHqBSJVrvLVe6XXmjVH5/R9vl5Hgp+ZOnyJHBLT+KX6sZdTE3
qh9foUDpIWlfUt0Fwy81NR8MH6ukzJWSnHH8lUklDIONrs9PDx6oo7+V1JBx1IyCwQQeg/r436ck
HtbkK+LepZR6RYmhr9zDc5MTxWzs08KjQJVweCyfRRIEU0y0kzQCQI/EwTBqVVrtSz4wx+qINxnz
gnr87+OxYLgvqkZqQY8diuva8utRW5IJMmfsuRitS+vQe1sVJagUOT4i/zm2NRMLywi9pm0opyoN
EMCmB2HvMABVHT60Pknu93UeiJJthw/4hCoHIILEdPxCtP5oCnBVPY6N+F3nkRn7pXfqufLHLxVX
ruRjD/GQHWkEMUu8gg/ypZfkJyvgD4e/6BpeDTcOBeX+6HuU9wWHwvemt2hsGu6taZsGIGlY6yoS
6vlL8GN51FRLagOQwas5QTKrUsa6diEpCi61JpM5aOACN8vZMnHE4M9X4vHOXfGfyxWlqbguJ1eD
Vyolt6TTXfE7CbD2FkXff5aODyv+4/05HAvoTGuFO4ESYpFXNqw7JPnhP8I8K8skOcxObA+JqDzi
uVgcNUdBT56qf8d95JNhUYL5OgKRPPmN5UVSqU9EXrrtze6q21m47ovK7cc5+P8pZ/LWckQOM7+M
XnLAY5E8v0QuGCk+k13/NzY6vbVvr8h95BR93/Vz89SymYpF+1tdWacoPCG/MnSdLX8rbAR0Wl6p
2DP4v2VjzWs6MjdYkks9FBXzNT7h7a0aX5bcJz1bbk5f4/0Z64HRuuWUrvAMo9cyCGQYYsaacjlr
CSN5PcGmF1QEPQD4gVqNQM59upcuPz6N9eNr8x6OR4iUMpHqWk1pBDHYD+5/Dgf5KXfdOte9clzC
ntrrOPCgttzr2GjH22u65KedLZ04gQ3SNw4bodBfd25vNU//g3ZiVSSkP/zQx3BSvTAsHRfuxI8k
ICFZ9lq7D/2JX0/eig7sKPpusJzteq6EUcjlVfRjThGFixtprrsctzFgdq1AyJ8RaqzeqshhJu1e
xsTXlo2lFgNAtis5l6c2Nl0Ol4YdUrySR/3Wz9RGuW58xKH5Z/EoGcA471i2mh03D4imN3hhdhRr
89Wxv3LEha0i4BIeetWPLWXEYfi9+wkeCvjLTB7E6Q7xY475yvlWIRhBwHnGK8lrPRGcEnivz09D
Vy09XV3Kh+EbJATV3Yq4jJLbsm5NU2KoxhzhKeyimaUglxnUcskUxGq4bOmGk+KR09YuKr5+S/Ko
Ab9V4AgxIThE/CAAH5sMUvmsOfA2uGBzI3c6i568sfk5V8NlVUASu+9cD99hmCvq+1pJpQucKu75
/ubk19urdFnf5m8TaFRGT08kx+qZz9bhK3zpuXR1fe6l5aH9S8vwR6/bLio+itLfV+DJjX0gWTPm
PH7jn6EwGX/i0MG7Wz4aaW4a/LVIaSUeyvSuux8xSmiEJgL6p7e96Vfz6gIe2BTWTFoFq6R6Z+fN
WnD1gZmEX65rvZcWXjnyAc8WIi+rhsT7b6oXT/x7e9VSFN9T3+XsQCcuVOZV2xgy3htvr+Yv6ECM
MnOwVS0vAkaWRb6w8BtbqxXWdE3PEACOVqob7wd7n60Zxsp9cOAMSUhxjRvxkvWqPuk7U7FtnYaO
0CCFlC5wbhY/J3xb7Rl6HRop64DxPzp3uGXODJyZVjUIbE81S3ZpzQ0Y462yrRw/ts2U7YzZCdQZ
IyUoll7am3FFpxu1QWO1w1zSJVma4Q9vJiYclWuz/ix0U9+cYA4A2ATTBwZLagtuKyGG+m5Uwepu
mvlYNnXMp6rc2C4CzUZ667JPfF84apZdhNFqmK8G3+MwTCJINYzrhes60hF6imDuRETdUyPZB+eU
mKSiSN+h5w8rImH9Ye4ChSXXwLtwYKW0vJlM+BaY6/K9iyurvdoPUs4qnNlo1TbGqr36KEOu8ISu
C5slYYqmBdN7HzX8OFKd4YPZOjt4OBrPdnDmo2n29nVrGELmeuh/7+Miu8lRQuehoHdplEf1wAaC
hN+HyH/vmeZ3angn2XjRW7FAILTRt+VqvRsaakAxbBMeQ7sB+Vi0awpAaB2rsegK4lLqXExoWA7g
j1htGmylauhtQcNhOn8vHCFJ2qb2sRwLek7L4v3HTmBBshBYS72ut0zDi7GJV66p6Eb6G3v3yJ+l
B6fK6WztgOqG25AqL7I8er3eUidq56Q4geIFbMdWYeT5vIw7zXVyxlHHv/GtiCvloj1k0CzY7BaQ
wqm+tjbLwSgoeAwBhGcm8CdnNUlOFz8ZGNQXuhjYINclfuPoGnpLi10h1VqVzGD4Y1t62dhLZEEg
0rpqAsoOab0KKLYHlJVucSc/PKc9XwzxCIIA7Pa5aedBMKmehxZGidIBjs53ELQ9MTV/BQJJVeaz
lLFSfBrQrD5BsDikPToC2Znt+lBgKjRfV1793ecN4emPfeH9YY/BXp4nk+n6pbWiqrk3DxDDTQ/f
mzZr0VszvT9yjYEKwsWew03v0Cqv/ECszRL0w/ywvLv+0afgnZh0jCdOt+CX8pmdJXqhX14ZKKHW
yWy9M7vvBP5ZC/FmEASgDzxy2HfOhPY4jc+gs2Gslq/SNzT3OKrJ0cKw+V3VcGklSwEZ+eU17PaH
Lal2sk3yJS8tOAdFzw8Lg7Bsbv/N5CD1/ZoeRylu/5c5Yf40852VP/eZ+b8L8cm8T0qbbC32eNbs
Fjz7+R0GYzYPIqUd1H2F/4PW1fk17TSCpGY8fHpNo81PoNFqx99jgHyQrVf00AusBanmJXi83BtM
uUeLD1cl03uarQXi42wPvOPYWuTVaKYSHOwWps74v1QIsdlCH85og8VUmu92YfEz7jIl5tlLYtck
j9aga65NnXnEFieWLbhvcKUQQEA0pnGdhH8naET8CPjBpr4lOcBoDbgLckkqQlXxDgoI9W8nw6Bg
q+bPcC0SAV/QhFLJ6D8ldksthEuIvYNYidd+NH4bKyJJWEL4FVDK7C42Lx2J2Ugni7/Pcnb/tbzJ
BTwWd+tPiH5uXY/jlNxLj2P3dxGdWLScqutLnacWUhP1gJHUa9ljTLNmV/Ls5hGhsoU8GPlUTmWD
gUjmIYFKHmB3xYD5iIG/+YzLPAqOIjGJqJNDI7tiUiNyjoC6jGlVmnhEqiHPvvIWjdByu4e5mecK
5xuGZO7XciNfp5K9ws6ymoz3pfMV2yONUFjZ9DMMQoYHdrtHo+Tc5/b72ThM+KhVH+3dJ4EPczzt
RAn6eIDxowWWcWRzvIzb139vn2+fe2YqgUh26QcuQWy2wXsIdKCQSB2QoLhV1pKNdsqnF9HSmxEh
IHwlJvdgXB2ITI9ypj5C1URVJasiOEgbh26EuuVqsWhC1djG/DR2c/RVFFk18VyZWE4Cg27fE3i/
xmpV+HfUMO4HIAVQiJacmRYg5kYWko4HdwoPkX1psEQfShn5H5p7nqutHR8W2AaSX+NU+W1ny7l6
aBrYvLBtOmXDeYPGzu/ptmlbKwlgKm/pkx6YvGGYNwxWX+sKPtl28MuO6fzeQJk3M16xdTAbQpgb
hLCWnDHztWIWRANS3Xx62auhUig8/jHiQ0LAzvMcbrDkbHO1XVX6Uepj3wnaeIRW+X1LSp5rLVvd
dbUcHlQU8OjW3X/xvmnf/+3qGwi65WnVu7dSQM+5Wh88fe3d5pZuo95cMR8fjrmyPRATBNu0T+fg
G5bP11+Z6j0rpeadcWBqG23W9Qe95rm9AcsgINWzg7yX9Y7aknN7XnjNSgDe5dJBEeeuo4OJ5tLE
FYiGE59kc762MQcVAJ9sI7LKEhtm2+UJi2wDJa9hdbYTT3TD0i/JTayT/rpN7p+rPmtcPm+bT9qT
Q39ukl0KSXH8rqygy3d7hXl13GzfgnPlReAWMJc61hRTnCWUJM3AFthL+nhVJ7vWpBeoxRO8dy1j
0A0gn3PrX1Vpgks200BoWUTN0/y3rAwP7xEEinc/RUqgjKYi1WvwDVCDjb1YfBjRhoMaX6107+p/
iOGmGhfPlOVmlHrKJtGU5JwdAwwNkMCJTxpR5LEgKqmnp9l2Fs4yHjL+rFiNsuEoNi0cWVwrurEn
tVDuIznLXVooISxX+mw1QSPt68f9lz4qUFKWtd+R+n7Z8U37waa3n/G9qbxw4ngk9NT1VvHUzqm2
TaEMXhRA+rVgm5V2QkwPjf+DnVLmwx6bffe1ida+OCN2JhHHBxzeBZg9yjGoWIZBcPHeZRhkKIZf
N3XtHyNCZNfxUla+XXaRrbrB2Ce6dExRPBWtEx+lpI1IopEx9vclVT492uMfKpNNnCIna+mlAEW4
NwsNLjlkWObuK1z+1WQ7Ok6pRk4MMRUex+Lri8bLLu6Np0BgX/L75Sa2LF9S5jVJAc6PvWMuNxye
irCXV+jxn3h1iDAIlT/R75KzW5az0ObzeJeRbn5zaBxHCumzemwSu0Ur06xgekfzd2WCNHvbjO4Y
HoO1/7iZrItcJ2fy2OLTT5CW+M0vPzDiUH6Cbfu5sq3eas/BB8vWxqq/fACwSlxhljxaLpV1Nlpn
qusAoNRfrw5bNxKi17mmbdFJKbQyIIWsTC9DZWrC6u9USxEQBg+LxYZDwJDIfuhBLd6GeUYKqz9q
4LoD4OGv8Ft9mJeNh7IuaB3Pq3I8WV0dAqPGuIE5fKyYgHzXtBGHYby87Zzbp9a46+8+2cFv6ofu
k2dk5vvVznojN4XZTmEWAnTQnw0kdkYLmJ0kwxDWhl7BNLeUrHLbmSa7MZTmlLBrQ0EKhvrZLOMN
srj7e7GOX3eDCtC6yYf1N1ER+8A8AJQBZqCy0kbnp7ef7ez08zbXs8WniTtK4oqAK/FWS0FeElQ8
67QJJqon2GAez1aT+Fx8B55zfbjcmYQFdA51SE+Jt3bHjjAb7TjVlaoJr3xX0p8nDjZ3HMl8+5Qu
6/BVfVvTM8uhPk8H7wV4dRLjz6DbAp/unt8JP3SuHZx0a594P+YtqTb5qQ4tf6rZ37c81zhiSL3W
pdCAQzrGYYtfDc+lkq3Bc6o9iuP1+ZLv1DfKSuDZNcOj+SEmutg/Ygwq7gN7WnfSzWt3Ej0LWuXn
OpQxUuhe6un+oz3/EVtTC3vV7NrMMGhACwld5N1m+ax44JlG4WiVA5vVohYtMmA51EG8Z5uh/+JU
olCrqgCTffYjZdy7ZmASxvpUoq2jqRfSfhixrt8fI150+X64vyOwz6q1rmFwBMHH6KRtUQxHnota
mLrzV4DIBco0dmcjBZmD0k5XVeUjBgplZtFDPLj2TfZthFQ9zIY9vNbTEto4HySMcR5Zyy52UCDd
xqfhsaMQW3/sGv3U6OdeUKG/p7pWnlwrjXEdxB255upvDvWXNJOaQ51ScyvnusOVpXadaiOMigxx
zPt0ET8YMBUKLJyBUSj8rlXQqEFEObb6eJgLWHptWpb5qLvrHGrJep+q7lx+dm+QVnRfxEBhWU/l
LsZhdGx2zbfrMm9rz6ZXoSrOrcS5HYl0eNFA5rnFbSv5AVJ0vM3Tt4lQWsJZRTB9K8xe/XRtPg6i
md3kYSD5nejG7QF7942aDJOrvRmm8wUPLwZ3mO8S9r1GSg+FZarbRCLr5opzpI6Sg3ywJN4NT8Pt
YNGTr6Nrnr/NQ67VCzniUEXux6baIIbijqi7r8XghivQrBQItwKyqizxy/wSPCCJbqLOI8/uHQQk
iuIP20+0T+AS/L5LhCpnZLImTfkC1T/bCnYwodtTNAZ6nEeNT0Ez1CqXKBDm0mbRHo9Wcl+4VbKN
e2tRDUjc/DRPdGPBc5aHlNU+1g3Upmdp9ZmjSQAlmwOfymesAeOHlf7S4dMXH7hM2xZiNeXTDDBS
uP6ArbBOntV9d/u9Kuu+d4jKMg4bUoIi6GVvP8iW32DIgbySU6asa8nRc3gnfCPK4awnZg1t5x2Z
chCjAmYrgh0UHhSeSES+xi6QZ4AFxDgRgCMbMQGQuUk1aI3+iFaNebD97f4AVIroDa9Rsp0Wb7I1
Bdf/pcN1fkekXf6jmazLl/KuOkWz/K9A/c4WZos/461FaYgN5aaKaifSEWnwboZfznW9sUXyM71w
INAlehccm6MZZ8S9vXIYEKoiygLN4or2YH2dwG4NQt1gzXnp3weP7/tgHXWN6iMUN3BF6HwV2if2
fvF+qhlMqUOemjVUKXrEIUr/qMdhRpXA7xx2fza4RtBE8L6xdM/BF2ZmwqWnEw7zcmpxAMqOxdBv
qStUrKFqQOTH7YDLq11H2UAyqe3Ih4MqCrO8YNFRC9RB5j52HoNiF87kafYbt4K7RpnTsZnrw2N5
aG0Hw3nGWHGW1jNiaTAnDNf6jYgXSBZ9L37uWsFXaXL4x4zI0bEPCCJJPoBKvHApzOb+7aMUB7pZ
EztnXRsiTnkiQsxgrruuhTbC+IzUgP+EWUusgLyYb+D+cs5kkPP7TjtMyE7MhMM/ikn9fuNIUk38
aDwvQ3/RRgNo8Ifp5TEwr5zF8EBD78lPqDuuxav3psFhx86iqcD1403Z+G9cgupberyva38+Qmrj
pbYICWZb2tWX/cD78BLTToaBMmKf3SHbT8w3vUcfEdacXFfrHDK9M8jDHWNigGkJ+W5w5idRtRlC
Qp74bZvPNV1P6OyN/6nn2N3jQ63K2Y5Xgpd6YVe/vk8E2UXDIFBEgSTuoIGfjSs4nzQjQSB2YQ77
q0Yq8wNW2fKKj04u81v9mzAg0130Jt+KNC3VphX0tawlPWzbWdCOiUctbL5PNB6Eol+i6GKUoKYj
3oFgPqteXtPhBilFqN9hhWGNUF4FqcjfvQmqylSFt5gC81g7/FicfEAQmAXX9UsvW73iCRY7yW7t
2rEMK3xbpAd908gb9di4HhyMqLArqwZebfXWPRWJFCYjACnUUAw2RGhf2uMYF+EGSufP8OQi4TBi
0OEjIOJg7ftx/KvQzLgzZxvpMwqjnZWTDUwmFk/N1WRdJ4hpWowSrsWp8A3+sNMvgtlDjLpiWXur
59uH4a5l2BKbSgUCbXWvRetyhdwzmKVZrsiiDOtJ4uDGZl2UFQakBVOsVWszTNRdwDTFfWwaa+Ov
gxvDgkPGWjvoct+P5U03povZMb+Aybe2neMXuYwrzOAhuGofJjQYzUe5W+8fEGaFMU0TlUBZnqnm
UVuwwg8ko7r6j2XtApb03t4b+XecaNQeoBofMwuI8qE+sYwi/JF8gn12P+7/roSIun/3WDYxlZoq
fBb6OGjtsKYeQyAPeCLp1iUM0XbB6IIBpohAAyF+U4lgUIqrdcAgg49Wdq8gmRkC9y27aZhj49VW
1ivi4VjK4jBl2Efp0c0TwS2H8cep2cm1s+AcDhO6GucvNMq4ECGc1s12Vjo0d9+XTDHTQTTpJfqK
8xLTxXosyhoeV7IfmdIgx03s1vMcWVIQMQBGGTZ9ssXeB+bV1UygEAVpgY1h0WKLRQeiCi6rZQP9
cBN6SbVQvh9UnAkmVqJ69eYToG/wyQPuypayXwa0dFwJpbUU8Gj7PjlUVo+/p+lkqrnBfAo/7h2v
iFeu4wJUx4NDcVu2UL0F/VthfYq+Gyd5nw9yMaF14e69qqcPqM+mHnTUOOBc5N7jfSQWrK54WPPd
j7CI6Ju7NISDPGAL1jIKD0Cgs6W2pb0FHtwRkr02UdtMxIFzY8MOKS3ex+VE2/yhSI45JqXzFgj9
GrLts7nH2lnBnvjqRBmKPjMfE8DCpjsJXK89qu+xFpTOOas7B6wKzPpaM9ju7FwIo+aO0UDJtipZ
4hApIgSppZocsK4lpEb7h2yFXAWZyHGpc7yZzcmpeWteJHMuB5D4+bWmugzu+W0iJISnhD57skXc
sJNaMiqH+h5gRynLKRF54SPeuHuYjTe8O6wyAh+ZJXII6UqEBMqjomMQaiLFX4jaVZFJWvjlS9PM
9s2LZhT5MOgfYRP8jukin+dinJdL6lssBNQvOT1iqaLGNkk4wEH8hl99NofwTPpl+W77UfhXGtZl
1NVsRy7lZvhnhBLru+a6INNqSrBghYCvaN34HV3mFtL2Ok9mpsZwueOVF7LZqjD/OA9/VIRxS2nm
Q6/+7I4/UhavDpO4Dj9lGB1arQpewcXmYUXNNuKNPVYbsqbA0wZGNl9ts1jj2qYnNzyanLScMXI+
rej3jr3Y5D7H3q16bqBAle8rsHOqs8qOrFhWPPuhB/FvEU7yk0wQ+3+pw9o5pIBARWfLTnB0iAim
CT5cFkg31AX5HmEdNRwQKTcvPSOoL2Nrz1loNl99whzlTf6dhHGuLnxMHRPTszmMJGgqjWyG94oE
4uAPsfO+IFJ51UxJGQhal3jM1Sex4kCvZ/2kMx5qElMcRXc/rrGFrmup1cCAjVdNTmILKzfPRFLs
0eXpg2wL+fKx1h4z1bJSqIWOikA2GiY8jAzC8/jzO/CIly9d3CgbsSeyjf1GnVL8NbtTzzC2/eu4
zSG9SecoBVZaDH+dn1pbEoS98t1elKicfKGgCM2WOD/ruzLGJjPf1m7DoAgNdeEY2idbe0oeQOGN
uXh8t56ovIknTOt42dj3Csk+cL7xQvpb1Q2OgnQ40ZHyI/nc1UME8zgXD/IuPtdvhe3kt5GZpfqS
o6qp2nGCH8VCKWFXLZ1NgudjvcB0/SwcXVimcIvKWbB2rpZuXW1RCsZ2CmHfQnqdjBHGK6v3dOve
eXaOjUBWNPeUkJWWkRAhOE4H9gG76qrugRvkAk9t7HE6sZlppXtGrpUdv7R0862T7uVm18/jJ36X
wpGhdDXBKz5pHYa1I7cm8bxQuFuP4jRT+6U6t1LzgONn/O/5lZJzL+f7YCLZeTyifIiPL+CDveej
VOeCgrhtxLuPbgocyLiiYWFt7JndSRX+yEbx7/udO12sh6SrWZSLWYw7qGc794649lKwoRPmSnJ4
l+VXD13R25COxrN8L+5NafhIDn3nqsuuVQqvj2oJbQGP2/ZTkZxezVN5AuRyX2CUwIxbT1YfEvDc
igXHNDAKxnXtrcNXLd510fnjucb9/fxsmW9mSucJh1gJrJuHLPJyMhG9pUuHZY3JVeIj37ifyns+
Jooh7Cq0iuUXT5vk1HgSpRWg3H1a+/KtmNI5jzanGpvm6I1tjpUN2fnuY4svs2FClwSCqefNSIA+
2E2tM8+4eM+ZmS5VOSBm8AOvGh9zPXd3HejoJQy9/fytHe8maj6t9CiuRcvOf+f3EfJh447UJ3ry
12Z2PEby4JGJ3hcfoPlH704uM8l01kiRH6tE+WyaQ7e9ayZTtfutlEqUVW277+ylmJJn5pHfRql/
qQeyaAZCTtxIz8a8CB+ymTC2eRTvwXENqu9fr8BLZs28OHKFMykZYz12SajqqSoPp1gpd49OvOzu
5dwvU1Ll/aMY+3ywTM11zufokSj+Cn73DqMDz1FBW8FXIyck0L6Im8mJzyrASmxyneSwaDupr9Ta
PER8GyPqR29ReDbdm011PQsJHn1j0XqTE5wPb6QG2ZboONchN8h0OoLmovgk38u20tHq3TFKrF5s
o0s3u+Gg28z+qkCWKricROX6YlfgB0oSnCVjRnrLXiNy7YOt/NjYkkwGthQu3vWXqUg7nbIYHRHC
aEWejfQvIcahtzTCf0XnGdbYtnP7OfRkhKrrJqjPte3XL+7NickT/qNBvzpozoN0C8EHnwMGVtYq
vKCYXIs5CtwzWNHejrbaFn2y0iYdJfBKxtKnK2hJq97r3MyPnmgi+aCOxWnJzBfHBuqUQgcXBmSM
YZQd3d7aF6GhippbtgEzH1PPMhtdjFKJevY0OJ67HIFT7NmfeG9tf5h6tV+ZKQPVF3fE80Dltx88
t/XrpXZEJs5WMXjuN+XjeZq+1ley8SRsBBLQUYh7M4+Nsee2/E76klHdqYKMRdB/p9tY3e64ub6b
6jHD0z3u3zpviUHCsru4f/iLWCpC1cmqdXIf6yuDXjWzs9BVpoI9028YAp7L19RsfV+WMjtqbn/i
J/zPQBbVWhZWvLKM1dfjNoOo+2n6hsx7TQzTsOUsOyjtFoBJP+MWjNOjxLiDuxI3h/eG/n4srr3H
uO5z/NDDCaCDKUUtLAriEzCByP3O8M/0/XiuJhmT+EQQGjyIevDBoUDdzV013U621UORrdUKVLxM
th8Sp40H2+dg6GbmbyNzvwSyEAJUQt5SkIBZ3IYLWz+yV8p4/BItm8l2LFihca0oZArTXnMUPCaS
xo8ZOz/aiM9RZU3oiIqmxurlKcXJCAzj10wobra3RKUho2vEbQO8OLpLPYRLjIsPKaEmMpchgg6B
Ubr9mOK8ZLrmD4q/qQH4ovrbT1cNZg/NcSndypWO0XNaCMZp16rQuubC4nOM0t2fIGyn+DA+jW64
g1a4JGPPywcx77+MN8sAYtM4LJgwnrrJWPHZdClTj5LX5m1TOyEVINvdim/HVnLc3tGN4M9Nj+uP
gCovfnQl1FI7MtPRL0MEzEgePrg20o4SJDY3KoWQFOwolRG0Dmq/8F+uzidDdZK5R/Qs9Uu6HNaS
8OGhO2BSHqZjCiUVzBtUBTpQNWqpsNn+aQ/EzpQsjJuIa2dh3f5e1r6vvJcwSLqWT92Chtasy+/K
RlM+LH6u9HNICcFfPyinBuMS5rKpKsPbD/mr4tfYWPXFCQWAUDdYSvJeW0GJYVQLDu0LMGwaVj3u
jpthOGCFKD4+B1ymydvGvTpXWKYQEu0bM1jluvJzRgwC9VbJoPnFmIW+b7sbxeq2FsA4xri2IEWX
M8RaLVXaYSi/iH4bg5C27FsMxgmKck0TEE8ckFR9xOYHMZSMctXflPYRqRzSAnwoQb78B6jhdGVH
VxCQmCNCpN0wjmi1quPRXCq44i4JWyEeYfsPBUzF8IjLIUR1yqEeIwZixsaSHwGCS9AE6+LAOuVh
cH5S12vjXQNwyhV2BEtCB+Gt5/MbHHbLz48My6xxcH9LhPqavUZaStb3y85j0ksZRpV6qq3yn1k0
qtTotxyGbRC/Dylrd1E7D7MtLt7JTs4G/inSGKBZcL75G+EgBNdjw9+n8USxYEbA7jCPIvLsvqX4
Vt9RZhJmButaojg5Q4IDA8o4HnKdLb2mDy0aRnrB+sRCyeYPZwP1Kyj1oTtx5dCpvQ4s24/144l3
GITYADdRDoTJVrFBrVlEYw00Wl1eeHL1MKZG+q51eUQ+BYwSoAVNStSBeaLFg5wG5E+xnY3GSinA
ezX9znZLp7AqPDBA8q3j+nv1bGdtrwL+Lr14QImESGdKqBG8tfrWCLc9fapdmVXOb1ghvGAE0Kyr
id3M8ORUlpb9uZRYORXzcmCZvvq+bsRw/XtzAmgHOMKG9IILxeOuahqo/VRRbhCoa0tCYMQdbsXD
ls0YrYNv2eLZLC9eypEZKALn41U1seVNxKHNfSgvOWdq8XXilev07TuIxFatdPs4yld5NFTDBjE5
l8Ik7WRKXjdPnr76L40XC9nRCn9obRC6+OROJugQTv9tkcXGuG6LlmamydB4P2INpv1vvLWAyb6R
xsrfcuZ6l0OTohQZxTDcLaYmbcL8YJ0eIRy3ToKc9vfQ3Wf4L5bPi9LjC6DOoelWfc2ehHyCjt06
6kawjk9MtHZBZ6ZeEDz9OwXB1R7c7iVj6V+C9u1YuX6IoJRhPNlRwiWqxq1/n7naweeumXenNd5V
3y6t2222ItC71cbJymtfXq8ar36eDDVuNuIRBu/29cA47ftiw39xTMOQSlBF8QT9stu89eJtl0f+
jZCQySr5Hfd8qQvLj46n+xE5jxcvCeGm3ksuRPVN//WPczD/LZYDEmUEhJ346Vwa1zUBT8jGOX3G
GmK1Wzd5YLDoyhIMq4c7RnGEE7OHXt4SBPCvZRhSGO7aAZwd7QoJnUtkgZzup4nWGb8o3j5OU+Sm
qZ6euu0HDKsPUcq7hloD0mi6ilgtFbZJQWSbpUV8P0/xKBEJkDhJPIamhad52n2toAzM8gJ3O0f8
Rcc0eVTbtsTgt3uYv8rwizydD/CUr4z15dB8UWAISqqlo2yU4ICAYFZVDzSC68naqLiw+sja9D9j
MrKsGjj8xhe9E2pV9dH98z/+hS0OyHlmT+2c+L/OMbqRR6nnr9RRX2feoARQic6bbT6KDTMlJuHM
wFf/+AF2fR+ZyrmCMH/u5xvmPPN0/8/Hy7B30cwMBrb5YJAujbCraDsWBsYG84CQ2pTtqtfPHN0c
Q+Qmo6+y0tLUgK+S0cCt+LeSAm7/BCAvPCYNdb4Bf2PPpQEehjH3uJ4zoYHOzA68YT08lo/BebBH
2Fgxs/5WByDUedDrQEd5kRpuWdH0jpuqrnwOcU1IjYAUDrednMhGLffA1sNwr5r+AqkHeA4QYKbg
NAIhFxAWRimQ7xABmIACLT4N37oiMc7gC/c/9zFuhj89RKvhAjb9PgmE3nyx9207CXzGVTPWatPy
60zHpURnDGLI91QilFGPbCHZSw2ChRcX6kf3zQMNHNPoeTpOpbd+qqZfton+83To6AnPKol/Y4bd
QWxkc9/UYy36SFOs0u9s0aBiSHJINpFxxce1bPEfO/miG3uoPFjFbcv33qWSraLQfYTpwt6+Cr9k
ouHuiVW7z8UhGEiMa6lODF6qpUFKc7wxzeyrdNft/OGLfJTaNrZhmm4zyPcRU+uyC3uQtda+NDFL
ZNK7qb9h5YO9ifgGiaFHm2HapSLI7Y6htICvhoQOE1p0Lt5rPGMdYEIMor/6XHRv/wLuqW/rsqv1
Ilwnmk09yNex4frcLvXj/DZNDJ4CHfjbqjgrF3m15Xvnui4mBslWnPanse0nzGk+E5uK3u7a3wo8
OjTXTEISteuMMAnPllRHBwXofRsS3yA9cis5D7YMNLVELMAG684GG1dGXuiflyVV5n7wulRxETQr
2dHxGu0H+xcPAFvZooe6oNNNhJDOqxqxnQGNvtXiiwo4fzlIsNdz+evMX2mzM4vmgi3JItDqc11M
9yzVPDQQk95OcppbSZLt/amp1hcWB428vQKgBVSejv8lvzKyoIsPsa481tEOcON2P4efbPs6UsIs
B7QCh7mSXddyfAehp5Auh6F+LI2/c6vagQqde+40WAkCs+C9mIFMqrpYDqpX0nYqtybsOD5FIN5s
6qjWyTY6o3GFsV3YMkJkXBRflK78aWtnjcYQUVGJXhczHEoK6vEa0rwy6nquxrMftnF9yjiL3537
XqjcM+IIQ2uB/SgJzgGan+7mj+nrWvFHTiCkhZKP59l0OLaDBdb5LCLWn4d5FncPUG0toH5wHCNX
cUuHwOjQNEZBfS7Lpct82ONsqX9Xk//t1srkSwrP49SBnGNlWXln3dKztmZy41ymigqfbyNejKME
by1sqY/0oalgyyajcT7aHgYi8s4C7BLf6rfNPNlPPJT6qeb4J91Xfd352P6W8snwoYdn1b/4yNei
ZE9TlijrHMBtXc1uyk4M6/r3WnEzsv3sqcRpW5Klv3HrHVXmVM6lGk4AXOtXk7P0lWFn5tsOyOj2
ua+P89oM8esl9aL6QPzXcVr2w5tb+X7+q2Fgh/ne4VlaX+XzhanKL4fGdfAWP6DzBZEAwvHr0D1K
q5O9TlC3LECMfVgs/b7DRFDenMoHhElstUcnk6yc8qV4n+e3NXes8y9t4D4CsplTCVus589RDr8g
/q7Auq7Q/MBeN2tgup7ieLZX3T7st3lRrdFSflm6nr42n97V3JktaG8PKqlsRxtIzeJWHidD/mA6
E2Vzcxl8NdZjoTxoMem197ONDwVyxdqNVD48mH7yCDyUjM7jteEZ1VAfe0MeTwNqYyHRpGJRbc3i
X8F1JtAugeTR8KR0Npgy8H/ZN5IqJ9zGZO2tB54/qCLwy8xD+QD6m2fPXLQXRvDK8KUCSyVWHQar
+uAbvCk0hvg+4egyPiyrYRsXYwxIdXGBV2fO/qzg2nwHAvoB7p1xi6JsbYY8wS0D3QErQ1GUHcRF
3R1Y2PnWASt0xgCsApEqQ3iYKklt74TJq6kWHIhvnoRDobn2dYE4nvSAh/L+6EB41TcEDC0KlBaB
qxZjnPD4Cm0AgD0c3QxM3Dkp17ODdMk0NMkzEAnJqR5c4QN0/vcLzt1WzStTG6Lvci605Mwo0Utj
3OlwfWE4RIcW6h4floGOay2aAJMA94cgv/w756FMhCo3DnS6XrCR5S+7KQxvIRgy3I9wNcM3eopc
0r9upTjc/Q2EXCI/Ev4h6fDlcfckDIpCOxr+1PbNbcUgEWvPVTDGcnZLliMKODnEmagkqb0xZgGU
c/P96X3puqRa2VI3XDq4UDjXaqoVzi08EoEDgwVciZXDAxT+NBXM0BI91x2aU+Zegz9sDYvGxdml
2r1Xle3+YUEUvhxp3RVl4+QbTtVZOKRYw/3qMS9wpU6Mtdg7oMgsTFbDb3a1AeFoZzJDC7N1cRY+
bPnh0RFC6AqeomG4o6+v8GszapUqEiM5hYf9a6m33X1uPv17J9ULv4iMw6EhfEdg6sulL1xRJH1C
+P2MXwonGg9eGTrjvycW15xpskd16HJ6OA6fSmH6uBpz42Nhlq915X4Vu125mN68dK3Ludq1dqCH
aKi4di9cRlyd9Cwcrq86SBXjbOTqdr1kmVboPcNfhWumrSreC/PuDNXVkxGvuWSBkTAuzr1bLj/r
GANmT0GmBz0goigNfei5FJ6CtB+d3atdAUON4Sy4I4cb6J9+OJVwdgZKf8czShcaJ9j7ANOllmim
mm9SHHAg6ifkCxTWA2uUt55pvklTeEzlgMmZC8RzM81KvNYMjv0e0+6sWC3GI/ZXs5/+hxDEqulq
KfH5LFS7XQ4ZRtyFoZs2n5XieMk/Zu3NxryLzRawtFnoh5fRB0Sk2JJf/VOv96vIAAskMSRAlBbm
EsVqtQEjG+0KGm3/eNa61eLHj/Wu9Ip+qnWBzORJPsiskA+eMHhv8Nkeey8COIYzY3x5TwWLAv/h
br/PNtxnz7cVL+A4cqGThWG15Ryi1ke9P/f7/jcXtoDbEXsPx+mx8f6eS0OLppeutLOKvFUaDSfb
d7Oq3SDvCD+IZuJH3Y20q+4VL47CBcgwCC0NVV3lkTnhomo6zd1EmpABLI1mif9V4X8knVeTotwW
hn8RVYoocEuOIgYMN5ahBXPG8OvnWU7N+ebMdPcowt5rr/CGNfeE/ZfTXgAoQHFWrLnjFu0TWYct
a8LuKhogEWovnqC8gJ6bKMjw7GGfZ0caZlxVyl/jiZOiw/3hw7rAuyiNaD8InpFHLs0J/o+SAl4Y
VyPDl6c7eTvpJE2FewtsATSXQI8mce3Ek9nLTeWH+JEf3Rc8N8N5fD+BeKUzc7wEXeM/HxI21utg
FDjoEj4c9hNv76R461gp/RSMsJnNyZunCOVlXJXcQJ2CfG/B9uG6BYSQpjyoScyVzNLhfxrzLKWf
kkrzdGL4kxmvlsY8qsE6j78IngAs4cl6zizNssrme2AVHcdLnSL1hh6Db+6evO9kNktTuQX8vDRx
seQkLJ5/W+FgD/IXunATkm+bHRmz7ycfxtpHi84QN0sulS9xkSwmKJTyR+4ZqGMvTou0spycn60Z
kMd54fDIgATLv3F+1yvK5WcLTFDMBUx0x8myzGNR6FbBm61557hInVnmgWvyOKXkrHTg5qTyNFWb
BzvhpydxAVaOw1hiBhudyLpLCeO0CO0zJnE0nlAHF9w1PYuhrFaoYYxlOcGCTp8ajYV/su9j/Iv7
O0Tu2HccmfhavmhO6U794kUhzdD2/K6LXS1oQEIBh45H/OHrcuDQ3QbhdRFFHnl/dNC6my0vwMAK
DbYSgTJ5OdMRqWcMCxzwarzmL8dwb16jS/wTAg28J4bnXTl8SDOwLFeSNVryEH7gMYimGxpuv02E
wFx3uyTjMOBXE8TZhW41usdwPrEAAU8Ag0RD3pwb4z8JJevr8n8EPosIs8hz8zlRA5NTBA8SKqHA
4Mkhu9WaylnZFN95dI1FwwRmqd8c0EBzihOPXAVrJoh/KikQik0IKb8zkJzo4cleJN9atlHCODCm
HvIJcDymNx+s5b6gbJEWPDxZJJp/lFjw7jX6xfp3f4mhDz56sCbXoDnCxZAoclTIR0YXk9vME+PV
4pIueFOejXyvFZ5oznJkt0ISDXm87Z78gD49jZ5jnuWO+97aoWW0HYjzKLh6wmeZnfBM5dP71ajk
ey8a+xJUX9w5MbPhvbu8SopnJYQalkds0jUi6uToWwXtgYJMDUrs0ccXlc0zSSNuXLQiwELSLRZz
AtkPYJyYcQiOWBTb6SeDldVy+RpjHu7Wg2CFLBDtcp3/RMUJTDYYCkSuLWNGdBPkqPilV/BW5Efl
dzmz6CNzh0jMSPIQZLU7KEggFMrfyfgdUtVfigCzEb6kApOusUQllfUc69BRX5Yy3TqbBtD7+MjU
N97B6r34R1TFo130YdRwGaFZexl9QFdipBPdfNHZ59wBXb5Dsl3Wck7yGNLDYr1ye1HsUxIadW/8
bc4BfUs5jIC89mUsg0srYXh4jvmB047z5wzyKL8HqPaBnWUgM5VUUvIZroyeNMMMfD0+vOXmEPHM
NrmcGxzsktyps0b3HoGoSSCC09iNFOYQ3F0PbJLoezklTaFLIogcbtuWn+N4EMV8IEwI9XEPwUvI
EVS0suOG3hvlDXGan7o43wEJFyHutOKi5Y7uxWUZRMnwGjSnbfp8Glk1tiZLxFnY2exqUIZPDii5
XGWKyzbLSA1uPq5U4BbxMOHyJQ7w9Zy2HgtMXBSwlgCaD6COER/oEJbkiVMa1w+Qkc4trSJeJBbh
4GzHabx5jWFApXBQYnZByH1AWxyAcXNQgEiVI1RBd1r1BZiPXjqL8ItQ7kuEkKO2pCfgjD3g+b4c
u3v2lyygb/bwFO/mIcTUR+qO9rKAZNR2RPJBwBPldo542Q+5PCZiV+9DPpC3f5sk2DRiBbtuCWkN
jipWgVRRpLNEvNIhqb4vdfYLE5+df5ULJ/4hrg+xiwk3kWwtpQdHuC1bn2kEIVASQUppOSHSCQKc
UDmxwZD1I/mmhMiCWGat0RPmJUH+8Q5y6zE0jxFkJNPAUYHsVdbSmtsFaF1W2loySok4kpzJ+SCr
DHMM4iGChAH5KkJtCC6G17FcsdFHd1f+IC97X6LiJjDWn8KPvB6V1FoZtqfmmu+O+VFebUzk1Kfk
VVNkOf+wWwZcTsf7JCrUwIHZMzh7sl6IWFzf78D5vfiYzw2eVmR2yVubbTJ8KSzEK+I4JolPZWew
keEDELFAcbMvAllkLBVg3HuPbIxik/Df5iwhTiLQyTEgsYsYL8GTR+iUrEDUCbhMlKGV6QUgA+cR
IU4Y+VyV/Nz/jFxqIFZ7yN9Y33NEko2+TgQx+sKuRS3G+fDQ5RdKvAIlb8QscoGFclksBr7T2xvQ
OFEy5UtbuAOHHIBa3oBFcs9q/8GvYyYCeagsYQguqqpHx96w4/lEimNO5ebdGcthRML9E2Kxwp/l
pbml1oaPzXyQcWW2dZiIelzA39bRgsid0nxzx1i6Ds/ivXxPcPDz9KjhGKiNMjdBeuDiI3xEuhks
yKVxDsEIuXYf7h3wxN27e1//6rR8sfU+dHXkqKquye+tiN4zmbbcVGIuyZvEXoR8uWBEKYGki4rp
DnpyCasQ9isjSkJofMxQIHXFOABVEY8L37L8oSq7JO3wHA9u7b/ou0RA86kg6GBJYEdNgEkhUZ+O
GU90LQ4h8993YKKTWzFO58ST3auwSdCceo4rlgEaDZAaFiUuH5LqI76c6j1luGMOdwU5i8IlbgId
9/67p5xj1ECciTua8IyXj7GItBEE9GRPJU1ugjrBzd0Bd/tY9Uof0JGjBzY04NtQCyBWyVjnYjfo
3wgo/TGlmlhTpjPblH632lcSahoyRRJMk+ROhs6kpqZF1o0FQDThe/IJ7lKHwlcIoHDb1MAHOz/T
c+At5AArQWjJZQnNjm9JViTHw4G7vIHdJ4+DL0gwkfJDGcIjfXrm1m/12P08IMqy39xS/lwUAma3
STW4KtCDKEPT+iL50AckKzVjLCIRuZCUtpLKKV6cty0Qkk+XFJemnhwycsTIjAwfABdNjQS6bswZ
cneLOGchTv0ETsl/MQOopSlqyPm6iO8uz6kgJZbuxLsHTSSm7JX2AFkj4ANflXRFApKcqMpQ68Yk
CHRDsARidg4kEicacKBpqlheWFrhsH+0+2F/SP4OujUFCEShIcGtePCJKYKkcGYf8x58DIICPSZA
xJK0nZIHxYY3m5E3zyhbJpOYhkwhxaPUHp30AV5TMnwJ4QTTzeAjd9xe07bgQ1BsUbJyavLztePM
vKy0uJgzpgNh5qFtKCpKWRbOZpMJUZIaKr3wF4B5YCTOdhgCLWTFWUta8nQs8KDB1bbpwDezveVw
COojDvHIAyyKg4esFwDXUNEsCjGKKS6XU5ykX5APQOM9XIiBfvKKXhjWVh9DxhkF2ow5F4pUcEQa
ES8yW2ZDoJTukFGYR6Y10UD9p0C0PMoN0NY8XpQkgNvB7ObyltlSrlFcH5iDzNBMofhyOAfl+M45
kegfbPLKZ3IuDDZSkJDrgfvtkxVTb3kFq0Lmr6L/LatNskJ5OPIrjh09WtiDgbOWth01Efm1uJEB
goddNGdOdwENcWbKkspT5J/wCOUHKbxYsVS0FGEiXCtZpRSrv5J0xk25oBmBUaNF1SUEq6uVcb9E
X+rIDZF69GxxgTw3UM+zuxXiox06s0nqZdls1rAppPie7FcuASwzH10F/w1R1NbQv4K+IrQ7hrFD
MGxuG1Fab/kYtr3ZFvifvB1W1bzJTW7GE+T1Dbzx1aJGU0BFIEiGMu9vhUrZLp1B5Cs4aAyxSKIv
JrOITldQCELjueJozonPJhRFCNaR9MHIGjgIO/xkCr1fd36/Sakix5uEBXGc4cyb/u/bSUEmdazk
w3R62ASPFRGB2NnErPLTF8akCL9SHA1p+8pVcLLTPXsShtDq74p8iJyR8z6WmBQenb7Oz7CTpSMG
P1nSCKEowJwkGPNyOLxJCSRvQGCL5Je0sOidtriOdybtLundyZnOkKlPEuEcG2QZ0var4PTncv2y
6yT3PfmSMNJmySnPOAN2f3JxkgnJG0sjmTYsqQjpxK92JYzIG0iJRDLUI+OR2PgKNqTWcsOkrKU8
JTcSVophszyJtPR7pZEtwVjAIP+DMj3fgBxAnCBg7Mnb5et8Ixf2/5c0+Iyu/iuvSE7kXUy8BU58
HjmrKPGE9yu1MWdAg8pIcq9fJGZB/8+/iMzSryRT7UtCT6scSwO9zQOAu0aq5ZA+knMi4BGu6fno
hPoyM8Mrt6snbic8FlBC/58773ccmwmsPfrTNMf5HMwwPv5lciOz5YPBylheCEFJhff7L/XjprWn
//PGO0nJmEZqthtRM1N+lKSzfFHHYNboSxdUX8Pi/n/bmZrkp8mXxhmdKxizUp3/Fg/nRvl7SQWp
QCRkQhp09HTRySd5mv7PTyWMNqfnseSaqA1NIbOTtklLm1uA2y0Htsn4OZR1LIswl/yT5zmiLm/R
xxpLWUR2SyeVbA8eMpOMy+TdK+CZ8wFZz9Itr7GbkipMNswaq9Dl3N08sQ4xKbg0clxJ4iWPwhMM
H8YBSLLRhrKDnPJCi0LpvcihpZKhJCYFc3Jex/71TBgt7Jccy2aCgxMoiWpXUB/0THQZPj8rWhNI
hOydAJaldJADjfpeBgNyjsvK5JePWxgM3T+Syd/ZTT5HlcP2Ov9WFw6ydgFwkJfHTE4H8UUWSDpN
bS5JKk+9tJ5Lkl+WtvMrpaSEii4UXLuc/6dPSoZFqk2pKN8gUw3lTN2hJ/t/7SqIJ1Iv0MEnbZLd
lt8pAfTpKyjRCuJl5yw5Set2Obh+MBh8whB5/L5cBU1VFJ2ZudyXck6vNxtqI+4d8iSOkLbE1JFz
k1dh9ogzDVkY6WGgxVjCcDVie1tihCKrTOKL7FwheMoj4RfaOc5OCgYqcgx4cZ341d2DW0qVLv+S
CEg7iUfGcvU+y93efaFdqnrqGVkXr4b9t4/VrVfTFWr7J0yiX+HtbO+wYEVK6gP/xG/uXeMcPDTg
qqhKc4lZ0wacbyoJ5rbQRbxrOKL0ohIKBqhgkq/enTYrAArwdDt9Ly79y9d6DhDV72EPn9zcTrYr
LkXDU3zT3yeLzeBWHBbaoN58PCXVfcRSuk2y45at5Bp0tU3Da7Y9tAsjwMrRZ7LlfAybEW7tO0Te
QJImOHdrpvXS3Dmj3c0V+YWBOUNjKi7D+UDH9+zrVwXpdDD9+kjUKnk72rkfayH/ONxjLG1/F+ep
AS6Ytqbp6/7HYf7o3exrBmgzKEFs+qYONqW2P17Du4eHQp180aXL66PTRCVnokdKfoLKjRQKgObu
c26dug8IAqfg4T6hyyav5JkouUAFvSc0jNpW8UsXc9q2/3AfqNwm97DsYXYPxFX1Pg5s/lDqDzW+
gTEfAxQHEGzh4Mg0FxbFBURKdAmM7O5dXG2whbDFfsbZ9ph8Xc26Tq4Ozu6Rke0WL+/tvry7lDbt
l3MQFxan46neNcEVd3128nneNCU1pbJqJLeFZKIklgm4FFCGIaDkCpHE3ZDGswAoX/xSIuqWCFgl
aLIxkCkL8MB7xdpfX2xy2ZZ9dJBlp5QVwSxJ7lFvRrYLDTWgfm8wHfTC0UBh7yQoA3S1SEfbKAFl
w4he9qx7CNoLNdkFVfzBqUmi1wGQ6u/kGrSJ4xLNmHkOKiCqz+A0YiNgdPqMNxdaywI7xLiUIEFX
hG0mzUMIZjhGQakC5SQNblicpHoSNznbDAhCiM7gZz6B7ku/ipcxoQUKWn6emrgPIS8ezdFduVsn
A8Y82uRvyJ6Qz0S+O9JmkjSv2aF0XT99BVE4cjOSLURyuQ1HitkLgMldehiVmbChdi6GMm4DqhP6
8ciJoGrU+KDY8p2UXR1BLxQto2qo+RfI2ujKUQbvIi0+FjWRnmqesi06e8zpPQjRA+x7pKz2iF5i
GCHHJneBFtaZFo8OZqYDeQAzTtEeO/DWCNjQGJI4RZZDsiyV1gktlw9tUIiZvooX6QNUHhd1CzWI
kQaPCo1zFmSD/1RnP6nAjsRqUPtG0PFMH1FG+8w3qZWxcKIZ6F3ya6bF10ygxQCNc4mLG7Ivmb+Q
64i/DhGWME+9EeBhzGf80ik+kP4BlqT3ZLhG/7+22pjeKV2t+ZIo/p3ewIyCypAbBPuvX+LrJERI
yFUA3chVQc3xZItm+oYHTmYrNqMINJKtiPY7lpXDw3COhgFaY4Zfgs/CB6j7xRgCqDuaZaIqxLkS
HTEyPczUgM5DesilX8WK67Z6hQxtQRXS/XtM9AEoEzSRhqgiJgBCRJyzQGQTEaCIPzOe6IFo8OQh
woYO2/jccn1Ughyle3rr6HAJLxwaDfqC7ITkzCOhjcuLsSlYx3jDNZiXyOaRBsQR6PQx/gBxQq+P
zr+o2n09cbpi/+K4AkMCdy+Qv84rETiyahEKJpd92HLrv4NmPUZYI08/GAhED9vAlBDXhHYP3h4K
JAOVjvWent0HkqlmU9Ah8V85vIaBcwfyB9FnXDJ4B60IfJ/eKXjzJzAjQNGSxzIQYfDzAZgPP5LR
/wu2LUI/NG8//+mEzUQZY9S6ZlAjUL0rcpPMwjJM0C6A97H3mjDEvA0R4USyZIkEIUAPlL0RUzdd
IynDXZG8LWB5faGlq1Ow1IfsnLeTLQz3V9FZXAZXGBBWE2YQvdyp4VBwbCESQfgAnP2wI5Tuewpy
bOKQCeTWC1vx0Sbud5FLzb90A5ipOELrAvT2DvWa6h6taoCBgqqS3+loEMe/9rUvz1cMfP1nirIO
Ik3Z7WegB8wpuSGZ36EufaZjDKisJUbE5dfaTR9oQPBy576xaYv+xx7NRXjkSCXxoWzT5tJG4M0S
3mwJlcytuiHKpHSNhshuETWJQw+nRje6AT4QdHgG/eMwvNFCuqOU0uEcw8WS9r73ZstyuY9Q/qBP
KiiIIpxyxXn8QhgDEAoQ+jh5R33QmoNTD0WIYXtJVFNtZaW6LUw+OuHc+3vju90DBwfqgf9UcnCy
H3E9uHnAn4jcKLMh6hhvlwJ7fcGKFWv6Cm30GW8vAnbgzv1HIlpVezucwFBAJwhmgAd7q8JiETUW
ZmHYExOntf4nEntpDN1C5IQmaBe4SJyFnfw93Y/NIU3KyvCPi9aqhaD7I1QmKQAd6/wGbsfdo6DF
gQ7GGpDfztPDN5F6oiJ5JbkFGylMGCogqqmV8D4PYXPykDoJMbRGDnnUwA1E5r4dsJ6X5JGIeKGM
huUHQSQ7MwSu0OilUy5SJkzhmV4fwmIDYNtS/HsPazjCadkDCpbDEvzQxuPMDI+ZwXCE1AMvoBKX
Ww04PX3KXjkg3+RQIlAQaeDG03erKeVTksDRYfYSHTr8JfTwGIOYymlz9q5rLd6vzI020byu4Z1o
/c1RNPz2biuC3rHQeEOFfHBbAPQ/JNcNJ/UrNKNmYQQ1cwI8w6iMaWzQpVkwwtpSiewXeJyHB2pN
Nj5e6mKXTIHN4drp0lo7koWuL1RkiM4KgglAGZIocClgvtIfCBiyvZpUXlVE2XPz3y4pRbB42++N
cARMpz2kDUW4E6dA2/W3dsNTcQcUsjcCu8N5Tlv5aljYS0BxRH7kDVcDLjCZecdDTJqbvEtv3BJ9
QmfBfg3PABcwGqS4x4GFwLbjUnVCY3sCeI1xGk1STMkgrTKujrk4BRmjI7aGnRSI2ZnOvm3rDMSG
bbseXUjsRUUIkTxOUowVg8ZHSv7wxkymFeIoDZANsKGefTZs2ieaDviS2DWY0zl0RSRQx1fOKajS
IrcBg9M50qaExwjrAPxICqQDcJLgYw6mpaK8idq9NMoYxmONhfiVAR6kA3HmyIY4+y1APmF7qYGD
vrjiD4sHwsWdPyROJTgTsG1gTnQbo6evnb1660Hxq7z2soX4yKfGWuC7fL79+2grNuYwgtvgoG8D
9e/ex3/3BJU2Mj3e7kMe0lcXLYLIQnblaTCMmTEw5Q3btnShAYPNBkc6LJxEOCMcsiUpDk4SGA3S
mhHdIvC88TMVOh95Ac2JNg1pnakadw+hdkh9PSjj2L3A0SDjQLPAZXeSmD7zZ3pND9kL5tAJEq7K
5jVhaL+a7puBKDZsbxRMIMwjOqwibYe1RvjI5lF6ZVKKogITY6IP+KVjrPZvaoJKm9GVXaQPOQ5z
BYS43x5KPU9m+/soP3ANDo5WCysxuudjFTJswGiD8SHKEjAIldVnAS/Sm+PmikwFrGOC491HJwBO
WAeiznZW4SBxTDtTaQxCQvWg7qHQiobjAOUVh3+8QmO3sXhkYM40ul3Y0sC/2XMidEKAicHUN/tb
v45WJiEPivMjwLhv738ZO1TR9Q+9l09XLJuO+VEON7IiSEi9U1bH854evMVO4pXuslb/Doi7dIkR
aL1Cgr8jq0ZGyuLBl2Ib/e2cZcsjQS/EZl747sfNzg5c4g5B5rgRrEEF6roadmDSmLJLyDk9BSnk
srtGBQ1GjTj6otmEEA0HRKaJAsDeVURbBjxw8hrpiJmoG+hRQjwOrmkdfPt62mHD1nT7t/ZOcMfP
xYU9AG0WZbhv0ByL7cwXLWP0TLUNOmkG8mB7EpoWi4Q/R3t4eTUeFPu/bMIYEp8Rigwss9yDgffV
afy2MhFf3ZN2c662PQxrQo8xuY80SfAODFougLvFaBOjlxIGfpvRKvcFaqLA1rcBRPmwOVbAXNtX
/4YgJ2xzxR2KOk0DsPp+xDu0s+XbWrLmkKCWIgrlViQ3aDdvBAEOO93n/1CyQ+BufOKyaw5mkco6
TGDkSE+JYVLG4UOc1LwBGhLGCEtYiBGckhajkDdBaj5jiUINEvUMkWmf5/ej00AYzYX3nQmBg0DG
rcDAiX9IUcunO+btoBVc/2Bl0Ogirr+iHGAWQx06SImWNtFME/yoOXjZA8ODpQ5WTpRjbrRyRVfn
7wvUk+ik+aaFSAAeJRK/eqvapkJ1IPM5pEfdeQIJDlL5aku48cMh6widLXKhq4O2r32w/hTw9GjO
2n+oElpiI761NWu1t/sdMgYO3S5LPCCMp7oNsf1mvbxtOF99hsfe194n327pH9MyTQCyTVAkLpp+
Bzbn+OntkQVXfHD1N/e7OQ4pueGTvHp6V++Sxol/CTRupdtAWghtOYQEFHEb8toBPTO3TGnA42wZ
kg5iTAPT/AoZn0yDEWW4LH2hXy7vhWL9Nft6P6Of7TM7iPi8IQs4pqOBf8uXEKzYel99We+vozEL
a9rvvpnSU5kdUGpoEaQA2N/zR/KdsBaW/MckpTE9+gfmD+cuXzChLHwRYfupJQTq3zchaVxeeO3P
mXTzbaDj1QoIl8XyD4+DITKVrkhun/0Gkjh/V2wr2VPQJblGcWAEr8vqkZxpXGMmU3IxW5yEW11k
AwDYwi5oj9W/Zx/GCk4YRitqIh+b3Kmm7sUHsuiGCDVEs865B1D4FFyTTI5t2ueA6oEyYLSe0Hxn
qIOECtO5X+oD2BGXhHuXG8t/c7+aInU5xjJI2BEOhZS9T+E14Nbr6bQK8ZZmAoG6BFFcGvyMHRdE
9MDMls1gx8/j/oEaDzhuYIUCt5j7H8mJGc+ULK2hFJzL7ABKj4QYpN4ZOgZbjG9lDE5mUNuv9ixd
LucyWIkBC7ko/B+7eJUQVL2rv0Mb9QjXdk8U+uszlxq+rb8/NnfG64d9ROtJWQAfSte2xQhERlMF
1ScF8poWOmod1FQZ3GQ4KxS6pPWKtYSLit4I611WeY+rJEvnimiqWMMhNAokKPeMe872cAgjVFg1
KAwETY510RqcLZloKeTxfr/fr62eLL8KXUt7tVp9MpND0Eh6iSVjDokIJAJfx5sNQzSF9ZtdJqg1
YxJNHEf5nuSZQQv33NfCuXOJG4MaER6TQ5iPB/XkFlQoMtmXgF1yiR/MkOCR0Nwadoa7DQY5iClg
8C1nhMlk02rN7kh+VN4M9OCG10Dpfrz9MzFHZBpOSMXMgQfRhaTBiczgCxgBXmwPYDCUeFtUe2RM
Y4LX51D7QqMGYUT3hliG3orODdhas0MoOhOvrT2hI88N2+15qro7TfpvK1wiJIQ+qIomIZkUKRKT
K7ReUbGCSmYfR4qL8+Sm3cW7jM0oT+Hrl2kdw9mKvt3z5OI2QvQbaGsyEunq/U6odDkaIUdEKl7V
f6RF6DCbtrZN7wYePN6WdOrk7rAZowk3t1qlL1qCnG2YOVQuVTJ10r3oAFL6kkKcxKMQV3Z0AZ6A
kWktol65OBfGLoTAj11HQwD+8Rs4TdvlXLzVtDchRSIOX89T0XP5oOsTtlF8xF6cl+JBbZBPvSjR
m75K802F5jX3szfF2aoD0cWuAaUQV3ipj1fzgx/vgRidGEtEbNUGueY500vey26t0FzdoDlzNAfH
l9M4d0/mglYHvhFQ868v+Dz2vkznp/XzG95u4ecblovdx2td0hc2E3C/0dLcJnSYeJRCvIGScqTn
9jDhbaLcEfMdJHZJfm+n7HTK+GalMwK7OhoDmGqEKDNZcEf7cVPTbRcpYWET0KCPKDtOZV/XfUoU
g9libsxoZsDJ+Oj2G4fim8v/oLl03m4TvtxbX5RH/2JkiIAfzBR2yWmC7mLbSDUtruu41RzXun9H
NeS+DVVSMHzEaA6dnObF0l+QYHqvjtMgV+84umpz8B63w+spmC8Mk3ZMG6GMOq6nJ1I/WnyMhm6k
zPBT/CNKaeSPu1S7k/mdXV5O7V/pSI5b4XF5R/MOzRW1a9aA098cMRxQDe8NwknEeoE28YpNeiKq
zGs6lHUozJF7s+xouu1xF2zaLwdz+MVp0XRbGE9Zn5DJtz9S6dyeovfffgBdb3RK52P4NtktPTpG
DJl5djQsgCkAKUBziCOv0BAFjzxC3JueIVhVGnpg5fcXl4Qc9rxgtO70zLQliTDZNUUNuQXP15i7
d+RxgKvRL3SaGyVt0oUzHeHWMvsgeCL8gMwXSlxMB7g4ohc+WUGNpRdicP6GLlLe0WEHK7G40e4p
gTujJzAiYEVoMXL2J/HbYy1zfERUSoGW7NwzupIphLPsCOSMGdOyFKjrgBvWb9saxasmsmnPUDPF
zZXawmT6gpHx8pACPrkiO8nXaUkPb1FdgOKgtqQwhOKkCrxi1one4V5SOjJKOn3YnzRYPc7r7NBx
5lgT7Bt6neBRejIDGu/V31BDgIdzw+o+nW1oDBrEprDkeGJccYoYeEyOQ/hRDIsE2yJmt1VQS+P9
Ieg5sG9vzwiuPfA60/t4xyyfupaOW2cEUK4ABxqNqGrpaDcs1TlS+jAvOyHtgZEXLWAoZm5jfKaj
XA2ug0tp7xvOZbZ3eOyDB96utJ/06P10rtrii6ojrnpoP1aWDuKfifOTAM7E4dE9hrvFPZlP0NHJ
yxeuGJZZnIoP6OWIdnj/OHwUGnonD3fHITmcV1+LQcu9cq4ADvAxwU0j3tvGFA0wvxxue4c+zO3A
QCBdRejlEdydhXRkd6M93eN9705CUuy6DCXalc0NYzoTKheXSYfZhYr7gfK5TeqolaIUVC2Vv2qj
jPTUSPjraXyKO2JU61fdXf+LCxgt4No6Q5pHyOHKfNfZ9RlrXMMDAnhwNWv7W1T9azInAJAX9nYB
airBdzRH2ANIFU1RbJzLqepdit2C0c/JVS3T/24atD0rKC1KOLigcP1NW4tHrgU86SrnCT3HOrJ2
NDE76Txdq7HoUc7/GNiz8DZ0IVdlQXnrvOIp+sts1hbNBHDKVottxJ9A6ADl+VT26O2uAXyKmL7i
RbIsnHMI+8LekJB5xoAGLBS0cEA5yTUcM5oe81v8fvsQcr0naNTXsko/y+oPWB+FKjIKPSDdbOJX
fB4zRr6RYgqWWBBnLKOpRifDobFInwIMX6d7ql02EIN9KonS29MfZl6AZgYnxSuSFg0zckiYRHAq
udFjYriQJ9m6zr1HAZd3S4RPBjw/es77npjI8ozHld/A4o8iGpgqQRoCWw9EYoX9iHhO0zQuSfEJ
sIOyOztlH4AtTGoZ2z6mtL48crEf9EtD/27TpPPFdANMt7SKv9NvpnjQ/zspBw7Nr1OBBYV7KJ4o
Jl5JEMgceoQyHMqPnua1Nmx1VAl6z6TjjVQAFTSxOkEVieRslXx78C+ZGkGnXpDsQz15UcZ36Ocw
63TNaDu8LT5J+4eb01gMDYJQ6cGfBzfImHjDoPhDRTiUaUexdaYtaLAkQmbOlTzvk9fT3oYNjmWg
u1e7WYykZ1FPX2BWwxe4Teg4OXRWZCladJCwaaFF8cW9leMcstYFw1FcbbC3OTcY1b596I608eDr
OCJby6Km8FqrPk2Dt0QWgZiv+Qt+SBHQe/qU0FhvKzPRh9JNAzqruSWczRYzXr2gMVj3+Tzjbyo+
MdIcb64UmINfUuccqX3gCYxMMpT+y47VFn3/NhC2T/LoPsPWCAOlDB4CM5WbcGw36hhkZUlzr5Js
Q3vRN0bx5yJ6N5w1gRGc+vP4OXjSNcjWJPETacagSxfNBEgDsREngR06QoiXY2rOaFfH7lFs1Ko2
UyCtoL+dYMd3d2gnaTw6VDxW9Tkj7VFMC1FzE2kLTGwwk3/qE5rGCA+9kGRCyPssPny3NbmZHtxH
1z/p1Y/vKK610WQQZqzVWZfJNy99HWOasE1xAu+6R6TB8wTa9mPI5aCOAwIZ0+aEopga6YshCo6V
7yWv8Jq+c3wufdSsSIAxYKGlc3mQIO/9yhnSVECQk3J6tE87azEARrORmnC3pM470ySOkc5y2il6
cb1tbsbG3yOE+r8gV8P/xkG+8Rihczpro4xH859UFhVLGytF6iQaB2JWhwOOjir+mVF3fgUQdh6V
dAYzZPZxAETMGx7yGndJ/lk9vAxpBWAhKk4g0m2akRgyzerwbBfmSnR/zzOEnKYvHLyhBfkIwOKa
Kvr5yKfRelKRDqwYIReMTDVcZZ7pN0ZSFxoAg9vfxPMh3cmTiGwYdCw7fwiBFhfE6UlAjrQvvjDS
AFzcAHAcfi7IJkFxBV2dYnSLTN9qV2i0rPQ+iPu4wbj2IV4LLIS5f5geCGLFM78Npfuie+f+sTuk
G9MroxbEYibDUyQ5OtazlR+mmIL04GnTqi3b2Ezw0/YbUj1WGPTjXPJFJLZcsiTGosK6RgsKJ1Sh
jrRoPlOctZDolZnfy62m6qYMLtN7us33KWIGkcDtAJe5SA3s39zPfXzpNQp0n6hrya5NcHVICRyM
UCW9Aj2MnDRkszNcdTTJiMEVNVbWCcziw54R+h6tULAwjYtdbtQuAXO7bPVIugqeC0k4iX41bIO+
uADEAv8P+5fs6KtYbfgcIzFfgIMM/j9V1uQ6b8ICA0+Qq6xYkjrIENhH3fEVTe83IJXrD6USeZzs
KKoGD2A+CJLHqMGpILpToHVBvOLSgG1SdsOkao+YaFm00FyVuiI5kYurcNPZdMB3nOXVn3Gq9QTc
t6TT1kMemM4ptxjoCJJ8TOMIseT7NKLmM0C5TLQQoe6MvihQsHoeyze2CrQF+jIHkFwTaC+KJLN7
pJFMjwENJRTEEDUBRgHbbfUULhkVNkCGGAtQIu5dgIKiGM55hqQ5xWUJUeY6nlNpUvs37R0AtFjp
PbGvfoXq2C57ZiRThcveffx9ryzGy98tpTuvgYXafh1Td0/p/sTZh8sLTCUEqGJQ3qTC2yNlCNGe
cgam3+IR1hmNh0FbxyWHfug132J1dhExgRZmcvX0kzehgFQ25H62IRvuATeOI+6MaCuFDCqpIJ6g
FecvgLNASW4WuN3apPpl3of6Gg/oPXkbI9Z2ZbeXjwxYGCuJnDu8b5CdFveT21p6jIpNkUw7AScr
1IbegdlfPT3dbfQ6ySf79F5eM5pnY0ZvW1SLEMmI6WsdxicKEv89JvKVaVsNoeSH7WiM2iMV/g5H
3hl/vNbucRcjbsL4jPId4QKr5iwfqzSpurdlBxutKaKGpG0H3PCYoN4165hexvI1pEmgaIzVkOEk
asXxbXkHGb1s9cfaBG2UFSCelclh3VPB0gFCDWg4JLtldfVRZWHCUKPTOUDdGYgdaM1e02+sK5Lj
5dZH19N6UqKLbAf+tsimdHpaD6GJ+Bqd6bh+phURCknUnJ7Fiq2aXf0rSTSqHx+XBo/04IjzCI2/
g05v79MKAlcBczNrGtarry1EGaTC8vnG6kTDCnlIJL4DcmxbmSgkWrjIJfMR/dhuUxAXsJfz84c9
cHI+oxeTCuYvUqK2gEHQSI6r1Td8YwScvNfYQtzEtmGKHogvh4R0rlpMcF5s/HuvegTX6DFAr1EF
8ZbXywMDJs26jA9NcVjGecE70sGQf9pxmv4WdZxOrwN6JzmvavpiSPJ2VbSer+kj2wdMvF3sQLpi
uouF+D0/29tUDb9dFePr1Xe5/9t5zExxh6U9E2hTs/+g+VeXlok+ss/TI69ntfo8XppOS6RZZtvZ
/W0x8qEp1sS5iZbPnlMQ87h6KEctrdvpC23xdduj+UaHoK/H9DP6ILaz24SfpGLXMySlu/uYeSjS
uzmdDwDXDKUgnREptgW19I0wwS+gLwrKd2i1sK94JhXSH8BUkH89y1GOaH3INAs5lZ23fLmS/qAj
jpkYyv+CZDGz56YsyLDQKoFidFvtN4Iy5knRro/4cbH0o/8JVdPoPcZKV93RRmL4MFEZxA7uaRPi
ppxMl8xYABSCT8C5Z5DVRifnMLhkTBnw32K4rMcf8O6fzTzSRnTQE3OCIXGKwl//kjVF/lXodr/J
VJWxmLecqQF7j7OIEIFw2ebrtAM+CtOEoE5K1GX2kf478iHfpZIWa7m52jMRfI7kHdsNdGrKPym5
nvQWpp3eNp2H3EROKQSi6YxrbfsW86mDl48JD7MdHnlyB991crl+q0nE9mu3M3iuOla9ENAZA9TF
E1Bd3a+CjzdtFgi2DZ/AuSGPbB4MLmgA0ONYIzj76bG/2espi6pt4AD8k5bGhx451/wwqAO9L7JA
B1QR/0SIV+BnX2S99+mLvbYflTPyIVqOJDnWkwu/LLUXpu+crzzJFt09wbxXDExolWMnCVj7jhC8
ZrN1vxg9E/IYj115MVTcmIuomNBflo2wDRemw3Vh34equYPu0/QUnMbnycfb2vX4APSCNi5IjE+v
Hoti75tWtf0aHRoJth3fW1RNzoS8lq8wccP/F9t6upnoT6GqSQyegr44rek/MsZDnf61aFLIzskj
vcP6afKtK03GNd8EevHin39RrCWIB/yOIy16OoeHyxcxy8XYt408CTKoBUKht4eLO/FteO1eDfSp
uzXSucCeGDb32tjyQpbaytwWJ+T7P5rOa0lVdYvCT0QVGbklCmYM7fKGMrSICcUEPv35Zu86O6zQ
bSvpD3PMEa4heb/4g0K/eK2NMuvo6c0K3Vfc1BO3jWBjmFWP9eJM0/uL/Uyg5aO26vH1N1YD9cCy
MRp0egd16Lz85hC2e2DIy9od4R3Deo60TqwDctSqB+w7OqsXnAC4Q1QDPcouKo37Xod2FZzIiuS2
RayAiBIO9NXLIRDlV0xWX7EB3c7qXXAErrtMXk5mfKnced6JbtOwyS5IdRoKAA9wmtFUYSCf/9G3
+r3P35uaNgiOKp7dd2hz+M7QWLnzT2ST6g64qzMbT0zsYkbWMXXmbuhK10aIJefFgxR2Oow49i9x
+3r94xssXGcMpJlfGnyPgurWt1BXA4fwYcWKUWRfKSI0X4Xs2PgWMhfETvMH3wluhke4ui2hfwH3
haxs20gJ9bXY+AFE+S/b+zCWcKCleKgDTRlwJwqes0OoGH0CoLlT9id4QigFeX2mLg8G+dAQaOrv
8JyPXrcxOypXC6w8zRmNDD8aU2ZoQYo8k2Wb0KsjX6CCXkWrLE9dSh0Jq9LbkGqRXN4D6qhD+Or4
7B3YV/FawvqY0SDNnP3vEsCccBx5a51ZgwMh7QkwF5oseamXEFzWpOp7hApVHxrbE/7itLhJnGAT
wrNQXgIOD3ge9yE6ObwaX0FKdy1mR0NsFyBtgQET75FjXzjCwe6VAveCI7Pt5UDd6Rd3kGOK6c/n
2zXIdcFnD6ifQX8IXnt8TMl4qsPTHogth+alpaRKPesuO0us/3THx7ZVRa1k9a5EqiPShfi/IG9K
hy5FrFu5+uTYEwJFBg86VxBcdB+R7H3fpnyVT+FYAVaIkpux+UWKvKTWfuwJpAKRdTxY6N9pPuA8
HTkQXA/zKsScY8r2Wx+w770JnhgejeGBNN02uIgGwnrS3bqcBmxRWy2EMK5Z/sPoGh/PeOJ261Wa
b1njy2l2OHRVettsH37v59ndmOsbqM4F8tnBOVRngBozdXtKbHgZB19LG2ht62r2Xui60JiBx1z9
33tRWCFIwiEDxrpmzkJb1MPm4T2Ht/Q4cX+Lf0C43RxaPWlNNGBRvHYxZ6NBcovoDLEjBskq0TXy
e4YaM0LlmDz6WlgF5/S4knYu/EWsgI6D/fwoWgO3v/DnVyA7eO7zinwSXC6evHMV0toVtEUXzKEz
PGNwnrabG31f8C9ojifvn760/A6KymJ6gxMFFK5hvKN04cwk4vsIBIuCG340flpYh966RczMyxtC
k9L3HYzZzugBRw7Kl5LkI3Bz1Cfj21aRuAfU+kCkkFbPSzbKQGXwnubuAOIgIhxRx568ae513+zQ
mMIoQCLGh7pfMoRxl52bkTa4R/KXz9T8UUG90czNwGBQd/BMoNsJUJ4hakXGLGiqJ3TSgl5R9UPh
lHZW9Lv/SBZf1n4dqhnIAV3xyStV43KRr/gsUMTPBICK7ShVlFRQeIEWWRtW3rQBQDNjtvLkTWE4
h30stD2iwKYNugmOBZNFcSO+zA6cCaYy2dBKa2+HwVGarxs0rAtnxEm5UHvNiYzY7UNiERYIxllo
QOKIZAdxf0a3fs24gVPJg09lQKQZJEiOnEUYBg5+bd+4IRKXSHbiVTqBQ0ezgs9QpAqW7147xk+Q
oYGF3EbjRJURsfQHn5Q4OkvG6CBVLdke2Xd8zrsAW2vSvEf1VpIPgd/LqfOPovT9D9MZFnKaL0wg
fHD6FMsFaGvAJkuCQwkJ6UzyFSnjPDwY48Jeoq+B8ZBQ1PZ5iMEdnN4pkh+aQN7u34UTHzwCHREq
ezYQRaW3t7unQPlnD/l1Ai1u8Pzgg8HjDeMEi9wewPgYy3O/mEIrB9Mj/1vWskzyF7l4zJJghZ0l
1G06AjAT4a4qo3tq9bRZlX1nn/gO1gWcnHz7FGrkz1EjRO7WeMUyHzMUgRn3XxCs+8VzZzocj2uX
DMUvJveKTAhfzLh6lKF0IwgXguOiRQ7W3g6AQPi6pbkWvqwYCEAzETS/Nkwe7RWLh05IcqLeo6Nw
w1GDG3RNTlXyhtFZx289ss3EpBNaRoD61Pj1ofvSQxD9+8kvMHOd58AzBBp1UuUU2j/1qlzeIU1P
76QHEaREbtBvxYqYRzlySyCdK07NvobF5CV67bRzrM7cwncXee/QdeN734gv5AuEX2BiigzLM+I3
tu8l0owgnz547OYFe8fb4hG9irBdgnAaFKikzdz9Fmhbp/dhQuU4DAXCvgfkKVQJAdy5d8zsqLrQ
wLJA1WZsUABaU1zLs2b4jG9zTg+UnDgwv+1z93qQVfCBAMSYs454slu1cH1QxHlpymn52pzRxWw5
0eK8awOWAbXur4uPi1KhCZtYiWl1suBRGILw/e2Iyzl7fCejmzozUURcfilkr91TXxkA3176OoSW
mv0PmQr/rPS2QI6dQFzZ5P1n2o4uS2NIVZY8U2UtTpeURR/Ykxsru3Ztqt1/kLF7sOSu3XZ7D8r4
R48amvNG7A4QVsc74VRzsYMmTMW0WFwNRCq7mHamb7+YWakinPZUEOMFDwmsf8L7Bsbve1D7dkSH
5pbRUepxg+d0AhEsVH77g7JGBIiYUHhFx4P+wBHN8xCOJcpjEfDtD70Xz2NMuYMHP1CyeoW6/+am
N4Pj5B23iftLe+pX70QubfeeOql+vuPPBKcJmKdcQZrNI4B+NZoTRw5U2Fl9x39MUfHAusOUaAG6
kMhJg1Yd0mKDh98BML/+ojYimgPcG1yM5gBESzSIjENcUfCUCFLM/+bY3KGDI/sXfT+y9hDGL2vN
pwv2Qjp0190ffgHmUhFDSrcLZwGsYJAv6oPvWKxoSQhH6I463M4g0QtTiCflgJQ/5+/txBzgWjgq
f9rJRFm5k+v6MnNSN3UWJ5IyORCcJyIyUYFWxuSsZbclWrYyKjGLIvnZzuiS8ahCtKdigy7ZdKFS
sWxTaJY9/JVYCAhdgYpPo/MZ0fTpHwmDEmUBDWxMUjUzxNiCWQrw4T1lJrQ09ijggZab6tDQyG5k
h8WMcll8R7c1t7xFDFFv8YX2If7N8HZdaLQKxKJM7Ebu02tqQ4m00WI9ueTIoaYw7bq789wJasLp
wNnUeHeWPYoIUz8TddMU/hQYkmWCKF25i8dU9xqfJpNCn1AaDm/EcDCqMJGjLUNZ3beXXyR7QRVB
eMyYnejkGS0qHewVBsek3Bew0mlxyZr56vATuHI7Pnx+jC6hcc6VSB88t8wEa0iy5K/9kqZFAjam
mexMLciCsl15sUrT0hBKpYho8eoQF6DxeVnuucIfNkbbevkK2fZS+7VetT7MuBVv5A/yL5OtPdez
y8/znxz6FNgMbgEv6Kz+tC3oZ2jJfdg/6LRJEfMCVHfiMgOZlW4PMJpnpffkkVyCO6wA/A2JL9i6
3WJoTtj6cseBeHbAyURcwqO9xw2prxUistIf/yaUrSDAmXGOqLJuM3u/wYCWwxiaCXxDeBqjzdJI
6FqD0T8G9c6En3mHdGNllwFDOjhEkAjd7PrnDdxQwb7wRLlu1ezIYkvfkK43YDsFGH4cxwHbKXf2
+SnRlBrYFRojXg/Qdx2B/oOPsuuHwCo5ON9eHkCqS2VvZccODL0GhqVYol/gSZ1WMCjBbNnRYkgI
IesLF/PyERCMuPRDgkPcGP0vfH/KN3dzmtznR5y2f44EpcCEFHL/K8N0FI9k8A6koRCzIAkuyhEi
YQal2AVoI8rE54dvqL6DHtf9x8gykjIiLljZYWgS7KAfPLCv+qHhV0SqN9FGCvPgA1FrMbXGSnL7
dSja+sry+PRfpNjCDIL5gN3D8PQDoM++pBiSQfBlcUYqsTRRFGGAI1R4VnJCVO9MFt8zahaeHDDq
T8gOqLMnwX1CpPPoTPrWmcYAJopToIM9dLoJV5uZiVaIGRdD6A0H0gMJDIG+dk3AF3Eley+P/Rt6
KNhVszxumAwQu6NixcaMb251kscKKGsE1DQ/z67nzE2IVC8AvfQUK79GhuUxLsCURmu2cvi8QYMm
0QUpCvcNV5xqQVA5EMF5TGRZ9x5jg9jVYTozvYW4KndfWb4nbunkY+SK3FHsQXFZqPukJSZF11yb
oELQZ2F0in5ALK4aIbiO75nW76w/RCsj4UIfpCyLruT+WX0V7T4Og8SaQznBC1JM0e1MbAwVqM7C
9KCCQtN/7zVsou/shjUstNMjLSQ5MPQO8aZY3T0DaMuv5oSy8zPYGIAupM9uHjVMkFyqwWnY8PRh
jQuXlsoSJ2yrjz21GFRzDfBljvOxMuVOteRyMqGhbA+fhB+txGiUJEykrQOWnOi9QomYUcl9xxRa
p80bYthIXVlTZmC9xnediYE8kzIDJ2n6QK2XicHH3CdHNSD2Mb3N1R9WR9oA7O8Jm6N5dmSJbJhu
kMSjPXtQJg8wiKUqwJ1oY684diDkyYETZGZHysExiuk5TX+ofV3iegkqEOk4kzlpX30beEowY3hR
M+GmAhmBXlExyCa8fDA6HULKFYy2T/Bh4cVyhyQFQkKmaaZ46InIm4GyTMMxl9RrYcuzq+pVKRuu
rhNZPaEuHoMK3nUncSMaa2RpHtmVQ4efnKBeH0KM6tBAOSMmuJQdJ4nH1+0xNmWkSZ1IABcqFXuI
tBslb4twv1a8CSm1AfQC7Fugb2pjY0SbaoYPvLriCrTwDxq8rLlgUxdL04ilD2PJFjd+F7NgMZwX
9YK56jDrE7N2Jp4XbSLWCoxZTHbh3RC0iu/l/gf+Lj1HSrI7SxA6efF9I5Qj7Azox1kzSAH0t/4h
2HBTOsYNWwDMRmgOTbm7FPRENmAoUWZ4uVGnIwkLjGknRLSiDzFmxXQc7U4EEJ2+f8jc7tNtw0UA
1Z/exwpZ/G/Y1/loJJf0PpnBVJ8GGwZ8DwY651kvCULAU2Df0u26oW2WJ8okatKeGKM6emCfV/yJ
80H5NRHtQ454kM/c9mjLxQSywySyEvp2PSxt4UujxqygfUyvW/Gbc/qmHTRLeHZQdvZM2Jors9cL
UuD2jDF80XN+TIZ6QWqw1iMCiZn5OiPaCD+K99iKDEGlafKeQ61XhFRoGDggzvzlOYac9OhBmsLW
7Dj/ULKSforCXP05z4Fuew3OU223np+p8eGF7Fng5Y5c+1iqUE1i/JiIfblQ5jHbCCHZgYExjGlw
MQGgphb3Csy4Eo2UVusHnMz9kWuemZkQQwjKHjfJAw3NlGSyrERAh7wNkRUisT7V/fTAYUWXOYoM
4gmtqJlRDo2aYNSB+HqloXUasv8RX3S/nt4HDaOTFCrm3ItJurLNJuscKWEZX/9iRmBWfb2NypfT
h084wErrsj49uwb04Q0NbNatZru5TH71GbFSQ3VMGIC6YGoJzVjl9JlLQ2qX0KJLSCtHD/Fe1mDd
O8NrT2ICbmHDiFR9dhJNJIbxrI9pwRyeRy4jj7jnASRRmNR5ZE0c+v4tfk1Nyt49PE2+AJwF1vM6
nGFAzh7LO7EIm+MGQ/meOTbpVQOPf7XQpl4OB1AkRB0x0JZVBoYKVM/6HbiMs67KHPr0VDbSgydF
NRz/MtR3h5ZlKtBhB9MjAdtbNuiTIodQxJkVGgDhfAhv/aS/RnsBMV23ppfzRebNFiXsTI/DZ9qR
6s0BFQbiS+F0QRecs2qCggwfQTE4g4cG9+13Ul+o+eq9E7tslXmMJ+0o76pjvs8ZVryyYM8K84T0
+MmDcgan8sEp6j+7phxg1bdH1GBq4ji+8muF6kgS7OwpR5jAuPj8ZezVB19nOGzVKTl150WRqNN8
qgKCEok1OsPVH54AMrnK1uSIWBJVPY7YTNKzw/3HoAVMa/Me8G5cISgb7dicXvruhFKQKPilMi8M
37n54Gdo7aHf6PSmmXkInupaCz0od2z9oPySoMUjcYjgMyMt6KsjYW7ABo5e28/YXdmju+7xX7Gz
QaejmovxxvLbd1DPwjl67s1tGZuAFhSsFnis/4Q7BcvFPUQfM1AVQF3yW3q3z+JI9DILV31LTbl9
n0GnWudv2idhq0cGcQMFlBWk9qfYanbKefKCrMeqZyavTv+mh+zDnhLcdgT95tEiniJFgvMZ6KG9
B/HpOfk/yTp4xC9oiXpE7kDRJC6MKvrn4EqN9yp85wFk7X9ozzZeK/3NWT193aIDTbOBu2kSmhkA
VncfOAWLYybOvjNCu0cDDnn09jj+rK838nbdaHYb0TWlTu5RrkVvCN9M0v1L+vptNjzFExEakKoY
MG4Hdc/0xkQsgLnTrztPL/NnTxsWAzN4RHVoJtdumbyA5mjrej/vHyXsNzCM7uMzcEgVITAfY7+N
eirSwnwLr+8DQ4+jhKw+fZ4DZ67MzZlYEXTYUpNphejOL2mrVOywrp4L1PnwrUxa26c+3VPSExiQ
P+zQIdY/jhTr7vCqMSWQTWEjuaLHfRgZVNbT6/TMbgsNZKgu9D2btk56grL+nDJjoCcmdva9cWGF
v39qfu9QfAbl4PL75tYAp31hkYM5sP2QYKorDfk8UMngoBnejqwHDzGD+hGRv0cj9o3z8A4tCT4a
A9ryLdZqyQfnErZkiUsUxbAdaRlubywGLcBbkzKE++3SYtrhaRnC/o8gNPlFDGc3sUdFcthfPh4R
upTB0NcPLQgNO/UN7RNt6JClYgxPTBbMGB3LB8F4UVV+OH7ShF/QKdAaQBfrfoRERIS1RQMjrBq/
PcXajwYp4Ok9/p4l9ZAaefB5kSSI+DWoT/6j8Y+fSP+EN7go7AonPHTfz/g85ZlTYK/eIlosjyYp
yZ9EaNUk6m+NMSChHGVafSk9k6YmzIqnE4uIGiRrVH+GekMeUe8ByFbdI/5SI/VvyF32lA6gk6dw
l3C1wNSOymZqlwTTeWUTFuR5/j4/sftT6371/WflSXld1C/v0kK180qebhjA2N2NT22QI3qi12oj
vfZV0IXCP1+jdmUE71118/koK4eUGx5g4KEyY3Etooo5ufCfh94dIyVlw3cfWFbVw7z0Nd3n9coz
rEGpCBtcG8/EusxrmBDEhiDDQkAzIxP5CNv7nUJMu7O0oPxUQ+MR3HYF0WESyqHgU4ZbAn0JOK5v
DK2qetzBFwNXRTV6CUEEhVxFL2TMzIGk7sIDEpN/2FkYHO2wXYBUQ3ogtqkMj6+wdDwOldblmfS0
MjzRj9tVly45it8nAVy9qhPwtduuxe2d1iJQB63jE89J98lcCyw1voECzdxrcKQhANzN7Ms2+F8N
E9TyDb37PIzO4Gh2n2FVEZbZJp8xS4G7ooFcwNh+efryhiJhb7XeCbKm2TfOrGfd/BC+9fhGDxpo
lc6dG1vYdcHxK/0WVjB20GzezFCcVqiNyE7jznnqCGBYTxQmngub6cv8S3Im9iQP34FAXvmqCSPE
yHjiafqOmAdvLuESQbPRsCbcSIzopGGDQK4m2bHIABui82ixMBOkN81na4B1x8erkZ3DdgEKZCt7
HnwGNPl/K9RmICSD37fvxLf1Y1bsWF5YQTsj4EIj1o5p3nUGN1FSoRxRp9rKLiBqyEjOzERWZiTA
G1Yt9Z8zdPFSSmwIgBW2cpSr68PmvqXf/mVSH1hDSD0xy8W5p48BL7Xhl8d6VsbkZq/YWVHqqyOb
gwF+heKGtWGn2+qeSZ+ZjuiYVmhbguXAQH+TXxJW49vwTXLdWIkPXVC55ePiH7vnIR0fUPZzStvp
Ra9STTgZ/gMA+lCr7qGxOnRdvBNbju2xJj3pvFGnBPY8oo5Mg8xjkOCSKvnJeaepQZxKt6S5XzJX
uRM4tKHyWzpk0NYEN92Dw+IDU+eFTJG+Pu0QrH2CVwZ0i5sXu6ONbcpExALCdomlUZYrXIYiOPnP
kUkdAqE9vuGKu6tHx1E5ua8a1rdfQv+sH/cW5KewTJGMBcwRL3YFiHnGIOP9E3/e22AcORu8XWf+
YLCFIEqmjxcHXgHOMoemtYd9Ct2ElFCWygHj4Dm7kzJDonovR9mIoQZ1IH02MlzhMQ3KKRth24F1
hskaCnA9LHtoTj4L+sD2nuCcSCXks+Pd8sgBE4R7L4RBHAW8wyMpyaxHtVr4pgJQ4OOOYfasBjJF
78rNM4Jy+ZrmG4vnswmdU6B2PKvySfLsbHAbhad4hOR2mh5TiGqPnzt0KXFktf59LV+5rTCSY1G5
slIk7ZkE2JFwk+jGgtQuzEUO/wSh2RYSiP9Nr7XsJm+MvsUtfESkEftm4A7uffZgWmpOv5DLWNGo
V+s+ue3xff5Z0X5/BnQng3p/WzBez8PDkDc5Y6f0jYmCTZQMRhxLhbVRIdhRLwlQ0FGAuSC5uVMQ
rBjDTtvxaVm92U+5gxOtaeiOEDkjCiO623mZlJ9AceJXHoIHEkzqbr9MecNqDZ+Oxq0UbcQ7chCU
GLGCiP4xqjMaC19cifqEqkQ6bUjYqVI+aoFSpzQN9h2Rgkcc3RGR9Sm+x8/R7R/TOf+575huv6N7
mGdYyxw7Gvgn8NtTGA9HSahbaBDYH7iZTehlv0AHao/+2NsU2PFwjgp2CG0Ix7HDrs0v0MXSeizC
F5V0Oyh/7FpyHo5mcKwivcXvui7wHaPn80DeCrlxhmdZK8Dog3kH2kXHO88puw+/d+gum+uA+x3Y
SlB1gIgxBnMCgwkR7nobEoKa33ya77ALKXMRn7NRO4a8yfkENXR4uQUIf3REz2y14BwpvkFIFHdH
j4o7nVy0LPeqWzJ85GGmoy0sSEIXP/4bux8aVnnvg3AOhUPtf/+BLDto0Slifr7TI6bVxvaxp55F
9wUC/CCawIyuW2OHroA0TYhjF6y+YStACukER0BxUMA3UcXRA7sNKGIold7+ze2aX2KbyOULLSe7
XLpHiP86gfMeiVRQ9dYqXJFjVpwT+nNyj5qgodpDhI18mi4fbnk4Xq2/7OuIWTuPTz1oauYccwSs
HstB+cnqWX2enzLJC2YCpYXP7vQS8VZ8kvrOHk1w15IzZrpvr6akfMcG2gJYP4eYFZaD+5IH+Qha
818B1eeBVIylkRTA4Hjun64B3Lcqg7hze3YdNE+UG48IOSBskdcaNSDrq/ZIjjuWcjLiTwcoDWGj
jSsQ3P4dGxATAwXGh8qgQxZZYdK/p2jgE2fMIYcdx0RQA4K8jDOjrwyoC/YZXSD2VcPzjlZl34K9
TX3cNekb0ClMERBrmPS4oO7ZGdgOqri952elzuSkH0MDSMpdyovz/bdPhDEjJ8BXkwYxjllkTGC9
QN4zZJ/z7j5UIa/J5zKMKfo8qVUxMApuvDORYOSWPkGx2XlfuM5cyksmccbop9fyuw1vBsaxABoN
V3emEiOm8vaXrBo+YMmcIUACzGYYoaUE0XO8WgThHdYYL2QCyf8ORliYFYetgU0ay2cf1XEKEynj
yvCdTmrg0CK4osHPyqHKheK78i5F9liUGVM09R6UfrJKLdHDyieCbEQtkgMitzxgFg5UTgIer3wo
ByweBacM3EH+oEX6nq9yM9Sw6JliuEqgRrX+EB8xNBX4Gv4lO2VG9Fq8FgZ3T45PfqzMrGW1tpZy
NXDDAMfjPnKCt1k9w0ll2KG4jzimvy8yiRBBjtUHBerwPpTP7h93x3FFCrfMo3G1Psv9lAO7DC9D
eAW4hOHA0UdNvbZTG4Mf+vX7CrKvAh7MCZt7OXn00lwAOPn8iMSk8pT4cOzhj+ToAbDt4XmhG44d
xJhbae5f1/CJ8IKhJh5A8ptcdR7XWUNzRD7kMjzxL1gzX5FeA44WO/4fN1AuQcZ5NZRkkHkaEYh7
9b9XNGBPT95O3lH/+3z5WXnQ4Famj3XFKYmsHcgekQQBkZJO8iTRUsypuFBwGlIQnfS+huXprx6w
T+VR5l+xjcWRFkxeW56GMKrE+Y0o836D01aD9oh9gFwJECG2t/IEEJrCfMBngB3xjcOY+8+3v4Go
yblQ+MBc+NSahllw43as5aLJ4VoHfsHxjR6XusfQJTCWRYZQQU5ZfpJ1aojxnbQH+Aqqp4hz4Mka
wuVzxEGAK43GkHcjhFEWtr/RU3Rr6I3/nQi3mVO9JYDBNwwHigwiOkoYfmzGi4Rckcco9xOI4sz8
YxNwXqLs+EAuFmnSMxizKV7nvPqZnMd5XCcu41auE78vxFdY9Tn6v/9NXIiw20scvjeAa8aK/VnL
C+GkwRD874P5MXyG5WwsDIqYB9gRYNslcTCvhdyk/24Up1lmjIzDvzx2OYVrwk3j8PcCcv93F4Uu
SClErnwnlsEu9wBiNnVDIiOO+7jGAy6Vy8enO7zJny5MXJEYcdj74CV9X2Dow4VRRnxshGUZ7RSa
gIJiwE7jQFVQdQRnQd3PJw5/+jsSLqjLG8qZ/ve2dERm0JEXN5yyalQRLVYeOA9/IRD/f3DIrVXp
RZ3WBc/CSq4idEH2eC0KFY1uDrgiYwBFPBfuG8mnyu1mbunzvf4zWcmBo5MOyRGW51q+8wo7EzP+
C9+YmWmZyZS7WnViTJ/YazV9BSNkLgonVQzzgdj9YY1Ik4Q4tRAaNYeDczOETQ8T5RWDAKIOT6Qj
uRELsa/FKSG1B5Yg52diJ6SVBHGJs6JhuKCDiq5fZno7doVeJL45qELAZiVISGYE5mIeL/i+g3cE
AV+E+hKKQ1sIOrNM53DGh6uGHoZwok+9zeqzkJ6GSfoiTy4uWTwpTI4Ntto2X1Dpbq34Bb4DzSCO
RT6Cw+XwUezC4VJgRPSW8iR8GAE4YX/JG2LNKbroPLiHpG+upCNi0LzacBMk82iJGwe/YnCnTOVj
uDsiOx7gDx3x7AC40aIjLZIPw856YSWLJWeAnbY348r9d5QvqOUrfmxGIHjjzejPe1x4GdpvLsOF
B2nFg8nz/N89lW9cE8jejhdtkHVE/AMd3cPeQQyJcYDAl3qx4MzkCZOnooWNzP5OMpFaDo0DFr90
0ZR5kdd4Xvxz9fBokE99hPyy2lB39RJgQu9vXuPsMKDvoB5d4geOobi8scvVtdMlOUZ8DkwEGct8
Wfp+g96AlxB9yd1fMki4whgF9Rg1QjaRYzHjQU9uJhlcHLjc1FuyNJYDGcVyELz676pKGBMfGIiv
8+Lv45HaJHxgh/H73wVZRRFuC1nc/9f/ibNkYzMETH7sOF6NsoLTi723H/+djHha2D5dSl7AzYX+
J48E/1RM9zITWpj9YELDnw87ebAYklwAeSXjhjk9GiAnYsoYPPaYXcn3VfoG1NCn0GBN0shw/1DK
Uc71VtWiWTpbiNiQuGjBQRjArusZE7CtokB4LzuTFW0hHQwRTx17crciVE2X9ZMa501FSdvylEHD
lR8dndaXhZ4yuZO4uyx7J5IQQPZhDbD8wB1jglreeR2DC2u2iTkZFGzOgVUJRP/smRn62N0hsbjh
enGLbjtk8GB5zIgUY+gDaQK9Kw+aLoNxDyc4qCBZTmpm2KU9UfAJos3JzdbJusZGfdmS9ssKyUDg
xPDhbkiv/kAixP5nIS57WPSP2yHAsOgftszF5NNiPko7fGRsqavg4yLqn3ww9LkFJk556O94KCxZ
n2T5UnhZkdGnnG6U0S05goD0cXBKa26GsjW20j+TTtGxDzMOuQZN9ekDct5b8k5RQ09YFNgxwLaY
33gzNBNk/awMaqkL+6D3CI8OT93fF9U6UHALEFIIVxBxY/olxHKGIaPsSXlUjjMui4kvPhsuRCry
qdIAhYfGng3oimermdhBvitiMInWt7EfWBuZPftC7K+WBYweugpNBjcsog+ywbpndNgbAKbsp2jP
f/6h1R0c903W4W8jnQcXNMwD1fU1Otx5aG+lJIZ6r0XiXTgA7uSmI/w8YzdxCh3Nr9IrGwZ2LWv3
R1o+AKoXOkDHKQVDAMQCQ5Eqt29k4Eg4Of2AK4HIU5hon6gtoBzDv7T9DmuqwY4EzFGfI2ihmYZg
E2ToV0fAVvv6OqdUKaUwcZARvOPzTml74J0J4oPrDpkNPHTgPHrvzKrfkF3s9xvh0sMW7RtRLl20
BAEv+y2V249N1R7Bz4LN52FHBUPtYi7Ys7AvRzO9b/TgKF/WRHdQQ+ldUg3LO+K7ucCT94hwngdv
z7PCl3gNxQIye2o09kGX9XXGoKE0pj8PNzzlY8EbSKUACBW6MQooB+CMoq5bDb+0yFGTczQQVPMJ
e3T8ZTJY81qEdldEFO0CBcMHrwcEMufxZ4Hb0tpdIqeALoGKSt1fIWSgqcBiY1icwDq8I35dAuJU
j8jYimEmWIy2xLaVHcg3vCgha90RHyqkhuw/XrjzwpXlE9iAuVt2NGy22gXP/IMR9IB0q8PeFdsW
d2vvL0Nl+yS8BHAKv1C6QjB5ZMSUGeCRu2Uf8t/nnyPOgc0YZAxDJC74lSyRZBxncI846kM9qZMP
xtIwrNTBm0AtalbUUjTk9+wwbE+1e/z6OXU78Hw6Poa4oHHNtP3rzlQLw6Ia8T9wUM/f4RtSygxI
QtdiNkrqM9O/XUXvX9aoous/e5iargWkHXIh1kisXxp55sG3jZQax/OQ+eDG4ULbpGDa2zHfLoda
J7ZgcKFm76PbBeHgP4t+NY1CWvydhKH+NbEy48rxwzUbtghD2Fa+ZYFTq4Mvi9PSQTu1fAJlLs+J
i/kCtgrQVPbKlCkkurFe36FSPKP3knAsC05WDjPwMIBHgHRUJg51L+4XO3G6lZAWTOnWyNINJKoQ
8tnrOL0ye0di30bBItnP2PeS84nevmXVJwu2Sxk+wy+gR1sNCpLIfHmVNYWiFDxZ/R2pXuz4tBd1
6tO3YQp+t9DnTESouPwlTOmyl8FmBydPEZo/QiYzPhIKxHGmLBGnpfmKQXCdYcz0xZjHmUKeYabl
rKsOoI8PIvSNLpSDt/5pAV51kqR10ZFfgRLhRKsQvFAZw3pnjiRGB6ZBfwHTPn7s7/hx3TpdFQ9l
9u8Y8L2jfe1NCZjCLgV+NMSr/T1CVSYqaTlHt//qwveKNhsL6AvtCgbBUPUoJI+zhVhVsj1FGCH8
xK6NqSuykS7EqQgEB2LUO4IrSRQt3okLXXp/1bozuYd7FSPIVx/uJq9vIkYewpdbwq6aWRjhEOwE
kC9f/N3OEZhH8CuVWtnF7g59z7fXDi9pB8x+LPZjTniy0Pw4vpBo78GvuDHicNY/pWKOdsBSHOtw
RGLVHAZRQK2Eig36FM1+Gu4BX0E1UPrbL82IZwqm37XAK62wBpcKPvE1QBGJ5gxLHW/L8InMUdP6
OS0IWoQ2P/zsqkkZ60nd7RCZzpv9uRhO7gP1FRyQyCF52r6oZCGtLelNfT0bCBOXuPF9+JwplMPM
iU81oOMEgtWulUOgLM87qsh6BoxFkgKaLLCdeufqEope3sePNdhPGYIKMT++Fs6yoLb80qqSWZSp
Ib8N1UdEeYxCnkmU+pJHBlfy41jZakt1z2OHg6FI29FvYYgAbPx8dPPrnpqVZ/2IAzaMFyadGT2q
7ZO+sBLWKFTuCxXNudM9F7HN7Qf957k3fKaRug6YA//7uq7PsO8pvsykUQdmIEG5GOnS3//juYEV
M2cwZE+XgIkCjhWvVOsIfZAIhrBpwKSJWqkO+FXGOtl2dZeVvIBaDNvm751dBcjRr1t5JaRKhxe0
HpMBkCljBFwQkJQxCRG01vevU3r/JuSv84KSDjF0nFNkPWM2U/wBpylVS8/YZBi7BlAV3iivzrET
NUNX65Pw9FAwiMnKU9qyFyBge1UwEeDsY2NUIwIEmdCCGvk6rtw84Ri+n+iMBN9duTkj3aTqAd1n
coB1dN9A5NeH5MHtjoOS3gJhNhKMED8z7EO8u4D1F8w/w1vaDMwNUK0GqQlfHQ4Kt1p8ZXC6YMjR
IVvD3RwfQOQJnUx6KIMbrDSPMzoPiIe91GY5pemKuTpm3Tgv6OF790K/CPU0rLLbDpHZG0eIR5dq
hWUv+dRsBaNTRoWP910HDkke9zpZTTCPoAHids4LUBjiFRWyiryhsUATw/fMiEp2pLCvmT9N9qWU
3dSLG9nBWt4eA28qFza+fajXnuzZlBH1H9s48ADYSUC5C/adi507RufRYo5O4I0xs5IaIG5xpdXl
n6ag0tb4TsGKQpIfqcLlMcK+koIMuRmkIxtNC+YFUA9eg9e8RAOKpJrJHIsSagqmYwp3ajLqOrFq
39B+xwMQHxplCiIRocx74B2SsIlpph92RnwPATvz6R0R9mNxHktdCcULX32YTuxBS7g4WJp7fIva
dvzFfsPosnJAHXxTPEFX96Z2t+W3Q0J5q/sGO8ymq/8TsE9dOwB8oGOBPfngQoKgJvj2zRDZ71Tl
7+jeQh0BFX2CwGQPWHRpM8BvOqXX6DnCLXoGzEjhSeIo3cQhzCx4vRDlX+EK1j7sJt4b2T+OMp0M
4hjV2Flc96n3OwPSKDfk4wwOIYRrCPGd9LLWqAnpfmGMAbgJ5BZ9SPPG+YXtKMco5r9favf74rgD
6+02gbG1pma8gyOEefaTmqoGdmCgsTQIePEKJb3lNJWsNnAYaKFlekZlhRARwx2C4d5YU6hpsT7t
9dVBofx0qFpJRdQamILouGZAR1iFe6nVehdl8DpgnrwnvpF7ImucCozgeFJMX4YfaKqdFKE8LppL
a1sM0QChEdVpWYyqRbVgL1UOL3sNo3oH67kiYxfnjiaPWd5jHXTYmougHvFPgJu0T7wAj7Dkq+B9
G0Pj3zURWzED936DZxbn8T20MiC8lzgkPIZVeuGmn64irGQzxE7vkn1+zyMer2Ok0zrfnEdG940i
H6z0OmNuxbuGzQHustW6Qn3VIEnBPZ8+2ZoShemab/ISJjGkkVMeTlxd4MKxZfofSfe1pEiWBAH0
izBDi1dEomUBJV6womi01vD1e+6szWzvTE8XIvNmCA8Pd/1yrqxmMgHCfcQT1NXZ2v6vIk5RZNpV
rqHCsCuRMPEvvgl12RS6/wtbbLV9e6Ys6Wb41wVIIhDQAq94QgDPtEt1pziEl68kiOk6wkWzNItB
JmAuOja1zJ2SQTzC9uZuvjtHp3mcWeStFkwEaHU1xNN1PXS02KaJ5o/65mEbpWk4lu0j0a7TFf2c
vx98/UzklsUEds2VjuYVz8sHTrT8KUmCcJ8g2sjMTscKouOjGdwB3+vyYzrpLLFsmSjyWrWDYCK1
IMxFi4kSnf3hySCDF/4ztvBfnO/KhDH3o+Ar4bRh0bZXeOgW/6sFjnLBBzN4yV2K7yte4GqrGAJP
91YkyO8kTeh0RCcLJtImHr8HWHSlYlzqb7qWXFpjstvFSSMYs9kEUrksIlY42faezd+2ntPAxhuz
/eh4Kk4Gu+lrQNTWsoKXsnA0R8gQNstjyaOT0iPVkpRipB1oG5c3JTqaf+si1VeQqZx/qsZwlHEY
Byebx2qmNEK++Yz5Uhd2XQl+WavoN0ZO/T9tFasUy85v/5nge2+BCYv7qfPo4lWLHuJ0ynKielne
DwrRepDfVZGqzxuICTIMtODb+AJTC3ouk58sTNdiQSnZW+r7Ad3C5tZSxQOJc9IOfuWBPb6p7UKP
WhWNGJQgdQc151g38WdMYhVSsW5v9jc8d/k5G7lUpAlKmrb+p06Nm7Cv3cqf/yx6tbWP5GI9q6Sg
F30iCL2HMUWeSgN8sK5NWI1JvmLXg9XLKR8yZnPzyP6CYiXXC81PtvGTxLtEsRR1jkPoCchi2hUM
jA7Eiy5BbjxZgR/F023QdpThBY1CEEvb/E76+7rCKYwoQL7zgOkmzINYOVp7se6nH+afSZ5NCpPP
FiTeO8koJGNC83itAVClr14eLYPf49izQqCl+BuP1p2czTL85zS5f9GtFIppItOt/SyU5ffQyVxb
TClrBx1igwSMFAUvDZxjgk0mFj53fUVJ1Bpl7mvzGySrlaTNsIiRbhgOVWAHieY+Og0ytZWzea2f
SlGQenAFypaIDa7Os3iBYAM2aPnRvvSPvVsHzPAZTtqyS97bBVrLYqno0r+M0MyCau7Tyyw/FiMM
NcsxIUDKztDCn+D34Tgfvx79s0oVsoB30L1P7/byoTbOBx6UVWB1zPHftv2ySmyTtZHXBAXLUIJL
liDLDzvhbniqOD/V13QhgnJTBm1efNjMHdjQe/qK6H3SPDjsDBaQw+0lxZ1Cz1BRvRsdS7N0FVNe
87YrowAYhwGcS/nSR4ZfAK82S0F5axX38mxswOIVreZK5hni9sGy4zGH4QIo8w0t/qLTbMSLzaTe
DFq4qBHLcNrgBcRp9d3O3bO+G8AY3nXP6jGiKdCsB7ExgxY7c5BN8H2pC5qSqd/NhxZlGZGUco4X
NWduuCPDgfy2o5WsEFDKTGGg437Ia8nB9evYMmYVrEJl4cRGZCFAR1iv1cDf92AUpwCdqC/+lWZw
MvPFDM0WCRaoxRNT0G4FB4tbkyCQ5/raAj8KcCboSMpmwpXJjzBbZPjQW4R1rKbN23l4N3M0Ym03
tyXI+OCnXP4dGle7F7jEMI1WzrY2/gdWpiW5dYVJT52XVyPzjTIyXHzlI1IUH1a/O7vPmLh0qmRJ
I1XfXzktesbJB/KBC19Faoa0fHyEAAyGivUyABW1biCHgJN09a7/1V14W3TIgzDeZeqVlE/raA2t
NRJsPioToHOwKWQiUwZOOg6hdYc0ktaiJHf+TVQ8hR5jE2kcN/tI8roje+2//MlnTwvvqV22l5D1
0DM/v3baGMpdTIzUoOGw7rlIpC0CxBtUycNAz7B0kJC9NWVWQBB4Wnxx4vMX7Ca0Jp3ZshGq26Mp
2lo9bMos+pXvCqZEtOhkwD3zZE2APXgufp0/rslYFLE6ZdFG6p8S/2PFbynI4r3m4pCrDhIjid8P
BsjL/q67+zj383h86hNUo3Q/8ZfYWqAsZ9IClFBhr2d+bN1chksMsKkE/PJh6YKkvlBvF7cWRAtM
dBlv3pVEoeorIA/ELHLQHyLqA2oJxyDsLvMXeQU9iVuwwpnvK8181SeiBOIyGPqbg02qSfANvk1Y
B/FT9A0nxcX34vtQngd0Op0LfarQtA0T9rAPdDc3gyZEEgVfDpx5Evcpk5evtSzflJF/E1+a0oIT
s+mQblOUGOSPpQMeMkgCyXlSMp6H2vTVWP0+jb9gJSX9USosb5Sht7R51s4UUaTOW0o9/j0Wysbi
d1rjYV11ijBtlKEoqQOfRRP13bIyk0kk80v/7kG+jZA14WvJxkMEsV/YCPWDEPEXqtcsz+1g70TR
oBd06YM1OsXlykeiHvxIn5Z9yLPVXZac2jMHFILVC5yxv5yMsS2NkkA6tmp2kZEQqwQmeI/N/WPQ
1ZAu5UYQIvEUR6b4k1MxL6RXpLOgUZfSalcGuH3p8vAQZvqQkEir54gjSYlRcMuQCvdDHIVavJL9
1RjhyxEEpGMfMBK+GLjRz2IXm4eaEMWUuLilumtTBKrYngKj+ZzzEd1KXiRhCdjecdVAEAzQmzTQ
1kzfCx/HerhUT/opsRIKE3nY0qb+Z3mC5ku8om8u9QYej7sfevz6Ttbd9SvZ6qTKMUg+fRSZeKVh
PtRcQsJeDBwVW0jWMTYVGBuam7HzuyQeq+xbhc91FyzqG2JYVfizkxowlDBVAHtQJ+xCc0q3aFca
mic/y0OU8E3pn8KlVPjDSxkiJZnSE4ICTjox1flv6bj2oC48E+CzfLgim9/jrRorDi040shYBV1N
B/ezW8CQplVyC0qDsXbs74KwF4oGT/4E/3Wa+3DQPWSXMYC8khsMNag7ZsBE5SvLMbn+zeDefTbl
xLrMPJhCa3Ss4ZA+qqGLNusMcfvfuZJqDHRtnEnW5hBOvO+U66x+DqjS0WWA4xAZ0RdzFOKlmF3n
QvI6XARjPxI3/3AKDWguPz9yWmnRSNSAot13s1cI7Er/1RC6uOlfp4niv0T131PmChxxPO7PYy1b
D0uY0kgHiENh044SkZRbI1P/ChIa3HhDWRPuiaAlttVDbp+F1eZwLQzBIJDL7+ANset0uQjuuFpN
X/Mlu4+9KrMwzXITOUle0mjnOLyU/mVpMfZiU4muPVByNF+jZ92RHZ17qZbx2lpAxnGhh4drtkDU
nwweqic3hl1iOqI7cyy/u9Jj4HVECXtfITppC0sXfJ1DtYsUFEols3qPDBolh0VfF7EmCLMZHf+Z
5ZGTXlZD2XbGaqC7kPi4wVzE2jnl5uJsE2gbrnDIBIXu7OM2PEsghDBgPbpN1dcg9d/bWwkWhcI6
I49dXOTqsYcPEGmGHqUZ6mQRGQKzRJswc7Cv5Vq8vK6NxiLdrlhTCxf7cSOMO0yUhtN/fjRIqAgi
5gpeI3BG3vV3TaHu66Y+t3vPEf1/f1k8br67/7VdoaGE2u/KN5M2tYleKxn8UMK6/giJupWhlk0m
WP9R+GBgpTfb9l5GIXHV/gqLCpfAR5QU9Y/RpG2woyNUUvFjxjPpStv6n1Wvf8OM4ZoNFvXK37nG
aRJ0o4fzlW9LvegvjlimHS79U+v1/1tz1m17iTBMXW1ruWXZrytTJHFQ6Mg7SUxV7t1VJdUMYm7L
CAF3KGccA/aZ0no5KDjnmEvi6vpRjE2x076e3wY+4GKnyXzj6Ko38jgmGAlfKB/h+vAkzw4SHyY+
/JJDB2zp9Ciyv8K9i86fi4ZlMZSblF4FbuIUKS+YO1fWs2150gjaUDF/TUwCLXLhSxCwKx/nMSty
dgAVpLXY9NbP4ZgclqXF5/JaNgpWJDGTtRjYDlfNbl5MORUVPs5DGrMEOZr7unY/XZEfriozeCPY
0JcEe6P0Z0SdwW3Mv+sHopn5y7dXat4kOlFj8ravaKmadkww2aK1CR9pQB51RXBP9z6Vr4d8rOGF
7Hshnf1rvvglKkl1PjWp3UkQlk7Dy6S45Sl55BObgttb/uel01xXyBGUD0P+fSts9kCQpfIZ7eoF
zHODSxWxWkskSZYRPs6thXLgFSRoXhwHtTl4JWi9O9vJ6tSbtvEwvvnTxsVfOIURcS0XWMysbH0h
ZlFf2cajc5ljQA2OkSU8/BU7aB7ckAyWjES3YXWmvGkcGqd22l77qr/9PGkEH/kyeSxAt8EII79n
QflxIzRwqhsf6ankKpfH/h38yTU0mo6yf6vy9S+MePyvrNRPV+1ftwr10MgWSL7cmgdysRLConM+
FGc35F4aKcNb6SOhact9bH75QHjtVZQLM+z8SKw46wKDdnUchawSb7pYbQ3NupUZ3pqb7jFscpGc
52tLmLx8+0p5oZTpSobvgp9TIXGlajxQ6FxUClGVTTXZm0JzuoUmXhF4Qd5nHrfi9gK63cx1Ip2M
UQ2JnYYlw/qLbOJw0TpP39NQHvEdzVOeswclBOZDFVO5orosLWLSJFhBZ/XX3bWuJ+CGq46PjVol
gbl3jqgeoXQaqayL/+1jLjqFj2110+PKahk29ScREz2gXb7onUvLdrCKTFcJ7qbKMUwB+Lz9pCDi
lPvDasRUxXKoPvoAtXq2eR9fZXKUrRlEheprXtsC3f9LRjDemgo311V7uwaG/mNEr2rubxnKuEAk
REXIgjgD6xdAuJk+anFl8E/cVJSeDxHnFkbE/Ut6PgHF6ok/8dfSR1HPV00O7n/hjrCe12FiyoJq
pCfVgJqrKyYZe9AWhvSEJQVrDI5QigAJZY3fbD/3NyYvX3JpwvPp0Hq+ggQKTzXyLnqZg4X73+e6
dRk/flPNyW+MzMVS+ElMWGIuyr+pPtUm9SHkHA7msX1FNIJ+zDC2LYOJ9aJqxknx50pg8sxdxrlv
2GmlV2I+N6mIHkaz5rCYcPRyaVYSNcs2jUZjX3f4F0S8fHPXAsJrBOJh8AfCqAN/QgmW3NT0BcrC
AjPCZPF9GiqcjQ7o7wF5Ul++VLKfaz3hrrYplmbGDIP343z3ZknDZhkxmSQE7NEskORIFuNfkJVK
JiT9SfHeyCmcLIMnGbZKcCFXxmqX+Q6gC/3RbluDGpNLKt99FzxucH0W6oFAWzvKYm+pZlU5D0MH
bH6/o00NZAnkYo+DzVU+uiUwJVhcx4IGudO81XEtsU9x6/miqqQm3UXz1LHnvO1paJL4HXRtrFIO
9sPNr7rAiiTFd91jd9vIRqtJMd5aRctG4Z9fW6j81iIoayqigsMaOekRiTtfsGw8lfnaUzss5xQK
+Xkox+RR1DpnmCWyalzn6YG/se3L1xbGd7qDYGV7iJzxe2fVfeo6KcnMb/+VCLs2DgXjlI9snzb6
qUwF4ndVS316BsfpDZ6GhXrXJ4yPqeDt/2TRXTNWA9uXY8NX1VLBdVJ7mcF20vsGs45ca/Xs5uON
s/LggxSdNPAcWHXYr8sLRSWgg1oyeoGctWtqZldPiuOTKHGqs8l4LIfnGOmuXOV6t3lQea5721f1
8LlsbLk4xnqkkAYbcKb4TPSFuF/1LaCywt0C7JvmAXXf4e/4hccRMV4QLpUzcBKfPsK0eM3jfY+Y
GwJdIaLlqooE1EsCx27SQ2UUdl9FcqlqL1lrE70LipzYn5q+MRlrddTYQaEtBx+yms+pGJIYwOOA
z1hXrD7/ztE4PdDSmbCFoYE98s/DpJz6fvaOX6tf0STRNVfjkWL4sig+xFYa9nnMNB0fJYGV6WPl
Qi4tH8WGu+bR0nngBZITWVnW6hzCn78dyqlhbtfdqnN9+/XP4iO1Jt5JXSvs+y+caWIMu/H1b7mo
9Tf3sZ2YwowAvmRQvZPzb28bKx2jQgovUbk5jn3YQfnyvFNBmUD50z8O6PVavsaCLULsm8dCg+3K
xE62syMCJX+EvhpefT1We39PRu6+z1kX/n5y7IRffVdSki7oLuPaGQtZGJn4W03sA3iRpYBTGCUw
Wj6X88fSZa6qz3QTH4RJnNQ5SQ4S3MkiNkXsXDke25P7D3nCVbr6tO9sbmCH+kjzxcEr3UyobrWY
x9IwynTvy2VfHSv7vyvTgN7mc8f+TfH1tB3kAp9qt6tfXrloCfj4S9iL/QxOwNwtW9fvwpXNpQP6
tvY+3RBSg11/urYrgCq64Hf2J4MN9r2m2MqLG85mL5+vcz6iQRCbnT4z36QwjKJhcM8G6bPronZN
d9aP+hHbahWdX9Uk3W7iU7DT0jNOeq26602mtmsGsIniq7mv7HpUwq6GTfgcOK0Ezg8RLdZuIVda
1rJdRqumKatfJIjh7XNr05S+XTTpqoKWNSIyyFh4ceNtSRLQ/toZzjRko20n2cxSgJNjlGPKDmf8
ZkT+QbCCPFDV7SZFSUHysqvcjQ2E+IHjIbGtxhsevczl8iX5Okv0b9m4tyfo2tXrhQicqfbmV12Z
76fqARibH3ovpX1wAxkx+5M/IkcjS1WhmlQc6mCaQXpj33+ZUq5bQdD474F+pTVB3NuWC42M8Dx7
zCbdZDRp3tv7UXqQGsY+hCyX52iOco1cAoc/EEMQneaH+YmHI/BjVUsGHvHcTFKnEPgktLw6GoPC
lw0stRt5fKNfw3qzpdLpexHdmtuKQufaUpjeULGD6SmQrvHyDfb23Z7+l6V+mPpQmX5QY4vinERy
4czKV4iLpvx7ITYe3ZE3hOjo0EuMsuay4mOyT/irdaRXlqo8gdQWOluLAqMQAzRzHpFGke0p2LeM
K37jwDvCqdUnh4eWZK0spxJHbqWFY4XbDEhP5OuXLFY5gqFRjuSzL1TdTp8EKUHMICaS+8BMWOwr
2QdtG26HBgbKiG2v8KcnlGHxv/Qssljz3dr2FEMno8mgNL38vklyJA+rwiMqFrnskiI2a+/611KH
Tsf1bLvw/5Fg9rSSjsmAAkECpT6/qlpM3Xe/1kYbh2Fn8U1NEtkaY3HcXs/yrkWSZ4EcSxl+rV1P
V3PXQNki4FHJCdWWN0CAWEOVW64MHv8vXLP6tMFpVPCQzJGTGCJtC9VcrkZmbKgrcRpx/Je64+CO
CeCYq6hAU/LK56ocq/IWK6ah1nbncKQNuNpyWYawMlVyO/Wkv6L375L3QVI5eJm/GK6HtY08RRmO
Ww2V9TjbWDUxD7xIcYGordDLoprpcO2LZKGlkX7lWloOXmUyYaaH2+L4EJCzgCMv1E16Oe3frXqL
VVKgNBar6ZIvB2jOm2bJ2oiAGZoxp7kfBYTDQrLlKYKR3GSb59JZzhLyfaiIUBJRrHTc/hs6I/qP
5o6tslpsW6gD3ewFBy46qAsNJ1S7BuX6dJMDK6Cv+XkoOHRXCveVrX4t8zh0r+UVMGbRP3UsdME/
Gtl/2w+q75+2Pt0cgQsMcypNbZEZWRM/rx4/7p9sw2if00C+MHZ8Nh/IhGEaJF1RSH/C/88sYjO9
9b9cmR5Wuv8OXWaw8ok39fC50nwCAb415D9PSdOJcLhiH+k5YrB3HCXKiqj9V3vbckLS/ft//x5w
8l+3IkmOiKRlnRouvL9OOYy+3al5m15qoedX+UMpXh18XQuE8vVIzULOyVfxCCnXfp8qe8hB94q/
Rzy0ocAlJKTrNehaWEmwFk9onk5JJ07v4yPdmYzScJlcNYyDTZy+TUK+C7VT7RoFjazsdZDpQhyl
En7sXHPi+sviitN4wPEljHHsQUM5HAmCMXC6O0T5VmwY1MUcmtCmgfOTxeuYmilg2yMNq/4V3I1c
dpF8MQlPiOnlofZUsYbaM1Z+/sYpRNnx1DTTAJyrfdA0eeyiN7dopXe3Q0goPsVtgCfTD5jb6h/N
9z9mfKW3sgxQehmn4Nin9mKA55SE7QaEezvcKc4DNZyyZwWBz8FfePrDFpdVOb4ihpaVI92ih0/+
qoLbCrQ9yZgfZ7kPhWkTcpIqT2QgOul+XUOz030PphCRn2PrCmh47k0UyrF4MU+0UHTtq/yuftc9
d1NRzc9NLNnWyITbj62DiQpa/sG+t7OJgTQ3E8ISKb3HornrH1OVAvEFlbqVynw5uQqbyycEKFMo
wZmezbJ+KZSW+9JOhX+3SaYhHd0/7/FiYhpPk+6AstzernFJ03RfBFLZKdbz/OKA5S+tPRVGUMGj
mZc1J+uPO1Lcxs/lt5UMQJ1UEoPUR0vh1gzWeiqkfSmza70GV8MZK8+PZZS61bP7hn3RbwV1qk78
lZO8P3n/zsyIpRaf1eeYrgNtwznnKnZPwfM7awAYb5ANnpSMCtvW3WCcdEIswgbBJWl195n4Vg3G
WgqLzjltFhVshl8Uol4lSvGZjuumykm30x2bz43/g6Fh6iOVb8aWZaVJZWvA7iUI6m/BNFRJG0qI
1ZjRilnmT0Ay++uaakFAl1++TmNF9PNr7F1EMKFctizqy7a/60FAYfKlMUoSmoNHqYwvta/63a91
ETB+N1PZMCYKtMhjlAkrnK+5oLQYoGop1C9jHjzVmwx+aVzM1KECHXyQR9MzITfYWieFxvdLjN+M
/UjYV1cFy0Efq19HxBfRc8E3Z3YCHh51DaqEVcGLfRRzs1tt93Gos5xydU/N9OA9ezQyXQd40/Fi
r36me35+5HPBroUtEJYiNpTT3T0FMvUiD58La52Fbnhn2zXACO3zqxT7W8/sOFfdzY+1gW4DgS9w
VbLVYIqcROW2LxPG3buRGanPzmuHzRi7zKoBbdBSuRBV+jtX/uWaGRbgT1KMFKqMdjLlZPX+VZD/
g5/3sA0GTCQCde/9oT1rq7IzkOW+DwlCSfxRBYSEhBnm/DJWXAiODR/oVFPF57737ThrdiI0owVv
2+n1Gyq9lmXKFsz3qobfwoU2l9st1+MMUhiNIfdwdf3Vk2Fhmuio59ZomBYXA+15NyaGrnfZAJfM
FFUyno90BGXVPWnjpc9XcasdUghXMrvu1ZxKC3ZiVWoqWiinWNN3VqfqzToaQrAPak1Db83u8Bal
HtVFPrrwCcORCXZFSRV4yODzgkowUz9pAL5XiZKvZn883xFC7xa/hzwq8wX6w6DmYkq+PlaAOP1Y
L6heXyyEmaFmf17UGie4ZX31/KWx+XycS3cvVvEisRlR2TyBVaBdVBheGkfVPFCXFmi8dptqTLdV
FMhOrI0OSjdzpaJN9dIdCupLbWYYrZ+5pBokGN6715ORRrtuZzyu5qENKriVnrTVb5H0iAxMDuxu
XmtN4YPScXYSkOA11dd7/TRBPC2CQHyN3fSdBhuaBkTbWDU0MlgY6WiVaU5ynWW2dslFrmb2Osvs
h+v7h8hzn9SenpZ48XivH+gDISdIW4a/334vc++/OYkbtNHdgiEcyrfaKg1vPP/b/1v/I+uQm9lc
v8AgxKu1pXhMp/udLq71+GaGFfeRilcpl6skEtF8Sw2LCLx5c+nJD/5ewU09jq5wl8akQ6b1243X
poEEDolK/vQRP1aW6c/U/ncZm3tx340iG/e3RymZrKXZxq8AT0UN32sZrRfh8L641+iiSS6ly1r+
AxmIfHQE19JameAZ+e2EDkLAWVV3U6v7G1OKQ+vw+Ntl0nqVC+wuv6isJ4nvXdIOwPROIWo3udez
seZFPtGYmCblyoQEzsASj5tqS9dt+iCeLorU7/1miAhqTgee1IihTBi71vDyS2O/8eyupoUWFBwy
lSu61kkwQgFWkS07XIvKpRtLR9/GFW5h4SN5H9kxrGQyaPNEjHbR4UQeab57gaFf0Rl4C+0VXo+v
SJuV3TQEyeOkfae3dma7+l8TqA7M1naXweE2ij8r7FkTqcohHW3e7US+KySk9OBoeeQ2JqNtLBI4
bHuls2XA5zLyEOaN2A7D1a5KSNgGkzW5W6bJ/JZfRgevePOwg0O8d/HpBjizbNcY6FDqIEgv8rUD
RGdkY/KA6jibWLneJsFK9ixtS5SRFpogg0VkcWwzOPeMWXWKRl9qyKZNHdUFTDD0EAlUVVEsSPdH
6rijzxHKkNM4pU/7i4snSBAXOqgVn2h7aWhZC0vtujHJV4ZBp3pHMysE9Tfo/ph+2IiLypJNMGs1
9xy4ev8V4xOL34Rg/pFMR5ncaDOGSpqQqsC9D3tfnej62tgRnyO3EYtu+6a3zpLmXY5keSOL3auy
TZUKp3piE6VX9cOk4h9Od+oL8X7cVf3PJJcaxyFe3V6rrHFTuaDxERdiTqv6JT58pQSf5jFWTa+/
rvHm7fEHpzgYMBeT116c6Ui6zVXByP1Q9tAHhQwUw+pKMry9utlt2btTAznb7SVvk3psSukrWLAM
aXqs6stEK7utwIce27IC9mJeRHzyOtska2vS4Jm+fy0sf5KiRW782jc8b8tc5XSL7oVBKlXOjhLZ
2mr+4pEzzv48coSBImdJWPFzYs210N5/Uac+fmVHp4kp3KNxnjTIXlyC6RDUTZ+1CYokOJ+hAmX4
wcMGLBr6doih/5JuL6uw4L/syAX6yuWq5jSpP/2voFk56JTv35g/R1H00lA2l1yhmiWq1v1LvsHR
/YgLCKzTHtZc5WK1+NoWLUF275sLmCIQ5pg2MH301xhFl0oW1XsyiPXSzTM+WxigXak5iK6lwver
WFrzZfnWy09GQUI7d3TGhSk1xo9uJ9Am3fJ5HkxWC0Qtmh0plf+qrAFYto5/JhfgKg8Z+RUyv5vf
n2sAOE/KtQNtXe4FlZ+Cgp/a6GCNIsjaznxK8JSWpKhYTWT3DvhOMxBMGJUOEC+1eAWldrC/3RBF
UVpZaHuVd76fTEadO1uxVaM6kk6qCK91Yp3IF6YoD8ewtM6P4VSxCbVs2ZKp6WSQ7cBzZHlwTbSE
Mf6s5nACqtC3ph0f8bIclnZOTWKZOrPF5ws11JZs1U+dmlR2qBbfPc4AHFeIf8zLKSrGbZgOUz25
YaWS+Jz8k/ziotye3Blwq2Jd4FTry8E+hVi9HD31Zb6wuJyomC/lQa1Mm97FBb3FV3khA3VALJHv
POnkeofpsbwaw1FTQ9n6+p1ryV6KARPMfbq3Ncc+Fs9rMinj1aHxKBCOKkv9iZk04vPEolysmsdQ
r9ym+c4xV7kVrC1a+wwYnuskKzrIovurn8IsQY+9jd/fuaGk+kYKr9+/Czf2K5GqPt2+fi/bhRmo
LzyO2HK9XDzK7KNCLf9zqGw+X4PzX6oe2Ezxxo7zysZBsc3ytf9TqjwftGuWjEglk7WnQamxjJhZ
51oe2VCgYN0FxbDGFUqAxHKLXvBGy1nUYtFGKWXMQfmW2sR0rALsVg4Gy2i76sCXn7FqYT/aP6u5
3e/tFiWX4eJdaWivq/7Be63mcOnsD1TdDbx/uzEY7bhcq00pp5RwikeJXvzH4524N/eKaFspipNT
Waq4kK1XEvh87l/SFKGUByXS3rIxvYlSp5qIwfDbLXmuKzvmQflItZDubMO+SiiDuscv3/F6Ksd/
1sHivpNnF4bUSDIeW+LqNBOJjVUZghPipm3ohwcYu6+y8+5q7KbrkdLHRXkoMnoSPUG91tmp4gaO
kzX1nikDhU9IHI2f9p54KqGHxqaXqDxH/VzZ0Zqg36NG41onPh5+DSWnCmywUlWhW6gaa+Dh6Q2J
+5v5IkiQSIm+NTelxHW244JbuWWgdtEG/uwAoWZXsPNc5WkNYNO/kzoeTVJ1z/Zj+sBauldeao5R
yl78EYAWDLzjnsXhifTg6PntEM32XAYMgU2lTPEWxY/SRx9beda33WxOFWTH2ZdSDBBRb8yAisc/
7p2sjF25dGfxyZunkutNKjvuuExjhxi6zXmBAHLWzLCzvlcKszmMqxZ4veb8r9JX+wuny+y7H0Yl
sVpywFPdiHlQiMste7J1VBYhHfloRz7OQh2oFwg+RAmnpXyIvO7+D2BGGDg7go//sWR2bqpHymmh
2C4MKUEjq9OVukbBC9rpn/Z9gv6835+UxqGL2RSbkLYarWI/CJd+QORiAM9bcfygduCTPko6obB6
BG1/EAzAFkWXzI9cAMdzxm3e/SpAhUvC2LN3aD6M6Twxs8yQDNNuav43sL7yd9Yo5yKHZHJR04sS
e215RzJNfF+aEMF1Oz+I4zzVHSKnsFDjP91PY9j3BMol19X2G+TVy9X5dg7ZNKBG0yYPRsI7mSiH
UWL3vP/uFR6NJb7w+Z8ObhpWCeOKS9INRNkZ9eQ7dhPbhvyyzFDsS1pIFSIZSjCIBMc0Q3+e+nh3
FWCTf8uWvq1Qu/5xNA9FPdSc5sZARtWfWuotzp7d976U+y58x8zNHNR0JzYTTdNt58sX9eTkhqj9
HcOPzs27M58eOYDgNZGYA8vsqOSvq/T9eQ9X7srCxoRjM4U+ULHWipnZzcITUXHCzb87hdkmMXKf
/S2gwjKW64rrRWFZJ5dzpSSBgfedJGtu0c0tppspmdCOsn4f6vNi7gGijBQxjMKlAIFQ7x2e5/Jq
+r6W1cce7Qx1yntp/6Wb5fNDZJ2g9NRwR/7gQLoEwbJxLhC3jg1V8++Mb1SSWNypTI9KuWn3hyIE
B3NXdyG8PD30jg8dHyxbCo5PBlCHUmNuLafi6yW+T81ApU0xHVpaJ9t9ZnqvwbMb76ePpXROq49k
ckgQtH7cIjuGOqD6YVr4ztSZ/lCGT5JSLYWH5dPjZ+2nuwa6+LS+3vqfxucyXRAciYsqqeFqmlg1
LxT+853MLEfg7yt/6dyN0yjLCpn63M/bvlaY2XvCTmu7nedwepf3WmqW3tWveDCr3mp6mJQOp6qb
6ecElEmFK1QH9NlM4WJ9H25RW80wKW0JsEBVEiXXO4Gp/p3F74sWXQF0ByxZMTfzJnouJzBN/dN5
GLpNV0zJZaQ49XZPFCGf88z41SNA+9MNog6P9ut5VNDwxdaO3NL09RLfGfiGau28D/nIgNO9sPcW
39eW7cOnkJdDh1+EBkhznp2UPFSyHAC+tzCShlfVJgMfLS+8tR8evBHNvqAnDyhuiSmZoYf49Nln
tAQ9KOXRz2dXDdNmrKRN9KCyTN+rxr0F02c1RXZEQb2ZzxVdVtbv3Gbq/z/paBngpNU4zi2B1o7d
vzEiY+vWvw+vM5utSf4R5DaeMOBW5oPaTelnX/5HWj5XS+BetM5YBWNCUKb3jQNF993cKAKdAkj1
H38+VdvVkmOYPTA+24ffB7I0PGuP3W7zsBZWp6y5d74OzdWnUpcCTYPsw2+Qx3q2KKOhFRE7WnWs
IQn5WDMQFUI1HsuWT5vG7UZJH+R6mun//Ep+88wiwub26l07WlbCb27r8t52KCwjU3Ft2ObWMbZI
wMWQRQ3tcvlfOV35cf6Sl+M/sRaIs7mYxqJl2wzuj62hOLnjVU/RUSOODRLQk5I6KEt8gHqMyzFU
bO6WFO00uYj3Y5VTyhRbXW+n0+P6GZLBLQxkk+0UsKZQz3ae3x65U1O0ES68zq3JBWM/ytUnVEDW
VrVzM7wLgECBM8xkcB3FGMtRqVVn/dhbnQrs+2cDFuTJfmUahVU1ty/1lwE7wwY4ABauI/82GZxH
x39KDwdvMPn3alCJ0hoZ6DwCD4rXiv4A+n/hCC9iaRD+g4pkN9+AY+Z/Q1BWfvzXcJgKWHcZ9LD+
rv9mIMxvNi+lmGdxxvxMNLPjG8cjjg1oSecP69Hn3n32IN5G5D33uWniPgcxuNsAJs25Z2It+tJ5
ftyeldcvTZZ9+fEvFx2/bUjbg6jBwLdG7TX6EBhPYMBnWLB+tOMVP0xBMxDsobT3r5P0k6urXH5s
+BavH/Dw3uNfpobyx5t+wNHQH3snlwGzSxz7K/vO7x68emlmYo2Kj7TBuf3fa3UVBtIGpYYkCeFl
sg+ZUnaCA2y/RHiBT1Uafm9Hx19hExsqEJTBz262DeNaTA/KmuAKcbFdd+gkSLZajGaT7Ug8/4LO
C/W9Ufw3jXSBHpks27fH7zH2MrvQX68WZjy+mR0uZM1EIAdm0EgA3z6uRdr8KP0jI4on+wD5pXcI
FmohaGzq4zUwac+E4P0DOhlc0asCutfcc11nBmlkiCK6nuW+bIpDQrhKHJuJAQVuLhuZOxomo1Hs
T5vYqq1TH4UGNJxbt8hFXHM1y7dqLg3IZSCjeNCzCNxoy8YMz1yYdN63UcoGExU0Sw9Dk9TzokoK
Q/SwJQmFMJYqXGpWFXxlY1OUbGMMP/22qL+o5jcNmDqj+smirbz5ItZDYARfNivr13Z7bIizDU8b
79cJBQRzVEgul9LMoSsMBbT5o2C8bYUQiRHfkdcCwve7lxKXW2fsrLpR9Gv+AGB9WQdP/PmgwJjX
HF5k5P84jk1fMCHvxMPXrc2ivSeFtjGvS/3ZUz/NoVrQDc8K8Ctx0cko3vM/kJOX3lYg3VWIkbJ8
fmqq/au3VxwtS7vxZhy7VuOZ4gpX3j2EC6dKu3Wdo6UPmL4MNon+PcQNPHDqs1hmOJeLCcMLnyfX
new769b9z2Glgnq5tPL7cVLrcOwfEo0NMqDR1q1aKOgS6wbcQHXvAQZSjnrdR8MQalGOb8sScjvA
4Okon+ij09mg85LJdS2VG8Ft9gY3r7obuqy/eazpr9cNLdVCFDXoFRzfXmVdewNRNZt/DmUK8rcq
mgMkLNaScjmVKY2C2CxUvItS4u5Tf2XoYYd5gnHnJhUTpUs5V02UMr9kRZM1MJme4PIJ9rV20Y+x
UgyxFx3QEgiB7OU3eTkHZ2Ll+z81+1G+/saBtEX35Qbn/oLF76KSROsx6T1yj/EQhAWxRTMsO6Xn
YbS7/nZoLvtyisEM0kMphyqNvQtEE/TfX6sO/cmgtWN9rMIBNdQ5xjhVy0RBAekY2NQqBW7bhWmq
vGSLUUYrLhcoFe+q2+iqMsAeQ73LF7OlFBLnpl/IEW2+fD+l93qeYghenWDVe/aTH1sPPJsKe7+l
wuB6rBzzEZOE+nXOLrW3aS2G6S4k3sSwyfGmTs4/NT28G3GmewzZwPvIyp+PwXN2lF3YE/9c+rd+
jCio/I9pGq+k9xWrIJVH54gkuvzInaoF7QJMXpFP2+LdZBc9fQzWltuYVbkQPbwH6pVh2zBRfo2n
5Pm59ZSvw4LJsvBlf9P/NTKM0HlNEMG2qPCqeHxT0oDfM/relCn4/o+k+1pOLFvSAPxERODNLWbj
rZAQuiGEkPDe8/T9reqYmjNnuksSgrVzZf4uF+jX3v73IfDq7fl+bFwHulzjQ/PlN40Xl6/qzmKg
R2n1k2leZaanovu33CE3eEjNZ04i7URLYeS3jvHLmBCXKrAcPG1zX9Vz5yDYIdsTZ5Ovb7EcXsBV
RE3lzPS9kE2wSxKPlxeZSgaadqrTEcaoAAi0+7AyITYiKeRXHAtvaipRiBGMxepVB6sGaQ70ABtT
Or9q7PoyCS7V3TPCzmxlwUOyi9S1cpFD+ST5APkwCUI9Bdn6MVYt/NtAK21CUtit8O8ppemgLP8J
up03BzpVApQmt9W1QKlEA0t9SQ/mOTzAuQGoUprcR55NUroFRcCxnDNexawjbiUDaXX7pAt45OqQ
iuVHsurnIrg0475i8qyBVyF8hr6MzImgF8+35+Kn1bCW4gWJOlvyp/FIR5tTDTphZa5C9rEQmsX/
ieD30KY/E1i0i8GydAc6ZetXhZ0akQ/GpjyT2RUuPsqdqxmh8mZb76BG9qHjMH5tFbZt3QS0Nw6L
YkGI3RvGEzOavlk7/MwNdc8HNyTKiiP5WX6Nb+P1OsC7t1RvnWlQNGbd/Phzc92peT010RMGHdlY
U8jAehlNwIXgjs17YVVZ2N01+QU2uLwfPg2zotkSSniMJlw/sbq7cXetu4HVQL8V3PMSepYS3jm5
azyTNYq0WAtEkjxU/cutG13c3aqfuwMJ/oB5Gj0oxlZUeDHAzJmSmU0VTUpUgmNq5XMzIk6Nl+Fz
mh7EB5b3aSmDpNWfVyedK3uurN2iHOJ4Dpept1sUZF79SJXIfx3xeHKovgNOzNB2AKFN9KXgdrMu
ejB2LDtjUticAqh23mKMk1SY2twtNpG2UtXo3xK/l+QsSj3QavaNVOFTF55oyOOtPDEC3WwFCBDa
61695KpBrWEOEtQTRHqGF0CP9jJ5jArz9xglK+ej+4M6ODFOLFunxEeCWDKrcerrhsoimFJ147D3
FGIFa41Zm+rdd857qElIWK51yX3vYQfn6iZXmV9wGQhUiOIp6guc1liFvvkECzHRZiaRN/pAcRo2
qIXck7ucJGU6yS5Y1or54nNDosDCFuexH+cLV6vKvlA2UoFIKRCHKDqoTKylK4vNcjPf3eNZn0db
i6yWUZqMBhwJHSPV/9QGUB7lKiDP13hBNHsPsGpqvB/5xg7MerTGRwYUSrcU1P0gquM0f2qCXW+r
6jZVcxgOj8YKdTcD4er5t6M5HTn453TU4gXk2xsNF8UTJIkxOr5raubnnzkk/+HMG+iRUV/vjTTk
nFDq9405nObm6W+L4j49qj6Xm1lQZJw5fqgJxWqOhM3kKk5k7trXg1r7hlHPoA8CFCANXBqjlXT7
8t5KDu+YR+GRaLnI9J2hBdlWd4f+LuCVpUJKTxTkyHNn69kLH+EsOWklFl/npxyg4BrafZpkUj2b
BOdF437iTVVCqPi+r2PZR7NC7cw8IMtzJ0boh59Oju5Pyv169th8uSwOMnwqOIFMU8uTTuPQvNlN
55yg8iPd1/gULlWHWbE672bndLSNV+P9w+ftWL+JoF/WvTYsnIfboSHzjibfSlBu0cEjXHcNJSt7
xO8BYiLtj19QRUuH57eG71A8tdnnyrmxuFRVABn+z/oRBexF4FxcxHHv1q42x8yyq796gSw3Is2L
t99dG4zxEloSggegC4uyhjwlRiElL6x7wG/kSr7lodBYqKRfbArGWikR2h+xzU0tJIp/+4d8y76r
ktn37NfGKxH9DhN59uaPr/wKIi5kPqErWPadFoh7btH0kCUu7MuYTA2mYr1iAnEzxavAPsqE7MNy
wrJLSCRn2wMaXtaPvi8JINeCYig2kQSzmnHTa3IH/ONCgEUeeU/6Y5BZNHexauZaiS2RZlWPpMOa
yVbSy/5yEZ1iBuNBeDCNx+FhKF3GNDnmimfZg/w/yOWJ8IAAmjd7/X/JHySCw+dRXi8i+LmXHf8y
LwkBO6srFbyE5SzLMh4sc44j60vrfSNL24i5noXlrLGmrFo1TSPHJy73zJJ3WMbx3IHUH/cN+Fdq
nJZXOpqBdsLSdZfa+i9pNbrSQGljVC0bCrpnh7aSJhBrF+qGjXZeIPn7ok8dUC+M/d9pAFCKGrXK
ufztp9cz/z7zRWPf3bVPfh0ESKx3aodp6dy0DCTy3l6iI/iEhujXqkk6tOCb1NKQ9qHd5VNcK7P9
G9SgYtj7IKw0BgVoQhHl2S7uujcJDMFvOSHFejv8nsWxxaLtKGcxnyt1RK7mUBDaZil8zjaYcZ4m
yl2p/98na8NiZlzbwAS1jZa/qeZrWtB8RauftQyC08hinGbWWpD7+AXPc3QTlctU4BA43hG5RZKD
hEzW2YUFntkCyNGpT24axi/d/LcpumAJUqp16F16yY8tDxYflBhIdut51WA4AY8sKrREG98F9tu6
RD6g7h44LCwjFsSmxqaLPlPmq93AlTd5S5F05da6slqXxPO8vDN+8XMTrRCFMBH8WS9QmIXidPGG
YjXWMEaHnVrlSw1ZUz5EguGidJnWgofoxPBppgT1s//V150dAEjMd4iGtLWQdinkpUocw1Sf/8iv
3aAyfb7WwlzX97L1AhRGLWWs0ApX0L6MkOLT4kIlNvCZKRkc4F+urlTd/R9AVB4Mb+U41jTrVie/
++l25B8E/rG7r8598juk6LbYBzOxEzVNao0QJa1FRPIbxTvJVNHi2BAvPNWkF4fH0rq9mf6MT53S
plivJ2qryLaLa3lOUfE7/82PF9S3NJU3JjXSg4/8R0iHIlzOfD61o393nE/QmX0Fk/AptBYShgyp
IhStXSzUqLatAwxDy7Yjd9OkfGQ2/nwyZHSX38oCvTfC80eiT9WstPzwxYVCI/QOm+LxjxPpZwJz
MfiZfoh9qkZo7Wq6D1Xw/+vakKLnqQ3BooE8SMOARIGzPV8LKOUklAUNENwDBrlypxKnmLluIXcF
71k7f53fpWQI4OTCedS1rn0r6Wqi9P2KZuSWnoYt91E+iKsG14uHTbebR2LD8bOqqL8cOer09kPg
LK51yOMYb+K3YiKQBFrhbdKSYulTrmt8EDdrOydt7zV0tESBUV0Ip7W2XT8vca84fVn2EgRm+z+3
ZizKvidto1wy0u5s0pCtqAkjtIURxZ/Fq8AYH3h3X3KNoyOKyfdzdS1Tq4uB/RcnMV33t+/pFWt3
/E2yIWmjNYLkJnZ6HkgPQaPFC66oa/KR3zrnW7kX0/myHJyX3SYbO4EL7Pdc/iGYfwL++bn7UOzf
I3cmP385omJuxXn4B0AK9d6QlHhGKztrrtV4AY0VgAoC6VVmEDQYngqQA7uNS2FSiR3axgr/HZSQ
+NFG3j73HwQCTv+hrUJBRH/yX0vGtA+Q6+QLzvFPhEYst/FMtbNfB/KZbM1ldybZaKz/5Ve9Pk1E
JhaNd7IDDXPbfJ7y1UKuGkSQqt+5EUtV7K5+LusmHkua9CE/BhAzkUllwFAjkcC2dg6utJi80/tS
C6VQVOCiIWYGDzDcG8NOMpUnjcNMwf2Xx0NmAgU3XLTIUETK2scAAa2EjF/zpngFD2qU60m+rsu9
sNYS3hr0BXlmuOUsVSFxbx2IBSWb9jZD2njh8SGMbVl5aPkal96rNg05MK2QneB7tQrlfc0WllH4
nveGNsUJIgIQxhJugNVbbMDWOIKYRdlqYkgp5Uagjqkfv0Oi2N0SjNMsZ29gef93c7CXrQv08jP9
RQ2x/PCG7MnTGAMDjrL7eYIR71UDBrox84ZEPtB+JNueNbUr3L2D5Ne9v3ApZ+jGimuNi4EHpC95
8lnOzLTDmhyklO8o5vgb3QC/JNfQMQQgElJJyOQrt1O8pqEnFLp5mQLlHg9gJ3XNPFHSC8OOie78
XF3fhqXIbSK4kTPfuz/nRi77Vwcy+Zkl6YgEyQe6/i7GtuVHpGbEgear5d+2UE4XmttRnk68dxv7
JRIz7qJ/HNXKyqAhLRxqHDYQj1KzW6b0TNUNU2Y+Pa6OEvu/vkbzfSMz+9ilqS5Lzys7ZeIfZebL
lpBtEgQAfPCup3ov6joTQa6yPzcxJrp8v+NtPEk3gpTrS+uIHYFp43tCg5Ad6FswL0ioFXXj4D4F
oeda5DE+j3R7PuKaigdxl32ClRU7o0KsEX6PzQw5en2dr8H2ic/zoLMwdLw6/QgxHS4nJBveLcQp
erX26TpLGrB5A5weQ7h63/Ote7LyPFZehKpkf47OW/LV3IkyGK5vxUL1G1Janr8t+paN+2shbcmL
/PWA2H/bj/8RVw11S6uhfZQDqKbEp/IWP7KT/6HhZ6MFI/oNvHGmCB/nP0b1XnN33xXqnTnuFrny
EOM9yWbV92cd9NLN9fwK66mB5cyddR6dRymWtatatZqlWsIQm+TpIQlHAGbA/bTIrj4hBx2Z1Tzh
ZzKNtp5nuhJeNb3agXYdPIY5oKzGndo1z5LQFRBtwL1/WI6hJizKZ6rqD1WMrah0ETvMUXNoAfE+
VGGqcuDF/PskAlct/0cegTtun+oVJObqUtuzZsBJr41nn8QQYJkiMb83df90iop8Ih5hUpE1+gB7
vz3Fz2Kb1ZyGV8P+LZbG8nCwOX38rgsXkUFm9zdf5DPip/Bsmh/OLdpBbUJhCV8Icgndslk1tmgm
pB3EIy12ppc3/MDZho+u935v4be/U9u0b5KVBokL5iZQd0UiTW+v6RGi6AS+YsVlqmbAdEa0Jlwp
Uo0c0sS7+y8XPjnSVxqKeaKChWQLjXeIfE5z6CpAP9HDLf8byGhNGF7HC3KZWKx/+4f0Jt4u2Vpa
2EXNfHel+kkFEICyQ5N6uBdvj89TTDVI8haZLeihVDUCpmuFmAH/6nWZTGnsvIiMB3BKCHO2L/Ot
0GPQtKhp7B2BF6E3Hj/uFLCUlgJomiBkeVTWq8bN860zMa0gKf3euQqVKhZYNcOoz1LD049QVZPx
nPq+DjaiHMIoTzeVTX9XRZDWjpgq4KsAQeo3khM0mrcUkFptSHds+LiIune4ZcF5bd06orm+EUIr
GuPVw2bSxxFzNdg0zZx/yXK8fCjtqo82FxsXhphPXblEoJ04Jsva7K7JRTkBbROp/M+/YNqIxZjD
19+GrRBQxiCNU4N6fQuCDjkmWpxUlPv823BYUyj4h4t38UUz76E97WQUwP8RYV5tZWN2GESIc4yZ
5v5QouoGrm6urpixNn/kWttpakzrElJ6Qi5pgd2SCv5bNlMswPsOI9zFxAr2yL9nhbqcMjKIAAD6
sd/DOnLafYCF2aK9TtXDTIYXhCEbNQ6V9TQBNxiuR+pBKqgDQt1FUz/GMV1kMAz+nezSjkcNrzpH
pBVcw6qBzyDjuxZ9x8IsKI86qrxzc9Uyw1wkbwiMcctOU8pkY1461o+U3ytpYTsQfmPXOMxLt0fp
kPEiykkr+/ac+kwb+2lQZ6shYC7XeVjYAWo+RDFyLGRWZWONtah5g0yt8Pn8C5sd7ptezPn7yr1a
sPZDlBRwdIShJ3uXLaT8EpbMpqaF0f1Lj3WbFIVwoJuAfklGu+TaPSCSQCCgSKJjde+DyBcTNUsC
j1+vENh8qyeYbiC8RP5MalqwXDm+q0KU1amQZPkXXA/3sn4qs2od8vW7LKyJ9DWp5gb+xaoFpdvH
bMvTOurU5jZbi+yiWRTA4vf7NVunm/7NuXJBoj664FmSYfcrfA1OSalrwCcriX+dfi4/SRBP+PQ+
fcUdW7QItIpdacddBydUqEEHqgj8RVtjazCro9VMIn2QAgMOBPUdLqI7A6Vtp9upZ28+mpC8gulo
O4CpIK/mLVY3mb/+0c9x/aZYnmXXKvXJuXT4uvXPBCeV+y7ECSTXpaQBQGaJM37T7+AK9DgcHyMr
cyO5w2luCAsbhq/h6ocuezUm1e8C3QNn6cWCYktg6G58xA5kBsuMdRtAAs/BvZacCi1Ad0P/Tp+v
n+yuSSFgeZHsG0siK/Fs8TGcSA3sWqVgHfHiLWW5rvi42VFKTJpTJ0rIxT8FBtVY4ck1mbagBLor
1V4+AyMOG5iH8W0yqsEJ/Nm/Pd4Lvcd497P7ZEjrhmihw9tWsqIJyG+oEfWKXPmSwSgbN26L9Tf3
pyRKSmkjrCsuIQLy5/RzX9Wu6ejyY326WcDzNSMJgFCm5BwUMVv76Ws8H8Ey6fq2TfX7sW/TOkNu
Cap0JbopuszLWE8Xu1dT90ZuUgu29WXzUJgHkVAh2ZlrfoIUIFUHQSqprzcY3sm27b7Lx2Po5WgM
zbjJQvmIWxKrOE1pJqm5YpLy4O0FRvRjBExi53aLEF7tqOXUYh1k0BUNrmCtK2MiQBWk8yD7uTdP
bTL2p/+ik/HLMAQ081+5orMlsKmn66KP0YizlOzghjWwZqznLgPT0xm8xoHE48AE9dU49SpBzEYt
VHFyWbCepEcn6X6TPnDAELuu5WqZ4FDjj0rzuBi0YtoRHVkm7H4fpR/F4Wq8mWkjeOMk4XVpVbi+
xwgm4AVr0dNaEGKcCNseps8gDw7kYGwqFfIX4eTM2BZL2KyhYYy1VY/7D1+d7+fb4g1ocrR5mcAb
5IYLM+OJnfk8CPu13C4M22JUoBBW09U54kHSHOC/2X3kVSZq1/cVUvzX6KwaGhQL0UMcCzpyyG36
L3HC2ra+aBcENhFqILIukj4Yd/c9NDMSaovu/CSIze9PpbVd61C9VWOV+MOxO36meLfQ6yedLQdT
jpjkZ11Lk+wc/qlVjhGUFFdD1u56vx9sk2ys+Yr4D09myIrxIFMYaFxfxB2PiIHB34ewAijB5rnW
2QfLW+VUBo2hGj+3r3tVzCdr2VRXHxDUiw2RApNvL8fPzQha0ETEB3PeVhnv9ikGsZSztG+mNEWz
Zz/7RdsOKz1kSud1Wz+vUq2qL2LE8XLk1LIA+g5oI4+AK0y/lFtC/Lmcrg19XLxzWza9vGTHus7W
MWi0Mz1wvxSxfko4tYa+J4toVY7qq7prvtDKdnQrh1xrL47bkde8uLtFCMAhg9wzzjsFHTy0Ng/v
ZnF9KV3ha+QiAQE+/Sw/0C0HQXmXqtKR/GrerrUsET3loEc06NGAqKkh9DJoj+c6J4k1kl7gbjFk
fsVLQxNRws10e0aR3a1WsDtX4CwzdyABVokwfvn7qu/md12mO3RiOM0/n2X5ZNm2SM2qW0QloSwI
a6hyw1xdGI8whE26GEs057nGMvD4pQyt+aN0ETG5nl3LSVtzU41XhYFUO5Ov3PuqAr6g6XnrUfvy
IyHdTFWiZ+7sVXrQphea52t4VOODWDMM7mip7ceOR4DYBKNJN79t3rNlcxOjkJkHyHPNBd1ANatp
ihL7FjPWZIJnq/EGLI0wNc1sKFtu4XQ5c/paMIgTUdPimd04q37XWCMsXlnwDUlbc9cHga7LoLQC
ufU+hAGFkU3gjGaYYyVoWJIZvG40uUaOzVkrGqTQTqjOMx7klUrO3FZJU9bxy5lVBOlCLz+ab/j5
mx0e4lD2UzdNYdnJ3ltU9/69WJPPDM+L7BngkiZ7GHSHLe/Rax8VxlzMecD2mxflz/rt0l414y2p
MdXQlpEF4suM6drWuLna4JyuX1ZV+PD48aw+Dq1lvHzsPr6SrUPnAarfll6VReXa9DpXJi3zJN4l
Wg8TUhkG+YwzWsoBfWarZk7Qel2QlcQrlmBfehFwsOd5zldg3s5JR+tcdDlVUv1Fx377j0z10biW
HxW+6+6E3dAYLEuompMjDZ0JyRGxcna6F4kE7P9Iqob9RKkRqxd6mbrL6kfC9ZlL+f7OR9/rTo8y
JTO67JAH9y+FbjEzEkRLINda4Ha2tJyTBlniY5xzz8KqhBd3XRhCuRd9jSw927OBCb+RU0AvrYUc
3oZ2pIZNN0IECBdZPs6TUmp8rHFjuLgT5cXnZQcBlajY2PLZ2zmJlH+Zb4VsvuE6IJ6y7BCSXYOf
GqP4Ck0c5YSMVM/9jQ3Ep+ltupyXtl/n9qqbJ7TuxB3BTr4VxwCNb/Dnsqcsx8fdyJWW7TUEz44G
kNyvHvI7hPy7cXI1Eo6F65vvoFAq2MV5uzak2/ltgXVHeN338ZtQbpGpkBVd3VVd8Nm+K3PCMGms
tODKqhQd8ra54Cg3vOa83wI3rg2D+HpKlvmv2X2Z3X7AXAiCpcgdv5HWcxMFtjesAzMaz5elxTAk
trEZDIPQDSGLShi+WqfZfl4saGctBpuzuzyK94fY6G7erTIAI66GhBE/ph/So5vNVwKV2FAfLXkU
lpF0n4S//QIQyycYraPsVL7T2D2Nd9zT6MJZXW4WG0gMCCYeZp/Ori0AeJAdpAcLosdLWX1PtwH/
LwuPfcIFJuLykjNlYGr3U2CYG0vlOXt8cCGhD3kHKDtX9wIs9+8rL+Lldn+U7jxv0an27IajrDi3
jy8e0YSUvK8dxx4GoniZXnT72ZK8zKXAT1F2cX4Ka4qEYhYE+fmGjUN3q8NsHQfxj9jnNd0/Fkrr
OWFb7CeRLD+AOdn7d9qR1ph7P5Hor7rlTFgTcz0gMND0938hrQ8W72OJdEu/iOeTJ8mDqO2XX+Ea
ls6tjUz05/N2VvH+5PsIEEPQfr0gkvmqS3n+rBjLtdhJsGe+ClrLngbWaRuf5n7VR+SJTK8cqSKV
vqEk/zuxxfbcECNzS5Kjm7JTwT5Tc5Xl2ylHZPKea3m/J5m+ggxPJYy2mcgIR33hOsluew8HnN7h
Cyq4nBrS4EP+c/Kb7OBjt6MPfpPlNPnly5CehuHd5/PJZMKP1SzMVr/oOMJTF1JiJkl9XrHnZxwu
thH6cETfuCcV2/B4nYjul7uaO/qVbS1uffcdAbWvU0NE+wEPKKxd/vN12+tCFQIbnqfS5Bs8ubcM
WtXIuTuV9UfuA1G4+XTvG6wHH/uain+JYJW+vCAhj03x7RKrBujqIY8YmkmoQrrSTA2DGnPsKk71
MHIA2+mfG+deTKo6egmRdS7qwdlVexm7IWCim+qichncW0nF6SJ/alWJlWf6O7YFQPMXXdH7ulxg
5stKUoPiVd9jX7viGzj8Lz4A/ZV4B7myoZt05Bczj8DrvLHn2TdXPDSuOn6Xpb93IeZFYy//gi5i
ANnVgmXf51Nuhxz2/tpcVN2jJDkPH+22aexhrxD3eoloIJQd6QgVUKYbbAst0ESDgFaCHHghT81H
z8dKoxNrUaXfm5ICr61zCwxVFGE/iLVmtrqX4vXOopFk/36/l99jdYVIvBQ6M9L2Cd2wN6psVVDn
8qlAMOro8EofLmarSuIfuaaGkfVChnbnYk7k+nMwOlQV3tWYpS1MK4Tqs3C/zBx/GMahKt+9OSna
4UERGZgEYsWpgcE2BxDmothfse4KLOJgSdYOAhptj2qEPQvp/mxV7AevSHDrfN+5D+ffId39ZZ2q
3v3HlsokDlwssz1cIqw+L+LG83isjoxC5vzlB6NYFbNTPvHqvK3Lm8qrovv6skZH9yNNahv9sS0u
i+1ztU0klRT87gJiKWthP6W+Y/DWlfTfvPkon8O4UI5Xposy3Wk91a/KeqEqjv0UQnI1VbQ1Rpni
m7iarHGw0Hq9HW1ToQ01QtFD85/Ga38wdMIlQV+8ibXZvmJfjrRE6ipW3OrthxXHp60hK7SSbVqI
3Jss6ntZfDjsVNYQ8rfyERehjxWFk5bqKPz813wwnTcg13/X79UMv9h/NadnLDPSqHL2EtdWCIS9
LtsOPMoonq3PUSHrAaHsuvaoF5r391X08pZUSI5DCi2MbRB+xktUcfgfm7Rqx3VxB3+oYS9fIjC2
v0FsTc0/XHeS/zZMLQdYKMo7ikisILoUi1RYsgAEaI0sTdbLF60F7DWq+V6fEM+C6dnAfBcchgs4
8mE+rG8qQgJ9zUtThm88N1LD1HjOwPh9Gy/eAx/ufMeGuzb0gVuh5eRBBuZdtsn6JYJa1iYNkDPp
OgPPO1pTf0/cvGpTpXIX61JMNtZZYHEtFnYnf+bbX9uGG7R3aDVfkd7hVE5IwGwkKqcqpWbZbQyx
pOeoyyQXNWvxnEw7g9jgg9aFRcuzvf4g+bUEVevrnc+L2Q2jY/xvDmo3jTB2eyR4IVagLKEhZby/
ZHiOy/A8+RppBnjPD7lZfRq2NNvoprLWLOUU6YqKdxUzpuvNl8DZ7eXXY/QCTbfACvmvWHRsTuSN
ZvxKFBG1CwR8bZfLIzJ5dR8emHPF2cBlL+pJWXET2XZz2R3zj+A3vwwXHKObonTqbDnXllYrOpt3
I5rm/0z9ldNoMl42DuTx+ca/YCsmVnaPVEufER09BOTsP6QvNm28oi9i2rENTKiYyOniBHmTiqYa
xhubMaZN7kghgtRlRk+YEASquPTWL2uLHv9Rq50IKB4qrOVwW1mfLm+6kJZhXvi4Ru7HqmJtx4sy
QTKqTFjD2nBXNlexEjQn0X08bz9q53ZuhNFWD/JfX8P5+0Rb8SVzqrqdxgfAGsupj0iCLBmFmbyU
7SUPxfQ4Sa03OtNv8Sq+T0Dwb5npqbuweyFXmmSLsUwlGw55SbzOZ2Dc83Xa0eN3wAuzxa/rRwgY
5xvxxP6oBGE/qqTcTlD7UK+EyiA+ZP0Nlt3nyqmfpbWvSAvNIEenG4KjJMjX+OM/H59zvkDLgRdj
YkiYapa7OxZZDmE/H4pWa4AcpSIl70PKiLuneAim3/ggLDRaiwZ2zdBtY7KFfpR5yNAP54YS85Ai
J8HX0eWKbPRdFSFZyp1UP1bMbUIkfXqHEjWYS8B2SDz6TzzvL1M+DCRfipxO9rNVsSyU0Hmh/nZ0
VMSPpRgU2SQZXy6+G16mZqVWqdl/jpzWtB0NqfopuN2fllHgwdwvZ74nZbHKuliZCXoh5jo3kv73
6GmcfyTqyX78oxBKURmUYVB49hNdZnkKoGh2qO6qH5dP+YaDKxgno/3RktpRBSmEjc/ZJj/D5oUH
F3i+5EJtp4a6n38UZBJRIIwrwazJbKWe3zuWKFh6xJoV8hbEreqKspXULFfHqYB4qIaq2Xclajly
BVd9guu/SaqNY+QKS9VlZANoxZ5wz7zLKSxroNS9EBvEkR56/EQvELaQWg6w15gGj2sSesmQxYwJ
dsm1jIcGYWEdPZe+cRE2UGjtfkirVlU/J0F61I41jeiHyqZ9Zc3luh1ZARRAQN/n4HUwbwY1be04
TXd0snLy/ZajdKDDt3gMAK7gXib76eWT6KId3IyZHihOGyFG8fcmYmT0mlkTxnFvwccva6T2iWFx
xLKKaRosfu+jTTU3jAVrqCjIKv5JwkKChSwzpHb1ZnjZiaBwNCUsdIfLcNftiCi9dzv6HjEnLvjB
samUv8agT8pJKhD1DQgY5BlUMQM13LMXzPtdP9Ygf6zpgjlyATR6T2ZyKzcP5cXvsqsL64gfjw5S
m+I5fMvlPb3QQdDLNW0jMQs7ZTqf8jhWfdbTzVXjWstZIOQCQOaI+iKTxGnreAh5UDwiApZFc0re
PmKBaBarGiCtC33jYIoU0x+TwaJ3/GB9c3/8y2sigLUqeP5uO1q+L9xnE80bPXFu3w+786yQ6bpB
Rdfu32Hf9UtvzhEQVhHR9f7u+1RVtZy7CU5x9cB/AZ8srcuMru+PJva5+mzvS7+A41KuVCgtG/uq
OUd2XK64fH8BEQebabZHQn/eG2NKmyRfQPH8PvEW34uPcylm55Y1TysExpKyhC+xtB/shqf6iqer
ECLIrt+TXHmNoJkEvxT1uz1m1w9NhvSO7m4jPmqfiRb17QiO4jY4NmyvHUoDIUBmh+FIORY6oBHD
6yFXO/5tQwx84U2uMVHjLRQxFcfFSZTuxiLZFHJr6LlEFO9KjZLyrImqUBYgKydu1BWw3V6v/x3E
CI5wq+2n7NFcgHBdbU1zP9Laj52kg+2B2Tb9d7gY4Urj+ceiFf+i3S20oDTJjq5UzmiuaFs6hoiC
k5i2ufyb0Dy3P+lXw3OcAN4aKF7d5IDm9s1goR/Zih8VEWCOCeyLircdmW9MpzlMrySREAlAIgbl
Df5Jul1qBA2Lg67k1v+ARBiD2uEHFFCTEDEWgNo9uXXdBGpctgy/lKUqV2E9NXdp4D3OIQRh4J9g
S19jeGlyoGiz5eakUcrzGOKkMaRsqZl/caxGqvM011vZ0J3q6kpZ/tbTLFmmKT9e2j0iilqq7YK1
zVzjqsMqFiRr/kg6AKRibcGsnnxlyB8IEHsgco8U5PVGrWno8Cj+5iv278Tq+YHyBOQHsJ2iez9H
ZCB6OV+lcf23r7EqKNa6iNNP2b9iNIUeZoh9+N21OnksxKItbh7CGPIsFtWrNZJ1k+Rymq/kB9D5
99iwRq4+yBF45uRoi+xTDoAy+Bax6bX1mrcYXlrftUOdwCMQ/Ksby1yfTfK5k0xY5pUFN6dmilBW
Vyd2x/xo7lMcX71YjZ19Fk4JgtykR3iGiBhrGXeTgXNhhGJbhnub3YM+P31v5TvXYHJmrsYd/jth
BsZnM9aLhTBV+UM4VT8TlZLvnJEmM/U9U6e76AD41CKV0NurbaVyxPBlhheMyAzjH5tNOpMOrDwA
n3ViJ8evB3NeTv0zq+nm4fWL5ED4e50+TeIWeRzHUQruUQcDt89TQ2BCOc8ME96L8zTetFExkt0c
mQObqb9LZ1J8NfK0TNuo0LMVAH7orMvd6ibL97po5eZbnGSUeLPyvuyJTfrdNO76jNALAHe/81+F
Nynxdj3E5YUHhosJoZQYrYX0q3yH3j74fdY1XU53XU2Pl8VPU4v7jl5KpAwMzi57ixWhVlbICdMS
tHroPmyTy5ZgKKkoU2M4UMo2mhF4cifEHFn92tFJvocFYrv6tnPo6esicV+WZhB7pkart12XCr1i
Vqk+COLHicG5nNJO1betc7SUrFmYIoMfF9PPsmlhWYK+YRH2Muhg4n+IJa8HiaJK21XtP6Wl/qP7
MHTwNGGnIc4i7Ac0/X4LwRMACHrJ9FjdsXOVwzuNGPLAkbO3B8rXw9yieragvokGFkBHmFe5/m7b
ic6+lGkW+GnKtqeTWNJSPrBby5Cgp4k5/JjvNBeG5lePHCCThWznTV9RGIv1qUqVo/djW0FQBgcF
bIjny3ljNn7+orgBT8QHVs5929URVill3E/rwfEjCJDpBCJZYMUdeO37m2Ip/EjkmZsuV3dy0zal
nnPCs6UZZEoaEqIFYgkziumJQGtXyw7URXe1E26WT3cYiYD1FsQCAQi1TjQEgbNA4uy9SY57rKVp
gfhkabCgAXf8dSoVyCGaAedaLaYt8vcCnSFNtkdD0ILU7NqLLx3vODVGFVe2IoN37yEWOqOZhOyr
SUQJqdme1Dq5FhZRqGUUOiZnei2iGG76h+MF0DnhBLduiG5gp2CyIxosdDe9NA3TpvGo3ofP1ll3
XszZXusiHN++ct9J3YELkLXr1Co8o1ghbGgPw1J6YF1H2FC0uFQsDHxLfTo6rsByuKYnVfs8kuV9
x20Kc38JkX21YMHI4Nq8X+gcdGlFKH9t2143TDbN+MeLwJJExU83rIewkcvnmWAEBmsRLtMnzcSy
ePwrE1AuWhCyRyjHKqAOSxW3uVFk2PYPy6WoJZ9ljiM1HUkvkCOzNBVmRRn0fDjuxUxvMrCioANB
cumJ1e6kZQbVkx39XCCYVk3KufOj5V3yjvnDC6MNexhS0yOEmOKW6BkXlOCrYDjhK/L0Bj7alXe9
t960Bcn4REF0MDt4ozOANMsExR7tEkFb3iPjb7sAFFlSkhjCeVWxjEXYhXiL5uWGpKpIriwd2jur
tWo5y9iYzfy1eITK5gN4pMv3/FCyRWz54Zuw5GiAk3YN71t6Q8clE5wEYnkUwtW70HFM3zDQPxR1
6u7gcCVNIExcEckQKvj3bnlRLtdIHg45zGIrAGHy7qlIfukpJ6ku2ZQa7H1IjW/99K5+0hCaAvaP
j9z9qENpxfO3hp6Hk+TNicrBOSfXv3V8XZk8J0wti8+0eMBrvuiWji13HWDtojBIbCRax+Mm2k07
m3qQjLUfx4vGP8i3frfglHxhlEjp0jfZ73XsJa3CA3K6VZI7MX3ZB7Rzn09Us2kFKZVOVTbbfW9S
0DyfTsJmb5v6JCfSYv1cdh7rR329LhQz20epkI8fi7dzupnOxJ+UIERJORH8t2x0W2wbq/j5PZ1/
VWKba/dknyVSe/K415eOzuv8u0g2l6dlaRVfRefXq70z/SR3z8H5nkVyb2P9zPL9fP7ZZtM4+04i
t67HzrvODRyzjudtWihUNjdMdnxVOdsaccqiO3+vsbydFk567tLMguZvL6Y3du2HD2J/YG292FI5
v7FwnjI/hcN6uCCaO6/WP4vkhbEwDUorbAfb9bo6yRw1pplTf1+It66xh+kycU40PJPBpiSiLtYp
bC2xenVTKT1pYv6beF7/LvNn88Z0RRs5nzxGm+S5vtrqsFbd5SRHC3kqNA+5LNgq056kjq34/usQ
2zdOS4CHfI/TIY+5ZJhpbq8WQBk8lq/+7hzO9FYWpZjwh0W0kxQ56TYxOq5008kkBZagxrPLIy33
9hnvZ/e9pYWvFyzbPl+ML6+D7G3bWl5a+ZfrKbX0JBc8SJedgWuxLh1jzWyGPCMBp6OmWaxvtG7n
8jP7Kj8sP9yCzcTkJneT+lJ9zLlHl+PEftX0pifv0PtMJoRVTG78+YCC++tRmk/mrBUWDVAxTPLF
205IV0ocaqG8XG7b11M2Cj97tbOK5h6tYr/7uC78gl+ZRPsJSc+BlXKU3/cW8s9/zvewQ30hTF+m
MgXSfAlj2M/fC9lVLX3dtLexQiWWISl4RfckwO1jwmkOnZDPsDmPTglJnLnrVzxOyJbitivogY7H
4n5+b989y5cNp+r9vbDOf4Zn5i4L6LH8Ph1jtd25VnjuKsslSUjqVc5fbKndbTqb3LN4+Vy8ToNN
zCqc+7y8P4N17uKazwC4pRCyx7MbS7LF5G8/D9vp1oWDZJnXcQ7Eud4Q2G+p7S6NjY6VksfqLZuM
cun/aDqv5caRJIp+ESKAgn8VvSdFyr4gJLUEFLwtmK/fg4nYh52e6e2mCFNVmTevAfDxyALvaKWi
Zd8Tx9YxBnTKdcxKmd+BVB2tkY2qwSHZUcswJuFssrYy7T6GwOGvN+rcxdqxbT2mWP5WGDLd6C3W
2m58iXDYMhLz26wNZCnGcIwCCxiwCZlrGOHCsnl1wvS7r/HHqJ36LAuCMjqtolKItkGWMgfnpIuc
rt94Pldt1YRNaP5G9vJhm/K3ztzFWIqb12KVnTnyuY0YBdbN1asZUxAikMfZxSK0xM/7T9fB7FyE
EMoTPDHVoZ2NMqvvgOYwboZlTikaY7lBX2xly55l25QMQQ8fpYBL6/5als89+9AVc/TprjIIb9bN
9g5JsvbKJUwgSdb0uIuSo+HQLI9nQa0cFJQW+d5vgIpi6wetW4hdm7wwR/Im/Mmu2JnBtOYDonbt
Wf9c55A8En+bw0hLmWxbIJgp+QB/pf0jKXApntz2XbV7j9Qm7wUDkhgA0/0CUDaD5yH8x0utqROi
Sgt3fflviHZatp/MvUtMBMkUvIz8WzHenQFdH91PP71xAXZC1NS5HF4K/cyP5qq0fhdka5s4ak4D
xsDTyv7rHfKjrFm/CUOiyG6V+RKFHOjAWuolS3cOxB7GfkW8VcJZ+KAhOFxg8VjOVpor1yLQaOop
EzcK47nx3CS7qvuOmI5yjDiryDyb9Xsev7DlCnHCoN8x9iNoRnU0xDrHsMm79KBbPlxwu9qN4mGL
Iwvd9l9G9z3Cxgvkx1rZxmvZkHU20eBSqerfEBPY8xrzq5vb6W6poIKwvXm3Xn44pENl66ZA6HeE
6NkerGLPnx/L+3Qt3I8IFEXHrRSo2XnPin/cdB5Z7DFPP6Xli4Uttvu40eDHeyu588g7E+Wah9MY
n3LNqrWwHmO6a+ovp/uZjw+npWBOGEnPbk8WFXvNlAhvlprhkXqrvb8wRF18oMRJSkxK8Z+F+njo
5z5RMhAf9nnyarmnGnsCBlZ0197OL//FGEpFVDg4/qVQavgrtFD5tFHiTzEJZXLIQxBs2fMWDaWO
j9LVj+b9sor4zEaupvDGOxGQ52XsjeLA50c9BhT3HMipu2bYRcUbCgFpYEwhLjwI3gEV3l2+kLgH
fUzZywm8Z7JajZ9Ts03rXQcqPfzyFibtdw6B1JG/SfDaOFecAIyXvP81ow/VbGJyksdNGb7G0VH2
H/wzKZAsrPv/xiMqtDgVL0736iNk80x9vlsCF0d7CQOPc51XcqbaoJOxDvMV9sEbN1xqsF7Pcnyo
9pRH5zi5yH6bux9TQVovHw0R5kNvfiv4TnEPy6Oi0cTOleLXm04NJI9x6wRHXdBxb5S/ysqdbZ7r
4JldUwL4Rpe+GGa/EumfPR41wT7BgQfGspk41lLxKNvnCnv2ivBzfEaxOaX9vg3ONamZGutrLoKX
VYi1LA96v9Sg8gMUWLwcUmyL8M0tdpFz8pOXuPyIzOeu+BHilkg6Yzuh+bZ0UKL0xouKthrFObok
eldTXGvog+G05wy2i23seHzyk1Mch+TLMh+BaDe+wMYgare1x4LPnMdcZGXGBDsFdnLrvlVd8tOy
PRpfo7XL20+/fE4rWE0HC2+RisN9xT43xRtZvwnzhcXCBgSAZk5rljD7H4Nvro0NwCg+5l3QLW/C
OeRAhLCsYOhXS3ZCfdqgdphvX30mOGr8sv7gq6PtoflCWdLGZ9u6ij6fN5Y6X7sHDb1A8iXh3/qa
v8hEhicxU8OQWB/9XZlrje8k7q04YqGLSJo9Iw2JwbIIIcNewNop5wgxIa9OdMUc7sG0pcax4msN
4ggIAaoSky2869KrQqRahViO9JuiN6Grm8zVWTHdTr52dNZR+eFML0bs7Ef/N2KPGWDy6b11yCp5
SO30ZehDrDEp8lCHzTub6B8cMXmvljHMxfl/nYHMOnf1Dz3PPn0v/Zd0ZKOMwXQsSx34DSNjaZza
vOeIjOtrXpv4NpXpOdRCatToffBSdu4EuUWn3JPG/iudfJVLuij4304wfguJJlIh34cm4ALS1/6n
SX3moKkUvcLfwuHtQYgc2GiPu2XNMZkEfzagxBAsi64FyYkJ3Kvt9z4F0iE1wJ8SekxbW5RNPlGa
dnj9YHeQJI8xr/a6qb7ayttkNctUwKqDaF7bZHFrw5PmYyk2/DMSnN4nZCQR9ivqt+quc9VoC8rX
wWB4xHAqcDjLOCI0+rfRe5L2p8m5zRsTGgHaGIVQy3hWVMk215F2/bKgkpwwVPB44zsfMM9DXRYB
4gJU1O3Kn+TRH9TZI7qoxUd2PLrJrxZTMTlw3aseXRLdSmWuKpcDj67NUvxariirJ+/kcv8qzLtw
BufGNBo8cwcWzZQw3uDn6bmxsY30o+C1NvsrHmimM3GJmAxmGSBLLDVMEVqk5wj2UHWTedlmrw3D
Ys/LAKbP+QRLOPxt2xcHVK1871BBpcXHfE36wWJ6x/CrVNZTzyg07s65RPpUcF4UhFTE7rxA5tsg
3R8JMN73cDUU5qOshQK8zZD/KIxWho6FuoHwLkjP88LRZH/xtFcfuUldRfsQDnFiYTOc8TM1tM3w
GhufojRkV7xX6TPP+ok/LznTMr1aGe7wJDQqVaIkeHhqALQuN3rINvqvsnVezumgqkfFtzYagAB5
81XMWBx1FmyflJ0vMPdhDPrHvdWKN9WFO82VlNDVMUaKU866EoahHZojuE6s+J0ASy58Jn/u7LJC
1ElU7NKwPlsR0wu9YZ+KSLeKksPI9jOXJnJkiK1oJUvMXTP/HCXDNlf7ALBs7mkGg7M5ibdONC06
OXOU+DYolLKKYHbDoTLlPpttBXdZu2Wp9qnCAL88/AjYYu1huFdC/JnUi27KvC8sl/PPqaAVV2yY
6qXEzGio4jVbXlu9Z/rNDyQJIg3sLya9QltEGs2Lo6+jEYAjLiyY7NqbGikE+qk8OIG3z81yi1F9
U6TPQSNe7JJpsp8B/Ih7wkY7L6kwhwWNbkznJnOg1wnMKodZ/OBRRLTBy+APIBMCO6ubWcAPzcOt
0zankaAmSmZsKfCAi0ximPSj2VUAd0DUhsQmzkc/7KFr1N0PpUXgvxM7QVg+FVb6lk3iUsJkD1iL
lm6eQsnkUApe6zADCwlMbPJs/bs+jdFnKfAGzghOyZ51yWDMZUJTYK/CTTYjhz0hhyFS++sm9NjV
yoUrlhPzLIcvEnStw2tifSmfPNREnd0aloOJhX7LIiO9EdygDbAhbOplLtyNzkW1NC5+m/lPSKVk
0Z6R5KtyhGkJZioCB89JlDZx/9ApXuxAXVQTh3AacyypLLKKwvjbjytIQ1G9Etr4ag70S6at3X2d
hdtHOBPhqjIrXKYXzS63OksgJ5eDnkjC6C0BAlIL2yQbTMlHJo2VA/gEXIwqWRbhwkeQQANAhACr
FXVkgotOjQe+N7xMOcOGRBgHMZSnmg1cOcSm1dPiM42iS8TVer9z99h7rOOiWedMkNr2PedF4uS0
pnBjhK9F4VGlM0NHX6aojBP33beGdQuiHcyM+ODON2UbQTFA6ZFiO9jmfwM6TelWm75kKOsN+7FJ
E4xl1CPrkFLxaAXryRg96sQGwGoGWTo3oS9smn+lM6IjGCAAcZhsADfrIMRerfBefEHv3pmCpqdF
gjNmWCR435Pv7UJ4F06N+qG/pRqoTYaMHgAij0hMk+KfJ3Cm3vT9q1VtLMXBGRunqPC/XBMaTqZT
t1I7qBQfCXGwbTDqwX0bIrrWEbN3og8A0YKe0DFEBypgJAfYYgSY1Vgm786qL/C/6PVvurURLZJV
5W91tegIzHbw/9p5sXkwouYW8IP7Jrsl7DcAMM9+ZhEQgcFZ/26QRh3wtbUYD1mNJsnnWCQ3reL3
+uknTeDg5dAxIAVl4IPO+C0l9IiyW7ETc50aq9aQvDY1r6/RvNQAC1TxnZute3vaR4OHrR1GPgyI
rcl8ly5tVHk2/bM2XpLiIotLMJ5L/STiY9fuNUan9loX1wCyoIvajNOyE8NJpZgRlv02cGCglbBd
/7wUzlxL1USiRjf9dC7h0QhSonLpukSis71zJI7NPUFPQKE6Y2PSZpflOArR7hGZKLJ90LxiJDh4
u0zV9BETvvHe2tBuZqStupYyYroZnEocAoY09sJGSY/sleOavckM6kdtBve4DDaN8qFGxu9dS5vN
SzJ0GYuDRNu2QYCw64k3LOm1JqmtXI10sb+82dNL24rMj0PQ7cKbgd3GdEF4k/6BAuH4tNWGc96E
iz7lsLTkxqBHiAtirVyWcGCDIZO7x0zYoQjysw719jUyXoEko2naSRuDp4RkLDIy0BWS1Fd6t9YI
FpXI1x33MjDGTQrUI6kVRIwAzbx1oj+OlP6G/W8MiHQhoKFNPvX2ZbLmfegwMLdrRqYZKj25nLZK
Ws9OYexsjoxOnQ15SwYovuIwBAxNbDqa4VM3NyV7B0dpIB4t1q1anEMp46CyoJZzUOmeWFOPWiOE
cIM2vNrV/E1nz+6gWOV1D3PiGgfkLoBqzee0Q8ZWFl9ZHH3kollgtOK6x1xvNn2E3UijPdcCuhvy
mrQS9+jDA+puK7mBxHuU01xQ0gj5SQOe5JxGFvf8GCRaGQcBznNNZzZ/Zpl0S5sMR4VmqsM2yWz1
E253icUQn0pF67JtAWCWmRpJDZnZXH0DYjYAU0WNoRKuT5SbZkyWJg0a1NjCwEiCDqBJ4p/Yhi98
a4PlQBVLNWvGxOjm9aVt0QO9mk3/iAsGxE1A/kOISqXOH7mhI0PuxcEPtdVg1XtQdlOLfg1vei4d
f1103mvStPtpUItRc34zt33EUpD0gYWSKG9u2Wwt095H0YzXtSJfGM2laScYZXgARBNY/5hbH8jh
m9avT2bX/rbpaygWmUJNm261Sj75Y7ekaBQkyvTWMfOBVO23qP7Uu7+0hQpF4d2jHoyhVc/fUpBk
M1naaYbtmt59lkDsgosmDSmwxjV646Bnq2dVzpV9qzkHW69XHieJ3jHWSk5eL56wo9MrwrBavHbo
5X08+7ppxFX7bUzepoySsflNXOjgPifAeGlTfa90tUzHg8MLZehnT8olv3QODHXXoejb18Ow+u9E
lArZ8MJT8KlEw9b681/ZDJV8fua1RZD8UC5iYS/n1qzq8U0a0OOb+6QLjoPJ1h3jxDHk2PJH6GLq
blsXxg/qLVNDiqhyeMzpOWAOA4lDJZyNSO2w/lAEmaJ3+g8u4SuaWrU2R65Kj/fePM1h5OxVlNV2
sZ+rDEEZlFvRylBbao+5weaWzLtJHcBqRl8VGcM2RkCbEdMNBNO6NcDIKsKbJB6+IyG+pjjdZfqn
HxIi2XhbeoFVZKf/5n4lcUPeg3rvzAWSPurvpSUkVrMgUEG0MztaXAck2Sp+jHrYi4L1ApoS9iDS
ITNwjROYNbY2/e8ksJ4Aq7Qufi4VElppbJS3CZrnEUHjqBsX9G0QQS+Wi7wT7FG45UuZ2se54nEw
6OuMAMDHx38QiVwcjFfDqa7KMmirzf9Oe1196+6rRmJsbaptofyjlcG2TyGx8kwrMH4P06+uZ3Zj
hc9CwnOhMJvw77YajjKeXmGpTez+eZxsmltfkj5Yhs8WHUzTJLdv6zf9qLPks9FcOMqq+zaV9pY6
yYARmYZrQ1w9VYCrfpIzqi6jx2ggBw21CTKgHJFyVvatjftiRaccPJUlQ6EB41ZWQtMbQKDsVHHx
kTb2uRD+dzbg2uMGEDN0zUZGaXe7KMirJTVtFs50gZusUC6G3spstIXbgjWFyLMgobADFyXsToDP
CblTWSA34TCyaF5iJpbTj3BfKso42tyl1zcH6YjnuEf97mhY6mCra1mnuuLbNQH6YZ5UPBXk2Q/V
o9EZR0baobO+7OHBSzbfK/tN01NmIuN7341bX69vjZy+i7Je1A5tQp5S7QGveWSEtqs6QIFN8PqI
FXzzU8V/VpJtRl7VnLY4chWZ7kRfBulm3ioj4xzDxZhBqZRzzcjzje9YizRxb3bU/BaNdTdpwz2E
QUKKv9piBj/JbVHpcNG7aFvXIVyvQUMpggwjSXjzRXJoMkYQppuv7P49SyBE2f70KsT0k5tNxJas
HzRNJE+FGSEohwhsyJeW1NHmLH0KGK8mRiV/C6ckWWixAwtGkrZsExMtlrIn+SNWx4RpjhTRo4mM
XWcUePeEJLgjN9Gcf4kex7NMKh8Fdscp31RvvLU/yo0w08cU9S92UMTrLovvpuPcgyg8GsV4jlSD
tKqGqlsYMdFJmBE09afjxtWyTDFQE+CClsyWTd+v7Yjg8N6OPwp5mpSLb7fS75VhVovWLWdfbDNz
16Uioyjv2T/shll4jQfUcJ0U5h8graZstqFGhgtzQtWB3ydRta/6yFnUQ0lwxeht6+zT0L1y60DQ
aQi8GkpMohnGLcx6qvfI60NQfyPUdkGHmqWMDnYY3XWtPLbhBDEi4gSt0nE9ShPmACFHbZx3a+YL
u9p36k0p1VXlpvc0Kv+mcpLW0gb1QIW+pBlyajdAnEHlh9CY9LtvtZ+NPR6k3z6HptevKaIuVt4e
g1iblsTGhrn2KzTtMb3H3s5jRsYvebs3GI0h0dfuY7Lnd/T//5P/LOhP+K2y3afebv4PXAL8PIYb
b7FK7RA+uI+nr9gbmW3vbUOJuxukAPhldy7ieUiqaNfr9mfI6Lz0HKqwJonjjLMuwLW2OOr2IYmZ
F4clZZVZ21TOwB9W6TxTxVmLDL2dM21CVWympnKIEbKHpwFllrC+AgGlt4vfkQhJrNrS/EWDBxsB
AXrb3CC4ljS7YtCXfcmPyvpdz9zRhn5S6NAhPbwdJI39MK69ND3ZAY4Wo71O+nF8UnZgLeoSmlrv
Xzvoe1WGxbDDosj7tyhOsNQJkEhGwEiScjLXtVNoikcf4FRgVvkfG/vaNenk/QqyV0NjUiRftDld
4jxroX8uRcoPtx9ZOT68oRiWhoekohIYEkj6zuK3r4EM9cjaeo5/6husQ8qgsehRkYlCWWSTvriE
EvIZAgiZFjbTy3054cbc6+mutIPrKPSdUVIPlUN1LqypwVo3gorqLCxJL1owQpw3ElO9lqlg/GTh
PU270iT6r0r1lZ9RTXYJO3dJZThWH702fKR+9aOZmHdN+Ezn1OVFw+c3xadTNCdZjQVyu+Jf38pV
MWFc4UPa1NA325ywccomNDGeCmyxdDzvalXZZ5pCE2zeNd84TzHuhQPMsJK5fFe2R1/PH5GV4MfZ
LH2Ms0outIPXmmU7TcCXN3Frc+DvytJnsEboQOpurUTaSycur02pDo7jHLXBWORQOVpjbcnmMCqO
mDr28GasmWBE76LQf/XxcyyRd/TMnTW1rSQLNxioP8y1NdAz8QUWbV/sM6+BOKC9+HlwSF0G8wGW
HTmyqkzsdLNcd02xqb3uVvQJyLm6u2Wd7PA7Nnm0Q039Zg+Es/XcY5vZrVMmX+0k3zKNM6qL8AkL
y9tkhvd+3gaUbL6snPNIc45B+RpPJsBjeAqcuUUHguDVKD5y99vO46vV46DMXVG+8R1MYOcD9bPu
z8Wnu2pU+lw2ynsS+shsMj03ErmNB86u/IujDeFTX3cPg5GgTMZn6WDJ0Z282tlkgb62FMpcJ0Ws
Kg1aHcO68nq7JeG/Y4JjXgwGFN+iyfnWPWIDjY0bf8Z1SyGXMzTQA5QwZqVdNFwrq6i98Z7D1Y2y
DWj2jrfCakD/LJO2uIifVZEBLYYkedITZ7Nloqt9D4lY233/0NiXfdtbZR6qIRZjaPg/Dlcd6MVL
5xc7JSt94RsA8FLHDGvMr13Pog7Hjy61fub7w6l0ziAfJHFPHVb9tEUHEJ3Bo/WmTRWWV2bXxzTH
f8fIn6MRF79I3+B/CPTuypuOhKrJjq0ZHBy/2tQSr7gyCBChEevb0gGGqQDG4A54ZXbUsZJtfPIk
k/JmYguZZ8U+mZhfuM0tLq2/ABaaSPArb1L7lulQfYQtTcqq4GiZ48PG7dUAn4KQVgb6w5NDsimT
T1EHdG6pAdOCQJ7RhYPRaRfP7XZeIilCa7RpLNus5g2f/25c9zvPNC44Pw528d5W9ffUI7DxY0YJ
bTQcEl5Nz1f4+Hnvjedv61JAgpDmexNojyaByMUek8dYZXrhpQbjSPRyWUb+Kqj8W1j0n6bvP1wL
X4nQ8q5iwplGM9j14pcwmM7zm2zVzAcN7SkYHMy+2SXSeEbYfAxth63KWuNpGLzfpCvhqJQ2LyD7
s73qPHmxSvdcpOFLpFHyd+N8c3PYnnnxMaTud1oNe8nD9ToeaNn/ec7B9BD/p7qzyq3spME+DO0I
4S7dmGetbevbj+ha7G/NK9BeRojJhHeP3XkzA5/TnHYRcjeK2haLKhk//BTWbQalHHDwGVMZ5gTz
qCj+4EzbGwYW/D69Liylgkzr6SRr/9IFBbZrK08Ut76F/mf39ClleZeqfXEHgfGXMvetT2IBCdhS
A6gMqmpYKGWCEQLGO7iUuOqToA1VIZjGPd/7c038d0DtXZ+2H9ZJYwCMaBXTEK8mDUA3z9KZX8CE
pN0cCFo0ZFNZR4NSUkkfm73Uf7GgXlPQrqack0CbIH+y4FK9+uCRq0Uhk1fgks/O1He1BUvesNbC
nskD6pKEgE7hcNBc9ZqNFArsQY4oj2CZNlwxXciL5ydvY6hgepH05mqnoeWICy21jfIQ/5dRXBPO
KhkbqzHwCTvo8SupDbxXIdELyyKlI8FhpvrM7Oqtl9W1HuH9hFqF+SUWeBxV+VPp5Jve7de5H8CM
dFb0vTgr0WjWaUE/swoTnFEKOMwGa3aIOJCGv4oNNI9+KuHf7Wr88lsD0obxIGsbqqC5ybxqFsIC
/o/agClS5r6ZPgBhnshfNeoX0RnkGmJZpFaBaFhvIf01Bzc7NNxpNRaPkgFC0AlU9O1I9Ouwa6Cp
eTmOco1lX+EpCmYsU5dcEvykk4Qulow+wRxM75jtEmXAUOg5MWD+tvgeKnmyKmc5KC2gKPKeq2FC
Ip0skgFlS5Nb4H7+b1kz8JsgnOBX3Hj21xS1UB1t1AYhLWjPQ43gU/V+9Nlj/VSOOCoWLlMFyeid
dB+v7V7B0XLmw/ckZMDmh+LLaiw4kUjkqugsGFc+5ZkQOOWvXHPsNgr+X8KIVI3TNQxhlP/3xfXy
7BcVMB28QlKX4gzh8UiytuNslf4L72RMGGhqAmZGhfjFaCRhHlRdkvWlqmqpFcZb3XjHqdE3WgZN
s7aWhmw2rZlstDImL8QetqMjFqUQ76px7/ZU03zZVJG0bWH+bmoGhFEmes1kblpf7Ez/uY+Y6Itl
OMi7E/u3IIBH2vIFevwM/AQf8xRrLEv85e1Hj9UBs51tjFEUBxIFdb+ro/jPnrIPqVs4uKNbt/9N
mrHOzPHbr73nou9+6AIWBoqONGQZRQ7gUuXdB6O7jgkM5yDrfgseYaalG9MX/8KYWUmBBBSS4k/h
D6+Rj8tjGWzTGBR3lnZOVN6JTHFTUftq1Jep4dCoGju/ilZ1B1ZJ5wPJKv6edDwxm2Nau/tCONh/
TD9MNV6CijIibaD76RHkKwjdbY0Wg+hQeruFSBheZaX3N7SYwPD60UgvaRePqrM//IQlEZiIzw+O
oNwpsIeg8Jx06mK6anKUxUpLZvQ4KLYDXLluxlLiexiArrSSN8cCgaMNbT8886SidCkce5E5RAeR
OcZZj9NIxQ4owR4mCp2ZG+r9dvTQMaEbBhPGLjr3WrHziwCfOJhohvqAzwObpvMYbWn74BbGPGwP
UaIouCjm5yVejOYM54aLFmdHXPbmD3SB4To2RjPFZwhufqsqgi++4DGF+T+mW5u4BdXl/ygK3FlF
DkIMlJL9Vl64SCqyYPBJiyGjU8wGBt602OBqt9iYlkbcLCeeE9NB/GrJkYd+YLoWDrJkdU/GYqrf
rXhbdmJzYGXhTSAR4eNvGKPtA1Q1xgT0rFv1XbzzxR+m8CZz2K594QeGPX+eS/HZsL0er2yjfaYq
OTthcwjz+eToMHeCP0mVMGYU7O+ljiK++Gm8t8SoF9DZLiNkVQ0RZc0cPYaN2TBv1bKP1Lv4w5XW
/SnhL1KigitaT+GbCbyvYWgfi3lUPqyzTD4VFRORoxMCGXL1TfM3xZyOv2H93fpIBhBtNq0gaQ0R
ACnrBn+Ms9QpfusInSQkQ0mJWHEmB+Bv820XcLTAc5Yctz2wnJzzkvmg+al01OY5XPhCwYtDt1Tw
4ysOnxLxpwaHcJq0E9B5OJ16+z3ymLvkjBQwg+hw2S5Fu/LinkG2vjATsZufDEUDap7IQjvV/oZ8
zQQZcp41y9JoACERedPyjVlzpxAMEopMv+7uUTZse0kkFwcLiLHXmav4YYb+CqtnEAe/aS6pPa2L
hpiO+c2NJfYwsHeYSQQ2w4lxyrfylSezHMoRS8BuwKQC8dG8Yquuvot5XGFnAQ/QoRBtezxzESt2
xEM5EMpKjempSt5aWjQMMwp0r+Qv5bmJxlEQli6y/J41TH0w8fKjFwDhnWa5m4o/VLjao67i02Bw
se2rKbt9OGFCVwbvZa4fbAQcroXphzmi5qQzcl34VWWrv9bRcxqmeybr5wDLd8dXmyDsPysv2Wo8
WKfxvwdbPdtGt4kn6rgkUyuj+cjxdGqjemfRMdSF9QekucnyTdCHe+rRsAKL03SLFZcYb7mwd52t
38O5KxvCu0eT2GO9MboAMSz+KprWVUL9VgzgmvCnoJ7caqQB5DWxtfaD92YkMzeu+xJz3h/mnZZR
vFpa0j/NW7rBSLoVRE+RFa5vJt86trlANzjp+OWgxe4olHC5KuPrUJNtZwr0iwGKB9Pfp0lyEAUB
NS4ggp+lP+QxQHVmHx/zk1S81Rni/DnMKX/0ufM8f8hkch9zCm08dXq+z3zk6ZTtvkkYW94xRQA0
IWUW9XmC5+moR+ekavfOMFGoYY2i6eaixBbKFul30MltCjZQFDmhQ7q/6xqYJlEJzwklQQ2p1A2k
/O9SRu7YTFmwnGs1lPuODKjSasKtevcjhtLznaLa+any+t4HSLH5BqOFuj6PP/Bfi1wmUQHkmBDP
usxArxzq98ad7m158yZ83P0Jf5yGrSXRsrWnxgNbbTBzDQEnt4OhXizBDsVjKDp5MKtqXXqwpaNa
g47D8ah1xnFKi0sm7HWArWIGROH5DTqOGhK6Xa0wAyvcVmxmnLTU1VXjDnhOA1uqp8uT/aaJOA9d
iwkdHqXudK7ankdk4/9GZZu5xTnN0jsut6KOv5tKrgzkhYGs31tsvY0Wv/DMDM4akPoUEdObuIm+
KSx7QRVZezmh5SVNox3XrwMjvTLcDMW0A0IjRW+qPoBlTkbDLtSLi0HHMpf0ucu8jLc8KvUPdnyd
WA0TCk0+TU+Nbb5VRnEbARH8/CMcSEkKsDWX3VcUiGsxIPNKGWgFXnZEKNYkr2FxiFOScGV6FhEg
N9JQUNoHHKTX0vx1+25v9spYRAlUblDlNBvPBVRjwX7SdCBeodc+Mn5aINCxZrwzVYdfn9/hdBtj
3Njav3LKjkybwLcye+Mquv90NBbvsZ+99Q3upkbrXlQUoJS61236IaIIQ06D/VW91OhW+7F96TpF
j0RM/LweZm2Kj90VyT5JWh7crPmSPd4Vuv5oemSMBrieRxtUhZWCKa+WPODUrx+2ovLrMg9DMvp9
S+ARFdVXJ2aRtJOeLzLgAxfvR43x/6IzQ4x3DAVWB5+yTHhwo+I1iPrqlNJ9T5I+prdXEjDfUeVX
nc9TIAVEWMjyZTbagRIPTGCdJKP3abK3PdbPftsxgJxQ5ygn/R7T6BpHLvYmEPDZU/XfmYdh7VNN
wSsMOWeakJELfV5tMdAS6fgqoM637kskCkJ2EiwDsSQVyv+xE+iFzVS++SMbezXtRMnBkdniI09b
lOQTiGagjXgLURLge+m1F52TpogjxpjoA0AnQyPclzNXvMWKLjZvfo4QMceOpcsuuhacWx0fMdRJ
uEhGnNFZjx+gTPdBnR1SVTpPHvGBQ52vEpelnUEeoglIFx4Bbp3OKMySjMT/x9F5LDeOZUH0ixAB
b7YkDL2nKGmDkEoSvPf4+j7ozXTMTHWVigTeuybz5LvVs/eYI1zkY47NqUZ3bqXDNmn6baz8yOXM
fHjG1qz1GIek1hkSk2spkJkY6c2xQUtvcuxHY04lAUww1WjQOtP8KErEYrxGbIU2tUChMCVlj8fX
+kstMP1tybemkdQ0wYca4dZyzyQmuK5W3FSm9WU12kZD7MjUkDRx68kOFpLSpFx47P+GqlwSYrga
owrajyLhT9NHvgNMaXl2TidkchYOQ9MiDEq6LTVknpubVjERBsmepqmUVioMEN84tTUiwcTM7qIy
qMs28S8JUBAYWBgpxKI0Qi+VPHu3b/wC/f4yFqw3bVsS681IYjVZKNvgpWrVp4X6UmeLOAnBeyGF
x76rPnrxLZZ7ZW3o1p8xj7iCUJmYo2OGIOnCcGJboV5qwfMl/1grFcBjKuhy+TKTK+a8oGhOtHY8
AaA//Q5rVVN8p/5npy7JF738hpjuVpcGf2axpIw1H6FcXeMo9wC/KGX3HkqLm8yk0JTQv+YiM42W
tzXnmossZK0FuCZupzE1b7WOl9BUHkE/eYRsW616nPT+b5QZXM9Aw5YjXeqvNZdylgYQwkSvo6oe
DYv03gDpGhoCo7MjWnffiN/kCeyOTDvchc3eKsFDz812Ep2R/ImQZynMuz81bUhAw0WRqbuAe6rF
FVzQQyVjeFQTicOEKluPfnqamRmdbNPp25Bq2qjjW8V8jYkTMWNSblvUkvG2l/1LHo6bVJ3ZZVl/
LbusFsWvRLWpix3uCaYcYVV9qEJsJzUjcKOi4M+So9ogQhSrugAir56ZqvB2CA3wZGZQczmte017
ma36MyG2mBSQkBrCAe5sLCEb7tprgfRFCcBoGeYpE2Q7n/JnY0m3zpz/FY3w1GGL4sFolPQz8udj
lfP8gpQW6PYTk7Tb0rSXz2L5Zy9MB7Poke6Rfmt8DRmMHl7ZDI+gker3EOyFb/i/2qRD/E8vy7oU
ddRbn8CxEyJXz/9xmzlZ2NpCjpXyX1zUO18BUs+UNW+D+zi/h6B9u5GMG5xFAeS1Kn8kCA11n7Wg
kkEragZn5Mot0VUKbeAx7AatUpGHhHIQQW7epeeetnWqYTBEiqfH2rskNUy0UnvoAWWafr03gLH0
U76OuACkJvgOKFxzQsUb/UOWDdh+5T6pgNwl77EAyCYwPEntHXaqLJXGjaqrpIvCRolChrHmphCa
fTbVfxnvZmSa9pQrTiYkxynRr+iEb4o2eylOPgHNuEk1NGL9bmhvy15khDoSUmOqXCM6bE6xu1S9
xZIwO+e80nmdueg3IRoZwmky7nqY0vNlJh4DvNe5v8HrqFvqEtLDuId9vitN0kN/qlbyayYo/HPe
NlEkaZC/IJ+mOKOeN438PrTUcR3uZ+mVlMpzTBMk1ZJ0mXqEM/KZ5cZWMtWDoSozEqTRUdXiGAq7
tGDpr6oyOllObJELE8GzUyJKjMRnkvrvvYkINUmIFwY5kGSlyypmVSnCiXW1K4k4M/38yxqLxygQ
IjT7D6TQ297HKJmEryYzSSUrPxAyX0wTQwuuKoySRmvsVQWaDLZmvyt3vcLut9O6c9UTQO3D5u77
hTGCLrcwyMBDYSWQVcXdFOOn76TuX0tgF0TtpmIkJjHPB9bNo/tbDt09SUo31FF+RuDBRb/ubJPV
SxKSiWRhnqQDHhLsBPJ8GUfdYfsWoHY0bC1jeWmIR3/o7wN/tdbqXLksfvxMcUSGqtxIJqz4aJTB
iMCJrNheF9zOyxtflep3iDgkgYghqtF9qNRvrULP5g9LSuk00inWNJdGw6xLaKKXYcIKo6Aaea1a
rqSAIhMz5bHgxBSz5ijhthzndo1oLMi9At1gHR1SDnKrim9qYF31sPyVSnUlW8VlgdPN7WegU7AM
E10/6WWJgFvVCpi292njscx9ieOIIwG7D+J3si95C3ZC01noxM09/2VtVYsnu7GeZUFZRbfqRwkT
GQQ9AcUPiwnfnRTFM+vSHSvfa1N5K5vjtmhgFtLsaW27nfIAZXResPGWVzNV6WzJm07w3UASdoZJ
yrMSc6kTOf3nG4M9W7xc/LbSCGxz0Fn86DQEfaltJ+tuXov0vlTl3Dtwu2J5m6vKuTZkAj0Yqijq
v2CwkD5VnEbtYbSSQz3hmEZ4m9V/AifLzHje6Ez0g+PWwFCz6M0KfzOJXz/HqAhvijJRnDTBXwM3
rsIg0+I0F24+9S3rVVxISXIpZ+0v9etdjRGQkTJb8IFaLSSwtcJgx7s/ikQMmiVJF3F7VCXrMg1v
itHcChYGBZ7sxhq4+jMYRhH1Rj6OWBM6xVsms73xGdXmqebctVJlIyHWXOOwiwxjPVYKgMj4a8rR
H3HI9mjUiyaBqStaXi1Dz+lmBxGqMzNaQy7GnHSZLqZS8TASuPmGceFJO6B8PsxVuhQN+9EYPZXD
KwvhZZvScRwQeNVNyeXzFzAuAK68nNI6CvKW2auf5OuW1j4RqIFnygaKAiH8wVPWIeUgrUDifIDT
HlbaDXgT7rMuw/7G0Duh0oisbMuwGl09T1SEjsJ4M0skein5Fv2jiVVXZddrGdtEnUFj+g9BVr7U
GuONUNh+2rgqJC49D9d5HryL0lMJ4jfV6v5JAbAu40dXc6gT+lzbs+m/BQ0hVJKVe5Vi0oCw7Ug1
fO+5yLCWudq2KBmAdPF+SBmORPqes3c90aK4fTE3toa/uItyiBdmsStMfocihzwqiohSGVtV7cxB
Zcj0jaGNA9+feVECYd9IzLd1E+NdM/x09WyR/Ce+pjr7C3VyxGbhvY1yRuNzxnNGElJTj7aCpocz
KRJwVupfTfBBfmAULgTglSnp7xW52JoIaqrTWiDLIeoepdwaYfxGko3fYsRtdUZTDEvqgXy8BGNJ
MaooJ1iURHN0HMTm7qtxYPcQU0yifEp8foY0M5eNdB4ODQSzgc8oagECaR0swIJRsuILd1a7jt7A
HzbIG2tqxkfjuFgOvnRTugSJtBKC/nP2k3UZ1Wt8UlOnk7SgXwcL0ZXJDSlgvbXzynImfKB5nzwE
RfjgqnTmZMhsJCwsafX2miW6jKt1Zxj1tQjBpUUQBXXlS+LyHC11WPnRecSKsuz73DCBU9OYniax
AS9E4rKQQQvhwNq+Bx6QZgAzixamgbJS6/yzCvyLpRh4qb/p4rirgstSIZat+V33H6XWgYEnMyZT
kTkt2jooBLhLC/LmAEHn7Xr0RzbahAz9kxNIlgU6gt7lBYA0SVdk+cTfWCHcm4hqXGnPmuQm2udE
o9sAk6DHX7XFl4VJRbXwr1iA03AqfPPOMQWfTFedWIAV7bouWNiqrx5HK19QYT2qZsShfJq0wGVm
wr+kF62TAuPK1RefWhPCkWOYXvYbON6DARq+h9W/l+KLPh4YcK7MgVtI/GbzTJCVn81ug/g5M3Zt
tOlwFw5cWyqeBXWFc1Fd2ESXTtlEI9cCSy7h3yR9lVAHWNByr4u3NGFahEYL8552jHySSV5hsKFK
njh2IYQgcaX/45QyIHAN9Fj+B6UtUU4iRmZe6fHBRzYsMJ6N9FsEznBvE8q1Nes24WNBbltXAxWF
uW/OGV2dedC5E3W0y19575gRVsQPKf8yiMczHvFTCDd5smcu35K7gizdBo/kf0LbBa2qwZZlaD+4
uFaAjRGAoWJdwXSUuN2rhz4GmocHl4CbkJBht3wXNW9O6clXYszIyXAM8Re1k9xd5AXFhmfhR+r5
k4pbwUDGzIFd2NqlNA58VyJ/+dC/AbOghQtqT9AvwuiNEhsRwHZwXYYPagDrB4mFTDEmGrtGO8JF
15qJ2cVBmUsirLK1BkCe+dJVNmA0rxUSBWJsCKv40ba4tDj5BSdtd+A5DMzrTAvDQ0ECh2D3z3jY
VtmhTgKHJ6QEMD/Q0P52wIDMd3o4zhfhEUHy5+RBDKrdOXK7iQTIEwyHMO1ciQrxG4JSI2JzwjuC
0pNR1S7VLvWvEe9NAmarw6gif8ST+kXXmir3uOPBB1q+qZ+FvMl9/ngHWpEACswNATFCLSHJOgZN
h6oPCn+JVqV32mUgaJKuct8p/HqogdYHtFkzug586sinv7N7cbZ+BXxtTz9Du+RO3zxogUlP6Mjd
G4oPqKCkGXTqJiOdJmXiu9cg8Uwu4oD82r0QCiMsTt67h1qeF8pE+cPXmdX31HTYnS+/GYmX3VVP
jmLpQd3F8lTXB2IyoPTz5zClkmUKhVcz38LhXI1vXXdRurOeoC8EXS4ggcMufh21VyazPSgOdbib
+JZZuahIfl3kLs03ZrdYq1Zz+FtMb3hKRflmfmfy00gw/DuR+S/Vbf1E0vN0hVQ15dt+PPIAdNUu
O0/fbXc0sJCo6MYoEyi9VtWFySwGFC6gAPw1YMAfXMCUjQwFpsblXB2gajSkHqwlY2NeeylAQ8bC
i2EdQEDQLL5B7gTD5GcCixdJhr9Hu40/PTbWjQA/ZM2bx6wnbHdwa3T/IhRXmOYDBl3sIEZ2C0y8
V6eQ2IWIsbe6TfMbr8Fc4TfgTRe1s88pN5ZPSb/I42/N8nrgsqTGxeQirhLEsZC7j4bpULx0zHj3
5SdSRHYTHk8rWkKGIh0+lS95csTPeGDbukclouUuG5T8Z96CeiJnDW9EbveYAMlFQqszKw50IKIe
NP+mYDbbcWxhb5CSPa7dMjrZYYJSYpvHbMxkPsqXlB2Q1GnFE+6lb4PlUkeH/IZYk11sXjwoDZtC
S+auQ3XLMCy2J4H+8Tpi/Y7p2DasXfnISSzhoiQ6j+e7jbyK3rg+ApZAKR2HXsVyr2XisISPIbhT
r2W3tUZPLFgheOGAjZ0R3xUcTp845LCA4P/JNu2l5UH87hueZYCD+boybWyswp2YFhiAVCzW1zJ3
vjEPAaiAMC89Mf33yx07MU4LfrDEOGbFpuARAZtcESn7b6oJg2AEjXg4+0Hvvx7KdQrQbkrmDYRK
Uh8BGMgIZttfMTzz/8PK8SGmkMreeiKDckrTmZ8L+Ntco58D28Xbn6yYYbdXDXhWdSRnvHgNmsf9
FDG75nuN8Dk4+MBQYixx9tXS4SAUwU093VRUI51XvJGYo14mi6Qn28JWpNMjxxa0vrJ8FjEW85eE
WGIXtPeAEG+weejJCKMofiU0wLCcuI3HC1+7CRzeHvYxbB3JsVRoI/v5FwxeVO64iAjJZCRJZib4
P109C+E/n8O8BL4giw77QlhsfIvYILEpYxnQkKriVV8RRTn2Nm4YcjU9YTsnC3ESAhYkfAjcqEZ0
L3zM/i4WdhUxpxXajb9muvFX4aOP+FWKYiOknFM4Vz/0mOMD6yfuqOFLJv4i3bXqIW2p/Xsgv6T0
ucOt1xzwygvB0pJe5I5gd2wmipgd9Wz1xjfLbYEDGsttjQmycTH2aG/B8GQ8gPQABcw47PIcCyUu
JDLD7HDLMAmco4L8VuEU4MsMwSGbLboegg3FJ3EuPCnGx/2PQK4GdhFXi8thxz6QD7FzleCW6htW
n6R2RMWOcXRbreh5T+q7SAEjP9GmeaO2LX8i3ln2puS9s7Uy+OBW0IkgYJjhGeSeEbbE+HjzGfS8
dmbw2Es2Ihe+Oa4YRLAojWY8+X1HGEzH8GZJASMJmxtnKje8XfDUzescOhZ4E98pIKU6U34SscfZ
MW6YLYEY/NqMxL0l38wGdUW42y6ONgFWXApgZ3at9zhy0FKT+fWPtBumZS3BI9D4Ent6cYQk1oVQ
8nk+sSCMHEIgxC/dCwaExJ4KVVxbbuIm4G/H8Ok+11ed8HASWzbCj7nm5oaoZm05inUPEZKIQva6
kLImlu2oCJAF8/OTItaS3dYvDxlz1ZmNX+BxiHLlLDFbxqcqOc2+2fCOky8nefWHAB+lX8u7mJI/
3PNp8cplUK6cNthYBzX1On3HvA6uY26i7mN9zisJVPaJars8cmTXzDVtiy4SONfKvBHjI/FYADyk
VozQG+Hv4yonJxBUJWBISPXiDtM2kQ1EzGBisWFmKwd2Q+mBaY7MEueGtoGcaMvNgi3ZXo6C6vU+
YXE/XDmNskN2vnM6KAiWxM0ywbeVfy3AStf/k9pNRTcFCDuBGra1EQfqdF5EHp1KqIY/EQlRDCqo
WmUnS/fCd06mvXzklzJDj8WX2d3446qroOorVjx8NWF5BSMBc6+AWE0mwjKp81uTWg5WM0v5FHua
hB9Bi74n0auSe89HLvwLBP4YbUcGOdNotiGt/jTM3xh1HrIe/VNAck16FPdBc9ZiJ3jpn6F4MQk/
+wveNLRc5b1fmOIQPS8yLw/Tfnxk28y3qYfDB2NrlDXAOkA6Qym0fiB1iidjBaOVeVWLSYu8XE8K
HSYnDGR8cuNt1E3IAIr4yrqj+Lakvep/xBqYLLeroeEi+DuPp/YI8g7aF+ePuqHvRsKk7keysdKT
CgwJjORBti7vIR4zmexsa2fcCaqr+3UQrOKGzx6adwRjjvXo0ee0EW4qqF1HMbGlYKYiMPzEJG5A
rNUdEPLPID+ZsE/3bNrGF4W2tj0kDJgs4TiJ20TXmINWCLz+WoaQZsO8qtoG2rvQsryRu0Wz+ki1
79Yc9qn8w/M/0AFU7Vco04ay222ww4A+YgyfeFP0qNrTaL3pMXExKiiFzdhjgJZREaMepfdpOLm1
D5wmMsU1+emWHT7j/oi7RyfmBAwzk/0KkpXILVTSu3YoWdz5M9002acc2phOxT0O4+wfmRsXIjGw
IDqA3lg3lJ7x4Rsu/LhiAhVwoGTih8tsoWP5sfXNtfSv28XLuBV3+DYB/77k7WkXeT/ck/SJEINt
3VLVkG258cdbyEZdCf5paKCOf4ifdP/hn4zIo1infWKOg26CA/6P87S0J+yFpLyH/xg0Fpg4hu0c
bnnHEWuO8BDUvS85JBV1G3nCAstMiHTFnNrc9vESeRSYgsFt9yoTRnaMcZcNCpOj2hE3oFAZZsme
ziTuOoIk6nBnbNDf58pvLP9iXCzhVAPWG3ftcPR5dolFQvNcbfE5mmihNG8otiX9D217cYuLQxIc
onvb2t2eX2ryk1i/hNEJByoFIb8V9+hfL0GGeUkQn33q0SuIgszpvScgQ+MCEGCjNl4dEH9A/Qb9
Bg37Ksh+WwvYE2pHgklzmUgq7RHu0t/yN95hTpfuoqdxecvoI63vguoqAYQ5fGbgzjqbA8poHrP7
ljUHCJz9JeNJt4CL9sfiV3tViovSPTav/OVGr3zpptN/9xOap7X8YF2pOVKzL66kqyxmiUPqP4LE
7vcYT4LRS8qDaWAH+LYY/CPpYQVMNAsUKtWz0qMs3zOPDWQ+HyJOXNI5rX10JPnN37KMo1Cn7NDX
FR+NpnsrI3KF6oVxtiluSINQSBPck7EsgPhsed1tOBZQVgfJ7Sj8E6eGfQhwBlOx4vgHCzKThigH
RyRhFzz+KuXlPLInvwHb+x4p8w7ShjX6KtBsKrSJqarhtPE1k+5I+FM7YtTZgwt7j8haIe6ksy1S
PoNyR18MVe9peOlbre3r8t4t4CrExly6tOfC+FYmIdPns7Qf6QxnutuKSPrhQy1vZV+vMqx9LeOC
AIOi1K2gBtS/ZkVSZ68ePvMePY6f2RWdlwBntOeVBHYqEk8TBxAXLxbbzTZerFHbvjz3dOWjqMGy
H9hjIC8mScnqxt2oHMIoJ8E02yUozYUZ1RVFrZBgPKLRh39G4Up9XW9raIWSfIAGl0FUZMRu3eXp
LCODRwRSDKwi0Fxty+U2FtxRxaJ+ACmzai1qIfaaeopnEDrPBICAlHRLOCjRQdcx9uMurnxU+l5D
v0SvQpmH9iV162ZLZaWha67YEy9uhPigmV+8AWa8hPCxhgtTF5xXGkLt50YZ/2Xtl9nLmPROVUDY
uaCtJiRKJotI0wRDSUlWccsC5Qtm+FYQKEC8AhVYWcaZ/opkGQQRY70ySJMYSFJkk7aSoSWyTF6z
9AV3TRqk+Kl/9tWRGyDwe6+AD2VRdwyiukLzrbJp6S1o2pOCkEcvNhE7lBhtSi5QRQjvVPpmvBv9
fxA7Ln5ARKKVMyrDnDPX60D64iqTqeY09ULBljOEHdhcJa+cERSLaWigJijRfdIwJuEQiy6k3mni
PglYn2AfSXLYzCfGXBR8zIaUIdrqCP1qxqtSfqio3E1mMTN++ZhQ6LWFd7HAXikMu57NkbjPUay8
sEpbjybfLDF8+RecXQO9Qnaxwg2/FAcqo9gLKYLAaEhRJaaqk5wYua4tfWmTM23Nes2emr63Ve74
X2AKkY9b74HfMqlOKYNQqq+ZIhZv0V9b2aa8VQvgQKeCyDrV5hwv9N1MdA5VKyvkXbdTFS+SOfKF
PzP8iNrlhKQkAo4/nMpn+CT0xJ+c+KIRBxy81Lcmgzq9r0rPejAPCbl1h404HyrzmFCxluTObSLl
WQfb3mO8LmA2e8uvpBlUDExltxOxlqKJxWrrZgzKOXvaQ/vP+EgNtz9qxqH+rUtEF4g+180bL9qQ
76AYlP42JORFf1T7EMR0AtbKxeUI4nJgS/oX/PGAz8/avBAUSinXaIYzsxlhjEhXbByA7VZ3SzrW
t2EbvM+LkdLp8c1D4LoSUzagC3oAT11KdmAc4wnEe6q8TPMBLKl6CWz+ygNyQmDuVngrwqMsHqv6
TQk8DPam/GhMUG2uxiiH4ZhyR/7D1URHOnBczKCAV+zAaKFSCuFklxpPYjkajgOT8og5+8ZXwCPg
UPHi7MsQtlwu84cAz4qJQUAfKuznuwn33FpFkwMB3v8lPVsh211aCzR0xHMgtvmIpn9Wd2zbM3WG
QlQvA5DkTWbgQErd8oEscWxzRkH8jyqB7rBAAdCrl9Y4DAJbd0pN+Z2ZIYPFLNpaqLCW8n3aL1Fj
NAnqJ+Lv5jUsAz8CV68V2wvl2CxU3+J7wF016of8XdhA5W83JA4zYGTvQBFCDBLlpNx+NeJDCt+g
+xYw6cDswm3pXLoY0naC5GWcS/UWI2VQSlCHtkQ22hDh5P+BhGWZjlU/EZ+Qz0t0KErJcc0jXf5j
6s//wECkRKYt2Ok712vxlVWn0QS79qlJN8Wno93EdIK9Qsp10x6Mc15dFwO9gM5aRZjv958t5X7E
a9xIX37Ee8WAZFg3ImZzXJEPOO5avFenm4JLUYtYz2T4gTUGfBqiCxjZIhuPJjpPhkkPgzIuIZpJ
vUSZvu6N0AFIvDgkSmbT8IoksYHih9qXSnqQCFFBoVW92sUpz8DGIMBPnnctC4g0+V72EZSTtsiv
gRVMNqQMKlDfZWJrN1XvLMuMaL5dMcLHVbIpmdo3tXHM+UTxM3lyN5JOY6yGyku048T+OQlQHvTZ
OrGMdc4XQVAHAk3uN/BYN1YCgXpGa8yjE7sMOBlyWZJrwkcaflrUpsuEab4VDN4LzpiuDtc1zhFL
g6mzQatN54pwegRRodyF7oPZP3+qvGgr8nGdgmbQG3aY6zjb6BsFDV7A9IrLGg4RaBhc5hvUDcuu
zATKveYTlUbeAkQ6+PiL0KNVn+SvLnpMJiyYdTdvxJL1EPkqzYEXIynvVMDMqTWLG0j4sIQbVStr
Adp9ult2tTI9FmdwVY+rlGleFiPm5etkRyc/KxnG01bL/rUqfP2DbnzU+RewM0Qla/DMpfnWy0R4
GAJfC2PFcVuXz65gimbQSniAqXH3cufdmBsB1mT3ANYuxOgVid9FPzpEh+IfWhWEIZImlh2ZejaM
xmAe5Zsfhs8YZUVCccD4B8iGyLzAFsZcLTnzAxo/TUGSSBLS4q2HaTvzRdr8mLgaWAcE+ZXRksA3
MyKTXdXTOzMBMhSm0ps/hled2MzwyT/TGJv65Lx4qIjC9oxzktW2Fdz7wVlgZAzeAMIx54FmC7+H
/2DNcKMrJPhVNE51dyz7a6iekMkTYUuDh7dG64/tsWJExCG0LFDRyHFwgoBgfc+8aJ1AyNA3cupU
qOyu5B8w655kRhWIXaS1GJ31+t7P7ws1E5vXkXkuf0FARTFTzii0uwn2PxQERbtYsNowMPMYlI1r
gE9ia7cK7lziZbVtwVPoB709cW6yJ4qMXVC8lyKiGRf1cs+cOwJ06RLVkQRHkiogrv+F1ZHhgfZT
H9v5gUm6mZgM2NMGqtjv4oMJbryv5FIwTMXnxlWYTZtU3udERSjvKn+3DPMsnpTe32EXwMjcGqT1
OEr/ioQ1R2g7bFSD3FK2A/Ns8LawwifMlFcE6IWSBjZ4NdLU7IykgeWtKiJXK58srnLgl7cgcsmO
lYlRXXg7lkHXGPou41pNuLUKcKowdxaIXlXuwlxzWeuYZEGancyLTP2o3jP1GX8K8IN9wqXFHUko
/Xqmi6/ckRUZyBncK8vQ6G9mEoqrky412tbKYT6z6hIuaf3JKFJvN436pcw8VOqe/+IHFGKkBRi8
9A8s+aX4pIyTcLMSmCWz879N5XVg/505qvCc7ihvKrcNEFNzFXCwLflOBZkex6S5idBP2Sps59+p
AsN9E9FFVqv8t4z2iBln+tVjGu1MluvAIUioXR7t5qNBZHVFlNpKn2P3D9TuITceTeDJZFMON91a
VSifGQq6oGJFmCbotVYKH5V0zJDnWnxQ74Xi5NODLlTm/GuXOATzqgQO6N9cvCCWy7JXUb0Zxblk
Zoov95Yy0SdHA2xwc9IJzuax4P0QdnxxE1jZG0K27EXRxyC/IYUtcAT50IxPpjfXND2r6q5PDm38
HO9QHcT+YSJhN4lMic+9cazEnTHtiy9NQjmwJA5DdsBZ2h7CxXEi/3ZEraiOKLAw2/glHKVbp7mB
tVbeq+JSqoe83k7MZwmeDTwrccvOo9jDQkClAF0XAvWU7Xn3cC2LtvEhkhz9hYYZzw5ptOBUV80b
vx9BrUxwUjgvNBKgW9hA6C3UeIQnwHlAqAbY70j75OTrmJg2Ce3M3ZRA4YLtX/hxrTluOhh/ifxs
tGitBLta+JsqfluwCPOtozoN2Or61bzhkmX91FBpjspJ47mP+H3irD76quTxck3tBQwO73EKwc4i
eobgmIIt8biS+abS6X0c1j5xHiY6je6X9UzbbySOe0kloYV1VITCkZThxZEVQn0UzEWRAS64/2Nh
LbPsGkg/GH4xvr4Epi8+O5GZqWcQn4PpkB4V9RWqr5x5QV51TrW0iorCWpk0kP+vitaPnTZjcs2A
jv2ZiTwisCON6EsN9U2MsgGTJfCwESUKwi2Vsp6RbBuJ2yah6YkjRBTXPGCfG8DkZ9sM+5DnSGTY
T/PNWk/5CubDZH3UJQg2zfYJMJSfanSW8CfchL5cB+OPRkzAkLEVvSa8wRPjPEbYmbXTgsKTCoHx
5n1sPtlT5aPFg3OjHB/4EY3yOfDruc9WBemlHHhhMa/E9GrExNjTeLfD4GxYCUqA2JhmAYJUgoLB
NTR3ZcUpagqmaxCGqSR2RGvSmr0bIaVuQaiKp/5PzM9j5hWcEQoamoNo/JRfM/UT0vL22hBkEtKe
Fh8zO0KSIiRb+IwRgfvNLiEJ5DdAaZ6/A90J3Ul0Z2TvmOjeIDyVX8uOEGtTsBVJE9eOTP1DSjJM
+XhKV51A0UqXwM8nq+uhJTV0/KNmZ0AP+Ch+EOkU/BEFwiiK0PCKoHHhTYt+cmZYnHulsg9GN+kB
Jx9rfV/ZRX7uNberzj7eS/9cNe9JBckX5Y8ITsJtGOnn+T0JvdBonLn5J/GNdhdatqVxXkYuglMz
+G/5cbnKE5f8vOI3SZCHntOLUG/4GBpajDdGNST2mvK1TV0tKtet9qfzaSRQ+lsTbZIbjqdM3GCD
ZVuKh64DRMMb6LKKkZMjiy0ifdgqjXz1ASK8NEeY8CnFT4WDJGzfu9xu5zdDPFUYFhi68ON9osnI
fxREj7p8rXJbSjiD1tNPSwwZkCKW7XnwoeUZ/+K3OEFU5nTl5FcJcle8gUQGgRQRjfMKy05kAAkO
1wl//+KMfo8EED7e5n1Q0v3EdhReNVNUnz2O9BfxfHSMCIyoY1yAor4XNwOHdMRmTb006exxD7ex
Q5T7EFfrjDKNQsGITiY9Pb74kYEj1YFZehQiCrJY4jny/IutqDyiUDZWoQICuhlwNaJBm25G8cx5
42PqjfYcHiNLWAn+n8ptnojfnF9EGOx5KaqZzodNCMH3GGsRnZE4R45gjAjcHEhl+y7RR/bFk59s
jk5Lze3T1VVI+jbo7ojsgP5F2Q87hLvtKvCPUb3QDJ9K4VcyEMTHbxKmB044imNa5IE6XuF9GwQ4
MCJP3hHSDvteZW1KQJWoKIXNwOC9JAWKWgjmI8I/himUje0q/p2Ur0gHXqtSw+RHNiEmg7SQzLIt
ihuluDFSFaBHq96oXAjCAXQ47+LfFM4UrT4qctkOL2R1DYynrCMzB4DuI+uLxJEALQXb5D1DtIFu
1i6qY/NP1w4vrLgaNsH82qNaouTIhl/mSMG3Ftnlu/oHLHF2UcvpnzSWJqIOhnWB3UGLnlzJeEMu
4UMkXPZf0LnO6Q6u1WGJuAdxYkPyUZASoSTnbGTRpD34eS2vrNjBIIdeWH1sBo3nkNKcnToWKAvq
T2cgVqFiY8bFJ8NvRyzSsGO7fqxI0Xnv2URYJzA2x2WxOcpu/Bx4shjL7lp2txA0s41KqUJloR/b
s4lkiPXLkUzxQ6Kt+nLbt1uIDoKx0azzQst5YC2LP0wiKit3mrfBX8mRfVpsmVvdOjXVmrQp4naq
D+V9dqHgDcGxlZA5n3iKiLjLukPIlPNXpcaDPaK+OhXwcwBMcDVGdt97WKJ5rcW37jPaBfy4d1q1
Hpt0R+w4sVXtgV5y1YJqm/1jUJzMT5N8dXJXUAXrWMZzZvztE1MBrb6QPyyf9ajgO1XangqmViMz
1AjhKB23/8tVyHpqREvDME/k2KExR486nYi2Y/iGXI5kGYTbfIQv6ib6G2plf7DZGDOeo5RNSaPs
/zHwyAOmCjhxmd0Nu3f1GuLRCI3vSrjQKqfVEfiPDE67+62zL44dKoR9yUP/s8yoxjWCGpYVBDSR
bvaOSQkvC2pZnIaCf3vL/vARViweyfT6VLaq6skh8WGRaacoewoFNdmHiE829nejvsFbh/LoQ4ou
TEqKDXr8dgB2uZqq18RBQGMVaEej+sSfkVX0hcLK7CjuAJ9K3TEZYlxGCCW8sfuPpPNaclW71vAT
UUUOtyIJ5dxS31CdFjkLAXp6f2xX2a5zyt5rdUsw5xh/3JYt8gU2ci79DrkdtpBOpSgBTFUIMAfz
SRI88Iq5XnzZWuNgpWiCPks2IKvczCzBFNklrAUGBp+diPUmYrwRn/+sC6J+Dp0RTZ150/mBFf6o
AU8SCBHsD06v7Mh58zI2MiKGpfJFSyTyPu3apDVjy4q35hXw1rMZUTgPD1HarU1gwBKSc8kgQ8C/
5b6yXTlu8783IQhgiz06C6Imgu5N6uGuJTy5cEwKuwReTxDMbYa+TIscaz/Iq+nfnLr1XupbSaHr
yuIOzvHZhOhpqEc+DmpiF+F6Aj8bhV9LYVHwOXOGD/VDTtxMixbUWorGsTAuWe9N1a14fgPYmeU6
EZfFKSlXT9I/oxtzqoVBotqbRAhwBSa+proNmgUbiR3QBuEsOqs8FSEIgfxISWzOQv4rMhjIlZe4
1JE6wvqyQ6VAShw2k3WcAaT3Kkzt8ieUCHsG0jLaFZgYOop/ebYhlH1QH3l/LzqPoKFIDHIggk5d
IVEfmp672U5GNmDA7Q26CpS7ZFlH9BC+PFIQi2EXURbjsIRpjjg3bRfDtxE67VkDGgO12cQn/YHo
wYxW8Cc4rRf1yXDBYyo7jJZp9zEyWWrTxgovogLkzlSG3C3k0fCpryGZBgKf5vOGzfPdY2slw0OK
Xl4q/w5Hvubom/pFLX8Azk7dbtC6tTasinFjDCjt9PYRSsQPbxKT1D1LcLSSsq0gZ9VMTM8Ed9C5
T9C0vZND89Et4/cdEbrXKUuTSyjjW8WNjKiXaCpCJULVp/QP8Tb8wa5lfgZUhTKLZa+JH6H+aYKG
h7aK3RXVdPgPyChLPJGU1vYgNg+kPAMcOdiUvB4f5CWK5S/QXUf5B3HgnO67AhFCs7OO5M2G0JnG
klwVa/qMhTNWwyzbR2fG/oEEGef1JxNrO+sPlojWGNUQB+tHCtRbZ6SPcR4fE7vF7tYcw+epzRCJ
C7nTGcSx+tN79TZBraT9S7Zj8o/AkbKdwfTEj0/x+iMUHfK+MhV91QEeN3Uz+ZzAJKoLI7u8vvcK
yhlPkQ8GAboVSv81tlq+WfMwDAAzJK77Nabvg4rj5mi8drlDl2ksMPQQ/+4/9YuV+7hM3+YOb3ph
d+1BTv81+XpAap1UpxrCtQ0f5GeQ6hdx3r2dKlmOHzKV3X6x6cOlFaPQbXnBEZnZ4xLT4kCLBgHq
uPCItsZRzx/8VvdWu8542qk8yHxeukvSr6GkyNTsj7HmK7SeUZjwrUKBVQQJ0f27VmrMWLtnepox
2Q8f33ntvtILaq1/MTvb74TeheooqpoGSsDhkaL+8qw/tHETxau39E0ueBMFBuYXwKFkU9MEZJCE
ahIuyudTQEAWLniUGLmgpwNKYqyWZrjkczMNHxosX6rov8iVECDoV5JybYgJss3gpJ2Y4lvkmrAu
JK44NAiYtPkpK5HDhmPCeQZqeSYX2N7I2XWU/OIgFoR4Y6dkb2S8KDxlhdAUzXvnyNbyZTrpSf+R
6+00rLWpX4TlnmO85O+OSz+ygpzXtnSRZ2Le+moAgKqToHAPozcmBmWZ/0qF/cQZpB2G2lNSaMZl
vo/3BRKBhUY4zF+4pLlp9qXCqDpjRyT0tB1CX+kJXjkWSLWRymS2ZH23YdAXic1nytufvzdEbaL8
NIl4JAnx/SloS/XGBnBu4YFPY+Upwf/h+aL1LP27ZnFdVH4+MaWH97A6kkVg4NXOb5K1e4WHV/6H
FzWC2DubHCRKe4ogRxNwin6xoUADsQ7Skmmvxk6I1bNw0SgU7/WY/u6gMXP5SGxL3OO+XrfPAy8B
nkjzll5y+TZ0nnUSu0ctEXFInuSBdk36drvToK8B9Hs4aL1fGoDA7j6E6TuZlPOytrg9vefjosUe
jPK7vo1kWusL7YkuU+RXFVRb1+3pAUDTZZtMmAOxp8xrQQKHlXEtnwfsVfXGwqjGek9AResP6Voj
R/sUcs2Q8HUaVz+Z/aoC7ijLWPCjG+nFYs7JG58pUsz99wdj5Ysvais139Di5VcHUAphwdrXntpb
tQH2/MCSYeiXSqKQiOkD7hbyvtlgT6tTj6Q1EB02ELI+7gNkDUh2TLKP/44c9agNa2ROsDfxfbjG
Jt0FnFmLyNhowA6Vq0D0ueLAVrfBKkFvnNhhwnV4e+UAmfYieoKsUwZ4fam+yEP7Cp6T9zK/AB9S
00W1DdXDAtiwzHVuZED174dd7wMyROUmxoapnPjUbXMlFk6U2AyvL/55p5oXKdfaiOGaql7YHVSW
HH9dvxcJvPy2FJ+sXeKVXkvaHUzsD4u3U1+m9sdEr4W1qvLT1zqVPpqRSN0NFvwwKNeDcnufhC+W
f5ESq3j5JF98NQq8nZhB4ErcHpX74FoAX8VK4nfttYUpBmgTzRfLOb9yTik0EX8LGiQarlzDqQM6
5cs1AmEebhR/2fw06fiLroTvx8kJJrvIVBusPU03jOW9vEQ3UQ5byByNMX++IEORT4aGB9X8SJqz
mbuj9+yC52vVKau0/NSxnZsIexqQQzMIp6UG3yWjOybSDYd2Bwb4NVAOJPlUIs4dE3YvrUojIEE6
40Pq1c8crAaov0EwWjn4oBZlfWoxFhgMUbNohW8p3pifevkHvC3P5wbC3QqfCb9TRe8KTBfSsp4e
oIomP5N+6W3Hd/qujwR5ylhQ6kslHLx3v8ZOpWqIauHEzm/3/RXCFxOCTtctuRCQdtgC6augr1RO
6Xlcivk2jv8BsevGhU2VngnS6EbqYcoTCisImFYgYN7ukViRii939ht1RBKB64NuAq/Odo3rROuN
cE+qHzLLjGHNOI8MrnSJhhYEGvTovguIRCto2XEZUyPT7Qe34dLFCg2rnvDENe1VSjD1ukUMt92j
LYbbFwO6GZPkTpdcM2xRkHuzw5Dikaj76/kRmXlGeGVsR1siaFkhjPxaiufsVREf6Uh3ogfU4+gQ
+V5rvlV4aunWyB5Aif5FDXVB/bfZ7J5B/Cupv5ggOVURAHftBpEjqpOXgWob5qN6RDVI52psg/Fe
9ZuqPiC8lpQ/YfKyXVYwwxyMC4jfsZIo2YT4W6r/+Hvi2FV+zOvwESK+pBIbM8IaNds+UT51v+19
Q7H5FHTOBUxX3lb3VaqDdiF8VCIeW+RUqdOSoq7IHzQiLugtIrNeZmfFFjMOF8gt0brQVaAzmiWO
wuFCfyq1gWx3lI4Zexy9PfUmIKfLd7+FFxX+G/ifr/UxrFZASMX5HdGeQ3qC98oCqH9J3D6/rH96
6AulX49AJ+S0aedZJ62vkGMzJEfoIbq1MfhvuLiOFKiOrHKc3gAeYNeWL/FMirIzfmakckP3rODu
iHlH/FAC85xM3rLej3CbtZuOuZumENTKrUP1uvpbMldzZ07SueH5WRpoTUCqDT9WVkO0jlFBqOv8
vcrhlJ5OTGzXyx1fx7zfQqNCzaKZmDZEYqno4WTxBGrS2tLVIrizO1bvjz7BdOY2HtXmfGLiXSTx
uoHmdPBXNoWXZF501okoFXFcwqdYjmx4sLQNsh8MOrXbwS9VKJQjybI5PlKCb86o3qIlMg16Uqd0
SX1fpRzDIwcBb3MD2GQIsOvvJVbIEW1Mspd370O4A5QZzQ0grARlHzYrvgLUH5n+25FBdDFMamXG
L4Me+vCaKPR0qBtMKBb2NSYd5LULy5G2A8wtQRyCq4sHUklanzet+n01t3YOm2+9h9vxmU7we/lH
kl0N8EoEkqHXozEgGsc2Vurmqxd/nph9+HM/9f98I0Sv8Lhv0slPV9hUKNvMMz+/DmQczUD7rH+b
4yUnMF9aI07Gg2JeVk3t8SKPgII3spaNWQMC2VYwtnNYb6MvzroeVDswY1v1tR+JUIolgov3D/Y7
8TSdCNAgFpxgt48E0vwR7XlwUorbizUm/41BwfFjfJB+fkz+vX+AaCrmj3nYt593hIheh1Le3PEN
YNYFNP7HD4RJCx+2TzFLeHxutI21Vm2yWXnVwH9y1Jqdp9xBx0BTh/oQrUfSowliJKhA3ShMm1+U
kqH0w3C0GEjvXcDsPltHuRt76Rx+MrRAFyAJYZ4RD+XvS17wL4iT4Yau7m2nh/JgEuhDtNclwb06
85VJ50WRRyqxkoBj2cWxFuwnKxn4N0WnqjN+ZPBM6LsDGOx45s80BJ3zf9rDr8LCBUb2MEGGgXBJ
QEMe66r3kVZRm6GruqTYTRFMVgtjW7tUMO6Jw3jGBIXZ0y5NHFpo7OyU6cAbi9m5uWiASU26aCA2
0l8GXvSmOnHMka3RPchdcx0q+/1tPsQHjZTs2Ttwlv4w15ktomNJszR3dnZJLrUdb/NteZSOiPqY
aPz+N99NPx0cJ8DJJ6EwPIF4kEl4JiVR25jkhKtokojdpPrcOsFhdBd4118Qwu6XTp6FsRt4JzbE
80B0uO/bcy4t1EpbpI/t0QTUADfYRiBHZuSoRov4iYKJhxaRBBQ/i80c/buoc6exFsXGmMCYF8Uv
yK60nchpnLMObeEfnRp4yHhRuT/4yWbp4jSt0NDogJYfaUnyj9NxgkGdZzTaLLNxUVwVpD2I59E8
oLlg0LhL5C8ADZMt+MOOUe+JcYh11ySiGiPRKasQ8HMK0LXmSC1hfa52BmTHQzITa6Q2s7MaVOmC
sduRRfw8xAbKGGLtFuRq2neeMTKXhpPwEc0N1Q7ovmyhtfO4FlCh1vrSREbD3/RFY738IKVbSDeT
CP/pNTCtuTckpLPYUuPyYZO1WcoQp/Akdilx+xIc7VCCIJIbOb+gVQubuSKRi0/kjHAVoe0LZgAP
m933nkGKh5fbTe3y1yOo0rfMPEa7fJtocVnvg6Y/RVIQT+tZsCRsQVzIlEVU/nrvivceao6ChTE+
MakgspYI7dmAZhoPRsHWM6rDmxBx/jey03beSMWk4A4I7Pl4dQljVPBipCs8iUCcfJkwQLDP4QGB
FgZgeXqasdZKt4vWBScFp1k4s8K471BxIV2wBld8BlhOXwwSmBwyO6LhFmfLDF9g1c0hsYI23AIy
Clxgst/Gfq44YKW15VuoP77mfrfJI6ZogUC7KucHyijmQxNZ+SxpAT8G3O5cg+99cNLSncxAknyY
sIRlI6Hxns9xwUMu2b35QKbG3+SQViK/T0h6lsaf8hXXHDfNppb2PO65Q+kiPyp/agEalB1SoLAN
wQnMbGLiigwnNo+dyNvbbj/IBnCrEJ7E68i5Xvg6+8H4QNid41jIAmYJTOyoyt/0PsC4Vs0H817C
2QTpV+mf/xDza58mAR05dtPCVvCkqPIV0QN3vVKcmu8UeZTD4DeaEtJ/eq2ugDrCc2/RLc566+Tl
JqWZRblSckkqQ68hQkUJj4sO77xfvG66dNV+hd8oxANafcd4PjSCcoW7jBMSnwF35prc4rS64t4g
t5AEt0i8Vhr9l8C5iZ195pbXmK7Q2cO2C++CGVj6KYnuz/eHQFfpJqQDDs/XLHI8WcK+KpYsGwTy
5okLbP/OPl98dU+p2Rk6StHiF80a0zmxu+gKI1KDSAINooZf5Al6D+7zxAg8slzRNEsMEd1NLZmT
U3eCM5DaoOF69Uz4QEB1wqpjhxJDy+SAuCZfFsJoPDbZ2dh3KX9K8WdhsOD5gvCH2xMrIgz+Qc/E
rU+HDLsnR0RGfsfiHtI34TackgnW1ff9BW7eRhzQM85nUTMjnChmujAsi+Q+WR9ow1KoF+BLNnR6
j7R7NwtXOENLR2AhdPJzo+70J/5SMphVwAUVg+01pfAB4+RaxhiDDyDkNBCcdz8CGp1lVl9qo3Lo
HYjCtTB9lL/IC6qcm0V5RCKAR8VgIZGuUx+MBoKJa5Hi0PcSiZSinQY2IH52bpDw8cy39b7DPWG6
GJr5m8whoB8Pv/uXCf9DZk68ZRjA+/RyNGsh3TFt71C4EIo4xwmgZyHp1jHI/n9joaYQcIbnAQjl
Q20uDWLUwn3eXJTyESJIhobgbpYMgfT6DXR3UnEUd+xnLoLnrjyUga6hFuQMVv4RjcHBJSMcZlUm
RF88MHnE6kkhiLdf8gpbXzU4RYoGotriQzSe24RXSVCkLU73F5aVBiBXS9awXZTlStUVxcAvlmkh
pUjWseQ1+YWL93iRIeT7UKZVajeYR9bE4hu8kS5mFsQWXbWy2Yo2s8hsb2oZlP24ueC3EBRHgYcc
Flpg8KkxAdD+wwWyF4ozVDRzov7emNot5EZVHUhDYO6cuwDyElsUZm71eUKvKEXLZa0fUgp/dbRf
qEiPdHq+5JUhXSzmsIYSW28krhPZ8mn24AGtKh1JgUetJVcLefWUojg9qrOrYgwICoo2seHrf0SX
hMeU4SQt95RqN9UaI5WI9UqGc1oYjCfiLlp2SL3nLZu70ABNUAg8Sm55ehAhMOal4TtUAuqnO6LV
6vivFW6Gep5Yda8DUnHcS58qnWk2aT8BpQ+vJQxLC9c1q6j2+YaWbFI3MIOX/NGDjg0CQRI9SlZy
m1F9kWr0ABrt1ft5gKwGEWQTHama1pF9PmmAlkl5PBH2T/TcpZzFGWQ1wPUyqiJSRK0maRcTeuqH
ArR6Z/JgWXZFxcf7pyjvBmcx/eVW8OahRJZQyacQL02KcpZNhQy9idBzQnCDSVsibe40luPArI/E
ok2I8mg8JhG2X7+Ln0gP6vGBudkaHAtH5/P8yv6qepi9ooPiCM0/CRGSUTpajl7FfXXIbTCaem2x
inJqLdCdYTMnlxSArvppKTxNN4JIWp6IIlng/1yJr+NTZ60iJORrM6YfVFkSYEdxTuGy79SAvItn
tuoFT6LRcti8I/p1bIovXgbXHJwUNh7tUKBIT4V1Q8nNPeOlqyIM6UE1emO3E+SgdauG+FkEjotq
MwlMDAALAdBB9y2pOwAIjDYjBoSJ+QMXGyaHafHOlk/iNAPBIYelyS58wfjw5O+8XCHCq6h9CWNv
yJHsQJg6L9olvix6WQueTmop8fyp+BTLzRs5IFaksy5fqmIFEVxuFC8U3CZbKTgAOOFLpqIdvMaX
Rrbgs7nXClUIfplddeyKYlAT0IUFWWKHBuofHQID8L6WJO0/gC4EosWSmYYtLwiZQqAeHFIX8Wj+
q0FxN8WXfKLsGKOtQHAW2iLisdLPN7044t+ozNZSAs+M6AeZNkI7Ph6JN0QT/tCrNuI3YU2om/pu
neWoj178jxGll7G8LdDJzCoaGlfdYQSgxOUUl0Ri4zQT8l3RmGTkO5CSuZdIB+M4yL8ygq4NWSbP
EKEjsOcGvFz8LSGTivX089a5JVGf/RvOhXKbhW9kDFRuXkO9XdvXpt0BYcfvgKdJJY5DWwr8SiLK
sfjbkr0XCr/6tbesDZAEL4pjYkn9x2OHVBU1JBK/asGgPow81Dbod9exbOI2ApVfoO/r3MoIGEKw
02BsQ4/CeEUFyLtY9ehEQCnfsUdJcbwk3wK73QeahFf+0xxiWprUm3Kro33R+W17+OLKfRGHJR4n
T7UW4T1+P5qQ7wiQ78p56qKI0FbqMwAq4CmUEKXI/FbYfASn4UyC7DJrkDN3tDgaP+L8x+zXOr3f
e8vht2hMr1mSPIQ3Q8btiUrHIeYOnRtC7HRJ5JUtQCJgBYBbJACwu7yaLb6XF/ESKwLpSBcZbBkg
RJN/MRVQB81N1T9whWu/M6dKHtVw5ZppZkUHYJmu8T2zHR+E3NN7yFl4RzIejskNS/Stk1dI+k3Q
IeYDt0eB/CzLdYbzJhegTh2x5gXJ/qTgfaC+rCmY8nll6LmhXXjqd6C1aHYAcSmf+LyFzdp4HVsE
tRL5GAA6C6M+gTbqvfePtycTDgj9tOmAdRfIg1eqb87zf9ZnpeeKOBm/aGkh7kgSCZXrXDZHnIUa
beojTweH+btZWig70HsPIklR/ht/iQth1FCyxsEgwCaypsyKnR2Pyoq6RKwFrorcd5lD0hZuM2CO
ueN2QJcIrPpMqf10tB9VXo3NMQl3kvb37FcKhnR6mwq3F1fFrTnlNSnA9iCzDPuxuY9EjMq/88nx
ysBwQsf4latVDS+efZuIXjJEhNorUOl7hHV5bQlHBJmHnQzdUPqeok2qrpX8g3zjDpnaUc4v1EzB
TDMeBERrIxiFSJzOUE3y8wL8NPGGqtry/YeVGaX4h6F7pK08d2QAGn8vSBdZ30/zFEsycEjP6XTN
uVjLs8mCqP/SOM2tMgzEXVTrIfzC6/DT0H6HSAbV8366p18ilpnfoll1e1bmmzx5qGHzlVgvJbTO
pO2u3+jk4k1hFCALy3i6tJ+ogaEa3Sc6ZHgGLf8mLAE1JBoE3fReI6faXkl+1eknPrLBvLPfvCFm
jquMGjNXwH4ge/l4lHpnTmq5vMdtxQUsfOtwRa1HWSvpJeKyArcGYGWutdtVt9Gwr7JZnUsN3ZJt
NsfGK87ktMX6odinIOq9jdUS6pmWVQQri2jP5T+sLX7FPyYZUDy+K9YwUMnQxPxB9CwRS359QoZB
KkHa7SPS7cgMAsiLi1sIm7xLr1zZL1B3kADE1i2SGHgQcoRvTKsuWpAe26BtvWlRPhuRz32XarTg
oYhq9hEQJ8uqvBLO2g+apR69gK8D9aDsUXOksCdjH90idWu1y57+jBUBIDQM4cT9MqyVBYvZffeY
32MXxe7YbAUi8t/CZ8Gro/GMDD81giGLA52/VHUUlCMo6h4o3+e2BE90lXCrvD2wwk03bPR287rj
ju+Q0x5nOaknyQAVr43ebQQ27Zv2UzqYATAl4CxhBIsPrES8CZxRwrwVgqd6gDzUWFFI9P7osH0X
5KE6KR8R1ATMKVJrLjQvWrH1m07xWvK88O3O8a20NDkGOSZ8Pg1OyxFyV1Tv0b8nm1wDdHJDAsUG
Rb4SNs3KactAVp1nDgm8TdVAl8/6K2AFqP2SQh9r/wxJ2vEwwNOXqmDlpTrpy6DcbTHtosgG+kgX
EGmO/gWkhlwEqQvWMcnrFv3pHWj82qRPwHn8+4SuEX4Yi8OjsQ+3CZnU/+QVUhL+rfyUh2nHb5yf
03NxhRuZ9SAU2NjFX3I1duiXN+m3vhl+pCN9jOOR39vV/zW3eqP8hJ/8WZS17EsGyZ18atbNh3Dp
Z5FCvMVz9DFiRvHewsIIjEA7vB+z+ZZ4Af4JjmX6PxaAMuE2+6d/zugHx6Wt/TLVc0N5Om6Tf+Yx
3TBX8PFhahQrCpiDgRIiKGbunWV2r502Jshhj48TtSuUL/M1iKe+e8IKZWCBsCb1Ysq3TgOTylvC
NlF/It+hJKny8NIihKKwDNPbrJld8V/g7zCCaNwU5koumXjh9GQSIjZ9Tu5Y7YnUl1lLaZXErlb8
mk+4UiOAMlfSrQXTXkSc0zZG0kU97ckjGM8pree938sO2Z0WNIi+X1+HNdOtnmPGm5EnEibMKZC3
2AhMPgRpBTJbzAkoRLQ5hAagIn/yG6/CT/qKqVuoeUZAsgMa63LNycdHQ6ztl0HOKgidA23fkkKZ
uy3wHvrO9z3Uj/FEhAPtOPUpsZZd6A20aSQotGw+xuB1zT7q+41vsjSWd7Yl5uYjGvZEDSxH3WFc
20fNKf1Fbp6aEbQWEnof89HAPvg6UqxUZXcSb/DCz8JOLJLx3+xriVXRrV67JxkTvfzN2TOpe2l4
DGtCf3o14IisOZoCTacgj9sL/SSfvvzycp22LjtnYpgdJUSgicMvUYRm+OBrLCae53DdYn3RiQhD
BRc+2lhx2RnBShIv/mzrTVUc+eWOGb8iVWbML3H3hRuQ/rVM9yctaNBiDnMmRcWx/zHh90S4Vrna
PlVuJptzcfovLcoBhNKC5w9kLu8yEFLiQ9LASxgibkDx+61hoWWybICj5PE2ZggtI4Zh0qXaVfVg
AzHvil263MyzdBO/Xdh+xCgz0XfUXAsPPEDadCEJoOD1kUlneDekacHAiHi+cSJDtrb4S/X9U7lb
WVC/TnSKfhCek7BBbXkhpEeEwWz4INoZiZ7BR/jOfkLk8puMSMlFc2DvWcab8keEP04dhgz+cfLE
sNlVi8m2lkI/xzHNUR4L59d49AmZE5QqBRWxJ47Myopy2BEhKRJtq1DdRaC8/v7GlT/LUA88u89x
hx5p1sfdooyC4C9Ub2iSHhmzYrriDyEvBdn6gCafnNyBUzw/Lv8h1yIbByixw2kbfmBtgqMU/vqE
WuTHGxsRU8j4N6RehiXG5ymmCBM/Df0G7co6pMhu+YyH0Cl5H7uzuGZE4RdP8n0//jOCWdetzkkN
j/b5OUx/Y9Y6T5rnRE98/+Q+quCctNWMCHCJHYrQW6qDyYKL/0I3XrH0shxoAj9/R8H2sAv1LU4s
/VQmB17K3C/26nSburUKM4Q9C9yep24I1O/CgU4wa0dek3ak7fHMte+VMZCptWwthXd/FR+PRHrE
yprFTMUjzy0d3iQU++HJMsBR5o951ZQBujnePan64odRiPVq3HdLtnzvx7K6KjwRmcbENZWisCL8
Uf5BdEGgfQVbwkNqvaBC6MphuvCwj3NO4aIAyoS6idhOHA5jKzkAPvICEggnb/jlS19iKfpDEsaz
Wv7p4kUND5JE8DHXPvnuuJM5KMdkp4PoLCefZFNUkIt8TyCWHbHmMc3K5xBKQ/PBJrz4kN/7dU/A
IBr28wvEye1uOO6W4Y6cWNdacAUvlXNXYU6Cc8BsuJdW1/Kq7ohr0IvZpFb91CRtOOov3TLAMY9+
WBjuo/5ScTIs8Y2KSwzO5EOQHOjwdPMo1sRgVAdUsVjPqM8ku2bTeOemWMyVZl6KTOmzWOONG9w4
XakQlWueSJRuKMSJP7D1795c9RSBZuvMY3jloQAGtIImXpe8HiXombY3mxUPa6btZfRsqS9wFUNv
GtS/jLtIthB4fSk17sxNR9RSDhAV9JZv+KisLKaZtHAqLnE2aKi8BYXBfEJIbMV4/spI+v9pnsEQ
z4Agm+re0NcT/8+g/gocnvn0SSNBcTdsRl1p1jnhp9mCBZqSl9iExBIr87YjI1B/ussk29awlLm7
Wl+Jg+E3ovkiJNPqZOrk65x6JFdmGyTAdGh76i2t97InOjGYHYVJHJp2e+VD5cupHgZRDYvk6aTW
YU6HhXfmXU7PCgcOsEnlwy8YqwKyqd6Ppp3pP5TDAtr41kRAhc2mC1v7vNAM9bZ1ArkYjGxhRwWg
4j+aBhREOWaspLdXeWiIAjBSVj8aXUEB2S9dOT3VbxeDXJ+dxpt8jz+SFcMJ+jrSVvpFi2rYLq4m
ZBcWbRwyF0RZTNQe4q+GegPWwXGdmmdkKM/cgVkN5HVEB6mT6KseecUnwP77n6WxUmAJxKn+QGUe
BvLDsoU/8QcRAkQIbnmT5C1b1t2UeyLZ0Q9CqdrAgEFIh4WEf2bvmogqVIoFPqhWydZAHzwZtApg
CmZjxuDWo4C/pN+ycKqLrTkLxVR5TdjZFhZep3VpJd7TmzgdCuHl9Am6lS3D/cSHQC1S54aE/hAi
ucAIuOulRX8ud+FPF30JU0CazROFrKN8lA+wQq7fbs3mPbYuIU+595zWDVr5em1ZgZ6v5GuOsfvU
XgwehC48KyZCm4ThaqHBCoWH7hHuVc+Mv+PlNJ5ZRlnYUcVdkOKJE2Ux1fHt1mv60iuW6xB10nv7
pM9AZJmTysOTJ7fYtqDt4T2NPhPGSPi9cp8z8kEjMI4jG120BAh+9T5EMh7VCAMf5hq3Zql67vRD
/cGiSkqW/JUjOMjc6kSIPHrL/bNjDrfWJP+YN3QkLiUNDjw3dRZxkH6+tj1OSW8OzSHr4YO84bk4
BJSHWeblIce3crA1BztOhiaDHRLEZhP9m2gqt/5IyGcviWlEASjDm8oH4WER8/ky82N9Tu/lHDCW
sLAhgMa4bi4sy0nFE/N/stVMUAX62Qjy4Za3kPN7w7TEw2tSExNgmOTHIwIjC7Il77lhfLXjiuEB
v6K1Hn+oWQu5LrDCVUHl/8EkIev0QiaVNTweEpUfkmYtbSOObsLnrNMrxDwRNa7TuP28TUCBV271
kV8t+IvWLXMv4sdHbZH6oejj2kB6lK4qxckQaYb35NHL9pxqSvuqAkxIkLqxTI0/EmRo7FnIvxhC
CCXdKlvQHvJbKpi9ueEBJSLRoN7rglxQ9IksMVzt1J1Y/VWvORX+cNCAcAiSYtrFfL4Vbq3CRAiD
sG4/cIfRAmzx9eJieBQpaDYbNDEFwrEdQQm2AmYMviLQu52899GnTxWuUvZeZJtFMODzRCRceUhs
ZxEE4rgF2J3PeKMsw+SiRw91+EX6DEtGBpp6xAnK08IyOeemRejiXQyl2B/YpicMZt231p2ecASV
a+xIZcPkQvKr5Jb9elxq7sBHsm42KdVKp+5v2KV8duuasNqFsOXNLBj2woAekU0K2Y2uOMeOooEn
bzvUWiOKsA3Zr+NK+4io2OOsegz/3mdykzkI/WG2UuazA5oKEBJ9dhkAJKquy7eyywEsqQ3m9kRj
yng9nQrpC9qMHRi89VR8UvZUSQpLiBuf8/F3KE45gYcwybIXQXg99X0r2X/1cvpFBiT5PlphrlLC
vreovOC+ob07v3HJKQ/GxWTcik9ljueTPyMoo5BpEB9H/y/8q2Dvy3uLTZDUVvNKyEe9IbXkJ/Zx
JyIMwEUHboCkYNxCXL/zHWc2nIL0YEHHjfMkb98pdUJjmHLYsTqEHr9Csgcw2lbX3MNJoVruDLCb
2/rpzIHzgZIdXjEO6nHPksrTZknkhgWUxErVhkRDkp5pr5OXzDLbxvCR3+PM3cfBrdj16qpH3muP
Tv5jdPYFe1JIWibGU5fkoxAo5hrzqpfCLBWx5WGDoIagLLJgoQKNJbFycEOUw5DG6cDc8wCW1/A3
hZBXdsk1/X51h7dP0eqsMJFWjURoByJdl2D3OdirpjAOxsflvKBX2a2e7N6cdGJi/0irQwYS0CNW
ofpaSJYk6TTfpAsBJEOZTPoVaTWn6wJlcoa3dt0ouwhd+ynblrWrHt6mlw0ugeQSj46F9a4tKjTc
gUKERXMbxaXstSYryp7mpSjzngZexVHliyHrkLOAIL37IP90qMBSixpFTnsq2R+Voym5Uxj/2pJl
5Zahwe86J9YekuyHADDSIWsvlLHNAqf0fU0jTwGx+SkmL711qD03DAPIedujvJnqe4wr2fSEt1/P
zStEPFnWvUscySWUrQnamzjHHNkvgcx4Hhg9ItDT5O3SbOv1hbQ2i75rqpDptmmIZN0heRYSiqmP
A4Mj9wbpnjgHyDcsfLVz62TbdAFx5eRVl8fJ0dVfVXPjegcvju/rmv5hUcJQQ9nK4D8/0aHHSFjn
6Mjwg7VlrMk6YUNccK6RID6uUMT3G0SIMmPwWQPJKllXWamanc5cyXth4JhGK/80HO7wJHLGP7wo
RGc3p6ZZIdjKkMPDG+jc72QnBCPoCgsDbOkLDncWDf+PpPPYbhVdg+gTsRY5TCURlHPyhGX52CQR
RIanv5u+s+4+Pm0F4P9C1S5IjhAUS80Z0b8hbzC8YoaqJUK/OdfFRbkKbayxOuYzXiVbE+RVa5wZ
dei1wb1rDuIaQXx/xMAWb2Vh3aTHT7F8a/d6OEbJPv2AvCYjapxgxxeGoX3wCOkl+88NVouCIPaH
CgkjqYbBaaohkssOsIOLhFpuloz7WW4IbJ4DiH3vHWpqLHgEGukUGezFcW3z1VvzLAQenszTCkxr
ehQGlw6Uo8MmqIedUXXxFYwJvwwjWdQV5aG/oRGk6ry0lGjd+a1cOExBt82j1mvX4pkCb0W3HGJ4
aDdIrvotgVXhCkX4dyl+BfVyco1PXQPD1lF2rB6j9sKfC+wRrhGP23vgpLDDlphuGILCLPigG1+w
zZw3FtyqRYweiX4ex9pk8KTGDv8izrvekeofboOzREVTTmqlc8zqJ1NaICHYVBiY0eEQeGTNtezO
XBtd3VlA+55CQuhOje+G7euNQpgxqhxBbiQ2COFvtiuZDhsgIFwBhangRMIKRkM8LHkZ3A2ZAHlq
LSrQpcDLLNrqmslLwwBMtaefbYWzrCI7p7b/SpwO2Pal1qGhxtweVHWOBgJkMRruqG8IfayWSeZW
1iZdWfcW9t+i48FHlPPRLzeW4ZVkmi7YxXflTUOlk3x+R5Gj7rNvKqTpFLTyJkGglSmnWPdo5MQY
ubm6LH6xlOofN+XsV0nHhIUKZYXPH+aDFrsjniaHwFcHPY1rFkDSIIliQYwODZ5xLGp/ZbSIkw3N
a9GvRci0WKM/C2uZdAckZBBk6sdHXuXVT8M4UH4GLUyZaMEnaDawviCuW7NYfJj9xmOKhEKZFKND
xyFbBFDdqNmX8MdK0CSJk/0fJUsWFIOapTDhLuCzDOvigaIeM2U5PsgHnFtP7ufgjFaYmQB6Llgg
RkEaKNpmvGOTK6rfSBmcIifTN9gNMbDh5aLf0hdkMgyAJ2Wezo8sOWHYRO3V1KfWXGaj8+bYZ3wi
IBOs5v0r5THDjCCx3ks8IlHJ3k1gmfv2GjQRGs8YufjnuxxOsuxGWI3Y2tjbOn8Ww7T8HJGFogsb
5obpShOCg3y0E9b0FEEsm1M00C1EwNloeAbEWzW/1ZNukccQWEsAxXBMqh36OkQuW79/iIjzqBvk
Vx090w7MlDqXtGV3wrNa1Mt3hKGZhU7SvPCGyoknorZKP7cc/VqlYZuL2QF+J+hqo9NbAqDHzPAy
Ug8HygrxC7nJzCrgVCH4TjzWSR/MnsBIPlsGr438HNI/iZlZzIAXKptZyfPssySll3ijpzrVvzh2
QdCfMQEbGbGAaAyp2k1Ki7jOuD226A666K5JC4WdQ/5DlMQc7wDq6tLhW8vRI/wAwMQ68Lmb4rcg
m8vPpNxg2/JR3YnxxAbELzDR4C7iYqE0Ln04oQk1CP8OtgJzQr1vJ4cTNQ5MFpE6q6/Rx/D4mSL4
6h12coVuLkSmaQSK+0/elb1btsf+aZI01IHMio+hmc175Q48q84BhBV3IqeK9oznEtcBj2h0DhrE
Y3opAx4LGvUeOZuPsg5nGL/aBeTbsQJmkJhaZ9bqmCzVXwzHyZYAEcuRNGLnP3aYPhrh983Ogs6G
6uupsNnHAs3/omP8aiK5/v4gcLlGOnfcXw8bXeITR5Cl3qwutFO+W2twDBqeTskWEd+xNI24G9Tx
kEKodx7RZF5kPp0CpTeXhkaqHqrT7k1etCeYrz7ZVLcY/hK6xmWm/CXFzQxQpU7hkzCOuSq74O3p
iEASfkGMV8koNjLBDL0TmsveX3U8lrPA2hHjNI/lG3wBNUUoiQTI3efDVr4x4wi2I71NhzJAPFQd
721yY0AvZOU0wOwPBYYXkU6KwRqx/vQ8iLDVgRJjFiSQxgwDnaoCmgL4T6zVZBvHvxX+ZA6Peif8
K6MfxEXuyDcmc1VU6hdexQDoVfR+9NnGFwFnTAJQmaEJWQ0hj+01oEN+3Z01Mr6uIt6ZXFv83fEJ
ShWnc+af2OcZ6GtVLh3065/kD1DCCGAIqOm/Qv/N5IMeLtPmKyTb7JfYBlyQB8JIiGeyVsyBTBT8
XA3dokddQfnduXl75GjOlbOKggdK/+f3k9ywoYoZdEU+k2c7A/0NKkBwPw0a273cboPPtRkIG/iL
7MiOdUZqCE57ZlAswea47WbEU/bRPrv7/wLBy0E3mRcTJKld60cAHQZO+R4ePKfvz3uN5XCtPqX3
tr9z56q7CAP52SDHxC3FRT2NBiQ4PztM0BxzHIbqygh2aBFMyg6wNrEPJhL1h62HZxRH2XjTioW2
VrR97xnaNn9E446iiD38SFPFYsKe3CJc49W5wWQBeiuYFxRImktxIGeM+RE+KLPkr8opJr8HigLA
Z/1kKj4NLS3OfBLKU31UqkfsgSi/MsZ/spFzaeMWGMHF0PpLS4XJZHtEiRCX36iZC/piJPQ7tfvR
lIPZfmnGPl9rzTF4cTGkMe0jFEZAIxyDdXfhCGLIT2oL/dJNEib6NjowLLtad64f7EUJjOqJHVxF
8X1A8x5d/WrT5btBX5RO6FoRa95wE67bHYRbHItsSLH1sxgEaDERtxj2U/kpN8GcfzaR/pNsAmhI
M7QATy1kxHNNwOMfoiUuRYFkJ09korcPb2lxTKe1HSorBMLfDJcLmfwwDvGK6/YsM334RmXZgxo5
MQDI7YwAc9jbl7I7ZvkpZXnII4X+LbzKJ0Vfssbs0eByGx3EBorfQoBRtMgNR05cvsYo3n6SJUgS
IMyp5CHgyTnw/1D+40gRoUE8BWVTZE7DFmKm2XTVwWUqbRfNIU+dQwC1YtW1aylDD0nyiNPPut/8
vR45m9mg2gbmKCwMkHPm6POJ+QiW1df+pVrz8EnIRQaqBpwclt4tYQnN+9z9Mc/+HjbfNPGpSYtp
U69RHxH02vG2wi/9RJn/rZyzBzMWLBDpCfL0iOscuiPD6h+yxlg+syF0EM20LP/YFr6jgzjAQWen
KxGfcEW3L4PZTneRtpgApenSXwKeKxCiMpryFG1HQ4FOyyv1DUEM1YqgM7wqNLLYUoyf0ETGcEJ+
nt+s4FSGREjgcm9RHSLevyPJTWfS7cNyH8bo3T9r7ufCs3ql/wdha4xZ/cyELYwqknUThKBn9qG+
HX+hfsKuhfKDIdZvc0REjbb9c4v7Myvyqj4x5FGP7KVL56/zHeQlwT5a0AbAaEfP/ynRGVBTwK4m
LbFxNci1aISy08eseFZs+r/qc5GKG8pn2jB5cD4czsHnUg8YHhDkI+/7V0JR0AV6YAFvpJfOmXm4
lEr7Up8G1SnoOI+diGRr+magwWvs4scKtaUqk+NgE3i667m5ZHElYVJWVQfEIRAQHCvw0DhNVLI2
EPh9/GeErrx9AyDgif+vfUqScNAJogtxuhpHHvnc4Ra8OCy80GR48moXKn0tvg3JEdVonZ5inpqN
6iKLVviw/ZSMIqpqrcZai8GU6VeyncguWXxgubju5Gsb7+rcieknhZ83OnwojJ2yjOOfCTMDYhG1
Sw+nTYuASzvSU6G3gDhrog7ZNvoXhnq1J28HF5BnfnWEQM8q79PdUm2aAUrn+MrEPCFHmRG4dfm8
j3D3VMruPBccCwmgBS2oZVOFrmOYF/nmDx4nxpWKM4ZEE8gjLLX61QdF5eDPjUPNeBhhVXaqUetR
ufZTWVHpjqRAfd0riD/ykwarMW6fH2HdF98spRL9S1eXcvbA0taizmk/11T/ihA+i7z75AdwVtlt
u/LcADTCA5dF/xI6q/EFpSqEidYGVGAgPY3D2LtFBy8SCYpkBwuV8BqJXbor9BwmE5BK25aJy0In
bPEZffIpaSTRlu24UvsNS6XkaGzwDOxR/Ikl+6JJosLbsvqVVe0JkBOVZWMe5faQsYl3VHnJp5xd
hSUyIPFVkWoDXJhALa+rgBXA4WAOvIeDo7IH8IsJRoHfh50qmWicAfGvxguvwz+dy1DD9YKTZitj
ghaYuPADHX8L3FYo/LFyJ7AFkYJKISn8crIE0bPG0cl+D+MFoaIzTXy8RTg1TM/yb9OSXBEA4J6E
kZTXS+8TMbh9X+haaY7ZaLK9lF8NkGDmC1LM7x42RNIJlJeant0ygMKLPvhD1iU3JI8ArgbqRKP/
qvxnSzsKA+j9G+rRsmEBkpfC5vMGX3BPKvhZhE8vapbMedfa1js691BoQSaK4o9ZjzhVmF18a/pd
RIF5tHC6yHb4hqLNdD17wC4kxwS31XD8jLT0zC8ka9OigpPRUKNZK2uavgpuOxhsYSF12JxgR5BO
Uxr4GOO/uGAdn65lLJGPHpWRjDqpGIKvgjqN4T/rxdjYCdolGm9p5/rDuo+Ocm1LNDt2dKlglwyM
DRBaBhCVshcvzgxku00T20IvzXhqhGpi1ISiH7L6hjIpG1wJoGhj98BJ8EBjsWw5vl3ATAkzYVr8
szUgWZiWxVPgVLQLznn8DA3HV23rN96SKDGKv3gDSwt/jEc+BMbdzx3acPbls6blG5ibaCT9bg+A
gw18ussZGTv0L5/UFeJbqR1ClcGmnhY22lv1/ramhWNNKcrjGj161O6gJxMQlo3HWJW8IXkvWf/p
8RsZ0oUZWGg+kIZyT3LZ7XefXATfxNjUQNdHdxBowH+TMwdmiVsd33XZLhTR0ykW8bkGSHwOeXUs
cAgPN/9VsmmVIEHjQ9gbC6sGaAS9bGoowAyAAGziZf4NW4vZ3bHySi7zgKMxYKksdwI32lzqoCp+
C+bg+DjV1LmocI8Ya1/7VeofVQcJ941RAxDkJ1rLiPUPGXyeWcry0iMt8BMji/eYKOkMJVb9gNES
xj9s3q32PvAVShJUkwGTFWMVmLpLUzyYyi/DUhEkC+ZyK1tJ6TpGpHvRca8w/UXv1hKDwbiJ1J4Z
G5CUJdCcYn7gsyGgm3+gftqhOUqX0+DsfbqhpQg27DJN/z9VpGUTQuqT58KaIC5VxmtGpa2giYOP
58BXyOR9KemdSUxUPxgz1MAn5haYA1slU9GCRyeQ3bUa6fSXEc55UbVLGqiEAUHMPFfqiAlQ/j48
b8oRqRekUV9mAIrqGQNqyhZmW8tHieU5X4LWj7S8myhCSPWHjqxjWftGvHzH5ZC6Se0i2zXEo1KS
mGr3mYu4w6KF95PNNe4YR9NB3wvlgR4wLnn0tTgQ4KSxd0G0zuw3OiLc0a2XyDaAPo/dXKs3tkwZ
ilTzfRZ/uNP/LNGV0WbhTJxk6e4Q2GQF2r2+aDD/K7PiLzhMpDprLktUfY88OJiaJ2teUUDtdsj7
ULBUDdhWBPILeLxwT56Zj6n+NI7NbOWG9DbcIuDXQ+AnwIvnGTQvWtSFbnq6zpUt2M9w/LKA5eN4
5ku2QFuhYZMWUX/24Wq03abDMe0U0x4osTXGr5gb3wumdX/hTsRx8l59Lni02t9kTxOOsuTdbxm7
jvgmmd++c5cLhOcyoah7prol51+0FciR173AX6FnDsBNjQdNf/iGx73GxxObKLuOhm+nB3i5pLso
NgPjt7yK+IkmBP+5KLFpxOcKIiwhaCx9mZceOCMinGAKE1/ggjNgHvxUIa+Skn22dJSCrV8trBQp
P1bhaKclD5HkCuZCYeEpnF7sVlh1hq4wew1bxkYtgdqkmMMKrfyb8ooGdJyvKDpCFRHfN6Vy09U7
iOfgFaIdeant0mRxqDC4ddrNGLo98t/RPPn1F3Cr4e2FfALtfhTmzVXDUDYdbkzwjj8Byp5PhNJN
P0gckZPz4x6xnsRsLdO7i3aI6Vn2rHLLZvVGYLTEpTpnYMt6GHWa4sj9bD/cCP4hIhdR0otDhtLW
6O+jozIUaAPXly+DXUEFnwsP332jM4yfqZchSdGhgbT0pKjOnPc/MSStUgb9v8mhUdxJgpWfmXVR
AyLkFumJ2vwdTy7ekdtJAaiIJM4/mNJFC6/IjsgRN6b8ISEELvUUsc0/NR67SJTv1Tb5pZWo2r1k
rioeQDBhkAH8QsygddqQtAKfeFUa8zGzx8ApV3/+m+OGwpYbeAZwBimc+iMYXJL3SNkVWIIamEjA
fXZFtC9yL2udcE+WRSexSr8BQFCffrsspdeUk0UN9RUZc17tFzoiKVgGTr+v/6VAKaNzVyFDNXIG
puERGUV7ldfUcRVdpunQR46O6A7qErYYYQawDdfhe59RdByDoxqvjdGHO7hN3fQKu0fvXWAUp7ux
hTPhA3qEYHfGYE5mF76HeTvMzHOGOsoWbkLok0RLTInwEPTjhyJXYfbKZK+aEmVfanwzmh0HdRXP
/HOYLT7cdboTMKRahf68K67Rh0pkDnCmP7XVXEcVS7lxtugrxp9BnLMzQz6GQ2v4Q2JQPBO8sCab
2G3VHiv0cBDL3996c1ROKbngPUJhRGYsf6faFQEog5hBm7PkH1rCS1je5kinpxfHfM6/fa4dY5GS
88aclcVK0bdveFdkqjO2nKvwZME2Ae9vV4zg2Ra3DiSZgnUIF3krPAv5x3iRhBJaq8Cmle2g0SbM
qDwCZ/ujvoQeemR9iWzmm4E50QzuZFy9B0TRnIDJARYMXgtzF52pMRDY4MXxQs56hvJ2PK/WCsAB
Qq8mUNoRP8QfGQXjMxNR+Y1oPl5Wt5R3zI5F/cliCHrTpUrOyefnncJ8oc/IHOAX7DgBxSzkYfkZ
WCJjdiCrVaE3OJqZRxXJYqN5kWRwFh/VAmGbKt7QdfDwYuHBE8tOfcx6u/+qF1v+uP0zK1G4iQ4i
bsDk4Bbb2jXfbsbYk6EkO4xEJ7LxLloHkPCzIMDTLv0ahAHsgDv9MvaMVZf6is90xIa5CxFvkTjX
sZRDyYTO4iDUAMweSW1nO/mBjB8+v3QgLkHO/43DnWugATw1cfxDSZtRX4MhxHkw/EUntrfBf6lc
8viFMx++J+FTy5D2gDhXpwPBiMNtEf6xmBapvnjAbAJHBPqPI+8V2vWc1SP0iMkAEcb2NKKHvycg
FSeBQuK5zUiOtT7dfAfYhOFd+fma6Hxi98NSZklQbsDp6nep60MD/UjfFcpL0JwXthq2jPAvNhNm
cC426+SoiuuUWFE4OL/6IWxvHEYxFUfxcRX8vD0cwul0spMBrS/82Or+9o8SftJFgg6GnUNEf6mQ
BW+TdRNktTNoQPzrwTZQYjGojK7DgBSJWupZGOzJFvif3sCmn1rJYt/pPcvOlW0E8LP/1ak0W6cc
sJc4uYDFcCXWi9YD6/KbQRpk4U/1iqPIN/8EPIQWG6kfVfkZ8bZyKCXmVcr+jdpDR5fRDvtOWsSj
Jx21PvNG6N/sAHXhmECWrxuYBNw9pPokpAD/Qx6traT2XydylGUrS79kCLRJDn3KZ0Nc6UyJhBH0
vd2RG8jx7aO8UPzNmLOAyJxQxtIm/jXS4p0frC/pGLCHGmb6cMitvZL8yfpr4EoV90jH3eDiB4uC
BC64DPMllz6AlD94Or9E1BhfwXF6WP1mCyQjMIwhH2EiLljxo7lR6bFJsSh4LKwy1J+f85sxms4G
J74nvGPC2jJPD1YD0pU7JjKcQGQ+LKlSCOPbmEvefgg87zSmyzT6knl47SXYALYYuaTBklXvgoPC
akS0Q5ht02SRXxmH0mXM0UHE0V6YfyDGJPML4U5duMJs3LgWWaKja+YvqFE1UWoBVvGVGc7UZbAN
VCiol6J18v5pSFeZvtvIaar+snuuHt6hU6PS6EF5rso7CwVSbpyMXVW0JJjZ3CDNwTmf7WthYyrT
5/6p94KP2Xeunw2Eqadc+MNG2HvhPY3BhvWKM0B6hAS+a0+6xwxFv9OOqawX7219KqRjqTqD7mWT
ZKAUr0HJTm1B0BO9I5Ps2E3UO8OtfJEyDT9GoEM5iNeMPymRVXmOnnEKfoW3Y9hCvQ0QWCtXpkWg
SXPTBb6ssas5Kx+HaVChrcF1OT17dTqbGKd14TYPBpnf4gI6jGzLCzSA6quCt2VzpZ67cf7+wX8t
gRGDUVfbqG6MtXDj8hKONJVQ/SeB/seTTyJRMtrCuiFs+242nw07as0487brxAtQjU87fRyzF6m/
wKppmBCTv8X+a5bduF2J0WrY0kH4Y2C6rG+q6ZqRzXaqtlllLsraeZ/CHZNX00Bz7xgYKpfZlwoR
ka3QMbtyBBYVwcLoKnnsDyg48baQX4FRP+KUgJ7lfudQAvaI/bXgiDMvFOcDxmN6s78jEtRusLNH
q34WoFCK0CXwOfaMpfCHGIA8NZEpHaJHpkAzNLf0vrnBApa6grIVD+R72ZWXEkLDg2ra6w/9gzAb
1WW9yGidBKSPrV1KwsnQMTWAL7Ot8m0VhxxjJIw3h69sJqynAfYeSCZbc0yqD2MpRw5WAqNlQ7cM
bbDpGsUGBPEVyQ3GX7UJGFJlv7y+nPWazUaudjuc9nyR+N3qBQeLLC4Q7JPXVR+7DY00PzaEtKZY
hYcT/ctK3ho6G6kneZ61q7jlG579IYa4RmvqZFfmhgqy3gUfvt0syx1ZB4ZpazRxzZL1C/XaHx+g
zAOJFFrIMGSEzPrWU2KXUUUArBAZ2ZynyL1w4/kHNKPn53eopHXP/YQ8D8Hwps3m1gVJu/5CcCGs
sFrm6m99Isrzoi1u/YGtp3bu7mSInSY5PqAWXhoLSD5nBVULz4LIeWMmaDygitbqPR9hjzCQbH90
27JOHzAkexQnFLrNGpocwx2g5aFEJCBZc02x0ghtC+ODsJxAy+1WR0lftPQrj4CpYIMUjCsJ7ZqO
4LHZw0eV04c6ofDguCQ7lQsu3YLolLvfssPLdSzR/quURNMjhY2RAU9W26vkyPE95B7FBZVzc4hj
E1fMpCFdfJpdmbBUo+wxpwO1vA7x3qKClV4WkSVQtss5Ad+s36JgM4BjYWTAaKXuO5tZGWO8Wj3z
Q5MsfoYSLVkDLrmRWPBLpEOr3d/hiikbvoo2ObyDeVtP/KxnmPxDwSONNIG8QJR8H8vRNHICebsF
ULyPdMor0OjVPWMuxDtaN8yD4SHxKydlt/WVa8sx+k2xR/Au8x7QMUNHaY6T+aLT/sHQrLda4bTW
BsQeTiv4UdiWFKiORxl39PsodVtQvURsowJAWKMriKzJI57j6BjqdWCuOq5kIKgRQLc9duLUWRf5
GU1UDUUAXSxpinzun/aAH7OS/qVs1NmgovrA8kLNfzBa+30E5q2tlGxdnuJjqR9oNLTJVFJuxVn/
pbD3P8SCLV6GGW3hHVTGZ5hJXAqlZTftDjMDmyNuj5m8nzT4TJcCO/zVOiiqq3T4x58zZTOwOgxY
614q6cMcTgu/PnI7QdhjkshAvPzt3RDfLwUzeTLtot2R25VnX4F4K0qwylyljCT7J0uw5lwgSP6J
JUzJDAFkdyj2Wj0h/X20L9Y/FEH94Ok/4DXWIME9rHbxLxlVsMoCh3zsAgaPipzf5htolhFZSN/v
kjT1F/wUFoKon4JdXN04LHhoyh+yT9ChwggOT2GCWB5M3jUgWMR4ttJsYqnA+hqQD89tOHMcNxzz
dAGK+ym9ULhTI2HNzydFAdVFcg8sV+muWf+dENqFUEAcHBlBP+ZtRpkMi3jQtiAC3PdOyXfNG4f/
AonRNzOLK5IT1Rnt8lugojbAfbaDPQoHS3u0EyspOVdID46MDaivUsqJ8Ujn/wGsdqiafVo/zfhQ
v4o7p8hHQY+rrRH81dJFnIzvX0qIcZqaFImDa9nBbElhwO7z8yujn95q6hLDeNDMnw0wh9kOGwKq
eNbZklvLXoNHIPZ43flCXQ93tgtWY9O2BQttwXPEa/6V07uoe0jsagGODHuHgzpf3LyxUBxTplmX
9FAcb1jXVGMlf1ZQlDbjKUAoC4ISOydyBtTM4c/7ik5mG1XuwDtrbAWOkT9rNhiUchlBY3ouMI11
5J/IJIwIDrpYNpIq+CfAb7SyV0OyW+bd29DYjq9wEQYAFmYKdHT7TTLpvLu0dtTetexAt/6FBsqs
VnDohSPagta6Kz1Rl6f6xtGmK0vcv/EqWJIE4p/9EWdBB86UlDHmZlglFDZp1wKwe0T7L7iHemV+
llq1MbYo7ARt3aIVoVkvGSm6+LqM3kt8Z0zWiIk5kcB6y7tkOPXsvrwJsC445jU1nqnm5pZTa2el
W6KnqUo4/M/pGfu+pU6nLwXO+4V5nRLeDX+JWlEjsCl2sn7pGys0/NJW6HknNl6cymPHUaMYB3vF
CAUsz9pKV3nw6tpVjAdPOErXbH6rXf9OrRElp/8+adRVncEo0iVszdyRrQHIL6Z22bIHdxrFJqt6
i1Z52nmAMwoWSDJrANiJ1/t2ZLnmmluKJdkRZky1xAbAgzJtbFIbAQZCXz8KX6Su0sFzQQMw3/YF
MLBTi9Tnx/yBGUDilK56pleAKVVgUjo+1CP2h+s3W5uIoqCaMS6Wy/1bdYrCLT/nRNnJEPpwXVKf
1gwEDTKL56IICNAZMU0bTv1eMza0cof8sbiHrUVK6AJHzMG7rgum9lj3uPjCK6OOybDzq+D3lFBD
U7tm7NOAR6tbtf41x9fAZixZNxX/Zb6qDkj0KmURr9g0mN4I93VGY4wtU1kGxgUlj0YCqXLIJMYX
TgOKDbRlhBOL3GMCGFAc/xdT3bPCZafdz+uT8PZ4goKByiYvRd7dQ5Fx0ay1xckFWaFZGW0gcOP7
0DJ+b9CzzHjCGjz5on955mnqLm4uxO7GII+AXfXrlCkYKAlXgimjLkr5jqcLzwwvccrf27Of+A84
z/lOWntEMPLk6vQRB+BafsDQqYy5yGlK7eZo+VHbE0qEoCrwvqr8rDOfhd4DcIaIXjH3ILKWc91t
UADpRDDOcl4HzomR0b+D/YsmirmJ1fW09OQ6HTD3A91h8XwbfyggCdnTtBOhehrhzAzUwfbckl3L
ayaPgKcQt1Jr7YEnmHz7CX5p/kL1R2v+YdOZ/lMSJ0bWTevaYTUv7qxLG8g2d3J+WiRnU4TTRJCl
COYk0o3ntP3bcgA2EwQWY1Z35G/MY5x1yTrH6AdT45oRXCHcKJlMhSuGIkguViNlJ/eeu5BVl7TH
aCHWc/VlPDNGR/uWgObhB8eVEP3jLkB5Vji6cGEBKTJwTCK+hlXrAmgev9N/4Bk1hupyuonBtTGJ
dIFJcTxCslYdffbKXtLUB8IiBvgyY4OV3Sbj2/s1MrsiMuT9wlCLrAwxl6x6LN+3Odz0ZcB6SJu+
ZuXCkDLCjeVbdk9bwV5btvsdkehWsSt3ySNYIFmB5p8tE/Uy/IEmgrhDjWrM2MKjYg0WxIdMNkLA
JwWmVYVfJ19NB5WsYnOIqd5YbII54WsOWzphEb3ebgXQUPB4aD7CXehjBeS1zUXgc78+sdVQu2ss
RonNroCSJey83F9r5Z7tr6Ue9KvRnfvPQlBPZc5jY4+YUVWO0oPVERBVU0Sv6AQ3GXbNTv9r/zXb
GN1Mu2PG3NQOnTpunrUxZwiTYgz3rVWNtcfj0GBIUFbr0V/4VGh6AgL2iOyGkXWKVsjquS6Yp5Ws
deJTzBxZbFBf7wLk/BxyxGQ0/iIFyBrdWwbwZQArLflTmBvYH/ZAArgrIsUywp1QCQ6HhKe7onKT
M9jjA0QqpnAcI2jHb/gShQdGunJ4GLEdIwKPVA/AJdwhaS3DRFEPxMUkPNDaX0P40cs1C3/l0PHl
A1im+s3R/x0MLISY1kgazr4JMTQagiwJVMqnfwmPgF2wI6Jaljv0S8V3Ga4sBgwUlpT45rHuL8JT
DJ81dbq+qllqwAQR2IpMq8X3o8ZvG8rrAsNy0t9CO3ONsdhn/SWzNvhd+Q3T0mXMT77/9Kl0KVjV
9gA0tAhXJMuV1xE3tc66Clcqu3p4Tm9EJNqugiAQUFb19Hk1CJuFDE2x82FVggqrqSVlBCS5uGlZ
NPnGNjeovetrhUXHxwYDyDUjwjuGgl7f2rerQF+qL0VkLAdY+Sxg1Y0avsrh28zQ75jrzvLe2T3j
1gmIMXgIsPiGtVU5DeIpUT9J/bfMYa+arzw6jYKtjR6LroqJPRdsTp2Dzj7L/+T+LEApQiPM0g0C
HTwokzlM6fU4j5KvyvBWtc1FpuV29xQpsbH3EMkF8SfDs8YsJCFn8Mr4hNaChT9auXRLm6cJj6w/
MXLgGmGMZEY/5jMxbZQD6PXGcP9+o+ZAfqUsrZPEzW/NI9pguzvE/loiCR2Tx/2EFQ+A45mvidqn
cvQzmGwU4RdQl0dEhiSI+U8dPXHD6nlNHSz48/aVz/0LS4nERahEtpBJHivtO54F3Jk88L+hQVFc
VzQV8kUuF8Glt7Fr127b8XXNOqSBs55LfkHRyyqUhbK6IPmgV5Y9WowX/5EG1/BEB+Uj4i1/G39n
8uojb4yUGFGx59Q+JgahgNJvXb4Cay8rmF4uAh9nRUhTd4xlm2kaRSuavXl8EjHcUFImjpXMYNKj
SufVMZLVIx69C3kpnze6avMtCvT/ICdHMuy20IHRmOn+miQYOgyuMAo53iDvD49tQMjM8PpHNDDX
p7Xh1XEZbDEUWQzyUtISSV8H46vbIuY/QtP/tSS6L9XO0b6R0KIuwQG3iv6Z4g6wCfJzWfEgSUKP
ttM/JhUBGRSlV2tMVVaQnXinU5jPf2CrtbwugbD9EyAvgZYWHYwux9yb9CE8r7ZMRxJPPcrMVlhO
/6qDQ0kU7rR0oQFXWxorvXL5e1g/yJzwaPqR1MIVt9M1+h2kDXPYzCUAxCVch8yRYRtgnfn3dnnG
rN9v722uI2quu0XcJeENBNM8+pYSe95RleAJMaE555h/HeYAxvOjQkRnatGnT1pcqGEwZhbjeaCZ
mjXpdrzShf9hAjqwqedzNLHOQfSuvsTOyXXXQmWWWsfhjud57gWVC+ljK6h2x4iwTOCrztNbBXOH
0REwZRRP4UowptzkHOEP8gCMCBoDLhIV03aOp4PiSH9pE5jDYjVhOcSxtEzNzVXAuCZYzFl4kK29
YrUrNOztp8qaUQJd92eqceYpZWpxfYNLV5fhVcUIQ+wKjhYmLwNlqWuoDsYHfIy0ZxuTlCkmMnOR
rIZNseupak9VQMdHkxtuONAZgkx9ebIS5yY0q26h0dpxK6Q7k43GFbYMxUMBmlEHCvxDGlpBzFKj
rCiAWA6GjIbQwROTkiIn6JeV4lj5MyLXLGiczwsStLUUT8YDKTzKqkWA99hTLgZjwfmxoQDaiS+O
AL1AfESQHgnVLe74CzOod/Bnho4e3hF169MEyuQVUril9DIrVqwhvB1pMVKEeXFt84cJJFLBlpsN
uoHyqAqECN/zYCa91CsqrzfCmtbxCS+qKZvtTPbaxgnjvZzcutGt6YjThfSDqWJ8mOXPmO8//V4h
YmnWkxApz6MdsFzKLVDHUNyW4o3NO1nA3wt8DgFkmhceC5j+Ja2SB8BRJZSJeqOn5+ScLxFsZM6I
rL9ji4GF4ZD+sRCmpeTGHE5iwQjMqp5ifUXiTGQNWpp+XpBqjHVg9tEI+rClck+rw/9CyTf/I+m8
lhvVsjD8RFSRw61AIAnlbN9QdtsGEUSOTz8fZ66m5lR3Owj2XuuPVB4W+pEuO7w9ThmvAAARRDIJ
896CwiGUwFLCFcvla53JcTlUmIa8N4WtHu93cAaGGtyVCRlFa6a6DG5gEwlJOz/pm/YDR7jWPu5Y
ejaJe1cWPR2Swgv4EjUYImAGYy7n0idfrN/0m2q4VCEx7bP1h2T6+wsRA6n/tD84KM71dKMSqgi0
4IZfbf6gFA4BbIz0bvipmXXkL/BKxCLkkpjdXWIXM07p79xCd5JrnzBCPmcSGBLeAr32+amE132U
b5HmFNy/zK408Rr9iW1TIJQVeRjKgRVHmwIkwakZtpuy2+jqbUQnQx58317M2hnp/1nRzFjsJMjJ
pVkf+aWNPq9B/SBGQcaGCt2MczHbgU69VBuxL5pZP9qh4dziHoWPRH5I7o1BKfLSuJurlfytnzHs
zOkGfOkmpYdm8T4Vu9K1fvXJRXMRfekLkv7XqbQmj3D2DjLOuMhot1z1il3ctZNCZJiDdGfcIgEj
EoB+FlYpu9qRu7kD8wFHQYOGJoNoD4smRlSuyAUcltAwdCrwH6X7TlQK9niR8NSS5LVBfQl+SpYk
/5ejpvRFzQvs1q99gfUN4bLqYkpmxmIvLNzpty2JUqK6fQGe2TRO8kAqSJH6hGPzLJAu6rzLr0xf
T+Kn3Hp8oUz3+Pdjth8EZYgb8gPDKO4j8wao56DkeVGlhVjFLpf9KYTvWND0bm6VW0Fi6jY0zh2j
QDBDRxlMCpAE9k413tadTyQAcDSZzIE4FwmW8orZLw1WJBQJ1/eOdBnIBsyzG8KCTRqLVyVmjc8x
38CRaJeqOCHoLR8swMz6Dd58YfHeFZ/TLvtXcOpKO6AukSbKP+nGM0S40OWPvQGtOFPmNK0IKgBH
h3QvNS976Dtyd15076EIJ5mKw5qWxenEL7SIl3SS9Rz62VNYl40PfoP5USdiuYJ5JK1vaX2k6EI8
i4UXhAOglPFZE3jkUd870CZvVNWNzPy0avaF6RMF5PCxl6CjMRsWaglpMhZahhvrCHwY0ZO5tIJt
QRMNZ3Sd2eoWZ7ZwJd8Tv0yc4JOd9U0sQmhpZsgKReVk2aQBWLYIyvkiGGfWCleMAiSfs9dXdLlE
LeQSvcwKDwhhrIKTNdcQep4GHKJVDqCFGaYyDQmb4mkw4IX8DLIb/78POwCximwPglA6fT9r4S4Z
4RevjYbV8I/sCJPrgkuFqWCke5VBXtgsBY8EodlXhc2VvCTOkp3VOixcORKE4utNNgk1UctoJz9i
oKKD1oPIPHOF34Y2g1pIeLgu9KMo24ni6OUpjSCLbfR1+Qyg+fIq/8hIvat3SnYxBv7WkWeP47Av
SeJHoc2lyQ/LqUfWc56e3nTTMgsYHzYQxvAhrrTiFu9wpYyFwzHNFG+Bl/R72U/Z88rbZGyl/mNS
kWjdKYLgRAYdeSVXeV889Q3NwfqwZGySlR1pmeanBbTaeKP+EWEMZFHnpvSxh1YerDu1c8MTZ99r
2pXjITYPDe58nRJjaJ52XEOxo60mbROg6aik362yFom3kb//u/uHdo02DAfgjhwFwnA6HaUPmw/c
IZ3QZbQdFap4RdKiEOEPymLD8gW1R7KNDer2X/LJYr8vdOIjIGcw1jMshS7ET5EdFApEdzgh/yYq
BTYISTSFT0wiRQIvBWHICLJvHKPmQ+J6hqCjMQVvA3XCt3CvpNsCrRgqS4MhZcdTX5SfPQD7rOvQ
KF35pBMP89ngHMkryMFCGcZXWBITekXp48nW5hLdZChgeQNgWTLCML4q7XVEr4EEAYyDW5KBiNrk
9lCVNy7bJAMU4uwgqJ31PmF9n9Um1eAKQ4hDH8HV56AQdadv+Lnbb34r1CzrgCcokEPKPDci0Tzo
UXAowCKgaAZ+L1y+mHUcZhdsYPkVtyhPP+RP9Mkx9opdwAvrGIDSh/wdpErrikBWnDgAHPacbrgw
7iRHjlBPTuRrJ463tDzyoa0K2OjClZAjYJ2m5ggQDXAeZZEvib6qX5nlh2cxkO7gsUWnONSfenPk
AHz1N4Xt1SWWqxy31g9bd6lR78RvEUnc5U3Yks+x33zCIq6FHwwabOnAvqQ3ZuMnG4wOclpv6PlB
xKGK3gQKlzC2g1F06lkc13nuN1tEMwZwdM63mF8lyQmLPU2jUvZpYlh08KAYMYmTbCKjW79sJsbo
dcuEh4ANdCZg8Cbq3wJjz/DgSyTY5L5SbRmyyNiUJLfZP6U4iEgQv5jpgCyxLnBXSX5ALILF3N2A
+Vz66DIRLhobntBeVJnJw1eRdjLgIA2HHcHDd8x+zX5Ro+2r4YSITNEGUHPu6CVWJ2TVynTWiHxI
PfNNx+D5HVSrsqjBWX8CHieRDA1j935D3QBeg6fFUFN8DAsEDJHuhaKHDEggFJPyn1+REML766t6
I8vDCR2vFbIJxv3LAG9i0jAdgzuMmMbws4oxfy5Yhq33qmA7wR5m2GGzAVnfE4k5a/roKBnXmjf8
RS0tfYt48UFWzAILeBYtxXHP0jr85Vv9XxHhjrkPox/S0pBWszOF70OrCP23tec79JpyNwkcbGht
A97thQoypsRbVSLt5RRH3rtZahxyEnJd+oK0141ptEPhIci/hvFtRV9v9E6r6QoiOoWfoJgDwGu7
7xNvsk5t4mNIwyw2VV6GUA69sMJ8xzvBZWgQizBLmy6jOdoh/+1WWR8jCFC8av60zKsxxd4IDSCe
JgXgkpxGpZvMsxo3ifcGqLFuLHVKmRnZWmpN+n9e/r7Rc4fyRg4RXWLmbHzBPA1+AIZHerPQESy0
QOpRyDdAL6Ia4MXN7Ct9r1UUDIG+bZI3idw+bJDZIXRjDUCHkCyHWZ3PqoGAeiFe6HGDYMLMaID0
BCsE/RPs5Ez7q3MARTVuxfxLHT15zVeTGPYkGEwQyTW8823aoxys/XWEO8ptfooOGeymHQJHLH5w
2SVoWS71HxO+yohxf+V+N8//iD+Iu5EPBWdcsmBbQgdI0V8SrsgIyHcvzov3ih/YfHl0DepIQpY6
73lmi/qmE58h8QJvDEXLSPNHptRG+aIgsyIqkYBM5RbANSvm+S045ehxDbMz7yJ5SeS1TBNAcdWD
Tx3qNRDvI1m/vfmlD+6UAeT8a0jGyK5W+U9qb6PpvSw8scSJ1U96xjUDrzmQ6BzjCdIwUvsIVfda
N82vbt3rxAOfHJftn/hp1ouiP02Hzvk2HpJfh8MhZqJ56Nglid1MT1m4qVnPFfGrjvepq+fb9EJv
ECJnLCntXhrueXuYNToxtJ/6wefGcyKGm/wWuZLKx7CtTwKXSXjEa8Oqx0x8He8NatyCDqiW+whK
jwoxk7/Ge9E9xugmDHPJymsN1/0CzBTIADoYM0kdIwWNKHP4qiklZlHqdVcRvzvNA1wV6NHS1mgb
Q1Lvm31TUlq6T1HXadGHOpwqynxzm7NqeJSGBUGGA2+VautMJZrMyzw53Lz0hxr+6cnR/ECZXi2V
B6olMCuSRfEGI9665QpjKue/TlrYYWSTUOaJN9tE6U2J/LTDm5Ze0UGV0Cd8LwSDvD+r6lDMtcfk
bh6aiO0VaXLSuCJRn90251anOiDYBImT/P4qK6l4mjWy4gUGxQEDdOHG4OT1SsE/bsCDtN2tQBnH
MiEYayv7aMyDkn8m30hPDBNtvW1Ex2rYi6NdU6u3l2nWqQ6N8UOfMNB7Wf4j/4PbOqYV0p9DpDO/
V59l8Y8ioZxsiO5fPdCZDTiSakTIH8M9wvnfOjhP8SZGId1YNKD65KtQlVh9V6TMqJe48pKENlIu
UUcM/zh7k1Pt0ZlgWCuN7VHZvJimEfYw3iF9gSV3jBtqfp7Mgg+1AssPZ5OoZ5bHUaSTayMhbay/
ScrnGl0U0z6hPo0whn+ANFm+LyModtGr4tsoe4O4pXtSB694HSNSHGU3Sg6aRvgXtObOXBPyVi4Q
kWTq0cw/h2qL9OsP6WYMsJPqT5C9l7D+N2xeWA5oyArosLFJ7UDCkm8b9LnxnoJJgxstWqcY76pN
g5dS22PdTOnhREATl7u4Wb2HR1zvSHSIcIdoC/5LoQ9OQVVYtWSlnn4wy1I+pXL+gsqwgz4qOt+k
k5HMNganoOOARGcu+URswL0B1DOyU7XD22MA7pZwcehL8M6ETLlHGZqUg5cVTSPoGzmHQ3GvkMxi
K9QMuYd0tHdLgID/Ui1DwmswiJO58bb7CijNtuCLyT5LWmsBGcIh8boCu1Q7BsiI/VcV8WS6rek2
7ZUJN5Soiy4dk/Ssl2lXz1e9VevfoPun4CYD1aTqDOuUkIHcUlxNl0rspYlv4uZ7wbHEP1AkMBm7
ml1zFtLgMdwEhIOv20uEkJgESGHVQm7V2W7+awMIwXfKTypzndXSvm43VXgC4ceBQXhGEGxwEDaq
C6T8LojxmK9i8m06GgNa25jW47SnDxBE5Un7jpD7JsUM00H5oyqwv6r1lWo81MzMUCBgNzQfBvWh
rIuEWBay35sbDeAU2pBkO/CDYgV3lF3YjYAflGSZJliSSHrpPiXc/4NE7CwXKCWx9luk8sAzUH3i
szSvAU5rdnUExtBI0Sks1gze8hkza5vMIYc21mxt1+Vnoz2UMFoT6V0tn2OS7eBCsGir7Z+kPugH
SC6ldVIJKy5+KadIsS6G2m7o/v/vIXYY6g8aYGh2Gd6E0p8t6ScEfcswlurxycxW3cuLKU9af4bC
Vss/ofwGQBjKmRjOS3pAaAaJEs5MBESzzt4XhPWESpDRmvkAU2HeHJFIGWA+KQ/DT2cuA855TbgT
9ltol7Y75ul7+aYXSD7nBCh9SPl3AlBWFk/YavZX81MmZKEkr4VUGFhunmY5OgyQYIHP8Dc5DLzo
XLW1Qv1WtCb/QhyQnVEBiYao0Usc/H7J3PKgodwIVrjPLI046a/4M/qMRg8slT+ZKyRrMGZHeH2z
EsofeQVPXYbWlG89b499969Rj32zn1BlkC02kIhEgi/JQmtW7x4sKieCGSkasYjTX0fQYhJ9vkgJ
W7DA+p1IHcY5GdyGmKYwgsWg21A+6yRRN8Y+MX8jbcFOZqRrcINCQZ/m6cr3hP6oBWXRYDl0ZG/4
NbpwzW+BD10mVrQvl8RO7Ub25krmAmeGGJqfXOqWCemIKqHqx5oVqyGb4acWvpSv+r2bM0tN4w9z
fjUv7rd+9Wc4iepmbEIEtFBruLdEh0Pd+DDC23vOa9s0oPfDp8CrJpXawhD/8Is4MjqTrSas54e/
p2TZxc2Y6DuFrgpMBbhe+u80XPPnTiK3G2myKzWy+WDapWC58HkJMv/q9C53nF5GswumdQ7tbpB1
s0y0S9pT42VtK/ATMktHDwwX9US6fbdeD0ZrrkVlU2Q30OiBxHkizI6J4VTaPwJdKDLKHtSkDs6A
cCOCZHSJwMCVnjEcx+RutPEjfp0TcvKsC8PyS/KYjZP2VkubdNzrGIKCT0PD88dCtKT4NHMyMg2q
U/b+K4PHbNObqw0Ec8XJO/hWsq2IsGPzyKm5EC4RyR+iRgWEsQqi3bDNAW1GP9IAEZbRx2uvBJuq
lpjUvVg80igPfCojzib4MXWM7Kt73/APTC+kV6euOFWETSt7MQO+I1YXnKy3qVxlA0+3eb8VRQod
1LOZHzMKZJQzYDQceakcwizZzKYGeLekIZYgV+lIpCYLOJCgAAdGNGb2i+xM27U0Ei0ZFzr9nL+9
QccPYZdM6Rx+4RLH/AGVRQWVRBIHZeioCKljQO/Rdq6+L80E1QtPH3YM1IEtMnncB9uo2wX6VSfO
B5iyOxmvOy7jl/NXV5RvomlR6QnktCVClRV+D0bXamvOffSwZOjlKJkQfDgG0DN7XfysGxS7drsC
1yZekaIThq/oOsm/inhv0TdDa+HpX1OLmBT/dOL1QkCHzn3zlXJy6+YIsq518Gm80YWgywHc2K3Q
GJISGJB9cyY4m4+XFyn1Cdw6Tj/yZ/6+C36IXaVBG9v6VCoYIiKdBUBENofw0us+OWyQ8DL8TLEX
t7uGmazdC8eocC9AG/KDG0knn+RCSooRsADZ2sKRLoLo3DlizBJPu0NatojcUyyeiWzrNOFhnac3
tvix+ssI/mmxChD1swbazrXNhJu8sSea2Zq9ZCyBVZB7xISxqFgs3iQjqLvot522JQXwmJwp0Qoc
cnpkTGJbMC9zP+l2qSy5cImTQC3vZITvDmdylbEFAe5Pxl4LL4TxJt19eqH2w8jiAo68/qEzHi8i
qYOiR9QOdVVCvZEktvynsOLXGXHPTjh4giXJLEqPiugQ08EQ3xGtJES/YI1FmoyYCMUAZFd4eNsB
Xj3ksim4u4CuFrk7OZlQYacBIQ6TZBbsx2ln3lIYfPlgnkfxnI67t4d7ioSrNTmf8JrqCjxJZ60k
6wiFcYM3GHES8yqkpvyP5Drye9kSSMnm94MxIvR4iQdjRcoVYeUsdeRudy7WRmFDt4s3nBqmb7u6
41479j/8olu/RKZABIX2T9C2nIVYXtrOEe1k3y4nc8bc6DyFST7Jn8OBlMRo7nAiMstPbyhuM26H
xFFZ30jLMelUM/+LU992X/jr+bTJOblQPnrEDBw+McypFwi7GjUGXscdfGCTXkD1N9HLhyIJCO4h
bkCca7kA2tjGSHpg5aSaYTeh4yZM8B+N3fo+RRGFR+RqytfA00+Dhs7/2TEhvu4DsVuD12lOU9Ei
iByno2OeOxQ9N5NpCWROU7jLRM3rmbsYgYrEK4ylQhY4VfXIJghrVhqbti9SbdbThffCCm+RvuUw
IbuSPTFjz/6oYKmUi4wy+02M5CpxYVOnxtEVb3Ap4aHONnIHDNobSDsr+HqRZkKWo0v18/xGxBR+
eYP6qwYP2rVytxL47k4IrpAClUtUISUCDfGUyvShL7HNA3Zm2lp6/bx4vCCp1f8irc0I3RJhFqhH
3m/ucnzMGq08n1T6fQqOtaLRD5pXmOY8EQBXFNrRa0Wfbk8YSOGq382Ntwx0NdJmeHOgF2APHzmS
vJ01fnyrnB1XJZ5+O0NiNmucK9EeGhAK2wg3ceq/fw3idcggvpFbGLqcjIMAsgbZXy+gJxT79UUe
vWntEZDRk1kM+Aq90l/1D4JzntKGQmKCZwjmI+OcRAeEHbYfHeU3vn7qRfge8Xo4lumjS4aNSldN
6VK63X5Xicc7DDRoOPDwVPFw9qD2p+2Wpuef2RmBRu6VbrkPyDEVdzr83eavg/TIF+x76TOw34pr
rhTDf2/4KmXlMzAxW11U3mK7cKbj68DDlh2m7qHuMBxI2CwwrZjlcviqaaabFn9U7FK1OKfb9xeC
JNf8jiEX8mIJ6t6upKN8ItZMHZc9NR3AzUNEDLeXHMAyFtwj/2VEoqACAhYftEICf7JQoGo2qOZl
wnNyDC+/2bfqYztZZNfRtTZH7WtO+KcSERi5cEgpTJC+L+WapCj7NX9CXo4iPP3IwEL3vAREFhAm
GC+2w+4nXhJJBKROXRzdDyQiAsD2bpgd4AKIugqXY35nZINwFRxSJEU0ZOhZKdigVZRPzplt/Oxl
V5wOZOJcedaS4CgjEoNQAmKY1elLuFSCKXkeWQJgdskGLnUEEDZnhD78tNqG9DYw+VWd+SwAxjr7
nslcYEGIe0f4QDZFn17qReoG/bNRufW6NnchSk6DXstNBT9HLg4a8J6UJLo3wIv3YsdJ7prYgoxj
cpRMR/CiwdG+BgRqnExw+JFLnztvluBSbSzHBzhBvf/FAiLoew5qg5jE06zpZD0sub+bBJDrmv52
xGGZLjsm364FUJ2+8Ar75ANRyh5lK6U4psChX6R01EDti9nRwXSIkkM6bOZDep0bpBKTU7NI63V6
7a09sm5Sf97WKmKHL47xz9CsjGn/UjaN+pOGvslRVR3mJJmFZLowcYYr+fqdc5+ENCoWmUAw6fXu
9IjmmMBu2/69Mu+9Np4trXLgseaqi8mKcZDZNQb1zk4zbdpV8BsB+qk2FMxULVMgPmSK+lK1w3PU
cvvwC/yzMAEhZS53AYRQ48riWv1CB3YQhFvBZFpwRGFVo8APZ7enew5CfExI6RXz1YBAqd4DPCHa
8KJ/EoGjrFqLqPNEODbiHpPViwg4C/nFnohfK/x6K7heKfVZ6Khf/kBPCuTwDHCcDXCpsMtMGc1r
L2RvR2JcVKHQfchqIv6MD44X6AmexGBH8PYcC0SxOdffk/JajNXwr3zIpHGNxOm6JErVX0UHPatQ
4xQ5yeBkX6WwDZpzWi8pmCTRV6WM+c0ru5aQR52nF1k+QOn7EiO3ehFjv7xZ4zYpt9K4k84A55Br
T5icGI9+dy9gcHLOpJqMZo+4HSne4fZTzI+WlDMUYIf0+QIrW9ToMAjbg12hIYkR/bPzu0eBU5sq
PNrcRKhmexw84NCrYJDe5WgTT43NFdkHu4KZb2kR/ZAJBMDSS1OznRR4jWqKtS4yqcKEvhAWKaOQ
UFD3439/Yw2dlFXhs19YuF5PqKGl5IP4q6HywFRJbdu1LtR8gzpZuGclH+5DqfjOF9q3qFzq3/iC
Bi675Siui1ViLTsd4hMgePO+hvKGJ5XPsCxcs6dt9VZwcCkri0Fj2jB1USmxkoe1EVzxI07J04yX
TblJzOOkkvAFqVJ5wHidtg1Lt+53hDljKcAB/2L+HjZ14+DlFnHdAAmdO+HQ36lClpHxSeB6bGh5
sonwPgaNOy8CXPb0+KlUdLFjbnGPC27CxYs3AQlX9yMxR0hLJYfy+ZcQxpc+TVo2YmMVIlOgWI+b
PKQsmjVJM9fmLmo9gs6FiqUHYUdIT7Enn6zAlbVTzZzKRLzHQ0UWKHW8yO8W1Xec7MToCMCioz07
WkS5no3ARxaYCjTfVm12lGoP0GphjptyWCPVYQsx6dCowk/S/I5q+tBgJwZyC69AaMDkMcl4ysNU
Lkj9gnxrfvB2RIxr5Lcokmfg2m+QXAX/whC+jqe7502EwSjRI7AyfEno/TcCKFT/r/kr9RW9kwVi
yHsLvoUx9VwRzl9e2bHQqc3OxcHWfjneBzs4YHXtb1J3w4AUIfiKKASviSED6Rsp110MpmtQjffd
lUtqcPVjy6hnSn7X+Ll6mfK1xpi5yn4TSVg2Q+cwd8fOWHwOPC+vJTC7aKELwWzsjOh90i2ok2pQ
cIXcqIemmPLfAZtKsuV40gIEBwcRITsRQnQEp19a8ByHp0q6NtmwZF3Bsx/XsxXnJqtH8XUn2g8X
wQgMSaENC4a+nQhiTOFzq/ZP6O4DMijxOyfulYJxfva33WasVEAbxrlq9iqxpzg/eUC0vTk+Qws1
EGNMSYl642v46+a5IPwz2iMskYr3kehS/S8XLkZ57VBpuEX2VPhe8CySgrDMfgNo2PdK/Zj1YgPa
Nsi7gByqckfIg2Cc+FyRAIjS0wL61ymPQdykruvyFhRf9J+JybHV7Zg3m1/Xk5y48DSSr9f4Lbnk
2uN9WfOcA97t+EtFcpDkZT4PFOGGYIwRXq2u9tozlwYEXTrIpfozcq5KXiKd8uI+t0yuyi9gYwxO
qiW6GneXBJwBIEsrGkXfI8V+4o72xPxfmTx0GKXxLzxP7sg/MXwW5prguJDc5mjEyYinZPRhhsjx
IyGXl3N6kpFOqn1CQ4IoLJPyRwsSRPDLhCWi0v+RIpwmtwAhmwWrkmJBIV5bwRZPEEp+H9hxJmnL
KN4N/GvIGvaMT5gAAGECgjciZkbS4WE1kCtxyVJox9rV7IOzOp2zsKQ160NA0juH5g4/yKRBFq3k
O+nvL/UwQLIRhICPhD8yclaKFBhsRdYWjYMMDSmR2uQSl8zYOZtqCuMW8ZgoMhOZDMHRHFA7cpKA
m7AISrcBqWXsv4mMDz9iGgppHtLxYn6o8lfJ5hsTQ7+ZNqKTrBtQCGqWnObMosAYQvdq4pIM38ek
fKF32aAjRT2xaL1hPdriqebQIoCXYPpuhdhiXMpeNR6ZNHhQmPKzr7HH9haw3E8MuK7Kb6YLIdf4
d19Mz5Dx+5y2h3dFce2s6nyIQsk5+wQBEEqqx4+6PteVOZV0Ubks3gT7YmAKikujEPuL1Y12t+Ff
zGeJyiokRJCwEi8Xz43w1yOtzcnqQ8Bw7r+Ll0Z7il3OcoWdRkUStzS8IbTTE/9GAWrwPs/p/bjL
r3zCJUrWNPw1ejJB4r2+TDt6SRdEW44ioV26o76uMgPJeGC/GZbKJeKQBaTQfUO2x/Gb6RQV3qv7
la0PCTqTiKZqG/zOuW4r9axnR+snigtHR8vInDDEBhqO9VznFVz1mhsMt6pUwgxhuEfCVTLnNShz
WDYN5Lmx4dLCjnyZtNVtGzrmAUgA13rugiHBtaQNcY52jOaeaRGwDscxoY0wLlPyz4pBJfs1sJsv
REensNBZLDMECgw+IjVhL1RO1VwZbr+oXFBt85kcw8yO9hOhI+K64fMOfPgo8YyxYFL3DLMPIDEj
QP624vsj2Yuk/VVwgGRt1wIbe32AVUEd3+oQ0Q6lk/+4hEhcx1UfRfajWVb3GH/H2arY5m1eh16j
98tWwh1WRyzpXLvdOUEQgw/OHfHEI/TM7Kw6vY5sTGD1+pQu6x8wXZrpcQ2eVWYOKCXrkhELuFIx
mRlsBZ5y1ZeoM0zDHcdVTgwAP2WBuOCAvguOIy9W1UmzMYkGkCgE4kTpTystLZP3ew7NIYKsHPwS
ZAsRQc4Rg00Gld5lgJhdmk/UTtzTAIhok3kwpnyHZph6BuoPVnw//UzRoEsmum34JOQbq3nwy4Zn
MYulNoOAan5gMM0fVJFCwLQObNIqUDizODWqcC6oXBAfSezUS3ZEfdU+mZud5BjT9ljaFnEqbGGH
lhoC4lU8FFQe+pUiBHjK68US8pTG5c2br37AsFarZ2KcUmUtfeLAzzjIom8utj6mBc1Jv+HYJfMB
/TJWpxyJA7Idov/faL6c96Oe84eSPQdNlR/aM7ftdK1q7KJe6Mt2sG2Gf/JrT+76ngRFmCiUdo9B
ukdX5qJZIPyM1kTC6sWD2JLg/WvxYJoLWYct8WPsbKWnYmLo1+ZH+KLAM8cq8lW3uwKwxcKY1HBz
LjSDQvgM+poUMof8I03cGpbbtXZek2JvY1bLAxc5NvHHQE0UF0DRvrcsiIJLU/C+/6yRxHBMqDto
bUH/FPnqKMAxlyQ7HKaISK3BwQMeEcruDXfNfLaslGOx433rum+jofccfxrVyDyUyQrvAPaFrr/x
VdqzZV0sSjuanUxoS0fqJv9iTNhciT46+cuJLE81HzuBjr9TNdZij9FvKaAr+Wekc18Mgx5+jJ7I
Y4nXYyHou6HFwnlV8B3Wi3/YGcjpA24yshWz99yI+tqaBiEulo8vTVsqFHpgxmPuGBm1Xwbu4Eei
ItB1BTynf/WRZ390OHeXBXSSTffGiDhM2BLRIm+6e5NtUFfxwIJw9KTtsLYvXt96hB5wMYv9sZ6Q
Vs0zjQyCXVS6sKxFvC9ZcBxVJuMDRqZq8oxkXR/BoDC7iB6pA/EeOA4wlANDA7kSVnMpx3jmuQfd
hrU/si8DihC/OOPTGGgJN0G3AeA9FjyG/BmdyNIKJvL3RMFh391H44QKRIe7wsIekelxojeMpEF7
DsFk+FPpCkBebR1Jtmc9VqJ/Wg5APyOz6Y1va0SzwnjgYJJn138te+VgMZYXWBABpu4qemtlg6I3
sPtH3e2RcwftTxrFRI7vyIpEXdz7YfzRRaRI+knlicmh6/AiHvAQTkgETRJO+z+rX6ygeGxKNnva
iRl63rs2/ZiRZvB2TvMIzAVl0jL/GIbdi5Z2VHb9/U0oNVbLgGmPdgDShIz1y7oCXftk/gAk8e5c
5syh1pXkPYc8j3ZLWgqIPDFaSxbWEYVr7ZXtXUP1gIw3c0phTqoGBonWSGQZJGaQqbUbaKv3MZA3
0VWhWcElEycON5O8Nz60DzKPm7285ywlU+VkDJv8kfu8RNSPQoQjvVZJKpDseKPcabuQV28bgjPX
IfujA4owG10rrNzcu97vHOkDwwjMhfXDLBPvCHhK9kq4oZeiri+ifMMaQnEyCZeQDWjra+NSap+i
vLbipUAKDAgtXBEUhY7S5nuIv8sHKB40JoEOg0eVbPFbUbxzmzAZfxlwuQvtI4Ad6Feo2QdKh8EM
4ysQyQM6EovOQiZ8w0ER2FeH95ztMKDF+OYXWz4SglkwcaDicyPcNXHsw5cMGP6ZiqjDSXekiEab
C72dsa18QK13RgFzDBhOJyLrrkRJN8snPypPO3TsPJZgqujztSp/R/O34hTAI7alSqBQIL38HmcG
A7KG7QzIoHXTXywivDK1D0mGXEivV3OdFa/RuGF+0z7A3unCAUwLyELxoCs1gFcCSsXuD5CbcM4S
TPVCkG21uyBkSS/RhDcUH4Ar/5Mb6qKPyOTExAZ3YgWVQUBCMv9RZM3+EyISQHqtwlWInEcBMZMP
wGBBQKysJ8UeCKEl+pQ5gy+PGiVwLrm08go4HnYtHFctGR6yJ/6J54h6Fe7HPXwbZl1orm1g0Tmw
RHesQKo78//2Nqs+fdPEMFM7bZJHaNBFZ3cebwk2Oja/TXaRgG/bo9LSag+DYBNIiNdJ1D6n7so9
K9AYT6YBykE0Sj2KNSL0HA3dTs9e1SH4xqmRPZqPxiGPdI6itPtkpWN2Ytit/EI7FuMzDRGnYAf6
eBMLVy1VDh+slQ7Ggd8JwoCLxPp94y4gRBUlLz/6fubXL9bG8BJKqemwOUD8V9HqvaGXyZeWVMM3
99dT5FXDjvPQhN83S5HgxwKOwN/xveZBT4drwAwPe/Lu16F8A+JV9R36fqP5YNJHAD+fHOqaL6XR
AQM6iUSA16rpVlB6kDmk3/0DRG/xQpCKPf5Y3SoV1gNCkHLHDBnheqJNm2JoX3yg6UrcFhZlvBdA
gs3NHH8SnshliIA//lAfE2VhKR4P2jHwA+nfKbNiOnkhAzEsvt8gQ0xbDPtLmiLZM1Ue6H5aBdbJ
KBG6QJ5hufrNw62pzWmxRLVk4x8KAp5GE6RQRWyttW6GWi1W2LhoIxVV/40uNCUVdTJJtId9k15/
YqIua+HDqD/7jOwJml49nkjaTTOyduGW12/hroKFtem1Gq6vYqXn1kIejma5CSICNXQY3lWNIDpT
VJtqmS6v3CYhqZcwW/2Y7rpfhe9lojqGlixSUSqjhJYDTRmoSj5BSkvPRHQaKaY0mNEoWhcWIZF+
dhCDj9Lq1m3xbC+JU15k4gkR+5b4RxOE92bDf/nRK6acEZfFA610ouJChFsi2Z/LSAg3CBDe47VA
6p9weSQ/5cgDin2QJ04EjMTLVkT1QgfEioKt3vhSfCSowomsbZ4erPsLETjZRsMOA2wkr43fvHkI
A3IglAujdtORNORQyhIZld18gnBFD8lPpn+9wk/Noknpks77t7nR/bzjHRs/BoyQmCld2dfQjSvI
nfnWeShe9eImouSqMG8XsgVKTk81sX162wCaAIaQHffGUJurSyn1ddCyJKpZpykfCDiCn7gXefeU
nk5hXj4j7rcC1NH8V4LZsFdjHsT/J/Kzl/musGyColAB7UnguMwMsLmcdpbAdT3ucnMn88fk6S8t
bJnY0g5fgTHwGvKTFgRSJNQHBMplbB8wRlH4P5LOq7lVbc2iv0hVgIivAgFCOVnyfqFs2SbnJPj1
d3BudVdX9+579pFlWOsLc45poGXg3hZYHcgLmgnukk158QkGCeDCr2kwfCwQE0AoghaH+J6QJjmd
ejM4RU88U0sdHwK8OHbt/bf4voeXjEHoBtCE7sCBjAsvqP+N1HpffrCtgpM8X7dLaw7nqg7o9hWs
6z1G78znAvAU5MTCfgidaQ11DNYbG81/XGHv5rdLuJg5s1pAhjqvKrMNyaHVSX3c1m/eUf58bCWo
abi9zSUYY+WiHoG6hjmcW5z27bphBCWk/wCoFPBmIbdKVrC4L0fOiOROuga5gTcsVkjjhIW1jGrL
3wYdKXIvmoOoBGNArF773lPxSdnA5EBAdwLGjl9gUZxLYg/eOFJz5VzDh6MAM5UFGhxOYFXCu/8j
IgnUAc7A4QzwiWIwxipVgImwBU5NIpc9PhGi7eSAs8kNbUzLxGipuqsfK3oOMCga740X/PbDT9d9
VgBFKWQQ64EpMJyezbHLUwFGWLLeH7NMlmmQhf16yZzZJ+igeUxIEaBCW7mZjl7+L1Pm/TdAMkWb
C6mwO3JsgxqYfl/KH3PCjIXyaMs0svq39G920ObHoprTX1AoQmlYsHtlVhPsm83yC7wXhnLxYpBH
L5GAyznAWBdLIQIVVl8sKrgUaInX0jdSG+mg4EHg3BLOQqutEJ1gF2lnY4ZkvASbZyxGY3ONGfqO
wJdX4RksxjzUsaT2jztFwXFjUckZtB+m8sMfV+t4HS2/5Ifyi5As/RfZtbiN0JJwqtC7M/HUbpiD
+V/ev4PiDi7WlMo4tbtCsdFVEOrK6d0GxMxLzYEV2VWVQR5RxJHbTN8RYSSa5RN4p+J9Ypz74I+1
hkz5F2+JY0Rh4Wpf3NT09tixMB5SUUXhnq3KuK6XnL0sDYyrpm6eKKiwFvEctwYDaTo8TjsCGmIa
GUp2DUmtI98aDq4t7cZD9G1lJ39F5NkggF9x8ppv3sOEXoQJ3QJOjGyLYOEYq4FANxDY48/fyGze
0SbEdrsjsjFvBVcIIPRBL5AegAvyngykbZbc5PpRsiNI92owSxdH6asQSKdk3MDbBaspcMXhnFz7
4TMaP6QRsLyVveRdRRlU/ISuoLMcmIXpJHHIPzRXAJhj/c2GHzJZfVKEYye87Z7kIsuf3nww9j7b
kXZZ+0wlV3qqrq84qb6rrpznwRHizjcq39iCdEJMw/z4vPgfhat/K7KH/oMyeKXf63GGrTPFRUdB
4c2FYM91FIvCFc204JFL8rQy6BhvD5EfPYz2AUdLL3hSoe+t5W92B4CttD/xTycRkuHt+4L7uVpz
lOMF3ye8jigVcOKMHjadjG9bu2F9AhwyjnNf/KdA9Wtc5YpWmfPY5bFAHQiANccGHACLvvKkkvrz
U4gvruROYf/C1DI+Ctsw/wjfc9HKT4CnKuTipyjnC78QDOvAXqfjwK23WfgbHTc6ZtTDwuJHQEwz
fLfDhl/KOWEzOJjhm/4hRkq8EQT29Olyi1JImj5DgEtw37ZZvhfvsQu/esZ2RbO9UGWNi51COjSL
XcrpvP9vqcbDTD1V8VzMoVm4anio9MzplO2bLSzYJhKzn28cWA4WyT6wtQ8c7KgbTOEymMgKaW2C
D+ILsuWR2QvNgHrg/4PxkrigG2ItGty3mQUwpoHOhrBc6IZxlWkYm5w5JU4/5sB22evI7E/GF6Rl
Djt12tEK0BkT5RLfyS11NQbsTEhZIerpUz2wfHsz6aFsHRx67qCk2vH6mBkcSAefZ24N5Tx4pkwK
h+iTLgI8S88SarxUDZ7fqy/de8BcA0+Q/1XAPaImBtcn3Ibe0X7nvHYG0hLZenxwJo4D0sPgd4H1
JdPOanNoVLy5p8Q/C4iM/iGtR2HNvpSOQEdSeuipgJmNcjsyK3RpSOhwER4FbOjoiDXwUzSDB9Zc
etV6AttJdHUAPLaichh1D3NjIqNmZfbRkr+HSmWTyw/g4NrP8phFG2C+hPXoN1SYeAbmFetpWP0t
T1jOmItDvctJL+CAZkgqkoBL96i0R0jDg0tgEYAULbHhFkqw5651s+YoR/Hb1NsrnIP+GKh7EuQz
DBL6gXesAf5Lp4cw+SL+19JEwi5PnAaOZnTgRB0vDD/mPS/6ssWp1q2RDfIeOLNU72oIiiRXrLhP
WWINP9iONVQ6n+ghmBokD8Q4hJ/YgnigzFl88qJ1uRsUL2L3sm+23IAwEBLdaF6keltkz3FE4x3f
SOyVsydeN94y7owOvT1S8AUt8Krt3GTagNSEynwdhZ3Pl9evMSNozDExLnFBPhf1Px8xQ5OchdIp
8b29PTSyjLDPfAREwZAHievlHrLrPX+KM9KjiSi+I4s7Ur0E0w7FJ7SLYDU7zNMLSgjm1njWfG6f
7iSjBGHel+75jfKaQqMy6JcWrqzeEDAxfAHVwpHHbxN9aOeC6pA5TIcPXH/i4LzZ/X4iuWEETt9n
3T+HDSh/VMeRzSnTQOqJ+9vschgdsIpMMZrZcxf/5rPfmesw2DCApY/nv/mATKsjVhdmyWhz8xcd
gZQ1W/CTqJaVE9mMSDzS+2zXZUODDbNYIJTDvI1Ia4UKk0EOkEbR5phxeGyj5gEQaNiqLs9Zahqn
Zku47lvl2Ut/56GBaCv9GU4lOvTBpS1GrtlAGb10DzqaMvkA9jh00spFt6xYDVoX3MkaM7v43JR0
+AJJi1S4wMJt/4xCr8erdMRKsMIT26ZrRPneQHfxg8SP7+6z5pViKhcwGMg7q/ueu0NC3J50+h7D
TGJbxwdn+sx3TJgbUA789nuOoOuSDTQ6GSG+AXrlVPB1TD1QW38QQocen5uvl5kOJlYifRBNOELo
FNkeQScC9pyJzxocntvyr/vn8x9e/PAMcqBM7KZYirDEpTJqSDjfIdLEIk0pzItvxxDsS9LCSGHi
6mQjgev2h/dOC93l4OnrO9IcTk/u3SC7FTH2VYpEL5t2P4uUtSztIz8Ukhd2W503uBX1J3H3iNxN
zMEK01ccRwhPh0+UL9Nyi422ev8Y4H0OyRW+ppIckOSj5ON1LPeJXTHv+WLeInZHI9ki46lgNuno
C0iHcC2u4IIxCOd9ZfuY06or6zHUvCmqcEcG/X1HjMElto0dkaDh8t4hka9xTlTOIjnpw8dAm6Z1
/wghpTzyD3T5aHzUNT62pDgp0Cr2lEd+IFLA3AzeJ4bttYZOhhdMR9rvLfSt3mzY5Cw2nAp8/uZB
N2r48DmQpW15GhNU43zl/BtThynaIvjjOU7EO7mp2Q+3ZEFze1hqTv52tIxcKXd0eIuxxiLBq2f0
uCQd8fLg4mIDOe8bOICW6on5G8pzyLJje84QVSpYS3758y7fv3GKGSYBweV8TC0/lWsU7I0564Wm
j24Npa6NJIHJrMg/hWiNdeoLOcBe0OyGyTwpuCyZVoC+mQ5wloIHKfqfNPqpvvk4w7ey+ONAo4FF
osfql0bQ0p8wfd9nzesRE4EgWwm52xu/GqNii7HDBhMGYTLaa1zHu4kEewir0PclIvs4GbE6KEtP
uNXONDhItpdU8+99eAe9vdz0FPM3HlVJPhb+p86va/RvnLJJ7CmD17Ax4MyZygs27XwJTnE4U6Iv
1PUSqUtCYWsau0beK+iu4SYXpF35yZlLBihMGf6OPJi5mVx5zUuoWX/veTtXXGgWVWZvaNyD53Jx
AMw3u+DRaCavORoZljDenuxbZUhKJ/Am/fV3vjmxshb7HAWHxeemtkJqgyZvxCC0InICJ9Kdn6Ni
z//J+8r+FbkxYi5hqyEFAC7FwocwRcEk0LTwCgh75OQC1h/wsYoTzUgTf06Di9CRs2JbIpCsH8li
m+AWJZSTE79OWJQMv2m5mwfuyPg43OWvnPZz8cY0jv1WXsD3cOkQP3NxnyLPg8nLNJeHPcgcWfs3
j7fz4KZ9ieWl0c9VcyhmKVC/Xv6lSB5sRrjiTkHL+t2Xu/xOfpfI6Kn7lnBKJh8FOAB2qWYDJJOh
Sf/VNndqKEaGyVNkGwBTGV/Z/EOtB+okQg4dXuc3W88GopFaeL60UZaz01OvbWHoVsoroFcZRlNy
mHM3JBMQvmz7PCp//CeIJUPddV4a0CruMiiJY7yDO9uiO6YRo0vCyaVJPzqs4JTshtiAmuGVixR8
wz4KNSvdC/WVaC9fPg6YoOxFsVsmkEkZWalEBX4b70+IuSQZykdOLf6WtshWiooETfNgEvg4uYd9
kt1KwKfEJSklshHoEjrKqJ2KQgXn9k/FOkl4/435M4JSCu6Br3Hc9TWbNKAk1MThZIpQE3RL0P4A
B0FXkOU1cCG2N/j1x9oBWAuaxfSYDwl4M4EoVV6BRKy3GmPziCeoD6tcXY2UTKgH+EF4MVjPEvHE
Q6+t0ea2700FkTtyKgz3lZVwFAyWbpAEdxBC1uyH5e8Pk2EOSC7Q/jxIm4gNOYEkRM97eNipwhjE
nAFKZwjze1LRVnLoKN5MWPp6lagCjHWD/nG8cLppE6UNosQ/3ge6ETvdl+KuKL2A0LNtSb9VesX0
mmHa4SdtZLfpIS38d79hegnPhbpvav7twbUvaVVgwxzE5YM2T8OW7s/3EyEk4BeJMFteg/fvxAb+
B8ZALB9ggwAeaAe3/53CK+UUyWRxfZ/zkGMPzUBY/XvLh3x5ZfRt4OTl1DpCEIjhcGPhVD0ME5m8
GbpDVXp5so6opN15rePSw7M/alwRTj6iAhgh+s748Am7Tyy+4c6wuHL8xTZXLFl1QIPmS1BKqIrQ
6NxV4ZszFlNCI9y4F6Qt+mEsgpyrcxqicqAgIDgv3XM1+LMTgzuE8po3lo7hd87aXhkTzmBL/EFb
BSAH3MeS5A+RaAeza05Y+vtNDqsabeIKCijzJFYeWGkYej3D9TkkfGAFf9bU10Xx4AqK91n+bH+L
8TepvJJFA5NjNOgPxASgHeHGqr3NPktDworRn2sNhwMkpG7+FvfpenykOtDAz6UO/2lbIL7Sz720
7aYLsN+tJG/a+o63iRqXwU3itPdZmU632OAV/sTPUgZsm+dYotxsqBX0M5QPKVEA/c2fXj4Ij+gq
bJOJCZTqluMNlEKOd3gfsh8Oph/+6gRjIhUKSVQjS1D69PbtGLcFfCx6toH7vv8V2geDtQmRUvib
vAq01bSqyy8y18hv41jFtvE7k/1tqn3O0mX0wlDPIgZfIFP5+gvwZ+ex2lMmB1+hyxeLHc5BWoL0
a8BnRCANz42yKgzMNM6ouxXyK2ZAKpt5r+SXN7ZmqT8XiKhWKQY2L8GptR31/6wZDaiGeQjaRbZx
MrpPNqa6tsf3qU7fcnLmp4jJspvZc8AF+4uS7xAf62jE4L0WhO7iijFHEiG/uDg1DQigmd+xIzSM
OxA526rPG7VuNIePiAM1f4V3iqUrdhmyafiI/+hSpdJqio2a3tirCieG0g2MVeh8RgzuwAqxGMb2
H/VHMboKb7xmdzIW3oOPcw80/D8ga7SQZNBijmADwlBmy66KAXOeufxswuKTfxZRPtdnmVsL3Yz9
Q850B0QV8VOQ/vuLuOZJlQnvc7qlWzOZSOevjiEwur06YAvnTYvdY8eNUWJpZTQtr3vhyFeetA82
aaHKhuK2qDT2C3OrPyHmcdFjtN0OrrZGsuCBCLGFo42r8DCzwTm7F8RIHfyYwpVHeQu6v9qWA79x
q1q6nDbvjXKvmGOlxJfcVZJH0n+0xdWDGQoNCrPa+q4MGxzgDmYvTNWcR5ltts7END2ye0yaVnTN
EQrmk9MjioQqy2wTIR0jBXD2hDrsxeSXhd6wbWtuQeR41MnCMSXvJf3iAUL8NguMWar+tuOe96uV
Nqw4+VWwdqkoqv32kbWPPtkKbGKyfaEcqQfqaJaYAF84ju+TSmAcmwY2HJ3GMPGzXDrdTfwajjJ/
CWokuz9I9b4iMmJNtSlt1BeKgwPJDwhQsPFNH6HBkMO/drLZTFtm//ESEAgcvLV/fOMFhBwMZ7B7
Yn/uFsew3yHl9F8c9IvqzpCvzjj5vOJN+paTvmkBw3UtuNEPLzv9HSFa1+zYyZQWmHln7nCLyUhm
kwaYvdn4kBAp7dizVYhQiPRAbZoYDk2YEm+EzOTjUtOzeaF5zSCNbiCSknwByRiChEz0pYtoThcA
AJznCTjDDFobmsR8P4rMlKcfMJ7tHLSRGf+IvRh+Uu3EPoHaiGlbw9+2MooLM8MFz1xIDs+wx3tB
L8AYujJR14SXDgY3d3oIp5PqkCOSYBtWv7MOwaJoEzgVuHhZhOpORe3gsafkFf1bll88ftzjdFm6
iDrOkuX3Kvjp171uihOCd3QMe+RTvNTS26ZG1Z/FjTI1zJ2W5o38R2IakXxd1ZfQuDHjw8jqNeTv
p6pzDdHDdlSxbKdWZgAOpM2Km50m3SZlZrdk9Am0DKeC9ex4CthmBpbQrQCXK8SNWOFw1982bFK+
8XxmlbqQ3OCS9RI+yQ2F6ntdN9+d4Q0Wrx3qQZ2vzDC14kQbNPEYPHOGSOeuX/mEJ/Oc6LilRWt8
P9pyO0uX0nV/Li/QSXz1u/yAElW0+y6zwbD2HeBi1O9zwGH6Jf5La2a4K/+nwtMEJ/ENTAdmCbKj
6VKOblaTNvmjOcWOwkk5CIwiNfuNOq/msVsLLASx8FRwRdcteZYpLRNRfjOjr6N5091osqdxXbze
xCsqbJO5PExUULhpFhmSLwvLmsXuHpW1gcSK3F+CptAoAxmqPwrhoPyxo6H0ClGkXRtjZfwt3wgg
EfVQv+FNnMe7SIKLNYP6tzI39IgCehHaCMxaU5xVR+sKiCO/8HFNyGP4jTaVsj7RHEBE7C6gWtXk
AOGEngccPC8No0gMqDwMDAXBymhrLJYTp9CwjjXT+EHZyR9oWKhFLsG1jAwBRglSfm70N/732Z+S
g8n461sHh5KPVYAjZj76txHJ01xCqc12i8K/4MOyjgac+Zzi1bmfET/bFqAQGziY6LjUwiustTa2
0uhAwC1BuGxS0p77WDFHwdKUAxePmH7hmEcgww3dn0NKltC6ByfwXguH+1b4Hs5NhjQHT8Y8C+Nb
yYo9BYf2x3yLsRYIYS519BLte03NE7WmRZcwAk9CPrFK70b2neDVArf15j1mnzXLWeCPlm/0du58
PcJeV9w28PiqesgSTHdhcVrIe1CYgCEgbinEYsjr/hghJJv8AUtDaKQklgwrD1BY0zlcjClw9Yjw
OPusfaKEkwW3mNYsSvn1CiJqpA9WR1XN2hI2hsNvnkTFnGUWDAlWww47aqXf0JZzNUXc05Mj1R/5
cIhqU3wS2cVetP1BEwuJHj17L5iI5lkIL5V1PbCE0S1SojM2NE+cILr6DCZE0EdgnkYMMZ0GDMLT
8FqC+tUaJ128eL7CBZf4gHKO8eDEGGdaHlTxi3pTF7/k8FhhNtBvE6gLJspLianUG56whFEBTWaS
cXdPl5lmFv4WBSM/5V8cAxHY6+AGepnTKsPbwLsWBHMRSJjvUkPPhYeb+4itd1nd/2iRoiuo6Pnm
WYpPjR6URjKI2efRTNYSiC1GBekSoWzPwU78wSDffFjC6UsTyP/mbxve3A/l5R3/FLSNKqTo6s0r
SFU4nufYc0LMj6Q0Z8GunDz+OWBh4nhuk1NUuVF+TqLPoXCnKLJqkBiK/xGTKjVuB955xsG+xbPd
4ROlykOMJVE1w5JbI74x1JMBTA1dBU+oqF5zhWQJtG/4cEDP6bsy2WLr0sov5GWV5mQxqpj0liX8
Qjp0jceqwYQ2esni02DzLAZ/CsMrlSyvf0AS3n9wrZka1f0xZfuSsusPUVQGyr2BJ1C8kcwwYJjH
iTrJM4nl5/M2nKEfAyMalDp8+NqZG9tpMhPAYO5x0KEoq3bjNneiIxyeCCBB6gU/wQm/DmbceSdf
cQ49EJGkTgsMbT2gc7Z5W6lGKluY1WWsi8tNHGzISmpn1zG7IhYHGT4qB/wNRfh1HDjCHj1kI+rS
eZBTHyLOihM/HBIECf7FTRmOcPdcrbMwXzJSL0zsf8zFwWjwb3qn6zJBd8doAce4LngF4dnMJua0
gWTehhPJYZfMXCp2SVsyjJsjVRiW9HsDZ3umqd9D9z/Z9sRf1kERpx7flbkzLb3+bxHNUafa9I9w
cMR3KjtpE0DBF5ohABGMRJvv5iETTcAEageCevpPbUxaGcIbk83dyd9iP19Y1ZbRO6EZNVwJk7th
iVQajwGt3mbcBM2GfFwNTS3FP+OtRQnvubYWMO2cej990dTH2yw762yWKjsBZPyeE/raOwkd8fkd
eh5RMsVuRMVsMohD2tuqn0Owk3yYypi4WTy0kVcxMedM+yt4vkkt3tCpFfYC2y6pyWb+Qd3K+/zf
ML36xqOZ7Af1zB71j59XNo7DNT0jizAuoFoQkEn+RhZf8xjMTmfewhcZkQD71AgD9BxQrl/YOYRn
OlU6QBbtjBY7C/ss78EC2yytGe8zYQQBOBx+uY2HZH/pNTv6EL/elPM7waMVVEg0CGMFmbzs8BfW
o0eJAtqD1DbNfDvLiGy2itjUVzduk1M1b/vFr2XokjqpeaBs35rDBHFWvgFsOaptYjbDiStPzm68
rAViUJchia67ouzV50Z4kfAGzoe0RInwS/XBvgyre+tyrWflRplwklOdX5hhdrd+IkWDZg2oBvqX
wWWVffOVH7n3UMMlyFh8jWPsPw7JqLjBwL8Uurod1OfuB/w2lqxfOiYs1O91rJPhjZ/S4dzk5t+q
lsFWU301RGY39lyCVGZd/VU37Vw2dnZDWzsYG+awNsNt/ZAvnGi50U5YMfUSFwoKpED+VjFBbIpq
M4CVIWQxY27MHf2I+Q4Vh1eEU0n+lrYcUTO6UeVyJPO7Q1wg6RcJcb3+ktJZD7SCROAvCZDLV5/+
iypbfgmai7sDFFKyX1wyRlANop8Dxy/iHjP8CFimButuQFYKq8BF9YKYcSDEwpZvNDm7HHeXYbG9
YRbP7HdQnXyv/cBDWoSMuVn4RDZTDrhVwwKH+sxORPEqAaudc3eUwCYJk+m9v7CSp68cxXAjQhSk
HSfWHA/HLBnod6X+ilwh8+qfhhhcq0AXtrxEoQ29QW4PhfjFJqEePiWfeS4LMSyo1iwap6cXVoKM
AtFDBApBNiutxL7Su8e2QW+ZNJ/aR9J7Ved9CqndUmtVF0HdF6y2Vky45OmjvxhkU9l8S+U+YGpj
JjddX9FshMwzZt2Z5CIJzEcYZmZUYXA/516ne9zlcucFEEf48CYkZwduTMrnlreqYIXFVRZ2Zbpp
fEZ0bMI37UhHuuJRX2WIx4GSQaJjaA2Xb72ITB/RqCx/0yw1VxbgjI4wJ/NUg4E9EgCUvJgZJJ/5
QX6O9V6LwK155aETHwVSs2lIVzFudvTI62X5m0+zk42sUnHdYG5NQxAW97v+LfZIGgZilSwNjdl4
x8iN875H8yhvALRTix51cvQ2KTjSr4iqJxQ/jHCLmAI1Gl+FXd3ew5F/hEtU3aR7v/TG7CwVT2P0
mnCXp6gy3fqfF87CbXkzB1blVvSHgES41FZvEViwJSMZ3+xKGa4sx9+4Io/S97WS73J6A9EyYwTX
Mk6kDREv4Q+P90K0GOIyqhf8ZyY/c8zflB2kyfFbzynIof5yQ7MISg7RkQ1QNBxihnsMbTjEVTrV
HZML3g1gKnNWNruiCu2BudzwN6EN94GRAu3Nt2jahAuf2DfPCJGYs06nnF0WZu/4xB3OvM+4Ed+j
XyKLHAqRwXYx7dikI6Ob9nSNpcwnQmLD/nhfhN8tgSXR29KZK3FcjePH6NtIvOXFl5qZ/YEDySbc
9T4XGYs/9PSlZsbKJ4PZUKMDXNdmV60NKiUg1tRu6Ei5G43FR0RzJK35IdLhkk0PCmzWdrHyYJMT
uljp/C3iRVORnKk6vVGNaUgU3FRyYtzmVATCYSzAufCzMkno5uk0Cn+B7ssEXbugGgv/cdjwCzZO
NdEz3P1l/wno3jhd3fTsVSp5bTs+JM4aZc0RlTyJYlCS0wCYBddKB9bsFyka82hUOkOwJbUdzHG1
ESpmTSSMIqbDuWEgB06yHbdP7UkPqfAYrUfs+MCiy3NrY+DIsiL/sw1cCAmUMfwX0xAiXU4xs0NL
BCdQLM6hfhoQ/DCQL6gBMq+5QacpCAcZrMmgefOa8rj0r6X2jLVmTTpIPPPoHoL8pwz3RTHXGXPI
6V/i91aLiTKpzgrvN4ttpVoyJT10w7Z6XyNaahjVa4lY0KRnrrb0pvA8BceOV4B+H5ln9oqpkcQM
aSRctd7DQMVPIpJzRr4nlVD+j98mnIIlTw2zXECSCT4vJGphYQacMij+xRMLwVTbqNhZ+8GrqhmG
BT25xppJq2iwdcqOGUBoRZu/7b7+0pl6oRfme2JS8l58qKVbLonaiFwiOSOuPnxE8PJgYlLbqPgE
fxdz64KRD8MTY/LqoXR7RpHQUVCySBxztVeXF0M9tO2HyoIt6jYSt+/CjLPv+l4sv7mgLpHsTKhg
ZfAAGyoqHxFiY7w0cW8Uf2x9qWQ/2gpg9kDt2aZc3KixaGO7B/F4bb/DWmuQJGL8GTK4d6YFWJiF
f0W4o5QC+EKLP+FrwEC4yg/94tRlpgiOyoLNy3CQAPMBwzpymBLHprRLo1/WHwwJY1coSI5bfKsa
1tuYvkU2JWGueoWALKSPCAZM/8w5JNV2Qw2JDuRL3BfZ7Q33lfwg9nPpYo2sE0chyo/3RmUWGm6D
YIsqlFIeA5jiCfIx6U/w+0Gvh+9zzBLImJ7s+1szLNbjt1BY2CpwVZR7uLJso+JbjNyR8Ac+zLq8
JZWJZHIP34vNdx4fsoLwJxQe0Ku57d0BdcF71RDHh1wCdeZ5rjt/jPGEloeKv682o2HRf4dgfQt+
N7bBPMejMY+1jX9gq+yvSX7Xb8k3gOnPBexqLB056CsGmbJmImXIJMjQd9yPCvdhzUD9GTEWY5HA
Llu957EjX4AvXIvM4cCF0RUV68TFwprc59jl4BOK6Giw99VWhKlARc14eNcdVGoGtEtXHTyMT0Pv
Dv0+Uk4BoINMOS1zL+8Bnr0kupQWiUZLlin8+ow1ABo66p+9NDnRdto1b4sJowIl3C7bNV656Qns
BmU8I4tjwdD3pTqhiYvhc1Fd/Vs4c+LMyjjq0k5feBN9GxIWr0nv5QczHGzNNThZ0lyjRxJeGs4N
jFfufBo7oFj9R82RDad3ug0ySz9+jIPhE/Vl1rV1LKtzllm9eArgPsygfL72rLniDmN852UfSBf9
yetp0Jgktbcg/GQBWJpU8JyqjNtRM2AgWy2OYDCN97WM2ZSa0HYkeZ8vXLVizXbI449ZDLD7if1j
CZw+c1JiOfMDIRpv3sc1CkC4k0uAFNizzuC/+h2SAA059n2gcbtOOISAiCXbxfuDE5UGutm+6d+w
tynpeeIkR7S66r/FworO+n4yfpa7xhnuhm4Pv8l6gRwTZBqL0SdbJUFyIaUAWBHMJ6heHAVEqhJh
EkhPjcpn21XQL1bNORRB93bzF3Yhp3mJ7gig6Ij5yBSbc+SWdvha1I6YA3u2h+DclivYkKLdfufX
kjRzBAA2l361ls9yxK+SceypYGBzw8wG3NOaHsyUE/P4XWdm114mIsuIZLKhYxBnUJkoTfE7dA5g
a3QFAknMgEtXTNf95Xn4UsFoOHLs6ItXyFSwfSzlTSU/kt+AXdo/ZQvcF8/LWmRyyejpmuHfxWEl
36XxNi4d3GnWyF0GUhtFJ9jRe05SkOFUsK/WM9lBs6TBkprvcXIncuCm+tk+0Usso38zlqGQbVnw
sH7mL4BngTLPoah6qKxQ4DL0Y2unrBAhAr1c2ssd8L1r8cvT2Syd8Dn8dr2LWoT/uxeoeTeByoCT
bVkQ0V27GkFyVPscAbSe2SbWWbh0e4noGfovkpTR31YfAk82xeR4lFlw6fM5imtR37QZzcJ1KUD2
/paZZb7JNY4H9OrkQKx+IxbzmMV9u2JsiBXGt+SlJ3GrgP0jIcMEilWzezj0IlgTW2HxwPY2Nkf/
RxG/UhFH9Rqde4eObem0iJCSbS1+h9eoZQaFMZDD19KvlY1XmNtxOL54JfbkSeHJjY9ArCcXjgQg
HpzGswET1EvKK+wgpJMBEOyWN4PPgA5Y9eQFg4KvyQcTopEYMGA14Vix8xQhSEks0yp9tf6q9W3E
70qIDe6gdM/Y2NTToTQQj5g6857UeUvX2NwaROnQ2QEBQ+f8xMGlDbjVyECg14nP1fADyErwDFaV
Vt5es181esmf6gZANc7fFMnRnLfFMfgwkD22dnVBolsgQAD2sD6GVzpIjUhVKyDt12kBylvKNr+m
8fH9HXHNyod3/izeq55dDRBCeVdv/OJ3kM4+OlmSbhqbGDroLiB2253me+km43fRc3cy2ETTvJ2w
ISytYrj00VotHB9z7882OrClN8V7K9EaKjsOwZlx9Ah3kbLBW4iM3t+StSJ/ZM2tu9WomdEKWep3
fK/IUeHTF4tTAe5u+hI+ah6NQODKSoIjHOQw3OmhV4AWWW5BP2eBvZCZ9X5m/E4bCJoNrMrxnkOj
LwPMFxvMKFhZ3K5Cm0YQ4xyAjbSobh123ix9k4OK6kvC7APLqvs/j4q5es863Q6x+GM9RdOImlad
Xnp6kwPoHA2eITtNiZ14SJbeO4hSmDWV6im7Rgb6A7xKeFWXHtmhJHviqpuXmyQQZWbMloNCr2Zf
IB8bC/8Iowftz/gTVTsInZpR8rDpKb+mkdYJppHdIP7VsK/nPWLzV6rcxMlZDK7wYIjCKBALVyUf
J2ioyIZINUDUrCbeLHp/M0EhVo+8OOzkLMlI4A5EmjSorvmnz7MOQEm7iJE18Dar4S9naYvlghYB
9Quh8SRzXWrh1Cuvbk17/FKe6Q2Ciid3x8FBvkngIPjUjyVHiEwOGC2ks3wG8UYfMaX/QCjQ0Lax
c5hvk44Gi7O9IceKSbJE5MngaQyPyuIeKdCXt0QmM0KEnPumYqZmSpRf4YascK5H62u1pVpgmjRH
KlfWVJ5Z8+p0X1hVgKPLx5D2lZVDVnjJqkUdg3h0cOcG6SfRD3yKLx3VCn+imszZwdnF+ZHc0MhU
XdqkPSdp6SxzW77MsDcyWlgKmM0pWVDmoVLpMQusvwhFz4hGNwlrNAsgXqbcb6VbwdCxwKmxGzRH
JFb+kIRr9rtvb/EhogLZEB5GWhKcOmZruOAYKZVH8a8utyrmauph4jMFFFhvUr/IRGfipWvTilM1
/gYgGS8AA7DuPSEA9S3Esz2nk2RXwR0PmuTbyXBiERWQuyczrARS2BlOKPKduTw2JTvdO0V+gVIh
UWHc2MST/etKxO1YOWKJEY3vKF85HTf9CsVuRp9yl9Ijy4J+SaqlpQ3HeXUt/BCm0yNPbznE7/5W
U2zdQCR9jN6EdzIi3yxFyO+vhGCPCcHUWomufG2smlDfsGoqMhz16b9gQCWA+/0gY30yoSbkSLL4
D0Fqpm3LSC1k58QoBGxhTaAP+0u7P/MkKedC+O0PDGmL0NEY9ghzCpKkUDLNIbHs/pkfE2eMoBHN
AdMEw6QnoaSVP4ob4TCU0QZbl5XQnBl1oG/I5Ruhv1HrzsN3UJEfo6UEt1BYYwBivY3jqbHxzLLx
0i19cYObFvt/HZnlmAyM+JTQ+umfDQufbr6IbwN1L1Lk6GOBNpDytuhmnikpnY6OfvQusy9hZIZx
m8FrgVfJUB3CRWOPPVjnsgBZ6L9IvMbwFoMHAQlY/5t8txG+RaypAnTPyAq+K3dkN8NsnvQLmHgs
mH3tRm/sv3fTaZg+y/4qLn5xSyJUrQmEZOydHP3GVe7MojHd0UrjFkbYn0S3Jv0fR+ex4zi2BcEv
IkBvthKNvFcZbYgyXfTe8+snOMBbPPQA3VUSee8xmZHHpD3BkJNZNDFVDedLiCPBa+c9pLKUiGui
rI7N0Rf5qL4z5VRoF4tV8WJgusjKqQk2Yvcp945kPPzCLWEbayZTASanTwVJDNcxq90QbSBJHAJO
BBuyFxJVlpk2eLcb8Wo+BWzc/6rxd9v+zf0v4DKyD75lKsWAN6cHPtSyJ0GHtI+Cf6PwEQp7FX4e
rE8uQPhKhN7yBbkRmljmhuqzDtEwMPQiylVtfqoO2zTpvcQBRydA9fW31WG0Z0dHT76GLRelIAPW
kd7xkxAJokN0ab9HGnqpOPdoAuKvZQPWbipyeN5kRL4flQR7FB2PsUKOLoVv7Plk8SvSiVEBZ6s7
+RGtZaR52riRN9F0Y4JgcD523aXxcSM+mbCitYCUsSO/BkhhBF+eGoGJu4lduHBb4YevV6BED5+w
R63uyrbQj67s3mblPbI3ugRncKPhd5WSH+ETos54yU492hQqdZ9RAghb4O5eA2rrpQwwLv5NwZHj
16lh7vj74juW6Mc0G7uvgtQpVE7gXdjM0tjxVNLXxCwijrKXL8IKfSv95uOVES9OA6vm3P4uSJNR
7dH/YwgAKpsBqVycGnoECnb2nhjQmIOjJwJJi4sakY8g4CDnh6RDIikgXLOHw7V78vMR14JKd8Lj
PhFusxbxNYGWDx/mjhpcZfzMErnfmPjHlsGD3YW3KEAdRHjFEGwh523HjY5OBMakbR07RkKoj7gP
v/vbTL+yln9hTvWrBFfAXjfObXERzS2uB5+kX7Z9a/Ep70hdYX4JZJmTJ9kJ/k6znvR6OPkkXss9
/l76Tkpk4vMc+mZiwgGKsHp+r1Wv3IQ4Idkb6Dul2Cr9hSVixnNGszJdpchjWstvPKxVAH0cIq2H
YBCYzzKrpnI6dgzxByQ5vyHaJQf3MoJvM4SIyLiMoeEQP0jJnjBWKdvwiLLKYulZ019VgJN5gJDo
bijeZ8XBZpWcsUvixkObYT1KvlwcQuno4L8vVwfoIFTsDDm9/hM1HRs1Dhtxo1vY21kcr9fBtvrw
Gy8R9+V7hkuDl3xL4TEijpi21R6BxWrYz3zCrKsANcDJQvIkc2gG62JPCesXjrxTQhYvN2QEOCXG
7tygJztQhTA4QNf7TWmGRK6x/0z9aMq523F3AtiQtmwJ+dupAb86KriZhkBbzl+Tgn7fEAJ/ifO3
0gfWSP8L5iddFVsRr3dwbGOAe6tEOFeHhE/teAmQPyLwoRi98OUIA1wnbNwb5n70gpTRPHTmX0JP
x655DzzTCU1kMyTTYpSrqD5whxwb7kDrgAu7ufoMyn7L6hxNa6kC0IO+8lSQ7hURs0UEAfgihjIT
Eg136ilHdkDrIgnRzDZmV2U9O/8Hhk0nvVX4QwBQAqGFoORYsHY+qmAjo3R3xejQk4U9IetgIq5l
vwFjbHiK0+TO1076RQwGsC5diOUuik3lKSUXRClDt+N6Q53UVmvEJlSWe+2pzIzRGEXMSM6PCt4l
kyxdNA7xxSImG2EPunEOO6ifF/OhXZNiHRG4EhHAM1zK5VCtnWo77+iOJo4FMGz5BlA8IFP01W6F
K+Gc4yV1Ad2zlqFKvOg8uyBFlkHjrRORlNmBwf4X5uebtBwWN6g1JAFXNsEJyhJrZ73HxM0WLcHc
xSOPr5q2C7OP7N+S51LSOnnlm7XLXNqCsmbzRFwX08gtlTtR3yalEQ9JRFTxsio2sXec/yKs2na1
KHWZg1F6DPq2Ka4+D8A3md0bzI3o10Q2rPMiV+FjzMD/5Ct5k7CIeh9fffUvrk4pmsKQPm2qQAGh
lF8ggAkKI8QM8KskWwfGfe0o+Up0blP5CBFYiTAVcvwuqqPnj1pi5f890WUWqDXH/M0a0OzbUbEe
SRmSnOVmQY0K+PbdOBESBGmPz918lJMjHGl8ET3hXdM6igx/pzZc0gh7sxkPQKk4MoJ3AyggfxRK
j2o8pUThDIf2nbSRebZhGR6ZVS3ibIKZSUJh9GQ4iXIrEaBLTCwdlexfkaW8y+lhRDABEMxDqBh2
Mz6iQfDAj5w7a9u0O7zAfF81IYWBw5MkcyyZrFrhy6wClFGT8G3s9PG9zvcKTgrpX1j98Jz1cO4d
65pcsp+iwhxvIiDj4aRqKieMkHcrAsFxwvAw7tLhxdXftSwpbjXcW/nPD595ei+il3LyXQ7y9luD
0iKUd4PMrXX1kUpILFeauG7BRq+yp3HKwrvGBo8gNm0boy7iwrxQTnA8Qx1lsNH+mzVsZtcxvgus
OSa7/Y4ZkfnxqWnPOq5y8ZvXkfXKCNj3JU170mrT5OWj/IFPJmyxEN2RjpfRpn4mmicJHjauErq+
+TXUN338Hj+RhBZLP8hcEymggco4612Fa3SFuHfihgMMMr9ohYjtZI+mKs70gdfxs6JByZhP2XQX
3ZG5Fo7aq3LvUfbr+46RVw5P1Gnv8/TWUZ9ijMiTBWVb0ZFr21xep25yjYg/xHX3m75LNNXEzK91
HkC4GyjYd3p1U6RTpD0mPOUzo7wbHXkvocimzN7R0om5E8ZP4m/5+gNHZLbYuTaprfyaer6L4k3N
22nw5KGLgNaSrByABfFBd8XVGlDsmTYrUl+hsLGsfzgSoNkuvtxil2pLzmAfHVTzjkOm2vbdumq+
5xqBIThb5hh28N5ktrUxyGwqN/5eNWF9u5VxU5QrajzmQ/2uCTABraMjXxwjVPFn2fsPzQkLj4KY
pdgooKxHj7wCNrqsnAaaMsY6tGHw/BYZACRhHDR/LQOPn2CdQS7CUMeIizSZgLVjQkp2ezPgRCGA
6FctM41VwggeemB1lVnrJreiPshcG6EjfZDsly77PFuYPNwYA2VbRTDm1eiJy9n464yCNv1rGK3y
WTKdtNbFK3J44MDGRnxENjppFANYiJUN1sDh2L/r/i1is41gyWQ2hEvfOzPBRkS/Jj9CWYUsFDCC
iVtuBxbT8Psu7KTUSzDFtnipcQNeNR4hnAPCPzMgrfMxya5KskL9VcHFZLXF3aY7kvoRR1uDXdVY
ITeLiCVwoDIEz9HHrNEyeHY6QiYjjmyRoQbRwQKiSN9V6P/MeVgpYuBOCimlMUs+onqeqkr0yrdK
JVUjgFI2bsX+7WRqe3lngngDLi3aEUjvAh2R0OyT3cjBzB4ishW74hI1rzorfMZitbFTlKdAzhby
A48pff4udH89w/ZMJeKBtzO1yQw9kwnMY1925EhTGIYSq8RPLZscw38q0ObR+RLqnj2BMst/ZYN2
AOhhvSxnK6IjXI16bo9NBxtGh5z61YafMHvze+cBeJce+WVin87FyfRq9jovvZdImbjIao/JcqSt
tPpYW5uBiKDSletneu83IpN+zR7lp9KwFAeaMxxV8JfwoPBNM1FmgsNxwGznyb3EVSPBJ71ITJ59
J+FsgcASOwWr8a3AFDdlw8DikVjmW9z9GdW7KO1nUr8KXq6GI8Xjxc4lTxlJl4I8/xw5koJ1CKsd
L/66KY9a6qXtpQL1YejXQKbmtChr+AsYfZ3VaA+gzZRAwS9gKOSj6/lnRjnrtdCdb6m1Y1DqMxgh
9kK7yChSf0Wd4oEv8XOiDdKd2nCH8VSh7aeyByJNYT62zxbiGenO9hD8TvE36tr2HqAegVF6i43P
ITrJLYFXhPIBfP5XomAINvV7v5Ktt1r+ygTmSMghMaWLBxPM/QtGHba3SLEDPnOWQpZbrWUCNgVe
vgNJkUy4B7LZ2arU5MmxK6ir93a6pfjF+QlrktYJWXgEDvJDao+Gyjltt1PNlYypNCr/UjQ4+u+c
gBLSbUNc3MoJsET8ujFWvvoRSqclEItUx3uhAPF6Y/lakBnHc9J3TiC9SGhRWKN3tnaYPNZn2uqD
U+Y8EeeNApsVPYKjafWGJwnk4648hzBb40f+YlfJlnLxjlbzp1ruGfkGxV8Rs35lVDJ8JUK/U1wJ
bY38J6+PMJ/kz547vyEZEAjZOO6FfnWpfrrOAxaNA7Rz4RtueT6qu7RUr6YCOYT1RHKlB+LtZyVT
sYdep4wcXPIDIZLmxncAHax30+g5sqQT2Eq/t9228ymtdQp4GYMRx+oKUVj4A1sUpNsswC9FTBsH
9p/AczBQWaUSbmJhFVevSKE/zZGxwFxjNmj+6+idyCk22dmz0vhnWDv6PVnekOpUqnbIaLVCInNB
xY545G8E8gKO7d6gE5p7l3OKO0xwVH9zMQVGGMJPrL5U5hUBgjC0t+g2Z4SzY6miWvE3P5Siy91o
Hov8oCO5WJPG9shie4wel4YjK04+wvafyDlpRt/akrdA0fUhNuZv0B0NgqHZOWWMGrrRy1VPf1iO
+tviphsPHedHGJCSwPzwsuyj0KAS2lNNu0In6/7UzLux3XfjempEVAqMLpMaxkhudwLPEckuY++G
dFczErQKdCq8zJlyyLiL0l/VaLY0HyM4RsOrW/A4+4DHIbf2msIMOwxsRX8IjGd11k0cw010GG8V
dMDw1TeXpr+q/aORERoyAkYyk5GtQP0SU24ATKAlHci6vVlswFjEyQeC01i7cCAH8X5Wz8up2sWn
nAAd4ysFRa7RbsuXnKXsIJ+QrGb0MXX7V9KQ++w/0coygjxqiDSGq/lp0oiSM5lR0qfFjn2J6TM/
3urMKcQU0Xiw04UN5FWajnKGlIkc+2WhvJ4OtfUwWKiZAgoBfCO3TGW0u5UZiM8kj7IBwi47EAA9
jORbfkbILeT8PcnvPm1Pt4Azo5gbz9NwbuXCusPV351KHCCssEY7N8ajNu8j4z2gj2K4I7/EEQnN
R4C1UvfYelhW4I4Ln4G9on/NSkC7B6MHTnDSym3VPIPoL+/3JBD610rcTNNL83cW1KDQi9TrKEKv
OKRsIwl6oV1fROS7lkCb9lgphEnKuZ2THFSAtHrnPGOLx2EqYkN1w25rqYcctkxaQUbnO0IUkdMp
P1P1KUY0uis9+RH196n8qpLfeLjo+ikwTmN2qNLtyD4PcRyEZ1PyyDkYk0Mn71DoNTcSAprNNNj8
jD0sZWZf1rOp1pDsjNkVyAz9y+Sj/qZ8+5x7ATc2XcuwjzIELUCIZYuzmKiTQ/eMspNOkcGvMHIR
dAcz3fZYHmI6248iugwMyHlQwXZ2fN2IsQ/JIWg/zGrTgrNWnZAUz5/o2BKQAKuVdaN4UQgCCrG5
bKvwqxye2UP9oZWt2HmTHoSUieoX4UuNZOo83YGWpiwiyXf3vfK1LKJ/u4vBP/Q2L398LFDB/OnM
coUjc6eWYs7wpgVYxrDxAB4BjW7L7hBfDjo9bWtIZAcdBrQZM0Ek17FwxpdBdmF7n+5Dde4JpOQO
7z5aVH6Nwo3xh9ZffQzSRRoiSLEhRhe7zHZp8BF0OEXKf7HyKLN7nXuhTDALayLwjv6nRiRNvhlG
N3/ris8OitazLV0KYzh1AfW0bMuYgHoRVepGSo7ht3jPmUDfxbuAAplxIIKEdicbiPNX1leYbvrM
Gz6Qw+mNJ6DFPPjmLrtgTTEyJpweYnxDPEr5Xmw2+jlqHNYBxnUi+ov9KD3BJz0bYDhSHOQ9LAUB
j6bu+uYW4Tn4tYF3adwbf3PFzR14se6OzEAf2S+YL3CFcc4R9WRCa0y0OhNjA5SYPyADxY+W8IVx
HyJsQAjHoIxzDlEuXvXQ1rqD1Kcr6Yk4iF1dx1gOlUouEOuMdxbtpfjhn2MQrSkn1F8ykv3Zw24U
FvlsbhBHghFxQ5tWXAqiMTBadfja0+z+OYCDMTdahqEDN0H+NXTaStH3g7IeWqTKiTtdrOhcAB3G
Uw5U1GhO860ozkJ5KnGyCK6iIWeFvPnXGDf0xLuhXHKwZmFB/fRkJOcbnP8mECkfqdtTjlwMlRE5
7UTjPrFyh714aKHwND4Z6LgIVfwvnjze0YhBV+m7cg14Ad8AGwglPCa4kXBpnjT26Ag1mDf8ZcYv
1DR8UCExtcWbZqwpNi1khpcw82rJazEzvSftmTkRWurr8DPTjyMOYgxDe91ODsW6iC/6jKKH0GcL
RD1Ffg6Je10HD4fkJR5FHqDpk7lWwfju2j/j5ARhREKLT+KQwP6R/+DJ7b4hHiJGsvrsMXXXXtC+
F4jY6vNkHpsQGdS9BpVXp16FdqaiqC7rv2TRyGVPOXuBuEZyACk92UYsam5+TbaQr6quziQkhObN
BF+6NvNpCEiiv6Owxu1F+dR02xE7N5kSi7otIvqqcRNjU2f/mABgVwP3+4oS2v5V9Ymsm6e+/Ecb
lyUfEdASJld3aF/o8IlsrNBOcWZQFugHAxzVX0naMney5skoprkHQBi+W9o76zgr9xrFFvR9O3tg
81h3AkMTlD2dgaJ/RNZWahYCJApbDh6OqnqjHhY+x5uJbYDJ2b76rocdQ2f0jRgjzJamDdWCx7iJ
8eZ0X3BI0zGNuCIR855YsYhn0gx8i3QxV09c1TqigQY8jUsLE6mZsICgFNFAlOCpUW8d6CJrY6oO
/wdZln9kG1jVHKOsfp3xJlur4kfNv+rmNHWrcN4mzAd9PmKiltLuMJI0Kx/H6Jr8dodEuiDaC0DW
VgRkPCvs7z/tUSCrjlXLJ2NfMHnjpzVe8tau6QDy4tD3R/6wQxshHpcMJNnToOTGNxXeH0O8/kw3
zctE02vUV5Cj2b6aydxdkmTij5bfIXT6fBVUoNCGL+08MrvFXPxsqLdjytOLwiXB1ENhgmY64wOF
S5Kg498hrO/qd6BRjO/gaM+CG2P+NhHz7oZ33uwA56y4lyRbHlF/OYIMlgvIjYRAZKG5ty3CfycZ
XOGTtVr9wkaJ8jESLhlDQbJXCdmJbqj8k21K19eBRVkbB+liLmZzQEKECeL1IrEsJLjPQKlBdie+
epaeSrId0LJTWkv3SdoxkEZppwh2dBMzQhOw7BKWtODwcsx+xoFDFlF4RxHf2sB51BOg7vne/kTW
CQbpQHso0+Ff5FcJIKi5jtM97uh3+WxvBVy0dmd1az13qDiAFIrFzcR+s4Inm1gXPkd+h2F2mOwx
bwi2PgtPUp6ANFCrodoIhkNMnO6VMOThS6VDhbqWeF3Obn9LXaAy1hWOoiSvzTeKJ2awKXHRldOZ
Doj/Iv0dB64CO6tgmhemRgoqWomTgMESBnrK7v+umG516+XDQN+v165PmET8JMKCOif6YxCFeAdA
3Kk+p+fgZUFbUWCjsXtGm7AavspHDuG9hp7EXzkIjr8b+484PUxvKSeDde9hHP+wZorUwRbYKy1y
iHnZJxlQBvBGS7jqV/IR6/WyG2XVQ8xK4NXNI0zgX28M61yYewu9SsXEGTUV9hYWLqZ0FeXPkXdE
g2vM3hXviGEX7GfihYXFAp9l5xoTpHwLGMqUp5HxNCgM2AXxgzKDAxP0usanzZEz3+CCZx4AeART
zczZ4BJDLiqvhNEhCWgEK8Lt1VFtwXdEg80zhYE/TZ3ivkC6W3R4blseWXbRFDd/0588sS6b7uLE
v7kyENuipKJyqnSalX7Ni7ZVfmV8L/CW6n4zFXbZHyeG44ZxmOiRzVfzbf02u0R+NP4Fa2NGfgP2
qcVT9ZC+RwbXKngiYEkVlLHO9gc+/DOjo0pxCWQrjgVFnMWyH7Po8IwKEMbhTfmZG0ZeDdhXlqSm
Z0h/zbwth3el2uYphYL8KyjOyAQsEmH5Lu0gkndt9JLOVSXObLYYSrTELWfViHzqLMfXGltKGna0
h5RH9Fsec6SOIV4WbglWlH1E6uEWmgTmCuyjc/4Fl1CHk8gau5C/Etj8yvtmx+/f6TteN1TxMdux
rNnP+cxu7QF0WBbB3YBy9torN4O8lnvSzxZATbekN8jJcdG6W//QiDCTa2EqOA3BsQxSyt0dKEOZ
vgX2vWZrxc/YLZOyGxQbZrepccCeCbOIf3d41zGs8pU5MPPZo0MD+p8zOPW/YBRQWORI/nowiWT6
DYQ4M0cBQXJqC+6kPbt0AgQjxnKk24HytIl17JAHzFjDlhw+4FXoEHtsEQuF+ad9MimEwgmYYbI+
AR3xGm0z3qgTWZWYSmoPGKyYHhuUsxgIkm150BhS4+160OwhhCf2cD0/5Q3XVE6t6FHb8H/7lyCw
dFilL5wP+K4RS3HZ4QqkX2JBcho/I+x7DvTu2/wyoTPT78E2FvZIdxlYIw1HlEK5CH212yaBx7uc
0N2eg0vPcIc73VbPWbrGX2P9a0F/2MYnKLWhf2NdbZhH61LqjBY+pmXFK+xTjcRBIvCot47iiaOP
HdTRYN6Ix2/8l8XnSj/mV6YzSXpbnkiKxthu3jEdbHANWpc33xGxq7zjKrH2xBRLUKUE5FJU1W64
RQgs7DnLwUbluIycaNzzuBjMXR0IeizhfS+jfuAw6y8I+fCitAYCclul28c/M4bI8eC4u/XJ+iPT
teOGsqN6M1hn+DSRuo435j4Nl2eDSfwMmcsmjmiVf4BMbKxL2i/s8DJxY4Y0Mc/5h4ADxLCnbGeA
Hq7tQXnBgpuLJzY2jrlpOi7gK+mesaDqYolLFGODSXnNC+/fQPRDIUc/rGIki/8hL8Ls5XO03jr5
ywfzNRDYDS02q4m9Up4dBJjvhrLKiPfwkaqQad/wKRLcM6M12/cK2zd8rXHy9qapEBXjn7A/Dwwt
al1aySj44/hXknvk4+soxAuCKIx9fYxOQizAJwTkJ/KzvPwC03Jvh9qjw2puuRCsjX/ZtiYq2Y2g
L8T43CALcQqQ2YznU8G+wiayIma60zivzsgfRqybkKyzM4Q5Za/BRElATWc04bp0SxqvpqAYcKZm
PxPmkLaB6RN+EOrQdPtFHR0dQR7r+nkQEZ+nHgock6NJASeD7CBcN+GXQTZGx9JlzxIuuqjtRwZe
xL9oEIJYtLY6Mm/VNSNbQj1zhhXAYR8hUl7Lw7b5p/Ii29OHUqG+2WhUZ5RzSxdhUG09s4Km6ZTF
TuJp4jdrtFkl08mRltfJjv4xFkvtT8TGrFu1cl898ukldDjX/EPhqReCQ9YdWArg//m47bbRQ2AP
9Vvy47CkAZ73nLZddW2nLVEfHuC9ZfwIDWSNb0HD7fN/Th2chpO1s27RCsMQC1HeLqJG66fKjuAZ
Qiae3WgZyu5b2BP7vNgrjMeBxPf7RN+k3wBhNcWjUcpaT/vjpWh7BgHtuxb+1iy8TNRfUOy4y5h4
8I3QSY9MgRfNEW4JAttZeUmfWHyI2dCgMC/mFwQcsOnU0BXIsdOOqGHEDev6ZjMAmIDAdRULbBg0
LtUSSnUrDPkt8YlJy7iPYwp2KLza3MKrZojSscP9nKM9Vn3/Bfx7EtFEUv4/tax1cc6pyisonYgH
Wr2ow0EHA2iFUG7dYi8z+dyApuEBleimTwYiIYbNBMqsI/VYxpBvTv5gbHJBsdFlEV2MIgfuHUPL
nq3x75LMwGkzFTthZGmsbFu4++3AVY2mNoO4mWgEFnZ/EJRYyFaohEVHBcMyjQd1/raErV6Ga4aj
mADZN/1/dxOwxMJv28Z7qQW9zjvY4/4ESyMtDQJR9giWzP+raQtW97pHbqF5BDchIAlJ/d1G+/o9
8iKnv+zVRYiZKBtjRE4L6/IHrGIXMweWsFmz4FRf1PjGeMV7xJHN6m4m8Cx+A0wU8ZIT/jB6iKoO
DAPgYkkx12QKTxxpDqOvngblUdV3zUITx12TfQ+rK6iFGsVP4QbQF0ApCfEPC7Q8v4GikqVniGZY
OakTG72WjgdcA3lw4mpcuDYdBrITR3urXbhtO8kA+0HmI08J2bztxZy/QVVwN+HJHd6p67tPicK5
f+PuCboTj2GL8ntC/qRgzrG8iYUmrbWmT+te+Jt05jH+XzUdsHmyD13alILsXDgQHJjyRkKxcArD
XY3CNUuv2LHyYgaBftQhZfZuZhprn2+Nm1rQLi2Prtzsg3McMCylb5DcjkNCxWxM3YoYrySG1l/H
4xWVXNeduP7h6EJRsuI9TrWJ/D1hUVgOi0RAY1Qn7MXwhNxGD14wXhZ+RcOFieLl/8uYGTAsWWHw
sj9xJ9WOYfNoIfIKjGOsVty9q4aKQfNaHFcAYwGCL8cx2tPCXNUvZpOInfiD8TdHfY3IHwe6e7W2
hIvz3IKUQbaES+T6ieo5fRPd03gqjzKlEjPsF96r+CCgBbXVA+5BoI2XkcfMw4dGhQPdEM9pfGTW
MgjvZb7GkTgelbUBRADwNH3eQNYVHKrum59AZHYFRMyJfuXwFrKQNfZFSymLSDngrrTbGz83X22x
tWyZ0aYDQ31JvnUomaIlTOvJ78mKR1kieJaGvWJWjiwgPakC2/ynCkIyXAZIou8BfLdsi8kY5div
lS1m5UVskDznI5L8BtA43RACPEzkpYMCeEs6qDd+8sHGlIBIIMFzYtTWQ5dz4KIqS8s3LRaRjLKR
rHB2ENISAQICWPit2XZMGRiFtXkDowHGgepM9MyK9GN2RcSaFWj7rhEzbPiIQIxAQS8UEGSwsKT6
8Bceh8GODGPAN68aK0VzUaMo2nvI568a14hbsWKs0ztJeiWrbaFRwDmX2Gn1TF1bfF48W8BLbzEt
Lnxp+sBmHSZoqS8+cEs2wVL63ZBVd5G0C8ExtOJWyd+MBH2dcAqxWL6C7pgBADz4DKixrQDDQiYR
J7xZkFOwRKuc8bCbZhdhR2aHeU4CihSAs0DzkJoGf8TQdTYpSHV3rvw93VF6JHaCnGU+ECF/InYP
PT3bRN9gRIXPPHpLkVKsZ7xPWOOqQ1PupHk3bXVOF+LiOWgBvpWulThmsw/5dk1XiC61SF0TMWVF
d4+iJiMcJdvyVrOo141rwySP2heDFf06cfSsfA0iS9fDPaAHf1KMDxj9H9LIyoHenQnrhlluvKci
NeJd8MjwMpNKgNIHuc9E/ApJGrw95Dept7B/Z9aHlttnz07u/ELT2HfvOYYvT1+dNIPgq00KL/LQ
7RZ3p+6ym6JRHeQvET7Rhs8TDlu1x54ZJM8GGcO6I4GHlq169ZD5sutSWCNf5LZE/fTkx+YD+tbx
TLIkK7ETOPCHUdYv6y+eAFQ4w4oel8++/Add61afqDdpJbWtfuNDgCHKNAZtZIBcAaYWvxX9RHjE
vYK2jacsf8r6rk72xlf00E7WunKfG/2b7DUmaUm0jn/ZOv7OPIaseC6wqTkDlzof7M1iEsIdvw6H
o56sJzT9/4r8itw7otHetBo/eEpi0LVkAAqlIo3uyySeO9NhIje1JwnjIPqXPZPw+Yi6TywdOg8t
fBqiixixE93aOMg3DlM0ivhfoTJzL8xPbD0jG5ieJDampEF6nlwthmvB0sy8ySdz7X8pZzVzfBKu
Ronz+S+7swuMEPeGZ0C/1IXolHwKYIZ4k4NTm4lslK2VvzKll5mZTSzOn6A9dCloHXJk7QYA3JUo
dZrDID9V8ZYavmKlBU+KocWsXpnfJ9/9J9++6c3+E9tBszPFtZ5+lCyRvf4KFPsw+AwBFgq0uW8X
2ifP97C2oX5gkex2iNQz9HsbviseYB7dGGUiQUdotpV35oSEPdCPgmimAv0U8aC2z+IcAmCw9oyQ
uHTO5VvQr0jOuk+uWdv49YdN9g2MHdUmw0LmATQXPjrok/A75Xu5fVrEA20gACc2WDwB8SueUkp9
w/Ed4cHRQbjXctVqBN2KUEzQQ+anZSm3ARFXm5cM3BZb0m3Qnua7iEQRlbCNOxlvX/IeH+sQXq38
pCGbSSpgztfyrnwgBC2RK5M0vNGuVu0uItT8TpjKYh2Mvewd3ToPcw2y1eET57fgpQ4RLi9QDabp
KJ6WWHd1pw8ukPBgAPPgKZ8hdv1V9iVIL0boKFzRaAAO4G5eUj8xdr+4nL90PtGVAZbeLi/LsDFG
Hy/QqhYu9JrU38X6wao3GfdEvWl4XfgaWEnGJ1qnDhkq3WIOtwSxPEPXbYQGLL/2L13EZmShcNgU
+d48TgTIOr4IHFrNXPLQEQmrW8TV0rlO15BPeHH7+AeiazCi47oq/7gS2ysZh0W7AaShLBS1GxQp
PGK7ZHazH610SWQYFxgI5DAgyAiIEdeUKEFcpd90hBKSBs+0CS7UlXGBqG7Dp8ypww1NMc7sUjhZ
XmTRTm27nqmSA6d02GDhTxGNYJor+M+A64b/0zn4l8npUxLWKS58TDF2S5R+TBOfKKHWfNHH9BqX
X1zhFDe29KfSCYELoUu5dICbwakiJWsIOnWkI06E+B/MWkiFOXEcrBbbx5AeoguaRdbfKnOMp4VT
xGUvyYjYOFFV6pdxwxIW8hd+PgC0geZU6OuhLUykrDlk1FkX6UiyfbQyXhOjBV4sSHZsbKo18xhm
WI3N0HSnvLNlp55esxlUl4UgttVtDpOGTa9H6F2MEkBzs2LPyJSlrc/wLzzqXxjSCtERTaBP2Kvd
BASrfsYC1YJXIwp1qauxFcWPrsDj9YXURdwx2PFPkb3O7sBAMkpK0aHXRXXDsAv2RLOlo6X7WuXS
thQRPS6VzpzthHQzTHsVwfnW13HPYhIk3Ja7ivgvVg6QteBkBYKNrO6t/TPIXofG0YM7IAaGVVbX
HadzjSBac0BxEWYD3ktimHkNdyBrtuHWP2Ie5ZGjBpBv4HDzE0wnmG/P7p0COjlnwNmnftVjKxd/
+fqx2SjkH6U7IuhS6cz7CiqMwpcG8tH9JjA0bobHnHbm0c7WcmVLzju+44uKlEljiMVhoecbrMEU
C/EOPED1pobYFzeMIloXUDikYWa6OT75LuQEo0KBgzMnJ0zycnPvFLu8ISNLmKeQ/RnM3/RK0kWu
3AmIGzpZFZzJHqURe2RmuIGy0yTgMA13ucQ23S3UI+WWhGCptRVOWAspok2ACPqa2o2rY/CunzhT
KYoKhGIwVhGZU1DStgXmyRDc9AOpEWWMCj1eWoW/7aMXtnjmmZiRIoiblGB7RG7tVuUt4q895ecc
rao+buIzqqy8XRsbTJhuJV91k5NlI1FqVFtteO8ZppCBYbiBeMXxxxpA3qkv9YWH2tiy6oiGH9Ny
hPJjHDxGfKCWS6fvHwEX9aeI+C3bouu3LC99FMU/rhLbuKeH2TxLvzROTKPzHcdTYrxyhAAsSwhL
UDGa9NKKvzuPf4QHMF7sHphxIA0wEsXzKcqP1roNm/afluCYWOmsRAm0uAYaczZw90y+HBVVAJNL
TcBHiBPRYSiOuQZAXmdQszoi0ySS/LZwIIG5Vp9Bv6cWmR7Vlh/2SMXBbn9jeNGlYHuJ3AqiADGm
fCbkh+KCRdSwR/eQjAuAqIpdcT9cDdWxrK2BbYoKPvnKhnNbrtBwnyJxo9KAchN1vhNSlN792h3e
tI8ZM+WH0j1YM/Fjwwxm6CBYb4VxVIINuGD4USUWYsr2yQ3iDWU82XZqzSPl6ldE2tJq+Ie9U3AK
lLP8r4E+wadG30tkhz/8BBiYMugTy9TVVneKSW7XNflq3sb6KlVHjo5yPgnC4oDvjD15QwJZ7qwG
qxAqKWvpvUFgqyucMbLzuYQORm4lcmIQiEipi4M14ti/KifW263PWMHGDewoB9N3mjd2KPQINiP0
zEC/uvbJTMCs7OGGDHFbwa33MBOqFA77jonSURF/hPGQY7dTV9+Y2vNLa26Cxh2+MMkOw1kubgHj
DFv7AQbf/LUm8dfcfXbpP/KOjoiJuyfvlmA7G/yhgeu64Mgjh5N9xvwfR+e14yjWRtEnQiKHWxsw
ztlt1w2qSMbk9PSzGOmP3ZruKhec84W914YLd0Lmoxk380WX/13U+2jCYHKo2gPxRsEvG8XKM/tV
Xm2rGu40RYjX+a8pX9PsCAzqM+LyzB06jRqGAihG49mo4CIgTuD7YXUJhlm+xXzv1K6PUGZ9ynwH
dx7Nu8Pi8l7py4ZSY19+ZeLKZ1Aen9BFFOXJetD/0vTQ3BNX8D8bcWPNId0oj5NlsS8Ys755L/uZ
1N9vUfoSpgQwdtlegAQQM4WQZ9vMbAD0NzBr4aphCJp4H+2ewBb4MP9HMs0sd5BA1S0ryZhYh/V5
Sj6GnWTfDJZoaKUZjNFJKvbRwk7BIw8qX/R4OUIucVu/+3uVv5USCte+9uPXbrGbQbjI1hCQRmiq
WAfQNs16PgzilNm+sW9+ud61H0LC82jr3/GjB/zzWw21ouqyQueIWLJYkdHZJx7ZpJ+IQpV6Kw3f
BjrAC8qyHh5kQO6si1YUW5iwqE2nQJju+iBeZzZSsOsPkl2Xy/4PMzPkiaZyfJIuKatZw4+uUm0k
nAbFj4myExmltQweFIn4mNZa/gzbLTvD8Jlw7EFPOgo8843nczX64lGOrhOnqropsRgh0V8qCIU2
7AyLlBpoH0VeuVTvResh8JU0px28iFkjM4puWxYXptT75jt/wShIwrWgeXUYAKFC/DSEH42wQTg9
H8TdEdc1r7fuzK0Kkokl4tqe6EMmz3t9iaCssNZhS8Pz09YUpmseDNBPb7CKmTPVa6p/J6Z5wno5
bZWMz1Cev8/kQqahhOnP4+szNAdo/oBJ+hZdEEe11Kx7hb8AVHp2LN8POuaakLgXgU3ENqBQ+vOx
vH3r4nmqHArDtytyvV6aPafCnLKWySvRsAGLcgD6k4NbJX1yJEwf3MvpE4AFoF9+ktnSwEul/MmM
QNFN2ZxOzGCO/OgUVj71ZazcYs66RViO1Zhws+lYPphWgdhglW1EuzreKD/qxdiFpGF3i+kbgsZk
rJmKossrvtlz0Xfww8hWEvnnHxgyuxmfnmPubZTZV9ZnaB6mXU675uvY2C4Sn711MaeXfs7zI7cm
UDLeTsFD69yvOvOYjoeUA+KnPlgQhlZvHlu2HDiTlgbWknDZq/seQIEVHrLRCxmr1jBs5QzJP0td
JNR/NNODiXBSWGnMTN/fOoJj40UnFSATnPt4m/+EiRDFR8KKuP19BxoMgQninfkg05fU98TolgOm
OPa4fOFrHKMWt/9Wbx7kuk0/tO6WsfI/mW8Ud1oLSv238qH48+7OYhws6A8NQJ71y4iH5R+Nt/Gq
SYal9UvvjLgZm3SlR8T5+4/rjAMqvlcs1u9g2CwbYpa2pt1KrH/iuJfZMOXRLsdepx6hdzc8jxaR
5yKmLn4r4z7N5mEoDmW8fZXK8UgLbMxOdQytN4X/Vefw3wKkBrh8hwb9P+nkGRLlkKkbE+aMT6zk
FQNGH9SMXF4F6XgYdqPQjvlj3362rgEOliYaI//XbP8sEOrDo1WPTfeyXkHhadSAES5bKSSexXm3
Hmu8iK0P2oP6Mkk70F8ymwkiM4m0EZ/UApSNzN+M/4vHEeOMNNnqq8EUHaJrCp3i0UkbIjMgE4nK
DvBxKX8xkQyOQPLZyjF5rNgLWcmB1srqbv1wGZgaCzdgghDQmjOrc4HLWzupFMYUNukcmgOCFiB6
JNElWqCCydv2BoSLs8kQM3kDRDvdAOxTkx2ApCFZ6eaiuMQCoZwA8Zb4+qZPsoaKdf5xxTOMHQaQ
rvP+eTPQH+zq4IM6mpebbxc0Z9zvNQr+Q/JEWpZdscr7cECnlRo59e0k12vTXxE8qtJLL6oHpjGG
xOmqxbv3Uv7a4vYWT63EmYLhUZiJ6p85uhUk2MCmOmqIAtHu3IBpiOj+8SSIwpYwNeKKaH5xubz/
9tAMlI1wROac0++l91zjktJjmKnY2lYPiuG+/KMGrR+MGTooXVlOb+e0gKhlcrVp4VeS+RVcALKC
spoDBn5KT+GTW7INsUrECBjJtZawHVuwQXm9VPE6G/rT5Qh+mOK8ypfGIuh2VuoSgBfaCSa0vNlQ
wCOnpdbimehDlwaSNU+1MhnkwxkUdJdiFZgwOEIqaHQYYrmRVHse4zCdZit5AKKFnlFNC5yBXJJ2
v7gm7YHtkAzLqQvx7jyNeDd/YdPSwlsHThBK84taTsl2AIjgGL+d7sWVbu4raipYJBez3/GFJN1f
/L5Tm85LmBJO5ApkGu09H51wIw6ZVphIFOMHSxQrGrKmJujC/i/YPB+Jswl9w2Hs2kWnAZQ/K4lk
mKePC1/2JuYh0haHe3yP0A/9yAnkvW0wj42DzQ/CoQq7H8FVb5lBw2+4D1wGIj64piVbHiarI0HU
8+CQOh8F++v9peHFCL8phoEEElTSY3xIqDd/1a0PwJRxw2puGNDs7N9fHX65WToPTrpuTuJqGg5E
yzLLEqHZQJ1ZMje0Tti9aVIu45b/ly89APwR/tcD5Q8RfCFmEPVZGHysdy5X0tAw91XJCQww3bD1
kpsDgOUd5bPwwu9LpnHHbvqQR3+lW/8kJyWzybry71VDE3kfxD0FCvqE/ufzjgy/mwGbvO7WgZUq
+i7ZRqlIn09cC0Ik/NT4oeGWT8LBx43Ve0hT0C6V/4o7nIgemTTwPYR4jYv3it4vditoRlBCqTmu
wGbbE10iyHXGdawz2J1ZixD/pzOcjPSUk/6MARErCr5x/2G6o0Rk6pwHC10wO7NJNCGohWvV4hkk
7da1PHonBu1u/s26a6SOYZ+G9ApYF8MpGkLPIpgHS4O2bI65DdmXr5ZuwG49OsrxonDfkR8ER8d0
eWXDD9ZpXHuBsYE1ndvKd8Ql6WZf/qGYx7Y18/db9YzRFf8Ixrp4wgVnIpKRE0u+Lw9QDzKDRGRm
7M7/f03cA+ZfkU4RaFtiWBXWLNop3ZSVk8BsAykJPig9Z5Qa0DsotZiw9Q7fJnAlduPFWUY2w/Uv
zwZerU8WCh5XE28jHBxrmeyFpbwWj6/kBP8QM9EMZl006UG84XAWft/fsgA3ngHGLsf+uMIFgT2M
s6Vh5rIGJ7rhZayp19l0a2vwxv4/oMI6Nc/gSHgj30eE3lSmC8ln0bA3IXBeE5ZYwN0P/vGbnERC
a23Sv6k5WHvaUP2RAfOxKg5hFzul/uD7MQCUiHbP98l6ESHfZ/0zPQrqBhM7yw1PSHcORBdJKBhx
eFdLI8WZyXG2zz+YVnZ3iJJs64vUay61CdeHROL73AIEQMwogJ54EZIHJQX8iwGDABt7Pr9Zj8Ga
KNygOAC3A5Sc1/btWOpXPjy1jFWCR1GBDnpOKSw99cNSnfK91e/zlJEFQXrmBzuxX6YlFY41Rjc3
ia8j5I7Wwa8xbDWs5gRbedYThKdkHrV1Smu7B58QnsL/RwsgPgVAvZEHdt5s8CuJJuJ8F1IEwrsh
PAizONUW9+UmK1ZWwDLeBjEm2r6NY4eOpOV2ggMEL292Mrk9ZqKYVOyClM9t3NMDbDXrUyqf45Jo
BLT1j246ISpDOBFSL885j0b5BM+s3zGK5upBuFVojhQqSiiAcXTv5zm/x+sQCpf6/S8kaLZDvrWc
TEYe8ZxtQ2tGhg3iNWHXRCu26cCraDX5vsZTsUPAJ1hHkxkbQ69Pc1Nky7K9xEyCd5JFstBtSJDY
7FqRlQrj9GpOF0B+F0e8ppCl49mz0Mithxwx44wynfF+Kze4dCTze9q1OhEZaxjyJnIAxnd7IXul
O5E6ZVz2S1KSkL6mzaqGO5c5/H1hxBDX8RtmRit+dLK256nt16wQ5CdwxsJ0gBcxZOUcVn6MAD8T
7Rx7WtEDydx7pXXmrBrLVaf8Y03BW0Qc6oI7FikHpsK7rq4TdZV1PwQigfOgl8fFpUzbEKT2okSi
5tbKVmHYfaTD+AGzp9WbkblZctdqBy1jYxe3WHSDj4am564yGLzLsGaVL4Wgg3QfXzOAZoxFtG30
WaCXcgV+FsFGCG/46mP1UwIDX25lALwI0m2cW/n3/wod5tzd1uC1OGueVmNI9urxvdAfCPnM6BoU
u+QMo2nMV0zNxEcXQpLttlV6NPuXFgBXWHXCHcQJjb+8BjEAqzveEAz0r4LTKqHEQTyxNEk0yQiZ
KX5Ei2UB+x3xwH1gLBvwHQfs/SI0m1bwsrOoX1Uy8Pw1clJknpS58vC0DvmVjR6sJ2dajyxCxsST
xfURFrKa/vOZHbTOm4k1ZOVHAG3ivQYXDkHxC3YAi7PMk4BaYUuA/tNd5DM/I/Ey/k0kGyO/+zdN
dN0Vsoh6PZh0NhQGN0tYjskq8wJYnDNJr16+71Lo+msePZncNx5/AB4MilKD2TJxKaP7Ntbsm5M1
U1AOPGzvDEEm9JXLmQIZHttXRJ220dG8AJgOGWcSE5EAbVgI/L5Ik39X6Idzt3jR1R5CoAgHMXqq
LJrfXrIZf6srwfSMXxKvZ7Kt2AoVgp7Y1bUGx/FU20u+pkVFutN4iCRx/gyCC0qEio2jHjfZQmGk
shsVqOvcwdRWqK+cYV43SS7rGbvX1j5Kwr0JbTJkLCUvozl4zZZXNStS3ucFJoNTwdOKgha7VUPE
o78ilmTDscKcs11Bi5W57ROuTWKtJXEBzsQzDI8RQs+HSTwB2w3e+v2XYnkaa1TtwKSqUzwztleW
o5WbW8NZKy8q2hRWIQ8kMdjsGD0wpGAbXvwDtw1YgMcgAIiJfzY++SuGGTLqAcWdviphi3EPth/m
bbXzumKD/9QcVxg0B3+dz5GUm1zY7KHGDSeLswNHs7mSMgIy1+yOmBa6/iaJzsN1sED1n0N9NbRb
FdbXKTxiWz3n6TnFZ3tCBTTaceT2upfQf1vGcpCRhfkehCHhkDYkPjApoQ5y9HXfOQISOivYZb3T
1Wj1twND3Lhd81zaRnl8a3xeIfAXhuj8Wwd330yPqnQCHvl9AyZaZHCNLHM2HvleiYB/O2X7Wx1u
JOhJjPyW/ovhxvsDIiESA3/XYW86tWjMB5LimRoQBs3ghcHGEuIe1Z7sgI1jJrMo9yHZvBolFrbx
9c1iZydc5PDBJSP2aFx5tDt3PXn1r4DSpqQwYMDdHWIgclycNORwNW9UnkyoHGVAzPIxYS0Q/vmJ
Y0Dryfb9LyecDgfny5K/xPu0ZkoV1nvdpPxbyKiv7rACGUWdrAU9ULMcsI5/ydqySpYxk29kbR7C
KvjOc0g6Hg+s7fDzxvFsTDgP2V7CH0tW73NbugNrNcbJGouEILfNz4mxvIfmp9pme0Jm3NjcBONG
vSv++t0fCVfn2UwIMUYhwq42GBlfmfB+njInicA5QFQcviHGuRlBuIaBc7szIA7t4zg/iBKnFoO7
3VAzO1Z/ankTCpsIKUNlHYPiEfNQ1O9TkMyMf92BbSSBVDom0oVOydJ2LQhZmRsDZBH41ITgMqcc
70JVLITMxcmuyis/ZSIj0INTP0XDXN+KIz2cujTEUy9cQx8BzZpVDsL0lnhoW/xlNKnsDAq7WP9N
q6PEcq+mRbCrEfUS76gOgUT8qItfC3K3v+mpt6Qj4Ieov5NpGBsP/SwDy8Jv5SX4dMBfcA44bXFJ
CBpLX5Z5U/pdgbqFxR+XVltup5HfGe5pMiJQQ8lh84cL1qcYe+AtYfAO6EiwNnBVHRJgHUQ9aRvN
YIeEmgn6K7ZB4SqSh/U3gPym95YW61u35bvOx0v7wq8lb7ArAdLNL8JjgntewX9E47Ts4XHQRrWo
TJa8pzPJFtng9CwUj9XDHzmqRcIAkezu+exIee4FTE1womCgn/EqROFVZXDY/9aM3lOGbX64AW9b
pDs+dknbqdotjhwpf8mEOPBnfQ74pVSSn5bsdCbqLCKWdxkJR+Gqr35CHPXjWFKG8FAx8ldwzPKA
sugF4BhtsxjoCU+luKzqvdU9px31j75Bmd5pF7P8EplVjQsQrvhmB+kfiE7WWW9QG9GsKsMogTn4
wjJCbnflRWdtnnNY996ImLoQXmnOY95trQMHU7DC09uJ94HdBIxWbcXxKvPd4h04C8lSAuq2ElAh
FMcBThIP+IKhZ/gjLNJXIaAJZTDsYCVnqiXhP3utU1d/6S9rsocrcwcXdShBHjiEFHTJy47cqcbV
e3YWLCVgo5rQ1Zk9FSxGaT7IKix3ePwT/F4I5W0GVUwvdWEh7SqwitS+cLPMXR95WETw4Qd7aeLc
3hWouttzG9sV5A5SIzG2IVFcDuVSWfUn6oEKVe4//loYhaLD7i3CA+Vimq31Awv1VTYduIYrZzpL
gwMXqcWONELo9IFP2xkiIj726/jRJSD6Ce3TnT44ki3E7Oh/3Jv6+x5nw0mPomMlXSyLgvuh5Vsk
2/EnbAlfPMTKRqJN4usyyV9jNT+uB77M0OVrqY8JASSs2bR92LkiJ3ZRXWXFHja6uRrHK8E1pnkU
prMY3cODWq3r6NOqv4scs+qhntObqpU3kj25CF7saZbTb/5BkJWsehSadc13xy7HIZEnpIemHGXM
MK/7MS5jdMkWITdbguESOOUi0z9ADZPhVK2ia59DxV5lx248s0wg2aa+SgP+Syzx3oY/Sifsaxdr
57pjV8X3EToaHJYEOve+ZkQvu7TKDDZ6+hXaVwZPEh7abdU5ee8xuYg3oUYeDEA6DZtoNodTDXfK
eixO1kYZkIJ+8L+xJqTYOy2FdoXbY6REfA6gLf668ruWWdisg+iQDa/mizC0nfJRjteO5Jv6e3rQ
1zJgQt6wNpj//lnoCnKbIn2WTrBEOg88Aj6U1iOLS/+r4PjKN1pLEHlnVwQvPhiLYHchHmRgQCPi
akAzrt2ZL9NezXvvIt8xh5zYEGTbTGEi821Wr9HnvsXdsHkL4O2ZWua5D7nZa8yCaTrTlqcElvY9
89B7dQdpH+MFUZUoC1GazvKyHhUxrQlRWZ94LpUW5N64XabkR7y34zNixGGCfNHlGknFQQE6jAdX
AAIkjZ6PgVDCcFtaG9NqPT2/V1xolniv3hv2Nq5xUaOHCV6OIdcet2c5T386p01WwUyjxrzAPaB8
mcV2RDW25uSqJSqNs1Ht025TMVJGIabDnl/y8I/TsjZREqRotJBN/73fBplh4sL4an/f8DLApBX4
oE5Dvs8wmnMeyEcG9MGvKmA14kREfd9CECwHb/iZIqesf3ITKwsLKhuD/PBjTT9idK33XMAWQExj
GXGWvOfTlPpkVa+VzykBdpeuUVwl9T5hyI8LUQQwbDxN3ERgsKr4X6ejTl6ABuBAj9H/UBVVZMEd
ScZE7oAJWZot0EeNvmFqjIUCcUjj2wxVlmGVk6NvzKGzoen3EKyT4OWaa2tZsb/Uz5P5r5egwLi5
Ye8gpUvNbqLoZndXvz+6aK8GwUpMPvuO2QJ2VBTrp4xarRSgly00rDGELk1kAdS37jLqR6s/Ku0u
6FaOlIBoyB35za+1DFL5kkanZBhBIVTHO0vDK5iwnI0XSuYNYClZigYzgGU8lTaXicpDUZIPTo4c
4Xm0WfW+U84WvCp+j4ZBGD9GTv7w0dJtMh5r7I7lFpPNpYQtnnJTHrejTgXWEq/zVelYhsmRjpsv
fjuWNoWDRxjU/uQyX7FzSQcL9KRa1fVLP/4rZMyFTvyZ6F+4nYlTGMRzOTcOyjKHb8TVnkHkXmHU
wK4VdeeSirUbnTD7q/BDaLXChXEJEVoVVHu1T7ccrUBk8ha2v7nF3HZfFY+WaaGWndToI8ejigYr
Z4MbDKtp5L90aV/930EqxMLR2W+V5WO00V4SJWgg9kWPic2+wRQwMvF6g2+UXOPA1qQEiITcQcUQ
go++HweK9GvByK+9YVko7eEsNnS0CzGk6i5/kKxG0CAjAKQM8PVjVm+C9ZguIwYRB1l0o3Ivc+eJ
2OE3ibQzUXAoK8qMhjeVmvPDugtvx7d+MNSaKG4JxqM6LtCUHGgQYz7wavFdu0B4SnaOwy5F9Den
ftHHAY9M+rNWukYHO4lIa+4MnNU4K7AUAS+EyGzX3/lWzXcGYaTQ7vyMKK+1Dq4VxuYyFVff/g7V
ALwS0+YSS/q1BQXwF7M/f3cBhDPaloI36Geh/U3LqyHy9FXXpFyjluzeJw3fH3mTNYpgSpISSQpJ
CqLbYKGrtuB/y4IYnJXecW6c/Bfhw9BP/QcNDk0W+MDCvAr7Oc4XnftK/aYaaT/jRz4eCz5+osb0
3AWP2gcesCIh3YcIUvxbjQWYpA986p+soyX3faDgYO0pBvuKswpmDG3Smi5Gu5TFnxuHji6uyHDv
bal7lrAR5gE7ejJnnLFXEsVVJ2ws814OHzGWT+WWiWu8n8BVDTIb0FZJ5orNrgWPQLjD+8ltfyW5
GGFxNuc8OE3UuYP6Yym7AMbMo43+oK1I+r7fNzf0XxlFeJT+a8LPRNm0wkHTfutPNUYYLq+Si6H9
lLw0ZbcEaLvsi8NbrtyhVJZCefM50Ea2TikkUJ9CZ4zoBAtOkQ41VYuPkTBEXjNK5Y9xqVU3k+Oi
4harN6J/MojJ9En3+PBRueKm1hlC4ZO1LWhjx2y4R4d8OgX6IhGubc6i/jdhapTC1dRStxbXFvcL
vYxGGsNIZyLOdRZfs+J/Juk/6LNNFi+H8R9rjQGMhAchuyRQxMQpqJME7CgTG1WBOq/SFmNF93Gs
MJX/zWLR0LqUrQtYNjPO+Sr/TR3iJXY4BoPv9xegSG6CbKv9GIiDN1Xwy678hLi5P+e4OKToFHEM
DYyS76jnEpe9A+bBfiRz0M6+0zfQ2DtqQCuG75jeGHzOXMDzwJqeAW7L66pxVcTd0QDhVK3q7JZD
Co0+U8/A8BQ9ZDj9BNQslPnLhSGrpUvlG1FnTUYu5P7e1lRKF8dsmGk1F2gn/ooYIj9gF4KkPTga
4xYdGaaVt3xOgrM6cYmZC0F8KHCXgrc9MPWr1nn1rKaT8h1NR6FdEY8bd89Od4oZqLGuMwuGNpJz
/yCKax7rzrz37ef8cDIq9R9I/ZyARIC14rKWS6tnE92FwX3HOJwr4Fr/2Iyj/YWaNeyKH00jotLc
A4TX838kuiaSBzzMZIlky8vgEFys7ZtUDFqI4NP8KL3KHhCViufsYm6a9bQDn+AZbrJpFu8dgsG9
75k7jsijaQ//gH5tS6zpjL4Vj3mnLYoHhR8gDu61rntTsa3JFaalDYD9XDLdU5C7ZmPnYsJil6+d
JRA7IQhqlZIAidWif3AC6bTB83J5x1CiGn8i7IzXXmXGyWbQoXS1mSzaFJlL+ZqQFXupa9uc42we
DatI+BnJbYwIOOxWPK1YQ30gQQFpp88xsNtX9qSTHd3qYVrofAjSW+Cy1F1z4RTB3krnSxA+9IyZ
475nIdOfRzyAO03bUzto0+LUQmu3G8klpjPHoMJOZl7U0nnZPPu0cMYsxkIJ/mKp0zvlw2gcREeS
gWZxob+EX4AogYBs3m73jbmIZadmxoBccHRVc4UCExzElK39kznYQwzOYqdVa4lp/5OUjBiJp7Zk
8a99z0Od8a98xD3jxVOK4pi13cLy0r3iqEd4sWBlEUTduJmCJSL4RcFKZWETTdYv/liwIteWL5JE
hXluYPCj8IH0tszOTQMnG1+h3azNs6qBTfAdEr6/DJ0H948NzOXNIDCskH4sRwZSX+aLtzKg1Yrd
4V/k/+TFJgnWzPLKDx8owYmGqeCPQlUJzUrbhhwTuHQT5QVxQGfmDEp+QRzE//Pwh61+vFk6Hoxb
tiUCD5IeqAT+BXftAxLSwboCwkLabtn6qv+qTEgKDl6i/MpkCJ9lHpwa4ViZ35obIG9qnFLfKm4I
eM8lZUXUri1ixuYLNFMbMBe1/W4dfEzb4QsBEx8x5gXrV+t+VJuBHZTVJbfVsSi8oLpg96rfTDeW
lr5BwUafGt199ySvUawiSi7rJ3ysCc8yw8vGY2x8V/Y8fnSe8cgIl4IZ1HfkqM5JLC9Z/NWKV8rR
AmUqYvdZm73lPuOs3NLF1lkLTPAkMavaVZ5VrMZ2D8YgN934azivF8MWZl2PP1AhCwjE4UHC0dfV
W+C/+D5jsvUg9AOg8G3piyqcSThjDoZv03ZqtvCpCAKoWZBSiUOT2iA3X0mIup3sMN0s+tIniyUq
Q2NLrg3JGEdj24PuQzKErZ+7mLL/oWR3hE3v6QXoDAjXfqj2OIqBviFDrKRvMaIRpJMHSiPCxJAO
ZAjeBBRxBVeqUwl4gt1uHWd3X6D0NDGGZceezyf4PyN50P6I95C0uwYcpEMyxsydUgEV6gaoQGA5
5Sb9ViUvQaJlzEItK+LrU9GM+GjYN1jxNL4NPnE55BFYMw9RbCs5JmflX/vLkof3cP5INohhciIB
MTknnG/+s7nyCE/4DNrM4/nhZg+oBPG08YTCDEJpwsdeqDsVdTRMgf7CFJI/fKhottmJ0uy1OzYI
F754/kzEKKF4zS4y3S5fo4iMOnZJJGkrxll4uKddU6IlhTxquHG9z6pfH8MaeHnxOJXEBTshUzet
pzCxK+OYZdux/OsZVwjjP66LgYTsiSgfxooJq+qCJJ9FcuEC6JA68iPCaYJqiQX12pqpLPq2IiYH
4cE5b7WF8a2pjJkAqAq9M5S396dCvKzGZwIA+xl1nzGnZj3lC6IuOHZphSwUjv6ndQWSMSKOak2u
WsnyApoQBcLS+4/qIlG0ZTEeeoeiM2Me5JJVIRrY1S9VXR0aUO4ms2MdF0DpFY3t1wO9F32a5Lyj
fmEI81zZnQ2XPvas6JUkt8ac2d/0c2+EJPgylY4qpFtNQFwjp+8xadLSMG/cSejrbJIEnuQ/B1fi
zEJsbMyaSTSCjraIR6zmDKuKZ4gQK7b+MMwKN+1koJUJNmgH1OCVwwfkPCA4g1/k/e9of/eGxmvL
tJK1Pvia7hiFpzeTTuUZ9zvT/OiaDw2PKDSI6LdXEBme3zAlsQLG+w6Sardt9eNkOvjfmgYr5B8+
xljcYo5i/oIrFuMsMINS8QrQgYR853dTOcbRA5Mr+MFKItJpxZC4uvkcl+gNcN0QWal8WuqKNz1k
/61ci2sC7BPZ/qGqjp3+mbbXibyIGA0qvTIja6vxhlsAOZL407OiLkNya/CZmCD6og/Z2IkdpK51
hS0VSB1nBfNzvkw5YCJyigldh5PKz0rL7arkMQ9cvTiYcOm58EWQR68QfDtgjGw5hnu2sexE5Dk8
yGYU92hQjwo7i6l7D2qDQTmG2U1UXAxWq+aJMfpwSwBj5ihhiwqIJCWlaYFkXfQNkZJoJtHv+aCI
RceXn0OBkGoHpL5REErx66CXC7rLZpEqa01mpoLjfg1UsmIY0x10+Kb5UvmAYFTuooho7G1bewrP
dxs5snXECfqE7zRJN/qPAW2GxOip+06wr7c/PhVH8suoMYPdQaSfpK4B2Wr1PysFeUOnR2rjgFsX
d2VoubqCs65bJ8VuQF9SFPPZWq4G61wHpedrRCV+jNG1oe/vk18EpAarwcMtT2/y7CWCCQ+/kiWY
qp5lBvSphr/bosgXjnH82RfsdTiEi8ZLR1DWtbyuqS+K4mUkxZKjAlAZg5cej1eLJsoyvvNUBFrM
rFnQ/zpD58c6I+I+pnajkEYjhFQkRr8T4GKhDw3gv1FLzYuerieRx+TRf8z39cARBl/UX5C6gGCz
tP5p0Zcqeymhi7PmTnBt7FrSimEahqD8hmy2OsGX4OygzWQD6yjfVrgqgkPGeCBjfcejvhDAO+7R
WSJsMmi24zVpQFSVjlI7rLDqluHbUsWmG+DTdlLGklR6rraDCYwDgyQ4cRXA3e0h7me/ytsJwI/X
gDVYYwJcBiKqHTNWwzqb/N4RSVkEc9c6I+u1bJk083qXUV+7exTaH4SemEUJkqA0uQfB2Zz3OEwP
6LYIguFUeQNiKvc6g/COYa5mwjlCu1g7WQIyCcE9Aj/QiMM2Ytg5/lHJ7FvHRCbiv08Jnpq+nP10
pNpkM/Goc8n3YcP8GBHBNw4uCaTi9fugDrMKgoJx2/8B3BTfPwNvgfnFp9UwHhRonEyuxA71o87w
2Qgop+ZYBpURKqCLcSB8m1F4RUYP1eeb7gRtKASo3CWFJSIeIqMhV6V0WeZcA+Cr6Bl7ilGg4h+p
siqrW5xfVZTjGBU0h7HlZGwr4/C+tgg3cWkQDKrmHl+7KJGSRLnNAgA8CsPR/8WwrMH7BeOmIZ6x
MjIPv+zNqrz9nOOi8I4Adp65KoQcHFpx2SPTTa/4o4J8G+P1xoPRn7oeL9RSEg/dLfa/a9GjYY0V
SJ3cMqp5aEa3GLZx1C7GdEPOkp7Oa4+A+alAvo81YsPSe6fOfjTfRYEtbkvyF8b+W5OoFnDrkqCr
fQj9zT8gGOqNjyi7WZykMoU8+LD/x1TTsBwIJCD4SDuRno5X2s+8JsYwvIrSvTzaBko3J/hL1wFy
4aLyqp07kBi/NHDJgy8eMguVyz+rf/iwG/7JwZHig/OZ0Q1LI1qJrLVl9Ch0Ef1AqsVnl5+l5DKS
B3FMxOP43nbEtOAYwcYOw+9oULWhks7cnrHTngiyYZXyN5FoYDhFSW7cEoQxsGh0GISXamybVvwj
EHOH2ha7r6xlH3RolF1X3mjtOy7s5F/Z7iKodvK5ZRqnwihFzdoVXIn+fqIekCYo6BiipKcfAWet
r2F7TZEqeA3YDh7Zem08Y35edKIjQwAGeLyf/fuH1liUk7MO76lFQAl5712Cp1ZJEAvmOZCkbVJE
LkKBko0f3sBygzvggvBQlTEYxWBkGf6qWfoIme7rlrYpEenyqFjrIDmKNS6TCPQbzruJPZMsoXFx
umBu6+mYekdFlVAML3XbJD/DPnWQsiE3laxnw+5AJpTTKcny0kny7vlnERbEws5vVpFBzcc7GpaH
iMWFhRIDsxkz+pX8P1NWIKJ2tjJRe9hIMiXrbxwuanhMuVvyzxhZ0jYCkSG3BLGc41ieBbjCCdEX
cetEueLNM8H4/JP41jqKGjXdQ4Igel2MbxjtLX5JgDrb7fGOV78146x9xTTbSk5BCfcWgIH/5k2q
Ng3UNlO2JfEjYxFp3nOgH041egYen3IdINXwP6GGliiS9invfs2GYYYfvY0L41jhfYilFXGQxNdD
7ojYeBRI9IS/SZ7LEsLeYMGwXAjaa4sczLQZCRP2Afy9v6fI+ih8uDxX4KPoGAW7AaljPYhuq4jv
wHxSlleKGGXcEDcWLkheJVsmeAyGp1mwNTb0FYYtoG6hZuBY/TDchoIWsR3n+rhlrZyIDuGP6Ixb
62BZe4FaiR9mTo96Mj/L8hOBCdt0gchKhjCTg2GLsWS7z+3+g0MiZw6ncsDW7gfPgMY9eTGyPQlP
hTtpx/J3IsaH3UZJ8hQhB0d5uOnTOajJ757cN+vyQQ3Z7CCwKg9m5Ro0OxpC4rnQNRlY+aFMtBl4
IXXGy/A4in9oBqA1ApuYHJ7EEfATqvGLZK15a+tko/N10T7pGrrmCFiMz6880Nr44irm+3nvS2wW
sd2ELmvO3n+IDFbz0sv+4+jMehPH1ij6iyx5Hl4DtjEzBAjkxUpI4RnP46/v5ZZuq29JXVVJsM/5
hr3Xxq4vfU/ivjoqji59FxyDKhbXkdfWocQS4oc0HPtgtixdWTKnKHYK4F+IMfi2wz/D9CjHhPQb
mVeerH3FYXjJ1EduYUe9bUZ4So3Jj2GTHa0FFhrSldXiOURE99EZu7ej6Df2ySTocucrCNizf/w2
hSkS9v7w0QgPXSKqCWDUT997ExZnkNDvR1bdmRULiMqN/jahD5EUqDHRq0KfYvBJzUIUkQ172ZF7
7SRQeuXxklbm4m1eY3o0gHkJeIhpVugavxiW7jomNMcgDwkQlz2qXwN+/ugYUMpjHJUWobbpmC9A
zRIn29SY97Xjcsjg+d4Z9MbBMSZBO9X+2MAb0yuNH7lwUwwmPsoul2nDZJTkj8bgpg2X80dvYsTH
bStNR18mm5RxWvLH8pl9UxLcVYtbdadiR+eJQ+JSoye/EqSTfY0mS0dd9FJtFTAfGkhAFIQN8V3K
74fWbAoFDfbWrG96+8sTpSZo5JDPQV1noijjwT5H4oYlUh0eLVLhgsrTVNbCcFAJ3J69TfVFQfTP
9AlxD3KLRH8mbHQJcsM/xw6iDZ79eKwbFqmauGgfAtJgshmQBOrdssRggcemgsLzrSSXliwfJJs4
hqleShUt6oEJNuYeHYssF358juFE0P8ggwzgGYu1E/uemq41Vsz5vNImLpFQoh8adVHckYc8WWuM
pcDQ0jlKlXsfstIdfnUZ/Q3aqiMrrF1AHwM+QtDknJdNtCYifGIJd3KBhZLcLfJf4We+2cSiOcBV
gGhq4P9NyA0pnCi93nx1ofDTl/WmtcWXBdByUHhTeVAEvbPhQVNzcsCFlGiz2uar6k686cxmcUXq
IFwLRAolgDDUIK1NokL5sUw2SmnzWW+yjhJE/hqGc4C1sEWJuSCKrYLowFopOyvgDgvxV8ROU5mn
sFh2WnYuwEaKTQ1zHwtYX7iH8L1rQdSm/uMN5ZPVQ/FpqSufbu3LIkphITZ38pQknB0nGNbklJIa
vnyqSzJO4MajgfcoYJtfHgqMLyJOkgWzpJp3izEQ75xFQhoQcz4AA4uIv323X4Oa2nT+KkMIme6/
FXH3rQSgKBqFvs+7WfKy9x1DasIIli02foXaPiBNZaKkr+AhyDqw0+5kYPPQRmf+3xTvKDRTig7+
ZTKCa5LvIiOvm/Yo6E4ZkRj+F2IkuwHvZs3KCTrd8H+SMqduueIGY2o4G45PgoUfbldGgSMUhCT5
qoeI8k3AsbEIvorS4FAC0Ilous33ZvZx0kvuFF7eAqouUwIBd7j1J37rigv40kQvSTcuSH8GqnNM
nCwSqKApNsjanMb3IjX8rxGGnoUy0UDchgPdMNNHrDJbf4Wa3Wg6N8qobCnhKyIdRaBHgnyT+eWA
6qpn7viOcdPG7a6fAk8UjjVDkKTY/H/+uYXCnpM3se/4YRr3vNjP1NY5OIzJvynualgREckjhGXj
paEw0phlrVvilU2PjGKdiYnucrchTfiOWtB+9S084n2UcTqOaOkaW0LKmPqHMf0iwRwzHE/zyAoJ
4yRp1JqHeKqKfsr0U2Cfy9+d7VkyBYw5WAwsq3bxm703nPUAlSFQ109quij/iyoH2mj4Nz8iaWMr
xspXHgykap81I1k8A1+lJyHsRN+AiomAPIwVF7/YtMJXcammL+4167O51zheMHf/vzdI8s1uHmjz
gP/hjqzZAolL0bp5zD0DmNLMY6NzV53kFwnsaXXinmctkg5fhSeuNSx3xRLLxS2cp+/ZkeiayfTA
l0TKKf7jLNmSs61C3ko3ykpd+++9icQSLu5aC44CMR9g482lfrt0h4RmugZ44U8Hxf+FLgVD2NgU
+j+yv5lJmV6bb6pHWqzn6HVmmuKKLcrIpAtEPPOACP0OJqEN/6Br38/xuidxZ5Luwohz2AzVKpg8
hZAFwsHuvkt3nqLjJOovctIAJ2zGVpLC1UFhv6X7IwcCOX6gXgR5KeBd/JDaffz2WDnhz6dTXDAS
z0+BW6yQIEagi5yCi9qEaah/0TsVBxZ7csVXCcbuaITQsr2B6+XLgBrEGjKZFVtj+leXrwLCWI77
4xM7p14xr7O7ykPDpaarNH/wiSGflHy3K200xPSgsIGWc5t7Ula+6+DK5EkQM1KRKPs83EOIi+Bz
xh5bPxr2IuB+X+LAYlHBaDWaXbcf2JPZ4DNGn7tbRVwOODQ4q5ODatO3qi8S26e7Bt9wVcoXibNO
PHD4BhQM2+REyFNz6HklALInrH6c7GzkB0jD/bV0jcJm7VyEewOlxvPdupjOtfcBu+R7wJ5GjP0h
vOZforWcw8t1VtWgRcMdejXYBMmqkF/VlqqEvpufpo7sqFhG65DhJyqOBQOUfQn4FnhuMLvCc3BW
S4Kv6mXCFgoQdeWpJ/W7eIrVpsPWhE1qgBTjjueEXp3bnNWX5kzwVI/sNbidtC1vzJvUaFfz3XkY
4vF0SyQDMXZkqEbngSADPgcqKf99rMoLtxfDZz4TRjaBG5yRR7vij+HQMaXFKicWyuMsw45cz/FG
qdtsefkNcBYV2dQM3OgRY+eNkY0qqLrLBh7akiHtnT8xYzNnrnD1KnycCJZK+127FtSYasHk7MJw
n0nTkmhYZV1sQ68eeZPZr1qrak4D7uYFdvU37sMHzaSIop+BF1Qt4mD09mBGi2yHNzTF50qS+uZN
P0IGUjJ87Ky7/HaLZEvnp+C7a1rMkR3WnOQzVm5ptK2ANgyIKMwV6jOsKiftonmifK2HQ7/ejOuQ
5y90mWaBk5vvdJmwTXuEJ/yD8z/ZNeIy6MAh25datNk3CZZLcEdOUtKKh1MJ8Fuu6/wm7+pf2nZo
ZBRbD/+f8jE8GZzgcmTGaEDRQ9rODMCRF74bQKSOWMMD6PjUm2ghVSuYHYL5oxPgTEVXej3zssyG
wDUdhnEPDDE4AHTmh0WoECqQlL0eRzuyxYYqn4kJebdzCVHf6tzF/kJ4KiOY5B+CCbacf8m/cpf6
jnAe86sg2domGb08uHR/KYW+zTcI9bkwz82FokOwh3rXXyVxSRTXuVunH7/NSpIQ2KA/YisNahlo
O1swUsZY9BV33E8GpHx+6I/pF/X/BnQMgD+CgV/I4wZHLQBw2NMhOWOo53rXGZ8vNP9Y0dQyEflG
F6FoTBw2Sbbi5hLuCIb72XKuAPbB92NXIKnIZmD4xiXTOb4FtBzV7U52zcy9Cw4wWf27tLMf5rlT
QMipza7FX4OcZpoWfnZMbMZDL0EZpyXg0ZkjFuergTmjuooKhzOYxQb2/Lr6Y+LGtaap+N0PFqnu
Kl/pjLVdhkfCXlmZ8m7E1jWevqpt9jMgwzC8Ub8QEcCz8z4z90UZ2q/fbHQHrJeol7b5wCzMNeRt
gXqIQx3EFeYvplRoMrplr5zmlfl05COoau4Xg0+4WinmNYLpra98/8vKL8Pg/BGzRXz0h+Wp7zWQ
DbpXsT7m52KO8Kp3KMRK4dyJTGHo1fBzEVSS77O9+r/UgQuZv2Weti1NIHwrb9zHNBI8QYxkLkl5
ZL2hrPJ/aOowe4AXf/QMBgq2pFB7TtTUgCaWEDETxUVGFyfOzJTRHKuHvbZAWsaW8YVy/XM2ahWr
8gyPhtPZODMeN7+nJ0GVjFuxck2u/wqA69ji5IEm77IzLHGd9Lk1vSAnYIKBeYKqtrc2ocPY6Ef/
USyn+kMxXfDqnN583QgTGzsQ50g5Wl+0czVsQs5lYUse0nBAVpyY/6MteNSGVXVADFD+I8RY+l+4
SlQj3yR2jPcBaYL+mGQSOHSbAQMI3aUGnwbQvUvUhdX9CEQ5gcVaFtaDUK8bml7V3M56UZq6yM4X
jgXZBFeQFO6jcVlTD7J0f1PiHPviNRBwVT4aBVxj7urExwB4MNYEvxAjI275/pimEm9TApz90IwP
bkMk/t2nYS2K33xYZNaWwt8wFE6ltWguY1Q/+TwqZ4Ddzwr1T0s8Gsm3RHhA6Hbs3RuPVjyjU+QT
TolLkPVNhz3Eo92y+mVo4Bf8awebn0/KV5kjo3QYrknzgekQsPsd2DDrlVXogJSAiN5+N9sI9/pN
C7fgcuoVrr4E4PiwFGfAi/7ydZALtUfnlgE9safGQ15JWiLukw0aeqba7EJC4UA/NxAbXpN+/JPj
O2DaZ4GAy1iTc54o1UVUToUHzFm5vP0DlbeF0CnfSBV5Yvmh4PbpWHY/p4hnnrlHyNoei0JNBxZK
CJJ6RBbGUkdgZcqX2OKxrXh/4XYwhwx0kZ8Gon5AdHMd4catG03cKxwNoy332PZ7qAIpkWP8NbPp
q0XX3jDDJKJSCX/0fmmw7deLRXXnAS0JRuXBC8udb32S5zMVD46DSTs3xq+GO5HvLMUMBet6QgNv
udSnNsxK46PhKmbQ8jRI+fQiZXT7+WmoHkw/mJ6PxQaZORONNvGqWSWFe4a0hi1wIObPfNVcqkUL
LYM5cr0ua4c554+l/JnSRR4PEHvY97IqW/CDzs6zhkNg6pG99OKmWTst3oaTg8WImyQEGkVNqTm8
OgKKyIHgpXCuFGgtqCpEejN6gdpmLyqP3wOWeWs3joye42s2Z2Xqf8hbuw6aIYAPiJ43DjWWLSAS
sLpTHMF8f6muyEGdvf9Rvs0nZtsuZH7U628m5Mopqx19uFb1HQ/FcA+nPc03BStp1MUtmryuRsGx
U12JnX6ffKILq8vfKWGi2uxM5Zs2rSp2k7kbAAJbHw0zKyk0ITnqII/Y+1DwsuKJVWLhrJ+keArq
M9c3Yn5T339TI32IyadYb+PiMoqPON4W0j9F/61fwGcGjJHtj+QLW7lorjqMPESrIuaAkIJczl5w
RHKk7+hlJguh8i0HjF0DKEZdzyfHG1z1mwEXTMlnxJMl8ewNgdsyvGPdPqj/ONQUXtH7MGwa/Zwy
zIP51Pv7mor9+eZ6SfB7FF7TMh5BfqU9zfc/4bPHWsOXkVFG3UcGmBKz7CRGCqo+J38dZUu2VHqz
zUkfD5B7BKhYkh+fFQFquu4NaqJkhU4n2OTIEtLPkVlb7FG38aW/GXBxD3UZoygAaUDpw3PPc648
Gz6DkcFn067mRnRp4lihSmF9Y8Rw9ZNVHpz4Y9g+ZuwZ/OE7ir/896YjlkMmdpQqTAOM/GHAhhhP
OcWtdGBSWNEITsHvIO4nZuPN/Nxpxm/DV5jQptJbltnrrfxRRXDOS+9HXJ6avrBNFGWy8UlzvqRO
+gjR5RYSkLUKk/D7BS/JNMTFN/qy2YjSn8FEUDoqWwbeeIiAiykePUcMGNs4tCGquhpMH/0SkneM
97vaDQ9PSoKaCXeyK0kxSl4dU09kC2y9QT5T/qFpILMyICtOqlz4VMG/SIcluGyw27/R1AEiVHYW
cJyjAthhzL7Yz9dPi9Wj357zyZaa2o3ibhlgk+FZCUXyZUd9ruSyEe3NSF0IZvU6jnzJBkzfjtS4
FYpNjIQZ4WskhRLasIo2WA7puMj2ZRBk7qLCxVcWzhvTvd6eRXazOoc8gozRWkzWk7+7Jq8xoljP
2R0F6LsZcGUAm5HnD362b6wddXBlC225QH2p7IqaGJZilwFhC3EQn+pwEaEkD7FTDyJDzfchZulG
RIfHeK2PvvzJi6VjfOSjnoDJBLXimDhOY0gJEjGBgX/cBTQw4CQHGRwJNHBJxSZz1ZAktEybdGCF
PWsW9FM6MmoQZqgKGcohAxfuvewJPtruZs2usp0OUKPesm7D7hm/SQEA3kFlJOUXowKVDs1tQwmu
SFuLQeabLZuf3ww/WBVsJC0Vg8D7qDeMMH+A8AiOiDcb6WD2b8RKWcce5qktkQLaU2DFJEVXud7K
hIC2GEq7ZYono+NisKet4TClE2FCc51xLnSLSKoII3bFtT/tumrVORkLUqYVFtsvn+/G58EGA9SU
FIGU1aS/0UDeM7SpYEcjFE/hdNSw5ZTsc/etAOsmsFXaaBpHxTpI/af2bBh6ldWNQcREewY3kJQa
tgkG5CPIn+KB71cfXUld0BlLjKSsYLTnLDuu52YrMIg0ATXd3tP+XYDzvb7pFyZnuCeTBwqeApE/
SyqXYsiU50e19hLim4FpVYyDUqWlZh9lvHOnvd0izAnk4ZCQp4c1WuMZNe/S/UzhuaLV4rH9mAi5
gXnCfL1FjBYu+NZ6EqhaQh8s85C/6hoJprWr7ao4FQyMSgRjTcnLiFNb1rCh92xwKvICAcTQvBG1
oeTpnyFSSciIMjGzJQtdv6RMC2KZF9Yk1sbLpbnxo7xMTX7gtyj77YrVm4Ipg3knbv3+t0fgQZd2
Bx6X75FkgI7KNyClrAiaUrQY2nKp3JPi1eUPWb6ggo2Gq6yi6qRMxnoJYIuOpCYv0HLD4LcQGMXx
mXUG6gXOLbwIGqd/R3+kavcmfwwISJTqJAqfTH2UYA9MsnaYUvUspKVnBXRH25jiI8r3YGQYH8Pe
PL7VJ/QyBZx/9KUtZYqLL6UGqIluD0ifzwARlYXVc7rIUCMzN0g+I2DQvVZ5HbqxOvYPJVqlQaaA
VIllaS+D2N8YS+qQbYvvEAZzecPLo6ZHdh1Uhwm0bO2XEnwS/1VQ3+HCIKQh5xQZ/6JGK3CMd1YE
IZgsvudA6pjMk93wPVawo3wy37Sx3GjBj2h9KsBYW65GGQVTQmn8Dn96A+ID7wC3aKthuYQB9h5Z
MBB4nN8SFAImUvmUucTQK/jlaPX5tgZ+XWeB0/G3panTFRcpQLWMnYjArBDS8tRYy5nJRbIPuDIE
C6J2zwwMDECQmjnDdtz77LjfoU+I3oJuQ05U9r2XIphZNoBvxGJtccZxkL950QdlEemYrXo8JInd
Y+Go4Luwbha4K5jVss3jfTJkaQsLEnIn47uKvBUUtxUFfJHXSGY+asWwc4oOGGQD9p6O2wsxNGZ0
Ak7QYtAg9RSgBWpz2HEDE+1qK1A+LOGtUoEK1OgJju8WTTkx9fyKB2TaM7ji0cCoMGvwGJEM2pka
mSbZ0g++RLFmdRXiWxwKfswI9i4NXxkOrJ6aDgImKD+Vk7V4X3tgxvqpYPYxckfL+naSZUL3DNy2
2sJvSDr4VBcETgEiJyeqrn7ffo6K+GNieDNm/ypqwJ1c71P4NWzm8SOUkJ8MFveO9lFLbt38qoXG
NPQl4ExXonNN4TKoL+B4rL3io4gxgJqmTNe1jwoPK0/6KYNnOJOUxGfArlEpPYVMbZapb55iSGwZ
VgTxBF1NsNY95hF04QldIytVG29Aw2lkyqcC8L4cTXxkdl9Awgu59DktmGj8zE0iA92IYsRwW+4W
nskCueuqs3D8y08UzpW/7kiRAdzAIry/ta51Lyx/1UeeboKwZCTNPxw2EoWFw/q//BpXRfkx/saD
BwN7lgPOqWwfOtCXjHBf8HsHrbUF/uhO3wKZrtgAN48MT6kS0/SQJxSJEBhgVkBRtAPTQl6y1P6a
B6egYTB/avNjZf3M5yVXIsoJetf0zsuHJdjaYKcGeqSCtgaKK/h/SJEqUEN9zT2XX0C7TvUdFL4o
RYvJuL1DFHvx3hhcMuH6GDvwR99eJUamFXXWGOIWutBc6BzW1ngcyruR4y1bGzEkNWuds/QagPWG
KKb4QaHwSaTL8D4M3RcVniEzWtQEx/CbXSRbK6nF+72T4y8IeIxA8DhPxa6BlZDVCfKcu8nHPMjw
m6UXqcgIgLahv2t5fRou0w40uULry5YB5f+ngoD0/06KvRayMVOfXT30EEw59SlyENiq2cSIhim8
5FbGSo6tRcSxINACie6YYWS7a8WuY0sfsoATpFsm4JThTjTYCDHEriV6TPCvxSJh5cdez55j0koe
6C7B18GugLK9bGnOaJKnYeOHFakl0Ltwf5ZzfRGsNYq7uf2TmnW39Edsg/uaVNMIUE+tXApWEUSn
05unKHCHq07nw0QlMY75CWFspsSuRjNceemxlEHXuJjTC/a8pokH0s0gG6b6X+gfAuXEaWAadLoc
dfXL+CTTALRPY6OCWQIC3SRO+ZvS8WL+ZOwcQQDQkfIq6EmjcxGdWwYwjP/08hVAmSxuGVda+Te0
bi58qXQKrFFEkJ5xhYuIWiVYVnQlFvWKO9EhAo9kK4UXhK9Lfpm80L7oaSHGP8Z9Ad8TFm9OXQSV
s2iXg/pBIUx4nkrENCGszSoSveS9SYltBFYec65wKX3E3IIS/G/cdgwpYzA5hCcwJ8fnt+VM7Lac
HT/hhX0KK5z1IBxEhOgwiqF2Osxp2uQZAS4lvpXz+05qXV3dSnOhtte5FVeShZmuA93hmxuujXeB
GNAQ+QNmpFm9xVlE/gErAkKSp8Fb0ZjNfiZ03et4W2HFsDERXxiEMMWiUdMF5KtcUCUoZeCTBMWy
ZCRInEkYhJhQ3VYz6uSZvVobWe1iIpxNOkr1iueUtSGVPeoC8l3+5OBiMCoUGYoDiV3GusdakFZ4
IQhHgfmIlK5iJj5XT/9Bsc1mxxdbmhAIcMNV4zfSrc+33/Td4/RLaCJHtB70+Xqww8Gk50yBMIXV
qzZtD3rGIAbBLWEIYJiwyxM3UqLndsUN6C2BbOgPXMYsW3ggpou/1MOj+BgQjLJDmRyDcJNw0RbE
4W4qxkcijHJh/LDq4sNHtGsyg0MixZIu0zdsWFJudpIdtiaOX5OYCbvGqsHnJO2tO9puSsj0kpIA
waPyrjnf/kJCZ0Z/DzOiIQe98Uq2RKv+m6yBZmE5qg21k3qO5Hm2l0XmDNk3bVq0klj3x7uxvmn1
rsmclEx4qlVssW+P3QX/LaA//Ikt8GyGB8jOuD+GF3OrnqVyPOBBc+RZhcOxR+nEmaKjMOe5XjKM
s6VlelRJpF4YM8B7EY5fQ7ot976LHj37YXtCNA20cFbHqF72yq2RVqi0Up7eLzQLg2rrJ1RR0x+w
fH+4DWz6DsJTITueNwiWSUWUwh4lJ6J7jUFB6mnlg3e9Hxa4Wt+bpF30TpkysTR2+RxnDXKkdIEO
xOOWlSB/AppLHuV6sufBPqVZjfM3GXfBurGfmlv8aP6e3z5TQsqNAvM3qf81MenQi9G8C+oLQXH8
E5X76oGoG3cf9gnCwHQ07aw57h2ZGV9siN13cm6SbZ1/pn9coPl58tLlITtJ/jIHnQwkZgaqyIv0
ggaJCU2pOaRWUgnJlG8fb99rT4A7KnUlo4JRL1X2LZWHTvwK+F0ZpBfNpu6uOMOpcTFBu4b5y5xB
iDFJbUTpRJ7RhPXxTQPEzU6fRsvfyxe2L8AiGBU28DTE5ltU7sBuZGZooJx53LcKvq7ZeZH8KYU3
Ijt5QzxDIzi/eZUy67ChLQDgjU4VpBIw2XSxnQ1bweNvK58c0KwkWSmV0g4FRUita/wG1Ccv4dC2
5573ssFzcH/PoTjtwpw8lgmzFpGYFcKWx3xGUh+RnPgi5TyMW5Ca7BPpCEJh52NTwygC/C9/WPeE
zSuyc29XiYjS/4QnsBmUOcGutGvmHS8AXVzeIt7OpfLsxnnSB6Y+XdzLrzI8cMAVVbfoOduD6sYa
S6dZ1V2AVzpXdGOzT37G/vWGv4N+NGKqTyoBN0Z1QzfEiADhVupw8wQr4+6fGgvJNIIIbuEYo/W4
kvvvsOAVArYP++1HISNE9N4azhbryh5WlxFO3zuY/RwzODtblbNe+ScMGw4hWmiaY+Y379qL9Sd1
XgEVxvAP6KJbu+I5TKiBZa5Q4DDo6uIQ3d+WyZYE/WB2ruIopxvnBkskb0RBz6wI5LDdoR9xQUdT
QHIFW8SXmx5yt0DchdTeTkTfthIueCqE1dgBqP8uPM4vazVtcCyN/yKbjU6+k9gD5QsmidpPdBpR
WTcL0SJcdinK33oyM4Ey2EzfFkP8DQTZ+CgPXjIgT2tXAJmkbi8PPGCgOnjRF+X0XQWbbotYGiHB
MqBmXG780zeOlv5WcyL67kFy+rVpk2hDm2GtdKc9wFgMEdCxPFnRyScIfuR1ZXkJ6R/cnHayKa+N
cUJU4w+ceztEFKs82usPXibfMVxcgYOExTgm/HozLiumfCOpLUsii1IiT9nbQSSZtfCjxP5rw+nx
AtoyoreTiGbAK2ussZ/zsjMloNBN2mel3qxNds2Ysq5xGh1l9YHDjxnpupYwPS7Z9c5hsMorDDYS
+vTJE3u2tXhP/pge0xjRA/BH22FuM/d6YFQZX716AVBXiVuxfmZ5uiqb3hlQ71IYvKVjx4oyEr8H
87cT2u0oP4wZ9XCokmsmeaqooOqn5/+M7/GjrMYPVtJAyVBPOmyAZekk+Duqi1yaqWeDzwLxnLd0
kOMpyb/McgvBnRihn6pd5+OVERtyDNd02/RTEdZZumbrJT/0kcQP7RyIB83fMT/BU8QqDotGLEMD
cg2l+hhohgWMdRbuAWgdhVNYF/MBntEKHgrWSePtdQRTprfxX/7NmDoLv5rhX2i4tfytRisI8z7Z
2XF6iIZHwedYOlG/xaXlhtgkLHZfgq0RLy/84EjWnHFfa0v6tdeAi7c/KDnR8tYqo9E2z4Px1xwR
g4bEvXmNKoFFQD0UbiJcY9ECWy66TVSoVCYdBjjov5ytLWP5zMEvo2af8ONSavbiEq3mbSXnf2z+
od9p9wUixVYi8Y76f/8GegMzQzuGxtpIL2pyFI1j9Vk2zCGx9SHS4raGBpesAsJ3R2tpmM8WFVeE
yY9jda4Kez4Xfvw+pYbGTcrObMV/gC2tgQYx2Af2g9psetvwVY6Fo5WsqJXvaRFdHmrtwkAVnzpc
EdJnmA+/y4O8wE+csEh6x+d5bN+ueEFdfQlmNzgy0hHv5B+Adpz2KsavHoUw4olRW9LsRwv/BcKD
uVibuggyg3/6vNhq+azNxQ1UVJqo6GMuMWPhe62cKEbf3qYOTvr4PennitHNIOO+XYs3QGKr90os
Tz0mZ5LFiB9IPwuQD0e8M6gHYQMi6FfX2f6dsLQmdbZY/EIvwoZ0DQBldhelxi7lJKHdsISmdYnP
yGtEC3Ub2hkkBxUGMAQVObrQ1CkATl6kZxxe4aijaaMl+J8AsH/n6NFW4HQ2SeFUvx0xtfq6ajbg
wRKVkVVH1PvCP5FQQ1CWcE5ENglMYZfqKWToznxRbgayEsB/JqdCIPKBGkEhWHRxndcSX9oiJJtL
spkKIYJmwrFEtn+AmBE8tWBBflB3bTdQjznIUcI22XXCL5P8za8bc7y3nQo7QTvLvOKasC7iLfM/
fuDhZwyA5APKAZzYaPm+USP7TmBPuIXhcoQ/QbKNb6j+WEY8fGxvVzBNWoYqFkaoGzRL2dP/Guy8
dGb/BvaA/Hduwk5KdSJtrYxHs/6hpcdgln0RqTT9vXJnX/HpzzZt5SUvzV9U7sjWV+t63am2yrBH
nEmy0s2vtxQatJ5L34HsUQBohugE+QH1CjrCGQrgBSsK3UyFTb7JTt201MT1RKccnwd2o/R+jjrs
qVdymwWtm4Rrvbtku5ik1nFhGM8etYW6YLtrlRepughPeVr1jLME4xDMwzrEKsZHtYOY+JZd/amO
Tsg+jV7a+lctEAz/q9hEIpwiKQK8FJmuCzLJ1A9QdzMOIUMAqC5U3kdIKXSYxU234Z4ki9CVvyma
fULf+m9pIz802w3WCPARVjlWasdIWx0edVFx/WFxSQ/1PZR3OTfa1iReeAfbJPNIFgLJZL/ZdM/6
JaSWOjVOdwABBwx66QWkaYAAgKNlUQKCSPBhg6JMYXU96we5vDBwMLQFHB6c3hfjjqBW4vqap1z0
FgEqQBB0TGkI0whmPIBd7vvcpvFs2vlmj99b/5pyOBqzD+3S53vE1TV31sYooZYw5iAt6Ya467vF
GMCc06mGG1YV5GNsTbeT5DIQU+xqRTeDlp4fKx0U731+q8Dxd4HXdRsyk8KTQnz7CXhBuraUhc4p
iu4ppu9NiASwmXYN0fIX/dHC+iLqlzH8VXGFzMUsQ8pSB1mR9UR1aH8Y+GFc9eFaYVDIXRObuXHv
YeqKR5ZbbwqdjwK75Ee8xFWXMRNC3kDg+898pbKlkdaiuAtWleGGvmvV/4vZ9I1ePMFvkroWuLWC
n35JJAkL2o6xIxtjZgoUmzmkAGyJxZH4lzcLQjisfkfFhkjgbSNAnDv2ve429SozcR+h85oZDyb3
0EfnwL3dhcUWH8ppuTs0n1G68QsHjaYSn7FZ0iRVxEpiT/xfrdb/ZIkHNQ7WB4zW25u4j7S2dXe6
6P2ORUVxGzkMo+GH3aWOwQjliNidI8nzQcApL+ZyNGlSg7oJFR6aCVvZzHEVzOEuaLeRQyFDExoY
wi96Sjq46sFlYM18W0g8EAgPAs8FMlipvCmou+Hsua5DQlVQP9U1FbnAcpqhTDBeuxp69CIbtUX/
rQ6sYW1AJ7OmkEX1oLz0eW1tepV/KNq1zllM4ShFPwWfRaqfGetbd4tQGkPzxtLBsV8nK/8GWQ0B
l4qEZc3yjCsf0GBm5py12Hv4XOkXeVs4CWKHw7WIMZljAVTW/ppRlWeJZwizVceebaNefeKNfy3V
A3GqOdFqlFZF/Wh1J4S19TPWV/aS2LpzrEaUZAxsDzw+8dKrCyeyqViT3OXVNxkUQ0TaM7PPuFZK
/NHo8NHFsIlzW3q3aq0Gis3Pv9535WFQ7Pq71b9CgpRr5tCmPiMASvVDIzc+wSrh1GcNnQjtNW1Q
na1xdM2Fes36ECGRuQKSRbW6gFM2c4dbnIBS4QTKriyMRY+QAsG6rmO2cjBBvXVmnNjpfoHdLcQQ
uSYwT4wZCybfALK6vx7eJQwHrXOphCgVMoYc8R12Q/mv/7ebHCU7sItGSsceNa7cfryWqAQHUgAc
FpbenPjcxn+CfhCSmWWi0Dj4AtyqXR8z5MMEj1wCPt6x3v967bL4YakIFo+k6Lh8Ni3U+IfJRzwb
3yQ4XUXIBnADvgPHjP8pNxGOmA49rs0mYF5GzAIXagk5/4s/NW09AB1Y6C+Lp5T0AQr/TUQD39nA
I9V5eTBHiqFfp1W59JuCP/bCTFB/pUQSQdGCm89YjKkCS36bLS7aXRWkDDDAfN26ExsISO7cxi7F
o8i/uYuyRW2w01ia+pHJQHbC44wEMvYQFTDWJxtCI9kYtR94dMhzMzwD8w55FvptwKdyHDxkUrOz
HtT0si2vpuANXyMhCi0z+PqoPUS0srkTfBqcBL6xlreq+jdbwKcvAquI++rQW1KwXbUrRYKxMC8o
/NP6q8pXgfrBOnbECYiPkN5tXTrh+mU8omqTMKVXjX1PzcnXDEe5gf13qUKXKBmjufcdGOY1H3LM
YwhOY1xVEaAOoqz2TKE4X9CwMZ69o+dmDYLHl7BdeCUbcli1dleKV+Q+GRN0mRyiD7Z2f8lwbqKt
Qj4U3kIWxNXGB6ZCpgosTrBbqB3hDp2ilwxbs0Y5n4Kz2LBPDcsHBRzPNMMuSTmr3c/Ikcc6d00D
Wli77AM/UDl3bJ2Jr5S22MQYZeizPaCQWd2wW3mxy4Xax0sv22xDQYeoD+oBE78kyEbEQDLiZDD9
eA2mA8KmjsxNByQOcMqv4Vjcgwz/4LIvb4iqjMFh93sUHsnSuokh6E0myy+SCUxbxaSwEwiLj+DY
sEXr9KfV3tHIM+ww0325/rX+F8yAGUWMKJyt1hP/4+i8dhvHlij6RQKYw6vEpBwty3ohbLfFTDGn
r5/FAS7upG63xHCqatcOgz30nxqbNLo/FqtQNDd4ALf4DWn31OEgz34wwtb+0soGD1kSrwH0x9uK
1Vj2rX0gjMTtFt8JFnudE0nbHvRziaUNfqpA1SIQkMxqPH3WhMSmK6LHiKYjhJmTy3j1dAKMwOgy
o2+GTvb1GaPaGfeMpUpmHGMJYWJbc+1/jIDq/Fdstb/hwkJxwmYgdWOS+OBYtBAz+Rjk3OCjWM54
KgBBS5ywcPGflDxwGJjNOxpXgkKnmQVK+4rho208JKdd0/JszC/ig7hh/neGzJ6N6R1g3zH3XzhE
MIn3W91aeEAXCT+b1S06MTwECXjBPAk9K1lt2OE1aElsGZMWCTx2rq2YSbTgAFhi23wyfCOa37ri
qwLXCK8ZMgaV5bHSIUA4sBRgQyCLZEhi3QqcyiflJyEoCBX0QC5yXJDDynr3FpQAlDoRlY3dsO6A
l9+RGLHhmj8ZgakgR6xNEE6ge/df3a1ZdzsWK39Q7OhYoHeO9/4uOxU1olxV/6Yd247xJcNwh2nE
XugXhxp8+7FrmnEhmG1QZ0PkNTV7XniUKWYTC5tvMpTkgzsYz+cwGHC1Yz3YWbBNJbxhpBXKeOhj
O5kon9BBxROvlL1wYBnMpjNlVO8tJAd8Tr+YrxFYP0/A4sixdaSkgbBSqvDqWGCuwSgm2hAHj2jh
WjhHJ5plwn4M4klX9ZlAHHv8ZrtA30JPBiOnt2RGiPlbkDGkaMQm2jk5Q3QGyBo3BPLcMpRXKwA9
2qL7zHhGC+9w4HnGmnkEr7mgX7HCmV1EjujXWn6FP1sTTrQZlYPMp+ShuxhnKFQS94cpEiNaNim7
9ql+ij/o7GdiZvEZSEuUUiJhqPxpUGO/mk+0rOfadfB+JI6wsWPo6LS3LYQPNl+rgBC5L6Bk4Bku
OBekuiInIFmYPTakH7watCUcKK50CWgPGszr8gq8Ee9n0ev3yAR/q1Nz6p8tn20lIaynoUHVgcKN
tC0KJgpVTPxIuWrQyW15a1DXQxvU6Ifh8GVXxl/AguII+M0mDRByMeILReTkkjN7sYJGkQFu40yr
EKBCNRAO2vznU6ORIJOPDcOd3cYtRe3VwHLAVX3VnIgNAMzg0XBwalmRvOiUS5w0MFNgmRu9jI96
mx1x7XcgWt21zfwe8NLIWJrMb4CZgONBb7T6v/dZduCAOD0nXjvf09rmDSTKnebuQfcecj9e4des
ZLjVTDTzYmaVf0HQHtkyzUMwNx1qGQoGh7OHaLo3VwNE4SJxd+CwMoWq9KXL5korzwn1R0PH7a3K
myS6vb7ElrT+x/4WW4I5FPVi7DV0gVQUeFa1M4tOeAyxGMAdK2esw+sbQxyPnhhRrWpTcpvGBm0m
PzHnULGfPLKswzkKmNn5iDFEbohUSwNrPz7cXBvYv3IaEJyFNyIkUfxEsZGgU5SAW7mqUHT9F+ul
U/niYEBHXJzQGfp3qJpgTKQFyMhviZnlZMe2FsksQYEjH5TxlMHkhrSYPh5FS4tX11K5o2IBM8/O
8g/UOBXnpTmqhEXCCisC2PeLyIFYMkNBynzl9Gq1gN0ar7XKrlmREo43Llkcg1HI2I6xDqwsQnb7
eGUcyP5SUFdjTYAiIsGs2G7zdWk6OS4NhY2wmhcbvy9G2oAMInqawGZOhDXNBpotDqjpfGwgHPiL
4GJGTg31+M1mgatiz7whKBlwH2DckNAaYW4Ha6ez9mwS12/PPAlss9bnliBr3SJl2V1cjfPkPLI7
uW6U9TewMg8+BuMlhkqchZw9kNSzp3TMdkmGC6tlwCvGY2xeLa6IkOKF5zqj0qRwmoDeHLtMnxRj
CNLfdNvNCe3GjPMz6L5Y6I930Tpy37CrBHwb/0G3UYE1LkQ1sNnhogbaCtiL107A7QC3asTT6oq9
0G80Lqk4EZgufqg95AKAP44k3mV6b58nzJEuGQFZy/iDLPo4Wv7r/6FjJ4nVoMH+87+ZO2kv/DN/
ZeymtlBIkY2ywjB/9QccFbt9yBAi0H6CTxE9ipANATcvKJR1PtUCCwEW0vNTMhV2H+PDj6PkXAl5
20mHgtFgtnYoWoZgA5zyozkT22/1s/nRD423xsbBJ50Jeg1NMYGthCAPK/OHRWTxxTZlAkjBy2nu
bla6F8+xKSEUx/npwi5vpZMwBVa6pMwnVwVy5Ve9ZW98xc/T6vY1yymPnuNT2gub2ja94UvjKGbj
Sj+TQ55HBInNFGV2Jf9Tj6OduTEqB6ymyHp4on8U7v7d/AQ8Vf7kHVbX+D567V1f7llW8IhE7KaX
6T/lqf6aDm+e8EFo0hoaOqo/bZ/8/9hwN3LA4Rk9gO7HwcPchwURpjlnyIGkZSyTe3AQNqxr6vWe
0Vj4v/JhEhfca0gHK45yjjKu5wJSCwgL/JPYg6rF/+BdzAmCPowVt1JstGRzjGCA2yGKmdqGCG0S
jodh5+hxFkSTR22GGaGRndtvYbl0RKmjl62h4PNazKX2oUMKZIlMm2DJ2KWysCYkDGM3nH2weUxu
hf8tpgs7MOFuDv8M1l3uhKXKipYGMSgaODphvDPRlnOJwlu+owC61rb5Gkfr/bagsbzhPt20/Zuj
HJ9ekV4F34gVwzPc2OCvqleA2Xh6oIpsVZL5VgXFQrViDgWyydfjHSHYLthoJ3Iwd/CXPBErxGnb
bIlsOrGVD0oOGPRcCwbNZXkQPnweDWrVXj+4/Vf4PXNQlyPa2oPEo/QdPWfKCv57d5IxUWmIqmP8
+rNnq/rJST/rwcimQrK1Ev448SqRv3L2KnfMhwD50URij4Z/wgbpcyJtu0PzFzKQvPxmlSGP2wgP
9azW2/cHyUL2zEU6tgcmzY/4t7+wfK1ixvFVcQy20h1XBoG+i+6LVeKrlbfVcTyQLLXFXgBvQPRT
LLLe+E0i6eBIIOrDIBKQ0f4oEu1QrB0EnPNwHD90p7zwAvG8cQ2A+cF6+P/wtOecBn8JM7iJq+Cb
hhtnig4s8dX8jmfpWTkC9r+b4cH49AjuJCyQDQE3Sb8Fn2K/PDMqjj+shYneitia36vP9wnIsCys
+I/TGRdUEONgZBcsEKRI9WX1hsHAb97Zmb8CldihWL1GXviPLgU5Mac4rQMUP5A9Ur/8D/GqImgS
4GQ2rvARHLg3MGFCTmyUIEB9gKYY1/LZOdMolLTBrKHCLyBALq3WWnViYbHBYw61Y6l+cobiF3hs
jizrnOYT0wjTFpz4oiJLXxqNFe3Nw0ScTT+Hmha8+cT7fIZgsjSs9WwbfFnCJl3cycOCGhaBAJF6
yx6Z5Sd2FgGjAwxfCPa5Db9lhjeQ98KWpbrc6s8MrsZcZuCKXWdXsT1B3f84Gctv2RGt5tTcpHm7
BqhFlws93v+gh+NyUe5puEv3FlwGq7zzO4bHeKnWole65YZHFdAfR6pTcepu4Di0DFiszu0Kph6U
KzjXhlWAOkED6KDeW+z8RWduu5gc1ulNheNMNgHqHfgimN3MujWZ9w+Xh/2a90L5opHAdFm8wB84
+F77S/sZ03DhSLhsLs05+x0OJcQNgDGcLaFdLIcNaNu4bGGoaEjGlxtYXyP0a3yuUA1Q9VjSQEKh
U71+fMeXEpCLhuelcxJhrwvnbq3hp1pGy12yNnGC5gRJcaUSDyrOSy6SDMJ/4df8vM/o0v44BmKe
WrxsDtV6sBLM+KDvDWC6d+0+vvy9uEN1SC3TNuzTN+WeXQpKpDdUzOdsRgvjKsHoIe7QCuKIMzI1
AxGQAYFBAGWMug1uDJeZ9rocKdFcqfbB0kLCiyqysVFEpEiNHNvdMDufONViD9CCuUh2wdyxPA87
0khdbqEIAcmCwQF/Y86GgCClfWObgvsOGnGS/hbkb1hRcJYRLRk//D0wT7UXGrQcDH2VSvuftIjd
3aaZh1iL2bFS/lUx1viI8XFvSrpvPnyJQwivAgQ0cMYAsSG3urgpuIQB7SFKgtGuIbugseOKiM6+
8V062B317zx7pZ4X2PwBaCYXUdgV0a5DnobuhGgDIoz+dxOjq6HrofRsHzEAwVePI2y8HAWboySG
dwNqNljS+wVHsrpxwkwkt0p2lpPfi9P5Lx9eXpvWOf4Lw3lG1Z79SofC+8zXrcySe0aroZCznQPO
bao9XEbmXJKSnwW3h4KIbelEJImNWTB0fByHNbp0KT/UOJXUn+pa/scWmAxvQXJFvtWi9Rr/2ZoY
PFUEtVtQQmDY8nwoG3J1g099dPJ/5YEVc/iLx/mwNNaRHV4x2LWqX6M+6b6DkZ1FM0GUppbuCwKU
CEJVg9mMAlkG/iTQVpdtjFAPzk9NBPn3IgQ3Tx544Wo99uHrgF8ongakqXQ0VkqvUnRsUz3ImytD
PQs8P3LzpXWwFDWefvlo2JOoLj2NKuI3p9LQVxkJsjDb+rsubvPh3HCt1Or09t7fABVVgrsN6LaC
TMcRRLSU2/qzYOtNtzHJW0bxxRV/4cUudTV/RX4e7g/o4QxrdgqYz/WxfbXdqxIeQ+4wHUU/Rj9i
KuMkIqz6Iwnt/VS5KgShbavusfuL7cXXKv8owk381Eh0ajwztwf/Eelut483Yn9We8TfbHeq6F84
3EKA5nPAclFDXjy8APUCZzFs3j04omHPFmQVas/PanQLNt5YOuRgN8QNklLPSjD3Mh0wZbzotA+T
ziOAUTarCVP8NxTLV0J4SHhL8TUikn7lI5ZPMF1dbukN8bniQSd2yFHU8yRe383JUPbkUU1fcEtU
FrBEfQTkgOKszeKSG8jlDt2Sm1miKhCgxx/Feb3Cln9PpJ0yrqV4Y5QOqZXhbjiVHJZri194CNeg
/vOwN9FI/vwTr/A0TZJ3dsEnFmx4lUhPPpLMyYJmCS6MvwoAviDZICgjVVB1cZJ/k/ygWMrauDGN
dcaSOBqOIbz/3rKjbpU/FZJr7c48k9aKVM6SVXpl1mcNQbHBhSGAbO9vYlCfl7pUUBxCNRVhQrmQ
x4OCcIR5VUblRcWM3aGG5Rj5WCwAgHrPrKgpliVySI/oawJbG5JkJ7zFV3Nco4bvcYPKFpKLxdJz
sdNvtVd6gtffRjImfL7KT/VUvAoh2lK5DFDFfsYLk0zwZKf8OYFysts+j/ueymVeO9zIl9kdoKEC
38ZW/cYbBBAj3f3ZC7TETRZ9J144kyU21ggDGjHpcw/liRupOIxhSEc4FFW4dvig/jAuTlijMxP2
MwTGHM0Jle/oh2mYI8zBYsigDrzcBupihBbFk+S1SKABwp+FV+AeCPVrttonVmEVM2UrKwjFfBWe
Pp6J7G11pSVCMQUk7py0hHNhZ6ord7aO+w7evegvuPHWwJKsuQykHtw67aQYEFi8OD9OCwfCkar9
gkxk3LfWwd+aSZXGsbgtYPK/5HVPWisu/cvgYMzipXl+DgV8YywxcjgFIsmRSzcwbKwzMDvgqHun
NoAwdBJMATsG1sKGUUFjywdh4vi/fQ5h2ZlbFM4eYpfL4hflBnSrollhXxGqpGPvJP2U9qdB38PK
yKLN0Kx+CofDnpXSoKFfnXe6iUodR+duw5Jhr/MePIbOEUwGR3ZKgt2atrlFMVumW1r1ctzo2kai
vvWwnVaEraV8CqyGCHVq2aJ1Fk81BTuRkSe6WFI2MS8TsR9WobnANhLQRrDG8qXjaQKqg5VM8G5i
oTaZcxbJxH572GnRqKz52aSyTONOI8hZPSb9vme4I6TBdBiUA7I++r2knVhv8S/4J2meyYafqF+/
x43I4m3cYUZqMisLDDfsD9uPwliuuYzDiloAllLwYVf4k2F+gbXGfCc64MnNhBWK4pGAF8Noosj/
wEG9Qn8BMZXItJ0s/Y301uFjpjgy89UlByuEXPHa3ps+6S39NXUGxJ1pmSECwJxuH0AZEwC+8XwB
mO5XKvTKklw73MEwBp3BFT5M+aSXmlf8qw4tE9MQvEnBIuILk8PWXKW/YC1MS9xCJHxYEvKFtD++
NnOUxn6WLgmCNSVLYWW5TIH/KMhXQC5cG8FpQBw4xW5MHsz72sAjvWS7we/YCBE6/oiWdXhJGrAn
CJs971MhTYeeJjq0WMkfnTahSF9EPPJYTryNy/g3L4loASNCArymK4WLYxQ4rHrDZ5DaJPhNZ2QQ
e7dh+5E/eDQXzdYHMJzfjTSyA3o/DNGw7wPpRQm2YAxjecVTJP5MEaq9VUn37FsO7Ai4nLxfb14x
TpsSizybzB12kz5UuGiG9ph/aMfR0b2VMzmezLWQRTF18d2cR2+PGc3BwUSd9EyZtCIHAw3GpXkV
WXt4vmGmBXERt9zG4fOoBUJ0ZJPzuCTUP36IboX4zGxhO3W0tnBQ0Z4Fdu3JDyJFZg/Ep3yn2TRr
WQGZDffMuO5bL33GkhPvkyslaFJhBB0DkR3yFcgW+QySFGYyMsVfrU4TB4gKP55D6ZPgdrG3JeIB
LPPtTslhCJjo/w3dOu3PuYiYw2tIB8FlN3Uz3458ZExOABBdcJUZnJ023ui7rfhdFd8sZNP4HiOX
QyrrL1mdrbIKKgp+fquqXxtYfbKglj2Nl7zlZ1rBZ/JTdWtdOdTDjpRaCc2jzqpgxbBIqu2PxtY6
Ch65lWJ2uFqgRuFNWqN+AeHz17isx7+YNpcfLfGR5L/vACGAt65s9XcqW1FkY8p+m5c3QXShK5GU
iCMaTACsH9Jpt1YWNooGbvFMnYSdQfPqAwthrPk/JTGQHToVZvzyIgP73cv/PSkwukBcMSs3iXhl
4wgTz8c6cJV0u46S9exO5oM/ZTTwN5pNh3O8tENbyaHL2AhB5uUDmSgo5IQ99BWfWd/QnEKch+eB
ZEAe9ht+536/1klVhRNKr0unBbiXORLIf7geYria6+RJ+W6q+Tyq98pHgsuhgIhyhWQpQJPzzYwW
kmoYODInc7DhyCkLBy59clxAsm1WBXTuYgdOwUsc9hA+sEmfgwuhy2OC2Ao2K7kY/zaWdFj/0JuV
Gz3Yse2PgnUQrCF1pVe+9Si5NdlxwxmvPhya/qTErkeXGXMFJjR/a0O3ItaEC9SMYrmnz6aBnFdI
d8NG1wtMNsU2Id/vT0ny3pKHRxmtkZZvmdRVGaK3HW3fg62plg9b+sgHhG9XyXiIOzDQTcNpGLh1
mzzcvMN3xVnDuQcupDvMnZ/kwqgG94K+Buk3c37Cflex9cqLGhzcSTx2qP2QtkDNIb4ypt7z3yGw
x5XxVFF4oA0YSYVGTAhMYh57+Qu+6gh6CLiiehOdpLWfeYuoLj1jPE6NV5zkB4tjjVUNj8mr+MVR
Pjzq1W3AsKABS+YAmNFNKmxm2CLamiu834B9YmFx1mfJ1uQVZeH+w+RCOeTIQsRwR38+8xZhVZPl
N7kQ/QBq3Ld0q8wf7Gfi2vVbq322cyyix0+DTyulW2CuKXaiBJ72z26aXQgBL8gj1q1CvxBhiefO
qG/NyeGxIYoyqi5FeumCZ1R+q9lD6G8FRep0REWaiY8x/oX7i/sntzuUyZWEGlpuOFOhiMBCbsTD
KEJ5+DIBJfJhJ2ENzuyGFv8gwuZBHXwoQqxyDlhdIYN1umPGcjw0LrMDNc3VeVB3/C0KCIz/B+17
MbxGXOe74VXiNi218GG2og5E7KgYnKq3KEP7waeYjd6a6lbjRYHSVbhWWusUkFQ1jGGhjOrKsQ3+
Ovlb6m9p/gjbrZ4TKc2mhRsTndXuEaMN6TZCuRsiC/aZ7BTBVu4erbGddMopmEEHI67L+6Uo/EbS
kXBnxTxRUCCyGd0PnNG2ehHFEJingEctNvZBvBFEzyhPMBr7lOijI/66I3bybJeEBYzQA9Qlod3B
Zemjh9FfyHHzxTWUSA1yOqYya03cg07hZCtwCJyQikKm26SmyzHOI0tbrrl3DOMLxerRGEMYIO7q
gp5o0Ts6VZ5NWeLNSulfaMuif66MPcQmynI6O9bRJqke4FnmFOk39Z5Xi8CEPHvUOOzaeLJhz564
sEmKjUzMpRvmZ9Ll3qPrI+k7oU+Zdoti05i3Cm/gays5kCRoHuDODPljpKHZciqWl/btCt1X/xFc
uBhK82QjKAAIoRKgbxg2vK2Cfk/17eSxaJy2aexASnrjK5DYJbi010jYg7lBvycuWIrujOMEg2gr
rBtpZfl3ExGnzVEcLyIaZBedaNJfDfxEA+U6xm5ZfiAyvtJBld287KUdovVLuv0iOpIE+a7/kcJO
C0v78sa0YHIczieBHeu4lXmzwc8Z0WVs7p5BZ8MM0kPnrVjAIzRwdMWo198tFG22pktctFwc5bjw
s8Q+3KnakecNW1Og2bLzKqgtzSku7LrzYh9WB+IwuwDo66ijD2xNrYiQpeYQVA9fueTiHpHMqF8C
fBodA45SQjQGce/XVrzG8TrkGUrQm5EbWq8izINSK9B+s3bDaquhl8am9wwXTU03iWQVwSO9L75J
eoC6PkK1NUuZzTLvpmlJPrw05Di+/Q7I9oShS4bDyRwt0XBAtCJURFlKS2z1F9CoSJ+7+LlRZOui
j+JSkZ5+gNnBipC/N+I+aTuyXyLjvGk/lf+T69tkyzNM/QHLEfeI6TLt2g07CixJp94bfUq0j9ID
dYk0HGYwtoMCfsbbxLT3IRY6gYvoituDKWWXOsYI9EjNAjbzkKJ31T7+J8x+XkJxgtEISAddhl0a
Axsq8Tk60qvoujhDqfcXJC6cdRzPur4BZYebSTPL6x6tcszQBtRpl54rs4qeCRaHIL74uMSEM/7v
ADS3y5fyvAevCzzEUqgo4Z8xzhQneE8djj5WQVQCGTfsbvPCG+ahF+K1K8dOOG/CWZh7VCXVwHjF
UeYcn7L3aMipk/QWrL3H/UiDz8ZGOfr5JXoyD0Gzw+Gn/wPrgs1S0/4sqTsqCiEUydUqTJzF7AG2
kzl4l/DmqmtyEHBJzjblYHNu/dD2As8PVstqEqqcaKwRJXBO01RAY/gdjI0/uobCP8x4Ma6i+RGn
br7KF78A/m6W8ZAjC0dUs4mqA1AZrYyKWwkmlWyR2UoOlr7YDO/Hm1GTDY87xvdK8sDa5vOlOnH+
0R5Av4YGSQcNLixkd5B0TgidYs0NUDA7E17QW7sGFi+mB8sjp7uD/B2gCdEm13lCClbB3EKMoTnT
gjy41PT85ICf3omiDlLRRd8ImkiwBMQL4LFGXlVuxv3iV1AUduZ7rI7R5WEgxEb8MJiz+7G2Uh12
kTX2idjJ5hYNvZDbM/MF82RzPRYsYbwGBzm8xzw1e+JtAc0N8xXGA8gfCbHeGIHGeLI0a/h2RyJ3
yO7lopdnNtOlcobjKZWvsXG41XDmI+hJbqDPO38uHRg5GXAST6TgLXjI4V7lVEeXbQ/GyTmotiZB
PyLTz9J/ElI0VvHR+PYxjZsD1Wr6SpKwl5i91eVBL7xU3xCGx6CCSzDTDZ6CfDlltohAw8YllKQN
YitV9cLjuzrQ6sIpEDvXKSdXtKRvcSIYe/5ubJWjLTFAwzrLN7c9+k7T/+DHMvBgm0Z3wXjEcgBe
DtWKmCEGstqbVDALl8GFTnNRrLMJEG5N7Dlnos6JTj4lsNUSWRW8OiBn9LNgunB4mf3oSqqTooHc
E/5H0N5qIeERC+gxCziNO58S98+5NjcrAAwxIiljLmxIAt+ExbJR+crlZbyLPtiXrbiVY2ong6eQ
wWKrn8OVCb8EWHivGpLKVOuGZyrJzel2JIyWaFpb7B3sx5BLZeaWk2AqN0zULIch5XIMFCtFci5v
IAT4F/Yob03UemwZ2JjbXEJJmxm2sINNUr8DhtR0eMF35jWndKwH8B6olKhuIxgT9lsGdtwqX7w+
lOQRZRM8GrwxlB13DIGe0B4VogaYL4gRV0iQt4XAqwPP0G1W6ZGHLkohHaXSnmmyooJCtDlFydwr
oPljSYXPliR9lemnLpxC1uoLjKY2PnpSajpzNEBJuM5kR2ktDj2lcAx2mQlZLw5ABYSLkheGDqF3
mLaJXGU+n/k3sHmnTa0eOIOIeUEzW4HLprZqbN7mDqP3HmlKA5mgR8nYzjvsbrpzg2paNR+Fp8wW
qyJxU2FUnaZ/afuZgEq38C2VDwYcCZkhUzflp3lA9g8eE2B8QpXt2LEOaHiL7lGjr/YBHhA6KeJz
wSNfswZaIJwogb15DSWGJCV4IJwip8Vv661GuxgD/SX0rfJ6fO8Mmv+QfyEU343+RN+Tm+fovUMb
E5SXgBbkXxb9JQQPiXPSQQwopyAA/RCqg9DtcK2IoHwdGPXhQfNTeYg3TBC+a7yQ/J3auwiVqNlp
r5EbgpjawO4XQgvqWfY37MaX+FZnkBWJnuqsaCshoUNgwLpr4aC7xNmNCA5Q7Tn8z2JjggCEYSYe
TacDcxfBfLB8Jeh0orsqiLsezml8qRq7Mj/SdNdp82qEg0MhZVY6jbj/ZoeZ1A4VC5P7wsF/J3VV
47sFvBK684QJibIm+6Uyb338m6rViuN/MG9U+4VGHKXsYZtbflT+VzKcdU1f0u4DkNTlLklgItEL
bzqmvxLOxEeEwUTImBpuA2lNIBnHYdJeqB3ShuQLGqBwG45bkfQcFn/Qu2JzPT+kvZXoD0Jyiuqr
Ej79bFNLe9wzEVxr8pkQMKqO+WvE6zwFUVgzGsNqKDM+5LGUbhl23i1I4F7gLjMJGncK+rtwARxx
vNSTW9cecowye5iX9HwfyTO23ntK7sK0FjlGUVj+fTYzxeMvpFWe18IyndrakDw9caT9SIOTe2P/
V2SHqvzoF9te/lCzI8ShfFxXAS02R3u6z7ujKT3VaSO3VoiMG5+T7Fqla4VIwGSNJWo+2fW/Agdj
oqlZVS3l/kPfTAj4Dy0HPIE00L90r1Wx1KbkfIqGJb9MmLWoIxAeyKv3urqLNE0cUvix95apOvw3
woVDHiTzQ0LIjwvIgT9VNyx/umIgaVZY4FRuUnhN9utXbomBx+SaoyuVeHVbQ09h9Cw5s8LyYjQn
Eahw2wC50spLWwjLwbHAJVqy/dm3bNkYNhs08HI276Lk1Dp5vrj9rOMZ5YMPv2p7553tAbkX8LLx
YXXM+FfzsRd29W4tyV4M9R50LbFNvNZpEJAa2vD3qmdJbNsbA1tbKyydYd6dgnnBAlMWD6pjU2du
pHrlP9UAudyb8Ib9GlXhTX//rbiKOSICcISRI88H9cxZSCZOCqtgAfUXojnel5uwuJei5ffxIeq9
Be7K6NCZGLD87p2mtcwvZrQcOglvJqyijkRfM8L6Umy7w4IQi1+9ZasPr/y9IKClPChOpTlRwfSH
nsanMseBo7Y7Dd0Gmu5FeU/SY8CBAZMln6X18iEGEttJyraDdJARKlbiFupg0J80r0n5rQH18ND6
VwPiaTFmXWwEcvRScQv7CSRGbL9YY9Zg3N32Lf3m4zlO7m8KYH0Xea4iwPl3gM0eS5kKEgvqoQTD
ibRf5/gDddekxjHJRmKmJp4gQSHYT9xlo9pEAjHqreapC2ZQWyy2OTgBhjxPvXRalifaiF3bwvNr
HK/ssbkGJokrhyn61YbfJNvXHYadboGXMFJlSdlni61QXWVhO7VrdmWw3lmJhO6Q/Ezmn2h8l4ud
4Pox5FSnbfYtMl2IZKBxRPxMPK0dHfJ51k8N6VPKIBLNNK6MDS2YNckqjJAFWs2zVP28pyeZfQgZ
tH3a7os5clk5CfmmJZW5kT6zkDDj+0DwdfMKieViTcZ2baGT+cPa5Dn4l3jYhPmlx9xTQthyjlhV
IYAZXPMfZwSPIvDuVecc7Pcjbs9MPccisfgXEvteW37v0uSQKgwumyBfy743CY4+qxHG9qDHWyG5
BWiWFS+H/V5s+HmB4o0CDhNwJTYDNRMNBcFkqBPA8Rcer1FUuUXIgeOGJlZTqwgzid4e4SDRDa+K
JylNE6CI3236jFYO/VdtygwI6WoiIPANa6ujjxpveX2S4AfJ8bmDB1Sl5+FnTkrzA3aLylGcdm8B
538NsmL4VzLvA2F32LhtJvVPAvqooWY0G6mGLf7VFV89Y9pbgLYT4TbEPi5moRPjx7JQbmO4lSq8
9aCjBlv64+kzk9B0ht+KeFigUzE8M/1ETs+v7iCX4V4q8rcjZWvMj7SrOlZyQnkz60uzNvXX6M/k
nh+e6JWWOTpPNJ4dLdG1jbtAqq+KD8EL1mLDIDmPufWtwp+enli+mcGtSK4GpbvtdxwbUWCFgjcF
BJ6Q1Q3ysIAoFR9L/ysNruNnmm16tHyL6THWfC9QHAC/da8eu+EcJhjjtd+j4hgT8JidB2vsSPAl
A6KWAzJmt6wwk+HUhX8R+YEuAlqDUvWRKV6hHmrpu5IPMkSg6DAQmxxTJzxexhg7QDQERX55s5yB
z/I2zmP3t9Xgt9bXSdyOyjqM/vnpY8Eu2zMTqrWrsRHQnwG/7x1+CeVnzn6MgB0QGKfCerz33mih
p98i21QzNttjnnFKCRMsXRXwQJlf+zdO9MJqgFoDURKgG18eT1CAUC3clwJMwPPdQrZwUiedqBOd
WnHxlhfaP9kkD2l5DjrwU/wiCAO09VkVHr7G3gmre1FAtAjgfEJzDRW4zRzpPStgdskzdR4yU0Vz
gVo1v4z5GnMXVp3JfcHnYEhjTUTxj3irKxLJWb8eh0Mc7DNEe1oFSal1i/ivyn/xdS6JhSa0G7Lw
90QnVuB/9SnIHxzISnOtZHeI/3X9rYI3Zt6bYpc/a/EkzccnPuqC3hWbUKNRmQ2OysMgb/RuVxCt
lp/j/kudHm/xO+6uXfnw60Mgr1lKL0IvFm6yes0yxBOcNGHCzvEmYAxSHGs0jOt34xpIk2niI4s3
uIkOuEZEB9BpvDGNEjjsJ4QqHTSfY3Orup80eZlG8WdwmL3RdWKy+VJG3/WVZjUAX4hMSmSNQG2F
+QSXhsj1sb+S08kGkAGduA1T5prS3+aYdzZAAcGHTJ85SI/FG+FD+F4JBRPr7NmVipZWH2pys1KW
tHqIWyQrOoeJBB/jJESjeVbm5EubdV7HcZTc63hrmrNDg6GikXDqFF3ApiluLULjQXyp6XcNO6GG
DIHbWCDTVCMebO96adoKW4QOj4GO4uQz04i9wVYfCBK8f7dI1lm1qTFxaA7laEWGI4MAmbf5Z0xj
untjN/D+yQ24KSWdhHnStC2QfcyiGgj3vW+7vzc7Y9fUOM/vQ3/Vcq4wkWQF4W943UcKNBdXMAm6
2kX5PkjO7WKHX2A/2YxMHGXv4jQCEyySH9WHlqTvFtFv6/tIWPNlqDO9LwPcb3vPp5rXkvqTkBau
ZI+mG2E60LQtYBEbTHRIyRIxhAUFg5YuaoSoTqZLdCKgrgDU0zQoWz3lp4B0PZLtA88hDLAyDc+c
ZdkAMwINthDuGvmhKSy3cHEVEKpl7BYzgHMmtooZmKsSDYg0wORa6TsjnKJAiaTs+7mQ9WtFtcee
+sharSbATKYxQlrAkTbGPXMEzBI9v7bvrwLajQly4muAAtH1HT4J7yF78kS2mJxuc5wrmIaYDRkw
5PSl+L/pTMqoXwqeXQU77+zfKL8E5Z8yJquFir89j56BBLq6imKz7JhY2vkMCpmuWAR0jNaQMUwN
Tw5hHlkeA+rmkdZwYRYrlT+6zYhHg10PVUBiUDLD2XvpsypQWIISSI2XqN8Dc22m/PTXnhVvPn2r
Fb9P5sGAfFkuFEj5wNXigOVOvioKrJwgvZfspBr+LEn7i9EZVi951ofRaUG9VRGUD8xs8U85/Qgi
kB9HiprefdLcxQuxiAwCteKo9G0bDPdWkaq4CRKhEQbkxGI8hROLu4k8z6DHBJm7CDvLXaBsxkCz
8FpjD/0CkjdAD0B15OBjQuZ5nN+llCRBPKrRpMXe9JdWlwSHWoe+L94m9AcwWYQvWvX1mxSsUyo7
AmuIYnHnJLDIH6mwIC720TENvQi6szlnaKqQcafJlaD+IT1jtVUQn5CzgrtPw7ihpS83UmHL/6By
FG7lDpR1xXAiji0deXo77Tp0byzEE3yKzlD/5Wn5Xg9I7C3/P5LOa8dVLAvDT4RENHBrY3DOoVw3
yOUqk4PJ8PT9cVoaaaZ7TncFw95r/fFHled14xOfBYZcj1Sxv4KB9VAvRhaWRGbHHFSu2fl84Ma0
8MkfBElstwqalkq7Zx41sNo0H5DD3RNSfoN6beaI+LD6Y3DWowiqgFUsYXtTaQ1rrVBVFv2EXIRq
ggrq+40gm72ChAZiSckX5L2xhcTqKIsnNNU8cqjJ2l5JVauPlVUXEXUjBlMtwVAXrKoahwNXWIER
UgNjxl1dbESy3tETTmw3pMlnP+H7FfRDRUCMXVLoBb7OJZUW6D2RWkom+jbW5WS0cb/JXS4MNHWY
5wTfSWocY9JvhMZHfypzEoYKmU07GpPIeNg9qnh8qACADOJC2ke3008ES843yHPIIyDVysqDlYtO
0RjcpchcJi5CCtUWPEkz9kJN0NeGFzA0se6rNPdeCcWruGeLbukJl7Y5CHwvqvZkwA9kiL7QaeOL
eO+Y4vOTwoNBVOmQPd1TI6/xDWWQiUtKmqcrmr284Z7ToPZoTSgZBREDHJPG5shBbcw5YBGFGd7W
lVaIjOBlCaeA4g+P6TfZCw6ow2RLp4zjb4Nzf9Fu0o1Mm6XpiHbHfyus8pYkLmlxnQjbBkcenXVj
DCxe7BlWE+9BFINcjueVhxqiWmS4eSFQ+N/gdwg2URyxJCDVIy5kKl5UTGTYp35BsJBX9ufJl4D/
kO+Wj60ObdG1tc5qMqcg+xHz47LTLjStDszGiHaYBhjKBGbaRCd/81dNl4zwSvyjkYPfUHVzUjLb
QP3Z0O3Gu4Ty36MbfavCSTRLBcM7AROI6lEBCrcYAYlk3gzicUp/z9JIKlq4ivWfoVoRa5jc0HJq
ny8RmwxITkR2E7de1LyDGrmBojn+2JxSHwgcHcXtLTlGY3TRkrq2rLfEnSEzteLLypnKHG2J07+B
9CQQGAJHzIm/wa5RyeJcR7CgS7jTuYD2n3BF3lLHxW5wSZnBy//T9bnLy82BEnP6K5ihU5+WrivP
ZfDKFIoKpiwwWHEYK1UOBu3A1qGMF4X5YDnCNaJQg4i1YZQrzDRGindHM0Zmr83AmrT8lA7Stgmo
VkXrIrIxclc4AX0E/KmMEu6dI91BFD5wJJaIJINHEu0zCEmfT3v6JufL4bfPpxPY7bqGWpC8JVWa
VXhL/0qe5Nr6ULuckTCF9Kdk7alRZun+2+Pp5Cxk3dccswDRkNcTwbALTtoOkC6Vaji6D/E8nJnL
YtszuwfI8ISyt0h5QWnAu0ROppWugDBq3nsRZWHIGeGSJCFrBGUNsCSDo0QHflVa59xwheib9kdN
4C75AsPjuVIw9bPr3yLeM2Vigy3O1AD7M+uHFYs/LcFa7rvrLbJP2b48fKgOdGKBQIjbu8XhOpO6
ZdqNOI2hzOTCqvj58WW7c7JJBNIYuNNwH8FVqfPSg7oi89PyeYkK2xfm+UBex6wEl8OUr/KNxDjb
0G0FNitnziuhQgtYDYYjVIJEXXL9RBQvEb0K8cPoPX7qRmZNfuovAFDw1TBxsoBcYmJF5zhdwCSA
z022ABqiHkTwQPWRCS/Wl66GoYVP4xInfuBIhRP3O/m9FZptb64deXm8hOUNYnff+qcyNGirGwdQ
hGyjtax4atEypmDEQHH3miw4gCVuDzsUFp2CrYHbt/tC8F4Iv572/VH21cP19iXNQind5q84vEov
PbsAAOvFmpUiqSzF/uwgtSSZWFi659C9oawelSd4mQj7xkaEa1F+1wR14IllkBgtegVj8o8Er4VX
HpoSKadvg2X56lSnBoyyKml2rDMuV/wUdpHZ7FFMcWpmmYETYyNPpvxpBOMafYyGbUCguLMSISt7
2AnsrzbsBnDLsEnw9mgopnwPP9FAihk0wGxUbHdo+qfei+9m9AEioiEKAQAd1RqvMACrN/4+ZG2V
5PNMdQixpqQxg7GzWSNSn8N7xvRIKAD/lsoZFVyhjbLmA8JOIdFMpx6MJuEY1HeGtosLU8EtDRnW
OKzBwuqZDtNanXEq8z94lAwM2iDlgCusqej0ubeo7wMFwIbDXEKKOXo7Yi55Se6MavxZBKU+Vp9g
WvHH8YGzBy+lJz+ZfM/OXILJL5neuBAxsKNDw7KKqShFNmUpVK4RiDimNvDATpOHT65gYCUP0mi1
P/Y85jHzNrnHeM8YTd7yvy/hlxg1iTGcaZrdqnxC3E14eqf5U3qDjVYUmMmW6c9Kat9WZB66BJ4l
M14eHXIRdzDJp2h2cBl7cya8CiewZnNxm7yQJW0wVs9KzJDpWQpVedx6/IeEtyWtwBuVk/+CUu+3
r6wW6TSBjq/klzup/uXbIC2Ir8KPOeBlxuadzJPeLpUZOUvMn8UzF+Y19CO+2o2kfVXEK2CeQiKu
W8RIazpFWvP2IO2KhHcNsZjFrMCBUIOioK65BA8ZIw+y8mQdkJ+PNQ7GxrfRYhvN7IOjFX1aN2Y6
9b8NXjtiOSEzx5XaGt7sBwIrRUs8BLS8I2N98yG7HLaAijBu32kHdGtTQOAPBYPyLBNmHJNMni6e
Q6LOGW+6aYaWGNMuHA+8IKklJE/KtoZTWkKPDcBm8ZhTU8d1xP6tIL5SHWAQ4p0zuLVzfuUhJbrV
WAO2evQfFIE7JY0XXR1FL0SFyqglFq7hdMOCiMWgsHKdREAbT5rHdZ8QBDSbALoCB41uohnIO5NQ
tmHi1wlDgVLm34E/lTAYgvNYAcgzVVY87dEvBwvPEtHAnIggl+msXci7bK7DzOcA9bNuxr04uQO1
hPxY/KD45tp5hgJjy3OdpxagiUfQU2AR7s6hDZxIeyfz9GBgqQXf27oYeRKoT7tLLZO7h385WaWD
rUYb2tl5VCOmJCI7IU9pkMSdvAO03YBCk0lkGSo0BgruqSFuAqAMJeIXcPNKiy+lReu+OIPKaOCQ
vwFM/UJfJwT4wrpJKBIsvx6lszIx0juOCoYVRPGGiwPaytG+RvMudBKJfWjmzylMMZH9c04gNbH5
NEEb6vKgikfORTG8x8pttHF5PAx4djZ9wKBMxJ1QbDXCWDB9kbNQwAOM8YSeOTLBBBahWMT5R4ki
DWQrgBHzbGCM5jpquAJAxPKXTiWOhVET5hHm35pA5DMZoClm3/wzAWclBFC3tOe4OAsFPybL5Ff6
5C1H605ojzlDMsCyofmzgXYKFe2alZpMXTOZHCvZSiFNzakP0U4ehXKLTIcnnj2OsG/2LOxcw6J5
A0Q3JqAQ/CqPyLR7+ovetwR33iPBxxqFMJbjjUoALNEYQcFrlI0nrHD/k4O35LOkLtZm7NQqYke5
8j6d7atfaXbw83PUQANclO9Wx9w0xw7crMOQ1CYg7Tsm0VjxHfBtsfyGcWvK+z/1GSVd6ASQ/qvN
SazKZe/+/ahceKSRw+XyNKADWiEtbnHgw4LnFkggfvLXmNzADwtypIA3IMWYofF0x6BAvOcWOr6x
WIQ42xbh1zZNNgZE+BTdCTlDCI+5Z0epwDxkWvjGdx9ch2JLZERlTBU8NtPgr+g28Q/uZgTd/lkg
ZJnpQZrznKGQJmlh1Et/egfJO7JxKhz5Y8QAYfSHQWDRxz6BCEtdhnf5FUvPCjyRFKpa343FHPwQ
Hn6OjC1rXsVbjfuztv93kyaSTbMyJV9kZGE14RUsr3ylAizqJI0sQGyByZNE3DabyTCni4oASETH
Y7gMlN2HG2gqXWpGKDYuAm44WMZwLB/zDZkCFDLQ0Mel5M8avKyclzxStY2JOKQpkt4SfifEhkCw
8ph3S4hVikZ9Xq6RYEWp0HdW/02uG18G3yoAx0xcooHleoa5MI/+GXGTF1riZ5kLB7181nRV7jWa
3suNjm65wiMokaKg/Rq0Q9EWLCEKNnXFydHNCvKRFcdHhKG94xyNklNiwJAiR04vWvxnlGQSku2I
QadZlJ1tmmtoFy4r7pkPCSzVshZYGHz04QlvEjGycnCdDB/CciX+wL8cKm4iRf1qqlNSLCu81p9F
hBGFKDkPFoFZvFlolB8I6krIHVX6DYWN6j3rYqHIxjSvn59LXZBxB3SE6nuacpB6PHs98/Hgvdvu
r9bo6Nr38rwoMQ3C92lfoHoUUS5Ibg+XJiiwPaFlljIu1XymUWW5/qlr95qw68n6Q59sMIjIDpdb
Jt8GEhAVTt8VunkSWuJ27WVW8NQmp1C8o4Tx8elWm1z7SvnFSdYHVScZahfNfH4o0CMKJVpKiFi6
Y8PjWBLuMjiGLaqbT7E1qg8OJ8aT7pk3hHeT/MYFYMzFx+cYtHiw1buK2KjZ5rm5xgukZtswpDhw
r02s4QQfIqcczy12HgQfmJEIr/vQxNlQesJCuTboo0vczzrNuGQ4Ev2Bf0wlr4JThGnis62846fg
ZXhJjc6IBth1Y0wWo2+DrWgCW5aqBnbUX5E6GApNSv6KxCRQgWT0U55bstzCBlbfx+f+eZrxtqde
MV3p9HhzIOWflywe8gm5MvJR85nhxHWEWcu/luC4c6R9SbQhEqG2Brok0ImH4lwly51IODL2hVXB
5EdAPxhcm+0F1eYGnVBtkDTL5IOhYK6NwTEQ9+B1SnavCbpAfD3LCLDAjt7qex2dKsON3+VQYes+
9+0yvH7GCp4PVC+XNlYob80V67JGQ4RKykpRttzyI0GTpBs++DRx3I8LFHqSKfbtYWVAjxGrcISB
hdbNqvm39LAwh/SyP3pYuLlAxlcxLDx8E3yddiMSKhTOcehG6Z7P6mPnwmmQ9otODciX/RBLsqv9
eyRI9HGdjXAdoC1zoVpOaXFSUFTddQyTpAvkMNXeHDRyYgIYjkWDiCUebrYHuyK3hA3X/dGTeyEz
tfG5+mu1x3bKA3tq5hv5VQ0kl/N5TTvEc1yFROPvY7KDPoegcYjXqNDW/ostZ7kilsxwCriyYrJ+
SPGq6q+GnW8n7PkGNM9GHDaLAZdXgPoB80zRAMf5X5MObV5OxlAGPLuQUU7WBgWALpDqt684qSfN
sgOyZh/JIksJMiOuVPNddWSXJNOU5EGpXU50qr75phF08elWx0nzxajjTvNTXy7UgRwn5V1rv0K/
/wRXTrTESS0yu8gBxjBrGVgMxwAMJrSCib65lphbuvInbq/uZ9vbPA7pMyHnjsltQOHO08F3mDnt
smxWXjgN2LNE5p2aPJv2NAA9awk9EpeE+bLnkpYkdPP1Uo1mLv4MGcyr0awCwS8dhh37CILLroXe
wEukMbO4JCp9ieTfh9CjCZgdST5rl3RX9tvenUbElYV86WzpR867X0ONRiO9rRFPMg0BQAP+CoGC
36/Sv5h/2ED1UXQcOZ8rKgOTRdDbR/2mxxEQq2z6JAzwpFHvh9pXaZ3itWasQXND0IGZESFg/yjk
Uzrdr0F8GQYkGP6tPLIGZGMA+RSjiMGo1qqGNpPZmYN18JlBLOyJLopPODUo+I15N91ZTQNyd9DO
+W/DIjWvVsXcQRBFq/JYoUlDSnCUr5ObekNEGtn6wqeEcf2HglazkQuuFqZ8Lz7bIruA0xW/hLN8
yDYA7Km2nHNcuQeNcDNnGKz2oK3SE48sbDO/jKmx4/xOzu7C/0lhRafVwlPO0odya1rZ0MfRH/U1
BkY5+UaAwd5H7lre6hAbU4G56Yqzeh/bY8pFhSmRtAwgc2KkxDHmgADmFUqFNYyi1hJEsf1o207o
pj3itL6jJ/NG8QGICc8Bm7cRH905niQhXzfJwSXAgvoDYZNg+l5xufEcqheIW2WyBhkrC44Uf8ee
UYp3TSYgmeNBnAv8xvMNRDqoCO8ny3e6pXTJ/xXvGFC1dsRDBB8RWLVP1KVZ7UOerP5VokkZq+8Y
3dFAPQP3gpLF//Z0VgN1WqrgwG3j1AtVNh2g20icWmXuyM2VuFdZUniEfw2svjF9N9PJoy4p5DYc
2SUpOrmycrbgklYwx/Tmk/YQAm6PX3jMehBQo5p2P3MVB4SkqTzHFTIEYMAqd/zxWolrc4Z0MT+j
ea/Vg+qedP/SCk6osi+rUzO3OA6pHBb2iMyBIDzLYEhgrycObFeC7kyx2VwpJ8Bj376JfNLc7+Dt
x/aAqYxMTY5MygJiy5YaXuB54u+j6o88lJbQxvW56tGGAvC3CGPRttyIjNx61qK8i6i5ja/gK7Oq
a1UzuxPWFMVfdU4ELELiZWzuzfHWt9LXZ66SU4d5f6/YfLUqP/vKMuZHvlDozbcZzzxvW7+7FxsK
iebbC9YspNoY+c3TBBOS2bGDk81YwvNOLh02kivqSWrXralxcCdzpsNSOJFeNseggaJVwIJ65wLV
fcdkPuBlzKDkKfbjBl+RU/vw1Xl71x7uiOqICT6lTSXB20+PnD4ieUdG5/CQ/Mhzc2rHY4TrZ+dh
JiHKLfjxo3Ey/wvTxQSBAb4CVHvyw7X+ivuEwCFbR35HFNUUU0wVntCSh3wPAurAV7TDkYjro1sw
qSqMpJGxs4x5+RPgSDg2J9Yg4AWwwuGvpZyeFwqXZjVdkNEP8z0n1ilsx2wzUDoGGpaP1KbzGOIM
2bsbreo5v0jxO+ycLriF7bE1yVc2pv43uQPhFM1We2EXNi9NCI6CGxucSiB365sQP0Y6mhqn2vdk
wr78FZjvVucp5xiYhlsDO4U9iJA+BuZXxuOQ8xZT4mJWYV+7I2mr1DP3vQ9yRV6XhKefR2WiLs/C
AwFEhhaRR4T8rMh1QIVNYOJ2lr44P8jWJpI14IBQdzVHOKqpZo7pruAsR1fFyUG6nLQEGtdPbrkX
Puv2IfMtgaq9OERbk2JtxwISRHhNkBaYPCDl/BCfHXHPVdlycE9myHOFeVtPr2yWxtmc7Tu8U4im
hM2AQT7ayqqliFPl3oh2rN188G/oxxfS8RbtvN0qK5DnJb0P5p4XAf6vnl5SGwnsUjwrMrENO8G0
UYdHcxwcFZkPxpEyBlyZ/mQuAhygEcqonpzFAEKe9+uzBuMHlKKNuSdfRtOvA3MhCY+drRc4Hfia
awHk2Im3MY9cCiux6Ikuntc/KgN51hx80mphNTqcJKT5iPlqIv1I0ld8DATLgBHU4l2o0nf0qxB4
MFthNf9T64If+duI+K2cBoZVIJotoDlQJANzY6dXHjRj/NuRbaDUlaZhFjqwwsCDmF0e/lqjMAas
n0MX1S7P5kLDloAL9rfo6d2mf2lZ+Eu92A3CjuiQGAnLnBX8DMLAEh79qu2MS0UGjp7XZM2wFF/J
r3jVF1U/dQas+4zvQuoQaNqTE0OY8ABCEoCgxBO4Zn0xpvP85qcL0DooGDe1CesagSoCOWPcRneS
AAIeRtO7FsLSzbDzXbN0KY0ASOwwZ7QuKn27hysMSWhbDWxN3m+OQH9yjf0ZSGAnOuUXdX3yD2Is
OoqRM3DGo27pj9LkLpLobqyVD9+CRdMrXuYzJKRyexj9GdRKP6bTq1cuok1APdVMfhjK1HjwiHTY
Zri4RPoaEYdzMyzoJMarQR+MON8aB2QWdBj19jBjtxj2IkZgYBkrWvLvnE2WkNZsGONTN0cQO4gb
rTwqmxwBPis5V9kI0s+grelsPaHvaz4HzTSmxB4hLIlfHp6LaJ9jNuU5ILf4WhdO2K8Ei0kJrdKo
UOMtZaY+m3g3ORqBw+ItWPi/yy3pNhqifN4/Z/KWLLs+hdKJZ1999wwjqChwsfcYURg1ZzwTHT46
BkymCdUhrDZ2ItpEx82+V88qzSXuX6sdRFxZ51j6Rb8jjHgDdVWZbEs/hPQh05a0J/Z3LOxJvU+U
86feBsazdBfApR9rg08Z2Zn627urz7DbTL4gCRFtfjR0FiPgxu7R3QQsRk5yqfbIndpk9X9CPSk6
s7EbYJgRztQs+behifPwW2y0I6sD1iHdykCp0t0OM6IlS4TTLePkPmD2JY5ZoF0adwMKtaNMHpud
S3uvhg4BrSbOnPi3mBhbC7yoZbAeDzg+dadYPVvxzoivat20Uo8eN3JBUKPfw6rEy2xCaPdk3uL7
ffboQnsSd/xjb74y41eMnmKmovLn/+Hsot9FW+ogoor/Nmms6BNOFhII4qPJ8Nr/9MmXjCyR1Pcx
SytfNdGOM78E8fa4SzLgszPkRQ8VKVHK262U5vIxLk32rLX9R100wAjkjH4L7QP4ll0BmUd+rRl6
0BnU8RHSM1Ku4IYoBGdmh8dVJkht1DFl5BF2D4K89uBq+IcRTHeQLVgAuDoxRgQ3hfaHNWa6x/h9
w+NDFkY0M1w0f6GG+/g7gBtUCX5AYV+t/S0eog+5YozKwtvgbybdvH1qLyyRDl9UHosWZrH3Nq32
J8czNsskaB6gP/xmzTLYV+5Na7f6Z7oCKuZIp+HMXvKENUgF9BUxad72Vcyjl7wONbZRCHT3Ia4n
JWkRVjrKkWs8QyNAy22I0FOUnp+1QKskdy3dUBy7sH/Inf8Fkaho4TvG3GiX03P0pTSP0n2YF2EC
FkqtwGzYEM9AQQSTJGAVuzZjDWVwTOnKAvdhSEkbaTRK95c2hzB86GtaFdytou4CHPE9rkDWbgY+
Rq4WQo+CLAPsCt1fv2jLM2OtQl0q6mpzJlpA0oKBRtCqHOIpx4TKdBsbGy4JbADRfiavi+9J45g4
0/tNYIdzeVGepTkG1oP64BCp+xVXujALHHgwWNo5Zi+hpfcMud0M9PQ12vL6sZiEiLxROw4eBi5/
I4Yg2qGc4LtptWcmbuJm3ofkVYKepk+Z1K9Ni+MmXuffxSjtsikjuysdHP34A4zT/2DV8aUI//SW
7Da6bNei/zDEV+7xsb56MtUkVvKDW5yr7tILtMeyvl2GmlP0qPjn9Ft4xH91yKH5mRmnJFuVIr5h
0p+x8q388a15tz8RuvHruSKTXvgb4HvBr5SWC76fxd0j4Ckv/nymx615wNdgWvVdywB+kaxfeTom
FfCtciXZACYaUMxLr2W3SX7KYozUZGXvor9EJ35hMlV9R0tWOqOkIDsdG9tfPBiMLjqq452Z6LNe
fEG2+P652Yo/8Xcj3PDzs3xq+7oYiBx1DIQXBScwsD1UKIA/8CTGd77oVCm+S/EkmDe1/XU5lcZ8
zBkebGEJvhGd8M0o/5q7Q3n+udaMwmNSMSqcQF8xqgUpvpV33myVZjGBu12NPgGgj2Mlzj71AuzD
mOrOs0WWPiuOlYw/3OrEueQI3KfbiKg06jNoGtf5te1bCKN+BclZ1tSVzZlqQfbTV1NZZrjLzmBZ
gHDhjJVW37tUoN5Ynkz4zbn3JBHhb4VBy0E596uQVeBENrok+ixpxgTRbrD/IC8nCtkpkUhD1kK4
anPct9q0NC/sbapAu9j0bS4VCFDm8Z1GB1+r/fo6mTMrYM9a+G6rLRycMcIk+7pdS61lTHGgecem
uxY7xHuy08r0rKTfIWKniYSZ6EOAYw9hAf5QLWVv10HHl9VxUI84iTKo+eRVGaEDrJWRSx1XL+MV
YKJGmCKxhU5hvH99dg0UUi7YxyRfietUuIGwlTpKNYLl9iy3rE/wMv2UMzuwIuPoq/cC2vejfjNb
U6p+rVfUdQ8oGtO9Eb+JoSWxDyPnT66DouG/JN/o1LiLxLfD+lLOGz6mqZYi7FFMKIJfeozdBVto
SnBRpH5TuzzNMAfABH4r+371kRxiEyjOpfCaTnaC6Cs8ECQFoG+jKgrbSHwPm5kn7dXbPsDUcSc+
APulOOEjQwWTIqb5C53ojhQNbGHJPw8HAQnoU+TKnTDmoXgGcYkuZTvhSczWjM7UWWHzYhWjPbtb
L3RH9lE5zdpl0WzETQQkpIrnwFiN7hhe8cVE27r8/+ZDIYvQe5T9BnUK3bBS8EI62y9iOOrE1v6Q
HEFyeGtVuZUqhD9BLs4EGoBcBQy3nSP5B/yzxRqEMAK0IfGq88nR8q8Vk++imM7NtwRAnmwC7afH
kBtcCDNfpOGaBZ+BBCTy0Jmbrn9wwAbCNTgwZTVAIdkLcwdRJKrd9ruYait9UaRv6R2npLGXy0D/
DYOjStQ3bUDf5X0I1rqASYHIma8im6tkIa7QReTCXdQXNNEgHSBsbh7/ePwHL+WrJ3JbuPYuBTxb
ZM0eGYP1T6K/IHPVEC8lo/SbjPw5onaiNcQfSduq0c59pPJTZ5nyqXlZtnha6BAy96ThpotKn+aL
pP+iSQ0j9/fHclR8AZ2J7Ho1nGRiwqlAJBmR9MBbfjOyPXQ6bQbkpg0LOATAhMMk2A0famPo/ojL
M35u01zoENp6dRFBfQgBwkhdXLXhL9FYRCdnvGSkVEwYe8myqFc67xRdcO1YUxdPHHTKmLpkTHyt
+xb6k6FvyJHyjgg2P1vUUwyGBreiU0AT+LNb6C6iUTtTHto3XVEkYUB47umQF5pf4RYC1pR7z4Ej
Hny785iMxKOCoKSYEFGjP5ThoRxLuJo9zOSsv4fEWHkrNEocP7X3bPK3Ij9I2OLBdaf1oSPHCiAv
/q2xYXKTTG5oK2MIS5xGn02hrA0WpMl95O7OpUZlAlASmlRjHcSk2roblwGiLuny2zIEqupG5wAk
fBIwt+soInwadlLjHP9KcwS1GFeRUL/1N1AupaXasjpxNiErNptrR2QYcgUWKP4WwsXuWyhYRze1
uIt3gN4dvnXEQ7S92EDOqN67qa+s6fNWf9K/BPmNaXuBg+croOuGYCLFGfW6WHD5czhrYgRyqTVI
C3BqYXJGihegAEjsgMGp/2w//dqIrm1/5pYYi4sppuzmQbWGVQc5a2T+coaaNN6J+lbgYzN+Aw/V
NSF3rbSruiVfBTWzPCC/R0+zT0g2Fs691eWHAYW6+flF4G4ynkTXSUkAL7wmsS7Zbznw1u1knTMy
ywlt3mXqSc6+gwDYnj2Yklt5FRULv7BNPmSVyz5+h7QIpTs/gV++B/2uD36cunWqzNKkn0Zzig45
xuQ7wb1EskHl2zURCjBYwhquBSM3WMwgETrwCwqLF4HUyDFAaUx8xmtX6Vs2LtcgBTuas3PlwrMB
gymAGDgc7Qiw3oSxQHo5DRYfAPtq7iEZ4Ub7PHDfy8Ox77a0S5CT3n0l8sLkg2H2S9QjRCltbfS+
ZLh606Nc/gq1QwsDsJttPDBwAFdn3+VnLc9hcwcDxQybKiVSkFyQ8Ryb1L8VFyKZCR/dfbXyqqTa
OVVuCuIauX5G5DXNtTHzrytYRqatN72FzHjhK0DNMkbgM7gOFFwVV/3AhdT605hAuVnWzkUBHBOK
c3r6MEewm6HQBz2bzIBd8anc8W2wPVX00IDpEqMLMTPFFj2TYzukuLU4inj78VPnD9rSGuWBzh8C
qsQ709qqS5uxw66UtA6vWn3wKM+D26+HtVLSwBZhzy22THRluaB+bnqMfn45t9AMSoe2YNt9c/un
jgYuMRV8cqFQZW10bHirKH2OLO4EIoQo/TlimiFY9er+04Pqkz46R9eLcIg4EFhmjn7WRRYDghWi
P+XW8pYRBZABF+G0WDSxhXttbehbSVrE+aauV/zO8JGazdH/RuCkreJT1trex0n2iJzU3BG7zdCc
U8AmGJjkEAdUS6/0wPKVv8EGliaBVHfR6ls1ZRuMBBg5Mr7mguodamIS2QmUlUe41LsdyZTY0qNV
lzqCtkagog1g40QLyNWpCU+1cBBRH4mQGk3yHQ9306btGZux4NToVeQNz4HAF3a3g/CMEYy1wdbQ
EXsQo4xv5hFC90hOTWqVvOq0uahcIsava+c5CglFlI27w3eKvhlNBQEgFaFOlhLZ2ksVF66yGltq
0VRMqAgb456o6flAo28iB9htAEgd7qSZJJMdsVCF6E4Lj7aHYhfIX0N5VtxLhK0RhZC+YfBqa3Lz
SJxzJoFj+LsM5oGZksuQDtEBfc8iNkd9VkmXAB83sXwL6MkudyIBEdi8hb9lHG+Ihxofx/4lmPgg
p62CeWLWkVrdoleZdWuKnv5GUlT+M7Kt0HyXrw8qRfNc6otmpZP5Lb3li+Gvk5S7XVASomMXgQpF
dUfeKC5f3lb4S5Z9uaw3ZbEdmp8Q2eeX0M8D80fVTqq7iutr8aYdCezHXDJzyRyZtKlP42dwQLer
HLMNfzcvbkyJNQ5H0kOOLcPyxKqmDr91MOWF+lka7TquTxChGzi0LrupsELEalQbia0HpZA21ZM1
PhcGbuY6TO4zrvFbKZ0kxamOHmUUBR+Z8ZLyQyE5gIMT0Z6QucY/BEKJ2qQIti7hT2OKC48XF/iZ
aGP0YJMOvkp5iDqqereel+Wx846FII6SJywrNc1R+roDLA6IL+iGGUUiWbSpJl9NfkDXS6sXOk6M
dEaOpQi623S6isdbB0VhQSfxuaI1dFpuaEYj0sGfabQPtYiG8LeFVJqQOUMCBmPqNczeE3eVktJi
t1+NcpzsRbD+xorqWSUtJzaTmSatVNNJhz03tu99GSSS6Cj2V7W5db0n43526Zprm29b5rLkzR7Y
CxyYB5HqVumar314Z8H20C7U+UV8Cf3MjBalvNFWLpL25Ls0fz71aKpFYk0kQjcNygWDflg9M+Jk
ylOgbsjtrcRleBpbgWimF+9petYmtoBIV9zXEfF1D8Pb8Zesry3h9jO+CaE7QXe55pYIn5y7+VAH
mxoeFusxPojS3SN1iodl4Dl66lRPg05YIhWZdxGDF+cQwoRHOdkJEdvgiHLxMVKyIhDUNCGOd5uq
NivcPEYCf1XINTR2vU1aFV1NU2WuiA5zaqU4Jbs8a3HJxHjKfDv25vG2mLX7IXOI9odmoXlyhqCu
ZDCBWkzDu4kzWCAaxTLqbUlaKb+NUfKGPw3B/ChlRRojO3V+lAiaWaDvRx6BpCNdxDQsok+xGWXR
psZQ85mTUITXgWJxwI+fvV7uSCpvtOmqt4Ab5HvAhP6LNgPra4HeizXUCNknFtky7p4hj58/fGtU
AHb3Tjm6RLnXEeVIJ42BANxr2VSb/jVGP0RLpKMpfA9Cn1rcf47G46P1OKnXOQRvh9aNlAdEjTuh
/KmrVYP+tJjL+aVXT0JL6BQxe5+tMUks2Hodxz3aMc97qg2PYu8RIFc7MmCi1A3oUGcb3ujgYvR2
Vi5L5U3yksDS/kGyiueLYKpaPMTQex9SVRIESQEpf23M6m78eBmB7Ze6dkLU9J1IJOvhMx7SENFj
uSLokEhE2Ym+QG6zHOGK91TyW3NLeEbA9YpLr50+0aZFH5a72BYvyMUUKiuYdnhzzJ/4s8uqr1K2
JuwMn5pquu7K82ro4OcM3/Zw6yYYYqgEW5n5X8nUoLxjdCctMkiPtaxiDDCzdc5VIz0jiuO+kMzp
xizcKW/QUbSswAL8B1sim4X48kfR76iPcbu1+xKOrgkviUZCGNU+o/KX7AvmefCFsdRttPry2kFC
pTcVERDfHmCfOe1upLAnBz1ajmRiCQJiof8FIwX4uucn444ymVs8eLBfchqsvAOSEl40lj7+weZU
L80/HCTILniH+Ek+l+7mHUqyr/B5p5RAQ8wO3258BehAV1Aj7pH7ZBHo+C9nlYA8YwEVoXzeMmJj
5UMR2Skhnzhwf4YPDw2KFRRkCsvmCtTXYLpSlGNyyOlVtx5cETx/k/84Oq8d1bFtDT+RJedwCw7k
XECtG4uCKkeccXr6/tzS0dHWUnf1KrDnHOOPEb9ywmybb0jPzq46rjF0JVRlOh8DQdWBKZThpGA1
5lOkNpefRzmnFysr6Q+RdNRaLipmfJIrhRjGt/VVjNNK1lE/11mTyrfHEI1JIEHjvkk+nkVnNPmO
Y/mMd2iucQ28+e9M0hTjR/D6YvfZtB13DVsq/6IyKW6vA/GkQCJBtYyvfIHCtrF2RvbrgzVRJRDL
RxRAZXjSSTS5SRW3q4uJ2PjhbEEjg6Kah4LlpPsINu+KAILeO3L89ZQBQj7V0a+WCrpPYsXQBRke
Ot9Wp1v3dyT+Y8tkac1u/DjGUyi/eNOElJVsR7ieeKfTdSxf38uACXK/2cBjBN5NqFLqJKBvUVzP
o9fMGLcgkHfOXp6nxjH5uIDrFtPjSBIIZ4m5r5jQS3NRKEdZ2Ka7iAhnXjemB6oPZX7JBJucbLcP
xuqJJS9I++IhzC8oyGU85R75Bw/ebv6CxYMTEVzMWJRoqZ8xzkn+UfoD0ON9Q4gJ415qfqQ58pzm
Ov3ojHZEtTgKXzPuotL+uMkFwbJVIxK99wIDgdtTa6YSTuqvomUjeRn3JqZ9mZweOGgnfQR8feqH
uWCLYBqhgSqCOqcL/s98lhouFj5lzsj0Rqic8s11xIPvOMikZfXUiFsNLQTyItUiPefQIzGayeUl
sDwnuNCRY8K9/pOUbeEwB1OCZgtRj8Se53aCVwphEQnovrFNCsdouFUcGJw3f+FpGFyUWuzMiYmu
ZsZpaxkAfcqVURgmr/WYFGiMowpmCoQjmO1AFQtLyr8RfE6vSUWh2YBvMSi+FYI0Cv6SbXqGsBqG
Ndr+kAmanRrVrLJKko0k7Jgdd6ycr/fF4rENO4PzCcWUxF+tYADiMNI8NfxisvoEHj6AWL1MqRXF
n1kfacJuvT4YlkW+jjmoeydDVDDhGZwWfncbSCjqikvSrycZNy92Q+gXiYn+NhQOHUrmnHjq/Ftl
fom0l3/OaG1cYjniUSjzvcg/QE12e2UQLDy8VPhb8Sq2/QKfOt8SI7d/kjGMchlVTvqLJgL/CTdm
2x1HIXUWAVxDRqkKH9eKJAsE9UVPIvom/1GIYJfBKba+I7SATOdh4NYEF2bpiVU7F2x4V9ybaLtN
hjZ4CH1LBgT+bm51/gFqg8xogXfKQIU0/3D+/UjivVtjS7aCFeaWTFiSbakJp6kW92ypjNk2QT3v
93HBLxIQrVDztti04AzqHduLAbpr8zcNjYMxTO6TfPgTLfdDkuVnD+TFCFOscYakXjejsVo6TGEG
M8hFzKoxdE87HDMTDzhmnXSfi/aa4JcMqXo55STz2oovAVgMHtVcyBbtjOa6QZQnCGQG/OHyFNiA
3N6waQiZHEJ4yERHbH4jrlOMWNiIiCoS3NL0pGMGxG4XKNQ306N1Kr853t+mp9IajbRFt0NKqV0V
p8GkFic0g0QbFXiWfrbBUawbTqg6RPc2vfO5gF6FVrCRv6S/eus/o7Qq+DfY3EbJ1pYAA/AzbL+t
Y1ntCnEtNo43wqaGCElut+j05jUd80NkLhv5KEkr5jzfX1JdE9tVCTZB89CN3E0KZlJK0HnvkRrN
VF3A58UcNiu1k6Ow8In9ZyH3Z618ojzSG0/xwCq8iBC04ZwT2hPHyHq0F5uH9ffB18ftRUIP2Y/R
QcYTIZo/Jkk3cCOToWw/HZDiYWTCUNqHOhgoHpaMbyk6+DEn53VbCqvJOP02TpFOkc00qA4wsdgs
BnEn1gshx32w4gZp5emH6ZMAOfetedd4m54rqM3WmIU1IAHx8mk8MEizuKC4V5XfIvPGY9mtM2Yt
7Hs+ikSuGUyY6UKvUPRpTg0sOtjan1IcptkeHNe0JSS2QJHc1aaI++Ff5YUYweP3WgiWMoGjrpSf
k4Z00ni+c4bPqkb5zTlPml1tF9eeTIPR6uyQ9lR61vDpcHZGyDzx7dRuj3K1vpvATOyWYbMb9Ut5
V8/0qqMEBpzpLlzmxQeRx1Tpu8eloxVOsi6WEQU/NvtcCLeI4WDGHwunivvtYFQbE5CIuUYPQcq2
ncvMq8Makn5P4p335vsRkNBV/Vdo8modAHUZHd5YQHdADdju0GKxHLlyu07l79ruqjvndXh1tH8s
+Ci3WasANmcFVjDiBLA1aa/J0wSIuiiu0pdJmdumw3DkouQZd/W5W+NsU0PXugABfVbjS9CelGtF
AM/CwpYOlEYgdNGsfYKhgMN53bO+0XvA2McSRTSiKy8zzMcbpMDvI9lymHr9m05fMWUlU5j8N5Kj
rerF3Gjbpl0A0dBeEpAhSegUe77NmJ2zrNwxpVhEJxGUof/oaw5QsfPUBXxRc0RuLnraUfAm+pwF
3viO6N19PrIdiAZKiiZCkzxruOU6u5giSIz6WwJi+8ytS0D8XY7VHICABEWXJL3MHdbYEj/UvOoe
NYwhQC5SmV/hVTwxBYi4C6hz2C4p7pm1mzT7FoVDSCSGQ27Jl4Dwey2vcZSqmI73HCQN4O/UKoUQ
Zo7vIu/tqUHFfsMvavNeXLfdZNWG/Rd+/faqxV6ub0WR64rkqLNCnp9G91C+UYTFBwAJs16Hf22g
hrA+B8BAJjR0ySgow7N9LOlX7q8NpJ2UDW5LDWAP8zvinZM5CjOc8WEVr/zgJxjXOSKk4JsoKctY
C2A2nfUj0XGDT05368uw4bEiIWXYsKsLvGYFYBVGJaBMxCsK9yljZIou52q8UbBrFxmPTsNxONAF
0lkLPVhrzUYQPf0FpEIv7L4CbV1p8jalqHp0BQ/BM5LhMJxXOCU3PTGCILJk6XEu1fZg1wFCmTnb
gmkBZMP+sOnxBbLK5b+owxvwWubxXfrzS9Bje0Ay16A1mEdL1lhZfVFCE4LfZsslK8F74z/DNyow
YsttzOui7nwIAdMavgL8rS7Hwah4H855aNieGKicQ7ShEpycJGk5XqtdwC6mcy58ZJbn4jemsDzs
42WVQEBK2+rqR/8Elu/DOzolTMNBf07rEy4kUAmsq9oxGHZCfqCVJ4G5dnFs8GvhGjmNeee1wwNJ
w//zIG11bI/T0UWKyrCNhJ9RIBl5UoTTh/pBfleFFzHtYOfdsLkq6pHMt5TpQ3U/sE8GXp6UHsGm
O4U4zEcs8xhwiEqqQFMUMpVMa49NKYftYnIqEo4S/Mr8KbEqjNi8I7XFpFW6nfzy+0MC1TVLb9oJ
dy8/ID7v61+yEy13j+phJc5bZMgzmnzYk2OU/gBXsNdY/9V/IiKQQpwR+BI3O1x51UTzrhtanSBI
p3S2m++/ODQloICQM5bFueYY5XTn0C+x5SAgL0kWrtXnezzk0Vf4E08+jjX3YzESxUUQvT1k0BNf
AtdeDqOuzZG1GjuKvQSVAO5Zw4rccmtBvS00nZxolmnYPb+BjYRDyoanGq8bRIakCyJZkJh+96KJ
ytM6hQSQ4GSqu8sb3Tlfp8E3Xbmygppj6jwAC9aXIh8zH7wS3CPhUbV4Q4yFBmeU1Cvm1LJZpGzT
KlcySyT7qtztEA1EZHZfpGRndWR1LkHypW4bDExc2bKfEk/Img4CXBH8J8O/STpscZTqWBf1/WBs
w/TVBrcw47ssH7Wx9XkrilOjd5iGNvxIjZTMZI1ZPE++UGn42T0Xn8jzJNPJ2WcYoqn4Fgg0kH8k
El3p8BiuZn1T0ICS5auax56U8VFe56gJSHmC4ELIk/agePDSYavOOnXhM+qVZAP4bOIZQUwCm3MQ
u2rpfVoAoPTumxeFvFml2UO8Dkzw/LsaUoMBVwQ4vfIQqQ1gnoggmumj0aWfuP+eKATEPYH0TIdL
CEc/lo8xWIpUmMHBk6dCioiFJiccv008pmp96fvvgvqMD07osyC5Kj+3A67ls5JxB+fQDkGxKIgc
kwbSmAgbU78UfoMBQFdB090jBR+0R0jKInGiyIn4X3qAOUe+ayiJO3EjFksR2RZiK46ATLsw37ML
AhIICrwBg7r0NJtl07xSa91Rp2z+RjLzY8/1eoAEmNJD/4UFKhx3OIfSvvN5YQ0HZMfPqZ049r/o
J63BS41pFVxFA1IH8zBEDtCDuAFKAbwA+EzHLep6ptpr8ITAFDy8hYDw5KxfotBjAgrrU/YHCwTz
oG5El8NDr1ckq4FpEc/qCvSTZaTamp+GcZ8i0BTePPeXKkDW8AaPvZtT3+mv8VA7YREqHgFs6IBi
cdkB+7Dlkh3dHzMCnsuvkYCA4OZz5wwwlCldAQGxsCwsdV0ivOfi+O3goyPxmsLVXHBxke3mn30u
0o16H4sfBQQu/84cPBQKRnh9y4q5CDEjcBajQTOJe6NnGxXX3JeTyTfeTIjf54B0VCptH5oN14Mk
e5p/TgKGgqVICDM6kQVub1CfS1LMMgvBR7sK39Mmb9ixtCUgwSwvCWqV/iHeAdYrxIUGBlW8Wwt6
rrXMBncSg69Ou1pmsArV2OsfOXnyKvSxafMQ2+O11ZkeCVxi6iPNpePWtzyuYR+5dftelsQm/+WH
z6XJJRf3AHI5Qur++vynIPLUSQIiXWlGZ5Cb59968jB0QunD9Tp1pkMeifonUtcqsgaZg0jkbV8K
NgJ68ZX6mxgjsFIdVIWoM9m0E0L56kvU9pQT0AQBFpoi4aoQhw0lqUEX8McZnyGgyBs4EfVIHn8F
JrkJ9jhCSkzIb93d+f9NcA+7B05qv1oY6l0i/rDjhGhCxzP3Mn/+Cb9KC7/KMgxJy2arRPba/2CE
a/NF274yNOT4M7L0WHN+3Ds49pl0J2HgoKFMs12Xwpz9JwaNthUWGmmKpkBNqIzbCAmXci0V0pRs
nzrq+OfzWWaVGyibxt/5TwMj8efOp0seDDCs4iWRg0C2a+YaIrLAwu7j453pT2KKynWpaeh0qX7l
ust2AfkeHRFb9TFXDnwAqYuV5yAxq49f1Xv3PozFTu7uY3YGMfOR3/BCxsoFWniO8xogTWRl6XGz
WeWh/tyjtxuk/5QcBT3jB6mA/BPAn73sWdZdEM5iS6YDWQuocQ4RL62EexQIM9axzBCKR4g5MBee
K2P4R6wNsPqUGdCrUFSLIrm9US5zvKBhw1827DsyYPJXA8lWEWxU0kOwTWrCu36I65fvhgdU9G6J
vsNOHezacPsOnU7+8yF4mFHZTtTZGcuL3+3ExsHd3m0IboCVrL4oS7OQK5J7j94COIZ3jsogonvF
Kxyqr10bsmb/OvE84lrF5XkTib1D87TwEXYHU+Kr0HG0VLep+/x8TdxhEWvncShAFDkh1wpqYM4Z
GR2cRsgWfXM1KbpTPOXw3uIxN/Fq4GmhrVs/Ru8V7zb5M28R7OIRycREL8AloSIOsQXhcCmBqIV9
zpZIbBJ7o3UnjxxnUzpHkgo5TENatRTOjbxRzZ1PLCAvxt6/Emczk1gAfeloop1DMQLSxzLDJM97
PJLavoLaFuVLlX/HMgp3ouJmYsW3DNmYrYij/vxKwyv/F0xBH1NDSmKuJfU6VkfkWiWvAWlCVKGQ
9tYIexOfQG6QnyIfsnCX4nVKGafNkg7FjtoVVO4TXE4uf2ehwDHQHLJMf64DnnZM6S2RuWwGWb0c
cSQxK1pIoFmXFEwdNc89kA+jcUKEF61jJ8v8LX1cFziK9uDPCfYD6I89zi7MhYa8t3YNTeCEpoLs
U8lSrkpiiP4p7TrEYwVuVNmG5Vkq0tdDRDlMSRrOXYLVq6aiWdHDqsOjaLooVAX/RY3gEO3Nhl+v
75109UFidas/S9xY5kEiAj35Ylklubzhfw/CjKSkE/kv+PvxkLshenq8lyBQ0ldqha5ccz4Fi2oS
7bTb+FfAzou7nF64lqRAuF6TSguKhJjudy9bP2GRC+hCJzgVV0m7LWuUJj20FQGE5uY63d/NukZ1
SdUsSupICmjb2Sdux50UkL5VLATCs0iD5bSvZtdb/u0j20t2rQeo2QU/hDKgveZB0NfBJSYjgiF1
e2vbR77kfQoQCOlbg2GtQOgZ7/z4+xwQM01RCzS0lT7LPetCqH9XwZ5AZSbB4bdHjuz55Lh1ih1T
fkpsFPEqEwzLTNFpX1xHPV+HKe4mPJmUB4C99dtchcod0evYOf5PO377Ka0DrsW0okSBo+oedQc1
zuZZZa5ZhhrtgiL2T0Sxw3NizUguiMV/PlA+0G5W/iKrbI5AKDcjXFaxNA/6HaGRQn4WaEkYrw8O
gw0o1EAjEGRc7VpHLKRSOSc2K1xQC7iKdVvF+/9K2OGSbzGyP+WCufZ/XmH6F2prIZlr41G2a39t
QIHipUlX73pRkSNjP8tlVDsM4LhTutzFqc//iPgmlXn4AOnvaCGlWYqtUrxxgQ8X/gPEvFjIf3Q+
RD4M9JTV7yCjGYOdAImMj+FIAidV8jvFmsM2E/FUC9857W5fSu+JeLyzxYReCsDGOMGcDCTuJr6P
+BGG24Dgr775JZwVWXVTxvwPdKN8k/mW41f5IWdjwdEF/hjIvSNOSb/r0v/J0oUyOAU0Q2eTzk4H
jkG6UPaP0eOzKkjdZbAuaGYssfWX54DvvGBNb7NnZm0+AIKl0cB7/qgjgW74n92+3ZI8PKy78elL
P3n/qpj1BXmuZobXWReTRgV1yqaXf2IBoIn/mO3XOPlzPrBmTrnQ/4yf0a1yKkV8/KoFfChhcJ7f
rMtiqYDs++bqjUqpUCwnEtGfreWQoJwMLKEOWAW4PC3lp1oVnb4JFGHTHAvSzytCMEbE1EuJfERT
v3YESycgVAmSLE1aNIC4tTnxKBaUiTrLiICyeIynadGa/B4aulSS84yX33ZT7NrHZ6CcveOToN9h
5brNJNOhy97OgIGBSxdwJNoCOXdKXlv7efI5z0YmwY+5IHM3eGkE6JfSoSiverEliQZjElsQa7Nd
v13RzbWfoVpo4pY+5YIpjEMJp/4SAVvg9Q4jO4wqysLaBbIiNkXIzrCxKHtz459FBxjHRCdT7LzD
18Xnw5O9Lw+VDIC6Ri+Bg+R9k+YPmbdBEs5S+y9ely/gZPRAI90XBPj5JQ0O27biiqR4B1NZQmZ4
nFL+Vf7xMlDN1lzhyj68mWRaT9bfoV7XLClDj58e4RlKfPhHv7i3/YNCWYFyh0VIfuyMdODBn16v
/mqSNnEirCcNt5mBTFPDcPbS9V9fvZrUp7N+TABEEQDLgOP4zBs5r7I/zXEBPzyGoenK74aWzQhy
ke2XPh1kpWAKLVoZ1dizO9SIlPvyN/GX8XpVGp7y+SdW1DNPGDfjAFdTMSwtHpr8c4aVM9Qj/9DI
TeiT9Ev7O1+F/hdVNYsV4kvWlIQfWEM4p4g+A3jggw54OGrfJA/BjmuW7374g5ZbstW+SxSOuhvm
SM4osEFITnthQtJffvmgnTP9L83U5sEraQl6StAbQY8QWf1XiaTqrYSRiOQppwTgtFLxyut/zLhk
pkZ8zmlGjg1h7Fj0BISBfITNY3p46zj1itNYcw4vixPYf30deootWdo5z6Lw8AYjaRXcwIAqKxT+
hGTnpd1I+xXyLTo4iYs3/j6kmpBA9uFLFwl0mp43lAfEMfNKmIQVZbvsNJ9+UDRf+WtBO6epXUJD
CD1HOI/NQZG3EVVU2oL5/835av0W5oFHUiao4C1UKGk8I1ykK5YtTbuwD3TciVx63EHqGlXIuTNX
jbrWxVuH0ZOWpoCBOrtZyqp5X8NCopxJmIHp4OyEci/jU4NZENV8swAU0PplpFGut4vbjc8vg076
vRfMO0BeE/92n5ssn6SkAXg5SDzeJhpLPGK6XSK/3Yw+L2mzIBYMeWaB2C2VWn7PbczQygRjKps4
s5NnrtMLymO9YPnG4GSB+KPPthNCc32AdOR9wIp+SpdJdBKZp4FesfWhjfyp/GmUXeetlwTws9qG
Z0xsZzWjk/zxTB6iiSAM0Iu10Mlg88rGDIEW1GBlEPaknTQe86wL4JCIzYwzN/Z3wcEAji4lBoAH
pK/cr2mMwAGsKn9DeSk79iADfkIqnKho5zoFHh8dFz9qIO7m4SaJJAT5OSGoETKUvxURA3oSz0EU
AHUgrvN+LSKMQdmWaM+eapcSDTVbhmSdWzA568MA9KFAIgRPlVEV/qvlq44Gvug43FdQNRP7axTP
CA5Ue/+q9arlwx39m8mNCJo1YOKUyGcalFdGLhERaOqpJRjMJzKagBDQ5djI1031I7/hOXlCw+do
XGKJ7rhrg26/MIFzXROgyq2pcMpduSCECCRPhr3HDO1FMSpqyrzLc+qvK7x2QI9UmNFkMy4NEMlv
+Sv4bVpkF/W60Ggm7PjKVYQ7mN0QpMnyvwiSgbdfEAHgnTHc5FziNGFIvhuZNzmij+eITa4skRfj
ooU7whhmR++Hlj2VrWK47SJ0o+M4/FrDK6R6l4KGR7AcnnylCLWC36jd4ycSTlgAgi/hvUCGJvLh
fLB9U5jMwcKngYZ/02IqDTu7NvrdyAcgGWe12n/817KnXgZ1+EIqMJk4wwuxTFPAXdSaPeTHiFCy
D3Nzd1VIaQKFDwIocqKedPn8Tn66N/Fe+ISdlDipftPgs5oZ8DAE9rR0RmAxqM4GHchrUzgpXL24
QfNHktOZRfUhr4YMHoxyp5m9g4uUbVHqKuaRCjv6f6mDHEiopC2StLiVKrt0EjIY8wBpFbq9ncoa
xbsuwy7BYvJ3Q2z5L/mdSnpvQrsTe5BeXqs73Ongaeqij12c21bPNT9cxWFFWSh7FSxjRMYQME5A
8QoBVo4YspGWq5oYMIwLLQToFdjMKBw/h+yfcbZnyqPAN6TzKdTIp6zg2+quBD4Jjm+rGjlqCC0n
f7M6QOiYtwiUBHDdii7heLL0Vcji538P6LkIDuhdnbCrAdx4KnQjWoy+B52sWp18tO6cWKdU/Qcl
A3zac7Aw5MKMlM9oSZKeXxxNENgQ7eIU2GZL+konOQdOdgfuAuPz1k6Dxsfl3aDKxO6s5pdOekWG
A/qPk92XOF04bnL7jZInDTZUdw4zgP3efaOxJ+oDTZn4NUj4cmyjBaRdlUtUcNLKQwH8LxFWirg4
5DTh/I3E9SAgAbhZCeXhgBxMmaPCsM5lf86oVzGwO/FaS2xrvCzwF4gy0PLYIu4IZE2bJCQJbQyO
Q1J7YsHQGB6sgMl7HnFl529QcOw2Ndegcclr3EDty990nOPzaDv6/Vwndes9uYwZ0LjxZTQ89B3U
lF1N+W8/lc62x+iFXyBuP/ORvhs35Mv+Km0zcPwsxoWUu2H215Lt1iH0MTSGhIqi6HH5LpCpkHvE
rO8UTGU6OhEpQ07xp+TX+BoRmhLqtDDMpzQePuMMFTGSLPbRipoY5DZN6qScWQN7m3ThfQw2ZuWM
OPjziy8os0SgCbzCMML827OMSCLHrk9pGQ6v3nD5LFIcuGVPjn12EDh1swhIiHGoikhvqyCxonEZ
oH3Wid/RWJDwVfUtiYJAH3GZUJQGBIKCWrlF5b0XvycnDWI05aDkpIX909KMhBOmtx5p2zgjI4uG
FpCU2LxUi6LZ4Qmzkq35qcn/3L+NdDUot4bpqPHXwVcUHz7d/CREyOy6Yyt/gV9FX5D/6Gui+KkR
WR22f7VJmhh2Qt8G1yiB7SmsVCNAeZTtI/iPtrWoGyQwKKEmkj8GdcGjYUobVuRSPjdTwXt0ICqm
vyUea3UELezFOo15nqQUbghL0kCt1OtUefAfTm+8NKCU77s6GSGZZ/Uv/na5eeVd83026hoanhl+
OHQaNy9LXdiheoJr+1LyO6kCVnUbAHPyR4pBlWAKxR0Suwa877VtIy9CwU4oU5klvzRKtvolDrdE
k64HiHbkCf0RbfetPqQhQVBUCFB4bY+/9V57dMwa1/SKvRmLpj3cQ21NfVjO8curiLYzmbXoU7bW
uH1vvlmnZ/EJ1gYkmxQ610HyXvNlMpbOP8bR5ACnVqGnUf3rAylvSQTPuZ8wdiI5W6mYUtAlT87G
m4wC3R9flgnQ13I6GO6nu1sWI28V0hmgzJmZkQhKbyfH8gYCLVDnuEE90V+VYk2Vg7rnGaTerFmx
W6IvSU8Q4u24jJvTkPxDDFT4DuZsWrx3HHK40u6yMhcMm5GCjfHcnVnOhzMJk5ScMt5qW71bxZWn
bJtr/uESmDoseB0HJ6aQYHq/HNQUJV2lc+nIycEdhxKDXCNuXLLIKKEkSGvTcCLwl90i39VZijSM
RXcf4a3T/dBVQ0WSRQoP8PaIgpsTwEEkofwT+ZCQvEVuafcwhii6QnmF2crchwuYmvmEby1k9S+Y
5OAlvxuhWtINfbVE/B697DZpahHB8Mv359hMXiLYR07rb99yR4SNlzn5mVcUiOYIr0kehKP6C3Am
ZAtFuRK/UbT0DvW6HF/j3C/t+MFqF0+0bL+yVDcQIM1ZjHZUGAA3EyRjLODy8d4Y0qquVzntQekC
iiQ/69jC2RK2kqOsyumA33EFhkyYkwY+4uvb8OFrDGMIHShNGlwHYT2osoBLweUfId3SgZFGCVL1
DjUpYbq2Yke6DtUW8oYqEB4jYT5+IWUtxbPw9ngluynDd6z3eCCI6lbXYbcJWZzpwhRn+Z4Db1XE
qwpukuPTDD5IKiQwUThWoKFFJWAxsCFd2XP3wwK1AeoEXVsK/dL3j2m0CqsT1AVVBTIsSATm5BU7
iYz0nrrcxEAymC4Occ4WMVegKBB1SDkhPy5pz9X7WijbWFoW9Da+Haz9pJDtMVrh5qKISr2L9R16
OdKIBSPdkfMXtWv3ohBLxYmwKLMF8SeZV2zxQob/Us4lYr7xvshuIk7JpHVMz9WsPlvxy78FoHER
+cExUJBEjH7GnFQZxCGTpRX49EBPeLO0K4E0vjXx3yhtg8PIXIp24XRA7ipuKiRLvC5LjWXBZ2gn
ihWwMaGvEpsYeT7IS+kgIimxuqS7by5bMBYUi2GykPxDfSeVUObBtfZGNJxqjSKap2LY1jG/d9/w
IjKVtMyCZBA9kcnkAHS1F/7V72/pXdH2QTXrrMRi9cBIgNHg/5VS5TsqoxOEGMmwaNDjP+mfJu8n
n203j4V1Dh28I9bFRRqYfI/bBhMKpzOlf2zxsOpTvqEdQAIkXvIEmdJJ2WPoVM9vtsAzMzULuzLC
YCA4dyWnTkiz9vJ2Dux2sbbkRNIVoCDkhoR1a33hU6HFE+8fZDCNj7EE8QnJcxbX9TdDUpO9iEM4
tk6zM3/K9DJXF+RvsP2QSTwvU8IzkeHo9Z3mZ3mTHUE/q2P9msCKjmJtvEwH3jvrKFHSc/LvvXxE
EEwiMnAlayhvRLWlOf1MHxL0TUvSE+ARQmhiq42L/O8a1RsuVnCwBnkHLhgm/mQ3AWZ4843tUHmy
SR4uYG/KKCtvSbaiW6eX1z7ZEVKpuSmUbTGU/Mxghtu77P86ytnfU4ymi5GQ4jOvRfOl8vqzW2sg
tbrXczfgwk6cT88X1zkddw7Yrl+sonLVErGYQvhCgVGQXZwSDTPvkoDhj743ByQJ7E4Qt2ZmwTtT
n0Al2W8I6QRgwLX4ufGa6hnXpKcg0sn948fM59l7F7z3lXYUyTTQvnJ69LbdPjjE8opPFaYPC1cJ
BGb8Ya6Meq4wUk9dHlTjqMFJoSGVvXGqgrtMwjq3A6qPCdG7qjXJUph+GazIU4esnbi9N5uxvhsQ
+CLtfv/LAQhS3dVhhsroYchHwmLT3eA/kLVEk5LVWiLNwewCko/ZRv1VjLsmr0RzqZZHnmN+VwQZ
w96iH3WW/siIBavbhMWYToNH7JXRquPIe/GpP6ur9RdWc1BngkT4C2i0BWtLDRUQeAc9DjH50MOS
8KQ4WkXPbsldg1jHgusu6geAF346K1oVq+BVXdu/HlkMXw/2gWeH0PzByMgyXv/jB30o8wzseM08
fIDmAts9yXSEQworDnY8FfNuswB/b9844OkNIiVwVY/4PmgpwUSaNItJQLtnGoDKRq1Pr4q/ho8q
rrXmgLpS24PL/adGz4gU21hzUhpwmr5yjXVC4qptm/811+yB8K3Kfys2cW0gCzrHxoT1x0W6Ti57
50E+5L8YzErCfGbNGv8X+gjwQv6+tTvJpe7GUVoxIb9fiOCIdKI1ic2ePV2O/hlHwl+oWf4sOvJy
ApfSrpqcYJAizrwswXVkLalZjHtjPk3PmGksz78nGCl50sGgesHBEQwHzbzcDnOEXcgSljUuJM+0
HjqBFEAaNGthMcsfKFYgow3LGZk7ctbfmTKNCtTTKIgyXuo3M6SPoLpcffrZr/LD7zMcsj9sB4z/
RBl/UMJt2l+qvOpzdNebCT1s4cmgw/6K4mXyhuOI/BILekA8+aX9k5+R9ZWTIzFJdEI7+eK5Ilsu
X3GE98dbOitOXLdMXNwZI57/c/ktjMQwLTT6ISlN6EhmnR6PZIPsVD+H15giDxoHHQzLtVMaX8kG
stPR19m/lE9sSaaoQWmDR+cLhh9WBwhY0i3Dbt+XrkXcxfCgvEGj0zBViNzDbotGkZm5mFfvZ1Kt
cCbjSCT6fmF+2nljgVN+UZ9FYS8ffGgbqw4LTzmvco9KQfRs0Su6ZILT/qn1HQFpdycSVzv6+/SE
KnOpHPhW1zQ3HdBmATNJCZZaB5dB5D+4TvhmmlWEnYbkmv8TimkSzr/MjpbJ1fuXlOF2zVN9kvfI
glQw3HEBKq8BY/bg8lMgv4Ia7oES4XPBF4d7lRpJqWPirwCe7tzYOA5IiU+IdtV/wnFJW0PDN/1e
FovhRYSPcSw3qNFRhCzFpXkpiFJ7NSvzHD44fsbuq3nUF4Dm8QrhD3/E8bLGBtFJNmgHy+GU1Utx
A6s+5t/Ky/DVf0DK5v6rJNeQ7f0fIJbxRyAJzi4ik7f9V+YYK/5QQY85nKW/9wUj3pRL7yFfg7Lm
rhf+fe6gbCnTus4KQoJeZOfqIYkhEOmGwlRqt4vmRnn7KvOP2o/yEzOKotG1oGrBgw5+ZnrKKTec
Zzr7trzW4c3jSF21b9vYZpBC65SuAqbrCGXmqT/Khy729M0TDyLHI3n3c/1bXUZLYGE8L460aDUu
EpIiG8xtkBCSo7+EeUaT3pyt6JhQz0HUAdYR++2fiL+E9kXp3YHkuzesBSLd4Q7PvF38Cp6yY2kx
HHVPX/mKI1Fe0wH6iwN+BRLKp+y80Z+oay7V0aZx4m071BfAHMHk9U5tVzdrSyAp8yKhkviT1ryH
nz3PzKZ+ak7eLrIZvx0N9kukhyQzSPna4UJCA7tiJbpDRKOn0nhxQF+8otuSOEMlgc2svRnebrdH
DkcyijfpuvgLVfhtr0B52+FmdKj6h5/iyNC7I7sCPjk1DkrPhD4br8YfZiAWhgJ5A6P0r04I678S
1XeBPmoHjVkPa1DlzwWBGwb8ZypvNQArHu1HdhoNgmS/8mBNehW4dpwuK9FBsdPTGdnXiDrvUn8c
ZQxAdLb5x4JVLB62ekiqve9WhK9tVMxQyCiN+qpB4Yl7WXgAARnPgiSWHrIg106xdc4Nwj8GBqDq
BHTHPJ8p2A3Kf8MU3cLG39inyRDhxHss5T1T/JOsSV4/gxGpZzWZvG9TOcJ/JJ3XbuNYFkW/iABz
eJVISlSOtqQXwi7bzGKOXz+LPZgGptHornJJ5L0n7L32mffGDwlldqdV4iGABgu7xIoIkms1OYQL
yG6Gc7tG5OsJG6w+4JmI7lE8jVEoBAq6QDuUmcKtg3RzUbAjrQWoHIv1OsTK06+LaE0vxxnIzcUm
bZ9sGPsxQmLiUHFc0AaAv5iXYOGaQSwSZBAwF3FbNjicVg3Y6Qx7AG3hjkB0yADkHJDRhRRK9ciz
bcYVPBFFO1ByDeGsbYPYYKcoXkkCRJxNKjKwetP47t6OdbbEFX2+ruOxYSKKDXztPxl7yXxcSrkS
GGLkc53Lm1erpzQ+Q7njPmxdPXHz0Clv8q6O6LF3NJLxa2L0CufTuNKUICyAgFW2h8Z0iJhh12H6
do8QcpxAR2E93eD7D4afgq9c84JgJ41ML9XJiUMyKmiZZKfACGKysTe7P4VXoPpUEsTL4qPMH6V6
HNldAOdTa8xIi+G1oygcveQIBpp5wY1NeI/q94rKIRB2CABb/wmMTNdWxV3+rscPQTvpn5gjdh3L
BFijyExll9AJGdb2BMYEGWLEUoUHCs3HtIbdiT93Bh/MjoYgsiWsr3xkEhj6RXxmjj50N1wwY44v
e85HjiMvuLEHE799wt3d4VfEQb4GTKC6VHBI0irw3icNiTCvusmNNMIfXlbSdpYxYiXnHsCt6DJJ
koI948IxXDWX5IG851+efMrIu4xlP7yU4A5oMIPmHSzrZoMpsjsT2iBIW7owNi06EsQPnmEG1EvO
dwsWwGb65U9Bf5NimF/qDjO2uf49Vukuuviqa/gufit52oGg5e9HSlVkKViaFuisEA9W9le8eMKw
MfjBjyVjw1C5VP+Y6QIWRmyEXoUB/5vhk9cD8EX3Eh7l1J4a9hK4Wi9xcgAbOhgggD+MzqnJkdmH
4W8fPtPwV8JyhOXkjsd0BM+pX0JeznwHA4sfk1RqkkwH4L92Y3hcNzWqBBvarKnbHHjiJ6u5a09q
d+gUB32tpHOUnqpvUKKUOTyCTfVbFwz/jvq0jZq1pj14P96gJCHVjju6dhIprOMIpo1A9+aUw/0Z
4Gpy78BLsvWVBJjmy2IFDbJwaeAX/EI8VG/0CwMvop+f08m8c19RMaHXyVze0XFjIbdGWwAo1uBb
wK61nE5swMvnm8VXZ6M+kJplzqp5QYTCmjN4CQaH3RY/zDfnuIUNwFxhfZFxV765f92yOAwapw9E
hcopbPmgE13AEHQHMSjGkgDaIVlEADjJSUBRcwBmSmtl7HBaBZ/0KPX8M4jxVeyJK0IsiNCa6DwM
McaSBUsEwS1xNK6trw5DfM5KtbyNqD78TWOsH6mn/TNDINXb7EPWzvJrwLtnALzAVkZq3Wyj5xGx
3nepo0ddj6y3CVMOJLJQrtozGNEnL6M/rI9AqN8aTYD7JtPs2bG24PsFgnGqiDW5oniiNPRX5eUV
HIbxEDDtYU68CBtYwYA9MTwwuML+hHnwNR0phjl24wNJJjru4WuXut14jcKzZno9C3YTk5TdCWtj
V9kxpwK2m2Rd2RmVKWBvnaGifq/e90m4lIg+OCcdlEQilYYLqV7pVnxmPBRgv6xNgyvyPFJTKHAG
aE1Su3sy9yEXEVsECfOEgg52g9p2iZakMrx+jR6l/KTEH//qL/9ORkfpsBXlzjVXBkNWjIp/Mue+
+m94EKiDNuXNw7hS+TU7FEPEla5l7mrXYPtAZpsKwW8Bq/PPSJcFQ3/HOsoRDAkUlZB4Dv0Kk3nF
swivlXKgp1NjqGjn+G39oyjuVdxZbfHDVo1gRWIakiUggX/TTf+TSX3RXEmBmsFsDscl/b3rSzlc
HycXb5IAyn5ymnnbEN14XwxMBwwR8k0co1u3zbPOG7vcQ65zg2+IvAfCg9NHySCnBi/d/+a/2T55
0XAD6FIQE6LLQ2MgnrMv6ZbB+/xB608KKCMjenImFmWwiABTr5jTMXV3kH2Zy/FnREvrozpwtK0a
kMW1Uo2HSQB8S7BZ9ZNi+7hJ6U5+ryRrEWP6xmeDJeOX1RXH2eR2qK94Hi5msH+TV8/TKpD8xmze
HktINdFOWAdsYLTw3jHk61j28JpJoMFWwaaeRwyo2efUj2H34gFVdvU9RDV2R/r7rK0NOyGy0dbV
1p8r5MCJbZCwnuDkKOlO2aa4prYKk5gUC8Q0gNGCU3kpLy2L/RBZLMAXO37KJTf2R0AE08Hw70S1
Y+dlhJtu4nEbdqv6S3skOtqJdeAfsi8Z/es/zmbiBfDTLBSBgd9eOfI6ovlgOLBo//IPJIFvT99k
hz7x0DUQo2P9E1XSXZdAri3GjBuRT/Ckr4r8OLgpEyJnTpfBDLPgvCW/nhsarlvDd+zvB/TeS5VX
Rl0BqsfZr654YRxldK1/MROGAvc9DOl/0yP4YouiwRlbdgyW+KUeEUNoYjmc4GAcG6zAwmuuBQb+
Ze2b0AvCOLhK+20lJJtMxZ1apI6ITRYjVxQvy/5fQSpVCe7lXSKqNp1IfQxxBD/u/REpAOTQubPW
cJkdybTYdQu96JxzzqTme6lxfPrtTzDMo7h6W2IijgUGtflGS4DUK17G6/Ne4W0/mi4bbYT04lZh
IDMz1Y4WQpwni8BkAty5rw234aON0F2Gn9IjO0j1quiwEsDguYSARUIk2z/kK1sKwEOvbk+oCcpx
HVxVEDKMWS4krCNMNBSIpQdO/9q4gnULf2plPVGC4Qvt1xTvirBg5s75Gn9PgETVL9gTsPMEAqxZ
QPNqW67wo3n6uG6mU40bv1qmsSO/11l6Fm7QtiMyMdkpEZqRr7mIbZJXCnRma5kScNIKmrKVQvgc
GYu6dB8N3GR3PQA6qJ2S8V8pbMl2D/iBF4KArh2X21aLcbo67RVsos1ZTokLuBEmNn/vRx65kWHo
GHyxP6yg82gHyQbjyj3ouPuX6ZO0G6FdpvkeKFXd7iSixfIDCYj6OeTSpYOQNnz7gjJXYj/+iBwZ
ogr7D7rSmzwtRhz9/35ifgTmISSW4nVcYNcb7JRbk94AwVTxrwk2JVn157hz+Ln4BJlHM37leugr
2O/oUrhPCVz8u1LEfpasmjmlR2ryVQjAc1ZELQBZvjdM9c5Vx8W5ysjEhVoXr6SjeMbzg47U+hHW
zS6K9vqZCEeKtm4tVzuVSC4AIH8NFMNLjKyHOFLUG9rNdNTWje/kWproQ1eZiy/hwJsDN82Tqcqx
UAKGQeCPt2RfkYHK2ukQsRhY2MVOhp3hGTdejLthnCjyS8ueYsbiq36x5ccJfzgoe9nlM0VTg8du
OeXuBAv7r7mNcG2BC1+RVSIMIXXaHVbgtZRTYXMIVP+mHip7uEN5LKIlbXASrIKLhrWvvxB4gcpU
Xon0aU+VqYvE546MqCLvct2beIRfPeJBlCsPQ+K2sdG6jS6r41R1/Gg9xueGvagdoCXQIjCibn9u
Swfj5/thGJ58BsTJGgrZmUIawbkVb4FhvwUkBYtGwzh4TYUzwFNMm0PgYNw+1rA7q2unfVonmQ1D
zAkjm1sOGwIdxsV2kNwGYBPbjYy0ngblQb5JPsfMEdhq8EQWlsdRmfhsbTjlF9i5cTz3eIogfzj+
C83ytUMDHRWfdAoh3i5nOnFidIENQJwQOUt0O8aXLG0Xhg+wA4c5O0N2Tfvq0TMRPPIZppSvi2wP
uQUyKqel2t75PSs4S0u1/x4Zc3g6lruXIqEeWfAPOA6TyNOGbQxLDA83ea8N+SIrgzRl1GVwMhjo
Ujgk7U4dGZRQIU5raj7+Edsjc0GWzV2XNtRK+ylaKR5L42BRTrb1lPcYsdttGzlQCw/DkSw0ixt3
bjAw2KUAqL7GEdUvUgi0Ia7yrz2P+wqajYc4nHUGfnSKjB0VLoA3aVtCmd3o/a3L9hLlc2QXJ0xv
fXGCK+fvs/yAqr4Cn3L1T7z4xhuKMvN2WxMvgbUlLAu2RIOsPdjqv3JyqBhp3+LugZxejH8s8i3l
vSUzVmCnmFG9KI8W6BN2t8BGe479CernH4jH4TtObtxFylYnt2rGR3pQ6HwaTnnWhyOU4KF+a06F
R3NkpQoEo4xtZTpo8zKlebToAZMZ9Ady2YKggMUe8D2xUHyzb5xzIeWu3BgH8e/d1auex144db5J
7ISxtkDBpj7YQn4y9ZfDvhScjKdYA8o/C9d3XSxAde9YiZU8W+xZQKuStpsXhxAIWSmBPng3dlzd
ogPrnWqd8O9ELQIYPP1itoojpjr+vrKtK52S0X224qrBN1BFL3MfiXvZTNbzG4JIsZ9Kp5P+Eh62
qeDISX9H0JA8EMqLR2aSr8F0mULUSRLThQ1SkpS8WFilp7fAllDc5lScxnCyDPxLoG6a4MdPiKDB
bSGgqqqukaA4IogwCumPrAt2tV7Y8F2N7tz1RJHtpmfYMdoh5zXYtJyVffeTKZ4ofkniB1JeFjMo
l4G+8XExqPY3ZrZCJyOjTXyf0mbVQN8JukOqyx7ZxTZqQc96u/g7OpmfQomvtRLZKZ1TJpquWLo5
qhnRvEYA5EJoQ9Lfmy9WRUMUmQ2uZ9nWeHlKKqhN9pq/3LdJQsmMdF0QX9v8BsY5BspLj7OUULqA
VEMjMZ2q5mJYJ9bGqrwEDA/xySxJDoDB4FSDzUA0c6kQOkZg8BByTTgR5ODvU7hqHYJJ5ofmKsqu
OQKbFsrKKazWJttZ2clDb1DvU4kbsWu9dKSaRRfRuNP71luPSeVpZrSkIyeQ2/d16oEf6ij/fJRY
Vb4beH9rfCQFmQ4YT5Rmk/fdNmJpMrff6OFCynwpkRC9ASsvJvyEFK2W6bxrf9UGe05xL0ivQzMu
VS35y2h98oQjBd2NLCVugApHP4sYlWtpTsxueOgCFIfCVfDDv3d5NprBNcvZmgpNRcZLx5g5VlG3
EsvxfloA6HAavY113UauKb55Wnxy+bSFpJcfgix7UdXZ6SNOQzdL/rr8XBlfVhCcBPBXmRkzz8qR
2/W8zgQEIQGFzyJYB1Nh8aqivNXhWRyn/wbHD81nI9nufU2Gh72KsKXerPZpMVVNzoB3magon6mE
IinHbEfkaCpRzRimPWh06hnRGkRHZ2Tl5J7KU5tLs5zgk9hJmeFyOmzqb4YNvkrDmdtkWqT7P8Zr
xjlBb/PeyWAAzfeG+RXoTSH4SblbCDvF6iZUj4jbg+7SEjbCcfxL9Mfsoh7R8QO0aogaog6v+dgz
GIGmsCsIRhsK2HHpr1EdJeQW0akPnuE+FnFQyutAdaMAoBFNlS6D5QaTovZuh4pSuyme8Xan+Dvn
xjYFNlmkIEsEekUfGvXsAHVMZ7jZkeL6TsZNMT00LjABtgOvDWFoXLzhng00Yhd2roPwWybJqlC0
hSZG8OkWEfFe8UcvWvzOIUukJ9w1FcYKkSm2QEKoqJE+I1/1Q5F/adpS6M965g1HRHdAs7kzerQM
6qkd/vUav82H0onYix4hAh1JPdSA6etryC6pYzxpMjlSgo3QkhkkQI+PD2ICvz6bBWhYj0golpxi
Bu/SOfch/lDTod59Q1Tv3pe6/9BL1AElMiM1XJEFQRRyYiIPZxaIm0mnnE3PZdJzedsBafPZ2UCo
i16LfpyR7Ptu0PdrByI3iC+eCfv5LuSk6X6h2bsRm90RqZSNcgeON/2kz9Ut8Hfbhhz2907Xz4Py
Gd9NDdMebsbwqfRe9t7n4w+0CrwiouyBczaMHXoTWd9U+5KL2TiJCbwH7l5it3h4UMjR+KDvOM+d
MqpuN30kqBJ0r8PBz0iWnQvYXFKpzxRwUGDhB38aHhORqdvzsqG13wYu3BVlL5067vnDdGLSMJEG
I1G/U4c3Jit5ZZ3BH2LMk51VyYmyVUgj2I0HZaRoAl/NlBBnPRKdiQQFuwnW1g01bsDAJqTlmfgA
OL5B4wHlLeEUIb9EfQfyF/u8Fu1i5s6kUHQfghsjtkFrIO9E/kwmvsKPsXPR8+5FRgehV/xrk31l
fBiRY0i/73m+qMBiBr2ujseQEoHTtKJVYlBXHAJja8zzoPaSlCcRnlS+aqeV//4WIV6QCOVRamG7
67kAw/0MGbVGBk38F+jCYeAOmcsV3og2jjUuKwQ30zUASjzV6wKOg8LUGZ0MRXS3SA4pOmiE33Bf
RuoyBg1tMJCdxtIwBQ3PiM4i/nNL4SccCfukABaalTaxunwMLUYLfY0MfnhJEZlBbELkPxW5TYDK
xpTYUTDwcf1sZCkGTRppMCmBIgO1JAhX1aMiV6eu3AndcZ0fxO6eNpvMYIXB7JoQPJFPXuWYTWpo
A5SCpPRYqIxrDV+ajJCJtRkDGEvHJL4JayRBh+LH30jhtw7cjwISCQbeTB2XpwGnZthWUCyrmp07
+3VJJa/p/dOZ99BHxoa+QLQOw0Qdtsl5qNAs15/FdUy2jEvKRwM90k3J2KJqAUoM7SFYT/2P8K7d
lPfQb8tVQHBDyAqZQ5yBBg/QnnV9/5HOVNj2lKL93mIlbK1dF7w6cn/EAXXSUjPnKGfmvsHB3OQX
Y0YKCVfsWazKWzAdEW8j0imR1wL+4MlgiqyqN3OwA+RYFxVdwVsGecGFvGaOJTf/1Ht3rORvC8+I
ehb0FRMQZArSVhF5WLYxAtSG3KtqwSpFYSQaE0AP7YIruREvTXzsDE5PFSQkODaoteM/NNW8QNZO
+lbE7+g3g+/pqLcp2/JnTTgq319oqMnrKmTMw2wDmJ4h6knhl37IoaemLePT26R5mSFi8FkKwCMg
hYjqFa0ae62gpkZLfuTeQU5s1Mh3bkW8TlTHij9zVJFQL6lR/GkR4nFAMKU7MxEjoK0vZoR+rK9b
Tt3NQIhqyzyY+97VUE5MK01b5YgwO0AmlaOXB6ndhAWGy0shbGLlQ55f4g4XAZe71tLRSTcdhETZ
5KtmPHE4gaGfkJn4LK3VSy7d/eKTVYaRDpR2qPYFTtwao7b1G4Z3/X2IZXDAr7f5nZcfNTosf/7S
8l9FtkOopu1uBlQNeyZcCvK9BNtGsiIxmtW3gYTd2qH1m4SnliwlRH9vcOn07ee3GzEowr9S8Q02
xktotung1inrLEYM8spQdgMDzDniCqF50bmmgnaXRvpDD//KdGVNv36yTS2I/QdeOdIEq/ppGqe4
Y5DY41ihMDjqw1nb1rIXIK/rbLk9GvJ9gI9h/jJqcGgseGQmT3VGaa3sOPJMZZufe9Q1Srzs70V3
eJuvBsSFbvOxlAcdoc+OEZr0GoWr3l1qMClDgj8TBw6W+JfBzgFUa7qWpRXh1W8byTILbTSs5gLD
HjrAjMVeXoP5vmfKKgixbxBYsFI340TkqzQvELL3yhq35XC3AF5vmGDiOXDf4oHui1kt4zyTlwTP
hH/UlZvC8Jar7ahCc1Km67u6yUu3gZ4u7XnnWKNJnwbclCWd6R+G4zraq+FeH+9t/a+wWDZtZLrO
ITHIgdoEqFr/DOObZOhIOA3/DBQmMEZBHCJzRQGuMhu9qwGO7Et0gCJtLdi6Rc2FNLKuYYPHgO3D
kE5ye8GmwWcZyrue0dZ8EBd4D0x0zVsfFbkJ+RaBDhsV16o3Bucs2Im3kyGAYjVaTo5Qe4luU/oU
vq3Yqb9ojkQLqPMFfnn5Z6It1/W6OzL6c0AggfvcpscLpmfDya2dBq3M2CrpLqCJdmJSPLi/uBvG
5h+GcDHdYL0uMKaWFyFzB1WyU1y78P/RdG+b0M7Kn/CW+DRsNLCBcGXno8Ay21N4zEkk7o0LZ9Su
fngOiRD7COkM1own1ek1oOXogS/SJK/y88A2zqFv3XGwCQiVwmX5oTK4feyp2LCeD2RlodnN6QCP
LSI45c+ne5Tqh8oybcCu2zUbIEhOhISkaAkJpflf0r8304EOVuB49StXxKUGnxEp1fztKDh3MFkQ
AJq0z165IsgxkS+wzUKzn/e3SjvGpL4wENrKOSb76mpxKLLbu2u7lAEtt1FhLRXLq0cRMotTVc5b
/S78M5K7tSAvhEd7McSFhK6mnY/aAPMTEuRz5lCPS4sjlyG+PpGhfbvhVQluHeCoK7I7B8cPEckN
M8o1LqJiKXz2q/ED7INsxyf1j3F3WSVAxv74gguy4Hge+F+mnYUFSUoen33UuEL0VR4S7ZaFD8n/
ltFqUyH4fMmUD2S9muvtUD4D86HN0JTRsgsPR1HswX93RLZmHtOaoV6z/VOXA80/A41yzeJiYGqT
6ajA8See1PdKphU76dSfuKjt6cbhqWJVRt4kt4umOqYKVmuGNztT5PhNZj7ytvJw7XNL8SOjRqM7
HhfcUG5iLQ1jjYupRwSWbVhsTNVeaDwCXxa85yGiowdxtsLhxVOZKytwHu/kPtxwq5Wv9sLw6NHw
i16ABR/xPQYQ+kwvN23WtnQcqbUm8nIH1+CRhl88jJ1wz4a7Od7ft/ojFbAkMMzkufHh+cLNpatL
XpQRYNOCfEtlUvaQ1UIEdNhdsB1v28mhny8hNccXwWAYuK+sOc4x/tGqMyP3d7slQ1VUNtma3CHk
Ozh+rli2ki3jyvgkAG2Tne4YGnvzC6IiS7RCsRvkAwuMjJrr/w02b7BwLbTfsorg2//TMhoH+v2R
Z/uRAcWbpJPRlTbDdd6B0OEcU+TT4JOZa6ctEQfbsXTJaJx4FimOtOlgyk/yt9880KxvqU79+rsI
Vgm3EwKJEaY4VYi1oqyrwZ7W+QbVEhLJNNkxlu4/CkZspBWtXls1+awYGPmaWyl/YUCRMMGwnXel
A1oXRUOxtm7B5tn9gQn226ubXXJQ9H+gyBbqPDDgdwTxoKDGLOFBaqxj346+goVQP/wk4xDdcjdz
CAQAvX0Eb2FCSDVZoOvY/6qI5Z5HUrJ/JVoc8N1h/NCSl8ZZznruHLo1EQjCR8uOdD3gekTpJ7mW
vCawZKhWOe++9VGlZ7bbrzG//LffwxaWnItrlzFgp3mLNobvqfJ+xMbaRHO+kY9KDwej+KonZqy4
JjGQPUBFiNk275sVJ1KHuIl+NVr26UkRQdb99f2zsm46c+/Y7p2S4U53qbxO+zDEqy9iAz7l8yRd
+wg1CqcrqRI6+JOGs40hCckB2vfU4Ax1zY02H/PMrBdgEimAY3hFyH5ohC+oDhidVsG2uPH/CTwR
01a2JTHh4UpcmuGm46a3XqSrqWhQV8LIm4vnaWX+NoBH7PyAxZVRtc1hxtaxAre8o2RgJ7W0Hv5G
/yKolXhWianoE6u7BCVqLZicj3vu4Qm+dgOdVaGiXQaosBKM28L3u9uY3XfQfNS4mufY5e/GXAQb
M3cZkVKKMZKapk92u6UyUAXZMeNTlZU7njF+48mV9EsduFh6MvUpd7vipEKOTeBlVMYPoBeJJ1nX
TQBh7NreToESyXrNd89axYB8a4ilCFuP0qbLXMn41/IVjsZ2/2Ivx5e24nWuk08+8fnS0385s1U2
HmR+vkVb07wZhin+tOr2jeIkJVTJcEM0IoGlsL/xFMTMxnVAtMcJTIw9gx0neBVIMfAm2D3iMKzJ
wtK0EcCmvSutoXCmMgO+c5tyNfseZXo9QTpBZlpVG9IiqhafCudtnqGnxGLu+oRkPvLpJReEfBx9
+SYZBrSJYxDtByRTIKAEiEYQE5EqCdVNh3JTHDs8PsFtUnfzAyUzAaL+HedvNmBWxvr348iY1Cjx
bYAOk+nu6d1ZRZrcIXCStuPH/FQz9M/oCv4GicCQsF8S75KFxVZDunY3488qeVnsY5jrZJB72AKx
oo2Il8Jlkx96gVIdU3j5LBA3Ji91gmW7iH/0v4y4oumqo2fXk1+fQJxnI5wpy8WvidclSCs7yK8M
snSDIpf/JIC83kKvvjeml8UkzTJakwzw27Ca2YJ9JWcm1CVTWuvg/8TfWDNjlFxQoQiKfpN/+K9i
Jmlknv7TN91CUva8fFWBeXI9dD+Jf8F/qySPUQBLBzt/2ytzlCBKGW0vlVc9Indz6fuXkRiZiPaE
mYy+mcjza+183GCa7TjSmeIo3Ntpiur8FbyklBy33qHmnjA9F3Zyprxg8CyX9453KhmepArP/wk1
P8Ad46QjlyFLOqrtdkaGaR/8A5KPdXzeMqmUOB+QZ2R3cX62teaqE9+VyPu2u0RrmUuZlbPrR0sx
WbHhXR5vCph0nOZL7mkq0Sz5hJ4fXs0vDu4w2DayzaQULPn9/QhPLdlQdranRYje9kuBGrLIEAH9
mfpWcR/ss0Rs3BzfCUyCyaXq4jSnh2MJQjwEQlHYF+wHAJ4TJ77UidaBt0EvxtDvXLizAkAoNqWI
uR85kzeLE3iRWLNNq6Jl3bVvuIkM5M8VTD/T7jAig/Okq5Est1xxEjyBsFrJMxCddnrOCZJ39DJh
/GUlu3TEUHGOny0pwpckJJIE4zTzjRba3it72+Z06zyaBZ74Bh6FufHlvdS7Ueh1FCGMBIl7kA7c
sP50qyRiFD4n4gaWHX188JEBJ9aHpYKOUj+WK87MEmm9rGzjRzBLaW3SifaRftUZWGTNQiTdOEAg
yvvHsFoNPBMepfEv4cHNBBr3kN/uWp5hLg1ni9A+Zf1uTwKOO9pvClEwdZxXOpe+1+I2CnCTLHn5
K8vTFIkGdyd/UUkkNIRAqifMXNBLyCV5WiENhaM93oQHJF7JhmsfratqrxNA222CdtdY3n6PLdjO
pL2/T5gOPzhV2c25NAmFF/4UE/libtx4OiXWm2GT+DeAYhdObwXdqz21pOEwB0UrvUn1i2nYlF3x
XFC0uTP+aiQtZg9L2FJcoZh5l/gIUG6w0xtEC0PLqkO7muABosH+MzfcR6F4NcV1Xe4UfxVAL2nn
y6Udv3ycQMJhImajdtkJSysclNK4zaW9atgJ/ufRSZRbSEHMFubTb4Cr0dV90Ilw2BUROsSNXt2z
1EFoIpZb/X1N67NhfifCVZ63KvBxc35NNtnKZkguAQLb8tYSIygjWKecZcpiwmJMOHeRlPfHGLiR
+y48ob3miJH16GFNW775CqpORtgFT3hj4PUrjwLqjfkXrrmPI/BvVkibY7bfunpDssNQKfyhtrXI
rl3mG1k/Eb3WIqhMbKNZB7A0dIWPfxmbmyj5DQPbFJz6w8CUmX5OIvFZwMxR7pGeom10OlRglk5C
Qsmjpn0MOdUnG+Zhfx/Ta3KgUBNUR5QYSHN2atj86AYZ2/kUcXPn5H9ZxjpNSO1lIVKVyjK1+P27
ezcBwkSpymw8vVZgtOm4SHuT8CZKbpHsukYm6A/CI0l4ZPFJp9EJf8KopWBDP2Q8qEF8jNhG/qz7
e0ltJsxrmOGqWvUyJXTZIGgjji40ibngtBR7FH+B6PHHyebxrpggI+BAZwkp4GahUlF2SYk6j8vV
gNZRwMCTb6xf1ZCJdkc+KrQWGfVf/ltC3uowTFakpA7lXn83u6lWMaez20BITG5SUhPhPK+Eee6N
icEymO1y+RIeyH7M74KhEjVl0cHGRqpcO5ZcOU3Anx4vCupkSWboRIjRQLT3G4arxUU2zxr5c7NE
F8KvmF6sSjlufCA9fxHsJPhmFjbjZD7r2Hir+AyC4DaXSuYiWkW/FdVA4oBnRnKqM6DzVOpLBlOa
zgsfrqbgu/eL5fxa9z3JABS23cUETM+0nIqMhTbyYWTiTlw9A8krGZD4n0nMGsdGMkSgW8IEECYU
LlaGJEV+LuWVjHCykA4M+7Lh3KuMZxfhP7m7MAE1WKW6JD+lP3Fop73H+cuLldNI884H0BHRVRhL
49M4qJ6EXjh4DXgq6qWRXNJuW6bk25F8rrAUPRZ3eMnFVmYcPd47GIqly7M7LyhggKLYLNgkQEZG
VbPS3vs2fIjdSyQYeYZsknBnpV4Q06k7WvQkOtjnHQGmWtuwk5k/U+n0KCdSAwCA/hcbmBiW8D3e
OWkHwjWKrqZ6GzGlW1gwPKM+J+XWx/Zo/NYjpKpTI50Upo6IJ8H1oS8rnYLVeY98gx+oIAOgJiVp
xAfWwazYMmObpm04HBprzU7bxE0rL7XQrSwyTNqwWgYxM2hJEg38kxitv6P6NE4QJjnV1yWaGm28
djSOwrEsT+14D6R1NIDKcugmVZq6p8YA3uMQbWiYJC9DnuJPK9R9gpIgYwUcISIC34olfg6m9i+O
Zo6P9tuU9tUPV0nMOBh5MBucdUHtpwn79guJUHmgYa8RwX+SRKZCaTkzUQsGW9QffuZMbizsmail
T184AMaT/yprVRdQOdjAINBiwiFvUEdOrgFdD/+h5jTqxyxo4P0q4CQSbMqgyR1chqEUMyHrDkv5
Db6YMNNMM0uxJqj6DOhQMymPsvmea/SlEV4o/Tq7/aCsStd88vl+UNbwJBjs5cMioJocaLHfKzW7
duqu5b3S2aP0/Lhn87c96+MX11xJt1Xw5Ve3jLyD+dO7WdoauMl4N1BW4rTIpZ8wcPV/9TNZpXZk
OQL3m7Z7Gz/0kjRq2Vqf8FIcOxS/0ZdJUsm05Phk1iWx1uEnN7dq9pnVH0cJNQx86UU7RGvFXDNb
KYKDxZP2baI8lUqEPRSKXnxi/M6IDfM72xRURJ4MyrJTiGVFesN3P34VmauLe5PsF/YgfPPDQKBC
vRaDM0Tbk78Z9D9fQPXv8FfJGJFz1+pDNxT2lM9jFnz2+nbCnIv/hvLbONaQ8JGd8DLZ5ZkjzTn6
KPYumA9mbaUGJFGkRxBB5Xs1XmE8I2TDtfPwRPQGGT7EooEjzFmHH3e04PXJ5/m2Z6Ko/AwIeyYk
k2y4ua/G4S7V67w8SWja8/qH5kuwvjtaAomrspSBEWyZLTdg27YWZ6lPkE/icR2/GAgIyPRTjxcF
8cKWy0HFw1bVHmN5hp7MXvnzjJiDuzuHucGHgt313iMLNK9ydRFlSFYBbO7+1Q0uW9cU97vqGNV6
EE8zNg0v5sgcngtmXS3jDankU3+VgcfDuiAq75fQjSrkT4VdjcytcbbnKrkbsbY2nhEkB9aqQQN9
U2TF3wNNPkbEa2IHNqtr8YsLWdVhf/Gwbhmq17wt4qdMCXMsjaMQ97uakHN2wKt6xLrvsrMWMA5M
D6K+YBCRDoJriGsI+9m4SrTj8L4Y2vJMQ9LYYsHgZokPnL9GeN4bcVHjBH8hP3zl4iU7xucAKWzI
rhV/tUiCFfJoUT1WAW/XJQzX5MKvE9Kzl/rn8OqiMyD4pNnq5acNx+C3/h5IDfyjxaMCSXeNTWrt
khDemkvMFbyEVW/x+yduf8btHdtIiYX5V2FXfOcWZsGzhCrvPGfzZejgieDuaxgX92tQfrs4h5fu
vv/lBC/+35e13+A9nWG3CfjvtfFEiAIG0EAYp2esQ+n1odyzGkZc/j+Szqw7WS7bwr+IMUBA4VZ6
FHtjkhtGTHxBpJWeX18PX52qU29GWkXce+215nymQEeR2AX+Ep3GFXNtHMpQyblMFccfOoDRBYtI
V1gG4hk7AubE/UIaghMD4viQkr9JJakEeYIp1f6kYJCxinajPDkqEg/QQDTmlzDsJ9w+w2owEOxI
ehvpJ/e62/0XcNrDZLuNDH710EXy1KpzC49qBooLlEcyV/6V6m4UEdkPRxiGxXRiiMcmX8Cxw365
CTnauTVeIlRqhIWIwpe48pPXIRH+IegY/vgxXdmhED/35IQq8M9Npvz0h8dkP26wSzX4BMtt82DB
ZlzychLf0AG3SAd8LldGm82cWO0o9+HK0JRDs4RZSnYagUzU93ZaMsZOLy/OA+ScIGZId+H0EBmy
fVP2q/Zew4zRryK8RrOyNN1yWwrdBnnfUPC6b7IzD716fT1/mY7t8GPuqkMBeZGUS/XQwiF/zslL
r8Ng4fNenJDyAi8YT9mdN01zfVbeikC2j/5XPaZkdNH6w9IOyF/PNqgY0XwPRNJ3PFlm/1QNECXH
jwwnBfFIVBv/1IkxQGRok53hCki2aBsI9Hj+omp87ocaSDQ9JhI1TCKrO0f5VcoLegkr3Ku0IlF4
bFp5dunUyl73UOR4tUueDa1LTlssSD7VHa/oapgD+iIVfZotvEHnGHAGgIUhYwMMMMyMeuU/C7Bg
Ycqnud0w/ZcscjQ0ImJBwWE3aCfzyUmVGo2Yih8UECugSAzwB0NL7BEqvEU2HOd5E+dx9DvBNSzc
kltxceqZjRJ+w6SUJtPuNetUUagNmOKllX9i6/9+WrJmP8lpWo3G6jiSsqYbI1w9mcO+BKl8wT2i
+AvdK9Jr8SduY7a0Cw0hxZyNpTp9RuHGQLj44onyZ6i2yMZYlTZykB9mkvVMzoeMggyQ9hNY9TWs
k5oA7cJ/I7bF8PJvgpTdbLOGRMY5LB7cUIs+TCcyTGhtrhdvRWJdpOagNAzHTjmDBcUVWMag7rEm
PSUTRnShOdmMdUHU5i0houwFaJ9ou/Da9dtXEFOk1Gu7O7wkf4UE47P5YxemA1260FTew2ngRgC0
WOHE7hKLwyXDiBi5I6A7xBhr8bXVKmumKUkW/Uk2UBn57puwnPXiJL+2gs8Z9l7AKXipyLpJHTcj
xPdEKU1bIpiq3JNYGiGMzNEkuFAG5RC9GJTjthUWdHFpypVQUyZM04jzAAZxZM//Tdo1GwkfMvkv
Yur0SUaesJ71u2/kYNm8v6UBZT1rEjLuHGm6+JHrjxaPBSo1itcVAengszkRx6yw8m155ddwmBBT
FBFIbSBX+rH820vgXKwUTm2dMBKjpwL/V7yy2+ut19UELpfXJlpxeYOkJ7gWQ+OTkhyZFWDnDrnA
UG4rdom51azN/42kEScnFhaWR7yrIjdIJJhPGpY0PJ7gb2rotyh7Voh/Gecr0+/Y8hKFl7G+vVMw
PvWtZdhazoYAOOXczSxBSz+c7gSg9HSwwEzMri/64NN20R06zHtyf2m7xztZMSlkGiJ+atJM0vJf
MFRZl/US/pjVwqtAXVjpNs7FGKtcmX6I4SWhTfJ+/b2jWyZ+QFbXI69aFsaCmTV9tYj2THrRJoZC
f5oI48MWX6dX+LuonUz/HqjvuRne1TaJbiMfyRCfn3g5jq36U8F4aJOvvDyFb0d77XX+kKBvdbr8
y3bTOYnoi0uLhSwhM2OhnaRuO5ADIN6y99eKUSmtFlS2MGFyZioj1c0Y3oWF8yKIFd1Fq35M3baj
txOyM4WcFYDhvvgHCPqt6zWyPvbCcMxIgWiIseoOaYnb5fXL3qXhjVP/Y3dkES5rUGjj61KkTEjr
ud+XOJEAT8wuKolsqq/xpvFBQqufvIknXCGNZABeY/n5iJMHYMiSt/4z3bfDR0IyEC/duLivyi1Y
5AlsgwzFRMmCjNtgld9bCvkKoMgiQkcWdfCKjmG613BCAejoqu3Y3FbyJkOfN/0LgdaxQ79XoMvT
A9iMVQ+ulUshQATKvzMbdouluPl3ycdvp3HeDkQVlm2H/F70/qVTmDOKfHTJqmfh/4Ic4IiueJs1
+wRr2wu+sLiLN8RSy5vo4qzmk6JbPt7BYoMrUSSnZwbkM0nzE3/hLog44YP5exBv598LN/Hzb3Hz
st8PHouPhpuvcI63Syf/ZqvlryXW8FjeMNo78Ifd5Z1vcLIzj8IVN3hI+YzC/8/f+//vX/AVOlnz
gk/tkPJXS+f/XxddcoP4i6KLy3WjKmueKlE9/Dz/Ws388y8CEUir9qE6ujE/WtipD336znfONhao
xPSh6Pha0qNzUn4GX6bDbupAucr5TmQj1PXXjuupuKnf4xp0Kz4s7Pc3Hgqb3wePWrvxWjXHxpH4
aTp49vwYUmt+DIXNJIPP5nw8PLjoo0tLWOQlELw3VduNVFnJB4gGE3qGBAHywibfnfDHYmTH0+4m
pRHepetS4Ll3A6/l+5H4/Ub3Vp5u4hAt1zTNMaIbACfcaxck2LelR2ZjqOS6wBfJ/dSfH3HuPz8b
B1M/HQOH/3n+5n5/fv5qdnvmGhT20u0c7dZxdefr3XHtDGRlxtuhPcDTWcxldurTGWBPf/v5saAy
5PwFTMnUbrhJnHrPrJrvBBNuZNxvmcnJk7P9N0V6d+JazteDi3VGAGFfqSltTshr+LXYNvq9/JPg
BbUrW7NjV7ZiN6TbYLMN6f/67fSRuDH/WfmxW3mqTz3Dt3r8Q5yy4Myffn51P5WHXdlF8P+jUWC5
OTgwwuk85hC5lXOjpEHJe2HkX6bj5JoACQkExJ8c63e9K5jQPck5JoLnNFFkgivg0GnKHyoXt/rj
k/NTc6RHey5h8vOCEB7l0ib3h8diw2URN1yN6Df1c59LaNFt4m34gqWluAsX0sX8zdgfEBwxtN1H
v8pmvnECPtEE9Z5xBi+w4nInV+diz7fyrpv/5S3tj0CJN/CMmHGxJHFrvgMMVzZejc1r/e+8WN92
g0/pTpQm/zGZ/z+463hT+jykJugCmHBux9LHsUApTXhdx3fA+zNkbKTxq/kXwHxyxNT4Oj/P8bG8
ZntOUDxQ8hjPoJjMd/A6Z+ckwkJW7HlzBenxxbc0wfxIy0DciBsDqcjxdU6OGVJxXvvRee6fe2zk
+oFoxYJmDg21c7Qv+f52I3h58DwLBx1P2OacX8sgOqudRUTbav1EZXoQPEyneGrSoN+EJ/1Ql/5/
FiH1sDpouwhrdIHaA4fRJtqjdj/oDPECvpED5GG503bqQT8kgX44rrzVQRUQDKvIqhyE/uhN+b3h
STu1G0xU8TW5ooq5FbUR8lPIh+FEnZDUhlZx58S2QX3K92u7GjUjNm0+PEUc6bltkgALdxDy14Qt
HjSZR6Dy4GYv0X+frTcvjo+yGwf1Rv4CFcBP1ESYzYdLhMs8oHe/FrZxMD9qD7wR2miv3fBQD9Um
CeYnAe2fKLR1dYPRfkKPZ5E6+N+fklG97NgnAXoE7KWvp50EXA6erdmuN+fEWOHtMRvoIWDfb5wy
uNItrQo/PHECxNJ7DU81W9lVO6FyXeXG8oSJWv0SLrjVb+1/f6+/51e2O+ELcsbMimcWc20lY7y3
N45C82XSobhvTPeYXrkfdysv5aWdX1KGnKgceaTqIQ10D3zGo6SLiAV7Lxyi/fw5t93wCvNLdnlQ
Pe1ovlWEw3zPkKgAcPIslT8zM2vksNr0+ImVG7Sths7zgurHgxQBh4HsGzAfDm+fPFNtjnItOs4Y
nrzASbdOEZRFSzOP/gSNfkNCs3o/MAasW4B9Ce9JTnrR2JjxE8SEQr/i3i6/9UVtSgwRspgYzEFc
qwyLnyMBlYPGaCm05L4HQ6jYKrrP8jrquPSbPXppcWkWRLtGylcvXdJog9+I4Z5G3p8NOv4lb59/
0tLGTteBZVBZbGDCOkS+VeYtSR8NRSySRt7sawCB/qK0MFkjfLGTYzVtehwAalC+f3q03ErDQLl3
pXr0G4bSY3hJFwkWdwWj5j4XdYsLjzuzf19iEv40wRRgumVn9YO8pAzEKK8+MairLbXfC+SXPKU4
5iDAUrrlqq12RzklHi5BzVBAnaATnnaNPaqrda061NhGxDZvVggZaLpohEhIdvo8TL3zTmaHXkVz
W153718wbdUu/cxe3oQNLjWFr5p6EU4Ryb39/pkGg/6ntiU2ecYciTNKYEmgH3eg7Bhb0rNBZsBt
2ZOcpjk1+tEGI9d70+p23lyHn0X2HRNfYcdLhLtMBOUMTeiStQNCRgViWt5pHGZCl9UrJD6UlgkG
YxrVsi8vjA/EeVUOfKO50iNe/fSvK1HvBU0nUrewtCRXrJgl85EXKrUQvhPZmM2bPK59gUH7ynBE
TlwSZbJfIVYtRWHAikYw4xrJCGpXz2JNAORz1w+/3OK8ZKR6SFgVRZ5R5YXTFfG+pFuAntJ6L6yI
GP+qGWHgfSS6gIFtZ/Ok4j8Y804X4GBggRY3zZJK0wItkgaxg3wAz4BR7HQ0gZOJUrB3GfdvhH9k
JWIPqk1u+/XoLZZO/E2rh3JXL36gleCZZYCES290lrRVh3a/4HSeUzTjres9qHr9a0+Q/djtKhwZ
1XKfX7mdLnN9tRFtLjDT/LO4Fx7TcXH5TRNy7LBKAqoisPwd7ti8WZBUryrR29jK9zI3i010bpxp
MHOL6vPWDxbvxIT+JhAihwQVTk0H9ffJOITjwrr2ewIWjPSBVRasI6MmAHdQiRGOBzIFcAe0DAYF
YZToSeB+9oclmr5AOYCXfbtQwwBsUsxAtTliR4Cud4V63dHZtGs6DmsKsoUnsK28LJY7qbMwZJQU
YxwYGCxwmcmKpLRFwsFjoGNBlXuFqADzEBQzr/oaOIT93kE4rbZz+DK1yDnfjL3RhXAhzSfZYWsk
RJ8oMZGmrfMH/h6uY1Ngy6f0J8L83qBRGE+L+iEPdvah/z7/oQmClHDKTrTQUMdg2DfC7xwQYmS+
CLJVN9EH7Xphz9ifo/KW/h4tFVF2eRNP0ibSjtxPOCdoeWJ1w7AzHHBNfgI9uaRfypVW9r3aN6lH
hARNGs4yy6BUzVo8sRa4L3SSr8OYYoEBvGsi3lvC/mQBX67W3ngWb/TSvtt4vzmWa8LLACgG8Wk3
7Kp9UZrCyqJ7q6i8ZryvCwu6e7umoCGtBeRgF52rjLPvF9vrRnRmIoXmRblFcTj7VVEgHePNOdy9
bhnhPXhszhx7rIODBWhxeW7ByF/EC+2L6u1TJkXk8C1sbtMGrlhJ7IZkvGB1kurrElDDuOvP747F
PlcxoXxle9jA0BNxLBaUKVfuKMyjc4FDLRze1Z5MbY/jInXPctwW+hH/sB4/1wtazO+Ys8bkD32w
0G2yBLt54wroRvUCkHOPMvBBwYzNGK2B2gfc6C4v6bzhlg6ZMkzivyT6bxpvABPLELHjcPRQVTKQ
Jp4x+yS15HLiIXICZXBlPIMoSJhsUDjP77vayI2SXp2ZOZy4W/iRuIsfwr291q0pnFRr+BfaSxNi
dQcWxFjgauOGQLLr1IoF6ghbuvWn7vEL3eVD4wjOqzzSuoEkGE23lU9DK6S1hRgsQnL88UW4C2kR
D3HbfJCDuPwUXnCfsW9Otv5vTLfxxBEalc8c4xx+ztVWCNtH3Jwumvd29XpNOkr3A2fWkUBG+DM8
G6PWOFfOFtFC8ABKU326Nfa+yoZRHAOln0zuLgK1c4WprbDW6IysxW/1CwrOXOWpbPBuGWjKvgZA
vK7unEZGUrK4I2mByaayqe4NZqPnrvj330ABT3D8wMmPFYnjXUZuB1Uw7VEOPnR6Q5Pi41pGHm9E
jO6i6HSxrybmvE8xMoZEAtSJ/s6W+g+mU8y2JayJj8MqNrtMcX9q9hS5tHIzpGC9QZGKT4tVA0vW
u3ezkgfE26r87rNglPcjIw6UJvcR0oIBBE1Cd0OHmEZ2vxbLOWHs+SvP7cH2vWVIQPuWAosqigTv
vCVGxHyeyyPNtO4buBEyZWL1hsZe6G4EjpCbmLQh1aPFXPDsnja/F+ADpvhK8UKON53Vtzb/bWkZ
cYP0BmUsBB2WHhrf2JhY3N6vuTrvWnPkyqCBQLuZzByE55kTAl6XTXdaMZGSUEavsdSEpRsTUwdj
rXcpIpm0A/xhToJnXdPptBHQA+F0jjZF07lYruNLUoDTs6h6m8TJJCuRbKxS5B4TzaohiaZJl1m8
btXKRD8MA8CHX9C6XMpCQ5VkhfH/H/fc8qW4pRAq7hwI+Ap3zbu0iTGYsby2yIRe4voZ4Y3bbfZ8
0CLbRp2fIFVMZnwvU6JedVggFfQ4Oq1vpkDG88a0n8B31GWgPhhxrmYYl57AQ2I4ZC/QuN5ZKZgp
LJ42yyoLau1ySljcuGSTRk4FIgtX1Sz6ua+G8GUHfOvAEtTRIuKcXJNXXfkMgciZ7zj2QNrmGEOV
RRwOG2miWUsc2rjhadIvkz05xb2E18bKAx5r39ltZ1crf8bGjtts5S9yT7zNSZJzUpb6kwyW9PpI
G5NKRQU2DLyws1mE9UPU7gAH4XJMQZO5Scuq+KqcHO2FM0ZfDGVwORR7qQve4K/7NTNU3Ff4QGC9
cylwFIDfQPDeeeAcWNL5mMstNfsw92UZ957JVCxhb9IJo8K5ydTEKKUNHkVYHwMUH05NTOyL7Tvy
IwVV5YkdtfM4bnSQi5pDTnpk501sr0wDoVJQoEO5WFjYVrnpsl+Fc+j42xQ/IvV7pvN+AjQQtv+e
8VdOJfrmtFrPrgA+G7+QqUNynI8gaQkYyk/wSFSuNKN253EVg7G2/6eUPj1OCmSum7ZdiRJqUNXL
UdbCwlhY5eTrxLZTquSn5fv2lK8qv7vpvuTuq3mhKdgq6bFdBgU90fyucupQOK8L/ZcoEo7e7Zrx
IgMZA9kW+zE8KlgZnO+Ejfa64Fme0E3LVlF4dWdL6YZGJx070ozrmqqRURWqGqB9x46w6xRVT8C4
iIWKcRKu5Xd2f8LkIA3hUv7UDH+2CthRqmMW1xpRASM0Ir1i0XrmYPU2vWBmGrEhFHCoDlFZwRkJ
+vurXa9eiFSOIjgu9p41gGL1feCEWTD3CTHCJLb+RbOU9YMjN7gqWbm9ut1bIC3EDXW+xa3TfXzN
YSA54hNlvpmDdWfLylwg1qy5FCmV37SnRnSHFA/qun/aLL3zARE3VLIHjX4iJn2Ye3cs8ZpNiUVn
DFY22pUFeCaTXiOcYcLbxNf+qVALQsMzYQKwvlOLOAn8NDy9lJ+9qYOyJNFWxcmJdxha76miv0Z3
FufH13sDUZUJSDKyf1pwYxkxMQGiD0QuaGf0l/HCvBp97OtAGFZVByv/+cdXswzFrKVJa5ydyccT
rryhUb3BVmQWUlDpoQD5IU/Vbi8icyuYGYJVCT+JZmYsNX/ZmyGsG2G7fjUxg8eF22bRXu6Xu34E
DwYnTuw4UWAdHLmjJ1h68YImx/lJv1iERAfrfGavhMDrJEj0j3K9BbTJQmFeCJo08xP1+JYgj2iv
Ou8NIdhr3fpGTd4HunGj8mQaTuVovNza+SbBhqbdBuQ8dRSYTkKeY8V5EnoHVO8j/KT8Vn2+F9qe
gVgaqatGZ6EBjmeG2zT9XOYAfE0a/j8UC60NK55wqBKUF9aebi++WBHdLBATEJVOiSYbptkCszG7
X+Quk98k/GqedhZ5IZOeQKJ1LkbnZIEedE7hsDGt4UYbiT6lHjuCZYtn5YhJCaQDQ1SRAuBVAk4a
oPJflDhuYnpdKGlsEYTP4YY4wRyGE3bwVrEgu+fIGggDYRO6xhIBrG8o+ikK+S2e2dff3O9qOdoA
FOu2gmYqbvPgfZWDpmzJMoEnZSpY4znjXoGsRo5m1vLOSUqrBxmRiwCt3grYxY0uGvJpRbAB4yOM
tBwHkFGZWuOKKq15t5Z2ZBi9pX2yiT45BKWnsbEmdIAaUxXeaxiBvWWL/Wgdn0hLpd6VqfI+V4Z4
yO+XPHSwuICE6ZhO4ZqgCjoRjRy0tLJP9QdKNiQeI34f9DmnSbjiPJyYiOwWqYOThvjEzwxFqivd
S+uteR0vZAMy47ZeHmqHswTjaZeZDfiKz+SDtBFTvoP24QsrCzThdprzBG7TTpjTwNyIWCzmbYon
ghQyAQDETh+E3iV3t6qjHvvneveUTW52lTMuvtnCPLVA6iB+rBef7G4mwVZWMhtrVdnjHAjHw0GG
hIfLwBHGin0PL7gsFytLjr5WdNP2/E9N0UKKxuBjxpVOw9LU9ine+RPK5QV+qvpH6bD2WICOycNT
/fyD5qBzbo3PChW/Gy+5CYw17WpKFOGHbDeHde6z3iqMiRuL7Hp9+i4Hk0EzqydZweosszVqUsUm
ewGbz6zUxrhSPnCEA5tuyT/Io+TwzEGC7C4yLEhiX6zr7XOrmYcSDrG/1J02MzhNpYaZ0KafRtJ6
50fBoXAottAJmmsecO6bJ2+sLNe5zTautwh9C3NxT3EkuJz/d9E8/1yne5wqf2B3GTJzqaAr8D4/
DqU1DL/PLUbw3iwlOuO/B+AsLCLxppSy9RNWovDcFPdXHbqUf8OPE/OExOcHbQtHh2l+0DrVG9cp
XX57bkiCwBQ/NtnI4lCn5mv5iEETyJ1iRPLNkZ2YTltZ/BGa1fPWe49W+kHQlTXOwGb+D2Gi1Gx0
5+0v4i2jtzXg+S1XiDHDdQh0H1uh+k+5h5ZgryqT9t+x7ndsVSy6bOvsxepE6zmGnKHPfCipPA00
XYj0/ME56C69FiwPg/CD7D7dAYvptvJ7yLlr0VvtXt80AYPB4165Q7kMelQb65qS2eXovhbhYODD
DrJsV6eWfVnPIm3OcDa+omvhN/2uPQ7wR1nJeSdZYblRBpO4GDATBlIm8S902KO5zox22Hd01XTd
18xzg2GzgtMsX1T658sN+tk3E+HsI/bqpy+CjZ78ZSBU/uvfyHDrX/H6QjF/pFvVH1JI1XhJbcay
gvuOveOgnHL7ksEwar+/1XVz/vzEWbD8JjUzsszyE2fuD8wN0RmkNdNCN6zokJgwFGE27UXm9DxJ
r2Tq8PmiUkOwu1/t+2mde3KN/hgx+itCXGRjdke1C8yvZGheIuqimHsPT79dKubSwJ2340u2Ts/5
A300PlNs9JfaPzZN8FhYXnyb/Wk0OjfvpxWT3wk9304YkDnSzGMcAySqjWzmh3wvKwaerQ2SVaQD
5puT1XbJKDNyiNljCRNkgxWt/plw/Q6m8gKzANrFQd4Gp1PMHawOTwmY3br6QdG90u9YJyS7YmYy
wuXGqc1ZyZjddJfxQUdS7WYnca0hEjWap7lypS03zuRjystOwxZhX9du6hPSP4Ag5RaftgRxxX5u
yPZK0BOV96Kw8OoRUIANdCsLJhHDiLnRFEiX3ERAqhPgnK/t6tth1UcFUgDL2DDXryBJGBIIVuZx
8O9U90UKkDLDr+J2vbhKdx0/iXSLmI5ZH+2Z7gSxRP2x3iytAqMHwsu09AItK/+WE/ovo74y1e5P
i1keZWIyRRRfnOK/9K9WvvCrvU5gmiIEFwyukjVTXWTJ5JUtjXdmQDsSLYTLSEiV1BsaD0Ft39jI
K1e1V0bIrT8rzQT8CGqCAQ8Rse7r/cC+86fcNq017wS116OfFfb8AJs5B6NDUge8lNMW+wlqBv7y
jMv6klsDieOAg4v4DyC6WCqQhnNwNiIXaxp5y7wQMEq/hvVzQFFgxEbyyaISeMpgfI4OffGN5E6h
Kbk55kWjOeulT/WT7qFRCLeXH72cMCGf7d6fyEOOZ/YuzpFmH/naV8FR9muUNqyNqEjBtRraftJg
q2DSMXQr8tG6SBv8PSN11JRNJhB02M3OxDM/ZcflD1GbvtMzaSz4fqbbCD+qe8GbtJW2B97ouhVj
wXuTumwqibiOKDHUp0doDIlNNCBMOumUrXNPPnMq/myEFrI6yuP3QKGR2jLPQUfEHf+ME9XDG8Q5
ftgcR68JRhaC0tDu5FdNqKCPRBSnM/qDfaZ7b4jxVQKEziSeHVJTPVsm4HxYc+iakX7CkaM2GTha
GO0GYdzqSyVejYxnYc1JMSm3LQbgwtO7IAuJ4t7IVPMlnX8SKwpP5JDz/Mrqcxga0NA29QVFFt3O
SH3UXNvJKsigREXZfNJ0R3QQ0xqlrpgDUwYox2tLXGsW+xk3Lt2XbVSdOch1v03Ls98tTnmLXYVp
cWFKoj2fAWe07ZqhPgZspihLZBNrWfpUS/uJ/xx4G680cw27nI5z7mcWf2coD89N6gx4c/TqlIc0
TeFhm8SiSYzfn+cFL8rqR4EWqp1Kwuvl9Zh/x5sFwE/kaNOPMm7oJcFSWSuAYDAFzlsLMpt/Asqs
ypjza4gNyBfOiLuGBkn3A8RRFxga/ITrn7fA1q17KPhoDMybf32pdQ8lSrhGVLqdqgNT5A47/79y
55e7KrwCFodRirKt3DWUMo2PmJxtdtF+ZtHOGC/sYo2x1EiqmVNL8lPD264ykpp6967LnBgfHMWE
f2T89NV+Kjd148WExjbkdCi660vTlXtmwEhO6sDwfeXcyzFEnhVs6DvZbCK0rHlwJee0Gayq3SD2
a0M7161qQQ4n1+QvHwJNOk3XOOZ4TfrH4nNcEb93avNjz2US5jkOJwxkNrSl0pToRQYBSEfaaJst
uJBeJ0Bv5KxbISNEwU1+1RB7iYgXXvplwKxE2xRFP4vyUYj9NrGrczN1jFpNQpAWnLIkerxD+lv3
GKD8uL6+M4qLBN8Sq6TVjo8J2U+B5jC/yw9SA2piOvH5IklRH8vSUxm9LueBXSywWwkmKYpT+vFU
8TRCh5r8RsWKDWtgTic3kZpV/dxDROaCKGvFAcGk8YMAE64Pi+mVtu01ErdCH3SYf1/oLGrECYm9
yObGMZnU+kc6Bj98QPfP6Shd0DWU0OnWyk2gHJBtul73QcZ1/ygYZ+f1lc6RXtrow1L00g/iqpPB
W+BIy48pizPUcVILFvxYtfQAIalLgzdBqHi0zdH58mz43bMO5CQ8KFeoKa2qAhiFvJHueJKa2hKX
jcuOQeZMgUUY6VX+/CfCv8B6tArQetBsTmU7ajdT7EfYDNgPEC2F9a3Cq3OMv2MLlAajoZf5Jv6M
NtxxVkIXvBsBfvDkv5oUyANbGHs/VBjG+LG+rRLyHszOKQ7tzG8Kh4fwmkf3bHCxL8W+QmdBpMMO
y4QGI60zLf+kOu6CGqQ6UmaicHQrFBCs4Qit/Ez9aUjvUj0ycrgd5EfR79DNPH9rLeBFNZgTUsVH
730FfXvldB8o5FBGENy7oZJFKNMQ5oKMOju04jbXDhkyOFb2dQY8hPiXuiWRRVkjK4V/WpsR8TvJ
aZUS6z4oR6uOgXABDDqP3DscGOF7uzQU0F02R8TaXAwucqUF/lynplZ57LjVZbuib15ZSC54r5Ve
vTDQs2iI0UAAPkiYr/foY/70gZxtZ042NkrRX6LFimCggoxI9xXCvTwIbytuiXn1FlozMwmr4O4p
qPiIPCbBFG49yoSzPODCYXU6kYPVTM45lRl0wDbEgAD9mY4Z6jPoS4hI1B/lZURvi9D1hsYVGeUY
Lti7JodxNW++PW9JFl2ptCXo1dRwC4uoIlYG5R6TJ6f6qZuJ21doD1c1+73mg9cFSK+5Y/ipeH0t
LrwpWbSz3dw+XoLkhAWzV3j7ACDoHdWaAnJUHuQxIQJCs/dgDXrviwMNA07T0RJdKkslCSpAxN4B
7Sd8EIXDTHrQPnvFiDllt1v2v6+X7uisGMbKL6QD/S353/hJ+wNTk2DpwXKwUaYymG2Za/+rtuIv
exoy2H9DwyD6Kg6bSOFGEUJeXfMwoBCbh2JBPQEFtDjkyYaUW1L0ye+eYOawaZAnjgqb3faH8KEY
W6q4l9nkmEBA5sD9cHmGDsHji2gnLj2lcZdoaemmkGRp4c4alW3egbnllOWR2Qrj/kA0OJZ4SiGo
zT6NdhSM2Vf9R5wRmQYMjPYc6viLu3y5pmuENHf1T8SI7cYbBtZ8ZkvbHAEOQRSQG0mwYWiCZntc
ntrtiO+Wv8mnX9dUM2Pd0HFu84SJR/h4P8lEK9MbV5bveNWmKgVcWUS1s4CAZvdfnJujQt/cWELB
hwnMuXZlcrpFSkwo9OoH8mRAFUEjfYakonZEaEu7l0nkaPSz0Z7TmM8AAscAcAEF8ubnnI0Ix39J
3cGM8bikcs84rRnTB+fguWaZDHk5txXZlhjA6B9cvsnia+TZ/XvD9wXlNhoESD4XJlkZEVnx4oEP
WoSDQjDGphibimxMxvAPnAAZPi2hl7LRk2BXW211QZohEPo4mB3ImtjUfpVPgjvANJHaNdOezTkG
jUotDPiARLF+2kl4TBdmx76P6pvkKdwjtB5mJAqo1/lLXHN8EeRpMwvgyrfSIfzvM1x6zLX8LQ0I
lWA1H/MLEf6o5QEhdvPBIZ0Ms/oygKJgRIt87bi6QDII2j+VeIGQ+2OBMh45GHbNaV/SNXG0aVeJ
B4iay2If4yowCxAvu+XAJNPITzG3veykDQkhFp5bBhm7fuui4gG25Irs+NXfQncYIDtkYK6uq12n
XaLy6vWU0IhyQdY60Xq1oxOJ2hNPErvIj+BFJoOLIfojuZALYNKe3ssf3NDcIsOuC+hrK0hV/5sV
fKuauTAJi5i+SdoJ9/Q38fCijCSHETsJi+ZMekONbtb48GzE6NRRZKxM9rO1GDwtWBb+ib/vD/nl
vSYbFw29KjoRLFWvLwRBkpOcioaASlzYeIDW07UJGH/E6QETkTxeepLtyhMLqTwEvI0iwu1TPF0W
/bP2QObT0qYPYKC9pKde2OEGHQXZKYReOKVss3Yym6Bcpm+zzpdfDCpptY8ea5GBC7HFfjb3eGZ5
/rk7pkRlglVEnyN9jqpXMn1mztgE2o0qgeWY0clqhqSSNSLkVjKRxciba2lrn8pvtFgfkl1Nk5CE
p7WWsq+imugY2+P0JNyNcqr2RpM4ZcEJz8C5MHVml3BT7dVZvmByjt8x7EQa+JsVASVx9Mnr0Xtc
WvxnLOull5f2RLYKDAePaXVI85vBcewjjmcHqWAtinNaZ0koQH9mF1nGjtIi1nepaXCaHvX0QJbc
VNqtgj7XFxA4auuXgD39XorYhmG+Ul3EG/oOcFUFVz68uRveG2YDtAQnb/ARDC9bg9GY8snZQFDB
9B0jrz8QBpXe6ODx7iy8HaOH+lC8/Yg6/ncOHsmtdj9kO7JEus5cDWafbqef+i8Be0tZqVY/crV9
y+V62TOR6xNb2UTCpXrty9WBDYtXkQp/HpB05N3hmkW5SOPWjNEqUwYRmUNdydWRoS9x2zIkm/wQ
yKHT50cA5suFlZVugSya+Ro6UiH75aZQVahVLqLyUTST1Tx9GzU6MqY+HlGPC7HHzc32z6CZaOoP
9m/aTjKbWijgBalWTlSZ7+aqoa9bGY3ol6KV0bpbybZ4ITdG5ChDb5UsJ4O9lxoCRWrM4RbDCGZ1
BX8MSlVKHabnhErFJgl2F3Il8RjhNvU4jbwZwXBGB7lEsBgTT/YESA7vwzxE/Sx/WIFkMIM7Wf56
dj4g3ggtYW72HGcQ4GRHEbOw1Rzp6PP29lWfv8Py+R19dlD5jsgtcbKZEnFn2jdOFK05L3AxX1Nd
pv4kzNwvKK21A8VMW9HKjbepygzN0G6YhwZH6vccMnjqiXYLQfSLZyn2RPZ8TC+SO2cBs/2p/1jm
1Jf3hGypoYCAxf0/js5rt3VkiaJfRIA5vEqiROUcjl8Iy5aZc+bXz+IAF/CdGUuWyGZ31a4dbmzE
8pJ9vMThhHCtH3pxJGrmDaSBxbrIQOjX8rF8fsSrDl48Ed2gA7GNLkTwUBH4epM7qK6nkT8aIFa4
jDXr3LvxQF7lrfXRl8GNs8Q7gYFnzpW8xGaXwfV61BOOCOtI0w80KxTO1REa666ca/fqxN58MqC1
09UgGnhNRIPcuI4ck9SkxL3JC7tk7Ij8miHGygJ2nRYC52Dxj+rg/5vsbmuiv7zlBoeYf/HFpMzo
9SXBnVQTEKuNP5rGOHZ4Zog8RgaTbUmuNF81CTNEDSHD+ZuMOIl/mKXfdtJv6z8MzoCNbWwvxBU7
C4dJtiYVjt+AC4KCOn3I5HYcaMkDDnMO3J0HsnwYltgCE/8SyTPYjQ4nMRZZTN9X4O7mSzLJ5rJt
CFvkx1a2/jPiY8ek4q6tEAMqzNEX6K3+cWmb9biqCdsFVokXSUkIF70IMXCIifhccAAmjjkfqp92
emXDLgcz0UvmVN4N2oMLCw4mBOwpuJFQqat1464oRLDOQbg4y888Bqk8RevevTl7E1Lv9R0FxiE5
WSvQgRW1hLjkxlEBrRXqrml2Ji+IntLuNHdAByQaYj/grWHmU4rSEgVAxmAJFhjbDM+AGZWJtOek
oewRYifi4H0MV36jXaHxJO3Hh6tcckLqU6lPV4qqt1kEOsUPschHymuY5bTJpHUz2K7pbpJjrKF6
mMtPJL7v7KjTMBVTC4IYbU1/qG43ZQehud9T4vDPI3Nl8FNjLn2wAd2SG1Y4tH64KdJlmBuLJogB
JuMUKvk9w1sikJmgWkDMVP8tBJfkx/KewQ+ILdjw1OpVR9GYZtIpUkKT3J496ioMZcTZUBRcQq5D
CJ8F02p0hfBwRmoDfhJLGfmUhI7KvgNkyViuM8iUvKhIpaGtqSoCKhh2kkjlW2H17dQ0aFxqnoBw
xlUHYICtVy38rQWL6l8kQqzXHiX3jpmkyhWlMY1+kYlhxisACLmzQygVBGEPuwqTPJASecfBmZtb
H5oJk8jq16ZcFWAorA44YQpHYSVQ1u4OCo/I5sALsfBrV7mMEGoVYTaQ2GR3IvlG0Na5kAQccQmR
VHipLZRy/AelJkLdf0voRZObNRylcZ/3YKvBHR7/vMXZQaw3+SOB7inN/+VkaRiLWKKeGGfFehKn
GQSHgdLlj3yAdxZvtI6jGw8QjMhA9kpvX1bKshtPBdalBVZN4kdfuOnd8xdwIy0kk+fGrddeh9NO
jqFfPLswtupfRDZKCEmO/3odw5aNmsB6Y/6SZieBdevqlMKIMhBSmzLGMMOyDPFSeikryAQJ03KP
KRyjYFjlrNcB6TiGW4xLXjITH+s2zjCJIHXwmMBrDKH88uFKpdok5r0jQu9ObG4ZQq9L+uuICUC/
CaWVoW374RisMTTDGndT5XuuVl0vQSfXWYrBe7cIGv7iEkEjG+I1+hVRaTarmlEQBsnZSIDmUkBv
zESByn+O5QQt+cjYoZbLpcY8tCDu7U+Ud3qDCsYQmcQ+XLJ+0CFyC1qqQcu95n/+YzgOmC2Qq5nT
iyJE1cgP2o828xBEeEl04c738ZWpJ5el2kXRFwVVxCPtn6n0R+BTD9cMLEfSvxPx4OnWxOmIqjoD
6uu9V9l9Fwq/c/JHaLHZKvMAYj9N5VjTQgRgjrBd6KSTmNwq3S4sAQtb3CXGp2QbELUEgrJyJhiU
ozV6M7AUndyOUH1yVJuvfxXecyLWNyyryf0sXWWJckp4eBXxK03iP9V6iwxhRveKdwz+CODe+cds
Vv6lt2vlJhNAOoQ8gR1fVJv76uCUJhFkIxi4NjimXEPoefm8fXwxCLwySCVfte7Jg3PaaDYvNwX0
xrj/xF+h5m0sqLG0V+HkeEB9gEtwCv1Tnga3tgcLM6kSp67w6gFPNvIHRMKkwFY627rc22pd40KQ
9smuYgrG0qX9uarDFBsHUmJLdgR/n6qOuGVZWjSNNCvUT8khylIypUcub6r+mUdXlpd71X3CJhoL
u+1sNrLejymxSMZ0rHF83eSZirsUQuLgFjWYk8+kYS7/gF9zrmEHhgsW58lf+W1gvX1IICkEO+sP
cCP9kh7mD0TkqFyk39mtcGfBTc6OXbuJpJOFVz+WA81paOwuWLiSLd4GFZHQRl1WC56J5pVHr0y5
DME2YWxVCrvhRWAkiYmlidjyyy3gEBA61j91FFRxe+9Nb15A8NKkW/dKWbJ9eTA0c9b+5dGGUWrU
XSnU4kVzbHYerYaK2y9mGd+1LQDHgMEipCSvEKsgfTtgrg3vPd9L6QfEfFwLhBhQQM+iM7GF5SXD
Tt96uPE2IO7sNtTrXD+hHxhxTMDYvVyaP4YJ2AjmisyyWA/GJEvuu4XYPjXp3PPARRKdd72rbRO8
AbLvAtVqcy/xl9jReJmzH5Oy7CuNrya4SV6RpenUj6bH9OeGG6kJpe3c+Cee+nTgwGhWA/tgw8C2
xb0NB+ygXJdw7yIibCemm0EL6US43kf7uNpmcb9WpWUPUmHu65Aljza2l78tm1FT8YxBt05auBfj
FI9jQq8vmnYuU6eUWYiyU5WOu9SKLaxniNUptXgn/TX0Lh4xro27r8vfILkPbPYtdYDNQF+zQ49M
pFVobgeGl+ojZT6qLRXRCSpsDxzxp81OpEMXnMeLDo8U814MV7O4jeHanaaa+zRZB+Ehxhtlwx5W
Jqv6MOhH0pUF9+RWK+mrtKeieRdfgGRi8o1mDFr6RpiF7ZvaJuUj5FPuBIUahLdeOkMWzJbGgxjc
Rd4tWoOx1pjOLeyeI3YJwCiZGRSByYz/F8mwpL7vpojmjY97UuQnBF5+LH2h5nvtK/2LLCxjl8oj
MX64j+L6J4dgSlmK4wy9qpTYGtuktPcsdMDNa6zeBQZ/6s9QvWjFOPximV6Nrr3YddqvbLw5w5LN
wLA3LA6ydiF3rVphiDnPDyWZm/JC+h7NU6FPENR3pP9m7s+ENFFSEny965FLInJC6rKiLaTlMy8t
WM1AptwJDM1ktNFTZvIHg/IIAKbsRapR3/lmm2YkImywn0rt6DdawrxSdi7PHltTVNutskRarWTf
Y7+GwCUYL4RwuO2Y29yFIYNgKf3zi7++egMHMRQZeeYHrNypNK3oiZ/GHHtEY19Gjk+mD0x/UEhS
t43iApgXeeE5zH8tkmISmFf9tVkaDekewbfvXtlgAIxCMn05+T0R/dtD5hD2/O8SbBwvmXb8qtCY
1m+6Vmq0XPjAKgu7i4lfR7fqjVNNGxiwRzLDcK0vxPv03lO1hPB2Qt4EpA6zAgMt0iVGGF8bbVzR
sSo3oILewwDiOrQnqmBTO3rUJ/VN1T6GCbJXQxu26L0x14rPLpCIArkpwEwiIRlCcIp+l43TQFbB
2I55PHZfzSEg2bEAQ0BiSQiMecCFKDV2VXVKihVZfYw+KTXkJapc7SB2cK9KLD0zh4FBbO7knE6N
MdqvUtNgrjFqHohuxlhIn3fK0Tznh5w5dIRrNzlllKTM4aDlrBS7haFs/subY/wFFRMiUi0c3K3K
3CfcJsTqBsxgIaIEW2Uty0fMWbpynr+2IW0fydXQGXZBeDbozaagn+3ArLt601MVHiizrWQ79an7
y0C+0YvL1dZaQCYu1hB3m/rUQpwU2OK/uuqd9puWIBp/Wy6mIVBxBl3LljCUyWlQI3ItcbTDss2u
HGwyRMd0SYcgOhJeNxTpMd3hlTDrMTUdVhqSLfQZZnMok4ve/cjNAV7tsIds3eN+ytZKeQVdYGks
fmmD2ZYnsZi/EfABhGJRMboFXFwr2I/j1Mxu8ZNgYj0pcIqJUq26ax0ybrjsJDtegfuJcOYXco6c
BKeieZPDcyfTbe8ywRxWY03m5hQ7Oo1JwYiCFXPcetmZ/8hGhh93ABIjowhkh9tTvFWFQneloK6i
9l9JCg6Ijh/cy2VLKB9yQE+gLv61FpwEGibXFjmq0GnxHJ35UGHmyZvFI64kz65cpnc4vXGe4kDB
fVgxNa4QMY7chUNLsAdGYZCB53W0NA88Bygl0KlvPUZzC2/JHQ83BJk2/Rtf5VQ4ZrO9RkbnrSjw
4+ej9a2jX/CXVqQdwYMqZJutsYb5nfA1NUZmKFU0Plr046fHbVS9FROQ/2LhYCKehQTSC4so3MUK
0bMnecN1wsjE6eBX4dmPn9rZzT7+jVK4mnjFKWZEebTUwq++6hjuLQDMyGdh9qK1N4FlkJ+xVJxH
0UbXls03dBL5DJgmOiTWEVjGQOdJxo8YL5Rr8+e6dk45wWMA/AWGOEJncZ3eXLWlo+8rpp/SCi/l
IbE9ZGZ6X9hogFbIFolG41XtBXkyWm04PCRKkaIAPz6FAvtsNkSxieM6qZZB9z2ETyhLvvoIybz9
E6wj6SoFet0um2Q2It3Uvh4OsQjENh4nyfGyhShWbx4KereeQW2+F+RHV+2+yNnZVxf2gi6hqsZN
HQnsuB7yxxQX2BGv1X23S5/cPdqOsjjDB3SdKsVfF/SQ8QokeX8+8ndUjU1zPlCIYjc2LImnOoTG
HfI/k6+MR+hk7i0szPLxGlEN2JivfQnhjigVPWRaum3i9VfRfauEacpwSn2efnTd2aZKtqEFJWXP
Guzygyz906k3udR0H4z5rAMPQMl2vhwX42R3OGWP4KQ2kAgyHqpv69UqO/wfyVOj3PWx6Mc5r9c/
1njCGR4n+XQl/Lb02s+8GebaVctAiGwsGU0G8aDJwf3VLnmsw4K8H9j0CxGJBa0iLPgA4pyK/hPY
byVco2/voXeL194nWoHMtqO4CnHMBa084VTFFc+yLSbgxdzckBoxEJRHamHZbo1/jgFiLC2zDGKG
h5n8PkePzLPIQx1m/zKHzrraBvKm23QDD+a2xh8n2rDHO5O9zLRnjf+sNQ4jHgbR6I8xkkg956wG
5wTYtkEsxLNsayzxH5JqdRYgnZf6DuMl+P4KIUkzLNSLsMMrBWc4acpRS9ZwxzgNyF1RD+qlGugL
tiZiHnvwloR04GzC8sV2lKC9vsalk84E8yTS9jzFnOnADV54U25ltTHx//2OXG/RygfYYd2mUF8y
YP5P1jKptlCevExb8U+PwdpGsKH0/CpJ5CY+C/WLvWZsb7nu1MLKqvcjIbmhZazVbtchKVkXuIi5
S4OxephcuFXoODGmNW6EYBExiDuLC2KiXEjK7XAoSB8Wsvfkd4DxmVTg/RSeI+FB6qsBe5JEmD78
+bjbaItcfgrup0IvhyAjFlZ4HQw+FSsg5FKVbfXQ7pQanIHjGTTLorBYEK0MEYzlzJJsyOiCtmSX
0J8TZ6S668xn1i2KktQJpvc0dwwyk9++oWB+Wu5XwZkk6U66hmuOAzy7sHzjf/krdC/oLmPlqfmY
qR60Aqut6jiMHO8LWuhB0FD1XAGmCaGFi2OcIRhvZTzP2/l4jABEGdid+lNBPCZwDZMXFMuDLRWT
E6SUn4VmLYcIro51gqbccsSp8ZjrCI1YodEmOLgDw7qHpO+8i1cetPb/7cBnE+mPqkiGJcbbUE93
jWPpOzKZZErBORMA6RRN7lQLvGS8Y+aRNE4ea/IUcUKAJQlvPF553/CgYSzypESoWhyYC75Aoz0T
OAJxZ12ac3lYT0TCubAzlIbUom1ZbyyI9/EfZvoE+0XQNDs4KZaykoWTXxAxS0NaUNY0q6xcxrSs
rOgFJw1UWp8giGYeAU2OTnkbyEaKnI6TelkJO/avOvyK4He6YOe4gMFfjcmL4d4H95xaArGrv6NS
GIWlf5rOINzle5sDV1sMA14xt3k4HJqtSS5OuiP/CJMwGBPCLux41JXmRkQHmtMKcwj1ZF31xMGn
FAqmVB0J8JTKI/ZibrKWDIzyZzIBBWtDmWWD3bdrHgpCvPp/uGrXiwKAkLOVC1jlPznOEtpPpZO6
5GSTzeNGpa+VGSwAQbk7VSVElNICb+OICZkeE5QQvVKKNSv5znISl+dC+Kc6ybvQmD/axkshmTqe
BX8tkgYDIAtVFDn0/7Q/Zpo0eO/iWWLC+6V/UT9vw+bo94w0HrW1H396i7NtXWJDnKM2151QORTB
s0TIpuB5h4yqFgmLZguUUP+0t2Yz+ndX21QO82L/brkXLwf8XFbdb8PDOVoQMcplJ8AAwbjD4yyO
3gTcIW4GlBqAlMecjQmtrqo61m/j/cPoqZdfcbQQYc5Xl0ZfJH+FbusHgYleucbFjLAp1JeSQmUN
IW+D6BPuNE8b7zVLf4L2W6M5IXWU6kRslx0Y2lkDeqMwCr6hSdYo4uB4Er3QeHYCSDUwtUtvBNRJ
aGSDuT6Sp6fO0JUlxBHjP33rAP2XUbCvzbUornBqzNJtX2uzl+AiJbP6NbmeHSjhhNU+W7xocFY3
V1Z+1mCgSz9k0Vf12zUPrXgY0k+im7OEKRaNmYpTC7aNHr3T1mcHNx2sCNrKqa3NGENCjK+Fcmun
YAnmWBkSpeMQrvtmI5irftiSKlu4WBvARJpsfRWOaW3Wtca8IrnCI4xuqh+zTx/ceXYtf4eLA3TH
X6N+EeVsJluVVaDQmKzYhod4Y1n7no0zn9jj1dtNHGM4SMV6kv9Dt2YJccaLnMck6hAFQZxHlK88
DKCst9K9rPIc9jzobBL5r0GubP7jC8xGBfa/w3RYvnhuav1NfIlAZxyecssZdyQwcRUa0lC0dwT6
OUhngxmlzo/2KUiz4c8VGXvuy+BE7ONQwhNOHC9beJdBggtN7ECsg+RLJILYPoSYXvurlJeOu0JC
XrZ5g2UuWE9G7fgGJcRqH4TxrdAEL/AUy3UwgHOjnqTcVsJb+zZcwrx+W4FyfxU2TnvTEIhLE3nQ
ZMTyz+u/s54Z8C42sEUv2nnfrKhTxkMO5YTG38Ru2GA4j/9mTWw0z487DZuyozWlWetLztp2xHQa
9NHcjgOuVqkDdzk7UUXI4GIKTkfcRooymXje3h4ZaGbAYpZE6Oa8P2XGApdvuV56GEFBbBu9ryJw
JObtESc/6arGR9mVhEMgsMTPqcGHDl9oIcwdFobys/fNe035qeBhqyEJLvHkKh5EM2ItLkfdAa6c
7SMQ8q2LGv+5ANmkRxHlPuj1UlJbsprepg7qxTzKZaIwZ8uCib0JCn0xXi2i3i24EwKY3vSZi4Sm
mIIn3IJlC+hAOaWfTFRzip8jLA0Bdz5cRg0i3Sq6Vmd4M09T0f2xWQxv9exHOxnmrhtex51PAsIh
xk5EuQvq0achRMO09Djx02KvgqeL4qaJ+DG+EamWVPkkz7d4VeI7vM2Rx6Gdry6RssqjY4X1gnFv
cSVcxaajWN9Kz0gbBSzctGDFWCCqgPHnQrZpoD62Mq7EWOemq8HOhnxRFUCTHmyRmqJaucVIukyQ
iyb75UDK+AgCiI4eAe5cUKSaYIZpuQjxCZB/py74Z0QIS871tKBwa5F3QfbokCHFGFuP+H+kxWro
dkbHnpfMIh/697ComnZN2gmRgf0x0Nj+hVeC6koPOAFmhIAx6qqONeS3VLoLZOE1juH+gPZSRxpL
/gU5570gbiUT7+MUf0If81Yz2gamgvlLf2hCRpDdT0/UYgLzNhrx09IxlNNQ1SnigUDUAwuZurl1
koqLK2C/G5fHPtcPLb9nYQgSpzphTgZM81AkDwLcQU6w8HD5Dq1h6yW5T4NyV+sEc3QakSxejpnx
NGFOqS0wklQyzwKM98e71MjPVEQPipPKaOxMNismIgAPha27W639ZyrrXsBFXi4uoV8/4/Iry4Ov
MNtNZ3pPy+VPVvAm9FYUZZZgkJVHKF+XlUhjfwfupGu6P6UEIbVVspurYn4uUrF58CggEls4xmsw
+uNIPfc02Qmx5nqqXFQ3hD2o1tDoTemf0EQXLfgZMXZJrH9BNi4afi+BM5Gb/bNBL81jrrDrNUiY
DPxhouYkR9miUI+y4Z9JB5em2mOAqWD+6xuXIB7z2FYonxiN5obF9/gQa2JXQ73xht3Q/fox+6Ro
3gKz/BPgj1ph/Qzi/iAitMMAIerHrei6SDb0uyPU6ta3evDwHNXnR0rNcya+YzkmxBFRSyLsMlKL
LZxShqH4NHxq4I9Ohdbt2giLxVhjjAK1k/RRV2E2kGQnky67McVdMSY37xrL6pEMzx6gSd9kgbZI
XXMtIeBi7SJV4X6RsgAjiEpFkFtG4O4m6n/R2EJJlwWM78PqFKXJaboyulpcRNJURTaPpv1zfUCq
MfJzPgFbKTvG8EPayCdtAb9dz1ZQgpjF04+Tqxve1Ij5N00qjfuQlnbhsZsTGyUo12Qy8xoYFZPh
7v7hypULqIwBDEQYfVz+uD5qFZ45ZfaduPK8NG1Nyi7o2EUYbk1sIYzCWoO3L5QSQTZ7eMmAXQIE
V4udFx4paw1BWztoSY02Xmg54RZMZXtXORk+PfZz0ODZ0fJ6mLehQAdgpGkjtc5zsB5QMk5PAk/5
MI3yndWMVPm8I92nAbSWR+1G7iBr9781yYBB/9u8B8jUfJ0K9aGG3f5vpRlgFUR8pmS08HHZqHJh
ionFHof2XXFGOlAVy3tVBK4VSZZFgYEZjjgwUfJKDCHnOsTbnrprmL4hQGG1jcC7PbT6IviIdx0s
Qn5IacKwnO89du7cveT8vu4iIwPhSz3ooDiYSNIjjey0P8f5t6W3O4yjWIEz3kCE/PaSeX0pUza0
f5MjLh1yMeCMY56rAJ0R83rMoD0ggRdV4WA2/79tNC4Gnn+8JwEj/g2sBHx30+ybfycg2HBZcgUu
BLxDKA627P+bgnNLvr9bME3EpldrcG+wlvwXP4dSiWSEN5hSfom/hEI6NsdQRr59LEJ8B8W3aTLN
9vBKw6NW//K/RNZfy9eT0gvfwMfTw1KuYvunN4fpTneMSdMQ9LD6MuDGEm7mEaihqAfNEokY0exz
z3Nci3iXC1B8m4kTedbz5DS0f/jl+h4KNXEgpARiEhP/gtZXTlGyVKTQoCblnkcMjKYlIaiHvjNX
OWRRL7aFRS0v45DCQHFE9ELTtw29awY4L0D0hbNsnlnJKm9SRpB50KaQYk3O06LmlnN9WxxTVDxd
VIsdflr0ZdbPq/7hVRiOLe6uci/Gn2j4kZXvOMM8a+EBPdeCv5icTLjaKRarYXn3ht84AvCaco5r
vm4l25oFMyDc9nxQVmatsyb6WwNhNUze+tgsy3xXfvJP1qQwi29IQHJ8SUz6nrEHG/c2oxduQFIx
PeDzuVJKfUOqId+ZrwqlKsoXqUzLJcjTH8st1EnDm6FYTEqPrB3V6IZGPc8iXv1Robko/F8suVk/
LJm0m/BjPNqX+UfXEF3Sx/JXBPZZK1zx2iHFH8YMFiVXqQSaQdDoEYMKHOltdIz7wv5i8vC5k/1F
NKykMF+M7AZ99NPQgWJipXU4Xn2Q5mcyqHA/MyBsVxXqXry0lU6kT5vHydszmNzn8OXQpCDGiYUC
/1/RcbN8ZQ4/aPvL6BF5AkTV7DTB/wa3IPc/Nbw+LbvgEVKxgLHAeYj4GIpA1X2MiYLGA3zHhiOi
D+p9oqRZNlJOqNzY73CimWaJaMmNjonWk7/abYP/nakHda2ED5dv3fC1IoNMhnhushKxu5FQYOPW
TShzRNvIyGErcVXK/lZGJw3Q9/3IMdES0VJC5miJ8Z61nZOKr4wBAK1AyquUSLPdgtOGgZmLC7JP
euxV7D61ftLyys4qXJt4GlXka19YqXQEasbRdivxvlUJAtPZLceKd82/dPM87RFWQ2ZIo7LpWQsn
Ir012gpEVPjeOvQ3FUQEM1iykl0cMBSwOxYvRm5q1xFNx7yyKbGZZ1KCQVUbIcoina3XnlGqb7me
afI2eozytKfOlQKMN/g7EbrKB1biuD4k2VrCxBywPTLBw3i7fiaHxXnsmcpqC0zHxYzExxUBwhCQ
wvDXHX5095/HZ6l8PJ4ZPpziz4hV4VXpHFw5pm0PJJTsJWhFWodJmwwIvsYlIg28TVx9FawUn+c8
56sl+5LkMMwPy5ZNFfFzy3gpROfOzKMDlbXsPFRPer2lr5iT390XqwIZIXdPra41NlyCspf8j4H3
XQxxwCOuNH3V3V7p/uHhVROx2tTMzvgpc9XESRKUZpg039VmdJD5bh6gTJOR74hxSY7apdOXek+q
eDXeTcNfVbxCMUkvntyPhv4jcVXo2xX/M5Ck3J788j71dFuD2SrWQxRQPio1eI/pniwwMVhqLE0B
XnhYo6+eG0EEr9PW4YWWd/Gp+NZa0g4aBjVcjLD4loZNKsHztsmywlw32z54p57BoQUUgQib4257
rgDlS+xKJw+yCHnMOWepVNhUZMAJLnc2CkEYayRLsGrSAEV/2awqmChhgSQaJwFS4PHNCdKZUn3h
MJwNuLfgnH9XS3jA6neELqEnBLChTSzgvXP/8JueD0q9EYKSgBcYQf3H5bOE+rOAcGQCI8Bf9PQ1
Xl/DOchegXoP3H9l7wjZhe3dxNdEXlY6OrhgaZrlwoAlIbAaxAIEbwu+zUOFP5bB2w/Bv5H9uK6+
FHYgccpoj/pPh1tEngIGdB6NJeTI6V4x/pPBWYdFZkz4EPRiiOa/o/Sq0/FaolzOQMZVvniAtLKD
YDrsCHpP9xXp7/gVkGmdBartZk5XQk5KpVmbGHMZvllGjMbIboyhI8/pvvx4+PBYUDoway99B1ue
6CAWqI2JRaZLoZuo4FISkgcFd0S0zbXvhBsirMHbmRnxBi4WrSwORAcZy2aSMklvAirnic6xGnwi
gk7kHkq1jyYoXLq07jxoUFdF4V/pb3ChlppjosH6wnRpeIhcyJ44pZTLRZ22Enmg8FXpsLGyYCgw
VJszuu/ek2su1ylmlCtRQmXNeBfJNsgxkIgmn2YQJk8hfREblI6nD8o52wUE6PKDbQ/iJm5SmkhH
GPA9dNiwHRaljC8LIKuU0Ig6OFIY5QpLx3nMtiBdVIQ4Ouk7JTY1DBu1+qv9cBJjXajDUGTb7P8h
u2o5CTsAwwSPokA09hG8zDJaWp4HoZ5qCs4fCE0cYjC+1d+CwRx/yXqvPGUrI4wIUmvWMU2uI/Vk
cO5i1V89cS2ETi5uO6ZojEBHjaS4+igXpe0x3q/z/tgyMvE0SLoSM7ECqdNB4anEriayMOBGkZJB
BxGKES7FcHbdkbz2lhkCQ2+zheVPO7lpUJYZiQp0nm/6FBkUBJN8AFTDW6BmiugkV5OfBtcn158d
1oQAI8rAfJIVHiTgVjyjCe7cHHk6/IBerX4EC1uWUkKXgsspSAUMeO5WUD9La5dkL/zE9VKH8Rhu
R24BSIgdJcbCKO8my7ozhnUpiktPzBwUcVr8EIYNXks6kY2TBjGNHxXallBwNwFJURofqvXXAWGQ
/T0g5iTnXrOtJUtjuIWMztHFqNHeBImsFXy0uCgKX1PAd2LyjtYtPFjwcZ4Yo+7kTRJMptFF7lDn
WcFeAxaf7mrA2FEhfIz3FnrdUeiUIHyiiRu1hVVWtuAzYc8vqMGChq+gEYthzvpiB4kdTeL4Ce0x
xgmSopG05gfdKazpcKbWT7egAyAjPULF2TO4yeVXJO76e2h0Mzc6mlxvZJJQ/id30x4zaHEd2gIu
NApHyuj/BdE/DiA843+F/FKGn2bstix/rtqA6Z9J0PiXjI6eYWQFfgxnxoofEgl8MB0GD+53ejZw
v+N6aFcBUKs7hQwParFbVMkNhyOuBe/m8VJZvaMjFfAaLTFoFIWbywbb7gfhpjTQhOKThRkS2bvd
oTA3XAdo+a388s0TpuXcicDfBSOje4ECDqA7TH4yFobS26KHOrn8RgIhR/86H/4xKmGTMRrs2TSB
doqfgD7+ZeKjT8H5yk2svOL2S7a+PDxmzNOQv7x+RBxy0nl/xMQZdgVYBPn+0wiuBQzCeIC1kgDY
MlcitAYrkAbxsabduvocjvdEvIb+LbFgQHuPMHt6ulMhVqx/zfxlTHJhAq0iZrCSAHIgfsj50PHL
rn8b8aNBvXWFt6q+RRAn8I+6XHXGx81Nuqi7Frykjor3WZi/pvYwi2MHsF1Wv3X1K7Yv2fgN8JMc
73l3UfG3b3dgzlDWZNlYiLhzpRnUj+HumZeiPucMw+UFhtiQVnI0L9WZFnBWCGQsHlHqFVMS4q0f
7hVd4fiowksu5NTp30m1h5Sp1D9wEAsXF7CT0YHB3CTvJhsXuetmsYkOuX9npGHIGlNi9a1XqzsM
bwPuUUGWmoU+oUDV0hAJgXcv+0t+6fyVlP0lmX/0tIdlmLNTDvBeN5CPPFRjNtWlLcuIMmYZvr8d
UF1+FPy9HMGRKG5WfpoIV/2kICv5zqm/YvQJnUmO7gVESHybujvFugudzZK4Fbtw0tEj0QKpqbWl
3pHp/S8Apa7DdQ31cZAxGSmptDhBOcaHa06+4uDei9rxmRWW+6rINqqLJZIuEh3B5mA6EFUZZEC2
ksCGD0gWnzG2KvWlljeq8uGfW4+UG9iADSVF+1fjPVF25GbWG40gpq5GHJr9Jghcxk3VPbvwKwRh
l6p3nv+WerR0fXHV5BqJaRfeqyCVc3y2xrbzkC0+DZB2EQU/XCQIV1DREQ26xxLzRPBFCWwwYilE
oIM5XKgQWYBSXVRmdZlk6+hJ8vwRS//GacACrTeR2IjCK8zhJPzy1lj/dcUcrNgTlmW1o9fwE6bt
JZ6d2Ma7m1y6QSgG5JrV9SXzXNb2n0wezchFOpfaKzMcRYS1wlYknZGM4dwb/4kaxkXaVpYfGY9l
mUCut3tAWnkDjQ8xZ8g+AdU0IawwlFf0EIPhBC0A7Raq9YD3oWl+N/hQKqCmYol8x8R0/K5YiF6Y
7RbKHyxR6ro5aoqCFzA55CZB2TTLtaEBOHlTRsaTJjEuf6Txy3cPcadwCtJl5Sf0+V7AaFzlrCLD
UZ/t/vWBzHGKwx32IyGfL6leJvNF0xORKlIy9MvKeDdlR+bsPfSj40gyrh9tQtxkhACCacZ8cWdl
28xyGh4tPjXtKA/ttXRt2fS21rAOQKKMWzbHLCTtQZiJFJMhICtEv39LtC0ioYMM0fOeZK05ybDA
nVs1hmVq/Jh4sLaQPo/tBSIkGgnY9XW6IN4Hbg/bj4vVlTvbuD4pQCRcsCQeVgOOY+sv+TX+wa4T
XyHWKYON0BV3TTSQhKTgoiOiiZgNMOJQmIsLCf4bpWt6NQS7rZb/cXRmS6pq2xb9IiKoi9cUBcRa
U9N8IdI0F6WA1PD1u7EjbnHi3n3OcinMOUYffbQewRq/Ll6/bBpVmg3PMQ3u6ap9UL4ZDMO6FYIE
vfz7vWSLvRkWIAdX5SK0F8g5uuYI6bVtbpp+6BEa+u2YXSjhqXLpMkd6/qn8VGk2JNSxybYQ7lTQ
HG82+8rhmEJagyA9M/zktGXUQV+LbuLWhdskpI5SzXZLTXANi0ADYSBYhV2lhYI1mfqNnujtYF/B
toRAM6ZHAUm78AQ0nSx62gl+ZG6nNMDn/Jl3dwOgOfan6A4VQ6MZr1V20wu3fgzsCYnalk9nsIYE
23k9i1c0XkTTj4gyiC4hsmqM/ifzoKWso7SCX6P7D+WnFD17ilSCe9RkL6IruNkby2OCf+4S5F5F
/0SVST9l9sOG/OGPhNsZULlGRTmuARQqkNqoeZv+mGDRLsCVJD6Wj6S/y8hG/c3s/0amQWwgg2dk
0ZxG22D/aob64Tr+aQuPb5vFb0Bp0Dm2Cr2YXkv2VP+wlvdmZhYpdEaZp8VbC2rPxPUOpL9y+Cnb
kLSaFULlQiIOpRA/JPU+4DWqjmP00N5cJulmp1Wr9wWwpEHJXIntDJrgjyjgI4WXlwGHNl+xlCKx
GKSsZIq0IlhJFs0z+ydTvA7yL1bgWbXsZyyDyaCZ72O8WPEfAi2zB1g1ANCCDexxvNuJ5BLTOAdJ
yo8IWxx9j8t0Wgt+o8aeniqGyXbIVwVuCtY2qZKYBzBHaE0WKgSPWq6tWVU8Y1oc8kVtrJQzZHLM
A5xoLMutQjJTneQyrlUnqZd+E3/3shdidWxXPHQB0z96cZL+2KwkIhplQUsc60K7YMXjCuQ9Knrv
zUoiHswkXVYIUir7G/ppSg4mCl7Oqq0YgIzlcS4HcVXjv7kF06noDnMVn6HXRcd8bkMyayQLcvcO
NwKPrj6xnpqCF4lt/YXGNFw6cylie+wyUv+SlZHihtgzqoMEO67J/KFMnkc7lL3DsFBnEgVlL+EN
wHVm3+haGLwy270ok01C7ufSuNZaouxts8wx2mxVILgwwMWKGl+beYttxVL6QtJ0PgAoCzoqgZO5
pKOcfLk+BhhHmBIBdA10L2HZ4k0a4/ApcxSDT8kszmG8/oSggBanIfxn4YpEKkIwxAnUosA8WEXH
et4IS7E6drjzuBiML9iVnOnMGGNsIm+yZVnbd9Jgnyn3fiTCj2VlLlIywzFs8D1HxOQGByWnnKs+
PixjVX+y1nqLYb0JoFjsKd2q9T0YOBUB9ZorHWol42D2BAq2ZzbA52oeCNjCi5RSpGABkf1NrPmZ
HzSLTXTFLHBqYmYhxxZJL3HVZk0VEf281d9Xu32b1xpj0Q0eYLAS6cy/eJlzF/G4gzbeKW6Q7ugO
Ez2mUcK1tKseWnSvtx7fDgZDqM05iusHSMS0XFj9wUSF35X+JLs6TrLB4S/IFlDbufITwgrHBJxk
HHFLFiYZH2m2h+wd0qRwvixgDMOXv7+rs7AW2YH2+ZqRoghGOov6BfZJzlSW0kH7IY3DYdLMmYD/
zxlaj/5U+qx2Ve5QAlECsx2JsL+Z119EIu0TN4tvUJRH+BUmC3Ps5ZHcFp5bhkGxJ3kYiumzP9G5
JXXdsyBY7MGWciStMdBH3UlCLxVtOEam5cAYUNFb5VVvHQONRB7EH8FlpK/CMSFirzX2UwgfZfSD
OUnX5hoKw8Ogzw8Tzm0FUvlsusGl1H5sdqH+G5mL9ldHsd+b3RxCk8zuYrAiOPa1yaOkJL2H9go3
3YF/cl1DB+Q1Yq+RFSCX4xe8rX5ijMcpwjkOjlSLntwZ0TcXHVEj8GjLNQpzMq6BHyONDqGHL5IL
nhcZCflc6B48PHi6QzOjmMULDHcd28sa7yBP0ko3jlQ7LERrGRZ/n61uEy1gZInwwkDHiYQTLiI8
ori86mybKzdVQo2xa3WfsZyeHQc0QX3AT8AlgIje2iQYFKVrHfC3JYR1ukiNdNop6k3TfIcgTYTr
WHr9pd+UJF6dR9a3mOsEfsTymi1LEDKXiLKTClv2w3wwKbJfCcBZMr5goKHqHmTANCBe0LYZINC5
lqta2+PH1pyhPHVsEkBQB8t44C834mV00NJfe9pHCtGRMfi6IZTOrq4oXNUivsqoSVvyCgSP9Uou
bw5puiPi+ZLZkp0fpZ9cPkqL4pCvJablrwWDOTYEF9I+/8p7vjtymfgsgAB2sAOZAf1A7cRfAYb+
rX0qGBZ8HMsYhvQJCu0HmFvmL2gfunxiDULCZodfnr6rwqfNuHwNRRXVJzF4331KKAAtVDHQFvlh
rIPh4Y6Tnh378ewQvFcxwZaxM0JaSPaG4GK1Cd5O94d2VZWMlL4jwrHwtky0yWd8VDvkl7k8cutm
N231zgm5kBtbkXemyK4RIcrLV3bs/SRyn72FqsiTSt/e7l7l2tScmiWpdAC095Hu32gjdX94c443
HGnowCl5PNBW8YkqwkAm657kjqzfZ8AQBTCP2Gk42nNzGTZ+y6xg323j4Ng/R2jrPyUTv9Wm+4dP
hsOVtfLMrb6PgscHsoSjAK6jI7d5zuRjZtPC3ba1hepbAWM+fOJU31CXeyIYCPXCEQdXfNE+uu3E
Ri9JO5onPeGB43KCTdjbOn54B2o5DHAMFiucRrmjIDYQF7k2GRVYGAZZpUF7tPWlwjYT3aXLeCZY
UorOVat/bF3hPm2JSqiJgI0gaE0EuM8a/0x+aqY1nAlKvMwvNjVLWGBPUxu27oUh+Qp7E2OcxXBP
fzSu99KbDYXUflt422TW6N+VV+OBdMRT7Q8qSxzDa/nD9pmSMnurfZ9lz5XxzAlDYokWP4YFKc1R
yYyeyAkwDjDJp861tBvb5HPcFD6KLa477FDFErKB5nUszndLDpXqTRmIQ4Z3C/qA/MsE+GPkhV5E
P+ZXRtLGnE5AogszHbAo1AaQ7UmbxTJjf+oJXvq3L0MkawltQjkxR74y5suKE9qw3asjXzH/DHft
ADE9XcPEn/doWEc/9I8ZMQqVlf+QFMC/+9RmLRE6AX3XJ8stA09MviT9bslnGv51LztcAIQJgY2r
EEiQj1J/1hYm8s9J9LXHFRNhsArdp8RUB54x3mvqUWRgS4KBzws+vUHEfbjgDfEEpAnP5LqJzrMc
DsoI0lDeo8NF6ODkYqlfDauOhlcjw7PCxGZIdiSjEOY4KpCIgmD9g4Bnpa6GYXYGmfKst7seEEY9
Pox2+zllj/mLjZM7Qm3qWPfsE+sqN15yGN9ncoC1A5kPIks1HMvvT4tUTiMGP79ic2eGu8jJRtLn
ZUTrL14N+xYKwwoTSyv9yCrsyDtJtFwV4oIOQwzQqBeivm7I94y+2X55yycI8lx4EdvBG3WjiW46
lznWTmLqt1DZd2e8/dFDnxNXuB93vQUS1PAofDUgSSeThRtYOSssnWhW1r3c0jU+ME2MCss50QHD
IrSbYJk1Ht4cHFNwSPXY06q1Ip2H6LcvlyQQ1CKV0Sr6xjEjv7bNkdLH9KuEdfobc9c2ICqABVgI
Jdq/pvwbxxXAvCLG2e42gf0mYtu3ps+YXII5Su1zfMRERL14F9g3rY4V78+2swtX6DDRktyQLN8G
/gAIRAf5C6Iuww/OUjZWefCNA3kFzA9Fcs25V8oNbQAuE0G3OTmxvjDMwxj4b/gi0oF7bAfX5Myq
60flYfCR0B7oRtxCJJrU1+RnWrBzxYGRvU7jiL5qE8FMm4grvUiPYXt4gRGkDh0Fnx+HAUjOdRiU
a+430qwa5cxhmr6+mtFRwjXhU4ziJrP9YhrdEoSJPF8Dc6fdAaYlgWWrK65ZNFYmSOMAxMtha2p2
GAyU5ALwIpKM5lFgw/3AnC9PfwvjO2R9K34d6SjfzJg4kNTkHvGFkh7MMc7uFLko5FWEq/is3qRp
zbPppRypHJj0ZOKXJH7FMUN3eDYG64lE5VQTGAntlkUuZTw9Jv51KWYwjiMi6NilBWN7C5X93Gzy
G9W8CqoXnuf5cIVRlmymilaTL6lMrlLiJ+FfwH8CAlzLEgZlp8iqn1Z9dxh5QLPNzQg+KBa+ImZ9
GRkupDlkxLNW54zxYETAz/AkLkiwK0ahqhsLkPHZ+KFHw9HQw4xUvYZYDNIOBE9S+TdxehFPHKo/
EvtyL+P7xXygB89A569Wt4HQKpkWKZZ0dhQ+BHEPnplODsM7w+603RVz/g2L08mulT85t8inICDM
e+Nlb/15zF90f6P0+eZfvQhNbeiRIV3iVLe75LfiVhy4CwWPmbMUDK5oXZQSVZo+UNtJzTdvLtVS
Sj7TEP+NcF9nbb7FP2ItZXxpv0XjmGfYOPqpPmt3CNFr040vzCUxWxKty7baUqITBSDPAGGR/+Ke
V5CWtFX1y5OmLPllEV86IAwUSowuHBlqWAswBGS+juuDJ4TiJ6IB+iEIKGKxmrIazusPz7m6QTjm
94UZxY5CfxRc61wQa42vYzH+TF9sfkSsbjJEIE2qWRl76qLrcDizH8/j6w1fabQX1/DAWeLjMlR3
AUFH5SpYYjXUAyIGMA14tasFp9kBxKGG8p4ccqbvKhICOlNNtbVseaHvYMW895Pbs9u9mvklUqLr
hKLSLRnPdzomPnzM67lx9a38NJgbFlCZjPNezveSAKHPunchrREV6sIcbWkOiWdFOPnfzsOD2xJl
zFCQw+SEKfWbP59a2DTW1mF0giPE937Zn6y91twFNzLd6SwdMOYR+MCmVrL+tK4d2+LrhL0Jn0NJ
LSu+kV3kk9IQLC1nV9x55DXDYT7PzLCc70tIqp5+UVW7XOrwAXovm31vVezgvocz4lyTTwXLoEgA
4jtdsVW959TGzG7ejEu9TwRSOg0sMf9v1sHEon7g8tKXZG0Qkb0Lb6pKGrmL86v7pg+GPCcUH3ZY
uNio6vrMdGYBDvATDFZ/JhewWxr1/v0Yyu83gduKi1pgEN8yOJ3s62BF1R+LBpKHlr1Vh92R4kZR
vgsgz3OGLsR/kN2ZJlicLBf+jsxR7Nwz/AiY0bK+ah/KeT615hAGdL33zaKoQnKb7UPEw/TTL1NB
fEj1nkwSBjPSUuKBCMplpNnD9PUuwbl/tG9M7zZnGzTvBftHh9aj0cFkuyyYe9rQjfICT+GCNpJt
X3p4hHb+PSHplM6idLObeUh3xUlCLjqx/uwqf/oXxfJJ3kWfsK6X0We2gTT5yQKWcUDJghDZQTuA
9iw5k3Mo56A4G4bu78S6LxtrtzheQ6fvDSe7sqewRfB53UoaU3C63U9zonPmqnA0a5OnN0Yb1jrx
qZxyY9nZ8YnJaFJ+xC4fybi0KFgHfLm5N9mvNbsL5VrNF4ilB3bv2EbPvq7Ih9WXDA7qI+UhCPfy
y4s487B1hJTbRc+m5scI3ZJzDlUL+LlbA6/cF9ivC+oEn9AlQPUj9Z9TX8AIM9M11u5cdinDguSH
4KxMH+pdoB9aGJ9AnzBdJ/awnfm6sH8gtjCOkAcfcTRYit+891Pt9vI994I/Bb2i84TYQaODsLQI
eAcXhJRGRM9hsNAOyiVsKEfSeedb/C7giLYr8Gvb8U+DgrhE7yM/enLpq+3Qr7d/6P/YeBvg7xcZ
dPEewbFd+CyYUSYX6hZj74A4d8++2CQCjwj+i0WMrcYk/s7uL1VG69IBEiOG6Wx2lMbZhawjmkZa
wJjk1yG5WlgvilWP9vQyncTHQGOs5O8MGttHRYWwGd5bHZ2ekzhNMPfYYnGQQJnpPmMelYr/oyeZ
lBW6cN11h3DGvDOK2PS7jMqGUDSEEA7+p0hkGD36WZXcMbdbZS0Zv/21vuprJpwSuJeE9ybsYkay
dmQ+KmH1LspVKdeMcL+7hKU7cCQq3YCWhQupgo4j/eWQbRkws3MEQ/A7xNi4NpV93BykZiuI8MGl
H11cvvnza5xtaP/i20mtC8se2CosG2fRG4tOsZJPFo8sbWCKnC8hVHf9BX+8ED3VnnZBw6sX9KsG
n0zQ8za3TMAiPCpRsiTKBefa6Bfk6yHmsc79LXBol1hYitbEE6O0e83CsL5LP4hApnOQMVvSRejT
YwwxiPQXI3gvYsGnqU3xVgcsqb7R2hZts2vpjnNMXw3JaxzKmGmLWyD94F4NY+LK76TyoKPn4V86
mwrRto0DN2Z1VnEVa0pHOPVswIZNjqY9nyIFVlqVtFXOeEPdZfRn+EtpKt+PEtOfNOcO9lGJ8v6n
Z18N4ukbAmHtN+G/GB0E5LowOyiBJw00axXMG9JwMgO6n7b//+3BGoe2RI2W4eIpoWPkarprR1Cw
IrCzEf4k5Xa8Vae/gbNeYN06+EJV1IzRebVfIHzKHlZzcK5b2uzhXNPWVN2PwvLjixUJWksZGQ8h
uFqhIDHHKq2b0FxjVnsfFmac4QMTyztaC7fGRY+5CbsJh024brfDjTGvxhz8nKw6v/+rHYPlxgd8
C7+8vT/1v/pP2DV+ciuDZeWah+L4WnO0g9z6S/2X2/nyQTxr38a3dSTeZasz5F0EG3TXzFdtkCJn
faEfhnXj66QaqCz2HTs/85Ujmqi1BaD523vqIzzzRfDlkyNhY9LIPptj9BPC95xtQOV26Lb8n4YP
tE+WGijgNcHDKhQvtVkp732ECFm8Sfk5WLBHa+1DVtmJeScWlGDjvQ6qgTqYheZVY9vqPw73J9YZ
2nugv7Rf4FaWYKXKOVWXPJxVmK1mdEU0LaSr6GpPfh2lO7cPjDZw+OSVUOxUtk4+3374aAj4tY+E
fpUzURLGdL3MPn4IOgUU/SnLGEOWItGn4oohAuQcvObYGpAwXkwdNAiOuMxKZ8Db0rOt37PQK6+6
xkajaRcKrCbQVk9sM9qi2XMcvkc0Vyb9m0SYN5rDR/vyxaN54gspt/9kH7AFmcJt5KDqZI6Pq+iL
yr+OkE8WvELTJ2B2purtmRG5QUU3zsY7RCWol/Sp+NHSS0urzSDESYRzTn3FN3jjogTrBx8gzg9I
QKxJ9iPe8d8qAc5ISvX8VWdHDkltmeuonGtEeyvzeenLX5aqDfL2IhbacX1MCXH37MWG0M3gPDMi
XfHnxXySwU0f+H/RcjCN4riMFntfdcaSTAZeWpwIER737byDsxbtOaVkWqJsvwuPCduoMQZYsM5p
lGygj+KCEgKVvznywKB0SfcXOoi2kLwwntOBeZ9dlvshGcjftMtMdNiRUajls2UlOLW2ptCvpHkh
ujE2fNRXdxhn/hrYZfqNCB9+HO0TRFLmF93WKmbfqmKwJ1P7dBothqgYJbHjtvEGhy8OChArFYCD
yI7CzUXgp/lh3GXL11hUTJcytszRi9YFJ4ovrMhDwuOYuoGDYlMxsJEw/s57iNxSKhtHTXdM0TUG
Pop6mreeqVTvYXcIMNLiNkP/MmGEyz9NerVIk9O/m78Ar2m7NE9xyDYqrpafnGEZ5QFaMrvAhYaU
uepVhwi1kN4BZEm7xKjK/hMa8BTvzNxTVS/iiGzJDNRY3VmSeYvLiyodieilfkfJL7nA5MF03F5f
6LiMykTNodCYg4GocIGcMn1LE3cC4AFYYCLBbTrx9daUX0L4F8M6LIcL0iGBmRV9H22PRHOEw3j6
tbTDG3CP6qXxPQNCmOFuNTmlTUNa5skVbxp1YVGfucmn/sLEM3l/YvFnwKhSw9B7lqDmgquq0KM0
/Ern+VDm5orSAw8P0jh/D72/Kh1Ltd0/gf/0+CYwNlX4Vzo3Y88clVvOsRQQxVy0qx4LcoRVr56g
FJPptbWozaeOtCmig54aaUIGQuhh3n4osPHS0TAUpL7urfvsLXVdA0Vrx3ycwG3SzGQuIBzjAup5
ubxm+kHv4VX/ZcUpQSjEOaxj02404l2HBbmQyYJn/IZibth4oxkizphygnT0emJ2DJ4Hg6rcdkuR
Zir01Hiuj0mzpL8cb8z1CtlaYFKWmcMhvdCDt3xEjPv5S98Imjjn+uHezbcEkhPiNdtoX1iJe/pO
9NhOAHMzLND7DB4HKOn4ojAi41WfTIwU/HdJb93S6bFNlM8fKjbsREeLzvGNMYDGYWgzW44AuE9Z
f4xZ8iTAYSp/JsoGBR+4wP/OuMBVjHwBIbckVZacGC8+dYH9nm9d1Q1+UVY4iVPP0W2BSAP/Nnn/
ZjInpCrgfbXL25CUi3cHm3hBrGbhMiSYpyD9McRh+7piqpyIycT1LjDl5LtKJ8LcsIxYmPnIOYze
p9DCDejIN6D8xDtQk1bDXQO0P2zn+bT6mAfb/4/4FSZ3NAvIRQpXu6iD/F2qj27+Jpicp5cY0r4q
jd4U/QXGuvqjXsjTg44qdTfiZ/4O7YqyAXq9gCsXPRBSy+w/DF7HYrqWTMkUBsvTu0a7guesgNvl
Y6u8Mm9KpZLbs1zzXLFSYOEbbnsZ1epmCozBmMMNxy47pF9GQ9b1M2VQ1LsozEZ/lFCGyF1s+b2j
MZxB+oxh9G2m7doXcnVsx+B2cAwaVuypJkJTu7bImX1fmKMRvOMh31tbUqlzgNLo3bXsZp8M5SiX
2xsbKLXqqfo3DRlollFfmjAqGHq9HKJS6WvhJk37+AK3yQDbXRxeV7YRQUSM7LftjITm8AQyTZ0r
BPaMN9pn9s1r9Y5Wgqsqa5lec4dsarLpZYG/wBrsG+VnK56G4YjgBL/7Uc3OWp59uMFmdUspu1JM
BnizJSIBqk+m10Tq/GHQC6WTyf8Xx4KVPnumFkOcOIK5wTF0G3m3Ywy3A5kjxKd12i6K3DlekFZB
5AXiVKkhYpZodOMH+hKNgwRkMmOrIKLGzRwIXzeTH0tCLebPjcpThG9XhsMpY/Flzz4mREMYLqO1
gtRqHmL8xsV4tcClVfMavtLtQ5KxMfyYObHk2OzCG5x++h0mWqxEMnQciIEmVG71GlYTuSWWfmvH
6zxImSWrCKxBtZxt0sY86w/ixM2pTpnwRQRYNgPHEgCylJO6SSnf8ayqXcQGSYwDG2wnExYLZBJm
J6j9Pve3qR/DmcLNlqYeXUaKDxZB3/Ww5LKox1+h/A6ZoyqwizgQv9704DjaCVBmJBWvGNnNh+sL
pZrJ39rkqSUpcNqkeIGrJXmMcH3rF254p0f16JvbkD0tyRWE3ZgKyzDapPWtnqej/U8SOYJ6YlDB
J+wJC4ENhH2SIU2XgBnZs1lhUQyhkzCoLj22buvdkOHE2r+EOUyX/Ho8HjuwhCNpX0cDr88MWXCx
tQv/EDe5bXG+JEzM41PQnvD4K/HSPIYN5NpVNnLqreKfK5yBNgHijzTM/hVjNnU75JuEvNXcS9Jd
qm8pNSBSUcgXrkW8T7SckQnkG3auwmzTWGoJzTxza1b6XoKfK4xuMfPwYDHAw9cvpUv6D/5KvcpJ
dUIMY/eSBFrGqzCN+BAFJyFVSr22ABfB8ntDDF/J2baZvhL+6RTZEaQSb1h1z2WvRpDl5u8JnAXy
d5pXwBNPka8mKB1li04dcx+8z3V3beJf9mDF8sz7mHXsr9BpuXBp5rEEu3oDoTBOk+OT9415D5JZ
ekd0pCIc+a0R2IT2qI+2vlNnIBWUn0vPQ71pGGiqDoqc5Qmedhc2r+lE7UgRwJp8nXN5G8skfUwH
/u2Tgukytd/um2Jc++YpyhyYYqKLCFT7mnqOJgf+dSH9Io62XIBUQ8GO7B4ARKz6kHoF+H8hnRE/
KFXQYB/86R0L+RJ7bzb7hnHpRdIXZ2eYXjiQSZalBDPJcYBGfuF640Jsis3UYRFeWB4q5Scv3bQk
7AjXS/dRTUvCG0ZWZNR+A4QQPH51AglFOIPAU8QaUmGbO64z9eW9bxQzrYb7RIJBUQIwa0zSmP7m
eT0alsCTi/+qPuPwZ6Igu1Hmy5ZLjcjbEOKZXQbB18gZwOuyZdKXuOk/HnR+QmTH7spwzHpG1lVJ
dgwnqjMmvB5UMXQZVPxiHTLvdOPCVfpFS0TrZ8rCK7zPj0DbEp2GWsldzEA6PLPS9WbkHEsnjFci
2yiajdTGvL1hpMY/R5efazf6E7oooSElov7mTJnYFKHVRdkvt1QD3ND0N/T6UmerQJpaLPhsH7Gx
pKmYYNhPbTBtWE90mRoaI7f+cJEfcu2bTJIxPTJx9ug4+IO5i04VIWy2+m0zJKpaV4vx4YU2TlrW
lXOP+Rbsjhb1B7gGW/jFrWHpOyzXfXUOkTTU03owr8qhMC+8yo12CIyj1W6tHLbeXWm3LcCzhwqj
7cYAzCKFcZa//1HIUj3jvKbimez3rWUXo15E4lfmSA0dGbGCbn2LjrLMREbAJg33CeoRc4mo+jae
enPQmXrhnnAhyfslVWTOUkVA863vtCeouzkTOrkETJj45fVroIHKyaIVuJz4BiPi+YyYLcfdk4eG
cUjiAP11SomhDalkpSK6KspPNq65opGquCkwt89nZbWEWk2aQSZt4ycC0I8ccytHPCFMuPotTCDi
f2Ngio0bZCsyYlvYndQJu7plSd0LGl98wJkP99N7jrKmqtjkDPzndS55bhauONVQXxIsbo4S03fb
EUzpaCFAJib7AuLQAfJDDa35tVQ+GUFTf/e+kOzwI19Rm5mV45GFW0BJZ/pv/CkZ3g97BEl8EmgT
HcOjFQTNgRA6f8lUw/Cf9AKGzxVgBr8sx7vU+RoMW9YfYElw3SzLWf6DTLDunnIKe2Kg+mSilu8y
nO/vrRH+mGG00MIfhpBih2nnOje3MecEAbYEtSrxQUiHxaTs1GBjYinury31iNCvzWiltF6GqDDA
TCe5KD30bCdrjIQFFaAKCjnz2bYDF4N7CfsdkphRsBQ2hyBUDqT+kdSuP6ysUgrMYdnGNqVQzwzJ
ha8kKi5ejomfcIM9f8SK2v0hgJGm7b0qx6EU8amaILi9nHq0KdJoyN8PLeR8Iczk3C+G36/eOofS
GhGSG4qAwH9avcy9pn7Tna+ijawfmTSNMlkaKnkx0PAwfjkFh8N9ZgeYzT+jXRpvzQ6AVFjdkeNB
SEgB3/U0DSNIf36ujytlXHz+Vzn/4Dua32BHtSVsJQ6p6s+EQOMNVzIQfoYdHCcFs/xHvhHJPbNf
aEBvFIjZVavkD7D2TX/kPqHsNQYgf/zItD4CAhxcPrXygZX13TXiLHxVt/F1ZEMypSoVcK0mxYmx
qdhjpkf9swyQ/E75pzKx3GOPKqk7Js4omgoOjZcTbc6tx27jaFuTJysbA+MpAA9cRcDsEG3bWzzn
Gbww88y5SdRj0webY+0DU7D0VDUihBEGFpr/mtbvNU8WcU/pP2bI9Gv0dgP1D+4nRlj/zGkpfIWn
+l8CjYcOqVspz4GkHomzAIwlKte2vdGpJY2tHqevMXWRhXWJeDdnxi3iCJJupbBqycQEWNyskXYm
aAG4XIuGYajEKxHN20EfLSfFUR+W4OYMa2v1tPYMC4I2X2l4fTMwR/hwQdCAzj7H8k9ibKb4N+kA
4BAuDHklxtfE+fz6DqVLw1CTB8YKT6KFM3MLEJBGdZLPZr4rQT1HSz5MTC1TWOdcvmYy8EJoiuA5
sRxZrJQAITPPUg7ws7eZHSrxxpD+Cu3LHMG2rAvxQsVkMWgaXj8xX9bAd1zy6jYR77vOXhYLK47+
f7w63ue2PtTTFlYPKBSt2lcgo6Nr8CMT9tgdR+NeY5hX4l/sOcJdf98mAhCHI44lFugAD7S4CUvh
aT0lfH8Ze8+oytZJFh04VS+g8OCrCD7cvbsfSwBFeWYwYDrY4OOfgG+SaWX7ORnXhqu8bVdau0Xm
ZjSGjUX4SuCf4Rz+YJ+0sQBUoiyTDuNWULqLy2RuE6FZ+EVhC0/cIUQPUjUZF/pRfF75fWDOczJq
F9j1IkCOQK1kMfJCATxjJtIEtwu86xrWpR2gVGFdX7AtrIGyMU8vVvFapvWOSIcnLg3jO2ZbmpDP
iyR/lHAiIi6LQiZdcBf0xBRupJX6r4bFiPlFO00pJtAKuDK5MEHABdj+JKHTIVPeSdM0nYJcIqpC
OJ7sBE0yZU28fFU6fzZ6R4w9lSEaA9FggEtHIYHizuetVowdst/GOlbnB4+EVy8BYj4NLzmKKKr8
/YJ+A+rPbA5CvhKjva7zGHs1upQqfAEGg9NpWJ8TYxGTfUto35hRWvn+uuJXFgNAJmvcbqYy2qYE
JX340PaB0RMrj8LNtGA9uwJC8Av9t6GcAkVc5Dx9vcjKUnOJwoLone/5N5RL9mQD/oY1O4yvHzKs
6YXsjPHqaLP+kmK4GNEtnboPMNwHuPyxLaj7d08CVUg1Ak0gXIGBM2pMh8v+wYxIAYndEtLUYHWu
CG6FZ2Gblp+TVFXIoI5Y1Bq+5Qz4GSWutRXB3Mp4Y4F0v0KQQJ9tD7JNWDXjAbl6WMUahTgGMCbp
gk+bLFGgvik5+etEQM+6QF8wm3ljJGjks5WYj6KB3I8uhs+hpiJgDtSnpK6zgmjZbwTiKV/14o/M
Ux6xZBOiQHVAPmaujXjspI0wyK5KQG4l/alH2vVs2V3ej7bdWR5F4kQUciB7SvhpiKTsHd6AYrIR
XRb5JOxBwrZuJPzS+IqFvlKpQvF3sGI026X64aSmoSsVWzw/+rLFsR45cntlAwXoGgNGWrIBTmT6
1Vd+/joFud21l6q5z00E5AB8RLX4qfIXidMvU/wM4jdNJicukdbjLhZCu4X5E/LWJN0lkmeJ9TLp
m5oiT3aB4E73mElgwZ6FR08iyeeovUfhmnPOLB0WNyVyhuBlvU7opGP69Qp8egAgnlGy4yqMOo9L
EJMqt3DIWIww7wF3zQoETtXYNcHC0jw9khXPyDfhsDH4C6QkolwFwTtmHSxvl/lSQFfJGBoXUYgh
3S3pW9CeG9xY3ELeOR0278Cn24i6JdceOKOEGhEsF146bVFzCZtX5lchjqUSAXNnVjA21q3i0QAB
pDVVhz8fPk3A7BPDJbcqRxTIckRAhoh08aqjkNvOgmruRszoTW4m0AwfAxhO/A7abDyZ3V76mo+b
88nuXO9J72JwnY0q72WQu0i8dAciHZq+KVQHyxPFf8K5x/mQuzXmOBAjwT/mIjBzYj6p4vE1IYkj
8UbyCrcrC1kcQkiI9JdU4tphfLCCstEpiyhe+S/6tHYrKbuenyBaFaikPII1pmEHe6AMR5TNVGUf
zEsjPm8oxdT0/uYbRczh2x4Z8NU+3aZFKtAwcz8TboDQxQoE6YJhDUBp8J/avb2p5ESPNvNLekuk
3JRS9aYF7mwWbrGBeSzIvHPCkbwWWBceH6JKILaqTqptC21rdBcmSGK8V8dTqu753vkMxUMs1rSl
WbqDR4b5hD8A0Rf5WK2gcFFrnis+C45TAmuxduC6NT7YWRNcQJgVSmPhDsOaVPQRVnJrzxBnzQlV
780BMpMNQ3MFoo63GsLiIPnK4HC54i8krIi6CcWHiQWEVm4atWPmbRdcBBaCoJfS+fBYMGjkhMeH
S2MMQWXY8E2ivIiBz2+POeStf6fWnXa9S3YdE/cnfzneA+46Hhs+JV4U/im872W4ZvGChSRxx9h9
L2D/IC/k68gTyJSVPqVRbfo8WjP5JP3qDFFZqufMEBwt3xiYZoLuimrP+2YEbte5WYKMcVYKRmP8
rLxu0n0AajGe+J8Gjo6H9URFYZxMy0aDw7fC74YRk/9pPe3iEe7RD6xn8VAOwvPFSBrEZbKk/UX2
YCsmUc5t7s0P94MeUj8Zzw6HI/YT4ckPQGUrXJAOkLbmP44X0mBIR/N5ibYtoWXK3+gnC+My915P
7FN8kzxXr0fvi3MXyDqevGt+Cx/uM8KULz8WKV5xfLBs6CC59HMDKQnoCFd+4pnO2bCBJRotwBdK
rNnmlX2FQmlziPDgInFgGGMr/I/5Vg1f0ljWtzKBjup3EnmrTk5kn3EHAUxTfRCxkAa2GTRHTUCo
4rBweewY00UCprGlYFYsLe5xLWdJw4wOtfs/ks60OVEsCsO/iCpZFPjKvon7knyxNCayCgoo+Ovn
oaemq2c6kzYsl8s573kXRuHSpLWyucTbFuc5S0hw1eXzKc3h9tBZfI1VSmfjbUnTo6g80B6l4QR0
Yl3UO5mu8AZrtqb1FZmDT1ma5IVM7t6EU3lQzpQkEgpgYTz/+nvbYGOrfaljs8N3F6kCwQajaQg6
GZvxaID0kXA6hSMw1Kj5X5RFTIpqie4H6oGOtTrSJ3eCemCYpuZ73H2/BGZ4N/5Gj5lYqm8bBh+S
/sX0ChRAZHWpDPbvwt9NB5CDWPUqO3+kr6ZMbyAr3F+Q4FOGjsrDgPU3VlhdCuFpTa8vC2tUUrM7
qA7CK5v5SgOLgJKscuqbxy56pRRSkq8TUEmrHHjBDx3N+68obwAQ2TV6bvHNE8QQJHumQbcYKdfI
O2RMJqZowwK6uLGbZ+ECKr1IWzTpj0c2yctDeQFQhUBAw644dT5wfhSkbxFDSA5hdG96Yd/4kw0u
gwk2uHHD/qzl+5otggNg3xAYjTG1o/GnLKO3BSHjUX/7wxRLQJvDA83BjAQgF5olnyagIszsCRQ9
oOcH0czEpGD6u6KcgUrEBWCbwA+d4+S1VVRjt5e8EZguKyHkHG9PF7UhH1UMLpIOEkmYe+q3gDNi
dT4L3EHhs3i9wjvczlFEJnDxd3eF1ny6VHCLY7Y2daFjccJcNaoRPivTbG32TTI3NTzvvk4c3bTY
jPHggcLH1eGggaBKbeRw0hzCzmTExNkOswB1Ik/8v+e3u3AIfF/ahiVUS4kkynFL4i9zW5iq8cM4
IVBWWjQ4+gg6h5PFleOn8qZUM16x2D+OG8j4/fSglQMQi+6D9fS26VEzQmQyIG1Mc92J5lSn8Ru5
EPdfBodc5ByO58m6c9HeJjZejGzRtOgtNpXuaDKFHwaENMyUXg4fzYnSpnb/lgogCFJM6kpuzSeL
mRSzijgBTh1dD2sJrtGoIuF0uyX3lBvE+4RHePis0ejAv8OLiAM4KQvhvdVQYIFcT9Z8DqetQl5i
7b3mXFTOmTMAK8bajycHGd3IwUfitefVxk7AUJgXIxA8e1YxB/CDeMzf4aBh3HMOxdvDcwEpCxcS
/Iu7QG7Y+HUAgtqWBQZBFNHjNYZGJvCmp4XguWK6BVsDvVNJ9BjRm3jeZabMpeSao7D75aHjE0Ay
+Z9oAuFUou/B12Vy6S7qF9SvKWaLTcga5ZJBuhQr58WjmFusRa41SDlrl+U0njaqMjSrvMlBMX95
1hL4OWPNZ0PlpI/STmNJ1l2wIkl6ymX3zUxkyi0sXGyhGZyKv/UvE3a8ya3xDYNVFRNivGB2jOxB
Utnfp0u2sGKHG3vlQCXmFxOdnEWEbo0tgBEGA3o6Njy/eNXAWoAzhe8HtQMnDaXvQglGBchhAJ+A
uwoC3TtDZpvb9MqW+ILwVFKicO1Y0FxmWAqcqMRi1ZjY4VaERtLCNAe2t/BVIhGtA5Y0qD0r+cUy
oeDD3pSXBP+B6z/XFIHM06UnfihIvccVSpw1l4n7wl8Eu8Ski89JCLNmm2Fm/fa41rC6QbSePOjo
npG1veFasvS8E/UiLjJ4uTCqAdDAOUs0cQNicbDAqwWQD5NDWYFFu8S+hc32gVeMGjwkmyVeQNfl
ga2DDxYumo3AivkHxwj/AikHd4ggUFYt7MS7S0LAh+F24sHxxSKOQ8RM6MOGefM5Q1jOmM8yMoG0
ifdJn7OvjIUOQhJuxb991SKS5KNFdR09FE/p4lG1Wkc6xRrr9BMps7k6BEBpnCE/CxqEnLktJu/d
QlU2WokD61Z+gw9uCP5GlAXtXmLiDO1+1wmWpI0QdvuLWGM4UDlzVJz3RPGw11LJNk2CXiZBr1aX
T6a+3dTvJBavCVM+k0fcjjkuU9z3GKGBzw9bDMoBuMTvSUScNYvxM7UKQranPoHiSU8YBoLHMdtE
xZok8UpKPgaJtaflC8a1ECn4nQTPl25juPBUEffgEgl93uTV3X7MFpz2ZQ5PGgyjhuZ9N84M/Qg4
5CGfQF+C08Bsk3GCT5Tl1C2fKwSHBGnV+89tTujci1Qz1ZsUDhE4VeloEiMuPqQ3IVTrjHX9l9vy
0mSWhEJhlGFUW5J0sJtQYKWgPBaDXnESLN0VCEnWCb0zpO6oc1LooUzyjZlhY94HA4Srak4WHeND
YoUyCUDQkhq7Ub3C4M4ZjQNMJRKYNwMQe++kUb5oFB5WApoRsWtY9V+qL3I8HxIbQFUkqesTkNC2
qL2pPfHdA5vPD3RgEyKQjaDREl1ytwngQWlH9NIYTmyw/4QkMFi98dPaz/Njmy8F6NtIrDGC+oPV
jWKHKXUGKALDpKP7NXrouHDQCUWASvxTxGLAQFSkWabeMxXcLgu8dsySTG+kXU4P10QDYR7x7oxd
Zk89U8IOCPElWT6u2uW+Q32/ejjByYhSX/hVd1gEMPmmwi8c+CcF07Sn1xw7p3Fy/2VykZ9nj6mu
N7hopwz2ca7HQSQ7GcPN5XlgropXv/XuXKYFIaTmfIGCpaTSvnIfIUHg4sJaEQIhwO4FpwmWCOdx
zlEuI1wHJTLUeQmxC3FLbsVnbtd0Ja8GS7aL73FnJyCZ9Mbv+5xoBzNxdeu6CTLDjllXi2q7QwsM
chEit7Gmy1mcrFpy7oVA5R9xn8TqHPeJRbmUHKJFV12CVusZkIT4PfxMV+QYLqWQGCE2DMaa5Ihy
1/XfciPvWNIieq6YWOoFNqVn9W8MlXaAnBi7ac44qsDRZrWTSOZhRGYgW+LdGSA/MM6a8VUY9iF6
W7sNfl7GavQdhbc1n8WPw3O+iTVjDAat97flDazTyR1hmcI+JHr8KATVF/4U4p74K+ZxwrU41sfy
j4mEYdLpEoNFKU5HgswNcQJiQOomi9dGdYHkw0V84nZEBbG9r7VLs2l3A0+S+9qRUjK56F9vLrHm
lQss5ublaMRAWzX2BowcfPhTvr5F8s+vmstFyDRDMop4JNOfkbUPfoJ8k4JzwqyLNxm//vkKwjLs
lpWj7/mJITUBc5qHPbOl+cweVpj/M5Okj7heCZMk4YCwZ5zLjvDSwuev4I9Kjh0lI1Q2KITVhWSz
3+7CiSSrDYgYbxMkWO3oMgHeS5TibQ+8eztDLj/9ot+jA4UELwNGp25KfizLjr5+fsT9z0H65cJ5
w5rmQTdmjCQj1dXm/ULwqpAB3ji9O4ARwMCEm3H3QFzJMtG9iTuJPzxYZ5DH9O+2F4kxUTfpvj0q
39MrR0JPBOT6IDSPlomGnM/hiwy5v9HtwS7my5X3GnnC+pd+Bbp/X0ApugvvfPVrfHWve+D8g7ws
L5RJlCt0SWQJVQdxCbcSvzHUfECgqkVZgBaD+R6IAjUDb0leCSfmO6vOfwbtTljSJ421w7ZfMlhq
aJO3ss/zz9qQx+ZsvJe885kDSNws3DwOesZ0ybjvWBk0XPBCdlicXSD+4uwmfOHU8fUEVQNvg2g0
FhV0m5ToYevM5ukfGDOTf1gYDMmnMB0g9Jr83FLERt7mdw6TThBwZTLg14Na09QaQ2YJq2gB/lK2
LFw2sNlAfIqbCP5/pUvmlDZXN7jWP/6yiAmJ6qQHVth4wyix//9pLN5YmkMecNFvmY3B6/xMcUQ8
m3FaETdlMiuxWh+/8bO2etvZUo4wYfGZqvmtR03P4Jww9z4k+bS+frayh9u4k8+JMnNei1Mgg9+e
y3W3Fi/NTg8/EUiKne/JjtBWA75Hf6c/1asxGDokggnG/6UsJ18zNJ0XhAuuQFUysXqOaQge7pti
7rf7pfeEXU86So4ZwAXe83uu7Bl8b7LNNDx9zCooYXxe8pVzXzSMdDDcwb2Dx5B1gpB8/0Zeg2rZ
4LuIhtYP73n99Vg/1uhtTZxuV4/gsVYPVSCG+Q6pWeakq7uDzc+6uL732VJ1LqnX7Iut6IjW4xu7
nXUaqpdyjrx+Ceq1rDelV2JZbzxWMlx2xiSbcgX4BQ92o9+M05Jr1vw27KxgSq1xW4mHZjf89pfb
95Tbohq/t3mN6wLaIOiUmzcORD1lqKXCY/JEr168rrM9c4UPBPbeePwCowrrfFXN4V8Fil1cX9vs
Klq4hZ2CxpweytV9vEbNXCXfYHo8reQflJ0zt9rf0Xu5fVRs8zXWVOHs3Gt4LKL/NO+o22n9G1pk
WD7MGWGnUaOTAhbyOxMvJpLVB+r7uZX2Kjh/sr6T7KrH/Wc5mR4fw4Lpp2K3lsYQUHFqAo7IyiSE
QEeKyEP8q7Z4VnkzLW6EqHk6eOqV4lfN2xEW6bAcJqtMxYkIQM3ptJgMrqxeMYX6qMxPiWyzbgNV
p5t+vBR/wGeE7Ax2FBh3x7gM4eCZaQE6SqbKosGGoY7DNm2XRYwaSarpddi+mJgY8HTAvR93iFy4
yhvSXCHSLHFBkB4qMKMQwozisWLnw9+s4xGl/jGmR4Z8kCzEcTPmc/luLX54CPBvT4fnEA4XXQPG
m7BgVViPQMnshRkYVUgUko39EkgSlBkDujCzAkZp4xY5AdDhVXODqAfzanyw3+zC/GSgQETDMEWP
4wbsdYd6ly+SlRaXl/txWD9/8r/7kSklrBF2yocnIszGAIOuBcAHFiiOuUju16dfaZ5e3sg7Mptm
eeyI4OoTh9OEe0wyDKiRBlQJgx3WZHvmcQPatjpc+O9+WcxBq0Ag7yL2UuRuupNhXYshWC7gLUwY
MXyAzNzXTGPemoPWEDUf1OETaL+vnELA4lZEeuQBvj/oZ9RV0i6A4D9EAcD1h/1Oe9tHQMCDaAOK
ZzCbS388BVyP36MisKCrByl7uCnYlwfwDYYNMMggH4ryANDHltAu0fXy00T+EqC8QjYFqQ8G94Cb
yRKox0Zh5ODzyqOZw7ZjTc5UMsqWnj1N1oLTzAnCgtP2Qc3Ih1iABYC3QBsMIMD4NExoXh4NYXXg
fa1H8FBHbM5kDPBOCQg1eZHPdKvPiJ13wH5HuAHcRHNKHGrZhkYPehhJDHp8WC9d93e/r0e2dwp2
hl8klHDWGuZQpAjoqjm8fmGxTYW1lK8SWKwgtgwl6UnXSvy5ztaC/0F7IIX//iGW8oGjQBYg819n
2D824fiPEAmIzjsegUuvIKSAqTsvnYHA2+b4Ptb7dNltsm/W3+kMhWrshQ80FTh48hCYog0+eQDX
RC5OSDkhd90wstOaA8ULckCwld5oPF66XCo8uGn2AFDQMOT7li5UI8qaF6P78nA7saVoEjZe341D
dpWe4+u0rjaqYuj0gBIDNL+pPQj9Gdl2Y9UEQPBGYXBP/ujLchXuq1sDV6MTXAFwECFFuKh8t1AB
5C3JQKvPhN3CPhWmOleWdSi7UFgjoisopSn78QQor4XXE6H7YNg9diGKhuGAjeuZ0jta69LXPNia
4mmgrrTNPSYa0dNdxcrNF2+BNEqjF9V/aeVXZnC8sfPz+28SA6xT/j+D2/YFIafxtXAS3vGZICo8
ZhTG299XHGyB5OBkNsHLZbQyFn5KnEQY4cSd0znF4ROnUXFOICTTgfP2Z1RsweuC5xrgMkH4+AlL
VtBrAu6+tbno4waxIMIivjkYOsTJXFtTvK87AsuSre6dYpreACsA5xOMYor+e7iQvaft0jN71oMD
1oN7jO8OrjUjLsLQB52Lww3OwhtEHJiny4nX+XQe6CZ/bktyRDYy0j12sduGlKklLogFUXzQ/w+S
RyMBWIuBzS/dSHuuV9SJJlENzsd9+/mm4lgZTp5RxqO9fHqAjKbO/zlRAG/B5PIDJkd7fndLfDFa
smhPhvlae0/oqfTrpwNFrNsEH960ZTybE/PiSBbWKpVF+LBdRHQWVrqsFuiEKGF46Dw11mCKMAfd
VBdxqUeF27vPoF4lK2rtKhSvPKN8NksebiUzNZzSIXVHNSU9AxLnsW/pkc+In53Op9WjrXeqRREA
89rNJguAZCngpLkUnIIp5SlVuPYcI9mIC+RB0GJY7xf1yu3i28QvCACkgl8YElGvr9nKh3WKGTu8
C8QzTLaqg7qU6Bva+XA4rakVMYqXvJsFqda7cRU1SorEmVnQ4/H947kcXH0jYLSR2BKtRrHT0Anw
omIrAts/JHZnw6OMdYu3q0320frh6diqtiaWSePK44PJ2VyQnDimLIxoy3zCc03zEzJZdXjkE8xv
C7Mz03UdfX4+i2FdsDZA/G0ogj8z9+QWvvJdZeYU92hMas0HPSTUVZxMBu6TukiizMcW1898gl04
lrcX0AIHU86odnFvsBuYjtjzhSLzMthzazjUceEKOP4b2fl9JPAnt2p36hdRig0SC5ZY0CWOW8W6
8GjJrJlbYP97znzMKj1GEwZNrjGYGtwPYzYYTDB0Dz5mpiOPmm4aT7PZpCEm8xguZq4UtBb7IASO
IZi5jX0l795cSSaHbKHBn1/JQXURwoQIRQMgD/5URAmZhVMn9U6rCnMm5BmXOmjjiYd22psEE3fP
9eKiSjH1ktWF6UFZj+lmlVUEtalhvpRbyICtyXpq4drkyxtl9WD+d5W++2PrP9ZATA7C+Uhx0YZ5
z2t2TQjd1I+3kMR5aBOH1scE7ekXyw4y9A8urOLlPW+jG39CwMoAK+qj9x9SojK+O5nTY0MMGmvq
tB5TRmLcEYAEShYfvZsJN4MDwlOLECvqP9QMNmNDMJ3ae1jUl1vNfQe9M7Gx9/zNAw6C02/ZJupf
wEvVn8T53/svWSa+/iN4iLJZc08/9eTwFjzmhZUtcDIzXxHDTEzcRpiUnbxw9Qgbf3caI8+ypCBj
iQDFWxiyObL1OLfIxO9c4trv3Pw7DyST6YirOr3TBaDDa7pku7I7E2DegAlqE5BtyFEa1s7Lq4nt
JkqHvi88Bc8o3auCA5FLvLnVWcDEY8o+1NiDKfw8r01hK/gDgVVgB4llopeGyP3sxw5CzDR8XetF
ugLL9F6bYlG6GJyhjUQ4a6dxFffjlbFP7tsVOVl8nNyaYx/4CjCwm1CAAtNiiw5Gf2BAFTy39+sw
Z48wpRjpF3MIQ910NoZvi/J79HI36i1rbslkg6pkjXks9jmgD5eE2wHFvLTkn9lfl5rPmV183bf6
onBH7/omhEa1hEiBppsuKRAdluiS2D92uHlvzoyHOx7WJxK3rw3DxHZRvMycPYSGEQdHcjFBEXby
4RFT7Gdb3vW4m5VAApJL7AzFq43dHAu/9emXZI3ABxLT8GQ06F6Xmk9XMqGwXFVxcsy+RC40RLKg
c1/L5xZNsvdvUcW3tRilK6q9db5uO5fJsuSCaC8qAAJtjscuBKNFeSAALRyC2xrF7l+Bg+n5ERO9
x6ou8NXmuYJ2NX9471VJdCEK3lW6wPIG0TP7zZu/SHKGo/rdYUpnrriPfR/R6KmLjiAWthDBp8v+
fEnfeAkj/YT34kK934s/WH/ct+JR4RmCCcN9+Oq32dfJrX0msSThzf4gZY3bDJk1KCbAKrxiIWJn
cFV2KL87mkEuQff9iEf54zIPkXEFp9WY1UvO3RrLa8XuvZn/cLNl4YsWJqzmyaUYtk9+tgFVdODh
Sn8vXzvLR3Hxh5CGlf6IyxgJPFaKawKL92xWNvFmcQvLqzQ1F0q+Taq6OXH7pbYqtuwaS6iq7Zam
BHYPkwCD/MT9hGBxI7t+ovc8sWiU+XXfNO5sDwjxwzy3myEOtYprs6/+ukDhFdE7bxtWy4eig57U
SngCY+wJ3U8IvceqoyGo9rjhuhDiglsMC4IbqK00WLpYe/+8V/0Syg68h/br+TOs/2JeBwENFsWK
MwUKqNx6TLd2lTFily2HTNcpo0Vp/zwOKyESlx1v7tSb7G8xuAUd1OsHZIAmi/Z0VJAV1gwsvXUf
KHwgp42x2jdeOKBhwXulXjGoi2Zw73mkBdwb8Zh4HsUNvRDCcB1toZlDXcENi2YPDyf95ANqpZMz
jFkMQGjPgFx0rwlCcQkXdLLqSHpq3VlNGgFpspOYGE6UvXBcZBx5mM4AGtt7uRsDqllc1BHiF8S9
O7lhUPBQ+dg4cfLDn62L1oGOjT0Gz0yiwL6AwYCzCLN6XOii+CRAPv4Eiw2+FOHA7Nb0d7xB3gdY
YGF6yXY357G5f4NyMRKlTwEYovvIflHUUyiYvBsJvw4t3l5LHFuQwJCUfCRTQNxwspxNw4KHQrAi
psSExQnse7dBJo2/xFhh2sPbFbDuwPwcIPGDt5eH16Il+p8NRYHZ+hC9TCWuDqnT/wZKlC4ov3fk
bjmQia1qbw0rS17UY65v3AUzvlZjUNU6zFHdiTmbX0ffC0YpBCckxvVpHkSzjKb24eb3wcRggzGV
OawK83VM/Pdh+oO97o+6qLe1ny3bL1bLH9XTggPNViBm/hPVb76A9nDIdt3Fk31I1sthrX6xsgIG
X3hWISEe7b3YDdm/5C0vPWFz++Nfp2+IoZ39Od7Ot3ghY2YKZZ0m90MdDW4Nr/6Y3YxqaQM1Z2tq
5H9NOUQKRqfZcnTlqR0JiyK2abwM3b9Fd9CX9xU5w5TSgjulxHkBnVlamISd/9nTBm1moJmaJ0TE
83rIu3IbwP21o7dhLIgcgCGhyQx2nlsk/S3aceJGJzyDz7hh9mokvwg+qBYGamGQP8R+N4u13GfL
v6mF+N58eCxUS/eZPz68WZyZf2+fCYD5RzMtRHRrB+HK6uwUSqsuHCefSURSqGlNDjXaMFIPWZ1U
YgvQy5rkh9OFluo+B/TEb3i63ZM1gHMi9qg+W859KdlQaOwG8G7PpfcUdBN26oBRQiqOB95peKZQ
WSbbkk2M/UXDIDDG9sBWOVrUJi4bPB6GXCT6BURyO9mr2Qa14L6AZHjfpPb41m3OwnHKu5fXyFE+
VnEXNyvVU4LJfuphor3oN8/G6qR5t3rv0m94sNiD76CCYyKSf9fMI7HnZb7G0fR4mKKPMCaoxsJq
1/AGZ3J284feVBvrfXOI5s7HrDoLUygAJExFjrNvHuu94ibb2YoFDQMFdB7KptHxhFRYGXVe443D
mtP8c8wlt6dViG8xlnBcKXXJzC96sllCr/EqmxLqmEXEDcPey+wUJBcIYmwAsghHCPcZ8eryUnoU
nhF3/PjeSbawrd1yr+IREynfTfB0EHDHPZWUGt0OgOniEh5k1cHaHMGt5890A/lwoCSnjPDzixCN
6yLxQXUCYTkj+QQMxSALz+T0bRFw54OBHL4tt7/pFuI+jyqMOX4+75rBBpdlTXK/eI57pwpZv5OY
V6iZIizfZBE7j5taRIV90XRRP8qQlGcB8JAR8tpjuQgbNngyFJ6OEr8DZUWJbifRif16fC1SBQUF
Vb3u5QfirJkiWPl5LCxfXwBeE1pJ3ZL9ms0EBiQLfKAvSp3x4iIG7X9SPlLewusiLY5OpnWVSHBn
bEU49uPs2nnn57rAMKJfDisKcIYGW9JKw2I0q+MMKRLsOkquNXXtDHN3HOxmLimlXKHmQhQfHcR9
qV9ym7x4K3F4XUTthsyYgjn39zCXrU94+sp37/kUT0wD5BZ4FuP7QwZXQjQVDH1qC6LSsOOLHmbt
i4op8+W2yy64bMzbLSD3Rsb9TRl9NWDmbTDT7SdjJVbxMqvMZKMwGgINdmdLGfqBYuAREWOD42o+
lpKjPodqGHOcdbWrVmmIzSVfAyWhJNDDgQCqzMwB3VFL0E7ydDZYgxGuhaMBIwqDZ0yFdpG4EwSs
PxDoiW7RjzLv5yZWdrnX+nRUW4oPcMl0X+5L/iRactjNGzweR5ycuurGhkaFNewhWNI+qQYaN+wj
GGkjejGelxZqOZQO2jyMd1Rbk5mMG1PmHbvqB26iO13ffnEf644njyB4jFmfZr+afFUuUS5rCiPn
MZf2sIXnvJoXUNcc+WQ083QHCxqWy75zpKW+fqzSYIZjlm6KRKAgqKxxRLHkKXGZiCmd3AP156rS
NjX4RQD/+/VWCqC52ugI/ZNf0UJ0tBKMf0zKso2yvNmZQ71tVy6utYwtTv7UhnnitP/cUPLgE7be
J8Qd0xujhsFoezPRnekH1oBxR7rN/IjcGXzeAPvh79fWUJkg9vl3+s131yI1lZnQsoFoEFbyW/7m
8zqEFkrR+ImkvbQfztT2Ybao5kyw58kmZ6jwRu60ED3/QxX55ADQTzmlKwI8miI/EDyQ4LdypYei
17jZpke8uhItuoAz0THdvjnX29tZmatbYAWmsHAcstWKrCt3LIhzA/akCQTuiIfPIQ3y1YPttG82
fHTzm3/fF8Wm2lE4IlZlkcLNY5GKjdnCr+JtsVC92V45v2N+esgQM2ByW8fIdWz8p6xbUK6fm8lO
PPBp0PsbCT8GT2cSwasTvYfmyNqq4+mAOQStGfPYOT0HJMLTvt/KMAJRyz1NbYYcGTKmlZ38RLYm
e7qCfiNuVYxW2I+I9misFlRSJl2AdYjRXZSvVToHGYm+wXdJH7Pe5kz/GSnz7sNwifqIBJs/iY7r
5j3W46WjnVkqKIizuN+/4rvdxgRa9BPvUwRNR8yLq7TwbRgWuxIiDeRYtFsKs9IhNUso5aU0H+59
oOkBGYv7dnKaF2D/HeDOzH7LlNz35cu/ebRCtPWajx0i27Bi0uLozCHiV3TzGCW5HfOraWLR78d3
Pw0bjDoM3jpakO8zAqkzH9ay+Ymefh6fgtLDlp755++H1zHLNneJ8GFURUd4elDcO89tucaYql02
cXPGlRw8BSxHPH6c2i/t0oM75JZQi0w6tR1OyniCrku3+h3YcsgymLofKt7DY1U/7b4Lud+fCztA
vhO95Cc5Mn47qKhzDs9Qj1keyUZYPy+M7LbpXFgLcbLQY2l5i8a+OZ+zW9EpVtgW+BVZhbycreeC
M/C6X/XCcIwJXntIVzwUcER+GY4RMV4ccGPVT+wqBrk4L1jgjFyZrEKx96bDVXrbDXHSCYRNm9la
qduPCbw580lMKAABjstUfcdqPXwnR1o1LHa4WW3p0OrePlh1eCyxCjCMzDJorYZ8bM4o6r/uX7mn
YaOZWj1KkjtMV2jl9l13ab1oRXioCkzhBfv5z+6srH7fosvXaeOUN+bZpphYr5tL+i1js1d7FOW9
fOR/Vsy8cee1lKCwSu8UjAM42knS2XuuevWLyUF6fmBMTIaGywByhXfOWv+hscpohjUTTrZ2Yvzr
olcqOnemOJCkFFtZUcDS5I6Dc2k1m083+gYrFXYyWr7S7d4W4WvUvVS6p2+0TRg7fii0JUYuUS9F
j2FUk99E3CNM6gjQMX4l2y7uN+0yR0QmOAju3qU9Fa3+R9hwOPcE0QDeXuTWINhhCG1PiLPPfKA3
VLKAxLTzMIhNlcQn0rTBAwfz02AlY7wUm/jwkok7sSf8x90VB6zkLWZxY0Jc5qcZ6aMQ+p2mtPVq
mz6dGS3FnkYQZfwT0Fg3gAv2XDawBjCuYbB7uEWDXQ9OUS0qKUC8yWxObYNeCG4fG5fWaRbV2Y5Q
+rxxKghFyJCezofzB4vU3FRCaRGVPFgop3LEXwv9sXp+Yv2zfJ3mTDp7ECG+X5/f7mHDlcDPkYZI
sd/gCk9c2MzmHk6ejvbxNAlPmt+JtOrJKA4SROPlRjwtXqeFxHGdYqVd9/8+Xnj6HD0ZNIPDTQUy
4dLwslUxM+4wfHCI3m76RTvzdCAx0UISyPUXG7smP0eOGLcOmT/o8afePtr17LU7vXYvbVcVm2cB
ucr5PP2ypYdfSKP0z2dp9un4KEyPNXktAhPYueTeo8Z+gkw8vUR/WZ349VQ9/b5osWy+L6SGNjpE
h4hJ84TQnGmoi9FNZzO6nLpzKW27YTGVr7fb/D4g7LzUwFkTbaNoG64T8A69e/7HdJURr9o7KjFC
jS2z4e3fwb0zT9+0/Twbyl9xlSOevvcZQgEaY+Si6MFUkyDOXGVjd3Hybe+jO5f8dEgPGCjP/2Y/
uBHHD0ehJ5bmk5giE0CIcJP+YRVNIAJzzzAQ8nPFOWEIzHDgxAr3MRNk/dDLI79kTUkzS0LDWvJc
TNhQtTMSxbvMj4BvkOcbCXg/jfhWBJB1iyoM42QX648XaDULUXCm7PMMgnIneXr3d3iv5896LlMq
Y843s3JYa1nAfRMX2RvYDWTgxp5gI4JMyYRvqh+NhzalN+MvPbxMsbFE4cIUrpqE2iPsnpHaY/Tk
nmQshuJ3u0uzDdLlKcZqRBvIDBXHaTJ5JtBXEIbTD7+jYuapmLmUfopuhNDpGqIp8eXGZ9PiCE4M
LkJlIsgrWyAfSvJh9fSdLWGdIfjIvZhAK98fPDfQ/U4QSmLM5VCajxbn/QilqGXE4JRfN2qvgrGP
+ekgXEPzNvki6uWpbKHXxsZxCkOCbk5aJBgFMc2FOoScV/3CrguaSpKGL1L3Ro6TJfLz2afx7Epg
5Cz19yjIJO8ErcYnxQbCRdCAiqtAs8xrf2ImKBGAOFMG0eQMj1+s7l7/Vcsx7mTYYzH95QOQB2aA
SC29+lHQGeyGQ8sUUb8KIOnZ6t2dCN99W59ue5LnCrEpaIdIQ2X7Y7wODKJbKj/tNVqfMOS862uB
KhDAjX4/ztOtCgCLQAspyo3etXbR591GfVrc3ndTKe5Qvo5UZI8boaacN29SXyl51UT3zq/xQ1cc
7gdTCalH7+QUrYv0l3yyT+fLnTeT/PYdiPzoGepVG6iYXKtRWYckDmuziI/kj4/S58M0FCFYzImb
Z7eV3lGKDO/frdR0SHbj/ddklwOk5exTt+a6dx6ezC1zkprBO5IMW367o8an82jeIRKlh9dXT5NY
MyMUHLZW8Av45Zl92wjb/MD4HHQqkeNTszzxkuez0hAaAXMFUK77D2uNxpZDAi6jFxUmsJGhXpN7
aUGt4KhG3Qniu9ubKey4dqBgMZjnINJRp4bb+XjlOQCODAUhnAMa5iYbCVD8fb4N3wTU7OPaxPLi
SQlqafi+QUnCRzKbcxpZN8+UZZGGLNtE2nxKVLbkyeHNII5SJh6eQzWsW2U5pFtBgFYf3sUQ7RPi
yPTu963FTL/jVd2IO7wCSs1RcUfFlaViQzcYjzLxTipHeLtT7OSjmeqA47HEBeCgiQkPoECDn7pc
DyFUN1NGqPgsR89l48oHUrEod9POcqg2IJbgjQFz6zLgmA8mFNwDBSQz80aUh8YWdgKqJgRsjA5H
IReoAZ7AdJLD+gTPpL1HHCxCNx40uTwP+bysAj0N5RTVkAXbBAu/UvbQMd74Xdt/mgVPDRQJTgyM
UcLCKYM5ZsKemEobaCD4ZIQZkpdmgZd8z/2hpCvxdxGYHo33EuYcF5wPEx/fGXEGDfqzPmpHa7yR
mYHCEhbGG/Vc4oyKPcYvcN8hA0gbpftFnDeVeTBGHh8/HXJE1YQwLMTXlv/mp8Fku0MNEKAoopLk
a+qVNQgbpn15ajdHoXeSF1X390IoVBbHUSw6vPaPEVoVrngH85f4HkweEPx0xF6gsaAg/1iJYnBw
Lf4Pr1WTbSFm8L+eL/9F8S9086FllggTKxt1iugrudC4Nz9vwfs+2p9z17PTX9XGQokZsqf1UTOd
i+x4mPprGIPbiHxO7E5jqAA8lICLVT1c5JQzxeVAuCCsLCg4cBihB94W2N6iqsEonZJW2yuYdqFI
vQVStpU+lxd8EOwZiIAiVUWVwAfW/BzgYiTvMEhglgy1zeVo6WEz3BJJpnNQmqJR/SARknEzsJHY
cdpIuD6sVfRX2vaNOeDN45vf+OCgnmBRzAJ0Oa+XXUMSaULCUPhw/XZtMX/9XGDMgKgguADZRI8H
JxGai9RH6eRy4m4IxHOiYcJMFz4OwkLUThi2QpjEiGjK9/KkkjQDEAcDQiX9GWNZG1sfZuHiKCGL
OAq+ArJZYrYyC3Bda7N9jhFxvn0J6w/GyH2AVgZ8GwN6dBYTXHzR+DtPJe6UhSriS7XEzJcAtDec
8CyU8d1mXCXS64e4sqM4wHXiJYbcvsnDJZEGZddM9mCksBZwyUH6z6VBgdMdkAmMYkY4DMX8Ba6N
TiFb8gHIapASVTBvMRREYIl3HHprRoDvVc0YsZLPQvsfSfe1pEiSRAH0izBDi1e01hQFL1hRAq01
Xz8nemx7Z3q3uxCZkRHu16/oLDniROduJjGUX9lTEHetFxKR8PgwNDg9usaQGk6Wg0x33UpQZ8pq
jTekujaPvX3LerCxXnE+b2FvJscFe9Gd4yXxXQnax/hXBichgp9ZcNnY257UcJReMeoiz1sHKo3S
iweE6PQIf0A64ycO9z+sIjl12dN4KZv9EdRamDjRe5m2gm7Hp8wYVdCzUrf9k2X6Pc2xx/FG3bWv
keb8T3WyzLhnr86DZWKwvU8I6WyOSFHuMfJVItY4PnoRD2QuVbBkwyjD/AIehyZM0bxnpokB13SP
ggnT4yd5K+/GKhtCaGPtNSJ6bY0Wde0e70qR2oGQz7YZqVAY2kSwsXanwLay2DwBFvX+3rJsV5fG
IsWYr07A6xnLMqvCPk10MiBB5Ai7jyU/45ofKqPAqFPNuZkQL2fLnsELSUrdo+DZEvlAdsQGNFv2
IAZzHyKrVcM/9+tGhqb3PH28vq1QfGm7AVJaZN9MKooI/MjwJrfGbmynfhhp/9OJ+b7ewZJyU5JG
+8l8UmWK8sqExJTr9zWPDBcfp4+kXkZXATM1qzGRB+syBsP/QE4b7zrP0W1gOkBE/XOrawriPRrX
TuL7Xvb63s7SdU6rY5+PhjqZY8iOMxPCn7OMY/uqjZyG7if8/U7LYSJPzw8kwme+CBC0o5Tjh3p8
vkUEuVa2NMGHjrCM3qMqLq4v1gMt+1metXQk7/IUzYqNqA6w9TDUIfbpW3eOJOW+9TXy3T0wKDQg
1svcZJ/iKTchh7LKAjuNxy0YMvW/ysvWwSGuiPGC0IV4juz2qMLJje62tYRq4+wTdTfVfe3wIYCp
R7lk+UM3GklzxswPv2pERTj6bMRkJpyd4V3zZlgVpZ9ZGFaSx4xViIi6POsGFl+3TQdPLFjsjA1G
SudPzoqv4DA0+10Hm4nyG1fY1DYXbkAaJexWY8kUxb0wPrRt7Gt3rOxbe8stDOCyGZKpMQAmlXtR
U95rRKCJey2wGcu+VxKXko/sgXqBfGHdEH13hXmty5dOarRjY4psSD7E95o2qrWeYoYnm7efgwH9
QNCNFfM6ldwybCwPtO3vVE110mI7GjlmSjuzA+N7CTWQjvrKkDlaN99b7UQ+Ywc3X+Iozw3HD4uB
DVWiIkjZ7Q7NzQztFTyss+F+rAZWLoFbqr7/1pCd85e/xC1Mgo/d5+Alsy/gfib8ZRObpaDy/PnT
PK/pRxw590MzmBVQOSKxfPOvxZ9NfWfRiNH9pe8iPYrvWrg529FFlp6yjWsGUsq+fMWHY5P27Cvz
351z+fCn2WOHMxMocipoCyELAJZ3srT4OFSXI/Yvldfw0Tl1VgNXJPcTRsqbLx8I+OBjJ8HlgBRq
nBcOVcsLMNlBCtZpBbKQ9SSrDvYnem5T1h7qetSi5wUBTuAF+5CRoT3OxvCAjAvGRkI5lkjYlj2V
2WWuijLslYlh3rLVFgli57efay5bhJWjXWMmTa/MRUu7u/9O9qB17X13K4kO22PRixDW0le+i2Wi
uTLWncWMpWrbygzJDpB0ZcUoeGMz/hXDzK3WI65IyqnC97VnGSP4LMc60qztxHHhcZJ8tvokZLkM
7x9HJvzUIKvu5udZwpGSpxEzL8mWWLBX3510fzWOGrIPl53ZMZ/rPxvahoop2ge2SFmET/uOYXNt
Hto2X6MlhkEppmemySU8iE/XDLpjOoA/pBUqROvoGYhSB7Pxh7nRo37DdxIZkI/Uj6BSiNpgM9HX
lK5yvkxrFuPZSIuK37mBLNvk8Op6nlsGwaNEJ9JI/Lw7eAOjZdOd/lVH0fR7aG/zkyyyY8kerAhE
pnscKzdFr3jfZhjDvSwcg36v0lp8zEbpaTrFSD1/Jd15dlP4pNMn4KsYFSRyLtk7KUr62dFNqM8g
0jEdgXs+6htDNKXhkFn7YP9pH35+pzqx7/sk2X41Hg0BVq2LMZEpEEUPCZqpUMBKOJ65FlhXlFYf
9+Z1eB6+/pa1WYFFyDAlWJ2heOUU5lnutWYRofErZBh85IbZ9qoTn586sdaDy0Cmlu7z6SpnFh7c
gg4h0tm1oTOSwj/en7HP5fBRf3ef7AKwN01WX1hr53LiO/FJFfenRzX7w5ILm+/yN0ZKcqxwS8Q0
3beYjWLIZfO2ww6pIH4kVHy6GKRYBYZlhZ4en16/E9/rYWogNKGWbr/QfUS7tZLtDfTddMFzvc6n
BrSdNdPXbP7VStmbZbZUwwxwEYQyrEM0YCu9S6YTSDrsWz6NhNJf20m0dK5xRGo+eQzmTwJhVNrA
nvMwUQausFQy64tCjApsF8abjh6g9pwcGmZ935d6nI/kvul2Lf385e/2sf65NwOnLIWrJiOgfuug
1vXdp0qso9IoAmMGx+n+9zLfjV+9Q2PZ4m3exIgxk0187vqPNqOh7fezyRm0s8DUIH7JmD9mgkmR
tZNuvfqHcbw9+wpfrJ9tZ/vuU5n6q5woIPjDYk/V94814pxIj/AH29sCWr4O7D05fiYNC8DBCLDv
agzLUlTW3zNTSVOUzVM/Oh30jztXklXZ0UcZzcJPRgbiw/kjXj7Vzl/Yq9s2OSVlWo4vURJTok+c
/OsknbVRlsrOs1vDQ119hQTjeD9aeZcxzRjiJ6ePXrQnA+NVId1GZzq3rq1kdamZPDTOhrnJSiDy
UdMgJ+3dwWMtNXh+zlqHNo3oVMlQDFNbVLyuZOWSnakvJ+iK3uiBitbj9RCxkW3ZZE1cKTs+mc/j
h2YrpCTv5qqNlIQFJ7m6E+8tPjAE62DGxapw+Ng2t/h8AB1t9AKrILBYWWrGr1zkouVc7wmsUxiF
0O4D6V6mfv0QV5Qilvh5fowe5sc8eZb8odyy/uEj10S2qew6ywblMB6rjMzisvoupQpKGIReWBhy
5apMM4gTu60okeqqPhBznmq8FOvuv8lwa6/6o37xmKzlefUj3DgOY55Nn+va5e/wkRkcc/n7pwJ/
9ZUMhMcOSn5J/FrTmLjmP80Lqui/z9M3+Iwo6j5usqPsQ+nWhTwi8OPWnq+PVfv09+qnJrEa8Xjr
bNSyFiInWNPF/mZX5knvLMbgtHgLZaXjYAFlv/4oeNBVwfLITpcPgiG070cxh1P6KALU8eOiHMpJ
UrJtCEQd4ZoB5/lXkmcpauJ/rj1xLu+282dzV02ZUF6ru8pZXEO8Bv+tGlVUV5VLedFcVExGG8/x
ZhotJevhFjILqS56z8ax+q4E9W2snv1eDNODZz/dTLVRqGu7Sh4fv+QMLOYqh+KVCvRSe5awx4pB
vRqt8TAYV64KMLfbEJYYSxVBnzv3PnVkmUDpar9fZXtdqoOT+/pLfJ7MRFZfF0yHdP3eVAIUDGOp
iEuP4qm2pxp5FFpzdMW86PGKEMLjR+rQjkhbhMR6gkPuQ/WAj/vKHz6zTQPm7qx5BCboHSEPsfJ9
bh4cBvYKMGp5hLDOmRjU+PgmcqdqKJblsX5EtUz+nnr7WP6RKz22pR2fkX0hcy+kc4WtrXCynuxw
uleFiwhpq7tPU/Y4VNJWIr+sOJO75sNaXJYYr2+yxaNJOjPBb0sjk2jG9xWFm2kQZsk10sptywn2
oV3LQBdQWM+wayqHC8AhWBnVIqdeKlN9HBqZC7vz0mNXpMCB8BpY7grJfxzei8lTyJAvvjNVJn67
XTEFwfcWnwYZNrbztf5Y14rpczka661S5bWbb3qxqZttHL17smQadIw3N9BPL/4q0W8t2ume814M
g1IKW06Gc88A55VqvJm/XUpv+3YyOpFEccmNN5f+LtveIDKlq+op8DwBZzZaAYKnBrdoj/wqNQvw
8Pqqia5ELbL1ZybRjd6/IauX6CiC870PVlxaPm29gmsXDyVvpBsjms3VDoMnScdYPGuD907r3M95
IIaRms71XI/zuM6v6y9+YOCUXFGF00t8JuuS7IJrefHwLJgdphqPyq1t/pn9c6oC8/bN62em08p1
Vl9bD/T2Z9ud9dC4v9JTVY4ZDl6wfiNsgqaCnuF+5vPUTsUxDUohJU5ljByQrS2f1KwVE6f4m0uU
yDDJlPSkVEqVdLoYu9QNAU4lHk5iYiHe6V0tmjPlqlKqrpZAUObiRQEXakHIWLQvgXVoWHVRASMz
KjMeDTOI7LPkrEERimYKnNIPf6rix19K/a/QfRRNvbZU++aQAttM7jIVozGVDyaPCVj8+LHZVE9/
x0Qha4qyEDJdXSDPOQBXH/trJ5ZpingAE+jTtYORH/gK94sn1t+ms1M+8uL5h8ax1dIu55N89b2n
EcKrvI7UTQC9yXnfObxrhiIsSu8cYu8sKwSMFbPaZdYVrb051QWJPYH1yOYUh/Td3VyaCm/YL0SS
wRjx6t1IYgg6sh8vkVEbmjfjB7KbTPUfBwhRoRUfC89oZ3gB5N/f0elurPbQVNBsKRdDU0Gef8iv
Tz104eFxaMDePATC6/Yn0zgOno10l7M4UgOODUUqfeRBPFCWF20+4bS8eSp4EMPmw/xwaTvJFI2s
sEyzrfOjkXOmrcGdNfI9eroTMeFTGZT5jiM4zChJzYVYUFTPJ/s4QhiNxa6WurbA/o49aRuaynCM
LcLsLmm5TK+mV7m8+aFrosihGVRAJIO1oPkPRfRuV8rei/7c9Oz0qu7iVRarZgkpFGkq5nvD0kok
uJOxqiwZ8CxZm2goKrloecXu6Efd4Sfv6eo5U2M8es3hfaVqGPALPky4J8UMl4lUUDlil0oUbcvs
krcTo7UpCy3xK7cfmntcdUkgU05lyeCpzd4dYKKUAev9D++b4pxE+3Deu7XiyVYEXA2ZUXYm89TN
EAJkVXX8i61y5EdZD7PAJCTmz/yPHZQsu5/7I+iNtv80zDBD6DJg8O1CH0uRdHP7rOxXXYMf0yB/
RAMOIN6sh7Cj0BwkqucE7UwjwI+Jmt4fQAN7BTzxwgM9X25l9pMgttVFQxmsjMIvcmPrPlPmowpr
9jqwMw8DPO0tycOQYl+DB4EcorESeSK7NnjFct24rks8L9V9TF9oKGd9oFbm0WNJw3PIwg2C+rFJ
gYoP3AvhCkC7s0i7rlsCdbFBgn28i/pmCBMEih2Oz+3DXeaM/OCscGTOOK4LHBdpE7S14NfNDoo4
5193FBm6PEBuCJY/D2irWQhw5B/2Am1lc7hJVMG4AEhGVM9NO0SigHfXLGQKPg2yoLQbAYW7uW8V
ywR7qKwEhvxeLQ7wzB3z/unL88XjQDWgSgTxrgaLU+kyv1V7NgYKd0ifi4biTB8YeYToTZ5KpzmI
UnNLQgZC94e+hF+gIX83rA4eraRs+5E1sh2BfEYE+VbJlHfQ+pc+ajdfojfnalVeVHBMRktCoUNA
t2MbeUrupzA2BVUsyOvZAV9/o1Iv1xpxH4kwftnSvMziVXg7HnYA/sEcMCDMYs9Ii0yvs25dqmou
/g80r+CaW/5K4kC1XMxNODqwwKhkbTncL/Qbs1aqk+zlhpmAnqGA1JlVVS6EBbsgY+rfCtF+uvVP
tJD42cxdnnkQw5D7I4QF8yBX3NDBZ/LLmgnbFoiBXISrVU8shL+3/w0f7XfZOwxiUGPMKZxaZke/
rtc/X4b4XIN3C1JgfnzdVDc3MbFrakjGqS6QqSt1bIQyapJY45dp0UV+HnPGPOFSqYbVOoNN8fzE
6QhGRaCyw/g5WbeOFSPrxq27lUKh9bu3nvSJV76k0iqlUX9Hh+vq9ePQjA+FgowXTcZdQdCYX1Vm
zTQt4klWQTFHMnUoYf11HNJE4Y+iZvuunlPBZnvnz9nI6DcxePUyzMWRzQcO9tKzG6NWedD+1qwD
jb4g73G49KPD+N2FB2xQTE8No+zmZrjuv4qBF84cra6jm2zmeldglsWSGS69Wsx/MzqkA7MCoPVn
4jtSheMgig6Aq93ntyoGdzHWOXjL1/jQuXUX36z3O3IagiuaSWR923PDK7fGYSwkhRUpJC1WjGzK
6Wjlgg4KlEdy3OWDco43mDgpS6Xv1RrLelqA6JfMFBHlL/ydykDjXY5pFFQYmhuU2uXo1uCDjBse
pD6Thbd+vypHVhzYwd3HOOPfCKt1dDK89Vs10b2YVCjqKTmrJt+TxU/sI0bGprPjlSSSrpGl88WC
LZ9VR4kfjr01w0W074sPlA2iCuIKjUn7VE81FEKByblonOpMC2Cr+dkEfW8/oG26D1Yu+w9KM76S
omLxsdGlc8VgxUiiniwygAPm82pTbx2ntxpvoK8M2PpS283y748zsik1QaZpi9I/hQIJh2NZwCDi
44G3ZlBaNDDvXSqLUq6wq/AwYcaD701at/xZ/ih/62IbloXoUcM7XuQ2gx2JyqG3H9zZ7XLX4hj/
zF/R978jymSfdnJgdoyidSnGn1IUU7yq8wry+L6UZFZyyauyaXXeuE0oX+fikYl+vHiKlO7Z2ktC
I4eC3ACT54zk867iEjmDla4+8WZXUuWmnsZU3qC0/Bc0WRESdlxVxCsmomUjd4yKPS067qbcIuQy
gqN41fB7p1tM1FQ0BPG8PMMMFOL58xBqy7dDi2p6wSlOItkjb1+066Z5rmaHZkxLVoHPCsjYmffv
JGmkDTyYfMkiaj3GJCSmFqeU39qjV2V4dxWy76zib3silQLnxBjf6scgKgZe2NeM/3ivBVGIkde9
FanZ7fe/79FyWT814L1G7M6kR+Tz2TFySA1oY8lMRMwKAQ5OIcEGuKJsYY5STW7JM3NNxQ9kPEAz
eurVpnUCw3CEFS5USYCpxM4xPYoPnkg8q1WHzBY8eRzgGvi2Jj45VIbJDdI0CeYmS4fHuuccdVr7
UiEV3Lwg9OomOy6D8fDB0O4RXAq41UYJY9p+yw10NwZqm6Kx7TMnkxobzFoiw+CbOXSsO3tPV+CN
2RNPW2vYTgHjUbKsK15gPQK+3uSPnXKTw0NNphrcHa6lHdZ314DNy5DsylQw2fk33qB0qFzmrOox
AMIJsKhm+KybRtccsD/Zvv/VFVL4CPZuzrMzTWyPDrciFKSTLfnmTJJ4iMpKXQzS7VhNMdbjvxBv
e8AMzByAZMGafJqkSNHMxDjMo78cmazkJjYbhxwWBqcg6p/JsrVuWQpMRssms9WgLAdKGyHEp6t2
7vtczg3TzJ5tGr3s5woEnB3l7NBb91KP0KCJgkrixrO7KCzGcVOeE3RKysroPUpM+CYUsJlEth5F
jYwdYuf6c3pt5brukBqDzrM1a+e6C3aXQ2NfIb+eAuy1QbrkFGxTr3zprP4kzEOspPEBak5k0gqT
XdBaef98tLjo7o4M8MNmVslG86sOaC28ZObn3/0L95u/wG+8r7xPTQyy3VEH4baiQoD9L8r4eyoT
U3SyqhNvP+eGyibWVfrF23yHUPIYHQem/09mkvYio3DGtlSIUGVZGiHg2TB3/+tSe0EX+kIH83+B
4Cb+g09N402QURc6yeo94Eojp+itOmPbXzA/cHvB8OXX2KisZE+uXlu9bQvLsXnwZTxq1p26me6i
deioiqCFfKyVOb/7CkeI+ZG5Qzk+Ptb3X7kP5lHVpgKtfC4MduV1L06Xg6lm2U44j0yvN15Dtg2V
e/Ah2hc+FK6wWvVQaVcc2AxKH2tUyOqtcR4pxoz18pJMWz1n6hxsHkouRnH0lKH8zi/m6t2MJXvu
JxvLnqH5o7Fg9tXLzg8Ded++pwdA4UKRpILl+NQiAXuWtSgvkkeNSgsY/5wwZ4lSWKj2Ga8YXBfS
GuwR/bkq2+WeJkNsnheDOD/ymR8yFS4iqy8gqTI+V31PPDh6wJFnieVzur+8l7KFWDeUPA12aSFu
IlSpSF41D1B12XPTBQhkivoO+92MQt9NZCnZtb2sR2K7tF95c1DE4oEwvCtspm7qzhhS+eqtuG2t
O8uSoqya+BGVYa+I+5YG5qKiUx+vuc/p7NM2GahqkkyzFimPWSEsx97o0iC6xcvgQRN8J3O1SJeX
wD4/SiqcjhWxU2ZlA04Nxnr8L57JfNtFaMw4n3aSWGdml7mqrR6KDMKGfWOp2fpqan7suuWqCR1F
s7YuR5pgax45b2G9dU3mFdgPBXT+7RqVdte2En4z32hYardxmgrL06qEckL+wrzd4s66J7StjOVA
DP2gM3d8R7rZds8Gd9uFRsiEmO+ALkINVQt///ajlqZjy3VzXf96i/P9jY4x3qfRIXDV4HcSz9iR
RkSx7P26VBq8xViFSa8JNXHEzOPnpezA8sVjNZdR5uoXNJ6p/Lm9miDX3H/VU676v6mBTS73s8Zz
FKFMfwwgPhVi9tJI99TZl97mf2j+U88nJwucuNK1fGx+QkfMdTqZ4Hfiacrf+08SyeEVQH+svPIN
pj1V5rOtHIZxk3djzfwOOWK06px+bKphchaK3vfXtc2tlM9rP96L90C6kOagRTrAKnKDM9T6QAri
fPFZTWiMwahaAUezEaXVv9gp41sJrHa2xMTdcDwyrEuO97+cYxaFV4PL9amKb2S71EIei/GGCU2d
63OeL+2yheiohM3fib9R7TI/5gp4Vu3DurNdVl9jFJmFwXB+M3ie8nJYXyrEF7fAjNOhwf93aBbg
QWj4K8E4d1aME53IU5ljtN6Knp1w9G56qAkunQYuLp7EuPVWPszFXaViDX46tnQNZaD1qBYY67DT
HMbO0+ysYSQvfRzF8f9NqxJDpKuwf7+LiNHoIPggG0Vm/WCX6rMJlOj8rTxeXjFBdGkvEhb0zDRz
DONS+y+mt+Cky3UgU8kS2l86DuNZKQsW0RI6OGfS2IwhkaNI7w/9FauaR1VLHAsO9rozz5X349AM
JiIJRoLR+10wAZ4YGqDlezV5Git+4lLTJLHGRQfzVnUb/CWIy3mwjpc99bPiy1ietzcpWVED7TlZ
TFw+jSXGZ0/43aluucVoG+MN1/26KKSKsLSP+4L/aXBh9ZPLTfdfI503+z2AEAJqKvXKefqXZH7Z
v8Trhz9Qja8VKQfnjtgo8srnKpIQtxKr8/hh7djIx3ugTCCDeW69Z7yRnMeD2qwO02O4Z16W4caA
gaGw1Y/dwBdhGiy2Jtu/tjY/CvB48XgujFK/l9r7CzD6GkpxuH4thplR99mfsarZZ4vrr9snA64s
erOue/GX4IPzvelDDZfdMCul4ATZoOimi++sOD4zq1dD719b89TgPPsYrC5SscQtta8fDxTyPFyY
duC+LD3Sjci2fK2ZINOtJ8o02a/67BnWtRI4sEfUc/9GLDHMMC7WsmNTem4oiOQDs/aAdWhfeK6l
C0nQSg+s+xrMEoXnKNM1FNEu/vIyfbYchJg+qKXL32tlsyq9p9de4Lbdfv/VLjj3YUhcQLRLLELy
2YltastBxlWfxywTIQya1ILRzDLK47yZq2wmEW6kuH6l/S92DMbE4fqF9Qunsv3G1FU+ZGhaO5c/
G8nmXcocO9SHPPlzxXhfvbDBnRoczhXd+rk+E9YbjOAReOz6ZSyf2bFz+JFalqDwCMmt+AvN/bUC
pUQMYYXqpKEzqaQmHHYZOme5XG8KqpjnpaPECMthpmLK5tX9rtIlXQRSLYTDtlIjSa+5j3Myf52+
zJJEwGxrDIVyTFX06tlyFCCQMG4yDYiQVywL0N9nppYdQdgOY3uvQw9dVXG//USUTy00g3W91555
dLokKCAUWgd+1yHB/bg0VckzyGUH7CHk/v/iiP6P9pjIkTNhby03RqVPoYHxLx82SyiSLUmuYmS1
u3UVqpflJKSne1fmDgYEkL4hQASJMmBbaJ4YP1iuY/SkPfkySHpD/TCDvReRUuFbuHtRebsvK/eU
kG4teXnWX0im4vLYZYD8evxs10FPyMDxBPbmOjt+B2/uBuuYO8PhcvY0yNJFXJDsBtdIf3Hvhn2M
j/Q8sfwOk4dFPcWnREV+GRgkAN5+JDVGzR0PmVIy1UpEToXqBuHIEXQksjGOve6KbsEZHSF/rB9O
RbjZr1WxG7NORJM3BI7+rYevVz4xBI8q7VGDMl4sJlCvoiSxs9iKrtiN/OhwEc8bGd20codcJX3P
67OVtXrDuDLLQ5LAuNYOhmQt+w8onxDDFzS2FoEUkEJ42raCQL4xKJC9aTawLZoLpad2KG7ZGIu4
iNuve9/PKe3wSa6E1/fCe2Qj1dBqZRLr7huDL9ZITqVjUsLmgg102PJiBQIJDeyMCPfQ5O68W5eX
CZ7nMirYkxQ9dojdx3v1zDOplVvI5C7xejNDXQcxRJ4DBF27siiGcpYoZp6Fu/rodw3XNHXKFALJ
G/341qEylwm33RaPz5rN/g6UY+TzKF6JCqn1Uvm46Y/B52j7eSEZpmGlXoYGUjYc8kkN64MJn+Tb
fP6uSPi0JYbJENQ3UrSDOMr5WSxc7a4xDmnS9pOw45B/vwtnsjwwoq6QvBa3D3XK6ZjsKpPTmx7h
vXPl1af9yIRuAamfkDyC35V/3EMbY3fZm5Qf2kROsYmOO+CreiNbRLT4SLf4nd1lJOL/aFQlKC4K
V0E4zINDtxtsCMmaphpqjfYdhLUrgetzPyzMp9kxIyZG+q714w7SRlBUEYkycwdPXDxZ2CKsLKE3
6x9beoD51Tiab+PKbE1xF5w/JZjS3+wCKKdMDG00X4DuYykxjt6jnD0bVgmriGyr2544daBBQkGC
Ym6QrWTBEC/gbCCcHTA3TPXxIn9l3/6G6g6ynSsCvOP+7hw4lppYNxbZz6VhA193b6Pn3Mz11o58
L74SP+vfxT+DLWSqsHD+cYoTndWpkPh0yK135d1UTiZM6qodUcza6sTbPemqaS9KBmZEGG8lVY8S
7bksvv7QvPRiTkQ/Avgxb8XaKsSrcfyJzMBjKIFqz1FELa10pRCnIDF5mr4a0OlD8PkLVZylQaNg
QJZruv1BCXAsxef85xA1gPSonEktza3oqIatix86YPqybMHwf0AtxbUSlyULMIegWMIbOH57R22Q
Oiz0LJqSYQz/6EtZvcrUE2A8p0E+rkKoLJ0lk/u/UYn+U9EcJGRf55ndn9g1Dzsy441/rXhQ/abi
aPchQ+KofETv3xXWVDaG1e04fSdM9+89gc9oWCzAtr0+nPDh/0lWbRU2ONnLX1SfpsAWkG0oQxq4
RYDgHHSe6h4YItWWjecz1H6qsVDWKtY53/4e+NBsuGwz1V7lE6N3rLIm7BikfrFYUl0qPgOlM3dO
GO8dDUOUbjk73Xyc4/iC5+laDT0mcXp++2yXqoo94QOzou6EPEePfNAIZMde+vW976m/0P1La9PQ
yeU7+bk/FTK9aMP4zI2yKXlwXs2TiZsuIsVdJf/QoU0XiUL6ExbpQNJbKTCZ0EeLq0mcH0Mg3mYg
G5nCyu2gwelrhMP5bwVcF8XFnzCBqy6RgbI8OTketnIMW+W5/vJYV1l6bqNydDIyzjkUnr8TMRMz
TruqIaMsNTbeedi24ax/zEwjdG+nmik5h1PasMO6ajabi34cIp8z88BkskXzcJYsmh1CBLMGORT9
mTre4ZLdhE+iMst5Gar9MkxNgRpssT/2bDDDA0pUE52CoohZ0vpcBagksyP9ZpCiom/aiJid6LJf
OpR93TaFJTJZBtJCfvYZnVvlOlyJg+9m7s7+Ut6Kfl6b6REOcFMyn/ryVUAhmY+LdgcD4PZBVr3O
VpEkHk82oNpGz0yEcw46HrEqHU9getKHmNqg+qayxey2fD4VcgpK5L+Xat2fm+eL1Ygitk7uPY2R
cF8gH0nIe6LnfZzErRZvKAHuQUJkdXH2D0vACkhRt6TrjsDzsn41gEmUk5Z0qBfPxfXfclmIL0pH
e4gjIidZPP8eaXNzyD65Sezn8KegnG6nV3khn4/hq7Ztz0yL51uRRG/+AbNrIVUh0Cih6f0dvwNv
8l55y5vMp7/3dVXhPxz//O2LttPzxMdkX80OTjU1y0Nrcq68R0dWx1xrsA2ZpcbzyTiFgRt2HTm2
1nERPWGR63duyFkk1ti7/7Dpw1e0l+mistVWLJqGr4YVpl0lXS2umpGvR/eR8yqLb4OB5ubv/G2z
O1TBMq/59veUyW9r73Lmc2NI8hH/2w9NPQbUseNEDe8wEWwfK/H5sZWZXCcmzHCXGO9ry2aV7Dz5
q0wvfTLwSz7zjZz1qKS/EJSQxJJfs8oNBbd2U0IuigbSmZunODawo1ORWY7YvmEFedt/LGeK9lD6
0NMkgmgq2FhmwH2HMWjmd91//yU/dd25JlQq6wHqGoRO171jz6b94HdsBlG4T3ddFFl75Me/DNh9
z7VfDXNTisxj2/m8mkSKoaX4hzVmp5nBgkdP7t/03XE314rOz79USGzyv8OiS+XvIsJ9LWyxV4Ml
biOQ0NA/ksiCq/lpPvudjcLRkbEP2RvYnL4HYrfQAsnWGpdxtCiFsMst4msHMMwne3cjJRWp7SVQ
pl899KWZ80VjJk+3Rh/8lrOAD/iuxlfjFG9QXbuaBPvnwYugnUp27Ul7YafRJIBrbNXAaQD3EAks
kvxu1kU6SLzaCZ4A0hSi9VNUGlfrfJIN29COKJq1NhjbimN8cFth2HnT7TeZeoxdliFYN3g/gblr
1IR1kr9SpEb1V/h8fCDzRXuXula6Jp7O6KW8NEhbdjGTeIg51SOD7DQ9Xc3TI+XDm2/m4ntXvjTf
fy+nj6jVB758brCLlHJsCfmKsNJj1zbO4CoLQu1Efs6s4tYtupLKG62QYSHYZnqfrhset5lwA3EU
o4Guv/CzywMxVnlNVVzMrTMHVPm7rl/7t+YVWfjELSj2jUQ0es1xGJvChVdWTCVQIF/9NzcdXz2K
7Zhtq1OcFJEGqyoDOGNLsVxxPAt40vedFDDm6177eAS/Id9s0xkNxPbwNyXzlo6mPAHnTKO70hSD
hil3mGmo2T7FM+Zdo4GKAouK9wlU1xOQ37EoMCNN6eaAJirqKzBQRGqc3ce/qIx5VphWmPXSBeSG
29qSENBr3NSqzmbNH/DjVVPJKSAvuhzT+pZhlfYoy5JCYEPPIR5G4Y3EL294D9JjHm0jyeEltTI1
fDQSUBZ05deA5X8872OTyV6q3NF6hzEX22l0r7VgeI3mQD3x6GftkLaO01jdCnzOaSE/U0bIjIhK
aezRbJ21bNP2nO6tJ5doTcU0ezpjS4v56sP1qVIAcIdJ3QPp7QGkQ9fTpfx5lBVDkPUnP4pcKXRA
CpXpS/iLdBCbdT6ZLShcsqPt7+pJmqZXsCVrkcDHQGQESBQG+EuEHU0+MnpjlYs2wzaL53M4sfqp
Uroa5ff5w7e6s3JrnVcM9Iz2ZkEXwLLDRV1wagrODPnrN46UDclDot8BM8V+b8Pb3MxBbcpLC7MA
PSA9v5g5mhVAtvQ9D2Yp9nt7nQc82nuq25KFNNtydVKmG/vNfF1HNmPnyI3Db9OxfjbUJULlkm3n
+xHOJSoLCACZlWiTgxyU3jI5lRvqVRMXX7WbcCYe87YxR++rafeweDqJIetCcRCrQRa3IO3dhaKH
K5vmWueypBtrF2Qnuj0vMHCy+lPIRfB134Pebrz4W328uZ29xgIiwvy68upF/1wTkyUM3cJmEm1u
e1JwLFIg5Lsz+1L5pudH5jRsnC5Blbv8pXMyBwEzndk3XMqzDGijII30eGTgzoojM0+rMxaF97FI
jV9/DyPjRBJV+PHxCJolvPd3OBBykt9fgZq2MBDO/OPntHVzyB2P8v9zfR2JHidTE/razQ3jU0G9
ykUG6p7nRflY1w/qJDzT2p/Mz9YyasFyaOrNHFz3rbntjvSmtL9UY5EWb64r09m3DlTuJTlk+76s
bIfu4XpZso2fGe4HJ+owu7nVoJpETsLDCXNPtItxJvIA9mLgv/OiMwv8lbqpw+4+6gaZ9hNQ8cla
uc1hfCCaqpVHRIIOmbrUI036WsXpqpHsk5TlUMScxsm2Kj/U0q5xhjQqYvTWeNRTp+r9VFTBe99d
CET0vJBarcan+T2wNByUMh2V4d5IzJSGk4V6pEkV/3Q+WSCk8mhLtgVOua+KzfapKKTz+V/N/psY
ejfS+Wt5tuoZWjxwDncd095UAVT07MTTaM6Ba+9RVBbZ7UgLPs+Goe31tW7SzdJMeKa+OGOjKSm+
oBTPjk5LY4WterwzNynyWTMvpG1egCvvFuYUUq7kUd+xDH53gy8n039Vyz5p03zdpdbK1P64V84t
x9H4neJ9HAx3w8Y2WfeWrA8ZLGz+jDHxcH/fHcfNqbqtaMX7PgkVjIvK5GKvTg5qEeez/g3vnOY5
KJ0fhR9/Yc/02SBxVopzhQwzP1fTxX0T1did1+31Q7oEOQOU67Ku586l+2PgHoqvF6IdRwWT8cvh
sYOd6hP6rcZ4SUi1lt7R1/q6VzAy0o3lsYe+aq6fQX++9VbbFh4aFN3smkTSbyAGh4RCs7pI9/7f
GfSMOZFG62frMohwoPp3haPtc4KhwOD6TbS+Xndd9xAPS9OZGPxcZ38XR08IIFaCq6yyHtNMUPFp
ZxJ1FeXL7QJ/QTPz5z5/73P5/Bg8NvQ3+9HzXSG/Kz9WUwZakfaiuQdo9Je/sy9F56yXy3nEGTWz
JoL9vfPBB0OeFOvrdHN1/0iPXmIVsq19tpNrUkAiVaEeZe/5gwNkan9U2qF+sYERPA13oNMV3ZkV
M1W4v0u5UwGuuu7btd+hE3w7dLWt2eo9HJ0m7U82Eu8gdgpXFmbTj/Ztb7f5gm0FvA3xcBEMqJTy
6+oOdfIXPEoyRgnzvNZnlDfHJUeX2o3HwZdpHMyD9OfWfSZU5/c1FpV+YrWrvK7NjIEFhFM+2qI5
m1ud7vr11kuWLo8i4doteHBL4ZnnurOvWbSEM3DGgV+WGUrkTEvSeUFXb9AH39xs2I1iRpXvgl/H
G3++InXr/tAXs/aCiC2azz2haG2zK9ivji0Nvrk772GJN83kF40HMiXEmyZ4/6gxv/dz0WoWDh+f
PLOwGELxQvzfr2XwHionkcILiZYu1dTrWF+GpfTqpacAjq67uLFvkafw7HPwKfaW7LyknHeTKGFU
1tBrsiq9X6SlkMeUwW2FDUS1zQljg7CcthXa5juZfF6jcoI6pf9j6b6WU0myKIB+ERF480oBhXeS
ENILIXPx3sPXz0r1RPR0a3R1BVRlZZ6zzzZO4TDQ10Q4IzxZYJPnDi3C4WpnEwuXe8ViW2D39UHR
q54CArCpy7dBl3rpR3VZiu8/2/Ft8BjaDow/q/vRfiqd4MBI5/P0CmpHYHu79wV15A4NZVS+fJu6
So7u49VYBhkQ6+dYX2vMWex1D9/APRX0LtWcF3twv/Qg96jteMozefgpvj37EGVFXvoS0bu5iKd5
xV/caZPxdDNiZqOMyqJ6eDeonvEr1XBB4Cn8NIfWHuQwWyv9PLpwLG172JrQBcUhlVDRNi+bX791
S0t4bs61Z12M5g+9z66+/byOZn1B6/Wjz/4lWMvDg8Ny/nEwIW1b8NBgl5k9ul5U7ZUqw6XQo43K
Ui9z/EBUub8gJ0L6bD33rF5H+jvVDOLw8O0YH/pbq1mkblAiGnB57J7s1ZDJWsZ4HJwuUeLlpg9j
IAKZKpQnsO2VmiTIZ9U4nCWyfz6SqvxPdw2UoTVNfydz9eIlzv07LzqbTbT63a3a6YqJTMzt9g+K
U95yUihGj23l8mXqxA/Jp9Kx6jr7k0IZOcfBMGEsEOIQa/fYxPsdgRlLJCfA5+LlnJnPfiuAnqgF
37LviqXak3Q2X0s5FqGz2JuHmhYmwwpQA7Tsw88y9hjYocpKgsvsTyVdsuUnl40jTohZPPTMURZS
2THl25cDNLaCEJcPNiEUpxIyc9cPqIDdCZnOSGU9EGL/TOH/1ie8Qp4MvuoTcxftkm0lMZyvYpvp
hop48CxGR8W8KCcT+keyEjgQxc7ma4YFMsykyy7KaTmwmUCAGUBsE0OY/foOdVdd0qlnJH+vvwF8
gGH2H9I8nEohWvtaP21YP7MlM2nd1q8zL2DADOdPt4rv/OIofNEh4PXLbNdkw3M5cTKxfDXgfpY3
gmxbApxn1+7lXaL5I/U2N0JVquebys3Vrr4vtmcvgTiwb2a54h18jGL+c32X9hodS9XVi5fE9sW6
wE1ZRl4o2AQYIyVkF7oPFDWXyi+edRY5S9exosVhiLpvQqsVQ6WMwihaUknpbqSEBgn3cxUvH/HZ
3BMT93Kb5ucfsjyP6y6Ow/otCz1rQuFLv1btLjQZZmcOdsB5AaU6iS+0YF7oqhhM5wIy4OE0DDI6
eg6Fpi4D48uEVxV5u9YkRc4Dfode/bVN1EPWyqyZxdDQ9CIfp1KtJ+qVbhEslK5CDRL35iCXgPCm
ieUeZUbt0ZusxVR6XFqP9v9Y61hIQBc09wUrxcdbad5f3fAIrlh4jX2qNaPlJszGFV0P8g+ujxxW
Ti+Hax8eiNAmj7a0VB6Bqf6VZsVKTmhfCr3D/OCMj2IGZ1WSafBOkRvvFMQkRWrLxfdbXbxmaie4
q8hA9se6Wzx/l9XLuXXKECTdf2fKY4dKCO1b/yOKnmzqbjluezATQKK79GCBqXkdl2V3qy3vVT3L
3LQ3+WoFyXZWY2P6FT7YMNxrl1Jwb5FEY8WbfcJ633SBmLn3VWwThuHydJmLDBZW64eSkZhaM3y9
A5LH5P30m9vySw20Gew2vLhlU3wS4fRRwTcr73+ca9uf9FBOL4MRoN199VMsNHfnqFAaT4qIysN8
K1tPZ9u5Yn9BrvKzTwhJ2b4d0qbYDUeMBDd7eF/toyZWCjKaWe2bPqdNLLl8p8YrRKeWXt5JAt3a
JCvrT0G8d5XI6iPzNZn0ihr3bDB+Cflxnr0VXnIGN6OBVXVjPApBMVG4MRQ4NFFy8GiYeCBY4vvu
q+vbK/ftK/bFPdpORoVFwbNbsTndEpHFL3GE2dEiuPuktjXAbA4/9dHc72u3hPiimg0ngfW6beQv
6XKC/iE5fF7DY0BvYIwotHTPWMkRUFuuW+SndVXPIdVUpCo4wWWKf1xnfs58Wz3E/2zPbnsQ/itW
jcC45c8rVDvGbMkB96eBelMX7qgsLuv7BBA1qAUWLyAM1kF3KeoOZdIhG9XZoKN7/HnKsLIttO5v
uWdEWfGO2OlIV/Ea7ypkNjE7PjAUCQPz12ujcO1YKvZSY+jjarRc/MvczHvqq2QlKREkBERXZpqh
PC79opsMOk4lOIMOUovCrJ64h5BmG5Fx8WFeS7EGMiZRg4fi9k/WAlQJJcI1TDEODotESIXBVJ/D
33RGxhykNAwXSiysSoH6eL13Z0FjRBc1W9ZnvrJk1WnSy2+ZHuePZzbwN5htX+kYyum2ISN6Ataf
w/LeDw4H+BGlSrGb+mVMP1fc21RK97GbSkdhJ7v/cxjM35KfDFlM7LLXVqYZCDMM4kBYT+hifggf
mfxDO0DV9XcyFDBROLK1yovavuOxy39miuXPY3vVOk2G2zr8+Py9yEczbpfv3HlpDA/V1+1HYcyM
GmqzAWcRbMW4iaEbGyGUe8RAZtDZMLEdXMeq2j+9l0si1+DavjdqLKGuL1rLkVErdquxjMqfJb5Z
KV84sX5svxSWDv0+y4XioPAzK7Fs3X9k2o/Olofnurd3JMbeGDZ16/QJdDwqP/27nxtb+0felslO
5tRYJV408jRl9zGZdqGuLpABN8cX5PG++GTt6tH6g//RA1AQpD6fWuZE7pxh1cRUp+D0R1PL/eqq
AUwsTybDVB9VgsPhy2mQX9I/RwySmxSru6MRZvm5Kb9yR0wWDEmoW60RqQJkTvbpQzgIA9pS0Wgj
UOfMbv8IMqRC1w/z3+acU3V1/rv7QtjWUrBZKubi7MkYpxDI6qcQkJj5zco8uHRUMINz7+j4PcRz
RPnOcozVvPqajUTtoNRoq7ilN068ZRO5DoPhhSeinEkobSrnfqpyA+mny7na4SvbFKguVubRXLdd
cOGAi/iXjm/2vf1JNUzYkoGaU3wzBO0YZm6+XNFSbzIQTfziIVwNwWabrywWHBV/41y7TawXdTqv
CPNC2I5Fsm8TEQaJX+tZakp8eYFDr76eNd3ysmFlHNuksreqZ/5Zu/JO753Hx3EHHL794dsHALCT
3Jp0XIPbvTq2kEt1OpOAa6Vjlel1vGUuPud3DI4khe9sbh2exqadyfKDfJv600q4hA/JT2HAXK9/
8+iOSi8Gr5OB1kDZHiDbCJS8eFY5h3LmLHGjz1bBO9lOcjBvgJBj009EU7kx3CIgDqysaUU+D4/g
x5h5zdGTt3bZWMnmZNm92xh+BXCitGucEuMAJgcSpkwyzx8pEmwwX920Dny/uLRHlgk/hIe0Uc/8
AzgO7EAlxf4MnOgwsWyFweZTCOAQBXceq5D5AJWCz1bud1e/WfzbxiEbm0SF6a4XgkEGkVKQLNp0
EGVpaQC4v7YVgaHk4qprZieFRpA9YXcUfjWSjqnE651XdYhYr+Q1ai/bu0lYDNRk4nEz1uJDY3uH
Z5yqpR9PHHA96W5HiH2K1nWbkQ88cV3DogIuexHlEVjdKRvOIYOKJ4T2VrGR7n/PiahYjAgaUr8i
kQzwzashFB+mGLgqTA9T/fQQXrL51riyz8BQ1dmJEbCl/XnHxtfvw72cHuGWcdmkV88xnVuNQlsv
xlDUsea5rW35LVELBm+5+WDSu/Xvg9urPCqOKqtRMtqca7uRp2Y3pZ2oXcfmJktw8GDeOdQwvfv7
bt6z9skygr2L0wbsdmpO/oH1kGC6gL5+zjJT7U7eNs2lCUZeNsy9Zm74fLFCj23dqpbCpSA5dIiC
2bogGPuCY6NE9et+UaISlvUVADDIfaA7xiQWu9F8vG84ddPx8pWfG31MKtqNbzeexlDdROiQHsPr
x6l1+HYL7RGERMAvPJnBXfyLgaF8yJZkdvarHUyswod7GHK5yKruVYgli+DiVCu6NwJEXUEek9v3
Pm+kuOD2XHmvyJCci80DwG6X30zzg1V9Lilo1nLzj9KvNmFp8tdwxAgwclVsmwZF3o44KHRc8FXI
omelEe6tGZrHNxDGyQjd9GGpP6XgCBTgy3vgroMbtYz+POhGtVHWv0belqw+M/R78yNUx8F81MtZ
iHyfNHMdpojYOsHjxpHod3D7xFU8tBhVWZ9Y5r/5N4AC90XHLyNoWzplX8zN00t5DcS+gBaY/q6+
ccORiWzSh3pxmOsvYztwqaF5mHRPGAVWp03ROQYt/85biqf3SReh3RL91d2xxNiUR+j98I1FiAdE
dWEQpCfqpvoYaIvjeyCg8gKbf6hluj5EcQhJmlXUKR7ZZXz3mutvFMIiPva5O6LGUhu+Imty8kTU
uNRxjmBChlKkgblPJLatDrbEU2PZF9fm0WWJp3VVeYO+ZFFmaaZKo1Bb62ppNINTX3RojS4tJQHo
mJNDH8GrZoeq6q4S16pu5ffSGvko3prMeZuXJUlhMW/uY4BAE8yS/TZO83Sj3BmjcdTD3ti9o9OO
SpVdlpAc4yUEF7yU7jFFyY1MU8Sicr0Y/LQgzYmPBehztJzVgOyNOxy4c99FGqcRyHT9JhmxqRC+
C2M8jR+1ze+lP/XGXVW9whtZU+f2Att4/IibD0scqWdwMQI9hOKE3cWELBS8axpwKaf+keS98/bY
9Z03qIV3wTbsoSUjV5QjON3G/GZzt3eTeb8+rF/kOzYbLVyx+z/cxmxdRXwJUsVthyoCk2qgBC8z
/2sUpvnWulMILUDiJfcCF2/OySBRKXl4USiwMWI5+0BNzPW5/3lb7h9CAnxZNUcxvRjef0tj8RlM
7hvPHr03AtRCAnH9ymXOmNg9Ak6VVVCV/a/Z9rVyX9cOTCnWNcYGMSVFdij5el9NaTY/30oN+zxS
MZ+YTYlTQuQoIcZVfHMfs+DLt7J3E51rj0XD/mjfcfLEz+gNmGZOdfhAJqoKndnYT9UW5kPnmEOH
2RznBbwKnYZ9TdEy8LDaU+wcBA0JR2nfrNPyXlnPNg3V0Twd5uwsd6+FGO9P5rd/U5qZH8DKSJBG
Hq+RS8IuEdpwqi8u3Tdd87FIflXPiXWROU4+LxxQtcSYi1tetlyqrHCdJym8yQooOksaloq0hUAB
ggSzh9m5Zf8YzSrPj1mm8fxAzUJaV+UMR/jkHjF0SRRZsWDfq2/PRKGhyXp7vJ87+7ewyMqPE/+w
FszB7oDddXj3S6/Xjscc/yygCsvgjDn6c6k835t/t1WvgfuqeLRZnR/N1HOMW1li2bBvOFLvH7qL
2cu5g4CzZhf874rlXXuAzN0Xx/3r2pNFqXmoJg0qnc06G4pzlSL6N12y8RbdOQp79sUHnw9M/2bM
obKx3+3rx6ULolgyZdMzhSh2abSF/i/cAz3E5Sv0C7/hxqzjSbEWNNgAfReEoBbRvJr8tne+zQdH
KQzm+6K9+y6etzDzMxx1lVOO94g295cSX9pXRgpKV/K3bRkvA7km17d9jYrdkUGDN3K/vSKSjfJU
6+cWdPnSkmPg9u2rCFtNnHpR1lxacAyjN0Tp4r6SecbIn5qwROV0qzESTNUecEASmTOV37q6KzTJ
LpKqYoZKgks5NDKG/N52mptNuNDY7oZWlwpFDGVg8OEDGCQaQCRSoJHVcARcrK792aO989gVjmZ8
hebb9hFOjvzyNU8G5zIkjBcLTT5pWmSyBasO6vGIveu3e3I84X2a72yRRNNvAQPKdUaovuYboGVv
KotBd+nu1gNjjzcQ2UIwlD783rQp+3uPW7Dw6ANRrpfKXZ7x4peSdzZ928ojIzF/AYesbrHNNadx
fYzSk1eQ4iJfLe4UZxxjJITFwYgr30LDO36SbDWWo+uDmvg5RcN3QZRoQAlnmC2s1H+5tTKWSeXN
gVVgZ+FhwdMOO4NtqaLPpfpS7RTaWB1f6Xf37VyQX+OAWVZHgAwAQg2dcaoJtSl+3D9UP04El7hI
83Covvh0k3duHlH65TySGMEA1NLT7xhL+BuOaqCYr6nzkVff0p10V4XsIT7HSSTjWQ2qg2i4sDJZ
QfmsKI0IUDAbjh0EunU0W839pDDIV+8f5o6qWWRqos1Dawbtw4yKCnlzXjVU2O4TLWd4GLm2Kdmz
3cIvPm7ofXfcv85xuh0SOWG9g+QQgnHG6GOEabEapBeieVN9kuymcOJiFOB6saMWnJC6LQCM0WGq
ECqyiLyiAIJ2cuODivZefMtKIZcMkYK2LtkF4flWFspT4ByZJ18E6ZByH+U14K3dOc9lQ3tzHJve
MB2oZnrnmtvymUb9UDy3w/eYpjQuzWMoCVL9x2rAzjKBLnBpJkP0s3ifxqGa9nLeHoo75xtjNfYh
159zJdhZOT5mIz9zVEqm9QpFIlfVkoN8sG4fE80DUbviAfXnUAVujGbhrxJQTmejS3U28v4a/I4d
mj0fO8FoL7iOrYIvSTbbO3zvvpNDavWeiMFDlH+U8+t6MRBBvPggvOecsvEScgolZSYHYLZvK2YZ
r/jqREnUCmRAdkXvQdvOuShXc5Ltjj9MZxgaGmgcK8rIl6Il6AOnqSxbiZpFU129s8AkCd7m5HDm
Xq4/mR7Lqc3U7ObZM9rhoaaDdfFTDaj9n0bX7Jj3UZj/AiYUy/f+AYAZOVMVdZTnZhUH3NddzSJN
9Yk83+890RKpstCAU5Wv0PrZRTWZMFrE7FEKY+4aKGXjrOGifvOu0OJOoZtjcfcK2MrzUtn2QmDE
yYTnWX6ex7lSvOU3pQwLkm89+JJJi27y4BB7v78iRyResqc2lUla4AmgFvpglmWdLNvO6QHA7lhf
WWmnFbPWRjL9mjtAKo61BC88jvovSyhhOXUUWq+2lhQScudnX+tjg1K0g0AyJYTxPLxYKbdSdxLr
5Lf5n1k6TvRKPX06rtL1UXtokx+HnxDzQYy5VyG3j7veA/HmlMKbPTV2q0au2MA7Dp2/iSXOMldX
GE5t+ZFMVGcilFeNc47UYshHh38Qxtx8mFq184XWZBEd170dUwhmA3XcEpIGw8F6JteT+gPyN7oy
ezmc253DqVacGtKXsu1JvHPkEGGJKMpNUSJmebHndSDLcjEssSka2Q7mtjulaOfeCw/Fo5lTTJnu
HrvJO+NJMRgV5psse5JxiN5IxZt0M/GSbpqxuw7HduJRc90yxfpWcBkVECbcnWMiDp58OgkuVVdN
HmYyFT+2CnM4RW0zymWiJB6P7IbJy5rP31N4QCWdq+yK7c3nuQEnwe9A2RpQHLjodtMN5s2hU2Tv
JbTt8b7SF26S9dS9xfwsXOxbi2VV6tllg3Viasj6ysfYxkgiyyPnGf5TcVoQpnmcCams45lCR4cS
lc7NMEjMheXqFYUpolkkB+exqeD2OKBAPAuKWU56i266xJv8d78SudA6t7OTl0P32C7Gk8FEKmT0
SA04Na5DTffQvFoQ+4YBmhEjax4gkA6UjpET1/jPN+uoaBb4RlV4a+Y/l21Ab7Z5mT4vceKnUGSr
EOXflrGqcAeJaT/7dIZh+mrTSHfFxbYXIQ9yDXHv3ShmLfSHBVrcdq8/6/s7mylZLcSf5D914c+O
ievLkdzSF5z5Xryd/H1oIMnXASH2BwMVVkDBdK7laFMaEkV2mABhgl6dl3oSOYIh1vKJIMizqTmf
VWGPM7TMXGQE9Zw1cYagKrolmA61VKHAGxgKtJ00JxRKVAwDsJDTC5j3wgBLbUhLEWW3rfOxYntY
nqvfm1Qnm4q/sVK+WfN0zfzCObti2q20jibF7mzq/ljjPO+W/a1D0t2hwRUy3YCisXNS2bjYjnBQ
b6nJasKICwn7Xr2NnrWQV+Lq1RBsXSXs5MRfHEbmhblcIEEWSo2rSHLpzzsjUOtFJsWtZfHli7xt
K9cKJQUqhqH4EHwrN+cF9eNQQcwjQ/E68pEKIeSGnSIbrGM9c2wsV5ghUhXKDC6yEmIj6UYc0ctb
Vfg7e+VVZWMHu9T272DYQ7z9MM0VZHXOT48LIp1WMhNn5A0l6KwWUa7UyNBxbGp+Yn9l7fgXI3s9
+e+NOrxxTVckpyaay0TnoFW4P2qn8xCdSoyCN4ViRXHDAwQsd4lhE27pfSwfaJ/5t/hKzKpMWdJN
z/MSRnzgign8MLi+j5FWl7Ji7u+CaRJ9v0rSoHBiLPJ0eT5OtTZxTnIxmu4pwiH/WBUaGSQN0gCW
2q3cezbKjuzR36ePY7Xk1aqPj3nlJ99fvx93zeS2ncZ8HA33pqcWEukcly5kiea1lfiS1tvb9fMt
mZDQu9dJj9N2rvz4zd2HOJmVecWgpPJzfv/J8wLi/D0oAV6aZ4c/bPrQTBU/L7KNJ/fGJd2Y3+I1
Q6xD77JurIDdp04Waa4in3K4yteOq7fHvVi5PKuZ7PTombln/z0NxNNsM5t5e/fT4ZYuVM7MeMFv
Znzzi2Y+cMlchHn1iQa62+HhAbUm1WVmepq8M/xKFCg/d6Mi2xPX/IIR/JsQmrmIZ12ZY7sRAfde
wh9o61ifjcxjHuzDzNkTP6f0RzhScCzP0CU+daY0WfNXOK2KJKQ4HWuz1OvmwUSObecovwkhQ+RB
t+RgM+8VZoCaIXFOiewCzUwA+qR8G+5fTqvqreOibHPe80DRo+JBwLiJJZwtGgbNz1tg3KGsrVVD
L6fWdswTLPuppHhmq9sf1SyUh1GLNtpj9ExX7qWeEKFJtsYp8FxoLGYdMDQAf+ugv8ZIKQUpZtiY
QeHukFERzX0KtaEAnKTVHWXydej3yUFQ5AsPPYpE1KWlIQKU3o9nE5bKeh7zC6VzvTGVua2akoSE
Xyp0S4D7RfuPs6W5niea6W2LK9ux8CbdXfvt8YVQb6pgzd2GSVmcK8Q4O3ih83BaTd6WjOOODse6
dZ1JtcmpzqG8mv8zes9mW0Rq3i09x+UvtiuX/c0+ObfF5/ToglmkNFoEPRC8kIwyU4wBj8VJ10EP
eQhEWoMb9yc3rtmHbBFymWSGNue8PTNB7TLrQtN5EBXq5K9Sk2f3CCY4G+LlXEYlI6LuNl35vlZ6
2BYtZ2HkJP68V3qYrsmpiQEqXBvwkTtUJp1QW/2+XvsS0UUUnnkXpv2U01kYy3fzVgf55hoInrny
lKzd3l4KdNvrR6qXKpVb23aLQ5Ptq7xs34TGBnw4wcEBznPO/jI6sG8r1kh2evfKad8q/QQfZVKm
Q0OtDomdVXTxbDmOL7/rCFEmcMOSaIbk2IFtUAFntW6QWh11iyInQ4A/qQbeELQS1gvzed2BA8uP
ZXPLckBiZdlIrDK6VtzHJDCr6Uk7fPXmfRej96iWep6D3agn4HVbBpCzIOfwCJAc5eORmGtSK56G
P5zrvh0Wdeh99WPOUoRYsjq18ftBKtjQmz1ahqNNsLkydz3OfhacIhhC4kkvVaV8a/EV/u1wdnKb
c3j579TrItyp6iniPDT3ro89sdqvaqZMrXGftea/s2Fv/XqtWLLmSH+ertdS58S/1/kfozIu665/
9lMz0PF6m6rZw7pyH7dEcvFlj1rC0+bRrpzcR7lV7VoZKUuqxcEoP2iF61Iot66VVj4+5WpsJ1qz
bus+Dm8y/JQ3UwkfQdlrr1xTVofz/XfyNvmX0Hg9FB28eh/l3r7RM7mZDEbhr57H2qnfpLd2qPrY
XtFL+SIwrSDhgK17DUbSHMmdQpP0/CpyVA9Q2quOodArvOzK4S2om8N/vB/vcN3wtXe7bmf3UYFs
ycfs+FSxw9o0q/xb/FxQN5R1iY/ObdEw1WLbGl0F4baSi9cw33WCd/c3Gd100I37trb/OY4zqgFv
yUbZu57q40XXANRnnmtZuI/IeGwXNG2Wbilj3uPyM/TudWxFcuT4PPWSkW/k2ciWX2GE/tx//FNs
AgctHIZHY6WmK4FU7v2BqpRYbBHbo8vUPpTeVF7h4yaVU5nr1eOPHWLlo/E2HocSdPvsKv/Gt6bk
OXY3OI6Wf3gKQEUaaGYmQKHwPPz98/8vArgNLiWeUQtpCsp3H5TBUn5w5iheDIAuR6Crpwl3XoEF
fOCor/LbNjzw37OyEQHbYUb3BmDR77KNPfHfHXH/digYA+8TNeUHbTpDNzmLC5NmazNS534Ufqf7
f+n69C1REQcAV6o0b+U3D4Xi+d/zw9X/QfiAYlf8Rvd0somTzXzcUk20QC61W9MQZlLNVX5b87fS
x+qlSk1a/TLpikFOUop9JtfRyjRM+QTZTv//oQuNlqGwa1KMprx5MHqlsJWtlWMt2Fjtx+ORrCRI
s/UfPtm8cRy7rs9aGHqXlUpRHQeLHdNZHArQF5ihUcff4og0LTE8K4QwtUH289cJ5BkYHtLR9A1Y
1M80sJVQ7QmaTVE6OvbhElXS5b4aTFmZj+ZoALj9AWmDXVz4nAtAcGn0ca4BF3K1xZeH8Na0W5r2
miQ6GS8NMDOetPIgiIlsIZmf9K3SSzd79xmjsEhF+qyRZIxMzcLtWTfCQxY+mK/ED409Ov89fv4w
G//9ocLUs+UZ8/z47mY0cjzYDB0pdsNv10t3JLaU17A1KQkXDzQ+lF9P5UXrVTaFAviz0LqjDeDD
0da1YPZ2Wp30VxjzLuL2v/ZP8SNTxw3tzB0uOAl4JGV7c7F8L+eEG/t3/XPmF+08M7uoiDDRUAWx
jfNs97PN3gkVti+Ju1rbRb1D5xYnstH1lVZgRRMGm3rvTfq9NVShnKpwTaK9y2OwWqLwxFmskLy3
bUVxSCeWuZlBdZ2UX2fo7hUKNPW2vWqfq4ZHNVObf0hKvdCn+eaSrE19o7LyJ/K2R6kfGZlav162
+e2oWAx7iV6Pjb9j7BK5X4oDO7/90xDc2BeQGD/XHxvT9azXDrvmkrvLuYaFYSWGezRze+ohtdhW
ZiB6wR7w3bCF/Sabv/Yi3/GN9SlUEW5f6cXWtH92/7ux1u+5JkYTzBR21d+wQ1tEKSszvIu/m98y
CRMh7v+EXwQohkdcRN2FLiaffEUsNwcvb8f23VzlFuU27fy1MsBhyTfQiAq9LD7Wj3Ph1hQgiKbr
PYYteDNyZhu2z+YdtiP6AK+fexkbtV+MLXwomYOnyxuSxuz/Hz3/d/YZGOKX46ScmqAxa3jsvTp7
nGVhyVGzylwXaoxlFy1MUVdVIcbHc7nPV/v1Xo5JwKNJJd7Eck3LJSek1XS0uErRrNxXFPjftrWL
4/2kUpuVZRsnO0ffS39txNhdFTHHTe078X6yyN5z3Wf80Tfq6iwGm5OoX2WzckgJpBKR1DnhxjsJ
JYkNHcKx2lVXGCTZ+eBAG+HlCWd6MrRNWj/3Zgct5t4ydDwx14pIC+nVCBu2zwR1T6N3GXG7GGVZ
1SuvgfNTnL/X8LtzY7LZ/KMqmHRE2dcq9VqCSEVQfgKebPy3QA/NaNsafjg1XlvLpWvLbbtnCPrj
zeqdGNAGpU9uT0bipcN1W6GIrXyU8u3t3CvUZG9VvS528v1nM1osIi9cQ8cIR9ffx2Ob93qvhGe9
Bz/qKQxr2efn4TKkgl90x2dbAwpSIUoylXp7RHU0p56+wyERZl+3cpbFhTqpXL/bqaDzwzvtTqp3
rYQA2EqGw31FYUGUiK4PBxvtzzGiMviGmntOXqEj/jdLUHNFdIFJmca8KaoJmTMaFzSMqToXArvp
WjNBlH6WrUwT/p2ggxdH8E8K8dBb1+It7gGWeJ3/5sIjv31d9gMqU6jAoxR7p+rELqtVfQgcGXv2
1m1HB7NwZkiNRG/dT9M6V2BuC88ULeSs9K6X5aQ/yLwWXo/GnSpMBScZLKXfRnZUnOupxs9oWSKy
49S8lkCEfLvtyXSAW6LHxYFHx2+dROUQnV9yNaLfXPVzzj6qt62tcYDf0iVCzmjCFaTDzKa+aM7K
i+apc8DdYrCQEZZZZ51KD9XY6pWEsnbz26mk3jRo2dM4pqodQRUCsPrnt6ySqoY4AYe7K311soCG
GmhLeOHe8P4SS3xN71qcJKsW+vXc1MBAKHqgWjo7pHYcGrFRVYX5SEPvULB7tHK2DqeIixb2kyBP
wv9hsYsn8Vd8t6ebb2PVDNFnc5VvtSCda1QOrU2yrzs5pWIoSaE8bj3Ho/B/MFCe+WX5obENgAc/
n7RhT+t2tyylHBMlHhvr/vl1Vk9HWE1rzjIoG6N75V4pTMqIf5sukZGjUArttNbhtannaK8KIiaK
j1CcgUkcaYHJgk9Qfjyjy9dtERVqNvjr7+7yAxTklw+9Y82ZmlcxiO4VpuQUQ7naa2fjIbdZK5WE
UI3vtfsYw0igt7oeOrFZNdZ6KZHMGuRnubet7AaFUg2SMdeHRbd/y97W/Z1HV0kTqNKtdH68GV7b
CVSR47kKYoLxOUkmA6AjA35hzfvX09dqaF+q7IbzmQAFWGZx+iCImaOFvx2KYroZiLMhPQYoZpKK
PaWZRBOa+/CwXNslnKfqPOrofA0ynKTX+oILhPTrQyfrzF1UkwRmNWhueYUF1stMfIzK631bnqxk
nIa/c+avUrnwPAW4wpz6i6EciZEH/Zb+UPkoOWufk1ifMlvXP/PNNZCMP1K5mG6qfM/nMZwN/Q7E
4LxKWETZzLZOyOKBcilZmK1WzYvhiVVZM26Xxuz5M1WB1+crUmx3UzmFhvKnFBjeharkygr2dZvg
WLsauvjJswHZa96oFjdRLdETdpCON88odQniPCgrHWVaaHbTEZ8KEdg59YD97lEE8k0d7794qwg7
oXhzbCdeNOutYLumJztWcOymDr3im7KN6rNoynLlJbPwTq7M8n5SP7CR/OCmAG2wmnsk+ttGQJ8H
CmAqmYFtIxvfi/Fl+ojGk8/8eUjiPDFsF6/QTYx7yWkIX55u0nGmUL9DjvvXNhDPkGLVzcfp6SGE
SikcAj0w02vh0BU/g8S0hi8EUhXq6QsGS/Kzdaw8luI1VKcAyb1iPzKqS0a7b+aGlNjZoSFsldE9
OfO8omxJ1WbD83HQwQkaFweyq5f1Uh0Bg4Nv4Ek7GQgQeSD+yujp82kMY7ZE6/qTtsPl43W7OFgp
tAs/0J4xFXNQ2BI4p0TyHl59lFSumjo3xUXYh165oDVzbKvqFtH6FypQQ71LRreh2UnU85GqRgzP
8ozCbFP5LI2du8nROHQ9kz2XwraO7dPTnoKiV82OJvde6aVzqI4RAi+7biqjai6ML3epmI1Qxj1r
i2EWj3xV33sjhZ91v7h+OYF0/hz2a9nqtZfPltHQdqwncbrqe/xmO0ofbfo1WfRmPcW24BlEq5Xa
/CGyYMTcUFiJw7bDqCHbOJvIO/1Xg9J3qty79ifNUzcdPab79uxLd3jUJTgWHFv1fOt8Kh/f8t1A
HM2UR/O2zJVzMKzIm36FJmUzvYQzBIV2Nk1/Clk2oBp6BDSfLzLnqyN/ooZa8VK+ljs3+RlMHR4c
VEScewQRt/kJO+eWqBgmW+NDdvB56D6ZP4QCVAG/smcbWihcUcc0fdF11j5Fr9mtM6n+ZPP0rEpt
iw7M1Cr5KYynJgERuacHPBo837FZzLarkwZQcBMlSpUJXqAPiejoflRX8fDqnDqUh417/fruX6l6
Fl/PzGsbSfponRl21dWrb5e32eBKFnJvTj6y93jSX3TC9lOYRNfHEDh9eFs0H/hPIGwZ48xzCC2S
5Vdc28blc4Jzmo83j0rOlpepHIazbHP5UbLFKBKlgPv8i+rFk1fbi8xpJ5jePtG6Xdf9SfuQQzLO
c80NlXZXKTVJvBuQ7cEA21cu+/HnY99dPmtPHFjsJTpkWpOvDGKJ74BoS/Ei07TDAhhF2qWbDyv+
uPncHZ0t//3CDfKqk5MaLT0b28ODLK2S+xH5wquk4YUxJw+3r1KhflVrYt5s8i2z1OfYTdS3mUzI
hLeXpi5xqTQpg71Fw+NJ7hvOL2OHE+nil/Qde42BPH7g4fXbsWYQN7NtfCBkGFuIibm95HrXoqbZ
We2Iv0w14ePO5ZwWpfqYD0uJmmLSnCqTwsEmuZ8N/X6HbcEoPXGJCuK8UuYp4/QhyqTLnQF1JNJo
pmk9Ddb9/eH1wI1iz7pgJb5H4lLqp3BqQvNEzqWJ9hMzLJHmZqSeG7wOPjM9SOX21WnRaqzb25/H
0HB7Uj3q81G468sZk4VVd01zYA1S3QX8zWlQaijenuM08pR6WB9jUyaVjV6t4GT9Lh4tsoPhDSh6
2wkKZxta5xKaEBxltf+8MTLIDWjjnBJ4XSsxW003eYC3DXtmtXSUmcTsHPYxeWI+FHkUvpPY9+Qp
uSguULzUuyfrj9b5g7TbnOUT7bVzrlxgK7MaN8LxLDikLublyuoFZFIHFVRmgIJhqZVpGRyvqNwv
LLWQnGfD7S/BdHRUv7XuQqSx2TfJQHA+SjODxmZFVDIce9nF2Xy0KN+/E90J4AkzBjOhpRqfpeqn
UWZeOXRLYxsHxtB0xyZrUvYMUOdvOLBF49MoN1bRQYVULSYHh5Ghs7aATi4plDHxgtaVDdlc+dj9
okrsoVjNqrB186Z0M1fGOK1ftszTN6OQBIILhi/waCaUrTm0OhoQGNWtkt927+l/ZoDV1S7sTTTc
DsJniZe7uBUhOzb9n3BaSgtx83K9rRA1Ino9YC44nMjj9vqCvu492CulYkIAUTUMXCvnn9K9u24f
Fg2g/368mfqzoJomxkvU1JCo5HnPxLIIe0nIiP5dLd4vpASA9AKUxvk2PbdtiYEXrDIG5b9T3ywr
7lkv9zGavWMpeAeXgrUduB2gmmPha4E6BZKcTfeVbaqde5UShPgnvizzckddSMYy+gJs0sZREaye
7hb5pn3mgvE6H/b0p994LTXTtsBjTUpdBgfmzyabsZtldR4hkGdyoLAQJdNPD5zaI53xvOFPMSGS
Q2dB7hydyP4Y/nag2Ah85f+RdF7LiWNRFP0iVSmHV1AOZGPsF5UTQoCEUBZfP0s9Nd09PWMbhMK9
5+yzA5TzW7lhYIDuhs4/71yboAQEcTHTDBMlI4tzPcPqrAXMYVBeoWIyCKbg4QiwQhjXKpCRFY0b
q4hhUksdPYu60x3M53AIcLQDqoHTP/IE2Ij5RuGQtX8owTlFsgs8dyc2EDNtbIJxGAvLzSuWSPGa
iGakKdNYJrR1gyUADL038U5nRx002gm1tQR4zi4/V1aUp+WH+MbKPO8p19xmSeGuxWmGlcwsieOA
bObWB1ZYiJQb3WO2ZSYMmNjFvpCjQBy1FVZsn/XzRSArYM0Jn0ePQXi9sD/lMCE60UkiF2OoJ/Il
lMWFc5O8vLs5JOUwrNdIjeQHtD23KIwq1nKOk11xdrtbcD9XTLm4C2lm6DnoCU+Zz5YQPHDia+yX
Bmf+saJZcK/SOxQCOiImHZTG/CoUz5NxaNI+eONfunbTG+g4mUsiDMkY98Ett1EGxVpFKwbeBNQ0
EfZoXGwzBDBoFlWdMBE/of9YJpfDc+6uUIoAH9mPoyLHFlmUw5kh70laE23pFMds9byDSJLasz31
LrdsE+KKgT0w9gWUy3MtqBJQKwOYSq54rPro5TZnNiHZLnYGmgxzNglinV0LAGe34AbvV55HlByn
YH4b1EvP9fPuC+DTeCCztOBP03lzaXyFGlc6E7Vqz3yom3U+ovNA5q8QaGFA0+I8iiWznQcXq4zw
D9mjcp5qnsNLYN0YIHryhHXpMMOTDijVfD3WTA2fDJfQJ7v0/gzLdWZ/BmFZ/HMNUjwX2ACxIhpX
a/paxCzj/KlNa36Oq58OrmJFJBKDQtkDXGM4CNTOxaU/g8G6nnatOxGvx2PxcNbth/T0MVnT5CXh
UIJoc6Iom3Qcixf1zUVBvrzE7Ry92z+2z8ozWMKkGDO+WaQsU5POSVwo4O8nrD3pdGdfWMC87Mzj
C7MpmwOypm2ViQ7voN8dlgGrooMR3WlLaJKhO1TM8H55TuEaoKVj1YoeCCAgv+u+UR54+nGbAMDC
8IPj56lUafAYH0HL4xVh0F/R8NN+TBuWVc5DrpE6HX0Xzo5aNL687B5CvbVrPsgrf7qv1aXe671j
mW4axGZgZZRhi3QI5L/B41Wejhbdbx/r7Irh69I8jiIJREv3FZM43mMm5F0+HjvFFaZ9giFP+ytZ
rvWu/2GHqPW01tzrwGFgsgeMf2a6C0PVXSc4xs9I03jkxqbgPuvPH55mhrZcYkA93cNE0dpTyj7p
bNiKGOGY/Zc4rVMsm5IL8Bm+fE1sGR6VG+e+uCWkFuF0uzunS3+LrIY86eUcPtPgGzWfUNh1x0jA
lBq6T+4MyIh4dqF19IrTBqnX3IJiRT3HetEpJMpxFAvsyWAwrQRrwXJD32AGTF1ZKygX4CTQVnDk
WKglzX2PadEh/bwHwB30UciXQCHgVF+W2092NCh05QfT3Ay2F5y8mjt3ED9qe82WCNUr0mGHhLf5
ucY0Viy85vp+neVVaCkZuSnr9T0Nc/UE9mEsEngYuIqD9dJ3ZCgQ3utZtw+cxAyYN3SZ0UP+IgCb
aZibHNNEJueUHZe9jaf+ihcrq4vuK3sQX54rcOp1Qa/+e0AIcmLONBuVVMs1Iprt55W1CrUNM9k5
QBMZPnxCahdHRPXPTs61KSSiUNxesiEx4aO9FoX4YrzR1yArjv5lFOEL99jy60LeDcyUT4wF+VA6
DLbbcUA5xsyZPcrACA6kUNO+JZbceb9i5Krp9NwO/ihk6zG9xem9wYB23sW3c+Zten4FyeDUhxfL
FmmVhKHhfoI4iib0GrCDOdlZusCOcOepFYt77RwoAi0fl7b3dSd6lg96fmVdBUMnsQ/XtAaDWofw
kIuyu133/B/xk71UgGUq/LPaxMuTh+91YnxpWyeLBmK0Ta+3a/xUjTXElC8x5GrQi/OuQyh7LKbe
w5E/iZZOHQJeYaPdIVhb7FlFOPdB5ibbgrteKrsbDtUvXQUPB3hkhVeHOmfGtOsMKau5KPcVMaQf
tLGNun/evEU2HWozLBvvBoqA4vyBbyrg9QMV20SnIiJPbs1vS9vpVRHMt6rA2O3ZQL9GPglAqZa/
KTZmpzzdFOO6uG4Zdg8iraDPLmanw2dVB1BulGUN++vuTjDjCBvM4wuCy0S67O6Eam5aRE5VtaaL
lsY9u8gTybz8wdqKQLMCmkRue5UXEjaxZ+63jEVNoO4z9ujEqBu7FwRSYjXpT3igXksaC4So44DX
WANKDG/OWkFVq6S4P0EHAoEsq7VGUSQqGBZ9SCqO7aEOMA53iUc5i9IitCh/Badsw6Tm7BmQA1/U
tcXXacSdGUDE1v49z/oMvRDEzAk+AZmgNsTUNQ27rzvGtTObprdpCKZQ9UToYaDU9yUgHqeRZ8AG
sjEWoDHa+D4cSVT8qlES9QTKYAsMZgjIuxAYIEE3UZfCDzA7VL/Zs20OayzoskfISligTC4rHOl9
/Yl7Rg6hnMwPPbMA73kmtJoFxGGFgiUW54Jz00+PXb/pmJzA71jx7uIreEofL8gG0A4h3zzSjd5+
MRVGkcKIPnus5p2SrEg8IHiN5+eAGumNp8SrTrjY6aHy+9qn8GoUbA2LZ768S5glHbD10GGnljEK
KvTKVwICHjw0TJkxizi+YsX+J4czuZSEsSru8MX07toF4l8GrrNh1EAsJ6sf3dA1QKc5f57iqIDQ
aesqDe9Qsczr/iLHzEGvPAAiQAo4SCLPVvIchQY1FVWDhOvE2gIsAmz1qsrWB+deMYDtQ1hS99/n
OFd6JsZTJa4yRtSr0LntO8XzDaOqb+O6vqIP6OAUPG2uRfkrvdyOzHOwfTZA9Y+6xZQPbfu0JTWf
5zbUWzIgQ4Twg6mbj+MplfO5oQcwsLK77HqcRDunzCuQRPoxWSuWlC2ydKBCkQAZ7zHcg6cWWRJ2
2T9pwsidfRmGNHv5AFdZbr/E/N0cwMxwMWFg98AlEIcNOISS+pOB27bTKqfehfT/Ci7PrZILvopl
TvZlshzOvEWuVwU33E15jLppXfN+8iGvHxA6TEIOWjwQCAyywQTgLGZicJO3yXMFQQ/c+/P62x2Z
sKoZ4AxK63WFfM508UewDjnnf4pH/ON+2mvcymiJlD+RT4eV343q8UaGkvX+qkCWHthCtZiE8DFa
oDYDkGDOnBLhgAFxUux1ObVwV0VQTZiprkFrr9d5n5Y/qabwKaFX+pHPA+f5NzfhKhE3m3P1KPSU
o5yxUQujM1W5jQeAsn9QcXD6hNyekQBrkT42qbRl9tA1bt86PTxyhFqBMtJ1BlpGNWv8iOgiGFtM
A6CCuZ3bCw1ZleooJp0I2Ge6Lst1+0xmtyZpL7hYThd5AA76hDr/OcMEyYtx1+tUkyEO4WkYdtaJ
XoU6SmS23NsnOoMLbk93uz+xA2cG1Qf1PgWDMF6iUghUQ/LxWdO3ozUEMHgqxssw1Az3Qm018dOt
tkSL8OyPGBaXFNvNeF2PHy+W10J8s/AsxX+zG6xlA0aQf8/UG2Vzy9CTsz2P2NBejml31Gf9V9Tm
EcbiKjCIWY/OiJUEfL4WMnV6W8GoIo5XQ888xC3MB77VYJuZudDKr1KLy0lvSGKD/t8OSP1mYybq
Xspc6CHEa1GeiQl0ZJk+4o36MzZO1eGyT3/T3ycuA6/K0XDMp2i+zAM4UD4UJRBGMKR4G2UH2EZf
lvU7ap0Rego6ImI6VboapsbNdd+pcbut3zCvQAdynCUJz3N5caAvMz2gx5w6ZQH0bPrF3Rehi48M
KbqwxSOqHiMViuGCOODH7Z35Mc8lRVltvwzfYEZX/uXWSoHN+/iFGT66bHftCaKQiifErJdnQoAm
LGy0iLq4Alwl2j1W1jKWhxf52Dy/5Truys1NCgXpd5oAGJcgGXwwAu9n+UqzeVoRloRtd5Da5DnL
cl0VNUNN/kvMTcBtXrHgVILXw0umC72VcSGxLmWNS+/ekWDwqLCQoqbQp2+q0yZV7fp18U0rEg1X
ZhCJduPauFyRGx4VF8NCLnLluG+3rWDtkKdCn1tg/hCPGYN11eOKCv5ogqKW2JAvi/9FZrnXX5m2
XWDoIY0tfZJ35C8KUDSjXA34JMqHruHj/Fuks7k4qvIbYP7joswG+SR46vQTU75uQevOjTa4qHha
ULAVBICLO/D5uRF/lXylvYgtsWxLxEECj8Idf+AzXXK8s9fcGJOIKpVANevH/YSxPwounFM4IjZQ
KHoXpBVLfF5e2pJbFCcFCj6hIQnWuz33dylKbxCUjVhr1+i0yebtGEVCHs88FnFihEV3wNzZxPo/
6ZqjXOzpVfDlCVI5Qo4xXVcvcQdnudcdGYN1UGmEoQofOuaB7vBPoPMehkXzRY1QNoG8vK26I3/P
yr0ofnIz0rCwjt7vLgnHw5npHlS3F3xnMquxpteiRwt97JnbERUNIyYkjRcWTAnNwpV7jL48ZBJj
7RmEgHOVMaTVT8x7ZjvD/qekQRS30t6Yuwe+KIYanbyFSR7TlbWAKyPq9judQQqKlP7VP3PsT+3O
qh1y2t6kvbxVk8kj7KoGfhFAIMlD8Ketdsjf8291pRzkZP5WMIHwBWTwRuFlJlU8l9psKNWJBRXZ
6CXIYFzVJ9pT6IvEIId6conhH2EeYfmC34VMfJhPIgiXme1gGBmhWdrLfCOf8LP/GX8wCN0TOhka
ejChdcqOE4cD1Mmb86fhgjElr30TYqYZ1kiIkDKAcIkEYPCfSjDgsxFZsfIrY3tcRBK2uQM1RyTu
cA5hNgs9k8GSvHv4+o67OLKQV++AU4h8vH1zTC7+NtdFE12SS6Kv5rxRUpliRvZzC27FLdFzz1nm
tFM2WqAFBoFzmekqEK5mpGuWMQgRRT3jRiUQfHRlF+8XwyuyDT+0w8i30YcjIvmU9vCo4hLA5bqZ
0zmnEJLxMffLgx7eVsAwSAmS7GuGj+f5V0WwffWLMyWpmq8T7NdDHZiE1o90EkxJhTWhTZsxGLyS
+b31TewlTlA4nHe7mz/GLW7H98NMRYBf8FpmPpJ+UFxmfz3g9ExdwDvvxnD4gm3I84ilwKE506BR
jSAV2xpr2mhhL4ZMyduYfraKQb3qGJh2T5MJvstRwSvCF5lUaIpSa32DrAHV+8w9QZw488cQlkN5
4pYKCbjmStIfzK4ikDVH7AnM2Xn5Ehj7KpY2uEsha2IEmn5oJe2Ytbv1H60j9r6g4rzvNpTnOvJr
jGILx9qa61sgrotACrMgj19eFutrIWz4b6ChdZNc1ki0IiEBGYqr1RP788tKSObvFN6mtY4Hz3Lc
4XDpPCgLfIZT3ri9Yw4RqIGxerwVSZFkiZYYiYDazOt5F7JJAuzRojRWAz3Ogu704DkNtVAJBXS2
jhbeNrdN/TWeiwAR1SHb5AcDiuDhEXTzLHhxCy5fE7aWa31dxMp2DG9BS6f8M5zyYGS+SrEYj+H1
eD/mgbbVPAaA/Nb3l2MWZ7H1dj2L6+akJGV0j6TPxm3pN1aDwuHfqdade4SP7Yqu823006COrOQR
C/x+xP05Z/QG7Pn1jDlfh/bMy/47dxVqeL7hFap0NPG4nE7yT3tukLRsb4hcF9PpfqzPCILi7JBT
Ah/TPTN597JS8JE5jqGVCJ9FrK47potrdS950vbl5RyttBX34vqFN+cDAGs3/Q6b7oNTfSGne6es
0ljBS2g+XnaVlbyRA/PfNXxtJc6LkTQ/D2vRuFkgr1+8IudhdNjxygi+4S6N5Y35W/lI3Hdi8KQs
wYxph6FsUEUTokrof8LKWGlODtKRR7mvnBjYU4yh9Dmw9lLEruog37WxgGPNbBFTk2MbVBhkMOVo
AzhzrharTmoiRxo3ajIH+dLDKwc4lD7SJCkYMfZAG4xzQwLfPhEBrS26cQkSzTN5oKoN++8+olYT
+Wipm/6aQfpRJGkg7IQVdzbqJ+5Q7lH8VvfCboxGv/h3zz3ehNUNTzUmzUnxJ+zSze2NqWb/bphu
H0HdeAeAG32GlTnz0uwzC6Xo8ZdvR7S2wQuJw2N5ezNxbwOcSngVfj7J39rvlsN5fY/+E8oZlSLv
xhdN0t8XaaB/AH3BcxN21g6HT+78Ht6QsNL//V16R9cWjngERQqUs1tirHrsCQYK+IUBCswrbBA+
k7ibO4x5fQz7AiVRgwzlz9XFnczODhPA+uaeLXQmxadx+S752AbjHc1soHDTcPhKIcvAAP5HBzLD
ycn5hnrzXJlbWv+e/uE4b2zFzFPLd+Xm+VWsaImtfcmuaOybI7oCpu9IYpKci6D4aWi5uKKFmj9/
3PlcC6s+qt+JIBE/nra6706YYyignRitLoePTfktwpjdpC53paPbjGDvcy43Rg+EOAKAqtvunO+q
wxg8lzesoLJltv3HvgOvXOgAX0+Hre/OWjIslD2445eB7hOuwlt+JqOEjfcOuyA/s4OtHu8Na91s
r4MzS7oSPrK1+F17ctTsTUIYnus+wcx6L0eDL3+XyNTFSI0EFhmN0ISHe9sjOQnkRGcjBtQLudsZ
pCnrDAi1DRo2h8wvN3pIQwQn5ivbIZZYMdooVnfoaffD8wvy1cjSBQiVrXiNrYjA8MTs9XmcQSh+
aEUfMeHsihnyPPWAYMpQmZWccgngPn5FrxlOwikUs1llpiKlYRnMYknmh8xjTlXrpB5HM5MDoaHU
MVa29vMIDJrQnVaB/Xk9VAGVOGrDEMATIQ+7FSyodFEdoGLygp56bo4QwnBngoAwvCGITD14Nbwm
8IzLrHiJJIHd6Eomxfyu0xlh7XQGfYU5T5uNoRx0VoD8fUd7ds6P1+A44FbBZ4a6gexkWnz2TPDA
SAAYWBDwm6PLi2cQ8PXTw3fszmyMno58f1H4CE1JVloo31NCjw8zoD181mzHqQeDDQKYDVmYyUy2
g6T1cvkbp5KueTUDEnNaHiMiRsSbNOGQmPjHUN0XwtpYs5OiZDtzwhmh5l8UAPeAP+CEwZOEA8ZL
M6ZlaqKeZ8NytqKZCdsdNXGF5Re8WAdKVBt3R8llamL8sL3bXDoIzdicz5EbILLQplbqcwn/gv53
i9Iw9x87YZEASxI4ToE/fx80TT7LEhJCdxxrm5C8WfWLKRZOWcxmjyB/oAU8dTQz4WyUdaaro20D
fAHLwibJZnqcKIVL8HTKS808OmZyv9MRLWMDR26aDxdUMuAqAtShS+CFjB+qizJosOYHPXmdZvV5
Gxer20xgBSJFqueC8s2iFuQDjXNKhPVjxaf7gqgwrwZfxrqMlZ+ZvSAvXfFrJnG/YpLUfpMrUmG8
09qZFnRsGO/FiiuytCSIjRjh62FHhIjpmR6feSZmkFsBGUM4qctyA+2c/4++arS/GaJduRGYJjIQ
m4FClJM9b8EBX9S5eOK0gdKpITEAJpc2KaG0pkwnEcrq3nCm5XBeTJfXs7MzJxZ05giKBbj+QmCB
Mnz+eWZdfgXpHGXA6gRSw44OASCGjSOdbKqfAjZIPWtrW5sIb3w5MgeWTUHtzq0GOXLmNPc/KgME
ulWAaujNOMfYl011eKxuq4rYFPAqbJ+ZaTNz8ThZ+rk7Xn4B4gEJmYiGTAS5LbmdIfcx6tR4tzPu
o/NEj2dy4vXg1vHsTG620hqHl7Mr4rjcbnHCpAePFfzpcSyQtxR5YsD9pORv1PdbaJQgSvOtd8NX
jvsCTvAB8G0+SW56ZssFqsfPDJYw/InIihj3Y+tObkGDheDA88Ey9VjYNECc8R4qV0831WE+BUNC
n43t6NKZZda8Im7OvKxnnACNCD6noCMEoRwXdvo2k+Qgj7CZcA3XgLEj04fjiLyN6M0IdQqnsXdv
BtIsMv4YqqJ5hBj2yQM3zAyZkwxlg4+hvVhA5teYxU0R3T8OPMU7QduXP0uP9d0LG6aoIdjKv+BT
Y2vUC4JPcq590Uhl55OytPs5809g7qXp8+BbXhfnGx1u1vlDYOXlqY4nu9u8EdEmBGwSOpSjf5Ym
NZDiLC67/z3YdtCmFFFt22hauU/KGPAMmBmI2Fhzj82uVc4VnEhZRJhaUbEzfmNlxI7ofCeVfSaV
4IiFL6f6jeJzmeIB+IZD6zInuJX4NLfawl8A3cXyyv4idwk3RSPEC1p0r76y/DLOFL0ftc4M/+Vc
d+lCYqK+KHVXdREpryb7eTBCEUwSpVDmZqcXw1Ywl78Lt/38y/qr6yXElEV3gLeGSTdnYsHQMV04
vMkHYVujY5w1aK/2FGvclW8Zg4JFBZUWX9RFj/OCrRI0AtTuZR+y3TXADstug3EUNijckQzg4U8y
qto2djpt8qVA/E3SwXX2LJAWPztImGb8DPx3eSwLO11jtV0cVgOUn9fiR123zhMzlMKGcYFlskDY
L2YvGXY1hi39ZjY2MlyanfaLPw3OJO8pAykUMBD88FCsA57WiL8p1uJ0MpPT8H0u3PkjGhOO9EuQ
EYaUa/0Z1KB5oAIs0svnQXT1H6z0Kcfx+w6y31bndLOzgGouryHRtTSaPHTMHHS8v9k7TrRZ6gwo
TyGqZ1zkh+Na31DcWdH6W13edtIFRz0mTCUtwJG9hJ2WXVr0tZ8yIF5j3Df9V09WTTIrtcxoPPME
TZ/ZJsOndPjCmJr1VIeF4PQNvdcIW/y7/tEwamTip8tQkabWlYgGZ/UGOq6AMZ+zloyNougosCVS
qp2LBChSa9AFHkZ03+T+BVYCDVgWPY2oQJ4MT0rDqSBgWz+7eogTI1scgkIHKhvhuBRi9rAS8aDz
CO+C8oFpgzPLIzG9gMAMnxIUmCw9TDe+uodjXDy1RBzfqAeI1/oTXrt/yZ0npZEssTo39xAYGx4n
0C40Edri64cms2cVu5e8Kaa3TElyX2OBRKrQW95z1aG1v2Ab923+9Waoke1ynLlS+ACwW9b8gXJ8
Jn3KR4P96TKnY2xBicpsg7a+SoNkZLYEQN36fUx1A/AMjIWvLTp/CC8HZAUyviAod+z7wbjuoIRK
fnX7mr5q7Vjhn9/1uyooTBvbCsX997aIEuxcTsrrjjFfijJqOD5wvGP1JiAP6C18dDvgcyjIpscE
iOE0h4dlwNh4bbbBNHU9aqgdl0UGyeK5qz5eqd3hdiPtOtZXmpntgH/41e1Z+I3b+hYiIMD42sZ/
ZEklRA0MWbIZfcILlcq+t0uGK3DRntg283z0IVairlUFA/ShWZpOaibxfS1MoXX3lj7jPnemx74s
3dehu1CaNIfbrm75I/VmtwLiWH6nLwb/NzVslLC/xRBeM4+bCskGCzJztTQhiBguloh0iEr1BVSQ
KC2UhbgefyYD1yKm1ZiPhAjHQJCH4PX0Xt85jz0C69Vf+V6Qgfqw04eb3TZX+VsYf2W+qONV6WJU
ml4XGgNX+CnYJUlOnu0xjaDZqoXlMOLkcySgcGZ3To6r39C8cKQA84fnxX9ef0q6Qzb27ha17fsl
/0ByZj7Z3daGuKswL1oEqS1UjlIsJoF5ym85oiMsab56QHDBmSRXMrbysDWV/QUjTG0jSSwHF/Ii
+InB17HB9huPy/BITBVbfUatXJyRlCzSGt54jVpkSLokRXI/j31N/NSXYOn4ylzxlbwuWw1BKbwS
x1DW1/eRBfbD/BU/8GpPWuZejKsgy1qrog+e/XYs/SI/Fv3hke4q/GdooFDT84vyUQt1vCNGT3PE
/dzDp66FGQT6k7ndKpL2Hfp7Dh3rG9sEaLo0i9U3f9Tvxspa5Yn8oUHkWEwfLXdhrBFxMTrWl3CH
Or6sYdw8bKOO6gh8VVtliWLZxg4h/s5Y8XunbtpvazcJC1VZVFEV8VLz9xkrdZO96Zv+ndt13/zd
142nQBTmEmFTkbRR7+sBZz5PeGm/jjoUMZNdRS9GHcKi4bKvnlhTfdSRHtS+jAbzu/XzZH6HFEBC
8Yq4c+G5BY2rOSBBwA6tz6tGcMLDW5K6MAr5Kv+wQASPn8q/f+twk2v/BZ/ZJX7Fw1gvzINOdUam
xmzT4QzLSGEKEydufrJghlCKU+XPCEk9/46U1fU9FxZAKEgyoI/g5orfjH1lgVSc7udSuyW8QQRC
LL+MT+Alsunir69u+HgvHIxo2LCbQSTHRxhcnlObMM5A2WV/lmULZO7ixdY7xezT7+lipJdxNywn
HP6uB0NNSu3z0mIJAWOhcy/09dTOV08mlAkL7j6QDWcYPaPdMGkGqzNdNfWtZmUOeGBhbKzYueGY
OWazdo7/Gpm9FCvn++Rk3FLQ6PC7WVE7NDKPnidQHJaeBJJE6QR3FPtKnusXXItN8zT9yUz36jQb
qolcXjGPpP4tY6thX3N2rHGZI+KRgCwbXhf8vAkS198jzh4fFmEf2uIPG5H4clS8XGAHBfsyb274
F5KSWdFHXsbFfbF/LS+gXM2weFFD2OYPeSVW/WNpi43oxhsLa2+4Jo+NMFDabcy1clbC0eGobC7I
cGIuUp7fK+gb1WLRwt5elscGShc7FaqvxUh+hry9frXDm0dIAZPIButLm/39jX+J9ZaQj/1Ttt/v
sELqQF/EfMncL9vC26E7he9IQCyCGNl+nT96GOikmmTee3EorX0zQ0+/9QuGfDLnihn+41CLgQYp
ZXFdLDzQv+1yYxl2L+AFuanb3XR3OzDgUT7ceMGXbzKJ2Go1NQh7DsfD8GPpvc6HqvTEk7m49YuN
htFcdhhwLVm+AcYu0h+BskNTF57lbUb6+YmU2QnawPzln/TnY5NtFhsirBz1x1J5ODjX5bRYMplc
tOdbYE1rFj+qL4OCRpAOCg5zCGIWr3B1PWYIrsK2dpfLul6EiJUWDALXlbNEHtH89OG4PIij2ymb
6r2OVFTmf6YN5e9dgz+xvLyTEjHXWBYNqa0RifY+bMjPOq+AdEOm0BRgF7zfvoREphPA7Sng8jnV
Y6VWSVN8IA/Y8MDAt/JUAN4rbvprqV7eOHw7I6AJyhjQ6Q2hr/MKu1MBoz0ZiW1lCUPu78bT8K55
iscE7YESZJniAc8W0PMkFp71JhvesOGRFpTPUk0MBwCTev6zp/VEpHq8Pbetcws6Eq7wklzQclGn
1MFPCHXH6U5LvFu2AyU9Ay6vOnPza0mGxcXi+l1wu/9pO+Csh3VW9EOGza2nNH88fZWfeSM+m1A7
FkXrdS4wbUYdOHFujcTS7R5KeE1PaXjKJ+EKC0k6vDw8Uv0h93DsdxesNqFnwd8NKirSRWjiSW0E
urnusdoDLjcprAvJDlt8NbYs6TLyiXL5lI4HgmaK302PGAmSAzk8XZD1/u3qCEfNWN5w5hCVVdMF
wqfwV/tdN+caFvh4obL7Mdjkr5/cfEbqUIkOtoU9NqQyHtkR8mYTP2HowH/ovLzaWqjsgO3fMjgU
2vgtkh57kQxCVNDWw3wgFMKE9I87D4P57ShQUt7pPAj9nF3a5Q1r5cYsvpQ6YodyYDlKk7VUu9su
fxEdzWyj/hymk5ZGLR3ME8pjprGorW+oxh4MKEzJVR+u8QJW6s/3/MMofbhEVzofcoU/SMikwBX4
5ddq0PuW+VHSHj9cEbK1OxmONMZIjoWdetH//ZSEbyfx54jXzY8cVJnpvH+Fe+mbsuE+UdFYB/Hh
QsPQhT9p+Cv7Db8M2Gst7e1dX8tKVK3LV5wjHrDyD/P5puAVTveFoxCjdRTIkGTA9G4LPQ+RxZS4
8vGx3u77ix5oMWYfKixB6PytB/FucOpf+Ga4D5SbmRDBoYhg8+NfcfGnfv24mnY363Tw3P8cnkR2
LTT8k570oEGr+NcjId7p+GvkodjNbWfY4oIny7Z8wVjYvuguCSvjV68eChlvYGISpQlvODZkE/FB
6z9N5q3PtQK1hjxhUplHnJEmwoqHjTZ5EvOZLSkxJB+tIEIt7mZECk6l25uCafT9rbSW4sHsw5rF
oF5umDczJ3MY02YrQr1SzQlN06dTVayl9jdwD0irqfX/8Gm6kNm0uJLtgy4YseACUCmNr1Arhg+5
2wr6h77w1uplY5aLb+UTRdH94kqrqjuq3bYArEFGhFnHzxdqZVaTIdIIV5Vsz+wjdgPnT2Cakzom
VoqoIpd/XJyO/o8a/OrexgWJT2/UvNDbfB1gmd32CjxBEVXn6+rbMtw/A7Py1h47F/OtB7FdDjN0
ZuHc9csDEfQVR5yHF/ep2fc1llfCkio4QuduPwDKmSf4DBOYWlxc5mxOxswr89oQ3tEBhimxYtQg
eZzz7zZsXIhVTuryMDEJk4MXXyKzeGBRWFQUdJQQMAsfFyRk5rYZEim1h8rlCAydJoz4VcHuyZzo
En0DeejxdkEjgvJ/fEMIOsvYlzt1L6iuwiTs8ZPfXeGzsdnXr4+fLnP4C9M2vsZzbGJMWrFo6fKv
wq4e3mKWCWmrbIdTfb7uastu2GrbuKTYQfuBOuwXAgSFkDFRmpWGfaN3Uw8tuZUUk2qFjp/aLrdf
MYOXHU8zmufhjzq9U23kY2+wGMxj227mNti33juqq9JJ1Y1xoRmDOnZLH6F+UIwB9rPY0gZwJi4K
IRjXhZs7FMyId8YlQL1DqZNYOwrwfMsYp4HSr0Pn8vVjhtpkht29EsuM6for9KHOYBQguf6g0WuF
UJywAbp4tbCmka84eAdZyX2RRM9FYs+sA839JgeDjo0uDC7hEwXLzi5W0J4b+Gfu9DX7HVLr4WLP
2oCuDgLhM3rkkeXiT0Bb3X1We3p3SKDaCW50K8VwPC36Eqdla73LpDXCW7bNYVm6xTBnAmFS9CmW
qCEp64HLafd5C8rTHNfpcZ+iEXp9oqy+yrPLwlX7FZhsm3Z6HF5eXdAelTvZgPkSpqEGmD2pT8pN
VgSwBOZKE5xGqVCjQdWQTuDEVR6ezw3SM7PMXHOCnwbJDw0MJqxGH6moZXJMwWJJ8Ir+TcDhCjC2
/HuxbN4IRLtovwUzcRYGvuveuaMavypwu+kLrha4FhPJYaVXESe7V8kM5zP4LwquUGa82G7+mHSN
+5uPmLSXVqzW4v5R+NePWS8NZAUQ+DyaYeU2n0Xx/RK/uy/FvXMVSnGDO5aUhlgKcEPwEEJNFp3i
uQFdL1q6xnuIoZ4KMYvq58pUmnCTBmPDNTpRnv/++7pWIvWr2GmMC6x1liVVg6BH+8l1Mofl8hcm
kn4NDSRRWf8GbV8u2dhmE9/yShtIqfgq6ZDYrBoFk/Ld8J7va/FEDhJJ44PqP9eX668kcqQAckRY
KXh+7m7a59g7meq3gt9CiNvUwi/0mYwWQKS+f7iXqwPsL6KRXKBYJqHlYUUStP3zoHHjqJtnHVU/
VhqgNR2bsKEAJSdBLyLG//K8SoRK0DFlwZbhXwBOEWgHbfAE/Xg3YTNS016N4w2+Vft3t26Qd0CH
2Xormh2vbMkDctmQDGTbkGEpmmgEEWBdIxOjRrALHGIO5aq7xWXh18l0GJiD0ciZXxckjfqCTLZD
pyMWnEOnHu8w/3ntmriadk3+SkpQBqzWgNnL7PP2oUHNMNHCkbj6S3b0fzzd13LqzBIF4Ceiihxu
yTkYjG1uKGxjcs48/fmE/rOrtLVlMRqNJvZ0r149Q1cFxXoLTC6se4JoRCusNVhgIXVTNl7VDLLi
YuRj+4uRFFUmqB7V/rm2hy88frvBxvSYDZLi8dHsmer2LbggfkSxxF8ULwAqAu6XA0rDM8vEoxp9
1B6VJTnDqCPzTePzSqbbiOPmvNMaxStDwFKRqpe9SLE6rwgJSqFai3wjramC6lSQpiFlwKwAEgNG
GKtlW3yGgumghaJkVZ/NCtdv9t6PzKmxGG37qxLL1n3AF5nL4zbVvHBotUIXuAAKbrOL18XAO6U+
ZzdTuxgVht1H7BciLArJJ6QziyQtl56+ogpjrodDwuZeTdlQ7j+onzOZ5n5evxxKiH7jfGkRtQOB
cp8nSiEbKu0e5XEnMbwDmPJE0U1SAaKQ85qOwwtG4Foq9cSy+/hOL8pR1u5kdc7gre//MRDAVmVX
YunVs/su32zUCleGKOjDzOdmUdjQnPPdZ8M8TZ7RLt1YJPWzXL4bmYdCpMObCd9jk1gZD7huKJno
1xPb5uI2jHRF/8zBWdzq22UlAbUVzaO83ucK9s2tXHfNa+pJAZPNJx6Vxbgs/OqP2MjmnyE0Iy3N
YRovpXCkiDWsX7RB1BK/x3sZkmAcr47bY3RBrUv/fZdqXt/S3zibBDVnYmhrg9UbMoT2AZsAPfmt
yYlH3FZs9UIxVPemttj3afx1vbUQ3Wfm9cStdcrUM4w44kZdq3CYnCuBcWLdAJcXzWNdhaDZimOX
Ld0tbrHS/l648k8Xbq2G6f1GU2oQJSjgC7NdNUGUnVXx3K/n8HLVS+Bd8gpOIMgs4n+ehNdo4yz8
ULSseFfOAoAHSHd/OTMD9cMIqrXcb/pNqInHtnb5PjyDd0a+bijjBdCcWiwTl+KNU2P7PlwvCgk8
hdsK0swiAY1V4TC4fYhijac6KdrO+TPeQtsNK5SrRhm+1jDpm1ICpuHSWpb3ZcFh22hXhkhgNnia
zrXjABnLrp1+sLTmCLPperae+wT84NVuoRPMYLgejHvAIT/sJ+lWZpAZqAJslUfOz8cajBWfqDb3
B0Jo7dCal7cif7T1by1zHRzezoOcF7xtB6zWpvdJAG+lidb0upmN9Ytf4DEUn2URBBNi5E3+cW4s
Ys18P72nGqfeUdy0t3t/z2bxRs/RjFs4VtVz7TzYf62/tl9S9i5vkY97P/4OKNa4tPfd3dumeu0u
8pv64x3B3NT5PS7MTjPLvDfIDqnLaXWfg7kYQ8iClJ08M9p/3fvnAbvv59EC1x4PH6MT7iH6YglA
oBfF5dd5QEP9GGb/FDzVfHLCxJ/wNuZq9Wm9Upm0sKQwkT1WZa5/dZiNw+TUO4wAUXr3xm50eT93
Zbn/VUGYmmO03oPjACtGOeMN8AgU5shCtr/3wW1yNbMGEdbP3RgamxTIx+ztADXNk4Fr4uLtWAtw
OPOfKNNd8TxIDs+D6GT9NQ5Kt4pV4+n8qX3uppqraGl2aOSAGvCEpcoA16s3J3OpomT/stMXwy00
z/VXJeJNmZwmuJH4Rg9sFs1ypKGotiZgaTVTxBdxDI9H8Bp0Yb+Rj5yIxu9Ylrb9M3tYKfVNsN2w
l+Bo/Cax+z/b3TSzDdEaDCjocUNMuEPr++zn0D2KbmvyOU93/ZuAFe0sX88/sUWx+dNCzckR0ItE
CdJCgYGocaw/+ktQmvactNFL21UqKrqF+n2Y/Iw98s+/+RvNzuTWjFTmjYcw44/+uLF0NfvadBe/
l+Z6GOBbonBaz8q4mWodS/S+BFaagDMSikLs47YrzOqoWN6yv+kvNKmZjwvMezzYc6B+DCTyef50
QJBTWv9gb3mMVqLpBHRWuop1imU8ykkdDSFkHntS7ATgyWSjn19zzI+n4aqa+MjuykgY5M4cdZjO
O5eWnSYPdN7pa3/YPX3v6o/pZRQPfP2CyfqPnYR5GqnBnkHcboKFMFkAz2IUgC+5/x7q86/AUYeD
r/QW0zNKnmd+ZNVkWH4yt51qp3RAL8F0YxWCGlhY863meAdoBgmnADzWBLQGuXwa1pfVVdDyW3Fl
KgkAx1VSBfJPs+aFSwxzACukWKMAo3ceOcjKC/gH3HF+zhCFFPmlO5/WOI662VyJ95cJ1OPPRZNR
GU53sylxiNk8Wx5nqhWLmv8ZF0yUPIuPyG+i+3hLgUBum1cwWP4SOKYWlXQ/0oq9AY/RwMyHyVp2
MB6k2hveuwG7YTog+MPtsQQP4UX6AyIxj7TsB8wywHu8gmgx8aXG876eyRvCgcVaHVgjjzAhL+8+
lsqAE/gHYUwPsq00Lx3b6XgTWDEDC7TIx3Gz5e9/7Kh0kEc99SAgXv76RzUjzX5yPpVXg9nvbtA+
D/f0mm/pz1M3d8inLLbePck9+Knk0z+UuTSgpws+1CIt2fxZO/3k3ucf42a2mWjNvIir6t/pcz5J
9B4/8R97vYOp5uf2s/9LrEUDsrm7/cyjrccnVe/tVNoRMlFWUlVx2MrfZ3k2jLfc++Hz9Ln/WzFE
WsShKhV5QfTZF2gQhT65/dj4RLlS+h6+v6k87fv6b/13yOWTtqJg96PTp/8WzVR7XEsE9j/xuLn6
Bt6EUHqlY3VcpYL0/Cqucg5gk6mWvfAAIo4lItp9tp+9xCg7owYW9aU1bmbaGQDMefUkFgWHzQ/h
oPCV/XI4hd452Ebq4Lpy4J7KmSudCqC3h0fg62Y9siM4CRINAQM7A85wFLQk8Nfk+3MYl67nCm+4
C0Psa+Xlhn+aF7DrZcWYuBSQrY4Ptmhrvpwl0XligFTzN5R43FrAdjx5GpdEqfSCGY8bCj3wXg5m
uKzoTzG2kxFt/VBR0a0TVG1WSL18NIz7oXXF9Lp7W+KDTdaD1VXTgnVF0JYE9jkOO8IaAZX5E3+a
MccDEDBBvr6Jmpe39Q113K1vSGXfz8DdPMrqq7f1b5ZtfLIZpkdYARUpfS8dP+cgR6bFpVCN/Nhr
is+0ZhnikClGFw5LYs7+czG87BpgXQgRMUgY5EudnRoZ3fe6YOTHdeWBr3nCoSzraSS2YhvRTrKi
nwsA4sSY7BGnSRCKgwNFWjiVSHAQLqOX8hhLpmgQ9OgqtXVqiFNy7iWrQAs89cu5LlZUDiWW9xEM
DIsB1NVi8hg+a+KH2nqxtp4qltNnPj3ZMNK+RwSvgZ3bDyDmAhuzrcTPph3U9B9XZ4MYTAefkJ2D
ufXTPoGj+bZ5GsJuRfqLv/0PF8Dq8nM3ik5JCd3VJKgPEi0gTZzTS+ZTG11/RWnlqPl7ypXGQ7Ru
seZjdBQx89gNMOGgANEhNF3BbHoTCoSSTVzMid2g/ayOr20A0AeLtrZUqUEoApsSmIq/xWR8KDNO
tpKl1ej5fXhHhA7UMXhANwddxdcAwRG4usl3IsnxKzlJ8V+E04DSulK21nf6E40/zoQ1J2h4o/JZ
1PpNwN5Mz7jGHE7lFSNHQYwEfXyfC5ye95/PvivzLaJePr46yOIv+36pP+xxVsyGVJu1ZTeD/2FX
362KlplcY999WmlVPCHfjIER4pm3vbGqBAwL0Sr7/2mS/FNmdav8akQnJOLRFbgG6fJFFhK7viyV
NzSqIYo4GvXJj4AUp8m5eRuOLsPo33ogBPcnwY+Yx2ge+Zn/YszjnTEXfiQLIXubzqqcXTpG1ukv
9ull81+tTZ+jlXVxVDlxDNEiKeGafsWWuGThQl5BJojxPg/7yiNgL1NtBjU4HnUIEEjsWLXPDLjY
//yyBJJ6IfqQ9VuMMfMY9LxCeeHQM9g5P3+IYoo2q93txObDo4XeHl68U+Zl+x7EKmOgWjAenFUE
8hygbjVqoMTyTO6HW9GB6SVghX9hUJQD5swsZWxh0uBxzqAjRib/brOpoYtogMdbEJ2epzaygbBF
gyGuan23RcUCnXtt9GA1fV/g4jX7w5ux/TH9anQJ7Dh3eF0WgXe2xDpH1OqcLEcSpeusdOSNnOFD
WsDtMrePoOOCSWdaoK5OFG21AHP1GcU4g7o/gu6lMNwT5GznIg6QjdGnaXe16nMmv6CLMOfmAlHA
HHG2QIjtUAEBR7iCfeHIE5e2NZ/clWRcjVHBjqv8Pezttmh4Ml+ZC2URaFWbC9NTeIqb+KKDY/mU
hWnGpIQNZzxZnP+EiKfQpmQ5UY3w7XrEa/H7GzrqZfZvkxKnjGMUxW+2teNVVDrE+XJyrduc2tgv
UzxyNo37thOgc5+1xKO8nDUywtJEW/EUt9IKdRzILZUWAGfgIH0jw+2760f/we020RzSIDzSjQ2c
/dvsOUoeBNjrmEIDlF+0lazQNyHlnWJViO1nLP7v81MVaaYwKdkzXhcwzOHVzijY0OLNbJgbUvla
7OcwPP0RNvQxorx3pz/vG4HK+Css8qmgJS1onRSXGzSSy9o2937Cs1S+ret84BOIR7arUTJAM26X
70iBOtzMzf3JXRfb3vVUJZA3o2Ka9NJbVq1SfIMSsy7PXBBaJ8mHHOiSV6/4FLFHOQH/mS2w6/xh
MVjWAkwimpPJETLwBlqoHMKr4K+6QdHthsbWYd3Pjet7bFT3xeTeFf45iPgYBLpLfYlXEh8XeFMt
sZG2aFMyieKpnkKkinR3WaWEzB65Z3UymP/3BUF2OsdoDMcMn6nxooqpIAgrIxx5XLDsIjqIeS4A
nmbr5RUgNZXXunwHJsQPAWAJ0gw1LChOANbisz406/p8W0qO+fPu+VS1nUZDcar2BNvbf/Uuk8jq
nUZ41+jFVx+RfDE+pJGS7ZZOfk8LbsiWWtFVXXwENnj7DiQ0J5D7wbpmpSqYK6jj5ggljvHmLPLx
zNbi0ZqpDz5b4tWl+anjA34OR5aabGVDB7uqPjjAccPH1x1Berj/i2NSHQY+wuWb+dG6CyIEM3bo
PaBhi+f+rEQ5llxh2k1vQWIn0Lv9oy5Ejqfr1lQwtMsmyQyiG8wIbW6TSyYF2/1Uuol13e9kLkZ+
fxubFzrBSj5CE3vdQzuuu8MB2TaFOS9eP+4BD8rWLf0oCkMQqR+z1d8bEyRnUDS+IskhFcJhfCwC
6fVyWWq04KtLadKT6Eacp4PphGhBNuNinh4FisxVOWCWKtgoFjOAKQE76FA76UnXslPi8/ljco3m
PmxgzMvzUzAbdugrDf3VX7p1z1S42ZlSroluJtW0Gawuyo3YgIzxtq6VSQ9io9YWH6ptcIU+QG5L
fzPvmJezo9MSW4EA5bzclazyKJ04l3LaE4I41m+YIwlaaG8xQ+x/Uvz1iCA6IVaKbMuYGy9qmUh5
PDJj2LxDDW+QLSVLEOl3sp61JQGDUbNXilxM5GMO7wMDffzoPE+f2OXxryEoud8/uE2r1VW0Znwb
2mSN9V2EBZBiViNVIRBKpnr/mb3N4bNGmhCH0lDbkUu4O6uCT2IuqSzw5zajot+EYfHzo7v/FDfL
ZE4u1GnIp+Z+m5xz5c7NEMQYtIKfwJ3TDa/JxyMIk+Yb6MVQ6x+igx23hy1qzxJW83myuPlYLQvC
9fgRVwhCD+5mAojvLuVbtH7CsiVkAeYDaw20r0btsReYRIG4H5wd20weAZyxphvBH44rIOwUQvak
5lYAz0wxd6on+E5aSXZ/l22dKImpQFCCLptEEpM4EuQ7dVkzdaywJcWn933xif9K+FB2IGxtwJ+W
3ChXCoxs0GSQn7BqDP5Hwiw84/zzHCnOopXnvnjlQ3OvHUHY+QwRh9Ml2xH0PTnxWwuXaCm9qad1
9EhAQBoQfW87aUYr6gk+2KbcZsatWrA7FvPLzBjoYGZAiOfq/LuUKyXZwzux/GeK3wgm1k31xIlk
VSKqvmG5BUjMX7IshZyev3HdoM7M/JzqAb3kuUZxsyzGv8SCMlLxeEQ64P0xMBIank8cDACXCYDM
6JD56dKGynyeamhaV9tS4miwPEBEuxtg4UAgFgmmEnnLlPhvlU7VWOf+Qzp9zRmXCZVnINYH33Br
M32V1sPMX65NT3ORFZ2xyCS/gTBbMsDFbo/WOIGjBqopPuBjMtoK/Cbxj+TysPGZ77HCWwZwR414
jewH+2eZql7kGASjO5i+tXgE+eupiLiHtBEp4u2LsRWfqvqAkX0RM7Z3eX9cigncXDWEJFX6/7/H
cPy0ppZwMsGsgOExfZ9GxOLjd3QQw7jXE6CLPfcnDTw9/siWL79f8Nb5bX1h41nPTOjSLQZoctNF
IQurMVCSVH33magf+5d1CXPSUfjRdCk9yUSKauw0yai61Z2QWwFkfWiMce2SzjPltZYndvlAdSmC
0f1UiH2XjR5gAXtABJ2IZ6nyH39WlfFLa7A4lZMPFvbm4dkB1J8PTGpHw6u06Y3tRdfl44soW71p
OwH57E4wi2D35wr0I/A5hUiSWYRMn/gZi1KozbkS5PqWgLMALgQQTg1bAe8DXgqhwUktmBPIDA7G
yBJhzJUpIjxckx8DCY1poIgA2QP++nfE65mOPSR6xkfeYWtnwmCIciZxOhMwzYc8Skb2nMQ8YisJ
dAeR8toyGPVUJg533Dd2+S0g1qkkahyHb8Ht8EeS464UHRF1HCgeeDAbjt5ye8XUNRzsCKn9kWAs
KqC3i2+zNpIJqiJvck24dGECUzoXNi2BJCy7W+AoZnIPeRJcOGQ8niqw2diGwFByaBZ7DqK983wf
bBFcu69nu4P1JqwxN6/lhvCZkGK2HtRXZidCyaHOcPWqPBXqwkHYNbF6B54qvd8hL6u8pfahrSmz
EXGT43b50VBDGIIyt5/xrmAt/YvxMBtY68+IDy9/yjdK/slBR8IrzxrHZeWVkwtto82cfb3v8nIX
2sLhQhWTm7WOvYAWUROOU+AJorL3t+AANRW5SR6A3YEo8CqCsriwhNB/Kb3v9W1hNbjYTIBcW7Y2
EHI6UHNeeTTosq7twFPzVTVaw0fZ2P1XNvxPl3eWqv5pYk2jaiCVqkEBu/McQFoPM8VL/QVER+1F
2ESPobUU30ekftSykbDJB1EyxMDJn38sUzogP5KgK+oB/g4r4G4Ve1VJQwv4TXEduq+KZ0zB5ONn
9MhDbieQY8t8T2dcHvLML3c1NcgUN99850tn4hKLDMprLEeBjYVwjafJBYmBV8glWz68IhMLeMXY
E22k3teHvD9k5Cydi+Cajpd/KLcOXVekZlBm8zeF+cf1/XzI7/mFAUq/3iC1a2fZy4tpB1LSnejH
rRr9nok+8KFaxOv14mMw17EKCTKByaAUrR7r90q2GrUjDJzwCeRt8Vd6uTrwHw+KfOyLbHWrPlsL
GvJlCWnAkEZp26UoGP+NhznA14QgAsiopo82/6RPnS7aM0U9u7uAm4/igKcd3oeh1jiWhNlWKzcQ
1NZysJrcUGDmc83jqcMSteinhibZ3HCRKMZ4g/BkiIJi/Il+3A0I4+Lt87XE9IYPtbYoRpoL9CvZ
P9wcAkiCO2uvv2Uz0A2VHpVkacPnFy/BQrMD+ZTxya4WNcL9qY4Ck9VyLiQpapJ1K3mosNTdp0LE
U4YNcl9LPOcfS+6eopMdK+os2RbO6NldzsSeLNy/5ugDGMxQOAnZxbowXUHz1E8ducyTEnMIOpBT
v3K1a2vR93zsi5k1Em1sr1WsBDc8gzCW4qAi60QCne1dSrm+SAFtE8tukoVwqEU+bQ2SmBP6pKlK
mocnjzmrrC3zKDewz60tKJIbROx5jbwf6Wx4gl0Dzz3TfXocSI6JTE2kT7MxuCI/PDuNuIhH6sMm
a9kli+PhX62qvEsL+0MPGTAloDFI0Z/GFhsgIzAeUSzZxJ2WNeH5mKqy+cGjAKhtw3EvJHEUT1YV
LgvjQmX3fuQ7x9URqCJRXbWgwz42fJQB/2tnnSt/FkCWwr+w4tgy7z+udPem4n1pMm6ulpXSetW7
DxOUwJALgzuHtPJ18qQLx/KVv9f3pQFhCXY53oWbjLR+8rDOis0FJ1o2hr4O7dW1tphXFq0zbv8k
rGxp+Z1hSZecQTMH1yHkZLDaUk9ntfwsCBBDx7oRjJc3QXxWZNAxb97K9wCyWJnzevy6yvrYib7f
V4VL5dyHWER5yY9U9eDwGGJdOsL/DxZi2ub4JBSid4bbehAGsHnsLKYM9tn88+PYT6VAA9Nfh3j5
dCmuVszeRATK/WXncCmml5Vx7ZquM/PAmEILvsKaLIQD9zCJdFa7Cg403fYPFeInhkUxfdYY8C3r
6KECxoYnCKz5AiFZIr/elxOr0nxViVezRAuWISFrTwUUxt+YSepQ3I35qrS+9UTNHE+oRY5i2vPb
Qg8DW3JHWcdey2sPjhYygYOFMCrPubCmZRCtQ6xxEWp+D3rSTjPgLgeRRC2FIjVd4AaBaDWRqe+u
HTWxMvxijYAmy0fsi+44p4MXl6+4Rza9APiIg+tD6GKq1l01mmqJrRqBqa4s6/NcaXP+2DWOIDTL
ynNViSarsUtHtO/7bXDX0Elah3ICkJlXs3h9bFPFp6mycbpWM7H32Kq3TFUwF8Wu5Su/bUHc1+1t
prW6t0RBqZ4ijRvXmmV3duoLhJG/ChQeeYuteyeG2x6H/ag1sHBMdXwQdOds2WCBpcp7Q4Bfjn1n
rzX22nUnp3KA8Gel5dgCQcsRKTz6uy5Pvv00+bHtrW/CXRVmqyBA9RzTw9cJ4H+26jzxOovxlaUy
zZUXEXb8mvDv61V7cW5sd2/rdHd9qx3T3Rt69Oq5aJDuy9fN5zzxbn+SYze2nDQOk2CGPfSydULE
gQG5z8/nMqfwbpJtVyOnpRiHZ8C2PABYpJDh72hrP+tHTv2I+M5iOdcW7cQndtpYtnK6vtv42ell
+vhmaMiv4ml3svfho3ZLsOEEUIhZgel0aI+qU+4+HsFuD7b93Pgd0i/O7/aKqQS9KkSiKebeQ9AO
TiREihWU7oei8RBEXr3hOOvqHffCTae5th9xONB8ZDXYHyu7e4HdgvPykI/Wn32fnGr+UblQICGD
cr785XAsAJPXzh8MKI8RDMddiJ1Hqn3e9KLT25AeNtsLyM2WGCOeNq+zIPhoJh99u8aHiX3vfvvA
43P/PN/L8XEz4AXDuXKrp/m3Guvfu2x5y6n22tjAiM2Hi+/cPTVJRBvZba67uTWjrHOZbSliZOHY
SiIFT3bTh6/dM9vaFmJfwG7XGx7dLVfHwSpN27kWp7D8sOqhr8kE1ooramp2Y8xPYMGzIMz6Ntkm
Bk1QGnA5SO9LloEt93TFEDP73rSQ/EYGAY4GhcZZVE3LMeqD076k7wNG5QaJ3zVfqd9YqjBLVGex
Qvo6DESPbxLcM5Jftx7fcTo2vNDX2gzoM1bKYJJ/eyY+otkyvBc09GUbKNL8fpzVc5EaotVxrni9
luJMK4lOBMxnWRG3QC8Amf+aXbqbTO8QK6R4D2G6eBbBTlBKYXHK2pXy5yqsFmWAtsSy5GKd0qV7
qe4+1V0m20J2X9D8xxqzSOM0LvquDHEy3tjGy/p+BD/IobTYg8r0DjtcuKIkRr7WiKgbN0jOaCBy
EtFTFL9/f5B9VqAmezlv/TuNSVA8GT6qR0amwny6Zyoih9ZihWi+14MNKe3wIe8Kh34yiMbQ227y
y2p72Zgz8I9rWSbILTlyVoxZosuPxmZRju9L83qGf9qjCR8FlmPQGp9JIYiTbHHCmzRWnIsuoljW
U8Gc3hIkLxnNr+vxDxbkd9iZe2W7LkYqR7K8iap0pgiqII8RBuvzBmFHeB/yKW7smC5OdpHMcFzM
LmW47zfovwbHllnx+hPJmDxLt12VMrPzaMxL/cWnzBc/iWn2+zqKDgSrvb6BznVv/Uc/+/F8j+b3
vZgfCZLQDQc2fbIKx4LX9X267F2n6Y/t6NravxfZzLAl37kzc/olWdQykAvvifdL59gTknXxOfsZ
f9/69woSjkjx3uJDge0ixul0tEDCFZ+ch9dhtM2q9EXcTNGIk/g+iLP+17xEU2e3L2BQ9Pyvm8Gd
ZYUE6yJCJoRGuuUf5ilVcA9ShnfcdBEkeIGS/BQke91xsY+z7s06x9YmV/aTZMBf9Pou/OliyYQJ
ymSJJ1W/cnDHMFqVz+82/WWm5u0o/EEKr1fW6Me8no29kUEquEQLQpd/nn6h45NAGq8jN00E/tGZ
6eX3ieWe2p5UgmZC09qr0UBC3wO6sNIPHvF8O1pcv82+zpMn+Sbgv8TTYwr5Wo8OXY7RVD4LCTed
BOqf1S8haGnjZHrXqPx9p5vi7Adwfp1oVCOPCo1FJTd8jiBGM9PMxCsvv7qW0tkk8NNWjBnt6mtr
EFa72lN16ko9OyxVt75eXlM/fgpQev1V+VjJfo+/U+/RABtfOnTIIb1L35rzvm6fS+n+uIp4v3fr
PMjoMC35wP88su3nRufJ7NNOAtyvuirv+ha47P0jfJMX2G0ERhazHqyKKRN65XXx5A8LamMC5546
Xf0cvvyZm25+fLpqe/QV16F8nj3vy86O43TJmrsfHdnqzYKvDHz44UtlaJLJ4fc0WL/JwnGAmbaP
e0+ziH4mRoZG2L9eRfH6zU9iIpn2eHKv7Kx+n7PyRiyg2lL0prKKXL+2XZffbSvXYfiZfQczXTRP
5tePlc2F/p1FQSZa+LpltQI1/GNYquGTalyq6kCS+XsmSd1zmzI17MhIvKvOq0x+my5E6eWePBn3
Kev3GOsGV4BsKc3J8EjeeBzq0XQts6s8AFGescMkU0CZV2Qzp2F8jAEb1WysEGH6yDQf1+HG/oBn
yMbQKGqJbrQYbeCusd709qNs+5Ip2zAqvs2o0TefAsS8PsQnuPA5touPvhGQ69pEKvi/7/QdYaJw
kOhTUjvcd8djhlrYPIoUVkr46zpeTn7EWsmmR4xX9S+l6dP1oj8jLemXwT0Vt52Gvy5yQUvrIn4L
u2c4jpU9HM3+lLlfvctYVV49zNnj4Vkyv4Yvkvt/+TQEk25cunb7r9KHiZzDZx7VVQcFhT8k11EV
Ibi2az7MmjgBWsvR+d39i5mTEZKmEAlQ+dSFCLsPA24IK/cwPVj2V++pXqRO3mhSZ7TRdoNzz0fB
5NvPjvPXgC7iONqOgoYyjEeLn8WnvjvKTB4DS0OMKFbatzOAfH/7/K25fQOKwdZkf1HcMAB8ZkUa
wNjznZ3lH9VIUavM1UKlN3+/fWtEO+nsx/492LUaS/Y90/PbcZobWPtXlCL4KKggplCm+q/Gcw5b
3uQQNP7/GylsyzN/kNfwVRNGbTh8/aTeZRNW0nMqSdi45lRjKhwY2sKf8Y/l6HGs9A/JyWHFYFzf
9JfVmWCTw3MrsZsoYrqReDdbmSu30/Qo2tvx3GD2shcpzArsqJ1fqwMNP1oq01r53tV9CQDOvkEL
K7HShEUIuw9Gyb6/NTIyQf1ER9KupphHP9lcfXvMckT3FB35X/WFdSFhmI8LH+ZwEVh3Xqob5bm+
O+mCKs09rz3a/H77S02sypu+F8Qhx0bBXIZt5JKPVjcdeXgJkTgccapaGd30mLOSWZVUWVyHsnGD
hKI168BQe0KrXgKEDEXKBxx29UpXU44jzVA9h8FM+ALKMUqqQyZQboZV4oLFmbJOlACauiUnNl5N
Gbas/yosTKmF4qND6dZTtv2U4g/hMcr80q6/Rng1r5Dpsm/PLibR4rJyLlMjdiKD1OeTHj3QEt9r
uzYeA1bBTP/6uagmS8jbykHwLgRMA+qTXH8xSQwWb2Az0IGpz1Q//R4ReZvuEYX352lC40+fRolH
EZEJ9Jh0E1SSVGvxv2uiyJohzkRxMYmKcrFvppHMHMTTig633U072yL2bqfJIOi4HHDZ21g0vuXn
oN3INLIjijtbEwgA2snEPr8qjWEHOKH0NjR39gNFtLU1SJxQwefNhG1lCvAgbG8dt0Eldny140Gx
RDSC3rceQW/Y+dMoBuw8/6lRlZwafqlhKCwDwEayTkn9xUgKA42YDmzXpvSlhlb5jsUB02jQHHTP
Lp700MDzrxa099YZdRVyu2s3E4l8L7IPUocdPuy8UoSHidaFqdz9/bnz7zq8cHZfYye+xiWJXHkg
OMJOj2R//n6poth8TQLhWZefT5FvCt7TTnxlur+5Gi1nYgmgkF8HsPo1U3nBLV1Y91kaEEaZHvvK
33AKL8I+bgx6l2S5YurLIumZy/e47b9wAIQXnvh34TmvtpC2Zv3YsuK+Mb4eGQzhE3J0IYnzn+nN
s1uJQdFfE96qT/OZ/qCPW7b2F5TmgrvvR2pQOmUzwylP8IKXolQefn+8kk8Vz6C3kHiFFNQli76S
e4QedBn875BHmIFEkpoOnN13NiOE9WGEh/cNb+lzX3Yvr7WE2H2s7Ct7KqvgDbJw4Qif93ISlDmI
U4XslpzyXnfk4sJqkSgdylYe6WyTpttpuFKFz1fn9Xum8Sw9KBwvp59IRzDwQi9X/Kv3l9anxFei
lsBwu22kDrVUUVDe7/37cgQv51C3zhrSoVjBsrHDUha81bnv29WWK8X0m7Nr6aR2bU3xp7M0/nT2
ye74CF8T3PfRr0fCBGEm6sNPYW7/MnETbi/81vCrwj9l5UKysEAelLNswwf9GmxnXnXmRX71dheR
12Ttz7AkHgnL40+Hx8Oz2nQt/2CFe90Msw3L7BymP99K2kECdyR2U2GcdbRjZV53y8/+VhSvcdZQ
oaDgGQu+1IoSFlRKuYTP+9WfHg9+feUgcSBevM6ych2UG4rqW0OQuF+7t79D3wMO/lHEYC+WTl7O
/rT2h59lz7fsgQJJ2tlXwk8KixGYFV4F82dYEn96VJmVJ3yvbP6VRBayd18m89K6F8uW/OFQUHk5
wm+TXVjiPnnHrfAht2QQPP16iVcxPPjVhVXN/jUsjoe93CPh90jgwWc2KL8LiZ3nvieovVdGslN4
tedz3QlvOntSRuHFv2KGF3IPk3ml7EhgUrrob0fuyHDZe1Q3/fB9YbbK6vCUBMlGvCqRv6NkNy7a
vK1fzebaEeT4OpTA/Ud13/p3SwaK0B9/+03GYe16ZteXVVgN4Vvdu7yKIqHDTc8FbzSxeWpMhmgG
QqRE/87h14RfYArx2NMO61W9OZAcndHEgSL3dScabLKCG68vf7ze5S1S3V6pnD3qpW4GJX39Kb2b
/84LcL5XZm7awLkfPitv7RlePxCTve7LIfyK+PeumKiAUgy+niXOpwLdXGcmPXEYK5v98HoU0mLM
jB4gVxg0FtGi47gaU6uWYb5nYhUmy5dDC948mY+8U9LfmPmLdu8bIJkCSZkcyY1mYNJT/7IOC8mE
9nw1ofKEpf1XbD3eTSVUZ2ouG8c8HjSO+vNsIKCH7eGT/OAz1Dm1X1jzbsrOWRrHOF5y7adZouR9
apuiILbmQfdqi1dHkYN3yxowInjG836OB8ilvMrTFzSIszvJ10WYe/ga2YWN4FnVHJyJtcbPmYub
JF7qLEnY0P70hL0x+VKWbvrV4cJxOJa8xIX03rkU/Y79I7jnIRVIm6GYnvsvj1ezStuf/YSZub+w
MM6CBJdOWPhCIMqSz6D9Ay+14DPcyU29wJsuVJTB/7kpi6af1rmgthUzN/WEVspNPebwV1g2hfeJ
Ulx+vcCjt1/lkkKGr0vbr7CgKWoYSWkAhnFbM5V3+5XNJUjvrY4w69xULvLKTN1SwlOQKjfNTeWE
v+4WZOJ9t1/FkcL5FpTaT55/fYu/JAiL4dqn+MXF68PC7/+vVO140X35v4rid38ptQ56n9DbDFPv
u6+NzQ3rDIl4XklRfQtYC8mbT24KCQyc13ouXZ6Na6npuHGF2ThXd/TrYLwCGZW37fSmMI/XTlQ9
9yJFTHIT6CyWu9IJ331WCKvA/XGzKEYDU9hKkPh25FDgdbsoxRatE5Qcru/i7AtNzp+/tovCqZsB
oiaS2oUynuUwnLW3m3oUIuhUpI26IdvDGLqrLOOtC5Z9sIN58bpFAFe7pX9ui8lczOtEM4lif9Vc
v13G+TO/Hk4ZkJM5poX8orvkokBK/1s9y8tDF51QHDfLtnQEj7KRQL+JsYfs3ov0kAM8xfPtJeq3
MsEGI8qqFkG+//OsR8vRWfGMO/4Hf/axhm4ggjC/Tmm55Pa07if4U9gd7TqbTDUW63GEuTU310IK
Tiw5TdWX1fPkcKmM+5kHxrjiVRybK0fZ1g5JW+fQzACtik+9Ka7wdbdjtH/xXmrXzbT2kJY/+zek
hrtLBTHNUlhreAr+TQgaUphVIu9RqGZfIAaoGFj9hW5OEzCJFCLtRZIZcNVLDxYV7NFWmvK2wxev
cgl8rnZlXM6lxFuyqDiNWI+X5oRr8qZ4OdcRBV1y+YCAxX7uK/0b3xbat36i0k31AsKLvANfRn7e
HnNH2RRW9jqfCJGq69Glr5GO9cXnPS0GTCGoxOvfuMPPR9Jn6RitxobJU3W3Kc+xxP6m6vO3LZPw
553qsTxLYIIoLbpB5Vl0JziQsCyeMKU0ExWeRFx4uPjEYWeMgQqoXLxyqmQ47L3FrzWQDBTVg1U5
Vs/+xCBq33bH0m5A0ZbtPD63wDK82TDG8O1ozjHm/cV6vj3XQwXhZbmKgJD6e2Fbt9wlq1ck2YX7
BNvSel0fd9YoHtqJCX5GDEu7ryTgrLLU+tTl9SismZjoYLjHMmaMGpNliT363YhdfZ2alxpQ6q7M
vDPJAvv86BS7miJMMEZRGr49iuteNps/s8Gy8Zbnm9fUPkq9xybjH3PAPlMQdYM+t2joiQcxB0RB
ecOlrrDna210pctHDCv/I+nMthPlgij8RKwFKCi3goyCOMWYG1ZMDIiKKCri0/dX9up/6E4rnKFO
VZ0a9uY4n0AvoX/a4SQ/En5W9ULOjkUg9wFgiqsMHDJD7ZJjCW5JCS/F2TvONaoB6TrH4uk0XIEA
EV2KMYdEoz6GdLw/8FiNhogTn7I8qmaUob0nqmSOtCxhnfvuAO7u+aUh/qjQPQdp7x8f7f3p/fHx
r01VC2LfUUs67a852ZxoKvM97dv87HlDsuhdIIEnYHz5B0wv6mX5o+B4suS8rP0E0ukSKB4dHLAi
3+0XPS+hOS23LLgBg50c3Ad3ZSejwpe0zDE5B09KMu4e2FHkPG4kSScmtbMFALWjcq4ZLo8VCTu6
5jBAMG8fTJizSWZ0MBvM+B9YONz0AzDVcBLGF2cMAn5aolrNaeeeAtVB2SICHPmGWdAktWyIj/XY
6poq2CXP5B+m8ATBEv1eOFcDLNFLcA9ajjsNGhwy2YobbbK8F66jwu6DBgzdXu7t9/Oi8h6c6A46
IQ8Fo4IuoI1wNTS6vGmb6Kfdpvoj8F6zMnl4j+ngtNwrIZT7mBPDbQ+Eru+GnkfqSkLoDTqbw8PL
J7TV9uw7MT06vzKSbCO63QZffd1GZWQ69C6O2myO61NL3Td8BnrarOppf9UkL6AUPy/xhGY0u+dX
OCunuOfAfv53JstNEOKLfYXVxqHa9zjFa3Xyy9LiBjnLaaBeUNZIlJm43tz41iePo1whnl9IsoZn
NqXN/7zA7SNmliUkmyi1IUlSefqWKNdP93LB2lHZEEoLDVf7eoxhXdAJWtv6pAxxSh7zq9f8an/t
1GLTNImE5eBO+r3dNSY0R2Cbloy0SW/zczpcW7ldzR4zrDWWihUC9Oz2AdDqDTpktoRYkuZd6Ff7
A0M2V2JaHFnJow+MLfUSPY8FpI3wFJTf6lSfDhfZTTzBqrTBQrG0VbYE4tI5T8nUX8EptHsB3Ckj
2nWCG521U1VSFHqEyJMEDGEbdIc0NsqMBiGAteV8vzGvIl7H5OndCAA3aIZZlewp4d8OqLeAOHBc
fbFS6hrfUbnQyGY3i4qH6ZjTs4caAGLtv/hZ9KqQtbA0l8sYF/ABjiANFdzOSc7uCCLuf9QJMkqy
54uYuWt8P7x7dHDMqKvDPk1ibTwEG8DPMqru/cNnPd8/vCbdHyenX7HDZEGT3pjBXqCfknN7naH1
h1EbWB999+LcPLDJFApeJnU7PsEiaYJf3CMK55wgx+otmyibF1/sB4oNe48p7AHwzFRxW9Blzw+d
9jeq8O06Md3LFH3aLQbfJm7BNa6SLFsNaY90JNtFKhZbtKADU3g3smgYUVOLV3Xv2wYNKNQL4BbM
mt/xIzkt0YR7mrGGgQIQFQAdoEPQqATm15ojeUpxDvpHKh68ZpLlXmPA35HRZQ8KFYh+dAxCHtUE
/GRPIcl5V8FKyAjOojJBY2sbX717G5W16WHi7RXlRtHf7Jgos4LIGwg2dqbRShBoxwVfUEzSz2FW
zNXeXw1LzEf/vHlRP/CaHmk6aEAPpJd5qRvzbNiNBs1k8PVS7RZEQUqjgdrGDtN3DISCe6E4RY+G
wGyCb9gFvYHznS5aCvwB8kuvMDdVUikGH+n8KHYm0zFxf9WuoQrUVf50eknHFE0D/TymnkLomtxs
W/rV92nSTjb6z3W0sWbk911SNT4qkHYGwVTGVWafF4ZDyZeLE4AEs1uX3Jvorjna9cLJPAG0r9nP
UUFDCj1Ti4p6CqP6P4bXOaQJRndHp2va+64+dDddXAqHJ8//OO0G+MwgdlMGecRD0uBEAc0U8GOQ
IV+x8V3iXoQwJLhYKUo7srUKgePRr2eP+T04LUnH+/rDAyXSHG3oNZ4iNNMW/scxW/+we2ExIL3g
QGaJeyBdxQ2oMBhn7P8IXZ6mxfbiMAoM34auBsHn/GnB96S8DNA9Vg+ILmv2Y30ImvU+oIfhkwIF
vkx/MdcRG4Ka2zcKj1IybgUOTbA0RvxanvwW24lf0jhG+LLNBWYOpAsH3xN7RrHcmAE41feeljQH
BU+KdVOPdXr5QrJ47mUiuhSQ6zFHw1tdXDiEAxyVhJTjTOOBho1xtQERdVu35qQpAVgqNiRto+OI
a3DnkGAlzNguiFoh4xC2xBZAhc8Pc30McSSosAtA6HC79TPBZpMYouxsWn6j4zC4lx+q9EZWjEL4
fY3rsFnfvFWeFhGhWEZ4nRNR6xZtVM5s1beccpaNK/tOO8vt4P1J1G+cLwZL2ms7wrMVlZZoImt5
j87bzicy2iQttdW+3+d6FGgbqVKBn+xXUiH06dkWYL4OT9EYREKTlQ6lcSpUGXbuEjZddVFFXa8e
EdVZmdHFpbmYVMNxl1HfXpJmoJFj/Nq9WntB496K4uH4tnptOPuT6msAmJRHfLSKM/C9tnuiqMEx
tMAXyUGyv9qt6Kqw+bMm6nawYYZe7gzI+x/G7YJTMDFwes+/RYQ2JHi+Qc/8vCyqcHywUBqqp53X
t/ZxTvNfUAV7dr6pElDmns4jMeDQDS2vTvYp7tEl6JwXfQynlBuSd5Vt5S9pFF+2kwe902Cf4H71
bFWJVdqDlfGpP8mHQLlC08s2ovpvH/iV1Qt2Z7sEDaIjvQPdlomncL3+YBdU91EnDc11t7D6MI4L
XDaa8fkAkKYNPXwUfgcU6Ne/LzDxMbGulceUhFxQmN4J3gHD5adHdleNqyzpDl+m/lHVH3nuVXVi
G5SXXI+LUknbjiZxJe31YWrupj1KOTnLzcPwe2CQDCvIPynwvB04BDcc2W5aG7jd6o2b2l/DE+mj
3dOY8LoAQdhd6eYJX9AuaSFKEfjzzB9S/39OTtWm1DZ7NNIlvnxenJ7p3HCk+UJnfZcqgYYc8w3+
4y3ESTnTqEHf4c07F3M8Ln5zyb+5TeEiXg/hKYtrzbvWH5qV6F3yBO749Yp7WqiT/ema0DqAyOU+
6TUFdNVR0z533eKc3Jo57I8k4c5L8KZGPe92dRv4YIAmyYssqjFvPSvVF/WJtNjqdT1QBvql0HHZ
r2eDfnSliTJLa21m0peBkrjhKvco1DhQCDJq6LnXNky1hQfzZa2vRNPPFJpxPJjLi3KfJ5id3NL0
ibl4hv3MssHH608HXBNAOLiDETBECVU0rD2aPT1M1LBQxHTlAndY6Isz8EWDWJtZcftZ/d3bBffa
AwXPpo+LyKLkuKTuI9QXJILRwpgWE4SXAWWTI+ULZxs8BuWLH/W10Zq6WqHz3HSfXBpw+S8NaNWC
6oCHCaQqdy9wGcqPgaDx0U/8g1fffIK9q3xhtLmcPeiuwIziAuHvTgFUnuCVarPy4/6DB9mLm00u
OuyPYQGD2HxiNcrSHqkL3NaMBgxuBbQx4/h1bj+XK/Krtnkj7rL2he5S6JkiZNezD/SyPajLpM6S
bgHAE8A/Gynfp0/1vdz8qLuPWo7whGcwI3aBB/Mbfgw6ajc9MgDycV8F69Pag1XjPug0cwAd+9S+
gPcdrPQFc8hw2P/O1gjI1PYSNLnT8Xz3uA/KwailpeNmdyiQK5xIRxraiKeBwwRKlzkuqCKA5+Lm
wI8FDCzvtFaDFd8C0eJMiVdw+rxoXCgEnLrbe2DV1YORRcv6gkVjQwgTUctInAwQqQn8TbXgl943
/OQKRvjmBnFi39Hm9dFRfzPVvQ1YG2o2iU/Z/N1lT6kzwlZu1Q1tX/ETPkV7GOw9+vhGDxAVG8fL
AzUdOgdvv8r4f98xxj0QKX6eR+eJcwIc1lr5NicK+JKaAyQulxIwnoGhPhvwtcJYIGDUp76j9DxD
tU+ASz1mmuVUwK92gmGZwVq9D++ro2tEd2LtRPJXvcGo2nZEKPA1KaAC0MbD+xmA7ZfwDFbq2oE2
CJmmeynH1zMczqMqQ4QdwMIvNyIaTl244Mru+84Z3hDwms707dmncvzkzWu+caVo2L2TsqOgH4As
Il6//eWdxZuzGqzQYH5b5zt1w0d2LawYCJy+ucIQkoERB0i03YHUpFBGTketPVyyf+DbVpH5yx+1
s8MCM/YeWJ+ACRHqWPZ//4/0SgSBQgPDzgz74BH6iubsMg+rMxrz7RuDhPqtXB5JutJbHhxJ4W3L
l5PHr/mDZs1tsaUMngFeAF3d5LGV5LvsV0uQp1eCiocSzvzNKLIm8RYUDk1kkx/o6rhObMp1/9fE
RwB2/TbaXSNw27s0I6jUH+2GAVxxziHeUYvwWY/rcd/ZgY4OugVe4AYwzFU26ahQ2yhjwHxu23x3
UUbXqMMMg4n/9JqnR3V9lvkDIDBpZAXbE0ChX70eUVevE8KFloxEq72HEOwOwsbSwG7W4W3L/6vG
rjXbOjuEr6jR3dMfTW7gS1trEXX05eK5vpGMJYpI/Efx8zCfvXhmHtBWR9rJB4wE3NISUNOzdwgr
F1y9+DbtuKMwUWhMfgFpAFKz+6OTZAAGozSOgOkA0+fxlzLg21R4Ps9I/usMfcGoZV40g5SOQfGv
OdHwG0mqr0y2G6Ckg70fyvAyZ++jYa1Pw229x8Lwj9Rfr6mrZA41WcZFf7OPQVX3Bis0pabaaj06
nqn8H7P1HpQEXQuvjztcqhs9NX87wtjUP5cCp6/tgesV/PSjtuLVoOQbidQh83tWbzOYgzR6W/MI
C+j8LM3gbnPMTQbn3W0NcxvQQIcVHRGElcj4r6zB6BQ/omIoTHBDUOobVh88e8D55fOgWUY5TvDB
fq33uX2Og1eEqZ5SNTs7r/az47RcvKJ7bERsxs9RcYo9WojO1MdSJ2IxbfTN3gJF7Azd3dAxi/k+
fdK0WWyy9AHTnJne1izbcAB00krzL6vXNp8hCPDO7bLNIc6/mrgBte08q6ZA1sW9qAcmLWiwdw8s
irPhDA3uJj49lP3V4RjQbfKAIQN4Oad2QUhTYW3AAoKa7hx/RHEo/jB9rM1UYMi0CKiqAQUIONWb
7qvE/US4/crNZ4MECB+XoKqRaEnmco4rMCUB8BfgHrA/A9pK5yoFY9EtVFM+N5ib1OxsAcyNjAjK
cmBkdlTR+8DtFg5UfysN3P9DUP9NBFqbmnFIAnI4sEY5JI08dG4JXjgHvx9wbpAFYIyVEZ+Ne/Br
bf6fkeGyglng/Cl8hfqmN1dqD71QrSnnhztg3Uv6kDleI9Q7lNhreU0OqFcNoUAVPUEdEmQoeAhS
REXGPW03aCGU/yChkSNSg4KYRQC1RASO9HME+V8kBSvs1J6jzhp0v0KpqLYj2P9Ah2eTnuv9TPNf
L5wspMgsnVM84DxM2x0gtjMpj79Fu9oXvkUGEwPeCsehCXelEhtQcOpumTTUlZnT6sOKi8TwtPAM
JtkrPE2yRfnRuNZXBpaS8oHqpZfsr3rP5AXLZi8u1r24Bl9YCB3LbR2xNijR+6aXvMBoTdWFEC4Q
afD5YGIkxzWrCzLWvJdIJTZxmcwFNMuV5YF4IJuwUmxNsZal1OYcODOo1nJKiQsk+5U1p+XhtqYd
Bl7GRLgPbyB/5/xXGBGz4AQf5N4XBtUhAEX35AS5oAj0eZelHFErkY+DF7WE0TKhjZ2SKe/loQFi
hlNxFPacwtsWMtHZYdUburd1vb1uMX85V0s/N21jDrOE7BA2HgkG59uEt+NBGJk6md981eJ8JDBI
pEQDKTxgFiqKg9ni30VPTrvoc32j41Sk9TpbXv+P51fdAAuNrK4xnNT1pyI7SONNNEA9Rt9kv9ac
D59Gw1RvEVhOUMS4HlHTd0rNRhfBPOIYczQ1dB3zwRzGkGp9i4Ap7+M3xczDf6wPKxgn91+iZ9ZK
ctvyzLUZ7Ff4yEz7wfFAxyNGOTp/uEGJh+JswEq5w4Jhxeot6v1GXwm5CSXBXPA1fjGieouRZREQ
TBWzyUZmPjs+xwDKQhnz50DsZ+XnExXYI3AFSNTOAMzAhU6w6PBdaDPN06emQHqpUL7C2zUF6Nm3
VsfoEQpbKRHjaW/WX1S+OlVW+E6PUIPf48W3DjB4EIrFVYeOldbTKWHBm23Et1CfAnHcfJI4IaSa
O6+T1/0QR4ZA4ISQQ9xqAMWLE4jnPFyQKxqSUOFJ/emoILQ7U3bFH2KC0s8mV38AH6gyH4LWGgNE
7EMqCYcIXg/uHSSzBEDJpsCuAv3rt7hWPzjYF3nby2O0OgjRbE4/RbPzX0gQoDbBzYGuBIWwBPs/
vvka+kMUH5CnKPfDrMbfErV1jXqiPCZ6ANFIhPvCDrNxQtySpU8200qGwYusC1DfQkKScyxpvkHF
ZC69ch4Bhe9+YCQYUL8XvaIBfYgR5vAUlwuxRsPAmtPlsntFTI3mnkXt0jyUANC6uHAaoEJlYDTy
zZV5HhIlg6TlBeDjyR98nhNDBogWQDP4p3ysLx7hiwh3lQCXM1HCHomXi0tC9Boex4QApsOonvUj
AIs9VbGlbqaO99MsGc4PWNKk8CiT0xM6J10zoUkkplqSGC3hi2tMRWdYr9R151PzGuTT4dycH+Ne
8Nqo3OTW1hIoVCifN8VKI9hNfFX1bzG1HiALE0CIrnEbVTAQL3JeN0hp4UoLqOD7MxNebcvX4ZPW
UnN+jwhMUNkWEHeYAznjl6GMDzRb4hpKeoyVoFq161bCxofGhoR63kfjxhYjIgiRw7I40n3gmsmj
VOMyBBjYfxAvsGbckkiEJRefucXwjn5kMwHUpmkOJE2Y7LKvwUKJLv4waaNL1ETEXO7ACo3M+WVr
JrSQtrYFunfcwy5RSkTrB40bNKdQAsu7LTrTNJvlaqLCtK2Aqr6IHAvVe0ZLxHOQlqtjTDX6OpvL
UMuYL3TrPTU9YB24pi/JIiKKbJ4SD9iUEnZsWLkjk9xQ6T93+UKeaVIOEahezn2c7IIaUhIaZEk+
NRNeC8ydO0yIb9FT0wM4s4toW50C2BvSitqF/Zken30NUm4jGCbU67FF+loWOJ8K1d096nz4voN2
q0aHherr75XrR2eXdfTvwf5XhIXv+HVIFZwLsHTQRFraMA5w0NMDcK9Ol43BCPHVJNs9Uy1oTvQU
D5bPzQlGcMpaZfGG84btazXAmH3yW8F9XRGKgmXvvh7OKW4sVjcUV2vDFr6kfHI4kALBjJAWlbzC
xFeQts2J2PEnqr5wfwgvxkrK1KZ6rLiA8fIeE4m+b9mRCrk9kB+NjZ3KclqBmbwAoTucHVrBBkTc
B+lwbvmdR984taL5WksHv1pwWp/Wly1dXxwJM9kvKGTk1Ujfht/Hx5D8yqImx8CvcW93DIuwjYTk
/LI2Noh3wEpmMk9fQn8Przfuje9B361JYlzBxhpiLE+JslBoggYcfgKeAoctmw/Soo9YqFEdA3/F
c2D6Rm66SDbruqrjm9ePSjmzCyVlWagJ1dLOa6GPr2EXh9r2T4l0bhhJwYloIqqImy1RQzngQ35m
BPQhlDEHVqGb7by9MM4mukcUXua0fweMdpUlysQI6CtNsoSGgLhdc5gZBIKbWqlURa+M4BL15+3Z
6c+RgNI5rhgLUrQu+FxkzqkRmmjBCwFQJk00nOdTTm08nJ9ZHfBPJ9by/+P5XoJg07JDs8Z9K8eC
prXDtogHvwD8NDZnsIma9ROX65dpDDb8YDgfAEPBESPUuRwi/B3LbCb3iGNKHOhX+eUr8P7yg7We
aAEQ5Wkbtev/c+XgSaW1LMdlSwltseNLzZp4Pf8WK/nuVk4/JbpyGESp3FEzKwAp58M5imhVxj1e
bC0v64JNMhFrc17GqEoe0PAVZVOtZHAEcSMQ95d0zssS547Rjkr+JkPH3QmZogcZbuCwI8qE1gD0
zLqXythpVdkcUZf5AnbPGS1mocoD4DZLcdbZV9GdyuQiVJlBGZ+j3rSY8OeIRWU0F2rGRR/yO7pi
kCE0ZPLayO/kkMsi82o2M18wkMhKSTFyfqg+31S0/nbUsSpBMZKXisyJcuu8y0cHmog+qycUXpuc
8GqSg88G4clU8ZHeANgP2W/Mh8VFMGp5muLsXbECh6lKHURzgJaxH52m8nhm6V8ikCnObNSTdkDW
ClnyRbCQRTnPiJ4H/uFS1B+kKuCxt+GJbh4ZZ+tXKKI9j0LHxUO/DXpj2pFCev2wGFgNRCW9YwVI
UIMiU9E5eHXRSqh/4P55OJ3NfLVmlfgTGrSIFVRBL7D8NlR8ytQcDUVx5zUPT+PkoqWiLqwnHQet
nJTszXFFe1FE7U7UR6sq/IzWlZlBzna8TyE7muAFTaFeEYXuHcfHmGaehqNLOLyKDcwfa43CfW8g
iymWKAsfgeVqgNoCSj8XoPWra6HNmjD/+M+e3vyBA3L2UXVpnyZopBR5KOKMWRFfxqoDI/wNVUu6
Dx4hw3CpRwi6UAjcDUznnt6CfWJNsbhgUlZwTuphnnRQSg95dT432EuSoXSSIxNICnd5opTS0ufq
kemzlMkx2S/Pk4EHIVmQ4+2coREn3BAWUUVp9M2r487PF1TS0KzTQct9j0hP5AuRYXpBKZxoJ81E
iSXzb6TnaAgh/Nm3UrR54MixQzf54NvNxA0gyB+cgjqUvITFGimLHExI1Bh+dsgFYSbPaemwvKFT
eeXkNGkCk/a3R6zyKGuCmfdR7mhWzj7c6coU2PqwH2ff94nuiE7M5uSD7pNrgk5fSbOISrZE7EQ5
O/tX+O0JfoDfXU1OH9VEmxrLs39B18g4B5wLK+gwnPSZomQTLdU2Pc6o6F59fok40nLUW4H9EDXC
gaN8b43e5iQa6SDAeG94OwmiqJjRljMIHUBvFZfsDnqdzmDAi1jACieNnXVoN3WkPRCfAUXDX4hr
Q9RuTP2NCycQJoaq+7C/pa/0yooMXW1cgFUn0MIPkviUWygYIvaS71nBW3lQ9cgfODK+aEz4E2hF
30OB3A+PAbhBfoMXQPWMz0WbT3QePeBdWATyFxSw+0xRpPCOR0iy6EquCdUUKO6JexM/lRYCJRAV
oPvmljwpr+UrjQiZETygi0RJMUu0s//Wcj5z6/z/9fDGL3Yc9j50AxrbCmjjE2OOM9Ibc3K8Atso
ItUb93ksXh1I9wq7A6xAhNhS5ook3HYkrbB68ktxW3FQ7yiZ/+ah5fTJ5GksY+QKK/K/yL7zH7ur
d0KGWVEWsU8ZkAM+WXT2j58MHSgXvol58a9uEVRYXj0ECrbn9MfV5gbUfkfWgrwSmoT+lQ5gMzb1
jMZj7rLqRfg443qXKNjh9hgeyCzLykCg67XTHtu5/5HVkD20CAi8QqLnRATYPfhEQiN4Y9aJapBt
EDEQ6f8/PhU8EibHdTuglF3WVQnkXz7hyFdRnkyZ1CIbVf9cBYMhokPjgv+jensSDR5tzcz06in8
qsadL4JeMhZsPespo5JlOTuElP1iBlILJw1fmTZvKAWhzUCsAymVxxDKnqBewiJ+a20GQv9KG8F7
7p5hbgQT2uuFL4Bv8ErI1rmDgL1fS3uGwmPwzAJ0ZovyF8mZdVtxaFC1Lr4a22kS3ZbHiZW25JNF
3Met4Rk6apCUljuglBhXilVgtoqrBZdxlP9BZOw1iKacHpkOdo4/0Z7S+Rc8NBqNXYt1MvAbMCMR
SVlsGREK1gENC4DRe57EheRltNWVY4p3PJkvkizrKz+lCMSXCq0LwPOyN6w5e4GP4N826tfVVb/E
UQUklPMhA+Bvma54i/J9sYPyc0DSSKziVCLU79cxZrZGtk+E+uru/zpmw9QM+4KhQGX9lKLvwW+c
qOGVrBTvoNBmg33jeQfE5/9JZxmxdOc/6NVcPiKrcSZv3gt7JFf7aBO2herBQPOEwaqBixMWT5ZW
ZoAHFYhHe2MgqDdCiAEFNTJnxRNVJP7JW42Pj+h8hT/hB7n1j8b4cDz/T8ciW64h6h3CI9Kn+HLS
RamwkO+D+ZbrPsqROde7GpOrBDpVKAiB4soRRvn6D9OWcyvP+G895LgzVRBgfIrJRbmx7CZo3GOR
DJSs2+dn6A+G/jagrCT04+H16zgWqZGt4l2sCIeI83qPABoq4gcAfkwUuAOOVvreixJTb3KHwR1E
GBLZOzm173UuRv51B+w4siRmkWFE3GlFpKjyCfK1LKOD1FNPi6j1oCJj97n/0lUV4VWLX8mpY507
3BlzS0XxF+UPqhhRORFifrhSBibgmpR32TKelPFwgNCuYvr4onjVKDsU7PuMDvByKC9K3kIqXqCc
G67yDFqWWx4oKyl2//RgD1k0vF9q1n2aRtl48sw2Ny+eG3Ds5GkydNEm5vbObfGtVXwba9ZCDcVc
ZcsVlImsucoq51u8SMRcdK+YmosIg8Gs5dbRgoXDq+pY7lEyOhmTjLAIMQl/17P0a7HcnD9KZfkl
ikt2TvUpTpVbPm4qdSK40pyceidninsh53YgFgd/n+HKusgT/bYBy6KNeGQRHp92vbuKGHXcSHkm
6ygfwxSIxMm08I2REJESumAOlBEzYO4zO66w/IfhijDJYAeBtNkRu4b4Rm5YeLVvj9bAb5f7AP54
GXMP0sZ8C9+SYKIjRl7+AsESIZCbEjJFCw76hnXkH0bS8WGRWVlmdoJLOwNnM5C5YWYjAdzOkpbu
4R22T0yokopn2+KKybgQUD7D9QNUXtEzHBip5mDB8Ej4mMgKr2TvZOYsk9yQ5PJASxomXCaXu8Rb
eIMsLzKoBPspDjq5KMUu6rdh+C9HsjK8MKDnssf/3jpZzp2st9hYlp4HyaWTaw9wwYD0iMByICIG
x+6Q35Sj9768oJTlIkM/4ju2I5tEbAX9+H+g4l7IEnBm+IXAFqGMn02Xd7GX0pgP7Cdv4LGnhmsY
JwV3kGekzGU/zWtHBoybSiY9ZrrMnvZ9VoQ1Yaatb6GAj1zagBQIpBiGveBvjuwi61xwi3ib2eq9
RtkYt5VX+zdTsFIYCkdO9pKF/q8YcEg8enoYKO9GxrWzK5+nT4ufYvhQXXKuRZL4KbpDDMv/2xKS
z+AZwlsKHzsOy9cNCy2yLwv83zFium63lAPHKr7txgUFJcdblOyZe9rxE5YpBLgjIccrxZOhskgW
XLSXHECZzH9rIrbfAsxrxJYNuVLJ4EQ0WFKkgz8gEnKyp4iRTJD30CQyHNFgxJ1p4DXYCWRRKBow
Npx7noBC6hNgkgOKA4R2lmFa/PTtsbAF75gH4jDATxatpOJryNVJdpvwGndmVlR2TUQPuRL/TVSt
uAlyPhiEaEL+XpQXZ/wtrncfYRK10fsltMQEUH58Fe8WFchGi9qSq7NMHLVm2ATsRBHgZ6A+uKHw
L0LA27mWo1gYrswXn/R9rfmv+GVc8txhBpgXFggPDrOSbR+YFfi3aD3hkCHtyGNMo8n/k4am/CWK
4QCaDcrNW+7lzMqT3kIX6VxARdfJMEVN/lcEyMz/+e7dhZgrzJkcpTtMfe+ted/1RdwRYi7wIiHE
yUTJMmsMqoz+fdxQWXLZQvFzBjBoEaE20Ql8/FZguHhjRSOwyCQ6v5XLyttrQvDkOIlQ8D9xYMXu
Smi0gq2Rt7DFb+tFtxXTx4jJvtPpx/nYQakHZgafeKsS6nzkjrO9vrdxuO37uFSsHDFqhEROBSNl
xUDP4HzxHTl4ovJlIcVpeK9atfsvwY+dWF3ug84Rp0b8OfHAylCuRSSvApAgwPEqgq7xKLGeUUaa
YnhPkAj1AXsBeI4YNbJ1ja9k2w3/d78gno2fwv5In7XgHSjR4/BBKBP8wfNaDDAR6B01fbtqH/bX
1HasrCX6BrUKqQaUjJwditPBRneI4B0c2io+gN3iLjVRnz+z2T1zqvAEdknIHlKy1A5oFw9vffE5
jLQYfSgPsMAortOd3sd3Cvu3FeCe1dbngZyT9/qgFcc50iW1yOvPm/1JZ9UhT7O7V36b05r604m1
UwdhMwwzKCZoyDuDM1nswCUAaXNUrOrVlQgF8OYL0kOeuW4XNFHQ93KGu0o4p6/hwbmvewGoVKD8
rmocZjhwfA2um6t7+y5HK2wnaiLDn3H6s+IHrC+OPjC8NjBNyc2lkoZSd7uMEEFqmoLLhqLa7heA
IMXJxiwP917hQZjWJAq6nlyG0gKMcZo66LaiwJtmmMsEBHUpjbgT6HkeIp2b9HlBp4lOLcQGkBnK
PGM4dToKcTGQe/czm6+G6tixfkOimw7APa0dcrcGTGHo0f9bUM5qV9TX4VZ8n76H8W2jkef2xOGj
K9NXv/TZMb2vqNXZZQ45+f2seYy7L5Jv1GrOj1Q0qvYUngywYD/olIRj2X39gIP+ogj7QqnSmKex
B/ux8gNycE3tFSWBv8M+JRmUg31UQV04zZ8y+uUZX7PMu0DHS+MigAfUsU+VzzKtr87jNu4OPlmI
LyAloI87Kj6L1XmwWsCxCKuHZVsUS71ic2X8GsshwFHoPdzs3wGNkZ96ohfw0I8uVDlAefMU0qkG
YKK9AEGopKgDyAJMIMFtE3Ba2g2OY+Pggj9A+epzfKzGK6qLytFh5BQBmOxAgxtODhgX9UEAJbRQ
5ExbI1JtasdGrQeCGOXnoPtTokjZgRCQHHjxmouUryf3EWcQMgPhwDDI1L3Gg1Ec55CJ2vVn8cQj
rLhME7oxw9lxRyjUL71+BifE6A5oHITLxGeoWIV7YcN/MiDp+2Ftur2PFXkAqLhHxxUAjA2QkMur
Z9YCWUbo+SEgrz3wviDs7Ls5d9yZteS00pRJB/xgtD/OaBqgCJU67MtEdZ6JuX58AZ47N7zqI590
lO3DBEnMyWbWQ3e/wEgd9QUR6loAbjvVzs+OeXENCjCpIe4Fzn5dDWEzt8vBuNTcM4gWP7cF22F6
8Gzigq3AFSBQADkUNdAtCJQeJFjN3z4BhZ19hZcHrAst7HE2wSl1ylnbuouj90cC59YTFiRQNRrK
Ay9OBREqvAmT018liOWno2f+7efDL0AzgXbLwfjircmFQuntgVRKgtXgcn7diR8Rl6XzYS1F/xOu
wSUGkA5Yri0VyIjQiR4gQY9+flq5p8YacKKh/hBk9qVGccnEcmmfozyC1D55adLbXw+iRm0IM+jg
9zmtfi5RtcrmenJccRszNryG65MKdCVO7dcAtt/KBZ2OyP7LsPdrfgQCG4covipCRUShpjV93f0T
DTuUGsIWzYxq9+y1d+do+H0dAlkPwYsbId07J7XuQARzqFPtZ999gbGazWhsluyN3AvlxsHJ56KL
AaCYnPrVaWlNKdBpvqdgxF/muo1OoNAVaA4wPX1FdSCjgM8DjjJMqrK8b2uPCPbpQM117jiUxQ0Y
K/Wm3KhWem2zjcB6f6IDpvVPpbj67DZhSRU4AgiXW/txZ7fCr0HVf20/HFhwXkDJXqm6VAQr+LzV
gn5s0kK5AKy/DCKwE2t6w7xDN2bHAzD0vSuoXhU3DXUNZ4YAgNQ3R+GcCl8QDzad4VefU5fUn8Bx
AnCYKNMnLE6kAGFFLYbCA3TbJ0yf2dOHA8do+tgwgrocG4sSaaRZyYDLc8BCwyKCFMMgY8YPiKRC
iIZ0b79te9PePgUC/Gs/8MwL5JcgkY4PiwI4cKxtLXAXgF8M3Pt4n4/uY86/tU9YeYOuWrobypJW
sQ4PSXHEx6fizyYuH+Efaq7gBIOm85zq5M266A+gk1T7dRj4a/EC8jy6UTM4zmYd6LZoGu85Knj7
XA0jOEzS7Ow8KYIYToeqRy2Zbbj352hLJbJKqdseADE4E+/5DATigwUF9CHJEzi+0Ic6TUkWFIrg
yQIjUwOxSzIbPpsgBvQcaj73QUWXQM2YV34L5xcsKxrMPyvWEme4iU6YPpcbE8jM6WsB0MxDqG5B
4uz/XbSg+K2D66QEGf8zumEMlkiJpLz369wNjytq+Z8p3BP3UJmI509x/gxlYvn7qfF7gW2dhRG8
G8PtwNjWvXLyvvriNMuljKsYzlgZ6nhU4sUWIY7428HkAxJnge09IF8cSqpYEhsSrczBCnoEWah+
D/8AOgaaMz856Opqcv6rJreJBH+ryeFPOO8mMMjwhy7UCTPxI5rd4ntYTCReI3E0ibjeYTdWCCcV
xCWPkyPkfOAGCRDyHoBJgqBdiM6VL0isqQtFWwEfBAUExS2zgZDkRkNtua+itlwYCyZ7O4Et2r+6
5gx9AAuRSzVHGRI9gsAHujTnT9uQvnj5TyHtpRjjOm5ZQKrX6dmkm5y9nufz5ye7Nn1ArewOj16n
ju9UpY5ybQxWaENGsB4pS3L7r9JR6jvYUZdmcQX41WlhhFiBMjlzGuJiPlTtoOsHT6Zm+gMIa63Y
HFvODGaHqnMvRtRaqbsv7GlXhk8iNBe3X3t4bYQbrqBE2v9IOq/lVrEtin4RVYCIrxJZOdiW/KKy
HMhZBPH1PThd91ZX9zm2Amz2XmuuGXgr6pvV/IRLqyr0tBPEbpqpl9XOwJK5OFcYyfT2HULlnjzX
9f1bcA3oMN9QNmjD7Pad2uKWXUJ8j9zjTzs3NJonfytICiGRO+jKYdoCmkqDLe/0ZXPBjym5FZe5
iiDMIJgvkZNoNmIgKhVjRVwL+RObJ0SFbWY55Cpf0HdfLrmrn0SaHHH1GoMCgh7GRa8AjmG3bdWz
9MjfIqdcEdlRK+x9dvndNydYxFCz0FCmq1B2cgXxmIOVcm7YCVw+T+Q5e10KwdIrq5JP0bhTViZQ
MYNmg8h1JXgKe+R6SOx2JKDGJ5NK6nMr/jWqne/aAkbkMvouaqsEVya3nVgoSMhEc1S+cVwT0qME
OSgfc6a/J4oQ0khVWxmstfLclDg2LVUqpOb40i1frbfSFatoCjVyWYkba7bqtKvub2FpSxtxK2qr
sNrAWaSgE5ZHzlHUddNReTov6DLtVm2OBtEmHFwBebnVz52WqjxJH5d9s29oiOf44aTdSgRhVHz2
JUHtDftpqsHCJ3Nl2zA+8J9Of8X7NQilLeGlGy3cKpOXXNS5EF1Hl7Cw5xt1Yby6Vk0/NaxrfxHS
08LwPtdatZP/KBcWl6q+iIK9bdjytWX0cjR3T6rAM+Qa5m5kjagrn8sRh6Tf1m31g4bo76R317o+
9JsJGxpkyMYjFMGqSYaKHBQnhtvLrPEgORBagLJMuowduxXEeluv3XabZj9xsyJqmQYuWzroCFEt
vZbPxXsUfeEPshNXpE7119grWGu36Jx8ayNnC85NIxUZZUcF6x0Xsi+VkW3rEBh3DxxlFa8zy9Uf
DZyz1B3QYQjB3f2cAxHxM7Yq8+0ePJKr8m58ffK+SsABiuv/5DlsTMbnvdjtKWUrC73a9yRR+dbK
pxVwmmqyl37wJMQSUTzzG1cb4npY/M5aESmkcVyfUw80994+yDSCRayeFJfdXmRWE+R/DAiLA9nN
iU8FMKdM2nusk4tb+l6FX9nGPA8c/VS+o8nHELAuhr2MsvZM7JuEV//ixK1JrmZsUYuSsXM318Il
oxCkCZWQDuEC95B3RYFn+L6EimdAvrdGGQdALyMwAlkbmqNw+x5/qecHM2fS6IJaWxK8uxbAsFjB
65T0S4y50A6cc8W+O5DqDySSicoyrh29X2mlWxeWghzN9KF0k3CGFTv5tANHGbAcxwmN0uLPCAgB
Yw/NnMfC61HGus/IDolrn8dX9EoairpqaZv0f6sfRn+YIlgl2jdtLWSfBcclDgHCXoIyeuB6mu31
We4xA7Zj/EmExu8owsZyec0nL+6/+swpMOWe9pg+T/Tw0K5Q9tPnfaP4wELD3upzU0JKDZO0drKp
XAZtuQZMeNqq/phIzPRf2jWOVxoJ8HQ5uuEOLztpLFKsio2+50bPqxdTTwfrOGl0xJn7Hn84+Ytb
yLHH41uO+9I4p1gSyng/x+/yUaEmw/Hvfc63MrFXx5KOTmnai8giPwzxSyg/4Zrku31xpW1sg6bx
icWzOI/Dk+Fqz8fAwrq/cG1hF3BkezzjEp65qC5Wyi+7yx5HO4HkqFJA/OMqM9GxWu3nmDa99umR
GpR0jSXazI795krMKE1endsvtFVOaxfXuICw9dN5TXygivrBxZkF9sKRjyt+/1Pk7dj6BNiSNg/D
q90sJNZk4ut76XteqWAU+8hXjubZ3Beb+1FjqtvZ0DhcfU8U3HW8Ksf2T2cqDri4zd9V/jTbzAHi
yaa50vCRi6DT1gNcXQVP+TTeaCekM0P1rei2gfE208nA7jamN5CLyznY3zCHfMin/sb8+1TC6ijh
0kGogq9QrjtwQ+Y04qkS5miXuSrnfIVsSFC5dMgf8zQgJJ2Ajfak7RaMyBe3mWejMy5XDyZFDf+8
QC+6CBvoWTzn8My+5ok+2bN7UgjDP+KyGGzRhgQiY3j1wlTxArVwM50bBxv09XTIP/qbSSlSfMcf
Cj8x3YR/L5lC51F/YmCOkumyucEEM0BQaMIOCtYUO4F4pNpOyW/ZvniD+Wu3AUOrmfGymb+hav0I
mxFmh7ID67z8f13mGbZ0kPmK5oU7KGz4hwI5QDlJh9rj26cfCrRjvix1G1MA34TJk0Pcm278OyQo
vPcFECr4AoeauREyT96DNz7pG0a97LjzNeWi7ChBuV7/suQhSZUPqoeHdoLUclv48gmGEb2YsOYa
gHCaG+XE9HymbWooefwc+gKoAp1Y/mHM+2f6MU8u0gccTRie4FG4hYN7nRTEh7CJ6HPVi3iSyP9w
qeG5CiLfWXDW8JCo8xJYFnMhCFeGtUi3/yTcDKv3VzCvR2OLx6gr7aW9SCplkGxYUZuOOyaAA4sQ
VkAWhiNr5eUa7dJawCiAKhDziWL4XOIufMyUwpzdHPQGh9f5G/zMRDThRwek7AX6/3mqBJOIyyod
6GMu6k/j8C2kG/filD+mw4KrXzNaZQhLWp/PiJ675gETzANm+cQl27FIexUWInUj08nTeBBP9Kmg
LClLj68+XyGRizGxJsu1fqHchtYAMUzZsZDdeejDXeHO6Jf0wWcDf1hru+StfoDtMkn0ZwrPTMWs
STtm2APfD6AGjifFxNtMBZtVwPljpnUJTsSflA8otzueDh46ngBhw302f8QTN8JXf2j2garndcWN
+4jp5KEdwL5b/EykoKzjB6G9LD5L52Is4ITxXWcuqHQgHsZjAf4Ah8wrN9qON1peRsoMDeb3/pFP
kP5qJlZiwVfmc3zM7D6VVcNVnBFYuJ31B3728w2AU/gxIoHz6wfkt3kAxLcEwmFMSvUO85lLPuJC
v5rXYfwx3nhG4V3OPCfKe+VkXtQKxIgPz6I8mT+ziT078m2mjODuwWWZbtx5GKU8zePN3MyrmLp6
njXNTU/OGqnmWSuvfcB+hvCKGfl5Wf8WVN1xc59AWwfBEXeLy8Kne9/xvAEA0xAXzotr+W8TPOrn
6VtOWMtdwCEDbWBOdz13AZSO503fzIyOjGoDuvS0BABilcyrFHUaz1iBQPUIVoaLrLzjQGELvPAo
s1vyMMdcPuXEGoMvxEMJsATgApuPxTn7ftYeDTmAVwVgcgkf/54ufggIjX9qMPy485eZCdiCS2z+
Pfdck2H+gZItTDnBngVVEej3+NuZyw1NjfslVfw235NdB1vT+4onFuLeHGxjsD8OSKQ5iMNTfCLV
8yBtFKTTS+y+7TqgC7bwk3rfVz9kyD8vuZd7dOCg4fDQ251EHjI/9YRvj2CB/7EnOuIe5hvKyQIm
PAqCfQm14kUKTw+DNYNMfL8yqNoY2BOUVhVIX2agu3cHhRpEtMGdPGHb+oYDY2mr7ZV9D5OeKget
3Fr8MTZPGILeM6hwcfEMf7GuHI5lzDZoVsnY4dT7nklKL5ARVum/59qfbzjIE+kSAYqtfb/Gz4nB
3PaOHAiR2CXeojdD5nPQDuU/Qj4SH79/xLMEI0ECNnkIUwKEXuVq8iRSY7blNh+XvPe+Poagnx5d
Su/LX8RY7woYkLtpo3yZDuF7GnZiPk3GLyX3Gbz5tdVpwQc3kZbVnijGDwq3jtqNV0/fonO2p+YO
pH8CB6QFJw05P6FZJMHctEOMdA3Ny2OWD8qomxA9PIkkZT7shb5qy8jXTLRwvWfuZt0OeDNXf5Z2
6FuBfPUUu5YpCH2Ico4K3GQNh+k4yxrEQ+xqPrq8fp3sYy7R602xF9YEWpCfcETfQZ08zpt5uEsu
dFLUjgT2UIViZMuUhMEJq3WHcmY9oYaVCXULFp8oi1gO9F6exD8n7+4jkfJTaFyIOZJzdc4DIB8U
DoWXbkLe/7meJRHZvnxLA93JDglSosoZyIpJPUrVAMychSwfw10FyDAXjnIAhpfuzGvPQhx2ybfw
YbLHeO0WLywUSJvYYzww/z5qCWiVKaK3WQypejNOsE7ZZTzT0T2V/yGYA3dHx3UszvmxfSMejVsS
fiI+CsptcV54eTBLcJs9EP6whfDltS4vdoznNvnEt/T4bUR1n1yVbB8fZ2EgMpUjbd45T+3ws8Yg
wBq9ZF9vy09SA7nLBDDhQc3tU+1nkKFuW5xU1B5Y/3vcEbRrr5t0QsSFfOz5oe+eHrI79Gv1sLx7
oq+e4m38Fr+lW6RVHJgSHlYWksLKbj7C7YDmZ80TcpmQWYo/4RaZcbjl5yqg4AOqYsOOzhIC0r3k
5STN8vV4NJ7oY/TTKNmoTvUd0lydpdR8PB/Cqf8ouT/oH8/IIrUDMks+66wTM3fUqS5C8BjpUegK
ODrsECSxIjyNPzE2mi/zok8dARqPGB8l+7j/ZI9ZdKduo3cpsyp0LAvUXGwi08fdv/tI/H7EA089
mr4QlVTziMhg2s5SNoRsId+4QVe3OKHsPLTbPBi2uaciyPlFUMZG4Y1BxeY2q+u/kefHm+RDb1Y8
GvPuJKOLm1wEcxsRIprG36m7WSqFRBGN1hsSnxAND3Kp/XjsA2Mf+ndoUNnjBYS0HSOHL1ijJWPB
xvNF/ScS3r3Y7A+NtzixASq+cim85DGdUAx2NgKdg7qTD0iZUAw3yGnD9Z2cMOIHGYUg0YhPKRpo
esMg4QqAjwAdxJZCdW/eopfF+XsXbQ4ac2l+izbozqElLQNXduv4kr1h4b/D5WP/QQdvJTNI5jHz
8lYQHqNtwPmHdEVayqNlPl6mbfxqSOyltV4HbWHtH9HV4C2dZGHhWSWBdAYvWrdNaK7UKy47hk6T
TRPoV5daXwGawckAQv94XqmDSfa2QGdxUUJzwffGziCxY4tip3tw4kFJCQHVloxSgSZDJlNwKKCZ
Qj3QzhLboheiwkmcuPanlLBgB20Pg28CXmb9BOUcBcZMSZq1CDNpWqOYoMCLXCqJuf6ikEcBAZuI
shPNAcS63XB8HeXP4Sis9Q3VJBAt03GozDNBCxLD8EGsHAzwGW2dR8ezRfj8uuBTVLqgq3QrFOuH
mfw+62OgBHvJZxRAISotZtxkC40BHLOZYDPOJqVIc2SY7VAZqDcrkohOc3Eq70iGmOUk1Bmc9PLL
UjiJ6X2SlaxTz1OqQXk4zIqJaDsdqCc8jFX+CH6nQVzsOZivKgfzfDj/SwAFo5W+QX0qWND6fo4F
pWH7B9oCmWMfwf2kBQKL0M+zHKRjVgN2X85//HLlI60muCBTG1aaEcRrk4edQ2bdujk7uenUp2mj
vevOa1vtW3feC6dN9TPvmIu1tC7n/XJNEh4MavNsHJkHXMaN7uicvGkC7HpkXNGgfWzXPPRg/Zqw
sFQmCC90NqdePA04WlWbzEnSS8lAm2fwmR3l4fYkj+B+yypfkE4DGC1uLJ9Cc+syWuXryLDTmNXL
kJPM4C7sJqwcWJlRSEOEA1cl7pThTdNeVqgt09bp6h8dY7n8LYyP98LOM6+/r/lU5bDFXmLg+CaT
DkU5Ys+M4gzPJpZj5Om4OgA5TTYHeAg/QiWjdwm6gkVACIGe6OEX/IQXxWEQKpZIU4BG81PzpbW2
ibD+YXpUrBK+EjFnNexOwibFh1DZL+0wwTUEl/k1pqDINwksLA6Q+A0tLpY/CEOIMS28iMnG8M6l
CvEMNRkt5tsh3SV1kH9yrHAkGXAK7Ca202mpU/HXoYPAu9/fb4itkxWi1Qy6QHXuIMjvptqN1Y9W
xavQNWW71OEGfihvVBkT1iOgn79Mtoy/8ohc2wszdwRYXnGBSSmTgwdngaxvZruJoVz1oqX8colI
YSYwlTHe83d6M3+fx3JPgkTBII1mCe4dd+gsf9w/JgX72hWzUf4Q0I/8pykMAM67xGN1MBAvJY/B
sB66xKYSmt5HzFWdGYdk7MJ4FlcokOURGKreCkgXOfBC0idIxdYDIz1cgJ4Z6cR4C3LF9VUbOosn
NlCYeKwIM/Drr6O5BF9dAXicAgM/R1a8+6OPFxhygsJxZAHeCyqwpz9I23vL525W4nC6y6CGF+qX
ptiy+YZbgawY5yHtAhxY0g0JhjtcajAR28bu3apuLbCRqYMHbDtKIFYOBGGkiCwv4AGR/OcJo6GF
eie+mlXnR9B8cEU+PzU3iTaacSDDvjt2vz2Y1mpMiJDOvvuD8h7dtL/ZbIFEa+mjOCdnDgo4Bxw0
mFkxjj2WW8osYPYUBxiXlEWOnb96zigWiJIllI01/knEu7lEGthNS3UNf/dTG12f8exTcWNqmxMp
iP2H+bLynuQGp8Fkd2Os0gfXqp7QQ2gnYDH+zyYVV2B9FnmfbI10ljSdQAv0kJ/hDlcHMDrAbd6b
MZdZW32IVZ37NLEV41RqLIF0OIwVRysdTkNhjcShKBC3vOqBXcVcmBH/eiEW8QEfaR48Uzz0HvGI
PGgY5dZPr9FXww8OzzhBl/yxtKK5JBUtftBQwVPgKRCBJGiNWowZyLq8VK5RuyqugXSez33SWTVc
oinos/WYuTgoD8zXDzm+hwTSTss7KmUmVC4WwEifZjiQR+u5YgivafglLZgCg610BFCuot42TMvE
IpVTv7NlNYjjfV0GbOh1aanRUrPhADCAEncgZbRVdKq0qyqTH0/hFzt7qM9PAaslHYxkOsO9AOEn
N3theowzxn51h5HwRTA5ZJQ7sXvk6nLz8Ch9+j12h00gJI5pQil8663xm/gL4jVqgqk5oZEl/EU/
zY/8nnoJE2k8HYMXDr/j7gVQNGA94ReH7qu5wAyYEWbymb466ugCaes2lNyKF8DPtHByGbqvb7zX
v1SXfKjT1FsCeGezkX8GQgNf25EUEE5CDtObtFuAFv6b+rNrkNtu9Pty9LXkVyeSO/LzlxXdv00s
9QqXWStDHLBrbjpPbr1rOSympabRN9uh7oSVSzNRXJ7KKmxW8/gbThQQb84VB9yxF4zAf+PCMqM5
UFz543e5aEwuSWYXsLqQl4xW6tlFyGqZGfyQ2JrAF0r9sfVYoyDI7DUMFNot5SfgCAG4AHgaVQz+
k6H7KpHPWwDuUAWSjP7Qhjl/x5quOZKyKicfEHS40HxoYPR/sc34aPGE1Tr1jyUYfg3HDyHbc8Pv
CdVWRzfPlvDd/iH/UFQnYeL2xSw08pvv/O/14imxislpnnYj7jKIAbw5rqzjmhFAZ4vhlk/z4rvj
34FlMB6u4j6WtsP9PAEIDV/S6yNs3hUOXGGxylpPSXxZu5aiLxLRXq4Z0LyyoMQy+mkzPWOCVPWu
DM2+PUZoUya7zoMy81SWeSjTQZPR60x+DJysUUxY9yPrIf9qNu079512j7q0km29xCAAi8C2PQGq
Jy+6hpVQ3AZINXeD8+Z4Z/L63JjfxtewWBvk0igU3xVLRHS0W/ETXWKoEbvw03w6NByU4uJhJKOH
VEK8do0lDcwGHz3po3quWaFi7+WSUys2Ng/dPpoecbkxjUtiMr1fRaMzyjgyLLM/6VTO5qpivYLF
lw9LrFkMaU1oaLOKDC+jSvuo3eHE+SVtaPnB1ZjzrJqRTEVAJMpTId8gEMQ8gLW4MgdqmQ6NW/2b
6qs+Xcm84rhaJI5kOC0jUWNDmn2z6V/X7Nr9ZYd44dTpYbyML6fE7Bt7LtlwBYzmuLlLCS4R1k/t
Ad0O5qhy62cF3lB9ZVFnD4hC6G4nazhpqPQOCu6fbNObOVC4gQSk35fR4KTrlrWBg6y2LCtXx0sT
gwX8y6AaQPBcg+/ALTQ5Xd5yR6fiqBHcdxK8yKJ0xuR9cQdGEvVjdWWpStzl7Ews0Cb+l9tNdu34
2uSf3c5czK/bLQJqIL3wFUgajCLgf3zSZx8yMgZxdkudfrhkEACNZfGZhm/hnuHXgAqrdc0YewsK
WTJ4hYN+QxCLavsoGhzUPLJM0xoVk9aIxC6rAloeNygLlCowqSVnPA9OpNKuw/YjTY+wXuTnV17t
YE4xf2Rqm6GKT72hWf5gKBUI1V+cYY/I1D5BlSf1LjleObJF8Sqk7xFGUYvz8Dqp89Btrrq8HM7w
azOG55x8Lgp0bM9bbH5bnEQSL8t6GEYFhLd19NKXTzgw2zhxZgzvG5RNwYb/rOBgj3fqnwLQdhnV
A32NsfDAVe/FL2On/IM9H4vgDTbUMXgjjpHU/sJVqj8XvZfWboR1qkoXR6x6MM+UWDl1eHsnCbSg
86CG+VcpKbkHKSEJ7ay1s6shrszGDtmD5e69+O4VgD20b+Ka0M+ItgP3NALw+ClNnjEvZvwvmQ1O
vvCJcRBcPps518SSRBjQTXkJz+Ow6uUzb/8SIVo41cJqhDV7dk3w8jwxsu+b9o35NacJVniRVmlL
yqR9FtkVL9/aY2Ol9Z/Q2iSDEwGFa6holZUVM2CGxpNzE3iWICBamm5RnWWdjckQPleSvE/Y9TFX
hX0rrgx4xQYBynPV0GiUqI74yxp8MrLYU0C+8OY8MsGKNYeHkKAp0Fp+fMBqx5bfw4jgbQoN1f/p
vwvNCoVVadzaIOq3mn7mE/K6rctjiPkRYx+8eBJ72Kucb8pSgJoMEaS4dORcMeauLZKwPPNK0QJd
pBKtJ9YUn/03VyjrVmKInk//4TGZyGKAx04qIbSlxipwKI8DPz+h1kfd1YSrF65xtHJzrGDGWBeW
HQAq1rS5FeEs7seplx3qTz4Z033OP3KBnBxiRgLr0ZvSz6eMJind8LAzEf+3GUgKHDzi2MnvwkC6
OFAzDycCrLm8LEv+q/siwbnBbsNPLos1JWf11+MWC/ySvkuXHDEuueyKVRnYQm8y08HBvg4kzS5E
R78/0icb6BHT6npacjeaG99NH8+IjfON+i3rq9dfFLkwV6n0MA3onfpdo9P8TqF4rlTP+MFXMF63
3RZuAUfxnTwFcfJU7fFEIw5wL5sf0eI0QYuUVyRy05FwlOOjUfhZjAVooJbb1MCV3YY8qmVHRV4s
TYJtpTDQ+tF+JhBcy6BbfLXGrVNIeVRJ477MD7R5glE4qLFNDdYY7+brQN77+l7aMITikXPsma0y
E87IqgAaujFAh3jbD+sx/lT3C9wZ4XVYxgRPO2ZIXVtMeu6nKrXula22+05xAVagB0UdXfj9lyHw
/ch5/8It5ml3bvk24jQ7Sivw0Hg1XzMvHewFI46Piq7wZnBOYqllWoN+TJSlGJNi6hYLJCPdA+kI
j/j7s/VLfJzkTRK6c5vOIA/SMu6nauJp+wwgTLUJwkULRv8QZUi25XVuVV/1y6nS2QoeHWvn4Maa
G0t6LD21XtO6+SR0WMTKW8dJGx6gZEL0qHCPMxyRpt8MPR7ee/vFPmPSlTHYWCx2jE1e3U+E+Y/5
V+Vf5WMCoIq+n/2l6I995zNa5oJVNY7EfigcUmpkI/GwF203DRBpRy9pyYgyhC9ROGh8Ttk1+yt8
Mc2BYqJ3LkN+6K4ae90Cp3N+lNpgAVMgv59f2bnXHwvlJBq75+tQm+uRiHQcN8ObVp2nAxxjuXZM
nCbx79yPm36/WEM3bYloNwjINq9YCbjJsa6slghhZWsUFp++5xF/ztzA8TvZ0I5QTN7/EN9AcN7J
OHrg6f2oPhPTysH5e8KGxY8ImGx+ZpalrbFpbuHQhKojNF5mvglMi1Myu19sSeUX3fDwSXXOQxF/
6RTep34OjET1ZXRkZti1QXAfA0+HKZS2aRKXDN1KtWhi+Km4PMIVxc3kFTmavK8Hhoi08LmtTT4V
VK+7i9iVdBvRE7ObO6aQIv3o8q6up32CzEWQsHMOLV7oPb00S9mpTiNCwn5nMEVSPhqMeKYTNiiV
vsp+uyewQO3qvU3LG9YUawL55F57v8ndYYrfkfQxnBtdGX6+YjEDkmprkiyaiSl1aKl4eylZ36U3
Br6MetC6ELdGFggsxPLRS8sQMl69lpQDFHIp+1LjTZvM32IhbYzpLUZkAX065xjDCeQqfoZ/93rN
nt7pVF2w3JpkLfXbCOgKKAkINSeKU+35GgfeTaivMrTs/A/W6EAZFP2T87TJftVSkTC8x5bonzyK
nRxpJC0oVCGZi7YearZIGD5Mzy5luAE/TAiGwNoZ/3mEY9PKhKXqkZVBxECiO0Vmv6KNGc6GAprb
JXuo9r1hc9wzZZZqP3+H/h7h3c8wNrVFzZ4zZfAj1i1iV/JvftrQIMbtkqPhLP7aPbKJ2GWAHwXT
W8caZ0YEcaPePhHlEz26WCoGbuYffHihcMvXR35gBYbFGxpCATPLT91YRQBs6Vw6mKmdslrQvqkW
nuNpbcn9Mr32jD4+BUaTWlCNLixuvIK6cBN9TsJvka4xwFnglP2EqwTnxYtvheyKoK3KSklXfUfz
aSUjEopMdgn5EQRov6GXgL4u1m3pp9fZzRtP/6UKMnhCNceZhkuKYJUGwpa1Mm2n+NreoeDPbsqa
qzFfUQy3NJnM5d0RfdC0NWQgtOUwWfV0IoH9M98raAa1FVHUmW2ArAErD8cc1h42oBh1mmy01pBc
CsniyNUTG0VvtwD+c3oiQn4brsbt/gWCWHCYDMhv3EzfTCq0xTcTE0YebZr+Eb4yTkyd9+w98Fg2
gGHdt8sqcaklWABM7Y0ddvfRKwA4R3j8TdGf1sEgv3FVjJkKeoVsbWdIs8MVpvbn5r1B02RSx/F6
8Ue7Ro9ErEdy6FO7euOTVq60xRi9plIEUU7pJdOBrjO44+pHvZXuVGaBb3LpUx+Zv12/kiI/TU8y
zubbtmIjIQBGs+vB1bvToGxaBqM7aL5ujgluVf2V/DfOr08/XKi7YVBpOVmWwtfYnQhEv0NDaZda
7xjdLsLiwbQXkwtW0a/mpHGg/JDZbw2uR6V7d5tm04kWqT9kH/SUdygYEHnikFjCB7OH7CbrP7p2
XpQEfkMQh9AZrTt9b2YBOcuSQQNKNkv7YGUv2k+eSORnFES0KU//LqDxiK65YVERNtrjVaybeEND
jAbBHM4dFBqIzIYLjZuSP3/Xnx61wgAshJU2CfCfZQcJh7x7/NLRd1DOqjcNUkpBZk4Ix4iympqA
Cvm+HUYbWUSOuI6m0w1VoLn3MnIqoFZonbr94rOe0y9lq9/6X5BI8cSblh4eTTNU1dlQEO4cj3C/
eoQKx2e3ZauQCqenNl/4FCEG8LXw88r9VrInxRpL56UfVSCxu8jZAGgnzAK+t+q3hdDBsAGS8BVF
2hsrG9sxeOvFCgwq21Is3Z+TJ0uvpUzP3HxCrSewQREu0fOzNgJJdoT2TYEBa9pFtdLUr5qRD46g
7Hwkz5CweyV+6+mG9LbEmgp/hmzp8N9idodlaQaxhO3oIdV8wZjt1bXKyoVH+UPYCuFSXetP77PV
enpolliwzBKrkrrl6SmRPYmc2KGbm48UTOeXBOso8lniCXFUZElB/4i9KfTDq3bf8nIGxWZ9riZo
8Kei28xZUOO6E3dqt6nygBwsvd5FXtG+G8lJyQnMxuHCKsyVQbwSs5DiI2+3humK+Iy81lJ3on8S
gqTZfXXh2uhQuDwy5UJ/wb6XIIovb8TtkPyTFBT0e+F5IoAmEn2lWxUVPAfjkb7WPV0mZMIuOQmY
rQoPvbCJ6Bn5hS+F0zCq6Na/qy+ZITNyIhlfb2C0yNY1PtHsbc7eLU67Hsw+7oKKkO/GkaRbeFG+
hcSfsiBXbXKUhAMbNa7XWAndz2YatEK2vN3JKZDJwoKL3hwzcyVf+3eVVzfocLtVhGchrfnL3Evt
aVTXtUy3G3/mcxRPCBDrYKedtbupc+INFttF8hFN2Eacsu4Na3DxR2FOsLDEM8ia8PI5N5rIEWnG
BQfvbZyYya/oEhukDctj1tnCyk3YBQRpeONIwhyetI+kXWW126vB+Nz1hZclwVP8UuK1umAuDIA/
oFZylEOYkqG1NeDNAamza31m5zA8q0RDSUyZK6sGqSn2lbwbgGWx0Fw2SWA8b+M8CIW5nauWnKxT
V7k8/ygjn18Lg0tEYxSYxGLH/reKzjj3hRAa7NLoV90Vw/mQxUQXizoF5I1Wljb/YmiPuxm04nsS
I992lfNLdFJ3ApovfDjnsvyOPzqe/N/kgcTxBhNp/k4/mW9jgAu69LLTl9NljtwG1azLxauScB6C
CojM2uBwThoYt1ggvvB9getuik/ClX/R7zZBQ3V04u8Xf0Oxj1Bw4QFZJruGEBM0jeY6123TtPiL
HGs24wIMxT2OlL0Ixb92DfZCdacJS+YFgmSLHMZI5TAq5wkeOV68189yQhDzUGnxK7vnQ6MvYRzB
03GVjlG1q6sL3TDYSrtMf9O3F9ATXCI5IAbkCYifpF43fJTUDZCBdV+U3mFzxHdP3en9Z4rxkL6R
q7dCeojCH1SQDDZeb+er7BGHs1W3cgNJk58r3oU1J53wBdVB5mBj4Geh2zXqjtSWpkcHqSqywmFV
yxs82fn1S+0QVc8As7AxCFpgsprMkp8z1XEieDHbGtoQckD1QGOag/SJultaLVK38ygJI0pkuD2k
YajWGAKgIR+jygOF8BjNIrvntJdSDgksEFHZtiqByxY2MBVecYNsT7LTeRJSrtAnz4cSZ8DXiM51
/GWwFPV7JsWx5sJho6UhuAvLbmlVavt+PE6I+oX1hKh2fC/7AwXvOC7DDgj1Vxr8BTL0bBc1CFq/
2TlI2VHJWpJt/v3cgSJRXUJ/1dxKdxoS7ESL+qW1IrgA7YGsEbM+KU9fxbYaIFAhbydMN911OIzs
97CopS1ZPfwYwXSNsSoGS/tOno5R3cqXg7W7sTcFu2soKRGQO2XoDilTTUd5UN6guhPqL2qrZAUn
fkAsuJVMTC2gWjNxn9WxzeqFSix8E2A0ml4FFNGcyphID5q21ooxMR2gGgxiZN2bI/suN01uLmy0
Mb0xx2FK1tnifaRpI5w82pEJSEBMSpuwe/7lra+jHByi0139hqYR5X7y10OZTnF7QWbUOdm1nXyI
AiMwmjA37HOjgE9CwaCNeoeV0fR2DQGjtjELMDHBin2FC0wFZrzTyoAniRDZXHAzaIRMMEg/EX5F
mFbMYqAVGTZrScG0q1llJH3NBegTcCOhmfee5WlCWjJQwikfckK+qAUYxUIgfHqgsv7OdCtsA+HT
wDGYgZhv/soy8UkQ2pcIg0eyAb+Mq4Fwcjpz1MkPRlWLM/KP7EoNibg6TrEgYFg+2tLLnTI3TG6K
6rGSMtVqRLs0jhXt83PFJXyexje+N40uNv0cqfGepmbw5ii2XYLgfkOty6n0x+myQHeRrMCuFWWW
N0fNgaM7ysjM8uhMys6XfwTtyOXndlQ0LKsZ6WJGRHX9llP83qaFU5zoU0hjRGwdTvMx+TRXgohX
nMfORgibQHmGFVXhCFQyBzFySRPKv8XaphQgwUlQLjrmNNU6H0GWERb9R9J5LSeubVH0i6hCWbyi
LHIwxn5RYbuNkFBE+evP2D7Vp/vedtsgpB3WnmuGduHV/RvRdZJ+7Re7Vr4k8ke5wHW9vQ4crQ3o
S0AC+O6CbdR+ErtNs9UfzjPa5wiVYBLnNrbBGOuXpA8QRoFOS3MZ6XfyUWh+FDx7JRhK73GmgHjU
B3IcFrVLLAdwxYwA+uRzLomghiGhTdIgthP5E84A0e4OLOnV2JHR6LB74Onec2TcaSSbY3G3hNTn
OBFMiOGTEIuXsy7Ux3ItqS77JwbF5a8uISM+zqTzCM25covoqBJW8LIKIg9iIUFqwBnz3b1maDoy
DMNhXzwu6sN7DrvI8BqNhAwI03T4cSKGDFonvnTE4c5jVk1H9inpk2N0RGpFnS0nPKRm3gPxK5Y1
Erd1uTYeQZ6RmeG/qiBG14EOh2OjB/9woxzISSsv0Un7rAjG1ESzeHZpHx57eo8DANaIAnNekrjS
/Wr4ATY32LXLxUWBWY+osHQjfKhgw5hLSnJV5GAjCHuKOHScITgAzy26shxDInqfC1tPNw1gcLJ6
dHQfVtNAHNday494K9T/1HciP8+vn1axh8t8/drpq0Gcq9BPY+PGYp+S+mSlO/ldfSd3d8TWafqF
d7FADi6L2hDhGW3VFNe/PmDlrrE8vTEdVi++/pe/a0LqYeZ7bAuSwHVF4Fo9Z+ZIuD988q8EYrO+
A7slLAAWtGLIy6vpJGSP+RV0CggO0nXhE3u/Tb84fQ/7BQRjFGnvrDcxivPEyXblAZfVDR3T5P2Z
rkGH0VFz1BPwPHftIWhJM92jW1iQi2dY8sipl2a8P2FxRxKcjcYORCkr7PR3Pgdbp7hGb4KmusRr
Q3p7LWxz4chzL3uHkAS4P9+i2elM73nlLdoyVILum7MEdgzTAlzAqRG6UIrckxM9b3090r1UBRcJ
YeBiug6J8wqR1wE2a7RgKIYOAMzKNdrciYvLEG5KAa/2AB3vXfZXqaS3/3jLnxaQGD48D4ejy9CA
n+ADMtbrZ8frpVuDJINA1ph09guxX7pB1b0oNiXCLyZza1W39Aaxh3MOhxGORWpkd9A0qskFdwB9
oiFNb9o8cEHcQaAZwLnMxTgATJmuMISiu+qyoGMvctYpvTHuQP1wEC9Jg3ay8BeAY47wqLDbElHs
INlD7TMSdXEN0T9O+23hCwyFSgFeDIITML8FVhYUStjA0GpE4GT4KO4Guq9YTzcwduwYv2PgC5q5
7oycUtkxY1Gr0ctg9HFWzQ/mUdr1OcUTBLaCGnRNcNAbKotuhSReOSmg5Qjgk/X8d35rZGsu8mXC
6I2h1TQfL6RM7eYx2Vy5prj4CkOpQh7OAMkhCMBV+ma3Ahvh3YhXvZHRN/1jdebMB2+cFgWVFN2R
33ES3Jhqjh5VPrQshQg6y3epO2D2KME38jp4W0M4s9m+WmbFN2dTWiMC0yuOYBf3awRLqwNTxxfL
EiXTn+twF22QKLEFcGTNkgMuSPHiqHCI+5ofHlveOZZs8B4Fvo5Efx8L8m5T6BvKrHknNkB4DNRF
aEfb14rPk2oeys+fe+bRkO10nzuejhabATSFhWb15FVDeVgxl2m/vabjDA8H3ecRT8NKvuU76UzH
jrYE7hS0KATkIrnMB8w8dDEwBcAEaw+/0zNSF7pWoAGPksnECfTE6wN+PEsxnUY0QaNv9j8YCEzq
FtCn+ih2L2KQvlA1PUe3Zm6g4j8+X2wqToTMAyw6ufujulOVG8RCtD/GD04K5ls+bnvpg179eORO
lItLYq7z7sN4bHvaqomN6txMDwV6WdWL8RVUcXAijGUHhPagNKAW/1bG96saW/RVI+hkNNZmnqqg
h2O7bJdSY36rPKB88/w3QnWczZZ3WIL2LAFZuPYD/AdCQyYMS1TmKUQ7KaucZhbbs57mZ4yUpWZV
2oPETvcTqH9z/5XSfaltE5KJ1RMladMS6cbwMhbMQ6wE9FAZzrp5iKJVhtlARCW4y4hugO1lLqlf
fAY/S95n5MCfitcQeoTndaLRDfZjFuSXQTI03lQY2RlOw6mtoXYpjnd9R0UyIuhYiIuXH+4s9Whv
dPQbGS/TsTEdRbca0GBwjXtHqLW2kc1znG7VqCUVdDW7+6nAlLHutl/A62UIxAxYQa+mQLTMV5X4
X8tiEQ/nJ8izelKSlVyLLFx+nsYxpwzw6sS+MzxmqHml/vwScbfM43hKLDae+GlPGv4MJXSMdWy8
7IZhVTUU5rdUOmrza8WPGsXxyeia4p/mjtsLwYHSV2O1r1Ol+lMClnUPhtZWC38cL3q3n4ADjX2W
HVK8BNJLN3A0gT8LI5uUBggyFceid5X0YeJ0cM9XfG3ma9rWfB662DfjO5Awp0dSZQlT2VDxjRXB
Mx6DZ4E9ZLYpFdd8uFHpl+mWDrKhvRvdbpBX7czCYKb9Qb+ArdFGnHJ6uti4n7LggrKm7d+mSWXS
+vSilRY1h7fAWRCIMMGtr1pp95Dns0g9ziq4FjTNbki+6ZNBmZxIS9Bc/Ffy9nx/N8CQqaKwZMjh
pgBHwoChT4A0qfunHpXFxYBxbLzw2UFqAYLFE2BeWHPq6ASDJCZMuuL5qjziYaP1PvBUYtJI6Dd5
75fdh0yWw5EpUU/XotCt5/1k8jl6qhCXuaLgSLaatWT4CLpTj7AbdjFRj5WoiPdP9RTL7gBD4/Ph
Pt/qx4+xr8HiALcZWQ3FhEn2CJMUF4L0YBoHlkle2qzen/G/pj8nn7K6gyXIMozaZXbuEoeFB2zm
K6LnE/SaK0U7TVBcQRHGfVcc0NjSCEZQClj4cubhVIgd7X6Rj/D7Hl/o4+m/VSvki9jkoBlEvXpQ
5xt0pItpWxEWvp2/0Uttb3M4NpEjNON4TSx8NHbneF3QLb6Swkgvo5UcgydXv2FzbhPVydynD0Zr
1Js/wxnElCno668X2XO0Qaj0am7O+7PdjI9dCwu0Nhw2dX3asBcUlCC58ICd5wENIzYATkbqAWOP
GP4UEt0Cqci6KFeHSg8bBNFXbETwhOM0x5FY3qYcO2JHrJWv9QAPCzJoXrzlQziy5FM7NrKroKxq
bKQu2PgUg52zh4sgYA+gdATYTOlVLrWYgzyKLFZseZOZB4qkWN3CyFBGKCrWJYd8x6pf0F1eDjOf
ui6aWUm64rgWGw7APPtmxf5g4GTR7Y34o4RPgWAfSudoLc5Dsp1X5ATj0kUOdGCcpNpnR6GdLOsu
4K96gHlDwfbYKpxhcZXKAoifEVlK5brstg9DGJjE10UewJBJ6Gtnf0WDzbsi6qJy4aPDrxodLFN4
5HHkc1R9VB4fGqojVDpQFE6o4pzWXyiDaHaC9eL08Zrv4JGgsJ5/mq9tMcF59Fhyo/5SpIe6WIvm
aGVHhg2/Uir8poTP540Dm5Sb0iyJaRbfJOiXMpEv9Rd1Xp95sLngZpWQ6XE9nDAvsF6k5U4BxIZ+
8tvoXeYmaiVpgRiAkLuEM9fTrmYO5IxRw+lnqbfru+wNWMwS+RuFsFGhnXGXpHPbBypUzcwdKJsK
rMxN9G7kVr9Qg8HZzWWhJOoIBJzTIryvnjrYBW34TgewIUTPb4cd3A9Irqp5qlV5KX3DxuyIfH5h
24Q0mMPNjMyXI616dX6m+KUQRprP3qyqJUmreLUUm/aOksxA2/C69cPnXbT54aumpwUh9Ti+pafJ
8OVfNPxqTMs5nz3/paitn5cy+afWPPDPkZVqvogov4/8N0oUhfcSGgwQeunolaewsj8jiDwyyhR6
6uwdDQ7yKl2GOULmGKZfcoHfkQlc8M6o8jWaQ4XLyWAw1vEbAx48YRg8mmL9Y6dg4GE4tbqt8yM1
WSn4BJznAA7q2KJLysnoqTCXMFtTYDDhhKcJF0GFbdRWaZl+zJ+bwWAYAxnga05V58sPWH/d7yL4
jQEYxE8anJjGdj/kilcbslsjfWvjjzmH20XHpvRav+YLq1CoizAHvVN07Yv6XVCR2B7G+GPqeCRu
TBqxtploZ8/y4/1JGqLpRPJbz4bGBs7K29r0R0fzQBtX1T+TdJ9WTgk5z3SfFCGPyqlxpnNzePSp
h5gCrAQfOjZ/E08DmJmLxBvE9yHN1Vgn2CoRovUBC+9Yn9IiKIwwif0B6UU1/Nzxyfka7xBUu80v
W3yG4T0hav2mggg8iFeHL59aJhK87heqBPt8g9/T0AcFUZ/CYVP/bF6fxZ9ryjP7euibmsZiKVpU
eb8ptB29Ol5D4fRX6tarc+kEVtmmVd742Lm8woKvpCwy63f2KiNZ9S0O5tADydUobaBC+ctIPO4H
Z5iXGvTKLekDLmvWHzpzXZfrCZKEEfYaVRL+O9KR5ihCiNFTx3XUAu6+P4eD0R/uuoHsBfrr/Rej
V0AnEmj06du4EzH9IcopYrgR3MADSu0q+piDXEyDEK0E4+KcDCC3qwITFjSQLF2RzWccEFEgN8GW
ukxdpRzoNnK3aatIXF6FNcOMZzFGOZXyRmFXesUY2aG7JfY7pnU47/ZDRcMS3CrHS6SdyQSsw2bX
yELvIXbef1+vUzZ9Z7zS2P9Th0tObg0/9VgcSrZtUQGFDHo40ZwBMhbcGNa58TmPPjRKOjSqoqJK
VxKNnablxOrHD38R+7SIR33DXfszunG6t+hrui1w+fOUf7QOUidanJveHx6Yn5Q+mGxJXvtgRYWf
uvdprfUfg/AsL3bygrgmS5FdqXQxcsGkmh9p8jLUv/rsMMR+UfrAAjKWemQcWPJkn0gJhlG5cPWv
E036kzWnO3jLOKZDleqg8dKnLqTj83DgVcFBli9SrKk3RyO8IwOWfbvEkFL4RX2YdJycDDI1Aag4
VXYc0rxsNf1SaAwOjUppEJZcDDj4wNrupaBZYDTkpavT/VFTAPD8Spg348Qv6JAkzMAs4MyccLat
93MsMn7GYN67Wb4hHYk6nH3vn4qtg862BMZug5YDcuDkY4FkP2ZnatHEofZkVcjcFt67nB2k2B+X
YfeaLcMYWOR3TG8SZjbIhk17qt+U+k1C5nU/sRyBqXTqtkcwJvU+rUmFojYLZbpz9EqgY+UrumUg
RBA9iP4mwxa2fEOAY4nxG+39gEPGHB9bcqjgVvbfes4KvUvqW02jFxkPsz+xG52TCOiYxrTdN5wd
ki1UkDGBoMfh2x/Y4WFDmZTF0PS5Eky7sdDTGMUcHI1twr5Tpzb/AVwC63T/ug2AT1tg1btOWXsK
Ts9z2XkelJ4YwstQHgFWJwq1Ij/MnrQXyR/1ygOQjoudpF+cJg70Twesq8bes8QatfSen7BM314n
8a3i7yLm4H/z7Cce4f0us/nlit/iZYSZp/g5gFG+kh+eTmYDrD6d1wmg14H+4WoW5HxL5ndhExLJ
DyXO/78aTxi2y+C7tDRf50nB8rxYP4J7IHLMxJ8pfxP//xFMYS1yEwxPCzPsbAvxe6382dZnQcUv
CctzLZSxs194tElvtDdxXTlKXIP4jKmL2ygwl1CaCbXa/wa4QHvCfLUmFYS9Hqj8X4Okz2kjb0JZ
cQG8FW8pggDv+K/fEShm13tgbCZPIjBPI+0Z/3xuSMqQK7lZpHTz2lAkXQwDmGy4hXia1d0WwIzi
0odfzeNy1/E2C2jV4euPubsgmDRbYeoPbWf12lVutacg5B+2so3yx5XYmvfsf+lHheEocKUD0aOi
zdwGYArcImxY+OSA8WER0M0hE4S4cx+/Qu7K5KiujIs8Jib4hD22z4Ayug+Fdf8ziLwM27F6nQcJ
jExuEA64QXmoPUx73cUOBkPwDBJ8y0TOBHK8AJBJGDtgxsu+gwGesIPt+fP/0QMxjkCBCmO5zAV9
I5Lh31iFEdulGAo8EVD9loaZ3+9e+xKw0RHXCxjgDpdqr7r0nYuATX7OUxS/0yAhh5GHT8Ivkmi/
dUX2AtDxnsOaxeEgpImEXJn2qad4VSBul+JQ4fK4ax7FGFKGBHw4UfFymnMlGwI6ZQIeO1fhS4ye
kMwD8dxGFleGAYN5xIUYQRbLAaNCGOnTY8caOoZwweiZUEHyv2wifEYATXfkx9luiQjDYSEUs6eG
x8gMqBjnMFB43kWgP62MSMcO3fXscvc68gzvRBIUAWEgGiMs4zbM7fKorlusqGv3GdCJ0kNU3jwT
bPkC9Z30eC8n0ALpjrDyCMSIRa9/6MBoM1y/KUfIdjAwqxZ/YtMSIM3pfbIhWKc5GK4jT0eJD1ex
kVZYeQK2YFaNbT9KrxMZgdxOZilDkIeH+21G7EACOPw34JBysBpgx+pjl3tkfiNv4C5hk4LDyNyB
zMxw4bgXlox94fvNYQGnwhGGrn6dsTQs/nIU+KqHg8O6/b1/xchOPxlpn92wrE7qmrXBQVDFtBah
B2KNoGn6t24A/LBGwFtjYmKH+je/hOXdnAygRXSTw/43DsjkYeuzYYEEdwTyMv8m3PJQR2KhB2sQ
cTquRWKom54KmFsGxlVIK8RXx18VV74cZT0KdYeGk4OgHgGi3/ENYm7wTvxmGaVF2IdUHFSmPBaW
Rpy78bcXVtWjD1GKaxYrgFCvknDCe+fcBfHCkdecI28uNHJlIP/ysi7me1xaHcwvKHN0/LZULua+
Vb3y7z7mQYPjn8h+EZ8BbdCfa6C7CMT6y5qFQ1XO9NV/wXjLNf3ZkIsTn4/XJAVF3IInF51j/yIM
YOb87Rnge6uGrxtmthi36aG4Fcb33+uLG8EIEWNEwWqqI9sZryV7nuKamM82aG6KrbhH4v5R21Bp
cA4XVx15wqSw4WfFTUQEsJ5jCweEsvu78+7jWN1Khq34mniBhP8VH4X+09/TIRWDNdjV+HbxfMTF
iGAgfBhFrIyIUjO9hg+F6dgvV73mUwpDCbwOOd+TuxLdiCB5eDEnZlKlTPyAhPnh/FMEE0Q3hZEo
fqE+ZwGb8R3MLTwUMVWkBURKJjdFDCDemq+CLbJSjNjg/FkqitkS0r0QuR4iSUe8EIbtQsXMLzxY
xDTjAESaAS7JaK7+BrmYeSLfQHyD+AV9iUqfFguElx/hyBOv73QhRXJMIEyeknVMmhH+RtgYzYgk
+YuU+nu3BZ4g4qIB9bfCeYd/4e8MNSAJrrBlfv1dc7QRryakxrwCdbmPN6S4ZhEqA6jCjRCq7AxP
IJyU8NmpeD1h9FRhByXi5YQrEus+f2frygRpSzjJCFG2CF8RiWSslzCfxdKP5uL/L3M2Y8pCIJWI
NBf/BhmZ4Y/J/J+YW3xcbiLT0NiRfsKjLuHKc7b+G7SMm/bWrUGnMuuBr2fkFcvBNjEEEYPKZGjU
jO060HnkMB/YEBgWOFDy6e6/8idQIe4w6MzFOKB3JTJ9ohuuLT8V+BN6CG6U8J/B70rEGwnqNzfu
/8fHo9B+/sTqBJcIV3ue1o+4y+KO8fr4ej5ES0vbJX9jQ8x/cfliVREf5u+Oi6f2Z0MF5XyOn6f4
lbAGMbDQ9YZ/jxXKfShclP6Gkjcu9kBR918ATSyFQE6EDT8M7wVtP+/vsY3CcVVMWCKM0OH9LRqA
r81aH1kzWAyCu88y0uFCKuaRsDIVvhtyuNiJW5zj8fT/VXKdbL3MePb5Zo2tsZh4ZJp5sG+OvZdB
pddwy3i65yjAUSV4hAvXcMUMFW8jhxHeXZltAHUyJRiq4tMI69A5rqd8QNqT7d9ixEcVbyoGYcFU
YATxPEbx5mLN03mk4hXFY8QRpmKJ01lkVKF8J2eMq+Isz3WX3F+xb5So32LWJXGpEGW2uNP+fSax
npdrmmMPviSHnVQ7ybCSdsLXau7hj/Y3OcWkEUNB/Fl/x7hdPbk/LIQB0s1AcyHt/j1Fjp/Ftg66
NYpEvsL/KbG9w4QwFJ//vhW+O4y1NdCHSHkTxlni84kEHznEQhWHRUZivp6u4hrF90Ju585w3RDG
WQrlkNAulhGxHFEBCYAUbgh3jo/L8+VLDK8+LL8Vblh0m3vRP6iYzg9Iwprl5++by4B5Iq7t7mtM
DRZbV9j+LFzFFp9l7ogpM3f6LV28PZ2do2Lj6kh1IwwD6QBh14ebrLipOjdTbCsoeMSdFvfyb+UT
68XMlz9foSHMjhj/LcZtC9YWEXeksFo8GQji4d15K2Evg48u1i8ZPjSEP/PmYs6Kwdesp6DGOafx
/9+4NZyDUsKjhZ3By3uE0On2zx1uPf5D3w8rxa+8nDj06vAS8IVt0CM8pXAbkKHH9vSA9oD2G8d8
ixxvbWaPFDBWz1IWo76OGyu3cSFFLubohdimqyXoX35qB29GUs/JmK2UhSvB3dhN0KN8kKBo7uPa
WcH6zxA2W6ozBVIMYBZUoWK3hfNUhNHoF5ogVEbuE9DzBIuA6hJXgMJJ8V78iHLsEtcvMIzU0iG8
u/XMng/n4hN9b9UfF6o1rYeHjSix/zeCe78VpRtA48DS2omxyK9xUlymYRe5kYR1TsEOydlijd/N
uDUvPSi0hW3TAyR1aWSWCoLpzC9IXZF0ND80EB6EpuC1CkcWt0hS4CE0Bv2twU8ScFajehtv+q+G
gr9DWxV5Jt8genv5a/PaSu1VQmeEtlx9hmqLwfSwmudeNtjX4qJAFsai6WaYwVOBVIYjDdDZFplY
LW2xNshpDC37OwOrjGgJLZFybNRQumrgWt1au+L+DJ4yvEXea2EKLXEJZDtZm8/RMSgMr/zE/cAP
6WFxfEn4AcxoZLIsYJIYIRiSNrR3zZQllPUOyRa2DsJvn8aLbWAgCFatc87HW3ixxK9O+h7Td9Ra
BaHL4kVGwAUmGnNmcepw3nytJXmtRs5Qnntr0qMlEl9cy6+a4S+WNlfEMjjZDwKoHGS5utfrq/TW
/irfZCLYTGUWKI82+nDt7qg/cLMsCOoTqgr+xCFZgg6qIwRuPUN1ynV8joo9jY+EsFCwXHpq+FZz
Crs7qtdhr/g68mP1VR+Blr2Z/NNx1MVnKoQc0C3IBFGvXQag6i5wSzVuBse5ovrKv2fIrsGp4jv0
ZBJu+1A713xI3MsqqCYsU09v1pCrOyBZeNhEiQkuwsImLhcXSu1QswUc2wF8HuQYtgdiEAyrCpR8
UNLUT/zvDdSjuH7Xq6j5hSnA5m1EPo6obKFlu2lbV/sp9TUOxe1BCYR6CYvmhAnl4F6j/CziPSUJ
hnTCNbFPrxK2MPQEoMd0mOS60F9odKeHOXIG3vD+MXQ0keFmmVDW8XAuIWNA2aVrPdnl4xsgTttP
7QY3rXrV0u1YFl8Q2yKrkbCPMbVQyted5MqtG5OzoBErUL1r3Rm42XjtDJVMDTfrf+iJPfBGhwQU
o7aFzHSiSQ/pQLjt0HXBwwUl2ljS8LlxPivW04vjoSU/dgfokZDTOL4q+PpT36CAmJB/8FK0EdMH
tE27X3adox+JJW62kVV25E7j6odhNW2+jmIh5wNWROFgLYSyF8S4hPUBTrqkNkJHTP4yhk9AyBzC
OGYo/mthWCmNKdBx8yhPXzbvxDUMuSif4vs/IJzqq2333MZ3jajqdzAmfG4MB/SVWCm42JVHHk50
JOkINJZ/QMIBOEu1SbNREcdSnHGgiUjkYs9Si9V8/3s4SNEvbAQCAMe/Q7tPKxnGZ2JHR60LQGUL
dff0tI+nlySrH1refeX9xm/wCQ4HkxwE0Fj7TsOYqzugFVokzqIhG4RX4V35rpIPrKic8TALQvP2
3Pz4evePxPBEXyWzmd3c/41kruYVLJnSuvP58/6Q0HaLU0ixjbMQJRve/MqDjlnHdyBGaHBB7Lql
gZXGkyBViQ29o5ODHgimSozXQ5006DnDWfVWp6BiuXpIx/Xv01vUrdOmJAmh3SlqMjZ0Ey8HxEwg
vR1wsozdb51h+6gkEY3Ny8PlJCr3/14GHOCS0jeCE3Qn0dmcjnNIA/P0DLMgPoA4R7zcA1A0tWlN
RzWpicVgNaxA+BOl9g+A7hyOYqRkbFdhfMizrzJd0YW9/YDYNb3pvZrV/J2kHDXz0pMJyVj2Qf41
j1CGmTh7mPSIUkf+Er3N7R3XsZqCyocbQ8QKBN30JPEhSg7scEDEZ4F2W50uerZZvdQb38aakRfH
+t99zn5iQJANq3hJIhD/ni8v3JAfgfw2hG3BsQRDZnOteLt7GayKHV1zSaCL+eY0UKY8mhMc3nj5
m0zeuFwBseZvEoqEhjoZRL0rpmXiEEw2s/jxQ+6sYC+TEbQE/H8gxwF5pc7Vt4gtLtUOYrJGhx3j
EDJVe7s7tu9TYptIC/H9u+pfgJi6T/MKbwDTgT0BJcAgIqsQfY85UD8swBhXGo5N04Emqs4p/X11
x8vk+Yn4zgjHdxoJizvhS2h22opRZR+k4dyBy9AAMT5bTgHjewvJAgFmVKI/eGu4vrIP8id7cezT
CCO+sJ5fp+llha0Rgipn6k2mK75osVDC8px+Rc+yvAbkhfSczwmDYKtPdn3pKA+Rcly+kRjgZSfs
kFIW7OSWyUsFWaO0nCAawsLw5ohnndf6YcK8Qcl3pasLQ81aqe+qGtCXoS89Lx2pDe4guptU2MDA
4M2mNVrTZCkeYjcepo2E5jOEz2y+/A7Fxr4Q/FEBoY4IopflVkdrEoX3s85q1W2Vt3hpGTpNZMgJ
h4ReTbyUNhrD7XiPls/lDX3esuggGvrcCyPMfuq72xOTtYzqDbeczYGmEZYmV3D7PLORp4cVGZyR
DbeTkBk/e1j0UkHCU8D8oHXptbuwk9nxluXN+CwRXry1vMpsmWubaL3Iv3vSHuCAIfi26gsEWMVj
fU4sM4DwiqDBUn+mUL7e9znYfUGnW+XO2BKzpT0Vdo1oy5odMC8J8JqQ8G+PVufnV8xazxq4Byj8
VoikP7PMJCNr0FI+LT6lCc+Z5+BAxEOzwTOANNUC38zQcmnrfp/AEcCkj6OLuNf156o8sIyjXXYu
IK3uCkkZ7dfa+iVt7htYYsKnFEYBTp047Eo2eRzwSfvwE+cSspMGqi92ltoGAJtfdMV7qMQzGCeO
RhVGLPSYa5qpXjxepQ/Ge2RBWpGsbcc27LzOzGscC4x1QhVOKldpMz4KsNCXx3CM6NA3NvEXrPTY
knwwOxa0g1y8VR2lFrWSYgabK7EpBfJ3JCRzwW4IMeNq1o2923DAmNzHFlbCkH3QdP6JvbK4ybBP
jXWKwyqnzMnvFuFPXyDqPxyQ1kP5UzY95MzIGujVTevmbUUTiUVLpAT+KHuWb4zeS+iX1CzAkvEa
BrTUXLrPBhpXTGi9iR/ukXKkmq18EXvDhyDVxIFj9pMgtzy142WIsU4RRKAhDrvSbd5o57F2dtpW
NLs4McRixeLlVJzXsSxZTR+8+wcwLeSY9EQsmj0yV3YpggYVC4RlyMYKka+GKoNaeH5tH7bpprb+
ImqatGOhVAXDFs5KYLuoN7FUomZQoc1qPWwU4xTjeUPcHLz4HNMoL9e2rEYxeBSlEL0MHAeW9TJ8
BZW8HKyP/tt4iytPt8Ftmf1XuvK7jFYEGeCQQ2CIG+FjpLVkASAjY6WywtBMD+/Db9qg7k0Vp5Sx
Z26xGTlG34PjhOp39nSz2fL4zySJjLMghZMnbe/FGR8KkwcNH2zZr5OtkYQvu7Wn1/F+Xje/T9gW
SIp+ZTOYLCO2lMmnOqfjg+0KHZU9arL+3HfW8Pms13QV5tcILws3+8goCICz4i4o3quVEOJDndrP
aRokUOYx1hUqEYoN5H7w/YlPZEF49KL5E8pfcAdoEMLQLaSwhEiDBeU5ueb5ZvqSkVy8xZa2xjvf
PBgojgiLcCZyRuzipoD01C4GO4awUuuxSJGWaoWOG+smkRDEOlVasKm1jwOMa+Eebx5IF1gEVNIc
tt6v1jWsXkejsZSz/cY+0QclGWsif498FGQOVlbhEg8TBK01nEq8F83Raa7aEvN68xerIqwqgDgE
IZVdQs6WH3C7QcGRUIh8SxZ2E4ticJqc618VF/LUIC2jg/rBBYuMJ0o3h0b9898vbzqu8n9zGP7C
GCMmAgbSJsFpH2zMN4A1tIqazZ/z1bhMd6b0BZFATOCZ2NAnkCU7O3+sP1LgG2cGo2ZNY+7p0Fp0
4q1k+R+6CReEBbDZssLpMr4FAEUhGz9CW/Ga7ZchRv5i3+5mrEx4GiwLOEucktYTrCvO6GF6pn1J
33aPnHqmk4PXHRgCQnR0OY1fkFmD9JwGZe6gedAuCUdpWjqYZRzKzxGZq9A+GF61f+2SEA4dPOnm
89Uu230HUZhcFmFJiTs1UrIfeLt7wRZqvuL9wvDxRcK/ogOQA0zAuD8569EpTYOOTlG6RpE6g8E4
QVCBRncd7PI8LHzIRFAqwk7muKx864frhNV/2fiTa35yRmD+2TSficR+vqmrNhUKGZBkAXqRzXDL
Z24jL3MUnv3l5cUfjelH6XtWXRYR92yVTjvaKRlFNLIZD6OVCTM7eFXyJ3aNi2GrGV5pA5Ic4W6i
KhdxsY8vpIsoPb57chszGz8clQC1D9q57RemCT3lnCfCxxhNhDMYKG0CaQenXikhuxTU0V+ci6YP
coloJgElWoNbXEyi7eI1ohNP/TZxRRuD+H1UKEfC4V0z8GQienBHUsLklowP6YJKOSkdkzJYth6f
+Zd2yM6Pj2myeFQVjcQbHIBtoHyy892d5GR89f9gJSkbzZnD2MeciKgaPRjHraHb8HJaI5DY/Mjx
gH6EGVbuIJpHMYfAb274xbRFUqLCF75VH9WO0oFFNo+OUoIlBT5j1lNahQrEjwWQyFrZ45zBIlp/
muie4BNyMEiGF2srjHV6QbOP3GvTM9Uzo160+mNfUGCyg/y1vtQUrz3nTBs6CiycuUr6LnZE6LXf
4bhk5TJfmieFZscF0afQfsFrfDm9oAHb5eQI65+9lnsVHlGurl7uGKNI9jbk4PnDzYX2rYzOY9xq
hzR2HupakTf3vXDVICb75ffJsUH2o1jWOx98BF5oPPN74Y1PF/5kTNrdOboaITIY5qUBFRp88Do/
k3ezgunbkieEYgAaJ4duPM85E8frGK0MsSTxbtih6RYcNDyycFQCvai/C2e2KkTs2hUPfWxdoX1g
1ZdZq/ZmomBkR4mPcywhMNShQ5goOKsjo3aejNIqWPHVd8jHaDZGm1ssWARkXkGBV7cmLpSwM+Ae
zY84MUH8jsPmHySQ5yfnHKhWiz3+DIiZcHjVrY74CkCtL4gUBDvm2H1MVrt+fECQB5kRFHfk/hXq
xJFDIV+EKxvEWK/Djthj+UcQ7BtqfLH4cODBePpIawEYaJ0eo5pu3OKEkXumhZ1O1Qd+grFalYSq
djDlHa9RspYTe/Pzt8QquwUbioL6CpmaD/GTjxF/dvQdXf2QAeR5INmTCJxpXLgf/+6nX1ZXdAhn
dBTkOmIxGi1OECczHhDGoJQQCrUd/idzyWOJx3Eo2Q+BITqwPsbsCA5kmxlnBqx05jcKTuZOOEOh
zLRR/Bj5D5GCS33XEsSyRyqVsfJOywJGp6XarZv7epBTG3LqelfPxwk3TciHj6Uo/pfxb68swTaj
H4Rp/Kdiz4nxf4+kaSJyDrjoqBw5jFOcpbiR1U/7HnA8lpAsRl/CetS05/FqZu6vr/izl97N9gTP
ve+RtmxwGYFtVI9hs1jDroEMJfvIxABzLASAqJTO1FBkcNn1heVAp3bQ6dVdNYwwU2h8vihJWmlf
4NoFD48awpsPezwKnRPB0v1KtV/fzy8Vo9rEyVt3fiqd4VC1Qo/XryPFGnpKjdiwo8pWOI9Vv/GR
/B2MGZfxzZTWEhID4JXeenJE1p15UFzntd/bFT737QfaTRo+/4BpWrv0C31dpQ7C5DuZT5Ap9FNS
Y8hsKphwJ+8SurLBm+8Ni6q49CNlK/ehZLp4WRfZjgUrWnf+3qB5nv6o0XKy4MEg6SrZrSFGUB4p
mwGZCSivi63MHrZ9G2TffGCXs4Fpy5QbLgbENlivk+s0+x/24wod1p+WD+tj7rY/HJhZiHRglQAL
Wih0f4wHBAafAAEmB3nKUk5zsCQdADb+NehdbVw61a5fNZ4CfLQbNvFhhKrFuq67zCixaKlWB1t3
31j+6yQOQGz9jrkyBTnakVWKahe5F7RK2BcYGv3o4jTd/MNupK+ccXl3x+UBiFBdSsRevBMX7Ayb
wZOcV0AuDRIKId1dpui9w25Thv8RdV5LqitJFP2hIQJvXqtKHgSSQJgXAhojvAfB189KiDNzdZru
CwJkqrIyd+7cmVxzr0QYPswRLneOk8PFb9G+Bq8c20GnYdJ5ZoXsSI+IrWnRLJhxNEQpBtoUVWXo
tt2DFdmyvqGTwsunDw/t0i8JHWqto/PiS4e0h0RvwsXyIfmx3DsvqPj4qr1NDf6f2YLQdzaEZjun
Ke0kDHIr2wg+9HCD1wB1VtOEd3AfXPXub4uqn7M6OtsOehB83s3NBpRCUPxKg3eNMwbFAfW4Mtxr
59Lf1BenHqsCPKb50bkhSQR7IliPDg+XEI/PK1sVpOFFBvQx3Oy6BAVrm9IGujYMKX/Fkp3s7cuF
NFqtdqfxCmYjtIWqodhpXEMOSYOso+YXHeCfDE+QUukzOEFzh7ZF9EVo+S1DtHOqDvwbtZecFNO6
bFN/URsTo0THCa4yBIGkMV5J0asNRkW7YEQTECU5kqSvrRA5PnehoZ19H9SsKqwLioGouZu8aJsD
MffoY1nLe7tx8DPhQrRgAerbnEv6hp1ig7cmp7N/za1LAuIHrDoNNzYltG+VoHtBOTp1NqRUfGjB
cxgL7IIoADR2Ok2dKXXLiA0wTPr+ByWc9Zs7T1Z1N4TbvngTZ9qnITUdzPH9AJgPwoM6cSkDKnV2
CUHpxl5tHVb+YnyiI3eL+iGH4nXKl/UJRclXH+23GkChh7NDZpoatjX8PcfGubdICAI3AIVRaFDS
1P1ubJYA8qKiZrjB2QQ0xpXbL/lCzoymfPqy04YeQ2TF0JkMM/QQdg5DCd8KDPHNvMyssttCmZya
GxgzNxcN9kqfoGVLrb9LRRHg0pZyyw6fd3i7JeqLM5oN98udLf4PTQTsh18kGQwAdXT2UkqXDYCL
J9DbKG6CCfY2EJPMrfdICnCDzS2gc4j7+UMdxt9nf1djbhY6o4iL1Q/B+d17YxO7XDYqpesuvf8E
04KYdaB7IYC86FKt0QO1nyGDkGLzS6c5gmNUsZqsH/W3/Rn8Z118tVrNa/bEnNdNSzd0k8emQeRe
QwBmafr9bDQard9XyODoe4BDi7L+pnMeFlgwdMHaOTv4RtXcoCkfIEAdQsOfSxsaYRYwq1uivEl4
BK4HOYfec23ZNilwlJXbOe1DH9aTDn/3NnCdtw7WQRl+zCNifhkhVK1J7Fh4dGxvtpItjx8ykr8f
yUr+tryN6Gr420P2mjobauEc+bNENrFk5+YUPtu5OYSnMEfqrunnRvqH0jGTR7TslPy2qSrgj4bC
0TdXU+qicNF5EeIRk/KZ71QoX98U6tl78D/y+ZI7f83WLl9I9870FFfse79oIXxsVXU9Jc4j/1bV
gEFkFVGBtpEG53HLtodyAMwFAq6WBWtZmtMSQ5PFNdTfaZZslgsAPjJ0NzXpNn1gBVUyBKrwGbgM
9otreG0ThxDLPJEw0tkxenFD8LpQLPr4uUfFJD1KbntngzK8D+0VoJek3inens1BullU3Mr8U3Po
yAlMrnFBuM85qz08UsbAkGpSfYfxRnAAx686LLr1eTnYGUBpjc6Pwu/h54pa6d4BHoe2DoNUs7Ly
vrd315hKaEwQ3hLUMBGUaIyFJilgPlCV/SNACuOSdtsspOd0O8vf6m2jum0/zLC3fCKGAjVRt9h6
S/RsuFZU1GlJ0NJ5kTs69elVquWHdFDw6tToNrizGgHJXBK6dZ6f1+ybmuMFWesICGxASndwTk7R
EdH7Z0IzEOnSbHd31rzfRaTJfkQb1eWvbqbn3SfsIqHFSU78Ess4lOT01JFnP4b6R1Ply6WHIoWq
3GOwNgUB4nvbPmq5XP4N/2Q20YFao3Cgl4gu6TWXmfnM5T5wRvLCjim43KseGAZbXXHqch9ybr7s
Rs6FoSD3h37Qal615jgHChyG7YHo/W8D/kYWXYayDO2XRTG5+bE4nnT0O7dpDfAd6hCM2Y/MdUBs
SfkhMllGRjvt7iw08xnrvzkg80Ca4N3N5+9py5S9WGBZ9AiHLDiiDpgGf6IDj2CaRghcEzDpvdf8
sramzouJ95uvdw/q2wybH597lMvGx96V+bHvdYTQ9US199mWv67eIbxD2KCxMYwIocNMO81Ordvk
sdmpQMqodO9/1Ul1chxBayi7+PzFCPScsmkKhCs0+kmx/Vev8CdkiaK+pULGk2shJuBnG8CTK3mA
dCFwEc0tp1iBpnPsy6UavXVwUp35Tc/RMVHroGZ3u/M5PXyWGXeWZCjXuV9x+/2b7nokf763da+G
FMubNiEyd446PXzGJuHkGWNLcZmascyiO1sH0fptQvssmzpU1oIzhaS6D9+m4bdWBafhPy3WqH5u
XVNxe2Urw5Ss2ntIom+DB2eXaNaes1cug8e/RNekEVy72Z+QJyrmaLa2DCmUadAt2M+RSPCIATDS
Ta86/hlrHjsI0itPBhbuKNscA+iADtKjzSNV9PbL0J9arnCHig6l6hBV6tHDakaECTRjhdWCjYRj
ZGW93MiGTB8WGf1Q0vlirzfBIaYJSQ3qIIrzs2wwtWomowL/TUufbbuW0P06LdNeYj2DrANy/azo
XcpXE4ad4QrD+deNbtZ7pIcYsKOVrGfkK6LHiuq5Nk+xzqLvjoEtovest6Pz6OGnAGz1cI1sdACe
Ug1dGmUHZVrE6OcGeWCToh9KP2JHrDlp709yfbjvs0PH7jNdDVpWA/pnUyN+CVUBTg+S94ix7PHa
4EGAm4razgu/2P1QKSqS/2Wo16jFDEm4g4DERfRf1HuxgfzjHVo0K6ABJG8wJ2fbvQyKEFI0baQO
IBL7oNwECiGZbVBfCXN3s7erV3Pe+4RB9L8YgS5sMHzprf9GzP2pMgbjApmq3fhaV6W0OTrGYZH7
1q+DH6BDaoEZbKC5v0xWsIoVjZA5VXq0mye5RDJkzWnY/FFq6AvwDCANeQTGC8MISK73a3azRJup
EWagKnG1X4mzR1o5Iypmmn81R/6y0TjBTdF1ZryZH9wLi9ATv0jvAg6MhsAHVYtLIlD1wgFfFJCo
6dXbxYSuOHQ6anU2J8X+uklAudivgB3o60PDop2+oOGLMBOyjXm7UNTxk9oqpBMQrEHkGOcXfMcn
9CuiPksU3LnDln+ywtQNYe9rvShB68BHLOKLlL1SzD16qYKVoSrEESJacaFsgfW0MpwShXUpZ0OU
X5ghIAjkS1Lob5URPEHknGmDAtdlVphzly8OGi2mFpcXTe7T32l0G51G1eT2lw2RwWOcLcqL4/w9
nvbvw4wuVvm8v4saw3P3mpQH9SVlhlCHoB2VZ9vRDmajewshUpHECa99eFTwxsqaK2yLQ3LuM7RZ
TzYu7Xg2WhaYQ4iBXu29GmSMbsk7wPbq074W/tvpojNYG4o25iNavEAtO82oSMTxLlYJUjo7sF+k
auiM2FyCsReuVoMRANqLfSvNP2S1S/rF3Mm6h0kZrt6xxxxNK2USY53qCYlrGsOQ2qQrWMuGFrWZ
7JZc4QeeOCXOk8ffFCcA/ghSVutZ+e5cYPgQm2d6R1l9ATFJtDz19GbeDededG45rCKz4xaeNVos
hTS7QU10ywVmTDClKkfk1xlRajslO45ypD5Cxanaxb9iC8k11BkQMqCuipIa+9Vypq1Bi8KIo9Mo
9C6V9nFWOMBQoPjQzunKiLcJiABNe/Ue0T6jT34UDbYl0xcUniLWDIcdqbxXwWwawfoofQj+DmAs
m8PyRQ+MHVLtLTFD+/GDmbpT9DDT5+AsGVUPM2pQd/XK9Fnbte/WhqIxEhJWYdkYXMHEaEpRUX0E
sWFzokICKToq05Q0A4t7R1i3XXxF2BZB5lt4Xpx7ENtGcAxpOkwgWJKEFYRkJDZQMTUUNfOG0h+A
9ZvS2v5ntDs6tdHLqdCZbkMqsxGhMWahNP1o6Ud877/oJrHzCqPzApcE/14aSzyhf0/pVrYnf25N
vTKECFwxYIIXNM3HhL/eA1Kr+DlV2GDV2SNuBK35DUldCovbiJ8j6QKyRyCUe0jclufnM6h30pBe
jg1acqL01UFSi8pVarBy8mZPcH9dDhDHQ7kIvfYcthl5316GWCkQPCWzeBYwNMjGUry3AqKAdY8b
WeifobapQ3rGe8Am06WZ2spZwW8BGaMsSuxRM2SpyeQj0toMivNX0mCIk8MAzLE2tEAebfqUTbcB
rYFMK8tT0rrAwEMBC310MnZZ9FkSyGNSb0gZwjDgk5BK4V+0m5c79xGqKTQOpoyby44oNioaut4B
NT3gHJU7KMWiQorGyXq1m0rPlTvNeoGcAIgI8yFn1OCJWFgRunbT8gHD+uJ9xUyf0kaPesc71dh7
57O4ZfpJSUAGxEur52JErT+8LmqMCYNw1/7gBFOeW5zkJckkPTL7QxZuQt6JOmjkjnNE0f+g0zHz
q7S6DOsI6km1ABURqyKyzao22gTX5I0+D9m4nDpfMF6FYvqNVYBhBHqXWXD5aRvHJ0zeyEeSK0Tc
DbeNG8JzR9zpKpYcUVdidNJTF2tPHOnT6x1R7BOyJw9TmUKZHFfPsxM1YrWwEdC6KL7FrxAhqslt
yfjPhxSWzjYxjlj3QLiBEHKnFBe7JX+bogzV2/iVBjWI+t7GAGMPaR7yph1a+qYPIHORktm3GM93
CO/tOj5TEb5YE7KPaRJypWcFgwIKAhmlNp1BDgZn7zar2VWEubmwUEkHB39rV5mmt/FjXCPZI/qJ
NGK896DdHWJaB0Lv7NZhX1hTH/IdXVM++HXFAYqZmgK6hPQzFQaFLnaqx1qBodwe9c56xDSawvca
7nx6BS43Fll9XLOrLneqE8TFqFS+UNJx7d2Lye3oZ68QkqhXBOZ0DpWXbT0ti/UmRQ4qrY6mI9Tr
5LPtMnXdU3UNT7R2oAAHjE6qAhV/nPrbGIjnZr9GiIoh1mPwH3oA985uY+PdrJA9Z2WzH3XkhOMr
9381YEfQ2HdwJmgNW8vmEJT6SP0emqP609Ck8yIalXkNNLPcZ3QN8/Q6qA/JfF8IOIZl3MbFg3QF
swRvvqxOi/XoHIFkP5cFM503wQwHj61NDewjaaTk9Db9YzoFQlZYfHSU/HxEToFxjGQZ9235FByT
ykcUz6ek1MnZDyqDCy9SrUCQxCp9FnlkIBOocbXcqV8hKqh8nC1f7Zq/nz2orMfaw5wkufLVGS7X
JqBdz2UFugTipU3DtWqdSCaUm1BhkIZDqAx2yvlDGIw+tnfE4y9K48xGbnFC5LOxC41lbcmiQpYH
CVGS1UDZhbf1oHk3sCeDYS8Uog9/NwyE1hw4fPT+A/slabUrK4uUDUaMlPa74fJdwu/BUQT9pVdP
mdZBFhB+7RRAZUI1hLLa9xzK3Ofba0mAGswi7DtiwaOqota1n0iaRPAmRDrRGFNJAwIC5IuDbsym
BICMP45JelyR7aIoWQ6jnjQmlUkBhVgu/Yrf717DagxaED2RYFF/U7tlUY3eJdEQF8fZkCYleUw9
e02dRhVyhycFZ4am7iGL5XrMNLTaJWs9bmE6N/joAFp0k93MRQ2QycaQQq0PqgfpZ9KLJB4oeiYc
raCNKKkQAOEXhf3LZ1RsH8NWlfY6NEVStAcNszl+w4sQGVcYwG1+HNZJevQ/3FwKeAcozAyga9D0
j7SetBFQt/lreAbvRaTqjF8/gahF3u65rA+p88TdjCqDZkA58/KEkaN6GKyeUmRRCXtBUqCnT7pb
Ib1AFxoLYafKGNmR+7hO29+HHPidEjvkgkiKVFwofkK27GACMYRwDvaj6eB+8aoOjNopLex0TiNr
rC5Md/RKKUPGQFSd12qC2zOBvQh1e0jKi7w8ot7Uap82NkMa4IsB3K7RxZIu2nR0UBTEQTWb1xa0
bumWkpOFXDLgYEqWHxIyPYTym0UvoHJGCorccbfFYNbMowwNMqjVs1b3vaoyFFOkSYppBtRwmDzn
u2Wdix83YtwOuu9JK8uXRWOcPezt4A3fD23QIcvAZXmdE6mwCKvW/Dqu0Ckss+GVkxC6ORe/McyR
cuZzTzEBMxyGMWiQe5pcBruIDnpu5aDWS1zpK64H6lG07MXxsKW8gzKPDmKySbyLtvDvNz7fktPT
dRdVhjgdBEiVORTkQkxXhNF6RhbaoTHZ8O3CRX4npDiQ4JpD8CHRAMUzqxnS4DAN0JGB6bFm9MaX
OSm695wR9tMrx8Cz+LVG5Y+Ghx6BeWU9qhGgx3+I7VEFw51fF6jx1+Wzxq/6kBnlPVxkLiVdly4z
9qVmASALjhlE8I99wQJNiRX02r3S/tuh71GfQjrCwzJInrnbdXgbUnjRuHosw0S9ACCUxxFDvUj5
ojdJnwjqsErjqbWZHxsWbappOg+RLocQ5xdvLlAtX2FXFw2YdNDIgYacv2NacQh/dm2mcwFM+2qd
/h5jtAmb/asvuRyaJK8hZTTNoVea5R8LXyh3cuoTC6vd4nmzp6N9SFnv2tlM1Xa2lU5TXg28ktUx
M+/+6WaOgBwr5uI+aCaf8IX2FtqV3VfDvWQGJiI6omQUkDIjT4uTVD8ZKpWLc1wj8r2A7aTFmR33
8ZN+7jgDU/tMOzLd2MOCRphIZYvt4o1PPWaF3NXtcjqnvCDmf6ZVtQteKZUsDO/GQ9UjvFtSGwid
7eIPHs6KipUCPiLt+KiagrCyfASYQiRwatISGwOzm5+GEBpoGYFrgnvEu1pJNazDzBd3a4vd6teQ
NCSp08mXVRethPTQL5tHm8YEDwJi7CUpV3KTxTJCeu5GxK91FYSmh/jeCbEvOiHQoEGXyZ8QfiCE
3xBmTo0CYlLC1IcQy/c/vfUcT2yzeoDjwzGnfqx/7R3XBt+I9lEh4WinMM+TqbNLW7T4rvRO89ZC
1PWk8fq2w4jgFIHeeSw6kIIeK7yWE2Xo4TrYuQ3it6A6uPdenTcOicFne3fqS1yniMbbbRqYJCe4
xKRMsFFck+F+0Fo8EAIbr2HJwXqBUENlyobiDK4OF/QyBHG3624WtKKn3xqUJrlf6CCpTGaEoQ4+
OcHsw37vFvGixs8IMrG7w8fIXFrZGmy5x2h3y+1b7y66u6cE/z98t4/pE/rAQ+AEiJT3WXVUHLHS
VWUaM0//YC1C9URiWlKrCDNz1ZP6+DWCwMByCkRx7bASojbfPBuYj8gBY9xftPKD5SuEuuPygYbb
X2XJQGTkQ6wl58zz5B0HJG2Qer9SbUTMe4jrDpl4YDtm7xluUkanXI0ReK+QlUC+8JBSRU5kzwmv
PqNqZ00CyX9KhPhMT9D4zasoYiagQyTYGNS4eAh1Om8wYvIaJkeIS5Pex6kvuM/RbcVgQF2vTMvM
ssJ+oZjTJiDo09l+R4uWdqWPr3KY0Xcm+XSrk3oEQjVHB6o0OrPslkhe6xHzB1eH/rCfZDp4KXcV
RAFVK6OrOajA9zP1UFGwSE9gzeDNAgn3uwXF330umdlYlaC/VjFupeqjCgZWd9F96IyWzR59dqaV
FmBSDbB7Dt3XAsXr5yo+6Zi3yXZweHvfWytPniQCgOvngY0Iuh/HTryMl5mJ4+Vy48ROr4dJcpyL
UXEc93qx8+eMl+z0CYHgnYLGYsWxx9H0NyouWDEfK8fQ73O887n0Fi6pOFcA6KCA3Ymc57w7mXf7
kwkN1NRkIspapGDUaFR1RpPOSBDEMhgiL4AvWB3Ju3zsCa/wiZNOS0nNpoCMEJ3MG2iZPVCaAHVq
yXsY9BvyIL7sB2YL+bTLswJKXVT3proVc+7yTah2qVFg0gASUUj6bT/Ya+KzIEEUEtL34oG+/04F
Ow5LYOxRRaUvHbx0tDbRKkU6llqcszcZdeoOnL7RS9cUN6yhgs5BXjWjzuhpJFXUSOqIHbAPJutq
WMe7JZtyR4voQO6oHKac4ZWUFzLEnDu/nXqHNYFjJJ6LuCoHNUqhl7CrZMTkvECOeMzNpKgnnZcl
5y4ZB/l94qfsTybzKgVYrd9Zc2+ADsCnueEylOZzeYLhsLX78zluIKNCuByfgIFS92Jurcc/RgfP
8RpvjB1JO5CN4l39Lg9erv7kiad7cvLAkxEj8Jlc2JuVciVGDbX1OPEKR58SE6vRQ3Mdo0XDRMga
dqjqHdLsQ3FqXOkgDTaQJiF+f0+PUkE94vKnwdUeRZHLpD3rJOPmbNWgogcnMwsRwA4XW3VVgzA8
Kz8csISbAcknlx1XR73KrDdUQzdT/H8SBIvopagskU/zVySWo4CULx9IHUuFkusXtaqLOnD02dSt
ALSXwyo7FOpxBg8OJAp4i5sGAWKdXinJPLLY+d90UkbU4uaCG7iRgQloKOvZ6xXf5UYR6XqNqHJM
oGUhgfVF/0kJtKHNwt01sC6HNzMejul8a2AdW3X2yOKjCkGM2BzJFoyH1s287Hbvr4f8h+NstNMb
LiU3tOy1SMMScOmn5kWHnBJ0FrP5JsUc566YnPyrw7Tv8V+87tThv1D2b3jjX9zSznDYpkCgDZNa
Dcf0HFM8McaRUm2e5whSjmzMIVT8LZeYDpeT7az9tNqQkix5nr3G7Vxbw6HiVOQMx03ed1ahP0PH
To9DKuLMN9sB4Z+PGNDIyAyywG84t36TdWnXJ0tisSefFI754OFwObQG43G7bVnc6LNqk0hpX1WI
mVlW+V5aJuqTNyxxlONcO1VeBYFw2u2xNVVWyC9ONww5puWyHQISyJfOGCWEz2/kYUhd0F0rs4oq
WpFSlMGBJBHeiyXjpWVWq42BK7LixQh+mQIlt1dJghfCKh4FEcUAgwzf+aUWi0XE3jYgT7Ali00B
JGOGsR4ZaCYaDr92/UV0IEVrM4nl9yS3ZX6M0ocO5JkUADU8WVsdLSKOgUG+cpPV1lrR44uxu+6G
7VBn6A2JKlIQrAaM7FXir5KVu4qMDOWjThIowJAO3IjG5YetC/ZjtTBc/IiloLrHDh7WW3ewh2J2
+nMeG+ww6mCDxdpOJlgPcpk06bEx3rcOHgQGAjsx5weDgaFm8Vd8AudxN8xqdJeZIbKRL5Znvy+8
NNYvaOqUk3vrNCX5crE4y61m9kGoeOEdSG74ylwm/iFOgs23mHL+DYgWC1Y9DC1EQ0kZ8hFcqAeJ
x4Z88YTD5SnDaUmW+9mWRKuYO0lGihGdEHuTWfyuAv9sJGcJTwBL2vg+EnVyIE29SOEeGbSiqftp
8tVNHWQT8BDfZzAQZXKccvW50GAIZrZ3ZwxaAmI9C2eQJcbtzK3aIDdFQ4wSNPwPMiU5tO8E4EfJ
3eG9xDMKilMUZIM1YOhJ8Z0PBT85SvwkWqQBeVLZFikV2fC8FjfuKK9GLEPRYgFpL1xEgCB12I2V
O73jIy4t/1htuAFPycnOpn5VVsqpg8kn0TY5xLLMATqBeU0oV/kuCRu3oDoFrg07CEOARsaKezqH
0sLCMbl735sLIV2WT1Kd3Eq5nPKDCec7MZMB6yQ3Vm6zLIgVFbDaTWThGeV2B8aPPC+vTiBRsyyt
3XdKBhXIDBBSkt4kwz+GpYeFp++xmsS9+OuClJTdb5EZlAMSEsOagy1xKHK/35pVFF4506Y7ISyQ
U09ZJ2RZ6Ez4KhndaQSeq2ZM8gRHiirbgGccGMJ6EaV1q+KlkF7tYMGl55JamGXssS70pUJzsXop
ZnlmcbPonIy012AwKKtwDUOhYvGRF4r3yGYnwArPgU+8AD7dYBz4m5qF37vz6BzLIwYQG9X7I6k/
Hpf0R7cxpO0wDMUmIfhmsH2+VfPH2MTcCmchVimcAfCJbUoiPZuFCdoMzA0OhMJSGFmYocUCbb5e
Dd2PBlrbdWuRFmxmVh26HOsVq2jT2jqgGSoZ+Jw0Q9X3GX0y7pJVAc015SYzvkVCQqWpubKuEcRA
7CA6Ov4Te0IQgunb+gBsc+aliwzR95kdcmsAwVyBRA/GwxA1PNga7CmW9ELDrEpKES20/NlgxqmN
ISyznl2RkoPaj4bLDNbnqSuv5BarCTgI+VtDB0CoG/T5pUEPS0O9O6QQrBUBExmahpDvPqfNE+Vh
R47tTnkHxHfkbOVCgHurBXMXwvqb/m6QuSZXWAl092E7ekwGuj0xEIWKA5xLYv8M2YB+xA6CmeTx
c0NfTAQURC3jZt0sWltCWEDN2T5ZJwxAJDZANi44dD34qEQgCOrwB/r0cgyt74t0duH3lksOEEoi
WrZ1CLUBWRS6TXz9BNljaq3tghE7IpuQOKky44clQdwjlFoVaogyvz6whH6EEY6yLSnAn89Wh3sk
jrAQM6Bc+GK+RRcCdInvpELfFuMlnyyP8smEanxw52k6o6+zxRwZyfn+qBv06uJSSam7zKeiXsfV
VSMozFEtte4AuKA/uHY/rhFOfK6WwDbuwVlCsnHjAp4fz5107rJnt84c8ujM1SnTLI2oIRbyyQZX
vlvU2IKfAzcayXXGIlQJhcWMiOUih9CmIMVhTn4tWdWRZ0n7s0J44Gw2tJOkebIyKozYl9OL0jRK
mfXYFoyTLGCsVlgiJkDEajBHr5dlqku2gCshW6stj9hRHDLafMrQoZps0fACXLpIPLIpDPb9YOUy
1/0kcRNXmgrnzmtejqvhimkjBgUHZDgOZ1iDmc80dma+v1U+hVfhbHzyxPWZDcfjqRp/0DfovMgw
3k5mC+4GZaOQ3BZXgslCSE0TZYkGn0eJWJtsZwfqKomxNaXMss5sWmW3lK8tatjUEDI8ftjX6aOd
rBrWIlBOXyaPBTV4qvCtYujQqsQkovwALyscSMCIezuYffQFron4YMy8M87kne2K7ziFv2HfzFNf
LdTjwPjalD19mSBCLxJWSAHyFHxiQyApMVKfNkCqO6lxUSVumUN2IWKMz66Dk/nhRlM+q+JeU83C
nsR7UCjlbd+Yoj8cD+PMEB3AAQQq3DkgSwF1CyYnVJAvk0f+VkiO8sV0NBSejBhSTr+q/m6wJWB/
qg3qe3cr1w8YLRQdmFa06Z9T2GB3siYvG2syetl3clQAcUkz+Z3qlROuCKUARoMhJYp7/AlBV+z7
WVfvuMmyUW765bDtoH9vHDpAjNeD9aBg0U9LeItTsxvQK9OSYyt8Lw6UmIzr0xyTsZCB/z18YqS9
+jtbclmpdboZetbinZJhbsPfV6Q9j7C2zB/x83D4x653VbN6Ve8Pj5V/mElYQkKtRGP1eyUyHjOI
FDLR4P516PsCI+xC+unL+GOOvfDL8Mycgy/zTX6gfPEv0w+HlB0YMMRUHjM9IjDEaSPhSRDIBm1A
lmAmT/lL9PrFz+IlTbqACnbnbJhhsn3dKzBkYvOGnXuszPItQiOTbxTfgS+UlVo4PTeky/Aj8CfK
OBu4D01nMmE4iDWhSI9DtSnA+L4bepp+DejVCSxx/BKShBInpLibIBjO73xgB9tQFGzOhLMAHuN5
OR9h6wm1Uzy+SQOXRMzBnHOnFZSeRhLzyhnK9nVUn/iMH1xb+iTj1m7cR1yzs+7UDBGJGdbHd78y
qSZXBOx1JbqM6t13N5uXnKJ3XUvdRGHW7Nf77Kp3bTCzCE1A2PNhjvMt/wQg4LeEDRnzmskHdvXd
VslgkAxWq2gVkYtmxYQH4wofUpb0jTl3JD6UVY2/efa3JQdZq2k6yfPyyP8QxpJo1bJeU8LqCibB
UvuNYljMWYfJD/K6eNISEIOxfX/Ls80AbMmW5bncFpYlDEyz68o3wc38rvgDV94j7wTB0i/v4Yk3
S/FRDR1MMvKFCLVQOJcy0+7MtFJ05bHmIGzJkCZvR/QlTs6LigwxRChxkCoiIwSvjSo152ec9pQO
0lOW/YasJRmzf7nHJuVW0X6ZJut+IcKRJiAUidVMzQgfh0eUFinkdl52xa/5F4pGL/0qdDg5ZyHL
Sdxw1YO7HjSWzYAzxP2GUs1KSxYJW7pCw1UuRlzRuHAGtsGXESffKszRcypE0msqPLrvczhjwqLj
5n7QqywiWShioXe+CdI2tjr7CobS+YYbUtPPeBtsg0ePBjB4U7IBIeuiTRhKpCnzFiuxtuIl5kyu
1BAvN46Hze9sVzSKUdthSx+DqSsBet3UTbPfwsoc5/yfhyHSmAghsubKtoWreZl9lfLQziN/x/yC
S6pbTKcbLTiF0I6nzN8yca4JTQ++86FkhnXV7vWWPewys5LJumZ5h14qtl6sH4aKw4PmSOz+oWSH
uiIMEffoBwD+qNxik4QqKDRvIXyDlDNXZA3JdZZuvn4vuS3WG5Rf/yjXFyuNi9d9MCgelLbk3+8B
fviBEWLnhEB+0FyjExO+5IphqxQ5NoGfhPkqOOaN5QXpFxswylpbP2soplfYvbJaCFGW0/hazsbX
lF8MSRCd+5C4ZCW5W1x92WBJKAGxX21ZKnE3OVk5WjlhOY+yd2Q4VFuqCdXGqTHmEOBIKXpJWS4r
TjaTJ0r+Dr3UEmBFw0HG3W7xiGKm/Uynfxe6PGjq1Gr+rS3FSOLF/ji/wvvFIAc7f+efMWfEXqkE
W7KV0NikkB8pzQf3DwPGDRKTLJDmE8IpvUwghUK+gMBNU4Z0SvePvvDhyULhw9Hpm9hYImKouvi5
ucl6YtPlK2UTs/z1GPEcEXLR+FP8FvOIh4R3fIVWJp4l0Lgrj+ILyo/giuJMvzVFrhA6BWWUz5E9
SL8y8OYtJSjeg4hVvDlx8gR7lGjz++GEjVegjRcHJ1zhCy12H/oXdTExJSjBTkIAlKhYcADZ6Gj/
/UAhDuPhr+my9nOZkQnF9zP4/OLeCkqAC8NW6/3e0uC0fpcC+ASITuBXgRIzjzVI6MVCU5bjF29Z
POOHEpu8wOncejib0YJuKSGoBLeaNxLise09CgdxzJ92/kehsCcIhvjLcqo4niDPci1kEnLPvv9k
Nd4wboW2v4E/LlCpjFYqb3AnhI/O/3X/P353HRnDv+03I4TdLXNMZgkFWC4kGq8S5qCq3IycBQ/s
pS9L73cx7877fVw0IbnDVOYR12CZz5kwlAWQt2XFlem0/k6ndrvlEHyFQ4BDJy5wCoLgcCKjuiM3
tsnji1KBUYkY++ezy8uydfGxZecXMJKASXIt/4nryc2WKzH52pWL7va7guET/UdgYREo7wEnfYIz
KEkB/mGHPiDG3blcuYlcQMEnZNS8qdjIvwNPwhogH7/Jo0BBIDS/W/677XstI0bWTgYQ5LAyNQYk
bhhKe2clVVoyqiR83lusnfZvsAkAfHSorWZXWkixx5ZXJUJOJJ59q4K36cqgAgkGLACIWUSzksab
ZpjKtkcDiWIrCf+iJGFVTlzGz505UpPRynsW0KgIJz8Enr8BV179Jtcb+mvOvYMFIW4xOl7cHvGh
bmrnSjZmubZgfLglTN6vlKPC3xkDS7w1ubxySySglJH9huYsafJf7Iii5DeSAtfyP99btw5lb/lm
WnNzVX/zEYIZ7xRHj7HDv5aYDNQv5XaiBYfRKOtXKscp1gdAzUBFZC/hw79TOQ5ZW4QITijItvyr
46qyRMlGUyGWE9lorMNjndWtFt/d+9fDF3uNRffX/jYRO07Sio8iH8TVKBkuSIkRKvGG5LPE0ZMy
DXIwPQGsqnpHTcwl/o0T+xTKH8i0haKRW9dCZafvLZ9YmENy79aC24DBDa2fim9aZSTNHgEtqFOH
VMJaSl2JDrxWjPvrFXtnFzrBfOc0rKp3Dlr0/qU5o0tXCvsT9s8udcAW7CGXlJdX7iG0L0zf8ZpB
4K8HLasVl3GdOOonV4Uw4RtFkf/Q+PgbYoeCVesgByBeknGm7QPFpWtqUdcduueaulf1Lt+F/2UX
9J980UaPP87NPhO07Gl06NDPjdVJYggKQi2+3Dm0n/6bhUhKrVC8Io77O7ohIh9q9upVeVLiJkrO
7TvSh2vinZb19PlWr+QcA3HWNt7FbLwc+ertJUTvaLB+qab7bJq3uoxBdCzxUVGWIi7dUI+DmjO4
xwutIeSFnh7pCwe4DHWyAptMOnEii2pg4Yoh3jFV4EviBUFDA9mhMEditz8GiRi5KvXzojk9PDiC
JaA+5cBA/d8K/htJOB9kPXZohkj+Q2K7h7kZeW0/JDTriadU5Xxldd9pIIoPY0fCR/FnZJOgSRyF
rZHgQoQid9Y/92FrS+h0TY6GYcKg2WGmxVgTghCYHBCYFC+qFlwf6g7QPymFWZNAnnY5GirGDAEl
R6o3HkbqkKSGQwrlxAMWXwI2WbifoXQiu9BX9OvuykviGD1MEY9TfAbIVCWaz/mwypp/J080L/Cz
cbdv7RezFbPcPnhZeGqTkM/CBq5IDW9DvlDe/TYh8BvRxpu4g/JXSGvFZDf5BJ6MQ6wHM0g2Uuf8
EDdJnPRDW9E6oRbs51ogkewUVx+bBjvmg8L60xS6gpXJxP+ApUM098WLQEyHaFMK0DbRJhI/LLOz
RH4D1LLooYzBPGaB6VwcbHsPDiie4R8YEGnleo+4D9IvpqNJyRelpfjiLSEl3Mtmv3j2blSt0xHQ
piXYttvstc50p4fpo1t/h9m+h2I7k9UcgzVS6/vZcbgbNNtE1vhoFQRUIhhuGyKW/pMOdeQ+0SCh
jVNLOGU7aR5vcurb94YKizOgBQ06P51KZ1uy3r3HeL+qJ/vVG20QB00dbnHDJYuELDZuIN1IHygo
qCItidSpXRy1IvESs/AOdLJPxZld9yUWokkwzFpb/Fy5x09L7lT5j87TDFmKu7/3C+kpBzKE3Dn7
Agx8t05tGp6FWSgDRibJzx2lcvwbcJwWxfZaX+OyatoCOaNF023Sa1aCO0rk+M18c7+BZncbMf++
EzWbVN2qW3YhVrtnVOS3E2mYIIpE/yXqTJtT1bY1/IcOVSAg8JVesW9jvlAxMYhIIyAiv/4+M+uc
upWdtdPH4GTOMd7xNj7WTbgi/L2iTuXe/q+luYgjsA590KyE6yMW7uKshJEKZ4OFJQ5IXr0t48tX
9Dq/zgnYJ+55OMzMY1TmkXDbv67TrUgF1aJasLp5sKIzEobkNy9xGNmJxmd27J0jANMndzY3af+3
QMXyTFHQCc3i/+p90eiIF/F/9lZPXpmuviDV8E/JB/3KZzlB4G5x6VK8EjTPv0LhHyj1RSEvMKL/
bifANaJZADQJxNIVd7h1bDl6SOiSnAzGFvvJOd9rp9HJ0AIL2zDsl3Ck8ORl/ooStoAeyrjomzfx
B53vCCo4eZCYQ7EubJ1pc0mqhOhT71PxfIhawwEH4Jn7awPFFij+dqA7FjvxDOLBsRGKgzFDLNDZ
AgAS2/bf1sifnKK0EqibKBFF+8NthUPY34u4qVObcoopchGs16CejLaWn1RaQCvgZ/zZqw01FXIz
bjXJrnfiFBcqK6F9xdaVV9E/1mhJhLO6UPyJW/5M5SgAuEsKOPYip4dlbqzZbD3971+xpulhOANR
9tAB0RR9iDUuemWo7hsIZzBfaJj/Sc9k15o+J7fwxavow8tTs+J0ZUUQ8LVkTa1B8ZG3aSGqHKT2
hHMssfjnMo6PtWOeWTnMbsTcgQXO0KMG7yfp/iyW899ZtEQZ8oe8iyEdVn4U/docGi+Du9oXbQEz
w0g0JLiFYcHMmGwi+gjmbH8dxygSRaF4nVICp1BbNsEXZRwo7tdiuhcwgoBNGIcIkFj8HDhcwtGT
FzG3x00d0RCloqgg/+AbDEdELSmefyhc/GBglcv/PiduITFUIX2BexLRv/MjAG8Q/xqwXrQg4kX0
N4nLjUwF+u/+FBkH4iYXSMh/gZmQkyCaCiRCvIzAH0g+EleYq/fcqlxLgdzogBz4SrhI4v56XHFL
iKNXnLD/kESBHora8+7qoR6J/7PCjuLYgHJHPdpkgG80LnwRwkUB4YqC9OZmn1j40IWLYzWfC/Tm
fyik+N4Hi1U0Gaxnna1SgJ2CK/D1xQ3BQxNAk6gTbuTzOfc1ZN6A8eff/iKe4X8o1JgdpNmOwjaz
u7m4AGLR5PzB4o8WXy6gKvERk1H9mFcyO+fi/ccST4K/3UuZF7gTwOVbwVPjBD4e4cPDQpidmK9R
lpBIP72FeB9OxA7bbhjhfv2BTTxB7Fulv9fFLSzeoyVlWPhzYKIvGoLtdPq1OHkCH2GvUaYmdzag
OgcOG7TuyK74sSSl8JZ4ff+9cBax5aM4ok4gqBEBJ1RQvz6IiZ/MR4GgQCEA5hF1ViSNIMunZjIB
TO7ACFOcEBHpbUSVUR/giXqUDT33ovjtAulH0z8RuH+6EvCaCgAlnvbYHvGDVKfYiLIk3yHF+vuM
+BcKKJuZmAS83YJf+mYMgX0YQB3uu4jFQul3QE8jcZFQ1TDCxswIexJu8j+QQyTdvEH9BAyiBgL7
qYG6H6540VzD+c+7HDXXuKwbnAJGL4zBdLxygoeFxuthw/ql8JvihIL9dOEo9fGBkTW07HuUYyLl
tVAue9KtnIfu6AaufTaO2DCOc/SQpAY7qPPUDNHW+oXXPliCGik7eKTv3wEUGJh0HKo0iL/37wSY
Ol9o5boZ72mbny9i3BwIxukwHSZXApyq/QC5B23CKHxVzvsXe1rpvhxmz8Q3qV7uu1LDJSfhIJqp
uCytnk5qufhYk5R4RWTXBqXuD0mgsu9ybj4ku8eSdETVMkGnhoL+RZ+uL9P7t5F/8Ej7Z5Q0+3H7
mV2hQKI4Ga80hO0Elo32uvJVmKe4+mxf33nC1G3EwYp5MDzM49CmGF1/yQ/0XlQ0Fj9qGONTG1P0
IEx6ElZlj0/v5UB2uDckpM5ZuC7czvdzaxDK7fDAjBq1Qbrq2oWZ04ql6raECAn9h0mtcDxn2KFE
KZFqpadcGXHCZ7ZvZ2tjoIVZl8hIoIlbfq1NailqWvjXGyL4gBfiU3wy8HQ+t8f2XB+Ti3YyOKb/
0GixYYmUFlEBYNxD+IzqsbKChqJHmo+X0txcWmuGvEtr3k2HoJ2O/rRyCck6olu8clwrx5uffN78
HiJZPIkn5t/Lv9YzFVCGJ7oHMZkR4UeNP6JzS+bJPJ2bEzGeFN/TR30k+s0hGiJUtXMlYgVlUzV8
Bnivo6Ikz9gXIBm0dIqKZMpoKjLRmfz5VEhUH9Iin2PDFF2X0ka8XJfNvPCFeD/DDr+bmJCoyRcg
bh1rKDE2Fqp3NFp+5yah4edwZ96e6NBfDp9HKmEuTJw98LohyKKY1wF2VX/bBUekJ9J+CoJt7ny+
iW6EXtxEqUUuxN44GafmqG1gh67kxXM6Rl8AH2c9HNN1c3nwMpzLyxWc42Il9vu2EqR/tJibwfQx
LY+Uox69F+rItb5x7frICA/LfGPEjJr092CEuLSn74cHAKuWEp92evkaO+g/40mJYTtUOGbVp4z+
3cKLzq7O0iYtNiy7WEHs/JMoUVG6V/OkaIHGHmi5FxnZdUe8OIIjWqn8sz3fUQk4fRyNJ+pvS4B2
7yYj93ooanvAVoMutnVN/MANDosj92hOFK2tA0n+Uv9urBniNmtm/WiYs3jqDjbzfWfAnhQQ+Vc3
CjU8BzGCDSmcNj3RTAaYulJ6xTFG7QKPsbUx1+KIKqYtEdfebSDaD494BoGFsi5nL9h6WGUUfgqP
TwuKfCJPhjc2518X071sKMj8jRhRCnrdjDMOAeGKyZDoSAfmdvIEijhr+ErIN5trxJ/DmyRryqcL
1lzH6pjdCI1SE1y44h9iGi/VWZZ4SFe/iB5uceAsoXYhV54wObyI6s7F1zB1lXlCfVBNso/4aIbj
MI5qY5F+UHkqyJTsrPfJP0prCBKgkmO7JYihZJ+gNb7i04wERtmb8jZ9eurBDGGqSNMh8WuC0ZR5
o+85Zw2aiNno5epb+bOu/DdysTOk68e/BF5uo6tPfHu8YXDeasdxHGl/QobsjM15hRgYjQBWa5Pr
6AtRybzFK9ZXFW8sMTCjbXwEwhdh9PvCIW9Z4tkEsIcwQrsU20JyH+tihUQgno/mcKnJ0sGIPEAn
M7U4Bo17GJYZYNVbCEzbEo5XRdtnpN8kG2IqZx2e8pm43lDExQt7kBjH4VN1KdtowMvmGmIL1KnR
fQrJMnPzbb4sQfAYBBkrQLz7CiUVQaP3sP7EAUl5UfOInAcoKYW+NVCCaPDSLCwDyCQcRbm8yeuj
1hdLLO3wLoF1Hv5ikurIs5LQtWyn77GHbcB5EeVZ0Pf7pYzYrHBM+Wziku7iJKjBLwKsvNm8odaf
KYX2oB5NBOOmFsToHk8Vxb7crvK+8Dn2ihCP21yY0442+GfczvIoRDB0/8i6hjWOAKSHMM7CwwSd
qDk8c9BeteIOfEpmWMh2CcytHl8mdYflcv9W5/tALsOFXqdHFYxITTUwYVQZB1NHYZrljmRKosbh
Dq5eh3cyNVfEpNu96bBBr4ZjfEo4O87qGSnRZ+yja38C2Drjn5RR0MWIMfujzS9HfkstwvwWQBXW
+n506qKaWT76kWN6kQ7xDxVmiQCpJ2rCbSXHJJ3zFcqEkePNf0CuM0VKPuDNon0NO2VnoQjSdMEh
ru8+tsI3NNO5+3x77GLKcQRIc6dLDjPPikac+8fH2JHBynqnzKI3dgMUD+EoI58T0bYAdGqkYHhh
IFh3dQWkA6lIvbO+47ddrUiSwLwaE05cEX67o7bUA4tfRMu8SVZvF/dT4aRgsvksiDsP+k0SPPeQ
OlYJjlbec3FfMS3xRoSwWGRiwQPajKfKEnfHUNmYs6t/x+x3Zhw7ap7L+0s/Fkt5ftt2x2Qfr/QI
U1pntBqfunOxLD/1Y88OdUyrGUXRMkVCdVvRuFYrA3IBoxRBdUpQ0cytB0CIr0aJ0N5X5z4mgZnE
DSeWbLATngOeNk1z+SAHdkXuBPX7fjhqWDPssm4+Kv2am1X/rBUHULMMrOdKKzble7pJAc30pZhY
SQCTQDiP9KRX06IO8utUQTXW+Vxc3njorsqTjl+v7DYXtK8kg++f2AiN3WbzXBiUqxsFszFEY0B2
N7sDCmYSc3Wrn6Ky61UHDFDa9Xc8Tw7ZF6KXz+yzQqYp46nNpRJnyFlHcSQiXCQGhO6t8IedxhFi
AuFVP9rXPXfQvNU79obiRNGi4xCFNh3XgjFOTOTEmHZLajzn7Ec+xcoI7a8aNfNyPcySr+yAReRt
m/e7/IkNhssvvdUExnAtOPLasD6fk+kVn5KH3Z7LvZ7TMKlMjbjGPyoguwYLRI+jm3Uy3T5UN6CO
VBpv3E+dByFX3+xy1tsfsWp1v/24zqUdGznOWyMba4KztrgJGzVEVeV9PrYiw7puH9IUTJByn/22
VQ+j0V6S5xZ36RSpz53mD+8+huszvNQAELzy8EaLr7vjRMgrn2fkX4XlIChf6S+ouPGnttA28UKO
jBUGcudizheWy8cWsal3nVsIDSsQOAB4aCxDZCAC0320jAmVyEifaw9gTwUBOrru20LFi1d3UmTX
R1KrkcS/NxwR4wW/KYGxflSYb2xf2EPJqCdFMKnB6tdXiVsnoUwgxNNvCaXHLf3j+csuWZ5xLZsX
UzCseX4W7oZIe5+ygx5bjZhK1XBMI6vDgyGqX1HM8HUICdB+vp2WXfLmvNFk/eWE6bvXGivx2yRJ
MUJ2THA63ilWJdSNpQQQwynJ4oADNdPW6vct3hDJPl5ApkyJ50DFyciP+4f4iF1/UlY1pfWGHBMJ
MlnORB/eGeJtLhiTw1WhvR3Sx8LrXFs8YeNywPGNpKJhlRFAD8W8ayP5qGMZ7qlLkuyzc8t8Fqs2
smYgwDJZi50Efgvb602ITDED/BleQi2LkTMdAGWO9YPgcLxJGidhdCgLATRtAZeU547v+H3CvmVv
ojUVRDW8snREkpbh3S/Po3ViSZG8bWKm4PCmwOmwH57LiGgJlkyIdggITxhzf3FuA0B8InjaJ8+t
poXXbmnBaciCV1TWQUcWuyYiRNSbi0CVx5mwABHioVJFSRaNATOuyRaHQ4JFkLFx6NVWTbbyjO+5
YWZGOd1N2nKmM+xoVyPcevmuhnnehD9iuHmGDEv+xWyzdaXZ+w2l+S1jBAxlj6yXB7hcHBIAQwrM
jmeCrxtUnGdtCRdpTOvzzXMMsNN7FkYjUHrHsxtsYQYqOYY1OS2ciakjgrZXhSsi1zCDqXqbXvve
brvtfcs+USzZa6mkps85uwK9APm50TDRcCXS8Vgh82oakyT4z3BKeLmJELjeHzN4p8qn2u/8FuKo
cH6r0GqhDqb+F+NAMT7/9yr8jsSL7J1RTzKrGoN7qm7+N3BAGLulMF4/9qJLSUBIMmdI/fyScEhe
biBH/Lct97ftfalDj/ibFzISLAD1OOg8xSVUDE8sHPUJJxwH4vX//x3+LLUEQwo2C+lYmChPGXrQ
CT3mcMnmw7E7ZmRLiedUF1pBq5lq42gwX05fna5IQ6Wz9CEpTPQan263eNKh4xsIv8PQ5zXet/ry
2ovNe/JgOJ37ifL5eI+cd46z6/0+NeggKzaMd7G7GzB+jf29U13tM7un8BthEOXRuN9UDRhKYUIh
lWn2mdGVvpKNw7rj7JJgC+DAUVczXer8wrRmzU81VJexmJJI3pMV9HoxNdYg6nEYCjsYY3CfJ/ln
YDKlOeXuuh5/5r8wcZln9V/mMplUi1tkHGiMsTsAYlcPA6S1EX7nKcaLS5xf1/nppc7036u8HH1D
7Tb7bdp6CHUePxVyT7SiRaaFzXVjETj2Jovm3N+wXKEcxaRiyLZ4LPUAXZQJ5Eo1QBzfWRJZCkpr
eXKD65ahlG7XKG+1+0wlKmMAKst+SNyoMJDE5zTsOPEwGYWxxC8li9o2F5oexiRUZysdmEQOE6DI
97TW3YQ6F1CdEw/Je+I8tlsJW1H1fH2A2sTYRQ5BB93tQTvlNjCfTfsGAknXBOGRK6C6V/zOgHd7
V+MS0Kgd0hUWtOkPNsM49U7j5fs7myFDD9QjgRjdEquuX3yAwnzfnhtqTPbU6M1VAyofK5jpUnU6
A+KXb4YxXAJ1ra6VdbyFEcMxH1YP/z/qaPzK2iZvd7k0MSznTgv69LIbwVluZfrJa5LhxUL6geLU
8CNjJ8OOm1qI3SrBKiAuvyQ2avZklJUMxBcNkvL9nexL9k34BMwEWrciWQZFyFmCxEEpOMdgBJG6
vsnndMkPelrcvvHLofhlxHBbYl7SXJoLFXgeXLeZ9wqoJe9baq4tCnr+WsLU8jU3DyVbu1xmUbPh
GJnWOwbkvgVuS7gyY0Ws3dlAmkA+4OYU/9YYMHMifFhIW0+PTc90cvM+iDRT0+ET89fhCup3KPj4
weJ4etq5hy3dWj6Y03jdeGMPi+55Nr2m1Knk0j8caStMBlRq99odX52R8InBfybqflrcC47FlnPj
KB1z7in3Ac1VtMnmocO+CBjFcEdFoKgOCmPsvzWiCHbFFqsp7DRHb1sjxGD5uljH6of8dbmdqeDI
tV/jx3R3iD96UDV/FoWA5bplhyGieaE+Ywt9XXS8MohELRfNQXjzkan2+m2ZAzEx36QLCvgwXTQb
DI2GHQkYNHG2zjaJTw0beUQTknzRwip+OxHEj4q61oAVAtXA+9OkNAdYT4DOVx89K+F9fdhhIsa5
hsXScXEUTLY2kjZY2V2kRKyL9JP/m5wzPM3HxPSGIyCGGhqYhSL5ZxqUgfXQjniJoIrf0X42QeE3
2Lr8ORMoR/be+CQtpI2F3doQlcGDdfDYX7c9yFh8qs4GuFB/rHFrWJqzBtD2Afh5dS0PY2gcIy6s
U6C55FM/N3MJBPL99QqsqGKn52Ob2xHIDlKRFdRIkinzFiqT3huGh/HUOiZTENUdOAUYv0ZjI5Zd
u1OELdRzgV0u0eT0hW4tTWMobBq8poLMF6FxKd/cIF7NKHZsGx/ZAmHxEq6KsmRXAobacmB33yAn
z8P4FyMJFTnpXJ7mER/igbCWDFhfsdcl3ij2WuxM4JSA5uBU9/nA9qD2B6JNGcoVtvFj0HX/0IBx
3DIaqVGTiWPQ6pynRLyfZ3afRe+r1G5g1Bg0IAj7zn7rDwxfRoOtA0n/JJVH2FvHz9lxaOOHwElv
yk5leI2IKAuL0i/KGVXxPXNVZlKH1vFuYfepYTfA9AEv3sxBUf7GAa5xCUcf4+vUCQuZ67q6CC+Q
S3x877JT+s3+SMkzPtO83y5VP40E3T/22EFP1z0xaQWODhqhWIhI/Nz07zf6lqlKmrnwmlEYfAHA
E6xm7cjCGevBg4QU4rPnj6V289tNtXm50lqoVkAih3B4C8+8BtZtiZqeuBrn/RT/dYwtGg/3sfrh
vLHrwKfxGZgfiFtUaJeARnBy2bk+1N9m96Q/IJ8dYN3CyUHBv1HQTd8zSLWL9Oe+weAM+wZiFmgQ
aCLui2aG+Q9ONillDiQUuArwCq4eOzpbezH2LTTxg18OfmdEMg8HCMPm2r06MA5h/9C0nvHVf+Wa
Q8z2aEbv8Cb1Gq5n5+RUh/lUHwUyP6+z8VTRnLfuvWfKoaUMga+iunIS8K2FHBaNb1Zzs57c4kVL
sBP6DSopnh6miuQWPKdK7lGONTMZOtLVq4hISAIDDqJGYJCPByFnRg68OzoYhnMvFv/Rn88yG6t9
u7sfDXjsZwN6PhQbbrRvi6EwvJyoipg1wDbmYoz0Fc6V6EGp0UJrk2VeLdsVKoPjddud2RWeXWgY
gAt17A6RhHno+rpkFFxm+JFw5uJJRWEUPP4YJTegU44JMR6zAVv5VznjokmbMGWYzLviNbE3wSUI
vldHaMsLpk3N98P9bpFnYE0JgUcIbZmAQ2QW/AFBIaJfc6EGnRjPMUwSozKmw3xtL0z4WcyBsaCx
xFKaDQWsPQCFccu54A/S1EwQ4ff8UrEbCoZLLDQIPqYrYiqe8UnBrBLUPyG/zi/40GzFIJn3HZII
9xRUxH5+Ym4L2+q/xSTI20JjHra3FgMWXS0gSOEC23AGlut2awF6zl4bgVQ0mzzsd8XpiTshezin
GhuLfEjCSnN43/x9H14H61v/KBfVfV9Le/zDfl6vL5G/QKyFHNJrK5MnY8OddZthlyMtbyukHtvr
B9ZZqu4NI5ujjS9ovjSqj9/Hl4ZPnxzqpV3tOFGZZnvS0xkxqAJHO9S7+LebgC2ROTtreGqmnPDw
sVRkamf1EysmrCYOJC58iqlDPstp6BmxY4TTQNY11tZcWVtfL66EamvQ4t94vTJVEn5x6lW8m3Re
A4lhrizyPdBIrDsPgPzKyzVXefrQVLJuEu/S+RDkEynAU24W//Tn6zLdxMTdxu59kQYFIxMmTiCi
buwj/wjvV58TQccPZGQRHfuaZeZRGeGTHQ8Bjo12fHg1dq0wCMKITO2ANWkZ+PwyZR9MuSv9HN4e
7ShgYIo3vZs9XR1A6ZOV+WTTUvxk5F9J4wsU5Swgr2F2x7BCJXc1hw4E0SJ132UwGhwKepgCVkBq
bLPumAbsmGYpD/oSExgEq80FqY043hMay0D5ipOYC/gfVyCXRGoPRFAItJ7KTLfcNlQwfZ9pXMkb
ZRcIsEahJc/vr6Df6rNhVqyozjjrSDbhz0Mm88N78i+OOW3r3X7SqIHwlTrE7mi/eCAdUqzi8jVJ
OaJoimFlhY/P94IYPPxdreBJ6Yp1C5VCKd4ASRoIo2YDYA5N64FjF3Ay9yerEmVm43FUdnh4qeCn
WLef6btTSFncFrWtg7DXvgrPGEiBahCXYDjDf4mrimKP1opAGEW3n5zNvbZmJNGzErc1uAcSiukD
z9v0F1N+gPcBwz8+fRoRsVfCCLitTcBzpF7fOMPwU3v2akorRtQDUJU2xoUbK3ortjH4pLb7wHLo
52E5oNFWFdKyXhmSxrYhuzWxxQY3LNCZfBGD+vp0P+F51TqvwT5zGpCxmNhGbOszHHWdM7Vdcdtw
10z6GTd7hJup9ZFuyCV5yGE5CkrIFcJgnIpUn+V4UjCqukGAX8VYtl5yD4fyQ8XhABsOoe4+lR0K
1W53+6Gki4NhU9yc7jfDL7Z12JU7Zj8MbNjITFtMVbuz+fNkBPjx79bK787je9g8P1IUWPtXZY+2
AwyZ8OUPQTmCkAxW5IovLWbSV+zj9Cr2tyL1U2Z3/M1gno2Ag4aFGBob9j12zpnTH1n6usdIhfAW
jb7CWVXH+qxNn4fXFxPfYZMq3HElZEA2cskpr1Mel+gs4hXtL441y+zlMe0VnrQi8JMRhOQZxsRc
Z42vQHpNXDK9g/dalwKefbw4TgR0eIAxCQGJLH0BkgBLAWIE8usga0v1pDzDYfu4faSinG/mcIpq
+Swp7En5a010XNjeyC0KAb25WU1a8esos6mpu2wpX/Iwz9yupYk44yOZsgPB7MhO7TwDUULpQjAj
IxGiHaIaBaLghbRBb3pF6WCEpbTLhKgPco6IPVI+wI38x5G2HjymABp31ZUsDAVaMn6eEP61tQkm
yR3R8TASMMb7rLbCvFkVp4FI9zetG4UXm903a1rG6JE0ROoFblbu7nShANZgqIUgJOp8EPMlwEqh
O+BnWo2VMAlxNgORYv8oCJOb1BzOFcCL056A6rCqvN3c/KicgIKwUGqAI3MYZ5jN8kfm6+pFaEk1
3Rdf1VeNe3oaco+kv3hy8FMbgIqxQ1LoO0qvuNZ623vFg6DNRqdTYWSBJIaHWODvBtz1WuYrZiMy
OQFtuiOJhYEjsGL1OZANQ63sWGgWVdszGCwhXia+RjoZ0PhWyjbhT5rulXv0AG9msma63Gu5UwF/
Zh956t7pmhlt22U3HXfE98DHwIBsxv2JmdkBCZErbLvTj2ZH0ZT7tN0UcJDzSDcqruHL8g22Xleb
Kfux5vAlxKBRA1ZO+fS0WXxUwHcaqlYYKc2S5EfSQ8n+K48Zaovx9CB2N4o8eEMT/s/JyN3/RAGk
TZPSayeF7rEjphuLwQUmnrpvfqndRwEB7jl9eVAmutWbiofAT8zZRgf5ThJ5v4VscWP4uKmZtPrq
rFrJ2ID9pqNgqOcy2zbFCj1pin3DePOcJuEYtyWH3fHJ+AHXNygav9WHUFwLjUSKf8UoTJcgmjwf
+COlZ9Jn+llzxPlqAmDMSgBXJrFtRZnOrLR39K9hv8Wtj+f19IWT9WwEF3H9WHabdpGvmolygCYz
e+6UuRlV027P00UXcrsQnD6J54/D9adcqKQUilyTyaPx2albOEBv0iB9QkYkBQsm/JayN048LXYs
Ft47Icu7El0J4uLm0Byw0ytgWm4eh/IeMnICucfiu6cCw2XRvQ9+72IJr5lOIhPM7dZb+kQ70VFc
pB4p29feNnZAvIdxHrzWBpmbw4cwN2MRKQBacFaZuPpGOmNwM5rnx7TAtPknk88GNvp23U/TyrOk
4NHaarKU4wAN1Y0ZNfYLswd2not2LoxsCoII4ENDhaEmRHBILjPX102X5RJCHWtmRxAjJHbmDfUO
+Gr8YWTTGtdawgWRUUCywCoSpyvz25iL7CNwKaeRJiaToknz/VopG+gw3OOTZKKvbwedjsYMJM1/
anDIxzP4OzfY5oDc7df4QwE5IJ01bPmLkNv5bzNQ2CaIzmnYoUhHsSaZ3xTzpgnqeyC73UKadoux
/4BL6VBprQBwiZ54Ow2FFxT8lNI3DW6CWaIHbI39EZRhpm/6deOnSAw7r0bUDH/Jf9ISm6FGqCAM
qZG/kIJXLFzErptsZRFruUT0QVRgA4Q2l07XtbA25fj2aLPeu2pRgJEwBJHJZdsOX9UCc8sv016c
8KrBMaa2PahUDjYJixMONYLQgj3J1nrb38x8n3zmKQwcII/RpI/sEzY1fKOgWgnFI1YOiaNR7gEY
wtgCD8cfodlZ04UxxfhBcbzZEx0Zdn72CWiM8QqXn+HZBA6z9p3vHs0ahzbIWk68eBwt6mjOKYal
nM6PICxEcoxyneLdMNUiUjS2VXD3Rna7YaKPK4UW5RyoS5KF2IQZAZE2dKUrRtrCYjHIc3avvcPC
YTMlichgKk2fLgs3vzenCt0C0Ylstcd7EMprK2ywQVEuz20Peeaj/zS+uHqcBctCdrKV5pcTBg+T
eDl46hT/1eG3VzjW8V5/Sj444Dhx26nSuZorDytWIJv6FzSHO83c5j0T3/aq3SOr+zGT1q8ZHcDh
ARd/9XJJGUxX6UoCQMwm5ewxkbmIT8oVtobxNwZycL+tT+PTmEt7bfvGGRvtH3VHQnkcO8VDTJjB
ZEAIK0TejEJAhvbAQtKGWrbRnbwP3jxhYBeCgF6P11B+pS9yfDuIqLgJvZzs5sbU3nBTWMmxI/+M
3ZrKB8cHXPhyFAoSlhhDaMwNyJTzIoQ7zGPiTrtHxe+7968HaOXtbdKZzpgEvgXe5O/rF6cQR4Zx
GDjFM/8BOZtTI2qB/omdDeXj/cLTRZeM8CHADsu9jXySCUe3Jb7jFK4PfnccKjePfbWBVPAzrrfW
6vZZz7sLBWnwnuU8xy7LJYH3DJO6ckmlerpUKqRjneTwdbyznwtbVsJrn6QLSbjg4Wv1cj/KL4pm
QwwwnkiVxxEm18YSlA6ovqkCvIDfFpmo/ro5q0AlTLMkm60cReG2jKTZ81hhRB9Ox6F0YgGB/rCw
eMQDNpfp4D6OOF4udbCegK0be7X6km1HZ/l8I8vKHtGo7/n++sKirQN8R9YdShfCl6NsqS3gnksO
UhWGVTje6pDDL+OOSeQI9gXK2+VdBElN+wOoNRFzHOg1NxqMiT1FCo+ihangki70SQkjfd9P9bLc
9B8p9r1c6m/mv5/VB8KE9JjABgNa+bC+bzumqshLTAdwssbre1o9HUy1jfpD36KxKufq7jX96Jf9
C/JJ5R444fQVQ9Z6e8PgPby+vPcYeipQFD612arc6g75Ur3Ors9hgsMYdK+X8940oSqig6t9Cvcb
e/hJf1LJ4MFb2SPpdTTvePgMD2fagpg0Au/HIhBqWGkLZdWd6NZsKB8ODUYG89laMKa10tloXb/F
m69ygVwU5amHEyJSqo98U59STznCAxifis5/dfOxtsg+CQEyKnADC3SSCRT9nqCbhPSt/XHMKcuJ
tCkT9Cqu4JNRkDE6Q2ijcwwx3Jjk1UzRl8ZtWZITTSNezmEFjLXttd12kkPIDgir26i+hO/dFBNH
j2LjtRm6QNnRgzBBAkkY3cMxEFb4HJy55oA+t4N/XXVvf54Ku1DtS0aCploBLSzcO5JgKccm9xXo
wvg2Md/wQJMvrjnTv29O7hSj04aaB21n9lXXk4aSlrFM5uPc2AYdGxpDUN9QvRI0Sg7eHNhvzzV4
8DX+W2DSUIHg0KKsCZQtS4JjXNman9iSnG7QQb+eUxrH5MBXMzhmSE1beWQUTGBdSbsh6m7aS/Zp
nq13RIFDsPMa5r4cZVvi8/KlFur7EVDXX9h560hBRoWpqOv3x30zPoskxWMfSMH4m7lKz/WCQqVH
cjzlKIcZALLBHgua1h4eKx1eF9vzvIZW+IhgvRuMkExaArfwlOmwuZHsZXoS+SQPEga5g9TMrhhD
OZWnIeygfhgfs62+ekXwnI76hDiN5wkGkUCMlEibcD965vdjd2NkBGNRNR1jWII7xvh/uxUYE39Q
fw/zFd2gvCwpdSA0lysyns1sVj03iJweIGYpWo0U/tfTvx1HqmuAlsPSIx8F4YaPJ+sqGU9KShP2
gL2UXPTSf2sTvExdZsjleXQlZ9wdC18bOBE8ZthPkBhr/vhIM3D0VNvAHNOgcc+QQSQf7n/3DFLH
RbF6v+1S0BGiv62n6wE8HW3k3VkmNKnHGsnh5soVYacffA4p0NnXh7pADlHaJ9RYVu69yxNm3XCo
s1nCpItaaaWcnrYrfFwzE69Y9WIcuk19n9AMdNnkCiMQhNMeS9M3tLs7aI/dTlEnjbbtb0MoOwjs
4Hjgw/20OSmMisHIQ/4hpAArmtb+1jgzhZxdePfRMCKIEfQMc1JHfJU2SWG7tvARDFv4qbRwXiEo
wpW9YQ7xcHNwkdEsVznJ2VoWDL3XD0qV2H50XHPnDnlPQWdordFISXMEZJht02bniC63DX79Pdjm
jsgBqgSGb0vjudDZoB+eHvbbZbfrdsWMe4v7rFdcMkzx1MdRe2w4kOC0YmqlQTK4GUfDeTCXL+uY
/6a/QAjZw69OlRDZwEqYDvy9slvi3Z9CTHMeQnR630G+tq2ry0xJAt1eNFjenuOZuas468hzNUQW
Kuw3A0tK0Ccjs2c3AsxjT+UMNhzJ8hLs3rwhA01JL40P8fS5yLGMZkT9qTeO6L1xI+ntB+odphZn
wNYHFBxUkR7kt5HhgWctrhAzrrsXqrnAQPUHAW4cmmwbOuQb2JXwwrq3jcxLdVJ8Ib4MTp4HpHsQ
cR3S0O9j8twxzqQ89/Gv7l0gKeQz1NtwdhasjIyej1UCKj+hJui+ZPQNXYBWZss9iNkXRdgzMiYW
VtHwB9kMsHwvnLbyVULPp4w51uu3HaKLQdy83//z7KDwwTOMkvSLnY5mFCq2NeXtxBGv2BPy32IP
DxtWPxNIXprJl4wfBt8Ddt0ehAZN2HeIVxZodTgiT8OOMqUWQzN+/NNxWc9fMlnAx4WQewKhQSE4
7YzZUiqkR7CycYhKbOHrc7kk88vF4iMXPhgJVVNvbwQ+nc//cPNdOt2lHqwyZ/dfiB1NMJRNF++D
zhVN5DzD3fDnp3DWKHS27wh7Rmwaq/nzeNu/orXwY0SlEf784CfIAUy9y4vwqgPi92Xn80NohFEJ
/znknFN7STfMRwpfj1SiI9fPP44zJ1X78MaUFARLwXGAlnD6P8LOa8ltJVvTr9LR1wcx8GZizlyQ
8PSu3A2iLAASJEAAhOHTz5fqODHaJYUU1VtdUhmSYCJzrX/9hhSaRpuXKNbQlQ6kN2Psr0EouE6q
+xy/8iG6bgHRiibMT9GR7r93kwUhEK8F2e8w6Cs3/aQdKjNXBrhQ78vhK1lBogwHKMP75j5N6d1k
jpg9PGuz9ClMyRy8Q+gjfmd5Qls8wam7vb9oluXxW8wV8khm1/6du/ADMwMXc+Mq8+rUHQNC21wJ
zzcfdthW5xa9Edo1Oz/kj0AuxAOcJvmDvbk/pTNZ8ro1s4/eQm8RnxW/tn32CwjelhlzeOFu1nt6
GnNjwAkEbiNi6ciWi1EiGb64HVMO4AHwQaI2FKtE3CShNqLv8Nll4CbUB03fwReinsti/rCx8oDb
RpIRrKM7aRRuiZj3oVtyeh+OB+pcQkbhezFAPMmEcDXt+kgsdBJK8kwG6Zs2b80q21bHyBnB/CkA
J4PjmwQ19cCo81Kit3V6T4MqYSIlY1JYvaCqgUb5fgrMYTOgSMAPCr5g6urPIy4UcFtBhpYGymlt
xhGQGKTHY/r1Q6/gXglaeORQQbxI0jJR74hWObrfro/DM0PKEVKXcCMQXJ8+Bu9dYeZLQSE+hBCt
iSHswgKb2XDV+UZOf3z50PmuhSitCV0Kw6m5HCAGTymOofkKf4qnJ+G6INhC2FWW04j7SsyWhPxP
GCVAeXD3DISAQn8YPzF6EvjofxTPYhp05nQQkvtkD1TOZ3A+oLZNAMNmgpVOwsN9eXzMp9jACiNY
Fa76+/rzc5tOhIj+xWHyLgwyhSkAM0LclYXJo1CpHaP/ccMTAeHiyQpyk7kZoD0VRLyJO61lYLFg
vMBUmcjtaT9TZ5dNCm2PqvfqHZ05+bB452HScCBOljv2chCGRsK8Aa0OBrnNo/Bk450OQZImcKNh
AH5Y7geXyrtzwKpLLapcca1mVLoWeMjHUuxTCuouoa5+PpnvDFbVBuN70ZQJQjWaHNqwB5TyERP8
2WUmf2RvLbNibkXwS67oLPGv7w2I3cpYKAGz1iCZARWseoR0w7J8zp8vL/W2WUPUflIOw+clVt/G
t/azx0upVtnTHAixFg4djPXYGGvvPE/C+1L6/K+6tjTTqSC3FDdfpf85AFFz1kDFvT9eX4hLQPMu
IjfOT3OCrAo7wgGaeVo4PHInakhjKBA40smKBtz2oKKrHDqKe5ynSO6ZJoXFnKiuHNqksUvHiUZw
sWdBy4icmpbfr524x/Ll3f4adhDNILuUUODIv93X963eQYI5cupx5qHHiplKPFyiEb/EHoPWA3GJ
G450oHAUGYK8keFpsAYWDMAfCNGtsnBTQJz4OE7VrTBb4bTv5U37fIF2gDqFyS6GGgwhSR2Ixewl
ltC9QnzARQlnEsI2XpoNp7oNceayZ8tKJfIB8yUzPQ3xog2TaQovXxiLCDYvsNy4NT6ooGlUK4yB
mBISxn5lBvUqqUweYgVvPGQGobxEj4ChOsROZh5oyd+5BkSZ5dwz98mlm/avBQg0M2WV+F4oQrhY
o5Lp08+jNCX3q3VBDLgo3f2NOsjkqBV8ecosNu7tiLbt6tZQ0Ln65IS+4QOpTFX2njQ8ndxGrPQJ
iDbStc/xkD1RMDX9BNAOdOv2dPnKvihXHJqEcSJjK1TglT9Hot6kRL94Z9rhO2ls3LlUhGYTOQEZ
zntzJz1Iq/MDpNUO3WfjNtmCHLg5YwUw1K0xL2DixW3lwsZJXOYMfQ/hYKojihaUaQjmEpW+d1zV
xGLB55wqbwy9Vx2C2Cw8IQXXdjpMzbC2OX6HsKcY8ZIHBkk7QnUZqeSEbGV784DD/bg5vVFxax/y
C3zjCRyQ4pAslX4Cr4Ndn9YmXwEwHOh1MpEePWDNL+uBhF9QPU+xJ1XlAKQathIw6gWeBgpRHg5h
NRXwut/C+SNAbmmR+TmyJnlAfWI8Qnu015C3Tp8SewSlLzkwJvycjKkoh8uuWmmPrCR6QepHpsEy
JJgHtIKczSkqhjfmlvaa1d8c+sVlf32QdtclL4YlxRLV3lnYounPH4onOn4Y2f6deLwkrimvyuca
KH3PMH5znOVEgtGOgGlUh2TVfqriOJCeQdLAZAg7616qF/QlKxWVH7MmsGtY/wDrz9ChM1hHa8Yd
zD9K+jGaPwYAtxVRPoHug2Jon32FqIfZjsA/Qg6f4wsxzwt1pqN3PruvY+4aYP+Ed4KruO2CIArN
RmCd1Yx/4AeFujTLsjBd8f5cnAeIwemusufWc7LNAYU1RqMu7QnoCUxtBCOrGeeTTJ+huzdo59oz
cy3l2am4ya15+1zMRQ2jPOkwwXYyFXJMpc9qYrqMaOLIvAk+JXYPy/u7bU3b907jxAJi15jki7DM
MWZrmpobG3YSaCTsdiuUCU1dQIZ+ttZQxBFp3+ggYvudokoVwdMz8jWGZWNGzhAm9qS7by5VUPoV
p3jpNbubwisdUQD7FgxHLcaVrcxdqfFPAHmZsjgymomTsH7ItmBxNoutmMqrhoGv7vXDzOhJOyGL
LLjcPQMf6HtY0AGe5uZ1cWd/WFCY1bTtupcLkipeD6HaTjMmah36zofuFfaMZCAApdl2qfVP1FnW
FGjucgk0thZQiulNn4P5GZuBWhkTLlL30kC2wvE4r9mC6N8YImAvjtibEfH8Udvcl4oYok9EOuB9
o3/ogAXbm98ulS/DIKaP+KXa+/e//tf//T/vw/9OP8t1WYxpefnX5XZel/mlbf7734qj/ftf1X/+
Pfr473/btqUpqi3bti6bmmppmsrX318R6aXi2//r1DSJdLeVfi2ZkXrhz5CpzQnvO0olZqCFajBV
uL8YTP2cemHr7DamFTgOCe3DQgFNNNwR3OA8AVNlz0AidMaF4eZBCSjpD42ogxnds6HumjRkDyLM
rKUO1m/UgieLdw4OGK9OPr0jJS30V/O4VjsovNqu0R/Tan49Bp2+ShHFplHa73Vrnpbbc/esSyGb
gDHOLWdfjfOxiwowpn5vN6u2CsyeCUGUmF4LUU7Bc5V2MLw2kUaXzYEqra3ksUkWNe8iTY0TXCTQ
nohFYVphgtuHNteSpVEIF5YrrX+FIJZ0IRRarqW7JwLfsTXuDnfdg4cunxbG+bXVlhDC0iokWA3k
k8gu7t70grlo1OjhLXdJURtxJWFYiJXDEORV3JTh/TSrs1g6Bcd7TCaZw7CPJQ1rHGQens3RlzmS
T16ZutrJ7fUotWL1/GQN8ZVKlCQSoqiuDJ6hNsdaGhp9dIUeUHiDEhbIwQ2S3ya3CFKW3IQZlsCc
MPqsccIScm8RQTPWlEDhkuC6oqFU9k84OQD75b6hoSkOSi0cynkD8e3kGoarwEpBcPB+01zKd8jc
Ol48o38FiCBazfaa3M86z7qFf1mjmvJ9jeqm7sh86LppaoYpvv7zGr3fhsv5XPTrKzTCexsfbZjz
1RlGzsYZtJVuIR7vFNQcPZX38bW5aGwaqu/oIrkm39gdc/jhoDMTvN4xo2zprjuIixhbK5WfaUjm
MI5IKWu5gLVTHAYjw8OggdZaMhnlPj3bxUxT1zoChLJDWHGF93p+MTom5TmK1eroMG5TvMThqBuc
1NdUiADnKyz2cpHCtEmHM8Gj+YguDvYSEpexua1P6s0/wQ0ZSdnM6/ohxULKTDzFtMg+U1ETWuC8
uQ5fj2FJrRdx2TPcvRPITPzbJYXAe9ECuzpv+jMh1l+OjIxqGHnHcPDjCaX25anQ4x55WsusgTBi
E9JeCqjZ5K/J+NmayOmOOLNkmF5llDU6PaG+vBBFdyHNarwqwKGM7C6Np2eOm0ML7+5xIxF/CscM
cZGknSBBoRDl84Q1QWhdPVISXh8MByuDs9fDxlSoNIEmlO7laMERPCp+rm2tU+1JCgDT4drrcyPf
qRfwR57zqQHFuFbL4UZLZeXTPy8kQ/6+jgzHNHXZdgzNMXRdEV//aR05J1npimq8Hy7OxF0M7ov9
CmLuFfRetbtYrIg1xfmsx83Mn1ze6sfgU6dOA/EA91/Oe9d7ZSQ/urzRonMlfI4AgA0CWEru8+TP
z1VRf3mybMyao8m2ZTm2bv3YuH96snJuWGpZGf3BXtx9FAx20Lrp9u5j4Qh6cdznYQIZqpsjO1kP
8PCcqPT0gNm6l27lmO1wfRWcawxdFqctdjqxMisQqcO9yjBToqRFjxZaT1BrJg195SN+NwFC54lC
yosdVR4hk1OBGtr7S6gxwrJRNjsLogti0PgZMZ+BtEa4gTMalBTMyki3fVCfaoIpwbKO2x4J36vw
emGmBcANHLKTH4G6o8I7+/JsqjbTmPkW6KNMiYgDyqp/KxZO9OfLqP6ydfy4io5jOJZuKsaPq/zT
VbycSlO3Nac7mJs2qve3hQ5bZE9ZLC0Feir7RsDUul1ae4XsLeokJuz35788Ccf4vvB4Frqsseos
xXEc1fnnwuua+zk5loU9ayuaiDp97GvUVS2acHyzGqiluhkY+uGI7FTRcdyAYaWUL1kD/mQzndGp
umt1mDQlFDA78ZseKpo2huwk6NmHuaKwt9fZ7CzoaBpmnMNrZcAkzBmXX5R5mzO9sV7GzHT7gnP7
tj2fvKRMfSuJWgvOH/1Fkb7JSu1LgOGZ8XA/1fNBoQ2qE0/qzosqw+mWImPwjukyueXTWl6fm4f0
zOJjQ1LwHhgQ6Zy8zIAQAad7QDNNyp2TzW9n17FV2m6emmg+IFTJUIKzSl1XWRmd9ZRwrnTSflzr
Nrz2eShe8aUzvXF4rROMRsh1a49aeLukDI0NhHScO8PzHZKDU7CjnEqoVPnq0m5PDO4qzPGc68I6
DkElHRc14v+Mjb1qN2khR1274Fe44x1X12x0j/Dr9OJRrloqqWqRkd0mn8OeLFKeunEdvUymvslx
MjK3WYn73x1ep/qS2BhHcHZeyue7rsXSFf8Q9Ursns3G2BvwJu46F2hem699hjFpew6qyoyrc7cV
b9iZXV2GT3+s3vvkobQIPAEjSRItyDGXPiMxLi/RaeTV5sm+MI+Mvg5JgQrThI9emtMbFKyxR6MO
rFJuq2KbMATIt1IXq7RO1+ur+KwH5QEMPhsMZYA9yq11IRK6oD49wsahdi4c2rTx7OYdfcG6v2xU
5yVFM6DleZiOTmzlEH5NGti89RWwvvOw67Ot+Bfbbl8qZyZe2nAMlaI6DCKBGOmtVDAVbZmnS0MP
FZnfZjjksWSYdapw7SYm8Itq0cveLo99OUCS6yK5fFFU6kpqxYxceKeAV3L8vCuYM0KZsy8vrZmF
xiWd34FEzjVpNWjv7QKfPJiLxtmMWrvH0A0taaPMnGsTm+rgsRW4LXWYpCIHTfwxlR8Sim9lPEeJ
imdJrUGx4sf1PKwtTludQLzxhjDdmcoaYRNnpuaSBfppAdkfsffgv4abSDa+LLWdj3Uem5kcnMt0
WQ/3RYEq/Qax8spou8StwaChGCHJGKjRh2sftCY9l1HfCXwGzcCnkcxqFb03Nv43UuN0lWxzq2a1
3Tw7qz+z7uL2rYmsIh7k0/LaNX55BEwU4A3zTPlEsXEuAqkbQQfehutIs6f+5ajkUPzdlqXIqmmZ
4n/Gt5oL6fxxHBI2zvbqHteEgL+iiA676Lg3p9WqXN4WN7weaTADZdbtDGSDNs6VGDLPhkdUUgje
DTAj7qPoht2Xubv5OWZZ6XJEAK8yatC8JnRC+Fa+ttJmNsETfSwCES/P2fo4z+J0XcVy2OylCBKA
j1PWwgmvD8P+HonvSh/0RX5n2p2vhsD28WSgKd3VG6KaZsO7EPQSuGZynJwf7KUTnpY34IbxsQ0u
sRExui0WdthE+K6EV6+BmU5INZ8579kH9LTl7fW8BU8ZH7LnfGmsko0d5QGJqTH+M6s+aAItrEN7
R5xpdFwTX+rJT8dQf5dAcuhkkEVwh3KLvVFYaaF8UDDD0DYAj8cHc96+SQuoKNR6HERra+lsoYrF
Ocmo2MZHWCus+rUNMoCrDUaPTcBIfoPSzme7Q9Ukw+Gz184UXydiKchfDqAN+fJOWt4Dpl+QXYjG
Lre8SczSy8BcLSfJCp77RvK0kLEY43Nr1c555jHUqlmyIQXTF6EYAb0a4KcS3ARDLIJ0k08GJH4D
lYTumVgsjvOTT+B0oEZdiJJLeJdiG4pFCmPHNjbn2KHeYUOVs4TZprbA6sov/SsWbs1KvEFFbGI1
DxdtR2YkkxphaIatGX5/myNMDmi/OEfZvFAxQsNf3j9H+JR5Rwyt2ni5xiIcFhFpKvPUb4Mz/J8y
qoI2yJaK94qf4kqCbASpMGg9yb2vpfnHDXPUZ2vPjMM+5G+nx2HFYH7yIgY9RCN8Vrt+UUfXpeOP
QfdZf1YH4zkLij0Q52mLRMTP4SGtpd1x37zeHhjgjIIzXp3BRZ13bOXui+sacKzZn5/xAAS2Yq6d
f+jz4aASAqPgVgmFrGGYf/1LO6T/rmPXbVVXNUWxVc3SvxUTQ3+7Xi55f2jJkUHvuTw/KE8QJZLp
NWSkHV325x/GRsgaNyxVxmaMjPB+vfkDHc88xz5mctrbvMv6k+2Xa2VRL8eZtermSEGXf+3edIEg
/ANhoOq2DMtSbEM2bOdHifZTCdbJvVHU7Y1tmwpTYLBkBANY6rEZAyVbT/my4i9FpMdqTDqUjko5
X8r8Q4GgusL6vOBPojnVGD8WKMj4GP/4U3xZ/NwlSn/8BuZUoXBzRcMXiAk5+iEviQDUiQnQAsJn
PawugjoEda9CIqzxhzpFN2xXgTMC4WdWeH3Y4pye039MgRd8k3vMikb8NQsYvcLI8ISYK4BeqMXD
lxLDB+C3xPI7Bq7+ea7xsPdYC6ovkUtQ4X+GHdqZL/FnZPCNqk9//z+enPHlsw+lCPvc8BZis+X/
pehURFH5j+suumZbN20uumxZ8jdkp7tKpq0Xcr8uGHtZKLUNe1i8nEe3sF4tuLAjHOfuSPciUf5M
wHbrZzmPL8Q5n7BjPR1oFVL3SEfbs1VpbciZLubyPfKIW0PdKarAEdC8AGuAMYvxxBmUJGEsn/FD
l3EmafMbSNhFgk1p7bSB0hNc9FSfCfLdGxgvNMX7DR3QaXbLPzo6KrOiVFPeNKYxVvelIHXLVwrp
tvBkdb+Ds8Re1Ad5P7sozxeQ0SucyBpW0PI27GyOfqoCc57c9vf7G4N7u/QzqH6nwMGrpfOxR8tw
GyGr5oZvwkQ2cG9xj9UyP/swu6FlVT0AyqYso3F8r4/vBvVEt5d1duu9rb6C1xR8wzFoSm12Qs9u
egWipyzCTiJppnUW3u/xtVjlMGLMQMY9+rxx+gWUSlwW4E06eBnMGNnLZA1jkZJGGCzZTBlvy17e
gmj2SUDpiKuXlQe3zldx5NFmWr7sKOHUBAotzHAp2/QlblXpU19lM/uW4UJ/nGbMFO0pPk956poq
lchUQfcKw54+wtdeCaNvyKnF8O1HkPj9U+BJnW8zRIU6ykCsccVCKEE9p3cbErPQ5DWC9zuDhq0w
LW1nPOlCnQ3pp9auLqfgrE7Pmqf9IBs7EP6ZWsI7yfeqclC6SNXCvsR3KLzi6YzLCrZIWaiAFRBC
0Xo3J0y44p8m0DHNvhQOWISpvgEz5/gXcFP9pYbRLUVVafR1zaLJs7/tlOfCuJeGXaaHp5VgIEBD
6JiQfk4m2yjwvGn4I62rn339ZYf+3eOqBrM8w9TAVQ1F7OA/7Xi1er62SnvPDrjyMUFdXT40t1sh
+Z1GkzXqPiu+dSKDDi8tDC5hM00gK2xmf94ANPM3L/8fT+Pby7f7m6To+Tk94MeMJmCC5OXFJroH
XKpmqsyyJEzvEU0RypcAQTUhrJCjGfMyql5hbhp9XMnCU+EQYlSHvX1oM8sWLvGzL3gnP0xPqXjc
AYcL8TO4KnsvFSayR0bP43O+eHthkMwoiWjYl+sXTtIMpO8T8QjwsFC3+iIZ8GkhU0mO0w+UE8Kg
k5Sc0u8nD4Ly8wEN4Dh9OcWESWwuBxJVyTKrif8iRB1bVEVjtvnAs1v1DM2b8IEFTneNcT0uiMIw
H4sn6Dwl1tMBOfETTEvleHF0t6bQsPHYlAN7IoUg6xv+W+Yj7wzwNVpdA9RF6Nb1uI0U3DiQQz7C
XQTsW+kxt80cJQYDNUhwiKeJMbaj/X6Yk3kB+AfhylgKRhYCMbiVnSuShvYDnqi4zR3ugTkX2U/J
7jrX35+fmSQFoO3rggxBtCk4al7nqBt8HPSQ9iqcJSLplZwRl1IjCzmrPSvAnFOk2OBDG2YxRj11
sLw81JMvi5zZGfF/7hC/n/E4DlTMjxH7u6CG02f0AlhUaxsRdaLPYfZgvxLY1AMa5ntbVFXunrJn
6+ECsaxxEqW5eFeC7cAQMfG34N4/zLBb7xkPaBxvU/cAiz0WyTkFkpsdnmdBPd3Uk00DlS7xdmf3
C3rOF/SqaREY7ubrwAAYW9fS/cKXJkq8rypAtsPn+z+v+1/rI936x7IXYMxPd5+UJUmtlIm011bn
peaWmj9k82KnoGpLcZ3D9WO67R5vB3bvbvJGATrDh0IJujiR3dvTfbqkmpNsUots+JXI8bZ2WMN7
P01rYKric6QogbPFVGDz5yeumb9Udjxzm4NaNzi2VV7EP5953SuppOdFdpj5+pQQys0HuZWCuSSi
Xi5Rtv+Rt8GsswvTyRZ/+sOW9w5yj0FcKV22h35v4vDdWPFNP+CB3SYPdx9nIcYfk+gTi8I9pA7e
0+3eD1haP5JIyiAiO/eR6O/JdguHDuoG+CfW94IBLcIvScHknBFMYmYCvGHQjXhKi+t0m0KCeTbx
16zePq/v69qzpstsEi7nzK4x398OU2heU50gX7QPQuvMn0E68QFZhVmOTwT09J04cTA5DhUSIGCE
BSO62snAjJdROilD0zbEmuHQhVjEzog6qpHqOT/CE7BSTBd6ZK7TBYWe37HZPBheN6EdIV4BN9qb
P64aX3fnwndrCIXPd+ZjROxNv6DSuTUrcpecJ0hkjvEZvysZ6kiyslfPaDehxE/L3e60G4lkJbYm
Stz9C1vXxy48+2duvi8ussOOJy43s073SbBkerbB2dNsCqWPu/QZJQi6keVxEu64DQSL5YwBNS51
bGCYQPghCeLECzKGvYb4VZFMg2x1V7PHPnDDhA8zY+K6G/JEOL/9a2h6ygfOTgE2118fIs1TxDk2
4WnygD6VCPEpNx2ppiJ2Uvpx2zUoNIB7/N1XwZhHPOhbz/Q3gtLxl6X7t5X7/ai59rbVDNxzRQRJ
u9zeSMd5OpKdd/EKoiRzzENxDqofMeCiHtatMLuH56jAydpFlIRyZwpZ8nCjL5SNEHmKvVT+ggQD
uP5SD//z7vq2L/RKa3XGyN0lDi14MTMuG5maC5ExIgINOLsGQk0UmE6clGD+aO7JbWS6zDB3Pvpz
JD+TObjt5DTLxYKIFFhSMBLnabgKJnOb22uletEK+bFHchX322PQuJPTPBAe2+K2e4fX672+Chv8
s68+7ja8FyFLYoMZ7vQwuvHu4wYz7IPvEjEeNbQsbzLdSHPxTt/+MmJQzV8viEH/aGqKrTiWZYmv
/7RR3h1FPZUWb5qzQ/N5NSfqSE07RSXYTau5XE0XVCyfV+wfU7x3LWhVbIsKx4z+3DUTdVYc0sc/
ryPT+s1TMjWHIY1l2HQu34ByNSvuidwdswP1JDahjv8i0otffPN1VU4/Y2/d8b500/VpARoYcEWD
NR7056n/tl9FE4CH5fKH2Gq5466dueEGvsSCPO6vJrTcns1rDDf29M9PWvtlYRmGbNOLcyVNmQm7
eFE/Xcc0G65SMlpEzHW7BDQuzV27/rQBjG+oce9bjKHz/HFUThxEL3K1vLd4ZlzfE7yljeIWaDD4
23GRgJWN+I9r2eSdjkepi4kjvwEp34+P1TENdW1ZlEtaAIu2c5T0v6wG55d28durENXkT6/iOPTl
7a41w75ArYhxIHWH6kr6XHoiUAgfDKzSPCQ7+tKZd8pEw6wnxRaXgY4NDAifZhj9DNMjXE6bB2um
Y3Y08XGDqt3xQfaareOXCwjVtojxcU/LMwpS6i1c22OcIWG+LQzbv6kRjJL0xexhsafB9TKFr6Hq
XkeNxO5NQ7+5KIEJJ4xevN7LiOZzfLwMsDNogt2ucd+VzZniD9VZGoAYWQBxmScm8B6iCDE7n45Y
2NuQ/fzcryC6fDjzkyCQBkr1lwtqiv76H/23uKCqqti6aiuWYnxbFq15rKQ6heRmGdvydIxU5+xf
pEN95LEx+DbPWFK+lkxx2np1vRiws/pJ3UT30/yG5CtRfIZ/gdmM8YUJ1Yj0rNAvbJmE1ST44B2h
z2A9ON4GZEmPSklBfHGLxhWfJa09YVZxo3w+HYWnX9XN8pGAxHRpwDwY38/8RuAB91oSk/KaZJib
JpFUOHEzQrTOn68c/XqylZvNLdmr7czGRzWT29lN7UPrmM+UTn2Wy3TXXca/wBb2L6Oyb1ft2zJU
paRwmsZJD7OnpyuViPhYrRa0byJiABnddA9Ta/IGPxXpKWGzFNfSdvXivuyjiPSMLaYBguk6TNaT
ydIT1aoofodpS1Erql5bRHF4sMa/HILUIZpykB6DL1K9R3TXWUxSWNhP/lLb2b/0YoahKJqiq4qj
WrJif9vYRtYIM0q5Q5LwZLfWssF/MAVrTMynEd+Kky9JwV1bXphSSIsalBEJIcHm18V46V9S3Ijp
6WvEbMXNZYQDzymqbWVeodNqobFAAXOQdKK3oeFx+dmhRHo+vo7FumG860x6E44WupcGgKC3Pszx
sekIrcNhG/sLp4AvE194k+8AciZ2f+YLxFBNW2HBJueH0j4cm/nA4BvHEQUqOs4Zl1yBFe9sWoaB
o+J23atm+BZEphoNhsO0sAskZVUw+i9wGE573+mQcDTUOsRgEPpjhpcc8nfeBCYmagaEglXTM+cY
p7X0lxvxNxuboug2W7PlmKpsfrv0vVmVrN0EDhtInvRY3oOqeNLTQ61t2uRBalZ/Pg5+sAi+3fc/
P54l9oWfNtJbXkhVavNWt1gmqhsHbJjdDaweTZHzxuu//61z+M09oyiGoVuAwRrH0LfK5srYs7zJ
WAYmxRnChuIVzQMuDH9+Xb875hTFBL/lnHNUpun/fF33a1nVddHjz+PA+5GT5Zhd4qG6LWw8wxGc
wTBbmFX1OdRqpF8AozoxBIbfpcjCnwYxtPYod0GeUb7m0j0exx5PGcp7x57pNkFBZ8uenHTGD/kN
YuvkXsDXKquHMwIM6aT5+Ulyj8e/VK7qLxWHuDF/elXfei5ZKeyO2T1zBb2cZHYWa8L/EAOoyig8
TT/cSCTRNs2V3EhgEXiLQzq+moKJiohc0ma5ms8vWCrq5XV2HZFd25go154j98uywurNLtIdt1XA
Uvvz+6GI6/3LOrNUE6RJ0QTA+8/3o8l1PW2SoZhzvtgGlJCBepS5j+kNd0qnWvMuV0Qv2KebGDf8
+cE167drznIM1TBMirXvp1t9deyiNPp+T/x6JAdyfP26zG9f6ZLHE+GPqN3A5uVYxbpIDVQi6OWg
JglBDmxgsT6un7AAC+qo3auemGrJuKoagGUASPC+TX4qi1q/j+GeA0FlpKBmUR/3sfg94itHKODk
1SeBSj50A2KTMKNrmXGJ/2xMvo78KjMQT+HIj47x8M4RzN+dVfXjgQ2SnmUPbwzN1ebjsvLbFfHR
wYV4v57WETe3+fFVBrnXaCVPEVGvIs5LpA2LcQKg/js237GIPlL4T3wO8u8RMMAUADmaEN6J9O/T
ZxqfeXr5Zx3i4EVFL37c4Hc6gerbTwNEGzH56/A88qGxEh97/yojh0Hi+803d+LXK/xiFH8eXgq8
OCQ8QTfDjRJwzMe0y1NCYUrbbMUllHHoqaOa7hr3P14nrKG5/FVFd7+eX7i0UCvlmBgD/KMD5V1c
G/FX6tGYfxJ/HWMKjrmKQfKP8Qvvi04GXko4QvFIPAEfliD9YLADz/NOZCGOVwGURDpww2v8lAuo
uxUvs+JvzmF8F6G4eOGTZafFTgDKL14t/6c/XTBmoN7hAug4kmpf1GdclGtkMNIUMxndV7xuK1BB
oQLVfZGjIz5DLU2CCHr2cGSAIjFgTpY3UCfCVxg53iLsf8kUwTCYnxcJzWBsfFRkPIdCO9eECNwz
FqOyE0vrPwtNLFDxoiUmQNiYENhhelqUIbMXCYfikXBMiYng+AQJ4ddkgbH/68jmly5a7EU/3VPf
ap9U1ushYQec13k1td7V6kM+x0e2PQXzHkn1uvaGnR7Zn22+UTHQIKuQxDzYAmrnDeopzCusLk1z
ZdhX5htfY/aCFdGfb3zn97vO/7/vv52mpqXUfdZ34r4f4+RF/nFri7jRYyQ+xNTuP8tI3PTi4xiJ
9dV8tdz8WZSGVzIewUJZIWA64YWwFbECxXahkjoovQvvYsO/Qln7n+/EwJC1JG4bhftNpAzhLIGC
RygnLf5/ZFpsU+HziRWIEEYZBw1bGErc6QGE2QYpYrHDG196f74aym/LOlt1oJZpoHY/MIefznot
q/Mk65pifjHUCUQdR23dut0IvtR4XEgYD/YW3FLuLROXkxvKh5KR0DjTigCThOaY+pXa/WVv/t1z
YlcWp5ptKKbxra23VVkx70N9nOtEsmDMgMFrRiN6JUrjPmyUc7L880UQv+/7OcQppKtwdE3T/LFi
froG8qBeL/esS+clyZjtRlZ3XfuWnd/+/Ci/vdQ/P8y3skql58jSpDzO5eLzeAJiB6qQjIfuKq+0
M+awyW2Sq9hSSAxvkxqi9UZqt7r2WIyMuyByi77nz0/ptxeauhKwQmfE/Z3VJ9eZrqm9Vsy78TGt
XxNUkWRC9DqqSv1VS8I/Pxpkxd9caI131dQNGglZ/1aApb0y5rf0BDzckx0hDMaTRQ7jypVjYzWi
jH0B3ZQQkNmuSI/dnggNBP0EdQXwxeMIV8xAtE5813E3zBAREjoN7IqkkA2R8QwdFvOGBW7imxOK
W5HjOYC7ChmhPW8nawSIeEfSWonoxCBawy15XnqPjyYuN0JzJxLDsPabyW8Scy3wzd1hR67yLvPi
5Y+Jw+vuI8wmsUhMu0UCrTkITxy6l+kSmBlfmQOdF4ogD9rc1nEb5uIC57xNZre4eyZKyf0rCKb8
bvlqcIEVU9MUFvC3Muqq3Iqk0e0UWPAGsp2+ilkWgdWaDwEEsE+k4JVT7DR94KYtV4JL9omeBrky
njaI4VfI29ESi7h2cWm3l0kQ3CdR5O+ZgEW+77/4aKK30f5lUU4WfL5f+Su+kfGXzxXdR9s16GAU
7aMgCLwQwkscx3gEPc+D+efnfM2VjpBRR1Ew5+ud94wt0UhX6/E+S6DsgfeMlz19rdBtHw5cX+sh
5b3AYtY9xGoYCsB381FMhaTUmIgXt3jb71dvbyRFCjXnAzanM2hrXNwPkWWI1Ug/AxuveOcmhy5Y
Hppo+Tr9f4SdV3Pi2BZGfxFVZMErSWScjf1C2bSNyDn++ruWNF13pqdrujAmSTpHJ+y8v/34TXbf
D/CpK39Y2L8TwXN4SQlpQZwM/qUwjW5BMN2XU0+A48/ubo3gcV95OGKvBgeqna2126v2+Q9t5n+3
d/PEgKdzecLbgniv/Y1oZQ4FIhAnmcnzZbBATCy2tx+rVm04KhJhVKS8fakaxRgfvUGHJKYbpl6c
FMsedi7AZh7WhxCLEx6j5rkGalV2iC5+JZF4OKqAuFF+OSAlMIZgUzz8ieX8brkGBBITSAPXIcn7
n1J/8ZS+HY6b5bILzPNk2V8Qz7mA/Zamtf+eld9NCnGSqHlZdMp/EZvbZFcun2/XRfeQIQ2ugO4D
bFexFOaP/dlk9ofpiHWVX3mI5tN8JpPJlssZJaO/TUc2cy2u8pnU+U4CTvJUGYsEwKK1OUWj580s
kG3EalC3A0CLdR2siANTFjWXFKyh8siVVHPCawoh+AMBLtRJk1jRLDBIBOaRvJhpBGjEhFK/Rp/n
AlHDNWzYW2DEbyTqNHfrkDQK/rIUm9zWCGTARQKiEMkNGyqcXqqELRRuGGoBoqtEX4ATBQeBl7Lr
Jsk4RHXkp439ph2AesRJ6+qRwmZA4YAgFTX+MCO/sTNnUPPYKeli2lX7z0Eq7abZ2fW6Oz8lmtSh
ge31HWkdYf9AMjDSU4nIqlGYQ5FSE8jWgwZo7ojv1BN5vzTBuCT8STXEx7K3DG+oKFbEU6RX5UF8
wgumhE3UPqgVs/7pO41Mriw+Gu6QxY8Dy5UasrRANg6QkC8E9hIm8N/3mv/Tvbp//7Yg0oXJYZ7a
IGaqmhgShsFYDQagahBSqLVRHu9A0k1uc0ExwABFRBFRGTBAAgwQElUifJbDOG7rUiewkbubNsqt
P3VYGwhd+tca/tv0/CIZ79fny+gWFc9P4FU3dqipZLrF5f9STdVWdlKsyM6/VWBVhE/jQ6PYS8eq
MQrxePSsYksRYf4rOZd6sy7iTpgOzyrDFPRAH551F10+jGH8KMc98im6JbDa+SHW5NRmIvTcRAaP
WggGqN+ZRVW9zkOyYYzPolyuZO5XezLA2hRsQu+b9het67fyhD9ErSU41bzxp1U3eaesvur6zRZt
31WnRk3oXdzANUQW7vYSVYB0FMIOWrlxohVMiOpLJP04dC/MtssDr1rknf5gX2me1uLYP9pYgLlq
9F+6vUNGobEsIVb0iACrNk/rHM2A/ki+9CQ2QLfI07DBDctl0fKOtCdQeGvgb/l4v1DePLFO0Onc
2O9m4J2yf4rhvK+vfQbch1djO/lcf6SJ/KC2BCN0AO6cEMQCd7VqsSYjajEYiejRmByAfeLjrkuy
ljvTX/xvUKMxjsY6qojvKM1CscY7B9DPlIygv7bmULjCHQ77Te7P9dtoFK/KzXER6uG59NsjrG6M
iW1Pify08ypS8z6NRz/Uo7QGaAPwbBuyqjtIuECQ0wZbKf1ts7vunNO9kEMWkxNKrPNm1wURlpGy
J4sW8MYO6rR/I+agGObGiZnH7yZ9O3D+njPUSU/pNhfipxK98iTvatfdvtA3O8oIs4j4lRHbdHFA
UlYKoaWdg+9ypPd1pnPaklid2Avigzm5530kE1uiU7vuYjSw0Wz7+p0aGAvqQr01XC+58SRul87u
6wxqfK8/zVNOicYmRsVBXnATrILCGGK6oV2X6wlMsLgtNg4PO7xkKSTrc9KnPh97z8XuwZQXgn2x
Uu2BV3AleqgPBpfQpeQ7w1snDFQEGnUInt6iFRBHv+p6EfvugneLTfrBgCu6nL2AE2Iv2C1xA/ja
v710ydTqVTcfcq/C8lHbipPt26obDNjC+TAYjN5XXIZsVW6iyJFcjKRuqYLKe3J7DmuZGKl0+wgN
cO0xvBqMfHBLWojsRt6eSzBshetLHKQXfrTn9GKGsQ4qFK6/NSlJSlbdq2oKoxW1TmWiqLTqXcZp
SJDp4cwWI7Cgh6OEenBFCVSceg5B0ypFUdIudG/GlbTlkUoAoECb+nBeatZNLJFSTuia5kHfSI64
MnJ8lwMX3cs44qrYD+mG184NYlsXoFhss3aqGbWOEOuoNXo+8onklwxALtJxMAJ2fH9onKhXkQ5T
zdUw1dxBqHfjHTHkEn3CsWlcgp5qjp5lAEf6AOkfHt4SpnBsU1sL0xKw4rCgUt3zUrCK4rPfJo9U
gwTdDiYoCpQbg7yllctbqrH83BJMXuC7baeAMcPoDl8LreRToaUjaxbmQH8kbBlDF8Yu4lVRogDq
7JEB3As4dMEnLVioVR1qcJCzcow/p34IN+hFZ2HSEGeExX4Urjtb3hl/kmvlWkQ+LT8LvImIWfbO
vaNyM7kvS5v5vT2ffnqfxWcQ4RM2yNGHt2sIHgmx1b46KifuzMchVwGhrXkAvQIzUao523GQpx44
lKzGcMFwFyIi/s6Y56LulXGewVJ3Q2D4BqVeNtx+F1i7zp38cf4dM03mByb7jtWYJUjKDq527Hup
Jnj6tOZU2/FYoOpMXqlB4MVZWy4DFuN7lol2LdsAKScyXQ4ez1F1h57tgrGPByaNW3p0+omYbMv/
vYpP2TbFOv/6ZOfwnvvFX33Vyo0YsPzWtu3y9QQPdyTgwd+5wW7sTrUZOXipp4BwGmPRSczrtmdb
LNeBF/XAiMG5hsAWboYRQkQsFPzVojeXCBnF3m5o16MWwoXL3enc05BTxyfejTDAOwM7pm8BuJHj
lnksvv80zbvME8N+PDRchTXylO4zk5647ABF441lHtOcs3Nxa119dwDYUzZ7ihtyYryUM2vjJ7xA
kAbvx//pcAPsupJUPgR10QnxS5dGgSrS3D0fmqDiOO9ePNnZEmjSDroQr2JMaiByT7BhGWxbdgvl
5woQzZ8PCVX0BEsKLeRE2N0dnLUN48m3UwNYIEbKATXEuUQeTptC+AGp5kEGLWmW8vs0q6F0L/3Z
EviouV1GETwiRzxKnkv30myoJusWvufhkk6JeMIMjMmHH/CS5zJX/CteoHg/6acekXz+T209anSf
GmRIrCi1rUwHig7hV0sEGVJ94DkJc1dG6I3gvNFdjopKp8EK7wFQ3/O6Jeeo7NxIfx3DBV/iVGij
Mswph3JrHr+OZP+/UgCJCkvTd+BXqCCC5VbnxqStTmFl7sQxkH9CDKfasZ/RKTrFp10z+4PyO40N
XoHZZ76Wf8qibegRUBIH+wsqRK1ASJ8kAXJBWpgmeikOpJEELVeLRFJCyPxCz4qEjYJOmSIByOe0
sfrSQK8rwAepca3Um0eAxECsHpmnK7WaRrqxBURHxSDX3hPQtcTXsuZ1C27zop9uXOr7p3NXDSjf
2P/lRYia2Qaw23gp1i0Qh8PpnQpFjEiMkZlSuTdM0lPM0ROAiPHrAEhcHMxb5fsMyVMzAnOjfsB3
PjVfewT5X8R2jQbzrq6R0mDfXXxv6hkcS7mQBGuut8CGnbiU1uSAXXELTWg20WbiXLCWaSY7MLc3
DC01MylbopG8QOaLpvVNM3jGLfMOiuOzv29Q73RSaUQv93Jc6fDtFTSia0wPwtXHitIpfTXAbYvE
OGq0H8JDD/Sa5g6vyn5wba0IPQ7wT+XJdyMuYBLOXlMvtjvtkmvTusXF1kdNMkPwV+kK8jlqqFr6
LVgH3fJzhtLYSX/8bYMDyZ4lHq4j1/K4UePQPrX3jcu976fhpnN5GDW5Dxx8fOKOcbvFDgFhy0CP
fqS89uuExDTQQxmRpP3j2J5453egbQGaRFbsU4HGXI02eGrboJk6+Vruvfwc3wqnHxuLb1VJ8nc4
goQ4Oj5h8qjD0760J+S8eU7Qu/ArRuUWJSHsFLdYfgbPmmHwuhkWhNNzaq+HXo3baXttPRlTfgmY
nMSP6HXth78eG8n1PYp8YI6zn5f77CO9xjFZ/vAXp9ohorjM0Jb2jXTrnwPvPXlu0mKW2F66kjRj
p5MOGhrLOL45IH5rJ/Q27hkuR845/el6ObWnJPjbdX1/wfMk3DRvAAIXW1RfYhYo95F6udyXn1fN
bK4+bW2Hnk3CcjPNGamXSTzs57v92+X+0A6enaX9W/7pC187zUs38Bx2KPTDgdKSbCsb05JRY9cs
AHfRAf89LHUJ9e1TmxVQyuauEzxMcYUeOsQntbBqPFMhGcqz65D6Pu2BG9TPQ5yKdzsKy/uDQKj5
u3I/eQ/cWxHbxzTkKr0csbx9qpRzxAEzyaEJpqL2vrDUWmMk2YZbUj7TPWp+onogS+rtVoxMeO7o
C/YabjtgLiOMJbJTmtwG3kK0EJ6UiiavmAMwYSsIq8SZq7a9z9VU0RDrw/w78uBz8X3XUOWHFxJj
AyPZwYbkUgrjB8oH4GGDPcH44AWl+1F4aM3rW1Aa5mGeMdD3GhOBvh7wU+f6BvYc06031mk2Ae5E
ikIpufPYC7dvpF7cNm7LgPF32pwHpr4J2Pmmvsa5e2iW+6l+Qvj1Z+PXBgoJHuBgTcMiW5O6dbvO
FANTHt8DFAgqtInZQL4GSHpic9p1dtifDoG1rGjMSZ+xc3fN6JMcs03yPVeogd+Yb53fnHSXmq+e
mW9d3/I/dlx2GvrKt50NU8anmDgkznGnek7hcop0dciGJV5+G1KekWp487r/Fw0fpEa+JlN7+3TF
QRkgh8vWAeJ7xha2ZwlLPlj0cLiYcoT456GMm3AVbuLHHN/ilnN29E+sXdsnUpbbOhMyoIP/Vs/g
3zZ1EP5T892akm1pbGg4SfAty6C8hiEG7njjCBIKk0QU3PCnT+G3S64L8ENj9Z1hMRL18E0pNXrm
pk09Q9Lf7anb2D7nK/Goko1Sd/FQS2KMGgcotsbBCeECpzvAczELLqhkNqtlGCoZ+oXyMuwoR9UY
ClfJqemkc1B88O5xzynGWxh3sKU2otEHe7JmyozvrLEilzhTA1+CmAyfWiDJvce8blz1AawS8B+R
c9TAE208UYhPDcQzLDuxkKaqqcJVrBP6vqrnG0btybnx+hKnf0VbicLODpsVl2wp6yT3qPaqlWKK
Wp5kk2qRWfdL7Vxjyj0TTPnlApjTKVJBmrkGhaUcjkkzaATcn3fuPMt6HUt5RUKFXF2l2heYMKxw
VzbpTQzShAk//Vy0k15iWd0RKFF8usZrFzgcl67bo8TzwNkQKCbUM120xnO4tJNjrm/Rp6tfvgZ0
x6vv8k8AUtZiTvrM1oZ7bsF/FrezwP6BdYFS1HW1XRvTpxVoARVLI6QRYKwQWAYovNAmYTUg19XI
lYTEg138Djkfzjkzegg4xDiMcjtLxAQp96xSjaYGv5ArrMMdCSbeHLrfEzc8dZsTeYagDhY3oDj5
Rh4RK8XgJcyswIYCAvfFgZTzZ8Lr+Mx7ujouvyvtIO+8+9/HlFRc+dI5ZpExi31GXGQEHO/iUzJi
OxakYqdU2ZlUbj09ZmoXlpdgNxi2KPlyrwklGAQA9yWWk8SQ5QLJjQ8kjcZWCs0oeS1Ly/6Oland
b44orZiMTkDKcXwySzKxe6pGxFaePpmuGHm8pld30ZVo0UX3UwHQpmaO84idmkfLUDVQCL9+r2Jr
aKK6ULoaLf2If04lXsV58urCv2oowmq/D917a/aazy24A+u/vrk0J1TAUgo/fMoBteLLrKRALrFD
85qqlP7iehDcJshdiN0JEc6+eUBMJDnF19EPl36AhKD1XKIVgbxgtplp0QbnJCKwr6OhxCzPPCtS
J9/vPjCsE9XzU8TGZQCmTkxHnVaLBCtI/BT4YpGQRS1HKlDdcAN1NbhJ2gm2APfiXbMfodtQmwao
JFCVQuP6kalNm+AbNd326jC+FhqXbq5BdYpR6FY+kGA+ARppdpf/9vUAdUjXqaxePz5QWI+TjTHz
Me9vWoVGmVW0ZXgZzE4yKnaB3AK/iR+nz0uHDgFNndR9BCEwJoc360LGuYJSQyo/ArrWyPAlWEvQ
008i1tuAa0I81+HpE+oa35o73tuctIGvc94kCG7kROYcrSpC8Rbq5WdFIeVcZXgZcqpcpQYapMMN
YYo77yAJxpshKDcT7uEG2w8LoeJ9Eq3mDExb8n6ufRzjnupmCBTmbTFTcZ/tvs1RV8CV5eyHMpLi
HavnLemcv1FuiCsi/ZeJrcqQxC4PNHV9FV6JvDo35w1yqIDpWKLVgZhMQhpK1JualMun3N70je26
1ZOAutT7vCUGKq0rRitZlntZQroWEB6Yb8xOR6BhGNQHuNQQuF7hqGLHFCg9tQK9nX1k2mcoxuVh
3gLsjrVpINmpr/OK1rulhoVydWRJB1FeGJTUu7RJXUvqpEblijdgjHoFoVglpbqmLpAgQvP+cYVx
1uXec/aN7VBBymUcCwbD69hYIxl9gGgQ8D7xO10bFxY/epwRg8TzodLhRJ22yjDppP1ksqR7Ukcf
ySuier52KFD0k/j+SUwS/SF5OpO+n0LJC5xq97ONIuM7A2IlWwOeuAbeFuOcp2O2y9SCVYAqYrtJ
C9fxHEleQSNZHoWQJATYwJnLetG7PLgfai9KGk7PLRb9KbDEYKvAepqyyrx1+r7yzbyV5pIF+8h9
5qjMwlLCPgOUh6fMPuQClOaZfQBta5Ck/XC1+UjUpCmNXdoIUXCLqH/A4lGu0AQjCveq7piJ8g9t
nRgEPzFdsuh24ZlyElKgeGapd836Vp8/1JewqkSasj9LagOBFPLhiAWMiXzS3toFd47T+lNyOo8J
SVdP8pmMEF7+ZHpld+vuhfO99933mvoz6XiU3TTyVq+67HqcrXLLf4tPY3mA6sVoeDrTdu+qs6MZ
KG4cr0bFtEbCUqWbnp9rL7teM3k6SR7qw5BRyXQRbs1uQ4JMJEr3IbEeHSy82HyD1pYoxcTGqRUF
nQEbara3xk4pn7k+aJ7GcoeNdTXcYXzDVnjgJbHWcjB6iFa2CPBSjkqhzJQ5NoO90/hI/19ppdCa
fs6Qhg9VkCuRhBUQEp3Y9buPNVpve9oCAecWD6DEyfFVP0SWCSP09kQbUB84oheiICNEo/A+u+iT
9es7l9et7TQiWXwAEcOQ2ExCK4ndjRWMXSxVqeYcOtKw+TOO71hJRGmMaYtHGEeLkgSNnwDsAymG
VlMLvaW6YHFvigIr/6q6aipxc2chKQVCcy7QMbt/uZdE21VFOsU4aTmKT0yhVbBdY9Gr1Df75GdN
Jp43xabgjbkO3dGrb6Dc2HcQtCGrMFE9pBUOpfd9JBv7iPjPILpRl62oj3TGD4pky27AmaKQpEDl
YTggqmXEJ80vBAujN004WQ3P9eSWkUIwTxA0TUXqVssvj0UohflILOwXe4ShducsW6mepqjiOCA6
V9mwwNJdd+s7BsdeIoeOOF7F3rtdoa0kPCp/J1+HzzPpkkeXfhzsXKYDa2xg7HFU/1Ejes2/KSVr
CNgP5QuTVnqQjgUa5OMfDHPrwh5CNUPxcb3ExkfmdcktwjHjiUhU4NsDuCBvE6xNO4yNCr9rNpNL
09spMFiSAd+7ntzSycZ1P0pGHOCfBAPUHEfN3edBGtDKSM9QRihIgUK+YH02CgBMN6mB9+iUOB5h
0MtyoSDcY110TtBD6TQzRZUNShVh2nJcsJFyg4tXVOQdQ6YxZEaGM2XIQm2x1pyefql+eP/ZFoYe
1oT2Q7YTk67qOe+6Mxxehr7JKw3AKxtp4AFUNKO2fDVdk7NmOEKrSKLWxXHp6vHzr0TUwQTSMUbE
aYg3IKuZZI6nTXP2LRu5ZqjOiv0FsQXu/K7Zwcl20hPWRO1jKKfbPjFBuZA0+sZLAS7kcnVcA8oX
Ge4OMWNGr+PgPQMYweZjS5W8JmWFo3WNDEIAkfuHzqVzeo3Ac6sWPo/n+vIeoGfTB1H0Xmbkb+0q
SBjfBLhOx+tyYzm4gtsGsgEp8AeivKcfVrY6As72ckR7VpjfoCuQYVVoFBpZJEuN34iAQCVtQxLM
UC2UrEcUQTp0xIl8IDFx/UVv5r0dta5GVWKh8uh1y9YNA9C0sb2fPmT7+NeQlg+1C/juZEZtm9Pg
fgIszIHaUHhK6lu8IvrVrqGuxyTyAhfFU4QbDJRi3DkaffA9QbsX0PEdloE19gJqtShQYTRogKMW
+9xwuAY4LfG7UHQi18q0vGYW3US/rxEdOXxAqy4DUOcbHOzqJlnsRTqTtKLj71qC06W9SaagF4JH
N9NKv1OVgjKiPctmJg5d3L/6ifVPaewqEo6hklO6P3QD4ibwPHBgHj/rBrOUvqn1t/4bOceot+HM
Yph61FSm4SqNn8U0EbM7PC/AHZwPL40hThHcKAY8qGHZIZwnvcMYv4l5Ivr1aBeHgA6gHN4+4zsS
v7G/FevTzzP+sSIOb7yDqFvqABoZbFc3fdy+vmxvosTtyNiMrnHM1NXyoFGVQldEsiaydR0pGkwM
rpgT8WAgRIkeThlnByDN7S665ccNfjYCsbjegqvxLTenw+2AC+t6n+oYC6SXDgc2ICwDQ3KCR+aw
dL9ppQalcN3XOJFHCZkNAvC/2VPSM80v8x5YVSglnfydqskOS+ekpxKXI7a3iEJxaU7bK2AN1AyX
APC5MdUDy1Rs4Ro+SrHeByw1KRiaoJSIRwiFCMxp9o0y5OVFRc6fYs/Hk5kTC+z/s/oSqX5Rn/Kf
Wql+BqOliERfjrex5ESqIMdQrYEYxH1afvma6DUjNBN4P165RqLrJ9ZlmCCcXxqeJ1YZ9onxRIVG
nq/lOWEWJZJGZLs/I7lkHdJwGVMRrDe6UVU/lTEHfHtpV+SuEzRiqnCQJF5qFSgUAJktthhJFS/t
WhtGMaDH6p06EOw/lny4p+QrBX23Cepk5e4333p38McgNWj7kXI6wJcOgJWahdXKE0190dDGiB3p
AdQoVpFpTdIYl+IuRj3LNEAB5R1YbUVWqAsuj9fQSAtDTsjaSY727ETjzdUMcCtxcBISowUj2YAb
9nWO9Xl+uRkawzIifjX7nT/XFkus1KOQRmgVWwdNljAoGBtlVI3HqhUXsImV2idMFDmO10ao0ULP
JcQFY0WMObxwk1WJyk02MKvblWyEmkETyZPgPIiCVM01PiOkQxf2iP1QevedQR6GYkAK7j0m+Q7Y
xwzxFtCMcDe0GaNKpAZEvXxkxolhhS3HBQwJk3QlvnEpgcZvd3TUyoylA2w0Lus21FktaUzcwdCW
+He3pOdJWDTXmGPmiBhOpQHSK06IiHFLr4iAwaDDMScqpo+AUTyi3i8auSYol0yG86bjOFfboN8T
QtlZ8z5TS0z0xmClQNKTUGiEoh1IyBpvsYZ87yrJYkuGJBmwv7Kx7CC2KVcD4WfMA6+JB7lF0pa3
q4Vp8rGv4wSAvuIpkAGQiNQCcbJK8Q0iIaaYpmIuIh/JUW/I0BAjO4LWohdrB7hJhVnmE3p7qlWm
lBifyGmacSHjORdD86IcQttLBqg8Lo9T41xjx6BcXzI4blnGrOzrR47/LubyED6DsXnZL7aX/VPX
18TE4lBqAfbzgQWIU/1b1/QoJJDLU4FZiuOinAnZlLOdbmfGjp1GnhybCojKzv4+X7/2Uq9HGrLR
QAipEgsa6o2zhK7GRmVWsqvac7UHuancQtP4vV2xQ3GAX5Fz9x9OULwlsAEiGLRKZMu5SZwwab6v
BJvyqxsIc6H8D1u18xW7+w3QkvDLA/1SjkOVLE7A7MdGPrM+NA7dmpkO+VlQDy1yes2QY5E8ler3
Y6UmH9oCcPGR+5fo7GjmJBomdpI1thkN/BI5f5VKKtuqjiqiijOojplWfVZb3yFwqWPotks03UL9
DgB5ZDI8sbgFCeiDXGbC7JNXzD/FBPFJRymEm6PSj6o/iUi/qS+HI5xFuof0zaaATirHOIvaFjXg
JVqVDEtm4CfZlqIkeO6Qeg7z1uVgEVAQ8a/+jzU1bJQePXtVBZm9JrxBa0vqA+XpcT30JiTbsjl5
BqrLe2KOIMHdgfMe1THgbIhLEfDiemkieBdACLx0jAkog+dIfACYP+GsN8Pmuif6YPKK0LaLo25O
/DeqJBGUVKPPIP7gooElgtuLFE39GCxTa5jcqbn69Hb4rOR9n+G3G3erhKyNbx7CdWRpOyYLq82Q
gR7jz3wF7yIEtgS9wKQ19DhMpz5OL7A0FSIs8VmiFbJDdTr5UYpbVWmGlzKzIBuxYNIsjGSeT9+y
yDixEmaooO/R2UenKhmVWEtsRWC8IAMQDq9ti5gJTXjxA6PBmfGRDJypR0aIxYJosdmXAWUR/43J
8MuQ0Om32TtFpWMdJF9TF5uGox/O3SEeD1/luXooXENlZPsydjcMfni0OTjRkl3Irk+TbAMqIBaw
Ltp3k2LNAlVJcIzS+DX2XZRFdKnS+PSt8u/9JVawOaEQGAdnmD/By/lWv1Cbi/qJlQDNkstzFY0v
6rlTJKU5JH0fAgBWv3yqrqkgJuYYsOtjxU/d2LHDoMBG1ZejNqQupHbv0lMNc2zdinvUNn/VA5vc
W/FpecDVGlA99PWAwJDYs5cU5zPVWS5v4rNyH/pHUxlCwwOD1jmhf83RwpLlM4rdz0uM1pcuBA2j
hGJdbO/nXRyD01tvK+ueAhf0BUT/w6CsYgMBM7h1hrGG4C3CafRG+5BjpNPVKMyhC/hlalqjMF1d
NcR4PiOvDNFaDdUOZsROgk2JZA1qc8xXN0NfZev/D2lPgtCUwBWBJx/b72sbCVf5QNFbkiijVjtR
fjmQ52PssOxRfwuSD6IHIhA0FPqpVCSPTgKTE24rx5VI+ygo2yMwr+DAu0ccuihte5y8xi3tv+bY
3pPHMiRWSV0OuHaM+yACdra4jSyEwEGd/Rdmf/zDScDT/hlu7octU+Gro+n/fQ+fYY0iOLg9V0zW
sq7zU98TxWwW+Dz1zpBMR6Mak7S1SJrdfxoZAqRrjcxiJWsp2jG/CQWUBUAonvK1BRsFAsL6BDi6
8K4+nSwr+YEXks77zoifKQt+C3itevOFcicx1Uuswnpa3FE+bvyMqchOaMHWdMFHmcWsH31ozchi
AXKdJ5RTkjtBvGUhfV4+9WpYrfkLtQJhVC5aYjJVak6NLYFoCxIxklmSZepLlcXLV5Gt4vWhmOdx
SlbEZqJ2alVXLFFUNJQZpw2q95LkOefwMMjV9pSCRoXnOx8q5pmnVa0Yq+o6e3LIrGl6o08n+lFs
p+vGul0J7C6GN8ROAyOIi+T6pr+r1pN0S+0sjCn6q3NU04MpcyMaARAi2I3UyyNzQYHS0xUpPRlh
mMasrYGT0HXpKS7nyUeSX2DgucJR8ouLfP/tmvWOQPNhDWG1gA5KPvDRxsTKGZRwaR1xfi/38YRL
gVwx2UdZfsDU3x5gwxz2/8e5kVrUrg3M6nJ1LO9Eo6kYlVDp9NZO3vSy6JbTNlyCiqkSodeR9hsn
2MtOQNc3kO1bcpuY9LaYlCV9LM7Ypir1TCzSuH0LFKli4fLOIhna/tKNBaD5kOEtbMuYMYlzaXCk
6DHWQMoFwa/KXI4V9pCLrYSbD5vUCV0cpkLc0C68ZBFq29eIyI/3RyAvqY5Ksn62duY93mvi3qZP
hNctEWw2LzYZtOUQ8gdj8qh0veivMYImiz1Z8A6aYk6yXxxvnRfz1uZl9KhcpH9T9Y6dg3VxP8RE
N9BUKYk30MKgFx9Gn8WYC4S6FR/nXdRbfAIjCP+ytWouh9e78RbBp3yp5Nm+mPneRw1lJgt3uY0M
c9GU6iPhhfBEfIiEcXydsO7JRBSFlLaIbGtildPy18xidtNUa7STxEIFNfo07GNTtwRL+cPwslMB
LXcJ4nJY6BmGFvTmOCYU9C64DFBbi4RvzdcWZRkwo21jDxU/NNfqP8e3dyehSqQXjAXY2NRrDZmB
VMb93Pdy0LjDwMCISbM8PHVTJns8maFSpjojytL8pdST5GfDy9Bgfqk8WR1PargZSOWN5X95cOAo
P9Uytosl3y4w/LGLp/C9JJzSdakTQzehEQR8Oteijwh/jQj1uxfXkYsxjB628crYtpRfFJH2LI3i
QN9l4r9M4tMMmCu8GyynfB1LtTWi01wWhqFpZMCiWbPOZ6E+gztrp6B6rDKs5gEjMXxFwsTUIlP3
m8Wn//Eh/DDY7NBR7iv3R63RnSVy5uAnYxAtEvLmkitwW0BRd4HTap36q3oOZPHEKZlk1s3fZg+F
ti7z+R2bhw3CLjgTEItrobkfAGJRyzEm69qhn+PkEtKnVpsS6OHZ2haIC9EDrUWr8zWN6xVpNtWK
2lkEVSJqMfpSwJpIJerc1wuU22Bsc4QhbbnOurYdILvhRbNwI9BQBN8SbEvIf9Ci5j37/UaIo2sz
34rHD3HLHbPHTj97oFD2UzlcPLihs41V38244L9iGwIcdMQpQ5zFGEsIilG2x1oR76DSV8SBGtUT
lQc3dGzkIZjkbw89DzabxWAc1LfoX7IW0vs+yWNEg5TVa/xOZEAFPSdflqgUmGmfqBEgeSMxE6qY
BQvkQAX5Fbe+qGee9ZPppd68gwYSppvUaUwjAx/C/CdjeQEFdI7R3KG1HOOMcdyF6Y5II3x+pWhB
fNa1ucZSTR3gNOD7msZ2eCP9P6tnOzMqGlEbzXk49A69WXuKHuKZs/qhtwmz+snruzD7GWsnvdiq
dqlu8HCqqCQqC/8pe2CIGcVrYsObcc5kZOPcmzdWnDQdXDuoNL4hhqxnEDS6zjMlbDhNrQdsu3DT
m12qacAASA2epqqL7TPVC1f5yhlX3rq7Klanm9pUmNMlwWDzlxS1II/9zRclArb1+6gNODcnf0ft
xeR79VW23uV1cX9CrKOuJFmwk2VvhIF6Vkud6poWABNPbZ5XX6la+rVGdAA4ZdX94j6d6rA6r6kO
pS+jc49iPmlsx/P6KTupknA7r0bn5nYNrnrlMhvb4pZ4YyquN+aPjErmMwIYc1GoHbKd9ZJyPhVA
W0kiambTFY46FKvNa4UyObvlJ63szlaUoATAth5x9cGSstjzDve4IZe3WF3CM0la2rRTd9PB4mvS
ONOp+0LpZXVqZu6y896WIlfVE1j3d9NNPdovq9PTj2NlcukuX4v1ZWeNorgmMyffT3U11CM8xz7p
VDfVNWaA8PQOCTIbvA651ulM/Ge+T2B7H5RBlCfMMN3zjCLGvjFO1ASa25unxGI538XRo53MXZLU
45F81yn20bz6NhWF+T6iPIZ7ykt06QoCuzkPV2JPp6+KVmhoCPRdY04V78tdc3AynOhnXAXEvPaD
FldDDdAPgF+4WQLmIJy+Jvk8mozWHdDkq+AhrjkiDmGNlYdsH/c7FzYtiYHo5MC/ybWy15p3703Z
rslCnuR35iUdgRIIqK5cnVJXim6SGsKopekmhIc3QBtTDbUXR81CiHBKdPnO6wU/tk0ynjr5BwdA
739RJwu3n7kzYSDDdRgw8K6xbQFuEBC7YZsOWtbrEy5Ah/ZNGvP+U13nK6Z2DH7gLEW9ZFRTXY/N
3dH1PtCKl6BuQxyyb4JD+7bvQCv1qB9pXH/3jO7x7JhfZZaVEVxkQ88qZT4GdzPMa8eObvhFL2Kj
DPTJl1sUOGueP8UbpqfB3WRw7OCkCu4SaxwHhzMKQsRX8cJgY4/6QBMfO5yy0nY3o95BrKyb4sC1
UNctH7FikVf8gCmPdkdU8KCjmFd4s+gdzefCzsHUoM8Lf3RskiCGnu9HUsISRCTHJckm24MuVDPv
a89keZfEEcQD+3NaWZMzRpsMr65jrT5p+oaLJde6vDnWiWJ5Zbme3twpSSbbmnXhUanG5DU+5unK
mWt8N0RFA5NObMGEjQb4x1BFdPL6pxzt32E+AKydSefzlCIBROGfOeWgJ2VzqXkh1Vng4SRJCxI6
RRzCkH7pzdOf/53B/ltckb+1lv8FVySf317K5fmRfG0g/1IZgchXldscWPf1e+76ctq0y7vHw/Zx
H4ClSwGnSxF//YXAtdvztBD+d2d+B9ZWKmTLQRFEGlAdfrnza2qTpsJWLurOz9lqeQv+cOoZ/KH/
buR3+e+lAhAOwOUVC6XSLxgO2/UytUxNg2k3PWuuqBm0qh83HwvUr2zztHvZMdr/3d7vkDAojpjO
ArtUBoVHCIG/QQScy9nrYjbZRN3dbpihtDyWj/SqUvzTRP4OieDvzfwCrnjdrqb7WRDMu1GpWBll
JtX0/k9VeH9zJ7ksmD6gO5SYoFz2n3cy3+yL03R5QRM5VPx0WL49XIPPPZv4v0fsN5getMPiB86v
lCn+irKxvOZn0SmTATFw18wEIAWSUZnL1oJTvbQ9/gHB4d/lZwqFHH8U3sgDL138FahkV1rfJodc
NO9SRqx2Xt1d58Paft3Z5ye1IHWqAZZVOhSq52hDuefB8lTPXEECKtaz1D48Fi6VHPjTm83oD736
3QiAV1gELBP4lHwMif23NXPbH5al/RW8ruXx8zh6OZCglrsvzMarP6GA/obW5BjjLAVIhGgMfsFq
ys5L08kqV54LihWRkJI7g9bHRjh8Av0Vzf6ARFX4d3OAMFLmhD1eCJjfX5ublmb703k/BVoRN1r1
HWSfqLqv7gki4T8Quu/DXKWzaJ1qQ34Czv4pvBtTBbEKAD+BDkDtUOoZkNwSVcCo3kWQ03P/4xJS
oqwCoNCmeq3AYjUS/veCjCGy/omZQb9LxUKaOingJP9KmC7HSfp8vGRuz7vakKBr6gz2t5VC43RH
9OylMwHJN6gvKndvXYy4xxZlgb6e90D3Nv9AujL/3uTAooE/VKQLFFIp/kJLstfiZbtKL6NnKi20
z4zammyiaZUQU1Sm8qxGnvkfUNMy0v9/3jpNUpoG0KOiVR9+IZe78+2QX95y16d9FFVnUbpSTJHu
uDp3igrDWao7pshOn36nzpM/cIO44tYvTQN5VBb7iGFPp3+hN6vTrVC+RevoudjDFvs9eRDEN1Xf
Y8/8Srew0xvui2BtAPi0WmzOa8Qx/PfMA8D77/sHw4ZeyCtgSb/Q1RM043gZrS5P6XdDJbLvuogF
eNGtp3FO+24MUINx1aCcTHODDVagSyqe6hfEMkj99tr2XnxKI4UTCxsAklUqDKIr4RDBRqDfyMjd
SXh70CqgRq+9Y9IuVgNMFXoJceslvnWdtsSghORBPxQpXmjMDslZsalx2gwalx+JwZLIC+y5BCOg
x1PYsUh4a2JrtQ9aoW4FjF2aycyn1COlecP4ijWKvY9Z/dY7DzYUciGeFRFugTqvCKeL5Yicp3Bm
yOsMLcEE+ULtDzPw7zJFQOxDntMs9wIzEfwiFRSiwiy/Lc1BfGcsHUOftzix5/xsfpB+bTyYuCuQ
kQg20OppCIDe+DVimsnhpCRjmdeJqq9WKz1eTz3f2IrxG5DOi7Dco0jy7OuI8KcRdYEHZEXS0f45
iZ3QKr9/NuiS4jlYACh7gKXAQXRItYIaOakZ1cHVk+XvJ6LoMDtgVzRhAQNJo4zXTA9OkWcc18IR
paFjXoCgLer5V3FDNZuIf2Ds+hnJ9g+jWvo3QGY5U2BjZ/IFCpZT7vefzDy7KV4nuRNlJlzXRJ/0
s+T5rcPG5Bo2gNcrFasXABcsTIQ3p70gRr1YnY0nQeVC8NW6mmsuBuveuopLtkDJIiobXfGxvc76
1PWpBu+jR6rZj9dHBgDQy0rUX2yr4KreF92wWaLnXrLjXFQ91sCuquMHvlKhJ1vJYDJkAc4q+U5w
h5Y8GBHUsa8UmvkqWfpbnKOsurdVj7KMz4de+nWCBqB7J2ptaqXqEbTBXSPfy8VIB/PXQqtUx3QC
EoAFS3Y19gkEct9JgeN3rmmS21Ju8O413Wh/PEb3EJLG96La7OEsmVYG7y+UYHjoRN37x3vLyFSG
nR/nCqVQ7pvV+0ntAnRa1J08EBYVwDGry+YQbINw8jiv3XrziMJw9RuDsqruZui3sz/WDPtducJM
wKYolYJStoiq8M/5W85yhVFmNc8+zYkqpzTAgWCdcpYqa61t/fiCl6r0fiFIDryKw/gqnB6EYzh6
AORoMEdAXNTS34dj9TLI0u3xMoWOTQ0w8Ayfg2U1Q8GlhymZ1uEpV5328SBtMVTMa9sPEFtTqeqS
Inyw4GPlZITY5P0cBsTA1Se7SmpW3Y2D4TnXW+SbhSEevBRQfTCNQmUdVQvb5v6TTn4e8OFQ7H1S
K+OFm1apOVw53gbz18nLsdynKkN7mQWhmgpd0Q/MuOVcdbmqrT9m6f5pVMkHtUlmkKWo1ap+AQMN
dFnqzgD1vaVs/Z2FtIqVHeW+osqpgCVugRni+j/Czqupra3Zor9IVcrhdSsLBAYkg3lRAbZyztKv
v2OsdXw/H47LLgobUNphhe7Zc86+y466g9dTH8JZ9vumn50/bk6dI9WJ6bWdfppta7Spz9LMYl1N
n5qkPPQo3X55r9Cmq7fCRBIz+lraRszJ/gejtvxcOtYK5bsCvQ2YqCz+WYwNM7QAoLfltkbDH7qS
7r5dWAq62H3u3kfHJIWH/aVVekg16USXrs2/liYPqcJLcfR46s0mNYBxJMY0/ezkJ8n4NXNtbTuw
j1PLH4MDPfnaAyiBg6f0Ld0EM5Rpjl9O95svaTrZjxqpNoc0fWAS0Vs1B50Km51Vd4YDpizoV+bU
dkbRf/m8uTwNVg+TD6CsWYa7Vzt8OdbP3VwWmmntkMHvPhn8OB+ak3Rtuq2uN4/7+gV5HvWAcr3Y
2pWTyphGYKV6elfbZasleHGwRmnhsJr+Jf4v/zfmwAG/hNFiMVPJlyv5T3vufLc+Z1e51ZnM24VY
rg3uE9TrrPua4Mv9x6TjRbmAf7Ge5resJTlVvsoC2vo2U5PEoCxVFr2Y+fpdxoNGmRZd/Vk2s0zg
Cy1o56fatp79UPRg5cp/BY51Y1gE9oMgt+vzrDH/y5pcNp75d7zz79M2//ol6p+XL/NUNjv3tPeN
CeskNl+IgWEbKiWGiF39YrkFJRpiZ+guj/IoMezmhM5oqoX4rcQrOpx0VMLuusvaPrA3pZrOG4Fk
CRpdalrGAO9vRa7kuplPgxVHqRRIEngJpAqwdvuKzpurf3x0AD36+OUA4f0N8vgNCuGpF4vlbKZY
LuVClvbLqW+4ToPxOnXprTKO9G4eMsGocdzWB+PWErnG5rmyes5CFZi+VpbNzb49zd2Mt5e/xBp0
pv3dLSin6ZKDdW2h9BkNKR3H00GlzMhzV1zVde6xZCS5yoq+9WWruBaR5FIVYdGlhzvGpmRbxtuL
teMS7h7UPDTjBuS28mHsJHTmlRWLku0QKs+QceN4lQodmVlyCbXYk2PoX9RBwytDSDmgojPrQhnl
tjtuZfRIwODrZkvlJ9A6qOnF+pBMUIpIgfECJTdQPibWzsJ4l/WCHOAKb9fRo3JTsbH6RcMoIh/M
ChehyORLrT/5AZb9LEVaZsxQ3KcWXEhysGYMg1AqUOSwvreCQgwTplDN1C1diO554mNYOqJ7sVYR
eE8/hAQF9QTgnMjGtCf2bINtJvyHDjyZJy9YrleuQ+shYKbjgYJPGKXUjJSuX6H7Xgi8LFFb2pJo
oH7QyiTeDt/12IjVbBiyhGyVvpYXs1uLa84u1wMoBXAkDe78bQ7FOl0/osdcN9bosK3zG2cuIUvQ
SpdFoUQpGYFTJ8Nn5zCAX1EX21NAsWgjphoDYhDnxuCaCDKLjF+/Za+J4CFoIzKlYt3VawuT5W8z
qvibRklMqUquTC+RXKmSKX0C9gbTVeU0XY3PPYzFaDm8qMv8QOLZOu6qQUWPVpQlwxHImN0IQOuk
tbvJLiCdGQ/LshIrF3MnQhYPD8/45z6KhqutKvdXdZfmyVBG5ha3SIk38vzn7dXX1P0WDkOFSHpN
YCX9xzgajsPD6kGFfiSsqMJfvSqUVkkrpQUeREuiBYFm49QnuMDD5/guLVFmimJgJTiR0WQBVCeJ
BRznSH7VEMlpGnnI1nqX8J5HdCSUzyKh0crepbEdHpDvqEBK410iu2R7k/8WPDWiacQevnesgsdq
ePitLxV7HWhVVsRTX9V1SYxRwTzhqpIHorlFgGvmcOofmk7hyou0zi0LhRMbDXddgk6xmmWILWs4
ENTxyYXxIZ9TCrBMjyPLAksBBE0rjJGYqx1eugOntZaGXiR9RALJDh0yP7FMjF4z77YR1BVJahDJ
J2fPlaztnwJZpYY6+asElcvXIuYER1hN0V0wNlTATjDYd12Cm5i+Rs5c5jA4vVkfLm0Mh3T4dqc6
dCJcXugFWq9uc9pzbRs7HqDw7roIo9i1LJCDGW/lvr50wRftIxbnPaVIztYY0OdhghiIWDThuoOb
DIXdO+K9SH2Vkx9vvpr7LXUbCA18v8eSsPQEelvwzDfEXldsPCQ7jJoXDT6C8YqLZnizPp45ZBhs
q76fT2SBo6Ye/8fDBwapbFZXlHW9gifSoCX3acTq8pPU5DIoc4Hu3WirkNJlCMV80PsPRAAJON/Z
MHLzLD3mhJHntx5K3qCTRp3EmmWDFAuOJRQCWp7rvwHhAKJBIEYVEuVcEqGibNSsKgMXBh+mkIpK
nrx8jHh7Vl61sArFgiYuUKqsOsvEwYDy4wJuwfqlSDrdgOriW0pQkPITK9WKtqL4acexaZlwLLLS
ysvxS3JL+eNaL78IEuxJWClCI7lY1catM2vxnK+44814fNdbPhowCSNMOSnFGpSrWxfqxAer2nnq
w6FqZKShrTE5b/AaeJ/2rVpNCetDAUsSrJWzaXfUsKTEy4Kke/mDGhUbiIaA1tUsSFoEC+Ujd5sy
tURKY2MGryUmNxvcBK2Q8f3Fap6r2jrFukx+Ql88yk67VnZa9R1Z8wQHNjd6emkoaB2v8r3Qxk94
8e4aKRhigcvytvXxLTfTinv6Hb8vCmpTinTB7zAUUNkLPI2/ZPM0iv5N4JLLZnK0Us+WixHG+iWA
OmTzh9XmsDn3hDMQGHQNKyJx/9jYDV1NBEUMKqLBpqajEsF17ZQAhwLrQUBkfRskFQMM3PT/1DJV
pQHRSniST/Vp+pfMNrQa5hXtOd1Mb/FH1dNC2rnSKaYzmUxPSdf2Fr+LCRZ0PqqAIx/cTP1//CXP
3EDkAGXnp/kqrrUr3o8MsLM8ojfJd0aP+1v0I/44aE4eXQ9SH2VI/BOIcjJ+oiqEZ1cQhbh+Dh6W
sHwucOTD63e44aF84B3TQz/SP2qTpxrFg9C41sPxnfTMEx3SGCO6wpZPyCZ4Axl2Cr/g17FQY68R
9WpRjqKMjEVLBz0MPJVoeJHilXBB8yWjO2zyfGBy58X3hXwO3ndYu164eoo9lBdI3st2jrVSkuLS
a/HnX3UJWW2qlwupPPAWh2EIOrnD68/LyvXHUqbDbzIe05yRVh46pZYwGImUVu8nGzKEyw9vbnSW
9RMu3FbvWTxBl2DHyeDhFJxbS5jPey7oEjV7yo9RNcaDj1KduGd5lN6IbOfAqzzCn6aGynWUu/nh
yzaDgYMsk9y420mkZUDxfvSEwhrXd9zepjDD44B80ehx2UYl5C1Rj/GqL4b4nfcmiybDO/nzjvlX
cT1PJQ5ufWIduf9cJBQYPu6pa1LoVdE/xWd4qWO44EVVpTFvhyZR3kfPwJHtVdKJkXdwMkHC9Ib7
qBuWH6r3rQ9O2/a8gOOJCaSMTa8wspovugut3vgw7YQ9B7+57Qv8of2SjurnuFmK6HqvddDlKPiM
+LGDB8bZhPnpdPVtU9wg3+eKAEuxnuqoMFyLuF77eg403GPvbySJFh9cHea83M3WT3Uu80naHnNT
6F7OI4iaaBnBG/jRSAOBSQgYBxh78hhHOEYcyVGSeMutk2WncNC1p/zq8Z4bjrMBSk3fCy8w9FbY
xMKyxjWcN+XieMplQxpeatC/Rx8VDww77ZB3zb87jZ3v0l2lwoq704/9kcA2+D8THnXY9GvGZFBU
dacYkxCpkpWJboqfhfVuiOZWLUKLHIVUwJ3S37SS2wUanv9CsUSYXcS566caRHpsAVa0aHr8OUpc
xHz90PSTTHu15DHBcKuegQd6Ojizsiko/Qt/Dfl3FMH4F0m3css8sgmog7y8w4vplBlWqatYBkq0
Em333QON18GjfI12Amd4i4vbVLcIBVRvPfXaqAkJWIg0HowilOW6/UbG2KJxpqukVLDl6+opj7xi
Wj+SsNg7yu163LInleFBTt18e4LRdODa0ufXnM6ww5ZjEDgRdm8Qq9PC6F7ROuqEBx/PNffDQjPV
lUtuBOIzCuDjRDWT5Ahti6M1RcMBALKe98Lf9kMNKKXmje9U7+saYGMzYyUMSvifCgVCchwqOus3
CYD+HVn28Mingc4AuFF8i7GJ/08xieSIZeDxGlPT8JWD4ZdhoTwmhj++a+bCj8L04RwiY8/rHQ4r
xlz6feCu0pnelQiWEMXfzu9sCnapXb/KMda4Q4ZwiTau3GV+CGGST10RyVUQul/r0oA5Gwo9XkPP
xHPjPCCGKi13FE5Inr3zixfvn4aEJqjmJUAdRdLuKAMlApX5iEzk+jhonA6Io0x31fvvyGa8ojki
xld/INGBCsf1g2e/reFZouOH8adHKqJl3cfKg6HZEQKfYZa0KEMt4/zoo1EiuNlXS8wWj2f+nKfO
IZHVwNMjRlvyqmnPfCj1P8IBheZ2aFzpeRlR7m6nd5qNDu518NSei5iTuhSQaLMYnEyNf/3yBuYx
6zK1H7eKwb5JBrnkcOiZiGz48rIxBFULlHhEkieVFV5z6Nl/LRJ1+Q1NTh6+dxl+p3eAS+DgWjKI
jIMdPGFQg/CC923am7bUbio0gbGubHfyPZ1Nlnyu99phKXUcYreDTVqpfm/xnqMB+uLwgFrKYGSY
vHmm2jdELmgcXdHSYXV7HMbZFC15XB98r9SDA0q91ZTDdAx5oMUPlUW+NzZpODUcdFnpEMsD5VFG
8uM8m8G9b+ZoBnzhJyxkh1w2YvMlSwBNzutHKniB5ZuuLe/OZB/OLe0tvBDOqDQzVddZp7102khD
D/eLwRTHJyuP5G5vfPopqsn0UVV/lyZDOz9qJxK5zTLHTYUq/WjsIYs95NMKTAIqFdV3ILQ4KJwB
BzTT2gBHARJY40NNWYHdfWxn66b2WcRJdFph/TfpNakS9TpABmiOFiRQHD7t94Cd+N4/YvXyjysB
hOPX/LuI3CSU1kTnXPYsZGruCzOUzEBqmy1DKkFlZHJrNitPrPA9Msik0QljSTgzLTAxEP4o9nO9
RYFc4S+Rffp3iGShUikWc6V0hYY6Bv6/BPbZRfa4XY1TJwJ7YRxl9FdqwiJVAjrqetVV7QGB4chT
ngMFoZVt+Uv+W6kuY16OuErw8/sIUHgCirjiqk3YEtkQb82H1VCKlK3xIlnXL4yVPVbEcHhZDqQD
UuiHg20jlQNsQdDN2+JdyK68GGRD7fKdtWAfEs2zQiwAGl5ImiSxTsBeb2R5pGZbhb8wNDK/w86L
YMdwSyCWwNX492U6FWalefZwuvRGpWl1nS4kqRyU8tzDMr9spHYzTA3K9cLufZAdPJTzb5dC58/3
KaBpn7F7kLYsbRELWcqpn8pxs+tmVD6Xp7kvtEd4zN0Uq1DnEKyNOG+K9hVqCJPqvIY7Nx2tN/Ty
HN9/ZE/Jx7h2LlWL8PPXLfyJE4qS1c2P0zXB0WP8fPgYD7P3RfJscufO+FBL9VK1+evxdXn3kevS
DSUZ7SG9sNlR59ykEyj8LICz2um5vKdH9GWULD+m3fI1+fO55gMr6D8nCyWjUmBA5qkh//tiD2bF
5XY8nZx7u84Ci2+kTNzdFj25x+0dWSCIlV1kMM94Je4F2gueG8bLpD9mBpWnVaERg2ridRIbLhFA
9+MRhzzREmNtZYF0hMGNfQqHmBHTCyOnS6LPb/jZA6DSIpPIlc/gZx2iTN9FmgOHlJF5wCA3KT9a
wTDvt21AYOMyu0U8JZtCFq5b9UJWa6MEgXcmfF90q3SbuhHIAt8KuHS2iTMGgS+nlybkvVB/Yk4S
tfIANiCkY4TABNI8IvOg/ErcTEBt9GwidAkB9oUA3CTPf02ySL0uSfFCQmVyHGJ3InmTBHMaI3Hd
BlD7k+WKpTmRroG9ap1hGtYuQXVuNvhEY4+FThZgpMBZmJccb4tVlYNR+bffVV0v5KlkbgBXVSXW
Dn06dQIUZm4YmBYZKIq9j59YiruTDjcPJPYA0+hyxoHdZpcDwsvp2zTsw663tkF1o4h0B0HVoOxW
yGTcBSAl6IWkhjBP9Y+2T9E8VlGFTlmGB0JhMRA2NPfv1BPwvMTyzYhiOTRS9EmZ5j541HWnc9Z8
n2gjXB2u58jTlSSOiEs0bEv1jY5FenFBGlcNrA34UHQRnEawS5myb6yPlS+LwXz09RNotrISnZYH
QW1iqF/qWw4pUy9QO65/t0csTGdIKirnTykCd62XXGezXDEcwVuTaU3/bjZC7Il+5hFkDDuQyuuj
GmWCPqSV5BHCyzyjb07xnOdEF22diAYfSq9pmi5j539f56G797G+fTNy8cvIaV893mW6mycZJMsQ
zVmMkMy8hacTyNAKBVp/Xh3KFmf/uzjk6VKYo191Kfup7jDKTjaXc3p/oop5RJQlsp/OM3YcRpnY
RhWAYLyo5junr4WgwdoxJMnTkCKGb7a18PWeeZ8FWacWCdmvDtaz4QPLXB6OkvKj01OW7UqM8kSk
bYwY3Ru9Aqj9AjipnmVLNpZlw1cAg6IGzcwCxcv4dYlm/K9o3O/K1zAy/v8KfFoec+wSqQIEDXJ9
Z9+o/mX0HeSZi/7nS537/QeVaLGWy9MUsvKJILcbVI6bxSx16ZeWMFxuXrLl6rmGENgWkJta8zZT
vXurVx6ePyAo3NKO8eH74vnPh/Ab+iyhSf5/h/CJHpgfFNeLWeFw6olY6U27/QJdXFkbkaRWq5Um
hB6CiR0xwJ8/+zeszH9/9mc25HhdHCzy52s/3629Ujd+6Y5XCV5M3ZfXNkSPb/PnH/Ob8tNzlhbO
d2XafKZqN1//fAy5/9IDOYZCmdbikHAgSH4a7cd1ZrqdF6iySTCT7GetxRqW0mDUYASt9u+2spon
4DJvNVOxZJlvjNb4j65Izxe1GT0gFEUtiS3/fIj530HDRTr/0rIwV84Xip9Co31mdxyczukrpNtC
8rL5mq4iunzcJJdikkq2uVpqkJQ3t5nk1O/t8rRYPb73Zt3mPMHp7Ft12+kUjvcTHcS3cHQauerb
8WGc7Oi6mU6Gl5unh78wLkvetf+sH78c7qeAN7fMHE77NVd0ay24ozvPuJ3DhYdoHL1+soM67J/s
nZJ/rbRUe9tuJbD9LsE5CyhpErC3JQ3D1gAitB54GgVPuitrvbmjW4d+D6bO+nPYbIGEu/+BPoxV
Nw0ehGsiD5/Iy8zXC8jf/nZryoHC+p+TLcE2gIxHkB9g/V+i+0sml0sfU4HyUWLYuPlaedb9d9QC
gQZvw3PMYANUkTBDzC7b3A1HpZqOY3vU5IdxFXxRYC7UzIgdRM7tEeX14h2EMk+d9YsXSmgt21wM
Jcro47bHJxM6L6i5tT9inxeJNNfvRutW7C3/mt4YqhjICKxeCd1AJWl6ZrMiGmH1Y7mPZkP2Bqq0
Kq35i7WU0vfJsy2MRFsxUAgtBCc8Y9/Qliw254sw4p5bbchl6GUoV2ntiHTEYS/DAShtibO70JbL
U4h0AMM9NzFrK+h16pwkTAmdlMV3NSCyjDnA3S3UHCNaL9QrDiuB13A0Ol2LPuvvEBFm7K5g0VLq
Zw9i62bca/xosnQkOZXY65fz3Or09GPNTHdu69V/ZlfX7wNuJ81VFKnqbzDDwVxDX+SpDYIW3HZ9
lAFIqBAwEGIXURRas3xIR7CfgDY0OHPsOYhF99zaYQZSrOol4cdoOC3Nx5J4KrhLWv48P05gb/Cy
kHyDRMpGJQVkZ7XKbupcgPqawRRJ4Nx7ZxwwDkQVqGmAr2CzrGA6EGg9v6UUsr0t3Bf7YkA6r2Yf
DoxCbWdomIR3cnOWzJLUDboolHmR3JH6XqKshrJN8zttFtIhaNz9WP0g+iRmwjTk2Mp+I+un7QM9
GDjE66PNA6zAqm6mChvM4/YtK+kLYiyX083Dol4AEZg3Ds0TCIGMag+VZRbvOfy1Yw3B+oOFHLHs
6W0Fm+RDKBWqcPUcURVCvtg3asdG+ZURGG5k4XmHpaLV5VH90cjDngw5aDdg8v018a9ruc6L+p8Q
Pt8oPvenCTV5IxSBiULj8EiNPsAS8hw0rdT7RGaCjh47nu0Y0wnc91nCstFcQiaEQIeUDENO8bXA
r2nonDf7IV9BRyIHRP47EDcKdSPE8wPq+fY4mEvnQDk1GYjh7foro4uK7+52kyVQXN5p0xPRK+N1
ar4ZHs01Yc+XwYvEja74bGugMOmJGaUAYv1JCDjDa30GES1a9iKlJjAyvVV34KVCTGKJgmJ8YgRV
3fZlyDi0fwLeYkOutLqcminMQd8ieOxEwHbPcW93FQJq5ouRrbiZs6JExC8ubqJxrkO3GfqzyOkW
CO72BFTue/oSQr+hZwg25wlHHE3ziGD5XhMRLLPNbiHpTOtmSsrNd21dKfL0DyCIdDd2P0YKh7Mg
ls5GLnpcEjOySWvcrQmAr3H/Xj9q7RyjbV+2Iv9SvY18PSCqvhnEyhwwvIiKEGueNwKValSwOAo2
4foZysXjQTZ/wahYX7a0LNQkzORXTFmhTjCiS+0FHCgyvdrmi5/lYR/4SRTXN/fRJSgQcNTl8c/R
BA3Hf7c/A7BUMpm0dPxP4cT4ki+M6FJ+7Q/OrACjU21XL9AftcACWavQs/t1PMBYFFluMjvXyptq
vnp+ys9qveJbun6tdSvQgarnxuW6RMFd5bmvr7nbXpLtYfI1L6GkqVR/jGuj+hIVYlJqvHbZ/C7V
l26j105+LG+ud6ygyajUek7BTts8gG5/yxRvQESzyS7VxdA/jxnItnZl7n4caiOCLRaMWm6YW9TW
SZo28tXBDVqhp223Vfn2MNsnh6S1KyXpSu2CP+qfL1bQ9v1ne4fTmC2lIRTSnvrfQMkoPVtf86fS
pV9IahWuyD1luyT3jmaW7uxZdqtabtUpfztm3mgqc8UkZJ7UM8P6+jHThTP93FpWW6dksU9KtfGq
sR21DsnsfZYsi631x2GUXHNJ7i/YTmgo/qcj/kS9Hc+Qbk2PxPPCGteP4oKusXt0LNZc4Yo1ji03
OHN9jBGGkkb2HXeqchtCrcwuAVzlMCWmO+4uDHlrTzL+pEcsm+groRAxsA0s/ny5ESX9bmz+cr0/
jc3BJpPOnS9rpCIURmN9E22A7Qfd7uQh2b900IW1Xni6dAxGjHfmtyOLtOttbQK1gL0fkGTRLVb3
1KRd093hB5yVbqGapQioasA9g38lq21Eoy9APKohAgGjHnxvPfcF/ilm6c0+vkt1XYmWrM2Kfay+
WNnzST5tRhWo0tWC7PBhiCojzS+yXXhLbu/R7RjDOtb2OdcTGwzqMwHGMk5rFXriV6vW7Fm21pJm
n6nG9ZvK8UobMgqviKuZCYaI7N+S0Uzpt6lQuVypVNJZtSWfAvf57Fq45mcMHUPLaK25vkVFIJpn
5JXeQs+YpOrWyQW+vB3TduUpUwEylMwQ+V5p0AEpi8JXPjEGvRbU+QuiJ59JXZ4qvBVve2tbE5Cd
KUcTCwW2VBmbOGI+6Na0vzdqguxVt9SEzObWRVMT2UhuUnhjYYlyCuM6mraJBgklwa4KHi2HAwGZ
WIyojFXkdWvAus6eFr3hrW9cmxsYqJuXbd1/LZvkOtrF5V/svRA9D33P6BoYm2mwL1LUybD4yxoV
qFFStYzGGBRp14AVtqzwdvtbnERWLaZwsP92C7PiBf+d/P+7g59A7M0shdpkmr/0ly+Fbf1r9763
kSpqILrs5NFc3k2TzqiGMrZW+P79L5P3N43Jkd9mc+hRATQKmc/C7HVqvVwPllu41yQiop5+i5ua
70mgkJZo+mI/HIMnEdQLLcV1cj50rk9WYi48cw/0qccVhrc/DLWuBHRCS0Bt9QOOlQu4e7PbVJ+y
5UuahcrgI82Us6kS0QQuRZbRjUcn0PhSfZl95oygc0z/CiG1tZc5vOAddSr91tZE5Yt6+BSeQQ2F
kAM3lHBn3ah/3juYYQkBQjBXMawQmIqNuuTa+u1WP8FehPmpqs75HTtO/uVq/24X/+ViVz5hVMdJ
Lrs6LyfX/qVz+LpozTr5UwInvLlYJ1iknL/9+eOyvwMFUStlc8h/CyS7nzbCcblUGGdTuUv/9FDB
sC2ZvXXvd0kbq6If+Z6q3tnt+pI831WrDw8kD7O/bGth7Hwe2SXlu0iq1Rh8Ot3KdFs5bRZsDJfm
bChGvyXxxbkD2nmKbFUEwVEHHcXc2BzRttzYvpLZybAV1TETOP0QKJfVawpyIC3LsOPJssVXqSfQ
aysAaJjUsM/UrgMDnpr0tX65HW8TDJ6I/g7t85uRsWPKZo2uFRI0x9AxlP39DWbIpH8HFP56+k78
X2CGfXZxLOe3+38wFU6fugrT6Ay72MTaCRbT8Ti9ClimS7lxyydFAoo40+lJbYC5r5mkglQt9/J8
K4FVhGkvtZVTjGWUUPyrKJexsS1vjMaXbxan6X0yHNwfh7OeZWr7oHgp3BPJI9gFRfilLqB+Esp1
ZZzWTzAxdeTQh0MQ+8+js6DW8U+j4xOIWbhWRmB8rDwqbuAWvmxI5QqBSn6Cpj1qab8bfbChr9UJ
VNmLisjNiQ7OTHg727kZWA43zclwtoUO/eBo8uN0J5MI5ZLz18l3kXljfkmyOqTs/oK/Zwu/v9kl
UKVCulCufNbS5Bez83mUOQBJEu10d3XRGptICQsVbT3mhhxpn2lXz3D7vfGCPv+soQyLbcN5YtTk
Rk3PdultUiBlOvqvPLUiwL07PBUs92r2Zcmitog30HLLdom+dJhYx+B36H7uH2P1TyAi0EEh5qtn
iSDJrJ01ZpK84h8k4YjDYSEHrqJlathcKSn5txhmWf8og6qYizrGpENcGvkPKECmqLM2yS5IzK0F
ntRX/VKjjsAMPZIOkInVRXSioaMju1g1q0/XJZ35rdWn9YyIEGirSzwImOE7YQ38PY3UsrULO79J
sYd/adTR4LERwEEhFs42Vr1oSmaaOvoeazUc69CsOs+sGfDs6Ll2rusjaE0jTahifghMHKLo6Wua
SoZWW5jvpELhHUMlM0WniAapGqX+eYrgvPHbOfL/o+pzWSdXTKd3Y2w4eowByqWL+dMu3T7R34Jq
IFVsYoLe4GG1baxPCVZbOfxHSOC+nu8XlWqqtX4YfS1QzeP303MeOczTYFpdvsywLuhNvg6WU0Wb
qE83mXZhWkUGSQumQ3Xb262q6Uw3c73bTaqZQ3V3B5yHnL2EH0e1su6WGltu8iY5389vj70CgM+h
OrhWL4tW+VrNb79k58kGeSjk0eJN/m17OxlOoW/vkPXsa7NdQmJYrsIrHoOakVOuq6O3VLo2StUP
i3ppXr2AZyKKmj1giDPJJ3tQ77fprJoZJdMva3SYjJiH9aWa/XYFfhzXrqubbalWZnejQc3kdla6
LQyq2O+vrs0SuXB3Rt/1a22zS2a4peWTSaV+yqFJyX4tYTd+IdVdH5Nje9OtzBtblJcwlyBND7Mz
KB6AuOebbG9zqG3TtUm5doCztqmettXNoJamuUipOu4N3rLzWnZ4/BhA85liB1ZbpOuzSm2TvTmc
kjkAHqHqpX5OJzimFkcEtOhEEfZOk2ypPsXNrFDjCpzKt6lMNUUJ53mGIpiy0qCG1HeFa9+5dmry
6vPtAf+/fv7Leljc14rnZmmWFO7KI+zMkgHen5dk05twdQb19VtqcQMEdR7UaZRV/ihvapNealkd
F+6mo+p5VD3SfW8xXHbGm+r8Wodlsh7V0uNqalObZ/H1TBgjme4hW8ttkt24Nl4kI4COL/NlvcS4
ySfH7na449FrNbuoTvH/3ye4gR2H6dvL+4Lh1R0Xa5djM7tP9sPDoFa8ITLv77+Vr7XTMUHte31E
rItd1f4xt6kKH3wvj2sbsibw53KVc5i9XBe1PXn2hS4Nx5V99CBlwLoAgi3Uc5svpW8wevGvSzJX
RMoob5twfkv7Gs5T+Ra6EwS9ENy+TH/gA8doOmcSvPygKaG3XdNC0mFVXW6S9RW3OybL8vBe3tSX
sxrmbBcankOzPjdH3+g+X/g2KCPurfKS9Y/VgSOqFm/G5xqa+MKivn3NfkxK7XS+Pr1Wr9fqmRbA
6fY893A81AqnhP4uXMxM+X5fvAUT2r/s7kvnZPR0ntbhhqBVJ94cPRXLySZfHVQYXwly9fE12Q7p
hMa9gSFZOdWW5dpkxlD7S2SWo1T225Xlf7HZp9iwMr/OVud0XoaTwjG3FQVbQqMuybtmiZ24zN+k
Vgtcy58Q5Tf/c2Nja2N7gTIh6T3aL1sIcMUe0Gwx2HSwViubrIAwiqQiG4I4lhaGDhuPJDITADzV
nm3xtDAaNlc70E3PbWg7hI0KsYHITjjUtdpe7O5M1urF2Wdg3IDyGDTe4+h3zzRzTzk8VkgNrBao
z5LaBpz/YwyQIrVAwZgiTmRmkKymVZIUGBjYW7wL70vYWnRXiDbjbmNTDxaSLkY9akHtHh1Mtt+P
2GyzDdlMGOhCE+EMG5WB2s+rVm5KrY95tduyGVUM/cyxzK5PfJNbvQj1W1vzbgCJUVXatmcclNmN
uRQSuxtK+sHNeMxmM3qPVII5amwjiHAX6dDDz61iX75Kincs9qNdmlFFAX62LPpVcgRWWZCxp6Ga
TAgeozjw3LJn0wR1tpfLzIr7T77H8RIu6bo37TKsa+RKN254uAHyV9VAZFDYd5gyWReSxyd8OnsH
EHk5dQZ9bQiVLGYyiQdqsJPrjZ79o1iK6kfxVVwP9Z4TrgoNjmhhZzixA2teUxokX2xrflwi6xeM
L6EzO9ENbkmGaRMq6Ruh7SWP4LhLry1zR1uZRcNPh88Z+NgkAeASBQHsXweZ0KZ1ICmVQgW+DRnF
NwmTmMK0Tl+mjE47v0upkbgq40FgecuBpp+FB/Dm46Qr7Q3ipAzeltClBIoQLt0QJYApv5+IHsav
x/4SRFtaKFauT3DVkSorAdeVk/OWB+m1np8AkVMMhQOgzhqAmUsVI3HuKQ8U62nIWNnXydD67Oi5
0FMU6l2P37neqj57DpSt0N4DWBvS4Om9IkEQsqDKqVNrwQHY3GP3Lv7xMw/2vcnoiUwdn5vhHJC+
k3nK9eA27SBsWUlUFmz+X+wP+oxpGviwPOQ+0LRYEXVUQ0OD1AW6xJf+LyZ05uwGe6JEJjU6tVs5
tASo9ELkKd+sHPg8YQixUCeHf9S8279Y6jx1SsDtEBs2XDGbY09oB28nZAlIokAHbqwYKaDfGFDA
O2a2E4FBoz0hAhuGio960QUAZF0X6LglrWuMzYgXyPvqwM7DMTAbI3DmpBm97RzN2oXbxkxuoY90
QAzkbqvPdUwHydkBJZrUTHVzk0awbzT3UMq/WUDhs1p8/PA6Ga6HNTY0x/HUxdwU3xSHEyqsJoTb
3uyR1gBcTRA3rp3JYSXkSxDOwt3y8DZ1Ro+T3zq+ZdtxG1cDgclNOFEVczrUGtoW+ZcvChcWaNZN
MRKLNJZdCJwDFdyLRcnpYTs0cz52XHrlHIvbZOEhs2hHMMeioqJuW3Dgl0CeIPNaJ1/Z6KCvcMG3
Qyu0FVjtKa6e/SdlEQoMaClRyFbj2lWBYuiAi+O53Hddo4/Xs0ZHzgBHuxf5/E2DVC9o/Mq1CYSt
jNNBqFfurz9+MumdQL4QGh+qdu41z3HJdQk7rhPaHBSJ47h6c+VW1N25sx6Rx+UzAVatu4TafhDh
eIfS9qepa/rg2mTqFBNS6fouIZPm5kTjPurZT2pBZaG4JGVZygp0U7yS7AqnybiMQKtbg2/s736U
W4ajv0zrMiVgbr5Iyz4kKgLCUiKIojo6z2Cx7zRyMrk1R22Yk69IsgfMwheyLuaTn3R8ifwOJ/lP
FZEnJ+3awag0yNHtuI4blkfiOLfPp2M8WlTQXZQBJKsmssDcpUMVkb3ajNCEzOzwFFj1sdWAHVjM
w0f3rvux0iYy7oT2hnv2EE6GboZB+SajALiMQ/WAPCwyaXVSLhjOPpR6yCazzc1QZRRlcb7VXdoo
yGDFfNK2AKc74YUMV8rr4nmZDrMpc81sCRBUWP7JC+2fvGh28Us2jB2a9j1rgbJ98YrRXOrpwJSe
3FPhDubLboPqVOFl4wwmwdWrKYoY5yLZ2xruCEsJF1Wx6KVz/YgL26lDIcS1xC+DARtqCKp6Lifu
ngwST16wvvxwqC84ey+HYPQ/W0EYQeoe5Ye4AHsVuL+vftzyw+PgCtXxNhxq6gLHdw771dZ6dvLw
ELmyrMJ5j40P5jbzaOEeNw4mgwdi9yzfbP8hHyS2IyR7cCvRCe1nxdQd/vhhOKnx1wap5551sxje
2nHtebiaC3BwgZlwklWmCOgYxaEneqYRAkuH8j8KU+4H95zZybRg6DsJDsMzlgdi0g51p5Axqm/I
NEetCFTSnKM5tY+gGIo8XwYM0RL6eM7Oj5TpMs1SBjl1XGJcVFYtcomgiZfKBEeH6/uTi+yKUOR5
3lHvNPMAs+FVi7yfZRxudHt8m2poBU3fxuDTLI7sAsU3z3NMOMLj0uHBelLlrpYUPuJa6IV1qLOt
ohT0GrE10MgLEykslnipDGakxOoffdzgzNfmevIrPIZ1hbW+3Demj0tJmajQYck211VTEQ/J9VIL
YDtZG3GpyJgyDeOSd2TACceuQ/cOEmZg2AMZQdR52kVDNIsFJywKVgOcl9j+E2pv70+PWeqX6itd
fnyN80hBrcOTIOF2gX5Qcp4Qj/fKO8H9BtgT4HSCasbAM8H/eAZVJhQYBPIytLZtjoPo1DzF7h9i
hKKEcZiNwA5KoXud7wwVlEdiZ5if/wqs6kbnopCtb6hNBYmTRAzkSSij5HAo5TkP5fuWP2BZEE6o
DKz05feYnFik0pEldgFSgWh/3ClBjZEC7Uj4YMWuhXvX3rjqckF65c7qLls/PlU47NCSL7QxGzQv
nJpNUsycTpDnoN6QsZCjICUZNfFKWLyMn4lza4PbwuMEhrQJlF0gLYmGXsRFxCV2kxpBrk692rTb
iMc1WDpJ5IQK7aK1Qkpl5yg3clkuvp3mK/sMTCGhueONviyYfbQX5DbloFqhuVHfuhvHAPC2py2C
7kgeUeXNSKCAi6J9w054/oMWBG5lsUXfApb7XN3m7/lA4ih+gE1gLB/YMPRuiDgh0dpriUrO+YYe
GCSN1I7e9zd+XqprQ9zZF/+d383vpncbDj3us1YLY23PPlOxd7OnY/wvxm/YIb/Q1jVeMRsoSSez
Xx/n9qPcHt9fEY0wurhhQTHw6s0SKwXqCrIJZ5tFiTDvwt7gZotxx632OE5pp+yOAJkouABCN1SG
4bQtAcnGG++OomrYdUu5uYCwq5aPbmsvy1uQJrckNyXn7fUjaKAVqGeYeriX8BLKaw9xH8i/Gp2E
RAAT9MhYqbTTYTK7XKPDl/HUPELDdA1WmT+DUwbs5nk6H8P64ce5E+Qf1tiBFBhxOYROZ0YcjclU
MDnGithn5NE8eq8d/JEGpReIwLsCAKNuRAA8ssSHw/+VxK7rRorS4pwk1vvybSl2y5vZCZ2wjKNk
w3v4pQ7qn+ZZXY2RCCC/ObLt+ByhXh2YABIYl6Tudz7DzPt4U/wiMQCaVp9PZlL6r3fcY7LCo9jY
JE/2qdO4eI8znKafEqOsG3DIIDwEsPp/ijvs+CJzYPosqB4zrhnh+1bqLtr4jO8NdfPIMD3DUp9n
8a6KHQKP9cwbFekgWm5zBXG9s3odPUk8ANkGHpbdSxzAlQtw+7Uz/epEnTFtnUX5ngpLZ8WifR4a
TCnMNHXxK0p7d4dq/DUqCGU7Rt2HSc9yuHvxorpmKYkw3bUihjbzBf4ZK0FUMeivtnyz9L6i27g1
oIj7w/3qe2pZtNWxH5unLJ9O9lxsscSYGq7bm7tcY0ePxz0iQSpz9yPE4BQmWPoZVxBAY+9cY9Fi
s2CPROI1ANRlGxAC3jg9mHBKMMA16jDm0i6tbCMPQjp3a19wCWSPEgurWZCLJpFINxX4xzbodQci
ZKWlrvmmc5HwgrRZiiwKJ+gxVIZvHIc7WryQI37zzvHVsvZsF0JXNOl+gEGMplEz8wqawD02w7Fn
T7jflBm39C0cyZGkG+2WPj2MTdZA+ZLr99Td8t3LxEh/ovNh5ooRoYDXdkHfcycAA5QDKNUZY/Av
a9m2bWZGsCzzvKegGIpA3mvO+9qe1r+YOIyaK/IZDmTXqLxl25fvLm2s8sFOzJ+9M6DhWitFrQpd
WG6vQ7h4Vzr4rtjJsnAG7fdk70BVuSV07uPWAK89/sIYQD5Nmz3KO1eC9lITWXJoFGNo7yoORE0e
WKaomELlhlkO+WKmTi2V8qKbikPK7ytIjWN1+kYnHgZaifXefTUW3fYwKtZ8X27IgU8tO4uEnNgk
+9LyM0wizDNTzTNblMM7lijNOZ3NJpdeX1fzeLVsrj5ivciTbqYRenQn3cF3yln8iepg52CSjDOT
pF1VLrbmKa8TVzNvx+pFTZQ7iQlqVEYxQvpO0Ryf5ie6blAW7Weay0s18+qMkBHKh7JGOgRKCzop
IxqkNgUAqAfUlSaeQmg/GUuuAH7QhMUkjXM2n0Yy9LajkC1MKclV5ky2PmN079vL7/5kwpKtX76O
WkZEGsO5c9hHbE8aojOY4WdMbVMtUzk7W8dUjvkgBEOIViGNXeJ5YoIjoGICub6t4FlhymRE5syT
XM5uwJbHL4Z8scXl9UnAyV4eqCnf1y9OKFwnMmAWW+bX/pvxf0w/ICXfZJ5G7HvCNQa1uKyEyPHY
E6M490qNCudzuoPwwBlvHo49fZVFhVTauVdS1w3nOIMItm1D8FXQUVuOccGdKLplSnij2YKo9QMI
fmj+ZMcoY5h1mKZxwjiBMZ9i0GRo7uUQcnDGZdQqZfnDTmWUB1B0Fzq5oX2W1m92kHSOaDBnzTzq
yJ0xUVdupVyHBJdfXRdO3E+3Gu+tgxMi0qtxlxsixgBaRESzs2sBzwiN8YwX3ZbcHvUZGISn/KS7
RM6ZG2wFSzIcaDinuM0YyDhgsUY11sr3XJKzvTAM/Z01hMW62hwsUYa7rrl7cUF4hmucFObCKz0k
XEFckGxF6tYdFrfe+NmjcYkTuZm+uwQZQMUqLcJmrvrEVqYA3eLscgxtgCgsbfXVsMBJuUXCoTum
u9qpAcuAK+TPAkR+Ep2vUNtVPUFOlXWthJqPfRVC94yxnib4LRCNZ1j9Rbr8ffWYr/8fYee1pLi2
dOsnUgQII7idUxJWCG90Q0BVYQTCSEIIPf35EvYfu0/vju5greoyGJlpRo4cOVIEH+jNeY6MB8H6
6VQihg+S/+QiPmokGUMfuyWJRaTF/cfhcT2LlygG9pjaMrDJiDKQK3TTeEi4fVSPNz8WL9HJdcQD
Twq8yQP8CKiQReYDJQVm0kxR1ggRRQuqRDYYyEohnoYAiLKyZgkliW/5GnS13PO7jSXjaI1DaD4S
0ZOMEvlKM9++3KgLtZEMC+kbx+1os2UIrV206PLIExneopf6v4pNcU0UHbd8sgwkGUAUWtJTVm7s
YWHJAInbh4UkT2SMycKVj+RzIgCRfEfcwsYjfzNmhcVnX2JcKYS0errCykmcUOOeiQuKjD2BIfJ3
AThkpIT9k1pOecHniWID3y2d31Ak3r3dJz+kq+AbeW2tBdSSb0QakO2qbDn4UYtoXOaPXD7qMuR6
iqWD7BXCN9bZaUQbKFGZTEWkxfJxb8sJ+XTBQHVf8vx4UCD4Qt352ShkP9tneBHc2ZuqTOYbFgvY
uoE1uGCWJ6uwSBLufUhhq2Xi3yByEa40GXI4qhoFqnL88QvJApYUhIB3qj9Fn8i+iAj+3YHuzYi+
JTbIvkVoIwuHAEpORbBkTI6Iyyf6RCb7Mj6rtV/sOJGp9CUs0L3L6iKfF3XWvni6rN8nc+yv29LA
+Six5lKuj6A3eZZgvI+2Qg4YKHhA7lpikj0I42Q7F3WlaYuFjGgrpfxSGN06ind8F4jyJVD4UJ/C
AyTtC24Lh+6TXTeys1HCe3E4jERZX+T6yr2gj56cNe/OGQi6lLsVLSXEEtQhM0Pa3smWLCuUDFS5
OWynuFc0uw/a1Zl2Tl2suJzILS2cpxjv4xBi2tkgHedodFLdAGJghzxCu0/bOnHI+bjk3CAlhKQW
Svrwto7APBmeTUSaz3ZhILuQ/JZQTfKQOEwCoYt3DmJeKlhDEiv8S70dhubC5ovRnaRlipW0MhLf
BFH6v40l7jhvWmRqJIUjWRChs7BdpLWxZLIeb7cKyZ9IqHX+IVlDUzXxwSttsUQncSOJAqHB8NaD
78fMxZOMSgi3Ih/6+b/J+6zHvBuf8nHWk3eUh6SNsHDgUEBDPfF6gIupkjMyOg3pqcwXAU38lV5P
cIwCoKQPc0h/P8FPlqF4Co4Rgq0+58Vz5PiN73dpPp9RtZB/87aeWP1xBPzA3Qg1jhviLiopPThx
vq3IIb2v84VT43pzEvLRQg/Riy3RcsQjqZCA2+I19BvDtYYuCCSuiYX/Ln956wP/VyH2X/XLbwK6
6Hw2m0ejHM7uTmpHFNs+tVFWKQ5thSv1lE2VqC0G4Aq/aVXVeAnqbSfSmf70Kxm2MvVF3xLDW5xV
vzlDGqPpAaQedkPFaq9DNWvv7R3m8d0Dre6aCGwf/zDVxthfZGz/cxI0UWiWqvS8wSSQv/+iAmzm
x2PtUaKVBdF7vzoSdlsCl/1YWNGGMD5jUWQLIwpLOt1TASXJsjspeIGIj9a+x/NGNRy/5LXCngpl
+2KbK0HWAsQAgLLhQcB9/B+w9WpOhIAQFhaAx0LPBpf2hSGTYEyYUsGAcV9c9yru4btG3l/24IxG
0mJ+huXdruZX+EjhIxpezRfzMGgIUBoliHCjgMnaF7TIGPGZ8Hzl5XpUeatx79774EcWgWH4DdeA
hdoHG/KZPFMSwJIp/nRUF5Oyd97rzeCVYRlhHJA+02HZFtxLHMiRnygMkwc85Nsp8PYf69SPVl3w
o3A24vUArhUB6RstFFNhCSu2lH5JDVuCcBTnBcLYUzfh0l67tW3kPMfCJ5ZtC6pFcpJcC5szgTqR
yLIxY2hLpaWQ4A8mnSTRyBSSVqWV2/e5FW2Z0FtDJlL8I3VGMSuCJIYluSjxk8RRUmccEjXJniGO
nhKCv0OzTrUvLSU/KQTRIp9bmGbKP58FRRaxk3sJ3t7NzMNk+24bd24hQpOFSSwuhYkWN02SZm/r
tuY7oVgC3gv4J9g+DiCYoKDqfKn5kpbo1Wyhrq5tFGSXpaTBxKFDYgr5tai5hak9QhpFhZaRKrQt
1X1vIp6qTfIt4pr4touEzpUwQuplBfwzHmCy3iwv31aalNIaE8Fqn0hEEjLyQnF0/KhKhPeSEm4p
APxPVP3WjH8YIRkLgnmlv6oINiBWboTGR2ilt3kO+EacJoSVFfm4bL5S0PiJA+UFUtzb6ByhFQ8u
v77BKwoX2PjeE8fL50m1o4g/Mox7344cjLOoK+JaSNgAs03X/BH2WUBwis/3rdfcZHhMiNOSPMQ0
7A382AY/GyQG8d21G3HUUlMpwaeIYDJCRKHYpFRH5MvSkVwmeTIDVJ9o084hpISSnwJGXPJ7kWfQ
fVdeC8sLF2ZESpB51SDqzJGsiEYj/wYdL8pt0etIamu9u6zSoUSUNXKTYiNSYj7KdxU7/RZiGp6F
Of1JQki89mHpJTFDOct7vzt7JuhArBse9Nm8sfDj4MKoEXJRwkB5VQOiWphTeYjQ5hPFNt+KfOYW
XP2R0FvO8vifnutHjlfskTnuy7vzOlgbBWLrjtRGzuXYRcHz8yllEkPl8oK6VYKPhrAjgFNBO2Cb
h7qCIv5P3SzWYBnQVG7Buk35I5QfURrFBFJScAVpCeddpderkBePyRXYVnEuTjJskLmMqOJDx/Em
Oqg8BH1INWFEE914lEvRCjBSaA7xBDsOoVaYtgCkQMKAcC4YFj89Qc48UwiRHJL6w/N9EuTrfgmi
R6hPibwkUqRdNEeY78RYWKIwqWoRShMmgaHKiBL/dGTYIEuEInJgrCV0BxM3QfkhHQmKkuMykbPU
RSKDDgWy5o2gpDbx6t5mIeBHEJR0l31XUtKlix9ARqQqb6361qSnrbzd+03tDK8yKZ+Ukz/SyYt6
ys9C9nlSyCcIKXQbpW/ZgHzak0bBUvMotZC1TU3TFgPEJ0ckJT5XlLOC765gPX7uf1IsYlkjGPg+
NIH80g1c4Ks49L0A7Z+fuL5gXpP4nj7JS/NLylYlnpDgViZawdUX2okyWaKIPRPtfU2DDApHJiEm
lHKZZTmQF4Qvgin5QUItud4SgopG4T2lmFhiKfOhkwhI36kDgcE8yzu9lwXhHhBIUXv84ZHeRS00
4JZIWQz/eTXulLJA8Zu3KvlIcqQ6heCbEmcTBAyNOWkOIYmlc7HcbzkeOWqhmB9cG6lzxfn4vdUK
qJWco6QVyOqhJ5EqMxFFGR3SzXIXP3uLYFzZVd49DmjkKSjxbRv2FvQIigPHyS5ycMonse8Teq2Y
i0fffiW3O2J6yxuc3GwWt1I2LHnI24LCaTYs0FZQn8DXsyeGZGcPgPnqCfa9gIJLtCk2OsZQ+hGX
emabIty3GICbzr53bqc6HTeI42D1ZOK5Jq1RBE2n4T/EjH8uJPgFYYmI+heElcRFGMUprarESUpw
1Ee1AN5i+xa1h9RdlFoCYcLO9U1UCdMllBpEAyNDxpLoU2QP+UTpT/eye7qpI7GjMZNNqGpfv2KY
XOFjJPDHKRDN2r9cbCp/FHz/ci6/lfOFVrK/Vyu0+XxqIShwVOvJeeRujtmKferddccgTcfKaTj1
1Q8bxrjRh2h2Lip3boPGsoJDSH5ydmHrH6VipgDVvwDZd7XRL5c5PFbTzDAvxaxnKS9qF1Uk40h4
yco6marbUk+EoBZB61DcThkoyK41PW7tv0cFjT8qV+u4etCikV4hv1c8Jtazvq/fKe9FCqY9ynsT
5efbKapq9UJ6rvxtpb1X0VUXiib1pyBDhtsuVLYGYhxP6uicfTy3CuUftBfc51i3k9f2uLrutNMZ
V79PZz206nYYOXheDe/UF6gCJ02v77RjfVB6dPixyq6Rt05lbeWIAKJEV56asLQ5ZErtzq37QuT4
FBHHV/cfd6EiMc//3oX/nv1v1YL7+7V2P5uHYkZfpGpNoWGP46nRlMrakj7tyl/1s4pXtcV99tj/
kH9oBhmAXYdUvp/5OrKC5giZcemg8qqq1XVz36UNTXNF++m/36d3W8S/Helvvc5ux9uF0XwrZmVx
RW6G/fhgx/RVutvPut1AytocJ8mgbA6SmlpfnWpw2lQeOsw09ezUCTRiaSiVsh9trpzG9vpTxdqr
2oEVpunUbd97za3GKkXBdZvkleCKlhHOF5L2jHl8WT3QBVR0WqcX1/RS+Kbhcl+Ll53d9Jr33PeM
qz4EjbKTLC7I6Q21b7oVOEju3GNqZP+4GH++bQ2a6ZlUpdPk5rdQ9nwxrOJ0pNhJZjPt8fDJoMOD
4z3eNs0ShfHZoLYTVCyJG0hmugx0LzvZNuCWqGWWUP8f/o3mn+f0L4clwesvc7qcnG7NpJbIYUkG
DdUhqJRpAoRmaxwewGtHOiESi3GEwrt+zMslNyfiMQRW6CaAkxbu0yn7layzomcRxxLZw8SdRbIx
5ERkHyWxX97e3+D1caUB6YUJen+rCWQTrU9puEyaUeLHC4YpH4ZXgt530ExMIt0ERSBx5FqVKBGi
UG4uRwWm5UGTDwjrAk5UysEktyNpUMnwFMBBgRGftCnGGShW+bPgRkogcc2CqLyq20YAyrWzxvY1
nxtsmQKyBJjsvyU1IBYc+EADVyQzC0cI02iRUD0DDz9090cDmMHfJiKyABgKKPyANZM0rOS2cvjN
CptxChCVqPAF6pZkixgemrB1HxtHEXBVJvRIxL/n85C/vDKbrvDsOu+u5MSgNE1fVQcfOuzv09f8
U69COkD+d8jKfvDL2Ljs6+ewLF2ZYsiFC9e6gZmKtJWR61zypDhfHuL/U0X2UiE2l7YmktkRMYvo
bhpYGco9jd8x117uNFlUpDL0UxIIJv9/Yj7punl5JyCQ2eOljb2MvIaY651fk4AnXduESAyn/VWv
h1Q/iSEroUPUrci4enffuhDCS9eXBOMaUf9LxoL/39m5T9hV20rq7UpnvS5fRO0v4V+jU8IWh6QJ
NroSQQqzGS7EPlBqFsB7hKSSG5ETkLBOvpeCYxN4Lp4AgpME3AhDIGSeiL/ltyIDBzUJlfZqh4HI
jcNu5NaepFYF099GcY7pCWrcN2cgIYgEICmALG3d/XQkbw8FQAXKm9I8UJTOn/V/IhXeAftRUP+n
h2XZE1++i5O15GWg/3fDj6MrXeQ5kqFwBcj2336womkVFgkVIUKV3JbeAPId1YWQKRLsCQ59K9cg
DCEH+CpchBy1RFHwtUQZF85SJHXSlx15GnjTXAiLKyLiF/zg38ek9cfN75ch+Rs6Sq739T57ZPns
0V16l2lQ2IlaH3Wtn1Pja5f7l8T29pCxqrBNnVCs5aAXm1KqNimrWo8aEfcnV6XhELt2Utm+EYgS
6floORszU7PTcma2ibWoQTrp+nYSVRShVEnNrA3AV+0Oo6uvjT2n3m2Pzppr+Q8k++di/KZJ12OT
1r/1twvML1OuUkru60oTK4AKhZs9DPXGx5+4l1PkV3IbKA8r4KyTQQ4JZALPojZaT0br8VlLd0b9
/SxNWSEq6JCcatSeG9PeevP3O/DnTf2XI/xtH7s+HudsbRT5rGyq0PBfTim3EzbvOmTsM56Lv517
MgaAkKpulPGPLPfLWesS9cMbJiy+IhOJX/pVrfZDupZ21urVoVbNq/byk51MGO9dcw05e0q8ZuFE
39Xqbp20b4NBhqt0rK267pa9zYvIldZjnRktQeXc/3GOf7LUsH45x982xcbxmqTXWp4DME9UzScO
IPN6/XlSgrxvB+XpNu2IrcxLW+pgQkdTMhgEd3VZHRXEBdxGa1ztlGNtJEDHUmcI+VzsaO66LOvb
ePDKdMneWJGN+5EOe7NYmz3ddcKx1l3phjp5qNHfT+jdufF/kNgvJ/TbSn6oXrKsGr/b1EgIJEoB
4YCEPBZLX9l9RP6KFwuyxY/Dt7BxzcF5K7TFjf1UElLNUdKXPF2TbfPaJ/OGgUc71PO/Hy290v4E
cX853N9m+atqpudb9SWzPLaX5a8K24udU3zycJaYGxVBFk+P19bzSEvU6fYEejzZ4ZMkAG7PYa2f
fpcN2gRFqhoNalUdGq2MjAA5f4ZoLba96VGNcaJpPVPwgJpSTK8pdG1ceyV0t5dWSiceq1cqdFYa
PIE4es+VIn9VGRWmqlT36uUQcTR73OzR/Qfv7+bgsijM9mtVWKpRUeQfCBhUNJvCGqpSgt1jmLAG
oTDUlSV+mRnKHhj5HG8i16+1MQZb0MD1YBtOvHiGqjzep/YwxbbgpfqMmi8antbB+oZnuutl9+LE
elJq70hEaRpDH+jaO3l1Hp2S4aeFs1ZWzR0Yu9XqhGqH/lFPf+CcprSenVzEbGxVxkmydVC7tm1f
nSV19zEjuceaYT/p+DQx25O6YZdnJoWQ9mRvr8d7+5t2voP50mt+eY8BDbjXowdMp/Lr2j92kXL4
3gkZtV0s6fbydJrMkWKt3ApnupxPDhzhurd5lQZm4abctFePpTatrrKGzS+v0v5WnRNVbPba2jw6
fO60n6rWuFgcMFQdWnqY6wVB5cHhYtx2i1WSqbIm1ux3z86kpCaRPeiu7v1+N1T6HOSedvJY9Qd4
Ya1VSpdbVdsNMhir/rNThXjUt3I7VnUITqm5Mjpr3RhgvGjP1wGeyc59LizqtWEHDBU6IkU1l0Pk
rJ+bl2NUdOGSDFn22t28tcFqYIM3y2Tvj6ya3ru7e1nN7qFbUuaRXTLLO43toaZmBUW8TfiQfN1P
9as2r1m9a0SNat9I+uSiEueSuKt+hgfxC7/ki6qUvIZ648N2ezd6qH+EkH/eRZv4iJfwBGkSkfz/
wC4MG1mzuK6xfOm+nBqpkne/7dbjJ0QYK6hJrP8kVSJ5KHCUnbRurrX4eHB8+gQKsgKkQ9qKnFbs
XqDmAcoX59lgDcM9h5SFwIX4594Au5Tal0AYJ+mJIv8K/7Sm47bgGDFqESzx+IcnQ02Wtf9d9v57
nr+t44V5jaz7qSzWNhJ13aiciZF9U0pFCRqSEih+kXWKqPSIMkOULFU7H0mOW1QYolNh5cOZTyqg
sKWD7cJaXhi3D70quB1U/vbIqKHJomHvPzKg1h+5jl9u1W8r962a5fv9Nc1nV0ecH5c0M/QOGoOg
qVvue8FyeZy/tF12PSItt6OGY3PY6ZSVz451s9fBsqR9cPk0WFbJwtBOO2ETvkOM5Iu9QpFTaKuh
Gyqh/xr2GuObeqxVZR7jaa8nL2o9R73vf2Gcaqle/WPjWeuX0/qNsUvXVvJMwmYxM3rx8tyvh21y
u92TCs86gsmISBoFUkpMF7qx583J16vnaEl76bLNClpvBe6p51tXltarImc7GsFU6tG8mMyrtA1v
jAiTrirwG5uA5HjXW9qx2xtRM67Pyx5IFweEu+EslxU12u0mpmpPdodWDyGbWj6dDPtGtYRakQZf
h6G3bNBpvduzJna0KemX4WCbH6mK37t8gQ4WNZLSOYdNrmtvU8UnK0TA8OqV2ZDiqUsjp5PaNlMn
hi+rcMReL3bJoI8IkrEyucQktqseYVxz+k15rd9mMZrXWEhBFI8B7NnyZrdfCvHARYdee3ILJhc9
wogWRaT9/T0vtZbk0XSU25IRX5Ifj8iOe0GV5ug+2bddU/l+ot29whUBXTex9cE+KmM8btjjq26s
cK0++Awa27PUMiS3xPX19j0S6vn7+l43dDHvc1sOak4BE34AKGSAPtAyqugHEFA1ehTh5aiDp+PZ
ePuMnqDlEtCnvZ/sGk6oI0s9Fb81e+1RO/dphtK3udLuYbWuk8BvcWz8n+hp4EbKDvu2x2XrFO3p
QbPyGl985oCapwqf+nypxktn5IYZzIOAduXrVmYve7057z9/tXrLJtt8uU+rbFVZ8peXpqKniJ2n
rgHVSF2j2eR+zmni8OzRSry3uQ1mWu+eKsOwQSepGs3lVBvO9w43golu4LYcekyHiR6w92hTTeze
gQuCTS7vWZ70Ru2Jac/2R3uTB8RcoiloOI9Qf5Ohteff9QS9SptkiZ7lju7umh1cGp6a5hE3jbXg
grGN+gDsi7XzfjIqH3s32/RKox7ShFdnMiGEJF8bu4lD2ZuMrwaoW4NKlw9w0bxqcRRLbIUAqaq2
zE1GPAoZ7U8TD4zSvmMOSfd2hq7z4B7FJF2YQySDGeowGW5N1fDEIVpw1+MjBtO37uyA3dhOxmPT
fqj7dtTuOk6/6TmrtdIMxfZ1ce0hHmHSzsvcx6qJOzFDkGFRU43Zg9pOTq7XbmtEF7nmk+yV7lbb
E1bO7/lt2VuWXtwESizeEw4sPS5t/LK6km2NclYnY5vQrMNDwTplB1Zpky+ZjY7BouV8KwawNGbZ
6pspf9GRP+kxk2KbjsgPbnq1Ne/ZRHEvsIE27NG36dWwp7YUHR8YAW6vaU9KvR3JDHteR1gSx+3E
wUgHeUnZvpm4paRxG0Hr3DoM6VRBsULZOdpP6dQ9yUJI7ZN/n5i9m7z36BbaHELodJ39cDDbJb2L
x6I5it35oU9Kd0eVvBrpbj7vzvRF73rf+cO52SMN6LJnzONv5nGo5nADzCkVasbVMlKXg/NwemUW
PRwtyPOrUhAddFzBoKvWGbWJP6FAS6rLnb6qzQEVy0U/1fdD3+y5BPQVn9piTd6g3e5uDuONqXTs
7S4tdt1uOndmj8nG2m1Mu4vRZWHwwW3GJkzZqqEG3duoO7C6DhaYvfYMlcxNbbo7w56MRtiOX91s
MCupNFccwg73GbsyRC+AC5E9n2hnVUNJvhngVc4kOXBl8BJ5MoCYDcwToHc4LeBtTNWsaE4y2dVb
y/34yq5UPtoALbu6C4ITK2eldxzt1dicDscRW52/ZW3i8VBsaIGb6FMXZD1DP/2y/TDVT4Iv1/Px
32Yc2M0+OeIS167uLL2CBUQUQvTyVhfwKrVSbodV1Wtw7z3X9V+EBVivS2/kRGXD7cWdhiyYym+A
EnXnqq29+ikWna0fPCMge5AMTH1MVFCdGSV200S5QZzxoy460/ykE40IKf7e3kdbz8tsj9XYXy4L
F1OPtG3q++ZRwor1Dp70wgv/5gfH8/1OY5irabnd6WSUev00Bzlvjfh1myQcPE49YcWpH9p3nYyO
DOVCPUbW4hic3S2yaiYMI6G1nh/PZOPzflMxw5FSYm8DAuaLmfQvd69ESTjuYVHLfPnnR8sgm+Un
ovTI80lKO4zcxS3I5rLVumQPdw+/zVrdY357LGIshzcxJXhd2mdN1+lYzcMEAhsz1CljPPTW4xHN
NH9GDGnBQbgFVe52KBMT3xwL+xvWrCDZmKi0XgHOtIm+rfaxLrPGX0fTaVZic9qWD736pnnuW+z8
UaKA4enNPxteSdP3dMPcPzW0edPW3T6Bb9oMwu5r2m1zSKPvy1PdIkY+ZDQbYOBn3MQo6NQ16wib
FHtj4izvdAMilOUMHgobFkJt1njMcCZvJiEO7fvN+R7BtanuoTfZje5MkFbl2aJ+lgUilLRFqO/O
PMKihhXndtZLPo0olUrZl+I2ByXHP7ud8b6lOuzCr9v3Eypk7zGACf8q+lY9qBoLTqu6djL7Xvi3
6vcl7+UEAWQU76NyihrxNi3luY5Y5ru8pKQfiRubEFcY0mac2xUttyoMN83dsOo02OSsCVsdt/pi
dE8192WhkEt21J7gRnJq08aGrIu6M24j9uw8buMJmtpLw1+mDNzjnhHGNVqP2DqX8PlrS5/J1CRO
TGch7HCsSY2FmK03aj2Z6dQLFIMG/t9S1fMSupBng5Us2WvZms86WxqTeN/iYNY1GYJ9in36Hi5U
FblCBMkvVZhcjqua7+fLZRixbL/wEuJPcCwbFkBuVtMns2fO+JrZpe4VUdF1TpNVHZwjXhh3gni1
vUzE2bequeo7fnPvTo8Oep5xadUZX9n8CK37hrz+pVgejO1dbQVOuH7kbJnZ04M9riyOzlFN6wzL
uwoE0zQnEYMlCHgSWLlVEpdJkQGMDafpHGxzFWljvCeN6PrF1J9OD4gJS+qnWu/fqp6BmQHIArOh
BYJ5HR/U9LCELcAsnWboQ1OvX+oV2XBmF96Cog8a69gXGDASZOrY9kseyJ3DJcNacgJrGezRO2Ut
31DrefmipmebThELd+oHaZ+l5bRbep67pdvA1b2SjD2S+jtCPhS0HGrfDB2f9OvH4gd1QJHRdKcV
bEW7BUbIa8LjIYvbwq8cgGAE4HaNVMipXzWc++YwrFOGcmqvY3ePXTRrksIG5F60KS5JdqWnjbTr
KGZfbhrb1MZUdDS/z4tHy0RSo0pzmlysW2U5p/PqMXYLQ0+PLFh7B4GVn6uDf9U19gp7/dQuFWFY
XWlo/uPsZ00ejv2emeBUeskPC3vRI+F3YjawirNaksg1w97eiZ6rhJpkYlfGABg7GhZAHFOD3imW
GZYNLxNBaDENTFTXyrcWtSuv5UrpbEq1LTQdl8m2OOSC8QSOZLhhebNgEoVqCiZ12CrWdtzGMroz
rHiPLyz8Xqpctw8HDUFBbcS1OwY+t4+jq46qXPXygvXj2ZHXRiebqomccqN1/zmsBamCtoV0GuHt
hXOfwrksZxg4A8ko756Lm5402oNoiGiGPK5q3/2Hr58wHtaIXFU16S7CwWBTBPBapp7x9QsacXCh
qmLXUOdBQ+WWbX7VCaDU8eYdoCqO7bpNYUJycaGTDovM4sIyTpns+uExHuyoBegf1PuZpWOnz95P
u5arKGF36zHQpKSKH8ibWD2nprqpZ39Tmz2nAA7TdS6FrqFOidVqSLHxT9O7KCNWTrM76D58FJBB
jEJ6x+L62O5K7e7dpZtDQ9E38cIVqIzy864S9/Fvy5/9YkDlQ8v0U6c2ui6/wmSQ586wqfcq37bq
9qK/KrmqGB31BTyfqBAHumDRB6gMKrPGtoTL+wDbsE0+6Eb+BUPTi6K/asOlDqD+dVG0FKXq6pEv
qrepSfqKvqovpzCQchH0GhA4KKlMPOijaUMVO46BXoJ7u1m3q8iqQtXUCVb0ugrK1McfmHhW38GQ
qwUtx7k0vjYhSPM+eU02acJFumwadJnAzZRgmmb076KdO7FT3krX+hTapUufDLQZqkw1QscY/xz8
tPcjCnpK9FDEzyK3i4Ss7+AFO2qi3mkiPvmKn/bDPmVqwccmiYOGucHe4FaaC+42Dnp066YWXx2H
DCsWAGVgZa3TQY5Zj7L4g1nRmZPCdGhSynsS4rm/f+jhUY/HYA7fDVh7cX5T2VeFdjSanYzlxz3b
ndYFewYZUg1sXpKL/wpL6vrASc5dpNQSq/5qdTxxL+4mJu/5nAAIvIgGvYOkq8EVasAfsWDi6cd/
X86VLYG0axy7w3NvWOclQpImrYOuz+vzpsi5rxenagyjzUunLCms3AQ1lizMcB6hPb71ACPL3O0V
k9OWPa09p4WxtqpOj37JtGxh3T583wtNH+vMhuMud+s1dW/ok8VejZwmz90kar3WTu01IBZYPvXl
oueovlWy/ba+e8QmAhKq3aBi+ze3rHKgYhBEG8/ya19sWBsMEw2UtvJBsmtVW3gmxvhcszWWW4fX
5HjUBk9k/TN1bXkCtOwHSezGTY8gC8fGzH40eF2+TL9qpp6zeHbnV4dE2W5/RS+CddShan9Xri76
3rd8pDEIcQd2MqOTvj3pKxVF7AXlQDGQoN0lEmjSXH6Vtf/gjtER5lcb9StyuOb8YIduY5WQ4tQs
SdoqO/sugT8swF0i7roO3cOkWKxt6lUf+K8f9+wUzcKemj+ylxS9W+bun3R1emPTe8uvzsoKOc3Z
9nz2B8T3JUdgGljN5V65T7wbsYUsVqM7jsvbUU0ue7+3PA5YNnTC2ku2v8zqqnDogG3AlEwBFPED
nOBTCi1MF6nAZ60m/nODPdC30HXCVid5h++v1si6aLpgIoo6CRsW0OUrtN10UrqrcXM8Dn3g3p34
l/HCpv5z+mHHUQdiWH2bTLPJNvAqMsz8F/AwGk0N2jh4HfDDYQjHYQq0UhU3oKP9EpaXTpLLFz5L
KB84WzQ+bVZ1mJNUTa/C8b83iU6zpKweaih1D0K7vE1Lqkry2BpVy7QSaTxVpaxF3YuuoHWf3S4q
tA0o05stxMvaaCnuRmfKHuwXqpK5vuh2was7cciw62hVbnpeObl0HqoHTfTZveaTgTHCMZA6QygG
YrAhWrz23o9/0PQQ92J3PHkkOp6NWMUnF6w0/cmeRk7sHM66IK4PVW34fVzgySxwDKvLMmEQyGna
iSAL9hdb6ih8xofTIXjgV3doqOM4QEfMRaXGPVLUwwOAprU+cEB3QrcKg8HlgcRx5XfjzrAYqE7i
3fX21Nu+jmzMIExg6ksH26bLJWxsqtTzJXNwccEKfaJpIwDbnVeIenEimR2c2+xoN+1vLBWQkwpF
RiQS+FZ7C0KCz5A8wzYhMNgTe3FgbOgMUwvgPWytkv5q8fxKnbNa+C55o6MODkNApbl2zJfD/HPr
a1x0zNYDJ8jOMdQVvL9p48ZOeYcEgjpItdMl58AWEarCm22MVpeYVrr66SuMjenNQYnYXWgj1csY
hMtjgN9mSxaQuUUI+v1s70jCq4ff7RdkMUYLhD39gUaeJOrZm05/mqH9fUP7jHeqyodP4vfMvVz8
p4Ziw5WzosoVJHX8vQ7atrhtT2WtdjdNEmhzgnDoEl0/VQ92EjZFKBUgvzQH8lwIvVNrCrXvR2P/
OdjeJlYPam+MlEe5twaUn722f4xIjQUlC0m0Z1Uzd9i0whJbOHVqcdqBRci/mqaOl2Wrs7x0AtOZ
nhySb1rQJiOWsdJkXU2de13dE0SKpzYRdGgX7XHU+jE73IBTZ1HCO5MOpYp+q5lGdTNMuzTApenP
FAA1/lpnOmOvJXfWsIfPYav/WDbZiFWjrL72/T3Bbb9Ox1ZJruU8rgyrx+wYjDmMKqqN4bDKnjsE
0G+D89B1p9YAPWJf8kYPu1/yE5uNk+7t53nJpy/mYV6dlsc/1gAZCdg9xGNT3U+k847OGwt3iCCG
ryEC3UUjbseRs3oc1aCsVxkayypYZfpzKOvz2ftZsyJrlCq5Sgt6pxBa1uwjOqhDfxpgp6GsL8Z8
Db8hiUcNdIqzafTDnQRTCJKlX1FKDGC/5FpWbkTExO/PsWvqM2MVEvOhA9+dQtbzaEyP+tjH53TE
Bl5z+/2n1WmQ08sAld3V8BarxXleGeFwq5/DMrJ3jFlt9AJmTTf6WG6ce1+UIzrVsl1QeEKJUdle
XDZPW28GL9rAqu4Gdg7GuaxJ6SIgAVetzqB4v9D4694brfKIGmM6bKwYOlPmFOy7N320puOf6vew
HOCNer4OHna6Wz0Iz7LNPe5ktWViN3P/2PSjfp3dlPborw6AtKHhclM7NOcR2sOaz4QE16Cgfuin
ZadGN7OpVGmqitm3VA8RoNi10egWOsFijGMqNYWh9qeSbQdjr37yxRXESNsJn6Dj5bALH7Bi0Oza
VAbOH84habNRc0FqvJyNly/k+qInXXSe2LvOnwcXHk4EeZLUX5aZEyG5QlVBHsxu+RORnr3qOhMT
4omGuzoQgvyR2VsC0rjRDii6mPjCA52Hd2Kw6fQy6Ww9/zANAmnxJ4tTpk64Co2JpTQDZltAR5FZ
U+m3FemoTiSvs8KNMLLXFVRzNllWAg7Ke0VZkU4fgwulOhBbtCjWl+/t0ykRat0Fg0BDHPm9TVSf
2WQNoH4rPXZ06P52EBwHS0QKmV2rfhN7CzASTFWBwnLJlHhYglmdObgkdaHiDPgaKFBCVFa2Jpjh
TlgUDoO0s32wUkzLvc4e47qesdZ1/FXWvXRL+kCuzh5lv2I6ZSAGrlBZbSF32MblUl4DNszxZcsG
b6nWT7bYK7jp6Ytt5blJxl6wHy9pFwNcIu7OO9sysdSa0HyQlvQPgh28VMqOoaspKXJyFyengN1z
rZS0Sq/oJ2ysg5cTPbYX1E8dOh1VcvYZnEaw643d2v8j6cyWVMWyMPxERAAiwi0bxHme0htC0xQZ
FARk8Onr26eiOzoq+tTJVNjDWv+0flM8ukKVwad0tPIbYWm9Fyp7TM8exAqPQsuF6+/1ZhXitkp+
4kJxbUV8/GYeu7tBIhRDFOoQwYEUuSm2o6bbjzqnzMSLyN2dttuid3tSExcuV8wTXAiJ1zS6WD7f
SCfiAaaRRoEYYida01dyfvKTS9GF8JDcsjHtyH5crpVEqHsj51JefXyNYdLGvwdYaDxSg8aadvfl
6AliRWFXzvJqeGdrEknxlqYuNAmxNZY44eVZZ4H3kSiP8lr2l4fkfqjwPC9iARqNFTIiygrJOMKU
4vDz3k0m5ohioamoEggY5wa8BQXcBAC09F2eLP/8plEV5+lpunaRqIA5vxlZ4W1HgMC2ay201a3+
Mb3ksUxU/8AllIFz8AJAoELsysJi8rRBFQAQRwHc+zgB0JY50tcvm6RBIxf8jtObSU2eVlGa7v44
nBX2CSsq+rcAQoeoXv0H+5fSucn8jZ8gWj3RA+JnirlG79vXhLv51tnuty9iYjN+vg3W1s+ot3oz
l7sef2P3MY++CIbSv8jtHH30HhJ+TWdL1heb/eEaqAK81BLeMR64Xn/+NU4EOBy74Sz/ip9n6QZO
w/BrDITOjE6RUVqvZWbPafP08W9wI0j4j4tnZ3Lnv8mHWHmmI/v53O/rQ8JXH15Pce48u2qdelQY
htMlYlJMFq/WhVWqUfz19osB8m2Hy8qDkzyDoLNiXPJS9NHoLa1PFeTZ5LlVr5E7AEllGKhT+eCX
8DGINCwwodp9Ls7TNvS+p1w2UUbiaCtYXlSGzqGcru+vv3Xg0UI1khmjFwQxOXA9z+jPv0ATyeon
2P7Yfo7qXVzIyl6I/t+zP9o/Y+cSwng7ISrASkzq9QWFxeWnGz4u/YK/K3EA6yN+4gt9N2KNy0+1
uGjz6Ddfowfk68Iom8ylZaUsbvrGEhVmGZoeLE0DJ54n1vr+mD8M+Z1axkS5ittT/uLEpYaNz52j
KiIXr1A008JweJiNFxwRqyh47B0b12bnRMxhH+PwTc69xpWoSL54jDrwi9gbMDVKgYR6OJYiyo+z
VyaFEzVOXwQGcZIIZ/gRtq9xykzstUWfOjhz2beql5G5SPLPOD2YTt0fEiUgrf4UFZQDPcaayV9z
OJrbNxDqy/lF48HsntDpE+9NRwaHKlbB6C2f7ReqvccotH21ruVoebaLc6eexwMuCZx03h3v2de9
ZZqXilGf9zOs/ybFgMVRLBCbOC1IR/GPzMGN7fAuc3DwBuLLySWPp9TTtwd3maaKg8vm9ZmH14aS
sOcrPTnKTBKNGTJBc7GG74M2RhEBf9GbUXLI3hkQ+3U6GEQHX5nQpvakGP4+gvoajbrxZRYvXs4x
ymj7+5NFPvnnLcPDP+WjGSfTkRYUb1EtgLUSp9pzsrqx4XA4bD74C2hX+Cjw3tuC0BvAIHnU1K0Y
jbadU+zvzfQWiBuC1PUBQYUB78a/Ci42D4e34A+j6vIgSeHh39PfXUEoZKsm76+Ogdbnf+0esNtZ
arLk2RqBHmqk6A8fSGXdkpre/YAHB4drH/0hKHMbXP4VzB/yH7JbrZwD5lLSAz68Bviz2F3brX1N
GdLrpksEcecPPcZDNLaIbBrMz1r2qHmPm6IlTt52d7tGkjNtKWIya5znBAqLLAqPO9DwwhgKK4HP
es7LyrV67qZ1QDt34JoSuuxFHsC07XSEGUvYQPWu5bpeIa18MOCz4t3kTzr8p9YKbm4r3YbpxFyD
/b7+lG0NNn0AyviuqI0Im7lT2RANMvxCFl6Dzs2uA8h4lZROJAPfGLZ5QKt+qA4E4KzlHEqy9nPn
HTgXfYYccxKKrSB8ANUOjvhQRK6U6li6JwFBTUA7HpErusrk8gN8qYnqAtTz/8a3YZIYHB8fSnoq
J1b5v3Nquc4Bv2ThKOiIHnPLdmoJsmVsA4QfjjI3HOpqVjbM78py9j+5o3mLPUItFlD2kidku7io
urOg+4r3B5lyyb12skhPeYL+1cxxMnD0kx9a+SWA4rSVpcS32aaDUZrvzKc/sOdhf9j00S6ULLXq
7SganzRYmdUlV2j82mW/twmthbpOJKPo1cMvOQxec1eBcCKEBwnM8VZO/euNb3bPQWn7vgYerdf0
vk3X8YQ77RoO38dHNoOEnc4lpal6JlOTo0PlVg8Q8nZozb9bgifw6a3x8Qm5QaBfTQwIOErdQ4we
APL2cBulk+1oKvlSZAXp+n+eedpbHqz9VIpbEme93vJktiGjtaX0l2uO9piJsKPoIehK5Q0Alo3e
lm3CrXqKZ2vcmwvxmX3GF8EWPEhVK5TLnVXFP5UIbyTN/+Hn6PNvKg7lhK77GpPPzOefzxkVidL6
DDpjruWTpxN10mZ6oGSWNDcN78DRTtSqfThLfvV74iwLBQRG1if06RupUzBfCxizVFh48odU6vRb
bIlg3MECjJ9UyFJQtuwWwQQ2itLXhMYD1cuo8RdAQ7LBhsZ6Yq28a3hJ6LbPeIQOfJrp4/dTiLxC
OUHiF4Ul3dWOmRkadabmfELkbbE5LgWlc8/N5P7NoBpLnzvq7UUerLBTNf4Sp7fBHq5M2ppWpG69
BVPEjm8uBscqoeGNt08Gy+eyAJXelRTfc0vHcdWhlZ4drYDh5G9X/VvSxr0JfD7jNHNjV6rO26s2
yhhKHzn17To3gKNKtwjAmtc2VBhkEIKzXf/hvdAGD049GkN5SjGPI7VGnVnDfL8JqN4+m32pzj9Q
R/L9mf6bRCS3by8flP48sk7M+0wN0BBFcymmBBMxhUjCLvzrpwI/OXyBBS8EPN2Ec5uApZRJJDTu
htRUhdm010yf1Yan/nT+HSfF0FA9a4/LLBftyTT4bUZB+1VenhYCe4v9PfsOw5d3oqZ+31GSmKP2
l+3NEoReOTOahv//8HbMOxqhFi5OR2rI30QpJPXTT+dgUq44rFep9WoW5whbHjSVRrX/Vyx3fQme
eb0K3B8OiCUServsbOF4/JALBf/+AT0GhJCrA++fak5VS2hDrRy9VvTfQ47exleOhnz2/JTvlRNa
Mu35VDq4F+VsETjl7oMoAwLM6x6eov/8KAUDIzPSoB6u9p0zOLrtvPjS57hGh2oNrgZcuaHPONGK
96Fl4M4ThwfzRV4Hoka6cxn6GX+z46SrE27uYJFWlWOecsxB9zrYJs+h0riRuoh7ExUnbr4MnIct
nrVIN1V6jNAq03PBzzXuY6M1e51dFaSxsIpx/M38gtE6n8j9GA/pY9NPyncMv1F5QeWTbWnm889g
XHArcn+70Ay7Ryleo9XPz3vMEYqKRXRSbHSBqfB8evLUqUJnZeQOSAylpsfS8p/kidWCrsf7Cz/8
kGKENnL2nTjH1/TPRM8+dSqv9qIddXAAorNambfaCf/qWHS3WJqbPXTGhXPZPsG/0tGiVqgNCKFd
cyRACdbCBEbnlQf9Idt4mUwNr9jCknLBn9DYA//Df9INjMet82uAt7hjDhUiwZze5IgiOBGEIQBp
b8BTcf2xy3dPkRfbP9kfhmcGZ7xFvQWbDIG7EFEUtS+XIwuLP8YUeg2CDRSo6++Mmm8cD9mdk9KZ
z2VcNS2KiqgMmahcWpHT/D3lKVbMtN+PN6elZbD0brk8f4f97T/GgffAt6ls/zxvkMTGZBHyNa9L
zjGJK9fQDNa58yveDqvs5/YSKa3cEZJ3dbBHbE0yLVfNBRytZ+GleqO7bZ2r9XEfhadwdoA6JYhs
7WGESnbYtLALoqJhFN38OtAdBDM7GvMNXgNYpBnpu0rnZDtKU2dRrjDo506PsUS/9J9LPNnnPdMn
kJ6Ns6FVkongecESXukEd5YyBdj2/pQN4IEpECUwF/it4I9n9T1i4VPB5xS/UQg/VXioyZzZh+m+
/zQ6MZqHGnUD+Ru/xngDSDSWHPVyvhs6r+mxPFXOiqYe9PDr7DYVJ4VLAFkk/I2c2iJ5CGQ2qwQ4
kf5vDW6wq3Znk/aZGWbNd/6SyE+0gEKfl04n6QhZXVNjOt/M5aVaXjU1xm8QHjI246MEWfR6RLdo
lMv8+s29vzYWMXbA3Lfj9YO3vArrUdhbMIkpR/G401eEnvSW+e8BePnc+AyKah9OMzgWH+esXvJd
CwJUXfECUCefYk6406nm2BxwdnHubXs9r6OLrewls1fn5zF0/F84j6/8/AF9rITGOYRcgD53eOZH
uJ/JVPuZusOE2EcLMdf9JvttBRv3ivcwXtO6OgQrLoOzTQATyZWSCev9coPGDw8JJEvv5XfZVI4J
huIeDjnUNgArNdfZe/7Y7naluIKdHeTZGFTsO/2AaJaFcx0OSvyTw50uxmMulf1yF58AKJxNsNq8
LFoWmInVDlRiWM5L3kW5YJe2u7PMa0WFRVmhdxSsUlZV/MDlFOri62LD0uWhjoAjRSxyQkI3RZsg
GTTGfOG8+Ai2dM6xnH0FhoHda+ZK4YwEGHhybINkcaLKIEhk+kwcuIVlD7gR6h4vEfeDnBJMUZYt
4AMP8pdLbClH49Nzvy413S/alkOieAmqzBaCLnVO5+tg2htd9f0VkgDs4d6SYc5NhwqqlVVk0Hq9
JQdOTbW1siNX+6EPvQUBR2Sdie2W9qxzEtV9TfYRJhIfx/B7m7fOxH47YjsKaKhDA9HUDcLLkAlb
93C4rmWfSwn9mN+kDJLvBfjLzLSrJWFeq6PsWA4AvBUChywI+xcqBekn4voCm2bMmugkQ0Gx1dr7
8kntyAyrU/ea8qDQehvrgSRp7Xr60gB3oEzCdplz/xhkcZkoIGAXUBGDMjBklE+CArehtqtaf90c
Ofjz9RaJlvx7KIVPUg+EMA2ixfkcpNiyAhH9gPyske5uqULnJ/XOWcwDhR4r5FIHQsVg9sAljaiv
W+enQeieggTIVpYZFfLFxLGlPc6mfwe96Jz1rVkfgrn2S93Yo0caAT227mv1NYSpbBES7ejSoISQ
cyysSJTIpeVdcEXXZvNrBO9fx+3FuRFrzvjh/jELzkYNtUx5O2hM5nYCLm+zy8aUDJAKpN/AXpB1
RdpSnxeF2HrU52MxJ69w388pUMh3C+c7mo5Er4XVkU144DGQy/KsaDT4jJj2/Svzxp6HBHipcHvo
dIFEOw44jy7rIsvmsHNQwzwPSHgQQN5bF+d6D1/aJkAgNYw2yKvsjyTVHYsSUEhi61C/4HhsFcm6
eUb61PaAyJLDR2iECNIsSN07OiqpLgfmCUYRaVFAelisYKYHHz6QPr+ZheA9T8OHeECEpd66wGDk
f6ZaPYrj6SMTtzVCNSC8sgRU6HNP48Ch9b49pzEUkPvCybCNsnHLlJtmXrAfaWHdyH14csG/EocV
zEK5f4kJZB6gGylufH44AChfqms6OTeO7tZRf4BT2eQiti8/cAyexM5ywh3NHfmOCCowEojWlyVH
tp3ssx6ygNgWEx1trkfDVIHyjCbWMZ68E/rKYi0W0cqTnnd92fN/Zk9M3MA37eWSkIbCflnXEM0o
CkFskC6dFpPBxRxOmFN3WWi2wDlkQBl+sdG16jm88QmA4sgBcCtqETCyA+qMhYIU5enu67eU3ESY
m7aNY5AF7wE6aWRoAvdXLISA/WGhevJAPzPvCb5+eiOlwMkbegUUdT5DuUfWBqUfJq6UpSle7B1A
dbkJOP91zLVPjznujD5pXJ3iHG7x4ea10xauxODpVIft45K80dGMWoKEUQRQJaA7IUJHm1jsMUg/
jfrXrYNJYWxqpvd4L2UIFzclzFR8t9o4J/AIZ2jnml/UkLGnGbCDJXsQfJqrNRI1xa3t9Z7DJgGW
ZtwHyjP4gaUE6IdDTugxAlhos+i8s4fDeeCfr7sQjfFxx6kLvRPMUbBSl+2eiVdYk5B2AmuT4hcU
ihwTnJqBANPOglnb46TTl7Fy7cJTQtNBeAC9CRucEA0qdjOcVPr+SY5K7EXqXTk8FYcLOannVrwq
6oUWwnsT9/R1QpQ+7TSyF1016/O6d10yTgGY6LzqYcbVZHq23AqfPwC2KucW6A8cENjcInjb6yho
r/bmEy/6+rKB2nsRfejpPc8mr7G3ejHkE4mW3jiVSkmeDQfZ6FNidvPazwJwvchGtSIg857csE7j
q7EbrtPHjDaCz8D+fq6hTO3+RCNLiPEvpJLyRQaDYWQl7vvBqQrcWq9bc/clmMWhMi0Gw+cH86F4
TFPGudKO7jTsQ+q4TIcGoW7KTCUngHFZnxGftUQzwKmXchDdNg8uYlrUbTaH1qYsF+YNPg8OxZ6u
KAcAFmVJUfYXmUkp3JIMk2ui/xpFaOZomOTd7T+IAC72CmHSELxOBF32UtwPFNHby3WPD/zlRxSW
LLrIY4C2Lba7x/DRHF5A5iAsTpq5DQZXqViKbIeYnFmpOz/IjF401c73OcoLcaGtTFYmg0Ij5wgW
81sAbwDb+ymaMzx14YYgpmhc8N94EnNmg45Uvt9f/9iouXwiOXT/J/g1nF+kaIycrfzjjw3t6vci
+OMQaZKvf4BOY90Hqf+4wK6BZ69JV6Cd9pzZQPytniKAoAPoo3QhATLagxs5vcfPmC/y7tGB8QWI
DkBW/nBt2Lg/faWYa9qeRLB41ML7padAnT8kSZw/zxjoSOlPdXE+c9b+07VgPSUjBs5OEqBFQH3L
vzCXc4m1kP9Bj7lUKEjGUqCZCVo+8gogxwYbDiKXlmkWYSySErifRY/oh8kW8unhtfMJ4Uzx4nhs
14lAynXkxQIODjQx3tiCB9Cbz/xF8JuNZ4ixyuHKFvRZq5Uze4+9Y8ib4CF4xBP5m2hv3fqIM7z2
SAXvUyf4Z0PIzLd8/NhB8QEzSYMVwnedwWLwq7Pd7rkP3KH0UYF+SroAV4vXQ50om+ohlhxJXepA
0XIBMS8ja7yxT8w1YKQwbI7Y+EDiray3QzqpxNuMf7tl/+xJNRqNx8GjUeTOSF2Sz+aDvT/+2zEf
RrqQ5G/kAPwntsVte8YD5QwogvXztIFXeyKuuA9+P29xrsflphe5OxQ2El3dRdNl0ZsNTgAboFVI
jCD4pDckolVA68Xzm6WxS0r6Yxoe+YmDH+qgh8P4U+oRbnrxvOpMccWgEnvbEEe5SBdmD55Ddybb
yH2mVC9k+likiEw10uFQfByaNcPnIHx82sMvDTmhKM0Gzc6gmkaEP1zL/f/8ME9Jog6SsANwaOFh
TX6jm9VzkwQp8Zx/klW4ZqHCz0APxG79RpQ1ro4MIxlKvRYwQ3CokVxsgYzPCI2Om9Um6nyqm3zK
jIqtz8NU2GEUfY/y2v/Og/c4btwA3oPZAvQ9MdSvGzGxQWFatvOKlqDOtve0N33jwwU0e9yNwlu9
oEsw1IlImXxCso/tYBXY6AvapbkkgdjtkY/+E4oPPrJVdYmhPhu3sBfcqb+QJfni0n6dC+LC06wV
1lYdQ3eQmZZzdLnoJbuXWOk7bW06cgS0+3Ppi/3g7cCV8Hu7ZTij/4vpFTLnaPxiLvqmDsyGxtX+
xtWy1Adjj38wCvfH/E3BVVryVM7vbKcPZKLzk2Q/DltPgf0AldVHwSxAX5W69pRy8vWD8je8SkGL
ejfXCfi0BAzBYeXcLPM7fhSugi5gQJQCwGQAN+CdoIYfu7R2ygMakmu10pwKyIIIQmulbKybQaqv
6qjaEE11t8m4q3ldNhq1l4tohvpcrj+yUYV+p98qHRZ0OErUZbVbQoWXc2TmYFWDkXSDW/cOdA91
B7RoyUzkg4phSBlqPzcWKaWR6twSkK7AvRVD5FFUxe9Jtc1Jpc4Yi6xdOX9YOqw9azCDbt9IWSpT
K448afSV7iL5uXjfOyfnLBJ25nE2bmK6u8F1F50RksTOn1ShBPLMlIrRRYfnfMFbSsWvfSlpJeYc
+V8Ap3ECCcuiR8Y+TEQ1YvpJxmzfkVpxgpfcGnjj8WmIL7nCOFSi4YDgrXWbjUIJ2YUJWEslEVaO
ELJaoskTrE/1SnSp6ewq3TKy0+jW85OWLcGN5ya4xctr3bZ23hvafKQTVPxFM1SYuOM8Q2w/2MPe
/Mcm04QNzdwRDuHsDFuzrHcI/0KRNgsdWHuC47G5UOswNNgLz+VeYZwQvOy+Nn3T8kgGaUUPtcIQ
nBPHgoHIfFx8J1rjWdk4F4npo8ZcS7XIac57Lrnv1oMpWCoM+n0L7viZBs1iUu1HqKVpBNbsWgy3
gN4Ms+l2gSZ63aTlovVK4gpVB6ZrAooROhctHV1gGdHIpJNWpfwYFypqWXleIt2d7AeHkPJEDP72
VjXFjtcmU/UYPH628gSDyBLvIyG0mmd5+oCA82gKE0Hnlqyf6dwAFnazY6AKY7D7cGGXHyaWTSXQ
Oh8+vTHwF22lk+xb1M9wUKMa6AOOZmONQ48vSYTSjEOVFCgSp+IRWQas6vIwp8FeDDsUCwwuRuhO
os64kdcrfy7NGX26ydua/qHbTl60CiN7dYOUYCW5z77/EqGLN/5zpM8yX+Numv7dE0W8/jIQLb7T
usiEftwmiN+aXQOvvYU/NKbZAM8lSUlgXTSyBJZPb/GcFkhx1qmPAa9nOFvo75Q/TIWyy6b6gpYI
dQxoPk2sPklMLrXzmeVmO0+UJTVOJAw1eifkPQfTw/nnZPm2ertvjzWQgJQMbJBXMIxe5JBhAE0g
lXF058Uc59aGtlQ5flHMuPSo+dD4+obtGRyh+IxQw6mOSZrGMo2X+fvI6PLgPSsDWkM2a47j7VDt
3hZjvN083QR85UxQgtmYg1+6F39WEXWQPXxhBMn7+yzcPpnq8Rm9E7clM4CxF4oYxDgB9xnD2VuR
EQYdCotRxc2NyTyUfOaYC/v59V4fPytnXFHtFhiFAveRjc1kYV4AW2g/u3oV1XdLFW3j9yM//iyf
1u6zoqoLA8QM6ONhRZwy2gWEm3LerL7A1hwDt4woADTiUoKEn4T06XDSB2sxlnbiv8tKvBrmLOCM
IwNJdSy89YqfwK9/abb5C/XeQt+Ak603rI1Jn2nZzLU6fQqvwy+HpQxho0YZJuqGuKSV2c0+LaC0
S8dJj5p0M4PSlpTD2uN6N+LR095Wlc/YeH36sN3nUqncSNLnFjIbUc4oMw1UAKIZRVeEEEV5evRI
Y0FZ5jwT8aT0j+eIRl61pydzlWD/wDW0Tak5pjHrAI0zbAQUsy/1h77hyW0PGWN6z6VRbGm4ibDE
rCRKjLRojNgEsALVwqzSYYBVNODM3T0ML0+GyfXla60TQ5kip6iG38EpRkSu4GXxY8rtdJGTgIBV
lkuTLftPNJOl276xKfqbhIAYXw4ljScZFxtXHkD911jBouuQsjUluqvZk6obVlUn0MxByajvaWm5
ZUEnuXrloxehR1QDyJmWjTY2tbGic/18Xtt3/vDVYIsAQHe0fB5XkyJYpoBstBW6GxbM6JKuvQ7q
IxgPdLkd9D4O/LT2HmcGHC6+Np4D1zKGNdhiASDrcsvqaPlS85q/CWTpDRsd+ILjGNwl1MBdzy0R
Gfq+btZB3zcfP1XjxbnIbjlKc23VpbsOrnyAgmqNZMlIXSCmx/usQycZLtmj7Y4j9E1oA+1gn9LB
/RL3igdnH5LPAKveuRHKfpozeikdTSR5DXxVIrD5Jk/3C8C0pXdWbbczZV5PNiHnAklIOWxAPNTi
rhs7oJvuu+wopXjlYXmtKdHeI/sNo+Im2aFpvSelIwqz+kehpsvcQbYJyX/7ujVzpkD3+MSYYofr
dW910JsZ04THh9fslHA8EmEwfV9vI7z/85Ou+Vx17cz4y2CMaNI9TqT+KkdYcO02j2pCgdwb2vWq
SbBRfX9jDjD8I/pFQzz+k8RQzfq5oAqgLG/cCpCJwxxRPMmB3EzHxwySrjt3ZFNYG0Q771EzqcGY
ZtYUXTg7FYkGi43QcjZTie+LiJQXFgbn/dONeq14rLV9CAKSiH5MYS102MBJN6s7pxznPHsZviis
zYCunL9/VTd8vshl9ivvfanPUi7hXKSTDKt6I0zpBH8gQj9+VN++deMmkhsiOGaGMBgv0PqfWTIz
qfVKdDftpZtqt88xPxubx/h7QmFnMfpVHYEvDFadb2tS4Ezxzhi7QGhTsGia8bFCVvfvE6lBjsDM
tWE6uDF2GLt66Lr2zEThbp1yB3SCi03ZEgADhT9nEXdkIFmTmHZ52c7IprRIrSeP8PrQsEu818TX
3St67lNCuBxTpsYD1uWip3tcA3g4Syc8UAqVjI6R9nN9nc6yBU21NlPvb6zRy2BdjxsqpIO6eNb0
+w6CLLAd+1SvakYpzBuqvQOAKhZ6D3Fpb4qHzjV+UmhV/TtmLgBcIC5kDgFUm58ROHX+Wj5wtRmu
seBBsBBb3/IoW5+kYBJnok6+PQ/a+J2O+rPeUbGGueZ8T/VvJZmu6A+s6o5ThOsC2oUbzJJPqLl/
fBW9zfpBSD4PDGj1LzZEQmMVS/uCBXlvOHEivrpXwyAuicO5Wz6IDVbY0BksollyVm/RnH9FOZLB
1I7epByLj8dHtJelT4FpME+t50BiLdU1JMIwMpETaifNbW03Cyd6/nLhd9t60WPgXuKhL8XGwjAk
2MS+OgmRAT6TYUTybiwYU0kpWAKKEK8cCuV7LbJEpOA2Md6iiR4JkjaeDD5gflE+JzSgS0cxMdqo
OQuiUJSnUBkv59Eo4AWRhEE4zwd7a12sMEq+Nz3a4jHwJNqbQ42egAJYuWaLUvGyQwABN/7uyBlI
JEdBTAEK6c7TaBepKma9Ke9uqN71eGTjzv2pKZiWKQFTfN5szeSF9XPaXbW/bmQxQ3imbNVLDBzz
Qi/KY99Qg3xzpyL/7xjd+1AYpktUJo3yOliXk/7tdQpAKmF1Z9iHEEYdC21qkuaxTwJBTtOVHqSZ
a2SSbZ8tlMo+mocYI5BIxLsPoc0BxuPM/Q4mFZBs7JpkRu+qq9o/BtmMVWLdK7jCzcdHnv5NdgXw
UDZmLdhYEjTnSTFFPtVPaM8osl+R+25d9Kb93kHPKX+1ldlg4qHZOtgESlc+4Lj92qvn6hRRreQf
ERXcuqZb8zgDUur4qMCYKELzaVGDZHnRd2RZ2PSkxqk/LWOfcqpcUMN9GRjwRnNYClBZ8FDuHYjS
kYpIXSfzL/0wt+nxdc3YfTYe32PQ96BVqtx9T9KVyrr9QcTjmbr4xCD0w+dfTrpGJrpzr/J0jnt8
TA+aYM/oxBtJE3YhdBlIDQgzngPbDlByLuJS4r3Fruv5Nc2MpxLWaXJKQ+lUK2JoEbMTU/4QFeRc
n1kQr4FQVskx5Of1hDl//JkVpIm0wUiwnnNH+U1LtMrNur+qhn0WCNoyj/PeY/V9IPZBsVS2tUeF
KocoUIEQU4/TSCXu8DFC2hP8lcwozX0L3Qvspyig/Mh/iPdROuJpv5E+r4PGRawDOAWmiln3GY+T
zwZL/bP3U3O6DYYtoE0kKhXoi9f1FAhYtFLwC3CzmhGSiQHn+59x/576zXbQIWGqG59P/yGqge7V
TxBF2aXXP31lBcrTxoMK+I1kXht1dIYWIhRl2SIS1T09HAKwWv1diGGXtoJmiSlRiPdJ6Nqh9Vlq
WM7d3u3j2cNKEcqVyaew7yDrq/rGetYNF9FAjYAHbXi+SHcPfaEwoJO1oLgaDRbN9E9/imGsWCEZ
6lB9UMqUeJQR2+Og3cOhf1rAaAzYYfFLVUjd375EeS0IdCwm6tXc2Eu0ODWNeORaASlWzRq3OwbI
2evck9oxbclVqUDfn7JkxG5tUU0dEwt8SRvbXCAPVJwXm7EpVcOGpF6htjNAnCb0FOZFod1ByjzX
zuGcr2/e5eoipgmaZJcvE4ZuMDKYwKnl98F1EP1RtrwRItzpW6SfUe7RNOGOqMfZJNnb1R0Ym7Yb
NVJ6LXjPG623f86r10QNNi1+IKCfu9lsn5BElTBdzHwquZbTAdMdSsOpStHvjXVl/O1/nRrStz9/
QVfZxrg+PhmIOEDGPLXYrZ25z2BJXgLbV4/6NrtwOAcxlbMX7pXn6mEtHoEIWz+L/Lz51bUjl+Tr
Un4mby0Rya0XcYf5wZGJZHCHK0txVJDx9/Jl3qCMc9VlksU8/peih6RjwEply34RHoJqY0fkriW3
PhZK8xuxWNWelwO8kOYbTgIeb3Ul0TsenOvrg3rsjFjH3ifnahttqEy/NNm3joolBp3tEQ84x0de
HEHRQUnjoYJ3IEE+2KNNXqqgc9zUZxx7DZYQYxGt8YEjVUUXkfh2IFRANDLKeg5EJcafxEAqOEzY
QfY4+mltr6u80BC2OtbCoSxnSMeBm1a8EPyVSIr6qr28/PKRQIk2f6lj0/JhLvSVte2DvYA/Dfus
lnGe8UCyNeHuBO6oJB7R3luXqHTbe52tisAbpJ5WiNe14BSnFcxmMUG55RZbhtLeoscEgwDf6Pna
6MHocc1mfdw7EWSpBWy+Cen82+Pmj+LJJ5hSjkn6GIxRRDt2AyxirMGftdrwxAGum8b5Q73gG5qz
0itxNJcz6BYkRU68wNkLELj1EQS3nXN8KsNa4OMGY3fAv5fDOWWLzF0B/gLnSV1QZFRKxLBzPuO0
yuZ8eh6dn73EjNlgISEzn9WlN0G1jU0rmnWFB4DEAIXcB9tC6bFsgR04F1owU0oO1gNYeTD7nXH7
VF5FKO2B76esZpX3txmOd9mkwPvunOfRpnp48zNLTSbAlgJNCuqLFNkayjvX1l3MRwo+HaCCwQh1
GAUQgQSmX+QuCJ808P91y9XxdV+tBt4Kq+OGQg3wP1wnicuvaEkNYIx4KWWF8/nzchowKsmdn0lp
I82FgAkIp7/WKb7uZlOgLFDGbXLCbwIMI8HhnX3Ebwm5wpUG+eVt2H9O9Nr/2p7+I7VYIScwt8GK
vIF0+k6GvxtKIAYU/kEGeNjgxQQ/wR8wijN5Bo5X349hNyw443bHhZ9zmWBaUGc4QURyqhMQCtIS
kxUD8F7gE65883Xqro7Wx1mxQrCezzAJyx8q1uvoilHgrQKZc9/jTHGs0US5L4yH+x9J57WlqLaF
4SdyDBUQvCVKMmD2hlGGAkUFxYA+fX+z+uzTvXd3VZlYrDXnn6Zi/VCRB6jn+u85kMFFZno3ViHS
36VxtjCqVY558EE/4eJB9HJngwHOv1kzjwmeGABBnx9OCznBCoO/9ssKONUmzjTy2+lXZ8SQAkAb
PlYtgs1EFp1W4xK2lbONYrfXEz84d+UXFSD3sq21sVN9KVFzc/YNX9vnG0EAgK/HZvWSVHU0Q7nV
TN+ZtWVXAKiFjP0vf70Kpd8K99hGQhnzRNon4prmgaLhTqqlq35Ia0n5cN/OI2psnWnk50GBN5lL
nrDAr7K6YWUir8DOverHY93aqeR6UzxLglEPsN9ASsRieTMWyGtnjuedQ4/8tUbIS34r4sLilqS2
0GszEhLtkjuesxsn/tlFx6My4cxsGfyGpg3s9ogHq2Z93WHuHZ9Z3dpw13+4vaejDCEtzcPRWnpR
/rWICzhxWFttUE7n/lOs4PE/Xk8jc/fqzNusjQKV2PNuqyqmF94oVpDHqB9mSBE+7LkhBURrh77V
7bso6bQBN3E9R8SEh8LkOAUk2zxaWNZa+kCwQHdEQ4AXHRP1RvQT19UKIxvzFRRLXKQAcFDf38+w
dvSGwHkNzOfMsX/5Rd+Fdwqz3xnsuEG+ToTQS9SmlmFp+qhFLpDuQqtMBZHcVIyFRgbk6LNJ9hzm
c87hUJs9ICrNPVBj9jSDdtvOFKJScUbbyDMx/VjPHudbdL/RqhFNVL7BV3K/1kiMG9GOty377lKk
oRk+jvcT3Fv2G+kkq/4oBy/eEtwnZw7wq0mX/Tq8Mv9eANfnhfkrg0/Y8PY/3CDsR3H7i/alv8a3
gtn6I5btgZpaQAM58f5kszUILK4ooflXm2FoqIXttzktQXvfvTjQNDt98MhgFYSOZTbIJ4P8yvBW
D8NJvcQk4xDChiR+eE6cYY5x6BXzqn6ZE0OBBN6iU854LZS4NCYrwnNFLGYgV+ZLBEjLR0rWGxFe
4eIvK4nwPBoaNNDozxbKA0IN1LttwZcgXnT5RQRhN9IyPrfvI2ZCg9UifWqWoSh4WpSD6Vwd3lS/
u/1MIZDQhZxJ06G55e0hOvv6FHEqrA9V7GmknkJKzA9GSPa7EkO9+Xk7b0+8xE24ffgURMgTcFk6
jO6r7d2BfAL0gFeEcwzykuwBdslNB2Zt8JK0FWQVJjLJ006d11jn+oZZhK+p6tyChocYf+LH+DGm
E1iXiPlhX75R42esVJ8atN9FIcxfzLKMmEn505EIniykYzZze7NpTQ2PCCYHDcbsdHR0cmFraD1c
/tIgJLh6sHTGDRZRv5/kPe9ZRdjS90+ONvwthVXN6+mkDo2E45hRPOSx4cIiVb3igxQ9fQPnQfoa
lwfNhpv9EmqAKZ9Bsy4YwQNQmp+TPvTN1ymLTYpotlJtlQ2QmXDP9WG+yDoApWutrjPi9idt62tX
vkqgDdPrMIeKoZLs5Nl99iViiP9HwMun8YMc49UxyQbn2RHFzOwsuf1HoIgsORLW95uPP+LNQilH
Lsj79+zL+MUnyjoYcGZSk7f43Z39r3ueSd9gqgskqw//6cgYXToGUEM2fTQBYNFkYH7/ROJnFA9m
5Y9mOlkqo81i8cbxBajFJtG4SGYAypWdOiEG1GpgpRwD1gDYzyrD1wlZVt8W9RpMMn/95DNJSf3m
bvZBWdBXkcgFErN+Qhvro3fQJlsTlzwl66w/aCc3RmR6tCYkmw2PWz1S4w7GRlpSgx6mWmlIaT4T
oDCN4LLWXh1ix6f4Z8QeefZi86gI+FvnwwcyJXRUH8aL0vGan6jNPXrCBmVPLeKYrdwjjEHuV5yX
3GmLNwDI1yVRGKbhCuvn/FYHsUr2/Zb9iIHZcSG2WSjsTejBWBrWM1wgq+EH4GA6LhcY1usZ61vu
ErzhYe+ghT0L/gpkDwGnK5kXsO4zYRX/GEU52B7MZrjaZ7v0Cg5KQGYCBcwZncwgn7R8tqOW/Rnc
Y4ZH2djizJ8bEex5ko3Xp8HPlChDBGl3d5WPGzQDKPI5+owJgFIxzIZU0IyP4eKKnUObqh7ytQaJ
o8oEwPq3+MHuPsIukoJuYvZHu/mRxp51BBCEu6rN1EkUTisaqbfG0JAW4fTdYRuJLrf0A/UUiiDx
1rRmCuTRulzWuB1bJpdfGVPDhmL9KX6vaOOxtcT1L66E+E1sBFkOHmSqQbMG7PfaaRRgtMDPu9u0
SP19Bi9ed/yCCJOFQzjl4G19iU15uU2P4ektTPGEAbKt8bCb40L1iNvI734v/vYGKP5O0RNNnsW3
HbEBIaC+AergRW8zOW8FI1L2bfLhyjD9mtIdzvp4NrmWJefT4MQ+hwiiIiaWHJd5NS9G4D2hPhZU
/MI7ArvDY3UlAZ5kEaxhSBV15L+Y93SW0d/V+qXOt6dHt35wWgiD8n8cX2iQN8WwbGJEysighiUg
JgvArbrA0RWCJNAt69afwGhq8/OCzoPKVgsgeekG9ODWc7o3Jz+8DG5SOy0mH32WI0rQgwvjpShF
Dg/ruP/Oz8VYLe3sFmTX+OhqiFV9VG8GWE5nm1JpsIAzIllagQqTcDgXNl0vR92jWLS3/KD6hNF+
USvpE06oiiwzr79WQxAH3s6jcHi978e8CyTfthCYYmNjl2CvOt2Zg9pl2SPDAyRiJ6P6J8HJ6jPJ
AzoO7PQ8Juku9YqQKR7qT71QkGrRm9YEtlkKmQvVoiiJJedj5qlOEYmNHaaPE3hM9OS6RnfCORiA
mWQDfdjpzdpgKvUox7kJYcNUVpBrPZLKje0+hFF5H450sAPcSV/rzf+HNVlvttoN2eN4fcjDyore
lXEjesPEA06UOPswwwYvEHBkebeynotR7aJMHvXky3yZu23U7p2jvHarJux0F1WJEOm4zMjWs5vd
jWgaDmydQAmrdbM7K0gNTrc+/QD00aIGGFoo6qLb2Pc1ugAS8NvQ2qxBbIDIDa4S4wN8m1v3i9X/
ApWEgiPs6qSLG7QaHDfkAsUcgtfcK0gMhREtWQZEVmCFgn/H7bAnvYiwNXIFSHsPU8ZdAQZytlHs
3eMz7GgARMe7fwMNEvvdC4lGPr88ztF0gT0n3133vAww1S9H4y8V1tdH66IiVlUHNQark9kzyF6g
Sca2/8L74FFidAHCCLlMKG/vLxduBKSKt5RhtPmOaek7HdzNXdpLt/2c19ehcne0DrLI1uSIjfhD
pXU/J0YXLsK6hDzeU3erZ8wyyzQf3I+TETwHJIALioC+Rn+2/+6ByMiEO9QJJhH8YSBRrdzOZxAK
Fbvx2ykGMEakVGEsQrPIaOZu2FL8ZqlTG3KAcTMAnG2NMWl7uua/Ga4V3HkrTKP9PgMDvMSEmn1j
nPi5tf2G8TS3QWt63ZNquNRqpwjR5L22RnT/WMALNDXF22wQUjKwlZRU8tx4VO+ezlhgtDkK0DgT
HLp0N6fu/EmOEtXBm9A6q37513KgHd2sco09HZbG/JlVBZWPsDy3kAMZ91H95OKSQUKkEO4FSgBM
1QQYdoAlkNbkQzIg4MrI6mAHnfCV/Ga/fyjNa6973GXwXEw5f3g5scu0Zsx4DOmovqGeKBSMbetF
wf304RHae6wgQDIIkJApFoF6MFRp0mjWwJw6lceLLV8D/R31yjmyu/5PQ3Rkz14X84wdBLAPkWEB
IeC+b3Ooi2th+UjqzqnV0oJrx3o+7VPpPy4xLPiFmb7DJpuf3PScFE0AvdHpYGVBXNTZ9Mbasvdz
m8Dx6BgKAXTiaysEZeFP7BwFE5wAdBh3SepKZbc6fPh4h59fRDsWyBpkjnnaaQwPLmOWhZXuuz4N
GOEtNhoT9H/YB4j1uvqKyANb5n1KSj6VWpt67eNsP5TV4w9Bn5lM4nXuKzam38tvs4JrypLLMCY+
ElWYi/6/Ndq44A0pUq1adz5cUT49ZobPmAC7NnzofSfFeQRTQNdHlAEvZrxsLG98KOIU+Qaj9hDr
QTFN9YTXKbAaMkZcj0EzbWZdsReBd4G4pdQWhqfv8HBGNwdd/ghxODK6t4QVvOkK2sMwtmMfs47v
MhnvEyAEBNURNxC0NIgEf3h69aShozvaNcO4th1kb+geEU8jEUEO4WAETVKkxTM+ybbzWVzAvs8U
g9X+mYz850Ec0kgTZxJV/R6+RozaFWPPcFt7Bds+wgOnnHfC07TgPw4sRxP0sjfG3dNHkOQdJ0yS
BUHq+Vf+ei2gSbU8wfsRe+l7Y9OqzCgCT+t4Sw7C4PzT3YkeCp2bdRqdRq0q8GfHg4GVYFi7F8zI
/mdUr9UZ6qf2vocWPreqAbM4PnCcex0fAu+8RScwfATo7Bg6Onnv1GlDU43C20bdgTI2X7Q2ZYQn
r/c37fMRHA5kFCWJR8/v81RGhLkvrpY6yl5ug5JRtzI2lyXWx+Xo9RU6GpbuFWAWSdfl5fRs1Fv9
H+YQigUPZR3wK6+Z5vE06hhuwkjj/onYG0KUQCq9Q8Hg0hjNboK4y84gQ6MZn15jHhTRcO0qErut
Q7XswmzwEXvAcFY5B00nDTdlNd2YnmkDnCsaK73wEiIL1bFhJ5e5f3RuWGrRi/mJd9pW6M2qbTJW
Z96yCQCSCEDomWunttstV3C4yiQNu0tUOmmIuygiQLCInnVwM7wL2QG4alddRn851wV78YKaXqMQ
d2USU29KfpFkJ7J5LZfpoIN/TCT1J5/FKuYTnYMpdp+TLdI+hu4AME6P5vsw00MwGPTcOdbRATf0
23BE/9qzuhBINvsArZZCVQ3TJhpX0ZyqkrN2SSQpnfAxYR+5peN26R4e2wJ20k6bICkl1rMijtR+
bF9hS2X9HA0HNZxmq9lhpmApZbkjAXoVXAiynG5ekQ+E86XLBe1i8B2FwEz6SR+zW9QJtMn4Zp8h
PeWRdXXAPeIfmEcrIlpLnRJE4R5yAUdR7aEOIHy1bdckyWIhiw8IOXmeOPF9BVSOlD+hqbgzt5Ch
EJUDVNyvECUzixWlloRWqtw5J9Jpi3lCJNHN0iAeSBOztrKH6aDAByVh/6MOAIobjXHuIYXBfcj7
uU3gghajTZfYFjGS364eTqY04MxEFwyr9zUhCW/oXtmYac2Zo3GxfMmcnz3bkiKGvJNIiemK6N3t
LGklFyylAk2jzj4Y76BlCbCpWYk2fF+tQ6KzurFZvy38p9ncuEYHxOecTluZPwIIdkIj5N4Ur3sL
Gd0+Af/j1gE2MPjN93tjzH6HalA5Y4b7HjzdinrEUQQB9TVjO4eOMVJXjVOM7wuJso+e+ExzOwKr
9GqbxbnrzppEd9Sj112TnAXOA0NwsiUc2O3YW5Kr4cslGsw/sEkQCJU5As52lszRQPs6RgW7a+N7
/JtxmJnG+JD09mB6dGhsUI35PjlcxaTYkPbD54/uWnA8c1SNt7PZzEzMmy0JXhGEJZVSmzZZdx6Z
ueNzOXHxuUz8eOmxo/goZ1PraI21SbS+8SjGGFDe1p2dc4nMsQYAXnoojQsyi1FHtrZHQAsKG48b
+bp9wLRY7GL6aOfdXuwO6Vp20gk4/ZZpDm+HKwb8Q5DUZvNMrrYGLUtqb51zj0DMn90TBniHahhz
s+X7x7nnycEegP73bNyV/BZ7S123ejdA7tQdH72SV94B66YhJU3pMxzhfCeot+8d2czIgv/L8ojJ
mObgIPbYiomtu1l+Pk3u2xZlC5fiBTrMcu523GzyfIOUNwOQcjboF8QMWFo95Ja6oNf5DDJE+CE1
BlcSNRGz2m822053hT8BUab1Q9DOZIjz+y/tZol/DMbBGBIo/oTiAMM+MvyGam/YocIm6WcRLUHa
EUwzhu2Pe6AqmVGFd1um73ERFI+i3r8JGpfKb1iiW5BY/no91H5+FOttt2Saz42kL1oQClAjMDAD
MSQqavWp4jK0wpa+e5MmzLvHEN/HZYIiCGk7e1Z/VQ7jar2tN1u6CS5Rx+DoNX6UCLmyhV4Imb45
ImIahRifEdp1w66MARo5SOTKuiOF9ihPjkOocZ+nQsV4ZA7EuwY8QCmGa5NxOBZboVosEbLUBGG2
qV2OECV3dlYOdZQLpXVVwd7KMoKVKucthF4EcX065I9HWBFQRFMVI8md9GwGnq/ZocQrkP9VIAfO
I9rEIn5CZnOu5MVMw62U268jxU7SdxLv+TSvF6/HGW+ddbu2z79PFSCgmrCIEFGyi5vfk7/ERlPb
mvdRrGW7Y+sGimUC02t3jVTPXtLXkqRtMgSWIymKsCavFeu7ILZPIRko+AbHSJ+Tzbp4rjEJH+NL
LDJiFMAQL0saDuhw4r7kHZ9G1DhQqy8M9GY7Zf/GREfDeeI8prToQNZcwyc9r91et6yzLEv4zP4M
GxX2djHvWOWGOQCZqSF7lH/f4hlxMDYkrTfKgYol7BtlScFlAhyJX11bw2ttb677Lu5g48BTzikL
fZdWg2r/kMDV0pVSdP19rlNmP0vEELvUU5cbmMaXjShUQqTOEtjZYTgZruKK7dKfPTnhkUdjiXTq
zIWgNLD+voccScIrNUuog3vfTtjK2NIQ6MDQsP8Td7ZHJMTU1xYqGibpwDuQ84kg0ywmHJZOvmJw
mcO94D/668Jw/k7fGSbBCdGSVM4cvBJ1fIarhahLrgDilp4cY2HwsokYkVrDh+CnjXc4ZEFu3/AX
cVDLTUBvW6tutz3hfhBTrBB0qMPrBKrlM8dXEdZzaluPBD2grdl39o3w02PBFFP2RQXiqS/hl74F
s2wJqubQ+dJDbth2WPrpUA0ghp+ODizk0XjGvYu9LQYcj4TJ8utmQVoBWbAxwf9wxxj2X7XxxI1o
qydkWY/oTgY8ieh2FnbBlDmGMA+b2gDLAOQhP6yy7WPoNH1RqdudAbkmowJfvwUyQ3osn7ZLckj6
u8XlfONzP0FqvsLDI4RlluuAwZUaoGA5GWQOPvnwuho32mnZQ1HNB2pIuvhstiWBl2GsVv5wKFwI
zibY7YyNYjg+PEZbHTeDzGu7dyWsmANZUa3nL0HtCOWcE/ktwqUA1f0lh0ATYOgV6HZ0JkZqwaCf
3y9xyZLoWzvYa1blD8zLZwEomFB3WPjEZhkWUU4DLkZwHEiVRVALaPbJ/wh8HOP73hD6+yPVV+PK
383Bthl+E90WLba8TZtHo71FUUYVRjXHAOvhPcKgzR6FtArSz9NA6pCHIGIZ0k6zP1GPMM6IUBAB
ln1SzqmzvJMk9A9y94i14SLFFBFxMPlZwJnDK5znLscIjbJ0DKnNVGNed+6mPoo1GXSI82b04lQZ
cQtzxBUbvkY8hFRdGBdM6oDT9EZ/2TCTrpyna3ZFcNWpDJ2l6aAaD8/T04gZtWZLai8HLh4P1i1+
cep1yMMxj4m8udHWT/gWxgiwfIa9tbyOjpx4fahRP6FFebten/skpdxE2XCjqNqNOZVqbj/77abu
zT4QBpNkByUz2+vHoGIsrZxz5217/aIvYp2McUcfekRkqL5KYfIdvqzUxd9GkTluTykOKWHn/YRP
wgbz0q0SAocS3Dly06K7YSwvkocLKSl8XAUprRd6fNluLoyNygJhO4i5d8VHJy2oumZEx/a+lN6A
Xfupc4yMzvZfCzggyapnXZw39+yFDH6oJCPueuJi/7oKswd1IpYbm2OJD4ev829qSgmrlotkbmMF
cOSHNQiA/qYEpQ7b2IN5EFRMw5r3YKL2AKVCeP0tZI83giixpvuUHQqxNA2ONDYHiCTVvlbOeZl5
98F1SZeUfPaZv0tdvlTbFN62zulSuxjs7N2LiPlL1PGMKSFvywaW/e683fbOGF3AXH44g9yX81nd
KQuIGO7tclxNBKmirTeJeFtL2C9eRj1eUl5ZPZLtiVmM5L87AUUzBsaHg2jiG5AJd148nHx4JLMO
304FwaBgqO57P0M8Xjgp7U8fdQNHHo9DeoiZPlGuOLIg7tiWrKddpkTusTrauy+P+OFb1ik8Xptu
xwAPMhkwwGQqZdhB1/cY6Ww6qG7xHYHOt5HzLt7smW2rF3Dj90cFpNErOib8e9IadX/vUb2Qm68/
hZ85++i1Z1WE2ltfIU+17jNxENJJgZijNovFs/e2SPTmouZds4d6FMuhwaSe4RlVFUcjs6ZaU7hd
N53co+OPsoNqoMQZPR3p715Ms8qGRDuMGCcCok9sQr04JnD0Pw2r5BUx0tehlmW7dNI1x5fVs0aA
LNCVL5d0kIg21l68GZsNF+Bo0Gf6FMLZ3EMAV/PfSQhSQw4pDRHBu7gDB4S0vAnMJDANKoOvtcyY
CUVxcuCziPubTKp6bpOviSKY78VAhrxWMprh4xCYs/CAyCzke1KtjdghMZ3AX3X8dlIJnh22XOGo
Fujfh4vwSh+C9XUqeZkzPBQkmM5bY7KBwPgOJ9Rz8+fyHGt495adl5M6J4+8Eq+XME56D68gnu9y
wLQq2HJ10p8KpdsDz+NDRmG7qPyNpE+fZn3updGbUCROTN1ckKV34hWHONTYXoW9hOKc3NDCQJH+
3TbEko1gvRE7NLZL2U+w+pOsgs4699QhKeVcVwWOro/UFnpY8dUhrXWoMPnwuDSYx2DtkcInMjCn
sMnfZPKMzaQpRFQmj7QgW2JMvBO9pXeKjHkdKLAiPB1n9InvLZeGQzS/DfAWPpAHr7rsl/vu8IMt
yamhaeGExjkiR5ghkD/4td+cIXIQbz4S8PlUjEVnj1/WKdaYcN1NrideQMfX7DLc5zHckbZvRWqi
jGuoFTjYxeRil/aFn+vbPAUhS+MT4AUsBa94v2/GiBEoORhVVGAcgn1l86SbfQvpfWVmidUhrePF
rNzvdE/mGLe8KAt6w3LLvO+Zwizs/sCYn1fPQN3cHOZi09cgJxkxBIJcTzYOHO3arqAGSblrpMwH
+YOXNQKqeGYuXN3XvsMOppBEdh3poT5QHYljf3BEIrh2sfRv38TSPqYPKnX6JIqgcSdCZj6UrKIr
CUry7Ucg1/tUILbb0PhFh8kRRJ+Qro8BKf8S80RCkuTxf6Myaa1S7zRWA+z9CLj40SG5RXC8HK+a
q7m0ahRAyE04yng2G4DTJj/aKQMIdW5C9gbyk2T8OqJSIm6+3KJs98jwKEeD1J/xfiZaSAEsj6CE
gCPHCZULH+SM+/noUPw4YmdE6exhaCI5B0hhSwfr5VP5Gko/DmPqUEcOP4sxHP2heKrvg+74IFgX
B5OEEDeUW9RaN14Tz0sgt/9XCYe2GqjAsQBGsTg0tyIw2LAfEeMMsoHdGddmcPa7wQfZRG8jh0kV
qdwR/MOZdYbTfjugk9JHq9Z2S4PImC2Kk0BuqRlNA1W4Qd0mA3XyqbEm/SucnQFJYKncI1+U3Ypi
ELqWNiq+zeUFU1VSCCRlnACH7MZkMpEubzPvgCPoZY3vDJhP6aAPBqiKStoVpy2h+zLLnqKEkxn0
Z86JK30BJeaRkxkYBNX+AImufBpICZfXZeFdPMO+b/tOGlWDLOYTNOyeXb8oQUhKejH4FA8sgF7P
V9f0aoZ/Xd63IBvUMLn93VIiUSZ9/9RppUeTwxvgVx1fJgRjBmf36RGAR/JPD3lF5QoRXbEJEX/O
Zw0Fam6/7sslbWBFdh83VoslAPxxdGjhuXJgak5GH4IQbjsSoKmhlDcCRh99bcUlcmJAUIwP+gQG
XQwfEW77BQIJjoqzD1BBSQmy/nQYgvlw9/u+/fsLXYXt8Dg6w8K+UV1wSkLsY+bs+3bu1YM7oC77
cweZAKqvQdUnrEaZ1jzen+hilfsnxQKJyP2SFBiSnZh92Z5gG3m4/cG+MybIZa8Aa9HBUZFI90zB
K8jkCAEDBLPf9pjcTs9hy99fsfcSu2G9+a7GVb0HawrhvKtQEZMR80Pr/7cB3GfA6CFAuYMWcUw5
tEg9QuCHPcZa9YLzTBbatmVeZ6KssC/Ji6Bq2eol/agdK1HfhYJmibwo15iAQEypx6cKMBQe54n4
skuuJsZscHJpL24kOe/ZnmPiU3VJ36P4ssgy4AT9WPEjQuVBPA/AK96lPaoExgswMdIEY205LBeq
QZYdjdIWYgT9EW8p9TiL+y4aSHmz2qh2DHY+KBazF8hzsPuhDomYLqZxmojQiiGXyLYGkmCrTSV5
vRw8WCgpwx8isN6XS/YK+3D7gz5G5oQ0LrJc675Dojf87nuO5PdAwo1FOMFctLnuQwD+SS/YivEj
OJ+kDxT9t0oaF+0yF5oYD8Y067YcrtRHvJ1Bb8Py/H2txLyAfmdHoCG9KATOD3sTi7/lzMBg2VQV
In06rhpQkbGJyHsT7QP7+594gwOCy/xddRjXFpDOdfaZeVKj/mBsFglmDRs/H5O7kO1EXgtv3gJq
Z73olEQyQJFaiuF4TUQ4Ju1NgDUb+aKQfGDKZ3gCmcbMC7MksxeziY8vgIEYJ24ytIy8IrbrvRYh
wxuQsuhsLxwc2GEDbQk6YFDVS8MjNnAcTPRMmkvrCvfNpvj/laHowPdLARfDlSNDkVwoeidhCBiR
LNEZoAO2JPXl5M7dgDroWgHMU9mlBrKHEGSDMp/1JWuNfYpVVjJoSrgp/iRI+ROs+MQ2dnIvG9G2
smjlYcg4CEFPWD4ArfLe5Q1vJdmRLYGuiXkiryVVG/8BZ8GmuwFAeSOG6lHLSm0oibn8/Emkkgr4
tljs5RQka9LcIpQiCqfhoirAH8eww7ZP3tyXSTPcxX9aN9mnhCUQ8EEu7AvFElWxd5ohEmNGu+xV
7O+e724WJBTzFeRxPWae6nwzV1d+/q+/a/x6yN4lnx0HzJnhknyOZ2wdK/T4iI3+7iO5/58/irtV
LYZdoUamxMVa47fM7WxUx7NtX0aTvfHBM/eG0gegmkiz/ujkr7aKnS6eQ9x+vFb2GyYW4GCzDO7c
B7eUYU2whoc6wj5uQ6RigFuQHLJCcv+4aNyz35C8JbuwnGVnGth0TG8L20OCCZ8gJvq2QxNlaZEc
d/yFQsctUiSc02xgL/cTpIwMWHWmPXhDjRmQPu+JAQ0ylpmkFERU2OCOiTAtNAHtgLj99gfqJQPE
A4mITrPTGPLx727W4XU+9HV9Pnzmxo9Kuo3FQmKM+WfHNkT62SM6aSI8A8cmraQTdewMqMl6TN/z
q52v+gaZ/gAvHMfM31ofwyMKDcq1IXcLPH1ccvJzF3A6bXX2dOvq8r8txKwcVW1HFHXdX3mjymDE
SKKGyy49ARUZVxJNFS4XyCuCp3pCIT2TTzUu0MTzXt+L+8vaNPY3tx8VHWMat7tBx6XKPhIuu307
V83ZEHnfQ3Hub/Aprb8RtjTHWJzX1bqejJhqbYc8p2S/wUbRgbDdse0zq6a/4hzY5XuVtY48hW9h
jS+uY57NrngQjuMuJVl/hTYGHSF1IG6kVwRV+0t71rWMX4WR9Qod1GovoYKCK0syX2tXvTh2RPAH
Skbt+eZXPvtYFOnDu39nQnqH9iIwMJxxwfFo/S1fI+j9dtwr9E2i8zALHqQUmwu305e7DxeWC4ym
IlVJWLML9PaP6BG1dtqqFxwTIcbb2AX5ayQQZAjKglKoKoshaRoo1vqoMUVEyLaFFaixqccWHRrI
YEubRs3kwAdBJAOqEetw5GDquB+H8gxPMrsDH+1tKLdT6tEkso7k+VpyoLGzZBO3YMhEJwIDZsPr
2Bjsx6BS+foVXWRRpRN5qfWPjqz8pzXqeQ9EkpQaxOJVDGwUnTGfMgcyvCwIgsk1b3HKorKjLpnB
aOPc/O1jnySThLeTc1JIfwpQiQ2d0CrzvD+GeriFvePYdWOpLYEyN+hBzuMe08X/D6fdUET6ccx0
7H1ogTesh4Rg56Y9iZUVYblbMtrYPwozpCcmoHyFIFgSkM2VPQiDgOFuQAyZH61V1zAzywGMsAa2
Da0/GPx8mDL446DUsGDGEgotthhoKiwNEK4B4wmGNz+YD2jGmGw6gfoOZDRym94Pda9oWG7lIY0F
GWC82b2IlIzRpUMMpuwS3yUC8NslUCi+gU+MsGQ86lr9yfPwSt17cbPMhZQ4Pwbt9qCjOagAcjyy
pcfN+OyJHJSWhyhVLknTilm778VliOl2OKJGp1R9YL/o+rvE5fwOKbsAc+ntK1shl5B+/SZDJm2R
pWJiXj0XWuZVxENzkwCpp6PUa42KpMjj68OhU9ZXBXdxbrMKUSoJo0mdz6LnaYHgS+YUKAFGv5y+
nou7RvTjbTkolz1YXXysy2r6jnM4SHIQgTJg/FGq0SLJzKfNK+I8oqBse6KCr7hVBPT4WFQUU6kF
dY7qfocNXduBOfspT80hwzfInogsxZJGQ0Sf8qIAUXuTp2GxwktybFH0Mt37PENNSn8uYCFFRDnq
Tfi+I7UMnv5pVyrUrvdCW/Q0v7ovDx0T/J1uqD+yBWdUH1XrmzxDY9LBsk+kHco4RIsT7lx2vACH
KfHJHe983mAbvBR+vjfozJUo36MA40e4WWCQoCxeNoAlGOxmw43LWaLjBllVs5QZnO1BcQm6uHGs
Nit/raBsrPyiGXyGXGyYD9RwCXfK5nLlLoX/kiT7rP7bj/JZs8PldvtFNNqbfDFUAuBoJqGXX679
ZcEHQIIzFvFpBt7Ee/eNDYZLEQwz84LgG8Ojbu96CEz1KQbwjLj0x06fnqNscbdp5zrB6zP8j2al
MX6DGsVwsyO7UuJMK/9Cgiki8oNQQSLtEWhX8lpL66tRPB8D8OMivsxRJh0P/NYFZ0C1PaALY8c/
UPe88I3De5rpHpdtD18e/RmZ0Mv70qBBVYRfkbbtsSSLrEuFsm7guw9f9rdXeF9CkBRzjWpirsIx
G/syfgyyQzomVhkSiBwdyrgjhC6zbv5qQubaieP7OEkMGyY8dytMLnNmlqJ7KOeP5U0sa7imX5Rt
zRaVAHNfHUxXFGoM9vxrIQUnp1vI3Y58TaBX17XjMGTgApAOldAYAN1e0CSI+oc7Bpz+xFhgFDTN
kq6csoVwkhBU3Nz1/1gwCszRq23egF198pGAi9Ef3EWrjwdzgBg5zQbpFS64oKvVunOqXIQxlIbq
uFnywPVc5mE+wtawYV5qAFoRt4ZSDNLQviiHpafPJq8tLr4U5rkZkKTB1SK1UWKKtHKAHuM2T8fd
kq67nBAoP1dEFYSIDqnil9Gz6BIxaB8QSBZWCsMDoTV7JwhNsTiXkwY7DQDJLUBkVRMzULlQMNKv
d+4eZF5JlAFlXtdljh9uKPYGWhb6lg2eajUfoOLp0oNpVgGjyqVO0q/zTuBcHgSWXccatwqZzDQZ
vYmyy9GiTjDRXpikysLm5ECnNTDWCrUkiFuibC7PSab7GQwy/OjgtMVGOdI3eYscLLz0SJn64N6r
tmLrN/eJYfDsELunNM775iOl6xOWZR59hA0Ebd3Z4fC+gUe2PYIbH52AUL0HQ7xp/FYM/f3GSHQa
iebTjn7dIV1DJpjW4KwPS6ms2+px9CvAEtAbgi8hx9zKOS1Pd7O6m0070OdlxXhLhKCDFsbpmsim
u3vpAl9fi4Anu5N1wUWpJooHqU5AC1Ru94yV0+rSZ5xd8taz3LkxX6RLPN5POnpyAueDTseC+8mG
rbsPPP2yVwv+B1TFbk9fVS7wkB8v9j1HaFkMpd0W/FmNuxNBGxdS8ZwoFb5/xSsbYI+/J+1XyIQH
rSSKRqc/LToYqdC4y6b8snsUcNiw6YRqR508VsqIuXejNp4wPQJwR1vXNxGDMxogs4vf+wqYoNk1
fc4u974ii/cNPqR4dLR4/9DF5tZqcbIWPcRWtK9gleXiimm4nOHXPt0HxPTTPbJ1nz9DHun59fUn
QOwnqNHABu+Lo+I34tuqmGe+EzFwRdDqPFZMVupDSPztfdUKUfqNy90PWugx+USwIZ0CXkCXwMtL
yLjz7IOKTRzljFzDR4/mXY0fEiSBQPYzeWK4H9EIF6dpu211wM4FSskjLLI20nxt/4e8PsO+n9lt
RoEw4XT19huP3AWvT9YCvAWRbtzy5vVia2DgUenjLWSonJ+HLY/BIq/F+eqkuy8CB6/nctDaz1Ea
lmty69pmE3e4HJ5OcJx1n5wn1+DuMdFn3PIl0iEPSsNUt8UIy7XXmp0MB7mhDAH6gDRjpSDqDdal
bc4bL8jNu3f1WuNJapUO68vr9wb6qEv6g0XzJXDzCUToFE+eSOsBh7BQTVk9KO9Bki00rD+ZBdfp
MkOLWX5uyxbo/Qv0jfvkr9E6cai+275GyCsY8U9m2J/FIzoSR81zcSSLKSL3uxOmj6Cd/fZpYYof
LQ34QywnOfJfu/KUu8zTXV4X/a//QFeNqthUGJPFBfnVvLddztSPex5+bNWVAQDqDn0qd6MSveH+
0Pd56qxyMu86QCAquM4lbp0srUOjr+MN0elqnh4hbChnoSIBGC3NwTdglpDxzK5yUJ87PVPEdg0u
z5IIh5whpOsCR8rmfigJ0CAcyy3fbsZ8Cx1DonV5u9eue9Lsc1csCNWNWRAEfzjpUH+bZ7bD1P7H
0nk2qYptYfgXUYVK0K+wyYggxv5i2drmDAb89fdZZ27NqTNTPZ2UHdZ61xuse2BScPwuhndot0qL
LGNgYk1xVZs9LF3e9FP/gndLbn8ILgtPf3rX35d6iLxHBh78z7Z/QTezxYqqOPQvgQ3NrXaKfddv
h6zPJqju3jvBvvGOIO+nhwoZZ2MUFT2AnAZVKrDlFicw4Iq/wx/eKNbCvZCpcgD8u758fMjkv7eq
muLgGzFQySuAQVrlU9CBfcr7pwjh/Jpup1Y3Qpqvsba+/36uvml7BwOHG+xrnsn9V+OSR2knH0ZR
WE2NKrngeQI5KLj6l8JI6j4XYv9Z4rmjp7sQyagOzOyasVacIMmjkNi524fSVydcEgZHYk99HAwY
CnLaav1O8GGiJ6EU3w1CDc4WWz30fkNsdYR3B+QXTlUGexClIE5qaIGAtWowecpmg1SqakYTEhmD
ywQtdgBxInJ54mbQiRfl191lcxkovjytf6vT0+TlnbK2rwXV6Kq6XeeIVpLJT4m3tM+KD6u87Wz0
5Kw6H+cBMr0uQ7g0aGCjZeiGXS90438J04aRwhxn9hMvxb/O8h8I7zkd4pN3VtUauxsnY6zJXPTL
V+P5c0jO2lg33C6dj73e2f5xXo1sDpbUpbAmXPzr9Y4RenfjRTK7b2KZXnsX/BXawa41OPVcvva4
h+xIJYKrnvpMzMrfrnWqg1WLkebO0x5Od4W/TzT/2nhZ9ZttQN7GFQ7tZDEz431Oerm+87aUhqSE
H8Lv5MDUyWtSLa6iHcyLuAZW9bCHd+7RGJNbT1cHfPpUB0e2YQuFc1bSqEmRxIQOPLgjVncP5Mh4
SXIk4amGZzapu5egPPok5AFC/4FqcgBN6jcysQdCVpl+vShTYGpn6G5YWpBToB0L/Z8SqSPMR4H2
MSB2hkd3ZTkIwB9G8DekBKJsezl5kGUhp93J3cTZ9G9Ii8n4/49pC21u8tCgDLkAcwwawP6QXEKp
gil+7Bu5oVYXZ2n4hMbRReI7nRAKSKz4WwWAdEGQXbLHvv8ejeuA4wDBnZ0jpAjZZu8Eg2nyjiPY
6Yy+OCZRxwV7/6hKXmw8lqetO7i4BVdi4DH32w44AuIspdkMol+oMoB9/EpAed4D4sRMRILMAkIy
IB4BFSBEDExQpawTNFuSSFZ5nma9+DY8zrGGw8VkjoFihdcCpxebcAFRZkCirs2zw6oUl+Xhe3QY
7sLDEMMWTkNE5lQ/lmOQ90YKCVM1h+G9mo85YzMJtrcxrgnYqrdbdsztLsa/bmW42InNb1mrE9so
3jseV2d0GW4rdcyv22Q/v470w5A3ST+7T/6MMj3NDExT3ykWI5OlrlgmiJbObgdTK6CvGOFJxKZ+
qOOoV8D4DqoUZmBgQVIDRFD6jJE9pDUyJmnXL9APnyrzDmEGpdMMJCBr3uUksYNmp0ykg5l5xtbM
3THCm2kBGX37daO4jTlq5M69ZFjdOvwOe3efaxQAaZZCTJx/cG6taYLJ7fr36QfmNcqMt0SV+Xz2
8jyqUnNzRnJDnbahGuuuesF91CYYz+Zysm9gBds14qWJ5d8kOie6RxjzbcTod/5Wc9N9p9v5OW9j
EPCBS+tAn2vTDapbVo0eQySGl8zwdXVELZXrvFu7EIN3k8cm36tJKTe9ai1n5z3fhU+YkDfnu6xG
fP6ejbjUUz3F4h4ZGcTUSW+ygIvntdMmMsdWFyzDhBAe7KimnXhLffJx9beszTAkB6Pf8vt9pUKs
DNBP4GUYNs6jX9Z94DzVmuhqbH6cpbwWyD0Jr39pGJPsxCj6qGfX2suWYDIeRBDLsYNDeGEmcQwf
y3svqs7+7RTVXVlP9hI+1S5AGbZzRCVexq7raUXmtbzHKULyFMYlsyhVJHZKjWoOZsC4Mga2S8GG
/D4sPoBgIORZfxKiDLwFaBp5DYpJieZzb4Xrg8uIne0XZ9lbedQ/IXc6C89z47MfswVPnst2/rpx
3JvDSWmHbkampWZBKTk5cyo0L3bji1uESTMMWVtfd39EQxim+yjN5rswO0FjuabTvFVgMlF7U2oX
Kl9eOe46EGJhWBo9qgrh9eM5P8577tN0c22ymrbIy5QIxgM79VEYnxJuDPT+rGl4xDB+n5gt15+x
VUU1IMtFLY8dJzZM78RKNniuvKjO0Sk/44YTFE6N52b30fzaC+bG1clakywjivPGqsUoC0sW986Y
JNwvSCDohj2ScnHCwEYwjWXDmiY1VDZuv9zDi+iz5/oKoZNYjBBOzGePyQdrGFjo6y5vHxasLMOY
CPW206B3JQ/WPeFwvH+Vp0f6FT4f3EnF1X7cB0+93LXD+HCCcBdzCpUE473c3dnJzA05odE+b7Ho
93u22446Ue1hakHJVVYV0pJzpfHm0S5oPitUigH8qpiybO40GeC1iiBlbT99eP+yLFkcAbYM0G+d
1ILixHAzIkRbKEe4ptCDFaypc275lr/lh7Y8dgQvE92YqoOySfRfOoGwGHMqQJiFYNQLGhZCuuJC
sZmjt7I9fCt0Na6dScFou1+ItO8ZDzDS/ceEmTSMpBZgl7e8rp+ja47XwVAMRUhuHqMPj2jV2O3n
qEIJsTosdf8anSMJr7pHz7RR1ejrddn0vUkTYU86PI+O+QI7To5AEgXDXdhmA57Cq/oXyak7Jc5l
LHwz7+ULqCY9xUbdq/IQgE3ycCnVJ1zcFB3xIT5B57B+j/7Vvw+sBEMLeelUusk7REZM4gYb5dN/
8GwfLpVm+CoO1PiYNiCDRq4JI6f3xqChQePNHtNUeeJefjpxnFnOlOMn/cSm9/A4PLkCOOniy/Lj
tTjluPD5lugfPf4OryVnsqvRV4CZ0SkhL+deLraDRhx8n9yFoCIkT5y8Nod+ncWQlt9qiS0eZhIU
T1ylfB5dzp8WYQdB90PuJNXrAbzzHScFm0ZqwmeKoAaaNCR1tx1Ng+k2/3hVasFMe0Jj6/3cPI3i
j17exY6Mn/Td3KNGHYZzSq/Ra/JY9lDrLAa6j9Vr1HV4Lx+87tu4HaIJpw2Sdw/5oC/mF9jtoRTn
8qe+gyLrFEKZ2fMPKJ9/igmd9ThweYCXbDG7cay/GQfw3tjBMbqdKTTfio6BY0lXD64jXCH4/FOo
ETGpBZ2N0OrYu1+CHZX0XyLQwAQPQ5IRrcmck42ekXr4i8bq45nxKQPQZQ32KC6pxxKpOrEVdSVo
5M26gpnDwTBctv1jxe1rx7o/nwKfrQDT4+JNOzthHVGUqF4uz7+NS3F4JMYRMtNcx8CKNxxr4vFl
/AYBs4BYg3fS8FKfObUBEQRTy9mTmQnbP2X7iT2PePic3d+WyPDhkbqk2+9ds88nYlM76jpL3tfj
7BTfiqtfu4+hrPO22OiIoQBzhuBFObSucnMJ19c3QmlhKRhv/ZprbEyaSfAITjG7zF1wydeoifJ6
YsbH2vt2XWzRl43fCR5y9vMcKbjjODbC8o6Si/NoseDrCPClJg+NpNw0yaG4uXETURjQUVpddmhv
C3uw7S9fhfS+F7QLO+wfFGf7E6ZSnVpk5fpH5Nb+U3XLqUlD6FroJJ3gqWg5WIhV+pzdvDsdfP/M
eBoWZQ+RMNUpnH8hkw4f4dFt/TSn5epAlVbvXH5d7RvS9O6QW/CE6akmy+UrM8Q55fBx8ImmUwt7
60nrHVveXWhfJ2SJz4THp09LA9W6Q04um6W/VR+yr64s/fRM0IvTHqDCYY/oPssxQ20+RplX+bE9
EXn6csGiadj4ZdEzXbrXi+GUxm/5HmDLfXDGWAk7rfFRIW6PX0FGabnMthBhefrZxYsL+k85J2IB
QcZs+DaGFPujG8ZE4fIyWpselEfYO4zCaKFY7wWgxFV58R1EhOBg7ksrAetiZ6BOaNRiFr+G7Iv6
jxp7UMRbFWIcYHPWhVY4phLhcO/6Y04mvF2MX8SNPnS/kOjazH1lWE6Q48QkhNLmjfck04XZpN2f
PNAu5UBQn8HlguMNDIgnwmfiEPawpN3q+nH2v5f7zxndzBC+xx0uxveDohp1TA7Dbe+H1wGSSkEC
CEfYbHBBn5wbmBNQbZ9IWNztLcaMQzoY6WRsyzMtb/vE1OTFqVfFEnbCxzUqWPdJCjGkG4mC2nK4
1p9Rw95ySQQOJzexvdeb8OV3P4PZNttDX7wsoJ/vcgW9h9yY73UO54ODFZDp7H3sMTJtrCbuhV3W
PWfytQPYIqg2GiA23EOdB5TDt/OCi41TNqMvg4ghILYrRxYgAdho19MTgZmQUT8xjjY4eQfHtre5
dznMK0Cp2JtT3mx3Cvv8bP7IGME1BNGCXnGGsImgH64xNF53PeicmgpDGqSgLPlpa2NIpHnPrd+g
RbJcbZhVfii3REZNkI2v/rjE/GGucYddfm7u5h3WmG+5nbwV1XN8ecBW/wWx3kMaS6xucc5nqb5r
MTl/HZ0QQ6INyMdaEMX2xyPNqXZ6eagnJcZpNNNVlJXcnaBCfpHI4wQgtJT+s24PCSb3OnMEMvnT
SQQauz1dYV/bIkBh1Wh6GmoHZ7Nph1A3dz+3ceMAvFG+9kshW79fzjIO5ZbqzVkPNtsTzwPoPQc8
8PA2PjOuVzgrr58tjxhynj+sUPG4KC/90piSE27iUgAozBXcsdxYLo2sixWtWn6XVBWHj5q3KEON
lxO3xqX+ewk2bMLy4JDejdUydY7HjmQnxJRfY6AQBpe3GJ2DN/7+xFl1lnMtprGJuyG/e70FIgSX
ARxkh2t5WHFPB+teRFwmUKBzgUjEq8BMeUv6pmdwtxW7gpLT2WjRZv2Z09M7AKPvooF6usbX5Y0M
3tmQffjTMpx/+VUbgDBtXlyKo1rWLt0U+AKHWZeiqYbu7WaxG/IyGFpqeNQUVstbd/JiMsEalXjh
rcIZ6YhKi0n+GlP3m7cuAKVjMu4mExPJCaOvlx2xs4uDe54esCwBdIswZ2mUrC/gAroAEHda7Xly
nRbgX+AG7gRPJhjPO4TT/PtOneeZ6/0lYreT/XwI3g6eHCzgHSyR4oCjTPWHeyKCDSD5Px2lFvF3
z9ayuipuRH6Crnu8E05rfv81Gr7Qsp3yZbk3wOSf8s45UbEQQIewLHeMUNfUl+NlNuahNj4WcF/s
mJE0NNcB01IqwTrrWNSMHPRcc0lBpeW2GZ+dIG2nANT8fOHMGS9OtU/+ejuTBcCdu+tMn8ArCZSW
p1v0oAlj2S7Pt/679cEY9ORUtKeHH6JZrBhAbxfcTF49Ton5ZbzwrMzIniEvIYGZC+vrRJ2F+YFv
5mCMWBB5LOkjQCPJtYGVkPbC5IBK2pqhJo6PYAyfCUmmR3UsyaCnruR3mdXEdeBFsrYj+MjkORAZ
QSAgpQV56fHXG+993aHWaihwX15WWtMd7OJCJvhPDybEC9dtkcPflxBM3hO0Lg68JAzs7sGCqTbs
yIv/3ruH+SPX/zFImcTkTPwYeLf8R4pRCkEaLOBBH1ol+YB6wMSzobn/q2G5pZC0h6yRSF6oInfm
9/FD0lTQ/PZgEAaHAp/y9m+XPVFYiVGp74/1zu+lTpgGiyFuuk51Q6fnXMbP5AtEpU7jk5tYQTWR
kbXMn6EQTQhxXBSwe9oPR2klc1jC4zvlfrJdzu7CmBdmMNmGNUU0AqLskXfSe2Gm2MM9eXLY0CXY
a77HMJnZzz/P8Yc1j35vS7CyjfoQng90SHP2C5UDLIgIEpHeuKMb1krhs8BUof/C6g9b16Xwan4R
cSPUhnTHnPs766w6/JYy4GlQG2Etx4iXcZBsL6YnMhwXSTNylB/hRokEXMJjTChz/wSZndWD4Rmw
P8zuwhwweGnrJFg5TNPTJoZD3s1MNYPsWOEQrvEdIHXArnpyxrGk97/CPb0F58FmvYa30C3upL2Z
DpOHCdRIBhLagJE+U/j+ffNh4n+JYMoESNcm3eAG5RoZVW4F3QATvX2GXVkoIcu4/cZv0+Fn8Efo
hEKWgVFQPHLAAhv+qTwhwmSeMY5ykMHAS/MnP7iBnnPIn7ARneeyvZEXey94G9GCLd/LRUxIcrjt
udB7Gng7jxGzCpi7AxQBq+1yF+0QfxV4diMaZBJ4EGMTzKwM6NuiFOAYPQTtDNY9y25U+zW/Zxvr
NWg9X37yQ1k/jL9eqy5/MbTrFpig4QYVQFecQWC8YZTOJ1+wdIZjtURiAZFRfDF2cyEKH6GGi0oL
6reE1KDlGdZTdORo3pl99rUhH2ZTubfkCdE/w+JD6M72EFax20Fe2PO6OYP6Y9AFXo22BY4ZW1jQ
jxD8FB3Tsb8P2rQIGF4f6ajuqlO8IM5is7niakZ4QyPjUdEyR8mDOz3z0/9Sb2ObWan2qpkZgw9z
PXqU2jP7OOp6V868U3JE5R0EwZxmEf+JDtaOotK8MaeYL+Y4x94lWldm/GYX2dmd8XK7nRw/kTBM
9LHQDuDM+30p7fyZMJl6hFpAf8N+ArI+1MDLSOK8Por7A9bYK32k7VgH5IRmZcPJgJvYji1OG5nh
oYnINP+KddaLfwirzBYsR62UhQj3BNI7dCfJS9Eo8bT0iZEQTxYQAuu1rvePQu1SqH3xCPmBmPAL
cB/bsx90//w8iGMQ+OB4o+7nJSJS69sJnEIFfI1NK85kySOXkNad779+mZ23eDWMjzni2OsRBngf
CJ+g3BGBYjW91NaBC1QIpbqHiSwSWP4EwXSB08YUgJsj8Pc6Hp1BwHmLGTUz8fEBKzO47uEOSi+U
+r9ogNxFJcT2MLl3R3Qgf8MEh0O4ktgw7gosnxMuNfi6EL8HsA1HWopz0rQ97Gb2nDiZcD94BNaU
6VTAdIqZULVQl7FGCuzBky6RMiqk6QCJ2w4YQrrbTc0brGcaibegRpAahaJCMBysE+QhkVbaq+sZ
xkh0wxY4hpqHGq4VoiEUFxN8eSYmUUUNLEdJsNXKClzyH0WH0/VShUIBYiQI4Q/G30rIunCNU6IW
iKHEdBr2mzHRoY929hApQWyLdoOlh5IUXnHMaBcLZE04bCVbupeVNcZ4m/KHLp9/myPBFyCCVyF/
zX76o3oqfjS/dYlQNcQuUPVW+AUis3zk/NJdbJSIoCGTnPuwOCADxAt+cCq3WPtizqMIbg6eMH+/
v50Esoh/jA/IVv6YJfpDtMIa7Jj8HCxQujDp+ABSwR3Zsg/Pbs7AKvhPgIiOU9w4TghjhU9HqPCw
zltt2LyXwfmN1aIxrxOUIYPOtBPa06oYneG+MxEMSChNMH8F40N7aVOdELglPhcHdSsRBa70I7S8
p2QVwwy7Ly2Zkovg5aUWfVGlXaJDdBrhKYa2npE4rD+IpiJ3sBSh2EJ4J1hMFLNyHHP6xXKGnVKN
GgBSR7cQMp+IdMSm8YvWDW6iwVW+RcYJS4Ub/hPhiZWeh83E2CBKcTEr2SMDdA9dOc7+QW82Z5GW
nfutEIjbX8TnoUjye0LFzO786ndcjI9xM+6hLhm3x/C8q+E+3GOJIcJs8PyMkaMccLTh11WnfwsX
oaV6hHltgzZR3n/HPzScxBFAT2Trct8l0ISvw9+zx9tz24tZ9ldB1GNb73yO2OE5uP9BI/qT+xcz
nmAhzCdURH1RWP52QQywiQDJ6J8USzUXH+P7eDSwNlYM6w6LyaGJkkNYuPcffYycqU2184owNIdE
KSoaeXGwf6Fr4M1OPs6Sp8IQXf1yqgwHcCaNPvc2JyCWURDmoYRxxA2g9MJ4yF4pJHbPWt5822dY
+uGh49ik4AZ52BBY+efmWTnOJH3MiVij3+TeP/5UQfWh3EIe9I9Y/yhFniRap23YUHScs45/ytsT
G4brAu9QOfR6kFmFHQI/x4MN4jMT4FB9KBmsVGrLTaGvV50A9GFxBZYNzr4Ml3p0Kaewzl4BtQG4
gMWYZV6TSOsKJgYeFpPHjmuDeuHH2IRPYjMHoE8tatf7dGI6M45HLgChGMJCH/Vn0r/IrWsreurB
tjzhobk2cST85xfBKfKGQtyOmfCy+2f/WMVLG4VswlzAjNs7RfbU7MzshUbqEdwC4VHYHGJ3sAeN
Tpkel8J5BGXFm4RbXzTiQoluvDs2Tx3VyDt89p7D9/AbGeRB4DTAtuhMUQYnuGLIgPHDBbD94UgY
cQD/VX8PEBSQFXYGtlAEtg16KXwZoMOYVrN/LE9wPoicuvTfYS9i4OFqc3w95/Q4C5T/qryCppTN
tAEfq3mX9ARQ7lqWzIp4Aw8OMUPIbkBNxFlRRv68WIorVFq/wuenFZXzjoUFAFli0wlw5NKAcKTv
fcFlmSH43entX1ca90BacXXHvaPLlAy3EKpkAH4GmWCib1BSBuIAmtXgSDfEx8LjgFg2sCRNbRiw
urH12w75fn6rf0jAycFTgJn9N43Gk8RmBj8LrwMFQWSLjOXCwoww401oBR++8UN5t8EfDY206ITw
3mTFiSjWRthpNewIkjC3SeOdM9EEtWFfM+oVenq/P+sr4nwxwqOnJQtE0VQOcZkbGdkdPGTzIrOH
d2HLs8bjr+PVK+FHCc+pUx5S5FCiMJVx1CEVTuoHTupDHaK3u+YyoZDANah/WT3dHuaph/TlTxKE
m+gqRSLaC5H0IKXoha9VUpQYlCizr0fsi3k7ZBjB2KGck8/4wuo9gzPi2tHCLctlBmKKLRZw3l4B
lCo3m36zYM57DZJAF7em6+aZFdTNCxeVgfzGl5x4bryoIZvC07I4hKXWvvQZElheUTLbRciGwJ6+
M5gvu7+E01ZRFdGfZzGvnBrdu8IfNlWbCl5m52lO4gJSO4BbvqDlXZXMssHjCPFwd31t3XX1jMqC
ex1gzZetxJVJlzev2Opp9U+DX9E55lrGKRMscmoOOfKJo3Ha5RSHHEbeQZ6SnuEsl0A0ehg7KQJ9
yYQlhdaGnxPM+ZbAELgF5ZoqyjkDt3+fIVcCJSklaHu06nmMxNwpI6tum3cGtIuVbiH/0C2FbeSv
hp9olUw0H19cnr+GnKoLz8lmitKS13JPOiM9635YavSu6ls+Zu0CBZN/ni0wYvYbrHowOrFUV9lD
TFLQyY8r8UM7os/pkQ35QcbuPZyxVA4sBhR1IuCyI7IPoaBIw62e06J8OFMbXBnM3G2r2/Az6UyY
hvlMt3EeJfjNvYAJG3xS4IG5Nsl+INvx6r9H8Mcx0u64j+Wt4qsZ5dOUML6gsx20Hriq2cWZThuK
m/8JdCgjH77zAx+xRZPtstvkrV44imWvje5rtvownhzdlky0g5r5+z3FrgcZvhDWshgCB/PUlMWA
+WovuUMCmnccAzHYdikLvB13ZhfIh2/BYni9cOGsocVfmKih2n6RWwXCztTR0YLFQOtXwM+1Mxyx
QnxcYhi2mwwvGX7eWXz+MYe6pK75DpxoLjMMSwYCQRPavOzp5a9m5hc34caA7gStad2QbQVEBSJI
kBDMtwddju7IhyIt15N2+O2D8Lud0eftfiHytbw2pGj4e3NthJMjiDkHO/hJV7x8a/aJmApLUS21
DpbsR0cdia6Di5ZWMSl6CLtHrbLdx5EdhEI0ZbU6UNLowQlGIIgLaAKNNHfOG8QRDCTspWtwVNDO
4cW9Dkj+44x7Yo4M6Fb/PUC1wce2bKSDtzn1Iew5gO4qPMQbVsnczI2sNkBLoFVVUzElp0POzeia
XOlDhEHPaXeKrpNjxm8vH7mh7k84FZiSbbousyowDPApXAtBYWMvyED6v25WFmvOpqJxgM3WHMgh
XzJBpzTg3QGvPKXVBsHoUuSEIkrsBselAWOfE0akj6ayxqIx0Pz1kWvgjHWAhztNO1qsb9NH+OBo
Hv0/+HjV+ae6wD3KDA5L5i9zYxA8sdm4rlYWnGbsrxSGUdjyZAbkHgJyO4HZr3xrZLs5NBHfGZKi
NYjEr2Pr/eUBHI/pKyYTiNXNhJwpSfAveloENujeUMxR0b04U9AbRJiTHF1sCsjjONMfIWmCwu/N
IMg+ne1UWjucJLmSt15XcTbABmPoUnSgoHSgPzF0ZdID1O7Z/Cya1HdqzDj6AL0tm87GebJLADFP
WZrn3IN2wOAzWITy8yZT8T28q0tCaKZqDz47pkEWHfaf6XV+FuE+7Zy8V3xDBT7UI71sl1/cSSjy
kXnLsOzPhpC44+bLW3Rwf1jh2e6CoeKBU7ATrG5eN61jvLii7oAZF+RPv/F7f5+fOoC6Tst1AJB9
IBSC8YcdQlNYfTKjwVzQv+HmT5BfcJrZKUttXYPictuyQLAWsIPt75Ura9fvcPdw9o/W564P/se5
DgMwfE+hMTJ0ZuT3RCqMpFP4WQcXzJFrJkGThq+zsud7/4HRAfAy5LqYiy3GzMOlolh4xWQXiRPJ
vxN3/v7l3g9u/cvPswTwBTEdx+9IfAeOq7vfi80JHJbPcpc8Mi2+wxwI9/kcPJA6fR+svkNLrY5p
e9AMONwY2zO1hY3QgVH36v8D7y4/V27VhBlG8vlB8RxSyjFs/PcDaOy0SEhZlBsVg3z25O3HpuIv
WwR0oIzeso3tiOW9//3kvfSFsA6g8JeSlrLDHHSLxu3SGcX7JT3h07U8vLcrwdCpNI1MAJ9ONFOF
63lzrzwP3ixZ3oI3XEh2Ypf3RE8+/ePsyVD2wEJ7+g0Fq/tlzyrWCvPF8VmRXCCz+rOKIcfcYRBc
11/+V9SaiGPaNbqPPhY30yEhCNdyKyDJ8kLALJP6KRcGaEi++6taLpTPvWKM02VeWvetEDYHF8AQ
sgINVUQEc7TbYH4LdRIOJTNLhYl791d3uASa6B/1yoaDS4qrjCNrj9Sr1OaLhGu7J+8YO0C47h2m
ndwrtyUMLO9IwelUg7NPKueRY47J0oUL8QTdtApNDtbZYDDyewlUNAYnS3p6p4O6ebHcHbw7KN2I
i4SZwtbfrC2IKsNWvjZ+OmX75zbbAcTwiwxqv51tp9bXYfYKZk/OL3c8RyJxZkdEABt7hvgN2YrM
/Q7uftoGUnWSvhxntAdStgm8YZMeTTGMHv7iUiiYAHpPd7JeYP4ow4wFt1o1xY2bOpYMhqDho8HH
UDvokny7N4nUSbGnnHS7fgluQqFa/ltfO2/vP6EHjE8Z0b4yXOcqBRem7uhQvIAU66RqPHwFmSA0
sg0k4G9+oUCGjsEcmfsBcg2XRYHijnEdo3i+4aW/gHTNP7i8Dx+14v5i9YqJiPQmXY9H36FD+LkV
La9m6AIx3k2e6K1uaRK6LDKzuKdMWzW15s4K6Qv4ytEuOP+KLpwZf0i4l9xyFLKiaGcCYvEtnjyK
pzN7KJSSotStYaunrRlNGyRC4X9Crkj11RR3Z3Fk5Ry74jeBV130Z4E44doZPqavq7r8osbAx0AM
DsvzP/MoPM8EEXxBN5x7p5gJM+QFl1zRh6eNF/7eDZiHzDtvJaerBsuQKS0HP/Nr+V8MHjUK0U/W
jLrAztS92Smzg5tQBdlrsIjwh9FSU3VyKWK1aCfY1Ky9gykOpeBBMyOu/sIifxTjFom4Ji6XU2vE
jdSO2gwJKCmF2UVZpmwQ4qIFpbz+59QXUJNXfnvNFD/Z4XH3CA9i7/f4FdH/l2jvYc7MIOum7znh
x/lrCs8ck5QXhV3l2/KZeA5csbjQP4HmDvMAXi2zkPoGpaOZCQUZwYi2bGXYyLJcWXeb5+w520cf
nNJx9yViy21mZgFzD6Bsdp19rx5TXnAX9qQgsK2g8ltF5ZveLREnLeTm/ouXxQ2dYI/2JvuP2xdP
pxbmLmQatYJj+gIIK49vB8D2/S6PDKkHZrHLTKB0z447kyqHHBAK0eOGL+BOfbiiVm/YJZIvhR2k
MbCQ0aa7yW7ywhdy9nG77XQxgL6poSAnrjzlFAG0WzGthOe1s/xneoOL0uPYF4rQdtX76yZkojIm
B3QBqFbfPgHBpfSgEMdhXZM4B8P6uIa4ykLY5rAOOF6om7qeQaVDu8jkmIfdkcp+3mGYSToPnR4I
lkx5LvHnL6YK+sD8037s4jLZDTnxfASbgbGCeC5UC9g9qmD5H6n8aMOok5IJsByHbIfC6wMaSt+Q
GllyhWho4nUBAcPDD5Tam4h7F9xU5ktsH6nZWgPm7z/SDxWKOcduL1L4egbe/0amJ9+KuCtH/y15
kefBK6CVgK3oxkWPH3z0x95UfjvtxyhvG0muR/7jV5EMh6WFbIG4f6WQbmHeaCBqRAjg3jxhEvcK
eWHVjA6z9hwoVXqXO7kF/yUsNv9d3J28O4SLjcUS74/oVpjR8umml0raFBIev1e8Z5dN6rkFU15k
OXb6HdzUlTZSoYqcvYB2vuBDeKEnLc7DWGbCvJ5Qznlan1QOp3cCfgGzbf9iytkpFlibSJ/yQIo5
2+YoLoQJBPE/8kLYm2tOzXZSB7XLYyIma4oT56qmvy6NkiWmz+CEmFCnu760FTJtSOfQksbYIj9R
Z73caeq6pRQZHd7d1qApRCjfxN3+BRkKcxfRgFp3vwkkHoXBpDsHakoBPba025v1xKzF8uKFK5A8
IgEZjnwzk3KgTaMsBDy8spkjcIlDfUeqk1F94IxNftRc4KsTJKsncSFzbxoEtvcXzFMP2tGygURI
n9bxoH2XBiQbmJNZvWQlbhrOl7uCD596y9iVU+oC/2vB830qgyowz1uxzVbnAdcxlxslrpVO9cGU
BRC/U92HIyCxJLDP4QEhyJlr/kTeenBxdgH8Ptgymx1nYY+AJHPHJXZl4nGh+aoF1JBtUsDC3/1j
r8k9/Z6iX4FDSTPCvrzflXSScLCX2K9xky3cQtMcOPljpgQANUii66DhbIbbC03zQ7mbZmPp4sdV
dEGrwby/4VFVsxUxAMoCaDyP94XgpcegM7RGrQxSftTB4ELMgdMpq1R34nl3UCkvpRK6BeNYpyXt
uBCAjhXFqTFc8Avy/G7xsjV5fJQW3zL44CywkPeMK9SZf/qwPYEgKOCR9qIXU6flW1lY0QkRkz57
GnTgdaJTXRuRnYl3OCX42Ob26lvoYbxu9CFCB+gDw2kQMGWMMMb7NeD4vEIDGy9MXsAm/qmHdMiF
T6ogGnd+9BXCNwY5gh5y24+ppofn5PwLtYjC+eK6me7fqfyqtRRyIEGM1D7xNd2SLx/t/60ljjdW
mNApX57NxcOOrrgXWGXUZ3G54ZRB3nX0aR6p/5/pF8xhOcUBjxLMDnqFsLBjNsbTIYnHCK2k8+Gt
ogIGaKMgREDkji8eAwqhL9IRXvDEYLV0PWtIN7g25635car5ao15JdMgDgpChjCO4b8qDj6imskw
iluiIgbZf0Ea2WNLwV0ru809859IIyEoJBe2WdelXAvk5ERdObKVoJb0HJi1Pfj0F27XMAk1IJfH
CpUyU9msisl6AlYF1GUCcAfK84FSgdvFLwluzopiqSvGahj+DbvDw7j3CZCQbFnDXBi02rdxzYvD
dQEIu+hh2zHTR1e/411wRm0Hht+dEbb2jzIs0BFukGhFptxaMt1s8k72RLORtLIFN+RIj5pXcth8
i17f/OG+va4uIV8VtbE+JJkP7oJ4ueEbS/kEF+kSdDOiyA6BShKrL/jSIVhfgitrddyh3glecNmk
aDtT2kFMIzrZN4je+QzYmt/y38u6/h76FDfl9Z8CbBdDS8gXvPNGZg07N3hbuN4RReIWV+/lc6NM
Elg5lK2kmeNxMri/FR57ZS/95NLL0crkNG59yh//NBZgVSM/50ArKJP9l1IYwU3u3pNSkYci6i/y
YOJeysm3OaSdUkbzjxR7s+V/M4htSNR3cpi/cUP9rGbiznTKZdKJhRXEuv1US3d9wQR7I1N9bk5y
7ime8ksCe+6/wGkJniA6U4KXmtxmsz561d6qGzNdEauaPZ47YieDoQwKbfyPgaRuiTVnNvahnJT5
yjm8ccTTJMQtKj/xo6AgHZwnL8a3RGXleCczBCHChbON97PjfBGp7lKW2zk5pO2A5o05lu7+9HDX
eWDi9FJQIkTtbhSSjQVd5J9nRvGRCLTf0R5aiYEdUI/1B4PAQ4BqAsfU/glYWBrrzmDS/hHd6uDU
4kP6EA8tsJ6YpZ3wfvK4twMoRZA61JEpDTY7CqEFvIafJ1+zp2/nHdvCtr4hOJBbVMyLsJr9H1Hn
taS4sm3RLyICj3gV8gYhIewLUXjv/defMel9456O0927q6CQlLlymWnYJST25xb/K9G5IYm487Ds
kBlHe50XuvVUBT3bbg6a0CunFSQBv6yPnbWc830WlhWofMWC5OCoBcYNh62TF9LzNj4wJU4oWtwY
alDcq56HrlcDFpkyJbDYyZ/Aiql7GVhdFpedrZDYXlWJi7U2ylkYJ6EoC0QAWiXk+u3VZVgLq01M
/SmKzwbXjsrHGwXko1MHq4JQWYiNHUpAswKsvqKP4S9D334dvg7K0f7jg92A+SKVpLcOMoWQweW8
kxNCa1uv+MNIPLzaxKmCBCIn7UzIefNHAw7+zZs3wZSf0OJvf/Awod07vbqbWUDVs4UrXQmEnwb0
Dsh/HTewPAcqS7H+K423wLSvrQJ4HXiJSh+b/lLzlQKTCWrv5UN7a0vHmw4u74Msu/OH6/C8x1Eo
MRBi8L41p/lIHVpwloD9qQ0ZvoXzY+vq3ntH2oxGhozNWNpUqFDZY6qpOqAxmhDcU/8WnmlHUahW
AWvWERhh3WqAVXRX/eFcJgp8J5MVYKFrYKVYXkXNvBnRZIirbRBaara3hhjbBTf235Mpxclm1+25
C9knE9r0WLWq7eeoSoP+A3OZdPYSlubUv9SAyo++7Bq5RjzBOJz66zWKslc2EBI4N+KLBDJBxrF4
qtmT8eIA5mdIVT66U280rSJoXMbI3oe+/50SltrZYEpStQrsO4y8Xyb4wfPMcW4sDhTa7n4FLA5U
RPcavdfWA6IhEiDrzhWRmR0ckw2qNqusTiyeQWmX+gvYKBJUNFIRrtEElN9QnHJygA/TJh9TsB6+
/x6B7GB91VBNhuyyLCPWRBDxONClLbi1Jv7iDYEIlT9Uom/0CTuD+3LALPnJBDzXs5mkcYJ+A4/V
Cyg0asHBDzxaFtyqn8DUg6d88QyQOdBraLMBvYubHYMr5s5zOMZo/ONgExURJqEF8nfIvtZ1bvQx
1H3ATyFx4xczR7HwJ2OD3gYvo3dRQfvIHzrD4eMPuRBmWYhA/aY4pejVRqOrc8+dcn87P3YKIMdK
NIXazeE1J2ej+j5n4EM1NH34cNUg/tIq2nqtT36YIUBD1v+Kdh1j1gxAXa+zhjtAZNOGUHMbut9g
DYmj4lbSbds8Z2Kf0XOnPmodnItzZrkXAkQb3HVYtESRQ7k6uuR/FF1baFR/hZTRrf2mG+S2N/QF
vtgUP/l1pVqtJ834G+wwukooF6H2XvskJjEzBn+S7HwcTjb59u/bekxMDInYVSg7QUVawQSp2CT/
N2wbZ0UgKH9YtFZqJlLBAGDVkV3lp41JKgdYfFQIDvA2vtRDI6NJGYSjAPkixMrgSIJBFklZSSpd
CS7RpLuDq8NzwwNARKj+1y64gBL72z++OGNkcjNf+a3z8nULbnmNpOEYvOaQ6p6pCCyf6aQt7upi
xzQOgegE1j3VAvO0BbeBjo1Furv1SjA443P6Yib77NH4e/fWYOMzyLKtN2gJ8CAqLmj6P3saqMKS
ZK5zp+mGYj1wF6fbCnq1Op/x1lUxceSZMB1PkTZ3XzkFwyZfZ9sMogsJ8aVz6FT+CFxjnjKPHY54
dpqvWs3g5G/boncWrSekfbgTCby7oEc275zTKzeGmTL5H605KQcQ9BSJOIOcJR+M/i1cc1JO2uAp
Jq3EHANJW1Y6Kr+AHYtmZQFMBKwQcFe22FZ5TDOpBuWllJAlYsxmwDudWcy2hyyBv02vJGEW8jbB
DkYLqjCtvU1VPwCiCtQcPUtKIkgq1iVa5Uj7zm4+kyDvbBBvS6wU1s+T1iOGHz0a/KTvJLo2yvju
rgc49jrYP1Foad0HTbIp+0W7jpFgiS7IytWf9QSaL6UTEndMrhuutAPgGnIVpRigBVIGjIOdTbK2
ix7utUeXGNYYvbxjDKxpi4PEFLxB+zui7feC+wwpppga4xp6BIiSpXcOdEpTuvwgxb7oYWlkIt1D
Qb7f9AA61UycgIp3mgI9Dgu1FtGRe6vF1NvQhcXY2D0yOZ8+nk5zdMbU3drH/Fy+B7xBl3XsvWG9
j8vTwmjVLU9patC4f3Hu7F2afzYPgFOARl3BSfsxrXhyK0jwiDHC/Say40tDxCQ+/wGD3HhMp9HE
UrLOWdBX5xQl6IMOjMfaYQLKfMeuFlvGNq3NJ7jlIcb8HV28a8nZTQ3Q2J31O6h0ns/0MCjxvdjE
wXRYaQpXz2ojjqtCfiKlmT8LoL9EHLviChLgV8mIv8c1gQAul1hNryl6AZAEOKsWH5Q0qxZMPG+F
k/B4ZTHq5W48363GYk/3c3W2oAixVBl4u0i+OJ8B8AgIex+re+AIhl/AEJd5hxBsNfRzXq10bvQk
OVnEW1mAveEBobjyEpePaNV+D7+gNSXCuSTvNXrIYD5Hx9mGSRvGXo6F9mgYo/2x9TfLJ4Ji5+EH
wUoMfjkQrxuTsWCDX4e/q7XGIAz4LBIvZh0+2QyAVKcyPPwd2uSl6xyZpho9j/Rl43jcWn1bgMVg
5ML+YdS4n5UmAAx3bbYMmm77XLDFDfBDxKfQIZwVA5L7cnpY1selbn8Ck4BEIx5KsUUo8Eqi5gSU
ElQaVHIJxqrjEum9MsYBYCN43isyRT5aisiVNCvpSNGcA996QCblGK2RoLH5QNhPc1V0i6lZNOV8
mNBhtvS6UbhmksRxL3xGPWN5KImUHoSOxUcrRLm5u/Z5WgEQG2Yl2y3taHAJTZ/0qBEZLbZMBbHp
UJ8QSK7b6AI9cRKmdYlTGI6bpB8NmtT/iWuCtCuPX2nJX9N3F9alb/WR9JK+4jgx+lUbpwDsOmeF
5HCgjY8UH99NluidiUX2boqm6cOZE5UYHQDCBRpPhgwhRbWiKBeAYEe36dbtGzZwx1CAgEJ08VbT
r5Qii23Y52bx1zTC1EIgS9Ji+n4cRC1qInrVlG4buw4U16uyAudPgiDhDMrk2WYfNOZkVwVShpD7
QF7EP21wLhtcQuhozBMYzVl8B4WQR5PSKeSACsOQUmA4rJj9Q3gCR4HjKdWSA84ORZ0TCfvWhVU0
ALCOtBQYVwA7Li04dQ/DNIUS5aXp/EYur3deR/JuDSFV+IBaPFTwqoBb09Dz1CX9sTa4JTWWLVOB
FqxvUJ+0Z02ez5xL5V3Q93bgRtD2lyo68qsuAJxM2AXDhlkDt0YIojlW4C2vO6ec02yE9wd7xCe5
AYpdkxpBQdMsowUjgxhFpcvYmhIZh276DMJfLLfuuqeBA61SsYHUN321+nwcYWpPIsm01bjXJ9EI
gtvFxTAUSZn0syQPhBi6tReXEFJn1pmVgEOD3O5VJL9Qp1KmUzGAsJU3Qa9W8hO92wt7JAPUMUOI
6DjcgpXtTva0b1fIx1xJuLcRCPZKUvCuM5DcJfzkGQL/lceF0IjPlJrwVMlEAXJ86BXZ+8iIV/0t
TdEa9TYlJ11guhhE1OE+AhPmbpjDk0syOk8BUng0NN4OqR85NgcGyMrqx153VhBCh0XQfH0jRqQ0
QHWZq+Wm8AJwCD/g+t1i6oW+S/pJ+/MlvWnqSroFMpyWsbwBBCFGVTNusvVLhP3mrAKeHdQ4vteH
Nml0cSkAPgCkfj9Nl5R3Py1SHNxaSRwDY4nOUS0JUWOCYZNuBpMF3RuWPFeBsQHCUmA578P3jOt+
LMFxogWFuBxoTlL4YRW5rgl/Lwc7cJjXfDuq943+O58guFlGA33iGoGkdJvDbWffaQ654CfzRobn
FAGQA54cmNXAuuaXP4TvPn2MZQPUwQJUB/k596gypEhMD33h7c9RASuEp3OMtDsM2itIddFCUTGu
xwfLo0zIZ0Na1axmPUdXsqaUoopakt3NtlErio4FVf5xqAYvNDqmhQ80Fff5ExSILCg5xq2Ntwul
iXn1L23ERL/RBFSybmIjmYC/FmcAnfpIdcEYAAhaU1LLOgIIORLP8Wbgldx9MP4W5lxePTixxVjo
Ih+BWrfisbNh5C/R3I2bmb4zTTL0SIQCoOZuhOi1Iq54CfBHSnaQPYjekqN3j8kZ74KDKim9OpmW
eIlsHk0TzRVmIeSPBs1PGykbprLOZy7oVr3TbOOUtKYeRsq2gkQQpOrFJ35lD9RiNq0DoNj+3f+C
iKUMQhxizuH1AILOIsDchPnjhjLtiyInbfzlna1A9oTymM6rso1QbFpdNKdfMlJMX3BWQzAdzxPT
7ZQ+LeqNuzlz6f260mivjxiSIZdMm5WCcOsgjr3HHAb7NPgw0HfAQe+BIMuFQd71wutKtOkBTrli
vekCNjk6Ad5uzLwET+OagOv1kP7HNO3dfSb1P6CtYN8QlfLX6Ml+o32Hy7oCWkZQENlMcYnuKJtu
2lzTrV/HZOCKwHC8BracUF1JS1KO9ozNmVCf5zsYLzhOLZ/+JKDnVJE4HmtO4t3Ck35s8ixQ4BWe
9z6vDStDfMF55IK2U9hC8dhgFaIDhYMSKLEwuux8RKw/0JwIWdbROmNKlSQWCUp/zhJZfnjS6jg1
icuKGOyVSbrKNlk1UEIH/Jc3kvB0hZsDq0fvcGC1CPPHCIrCvxVrBSOIaguPO6GJymfkhUccSpCb
ZH3qT2nEsXLtprkKdxl29MQDteDYd0jl4mK/vGXHDvyriVttoTav2/ZF3l9kmU2mO0fjDMMh5L6j
XZsPFSi6UYJTCaCbXXGe3IINbyyN3AbzlIapW5N/UZwV5p96+4pcfZG+3z8p5ZzRsQRgUTePZCmg
RDaOx2DEAVtzHSkNg19voDYrEx8U7vgB7ZiOEaBvvKr4lH4JxCfiNDwX/f9B/Qw+mEyYaAQa1MCg
EYbWRzH80H/TLiT74EkSvcEH6wPS0Dz1ifOkRjSkSJs+8PbRv6PDSbx4kXcNx8Ci//0QycsrIdnn
8pp3CiYJ2JgpICcnPn3g14NzTvHfLyQbxeF1vmoTX64EoELXIHAaqR6BBPhKTp2w97HHBlFzlz3a
m6NV7j9Zen+v7OysSOP7pfzdfaERji4zchhqiJfJKdGjIOtDilma10f/SjQ+/dFE8VgwBOx+ZShT
mn209tc+ZzXLEOV1bsj33+rBB221wget6VSJ1jsPJ4z9vLrE4LpEB8+7+9hu5w+4W2+1NERFQhOT
AkfNY1UZFedr1UGTuE1WpRZCc8at0IormY9x/dT60O/07i8HPHxK3DknhwD0J1BvWqrlfp21jlXE
1y+gD9CtRcW4MJhOYz12WaolHFBXmmY7SbazNm/cSpyRZpbE7zlG+a1/5fk7YJuE4QO/R5w4EjlQ
HYEsiN/hObgsENZUY3ILKqyHUPsvzCIonGfmouNDroFlsLN3CIOKWYivEPH23r3CiIDJER/spkPE
FZgeRivhqOaM952VVwMNX2b5cgeiGztj39FyoH5BK/SIH6Y0YOlKcIr8W5NoNrNMp1+ipFg+RZtT
xZWFgEJaNSjAVDlh1pbNmOR8maINXIB1G/cYAnnHq6JhZ36e0DgWgLWuLDEXrhhEIWsSJB4LU29E
idfWQUXG8Is1DY9Pj+MHJwj/ggUBm4CtQPWBnGOsklXxlK+1HN5Z1QPdVz4I0xbiyXOO5qLX8E7B
uav/lla4/JFIwxUokNb+/RfhuIT6/Js6F9OLC9OmpMId5Z7Vsdv4jPFCJpSXPCwxHIXtNWLVdI7P
Ti7nq5uZkNg/3Nxf+PC6xGLg/PXeOUaCFQ4DMbywH6TlzLnB2O3L8MMyOhw18SWGruBeYkRW+TdZ
AWC/aYnjgrS+u07gieGcYnEChCh9IeDaxOec41IGDZy1wWl87aJyeoak2zsE/GIPEPiJmUwohhVa
1wq0/1T0pcFdZotOGzx4bbYykVa/gzoneOsxkLA9MeTN838nOXdFDzRDmpVWBuCQDP/UTMuvFELw
+YEUhVi+M3Z/c5zDJvnZcUk2gz4SzwTCGG4sOYhpBhmciWRsZHrMJMycdZvDLkFRhh3EMcAisOsY
z+r3KdraLb1KGtsiCOkaforbLbFhOEdtIoy38RS+dAnj6RRLP/7M47GW+Rhdfn4ntNJ7Y02sO1zh
cEzpNkSnWauMZpZugD3GELXYGvLlcDj++dkqLrMstBlIX79WwvOlzhtP8bgVm4vP/bs/XAACYDDV
VmwZgEPMC7ZOjpMy217MRq1Yrp1vl2cBF8rl5gmzIb7OW/Ly//+V56hk536S56LAcuU7+/cz2Nu7
IM9yuHIsLeIBP9vP/rOttbN/jwk7Q+IEHwZnBbvmkVgoJjg5i/z3BPnJU+dLPqJvd/I819qRP8Iq
4GG6axIafYW/69HmvCtutPRB2LDyA/p9ECVe8u35fWpsePzk/z78Qi/6758bbb115uNCzatZL4tZ
RoeND50nMRfwwTr4d1tKv0/Gg55yU3TvRCZcW2wEWD3YoGNzAmeKMMigRo5xLC1MLn7UpDfacjkL
aEp4/L0X8ZiIqSvdW/dkx8BGZCX66ydeybVzG5K9kx+8A6keLhsOTgA3YgBRO5rCFAs+fZ60VpHW
Eg5047HSCcT4y78VIicXEkYtC+2apy9Z8ju/6wWcL+whFswwofnuxE48/LU5DIpYC+29IpkzzZMx
+LN4HCcEJhlTNjmsX5yb4wYJeI1TQB5jYPgmPQAq1Nmi7AtIR3naZz5C4661Qo//DHWjyQlxCajO
YcKtglPczEAuDybRBcouvAiGAXGRDlVn1fvSN2HKHhvMatwbZNF2JdtPi50Km1iI4VenYdcyI6+t
zKtXibcwLvxvWrXO+HwgNEj4p3fs1V+oCvJDmE7lBdtc9Va9cucFE6Z3DSfPlL4l6DD4uBUmP+R7
xCXYvJ3dAm6oU/xT2FsFxqjBz76CRCiNgdSF9yltz/qoVLIlXvhG3c58TuW8WPH0TA+I4S+Uhhsj
P8fmcHEcyGM5r9qftqhgCEBbk3wSYUbrPIN7UIvB0roz6Kby4IAeDYNsGJIHAxl+BBptoNl0ZkpZ
iPa0UzSppB/Qot1AUUDewmZUnGo41/yDkT2Kp7F2ElmLtiyKv7ayJREDZYRAjUqWCq2GeTOVMw+O
yKKHaaTKS7WOoHHixVAkVa+RS7D+2PaKM58WVZN2GV6QECJbowgIFOMl+x4U/o7eITK6mNhCJ5am
zt0zOuwEX7dhnfB32CcFjMnxzEpWvf1AfozGaMdEGf4iGt243nNO8C0ZTpYwNA+tA8oCF8xdTjEG
8PvkkN4yJH38R7tBNgIvMV1zzQfvi2UHFwVl9Y7zndsMX+1Ldsl2mD01wrPzxIijBl1Shwm5ljdZ
Xm4cntuObsb4AS9VjFXd63lIQ8T7wCXoy5tEp7mWuQ4YDeoFRkLtnaSbkFxNmdnLpGISK++pum/y
8DffgzGQMT6TV3/w7oAe6+zSYxce6ODYRXzc2ltnrBdUKuhtK5z7O+yTKFUp9Dbt2vDMng1eS7Ww
i4GGUxtg2y/x6RtJlWyV5FWS9vQain9C3uPygqRy+9QvDTdtHFI3f5CxkueQtkGzW0l0eqjBB2Xq
Q0vk6tBpFUpEcF3eiuIB3Bo4j5R2nhaFmFywtFkBLBZWkE4ZragCh5vyKgKSfYNiSVxD/BL5JDSQ
pw3ESds3Nht5rH1fO2cI5syB4Thd2c1lCEir3j+3rxc4E9wt91Nk08UWYMsb86f8i0ttrGV3nMU1
+4KOM2RFCAd8Q6NtWKX2FRvRRnvlNtsF4JSVjJi9eE/hqCO7kBmQJ1lCHtjW52DSYQhBaRt8Q3BO
wF855Ue7l7/liFlkrmszfIGh0VWht5TOGiJizpkRTRDYf1Hk+lCjhH7QoUIiY8KJJZU52NOEw1X3
ZBWOlZTIg7pK3J2SaF2QnZeYxBWGB/uDjPKfY4J2Fq3ln6dNmTgq/eVioNbJbQlJOZWcIo/GZiZL
+TqG5iteOd3Zo49MMNdWasVHhMKYsFAOIA0JSbwqXoFHw5Bvc9jgBdupd0RL930HQ7Modiw/933X
d5EFttyOS/bjcwD/O7fk9abKXyfhgvjKrOY6KLD9VvZj4efTW2tcZlzakTOcZE8JK5CFOIkIZ2oh
4KGNBp+SN1nPKsm7uU+aeYSF6YsJe9F+oJn4bO24MYyIvyGLn4Tz12rBaBb7NzKjTUhao8J3Fx/R
1+Zfj86JmuRg5z4Z2gamNXJZrovfiCPPTiIUPAfBPlM1bsDM2rpyJ0vyMcfj13yGcP9VOxYBMRxA
fB7otN/pdZe6q6//Ck5sOoJorVt0v11gKPV4Mq7XzDXLz6WpWJphwUytWWArICmAuCkISCJmWk+b
oDqa3fvsOgNhie7A/e5+k/uwf6O/mGIXGZOCR59eESwg0KPup3fu3mLY0twbD60UhP5PsQQimhn0
5ghvs9aO/08ctkl4HzwH6ERwgsAFxxHB6GAMYb8oTSCX7Pyb8xpBNIFqwfZ6jErtun/VAwDkhreA
95lfvbt3D6GiO5fWYjFjI3ArNiYYPmCbbgbnhrpaYW3XBvbgwo+0cZ9j4mhtGdIALf+tNdlKQWPf
wHxVfouyA4telQor+Ylsyc18uVNFQhw8aPc8iBswV4GdmnQM2yULUrR8V3FLzT421TudStb/SYcG
DZ1S/qXOfTEhnkOkXp7zn0+S0AYMPVZ1M5aeAB1duWegCOHKfHUFULTqrv4aiXq+Y0gr3W9ynKH+
EB0jSX1cnTP9fnBwzbwRASn6YaYK0K+2ERr33TLVDedH+AwnHeQtMf+ST8V1QH7mXKcHCpbTYkeX
fwSkZgIoi7jW8BB9qd1ARV2IyQ4cBq5+gwo54eFPaAFIqX3pNTjkllhsiW/cSB5Lefzx6Td/m/6m
v90IXXwdrpbMKSr52kdDqZpyHKyYxXZLyRtBk7jkl7Nv5wSnFdMPbAy440tWEX3IHkJK0X1IU5fm
VjVlxPXFCWCCSMOvY5LSbyWrIifArRCPqZcLITx8kPtDt2fAjEI3oh0eudATAgJht3kNK9l2+qGt
z8L6jOrzSX4Oa1m5UyVeaFmekwtT0kFxgSc4guzig4ZYKrL1wQ8tVCSqIyXVgjp267Q8yWwCbKGI
CNmMOGCusnkahupobHOsImjTcKhwdBj0atfzJ229N9089nkbgQZ6tcozr/4qQ8mADu2wNMRMF5nw
biPRtG3rCxzG9lz7Be9mQ55g3BHO4RojSoXPOITb6IFbqQY8DFp84cIhGHbOpRCOYW00sedzMF4n
LE3XEehGW93/n+QUMEX7O7+Q3XW+XcDSWKBqXAswdMVobT4P6fxReeusxA6MoE0aFmzxBWS+wDm6
jyax+tJaCHBXIv0qHzuK3bJAK5NZnBAQOM9lpaXbRhuVE0MNDWrukAIYW0odnIeUUpkbit+0q+9U
O5WeZr2FHfWUKqXTBOZ6D24Oo/b4CZT8Bh0JNC8uFSZt3L1JBKYyKbL16xa+164rCRhkQPl3NCrQ
SN39rDLfph7klpMjA1ZbpG4izx8sfrja8ovEik63fRLKtjq6ho0JNqb36S5eWyX2OZk62U8x1kVg
csoRu7YSd4JQBQD/K7kevZEPBtJMzUMUUfDX9o1op3OYBIgpIXMQSqtFNgOJy2h588N/lMBNV7kA
kZakRCkONPYizkxoZdgAbdIIAAiQcc3yDKcGTK5nG1+vkDY94r9+ATjLiubX8ga/4kGdjgJHi5cb
P8AzZtY7ZdjOdJw7rulCA45q48r4yyn4DaAW8hP5jkO8ooEBDud3xNMrovWBhIe1BcOPtA0ObgOy
xfanLeWAV1uF+ji2aC0wv7j8hORih2QbAXLXtuVHXujDFSRsJuVU3WV5m8YsUBJqKmREktVY41Dg
eOO5r/iEHTuoD/bw9XedHi04Plgno9R0o6j9V43+HsBR0FxFdgR8PWScCLFG5x2cQfns6cVp4sSC
FE1UMlf8gNkW9iZC+mikfHB0kls9wlNIMqk3ouStTg9U2S27j32GRBMwKdw/ySChfeeqXLec5Cee
n2HVDqaSNRqBrBEOYmRQFtw3zG+sxxGezILgl0yJDxjzkQvKDHdrfRaHYDr91+GQvolmJdJQ11ty
PJGgIOpx4C2B3pAPf83FbVTsvqnTDq0cKBb6PO4D02o1zhlmDqRz+vKYNIbDMI4TsgdORHW86Aok
9BYcoBMgLyA0LgEICgcD5tj6ILgpHXiGfZ8VMQCwc/gh3dXUGcA92QMWoX2ZeDOEwzJDcjjumgFv
GdQfTOLfF0RXW+PapFE+EEID6aIy8UDWd3c67bJmKmAdjsibXWRWr3hAnIhkRkI+kNV7YKjB8k16
X+ZbV+tDrQZT2CE4Ebrq8Ie32JcUHEQPqORAfgIIfpkvqPCGLQVR4GxYQEjUByx1V+K6yAxAKcbv
5OPqkk7hbnAKG/kEJPvWvYX6JTCGVHCBsMQPb5JxroMjf1PiIzHUmBsCRhK1fnGRs7OONaI+kaCI
+51jNFtIIzLKDh4NImaF1r867ELgfn8OtkBs9lE1BR/t1BFP0eqDUkMiBOB1HR2HRRcILahVxVyK
Cy8UyOFOM6qSPMHnombtUmwAlJYgie46WuVmnRa9ErYbA3GL+bc1BwXgqGtAJOa1IlPr6/qvcFhs
76M+c3i73kPvTLxpauF5ijynyhgkx1o8acI3LyRutcjifgXSL/9AdWLrIyrFW1ohwmMAOEx8EU52
f2ihtq7u2DgWtY5HehXznJei8cXuAHur6ZBGPeq1UV/i+MOQpQniWcWxzrmpWmx06UBBdlT8NX85
OjwkcR8FzJCMGyuDlaQBgzr2BrOd9RzQNBOriUs0Cqt9epn06cZDTfsty0FqqtFyybp/zUelZsrZ
CeJYVe/pHMllcJo/6ESpTT6ldX7ukuASvfj9N9UsheSe49sOm3VUj7BbQd7qN9EqtpDmo34aAo98
9al/o2dCfo7CD5GVZhUfQ4cgLT5t2CahGt6c9R5slROYOalqga4uhwxdGXx8e8wr7fvgHpaIYRwq
9LjY+ipGToSINwOIg426ahd1G4v8lzxMQmm1dtkXdowMoicd3p07AV1HIVnOKxR60uTlBszKDxhL
nHtngGcLUhdRXed0ImlYKuRiPtawVxwRAG5NtKpJSGbEwaizVylZ4EhTv7ejZFv6ZpSS3ipFVshF
1orXzzat07A8vzOqJkJx/mH4xTmQMOV10Z4jpVZzlMZBqM47SGtSdGSDvGNX0n+q2uGkmWemNtha
h2v6cw/euUIR4DAVxIxt2z2Nt11sacM6ohWdKOghcGHaHD5Nmx5H3cdtjCS9bUu/2hLLVOIsXaPV
R/DD4KNjNLtAzJ04ytGBLFMjLC822HHXrX9+OaMRaT5/tXsIiypD+MCJhx7MXZaTLoXTixynjzhB
txhwEvA2lejNVngQEjSjfFF3ErZH5CE8NTq2IU1IbpHR2cSdmSJ1wW7Az6mhlAlReAZ2VP0ZetF8
qk1rRQKywVv36+mZMN+hrn+2XnBk0N9ASQ6BSpOqk3dpdeRHEAFGdi6cT5yJDPolzCaWw52gAcaE
LjkgkQeKIxji2O9ROb6P6j2CBuAIaA5WPGFemL3VqIH1vWoDCls2dR62UAF0xDjTuQFpwzl00ZEE
eyO0DWpxanJ1AXSAi3kMjKzWecCfP0LAgZYBtLIKpGodb/m1cSZtXoXl1JdjUkfEl60Dpu87gloe
kipWfHB4nD7CJSkrv1ph7zRC/3iJjkX/H5mjIaEyoYFIZMBtYQM96VGxgHVAxIwdvZRSoWATqLyA
ahA04+UWMYGl6Utf6JJWKEIIFnTo5GOrw2sb1zqNkdEWnRbSAEfZBITOr0mr6II9bKvcLxD7CLrE
uYY5nR6dR4+ZPgk7M4V+c6jkuwrugg4eb07NEtS6teRIyUWa0E+hvLXmonKfiWyQ9QT+v0PSo+72
nzS7kGE5QkfBiQ4+5TB+Enj7kG3Ma+9jwnSH4YBqeRe6E0+S84lj7K1zLSWVNxE6aML2R/mIY0ms
YIPT6MpzlHqQ0HLk3agtIzo8FpIfxKK3HpdeHF81ALFL4ftRmY2F3CjA8a9SPfEo1px1IBgBN6Jy
hNcKUuj8FAktrOhpzn/VbhtcJkKriCvUUZipdQx7Q1PKoh7i0Bm8QdkimAc49gDTjhrAK5pLydWA
ul6Bv+YjA56VyE7BlwxKwf946OnzN0k8bFls6/E6eGBL5FwXddCQaO7qnuyDb+8P1XcbPQheREEi
7Jz0SfTUSEg8cWLhJIiOdgkFTLsFgNPaF481z3nRxEX56Wz6sFwA1dMvetmAO531UBJ1/tcn0vQo
Lbxzp+ZswgvqYlgl097ceFfAEruwwfDKL2yYKIO+wAf2lL1cHVZvEAmlaIf5dlPR3K0gJlqLViHo
GsbHKl0e6bPz7u40rwxo/oB9UVZ3wwOxERZ7tYjhEaUy9rSPfnM21qxCsz5JtZU4KwH/A1hjK//Q
PiDo0ED7LKuskDZlNOghfCBoZHdfB3cfUfZVhDw85qd2GXwUscX8oiv6YdDfgEDcFKb3PSyUdDLK
MJduWFFvZri4r7KSf1KmJCcPNGYpK/tQFHb9Nd0JGhCKFx/7CL6i/OFnnKPdhXOPSpkbicircwbn
CVzBoXFKn2LlXdCxBRqFjgYoI6YQNsyhvBpXusDQZAUPdQ5C3A/JOmuQRAOxbnjMVkDtTC5Z+dzB
kxmjJ6tec95IPZIQPQIQX43WHRWSqn1veDXkQVnzVXSQnMYa4QBUzO3CiUO78nAN2Gmm8bKaa6va
+0AeIFrt3CtAqot9QwZh1XrCdERpolt49u/Ux4ZV3nSetZhhfu3eLh1/HaADR3K1ILvPVr1znNJc
t5q0jOrzLw3DfJIXR2/2/xvpUcN/emT6z8G6W8jeMOFhgo41xd2llfAV17xH3ICMyVEHcuDYpVJs
3Wnm+Y456LiTaEYVIFfOGfXUhlxATVraWpwHd+Yu8sCsgiZkWsf0Bm4ipdvNYX35qik0w7u0co0W
aeBW/e/aqeb0wrZUCoU2Z3K1+0mkwXG1Odz24aYY3ukp0+ETpJyz7cihj1p/e+JII7XBMXSzJITW
HsykICgd09rehdeqY3Cx5xjCVVjnIXBXfWzD14i3qQl0/UWWgsbpqLp173c6QQjvlbx8wmRl9P5a
zCB6t5j7v+U4bw6uYPKJ1J8F1RKgBtSrf/kYGRFVdK2t+Z/K5bV1hrfS5lPgcf+nDp0+FpomB4IK
ah5UcaUUKaboEa0xJ8KaYOVDIs+eJtnHxKrOGyDlK3HpiuOOifHqzVzwYHt0D+kNttxZhwp/FaMo
S4enytUwrkacB1vXCXb25cWrp2N7RRlFisb9sR+jTasSy23j4A9mgwFcEAT2Nh0YHn+loHM3B3Ra
0egZVSnPlGTyQd4mU1NiS80srX+VHPUpSH80sY4E9OUGITLwEW6J4wZ1W3qonU3vPL0PmGiNpJOp
dhpAhA9HUkd9+4mzXQ6IvK3sX0EIdID0RjkiHX8NivCq4/3e6ZeGQN3ifRcN+5tVER8Ds0Z3Y6Aq
GD2HnTsjkXo5g7P3zlZRhcoX37S/y8ssoD42gw7qHKKbpaZJYbFyt4OGfWDV0PSPZmUfu4dJXs9Z
wd+2aQfMQ13b9RN6eUy4VqyvyVw5qoEoEu9qPwH8wJU+8wjLpK/KcT8d7KGHhb9afEU1o5JNnD2E
ZtPm/p0AK5UwApkkJKNIJPXvNh5DV3vdfqL+tVcbA04J+hhw5mdfj06/umFvy/jgIYD5K1XHNidM
MY152DDwjr7IX8BKP8zjVImwDtHYnE6dqaAPPuNqhnqozSb0XyWTCxbAfoI2QCHbKtv3JKdSnibk
saQtuAVx6q9kZg3YJICIQLWkwPZY0oSkAqZHWYWUC5yTdOJDgcOcgxxHAluQKpDprYssRmP0Q55R
B8FQQXUyPngCqz1BcH0JjvCuLPQVoND1Kgm8NatGMuXSEo4ANUgoCzYBsblPlSZzuf6aq/IOwN0R
ub16D04IrmJs6VqF8RCeoR4zO6bpmrMkdzwadXi0vjOiR/7rQmjQX/fVWnsbJoMbcnf3Fh/hurE9
g126dkqDxsQqTUvhKT6ympEL4Su8yx5x2Fu8T44MB08p+q/8G9qPlFBavs2w3IMGwmwXyFCJQ1QI
mEYoUCToAAWSN3r0Lf6DHorpLzZY1mk0QkRro7sysTSfQmQZ8QAXXRN3gEAwAiDQaTc9NvSvo/Lq
DKhVjrSngGYFEY0q2MlYMuMPbMGgd6vJ84ok1ht/tpukCGYNBLhKUsiw/tDGoEdU9u4786ej0jI8
yalcEAGg6Yaejom7CNKQQYVXHPwjeM9HmzXDR1/wAwgEKAOO+Breo92m+4jQB6l3ayQfwvcXySTv
IiQgJb40qB3KvXd0ZJpD1MxKxKpi99mSfhwfxmZMx4wJl/QY4KBK+n1Ej2AYphObLi0N725ILktR
/sG699dYYGNxiGtcoBL9R8blowG14G7SPaI+0wzDRdgLcxd4R6cIsQDuE43AF/pIXyTrnKvZZviM
+BeiNoblZp2H4zMRxqA+povA8maRt2nX03gC0cgeGW9BCFYcwWsNdMu/7DhQWoZbo8/TQN3bJIvY
gIqMJz8wIgvwxId90yl5zoR2Xv3RI14tpcwomWa1djTd0wCY3xkEqclTgP4izwMmEmSUqYo6RCO7
akrV4JsLql+IwgK7TOKlze4WPGCNv4d8wy1UscKkwCq2/0lGCsoPN8xdru3zu4UT7MEBYLxy+Bsi
H4h2LdXwOt1NC1n/JYHDTH/5f/J2/l3E3afFoWQJpDR3RkP9GvNBuhNCU4JTyxRo4rJNRr/3a7N/
UUQIuivjTMY+U5q55WWRWpEnFxR/nTI16vbEEQ2Jua1fS4CGMVmacN0H3g8AFhPxfyg2cEk/PCz3
iAKETqQGy9IUEFbUoXTOp78foo4LG35IR5/SQjUBtz9BfE5NRGa+dLbLHYTHOCqOCOowJiaPoTlh
z36bir5DwPFJIFCz8JGCYSShpbVz9tW5mdIU8ZOYv9ZNrgiAzMUEsvkCLC36T8kBHPOhrwVokwFW
TNcphNbMc1nD8t3dzX5dEozIBUC7EG1FlRB10PDS/31qSj+eHA1GsaMsa58fsnJLbxWTHTvx2Qev
9shurcR/hsL9/MNi0KlRN3SqoSjwHw7fnN7Iyc2Yx9qZWyXaVTvsBGZ/cY6HeqZ+DIcZoz0/04sY
UPFCau+wGTbBQSpuUijw+xS8hr4qYJJhFRh7g29D7rJuvpdvCnpuZ8XccFKvky+R8ZDugt34lDb4
+w2kMdzpBgwmWq4GwDrBK0mcQ+4Z6n1C9TTwHa75c4nsVDNyJ45fpw+lvfViUE38BhtJn43V6IV9
rt8nJ9Wx6vpjIcCZCjNPbtLIaNqfZ6Y8XBB9oczXrfEbRMN4Ana2+Hdpnzur0Mkzt9Hm4DVtaZ/w
roiwohjD+U5olZ9gmiK8wg9E5e79Z0Z3Rg+7BZASA2DKypfg4dVWe6RukoDZ7UHUIQwr86vgO3+K
6UtbCShXlcVMtG4MtT4s+fHdZ00PGRQjS8aSH49jMPoxnu0cQm+vmenP3KGvBj4CLLc2w4qI8mbg
hVNCbch1AMphqJPdQyLb2lLn/H8sndeS4ugShJ+ICLy5lTcIkBBON0SLBoRvvHn6/ZLZ6Dhnd3sY
QL8pk5WVlT1pr3h12SBKBn66HUJ2dai6GxzOXa9/G6hiBp3b74hVmKUnFxTQgbbkwxc5C2hUOe1B
FUDSA9cWYtjfvL7RIcGi/YG+DjrMaCIJXvT0fCvnYRnRFm+o0V3YCwZSKe0t6nRZqqOdOVZhGAOI
k2oA2yKuixev4tT/fF2MdaIsqrG40AgFxlkG9hD8rWLYWkCwcmnyeYcry5gB6Oxy4l9Agh5LTiYV
/bTUYx0KE4vC/ECWfLnE7SF01EMl1lhCxKJE0CslBN24F5brubwNz1mJw7iJBSfu4ca1PKgVmzBH
cQIpjAppY4eSI3Ar6/sByZ7/jPddWpyq6ODuqINgR+GclTHSj7V9WxOa/FnV6ALCwd3GR0SYlkoO
S/FIRrsx2sJxiWhkLFpw/f/xgfbUWpWI1xm78UVWZMRUDUBanZVHGRwjgh5b2d545NvH2T3ZhCkw
IEeZzgWyhe1UtM8bQ7V/CSPI0xkA8une/CsNGsYfwBsxHBrqqrThXHHOJ6UuXw6j+Fxkg5BOuwyW
8p+9xxDXCFH7Wuam72eabnBIZOZowOBkZLDoiWPv8ffN1jbEAio7/aMKdBtXNBnRtjALquPmmSBo
ub9CpCNRVOZZFZCfWcw8o4j/NDEZ5Kuq2JaZonLpnokqfD10e4WnTLRQqn4/arRebqs4/DAOf9HH
G3KonL0Z/8IHvNv0Ga6VWnEdufU8ITxKvqoOy5rmHm4YPmTtwdnNK+wkPTIv74OC6NJt2O562UiS
Y0gsxbQM+0Ilcuce6SPTk1mkqIr7wCKpWEPr9LlFvIeMGe01lMerI7i/a0JkKvse9B8IGrDQIBrl
oLUbp0KD20x2qWMq4ipQII5bIw0KzSrxYpHwXRODnu3qdNvbpIrre5IL/mmM2t4fAlEUXN7GsGHW
wag1ZnQAwVn/UKDydppTeuqJX8ClkWWkUEjyxoRd5mhfuzMKfAiCkTXQDY+gArisux2vyRYY3mfX
os7RajNpyq/TwVNxS/HTQqjLrDBe8TGefcxWA3mnu2//AHqf0HZ6dwzCoL9JyVyQggcLpP+a1p9H
/khISv4pJb3T0RyIayVCZNiGmGUPqMTOPZFcWccef+0VLBTHOfnblm/8Cz/dJ4Qau32lg2ZN+wFi
uSHxk5g7YQNYL8VqUHchzilsCdpIwwYRHVXO/SoO/2RXBm0QId05LhwhnirJ66QxPaFh7YnlUP0X
hhj1keivzQFRnHEkJZyzqWlOM49TsaIi1XynFW2vxs5X/PtwpeWLKzrZdNQRKlTHoRUHw60H7Aw8
F62C6+CFdSm80cZBxFG9GGq22NnvaOflf2lGmzwsIloOzQNfCwBzjR7jlXGD5UUp3o9J0pA+fID1
MXUyrA22NmXse383/BttR3i5F61wNA37JB1/baOU7GwHyiGhBMTzTq+PYh2B15uL1if+xGcnaRp5
lDNAKX9/mVIiEYp4hNZ7PJ0Hin1+Y1TAm5DkjSNt+YojaKrAOMPcpGFgCiMX8gnDgYWXfpxiwIpy
2/4xFqIs3/AR827ysHKYXmTqhLzfASMNwxKn92S2VLiB248Ph6uBXcMVi9+u2wMhgOYnGmYgd/Zz
yJZUG/IpK1t2pxGXClZm298ssdGm616dRYsgrGkNSCCU0zISA0dFfEXCuTYAKOF5Eqednobb0I5j
Z+W2xFMlyqIHEgqbxO4hctW+RSWNvehH1jv+lv0gwhEoEfagNzzZ/lDWV94k/jU+M5t2hnWODF1i
FUIGOd4rowRwBlMFPv/AZAmuPIN2dnOaI9zSbjwlXyYWsnw0j1WgSkn1mCi0/ZrfOzyMCqe8RCMN
0eE+bbvzmEBgIaqeSot844w0QhQOuICePJkscl43W7wp+D1H9Mrz7xoKLfWg1YBMh6ppSsVi7eUt
xjZ8uVDMR1D+UepfcOH1YB4Dad4Zp0RFjmS/HByvNDE+Abm5QjAx4URJCcyPx+GafrHXdArn1ncn
3PXl0s8hZLNFT+5AOZ5Gmd9PAHNggfil0WBguEnfZ9VpFlLTGn1jPzhvasfwPKf9qs3X2KHmoiVr
EH2dNmb7QNhxvzo32uK+K/mjpkwVRw8/NU2q+seoe5sWRYrvMRRIDcfVrCjQKLvz0RaCHSkTt8Ni
+g6hD12V3VIEPqjyKsLPVEXmZnxlvCEO5BNVo3p0sterjjc+dkn0RX0+Un0u/Dlj1N7U3VXPKNEi
Tmsy7ei1GYVjysfYjc4Q9XO3gExkNSjwd6lHP6hNUZCp4nVqQ70VcLN4rsgtdWjMtiLCNwApO+r7
sJB77a0BS0/pO7XOtc0hzVFamFyGnA6nudokFTrCkYHwyl1yZImDF0EJ7dg7xp65DOhCtJP9knBU
6P3vjkG3O7Nr9K7pHPW5AJFLMjQ0o/uojiH5ccsK45zW0ELZzTSp4RkiSnwxR7O30wua3rPfMPkr
LmM+1yYSI2XnodnY9gWPc4UO7GjEbA91vxrKLKR8v2NSFCVrwkjs+Bre8xprRwXCGKEwe0FwSlJW
qif+FMyl8Aj3Ov7G2Tka+L1vGEg2wC9x5rwjU5Gl5Yk0IpZ1dvA1fFsSRqBjDdeejX707MwHHDxv
hje8909OGwVQ3hUNGmP1oKYyfDHP1mIu27AzQOedsRPDoeQzLw1GJjDSdAZJiUA9CPjV8lmSYotH
+x+N5ObwEuhjkaThzS6x3TYGrQgmTMVu8hJ+vNJsnkjad/w0sVxEOG/sbIcTpfspusYblIrJohLF
hftDxcs+UxgXWqYGmHsMvOA8iGXVEkmlg9wvymgbpxfhRWGA4CO7mhbEAaqwjLJEr+aPWeTEK9bN
/LuYTF1fEi/PioARc67Uk0toeQ0DMInuDBWTk79JX1QtrLeEqSwW/21s+jfUWW44KcQHURXbI8Gn
1FGggIhoV4QaKHdeKMw61QQkjEreHgnlNza6W7gxjDWblEozjK2m88OivJ0XIOIF9fLq8M5IL5XF
T35978x6P8ERasXHXjNdt/AQ2UrbznVw4N4g9AWMLgQFkR90dY0BCPmCLKqcVrsI0fBFed4zVYIt
uQDFVQt3SJ33px02ne+fM+MaIW7NwmCnkOIa/vwEI6ZZs9sSqHlOSv5muIoZ4DkmYSQp+RInGqQg
4RPi7NMEB6rR5/9HwRTBA0QJkDBgBh4lOg0uvjA6LRB1hyPl9Ji+aDFvs+w8SdUAcYWMMeh9FgQ/
VeabiBB1oyrH6WYWTQnJmPaatdY4GOq2NMsT5/Jr8bjL3hGlVfQ8m+4fuKHDgxI5HA3E2FS6xYGi
5sDSkMILqyGnl3Lhm5vBbCHN8Gw7n/E9RU7zqiwFzdZ5yKXsuMBOQ96eD4gRfBAXk2SiyviFutvO
rkHNR8DZP5BohmcnuF55M6nq1LjI7CGQ3SU5DOoOQprOjWhjH1QZe3zUKHSUHJrhzqrUGaplbhyd
w8aMTPftVvx3cqfEMELsg6ov03cmf0iUrsZj5Zu0tBNAc3otk4GVFlCcEmJvVbBYZS4/G2tT1NRN
pbg55ModGeqK9hrqiiagEmUJXFS/TcNvtmUzKkuKaG2DyZDMjPkzKegWNrQklW3vIdOOJbklxVyk
RxkGXbNlPqqAy9Zj/BlfWPoRc60Lr4YcVJOZ6RzBAO1VkHFOMmNsPCypCXmXMbHbmEfxytq0oacD
tXFuzE6/UDIt823PrNMPpgunZGHUvueNLwseVvL3LnpPnFDULp7e6k2PEWFZhPI6D/sdw3N0h8xd
9/j275BnR0WOU8NkURQ40INHnnZvBtg8OyiQMIVZirR2HDIxkEcbE1SC61KSbdthOcF/sOwhdWrr
2znBDDbOMo2fEuBAtM9ju/5M+AbZFWt+H1Si+7DcRqYOAsRwVGGm+4vmFnYX+aUG0+HtA40GJ17K
mNYAUmOAhVBW7qJDV52g1S67HVxkKSWD93uYtLEEz5rXGhSjee+cn65mA8lRat/Xiv4EfX0s8WHx
RjOLTUdQ6uEycf7N1N0jpfmb24TrYxaoVaFg393iTmz7x2Rs98UESYRIRWEcVvgXqFQJHxoxF0Eh
NKfEaPyWe+h3/N4n67aB8HQQDO8TbpzjcUnQMo0Y1ImgGmYLgY+7ydhEyngOqUG4wgfczDVErNHw
7FzMcz9oOwHi0cEBB/KKUN5aiwFpa0a19FCXWKDwgAgu29rmK5BRPDXHhEt+RvwJVX05LlSouTTe
cYc340sui6A1EHnm1cDA/q75dhsk+uroK/owAznvkOQaMyL445IzjhuEb4fjBVNlr5FF8VGHgSgH
gsoB9aj72egmzVkS5PYKt2BoJLoy1ajTPSE5VXKkZKP+tqIrAjF00PEY/dU7NgRJfaByk4AEGAXi
3xc+7zK+1iTMpUvDGkMWXIxV91gzK91qVMFM6tGT7rizF/8jRogXwNOxyM9Jy69x/8elcDOxzswa
R5vKiKvAwrvVQzVx7A4Hx4R7rRmaBAOfKUXzcnDZwF9ux4DtB8PJMgJlm95zwBw64B+0AbRQR1LS
IGUZGH0YROVrRDCCow8QsYm7ACXipoAPSWxSDmIW8I0SjyVxvZu4/swp9aco9dvX1cupx+T+fJ1x
xecirX/eaBUQqTvvVTSmBNALgU5EKKwHexTaepC/mV4WASQyPreP7KnUadvmZ1b7Y0N02jEMOsml
wUo9bqs4FuXvDPkP8s0A3cMecB9e1luJa8HhgR8DuXB85qqs87AcW/BNtiZym7Qv1oMmak3T8c2B
4tNBgzVG9Ic+dYbouNx6Alxyij7twQNxzC62QYmXpgk4RaDWUmPFHLBDNhEqJL5AISnzee2w1ich
Y475FHaqQddev0lyG0VjUU9IbyIi/YiR1V6ICsSU5AGACzTSQKnaIA+h/qySed8hM7Yc6tLqMiIn
IW5GaIGT4e8Hms1H8m0y5OKvSy0FRVGsxOx3NeYvRVFqLPzEYZ2RdhhXV7yWHYUR/A6wrvTJYMzE
m4E2ZOGnwPsZUOrkRP3qH1YT2VSfzYlBIImfFjOGUOzuT/8odBDcg4476jwG30FuBAkLiIIW3wdt
RtjPNE0DykGgNogtbJ6c96X4sjETlwxRfrtu2Bjc7qIgdQSD2Tr9WjdTI+HcpdOb7gl6FBExoA4T
twyO85Pp6NHY41uDn8cEtazZIHHoOLxt+BJbH1EXhF145TyzHOAod52o43k8hhAkQF5sWEligU4L
9bRgeSsZRK8oFKbFCRZoN2V9Kt9lJR15B+L0ikb9h56ONurNiQnj0oxNPNttwN/6l6PGivCsjkMa
xdGJWF5vHNH14qbIM1tTTtjOyJKFgU6C9cvmO32D787HPMf0YCtUffjZdVzhDeigHY9rvgoIW1TL
3iZ356XhR45DRRCEKHGsiIv6WoBQkgO77tFg5gEfjqywNLskjeC7xIM3w+hDGhWHjLSth5CXTWHA
oEBo0/nFhqjXc+NV7b6/Az+u21K4Uluo+taElrVVsLvbER1aTkYUATko9GE/5MqR7iTVF2JjTjkH
v0NJgZMvq0GQvMaFhYU/hTPLN3Dwj2fPisIoP8FNpWuMjAqUsotegPvxjAknHy5+BZYGo3F96uiw
R+jxTwaJr7ZUCiSFlfZrVnpEN4CCKZz0jp6z33bF/KYWB8RunWEduhieVJXgwtEHQQYHT3SNnv2z
IIMLNrZPaRNpc6JKCxBWbe1iVLw8MAlYi7nqGWrmhYLSdxxamylN0MJuO0JKSujDRkDBe8cAlDNc
vgYU9pE6t3wmwg2HVDm39NU1zZR/PKhoUHdCnJo7kBooxXeTwuKWRMpRSJA1IPeRFw5jKpYbk7j7
Fvgdmtv6tFoxdghM/2hdhtQgIv+6pMXV5Y0p2adZ7gsuFU5aQJFwUqAHPoKHZBUTqCs8KT8OD5NF
xLNWDEF+EyRJt0fub5h1j1FJE4NagSP8dJkwYDJ7ed8COeAy+E6Gbwrx91bo5M4y+aBTTuRg2nvD
9myD5WDTkomU5N3jpG2tRx37urWaTIm0H9BB21YdeKdEf9HD24zoO3TZkDkGDgvGaqUOhUPwbwkJ
dcIU5gWXHkMrO5lMCLqMCk2ANJohrqRmsxTJA4cSFeaE/QRrevn72SlR5ZXpPc0e2IfjABDRH98/
9MjgwYYsoleaZT6eg4oW4woIGAlmv2O0YuGT/X4tV/OBivwa05owpQ75I8MVcfpj5dI0iS7ddVIN
hHqTQQZhizElYay8Tj4VxsEeCULAs3FlwLTAAkBO2eg3lV4PARMA2mUS8Ip3U0Rx36fq5Lt2zzCg
572AGLmuVkgMsqII5mQlI5XIBvCN2zUZjnqwwQUhuHDpbbgBiZ/mVGcxfHdz/FqIhBhGgISPSVSP
uffUpCDNcjIAfuhHwd/zan5ft33f7gJrsDCqfEJuwG5bY8413Bqb/RRBHBUOaokwfZqG63IU1ngN
yh/pOkb8acitBJ3hHdEsskJv6FHeeXE94Nnjga041B+EY07esmNT8IKDQuGSg8yrC1X45cRIuDGH
FO/UhS0T8Ak3GPoNpbV7dBzSmBoqjve+3jGi7OJ2GS6G1aAXnAsfcqPRNhFBQj6S47QBq93RkYh5
uoNggkfjiDnrOfc3Zx9FjRf9PVfb4s6GkoBNMwz7B/GKfR8I0ccIpHCz2Sh6VGtQlFX+WAKN+Xnu
0Ffn5D5Hd3nxsLPZlboVZHlr+htj+3kiCwWGnQ0ISRFggK8FwHNyfCgrwerTeWC1DCFhqsxhok6A
XGxtlwgCrgffpcPHYVfFsblxSj2OaobXTurGwKck4iZd8g+TdCTxeaLQp1NSnS3QNS1UJgzeAw6W
x+WpuyBpG2O5ABDiiDksRasf8VwqGbOsEURn4ly6lzEHGLWIKpb2MSbw0CKp+ZYiyJyTNzNYAReN
V8MHkaS8TqXI4LXsAi4aQZiXh8rF1kIlzMCA6mt0EROuoWz2pCu64Hno1qBoD8ZCoSVZGl2jC9WF
OoVPH5sIkHAE2xjliY4eO5FCDRkkH4/aFowu+sPB9xeQ9rHA6KaALNdNDjUok8E6OMCn6dVlc1X6
SsUowHbgb1ahxSKS5PaRqKA/eEFjKyPFObUNY+oQknDmETYpzOhlca5vIbqzFLw4dGinc02IAJuI
IVoZDQwA9cRpbG8T+4BjMrg4fVaxnAAQiiwifR/cokj9GHknuwl7H0dOxoLBDGKVOC/JwGd39kNs
ADF2DMIMXzaA10NUxGRhPMwQ3RAoZ/sQxhxdcjwdbU7IUg5D0pVw1xOkbHTBDF3QGT+j0WkqBJ7i
t1pHDDbNiTijwsIz6azgjxzC1DVWfeDiEPCLionDqZ5EAH+fcI2X1amyE8ES5UbOwD86ib9MBt2u
4agiUPIsgHZE7Meo5EQpW2+hAkqjOBcncW1jhHnGuzpA9HwhNbqBewdrow9Jw6FloXDktfs+FSN3
E/G3ujgljr09AFUyJzN+8+CtmJIKJY6LkIC1w+NJqN3zb7vgONzR98iB52Yi7abKv8IXfGaDsxOF
DFQABkbJEnVcXRrPHGmcD2SV6Dd0cI9Mj9bp4+zzp4FS2CGZvc1EnRizvfUzJ2d30eCgpi6Y2iJA
C0VmwkTzMFQoNhgRCkaK6B561drO+T5YCcwHx4jIU7cCbm6KDApTW7i5DmumSEFWL2crlj47wJGl
4kHzjeKEa6T4PccapO7SnvAHCOGwSQA75sVFptcCFyTBDExbN9uemVCwWLYfuwubk653vD7LxO8w
DVGEceFLiLvB+VDr3WBJCYm4x4Kly4cxVfsC8dfbTvMyXUgq3sphcTCxqj61E4hvI0qiI+ysZDTU
Ee7aP9ocTBRR4gt3C3EwC1lsNASjlMALLgXWy00eE6LFUZ6BwONjMh9TxYlKuRN4YASliD85L7bJ
HCOcHTbLz2E2cLg4TBxKVva7Qxhgny+jV1LsxCxygDcxZ4LYeE7g9prI0uOYaKoR1Vglc1zKFeNF
8tRnrTl9X1GlYIlx35hLpiBdTBsyKIui9Okg6m4Jp2QmJRMq0NJI4PihKILaCN7vjkQDl390iBKt
wNU9xOk5eLr9KkUNNYgjIaCbU+EnQ/KKSxchoo2bMmHNcQQxOODJLAR8IM7FGSOQ+UuIqBVzcCWK
dbkXyC1gkX2D8/9nTHx8RsTETKgyiA/6rMiQN+mzl7gNridrRJyCJ3Cw8zprIhWQP8h5SxlKBtdI
HLDqPrExip9RnwSCGJvD0VZMCoWLncKUCHjk/SDSYIHw1CgBKcbgoGpmEBth4TmY8ZeydC6nnlCP
w0SASPH94iOYktcQ0OLJOADYUB6d+4C8GR+glD9XCZb4RHcC1YsaZ1JTK8NxjBYwiDlOiACC/8cQ
TwnuHAOKz9eLcmTEDHhy5Sg1ueVAEQFOpoBaiezTi2gORwppGZ2oFsurmKPGwigow0mkFPqJnBMf
qwVbZuPBX6VUG40pFxIKKjFkcCH9pwQNU0YyYCVYcOUGfWfq+Fva0tHyXCtfisDtruFvieUmPAn2
Q8UrIIArmAkWVpMMglvDNXBKNMKmEG0Ki5KjHdhJWymWbQ69wGBWOFTO5OrwvhtXvdLQEdy3iMRU
ztts2NFL+K6dnkqdrCG+c94lfknnA78xyUVpwp+tjeyWipgL96H4pU+ClBrJF9oNRMitBxw+nTdx
mIh5yULVltjgC7KhgmxXPCluiNTyPso5TJa1EtBFdQQMZBxVKb2HFnFCidlpWGmShyH2Z/BAhF1P
YlK8CPDiLo8GHZJf/RHxVy3uO986kehXQtYIAXXRtjjLZcegt/ls0ba2dLuDF29CItNFkIUZsG4Z
J4MFFOkBn4HVanYHmBQuOJmRyylb3rzFcjFxSxnCtdSKy9BPcVsix8LcpzxI58GLFxMGMAeC8gQu
k04G6D5kkCLgIvsX1LCsf06tjQw2dgA2zSDPSZ3QYsv7UTvgmbWyrZDzGWXSP1MJl2btTzdrefmZ
Q/dGvOhGA4xEAslqs/NPjcOXoVGgQRtcGORWSb+luMpZDTSTvrSQ5u0b0soB32v94gU57tEahhF8
mF1CC0eNv4+EhaU24AtynHz2No1QAZm7ULVV1yW/YrvmJmAA1TlXB9CKVxA04+jc02cRSGAJLqZp
ITAclw2L/BkJBxjV4lym3NwpUQWYD43Bg9UvxT68NZFSNOUGEtkNMU8xtpssQYQk9aMeB1KEaNKG
l4MgEPyJLWDlkmPpo216NonXUeogO9LH4wDrqhlzulGK6ecZgbsiT4F+tEZFUNc6PDFNaBZJCKEe
cjJJQuxMHY9ZmnefIenQdRkhSLiDEcCqRMp3IjBUj3yHe4WX5WtzZKcATpkICkKOEH7jvCHelXAI
lMjCTehPcRsUt6EFkiPejAQL59LI6KLEQwi5Q5Sk5eBpuVwV1HaRIMMMUHUeUvKlBsx/MAmPINbi
AapuxJuJfoYIDnN0+Ogaz+2j7uqwO3wv0gJy1TDp531EDikbIuNBgupZB9rOjuwIBuWgnidhKzKi
6SFgZBVJ6zmSsXXyPO370PYy4k2i5nVGVmkiDPS0wY8i4qZYY7qMGBOsmIOwrS/LE3vQjDOArwyb
oOz4VRg3cp6d3clFCRWLrdSDH+f5yZJLxl1LSPiTSu5HLK4jWT7ekBAGU8d/y/0hSyYfhO+dvmPM
8JduiIXB3ub57v/mAM4SXEG3xaZTpONMipHZDMScU8LBzkf9pPhCOUTPDmCmSCYOXu00AiLid6Tu
XGvCvLsFogDsyGmCk8I+TOEZQs8nuacxHOv3mkC9QpJLrWCgvdXg3LIaffRTNrSxgQ6LHdBGmJlB
TqSHak4sGblIf8sTRD+xuiCkDD8eXUdnEvgX+k1K73JwUQq7h2zbx7bZIrKhSfBNzaToovakLw0f
9/I9U0AA6QHOqLrSIOB/THfOtuPxe/Rz4yu5COrWafqLNocY7BZqD20vj/CF0pMghkbIxkdk4TBr
KuQq6EYtuxPCGJseHQ1UukcSE9RwpceEmaoQnBgoim6g7dQQncGR7Mxam9lMCUEe9Z8Red5gsAD2
lealFLTIX5XfTAncGc6N0tESqtagxCOrz4m2KsxmYSFfRahT6WE5oW1N+BzBqbv4D9DfbjaNOULd
7aM9P5vtlcR23+PneNO2aO2+098wh8PVe69qIMMFev0fmjR2vQdwwM/Rr01f0PreRh2OxKJAiKf3
1+30i/Q8Lg07DPLS9AOEd19OBR6MVLXfcLokXMXE5R7tjCgUpjQKNa0H006ZkOnXjQ9wWC0Wz40H
oLVbfL2dWx/cPJpq/P3cQl7vll+ZFWBs2Ns/u1z8bh90DpV+novtz5v4kFopyYPgnPcX0lERk9qZ
TcUmEpdiDbFQk/AoC1CHHVHkm3WNGj3fDXvPYMm2VwfHpGfbEp3hkGrOCHQ5kSnUONCmk+ButeIL
QeS/dpyrNSG85kcDMB9SXiHYPiIkSCf52mViuInPB9nBKolFyQZ2bNy+TJhCcsBG+GzfSJReO0hP
I5qf3AMSqQB40oBkPzmpOtcEBACCyG614SAhgQvpmD/6yuBKhFtiWnhhTJP+jZq1u+Fz9PMID3TY
cUFvk+RrcKkn0nL9Ve4WYIp9FMRDm0/w8U80bZ6R9UHkxOYuBI/8BGfPJg4+R0C76nmR/AxUF/3r
xq5NVHmYk9MkTWIWXUGRJZV5JGLi4tJTLgB4LG5ZQmBATF9GJV9TOo28DPfRD6ceRGIKcE3ap1VO
WA1//gzKj0rKJJKh+o24Qbux8GqO5wvd+QrOiPAWXnBlstfUrPiPGZOn325lNV8ce+WpygiN+O7c
aR6czOCmMGFxFKy81W/hUpTeUqJ8GyvKQB6JlYfbouAl0/9NKENuL1yLXuyZeJLFV8MEiLNrj0Y/
P6owq6S8qt80R6kPRcBTNCUNDUo4TNhao6gBlTA/Uo/+MzfOxb25R3tv3+DyUEmmfHphmo54CBtm
+xXLee+aayBm/UB7xl0jOiQ7tFaYVgauFPtjDoi4Ur3qPmHGI/UpphJ6zGDgSdwNHUpbGkBUy1S3
dAeGRIfyjHRBNL5QncKvWeGKbYR2iEQ0wqKL3saiDJF27Rb3gNDk7+McjnbRxCAMKmnDOwNCYlHJ
hUBk/8ny0vREFKpaU5kWWTItdkAGkVoBlk/iyAh209heDcAXhNBQHCXEGL+pqbzo+LixcaAjGQGW
fv9wWObfcYv5RIzIgGf1hFOieWsqE6yZmL3jClEvLmKN0ClTf2USOcXXtbPnRRSJqbl2rHNe0N29
jbRg+m8qLN8lcI4uf77mzec2y2awemT8nDNRh5jDwLwO1pC/MbtDT9jCtNEM1hXFaZFb1lab4yi1
f/3IaPA3BRmpT40BQq7GFTyoXwqhg15HFv2gbQZ9HETG1aDOZBNUyB5O4TfRg7lRLwW9qbqN4Y0X
nhlJ0qDqqShMvSBMIO43+hBKr19z2WQcw51eZf09ikz+y1EvfwORIKQcTYl60QH9P1EfFkp3zAv4
auLP0m+EV61JrSbLiKoa/PAxOgZ72uNV4dJ3e8B1U7O4GHhCjCC0cq0oZuJdcP3QvFHG1GX4o/Of
Tns2kP/xzppa8uuxkCva9VXekRYEBS3CByBL6k7K+iPfMj1rzO3FFYxFCG+7UjVUORjwCAUCj934
d7C1APoIcjnTUqaCQB9HS1rvXG7gvFRGp68YUHGO/D2Nb9AYlwmoUA3FEjE5BQTpSfTTIiqrf2/y
2suUGXdCzW17+byFyjp0xLiI4zaph5xNKYFqnbRSDjNU4Myych3EMYmB4PdbOcx7PlkRKDIqWG8J
F8LbJzrcz4CdGHWgego8+iugyhU2MRqoBZKgNSqN07HlvVyl1BUrbjXNoWQeqog87ewXctyksRVD
LcFEKuhZ0qnsRQ5TExEr64sF0OJriXiMxJQJsIEUHrX0MXloQLPeHHvWonzh7bEcF3Z3biL1QzmP
LR1bVTVzQatCpJ2FIXrssPrS7CBfbTn0BTzdFxExzdMJ6COx6cuo8eoZEklE3TVKohovqpJffh+9
Rxj5OvE0F/pbQyI28ohN56JpM+9HJ0mBOnF/uII1o4IKk+M43BLU+T4BqSChDhtIAk6oC0aJweA9
NBeWaLKYG6pVK9IjTQlXt+gvuvYPQ09hFEVe8hsyf7U6sEjE+hI1oeIVeSHAxRnfqO4Hmaa7Wzvy
f2T15Z86gmkw+YHXEIyFTU1ZS/JSbVobCAhPwT16kBMC1lFCdunFdx/fdi/K95SKyEZQ2WJ4MW1D
VpY/ifs96q/TfrqxO5MXrGOeQEpWPqhTxmHRSavgSitGTbCLehOZK+DfHAreqhyBzeq2IB/CTlQc
C1wPOsGVlO9NmZWofUCGJhorjGDQzSB6ko0VwGGE88azayaIZsc523MmtaIyBA1EB6RHapcslwbM
6F/2gNheW0X6eXGAnErif4eOroQVrpgWRKMXUTitLFkGzR/4CQCafIO/qDkltGn+UqxnpWiuSDeJ
php9CRNtM4QhBVkPHL1sEi6AESs9ofDElV15ATsFBK486/tLkAeQMMo/FAojn/xUfdKRMnD+2qNL
Is2o+xAQhWJ7FcawQ4aalZQwiJi2g3S8DrepMoGPVaMqxCVXyI9Cs92ZErHuZztyAIDXnIUlzE2v
zE84KKZValFWDb9j5H9OrlpgBJ7KwaMIQ94vj3XuMZAgoVerRPabbX50ZcjEn0zcanN7uSYrTiPb
pYELJOSoG+t9xC9WL9fF2iCLgwF1mlHh16Oz5iBjV5HxQvEhLnn0Q++nBSEyFAFc+g8gDVyAcPwZ
1nglA2g5//vuk8YcnIJaPwv0NbHcZLyiiPBviyr8WyY+bFYNYz1mBNqC99SUnDexNf+GsL/TQp4X
oWfu3hPJvQtknZMtsjNKX8FZ/gBBRKpL3P0GQ8wQuiHJwlXrYKIhzz4AOZ/o96HyiklT+36qfmbk
ooIvt7lCv/Ihrp455bmaje4w9Zl3dkjWaIco9DrYB2+7ePcebFSekr5cSSzUQPhi3hdr+v6a9c40
a44fjIB4MRSAib29J5x5Ztac2pgL4c80IhGFor0LeV/jgxBERWamGFTbLFNNU0QBV4KsjeaVmm+R
VeS4qhWUKSfWe0W+Sa/dE0A6V3WSmLcJFcs6RUSwhN3LxYaOPYXZhVXqSSd6D/J4HnVuBokipoEY
w05lD9WPzpAU1aJ6eXX84itX0AE50/bIskmHtMKfct66AotuAzkVKk59J6MzoU1LMgP2Eh0wiBPm
OnxQlZP2l8gUHGLn0iBmOkIkPnwlV/gVw0E/aVWdY1tGHTvtVQNuVFohNAJk6RW/u0RTZlAiSd9j
AKtBxWGMioaiXNIazrkZNN8GIVvZfK/WCanZpcBBaDYe3lxjlhShgUyBMKGVSbys3nisqIxWug7I
FUDSE8ngXxH4or3Of5Pi3lKtgMAHRjugFt/y1MEOJwPUmWmuNFVm6L4wUYK5ElTI8o5iBSoZ8L7Y
w49VHq9ZR2HvHDGzgYnPqdI3l98X4Gs33vFX3//idyTmuR00Ax6b3uops1Mg/GD2cBhNdAfFKsnA
En2jz4JITG3ncRh7ea0L+JsjUkSJu/9MaqhhP5NnItHRPMe0aM0BNsCchE9h6fqdyTtatziwp0Dz
CApZzOqA+u0SnOKr0xwq8uGnEaICENSXz6TjbLd8d4H/agg7B2+c+IcDoRZNRUtI91qP7gZCGs+i
kX35wb7HlKbQ7aaiTVygEiwtgp0JQOQdV1SmpezbAWorgduZaKqQ4d3g2vKVwFMUfJ1i+ajSZBP2
b0O1/7Ucdf5J0+DEeWhgCVEq9z7pDeha9lZzM3aKHsATlJBt4YNgGBvdGqeWwbS/cp3qmm4H28H1
B+oH6/1gWu/0q4AHfE/ury5dhVysXtbSeVcYIGjGxywk69E6kjRLCR0PZaQX6ZL4Zeju9NQJTFks
bNjWraBnG7On04rcC97YWKx96C3kT4DIdmm0XS3ItCdroPAOya2y2Q7wG7YH+JZp1NbrbKOxcF/u
rVL+aPNwgF1V/LbgngdjeHV6dQybq+qqw6NpRIFU8La/m2RDp6ODHhmXj7pMWvOeEAf2JWZfr0lh
OhR5AETcU/QoG8jA+Mv5TGhKe3DJSzZMlJn4KTf6j72qf3xb17NVtz5xLfuzd1jbxZ5u3+gWNKto
qm4hxiJ7Mvu4G7S93M5oTspf9ms1ROdq0Scpjdduu1v1iwnAS4qbc0tXAPA2Kf4u2o3IvlHvB/1I
wLrX3bmzJL1kHoF788DXWczBafFKmmmZhjvwAlTqAHA6do0SgpZ+CXIwgFsjg03BIqfUneow6SCt
o1YyKHG2TujecyuUbvvLPwZKEC65qMwNFeZ9ZfXNO73UTBDYserICMFdHy2xx3ayPEUsygRRDALV
wX5CseKCSC66epuo7SM5HTbAjEGmqcOD2lTszZK4kZ1MkOcf0OSEZA7m94lJSDGRTQOReEaqMcPt
btdq4HdPqPP4QyTPCbbyXHwL4so+ymKr009GYX+vEqQhgKQW7UOj6D2dA0Em4wsQxxuc23axj67Q
zCrG7W1XRjsofiRx8aUF599PzqZPTe9JdOJUekVe9e90XdLhYFwqZvrYYZRSABgkKAYHzsCLgTYb
Orhw1SvQF3pinfeOjp+OwWpzsuuwoxrEKNQGJlK9wjT3buAqgGiAOtbpzy4K90Dyaj7j6oEAr57y
BMJImPYBtSGbuw1ynotDXrFx9jCnGYvseLFSIoR/cXsNcpOcUXugumwFV8YlHUA4i33qn/lsXCIR
h96ibVZQ/SIBa1kFyS6sYpgmamejIkEedP0aAKnPnFl/xG2O3vrbtysLhL/vMUWtUWjGUZNrRGiM
jVrbFAvo2+aoNMiBkBrrN5nVeTeIMtpRZ9jOXvwaE5hpyNCbBLAyRJUTa1c1c8TGEIXxoHmqBwLP
hAYBhEhAIvpmwBu2GodOT/CJFIAId1kAvx6W7UEN70h3OMOoSMs7rO1iDjYIGgPtHFyhTNZw4M8e
U2WqdfezaMZPyFNMHWvTNq4JUR2D0E3Iu7S21LvH3beePZwVU9IIxwX6w7+JmQ4UAX0Byw1asJMP
lJDZzsnmp070xNPAGaYBntAOaU1EOuruZvygoC1F5k/3wSCyso0LQB/hwLOVz8YNOONlNKoEb78Z
RY3y0awOL7u9M0d3xDiVqsSnxDZjwlzAd4MD61yTD3o8M17gJqB4MGfWbg2x4nl3O6FgK+8kDu7F
PwIJk4MnqBk0TMUBk01S/mT33Qn0f2pF7wPAu+PvTZRHdu9uhTb7hlevg0bQXmluJjenvr51oRQz
d6vf2NAOqCz6WsWtM4peOc/aqD4BKE9ThKDH+3VUBM09sx/sYsV83TXYMW3uOUNLIGJaH29vPaEu
b4z5g0F4HPYO9hPhJ+DXBra7gKRWAXTkJYSFPoU92ovmkHdQzZyBGtYopcMaoGV5sqS+eacMSq3+
m1jUujeuyAc96d2IZLrLxBtj8KFsQ4KlDC761/7+wueBF2LG66M2seHwMdDcmkPcAGlSetKaKvVB
jo5vTOZMhfEfuYzMfsOu4wup8+5L1iHoMCGtgeb5h3rNWzIdt24H5VjMK/8NylIg7rZONOnx5m+n
p0BIViZ9k359SaJctf9+X10mhWzJnZrBFmqIshFv/x9JZ7alKLcE4SdyLRUFvWUURcXZ8sZVWoo4
gQNOT99f2KvP6e6/ukoR9s6dGRkZMW5yIR/cRG6YsmCF8/sBRqC3Z8xrUKdIVZ49g6bak/Q6XaAg
h/WDd9i8QPpFHOsQ7Gc7UlEkOzhiSUjWaxF64vC02e1oZ/JFBXX4Y5/AjIi1L7SzP71l6zh7yn8m
29uv4ePoxrMc+uUpmp0RyYTY0b6EHwS2XsAkliMnDZjSLiGRIgGdIR4Rd6tZQb673lnx9DbmgZYC
kMZEHVjRwvR0xIRAW+3nm1asPjNOaM7lkfDdCwpvyj0ui8NC0MyJEmLvPlGRHl0b9mO1g6B+knXO
V0IOha/7JVj+WcNrGQBbMPH/AM+HB5U2H6376o2QU0Ar7EhP9zBRM+ZGW1mKZmiP0AsZbgSFc0nw
RR8rXdxxdDjYyQLZ2bYWDSeDaLsypfh/FtJaWG9m8Fme7h0O2gyVsvhyhA0Dp1VKKGgFcVrffOgk
uOtsThxtljqU5xa0o0344vV4Tw5pBt05iKDfyzuhEabd1xItGYit/IQ6SdSV6SBnfh8QRVy5/bpJ
tqUMmsFwgVCPyODYds+Y2PsGKTr0DPwBhqV1UzbQBD/o6FcN2hbTUr/O16zC+Rxp6qsSlmnMw63P
IXWBo0k7CLKGJCrsSoi6PSbE6WpgTs5rDf7eqCYp14GHls4WXX3QOU2bTJvjhmYED1vJLQuBOHVu
7WrvPSTbklZqhvxJyX9S5k4haeC1CovKBiQXXDhlNo+fEQ6FwRgmcHhzUxnc7+Sl6Et4Dz4oaIwo
UDf9hXQXKjVPpAiuMKgkLwPmthhbMwscAE4s+KTZFSKFRjyDLrQdhQ3s1J5UWzMfSd5+RXuVtBPq
UDwr/DgJ0fKTthWi7vM1SA/eW4BtutGMTyOB3FoynPmIcF0gSjK0wZkonBnQw8FQoT5ivJcDTecc
ZPw5hBT6sMqcL85YeRLyIEjyXqiBiPFf99YV/m62dbcf+BmhKAS9SL/UWXt8Bylv66tHfjGoL5b+
jRVmBRVnwsxm9xq0GLt3ei9aRSjlECtrbD1oCq50wuqoI1odcbNY504Mccl099vC301zr941cqcJ
5mY59S76xo6BRNWePtZ18ug2Zpd+9dtmyj1j364vZkf7d8c42MlnwtR5oO5uBOV+7qFeYznMeCOy
SMt1VhtZ3RpfiVnwIaSg/m3xoL4/wdwl3swu7qv97l+v9vLuWItibXUv8+P2eURCsEa2SiD1CgYc
2ZWwleKUaf160Lz6ddTDfo12ef3wmoOPJLUkj3Oe7nucF95dIsq8NJELqUiizZEhEZrliBzWh/XE
fgOF2zGDhj9Z/PGabSeLnycfGYz6xzkP326zve+ZBp+pcmiZ9/bDe7v3WR4CEJb6NRCBNa1yowg0
YW1ykv3dwzcWAVtQJdbi7uc+JhaTx3XVpu7SHNcTzpG+Y50kbD9hCBSp3TvaQOxHIISo6lmt5VSq
wqRB/AKcR8J3T1IzFclKALf8Ym9e9iaXkwuqvEYseykqgb7jDp4PrnuyYZAyrsGWhTTY+6/hxIEj
ve/vbM4L4j4kuNabcwFPYPSeH31ZOKRDlZFV78ThcZuWp5wpAWcwzGuEIrHMQNyXjQQbufPEURgB
AR9PXOCzd+/ENLO8ajHIiHKgJjVZQIAK5+/W0eAXErRdGlKdGt0NeVmQhdMBavSKslSYiCfPNqYu
qKxjpMGczJ1U10TAgP3+W5lnvwhU4aLCASnlFiB8/729TBsDdd/KxJvbtNiiBn7mppb6p98rtxa8
HcCAXUQ0HrHKv6ioalf4SlslVgIFZMqVDE6TS4DvD7XJiiOUTfHqwK+Fywex8kkBY8346RHVs3/r
qQr8b+0LfeYXsM2TRYjqYFyl/Bf8Csg8RJDv0TV5YJUFgxzW1gE1bkrKJ/UPzXA6G53Ue5Jh6AxB
nNo7t5rendlRxoPPtuoyUnvuaAKZ4mRXnkQvFqWZkubQhqyIC6dvQcLi4ja7JoM0GvtqopKC9clX
eBydy8mB86LpUSN/HaxMAleTtnYjwn0KDhMio4G4XyqmdMbekROHPu0mG6nU8A36NmS5Kf4s9vWd
SFJB4Q/mYj24uUZwidQNEMXhyIEH4qNuKoRxnUZibXBzucEchNCi5MCUqdBmJ+908PO7uAsq1E58
ncTp+97ooIGCcTw+vmqazeGJi9Terdn0O52i5hGsqNppaCO2assYqmBgPUogHqpLQhnFZ4bFLoLC
ROdjFd1Qmex9UPy4uDf/5jPt4n6w3HvwtaUvoU7EMPkMZB78CwGeQJlzL0ndyFfuduGj4d6AJ6Gu
9uxJH/flpGHhPtc0Yi/uxf3pRfsqTkbOJTz2YJcY3J6rV6fhj7xCWKPP82OFS++0StyRGq3v1nNG
i5E24667Y1ZQ+8FF0uocMADsEEtd2AxO3hbkf6RFu9OAs58790k2uganb+NW49sjh/YgA6qTt19n
6Nygr9tgJrUeFO4FfZksLM+NtkHgSv4a6ADopQx1fIPj4Bpc21XGalFXCOhC3lpNrgr9Z6fOS+bB
nlHoo6frwEstqvpvv+I0gyxsIFzDgcOnk8dJAwopOMsmBTZl6gmdyoesUb3/ywsCIUfSA8lHs3+A
c3dA71R/ikVXxUvc6knBshLJ31VzHa9OFtRb+Q+SMkQbVv4F3NTo7PvVC0demX2nvYIhgA/m6y2o
lIm7QH00YSCHwYshXazYgLP0l7wFLOl6i3rxEIQGjDLcJvvZYImKa71XDtOoWJe6J/jX28aotEiu
rhWY8wp3b9cqM7mfRS/HCpiJ0lqzK8MQhKLeM0t2orQOwgweKHVQvyX27oRXBlWRUMcGIZvuCId1
Gnl4oIUxdA2mCBN7pZ7jGPqh0eaE9l4D1hAJ2BQ7l/4NOseNO1NAiE26eefcSoPKsN5DyRiAhnZ6
r45JmexwuCuDj+xKGS6KCM70Dg49BPlEhav3mZRVviGOgjoAGUYSJ7n4UrWD277wNmY6cNDsv8Gr
DnQoUoRoIY9AdgNdCaqL99BynxACDjS8GcwmsZMCoyyl6Q67021rwBIsr1KfZRs2esmoMYS1GT47
WzECpgwfdSxOsfqyv3Tz3707W/MAyc2UYUDJYAsHBcCPphGuEIsAeVeYWlNAgR1B8xiUhnuMFdVk
kl9rFkCtUZmnJKy2KQsUP1fopjEwR10AuLgiYuBCyt9a1H6wpEClAgGp/wE9ATc7/0BOvqLZov7H
CWT8GNS6O1BwxOj3zqVTdNiNO/vQZwQ8yDeooXeLzg6ROTWUKzFaAXvnXHNPs0qcQUII8vUzx//q
gb/Tbvzto9OC4pZLvf8YHn6P6L0gDgRDBwPpF/i3euP5uqB/ApJR5xBs3dGiP+457j5/ZQh2NBTV
BxUHdJXJ0vrTOsCFq7Qqq4wsMG2zOWY5niTBHqoXlHD5K42zbtpuzg4DwhWa0KvDxvwhatsIpWn3
HboAjYDpEGwCqjnK36P/AB31kdPKOzCCHjQuvQ+T3WA/RNpy+O5blBLS3arGVYMxj3MH4NA9z4Cz
4E9r6srD5GG/GoK5DYcXNF1Q4nbrQ8pbfGLFOFbklw8m27bh1sb7FXF7Ap4ZXJ4O0sbrYHaHJp+F
b3/mFdHT3U+RHYELc7aXo1o/nz59eW8aAwSRTyBqOe+bdM0YoBJNNPrdA43qJpzYlzYUUu55oulz
Jp140EmrdCaTq8amC7A+15F4cy2UjZOqJpV/jtNl31wrKkqg9uGVFqSKdy95yGzjxUAnMcqnhp19
giQ8RLX+fnr1QCloAdtrMkT70U5IZxl/RI9qA+84vrjrZ0z0TzmqYtJcO40+A765NI1Lk2PHRGhl
WoVdvM4J5AEHTTWc6ajiZfsSnM45NhCf4qdTHgoBk8CmYpMuoYanGT9iGoibngEU2eNKp0g4miQ1
XhAZNZDxcma6aLDhAjKf40wQRPjFPOO6aJPx59/Y/HIuEXe419t3ym7FQ7WDYJ6gXPFbdV/BMzSq
gdO++L3DX6Xh9H69I3IXH0QVqpCKMkwj7N8eW2HUM/uiy/K0vN7dac88PvrRpr/Zh8mUueKuUeoj
yvDQwPTLOdvgoOm48OvdRzsNlzCp5tbbISEvDAeFOH5HDfj29ne9A8BHUPXhWCUo93hLtmn04vz1
Px5/9BxExgNnyGOHSb/h+GZohwEHeLZMCKhDMmbNf7OHBHA6AcRGc8+JIFkRBkKh84CCxOwW3fY7
os+MvlAkqxyxf7z22etl4BG0XftPRG9qc/SJIu8HVjknhl9CJJKEHkLr8NSlcaC6onADZpKHm2WJ
Lj5zo/YmSsJPQGFIj4ghmZ8fhPJ+GKyYzd7+R3fDVK2St0CMr62KKq2c6F4I70aKm9yAuh4cAfoZ
42ohcWqs4m586kpRdAOEPNSJNmYek7UF0SQaBtwM9Y/79PBxoQY9BhPgsOLtL27A20ZrlacBlJQG
o2zICSueihS7oi+kltQ9XMkHXb0kTROO9xy8oP+L447uK4NBBliwrLYWcK6ph9U9wmUwGGqDE1tI
79brWCIDD+fIHVnCTeO2x9m8xhZUXYrgH2GA7+Xm/uBrK1aDtVL1rWna1eor9KiQbFF7q8iBYAxJ
V/PQjVDoDOrmQ56sTlq9kP4UU0YRjkfe79NUAeKyNW4CQ1hzGSb0L2Bg+XnTcnJoGtO4OboQK8gq
0cgiiHDrO0i9bRQaWUO0avr9FX8H3CYIru+wPgMb39EuMyHAKQiTDRk9IuNjBTAERUsZi5vNcGZH
tjNi/Iks9DW0JkSEc0vObIUvNBOVHS2/BCLug81NxoOiobY5iI17Tey8VYuJKKBIHgiopBQSQnQI
3ETiojEX1qc+rd7UavHIuJhkgLgvIVCAl/7MKB8oIDjZuEnwJ3WXRMWkaaJDFh8EstSNVeY58Vw2
WNq515b+RdYB1BoEGmLJi6d9pdfFYAxTAqT+mN+QqyM4+Ri9TJpwKkFhWGikhtkevKs0yzEnUfo+
t/lcGYKQDPERVHDuwyn2lYy3UI7ZK0Y4LouUfByWLic4MJcqiQYIYQpHGGCB7puC581nyxGkpJr1
20NZiPmy0VccGl6Xw7xyC20xCWt9PPvlGW3EvUsMG7XrgfzkvrhGd9mi6o5oruAN0DZolsh14Yzg
vuJBHAv0MMN4U/f2kCPwylyewYcYsBmqYchTj68UN8GxQ5eQrYvbHlOGCTgywYbdT3uaM023nEgz
5Pnwv6Fuo0YGKrMlxaXgm1Uf+Tn6nGUsRgBzVCvweGTmXnJ8+hMgTrwnDwuwvjHNWWfVNtMEjAXB
N2iLZlMHoaf3SX+bAyAqb0lu2wsp6snpqtTPq7ZFZ98GRhJjrmhbDJrEJd+CaWmEqI+IdaW0BsRs
kPjI5gTiH6tMyNw23XnpB8FBRnvm5DNdgyASJMWOrNn+KrGkkEXaooMCJ1XCDn+o1WF/DrQA9yS6
IHLk4FlJH6Roa76n4UDiTID45swuDARJyDZa3RJJ+Mt+u5jWCL9s95T+/Eq5G65MOL4/4tUtEIpg
oTAL0qtf2aKAsEO5rV3b8vE7bldwVocVcVnQvQ/EijqXGK4SHWDFjVVpRjiA+FuffWY1HvgFycue
4fSe7sOzpP/FVkT+jSLFcEpvWiXtJaHeNzjiGd/Njf6dZortF9NsMKf9lMBMdw8fes8NuFfH8Wss
SsEH4oVm/J8Hknozwbh7x5BciB+1syYCxODCmmZEFbYyGxNOwiHzpGGvzUKeFKMsLmKKN/vy8+RZ
dT+cfdAdtyQh9LzgwSCm8HZpabIgH1DbVPEkzullr77sQoIuC6zTeHb3YBWWkzUBYdNKMB/8Dcjx
UcNB8GN+jgFs62vTcpNj21ifpkeegGv9vXlGdXpyxVf45sT0dslXv44HLUmuUwOyKVhCiZaKzEqn
U7fTBSviFm1ZiCQiVE4oUZz9VbPTmD4IOCgeN3svA1XMItiNKEeob/07i8MtJjVvP7/Hh1O7mNaT
4NBrHpm8p6/oF5hCkErXPMoTGnI0UlD7D2ioWWBbR1QjvTffqUXzDsyJDPYkyY7+UAhTVCooTxYm
uigcFOUA0IuSppt+J26znuUzC6R6oA/DhLKIeaYGM8rjWwneL3UY/ULArDO1jyIU2+mKggksLt94
+/txfa0qCGcfpgnSnv58VhguQY+R84Q2J3RkmNIIqjDtQtfx0FrhID/T6bvRsb1WW2NGxrjEU+O4
2q329Awh2ofvP/5o7OwI4xRqvc16w0HMsQOyD7BzBJ08s273rKfH6AhdpEYHEqVNDjQIdUQZ0pMN
R+HOt4cREx/I8IJnNNzjqulUhnAHGE3+4YwpdY1BZKcsRR1d2IemZMvMI8mjpQSeouO6wcm3W51b
sQLdgUoMSMatbiDLtdJOikUasYjePwMxqNPJgQAFVNPGgqbuNPyK1yOn/FE8/s8OzwMY52dqftI9
jcOJMqBBA8n5LWB2wQATF1U4JP0qZqs5aYIhRjQg2hlQIbxRVapznyndFyN88fqruOPDkWH0ktF0
IEwarYw/cfLwIJjbwunAAFrv28NgxuUgRub9RByYGnDEI4WoTUJkDTTAZ+rgZUvOGLfkfWhTILlJ
ptjvq6e0748pFDbf5EDba1GYeD5rnloU5a/yA4OtcG1L4Azv6QL2cN8CZrgSCYx5Nk2Re3pgu/Te
5lHaA3RcoyDlJli3UWl7jz3KMeJlS4ZOWk/ivAvlQYARqb8R3gcBKlDIIWar5G5ns6z1hm0CxVsw
aIZGWz1GjtE/dUotk3FPlKSGF3lBx1aI7KJ/6EM7H+RyUCDGY/U7zDD+vRv2p7HJWnuF7b8LfyLa
NzZ7Jew5RRZHBTqmTa+QbtHQtcIKYtsQ1nHcZJ60Oa4QHPlXHKqQRPnD5wzCFbSWlgCpN0cXYSKk
AWyEddLzisMkwKfm7if7zXFTMBlWx1IMRaarX2pB9oZzvud+5uPSvEqIFnmbEXUwP/JMcjctvdWX
MMqTXXIcisv5/jLowRzgiGuDP4kE9NTxJr3Pb0RsdnwCrkDxC89dBNOn5Vbbz+13yJ6jRkzpBc9M
+sQZ84gLEuj/YxP63WLhfFKm01hNom89eXQqtt8OJEc6MpTs3fICMADNVX3FabZQRUIvnakuIgDs
S/BzxvLeQTpDEXGMtR+RstgiTYahp4GvXo2pYEBqZEx/1edRbJG61Cf8L4N+IXMFYIJmqhPdbFfb
5bY5wLd28G4b2DfLT/S8vv+UkFNuELNLPHGtiB3+qE0MSSUJ+vLxAA987g1khAIK7zFEAI2oNecY
JCFun5jf+oDfK6dTLyVBxBfrJ6xjIDFRMHunbglskxIkJGyReipDBwPuUaQC76r+rMZCRy2MnlLS
sho1rem+ho2I6djxsaPGzCFs9B/eKVTIU95/c8mrllHe2ewQOqHwDjVTvFbG2+T/nI5ds59ibZXz
1LqHCD1uM8rmOzK+L9PPl/kajHoSsKa+e/D2QRgjmbe8MGhUoYoEo5uhQIuBfa8UWEE+3fVurjNi
IKfCHNShSv/nFMpQ5RRV+1a33L/NqbWxmKdMNIIP08yvodF9DaE+/dJNWu7sz0Dmw1cqb9kQn1t3
uqLQjDSbhGVWC1v6QKjmO74BCeN8U/rWH0oz6IwoPgvoBmUEi04p0My42dN4vkYXYRoJ1U7IyWkI
MzpH+tdK22DccvOgVY25MO11Id7igZKMg8rj8xSuCc16QfBw7RcyIe0WwaLQOGhC6t2ZMuMEGHIZ
qxOXDNH1wWAnK5tXus70KmLapJNG/GDUXXNe1R94UEkX47UZ3uk94TAlr/y0j2AYSAjhqxaQa1xn
JKOqNymRMN4C45ng19HT33ShKTYkmueCG8D0Ij5PrSGVIOeSOgb/PbwuLkNzwJf4dbqnmEzLR0QT
VdDrEOnv1t25Dl/B3ZnQmwsaWP1IwRPkK8j8c3v06jJWaTOAK1CiapOnaqRGuarx/bYUO+S7I0VR
6dJXQAKQF0Exvl1qV/1e1b0DUffU6qsEaXSj+fGiHSpY/9y6/Qi+wnPkR8s9p06nE8/jgARJS0Jl
r8yeFvC1uddqbsHFgakGwwGQTPcwmQypJEnz6UyGYx3MKrnVd0anuPAoOoXYqXyEGiase+mrwlui
ZYY+fgieRJu/ZoOg6V7peWM//UfxDJT1PxbqGadeiYOM3ehx7ubbGlUhxzh4lcbFgp+eF39opMpC
Xe1mHM7WtFqP4O+HUDg8zV7eEfIFdAS6J9S4vM8ajDkNAzRNlH0gJcEComwU/eHQRmiKOOyqDlei
IeRkyBKD+9ZQkkPbMuZfUXSCwQUJS/xSsjfqkSrk4yqtPtkLiROvCH+AbUV+9TW+JN5zhitAibIO
Pb09h22GGByigw2nlnDO6ODRrJTGfupUGrturSfzIeV+L1+ieP9f7EWo1FuoonwQ47+c8SZnh+in
ZyjCbA39Uu/uAF9NQIY+nwACbT5tF3YKWRUJrKppLeYvYNKlUPm+GiRKkgu9HTno98DIbGockg8e
rJ4wUx+SzMR3wx6kfjo6d5naokmigbBnK0HUNtX/mdH6P8YkRe+pshcdMx+36MnbApBCV5Z9wYv+
kwpG/8mxCJ5zGDBs3v2/4/VhsJ1l1lGNQ8ws+UUuK562anBhMf/JzCSu2I9hUp27UOPo/Y4hqvAj
b2/1Edvj60avJkiTL4obC8/pS0IJ1kPdHcEEoj2JRVQMZI1DaU/upREQ1fRcPqR9TjkemSrKdGUw
DiXVeI0JLdvnsTgkMtpQC7niWv59rG5qoy1ARzdSH175rPC2E27Qb8QGelYr99+9GlNQ+gVJiS34
pTuIKKcpFUEEqw/zPwjiMNFX4cQ8ebfAgECs/xJuxC/ineiMbF9eYbwZcyNRwuKMg3zTXOF5n77s
YrJHC2OluEma7kEznd0uLACFWAGI2C0RHjcaRRXBmqUC4nHY6G8yTKaYbHEpnfnFk6WwPo34e8WF
d+Up0brtQid95FwWljzaRWNJfIB3s8xYfV82hcZZBeMyyzO4H+Ccn8HvKzO8iXiv4lv2wqiGrGW1
qqSd0AVxX9Zg6sqYPYBdpqchXPTdg9VepokKnaSErkrRfeMEd1p8uMCMQwYzlJHsfjAhhP4szF8Y
/QakaenXXBNQCbNjAMEXhml3jrwZ1tGtMu6MSXBxjS4dY/a/BIi+Ua+Fiya3SUt1iKKGcM6K85oq
1ddpDx4bwrnu0MmKlhzNZ88CfGuZBPufp+sV1N2n8McA9y38O9Ph11Yt3Cg2Ce+hBqArztCulj7n
Y6sMJrt4QTOnJQ5DBx6aHJ5DaNlwVT6kFncSCh2SZrg58Xzx3j44mebFL11jxfNMCNX63Lrkofg9
CMphLUyXnfvFxUI04zyvd80ooUFINb7HHbKI7tM350mZdLziVX3SCioGzq+2jnzxUhA1XLrlvWti
W+CdNnCzP2RRGQgpXPkP03B1BuU4Cy695ye4s5tbn4gNQdtzPzotdv5pQnMfCbhJmYR2dCIWy00S
zFf4L9fL0XLHQPJFMIwa48+wHBOfJyBVKxGCadjvUh9IEJ8gJOAAics/mIj/HL5D2DsfztfswIUR
I76rW+cGp8Gjs4wvEzEmV2eWfn12ccro3zIylrSeHk5wjLzbBkcrvcUm5yMnk+LA4A2RZHGCsfZl
9cHkcBqbx182TBsusoXuaXORbOTqOaxEok8IFQQwTBjhapJMas2ziTsW0RUYHAiEFZS0GcSgpdRh
MyQDJlrSxMm61xRdiVOXe0K20gMr42lB2lul+IknHFVMF3YqZbtYQB9gNk2FdQ2FScspXR3O1v3s
2jJjslrBvoJ9hpvoTk/Vi0BqiV1f5DcIG5GgZk2Tf1WmRtm67glofxHVAsQQNJBHxS7rUNh0AVS/
uBFe9h3d1SpyBYIjUYyBM8/dwkLYPb+djP+8uBzsDP4foCqytu1d1trlLqxSgA8uhkbm3b4xwSdV
BoTzbgPzVyfS+eej9PXNLir7zcXVqzgkrfCwqFCXrUqAgwFrVM41Nz5sy2AY8geUdlwHBvghNwQk
hJfJUmWK5KdOofjHhYpKzb/id0uKdoD2Jm77ueSk3F5zzyYiFi0atEv5oGQNksh62flqv61hoIOS
3Wbz/KH5x5vS6GPQAGonxhFSMQGvh5vM9kd6PqDT1l5CQKwREtY/5yGck+8rSSfTBBeHtd2XvZU4
IxV28qeF7E32clguQNFKP8FbD06xd98Af4s7hyAbHwYMpqw77tSl+yYbpbPnbvYkxwH0MvAU774i
jWZpqU8sF0TAdyx4AcrjTRXfUu6n0qxD8Fmx6HSlKya4yKo1tBF+buQy8pp6dbhry7g505gMZyPD
a7Y5vrbO+EvGdF2WkTUhJwL+e58pco60qLw9pA3S2E9bbQBCFx3JTlJzy39kkMTppfOw7AJ8jjcS
beQOHa1JOIBh/HJ2U0OLpAZlTauGJcd/scec2w+Xe7Dj3WoZ3XX11TCbG4tbZsd0AOgdzhHT07d+
nBo4BgQJ3tzoPviU8rh95ZgH3ymxF3gmEcn7yxHh6ogXEyYNkM9YYhxiW3hvxL9e4e5JhG8ujBSf
NmViPwu8Uwo/Davr0uJbJIXX331PzktG8F4ft+XC5i3efzs0vPce1wYwsNInr3jMWGQPpjEtL4k+
Ae2Ms12ib/r0n/OaLqDydNNxGj85h8LmAC4Mvb6nn1IDUsEHh7A+aC4YUwEMY1CiNIETfGLe5+5c
1vVah3KwfvGrfeiBV7tY1wp+1BqwfqIzZMl1wfjWnLaZuW4ODuGt4DB4Mv7SzSBCkjhANhtc+Tl0
st/ebV2i/bA44sMzSaI02pEY0649eferTXex1BXp0RxdocdwvqPTgGgKOgwZ05CkN3XbrLjP6rRU
8/V3fAEgs2cxPUke0QsgDz3jk/sCRQaYZ+IML9rEM2rw2j0aOgedLCeSvItvvLyH6XIfGcd5Ad6/
vB3D5Be3NHn/qcsrdY6zPTkh0fCbxB6EGjqIJSTqHl40DFfKwjRRoYyX7aK0BXlJB3pwxjzCLzer
wSlMlvUHoPiEk9p0WTj1xYdRSC7Mvsx30yPOFNA1u40CO5f2xXDehkNvBB9aw0kgDgEVQnGtskhq
c6gtGNKQX/Qq7UOp/WhQUcElexcONzifVt72Ddi3ikkXD/izzW4NPL5uaB5H+hgWOv+74W54qQK2
Jz9Vv96+RY9pgzyBbOHj1SEO2eryM0HoPMOeOb+EpSD9eUaX+AHeZtq74SHGIyVKas5ybrWxhInO
vevHqWb277718irbqo/Si3uf1pjZnkPDXM7znukngMautV3iS5K5ZQ10n2I2EGylO7g9LaKqi0PD
s7/rNI92gxUZVehmn3Em6X2mWYyfhMlSs71s/PFMLDpMH0tZRPwTp9HJh8ezW0JgBQRxRrM/Jj4/
/RvKBEd790vX+virPcZSh5YXnunuUWBR8fqfbTo+hNz+tw/HJ5w93ezbJZ5Z3Rt/xeArMPuYOPsm
P3eH2nCc3twk4hVSKlEWx8spLVi3tzmrmoXGX5//kQrWcLH+vB220G3eGBU+UXzEN5VOHWi67J2U
nWJXLOfTMxbNpndkfY6Ikx3YQ3Rfzs6d4omBmOBDld9EAHbvMPeVdxJG82D6KlbVifBGr8xxY0YM
mv2YLj9vMa2949yhMbu3SZfzDl1EYkGTHueTorp+9B5YydhL0BC31q/1d/AkkgexpzSZYTQG+l3r
W4ukoAbd/zbZg8s+63dU6qo4F0eRtYdszZa2eBIFuErvS54B0he82vUBv2+xOglZsfUB27I8P0Eu
AUH7rmCCwK6XVe2Ee35h+4X5lLWa0dbo8j3wgFmxyz4/0bCjx5n99cK0ATS7Uh2Ya1xY/Nj2Lw6y
opTQXnSJSvswz03nSX3KSyMOf/il04mo9RmvSIbuPfoS9A0kpyuDq1q7tH476e/LvUfZ7+G34JH3
ajwnaoU9uCIipEPlRn1qTHk9VYfy82H2UxZkDIHLkFPlnUYaz1EOlHyb0mg4gWg0CWl2aQ2JLLCQ
Im8EGvtRGS3bgcSno4qdGcX1tNq+q9WD5e0gpy2oUllmt7BDfUy26L/lNE7MQRkO/7zYHqPT9KRe
ITIfbkUXD/P++0W7BumPHh1yMFPxV8FWsyscsCVuQmXCYRo+1uixLOo7jA1o2ez3Lm4+XSPMhdXu
MZGoDY241sMUqWt6plf5uczAkJPVn4XgTD3O955hRnvn8QxqQ1NWDzgO0DcE5jVJYFFzmLpXVOv3
EXA3NHM8EAZGX1VXjXyQKAc6bHYNxP+BXNPpnjyvTguy1pWqSWOANzFqHvrcORCDqEDLCY6+g3IA
ejtnIv0c1fFWE9dNvme3LQoYc9p97m2LqgleWlbipg0sJmAMI5vylsGaW2yFP5cHNKWiz/rh73Hv
Qv0RtTUEIruUhOxGEANkpzAsvXkGj/gPshhtNXHkZFhgYFqKOtla1gU8CoT55E4ADjecW8AjJ6wp
Caen3wNMaa2HnF8PtzQCN5HKwBVPZ2tda1vz9zQdfjAQ4t3FHR9v7NnZrmKH4cukDnhzFr04VyCj
0xV3dsQm5myijEmbws2p2gyiU8NergnTWdRczMCAVivWD4EKPLk6UGtFhtGyv4AYw2gtQxbHgKei
ZYZ4CKRDZHK5rmO45zVskCGG764oJVyobEvS0qe/MUCyj24haoNQrT/RK7rckO+/ifwMjqIRJz4y
BbxKcQwFaDDCu3OeFLzsA6Aa1SgcOqg138MnxxAczhTP5VijJjcPpzrqfIidzoqDscN0JcUq6edP
BRAEInulSqOmBjlweugx68wIBk+nLgXF1am9Uk/gNGQo2q+s1T8X5HOjZkGm01NfQE8WFTBQizei
Y8Eurs9PvUY7j4/xPcIudL2LX1Ve0k+HmkRmFpCL0n5bBub2zdifaPW0p0R0EOgvWKzZFwX0HOr9
XvwI1tHqCVTY0Fw9/CNB+HzbHKfS+IBUyngXL4HLRFWvz5vrnHH8D6hU1ZXPXaXQJCjP7PB7IKf/
/vXKmTgwdw5/vvzKsn2HfOEcpvvQWN+26dEuL73PnblEDUrSCL1GnzmhRtxQGvTU7SxCat3B/hpW
ByWScb60PtedF5R7DqNypxzgAfN2rMLO9+617jwg/D/d17qcB0vacFTRt+GSsVfLTc/BkaoeriIT
qZfupRS/0JMk73i6h4ZzfnWqJyARRoCW7YvZwVoluEpNBAkFwzHWSR0fMOfVJFDWrsTLZt79WIhH
8MJzQmq1LRqleUQBFuMvbVg+wxHert24cVp6OxiJdungN7rZKaBfjLNht0NTxWloj1K+c04j5I7g
L7jCEBop9R9156KEt4yQerDX0YkL6oFqMwBGO3bvHCHn3ZzRwHrSNpPlCuMVqxQmLKZiuDJhyIS/
kdC+Grzw0P1rtri2Z6NXYl+46dWH2plMq6jfTB/rp3wEGbUdPCrRvWl3PoY3rY+ybWPfyrbsmcu8
OnjT5SbC7A3nXvOy3yUBnQ6+1Cb6T3m+SaFRbeN1dXxHjuPoBE9ldVkj+Kly38LZ8feBUJ/I99q0
QLLbpmLFeAij5UmOdfyFZsOQTI+6ArCU/vgSEcqhMGI48Xgz01gDnbXGl1bWIlwRncuB2b3ODZQQ
UhuJSaA1Moha037OX4MmEoR4d8U2veK7N7ICyIdBd4z8LlU4piGwRqK6/SdVpjukzHebCbEyolXS
D3sH2n5S2WVUCgor1Z35R27Vu3xp9zwdKWLQcEGnLi2F6yfrsUsz6eHMzP5je5vvb9E7ZepwfUdz
ZbTfXr1qX+l9o+9hKChd1gtbCiYtrb13m4hq9MV3QC1wjhq3z1I/y9sAzk9Cs1xIfTa/+c94vaZ5
4qTb6su7NDsfYGiKBLRFWOi0hLMQRGoEBowmPYSYKsLBgqQhQSXT29bklGbO1kZN5OUbERBnH1PT
+VzDcmiu8o2osswfgMIQJDi1+x+iCWrQFxeRbuo8eCagNGM1X4iFAT3ubhd5tVKY0O0UkmxwaptY
nWjImI3LZyMWL3GD+VBWAml+AP2oeFv5DWwJt1Vqz9McGIbuDWg//ZwxVIP6qgSGB0WAKZ6kSw+k
habaGcRX0ClzqddZI/7MlpDVGBIcgjreUvnII+SB9vO9bzJdxUwNrpc8Qabkd25O/U7DhhqtDlOC
dV5Q6E1LwLRbq2+sNa6TDE+/y0/IQCvZSrP/3IpqUSXW7FyjkJYj8i9EMDKu/GEb6yplXdNO6MnQ
TW2gtWr18wiX0LdznycQDK92sq1cWhWC0vx08paW3DARZzpNk16m+NAcXYgKW6U68z1fVyTcE0Au
V+U5Up3R0yDROcEwqPSx9rzTV7jiS+xU6dfry2I1aSuyepk/5mg/kHpYnKJOgQvR/acZgb0A/NPu
ztHbyeefn0pM65s8pbCrvV1AL9ypxEj5/Rl2Y2JFnx/ccdGcKtvN8R+ib062arrLnhoGyx41HI6a
o4kE5JhSZ4WpEUI+0SF/Io74FLhtrM3zbinMne1oj99bbo9g/WAUxiCYdpOEqTvbWmcyqnYawzzY
eTjpnfmBZjzBfg0+e7W1syfc5vY+c+SY7jVh0mBzCWgEYAAaF6sdQ0ZXA9/gs/HKSweDYTG7pFGJ
Qt3k2D70l7162JRz6/TSOQdMclZC7Kn86wQrszbOZqd+6uZBOjJbNGzDa49a0evVnQmWd4qa0JLc
0k9rO3iihHeenLn+qUmzu+EMBqPBe1bDLBCDOHVW2GiH2Y1NAAqK6yZXmq2w12vneBdjCPq2P6aT
b2q9PxgNnUOfUJ1jsZY7OA8urps3pAuE8pbOdcNP5t0n90UDDdvRla7xtljtMnzumvGhYZdQaNzX
7N3ir+EghgAS0sknR3QMRJVApJo7pedSsAwusiRdelIqNMJBg1HxksgUTimaQoC//l/ib+fMMAfr
fQ6NAJ5LSsi7tDp/Sb+VzfbdwT4wh1p+Msd0thj/Rc2WEdfjotXZ0d0Ziv8wKPTS1V510WE4+jdD
7/4/xRkDK6AB5LgG3AF0/6YM1c9lfTb9wzW6o2BBZYG2Wwty36hDxHv+I+m8lhRXgiD6RUSA8K/I
WxDCvxAwM3jvhPj6PcnG3N274zBSd3VVVmYWDydOyy/XfBXyOpkupYAGo4SeFqsSsgVGfx7eZkZa
4SWJuZKlFf8Y6hjgPXTMRe5wIgJ5VnG+BgW6gJajF3EgbLPZqHdf6lP2X/amfwkWcMyNiYHN5CGu
VjlNL8ydakbb5WqT6jLeHMQojLBfwzvDBxKqhVgnfEfDCdli7x7SYJFJz2TWo1LEiLhxzuC+Dwl5
yJxBt7jYTAcMOK/u4W6WeywRTqsJW6YBZllhvT5ou8eFFwR2MPy/EtrQIutoruRlSbOOWFizniFn
eXfbLXh6RMUuazw4O3N2KS01AxPFz89j0sze7N4Hqa57yH2WLVgfAi2x6eQi2EKFSeihAItqcxL+
46j18fI6Wo9vP/GDrd3bKVMBNOa2+B63CUui2i2na3q/XbhCORuMhMOs5NyRCpVOMk8wRKQzWrfa
1EZ1ZCdXjwmcWGq0LdbiIVUiglSMYZMtCHEeO/o+nttweHprkhfoOrQro9/98koKw47hYimyPJck
9bRunN+m1aahZM+H8r4vz9hAv09oPhCH2DMUDDuLYZ/Lu4SY0lqnuz9FAUKZ3ZyyNNgRvQap+Tk6
jzXdVQNQSwNIREumIK87R4QYfvUbTkq/LKdt3WWEXX/nfhi+a+u6af5cg1mT17D5+9umW4oBGA1W
YnDcZg4tlKZExqQGozZPCEddJGjZO6kON2HhP9L5+GidZsdsQySgslybzb9WePDqo8+MzgYEz5WZ
RAuN5bzAsNqQSIr7tItL1gWp6RUZOduqrygrUxG9q7m9kpx5C5uJkOpezKBwrn7ZQjddItTFLyqj
fYdIROzdyLyQsfDB9BNEAa4ndskvQtrCjoHHKnkwQXfFu/YIIyzMmzkPRWUg0OGI0gcy7ZyJhPD5
eKFH5+DVnBPyjAqVHJJqNujWMkLGCSK2W5urfJmOfonlHm7BTD4uWTucG1iIZFE7sArNGG31t7i8
bpifSiu6mxNfmN7sbtkl26zAlYZ1+4dQ6fu6DCvf0Kk7dr9UXw6EhwlS2FuhAjSngZfWmJrwn8ZN
yeJowo+KcPGSqt02e5S85UoFfbWb2ZMK3D/gAtfGVRkjssWcntAGz4vXgPaki7yV5hAsF+eyIaVp
cZBCXQW6ZV8iZKFXl6HoCs44Cu9oVn95NPxggITJvarBSmvPxYT8RdcXewo6g3RYUORSPaqVhp3n
B5ucBhokmO54BaFdTWC94D8x79GHoCtDw26/rFc71xFNpRduqPQ9fp/D69+N3lyyJ3Ym0LxWu58q
GNLONOhi1ojb1hwM0D0MLj6kPvKs5A7SCcvrBqbTnMgg4RFdT3YbLDVp/7w1SY+CCtfIp30dvWgC
Y4/wXMEkXZEs8QDyJz/5nwnADjxiSubKtzxs0rGnWryuRSQ9/GqEfMO9JldsQ7benDXSv/W4qn0E
4yOY4Di+wLg99+UsULYPvxXr5l+TKhgAeeORXvraQ8YBV5FsGxczWHsjQUZliGEFAuwjxNZioRag
yHSl9hcsOfJCyCcpGGxet1R9F+b0kOeCO8sGFLNzSlOsSMgzTxGZFHxbAosGlVPfZFfse8nyocMp
V5Fkle1rfnrsLne7egZ5eg/QqUNPgFYgx+I63AEcd+zHz8PZRNU1hSRwyA8+E/Rs6XjzpGLMYY9F
2z/j1i+3cZnTtY9DeJ3JtcMGfKYaxdTZMl5ea8riYiOhM/6I5RSLiKROJDYmV0TMG6eyPA61xppL
ZFOz82xDWT4uYchMXx/eeT5s4x+3m+DYDuQwqwVtYIXZgcofvgQrWZSTA9Q6eYRS/IADlH6eC1AH
COD9Nqf3EZ9I0JE2+AxcUBgnHuzCPcvSxmfTwnPIMB+D0wVzNVTdkB7IYAMaMSRS8yWN5+gTN6hp
+vvpZ3FLGkwSps3d6HwWLax6Qo1NBzNHavuxr/4T3np1dTxqlHlQQ8JbdnYg5yDs5ntGoIBLvzev
MNrQcTjHbm1JunOHO7h1FBA90jzOxQJF7yVu+22LTxp9gyz4BzF++8JNhMRttxIRRAmTvyRKPpnQ
ltmsHEPuZm3OdwRH+UWTrJRIpl5/Z6fmySy65bQ8ukTRcVByK2YLki5su60vNVj55z4B8s7qMYiT
35k+NJwDjQb63zr8vGoCRCw2AW862EctWMt4Qphq3+xW58kFJg9L8eY1Z53D6m3eCcFCe+krPTB2
8d8t87K4+60fgqO1/f3Y+bxjHmEpF9YQOLPTDm794caDcsZs6wdODozYtgCJrLsvG4yTXVq1vBty
s7KV+/QYospHE+VPbhPqrWdGiis9LMKcS8cgafTojMAWOPNptDenz0h+NtC06IYtaLEQA4L1b2GV
0imAhfW2tz2p41udfGOVDat6d1pt92G4Gzyhn2El98lUlQyXQ4CFMX7FdQ7Es/0rmnBDMo3mNOOk
2ZmcB2vIuvOk6d+5GycCNqOJYxlAK3c5/G0dzneWlU5TzQptJJ/plZmw2nDzxc1qgvtgwkAuBdrr
bpc7kmvcu4+ZrsUw0xxVRp/lpM12aaBcDL9nYoB2LOedvMDXzukPITg8Dw4vCp9Otnawn4WyYSlt
Un3EI7ZMb4gl/dsODLDIDcQ+1iOu4g1WjbIPlpT9DOs7iot5cnDfO2LGjbnDRvybs0g5WFOejbbY
hcOvwnT6KuL5xfgtGttg6+Ysn7e5W5TSivlICp9Xr2no5IukYhzC9GXh4uQI6zfMpK9PyZ5+oTRj
SmVNZirT5HW2H92iVgoQD0bc7G5HwjmqJFVQnjmd9bYJibhmWBilQotWYVZm3DVe76Sj5EabzvDS
AWul78R5HFRhd7/csl6y1oIkXSfvh2auCKz2sEInDB7St1UMKsEib9Oqu9GH5keu1jmHWlrtf4Ct
Pcj7Aa1CAASrOvwwinnM2PCfJqUQPejg2X3T86pXA8NgudGUK++GjR8wF3uD30K/HdSiFhkCv0LK
TSKDlt/wMA5g9Pt1eXil1ek8KflaOkxC54MAypqHS0tDVY0r5e4PcUHMSooy9Rf9lG9MLovqquAo
aHnPiFdWL2jy1YPtoNZBnrUjY2H0QBmnBWidfPIUFSh4sqpn/IXpPA72LarMknXNyuE6Ywz4yTVI
41EhhUqMuLTfAEL2w+pg+oFdhbNeis5hvWqdw+uyaVWmJYtd8InNnScIO5+otagR7Jj1OS8X8xly
q6zoFGOeZHyZVYZUfsyff5DJa4Q36u4m64oECk7pJza8s8WCJkJycPAW9kRVVug7rsTG3nxRgGNq
r7HlQ4ImL5FLyd0lSqRF1qIhxCzy+l8lFmvoFg+LDcqp+t8rzvBh4OdYJ8op0wLQhlTGWl3M4QP3
hDUfukL/QfgWEcVwSkx5bzlKbOdhntHVDVseqzoqoidp59okkjp1VldOd6RK/n/AJZ9ynJ3CHrnF
TO7uNNiRZG3iwE4XDVqeXAlqA9PL9DbYkHSKvC3jJbjzMf8Cblg7yklLJPc5Uw207MXDFJMRCQB5
d9uT7UoZEyf5T4iDz6onJS3hU9/2n7wKRovzh63iVygElIlqtAAFGBPv2xYT6fFhljyniV4M4iAr
vMPV4YuUef1NTL5PXYHpP0GWFJb4wY0aouJAVJI2feoZnkO6sxKbbZ1JNVFnCrp2IgGENL5uFW7d
kgpNPEQhnUh8XCHsbUAQ8Q8l51EL6H8HvcSWlnG1UJ3CpEERhk2+pAEoKjn5Q5WvQkv+VTjMOCp3
JVRiBjaJGx0EooIAIkUQ1cpti3NTV06J944rdzAvQ72PM/MWYj5c1YYtcqEredCToCreKJXuNSxF
dewerXf3yAuitYVGrpkdIlBGF2yLn1fHThAS2RUXXJdBXlqiXArCB55li/BiRiyGUIAJaZSvAd6V
bsHvYcNY5aU/UES8HIKaJ+0UlgR0Huh+fJmLdRwIxbOHLwjtSgTUr80K6c4S59WckVJqSmyTdYL9
od8kVVRX8gPkqKd/gsgBpzOR/OE07IIIeSaAC2+Il3ix091U+4Hu0ISZAlJn6BbU0WDpQ5P8NH0B
gaPAyxvG0Nh60wqClITDpgjUUvJd8CW+9AxMa8WvX/IS8YARRfWOuncdPpO99/mKtzTcXSqNG+4J
VK9piVr+4FIeq9ZjCa1e7id+Y0+1QKoPFNDuXYbFsryk9rp3W97bPXfZ+Eklfrk1asfr9BTscVFp
OcM30Xd53DmNsBU+hmXI2hVzF5zce/gh6PncFhJf4Az/6tX9e3gEoTpQY5nDOcy4TlAOH/jfE0Bu
w5KVEgBWq8MfNSEUYc5tZnBoMxfga88xEzmynXseb2CMjVlJKHLm/ed37Dc7gGd6cpzThahPudaS
ZrZ7m1j+MU9gpOe4zQbi2ImBgYYf7LwIAAp0BPlOe9RyngODRATDGGq/XVADN7sNb1zEzBizYokL
AF+X4WV2YntK4I+NpX2Jjxj/hvIKOwUNDz4F+eiO/7fGPOjqCfHjbe/nsHIeqx/sS+m1H1a052kK
wBCx9oOmu0mwUYmwnwkui5e971WCwjKcQzL/uY1ui9sVKoK1hoLKSdeCrsF14tkF+amhsnVAw1bl
TpB0XEwMAIsY984wlNXGfg1BYLAe5DcJF7drxwwgOS3wlPd9yuCh2AYN0rE5ngv2Azs/CSrsmt+n
nSBnPVJQ6ghZPWJwC2UOEpv7JzmAgZHKDzQPZkSaK9MuuQVsfeIvhoXK3/4TdqCCIDiTdeEN1xq8
G2QMcbOV4mGpMIbej/mRhR6/gBRCpUea28PkQVZiiwTfhGnEA/FJAHS2NX/GJJYfbMROTL92IzcJ
TI/hZ/P+LkXh0KmkNQ5Z1Pt0bBhEihFD8vMK8A2AzBj80LThrfTKvTuE0AaV9MdtwuV0cR3A+CjH
NgZ+bgc6CDY1ODa+0dOI/LVGLZxOk8XeWQwzUrSnv+4daRG3Xd7WFfmAEquyA213zlVkafR37E0g
iQA59jCp/N3Aijydcy9AlwNZhI5BgSwPzikM4GaVmJ3G0tc4GcM7WoDOqeEBQ3ASzfvER6AhbjHI
7gbY5ADGQi4AZExoZwAK4/44Q1bXFlNmsC6ldNmjlyuH2y4rQNEQy8DfAxYt7UjjZoRIM2kiyIw5
SSlbsv/k2GPyx28pUhR+VACwhTRzgkz1BEKy0OQBOrFrl1mWmb8biAu/HLF0c/h2G5CUj0KYLPY1
m6ictmIjJTFnjGRhAi7qQc5k1nMbHYAgnwY27bwl9t+uQ/KgLHxtpS0b7Dbdjys+rI/kzHEwh9/u
NX+VoR9cA+UpSDYeWsSQ/+cI1wTTpbaPeQ6dRjB7/ii3nSffE12HLvmnSmx68i27TVq0t/bOnhil
bIcdxKp7M5m2iBa4WDS++BEEOpKwc6ZZPgVShcOw1NtagNtKt6gA0RRyNjX6BLOBsHiP8W5hSljx
G18XRyF+PB0XZqBy4gJ88g7K/Scj5CKvTnJyy7blzqiytqqDw9stN+FiTKiAjbrDmBFOvFLDbyB8
O5nXcXNnVYiRAW7OclCaM6mV7TAMgBat0c0apZz0Puk7N5WgyP2nICIQtOx3r3AbzDEvz8puycuR
yemaIpk8gOGTEAnSrfYuLpGi0dcn+wrYfANc8855uyHV9fL0MW1GV078G6d89fdCMWwfl+Vku3xM
Yal4o5ag4Ss8lXmSg2cCoxJr9xmdCDh2ngE26wKgErrB3V42CnkCEdY7CcDZU2nk0cIjkNZK1dz2
FMuIYUCEaK1p4oIRP01vZHDSkSTQs2JW8s3hdZP77rs56SsVZHzhb9WDrNODr4SDHMxdfa2XOASo
wO3Tu1NekvjzcbLro+PUsAqMoqNXMu8Ex14VAsSobD39hHxZ6dzBHIH8F6bc3/fc7IDpGdO1V3XW
0GWTq2Q/xag2kqoRThPo2hykChNDVB2c5MHG3/jHmjM52zVc0GA1maOKL3edX6uWnMfAquSH8GzM
LSTo+ICYtaCR6qy7uz/S9l4pqsH8ztmtJXKZxrARg7et2VPCeescgfex+kY8il1lwpGueCr4Afya
VdZ5/LFa9laTvhRLhFWclVw6VVw/0tZfRYYblYcuN+r4aRlrMwSAA4iwLzhleAZhBQF+C+HuwbzP
4wAi2CH5wI590f9xxO8fXyNMV2mL0ntGIdxBj2agXqBsBb4h/VY8bLsY6LwX9VUDohnE9jA4nBGo
d4rsrNzgwW1/zZp/JTCM9Hm3guN0A9Jnmx/OfhaOZ2ATx/FhpgxvPjY1YgnzYGpwoc0574k5pZQY
XACIAZWuOjAIofwrxog4MXTewyOLxTx2v2UMpruk15uhNgfneY2lwqIYCum/ByNaoLW0dbAYSQvv
azPAzPyngd8Ujo+oruCaaUVB6ZFQSZBNw6F+dXaNTlC1GyS3EFttsx1cf9/upkN5RHTpFmF6XZJz
dJr++2RS2GgU2I6+JnhB7x5WyX5A7akqdsDUa3CpOiZy3GOnPW32ruNShP181oi3I2PGEvAJdyXo
JFcy3I/DDL7sRqZN1FfaxJH9tvHJqRPK8PyAYGInizX/1GI/EGgVsoAcmPAokRgblLTov0GFIIqN
DWzuLz4mpGHSA/1aacpErs4+K5b7rjEuloe1uUlvEEOBDv7K411aCx9/D9dY7rM7Jfqbzt8mMDxl
SJf4UlDT0GQiXM77m78GMegJ4i1B85zRNNAIaOPAFQL2PMDbuwIiGMQmsb4AgGF/FcFxVUbwxNpn
uQcXOFEx4Dn/nU/uZ/L+2Y+OR2h6O0252pH3SCTeClVRAyPVkKJUgzx6cGzTxR+9R8de62erwbSl
GAopLnS5UwmmT0weqzidVFKYzNB6z9HcGFXg35ZQWDbCxvfxRLhtEnXn4xcmgfpzSGveO+ZdH08d
eqTLE/p0aJo09Nzb35r1oYuhDNFQo3XIQlje8BgsExfzMeDNPXwGh+jhaIYH1IqwjQ9f+ubEXMC5
ww/9PZnPnivDrc0as0YMwwiUvHuHHoAHRL73Sl0Ic1QFVbO8wu19IZ7TyUczxnKdx5WJ+mQtaH2q
P9pdjHJhLdbiWvzp5sF+tR7xgNA0acndVyV8hhhncw/mwzz9IKLeLuYFZCJRNDlTLsinCf4EcLjt
3XuzMxpt4cmu1HfFVUpkqioQLxAOjEuCtWol9N2wOVVX6m6+nAkvvP6TryaM5pnAxGLysr2DOD1o
BLXVOZkNrqaPGzDjiywARzPJjk5g3v366jEyeHgy6rtTRv3IoCzSugZg0BRmHj34D8y822o9yMHZ
4FPAd50mCZW9ZVoas8r4HjWHtbpPpnlJh4lNR5Ua+RAECfl0MvTMFGH4cYwtu7UKUDN0ggV+W6vH
akNWjLorgjvjAupAwM0w52xkFTcyIA6/yOhTA6bv3RGnH+duGDHki9C99/56UPxsRi/kUKXVfvpO
rtNPfLChRfNu1kezPAH+6TFzEswtOSR4+gnlhXRL5t2tct51G91WtjU6sP95i5B3t7AOC8z/8ujg
bbzz4Ok//SJ79e9dGAzJqX/sHbw2UEgz2FCECYfZIl91b7PGsrVltB5ZoagRpIgOWZmnHqOKdn2w
ucCtcY9N9K87R9yCHady20gOEyEY7QGzDxiCMGz2qNmeS7r2y+t4/nQEVVBzbWLZKdyXPAOR9kZW
S8hthRihdalOpsMa1Qa6GhwbOFPhXayotphSlXpeqoh0tLKMemXeJ+tUHJ83+R+vzvRoL3vp7++n
dw7L/Yb9v6nNS8b8mmNdxSPjEgBIuMPmfnWaVLN3d1Si03v2RjWwyjWH47sLUjAtU0JznwmUZJy/
LHibI7dpqdl7BX7NVqAvS3x8DqBeNXBWocnq/d3wqss2HEs0976NdRCJESOYNA/9bUG5KUb3NjRL
DbqdkBnVrd9UCA3Z2IilB0AS15mBDssg50zBAWHSYn0sBJ2URwaV+5fGJHthOAejaif8xRASv2zZ
dNwQ7qqXQ/k+OFmwR6nSY6zspbbtlqbPFbOYNBe5ncH1o7ukLEXCXiOYcEKIMKWzq50JPYCiFVuT
WF20eIk39pYEhmlHg2sTU6rdJKcQsuUjJMtteGeag6WNAzV4JhsOyMO9CmImj8zbI4GtJUbymD6J
GMeCzq+GW0FjOYiWc/XK8LJUamJCEbxA9eh2uLf4RauDdCOFSDCdvk3kIpKP+LR+f05eNJ62OsgE
IP1DeX9T0CHB20Inw+3V5VtT1bZYZSdR7eezqk20c9t/HLrOiTYmyc1t9uKuW0akwmnTpxpLp5v+
doCT1R0HI2pdG4DvsbpKJFA41Ea9wml06yC/ApzHPz+k0dNrlCTlgWBiursP94qqxUGR4awnedYc
DT/x2Xr0czZfdfEgXRSGinQgwNPFqwyDxbG3782Rm0Dz4bsfWitU9FX3PlFvZgtETPk4ubdRpF9y
S9NK551ElnYJmo/eYpEI9DODKdYLBpV+Hl2g/EjC87IT3kDC/6d2hQAGBbnlgiKXAMffCI/m3pgL
aEuqEez6G28xlBnVA77w4kYbCxS2iBLFNlgcZYuvVe3vRiz5Qg3LOObSDFf1xVfPlgckoMJt5T2G
xvI0VNHDxrBlFQZiXw/sVhczvPHVws5xPEYRiLydCb+y6sP1jDfEd+yEq6Ib9rIXi6PVGKtnxnaK
L2sqpB0F740H3QWUuMyspHqFS1L3a8mx5lZI639P8AvYTkLdwM7El934hfvuVXrQ/7AOgW3NrEyD
VqPmopHzcehn8EeSsNotAgFtFDh+KSpEvBX3izoNLlZ3D3Yu85g1b6YSzH9OZKk7Ggx0scr4FIri
jU3PWLZlrc6C4cAjFk8yrbAiN/1Wl9yWVc2CIVdbXDpBivy17RaOAAN+j9aXraK+ZBFmYHEBJ0Eo
cx4u8LZZHy0Ide+/cggmZKvI2fcK65AszmTXsh+o+T9RkpOhPJGtXewjdBaupwVbCF4aAc6v5hbn
h7CTCFGGZa9e/XJES+zvmbX/hDxV7EX+e7CJ75T04Ah/hqcyCiJZ9+IaPK83NCzePShczAzlsXwh
DMsErbkB/ocb+8CgW3qgF8T5G3pEM6Y8IoCcvfpnJxP6XMYRs+4mCXwKkm48klFggTuUYcVwrKwd
BWUxVMTsmnOCnG3uJkBsGhKnZowEIFBFuPS/HGaYdkbwueiRVbjNMNc+WU7MgXjYgCNxhtjLFAGK
9diC815Cut6NqcNGo7oVQucHo25qRDgYdflG+vJyLEgl+BvFtOEJcygSQiYhMma0xpzHCcMdsaiU
vl4xl7GFFAaefprJY30sErFNwlj2FjF7ZW/yBdkYoMgnm2oFjGG0su8jOx1QVp9i4AEfnoVJ5ywo
gq0q92ewhrIE4IlWXpciBDyeI3WRiZ+c4WdwUC0rzDyLp4WBj09SXJjUG7I6ggP6ZvYVLydMYwut
TB6QJMGr71/ludy6dUifgJ+72yQ/Wlv84yeaNCig+H8t3iAqbyEAA6qL0KfdCzmrW5/mYU69rSJW
Zx8gBAZA0E42PqeVc00fFMtmk6PIltuybAZgVXBZP7yIMIYY4jBWjeFgbUj9gNPYBQXMp7mCMyMP
4KbMkBCBgpdwQj71IGUAKDPXotfm526i3IHVPL2mBUpPRcby5HTvqy1Rowp0W8nmD6bh4Y8XSUFe
G+Odx+QmMGWs5gAEteeoJukroe2wOKWLNN8Hlx+1F1TyAA0pq9vYjAjOhsMEIR0h9dbxfaa1YlnJ
cDsE3aJAYxcLFHgXn9kEfCS9HHIKfey7r35SgpI4wOBOhKQa6m/4IzgNjdjo54314UpG+5Z9gcE1
hA5zoSdOf6+OS2KrQ0IT4N1j00lbfbNPThcyxXr6CZLNou7Wg6e1ScYf5lMLUIWgb9cXOyGVH4Yi
reh67kLBDrLGho5lkpfe3IzY9IkpBOlEJhyKwbDsBarnjtZQza8dHmUd22JmNQUfbH8nMV/uncAN
DsArOVLBV3hXdA3HJ1id8DjIcsDB8BVRwL387TC8IuDy0m1Ts5VV4R0Clco7WFnpEdAICJE8zDMf
sWebEWsHFlwKhWFY8sXdz1bqU4kIuoc65pmKh8xP1S2xPMDZjre6L6GBHsgLN2Rh9BLOJFpaq5AV
390dPDg7RbyAsPUX04eoylhkI4BGweHZfUNjaRISlCOx/kUnkSsKmI4Vn6wZ+2hus6Jkoc2aZIFO
Hg6SNmIHjlKqLkhhul3N0yrMmCTnhDskmyUILTKzNCTJUksFMQa/jHDZbQQkWDH5mz6tWq1g78kX
o9/XeFX0ONDb6ZvAY8EJ3UGCz9iSmOxPZmvoaLpLlKaL2+Da19QJWExFEL8QmeLmr5lMlwlVawva
VAXCl7dZ203u1DE04gO+L/GOriVdG/Y3p6Knn7GqDG9APXPsrJ9OnqIhAfkrn4I6DekbxEZ3u3yD
cdEvzLl2V3DMpYzIkG6uO7ky2jbya/Y6Oa1TeLf44T5Y2ICfxOtMg/uiqWlmNBQpllOk3+YwwtIh
6mkp7DEOu3Jo0bk4Aj9xAFszBrySrDOzfQj42j+4CctJ5Nj06VGiQ+/6VcnJGUxhv6ZPTQQ6/MnB
TPiiRk4U9LqKoO1N3nB/NNqP8EsYt2h2ZvginjtLB9M8XCoxRZBbDvoSyjbCOGOg1FfDAKf9v//V
ac2MtDWctPj9ameUrtj3kPGAhbgb6gLW6Uli9s+vbrFdtSYj8vy6/zuKrQu2YtSc8HsN22EBjVpI
56CfI3HD99Fjou0qT/Fn4f6ThkMAjifonSD+7jqQqXMEN71GUv3lH6xfMNPPFOw4qv/WB6070pnO
59Ip9/nryB0YhNCMn0FIfTW3yZOx/R+Uyk4Vws6HkAjMV3p6Rr/WL0VMT3vZo/vO5FGJl7Xk7hUb
p2F4V+DAcgdix3tnf3ms94pNW5kIClvRbfNEJIbvqFLyzoBM0YHGyDBTXwu2AEe3cad+ucVGeMGD
ensSosrmtssek9aLLM8ANcatcE1bPnz6G0hHOVpj6sxHgQD7k9YgBfb9WZtbtZ3BK8TX6Sciuu79
0sV8Iw6G1E+7hjyP+EnODXS+JpchlhKM14CWc7sANAL5Ei3y3r3FRB4AtxOLkPHBEEMsMwfpt2+B
StmGcyY7wduPPoCYMOoF807NxZBGH0AdLgJg+VuI9zUeMFt577xTpZ1Pu7BMB3nwIVyc2HCM7uLr
oMkn+nT46dPHY7wC9aYA5+ovP/vlSuewD78/XuWeFngrQtAS4zcPS70znH+4H/QXTzRbSvALgLKQ
UF3FGaXT2OqvHQF16DTUCxjrBVdiDqes/rRe786hHX32iNfp2Nu3YXl5+3uRSezt25vL/yD8l1a5
/0qvXCtyajpej06FKqwEMzkPxeYBrz+BG4ohtkMhQFuEwh3cjhcAjnvq0O8hVeZGOnzbuZDENcY3
l1aPBlhokMXwAFWX0pXu6eVv390FvCXvSVp7NpX/bWZ7UVxnJMFjJfzHbE3XA2bROxZVquwZyyJU
sbtDKCDtA3eRk7neAFjjN5l99HAptCp/raX6JSKBvOIcvMUA7P159D9QOoLm4vkLq4LaKKDxy9nN
88PCpZ+yRn+EfP05aFIXIUB/+lHD2UP2+uDgcRzIow5RijLrEzXRrn/2G9gT4kpWX50HlRWuGNOy
0/ppu2/77Nd+sDbYLY7+BuCY4UwCqY8+SAkW+pzdUYlhHU0GqeAbWrNvTesNu8V5VVwxq5iqTj9O
N3lPcwcMkXy+sGjaAbjU3Xn2PjJPjDKLqnNowAjJfWXsl77h3BZtd9O/R4BDT4zuYegh52dyW8Nq
QJq9eQifWgiqxmKTXH3gK+jPuXWPaBlSYSLfkK17w+PGhdkq5cy82hgMt/osgp3JMO15J/OqHQ+4
nRopSTaJaGMIAmhXpxu3aemuIClYhaRh6v9jC4z0QsHeWIpwQzMrw9SSFsL3/jLv5JW+3BtdsXO2
OnYPaZYFNj72GJDSaIOWraR+73j013GJDwHIsDx/mW50G+XWMDlaYk9yaUQF3Hd5ESPC45ferrQf
+MYlf4CddNbq4KUlOw8WioBxxpljwnH2cTCiAlSOsUEejvSMp/5yzlgUqikK1uWRGomCkUZphZpe
jKoX+eWBnyvu+OsbVo0UKWG2gUkZC8jEmyEUzSAUcZVAYy2yH0pK80gjnIBDV7ZONfyxsSw+AcNp
hsvefwc1+WyAU3f4ASDMgUopO6GoOXXwQEF+x+rSylDBC1WWGpHA7mSkaBWIRLu+0ssPhbD+Blh/
9rQqxC96qDbysDOjhqaDyy7IGeVFKBh+hm+XRbSeAFRAI4jO1rXXgqx+66vb8maZISXEzUCQdJ1K
cpxb5QmWCtZ0bU7Bpvd+ow14nfPD3DGB+a+Yrec+Ys7v9Gl8u5Zg/qVUe0fQ5jW7syEPezqVcNm5
uM0zINvDhbCBpQNvzodApssYsvoJeGprUrnF9OpI4GrJNeQMbNmMDRYVRqwUDEjBkO9QoJ/2PGX0
BhqZu13ywKHA0M3bTwklwHZJawR6zc8ccS5YL/Oo8+8QlI8jH+QXU9Qpxd+Iu5pYoNWSRnIPC5IK
coX0qDbk6jCkqlSdUre+DQ0GJJQJxwHeVTT+hQCZgZa1+n+UNYTQg03KgUrH4uzXsPDjYgRoIOkL
gCWen0QqWidXG/0l7erRh/Y03JsYAYZvJDQ9KVRoZD+96rRxJFuF40W00hqiHcwSEfGSHjJPx84K
vN+6sHCv2r3x982ZY/tEHzQPsFS1ZVoKVSpodnYDVVFM7WYkd+vGp/ukgXIRLffg9YIhPnerqA1d
Bpox1FQ/JEqP/l6Sts4a7sWg2IJ5Rd0p4XaTWlS09Jo50ziuY/Ic/R8/3pZLE6JypqNr6ncd3wrA
GXUl154sGEmo8ni5lF6a0anJkpoN59ID9KXuOjQwldaccGokXM/upL2aZFnAFpISfeuR2SIloAgW
nX6ftEiTcOzhTwXVtbTaF0BsMmjJ3udxScbOMnpuctuPyRZ5uGyXNSRd6OV1VHHmTPFBTHhCf1hA
8IcHhYKRJ2QgmgrQ5gYFOJSpVRk40ZFjS9XSQOt3NA+6BFhoVnCbDFGreP4IcTdcfoSVNoSrF6U2
MCcZv17km3nlGt/OFeH3a0jKjQCJuD93K1zlN6PZv+MWMbOgKueb/BKjpQfb5OLjq87wQLrK8MT+
s65EhqOONc+M/vzaoz/dGcJ7Jhw8RzPKZeZ0fy+SDAXwDbQZRvembmm5VST+XCqNUWLG6MGXscEJ
wqz2EP4X2Eh8OVwwuwL0BRMZzyJAHdHnmUgxWdAGo504fZrG1y6DagPNmm6VvDPlLNa2X5g1DVDJ
q2o/DIoVwrWFJO9aDHeWDEww3TzVUbsBgnoR1xpU7XdMChkxN8M7F70/q9E5o2nAko+30gq+WMtF
42prAZpaFhPebdJ5H5z2gwWVDytoDJqsprrXxnVvY9aGTe+JCZ0em4tT4h/LpkbYdd4DRtfZaAO4
/CgmRtALaYnHuwHw3KhY4cGw+GDMUDafxGGk+QXT+xgBh7cxM6BYqUr+NWN98N/elWFEvPWWVe0/
mKB2hMMDA4nz1NSUgDrni3VNNWnuzotqcrsaC4HcVWc3/QAB2OuQ+fT4XEq1gGVhda0BFW+WVmX8
ZkpIc925MHFAvo6VJegGP3niFTCcooVgnJFUocwVzybzjbEsJZ/jYbCPtxiom56HO0u1ijbIjWt9
GZSe5gujNL85Qd2PgOTNQaZFwnsdUXGE3dnTvboDtI0YlW9tEP2XQ1d/BtmgSum7k9sIq5GBR4WN
YwGNg4+Ddsam9Vlzq6Be3GPaas3sSnrmnsR33OLgTFuYJkABn/HTZUiwDDclPaoRAutN1wCfsXfM
67IemIs7OVVZq42sBP8AZoVecWXvFv35Artm9KZMRzydzNuu8/l99x5T8NUqVdA5JOoRBsnQzfkf
YwvQmu0gGloUsDiNELn1UfRf0xoX1t+PyxgVmxAdmMLovnG9BIUY35udBqootL/i8WyX5f6uBqeo
jnrtSmVEfXWmE3ykk1CKjL4kcfq5c/ja2bX+JkbwO3h2tkskfkyfbsIE7cHvXFIVwEwa3uljVaZI
7igFS9EduwS+/2YeadLqN5LrUtXE71eTK+osqDCqOlpB1IkcPvSGxMFHagfBUI/3md7Br6jZrmNg
sx2CdPxKdCBKjDR3FVqq3+BtBCd/3ZcjBVtHeNjFvy8UsBVj6wALHAZwh4iR91EFVgqx88UdoAWL
m4nCJteEpq/hVhlJmiHWpqJtxc2MZi1pK31xWCCErAm82znaEerZQ2Tgdo0pgHNzdOFLUEmfTGwH
CkQUDW8451fA4P/7jl+RF8/Z/IERF/2RbHVOkby/LxM6ZNMWCDpnt5FOZI4j+w71ji4wam8gIA3I
qGrprvvxNtlitlJzmUjCKWsDz56YW3K1r4A7WrIbWsqVbhlA4BQJFJjPdn6l+/hhCkH3utr5+Cau
kyO+GsQ7RnCOcNNI306IiIm7zSUHjqLjrE9E7N35RqDmuEp7kAS33GegLQTdKu8FvRVJBe2BV9QI
MAsYFSlrEMIvFw79MEf/xhdIZPQxdfU3USnMgxL9/PhZJwe4cbFEDdYqEf33GVS7zUqnvQYRwMvi
+w6fVLo2pClgbKp9ZR1mdQrJJmzyBwZeHs4TQSKlnkXliXv7EPT1q0+kUUg2tcrg0aX/tcX/e6PU
dnoU6dJJPn5X8rw90CmD98OXtmT1cJWEaJbDL21L2VD1mxGxBqiORYpD/Q7tnEcRy0caANA12htU
BRgakTFBUZ0B4OyCl6i0d0pGZsiiIihIaBtOJl4rTSbVMzvSp4e5EINFKTGiBXs7OPoRfTIOak0N
Wz1sBvgNVOfAhrSAGlcN+irbETdBbGFWQB1hCDDP79lrY0tEU5m3ZIoQDgd+ID6Ttte3oDapdVB+
Hh3a9zbl1pFy4UH9cTMLH9sBSqt5Z5iovutMdx1QbCgtXAXKbAT9ylvJ52MDCUNukXqX8RWr0LJJ
4B+K7Qpjl3T7H0vntaWotoXhJ3IMFRW8JWcEzDcOQykGTIjp6fc37X36jN5V1ZYBVphr/kkOIFeK
NakO2wHIIz/lNEI6HTbavXUsfZDthqmAaNYe9Ex6wT7whfDf0q0/gkthfvhDcFpCK5mO7ViBzvPh
BPKAMzpomqesv11MQfembwsy1JnesUqbt/QUh2ycqUpaqBAU4BggKshKaNDBOe1M7kfBEh9/5O4Y
x5nQPdsuiQ+qvxyN6s0bFUJ87enLUZVwVKYFgap0nzfojY84+jVQSlGbcf86bmeCFNeAboNmjKMb
PQChftYIAajZxQ1KkGTo4E/Y37g1ebSxVIpIKsMWSxawhSwrLHYU4ZjgK3ThC6eJy9WBIpjeHWup
18v+0ZWUgbx+tYKjhw68Pzi07V3ep7WFl+igz/ZnN14U0C9cXEb0d/gZbkLgqkmxh5PBx5CzFiG/
HJNbDr7bfXiVR2w6zyjPOIqz5XO8o/JzdI7LcHLCli+Hw+aa+DYcMK6/JwnV6EGZr4eZeNfiJCxG
phjb450vMnpuioOZ5kPPet6e9Pk/EQ4R/8VWld3Z0PHVFCP3wd9ERWzf9UVp/xQZFA/CBtcE9F3Y
PMEbkjOWmemTrSd6B4/VHiMGv7CzvwFw4GDyVxpl1KImSK7J7a0TtJOT+wc0a3xXiJAIuFXpGdcR
YbYptoxkMx19yqWzfXOUyfCeXObqSgqNBhdyJZbHR7+nWZ9Rd4UDb2M1vEUYGpcWkYpuBYObQqOc
V9G7jXqzxNC6nH/+HrTQKFbBZ4izaQWwJrmTlBtNvTPD89OrOdRNGtiTqBl5s5CQcdXEsCdT4xu3
yeBqNJPPBvUXXHdH/DD7y/aGVPRqtrDVaLLGIMaBsWRnujUZcYrM0V4TSdJN6W/sP5IKgEvkZ93L
NTgiJpGe/A1BG8aGXV9EjmhZWq6mJ2APMVmH3z6BPCNKnUYkkuwl0SeA7cz9mWAw4ay5PrHG9HhA
a7vbvGgnnsbhzPpNV/BWYgUxjvQ/6+vdPn90RgFedDVHYauc4tqHO570e3itLtaJ9GKmpH9GH8ir
NHl6CW8AGeTH5KUe3HNI57O+E4Zo4EjForUBepNreT9qgZ3jqSlmzvSGTnrc34pK9IVCeFAPaZDI
inG0WS9b0dk6Tg9BAe3JzDnmsyL9oPU8/y1VLGdGzIjfbeDNDpBMQtKtWDEuszdBnHBzCng7TbgJ
yNQ7YPt93PYbW3Hu98GRIULa/j0qUo7jNqf3u2Mst/5t9ojp4AqPEi+FoAgKV7665JyjnV4gq5uo
AkfL2WyJkCzGhpQewHI/UB3FgIzO6gaCdBdt5bLNHZg2oMMdsqaNGnb6NiYWDMEPiDeXbo5NVUao
TsXJosshI+zOIThpiZZ0MESR1kMrUixaGSDIcCyeoq29xsQHHIdMA/Qa4wFzKRxMynC988iBMif3
cZNNgwbLCeq9xjUm2QIuvdPy34RFOF8fG0EPwMyazEJcTIflcJHw7XFohWu5eXY/xfeRcyZvd+Kg
E2ixxk5k+SBTB1Cj5wrfYQTRwREA8DjzR/f5Jx892CUWWPQ6Mf/GpfwD0QBZMdqhdJuhHZMHzv6m
OLUtkgTLaXrh3cKR9SdC6K3B9XzpVdEZkja3Ffq9AP/s8csbwXXHtVO84kLYJTGZjTAz4geG6dbZ
Zy8bIcVwXdjhOR012lw3z4rdX+apCh9oevDoTgBg43lPIfAJILZCmdSYwixG6NZGqGR0nw6ur7Ik
irmpPerwrv160AsU5AAU4Zb61+Vkx27o8x4hI9B/E/o+vS7hVkk/7JI/8ZcpYUIqVp0XAZSLOyJl
xJ4i9iuHS4WG/yOOZ2+LXhasMj1mLSYHYqyKEkQ+XBclwPqQ0TkzGxzh0iczkIv10SfcwfDFrshL
bQ/jt/9NWdQRQsX0Pc1+diRyzZHcDuAcDu5YOV8kD0Gsk/GJXDdnuPCykP9JCDY/QzLCEj5QjUwz
F96gb+wczIkzqMcDtCc6wg+i9/pwZwDKf9gE0pA3A2d2gb9JGgZzkc9J90gqmZYlC1cbZIlJ06Eb
5+TE3XFUoXdquJrtUylArUUf0rNcWBC5JjKKKwwU4ZnTCctxB6Fgo6TgLKAMpPKoXQjGd7h7OcoZ
GDee65M8PWd/NlPqSvES2Qjnv0HbyHS3lIpsw7uxsCCvVMC7sYj7j5PNBooAHffOwnxS8kBscejt
PyPuMx10gLgq1xjOAtuKfUahn6iO0TZeTKY7k49u6Mc7KnjImqeH3QGjPZs9uIFns4aJSl0/FN32
F83NPX6PO/xmR3RDTHwplMoN1K1hBV8Yo4zhHfNbOpvYqdBcZLFkIdeUbOe97Bdt0geGum3nynLd
iER+05liPTRWCYKiIjpkEjcSTpS0ohpkLIjBd8P4KzHM9zIlRigUa5sebhL4S0+krynqGUyoB+h3
ZCn7tzai7wKwuvqa3US60CHO5GY/0ovd6ppwiw+YsvAxnbsW1tCP+oN6pUIgxqWjJWYuQmSEVss1
oocLQvEYaZP8TuN1wQ8psBMELyLMlP6gdMp/nMKY5p6Z91yQpnS/7rjA3awJ1JM0ljGuBMcCdLdG
4GHDpvlETErzGo7NDVZlz66Gz/iAn5m5myFRP7i1p9mxTP6X137qWOE+l1Dn67DLCrgmHA83YG5Z
O1wuq3A/kI/9CRfrU09X2n7BnFqs4e7AomKdaTioV9kCbyHMMzHxLWGCUWn/LIVv4fJMWVy4B7fF
zULWD8vKYm+Em+1KD13uKm670jZ/pqC8jHW3CU+3b24CFJqoInXO/1cz6OeAXvTb5nQTjCquYsXG
o89aNfgZuKPVtRVzXi/3WTEQ1WIvfZhmbw5sPSYsrj1veRc5NF3wsyMtwEhReFMHMtCliBSGLX/G
+JFZEbwUeaUWGWFQG4uNaCJUjsvi8KCadH3GZ4ZgvKfjyNHP2blNpnnYXWOLJpRhOhcwa45MH0mn
ooKB4DIWDtiXplZnS/B38qFDNYeUY3WWXUzOTEkPoPdirebQUX4dUUH2RRdJ2QOh4xMt/pCgxpXf
eILEXuE7ZO3sFgCxooGaqOISVK66XsNuxrSNUe9qGTFg0g5W5cQnaVLee3bjwIxhBoXzg1Suh/3J
jpRDdAvMADSk1r+5MrzhNcBes/1IdBUfAYMGmJRLTAPE0ZbPAk4NCPlCMN+mT3hbtiEVoCUhc69t
dC/0Ged9OgHSyUR7Kr6O+IhS9+Mp+WjBknjy+9A/hZkZdHnFu93a0EvBQ/bmHlGP4DokgBKmBW51
MXuknq/uUGiueHq1IWZDmHjofIHlU4NPTWuvg4ORCL56FxO3LLX1v+vRhWqfqXQxTn/bDaZdqN8x
C7bhf68ON/084kRwOlpgybscVt+sMTiN8MY5oWF86fce0w6Hsebk87SZgH6BzOcafVZyOmgYr0kx
f3T0Jmk+fzyUL79wVI7mYm+f3rQrzEMqJPljwxTuGpCrIBPOdmv4QEd4Dfv8r72CWt/mhHdKD3OA
Y6KzOAW8icf2vjtDgerzBxrE/6v84Dd4EY6B3b8vpV/eGo0aPtJzo0930jm1PbbuB5wq+40pAI53
264fd+yYNMmbtx882f1F9Of8oWuUBD81+vrFkuo3gqTmyZpmuSfOj4vMQDK2JsZ0QJJQGAIwWiF7
V9ur7D7F99/64T/1wd+QCHaCxRem5h0Ig9WVjEgTceZnGSUhDJao16W89ERmw5IgbO+DGx+y3aCR
frFsZFsUbwSRPYbUSjhFwlz9+jWW1wLHo0TJOHsuu8j6C1dqbYpd9wJZxl0EN6pKdYkQCoLHApYn
DG0MoZps9ytl9Jx//97OEdR2z5C3aq+NFTZ2CVLUCmIJJDI/sQzdZpitHL1ztnxb1AO12SHGYY2X
PBvHdQzk6T/9BwsbNWNzSt1ZepchNRzAVl/O4LV3Ym0UYFWs88/Y63bkIeCjLKjX5YNeBGF4/jVW
xmA9T+uQdThBfq2O/Vgq48vTOLnCjOqCVXJgzd9v9MV3oP4H1F8oBGhP9EN68vsX2JzvUWFx8DYo
fk4WDleMCmW0CJ5IkpKSa9EOSmpMbAzKGZuPnMiDBzCp7OVs2FJZ3RLlzcZUsW0IJ6A/eGJpVVIU
0Jeog1R46wKenZ1jIpJLUVRiL7ZiEqJh2YoUCQvQAFJrJt2d7QmOsjwprzXk73md1LwNHCogSQv7
tpjjuQcshwCSvXx8B3SEy0uxfgPZ4tTr0O14Qj0jaR36xRfTLFBLbvB5qfh7TkBLCloecBzIJvJl
76KGjrHgBUrcDRWfYxZsuuPwBohasmuI0UYF4s2N6WKEI1xkBZLqmYNLabeQLcMFYaeF7A9E1zgb
L9BlUHIbm7R7h6pTel8Ky1RMF4sWlInVKesmsjI5L9UrnLNGNbLun3R08EIA1Z7wJLo6VEMNftkW
osJt8I6b4W6GeYRG85wDstGenhlGFHfWF6iG6vQgusyoRopHrFmOcG1n1yweKEd3JqvHHvG3igBA
mk9g002d4Squ9s2nXuFBTwVOYYQ1PQ6+wHnk5mnGEwaFnAh3HugqN9ichHR84sqj9ob6uofjgPrK
VGZ4l0jrE0Hki4Gytx+jCmw3Z9ZwupBKvEdT31S2ZRfFgsszfzp89icZCxwkz8s+dt9rSDWdtdax
cGQN+6XVXpMH0FuX5IyVHFLw9WlOd0+99bEe2x6+2HcPGxKKssrqJbshxypYZNPnlpOwIvSGl4n/
W6jlYMJJH5/dl7nIOZVftwqHqmdpfaZ7ErlkDTkShov0gnSH9Dw+UaaLj/xJv28JvHDJUIhk6BRL
yed5MAy6xPN9ncYIU+sj7RSOjrDSO3kZqpxoFzYDC4tYQq4HHL8Ga0JWort1dsn2mSvS8eLZ20N1
RGfFU6PmRmUlu5msBTzLKT6GyAUI7d4boTTJJCawDOvpwu3klS3c/EWIVIb3NN6Htb1WLXLejD2X
iYE76RJxuCbaMMzeJKqKwLyHt4qkzUxI+HV3zjnoIOjSzC4hKm3CNTDqt8LlBGiH6DhzER7I4eBB
C7fHN6pF/g14VtYyb0b7wKRqzzqzFpVR1pkpWZO2UYya2OqZcK/vpa5EWMqcJ62slXW83p44D0yV
jLWCRzIkD22zi64wz65ElmhDJW7PeOYLy3rpZD0uWNcqVj2TX46bG1HqFiuJiry7f6jKSRWUUJTO
UNo2Qa3oTwh/Tj1bNG1yU1a/Hx0g9V356V0lYoWTklhxYRxMxek+aYZle4sqe++0Ykk2yQiQuQZ7
Pqo2vLv7CHfimARD6+42Z2Kev4/+2If25OZ1+H4fPSRiqJ/J5gMKZZPwK0a3JCfFEup3XpEyU1TG
hwaTew9eLQzBNJIo7wEk9f4ve4qMxp2YiT1W4ozbgas+IAjvFwl0I9UeQzqeugvtLsASGUhPNjkP
mMzdz/njY5tBCCKmYkRYgeHuQJ/toX1I6nTvYuO7Ih86vMXA0zGtTGpIzDAKo28L25g2XM7pkrFN
LFjHuGX/AJZKr1PQPQBAQo18yXw7geD18Gh+boTPSQY7r37KLyNBk28RXbvkmndXpaUGCgFUwIvW
2114Ctw7TNZdBTqMSSC808fNGhuEmyNBbwtvQR6TMtnhyEeINCj5MeDZwWXFW0Ns40STQAdWCb8e
hEYQdLzjPtapI8LgxZ0a9RisurYU4j3BYw0Q+YirYFa/dDbx5gC55xs+K5pv85LxBMCjwPBLoGoi
WCCAc5Jbfmuw9xMQCCrK7T5ubsXgnkcCAH9NKekJAgGEpWHIRZi/zeQTybMJpivBfYX5h5UKBiYN
0E5JVa0IZOvSxbwZJzgkRougzRYfqmOVLgGNwKwS7XYwGS2c6KNvwAmeldDbpQWr3h/5QKtdSljc
ziKRbAUkS4sS3ixEgndQ8Ps3h8vEKPgXnMdNEtvwHZFCklzGqOCuNbBj5SSDdbIMS0mCumEjTlQ2
8ZJHq5iKaWE9qvkZ7QW/FSgs2PhTy62QoD8ejmedMBaJjJL0s7crn28x4HJi/M3xAhjO8xwPd+lE
HsKg6Bl7nVkEJ1OqMCwU/+6YP99X0rLYESopzQuN9KXnhP6Eqc36MSGAGaOBFCmgY7rRVnaw0T4L
UJ6RGcaakg0vhufxDzQ/ivzv4jDLJE+wNLKvvFgG14FbwIn5ZmTyuoQ7OQS3cXF3+pEUNo7StE3k
c0VyryAIWxywg4LkO0jJLZ35djAhImPdOCwN0Gmb5U5y8oaStCcZV8gpSZvi7vGC5PsBid8MghJ5
Y2cT+zyOHfPVgtOXmPxcsdX/WD3ixaGdmAu/bbWGxPuaOxc2QGFAb95DF5GfFDMEuM51qE5hNdSQ
Omjpm+9QiBQ7F3g6muNJT8wABM8mrBRRkSUdGB4IHebaWGWRYRgwkMTvXIaCwO6SQsfeb6wSgeoJ
hkabJqi/mCbSStLvG2QQ/Okwj29+0l4yeyTWMGFUvgiSdlvmSlgqcxwEV+fBqspINIh3QUUudsXv
v7nZfTsB9N4gawghXRtPj9nAa01lngKlwzyZt+CZ9IznEIoJ3J0lyH/w4T33jKFE+b2c4y/A8MTy
Qg47V2UoWZJnkx6/aAwg1vAGC+OR8zVvrmZJ+kICgnn+SzKoU64in8a3YXG8veZSuCSl+3Jq3BWM
r6Y3mafIZ50K+26jWJdk6Jl4iTdW7VFndLVrWbJyWe56WChC5ECo1wrAHC4+P6JOiXhnDB4ZQFVE
yv0eKIHVjrY473zFksU0rJ0hCWe4FvHWWbgYMvTfBHm5u+wfN/zW7lSXxAVPpRpQoi47fEUbLFOy
J0gKuYGsccQKDLrZleadpASyWS/sHfs7zoPmYSUbIqG4xmly5mtyizGOuQdftsiGflo93C6luMw0
thS3Ik8WTUj8d2f/aBgnlBWTHYdIeM0euw4HIjbEET4zzDtFb12tBbx2D5oG9GymSz9+TIA+FuaO
JZSqhS2cmfkM2CBpmNgls6hLxO4O2mnDaOH0wN/QtvWKE6Z51/TXn8J2cE0e+bPA8VFPekYXzftv
3VXd0q2z9vKW3SoISI9hfyp2D4T+dUXMkz5R7OBKLT5TtfFT0cKbc8fjp30CUqdnckOnerNeaBLS
E3QeiVZpo6vGiXmKvTQBHJhJhJ2C073od0TKsohFOyHChI/R6qOYRsOdFkOYc0TR0NiAz+Mfu6zk
TYvzNWSbm0BOkzORgl3gPQVS1tW76YvxYcrAuaEV/ZplxawkO5Spq7AjkGnhKUz+s+RnsmqKv2c/
29Obe7s7n4BFlhvWIond3Ftd+DvdEBswb+++O8Z9c5i1reuMzRZ9BrHtNUauj72usW44+wtCjl5p
vT4/nuB9fXHfFPToQU3u1+tg9ig4GBjOYqhdWWPvAWgaBdfgir0AUc9PdzFbDMo/kveqSKIWWxwP
4QGJHomoE1YxyGPS8yi4dFj4OsLhkw6JUMwUFhUWD9nZS2y4jWTVwGLGEntXdmbfEwNd+lwdY/VI
CARghpTGfaVmEtXd9IoH5U2fs3cvRGnXTNYd84UPIqlNStb2agi7YJcUt5S3iVSlFYT8Uh80PXyC
CIlEmEf5ijqcv3Qyu1AUgh0taLnioUDzhzKYn9NZ1IIj3RMt++iYZQu7W2jc+AUc6CV3AlJwUSM6
+T6BwZpWCZxz6JrGNVsC3kBpJvkKUirYNZpEvDQnk9JrU6O/yKyB7LxUjGUDz40KEN3HaB5HH7R7
emoGD3O6EQf9DSCtu9kgl+pzjN2O7nRApN9ZeaJhFe417xD2IETlK2/8Y77oWjZNNEd4IKBQrYif
7gOmoHKlfysxpT8AZC+OeQLan7OusbzSK0BeUgHgyKmSNQEaMcAc+s8GIN3e45losLqMC7Q/cBKE
b92xe+SmCSzbdRSHnOn0k7ScN4dZgAjkWBbUYyxfsLPnyWdXg1M6sMzI4m1bIw1mayySd6SLZyOn
Vdqx2/bjbFU0RsdioLXnEEhXbf2RJLr2+klTJgSX7ANDfqaN6O2/UM/WazkQfanYqc4HbZxEY+pn
R7Uk0lbq57v7CCTxmpYMWVJ0fu5WSzV24Q60mggRPTtip5sROxmsD3edJtCCYY+IcI3GOZw4C3Ow
RrjrEODIqHn7zXUL7Zg0bWj9WzfsGXhwL7luCQCkBQ2OGnIUn/ELyLNcJPIlw+LsY/GEzuoaQE+3
OF/p1PNZY/zN0Ic+uH7ogK3dAM0wC/jT8kUHym3sHx16ax3IKF6X8EE0uACX8Jk2W6SbwFjgfxhb
CdnbMLBBEb4wTo/SjNj9UgNSZYjaEtMmOhBGgNU9XBTJl5ZDveFC0dho/LgJ9UkK3WkAcwoAFvaN
2DrJPWkgFW3RfstzPBHpDT9tGqYyl9mwo+lY3IqkSY+iIk/hEqlJME5zDFFbBt0badzjJgRbA1+j
HkTk6ZwuZvK0mxAZUMqL22qwg7uFleOWLoRwTeQbAB9au3vcXMUbURXDKwILij8MN8STyH03aJCr
MzHnPf96vLxV5EyNLr8lLhDVpDujz7kjlseokBzYGNl6i5i+DwaQOOPNID8I8aYAWugPIOaP6HsK
ZLET74+9/cE6gEmeo7XIPxOk70LE4dqmUECK9CpMENGnXExsIQadcL8WcR/+Qxkubtx6fB3AexdT
+RpIhzYYMG6ebnDwQqABnYUACKBFa2LlzKabS6u1YT7mp+zMlGnq2orm1R0sEmgQQ3tupHGN0HGw
2OwRjAjbH7wRYZNQ8un2+JIjf9Dp7AE4+fHPd6wJ3R8lOU2OhmgU3ZnqP+LlNW5ChBHhtCBNjLUQ
z+Dp7CX4IW9IPDQFSwTJp7VPd+mqz/ofYgghtCPkC6/jA4tBEZeeWNu98NkSqfgl3A05zvu9HCz4
aXDWB0PiNLvTHTUGxOWY6/QtSo81s5FCGsaF/kcPoERx6DgcZ391MNt+hEc6xToFtfzWMco47GZH
B3DK6ZhMz2xv8I33oODBU4A+Bj3aEUoIYBxak6JFC6ZsKfwHQyxRGOxzF881Ix8hrsJWLgfmS2kE
PrmE0h3859uGUJU1XEBX6Bmw7HMulGI8x5ZvAPiiSBZThC09ez1glH0IEACuNvI+d6UJgL3FLAxa
PvbDJpZhNb74BrYRZNKdRowdoEHmWH6al3Yn0CZf4OAeMKbIblAUPMCdMr9mv2nRsAWuc7jg8Zl4
iZaP6PSfjW4rfbX0yWP7NjDVo9gTdSqdpAKsSeAkFLMkQ/IfUCvu11JuMC1IoK7SNAiLlOemLYab
QDpi/X95Ph8RIA/tzMzvTLCbkkCXYDMeQ9jTNxdg1W07wM+InQZIVJqpiufmD+fHrUQdikSPJYKP
Jrhtm61DOr4Cf83Cpbg60EtxVF/s87oMfJG/TkJGz6yFT/fTYnMRuwY0HTyMgUeH0/lD+QNBZ2Gy
BoKoiROuCwGSViBD10em6vqA2LgQYAxogouZuS92eDhGgCCKsgNnCG6ZtEP9EfoPuZ9sfXEYC1UJ
PsoI1xaWBguaCRqE5WUowa1CcRHxyFnX4ZQg4gDUQWzUd3g2h61O1C9L2rk5uLxIR3y5w7/7m5oG
fKeav3c6T8OE831oHvDzuOD6loa1waTNWRGvkUS7AOm5vDu0bOZIll2/DwsACy/D2A+RiGChouIF
lhqkKBigc12E6qo+ZmVgOImlqSTywMnVQalYvytWTTq39ErxmwbDZnjBCMQtDMtMbhckaiY4Gyrq
eFnEt37XqCkWhEIHJ891x6z6VpPlbUs5QRd3K8UYq3hAWsqUV+cPDO8XNWf0tSnghAX/O54JHe1r
Jw3dBpOUb8RUH7sSs1oSzIgjUEjrAkIsu4BUeFR6LMYGFNaeJa400NJwVGf/YTVvYFu4wTbUxMUl
I7MG468DG0UvrsGvEJ4edLYlZttG+vEFvtSSzzLmiRsuwxX7MABFCJ7CfiVzKhDeL1uDi+zFBfDD
K9DqsM8MNGhxXFqiONRZ8Qfj00LRXEE1cBYZgqsEa/eXDpB2GEEWvkmIRN/T2H9WKhT4lsUOQM1X
YU3aGNQV2kSQrI8Y3v2zJlxkUBspukH6iRaMoIzYQv2hxx5dEWBg2NBcCT0UiA2lDkYNhc8XzVVh
saMf2EUOaZOJiTYcMOyrWYAZaGXs1915M8mj01y8No4H++yf0jO0QJtdRyRYIrW6U5nSfj+hDbxD
IwIesZt4pllV0ps8o9IGP9lN2271YNSTYQzQzBogWi0NSiWw+dl65dCgvtGNZB1Apf305J4s1H3U
GOaCfgHN8XEB+YTGfkWPnxj7YZuVpWUh+6vBHsD/i6BlXWx/FLcpe44D8cpsmhqNPl/dAmlDDYSN
QAldht30oBn0tWv7RiEuLKKWI24xF9a8ByUxZiN4yVwQb4GAKVTcP+W903XANpzKg7VA693BlM9G
uXcciBvpy2RjEj2VlEtdXMDgZrIvMB2v1MOiQJNV9oTsbD+7bRDGvVG/6ScKTIKv7DZXhHJ7uVxM
ZaOM493wPhbLNNUB8qIk15IGvX/eHCCNuEnWU6gzhNLeiXjtR5XdzG/mMeTT2MVWlb1NEsFfV30A
RAm8I8U+TvvYjoncfz+ovGp4G8pVusYFPUZsVfvOEp+ZG5XCx1yKY3jf6U3lSj7H+IzzU7zL3tSS
EhJAp16HLvNiDRRfEWKlwd5my3oIkMafUaGPXuxrbC4sUelYlg88u5hpHOCgqf+6JKJukbn9MkQi
oMD57cQa4mZlsKNGctt0gtF7I4o+YpPgIa9VZpdJB3ZNKE90Y3ccNcKdmA1QPwE6o0mFSwMPqpfh
y7sSHrYY+wp5mOMLC1HKhMeXv8+02MPQEYdfIUBzfGou2FpwKODqME/g+OyTw5yxm7sbo4G7jcYW
AYkZiIrdUCR4bNUUhelFuD24nYJr5VDqKIFq0JwllCAwxQ9fjlrGbMTeQPWkH4jAEd3jZfi28By7
hcA0GL2azXVI134wUZ1J+PT7dF0YNkimoZAJPUny8iaTo6cRQQTJrStABuP16d/M3hD8WM6TWt7y
f7vw7IkB38ulkk0D2SZkw164M1FGwjDCs9K43HU3n51Yh3F1zDurUbgj+DhcPpw3HCLnQUQFJJiV
kcpq+iQfU9oJbHxpCkHgsyLi4O+D44eD4iQoRhqMjXrbIgKOsM9LvEAAv24l5xA7UFvo9uKw97B7
1m51RzVAkY2GgOq7a5ZBd3hR9f2kaNkP9ojaRrbXFliQBIzBi1WJheecGnjswuVh+6LGx47j105o
/Fp9mYaoF8B5EXzgR2D+CrLoaxNFdIkNc0w0sPS3K8vclqay9BkDbhuGFEcA8XRhD4CTPyYpzmpj
dXeB0MIHol3i9d2zR2RteMPPVZxVDyPq9R88KDbTUOQNCBLBYdRFWcJhYHb4O0QVhYqE/qJb5LJ5
z6RtTTspLfe9Rb7OxfgDkdHojl8MdaGrbXM+32zp25TcChciCuF1+tx+oxUa8r4wtZGupq4kYzg3
Y+ZKhKCg5uTCneDkvRhBA4klZ5DoVFh47hWYTRybJNrD+ZO23MqeT0kD2i9J5kxBenxsmNdUb3vK
4mZS21lttSTj7wA2HzMUYxVooTE9DVY9o/TnZcxuT+l14kwtxULN5GXxcU5AlAM+1XdSRXCRaRIR
9IkpA77eHvs9rgi/vBrjsn3bLd43VjqIsk4b6CH+lSMaKazb2grGJK1tMKyRA+Dds71TokKRpuX5
Ar8Q+XHACcztBWnfDGj4AjpYNvuyaQJ/mN2pwlY/vCbvQPQvUR91DPwXIAl8xqYJPX17jlYUfw3p
ZdOx/fWf/oYgF9Lhej/0Ie0ccUIT8ct+S2q938Fp7AGREsEUgWKLuQincE68kUSszbmOGDqgKN3h
GL9bVtZD4cGirOnCouHBU/wjc/p0aMSnvVTNiTDMq+1iLpwjhIl0cE3STx/TGxyeU3gndE5UWOLi
I9rOD50PHOOtgkbUyeswgv6ZW5y8vQjZeImPTyysWE086AXKAzCsoPsth9e3Lf08mmT8ZsdGWyLW
jM/1Gw/Lk0c78bvuJgecrpoOKWlraFQkXZ7CbiJ6Wmz0k7e9X2LlhiP9tOdwkkZzqjHPSUB72mRw
ErHGhb3rx5cQhUhePtKo4OzGpz543Rbv7feHMGVeiyAqjtFcBcgm2+eaN/PylZb+wXjwRLQywiRU
Y9NjicRXG70Ica7xUvH7+YFxymmOHKK7qeYP+7GW9DViobGtLLcqoDmIw83D9CnpRQ8kakDQpdXk
QkNjWsxbuLwcx1rUm5Mb2gadI591qxztxZw47S2GlJct04UcDo/fve4wBS28i1tjscQT8X8+3mO9
H8NjIlOIPFEaokh8iC/Ib7zi9W135jhVEhfp1bAS3WZqnnYIeLANwtuj4bYeELa+myfr0KiLJYf5
zdXwulZDrHnn6C39DkYegx2bvF1CdwNsG13olpOhhxCuomdxs58UNP5i+fjZJDbnrIoHzOIRW09v
fZHV2ZXfhKlqq3RYLV7om2hvvUddXOhfYG+0elG5LUJtxEthbJAjsI7u60/Kp+ESI5xKuRxIrqAa
cXkJBnCrwjigLs57qTZfzJW8oPVK73mtRbhLbZ+YobynnY9BaicXDnJYga8YWaEKoT9Wfw1ceIzf
VCROa1qNz4QQMN9EXSXeADtb9URXhu3AKPRT2GYU3k8+fVePQFeLJKGil0aQmAlUVnQx5qTaMruF
IYMtEmswNb87Hb+oD8NlykItaAp1PonPHX/6HgJlznf0SoJoSgea58RMRG969MfADsCKJ6I1I0Zi
Ly6IH4OnZaJRns9llaj0n+TS9XYB2MiRFYKGPagu54k5JRPbi2Dtnp3gITPmUAkBJJRYvxemhW9c
VadsJk3OmX6+xfFA/9PDJS5gHIRc+KWUBMGSos8Ht+ZWyWamQteVz8bBBRgZ/wtXW0pyrNsRQjFr
q8E7haJXulgQSUvS3vKDpnEeVCnpYJLRfTbVyZNuntEaAsf4oDBsf19gG/ykzJ6Ppyr3EUdvJGxN
H4IiPEEJy2Zoa3NNLF5LcUTj9F+YrDVkrWNqYHBpiN2jFCRmvRii92xC7xhzw3n8bvxdP22SEGXz
fq5V3j9ec2E/L7zjVr2Z7QL+5JvA7KlC5I7XgKjDxC+3rB/065DWMXtkZDGq2k43P5Ob3EKl9TIb
NMspWlmDpgw3NWdliNApM42f7Jbju43fjsN77c2baUd+ncVOlIoijWS53orTuKAhVBnPtTBR2ylf
nvscSXdf9zltsuRAjpZw+uu0CM8IYMU5zW87fc73vsIe3bhbWsRnfdg3joAdIBQZI1KDLv7kgIhK
cnQILyz8vC5P3s2/ScNdsHGl7ZSVkwlWs5VdOSjyyizl0zcecSJU1OYC0xAWZEpy9seX52y47Ui0
bUiwoZ76TWcPe43dhN1VKK+sGezoQv/s6mJ22QigpZ7CXipK8ftaHGZ/ZFkl562hsSwuKN3EyYje
pGHQHTNgrNFIWPq56wYAQCdvKkEFMMC2bmwwaOlTxD4HbNopUzPgqM2vWTh7bKknaF3QrHApCTeS
vvRPm77P5kmVrubsDrw0k5C4GionVK98zzSn/7QwpmYkoM3LAnl8DhiYTCqAwEPuXe1XdMUGFHiU
P7I0CHG347D2kEa458PXJ5Mru982WSPE1p8cGqp25A3hButq7AA4FO/sragOXpyXi788p6vQ3xCI
lhGoS/s+pyzY5n3kkrw7Drum8iIoWJy6xlKQMacIKsAPL+IT81Bp3MpVi6KEAOXIJhZapNDTcTpW
6Y/V7H0lZ3sLEUXtb9I0xaJBGm9Cd76bU554vvKkQWjbbPqqHo2pEnlwgCUSB+9gTBkTRPg5cb5O
kUeDoyUXPepYCbMsCI5f3oFmQOQzcQzjf9MowMtJdxEMGpEZreCg0BjQp/P5ffAkVkWozciBzY1Y
Koo3UeriVM2LSDtjznPizv3mfRUej7NbYY9AAeBhd+cK7izV09RMt6YRoPb9xaonq1c0nCfRfEqr
yhXfHwO/JJYjOLJX3cbGUMprOjxlDKFaqCXzVXP0irv8040SBQezIbwnDx8JzK7aTnQzVDT6J3sY
RTC6geORrn/d7JzcHG8/AgmEH6BzQmVxzS443fIdcilBhAd3y0GTcXRgmwp0MeGfoOgIfF863tpz
LM6mFr9LNWgzJikNgwwmT4LLrM1NIG7DiHVatPAdCCj3UNLpHNDDUM/gLmTrIw1J3uhEpH0a9Y/d
j1HS+4kdXcMxrdiIF4Or8RoAOIWQJ7JrXqWveM+Vwmht4ff106A/vS0hBh0G7AhiGKGYK9bnhYMl
BrApk0zN2d2GbA+pKu1d7nVFGHgw3dCb3KZUUOwGdLS4poQwc/noWpkRY5BrzkaTIYWLHQeLN5tb
zzIs7mIMKMZWKRaTU2kncgIgFUlAjYA7xiCnk4wTpcW6Awc++C0+F2tMS28TBH1gXLGNYKeM2Ftd
jt1NWsIlRmOYVdNK01H/Su4U38oY4lpylsKdEnJXwr2N5uRKYGcWRWJNF4DSBGytGDR62cPPuOUy
jjip8LaYCyCnEzprvE3s/lJO1DI+bHI+vcJmA/Z4Dly4TcBqud6R3Q16Bo0ITx/aKxZqsFLhMkRz
IfaXMb4ZiM2nDH4mETkTQgwXHzkXKEmGZDQfUsZDR1nhpJduclyA+Pc0ZXL3GXc3h1cLrlwbXgnX
CmkBXpZ9hgsozlhWZT4V1920Sa0E16ZPGKC1NLyG/vQSMf+kr2jbw6ESdizw3gYMsZfTGz88tuhx
yi2L7JVtRjKtMebDoY8lBddRvD13pMP3E5YDhhRfyyWhfg2iVXTnbTO78JygMmEt5KaePH4uDoPy
kWyvEctVoqT5iWkpAVgWdN2RJxpiA8hTBaZmpa5t7nANjZgHkTdktn2gwBgy58RdhBGnGVx8qi+T
VdQM2KNgi1DIcMNkgZZDbW1FkSJL3tTEZZBJRfklKwnjTlk3aaQ2LfgDER52tncbDbnZHDW4HYK8
nb2WLa4DBSfCIQMMmX6UPFpMCblbskwxvP5j6cyWFUWiKPpFRIgjvjIjo4iivhjXCXGeBb++17E6
qqvae0WEJDPPtPc+AqVnzvymLiPBsHgb0RCB+iHuSfxgj6OY9gv2VPRDAFfEpX4btvwMDdWvaTOP
ECjlCuzMY5YgmeTZWYwBmn/ZKjm2BRIulJAYlAudaQEeUYTHMeWPFGdib87Ygz566Ec0RUNuZqnq
OIPAJnnoWbYb3QxOuMwEDncceYTmZ/MyADVfSF+rucolkPqRJ7MMuZGpzXS7GTwQihk8FXm4qhmy
DbBsOD3ZZqBfDrLZVsgWtGdg5fLMuQ08TE8Ni39ACdoeOxAXhxANDkYNqiC7jBk80EnA06Vqi9fK
rTKvJ5gmYnYy97Y8Yh6FYJk+zG0eEzMDmCvLihk5RSaVnVfEUx6AuNLUCUjGOUGaZp5NNbljUTbe
KMYX6HF+oEi8YCvem638xYwt3GUIqkvAPcwSjJBMbr4WPBPflpJySnn7ZGWMawQej+eR8igFnMiX
Indr65uexdMRTFDatzbcpTwZ/CBOtEgAfHCWPOUpVabtgdMBDQLIh+tLHC/1YltGSHcO3Bfve44O
Yj/g2veAZ8BP+DoLjeu0F2ByU93J5UOCrgAOurJ1sYAyxkDgeD5poEcsGBmnuOfHt7H0IGamWKKx
8nCOcaanR7xzrwS1xq5TA7piIp6dNWmvNcVnrC67e8akASiWgeSKs9c4i7HcxFtcB3gt0F8152Me
OSiGy3wT9uHbBBPWtznZVjTTfMIQHAu8g6Y1Z+X2MTAUCo3VSqc4xJ3L5xjNLOV/NjOIJyh5iYsj
i03lDhyAHrmUJhl4xHgArLFuRGNlKhwgoiY75k8YKuzZpj/PUiqPNMNyePwA1loBUeuA4fSgjTBd
vQyo2yWahib2TnIUmCceEHAzbs22U8XyYpJDIS7r/2t2yv4iipmhaDs9HIZrLpqjndWVeIGeyHu2
ETYMkZlnOr6J46aARBsDgc88zcu2+EMxBOfrjt8q6QUKHOLgk/gwfqomvCC6oNZT6hXWU5qM3Czc
/woBr3orVg9zivQX55qIIyQhw21LSqSyNRhj5YTO7ViJLv6iaLF22ExFc6AizSjpGsmHSC7jKd4/
uRYtVAnDcLXJmxARifaS4n6RGSuiw+SyfUCG9LQQtqMWdYl1CXc0wvRiIsmDIbmAX+DUdjQSHMRU
R1Mb00Vk+gYkdTXeYPCJL4Bd9SU5ce/r6N58SYMEZS0RF8M1RlckpBszUYqkQXZBTUh2x3cmNYRa
SRlRuvyu76RyqtUDxjaMQ7ZDUkSrLggw0tfEQL1RPeyG3EEgnQO7WDEuMFfOyE8PpE/sZ4BGBnIL
El4R+eR0p4FuMSKFThRxNQvAzLTlomSqWiMBL2yhPIB7WETvsLDHN5riDZ+QV2U8KWKxj4te2pa6
D9XrvzELZNvbwa+2EPSlmCd8jTWLLz7bTBx8/jjDjlYmmNt4OiG1d7YVHY0RCyIxRNm/I6om0D0a
FLs1usRL5asJf3CHu4CrTjKx6Y7W9OYzSbBJXoA8siTvMI8+k7KaHv4kdLhF2mAx0CYHMHLs7fQp
L3XJ2kkGARw4e82NiHjPZgEULPFYBAbIY4CKzFhWmbTSFegJmeCkPIh8LAHMhSS2hoiNNL9BlmgK
bzLr4N/DLDQhAoLsJJ4mrmlbTwxDZYvMzmMYP5HRwta9CU5TUtQsl8aANgMsVXxfYkdwfKfBORaQ
WQtswKot1gfY7AlU/8VZVuiake0zrqxUAigBZ8te3xG2l7lRfn0XuC1Auo6AG2+QDhK2zYrtgmX/
IZauiK+w2OxFlb55ICWFUdQnvxXD9xRobnE8OlCQtb6gG0gAZ+Ab0pgr3Qfs2zuzF12tVRkm1YDu
CLyUcToZFHGSSg9rQLOr5OBB0qDgDehheBo/2DTB22MN5FrTFJI9o8iBJLPM3yQ4DVPPoVTO29im
eQhmiQbAujrnOOO6xAj5h/ln/HFOBT0p2kZNVx6SgnR10yN3/SG/iELR1NMTikknjxI83xIDdzXF
6KHfy4gglUFCC9kgVpIvCaQpUOQVHgJCXj8Yr5goLB/5FEIpyS7dYAynb8PLnmDDFcQ2iDWM1L7a
NermmlOZwHCAzKEgLllWtE/dL7K++g9pTZ6+ZFAeAu7AOAuApLAcAoVZAk1FEKbS0vxifMYlHklM
iuJNp5lWCXj5mGkD8ucd952hHQcFlhVokFOnFyYIebyNoQiPZZX7GO9sTt4FO1sfzA0Wce55evay
4gMz5E4+z1X1Y8xw78wM7HJ4JPkkHjztogkTWiQuH3TUwTNCt4qtrx6wxRO1SMMjtvP5Elk4MriO
KJKxupgdV+y+gDOFRXD1RNvuf0MmSfV3dhAqxW3QA9PeNVNgmaK5jtMAnt6BFcFryg9YtxfuRg/H
5ozxkkxvmNmbysU7K8nYoyziZZon5ndPiL2zJZkv/R03xaDpVQZJubPK3L3NZWQOKPlReQBnOZkj
fEXgAmaHJ/7L4LMpTd8jFr35cjgxyNQfMQCa/oUTqOg6ve0WmxqHdezjumU/gdxzFf4lJWPGN9i4
xyQuvbu3m1UZ+FaXObwwf3j1yu9HKoB3zUylLYmsua53Cvd2vEhwQuxe6nnxfJktPOwwnizAX/wL
oJ7GbvQA2BqS+kBHanoeKfg+aRdE59XqgdeXzjANJ8RxvILVh7hlLvc2a+rnXhBR0lSAzJy3BD9P
DNK3UjkbE9S4UUURIbw9nBUE43xkVDZLccgWuIA/t4wumKiX6my5ST1TDAVBhK4ndcF2olhXtsEv
FBkcsXEboowOiwate0g3yBtw5NV/5osEJo1+gEIP3poFXEL3gchiEobvhHzg7cxHGyeR2hSpxbP5
BmivsmU1KC9R+YsuyDSKgjaNy1DrJApgV0qvrtfxCx0VBYCJXP9BWnUCo2a+4MvByYAScQhPG8YR
KggkKklYXhzBjcv0Y62Do3dO4S0sxhf81B/DJy/nCxxvxkY/jdlVMuzKBKcff9Q4hLRzAT/JrJk1
EjC/5h0lNxOS6H3bG2r67A1Lc0RBdu9IdRiVQ0yu4BwRQBB66d4vjOqPfP/6ksCzo7Us2eIhEtXZ
0a1Ht9mXTvUN87UujBe95vvOxVPC/QSlAfCdZRuaPDA1u+PsbkY7Brm74mX0tJRQ0JYVcLTp1dpc
rX74Kix1vt8q4yayXwwIM9g73/UCz2qqDvvjwmuTfY3744etAIoJTtNrLVDL4EklIOlbcJk/godX
rMbHeOZvH+pJB36ATPKPNCCwFCwlTmEYfrPXkGywxEVTqV2S+bkb/VI/0rCQnPFtKEbzstlr+p6I
V8a4k/asDljv7JnXCL5CQmP3yJqzLlMWdSU0G2gePn1Ovmx6DdAANeqwFHvIhe2sLqyctFBAFCMB
2/TbkGSoJo5oBPDEVF6M7vKLydjpWk4jb+sdNU2tafUF2NaFzFxAT6U60Fy2l9TSf53LgA2iTvKK
IVdfoYVfjc4GD8w/QZTcUdKFLToG19EFMYHGrPk0TshYUFavXeT23Mb8C39eyaTRjKARaSoqvYEA
QHJAEZNBjKX3XifDUXUovFGvQS2QnfNpn4N+fJoc6bYqimNoCuNRIj6Wd9Ytgfl4PYjtGqXri99b
18j6PfUOXsBTb4HiflLd2I0BJfQ6Ro88Izzdl3sO6QAZlqN62WRVNoDJKFwJ9wvUZogKyyWGzO0x
NFV4H6jgEUC4oMR1x/WinZWNkDvKCy3QIb2JctT79GilVIyExbFvvNivH+Ylga8MLG9ype7w8mC0
LqbFGjozUIIOwJba1O7mw6sp5SbnSMEFnnanNFtUhp0tohtgx1e0BBad6+7qOXn+yUNFr2Py3aoD
XkPT7a76TolOjoryTkGLtF+CDeUaadNwnPQphofqoM1+ABOU5ne3u3k8wfbkN+/aKkkFIn0L1LpH
CYFCg116LMkRHHfklC5BA5rpEFx0DQwFZevhcXLegnKYVyThB6C54Zu35l30zGEgdkJ1+Bw87PN2
wWQYLej+A6yF0tLqCEZZ9hporVELNgj19BaVoQgjP+6aZ/iZziJRgB1juvgLS0M108QaRB6bLVFN
giRlDCWkyzsn5xDu7F4EcQT/kW0J6tJO986UjiHSO4cxBCLsmOzALRdbaD79hVe+THD9DUrfRIyD
ffxg5mt6P/9sLoWRfXE+6spQSTJ18tfmMKjHDzTJw5tzHTWJ94d9v8n64JnPOy6iW1f7yMSGkjBU
Ll4PEdAXFSBSkfPyZrd8VTE6eZv0LFgkEtH2B9OHb+B9UZ4wvkHL7Oen+Q3VVAq87jU+jrBf9tGG
8hIVmyJknwR4/nY7FszLtJfi0hlP7N4eoypktiVggy6+LTlNeIHQjlru3tQgtB2cnQnhobEpB6/x
cXSOKTNiH764BY46v7onTtNPGfcvTLKPfmMT6RnqvHA+oPjhb9j92izH2tloC3FT6enarGIBtPXL
ZjfaHzB3n82JERZCH6FmDz/qNm4t1fw8gl4EBuAx7quG8jCqq/upjL2q32FrJLuVtqmp4+DWs+mn
VUBnVHiJu+Rwts54vhkAgL+K6jux3PByMs8YtiHRIIiJMpLqk/LCEW5Su69riu4EeRSxiM+IHymE
8iNBIeFfPXza6oiK6TfuBSoVAaCOOdRwePh7qjSXfwx1cHPufihL/dfYzTmOSxvhHJSzpQvey79J
32+wShrli8Jm7zb2QQM2qN5fqfYhbU250NffDiDrzmxPKh5m4Qr7pm0AG/He60ckD7jjdvIDeBBo
RI6SYzehK1ZkRIJAGR6a+okeWag2+N8Uj2ERdAodHi2RXKH3YbTYeGskSWA4FWOxzrt4gd9B2LE8
zB/jz/hCQMn1c7x/H+0B/mJetezsJxtiBr+mVdZhiUuDGXk5l+HiwtW9QhhNj3H3YPHhBxd2MD6Q
99wH4CwLDh2+ZRNlXzpEQJ4hOIYJ94iwRaTr9qxZzesbJEF2s5CkxhppbkmGQ0rV30u8TbN/N8/Z
7Q9G6wRnet2zOwEQFgrSvj1FDICylpQGRcGErTdG54RiZ2Uro9N271FZuvbZwR/ICVDqLycgEgL6
PeYAiuj2x7XURhmw2ZQePRwpFgCs/SPGvZvqio3N/dQEV8ApqNepRPzAHFYIjZI/APMh2AxUZv6h
DMBtDFBn4ctE+vPIc6WaPKgdBFy61JfVEaXHP8W9km4olp9hM+qvqaCdgdG+Z11pWzXueYq070j7
JmJd6QRUBsDwoWJPth+3a13Nb7IDL/sQICz940mtHkbIoghEUkG+i4afeutPZJtu69sVCBrYTlrg
IaoiXAABjy+MYtQCEwPw9Ndv54YnuXwsT7ik2KseMguXKyVnDHcRo4EObnQs6PKtFtF/wm7QVBW5
RW+32Y8/JJ6Szt7qRgWbHq3lgyIH7hC0LxZYhuWC9iRA2ZdHMKkN40V5NhF9YcRayUyIqe2sUY5B
+XEGLI+GRcnHF0GX/bAmXIffT3/ycR/2nvPI0RvFV1tjYHuU7qDJJ2e6GxXSPxyNSih7iI4SzA93
lV4DXd1j5VHVehlg2iU31A77eN4d0Dfq6knxmpQ1gQ0+ZC9n5hGycYXk+m/4mMWmOuOULrx+1ET3
zis0603/nRHEa+HD7mOoYqp7gRjKxh8eRUF52BHbIVvUZ3yk2HABF2qwI58lD83er+Qd/86k726q
0RFxmB6hUA9SD3sZxGwwh1iY2efv6QHd0BWidnaub9C0UBIP+rqyKlxUfKwTrQONIj2fkMeV3AAN
xVB1lsx75dFY5oOs+YdqbS975AT9xIrZjeiK77e6M5J6RDtUnPegLMhpssjg6holQcOcAi1gK7Rq
HbBxJHGGvmR8eoBoigh3Ma3Imtzm3Dlx3sK8LmHgB9BnGYsXCu/K9En1tiwR+9aGN4sEUItqwGPS
n8qeVVov5w29ceGwTPc2/josb3IyGxi4GBMFKuBnoxLMCuc1PVHdI1MvRFMEorCR4uU3wpeTko8k
uun5B0t1HxvhXF+XRJoYJeIIopTKPdJQjC3EzQ5+HbbISHzSs9mCibuYvKJ3Al4sfXq7ZLdgrxd5
/HtAvkb6aBKLxGQqtEEHYjHFPaemTZ6pBqe0Yz+TBsUnboiYbk+eNybRbCNqZZ/07ICXkWVfE7AF
vXMBuHFB7y/h4cnymCIwPME0SR1rR9aYrL4w/JVIhvGbQxaX7VZKTJX7ghc9Oswvm+NIkjvCor6E
cNIrvRhqcP5yzvpeVkt2UTx1EddMsZHES7BgN8gk2bdxOSBCGrzdCpJ8Z3mO8SGu5ERIqrgd/zo6
DAHhDJp0CW9xhy0i+garQhvS6Wm8jPt6l24UBM5KCuzNZ04jHHqNy8E9ruEZkIJuLa8jvsS6x3ec
+QGRGETeBsfB1S8HLRpkby4HIlahVy4ItI9xMVTz93KRQKHF3uzsimUGaZ91ZLdnsGhJbI9P4eID
PZ9YYcmqGxRzmJjre34l5URI+EWbYARNfviGIIre0/A0uAlM78RVHOaNTZeZvbcPgw7uUAsfTOH8
xD5Oh5kg7HpsXE2re8QozuTUkJGAaxkR2NQfXai/ZVaM+wzgt6d/3paE6UBojXP+mbXCZnabIhK5
RfJTRVDoEnwH+0nhdZ/G2cWOPvXTtOlB2XyQ1z2C/dbixhRWCFzQtMXx34HqXAHQuCUM41akmTdF
r9lAEb4yjszHTNXsPsIgJG9GT5Wd5QR39mOcWAdVziMeAT280rhkqPo9vIjNZd64QV02esuXw4Ri
VoU1tOzn01DyEzuB0LlRPDKkaoJKBv/gGHl9/z0Cc/F3Lp3m094BIE9KKp/LyxyhWPeGPO1aRBGY
m8srpS41uKRdo8mGOnt7l0hUG/BzhzuWIG4dQ1eMWxSqXh8JBitanSAUTdajZTymect5k23njkvv
7O6wk2yQzsJuwPl56fXqQwbc4u3HSmOzatkrdXiHruWUd/D0/a6J+X2enAcKRmY1aI5KtucdJSr0
cRsx4ipBaTwH+wXQVcmtCT+rgB95dw/GEQqvsTmF3aQMRVOkb0kf+C7ee3tWqzb+J74tzqUnygkL
8/TLWn4JlUXRn4SGzBOyHO8c13WJHEBOIpPh4130I74kNkUYArGJ5WOMjyWKHuh65C288D0+r7p8
hGrevBgvEKXMTNjDeCIa/upzVG++iNLTA8V6bITCvxRCMP23NvJ/kZO42osJrQbItxAIaCxWorHN
i8l7tpvUAJKe2/f39EMHL/c27rMjmWX8ILZqqsXpLW1POjsHq0F+2y1dNVD0wqdrIokQsluRlIVE
eKN0n1nDumdXdjEYLhZBfxMcbWPShRq7Bl3cnGjshCI60LB2s5qcQeOvaYj0gvSWaJLmRiIPKvQH
DZyBCvGAI/vT/foD14FEbZtc8h8diP8ulflA3YjEUbZPrtkd7ah1p3Cei/FLDdtItaN71NQrGmY/
rUNlIkVyPBmd2r6DagfnBYgCztKHDhyFX7JzH/FFLyhXiPjwzr5tTgO149XhHpN+5Zbv2Sl9Zh0W
+6R+BW3Fevzdvc/kEh3Iy6Z0Zj1EjwkCEawJAPKDFp2IaWfSm7a3iwE9ELZl2qDkfjRjdr5fKYvl
taMiLn30Tuk7AMu+bk8u6fHp1hPS999WcMOcS2uLaRd3/UqzjppIFrX6cO6Rrc3mc+rntPFrufjs
yMb0dWmBzmB1QD5XJiOAfWy9DGCQinX2gNPix4KKtOfLMOYxL8M5TUmpLVxSQeaUURXMhYc/ndMr
xegODunbK2kgIa9rruyLgXqb0mxDo8JAQmd7BnRIteuN4qA+N1Gn80GZg68jnuBMbeNqx1TrqCPO
UZ/or97BJRL1Depoq9vkmJ0z+PpqoG15pDceLlHTGa6PR8aYKXLMQJA3rcW2u6Wx5REt/IgoJJA2
HnVIzHkGXfTCi9farBkyeHln2Wpi+AEyrjAZ2AhKIDUqEoyVCKUUlidVZAq6B1HK8U9h/+yVHzKd
2JWL+/bvPkoNC5MompXJpzknf2s6y/iXMCNbK0CgvdnvETB2mRVw/lF5QYtFT4vxk0Xch96af9ke
KDdyEtwWtlr8L7y8WS8txwRCV9xn9t3kMr6FROkEO9ZR0yWYbZEKfsbF3mhrZg/Gor1P8LOkPUgH
/rPdoJUOsdmDP9LDgnT6IVJW1D+zYxaSd6ZaocTqtET/7obPa+JxKHevak0Ww5d1oSpNko38Mloe
zFxIVgeX2PSMZCp0ILo0tYF5L8JuM9udjOrlLNDlfti4rL075cw+pb7VSzO+YBuHbwKlbM9nd9bh
4p+/0Y7H//XunJkGQjiSiC6wBk5WRYHBvjZx824Ht7gmV81rXiJa3aIC0doHu8LZV/6iNhSUB/p4
0m7Zsa/PgVYb0yZaULW+v8RVy+hds4tm7MhCAjrkaaszzq09AvXjt+DzNTGG9mPLpDv7QJ96phb2
e967/wdOvqYb7ZO+tRQ+UakkBNjdzcVRcKX7u0kJl+Y0V+O7osjaQlMHSPwi/MBApqyxmJeTB1eA
ENgctCkQ3xVtEp7EWF+g6Yv5k2wTLZAE7QkSHNjkYs5Z+KpjwP/5VT0oJkDsBar+nL6nnJaPfEDp
3zikM6Ige24ZvAm0nNd8AchTepjwb4fUP/R4PMmODsaUdyntFhNe8ib/3oF3E2kCkwDKfkM71tpR
Pf59ggP59GfAL8paTsGH77DC2TB/5/r9Xk53RPTf4Sfqxh+y6BxIq12VmF+g7sdALory0u9a5Ciu
bsKJ+Y/vpJ+E/EtEBygTTlctr5/Tw5b//f+2x0U1SWXJh1ojroDPcJxcSq33m8ZhW5G8AHmMBArx
6Ptm8h8YWHq18EKw4Y22X9fhcdqYV8kVIU7o9X3rczceJH2J5+LqqvffRiNa/L254YZRLNX1c1bF
b7hsDYPAr4obae1w2KfQm6G6Rs4UZhjc3Jb5pAMJiquQ05/mXTpsyBmTL84vTV8ARDstr00K4k09
q0oaaYPMLHVhAsefxgfnu0gETRUQjySpkiPdKtffURV3zDIv8z7dW5rpKaepS1Sd6QuMUkhSzToZ
jVAd+pV2vF7WD2oguJS3VfqA9dafNlWBm99DUHDv0HITnlkbjmc3UtbdqIMuOzGl9DZ++Jp1yZWs
0dO/1KlTcsFyPKGwx5/kku9ChfYTe4pxt1z+cGA3BcbvKll/3fM6swUHa9Yu3IUPaKI0Cxt3Zrfl
fvzdm6gNQzBN9mNpsSH1vA/aCe2UTFn0yvlU2kr2dKEBBOv1khdtS255a3bLKzr4hVp6y7+0XKEj
Q2cmN9H3UChMbrS/pbMl/XA1WF9a1DcVT6ho4GVN+iAjQ/DvXBptPmGFkY+CyuNDr07kJtbItBod
tOBMiAfoLKLjStRekiaOlKBdm3cYrTM1UWzcaq8DjP6bNHv2zlH4C4kWVzyoXl4jqtMdjjCEiBpW
LAn3+XPVRJNBwHHSF/pFPVLaZImLhCbYgS1+B/ZQkCbGEdcKkgKyQ8QcBHxEKEh6qeSdSgslrlzN
b+GFKEhClb3tIbYG3tc6xsRJx/gSomYFo4dao3NC5oNSl9iFL6aFYD0k54XOWigqYUqkJbyiWEUp
TyI54+0+8X1Pv3rcYXwaIzWWn8aKtUj4KUQSgGwyZXPIWImWHEJUyaxD+ORDB/BLfB2BDiEa/yAt
VFBg2ZlK9PbFmcQpFBwPAe5hjk+IyyPfKUVxVE2DjqVGd18jYd1KqcO4b3TBcG3pknAnuyqi5F0T
6qZGBE03CSicZHNDzVvgruOlmnFKbMpIZlSQzRPiBM/85IjcldAWpE7o0cSKIh9SdyIrJy+lXlsK
GKFAlIcYVXJyxIR8HPSEDB2h9XEE8Isaq0IgK7+QM8s4SQAvDidUA85WiUFPlfSEsBx6VVS0OzwU
XGFEtCSDjANABZGcuU/Aw1eIeF3B5yS7QjmbqJ3ma+RmGCTMPl5BtsxS+SJS7ajeIfCGW0446Yor
j4lFYqctOn4gjQm6+SKpvv/CbcInVJgIS1HWM088MP5QTVSsJjQNmx/GlX8Amk797M0QSxxxzzXg
riJ3xlDxcLXkmZMcevtPwj6CDcZ+ESgMS8qVQUphGHzJp0tZs+DJa4ScipH0IoWnrvBMU7pcpDLs
5YbsqcfU4SbfxJpgv1C14igZYs7KryU5wAOg7tlMNhvmbLipdH4SVHQz6VlJ4VCBA8An0eyVv0++
6+1yBiqfzIi7/Mipf4U6gqTjsp6VwMC6v3nVIDikA2+SUHKPNl0P4SEu9uy/rw4iF3Vyv/sNBKd7
OtXTa94jR8xN0CCEP1+Y9GnbI/iVCsHdZ5yokZ/zrnf3qz2X02VPz+W3be9JYQUoozQEuRPcy7WV
IVQU54u44wd0gXsldjsQ9YOC4W05SP4UqHVxLqZxJgVn+RWaWRErmNQin+k99NXCls+WoUTh/tUl
d5ipYBeAkkUoXaZkH+xWSB0IuSdbxDRbXwDp8mX/Rohr4Cq+vEkEu7BPqtmay+JZ2A+7juuY78PV
jG4r1cEMG1KQ9Qhc28gQU1PgNuvk63RH++0d0gFTfpWUfX0BLAEPBoLY6tAPvw7xMWxq1HEcucDG
S4q6pymHg3D3JMpdnabt0uSkJxxwljvEsPi24pT8d4YNQjIMtBtQbAgR66e+3/K6TpA6c7izLkIv
pLjPJt/Bw+vpjxnnYBA4erekS8Wc6+FHRutADVxGEXiHQ4+EVkjK4orI5tVVwSR8nf22EctrnrzL
Bb1m30iZ1AkPjxkU1HFrzpXfCMJvK6RIRcpDpraMZJu+Ca2QkakGC8i3YHu83UQlPtcy/Ha78GjC
UUE81yr7RGH4Y5Im2R0lWaLM95PXtEvRj3R7d9TmaP4ekJDm/eO2MmpszOoUnAIY7Nx6x2qPvkNU
mQY8CWroL3s3ediHQHVU6ANDhlOdq8PvcL/tcnR7xGNo63wk4oA5h664ftgzXJKchefUiNU5Mkjx
flt4XPbXaY9U5sR+e9zWMXmHp17HdGp9Ggwjg/YdKn0yD1eX68R1Am9WmI8W6KXTVNkwaAxMxM/y
Po+BN3kMIA4Okh/haSkTFsaClAT5uqhO2uzbX9Yg84xEM+K1pfnvkb5mPM42iQspOMqugdwny0IQ
Mnf3hUZ+8qpQpOlbmWCQAIY4itFLUwwOaJueRUbWW7Bq2G3YvLEVRgpswfU0L5Nj/O7Mo/qJECom
RixeQlZEeHDsXWhgYhRAkcQU26hr+oSxEvZXpiAuJ2ua8NHpYnw1Bn8i0ox6zLT+UU8YCkwykGl8
UYg9mA9L5wbsTtRmnxF5XND8b/e69JC0ygH2pyn5IzBmYr8PAmRCGY3IkT3e85ozD+Mo2UsynPIS
a41SJntsSjprZ3oLoHvxzgb6ivUgKyXxoESatCLiSGwGzudBp0D54NdHKp3fPN3HHA7glXQNSGGx
RcShJJXF3ngvoNRLbLAUbgF2iRyr4OVS8Ni8EstIiIi5I4ufZd4LbcSjfRl6cjj56YzSmZjLox1z
+ffRNf78fq7Ds/lE6pSkJMYua6OXBwpeZCLj+JEefMECkpC3lyqpjgbtP1GFNA/unM6VT7JuC4fo
nHgdlGNt7ZIQDsYXOBr4Lpt9xukOAChb01DqZhAbwrA9AOxNbPNACrA2QB3BNqpI/iBGSWZ5Z8RL
Kd+KQ3UZXEHLy62ypHlcZ5wDcp7ke3Un+5Jw4iIA7MlXM9vgiNRc3NQOHxN//vuqsAuajtog+1DP
EsCYqIAeGYpfe0r07yxJmAl+TFwZkESSuv84AHuoPeuppwM0lKBZast7bPWG60MqUbZ9UvuoJfSt
NthE4w+uJFEIiz9o0MZMz0tjA/IN/CEob0wiOMDxmGbIelOHf/VEAu4KsS1JIsMd8PnEQodOeCFj
gMRGSVcj3aKRmiEqcEaZoJFnGEhyeLsUaQX0ylC4ogVQkQQNdIuC4BIghGDlSFVoI14RdL7oMAUY
Jz5ur1YbAQv05bgyiqr9ccMDWkW/IrAFtpP9mJYZqKzf2CATBajLSSw6bbTjjpWXnvOy32CuHuYN
zbdv9E9qCm1CByvy26VZMdwlYrKpFOlLEnqSp7oZoDGfCFD9oQ+4kV6fhxCXkmeZ2ikL7o7LkV5z
D09BhDxkq2FvIEvKEsSGrTD0XYTyKRTFM9TGgXLmb0OUmCz0NnsGzcksaeWB0TBAhlt5lIuO9uCP
QeZH6y8gwENxacSADqK/FiJxr0AEi2geEkQWwx3xq48nvY5QDTQq5w/ddM0uDNG14hFBgR3vLfRg
HDYRxQNqtcXMWQB9aOREV2U0TDTaTxVIAsprbIozOluji7mjgGmP5ZtRFqN67f/VoFcKA610xFRa
YI/YjniLQ7qgle3oKP22kUIS6RTd4lSwFqUHtQ7jdtCy5FpsNNN1epCjK8jtRjo3QLt2gw566ITx
0QDUyiygk9XLRC3Mkh/f1uz8N6u2GnrqyrBEf4mJc5+cPCaJBbnAChi3mbxCMJyTigII1eMy44w9
Rxki+RdYNKJbWfziFlhlxpn7Q+v4pwxnGuPeGqCf4kS1aOHfJ7/riehEFqAsZTEti2xmoZo1+52V
huxl9gj48uZUFPSk092MKwpmaFRd9cAKRGo/mOkRLy2uBcUS2+JIvuTi8ThFY6Y1sOg1dZ70HAOh
FufPYRSgsCB3hYQX+eugsmbS4AjFqZ7DSeW8gIS+hgzJPso1mq1xgXwB923x5Xw+ZyD4aY9w1e8t
vp/L0g2Utfg9tyEXSU89LuHgfcxZf7j/YxTUgVxm5LwtLUY3JXI03YlOiNnI3WjxcfIle4Jc/e6P
GsuKegzrUYufHxNgAyUK6em2MxaF2RuWXmuowhOOmzH92rRRkC/ct2G15t/0me8u3hEv+2m2AEBc
7Cds+bxH0gBYRAnn2X5UzoXGR+eo1TN2ORrpb2PhrjYEcAlrszfuQQUl8cG2JLUEiVQEGE1Qkqaq
m6bwbrC8SFp7nbR5xkHGdwZfjJ3BWhDFmqjM7vWyrZOr7ALbJ2PBvntzKOUhB+5COCqHokpO8eDK
upaYCEx4tFl4Ho6/l3ke4vFEGMQN7iX85uAeDb5CIgXMLgLWkGrYZl837NE9frFFFPOjeT/rS5RH
sZ5YRLM5rueXQcsVm0apw1UiEDeUDdmy7zF2XIrCoTBLKE7Do5yfoNlBuf0Rrkp27S/IX5Da+LCE
XMvakmKTDdAiDN9vlF7FxtABmT2diFhimJBRTLlI9h5E59niAsfDkuwDH1CDP4EPB8lkk7K938zr
thnnM2Nk6HilORNVcfa0Kxo0Raxy8HdZ87P7Sl5eZ9LI6Fl3cY5s3w0USKkRWfQuKtiCjlEuPvsq
gb0Cse1tT+9Bc4s6LfawSMGgeMJdeVCnhViXrhojEfLHaaS9exeEKJuWHsApA9g7hQ5OSszaZTBL
SFsSXdi30phDaICWlEgXgmCmWtHMsbxUXR7tpUjAk/elxC7yJwd97W/PtGAFvU59mRQ91jB6ElUi
M/PZvglYoyepdUnOg63EdNdgf942pHrprAsMyV4Ppb2rlraZrwbFfMrxHK5CEgQxjoH5Utc+U31O
YQPBL+vrMV5RFoOIV2wq+DAqGWAYc6BXfPR9ALy6nEUIuiBnuUkw3CCH8THTDaNGz1V2U4sJrzsG
yoDsD7RBCNj/RUBUMHKkzilXMRGdVelOw3m8m8rMBlLf10FpS9/ujMx8DBQ95jvMu2dCFYS4J9Ae
yb7AUsDv8T8UDhTQVwjtTOd4TAx2a/XjG9nCjRNhEyoBqQJcYa4wIeVFy4bL2Ha4I1j0UCohO3w5
WpSFyf0asCspe0kVBPimH5IUx0GFBYWfA9Cdm4aG4SDZMp34UEeRPUDl4csp74G0AyfEgq2vzUsV
+k3NjAm/iUYGAvo++CVQhbu4n/XWFRKVexo691B1+5CncL5Ps90ZaJYGAyjabxbGbqxyZl/JaN0J
+I+yPbhPHr7RBgMjbtEOqBMKEEX0RmKCBeANb+79LBkzT0FEbkeqxVj7U3MOwVAowVBfDm1IPZ9h
DZsEV3yKFNJo8Ic+H1yZsenC/6vHUBoAJvihEOVASy/TNFmlIKJh7m08GyasOWqCbx5C3RKmMd1E
XNwqQ3/ZgXFY7X0EAXwh5h6FMQjDsDmfwOiFZUiOb3Abd6Rsn1/jfdx6QhpLrJSxjgWt1WFr++bl
IAWxJRuWqORD5oZ2DbuMK4iXuM2bN0gHydhcCELKj/tckjNiVwVkPJaYhbapDvtm6iSbu2p08F9/
tVwSXQlV6wTs5ouqAeNgygxq0SyZbfRFuo5Skm3Pze7Blfbme3LG+gtIWEH5TFh3TIxdQhGOgmdv
ZwmShoqn9IAv3Rd1L9jJ9icSHoG+wpG70U+yhcsQieCjNR5j78ZPA7NXTf72Psq2xlh8DVH4RZ+Y
siOG5xh9tz2Qg4VTbbt9Pb8e3N6wuxj0hnec0HwlaZLCaWaX6U94C+nV6ItQLhjW4GP3QsDgfNi+
Wk8q5f3wQpNL20JsGO40KCWWOz7+fySd17aiWreFn8jWUAxwS86CmG9suswJjIhPX9+w2n/Orr2r
VhlgMucYffSA/Drs2uKCJpYF0NSx53afDr4ZuAZa5GXfCd3es2GwrvnpaVjYIc4JzAueTmFbGc88
p+tzK2a/nwCGLYQ0+wL4HH9Ljrc0FWTgQIebYlrHpyt+ASkNEiEhLnkp/Tj/Rz+tZmXbmejxpEfv
irrnz+1gYXrmkL3bBxpx/pr9R5vapvf/E7rhwzmYghQxTfZ1KE5iXK0mB5ehm4oQH8tgAxztNBps
oED54nedpu3+XwqbRYt0m6n+yUzTtwlQ8Xfn7CLnBdiGljIdSF/muz5uomnPVJMNQFG6SVFd8mXu
gkt2/Ta4SHjiq0mOQyfRcZig3y5tpV/98cVb/U5pns/QD5qlqbNpA2yV3kaMWifRgI8FLoS8KlZ7
MDlZdkINEAAXXYVs/AgnCSvpU6h300YizF/fGADWwXN5tK1r0xZa1N6iPQf7VTUBEdkDBb7U/OcK
LsGEY1QAR2Pzt4ta3AxXvhXPiJjio0FCLDUxONoN1g2P3AE/8LalpJ/BcfVFyeUhcuXUhxSjzTiM
nkbK3+BF3SfWN2YnhBGDLSh1BMc88xF4xG4T2oFYb3w04xZ8csWm0V2pkYzZcWLAzxDSjA4iESL/
6TsScLcIFJ4qNlQEciKebPbZftFN+T7ikWgXq7Ty0mVDHo11TijO++7wPGmgmHsYLV/jWEIC5KYu
l/U8AYkIfw4LwKc+H5eGjzEPTpbgDZkawta9ZRfvngoUzvyLkojBIMvGUz0lLsmnuyPegK/XdWMf
7/890TsgoT2zwwaU8I8HDel+wn0GvCwnIkXeAMuD+QLxaumGfzBAAantrIqAttdcYafPhB8m1MX8
UruAlU217d0vfWc4KOEXJvumnQL08fz6A+IxXDeNODGNiCRZl2VopO184QkalT6cCdGzE1oIcRNG
NgNRXcjyCZ7JtfdScZmdce4bvkDW0LyIFLmZqICtn4522AzJaAC+WAG7BMATpCbUDLzE3oE+so8K
0KlI0BZCwdsqI1xb5rL/0pA7bHPtH4uhGfqDNHVdXAHTNh+BGrU0nrR+YN8UhXIsaEC9J8yKlZR8
hET4MX88MqJXTm0zIamU0gtjGJo629zbwYgmQFRtpB79wKEV2ppDIEw7x4Gwa1FdxSDtXMoHZYnO
bnXGYkTqx705h2+wgJNAZVibuPfReuGDoGSLUTt+v4hyhhTbscawbKG1UlLTtMrL8W8uNRt2K113
P5QyqsS5BBE3XyHuJcI64pkmyJPKfAPNJ7qHLC+kSQO+iJAD3U3b2LQwqk0IHwLT8ncvoZSJhkrY
ajvUU2SDUrofIcMRN1Dm4hDwlUfi61eFjY4TjsPeRLh0B6R6WKcBZMAWQFgppMHhcbhouur0Omzh
i4eU7QyRnmcQscZA5SpARzpOaLqxKla9ll+UyOClWjwAOUHWwK2l6zJNx32X83s6jZ+IFWnuB9Dz
GJ3woDJHaJGojeV1D3rfhRYeYj7Z2iJjWDg3q0VoPDIuNTmz/O8hvLIBB+iwO1T8Pwki19nwBBjs
mfUMCMDt+n+pHEKMjWhXYAbCpjEXaxkNyN54GL09nXDu7kze6D4RWblMe4aMl2SSIS3FG2AwPs0v
O7/IGI+z2E4hozjfIS9y0wyp5/rzMn0NVOcGqrXYHmcnHsakSpqUEtLgiAnp9kIFyOcTPNDlfWOp
A/1iwzbAI0qdIHp/ON7UsV1T1ioFuBrhmkApi3YJ+EgAQpngDXlSbDkEkXey/GDAgI+AboGR9YcD
zp8nMx7M71fgJ8xTjlxVIYqADl5GN1Grf6wVOx9eEZ+fLQkk17cj3ohT6kUaJZqTEDMSaAsI3lnF
TBxXc/kUsAmo1zBLwh95+2JmOqYytMdjRtF0Bv5FTONzmaZm486ap4iOVgyT6aUFY8m3Z3lNk0cB
f6UjHFzB6BxxbZGxqhhYC/WnRzGyAn6luVrMdgEfV1gvWrrPUejK+QAsCmWWg+Evbc8EJYZ2Csik
UZyDbLoyHqV1xOQxJNiHOwMFV8BOpwigDDI6/cKwrTGgeSTP9X3dtlUNX5La7PfeBkzoM5rI/k+O
SrndJ9ujpjgfMkpD73KhimMPNzhYRVpDBcdqGwgDh6fpleCcQ93mnjbttvUOFZSAUgiv2jyEYlfz
872ZOyCQ7FjVoIAVlSnxM1fJvGoaHCk4OKSiDFap1vur3uqIoB9yD1UXBvHzNmTzNp/B+s4LR5IQ
cayBPh7q/qFNut8+7iZdRvmzBQZs4nAzn0M/lb3Tv8U+KxQrIm6sNUXgl7+AFUboxjZ3vP5R5czL
oIVyaI2BsH3Onqh8NQRsl5x3jO4YF++DanWHoIez8nGEwz8eZllOBU0zwCFsnUdYkEYP70i+wW1F
6GjGOmFV7VYU/fM7jgdKoGT8iob4ZrezSyWWaw4s66CBShlKwgceP6P7FYktXDSDqf3mBXUAq5T+
dSPT9i0ppiWJ4lcXwby5NQMzbzOvIg3wYtUGHIo0JxgwrpGaNFLMsH44G8z3Hq7nhSOrcns3WbZk
LuDsEvZpC3pOtezWUsKQio6cy8ZYA9i3M31imflM54pJLS3iYB6Mfr18YC0JJ0jByRH20tEXhbsF
1e1tLShTlxCHxRSNnprV0+e52qf4XmAeA4mZ4kwW5CaN6DcoiGQvYthLlcZuT/Mp4qhCsw8B7Er7
+eTp34AoEyukxLSJS/W3KKVpXMVsuveo2vYgJyU7DJhuY6GmcdrA+Enq7YV8Bp1jU/hs8JR+frSW
Jh9rqjqwjcgOJh5HjiiBOWjKaIfOUUuSeitb9KoKNASs1Kz/vHec7/B75a6hqIdNKP5xcuK5VKQs
VF4Hb4uz2Za/2J5jyfDpS94mvmtIQVSxnpxJUDFqwZ/BJ0x8lstntndrF/vWCHYNHH3IfR+2SYfS
wId8jqMMZ+D0xWsV3mKJ/9u45crecIMdcpvg8VNNuvyliRh3owmMMee6GSZAKYaN5kixWmSR0srd
+QpC4qcloOVk3csnCafMTWIa+T5bqoXwkTVchOsM6yRAOpMFsqdWwpu7OxmNviDWHrqJuyWtxXqs
oklZ4wvFmA8/5EyhmWSNW/izj8fc9tUcgISahDeLb2imrMwkw93ee0kRzbC3T4y/v8Xw4ELZ3wxS
/iTZe+CciaTHYxdBz/Lf162c02MF254/fs6usEJtta/n8dlvTiGIXoiXo1m39RYcRR0erOrdkAXf
XDWsC8wZcetpKoZ/IHf2JEoOkLYniaqf4L1qXn0VTTmt5VUfHkn4PFo1c2//2oNAmt2xVPy4u1OC
CMkJO2sgCEeDg4mbWWmd75P73f0wn+nk2jm9L/xqqTX7O6yJsxM86cLb94I2iQC34HC2PzcW9+LN
P1YwQFUhw4L4NJkQEtHRg4M+uQDw3e0HKNwXLu7BA0P7GiDFxKZnVwN/IFjs7Ou4HEewYxcujN2x
BllV19zXGNWf82wZexIs3+Z+CHdvtyynHEBqHgLY3JhsL83Htnn3e+SPnaeNOZGseyD72nGrm1VP
i5Z1asD8SuqWeXgZTbD3ndmdlNl1VIfdpDW4upCaMIy114d+a/KJtZV+MA8N9wyV7YhmDtbPE37/
KeyAG3SsbdOPp9rXniuxglkx82AFs58BoOBh8EhWxxdjUJ7EFmSpVduY8dZ7zjjO0MbHvR/ZxG0l
zJWn2cVOhHNvqvLblVc9zPUbJylM5o03Zz/SdeOTfFmeRgPu0rgedAiFhdFBPzevghiHUSwC2sXf
VDxhiq7TwVNx3EdzQu4n8N6yssOqtElq1it2zWvHqlYv3dkTDE2tXHkFdTK5V2ll4GW9a5rnrjnu
UVuQuHAM6wtOSUqoDosq6s7bQU0EE6aey4ahoWYjyE742d6mNyJPx35qsKSNC/YHxTcYwEZvgUMF
bYjyxJ0bZVQYi5vBdI8wt2DORsbDHECjK9HOBdUi3N4wkWUJ+JmKjC4P9BkwUwbd8GWSarSkrmwb
5i297+O7cfbU0ik047hpUQANs51mYB7IDwe3t5G8YSrk3ZUyFPk6kDV5yWjZ7L3i6dXouvzwDcBz
kwLuCeYK7JUXi9Rjc9ZzFee+7NTGhw51S1jt+You27s+nEW/hTbNBn3nhQLGP7p7XnYwku6INYnR
4Sw7Bd8AeLuv9Zt35wvYgP24yxDh4rPyet4H7ctQj58MP1p/eMa8t8crmH9ltRyZuylOy4ncwfDt
izZogJVBSuqUffAfFjpGphQYH9GaGGRgfEmzsJ2BwbRhye1anpMosD3WtYFLpTeFYNp2QyswjeuZ
SZ1rOGzc87nDgJjJub1kXPEOXJqeZG8E+CViweYlNhOacrzo8xULvg8oEEMZII66P2HYRxfpGpvo
7zYluoVhhTm6mwEjDXDTDiFOi1yfyzyNBFoGmAwrBVVRAeulASXmE9eIDxO6/WqjgZ4KiIYbl00f
uRFswf/b/PB5MTz8ZGiZ7zZ9ZDQLvD2O2qOuY+Zhtnezl9iLx00k9jD7MT5wGpWJ7o1odPol+0qX
JaFJDWh9W/H0PLrbvAtFL0cYd463LUgNAi3hMoktkZN7eyzmTU/3a0ToW5R8WYZBO9gxPVH/1Jek
n+26+iGYHDlI2ePtVgFELK2sMVzYwihEpDhbr4sQRyBSlyvjWZB3dEOdeIRSWMBkSD29Yx5HO+eA
LPaBIo/zinOn42MCC7fxGHfBU3m716RiJLdDTt5YY9ZrIPaHx42ZUMs7UOO83aNdrzoVZTdFDF+R
MQ1PrsuTwRfe/pz8a04S3a+M/XxHasme2ptTqkFJuMbPeTzGnhzBo5j3c+Aog22Gz88rFH9ASi6F
tHg2aDS4IcgwRXkv7VBJNdA98OPEt2Cp6KlyFcn8eHD5HsRYoOPMer5mi1Yu4/Uzcl4y3t/FlLgX
hQSSrMd4L5D6wb4yKUJ+4Y0bTsO7Oxo9UqAolKsUxyxXmo7Caziq0Z6P1xy3KE3Lv3fTOOAsu/dV
PGXFcxWnXpOyEbuB8a7Gf4rz2VGI+G4gb6Rh7IuH7Hq8sInxAaj54VMXMx0AWNAfGxOep0gm6zT0
hh+BFGCWDxoD3CTDkjoo2Ja9ilfV7G/Oy+jrjER5TNxgvwPnCi45HoMBjTU0mJj89yzqWo+rEZJq
8IDfquMVtetXq3JzjbFkDT52I9h7t2HbaZBmc7b/xxZ9WiSMXG/EzNAt6RV3Pc+lzMaGld83i/62
CrdcdxK+0G+yqtaA6I/SxgVegraeb7s9aFYQd9uDb7oOz+5l8k1v9loziZkfc3Qd/3ODcXJ1X8Dk
Ov6XC/ts1h43J2b5UkxlWxIYriamVw2rnN/6JU4VNbFWxntEsAiPFDNsCiweZWLsWCOid8Wuk4vu
wchyOSDE5DZjwVpwcymDMho/MZNlLayPZtaBhru5bjCSYjVsd/mZ9Cuxon1BXWY2Iz9981jYHj8s
6MjR9qD/ViR4eYtkW0x0K9vLC/LflGjWlg+aZ+t1WFNzjeVz6GkXXnA4Bu3N+Bt7ORqta8x63W4t
2tQyztcZ9v8+N+sYY+bJ3bK8kSfTPHaI/OEpLFecv1mgnSFMCbn0Id6Y42xLf1plKqchiFCwIEIl
l9KPfVK4+ziGG2OmOkwL+9ZcHBeZwoSqTzkY/uzj+APWrd0HQxE5WiNnJfo/rz76Mczmfq0CpPzT
GFdcKwTipgs2pRA1+XgUrZRfAgahpXlaYF84a+Klju2nrHBmppTDBC3YHZzTqWN5VinjBSUI4VWv
aXBuIOKgSk9MCJFQ4cwvfyy2SBfjLjoANBPzBtrSDDN7DEUrDq/gMmijnyvRbD7ooWWYJ3PMDuO1
Dg3qI9aJNGPVPsEowQNEEVWTd6mScFwE+BEx2IlhmgoSjArUowAQJEmSI7uBhhMsYg6dnQv4Djhz
R+8kBBvpx1lGTG+E6PoBxcBBr6RRLJJLTbPxst/TAg9r4AncrxAREDeguBzr9BRkd8pt2ONNLxbz
R3YIRAMYC2nYw/+hfK+sYtno7wZdInD51pjwM336To9QypYKh2NP5mn2EQyHLjUgp+Hsn8Y14t1D
Auef9gEjWvFQV4I2r45+5LFV/5ihyVtjpdr8TUYVszN9t4zOz8ZwBRcbqGvFXI4QJXqCJ2gG+QOY
EmO/d1heccNto+el/MG1kpQGdBG8Rdw1qSU9qnkavbn+h7iqZaLFlXvwcJ0en5ILPX0wg4iQ1wMZ
OyyPa4pz02sM84mPw1Csdi0WMkAhTFqfKWjDIDCVq0xniE1eYknWgmUxFNTgChqvLQ2i1cChnjoR
4Ohl89p8pJhvAt2KoFKnHUhnRmjBzwoie9UmF/dxIe1AQBomsAPUU6AteHFJNANdYy62gdwbkEPZ
GznksPN1ps57wegX9Khb8QEstDm9/t4XrJSai7nU3epun6iNp+KSNl91l4pd2cQWj2sCDWv7llyw
VGJtyNZ/jO5/mO6P9tE3X+ic/NRyaC4p/sKeX3kLQAcxsm1gGN3Jfw+FGL9iIG0pc3gAJrPLzvr4
tntr5pb8O0w+W2Mr5Qy6rNia+K5k420ETcEkR8N4QLcU3PYrQ6NKeVl6g/KbasI6zhWv/Bi0jM+4
FWpeIzCTTnAf38fGNxCeFaWTsFtm0K7sycfcHQxaTIr06GhQr8FYqZwb6Tg9MzIg/9RIFrzAnDH9
glC0mHSoeODhkCaGEyQJT2TBLWhvMj2l33W3HXrXbUWD68kJT0KN3bW5KcWAhYfZ0Lx2PXY6LFrX
bG/sd/BCJPSHsESqBZxvNXPN/IS6QUIF2hPyd8h/EpaXfQRSag+w5yHwRcXbwCSO6O/ET/6cgvyc
t+M8MQ/WVoJNLYBt2W46uFnQUMu2xHUiNM8625yV+ILSM+ucDVRb5A8ccu+Sm9c5TMrEgLIDl4ZS
MaXMs0dMDkxbEulGFLECIu4xbED0y3kgWYnCgvJyjlsyabIx36X27mKrJKF4SxrtT23MGEWav0w8
Sa9rkmTVgYgVKFCmRpSyHTdhrgh6FCWN4OETe2UFEKmWgWSa1lYQyGH4s8Q6u+Su5VuPnTTb5sFI
nCLkjN5uAcUAnDgMtzknC9Z8260YNrXkE0qRxrA6ZFS0XkN54JeTkWecJhwrcqyBf65xV5cazKpX
jdkpP1k4QPIFOlwr+aKUTrzzg0SMeJmQJztjzjaZUKTPbBCDGff6iD8PKaYJ/kYehDBOcD5dySqU
0q82Xqt1x1h7nKJZfrFuzjLIsX5gv+Q45EZ7ndGH4eqo5oRt+Lwl0IPNxZtxkcSl5WJxtO+s4J2d
vWO4OBiN7c7swSo8pRJnWjloIq0/SFSRsM1sWCJMpzfM5xh2zyJIQ6QRjnK+xYFrdHGeWc6Br8qa
+hWqFcuKgtXNSSnLtxz7LwICxbIft2Nxnefy8oOsLY5+SkZvmx/ZRTJKwYrNHh0nd54vIojJlt8e
U23yocuYAoN6aD8SmFUOB8qbkD+SRbQWzEbnzoD9gQaSuCrVDJCIJbS5WWV9zcrZJ7uWpUyFEWby
2rmk8oyxOMmQ5BEB0UI4O2WLRR/FXsti7+Nk2oN+FXdxrmb2HF5h7O+s8Trbb8Q9FPD8BZ6NfIpP
jo39Gns1Qx9SxvMD+rDDw7hmq/EavqCkcvpTwwgc3uH3wcWf2FndRS7EbuSOx7z1hzNcO/9+RnB3
7FpXrx+gXHBK3QmIltMUiquYnSlM/VHYntNPtAK6Hgo6LQCkcE5XUo7A+Dg7DbwMKbp5Ycbojbwm
EsVtkmEhJrHXR1DYmKZSaYglK1MGgQdFS9028Y+wieXOiAZiANa0/hOmwBcFHKyZ2EsoQixWHG94
vitOn5/fRsRv1pz6cnT2H9t2ZTAn/gYTxm9/jEo1/DaF2PANXxvMksGOEAoxf7d05j/U5+D+5ikT
gYpoWJln/MxucMdmTohzyUoNcRDBZQJgPdEwnDzhSIrAn8siLm/yqyCeYq+NwJsLgLn9YdmSj8pJ
rtjDByM99vf80DUPc4wFmbh2meX8SGtoY1H8Mzz1LxvQLvF5FIpHL1St8+yavhLVYpjwY6CB1ucy
Ce9A3z5kN+bdTGb5Wgwn3jDjJYUEM0NyKHHvOGN/itU0Mvqb+4qFxIRtHz/atqDRfmGLwcdgXC9o
MQZ+DDpwwRTTOXAaZg+gyrFG3PuBHltPzriw+qfNfdU6wnlf+AumZwnDP4xFHGOD2auYiQz4rz0y
Yb+J62TJ2EGf4E0Bp9yk5qP4eA0OnoMxggBs3Fu4SKDbNSwxPD86TnE3IRLh1YyfYM3V5PSXKSEm
ICtgOgTt5VBHZZouAhzYvthJUnmsMOYqAjGoaFq3wQnZ9hwdusxjGJ4d8RyoNzJb2Zs7Fo/BbZUh
DsQrwxZPN0/iQ9nk2MdnuF4fCHlGzSLMAMGWMEeM4dyAkCwcogwcwANeFdNr5NSM64RD0PU3+75/
CLA3uKA34iJ8wg1ULe4I004u+nCIjbWhLYH6GehCHOP6U8szv2VVYAodi4prh/0z7s/dQNxS4Ypr
Ac4m6dPvT8mdtxhD88kF3aehFPtZYaiw1mGrcxRfI6qfpkW55pDT1Ap+STMf9GgUiVIPudYp+Tof
/gfbKaZkw/qcN6H2cqWc5/1Pdo95OdeYe8HLgIuPyY3WGcOpuVXQ5sG3Cjy8xERbI9xV9jCxw+Pq
yZkvBCk2dSJPTeyRTWrJ+GeYTg/J3rSPPTOIXg4JqvZSoIe9rT056TJ8l31s+kjF0waypbIF8BGE
+gGfMUNGwKKRmaMzZvsjIkMCbJy43+NWDgcp3Lmu0csgVbvpDnNvfDUWwRzNuHzjaYs8O5o/pF1E
dppi8E8+LRHicsTiPkUZVhnQlTkT286MVNddZNgzDPZyixMXYzCXKheSkBlr8rnA2UUxeQE64Ow8
4ZRI2eBk5jiEFoTG2r0Omx1i6DUENyQyWQ36EtoX6vRj7ohnPWuUMS5tDU5FwqZazI79pnebn7IP
h+PTXEEH4/vBAXEYwbLEdkyl1dUhY1GBa7HqGK6JB96AbWrzh58RFSEeRzUMiVauYkZLog3WW0oA
CHrZqnnLJWd14cqU4ykbq9zYZwqF4ICZ/S8tgxikDU0oM1+4M0XFbw/weH+Sv9S0sCaBo4mlGwX1
Y4zbbcqjd/Bug3KNFkO+AOuHtlMsDmSyBZRJVaWODe4dLcUh7Hl9h660ti9fbwwxj6MauZX7bBvK
qiIke0SoMUumdK/xPrjl7YZp3klFpf48292w6D/6ba9w5Ji8uvliQuFwd+/ze6xMQKpUipFHbr5S
DCtt6j0BsfibLcI6K98soQqnd/NGjvqeDHkwJYX7fnCoFLYmzzqzGC8kGJYnAwdmsw261fe56KvG
H11OyRCG2AqeC4Bil2eFxwTQUp6AM8gFdk6E8gJOMMeBXc8H9qo8gbVujqgizGRpUwuSCE0RTl1u
6G4nCJj4BFA7IZFThxpVdBoupsnsEZ3SFp0JgHtSRXWkea1oZKoAmyuQET41r5fnDGCf8ZFMK6+X
mtuL44k3WB0Cf5nbg0X8IehORYV14qEiyzIgHTOrQBgEzDHhH24vD1MfWlvEyDYoRM+S454+kYwx
Dn2pC2D5/IZYxKgJN5NBlkYXWQVt8sdoxAKM3ShMoXDR4E2PHLBltFsqWzpkDEmEQLIHar/9EoWY
gTUx/GplZTQNpxWlDavvZIDBkbfEEBmGymF7CT+85LrKmqngiebMSMGHze2vzxh73zW5bfwAZQqN
sWp4eoQWmiTDp4NgfbAHbJ4yVWerjAUH4Z5YnTXsT7zQ2gk+bpZHPBvPt3w1/DzYNsJmKpDMaXVZ
aYPvjt5LsCs2tzrkPQX52hFcNKT1SigpATuZd5+cs5dzzUzWFqnOrM2cQvdOB0VF+ok/bmesj/d2
KwKaVlh9aDMwC4VrAqwJmRhDehqebJutBXGtpODdu2KJioOQlT3Ioz8h+ac8bUUft+xJzxUVJGQf
bVbspX83WxD4mZyzlE9/ijHqLRcTdYxgzVmQ2k7+K6SWHKDIzN8u4abRFxHDyOMm56UrT8roKAKS
ZcsyTd0lmzidFWvVfKKPlV3QAATS0JL3/APiQT4Ra9qp0aE3Z4CskN2sLjweC6s5ddYjEJowVglS
BU/+EHFdms22QX8WJE2Cthl4nfFIZejtVcj4Vf8AsIyRrhwsbEDjePwIpBC9eeCwdGi6CfClmU2B
9l7e2tIjZaCZgL00WdSgAtKuefiufsyHLHm9Nw1/CqZHsBy5y4R84oI5YGYGGhjgWs8nBmK70c7w
ZMinpDOke69dgaRC4ZuwieNe+KMrY77CcpT/f89Ka8/v2VgTjCixKXlBSNh8qT1H2B4y9hZNHgjO
uOPcghr2IeWGoS84UOdgZeBsKPg4qS9AUBjcM1WG+4Av6PqI/TX2ZeYUNxyZLH4iHb+2udUDoREE
o2C+XxLLiKmhxFDNJTkFYUKfDBTHLzEAtE9YtnFwz4WrLiNhKYxFJDa3phKCegtvPIMWLg/uc9aG
c4Knwu5phMwqwJGtxuzKig6vjF1dNP+YX/iCJHXFCgVkJo41FzBk6mDYw6fRiI7ReCfByBCwobib
tzY3JmZXCswv1GFoRZP3qjGAkz5qJHeEjrAtkfc10TW8XD2ktvyG8p/opyh8VQp1EDkpVPgfX2PI
cSGl6WfFOBzcSsQZeiJab6mEVXgunNAe9RD+4ysdx9D/AZy7nwdHL38FRE7QHNTB2ILnw5ALuPhu
MCaatLB7lmx75EIj9kua6QznQxAEbcCkIue5dWn9fkePwwDid0pQabBwlwtqF7yVaPzxC2Xz9IrS
usftyS/mHEuGcL+xMhawSC6ouCgBFxX/Inq7q3VBRvkaUIqDrsFSykdvl76cAHeWoBxEa54cwRPk
N2igiKvtpIx7aL/RdXpop+gqGQcZRA9LD0o8OH/pmPVYg9ALWP8vumgSkkgJkQBjeancTBouNAvr
O9I8eNEUUhGj/rP3ZEMiof7lS170l1MHDqGf+v2h6/JT6SS10XYwhtl+M2XdUg2NAYzM8inTYe4C
SkU7xOpS6EMUdaNZadT+YfrAmrtgL6JYgvZDDrq5FoIgPNVf6IF8Qtk3FVAHaqVxL+c5pcbCoZks
OG2gAbm5PVw1lAvuzS+WcRsrTqPCxLWTq6DDtKze+BXcaSY5aysSgp1rzy5Jpya/enQFz++QnLi4
hG9m2h0ILFazMoDcdIRxR7tYMTxPYHQANGDJF96neMlIHklhX1ang/NpOq+be4O1M/gC0OCzZL6o
XmNKQX3YHZzdxoxHpXc0iFDn/DzhjLFqMJKGTHxMP2+vhQnoEGyR0NHm3S7/9AjKGd4mBQnoJLbi
atpyW/Onc8SGFd/qT9oalD37yFMc6uve8NtOC7yjG4PHnkn6kWOYF2c/9VqER9L7VsHiwQXErrPf
y1GYYFn87QYNXPjD88VXyQf6osXf7YLe0aQNPB+dO+RiMmGQ727wXWoR2agYFI2vcUXaxWUDy6nm
wT85u7G+j1TJeKlpDR42MZFkgu7coiMtE+D7q0i+7MlN1HTYV+6YnXbgxesEFAAQnhjYDfbUsGJH
9IT0AStcvePPV2rDFgwPzf4oxgXdD4YGSYlZRHZ7WfSxCmP7jnXWg8MObzLCmtGTaMhrfCgMzbw4
BlVgXSH9nv1atx/4sFXOi32y3162oCle7UaVF2wLgwv0y2HZMvi7cH2+tAgEpohpjNV17/7zbR7A
ri8ZrI/73mgyX+2m37e5I74JFzdkakf6cvvdHXYxCL+zzCkhkt3HfLgU0kDhR7cxgPzLAk/gsbDF
XUhPYZyQQ4/q4v+Bk7Tw7BCtVa/ZkQqtG12O4QEuebjAzsk+ugXHAuauGJayP5InXhNjrsF1YiKd
XE92u9OvV+dT2iMI02weE263hoPNFXA2uv6B5GAitVsuaq/JJn4Tg6C9iFZebU9/27u+MoEh8WG7
eN+MXGrlI8ZpjEJwDHTyc1BAOCq9V9712tiqPj0lwpe9Kq0r3rP27sXUdlQ+2FlkELcYyEz2HkO1
O5duGzuHOWbwN8wkmvblmeiYcJJ8uT5d/Ccozo4nuftyQGlrdKg0Ni1sTuyrrTmU02xpWljcbM07
e3uYdMeRWqSXsxM97fcTdWXLeVLsP6cNxP8mUl+782Ezq0H3Hmjw8bl5g75QGg0pzTom1UYLm+gJ
12LCdkxZUeHZ32Zst34QcaDA7cyYZkfV3pkqSTnFRBEArfBLe3GwdZ71wl5UwaGI3m0XZtGj4els
NYWHXUWVvqb7rvFObv2Dw8h6v8HPxzystMJWeqzovqb8fU7ppd87/4lYtShwREx6m7JrHfkGC6OL
sonoiZP3IJlId2d3WMfgONvvuDXVbhbG6pdF3PnQE/y9nEMDYTEnUQffrco6Dwpm7o/w+nEeVBgY
TPOkk3Zzs7/f4QWMzWvAabw5bcJJzaB1d184U1DEH6xnx+pQ3kJfqtARN836awmLoFBtIH8mope2
r+45nzjRd+auF7foaCrvDThU+7BKwBeL/P2yXt/o1PzDl78ONDwZSVQAFsFJ6UDoedt5v8xbJ2zF
r9K+kS9ZBb28Dqq63zhEi55Z/sHWaYK5wns8uTVO4qpRPLyFvmzEF//dcaLLkCtULPDeX32oJOk4
WGh3jrdLw6xhbrSck3W7GnT0rYniwS4qHMhYoL9BzvxCMGO80cBZ8GVjgYJ9g4oyoEDtrAGfX2Cs
ICKurDeS2xP8E/hWeE5AbUEevWC+wb1Cyfx0RezcoS7+LgXmFewWuJ9jgQOTkTRz5nNMnFGP4pVR
NA7NJCCMdv2eEAkWya7PWMHhI/N5ZN2JLdOCvy2fiFkw7RRWzW4rhFPByXelnD1Z8vO/GcoykTvw
CjvwHUE4OHLoLpgqy/egdhD8g3OKSZTwALWkzUGFA7R8VWFMHO3WpIQ9eB01cIY6xuoM6xLOfcHq
GQxR4cLRSNmeIhyhqGUbPk5R/LwOdoKnVPqYgKD0fH6xOE9v3sMT0yvVX5i3sBFJObiPFwxm1lJr
0AGyBfAX5a/O5A/4ZJSaJ36XcFL5iD+MmHCEHq/QTjQGOjd7HynZPsL62u5ZpjY4js6bXX7dvLCZ
XekNY5cf57C16gkdwB1/XUZSDa5/w1d+13mX77DC9yHKdCnc43rSmPGDfGP3isEAHrXySNKQ4sfe
h2dLKV+HIPI0oNSnOpMSKcRkrsH1DiiI2JS8dtjyuOsj1ndcZmXwSh8lM629d5mxCCyodeklxSzG
/MbNUdvrrtphgNR3JSOUPS9zzeCzhE9wgu0WuEaqmQvAATVYz9RCPLeXtFZ0cnOO6uDmnGXjUkd3
3qf2+ZN9eCuNQnFu66BpE+BgLaZVVCZ1VBOhUbbc7xkITHFE+s26DZTpHuME1a2cv1/WEivgB4bD
Hcf4xXoak7YhBgcYrnDofiAvnccUuP4BnlUH+PUPUAd3B6rNLk46oNJSJwM5ItzWf9Uerq3xi4eE
fQqXdFj+BqO+F0MFLHGtycVHRicpHCjcpIbbmUu+NziV5n3BQFM2uq+9e/qntYoMy7wnp5QGzP7a
bXhpg5vfci7DTlDiQukw2qK+gR224MjCXbeLZcNBSGu9GgV7t99xd8MLvjAYRvA9omjWZpz3MS/R
H+IpeyK8l4lNNeH+VIZvI/0T3xt0GssNKNaQjoBgbxyLW22wU0wXLKYFZnsjHYIoJQhg4mopaN4O
8Jc11AkIPK4TYhPsxRA11g5fGM1CJ6QOPnAMvB5yPgy8SJhwkDf9Lo4I6G3sbCh72YIgL0HapWeg
TW5BcbzaR/sJlwmNZhlc4YlIJU6DDW8WBSLDJBYJu4ujgO/9GnuZ+zHIsR5RsqTpZR4UouuFCSEr
LYcQbjXWwnC5ZgIt8uuICUdIlU//LYiRzJQKxtakZyN6ZX4uQBJo50RwG2He8DRg28EOdOjTW5dR
GcMGg7CQwYWEGbZikBXXjHS6Kx4PW4aMt/SoWQSMmLwLO+wlH7WidmTyFEweOQ9Kf1Stm8vXUOic
dmPbwRfE58brrsms74Sou7YUp7JEz32leeBes5hr7uPNxwHhZdXE6Vz8jst6Rl248A4MfzD0ER+s
NrombkN7rcYL7xSdGNEZ6E3w8oFH14jf9ocehOufKCxVbDXthCeQ64SPxchbC51erBHw+59xwRll
R5OZveQ+jBgLc7AY1VSW9QwxF9AVPMGrIVPDL2YiRy9hisZ/B3I32R9PTs5hynXAV6INbp8kMjDO
lyA03LrMymLuE/otxL0SrQ3KD6I05t/tWTIboRZj42Y7XzOAw7g1HJucs3I74e3JTrodH8FUe2AH
HZD34SfsN8HFAchcnVa8dFar1ZB9ApNXmvjpeEym0c5hcTATtOgJOaKZ7HIKEfUrx4OMr2U+u0X8
K8QaIexIZ++AUrEkxJ1PwtH5HeHIyyBJ5IA9UKwFGHM4/YU8WmNpvIBMgWOgaoGUZB6HLIAWq1Va
sRfzQL416De8hLXg5aBfrFXepLL5FDjYAIvz4szifnDHT3fzgJUjrrbTK8MUfmF2hvgAUonk1UMX
N1vJaSLvzKFmo2yQ+I0xh8oXBT66M8C4eczghZflL48bMGemqHlkDFa5K2CLhSv0Chg5gPh1oCJv
pJ/HlPBEracADb5AA0J1fSgCsElY4oQoApYcrXHJ29/Dc4W9obqmkrzzkSi4n5bXpBC/ekoNqDe2
Hnxjmz4xtL4q1pCn1UHtH99ZXf3dvH80nddy4twShZ+IKhGFblGWABFMvKGMjUVOQhLw9OdbzH9q
ajwzHkxQ2Lt7pX49UsSIjEaqerURL2R1i5KAVnpDdlVcIO6dgETzq06rxjiL3HsjhfbfTfvCTUpg
WWVemC6FKVX8ZUZ32kRS9rUy6CZ5eB3QoXBpBVbgdQ2fJvPG0LHwBWgIotRHohYTooxI5NrJYovG
DJkAeYAzuohzNZZnJ6A15F8aiJgH215zUSdC8qagyQGwHHDnxblU7R0uK/pHhw3WCptco1QIlDSO
taDTrgBMONN/l5g6ay4AznF9jCmZNpUjz8V9h0GS3KzRW03m4jIavqKP4Z5q8Jg9cPCCS4XeHqSp
omH1T6IcvFr/o+Xjarv3rpM/RK/+scdnvtNcUSNRDIFJUItVXXoIcUV19LgX1QVAnpZEH5A/dM6o
VC8OwsU8qC44+A1LvDPfWr0pS+pflCYgdZK7iTNm1Knyi/IhOwOZVfR5RHSAtLE9MDrnHkPLEQ9i
o9utLhlK4+1nNZBhqMgMcHL2hidJlxbdvnODooCbIzl1YJH1R4pIqPQOhqFjy2T0rUgmxSmQsiyq
NraCqShcq5Ng8oQjYWg5oNvTQW3CHbRnJYeLDwUKyfi/dSCN+Zr5MIMj/2ljrIMIYSlgV3LuHhEQ
Q3BWlpSxRIYMVZFKtGajsGMxGquehHP8MOtO/FmdHPnL5/wUJhG2J51VAS8q4KbxL1gH0lZOJPG7
jiauShrF+UP6tjb4pGCIFwyNil0WZ4u1ATQSiPwze0zLyJylo65kBm58YkZ4VtR/9Q9IDojOfcuK
EUx52XHJyiosWGKHJwZJ0fOsbkCpzORxSfnFMCocldsFhZwuOVg85zBjFRM2y8VPlIYQrgNN0Wkc
IfSMgodvsIXB+A2ncmLpp3SgeGnJx1fLK08mKZwugSpzNYS91pGRw0QqnkMTcS2muPD2YSkUZsrN
CyooYr3k/LHKwPlqCjerGlIAWIeXFsLpJZAPEM10yUZcA5Nm4ZMc4UMb15j8zFEcW8ShtoaZG3MC
dMCWyyVRCsAj/OLoMomSd6PbRS+mAbccAH4EDPj0feq3/BZkit4LHRQTirmWKTrQI6/QZRMXy4FO
pYkaqz4Y/jHflOsDToQF1KIROzJA9zYtnAbjMd47LrhzWDAnQuI3i+su1Ep8ZFDSw5PoQYfsM0WR
wbvbgcHnACXgQxDDg9uV0y2KRQeR5RcY2skkj0R5iDmWQeewzTrTHDw5OrUJAUxLNJlPFT5GW2ev
zXidSM2wXRBQLyN9QlJOBIQrwgUNKJpeJn6ikNOlJIrFTmcwO/5hxSqt6/WXONv4n8Bb/MkeafHO
Q4tUHeDbZIwsMll+OovSWRZd4ZMsJv7lnUfqKoYBrRwklBD7OedQM3QbQ51ktCtSniT6PFUgzMNS
KhMy3oTZ65D8iw9hFfriAIdbrswLKpF3ovMuOeuDIJi2/+/4HEluL7xVr8r/ig2IC6f8e2jsFBwT
inGHfbgO4fTyRX5JmKJ7TfF8XI5cj2hpKx5342eO8FTflRSm6p1GXHmMUSYDft4YsgfyzycJ8nqP
Zqcy5mMbfjwvOPNz7j30O3p2HUkMbo6yaTT9RTrColu6jy40HKdZa1IaKPxfulWi7JWxr+JApJsu
V46pMnCenKCEhD38l8TPR8q71/xRTjiWpU4Ms+mgGENAx3OXnG2NgeL+0rOIroDKxSKNmEVaEkL8
UgLrmkGi8HpkpBJoiBVh6gBGQIgNBrc8utrU0WYICiccmNE81aDZCf5esK001tSq6t0fdh/JHbUb
g+7sl0K+XkCMg37f/j4Gk6cPj4Wi3+bO4yUosQCbuVlO586f8zuPj2GzjpP7v2KkMjYi1FIMg2r4
b3ju2pYbG2+jaPj5cr3mmKuomsZ06cOpzj6nAxVyPdlNW73C061TH7OGk5TDudRqpeWFHU9VnBZC
t56Tn43+M8TwhRQUuhNJrwOQwmniNP+AUJ4zgmU4LG41LFfQaNvSHm4R5HEplPaUxa+kZxivQJrB
Udwaq9oKPACnKDKJ/adwAJZ2Ki13i6xpNznxWhCDC1hB7E0UdmdKpQerf5MSCpHo0kDBWbHH4ypq
VT8fVL8b3h0W+ZX6Kb0eUXGWawTHJpJ0hlV9yo0HoAOMeJ+RyrPazW8S080obvsNxVlBDvxl7RSZ
cyyDGlRO75RsmanlcVpM1AsYVt/2MYiMq7O7OsUGkhuVz29jna/3RVh/9NrLG5nvxjD9vk0ZIVG6
J+IouHCbLJA/pXuuOU3Cxa5ujVu0RqJLA7qZlKyb/Tp5dyO4dZsEuuYVr1Gn3btR0ptNmhqc81zM
KHtwbm6ZXvJgxWcVKjzSZ96rmJFQeLVoQ66elcXA0MbGzJzKbYFe6LKz9z+rASjgkeKDDn94gZAi
GH2ywZdomO6Z9HAiQppUSzBqOAw7tYt3RfFE28OtcNhUv96opg6d0FqjmyLkANSbFCVwSjLan50M
1G/xHBGwa47qo4ZjThS5QR+kP5BSVYiFZr4r2RWt3/qV+sLUpFe7sB8407dTptVcp33sXjdi1jI+
MOxN08/ndc1XHB47/s3ZdbtGWPtqfA0q9P28AiBYZWJ9p8QEP+m+8IbRvy1KxJHpYDfY97/zMCNm
BFgDcFcSJmuBcSJNHr0sQbmK4NYGSD7h4/Zyet1yfATSrfwxGRWbFo1f9e+b7jcw/2rejYAvRdRd
us+/l1N1CZs7gj+AbTl4lhC3RjjDoEpIpYZvQgfgbzcQKG1w7eoghyBKx39gQVf70XswbHNMBw3f
/Vy+vvC2HjqYPOwFFrLLILXrLne9+w2YmBagf2/b+Kn7u2452JW2//OIfowBn75zsToDY2BS5/3Q
T9qPF++Op3iDtMA4v6fHoOY9Meltd7bhkQnU8BqXjnvxcBgyctTP6NRYvoKqnznCWro/NeYy2r6R
cGDdn5EPyWJc8e1Tu/H1PGM0b48DnU5GN6eRlF7XReRkJLy8v103nLtb+4F+sJujw+Yw4Sqo7u2Q
qDiqrZAgB1Ab4p/wUm8Gg27mnEJ02VNm1DKWoEsyTMeMjn3ApEHp8Fa5FuiXa78mz1f+NJeN5NA1
e61OPicEMap1+t9PevDSE3zRAQjmOjiSgXyMV12DXiGFqRtJlFasw8sEMRB5IYTMHoic5P/ucdrj
7dWFk8Bm3TuDEljkZ3DwB8T0+T/+EW/wjnSVmc/APYGw34hSQA5+3pHVe9p1lpX5Zde5Ak49/pq+
JoU2h8ZPpdf00a8SrghzVPW5giAqPNO3hgK/2vNLmO+4WqR2fiJE+O5/1zoRcqoNv6u2rq4FzsP7
1PCK7zf9vZLmGCbpV6e38MFhCrkgBRwcR33oWcrhRcfHpY3erttZLFApAzVVeW38iXI4ftnum2Gp
baolvxVM7MeoDoxzpeNGMM5gVP/u8vkW1Sl5h8RBHga3r9a83vTcmqdMR/YjgAanH/X7OB2APjhF
/oILiam6B8AtYdJon+CaX96xM3tHpDoT4P2ebZMH68iPpJHEJSnqczAjuIVPxyTYPWM3SWom0EMS
Pd3FhIf+NLl7majzyYynNJ+kEb6T9TZphw1NTjv4El0quB45GCqAU2QGTeI0lHffCPfrbDEYbcjT
2Wx8XuxAZU+Cq7Mh8TsWb85osgRLbIo4wK0gV7RDTWW6GsT/MFma2x+Sd6RwfGbrkQHPaHMort6e
NzdTllHb2TyC68x/xI06i5jbdsjibjlZ2TFppPb29o9gJnKwqymhXXuQOfKVRqx6Zv/Uw1pO2Alh
Nfw5gI/xduwrZyevd3b+Z73KPCOZ5XMlcHfpj2buKoFOcFtexX9+ExgFfe0ioz+D2e0GzHK+c021
kz08NzfLAtRHF9h5uh2hjgK24puo0Qk4xeXgz366ZHyislelNnQQ7VFhAGeyQtqAP6mHkwFNCsZ6
TJ26nFzDQXafOidQ+UZw5l2Qddnps1ZRi8XO8C8as0zlg0lQIOByZwOCU3CeKp3HFuLWZVkedbum
3+bCSWE00Iv66Kuy8AaQ1qawcSNJs8BmZFvD5kBKbp21k07AnpSMt+QiEzDW7tgLpiqTbNZH7W7X
OmMEQYDIgLKjCxj4tlOMTLRUUWt9XdoFapsbZKCMbxgdWAYHRxqp1uyIasEAX2cPD+xbSIfF0EiR
DXQazHS+ONdR+QXyNkaQhDfyL2KxJcmCKLox6WLoCJ4QhEJzFPJa+CibrgjthpVuYC9yT7cISDky
tA0Tmyc13tUwwHUG3BFh+UPbS5OPSBzVDqI6sI69i6RpeMf0gFARVkU6eAhM1zYXIgg8qTCM9crm
bKnWVZgB9zlGQ9RNM+o/RWuk3i/FksQ7Fkoxqb/UyOjBHgAeZmMpDire3aPlcJH1dOKUjujpISki
KDl3NVGJUgSj1gSkaI80Rokh+AgRSW0/+O4YwmhCXw5IiC99SH3GR2BaB8V8MKTnBRDGm5vHlYEY
ojvDY2nZghaVEAcAW2ISoNmCwXDwG5khwNMd0S0TvvFu8Rc6EDpgNEowGBgB6P3/GlAbOnVTBqkM
i5+Many9TmhlkMnN+Wk1zLA2NkeYm/gjOKFR6fZO/UOg8p4+Q/2jsiv24d0h6qLzS6Aguytl4plI
Dklj3x4mQKSk9KooGLFwPR0sZnI2XbstjKa0vAnN0mcWB/iHJlrJS7edk/nTeXfBOD75I5lrRG8+
DYGmi2XBwOE3hrx11StCQzMl3CV5d08vboN+7ujMt4NTZ/+lpA7kf2GDEwtbj2j498hkkzqSIznb
np6me+eYswLnLxhjjcFlvSNC71c9mdNDbyTdPueMD09jizSBOp+GZS2IlcwuPhHhr6xz9LGNaTYi
s6vP8I5o0x58qTknXEgyIlbEDblGtO2Xf2O8VhzpGnGT1HsJ52Y+T0fXcHkcNP5kJnwx9UQ2Mvrl
Zqe1RHXGv4AlWz3GFklGC9jyTu5eQ20tQ4juFMxMxMkNmwurNmqMan04OKcAc4DBCuqD4WnW6jcY
8VKtdFr9nGwHy2mNUBiTJN6nmWF+DdYMNH+Wg3ekjyMDUPfoQ+LhrOLbKY9zKaS+UqcJBXiZfUR4
GHzX1advOQ00EGUHpA0pjoae5wygtULr4ZiL1YhZMpvWiNcjupSfCOrP6Li5AEn2mwvknkCEI5IK
6sS80IlX0OxTGDE8b7bT/X/8DEbm36JIhx/NKC5uayDFIoEQqXf19U3dQVEZ78YGvP42qqGVhznr
n12A+5Onf4iIM5yKv6A0DToR6+biFGJi8zGlMQh6tDvZGcGB8+YUcyRzaBzDIdMgug0m3zklKqvk
gSgS5T0ZioUoNsrYgSBuefvRNqixGLEIJoBIsQ07ePWd83AciMNpz7KkaVub7/zEVsKuAVtg+ekv
gQtE1MKCifKDJvnXe1LlEsDgcSG+WRAhtRgFOXqjkIT6gJbACkWDJUPRDsd8NkN2OjCBMD5t+pmm
c4taN3mNLi6gElbeT/etnk8gQyXm/g7K6AVEWHgyoJid2xTdnU+S6j83DB2nphmrtdfKBqAG2oF2
Ke23e2A9zx+LXW/48tPpwzvF78FfFZba/DJxCaF5reIXwF6IJexj+Io1Y+v+k0fI+LhnBE5dw+YY
b3tcS1mv953A+W1yfcoceQluoAsaAg06QCKvg80XyFvDiHTd4Wd0uUC5GmN8aAUmwPEfavu7I6+Q
+PQyyGL+jwgoj/b21wwltATkG18SZHQOex/kE0OQ2TyjgrOEbIRVlt1NrLv4aHDQo4vxzf/jVbhW
XcSdQxJ3IUQEj2kz/aO1oIPhX4RMsdS9aLlLmwUB0OOrhxQTdIqA/wsZqQy0Qd8yRj5vF+M3qAWM
8ZSwGoTn+F2I3kF6n7Si3ejUB9lAYflFcCJq+5CgUjwomkKwc1l8Sv/s3UGSeWZBvUjdhXxdcKUf
8esk4Cio57+VJCJUEpQA7eQSN2Iz2fXl6xVYwwRgEDisn4hCARdf/OP2l0FF+jGCILsxND/I0Qtf
MeeVMyVRNPPXEKV81xMeErWGR0yqXCk9rq/VhssHYIJdqcvpi9Fx/eXuAwyC1Sxzb0ytjleTJnx7
kDMsPSEVqrcPywi+B3RVprQzx+PSSZFPpC7OVVIc27JrzQz3yP2I+3jPx82HBfcdN4eMOi28G351
nfdaF/IoiwEgG4lPdyB1myigFDRgN9rnfv3ngIIp7d2QPe2D27uXZqPnLTQMP2VS3+ObuVStc2St
gnYtaG09aK/qQoqjc7j3t5MWBAnT/FyuA6o43uB8550gVvauuahckB+578UBeTi28JQ52OH5kbTd
W+7dTATlWHlT0iaZl4cyzHAQ1qUjUpxb7HzMVw61mlsghPMXXfLYytwzYycOXoZa2qIKjg9rRFp3
CMur25qs9pGBCIeqGeS55E8kfTim8Wwf0Zw1vNqrc/vOLcICcwLvgHqIEX24t8wrp0RUtDrtfXhs
kIxAgNdqeOFwp30G9K2Gte/Td/FztDrnnzrhfPa+8lN79Q5/z4ef7WdP3i34JnJWluoTeRt1qBoE
cK3msrxgTWcmCgFB8LzjY9t9HNxyhR2YYVpo1Ku44pEZyPzJcpouaiyggiXc7hHWdfqNSAv6+tYt
G+6ebKMMnwMtuEUJVNrplgjlI4mjyAl6B4bgdPLB3b9U7Cpb/WLP1n9j0avatxMaSRL0+aAqRvZD
akuGrL/Dp3MnLTtq4stlCPrdqSQPRjswPtZhPuCTNFyAz3rnPb58N/xalIOf4uu2/O3gk1Fen7/H
Te5uE0kn2CeJbN8NJmN1j92P60/21GzMVhUWLEa0c1jimzgaeYpjd8tkdjR3NnrLJomE74pd4gYf
FNwZd7daCZ+stYRJgeqRTYYEZ79psK0O9ynVIUDrizwPiDrEn7Vz8GZA28WByMggFi9a9Szev8+3
n62usdxT/Szfi5TUKuQzW5uT2OjDa9k8YAXT3Ucm0BqsuIPJs0Dj55Km4oP6cWj9g7webfY/5RlL
MnSf3GquQb+1LJPT4ITOAF0FQsVrZw/lEb3iPRyKX91IUfR7npf74FR27x6G9xbymwP1bT3ZXns3
YII7YWh3tDztfqvZoxa4cb8Q3LaHQKgtM3d5f3m8dRO7d6VTB6O6RCZS2YazJam0EqeGg7Kwzjra
TKxq/NjB1gB7gRYQ9Vb0ViALyEqYZwCeU2FVo30dMseVLhBgzmJidd6/hxR8uB2JE/mxxm8reQPP
3bduM/WLcD8/e9Y+MVm3bg4DVxj/YPaOP7iczPnle8t47H6LiZKcGcIhWbsr+ELKd6958Bomxvl7
HrTQ87HeMu0WjUD14fzWfy+PbWeV9bmmGDePE+NiXwn1SYp+e+sWlJTE9Rlsrq3hSXzLZ+tjSCzW
JO7VpntD3vGVu9VWsN31eQS/krJvHDTdLMri/bKG7BX7OcKAW4g0uXNuOLfq5M1UVzjD0rUKxNgr
9+/AVXPokb9VMiy98E638W+1+KrskJHalIWV4PGTuU+r82AqnkEcR6uzPUxwWzG+/OE+kVMHJFVU
LS8/xAckfusTeAk3+fgBZkzub8W+kQr4gHz1d6z7G2PyGBuEWCiVL2l2n19MKibz2zuPSey9kHNB
0gW1cN5/d5uIMtkGM/JBa/Z5cBqV0/OXLFvraidZC6a/cs6eoPo3WgPtmXgLydU4EwhRw6ZW+2vD
V7VQrNunNnvSvm6/E/RlECQqMMC1QbwV0WcwxPNqdd4HuCqRblnUWoq0K1AiNDvTZ1INL8G+1a1/
/VLiDo2Z4vdb/eriIcU7t1qLbYgOpyQfkLu0Nclo3FLuKyjglulBIl8uToYA7qsmFr824tDmBAzM
tpNfmDvF6SsH9oABrRXtv+6EmuKrI+h2yjRXuotdB84GG8tw199vHXYCHgFkf8NpRKDqpdPgfmKr
xf5AUF/vDIkA9J/su+yaMDdY++6dC4NT74T8vIY5F0q1w8ZaDt85uUCNXh3CZbhjsDZZE+XQ8FtA
upRQ1HSdXpiQoakxX5sUg+joSymMZdXfh88f1klWiW8pHBqk8+Hw8JnFbFNrwZHL693wD1Pa1P7+
94Va9esZ1rsF4WkPQOFO2cuXTUTOJcw0B32S+Vmn5hYhwXYvAnAxAHtmTtqnlVQoQHJXxCCpJcik
b4DlQXUAXh0ccRGPqfdXROOjVrgR2iCGXTSG9aOBjznb2CoihPS8qH0XvzVL86RUMfEpqD/Y0ihn
hoojUdPZQkwgTjF3d33uOxo+UU5yo1jeZ2oVe1hOhfBwiXT27920/2mtRi2SeqYcRKUhijrHro6E
gawHQobl34QQqPO0EpBAuJYcCzJUX72SaU7N7hk7XtJbzoljj6lL2yZtEkWHa5E79C8FApYQW8g7
iR0ruKNBSJl4eXEfLPwNv82Bv1NZPynJan5ryfoUYqiPtt0S8vKN8QxHzIFUUBn4UaTwNnb0h08H
dqPG+6iymKku6qXum9Tis0dOLnccknQCXdGDu1RK5GUz3wLX82F4m2jEsmYuoI9Pl80dsxkPbsGk
V7c2WcOciR4zvo9I9yLxzWrZWaT+nt6WlmLVcrji0j+xjDKwP3Ebspww/oIOtvQrHdM7Eb1YJIe4
GDzGZ4dS16VwLf3atOzfB//YRTjjboP4GbUdWEBti7oQmIFc4Dtknehh4S4NzCsmBfFHwBTWKW85
i7w58GuihRr2DcGFTDkJrCqHhQvBhTGmMmYyeTbCcotjHt+z+6kgMxYWLUsYf5zqeu9VZ/nEnFUZ
Nvle34AMOCCRXPsvl2ZIpLkafUg2XYiIhuQe1cDJkSKtvUOsuHRdVRUZhtbX8deaWru4O5R1Bv4G
ijyJWAAYPvQg6gQ7mPMkeP+BNEQO82gAh2bSXqbT9iT920LyPlC1iPJThd72taoRdMnMX+h2yu/R
E8mAjp9ua2XEGK6ofnka396LCkdjLG4Ywwr8nw90Sla3bYv7zlkKZKxSkg3bJo4uoAGGhgmsAszA
LhwTbBq/WTo+QSW0ixJNrRhku2WRpPZH3QPWhbhXfjbsJhBLYUqjlEGyIZOgLVLalSLayMD9fD3T
iVMdeufetVf5eOx2Hv9CSawwKf4+5ufJ5zoyf1bfUeSGOvMyRHTURzALF1uju24EhQ8+SZsNdURZ
41Z4YdS+PJW00FtkkHcQ7dRG4M2jjE4LzuebbbyD7Ho8/iMvlHQvsAPyUyTcleYUuFOPBCYDULv7
18+bUhuH/oeveryGh2kYlAxPvCa/ke8JsddzkP3Ls/RXZBnmyMCpK8UW8K2JnJVUt/3+YpXQ3uvh
xYbMl0j44r9XFGSgJ5E43HDwDfHrDhnxQt9Y85pMs5G03BqWnq8UA8u+QpIcJC6FKtzB+sDnAe44
kHFQF21eNQUfPTjkd/ARgF/2sLhUe34LvquNbqFOrkabjwaU4wq/IW4TTEY0GCimfu0jsM8OHjPQ
7akUwgp7TO0JssWP7Nui4tLR/icPR+fVbSOgabsVr+XuZic6Y2RwFa/t1sMLdvMmgNkLxYuuRMO/
/+hvMvUBUX2uTLYl5BPIcnRfIYVZayjQ19FrAuAZeJhB+WDwn1zXQA47bkGTuXanvsUuf+0WyK7o
Z3C2K09MMIJueH3VUiJNRBtzsDmW2EPqDPXCshBpnItwTAGG0kdi9eE3FIZ9HO893Fc+E5b4Hskd
6HslLFHgF3d2xh2+ltCg6aXBnURYSo6Vfw1NnlRPqZZaagjduiskIFouPBIBEAK7zAV2RWn8m4hp
8SfDUOFQxFxYo4O/m2g6I/1FDE+Co0cGqkmFlIbWgh6OIfcSR+E9dBTm/RSD8sn/0NdLD1HyRzqF
0fGe2fwUc2O3HhOFJyfG8IlyI0Ij+Ac3pu6TObiMSxTVcxEr4zDvEAkW430Yasw44880W3AKRv+6
7/j5mcmiMbxKYEbmzcbCc7qpW6HXZcwuGCajFk+04QrQIFKdYbgn+zPaeLJ10HVJbjZgKrJPTC39
uzPaeszHnUnrdeIRG1jBxgApARkmz4A0e9/6zDzmf1HOVfjI8EaMlLlMeJc3dNeQVIRIqHDRIb7q
jwaaCjDYB8CtznKPnAgcnRLRvSGaNFSGWocZW3BVPKueVwSUDowe8XWzNeyRp+XaZeCujot0JCDP
WtnBaT9jjdhpGJ+DIkvyI6pLFRtaNueO99GysS2MiPkZaGgFP605kvp5GFMbuJWk3nIKYr1ebxkb
4JpceGsGwQd8YVSS4gjm+y+pZJ5sCew1VLEs73wWZHJIHbcD7cArXxctGiclI/DKutpUhjzpJpRy
M5f6SCm3XI3AyOhiaR47S16AyLGegvSI+sNmpx31N1AUAEjW9FfTi+Szzdya7s45Cfu8PY8jPAXr
niOx06tpI8ba+UAphqlq0nTAysG6tE3At2HHR26IBBKgrtGLf3/v3hSRr1KtsEr/BlMJUSQc4y/M
/B5LniRNUc2/M0BLd7J+S9rENoRq8SPEQ3DsOBRGrfjJeioWaY86zyVvUMaIqBGMDQKvogjUFkp0
C5UEAluyjmkFF3OjDwy+GRCJRrmkl3/ZcyROQE5go5jxKYhRQaRDnXMSKuDvlZvCPy49ygmF3ug6
AnrwvzgRCWer/hknTcAOJkSuEm4EriFCcDSFURPc9GNIVPj98RXjjNhRmZAXyOOOHuIvUD6WGt11
VB/AgEw4ZXBKcP5gghQm/125vDR211jTk3gEE9qun0lKPJDuircVYYXFrnwGODw6cCi8Na1Xzdgk
OOfgNmO1XSd0cDUokPvgHRaDapeaLMj9LXGFJV8Z/LleSyrXoy7TYAbkzrrA1mJZeHnKEy2QKOso
GJ0dQi4tx7qkpLkinRjIECEnbcW/ddfC17lcJi9UjVq794sms0u0yKpWk0oPwob/gzLw9XcViksD
bZaeDSmzy8tXfs4hl7tawUakgvPJ6AbdFip7kAbyYkDfKJjILGHxXfkv5pxdw9pfj5+SxutJL3hl
/oteDqaHMhI2hfpc95IKyyuzNLZf/9Xu1E7ccyJc1tIj7vqVRHxc8Xk9mpFAt+KOXECEjkeguoxM
e5pnT1ou/RLz9KSpPOKJV5/xnBt3bkMD7Tm7WvfcBYaaH8NiThaEflo6VMSiABlwT0AAkoDxHoBH
MQXyzKrnVfECWnEfKnZe+S1XhOxAb4oNGEsrwEY9q7C/l1zmqUcJNtBOr+Jm78u3SBSfgzy7+2t1
EZFLYN7GG9XmKw3mFxb8uEbP9UVXQimQBVU4c36+OVCJV0tBvPFewelQ/fjKsKU+cLJZ6twgFcgy
2IDkQP6seN+EimG1UklF+SC5juwm0fe37JTtzvf35AGRgUwOhhADHExJxL8t/BSUGHV70o/O+Mgb
kL7HSIbzMym7Ko4+kWu8uNYVFLpg/qpyOfksnWeambyX+8irKd5L0n9wiHy2aRbT+IWddk3Utt3s
KsaGYU6cWl0RJqBrJalBE6a0gqoPdCrUIP5DYGv+kRj/OzUD1IjOlFoIApxYx7Uj3BkWgn4iLOIT
aoTKv0FGyLWH/4Q0qwVbHi0XZnucutpD06F2Zm197LrIHtizAyUPaHFg9xzu2TI/pimg/N1QBQiJ
oppnAGzCV9aKGEVirAwtFoDhQX+Sc8ncYe7HunOmOVG/o7UCPzJBMGpnhJO0OBrcUFizAfL4RUNI
oFGTgKUP9EJblvPr6H2OIAFgpreKyu8t8410n34aSO8QCEFruM/xM8QFwZJHbkDNXWuGUN3hq37B
WTD6iftY+w47z1JojRKP3tycYhKk1NRNpR3qX2F271rJw7HGdHPEnQrLKTR6gF5RnQ7tOa5jgqPA
r3gZ9Yq8DC+CvBGB3vxfHfh2rl/lVKLP8jsNGkwt1tpi0s8oqFXdjgFBevjT1nL3nolMetjVf9Ut
Yy+AfiIrrkfGw5aKZ/NZ6KkG2Pif+GEQRUEOxlQFMf0xo691wqoGBHTmN5k+nQ3/dY43/whZQ0Ma
6CC/nUS9Xxo8MKbrOOt3hZ5U/Smk79PRKtWICAVjXatwerTi6eQU4Wuqg1Vlmaxzkp6oUiWVLWg4
2OuZ76w6VZpbLQuS2f6/xm2I1NayiPDaA9jiv/6rQLlXDOB6CcWVxKcJHFIA/yuLmTLBpqv6VLpv
KAQM7iVdt8AMPVbomo62wTr0gNWGz0ZFe/5szecuxYH6UQExWiH1EOYTOh+YYNcZ/QxkVqjIm0/i
nHLmtA8VCe0+O5Ca5Ab3JRvV0VurQLrYNMBr5idwRP4dMDX5hMsR4dTgSFUpqlVo6fipvJFlR9+9
/JP+cjD/tIOsGHhddNtREerIZ2xwO3e045VZFpiYpB1KmgNpYMXHgWlws2g4jsp5kFfnGj66VWJP
ND652dUZpspkQyU1j3lPJq2IHgmLz26rfDZy5Gxjcos+YzyZ1bQGIuFSbXo5qaPDd4J7hTTgDZvs
uHzzU97y7T08qMwXopZg1+5Ym2wG6vv7QHJRTQg0MUAAUarsdL+e7PuvoLNk+7Mlx2HY3hDoR0qH
Gd8LDC839FymW5BacqOni087+8FNOSeY2K3gOPbQXE8pChAv9NrRfc9Bs7ioneos68HtgxTTBG8R
mHvFNGNxpAGFU2husIdSOna3F7egZm12Zi+v/yCEFFvpadZGPdk5zIthFcBicl4aD3KtjsP76Lbq
PIbHzXvcGppdRt488UeScLOGScPyTTDQkVUdvwgxAFeC50WoHidnvuKPpeVt8hgD0ebFqTPg+YTC
CaOFVwmtgbnIY3NhKvl9gqBgxBjCwXaDEYl9LY8zYmwV2I1EJixjC8lLmvCV6EtiCIAFEO+QQerc
7Ysnt23D2wbnvhmZbeRGb+YG1xkh8IQ4qnlmREJQWIaFf42qk8fwOrwljfga1TdtHJ3Bfajf92U+
zpJWQNhRlI0vD3s1y7dEeLVnenDRa/FnNn6nhHYdXXYz067F5+VNJhKiwAjFwYDZJpiczB/CmSoD
Yltm2YGDu4VQSR2x0/ocjORJVn1+sZgBlFyQDEBd+EiZHz0juBMM/ui9e/vA8jUo4eHWGbGMvpBD
55NZgM1SHx+jNk/zIhJxcEbPWhlwvCfGGh02xuZyDfoyroTSXmDaZDpMGdcHeP7/Hc4KTv1JHtzi
fY/NfwO4AlO7IMLcXKTjhlQfQDwzZZTza4JxOuGUc0XxsBQfK9D5gLoktDCqyn1tLkhj2m74A2nR
+Djh/FC1bEUUfhAbJOXom2QGFCSj845eA8MRqRFpssN2LXRJAwjyNfmg2OKRiGBBR1WAsgABS0a2
BSYVNFCNPu0C+zbhG5T7tEXabkj94NeFxV3j0dTwfX0dgjreovVIqz++NHZnvpvQzTnTX4RRgEmS
BiBALj8Axx9htKSQ6i0O976ADnYRdhjziwN8fdomb79pt662NVbNuKciff4CgMOc5OzOxPZUgi12
H+YT2lnO652YbKoem14cEKfAiNwI0UMGTMya7Yba3t/8vVa4dxIYsCxiSqd0Ik5gYfUN3GeLw2S3
acAXnzrK9MFAvr7W3CtKB7JWmI+YMt2mc1jyDXasXnXdLKgaSmioNvXFhceMy0N881/wZlzAk9fB
z1M7nwDY388dNjhu1gbfL6nmgYXQ/yZkOhl4LOIbeDP/e+uYD/0fRNdrkjF1cd1cX5b8JZ9cxy+O
yPqmCKah0WsG5oyQUWPzmlgzHl5O8t45uY/1jQtMAaSBNTtj4hmXQK+XJSFVlVnZuwxfkysPuwx5
+Jhs0TCn5KFtoh1RKUS3wy90VOwoJxd9V9kzmUR5iYBooibj8S5Rk5aJ2jChkvIyJmpo5k9UVWk4
OTHREX6QYsjkz1dvCwtYbs7JKXpNyl5GMZHGSv+zSORk0KRQKFqnhK0eJD0DGMp6+Sbz64E2CWUk
nunwAdhpRI6DTwA5+1FBFdAkDpQtb/MYswH1LVoyGE7/EgkOpz0LTi7HJ3hg1zN6VnzVTE2j9+pX
ZiYPPVF+mUGR8FA+/3ZeDF49CE0fPi7Wn6Wv75+oHB8JP2oGZd9kChbTL8GiTyhJSPtyzbgk4Kpc
Xr1ydPXyJSoKjIlIyYGy6g5jZQL+x19NDzzu+HMKTryfA2mtVH3hif+rOjzbKXgDlx0nrftgj4ar
cuBjp7xE/KIpPNr3xRGu/DDaVuglk1VjmLzIsqAnRkPZfz1+rqV/GV13TmNa29nPB1OCwzt0aBHd
bui9qXGhzZZZf2Us03j5vHE/ZNPyGOxQEtNwt50XHWbbuRZRFft21rmyv7V/Dia4C7ugEewb3dUh
tMC3md769pqvuEjjNnpMPJ0P+0EeDiVYpXcna2rn1tIvhmqHB8tusqYewh0CPYLmG4tbiwqi1zCC
CwQJxNeD5hRw3z5tLCoyM/XzW78Fwod7laYtjVv0A77VIAqW/PPodBtcTtEJ3aLRx9pUMYNj4dfv
GOFo8aZwcEQRvjq013n/Et3HR+BPitYcOJToC/IrsGGAFNltpPATWN4psg1kLibX+End9yNkNtTr
rwi5+GzyitJIAz+hOrfu7ftRc24az0SKmBNTdJyRK9nvaqe4z1st5wy+hriBOY8RmbTSDVK+3Sv0
1JR4lELk5GGrU2l4IK8189Cl5CgwuhmFJVqVAMrzTlV5/DXnNREi/rlKm8K9xJhTy7RnJoDf0bt6
7+6VGD8Wh/w62JPtSKEmrrY8+ycDtyUSowjlX0DcDVknHvUVbtjgHqJPVCBIDRpwG2aUDmiWEFqc
7Wo3+27YRmoXvwcAFvhotNHP8eE6aD1Gt+n+y6KVM2rRgRnux+V21blcB2cgpQxCY4VBiazaXm1o
3hGrwObmKB4cpbtU0ZDs4VBoc5mgjSGUtnpgdnJoIZhNenluforGDf6DB58cqfmb0o4Sl71keh3I
R6Xhjftuao3noG13jqldABKPIWVTRCt9blWcutX+4+hYgEZol4Z1DtgpPnZb3yu/jX7zEEA/lQWr
2BuH2jtgXES+pAdDiFNGBnI5rof9pI3aYw1//wIoODfsA8ibZ85XLHHZiO5oCkCQpNPsmVQMB93S
JebPfWnfgJT2TmvVNVvkoqRrnOFbAFEPovnxU5jfrVPMECyarG51XCdMFj3yDUs6A3TiE/gd1U3q
1E5IdRsPr0n1G8JLk3hNxFVW6b6rjmE6sO63OtguVeZtKlC9RPUx3jO9iGzupmYAAC7OzTkO1cRM
mk9vXlu57wbTENA4F8RcgXk0zP+RdGbLimJLGH4iI1QQ8JYZFFHE8cYQt+KEIojT0/eX1VFx+lRX
73KAxVqZf/4Df183q4DVmSc/ZLlM8BUwDig2LCkVrhuKLAlRBfDvErSiWB+eSGSvXShaTovp4Dk4
bfWr+4D8MS5eSYND88u692G5rnNK3i7oSwM0A5GgzQA7Og+FbIFjBRkJ9FhMTR8WatULbiQVjkkM
+PNM/zd2wldNCfBEmwChvtyWC6sLewPVzjd0k3RhAKmfAdW+Zcwqtj92iteU44ZOnuO4lbQhHH+X
BYSIcqXNJSIYniuwBkITW4U8yRzR762IHCOFVIPIyhjrNrm6faf0N27rglBKMPG396RQqT1NMT+0
SgYGRaDpR5yVov57fPvMN+M+S2kCjBDqi36RsvXTFd2GSAujJvwwskJVFH4dNnb3Fp/ezgeOFAk1
IJPHMijAbFhweGM6LRzW2PKwShnDbyCm6MqohgadNl62meR1D48x2CQGbo89ko/ntPZ0LP2OISXA
AztfmTQwL1lfV828s4R81MzhDx6OT09hJri43V0sM+Epb+C2V7lHBuTxrx1+j1Y935AtfcWHin79
4sM66WzM4kb/ow946IM3vdvkMVl36enp8d/ma5ru2g0lU8YmZYRdyoGGOSU3FZ6N28L8HXdyV4Na
Lp5oRMbTEKGS0sIf7mBKUIvFqvUlz2K7uPesDV58IEIQW9DnoXDZY0lzRNCBjsO7EztM4lN8Sdnl
EJJpv9Fn1LIbH+7sl73VPgb3s/9tXICzjydMBZnXi/URXqKdbYX3FevDLYb0eagwkdkHt0S7Wrx8
H1hu2I/Uf1AYXICxamQfpIVENaE4cevliQ62MrVdpQ82un/ctrkVczYC+urahEt2h/sk4Ou2XUBm
405Le6ybLGbt63DIPcwSE0K4gdYXiS402npcrsllmwyVSSesiV5vx68KadqxbT7DC/MNu8fmjx/F
vtOCYK87i3x8BQtxrlgCaWY/kgC1Fip4DMvsnfjMt8DkIL4wUvtnLgLOIYAG4k7gWZX4GuhDMoY2
hCpCkx9D1xPqd28MU+dJxexqNIiMHwgLzbncgz4MsGMZkiD8ogDTXU6Anq+wyNZteM4MUof4oVqf
VN99AhBxEJrxmdk5aDRTqIxDLaPR6q1gjrQTwUwhtXrH6XnR5wh/2i1/c7Mjxc4hhE8+yc9vX8x+
9sA/Cl+4a8TwUw9UhAUl3GgAhoDi5ZHkCQbSldlicxes4Wz43wnN7ps9CpSW8+c37AIuw0DgxJKn
6se+x1hJ0pvvkxPSkpurzriFK+IlKexYvX7e2DVH2jXeGPb5aamzzvDU8QvdvYCjtKa5r+s7Qarb
11B6+F9Vmi2YCFtOm6vI6GlsEJIZgYZzCTTSi/so4OmN21/hSr3nr++0PX/FN3A7osfbgf5xNj6d
J8Ko47QlTFVY6kNlY1LtvIZFUs/P4zLgdGMnhpzEyMYIqUkH7wTPgBMUGyF7tKaCyAlwJGIG9Z+v
BHMRKhEongnENLZ0oogwlaFFj+7NjFuc1qVzoOctPVSWNIY91FJ7HC1JYZLxS+fviC1nzRS5a1dp
f/CRxoL+bISuq9e496jwqid61A5g24caLmVnOCUwmn8gsjo7rv51dVq+PIKn+bK1i39ebSbfSQVg
rTmXEeeWXCEeYWx5OTjgfKasN5ZjPuKYAmfhBXBKQO5Bf9pIBhRm6W+zzfaPwc4LhI9CIGDGV4UG
b9cBf7tDLywGB4iroeZAI3WJqdi4dy7kH557GazaC2iMsN5yUgG66zxRXGPbdSh237gAbNjh6UL9
07ozOBvmDSrEa1iPAPoMrO/b64gwxCF8ou7PbDjp4fYjqkQcdchPAQTD1mCdTx6MKR4CZjeh30bQ
ROYkqC7W6FJzpGvxK+6b6WVP/BLAdeG3wLtqX2Ds9kTnKxB6qzFMyveatW6c7rpDYFTOWdgfdOdF
Aqo1ua/vkJC6bvvslHg/wOM8uT86Su+F1ukYNIaD6pg+MbiH+YCiDB4lWKdrTKDTlkFODlMBOidW
Bk8GPmB+EMWwGJhiqMlKPjrUFBtqRz/+DOHK1px0rLbjtMsUWrG790Ef+415PrgxmzxblBYvIEnq
HBoronKdZYsQC4ZPWPugl/4eNrlVJGdUixxdjG7hIL/7zi2+GeYVweqLE7Xfdm69UGtkpo6vG10s
/fL6YVU/mNLmEdaSQ4P9wvMBQ5ie3QFdJU71jlzdeUxonCEZD3hmb++/Z9uscYjgdIaejv5ocWrs
B4Geqtm09srGwmUTM7BpCXSqjXov6lcFbIZpr+LSgtTb29HTjeBWuPctTzLALmgHzs2j69j4ms1m
2utxUo0LABOocgq9wcfpLU4hMfSMPXH8hFZSgkYgzIP15uhH/w2DGAV1y9Owr4CdGtdwxn9BK+q6
jz/OyB5kEJzPIM4wLFUHJxvUDndLhLJ5WttIsgf0+WS8IzLOAyY1o56FGvIY1wxyOTGsi+G8jwjK
ya2l4fvhbedw6J8geubO4xX0T36fi40s8zt+qm4veq/AC/PhLWvc/qQkAhziPex2rniYw+MucWyO
N8PfqLyNO+fwEtwDxcF+NGn9/bXs+7Q/0ksHeguW4q5gdmK+9QjAWTdwCnn3/oh4TKu170fn0Sso
h1HrCe3xf5HB3ZE4stP2BV58caqOxRveaHDIEdsro9yrUC+5Ru1dK9x2PqEW15A7gf4eXTMntWZb
preAmpZJ/nncbJ8pc+5RfwdSHL/PIYsueUHQs45Tddyc7e6b7qfHo36SxwRR7dEwWxDmMF3dK1xR
1oOv3t0vEZ49xb8yJPshJoVOHHZKh4uK6+0D52IoLtBo85Bl+WBcB3WVAxzHMtg+lHGH3txwN4sr
tMqLZLyUi2Jm2IbNcT2WE3nxNMd54IzCGWVPzPxfplX/jwdkCoPvV+ZqL+dUulcGSTkVzGQzfr+i
e2+srXT4OpD/2UGFaMKHe7Mz8RoxT2GPLYR0mdwU6hqzAElGt3PCth+DC8Hwlzm5XuUr0DvuFVMl
Kh/Qwks9LblR6ujzFhvkWrPZkWgJC77mqOB2ZXkRfILL+sxRCr/QyT/p8Rz/EEghWorKqVbNqhe6
LIaAhhjXt88ugT9cS/fFGOBn42z9XtxEX7b52n8FiicUehpmK9xj9rNP1mK4AZQAiwo5XQXukrX3
by9uHkKn2lYoTQ1c34D5kSVfrBL4SrT/Z+YL8CrxSDvUbPOd1RlLNnVQPdxPHout9oFMj9zEUQvT
LXioenq7YULzYgJ+PwbgQeBsg/e8Wn0vdr3/YQPLQGB7B/Ebb0Z0WVYJdO4Wk/uM2F+wL25G1K6t
CvOc/W3dU82q7/xol57TTgn5DcD0t3qgD7jhQt0FgMh4g57fna1pYTEnvWQNHk+AqLH+xkAs5ogt
z07NdeMelC1c+3Cnx5+rzySMUg4DJB2mKM41D0eDjrD+8fRzrpx8tBRXpCqYDVvPGZTWL2M13MKo
kKFQvewusXOkWGhODYesCFR4Ti3v9UqprWCzdzGAnX0HT3YJ1twNAQ6TB8gY0LQjzLm6ky8OKODZ
7hHeIbXT9wyXG4vkZntenkD1jrYSVfBtcb1zHjHbXUh90jUXqMwHR1iAEJZI97lMQOSSS0IJTSEM
JmhesR9oiPQApKEbbXt9v1jAfZ+RuZy0Gy+HTmp2RH3TDLZdQmoJlX1jn/SzaDPyH+3p3/QFOTI+
M6HrWAjdaAhTRjfUKHpUQXBbtPftK/zXvqmQlY2cSAFfM3J8oIH7jkTFPxg8QUfL/QuHYdMbl7VG
6Amcpu7LNxpofp/d+f13Yt02nJ56et4MtC7X7JwqDAt4+K4d6zkA1e3d8kHVX1HqGOx2uvPIw/5j
0bkuv8Cvz2aU86b9+ZnZjTbu9hbHVlqUFh4hLc7xwlMa2hE63lpzezg5XE0KGoN7Pd38ghtMbPpr
TQhLUECG1zEPIk4nNNF4EJvRCZ6cYqkMYG/pQJUhn+TDaF/+QU6rGvZNt1wx7/IUIZ00got/ZJP6
B7natzg2tlQxAKAZR8I9TDfvIHtAPyflEkHA9xdm4C7XV1hgdJsyjusCl+jTo7S6MiF8zItriIwC
4Opkrp8vhp9VoCEmZPMpvjSHfROEE8yvZ2edtB7BvJAuu6tTXA4eAusvqyF0V/QQWcq1QiH3P2GE
RnYMWnwy0yOOBPuCVEozoZ5HQ29eZhhLJKmKqwF/pGPDYm6INWL/5p1gcd8ot4EUCUatZEKIJY9V
F8530ru5yGZlYPji44F6aCHNxZYGK11DwaXmgD4Q3qCZ5ScrYiyt0Zghk7FyUFl41r3hnQAEnkWT
e7SBZOMVBdgB7ZuLSx2wAj+CYw7oB+nJSC/RMQAN83U3X7NTcbfWeY6Ka03LvIyWmJmbZeHeNp4m
fXBGOFQImEv30wcKhoZcrgBznfSxz81nZuhMX+M1BxrMww+pDnptuU+uzy0GYbSTjy40uCAFFmA7
/phjfB/2z8XF0p1OZe1VdOXiD3HO2o1DU7xXV5rdTXXrscvJscOfSQauAYQpNRgfsXbwnotbx0o2
Gx9Xay494/P0sn7MkClBOwl6laWd7Ff4+VpjTCaQApzNPRFbr4WevMwPd8Vq9a193wnuHmQoKrkw
A3Zz3O+8a52hmv+xMH9BGhQqlL/sttKslFH9/oEXkI2RyQsbC+86RzZMhrYMn68QX80+SgzoW5sx
N7zk+3LjOX3uESXbjXGnAVJsCxMQpuLPLNYpS+1nRrTPN8W+PPmCqAhpdjq+kAL4G1hTQLCIf13b
wMzTjOWPnwPOf1A8Jtg1cpf0h30fs5OTCUVEI/gb7MGcOcR2B0LTcINhLzITTtQ0y2DVLTfrCCXI
3Ywz0Xx+I0QZ+uhjooYvx7n/mcr4Kv+/67ruSNeA9AEgX5oZRhhBuUjYwNq0oPFmnoHbxlmWJMHV
HG7ikQf7MGBO8zOrjb1vWeOqMHfnr7nwaOE1xqwv7z3dkC/QFp7nFMxJxwn3Q0nYVhkbk8Pgjc9t
L1FXiAR7UZJ8jblhU+eCrWChkZslhy10FkSsj65750l1Gv7xg/rJqcV9Qqyn+No1k7mb2iAL9VXU
glhCDUuKQ9wdfJUBdgdzQy3g9vAvI3ihw4vV2uqYtOqOZm/c2+DkXXi/l99yTpGe9EZ9HIo0e98f
PQdVRrFymRUQYS8hdsPex8/XgoYJXwPCq0Olfr8z13oACTH6RumAfxJbN6uCMp6hjXjDERvGNIhE
DF9lZALwwrgn67vKkK3BSrktNnOQN0+d/KDQEzQrFiUWzycEuQIcHFogHBB2QHZLKIBmHbGDwQxB
qNx2YD0IT/gCZ04SAZGuRPWMORprlqSVO3IY7MjMjBlOiAeOcAeBb2CdQuZjQsMW5XQWrBSYB6yz
xAg+fGAhVciiyEjGdTpmgi0zHi9UhPiv4zY8Nmz2N8q6vuXJv3/He2cx5D8C65A1hlD87S4WJ0sZ
9UZ7NcWRnxbdKwddsKL0/6udnOOCbyFExeuU3EDmEKD+PqIQ4Kro419mRsBY88N3OrHbtSP2Sue9
lxg/yFhodWbAhXfcqLnajN46A2XQGzBIvE+KCSCDZJD0GPY9PDCJDtO1K48Q1EZXGRCDAGXjQbYC
VREvLiOYLpqGPrQM1bkM8FsgMJkYZaFJcRGkwHLgg9EJD4oQDtg/fYgwQBjXCbeEEd3wyOcUDklK
6COgGNRGCnhhKYFAch2NFS9opUJbhmnJnXzPhPEBLPEnP5D9iG7UYULJlE+uPKNjDMQxgVgKqxGG
JE+pkHiy90j2U/mJf9xOIFEWmCyxTMZu8sYd9gzca9iF5dc/yrV8ZrYOyLuwgeSDs8eUU6ZifHjG
0kcr4KbnlFdkqHHh+JA5i0Eeq2ogd+u5kOgZUtmB3/ljIVMLPHfynj5DjA6HqvXEoHtXLcyqdOh/
e/L3hRBOfb5ZycMiK/If4+bf4np4nYxHiUsC05tHHIY3T5uKdwPcbXb2fE09lnBsZEKiNtIOmjlG
HQ8bRN9ik8etSjwMfpaGmzW5ZI5ufVedRIfhLiEtCfxrb/xvte75LWTunKY7kWtPUKXcE5IGkbuD
SgrDGSqza2Imhe0T5kE7iNVipyX/a8cPbK1W4n6EUEE8YTr8Et+jHgn0GgY8+CxDLfiamCcUtuN8
kEaU5kpUIaFYYuNKLVIOuC9i6w8/JYJxiPyjQGkCPQEviGZYDzf8HXlxiMfqgO4FdLhL7yhKCyXs
Ljthnh5Hzn2Y4/qFC/6kwHRJBXkatmNJJvmFOdkPqq0N2cysHhdDxyy9O1bF6+0H4TNQRjqXrOL1
NjEqNH73sDtrBvBu6Vdf+5Wbby56BPC/AyfxOInH492CwMAgkENwk6rBjwKIShQi9obZU+9uQxl4
ZUeXJBCNmnqGgZOZcTF77GmZ+JRz+Yeq+Y+odXRZDWhKetRMOqFGqEqCRO6PCBYScUkfizhAWIz8
GOIFznvdIZ5zJnfT2+33hWdgeH41V4B8Ji+rW+3gnL1XGvgN0CFfp3HfmGN9XVA7j4uGf9I1Ec2x
WGa93RdnD7v90BjiHocb3Ze4HCkbLlwWdixgDDreHV5VlDbmLg9UrJz8cqBhh6vpTpW9Bq+sRRUg
J9KL4JlAKHuPmbIoiQ2Bu0IpE7LR3JkkVCs48NAIoEdM4JeEBr5iWNezfcoyajkAXVDIhKj8iqs4
pn/n5LhOO5kQp4qwOppGY1PU612HDBnwoyvDnXjzIOPEPC8vACAoEWi+mO0D1GHLi6wEydgJxtbz
ZHfnNzI/hbRYjKB7UcF/CqvNWBFdS01OV5FEFc6WwtaUXR4muPlO2P2A5uRE05MTFlpftxOW2+Zk
tiJgIZyccEAf/ZzZI/jiuMZEGwjl6bQmRSrmTd+TyWTIfTrvJbWpYl23XdfAbG5r8H0N84jdiPiK
oM3HUKy2hyWKfBNO1Bu0aTHGt45L/3LKOe5QW82tJAX4eRDnkZ718Xo8C2Rq4Aao8MS9UStdxsfE
2N22LwKrV/L0j+tVO1DW6hTY2VO8y7DbMSsmpcF7CX6FmVufpXeK2JM+CJp5s9JEqQXzis+Ox8nT
IWDAOvP8gSqGT/ZWr2nMdvBLMI6M+lKIsMBZLd0xO4zVmr9pE9n6whxJHMyNq6NECicHBaL2zx6+
GUr4wAWPO/HG09BPQcnNPqZ3oZEc8OB57GOzX9JJ1KCXtIPjgirEZ25kvKz+zf7x0vXu5isA4WaO
JEqx7ssHLmkdHuKN243bQbG8Dd6rjcteG59wduArsg0oSO0OBY0Qtx0qJ348k+Oow/5RBLKH1OSy
HK3nATeEYvh+emp8Y8hknVAHhr8JbSLfpM3DrwaMbG7Zv62dZ1t3NpTMP8pBlLYM1EOYOtP/D0+N
wSINwbNjNslx9Z2TTjEgLSjUyAZRENsRIWV/yAtB7k8i5XNWehUM4ug6IekiFm/u8+wYgQCoIzw+
hx/idpCknrFjquzuRF0b638E29qhDwJTz70n6kt4pjLTVcPnsBiB1WL8J607s33mio5UunME0KJj
fbmksEc6Z54Iw+Uoky2KQQ08c308R8bvtZO3teQA9YzVB4VDExpO0caDvmcr8YfZiMqDRManaayP
VG5+Eyocn0y2dKuoICFYfUxRHjYfHA6AWjNFbw26ow/zp/prnQ73r93T43L5ym1l19+BL4d4E6Mj
bC80VtkUR98+3gPgGwgnNDunwmjMF0EkD9tgcpp11/8uCmps2BGAz9AuBNHu/rMvEeMs1HeTP0Hk
Xjt4xt9ZJmbAqmZXqJM40oTBHvPb0t58MMyBZ+F0YJ2hH+BVKgDIubJk3tGHt8yuvcYiBatlioS1
0ImFC4snlDERRi7CBIAS8DbUsGVw/mMGx/zJ7O2O6W/XxZmF6KkhZi4M3XftiRH10DRO9JgWVgxh
iuQZYFEhpBWG3bgc9DBJ0LBTpuCwYnc5QYQ9L5e9KTDKm0E/MocGoxY7ki4e058jrGEQnuiB++uy
ZpLHq9NDmc8dpjDekz4ZZIF23P4T3ztxhBRp4wVNKMyzGG4olYLC8X4aYzCPgPHJxtG2DdeAGTp9
g1DdB39vNAV+CJbwg6iKYtOeQN3WDsXohupPnfA9YfMXTAuYfo9JLCxGeZ/BAODCHwPy2twc7uhE
xh8s2A26eBlbLhXICe/5UX5cw4OGeCFKV4YEiHBr7kPX5moAzFfYRhpZ6xmee877QA23WbSTbgSU
9lldFsBqjY76H82/CmPDKzLNafkldku9FeRKsDkD8rUojzBJg1WJ+zxKTBiK8dGOMbpGDYLnOEUa
QCtOIdb8HRJ8BgghQkYishiXwY9BctEXfvySh8isfX149DCkt/gUYwUiF17Pp3kvVuImlL/QzUWm
r40ePkykEYyNscF9XmkjvNAT+JWad8WPr0QUaiQ3rzFJwUHawStPXt4Xey4kJNafhE7UKLw05z74
epAnMPxqoTGpb4GW8DB94lpUEk8cubv296CGosFRQ3EUOnPgzFvIDgqn5LeYcNbOddgurfak73PB
+v4GbjZCdxVCxo23Jlnk6AHoBj9gcNBN2hP/c3f11QPuof/BvQQ4lIwCkc33sI9ZdiNsG8Tj+BdL
XPCGZPkmfE8+Y0l7x55s/fZFjDxuBZdYVhDI7Q9bgQcjH+x7Hv4VMBH4849tAgwGkgvDwYaNBaHa
GX0Pjwo5JyhROcJxppDB+v900q8jYa2I+9fN3MBQgM2cqv41bLZaeE2hd2EkfAs2k+ZwpmFi3WPr
gAy+wIHkNmbEILRs3V0zL9+hiZgrFLhskopNp2FmuAhirAlgxSi063Kmbf5I8XuDXxDUBhvi+Ydz
ho1zBlsBFiawpPQdiP1+yLHBCc053XJeiz5QBxRtlRcDsNgMpREAgp+dp7lTwws0tkgNHJa6KBFQ
LRIFqExVPH0uW5EJgGwztDyvus59wmOD9l3KEGlj3h6AIB2XtCokKI9u6Sl5DtsHfdcYSAE6FExw
AYVU2EQgj5Rf8oOystXc0n262V216qTNSJ137MugT7sh5Ht+mDg7fkONJtzKjv/ERxJm4ZdiS2Rz
P//0Me8zcG0fCOs6JdfeoXuOmOIPmKWKzhRFKA0LBFXhxmUw/0cKAzT3uFLgxXHNFMwYoN560pmN
PYhNl+Cms9O83Y7HSdu4xzlJDEpEue20/3oOxQalps7Q3AiqrLVhZrtpyTV9+S//tCfWkKHcnUmg
UAn8J/QCflz+HxaKCG4ZFJY1ql4tqBF1Od8xtwFowJOYypPXS3oJDRk6IursVRHxNzOaOxqr4Dh9
7JkNu7mwIIINQKY6rnw1aK/UoGV10f/2mPUSXkqvhwxpQY1fycQDHgTiwjRTrTOFJNJkXMJqfDky
aeDPmK94jM9+izxEeoSHGB7n65ShCWsEAe7PBoYbXKIykzbxZP1z+8Vbbi7NUs+j1D5ZYDIOraqr
LKRpHZ9o8nYPAJxnCI0kPAXt3WKHJ/GJ5lhcK2RnEAsHkU5dRl/m6F2MmMS+DXLbZEn/sd/nwDoG
GaoGYMXJuy7A/jxy6BwqncYdUvRfaT40nI5VqravewmwwyXXm9mLxlMlSDAnb/BmNE9UTWnnX4zA
2Q/a3tINpHOFQgId+Obqi1ZWOHeiQTwKIuUmzEKceajxq7RI5BnguS1GZXDhiFrOsdlis5YdGAkS
Zgtij8VujCE+4LmYTWh40otKRdSUPfc6Pv5p7H368ppyWG8K5pCq99kxqcapTngcRghzQQtFtctU
xFmvwUwBVHelk6SwPLDREGYFqMFjK4x1rNJgoYsxPuLXubKak8Ei1mhi1sAvsbHnrorai2auj9yH
8927zzHnO0D2KtFV3QLIDjeIcV+rs6vRySI6xNWKcmPYHBTYeyG78l0Ap3Qt+LUIajKEpHwuwQxo
z1khHiI2M8Z4yhxcI8jvavL3vyND5YkfKBEQOQeTbMiNEE2vyzqsqR9dRL3LVnxMq+EdNzLadwaJ
IaglbjzhddifEnDgSrxPhcsFtlAhX/KMoepZZv2cipKBUJIWwAfDBxMMVaAOkWf/7xRMgekE6V0g
Dx8M1QVIuHhSNiqDLNJws1hC+K+5OoKS5E5nwPR0JgAegNQPp6eez+iV7cNvZtfpI5IxBugakEd3
BhS4FNGskrHbRoIoAtaSqi7X3Xojr8RnFkeE3P6jUiOGWw5OPjDCTAowSY/F9BILWS6IwBVgZYJl
CBTJHmVCiCADwDI4VK2/wZqtXjAgLjAqcs4TbqhcJh5OWveKrrbyjT+2EXSCx7iVtJy+A8TdZSiI
aOlpq3SsYDGMBjAoaUefIL6SNxjE/UHraabfcgjrya446D9sl+kGd+bpd0SwSAu6HIUeoec1qYtQ
S64cTRvztVUsLDApCFBkdLrQBL5oGizjZ58vhEGa02b6WIXYVLcLCyVQOP3igsg9W+l2N+lCrXAq
vMTHaoPXA7NSY9RK5VJIOErPdFM5OzCggbePvP78P6jTtVwNmHDNAkOpJ4OOdYZ6igvGaGK8X8CY
c4beGLg9YYRDVrX9pgZAssfVXXataP5HPCjJh8TxLKNMNAACmUKACdYRPyV2HYLphF0bMRGCo6t3
+EP4GiDhEBchuWksbPnBO4CROKBJbOHbfzL9xWpN9CQMTvmCuXuJyxk+Z4y1IcrxFEKJSfW/hrEz
6Bx2wg/cSgDUoAYjHIVELWx55vkwTVKFJFhJoScuFW9fXRHFKrfc8PCjHW6YXEuvxEbJSjp7py1l
gTGhcoYqrXmtuBj9aHGEwdqbbtbMVNzLvDWVneVyeABA4XMgx/a8G9EryTdaR0wygSdxaRAUtudX
MbwdzKyTZ6rDHfKpXYEV2qLilqkPoKbMmu7wc2jUUOVlihsFYKBH20XHzVjQgZ3Hrz4U3TtTLwnb
EGzyZr+m8GwS0fCJH0Y5Ba5Fr4K1AtMo9kUIUD8b/98+SkiIsAi42zxG+DLMcVWCjksjHCxrpzhw
mEEW7IZwbmhiRAIIr1Zhe5WyqGO/4hYb1QeCI7EyAbx/2XfRWUYdcn1VCbuQXxTFR24nROIjm6GE
f2UCp2N/IGAq7PxZHzrIP7A0ybDWRUO4nLzZwtTFycY7FlYS0uKkm0hjiTC0QSYI23IlTH12NhDp
OFsupQC8s2TmNkWPhdXiEEL1F3NPlSH3a9WGdzo2vEzQODcJGCSxq0Liwt4JsjjfgqeP/8is62JV
cKrYCUDnc7PeK8hCulucEGmLIYcfx+gsQJu/jlgyXvi4x7Ex0cfH0SW9p30ggXnfQK+mAtXN1YGB
eOtBQ3JjDkb70MBnbBGM27KnzlbcYzCkKexR/eJ5YjLmCWiqxsqkIVEA7oDzz46dcemu5meRKPCU
vc0Q92ywnxn0JGxMCcRisTV8/YNP8211nLPfs74pcj2AWKKyAIdWAuswCqe/64OYloQtaO5M/LBP
YgPklbNpYevb8l+OYdslNc9w/xf8gXMMHvHdnmF4Q6ykc5leMK/Zc5ivL12aJQFotQWABwZBuSsJ
Xhi0YR9uwBwAcBwAOAP8lJlhX6xFL9rBXxqTbMv5qo+AQ4e/5GR5/VCseHoeFCuvmm/i51xzXxj/
EjOKfdEp++GP+yWAfEzb6Z+W5wG27rvr1mDrH1ajd/oZIawDgNmexkb8JJVR230OeYqRL7AwALI7
OjHVO27VHXXQF9yKAwWb+PvJ7NPVxY3L1E2JnuHLUsSh/z00YJg6X1tdajuDrWrL1aeVwIP45nSc
2ygfEycAxWXwAdXrIi8Izv7H6sZi5U9RRsxnBTFqS/tu93EGWt2Hj8of78BqL15S1wQjttCvYRAQ
bkvB/mzN7c9fCO5BkMzb+hkdw+n04XaHXXaDf2ZDI04DfsGqcDkU3jYIueglDVflvHTRwU1FgEdc
OUvk8PXFTQPHclotuCX2dEbyrTMV6eEmIa3+4T9XD79H4rrc+xZdWB6XbBji2nwAAvU/H+scEu0J
z+dwxUfea2cn98L5ykf2n+8AmR/9KFbtbLNHWL9C8RpoCf7VA7zDp1Cynygsv4OpODF9fUI7ZmV0
ewfUOmEVFVM162YbRhIVA0hqFD4l5gTIQjOs3/E5ePhgcrzBm184QvviaPScaf7DvZwxYDqyI+EF
Dzts//S0ARIMOUtwxrTguFlbSXglOHZFUuyFxU2/GeR3HjtI4Cv6zNp/4dc2+qw2UPu4CMTQ8lao
z3m0avSEpMq514mWwVzkKS0jPjHtuDYQu6kcDWM/OLxIe8EBoSDA9+HWf3e7S2cD+Qet7N3Flx2m
IXwFPAkdvzzvviZxy2TbNFnuHnoqJ6VxdGsYXWb/7+8M9aDEGvGLJ8TN88Nw1eA2DYER8YpXBB3c
Akxl0sXz+ey/7bedI7zFDomAF1BIUVfZnVDbMdd4owbhLFuK5zWLiohNwGLJii2GLajhh7svJ35P
3n3EEgmnDjxWYObhik/eK83jDCEpdLGDwaUUq/1iJ8kGvRCxcT+s45fHq9bBSB1iCNELq5N1f6HR
1ZbFuHmZ7F93Uhdq+PUDFkxztyuoPn+wtxoNeGeIHGB1IvJFd+8lkMumcTsvB4JX5zxoKVPWVkmy
+7CNWxhBBR9v+0hXzild9VABmQUzDII1tngBAzzXOITNrv70up4ivdUkfaa0mp99OGhtgKfSsgyM
ol9eeICrxeMy2MjedF5PugoWWocWUk2bnwwrmPKk0FhczeFweCXYEBPS3B46xNGOxD6eXOS+IEIn
e7YxzK9is66AtSU+u7UChaErnhHAGj4ThNOzth/+fibPTHcAykb0L1RUw8QsDU2sD8dyNCCHEmAC
zOL6J34pWAAAaGBRSWmA22PPfVuDD1kCoCGzlu0L0hFpbwqASCFPAgme+aNydjAU1E2ldmgl7p3w
NKdr+CEawrZKZtUuTFghUmCfl67Z9ysbq4cguFA1XO0s48DbyoluUDxCPfdOhxvZ57D8f+05EGe+
GBRgZL9V7w+R7jWSZUJXSrQOF77/sXt3740P9/R2kS/WDP4emIDDjVn8pt2+3TpxDt30YftuA/J0
3FPN4yJMxMZWySuRvHExkMvj3CXuj9vwL/v26d3W7AoX5wCVj7BaysJyfeIhJBcT1PSGHdE3Q797
OOjjv8ndH7yt6x1u9cC/ziaDTmB/6rCHxdKa8ll4/oPNevCBBmA+uEzElaaD1uC+QBez7MRLvM3b
FmpSN61pL9IosqXOyG3uzDJCsXq242y9XIILLfED3ES4D0GPEj3Zl+7U4macN2SbQkOaiHPLxbTP
qM2iAbkD3cF0Mj8O52SbrqNO6tKo4sa34ls4YuOEw3Z0Ga1rM5W7oSk0/AHTakJLea9ocMooil/u
UvMiOjKI4kyQmbaLYyat5A5HKCZh+H8a3vIyx97dVedQxU3cAivXqKy/J3ulhXkNVYxLo8gaCPaV
Epw8qAUX4BAGkAIL8JKT7EPTJ7XXclnLhWPebQM1CPEdiatLv0OlQtUK8A9gxIQ3SY5ZQsOUYUEA
V9MCYKPKQkm3YT0vxetDyIDJxg5SI3TdALYIkTqbMAXtSjAtjUhbQCeG6+aB3DhQkr0ny7NJXBOW
SBK4OdEb+5vPnKkYjqE9widpw4GEUbsPehS60NbXUVpbQQsDSTfAZr2ZRzF5g2K0BHlxRJ0Mwjcv
tjwXrXLyobWHIArGgVPoOnZdQZ/W6woU02QCQjRvi3R1OGMb3GoUmsEqcLOT+IpoiMKZ6P8yhtvr
YhRjwMkiEW+6KILvEwRBa5QYf8R58uPiojloi+HHkcRDhCiAv4cIxDiCNwS5I8C1VVgBIaZpxl/S
p/40YbRxReElrettX7A3cWeqCj5YVo5dqF7ChoCxhQgF6hYsFsS16lzcWuQO8WdPf0+IlTUG/974
LUAmxEN7Wu3kk4FTLcR6bmPzVtKooV0RQw8xa8L3jlr33vsXBIpQ1cT5EZ0Up7YkEy4jyJdrrFES
BsGoSuZsqcAXaXp0SRvTAiKSmDIsy768BtMNhwafzyKtkkiJakd7uMxP+HzEY3DDWFtK5eS9gfEN
lm4mlOUKpNPmMkcRD3D9v5CT+YDMeeM1iO1mz8Ml/LmMLw2dh8sX4M5jed5xMT4F43aw85LTrJeA
fnDx4yfuqfK68G32KAM4fd4mnm8u8xtaL57byE3F547PmaSkSeYHwWeY0Ew0/JyR/yMWeidpep/B
JvHTRDg4zAvHgRhxEaYIbZTv4cVlLBAGYdTwb5KED1RbiEZAzpbPHU8PV0OuVBAAQjrc2QdXJ+Qz
6LK1L8FbNhTPkBXgwqJhldQ9HA8UGuQiod1ON7awKAQjejsqU5rlUp8CbmmIV/HjfnI8BtAFgOb+
uX+aT9agChwFB3T66djRnVLMnPxH05ltKYp1W/iJHEMaRW7pQbBBbG8cYYfYIrb49PUtc9TJk39V
RUaYCpu915prNt8Rw4UvDqBXV9i2DeS7OsM1t45mJCZrci37fR5SpDFX9qJb4LBG2SsX3HTZvKQw
YDlIoRPwYHcTxld9WXAZDLEcyBcUpH8VU96dMzsQvkk8jgxLoIDzodiymJBoFvuopHbsDv7kPZwg
LKGgZqwHuFikixeVgnVV5RnC+WnKPYGfQAbUwAszduV3aTMs4lktB3L5JKe1w0Wc0cvSBYN77ddQ
ik79b8DtWb3O9K8f9JxFb8k55gvl8yWMIK2bqeMCmRPvWoiERx8JBHEdd8BY/nqYMmmHeThdG6qO
HzoLDONlmTgDPa++fvfehV2U3VcbtCdtnbylEEIfcP7s9hCnf6ZrqI+H+2UAJ5TPXxMXe4TIy+mM
ZHZPf8zB5EIEY+CG2mnpS5d453niTdIBn7yPZh8NHpj37iNiwAU3RbiEPBZ9MBb0QwrUWugtG+yT
2F7Y7D9glG/4t/TJUHVAMQWNbGOnYD0Ygp1cMgauuCoZDOXrpN2oPEambczctN4XdTb7OBV0l4jL
x9HRKP0oUZ3HtlYkqJ7QzKMdQaixT/SRy5TEJqg1kMcp8Ymy0glcItllRKWk2TZ3dmg/GAc24Wk4
Go0NUlmS6Y1tbrd4WjTn0IKx45ZpblP4BpSRO2ZZlPK4i7KKZwlUimMP80BqjdEHe4LsbbWRYUyp
x2gleanxoUvj+iXRyoAIxsgL/Iwxl4bGcL4793eUETtanfVIXGPON3eEZYwTCTDJl9EVHiIqW403
yliGLkZl/7O/G7BZnsYQUImiYEgkUz0lgeY734Ap7d58ywk82zU3lC8MpYgPeq4EtGJqlz1zy7zT
Vl9+6QbslV0CBKAZSWtVeV3OjSacwS833fOqETt9+bDEVLhfpMJPAeKA0ga+F/YTQoEEAEORLNGo
u1HhPKdGWHJ0/AzGxZCPSQzh75gbyoxAHksR3Yd7ynwMCNH9s5+8pim77iLhx3CKZSd4IyI9g8He
Ig7gKlz1+/fxamWwAzNKDWez/RWw2pngsO15dz/7nZ8hpthYXkPGaCL7nC00Z7HQvJnQpznQYEez
nbN94idJAZKdgz38b9CW9WWwWHC0zU7xTaBsSwPH5eHkJPh0heLU6JVN+LtByC7IVm7QNOOV+sDt
GuPBH8pzdl+oCJiiEHHHuC5tz8mP7p8xcobPJKQeSLeURGLCim+q8/g66ZZCaYmL6tE/KFh/c4Di
1sbZxt6ExrYLxUcMDOCfA8z56k9/zlj7QLX1oPYzNmKri10eegDuNEUpF5+AmaFke8EgB0IDSbQ9
dvFTOBGQT605E28rRByyXFoWw3SxpJVH8eNQAZUjmQhfJ+ztEzM4ATYQJLZj/dEqk8St+jP+WN9x
+5474m9358legpSPlg4sxTpcc857WdrgSOEolNLBgBpRObMPLp5SX1SBlfUXki8tP+VMGnEX7FB8
B+Efc9Nk5kxBA8mEiqxvYNLAXeZOi6W+pAK/G4MbxBtvPxADPYUjilk/+LX4jS0jxpIzvlayt05Y
G4BfvIBH9caBupglzNUxZwTk+7mKMJMQ7oG0KuC/XztpTsDqogRQTUZHCxOsj7krmGlIHA2vhS0x
9oughizde9QdGuGQIrXAnwRnc5xiWdyoVzPW54Jk7g14znCzkWwzxubE5H6yBZT7EhdLbiDZxZjc
AYmLkxgaHTZ31hs1vhGs2DbNWYOjNitZyVRdxFgwCC/jD+/nChVrYTBaw8OTeRpmf057cCmhNcJf
+TqoDD5Pryr9Atb92kw01NMW6ajfFKYSTMfzWCqbIxWbfpHp25a3TFnzW+SUc/xnKrgsc+OIEOTs
PORzZX1TbG4fU+IS0+zEcZkSrBrfIC380Lb5XzPu9b67t2PBaDpZnXY4QA2y6YRbLfVJkmXaSOwM
VbquUyL181wKj5DaeOn4/VaQhR2RLkMOJChtcesxs8JDjCUL8rumSL9boS/UHNiifBv1e7eVdSmp
CEGxip6oCyC+hx7PWxYy2+6rH7KtLpRvW1SLVFDQiO2MTSpR+UxeiCEbpyXvaIuE/OGtU4kfoBAz
mQScrcGyFS/j6uk1CXVhGtUkuJ1L+yAq14ZjyMS0JxvHM1l1JkDDKZLzWZHCc4FnFB4G8OTc7LNi
/X8UaEdnX3Y0qMpSdafYB4+ykLzdAOnrtad32C7ht/DNKZS6+3qa+9yrbkq3IpUfmweIOHtwAlv5
RySWY990D1corGjxGN1SqMMGvMH8cdVT7/317yf3juXXuYcg5nELOp8wP0RnvavlE1i/RGmwGyld
4eqqEFnvz2wJnAJPNJyfhE93FBoeMaPpnnVB7zF++Y2ju8SaEgEqrmFgUB8yfSv7DqEDcAjufhuH
3ZurBnr37OFA4yyV3huLPEIpL6qP0cmVM9UzdzVzEBUg4wheVmLENy688XtEju5LST4X/4Yia09Y
MUS1gfm3Lrtb9tbCS8vTkJvO+K7N+fL1GxUGTM1xO/c8Uh9oh+ly3n/FV/T/j+gLrkpGD/TqPCjn
lK0M9KWgLbrl4PVwq72/UM+Oee2/YibOhVthDAodHDfVJYtsVbvLErXPvccQozHVujyTcBIHaZ40
B2qoEIoTbxvAMX77428fQGBMbfqv2eQ0y2++zJ7w14Oetqdwq4nWiYhNoXqyh5vgBJp8cDEDAQ+l
/fdHcLOE0vaaKyOjcpnhYRFce1TuBrkRX29RhffeXSRnZt4rVJa30d69SCSGfdQtOxtTKos8Kwu3
9aWHvTINaNF04cfCkgZ+wWioMWt5T9zT5roWLeG/7Plk9d/9wviWIfEVZsSuI8Of2oY7h1PP05rU
NsImbJ89fdgZitdtC3lC4dzaHmQLHtkw07o8RkqNaTlHKU3UQ7EOlXuijFk3gPTIIgZfQBrEyXM+
BXVhN9jU2MColWez115U5i16A3Y2UD+PigKyMCeFQnkgGARtE4I+mVVMxFZXXED3b4smlQYFDzO2
K/jZKAJkBt8SSkwCAQw6GlXAa8Z5R63CRvoLILAPD5c9pJiw/1KNlRxSOoEch6wd4Sva+RN/UXVH
KJfs7EyoJwAWhsXWjwLN89pbBaPPyYqqo8nR7N0+tkdeGqrJDcIv8rBJx9FwgmhVgalwFSYHNees
EXvLQ1acghIOV3/WHragQ5HY4prIRG9QfCaB8ZNFPpf2h4GPq4wYR1E5DwApOpOFMaMfyDLCbTlJ
7uzF7AU6BGQTEq9IKH67mZNhXWVnz3GaYdvWnKcMy45tO+x/mIhdU+BHWpDnOPysxCCpsIqXkz23
B0+Fipmj7bj6NO6tFHkGzO1VA3SDG5R813Rb3IYl6pJZArmyxUxM7JMWJo+BU85XpqU3KMf26DdV
ziZ4DC/wFNZFzhP2HIJiYCwZrhABGZgL2ihvFQelwyQPrj1QH8wPPELIpELhPH+7C/ANYd1HnVcI
WcXPKMawMsOxg6qlHTV3aN2Ks0N+/JNG7P1xVXb7BPuLm1XQwclySfIU2NBJknfPW3i3P05ZaT9h
VL0jcRtXvGR1xEcsM1APWhnkbC6p0Jep0Zh833GRCR8EykOOgxb+xgq3zW4OtNBFSdQsxw2DxQl5
xSs7/AOhoTR3z1SJ4WRZbwbXMEqaIY5XXKW+jn8XckdHoVaiKq6RcuB0KUeFp4hGUEPepUxFZqHt
KTvRKhq8CspBaqGoCUY6YrlS7IG7coGd/rWDuSeDTo8LA6q1KCUhhZewSri0PAM8O4NWerQ/0Gc4
Zh5472BVcbbbG6ZyavgtKTdbR6sdFw0ZRTU1TjbkC3dyhNfa12JCBVVmPbg3IMo/IUlD3jojfF8K
7H68WtN1p3AG1SEowSYkEG1+annTTzT16wqC0lplwMYa2n8dg0jkeqY8EA4ZMuLsvFl2xtXhWi6x
cWrypSW8qOUzW7fYv+DSzHUPKrVru6j4Uj7eCm858D6pAYpoe4RQ3XbWOr5RjFgetLM9nXvKbfIg
5Py9Jsbukupissbkq/kAwS82B9ZNlczxG9jD0fU03SvN6fp+8WrFer/9kvTNLQesE792HIF8zLKb
spv89GH0e+iwUBe9k8yETU95eEZxwlFrqW9rC0KkWM2xgHyz9mLmcRQTUF4jNYJHdbUJNbCRAsQd
dB/Rm0nxbdLrNS4kd78mB2xr5K8DA7T6FexrQg9C/+64pDArf8rHsQHTAyZZQ8C6AAPS3rz8M4la
svTam1du/fA/J6dNUgcT26OOqxu9Qk59gc1eR4BL6raEqhMdQo7gocOoCLslrAXIXTxl1MDt4YF9
2uD50UqGMcP36oN4uWPtdsHODGGQ3ANcuNQ63LMaRzBj1vUO/Nfk4X5QCDgVRFIZfn+cQyUVNkZk
PGR5sGBfDCF+AT65FIYU9goz3a+/4GwJsN44OgX8SRAUSobo3CXR+IAqz9mPf5lfvy2v4kkSrjE5
TuS727gnlS7tPCU2dp5CltRT/MU3UDEDcwMZqjupFEfD0q6vsl5/tubswx1IMOyL9rVD1qRPZW7m
iHQR+T7x6OIkbTzlpDtgsM6/nWJw9XKmlW/olg2wCusmTIqmMm49rtbm9tqLMn8JzdNuhRu4nXwb
ADpV+TtdfY48+ycDPPaGPT4UF0xGHO/yEne+u7X4qpag7opF3YaTswlet77zuL1kuuWfZ9vTtAFW
1xmE6BJZuHthUGlxX/MWfADCon7zilYF25X7v8TUnWuDnxlW1hCDYUd8e+0I+7X+O0UOopnUNm2a
YFYBrydgOMLX0hial6ATLrlM9lbYPSnWPT4cvo8w4EUgKsoxbEMU67Xh3cpucnqKA7KXhfkw3SKI
lTL8KFS1u31dsD8fnA4m1Hh+tuc4WkBCDEXJijKQvvZJSYFN8BNSRCjiE+Aomyf9iADu4nw2ur38
ctSfsjyFXMHx3LQfqpyLEtEpSQ1X9O8T2nLE9DjxydNPrQfEutU3wKxIFKz2H9jhh9LQE8tj4y5o
mdZV2GFfg7xrwuDh4FQndQ+IIAFckEkAldGerdppoOOFldJD2suL4n965qRL2G6evmKdDXnMh4j3
ZFu2Lne/AbHTWdVfeEDyfgUByFNpAfsIYn+y3XSrQ0MYbCveIi2+1GbWT6IUt3x2skG4bMjtD0sc
qOYGKklQa4NtpmQkNATZp44FpLEeKzPlKjL3dXytx5B94ZNaX67Y0OfbrYFm8veG9xSxVjh4vq2Q
14AT4/Yz5LwgCI9BPwPVs9L1B2ZBY+z7bMTpGq2Utf+7WGjT7ppkrrdnc2uah4P3AB0rRYTdAkRn
qudS2rMtTdnWjhiHc3XccFtOQ7moqPwA5q9Rn0d5T7mvPSmmL0B1wCIcufHCg7fIyYWulBM0jzKQ
vQq0XXOyN9xUmi7GPpxCz4aVPlb0WFXQatpkscjHZ0HlnFHhN5Af69/+vL6gmlVJTgUmuHsrVAyu
ynKQYUUogufQb875Xw3NLEsQfFqYWLnV7/hUwrimZ8sBhEE+wSsAAwYBuoyyzqRPHSFXiokh8zV/
uZF7dSM0sOVjPs2nl0O9CaSKZLmJ7ZxTPjBLrxHzZ2ebp5ZnFg16ugLeWmIv4TZfcIpykgY/Tnl3
9siY9r1z8IA5WbQ99WurHcfc+wfsmM4L4z6s8tWpMTbK/l2L6EUIPalH12a/Q+JrkdwhU1zcEsLl
3s2DU901984t/XFC7xbqMBPlqFQLd+bYRvnLQQfXLyZsUDxD0F9Bbpfl4Fsl+k7pYO0DckOddlYh
jEf6ddswMap5/zXV4eKGlW0Vfj9Tg80YgGPS/oYvZKJnV4cmobQF4X3RXkPFz77OQoB07ixae3nI
pJbkia4Je0FOg3uiVQtic1ZYBKf0WHWXW74UQTHDrpxiiXqaxglHoOZA8DBmkMnTbYzkXec96IKC
7wMmwxEjx4HDZsYWKkuCi4zP5oCpArM3lho0As4btlxGRn0v669gaGJKgzuuht2agxQYhG0IjRgF
/gKnwZvPi8ieRUjTdfsJthX04QR1IJWXOIOJU5iKKPYRvkIvgfSd5mmyz0jg62NY0ag9JlRaGbRh
YGCKjXoOQvh1eCHS4BctQCABFpCdiSev0y9L6jUIt5JmcO8VwfvvEXomNKtOhIeU0Gz5hyg+aheb
Vwn66ESdyJyZFKYVo8Pbn9DXyjBRMf7kxkVv/0UVTD0nzL39APM193122CQxIoSoD2aEn6zYTmHf
GXEi1+5+8CBpCjIaI/i4io+9Nz5jEimh8R38eyqEeLHtf7qLF1iJujv2uGecMfeJpJCQzovMpgxP
qOdx2iBrNipjsH2sjMTZTTz6P57QfNETIYmQucfeb9C5kNFK0rWwH2XUQ+4OgYCdYYLxF7R67Xe1
4I+xCJq2g7HHCgwJ3YW7aiA/lA1XLJO/DDvPUNGoMv3DYD+A0LfD8cw+YLXZe8RisPGIceuUTNwJ
cLRMMUmnM+LhjEkLEwFPiJVZ6TTQGwh4WVk4BPfpfylZZpN6COrWdeqdxxkz28fkOdNniNv+jf/V
hyob3Aw0p+2wNg1hzsoEBto1Dz+e0YnXYktM2bSZWdBjZkVXAmPqifjxC+/5MaOa+t6c9oL5U9Ls
VbnjFLsKeUorPNi02hLy4JAowcvmmNcy79BhNmMq2rFLmkVDcRhgAwzzq8u0ILls7lywf75Jb2ik
0iUN7smLuAcRLnDGU0sbaG/PcroQDfTotpILZI6LtY4hxTcmuuacdk3Fio2h4setRWF/h7nP+LQT
G+72AlNe8kIABh+WVtmWiVU/ux/iDApRToE9dW/4uqFlIKxjjKZrrUMQN/r4xybsLFAtrRtW2iVQ
bjIhFROCQGJaCTmKISp0ghT0v4UECs5k65DPIhFUjVHCgo3xv3Q4irYZz/asjuAGJLIS8DzAEhN7
BkKAFiyiih6eFiRArC6sVIZa9POb4X77WjvyJDxR3f4xsJzNnGB3hqHV7lIybza4lnrPnYitMHgZ
PBGGLAw6f+eUtdZe0vwDQwU113ecV4lXE3O0DCmI2PkpN7yn94yb8Z/rQlFgLN2GoVlB+evjLzrc
exARl/23cyCHHQYwwCVlUz3GQenJ1FhBs06aAmNN+SmMKo5bjkz6uQbi2C9RC3xApWlhWKBC+8RA
thpUo2PLYeT7WJUvrxiLJF4PKbVgYNLUH1bqgUNvW2xvmO8JdoJBNTXrAYCXLZLLp3grhgE/LJq5
r03+jsWIpEmDywHGGJzJiWJn3sxxgudq6HThIFxxncQbViWbjbEF3BRM3rXukVRKPL5djr4YPQLd
dsJRXYKsMnRw4b2Ob2AJLzI4+aTiP45TBFtE0dMk4o7JdT1uIuoR/bHUOXQyfvhLjgKuQhJwmjcn
5AfrE1wQ8CQvmNkgTepY6rYcLY8DnFjg2YF+sXliUQc9XNoZUFgqF7ZixpVSV8oxJK/JG0/3/WJ4
6eu61UJamlHRmjYVLV7F4JjQrAS3eNuwOBb46GZsNHafy0HrDmhO4GkwLEYMwCAEAGwASjHKkanL
cVgMvQR6xBQePMwAoe+ylbBwL/ivyRAkA66NuPSQGZCBUF1RudC244ECPEHtR2n/4oplBReTN/ZZ
3cbPrbKiHlc5CfYb5pcwpenGYfjtEyl0JwuHvICWxQbpMDugneGQYw7FBWZ2KqceYiX70OfB1FYV
XlDMM6nQcKtgNkaylhao24uzWshHNvhhmXF3Zwtm2KhLENNwgvja1Jhid5EPjxyD120+vAP0L3jE
74nWXUnM1XvC/j8QdQ4j5WGLHRWUEi/8iMiz9Tdnwz+hZIQ6gPucRglAPNczbZJu9Gbm3GBysoy+
bEm+MisJp8VRNdqje/zMwOOH727hMRnXwiG0SU6ZGrMMpmnssrm32bSHjNJ0CjN0OzXCmoxWm9n4
Vuf2k08rRz/eyCLfWr234rTR/LD6geAQtXgNooJoKrj2xKR0G3TfYZ/pCeikt5I707BR62M3IZlI
BU/4FVdECerxCEHyB6W7BbP3B/HTkWZ8fg87QW+O1aD/Rkwcl8GHHjDNF69uMe7M24PtwPJbvsV1
TFMr/tqGXztMUO7e4OHq65oDwO5A4T30ING1Kv7rNClCoAXvutaSb+/mFOE5hgwbX/5MhJtWw6+9
lj9nwAw1DzHA/WVTPw2ESngMkUxgCxZi0oBT94uNnnlX7ezZH/GFsnWnhf0MdhV8aMM9TPUN44kT
NAwZGGIfGuoQjin9W1RA2AfcL8i9xBdByt3Dik1/Wmzbc33QcToZP421DV0c3eBjxXGAHi9puJcV
Mo+46l5xYZtSL4+1pIIBAI9yYTKehWGE0U3LLYEod4edlhymzZGOj0KNGmcEndga8Jd1b1gNwZdq
29/p5+uwveNR+HIPhQc4Mv5cAyC1Gk/Z3EIxshwgBAtasOzPktNwGVF0yVSlza+bEz9cw4dLqQJw
2O/4xqtPdFh+gDpUE9gKDG6zz/AVxees6u0R9hFMeuldsXZCoEUr5X+G9SCPAcy9xrYTA51wShr2
ZWeWOFHW3u9V8szwlegMYqIMYT3POv0OZFJtd6Loth8EraiWUtjPgQT8lf5lXAfnvo7EDZbsrd+i
oR0WnmSAGPMTbayUz+hRKYnaCDa0OQzTpODvXRVOhUlDt3j8gl9kroI1AVTsFyRx/+0YETkFCA2d
xu4Z45MQfrATMWxMUvCOwhGJXxLi2oqerEL5ARr8Xh1/di8XvYh7YwExsdFN69DDOhKz/+TmrPEe
cFFgkvoYz3t/lQ3hAcI8yqZAs+f8wCSejz9JbuOgwMfHzdY3WH/Y8SR52OSXTq9EQ4IdlAU15sym
ucjkAK9ddtaDx9bHJW1hpSGeJ+LZ4II+YOJUwwzOqSb6uCunt+kbz8T9Ih/dp8Z8j4C/07t3SWRl
6Gxi23dEfpA8hvBMYWgAF1VDNcY9z7uFTefmNbNDkK+xXOZ77wH/Z7kt7Era9PMDK4LOseztrT8c
Pi7WJ+LoYInncGQlJIs9o/Q08eUBajkCwewZdYnxEjjVuM1abvbLYDBQIvE5QX/594X3rtM0m4mR
6NYV1eHdyeMKbtHdLUIzMcf4HxTMJfi0GFoEl+AzzJ/w0tqOSlRKJ9QZIG1aaiCIpdh6zoFPD3u7
DJrhIzKSGzjfkIlWEYLJ7R1WX559XODP3L7N23x0KOhRHTyDNjEyZiguMNGY1DpXR8fZP7iP8Z4K
bkD6UHjwb3gJSv3dNZgG539G//inRkv233fUIFSMWD2Sc0wn75dJwVyARUsrYRfzfaDY9/gDGbrX
GM7b6NsHYoIiucAHFge/4POq3MByXMBSB5dI9mNjgOzIqacSfazga6NgxfUl29ePBYvkhBGvFjHt
zEFeHAOhJ+sVbwo8ZPqNxcMtUL3CUzg7EkN8j/ep8s9JozHcpzIoFg43KcgF8cDj3pylZCYfu2xZ
63Yfi44FgCoXsnco7PvDLXva5NHDwQx++nbvVhKiXDviG9IGojxZ6lqL3ntnrrCs8Us/ewUEXB5P
B6tOysSDuIGKUgo66wo62QOnDlIXzFgJDzAHfYWBBqZ1S7vyHvPKo8BfMpsHp0bgrW2MTQOSBTzu
kw+r6EzkzlYvPLWLqLt79CoIQygTOK5Vxpocp4h5UCpiagmnpls6nXEbGLYz7M7MYHheIjMYudNp
6b6BKQkgoxS9tHgIFdglyAnNa7Scf1ZaABDEM4zwXBxTYA3iRsAjB0cGhQYzLPYCvwE6zfEf5AeH
tcZLXZl2MpqzjUUr+eAuruFUq88hnQTnLcid2TPT7XYQE88BBI6NETUMfnoou6C9QRR15OCUHDmA
lVe8Pa3K7k8g+knlcPtGZvKkYHn6iE7wFucUtQix8ucEmrBRe3fehNpfBnevCC+srN1RtcSgpSEy
IYNt9O9GShRk/+jhmskx/kYcokPxwK09MTDqcfPezqmHnEf1FEyP5DeMbIQFiIJ4ithnREjXRC5S
zB9t65g1hk1PznS1r49uyIDlpOzwSOKk44rpmPyTGRfpiMzvETJ2Mdby5b8kdXcPIwef5B8CCqyL
Lh33PVCmAkOvMxbZVBrgpaQrhiKf5E8cQU6FykoIILUgyno6Hik5pXgTlBAjwoNjYHMlQ35eW/zE
JA6Vag6R5xia03IutTY2P9ixcEfxG1oGX1+eIQzFI3QMaL9pdmB68alEenydPb3LRIxveA6UCFVT
+Ee/4Qjl/xCp3RNmFKeAQYKLq+bG4BvQ9TiGfwxFCMW422U3C+u1ODnJXyOGWHtkMp/fX//BRh/Z
+RlDnBYyDDlj8swcHkgG0GdLK9/8fcdX70XqV8u+hxIbUPUuaQPbpLb3dStkQu0AZgG7VOWfkYVA
meew9KH2k5hmgqGjxHQBsRzYZqRYEdSN1QvZYkio9lEzULu3pvMa6nEVaa4e3wfPcB/wltx3bGIZ
3fA//L7jK33DornGBIvvIiDNiL6TqveZyDuSP1f4Lo1loXuN6B2qzlncZKKaqPamU8fyHWWPOiJT
UTxJ8to9jBDi8YeypuSX5L5dBwqbDIEe3juUr2toXt5hxYqDTIm8Hc0SSi+iFHw4/ivOU5LkakYV
khGfY5l7oRQgvbzXhiM0b2R3Ist+f+CZSCwk7FSEuR37jgjigcySaTn2G7KhX1fQB3uSIfYmLY07
y6atdnUkNie3s6ooF9vedXCSZLs7niiRuIo1Z08HHd3D8qlm8bqyR8MAiUJ3OBqNrt7Ddt2DfD8f
mJ23bcU+crSGy8pkTkOcT1wQpECHJMMjaXFKSsH0hkXlnQUOqYjGHLkhHntiOkVurxhEkyPK2BhT
XNSVEW5seAOARPZxjYakMhL8mJqja/SID6OKW2YFBkFtBPUNV4MXzR88utDfEnkMc6jcL4LGGTWO
pZCVZ1SU1G2Y/IyQHCo3zBL29uJHIpCmCBtYQDnBdr0zAlstOIIi3HGjkDiR6wIjLEYRQ9olFNV0
OhdcGDGOnUpMl9bl+2ifLv17QltOUCum4Vja8QWs8UCwEVrzKEsg8pdOC+cGX2JcGbMSS3ZeMPb3
j0O5EkrwZJzCiFDMHdpcKmmOl76gbyYuQIKgYS8SCtses+/JdSdx76f4jenAA/lJwcQLg29QXb4N
bYMQfuRXBhMOOz7xB8VT7x8uLdswd4YB5L83JMpxQc+uFPXSp3Py0uPIL24F7BJ2HX7chgzmnskD
xfKB32CYuEneGDQhQedbz9RCYnsnCkXZGaXwe3FkU7035514zZWnLHhFN+dlFxSElSvF6NPh9KGq
pshiCfESnEhYIRDGQEX2Tb84XakZvTtF05H944qrjrjtiSZr3kGW2fSW/RcBh/I6coRN2dDpplRP
ComO+LQBr1tj3KnZwA4ICUWPKNs/zyCubExBZ9UEDRV1e42n2NORc6Yxxt2POplpBsrRu0donbNu
8745rah6qGF//n9M3aYQ0XgzJFY577CB7JPKCj0b/a0rz8mhK2GPD4Resmc+KVQ+/NAatf8/48Qv
d13sDyXNnuMCgEQEJPIcQJ/jVF1PcXtNU3AQCO7SXiMGlkZWhqcLUAqwaxklC5QvT5o0ZULawqea
jRgBVu1QEeEmZEEMHu1qKxAJYIX5+MN/JNI9NND3SzihqPWQJyK3OjpwusSrqMckzn2GTEGhVGns
YJi6cH7y63dtYcFY6MhQ0tsaB66cBeKrpmCK+KX2VTAXk5smp6cQ+OQ75Frxp6wDFLCWOmI8ZY7e
4LCEOyEdX0r4Rw+cmBDpxqjg3z6eJOkKeitwPcACMwTgaZYfH/vsAr+poNkdGOJYEtsHcZIEV/oG
sFo4T1msXA/5LVaKHY4lJdpTT3DPBoPB2xvIl7mFUnSKAcjcX2K0E0kLd3cwL6NgH2LSVvP+NXq4
5rrFISalppj5XcNlX5YhIwLQ1WwFQk+gLMFDwnWytLUA3c2IzJdITKOakQ5NGHX8UL5m9D+gG8Jt
xeWakG18pnbkeQl3XT6pYEDCamF2yHMpjGeWCyaVRC7BZTyMCEOiIQcg+vpIWGfCqpBrreN1KuuL
ByVuLDSgWxAFvv5kVi9P29cvUdM67NSGC0O2PNBO4J3sf9MObRqvENEYRvSkmMVUPEl3VuyHCyMP
0u2HbPBwcD/lXr4ddfbaSasxOPSaXoEtJN73PEXt9fztxXFn9J6dqa6pwX/VwsO9TOTpxKIcG0R5
l3TzIWugPx3whtgq7DV+y1KtQJZiO5A3Dqwi+8cypm3P9lOdh1CscmV3EbMfsZURRz35b4H2OsCF
Z5+v81zQL3DS/Dt8aCc5MGR7ATeRJ1iF7CQGIOSRTh+BnCOt3n5KcfdbLfLSJq68Dbc9F6saLHDY
6kg85LfEKBa/e6O6sI7+dP63gNvNPA3ZmzDVFfwpZNok/C2RCBIeLHEDKouWfZMjBf8GjgtxEGj0
RJtlprBAhNTODwnz58axIha+TKeoAVnzMpOWVwY3AGaW6GXlN4URrvZpUMN8+sTLKGdUKIaqZVaD
Sn2d9q4iEL7jN8xxKyd3WkZ4/GNxeriMCz/O809HJ4ZdEx6SjEkOA4kU/v+FxVrl60k0svwuYyzu
IC6XEM7pyplR7dsuhjKTAjLSDkqzzCBmjFKCksbp6OnBCG7G0TFL/rX19YkAPkS3fmmPFMocpOSS
e27/22iunk3fR4fvluzlmGFUOJpG/FPZ9Xp8paQCRDx92VLVTQ/4U1Djoa9GncANGYgRysHGssul
BHI27GV2EIDGQmqAhsIUGKMA7DDE5aKTInys0cxKUHwLLrsZSxI8PxYcyFl9ix8A+lKqpuQ2/TDs
mV4V1+E1mj3tZ7MBcmmJA8F3sKkcjV1LIFeHv/xtYcqj46z7hWpnZPA9iM1q4P3CQDKkfQ1MChc4
vbKlf8DVqFrCcgXrF7uSAJg/aaRIzrpXsQ+njeI/G72tdEpQb8RrtyX56BRL50islmEmTKU2uXjl
SI6OX18RiXDKpEzq5wsoCJZsfWLHCwtugycRwDwjbCoiEAu/M2AjgT1CycN3PJOQtoGDB0EdgDJO
VFBQMsIHZISRWwD1ByofpuSgvyU8EH5q3JqSAUF19IGGTvFjEzZhh2Sd+n38gi4MJSCq61I+8bgQ
FcLQlIXFzBIyJCcRgjNg39qVIWavE6mTxoygQGxAWsLOZLHbjydWE4VH/hQqF0A9LPSsCRO6UWS7
02XwsKZvzzUFXDrHsXsN5/esxW3ATcK97elOQNk4sIZizmT28fyZJDO7V5RWseQP3lk9KqPrvBPA
LfaWRHv92MXTZffzdks2pdGz5ZNGiKw6dybdhI5eoB33jO7Mq6CD8BkeDHoNQck19DEsjtkCNJnb
LecsaFikL60X3crF/f4dYNt5p+iwOPfLbTGqV8dRRTbttjmtxk/yaXiY4YXRgALTKPYYg8pInR5H
Qd09SakOLIikDNIsIKQnNh+ijWI7mciapP/HqiUXb7tE2ggk+rQKDSZrPLMF7NYXvfROWaN0BRIb
NaPvDBJu8UdGw5p4ByhXXgnqua7W6gINqvjL3XZ7YMYy3A+WQ239pAdkUveckGxEUoz6BxNYnXyp
8HZXOHYZNANjBiO9WbHf7p1Wj/OFvBlAfVDr3XKmF5Y6K7gqjJGBgSZ7PB4hwZmSEmMS8QDYB9L7
TfXs2/vCvdcRtS4FaD4mLczXH7TPecRg8ekUhDWZqxbNQmP6DTECRJ4WGlDvgEWXw4oHcg0JFhw8
0IdK/7gTg8A2fE4YOb4ZGnNzIOgXkqPGCzHTtQsaw+N6RhSGKOJCJFjOR8Wk7bb6zLV5a1Cs1LTO
gW32ukNDVVBs1BZpEiLOqLGBcpjRwmoYQfXCM/PETltBD2h4BB6g1Tx3P16T+Ss8c6jN8ZI6EtM1
Zl9cllnRvRJuzAaTgIlU3QvHWo5fUaYOIDvmCeqcR/dJmBU581tlitiHg2uxb9ifqT6vyMV7WyqG
fwgHBveDo2/wXg1ILJqRD9P08geRfzgouVj7XLVAZ38riX/pvUsXHRuxcAZTH2z8Pr6enhW79baP
UM9pGLE7mT+hI31ciMadBWIXRuGvWT6p1vfoVtuqT2QFH5YctjuPYwXL7e7mE8we4MqMWjcHfU6D
TpOkaInckJiOG9lbvfuu2WsNlHC5ZbHyF2gZcp8YDSB/w233QocC7ZDGY0f+B4YvsYYREIrxI+qT
1+AWsVMlefzBKP2ewpI5T/DzbPVhB07KvUvUB5SOP8jeFSAThJp4ySAQESgeDuj4/A+2q8v0Su8k
wUCEDOP/WYZfntpR8WfEWl872R/EZ+LlxeRzGZopoSUA0u0DLWR7U5pOm2RB5HNgjjcfdOuE8Czl
LnFvOqGCVSP40dGvUC+SLrg+Zdxf6O7DWmSJjX5Bm9Cx24rfwpuWkTmQpqQf46MTQm59oICBhp3s
nxG5SimDzbcMYj/T9G3ghwXZDsYKo16IS/3Vp+1qTr3lmd6m2FCfuoPOSNVsc7bAxBT5yqiL2amt
plxUossIijmORp3V3lp28a/qkuLmnxmYI6Tp2Oy9WqzFTK2hsRewGV7kEQzbzJjIZF2/Ixw34xxu
7t/9r4qx8n+PyWrrdua09kxi3FOX1LReFbPcCwoSHFspZWGClPaB9rRiY0SmhveW4pjekWLlGCkp
tKu1TtDrY46ajYGgOTqwJ3BwDe5/n2nuPghIe+L1VLumd2tD/zpO+FM1KolLuQyOKeJrJvlHh1FO
q7tERcHraSMlRI32hlWPCyY7CrBCKU4Q/L+8xube4zw8OG8YQwmXkhF6q2vMir82DihEqrGQHv+x
dGZLimJbGH4iI2QSuGUenGe5IZxSUFERBPHpz7erT3RHVXVlZ6Ype1hr/ZNpVZn9+TOPpgcS0ZFA
zlajnoM8h5c2TE7ZzogtVGKsR0YDthuLQphVMnbFrZvbbCjvnzOQ4HQKgwJi2SC8b0DNVmD2Y+0k
k6PE1Id7PrNMhU1nVTQrAa+6P68iZYm68tdalBpXMfO5R2npEnWfvH3sYH1uoiug48mw71vOtXqb
j3+mOIE4hzrcsrFtPXJgsfO+XHZJb/ECxvjE11XJIJh5C69RsylK9OXtkNIbIqDhMUy+pvUxGKwK
LYdxrqDDHX/LHB3kz2oYUPBTbFWMgjI35fLm+8te7UukW3wcsw2eV4/7qjr8dhyZP2XelA7OwS+K
pj8JgQoHowHrnp+n57VQL2tfv7gaDntU+UxdSaR+oUjDmgLaL5X2+TfS1gOOUUAlkPHtAwLqC7KI
XWPDfnqcPwS7WDL74NxF7R9PSpftlGwVMmP2OB5rjKVxpCEtEYLhyyYa8po5VKkqDk772xfI0yVQ
ZQX6r3C+lZCfoHTyOFFtNYsugSxfgYmv36yvaq0y6/YuMVoC/CE19gqS1YNxwcj8Vzk1/9ZBfz+g
0KUdoVrFgA1vGq5SSJ2EpYIIcgAVqHdn78KG2dzum9MbTjB4JjrXEx96cmRVMSa6wruP++3NWQY3
B6c9fIM0Z4DiCE0Kt1lICDphEdXsviMTYgPJVbi3i+iwmXn4psJekX72+Il+i59CJnK17nBc4XvP
mnDwV64fNAHtHGPkf/k80P64qCGBcUy8ZVRsGDtQBICX6Ph9wBmCpoJ2kT4CdiXmNAQSsMLw8kVm
grLX0gCUNqi1X1hr2wrBgSeDmdNZXVU4Ii7ViQz0+AfjjDwFEFBGKesO0zGa6crTMpdHzkrrfna/
tHUk27ewV84wWcGTb4Crdv5H80t66sSgmcQlfawvqujG6JLjaoBW8rI3MDBif2Q+br+sUfcyb/eQ
Mlp4ljPsDb9LrJZuwrT1XGPUmLSjDqbYa/kpEYpLH1uocPciSYPNf588I0h4xlqSyXJq0M+xbR+2
uoPRLF+x4kQx6baMw1Knz218aplMzL+b3MVifMQmJ8/O4Vtnx/6oORHFWMEaZvL1RPojIZq8BOq6
Gaq2vqE6jzA2XTyc6+mODKgG6jxh6pY5gihXldQa/9BJL1AsNEpIntZlAEm549rlJUcGmx2Q2SaA
zMQe8hI8ht8jOcdThQRtRDCHAXZuaPhV9zWVgg6FCCkpgYSHVs+uznl8P8HC06GoTzR+cAA33owR
5Q65ievHEINN+DyjCzBSG3CCzngAcPCCzH1ExljGzveyR6Z0xy6aHOQFDGsPjRu0PkuHEULS8KHH
H+3PkTYdIRQn4hBo7kt9B/oSXHFTPBgOML+64AOzj+DUwB5HG6Qy9sJyitxG6z2tTy39y7+TQedL
jH8UKSVURBwLOl/bFQcZDSWp7CtqHyaqcoWHMc0vlTfkWG6uy9PvcHDKUaU4nC4DPzvJmE+zC8QF
rCLw+/jUhAOaDIBqNBFOA9jMh7Fm4xCtAv5cUj/jXwYS90ajx30nTTg3P51zU0fmCaKm/UpuPKoq
gF9BXKQa31lqCcP3YlN79VBHGWoOq6ghVpPI44gLb24ubvv+rN4+199Y3ZnuIy4p/yiYKAyMWTPk
eaERi2knxpe54WfM+fAYCC8Y1B4/BN5LwTu+x+myT0SVZcLfD+oDTIcJJysGBkcYoI40LzE3nNZk
xRKuEJDyG7Rr9c+EIFrTsJdjJhSMwX/EDwgnuN64xuWTu4qDDQeiGC0K1RS6HoWhGlbNTj6S5u/g
saHGkWI96EZ53CZXDHf7PK14sPsKr+IBF4F13fW2ojt7UUpB/9WDHHHRC477imsz3SED+mGm4LRT
M3nsu222fiJBdtWT6WJCQ2F1O18HkaC2Y2606aOcIljxsMzRclo5Y4GcXszKQfmLmbZpsNUkYKfl
Gx8YbY7yhLsUghyBlIQqATemw2pH5NX7cFmZRBEAHPqXo0CpqmERmsmXt2pYgc5g3wenJXXedBED
G40Br1UoFPTgmdDUJrek4aqnghZRQxnB5M6A1paRpsXBYsIYTz3evJeC23NKlQQbCKr9EGopC0ti
VkO/2lVW3dgXWgk8oY1A6o8/Eq6uEK/vgfKNGxCWb0w9IyGjgsfznnW4Li+pcZnGO4/axXu9Fd1r
gEWGKKPTUYOXk2Bg4S5Sn15TIdSyuHlkjjOKo8aBGouBNWTPvn2HBYZxlXC3TH5YGpgwvz4E/nG4
0FVGLFFB504m8zMqd/TuxKFB9c9H+AbnwmdlUvIYmuXjJLJZEza6ckv+GehTqam+OBx+U2kRaw5M
2A+VZRwPfHwNGid5nLjoOYgAAHHnwwwq4EgSLMKcbYmtxRTpK6+ZOe22WaqribzmIcON0JkVUSJH
n2qIWXr5w0PYJHT+eFlzqQ+SApEgNyiWTFusw/4Y38RbTQ/Y64l3YwVY+ZyrhIlrfzThQIWDOcIV
hcdweCAxORRzCJMTTkWMn61qTrRVcNBgjn+YQJd2Akc5uYaQRPGaaOfwTaC/EsCMNozQJcHDF+JV
NAm8ESbtPoCO0M8d7vysqhS2Beyw/h63BKpT2ySg4uEaEEgU+yXzirnNyFUPKbGuISVbTP+pcD10
9hYpKF4EsbFa4/xQh7hlccHGcMtM1hXss+0ItmX8QaNEqbLmYPlNhJgfXiqWE5CLKdzXnz0eV2U0
0Q7wItEzxJjrMAoQFlvdn+zDsMP2ipnhlSJrWuz1LWtTCCh5DE4xhtWMr2eBsQCsk3+5FRyVGKVM
qA0MAlksFh7a3C+zrSv0D+ZYD+4FXgifhcZ9rXNNbx9YEoiVxncRiAPSEVNQ/gZ/CY8HqA+ZMLtV
vEl5kIywDRVlGgcgGqM13xpWPtEY1VrQqOtQXX/NwGOKAqztFfsR34vwB4jPgZFgqbHWh1ebcFAW
gBR2PuYs7yMr5SOMp+C5T4TXAujBklmAajgdDvvMlwZgWOaGiA0hxeHkejLsws0bB7mdAJCkuyMS
+Y6PDWcSEk6R74ROZyXGalLPIeNGstI1tVxexrKra24Gb0v2QaLooOw7sxY2Gnv1W47qF/oqc/8T
Oe2YGHDQY9e+bzU8Fso9FHphnr2N9crv60JZqi9UZHvd5N2HaPMaDVKsPO7ZHOnc21P04OPmpS13
WEUTcj4YZdhVUoPp4AEPc4+RbOuUfzLzLNwetBNY7nyQYu94haO7ZvXwONT1/dQMzWNCUjtyC6fH
sfz4Zx/xZF5Jm44I4xPNiCfnU7DgQtlL0xUeCDEFsLRj7PQSJtuwr6TD8pB44vRJtZjRj8afH0PG
RB9x5PCQHIU9hEPH2rn1hXCEKobjAIWWDVPVQyc92gqLH7pSzMX+8WHJ9+KRMSHu7Ng7QGWFDS3I
9OyF3LC3lMbspgEOuwey2H3kIDjb/6DGU9MhvYbSWbCaOBjKzkLT9eMFJQklweEdJuI8zDgct+0t
YA7dQKnzRu+t2BsjHLuEqpUrJllqAaxngBFVzFTZ0IfbPeJVpiuubkGS9eC4/jblatmtFOLAEJZK
riBfiyS45IvSITtRdnzxO0RMe4kn8s06UA32R0zoxwn+QluxvXBJo2iL8bkoz6S9MeO8YjUnwtce
8PPrMPlSC9oTwFIhzhPJNcsDP3lps3bFymGZmZxkzWIi/IqzCi/hYpzQNSWmxSFb7kmpVxxpiceH
42xZDKl7WvOW0EMRsY2/TA+TM/slDAs5Rr9HYREEDYkSR0xBGZiVKOnuO7iuXLQgEu9drtt9+gtF
qLm5ZLjXYFajXyM2yOFMU0yeAF+bM6Y50uYL9SO04L0Auq5LXhvcYCYnfXcQ6daz4kd4rnX8H2A7
X5diJ3z/2Rvjc8Zlg5jTI05llrqxEkJbGsxQsePYJogCvDcZ5nRiRJKzn8T1yFZjAD2GJqp6YNri
ukur4e0Wpa9j28AzUJt/mfcbpvLBLO7m8SzHrnIEssDsX0gxRtSEVHwxjRUm3gvsToEh/k6nlxNz
OE5g4QjHmpG24Nd/cCpiIZp4kUqAv5aXUGizmrbvI733Fq8+Z4RZyeVtj4hjp/mrnq60fHjaATuG
BiIPplpMjcKWo6b+HlKk+KeGmhkxJh5d5fmf7pyEQeTVHOBa3LGEnolOCcBxTorC4j4pvzYJBibS
De5+3c3PiLsh7r7nXGmm5t7vw0ZDc9OmY+Q7PBN6PFPIZDmF0XSxgkNK45hcT9p7xEXskUk5RtrD
95iikl5zCyOBmQuG/fjAYIQ1uFqW9nvyNpiUcBhS9bWiZtLGejXNPidKtbmxI0l0g9rxF/UO/buL
WlwRi1TnwFc2y9vKP/cXR2UGWSpMOfasls4EKhAHLTRRJbkeNOZoGgDd/VBsVYBULHydm+m/BX5s
Rvu87/GH3XCDSNvD+gAxMPYAYk07Kj5aIUwSsmKFnoXSG6P/EzYipd887BP2Q9gHkGONOXjJhcs4
Nce6nUf//CuI7hIOFAmN9VelzfJ4wxnrQGbAMHxD5bpLroS8w/rOOLuyIw3s90SBp3u0sDmwYrf5
3YZfbnM2xqtyEmZnnFkQNTW6ZrU/GqkEAD1JsGG4zsRAcfEQCLfYonMgC1duf/kifw0K+i1mYpak
M3HQjTr8NmCEAAWSpcnSaVdLLqoMcaCVMXy0e/PztbLT3C/6JERwdSFHEGoECM2wSn5BQbTVjWvu
5fU0cMjv8n5SSIvsrxMuf1TYQkl9CYy/PIBWzxQOyyzZFiYIIuKEfQ9/xYSW49I6HwQOVNqw5cE4
uUlfHh45zxUDRggIiwIXAEBKkczmUevTyD2jItBIBxV49I/YW2rIW/KaCK/FecMKYazh8vHxe8rU
g3EJLVEyiBBNILbmpfH0rG0czwRdKz5JU1Ghsklxygmx+RmceqguJh6mlHAd5mYF6TCFBYp5R8jc
BgC2mlX+BCNNcyPgUDrnCh8GCuop8XKYVqINIfTMfS0FSnJ4Lw5bJw4EL0rkN2ERlY+z6Wu4HSCV
+nYebeDPe118Rxg6gszvxQEpisMlXh2vIeldfED8Pzzk95A/PcJW8qk9RJLDc01cxl9v8c+qjrr/
T/V/Xr6vGY97/MJEhY4O4QyEO1xGZYEPcNnccbgXSarxKHCADGOEYR78hZJ3Htcgz3MAMPFVC/C1
w3hE/GdqB14sjigKMX7jmhKOJ6lhTyhbeaocASNqeibJgh6C2gRbuBEOnx52iHxWXLmO17OFiwnV
lTCYTCaYnC3n4Vy3zzzyASKH8zlcLkfYPApuKHwIZn2USlzSPF4K3QuIJLMRwew5orLF14KMlxcb
bAsjBox+MIE+AcKjz76Fq/jZWqHEDNEahOpC8h9BXQDsU0wjjybIVp9D0eJAxM9UBfRGNyS03gJi
bETsTFayesHCydu0zsbSxLed3Dro0dmfuS9amAB8BQZ6LMsE+v9jIcwuxIT8oMTvhSBKvBYiK5Wb
mUqGgd+D8h+jQ06qn0EH/BTUKls+M7xinM8QUPAsPdXy/ZDqEK0acDxf9eVVI+mAPvaOlh5bvo3o
SKtZBqf3xHCUHhKqhY0LmBOzXEXqgPA+c/7iNTwWC2XPZWZdD3Ped0hZsefl9ll4F/xYhh4dCys3
xunGow6aWy7xegReitSbm09n9j5AXojzRIcDVbrq+b0j04ChOjM1mi2OpQuTSYBNFqLT3xeIIruV
wJXz1f1qq30PKkTfLVQHfcdRZUZJ1+bhaJHBSLIAmjyxw4R18vvu1W+WfuKhgy+2jQ3n92rAy9A5
C5n64LISmP63cH7QeLsKWg9O2MO8sIeKZr0Kv+rR2th9JFguuYSCmW4WAWT101xI6l0BVZO16jWM
w7kBT2DJgBav7j++9W5fAr3W4/ELmvAeylQ9k+m3bUyX7C6uYL0lnbV4R3YxZZbqKFjWsznRJ5C+
13npd5x1IukQ9w554F6L8Jw3s+sjyO1BGkCLgWALd5jix9I5KjKNmqsdScE8Z0QJZ/74tUsYrdyR
y32vH6hwT00szVzZCH5u2ove+8sU8UT54V1QIBmvd92wDU30ItDVSrah3UN75yujWxUVr9nQxEuB
EYOdLmu+M8Zo/d0jrrwNoUugRw4THyC7JrX76lRIBYjqaRlkUIwsWlgHn/j0apaGvS5dY/Tmx1ST
q30V5AJx1+H1vG9nZgDEhmFm9XchKYMiS3iqHmhEnmR3vkMyw+mcEPFAUxMV3qUQeb0imH5O48ik
WVhSbHm4ljZlfKVB5T7w/q4U+G2b4d6OJCweGHLY8Cxa6zqq4joNbnBWT4ClveUzJm3oPgh6BmOe
hlv1yYzwg99vSVfYwG8ZiBbI8E0MFiYQKv9xPtOd2lJRL68plwdaa5i+wacf0KrIKI4oc2u0Xf+A
DYwoKqAlpmpflGH2ExUhgj2cmGvncT0gfLm799ovQeKefz8GoTm9uygsaUEPRFyHvuY+H5Pe3T3i
WUDzcVkbDaJhWfW0iY4SW456+Sqro+6zz0Jcs3L65LTEuIVj7mU1KF93SETgIkFmw6tfDb7+j8Tw
m4fXvm14Cqzcp8jOCIp1yfhQGB1/nWvt9umf270qRwpQIIxw3ZERjz38WhmKnEAeNKCUEZrlLE8X
uDWNwbwYxVzqA9fP5WffcDkiRxF2EyaLt0Q7vqFeIQQjElKFbCAm4jSFjxBaWGvy+C+E09m9RQvB
wixk711t+6nb5ztVxI1AMrpu7jVGhUV16FfDKzEmxZ9URZfqUP6pHayWp+z2KgnIIsjBoOGrXhqv
V5pOzdFyf9CQQD2ocYt8LnX2tlHm9u25Zs3J5J4inrrVtX9V7l6/P5NMLABYKpQs0puBTIoO/Tt+
pEl98555qDFRkxbio9du+q1fboFf/RODL7lsHOONGC+bVtwLenocrCoJs/PL6v0JtfSoZbr77dF7
yGO1HUqX40//klrGxLhAKpZDVatgyPXg14PI5L42CCUCKpqOsYWs1UPt0ff4CgyC5Yl2nz95Qvds
zUS37G0H/dWPq6mFO65lHuJwmste6xuVNYtrkGlMQhrm/Z+A/9Db6EPhkC2benfPjvkLQTd+t+o7
LsrFnR4rf+FaoYwb9JNvphs9sPF5Kk+yJmhrgJMvRyX5JB+vRUpm3a4RsZul6pkl13jLi8UxigIE
fJP2ClhjAOnOaWjjiMNhUixKek5WG2E+lvPKEFMw4ewX+rnNUDeqhuMUqM42tjsRRUuQMtfinOai
nlKU4xMzsDKg4nKMunGtFZDG1BWzYkLSAOSo8imxqZ16x8EfPwg0hq2G4wSnNeWdXWKx3oG5Z5TJ
SW/OFFiUnzBkYAdAVCj9tEPE8hBtDlmapDQNpW7+uXBzXHZG7ivcyTLpl93hR7khwUoE+smU4EWB
3H79rgl69KQjfn9fgMVgwenDFoNujmpQ1bIJzAFq/GwNztpJOLjJgX77wXLsT2+9UEXHjwagCNMM
uyi4X3IovzlGvvNXf1k+Vr8ifGvR78PZAmKV2tdqnL3jN2Qv0+HXX7Z5xCy63tNtRS/y0V0daNSW
If8N3Aszjre10e9/9xbFDAlroAKeUvikRphMPdLRRz/8om77S93ChDfA8zwqdG0XfaU6JfzOK27G
dnmfv+p9c/vL7Ra1TTW+Sd7tsU+hdajWj2jwR3B/Bi3R17hWBTUcvW9kkHXMhNk0PB0yuG+O6QZu
NmYm+rgHUJjmU3Dpc/H0VPggUMRSLvsP2jzJVetJzwbF4gusJM2HnHWLqFjw0rl6gvsIOLAJge3S
q08tQ21FxydtnqiqhPXhhYB3JO0Oknk16h0TYcjG/AUb2sLHAKpGxWSb4MhUnM53DhbB84ZYINm/
1EZHhMz/FVeI/1mZmJDTQXx52eQfb3pI3AoTNd0MHHdjjsrXTOEIh4o6vEx3e9LIRX/eoaKH0LXa
DW9DZDSltzEka1oqVJl2xlE6CPzeHgVNjfJOpPm8+Vo+bvglPtnRlqM0Hyf0AqH/BSsEPIZzBFGX
usRBdIb2l9L77nxhIiNNMBnH0n3Od3gafDVreC/tzcCiepWczb9ASb04U8pO2btzHMif7Dc8cx7x
ULzgqLYDSIEkOHBj22jM/nltCbmRvxHRyhteWUsN2Q9x4iHY78wlGUyz9QNYSnDPo9KD2hhMv1Z+
hrN7ZErpDPt4WCS7bHzvB3w6ODLDLtWrGZCSwB48OEN1W+q7R+i0w6EFShP6OoN/RrFJRWNs2LtN
BwJnoArqQ0/fyJKTMqXU7Wk/pHOSQbkRStjCrc1FeLFG5yZFw40y8v0vDJNSg8z/jednChQfI7Tz
EyD9QSb5VPJ/9m6MZ9pwBxW3LZ2GtO3xlM9iMKFgprN1KHqoKGR+bWcExIVOrCwGK/xxj+tLhrsE
skFOE4T89DYvTkJOG/kP7B0rTKJEmQIyS2S7hcIsmexkZ6sQuZyje9VXwFyC600bxq0ST4SfMR1D
AOeJtSH6y2XB6USZJQQCL0KFLJmZuSUvuavYLwwwnna9kVhahieEy5eeRcn12nzxrUQsZ4OcYYTA
iAGHPpreqbBFuNo1GXiaraRDU9m2uv8YcMHaX91uEW4vhiysRvPuD8RCndeDPk4NgIIPGunw9g5f
z2lJ/OrzvW05KgbPZRpcWSJlaCxeAJQqxhLM3XpTVQ9emvcaxBpUGWLN7l4hrwdVJF0D1ikBBL/d
NQ/z6wFKXAVBSJnK/fiM+S22c0PXwg+byazjzfX6fBTigztsUspm5nAANqOLPrzcDtcq5rDNR9Ad
6Ky6q6+aaxWRPQKOFQDYj10KHluMTGiiTtnf6s1fg93ABQ82mLquSZZ7tpPNNW0f1Soc1DDvfLgw
HRn3dPdXWqqqdb+/IYY3X1sh4hKKCnE8Nu4PmENwaQi0lkvpM+65cs/iDeeA4AW+Edy8mS/OGqBt
F7qHKaQQiAIQb1m/vzs2edAERSqT7JlcccZiQ6MJegerGwb1E773zeepwv4hS4snB/CXLUhS/Wr+
HXAZXc3d6SPof/PE7AYy6YA3iybtU3vGxfsws8MrWFBcsq/3gQ4BNw3yR8TfZVv64Uv0gtdlmWTx
0BZy5fF2Q8Wl+bPpyPC1ml668VuKJBUZCMGX3lmeTq8MPKHoW/2jOMDQgi8fAX/6e62JzPogNH5Z
xWlFD8OwZiAkm5DzJ9dgfDt2yypMrWyejWme/wYTsTbAFDomYzQWFwWCurAL7pNHgQAEWQgDmiVo
qMjLBdXAGOJqT5u3fbwZfoqzGmTbJxAininYWVvKfO4dvBGE2fxgBtzDYnhKiQ0XGlcjETjw1wYI
GlIH4Gr3gAt9x7aFEWlOjjMiZC9vHWPUQ4Zy8XsLSns8qUU0AMOleR5ow2Z5Y//TVevM0MR8qAIi
+ySf8WNKvfUF/tlLOJKSwAAVUrpR3SP8/INvZWVcYLDz0QsjdBz2ghtiuhgx8RKkkQsaYvE/d1vl
SpjU1SYthMY+LFaiv6d/X8ITxlTfnojAV8Inog8dG1PQe7AtlSXsCDEBh3qGNt4VaWxMV8iHAEMT
U3QQQ6bZneTfNA9ycaMCv0jgao8qpCNh1jv5jG4zTLHYIDdGJPfahmlhvLzMiPj+QgHVHGCksqTP
DOEOV0dTA15WHugxTm/ZhCu+2SyfF2Rt14+lx4xATwRMhL370jCHzyQsztxkOap7pNP69DI5xdpU
+TgXyZJGtf3hrJ1Amj8XkuDFl62HUAfrjc7GmIIhBjOTG2yBLqG1S6M6lBGsTYW4AKdXbARW4+uc
ior5/bGg4UHg84Wx6F+JH3jxiOxuGUHwoFS/9OCf6Spvzx2atzXY3LwKHYSn9iAZZwP7BfxpqepK
4kKSD9pHCMXxkgjHqINf1heNoyOTSvSm7XEUzBIIr9Qg8MAGNZwfzbO1Q+7B++uaMz6jkB2j8/a3
016jwZ5l0Ebo8fH8tw001VCZPERZdxI6jHl+83Kkx2hfoUelPpFsyK/6LiF5BJB11mWx+DYj3jmn
ubp4NWlTOE+WPH8cYcPVDnX0BXzXB20HnBSYxQdEk9Xcm77fQA0yqajfCYhmRh1JRY4VDg/X/XuW
7ss3lCB4gxr0DPfxtYPP4eLw4Yvz4drZkMD1g4R9cwwVQsjfjH2CqVKwMILVgB5axWjHqV5RD/KY
834OB8/o8wLQp49Nx3d7cWNswmrjTX3Y8uHKeB/1ORowtKF6pFz9phf0teT2m1fvRd54chXrUCWu
Y9V0ZDmoGAzRtdP/0F6ATSNXKAJDQM3VuP6XMwWrWL075mVeO5DftCfzOONl0Vmm6B2YcPxMS33Z
l95QTWB563C2Gkglv+n3HeQ6IWQSJw53sR7o1+SJ2FsPDS7y50Rk8FwwryNkVm6cWOxHlmwJQt1w
4FBsaD2o/HbtkZOBfU+9z9JIp6HWLzQyzDsHPlz+u+xgsCvEKGSCFOPR1hh1tphXUo2GFnfaZldS
3fhYqh8SUkNFIKdLgcfiFhjbQXWbCSaU5j/Dnr61fGuUIWdDsTiUz+/N+Tv3j8aCVLNwxwocomDS
R+QxNu5wOKVyHeojdEjYIVCDbsYurqeuYQ2P+gqMyTaWQggvZHW88ZyqV8MKDwdJuK5Ownm+OgM/
Nlgk+/p4jjXOZCmKOywP4/+Ea70798AL+0x7CHVxt7uc0MRtdzeZjkxlInrv+4zjkO5psbCA+bys
zXXdVq4Eh9q6hEP/FZyb2PJ5DyBsY7s1rzdfyxfF2vPoD0WI5ctyN8Ifl7TCPuykKd7lcG4wIewh
idlJEULvQfB2p0sZJ7UPYtQ7y56oJeMPCqJJtfZDxKnCigOX7oe06IwKaL/53f4dU4IkYPWl0Vdg
/H1NZHAUqEzpQ0XKAdFbAwJhGacLUPofW4LmYJQI7YFjJAX1GVBGOpMZwyn8HZjdP/zsQaKIajNr
rp24P5cmMUcsE3sAyysRo2hDPsTlUO3O+SzJy04CRIS9QrvbvBEXMcUiiwWkByay4Y8wRTtA4xSC
Vr4iYO0LTLm6BTTJzClYoDT69hWQCPmPX2EuIug4RsdIaiTSXtRbIJgyF+jXqCeui5M6N+zXkRTD
NYt4nflYM83iy6EKTiaS+qdX5N6iz870rudZGZtLJhyz1s7vFvB5fBqMnbtKAWFdS2smNAVMyKyT
SPmBlvEKvQRnsHqIQzvvstxR4Va8RdhGb3lrD53w9fs6MA+tD8wx/h64CuZGYa3JVbFns+4wIyju
P8um7VYhfSnAFBwLXqreCK8y4ZIIvk9awnb7BtcIInvMshhHhTdbb2HUwIBngqBYAdpNYCm/q+3V
eL/7oMCrXdddcHDF5gK4fv3XC5mgO2Ms+Ifu8OjjZQB2CaPkGYVzf+ry6a6J6HswcfdBBA2NWYml
zhlJPg/Yyb/INWRIbl9ni3fSLiAq27NPcFKmfxdvcXUXYLHSFDkUoUa4jnBlt3atWG3DCABa5z8u
C3Kgeoh5Y4RCgrsPO3USXNpqqsnjkgTCqJ+HchFDMVCvQfEHW4y4yDSG4cHVgez5MlbxhLR/l7ma
SFmiQecXJ8tb4MUfNyM41oN/BLfGtATsYRJBN0nobw9UfnjtwwAdTlolmuCgKIh44MylwbylN2HN
S/gzPCdsD5byI59L6QSdAU0yS4741llnsw5Zf2RCUXFxx7zQvvCPTLiR2DeCmwDTCGQVlsHx3lgw
NyA5aa/lFRTSM6CeO7/t4DLKus33utJL3K2fE54d0RJKA2aIc1q1mlOAogDTnlEd/B5Bps9yhHyE
kdGvzH2f2phjokfPqcmcZaC17lzI3EFvfo3jc3rp80FLQUvlgvPs3VGRL3pUNhSPyAoAmQFBciA1
IcCCyFYsMkaocFm9R+ZUf7RneGvBOq9xEWMWPyPXyCdfswctSYRJAbLSPoi0nk6YD97eICHFvFBm
TzgXsImY+agYAbwhJuofDFTxLnUH6qx82yV3z2D97MIn4RGQ68LnrB0Jb9iIwglhOkrdM877jyeI
0Lk2lsZUbbBMjPSUStzMyLZRm0BLEfqTeVGpzuOyY55/3/ZcZuz/pjooJ+bMoFo/Q3LdOVRcftta
F478Tw0O8eCwfToC5NHn51fgWjvSmVpsAIT6nZ5/zpgFKllllQ8aRo1+AFBBXgzQ0kEztTcFw2A0
wf9Uzrflvh2OaQ1bZ2dsU6uY7qO+tbgs2PuLPvG+YBwXm/QJ0H13TEs5M4Ay2Fs7IV4vqJmdByBj
ud5l8/zkDryIusruTO+vv/lsuhSvacg+OgQ55+99czO3xe0+EqmbwYIiJbXli7V+Bp3PEcePMHwd
2aEKvQtYicOossUFiwSnxxnwDmECxox0a1bpRWORCPqoPNTQ/KDhXv/ZY/3r1LNocHgnIokKgIug
nUPUsIdTDwho9Zoxu559Ddx0Hk9/9eD8OhG3fGvgH1p2SnVtpW9HxbbFxfPiCWrTQY/3xsVprz6t
HdG/IrFlKCHZa53inlwrFMIDuFxuRfuCQeH5euNG02eFLHKEERtgoiEgK2UQM+O8RcYFJxPqF4C3
i+P31r6vAVOntfPVZ6mwjs5pC9kdKHfmQts4X9KR5tTuLLmevZx8ZrrHOQ1kjC8rUqn477FqOXkh
9/pADMn2DuMEbozitE/g49/wtYRR+KY6dwjgFgMLDusft9yIclxI3f7lCoJAgJwSWlbQT2w5SATW
Lsw84RCMD2UCLOcuM+9rzXO/H/ruLkL3unicg98oIlYWfoSPLFTA7fcJhOEnxKGc0x7cPWKm5vrG
UCBz1w6TLFxW7r2hNCs4YHhf6NGM8JNbm4/XTe5xdrhDu4ZkQduKUDMA4MRhw3RyVIGuHiyFiXIa
WvfSr2j1bOk7NJy2h/zN/elAhj3h6EYrR0MPJ+6Ui0R0oanFEAqfsT54lP2MC9P5TVsmMs5Ma9zT
rVnDzqviWbcR7kRsQMVZYFESAOdh54C7ylj4l8Durq2/mTBq6f7FR2nLZvfYZjgAIu9f36cwt+0t
VYZShtrXezwmtRkhKlGwsAX0oIcUGR0j1WVYzXSHSYM1fzYBux+nHcHn5YJE6VqtChdBwJ3sMYm/
yi0hYlXgfdZLkTtBQB9dqJvkAUMA3CMxBq7WdKQyBKOtCNmYfuHuowIKDvxfbzh9tWJ/a1/BPKmi
hmJ+ZElTBrwSWypL2pJ7jstwBpFBHq1va2qovz6eu9AETgzgk5xChQ1qixedQiWvNpLsyjdkbAiZ
kOySlsNLsX/vaPJdIp52MSOVxBoT+fAU7UADAgegZlrwBRDfi+NRREYwmlxWM4V3AQQcplJuoSFL
4JsAD58SZVjNVBxTqbBwRSb+arAWvbNg7zD+EZYTUM8FycipRIw9/E3ufcJ4uabAbK98G7w9LAhh
B77ny0MJFScUVCL8xqWC7ERhnouv/1T8Scfb2O+j9tKO28Fn9Y8YmiTwDtl1wq3lnPv+tI586ww5
YXmAv/AYki6LQam3RPGKvv0wUQAdSK+gyiH1Ikx34aQdYz8Or/NnTagcoTmEBaMoe44FOMbhNSD/
w2mmEyouYjLZL+ytJfNRk2EETfnPyd1eiclJwU9WcZXgB3FzJzAdFQ/clJtbQP4ulJVSsJ+es8lr
x6QIo1Th/ZgzS4GGuZp45hZStph5JI9dfXr+BAG87zIdE3VWdhpN1BXzLQe2UweCLlzyl78NSZto
lIIeaia3muOuagPIMvx8gCK4b4F5YqFN8fzUnRbtwRbSCH2r4B/KI1Cn+3YtU2BoR0xQ18ISXqi7
+CClwWc8qbGXd9QBFKeUOxilEKHQcIRvYxaLuIthJwqCB7bDZMmyHvMx5c9XD9AT1X4/Emy8t4zG
CVHmqwpakDREShBIUJvQCwCMIYACDUI5ItAnhj1jZqXTElu+J8w1D+eRCWkMHqiP2IKTpoFYRTrB
mQ0CSDBhFnCDi3GDF5S7/ZeHXQ5+MuItFa66UCSTHNKaEAQxtyhYRqkPUgyF+0k/zXvwL5BIs9LC
/3Uec6L9P7AMsFnYNp/+/zIVKK8ihQHM7B8RC2o00bJMb1hgE35P+KJI0HDApWugSFEgvudskYfD
rPnnsamdNJ1Snt+C7bZ3E/YGRKSFlOOiVKcS4n0b8AjuadR4GdbYOR2wmCGJsctzzh3xj3UPdTwu
3WdnF3/Qciq2gcm0BMXkh/NG8Cu/Qt8usl9xfIUJOaolh7ZaX6z/R9KZLSmKRGH4iYxwV24z2UEU
EZW6MSwtFhfcQMGnny97YmK6a6arbIUk85z//AtsNY6wgcg2/24rHg/OcoQB2W+zgCvep5RV/38G
Mx0N1/5OfE3L/diF5uxjUSYLgHU+ODLJH2a5fKlYoJAZ02NYE6bzxFobc6yDRw3gtV3j02JyUD2o
/LXVUc31vRL+V1cw83x4x1olL3sa1G6b6b4bYpilj5QPN/pB7S7Srmd76y1nGSXt1zwZd5Il02Ku
xMeyVj+S2btleo8jeBsXg1KhdC+t/s1kiUOauQ/uhQweBLpPbXd813derLllkHC+T2ltMVxLtJ4F
+gvHYlozJhozt1G9NCyV25AmuXtImIwYmxvVqOkPt0nQ9UHG+PteXXFUrOMGhxL5RCcFisyTJrrA
Qyp9ZBfY0e5uFPOcTXruFsfgkxv70mDnRs+f43JmjQF39XJ2i9yTprsBFRht0qUVG4hNGzzfBPax
x0VtJngL4HxVGq7L1aED8TyYoBd//XLHRhjlob1m1nuSEb4EH11iNBgeG4qsir0HWPWEpSes/Fl0
8lo/YHzU2m4Ml1DgjqeO8FduBJAOSOocxMBJyh+xlJpK9D6FnUW6mwjkDw9KvbKxkF175SzN9OOQ
VgWvEXmMOgub3Opyu/4m3gmR2Ej0DijTIWjQJFsf2fZc0Jy7ALYphsqOojTRxtpHwmXL2YexhHjZ
mpPS6dALo7DSWSXTE90oOvGbUQ717Bdd2i8dHZLV1wbjcYgaQO/WLgBDfs4A4kJa6hEY8gPFifKE
TM96ynU2j5Pj8UgZi39hDrsnzm06AqX0xBggMLpC8vmuJh/nw3sYgG/xwrCSzjZrG5Z47dph84cv
Oy25pCGNge6WwT7q6ChRVL43DtwAyDRl+jigHQ2xt1QOT4ThSNdORw6lQHyP77IP7lmXAoz0lmRy
j1ybpjl4mBF3at3rmjT/aXgysDuS1T5wm5+gxt0twg/pLPEwAbhj6/6DICqyAzwe7qCCCnszMJh8
mfTW1f65z79GneuBNCorKsB/vnqUi6kXTFz3ZsY4ldAcr9sr1Hta0dtai+Dld+zcOl5mNpeL9YyD
g1ErfPy8CXkwo/sshOGqjWTNVHiVW5PBYqTvgCoRT9N5euGYco6NWq8bv3vedlv9WSwGSvNL0dtz
wRa0sb2bPRizCDgmP5cFqBrF6nWZH3/mhYfZcnzFNpuT/hn9Dih9fjhfyFSAczC8kArEzgWtJzw5
lYlSdfcSHvQXMdwtHmebpheJqKBTp10mzZbbgVjqn8Kcdn89/RmjnMsMlfjGd60B2YGoQOc5FxG7
vETP/3eKziC0v5VFCloIwBpFIerMQXGUjdPH6sYAcY/g+bJpoondozyq3A5YU/DzdvpwkNl0t9s5
7G52QeZp9FTkq0rSOjtQXhTPhiQKrJ4nDiYYyF+e0F13Y/HbY4pN9ianOGepMht580q/ZNTgYrBR
I/PVgGZJIliSOcwgaHqkyGH+xPu+UPnJn5oeqDQgW9Hp9gcrlL28KzhY0EcnOpzjGYUlXUaJRSDA
hMDwCSjqjF8lDPKnDm7jymktAygVLOtPxEpJP4LeeoAWgcaE8QYaLWdpOpBbKS5mF8eb9ASwdmfe
n5LePkA2dJ3Dd++YV8EnODP8pgOZ/kMmcDYwfwoKRYggoqeI/Bey/+bPqPEYEmITRBMAM45KD/YL
1O9P/KnB8Y0aBqHR2zz+GOBdrZYe6sqY49+4Caa04cBWBlDEvkIyHcOf4m5bzJ0PJ/Xd1cBe0nr9
Mnp6xT3xHlPVmCQo4uZ3FvMGBT1WB7myGj9BVQSSduaUHYOtDmTTuutBVOE6QybFhfqcMh3FiTE7
n+3BoTe1gLoJIcnsPtW3dx1R3NVglA/jbwXXfuf89TFB+fjTFSE4evdNeIqNJl3cSnmYHvEoIZtg
ubzCcGc5o9nkaIMLCU1cQXJ0e/DIPmhP7fQ5I0hKL6BKbuial8R7D8TR631kOKmdYauD6o8wX+HU
7LAO9V9WwjvqNlT36IB/PzxY49LoKa3bm/JIzxeMBilTanV4zxRmysKvUOviP2EgMfgs77+wBC5e
1jFzlbhOZBAWPRlMa3N5tZw/6BVkIHbhoy5hvYGKWObq99ekOun4R45f5X8E1MZTarMFc5il6o0f
G6joOl6KzvJMW0nHt4KUirZH7RYck1wCsrfBZY/j5Wgkj8dhcGwHDlwLOub5G9aeYsU/E+jXLyro
zxnviS+1Ht4G2OTD4L1KGCuqy26TA2QXyP2892IGl+UjV0sknA19BL8oKjjFPw5GuUMUYS/haip1
BtsVB/iQM05Fbx3BOz+hCtOY6fM5jvIrzfxtfN4GFBQQyebXubp3KoR/KXSo50Y6NYo9RVwxyw2+
hCenH7GuE3G/VGmXak6UVlAYUTrZg6GeRlQpOLvAAoZUGnXtrrjqGWnKOPe2bF8UANAb3yXN3ouW
n+5R9Uo8EFgXPVTCn8f5w/5/MdzBHvWrcG8dPbqjqgNvkEp6My6di8XnUOyHj4tNgyjpQSo9fFb6
5WShuwKxZOYywy3k7Bb7XmZ4+GSAEw5d3tVKE6OBHFDAtywdra8/HY1gtG0Nid1H1sn3EBrEM8zk
R5E42c7r3QJ47sUXSB/EbBdqoqiBheEFD9Pisqm/c1iYavsGjACSOBUM2jB+pmbG8TqA7VczwxS7
3Lx07JddMyXVWyyDcM2wH60k4PphDoggf6KFaLdd8uNr84F9aaUj03421nU0IzctzA0IWJnJd1Hf
tJEblqoW6Pjrjk2D8vZnW76wO0kr3GrJ1EzzNT16NpyiXY8z3y6nBllVuh2ym6E5mG9VXeztluHr
w+KbuNEOMQRYVYwl7Apy3gLh3V9hgmNh+qVhrfaS0fRp1e9AhcAReM71nze8IXQaYj+1S6UGvkqD
HdaJ+aEfu8VpqTAZHVhqFTQ/2EYf67dVgL8W8kvjcsf+Q37xe/3iwyG0FJ+otzXBKZcwoMvma+SZ
+Sj0sarewNQHbqJNMIsNekZpxJRuGFjzBYgg07fcSKp1QEN3FXivY66C8p7JqHJDvvBgL+n7IS4t
LBat93TJqqCUGDTQaXAiHsjYrcLA2M1hMPVCy0+IBYi/M2ggieHvGpOJa3nGFVk5uf8jZk9ux3cr
oHgrc8XvR4efBIUKzgKZyIcmPGySV67703tYXTkYgJWe+uaJk+ztD0LtKtiP5H64i5uz89E7jITw
3Q3aoexAxbheMXbsMU9JITJpWC+KQS59w70YuOyqWaymcuTVB5dGsvEti1Cu2fKQWVbSr6XvW5u/
v6mSGlh8NLzBV5qVXHBwNf5VYTuxP9mQUGVsdMKv9EkAjiiVeoyA2cbYLDDtZvxpuwkl22Pg+/si
UcBjVw/6A78Lasg/8GdFsUoa4/uQwWmyDSjklHVW5PaxtI3rBfsCU2wchvX9U2BmaWzucNADaV9i
e2hffuIr9f9XPtf73XaS7iP0F5HrBtkCW8dh5BsKsrNl6FEFeWEY9yjfDaZ+zOlypr+6Qd9A5Qgg
MnevemD4jy0REo4/3gbx3u4sotjlkrIQJYwz3+BVky8OxYDBX66tEcQy2gWR+lHfV0GYPky35IV5
vrzqClUb+piWW0OxgFW+GMwsI6j7erLpM2JsuLtX9tnZOIHQQ9vd8MvIm9O0K3+S5vi7qjGckaet
AmyQZy7USUR87QQFrvkzwo1lQSza6qVMh0BTe8szXBflFQm5vjb7zBd6+vAARn5itI5Pc1AMRKB1
f265dV+2/uuIVL+d4QnK/JSnR4fvSfvFqERnz9kCFC/xHL2KYLrtcmqCeWdvRF7U/3cR59wMFqoP
jCny7nyQEgY9WA9cY6HFm01SrKDV5ZK0SyZc7MvzU5iuCQXa9l1cBmUvOXL7Im6FsLo4R8SWSK4O
aoKl21jqFNDVsGm9/YeoeZWpqq4ShhEj1YFkWUmPSlmPGksmmmW0vpoLQw3MFo3RoiU17lP93zp6
4HA7i856X9Aj+siGPc4+Ln2HcKQvDE8RSE4TmxOAvojeyZbSVYuDZ5ij5/j+yGNm6nfJNuYnC+Ul
e/klHFWRdnzw0T1LWRg18148U2Hk4D/qKwN9th+XvvDB/4ZheJi+pd+4vnHq2vSYsVvKjsO2e3vo
e/ce7Nm5VBPJv00Q82g9+jqaCcwYULml1SAM7rixCEYNLUTiaNHtmIOeO4DmNyZXFe426DzCEHH5
znb2YbwCBWZurIhi2C/DRuK4HwW8d/jxPuTHHXevgjMmGbARWCduiyDZ8EBdF9PtCKSQpYPDpzbj
LhsfSHvaDHr+QgW+8xq+CDLJocp8QU4LIQOfVAUHkFDwJwafqQ/B0hf8lcBpHsNI8hnVF4t2cSDN
VDFHQ3opGnzVrzHVhHgFYxQ2VjZbEi5Yx6ToLIQhh9wJDF6pYr4IfVbLczxEgiAOf5InSLrRcxbR
K3LLDaJZKBfrjtNS3U9NDRwM3hfBifp1VpyNK/8t+4uDtbMtojDIGNpObgtrEG7IRFyO0ThyrcaL
JTy3S/03vYulKoWBeEHxMSOSTkHc+1ksrPHiSmQ06Nnf8Dj1/7CD7NMCMuWyv6DVVvejFHRdKC4E
EPyeMQxj2EVF9U92NSYWGUwrg7zqooEpyV7kq/cQi9opxYc4kS/xJaCU8Yk2699WeJy+3M0Qxrxl
cO8PyQd7kInKpL35b5hwZ9Nv4EvkKKBZxl92xaAK9khVtvi6qh31nc1QaE5P/mU9xox5BMl8Q+YP
63HMAOYBs0NYbOOcV8gVqF3Y80ZPTF1v+V1C48U21u8wthfQOxRBvRTGuMObbZ6/b1n4Yx8f5ctO
QqbYXNZAfz8T2Y0ywO1lO2CnK2LqX1bWP6CxVTI1rpqK1xw6kAi/PB99pnADeLx5P+SxroF1dQ35
dF/PkmvmfQGP2qhz1fexjHlHKlGl9fKfgsYPvjfdO4AY4w+HCbwm3WJ7D8GJwBj23zVIUVLzByxw
N+sJ9+kGJQEVubW/6W5hniPIAUOxMzpHoiv090c8wWrkBa2I2U7EEV1sRx+tqNIpyjkh33Zhfjgq
wg6dOWpxDy4R0EBXH+17HLyvVcPR82Xa3s1xyUVcpZ1d6CxV6j/0bmRB/9FkqbRV5YbAYH0IPKOP
lofDN2BdVVD1nOH8taVQCKBGI74HT2Q8sixtsTk7Qg0dR9yy/GyrqgHjXSB48WCABFPKeiH5mGBG
Nl/AklX82f5iCRN4YixeOkKJcfQCxGzkqJWbpGWUN+gseMCxDLx5IDnnVc8l5wXpcpFZm95IaEye
FdVA0YcZhZ4fOoPATsp4cPrS3dPNuqPmw+YVxdetJUTj+zIRX+GtP/rKAWeDfN8wBNUnNHJdvcDT
EKEHUWmyCdxyGZAcLK4j5061n6nrGEV7SGkuwQCkdAS3N9vH/gswkz5+1Sb8NSi/Jgx/Qhduwji4
/EUulcQk5Yw6fY2GoaqZjAfS4DjHZOQ8d+GmUZ9S6BOUcuNvgB1k2Rd7X5IH4sqhP1Xj2ahb0UvY
Zwy9b8tng/WUVLhTZoY4AZayh9hOBQkP6B8/q/NdwUC5y2VuCfWgy+dIoD8ArzKw5IPat/WOisl2
7C/XzNbOp/AMz/5+wboxU9jcBw2D7IHeVY15bunx+zN8sMRkgB3WumtBvxpgOGkBwiThGUTMaj6Y
pG4hgZBl1hgekMpuSJeglPA9Zz1cHl8ukwPCEUXtTrDqEM1hvfu7eSDZyKWZkeFNo89KcmcmEqjq
hWPygHhQeu/jKcMzeHl/2k1mwIYZOEc0WtkcC73MxW7iAyYYcv/c6nDy8SVY96AryTNdB9GEfLQN
42SC2ZVFAvIQ+hw1WoFJwIBvQr3EIxR+RBalURXDIglx56WLA9jh3QP435CvjaLsyjvmFUFviJbE
a8XzvkeV8U6HPf4AXaevCawpZwjjopbTL+QfhCLkrlP7XCcerIQunk8YIymLCFBGPVuCEtGt08ax
Pxk/OZplY346aN6oI3MiwaFv4jrVU8GeCkB73hNkk+pHaMiYtCi+1XWN0QZUlNu8phyOMDdBHwJg
/1ozQUUkl/KJvyBzRQoKxZyF4fe6JmGefgXcDOoPHgl2efDe5ki84arCVyLr7ArTomEKJNcdk1gZ
Lit/zDBCUVihQHlVGU8LGxdTEsiPk8JiWWTJp7fvog0Bg2VLYp20lkebyayIHsueOB39SHhPl0N7
YqpRAqSq/slleJBbHzHoiEEyDq6/dOTvA3nUScevAdJveADqvMd1hcIdKlt6BA2h2vlFLgAG/3h6
DDPumgu7qmNPyEZ6GjkieKhdH5nBrED5dNnfwdEIzxAvdFheC5RyMpqJEda/UbcPhgFWvJNhxqNz
ku1TLfhxAIi/THP14ExVQFMZRzeeJahIb6MLY11v/oj/K0V9PIHHYhC25DlVQWmqYHI3oxf1RGLs
Y7X7CixPcuAtMxz+QmatFyMZ9EcAhubjZYPDf7YUoYIJhh11h07/bSp04oP5MyiC+qyw6LfdCwQR
midoygYhh6raZsIIJQtVnLG6zf7+VBUK82Sz5Hy0VDhygnKW16VFsBbOsCOWLx7HSwdtCkRjOV5c
iEPCK78ryA92BL/DI3oD2aCYpWSPUB1/8dvbMKtF3KzsTyB0U2EC1IfrNXYr5pz8CUDW378cP/jH
hiEpM9QY1uJzvnpBnxTTxXNzw6ie01wpaF4mUs6uBf1UiXw54696vtxBBRkfYPE8qT2bE/VNQRAb
mlH8qjDiwVPRvIvr6l8LS4Wqfg4a4sPh6kH87UFIfDlD0/0gJWWiiGc5dNqLG91jxgMY1TAbKGXz
scC4PiKPd8uOU3tFxE5oH8ct7ESIclzicMTO2F8SMlGZaJi5+xpCOhYGQqMTWc/+cPmamvwA28LI
xfchLw6f0r5VwXlA2h0wxjns3/TugICr3Ztxd+cIXJfpgzoZYjRy4kka/ty88SnE1reYv7xL46Jq
3Zxu5rcFtOF9XEdW1bE/BQ8tGAV0/jEnjeaEI7p9+zLj7IZQnXL1z10xwVYCq3Bim8CVijkLFnns
pF5dv7/vDE3GxJ/ovNiL655FvZufnqB5m7vgCPAyNY41uzGUTh6II/BIzCBhwDLnZLwtaIy0vxs+
HKgYRQVRYejvahdQg/G9aDnDax0CKS6lVz7setAlhsnYGGd/2pioBt6InYABhvNNuaYge/kUXgkC
pmBs7svWqV/QUB10lOe3h9CZgNsiuhjN7HUigKvXJ/HUveM1fQw5XR4GhDa95hLgck7re1cnwVTS
0fAQIndJCxP6H3ntKGUnFuXgpkcoC6mvN72G1Cx2K6udW5taTwyJh7XdcQCNGBiWxVrTOyP46SEi
5MniCpos7ye9pum0Boz0PqJt/KpxH2/42LBZ9M8mo2FrRfNH3o4omR7QBgBlCUjVX0RXosMpz/9d
Ty5iDzrQa2TeGJRuKTlBGXRl5H5AAhdX7SPDX1An3I1Z3DSmTzGIx4zcThzhKStHDj5u9rCOObIl
WmiWYS+ZIJC4oj75+mVuZ5pJLpfKRYperBKqi0xe3n7uwcADpNXHY6vQYL9MhrDN5BhIqGC89c+m
REkrbl8nW98rqw3Z8NbonWnhOM6++FYQzQLd4QL0ocjPCmMeKMcSRZLkaJtw0HAv2LE5mAc9f5IL
rVnUyLmnT34JBze2OcLApryoxmT7a0JeAF0HLiafmMlCiMf92MANogPgN54pxumQg8biJF8z/p4/
OVo6LnMdzmXGPxqz/TlvjMEvCmoIU1Or8q8vps0qsJ5CQfEXJGbTUziXMcfwfGiNLaQFDGKXNcx6
eSwP757POaJnQb81dj9M9v/WKrEowyl/FKFjppBR1cq6SXjAuTwFDv2Q3sJSRmlGtSpDLjX4PO9N
+RaXqgz4weCIVDLxC3jPxH4C/oNbNKgpVIyWobbYpbflV6/f+rximMj4BCCeCCMq3v/n6Bh1pf9e
g6Me0774NedBixEd8STKQveUwINi5HYKb0AEOoIZXHsnFo+EbVMqlt6dE75B7b+EHRiM9TrpQjit
gmx2uG4f26+LmnEVvFb7utCvCRqSeQQjOgRE5r0ZI4eR6hMLzY8cG9QJjf/yHlVwwQaYbUW7LnFG
+e5S6qX2cMn+ctK4qlOQkf+XIT7kWeAs0/OdRqwT8LZSGNScUprDtcKViRLiI78XDkF8WsVkgfcD
4JIBtTl3HwXHWma+piHhTbXSLPQhMrFlz7t29XfHd+E27wKicyUQmWAnTAF12EHcIyJTH1DXd82R
q7ETgdvEnynxiDvs3e/L11vgOu/CBZ5u2Cw6Ijqx/iGdx9pXjuIYcxzIZfpOPXxPDiWFrcE4ZE7O
/eiwZjv+Sdl/opSopHsZiwDxLLcCU5CHglYUIPjALOrY6UInNDosbm4qRSGUBOquVkIPwxdKGX1K
6kX8bKN1xx/w0KkKKAJRYC5DpJsLKxlKEXuXg1YZCm4CMNN61y4lugFuE5JtCIfaLLDrrK0u3goD
HTK3evAgaatQFigd2KM1OG/hUcC8cT3iGcX1dQ/kzckMQ/okr94aktNgi4SBIcZVCXMJ+xAY1xGG
Do0E4OihY+94wSgIHjSCDsq8A5F94p/fIaNa48UYD/UVy5ZCGb78OeY8m+B2DYqF2rJCGsXOPSzm
CE44IeelvH3ScJJ8KKL/7SjCrEqx4lnIKGZ/YCFTphZ7UFPL08PIrhQUBLcCrABgel87mdTWHN9c
HdbTV4TTYPA2aInqwuSVb+wGuaEigaaV1x/EyHe+iopacDuwB+1dgmzAhIO5qQEzqeG33pq8joBV
A0RAq/5ASw5UKf0C8JchylPBb1lEaXdiH9/7nFlgbrV4wrY6m1TUYMXXeCk2VicEmEvOFdjC1d/0
ljtzA9l0rRS5PImShpo3o8jmmOduidKZ4AFA+pnab7ubgSwWCWg7J8a/fwI3pnPX9EuMi+vUi4e0
s6gM6Y8thSoVOp5k1KOgtCC/freyVFZQJ5xuZZCL91l3YYAYuwMmsNObCPoqIfI8jyTQuUJQhgdt
//f8hZqXR0v0Ile+bQeP+ETs6ApVyj0FqBElonnx2L70/AqgC42zaQ3/czFPewTFrXF7cXw3IDJJ
T8aUrDjN8jmBezn0X4os/DR4X0p7TH3m+91a+AXX8yH3zC2ClwMACkzLBAoIdjBhkkDrTsa4tpws
J2rGuLzBMp2+ITljWw8UNpGZY3Rmo7Az+0DvY/gHuQHkcK/uIP9pDEIIMWT25PBZ5SmY8qeAfpLN
5mYwp/4pFz9MNz2kEUosZWOdwvfsTGHsDUg+vuva9qUjHvOI0RWVzcOZUFKCGAsgqA06xxO+Sk+B
mHWhPIE4VcD8QDV/VqeIUjuYBIdXsijTM8poLhwEi0539qqtaWY803GmlynxUiDgpEcO0fyI8Uj2
6TGwEQBDahCBbcCq0jsGGoLUI8pgTnF8YplrjahXkKoiusmYsYznNzhq4vbxnhC5L8CoAVOD51oB
Y5s38w50NhqaImAONb6Bgqy4O8mdORNDCyNPh+oiqXjIjcqquSaMDBYPumfd50YZ72B/anTjeXEC
labFC23yNV0SEqmVsMbw7CYKnEk+PggTHFoQBWYe+1ZnqpHl1Nto2bmX4BleAHWaw+xpJiTxMg7q
6rkNv0mt2E9lfbZVWqZGwr0/M2umMM9kwSM2AvEAGX45RtKkk92i1kFtjE7LN6CTUiMFBO7R+Bfr
E2JP3TYijAe8/kKvnFnjf9ga8Iovej+WMZqAUj1LI4BjwVhffPd8O28FEj1iSearj1Kk15sDdyaz
TmSBQpslZGkKLsQl3oxcg0nH+HdKI7bzWNwKd8eVYfGXk/KBNeNu8fc3kco3R3+p0cCWqQEX43N8
Mnm20OcxFGE4812fR/woHHP/hrMCgHTIA9mK+41fIPxQlo7Wj9yim1kkWFAd8J/7uxv8/ZqbMLlb
cNdXy6dhJcOtWvI9Ywx5lKqSUynT0+NEH+ZmqjnAtWyw7BvH0P6C6erY+HNOyWB3YJLAnkBP2lkw
bIXRFism0zhTBu4xJXYlQtXEK0VIgcOZl/vhcAkgW8nRkZhX3qO8JpGM6DayiCMOJtA7ht3U0RUQ
glJ7YIMpnYnNpHLqYq/v1VdrCxUGZ3M12P2n5ZpV+FLiHGHStsy7UGSUdKr0EdWINZDLnApYtdf2
RP9nihLa5C+BgqWpB/5wR0ak2ccacbVowSI0iLvCgxrYWlNOsRzAQ7GFJpif6dgnSHCanlPult8R
9LSsMKnOOTEmEE1mzRCAzY4QNSItBSe0w6iB1nHbv34z2ko6IOp9VFOt/bi7UBWK6I3i+my059Xo
ndw0M78tXwqU/YS9M2ofi+DmtjBb2kSVecnvXpR2yB4mf/vKIaprNOWXcPL66TBcef6pD/nQzG7r
dzcF0h8vdzunxRh3DfQf5l1F7JA4UMzL1oI1kLFbTYYR9xpiGgZn44Uif3z7XtW61dl7zqYj4nlQ
J9mKvHfP3aL/C+ngab0vAcXJrQarPCc0ffhHsROo6ugSBBwQ34/BKgQ3mn+OUODVVsL+0mejZsAJ
4UdA64q0gi/6dz2mb7npLbFXHTBs8sRR6fCdfi/dBx8HOCPB+WFToHumKJM3PY5omx+/KNP4NCRh
0aLq91nFYwhjuDLzLgHMoFIwnuC/mh99fNjs2CQ5DtAk3pUVxeiuEPdFRqoRZ5I6JjgVVYvCa6UR
DZUVn+x9v6Doo+QOoe+XEBN3qEpTpQajMPQ/5vs7Ux8Y1ctu/nnMQHSBlYdPEP9dJV/bN+e3X8HG
ZJuCts7f+gVtGC+fBI28nOJrDlykHfB+TCLFGS8nBqMw9k41QPhZHFTK/IJ5OxZsiu5+mwH871aL
A8Wu+IA4sPnwil3nbfgvTfjJXR2HOFeu2RmN3OsSvbCEf7clHQre+Z3YLYoUte+/5eG1m7HPPjnc
Wp8yhfOHSfI9cOlFXTZmycFWWsfbLx5ZaNakQnpnrVcjlNLTXkdMnLMaBpK6HDExZr5/OFR3cvYm
LC/xJQL5T02IUL8EjYKeITlyOmw4LXyDsoftiTKKezZPh7SF18NLA7caKjIB87dToEa87fyvyZgU
GRXE2fOKdY5cejvmuFHnivFZ3ZcovM3xhfNgf10MzfPU5k+CfTD16GApyvRo4uBfNME8ilOP8Sq5
5TcYA+yVcj+2GbdxqA9my+XljOke/ClhLfy3gYA7gCmx80p258YKgMV3c+1nEzAtjy9coLjPPP25
3L3FXs1yJnKxnNyYe5W/nN5DJCiss+sqYBCJYxUxCqBYqnKnNrNpeNjuqE6hAb9WzJ5slpyiS7Br
Ur6l2s2s+zw2E44+gZZEOykGRPMwh0xaK2OUz8pO0Df7FOXV9r3OjlcEQMxKagYOEz34jqlhFzif
DkU8ikFMOI2YZ9ZykHbctzXG9LfUfwuvgSJzv0rzQ8zmG4J/TzhZaDkj6AAPMgNHfZF3jAT+hxyO
lhCEr/odvo5/JUzPqDWKrxvT5ceiDHIsS3sEdOuvct5tcIPgZ7qrUtMPu9WSU0zMM8ZBkGxxtmxg
wjfY7Uxh411gSVm9pbrcIqhmMHC8vXrw/dd2UzHK1wxuiTjHJ2WlgaIBU1Xns8D7hTIqD2V0QrdF
KUFBzaiDFis6T0UEPybg8O1vkzcm6ujczdd38YbKv1BZiDunbH2sgzqyV5vfiWC2k1MLiXMDx1fA
5+LtzipIctTV6mUREyVIrjJs5BhBfZ42zy/zQC4FhJd/kxvcNyTzR7WhiBG8x551BRu/ypiGD6rC
pmC7kWz/6ZkARcWRenndhxWd6H+fFwMPbrXbsHsn7MY2phNWNJLsbmNO04AJTyYlpzOlTseScQXb
HH6ztoiuJsWLT2+ohs+vVaFsDp4uOWlVfLfOqOsquX+zDiAnzUtWq0hEwb5rJPH1oWNxh7ffHl2e
Wo/FnHD1X45FGlQ0eWxxm8xfkOQpZfrakC5XYooMsNOe5SdqHTc7GqpxmKfUUQMZROTeqwohdCsr
zplB7a7CBlhSStogLiEBw0Syg6Q/kAlgdMUojO0qZGkU0oe8zHtQoDqXY/plDMgZkShPw+E2cF2o
TYr8jYkgvT4Xk5NHppc4/J6MumfQ8segqjTyY+s9lhW41WWiThSFUTGwdlIZfFPFAoD81Pwoo2O6
dI4MO+1TSEAt4iO77nttxNJ+eaBs9Po2rdg/+pyb23zYs8mr5WfyEr9k4tI5LFLu0GseRbwNBgt4
Y3CJLj/NiGj6S+MU/MYHwsain5v4hm2wjC+go/P9lk0r5WKXQ6lPPQzmAPyOLEVXAgvSCWxSGpnS
ccSxcRRiKEhkDfbURgWIicvbii4zr1f6bzyJsQdhHIYdYNq1IXjfl41FqjdgA5fk9vvAbEEqLvvz
D9zkBu++opvnFvVx1RSQBIfsNMB7oZpndDz++u32uocBw5SG/wSMoQDipnwOuEmgYmjIUD6D3EOE
Ek/0Osob/Qmmq7CKF7oihQ59j/wUgDkiYJRjmI5rYoYXNtSa2v2EVFAgvKgslHCatV/U3Ekm7QpG
5BQQQzZjsLwHZ+7dBS6xU84cz5bR/9umndHXH8GmZc/xZtvT4meK284Sy9CASU50FvDsFHTBS0Cq
Hwm361eUB5FMvQ5SerMPVLGADvxT6V1XTcuGyFEVuc4eqyvBRXnZ6wk14qPl//YcGFw/LpC9Rnx6
bulUfj2zZOfk8cZBULydenlZ0P9k1ox4iXb2+zNWIrDfciB+Zue9yggcWk/FBx+hqR9fF+ObUT+9
aWf7Ku0GuOJhfXpxrq1PnWXR+rhbKKpqepHFlE+yq4Jh6ahhgR3CK4wY12oJMPsQWp3MtFUaRimo
FkzOehOVN87oTrlM2UQWKaOgYR2c5/BJd0NHBWjFcANzNzfG49mt8p5n6w414/cJm2zEkmUa6J2Z
RE/NaPjbBbyN2UYbtEA7tpCWCl4OfzsEKOa4jKTRdyb3k/b/EQfNwd54W5XMKqmE8/cl21bKSQWi
RbbUUETIXcDmoQMZ2trltcAPNP+qrD8gKtJpUaLA+CdAi20xXUOSf9j/6mEK3K6nxlL0fA+jgAv4
cLKPuEOPsAtKTPayK13a8EEaNcAelKHkuvjXw9DGujR2ODqoBvXFvzBr6EjQ/s9c1AnkYPvMp03M
I9hZW52DiyP+fHCDitIEHK+LVMEsYzt26WaU31fACe5GOdsuxgE0jQF8PNB5NitK6jGwyRjYD+ym
BFZ7wYyA449ZK7t9oWsLxePUf5DVz6DN2mHdFeFtE6a8kxvIAE/C0U7LkBtrQ1uHsf/TYqOCbbnY
rtchLCt2OnYICK0ImmaeR1/FBsg2bzFoCLEDVCh39QlD8t1UofCwkaEqARPAja0MLJRXEMwHrKhy
Ha3fj76e0p2wFwC68iaxwFJTWIxDRKbmsw25NITlVEh6sPKc4U2mq8QDQrCc0v9mRHrYaHqNLg8M
wQ3IaUivElj53nWNPOtcEjuGb1GIHcRFsvv6U+M0kmvMfaoT3dSNH4aYP3QxmOecdZZ3uiTmew65
CuQbjQ4zJaZzvvbfDtI/QesM7X755N509sYuKf95Ht7mTUVjyRdo7gpRGxJFagpYvd7sTYHK4Hwc
Kuicy86H/+Hl6N5caJIo03KHv5wtCXK/+YMdE5OF3uqpr98JAxGkUyiIJszNuRBoUtTOcA707QOQ
Uh9ag8NbYwBdMT1eara+PQdEuqwwtgMGt/GoriLsi53rbAnLfN6X5QJ9qBJQIHJgJAngqIlzMPNI
ouTb5g451SeBdfkVI2Bnmvy1H/G3vGEXhe4EcyeSZLafcMSbOXctwMfRQqlgnvqpEGvkViy1I0ya
GMQY4Cn6j6UzW1JVa7bwExFhj97STEBAEFEpboyiVMS+R336/aVrx45z/t2sqrJgNpkjR+PunXFv
tOyE0PdphE8GVuL+2G24m5xRbaF7usdAbuOc7B5mYHurHTEI4WfdcmX5O5lbwLjIiw1tuqm8J/bM
30iWE+6QMOKMmc7jDRt2mg7AW41buJl4KXTKMKN5/0ai3H+wd+44+KnnrxQ/TTpxAXoPbpSUxubr
KiDBQnAq8bXDzMYD/3OUQuxAYBtvocDn/EjEGJoFuGu1B1DuEwA8f+FviVx9WA4TikhPacbO3+Pf
jbMi5aoEhV7v8hSrMcpzeGX6KN6s/7CjoUQ+Gx4x0kptYuxHoq1KkhvepUCfTfbn1r1Y8QoqW+rt
/zyRRScJkd/txNuo1KudLBSLUVzloCMjD4FxJYnBpOjoxRtx8W26R6t7j+qEl54w3Wvqat/2oNp5
l/Bms6hLeBglKmTFMO3Pz4/iM55DyMhy3S0YHoFso5L1cogXok1tjMOQtIGSXypVLy/C0gyWoo24
JBX7NhQ6eS5yRoCKi4EIjZkaOxs/eFqVNK+SKEyPTZ641495LFDr5nM6QWfF4y8G6glpGWqoOhJ0
h4MgIzO741ju5BVO1lIKqK9zU/isjHyX8Fb5ATrAAVGpzKkhxkOAt3EXkVMVpoZk3Ogn2VBqt9rj
V/QinhmRAhpqDbVpTWIQ7M4PA7dbtH0hzHq/+OqaezC/8qaBTE7bIW5nJ3vZhtjAtTs/0koKDZ6e
ii5LWEhaTSUNiVOazw7TGsqr6RjfTUNvUqfU9gAMf3e08A2/BviOyDMsfzOl0gSX0K8mt3bYnXAo
Re0hYvAbf30jgqlxhE6y96gawKMYg1lVQWEEFHMWsV+T8fMWpIrayqeYwOPE2VkTZKQ+WiyCax7m
EjSLpAxYQmS0ogBF9drESd0Kd/OMI/zBAK7791iH6uEoK9MDIl6xEoCsksna2N88pjO/vLymGyHy
rW2mCYYkUME2PpnJ6rowPS98ophNcUh4b42k/TFiltY0efqrl662LfevE7NmPdJbcZfCxQWM7W1k
EjcMCYi9yqDyPbrk0DS7ltdBOGiHjGPgbHBf9CgZtcDiVbJG+ZE80DczIThVU+qPNd0JsrMfTLmR
csxOXAo+Yng5La3PH+dGXroftkzrZEa4Dy+Lw/B/VsXPAXNGPpT38RSGIWe3xkLTSz4ifgbHPIJL
4tLSwWC1Qx9CdRvQX9cWLcLBw5dq5cHRq/9FUHyImcH0qWfF80NQIQhwkpeBjDl6bYD1npRfMuWM
mjyj60YMVRZjFgC8jY3NowjlUyI9Sishnb5pf/hmdHglfzH0aZm5VhR53s5aiN7vwRFArx6le0UY
zs7GX8g4UfAtmSMxY8MUUFt25PUd4LlLDTgwFKajJyd1bhzaHv9QqLyDWR+s1oFZXH+Kl1XDKbbv
aTfgAmLfzi7F94rl9thSYHLaLpDDU2pnW3ZvaeS1nbHvfFC1KpsyHQhxXlb8NA2DHINDXwbQkqem
uzm/2/mBBFF28jnlTsKek//SbVmEBODTACzDXIb/R6/Nql/tzort6fRJx5PjYGtxLsNzSnSF4K+Z
MvPHy+A7On5IMhRvyPkL4F0y/hqOUC4wFmFodiOhwexIpsrZG2Qo9uX2a/op9/U53rkqPU4KbX6c
bFUNhMCPTqND6N0N52EF+vDH1vIg9jwuDRRuI0bo07PIl4hj340jANp8j+kFFTYPE4sDq8VNtLWT
GnTE7Fiw3inExA4k9bheeIvDl0EW08Yk62cxRvY5GL2pms1eJdlied/JZTPhtM/WT4sBz7szPnph
zyQGZmdSd3IWcfroMVIr/o53yhcQA1LJ788dh+cI4DMhdObHvThNQyvwz/wpeJddXLrwSWFGhVCF
XwFXNoJ7cOsBHxb10hOJOtZBDBmHN6ONRM+BdFjOskzlB5fFtRtfpviJpl8dVf7uKqz4JvsgJHej
7333GBWwcY95cVwGVc79wsmS94f4paOezJV+4zU3BNoWUwyyeu9qabrDz435sk05SQnDJHTJXs9C
DJtyDoj0Ep5Mtg60wh55UYjGpC+L9n9qU9mLYa1nGEChUGtbUR9B7G6UZaK39Dx8JVKsIKA8lMlM
NGrrVoNGHK2aMfMRO2F+AfuBy4sT6IiLBOAgg08+H82RHBdy1VEnMZC2ogF4dMT59pp7sWgFHK/w
equiyg9TgjmNdvAlIxZSq7GqXlBRFdYAZFYvzPUZGHtdF8vPz3rvgN2bXWZOFmw3yFRCiYT0MUMY
zaPvVsbmiddI6T5jVhNj5bc5uypEy+BvwoX9quF4TOPxYzjLwjZvh1QKSqVC+xnP5I4K+06IGVPL
7rCXWxIskZOD8XUbe2Fr2aCHBY5nGM4AZ5RnACZyfkJOgR9p4UWmSKU7XY3mBDQcejX99bozWmq4
evKdLz2i+2hUx/fQraEeWifSgIrBT4vW3PVr+R1kXAuFVWfu+mXbfe8ZToAN7EpFkG97p+rKa5ck
X9JMdy0k/o2edf4TympGBNUngwyD9yHfqi2uKWEF4n2wYXl0jb7OL5hVycEYl5Px7IDYGo9hliCD
NI6AlOWlcLL9+CrFeJEvxtaHHBd8/fnyDIIoNw3ggNuMIci8dfOuqInx8HpIlurb3OzzB2MobBho
IaywXufHlH+YIfFEQV0Z1XXW1UhZ0vCYTb7vu2OzgugxmXlzLDEiLqenGv/hxJ5jDw/+6xwQ3qC6
xsHACC5Y0nSY0js2Lhy/K4EFJfUn8W5Z115RUuLG8XFTMkzCC1lBhGI3OlZy65nEa4WPX/0hcmUO
zDTbcOJRVkacDThJtIahBOug4KWYTJtHNhzv4EEH47ZcF7k/ivp85yK/5MoVT6I7/smOaIq40vgq
7GMU/jWjFx63LBf4BV2FShpi4ZGNWrqqptZOUQlfTCJGpP7KBngh8b+U3nwiakEsBGWnf+bHqMnf
AfxM5Z9xgGFLEz21kAQqINRjaTWhMR7yT8F6MC5h2mOILhvrxAdCSiIjAlq2b9oOpcg3EAK3Rjxh
TlQTmu15BdGNVAPvNYkrUCF/iLjhGGWsKY3DaVS/2MBNCJHGK6CBIVNOY3auEGyJe9EUl9NfWn3K
RgAiUaLtT+Z6+UBRlOOBEtFp9i1P8vIyjaXRsvprnDsNTskwbLwpWVUFDmxsFFrem4EpyRbRhFFe
uZGjbxl3fRJc5ogd4CXJOXdAIThdSjxdyanViCYa0oTesJRqkzyWcCDjMJNi4pYWDfubnkGpsmML
lQn2JHJvZnSFLHG+L+e6UFZofdqKWLD3lAaGZPUZm1eMlkKE8pTofJwFtbu/9VrEUZ8QXI+yDRk+
yPWp6hC2zzpmF1yBRbUxqMtxSxaZOWgUYPr3nU0pO4o7d+uHUoGvoE45Zm+uE3YgQQbM4x0iQnla
6W5Mit5PZbxXEW3RbY19O8UFBJuLmXB78pryFOFCE3+Z2g4jeq40lA+Xtf84Xc9srrAz5iXl7DBf
hNbss/5KuyMThhJPgHeOLRE07psnoSDRzi3Sy5QoK3Fc5D1LW895IHnpuow4r8Hl958pDD+U0gli
CR2SEdE+5de7Ta4HT6llp++Tick11kQXrg1VJUIDOs2opilCpaRMwqYlLsgIVJJFsNpwpHjPJhfm
bephLZfgjbO33y/jLruHbZFyJoinWFraLWrIEj6x2FTR0HCH02Ck4rQiAZvU/TnNHMXlypnj2t6b
oOKkMCYs1qhpvMncbbDVSjrygV0RnASGQAWwG6bl2DO64c1asWvpTu+C9jOCMDo/CxqmFEmXLMrV
vsDLlNdSAToZ9GOre8FXvybMM+H4YQfhN6aLnV9JXMCmpujHhZUW3xGrGdjo7zEIA7GHFFUCucCs
qNCSSO2Jd9JeLWbFi/OBrZZm2Uv5A+rxXsut8NgjClVMQxlV4m2QWXpAX8FDNWCSFHiUVXaJ3gqv
P44cjqEOsd3C1ZMHH341DPFtCIiM9Y1sQMxJZJSRplcCjT6WdOJ7vkpKlY/iAJeZ9ts8skvwrcjD
jIXBh5IJuVZal623gMh12Jiw1WUD7UZvu9j50edsgdJgaWUgRIYzxYbHryAL+yYMr82Uw6APnIy1
CDA6Xs7xV8Oucc5NdBTj9vluw1EkrpLbSR/eCJ3gfJN0hF7NA3q697l0EQn+DgSVIk37eygGs0P4
FKC/GjGQ8G8YRgbtMUJM4mk4Z4AOnJMpkYT80rHIc7oY/sN9DxC/VZpofXvigc9UFP6RpSVdhogA
DAgqLdN5/HW5R17wadjIVHQ8W77JqjKb+ea47G2M+dV+JbFoyGCGQ8yRkbbW4VPZA4qJ4e8uG9k0
Ls8hYs1fffb7/B3tbROmwhqcc03FMQsgUogjBAKk4SGX5j75JM7XayxxAoYrz9/f4FEyzUa0lf8F
o172wxewClnSXjK3UUEGv49g9HIuR/U7hHs0sps3TuEyrq2Fpq5kWet2OV31SuKVQPKMa59bRtpw
3vlfz3xpJv6RW6vEicQ4zuNEXC4JWtywI7/E+p9YXP75j0k1TVal8zdnUyHWgbccjJjV2o6zsbzj
pIlBxiFk5IyidN7twlix45duILfCu/2PES02vo+/0nM8CSiLm6M/Wld+FOX8wWTodsmwhkeImKro
xUo4L4s65/2Dr1TjzcYgUSIWROcwLo0OVw8i8MeYfY4BWtK3SLvgm3JsRZxinreINRPs5qc0kCg6
yS6E7RTvj+738jvtrFOPe7YISyrPfRpShErix4NrhnhZ9vwKmCnBRMHFmFauxex2NciKI56iczdj
xyN33CxuI3FQo4d17N8RtBsYTL+/04raNx4y6cVFeZRs5o7N+M8EVDZZcQkfezPh8H/kaIebFb9b
0ZqmpKzyg7emh5rfU8k7poBI053fBDl6Fl7RoWq5OEwl65+BnXzkOWO/fJhi4RgkJ9PQfmNCDuN2
KEl2e8UJancdEHCzqpGExjGRCDtqpqf7/vESGZHGSAUZwCdpWkiCcVi8gXGlrZAi1k42NxO/VNyh
LL3HjHYw4FnKcStF+A1ornJ2W+fOMkGTSWaHSOCCNj4QGdpJBIpNNDxdSTOQr0krl66CTjyMinQb
OclNxfAUaPtkVG6wdJLoxMJPeCqsOeC2HXscSnDDm99AkcA5eK+aEWXEQlEYZeHB5tjl+Fp53Ote
os2A6kQmeQvmgZdgjEeJxptr80fMFfylWrX6zoukJ7gGddOAjOKuGIZYlBtmOaLeOCqU99QaIZep
Ao4c08yGMr8BLFt17T90fjWNMv7SnZ8Xn5ASsuAKwR0F6W0QdIcBF2FJ0T86hbeVGA4vPOqsCgcp
IyZUqz/Mo4fz4Xld5yzzLXrBeLOd3yyoJCx9pLfpzn38Nq3aOZEaiRSdU4BjIHZ2AYxo8tNGZ5g6
bGxa7c88STqGwaLCIgyTVIrdYE/WCuZQwqO5RTb/Zr73HdiZMq7pQe2BOKBB8B/tRbR7sVjZ94ID
1eikgp38z5AMqA53UzF73RRHlxGJKc4F0GBaHWSJOIkid2E2+2mNW8pmHioIBGxhfGejvskkhpkr
cdUHK/gZcN6j1z2PqvQ8OwSQIe4oInvT3kJpL7qhKnou/LoCLnFWzaa9gPdWV2er73WbAMgeKAwG
h+cNTUbVHV1eY/RHcDEbSE45qhyYATD9w8eKdPtnyz6qAYSv9/jJ1fKMyj0pW/iuTqm/oi3DbpYM
HcrRYxZALhjo3LhHdcSLRptGQxuw6D/mZQFb+H1TebEVYizvvUmBhGF6yQ/SixtWfs3gg/fRrD+M
pNFq43mi07wNu8aOC23hdq/DsyYDjL75ict1NQMI1Gi7SMt8D/dts/8mld3tD3CVQ+sYEdTyN2uF
3JIMJqCQIBiRuxVlH9RZ8liJXfLGMItQAUaLpMR3nIYaTeC5HqIK0u1lg/v3pSlGLeJnmKNYYBqA
w22w39rYf8mF/6KNeAJ8Ia4hk0Bh2qNRiOSVlH1hOOv3wPjhfWNzJAUgjkeXX/YDvvu46SwkMpl2
rBD0Wp/TbhdR3ljTA6VNljE9LLOYPl10iyRfj5qHkj3PiZiift3pFsFrb3irfZNaGr9zEouzs8DC
C2RYTa9nt7E9MH18qdsevL/bx+K3QyuJvRf7m90COJjsSXMFnKdVoRzomY9xsZ0gg/2w+9hd8Myj
iP2Lwb6z6bl68EFqsyUeHbSMD6EuPaVhHN4N0iOogtLmHUypos+HpgsnUfusWC5NY0td31WtC5/7
BXPBpFC6Wm8ZX3HeUwSt2yg6/dm4jFxebOYvxv0wwynY3INe48e6nOlHmSHlGLRzT0g0DxaVOd80
kBast/rU8XWQ14gXcSMHZ+dA2UkdyT31jPdW9O4TxzMBo26ZEU1uelitYNAY3C8gXmb+ZCJA2Lig
TBAojUiTecEFV03LiwCxV9LwYUTKtOZiX6iTrSh9Lc9qyw9naNo3kghwhiUl9eHrYjPDGNh7TsOg
XSmcPcfMvfhuuFrSD26k4t38fSVz24cEgMqlRGjHlj9KPUkXk9OJAkmLG26P0h5/pDyjnMcZ3vdD
Kl1azAPHByXUYMRO5YYF+gPF5OT3DA8KqZ7PK9NJ5PpvgvjqCfKGWSMC6m2bu5tdU3nRiAg6/myx
qOl0ZKj4kPTbFzXq9Uz9ymWCrooNZCnu0Cgr17RuND6Xldw2mJMix6bd2LZAUZLbqBvcDEkIpsYX
4hLNzVaBCir/I3FytGy/cu11g4KBX8nh+/Svc+ktgPoACZGfDkJ9Qt8D5y5AIyEq3SXMHp05KqK7
cSckVIruEQx8ObCW7ZTxy7rXYHZdMx1ZXlzICZPeHBHX2PV3a9bnOSB9HU/VesXHiEL/qjKLbhOW
K1G7R5mM+qBAVPrD0Fou33wn+DRX5+2+jeVmNUYuxD7RI0CZ3YhJTNRoO+DU2xQ02+wWaAmsEGji
wEAORce3vCG/xYDx2qKkJyTTnKGZrl0NGyC0PnM01D7gmFgZxctlmzktLUX05qkM+AbMo7FjcuBa
7MfCUEVZajJiyhB7RO9Rj8OVVQ9f9uTO1pAreRBgSow7gpzN5MvEYLlGkgS155gLQacGMGFIwp27
858TUFNm2TZf4/YSEv/M99OaLflwIgtftAgvuYdi1yGxIbQuTKm7PkuZ/ujosfHDnZBPsHzEKOmr
Q9FSEJnH8CNe8vwUUifHTEfDUM6lbAamVsKE4DsRcIDp74L3HuYWCncXOpjmye+GGpEfj1Plk2m1
fAWhm2jhujBuYDfw4btQuUyI8kPc6ACF8vzugeUUF2A+zuGbkIc5BDiJkSoOtjZcE2MQXzm+yEoY
uPRMoKAfq1kZmaZmTFLOoeXygXw5niN6OMY9BYcz5A5IFA0x+vABbbc57CVbi0sIPW8G/Vn+Yqpx
5nMM7PRKof5ypdk5u/3Agbg4xwKHuMPEOaxInuPAbF5sNjeb3aEuogATYwN0JcMzJQyoyzHILRgA
bFindaWJZCfRngp+fCZ6mIraU+nJwWxDCpNUsAGNpSVaH3Y8PUJS3jEVt/mqKMw7KIqZdVGEY2CG
YNB4+SqqDxa/4D7I0FQL6bpjA6KYMgoH6kjfy79Eeiv8f8MBQAnDO6T2zMR5Jiq9w0OI+Ty6C2Q+
+uqKOsgre/ltb83kD4LiPoMcru/GKN7/ENmF8WFohv6LeThdM44XP5wq4A/n4AXggj3EhlfBtKYv
5Ygxy/aeZLaAV1MuMHNpOeVVbS8eMKrfe3Fn4qgOoMRQZdE1fDJAj/dhV6gER5puqEscSaQB/4lZ
4xmGpFm1nPzWZ/TYWbf6Jsttv7zQbIEIfYz9BCQC88AcJHxPFRdvBm73M2n9giGYlzHW0bo+vIwP
9h1OMFg3R9YhdFqaQ3yzdwPz22aHoYe9uffXWsa9NvOTB80RMN3Tpba3pY8/qvvktYQkcEerD/jE
7IL5jOlV40PHSP6NvnFRATZpM04ytpPn3GhK87mI4fzSJNEdpjUHS/XhckPGPmcRkZrQ4y015AID
O0BpDQBEsfYiMcDc4RPopFHLLvqyAKLPt8kBlipdzlHt6oZi8z3zTRc+k7HNYWqNZyfQZU6z2ma9
VEZNl9NnftHhnVKdZOFnER2Y9rassJnJNWh4tJBXljpSeWrH5O6vKEcAdPZcUE2DrgJrZEfoIE1Q
jPDNGuPlq0IghJTejeEQ8AT4Rld2KhxmxruM/nOi3LnjaKA6eIbNOxa9Y5JUMDfqBAd72iXK8ZbH
oIDL1qocflQHrsNa50L8HRi9dWvW+JUKhWGVtXP+gBVkNwr4+lht+oZKQVuPKHT5Hb0B+YWwu7np
koSumSx4NgOjOQXc9iH716UZupl3JjpgdJepoK+rCzQAIlxIIaCDwUhoAPkcmSQ4q4G1zNntWdJ+
QDMId7zqfOfjwEviQscmLdHRv23QC8GGbW+TqQ6e8fvznAl9Vs+1WUybBEzC+KcaGt7c+cEEoAQ+
zWBMNdQAjTqdw7Q9sBmcYp0GqtuEhifE0U4wRLLUyThw9PA15orV7QX8cQPaIhzYB1mS0vX3wbQ7
lmbqZ/uEuRE9teBc+scCuKb6eeGoepWjmKGJgzUklzWvN2mP/nYlYZAupR7n61kpQoNJBLPyM2Io
ftf2HHZjDZqRagcoDaz9wejk7EBEq4SxLT9IXDnpk3lu8YGzB3HVivcq87469F4yxAScWC0IxTz+
RDTNSQsteWkA/1FWCXYOqRenSpa4lXhtYr4YnTIE/s17v5rRg3gqVfRsYVrD3R82VrCh8GLkLGJe
P9y2gBN2GJC7+tVJwVaMDaRe7DcxfRzwruQM2NxNfAr4jWmUFYzwp8ts3IqxTJtOhjbn98DsWaje
4t1UiDGAJoyfqRnk9G30jN7s4Lb7BiU9w7lKCCPsGu4gigvmmvSgPU+7AWK4wDwlhEXhU++tnHJ2
0YI+DLvygNXFmPoNO3azt7rWTBSbPugaHyNO4jPr5feJRlunPbADDPHYcZ3aSxcdq80a0MxdaZ41
duItjDhFolMiN0bmv+I2BwADE/kkzJlpxJRIeHwOdHhiQ0FiL8DFbdUwcdmA1LGkBgrD9obIS74H
sOrNGTTxjMAXN3mQq8m/e7B3eFTah/+l+WBw0DD3cSH+/sw12BX8hcO6l4lYOtwjNN1seU5MLze1
wbA99CnAhMwi2NuS1AExcuP+B+9+k32Abofj/c5RAjlCV0UlA5Pm/ABO0CMk5SkDJiznbMgKPKV6
tHNbNoxep9O1xCKu23MWM2oZSu38yQw70WwWDeNiFyRdoOaka0vHvvFHcKsFS2kGHhYb9t6AC3FD
g1RIFbr/Y6brJOL5J8gfy3H2GwBAOkBdMAjOMe2M1/RfHMZpY7W3btOTeeCIgOADIZ3FAz8+qEyO
77Tt71smMAn/Xlh9t46Rgho6iHltdGsDU4gSPGdKuI/HH+aIg00xSDo/XR2YDxuxX7zzDL6Ex+sd
xlz/O8HgOAhXHZSyWwJz2Cc/H9Ysg1o47z/DOr2bWPg5jL+S9DRmjG3SeymurQAqpj7EsI8Uj1i4
WCnjgsrl2AUeAijGpSIteI0rkLzkjzywwIhpvfeTFDARSlfUGypvGyV30DyogDwhgs4MR9BC/iME
k3RwtSB6pIpjL7BbAVmtKwNWFMkFEmuY0xXIMcLmZgKYsPdVBB+RykEjug1nFQNW2t2jG+KPAYye
uOUqQsvAvBkIUgAdraMyeCvcsoiB5kaiVBFSG+UK+o5Ac5ivspjCCiUkxCKeu9w/1Ku0KH95foXE
zE5gtNZbrjx4MfeYUZQUyvgJhhE3kvSMgH0yhef2LqzQaqMkm9EIUNcQ7W0urCTWpys5rXnimLtt
dSOuM8aeHFOHJ/3ELe/ON9aOW52pLMdgHrYcqqmOXagbQHHfSkQzSmnnQeDiQMUDOJVbsx7xE8px
ciMHGSgq9aASONz5zEQAWjcqgYJP0OYMXTuXFo9IYcPD5pX24EivppRkrayS5mhFPpBGQZd0to5A
Y5fMcVQjBNCBXQJFgCERF/z22yYO9/RiX3LHt2qEr+65teF3QsQnAgPQ/LI8ExYpPrmk2Uk9eTKd
j/NWhkdGGNAfgGUWAfOkb3GXqVjhUgucgGwMlfWnVsav8fKoqdkBbd2g7yaIQcHpymrTX2LeD/1T
+krmeTnHdl5cmOk0C9pDiJ8BOXtJf5l4OkFPdCsGrH9qclQV66VL7W8RqYKnLtIUFOeiVGT4RoUl
n4FHnOjsbLjFzvE3MI5usuJZk2/WGXI7nIY0smDPB/iKoItXbgTNvLP8Hd00kNv//NysH81BW8NC
RRNOALWUIFurzRM1xQJ6Y3LYs3omzPOZlNDUm3kjzAbpzIK7DRAE04BOUzIc0dvvKbU5g3jujOTs
p5R78p1KU9N8Aq9V8aV9gPx81y5qSEHc/fYCgYp571BRMv6wz98Pw819nUBuPI1TDyMfYN6kmQeD
UBv/NBDWoGVDfcJv98GxLrPnpVM+4VdSU/JOHBk+MwvH2ZjxwI891EAvR9CmKR8eKt7VgKJXt695
qx4F6ClLku2EJ7mJ1J1Ek5dLncuFZu9RlZpX/1YDXzuMKrh+mLBROHNOcLrU6mX+3HBGR65r7tdk
WaUNYPF5cJ/Z1xFemiIt62QPmgXzBsl4AhhMwiSkFPP0CJtXf/BmFzRqU6fe8lkyzM/NZ1EOu5KK
IuQOTz96adm1uLpZdHa32N5JGIJsTVGUU7uUHT6ZPWh7b2rVI3JC7+k+CyCdtwZSz5z+Zp7C6xNC
b825zNLkUZ65rTHc4nepShMy3u3tdEHgqfqgdMgPwe0IDkELot7oiIfAiUj44XWgdBTyqC6fmIQM
ey3VvTqLnbN7hVRGD9isN2cftXa89x1hIox9OlPefveDD8rJfPD+cQfq7JwFlCeUiVgb1Hb74R/5
G8rgy5A33QAt0sY1iTF9xrV6Kz5q4555bFuvj8LXq6h0Y/uY8KfIsGSGpD5Ps1+al838yTByO+yB
+RoVvfSyxL2fi7+tOjur0BvwwLFXN2/JtefdyfvoJ/tDdK+zc3/5uf7UF3+7U/yU3sm5IF2+2p1V
8UZlat8JnuzQxrRfMX/o8IaxDCcbh8jkDWK5IOClCg8DHwz3iJSmhz/UpD8rGzb/9Clj/uY0MPtE
DmujXakaz6QB4a30L33/xvAW538vP/fsFo5/Z+hIWNNzPl+tbu1f9pNbazwwtrGkBUHRzt5jeKTs
9pUn82CwMMhu9yDnCCDwJeSyjtiIhKS4QqLW6AAOtCXcCBqDTs6Agvsa9H0Zc6Yl8Lxoh5Gcc1br
85rde/WkuQgBT88YzwD8bqFX5nLKfI/F1PN0zoYv3kefIPwCyqG1/qeD+fJ/IBNQmoTT4N+Dp0X7
B7g08/Hpw+FOuJohtP1zGvV/uXxp36mrEgZ/72XcAOynTsBZU65AIRifelblw73gXcLAF45sgRUc
dKfiqN4XmHMdm/Xx6ofYuHdevFhn8Bi+kfdfbsvjsiqVfpchdB/07ozwZODQ7PINBkbz4Wh/eeu6
PGrRjpBdt10W543TGLAsFh/z8bIOd2aQzuYHNlrYv8y2tzNm3Sju9EyDy4nhVHhp//R7mNbdPF7/
nW6CIw+PvW1wO8Xva5HplKMax4M6wzhDa0yOhQtZZ0wLH3LcZd1JhapDUjBa0IbvgGAophGs6zaa
mncB3/gHrTBz6iVsKzpJARKKZ3RU/Rlg6GMGPtIybuvnHwOHnAQX1JozRExmSP4nTfDHpkwlAlRo
nC1Ua07jqpipI7Ehp2Mt/OLTmxqAawqCCgNIBiK0IcVjTDvIbBmUZFpApI8S3M5YqbAMMbei8ZeC
g0Q2CXLo3+A9UOPQF0FgSqk7Vxw7fwuKgsGJl9h8qlJOHW8fKTxZzWNBdca5RcbUHdrU4RLwQrsq
CpmR1DOFjx1w6YD68jP3jk+O2r7XOk1b0IsF2N1EdIn51uogJuc0HzBjkLaEY5oj/mGdsSzgHDWb
XGb0S0QxntW+F3Xvxru2aQMa0wKK3yN/9Wm/LW1OptWoZM3wm0abI3kVcMedlhnt/CPkkg8kDmaH
Eaz0POz/HtUhB6Bq6jR71PV0VOlr0p0LuXQLM4cvis6TO2pN405pe7v4FwpiFi2JwtA9JHydoUXU
W3eB/EOJ7AhhHoGQgpfuxtsJ3+7E9f8ehWBzDA42tHvM/C8Xzv/HlIe0wW3HOJcUXBfIDh8wiefD
YRjJYBLwuItginO92aCtjIvTiLETureFs1mgew+upa/vglqckd33waogf4oKzKel7SX1Ob634Sbi
JIV8ZcDoRiI6rzAvUK4IiTrVEkLLzEhhPyazHP1CcdjKmT6INPjkfxpqS/ZMaWHSvgZzzbImSoL0
hfPGrDN7eocEvtPG2lI3So4ShMCoPTmRZMrSHArBuDabE8Drde0vF+YJ4jfObWA1iFC+oD89JWv7
r3E2L2hDnK3geG8zZHM9NEQ2uiEJGxkYFwMhjFjgm2TvIYzWuYzAIKGYDUHVukobeD2TnpViRnrr
GqtaoyiO8QOwYPRsWXm2wHWL0kuqv7Dk44Uyk4bxnTYhRGdapPPheyEI+z0cr/3lwKVUDE+/MLRw
3SSV4hcnG/BcYzmbwfRtXCmv7wgTMBgav0VROF5+5VMy0KdgYugPpaW5pw3NI7pFHBaIzaWOyySY
ShRI9wCVEMg4leQAvY1ClsxG5YugMuZh4akXzQg7icEN5yWrniWGtF/gCUl2x1mbEIeSjpGmzwNQ
K6JL0lWgHbffzjm+HpgPwyM17y9aY8YLEGEQAIB+PkWKRH4i0b7sOb5tgcpkJ4S3vBDe73u6hbYI
fziFf+sVKnzQ7ZOSALSsJMQLNuM+Ov27cUgpB1nhG+uTjFxirpWGTTFdkQZLjkmXrd4E16NPbEh2
JxX8AVZA208POI/Q7RVIJFK0PGrgP6ZFDcFeWkVKMZDkpF0wi3s73s4FEFmzVYBwVNL/SVJCCQT0
SJzeku+iUiLn+FUAPSLI58lOZ/VDz5d10WJbFbzjBLBixXoY/A3YlKx6aXQE9lg01ekUVMA2Aq/d
cvgJjKUAZVaDm3EsVsAbErzBi2iwzRee8xfb0GFwsha8GgaIXeVNiFkR7V/SD6jE2hbyy0jgB/RW
v4x49qR/gQMSZvelCTKdkekniw0R2VjW5NumN6TzXlidMyikiJIEWQx33Mh2dRk9UN5W4W3EVK8f
frx2h9tEnXXn1IEYxkESccUKtspBCSjYxYFLbdQbHzPNofDt2qRb73EZ/pm+FQLu6YWBxkE9V2Rz
4DoQONjd3Cr/vZxr006Eg82xT2SOAjhCvyiuw7wvYOW+DOVYkWYiK0Saqw1Pr2t6Hg0NEMxLhQT3
VQYRJV5y9T3aKP4YNuFnF89vwu7tYDVIHLg+K4BYShih4lBdEIpNi0SrXiFHZakAwHDxe5CK+H2S
yjZW92H8/6/35aw/fvnzsJMA2jqG4FUil2jkENxV7URY0C0jWGHHqLuwIB4xLOTbtN8WNThoHF1Q
gHG0MQI38ASIo0CneKUvNw8ZRQ8yKPYr+iHPuUInHAF5YBGa7Il+oUBRediNQiozMBiQDABWxWvK
LjakUorsu58QYO6wFR/CRM1b6z2jodDvTiiKqO3TncPDozcGAmPD8t1Q43yrLn5lejCgLEALHQ3U
91BEA+jDrkNhRTEPaxY5yccigTGvRpzeIVf7lQ4Moo9cQaTohec058HdUa5rJNm+kLWPWjROwGsd
uCoJ16ZbDunPoDIidVDPmCnFEF7YlL65Zjd9RnFAHw7rrMXQdAubgSFO7+LSz22Nvw2ewmixeUWn
8bdS012PEGDuf3YMvT6aMeTbxne41Jm71pKgiLC/ZlrBh5MWjQvd8255BGTqQOvqG5IAYTtzEB7W
V/R4mW23QJDGTHmI0qcXwj9nNMfxyPneMiKZhBEETJsG7cZ2gioGCO5ETtwBbC1X6Hv6J6AAMjzb
UJvowVL22Xdc0DXIn+Jwv3HtEW6+xVEifRIYvmpinWMgZR+wG7+CThgMuM5wM22X1IqMGTNG8n0n
ZIPSfX0SnE6AmLzouuTTvEPasotZXJJCqtV2wSbUDMf50CxGnABCsE2rHpOyI6MEYBLYWVayeo0B
eIheLyLQZ2PVBUbl3UDw55hZpVJoyeIGWY2UzKmlyEiTZMBe3MwX7tHVOE4FWmGqcbVQ6FmXELND
66ZunJDoOB7M7LlabZ0T9yVxWhxJurkb3j0YRAwfWw72xC4+Z6gGKYVUx5H8akD00cu9u9jbDmsH
hqnbH15+y+S9HkS9sRrszVOP/NR9vFjvkt3ok20DjKpTLdCCQ3ESowE2hLMPL+4m+Px0xleLbFqn
MyzdQdQgIO/g4SXndtFoInkaAIy0pG7NCbFx9oqbe4TDrHkO6EKJxD3SHOnER/acB+SRvdXD5Rnp
tbmRjHH8KSdtnjvjEpRv/7F0Zk2qYksU/kVECA7AK/MgzlP5QqhlIeDAICD++vvt0zdORPfpaksR
9t6ZudbKlQr/xmDSjmAVHNVt+e1vqDLjVvQ/oRrAtMNCtIWAK2HoyNfmaSSEpsyqQEYp9qwPczex
Ov5raEpOVrLV0dmRCrcv3JWBbe2/bcXlKzZTf42FmJC1b/yTzlCoxH4K38HpaNtED0L4kPgoQ8pl
jhyqYbLUzbephD+aNSTj/Hgfj4AIsDtEJUyohylDSL1T54Oe/PpN65GtWt6Hagb3lkX6N/QVV4K3
mjG107mDJlaW7Ke7AZ22d1EgZp4O2Fy4E1ex06VkUyYzt10LCqLjff0JX25vfxw8KGHJRZmB+2r4
OH7Wb75shAIDxpamUYrOIaWCT881SXfiXwX+g0sLzhc0zbK/hEhGBryl1YUv956+WUw0EbFjgbtS
8rEuyHcx1wDmDoHu0c+DWn/RelUo8/3FlOiviyGYlQSs21ACRgYUYOWlS4A9Xm4g9GMKLHoBhJFY
RBDmZUoLcTShV4a2IMLiv5Iz0QpFvssmt95EzwEA+eVDdNc5XeCBGNVkCkoJSZmFJtUbI6EU0QoY
m5/jkSfYT9d928QZhZUhEdw0fivhnWU8l1+88yfkMHQT92diYWjk19QYeVCjrHsCxnMtmvu12lAG
Fnq5yIVD5NdBB1LZ2LTG8T4DUyR4ZPRc4cPOvdFSQaD1cC9ipcje3WHigKmzP8EdxfBbE2CVmbaW
ymuGTiW6z16z97ScaX+6mU+Zkuk3TopWsqbSkEPdVLe32csvpz1WTVzh/OU3/H1f7Ix8gQ+PM6SB
lNcjgp49Wb0JNstkqabuvpiGxB2yCzdzcQYwchfdam+9txVC5HH0DYTTGm5g5piTmZNmtkbpYKrz
1tmNcd9+BoWr+g9UB8zlwmuhtCaWPaSxDlDNxuw75LMsvJss4cAAOW4OnN664Wmguw8fjbGtLr+B
Ho3mqf9huonop0z4I7tvMMagcYT99WVzhqKwxPMFE2OqAmsPjqqxTkyudH64IfwJ8GzZ/qD15U/H
c66dxMd/gVvU8NnkrJZuZvMb5wkPj9RAtJVnPA2Bs2XWZegxmpPFlYjJQHsqWThmtg01PrZhA/TV
UIcQLmBB2HazJBKCqPhVak1Q1NraXk4jIPHVy4R0g7Up0ZABtZBgWTGfwn01F5KxeROATfwGbF7M
7f+aV1piAV6wFudA3p+C3ukduE1jX7o1w5t3Y87zO2/YmlcQcApnTveaAh46io0hsaTf9r7mO2Fu
TZXJDSqBCEjHzAVHIA+sslclpTES8ce/+7RAq4GFDTkc0tUSnySd78yHubSMcUtE409tT/im0Ih0
iA2N3cehJdHcjOd3X8x4RBhtHRoEODXKixGfIDYuoDO/KKpaRFC8DWCwJSq0jp8eQsVZU6yRWsK5
A67zf0v3aWGh6cSL3J2w5RW6wgtbWzNQAm2j6P6oiXk5t6rjIMl4jgIMvqQRJNOitu67bNdhb0kN
gZHw10lsCHgAOmsz51yHkPddJL/WeaOh9oZKqOwTT2TAMUFHKfKQnPXMlNgOz6l/S0TYJG0HrAWJ
t4ytC3IYY8EzMK8aS5aEhwAzPTFI7/o2Ljk5IJpFjuZ/r4WdY1/tc9IzPlmMSE7/+65f6yyCCZ54
Bnrpn7VoCRNrl9EslyvHFNmPqDg+QvGIPoa/UL0BCYttKtMpIN5MYpV3rN+HtQD9wNAKZb1xQoXP
Xz/cHYGX8WtMoaOGpHuMT4853Rm0CabEiEGWlig6aSX9gmnwliN+SVhkTsCFqZAB6XgefJJLpZfa
rSesXMkMwEZGbAARu0QJx4BEHgIbBa0SZKItZsViZ8vZwzoMHpHMQSoafEs4FFQpaEGovW4OQIjR
uUkQ+28Wm845Q2ThAgqMrAG/zYvQGVU4JMPDscTEDbpg2nr6Y5DLvy/+cDq2n2y+/Lf9Cd5BMlV8
bTOeDVejISVYvKnC+Hcg0Smjz6ggM7aBl0eP6BvKofE4yh5lx7J0eQhBAUpTb4cMTQ/qbdfZzbZA
8FDN++gV9FGB6o4zgUP96YzD2sWxIUxCzKhXudf61eaxSrxiQyYyGyMkaqetL3uCD40X7/2EGvQn
j9RZsh0jH3/u42kVDhajhUQyoQTCkogSxlzgYmdsc5cwQvhq3BJqTTxGJgeE+kyMiblbhBmocuP8
T+dEsHtwUOksNsKZgBE0VsSDVFj0HLJTkEL05i9rk9WbmiKxgQaDtWX4HWKR3KX4RA1K0LaG1jm1
Lz+iORiZLyf/WmKHK7bo1+rtHdoWHlvNHRBAQAX0A0zOJ4g3pt1AgAJMvziXLjGVC5iYV7qFLyfM
d7j+U8VAOC4NQJOjls4yK/VodyOuITDh+klY+wjBHeGn40EjjOLXMvI2SrWBNRVLdnMVRY7wwiHM
C2gjF1oV9+dCPkBhCeS5w3wD4xKx8cAY8ehiZW1ZifwSQw641GlNxFF5AdgSf+h7Wh4vrXEWC5zK
kSOKQphrV1hjpNT0Z4oTWIAObOnrdSMwypaVFtyMKc/NEcthhLeKsGQRRxp1jLCkvTAc6Z/ShOpx
FLCZfNJpbjRVCgTTvyNBtNBxszt2LFkQRLj3wTdRRNGGtAlqHUZU7KSS1OD2y+fQ/a7yiq8tm8yZ
660cvzRxkKOfIrBQ+lAiD+bMs3qQS/ZzZX3bv8OUZGTCSUbD2LJxySs9ZC/umHUl1tPTUfcT2tbw
Z8dvnkns+LSS0LHTNJ6ISHOEemFOJzMVq2z9Sn7O9aUMbkjEJAe+N92zVomigVMg+NcrFtwR/onT
Kg7SSLWx2jROGCke6JIkgXNw6HHI67nbcIY264+HfbOBbhEIhiIUjtwMwESc5D+kjLS8sjmo9jjg
nRsrqoxGrJ6KZ1TyLqgYHO0n5gETdFtHM5nSa1TOaEaBYsPjcYZgzWzlzKShPmfJf0zNUWeaX3h3
kqHLubaHoO8SWsqSw2zCQFmaKAh0HHCsvDYc/Lz3t9wc0jrP+XwL9FpIYnqi/Hx4rrcqmeGcf8B5
NZygLEfzzpx1o+cIHhkK9ZgAsiEVqe3YLAOr2wodyIfZY3b9MXO4r1HnjfcDVjlauskMArq0ASVS
ux8TWdPClAhuEn9VsIUDZ2hnk7HV6zJm7D/353KY0yYS0wghmmr1ZNp/3UmTO1//8QgThP96Nxs2
65TFkh5agGM1hk5zXndfikl6eeNRen0WfpxbRTfrylWmw2c16z4CTfu6NBpoiS+dq4GVfJejdu6o
ahR/gy6ePijF7uETO4WPp3033awpSAiYncFkVrOifiRHu22GsTOoofM6wWTpCPmTzX2ym+AIWv3G
d6+K/awNmonzaKdZanWPYCL7Uvlz/5UVQ2coRzkrpZl8s8eN2z3txLuDVvfhaOK8SSMUJrqHYNay
iKX9sT5+N7RW3UemnBCOoJxCBGp9RNkxhNS0vmzcMbFPHduNdtAor+T516rvXr7i3Zwu9ycD/1Uw
5G1Wwas2T/slAwVJc8gcmrmor+BLCr8aJfCVfkyT+nc9drIBc2YoJbi3t2Le2Q/tkKkruQ/VJiiQ
9EtzFD53cjDdvb89Dfcx452zQ25PR65dOMoey9SOg+q+rYfB16rqzTHWTKXE6Vg9vOXFcHyVaXgo
Qevv9P7nH066apmPqVeeA7tTAr1cTl6zgezWymZY+V8FhOIeB7Lk3PX5W3Leid28UfV+DgMUSa1f
ML+Wlue/L+IoFq6hIC2+4e2M8RnH6ssVzrX4xaNFcrfIsKwhvn7YXQi88RAWluVxzGBvzLBVuFqz
xkXRDNbrX2nzW9o7Ou89irh5tRmTvBkObCjSFnIvDKScJZLh7doD/KYBlxSDfuoQeWt1kCaemCQh
ssoa6gut6vzA7AjkWCBZEVYw4dAIhR8zH4oGewUI7YENhZz0AqYFMpbnByBjAsTiDicKGsLMka2f
uz6tYOFc+CHRIC68gaK5IyDp7MJZ7KUMbjHyABcQGnEipj7pQG2V9WtRGuBv8LIP1udmIaK44Rlm
LvFBg520nMLhKdJBBsgKD9Bwa9BrQld0ZMLCUIfc+/Ck06NylsMhP9tp2zDCask3Ys8VmT94Iz2x
natc+6NQjazckeFiiG2TNaKE2QCPY4C0AEyMcCLC/ULQHM+NcEoC1OSVzp5gtEIXZZ0VsxDOKTm6
8/3rQwYP9ox5EP8TlJDeMMlcYUnwrcwL0BtoUYnQkyNI0KXkbKdjNyOtfMx2PFk8+9fLwZFaAvk8
JHAZCJCJm08RDkN7rH7uPyD84ob/Y3FQndio+54b0aAGvjTCjAp5EDoSgCs249AB6hfZ/mgJELqO
kNEehMIaufacbn2R5ffLHU3EYJ+2aLm4oJog0YcFjC360/SBfQXwSlD5IFecQwMeaaYJj8Qix1dG
RPwv9DA3itD8OPDhkH0ArJTApXmAcKQdT+fTnwucuTLEUiH8DLhHeEDjJ8RQdDZElgP27qDPEzha
4r4OYqz1ajFGgyYt9xND2u7vhhhzCHIj7UabizuaT38UbPBjr3gYtKZNxzOGTtI0S24rL3F0xSqc
LEzI2LQ14rgFIkVXOeMKbeAZbBPF6U8lgejW5ix72vHa3feLBcqO0Zj2AsTtTNZ+PpDhygwKMcsX
qAGwJzBE61RCXOjnYtWSZwwyGodxzwdbpTCEetzww1Fntg2IavzDGhDBG/kzpqed8T5ziDBxBAaw
/Vr46QBrqxSmQj6TLlF4EnXpYn7LJgIwbrohdKiVTBoEMmpLvFSkoHT62FUFcUMUbLavMTOEXEDn
u/P/kGag5odL7fuBiRYCHR2RvkOxYJYPKMFP9FhK7/C5vmeO9J0WcxCkjSqZlWSRBSJ4tnG2oW6s
7KrnlC0daHt+TO/RCFyhtD/o5wFNUUvQyZaeB7I/1n0Iu5H5LBE0P4KYtmFj2JrH7D5NtfD+Mzm1
ld2ssp86jY4NPaQ02jxv1DBqa5apJ1FCn8aYB595jyJ2R8lSkdYyAzetIUIB3a8TRynI8J/ybAC3
aKg3+zn5lZoDioCOetkYqh7l4p+OH1UhiswUvbU6pMpWacUQQ95eN5So9Gw0zm8WdSikDYS4iRP+
4qcjD82RMFKiTSz6IkBIwxdnJwN+2BNf2J8hklEEG8Cs/hkdKOQ2D6k2xNgPqQc1KgVrFNFXhxba
7MSwlGIaQWGckZcD+f9bEEetRzmG/NUBiq4f9N6cKeOODm1HZNzaov6w33KFKsxfpCTA9rRRjP3t
b3EVA+G/MXgbyw6oEUE9u1QW+Q+iTnHObDYMjm8AXhM/D7K58tloHQqs5r54lA7JifINkPXk8xRz
4PLUuDQMyEZBv+Gd9rYBhv+696DXD4+w20aOaYBFNXtBsqPYY8w1cz18vXdZ498mO736KTTq/ObS
fywpBZOR53o5J5HQWbU487ar93dd1NakCInVX9zrbQUHcpUgRB++stNGm4T0tpy306HTDgtbboIn
/8VuK2f1cPmmXNK8pAjvrRsTes3bGC9ameky70NaUhA7bbqCpPKzDadjuho/anNU7kaIOw7SOo4y
OJF1e3ntRAcjPQbUPfSK4AkVFRzBcTTGl+vuSYzy6o16d9Dw3bNG1N+CU4BdzQQqMlk2Md19Ub1D
drxDOIGeZwPN0l7eVvj+GczeP6PoXUSFHtXjkFEzdKBARTR/9DUzCEW2EAu2jTuhaR8ARkUlKJ+B
VIdWT1Ztf37H0w8/f/ukF2WzEg0ywgBLpYSfcIwg7VqKxdXNzjlyH+EF9G8M4oueyzdSIQSGjPkS
jU7QRkRF2Mds3wcHXbTgHCmXYnIoGxWJUKHAdVA0wMoKTRFBlSaP5XCNBtG0vg5rE95YQLUemk96
i8+kbRk0ly6gB7jb8YwIDRPLVkfkjIkAhcV+tRHVE13RUrgRCTJL3xEctBDAiq7Pds/BsB5qiNt4
ABz8mntoIB5aK9u8pwVA4GFMBcFxwghjWoNAjkpeVc/mj8I8w7OuBGEqOi2G3pjTEHJuAPMpWBTY
AdiOisks134GMztiJ5A2UOwticA8BfIKwK9gpyomfkz5DM6nCyLI7EMUb3eD4D8oQBGGUo1NroCy
t5uC39O9dse6ZEz76xIpAksHwkSoUEWniuohwf1aOsNj7TOmjfMoXvYm8xFQ5bAej+c5RQVYhCe+
y/iico50MmDxawwON5yTsuxIjISaZD7AEuan5KXExrdCtEfB9XMWfVnCrmAYg0H6G6oUxi+IwMJw
LRaRMHH575Z/kMew3YFLaNOlbAAKAQWg5Ot3FXoput3EZ9zRhgHfU6ijh8pG5k20GUn4CJzJOkRD
0VkP5+f3BmXvfLgnVmGeaOZXIBhDPQsjNgVQaz7PWZmguELtQGIB0kUn0ZFYhe6MbOdYn2DxgwFY
awRrZfQnNnLzZX4nZy/ePxMjSk67Q3zF4IPTWRWdlkjnZ3xZ6MtPWDKCAtbTuiC7XF80ZrqK0Cpy
j5S1RkFJQKCuFUYiI8bkoVLD1wxDUAzh4frfBiOjEyo64h/Ja7NDbeeQaBFC48U/iQ4XplxHQscK
fiy80+a0ByCTfFMDGEKpIRr7Uq+fDWu+zj2lqXXype8Tv9yMm10AdtIVQiZLfz+pk1iSZ3ol2Bc4
sZscZ4rpdAiBMaTCMg83MgwJbnMdsUHMjrnJ/B5MOMfamZvFmY5t8v66GSA9phOVZHpeVuApqfeg
QsfkZlZ0GHYNTG7dkQ4sjov7OrUp+3CbEdQ2fJNM9WZPRHeDThqawmie8ZDp7YQk7Ca6xRJ8NNFX
E/7gs4RHBC0J/8KDHDqsYUhNB32N0F7QIwM/oQQoSGqx19Do0SzHOmNhCJKT00JiyaFPzEtWzGNZ
Ixe17ggz8iuPCnYW8yAWPcfxZjCBhNZO59HX5HqGFtnB02FjgqI5LLq7R1JLmUne/PEJKWK/AhX4
ypi1LpEoZmuQBEKXzV4X2DwP4JuKRg4ZjHXTnkmaMXUT/zlil5ntr+hw4t2E44d4V1yy8Xg3tRNr
v2rZZ0634q/EjmY3dsb0aZyo6RFL0WoqFhC3X9wq0g+UFsIx178M/jl4cPvOZLECz0rRj8UqB6NI
v0rXR5EGtr+iq4JtQB9YhIImZF+z/5HRSIfJ0z2OnfP946BVp5/C6orpRvtpgDEj2LzVzYnBUODO
WU/tegRSJZ6CMByoORoOkyPgUuV05odCS0xAO4o0nl45kVlzAp3PlQ8bj85KIUqpAMQR32YjtJxo
I4+6A5jElZ/9DR0aZJsf7GCSVkxoZQ6JoFqGD8wz7tEKZTfDq1GIkY8iJ+6u7zUkKDHWPKoo6ce0
CiMZC0la+ADRgwbALJwDFZT4Pnd/wlU/PMUkUoE04eB64HXggXw1skThalsnWOMgVr+/Scgc0E3A
QZV+uLG9Am51DXMSMtcHlkWZX1J0G0Kbip59P81pBofMkqVpMsVJx5VGEWm1IrGWi3b3EOM+PfWD
uGfSMQmHb4tc8UNeqyH5N0bfA30y9AFRiJBJ9zfvAwOpBn4xsBSOr9ihbOHicrFoIQJtbJFVR46F
WYOlOt3EQRE8lqw5HZW4CMjkVWi3E1vXlgyfTY8oJe7NTILM/VrFyBuCgeVuub33vxzbYc02u77P
q8HPVT/hwAfBDHdtNpdGwOetLQ+w+vn+0UTHLI3orhaGDlqIzjThBunmc08DIPyqJ81aj/4Hd7w/
a1ddoLaPCem4LJkFGTeSHeN+nlgv3G0zq58v9no0vZ0y6InGTB5OM1Uz3/4uF9ecdPJJHCYW42yz
6OeXR02TQWpebgzZoI0UMIwOWHN03dV23Jvfy6GCHyo+zoOB07+P80TMR0QazJI4olfCdO0BCkdO
yTXApn0Z0+ommo3z5D8x+r4VPieZZKIrerFAqGgCeZ+g/lTRtKFB7ScL3PPEw2HTYW0FGMrXyWfd
zWs0trn5pMU9G/tK4r8LZI+p+XQG1+w2lWMnhZYaC/FPwa1k7AVgYLwrfkWoHVAzsQOJ5dL643wO
rxqxIanN339ehXBp9NUFoyBLbcTaGQ2K7nfKsdZdKaKQEZz7aLwHWRRfi12LnpWz2B97fFLCbrU/
G4SQpLD8WEV2W0dZu1BncmsNZ9k8F5GOh6/bKsfJljqZEwWrOUDnG3kDQl7n/tv6H5/BuZAl55xZ
Js5nL5jjpOTd+lPqEaCRCZ4bNBwtUYVEGWC6izbcqfo4uQ6n4ubjt0Su7uTeI3EIiq1mjIceuOd3
vNWQv66J1fuCsZJuvChGPp4MZZDVVrtIbr52XwyiEUfsaylJm3c342zmCNYwSKiRVgH0vTcfeaFK
c1C+8eXVG9+1PnBetrYduMlOxpTEbKdAatPnOr8+q5BDW4FRBfntS1//GHhcU0RjssJuP5fB6GNp
uze6gdZqloRc+WbQ5iRQ8XZPigeeTpsBfQu39TAEg7bfIQdSvEgjkYESElV2b+wtrgWlb7pNIESE
rtbUQ0weSZep3zho4HN/MkefTX54SB9oo9zWnYJnsUFcwDGNgkJnXeA1eJLh4TlOnZ1u1bQPC7YN
YS/ZGWGDP6S+QpP5hJF7CI4LEJxMKJJWE1QP4sJiawIlNGZbPrhETgIsqWdfL6fhoV7yDaff6QAf
bOFYBKdJWoFWWBzutP1x6PDlj/IeNJozB1gZmciYPrbbhTcPUAz9U8gfd6K37OlTDNFkyKrEy5mi
0HQFDJKg2pnQCnrdNw4kQQpBgwfUhwghvKgkc4PzNjg71ScXpoM6gBCYE87fMy370x2eAx2MM0el
J5ShVA7/QWLU2BQNfGXBZg656eKMfYvJWMFVIAxsSOP+q0Mal+hEbqZwRRaT0DrKaHUKrQSdZj03
980XamADMGvx+ARbBElRoAmvXfS9riLKaRJIcyUIShGwhZkOSREhcS6MDcjczCucvzukfzX2AYK4
IAx4gTQ4qQlagGuCXyQ7eJto3KXrKOWypReCFXxMHDqLVvRCBSm2zs/w6SWcBKaumviD0K3cORMI
VdkazIduf4jX2aybak67UqwbXaibxm/mQ4Ss0wGwDdpSfwhk9KfNx0Q1vzxI28f0S8d/Y/SH1KfH
xZV2ndVPYeHdcp87CqwH3XO0SKK0QHbyQRSxR3HTmish92uph6AVuGtitADRlPrU3KBOMN3i9LYv
E3qxeWa7FE1Ui3Zp6FAa8nrIMjNeywxRZNqT9XUrqjM+vQRlauy31TrZdP7BGUKDYRFqVGxskJo7
tyncz6X8e5wavCwbxvmBfPKc0tlnyDSTgr19GB9es5aHA9AgaBiWS4lIjOGBDCGyki24FjGu3A5D
ei3OtasLGgZNz/I2p9eITfa6QrTzy74GPrxk5ZGNQsAJsfxL0GE8FG36dV9cLiZfbSAkNRobSzz2
Dj+RHS2KZzz16Oq88piiyYWAf8M9jEk6ZcxcstH8dip2A6f2aQ1wFUdIWCAJx7Yc5IgwIOJJe864
rNI9oQKFvxigtIIVmyZe99cHCmUbQA3Gd07rD3a6Q+kz2n2nk4/18UUv0x4/g+sIRZabzTF8Ji3q
mLSb/xanr615WaCEOFJBkVWYIgjHRgHLgjVDi5FBBjG+8AAGI9ajGJDWMu7L7JHl3f0Jah9oVlXs
MofOLO8ZpuY7LMI2/GTsRk6RTnQdo0cGdqlBflObnIUocaBc79zrl3wuHPixd9+MKuOA/RIjLmjS
QsiXPC0SFfRdMeqfl60fsCrq3D6e3p/04vYff7BNVFPXguRuv7iyuei3VjdJGn57q+cTZQeABdyx
vMKDfd840voqTYBeR1cCn31H6VJGN0fQg2J0El4XvtAv/auqXQ3kM48guq+Qaik+yiCDBPPMGe/v
82qdooikDeWzf3JG0MlhSYS9BaiPTQMwXC3hWkjb3XE0mCN9CL7LluUGjfsO5Nnbm/iVJ6j1q3jd
nJPemCLqGbsXLmIuZECXN+6LiANcjBWRAkEZojYzv+hAejQVTFFDFfFBsPRCi/hkeO5JKJHIuNRl
G8Adhw1HH1kyb4AXpLAQ0JFESILeRaXycMuI5cVxRzoo3MwFPXlZkHPB+C4K4cPXOMzE5DRI/AXq
I6ulV7gyf+gsWxA+uQtk8tDumsUIVMbehVgHCGlNhmhVcK7XqLBw8/IfO2IhaCAU2XQi3LoY8cYs
EhopSF1W940QJo4hL0ibjJ1MwSRx/oIqcFKKnJqpJAbq1gdoq8mxAbTKQ1nUxCnw36UooMQQMffM
jWb9IB9EgfSABuGAvVDn0q207AOqkulzevcLtIi9S4o042BH/qIh4ZGFyGzw06rIyDhrUfPd1tSz
+AehYGFUkdmH2qztjMHq7Yznyd/Y0jcgLLP0+AlHdrrqcMyVLaVysPKqLpoJvO0uP44YAEPQJfwI
KQuTddm+tH+5A4QeOIiEJIfOWei9r6KgYhML+oJZEOjpGKRECJQJlXT1Ix6FUIbwFvqeIfC29QgQ
ZX1Zi+jvCFQ3831WbZgCnGBV1lfhFTJCCXEqkT65aoj1EDo96qrSbi06XLzn4j0dXtIZOlaSCUZg
/t2n8LODo2bHK8187ItIPCCELgZNkubvJ+oYbmZ4WQiOapXw7hkKGCHdzAI4JXR0+PpiyPTcMoYt
WFbcggmmbD1jHnOZ0YZ1KFnKTJ/q+FyPZuqmJ877yGQ8LM+iypWCNc1q3GhIi2f0cpgP4dzch8V8
NriLgg/IjIkjdHcJUy3I0s041KD9thID3R7TrQabcVKsIWMlqHUQI9xtjb0hRzevMre9lXkPq7cC
eTuwPoj4Jg6qKZysp4pTT0tEOsnmthpy4nIG82nMNkJqNLCA3N3auSA2ZA7b9uW3burkgOVQmUyv
EF/9HhX4mpmF//QHQXv5AJLDvpo7DT0KhcTfG9ei2i4Osn+L3hk04Qshz1yyxouMwa3xw0jXg3MW
9F4+Z6h2yFAZ7uQturm6L5zKb8squl+ra8EHf66pc7eHdsZ8bIk2O3SoXMCbQY+xzb316PdkB26Z
TrMcgkde+E1sIDJGnvf00UEJD2H70QdcSIPPzXG0fS+ScOzJ034WB89F64sD8TWbBFqgHtQDRvgA
lWxvR53C4YCl9nbxOzqBkH/91MOTm2YSpIc3k7gyKTHtTcPR7n55rzmTZ2C5YOrVQihsyYNM5dRw
HmwGkKeZj+eerx4Gu4ZBZfYtyIKRh+zXvAWV+Y3es9JB8ykFVaBeRzdMU/rNc1kEyvRR0ObA7Lj8
8JlVwXt19yCIm3UcjhnHYGTeyEkW350U6H8Zz/ZmtLPMPk0MVoIDrdy6VRSwRCbrS8mB26CEpLRf
cnoHQ++zfIYiW4qN+wkbl9f0zdkwU6YQJ9hYlb4cVcvnsj2+jxOveJkKgTX/kZH4ch4+DxoEFBUL
w569anmDJCZmsgrPauLfqaRpAGbE0ZUJ4oyUmmBKA6Z33qZWTX3EPFKmyFhVVCS+cn5vn8svpo/M
Ee4t6Y+CfzG0tfMzMSdUxrQ3oh1YvubPKB56HQjNi6ZiS140QBOrwar0MreGKOdqDjqcueQWpma/
PB2b/GTFqBlYybPklHZ8THe0LgsEbRyCNyEYoWytS5Gvd1vKS+WKl6R8rhb6HmaMLunXUYqtBnce
4ESEzAwyxbzm+ABJ+/j6aPt971/9j0bz4m2qZPRKM14SwfQN6H0LHTjY3lmmh+zSoZ0wbocywHhq
cu3BGKa0TROQ5yOAFvYzEQ5qy0igaTbNcqPl1kNlQqE5SUzAd+3E8mVUAms6NnrUpAwOJ3MqDAn1
1oBOp87l4kfX2+V24V2b44RSgHFrOWUjv87LMcmfgIobLEbtFGM3OqOWVBC7c28TxrFYg6id+E3p
ACjn4aA2SJz495YFTR1Nqob2mdgvhvFasD4KStNDvBtOeev372dDqdxhNtWu+c1+pvOxdCqftJ2K
MY4OyjmcQgg+f2mde99cis/WH31t3pn/XyOYE4lQ7tUu6AGeFJw8NxAtVTOEfGb5CSfWnQyJAesz
dSv1SIdAlcYP9IVT0Kazjx4ITCik914UhLpdhOo2940L4kIEWFEekW+RgUGNGuhRSB/JTio6L/It
ekmPJgj0l+cNtc/IgPpPF3ssSqYkaELQCdcIvbCKPcKlcXoi8xJCZiFyAuVtoeTInEcd9oTJlYSL
LGWLAx8yx9iiUHMWmnHBUZR8gCZbu/LSSMGVV7XHK3JwdyGyyzHFNAUQUJhmIRJAgGktBr5CmI8d
BFCqeecEY1aXLeE3LgSziwW4PGk2XgjI6kSRfK28wZNoPsINARUhyQgJ+Yx9bes2uc6Ej5QQK+b4
5+rkeUNi/ZY47+SusBIKXziJVHvMez1iKC6LouYi6cUXaS9gi5ZpAUKylWMtRnEsagBRN0x+AKxQ
Z2l+ta/OH5JfSmb8C8LrxIodhhVY+4+pXBrrBnUXlHD41e62GjAhcTMMHpue5GRXnSgCKL8660cx
gs5qfBGJMEmwgbrst1u5FW7IyFrGhKQY097s9JpKEX5RI+TMzG7wGJHZ8gv6lxzj7QL5hgnaW+Sy
41AGzbBf1sNhpCuehs4t+kt5XNadLm7zs31HHCfHN6Wr+wzwZDB6X8e2a3PzAFzC3sfOwn0xQurF
4Ew+o/eBPqwxihuFxhSmYaEiMn40RjiTKm4Vpvk+nJzaadeTx1h8J20+mScMGeCarNFcZloGaZg0
/a4mjddlBoPS6WLULJCnPBoNcQwGMU230tAfMG3kPcPI4+FSRpwlcN/tP+RMT51hiHKt0qBfGfoq
7HoSpHF7NkvpapDePBskrszEnueiogPIpzG7SbxqfAQB1ksXgmlED8vIT8RaRdOCTdSHu0F7rvfZ
C4rhWbvZm6MfyIbEvHMG+e8diV5hYTcQyVPpoGfbYjMp/nTS08qsqXWAHjVL+jrQ/I9yhlCgUY53
3dMmjiLNxsqiGjJcxbgLkiAPR0UIjvVAAdNM+aceQjAMJB//j2mji7UwcGbFTJbWOBZ3U51UdAgd
SZLq9zKTq9uRA+yUYdaRWVeshTrJy0mzaTRSwni8uFfuN3VuD8pWRfK4rTGNIYh1jyO8V5iiQRPy
lCLvSNolOx1DWiYMZX95eMxqs4S4SctZETA5k4n0NwTk5S/wwDiQniHrViGFx5VnaMaMGSFfmsfo
M3d1ZRV/44I6fZ93xg11s1dbrHcIrukLOOrwXT6apX4aw8MzyfSoRy3Ca/cJSJAA7/pMgkb9CmSy
rZ9GFia/94+FOUrfmACjDdIQzX1KQbPT/riFqIQzFayF+yZauxsmfdE6U0GZWBiIxciMZA+nLaBM
L/dkDtVTWVIQ9BXN4kbDObJMGrRohlI62nHEiEc64FFpYpH0ZZN/UEsOF/Ksy+yPTtpN9aTPPrKd
jd3RomXmq2p/B2bz02DA+5k/5SDTzInqa4nVInhHuq76cWMAv/S/9dgc95bK7DGSvj4YKE4TIUCj
ZUl0VM2HIVrKYt1EhMgXJCr8VjDonfiQM91gV5O97r62wlFRzMeTMN2onPW9gT+0X+Pf/7WxpJzm
dFnE9r03sZLrtOsAtehtLs1iq0DYLGM+g+NBL3ycm6fbyG6pmVntMcKoKjc6zTuARbVXPt37Ji1R
9tkqUgLQsNqXmOl+kqeEa0Vo0SAF6mUetPvK634mqXXfqw//vs/RNjwDBA2DdTzxX6oPVMMeLytr
//PonRdxhOsvp/Y7iWg7WQlBcb7RGYkJNp0K51SdMbgU+Y9VlK6q6WjJHEUUKCltb+AcNDrKB11z
kxksMw/u5stzJVunqY97MUdFx1QT744LzdBqfxJy8nj1vGbIYY3HvJ4zF53N//PAU+ARfOEHFEtM
ue+sVg3rfNq+wowMcoeY4kbzyTR52894plQ4Y6y5uZ/ZZMDRYjHiV99kYggT/d9G/wjHnxkiRtbM
17m9bVwryntQM6XbHzOksKbz+oYLk4qmH32tYr4XMJsKdCO+mx0Y/uw2suKn9SDTH4DuSVbvvf9H
0pk1KYtkYfgXGcGO3rJvoqLldmOoVQoqqIAi/vp+8uuYmeia6qpSIck8593OnxI8J1+aODcYViEj
WgOd9jW3dkZ08z8XC3RL2S5Hw0mVfNZXJVJ6+1r5uuwYmLrqrKR50KOK05dgGo0OwfQ7PDGHp2w/
/oohaarosiA7oG04PnN2F5ur/lmXDF8nNNdkSDIjp0SuU4HENEUV+4Hrb8bFDE1EYJb4UOv3kmNd
yn/vP5yXQYm/EF+FmREihuCjgGpCh4+MIbo2qRyidi4tIhGYtX4vPHIEbsC4td/FzSFnbNrbe5C8
M7D0zY1UjEf0Ckrwl6CDuprualt3utnyeVJAiYCxZIc1eoGMBS3mLlPWPB2ZU4q3dnOGqM6nwoKg
dNSFIvJOlpLRARua4hU9c6Gm1LSwXh4ABQMr/sg4R+xBrCmj+M4ewzDPDicfWcN6eLm6EFL5+B5L
s3qdh19Steh9VKybMLHGYPkqoprJLQT/wIwA3Ksc9rvpfYwBRgvhPLhaugNBBZVBqJarrwTQ/fQV
xfO94o/t/RzlTvMnB2U0Qr8FTfxa7ma38Lrs9FjbfrGZBKZs1YC/w7Bl4BDCLrqnm+Q8/fagZtmT
ic7rr6/MtfldtY15fpK3cpa3lgYVQY0BgAMlqUQt7orK/f5oK2YAfy7+t7LbTctxzFRAhESzLnqD
IUwe2NqB9Hzy6Dur1MPW30cM8qZK3bTw1FAUe+OoYjX750lzFLbh48c2jgNTHOswesRbKnF/6Jiu
09GSayuVMJbtWXHNDn96cCayhKYNQB0QEzEvLcOT3llMDP6OebiC55wHrAJC2vLALMhQOmiJFvCN
Ha3zA1MYT5uP29PG67kYYF91tJiXMKh3qKbnLfy4vO4lxPrD9FcZ56E5uRrWfeC2CaQ3q4ZH1JQT
9LxmolFcL1iQNOADW314323fBjcUH0yXaZg97fUglJbipK0+q7tD9/vJw0E9zeOP4T3SnrooLV8g
X+r+jEEDok2NWsN77vyutWW6iOT6W779TkteRG094tc5vu8gAC1OtKqIrua4eOfsSopkDVA06umo
nbwJBNT9lufxYyaI5civd/TWoZ+jLdTvuFy/WqqzA1ZduHNfO5tv3x6JqvOck4M1HhozFbH+DnX8
G47ZVaB/s89UK2avf/KrR/K9b4j0fgzGpAdJhPjbsMAXcyLivAf/fAgfdxSV0BXD4DptAH/ignyN
l/1lZJ/KvBa8HVKsZ+oF3Zk7RLIeo/aut8X49po2UMt4p6juQ/aju/vM2bBloc1w3rfxizxqp6Ve
7hDkWc0fIkrs/tI7GEj27ver+Tnx1SA5s5YQj/mTUZ3bIXvINWBRajO9SMTi5MbXhy88LBK2ImvD
FguziS3kQX8+cpiiOnJGqtV9s8pMXnFTf6yZffdacJuXp+HDfBKZykId2XeswtMPsiuKTz74wyuH
1nDnSMgeOTkxw99gx9CUJWfDktFlME0KqLmP9OSKCierQrkOUe4SfLtgtz9/UXq6GK3xZwxt5rG3
Sb2oNwqB1049LeDRyATZWVrNYHdYCBdJEloWqrfBMf+VvWbfueYE1J5SRIuUSBxxR20slgGEIyLk
CybGMUoIMpcJhNEXTHwtV+rUQBlj66Ea6hsBx3z463l4XhaHm/8YVz9Pkjz++kC9OGA+FcbWnWmx
UkZ0oxD3zu2nByvLZ7fxYCrQzOrvFZsbGgJzKmNCo7zKLr4OAAdCAIep29+NQWx7tc6T3V83a+id
PQVbduvNGwf3YWd34tAGzhK2S4BZF6qNUchYRch7fwXLWItQUzs3G8/88pcTwH8C8bxQaZv4u8Gr
vNsPDQgpgcxkt0FF/GescvQRsu/xnt5uDrEQvIIL9t4uqPz8z0gvqGGt+0EgHB1bg86T3wUN4nzs
IlBxbQjyS1E5v+6RlAE2g101e8k9p/rkS7zX18N5fwKT2+981KHzRRsOjtgS0NNhyPaV6S4B9tPt
H+6NnWcrckif2RDhLfU50evhJ2Hm1xTaID7jeN9FKN2yIlCWeOomF5K7vnQFyl4E6zXw1jYWDoyo
wdBvwdVyyk/h7mZuk9e7Kn/pGnwSA6QbrgPhJtu2ypTAEk7xjgiyCGSH+cI4BRQGRoBSAXKA0SPs
FSMA5ZB8UhB/diXG+OqM1QXolIJeTIn6oQTHgPhxLwGggIBKL9aecYmMrff72HBPmypQI2yM8XNy
wy9xC5qwzoDRvnv5BIKWjKIO/7vz9CinnXf6AOCIjFhKrtNiMRhLnuRU0dCrmVPSLS4ZfT3K1UiP
ZDujIILdEWTokbPWM/BMEXpcOtcpVG9jHTcfvFc9n1DY9DCi0FG0yx4/6lSJr8yjZwTiL0tQ4Joo
lRf3VY9tgeXE0SrseSjehQvvCgTKGX8ywNoGIcFgXhnKTHT6pMM4nyniOjgdXTvAovwOzCngWzOB
TGMCi7bSYnnZzi6RyRiNX6o5CEJpqb6t2nBHGNYwvXE4hbslYj9UENlnzq3Xk3Z6R6lLeEJGs6dh
4Q7q6ZnV3QgDEcASq4CfQ6+tgtNcNtUGjSQzFQN+mm6v2iDknr5S3WMhSEiTSTnDAQASdINevvye
Y95AuzCW/Mknp+8XHtpY7rhKxCogWtxU02FEcAXWScyvFeSyoI+l5e1XW3b7OxsjWg3Yg0x2hPpU
95QlX6XnuN8rrrR8ZoP1NVC9FwG80AopL4gfFOINzJdQrqQXCzwT712sTCAppAJiCtqa8AL7inwS
7QDZBek3eaFt5gVa7LdCs1WDwLkMyyvsCw8F/czvVrz6zsfoz//dGif+PKQusYC2cP+TvQbCwbNH
sIJd//MzJj0+ToJ/UMYsr9nOxw20gADaC3/vcw/+zF+sQ55W5E1RmQ6jHSSj7BUZk2f4zWaZTy+w
GLxP8sV45tky16onVHZRPi0y81gnGDxeLlkYEZkcM2K2WsInLiEyoKSPcibxMDWA8RG/6kaYZLYo
/4TATqDaNxIhYGYeSFSUHyib1CRjYrCm8kVg6yI5BzOqGIoGG/CxZS0AG6XUwz7wmCNVKSOGb6Iu
nz7LwHimrC96qG5kjwY8T/XkC9WCO7eQGBsTcsjoWMgQ+9STUpkMhw5GtPeiftud4t9U9odbSATg
hwd2Y+5+NJif1kX232NCsxUa26HTtd5oGLwUn4uAcFwXwl7h8ap4ucddtFow+Ndw0EbXW1B9OTiL
/RXM8SJPe1iEkvy+I2FZb1hExUeNzeYpczFpYc/rAUiqe73Cb7zct+aOJkU6mpR7fGc8ukSCLr9S
WhOnxyvDjohPZVrDIroPYxmItEYxTQxpQ7ZqRgZ070BeoTEr4qs5r/WkfjPpx7qdHR1CcZgRWkt+
HmmS6Mwkj3nKKmwh21QeDwaT6rovtRlVACgK2m7j6xpAKzd0UtH97le8eOsNcif/cOyxdB6Y6xGW
fT3WbcmrvrTF/8gt/djrGoqEtT3/CvyVQMXNUMx3/MQdQ/4uJHBVBzSHb1Az9EQYWYSdHTzRooHt
g3wJoDE6j3f3jfIcl/3840pN8N1hi39RFWJmcXfHEgiToBVYv8ofjgSfcBqwpBLo5uCjstPdQOY7
ViUDRvBYxOWB8q6J5V+VYg+zFwfhAB2TlW8/9E5Xb3C68BDcvFHls7spHvsmkzwA0QkwYhePzoSf
+JgfJMTAQCOczNjBy/g4rYJ+akgxoEa5C/B2G0krsw+jz/3E1ciTK7TsiKlpqzqrGGP3uWtOvpII
mOSDgJh5Cow2nry5ElYro7OZs4MuTI3NFZA3S481fPstAL7WTXqb9qe+dP81bDRPwN0OTZC8+qyg
WcdEV/08x0JUVkQ60AxWzadg2P83p26xWlekPP/TAqclitUjo7Hh5r2zImacq/E1hhIzLXBLYeEn
WWfW7sQZzyZOmftJ6Bd/6vnIG3D/Lw6+DwqKMhZ1FGXepQufbTza5D+QuPLDknCVbhgofD9V/AXZ
f3uSDys1oJqhBER0IAZR4TkjhEP3DNNBHghN+ty5D1QvTJDSYomKo/BVtD7MZ8H4TfcoUgFV/XAt
XQkO1/7eCPCzRkf06N3ysYAkmJgw1O8DJuGhZ4TIHYGZ70HOLICn+zqHw94vcfhbOmfva6ZMH0Ov
p3lDpJtdqHkhc5iKRdk4YTQBIx3KH2YlEFXQkZobtzHyuuFbaCrwVuFQJkl1aKvTEx11GTMYdxCb
v9B4R6ZXjaFeEWmx1z02OkkDjDEkfxrFEocUzk5Kkg4h8Y/pmFV22rmE3uphcxg4V1KB0MxyAVFm
nC2mk41pKtFqST5dVhPJv8P0Nh4W3htFKpqDP1ANvj+FzHMoULtV8QhYs6COIW0OZ71J+qgjmbCH
fn11ujk1Q8lTFunuI2hMF40mtX7VeAaPddBNoNBCcIN+F395Sw5s/NBrkQog1aMMPeP8Idlxyh7I
hGBOD+MeM9Qi33/6Fepu4C9wesDCJy6X0qXWp4K/N0fpxC4gJ/fI5B2OX9s7QjEOrY8zmrDPEffQ
8Fskag6jnnnnqL6wzSNzQR3jyg5VWYWTBUhhIM6NOQpJkRbHCX7CvaOuEcOxsmZcH2Z5XIah6E75
gCrus38rliAnhtELx3RUoTTiDVp45CHtYWTcQnLzDScl3ezHEWOWl+yzWqS+CPKitoCqi+6ulH1g
Hhl155icYFrUIWpAaVMi97/LoZw7Um/dl+9B1NN+ah7TWXbb3awOX6mxfHgH7HhIl7jsmUE3lzNd
nhbtn3o4Op8tQJ7qHPMhwHla3M/fkf9mDDCejXNc6261kDAB8x5FtNitoXiuHcWQnPvzT6p/pc/+
fAMZCfEaPJuLZVZMSWtIG6YRPJRoO0vF75fsxlih5cKpCqD5r0cya/W2i9pmcLryPtzaBSMs8OVo
yIbVJ7GdFhZlBJZNRnCu+fY5VzkepDKqqd7IrkJhl33e/gdWhvr4TYi6b3B4tcFLDsHn329Lqpgz
m4qDYz+SSUVOW57PevneAUVjwQ4KbZGfYzyspuK8mX7Gg3YLykesXMNHH7fYtJDC7kegqGwUyGj+
HcasIW74UPcew0CAgIqvVT77Bi0iH/P2ij6oJBvOXq9tQu6l/LJbYmQwKKBDG9pD08G8x3muYUaQ
aDid8ho+Gw8zVDNwgeja3D0TE7Hb12pyzcfdPW4YwNcE+J7oN9X1DqEt62JnXQv7vqdbzWmBKp+F
Dpr0JWaLHTJnyKnLEnqd+FNga0qb4QIzn7M74/z2KmoZSvaRPzi7NbR73gQFZRNVBqqTB5QCjT0N
tf2pndHA0zrM/W6zpFPBV8wjQhDZdnen4z2vgGVBmUGb4U7sk/OY5e7s7NH/eU9iHIE5Oop8Bkvg
r7foLcVYmd9i8ozBjSOFfVNgPoQLO6/D0CXZO0LvFzIgl/kDMjoX8RPCySwSHkZ4J9EfKOzjPecB
zx76UkRYgO6gIRoHOmwrteKQxvQzyek9f9ltCC1AlPC0TVrkDELP/xJYr7ivPdztuMzAAk45l5sf
mDOnTFwX0DjvFhZg8Etl+7zYLQdmIofi/JZsRh1wiM0Q07tX7uGE+UpV+jl2JwPA+vdJ5fylAzyL
BGc4phETwXymp2EZQcJ9I0Lr4t0eUTlDo+k+klxBu7090CEEEBsEZdGZrRBGoxoyPVwbH69F/EL+
GYLG4Sk3Qtn4p0WD8uXhxd2Ih2faua/cBls03Pf8NSQa5orZjoyWA31RwvSWglhkd5cwKCKfF9Eg
HbnagvniqBE2wqArmF2kWsuP/XAJutBJnyVNirEVLV5KZoI6QnMYlIzFExMmeYfIlJwQBRYDby+2
AierjwtGDaGj0e0PHT4FbqQTnLX9ppTA2SMmJm7+DPNAXd6nkldTsJMb5B+lDppWzrghq8YnnQpJ
1MebkOeCQAurgfOcUiHwXoQCmHHhJGJByEJio/1nUClTn639LkbBwV/hsrGa+NxQ00rYIxUramff
zjik151DhQaCuC+QuQ3cjFC1OX4pQstoUNaPJZljtpbILvmaiKEHLtxozpa8Q3X75hfZ1+07bCfz
OEPEsB4X6WErmBnQ6fEGKxjciS568OjrI49s/sTfbs4OGcQkBlyi80SpQnjqWNqNyY2a7zw5NZw/
VGjswwD4viNiWwQx+YTohgNz3tk7re2zU67MKZ0CaN1jSWE9JGGo9p98QAuxiWccpaOQFjLllqpJ
3EhSM2FzI+NYnb6IWBm3ztV/W8nmxtsovbNdoUPOGio93VIf9mtN/OrGsDpIQhfuICKRA/Os10bD
RM6qA1DzB93ygoQ7FH7o/UrGJYvYNBLCEFxPnmtucuN0pISERyZvweFbl/SKDtPRmuDtwtUnNytp
XYJvENa8qGNvdlW63cvqXi6C5q7FGeqPsu9t3dwTkEN6LOWyfI54EUyEeCcqksSRS3BUNHAo0O6N
dw3f3ClYcP3r5gx/o4FghRDWgwJtciVsyUVO0yAmH46l1lbRplTiiwFibh5uUaW8U82TTy9H9/Ps
Or011m43GXQ/Mmq2NeQG/gDb9IfCXEJQP7MuvRFjOcn3I/doaPdapv37WsNDshsXrasOQVCdKlN5
hrIWpbUBliIDu529K2PBKlvJHg5HnwvvBFOHrB4VH8253aV1SNc/0+ev0w7N+jl9e19yJnuiPrfF
CSiRioPBso56JDLdzX+RNrOLz/Cy+l0k5udRCoh9iYPUCks7mwiv1Cw9xQGL2XqMYabacccGCkHw
sNtZm3Zz+YdlYM0ffzUa7gK1cXTJisV9qq0bxdqN0FyQh9PuJY8P5l9DqEc2kZ47wANnQweXoEBf
F8As6JM7gHmdfhguXqejiGIjHMZAiW7lokaC+I2qnzwahAKTQpDHaInPqUtAt2PJ60iPG0WjSLfv
zigqphKivPPUjHbH4frGAO/d5OXpKPpgy6eKd53ubp7eW/RXheKMZgbG5D3rqQWQJXHu1DdCCjuc
w8ZSNV8hqcDmXWOiTboj0LaJhET11ZmCzfXs1Kj3dGIulM0j7uEzkf6TB0D7T9gSXDRwGXMxcA2p
KbUogQmfaLRN1ZO23pP+YaABSoF+ffRrmnW6gUoKBeWXCjAFnQahx6bkXawf0ghFZCBv5x2x4Mmj
fW0uB5WUqVuMoYTtg3Xn1fFjJU2VUJro7CZfthf0HntoZY//OR35Smb0AtZrppz009ve9G+p4OA3
5+kNgc1SnRGLx+Tyq72CIvJei/JXwxGlR8oarQnXtMo6xTFP3DiNiCiocTawnrQbq9ozW9pg5xNX
N7/7MjpLefzeMi75keq2EVAM7RFEpoo3tCJ0e6C9EP0gsPO7hxw7bMJu/h6/JkiwvfumzpqE7TDH
WKsrLio4Tu4eDRG9qfMWCU1cZwTNyIHY2clTS0xfQnxHiSnil4JhfPWEJHIwHWwuCEBXDUHqjb2r
feUR6Jp1p9gmqqnidV9vm3Fr37s/OOlLCXkXYsBplV0y5PS7tYyMD/NQ7Vzotm5BS+adEsltgn7B
+MxHM7EM5Bn0uTRhNdTUyuxtM7VzypD1fZ7q0Xl6SU2ePGlMK18DjJzHZVgq1oACRHOhwnrVTvjH
Gd1hb7/o+Pft6YHwZxi+XnZtOsrxsgdTBQJwIS5h+NdPkul6j5busnwjH+jABb4zad5tpFB6Mk5C
aW1zW7xIWrKqmqvz2LnKnM9oOPpWZ8Rjx4R2qt0jShG1SmuXQwtnYS2whvPI582+aduZyIjvC6l3
6fNv+eJpBnwBO4+8b92eOrIwoU7PrB4T6+In3tVhsRAL7a5j2Xb1SH0un+EXEwq8uSAEzdrimiAr
ThkyGLa9GIlZJugeWvS0E1KlkTHKPgSScSxz98mZHrVuTdwkSZloPojNvDWe3P+7yaMZJDVcC9Ou
pfVtP5ixpzwIOjwz/6faPwzrPFWjpgmuQnq76z0WrACZuTHAKk3u8nneJ/RNpsNP8PhXy5fz73t8
3Z5aSIYlIgx4r2M+5LSWceECnbtSF4tszqfTHM98fvsi+RIsHQ76aWcmaIz475UbbekHwD3mA4uh
DUjRecqFz6tE+MTIaR3lSMhyUX2u5nkhn4ppHpTTXkOe1YfdhC1tjUpVBMZ1CW9/ovuj8Zkz/cSw
v/BpECko++zQcA9iYNSAdAHRg4kyD+UeryfSVKq5HIt6l/HyV2JlDbujBcdfRIjcIL7dnct1ZQJK
wXSx3WfcSRhm7DbCnIUqPvgeiASjQohEwlpBLpwcoy1Eej7yXjPomqCd1Ir9RcmHBlK8CkgNP+bc
5vJKDe4RXMWelJFfIU7vfwhNuTpfHDBvdA2eubOJ36BVdM20+KGMrg8FthdU/y1QpqOniEPRIa5g
v18Oohx1QBVO7AkY5y66Z6C6otkFgaJCwc7AdeTBG41xSNAg872KnJLZDd1eHZhuNmZYbuuoILsY
ydFj2MUYhdcZa9hxo5Jf/MeJP83OjE3c3JnjhtukJmdwONlNWHkMPpo+Wb6X9AOqaQ9+2O2rnftR
QsP54DgLss+BtyGRep9PUL+ibhgTQBPgWpMPFByYeUlFPSBPYzDR46CRYdLicUhIxoqGx2IU5mas
Yev3d/MBCBIeL4I+hShxJTY3MdOODpu5lhpu8fJntxkBmwzESDGtiNUyZKf22+tCPmjodDEdMNdN
ZnZreMbshSlFqBPloGWI3+G7oOXvl6AQBug67SYN9rgmEv5JkYVJ4WfEbZDIkyywTbUuh2G9fGId
E7atlgDKCisOo4NWwkSPwZyV8gcs50EJ7IHRviqWNazXa/RYDiAQxgEq50x84Ef81eJvnV0QXagW
4OKAoZEvUlDRkx/lq9d6HWg9tqzHy4ZlG80b6p/dhF4SHrqPZIJENfQBzCGmZ7jHuZFJKAoI7p3v
9goElibK2vC5QqjeMcy5QtaGK9J9f6OfC6Ek/XgHymeX3oW0q2Y1SDBmDgmgswzTGlV2szJS5PjT
uxmdqtlTsV/zOtOSywg5+el3SS+lLMclgN6bDGy+uFrB7Yd5hvnfZdwA+Fio8G0o0Nx/QVx+J/H4
MHRuB9AD3Jl3mzIa+dWyXDIzCpYWnfWsspFEWXM62legTiFnAV2WpGx7j/F10vqqmAQFNltHvAsG
t7Y27Q8iOl+YFtAzgH8SdoRe9ESDTQ7Llw04YnAS+RR3cp7ZxHX3ZmQPyprr9t54tHG5C0IWDcEo
ORLiByUSUJ78K29aRjlDkFb2C0M11nzX6O37NxCdqwbDAcZA54rnLoIACnA3YgTd+a99s4S4pDsI
b79nAKvjc3ldPl2E20QiZ5yWoHCvcCQFMowvaAHutuD5Qv2Jinry+V+eIcwpFKzWMhZJBthQEALX
JAMhr7N6tPdvdOyDsLbfM0RHrDUMD3zEgMfMlfCAvKKbfZmpP/8CNS1MbGQSGHuh14Oy2n8SQkhI
zAKt+FKA2i2R8PLa8BuOwBHYbmL00EI5boYl2hPYMEEVwQH77xBfDLUaB0Hztjhnjo/gC0NXLzQg
NPb7ucaIJlclNR3bAVDEHTrqkdyX6ClQJ4mMtXswTEEp1OmA+GTnvT11Nl0an/QS3SmO9NnXrqFd
yZv2u5VO2GR/ArG67004HZsjN3o+6eBY7/T+vhCxjOYGKbLCjYqWh5BJtKpCRhsoOxvJE5jeB4WT
SGZSIqDq78MC2qRN4OVHU8FwfsA8jZTvY83ImBDM3/Afo4MqYtwQw8wKbt138sSmHkQP2uDp2V+l
vWW4fAqiRcIPzNZkYPdT8P0sO6wZt02aPkIn8jSZu4RAjUwgIRAnL0RsI2IobOkvABzAK4DjgBME
46dEZ14INRDrcnIJtVn8gVTrIzIF1/0OQwECSobkTPKkcRE62kvTWYrfZlfBhiVcRz3rFykgx8nH
e3u6GBU+9AluYGiifyd3gQeJye88sbsZXKZXJ9f9AREJwDY2RR5HtOzwMDh4OdEm3jaOf+dYZqbw
d1eA95oYoAtKgmL+Avb/RTRgLcc9okFXisp9nTxCsj3Y1siHMEh/2RIfwagqyAnvnfRL5JxgRNt/
KT3AaXDYJCKQAW2jbUAj5R4msmQtiILhuo3gPhU7/gV9Zoyt0Fpx82hfJ2WKfxlrquLX+H4J6+Gj
MnXqwLh3HhHOgqs/cimtjubVUsfqWEfTfgIXeF8i5vBycswb3HxbxZdm319GNzCwG3UYWjWeMeIK
Y5Xe7jsvVv+cx0JEIpAgwxWpPcvc18nUykQyqkMo14FwpIuvWssKi5d0erwRcZK0I3bpyaGYLcBU
F8bmw2RFPuMNmxHAC4+h6BsPhSWGWYJrHs7YzETIyznD3IPMP/dK2+RU+wRTg6EwAoEGWGPIOJPI
wMsvocjvGM1F6maOov9tfwAlZ4OthO8YoeTxQf5+Jts6dS//wM8a5sszevxwACwDjGvVrOBkykQM
YqCm7i29Tj/LNBo5P8ak88wxNmRlne+puvxStTEDvFksaIGHIuQZyOcHBIZLFd929mUFd3BHwIyr
70omJHra3kGqgG0ywwmAzhpCDIbPVmeFLUlIL5CLMckNSVtanKgE0UujO9uhkzcdCj0u09ejm9YJ
GnENXHXAnNUxTx4OakHvHhDIiYJhm4cqg6K+4BkzyHwwnK068HY0SzcP9qhK8jfmvrdz2ALBQ1E2
KTdlOTeCKOjQwpxhpj/H71EYxPlPWhHKIWOXPvBQiA2XfZR1JMY79MTWkZa7OuMp1RjPAEZE94b/
kz3P3BIwa0WFM0+TK7EXkHUUSYgj1/dwBEeGK0GwbhV7UQgytTj/kCs+pSYYIIpHSX7xSeP7rAzs
JJjJP3btPRL0J88lAUSgpOiguKYAfJAVIxxqvODh5tWVdZ89CdUn2xzllnuH1Dx7DX3hXlHFR2Ug
Br83wFwGBdJJIayaxjEuTXVpKjXHi5y+h7+XgX9Zy0iBbKJeP3OoxXrT1vhORsaE3NpcdTXCoQIs
vg8RxZW/wg5VF37tj/ttZ19oBEHHYMFVAxEddsXj+OFpNjIIi341wjFB7G75RCoZtUDMOfT7c9Gz
exY8/+c9Y73oz4QiZ/28IuRQk3pSfMY5AOTV0aW5BmR3c5Hx4we4Sq4+FNh30P1U87fuE9/zD7IU
2iCK6R/05yLd5h1eppKL3niMIrgRw1cuC84utvM9IVGc8kVapi/IJtJv0H4LqBl2CIEvblKItVif
9R7SWlpTpBg/Mp8c4nIGzMZsdJQX2XN6R2KjxLerfzNWbR7dZq2vMfyS7GHykNXQyG61Zg0GSBkU
BMmvwKy8s1pa7abnfaF93Mrzz7oFdX6zXeOeTfTHTAfRRTL7seILsnSTo6y7O/qCiIwN3lBXhx1I
OCxCOSI5IHlEnOTpBSInbX43tN1vnCL7cjE4VSltHQF9zm1b4/EkZS8besVRSlBH3hc3V1nlW0wu
oJTyvvxF8MxN5WCugIaGzCik5mAyAzwXvjZp1cX3FbIx+D/egqo5xWoQMOUXSuHns1ueoScnSgDc
3P2eK1F01Wnzhk9xWsUn60CmUQdwzJ16//x6NJh51koBbeV72S4VZNAq0bjMYH0vz+BgcDQ1xhyy
xLLb/gmJ11titINAUgYzOXrgXcKg8ZoKmBiw73t64C6l9V/ialDYFP4XtrI1A7IWm3daeEOkhB6J
tuOL20xKD9SttlR0S9gDoo/bgIeypTmbPaJEFHGuQI1QzWEAqu0fsNI3Eq+zrQWGlweKJ7v/KmIL
QOaSSmJIBlinGbXpUE1ySkjinM5OHnMFuSug4z3VVznRO+sVgE1trj27mxkKN+nFvWJvpg7gABlR
jyh+lSg4pS9JN7utJdN+RYOg9pbQjJuXdRlrqcG8DGOszAaBPNeIuR2ivH1F8pxc300O7879gHYi
VJsoMYYdccyGpx2vN4iNsebDpzmCw8hDY0wZ4UOw3Jc1Bd6OzfNzlCdNxOr6/uZoiRwYfD4/zHx5
4hzkOBK7JGbqQNuSArD4HTi/7C20AoJaYY5LTZ8VkYyGombAUXYLm5L5rPyO4PZrb/eHNNFqYt35
ztWJoMf1395/RQYDsJBcjkX5tv5QmdIMOdfaWiJaOZmTc8qOwGggTMXEK4C43sgzHs4kpKDp0P8Q
cuLK6yKFEWMipIIKD2gUYedgDvkmr9GR8/9OlwUPd3eqERvMSLciqyJPnqRU5ItiL5E/9v1lMDKT
d8p0wLQKKXqehFO9I95Zct8LMd7xOsOS2SPudO7gkbVPezpDMkLoqcilYPbRtppX+EseCLmIxyKo
KPfaA/OPiFeFYZ7r+J3BETq8c/wRrPxne0R22HsipGxJf3cNlGAmgJwnJyMi3TCGru6oU4jMIYbo
Pak3PI8zxE8B31DwxID9chohpjG82/QTGqpgk8mloKbgo4JHC2Hoaw/ctq4TGpvBBJ7uTBQhcrkU
U3CyY821znBMBRmJn/16MICUKCQ4okaDR1OIF7umspcv1giCH/D6jBa6cTQSG1CkKgOE0jYsshKm
FXzHDPggbJqUrIzVuM40qrdbuJtVMN4llYoqjtbZIznvuZX3pcjj0CENEUsDaQCtpdexGtNvr0ix
4xoS+EOgmvbH8oo0tFwgKKRA3cQcL0SmYINZkaJ0uYUihxq7Q2/FYkzH1yP3kNtGeMiNIIg6FBkX
n6BhvhtdjpCXOfUCqRsrQmFdU8cRrfrck3Djs7xQSsQ59uh282T+DHEmIXgOxUfva+lnyhzYmTl/
ICk9cl5lRKawKaOJ1VK8E2X86CyFD5WPeYJ2PzwhiZnw5RPDvR7SU7xVqM+Cp42QXLYVvBMeyMsQ
RA8RB5JqfPtUy1wcYm1C5BOCN1X5acz2FJC6p+YOaj/jRONHJ5DzI9xV6TSY35LhuIRx/CGLjBO2
QxiAVNh5RTHWLASLOnlA0hOBtXSiuuYApl+jciTR6Aja8E/lT6BuZE4GnDuTz2TomsndvbMUBFBM
i8pVFn+H4DzMXwyhEH0U7j1MToBZb3Z5EhJIBJT+rvFnoSxFwOL+ibaLx7Bc8uiTbUpwTAKRnV0z
XrxKZLgRxiDwtPKwlcQIvU69vTz9KF4ksi8Nhnx9cJ1R8/E5l4zTrXHJGCxYcn4gMM7OFycciUwi
RkOQkgBOljSFdpjmYm4jDgE+4d1lRJioqHNnAk98H0Og2YkBZzlIiRAhsUn3yuxLAOyOfgEqihBA
8cn+2L8DpCseIRoZlkBLUKyqs5uWPyKKJSPDWBof7hkmZkRIDqgzteGCyBLxLjSLJXuZwjgHb6SR
CvUtuhUEx/RhglGNC88RkzplTLLI2iiuROsZPljHiGhoo0QruijsVQnGo500RJdDwjIuIe0IkmmD
SHj9KCSXOmxlhBbE9LS9CH7K/+lUmVHFfiyEyqIxafz+ZwSM+cJmP6AjWi95SEm1BNQkUxtrZ4PC
8rAQU0M+9BrEk1jrky27aKCsJWezMy5iLDtwviPIaF/HTi3+9I7URo+UZzGu8vpz6E8lAtBDGSx4
ZfewXb647CKRSpwC9QLri21sIRBck+yPpyv6WDxF4UTkGoo+RsihpEiMXSNM7bQ89TwOIr4YuIRR
b6ABbFPsRP+MKeu38yuyLSr794Uy4f8WSOQJCa9U4W4PpkUmPV57rglaUes2PnOODCYPCkGR23gQ
HN+WppKICJfepmVu4QKpYqpOtl8mIX7DbyBnxxW486JkFGbjMwBSPRzIBXkkQ38scjxZjOywK4nB
FGIKCmPcbGnqy9EKobq7uNshefMTEc04chBVGHTZRcATyGrj+YpJBbMm7CGOOf8Q6gAO6fVgLPfV
23lsRl7lZIxzn9M6fLAq8YjBsQ5S4uB7j/gttGjWkUFqbzcjFfwOeZNAhes+s0XIWPwECPw8xnqD
gLEXER4KKqNRwHOdiVv5j6PzWlIcy9bwEykCJCFzi5BDeE/eEJhCDmQQcjx9f7uj58zM6emqykyk
vdf6rXi6UNmCqVkrFjZw2xnWd7L1f5MTb9VVtk6fSZfxKZD2R+7YP0TPGJN4MKIJbc4OV/rp5Wob
CEQXNAcQiLXUr4G1Db9dCbgYfsMaugZdOFyKvElvlyUDzpSSY1pvyEy1y0B1m5PMgcFVNs9uJQQb
IT1MtEvZj32E642VEulTXwk/oJDkQj5ZyFMmTKCxLd4oXPjQZgZECYHrdsWjwImvEFz94k0cifQO
5GM/rwaupuAD/UDhoTXz9enonECRmCmjZIcPMmegDGepr8+PFWWWZDPyhYZTHfS2sUYbcl82tctC
M4a8RQggWc2OUoozkirAVCefIyrAMDByYtQkLLaEriPNSHYINEiAGeKlj5ZDPkqMObhyI9HEGy2R
lp165kXd+kdhECc1CeC2xOucUD6LFdimZYNvM5yHKNA0fJec2p7oCaNXrPEz8acq7P+g2Khigdy7
o7kQfxi/PcZ7Qku5TsWGyHYtPwidXbdC/2lu5BbYpTjWwN2NVVZ8i8mifMDxWNX27QOoeo1rwjyr
Qb38AJrj7bWFl733MLwDxTOMBws5wEsEBfrBtJ54hnduT98INqq4VpNq/vOq9YWOu87+LnpeC2hk
k3RGX76P5tAuWQDpgrtDC6S1+OnzeyOq4ruLZxAmtlhq+VNqDHa6SAnYoq+dkcj3nn+9L+cDH4nB
s9XQxcgaAFzhyVvchmzcwvSQn1qnJrHjFRxlCB+0s9G1PCVXc/0lr+nygILjKTB8UrEOjPyA8mxP
pIqwWWjLCko73oFZSj5uQ19Z49E/kDdDHpCIetq9dyQuQWUhcZDW5HXH9oh1hqonzR+55GVs3v/I
3KKTCQsxa/SUPx9NLzU7cxFhxOlBPrsossDBIxT/kxq6R3fKuRDZ/P04I7nnZI6MYgClc5mMLqSJ
5tbyD7yPI5hYDt7F3KJ9MMCiDhrKQIdtR8xgApa4tVROwR+OEcx9cQqEm1PoBAj1yRtj2fUhfFko
MhHrIXoDLOjGI2+YtSPdlUGCyZ3bAE698DZvu3aXpwBYnUMBb6zoLeTiW/6jd2xHg+0QDE1ENGPR
Ht9bJAMoUPha2c7GY2m9Ynvjd7p4H5odkbyDhGn8rxBVigCB+XFsyKEXB/xvstzcbfX0gx6CFSZQ
kMyNsa/zMMCQ8NHGUFkxB7C4xfGFMy+xKlB7RP69qAWgiItAOD55UZa8ExKdDm2LAHn/rewpkkT+
jsq3CmnEwHLrJkw60rbh/SrHyyUyIoQ9gqwXfCrTgHuZdQRZUCbTcAfz5Fp1D5Y0F5UdolE049td
6WvUJDZ5C5DZnD98537Fr6V0Q5RWz9UpDCW3NII9ZKofRgdxAh/CyQN7VLiQn2JoPjGwMFGAovOw
i2zByIEbA1HB7ECiI99+cdskDjEa6vh8rVdg0YB41BtCY6Ivqn0WZScEUHqNrwZkPak49v75sqaG
6B1c0D7YMVSG1mzGIWTyVP27z64ElrLK9uP90Po9RZrOx43sl8sd+7LR7FnbLXuw9fJ+NgPU/Si0
W6SsleSF8Nt+xiKrSaQfxgQ/foFkv5Qy81MhhTHjo+BAIvdDpTRRmb4RYxGdgcJ1PCUKiqxvTtnZ
Xsy5HBl8RPWuO5jrM+YlayY+HnknHQb+z5o+1wn63NIOOgBhAiOH2xw8LrOopaxFMKI+baCx4Rt1
nrcKyXXkEHeGMo48iwUCgv/LNs5I9Thz9TliUyoiL2PlIE/U2bSF8oDVsvZC2sILm8FEWMlVvnMk
XUfuh4MleSbPGt7kgdJb9n8boQDmXtU4+kmnomqsWv04DXnMLHXb4pWYE4mTjQcPgWSONhnb3ZGs
F1vlHMI0ch+uu2nLmjwXD6a01tfxSjuNrMtJBkqqH8WmW0SeuH2UxTfgZI73L37o05gdW6TD8EZR
EFqx1gqhBgttDH7+QeJIHY4YIXld0MhMkZnMucMRbmincobuQRVRhjDuJE0iSF+op9JPFs2TzwS7
7gyStKJ2j83Lh046/+xmEUEVi4ytBSqvicE/zkm4uyx5DhwUBP73+YLIWl/QPKGa0BC0zUK3xPLP
MsdJykuOzUaMCdyMAQvK7ku2XoH1H6GF+Yf+jg8D0cGMciNkQkR8HfvTe3ZGD0CuHTAN9305iSE6
Jl/BItOE81v3d3pWp6OXy9XQ2KiahD1xIVxsQjyT7vhmUIKTn+nL544A1Bz1xti8sYvvv55pZzQZ
l9xBhAojWztdPFQKwObijCLBg7CJy194vazfC7TEHKKL4RI2r1tdOE6fubDPS1CKxHVtMr88NLP3
AgW5AzrCYqwC58tTFjHKWA/sndq0fxIPsGJM4Fw2nrHHSTUbEL9ADQMv1lyMs/1CDzDd8msE5d4F
Ea5CpIEM3QZ5otJigJcY3dd3gpc3K3H5iGzxft/RRN7YXE8z6Q8xIOg7uBur3jLh9QQZc1gakVYh
Pynvg60O8BcJIah8lhXRT5Dvh8wM+on5Z8GZEnz4wMCHuc/c6GlyJuOoRZqCZcuJWD7obx5gLe1t
fHGGO9x+7vHhwlY4BVei2sJkL8FXx/d/NpmfLkjp8qBlpjlGboYOD3Ayv4K8ZNQIXEEO7rQ6G2tw
JToutv1m9LigvIL8HIyHvOYL86E/TLIexkGLvTDBID+OmQt2OCQiznsqYp/qGjdDqKK9+wwnGdCS
2EoTeuF5BSB2IM9ISDiFiz+Rh0iiwjyVx/GsPkMbk527+gbaWceUysJ9k0LRhvMhYWsDc7VO0JXF
QXFWQZ1IDfvrluJLCpcXm/Vc94dnvhr8vtpmhPbxrCRutn+W2wFhPtrmx/lx+zXeZUOOmIQfQwcJ
9ZK/hiF8X/xl64rQkRqZ3fuMrFNFLOB//1eNclNztxSrT+WztFbkYIi9F6A5H7r5U3bjyBogYasC
lVbOtXkuj4gV8Uux63ry9EM7Mk/YPp1/vPps5nbC98NEykbdTZvC7htvoJK0irl83DY233X47zJ0
uPvMzSBhw3txyGGIXMjcpfDRTEtEpyIjIfyQYXhov4lvSuG+rQ6dHIlZnZX/i1u7kwL+F1JsCLWp
UHWzHQNgjSbhiLy2H8AKoaNkjsI7CfeFAgwJGDSLWfq5VZ9h8P/OipjtQ4jjDwG5mCrEzmByM3YO
QSIw1rQ+cwTQT/qxZ9pEKF0M/n9znaDgkqALZWEsUsC5NBoqBnZyEp3vRHkwwbX0LH14pznyOy/f
EyIBI8bt/eR9BauAb7Ijm5iJvZi6oIdPCYPGe8ZAyCBfiT1zCrPI3L3a1ZNzdG2QSpl/XK3Xbrop
Dzgkd5DgF1Zw8matakae2jzETEwiFZIfphkPrf/I0Wlt/k5RwPFoDtGHg7866pnM9Xh8V88b0Jpt
jCmvRlrCrDMrbgNarFNbBiVfJDAOP84TlpOr1o/lJ1AltAjnB1jHk2QQsNajQvZGc7qsITMXGhtP
LwZCZkb4bK5pi4R6LElLFRlPTKZehFeaTYvBn4G3RnajZDYX72TEAAwhDnhGKJsTXX8woSqBWWrC
eybi/VPUlmnwoqmXN6cn4KJw+tRuiOmOtgluLH1aYtr6EujXH0AwEcy8JEtDbEg4E6IXPE8rmf1T
XuazkvxGSnbLO3QhBz/3yA8/ACRYzqKIvi18XHCtTzuW4eeAb58LTHHfp447FSE2fqYmBAVrAIs+
xGQ5VIIeDObOBU1F8Rsj0PgVCe8+aKT2nYEHkqAJDmB6GrkAmPIFkInh8wFrAVAuaizNnQb5nVEU
dplz8jnIP9Bu4+W1kH/ZEXosYjpQar0mReEN2DNJTaTyHBbC0wPqjci0m/2PnRawiH55xZASPUhg
HEucKZBTIXMv8mtgq4fQG4H3hrjULH54XTHp90Q9/hAmwa/SmcwR4UVnQJvBwP//q9dckFWlXwwo
6QaUeOLRMdDVYiEmNAvtkQgoNfkDYh8n1ofpM2QllWxSSaITYLGKuaCaK0RvGROZh55vKFvlpB4T
w/ULZC6Ckv/jB89ZS8pXPUE1KaZ/ApHdjEaVObnKXuxWMbWzDDEcQJQ0BJiRpvxYBWQs4F/1ykWH
+/Q1a6eDv9wrPZS1HFdQEazd2qRk5T0lO14IHeZ9mhEEMsyWvOSk9YKQE+EAIc0eCXL18kdbfYYt
5ePA+KNT4GKdgze/7bwHryW75F6sdG/k0ea+eCE4FWEVHSDgcbAdLBkumDEWHzKdY55xTA6xxVY5
RYPcgL1R9Ae1P1wndJH4/HyxujBqtJPuyu0KyABFbZNQH/51x15dfP4X+jbT6qQtB3So5kh6AfYD
hSE3oHDIRab2S7aD0u8fyfEjmnZhlJfZVsM2whhPWrzqgkUc3oYYcvyEPAoOIOXQPXVwdACuwwvA
pdgNThm60F0JrUjG28pw+VkC63XFso6wu3Q7PoifbFVrxftSXoy4dp/LDq9V+k9b6ZsXVkW6gpvj
m5XCJaELoZFI2QcYupDGPM5+vjJwLyF+hwHqOIOFlAufBpO1jL38vUneDg2YL/bnA8GP6yH72Yii
zw9dmE7J+z+nHWRw7leDj63tzEVDGM+Ef+VMYbN8A8GCWuRQTXUcYqhwQN5g7cDnOgSmk71ohK+m
cDJSoL7c7G5uO/lhal76zO4GfMWxawmPif4RMKTSSEG7JgsunxVCP9g0lIZ//YgQAeYIMNQP10Lj
wDCI613fKtvXl6CS//cq5ZTsX3v0KaDtURJo4bgiFsqXVkbuybzQSzkguWyJ92ulcCJvSqdcJnDw
F6JclQLp7VhH3gy262pCAFRS9AdaTq3aB0AJhmdFnRJdcj30AIF7qodyM4Nrz32CfdR6GQ5PaBPb
ntEYsolkf1B6q+3GRjkzsFpCTWAkpXah2JDWiVkFuWA0rhOctcg6KGgmzK5/lpH/Qe7ztUQipjlN
e/9zrnO7IVNAYwT64hYabGVjQomdAftFaw39T+GiVaba9VV63+1lRU7bUVn0Z3l3lNjN1N1no9go
3RCbM3QjtbCMs+qzHr63RD7Fy4w42m7Rktgjj/n3hFmTlLwdyWbKgPqqbQ/sAtZl4OCaoMgGgGGU
Qq4vNs57M1WAoejA9Um3Q5drBti9TECKv1/wRvGBHh8xb0v+Q4X3fOBBdaoOf1CMxRN3DolBKKnO
IsmwOxj3ZKEtGUERLsy0Hacjb3h3+95Yf9rWwvMYo1pvgaRFZuM1Mif1w0T6rS4rcxz13MtPygYX
Rs1W0J+Kp7Tna0OqSijAtr7nPNLzLMCwCxzWeKCgLCfz7y2eh/P2LGu2u7gwNYE+DZkY05mq2Lz3
LChIpiO4X3P9Qh03IrZdiNcs9eGr09E9m40kR/BUeAgNw7r82CDYe6FSf2fC7jkQSU3g/AKE4cKG
7wbdfJHGExIMt0xBT0hg1ye491JpNYC/ggZRduqiOuoTEc2PoznafWZ15chIXJDJ1ycaUpFMRRD4
LL2Ga0QWA6OE6q3ySAJ+OaU+ocRVzQ9vwEMEptjRl7/7m2xx5O7PCjMM4VPmxVeps95qYEUsPjDh
jc1Y2630aCwyprkEZyPKlwG0G79ZDQiqx6L5nrZITh+0MW5KEh4IJiUQB9c3mT9QAcYimWc9+b0s
NptC8t9HbYOGnqt2BK7RE0i8VPFgrfGqrM0H4Um4mW3VHZ4wZ/6kuUaASR7k2IFHFOGS/Od2wi77
4dN0hkvJgRhXVgMXKR2UV2+JVDQZM9FO71ef+2jH256sBwxV0dgL0eJy6dhmNA6z4KSMtzlJqayJ
Q74UwVehSBSlcbgQmWdgzB8YdpHxzHbLxDHgAvEwMXh6JKCQolFtqmsIAQcyU2+GJqzj8KSnTn0g
QZkUdfgTkjbgOkHtvj5TqOh0wv5DZ2lpywtl6Bh7QryRwNsgsm8h3Uv/KGRBPAAfZqA0+gvBiGpr
lMyGEOs1n3gMTc0P1MJWZH19VZgUR1uNE7DaMi0wZ0MCso/2PIAK6rvQre+hi/EJ7gW/1exLOBvA
H1+QMEmju2NBRW8TXM4rLuL7BUwC5AYeagLwhvEQJJDb9WDSv9v4aHaqOReMgcZIVCoCtRUeWDPR
0dlDukMMhhCw/ZI1giuTUUHgI8cLtErIR/BZ/+QJKY/wGJgnaUwFFQKoILbENdgwF9W0mLVzhEzw
5IN5GEjLlrI0ixC0DzQeOs2JxIRD5DAUJD3Dy/fe2LW620ROu8pn8SnaRAcy1hCf+7iFwPNYZct/
GoVVn6CO3Z6UnfPQazvC5vwfIaHSJmYmog1loFm1EpSpmxJKdAnMfFLud9Qr0s19zBBq2DzajU/l
wGcua5gW9SPfKKJzxsNiUojO9Tb0tXI2mHPBF+N06ONB1/8XaX+DXFkMFb9KJhp++KGToHjh+CYA
+WO9VD9BoE3MJEaq79XwkNOgjPki6Ej+vbcsX762PBssDTVhgdNjAzgw5R3Hpc2SVMx4zCHmp91u
w3RhSe9VDkGKJlMYXWISc0xOltyAmL245GrAzgH9L7t7+ub29jVCGheGcLiK/oSKXpj0H5zAzytk
m1yJQXL/mTsZhnPkNcVE2ChQCp4Y5+IxwTcaxNA0oeXDZdrki3k/udwvInFRJXf3tch77llzptWL
LxwFfPSU8K73doh0t6bnXUNZzHTPocYweqfq22VXzPHxgmC8+ezC6ZuHAzcDn8Fvwov1gQSTzrrE
a5TR7DnHlzuFYcjxdnJ7XznVsNWQ7PRaDugx4cVMXckQUAmRURv4lZMEnEyhAJZyEE5bDplpsSCt
Ot746spP4yfs3OZJENFGK6B0Xkik3i3xPL2N3RNwgpqTZpdtu8oaYXtANidRaMk5sOfJGOeBuVJW
zd1cisgqPn/qzfm6cxQbw8s6Mf4KY5o2k+gzfSNyi8nDRZNAtQcXpRAxtG6Y2swEOr6Oj31hCMMG
OySn/cscjqLkLFEXWy5GERj2HzGbpMrNJOwQd/VfYojhWDrycvKcDqPbKydBJlwNL7dL5RDw3e8H
9kt/ZNj02+jUaWBbyiQvQICY9amxf080GOL8mjyoGpcub8yeTpX6FVe1SgdfTIIeX8a5UGbtQIR/
oAOgoQ6Zxu8rQntqHRM84TADT6TVxDqb+ws551UeBUBYSBuRi5K9hEsxnCh4W4feSJ5Qso580DyR
OHJQSSKEhAF/57VCU8pThTviS/9TuSbpDwsSSetEKpnSJMc4jdGaR6+aJDQgmiJokZ1g+cVW+bIU
5OtPQYeTFJHrQfdb4I+vYktIF3HEfUE6gGlD5InVOP3SWNaQLWfzHVcZZSufhzmyu3qq9Fuu6+EA
gAVfp+7w/YFsKZ+dhHv/s24u1y7aqMhB0O1xPwsj+A8myBu83IqpFtkiL0jRuBTwRn1gooMknbQX
UylQRBo6yYknjaeLhwiZdEeQsq9ScTO0GamhwJX/Z5lNqi5UmppDT1XFMZOwotr6pqCsJsVki7oX
xJR63Y8NEs1DJHyPRr2k2u0deVnuvVtvmHtfJEqU68Ye2cel1bCVDg4o0N+dx4IJBzKJ95c4qLGg
aIRhp/MUcxURfLccQhCUMSk8aJJh5o02qDzh9dBdMkKQtgL8CrCKHTWZtneDT4TtUEMQrnlS6WT9
pGQ4IFJro00IEfdjFGU0unChG87X+9wGyUqiClgmheS9UYZ25NTMYsTMQ8lJf7XTbaIn2yonC6bP
eIaJWX8qz/RxPgM/QAh2aJBpRpHZ/37Q9vl4fvq7VXN5h+jbyTfIQQXiA4ECHa3Z03R8YmKCW83o
TGAOD6cyZmYy40Dn4U1Qp9x01NGJNQAmfdsRcC3mZHCuhI8kvzdvYRNjtn1taCoghZHQZ/wKP+vV
7oXpmIol9yztm2nCP8JB/MNe2KzJ7xni+Y5XBckknHk3QnfVCC0XSb8Y9fqFWnoKdsQ4nr0IaBS5
8MPr6LvimJ2T9iWU7zzRUrfos0OaBUMOmjnQDrsy6HCKLOst9Phc6bqvVTqhxVsqfH/bgTmh0vce
kf/KVP4knaNYNcikkfmCnNF/zaIRO5EhajW5yd/rkReyp/NXtZDtcsGeN681yoNPEkEVPztVd0Np
Gm5EefTozk9bujgPdkVqhTZ4m61ep3OU7DeiD3pzkUX2j/DwLVMLb166IL9LR0lhVraB6xIxT7FK
ardQkOTjBx98HEQOkJAUcuPT/m7Sy3FCZoX8m78POEUSeSajC6Pc+pYmllA3vmaozpA1bDKTeEiB
Ntfkjf18ufu7JNtR59B33GlewkQTMtykmKeQM/Pr3MQtVOpdAnWjwAXLQf4Tux2lJFzZCGLPQ1oJ
Jr3LzMHA3jjEW43LzJO4AYTmLTXJySqROAzdVLgmjJeLjK19vn/2+7JodC9GOH+vP2MEGkgJGMad
XNpyCmUi2+ON9VSackchuNIIeksz8oWQZ/H1vxfzVHNMcH3ATe6dOS/3cRhOxZjaE6Z9viw5/8b6
lQ6Mm3I1lv1qtIhBJSKAUqymWFMbpDLbzxvu7BfNL6D9QOCx+8MUDW+WoGAt3LpeZWRMMhvNievt
2RVFuwZIc+siS0a0jX4ac7ZBXfUSna0MAveiYi6Der2+3keTp6fvg8YkwvBsSHN5sKgwOcGtmbd3
PX1XPsEI198LZ+yHODMSTYwJG5yG1RBBQnyQHkDd8k07yq2TZdORSgKQwy6MJ1g1nDfZDHWQp3Rp
XynSaBQqMcYDfRpVe1X/A0PvwxnlGYyBEfnut/g30YZ20bsat3Lr58Zah7lA6hq346+0AR9QcwIy
cTgGwlUiP9U9pkiEW0FbOG26kOT9CLtMsfkBJvCtkIeEToKOssLvoZkHNrVURLilBpZhmq3LjVnN
++8hBWM0A0VE13C4k7Z5pjO+zrbJex9/7x+6clGIg47mm7d61pDxFU9d37TXL0oJNusSDxTGuXA9
Umb9728Ub5IV1+zggtRCuKXY0PgDB1NliZrd4xP0Sgj0ozwfrN8Eb3gt+oO76tLeuxjMUYISdPOa
5prznTEPCjy3gpYJ7XJOK2/oIUmEXP2uSPEjw4p3iMpvXjCw589dm7KkQKkehDPktaq4Kcf6y2ra
QJJnQ2IrvR+RICJi1VxhpiKNGi4brO3Zwu8DfP9lSy30RkMRUiSf/81/m/4c/yv/NXQ8f2cIRhGS
iPFXjQCPUUx+T6pkG/JaZjOmP52JZ0O4lg4pdGJM4C0aEZG5NWWS/obOaDYEX3vZwI0c4vGGPxfG
7sDOBxRvXTaTSgjZmh0tJg11Fy9wuwkiclQGKwTK3oWZ7o2ACaUbc4mrtdRgmnis2IdeOyghR74J
P46Qe5JnsDZaYYOFq/5NwoW2P83ZMISeAjvMiY8CQ8asAEwHpyenTwtM/gZA/FqL+UTS2YUY7WJB
b20kTwbPfuiyp0lt8FEfLREkQO3Zv66m8VKZESak/ZYZ6wiTO4LMshCpfSro/13HnIb5ke2G3uv3
545Fzni7+p0DVOJo47AJ+YgZtso15qb0ewNDJgW+hionAwBUXMg5qsGcAxgHW0WmNrFnSmWn1/r5
o8CHRRgs8cMQ5A/g0y9eWVgXiPspjXxj7YGz2OMgbop1jfZ1NL1ETgLxyuY7J4m2JKFOrOcbftHv
PljQJU+eeUUSybanec+vUb/9i9zwOBIOm3qMpIoQcWu45PZS0KFduKPVO0Fh6IVVOwI+8LhGDvmB
gdyhEAYp6FqYj5rZ6wGGGXfjQSdyhrvM40MhRw29ybHz5DMFuqnCzDnAhAqH6jASQUR1/o3dgKSl
xZBtrUCzRdeVp5GpR+7+GYI9HKMtq/dJRcYTPQ2TfsGDWRMz3zkSbOIi5trbo0OZlQ/mAUIyGysC
GmdumRIRXRwM0rw/jvq1Rgv0UOgFNHzCcKqHuhWVKbchMa74oNsNhpsaofuNeewnEgnmRb9pV8oa
/rutx8NecKcffoad/XqSa1Hj5Y8mQ2uqOYnsRz0qBd2FRTt87AJ35/AQPUfVlYnNeKqvTUvW6Ubp
hS+agekdkWsO2En49BwrM09ucs/6WUjRL3xJ2E/xB0P28cPOXusf+kakcKjw8oWoa6fLyROV0Ckh
aNCiohNceMuLB2PEEZLzZTqKjCo3ZyPklxmT0RFtUvAu9iG5v4rHb6mYu7BeVqypyr4kch1JP/o6
CArlRmxm+sVjhVWO90Um6vPjM3/IhxFOfEzZP5RCpcm3SOeNM8Rvx8KyycEH+bKYbjm1d82NGqPu
iOl6T8iR0bk9DpzCD6ccNsaKXCFEKvIFNctZaibpcMbYdqeBpMRad+XGA3+LyWhHjY+GBlnKyx4N
7Hgu1c4Qabk3XH6d9WQdT3QI2Flc2LlJt9ONFXmocKyMth/dB4f7cgL04+bULirRPtLnTgMiM0zX
dX7FKE+PJT9splumujqc1uoE2jTiGsknekGw6HNQcbwWQHQjX209XfU+ADaXfle9D+UcJgZb1hFx
DOFAp8vNoFgC7B41CAE7IMD/8j9ayv+wCDTci39QGRA6KFcMfq4umBJ5pZQLVbJT4vsH5Ii8AZs5
IX2wdYPx9/ZtnDhFadxzJShQNTx5ZCyUZD9xosRj8hBVQs3WnzsI8XA14OQEkBzSgeXHy3xoEe8P
k+ipiKP2KmBnNo6J7OAil53B7VOOt6lToCIL+IfQ6ssLQsFRk4U6AcsaUUkQF2b/SF/B0KDc5Ngp
KHHRDZLjnq0NipA5Fzpe/oqyr1W2Y/cyIa/kTUUr4whQgUwcDGkOz2v00IAkMXHiFaON3pZx89Lx
JJGxgjcChR/rzm/EjGCVRDmVLvvUizCXHF28vE/eczm/EuWfdrZSIVQTMCPYs/FA+gO/5moz3U6O
cNj5PxpoVPRc/2NaSr2gLB1YiBoSUa1t12tjSsLhbMugwh3tXEAzXfRDggU/VS7V5gG0ejA0A/lM
BiOpW90yTWxpNP3lk2FhJ9pfCnJjf0mIRj3dnPnoUsSjN3MjccLyxK9gSr7vU3E5a7wXKlGgxugy
HbR+Rn/IaBG95yXQWditi2+QlDb/paKdFf6tn0rmTmdFwxqcBvDtDPPhtBqe3qRG20OElPQgkrkV
iQ0OzANw5Zgk549s9wxDpBWkZAeAe+mrNzkXSXoO4+dXufXcvdWKY5IEZUR1X2eUbCRiJKR9hmYz
XLFp/Ag/ammQsHgCeS3/L1VaQA3yDcrHmJQKdaID/hCJ2k9ZMl0kthONZZE6XgKGerK/Fti5emfk
1l+XyhRJ9iv0Buj1SM18QC4CTDNIoAas7Bx5l+mmqsWYml3A+CTOGDwJbPLMDhq/I2oIEs1Nm6QB
n2EbUIENBj9eim4M1YX1+thV6XxpR1kAeb6xyOXXzO9OFU/mxy9Jdju8TgkQ7XcR39CMANnCIE8o
txPd6rga+rH0wQWNJ5zEJYh0Qoz5c2FVOWIjyfrgEX+j1yM6oPCS1xL0hp9aQTPgAXmOvOVHgYaE
1/kX/A9IfoOoIKZxRAadByJJmVYvxBfJLaSpZTRAxeOa5Ckhz2JKj8ZwRB9e/Tnf7dhqH+ydkOHk
pXKPgDkhfBDeWU6KCuEXesobyg0k+8i77BAnJVuA+FxqdUEy7Kq8y8a11gl+QbLMJH5VfpaNDrFG
6I5c5wtmWJFStzfpVUMkgSo29KJuZhKjRnTGUeonH1Jgm9+GVw48M7sE4ZxnSUNZvzcaP4qdImen
FhEjH4U3vQouK7Ne8Tb9bqQZO8rRWPG7EiSLrptknG1WHUfvE1am8LXgqzdvnyUBpXDWQepF7Zhy
am4NzK0zHTn5Rn2Y7f0NToOOmcH0rFHEgB6guHbc5TE4EXUSVh49q5RcxS2Bwjo9K25KNyuflEYG
RxlN31whHqYoFRC31cZp+ghH8FfoBAx27ePFnL0wJFsSUmFEOjTiNdsQlT6opeyXn1XBmYXx/HMu
gHzZA3K5Hn8VdOgGkN7r+Gogo5Rdjy8Ggv6anJz2HzWhDXRkYJz5tAFGmMBIZyOCIDmSNAKKuK+E
kGanCw/sAI8joGNcEt3Y0buurw2eoOFeugSob+LfiR9GRzDl5kezL3k0ZecOVtENutaEqUlIDprE
7TrONi8GzTo5DGvkemxb+SbZfnNKxv7C1jfOwj1abtXvpPouFcOpMqI4gdxHq5S8YucFy676crtO
1OUnWTbmOY6m3INMX23upHvOUOJYlriNyVoBNV5LVCtt+aXcLharyYWyGgAa7iHSCAAn6RKGH9sq
tE1sczrJWmcn28IFJgCaGG0XPwRwffYrL2Ijub8986ah3aNc7FNMU3Wrq+LE07RxcjfO4Z436kIg
Cw1R659H5EGObuXnla7o0obJglvlLvYIfcHNwF8gLtQDIDEFwlnw18aYEXrs6la3xnDE54dgnx8I
RgOSUsiUmTIpU6iMpPs8PGQb9TIu1iIxX7G7uVnMiCwRh7T3O7SPeFcsIt1qdyHkiBZobTBAV3Kx
FffcYJX/ojrM/jqgRqrXMLsjOIKRJGFtXw1gde3XPD6OFNvgZ3gsaaftM0+Nl2z+JQZUtLNz7t3B
sU+Xjba4MA1muygmf+w5JCqLuCplovPYke4xkKbpShLpTshWsaH240I/jQizsslQQuWHt9SEaWZN
2gusYPVbKFO9Q+8D7ewZJakSaD9WOs8suskSJUaFrnD6JimUm8dlikgGV52IGCY9plUGJC1z4FmM
+KZSeIZ+0eVebNBr83T7l4cM37OHRkWqZaHym/P2mXisju9TNUEvD6yaQszZ6eyNh/D5w99yJ2Yk
edkaIhhBmojqCEh9bB9cCFjZh9h5rQcJGXdtXnPqvQh+yFHfzsFw0tuATjQ4LXCPxcvNbzSokmFk
/99XwrOy7wpLAWZHIIBOdvq/LV6CtlKLMckNr1u3yfd0DqKAGw5sesHZOwDisVwwDJPu7BQDPB01
5iRslO/FqL1n0qmTPU2baT6p26U66Rk9EjafFKtmxGuZLogLWn6ZDxvChuLgi9if7V9p7m8SwFPk
DKZl7JjkOdlxsnQz+MG2Of+wJJPpHMg0qrXJJMnBqhdNMW2lzUXyavZllFmtZn1jB1KP2qXMamPh
JVBENpdOKSH+4oY8C5SHr7UZeXFmJf2eLHMqVVm9V4xCrPqVD1Kkz/sHn2ZFPAa7ThV8YPGIrhnH
J3p+SmIDEIogOnit3ih26yCkRp1wZ2RWoPRnFAmltiCFkflBCczL5LOVvoFw9WENGdfn4Sjoug1F
a0eJ0+B/VTrrUnLT+aG+fWDsbzfjfStuMufh0WgZAdxiaPXZLJwnCEMG4yjelerKoERRXkL0M63w
hR5FNo0JWWl8RCh3QS7kBU0uskLMQWjcOow2K2HXx0sMvomB0u/PWP7JvYnHDYEvz25DHnyLoUuk
DAKZ6xuuZmo+SFs1psDPPiso6QVHDhW6jK5StPmslOPg+r4qLyu9gsqnHsobtPu+eduBhVX/IK0U
DyIqoBWD1A/JaxEvFf5rVW/CfjLYc8shym5umcCXjQdPAj9CEjxLN16DHSOLxtT0OZoIAALxfLLi
enyt/CvLJ6x0ABggxsy+P338jwAPAEQwbRRYJxX7V08P7+53QimMxAF3gzzXH01jpz98zLCNY1ng
YD1pWkSR4lfxSGdye/Efyb4d50ekZM+gKeYf9Gd7KQj1M5ScOn9fbG3OkqmSTJPqpGUSXiSCYIT7
TQSy7pzO8x1fUzEe0JCSUwjgsZBiUf6hGGMKxr+2SyYMoSJwhDtg7i993pF/RMtyUan8NYM+yMil
hby7nFENjLsbO0z5p66gCv529XzH3/SISiBKEpiCNC3ulh3rIrEiwngqrg7CPhpyD8cRKYg0ayAX
KG1Sx5aERP8v2AdxBEUL3ozAPGwTNUUMyx12qvh2PrO/DH3frdnuoBlLi49ReEX0YtLA/XdBzDcZ
e+UYav2Nzx56DukzstPkrB54DJ3alVmgab0ZP6PplsCo1x8flDr2pub5uVYZIZm8Epuyn0deO8Fj
wvKaiBKfOXkktJuCdPLPSkTco4myUlAT1il5P/UAXCXR61lY5fbLe4YsiOisSJvQdOYU++3L7ZGN
j9egNeP1CMxlPr+NguV8TlwMXhFUcWC8fBYCwHtKE1HJ/HVHHcUVHpuRlbO98W5vmd6z8fPtZPaU
xCHIKeQ8lt2sY/AO60oWCSZaCEZ7em3NGyHvpZWMazQS2m0wtuhytrnk2Z0g95yW4ec/ks5sWVUk
C8NPRIQ4obcks4CION4Q6lacUAQV8Onry1NR3VXddfZ2ADJzrX/9g+G98SMWjy3XXHMheMPnGBDR
jsgfEXxG2kT/7oBxrqurLNHrzvR5d14dd4CFo123utFj1wKD3LytD8yG4BdxhezZ6SFmbN4wSYKS
3JlVIfp9pxBPGqERWY7kiZEJzXSZ70JO2XOa1TpZzWWDt5Ni9OjCSE770oLh779vvtj3bbCa4Ouz
gZKHx1R6wcMBNQQDswE/fT5cYfMMZ/ev87tAmnI5XbC0Th34Xqp5WT0a+66ZlxJSyOyF44/PLDvf
45wUjtGa2J1UDPK4uGK9KRoq01oUD/+K7QWLMPzA+2LVPdgVYcBfgRHN5y0YvEWG+BMNPnXf2H+n
8eUB4Go36nFY41ysHJ7q4opFiYqKi2/fs7tVdBthvcQTRlYcckK4NS8icGbXLgIFFxYP9FYc7u/G
Fb4VUX5ZDksEJ8DotuguAKlyQwWPjrCSB2UsgC6f0x9c+QZLKNjOzHDemqNMmUq6NWDxA16n4D2Y
86t3q12+U/SKqQKuS5oDJ7XLk5JbCr0fD5BmECw30jC3yDvRCGg3x7OOvZYQQOv9gVYK4agLSetW
Ot3MKB9Rt0MCEv4QFNzXC1F/zrdinti6VeoM0rVyDRqeDVkFNvWhgXmD9R1crbMm95w+OsDGfvII
8sj1twBxBfPQ+2hzpuzMnHfPYSD6njSXadPDMIU5Dlm1Yf6IK1rh/L7vc2PUCbUvB6D2PSJB+rq5
gnCVaobl3He1nG3n9loMi0V5DyRxk/wdeEkjFDHkayEKpgTOkYrO2QVX1Em6NgjuQ7YaZfI8TvVR
5tDl0IVhDJlGNAQjK2Ef2/affuZxbyB6329J8lFO0p+QVoYfrR12Sqagsm7maMILC+MxNtH5ZXue
Wpablls2wwiLRLjDLpgCiD+1wpJED6yWLdflIqF4T9JNIjMBuFFyM6Px5xXTyEJ5F8jNFsKxZIhS
vSNot6jWE1qEDPdC8Fda+qRxVNxwppctPFfwQwGjt/xGH6pevjNmgHdgCBJar9g582p4SrJ9/yac
c+hzJw+yIVpfJT2ONs57IyKblXiZXw11T4GAY8V9pq4GT+cOfMthyATmPqeNmNEYvITbc/IZcl0O
bPJ4wNlIxvCvU7jiKHCkOPs3eQX8f/lmzK+vEoeR/oyZeZ8z+zjyQxNWX0d3+dRWAorJZzbVCcRs
CQZzTZIE7wL+J28kLwR/0/YcNqhht8ATAa/3FGO+tA3vmaXL56Z4A6fm++nTK3YQP8ArjiTpYlmM
+GFMivjNG1wU+WNVwFbJt5En4Uv0vlYNzrIt+s7lfLqYLCTIcPIl7/+yjz2c5oBQnuIrHZMKSXjI
zbHVX/6wIhbT22SPDxE0NOBYSmAO3za8Hirekrxjd4SNoeUm8oMN9qgkg3jMcSrvcM/AyUy6evE+
jCP3QSGFDZbmcDBD2wcrRcHARfOSPSYEPBwevB+L9XK24mmT7O9GdzHNiAr3Kf2jHDNSKCyTZHQR
+wRdkXsc1V4WyJfIF6ACYXzzepMPh8yRk8TOPJfjWj5OL0nCohao9O1g/dSn3F9EqnmtRyiPIYGi
rPxwR5p/XNDMrqMD8bNR+3doN22tayFKFAUyJoY/FysmTmPI3bhtEwi0kHv4u2Qw8PputQCPZeU8
g1zs3e8+YUVSxtZyvENpQydZmMfU4N8xD6B2mbr5ghvk8MuQmghbdlkw/B4vkrD4eRb6etx9omzn
GZL4fgYpH8kKQuEvDzFe/5c64YscY1hiIOCrfbrcX5wtA6u9hijlOpfyW5dXcadg1vIVpzAN/r2v
y4N8Zg1lW5XYFlIVmZurzO5gpBxlocMq72Ndpz/2KgQRp4nbKeanJYQIgPXe2HjsH+y7RymoZAu7
yM2Yx1c+91x5Sq8k7RsuMrGzHvMhAiph+McsPfysenx2fgi+v7z3PE6cqchyWg+/lBXoCI6z3FA0
EMBkzhvh24EJiu2bAK8CHQ0f5yI6JZIQquePnF6k+nOzGzIn0ceaQfNZQyXPglaFFLMAfB8pT0Hd
Kl43vH9nJAx/zlH6hHTWoDB5mmecMrRlkU+yzkR7TT6bnH/f/TgPDKBoLu9akg9ehnpJgE24Fj/w
ik0O89/pbyrFofUaEA1MXprosKAG27PB/Ed9rb7OEIMrt0OBREgnOPct6HySMShyi1jyHT7LLRNX
vR1EgG7t09cuU/DZMmVWRbCHSNg0uOuyGjyjsObp5VnFk4aaF3H+RN+nrN5mBZ9RyuKvloKAW1TY
OILrslZj9mWXIwk8yYw67moFrG+FJvb+ekGk4PQzv2A0SjUIe0kntFSOmtgAuIRMhrTJrsC38xt3
CLSdA6VSzzkOZw4QrQpNHit01BcUnb2o90dWwgIK6+SM++nslM0dtmeGUjI/irr3T1JcU3Ga/75B
dQ9+0K//cLv4B7gQlbF9+wE0UxahiGsVRCCurI8RYQwoW2QotXxZyHHY3L309frqLzH4pAwi4fS5
p8H40/rGHHs6LXPh7KJF3BZ2QXk73sxmlz2ICqmPGBPzSWtdCGHSjleK3v/rPc3DxyJfy3z5Yeg1
YbltEQ+DZTxzWGqTqjLexNc9bTkK6PmPeDd0nsQe5lM0yrMJliHSeEfBo8X0NBKdYIsvyBKkeG4n
c5LOjZNW63+D6Jka1FqcPvTnzpUOveeiGNTOkg30gGKNYhRJL1QsfHmyiyv/gUbWmP0N6UuX4wuy
r5dzOjmhaXf/6ujH2E+GfSkf0lbf6AcHHtxNmvhiG/FY44fQCBSjokC/wcDWV2dAYSJSxhMwkVRx
H2R2kvr5cJjrxtfU6GJTD1RC9BQw3B5pOD0pwPVmjBiLQU+wcl1rrAfUqhQC7NxsnXU4/Sx4FL/8
uOtiLMLW+DKT+/xq4efhyB0350QviBt40YRjQqyIxB1Ql1DD6Hd6bpW9kpaMTV/O4eCXsH+xcjrY
NxX8LhUmqdCqPq3sDyWATM/jLOSYBdjzsKEAToONie/gNL4dXaqJjKwuSNBcfLpCSSSCsclPW9Ux
g7VZweTsSEDw5THRvZkQel/HitBOvkXOpss0E8plsJZ+Bj3pcSMjkoaa0TQT3L+Tly6TlYM0KOAl
HC4QlbweD+KZOfkWJiTXBN8i2J4It+DIG5BcGdm3lT4NOsSDjjp2j+gVklSmaxoRjh4Ub119avU5
gTMMPRLOBFlPJHLLu+i1bWF5tX7Bg8D6JsHXBmYY8wtQmUDVZlSI7Lkl3oqb7z5uJtwGWTCp+xc7
BSAPDzb/5YqH7pRsjRznBTfmwOByUYMZyfNmcnsgZoJPO9fMJ2FmbIHQ948fRO2uHHZhjGQwZ4Bx
hIEzrQEtbubsb84e3Sqnu+ok6Ut3j+AAcolyZtUcMGz5qLAox+bZLHGpXuxYbkE8hAyIsI0mGoz5
GSzdF9AFcmSgZS5aq0NyYDTfW2VnviWu1EmmJ9JMk/L5hRY/M2PqMY5Ui2ejX7NFjJJ4YPobDoGT
eJi7d5gjBVorTIcwjqmIK4E/AA0yN4eYR0DkbS2SWs7UNm/71Tfzfty5WeqHO9GYo/tmmC3Z8cuz
pfS2ELGwfP1rRtYNWY1hczl5LkHgmGBL/jX0V54uapkLpjM4XTBl1NPdOoBmTbUrq+iHxfH3FEd0
u4Uq7JiiGcY9E+2p/P7SVi61A5K7LqF1p+PvGZgwct1QHTLgixUT7O2LMirDDM1IqLDxLsWGm7TA
Doy88wp/ItSbHLsFrk21anUUKQWmzMKa5SUSKUXNfrqiT7UJi8se444h75BsHvAxhmF3tgriqlcc
foGUXc0wDn37sP/Xa6KAiDDi6E8I+qCIDdTcLR1+LTjKEXGFrFWCJCjy/Y/VnWoLBd7CwJMbKY9B
z+1HdD/QxmJ2FSwMeUPKbx1uDqJYKHExLNpnXEnvqqsVf1dHnlH3nCLwAWxSEH72gq+HWg0ygtH/
CLNZ7i4ctEtO+wjzfPtjtYrVufiIVXtQMI1feCep7uG9CJSGKAgJrR/1v7NeOkH99XlPlbHBvtiL
Oxw8HavaXNTjB6eZzB+MI/VlfemPqkjrLFRcvWoY2ouMDkxDE3s20i812b9Dl2qLmnUky9YJEgw9
IQ9+P9pNkR/d9e0Nk68fAhpljmHwb46XbPwB2enYxsiufmI7xXLr37qIGx0LjJsgvWek6j5jxW7y
wASpC0Nl7vvv5QiDCcP7J+/S9DkhtMRhcEJ7uzJk1DjwRuRdmj0pDkZrsoSLDAkEFiohhOQeH9EM
sVww8M9e2/HAG3bnj+7uB49NsK/IEjxRV2Q1uYB1NblceM7N9knSrBjKLYDRj1946ainIXPh4IS+
vlnRlIAouhXFe368z5N918TJh8SwobfF/KXHQoXYVcxl55Io4qiJyqrXJe6WG+2uh7Wx+s3I5VGF
7okm8GhjsT80WnL68nmrZ1O6INASsKnuau69Njv0RS01B7E2WJKOrN1vuYMBiA0m9V2JpG+om531
jbyIWWddYQiFF9Hd8hvqfAzhkTjJ0KDqjfeRhj0nH4clQG3MWQVSYvTnyuJtppfFUAILtaHy8QZ2
TSJT5WFdaHXZm7UFomHysipzQID3zdFmDTlnUJLasL5ChvrruGesJSs9th8Dr91AgVFyd/QJyhXT
KVqfAcMSceT0jQrzgvcbdD23JnJ3HFZG/oSE7t71b5fUEgv8gEefdZ2ZOPHWQZdxjNPdSa04vdzP
sFr2F2Q9mA6mmLvQ2MZpVCAspM622Z5uaKJtW8fH8zUv+UI2FkYk+kk13D0sl6AJ/nAu/afIW2fh
9g32flfuXVZftMvpwJ9izGGyqQH7Ot89HZuLUxMRf4ywwDuNKEMh8O+ON5jbsXfhMzeWRPGtJSs0
6ZtlS6F2xGgOK05NaI15gdMGU42JgHOMgSMo7ylDaT/FfspX4XwkLlG3unxjagUF39rFxWyPzArw
mAKog815JBy3R8log4DCERGcAvkCWDeNyIZQyGPgJFjIr49YvYcujxghshYupIvinxTrUbijAnTm
95HZ6nNzox9spgnSw+NlHCrD7AmcN3BYm7Wa/tGduWnaaDWin7eS9fADrZse5kko7U/xUbq8xRyF
q5HByY3/5vcZpcd6LuZ34ZwDZ0J6OPioscCxVRqg4KTiFyd/c0vADydnvb+ay/dCfKkXcMq2zmeF
xwhuKlRQ4mFTm27nJ8WFVDkyuzgaCYarILLfBWFePRESjg3sdLw2unc3CZLqnUw6Gb80B9vD7xpE
Q/LFBUEpgxkjJyZsqjCZ2U0WzNxvYl6vTt1cJxkdhNY41SsnUwVRCJU+O6EI1MlQ8jcMeld3nhR5
XoYV7hOTXW/BYgNPJdb7gQkGaXoE7QFVSu9YnCTUzQj3uwgWFScHVKU/rg4ocQXDyBg/LSe3vCvu
5RvW688swg/ebMwu9HB8Iumn4OpiNCtO78VwderoAMFslmNjJjywSH6Mq2s86P6AmTuTy1nn8j2N
BQjw7xQuhPO3fD+sN1M/8ZS2r19cm0pTwzbNlGaws/txjvqWeVthLFsP/SuR948/WbPgDjgKJo8D
rVE06wLJfU0w6RlbEBy4nn4CJvUcHH+JmcAWRCZFA50kFJNSbifp0GOpntpCTKOkk7xwyJIwCSiC
B3pgTac070kSTGsYKhTI1wgF7Q9TycIF4AiYneHH8bbu6/Kqo1vs5XHGyqDclrQsDiVRYrdBIF8H
j8Qh24GFXASO1KTdPxZKBLt4PihiNeOyvBfzAqFisaUr4Kp/9jOGKMtKA29/HAojR4gLx/FtaZWd
PY2/nzzyyDkcIhU+B8xb9xLPV4zum3+oypJXsrtORafKBT+b5Ec14h0MUAov4DTCtJKBS+kKKAtz
n4+Zb4pYsX/YjI2JGF3WMrvn/MCnTAk+69UQTzPpG3YV9K83gN3rKuobnzX8xtQlr6lnv09QvmzI
1fRYdyecZ2TQmMTK285biJAmZeNdHY93I+XhIcYbWLyaXsmOTQo81SleoAhEOFhfjsNDyco0F+HL
9TdfigMGIocM3uLNvwILXE0U2O1bB4F/HM+6XLbWCTLujIuGoBvSFXYejDOFnAf80Q6qglF4IXKZ
Qb940fXC8c1CmGn0wG8Qoz7mcEPrh3ST9mrdmJ50ekAigb60hHgiVG2y8eqRM+waCtxXGO47QOTf
w+SH8EdwOh8Mqs6zfHT4Psw7M6ufWUO/PZsDGDoQifnrjZxfVDWd+WrzkJ5M7CUvjw6HKjI7Qj6U
BSDwHqhoJjBPQAooIa0Eh/X/S8MGYAHaD6wdBJxU2No8XwNea3Kqi0uhhnKys7mPjYi4nPkhAlfD
q4u0Mh8vKAKtWGoMU5iu6tkaxg3THf3TNSHUslmNoxnJQD5jEDpnTLD105NdFqo+M5+HncapCbV9
PmeC57Bl2bALZMaX2YAb3CIUHWfxYK/C1cREMuA5V6pTCLzkUXw3Gpt/suTG1PqcXwmRiIWfhHje
sAtr2Q69hezoZY6AkoyjU4fHkdOODSMTixBe8JR41JlPUysOmR/5oe/xNKGZt8OQVnx44DquUuuY
/h07LgWkKsKRteg4ciVkzGIRsvOXt9vIpACTFFiEuNMZMxx8oZenz4RvlVlEXeoMv7r4XsBZwXjz
HFyPDHUYBNpn7xuU4pn0vBW0WiBJQpSlUVc6hQFWLkWIzkbmObTzudc6tTO7itPprIcMyfkwi93/
OQ8gFBXA0OaFMzd5LqdTTUAHL25qV8qlmhVxsxwOpbDyeUBSvKZJgA6ermZ7WJKxTeOCGH4mpzkn
BUcHweY6N+5+ZJA0Cpm7XgN+Re6SyHP5tF2nG/8x4MMiDQ2rQKPCdA/JIrUW3mJ5Yp4JNfKr9aoj
x/HKUnb/P8/P+Cpn5+4gTpldpmwl7rAwTzfrJJ5T5aV7zW7HMVSE5a55/f0qS+u49860eZhvtr7u
baGSqFgdenI805FGZgQiftUAzt1I393jvnWJ+CUS4thlBkzX5L+rnD6192efljP0/FluadgLTPpK
kK7L3dlhslOiBMT0/b0bPtgq1CD0FHBAxMgqidb2+GHn0eAcaJwXijnwCpYwrlI4QFrnOPur3Cop
K92DDo+5jwViSHFd6pdkYK9YhLVRMhG+xo2Zf+1+Zj+HKIH0Hl8LfduNKLG/IWhNJwxhsxVcgiWL
/pJTDPA2w19IRULRfonQuePEzg0fs9RxFFAgVLkFFiw1jJNuZo9heYw0LlHlKO+98pzcPl718d69
TTog/Vi/cu4Y/JOkagQwRTim1hhKxhXPqzZ5aLhG0HBghcZmTIuAwOGJKGzM5aecHn7Yc7tfPXxt
iBjcwLhZjabNqBDtaJ9eaLwSrTsrmRPis4aVVfMuiZCbV5e4l87T5xTD/FT3xsuwkLE32t1YkVgJ
+PX70Kn6GVquNyYcb4RZ77f/HO15paKH6hPXf1P5fsTmrpu9+3xgv+sF87cf3jBncwSCiQlL3Vpw
ynK8C7rE7Z11IfcTvAxM8+K2kLFnaJLe6153o1Dh9xnQc41CuCo9cWbSoX/j+au2To8bfjrLej+7
6ca64PAeT2SE614bAe3jK8mZgScLNRabDGSyhIBv/I/QPIrxOdiNfyaJB8SA02WMoFy99z0lImuT
9MNO0LFelct2neq/pcIkhBt+I++5wlWund8wD35ZQzZOVGdvhJOioz9ZFcUxt+agj83NVEYmlR8d
z4iTWK8wvBn7DLJbHn1qfOF5Z4/aqnlaytUkyxhni4fgzJrzPWc/ktYVcAUaSvwIOoTrYf0LmNda
52byqQADdHhG5D70vHY5Bp1CjD+tb3PAuTuACgNr9BWtg85waCAzuY5j1Egde/CdqI8Eo/pNN4a9
RCyHNus1XipKyP9nLMC6VILWEH0pvkG8B8eGbamgRRhPCCJzjbE0KLq9fTwcCLdhyKw/xg7UZ2ZB
cA2dc09HQIzJD2gpPF5cR8SYq/WFWoM+GOyBBtOHpQgTtkyuJTI7bIKo0ClPiATQKY1mfU3/oxQz
GNXyAH1OvBNyG9SJr32lWSUnkJLMqKAXc1DY3CLX4ESzPdGAYlSDKo3YC3N7c0CwjDeJ6qK6Gg0Z
n/OlMhlxeZ3z0xq4ucbj0IFp7/6wvGWDg01hMDoBgrdMAXyLWI+9nr34u1jUU7bY2Tg5Oc+olCWK
58yySswUwxOm303u+sonT5R27wrNV4c/Rjih9/TxkILRo3/WjNF3DLtiCIoS0BoloKWyaQ60aQAy
kgAWQSJBiYoxUORi0ghJn1mLDQiO3eTU3PRJkcFVdDUUU5TLjKjc/Hhk0sAUjPnM1XLjg9b3VlDT
jaF+ARa7nW2sXbeL13yhYNirOziiYeSRK36nDdDE4GxhM7dGc+lg66dYw/lD90lRLDmzB51phhBN
Pz/N3mhCBCOmjdg//rFWbuvFDzESOuyx+4WuCHMuF21mjwis/DGmFKPzdozDvFC72NPSluP+Cpqs
96S38S9kPqRtmt+mA1EP18Gx18TRWEPuRy3iN32rZAdj6zoPJ6/MZu0hVmK/ImgSqQDcwFbfvHi4
gEDW4Xf5JR5DkPGoK5rEi2AeuimsOOkGFmXo+moMd39nq8e7Yr3wfNsH+EvnVbE6st+WTyPCyIfu
kC5CHL69LdoXuBH7y/HCUC5loEiTqzASG+BIahyv0v3Bipnv92IMIfX+M/kYaDqQkZeG72NiiHQC
IxUwmkufdaF71BmXjcRtxuz3irl7JZdiijoSJU92Yay1Zwh8BlEaLdbtCanbxwZs5YQkOOxs76uf
XlOf0RYjBsGh1pJtDEHkekHY29VZd1S7+3M1veYBc2mupwqiBoPBbHeAdz3kA2z6qC6Nz3OC8OlA
j/ABjS6/II+StdFxu9guoriaE+sOQX6Jm8BD8tUK8GiGt7T3FNJ6EqylyTiq/j6IuPXz02W6ZL0u
GKA3OlZ811ECMYCpojoCCirnv4ml6pYxaabwSM72qZ/S403gBbE/YQ2z7ntBMM3Bu+WYc/A0ngvC
r6TVedC1B/qyl/zlewjPEUXPZD6ffVZ/wxiFrZ8eUYNsmbSMWgD2f2gEnAKUXC8R9ImZIwq4z9Xq
GVieXbYgl0y1FAa6Vz2i7MSfc3B17hXpMF5BZYCEVM+ufn/a0tOJ+3CdcSBRj1Wx+tnZl2IEtQlV
1M27Ewg14CQ0O33zOXIHUFqQ1FZrJFslRV6Wi4+BE/RGRfmGfSduZyjibp6Gc1VpdYGCxoyqzx23
rdbFB+TH7B74g7LdapV/6f99KrM34MqgZT02wwJBltN4ry4lbgcbtD7DCHU26lOWE+Q3bZquUXAA
dyFSFurmiQXnOFp1VENTIW4c63p+S73hE18E1MeMNzP0G+RBHuHIS/STNKv+Pu3hXWQUYxbju7+O
2F4yzeQijd5ivKNfwqh7cwbuoufFMiEdOki4xPHRc1kUjHeAaRJJePzMaIyFaxfOCp9KbIOwbBId
CQmzEidotNHQDxX9l4rO1xx+wFIZgjKvKCaksBNmLxic9q/m8cEPdCwQy2Oxh1AJqJR8MFF0joOw
+3eInzDjJO3leDxoYgX0t8Is7cBqXyGUQV2FMcDimAVj8fa60yi1MHfAJkXEx8yX/B7/12JV9gb7
iSB64ijJ272+zrWNU8JoN7/zCkqu06cVoMAW2tO0AfCA+xk+MqA9P9yx2UaF8/VKTMLNTuVdacFb
d0CmUBn/3otc9bMUq7JxitzpHuOSk9UzpVg9Vtz4cgwN0uDoGRrt0C8VHtpv0qBw755v+hHyX/SF
uNmd1zXo5OtqD0AEYS7SPhta7ZdQ1OA9sJ8rC2aO6Mp2sPBaZ3ZifDlLY9CTObgIWzbYF7hnbvdp
tcTns+l+He2+Hn42zQN8bJJKihnznqSq3SYPEMQj57OYiDH3YcSkfa0ES+XtaGBtpy8PsE1q3NKH
KDDIQbZ3vs/w1ERuoRUrrQM4zMjUN823AGHDHcymCGwOzH/fhpL04EbUQGonhJq1BDjutiO8aLC1
AdkZKfZVSzGPI7xd/s7lXNKW6tkNOQk0Nr0Kkj7MxSwDXRxP+BjZNk4NhidvRhT5wHih8rtYiJRY
1n3jDFTSEVyrByIODHaQHXwlkUJ32ZHeI6vVzFfmMYp/47pLSOLV5H16ZLTJHWvUx/tz+uaZU5u4
9+N8HWyZMMeSysm47cvoQp8yGiOMAGQMGk3FQi9OwMrnJe4WeMvCV0adHGBCXOlhYzNg/gbC/PjM
mzZ4Ky3kOYI/pr9CyqLj8rxZ9EwBVuj8FW/j7zTrODSTI84Tb1E+DADHdJ19PHLfwWy/+objI83A
WVhTF8frUN5kVrfnUvGc4AnKGnaWYdRm9NV9i30+dabufUNeZvTU0bIG9zDVW7b/X4Yl9YGB0RAV
DxGMNgYnbWb1EQmV4goZr5Ezxtr8joCfjEffQf8Dng+b2Eb7xsxmzDHyokWjesQzYZzCVGRC72J7
SICXqBfwQ2SySC4ghBx8PIDISGDsrIFCXC8IWbmvMEz2XxxwttIF8KVDkr00RkAFiCdulBFIqBlB
cwC+Wi/R9MKFbQjvyjCAvy3RU1cOYGNmI0YmTAUbcvZvDBj09izWj67RALDg9zIe6cQY/3RKUyaI
ADql81MNhqvb6YOyleaKWbMc+SaBcV+DOYD5wfqCyQFt4VQe78dTIa6eSCcL5ocAC/PL9ASp3wg4
J7fPt7VVANUbZj9tM+vfe3pSztGnZqI3cC+3vym6G86GN0ZAWFehKv08zH+4vVxMaRRHA/N6Y74w
gG7NDE9cR9aTchtbNS8X9vDjdHGRTXHJMJGrc1gox4PfvYvVa62Jcd8blt7v4kbKrh0Q8/ty34rf
63iRe5lJVg6Z5H8ETdv1OKDmHEH9R7Lx0vW48xet6nWfh5tjAGzRH6DfBgvgeSx0FgCB86964rfW
DTczndSBXILkn6vJMuCeQTiHqYaeImLmBz1d33a9YDqYuHEvjP0VYsqR5FWC7Nim9/Dm9f70Us1Z
Zsx/iwVuwn/ifBGbl7Zn5QzW7TgI32aG6Bvvm1Z/jXa/q1Pk9qBjV234/blVPekNJmUVNyJVtmd8
F279GCzlqs6UjndGrPU1XipJT+b7Apb4Ju61YLPJxvpLQXzD3lK+jx8y72E/dBYD5mQfbjli2tkP
Px2NFDKMqrnnjCNTgZ0Nu8DxF1cHWXTDxTobRwsK5FC4lN4cltN/W1KStN+g87TgLqANKAc2uyJ0
SCyteSkMWBrpYMqKYRYihxxPu7eKJbvKU2XAAD7CcrbOxit5gFAJDUuSyyTnEYGlHNX/I+68dQxP
uOTM5J+C0T+sMykQkpue7eIj9j8VrJlY7u2IRPdqSLIm7AsUMs1kin6PcTNmxwOSqKLqOmml1oEn
6/50mL3CFkVznS+SUS3jAly2/y0JHoWXZbyXpEM0+5fgk6qTTx3ICNPepMOI1nNJQqAUnDPFR8R3
tfiXmekmzIo4HPmukoF0lVzECYurvFptwNweG6/i622x/TRSgBJqNDlEpqhyLiivKBHj8dmCBQU2
ew0V+qxhb+7GVJkunD4uOzMeOCQNNUDmweH/OUyyITI80OtaFKLs/ew2XexL7BqOK7+Dcg+WJk0N
2jz+MKRuph4etmKdxWP9FmcQ5fE0eIyQ8ROGRTtMpY3vwAf/vdKHyILHsawTu39FxQKjebWra8jU
OJeO0zws8FUUJ3ZTN7cxkjKVnE/CR+n2wxcnEupWIyNfD8eLqSZjkggfSlIjHspWDJu76fHCfGyU
y7oAHfAFOdORCZ585hjDdyk5NB/6zTjTO3embwTCcJ1g1aYbCfLyWG2xM79Oz+waMIJLZmX9UEPs
+diNM8CAFyLasEO3raby43LGnQf2aJOLfw8vkDDwK/SBL7sfGxF5mvKN+bPLEYQpPCpxzBWU8gIG
3Ddo64Z8/jKOBE7Jiy5pdyNMsYlgUg36kBrfaJLojKeZSxsFvEz1DlRtORlBvB9xSmSTGrtnvYXr
x4O/T+CJBtsms3vyPFWJm7T2OIfxjETblkRaff2TBKIfs+isMRi4QPBBxEOFMDIOsu6p1vaDUfmA
j5nJPU0+JWnjyQsUAYWbDBcojrbvu97pidfdGpYug3H0izeVP7guWyudPimYmZKTUnqfXwYxtrW1
UZBwmWFmiq5ovP0JalYcQjHTgX8eE25uaKnZ1dxGbNj0fYkIlg82cFftzgAPw+8Ok2caPJ/2N+VN
CYhEe7NTcrPfWgiYHnrIpvojH5R2NOoyQ3JZeSRjWJJ0o7ObgpOhYbLSofs5yDR3PDqRNMgchnJo
5T3KgQI2OvD3hxGaUE+h31+/lwj/bFoGORboIyiIfg+7f4lTvEc4832kZOrsfV1dWixaxRiwB8co
ycnp8DwophaeSfPo9KJ+hPEwQldCgg+U9/wHmEJsRuvL3/3uMLPAS85i9rqXoDSTt7OzY44/H+Fh
AZ69edN+b0Blf7pXegKNA365znzhqUMw/ZlmnOakYwxyY3PfbcBbgvpFlM0/l/8XA1G+Kx6Bti6A
XOibWgu+XbrySbQB6oNRcoKcQy0i4RIDdsR41odIgVcSCP7wMCyNjU7fAOeS0p8T6zEdN9Nq6PwK
sfqW1q0nVj55PfqDdzkhrgjlWKA+1OqSZIGBTVDlnWLshemvUAJci+nWANKLm7ci5B7dg6gPCrNt
0JM5Ciy/kpmbtv8rY6WBpit8+RIbyYJswtEE56LtW3g/c3NJ+LjWAQpMlzatlB0OQTkoB0ZNQ0Jm
XK3LUyOyrvH0YT4hJzdWozkfAF4mQMUQRDX0H6cVv9jytKyG9Mi4OlHYpObH6rXO+dRlLoilBPhG
ZQzsH0EHQPPFqYuxCSmwtQ7QMX4sx3cszfeaZBDiZ1dTdJz3AzO/WXg6tHsaq4ulvtjFGsQXCx6M
WpENg7Tf/jysXlBZK8GRLmvV7nqlbZGS0Xzp0ZiyR189KYDDu7nj+2v26suscPkrLdW+yorP3PDU
eGezFGJzjn1fpXZ4g7bwBjg0OBjI7zKIOPA8RjsVCxJ6ma70K/nCN0HpFrGOTU94s8nAYGwvJ4D1
BAflzBAlI/CNvtIWNHO8dEg3t1mZonbmDAx54IbhbY8xbNzZduyPt0wFc4ly690diJ2/OOpOXwcZ
KmHqkFWXBW2upk+c0vZCCBs67+nMLj04lg0803GUYv9xF0vHqRg68/Az4kIdGt2DsQsUQbP1FB6U
FJZra61yzN+mvidmXY4EouFFNaFQ57cs2Ds7hgbLDcACS9HPXVN4JaP+0t6ZPIhbWD5c0dF884OA
6s0+k4shVUHh6n3ahM5JS/6QlwcX669ytGjmeO/gzFzy9NeNWWmMZZ5uyOBTOMsmGoDPUcwaJTGu
yx43gDpsMoMrgIZbz6P37r1jMvmtrJcLHS7p+Nkf/78FFzK03ODu49cKFKn7EegYSYc8jJuwCHF8
0SAXGKvDoZc7B9XW3T0SjTg+RGwWJnN8mNd+47EZCQat98WpneDHODFmT8cAxGb+xqigF9jmTjin
7tio9rN5uGMaFmX+F9W3YTObnZo7OsXTZ3XyQmFGrAYjLvbyxOTPTd2czz97fBvt2QvLAbizjM5N
hVGYZ4K4QGirSA3ThHwPBomFLOrhZMDqPeuL8B76fjvl2venZugIelKUTcZcMC6E5wCjAdbGQnvp
Igz93PfNHZMX7jmXteV2IELzZnghir8uQ7P/SDqzLkWRNAz/Is+RHW/ZQdx3bzhqKps7KOCv7yeq
z8z0VFdllilCxBfverUXN4d1Baeq/Njl+jxROaa5SD3YbX7RZ8ASSlGJS+vAjrxAuG/0eIANEEKI
qOYIctjx51Nm7g2G4i/foi4yOk0Y3c0lCteBQryhSqyuj6BtyYtMBIBbjO0xQy589TBgUR3zIdXs
HgypETI8lC6thSb8jBbcmX961tyw0TM3kzFNYhYNRKyTmm3QgS1Uf/MQQj/2Qqu4hZxFmL+djU4x
tQXgxZpWLt3ozXG+4Ilw86WNGuW30BY9FkuX+JmnxZ14CZCloc2CSNrE+HtZFBDPLnkuuz9ETr6L
NkFbDu3oFa6CAOzv6SQAUK604KrbO6qJEJk8LfuPj5LD7Gytwn6ESMh5UlnlQY0imnpWwcB5HG/I
W9EF9IOocw7RKvjpfKY1rK3F2Zp+oquL9D8LrLjYxO7XtcEiokVhz5oNep8P3MnTZxXhEzInd4tP
drW4TUiK5pycw8pYru37+t+8+/t4G9Ma8zA1VrRyeagHPo1SNrfw1X7f0VkP4KBp6IGQOkTubtrO
+N7Dwg6uvhYicnfNAXRF/vI/BvAo1nt7WNGDBZAL3H3a3pdIfHUOq/pbqLs1yn8WfJqQzdC88vDW
eN9V7tT+hYcdCRwIBZXJVSakOzBzluBldUhcfiXzfzcEPf/O/kmfY2s1rAy0IsUKQ79mX+4r5O4u
R0HCx+myvA2nBXIaj+1tTBRkHy8dUYvw+xoz+dK4+wcieiCg5i/NhYU1+sHgYrzs+7icXmVf+u0H
6L8dKFPByt0lFfILXriJlccwfxNNPlHqo0bcm1C5Sy482uBChxR6QsB6lW2676S7/K/+zOExtWbV
Pi7Ve/nkZM6o3y9XKoJqHo4YQlX24D7f/bAkBZIgcnKhonrNFEIPtbWCQ4PgQZoDegx5Z2sJ9sJP
imk2bMHTiCJeZoK2QktgzssajjS64ajjo8mPrKEoge62w4qQjP+VRjeqn/nAuo09ezwpT/2wi4h1
jDUZg4Pl+5q/G6s8i8+rg2664DTcljNiK6ZmrAHF7xJc34Ju4WCEZTgdTdmzVYoAD4CsbMPdn1+y
xHHNjeigsolZgTlf2BGr0Nd1iaofu58tMqscbMZDfVySxAnNQWhKhcKEpDSNzkK08MCprNW36TiZ
uCwuZchOeXPe5KGMZWwsh80AwKdhwmV37cYDTAIfRqtN+hYPNeRTDkFsOBaDLOq5DFnGRCaX7bqv
X+uOcHKyWnZXZVc9d+mbD5g743tg/MO8jicSuthHcivhw6cwseqPzR54MpHWk64K60PPb3j7xBRJ
xH3aXSybQaLw6Oo5txdJG3dnXGLdfWEqBaA2yepYQntIdcwPzsyc+Rrs2zJBsfEQhP2jI5jJ2hll
oG9hziD19Tksl6C754PowVKVc5oPa2OoPTBEwsVTZRg+YnMCxvVixrJsIQzmQ+x7UKBMd2m36ZtH
xguZuh/A0R/h9se7NPrcyXL2x9UUaosr0Lrdh/iupTkg4cSSs8MdJl95QA3Lup1PO/gncWe/dtF9
3NMsZCjK4wzlnuinq7HVt8U1eBNxSLEY77unD8cGJyFBVBM7qcT8ZKV6SU7tgWmKXz2VXYaYgQEW
4l6jSZx/MVHvvv4GT3JjnI8KzXQN6ue04lf3ZBwTQuSOD0xWIDVvVAyw1QqNmPT+0CzzgBp+ipRE
CZugzY9ColMd8z6IxGJ3cZv4qbOm+tcDE4gYNE2F8yPTKWM9VDDBJWhDn3cfbYPCYQJVQHmzi3SL
ZrHP39p58QY+izpKZnsgRLzCvtLQSvSSraRyUwIjiU7mZMULXhdxms/jHQxd8qZhrbi7H3B2RR/K
ndcR7CdCkCqXeafv9fmx30gG6FC9oMGwr/2Qj4eNtPjZ/lvzVMU2fG5JngRkA+StVgHrV6/CmsBX
lcnkbXAaUjorOfVmJNKx3MRGuemlo+c6FrJIRFTZ+IPIP59jBGPEcnH8ov4xnNqV9OEt9TeNow+s
K1GvIW/P5bP7kf3IF1kfftKr963nfH823rRciFsy0RjfOBY+qGOq8NWf3mXwRWDnoDtWClKVCYQI
34ib33hFKEBJRgQQ97fwP3xNDKizREfygBh9B1Lj8JDnJNDy5vhVk4z61TY3w0Ke0a2iEgP4KvdX
fQiuVrvg2R//Di8nPi5CbacZuZoaGy7CsJj6N55wOh1aDlCKKOblvMOx16CEZJmC3WOOgYwZjHaA
9zqdHkMikMvOaz58e3y/DysOyx8U1W6qzXuUWkzYnPm5Tf+NbiDN5ju+hYhcCpTJf5RlFjRtlmbu
q/OIIXwVMYe0DvaLK9JxOwDQFrFcs2GXG86rvFe52jb0EJOTBjgxvzOZdVR9k7uzGVSx4ODg1Qa4
eNYSr6e0+/Y+LFIeOAa8gtLa9LD5XhhMgNGp3GRhSUc1UX5O+6MKLWaCgoqpZHSgwzeCYIQN9Gs1
9ej0AusEsrg8uA/1LapKb7EYIGF4BMqCHyzVXG0urE12DVleLAx50v9TKOxQS6+9+SWNFIMI/beh
bj9VBNWNGxGqkdzdKvo15ME7GQE+HRHzG8WHsWtONQk5dKy9vUEXgE72WxBCdBc8wO4ADz6xnqpH
nhK/wwm1I0bgK35WMNAeebnIdN/Ea9mYELEyfqS4Sx0Gm6r0HifibdlZelef38iKoJvclHklj39y
2G98XXEQujW7HH9YY/+wz/A5BfIdkyxVOTaNe2RiqfmwqR3oMTgOnAw/sjKBwuBqCj/5ziCwJVjj
WijCr0c40kfrM0LqvXBAqP+ULC08gv8yHesg0eDHlMxjPk3PKZ6D7xz3DRlvk2KW0juU2Cm5WrlX
8liHLMrUT7R+q1gKJds7Y5l7n2Exeje2grnG+u3STedLU33cn2fPfcOyxxzL/p4Mu8S+jjoUbxyH
Fk+wMx6f7XeunFvmmTmi7Jy/MBdSYjJojHO9r0cmLsSBk436bLPEEe+MKWDDqLSMibY0VxXlc9oi
33S6Y8QI3tIjTfMcFDiI9DEUurrHgcuKV5110ZxZysgFnOzchq+A4AZntkjFgVR0gW4nuWt4dw/O
kuyd5A/gsY9odF346bE8oljRljXvtJnxDPBGe7R1UVff33dEG3OG7WNvlPf9+dupT5Cy3icioGZY
9MDXvJaq1sXvr5sjgV4qf8/CbWbfXRYbS6IbaOJze39mixq4RId5rB/MbHzWdr17X20D5bfXXMiC
N0Cd+tPmUpMDYoTZslyrIyWsQOHkzHsgqsfprQT55D0aPs+I9WoqKFePaT79gJYoPtR4f/tafpBY
cpRVqykDOrLkB1JQFDyq14oEXk9l2ogItSEMon95rUmwpXZjQc5fkF4+0SDnwukUNqDDhsCpd72w
wT686IaFfxsaQo4jeW3Mkdkuf34DUovYi6hFEImf8PJ9fPDyYTp8jCtI+TGJ/6MfsYw5SQwoJ0R8
BffVAC8t0YMg3UTgTg3yHSUG2CG7itEjb4kf+7slfwFl2RvTWveziIsGKEz+CiV8g/IOxjmG9l02
WQLGN96HWODcBMI3TndGwT/Ev1QuMYdXkv1mPDYt/mbEaJvUmUm7G8VyfjImnmYP6NX8UZesVyiB
VnnoQ31lG+wlnV9QnzK/5WPoBwV/lcjMg/kn9szllbDTQG/dvbJnmRxnLr91EfxG132Z74r9U8yq
xUw/cpqOSmLyLRIvM4K4rC4eaAw22qzzWGQIfpcLjhzUs2GEQLdC7H6y1KjJrgoMTdimkBxl43RK
aN3c4EOT2W/RK7IdXsfZmAOrPjFGZh7Li27CIgNnDSP+JAUyMAnD43rde/ZrRPL6RhJKijkFQOve
NonguVl2Zx+RZMaj2cyeT1f+6090EZ85VKIfNkoGNiEdYo7A3iPOh/d1ze4FUCJ6UnMO5MLWRdQn
QlLCz4HIEJsa5IWri5pcYOs3q7Ygb1RMBAOOMbC5G47O8BNszsQgY5tL3bmBBfB1pk/AyUfGXBsz
bnDsAQzodvpSpcwM38+SorPRx2P/4/BDFfrHGaPLEWZxFg/V62Jl/UOX2WLW5besORIg/DBm9J5K
iJlIVbAec4KgHO6Us8oAXoyBCNFn8h8oWzDIzPPPDFLuyYQpkKeiGh6HUyyoGrwq/Oy6Q15bWK7o
KB22/C5E9lB1blv2lS17DCfzgZsXbhpXHrowt6Z1ZHnd6Jw3cV44BGl63YmjTcBVAZpU/1JfujEL
ibAu9c+MMWZZk73p7ysrnBKRqERluDnx8iu6Vr/HhFV1qLOuo9sgTGIJiblEeqZSiwFH8QsM2plr
u5wJrD0f3TcGeCVjSqwuictGvaEu7qRuvenOE1bBaRIYLhUMJA3Q4Eb0JmxZSZ5BTmAD2oknLdHo
AkvKSYgvhDd+4iriWd3QFhS9CJ2oLGKgB4stw6iw/BF4wYoqwjq+x8dI2I1ERXTqJk5vLAgx/prh
Ayrqs+IvCURSlwCEkoCgBLouMJXyBZy//PlpPp90bojLlJgvKZD+UU2CM2LZs4/Hdml4SINYBESi
gEjo2vb9beutRWoSnFEKYUy8jV1PPvvXLNuCu6M3jelPtX9LKa6XxN+A5i/hsfY/6rVb5+ftM0Ke
IElgsYaJk57VKVEQR3EbVmRb+fXQ5BIR+EL6bh+VY6CKREmCCb+BxvIUYPDF3NzD8sgTjJvQwZ+O
MQp6g8ptm2pXLu5ICBT4alIO6DcVPzqZEi5skU1jI2QJPwr3PiMMSQi98XWC8w7aTdiMv97eQ7Km
OD9Hjhph2YV1gcwnDdTLqRPEHIomQSO2okDNBnMcpFzR8tweuVx4TzGMMsNbxzslIOJfBTFIeEMx
ITBjBO5EwsmVj1aUHqI1o7idmwlvckXpA6+EEVLoSfD+oqPwQ2+/5VY78tZcMitV2xPuX/B3yDMO
zViy4POe+Adroicgpdz5+XjEOeYTBgK/Q4wM9xcRauT5eImfTRHC2OJyvSKJd/5ZEcZIeghPqLA5
CyeyaECWcJUZHjbY+E5L6scV1dJ88jbKgy8b+Z43RE1cyI04CaeNdwKJtEHEqXlSz92K+lXRNXGf
GmwjhrWedcA4JAtaLcZ+neu7Bhw2rIm+ToM9DYfOa06QibXVXbQRXAD6dOYDK5uqSDlZmUu3O0gx
UZukfzG6OzK/PecmsM7CIQkoxxzhMYVhJBJf8H/7Na8so2G+rMA7kOM6NyGXyEKq1/k5UAL/K8Tk
qWWFEasUHPL0LKrbIT1BnkAh0EFwZXmf7s09sp1CvfZ4G9zYDm+74j/EQ0SIai2DO46BZiFt8JKI
B5YoHyJ9DI8D0KLnvo9faxprEScpKGmeMV7UXSFmFUvXCipbccipiaivIgRl+cLKLETXJF4n3lyw
h4DHrJwU1TFaryBucTeL+5xbd8Jd/P9lMHk48FpudevU8mfEtjAGuBRv+6CihDtRKMVqTu03qXbi
kRf3INGHND2reJLJTvW//KURLLx75/bTPBL6cSkLnzJLnsI1PYrnRDxZv+DDdeGoD+hKyYhLDLo0
PyN1RTqlLvA72iqhdZIHwyiWcBQDDIF0Zbhvpx+NuM9F/kFojDdS5F837w1CCYX99jQXumRC/0GT
kH7wat5ZD2ntnX+2bH4oLJYVKmkIckL0VIjap89Q3iet6/v3ZHSuUP8Lq/Hzu1Z3mLAappQbHNam
/w2gh/NRXQ3xPKIMgXlW+TbN7/P7b3XCNoiDzNfpS7/a2Q1ioZ2fMtQVDQibEPamvf0Nz7YUP38h
ukDacTiFIFFNjEnfOLyNRU0qMVekJdJhOjjkWEQrCJ3N07Q3nGnczRPAthBQcamJzTguElY3tH2W
L4JDgFH8RUoFHaWg1gNeShoNYMNIvXh5ZLFugofpFWfw9MWvtT+oNvYZySGobFJk1JeZ/gDIf44A
93tL9Bj5EJT52/i4a04Qy/Eg1gfOH8A76d+zYvUDw3MVXnKXoUkA/Qx6MakX8yu0ST5ZFNHNU4NS
P6LdVkEf6MUdDxC+IvRm5+hPANG+N/cWPwbWlGTijBRj+5lNzL9zResxldkb1BTpbM6YAeGeM3Fb
zBrFyTPYrhqftGbClUTME2IL7o1VOPlOMcfxUKaIORz+0KN7tWSBY7UprYl5GOGvJa+N+yjjsRfV
6FT/jCc0ZgHksnW/Zh90eLdgT1UUEqVqf+QKsETgqe4DcIxIeUK+zyGi4PbN0OrNoADfjfU8ybNG
ihDR0krO4cTVZKhsjiYqigw2rtYhPQXw2fu79I+Lpv43VKasjqDIbx5S9La7wRQRS2VfUD6tP/aI
yq6MFV1DetACQ4s3cKQvVAicEDMg+SfQgRxyVOsigGrPuBfUuBu/LOmDxktBScPnbvLaL8UqgQmy
N2ZlIl4oIfkL5jtxUNcgwcpn1Mr6nzNSk9t+8l2Ige6DBcdGFOodl8JGDq3PnmTu5qRQ1Jb3mQ08
WYQVowkcmmeCrIj1MCnSZIdJs0hEBbHysJyxGwt+Pae5k1pndsyHiEzNzzwyLDzI6jEZD8DUa1sV
sjbivVnTuV8iIXapVk+RP44Om6MIohi2S6cEV2PG6Bp0EDSGs1F7R371i4guE9FSIiRpeYWfRqPD
p4il9EjWEnONZDWE3fOZ82F/ZUfxbmyJaCtb9GmvJ3uRiH6o/5JowGlK+Cq+HmRsgtYtPTxznACV
i7k0fh3IHPHTIVoX3M3nz34wrKfPv3RoZG5T0owodhO2mjp4i5vwB7LaOVfFJWJBsURCiVdzT94J
rc69FkOKLQRGUbbg0pSEwHi/jUSQFvFen31KC0FpH5vSqVb/JhTipXwcjyi730NUInMucOGRsbVh
vicAhek/4xloA2gtgh5yvimZSsPjzQWDj2QWPN49HwLq7vePwAT8It5z2i4qm12eZ6cHbk7qmHgp
yHJBjP0CdOQ4GD8MkaTbTZATkV5BKAR2xwLbI0PEhOZlISW6c3satcWM8szIYHDFlLASWV56R2cw
uwQaGPK7mKj4IObmmhB8Hp9Z4SS7F3/8YuAz+mLq8q8IckXis/8a5aL7Qzmi4t/gPS8mZHdDp6NN
opr4TBviCZnpKQlYPeIcwq6IAU2fP9QioGFnXT0B5pkTNAvUGmLEJiqgJophnUyyeePcx7Lmpt2w
/cw/GKX0uc4BDH4ARpvU2iiTZzu4xMF18ZXRc5JwQGnQCmhfpSVTBdLcqSdECi/QPOTdv9B8kotA
YKV26gGkERNk2jTS9cP+CUjuCU7ZeSCWLuztU/NaBkA4eDqR70NwxF/Ufwdmz+vEIbJGzCVfXuqp
LhdPadmicnze/7LB5vtZGbTRLXvveUlj2s083IsAJKvrzX40fYExDxS/6oVqPXpzWqWV/bFS+9SK
aQNapd9f9v2en39nCSlsK8Vgk9wYczoqNHSE3xAVusGXGJ/L5+s2BR3UjjllT0lshAmSHsEZfIf9
3lntUVFhadibUGPPv0dGfv6HMIkKyJa78nZ+ZcywyOpYk1ly8MMSN+cVZOjVbz7oq9dw3xDUJ6ZF
1o1ZR5fYvu7ZJJ7zZCN2/VxRytp5Z9eL9o+F14WqlxlmATvoQpLXVyBOu/W29zqqnevH3hbMikzH
Xwcpsf/FE66woNxHyxtrRCUE4+VZ3lXS8IWgi1QSEX5OEYQ4xT5yHxnjhuCHdIkJbwuLkP7hJ8sR
ET2W2PrMBBbmWobtBUyb48vjjBmh4vnhyI7AtoPx77ZGZ5dF/P08HdK5KGCx0odXg+rvzgaZEbaO
mwcvJ4NOhuvKowUiJ+rSRsvOmZXRzpm/A8QlPF9CWWP1ZvCeq+hJisHqD5OZ9Ihn2EajAw78efrB
qFhVove4tbMD4CbNc5vWNa1ku0MSg2jKL0zBRxEKfyEY5vLsMHR5/dRllPQf8SbH0gBAH5O/o1uP
+E2eNtuU8zD5Vzw9oIYTAjby16yWZpWDbAkLkBlfj+d8RRnz98g4Zlpzgt6s0wZsGrYGRhDm0Crw
DY90lMAva9EfLlbmMBp38Q64AbxY6uzKQc801eOBLff8N63wPngy4NUCiu8WPCRUOmsGpah2fUBk
ZDMlsIkrjV9khmyel41Ltv0tc0XZuSUACgllUfO0plKHhF84fiS/BcHgrWm0vNgHxcWNbxcsINcZ
1UUUEfD3eSqTAHE4VkfXQ+YXQcY4pi6fZMIDkxkyJZVuj+FnrOa0F4Mn8LM5kKOPcpXzpSi3k+0t
ofp1fkcQZulm0MStmxQrnao7leBGzGVLrJ+E3PEPLEDbUnbUrcylV9d3DRD8JyRxEBJPBpIPyjKV
PwccpErFefIHOCX4FGXAvXjAfbgD4jffs2c/kKG9aMbNyJ4TbBaG09zp1dxvVFXOuCOfB32wQgVW
SKPbkrWNHi5o2q9G99UT7YKuYPIF3EkmDeuAgvXWorhA8YuDvL1no7Y3lS44Z20hn6r9z8s9JRRq
YKYCVTZSvi2TfQJwyOMfa4YD24RX5slzcXN89DR3F5q4g0CBmuGH11Zw9FgO4t6oBfDhE8JrFmj7
6u1Eu0PG1S1iTY7MamtOrgf8pr7qER4zTNyHEv5wOymcgF5kA8/qxzQVGhjp7cHrQBml0xSa1I7h
bJQfo72gtq49F7rHTF2Yk1vlvi98C/fAoLOh1GDLkB4+ILEt0QmibtOdGv9GKCNdBu5eFxgk02KJ
l+F9CYIxSGggMW8Ni2OIfPQH/YG31+iKbPjtfS8S+RjwXig/CSK1f9rwvn67KNjMlyOjEDP8XHX7
tf8WzqToY/rqK1SgIRpH66BmV2V8vZBV+Xou8ToVB7xyMvazcxMQsXeQZ5LimKMaG9P2cfezLxJu
fAh5+MMJwlGGmYRDSn8oz9W56apjUH0etzcrBI9uHip7xucWOx3LKE9u4xXjclkEePCIYMfgYJBK
QzcW8Qp35LXkdoYdvC6ghqNvdsT8ai6EGMUN5ANoK8WHvOGu+mgZYpfitsA7gWXYGEl7qEX0VdSI
wYoM1e3uoNKukl4nMjLg26RE4mc6331zpHhOBvpnMFZCTiEuvQ33kwlWMqpoLnDaGDi54Ph3hZsA
j0W7vIKuulkperbBSGN9Ln12oI9g5ORt39shJf+m9gOhixaBVc7MWJy7wvctpA21emCAsG8zYIIf
2VuqnbfuS3fuZpRtGx8GbvnVEEP4vdTPsMfqBH7jkh+xbG8bmrtCPQIJry50eJ+Mkyb60BNfHJsV
lKH07cLifQh8pypYYO1CS126TKgMorotP2j1DtuFwtQqn9Wz4TGvc2w/pxSicL68IWJCyho9XdJQ
Zl/J537lDs3ukFr/HGoEIrG1WY8TMCIbqTIsleHrzNJIse/TqY+MO8c32qUm+vajbtIn2g0mF5Wr
cDCxtf0ItLSr3c/HibRo3sFd8yL1SsmT++2PulMethGFU5yzeGnknbEoJPTdFE3VGI1sTf8dLjqW
kTvLFaqH1wsSag4JeqXnJWT9hqCDYCZgOK7B6Un8oGGn9lso/wqzTaecb9m8YpYBJikXvT3L/QsS
FQ6dxbBypRlvFhvaYARJuWtBM5k9sg1l2r8pAMalTze5FJkLEFUPTtHOV3kvfJxg9Yo1xlhe/uU0
U9g7iz61HC7b61iVKwtRHPjEpPJAPQRSAYwCYZgEzZRY+RE7A/AsAcQkDFMGhwPNEFH54c0Fm5eX
xpxTD6CqNk73FeZisn0KDDlCrI3Jgg6K91D+7NQEa6FdH0GA2bD6wD4TfBU2216gTsmvszbvm8si
8etYmnmYya6TUI4h02pd/fTEVgqPu5MQz945fLd3B40K4HYT0uG3MUg3JI2YNAmO6Y4acF7vKBAd
PSbKx7lNsihdFGdBu67MOXqZ0WuTjTg0CjEfkerD97wJSxJfyEcYt4cBHyLqGYCYv+f4PtYJX4DF
578Swy8sF6dIgnI5MHNwPPAu+HBQnh6kC/+noeppaXhY3pZ9x2QhRelU4GZagwUBV76Aaj5WVG5J
44BC0iyh4jeQiRGmxpPJETOJ7hRG1mELogYOd4+qaTumL9uuV09yQYiuj9f62HC0pbLs7/NjQaPo
9VwdTZcKMxtcPVl2tUMl+93m/f39xt0k9fHjiC2jPzmJnlxuSynKxvly4OtbmYmLVQnJ70SiGlvI
JzwK8YYivKjljBM9V1SW8iK464noKEmtW7xXpQfmgBuB1CSh6LyvMjgQ/qVwqbH2HlNSMMhAU4MA
JFEk9L9HNxrcyQuYDULCxpshcST3VbE3KYmYoRIb7ODrqo05h+Ey0T1t+keDIhwUHZJN1gBqD8mm
0TRnQk+N03eNsiXOcUUVoeIPZg37OvASw32xfPO5cAd9oLacgX66sTy0Do6IUwsmy1NKxd8I4COb
0FDJFXvEMlnwZFdwV27Kfyr8ee5WhPo+7HT2Hd4XYChj1jlOwreZwkQOIRNm5D22AcmCHMaGzwXN
DtztRLrenRdEwnsI2ERytfCM/I7gyjg3XphYgMJTcn4fo3qTzrLJF8V/s7sHdMyhskTv52/6hCuJ
JO5aWCDgHIh6CwwmW072VGfmcz16xi98+pd+hL7y1IHNcr0icV89TA7L9/jl0lwqEGEWZab9hqBu
nlFjRcb+hKId+DVsAHHK8MyUni85OCUL+SRUVLdQjOLpiDRe3zypp2TycxUbMMYfOIgX+x4nOf/n
vv7y3RsDXm0fqtBEfaBbMTkoLiU47bgXXv3ZH2ymfUBgjbLxNYES8FELX+mYFU0KqBnLvwNFIP4z
uq+RhN197ZzSwHVzSjNI0yHVOeWyNra1y5rInfohmdoMX2RZHgyff5dPreGUIas96hfdCKRfUP3G
7QVrPEXgp/btDWZmMyTE1n0NJskr1L8LjFf1Y41NWBEZA8g1KNTI5nrpUU1YqlOyGJHaYzfJUWL0
7QGJlHhysGB+kKhq1m/EVq+Bl7NFQKjmQ7kcSSEC6l83JrnAK14jmacaU4S4/YgueKFe2KP/qfVj
g+882pqzwWRwah0DOE9h9nC014gW1iuqGWfYrIeD01r7jXMy//j2PgCeZcgpqQUO4YP0qCkJV4EB
ayLrbHR2NU+i5NIdBFV536luu7jjJwESEIszKDKuqNcoO9E+4FTea5bTUECMrwdas6zWFDWMr8ti
iodc8eoFDRpROs5CJhNly5q7eJwVAUvcZnmkHOlCw9ILdMEFsingCtXoszYvjav7ovCEgunDb0vK
OZTkAS4F3GSTQ4QB2IQvjgIT+sswzIblOh33Jtm0I2W2775DzIuPSAkGzDIFob++uc9NW1y4CaMU
sRyCe79OuVishzzN6xez+1wRPbW3McW76IGcPlUwHzcdV5dn/MxArhNyaqvOfXQWh1imoywk754I
LV59zJHWhLeA3GFx4l38JrL/JBMEw/CcJSb3WHEGO5OfrEQRwMltnM8lzZWYYtdfUqNNOx3LNBBy
bvfTsZAOjUVAwAe8vw4QpXArbnNoTpQ7zh3QqllBXxJmwnrmPoaDuIUXevjlHkyK3JBhvpeGt9nd
A9Db14Eemn9JrMeff1ZFQjJDM0YzzZaLYnXBLsxpnA1nIMRAGbfuGo/0JTWpmHI5tKloyVMH5wjy
G7ZUuFvKS6kkGRF9pXE0BSUDkFgq2JDZnUfJn0kuOcDWYIhAwVU28MGW5GievL7R2fVPnRDl1MsI
hxRrGpkF0E6gc0y24idjq38fTbrL8hkut9+Q47dOABp8Bv5j2rwgLeDaqE+Za/gfURXV7mGTOCee
nEke062EB8MgGPwsjZsdj9jLezn9PwpHmT2nvX+Mtxm3YhAdzNEw/FiUj7xAb5y3okAROPM7+fXj
jw+6DOFHIxsZiWh+yAV+0dXMffUOjX1BjMsn4El/9DwDS4YaanMVuU/qmiGFnED8EA4zOvpQAxn1
NP8uiTSHc5CzU7KUP+F9I4IvUFQhLscl5/dokr0HX4r2yA7jYwprqjkNl0Cs4zvoPWkodH8C8GFE
ElcOe991kwlfDs+wUKZuTSdfAQKyL2dKUH2FDS4JccfDHPv68tUjQsAnMhrjHBmudF8CH91GVO8c
qZJsIIQegPig2i5VD8DQFS+8k262UlGDFDUcF1GudUP++UFhuW6db9iA+71W/8oRIZh656T17r+w
S8iuayNwsV/fbUCDYQ2M/TdxgWw4tTF+5dl8M0BgoloFUgzBP7ECpph3UiRx3RQlWnufbgiYwLKD
fac5ddI5fTNt2QWRVAt5C+M2bI/cNl+0EfzzQR0JtwS5vtD0hcvVux9NEr4dnLoyCn1EaQtcPh39
b6x+3bQ4qqH6x2pMNiuZn/g+S/u61vwKy8STFOBvQAJMBHaOv/MHK9xze2N6JzyKr/g8dPJ41V2+
qocDF/iaPE6RI896Pr6NEH2shJ0TNJTtVAomPFQ8lXPINcAkACVOyQB7JBxI/gv5Qwa4CufmJuEA
IPNAgh7wOLbFkaC+VYflYZaGQD1IdHuz1kW7Q/W7HHdhTY0a/xwTqjlPEGKkVGeO32ykCO7NLfOr
6mloV5WLciG2dktuZNjFL07TJKyA64i/kFEMuSqn0BnCZ8Cu0k6832zzcRjWaD7meM2xwFzIk88W
85gy02Z8gmilORqNsnV3Arl08tBcsDSUMWcWDgVraZaHvfsY7bTAirJ1wQJ2wqLFynIjFXahchDS
ndf2BZXuP7Y0jQKR+GkIlYTbmrjTrwi7ELzas7NfJw5ZdDwia+mtU84JNKDJSzPmM6zB+f+xaHd1
dD0iuZGndTDAMpL6yR8JEcjtzJATA+HfnAaGpQ8z2lAs4KOJOILcA2IrCNydO8EpEsy7IGcgL2av
COD1i/sT2rv+e/9pXr3s8xVKTFVtN86HRnCH0X0uXi1Rz4xv9KzcVu3xtuJgy6ljg7EVBQA6Ij5C
VIQ24r8aQowfwEeKAlPJXf/mU0Ktgw/yyJ1GF2Eh2fVnyloHtgiOK3DbDdW2YvLrBaTQg/iWqPr5
XYzJ4uwjuxVKDwbMJKR5tkHYVomzjp4NuT7fRe+AmEJzoD/JCCkGXtKzmELJfSjsZ04QFTIVXhjt
Ry1wEfXG47EB3yZa6FFFoI/MPmBlCFxNxQa2TCSHBxcXXaZjdmWJ0TRm+c/NVk+DUY9QF1uWLj92
9IJPnq10gFcMbG8s9Wk7cTj7CowcgTr8O+hmzq7Sd+oBNYRPsZD31sqM10F5C+YljaEJyhcmZvSR
MO2V2yPtuLU30tfJgG6ZgjdYbKlioLlm+Gw8AhvOmWSJTG9qysi4uEOAEeiNbpIIztzrvm7yRxgJ
6DcuaBgv8sKRnrzGLWGyq3JWUgA61kSLl1P30eVT0xBL1xnub6K9Cb+DRpvF5lZfILra0i7t5ml4
re27jMutZ9/QSYpLyFgk4e1RUSfbhIQk/WEf7wS+SPc3Rk5MbhGOQ5TwhL8TBr9RcCJyZMqH6sd9
oYQRcGgPxWjDfHgTi1Jv3XKJeQgY3+DElo8lPghWBN0hQONnw7wFz/11dHPs8eY6FCB03/nC7BPS
gwOWojqqwEQcNO/I2QnJAYS3K3LAPz3yoAZgdwrn9EAnDvK5Tl9LwMF3ESbPUXrfQW6gQ8YDMdjj
7UVJ2w42JrP1oF7hU+oZXrqCKi9b3LLjOTXUkLgS+5JH3665BnrRAWzEb/bQdRFOB4rE/ko/Aibn
h0vIk/DIimkCcIMw+ZuDFHowEugwiVWaS2C0kyy+dWwkm3TaAsxz2OUdu/rCoNl5xgEQ8BlBL3cF
ltPe4QkSermv44J79tCCqvGjSqPqaTWhervZTfxbl18fO4CqrqWe+4l5rw1HlBuB474WvR+XV3+q
n2iqRNj+ZQAjb46ZS1kjxleJktK8N9o2vE9Wu+bUoNeNhagev4TcLgZEHnOouOPZB8VmruegXkeo
13l0RGrVF5cFIucQOkqm+WLn3onqc8xToYOP4uFCy2f+ptk1wrTwrLxnGeT5XJXXwP5g0PLpS2TQ
LwTs5yFDZ/gLcaO8iIzEyHtCvV93Ll9hQuoL+ToXlIuiyjFhWOjl+9tb/L50/9F0XkuKa0sQ/SIi
QPhXeYMEwsMLgWkkvLdff1cy9xyi5/Qw3UJm7zJZWVkZpGjKniH9MSdKJrRNpfmXft26l3frKLwn
nzIYMR0YIA6YwvV21uOXN02PPx/cE87g47zXHBPQx8i7xU+CpThAP0QmjZbYm7kvBYc+1QuGBJAv
f2Cy9rdqLOUiWb60JNCLoDIHIntd9jko76y961+H+zkTwazH3qVAR05oMOpDnQUfVQARbuW0N60L
lUIkKCs2YcCdR3DmRf6GGvc2wTlBg+RGT/EH7FN6mNu0FFZBiMPigoh7P91bp+hFH7BXbpeoSrFq
ctsgV6qat49Zm5KOQAZ4v5jHdnKqPVLeYyu/Ei+Cv7qN9BV+0kr8SRsDpAkiiMPHo/WclFD9DK9Q
Wb2vkeQvaw8MQuvdXTrD5cxnKl1GUamRMlJ4h24ZLcpne0uFfbAbHAiO6UGrt/LezYi+bB3GfuEI
CAWLM//U/AN3eKl2skGreAJeZgTNgcYByCCcP34WlENo1jRdQBsaLf+WSxDCh7vDsSEOd3JqNCp4
X+/9wakby/3X2iaNNljXdvilJkT/ZBaXVSmmvAZjLtxNT+m1d+LOrQ2E5MbGGcDZLfhNn2sVLa7k
vykfUhRDT+XwDsEsMU10Yp4KGPd6JcKJ4yzwHmzlDxKyPiKq/2GJCGjV2q8S+o8eWDutFcT/Z/pu
7OsaSDVu1CC5i8f/lL8xiLIzpzm9YqNqrRJACJxN7PVJTIclsRnZ9N05EqG9BIpqaQTfj0UnAf0M
gunJfWCxwIfWCTDQjC5Lj0pFMwRzBWWkyQE1l7r/GtfarPKcGS9HyqomImQzgHoqMTn9CeicufR3
ohOUu6QPZdq6uXqQDTTlERF/OOeoAjWVuL88nZ3iKkxj7bh/253Pr1ZcJNv3X6SIwjPOkj29hjJk
vN0vfEx6SK8wCK1NLL7gxevfI+IUdNejOxOYzuJNYdmbnti1tyUNGNWT84Un7wtWr3Yh1ECGyi0D
Iho8ElEIdx5+rd7lHEmLDD0kFCw0T4JzQt3Q7IiPR2mVWu+2DTXAPwwaBZNiMNs6Ivp58YEQTAlX
RvuNSzhAzEk++LGr6EQVuudRhj9xcuIXxP78ijlCFjcsoNmgbmFYayKsQn7ceWrQZ+nuo9eEgkpA
VFHs1InESt0N2+I3juHq0KtMqwhw09nPGDRr8RxhUhWXIM11jyADmPPCuMIuloPuG2wA/UMHkvHy
maR9aJRaucHMYqYfViOkAFrEFdBu+g0Sa2zL1cnXsJ+RSfVpX4oEMFMNqrRLKXviOCI42P3N0BeP
YOC6z5Di/Zh+DCjLavB8Q3UiuyxOmHDM8NbkSUC/ZXwPkdW54V5H7xqdadHtD67DFuAL4cWZfWKm
eJFKeBUPOz1NK882QchjxxoPASjgiWhIefRlKAPaeVVpUEJ16Z6Y74v6Q4r8oarcJ3fz7pPTMTQd
TpKnsyOOI1IjhWt2G9R9yC/O6FOVzMozYrN0nh9kXB9760U1Z2wsqajdHfJ2UHskLftwI5R7d0hW
mc5Xiqq0C8PUO8CjJQxlmlW0izdx5hXbRRp5gZTHu86tBVGCOiWoFxyrcgsp2OezWwjv3RmaLUc7
z9pA1eGdagqtCvtp3j0PKenSgljGsFyXFBx29OaEd3Z/hqJSt5LNC8/Bdudn4Gs2jqvs4eE5cep9
pBTvr1+lQsGDMejjvNWZVUpBs9hETJWiKBOsIX0Aw20CBqHRG7UfVminonpRT5vVqOw9w30Ez/tK
UvIgfjDr09cSC7fpIxQCykg4UQ7pCrtR1mdD12NjmSc4IiSTP/Y2wafxw7hNehCf68q4Gp761TXO
h+CBSi5LL0fVBJCn4B6byd7o0xtGzzOdYAUXMghxJ1ndc1DfAWY2p8S5nPf1tiBuRnWQWu2NEyYY
+xDaDTAORmn4bY6ABz41HxnP87t9Zc70qNzFCjc6ORMZX39Mp2E6nLupQsd6NZwCVEsPl2CW/r5E
itH77+kxBDTE51aW9CB+1/s5ahVf34BajNQUYzeo2nAbC1fkWnxjieeGzMKA8s2pzSbiyRKsX4en
gNoa/UwACZ1XhX4Tr7yuQIgbc/tpRiyt3/S1msfkO3xThW/4d+/Ufv694RD1dksWiFOn7RTvvqGG
38kR1YQe7dRL3u5m7zozJM0Cek9RYKf7eZ8QF8zGd6mf7JNsZtY5BzAzZvduaMKC2dhvtEs7nyoA
laQlkg71oveC3llIsy8V0PK3fSIibeWUObDiBmKQ/rPQKYNYF0bbBGNB+QDWS6n/evfqKfFQf9bD
JXzGXG8hVg8mhASSVBTUcY/668ulurUdXh0l+YofU1oZyl5xeWjlJY+IiLco9tDssQlqvWdYj1kv
D3Mkv2O07wQimC7KlwUYrmdyd2AnhtjBscUA9ZHopzkBMgyYDy1xzS5KjeR0kmOCI0V2f4MlLTL1
MTBCJPZsaW3C8U6ZKgVu/oaVQ3YI75e9/1lB03pCOgHBh5kLfwquGFN3iWGSmyjKHlITCSBou4BX
GMmqHucIzZmSRHnYl1ZxeXY+dKSgR0/Un3lGp0Nfn1/uNr8m+RY4ILRgBwWbBB2yLL0MQAuFw1I4
wNuK1AYgNDpQiDhYda6gMdkNnj46fwT0hEpUFbYwnLdMjRMbkXO3ugS44d7dcQgkTtvk11GBzmUY
cuSYm1gQSQPQDQYNfuvl0VlA/ZUyJ30E9O6ob4EBQDogXdD0KTA2i/l7hxjw6o5nvPqnOi05zQdZ
B81z9l2ZNOTZglUAU6F9BAymSXyIYMzyaQKVior9h9gviAYdyhZEqYLVqdisNV/452mppzn6g+t8
EAuZnziYKsnUOvJnG9jYV6wHIg6GC5PjV2u/egZNfYzP+CCeUejkKcHAYuOiEeDuY6rjRwuVC8nJ
M4G5wvQw7xzvejub3NN8+VlPPVA7ZAkqPvOTeip4UdZCvoR6FiUrDZur0nt18W9+I0GT3z/Gh/Z3
8FpRrnizBeaFsI5uw9O7J9nLzP061qw7YlBMg/2lDs1BwaasS6IH+lGj1LkNGR9ACwEsIY5+Amsg
6Uo2/IGCUd2srsqrnGFwXUZYsJi6MGIb3e3JYoqOZ0THgbEodM7e8a8Yvcyb/50Q4iLV6sMTXV3Q
xkd/kQAbyUhoT7RNexXkGGhX6FzjG570bTXcQ+cUVNeklmW0K67D+xzhXpIfRPdiOqZLg230jbdh
Zp8i5o57DQi/RDS9E+11g9LGfmu4e8NT/bKRHAhSIOpDOGTMERjybX6nVDOUKhlfsB/oqwBBdoQQ
bd1z+0mv1dRwvi7x/t27u0DvBzNPizhptzl8gH4BFtchIwH+Q6uY/ZXpX1zDlOYLRYDBGfn+7wAh
PVLaIX1NbqM3wly87MELdYrnkoYVOHjWCs/HpdNbCeW0PSNUPSLp1fCOpBEPk6ncKwTtEJXY2EPq
OplNtnCK6sE2ffHLpeUrbEwBt2jho5C2zoaXNQ8CmaFsfhme+1jhwPCO42xUpuuzc1vkkIWdDJKZ
zdySY9XeQSNCI/TqvGj0Q1CsxxhN807pNcr9ZKLMUqZAqs9cbnAcqrObZlIrvJpc4JnFStpjn1is
GglTsDNmVq941hF1dEQhGvx5iVZrqslXj0pqbiJHlTQR6rr+0/7gPXV2bj3NEQFhot0CwfHW04bK
Yk+z7gvO7csB9qbRBgzYLVrV8ct5OWPYgTa+yL67F+fjsT6YOlMNNHamGtDOt1IT4oPeU1p8vT0T
gl6MsNdLGjWq+urUUXX5nTjppaMq8NXah1vnGe/solnxe1SSnIH+0JgViQ4dIClVINTkV0acI9FJ
cRAcP7y4YqXMIqAskFNacvk62bg9/g+RyyVNtQqh3r9bZUc/o59iHmcAq9SuAp0U1oY7fzsoE6G/
AJXgbA4GAC7cyJUq0S+fza+JHHSrXvwGc9oZ5sOGb3K7XyatrsyDpxUag5I7ucNkTT9nRX2QoyUW
pMZ+98DZg4zZUwiBEBXXw0k9/A71Bo9/gsgN04bmJStR191EHMTRBEF8qH2XAOqV9bJbTAnotCYJ
92TN/ePuEUjHxKzcM9AecJWSU7TryCqc+ig9O0ceeA0vDWGThhmthqPzZfbPkJmSyBzTU0o00a5n
dql98g8jTS1hvClWLnNf/oyHlvFdZjc7hYkeE/Ad443qHd6xj54udqMOBU9zcYij2X+UITkRRHeN
KHd0tzCFrAnWH406BR9pbYfR8FqPfJ3ZUFs0+1fI2XMbN+51cOppws7ODvW8WdQOtlU3j2WwdfyQ
f+XfJTm1Wu9ZPTNe0h46jSqJzyPggdTtId3NNg8EhRv98NVjPTnhYD4f9FDe1CLzmalE40TZjIfw
V3fmGHdhk3fSDnN1KYGxo4ecpgd7mAo2MkjRxiU+/a0c2jewsDaqCNYkh/tgjN9W544iVMhDsUK0
kuaIJ7FueqtoeDDjaLUzHyj2HD1OvueH3wHzE/wGRAlNCPqwj79r0igeKiNceH3MHmOWMDQ1hwmp
1h5PsA1roydCL1rgBjIzu07Vmm9NWBI137DB2p0ZUh40tI8103dQAtnSPA2xUR+tj+0YbkscmZHj
c48izIx5MG18Cf6ECJXmK5RnXV10BQ0YXoO9l8e3qBrkXrnzPlqofy3gaMY0Tk+v3mxxyU2DCVa3
3qPdcC+dk32wUXrj+eVVm+ej/QeiQ0uoSDrSFNpbK+BC9y05oNw7LdhKvHtwmQ7LVt4695iOfpSP
vD0SS6/+wR4UfY7XZg5MxCII8bo+uMvHN3DXJZheeFvdxQKhrMtQ3jvkkeOUJcPGOnRyKAdgjHnE
GHOnHr6HwrMYCMOuDrYEVoxAE5sq7z6HHxRc6uvahv1ntJA6dNlkrSdYKngWV6GVjC116asJmq0L
24fz9th5MinohFkDiAopGxsNNmgrHvOAnQ09/8epEWFivnGSaOTYCE4TAcxfH+qGSyxIJEhb29em
cYZoq+NMmEjmdMjsN9YSRY7JJJmfbB0Tu+Zyn0GcWM6QfroFTBEfULN0X3SPtCrDOQrXrQk9GByG
MUDseSAQq9mvOe/OCrE4Bv346UwT2mR1ZYcePRi2VJKY2LDaRm/v1T6nb++CANQd/Bm762/DXfvM
zCljsX4ztwe1NK094m5H94x7CcHUHKFHpqbYK0wTQBS67Dh9KVjNt76Bi5FhZ8s1HAxor4ev4krp
umVdXhXTmAN0yhjJg27WvBrOe8iyqbscchWBmKynU4nI0SG4QCmShdmzOzDHdhTDAqNuPxymqd/r
Fc3wwJyRu3dMtQ6LsI22qaQZpVeG6lvocHs9QkaP+8MTM4HxmkGz81rggZud3lrv0crvKILD9mHO
HyMUk7zS1oxYuDb7+GWh5GnRIyw+w835hNX2gxR16IeZ9mLRRNDLjiI7dmNk4aOCJLJpVLzae+iM
KAAU/G0Lejo7790Br83NYR4wZ6PZkuACFgtcMizzKbKNiBtHhQgNERaamwd3nPHDKYZ1E+49dIZz
UHK/brO9D7bBviUBaAi2TsPb9yukIvAzEgO4ZZz3uUscuRp8qZ5a+Z+u6BbJHvHukFim1ZgSodTb
NN0kxwCQOsw7xfU5+DjI7wRTl1aB99GVBqAMLyMhHCyqx4y8QpC5G+70dsqb+EikrFgYRITex8YN
7yHNg+YRKtNMFzZGb6aEaEGLEDR4egha8fxnWIgS1Dea3w9okDVToAdyPFB/adY8iNbftDY26Io/
oDJJVZmj4eACGEhBPT6vgf9U5QQ7fIelqqSZj5FmhGobaLoPDyVxsMdr31/56Sq1X+2y+ewMcTS9
nnTPLNtiIb0cbsZK4VM4KXmobpqoYdkMgVsbLIqtE1ZM/mMD2TbDUHqhQQxQoi+L1ratT8mSi8II
7FxukCL/NSpwBhyczs1PMQx4QZYgitlF7AmNA89phV/SDsOpmfcpRo6BVYZ/R5/jPThPr9NLD9MG
Q+7pQSqw50Uik8yCZWg+vQFhCkVirWY6GckT6xZimcj3o0eoK6Zn6UcHVqAwQ0ydaglWASLWIxgA
4Nt7h2K/s/fhrKP2pgeER8e35ThaefQH2crNzz1CGyfirlycs102hzjKlB1yh3XFtQ96IRJzdQ9/
N6/wgduu1oc0zmB4WQgAyvIDZSOsNeuJMfhT5lrXU7Tu3QdPx3L8HlEEpmiDaeLE5vMz/jTBHOBA
FZ0a7NskmZyHVIQOASKLcFRJBe8Qd7PgzgN5SNGHR+6i84mcKd7XRGt/MLCcCVHT15q1xYprdUoM
NNnE5OBkhChy2Q10LdSY3lafFON7UVS1amQltCWbb4SOmVpNcFtAuYTqiF34NXvn1qLq40xoslab
9YbcBNvdD7peR5k6n6RMnW+pCOZYe12+AsdkcHR6tcUW0byJgjgYdCQdzbTq3Zl4s9OShmNLO8ey
6njKb3MaUEBylccfrD8NDIXv4iyXbwr7WtNPrCYu0J7PYYWyNIFAaRL94AP+mXRtMRTuFT0TEjtP
oh7uLe1j+DYE+14BmhOI51ZcuUeDhYtxJA6Se16TLTi1bh4/fEL1ZBs3EqI/8taCDSsvPlYgVeYA
CXYjaSquIvwSiRMX6vyyZ4W9rnKODblzPShRTFgU+rlX75cCwjEyC50u0n1IeGrFy+Q3Az7UWq1W
a/opSad1MWwfRWe6MkWde6xV3a51y4pD+FK3t9Yp6V/WPsYK5UjJMUMKHZWOs6Q4DWZ2EHBUg9Oi
lijrUGgpSwTN/JdBsLycg/aYtyO43cePiI+K8z9F9se4MCl0st3vc6jZO98JyQzWM+Pg5E44RNJo
It9jvPeayPA0kjyuBlsPXRcC2zId5Bfn7hoeNDLDIxFOj7RD/Tho7q5bdhG9Shh8YjfJhgtLSKcz
b9u/tzZdin6tJwxFOhUZipPkyD3c6bmCPu/XNyxPtFpYki+HJvvw5ZCGfZwPpLJz8BqW3VuSRRvf
cKp8V2GhLkQGvvZPSZVBNJmvH0W4ifyaNY+CdImlPYP+qQb+Kg4p0pROnXrVLgWP8EWMXkxQASIP
fFlPtwpXVx6KMNasdpTr6PHsaS2ZERnKff1rz0fG0xxvqLpAr6KZlnZZ5gMPqX87VJLoFPu6NZR9
kBOP6S+RHx+gdno2L0HBuwXXX/JikMldSmaITN7PiiMCCxpyBY3xPx3oiVYzlnQgZdYby1kxhOyj
ouizSZJ8d8T2ObSqKZM2fwnyHPg2uCan1StAcNSF/KLkkhTz4rInKsTTeh2dG5EPiYar1YS+XaQU
WlgAGyw6xmgtMT4XjXa3GGnWIJFRhWBVP65XMWJBtffpjC5ScZvdoknM8hwcSWJni8GAFH3wjunI
YVot9o6pm7+LvXaZz0SUqJxNr3+XcjXpJcSeHrsVVyDsLaiHhgv8esBXHpD1+4Zl72JnAYO54cmV
E8bkUuCQLgCQI2UoVQOgVXmHsQxM3dl4WVxHLIaBz1hg4d2yIppkyYFJ56EeNZCptWBdAKnu4CVh
bRFhRdRAf62mGLbzUAY1YWdGBPJ6zayqjWaYWfDRFCaZO0RGfPJPftVu+h+v4EsTAB156+7eXYEC
QAvIcVY7ikEYGI2VqHaY5dJp0JuirIOlNLmNtLxmIGcFJCyvtgHYk7eo2JGZoMBtM1yAd7VYT84t
1Kc+OTbs3mC3riK1/lzWGI70CiuUJ9pXxERnMaoQYQGFoV75QZoDV5UF/ybDq3jPccUrLbVmienK
7hTYH/2Lp50xE+0DYfNMtHZz6K5kk7CuPxZlCcibx1YRuu7b5S17OBwSjhNtY7sCkrYNefIxpn38
tXiMMpxbD61WXFq85k+sDiExqwMrpBRX9ur6i8dlWHJCz57iB+WvTbsOgFK3q0EV87knI1Mzf8NK
ox6fNyybq6FQPGEsewWpkFEr3bp980F4Vmt1KvyyYiVZBWxsLdFXw1nplx9s4hsNDHlcSZhK/O/W
0uGhI3G8ZkvHwZR5yoUVj1Ie5q5BzOIXGXPD+wCOPOCiR7sxD1mvuytrUbU5uvxDZq/XPauVhEnP
j6KICSNXe6xjlduyFHoGdx6m7j3BLcZheR9vW8WUvm7vxU3XVzasxXTlwSiJi0k2ms1JT81il/Fr
zh0dY/vbOUQN5z4p9x+oHm8BAcgrnXrrPqG5wVyVuT8Fv7yiTYI7cFrcEMMCiwCBKhDmZL1ZF6jQ
Rv2A8tenQ9wHOd2NZpfFuTC9HDaE3cSKMUsus9U0xUpjbTWmBpd/d2uMhWvw9XSHWvxPV7G7liHz
Xy5Oqa2b8wrzAHp38Aq1A3STnq4W4LZ1h2lfQ+6kGFY8cpj03EL59kGAT1cX+iRab5RhbKbReGBv
7hXeBMtyHxDMI70RE7CeW7RJpTUPPjKyH26h3WyXxhkkQKc0BuchsSA2QoFMJYkppeK+iz7K1304
r/U+2AeU1b1NouQBmSSPZl1vH4yHQz86Bq471k/ATQsr6ZGPeayLB4fxaVWw/VZ8pPXk5MDs3nHG
h+hJ8OtV6Iz7xHcuteCf1sIM36Qs5Xbx4KF586qHGVhpyacyfUR4RsICUiI5u/88HeVpgreMpnw6
4pwy+/G7ZI2wQzEeVfbbNoBbAeatZfhytq3ScjOvtpEBYCviRzP/bR+gJAbbpnmIKJinDHVmAUAN
hwSERkQVyCE9cF4gtBa+rWZ/29TzeAp5X95Pknhn+w0VGtPBzIumP7yP38tHiDIzY8BzTBBk7KjQ
AmcSlopsDPWAadmklXXjqqVu5jxQ063gMAsROuNAuSjx4jlA3pGjIIOkdVgxwpmZEI3pi20iNKHa
eQAeH0ZVYcotJCTTp73rgpu7H0YOsVMuziHaVuzTiN64GCEQhLZDDAww3A9kI0T2ofP7j6iM4t2o
MrPswj/j2W/QDFNDbz1+YiUWmIP9oFlJjjQ3EjjxD8zbopQCVouxZsMGWTtzZX8evTeI65FWIXAs
fJbwRUE3TfFk8PIQdYXVgeXs+d29R2EDi/EPBV1FURyjd9Qkon67tH5yF7RjT2zSiy/Lob/DQjaH
GKJoHI9R0vWOAfeLbXTlJii+kN0iUY2pMHO/9clEG2gjEmj5wFLWt7daEYwxk7yA9TQWQEZvQHH0
oTcMYZ91mUEJs0lB4JaZNmT2jwhPg+ShMhsGuP5OCdlqnAznjrUScC3/IjsugGXmUDCxFGkqltMJ
6ZJhtrHb9Xe9pEL0dN/umy6Gu63N1OzJIzTbeT9LmkgRz/N+oVcaF4l4xiCLOsyGEeYsKL0UZgli
Z+IgHgyYUUjoydHZsNa1dDkf0q7xOJ4u6j7EanNxkzIQ6hhwih/SxGrHJ4BFOyWyXst9AGeuM5fY
OaVOhNC1V0DAREG5MFJFv+AsIGvJgH52/YV71NYVrwBQFMVD/yU2Ukown88nSiglc09XlXtz2bhR
xe60nIRZAqs0ZRhrMmnBvW+LozhyFBUYvlCW3no9HKL5adGQpkcu+JM5gJaUgQhhwUNwmJcRY8xY
dw3SwHVPuQAnANorsKbsOKYZZMjAL6FCkdIlg3k93Heh/YK2vmyBdwBkbFa7o54C8a4V1lDYa1BE
+yDHq9yfWhrnvzepHYr/3GGKCnMrCGPIkjVuhPRZg9FBgEifNuThpMMKy4CthOGue4ybJRclKxZg
po2sBIMkYQD5IDgsZk5JW+9fPWO93uHpVwKh2QqOgmKlHzyVPzJsng0wCEHjP3xc2TGJs+4U65VE
i0fAllrJ66c+6DAoBSI+L5S6lYjdAJ9AzP1SoHBIDocmXDLUmndt0V/EaFlchNyGoClVY74UwsC0
5a+V2dJhhOvQz9c85bRFcosf7/knFKKs90NsXhIOiaeIx3aKvv0A8dBfPEpIbg0oeRITA4r9g/5Z
pHa6Al/k3OsEJxfQ5AwxvgQ86AfwbJgKcFkolCj1fukDPqsRMmkG5lnFuSXwEoNjv+HJi33HXAzO
E9v97nxS3Gr7RaViLDNBEkE9hkawFozkuRoCi1FtkZvz2niwvi1UycCnY1FuHKjQfmBx6AMi5svJ
pCEJEUh82zUH7Q/MpYdB3rLoDeEwzMXuV8rq3pdigsHj51kR6pOSwh63LyPZQ4pyxQVIL2aV7+jh
UVSiEGd21QOmn28hn/QJbwBZzAhs18n8KX4a3aq9KnQei3pAGEUGTlL9qiOn6owq/UpwIsCjYZa2
WAp9bu2BykI1LSHeAKePfk2V8lTEoGWYfHXQZOGGkF8/NgwN+L5oXJShcdMvICHwG+VxNdPCaww/
Y3g/bZgQooftvDdK+x3jZVYw3zAHuHTrioQfCoZ3fzOAjMzMI0rxAhrgN+Q3aArGBAzXYfBZu+7N
lkVIJK6QI+bP0Yb6pYLAg7FqUWOxd+5dweLUdhb72Dghi+HWO/UJJPICY08mzQl5OdRG1N+pPjyx
QGUUCpkd9lcHby3YKPQjrLI9s162VHUECSDc+rNQH0oZDEg5U3JpJCcaO7n3lHLQu9vMVZIskS3g
fs7WfcptukWYOAmbYuW4Y+XVd0LUSjsjcyz5nQMKVwSB7FQFhsflC5hg+UGTNlLo2Gz5q63HlnNa
pD6QhPiS4fjQ5IiogWbuQNBVDjlpaZA8wgJmq9XxOl6rlUwShpIQblGNmxSBRy8BaWboME6R0dw9
pHLXCrx32GNePtAEGsvhwOqtVTgjYejx3xo5VZVc1/phrAAGJPKpb61Tqxf2LH5UksA/SMKTGcfr
cvH6Uew73FYb1AKTBFGB/7nNQG9p/iHfd9Y59DQsT2ZvQbT4udRnQIBicoq+3GD+5/hWmspB89F7
bqZCGTnAXy2T4244FNEGG2Mfg7VYZ4YvKB4ogK0o6Cm0Gg5xBiWiGyWlzL4tBBhRlECsTN4ZH/0P
XPw9We6JEh4yfsHsPEAQK3+9RnBgi4Ig5gp0gYAFxyfwcWZxX7hN9t2OhvhIlV/1hNPVUBGeR1g4
vDg1htloeRCKOwrQ9Sp6hzVM3iG+NKeQTQn652vB2DnASqklVtv6QRnD8YNQmz/+ZX0Ph2STkpiG
UuCyKQdSzlYxUCVLsgw+JjI8/NrHi4ZRNEzXPK0y3e54QIiwIVOtGZ8MqbVp0eNUgaRYTkEF9ywa
wYEqy80HCeMxWE5KwM/mqGRNMAocAI8mficj0JDFLLBNG9B0On9/v0GdHXBGKDDLzjNsjWim0BE7
zD5w8GpaslT1auiVMxkk1j85zGkArXMxKQ4lRSe0rF6KiJm8ClcPnIavwWYrzNlbEe4cOA+Xx5IS
HKeXUkpV6ATO8WjksxWycltZoyyWlP+p6LrGDaQKarTY9zi41X8FaVFmMvY1QYefMH9I5Z+UBS+j
FvbmyQ+s1pgrh5ppj/WTRivVIUkk7XE0jGOeOxE3gRohdHvNWuS1jRUJMkUdd4yyzStSnRp/661Y
3/CBE9LP1CcZ12cRBlJGRaNG/jz8jSuhxuRboTUoE9oyOoA6WcJQE8vH5foxweuYC1WA/4sCMcLx
bbEdbEFEtY9+5qnnMIIKjLcG+i0wljktYegL8AcIYNHI4z5tIQY3R/nLg3rOkBtWJ84QdJrKNNjs
85QFLbAzZSXZZHR0QGDlCI/GY8Ilj/U5ZJvpbm+5281Ans0dUk0e8uT0zNZr7s2KQxMqU9wxdcA1
1Sd7GPnrzJUx4SBsK+EB3IvUp3jRdl1SSEOZ54+mMfwFwqC2ev6UMLaUkanliLUwGJyJgNDbIbCE
meGpPDZg+RIAhut1HeRWG4oL0D5tJNpWunNDtpiwCz0uoh72vF6y8ArzZJ3o3W8/FjxAGFEFmw/u
gY9TjpEhZGcSpvNYH7+DaX0KsdAD2VqKKwk8eLyyoJhAbiUGXDAIaAPH0mX2etgX1WL0uNYZEe6e
n/jdxHLQkCHRmiEW4Ew2HIagxlvjQHR2Kpk+fBaiPbzx3JAX5TbzcYqNwb/5I/5EL34VoSeWxI8u
k2K6uBM/eyVQFBv8q7wSG6HqbvMUDtFuQWqEmRnzdNKUJVk0bTbY57N8+VpfeVxDQ+YSweTa0TeF
z04uEY8UeTTWXk7v0+/A8LZm9hkFCP5OICrEntXf3XqM/8Rc+oKoub50/SKgZbAP1r7WbfbxyS7G
kGibD1lhasGxaL4CEDOJzRUsTqcLdwMXK0Bf0VwEC5p6rRx2FhPe4LyyjvMAa8fIKDs9mLMBnCbR
I2R4CU11Q21qzpRCLpgkWgI+yztBSCFuQWZQtYhtSvBMugHmyCKilSGmiEVgefVIQXgYfoXeBVBm
3KHhnyJqBv/MEJgVe54k7OM1WwakAPowOqw41SaEhxFhc5Pq5gadZeDcHwWKPLCEBjLpIdE0w3DC
GgWsU0TcoJAK/bRJoYXHaThX8Eam45AkrnLmUqNaeAPB26aAuHkgpYoi6763KdjPAd8ZixkgfuZ/
aXKykceR/IS3HzxRdb84zdfE4MnQf4u6Om0TjBoN7izDzwIkEDFqLdZLexaVkD6nwQxeG51hFfoB
Eeb84u/Q013W0WE8mhT0D1dvvaHdwLnG23SWcB5on1MurEBj2sez7mP0rphP+GJWoXWg/MnUNjDw
HlI4R3SsqOQq7Hn0aiW0yxjcbQ/Kg4MoVBTNrjBCaHTK5zQiMfAEIjSjG16oFFgVpiqs6FNAWeNk
VQjbHHQoKGzWzdLBpyfsGWWpd+zNMldD62dvb8NYD6im9OduIHzugRvpodbMWDRyMsRxaW0L6V0i
5DdE/2uysqeaoRoUEpqTmRBTk+BArWoxJhi1RFpEyFNMBC4aaGgySNbKpoyxPGRhtezPkOce0FDh
ULi70BRgMZR6hvVEeHZxeTqXunPjb3hNWoch2CJVSPeyTuCrrrm/TofCIGOFRiPv7BDoKbxj6gtf
JQgxwseb/C4dDw61NliitZaBfeHkc3ThCgnd3m4+zEevqoUe/TmatdSMWqOlgDLdG5FGpGtquGcE
/yT4a6Hfob/QEkH+2lH3G/2HkDqalPKktReWI3pGzH43+HFSux6k1Oa0HlcJJOpW9+8PUWiy+1ss
7cdut6MkmPhhm0CxfwDeM7hoqOonA9o/Vr7YL2iCphuv1D36BuUQv5QcI6KJ/U+WTdnAS2xHwoKb
rXeVF7+RVX6yGm5u3fomV3gNnTotfdeo4Nxp+riPxE3pq7X/OHkGbtDtZGj7mctWnVGqzKl5OjTZ
BYxz1EQmBs1QgH0gSkRF5hGU1uLY3IcoKxLzUNqwVJdBlZ+Sp7oZxd+utGv0QlGayIAQWPeEPTsL
ai+jOqyzTwO3GqXI1supyjkacQnLZNJKqH2r3ENLIuhFegg+riohJ6rLMNY9gy5lyNz6EFWAfjWi
5Rd9IBPZd8llecUxMmkmQwLqezJ91cIr0efpWi3Gvp3QV4GnjPKm2eX21WMKJWOUw2qEx3t6ma5X
83D3+Nv14H1pXFXj5d2k4TvygBgIxFDmNy/jmU+nU2u0vPJ5A67Goc8ZnUgE14jWCA29likOfnLo
QQsciEdgkOPwXP/ZxvMAWhU4hNgE9jmeRYdOsc88TMpbyr/4spmnZMIQ/MftQlfQQl8v+djw5mtj
xmXZ87OaUnP4PFSiKHGJ17P3394AH/tzbwqkier8lGCIwMgHCaFMjrgk14O43wjh5hvVbJFMD8GM
kvWT3XMkXmKGIfwiwkw+FLJ+iScLnQ64qObOqflrcCJqbCkyzlT+VVACQeIXCfF2VqvFOC84A/AW
lDi1TM/rmg5ryREUwuy+HnkDHoV8kKgDLGZwx97l5qX9HNQgb965mn9F4d4DI4mfJWRE2ra3a4sx
uKWWmDu4PbJOeUWlV/AP87S3cddr5RpEIUQ30Auwy2uGVcDKuPAj8C9SSEqQhwC0SdcQerJBw4SO
0TLr6l4pClZtd+YQcumfMrcnLicVSsAanLAAnyINYMQ9fkQUQ2TSgwmyJoAMiUgOhDh7Mi4oJwqJ
Mk6ImRVuSkxL3A1hCYQlN/0ec/h0ov5aAd8qU2TEzU0M/FovVcC9MyPgxpjMg9jdjghQyB5hmEBg
ieJxDEo+Z+LImlLLv5dSmE+oPxlbjueu8/tkL8Wk4IrmaBPuFi1i1qoZoaKMm7zhLN/tbIGojFCj
jO1NQzUYiatf5ieH+mEhOjroNpB8smJ2RiASZuaBAHfUakRQIozl5znQzYmJcPk+flBIi34xhxI9
UM/V2V7ZPRvGhkNG9A0dFo5e2u6I79BEJHOhvBvgrlMxyXvIvFlA1mDwY1fMkzmqlgB+rCiHnY1k
wvzQOZtagc2Y3xcJpnGC8qD3SJGYPLFHjFErnv+CbtB2pbRyMePpwzmZrtsO+n9dTDK1TwjW7IAJ
bA6OThKnHcHvn1lDjKcjCdD6hq3J0oGqW7IYtqV3ZKkAZxI4KJORtgHkTjSLYKIPoeIgAISEYxVU
7YI9EhexTqcys8LQ8fsgkJT135hSdFds7BifXrLm3Ju7UxHSY2+H+VwpE+3FKZNoWvm86glD0qRg
2t5gwgi8AKmo0ALD2ZKcJEyG9IlWCbFhB3otkkja/aqMlhVnRTu7CV3rH2EHohV7G9INuRlDVMYc
SKQVk7ZUqSGh64akNSlFjFon43klEtfoYSjH9CrQ+vmmJv0MNevj1kT6DkzWZYINGqPFgF5uv9Fn
MAYqgnSs0UVziHHUMSK1KLcDTOF5ChZdJ36/325DT2ijylwippBaNcotqN/Tt+j8c7JXRHRp+kC9
FJUNUWT+UN2TCoc6W1D26OQ2ky5mRBp/ATBvOA+Ji5hLidmcyYr9bkxr0hp1ft9PWlCyruYeKvn2
F5+uez4poWWFCa1ty7+/p98lhuDWTs7mZKRyOHOvsX7K55lBCFdUUp3wgb88d8hvrX9O78HbRb4v
ePwjmmjwM/U5jJ41NRtYAIHgdEXECo5pMBTfWy66o+v8f6+LqA9vXKFWnwjhyDglYHJhbVle7/on
lo+W0QuqF+RV0DnRDK7eHW4PNnEg6vtefBesFXTIcBs+/5SMGf7P1qrgk8NPEHdVJWkR0mDx0tEC
IxcSPr9CWC3eJa2+5ED/cjkxjQi1wWJF4Qc0IiXK3EaS2SRjdYwgJpNkjEFXJFhKRMj6lW0pdSff
IpVRMk8s7lQBIFZ6W/kNL/AlGVwVXKhJqA7O0KIf7FDqMLQKKqvEKVfpw8caljE7L+E4foQb85U+
quNGVRuBSKRbyr+HglIpZ8M2geTDEQUaK2NFId4SEPUD60DbKaJlnDtBPbkKEyrJIOVx2Dz06Nvr
/7F0XkuKY80WfiIihIdbeQknIfwNAYUH4Y3E08+36Ik6/5nurioQMntnLpcIfTjGhsOSK0Qo1xsL
OrvRsWrhxzLEh8r901DdKR+PVoAO12fDYKNiyc4thKCagqEF1bZbq39biw6EPeLXKZvDcDFkF+iW
rSH7Kfs1YAqn+MUNwkfcJEyWZQash6kMDHI8pjJ0HAYr/9gcASV8bYCt+QBzawNUwKrLrAVXuhuJ
VUU/C2QQUTBT5iekAAogA1JAo0NqYRlC9sMqLf5RMIbWeuHdDc5og03uhi1kdLdBENjt+EJkxFAW
s+SIx/2614BFdKTXlzlk2ycahIUeDBYJCDZzXoyUbRASg69/b5lBDNRxxVwZQ1LoVe7sNK9NlTsg
kJwVeo2vJ0cvuk16gX9/Bhiio58jLNiIL9PVRqv4T6dwCOpStYpM5CPDhovc1peSwZ7ta3Bvfxy6
WrYzfbrrD10GU+HiSPzRhAwRTS6qCvyc9w2RJQRl7lbywcrIJlgpGLsJqw7Z8O+3wWPoSZNktQJs
ROn2AgOhyYdH0lJKZRhJIy0my+JWoFwA3MAUY/8jRFM0xj/+r5h8uZ3AZSSqgFvkLLSlGM7DQ5ux
GbA+jfjl7Iiq9uqoshBznQP8RJx5fPxokk9BuhB1LBoyc6ElJxIflJMdkX56EnQ+98SQ6X5omssK
/T3XfnMOdtGZ030KmsllJP4IqRpDE0x31kMnOei5S52M3pI1FQpSsrGmeYruwSHi5ikxChSFJOMd
/FOEKprfnWSTSkzSW3zA+gTJXor/qTzqcPsNT1f+4xy7OtGE2JoPLIOpo7j6g2IJCK7Hx85nKllp
9yOx26bxu4BfMvDKfyeeRTz/bvGvjt6BqDS3FEpGkbm6t0SmFnzxXjCjeglhG/rrzeGuFNRBIDlP
n9xKT5g0fYv7ANarhE4NYSd+TPk5n0Ha50FYZHaDtY7PxCmFLJvd21ieNjMoNOdmygWlS3AYEDGX
7XnQEFBQIbWEzIGvrqi0ShRd3FgSauu06hj0SJoxg9JZHykQwS/QmfFw/2o9SnfMlQMIL1RfZ5YA
gqj5FzZpleJPxuB+cbhRFjhhl3/SvvByVZk87HbEGHD9o+WE1LwUp4AvolTEC/sEmJssLJSZgmWF
6LEfsIxrhUt/MBhLnNZ15JA/F4fQmSQRpLt1AS5dRPI9RHCM/L6uz4R3nj2CUkKU8nDGzEUAKpJV
gabq9xZDGIZu2zM9S5YtyZ1O2JDYU9hJKJqf64qWM1AO8a6n+NkZChKDIaH8//04x8f2g8ED00/q
ygMGrf17O87Tz7llca4oUxhoyX7eXZAuDknLbqOPzPYUs4lZ11CdA7coGa+FcOc/EBkWmKN8I4C6
GiprJQ3S4EgbWfZwF1NGFUOhulDASGZVjSd8Yp7Ypp0vBfoJK9xlSCnycQoIzBRqdo894IpaC9nO
GvRZejcJ4QteM4SzlKZRbZn+K8XukAM3XKLL/4kAaeZIulTrxFsa/JTqijcTtvFb/lhi4eX6UBRw
7O2wxj4VGoNncRhRho6B9ylGPVYX3EY6qXQVdwBPtS3cX2y/XGxqDPYIiV8pBrgrfhefkoF3+Lhj
Xmj6dqbCxDkGGhfR1R/zttRCJeWsqNFEH/L3LWwhkqvr4r07lRavr83+VzmgPJaqkQx1bHZyiajw
+qXnp4gsOf7qT/UoWKAmpTilUFXvuiD/81dMdammgozyhfqLtfLQ8ROMLRTZVpgOHHiDgg0zhtSg
LaPGFUk6P8SOrfW3xODGhGKPb9Mvsf5SEgAHb/j7kDcxbIwA7baHJ2A43P/xMOiNsW+6Q85vsnUJ
eTmg+F+9xgKIBRUK1a0GN41of04v7H1i30D6YzDUsnm1WwJ+RzFmSQ5gBdg4aiL6algtbDZ0kVVG
Qa0lHlBFwKMk4QAXhhO6IjYP2XA92AAmg5Qjq270q1E1AEpllOlUu8Rryclfn9AP4DJFcUyNgJUN
wzKQwa9B/inldVUNPweSxidzqrHrUxldWgV3JX6H8ikezdek1NDwHyz+CZVTtMPLCsNSTGqdyuwT
vkL2HWLZY9EOpRmQIqojsxSOSszWocfD5862wBru3hFkPvz6FDmStesQjVMPhIpzUGrH8UOC5O6o
f7hBQApNnhQeGKtML8OnaKDrcV5Xh1zS+uqL+BwxF9KKJkNXSSzl1FO6UWzcJwwo8cuD75XZmCIX
IZMPWOeoLIMz9uvzTLxiakA/1hxjVkxyyPadV542DOGhLYVy3pZUoe0XubfksjfL0ELFoNTZIeRu
dBGcwqNsR6V4PquhWJPKkcoPl9N5fepgZ1EysUcBnMggcUV33MnW3/XNrbiG1MKMmeVTFaaXq4q9
9fXCJ28GtT5HzqYtrWiGpmnO/caWuPeZcN0/R9UCM5E0HWZnN50zqb1Hr9BvVAnXlh3/Zn06ZZvk
0IqlOogckuiKqlIVmxEyiDx1CsmZ5NQvW+Ml3FlvKhgKKchKUHw4GGqAZ2BQoGSTOj1TUPNmVddg
Q88triR+mlUxKSY3pxTXk5xQ+bhB0Kn13jqqLR6k+zA3KG4mypg9EBF8WhnUZ53LaNvlO0ibOtwf
GK6ppiTiLpiMkyGyhFCLq8sgO3QlJabYWtnLUgYh01c614U6STU7aO3jK4i8DAg42MdRuUOupVWN
XzTtLANO2VlkdPrzXtOjT6cXLbMCK6B9N4qYg+3e2rf2fpD+uu0iCytNjquFEkr9sEZJEDUVG9+B
ctn2Gt2zd0xeyw1XbYNTksWUPcIAAmRF58ql5Eupc2GTiAHtpfp5Mkf30jvjayvZTaa4f/CgoxE3
BlU+TI2sxCod+ZMmXl2/1s7KGHMiUFQD56Mwp+fFepOdvtQB7VkgQf+LQwxq/nlYCBAhFAuo5ZlR
y2pMDS+4h1WQHjH4JIDyLW3PMg8Uo4LbHFyWVcSAEhLykMAjcaOLXym4UlJh5aNy1PogEvdHxXYm
dMqD3pJKZKIKDyG2OxoZHqXpnx51/GSUxjl3pnhtqfE+Vgxn+2O/je4/RvxjsqDkJhZwPOZIn1hB
1EdoBfv3X9HB2k8gWWWp1RE18TqocVGbpNVI2q8DOwxwlTa7O9udDEtXwmaYGAFaw2qrnVRb868i
8dmqFv+rIWhV2Fzu1oa1HGBMW6leE74afcOP01JHWSej1pTgQHYOrY8iBbeooxF4qF8DRlM5wy3X
kmWLz6gGk4awy07GiqDVHPRK2BWkLO0IBvUfpaqeRmV7nVVEemh58WDsZJd3ahBqkiM+xlq1OT7V
T3ftYRRHevvfQs25EZP+00C2xVYVWuKweHl0x3WIpx3bym3MqGs+Ec6USGd3pXZFiuB/NLEu379j
q8XSlfM3as65J0MSMyopmu885rJ1aLyhvj/iMkFw/mo4dOVgmNqdOXPclSqbfq03fy9xsJxtbSNq
wed9biPuLhatn+iOc4YFyObLpHLQJcWNo49GzQerqvqvHqkLR2iF+0Yfi8X0y90lXRVJgu2Cu1+S
ZunwWyCteHipDGF8UyoCBKsTFWJDYCRVrgIxPhSsV4Z/CFz759LDu9Ydcpf8Cjpx6l3dRv8MU/wC
YkTuULQnlBwCUfXB6HL1QAEd8Fyw6K+yiG4KyvafGEQXAV4ySd3kn/yOE6U7i5JLX4/e25MNTh4p
+TRU62ldl41RlabuJwlF1bWS6hDAqFKvCujmEDVD8q+tKoPDYJfl57hhePaEBwh6EM346+l1t+tL
dzRRNxSipTZPv56PYUhuAaCL/hHnKJn71H0qlbqL6YelUVU/Ze2QpQ6uXcWxYGTBBHx694olS8CL
VDYqWCToXwF/cNuDW3Nd97+SY/WPR4fu1OOri6UPxPPL17+W/GAVo8u4zLkTRsKDzi0q2Y9uFnBt
/UXPkB4QnYknMr2bc0MEJwD4X58vsKAS7vuHqMCNChZAJ6WBdcYPExDWIbRBYEKHVguXvV5MJ0kL
jK4hi6Z5mVB8g6PtfGKG7DKl86k/N+sbQZO7Pk5h9+SX0eaXgcHU7ryCx6oQ5gBsZD4GJayV3L8u
ij5XzDJlOKRHsZMw7sDHmO1f1yfvjolk5zExIL70Lj3NH9iF+ACia+c+RHmaSX5KuoqQLO6tVr3A
oHmHB0WTpXF5UubC+B6/7QMZuuNS67P6tE81XHQZoXzDypIaZTes5EiKv8wE5qfva17waPLvD5ia
6Yso43dwYjoDKWCMUQQqwsprH8cb7SZXk7ntYPUUEUf/cIsyZ/d1rjTbHWPcZMgJ3SXE4dX5rh7o
ndhkC6Ai6SajRsIr7O2GxbezxVEenm+MkjFKMq3bNU2noAYt989L5uG8zfDxDA27ub4kKMLeBC/2
73TL8J+M4r60t3aJNZIHGTHfvceqSKYW9oglYWdQpa03TFPT+ry5ZWv47gsDRjJw11bjbREWj6GV
zIc+DV/YT9oVlAbtZ6sO+pi6T6k0OI9EHNpYSofaS1S+HlqLfXRgeg8jiUC2UY2VWndcnc0fBA7B
TUYQkqdcDiUPe3tT6+jwAeuGH2aTeUpAGGrzP3uVB07H1F1M63QUB3O6DRjBhbJzOqy1FiClQMWV
gEdowUmy2Ic+S7IEuLUlxLt6RUbdMZKZoyC7jmaQeDnrfbAIW6qcGHRws7P+MyTD1TqumSHVZzYp
8dv9rOjUosbq6DGHkWMtd0/Q7sDPGulYswYZdDTUanhELl+3SSGsJIXRW/j4pkpgqXmbhyVQPUDz
RvK8m4/JaVOYnQkCQ8KYeoWD30geBBrWgLfo/kZlhltaT6QX7o6sMVzvCXmRcXX2pthCPNYqDL9x
pUfIFQ9u9LW2fIgbZJ0IXkLEUfIWPGYzMbXdaZAlS5Qni/CGsSYBrAOQ8ujTNtw9wxz2g+fm1i6G
TZSpe01zIHz1xagY/mxzROji2i9X49UNqIqzpjJhfc1NotT4oHsQ8AYuQbZgaArSeMhL00cyifAJ
9kEdiIkZIttft72Hhk/5H1lwJJgxDzr42G+GJjBcr9twG/79bZ+dn414cZu+BkVLTj/HQnr07hPg
EuLauS6I1uXumULNaE8Zp9icU4+wauAYi8Rq0FHIclizNmPOkYK/XDGzT+I397CwMERTDgBUX9/L
4orttSP0ETF55nhtsVT/M8F9/sQka+si5INS8qu2nNwWHlmTSFIqHfGyYlDm8ktkD/Pev6xO3anW
rowfI/yQYIcFB+/baIZaMSaJCaAQSSzg8Dj8rnsFMRPWVuhAOW0KnSIZZ4+J0St6pR4WYVQEH6au
bAdV4rEawZEPRq56uOu/2tmIJKmdr6XvAtd1IR3JOv/Ymg8UOIy4W/sj1cmvz0o4xOud2x9pigSH
vp0USx82ZMqMHzABm7slL/DVLrnMT6NA/bSvXXJyrSa2w6Y3503KVgkxySM491Eeu7je/QK8Ch/e
rGFV5E+b/UA/i9cHK2Xl99xmThVbYz2cA71aUHaSD+ftk//CjdkgrYf1m60487Lul0T1zlPD4MjL
kLEWqt3lrOCkvIaV9icpExlwsZETbV0fxoIRDp2z847f5AhQ+fkHR/kUleUBKrnIMVGlr9+zJ0WD
0aqMpT27rpEhdciWiCot2aMpJYYs6R8U9gxZkN2wjSEnINYX1/6jtVuTvNIugCqX0bne/G9Ub3+T
K33ljn66HMlrJz9dne/S/VFO1afYnwe17gs9LIVqV7IrdN+ttCcEKutCs/iHWSFoTjfNSLvMmW++
xvDYrZwGFHxN1pwtDUzOQeqbhenJU+l17BWwAtb6GTai6QeKoRDkSzU/0CZo1vWpaI3XuNQo9svs
9bw65RmwNB0HpiwLLIEi+GWVZjlNcDXCzLSFubj4tW7aKg8ujqyWAtLLRDo0UckZ3XLA8pjgKwT/
+PXm1IxEG1rZtBg8wg8OK/KEhLFXe7jb8CQLNmC6wKjR2VFhXb1s333uW+VHr3B27xPJ+WrOJ6Yo
7kqwHxfAUZDaIfAWZ1SNRNAUBlUkzFfvNm4QQiMbqOr34rQc3XxC1EJdn+aAY+g9/1JkZXQ8Lwb1
SJHW3rVxD/S/VOU7T1ehgeNIXVUNdnpVaNVQ18lzyvAmkqEkIxmuJpndY1QZEuYC0MZzynZa65yC
xoyJIHztu3jvZDKTgdugFb+2BTozEqTcpMsGOrAU4lGJMZL2X9AVFRQi5qF9nhwpqTTWiCJ6AQh+
/kvHNefuQhrIHPIKNvzKsU/WLKjTCGj/T016gqMSs5lBv1iOilGp/1O8Vb6gF8exWpJiUOlgpgOj
iU/t64Sm2/0Aq3Dk4PPJqf3+w4PwgizIcR2qSq9eTVAaDPxbN2s4aaL8IYSVrV0HraAPw98i05Se
6uIb3UdodBl/Ze/apW7TT7EIMqUEliHeBfLxndqKWvn+AQjsIQQ5BNxg/SL87DKvme820WBWnYlU
yHcnOMVzNG4cU4lMWx1tk1PwLxtMPN+7A6qqx0Ywxx2XfL33OQRqgKigNW+Qgsb7xByrkuQon1Hc
8WgKYHna8xhCxi2rTablOLVr2Nx+8675WIjengRZnIb16YupXLwc1yRs9uCUgHxqGGmq00LbAJga
VqPCqtHfDWmCuFKUJzxu/o61484wBRJk6JuqQZHn5DxBX2fAYDwYXX4cZX9vt9jLesUAzd1+nLbI
2nuYH/WVtdmh3aSH+Lu7WJN9SRV5dB5+rV+c3lrH8XuacovPrQr2u+5lrJcv4jzpl3FDF1Z0+h5O
X+wLRCxZ3IkNw/kmvx9gllgr5wZLxzlZCjf/uKzoOspt82jtMcis591aPx2DeQElYqZGqKLsNep2
4pvI2UMDuqL1pMexSCGD5QR6q0Y38EXgunWTyZBnmvstiww6yiPuG+/G2PIlCMb0BD6S+/wqpxVI
/bsYrt5uZZNBhOycBamhmk9xC3JEDjmceIaQiPh+C+EBUyXdoiN10N7umm1yd5qgr9rDfXCICQSY
3IKiaYqu+gW3M2n5RGALABd6XnT0kgKJoDvUKz43ErzjyKDYrCXNTtlDWGf+VVDWqTqL1lcEftPI
8eBGScpFP8ZALCeisFfWtHwumfmHOCjwHOJQFIHBrDazvFAmChuxuA2aTDEaYsO1b6U0S+Y1vIbq
+YE0tZpyUlmSBa0W2tefr+BkpUtpUdUsCbP9v9ZtBmpPhf5uSZeAImdP27rokRWHthGXLPF3PWLh
BpZXwww8Qn1w7ygtRtyDcFVB7Wxd/ESR/5X8V4MGFZdeS7bxil8BzyJL9hoS4ei+kgtRWmopURJc
KC1KwG5qMIecy0HZGb67F77D14haHQhef8uTXUvcvwRWZXZrIXJAhO2S/QmGNOW5fVxxGU996c8U
6KVNfFHi53PSGn46euAyvdlvr771AN+dUMIoRAc9ASU/HMC9WheX0BsKeWU4gUdQ1tLLC77WmdBZ
WrE2IXy+tGhotVmQQsE/HPgT21ofS3UAMvzDiNWBKlzgCgFb8P+5znHcjsFU1Ka++BU15R/rOTm1
2Z0m9SSbVBkGbYKlaprUhaUbkrKZHEeVuPg37zQTvsmKdwgY6YglOw8xeUMSg66y6B+C20acqtzZ
LxIRZbZj8mF44/+LJha/LlgJUAaaX/2u7uvZUrysUi8+m3nVLACwvqGS5x29oDyj5/b7wqra7MlY
Vu+d8Uy/nCYutkOw7Yqt1fshk3VTibC1BH0sDs86B7wgzm/DKv+97QZ/KrE3/aPGdRDYNd4slaIt
WcbbBtsz9vK4wsitA77vBzBCw/r+XV/WfDaf5SHtJe/wpdsZKdCq5PHL2kXg0BWbcD+x4b6gCc6E
JcB5N6EJCn4FY/5+Mx8W/PNEaLWW8kJLDIFiHji/ihLhgvGsqPYQWFQfvGFrEBHkfcqPdFzq+jkg
AjP4zCfTMeziqhg0uayHdoWKvZN7JGYB+N1aBraOUv/+MfnJnZcyNNlq5UIsUl5XcZNANWzcBiqG
orv1rwgRKrjqz6g9H+2MJ/3Vu7GwXAZn6sacZ9igviNLakillNSnJ0xpIHyd09BYfsYYQg/QfQeY
m0NcQriLVwETG8Tflqb+XrNQGDapUoZv/j7czY4JBuQtukcWSWAPNOSRQeeNYhw96+//jGVDDopt
UpvbRtUDnSZaBtHi+jO+M5H1YuEzJIEJiTa/j0tUmJFyKnm+dvF9fWWMCVZD3gEsmfE39ofc1wRs
gWoRhLlcoMz7Ldm15T0zi5jpO7cerroWnCsE6M1ttCige9umuZ+U2s0RghVw3ARygd5vT2BzOVR/
pTbmjPIELyRTlEtufbNd0U77Eohl/O89Ih8c6RnJr+euynzEt7CokkI9GDNxXhz4asbznsHkvVRD
ClAULY7BPDH+EAdPcmKgd4vSn4gBhubZ5IcpVoX19MTTMNqIy72QpC//0z4sEMPMPdLZuXPE02jt
eswTTGioA4hashbhD9C83RhpzBgEGkKO2V6j/jKZzdHEnlP3DhzkPkrpSfS59qtLZNiFsMQedg2h
hvtE8M5OPlixw5VLOLvWkyN7z94xpDHq/42AA6vROk4YH1mSTPQaJjm36ce6jXZR4W833UXzOEXY
3av+XdvHG2tDjdKMypTQCfIFdpSS5WQ+nK+NGSUqnvAxG/oF8Av7IvvieEtZSHosiyqVBkbVzkQu
Vk3u/LaLjHFh/gAJbvtFIXltKPLOwWNz//vEYNQrNnl5+IU57tqgYi83s4afJbiTx02MVx5o1GdQ
Bk4F8ObhY3xbEjMQseMAT7dxxVFeUvxlDJKCTWH8NyRFc4D5pMZUgmg7LnmFpPliyomJlTazV7BH
Hn8vc4pqvebsyNwExhda1dyahlvqsfK0Ugd9nKZedtAsxLO/LjHpnRSa+SCrm7eP1WBKG+MmptX+
ddm4QjrZFR76rjHdd5gxu3635tN5dK9q4FbDvGTWMa5QU3Zrq1LABAxSxBlVtOsak+uoDq/TBRD4
wulWw+tiOyj1yrMoh42oWm9mHHyZTGzuwcCCT9nM4iJWABat3o2ZVLe/vPf6e1Opo8t/KFV7IsSJ
aQETEKP5JHOO3CeZU8JbW/YMxqoM8qBCONrde/Qq/on/Fju1ca1V4SDZ0bJhY/ldX2OSJz3evEP2
YHK0y+uSX/KvpENQS5BmWhk/wcQJXgGHZ5hsBTxbJiZMViKhCKFinwTLgtDeOeEJh9BUEFmKjqMA
gSCXG0qlNvl/bDJIRR2k+2VqFwvNt9QKT7Dg1xj+NzyH9/BMLVHyYoM9vOw840uy77EYsdEKM5en
Wk8BZbVjLA9OYzwfN8Az75ba68oYDFbd0azC2PFD3PDLa9YUUiGH7+H7ZtbGD3bujLh7q1hR7Bbi
bLHTDGeFQGVJMpa18S6kph7Cp3b2oP1jlG2a1XrtXFlgGQI73tL1UPKSjQEm2KtPc/Ba6xWytn9k
PQVqadVWhzHvAn0IwceP8YwGpyFLcodoroAOjqIJSrGr4AlswpQJ4nwotNavMcUqhHqsd9kmhJfJ
uE+YKRxhJAxSffVePPxuCJyIvGHv0gwM1Garm8brraBPPS/1KT08QeB89WgdqNE+SAe5bFySAjJC
RUpgfnxhz4cjYQt8u/mHbT0H171EhBe2WUY5ncSlwfVfEVqe6cZ4goZi/puS2XCDUCFy39KfKyEG
kYDjX70GR8g/+uSRcQKbwWUMyksEEh0OetKUw0QLMyS8oQWO+SH77QipRDotEnrCzNDDk0eVoPNg
8i7x0u5tiYkqfIO4SOAOLKybs9RCCUrsJrSin7lldOWHdsw9zRvso1J7Oz1zcCUO+xAr9BMcCEzl
M85h1+iQMF8z/yJ5gQ4XUFQw8wta5hwrQCvtURAianpywTW5joAtXytqmuBURPlC+QgFO5HQ6M6t
9uoVmfJ7DQ1+BPNQV06Fs1MDNy4C8HArhp/kAxevwMLyL7nt4vJiMLdHHN90+20SWwiE2QUXQmUZ
V4Y4l/qeqc8pxWsz1CznyvKX4gWaMu8+uP+kwadG6df6MiGKP96tCaWCVFX4hmq5TQPCh8vVfy2b
tMjcQ1zFqp7RzoXZctiKr5e2IPRLWKfhapSDLAu5JQjpxIyOH7XIFVs/lpzdiIaAH1d6J/PMz4PU
TDgF04XD6CscFC7yru4iCaF7I5vlgJXhtVSfQRWsilh+AqJbIkFDvQ2CHnzYyMYGhbbEPXB+ovbU
OFAaACLZiQSsjCMF4keHBn/Hn6tI9qgbWrcxgaZE/EkCq4aTjzfmoeH1eDNxMreWYJddB7mInKOo
axktCwxzU0gMWkl0iuha1AM1LP9F+dF6+JwPOk+bSk7E15PCo/8yR9SM9LUy8jXtkr4FF0WTpIo/
EXnKAe9JrEHHwckcr05eDeiEZ1EXQXVZc6WUUlqDQEZOXJx+jVdRNCHvprfXtWfNW+tssMlxsgmG
ZYXZ8kDwkTd0FDxDLBhUW2eUUCQcDpHirnjAia1YswHRGw2ppH6h/TxCrngi1ABHC6qQZy+j00Lw
dXT5KwwNkU/eaSZbh/KJtc9+L1byaxdpa+wbFSLcVpitUybZl8Y82MApWijp1Xju0Ee5tWUDkyCD
FehbeFwKPJQ8tA3UxXSW/mvJJYOCRSbQaj1dyZ8VxSKeUMQ5dwHnT+ztyZOwCL8nN4kIu+q01kdN
xE/clPOjFADkUJuVr4xXXMT8KEsYDdZPSU31x3VeshBRS6+B9mB/eGV0OFvuXdAXQBFod9ZDMo0+
PmiFYnMqnRUn0BxySnCBfuBCOf3KeSRCBxKNNZDsNk6U2O3Hzx+LBg1MVBwl6iC0NfkYwTibgcQX
uxgFXQstD3vEa450ujDd9hBM86TUDiSyCMFh7V436lzibY8dABDVGF+HOSpEbtUciGTTJfeubuFy
6Ca/f1IXECeb4UJHgXmHBlc0coNAVLYGyn5MGr4v9WWyc2qI/bnibHvDMn9ptB6seYpIBU/P2zng
N8HcNA4F6lzFQEsriV5TPDnxxQw/wevHQAa+JxC8xMS53IZ5CQ8LRuHAmzAMcdSM66GgaH4BigIS
UJ0zA4S4wjHymMwy8Lkx1yeAsMBnxXYOzgG2AQvVZIZ2Bo3zJfm2ObvhBzH+doucwhplIHEUd2eO
/e/plD1Sbz3RSyR9UVTCoyi6I8d6pSEOxMUCdODj1jBtWI8Grr6DewwrTslZDlQt1/DaQGBCTL3c
wuwz+TBZrtB5O3deSS46xuJ05AC7YUFRhEHuFjo5NMAZUk6/W0atUw4vgQHwv6WJYLbczxxYgs4t
tS2oCgCLqL4hfDGquQpfbLRoSMjIIC4cbRgPEsohryZdTvyk8j6Ft6QMI9N5DklsH97XJ+qAChtk
geuFqIEFog5pV2odYpqHmlzZLH4d6NrrkWX3BUxy5Aml8uB2pnlTjHQBUIz80iGSoSp3uZT5LBqa
pXFm6QeNSdkyX0BD9uWGYIwHKx+j01kw3pbH/8AU2ZBKuvR2C0x1gvYHHGOuK2wwf6DTo4jZJpgX
cETg/6XYorHZw629na5/QUkHNr+L0YkZfsg/ddGI01gzLpoXgZxeQj1jYcPAHIdYjdqLhHWdQk2y
XRp1aIGTY+Dgp1fazXh9tnJgbPY94P7VzmGp+4UNshz+Hn5qg3wM4SqcGYS/OYClcJ5l0wD5Vx4d
uTqbbRcs+26XGDjVJXw0z803+S70xXPzGdyYbvswO73y5Ez6cyWshdt+FpSRGCkqg2A5MA5NScF1
EZMzt+0eieG4u/c/mF8UfTiyOVWzLcAO0oGLU5mBCWdRA/3cg1i1m4N3XBI5sBko7KY5A1OYAH8X
i+w2d9uAj6DqT37JjX8M4H7/ASzYDcTsc6LZSHgDGvmgF8fThYVzIQKCmNV2FQzlw1BxoAxyTMmP
49BgK1P7tWkmZ0Icd4PTACkC+L2MCUysYhL4DNVyqDncCGycOoNqTnY+fHVe66MzkOvogDLvMkRv
D8V79YMvtY23nR1wK9kzl458iMkI6Yh781L/HO3NvdlncYc+Dpib41RbnEY7vhOxcjRnc09S96J5
iR8xwxRT69ElwN4yGHhyD85Rvkj7x6/ZKY0a4d4/r5oAghaRr1/7EH0RjAQ0hfxYhasTlRwGkoQv
WOpg69+D5c3qg3L2JJhHZwQAhgYRN8el+wyqbhbwjLhp/DDl5kV6v0HPzgz15mRO+lLR/eBNiw4R
V7/sPmrmRWaOKoAsasRH9zmYe4/Rk/DYz+LdlrJjcPSCzqRqtxjjwtyXtvEhabDIZg+81phdCGxM
W/U2IfnjLZn5gzpiy9HS6OBI8TLCljtpgp4i7TXGjdb2RtF4cd+/vqq6hukL34y61kxp886uDJDC
vFJvTmYaWozWA3xbJboCK4saunLBntEtD/Z3SsCnC/J+ncBIVZN301QoG005EF18ZBL7PbUujH1/
Dkqgx0xpeluXrZkl+axsz4GPETI+k9NfbW08zGeEbsW5D7atK2fl2E0XRXxETL1GRxUWXcOiTagT
BYmjooecRnkLVItiL8pmrWnXBynCL4Mb/GBXecbBxH46OngGmLQpm6lRdKB4mhHrCLtURDjdEjCo
gJ6G+CcmHJwxBiiqk0cfFQpBSXQExNBGJUrqL0SgJPGUNpSwb618L+JoKRDmrYbLrPB8bl4i9IuM
vGKD2hArQEO7YFhqmxWXNp4BMlWHMQdbUIhIBuFseJ5R51Opf1jREsVyMCePionWQuA1sPXDYtFh
AgPjTDTQ5D6UXJ9+cZgmpeV7/QZ3ZW+FWozFGT7d+Qw8n3vm4+wXMpPceC6Jw9v2DRiyD3Fcd8BS
bBw17zW6w7IZIUYXqmMGVMKyYrPlxuO9+VSErHM+8MRPkah6OzPmb1YCIkOSVWjYD2bYdY9RGkFy
k1MRvIJmWPC2qzkqq8WnfUbVXh01/HOICoUIBxrXkoKr4tqS0isyxu91aZlRPj4Jn1XwQ7PAKVfD
s3PYgOAt5q2ccWl4Fp70V1crHx9t3hvQmgaQ1FIJfhoqgVN+G+ExeuAYTu7vAYRLGiCPLkOvfUaz
fs3P4h7sCWBugOUCvFlARaS0EQit2HFU17MzYz6TMjQitThRjwzemL2WJEH0FBn3pMQ/9irjV3Ke
sU8tgW6iw5oqmDK8GNV2LrU7uamNzsfaI8zGa1tz/E0MrUohSDeZm0re37WK1DMMmnFSIvbwo5uo
XfdmF/kUdG1QTJ3j8NhP+8/BGyNlVJ9U0f62yTnfmke/aF6TZ682CrDHpl5grk8tzSQd3DUW8kDW
2Laj+ecNuw5mh3zFOiUMDesQJbENb1Yps5RZuD8yCr1hvw4IZRBVCL8DE1wY7psRdsp5A5HrgqH0
3x5KozvKCGXJf9ybXbduZXPvFUG8nCpxGtZpXAr2jHFsENLt8J41oqyDbXjqbcMnJX146CG3jssc
9zd4MYmhlpn5uuw/1q9OwWAo2jGzsnGRmJNTks7OWFCS8rLsl8callb2PzgusWTE+fphvZPGiLVw
729b87BGqImZBfimyK8DnuMSBm/QumJqlUayYdWJ986dJTPdll8iNBoBEBczR/uITuxyrPnHL5sB
3NeR3LkF2FFUNydmaeA8keb5M9mSrOIcsUL/7TZPsib25Gw0uzsGqT288jLt3Ky9w0y3zJyznb8Y
cb4P9zGZGHeKk9T8Lt8tcDSNXRsfknnU4HlrMfwtM2+dovngJHSagL70MzgzoB5Gp6hJSt5oHr7Z
KvKR4aR+0U5JKG+6DOTG33Va8UHbjN2yKxt2gBrsr5mtXrMnSs7efnZI6mj+1hzPgZlvB5cZmhzM
dxxsca98iPBoHDxSQfi/0sc6P9A2mZVpsW6WGA7DWsgFRz6IO502hyfAe/1VfhAvA8hBT+7d9O89
21EuLutUhDNE18wUeNiU6BfUfxkilC+r3DHKGGAMdtcDEhNIjCAJZ3LVvG5ef0TjnRzvsvcMEKU3
gzgYOBw1+5WnbTAE3i84c3uHMLQH6AjphkiV+5D0DmB79232exjWwuXROZKkxkjdO5Bgy6iYn3XV
/3iPozm4A4T0mq3D33xkdLjo1RY31DolDoSnIo94SmKET3GGz5tsk2i/QiK1Z0ooy+/XeQ0KG3Ig
ViLYzgzDXhFx+XSQyty7C8FZOa2cT1Thl6obTRfAvCb8fGyU2pTLQm6UnrmlrxgiRcIYbI73xIeA
zNrTFL87WnmME0HF/bSfXRQ9domXpH2ne2ufWmN1wE+LOVNv5LZAOIMr7nmRf3qfCrBExd1HhA+c
0F9eaZOpiK+gl1fAHnGy/NJmWEWDqcJf7tRh06Nvv7sJR9ONKvZY48rCmNPq8GTXoQ3wsl+o/EMD
vy5Q5xGyg7IfAQs1Lm1yAlDJqio4Am2hJ7dLPsbMROU8Nkz2PYS5iqZF88PrZMNkk7p0b3zUn/X6
xie9BGwGtCJv6IhyWPmTlo1h2dKxyT6HdQ7SmL7MGSN+484H5NV4olpSSj7u/Q6KjmZNY+H2CAEZ
a68oI+aNYg97uYcR1clFaW5kqCSfv7Kn/8JsoO1GIQYcGjRIt0TVZxbjRtKc5X/1mcGPva1zbhee
bjrZevXhnNn0dqFpPSlB+rtNhmiJYZBOZUq0+235yZNm07AON85kncQVZiED7gP1om882skGBnlv
Q817aQG3NCeoVeEOBncd52NYpPzmvGjNCNHx99yAwWeQJ0PWe8e52cVue/sx+cuj58eF9iIno4VZ
qcg1OSsnIPVNBT8/7TSX+cywIvvRNL3ukMbbJOtwvBshezbXux4rPEu9knJItzF6d+QUI61vTxMg
UHfGy64gMKvHvDRKAHpanVLuhaf1E+KxsiIPgLWXCYSzHKAfcTK6aUIWWO+vvJg13A7UXUshyCRA
1koZIOcmQx7HChTBpjelo0WbiYpPrWqRk6iAkRFBL2w2pBXwi96FAIhyyDNDB+5w3WROkQJ9ym85
i383bdd02ly76OGSisBLoJrkYHN3+0bvl1HYkBzToS1jA9rSY6YkN9G9VDzN3ZEqCFEzlYyDIxoC
Es1Lr+HNOkVKHIAG/offE+Ez2fKdXcQfIJYhieb8tCI5FDvYw7ihkSPurDz5jePq9ZczpoVJfj7B
gIvMp65pQx1MPS+6lslo1bBGpRAZ4Uhpcfg/BiztRNPzc/ID4+PZwRCfyeZQ6DDP+8uqm4We5FnK
9Kj++oMj2iZ5lWTn6ahuFomNKbi3l1yCQz95I/hoPjz9koZXIPHx2fFqoXJkSwSWN7wSAyXgHumC
Tu4tXvbqZiPWAWUDqcArYdpkhAXlBDvDLWYaLi3TfLoPL0fn/ST+++DuGWmDaBl0xqkCqiaEQgz/
Y+m8llPXgiD6RVQZRHxVDoBAJMMLZTAGIYTIQV9/V3NuuU7yMSBt7T2hp6cHG7zdWuMMCsisGuGP
qZsxbZmOIwowmx0TRhuu3rBnRNvFefPyS/8YXydV/ySPlG+tfHFwT2w2mHpX69207pv32TRmeKvh
3j6OKNJ5N7x9sagyy1s/jfePj9CQfbyklYfnrXXX8OzzRNoUOdySoJFZzFpekdQNmecbH2JdJMOz
kw7KR94mSM0FT92w4+3wQXRB+AyhsIkSBRNM+50E1YsrUVHpxyTRb6gBvRUjlRQfVGfJBisy2yRS
xlK6yZ8SIfIfK1LNEOELt+htw7ztbIdbSjd2NlnOmedKdJUSWB3sDByH0c/w+SbXydH912RWIKjB
Cpvj1RcPiNmstJ7trL39Mr1BQSi2d4/uHYWsZZD3toQTCG7Q/OtTuLdRQHyz16wm7332rl7T6pBC
HuZH9xwa9slt+Y9B7ryIZkEKmDLSZELJyqDmXtqMiwrUDqa+ckVCbKVxgpgSIld9shkbIgo9YF1F
iTdzsGbF0S7AfIImSdVKtCHNSEfMCFgJVRPOacuzftCuhO07G2wQfpkjoSENFWk6SdmMMe/vbzqe
JTH1tCXCaqD3InEqDbyjB4nv3AMEYl6oQzU8gixALWRNOO/wvYP6IJ08ooyEjyAGSeQsKfrKit9/
nfg6zUkZv8iFNWlFQvzqwaE1HAWBW7f+p4Y7PUtNxLzDNnnTlV/aF2arCIZQu3xpriLaiDAMJfn0
eGdD7BCAshzqvHOk1aeP4r+ETX+nD3r73uTjEt6n/c5ZgGGQboph0ntb9mIhUZQXZI86aMeXt+yh
lhC+XI0PuMFMwfZMl0MxqZbYgW96m7AvD/UWxW9rRUZsQxpB2OABE0SVEoxLB4D/jUDy4mouOuZz
qs+GQ8LbwZkBnXnQxkgR2lVb/JU3IPDjcoWfCioGp4beuKOtAmkhQBTJDjSHLTPO0eJX36FkIxrU
yjXpQYaOvS0dbqYnIyNQ0L20FEGTeXoCLEgWyQ81FkbSq9JsqIWsQ0jFe1oPaxBYvmWrgIvGAl6g
kgEemInHex1YuBbLr04TdAFYs29bPGtJQ9oWG8YCigeDQTXTgpyjthUNa66M9kEnXg4pt3cNhqTV
+Kx6SMLfr8RLr85IHebQwmQfpEkThMggewY1+Zq2YDpNjW4Li7R1mP+MXsFNyYaDMo5LpyyzltMw
D++9Y3wavQvLWF17GhPd8POQ2c78CFOy/au3xQDAc4Bpjl/SyiRcubpmjK7BePeil092GEQp49yI
6HdWYeFeOU/HuETkrjlnFnVCh4Tf6Z9mRNT8sWrQIAADijbHIPPIBGZ5bxnwZa8BqxHKAQbBpKWg
xx8vOAm7HqY69RluBciFuPtcTVHMx/lU83YOObCIctBlKRZLGKawR2f+tw6QS/ZLaz8N8HUybLgt
LkUDUEc6tMJX75HsWm5rCnuMtvu2X3WYbwxJ7AKoTgkP8bPqzy56BrtIHPLSOSZ3WOVNl/ATdrh+
qkrDArmnGl4lQVcPH93UB5uCGMESMcze2fp1uuHS6JoIBduSttQc9mmypD+24ZKA1Zw6OJlhVwm/
5ka30a3aWfT0CitB9+eIKYIN4lH/YXwzMw/VyvK253OJ49XNWoAw3hCeS3KhT/9kemPcxhDchPyT
1KVDE8g+vnpfE89jeq4x/ep2Qk3aUtwsltwzMKhc6hYZJZurEOF/det0EKuESdjpvqZHrNKdCB0G
3ZVFosoApAElMdgxfvIaaAxt1SEt5z2lH8QUSTbRjRZAKW28ujKyt/Gr+/45Y6YM98yQp5ybL5JG
A3WK/eAB7if0oQN2KDddBY2ooviS0ZPMNKhIXtTWo78jxv7sP3m9mJhbP/Nbbh3WGirxISBGUBIW
kEAzgYpPMeVQWGY2ceEdXIMPOIcdd4cX+Pqh55jBVO8pC+1kThpevWIo07HC9uGx6W6+Wpf4+pkA
/RHlMFdVdB9pfSf/GOxiCThWqElsbuZaf5NWopO0rE0SrFYrd2viSckXN+MmylBnD4cdtVgdqVBq
Ylp/a27WHuFddyybhcgJVnaV4SYLixaMCL9nj8n1z/KAqENez0QRmorOqAF8VVzHR5Jk83NVX+55
T9hxLqzdqJzh7F20IDmNsFgdLo925HnVuv1cuyaR24IRcg1XQY98BPvS4dYZMKcz3n4qskDAiiHp
hZVPAs5m74VzJkUUvUVsJ2ATp2mforZd3ZKU1geZV2c+MZJYpxln+jQ7UMNg1HK/PjhFx5U8aDO4
+BKsTL3j7A732N6k1iFKuT4pYmXW2lmrPFPjpN5pP1AFE4BUlEtQvD84p+BpsDtpy3y78wbKjFdb
bFr1Nkqz8Dr/Cmiastct6xRxceMLF2buVk/GzOtatx6imN16cOE/L36DvNVGA5MWSGs7McAhK2Yz
SHuNfup56zUzZwdb72Zu6mA2qbf1EKfnEhMCbrXVnBjjRSOf48Yve3ELVgswJgVeHafDZuBlNLyY
1aRp71fEW8mWN0it2YO6V6vHNapRzPTqcITo4oEXc7ZP/lpwVGq1+KKbK6jHqhSe/N3q5B+j0uOE
xAUgWP8wS7muk18paRB7UEnFloqmpJU+rrjUyWmWTurzdLIMdm6FXcDjfMwe/iPqJJWt+VjxnQE1
gBfQDLsQugpxtP/wAW24Q9QhHTUXNeGugXN9t1CNRM1TN69GrKXb7F78ZnDzOw4ioh0n0VZ9wYN6
+LnHByTtgOjPQSLAzSedlrlztXF28ZLDAitOqmgenLdWv9N/RESKVkIH1aCSFL3SB+9np1f9K7vR
oFwgi7nSuR1rXyZY+4HhLUf1GDIjy6TpAw/yYyVNJe1fpfeOjd62WxuZ+7+jT9La6gnA2nZBaWgl
olpIWYeWqix4kaZp5FrOhM5/gnI5RaR6uB+34lZcC8VaXfZoo7iixE4nQLcTq4ok3fYbMlM18hAE
dH2JUhhVvl1n4JLUqSGNcX509Doo93jcipdj07cRsJl1GVeZRx7t5sgPUN8ozQ2bhfQOFETYsHRN
qMCVwwZqC/URPC9GmZEjPoAJ8w1BOn+gQ/dC4tVcImBbR+34QPR8JkpPnWxx7SFvEGLEWPPdKGVY
7wVV0m2POpBUah9sz9xi1/AQg+U8n9w4A2yaoEFK0MAx573cE6XtAk7ZIlPgyfG+jVU5K/icqn9+
4cdJgLCRWCRC/h1WgidOYEOfIaIQur5lcIvIApxk50pIF1IbVzPWgvCa6mrHZxfWKQYQ7KWOVqox
A1PAdt29K9/JJ2c2U4P03D73Co8t7ty9L0YBENSnfo2FvLJyTwog5BIHmFr8UOGlTofNhj5tRAAT
P+IjAVbuIdHKWvBE+of1dWNEu6qZkwstqR1fGQ5ziJ6DFxYCUYi3Oor9kulX6R9y+hZyTvhYlCLI
JqwiJGMZPjAh+1WF2Klt7egrUQ56ifkYanDnxcltzHTDDGPLh49RGVR51FRK7RadlcQ5Pp02Tslx
LCCVvPmEw8k0ukVSw+88cPK6sSoO4Jpc+3yqhQBvag3GcKJL90pDIqlL1V00fMN+BOfk0d2dzHtf
YcYtiK+9I1kYfBYyfrWddmi0exEuUcdg9INXociKGBSWmKRgyvRC3OSRD7z2c85b3XqMr/2r+Yk0
nAPofu6fw9dvOT4hOeu2p8d5lc2q0lNABIgPYmdzEJWpHdzxEt2yNnQfVGWko/7Amb77xDawcBaN
7u675X+R5ZnnsP1zDp/9ql8gS/wIv0alh3oaxOxviqSUVcnAt9QZn0lBnwkRZRp99UoSM8h7CIiw
lCYUeLv0lwFRKx+dsZiPLr0d0MpgdZAqwKM+Di5j1gkvW/orQIoH+y+eUlAmkEfQ2cn8e3Kjx8Pd
r4HDw8eo4ZM7Owcy8/okJ5d90GqBo9xuHrN2txnsKMlWg11XU+OVm5AO9K9Wa3YenmHJjPLw2qtG
HfD40j/FWThAk5t/FBMFHys569WLUi17fGhE7wn1UxLwMPeMfmWyNDcFhwanQ+mT8nLQIjEqu+Cs
4d1DdTofvi54dWJw74J08cs8xXnYIuurcn8K04EHFBYfZ3EzLMJj3FixepieKKbUwfEoUJ6EUsC5
uhF9sib0YkTbMHuh/ixwqj/YOnUbeANN6AEmAm8v41xYvYY5bZFUA6ZQjUdJCDgm16Qf6dVROOLE
YhMiw88X1CviQiDzeXPgqGXDLCyZVzuWHDvfMKnygZtg0DnsHFIq9D14HNjt1AJ2eRKUrZ7eYyQA
4Mg5ykPQBBKlKmmniM0JK+dTP7aLsFhg2XCoO9757ah4Ydh8CqHZiZdm7Munx8MMW/w6Ur+iso3u
NqFPP/j+LvyWiQHSORQ9rDBXFKmXnmLKw/wyOA6EA7TcalfQABuOSMvwga2UOB7GpX0Lin47fCxp
nVDzBO13PFyMHLfxstYvPFEbtIX3poTvauH4FOgLU6m1qZOClBvMSWnyy1aFcVH0pY1RJ/euAXKB
rmDJpa29BEIBTcLRLtRDAmSmpqwrVAEd3yppIuptZPc1K0vSBBE53hgtPKd9+ARxnW/K2xQrq99M
ZyUvOzFjbulREOMfDvcsaXwIWozOkKoe/R2SzOPrPuV1f411nZsjsXLc7yep65X734/V2XGB3U0n
Bj185LSa1UTi3eKylIhHPMc/9RgKI8yzzyTB9A/tvoZZ65Xxaf2kJaXm0aNy6l66bYhNTHJth1rQ
hrsMxRXoIuhIParafXqvIIvKoONmTu40N0V4iRv+ARpAFuZD8DK8aTHMCFOPxPD0+Xl52IiKYU7m
Kphu7/KQ/WKzjzMCYMTskTFAWx2sZEKxrT1oz9sDlNof/nZDIMHQd0XYkJgYrsz3QMIn2aZJnrQ1
L1+Kh0hheVGAfitP5fMrasvB4VkK/v3wGwWhTNbLemwF5FYpE/LjW1IcjtLSVshMEMbR0lxTRObB
Mx3ipijt1eELE0BdfBjlx5sqSk1KjLhhFKcVCx9XwDz814p6DAGlg3f12rQYdBBMb/RJvI1+y2mP
CYFwSWvce6R/VAlcpUn+/q0DczdtorTf2uBr0LQpnxOsSygbdXdkEVACRrgGla3RxAHpfllww2gi
YDEUpZDs4JX7YpKwpBxECdzKQ28duWVKNZl1JIQ++TWUBaqJOtma1Gbeg2Y3h1EEhhVf3UavZDqU
Qt0qsdeV8dl3VxB3iUp3M35+/nX+3gbN0YW4TNrJj89ckuX3nk34e+rf+ugJIIS3939qNEOoyUtS
t0j2KMX/yI9IWfY2hfj+yYQrntQHaS93kArYczgJq15OG6a85kF1PP15+nk5T/jTffWSq/whJIO8
6Kbv2xSkELGrDLcDKnP7foHgXme4/5EzhdlPcYVedghSjz/NsgXgh66wyLqv8MF0b2JR/6tqSo3h
EcLYB8sHGKRYoCxFX62h/qabpUN+xOIMryzIa/jg3Zkd/zZ5u8vfctSGKei+rBsfeXdrdxNKua5q
cLYd/nqj7Kr/QtaeB9G0lz7Vip8fxPQEAcCuIQ+qUrxRaUI9KxJfV/tbBVIcFox/01ZHVr/z4ZFO
LpYDe+tTnOtDHBOmuYzxkHy9ESiB4M9LGHSP+LQ075SO7U32TBOd6iuaDNKNVqGPRgR0qWMhdioo
r9grfHlrqafPne5gAJbzYCcpb1QS0SJL+peW6vQlbBMm8pH5Ue4gNWBDfzIQSqGuMrw1ZENuTGP9
SEv4yI/a8JrpeHWyqKz7aPB9lvhbEgPsLJZeJeuZYnw0FqZNSXCDnXra+nfwVY1e//cuKE6TjlUB
bnH8zmV6hErOn+IR8tEXLoP2Gv52d7W4SbxYcUjbyjD1qjXnfUDlEmBYwXWF0jlKFSZXJqF9rjfW
ztArNRhgTZk861Ku+ggIzWAQsOWeNuORx42wQTeTtrOmG0sl/42qjABioOP+j54DnYqIS3AKrFs/
VTlTJU/KYjBiaMOevrv3QCMGwIyphFXhvgP5mZU6hbG+QOenXRkCK5Oy6nNuzmADpoYJxXByxukx
XXMOWN8PX1IyNiIab2Fx9Oez4IXKqQBM4i6cHsW2fzzkH2nN0TYEjgavDywNvi+9CtL6kV6AGkZp
qYDaxw/ltHpCBhJ+hcy/rlU6jnRp/e38nZ8OijGwd0wFz2sBD2DsWEnAAcLZAvSb80a3bh8Wo1sZ
aHg5Ss30ByEqAANYol4HMZMH0iwcNaMvMCrkNqwKYyPPLnV31kpSblpNsExCdzqsLQWVT+/kZuBw
IkSAo/BFVuOSJimNmUGDSLHusugrKg4UFq6EprDPGF4uaFpCrnWKSi+3QHRBHbY0PRPMwhQAWX4q
jxgIvWq4eOgv5wolxei6BGpazV0MVsqvM8EcQbESYxdH4RF8gpxCEXH2I0gQpGTCYXBV+D29zvD/
gUOkPZ/k7zkBxYW4R9sSNaTUObqfITif/yNPrKpi5UAUcHNQ9oB3JYr+JI2E8kRmePz4LHlXKRfj
2FfghU4O1rN3GS0BKpwO8bvRHQ7KgU8nUnOf5BuSOU/DeKX4YREnGTcgnBasitfxf2RaqOMeQTIF
e7FwH9ztRndCfBiV/h6nA3ORYMcTneGFsUiHuBdc7c5W9emfo9V9l8SPB5IOBUYV5a8klqjX4Irl
E/GMH0Oid/pXeSKCjGGeEP7JWS1B/F5+4REMgD4EDz4MmGoOLGJtN5Jvz3qAJT08MP9lFTx2VogF
09ocwa8JJt3mjyiQWtUd2wb24yebUjkk5mS0wObJgeYEHMlyQPKs2EHjSJbjrXfxT9HXnIm1fDHr
EDunuS1Yv48rbnaFcJNLEV8ofaaq6J4Kn/SFe9YKPwbCNdmYfP7BZkeST3xKEru49I0oNT/oJ08t
o0iySB5+IMu4Ndl7LnY0QYcI14ZjP4AdsCJcHxValu3m39CT9EGSrPegwxAZxQ3gJABdsJwOkWLt
Tl+bP2ObSeuRUhqbpWCJXgjhK9GXnc6s0lvnpDEpZb743OT4aKvtMCpLdvDZGo/LQMfqymULiWZC
i6ARxbqPSHjDC7TkKAtEKsZmY6fuR+BoxFctujbYEXzQRgGX0kMCA1YGvAjci2AqJRbr8KiEWmw3
FW3biAAQ8GHHbqwkmx05GKkPK0kd57O/lJWpt16htjhJV2vMrB0wSTawkDJOe7gli0lDVoufKX0K
rm4pLJSaZj48AJg2rYy9rXfSB/ILpJWRPSRAHL679wTwcRkkpBsFi+W269RoufbcFxwJMEhhhKcu
VEfZWIUXCzBTcqvV0MOn+SUCf/5gbjyZgQxwg+QMxGi9mc26tzaDIxwzqZrfFP5gcpbMvqbCTYSf
slPq1iXoQBWm+O2Kr4i4JvAU5XgqDoDl+wF1zqLfosiPdDYJ6Jf1ufoWN8JO5AFWrJJotV9M0uGd
ApwKtTxhtlB4Z2jCqDGDdAbQQTIaHam4ps4Lq8QJHj44UsTB4LzcpLvfAYFBrTqMWmTVzkkV63/R
O385g/dlTas9uMzqiGfPs14HAIHUChSFDTeTX5DEMd2zUIDWL+v6DXpXXVQXN1hSO0bTPMLj3+l/
2hS+dek3ei96GehmuDrXNUQYfnBJiNIFhw3qc2wAHDvI0qQLoJG3maGeT/uLrujV/tAjDQakTe7U
+8cn/ytuOLsZFK/d7DXcggP0Gdp7pPy67LYmW5CXeYuuTGPBYIlzx7yiV4QiGGGqET7d1qK12PKD
BN79jarpGecq7UEmyycZuwITQUJyml0kvsVHGP2CviICOLowsvHd3k3L8IsSCPEg84gQdFrXx2V/
i0VhBhUZCtlx6T97rchg+FF8z8xiwXqWFM5AsZsBt8XZecH7RuUToFTUl4rTSfjCe6sBg0r03zJm
OgkIGYQyjrFyWBlwCgj2fXIgA9OJ/QfgwRywx0JuABz8SkI+xelkcIUyoY8WLE+WQjslE+jp5pSG
eleinW+rN2bH0EsL5xF8Xrg2c4642wsEwfpAGVY2oYqyDLinI5eLoZHfOeBB5BEzXlasZZngVbKv
blFtfosuEeGhUic7oTIB/gzG0Re4qUPc+rzF+IylFlH16azOxJvY9B25ITsPlKHO171fVYwKz3NI
AjeRm9ENy8GVGAc5YB1/WW2FndX+yf9nExtsJN01+CmPgZfpWglglV4dIu8WZhh0rrePLeGQ8wE6
UJoZovvhPvhF+PjictHN5QM2cvjtT4AFo0H5l/wljW+cSV3/l7WiSERYDT3miZgm5TA28QsMWFYX
hRBWHRuGy8PpqeSD+QVOInKADA5fQ3BrBSYmoM2Q0IdbVA3sxcKz6shF4kCFN7BvTpHBMjLPij3l
q1jzz/jIlapGBOpBeQrwSQxLwh5Pnt/VZPsS2FJi+PBTQYbYQhSZG+wpbKVOct1Bgh8DL6RfV0BR
C4zh5ScgacKFOxQ5HuEdZTYh9AfSkRs+rAt2xS7J4IRk+BwMuAkiQ1XelsCDSlbQlIF+qDrj/DSg
GQyPsqFKaB0ADxhF/E7jwIeuRIAjuEKIE6yJ4O5pTTvmiRrjw6bn4oFgNKMDng7bV6V2CeNIMUPI
JPX3M+gt0tK4YUlkKAhII4qKGNvFg3BQjAdaJDwV6A4jxR2cohHkFUHduE+YL8RRJb4EOg32GYtJ
JP3BMD9ub2yAlbEwzh26K1VtFeV4+x7bmDBGy8VmYcOK8j9WCKZWF8lWwpLxH8Gi9wJvPOv/AeUo
HJK/s8nBhuohayGQuAPscqGdRFM0vghPISaI6KCpJJJ2inogWjyiBWFgBHODa0BTBB+pMEZ2QVFj
Cg2XWiiAcUmJEgcSM16GGiT4OMfhRpiTkQ8xvJyDCIqqpKfN3mGDCg7c+tokAs94d4Z4XII2/LP8
R3AcM0SFzMFJg9RhwPzdUSisD+RIxGplIt35g2DoXGEj3AzpQ9mpw+g4glfw8ed1jlAQjOFxrLQL
d7Y3aNG3xNhZtjHEVkBPlcG3kwbGeNvjxiwKWOCjEOaoBVLjsySjR554C7vKQKCCnm1yRhV2I21C
GQLljORJhEjUMtEiZYmYJShaGCfaV3Vl29so9siI/HTIFbzL5+hygwQ8GUwJpsPL/HpCtMoFHSms
xSQoserwBrk1hkgXveDAYkptni2FXkItoN87OmdQtNBpU3uq9MSlWFIgT1YNgGzPfj0pUYr6iI75
D7RmAHWAEZlmHlyYcWMZA7U7XiMJatGLmuw9tBbQ0JjlKwR/0aSSuuque3G/kid+xDHozpQmFL3f
aDKph7Xivr3htJipgR2FNWfa9BD0VBMJcy3prdLARvFWJFmndltppCHXsrmHEd0TMIROHEupAded
scwvVhIO80Ez3Il2/oFq7B6tiCIkIrrPQdmGwpJz9rrsEFkVNufGO5XYnwZiOnWqbhgkt7dSwNfk
Z8RHeoPDSvx1xzgRhrC43+1QAsQCZyH8wMgAzyzdJcNJrhgWqtHcCz1biHJWNQIA6gidosi3S/cV
wWCfdzPVwstTmbLcdKr5Lfu3QEKGW6THWlq1lY9uTHQNJeWLlAzn7cWsDzgyrrBfDXQ5dUkYwWXR
2uF6dAmaJkOtxtmNNX9GaWMHu5lFVE4eo+bnyIk+YbivK1C3spDaTxrhJ8hPMGTfFZTM7GZYo8DT
cFcovXDw9Z7GujIqWbm+VJi5W2s5PAUtpNCu5n0qYLr6XXUVKLa9G21SLffdhxYHMv+dkU9LGfiA
PA/Yik2gWOW9RZVQ3WiFlbUNqlaKq/kCj01x/jgXmWGlK3rCVTysYuIx5sqjWWlQI1Ti6wDejoEe
Z/3DGGQaIhGwNvS0oEVoqrS65F8X1qrqrtTVtfXhs3V3DPuk+6y0n1PZtDI4gn0kyuI7fLgspYoM
SjRqL66uwgfB8nS2hA/9IwwxarPW+Uef/xqT8AK+h/u5oAAiZtZUDBFlWYbf8KlTHuwjzutfCjmG
wTLau6/oTIkBLiVpF/zLuEKNekIYDP9CoKn2Nf1noeFTOWz49x6tJ5n1Ih6ouedFy6/MarQppGDm
vVv8+m1voHPiweKym7ft+t+1CZeNLYKNp/rwjSxxjKc5sZiUSsN8clkpTDjNdl9mlU3fbySEl7/X
V1hrWEtahbxTfH8GpzamZTmQF4ZbUmMe6uZJa7QCvKJudy7ER8DE8mTODRlBiEZkS9CyAqrE3a/f
L3A/eriQUbpar6VVLolXO/3LDH7HF/6yn/c+jJUM2z6kkHTaUW6CDZupvNUzurs1BU7LgLHld0q3
DL4K69g2c9i8IXNYe9VVDsup5ebOs7Cen5eDB0DOfTrnySOu/dQp/eY07faoeQ2eiwpB3e8W6lhd
LYW5cxkUyWt8Gex/b+NLoKYf6gffzLRhC5You3Xoe3g0nCtqSam1r9NXuEMSdH2fPiGkJ4fBYQA1
aH0voge4F1N3gTd3tsGQM7Knc6/Z6bcp0rxpdfMeO/sUHMftP9X4705l3aCzhFI7zlhuNetnP9vk
Ejynle+v6W2cQ016QbBUEUdpJzG9O8gmVXhbKucW/cqaK+L4dve/vAJKQ9UcnOgt6CBBRCtyeA3y
QSNElhWUtb+d0xri1L8BmOlSbjCaTgPrAJunSwgZ7Xg5MtDKwpdDjUY29W/JIfyuonV6oVX3i8be
FeJQ9FTFBVqmxuIQEctBrK9AkQANAB5HtlYYALtk69+n99KhZGozQisUdIWhCQ165tl0N79p12Io
/e9BHd5eOqEP22tdJVLT/G3/thIc2W22HLxmu9FBlc0b/L90eBxRlT9SHD2HhQmT9ElP8PvTt04X
BTaFZEnhyeSpgbMzJbu5CAtxDn15RbLEjFdACAiAAoXkeBN4QV36PgTsw/0HnM/QjPlprrmdn7fb
GWZj8P7DzzIWc/5JUx2hCqzKt9mCPtzf9cmj+C6NE/e7RVsF4kQcWUgrZIwj+ip6VChCMq/9tCu6
35sRsWe45N+GVsxAmQe16Mcfb1ql0V494/z1RosFKHIaGN58Lm4/T8WD5D87gR0D4SMY0kQNomHS
ETDKuygNt/ljO17G24HxJyyzShGD0UIiLkrkC7EvQPlJITkD6ug4UQQ3r8EZXULDYwKkGmNgDISn
KVe6HT8YpQcBzztSozh3m9TjYCCblWkNAEjIv/Lm2qhgXwCdM0EXKJunRv2o5QzIa/9UkqnHjCP2
0U1y4CHV7bKvAYkd6wVX6TgjY50057DZKEZF5AN++xdKJ9nQNqiNG85+pl6K3ezLMDeXGRiGBT0J
24P1EaWKaGYjfpAwTHIVaEfppkkoV8PMCKHiggo6IBRSqYZB2cuDCbYdWEwF/dMIw/nchHLdpZ2j
6wGLDWZedw2gBTmc4JbMris/Qcv1FIw5c0dDRtVlTKvbJvH4H8pExdBZtNtWjYAuwNw7Lf80Onu7
EYVudpWqE1SnsT5igNdh12PxCEgEXV5NCCogkWRENOBBByaR4Hg41S7q105JlfgywLqQTm7R+9r2
qA9GuYrGBCgYpqXH+bZvlA4gkk4yoAY4MzTC9SDAAoII8OhA1GrQSDZfjtvBsbTTyQUTTUEfoBtU
fnidFF62oMnAAHUiiI6VvQqCy33GWGvauXf2tkOyT/uOZ6WmLsGxASx/9+Ryml0iiRqBPh5JpwfK
GbhFg+daUrzY9o7RfnVD0XMAZtZPJ42Ts+caH4zf/LRo15zX6LUj17jyrrAV0LwfgOHglmxD7FXl
yWA3ePcWnYdXROBwI0C6oH6VhLnT/eVYFHWeO52Lp5GhHgc4CYruANR5iFEJEaHoHUa7zNrHxfCU
WVBYcLpxDUmKhWDXnUV8uCSphqUDr6U1uYUAjYqPU2pbeLNP8gsRBIezjYDV7ZSs619Fm3hKOYp4
oQRF0MhEIBAyDkLONqjC+TwN8Ff2c9KKsD3OeQgp5DCH9wKjJsvNCrU/inIBcVKHfDH1BfhS3afz
H5Acq0nFXe3uA5YaEFyFX0rOUKkhP/T/oSRAJ9zFMsz/5UtllzfCITFvTVyDAy2KWV8B4dK7wQtV
C//B3S6MqAjPV3OPG6ZuIAAGhtX17R0ABgSg56xZpwo5m2iE/mv26wOTexwVQ7WzlF/mZfRcdNrm
A65IlTV547yYiYi9xy1iF+01iOnNbs+zIfCF0C/KPYPL6oDKB7DQDBJnAPGr8vNqWdf5YdZE6mDP
Kdm7J6CQLz4vdS6jO/ig8pvmoDY/0kmb9ngbUHBwXDZmi2LLim21qBN9gLS2zYJ2lwqLD70mIozY
UYvEMBjAqjemZxXuLqbpdsKdEkooXqQ1ZnRgPZmGPoKHzipURS3/BAzb4c0/rGq/kJ3AZ4T9tKxG
D+zvQey5KAmKtr1l9+Q/AZRW9UETN0zFX0g2jJ4B89/hloto8SnTkVVho4DjE6C/npFwZWzegei1
RQ94eJL2qP73sx6gJr+Do7EAoVjue+BDgiHmwqYQNfOPkWYiOETRDjVKRsnSNXbw6dAzNxDY2K2y
Kw+GD56nh7G2J/RH0HoOrs8svu7lewmQkCYAU3TDEDWHJfz77YK+INmP+snNgS5ODvajBBxhST/A
Hrak0yfII67rWNBy64OaYdZ/L+S0EDNpWG70wXUuM4bLj5ZBOhQhIlEVlr7WYIdqVE+9grN6eHhI
sk9EK6O7amBjPsADpZFWAutXZisnXqA+QYEDGEuBKGgdho8/wMp+bzOhgsBMAIUQYYmioximc6Qt
2ruDi6gwhAm0OlEHvEb0RCB7knDAJyougEBACaW31NNg8fG08Jops4Mh72VTWC5hykQcQMqf8sqq
xnA9ninVAj6T0zGholR++g9It0eYUzwWRUoy96Z9mMnJpNZ9Tv8itB1BWoavHiCND1Xcf+Z0CvWB
5/SLvW+YvcVYRVG4qd5gnSgSWSh1WHDGyeRVExEkQsvXFhgbXxNmIbxavhLCmNeM8ggh1o4E9jMf
XpV5BgfANxA8YrJ+ylPpvyJ3Rh8roUsn3A8Wt+DxUDpibuQMKVbLzo1FgGcLuyQ6oC6fIiVwWCci
e4BTmoKrKG9RNk2L+/gLltFKVDncERe34aBgLjGaMrpOutCF79wDrlBlF/FmsOsRxvdKJbzKWWvN
GlH8BCl9TmToQavohOQ84nIm+5iKDcOPYYeQhswU9d+9lt/etDA2ROluw++QmD/gNeIoYAZwybuB
klngsQW5wAm+pAFFK4sO88NcI1xRpEDRjBlqzLHV4CItfmEu6vC6aEsEpkAX7P8JtL5Y/UsW6hbk
/U4ssm3T6fyiGYnA3KwyR5vi1LROmw492wX5OFI0MBc2R9SIt3E2Qg2N+TM1HzGK2YVJjue4ObsN
73H/whcKon8VL53fgxNUB/RXAyntoxFlpzENJEi31SSIj44cQlsf0YV9E0GFpdVCxeoL4QDkolKB
Kgj8VkmC4yqCEcZ4+4cGcLiDUvz4vkgvpvytXaw7iIlm8kpmGy1MyuIPr/HplFZzRwUuS9sveaj0
XCBSYEtyEOk+UPU8QqAbIWL6kiWP263T4/U1NcilF8w3nR3td++aAJ8T21DXLsJnck1gbUKvuoxB
Tfj16KKWo44IoQcXVaoUiDet2y/sfzbRpkPq+OkvALuEwT0iKsk2Z45wGbxJ0m4Dg61C8NOg7tOI
SLe9YAGqgjw+E3c2/+TAOwiDadRmB4m5Jjr4D4xxBWgJXTiJQtNC1bBfc2CVLs2aF7TbW2jvoMvb
iKXi+4T6Bbk6ndKyCogTGrExgr8qXfTHNwI6GkAlKElnVnrBKPOg9gvBNmz2UDp3bztbnVcoD9sC
KpfTGp0lNbL0L+fZXzTD6zTtMznuaUPoLswmMsTV7xy5leMYOJgJqyegIIpqWiKV0zRQtW6JXfqA
t8QyVLsddzlVFHbCFebgBa0VpVhHqDw1TyCPfFibdNw7qU2ffiKiigYJ589z2karaEwy2mQCwR+I
vrelaytNttATW+av8JYbXarCRlP6WfAIGvpKeb60F+r3OiDyktLBf3JpIgXYF8tsPMaXml9UJEM4
zxfihHNPsHuLgygbIMOLR+XJyuk9ZuPxFaTNJc1CiusdqwO84VV6pCbBR+9B2ZeGu1xh3dBMRJXa
SLK6rdAfEOA9b4+N/qcx1OgfZ2qp+Neite44BAUH2BEMOJyNEXyg0fXETiTe4T3OUNHIP/CQJhqH
+/6V6VTI1D4sFouiqvWEv1F1nvPB5W2rPr5xv7M/ySdtpyjUxFfmk6ybw8/QYKo0hJl9ary0tU9w
qt1ayNBhF0EoRu16PK+/W87MPKj2/Lb73aV2A6NZBqslgsudj6Bd6laBPqMm1VjGzEwkZIMgB0e5
ARzFwJq9c6UQOa8zE8U9fu/QaJgcII4E9DRjjC9gU/W3uf8lUjv9Fsh9Tw1yhflbTcMB0ka4AdcA
3Dth3lYXhP9c8O4Khhax3LbkLMCFLrTZEXC/F+8+6cXgHFXn1/A9pI1g2JZaWLLr8b3fCk4NgYDF
ad3kYtaH7nbakuR3DeWp9f3PgMjNbses0PzYBqiD6nm3tsnpQTNi+X3pNsMKlCzqAgB9VeLg6hiJ
YvwBLHYvi1Ka0Ug6kq+/HFwNE83SQrQHUWb8D/gfSi3o3Ylrw9Quu7W5MFQNTBkha0JbCNAgAwCc
TOxjYvN2ygxj97LnAtA7f4bN4fWPadj051/sM2w8NXqCvf501pyCJkUH72v67G9BMSurw/oyr8xI
OV4kCyq3s0ZlPcgWdwLCFztYic1ZFA61ORTDGso+vbrziE/uFcoLHpnUAwZnz/iiTljurdreSXtE
RxB3SoQ0B6QdTZKuSt0TR4DG45CIk2E71ErePd7Ey1FrQ7OUTXuBocKZ/bCKHcrW7Ofo3stD/VxO
0EpVhCouNfLK9MAhqs8BQbYT8Sf+McRS0SJooGhTJkRE+Fckz4ZTI/tS59NybJCFAcKp5DBu04p0
nTd/U4Lpui3k4PgnLmF1sfSv7nPA2KRZCj9GebhiJRVDMu82awakwpQzFBcpEdLhxqsSYqaOwWlT
319pkkBBZMBSQH/hwebgXOZGL2kTliBCRNa+nVwo8NTnn2YeSivEOZQOQXRI3RJvNmAkAfn/vzBN
xSxVNI6zS0T9Yw1rZOmuZ9RDYL9RRiZgUTlF8TRRkHCAhOZTM0lIyMdjDRFVAgY7CAtJ44BMEkkh
LTfj8Zh8m1PhBx2Sbj4HloFCVn1TJUOCFXKQgqKP8GVaMXhs43hMrUiBzw5nRLhIIs/Fw/2hDz0h
YvQoBsEj5/NUTyaKpqItnsKHDMWWMla0hjgEeQrzkkTpNcyRT/mb/4y4YF4tfACzZaXDMkqSYL0J
koSixX80ndlW6toWRb+I1hQpX0NCCBDq+sUGKJWiILoFv/72Hu653rO32wKSlbVmOcaYgyM7gNSZ
xg978u1VEhUXDGTNQNhbtzsLdosntoP85CPIWt1JqfeN1s22n/xbiQ+m9wNyhXWFPFWBPmXX40kq
ljzYCo8hRx/Zfz2TEbLudomICzG6p5VYym0sr229vtRRca2jp/gVoQKBuiKI0ks4PW2ATrTRoMak
l9OfWTmFIkcn7bu51ibvEaIQ3Cg+CCxKm9IyLwkcCoQyZV+KOj8Z6Or4Ct7gc0wkABmwQKWu8iuq
AyH6oTEli8HuBC6E9LkLQzGEB0fz7gWQE5dsUcgE6JzazASHDfCZ4wPmizRlXQiBhoKKBlJE289q
oA/bn7PmIYyaBMcftW1+aon7uQav9OUEWO5BHx2onXEbtAl5OV+R/waLWetl8tKatSCgd7vsWw5l
QKWGC+NiwAc9Tu0ymlQcawAh5ckVftl7uRp7kYSClp3XQdJNv5wyA3cweB2U2gMuBTyHyByBrNhS
mOGWvzxEWyAkOB4eFE3HMuwK6+6PHHj62HSygYGQLpbaH40efX9xr3ywB3Lkw/clAYBW4x4gjz7X
n9IfxJWbQlJoR6asEEUytwi/+cRZpX7kOtsmK3fY8ORntddXOg5ZI5Iv5KIyeI87WF2YlW8oAVAa
cLnjEytz3Pw5Vx5E91RIkk1/akWdB863n/uB0eD3uXWWvUjcwE1QmSkl8Du9IHfi+9Q/38Y58lDe
yffyz0ICxXNN9bY9RQrhq8H1ce+9HqeIM549lcxIbD1rq5GrG1yhjmIqS1iD/Rh+HNXfNcWJQIgt
d9+Lp+igtDO08wUkdYHcan1/9j1as2Clmxgl6opNv0OwFUznGbo9I9cdOgDCA/C0zA4/MFEMRZU5
AFkAMd+REPTsV3vz9rzcvDKEIV9HpYf/GPIYvo0AOiPcbm33wiUAz+8g484M9H/LU4ayhb9HVAni
2zdUOsa//cHH2mfCp0Ch/yLgtNSX+f3fcF4JPuDiOprgnCwf2ktgtc4Tfw6aANy/alwm3raXi+0V
iF19RgOmXU3nvm4TcTSm1aMOy8s6Xp26aRR9JoqcChiPIlSSCBMQ66oEzQ4/cAO8PWw2+fllZ/wR
MczEmeo3NC78zjijjD/R+eww7mYdt5nQjoIb0t6M7KG+io5ShhUnhJP+ChLd4rdPM5qj1YrqkQPL
mxF0SljG0VNtOecTa9Eoxtbb/k41rgTrabkWM/Cm0xkPh0N0/Q9ovWy4LOac77iM/gYJ6UaN1v1P
WJsveRAItcr7Z62g9XOv82kMavGVC4wilHHpOte8J+Vsz4kw/+zRqN0z7WHnTPwFa4OSB4jOwoGV
/wpYTtafsRG5JuvQZBWv0Txfn7eDGKBhHAfeP/PbUaBvjJudpc9g36uAdeehdZbvjJFjBRnrNmTK
KVe/LDfhE9gImM/bOPjeFE2eZjRkRsxwWGuyLFxPpzZustTRZkMmpFoUK/ARDfsb1KaQKGZOq8Mz
mA+J3C5Lv2k0fMDNWnPorBnkpRFZZOpTrYjkPB99fn2JQhBOutdrTzuI0CFSQOPgI6IGl2H1h5AK
alu4VD1nz4bIJPI4UWoeDsfLZdMH5Ma3MST3Qc2APLrEaFoibuu1ntCjuAUv/ZefWtgPXeho7vhb
MfYMbwgFbPsx/WOgxrndnq7/sdicWGIM7GpjZKs1tRNrVYhGFdadfiDEuO6iDjGLAd75uIJSCFRZ
oCGia1TSAIbC/6EUtmZp2u3WR8kID32a8neXYj6lGEU14EIFMzSJEAUJZzT/0/poQCUPE994JTiK
sCZaSH2JaY8gmy4Of5d5pAGU8B6mVHQLlnyAGQPUKmZLLwXWNkniOMZwlQR88P+pdHOR+3w6CAaQ
kV8xTnY6dDjfxEv0f5oAl3LplP1TCeP4Hd2YGtshnpYCWDYOx72hS+apvmW24m3kdix6TtGAYWQh
pmk5LrWu6UGIvYD15Zj9CaCCKQEbqDU8Dx5Cpx3FGFGSrjiO2lGtwznYh41hc7zs1GpDxyYwp1rE
e2Z0eD5WnqTiGKjRAnodDNbgR/lZ2GD9RoNX5DqngxjDjHvFyHIj7Q4GZjMU9NDntbGb7bgdD7hd
jgfaXMMhjHwyKgYbjpHaYoIJ1kbdL3eV1JoTUtfrHoFTlweXDIKYUzhgGmznIgM0gyp/Rf9/I1gl
3DHgr/mcoZMcIsv+7el8iiV24SQA8E2MVNQ5JoyInEnBX1LMgDl9p0dkQtV/6GZFzWFtw2o1GsMa
k4mXmo4DL62tbiM3908zP1Xia47i5n2ROhF4PkZClpDpHDPBZtyU2YBeei2bX8xdnmhLcYneJBfK
OmNNkejMN5jXi8oIAyEBfw7wiV+NH/Lq5Okx+ps+ky9QW/5oBffNiHeXyYL/DxIAs9k+YptFrCju
m9COhddrIfR26Bw6d5bK1d9omj2jO0Y8J5+9nD4S5v3Qrcz19z2NvlScQvaQ/wawXfyCllD3xZ2y
JzkPtJUMZXzElJJp2a3x7wQgcsz02USrBMEc3XUPFoJh4VstwztuxwSh4KwrIOiNWgC7jS23ftLm
IWolu7Cr9kU0MADAROR9g1Js+KwwBRCx3wFAhvrjjlMoOKTS3L2cERuC+AAHvGFUJoTKq3KH3i32
v8CoowdVzwgttJjMFwwR1r1pr0e8w7sCuooHHE9WlLUlLH8FLnaKnIZbpDtgL9IihXu/x6IyWTVb
pp96BiAuEEoOiPhYGiNr7AGBvjddrfUGXhHtqRrHHHI8kLATK0Kix/vv41exrOueKLc8zVNQJpiS
E91rgqUa+lRNQyrD0gdCoCJsPeNXQWVkSXliKyMofpGOAaEfRVVSNVaruxL3eQHhIouKcooPi9yh
2hkAGLZWvm1qr3rebo41h42nCgMmztAZgicf0ipISKBjfYQrlBMW6b6zqAO1xBxKMvRB08sAsc4j
gkapWdYsfoiAP9YIs4ysi50cP2d8LNS2QqxKvZ30jsWIeB778XZs8CdIwOUyNjPItt5sDkj9O+WS
gR3zG67EOVzn+P4z6bh4PGJRGJn0PgUY2jbxEQsBs4wNIgV4HLkJvEMuiF3R6xlAOHkCBhsfDppj
jMSDo9EZRct3jHnok9/xeZiLKWfc4FVelq+tR/oC8eeluWMNf91phpY8yfX91T8G27mOz3HtzD/A
ER4Cxyf578NVi5DJCau2y2Ca0AEWtOqxytSCB0RJAByYcMcAheyLtwArMkb6kC8z/dypeGr8OwX9
mQEnDrLPtzBUW2floEL5MqnUJsQGz7j79zE/gjjRDwA8ZPV+mSZF+YUhA2nxN3j6JWr7iJkaw4iP
zC8oM5k5e+IE5ijByHqnKO2cjD0uvxpWQPM9115O4VMARO2Z+g71VxjeQIARV6F9fotfGGdhkbwP
11usG0q5UQX8IC+EsqNjuxg7mb3N+FxHRImlN1IwRjgx8UVy1y57LLzjgqkW0b/4o3mmuu1yODcB
UXoQD9cU0n6dSS48RKvejNJgWkQeQ95g0oX3AOiuJ0qR2ZjjAx6GHn8ufGDICDfFP3WDhorGrujC
sFboaw6tLP9HDD0E+9l7xGO7tW7uEOx5c7hx6AQy15UIPYQArWIqnKstEyagjHmF+WDpdEGFSQ2f
hDLy0Hjup9g5FyyrEVvmEfjWyUfEmw+bNFIJms8Qzo6Aeu4f6o06c9npA4S6X2QZ7YfuFDuMTqOM
SR2aMpLTTtQZL4eOUFIg2+kfRabzyKBzFpbTGEEksamYIcD3tnXekRvKeJgMIcBT3SWgrkT+zB2i
7bj/QHF13iHq0DKAx/XgPPKGD4g4PREZ5rNdCCkPNVNfm5uWT5tlAgyYYaswYOaH8cKXKVMhBwzj
pE1R6Th1YBu+p5s8a+qAE2W1TwuETXkcgFaysZwX6phumCoD5d+ZdnFpnJkqQIjx2Hsp99yFFSjt
n/Z8xKEyto4N1biAZA5R82YuHcMReMJsX77C+Wbmih/evsctWw4GgTJMgBKgucliaKI03myQ/GYX
/gYVpunQTQrAZ/KUKR//MHdVEHcGYuVkIW3AlFm/zbNn0BKDjJIHlLvdCYxPYa9z5rhIZsl4nLll
fsVzYpIEMCpy47Eft3XKogBdM3XvYZaIdZjz/cshcUU4nlxw9jbcjpuWW4iNytUlk9iZTdXwxdjw
tZciR/29drcFnD03Kb8Ub/rgdl9e+DrCcH0GAjvuRl2Gl8khnnCFfR5hY5hDTJ1JR8MPfqmcLZ/v
lx2NWmZ+doxMckM5FpX3ZNTWG8eDX3FWyzB79pzsZjTukHdFtag2rpHLkAIRAvILpDAnzlBzg4kj
4eJasBncq1N+GoSQlNO5es7pcMOLfTOUC8EqrLOrpX3gi5qKu4lwsAdfAk5Qv3RLDSwkz2/j8lJV
D85z1wTL19ilR1hrdAYd6OKlq/7E7g+b0RyyMQ1JSnboStjRxLjzAbbFTu8XTIbMzNPfJ1TBud1d
3B6nDD2CCJ/fo8rz1xjhDM0QDvRDUZux100wD2hGEHc8eH0dUFzuSqG0SwogFK+pG31dG03hfNe9
3r9aTx9DaGBx0HrfoEdN9KfOCTQ1S0YjtLYYkRemVRo84BRx8QuEAc1wmMVKO0sMtVjmW60cpGKF
UQP8DlOcdpc8pF5fqLeQgnzKAEu8md3lLFprye5AUw/xPBiMhGJc254oyd4vl0WsLmhBcA7URhZJ
KDsUy+G9/MYFcoNWQOV87On9bJMeOldAbHoEkHO06DttLMmA1bAwZTxDIra1BrXHp6ufKy9+ul6r
NlBGtYjgyHenokr12fKnyy8+1zgjq26VwphvWmo12xrooblMK9msnIGRKZlXq+5nZr+QQJphNa3q
OB333k1HeUNSudV14fvUrgj2DFR4KWTKbF5mxVfvzVjXWhxXz+VAMrwHwe4YaAb8uPVJK5kEbbwG
edWzL5NPXmEe3qMi6os9Kgs12shK09/oOGep/N0DkLgfBjKrsfBK+N54YP3cqfY7e4OA/o8gg3QD
N2DqYJjyW9+je3BAPiDdJmVkq5wO/LWppsouu7L/xay+mAoFhDUGsdlyKCJ6xeHsMhVC8KtoR5cQ
qM7D70d/lgrIA8jPX1KDE4+QEoYGlMkzHG6u8wGGWhVe6Ge7gnj0dD2dqzBcNEf1jUpcOOr1FpEo
VZkx6TvMoJDBJh1VJaFCNnWDE09Nb/qNmTD9pP3ziU4Jf90nypbRF3Y7+zf6l5/qGAFwkLiDrvDk
mziEARRYZdrCCqdkw1D5gnqM5+kZQ4wPITKh+Y0r0DDjcWrNHrt1wPZyj0kDPpI2mdCTsrB37nvJ
mJ/4fa0qtCmSklrleD+S9K9FG0eU+5BUAiT5wVMNYvLaMl84h4/IQlkiL6cADylwUYbtWUd8GBbo
S/7LVCB4Eh6EYDpFySGcRx2MKBpEzOYkGc3Xm50xdTBMtVGc0dtmo8HFTR/X2trmGLvr9DM+JbG9
UtFa+gsftRfmUPGwnLm1i77iPEMbnd+AYdSyUuwZv0NnHz9R3sHA9o1VsmKRTv8b04r7TI/1Y/3c
LTBm2flbhek78ecRw66T0V9ueUGMP/8my/VtabwS/GHPkd3GuznGVe/u1vZCnAmECukkRHpbf7yj
9jU/kQV/Ia7NXq9kJQaqf7XOkhsZ18bqSR7D4XhoHHxoZlVBqxG7KN9i/EY8bG6+4oaaBBYL3wNE
KkeiTZ5aNEgpvYnfRGgMrnlWeactY2qCdUZjSWEzCAp7ej4UgdhT3yGloBUMOIpLo59YM6Mx0xib
hpG+0VGw7rSop2Erq7Phr1phWkcOfB/kX3+AzQvosYFIxR+eFnQdvEkJ5BjIN1XSKijTfa3oFKCS
h2iLTQNtAoIJZBDmmHz8o+ic7YtCQuH0g2nh/b4CuaycPpgH64Lj8B85fss5J06ELgeHISfMta4t
O+T/YFtRNgP1hzAsjLqcfX+xPWSF92ZZ1v8j8dN2D6is7YHT4Ma4FZT1wpGIHiBX4Dc8EHq8Lnoc
xEkU1RZ4FVshI+yfBtlck2UTZyn4Ol3gXj7BXI2BD9H/FKsnbc0fRY05dXaEGreLbklmGMhQHsEv
YMkrKaQfezSTB8moOF3xljJLnLQuedFEVhQGkiAL3mShLm8V3p0uzpofCsHimwRaAPfhvxWUiIV8
xzyyoaXNLToB9bjxSn/1UixaSrncBzymFkTfOcN8eM4m8vYsICrHC29Eqho8ttHIDNpnamqJ7+fm
dHmkgN2dODEyYWBNMRR+RIO2BANNekPwtlnIsZ1l3ZK+xKaQIlY+C1uH5JRzOkks8zsvqQKdDViz
cH8CHLLdx9FoV7t1VglBSDJCIJ2aRwaJIF6xN5ZQeSElN1aRHapT7ZG2WjK/UajgU0tFWH7aX7W1
+0xP4J8o+guf3ibCNHAe5AFks4UwSCimHhg3pXzhV/gZZcsCoweiJoNYnS71TcjxAa9H++znjCEK
q0OpT0i7Y5DLDIi/RB9tZ3Dv4I2reQpWua9lzw1lUPnKM8dzQ0QJSukFZfhf9BIFsLSoJaIYQpkc
c2CegiIIwRxTFKldaxKfiV796Fd4K4PGlxcfIJb/5dKczIh0BM4q8QfggbZj1t+3vnEP4jysdO/c
vsD33hpHcD38OBsRPcVQISgpp6Ca2HXPQGkkHT6kZcB+BdC4DgzZNv61gft0Cs3C5hfVhFbYaoSt
lG4yDEvIQW0gO9CcHpD4KDXPy+8MuXvmRXc1FJa3AzbnETiR/KFvFK2+2rAYkcG+AjYqQlW6oSUr
LOut8w+EulyvfWc7kIl649RcEyHWEuDyWakb1fLvcN8pg4+4gNR1Z+chitwgsiqwJQJIYphnCAwd
CnZPvAWQxbVKcdR7aJFm7cr+IachYPeC9THSWqFTMdk28pC+Zq0Ur3wMiDhn2Ax76K6fAU9uwO4X
nMv86YE2U5kqrWfvdYrMqW01Ts69V38BDAikwFgJE40Wo4ce00MMp9Wtr9RF6KJs/f/OKfaBH+Co
efQ4E6jTYaB9Aa95H624DGqBdy2U50T5C0+oJLIzNkob5pVYW1r34naHwR0m5EwvzxPlUK+mDCrh
4juaste2uEA8MM2Z/KwwXNuzJPBrFhveKtcXae8hEWXCcCqT7LIbuOJ1shziFZIzGwgQXFZA8/2N
sr9aINlZE+19Bvj0mkSxAxnm8NoOte4n0JiqUnZM7Uvp5wmc21yHEKr1XfljfVfAtVFapUtSoBNf
jh7m1ABBEmtifJQ8OhBfVdOAS6TpBok6GPTKtXYcETzauLS3aGSj/lIxug4q/5jCBfSCetnoCxSM
1PL77dJ8WdRHCI4rw9RBUr4TEbM514dIHisynR+TKIoTfh575qPFAat5koxeMUhAuhRiqQ6yKJ6w
H1zJHpD3KAOCkFmMVtkeyCAb/LIrzWv50PjmHyw4ZSafYLm9z+tIzzmLb1bNeja/iM2UseSS/bDv
EJPP2A86PjNoaYziSrkMz7UKpxB6LzVWZZFmsyrwIXSErFIrrinK5o3yoUAG5YLUfzJF8N8xXdY5
PVPC4GXUBu0gChcilV8h3kl+ekiLWXoyNKKxFoEAYJN9Uf8Z38GXS5z5rQ4bCOuaqDG8540w2BRt
iyCDI97gAcFsIzGfihGmMZ2Fnyd4O2eeUJnfoNSpWA0t/G+GK5B2wG0YvZPchj6peoll39UH7aDd
4YWiTsA4eZOW9fqL4AIcgUcBujPHxXZaClFaYlqhL6vRtXuC3QprFw38XbJf6ne/8BhrMHH6bWxH
m43A4CTccRVvnXXicGQMbQJYpQmVU4OGOwraj21J5d+Z+Hbm23FqK6yJGOn9QNL5LqM2SLzEKsLU
PCViJyUvgp6DevuVpK3QnhwDOvDW6IHyAfkNA6mDrwLq9Lp0hSOh2zTuQpqLBGVoxWDWYU4S8Ky6
Kwvg6WJ2IdfCNuZg96m4XwbKJrnTbUpfIWXT8bGS+78fKKxq5dxtkykU4aglZkgLNbCEVA92yEVH
XTLzyf78z4SIAYQgzkfDnS5WltE9766RPz0g5RitVgZk2eIBZoGok32ntw4GdRaXPiUvLRf1/isa
rwR4k2x0rd4RrL4oo0wZk6/c25B4NcJalBCgoGr50UZkkkOFlMmPfUOVAeY/4mcNb4BFSzT1Sdom
ZRkZ3l1o4ty/Z+8MlKZoXr+HQawupYOYk0+aRu47hctOR5smNCwfel8fAd3KbDcPSHRfRbTAkZcs
pNkj1X9ldRCuibopq7LrLVarR17Sd56l9SQx0zKMkkNFvKN6LyE7ZzV7sEQZ6Wz2rx7W68kgRiaN
9zDBd8O5OskrYJru3Xi4MndrhaQO4DAMKcHtIo84pkuw0NPLyWLbhqdekWdv9K/7vIcibx4IotEY
YtXyrfWYeWFwf2w38I2RqvB5BsPpWO/U823j0lmwNY195GgbPrbCGZnEgns0tHM+idkHHRJsHM8Q
xSqeqiHzZ38fdSnEWMpplxivy4o7NsKH4a52lQisMYuAsfC23cWC2IjnE6Ytcl3K5OEhejtGuV1z
Cyv7kRbvB0Sl9/BU6pQX70BXKMG8RwUsR1CBAbfmSdzLE6LnDkPEifCeRplI8yywy3Ge80rNgopQ
bV2MchNtu86Fpka19j4lXwCGhdqBbRqhPRTIpFKYVenrrSKx7Bh3sh+WvzK/12Z+kJKGPgC0jR9R
mNKESpCWkmQA52ioE91SEyMEK7e0I6BLSVzuj4sgg76fR+Ufi6APfiQ6EDdO/KPXEJPMt9k3Hk7C
ZC7Fm9CnaswfkBQIJSs/ozUOsLNja40jxA9Y4yrBBYGzAtJMLyC75ZhiPBJ2a70Ol2QdF2gf4+Ds
911r7HYi63awRdRvCmrRHqDJq83q+S2kyWwUQX+Xii7/07kSYJfANfoKFAkgENe2quM1Ab30nyjJ
7CbaZl1CnsOQT3r2sKw8gKj0QQSvdayhWwJheAyIbcuKehLP9UL4vnpNPsd3wggozyr3BRWzrsRQ
OQJwnd2nUQfIOrS0/d3MH5yi54Z4Pfg4LIOSVILtbN+C0SSIA76HpUF+i6DM+TkGU/f01rTHr7hz
XHHTQ/e0hu7+GVRsGtJ0IZMERCyH2m3GLtZd+Lzc/1oz81MdBm4gYI4FfyJfUplcE/jeaFhvW07X
qfIKMhMBdZW0t5giRkDbjp4DDGL6NKxZln5a6D72VRdkhXid+4K0adPeH5ode35qO2o/MEmuEghu
Evg1JczDs1MsoTyyyargG6pG8EfMI5huimqxjSsaBQwEvdEqO1AHecjqJCXmfnxElFbW79F37Nc+
GY9JH8W48hqf6x+R/SJGV9Tos9AXsWhjd0T5S6Kvc52RGVnP4ZMKC7QQQzLBXA9McbPl8xsKuZrT
oI9Bffyi7jhfMiLbO6kQS8AhAOKw5O6/QJO4ES0FqFgpzfctyS3uX7Od+Qv3EbCC8EFP97rnbp4S
mT+lQvDySlFRD7XGdavPC11UKvlgxbJ64T+22p79xBRKdCyfYJLf0SsF3vn+3mWm/F3AHbPL7Zeu
EYrNz+2Xn6Lz7Hf9D8hBdkKWlQa1rQotqwzHQiglmArhEHpeFhp/CINg2nCHUyYX3jtO3CvlyAr7
1khQ2K4bTRq/m0fLnq/hUEnnDDr/sW0H/uDdNUtOAKbKfobF1QOag/UBUN3T5eo/3JUUiiIUiR5h
cFlesH4wa7VeeNzMo6VWtQ0bJ+pYTNCZ1RdsQgoflHfY0t16a0JCNHmZ/NbSEGmiQ8jpHCX1cDZ5
KVN+tMWiU3jpN5q1O9Bw2oaZPNFXUA2jtDXs9xu3IGRCMpfRHHVJkqkWQXPHlXQpzXTTtFVtTNI0
EVhUE+iNGmAKCLyF4DynPTm18j3r1s/1BwJLSonrHyg84/PsAmp0Xc2swCNmV0iFFSdrjnuYvBeU
dE+01PPJic57KTEN4SkjhgYo2y9ghwB0+q4CO2kOHOnV0/zmC9p6DS0oTMV71yrcuFXYQOzL3cQC
p4PdofwDNWlLB9dOyjX/R73Zh/xIfXlbQ6SAAS/+nYd8Ey+BMH0F7w3qw6iVDpiMw5QYjvolmTOX
rjOPAFFNsaFE3lQFToGoya+gSm/YCY4FRmFlkBoTvAyE6F7SArhLNd7/wPQwFLJRqCPs2Yak2fe7
14yq4vf9F0eDee+qu1rbzZRi2XugmPEPo3SFvzdI4q+0HmtCbSKAXwveGVrJVduQE3B1j+OnnDqL
LtT0mOzHl7PipqVNOskFpHP5CrAs/gkvYkfaUE2q0LQo4trDehdauRneW6ph3xjjHy3IGdUf20C/
VE8UU38KXmq1iBoPWE536p4OF9jA8Xj5gAnhjzyDiy7drGBL99M2mciETf+n9bIZ2gHmAXDKtCuk
x88BLXA7qs9EZd+0Jz7SzzpjezAZPY7eGFJk6+RchRJQc8DbIJP+aEY6ziH6U4kR92oJoJLwM3AM
kGdjzxAXVDmeLejCdtI8oNRgG5QCuiuC3pCaTgbSQ/UE/2MChjwgfhVw5TmDom5H21GVASLaM6WT
3zjqm3K8G2AzgV6ROQ0KqOZ9JoW1m6JGNorvMG251SjT1pN4ajHsqcnjDovpU1p8C8qLt31w626J
4NJcuh8hmfcvKKFrgwDHoLy5Lv+iX+IheOLfjSdc98sNg8ET/Q3zn8FpWWavLkvdw+QJ0d0dLN1j
Uk1zi68NyhDfUbW/W16Ayud/gsLwsfM7/xv8xdfm31fwjz272BMXDEvDGwS1Ubm/Hf3uuY+iKrPN
U3qj8K7urCjUh7au5RsGYZl5YwwzZGvQES8m59Y7AJEOxTtoHzTMkPY4ACQuNv9Nipu33iezH+nO
MBG0wOMrovLwCJDiofFBb/wQnRmFXKS5/Byh8zSlR986Tw8p9MbuCVjla4Xt3jykhU61vfmOjqS8
lTZyeysqFocHJBaLZXX2YDvH7+xqL+9r/P36TgNmfGj+Owf/UhBw9ePL5wuXMqfNRCgmHeO9ex4j
VoVOxEfrueG5/ENJ442VL8foUfwiVlI91UoE3zewlKX5YzU45Jnm7cRs/v+GEOVvfDiFOYaMPHXy
TKaBOLGDDLVQUoG6PxIKBDSwrpgqADW/fdtDuyvRKNsTu+87ueEuyQ2ZBVcK8njJ1r8hYz/6n80L
83EoG9SLEMT3qJt+wwugK1Q4wSaBwj5jtzGu+DjakZ+EtNuOAH5PtU9MW2m0Bams/0NlgEIEg15y
jdvgqw7Jq3s5hr+bE9zo5DD65mB0TuC4sLwEDqPH2RMJ0egwgoO6fkbXg0Q0zwDN/eDE7AmIsFBA
To0iQWJpxKAzumeH4LMiextiUrXzN7iE+1GJNcPl5+dKjeZfv3rPG3QAlof1U/ttMIOI3f4bkWps
awj4/ox/00rzMjjM3yD1QfZMrvVi+DQ/N6qNSvpOnfYJ/SST/gnqNRcnK5zCZ8r5jwFd0UE21OKn
vmZndAH9g6f6a9FoICfiNNvCMLa8p6N7vF3HSEbCiPtTNZFtwmH7mRVTrCbVNMf9UT0DPoUuJ9/N
0mvrLI9NjlOt1FhWZp9JLi0N/261K6dWjgkCnKhXlmu7T6Jc6srkRr/Bdvo+YyLg4orECq0MhgKc
uRYqgDyN8jq/OY3eX1Rl+kM/FqL8+LmnBMKrlSsSAUwEmpwoUv12UNRENXwNXxweCnq/hMMomLQq
7Ruo8MHHCjkCXCgZJwILhe6BEPwU5JaI6JxnnGYoao/r6k+wSx6750ZpkNGJ911gVrjH1Xla/A2O
RCIAVyY76gP9Lyvkn62npDQohg+MNvgOmQ2E9kgNoDhj+wBKt1rKIqqnXKSziUraW/BSiS4NTn94
bLValJPai4S+jUwUGzL17mzigGNxL8VeBjUBFt6a4K4WJNuvVvSQ+SOjLqJz1poQm1RDRgMqU3jM
ThqLUerfaq0wBP3BBfCtHXzF72pADk4BkSoT5vpGtdkU/sqfsxnjFkVsGBmDSD8DLQFP8kvgI9WW
UzX7oiegghniaQAVvuuTSprvq6SmQysg36dcmS1eE+k3BOMmJ37jX105tUt0qO274lH6Z2TS3oL+
Fjj3d/3Ep094vwkzKGYgSMSpAXerE68TsUMN3iFRZ+dUB1lI7Q+LP1KqDrJ0UumUE7FBXLiy4vAH
MK8vXvJt4EPZxefGLi51ikmuvYM5DikZqJ2tB3ni3RyQs9/Ayc1i4MSt+FYAS/mwxo+oC2N11KwW
o/reO0LOta5vEcvhG6gWNk+9s7q64WGuesCh5587pKVg7rIo1eHz4qO9XR6S5/SjXey+4y67B46s
NSw12GhxrXz0jC3KdLthGlljF3NugY8adC1P1cKemo0kK2SeOkorxMa4433E0Z5NPqPv+pl1duTI
N6W/XUI7pfbZQqqSVfEeTyj24inADk4akEPYGWl3tKIHSAiIsIuv9NQ6LtRchvFIIfyD276Q6alh
TG2NAP1rZFFfJrkkKFokxOwEMWlrkmsrPnhuqHdeHpWiS8uUS3nCCl9/B1vlXn7m1MDCIvBRM/Nb
8VKkWJQysOXHOJQ90nNlFPIOCRNFsWAPdFWuyJbY7jtOVMYromdjtiDT+wrPt8xnl2i7VO7Ps+UG
eRLnVebIlbUKCeVRzx66e5zN3+YbFwwA3Z4cSzl6SNGUox9EB6NVIG19a/xD7oDZPMlzU80VZhyZ
iXpg3NhfIY77i06XO/1GTT4fVxaoECe3vrvONJMAiBrZbfmHaBidz/Bz+YH6INNZ0HjZDrYDR5ge
+MqV2X5uomsIQzfJdSswmr1QaLLNW/OMCqH//TQ9S6hpI26wn97in+ZndGg/j5ETgGb/icajN2zF
9xZ7Qh7iW//MVX2FmJlHZqR6xh67LT/9gYOMqFf/fXYFfINO5LWXg9F86/91CwtMGS/5vKRwvLjx
ZpVIXckfFAkqYPd+VubOPw1i2s0XwL8N+wjNgg7sk7CKROSuXWX2mSVnZsUQ3Qos5URXux/cWSku
xH/MYf3KFApKzQ9kkWyBaXl87o/1c4mJrxUadIoPMqi5fcKf5o+oGB47mVjiPjiMKsiotFXvg0uN
9MNjqLzcHz2xuzigx+Q+Osh24deO3BI2fv3wQoWPM8MxoWJKWa+ghO6Vc8U7bhw7wyFgN+woTqov
2ICaMKCgAvILrBV7Gzv4RjBgiwJOcyufliIMuJg8Jt4KjuXzly1wOiARdfClpAG16zhP7Whf30UP
pJ27aAskT+hgpQPggNwgfAHhd6gdW4+9TH8yzOFD3lbqXpR7INx+6pgiTovG8BATJDYqUaGD2Gfj
yAU8L1F+iK5ISmh7c3XwiRjme6X3lw75v0ztADxN8hA/dh/i0+y0zrX2yAyc2Cv2yr/DbUdxhTzK
Ctf1TxFbceL0+HLIwPY0mh5a2yAPrfxq3xWy8B6VWo/My4u/8euf4ZYoVyjRMSTDoUwSllAve4qG
TeCZ+BC7vW8hFROKKWZHfkUUiikRxmAXPJdB8+VGInswDbUd6qBPYEJ36X3fXRqPPUSpOl8I2XQQ
NmU1ym1WmqW2YfxD2MwH581VKrOYGm7a20eaPegyYRSvRHI6OQ+qbi43Q7cP21mlT7Gn+RoukMCM
bUXYqSjy8zcawA40Am13iUrpZAKqkrfAL+FCZ/S4CbUC3XcJLPRTBlPaJQqmQ9aPD202SbOSaoZJ
7+7vzUhN7NmpfdkwOYkN6HbPJKOwbZSHL5TUk1GcgJoKYkCMySNQjk8CGgrNFNtW1toWCzpl1I1x
5jKv8ISWsiqdaojv+m3cd90u4CL/a6ZXRwDE+RmX1rWhGDZ96U9YnNbMpg+HgCiVqjbtX+jUf5nE
7r0WAECf2jWIe3gcdESYssUPUSXMADc4KBSl7/iq8uDRGYJ7KlH025DwJpfYn/FPlhSZxgTV/PP1
D/n9v+nf9LraDZnuyM/3qAg9122CMVQT9mcFdObDr+o8cAsY+5uDFkF888xYMDCIiHtLQUbmu/E1
NQF1oJJU+jKJPEUMy7/8HC8bU419YDAdGEHKHnA+7LKZvyIQLr2Y42xTVUoXzpbuGTI9ClKTul7i
+k82etDUF7UgcEd7tM4O6Hkge4jlOEYPzBJH7JmBcXpiMUlIg9tsjwfeQKYPjotwvUaMmOsu7JLQ
snVStfsgNdfPMUVSf4AcTnAaWaKybqWb5ynjfSWa2TPOSvCEBCbX/zWchC5RnGdClTV+/uOd+B7P
xh2yAgUlsgFdCcECPmIbaxpWDShuVcOqJbVN4RgwPx5qTIp7aGAJb0GhWYlRxzt2FJEpNekUnhI1
yU7YabsrNDF+YoY/R/96p/oDWmmIoUQf88MBCMMfQ7pUi/ldWA22HueVndMzN8hq3uOZKyUFc7zh
rn5M2SdUESjcI4SeNeZ5ilar7Tkb1Xh3V1bGGnPWOiHKWHELM6FDrKzBGVdkG4hsjqaY4QRHif+y
M4POJh20rO/iEgsBKfPkAB1ZSDCJYExwVnj0UZ6JpblJV0zngHru6GOujlKBBtyW3ucfg0ddwIfI
Brpv/w+J4QJD2DzPuI1ExYO19aGA5t8giKaCItv/akB+s9NC5Q2HAuzIDm8iDot+GD0gb4Q+KzeK
yj6z90RObJEfiOnQ09enZhbVlrDB4mxZ4N6YnFVrwIzQGUDSTVAWwjMp17Vy3KxvRicNjVT0al0M
zy71GvoqAw+M9B1Y2D0dG/97T44T8p2fTW74OfnZlPrX2REjgRnVVpRZkMVi9WFznYoopFJLuTCk
rc4xOihkPtUF1eL1J/U84bjr3prmlMcAwcJ02z8w4xt9NG4727JZuRV0FS0jKF5Yh/1bjEL94nF1
GJLXnhEQgF217Y/qrMuRhCTtpkKpOIlGvEbgT+S7niYLtseWEtXoYpOjd1Rkf0xKaC87FP7lpVED
zQiTsa+xfAnBvPyZ4xw13n89w+JiWFI6O9xPc/VdXMQBWef9YVvWif/JzVqWdAW4gyUjZp3NbNhh
6mErJAXe8HOaeyETLCbmE9rZIXDISusMZ7ZdHD+3hmEjnLQOuIcDMi0MoCCi/Zy8QXgNWkxxb11a
vyQwJw5J/SvYvR7S9yyB2dzwkMIDbTHkGY50SYqTUp0KKkVPyH2FWTk+TT7JwRkglkfiFPL0nBrT
Lhhu+uRszmTUVeHZ/jj/iOBuKjxXc080WorAbhjAh7h1qovTNhVY1RtHYrVS5AQkUvQb//SZ6jP4
QwQNbRTGSiCz8g1f+zlEVw3ziP1B++uNZ422GjCQTwQvjtlMPchtb3GPzhftNQilDZRiWFL90CEt
Jz9QPGQM7eulv/BIIDB96x76gHjSt1x4rv+Nxx12fYeYQfio/RO4tWAZBbVTOdm/4psq5JCo0L2l
789O6qj0wE0UirWKJZ5cjbk9hfk+fuyUUeEKKqPSC8p2q8fBBUAM0oSV0cmC+xW51cFD7wLRCOfd
eRpUL1QGbC/as9vG/xDkoi7lKFydzJFSCYaLAuvCYTCUp6jSgAQc4+SmfPmuZCF34I7/txpWCv5t
rHDuOvKEvza7TrXfaTap7OKvKxCwd/23E4QO+lGtXEJmtoMWf6lth1DIPmu3FRSU4W2VI+jkBz7G
/KP1kebman9B3q4TVaYPwXWxnR3rb2GhMd5mdWmbTdX0Z/0etCPA3Ja1rcAWsmaBnLs/Sq/rV5oQ
r5UQmY0wIwTcXQlTS2nE43tlK6iXcIoe++gI7/iHLVjGjdQt2uhYwWCthVdD5ou+WgQCtCk7CEJp
XTT/dnZ0BPZyEtU5VOo4tV7XWjCDhnUPm3FjOv0V35NdIzCp+TyYvuq5e98RFdPPJGvuFYLfuZ3Q
Ki58AAYBW0cZmCZh7BaDQk/3gPFodASn9xaB4KYCwslSfwWqz681VgJ8U0tUt6XnY0JJ2vbFNetB
yvgFwMxoZdtptEGYSBtJyIHWxplmwyWIHkGiIzAnGKSvE4SdqAeZgzJzD13bAeyLJ1ChKB7aUOE0
DP4F0DTSRZrUB8l6zVK8Qu6liQpJReIIHkcMrrGpJRugeIsUbjy1H9rWrt5IeCy2jvKAWAesOc6N
pP8CylavJHrhDq3F84OFWjB/AZ6K1SNLBNQT4+qz1T/dCcGkNnTEDFQeDs1V+lu23xg8wXRo3kAZ
V92iHnCFJt8CDyWkYtHFu3HtrwP+JGbChBtxdFcrIYiMLG0ScuiUz1zDymAFcgsYh/+nbSEz0I1p
MoII413kTLgf4S42CoAKdWOHegL3H9wlxjmsJ6/sKwbD0OxDMqETLYFf0ddojq9pM1JrwNHc9npY
fSDXkG9r02kFtQ2bskdSkjHNVVs3UN/pUTKQDkPi832MlrRmM3Ke2hDXyU/yx2Q85J1DKQzfE4Z+
g4Xzkaq94mD6yks1ss0Wv0JSPRCufFMspbk++JrCWeUqGYvOARKHIFYv871HiDKQ4tEzpswpoMaO
mvvK24aFzQ3TveM3fGFpKNzCa4/YgOg0852vHqseLHlOSUpxE0o2jTIa+vZDt7hY+PPgiogwywFF
PTqKdO9s/1m45eJ9bcqhEZ+iFklx9id4YqoH7uwIOsg8rxSZ3bdgfVIBAo8zMMnNNBPSGd6RshvF
OKqBjHWlwiMUnH1AyQQsxQIYDjh04y0vBppF5N8eyi7gnhbupwF3UQ8GOQC1inFtuETMYEl6iH9q
9JmOkLVUX/p96plcWtB6+Q3IBTcvfS7wKcjHzk2HBUVZ0HQUYgjuzBe2tDP7RenvilDE5OF/PJ3X
kuJaEkW/SBEyCMSrPMJ780JgCuElEMh9/aykb0x03Onp6q4CpKNzMnduE9CPiZZE3p3UuSDeC5n7
ynIUNq0VUajB3No/4OcAdcpPaf2Q0L7vU+ezLjt2ECxHQhu5/ZM9zfCUp+CXHyNr+gxtQXChszNk
lUvzxoCLSmALEYnLcREWA8KPHk4Css3ITBOXKdA8rAIjn79/8rAIcLbf1LwriVSgBMkEr/OBcXkD
Ar8Bxw55nl6UvAARQgwf9ocUG6i/ENF1x4zwfgAecKVLI8cRTtuJ2RoXScbTgiJIVVIDBhSREi6Q
Q6IO6f5aUGl7KaQYbFPOCWp7nsmO86uCuiR/d0PpZRc/iaOUOTyCgnFJBZgBQH2Bt1RAJZBEW+mB
APO68ury+nLnRKSn29GWSeTPOQRjUH7JXFpOCWV+g2xmBKNgQrFpsY6of+z+b+cObG0MO2AJeUMe
DyFBHPizlDTY0fNV8Rt8MY7e+ttQxuEQ1XqOAwQuy0I+vcDBgjAJiUpqLBHLCYfrTLSJYHzlkEAb
UBvThmmVwccSxOztxotzB9tNWnSqvIVAphL1A07CdiogwI+ggwRByEl4P9MEyC/Z32RRsfwF+/31
f6yhB4YN9BcQys+oKeRhE4NGgZkEXvmQCrJ4dOO9qEc5Hexu3+93bD84bHsNAsU4jMQ4TehcaFlE
OgDneD7jWfo37+RafVwMqzayJB2NEuzbp8Sni2APFzItveZEL0iMQoevMM2GTsU+8jM0js7IDqWf
RC9Pqpr4vgnrkANAPJXEBReDdVHCQQKYNZ/8CVYRSYsQBNjtZRdBDyHsADhRbOkocqSZkOZTKF8x
V0M8zpFHylv/N7PgL+FJLanqYQ1lf6RLwQse7jl4pLDAn42jA0/cf9X/a34fikziH7sbnI5jKGf4
jkflw6v6T4xjsdibf6YzuRbANKrDaSmt6L9bIdRM8SrcSzyWRER/8JSQRk9824VmJsTRf7/kT8IK
bS05nOQfcekoaNOp3DmuKn/+J9OYdXhZUnV+2SUcj/I3cDfkN/7AXEsipuWXxrWXy4GBHA+ttG70
WBG1IUS0H40O8pncB8pjT9ohGUFRFVA1c0mHMkKXX3JO01jJrXxOf1fl90LS9PI1Ojuh7v9eHVCC
S09dUO//Y2HJn+VbZfjOB6fnlR9DqKAjsDaWiPC8bgwS5J3J8kpAQYQDJj7DFKnw5QRj+VfaitGH
oCSfLg4SGIsxo8RUEGUkH4FVMPn7hH8iLv2QgdYctSbiVK3IXJbVFs9bA+naQSaEA93NwxjavuWK
QSE2dXT3TPd5HRzuJ/+cgpk60v/r9HKQn/F8QEglXmttIRpSP03+rSUwmTncsjGfh5sm0txsLpjC
P3qQjIeZVnDd5frLXZZb+I9OJP+Kz83Soj7/NZxypUQKZRAvKlCXXHf5mhxfRLV7fzwHcm3kARRq
HZ+bXdwX4Pd4B0VjnLTgyOhwr+QW8LlpBaZy2Mv3cWVxBZFrQY/ClfzDy5knSO7fhMqLy+7LxZGn
SYLl5MSUiAyeI74C0MMP4AY5vAfeEV0FPD3+V3Cdn7qCz56hkpBPx4PAJ/33/2RFijRCrsOMF0cr
wEvjVS73gqvD1Rf7E7lxUqkIQR1TjV/wOMblvJ//Mz15B3IRJ4wDhBD938uC//H9UujLGmnz86TG
wCOyS5yVEGEufFEopD9Er8X/xZ1TSiP+w/oOFI9/I55yfGa+IJ+aeub3A/lrCFyyVGTZsViohvh7
frhc0oTfWQbsR7ww/nbWqPnTFvwWLX/Ft9CjARFS4kzg0PNR8qXcNanaHryofDC5pEAPezAo7vsr
EOopUzeqblkj8hRzWf8tJe7O79qxDcJvEcazGINICSb12TOUlObUE6anGIZBtBs3pxoEZlHGXuAj
/WwT4Wq2nBtexhx7DdIxHiujTwLh78tNdKJoyviBcknkov0unnMQDDTzy3EG/fPfPxVnv/hHGsVI
lGvLCcqHFRiUq+2cfxxPB3ED/1ncQDFMkU/MZ2fIXYcTmDGUlHj1inJVlAZM4wlhH4nVjRC3qE9a
QQtuSYvOqvI1x4g04kMkP1wyyc0gnklnlHBof5n3v0VCJjww+SW8CFHASiJ4KyhgLDz4EbmnRcLh
EXUwTEBpqb5uBhXHh8zjy498EcDyLx5davZ1RZRKKxDiZzy771TfxEVNCvoCTa5wJsVWTyOiReLN
Hx0pqyATuklnO9QqujX5sgX76wWLTPzgRKZMyQCTcTuUHywfS0LZaz4YBJTxc9FoQ6Es/GplBtZQ
6Qsf8x81MaNgEV6DVPgTE91pTqWOpjl4kN7e6ltAi+S9SPzb7wJQhcQdo089QrKLr8z1oYjv5Hvk
7kHa4dYbm3IC27FbjNq7evAUg+Pz0kQC3+IGHlrc0SahofAvYeupo+seNkKDL6Td9Cp/B9Lw4F5z
xwMTS2XheG5ncosTwj/+YWjiLQoCIlm/svfJgXr1NRxdhWhNbyj6KY5D8FDDr90roRIwQVZfbzsm
6IjeTqfhAzPELV4wbdFqxt0SrsJlYAX9jB3spxZjT5FdVAj0d+pfDdq8vqiZtnG+8p9QeaXbe6Gs
k/G00OPlLBKyuJjCc1TOWJfQd3LOFMEY5L/W4Mpz+q+AYJ/si8Fa2c2XxIJwSl42sl9LtPS3Tz8q
mYUS+HvjwYbuyRUhA0746rSQQn/EHwhFkWjTZIMi9tURV1OeFq5tCodS79RIbUjxIdRGLCGFDwiL
0cUX9YmrQdu5LmVPUxyZIuQ85nAfn0s6sUvHZDEB3dBPqXwD9G5urLwW33+B/AJ/ir20NSDElCNS
NiQptCZyo1JPXkbudcaSPA8Kvw7grAsEI456JY9jg25OCl5ZtZJjIqTdmPfNWMPFwlC8z0BnWCr0
hGzAfCX+8XFkdXy6JseuziqhrWPPYsfHMxXTXrjvkpHNWON3ojw49AhU4aIKUMcp9CvEMu63FLAw
FuhCNreII4nPTwsi1QYbotDxVU/EjcP2UrZIwswWRsjgXzI1e435k0CSX7EXbdf1ErI6CQe1rexF
dCgOrk3OtBfFV9MREQDnpJxk5C7iwyynLIyVF3WnXDf2Vz7JC1H9iz0+Z9AkNlJN2dI6CEokfY8l
yb7WdNXhM1RRKIiZQ5u7JVVMTvZQy8OrDJeExgykhryPFgbJdWzro09sy9dlG827QlkEDCS0gjQK
vke48vqIWwI0ZnrqcPTEF6QipdKc6MAH3Kllzg9RYDvGrC5SnLH5TcY3vNcv6EhaxJBIiAoBNyig
Z+0lxoUyXzb9nNEo2AiHCoqX4kW5+QhTwj0+nefIxB3+08kmZi+zO6TIybANlBu9xQfccmQONDjA
qIYBzK9DS8AkngtAVU4Qkkug8+oM9elA5lfF0ThuEiBqh8nK2VVIahoghujV4yzzUtyYBP0sNedM
wYnhehJtZ6Ruz+rwsPzC/Hs4z2mJ+7QY0RoBTmdyevSavneI+4AHoPo5O/voe3hAylBPrcS7gyY7
xqRUvSce/DDP3HTxvbPptk3beofJSgmskIwxHQOCXuYX7vw83v48XnCGwVAJlmOG1iUebe1reB63
R1uPqIJ7UM4tmL5kAgCxmfiWzjER/2HeGGzGWJHDHA/ef2SETSX8qggbIW5RE6i4TKT1yVGiBLRR
tdwyW3/iy47RD05B7TUvjpylPy8BIL7LdK5ySTr6/j7XH3bUWHGeOc8g2189i1c2R9cIBysw1V46
rrrvIJ+Li80fGCy2MobfBKPevz520X10+e3+R5pEwe+pX3TP0EnxCboNn5scpvGwd8MDoVyUhuSO
6Srue6V3jsdlPdRXTfs8aB4STv1ZFgdJm951O2iQ8rSdmrViv+nsCM9sHO9wCZOzXSuj79byVFij
SIDheuIUS0Ib3gONT2QdzvXmqXY08fIon6cPX3bqyjYqPPQbh0yJPhJDJsFmr3HAv1o+DJzAP4bd
1sYKHI0dMAWqRHirlXN79SFnXm/h89MrYU3FlI6dJ1V3Mnz17NfZ5Wco56atvsNP4b4Bgt+dphVo
1VCFGcCoikm5ebhShJreC2V5r6777f6DFs4E1m1grYbn2eJt+slZ3i2OCMaYygKKQz3SoL/FvtrV
+ulgO9QZaReuUoW6tiRXuRNbjpDv1JffbDnx1rvcbeMAZZ82J2EkjFEkLJlkfGauLZcp5PsRPVTO
535KTyZy9EM5ucizYLW8R9JL0Rk+bL1wiu+aQC2aMHGtvluzp+V/CaPDlhHTyn5ROJ8lMdmpKpTY
V+GAarNzAfoEyd+Tq4Y13ZjIkmROQlL3VogHKLoICMsnBcv+oJyMrFlMDsd1MDm7zWqFiiW3KIxG
BzlkypZ9SBCZfu1yrA3YZyos62BJE+2mo7vWwLIw6irsN+0cjSUfSCrWfSev3ZjyTLXbr6CRd5h+
vLt3ig8OjwtlKRdZPeDR4pi1nfJJYMwub2Mopu/l8zKsRvj+at5VdZx4re3eelBiCkCZMcJe1GlH
koeHr+acnxpfgxoTF2We0bvF8yakCzbC8K/JOGt2r7wzGeLpNKNIdkFqIKJCsiWoyovaC2zO1PD2
HjeG9SSH6agG7BWmx+bEcC/v4h/OmJQjWcPQtGVEyXFHpErdclPusxRe6tDot9tIZLPeY9R4+Jbi
fsnTGt4d9/sMm4Oj1bIdfKqKpXNPnHGx/O6rbmx27tEzG2nzRO2Zpvv5+zY6CYkEll2F74ZdQWIt
yc9x30GJeqtBNc1IzdMBSYZ3hiX9e9mZVnaYbgzd16pIz/33LfgWfhy7tydqhnkCrzAqetnbVcY7
aOG6nQ6cJ8WB5dTWdBu7D/hSlMMcdRjsUgA0bUt3vcT0ku2wuvba2AJ8HZ2jFN7Le5V6BVYay3x/
ZpyM3SHGoOo07qBH3l0O314reHwdlou6Vo/x1yFJb1TA3FudJ1iCRHKnn67KbfoTXTciCb9Agpyy
aEC3VRo3mjMM2KC/0llsjxaz59sMrrF/j7apd2OWiIHMZ7wrhozKwJM+qJu2bL7sHvbAs3n7BuTq
4T1qLC+uUtg3tFkNu0ZDuU+/eO2VXDKQ/NM9s6/vBb1Dvckf048xu0KyibTdk3XYfUL/iF6j965s
duPOTPc2r91VR+49aw/apC09l5gbXcMSwUbG/LaXJtIrfBkUEXipu/rq1jyolX8efCXqdMBu87pi
uEfuDttS85B+erUW3Mpu63XIXv3q3Um2/abeeza71rDR2kM3zz8T9aA9vPhBeLfhWGTatAdqThfw
iRrPIa/KnpeZh+Y2yjLAw/ZUbw/zZPTkiNdtvpE2RRubwVkZmePG3Xn1ZIt5BO9Tel2aQJaP17j6
EFmrBWZ6eLbcGFY7MpSD2pbclA3KGciuz4qLl9ta1mLk6heae2XWadR9DVWQNrZeyKYqa3cnCMcx
xh+DZ/kyzxqHur00H6nfmD5RtLb7V3VtwONMD2kmqq64cWg/Ly5NCC7lz5kK4leMbnxAxs9ztZNB
ot066teraD/ujKlowi/jBBJDp55YM6RC4GcDukiYNYTt7uFdL1tQoogjGzVGGQNhzEcJbJGO/o8N
i0pLeswSTaZEJQjKIgr899pwJUDPDClygD87nQkAONbCeCVGnKBC95oCC0/ncMQ45A2PwUmgo4KI
cHljmIOx4r8B9xTFSnT3xAQuQkODAj+UGaZkpHHcLBjbiX2tqDxEc4RMkL7V8lwkWNMxxrs4I6c4
BnGo2xiLDxgvxL6LOxnDkrWwzWRsNz2FwOiL7pghfsUQGtKUJ6xf8eCB9T8VE0HR6+BrJBML/4OJ
pSSbyBvkM4h6R0hrW5kmysuJjKOxosnttZEuySkv3egj/69z5fA1ovrEQ4WrD199L64MfQFFvfNE
pVm2OHbt5irjEj+9EiTibkvQlMqzt7iHg3zwPX4mKUjV4ou05eI8sHlf1FrYhpVy9U34TSQXtf26
CClSrjQUN5eKobKv49QpX3YMS7/ppPMYGJ4VSolIm8YdjDmJbdN0VErOa5Bp2EKxGza4F0BY/NB9
BdLR13jmlxQw+G/0Pjw8LyfN7avpPZgSwnnFQHGY9u4EIfJ35M30zbOdVLym+z5scXzh+9K2HdPj
oFtHBv22Wzf/qwZ8heAmRJaoca4dJBTN4HsaXnPbfbYDc4XZEJqiZs/AKAHLHT4PT+Dy9URx3q1g
RnRNof3G3oeoytWFIQzkm7v9tZwSwtGJhJvtZ6Ldem1zch5hYFNDI37bt8mbjfFFZi1wUr9u2UYD
pV2+J0KpUjyoTVafhPTRmd52fVuas+2cssatNu0LPfJl8uLOrLC3YZO0j0rv0wrU7vwzafqYqVNl
VjTgGN/47ZlJVwDGrjmtS/D6AkeHW83rXvs3MmKO5iwJE7qCS4dr1IAc9WCIckKMY79YTz02hM8G
tWo8PfefZdCs3IRaM8TUTIUOkAupxWJgcUOWY+LUA4MEg7JexmfH/C4CgXceu+YtbAQ6tAqkPsVe
W99XF+Yx7GqH8gDV4/wJjC8RWecsbJo2kgq8COidTcDjOfMKOKCAYp/og5hq1u7dG7ZV/UiF7PsW
LqAoE9rDJg8I/CD7Mi2bDuWyQilp2Np665WcRURoITRsOdwSpO+NUzoqJt85/imM7BnMvR7uZxvV
q9tgi5jW2Rv+m1PKN8KsAdBHIR0oqwp/hScb4CIFdfAbXtkIzdStu/bw9ocp8DFv2Qo00obtE0MM
q1M4PpQDxqgEyWI1wcsyeAYGglLQeDExPN7nHF7FfmuElWo7rWvgxMKusHHqo3+AKOKdoJVOzkHr
4papXTAc/Wt1zle31XCbk/rqGUqnbHnXfrvTGh0zKi/8kMg8QlIltNcvexg8n/01dj59k8lrtyS9
7s/5Eo1FU7MMq/3j5aldiL4oqP0HFTfoYQB3FgZf4eXLJ+/GZ1ZCICJksQuZ2KlHwdYE6JLQ08bN
zfqMeD62n+/31IJa4j5hdTjvlI7T18qhMm9SMCC11e0GcqoHu0jOHYjdF4VG5haoj+7Lux48ju/a
005mRRgm5yyxwENt6+nbfp0gAkZsPCQKGaFpdkB8emz22qWHb4wl9Xg8egFpEXlxHnCS1kGlsRfr
3+AK5R88+5AuGi8XmkWz28Tf3PlixAFJ5OXouovfoOXExzyDDBxV9mN49oybDeUFd0+N68bDUbHL
f4F9g8byiSB9ztZWAg3Z3KQYovEVJWbYgtosyX/1LO9toR362lTxtwyCErfxsBuVe4XkO26w8uX5
gAOuDDU/Jwal94Zgg6TmOquilIxEjeStmidpsKV9nMDLJzc8C8q9NjN1u8aB4mBtClQ4515z3oZZ
8xHf3SY05IbNvWssq7DLwu+2Pu4WhXe/NETxyeX32IS7UdPyI9pCC3TWf5B8NbYYPzPRhlKmbt5t
hvTnD8hLc1FKtGuvZTjJpIC5fXvhl5rPp/m46DR6jW4jpw7CmhljRqBm+Kote1iG2JCCuabIFAnJ
tTjbEsb3hxbnBtkZKA1NbfZdpQiWxjclAHa/vOw/HUAD+3Cwb7UEA9BL+1vaKsuIacMU9B8l1DPs
3TqXmaAlhfhPkiIdfeaN3u5O7sUWj4yKWt9pP1mUGuCVEW2/zloZV+/QGGuw2dGtOZYhwSza2ymY
w2ajG3pjXJdgdAT5Uluampdy3KF0IHh+9EIkVpAbHLV30IS/PocSHQGFQUvUJe77qC62QVbb7855
XR7Fc08dXpt2ymnJ/TqU+GaixPoEzdJvb8waDeev7gJyDcCXjUiFuhmweAlkeddk3jslXtZqeFU7
QcTYGIj4Pm2uGnGQDp6IWiDtsPju4YVD+dszmxzwg1IP7ggisnFhuGW/mJ4p3Xi22s6z9tKB+Vej
hZzkOzLP8Hnjiftrvigeyo3jiHSvpyIw42qQ0T3dTozUbo9eUw3tDGYSyi28ThK3BYbztM+Jw0hJ
xQGSf54McRR3qc0vQ7b8v+/xOkmpJ94VlUMG7tu5ZSHFL/4f7HtRo3fdfPrGnKqBfuM60FthtY3O
zwCMuyWZszzkJgil6WkYi6d9DngWptDk5409Ox4owAUZMMZrtDpnunAWNOK2c2RQW5KcCDfI1dbn
OZ9uWuxznM8U+z5/DI8ZEfJhAQKKxgpB18d9LeJJOauRGemTZ6A/qZy09cVtLHmPgzi1WT+irfUg
7lwxSC1sPeYIodPu81mnierWmR3t1u9d7eirMyNghQEAfgiDQcO/xnB2vjB5cIekEwHbIG/Spbt4
2/yVldgDs9ilO5VJ/q2XfPEttbYUHSwTX3nf7K0wwAEtcGnitrAXZZ15cXy4VKYX/JwvSxT6H3/b
h0Y45vNv4lvU2MRv/wUtz38BVl55hoJv4tZYP2ieBqvEfiGQTeBUIFiAZGCHnCYPjtJW9LG8q+6P
ccLkI4rc/1qi2dhOjtgUXx0VkECOUa43F9AG1ALE+oPJ51Om84XpxS/2T2aItsJ8pt+o2QWaihvp
wEuEVfxJEfoaVizOuQkyN52qyxvFHNvkSXHD7hGqB/SyvfBIBLCHL7ZqwduVt3P1UGe0/uZf9uS/
b2cLmZsdA9YDqkb7UwKXNeCclhS4L7wLrhteZIIgTi4N04IuP+Ynz5P6N6aMh6rpt/64dWk/9snn
EW0XMpgAIa+wSrqvrnKEiPmwxwBtX7udbD6mU2NguqVj5Ba+6LPrKji1R4ssxMdlfu5QDoILErt5
Q50P1oN1x8tn81mziJUHflklaLg+FM6eUQMEV2virehHRrVdNCSwkhkriVRP4Hjm1rNhjnfURLxs
PhkkZWiD5z5turhfpCcZ4ryhv26MyjlbDqdcHjVtWs/1dvjcUXRyYp10l7WqIKB3Lqy+g2ahtf+0
6J8HlajSjVm9gFtmdaVRUPdh0T2J9ToVdnPwWGKNf3WepV84F4JQ8eKizq3BRwkTVUC0nzOqVg1Y
C3J+QZYpMnVew46XC0pyNFr0SM4jcY/KcXylanWeJicQVfx4ehmW7PryBOB3z6ZzG2LC6gO9iNe6
xT2GZzI8TZt7jL6vfQJzSW6/uci3U0df3iDsCot4ev274z+qcJzCqIKgghzmjhrBfucOSrd9B3Dr
NhYrJhVyjf2ZbRqn5wiZAoQP/m0jMCVzUhjMuQtnnP9BkJwg7T++altnpGqrbYlOFuJUAaMYSXkv
o93qdY2m0GxOZ1w+RPXNT5uiekTbi5PBrm2nsz4v3yZJVEzmhJlvBdeZhkRipRnOpvL29Yc6tcO7
hTeVaEHa+8DvSAd0Aaty5d7e9uIchNc/WFGqTcWN28uFfyhq2mIw/PaNJYUW9YSLTEyD1418zex8
0aXq/QWtDAUBd2HRzjH3cWE3zacvSrwT1v7M/+aqhR38xX0j5yo+zvzqXSPJLJDHckrNFTW60/Ac
Tc9fWtKwrbCzotOCEkVQDA5BPYA+FuJn8Xv4ci9doC1f1yfgHsqisKv4YM+d9tBEblT/HgNl2EKa
5X0ouaS3VIJBdnwB4dQPl4GnUKtQTkdQKIkEzKAVMKompF4VvoI/q0QBwBDvA89bNJGpmCZ0JnFA
v38W4+/4DxcS9Q5v7Udb+7t8XJ4WZdBU4IsQKAfhkk5AzvuRPivWmXgiVV+H7q1zfjNjKdI+bH/J
+jqso7J0iw9GxefJmzQTCdq6EbITOzi/B06IP47nvRcDPEEiQHPJsdLdAQ/bQRtQKTGysdfm6TLr
bWGV9U1mDrfZA0wy40EEZMP1Y0YgBJjTi6E5fToFI8p4QgoE/mf39PLcM1u9qgvFsLa8FBqTW4KW
/j3vpEnUGyVSWm4bmq+3+3bEXZk21WWfY8OTp4fGmbP47pSMUHHGci0UyQV0xYTH1fYaq1KP1pyx
uzdG95i7HC0nCbVoGRNg06bQUjbUF79/mwAICvFYd2/USKfiG91rb31Z40yScDHqRbRrsjRwqxcR
X86oqewRELDncQVbmAPkBhwp3TeMd2u1BgXDW+duq4eSw54CoEfbSF3zcL8dWtpDJMOQaZNjxtOo
ywb0k29kU4rd1S3fEoo9xfFPFLgi9nb1srWe6m2KE8/KbWDwUKD3k12nBY8P6JQkkFMKjWtEI5pa
3jmqdf9j9cATvpC12cychJzry2q+U06qbr9GhpiYTKv9+28L4S1URspI1NSE02qeKSFkPIRAxJdA
HyRhmwjnGX2iZCyMtwP65zKYr5nRAipxXhED7F2H8GU6TJigJoB9opWE9KuZETBVcvWCB/i9+0k9
6GiT4YyRI2NKJmvvM5sFrX3aCppIN0h4xz2HhxiqRAMC+gMvMxkBX4EfnAs+Ag7OHIf3qUlmnVRW
VCtE1ev4QGHwYH9q7wySBc/kHBQdpmqY0XxnAxE1hlyC4GiMtm9kIKfp7kKJaABoURZGn5vd2L/g
7juAyWwJwQ1G4pMQ3y5l1LSQ6AWTQBTqyvji5nRg3pdmgAKnaAdeNpqzJKSOom0x4FeyHYm30NdG
x/dcmOOAarc6mLTWbaoYfUVWG99Mid+Xw+dDstQ5yi7+y1U7cGNyADg+/KAzgiK5NiLDAq10k9kn
n6x5CgydFi5BfmC5g+9oqof5+OMMzqF5Emf4GD8S7inC+RMMhMqlOKVw65zOm2RIGAPP7SCG5LBg
DdIAJO++Aq5ptz57ix0/wJQH/go4RG6vX0pffOFTy8XxIJ9Mn+NpI2MnBVgKrk1+aiFhLcNTwXo4
HrvbeGh8vQXCzvbsWFl+sjflSl+ZTjdEvL+oj6uKwkIIsCzIkTyHIBmXLmKfL8RPWcFNWptnBxMA
8n29seU0UaLapcACIsydAnjf6POJVJC4O8gj5JR6ujr5xAhWKw68lfmIcgzKHNoBKvV0XM+Nmxfp
ClvP2X5MT999c7L1bstyBNxldnNfjR6LNmYaBZsifWS5LoOd4JafBUVL6wYTpsSNwb7gQYXS8bln
XpvIlF2W5/eP8xVUInYKDnwsPIQciabFLgqbphedHGG2H1gUl+hBDzXbdoqcG5vD+haXthucyCRG
mWOdvk9vk9R2/7oy3Bq/2R4K6F6MP6bu+UK0TGByCvXbTDxmMWR4ohygOJu9US0wEXMbCHtMJ3iG
y2LVu3OWjs8DdjLLPqMC8AcNcIWXG5hwVMRsC76mL+SS6xqu5SwLZpCu5NG0m0qgEBks1CsoBORZ
UFK3YIgXAQzmqsDJpFlEpcyPsd942B2NE2v2EUT5FUcM1UgUPaijZg/HVCIDAX+HV9cv5kLqu4yZ
Yc+eU/K9avuxoTTA8cN+5vBxi0X6jTaQPjuzV59D3f/0wAJzFzsASoqnV9TEohtn/vy9IC0XorYF
ELV6nYTYfBtshtUAuQHvGBCsCbkwSoAmuCGGO9y8IOsLbtXF/WBvLNPpfXoHQUynvAtCLYRdWSvQ
xxAOTzlsb502IMOo8IzKb9tvfM+wzsZx4I76WmApBIUTyqvvGAwCEbDuppnbZjDYtDemlErtrp/E
zh6PZCoRPqMLiGUPO0ibAIXs/i/MUOjE4pLK+hQ5nzrnDkAWtNgOoQw4xZzVhLsT7wbNJtMSfuzP
l1qIH/BM/yZld7KX9aXZ/MuZ6Fr5KL+leHf9CdPCP2iEaF9/jCBwLScdstY2D7KVtT1TJQkox1Q+
eIxTMgaayOQNFW5QToyt/YQw9eH3/ChaUPxjmBQ6CcYD6CWLR7Q9UUtePExsMEwJ1RpnfZZOdYXz
YRWO3/FLprl3P+XuD7M/NXGK0m7IdRV6Usgwup/uhcsnTE2sb7ptmxu7YZZ0n7LjTWRl3t2c1QFs
mx9rNLUqDiDOB1klQgKRFhgz031jfiBuDWp02d3P3tn0qLY257XK7vyG22TtGK5kE2DKnHe/Ld1k
ojAIyoMt5jMfb2jwfF0PCpCk6gJEwo+Eq0tNSQMCenHn6xTZTgp3wv6AAQHc8W72sm6gXrivKwdZ
wkgd6iiMUJqWckKiCluEAXCqOxfT+Wt0GmtoREOJISn+9tfDPtkIb5sc98JhRI2xDs7FkOeEIheV
eA3mf/qSc7A/Z3Iw+EWpjh4rkJiWV3593oTC45vLBFuGxAl9d/e6n8R/7XeXWrG1daBlA6iKp/2X
NACGCBx93Hq8UiFv0N45OoMDkQry5c4r2uNtGoe32OYiuYXibZTVuwMMnbaDNnVGg/gqXs1u4bGL
fgPRVbTXocjMv2NcStaKPXxFOnuLR2szSrgzgXDtN+xlOzoHGpHNbPjYCJdM5fH/qYZjIeRi4qWg
GAKuFsV2lrDSSrDUKfNUWpUW1hh8Fq42vF738ZdhT3prozeaQKcZXWJPncKhPCLLpQqHnwib6+32
4tFn4VW9q91e4GOgJM52f7k7BrRHN/GLC9ibDmuKJT22fLV3G+FcZ6cLxuv9nr2bcpC0BXykBUZN
iFiTZno8eBy1O/GPVjjN8ORsOs39zY22FuOs24r+HzCSwvUZ5KR7cXTfmsEvf+ni34YMTGMwAwdc
CClfQGfg3lbzFhVfg0GYcapIo6DApHTIJCmiVLwBBhiDNnX1t2NR36YYsmFVHT1VLx9nw0b4RYfi
NGBRAkCdjvUaoB7tmtJ53DiDid/w5nU/atXOJXOxT4/FpU+DR2DwwQEhqs6uIkt69x6Y8aqNQtpg
0Pu06ZA58Cs/HsUj6yAxZdApKwqq1gMXydZY3CNzhpB95sSrp8IlE989ztuCKtxdptmELYc0QYoZ
zWmuqtpnmFZ1ovAVjsNPAEZMI+3hnOH+o7vUpweqSXAhDU6uBxGFosZ4MEGkpk9kTCjzOICy2jlP
8BsD5YG9ggJAhCStKF5vD0kHcEj0hTfoZA1h1fEa1gApVrcaxVevQZYEb1CDfaQFlxH1N+uScuiW
ciPi1VRFHvJHvpkMy8T/5MZDtTSYZ6D9xU0FPwH7ht2N7mQpRW5HCbWOOTOP2tNZZBHACA326bLL
3ZWv9YakzV+QEm36717aY/h8Mqf4iDZXA22x+zjmfPoOaDmlMnoBjuibFOnVs8NBhWUAyp1xdzx9
MFS9kglMxdll7ObTXOxaO9HFZVLHvfwpRXuUMAG227ATmcIjr3fmT8arrXjIGJFhYrKO2icNhP5i
UwDO3WNRud+WTabWPlnSPlO7u+2wAh/Tx6/O4LrzBuSHJUy8CemTyBg8NGkVflsLCfWUKzCQcMmE
aI0yDdS5Mbrvr6TL5N6oGGV+T9n0qgTug7s+Z2gz4cMwTV+yrBnlKtGOWNykN1ijZeZugqHuMrqM
LDQtlj6DBNKVSVQAsxqkky1UubCgzKzYCUzvC6sMKzYb5kqeOkzlybcHbrC/ZCsR4imE6kdhS9AV
UkdJ2JKGuN/XcNdgRDNBWBhjbqiBucATh+THDjK7POzZzZsEynWFKBgaddTriXz0Qg3M0DfDux8K
nFj/Gi23B7n04nwVFLEFaNPa86IfsnaKU/d0j7T+xzEWHwjXfpRvbqtIA21y87E3v0++0ERoMo7G
4mGQU8mHkrDa692taPJQrBtNp4Zbg3fW/uG+RTp3p8GJ1vAQ2MgMPi661DXLpg02d/MF6QGz4SZR
W8qY4qRdvXs/pDt5wKBUearJJWNN2wWzdv8WUWGN2d2HHHqwezolcEm8++KR7z1nlbeBzkioH+S+
v2bbqTK7Ql5h3xKvQpaXBHnnPcs7WdNXbL8aoBa4jY0Q4jlK6qWQkAD2/b8RpzXO7ZcWZGH2d2N2
t0LlcMHDcKG+HOWN78S9mhZqp1G4Oh5Z6OGst39/u7oW4ZTC3ML7sl0gWEwLqv4uvYMYkuXAMFT4
qxYuWe2wDECVT1l4jFMPLA6QNcAMYIFAsF69ecgqhtDRymTLsCmN8wa/l3FgUkzlQEmNSJz8KmeD
RpCrMGIFl2GnPZjJ4X1nkO3DpKYU3K36CN3aYX+Iw4Vn9ob954xrhz0Q7tH3U4MGNr0Lu1R1DATl
LV9/YNRv9V7XfY0niP392s+T9raV8TrKUKRqzgDN8oMstO9cZJMcTp69E2VkZfOoEhloROu3B5MM
8cRkQtk8wRHWfTN2/aOWh/h/g7bRswfj6OFK9LBwxXF1WI/045elSZQQ2X302+OpM4BD3xO/3zKk
+kCE/ECeI2hR7GE/cUc+wZh8X3aM0JdP43nKGDXe++6W4yVzF5jKm5fL5ijsYszxbAQxKNvoc/g2
ZXWZoNfNUoeV0lc4Lv0Xz6J7abFFOPrgsW+RjuQgUHxg5p8fKYDt1ipbCJr4pk4TGddGheiN7d+b
ak8IyMVkqNgg+ZTKdDiIi2f/o+msltxIgij6RYoQw2szqkGsF4U0Ymb6+j1Xjo1Ze23PiKqrsxIu
kIieaFGDNSPcMcvv8iPKhVvD7Tymz2hl3sHyUDfrkyTvq+Y2LZJizGaiQ5XC3U6K4/RNsaTDbLhE
s9B8cj97jWJ0Mb7sCFILjnsUT9YHB7TDeEzJHSe1ULZRz3R2gLa5CZNXj2w0vJPwVaKkMVx9RfE7
oqzwBJHgNJISNMPSFW8dRf0GpmRsn6hhFJL3FQD+5MN2+5hov4b08JvWdBLi6/7y5vV2ETb5KcCF
tYBCXbHd3LvlvfXiROIRT7C/TW6UV90A87DvVtCpoRfXbQbNR175kArTiXKKZoPmjxvWe/MMz20d
7R5tzDB+a6EbMKnQKLsA/E6O0OgAZosWMNsR9tEbRqZe8oW1zmNt1pKHXUU+bU16vtRSXLuf9oxW
C6IcfrLv7BA0fqZJGbPp9qP/6I/3XNLnnHVdAGWWdJwBZs+gYQOqbZcpY0P4ympNoPQcaP+p2+NQ
bnUneB9uECDFYhdqwOnpV8E77yF8VKSR/ni5xZSeEHHbu5iTB4DlVQx0kKMmOXjNo924eeNrRC7v
hhjAeUETzMxGBmgdz8tqHcLFx6OBhWaCh/taUC4bbQaay1Hb62TwQhv0Y7Asulq/+cnOQHVNO/E5
x8+RDvUFnmMNNZUvbKFdcHlaSYyTQi1puuMLGoAyE6L22rwVI6zGYDemsJ1gTcB4gszWwcnHrLKj
ubGRDwGIZV1rCWvIYqgDLR7hekikYeoffqEi/kwgIJwY94kzRg0ICI1FQOKTboxjI26QeW0p83DV
5gWr9ASNA7NEFFJ/BeGuaY0rlJ08BksfBsz6ajj8hYj2ns9m7NhfOAMzy802tCQ2gxY+sjBcj3My
eyAjUDI+8Yzni5xZ4gOe9x3EkON+ma3Al2UN2UwWGgYwHy3tn6SCTJ582WphV0wqaq9ZflAlwf3G
dQtkkA17rmWmlG8u1j9iYi2OA7FLmVHxyVhn6CK8MwQ1aC+ItsD+2lFVQQHp6FE8oMWjQKRStzLE
RrXASSYBd7a8eyj+eN1ZczrTc4kUiOAbnJbSTHvst9bIO79ilEFpKFxAENE90UW5fOiNEGKgoTpd
Sml+Fk6AEz9MK7agrZyRgBK7D0aruYAKIJ6AaF1PpCPsz7AQg8BM96EfFwOI8cO3E7Mrbix6omVm
DIuyEUO49Z9Ug94RSCUa++IBc0t/GDOMt90rUR1ZFp09lKDjMWcKMYYimSSFrpJdDmJ8NRL6OEw7
Piac6QR9SYTuUKKlvoKKM4733Ziow1NTkzFUgrkjvvE+1Z8b/BoeIG7LnmsYox6B1QXC4zJWGyfI
Un1Z9UJbaVHui/UJ7S7XOaT2wI3qmhXlbIOKF6e5ew9yOjkiSeoysWc9v4tXAwN7hCY+dpw8XCmI
sq9Oy3+iAb+XZVXQ7zU4KYFZuWqXtTqP5TGa7K07Mz9OiKaJ4hCQsi/I6Y1x6rNMf+u05GyAcP0T
xPiY1hAxUwvnMhBe8hVrdNZI3QH/2fs8i3QdKww7306BaWPn6ayg2Dj9OXlAv9IBExafI5HdWeWY
t0jOTXxujtf+A8CzUepso8vaLHjvZLNkhFQxPgyWMRcDrIhuJNR7mgAUrfrsoT5902rOaUNfZz+f
d0YpUFU3scTRKjPWI1AyXAlPgdgxUF6MBMxaDmqOEPgcXApeteBNnvYe46NZq8iePaK2o6T0GsEP
QYBsbV1n99k6eQ8uvcv42S3QBBvd5w0AhGc6J42Qm+CO8VnJu8WwSOAsX9iuxfjrc5qFRYhaImDh
VTubjLYEbbiv7/AFom1GrBkcskN2JapwusIB0y5BdPIP780Z5jHYHHYucRcoVo5dWjoeI0OJVo/B
57qY8Q71gf6QeyVHCBGMn4ofBgmfdssIJYb4dZIf3ou2xzp5BcRX9IhpbUDh3jOeujm19pniq0a2
LT/FUnhDdByjjxBHWiCm+aXXhYaFgsxC/Y/Kyjh7WlTqeXD3eONsgiOFF2YgDIThgj3cVj4h1YEG
ROZd7AinW1p+A1iZ9Mc8hKijA8ZZ3Lwldzu7UKQvC1kxpF9C/Zh/WTj6N4iFU5TRkcBTp9h+mWcM
2Oow+0rWZHQIVmFp9p2dei06toSPhr2efebX2QsKTo1R9Hn5zb75O7jBeIIXlVyZMSKMhNQlSh6z
MpMrOpqP0YcZd8Q4baB4uL90QHq32mWiCZ3gHvhuTFStSvYM1tOVz1/qfvFl3Ba8wQsC9BSC8KPQ
YTJR3UcH/GO+/u57q1yxzuAG5hVE2wCizg6LcsMuFnyEBOwvCL0RSwWnaHvyNx93NUZa+wQfGIGS
v/qwwe0BgwpA6Wg3BCTxnVb/EOluZC3eBLRlAliPkVPeCu585xCtAKguV91b9Fw+mZ4N9/0z4NRd
el+uaAgGmy5TO7s+f+MLC8rigZsntwjDszeF+9uOaq7N6O9smBe/QFPjjeT8266iU47zhZiiUkV6
wSv9ixjh72dpGhVR/G+36w5Qa7NsMBd7Yw2/Hz8Xl87Bag4YKOJVbt6wKyPFnZ6xGsVPEIQ7yldF
h2oWCD0VLyh0QgrfJBenmJeWPAN7IYHX9jnukDPLL24N2rh3S6m2JDUFhI0pZ5Mw9UHP94WdFNGy
zcAdtTh6t5w+gEHZkEjiItMnADQ6PFXz6iuXqtD2VqQg4suvUucxRmUg5OwqJ3JCrH9aTVdIB0DI
d+T2XvbYIs08eBw45LKcabSvgFdzfpEilDhZLy5zBLKIA/8yQ0dYzzuTLM+mzamD3vPFLiV3Ryqz
EsGQZ+4drU9aC7AR0ULndJEswplirmiuU1JG3KMefWn5TXgnCKhWhmeOH9o3qK2Cg3clGQ3DwSuE
UjitGZ9AueyQDh2nJe1Bskj81XZ0vaU4pM/A4cN0ERSA2iH9Pf4FUtm4AXzQB1aBhKsMJNBEWu50
4aEUak3+pSvED/rxV3x/+ROPAAwBQu+fGrLG1rxPHvRqo4OpE55ynsxHR6ztI3gdc+z9O+ho9FJd
APvhsEl+iT8+obSAzV370NbTS6NPhy2IQWQOZTCq1PGjS5K9rU1725Uro9AKgN04faWXpp8H3mz+
hGZIrpFIMfuSFvk6w9gLW9Y81LWMiZzDGFT5h8I0s9DOAYkj53PpmFKPSL8mRLlaDUJaXJ7ZwSvk
YWCLvrJadFJAbP+A5zQRacstwWadZvTYUDcZci25grSxHyj4gjYETwDUJ2QmxpSa74dzr4M7JdJ0
HXOZIW/X8ToBY0GMa8hqzy6DMkpW60U7x/LMqYlNutdhamcu6TA9ZJrsPHidf6qp4cOcf9O1S918
C+Z1UChSGj7xzzU+xmbQ55M9mKqFQD8kvMIwjuGaVIaR1Nu789PgMHsZDb+S8jcwTwXUWVHERTjc
pToTx2vJEmkN1rH8CV4oZ2G18uGk4PmlrbCke8mCXFkGaIRG1btiqdHq0x8DayQdIbqCnvRs5gip
bJF55YcLPupbDJaMaib584ch6T8QzF7ZBVX0dsoy4YIt9rXIT8do7QBn2kbzZVYxnFv+71alcx/x
nZ9mSCNMyKIbQ+XRZTIyelZ9oXa0cX6WY/jLaRNX5T2HFjAXQYmFn1A78HoAS+UVOo63NLdjAIrk
0LnhulBdGN51pbgCJjKFZc7UiaGJ1UJ58sbWlkIHAYREIxlaVniaZWcTRSSgoSgf0rAahl6n10ZU
kEHzsnM1iXtvexSYjFWNjj2K0rsRGTaafwoGukwk+JLxQtUop1wn/4vj7iymVOZ9JciAdW/GpD8j
tpCjqJohMUYi5LVAbIMZkDK9NEU+daFi+8ukQvpqwTGgyeiDzHpYF4LlaDoqAUy8RG/7bYN9ALIx
atKjtiOX4Y4mTVQ7B3fxN6DXN/F4EiWXF76z2BsgRlbE+Sj38yhi+OxDvgjsKIUqiFpg9bdCM1L9
9k9/Z+VJZD15/rLjuOKT2t2d9x8Fdjl4cOMSU+dDsGoxe2nu0cE/m53A9OZ9mEW/i/fpH37ZsULF
c3jqa5hW4JIlM0VYxRVY9QHtKt7dSWMmiO/S4+gy8AxnSpcPTGUlIiJDFJIwSgOOZ5x/O4zxXtDl
n8x04KArPyaprhCzKcAIi5rua47NLRe2RkwAHIIDus9rAznKjHk7kBCARBJX5r3/vvcIX3RYAaxr
XnA091BdGsilbwGfSIur3x96Hv0OWeIADyygNik1dTlU6o5ANB84cQWKI2gTSVGiQN7tkssMVKDL
BBpgOTU4eZqkSwrmcbZaACo/uPURHyCc+LR0D8yqRD8uaWAtk1dVjgRrjTITKFX8WwEm9VnZDDNm
782nFyyDUtBF7TN4G1qYAhGylzPlm5BAyzKRiU2AQCKKtTwDNb2ck7/ev9mqhmIbijxqEhZX31lT
tlEqyytMpyGVlfPm7cmGRqZ1UluTLIn+JOGuppUWfUC6A42rIf6Pmtaq10TAAy1ILqamaNL+qFOa
l+2S9Wjf59wBvjG1GapN0AJQsgg1jIxM2qaSuyBhHWOzpX/6p+9Qs5sRRFJG2XkXuKVh2IEbUcvx
2BZqkVVqqau3QTHuC/kcW4tyyu/Y5LXgtBf0KMeZOY7hgoqy3b90wUZ/wspq2T8qPPKTK9QM6OOR
Bf9vZ7f79/BRwW4gIdOiU72lAKcTpy/KCub4fMifSgQGonxUGoUtM2+0N3HlQMlCTxJJAaQR+KFG
volXvbWD/HKo8nqFwJ+wduDU+QVGaJxUTQdL2T8b16CBGpSSWAYs5VaVVWKZhOrydcDWaLfyFlWz
BOzw3ppJXSiXbM7G6HI0Hzgw5dDjdLVGtssrbVBV/zmoyytoZecqBL6eSicV69vOoccOZTdI0WIt
jZ9QCj3siJgt9YIbJFtAQmiJ0E39TgHL/Ukdr0E31xEgBSQ0ucrWoqp94Ovr49hAEMQcmWpVqRAd
kRkZyZA+85bEpvbLxjjPNRTQl7IapWI3nk2ywYpX9HSYJtpn+gQQiuwaYho6ASBvkHO8HQmn/jA7
SOlhXCFpL/ImCqJhJSlnzxaHy4TiaajTs8/Nq+SCpOknIBvShfmXZoDf4nnKJEBvZ9V+UI8oZYnD
uUV6hQPqkD3DIaPUgxX13ZQDxD6NqS/RjMtRq99a2DfIPLpoIyMnSEFXnWxpPyjjkmLZ2ozlZ/rG
iKBOdsPNDJYF4DN6cIJBPnTF1I+lx8Uq4VH2MIdjHNC69IOqlhu5bg70otm/p9oxoNAdksIhqWOm
rGiYOJxetMzUQkAyCoEoQoSddx36FuS6OnRos9TpBq3ZKmpk6ZRZoKgonc1Byj5SVNiN150d22jv
5L/v0ySURqWutEROfpF4TB5OfKVRYd7cSijZbIlhquQk2KNlzd3NjuDpAuLFSDJSPJooIudO4gj5
NVtwIekRBQUFG8ksUaERgojwYwlO6UiWIPisSrTj2FZc7/4DRyiSSYtJml//fDEkE6YtRtNOSakA
Jlfrg/y7LjeqyOzCombhJBm6Il2uFamxdFJ4EfWlWBL1qo963+phSU8OhjWfUYm3dKEpxPkeNRe/
eKR0QJlX0BSgD/PIlVQLeYEJAlkYAckpsQzqQqoZ2MJPYSx3hX33YUNpe9lXXgbXCa4bF18q8hOz
np9sUtqTBOGB2MjPmwumCQX6kkpCiwEtGTqT6mrpWcczbQS/m5OMcza0eJszGfN2u74NhigyDHAy
mEPRHdTqaFdy3/7yeM5dXRF00y0+DbelOmcimeaSQeQimT7+TVypf77b9Y35IRwaNBSg5MEUmNYP
Vo35NuNlRgelbmFIO3ebviPd8deHUZvQla1Pj+nH/sKhiapZPdt3a7Th/V2ffb9aVvzP0buPKIK+
0f3J59pP4MShavKeAQM6uQA24GExMAmeg1XUGL+w+j4ttn+MApJXu0RFjk2bVV/cmYMBYX6CxrRX
dfMKtfzI2YSdUb/QL6DSOmDuXQH5TKuqxSySyN2kJTCiXQzs5QCSAZziyTkO1piJfpdFv4lEKf18
WOdb0y8xRqM3Gz7w2kLBp8GlthveZbFOnAYaM3fCOhoIdK2KzgbNvrNz5qfe1mc5iT8H99JvhV0i
Lc5ORaNbsPeDK9MIM+fQmIM+Sw4NGlOnGAQXrZCqNdJY8ZMyaC+Yb5pMJY7982jlbeH4MgftHMaw
1vingkULalM37+pylBq4VR8ryfNqrnB7ibd9Br2lg9UKaoKkHOHTomdMJ/7pwvOHh45IxM0yyncT
FzUgN40e4HtjU0ZJJdp+zQklV9kq2e3WYgO4E+ntrwtloky61NnTUF4ArgSl2kKBJ9lYTLq3IRyT
W/TX6J2PyJ9EF/+cHRwgq2dQrd+a+cKuovBi53TvO0xRTiGM3/GuUx88ECI5TxvLe8NkBGtWh3cb
+SpcwNIjW9Pf47grx8VVOnr4DOzQSjg8XYCNiEa1fJj/QA3M/XRy7l6Gu1IEXz8dvUCFJmeQZwwt
q/azYb3xGEhAZdxNtETAzJj73n1RAyXMGPDgH1ouP1NDL6KQnvugPGGzbwGf3APISjwxchnf46KB
d1arve8jgbwxChO7zoTpjCWOVQoel/j+lSDHjiSgvCx9/fI3rQNmh5y1WUPxLo0uHzbSFwAh17zk
No/SIrhEk3P2RDZq35lch48tQF8IuO3aMbxsoxJFdMXcPdwXnAWmuttoTZfoSPMnOXGa3ZHqbJrr
U/vN+MnYI0tyHL1uhJxStwlwoFYLsVArUcvv0fjg8ferEVWTj4Mzrlty3zSnhu/gjl/6w3kHeyCu
rbietOK7jSIIQmpS/7zb5F78DpAEXIlkoa9AS+pJM5GRI+M1zBy/YOSCA0zh87KW1bJJR867Jff6
oSWlF9qgXFaIbxaFxMuR4hmzT7MM8DepZO/ghTCYnhFjP/ZrI/4GNLL813DjX9kDIPPiCv5l62nU
aOyteqlfvgVF8Ca166xQgOSBtHWhYZ4/kP0P5oU5D9mKtT8sH9aGrkpSLjjfrQe8uQ9ynve42Vmr
V2c7sQ9EyE20v85at2lxMr4Sa8FOMlk4gWHni5kups7VT7otZsey920fCHclpzzxXgJrgtj8YLVV
MoXUw3LxApMP90NVJXX8u9E2aQMuqAA9FTGwc5wiFbNENo3+onv5O9U9RtCVF7Clu3O6u9vW4HYZ
/p1BwpQiWIP1yt/+mK7Au70f8+aqv68UMTU+Xo1DK96jcLHunQlifoXrXLJQfKl9/UmHy3A/hrfh
99Hj+SdFktFr6K96E6eOYhWeAKsIeUOyVTrtuDLcvMbLmiR1EJpLSTuUswacre309B48rvBa3T03
QsM6FNPGaV6v5uzF98G+tzpVoidsrmLDf16dFjRsydGdT+1my4AJePmrn7MtnYP9cvB137WwvH2D
XZAjwROXm7+KK/UZ+AzGAAD1+A1oPiuv7EZ8tWE07HQrme3eEgl+CipqatueJLcIofDr2tzg/niz
uFcfJrAPKc2lAhDA44loMECQ2vWvyMSyTLSKtv7wqdRr3JVUGYnXhpP/i8gC+n7jcrKXopf7+GNR
EYTzJN61MQc3uqCIF1wA8rSn9DLlL81mdJCgmCBSwS3BXVMHdVboSZ2lEj/gPaJzZTd6q+hCKwJG
LhB3KCYbs/TxYXkRyzcWuTqHLxyFVTTQ3hu6C3Yb/73SFHRj95uVfga/A1wDQFPGf2Dka6AG613f
pRySnt15GaXFjgz6Ku39rDmH7KiWNHl6eFv4X9rOFBDcXF755LxnCE2i8XKpWhXyNg4F4P4W0jr0
uVttaTo2OR8ZQLtl0ofRqvdTGrVhrSAG2ivTengZX6TzHjBf3erZYICMFgUSjozKB/wd3+u9ea+F
rUuIoTbxlCsHVafgnj08sj9JAyFXG6TPk4/BNMy8zv5SIz1Ek6RpNMC91wL+796BzXySbdN8DUs0
oceHIT7I3rYPmwhTYdjSfJVM6iI5sBwQWBu8A6nJoajjKhxJ6XIiJIXf7ICUjmDoMJMgLNP6abpV
/sTV5iZoQFi7YZVYdUp2mVIeMwcPkJ9zNe8g+JhFN4IbshGtbNM9w+CcVghxYm2ecFIsdwq9qlXt
VDvnZaFHk/3y90kqHLtQStut6YoBGAICI9WBMF/P4BQu2cu9Ju+Che5tBjY8uHeK8SbchJhQov40
LR9th9R/B1aZoT4doJe9b/n3mv1i3jaGUHW4gR/Af4zSni0LeLVhCV7FMcVyXExgWJ+mByXgaD2R
UV/d+B+bdULNZb66B+fklFHleiTX7Buvhs3wGHx75wzc06IMaCurh7fOdVxbPDqlxTvunRz9XD28
u/A6jSkNI/dJQubv4EQ9nGqyiVBULKFWiR/7sNpZRUW/MJW2Z+4OmhzMCHpZm1SqG7vux/k4teCE
CWrTebtN5+Wf0nteCB7d6w1wpP5ajqafaB2Wo4dfhj2DxHt3Hda9vX1w7sAkC5guOtXw+VaKYYu6
0qR7VkR4/G7u3/b1mzXSMurPIa6ZNfxbwfbT4T5vPPjddwYMoxHQwmiygq9Mc1OkJFigra2xxxUN
IE8N7bMMhjqFnYrEJfkSqppT6A3BfnyNt1lxcO2hpoA/rLvPdsmhsx4XJVUgK4xrDJ0k+YTl8AA8
dNe5LjZQ/2joeOC9OJSRPjNhL0hHhaOhW1tAyil7KwSwBmWPb2blECkmCAwadRycChOUHp/Km77t
duC9jExNqY7X69FGzOi4gt+Gn7L3DqOGaLdvBjfcZzd4k0VnAvVUn1ANa1RXaNSlRXp1DbhiBdNA
zUn6nGdDBJefS7NGQPqnKXlb1vJpQmE+Nn9lD9oiVgNDZJw+rCrzOMItUuncxeK5Ae5jTWGO0aI2
zWjg0gmh/dF+evmCJswHJ9n1dN8nC/gYiNgNnqQLb2Q8wR8zFcI6vmTCOdnnIOVsb4qIkHUOms5h
9Oh+bTHT2G2yieddMo+SvMyozdDoZdHSVOD9pz0uvdSrXXKJzCsfCaDfGlQNNCe/Lm/CZdCEENqP
oNo0BuQgBGP3jlTJKGjvsIKImp1BFEzMm/dgkc2pYY9SWkSyn2qZNEPad94tiCyg0qQwHKG8GKnQ
3aaeITAQyqMm06+JgQ38AAEU8ezo9k6JJCAzAaMCDQQe6fQE8hK6lkPlzx2N2j0u2D8pHHVnuVJh
jyOFD/mTo38HSPMA9qQzqjbt4GwPIm6oEX3cr02UdaHCeDCRNZD4GHRjCz9iGBI5bLOzCbRQ+xv3
9Bdtyb2rxmId1zH6lu7Zvcbr4NjbLwrpcus22xXYGV4L+zb1JfG5M+e3QGS1y2DvwrfDOhAiOhaC
g0n7RUv/RjsfTX/vm75TOfcUHNooEH6E1d9GzbiahTWjHqMCByK1n31T7tEZ7fFhwVtNV+1ycOmr
sY0WC3rvNQMh/En7ARhMbY1M3fCrEx7hbjX03n0GCBMTsx0ckxdMcWo+z5TB3qaJmiETRJ8dIozb
5heXKWB5mg67kiXoZKAMb8wtIHfzYbjBB/88R1GHAAb+GrRGwglDy8NmzccNCBauxzdW3MMbh9kG
vKct9dDR9XBwMR6cpk2nkF4BphArdG9TrKBA9O49Y+C6GaUOd8+JXbwCJPvMgOCezbnGNVhpmrew
cETwzpi0P+Fr9uIV1tkhKSPBKO/Tq3kMnu2PL2O+uoeiA7AakLt394Qlw9XER3x6hsQG1XrJNcJT
b0Lo4r3EVGoYysDsO7pNRmEcWxso5BvYggl1HJpCCJgce+WBHMfRRLAVY84uRd7FFiP26jbDdxvK
pnNK4LMT4lbg3Rl1oZnyoTYendktE6pQ8mqi3ta+JQcHzKqiL3UeY7O0mW+048YNREZQfTwkt4LJ
Gh2hNG+RSh3UqpZ0P4BIzwrMmlpnOOjzdQ9hGyhae7dGFpM+PMRpcNLu7TpnhrGjKmfDbL8AX7+2
ebVd8oyvGVD/B61o6NLzCvj4fdwquPsXF49Ed7an11QwruikrliFF0o+dEhAo6KkstyiMcdVKKU1
nysBWsbfCDNdcJ4jOTCUXsyz0BdAtuDA6k3acoyBnMZul9bM5GvcR1enOj6jQKV3XKf76W6r1mr2
fPFcJbzfL3a47jXmKNH0mjb+i3GLG2mNilMPtm8sN0go+iAZfLp3dG3YxowHV4520ZZvr12Q0xoI
6xxCYmCeNfPG2Sh0Kyn+lVBWw4+EKSY2OPUU2CFE0G9axlexnlfzbHo0bA4VNxP88G0x++xrYgEz
8HY3lhuHBVs550VvGixRZlklK46YHkhmBACLIMRB23GDAwZQqc6VRB+AtWDYbi+5Hs659/H4GzJb
YWlxsmrwDhWjIrTB2srEpaNV/1t1B4eo/KfwVnELqg8J9Te0I0dMugjYd/Pu7pwAyxZZUjeNGp7p
9tZrOtxYjH9AVfbDviIXhhRMSLhxf97q5oWxBnwEZgj526A5XmA4QKORRhdJn6sYjRdCrQ1upO4v
0DdHKgqD+3xnvkaVdp3W/9X7G2BIxYwrX6wdddDBxf768nTdRVXFuqWOUuurZpIIH3g6lPKJAVRp
UuWV/YJPu//XJqXPQOtR5K3upzcTLGc2u6hVh5FBQH+WYTV9YOfVBlngoO/EVHpcA2lQD6o0efiB
Quf1gWl3sz90YE/0ub44Ccswt5bEYKNQ5cAAHMEHRuAtklR5WHz9WaIu5imQOPNu/Bv9ZUj40s2i
bDktJgyBmunB/MtBi9PJBZ6DjP0CEU0aJVQylVgZD+41C46r1DY9D/8YzzKRV1J8zDKrY7ItGHZx
088rI/jzYJC9sGJ4HAdbAqxiqUV3+WYzQ0VCIAyZ/HHaAhZBXsGOXg5SLsigc6xpuKNVpkXr4A3E
ldJwzXHwK864rNhjmR8I3QrIdXBdNYabvg/r923Q5GLkkAFUB7dVy8+0fV2mQvMyOvHCY9dB7R9D
468Sr/yJ83DINuktYPouzQAAdonxJ533Ru8OwoeQB92E8s9lmNoE60sbPpcxkXaEvKzKcHNwCFvT
F3OrTJyQwQtQDuA4KRqdKZuX4ztqUEJOlHQEBLuz2e54JtuUs2LEODrzbApFRiVMwr3AoIShxCU7
qviorYFjBZMhGBvKQFzsC8B4huCM4TX1Jt4Pv4FOclRxkXEkS0ZEwEcjzBjgnkVn70/tF8OVjwGD
mbfTjNc+1S7+NcJpWLEa+A9bnqT67DM2JwPfs3ejDLxD4QHxrR6dGZkVOLJMc1xfDM21aTgGsga8
DnHZGpFnoHVANpLnoOCMGUPyt5U4L8bvYAlduBGmHSAoP4LkgC0eFk1Or0jsWDO4hsyPOOeyg24f
k1nrh1foHBf07tIXB9qviah8eEnyyInVOVjLJadczCTTRjjH2XLIxwWLw62jE6vs4TUfRYh1a7q0
T1Z06plPMYm3i5b9M+3aI/S7cjhAl30Wc54tyZ7J135ohpYFbiHe9qC0kxYkwLDaNSC1HCvE0lXi
mQES3mRxo6kZ7JzOlU3rYpdhPLm5KF0MSS8ZqRGgKeFQoZGLIeTBbngZ9fwf3KJpAzH8gk9U32DP
PJsX9u6m3jwyQGWdn1bPtlFfMwZEEAYp8AWhcEIBjvO/Br4NBKY/FzitiTQ4Ez6UT1pqoa+BDvFj
3fzCOEW4Vziq7jY5BIcxM2wzT++m7XY1SGHa2mv6tdywybabP10Cb9nBS2vtEAi1e0Qr4zKh3ZQV
sv302L8gFQWr0B7AVkjJqEEiuxTHhIS3yfbecOuqnVEyqYxrqOfXueZT0FUlc6oSDQOo5cZaKnWc
k2nyRuQUoggJulvLxtShxFeRUQbTJSZdi4YJsX3Bh2cMVJlpDWS2RbFexePqTqvkipx6heKcnRc9
EUqg+nJb0CwoVvJrvxEgRjGa6jSDusXoPdu6nGQEoJ3DW1Fb+QOrZGdRbbDrDSOwO/e3Ya6G0tYB
TJBxBwYoverdnzhbrm6Hzq2cLFXrSwhT85quRiLjGUiOcG2iSoJh4s6GJttpQZ1ngJL/GirErZjA
4XQ16eK44evrKyqXzcavKO++rQq7H2wr0f/YnVxBn4C9emJItGl/MRxGSgZkluaLVfdit7wj4e9q
PormJ1ujWBHTh5J/EUjY93CLaDNYsKaLsTXS/2BZkA1b1YCDak+ckchBVI4xoexRug+EweJj58zo
dcdw6wCaZSF9naODH0t3wxjtEn9n0F1hYAS5a9PO6Kx3htl7WWx+eh7uqEcshruXUbgBq6P2NWw8
cXcZ/rxdzefK4Om+Tp4CazQ0JUQfnjHfkwmlBpeYzzF6dLqlAbAAsJ0QnxfEQp6HRPNqdlaWSSpO
n+7HjymDAAQ++Ija3LFyNw4CsoaUmMmyBuK8AyJBkdkIEBuhnUwkJwaLQXYkgNM0ZPrJIgH/ODIy
ZfREZhof/NRgwsqAiXEfeFM4U9CdYJePkzP3ERER5I49OJg+bUF5zvyU5e+hIv4fzWk7GiwWfGKz
zukpxf2VTQMrHZHk2jZLbUo4NW6CFkscTfcx+FBSkGCJGH2Gr+G5L7usPxdi78E62sqyAH9or7J9
jSngGjwJFc5/pTWKROan+/IPTtCrO+cA1WE+qp0aKnSNKdJyOHBDrqMrYnpAkeYhp1YYmMgqnblZ
lDPpOo0GSKtR29edpsODRmujPruaJmdIGTClYWWchi1jFlOglNHycgduV/He5geeNh7VjnOZlhww
cBpT+gz7Iz3y3y+6drzcvn3wAVfuUsrvkr322tNO0FFTxILESPGfulj7FVzcQVuWIiDOfn82Ro6y
ibs4/H3PNji7naC3RSis7YJjX5sJiAEfFLpQ52Of8K5J+NdyDkATk7ggt2UryRdRhB2q6nzqYf2v
7BSyssPHUNIYqXvzQLf1EsFCtPk8TeNjRdspoi1YTtaI78XoNH+3tx6tdJS3EIwhhBwpfbdxhsDi
oJG25hwS+S1sjOQ/3krr0rwiiZccShs/T5VGxHPayihocMwtKehovEjaT+JhnFT8BqSL84+YCEF8
dvP0HUmJUhZ7p9DytjqWUB9BQ7KWAu0RNfCXgoMMYutzDKJMdIyXPyGbrcvRCfUHP78s5NWWuj8u
YUZZHILB43RT1oA+p1FN2G2uv4nrAtRYXDyGrj5JL3/KOVx+QRfkB7t011PsgJXOIJ3bX7wOEua/
lAUTpJcIgOJbq1uiT7EfrHobe/bpS7IAWkOXZyBQglZp4niSAycQnBsAsgcAxeQ7gIjk6lEE3kK6
7PprKwcfnmwTsGPIETCOB3gLQkhnA7FoAjUP04ewRcpdT1s4UjWtXBABAPYTpsnk3+liC8PNBMIS
mB1dgwgZQuNKqq8EfO0cerx98ED4KgAo2bOTQIw7M0QD2pNAzg6AHBAMip5A8s/+o3/In5HArBWg
nD6Ckf46PWCFLUhag4F0c+lsvBXJuTA0OruEbgVEeANvxvAG/keZyfTH3s6hF/mXth5VZQKfJLuw
4Wz4NfuuOUP2HdC//N7lwWBafA47TDQ4Xsa/eTzTeJdKw+cVEz+NaLLtvTqtKwRlHuZoZXICIydl
pwUGFFxYop99JFmTkzxgHXMwEIX37t7d5SMkKYVy2x+oY6dWY2A/bQmET7hLr/26kd4clrb5Ayyl
O07xN+DzwR8Ndjx1HrBPRwEQRKwMjD+w7sTVqoPcDEOMo9ux7UHdGhBleugnq0FCNQmaip5ajoyv
Tj2OS5gUpODRTznZoNIS2m7rHKEfECNdXBLNUoihxhGxCUEhVhmQPKAaqCigYUZc1WUEPGTMEASj
ad3FjfrnUvSzATr2lRVA/86oU3a/FVP5I6zCP2yGsMZ9BOpoicgIc7j3iwHnb7ubL87h3UOVMier
n5+9YoemH+1wT1bxO0jsylZM/gHZfkI7mrTqfwor5gKOuXopS88Z4f3p/8qB83yR4959NEYDg/KP
1AXGSMDNxQ2ginPFYoBjAg7HPN/gYIqhWfGOAPks/o5hgQwNL2V8w2nw5aSyb1CZtttmimCbI5qY
KpX5qpLCeWb2cefLXplgQ0qNfMCVBrs0fcBVmu1ghAVSJNltT2gsDMwCrkKaMhEbROnZThG+TCI3
MtSozDlJcaoK8BJxqHJ402JhkbUAwROD6gVg/XfrMhBhgvVFQW+SaB8Q5+XuYY9cwK7sXJ3pzJM5
aP8B32meUG8Qn8ctcK2y+KTXsaU/GJL4Lvc0RxCn65DEB+CbOSHeFscPKCrnQ9P9BRideVtb8B3x
xagKkTAhLjhEFXA6ALMQdR6Pq4zZUhl1MhllSCITViYoXLN/LHBBzDB02cSt9gk6Ce+kkMB/Abbb
JS3mABcc6G2A+jB88GRAEXk5olZOQZTnX9hwzYzPMPstgQolLF4jGvCmzcRQ5uejNoRD245YMJT3
2fzC0gXEaJOyjp1CBUThjJazkzbMd65Emxkf9+rZcPFGW2BmWwnYVRH8XALVghp4D3KQ0MiOJ6Eg
QfiNCYvO6A2Kdsq5bKcY5x24Tkj9ADRcaGftxsDCcOoz/iCt8bbkSkU2TeBW2+FX4dnt6cWZtkfq
Mo8iMwhMziGE1PC/MegMfuBLBKIWj6K/P47aIz7FNA7cxOfCOrMLjn4Cc7FO47FmHEJXY1TsjEGQ
fYBgAU9yaGRZOtI5UGkLGdnF27qgk4dwbMRBHX/Z9D8z9jHANfIq4kOCdSxnmpqUZavXgfwBKZr9
EA9x1+G8B6RW4+sVDOOHfYw+UMKeYKQ5bhJfVc3vijD6taNIineR7isSr2HMjoTS9jvgSgLnxpc+
PRTPvJGzwBrpiT+MvhchRvmrR1F+t8iQQWTjgArID9C9mBZAdLMwJFcFI0cfQ/UqpzRXl6GYFwhy
T3DRPq+jOKRPR1sHEF9sXX5A5bFqhbPQhB5Qa9OZEdBp73D6ciyoqKDWSfOqtfBz3wE5fKLpGIPI
fnokzcARdU6C6H7Bust/i58AtnzR7qOGlKkpdwyO2CoFCz9AHUNCY+GyUcifyKXbrAqxCyEZVVz4
ayEsYRElVJxmw/9YOq8txbEkin4RawkPr/ISkhDC88ICEu+tgK/vfaiempmurspMQLq6N+K4sAkp
wg7HjRSOTrOLyh7NP3JjanCfexB/bb68c/F8VdxIb0D7wG0M10p8n3eA7lG2kFHcafmr1QoDBJi7
j0PMt1f6AYeRRgrfcO99yCa8RLhY2AcMJJGsIQfRIbUOvgWk3LgeJaObMKCX6iErkFQTj2xw/AO/
WoPWx9r1WAr8NYJhkgcQF/M7HHucG5bqLJAXqac7f7obskkWmbuLFjSaUy5kD3bxtYdyGbYWCuvI
ACxsx7xQECuOrTV1ziyHnXfGj03EmNSY6sNwZvJG9GSXEzoBBIHSqFWxCUP507ksF1c7ZWKXfu4i
irY9ugLOhkwPiw6OX4FDSra/zNocXZOfe6eFTt0nx1VVGlbHDm+dy2APns46+XCxRFA0uep8tIc9
IFex8/dXoHzG4QFfwLoklAA/LZpGxrEikl73b+yOvXbJYq4qTwxbVS/lWdBZIfSmpyKC5iZeKvEi
Mz1nrC6JTAzKjzuwUEdm+o7NreS7B1Kju6tOwf37wSOdP4gSLmrc7r2R5841SIwNgWAkjA+jqs39
xMiggacchhqZt2C9ZSxaLW3UaCmoLsaByEHEioq1iEfCtrvq61qEYHIEauIwGqM4b4n34ZIwnNhn
6c3nlPxX6xi2qS33eKBcUvwlA9VGr50I2TTVIB82a9jsV+tEKn+d/BqKfnGvHakv2fs6P2kGtAtP
IIPL/PLw0EZzTpXLQDyQRg0fkxkA3xJlFyZc1JejkjNXnFaPhxY/8bbz9ZlpghZXg7CU2XgOml6h
QziOS5fKlAtXyZ9MwWGK4fgYGC4PIBG59ps2og8o/XYOCUXc10nAncTBIPEHLqSvYnw5p7s0UEgR
UOhx034FPxSK2bWgj6dmtEinES0uuNPN7A6aPFjEPDh4PRidUCP/GvTRbsUCCuRSkS+gP6V75qeO
XyEPkvS7b9eOJz12Ck+aqwUnQ9CjM01+GwiaQaGu7JOqmcqExVbtc2uADvnuMWqdm8qJZHJ0CWOU
m4Umwu2hqQKH+dGNCUeiE5oRDwOlKQks6dhh5WJVSs7BjLZkteqGyZingwdlSIpJ4uhsSjOzB9SN
EZ0DV49LO3caIR05Dy1CU7oDDog6TyPvkj/lD3WSqaeQ6uLdAY1clJmr+O5UUOyLldUkSG4E5zCL
kTc+pOT5WrsMDjSqjL4Kw89t5D7ksgAkjRFNUVi9qB8/xC1+IL4Z2viioGzGPCVgtlyElwu3om0R
ui+mc8xoi4ADPCDW3YCGeuwkqKX5NO2YoxC/DeAnV4VINJbE0/VS1P1AcUs4b5KXKH1gd0g/rIOL
neIP1P3qAr1x6bz7n4b57Z8ml861/YjHHlcIUM+utsjDKJpAjfIOkZneRfaKPZGnWo9H2VfC7Vy9
E7cKavqOQ2esU54rSm6rXXXAvokq5Opr2qg8FIxSTFRfCI1BS410nHm15qEFoG1p2OWLy6HQWZTn
UCcLNNvJdiT/Duz3qXVDzqRKGTAJnYa0Q0hmoUqWsN2XbOcTYosST19xETgZcKrqpGN17y0CFKN6
n0lUvDUK5X0PeMhaEGF9CYxVk6275N01u3sTac44lrcDHHSHJhYkGzsKTi3Uw+jVgbK10Q/Wdp1D
+QeWixA+g+1ypMS44LDRyMtW5cCbzD/4o3QIxYM639DRAWoTKWwLWFPqzODGeZ1bhmfApekRQq8A
u2WrGEFNxh80SJvhaMORY38hBV540u8Olnu++Ynt/k3RemOEIudFryFR1PTvyIHMvOjWHmwJRz8G
6tHLph4osOkhMCETZYT2ue1ObI50Hl390NrEmMjERIWjakIyeopfGqk767+EZbmBlr9IiTOJiV12
CaRhJrgS+8gt4awtBqoKMEaJ/yk5+E3DGp5TyDkOLs0QVnkwpYBmwbDXU11J/M25KkflA39glfOf
aM42o9NJVHf+OAl/kel7pmUBIOlGPNw7kSFy5OcSkKOugtp508ZyiLce9ojDQTUPXKIrLx2fZTTi
hCCUlmHiiEjode0WnCtpJaPJiF2LILnemcwDjmESC2AlZIQ8w0sU/TlWNrnLf6gU7ffQiNlAms7D
hPYx6Z7+OUE17MVqMhBx+RB5B4/DcCUGSJrDWX/m6FlfpDU2xBIoWsJMep0fPL7aL4Z1UERYgv4Y
hDGhYYJmohpm8GzZU7ek6UIlP3EKRJwNL2zWVP5RynBlzDfs2ewlbDzvjvG3aDJIW3VFj9qOkabd
95BZkqaK3HPMGxILxfwlqnZ2A4Quj1YDZHhjY6TnI6OJp6iuss2oOGQ7vg053Gl9rhaXjpXycUaA
D96RDEtF+10cevG1d3eXkhpBJ4RP88td43dWU6ZIfscI+fPgEDu+ZYO/DVp4TkKDcpxKJ0SfY3jE
RbSeIYnjvq7vZMCqMUAzbsF7auY1FpzASuiGgHKVCIENq4feffPDXrQHUrq2RxhFz8ODhUstriHh
kFsVoil+MBQAEPh6I8GTrL4HNSxpuiGU0qdbiQjRLkWliFzJpDjbgXmph4UraFEJsnp/VfcBpkeF
B4v0yBY3B1pi9+/VuKBXr8eiEjtPtUQSPogzbcDi6aa/Y42VrRr5aZHcyk9jvG3Fki84GFbjlI26
N9eoUWwvBX54nWtOMgDuXF1HGYKLbo24cUX5aBlWqdN7PSaawlwwAxs73O+Zv7mqMlVtnFK3DQBV
dzwFb6sc720ndJSUf0rNfv+6ZgoijjI9wuxhmI9l7iYAveq2A9DnfxVNM8t6VSqenZ3phSBs+AYt
Dn7so6s9muEZnNO0iOozKbOWPRbH1AN2Wh9BmwBbyNvJvIUoG7jp3yhv1J/du3uFWdckRnhszNlY
n0LSO/aoaV7sZr8GAgr4YJpF1NoXtNhFj9ETvMi0CxzE9MbDOro7o2nnOCuF5OnjQy+bRvKvtOfx
JsMRHiS+CrfBRjo0r1G0XGInlf+OnM1fpyPjICcj7enQW/IU8EmCNEUizVViHmvxaxooshGxhkPU
3BKIqVETx9MwD9RYBhC3BF4lgGYJvDatd3y0K3NQ1dzcUOFIYwWqlQdSfJUowWbdY/dCZQIQwtHk
5LZJTaqHX2UkyBPY0quFdBeoTuhLfGth16DqeGCHINFDSAC+JgpN5X09WnXtncCONB6yEKkG1fzt
h98AVyVy0sZiQuPN9JuiabQ1hRjtCRhaAyzaQJlz+Oks+kxA5OQDsQMZyG1kqYi5h2IXlcnI2amR
wViI7+R5Lv4p7rRnqH8jTgn8A+CKA90/tEpd1KwfBMFFj1le7efo6ZLXcHSudo7cXqri3MVncOdx
QG0qbVuhr+mvCIut0h+jj9G43u0641PYInX1mHTp5ayVr1f/aTBk7732PhGSSp8wuqLzQuvTlyhQ
rGsDMNG+WeU+kZnMb0u4RTgiEDZT5EjZKAgkZV4myRik6chGWaUFtYitYJ4Nt/yB8LruNcmJuPZ0
cVCdQSghhPTObejQNQgTEyGsYx/a0FpETmJEBprBDxg+GRBv3AFkTqyInga/IPqO3jQPngEXcgrI
JQ/nDei/saDma8h/nCBmpWwnZpx6T9X6g4lqPBRlSn9k/jceJLnwcON1SqEIuik8mqxUF+QDYT67
BWUVobce2C+cUJ6UAIePW+tcM++zw9+l1xyBRenwawzmd6s+vDK16sr+0eRnPQEDPqEhwq7WOfJc
cebW+WK2D7c6FC01pUr4nRwbW1Bsg0pd9Zl6GHVS2m9RFBpWFThdzSvlL3fsHqm1Gi7Z1eTh5Tox
ciiWSBIeVlSSQYghdPXv1OkXnBrAu7y27TJON0vgN5kLGMd4HDo8vfx6+Q0sKwW2mL31fPBSvy1P
RMcLjYt5Z2flnaVVbM6ojFIEbyjrQs33raxN/qvySbb8TfRwX/glK4SjAdYwSIQV3HoxGLkR3oId
I5KLhFyQBcu1Ii0KVhiIPzDJkaYKIqDimID2ll3mJyMtWB4ZvlyMhLTfHXAHJH+/aX2l1onlIhWd
cgABMAj0sO68D+rFVmly9tXGVJICVqBvyrnHu8rphDYvNnoY1PDDbal55FcgqindqCb2gwqF5aDW
KXS1N2q01IuP8KAeu0UVHHHa8cvRJb2lSrPSJfuSsQhiVONCiZQgQh+dyAvxTO5qB727AajFXZ2V
XulXdCmiQqd9g8KPhRArokJdDscnPlNWnvfB/z6/jBV6J6xNx1IlLCx2aRFifIvEZ+03ePfHzEDP
ncAnN1ZllxTrfHZN1v4civVr3wgJotyEPqPwYg05verw6eVeHhOn0yL1anK3nhlxM5ji5WzMkbRf
6MZqVtOd3ydijQ9EY8EYtzH9Msr9SyphYXZpgVZx8rexB0VVHK64iLU5sWKalPdD/P3otQ8EGgI/
eDRhVYc+TBD9bSAaUaPHLoMh7ivnHBDZbpMP6Z75t49Neouza01bB+eaPgi8zSHy0PyzWc5egP1v
q9FF67JlSy3yw4tec0KnYbglWjrtC+go0rX1jLDjEAJzD4AcaHA21iuoRieQdxY3b3IzFJpTQlBA
Q/L1pr6cIRrwXkGCI/F/mTf9QurwCrVV0q7wrKF99kFEjnQmh+hKHJLUOaeo4pUX21lufWlH7gwq
uzqN/oDhf86FdkJNY9V8Ik0IyGMGxODRcZ6rF40HtTPNSI0qutBVemCOrouZIPkPPN/6L4WS1qxL
umYp8/ZfQT7b+kWbS84yUrS5aKa9b/CnZQBHF/zmZoUoViUFlOSkaedkclSS568SGrRI+mj6Nw5t
kFTrvRDY9qGVwhqALZQlX6XlL5OhX+srnYPg2wDxFh3Uk+e5HACEHrx1WyEiVHoNBJRj4vhLawav
2AQetOhkW60aP4AsTlqC178O5NcHUCTi+j7S5muhT3pX1CmNMbUQSBNqG9SSqSjW3H8OEbgCiwQI
blGnMH8VmfBrp9qMLpp+jZGDsOlqBBUZU2hjRHa0jVASqxBjgADtl3hpEXE1eilNhSuWuI6I4EQH
QU5Y/5qXS9QkL+w9HrT0tMkwSy8NWCyd2GfMmZssluSZChLpTV7RffaAEqxTM96eVqHL7qEtXWSh
iuWi+wCMICmkihPvAFL1IALunHBqGBAYVYrym1tg6wEVFRhqQIoAdup21ynoi4SbRTmjw8N9Usek
S14Z3eTzYyL+uKH/+oGi5+Q5OyY1gt4N6z5gr2AjIIGIchKsCu9vrwmzuCVEmc8ucFVTh9QZyeg+
9X5uf/hNRBD+PRywlU22JPq32V/f9i94zVEYgOSIvSKsG6WqDmsggbXzxruq45E+DA3rv+2Ki/nr
Ygnh/i0isgUZ7HgDS6Y+Byxl7gHbxTnexw0mHbjzCW0eBlUyw2h/yQd4EwI1Xgw9dvbNeO0TyWm/
o0fvksKP0o0yadC+9stD4MZ3ETlXcc7MJzhllHx1SputIASLwqia4MyrO6ouCrxZwEkM3PA5qJSG
BEije0H25F77EEjuvgM5J+1exQaQIB5DJ2us9BOCv+r2roI+Y4d9izmJjalbOfjrmGG86JLWLTw1
1+yUXrMzvwq/dqDu1l35r4sAhFQOeNE5P3UYKLjiZ07X1aR6FyRD7653ouYbFY5CGDnnhZYqF0Fy
tVO3Ojx38j4O4yPp+xtSRLvHDhF7tV/TQjodcH2bzMnJHbNPRbbzXXrMdmmVSMc9Pb52//DGeM1e
0d0n1dGhd+hNPQ6r1ZWFO/XqozUWosGHQXuk8Wb77JA+AvHf7xeVC3/HmcIqcdnJz5nBz6e48TYI
njX9l2R64s50oSbnDuZzKpUD0PuFd/egpdq2bt1nH/BprmaF0qfBHwMqBHXXGBCbKkWxLPF1CgeK
oUvaIIxK76REqOQFSItMmh9D/kw+s5J1uNuN1ccpQ2f28tkufR4FtnRqbKMfVnORRpkZELp7Gzsg
UONMf+atezg64eIwzjUO1HaFKkusDHsuVQNsK1TssV9PiOrliW4E07/TcDf0snRH7jWRy+Yiq+K3
2klskxrBoq70tdfFqkXGX8Xeg6aml1Y5mfYwPmMNch5MvmBDa4zrAFDoibGuKRhQ6gUidanWfLjs
TZdGuQths8T5TR4K5nJeWTFwryK5d8d4Spuxo7hiFh8zSFgGLJKrcwAQulsPKuUnjSKwZ1XoZ/Qi
00vXsAT5NZ2AV/mcLG3it5xtzVxnN3B09c3TDrfdKiNq5bgH48s4c5RFgwLErrJnfe1pCJFFSv7R
q2bzPYwo4gE6Lkr7aOsY0E570OEPdcuGwuOzmswXKrPTOj3sLXrZ8zMDeoE2r1Bow3ROBeUxYAhl
qFhtmicQv6xdHhGPWkBY+HQbUTEpWPMqXaoGukJsI6xJK3/8OZ7dh/N0hWlIw0zkKvsNAI624BPS
Agv4PN3Hey9N07tN3velajJGnbcGsphS5eJsjWmCMT46HgInmq1aAORLo8ckxl5CgndbDBgIe639
Is476WuwICzjPaCOpbcgjw4FeiEeC31gNBPjGNHZ7Dzgn+6a8hmdC9XFAvD2ARKoxZSqv6RF64eM
06HDAZlkNBgDAMhCkhUcwwYkPApIyaCuAXDzxxyWjw5qYiklc8ogQpWjD517A+o5vPbZXoMSITbF
jHXYAKm983WLPf50cFvQIpau0Qfybi3K1mJPyGqDFXUZojAvMM7XAJX8q/01nc0cy3AtGKqCQaWx
WLIFZ4qBudqLG27qK+pru9ROT8C22DSXhYTrnIIQ53a6YI+iH1STdO5dGcoyfIUMCUVJNaMJI8PL
6VxQlxHKVWlxOTf0UbRKmrFYGoF9F8MN+fz4upEv5wtAA7ZEXvZzpX8t1ZjH9Cx4R5wCZT4ebxLJ
9GlI++IxJ2bf53lCZ7HlzfBJ7+pueEL38TWuDj/9g3tn4ZJ6y4aT/3ZxkfV7iyjWrcVjKa83loMe
M/0GFfdNAp5bXTGjfpvKU1CsY+M94Pbe31nglKXKnMcQWhkVf+avp/0N32Gl+wrvdrED1keHSAuL
hEiaNEZsUlOK2UBriikXlzXTcoHEo230dDG6bxKEZqQb1lFafH8VY9WrUssaTPdl4NmJZMJteqcZ
JSVu/6vxCVZIc6fWASDimIzbE4gvUDkViVIDI/sGOztIMuviA7QxhhW1SN2iNyaguxiiDu92/n5s
8+gQrWeDJ/js2t2jjQ7D6pIpYT5Y58xwDwn35tfxRpD5V8RuVWYZkv7Hqrc+LtoA2IHEgeoPr65h
Jxaq5f4MtiixmKuw/QOz6E3NTYspd3g1qNETbBwlU4qjCKA04QcU+q/wSWdCPbN4h944qoZASycT
vWA03OLTbJjb3jqViQMf2htr8bT7BhdhgyVd3KnYl9//mFs1dJjieufh9VL0/ws2iIiB7lXK93Dj
MPGk33+mb96cg+zUMzmI3McfWLYTLAMWrQKRCs7LX6LkuRCXLipCuZDccRb3j5u6zDaZlKR44WgQ
Ro3FY4AEsHejK4YRMlE3SeF85k7tMl5Gqqhm+J6hjQTzJRaczuRDY2WScwAqs+0xfRRHIQ/0FvNe
MivjRmSb4NmJSN0/zdSTQympHyFmA7a25lqdKnnlFXgeBhw7nSkSCbblDgW6z9MEZ10Dc4bB5vNi
hMZNARHvH7mC7oVdAAtdwcZBte0e+hjsXBIicOf4edHaN9ByFa+ociH77tyxO83VMzoHjwZwIBKT
ayBN9NcickLb5fBG9TR185TLzxVbDHM7Agvf2QLCF2ycCLv4heiMoPwRAHPTQqsJ6gLhmXBzh+WY
mPiSm5qZ6xbdkUjFyS9GzxVqLIKiaW5IwhMN+881T6lJFhJ/RcGzXKZN5CqFwYtMxZu1perWvvP1
asy9Jjl/cXcvThXogqeLV3uvuCe/uWv9aWvnN5d4YIEzKhs8oyi0dYeqGv57Zy+lyHC+joZ5FFYf
+4EPrkzoqJMkyh7lbgknYYkx0lOBC7SRmE8EduFzrftCGZtA2yBgX/Szl6y6LHt1iEQyoGpLKh8K
FCAIVXuq/v5FZwHXN02S9E9MlNM/vwpp39Fd0sBDhbg3Wx2iKKppp+ZN0acaZDEhTEmq+HsM5/T3
tWlSQuNoM3oB/Re6hhjqpLChFH/OcH7RjxP2C1/9JIMbK8wCO4AIdDNYLuhPcfVbnmva1OXqhsRE
oaJgB2kQoEwLhjFGPxLiAPINNICzGm6Sf/21FIxdpTMY3Vdf+gs4/NxqfReoNAz61jtYevvBhqQJ
mfQudvlNWyvQ+2EfggJDtnhNyDjbdyyIhadVmZAkFf+o9xv5+oilJi7k1BNSilIX6tJUhjAN308R
7fZgjt32KI4p9jcADJv2PWZDpMAHQkDutoAqBZGGL7O5JIgT8IgQjEXKAdHvXb9khvBQPnw3rzgC
w5LLaZn1AFioMgDQpjkxPkAx7msuwwP7yglfDXYlB7MsC6ooDxM6kZUmzyCminjBtVOc8wZIG3fJ
NnpBbU14dwIrwXjpPYS79tpcwx9SjjSHT0AA1pquQlXmaZhl6pd4XbBEZIN9qtPgzCCutflcIyBp
u42leL9jFq/9Y3IHu1BO9KzhFbpPJ262Dxu73v6ENa43S9qZxkWGVLoML3fzlaLqH9i6JiNI8Olk
m2h50XR/yDZUVzq5ElDP6CIKahYl3wEiNPuS1HWniSTqJbhs6VZVPjLDgXEVizqt8zbZz+rtbVLr
1Nvr5BJhNsBNpuVb8bSAKx0j1Bu4RPmqgCRqQAonnCPtm1LItzPZkl72psfYg+KoXLbyVaNzi254
YuwB0hVmtnCifbuSNxqhcLS3e4JuvUVSCLZFVpPtF3hKi3vaTqCbX/aplOwLwxYmxuCMnFa06BO7
koscjxXENZ/wARnaMEaw+7W/DKNjdEktpKH5E23YLhJtTfufqS2tMLDqGrISS/CKA9hV0akoysi7
wzNGPUcxAtMvkSDTX9q3bn2ea0CqS/tp2BgApE1DLJFxWFqzLmWBdaE0XCEzsqQB0HJm/Ip37l+9
HkoKoTVY7czrbzYdd6oIX4fRwaXq/wGuWtJHc3uQzw8UlzcSmAsEglodk93fFMCCy+6B9YXnhlXp
IO0q+EeFlRPvgnY1J3H3W4QincMt+bhkUG//MKXG5EssiPdaqJDYBPfwZjPNBylXzih6mV1KHEXQ
CgbROi+iO1GmyJJH9Cyojb7nxoCE9UwNxH7LQMHmfEvr8mCjcy5D6ksoNcIfgTi3k0JG2P3b/xat
zULt7LYOZsB0BoGidW7JozcNn4nItm32WU0BaHLnlD7oenm8gBXgXNEKY25nl7VuySED4f9a6II/
NjkZeEuiNJPAA/6T55fuLYDaKjFpQBNdx16Unq3bsGHXouPObv7fRqmdF2xQ1TNJUOSSGEDpVqHV
FDz54nKhOI6bslTdTenTpaRBfFnj98s2URhkEA8RodsX0j3iC10MZWy9z5C2SHjBQkWFjvU3hW3V
WeZVVJzNGWOPE/AihM3wQL0ivM9wmcHJipUVswLeCXzopcZ47UmKTiqKD/QAQLJ2ylhrXHgc0WNs
8R0wMQkp9LeFbNflNyKT+VFM5iUBcktnClMticnSS7eUSwb0jtwLuiiMJaLu1O1d9zg6z1FpFD1W
Kl0/LvUuR+QYHnu6tksLuheizYBAaFk5/5ERow80ld5qcqRQzE8J4MZOgrvWSZm3QJg7aYMZWbBf
KioFVGZvfGdoSDh94B+AlDlN2SXRtujMRqlKHsLVdvpMxepQxWCI0LwyK6RCuTJ0xWu0Ff0kyvyj
AJsH38tkOniL+IiCWjfyR42jmiFohofvyKeGK6M4xaRh3by+znLiZdH0QG484UB5v8Ha4z0FdJ8+
Gj1OGihiH5BAkX7l1pVGixmy8HvlhIA2Hf8MuEKjdPHL2RoiUtg1W3vOcQdhriqGm2GkdGhv7g43
F/KkTsmA0c3JA1DpBDvyAWP/2uWTLFiONi+rBMGetjOc+GFS96T06VrEC1G2so14XJxmLD6NiBjs
IA7m0PokhfVgCgb7Wxo53VBWQ1Rdy8Cj8jeHemMPIBJXviFC9JsOzdyWPPs6+v4PqPcJmDoh2L5N
QgfkzzKlFFx1pwmEKLTnIbyxYSGKJB2IvAaLG0stJ2XaLqGgfa+wZhXtwwAXBxRi/QRH9xxXgEck
N5E6jCKHi9lkOXoVardv8qBjol/G2NknRcVlcPPL2WTXFNeRCbz/JSh4M3tSad2caoeicljDINEk
TQznvauhQoXl13usySRS7OnQHNZM6MlSk6+vT2jxn+zu1ClXezNQ0AdD5F4h+srzmrYYAIKRpjvU
R2ThV0gTPruIiyiFWpUu5Rz13IaQjS2W7omgH/HuetX3AebhtPOv9gu9g2u032GxCoPA65S65Zj6
Mytnxh8Pu7uPpnxVSCgPYwnqzpPwluTN+W6WJ3IKfyhPufrn0eljn98uPbXPqiDbb2NOCU0BNf5e
IA/WhAN10qsNBfwpstpYoO/O64O51sh5Xxu14AUyEQwX0BI6gZCdU1jCjbsz6zkhU3Zz1zkMqSpe
iwt5K6xYg24oPhj0z9BxN39atmu9aXQaVgLwzwZ49aUFRtEITCBrk3UYkByWnwgerAXbZWVcSvVo
HInGK7PkgbkwMA9Pw2rWTNgGSIhdrvHH8ZPSdcjQn1P37oFEkuBIubpG0tYzXUj7YojEzWQnq+Qm
roxmXSukXSfT8NsC4n3bVJsuu4PbA4uGi4zJhnWUKOwhitetQ/mFInW87V9+67pN8KwGNmbe1zPZ
k28gATGm1jpwkyxqDqUZ/kvcKyxhEZhyp2NKmGD2CTQKnc0bVQY/g90rY755GwvYyLZWn9ax6+MX
H8WcweDWbUQJqHYRqcSNFLI/yABPjsiFGr0Kx0K64P7d3Vr3ye3l3pUnREqhZWsVOF7knfzEos54
aTQBN4P8MSKTuQaVKnKBCgMFuSTreNor/RVmUOot7le5aV8uzgZBPXpdL91MLS76bWdVs3UfeUHV
Mvh2DT/ilv4Z4/LaZGiEMoybTpUxZ+xl/LuEeBW6lrL3WMFKdRoMlr66VYRPSh7mC0oEVB6BhzZd
rFFAVHSILK81yVYis154d3L73INSiz52bbHt0duQrTaAlmtYRDbCG6/oYisgv2hhyLULmmHhan3A
5w5Z2brKXH5Mbw3Cc+ohk+wP1ia532yeVaNs8ZtiWFmQK8TshUPHIBek4Vb7VfK+iBwxyHp6dfoA
GGtmFX4oPnkLgtzKziM7kklPdj0dA2pUZfRS0QGEDBC0HjoKl9mRfUF+VgvLKd2zUorIigy+s2Kc
M9B9r5gpUk1QwjHKwWnSxTmvyQPVQfUKMkdg+Zo8DxqEPYCVVUP402Lmlmm94lKLBh5v3gNpIM2N
9W23Bp1OI8GnDX/80cjrFuqGcRPs03/N7szkW1tXF2/ADUyvxOUoOh8EjQ0qlTy4bp1HYkxN8qeS
Jkdx/cYVze08YpLFySH3KybPxSUOBVHCLQz3fLDDEtWEfeo05g8qEqQTyE39XbgJmxX7/sVjWB6D
FJfNIk8vsTWbCUfnw9r5N/OKRyEPmDg/qRBtRYwlBqwZiRjLG7hc2Zkql4VTgL2dKTiflgGAzBQL
oMnX2npN1osX0aVmeXmZdEstppILVDi2uZLSW1zejL9GbWo1/P24OCuv+MHXtuDPK9FfL+5aUmZ4
oX+hCTKrRErRfYtqrY0uAG27hPKiNDo+nF1WX+3TJ8Nge5zWHNnXoLQ1b8n96H6i6tcyopy7Da40
GwO6ZJwuECKmAblBXPHXboSPHjwQ3z5DFL7YZ++INmGbiZlYVd3G4PAnodN9gGXavaVb/xEV2rUO
PSmSSnopQOiCWQelMfctKSao8NmtnLHVBIW+YXdCr/wCvf7yFRD6owPnn7uDhqWAJdqAgOjRHA2i
6kjYVIYBg2ufBw1UAF+mPaEn937iCER/qjVoxNUqimtDNlJ26RlUbTB+m62D7QiK3p3kzia9mm15
InX8gw4BNKLO5aBcE5LIXQQ/pU0AcXvM0AfxjgZOY1Qha5CIcp4/i8wg4BPCRSmM6bDsZgebPSl+
4L2yO9m7v3mZWSUV6/InCUUwd90Jm576LXqoyd1p4IJRgLRJp+EB/5ps2RUABuSeyC81HPkU7SCN
Cuan/1MZ0nPvGI5IoDcPJt0KjduNHvMWnO+YrN72Pmu6uBepomaSlR6dCvJRBm6Rmk9LxzaO3ekF
9obh6estYObHjdbNe/SvAm8Aq/CkhJKjBF6bn4/UoOrvO/eYGSj+pUsOL+08HOpKfbYsv3MkDf9a
bm3AC2nkT7MKEX9rLfz+BUEUz23FbQgAugBfIy60D/7J+U6KPHp9XoumB0jS8zg3yWnrgIuBfZIZ
5uddgYw81czlK0UNvJBjbObOl0S/1tVlfGdhdcrKA8AvJM0lGwzKLHAwZVMWmafcs80NXPVyso2o
WjNrCmbkzuY41fEeo4QqePdg+7fxUZWCCI55JbYuaIGNv6aWhTzf2tdxrcWzWUZ9Fp8mbFAMse8f
OlNCBNoEGHT74G7w3zj7pGE7hOf2ljHxSFRz4hDhz+b9796+dFaG/40PDt9mtG6x0WrQYfFN8bH9
GRIx174BnQyfNY+kuNLwhBmZKQ3uLrwTHtVwDZP4vjfyc+bents7XmMXFvulOuX+8nQKn3+wnxdz
QxghRLRh39LmlDRUFJWlIwKYyrJRs85vEiHh8hCqD3clUjTNZ+58+udJc5h7TcA/fmGi0COEPLFT
9MstvkZeyKpPWgWnHHlXDw3HQs7O+DbrGmMHDU9dRpzHUrrTZHeq1PNHp/eMKeiptIlb8M+hYrjp
oTpXpEvl1hvIlJaPrrzo07tg3yC96mE9O3fUz+eO4IXq8G5N0VTembLFprN69D7sKAaUZcXi00B9
Tld6rmpAKBlyrlUt3JCwLEFBhadq1CLWZuCOMK/xFVeY6n+DFRktEGx2qJseNYfs6meWsx+hFOP5
175EKCiTxJVkfzfnCKHgUJ14UrQZut3bG862tW4d/fcDBprRl0fnHH45UPxHG/nNU1vkK+WbcrXm
X/vSu0z5gULWII7oO5bZA0R9mcK8bS2DRx3Uj+GFGGsKQ0YZetRi5BAIZMM1KVKSuhMSCfdCCtQe
EeJyDliQIQW9b5gchAicr1H/1NmEnKDcJ3cTH4eQIvQ9lufQCZQTqlOLHqjGMwF+iXo3QUXtzD7k
psCiNcC6Yd7sKyxAw+w3g43Zr35IeyIUHeUgaQUIel54kNn9+hAawi4Hg3e74QCDExjFqXQ8/QR9
4cxBnudFC0m+yUQBR6ENwkCi3FtOexWIqydHX5eQt1rSyYfPOVBulqV1Z/nGAc6Gz/COtw9DwFup
Wnc+Erp+YkAYArEkxzdWRQhi51EHe6cWhR/82efhvSm+Gms6GdjHJV39Yhh5CY7BdRfIXsRBhbwg
e/FcbDGbyBinsERarV2Foxvdoz/7WUJ/JITIR3FBd1YXezwbyE1ZDJXhqe+HfWhCSBgSI5APS1F9
tG5TThH1E1fOC+SZTLqHTIVYZXvHqFditdZm0gmjq8mOQAd0iX4tuihhltv9HfIwMlNcKwFpyS4t
rXasYaQw6G80FIpxe5BkWWX1whiSbSj4pugHcHC6hUWxBNu8z05YpPObopFipCLU2My7TAKlvrPT
ouo/BfYR2OiJRbfcnnLSvNwLvQS/4knJOv3xfPHcgz7nKxenbfvMYKsToTTAExPy4eMjflzQq/gV
TcPG7BUgE5h8C4RcXQ2/FpKu2XxyBJeswoI/GuA+5T+a/4Tl04T2d9B1itN7Z0Z7QQHOYi52uEsS
OdIWSJ+AhpplAJsZ9umof+giw+6EsRdAx6W8/EzqLY3eqoxR/lrLdWyMvzxLnO44njAevbTlqVeI
+T/5z8v+M880dLENGUBGPpKvEcC3y1bGadWmoMW4R8B38LfyuypcFUIxm4VkgpKKl/sHr9tliezb
rFbl0rSYHxxsIfnwmiICcqX7kQhQD6+E+EUGhwp4lhX75/wEpEA4BCDPXOKfTp7QnMkkz8CsY0xK
aI24PcSAUU39LAMH9GSjrx0XMeow4g5wpT0R3j+oUljYHATiG3F8duQasQf/pJox0bG/C74OzxZl
CxcUCxCmsbEaklJ7IdSGxnNB67kFlpj+lXITcYV14ZME235dPemynKXFjG2GwUOApKTWuDgeI9lx
2EA7f51uwf7yngjNZGh17jcSg2/7WTANJP12yRtgD9kRqzd8cm1avDd5QgxrXiAkHr2cINS1f3iB
AB/S50wxYJnJEYz5yabYCprk9FPekCdJ+C4jbneMPpApopT5Z//b3g5ywHN6WB52lHijmA1WQskK
u3Tzl8LA1snuIas+DxIzzi/DrZfnjI1vKYxp7ZWTxh8lJdjfL1UCOzrX1pZztu93UeMZmJG8nQdo
LqHd2y455ZbLAVK1WSe06RL/gAegOz+0pwIltW/jY0JpV0+nP+ZlAppMc82ysv3DEtrw7w9mcE0r
sXGO3X1Xy+gXO9ryBy1N6Zrik9WAKmo3CinmpErDY843uVla4hQi2ybwnCFFGl17Nbq4bSo9Pjj6
JZzIfjliqAQDoSTJmbdLszwzyBsjk5KrgpNj8IUVYYIX04Ww8nCi3z1gXdbU2SsAWyb8H/9A0Aet
gjH2PT8vGUXYBSvYIoDqauZBEfD21ipnTc4pJhd6wDKEEkMTXNjzoP4MIp7vi2205rKERcIxKIDd
Gs6CxX1R2Jv8l0C6jfklrlffU7xwDN0oQQO2yYfH31zQIOtvThvW6LdmVyf76LAqtYsd+QBRyh8r
zpNOFlV5/10hDKy7uUeHausR8pJ8/yOkQP/wEUwy2Nf28yJ+0ujRe28jAs/55xpQIyy+7DuteM2+
j3dEsCGifyGsb3R3g/IGeNJz54zKiN/zdVjLzeyAZgjVgiYDTXuNAJVMirhsDsJg3Yst8k1qKRDA
G1BrXKybAQA74qJ1yBCIPnMBzfPa2obS4YnpLhESFNd6D3Aj6h6vlH7B7NHZZekyrfBO9pxL/HmG
m8Fh7C7O2RjdHfzHH7QgiUAlBKe6f+AmRRN7laJVmJlEc7RnFq1ULjfETQwEc1jbnH346V1WOhgl
MUv9zZ7j9GxRSXSxHo/1xTzwABZOVguuOaC1s+chEZgEemLxuDxzi3TFSmCk5yoI25G1sXpZm69u
NEF4/FGld2pt5pQU3jS6+QZXnOv6zog659R7KM79WzWLHxQWzGtAXt0uhm+GE5jSeuHtuwDxAS12
/qPpvJYTV7cg/ESqAol4qywBQuRwQ5mcESLz9OdrZp9yTbI9GNCvFXp19zow2L1wZVFC0q7A3oPs
tQuqXh1+O1Re2j72pTv7kXWzK/0dX4LR1WWvEqbfeJAmvL4WRt7hEZYzgSiScwkn2HlA0Heqc0hw
Uy5ByBmHnA9/tsFu1dZ3BLuwUwcGpYmlgCV0NLIJ9Be9Q0DCbxsgTnovLCzFtblAmsIAH1FEZyn9
HNtJnKqLLR0eqU5cakJYLq6r8awNiFlpQzfxd813dzta7QJ2g5DSDTRj6mvtJhWF4DjuOMpAEbd1
k35dGuB9mkVPFEZvRu9aeTbvqwI6E0q0AKwGQavGrJ1aknvo5T/XhwhHYv20dwe8ken4z39zg8TM
tD+L+vRKP7OuT7O1CZOYiwLnYuu8IZMxkbIt1HKDWVgfXNmBEMxMh4UI+AGWpyduE5s7ZgHwt0FP
3OKHpQd98rOssR2HY0Vx0/20r+NZ+O7kGdwQ1qsG34Q/A7N3BHwaf9plpjqokUDV4FngS79pSspq
LoFhCBdm/9P+hYrnh1tDkN4uyBv7OfSGqs3mlW+ShU/GiskNUy0YwrSwF147QKtwf+6hDBnrubHa
BB9oOnLA6UPCeoAjeGWYuxjSu3Ql/t1eseHMIwluBtmcBbQNc3KD7Ns1kSF8ZGRvTgBSD4HVNVPg
v4p7nDk8wLtq1/oacKBJVKpk8dpotqy4BQtojzUxzpPn5OE8anXZAXMEzq24l5eznZf6b2QGTqH3
T467a1LZQJDYYk4J62nmn8PT+BymsOrPIVdRKCEW/n0dOCt8cmPvi/yF1gu5iJ8haWvV/QvPp1/5
e3FWktLwHWXpu3+FsZFky7rpntNsuZ0U4BJnqWz4sAawEcsU/0B9oMrYj6jiX9JX/9bHgih69O+J
9Vfz9+E7qW2D6yvI4ndyju+dWSXYxxbL6J8Yvs9G1gAXCeTvl3ZBItqBaV/oN++Bad/pdFuZeg4c
TK7AV0X812fzc7xv3NEPl2l3gbvsP+hYhkvnIegPk/AdrpEvuzfAWUI08I9DJXOwlzj7Iah35DO4
NsGLBRvKIe2OQXYOQODc7l612KHAvzLSH+1wJ6Pwh0AXMvpq0VcEKVNJyCNsBsEXDlk4De5YLJEz
2Cu8PeigMfMHcFWTte7OJqr0UFwJ4q86xQ7zJDqf8AW77s6ZqkCfOeE2A55LhLvC84PEyByrLWr6
nBHe/0HcjHbDjGqQl+tIRh7sDoEoRTJh4gBS7kqJppyqNWhqDJgRfdnq+WqEf6cofqKGGxy93gan
d5EWZwnN05owXw9ZSyaPvNNIMmY5ymHOFyfML55YymEkQOyLAqvgZOwtwu2Vgs6MaGakVhyNVlG/
yPPE/mIOZ0dzPUA+FgnzlGpY80ve9tNw2HR8T3skv4ePn4pKB7corP+VuK01vAOYpRgrtDH6/wng
INN1cy4ql9gLP2z7HNAFMrQZXWmyNKrEYR3IONjSfwLlSBoGo+wpd3l4m7wIGBsZFx+738H6FRop
vZ+u81/JZxxz+pm6lPGlb5IESf5iosL1nchKEygKRx22ZdDV3SF4wWGbQf5kWkWA7Oy7t2Y+PEWy
twK3AojzswQTO/yxyo5wEVDaHbYs+JbraZ/pYS+yRMawQ2IKKZ8JtTCrkWQUoVCrrBT7R9IJKfy1
nFH2kzTXvT8GpH+8GkDU8lBTQDMMPyPoXDJtC1Ubw9QaU/paUR1lhbTYUjYUENdS9uG3XELqNfIY
OZJwy11l50OdK8ISjuTO7JM6Atcopt7Bl9bmAG0JqAFh2TY1aP2k3V2kEHoJ9vAAZ79RrK4bpqJm
xElQCMV1CB1ZC4sH5qAJZw6nADSSBzxN7jTUK627eLj5kFcigBzUPJTrX43LTUvGUFfv+2EQLAKY
dRb7ohnjJXD+pta0pBExrN1g273BlIIjpyH1M2dSh2HuGbLWoV/whbPfu4KY3/Jq4CGYG8dsjIOX
rXE8M0PQ5RiTvuTQFz0VcedEP94Kaj2zvYvKrZJ7WWSeMahwpqtdiTvheXDMFxWYtkfuOibZ3pMF
cUxfrTMC+neDkuvduGK2YDjXwZfqrYjVCbUzumh6U6XSEnC1BWIl1ZeYPagsnQ0kkC3ac90x+i7B
tS9s4FmGlBKa1A/PgXwsLgZJFh0PY2mmSUxqMUdRf7G4ABUH7O/5OiPxDhlrpgxMNmllsUn3Z8+k
g4YBzMhWdGQF0Q/2xx3Ub0hhDPQxiH0CjJEz4i5FqsKgRwMq31lAhPTRwLFC8HEgeWROMCyyGQUq
9ANo9scb8KmFJV/nFuEOAUNC6yEyN8556IEPpOXtcHQcQpZ1gPWBrF0jwGEe4AdwUn4Zsrmox4dU
NsTwgjnkvS0e5y+6OT27C5og/uxymrGx0ebeISZONGNDgJ8xVDHF82KE75FUbvTP2EgrnL14MVC9
GOs4A+Sgbrg02PGL3zPCarFeIK+5eOIsO/BEJUZVXrBSa/lqXBvXOaUlP65Gf9dmTypGihChnNKI
uRE29aWGGT7ZyyVfiTWrvQK4Shg0GxGY6SBvIW6VYZ6WY7z/Lim/EwJmo4KNLhXQgAdiZVJQhvUJ
TZQ6jNLBn/DNlmPL5Xvfa9+A9jgUK1BfXGRZ99wRcfqMvLUHdhRj6Ahg5mCQxEbzmEjSwzKvaQ9g
c7pEJ0y53BoMNQuY3PvrZYOYvQ5Au7wh6069j2Ga0+Qmg2dABPyEvXtAijwx48+dcHiGqZQH7rGT
D3rrJcpMQq2i5AfE6wTuqxOyPsY9I+K4zBrMtwZaHXLowS4FCcDckjhkRbeQ31OzW472QQWuUlSc
0J+XUWbVJ1gj0+9H1Yz9tjX6EHRiG8IcbI4RowImMij7Y7r199haHIb1ntxtK7hIsDDn5eX97UTI
6DeS8pW5jW0tZKORUQrfwqUF0BJg7N25w2XK3IdEp6QyQq/WCGhH9J1ZHIfijy3RRbidJT9hgrlZ
4i8QntFIHFPT8Y8TKEdLBhXRnbJXkDD7iMgKxIBCdB2rqqLYK6UFKn9SbwX9OZalEg1ofwKU6RuW
O1YMlxvnojuD1O2flPMlus+ygMGFKoQbqP6CFrZRslfnUSU6oJ0Q3WhDR38f7QZU7JtVPhKxPZ+j
aJiXohxfRqjrlGpEIK/crUVnfGg9uv/Rvndb5WwDoYnAAWZ0uZLx5YSogZXCzM82V6/m6Bfn14Eo
iQ/WpO5iIn14XeEeSpHwCEzMOWQVE15bUmDo2egx6OcREJINkJhAZyUi/dYw9kGg4bhmbatBFOIh
WEzvUzmT01rS2PzMS2QtphpEvsDQGUAyZCG0QFsQRXOsp+xXC2CBpoeQCBiGARUb2c8RX0gXzdFi
lTf6aPEENNx+4XIG24Udo5QzOBwI21pNOOd3KOnXqJky0O9DhBKReCfDxCeqfWxb6Ski5vtFuwVK
SfgM+nxZcs4VrZXD/575ESS+HUvIHJqs3JYpJeOfwR9EiqONddIKnICsQbm03trJJPdwMW16iwVP
wHDk3AirCV87Sh57QskOiNiPYFUx8qdI2rZBCD02LlbJx1w42TCMhKVfGTdTXlvNa8H5TFmveLJg
G1wDWmhAkCu+MMcmiFz3Gx2JlikNAW3fdcvnTdxg9lEpKC9wjUNpnJn2Fs0eM0UIAJvWyQFzROi9
xB/wS17VBj1tRQALH6UQ3OgwuRq7sI+xAqDqnOYdLVaOwq/UuWNM84pLwQNGZqs4zpqPtbkGSAXe
gdUIdwi6lpz8UMaKkZyjFei8xxX4nl8sFfq34Z3nkp4BikFz4SKS2VBd/S4xzD/e+MzfdHZi04kl
85nUqRq4ZpcBlAooDPQ1ZJQNmfrHF4OPx1yi7FlTQHR0J1C9nHSx2ETn9ZfSQzYDT75odciE0MLi
eqfEZBn9HXO6Wfg4O3Tsm4jVOVqB9pPNYCggq3q2BrRAX1h4xjZuHJtmvRfQJ8oU8Okp4PD63VFZ
eaIgpCboaKvgcTjC78kcq7uNJskjGsH+jLftOrmOYSN+wjvoZ6y5Yrjyxa1lJGvREWjwJZhPAcy5
GTcxXD7aseUnZcQ+fADHAVfem88oZzhT9J9NaeWIBRdwEt43wX/wZm/2+OUwieW4p11pAbXVmnED
BVYXgMHnf3SOmFE8AkBT0F7fanCR8XYPtcF715lB2clkaVmbCAZa/ZZwz992NpLq8RADrYM4EFmA
hW5n8Youi1Kvwmqtm28Mad3R4vTMHm9EUA2ew+ffmRnobvnAKAPEhYog+9ssi+sXcFnF3i3LcQkP
Iiwjaizm2PWL6xqFGsvPqBuLcbXzpeB7RPhBmBpOsuEruTXj3gv7yBKr3R/RxikxQFVqFOBR+8Xn
/M+guqEA3vWTMo0Gl49/a/3UjASKVYVr+vsGN55ubIDqIur1DNHlqcBd5md9nBXymd0utOamV50T
OmKcjDy2jZ9a+3a7tjpP5jtomMQqVS7oiqT6g7QDQPsO8RfHzZO5V7pFZSa2oarlCtwZGoW6wzd4
qPaEKsAGXlBhblIZWdBYRPuktriSD/6+0wnDFfHUr5SNxKCg1C71RpO/o0dR0BpQHf2d+i/X6JRj
y3m0zabKNSA1n7Hvb7kTzxyZLhEZ5YjPFHKOgIKhi4wFYF7jPsxUn1h8caoNANkMbS63MRP5HT4E
0LQ5lvMnZAmD0cD07LdzzIkLBPXHwIfAygATswpIzjLavGGUSpjl9a2qHjz0Karpa8jQANFzi+G9
gz8mOZtRwNaRGaThDgZONR4YEaxBZ4lUKxhjVhEYrJavkZzP7OKDR35KqGYlEFah3LuwFzCjpOhA
r0RfiSfjnQz4nK/YbOPNJl1SolrEQ2dL/t36vE7Aa19zj9MoPLeo/6gDuLVYt0L1fWGOJbOVC3z9
bTJK06jd0roKdnfbc7p09JMcdsxWaHySumcW/RUFKotS83YxypgKJE86ijBbscLInXVnrCGkBGT7
jvdorA3qithsvEZULfiFseiq1u1UsbBgN4GVGj4N2rJz8S653erXkwOEBn+6PFA21dmQYyaXUb6n
EpGX6TbYzZcvdk+4Wwq5a1jsIX6ET4GYje+gLveGhbiutb1moMXeauAa4QBe0F8YZm5IaNP48NGk
whueF+h17bWRiuiO4+M2MNCIA/XRPrLIrfMcy/wIJ452mf0CIFkEGDccrNnTZ4OQYMlCWfcJhznt
wIuG1Pp9d5ZOG+GzEyIC8pfMVekAzQFWH7Z7ZOEAdo8PSisHAIPNes244yUsxqXx7tQou2Vq4LoD
1KUHwHKeex69oz6xC8eouvvgFEx3bNA2oLjADN7ZrQaeA41zXw/fgONlIgyMzyj36xE4c8vQ5pHm
9BL/WNyNTiWkBbj7HEHWwLycBmNiZhhSduySI+VIgXexTEGpnXxmB6cC75SgJEGiHe/b1aq9wsWI
mxoWusuyyEZ+cQsTeTqQ05oAkheEuE7AuBVBl2hwFdDwasAuUbwL5ay8onf+41tqdiqpRmvr282F
Gh5KILcyvEdIoevjd1Ts493iQIDvn9GAW5i9gak2CT+IcP8q8ZU0AOzvy+RM0R01SQct11Vlqhv+
XfsOjU+jMf1CpPbz5fw6RQ/8IlL2Kg62DohwnpDOMe3g/w47cZ3we4VgXQvzjhneW4fe2h2OJenl
oY/ODTPDA/q9LdAk1Av6P+funNznKg9KkOS0vO3M8sGyW8RI4ro243NkhMUPUP9lOGu91u9mJf43
1jK9KXR/Rkb1iaSDe558BX2HyA28FBypxE+Aldl6YlegN38TQr+qQYqHem3EQJ2QW66p1tJtfFZO
tLWOhrFMc8DcgXfZ6jTP3/ZjZ4/IxX5yxazn6UE0rrcgkGhGH75QgfM+mSc21rj8XmJQYNGrIsBv
vV/25hrUlw/ONLtZD/4LM4lS8kH/FrpWm/si0izTsq+NdTli5zPD9lh9R4XVOJzUm7ftc17owGto
XGwITEw+3A0GN5SbbxepFRYcGNAysbYvjWI0fNmNbbPRibWm+k7ZQmHu5g1vm0DZOweDj1vgfgbg
gGSXSof5aDZLi3JQWcjqM0t4nfQJbfCptbAZ/G+6mM8TEhqWfOmstIy+BLLBy77Nq9ESHQuyN2Lz
Ph2ugbk4Meo95XhR6lpLApMVFVMrIgJ0MlboPd1yj0HD+LzYRtuouDDa8OHEbqMeozfjckf1sNBp
fFETPOwXmWaaw2Lb9mFzsqi6PwaLmMsRp87yRQbNrCV7c9mZe37Q9dSYkZE+Tt2PV0KPP26gvoBx
8W/jgXrpOgfq3b56heDpg7Fq6S1VJTjUEQRiR9NK741PR/JqsOctLLGMjjb80AbkpbwWO0puLkIt
gIBprjft2/w8IB7VPJ5BISZaXDwUXMNOjevDyrAlrKT4zBy8xVAvgCvmFzAVYtUcP4iNY+z+3nE9
2CUKJAD2QNjjdHQewHFZ0MCBhJTVvYF8zv4+QYacRQ6SLMYmjFBxW0dMO+ptZFBKpE+33oY7yIu2
+NEbt84WZOgY5+BGk956AYOW7I4xeYXVCVnkBh3p09RmR3cJzgc7DWXRrCyv83mfzkeYWaqagn/j
i0u1Ykcu5hDbSREG48cz1yY7WJlJNXOM2JjR1OJd14BMV+AiffAvqesx8UMoxcdoHz2RYMk95bJm
qCQl5efDjSi/R1ovhC2g+/N8a1uN05Q1Py5FIq3Uzp4CNWEUkDdpyHtv/+PcmHhXsHQoYRkiW5Q2
TRs7PPnWFj+Bp0W1IEoSxW54DcoUkaB+VF9lrzDR/gAKYpoQLCVGLJO37zS4eUPWRswyKFk1l1TN
QZN4BWrEmN8Ck5HFlYRA/ejS6vOM3sjI1Dvco/aWHpR5bhtilvysoQVMMfN+j9lxo/+F0wnPnAuF
zUivUeq8wVFxetKZk9KNOT6OZYRDGdwWmVrjD7Xtj3HszO3dB+OaW/zYEAeWJI7N6LusDG5cuI19
EgKVn53npB4eGCI4HYPlZRWol+5uvWVWFs2m3DMCJyCZDD+kN9xXMGgxAyIzpFnnyaGntGCQybLH
WbI9sK8Qy/R2Yc6i1nBzttecyzMCXTnD7nqHrQId2+4AVSDjAv04BariArDZEemI2FLwfn3uEy2z
A7fpxWxgIfNv3KVsWfZNbBzjzfpU8s/jd7uC6VUkFxyZWvHMq33RljOwESo3jXFVN9Ra3J28cz/M
f700iMggMMGxybLq05XDmmNfswl3YS1rAEr4715tuN3bLh1Lv+w/YAI1riL6DL8R0T+S38fj4uA3
AhywXzyZOoXv3p5hxMGF+WmuPq39YjvGCERoQm8P0FUHOw2p0KJnmJMsYKLKnfrVosHkcP6zaJZj
PzV9+WlPK7EGIRqTciaZieM4gdxKJS/4BiCKS5H5br7+6phcVWmPj9zMOIMOa789nNyxftj4ea9+
nFbj0wfRZAZAdszjKj6fbNK6trcxWbMA4ftInli3EPdCTRSv4Ru+Brs4h1nHxmTAJ7iz5OSLd8Dj
jFk5LjVV+zo87+zD34Gs8uJs5lGOV0rWl2jw0mdHDmzSYwPcJ6otdzR6p6AWnYJsXouuvMst5udI
zSh9uwe4ZdxGA96eygQZl7612n3Stf3aWHZlHwZ4raX3onOhOAGs8diCwpCafX3CNmQQcuWNah/b
P/kPugOrse2xUXDKY+E7SFXMyJOVd48WHFyKft44tQcKOBi/MAaGPEv1v5s+6FUhASJuhLVEYcAN
VycZbekDBB2pJ4cs8Vt1Lae+Jpu82trnZbR2EXqZoNRTCz/SX0ZMuaqtdBZarTPsjXO4g6xmRsVu
Fp7DEhQkiiNJfHg0f1H10txbsKIcpjffUtWgK1wZfxtR02m9ClEp2s9fkz1gNV9hCKWBGaBZMblz
spvMNbpW8sVz+OEXO5o1yfSLoVKTx0DtIK+Qxax/gb9cdkrLTZAWO+e1hrYF3L02ARtMSMEshMC0
OFxV3E0LKgKUDAFGdScVjZtdjDQShlPVfJerVmGUEoDuBYFGt4Xo3JjpwZL3BpJTuij0zo1zuJ0j
ArQ2dimzXy88jvMwC3eBHDzYRSi+wz08BGBGTBh0CtQuyvvyENTw74Rt4NdojmopvAuxNDyOAhOK
EJwwZWzIZf91VJwH9U27GI2H/6bqlsnvGXISXRP8GoYWAIAUr/RHAuxF/VPvDFsAgQ8Gi6J54vbB
Sgq8EZhAE9ZZpWPADaHXwtD89pMnG5y1LtuY1qwLRh+mAY1o1iVAl50TAEyn7MzwgyadbG8tRrJ8
2O5QE4XH8EGPJ2YFlB8odFhj6NcV3EzzSy5O2Ts2yny3gFbhN3X8chbwRPKGiRNwFcdemf4dMA0l
aoBv0FvobOvjgEWOUpBIfWq6gWHAxiBo8IN4A1T3ayE1I1eoRMyG3EWhrYmPjipHEaeDDLI+67u5
Dmj5OawfdrwIeqV9LDtgBWABq1TnBKEUmB0XjUktbQZiRO4LUE14L0CtDSGxsm8CiQVNZWEaAzZh
vb+nywvLf1tkNj9QQaDDSucyY3G9nj7m8jwMxIuROg2NcVdiyv+z0RVtgTad/8M9+EvA2LYkRIxZ
xBJDXrQW94nvDO+ZyZNspsC1+3IRqEFiKjVpMPqfLz6Uj79ZfNv4T4C6B3f+29+NkLkRFWFymvAM
L+ELar3lZ350bGy8nPWoL+8QlwEerviVIQexZ6tSpzgGFM6c6xum9wsU+sAr2TVFLIWQjaVg0c3k
UKYlrwCU0asDTEAfsQnvyzfmoSODbrItzzzIGZMi8v5R5eVcV4fwiU4E1vINshA6P4SrmDSVenrv
NtpQ0n73EAK8vXoe3OewR0r0mGQhrLC8PaY73PYfu2LaE3hcNHC5Ms6XSmTCiJYTUHMvA6qZFCUJ
byTyvVatncNSXlDShN39QhOAardGaISywYgDlkWvOn8vKw4vsDyC1P6gt6NqgxE152bG/gU7HMbd
N9eroV/8iDxCZKiC/11gZT1zOFLl0aHult7u/uZudg72Wkn9TlqDu0l0Bcng9BfIjubE7G+48buQ
Agzob0+HofO9Yue4xngo/9xDioo0XXxRN4bMu52sW6KJRitT7gBdBka3vvWB2/H34a4ErcP72TE3
zJMYUj/t71dmpuObax+aN0L5mBf3TTBJLE6PswYx6om32C6DK4xBtoerbz/3NkE+2nWMxPwBb6Cm
HjvPnsmZGMzfa+1T3YZP94UPcvbpqVGGfi8eF+U1yZj3snYHiXsN3DzzijBOURrW7eO5gcZxUwtQ
Ru5KaW0WlrlJnXfRy2h6DDi5PXzQ+RTmozMLqjr1g8GW3cQEpJ0izUO5zlwAxuF10N142WQKVM0x
GYKVMCbGxognUie3YKnLmoCnvUHFGmL81WEAzuuoLc+848uq86HIYNbaAwMIj/Mn4GVXbZ0ihUlO
kN0jeasF8kzUKLnfLu8qhI0D4QV6VchvB25Z+ZGj8BETlj1zNlRibKh++mixerX5dNQ8iJfDM1kx
OjA4x4Uzv5UT6mSYJE5KECAMNLUMw5xUAK01AqKYZpxOZCGMS8+Agp5xJvGXqYW8MJVweYq+SQRf
gdMD9a5g+eyIUOQ7AjskJRkU+0aiZFLlrOOmQxbFkb9xplY31MiSLZ/xobn5PRRrBxG/KBQKrufr
cGKFJhF5NOrnp8hi+AgVjT9I3UBsSjxd6H87XkXdCVKvyey3ALwDwFnGq1OeRBn5XaGzROjM8T9W
6KSa+WU+PUEorVByFyYGz7xFd/iI5oQXQJWhkM2bsxLHTjN9dxftomKMJhk4mXLjzQJe7aHiclGQ
9s0Io4Zycm4c+UBUtIn4aEIcRMPwrJLbNq2chV26bkx/0kXKU6KoCrMC/AVybMoLxm1tsqGwvdHx
wBCk47EaFXzSciDXI7O0iwP+yG4XzbyUV0DaHfFPHogPvgG3wyt9d4vJE8rRpJyslLdZmhxR7ULt
ioyEK15PfltEiOs8BPx2XLZwkxaYbyTPhpK3WJUYcpPI3yH5g8zCaFKfZ7akXwjsXAYrU4SzU6YS
cE1hHELux/RLy9DgHKD3JG1wefQw+h1yrXKQkqc+zVSvU6Qboyuj1mPzQPhT02BxSAjQkVaxt1L9
SdwIDcoF1Q8qGnQaVTiazPe0GBi6NaP7i7dZP+IrALB2JNwohtm9MP02DfsUSu/GT8Iim3aO86JU
J3bh4oqfkkoADUxlOFTig5qJO6PMmd0MVGjlI/IJG3QxI6bMpTwSj/yX/5V2NfT8530+i5GXoeaX
z6KWGVgMLJURt3wX9UadgkI5mrAA+XJON6rXw8skkijDKvEyFPn3C/ltjaSC9R3/1XB+SmDuPgjM
0hXLax88WfWCFLa/1RRoW/8gBQULfpAIfJpumam6ZP183uwfxs4gDa8KjVmh2VOBCxVE6EKH/e/t
1Gf+c4ikbW5QcAIccXEo2/Sub525Vlpo4aDWU0heQAvCByxJHuXHGaMvwlpiI2YLyY+tcqJpqlbO
gDmx0ONeadNNOMFKXxjJ6iiHR4aOmTXmlxevp86dSq5FIaL6vuQeGx8M1xVQFmJKnbmJKm6tT5Xm
bTDtNFNu0rAMp4iFw3AqqwkcnO5siXSbIkcm6TBpmKDjiJ7Q2/CZbF6JShMePqqkBGgyAMU2vMgJ
bG+PG7gqdgnRdzu0Wpfxl5p+x2eqzoJnwRdEQkHp0nqMFVsQY4+f8XGtz4mFV2GOxGalCqxYmQxU
gxP65pfLjkLY3lhUmT6TJagMmJ3BKNPBE4nuF9ao3mdQtQvtT/tLzIIZNC573w7zyNbNR+vc7YJj
8KHinLjRX63YRvtvHTwvQ3UPCeI40nvGKfi3JPH3vbxA9BBkkRRqwaB8sncDOSRno4JhE3pEyr5T
DbF8csRklIBA2c25FmjzKxC7ohLvvFP8oIg34I8B9yIam4tb/whAVCSXg2K/4167Muui6BjRKfCR
0ZpnvayHjo67UEUlD9zARtR/BWoAwTUIaXRg+DgjXOXO0AukH+EQa2vFjmIbwIu/VxASU+WLno2H
Rqt2pkupky7r3hm1w4HKFsNKeIxWomqeSIsIREX8cVRMCNtkQOj5vR/2C3neCl5j5q9v2MRUbECq
gKrszGB33YtyryayX4mD+JgUMCQ4zrt5KOPDKiVOlc6zDu17B91Idft+XuW5ksj4Sk7yU4pi//Mv
tdHFHUc0fIX0M6n1IVjTSwDlg5AzEqiQ6UtpKdWSaTVgmEfymiF7lQjbldT4F6MYBOpvyn4aKP3Y
6jhFpUZ3FtVeTnZhVyk+dKkdvbhaRoK1P/p1ZZHn6NwzYUjTGsZFqBbQq9VsyzC16qPKwq4Jt6Xm
ZbhjlQGhFHe0oM38wA1GXvPvsvQiNtfk7b6MUkmwZp8CzxkZHTi1TVSsiFjZjWB5sQg9EJ/k6VLE
eZB3mXfjxHWGh0FzSmzH3J/5BqEVSn5CnjxxPYKs5gM9OAUyrkGUom0i2B0cCnGaV+Lbz5Nh7xep
//Vmp/bK714AQGB34lD5jp/x9gPJeObTOfOqCShn3GfwM5+fBjoNV4sbqwJZRgWZUvRxRPv7e2Q5
HDHx5sH2y1MYRQFzUx/SKU+FLPmGlEnAV6R+BOBW4ITYXp2hLDCMclvYQPiifJTiVtRfBSNIgYjw
h2XKEW48W/0oRv8EAijRBepEkgOpnFtlikMpyKYHeZ9VYXt48OYQPMeOlJVAZe4NqqKGNS12HojA
V5uBGDEMeP/R3KiNCZoIHNC9IGanTpLxB4UL39WpTKQCsAN2wPyxXyGZNS/n5iYoMFSnk00gfqMe
eN8TE33LgIFU70LLXLL53WqYOIkiJq2BIj79CmtVMMeglYVfoOKC9zMEUQCa7mNHF5qTxyakRrFu
zjPdxYSbslckMNLhgtkgJLi0ZpuYJrTB0xyWm6fBa08vD5K6zeLKhJIA1OELGqTEqbamOKozEKY7
RYYPLxKnnLAG/qSSgxbWPsKx2cV902N7mXx4RHGhnMGoa2CFD1STGo7XQD1f9u7l8XoOWA4fQoj9
zXxcYi9KdcGrkeUNBbtbeXr+lE2RH8eX981oQ7EY2N1o37sGgL8ktri9ohrlHOBSQRmGUNfd824T
oISZk/twGsA0++/E+/UbTSNzL3Lv4r4hvkoelhj99OA9UeRQjffReY1Gk+yPJWa8lasilzPHiI4B
HOwYOdItB0842/JwL7cW6v8TmcMBz2OixycnkwM86scvehNcWrUlV4aKcD7F18xvjhgOqhyAGToj
x6vQwdFrA02bsTdHi8q2uYAGLYCp6klBQpzWL8t9JERmevvGG1DjHWY3B1kANyNHWJwkASs5U0kp
L/CppYWok88R77ZgpMWFSIIihEGNZ8GpsXYdwgK6hv0I9OTF7SzTn0pfMVBJljTMvm/ytBxWqASJ
dLjyIwh+UovAygKiqKUqLlWl3BzGm78TQfhVBW4SO4wBHj3BAXb2gxv5wOHAwll+5WjsVBLJDqqG
64Bo+Gy8o5xQqhCVXf3BwSuHgqIEfs6WFHU8rzNqijtuWPLjvARHX2Xb0YUI1tUeJQU3iD5MEU2M
i7SBQz8ZJj2lgTGUoQ0tCidPuOYdxGzGrVGnABFCaiQqgo1uZUJmxX158G6IFvPk6rFMmuRK56HD
KHiEcsvTXiYLcT9KYyyBPj7Ly+BKblwDsF7ruS8E17f3HmZMquSNlkMBRXHMb3h3iM1cxDoIP00m
dNjg++veqf1u7fxNb+MfWyz/ZiYwY3PbDACwam9bcL1hTbAXRSYHL8AxXIcIOOcqf8V/YN+1nA89
bP6BeN00OkzFmMaFBNPbwuyheeFQ3lzsQ3/knGogps1JSBr1HihquF2Xp9UBjR4qJV1a9mTYKYRc
7LTTC+auNRRfTkS5exu8wXjhEFUolrGF8FoVkKO5ttu/CW8r4hsNY3BlNcOMFI35CzkDIc640pT2
xsK/VimaA1v1FpfB6qlvoAdCZ3UisSMI2vT3w8/4keP+AXyT4RaCg9v4sDSNVtUY1U+Q9r24N3Oc
kL8dARNvqB8oYAh+8CxJGcXg5b8/Hi7d2rBeDxhng+psG1X8ocNjXMri/eoDbSa3jbiINwimrUZs
BCUmeSxmP4xNo3/m7pwDQzBbOeMleh1cT93Lm05kVmsCiALh0Ox4994DihlcLCCeBpYFmnRx85Ko
DyGbT37ji/axd27fmAZZNkATf6n83TpFnNKiE7u+y2PM8GYnd9OdBWdI7b6GQ9sjfox35nNQ5ap1
+3r2XmbnDI9OhFYgdV/TLJg6PgvC4/udVYbMMthJ2+/7ssJjq+z62KyOs603Y5U3+yEBspplHGWH
13jTwblys6LnV8+t6pfwxqQMbh+TRNGBuDGvQPfiHLycSodBsYunVUzoHlWXJRgvkycT1EHO1opW
fTkDC4NxCPWAIf9huEtYeXB/ONX2ts9ksQJ7/+uYGXQMzq93BRSxeFX28R2zZ+F9dCxSvGZm24hH
cMaMtJdFn5X1GSvqhC8WF1yU5I1NOKG1T3weiXWEzQMdNeuVGXb3WAgRVZuMpKpNLdYqEO+Jlz8e
6o5jrIob5VXFhX8Jp5Ao9h8cTpGr3UwlHPa3dEHSMIipqFeui1AJtIXlRv3MHvmogiZMELEaXioC
JRHIlwBClSVyyyVxpUH/UXGLyXZe7JYTK+Gf/8SYJqPBkAROawOpTnELUSYAi2IcTVajyFgCcyVA
fURf+qhFAjH4HyVkNGKGlhMQEBZh0eAkDNco0Vq1SQWOHvOepBIxTogKE5AwIQYsvp+8MV4XAs9P
Sbfuc45RaE+zM+pQ2mCQIaapDGxY6bjzPi00/ujmVd9rOKvqiSIHQICFph1g8gPJGh4hI99EgIAq
tC+4bDKbUA3REGh1N+4StPcU+9zTPO8VmZZn+Q9p10wOg3/66iIdquy+oJNqVZqGwzCFhloNJiwA
ZLJp9H46ZogrEqdLkyIjT7WtMrZF2UDFgZMdUeXnlowL4eJcowl4U/GsZI0vAB9YjMyHrke9qCx5
VLPAuFO3ipjALdLdadMLHEQOvyAdBlPIDgWwLRSK+CCS8ph8I66u2lyldKIl5HiTkK7qgRUXY7yv
/APgLdtU50hAiOYvRBQ1qtcyCZhE2y+kN67i0ko+tAubFsZceM3/DNWqCZJWujUuTGN/cPpcHpKc
2ggsgTvqYJgVcG4AF7CMFMOwwtewALhoiTAbbCP2UcI5g8cSQMyAmKW3aK5IhHyAIPD1v7yL3DRz
4ChfwWrO3VLlBtGQXyAHXdwKkMC50YDqXNKp/Fp+yrWfaKZKFJWTvKCIqwOsoTaq9g+Qgj3IwVNZ
y35CThEQPG4jJUQrglh0LBkmwUFkzQABkak8A6YvW3B14mnJoxHpix8D0T1mrgLd8x0/gOMeCznx
6b0UmvjvJwqRFOI4ozRSOUrfCAZop1jvkYTV3RaxO/kwVTdhkUiWrk1WXSjWzS3LgZT/S9y4wCl0
SEyMUJcS8QRCCucE4+ToSFotUCPVRhHBLkU40tACRVRTRNEGmypxAb3a1O4Ctv6epXZ/qV9QESPD
SK1pfHoZVtj0L70dzvVtQSd6iSeQBlVhGlyDX1FvqLoSQEUByr2oEgoVFHRxGWpdWOKW4yOCPoA/
H71znFNlYGVKFWG6Re8RXaNrkwattJg97O3VQVz7QklYJMdLGHVqcdsCe7CmYI2cHVXs+LgutAtt
s1/qz8LbguV30M5R3HEHlFi+t2H6ztqbXqX9QInDIr+JWkHkBUx2Gnj6LYBSkqvB0/8GdNag6BiY
N/ku3FmIhy6nHJAULeuupT4lUVX9TwVV6BXaYOdo7F9F92Q5p5tntKR+e2DmXoUmfKA2M6YH3DQf
ELW8wuJYdc1ZXG8ZUwRLhYXVmQECInzEyfty8B+P8AYNjdTAM/wT5sc/MUa0wAXurVrzNM5u6zwL
XhYayQISTLZc2Pd95wZeQpz1jIIHvgrhG9e8cu7w6cvLAZbGRqL/JuWR8Vz+fBnRKifDMux0qIKo
IiCGdr4tqoUjxK2ZU0F3t0T1gr3FxoXDyTpPmER5ACPgjWbZq4S3XrFlupi3PfpfjN/LXNo+ZpGs
EKkHh3TP/DCHglrBKfIbW9PbojpgmEW7v+GJw1w2CDF4eQY3nJE4yPpfXw97pvBdhy32iU6LKpzg
Z+vWK831g08stL+hyoH0Nf3HSDhRZLDiSs/imp4mz+TonfzK/NS749FWmt9RPFVGjy1mUHw6NNHw
GO5j9JhvIKveQjPZBrf/iwUhQuz779/C2GWhgQvODtM5k5dYawww+8Syrnn/2y333G+jLU7wwaiw
KK/vfxReVmsDEFCFO2F6u0StqrZVlVlv+WGih9nRxzHZV/aJzQAfMRUdBkvSxuz7ygn2JAClAcs/
poSyaXsqzxEMQym5+hFGrnTfkdZ9pNyAaJWQLDkpaIdmJsYQJO4ZL5iwR+JhyrNSo2xqHaZch/h2
tU+d8vwRnDoGQt6tbTzZQKb6otoo/Y+mM1tOHVuC6BcRwSx41SwQSAhhGV4IJMvMg5nh63slJzp8
+/RtHxuEtHftqqzMrAlezXi2eylIAxZOuM3Q4XRm0R32igummnISMWUcBrl0KkmU4nXB7kC+GEVQ
AnPIFXi3gboCzaQM/AYts5GO/Gul66xcO5ELs+sNi4xugUv9Ajmllu59A+0oPKwPLxvLdoxwICgd
zeWwO4a5EzzdASAGF/Fyvl3N/cOuBmc4ICIZ2VQJ5vrpF2YMcliDhYGlFuTFgcyXxbHr1735BAIQ
P9A/IOQQZWwJRxTKWk80YHGrdM8B4H/2w+8DhuCY4mDshqvbAItr/UzHGgwCt3RdLG66JjRbfsBL
zFnAlaYVTTaXroe0AO9hIVjSjsBo9y+MqdeYnAidMacBUMKnJQDiwDS+mYH05U629qp8Qv/ea06X
VJzAiGeYTWo9vH1an8BKvf2g1YhewJk22dC6nP+gbMckor5x1uWnITjfJ/QkscRoPcOziPRNcrMp
7Bn7kG8h5CpTEIiZv2ltL0FV0e9gCvi14gSsQ1kBCn/m2xHgmROCkD0H2JpqAm+PBloHIBUSYird
KLliIBiYjmxeWWyyZkz2o7p0Pani4s+RgXCqe9Q8njqRhnJ15eIHtRqnyLH8dcknaxJVUf4RXtRB
qDRRrVNaQUH7faP/qeYkXuvZCbBsWKfj0LXqOLm6hNInxjTHL/GWROgD3qgVNzrmCBPr2bFO2bKG
mP6jSR4iq/Z/+hf/cHQxgoCcPxpcHB5bGiWBZ3pmDHyRHO9g8UmiFPBDJOHApKCjR6HJUaCh0OqW
veCvXLlSiQUwssotZhOe0UlaOQwu6kPzfDaD+6nhXkgYKgj8d+ABiMUaHPxvf2d3FoyihUnwYDwJ
zojfI40R+OLiRM2DHbYcdgYGJMiDZxwrdntpVQdQiiDrWx4PGPBM0gpdIOMnYdVAD+dA7antsB20
g8beLMnPverDLJtxWWKnI8t1DF+fYNbET9ro6WVXZYkxb+OLIVHkJPOYZHod3Q4ONilU2kfw3dvD
f3Z87scmhdTQg91W0fS1/a3cXswXNKtfkGvj5tWM8L15Bu8OXFUMU+zLLYZgZ9h3mmQr9Jq/V4MM
eLuavH/nF+SdRm0gClXzwQzVw+/rZ0dnGRxtE4SdCJ3K6Nr725h/xZqUY2Mun3j/JH8bm3XMB23J
SxujKGHK9CFJWdhKy945kwCvQx4DKEIZLMk1rSQ6ny6pda5tpxxNLiTi51ScAwsuLiXxwYKcW0O2
XNZxD87Il+55Z0N2Vx7MngnvBTo9XYElOeen64QyFZNa6HNSaX3XbgTEK2oQzkPqpqePwon3opTC
jiY4jXH4hYNCL4IdvAQvhB2DV4HeTs0NeT/jbaF+OEgr9RFrDnwsoXFB8FHA00DKTk+h/xyC5Mql
Eal3LFE2pr1iCW3QAJBqY9G1jaeC35THq8mDPQLzdk6/p9/2uDpuoVzZkLVURq/wvGh1QAR2Sft7
9QV3oVOcFjtsCejsIOrCdqTCZAi6CBZ3sUCbd/IhT9CIZxC3l1GhqZBg8ZAm03JNOyRseK88yLiE
OihF31uYWFFgLnuJ6tO98w7ezOo6TsTHeffB/W1ec9gYiVcmdTjgBxjZrCZTE0MZKM5JWK5T9HGq
0NcGasRWgDYC/3it0d0qNCDsDigXrL2dYeJKbXsl08ciuTvIneYCHYkskIFlqEa5QUjeiwKcd/P7
R566/5bDuIYfq32lgc2hR/qt/wT3E+I3KdZBTPeDmogkezmB04BETQGbT80HVFp/gCmoGpqrTJD7
ryf3nPaFCmMCPQpNdqgKGaF4yC8psyOaSzzYFhXKNWCIAnC6SyLvhUeSv7b5gcI4OsVaj1y0FBdm
HZkF42GsKHoyuR6T8th0icx6QJVR7CIcnONX/libJFF4BLBvXOTNiPvkVf4xNQZ0ovQb7unQAMbL
aoLZk18V9J3PUDilKDxiaVXZPC0HagTtkN5k2PVqhPrTl2wlBFMhBQHNI0AS5ntFAJmORgS6kOnW
84osw8Lh2UHDRu3tQc95h4YLDronULJW1Cj/REk9/Hf2No2q+SiBd+kug1xbuF6xT6D4oFlFl0cT
p2pRjlB/cEYyFe9Dx+LlDJAOZrfOVj8P5lG2ogATI5B2a065kgQI+nhhgcDQQMGlVGkz/QWvPKGs
++ETBIBeuj5xwMMT6faP4K8kAi9jEhVxzDR6usgQwIo1vRTfhEZwkeBHkyCUogi8wE4o6lF3gvfR
3M+MAb4LL3vl15xz72zekxVa/Sea/VdogKQ52F9kbVlX+FZvMdGQJ9QMDGINCU//Jk+T4l5l7IEm
BSNIBzRfeHBycgh4CLoogy1n4ky3QYeJM39O/5cRaP22+2ayhKrs+o3KHLdEqHXwNjPmM+PAK0+g
KzVbrzqmgt55FAgmGruReJZvPylq+F8mDaacm1g14Wqzy05kQD+nPmfLjRSX4DjVcmfR54Rp9rr9
hvuRNYP4ykrYhxST9kUziuoB88s+DkXGrry+ZM0Cc2gZ4kJEPeWvwwMAnSB1agmmH6KogGUD1rNm
ccafRvUy4LqFfSpqIWAmfs/9t6dhcwUeXhRo7xG3p2k/4tOZO1LMwxpiEXqZ5eWBOZlVFFRd4lC5
oPxzwkYXX5kdBaDTfQc02qCTwdWy1zcLzdIaUyNqsM1vY0BBWJupC/CK52unSfMRvRo19qf/Tr2a
gTg94Se685QJcAG3plNhE+EqdAMB4wtD1AO2IPQ8H1Mo/bCQ6XoGf0/6YGJZztc0DJbemx7pSfVU
Jy04196jygxMlyQKZITBArg6QUT4Nma1Hpg1X3v7OWzSYUcDww8xMwBU/TrqvZ2Vf2M8rzrybzbh
ww2nTo8DAL92S34zclip8SQY9pmFU2T18ClU9oz9369WgMxwXHkgy2Ofjau+fk1mnjgnBb/YJ457
vAEDFyyeacixyayKBd635d499xYVb391Kl6L9bxPtz9HSu7md4MHHVzCS8jUqwPLXK6aaOSkKGGa
2hmHhra7qNr7mNh0MFnwFXSsjZ6DvfXTo9UaeiFN5FB01YsrS1WNKWPVgk7RMKaxwUop5K9Wo00I
UaQ4flfUJqG5M2aCzXSB1oVc0cOiI0OxgpOlecQD60rfoWsb00t/btWIhj6eCoMNgi2UK5bmDT7y
MbYQqkv1T21wiXbO5B/G8LLDKW9Yj2oeb2gM9fTgV+sy4Xv5LRbua7rJucRVBhbQZinV0wsJy+Zr
96UrMyY1xix2xsx3YD7bZqGpmBT0+mYDejdT7TgLgcUXd0PGyt+rtdXG8+BhQyzUfLwaFbB+U49S
oytO5uSIkkHC1oNlUPOWmiGDusZ9R2hEawA45uF7FZwZt11x9Vn/sg66NWR/fOYVe15yCbIyZLEM
rcP/glVRtylzn5NmthldS4klsDXCMMOv5xgd41eOvwS389K/4A5yn75jgWot5txssSgmLlMnIZWj
YuBQ/3AhtoMuPQcyzxXFAiTnj0vwwcUdeO88g5arkbkUqhpSduXooR77qA5fgPp6PutcnhO4XEzR
TVmV9IIjCUDGUE8Mydno9LSqPoU6PaOqrwEbWNXzaUjzB7r4Jw5GGNxvvB8WMQtLdwojeJOhdJvh
keW5Yeakzq8Cko7vhczOm+ITurYWNYf1MwGYwGKl6Z4TnItxgX75Zwvbi8HkNd5RO+CDNKgEm1K3
EUuT/h2sYIWlUlW764RRzhElNXvGg3iIua/mdHaHFQwwnzYlfB8tSb+PMASUxh4wuu0AUySHhuQz
gj46gDjQebvmgtNTqHGv4WGKzTcwHmojWih7/xrDkcUuDHNS/ltnlazSkRgFmjhcx6JzBlr8/0jD
VoDg7NM9eOjAe5NAuvTrDTwgxrcSUVCDhyEY8uBeOH1hhlJLbuwtFtH7WSvfUd8sZ8LSl5MK4yxw
lkzYAaIG6/HSJUw5DZkrwfAU7iIRpuYsagO0kVhfy3LlCjY3Ho/0LPX8tPjOCG+ONAArPfzNtKh1
9ImA2J3wSJbeKtta1CviM1LeAFy/+waxpG3dBgeGCB9n1+g63rOCzgGCEfADcDiGIdESpQCQuQGX
dfZBpxQ/nnhUerShCSg4UDJf4uIWXc4Z/Zi+VNDB89ObvH2ext5p2FWelFGIDLb+OuBPT+nodHGs
f0K8ZtIVkuLlUN+ng/Pi5tNlrXLXu9RpOMCCAnAEw8huWjOULFLanY5slePLZLD9q6evdxc0nwjf
Ww4hiPMe7CNqviuqOFmh0kBya9R0CWbhg6p3dVfhzay4G3xhzgBEGhdlhPWk4j4bfJuNrz1Tcc+8
t7pE54DuGnW45CgHF8ovw4NxKRmseGg6o2pDbrJaEBXuAU+PAx/bJkbBcp6Kh69vb8tVRFU6Xvc+
N50Vsvfr6Oq48LRboL4bMb47kq+MMV4FVa/qPbhZrx546qw5+3xKmHRXm49+CM9os7ER/dVnJlnh
NrFGQWS+sLLHvrdh9vmGOIZ6F9jwPy2XAQN4EjgnOm9LvwGC06Ksr+Ngon2j3ohGVle4GNSzwSxK
N5iPRNdAul7yaMnz6w5+HzUbu6j+C8CKxhheuroJ/24DxJokVb0mTGjQ/wIQ6um56tdR3Cqe0VJB
B7iEDTj7oEq02kdA9oPLZNchk1+dbHQKNCam6xIwhRrxWKOIZENozAjxD5DDwEUC9D+nm1UJaFjh
zuYgW1ldLIqbJ95wcJtAFu4Nih+SoWUTQsHrFrymlyn8gxcIeaP9SWsQVdBNtveo4KA4E1dBRVLe
QGqVJffoz1z/mZuW/MNgSVWP4v6C9NesxtUEa2jDC8JWVgVD9bdr5uSSRdtUB1qoO20dmgCyjbzQ
U5zdHgzpeQ9rFAVO481VIC0aPuY+XnmH3r3VgxIG4o7clrHfCamcCAJ7cKM1/0DGgE7DnOUYvtGL
nBchliiiKNSyO+waf70dQmxZ4kjKDrRelWCP/p4k7wQn+dRXmkd15C1xNKVvSL9EnN6j9Ft4x3Hi
fL3o7mJ4AiXBxmeD/KvL/TtnxhArNr4HFKLfJdWaqgAt4dSQXLLaPco2zwyHw8UtmIYmOCTM8rqV
EzzKspWQa37Y3XWYnQikcj4TcILItKAmVqy/5mPTW4GxRx9RvAjAHigS8QbDfLE8iJ+EYs0CZMD6
kc4SXZLTFOt9VvU/EqCCuFi1ogpD/+5h/qtf0QrvQj7U5mK2oIdPMTQl5rqDYIosrfni4h6qEtHq
FS9GGIeY7Y3BmuTkgdvKh7/JTaIdRD6M7oviARbwMogL+XUqFPKjtHhIYhFXrOnaqqIWj/WQ1ePG
y2aVUuVyp4pdNg8NR++xF/hA2FBfKVGdTvUTmBxoVMi8eqEXLESG4b5zb2hu7EvkHH8TfT6K3a2Z
ah2S7oByCaUUixo6cNCZ6pG2qdLuOSUxVkkgBxOiMD+n1qr6o/RM3SN8ObAc6JQwrYEAeRU6fnzp
ZoAXJnLI5hGqLsOHW1N9hWZr6h99twgWEKRSfXU3VokCoAoAec5FhYdmSbMY0hpAoq8vtcuWnNR7
7OOTpyhP6kRR0F77TfrJPPS+OtGq/Vkf5PLw7lBzcY9KUNicQh+KOS4nfEIpCZEXCCeiKUyIsBNx
nP1n3r0ghjVflM5Qc9grvNoLsuuaKgEX1EPfS4jG+M3SwmMZ9gvwiibDRtt2aZYVS/+DAixiIY6Z
SZkI0ivhx2JGU179MihLtoBdAvE144AQcyKP4C/040QGwX5dbZMYlhwtQGzWr7gu8V15rPNiyO/M
hIdAVPtQ8OgJgNRcAAM5Tw7E0lytURFaQaXZQfxJ2wE9tBa2+ph6DDAJVMOvHVBt/jPRvwTqsyG0
3D9DT/EAAFP3OGIdWX67eoXN9A9kq4rXQ/dbVIN/lGwsMkP8V6q4OEmKr7YIIyR57/ZHOb1idwGt
fFbLJmIu1dKME0409SsL+qX/Opdy+5RaDvQPKh4VNcXHE5aRlHRTEBLqJBWuVN3CNGItaYSE1Pmo
RLmn3BnQA+7YGh5PT17/xBZfoT8AoRPEeM/+AcNKnXQx/yRj+txAQhBAkYqQabBKOSSAgHZcKfeW
RqQaJDUzgINe5DrQzumbNKPmPlfkIPSpiQUKUaAqvI7IGfwaN2Dpv7hPx+HaPwcz2hu0WvRmOQ8G
Esa+9wZ4BFuCsXWHogWK+yH3cwVaOnTM+6JqgYf0RdfP9WQN98SR1+Ig3sQzOjrv8C9hjli6iw7j
LeiletNimGkbCMX7JyH/JxVgBzqkgXyTPaj5ndq7/0KUhx5kRzYG6Q2+IhykhM0idQ910xJPSy3i
mJirnuvqS4QoXCZZmIXhoJVBXUK9X5BEo7mCZ3DK8pRWORGD/hRyPGJ1Xm0TNO5ZhTOXA/ZnWa4n
IsPXDA4COAPYmLJ9W3RC2OrsYkNL3Tg51010ZtDWdIez4bbPN4IHC79fXfa2dXfNNT6tHfadfvWr
zfxf2HbeKgc02zgGw6bwlSdFzS9weka0Za4k/f5rkuqoUMPjD4bP7LqyznuHBjDIAmdrY1RnZGyr
fyTIUzbsTeaRrb1jzT0iVvgBiL0cwna138Ug8mg/KqLr4o55hv/OYYqdSpPRlVfkXtKED/5mtxKg
yqvzczpQ1EV557fB+89ZMTmcM3eTkSo8pq8piihyhS6uLtauwX3hQVSCKnAOPI+OK+YL2tgQL93f
h2rOAA+RIwIAmHgkw1LpXNlMGcESYvXV5AgH/InbaLZWGY1hECIawR/ZbT0GISJaQqyRlxDYXc1M
nPY3esLRg3Tiuum1oMHjzwzwg5SPdGeTIeVJGOGGlOHuA+CD6CNH7VdpoQNGXBlPAMPLJrmRhuec
wYvHWK3fOsogvD3dtbzDpb8ujY4LzX9OMCf1qdWkzopXY5F7UOvUOS4IQuhKiov9+qaPfgxFiwdZ
HjSQMzdNj71NUl1SFlB6j7cYR304Hjf4gIbX+X7R8j09MHwpn+PY8LeLw9WLmgY+t8SS66TjF70J
LAq7Hd73ZlHD8Fq8J2jwHKlSIsynJDxbEizKOBb+O9+PYBFbd8aZBZXvF/1wFJl/mIn0/wZMHoUM
dBnte/x/qI3g5zwzaMA8QHryIOscV59hyPR9gC59WmOiwbxRvEuoquxAxzHdBDBrZMhlgbisvJN2
kryQmnEL5V42vNPloKPBHzwouB8MdU2ZusSY2ef45mFWPhYXjPX1uY0l93tdgnOzr68rWm5Phh+Z
u7GRpQl7Wlp67h6G4Ssc30KM/WIIpfiG4xdud37A/pCx0eTw6AfoX3GZKTIXrKM1yLYZcDhylmiM
NG1kyoPzBxPAeGpGe+MZKEdilNcGX7wGof8T73LEGNCtlOysacqO56iNn6N6dAELQcIGzXeFafpq
bwv2/jr/dqI5dma/K/CXO2OgfuHuAwEGf2f7zOQCMLQVxSqgisesJq9CvPlXIBEno20Poy2yD7oI
AIP0g3qHX5TZ4YE+ZHT5Zs+DO7LdKl+CzFsJ6zsGcG7+YCHOXj/4y6AyQXTjZdwkzhSLTuCBiQg3
l2Bw+7P/CmiGpHLLUJLpyuI2RbFlwtRlOC/PY1jHHexkdeAEiIPAHKElLsQ7xAv9wDjSneKJEs13
brffXtwSeZBR478/TEWOIjICthUZbp9gcs+aU8XHzdxGWkOKwwrjCUcbRkywmvvb0SlCs7LY86R5
KBfrNRE/7Uiu24atZWsGB/4J/cbR1m8yrpVM71KCFnDuMEWoPIPwjKrla6KjX4wmPP1WQBWq7U44
9T8mSIzJeJ0dKvcV5yRnVFbL1QvVF4PR0ntQoWk/9+YMyXkwbwC/SQo9xuD+U6eTRXG2qKlU+QLO
/jel9GHf6H/gMx7UrM3wLJKRs05fmJYEqF6O4YE5jNAlxuLGKTFe5Ya1DOrpGZ4wiUIdBmP9ynfk
OnmxeH3RwbsLNI4IZERSkt0ouQQ8LNwNyGbXPQOaxipAJT5q4aTlqmrH66QWvDAxY2L0Gc8V94aV
KhaqGIY8o1fydYdzf2ZuzPr3gaKv85kKQWHcjbYLDC8gE9RB5SDshc0OA73bzACvItD2MHGlzmTy
dKXfSOvDStgeVhMjeOA8Ne7tbUCrw5tphH9Bq/eASn1h1uP9C2/mD/IKQnXyrjcbj9joNHn4h0nF
xlYHW1raspveYXQadfwLKRRoTaeK877lH7UNzpOVA8Y2wRFosGSc7apsTS/ZChMjXGjrwzM4sgTo
QNJJN374cGu2CGYwA2OEtHx7hZ5W6E/nwHLeNjq0LXyAgf1xlMIkHq90pxUzd+eYdVq9Ox2AfJv/
9dtnq5ECW/ZhzN561SFjt2G+PEDi4Hb/XosX7vzA4SAdzxiG7KMu/6WkkTb5PQ5TxJKnb8xo6qM3
bzI+YAGOZ03UrUGVrfdW6Sqto42CANKrj7Z4xHGYYD3DSPSjuV4ggLg87CaTR2Y32maDBhDkbP11
PWGn2xk8cOKrDuELdJx20h5uPFyPNs4SVra7mwFnRVu8sLizpsz62snyav40sCD/kl8O+MKAnlLO
4KMfjFNwj5ND89z6vQJUWzezG9J4xc53g+1cK2UZZaA56WYAcCcfuhOUBnETv2e0nJNzDj2DRhSA
HCHYHQz8jmMg/07ATtvDH5xVD72TB9pt/2LCZ3BKQJrb9eoZjAdxkueJzKgYO+R/5h69MZwCCM5b
07/sju4radGmB2b1qh13TeVNfOWluuHFbyLFmOBQ0AhuoMlc9MprcoQPunzmyQFYmZFz9MzH3QAr
bODWNounClwsJ+n1GCZVC7UvwZsKjrPxZt/6+OoguMJkuMsEXvPcAPA6gvNhGDSsUvhOnlOGDxky
U7COL6vd8FDB0rkF4qnbr6/98FbzcInhOd1wx0Ks9OjfKuGWAXNc3dnZ/x55ELhnWS2/iWHK5ncH
hM78UYSsXzSTEPksO84Sev7cvkBMBJxAQQn5ePg4hqvxkpGIm/F+pkJuTb8M4nCHaa+7nEPtBR5w
Z6NZzWp//qM06jNSD0YIxWYbiLrsTGEZIgZo+Nv+M5jTW/bJpszj6GKlOrhgGiAeuWyczyzfu9/A
X4hYWG7GDHlfaqg9ieqGfVh3DuM11IEcwGsVyzQSsRh7D3qQBu9t+9ex4UNlm+J5Q6lGwR3l0Dw5
KzxysCDKqS80AgUbG6uj31EJtvSr4PamPfc2afPrlhwTA+XinxfNcoDog90C0Tx6lGsUew/w5/0n
39chsx9te1zWfnLNVTZTO85DkgxwAShLHABr80HPFaiCDwPqIecbFQpBCgv1HkbttpVuqfW3s/OY
TJEmIP02kB+hYSRpwM8aLiVem6j+7Bs3AnxmDh3DxMgLoob/GkDbgJDNvEqqybxudby8xu8yrQz4
aD2A38Kt0QaRgIgBZ4+nBYGtW7N4nNHzzQgutb3RqtjtGCH3B7yRCj7lbmJWHd9gEl1/1lQPBHPm
ahJZ0cr1jf4jeQ2hZctOzGJe2z18fopXqh2mfC6UlaguBocDGpQsW2op0hqqun81b5eHsgukTZiB
XSIK4XjliwSnDfBIesfXgLdjFv1H2nODiMPNEKBkEI4+XlN5t0+tAhqqGvAJOPl273h6q2SsmHfy
JCFHFG8vAGuUjzKXugdvezVlTFe8BFqFOfL9cuRB2WQgQRNRgv4tUhy0uqLjQUHAAIBmBR1yHC6h
+YvaS10YNjmEudsce5xFw25xCsQ7v+NI2iTtS49fH1laJL9N8eua+HdBKXCuhK5H7wKB/UnH/W6v
F/uvNlbHT1fqwx3GKLsAKnZPURmcnSldcLk6I2yzFs1e7fvNnLsWp98b/8dVLGz89bkfJyhH4r6D
CPNx4hp/LdisSsH8hKt3DavcCKm3pYZ8sMZYOvuR3B7UM1GmkXPjRVzueB2QN3lhYYtBAio4QWwN
UXeg9syuY1g75FR2e0Ft2+59RwAeog7VMgXgdNvXnWcNKoVRDitD2QaXpluK5VP/hIZC31d2C3ln
oQf2tPWWXdfw1cBhm/l7mIDsPbgOvLQSnOaHmS/wLCcFZrGBlLsU+QgiD/LxyvMBeTCSN5kSwJDW
r/OB9hw6F94bkwDAGVXhQEZAYzp+Pu22WQ4ih2m3S5S48UwBF+4guEGQX5hUw+IF8mHG4UAXKG66
RsNu2fW3gfwLsK5q0X1AMGrzEbiF+vHjJNVv0FUSSeEfmVzJH/PAMeOjOSg4VJsU1DmBWU2NH3pc
xT/UlHvppBibs1C+buaAuwg+gbESY90A8krMy10WeQsuqYC+ZEeck0rjnINiwa3k+oWpCp9hmCFb
w6WdJrwGwSxI3cf8QbWHVRITCHAfiEpKcOQfAlJhMcjv7J9cW6wR5fkqaUrcP3BOIlmUOEwqLCoN
8k6J6WUTJDFIymhAsAFaUJLDyj5CoPNKJRhcpnYKaYh6lXoLWYty1jKucPH/fpf3ABhSQaDaDN1g
LEAcyHoVqYajRfOpbQCX9G4q52DvMh4lLB5TBmKGw/EvxqR9eviQliStnbbpDotpT0lbAKhTHSEb
p94GWoSkIfcVppOjFgBUgbJiU+NI7SFAjF/HTNUhP8ByCqcRqNSTyRAVaZ3ZMRe7MlPzmfEYDAlB
FUVbGlWVOaU1jlMK/J4WXl3PHozP4ohmTu2kNreNtJlSLIPMICExjEy0BoLlmmPEbJnIWDVPSswa
AmP19OtRY7QNjNHpCwKLixf1tzxetugkpXyMMTbmzgEVAV/vzWw61ORRfzJljhaDqJzLVGSRRGtE
W1f2TmUQmvDoOzhqDWtcZtXtYjh/oMUIy0AMrIQbK17aCZYkkA6UQbA9OJHECbpLL2dOPNwPpR+T
YIpjLVrZbEvBS9KfcALq5AGWA2yTxJqGiFROupHTB4rOFiW3uhgUjiwXxg0CKAOTdz4VvAIRMQNf
EQ/bvCwBNuXS2cnakC0nFr29bZoJZG4pqRPKeG0ZOYdx+nvzKVfDYsYEW+sy9ubj6XDjDCFqYDOj
Bbyn+ffwWhL+QUGx6ZrQ6X/irXp3Ji3VR/wMQ2vPGbZxMGexAsNFYcC2Q7bEwqTUFWTAK/F9rwCO
puLirkLfJR3g7mK7wOPdBtRPHN+q9CCUukkhwzLGcUypl9DCcuhBw9NMOCCJZE0hKf2INm0SZrTh
vYPv0DWeaD4SEtWCqYQ+LnX0TPAR+Chb4HISHvLZIYU7TY8Xyp76F9yNmvnwBDYCIa3JM9Ycwgk2
GbhSgWgg0QAbqI08AN4H1ICl1bCGY9gDMBazgi2gJvbXsSg0EywB4AyIfmmcPDHoe1izFOY8uR3I
vI5kRWUYfQh/0yp8St49AachOvo8AjaqN4UZ07CmbB/GAXHTxHyQNaBjTTTrGULmYnEyIb0wJFDn
Bo8ZzQ5e8jzQRPkaPv8RrnM0mjAGAcow3egUuPRogKoDkokEWF8g6RTgiXeSnLVlYfCt8EW6QzuD
M+MHYxzi/cdV4tovr704kfcK9kUmugy67ZxZ+jDIGxNB4ccA/uaq34WahgoXpkubFaFg0wVYaQxa
A5YyaBLfmeiJEY7j+GnF2AFwdz/II5EEeyFUeXaHpLhwkKvwurWeeIJMbtHkr3q4COMWcJvCQcEu
2IA/M81tBuo9q0rrn1zNOo7i9DzoLKETNUNweGHCGRb1ba6y6oZs/OwvnALZmtNaj3I+CAH4NlH+
LVUEh53AryWSvjI+mMNF3WSyzIKxE/ze2Scop0gZnDQoGDRCX0xWA9uBKO9vaMN8ZCmd1LuVaR77
CaIPKxVnJi7tzdixONER1yf5ZLWpY8Vn4EWhq4l6tANvIFKlYZiwBmUQRKgCg9cd4gBmj9E7XeXs
BbbQ2arwZonBfxAPrnk3AZZXPGqHLHn/xREh2wcoZ+w7kHsurSxjjDt23CQFHFdE0oDYgK8H3Kwl
ByiURy5XucebY52bIa/XFR8kC7mjLeyVtWamoRPrkmSbBL1zKB8l6Hwwqzjg6IoEXD9H+Or7AhOZ
yQsiIxLk24DXCLnRVk/1+2D70FYDXD3MSZsBUPcPRbah/qrYBIr3ogITqkNAgCtOwsP5t0Mk52Aq
HtDx9qExkK767bWh5BYcKppnoL/h1bXMFATx+kJbKMHXaQI1a9WvQ5BE/cz4CBB2ol7DTz4GhR7p
/ASDLk808Qf8jmfCrenAw1l0XJ1vIdYEBcxgmuffdHP29G+53aCPNY/3g7fvYIEFPDz3BUN2XY1p
3LEaWG/wbIlrDKYTr5rJMBZHNCfzI94YJt45uHxMkwoBSTBkzGy3J8aZsgIDMpLDFB/lBNtVeY/E
i+DcZgYoM95A3mq7BAVgYRvSEKwuXk2DF8tSSj7hrMqrkgD5jhl+xkTxhDLPS5OEcJMksJmtJKXQ
CUh6ID4ESYvDmmFFHOU2EX6PjRlrg420HHBwFnwAjNM4m6dZljCWO/w4e1F3zd1O6HG0SOgpcp02
Am8RfKqtUjb/SueaFL7qaeWwwj0sERMes9yCzo40kKvhMu2OGj0m5+HCR8QiuNL14TikgSmdom4R
4Yx89WICMidekjlT+QXxmeLi3OfndRq3IbOoVozcL21p2bhg5uwGcLXrN5OHqr2MV6RDTxvkWLkT
AtaUvcoor0Djqw1TEzcZgIODCRtTSZHDHFZeFpaXObw6zKjOPB6rogyh6gpZtkYgrbsdiIqsMvNh
Eqg1KsIgbYBzxyvswZJPJsucc0TGRqzXqRKgh9vwnhgbQA4fQCQNvWrDhmfQBjKsRiKUI9ofYxZI
61EiSPkLXOwC0wqcU+nvYrNT8/7IKtcsmtVv0wYHJnNg1CYYsCw0Ic2P6kFxhdsvXWZJ40ZRSyQH
ncxyVDrgYUK3iV/EiAMVnXoSV5IPfQ+fCK+dNgN+yWBWA7aqwyXGFnKi4z0xlUHrx6plx20/m+42
oe4hhT0O2N7MYyH6sSaqcVXicHQknFAfG9FVLlcMSLoqUOg+oNxSw1gchzpSez1j+omcjeTFOnsQ
RyfXbF2ub2pIflzT+C01y7cecY7Ps2X6Y/1BwpGUWKINMWC0KuX9TMKrKOi9fhI2vNIZWGiZCneF
V3UnqA+YvSTkG7yBNk/iOUNYvL0VHupnk5SPoKOUlt1CQJM1RcNOk5j5A2Qbgqi2toU/AskyPDOh
AhwBRK1wMf71hyHsYE06oHGxKKCZqAAQx0JxmC3FbZVCHYSMMoDo8aaVNJ3iWKllr1RJE3m7wzpM
eMoMwi1RgtUhL7861kt0EhFk8WRUGVAHDJR4NtSyFBNgl2kSqYZUmWu4bAD07h8/QUYBWLD5HDDS
+esMEhfiXxGCUN2jhaQRHlz2v36PeqwijzyDIGEbcxmQV2jB6kgpMj6Gdp5KNjYWx5Syc5Yf9kbO
0JqMIcbijT1F30FaDfQYJEw+ckiixky7G4+tuvt0IKe3sAKDuFtyQq4svY8J2dxjryqW59R+d1ey
6ipyhSAhcyJjPfnx9M7OGi6I7WuX3A8zeZ6Z+JPY9S8WOIYgtcApE/tEeaWQJpFpQAXX4qcJzdcn
XQaSQPreExQiJ6M31aO0a5TJpjdE+DBkCdw5OL87ZqhASc0aiRfB1FH+xhliJY2yc2n/jrd2XVKW
CwHxE4/umD7wCQhlRHzHGY59/2s0GhI1Yr5HDEx0t6hkHjQQOqHc9WpVxglBTeKXaBOlulD53+Jg
EdLkpceQvmJo5a58mk99+p/qp7NKrILoDm3+6mTNMQN3Z9rRckfD3ZEW+L88XH/KJk6ZqPALPqIX
ezpiLWjTXkGa01cpyTnDOv7X81d5yyPHiosO4ppB1GjcafCLqgjizsCxTx7K8VSW5JaO2JsTZ7HZ
26wMDkCOYWTaHy4m5TXMA8EYL0iA5O8k4qwZL9OmUMBRZBRj/0S+ZMKdwGhzyoSaKvw2Ws8D5Btv
ajKO7SH9K4CVvUephC3p8uVtsQ8pt1v7UqLpwy3pMunmq2/BgHWkGp3eimyiXGVcJoKiEllIG7rN
uLEynz9/CZSUmS4K8lpKIx6TxLqnXsvJbhK2bKoPi9NkVuGjUkTIGfaE8lNHxc1s0YY4Mo2DkRag
FLwEBJPo+FtFh2tg2o0hrga/rIcPjD/mnoiBJFY81HtPyUoh02X8ZUlo1EUT3KgTv2Ff4yCJuyMF
CtX6j2llQjotrzysaXQQo1ioF3u6Qr1WD802vJQX8+7s5jf+LuDyzG5EZen8BXV3aS0mux4212pq
7eGo7BIsFPAZxJQbx6J5yCKChaRjEyATsQtU69EB3hiz5KEkrKwU6Q2XpXxCOxD2H59BKA194TKu
0+9ak9G0IUlktHjhmPABd/yJ4xNDR4VDkM+YHoiB3PdYI58UTTPowJtEAhGyQolIVVhxUpeeGL7+
Kw+Wr9tOuPHfcA1horKWllIpknD4+IB9t6MGVcJ4uietFf8coJsRk2bz+y/M2iblHYx9Jp9LeSUq
j/bIn03mjtWSWCjUH+xdGN4/Pz8b6wfHFJopHEUoYOrMQq2vUUdMUZq40BOaKWlCX5BNEhfT4aL3
O2oOO9Dfe4snmwfKQ900dja6i4FayCpkSV69x5Kw3IyVjsGIo+gJC7Wwq1fKrZ1Ap6tPHEDpo0Tn
bkIDwn9RBt8A9NgiMZQYWvUd0G5lEXSE/TIomRvSGc1yNK5LbNOAOo98R+4UAjUjHHB1GkBII83k
ta9QlTeLm10EORBuHCVLL6lwAuG++zJXujcZYo+lRY5jgOBQD7hs10/Krop3SHrZYqjnxvKt6cNm
fl9oWb+OgyGgspEMEYxyOB2QpMtSj2CbNltO5vbfpGZTaZDiCSLgUo/ImJlC8n0BE2wBYjPWnUWE
9VeIN0FQAKzRL7AOZPs8w6jRoiTahhrxQ940oSP1w3xR+PXmZii0gHfttRxFSdmsp7PjYhbEZidS
ysNBo4lt22Fz1KG015aS9kdD5DSdmMM+9mQ+iTWUWyaKhOSkBmLAIO8Kjky8Qm9wIjsr+F7uotDy
+PRdFaVeCPjjoQ21iJ2gWcqDYK3k1enjynmtiqvzA9WPBwt64Mx/uoQqDlWCwImeNFgQIxUSaTJI
QxJeQdoY/dk0u4vuQuMI5tjTyYidSqKGT3ekYlTOiwI9CY45lCtWxBZXC8GbBu6Re+eKHqL7LbRV
SSu1S9ToXUKPxs1Fx9jNNjgekmAwY8yhw+hVbTmZ8cuH5I1uwMo4oFNZnD4WnZ4w/yYHF3nOsGMy
shGS/KfoKWi5IQ1Djg95TtWVuPdekpeAfMKZ0rtpznJEYk7MSACbZg5NfrjLY1Df44KG0WXxwBNG
yb9MBtM0CWFNzBEnMRWa9Jg7m9YFhBoczdFAyTsAWxPLTykvDSj+DW+ZNjzYQCgXZ42iis9hl4e3
TLbJPcyXvRywmH7pWOg4Ra2ZYCE+/sy3/TJAnT9AIWc/9ZqMU8RzAOXnnwh9J0XNOWPEJ2heGkS8
ECRcWDA8Nr0S8Q9ibYMTiCDAsEM+N20WK4nyJMARAeYxMUUOg4w2ZgPd8L+ssEvEHX0CFEfIbb08
KQXBAjdiURkdFy7sXwKe+v5Vh6LoavKEVYVEg8HD+qp2EGWoE0MLi3h76icRQnT2+cviCBZup7qR
JytDGUb5wSp5ipIOhx9QhNuMvwyEYxq8BismjTMSEjgwbqrYECs3xrszLsVXVHlRBFueQEjUo5ZV
Ok6FJC7KuY/Y++57XoycCvdfgJCWmg20SdQ7mg8k32mZyy+FoDz5s6VLUkhPoEeztSCMP238dxJW
pg04cOGpyL5Y9HHM7eg10rQ62TaLKg3iwDD7o76eiPA1wZmAgp9WAtwup2viaxHlNMX2fs6NajEv
ambwaJqWLLV0LJ84zPote2x/Y3bFbKtNcOtVfMOc3V3u2iy9+yWyWBX6QGS9Jm/jLdBzo++gywCT
Ee26BQLydL/znKvsAKmscoR8bKwwm+JhVGAjjisF4J4iPcTX+38sndl2stoShZ/IMURQ8ZYeREVs
440jdijYAIqIT7+/yr9Pzu4To8Baq2rWbMAhUa6wT+zf5nkpWRrcxsw+XtiPDV8MC31uwtriY3Bv
6cJ1KEDUzKxzzqLF628X5XAAX5cKiDvZ4GCI7cb+CMCFKw8fj6kEOl1gPBpenyuiOI4oBGl5YmoG
hkDOZi0JO6yGN8FFXI4O8m6gRR4ThOPgPZNRz5WJKEYacSSQGTgQ+7L8q63LWfJkTCfF7dPkmkjM
bgKwygeIL4Yfxf7cjaQdjYRuMDXlIdZ48MKxjRoPOJRGkO7qzRoLbTPYgk+Y1OcZm4Rm9DfIJisH
OiDeQxx+Q9wUOccYn4LZcaxSXi4yTg3YsGLzTV+XUd3F7Kfg8oi5N8nV6TfmWZcaaGCkfStn4Y8e
OJdRXjU8bJ8Ad6igjbKMGoO8uDnNJvMKytkre7RUTsqJm15aBYZWIuHHq0oIX7jHs2A7PkyzgdlH
gwZeDAa59eSMfFr1WiAyGm2rNxNRN/cIuLvPyfPwf22pPCatBRmpBJaLnPS2TpHqmrereT6V5Iaj
BDzzaYF6yC/h1pbmbV1XRonwuHY/cRKi7LsPX0aDcdcZceu5oeBQ8UFntuLgdDyW9yEOcsWa4Up7
giBWmaqcGu3112xNB24OJNPjN3YBNDi4xUnzTP/SoJoRwoc+7UODeo5FBiCjfry7Vo+e+VJMMEbI
W4M4WWjY9MASVI0a9RnlJbufdEqiAKkp6WB5wRecMxnfMrSg20bWQwACNQ061od1X6GZ3c4h/2sj
9eyAv3TEJ40db4yq1dgCTy0G4wG02i9TX35dqyHr7408FJk9pc6KGz7+F9UxMt5takzaDRG1Q2Hh
tyAucDuUZodOdN3xynGfdsrLcQNpAf8CArTfo2xxgYkOgw0qWUKdGuTAvo7KOaLp4cWu8/hNyUNq
nxyb22Uy3DX2x0o4L4oxDGXO5TdanQvrJq/Mi26eeUhQhiFH2o5uy05jd3X3TlieuZnAY0NKwRnw
v9AIeQJO4I4n6snpw6NAO20e410RTyhCABOcfAbcJs84S6e/IIb9RVMHj1xSEFgw4sh1HIDQ/hm7
IbENu3gwRPR8tOTQ/kFT8jveDI09Ith3zaZ4kxhQmTgZ/ro3QvvnHDUIljT6R+YjUa8OWgPO9mr/
RSY6IB7hjxi5UTmAb7Txc6BzNn9xuGsToBf3DnttvurAFbxNqso4gkKu/Lk6pDjlVLut4WZE9CMr
rnqbIztvmdWxRyMPIMnJTqFZG0WCMtl8TAsG1vjmmlntZUyb/4z0abfo5YZqn+8/z/7+dZ3Z790R
GqBOASsprjIaaQDALs782jHnt5zjgI7xbWnSJN68TXO3G2aBEjPRO95TLGWsbyj8RDxlcHLpIw4b
JsgT+7CJYDFNlw+vtKDzrG/smH5bZYbnwA4Ytrw12j9m3zgIbSxoi1d7+ZbwVNkAGYfHsuW1I4KN
2G+dEY6OyPcY1M8F3cVCcOvDQK0c6r98aYB+Pu+m25uAJRoOYjmY7j7TIJapNoGItGSiGeTGl0nB
HNxgdVPB0dtstEb/RE2Fv2bUHSEVNx8PQDIehWayeqF8peCFhbhdj1vTR7jCjZvhDX6qoHBW2Ozh
O/6ubFTEuhgy+75K7WgcY1I6GBKqYvV7ttSbFCu2sprrbAK7Ll4NUC/mbPd31cf42Fdg8wHbUmv4
95kPo74lxx+HbMFwHgtnhGWEQF9zDigo9oB+D8pL7ujFuLEdz4XmQIswe0z9PMfhhpUa38xmEiFA
xg90hbvF80eGxOK8BiCl/WVNI3Q7DmQDjI79MVdUKjOTNBJGTRyh9PoTXkQwcKAdCMg0YpgYIKcy
1J3K2dbFABlU3U/0kDpMUIXJx6fqaK7QCYCV/w0xby1KHkcQmvcNXRZZNNTuJeeJgYQrZuPr443V
tVS8U0fF8d9M7kwPz3YIGiCISPmD6ke2AraEbWOqLef1tFFVIoqcnlPrMMIrA0Nka60qRNxJ2t0Y
gkQ6oa7jhssYiOt4n817HL+waISpoexTv+N2popqJUs8oR5L2Pvs4CdYgjxkykSnYQ4bd0l4puuN
Rhs8I43bEfBeHBUu4Lv4uOam77TP5noz55Mej8+ume4wnNVmnGbfE4E9N3vFkUjl1l8ct3cnag7l
mUKCMSDmlXB0B4oNbH4x2v+4KRmNwO7mlTOeiwtm5BgLX3/ayw6z+7iG0MYVeMJmEaKcFrThYWJm
H5wvG1ZZYcEqpYrBzjSq3cmoDePwAGvvWhhYIy0r5JvrYrkmtFFKkdYE/hUwSOth+Sqsda4MLVa1
xJ8kY7rFnMWK8Acwxj1nbLD+2MeA/LgCasskRN2w7uFoN3B4EI7Vz0p1aVPZ/tjlbRgj5ayRKp9C
Sna2yeZPPduZrmmEMP4i8ZRHmA0ImE2iVxACcJTw4ImyBFOFoXz7CFvvQ7E68JYF8/f9BrjM4FHh
FzJ8pspnVPIYxXELfItqkG3ZZH+8eUhZgUMAwpaTbLjrBbpLwjElOV/i3ZP6w/5ZuJddLSKTCCyp
nZvpgNtvbLSrMaFcA/rgme+w2/deo1YdSmEEp3sVYpXDXCHnzrdGodrHKHOlv0QQgmlOewaOcpS9
dydVH5GoO+LMrTRCbUylXZ++ezkmdlxaiuzcK7m4befhU32hpaR93lFcuDEHLKZRr2gzSuK1Pno2
5pAn1YGUxT37OrircY1uVGSycBDoZGw2GPjR+vIcQpByBNfkLI4xvydl1UMfdkTXAfEZCpsJE5G7
SKI58LLC8qe8+GG80vc0/NaGRWOW1jUERqIcnxDLNaeOt+rpiHy/OTSYLb5SAmY2NAcrhgQl5o6A
kXN2ssHXYt55WcTJZs4wloeOAFNa1oHBSlqqUWYs+xj8WVLnU3SjLz36dcGmRm1n7v/4KXveMSII
UCb8jFo3yLC45slEE/k3+2eumEjonZ5Zx4whxhsazBGQNKsOcQhmrBPOY6q3jYp9ljnJaZvetBxn
Hkm8f9PD42KeD6DVsoUsr0A2J/iMpTFkJbWch7dFkUlA5tUfcl4dOglWvL6Kh/56fUMhXM43A4GF
5NOmCnU9DyLyLiifAVm+WMm1sPPixdYPomYPhB3C0+qS3+usVWfkK158vft6SmX2AcYX01hO0BxJ
1t0nBLy0lvUN2Tfn4vVmrkct74WBQ4zSnLntBHagO3ppJj1KCeNcfVmHYcMTDQGwsRXSemfLh92O
G5Z6at7X6cVYkiorVPUlwjoYLSIHSojVtr53Ogt2egiu16HwKP3Jl2XF+K9rQtVRp0rgur0fkfxT
AwFBcWM4o1GUv9En+s4u/RltygTevurAlIPB6i81eicelScHLYXIsEWVfvyOH2ulMeHjgmK1aRTS
lSwIBAwbtg0gsZI/FUtxldjsfNQ8wmkQqRMN6GBX/asthERCfgpnDmzQv/2GNNNOMHIwHN7DH9lL
W3xmIkMPcQQBkSMDQtrja4+W31ltDrl4clGrPnvl8Dbe3J/Wpusxo6CL4UBmv5g4E3qsYY6jRoPs
0GN3hMdNCy7VnTLcpyvQX/yxWu6vSUpoYnln7LdW+AwUPhQDmgajvoyBM59rtqL5TrV4dRwUaMLn
Yvf7D+raWO+X+15zEzvYIrI9Gi7EYD4v/qMhNKKrtYpiSHmjdE5KQ39RIPkxcBH7+1Znfcce0nR2
MnoUeXgbWQk2MBWlThcsh4kyPX+X0RoudUOfpQ0DmN98tybzDwFkpGxUP5GIvvYuzQi4Gb79UfvA
OF3sTOB0KWhXrz8TzBjiv2BI7GQqa+U20RGn/0VpYodxuO1OBEuTXxjY4k41Hpcm3O/MSQ2IIAO3
pnMTNAOpE78CPUvgIXTwFs9JoK9z4+deYIrJm1amTHh685iKOrMp6XqhHSomuWgBwam2yBVmDyew
9TWBreKAkljXxfNpnmZt/nGMf4e6/DP5+NhuMyGUAwDiJ8xP9pjbg208RPShlhEFj2VsMK09lsP1
alrexbkvCl7Gu25e7msBfxsSvdsYi/eUXATN7N5dvZhfcRntlrCAGh6tH+nWhMdHXcyAaOtEdNN3
IzDP9myKiff0jkHJKSiccQ3F5gHA4eugrPgy3ehqsVpliHBldKQr4kOyfoZNx1DFNATSHcme+2Qj
grGFmCHJ72lEI8/Q7GnZ9taoNdN+Lelf96uu7cdnNjiYUTxcmMuRsUfe0wrWB1XXxbQ76+LMIdQh
CjzqK/7nlwJ2QLaglWDZ/YX+cRb4+ra2Q3OxyJxFx8jjgas1q8d31Xfbn+HP+wTrr8vEAgyFTR2E
rF4LXIbqygUvKJeFbwcLbQcS/QvxQELIMapf6cY5/pua9a2HM+a5Urb04MDMsLCAhTuGacoTo3sL
u3gbP+fCxJ3FDggsKSY2z8SqSMB6bfUEQHOm1HXvIKUsKZcD6oJdIGyHXxiAXlDyuCW0RHtVCSoo
2hhLmqVGWmbxccRVWsal0A58ePc+fSzevDzHffxQbfPBePMSwdwKUGm5Hk4lATcgyIOOl0j2wMc6
gxFj1GAOptdltQYI6V6t5grxAdJi44VoBbXCausTCAqve/SGDgn1MLE7PUyu1BtqzvBN34nlfWMo
sHtSQuH9dodZlD5WN8W+mdwvfh8V9KRLqvGHQAsQhiqx2oX3IjYUmsjLbKNALYOs8L/tgP/3F1rP
vqfB8+OomO0ycoRmnVg0gBmkvmeUtVx0mcjOrkPlY3+mDX5A8LevNr8hBx5TLEyRNYwlnk7lcKNa
2OHyJK6bNXPS2/zsfUfNUJnybgcLFmx3U2GhCui/3E5y/vjwvVBb8AWdP1XzuYZ9xCcs9gVO/UYB
/d9S7TpssYxKNyeQAHlQj8MPEgHIJ+ZFo/bqWhFGOFGmCSjUF6voD66D0Ch4sK/j90lMljP/vuwG
4ioseqJL1HJ5RNhY+N3wNcbCKZJZWnvYhpnUxpiu7Z2DNnKoARn2XV+PLxMMgbynl1gUbtgB9by3
+3LxsV1cZrWX49bT9ujdHBypRpn1hiqA28rfV2oveK8MEJg8ifU2FCRG09A5w3Oc4pUkqauMZqmL
QsVNf7vuwx9gPSwJFvk/Y6CoH10XekJI9ZUqkb3NaNHaITCd5RzpC/YcoqQlLBoB/LTntoPtSJuy
M4YUQFeTvlMG4SiEF/cR1vhuNXm5Vxtz4tndTSb0GSYx6wTWDzAfEiXV1vzlOkpkrCqZXU57n8wx
RJYEPxBSmVECiYFos5gdnQkjHtmwjkoGYEy8YR8dVPjcwF380bV0e2vfR2KqdA0eDr7Ihyfk8J6R
Ynj1xqhL36uNUdLzr7tiiI2QUtUIlnnC1f3YK+lLgc2hGSqIt5Fwj3CY3PCUBcQpsgfNJPekrUAx
YFTEKq2w7yrt1YeYRGyep889UFqJuMxHGk1Z8eEaMvKGBOcCKi4AvrYkOH7H1U8JYv9mEcLxMuUU
aAxzRTkuvEpqhAlQrrg2Co1bNkOJXUzAOHGOVEfpCSkgD3zepbD+4fRZ5o9hm7Av5IKvK73/ezmY
Mp3FwYkAEjub99bbKzygEONtnLu6Bg0yVX++owznGBdgrnNUPCNu+5i2uYShBr+/V+9yN8fPOVrx
cPz7+57iOoGcbpCNMU1BfYVqbIh79/VElUPt28Zy26jE4sq5HxuPAHNOJG5QGiyKwhq/ezzlcAfs
YswgijnaD1UQA5jzTH391flHlbMSxxYXeLXbUH+wCCDTiFkG33FhBMhsveRVjRoFS/3LokQ4jdof
+v7D3hWMld6h4nQrE+Bx3VsclCgfne0angd+uKmLIIs+sQVEVuC1N5O4eGxfn4XZX/cCKcbQZwef
UBxJsVRpRDYSiCJDVC0aqOi0YUyjoOjsrluTByDGWkX3aisDUBqtbz6QXaAsGSkzpH5BPdVGBWnw
H+dy6m34hXgfBf1QlCQvR5mc2WV4dI3lYYkJEl9iH1aznjRGlIQU/Q1Txf0KMySrjSSwRdW2lBJJ
DMvkS/BVyb2SQlOmstlvJ8h+5Z9K67MnKFe8ISkJUQbSgwLEUqNTvMsCkR/tgOUGjJVdmXRTiDtp
2JkWpwZBZ2PeQ/mwvSnHddwHaDl8/R7wZc/M6UPQ58R59A2vB2x7yCpjmkrpeqUdSzHm2fxdPOZF
A4cGEAMuoFT6BxHTQ58T8pPImkSmcATp41iiqBVXBqp2GmJG7+TVrFwHPw65r6IsqkdXa77DX1R0
KZUrXxe4QPyBtvv/H2RoWPrpPJ2XIVdkmf0q6xfikbMpQ94XACsmbUiYGEB8ZgkjIofX+0e92v4g
Ib8tOFrJ7+bbsji5W/TuO5YELC+awY4GtoOdNR8TKxYIFiJBKsbnn3eYI0rKnRb4phHaBkUL1SXz
AzHzoYESFw6hGwxYwMLJvZ5h0TB3IO0px28Mt5Tj5+02sdw9YbOQE4PLTpfGDwas8z5c+L2gkIGE
RQtekKAwdCgbBJZldOlmdjmR4lvm8jXcDmF2bL4AieAi4in+dUSLRRuKEwkSM9yzxKJN+kxedwlZ
iA0Sbzwxkc4cjh5SB1SoBHJWkNzL/toGVEbOiQpzO0Yei9X0wG88jiS+ZHPNxbeO8viMmVyLVV+v
2NvZ2XukfIoZeWGDe1ma2wku4+xXY9HJbBsNAp0hBHjMaeBT0J+TNIq5zGPxWBA38pPOgBT/eYsg
dSpsRGsrzUYfFNRxNxTjlsuw4vLzYIIUsHSpO8zB5LGsT8lvd6a5mfHaqyiWh/Kcr0dipT7/Qs/L
nyaq77HkSQ7sF13djq35/ZcToOJ2wG79jRPCBsCduqZSmg9mB+ilKg+XB9nKIbd02YkblamOJAls
ww5puUAm/BvRyHy6ASRk2hICp+q7+ejbKSZFKxLTH+hXtHmR2igYYcZf3OplURJf3A/eSzA/9TmZ
ewXP8CuCw5IjhF5hzGNR01Y1w2WLH4NvDcW7HF53RMGwH93NJ0Mm5ibbIW4E3UT+365x5MF5gr8q
dz6wyswNtdz4RZ37lzE/ACO0QTuF9PcBS2DjiVUuAAbLYDFAtsL6Jq8RF+fXSmthb7Wlg2OMAMWe
JNk7+OTNHoA84VCmu9zQ1kxUdcgtxYfbhVeXLukQEUFpwZ3lJE/yvNXnyVWYqSsWoc2JB7FSkCG6
bSyRqYSEIoBlEeISkBAUCI2TzdMxQ4hQKO4aqVYYNDHKZznBXXQjP1vER8ioe1CoWOSikHT3Efaw
Es+FMKEz20fRsdzBoHAxUREVE5W0DMpy2LfQz/64cNBTfJ/om7GsrLkaMpoEXwbA4mkKhmuAemvt
jObABn8cNBP1BnNZsgIe8A6Vcdt3aQ22k/b6B4QdE57thL6JHojWcLBQR4hKmGBhoPRZ8Zwz9CoW
FxsceVfOSoK8RXQDbR7+Ey04GgvoGZQmtkoyn7LrrqqNsC5gmrErbAQDplTCcG7Eom7L+PmfwsIX
Nj3/81He+Ww+nJ8E80BczmCxiKMNUKu9eZqAxEukx+wTAihmwshw5njxa8iCPmwXo81ORGlCnxOh
wvdEAQF9YEVy3gJyzlNMgB17tWL0gIeQKOJUoDuswEk6uH2MumsBZeA9yM6H7x5cX9KKGWByA7dQ
vKAnoLNeyDYFsMH1dRRmGue5AojXtmWL/6dDhEODWfRRWLmM0swHtTSd2hNitjhch6F8UL5XsCif
uEN8U1ek067cN6U3+M0xEl7kaKMFbz420LeAzHOwBSBIQfVpqgkl5fXqCDosciyd8akU63Zgziqv
Jp/NFK9ZOwwB/vYxMhWYylYM8sqGC+7aY2YG3bKGoRzabUuIWRGElU5Ngca4C0o2xPGLf5dZLS+i
QKTtcSroBs7J5g8yIjGUmsesb3nw0OlO4KCPuFsxTHE2a4ykmJlD60Sx40eKi+JHuKfwgwXxEUml
FCh95/tClgmbYgKeo3JyMB3ycS+R6105EWxdrhp3D5yLP49/sRmgRcQqpgQ/aFtbFkG4EkaUjFvk
0IUe+if78gqZPukWa8RwjT+zMgg48qTB7h3rFqh3/KxREtiIr5BnwfiAM06/bU51U7enM0+Edquo
tfz5Temk67nY/PYmzwuzKg1qjtDYGTZCUctPQm3C+3YEOVkBQODtPqEi/kBN/1VFwkPDNND+Opa+
dThNvQBjekO132N67gZNVm3ZPUbj4iabGzXQ1cP/nlRzkeJhcJpNvYPneTPz6i22/GBwxV2iNL0Z
b7RvyasR02XasIdbHNLKmAsGMn1SXcgVP1tigVchuqxvXP8gmNmvINjC8n9zJ/vTBCQMJ0geR5e1
pkJ7WKXIHClszKNwFXhycCD5FcXJn7BQ5FqJeQV0W9IHyuPGKesEJlgN7saet4XifTKDtkab3jqN
O2JgHFzWv1+IDSFvX7Jfeqvr9GzUk8T8eXaMMtrpRz0jmexuNePPXNnCy5g/3QYfNuNeku672zE5
GGowtEgvwA8LMHpGRgeKhBjrd3kKxZNv4EBtWmfcluUGt88eVW6LlG9DUkMedokTw/i2OlTwLG4r
3caCdrhcw4Is/lLaYJ1SVGYUsKceJCF+guoUBxoO4rcj1SyFSDWGxOk+kNKwY6ZQlvitqBG7lEui
5S79S8yMwcU5loXK25JmRGjEQp/bl16ChZIthx4VO1sTQKXtwxb2cyGyJO4AAx+hSAC6Cj+ZYAih
MnKKifJDcBIp59kAdxMMOrG9/FP/sab/UcVF/Ml2bVLt2OwrMnilEjBCah/biESVwliXaKkXTGYW
AzDl3NmNGL2LJBdJD//bzpDk2K6IRJGz0bXlqxQODb6EOzIoOsKvFAWM8Enl+cBgzwPp1/1eTXDA
e/XA5ZInxTkXVMXpjC/n2jILhNa00BPSFzt2d9UcpchjOqgtRP/dQebcMy9DxWIsEGMM6GEL6tTL
0kfc6WZjUZogPZcKPtCmTbDd3Gm4cAhJfSgF+uha4dTKbJFtBG+il9Oze/YJQrWDrQpaAycNsBqG
JsUNYvaCZxZ0L6iB9IeQr6FjU8uybGmWiWJ2zn2rgX69YYFbqgth8n76BvBAVgULXKiZKrGV9f5f
+w7fDmFsxTcKz6vP1YVlhJUcbBtOFIoySBZyHO5h13KKntn/70RZcQ4EiFMCUKkc0E3nicaQWohi
3ICYcU/EpissEUjkcXJEVcDdkfqWZ2VCwfs3//TF/F6kpzasA9RcvJ6ckBwMTCtE3ZQB28O4W8U8
Tk+ntUhPpFD7bEvL87h2tvBguvYKtlYonF5++l88xZ/l94O5ugAWpf1glztxaSC7qrTZSUcCuyS9
M/H3ERNlLWKHYD5yg9YszTYLkXGOSQkTrSIQD/gz8Z49HFUOYBZjbG7JL4yhRWIGf9Z+PQoLoaa7
OTU1XfKK55fKyaFTEtoZJ7jvH4UdJ/JkjcUBrdrhAKEukAHd3L8jR6W5H/Lk/yAYCAS7ngF2Luxz
LETUPkQN2b5wr5fTW/B7vmy2NSHp8UbZ3zgwwKJHxeiNG4stbqBC3hLmarbE2GWI4dXaYTzt8GZi
yPyo00RP3efsRS0VP6BTmcfVh4iL6AiFx00gryC2lZq+/etI6G/Dfp7gUbYdypbPMSJ5aKCTzi8M
LzlQfjgyBNc6n1acb4K1it8hRIan1QW2GNvm9HQ4eOaY8wVlRMiuyWkc7nn7//QO0JphfR21+Xec
gxcBIcsK1l5yTXFWo2ok4hVEBoaxHGcUJDyXooehKKIoWZNhZ3WnAHlCLeOZQE0Hni2q0AjfGY8s
+B9Fkhx9lSiaCOUKqILPMWEpu78NSYwopFEbPm2Bq5iUOgwSjwaj1u80ckUSQhUcIeuT1WKzRwHG
lzwFNqvI/MRPlffSmSFVIPFpli47E3lz+4hOAYdNgnNtUul8Fbtoclhh10IXyW2WDlsexmbqaOUC
qq9cc0qw6o+NjswFmKZYzOzhUjeXQ2udjEeOY4i6kPNtJx4kskz0w/HLA6RZ4mgPgz60f72ZB4aM
dy8o2YUiCJ4Nl5K7wc2GAk4xbPD4/NN1idr+Y18cnIIo5SJUfgaVc+WDWV7mzJhDeL1stqIrk/AJ
57zr2uzrsMB4CVdUmUBoZtU1qUG6Y/2g98LMLXdbq7tFl/Hy8hVt1OE1VCGHvjwEsDimdmjg/jTq
8yuNr4iF5BXT1QA1MNciCSNZRB3CBsIPNmU3TADELA+W9v7OtEAunuK2J3gg8qGoM/fdUdlF2kWs
OQk0Q1qsl1UOhvrFBmEmH7LjwVO5YPIZ7fs23eMLLSscO7QL4YW+rA7FvQDDHT5kBCRICr2KhMZN
oOBUt1g8a1sm//FejfMV9LRWMWtpI/q6KxQbwugukVrRbL4JpVp39R+4+gV2QWnnV7171+ua4UpJ
ClaxeevO970s74QWiXy8ie+KySjcSwxs1lCOjnTFOcPJYN/ERyliDh84vnL+iedb1CrH8jrCUO9M
lwL/Bsyh6+oaDoQoKwDQ0uimJGZPsxpluGU++hrfEulpi5fFOGivd8MIn8iQccQP7f7VA/QbfO03
2iEZQ2jrO1pmIMh6TamXHBZaiIFX7j17viC5D+BfMwVdJt/uCe2oj68sdvjYeV0mL91mv3pt8o+p
t+bYDn38BkajMbu8WB85s/NFG1IWrQom+jc4rbPG+BzBq/PjTKE9MT4IKd5OMoEN+MTxq6YTuQw7
fefVwhpKrbzsYSXgvuHzYU2X/OPTrI3nl5fbsq/ESce5HFtmp2tWDPvxA9fc1u85n6Fta1Lkc6hX
bm+PG/XQxveHSOFM/Y3HIZe3C1sxFxLhtiUOQ2eSXjXofnAvKg44KIYUFCmbS0MUnZMuKTjmE2AS
sYn5YiLTcwEYAU4mg+FgR4BdnmKFfjbh3FtPAPOXfT67HMSMz+uzuc7GGzQMUN3wlCZcasAzpYfP
yovILKE0vYXp7ypj59m8b8PuSI6y35vVlG5KcFyGdBQwHgss69E2pnXbONUDp3RVmAhn5hTckrNx
IlkDiyxGpCYEnydLhPFdikYNU3mW+E/OwsmXSWVeOxQ8HszCFyP6uDdnaHa1+q3wVbN/29/2iKOu
hyYhk/MetmpruYf8rF+GYuMM4nJe6eBS71nKZ4XdQWyul9GyMEREswnCZGvQDsywp7DvF08v2xrj
lNS0mGGsTDBazBW2ZgdwYziT+pnF4mzXP+k4hMRyrq2MJGHzzS88QJviNuA8CvWi/6TaKYdtMmrZ
VKhkSzoEhlPFFTiaARWSanZRh6FjRsc72QNCdKetUc41RI3mape42/ZLCf1xX8s6bIcJzzmHFgfe
Z3o89vsGIV8iCDr/ovMuLaoiZnGIYEsvxktrazX6uOFdk52W6WbV2BXMcRuGISzj5/5CMg0/Or8t
y6ddUaszoRt1cakD1v2M37TV1elxuvCK2GbB6vDZQw7dqNiaB7Vn91U7E7lY379tiRHR4v5Botk0
6u/CIsiBku3Pjf7SBaDBrg2oVw2f49ENL/nvK1DEjKc/gz0Gsn7IgKbwkHsM77cJJKMWDUrq3bY2
2mfsYUuvNv8CPIrcvQPT2615cXEqT49bc4Y9YeE9E9hs6qwcjJLPBKpkY45Svz9Zf0qrj1umMt89
x82S55q+iC8wj6+ESCyeiy/2oiLbUQdel+xGKUJUGN/hU5ASPsIGUj7g1AaGA7GM1aivG/Wiutp3
0ZE144RpDD1P+9QJCM/9Z1Vo3pbgcVu7P/s6TAQG5DA+dZNldw170+o0YG0hFcIhoj9M84kCN7Jv
ZU8D4h83XbPrkz5apvCqhvxaEX2ISdKnzfXrJ2GfXgIIO3WaDm3GdZIlfq3bldAHWygvuU/f/SNb
stni0JmIejCdJbVdLBKeMMzyA8YjPdZzkYeImXML17Iv9WvtK0BgbEpo9TGHhYj8PH6QHWripMqP
prMr3v6LB55HZWEr1FIcqyQ6QN1dKDuB3+lAwHy6E/4K0N1xsHVlvnLmlHjoYWpV9JMrBSGqPv0K
O7GuPUIO23Gx6H8t9eE9ayKl8prvXvBOUqcqFiWsK94aBiU76I3Qn9s4EdqKxzbXZOOtNmvDcOG3
ko/KhnOb/lm1Dj7LnAXI50jsV2GXA6fJIkXzMNVMBmFTj8qH/7qva2YPXVLWPrlHp9sg8cIgk0QT
nUlAlZgftqYKK6sCBz+P9wPexDSrGvXER6fL2AoAMwPqWDB2SUzI2Z3MfnVARcdt3WYIxW9DufnV
PD72U+5NGxMqFFJQDe1H13psLtMKB6HG/eLV28MuUDc++hS/Kvq9PMD8LmW0kUMJtzIKd/GN6ImP
R4ZHL/Z4nDAP+0mtAO0Kx5+2A8i+ZCzFwXYCMZdTT8kXT7gjwzcsqdzZYvq1tWYKWjYGX1b9gOrh
lpV1maX04ugSOvZ5mnNGsG+RZfscZu+o1O37GVD+wQMH8A5DGHZk4/L3qjZOZikm3BVj5PpuJHsi
73krDSlBLz26MlOvmAA8NYwWLzpT4k8BD2UgSuJtEn2+bkGcIuFILevWsjLrDqAxTW2O5ir7Segm
X2ZGzgz7BTERQcOclaP8e3wtak5hi/dpDlL3w8Xkvo8z5uSJWboPVmUekNKDoAmvxGGHC5oZ4645
fnydYs4s31KXHLY9G2zkV3/5Kqy2u5UzBTFzXhFP347ZB2FeXTedh8cs/kbsmjg3QjZY3YhXZudx
K3b9uz+IxNYTm3o2TOMZ3dtm5d8uloa88hktXq7mlRzLKjL6xuNou5vmYjzG42AlQHEk64k5FhmJ
lw1D3bftO5tv5SKjec8nNxZHL/FwmMhoJIToyNT1ClgK1R70EGnTZdgmazmSAIc4JjTiuPW7fYNE
U2QKQB7MgyLaxtpZMZ4Vjd2jHH1PnxMg4uncIzWelwxTDsxfMoZzctTCVae0VcRNXfeNQ4Y4QjVv
UpGnwfUL1Nc1vyPKpRcIU+kOumb+9qeXST1UCnO7PsOiHpgL3ch/oUh/3ZwKuxzSP/eFjM804KXY
uEECuUjqF1Ns0ZEiOH1dnJhplavEFRB6zUJluO1CgLzOZBcbykQAb0jIvLIxs/GwJhS8jbAAEPBc
mkZfswsGfF4W3+IrHSTUSmioyd3meCFegtkeowVvU//eEADCKnDOTF506xF3GUwzqLfVkqZJLUZK
6X2a8eU6W1stvPwQsHXRSTEUbEU9GucxGACqszl0QJFBolop/BYP+NuiR4kFs8ZpP57wqiUROG+S
TzwGhN9x+4bGtetkHsgRbSplurkfbF72pzSoagSzuJMcRMseJ4Ss//OJ4OnDZZLeDzgNoaT/2cWQ
h9Hp6BC6+JuSXftlHc+4PQq58JYOYQOLOiXqcCf/iAGgwa2brzyCzNV+9ENmvqlwGOrQzZYwFGwo
+1oL7BERKgZL/Df4hcMC0hLPZJtTglKP3Q2g5pZZ6uoK6R/u/rHWQ4IF8d43JvMvdSzXxIWJ+XDi
lAKVRgcztrvmnyfljtOQzQAJ4Bdi2tcCi8mHEZQiVpkZCKAL9Q4jDaPYgLyTX7LlQeHhjbc1e9yL
6hBd4+LFzMrRfnd6jxQ6c9u1tlAhVYNZR+dIL6d4IBQxZcZcOYN6mU6Bw7L5nnyohEH7mCwrOIqC
OLF/zmh+OMdoO2TOX1b2YItyoCFJDYosKYp84qk4iVZuu2Bm8yRAa4HWSCZ8/m6zGVQmLpbUvktK
gPW6cUlKy97OIDphE3uwquBmkH2EjZ8Iy/srrhA/ym7Px53xG0nv/OGKgOYTFBN9GR0cdf/BL93V
Ijdluu8i6XLXX8LJjfUFpjKiff7TpI9HJ/LK4W6URvJIFagJa/MkTtxd3qIxo7WZVRiAGh02nvDD
fmO8z16zSgH0nEsP02GA6+txShMfp5gNXKzHEK7mZTU4XF32ULxvp6+RBkTIJnGGGG+c7d6OwgtX
W/aS0RARNlIA6hloERV+eRD2vT6zkzLo60HD5mVwbmLj87E1xhRGRTk/fUUt+AJjrC9didki6/zq
EhGerStsJF4jrIDhb3hDHcbBFervJd5soJvU3MoBTjHD4mlkin97ObtnB3HGmxgi1epjQEOTTrtt
ljl6x+2u0xkV4xsGcWPW9usGWKVkYfV7Kw5af32Oavvah9v0tJ+A9FB27a1ubgb7+8B9P/0KCRrs
JYD1KH+7j5fzIByyYyRES0AHTONOhvX8torfTMyH+QTk1FTC5y+16itUWSR/BrHEOz2H95GYJBQn
5NgenfE6I7BPTKYt5eu8bk5rPehg5W/e4vzrnC9WyU36OtpJp9K7mBnyj294iwdA1xSZ6aF3apY6
QStILQ8ZbAg41+xa14O6vkZ8Qw9TapDAsRY8iBnHCrrtXzDTid74eYKhC/wqzpQbsf7UgwfODHqw
7QT1MvexZIXujOE643suR88d7LWGoeTWpQ5nJA+Qi4MofuLjB2zTfQqcAOnh9vuC2oDuFFIU72ap
PO3sl0f1bOrTlJxIpwWFrPS16ePUUJYqxntflMZ2AYt0OD3NaAaAWK0ccXjMcxe32g5IA3O9/2g6
s2VFsSUMP5ERgANyyzw4oDjfEI4oiBMq6tOfL3f1ieruqq5d5VZgrZX55z/wTIw4l6xRiqaJOgjI
6kXGnTg989x5GKskVztMWNYc8/QAUqz4Gb5ry4t1IHix63IxUEdNXxt+g35O3Imc0B98iezDxI4h
DewnjKNWd9WEX3iFDKMElj8awdsxd4UIXD52vuSadj2NUh/96oinFD/lYOQn04szJeYxTOBqae4y
HOC/QuCCeYhG/Uj42oz+mzZuez4wJQR3c4Ya4uV3xjrstt1IPgqsGsIm8BDFoZon/YpqVxdj0B3s
eEqrlTDcrj4W1lynmlDJ0/AYPi1HJlCQcVl7bTubXyNt3BrsRol1deuh2u+6N97JFHxsZEdRf+Vy
sBwxJP7sEE9y0olmBXm1vehO1YTwzKmYzMLeZiRj921elPty5j9cfyhBI6gVkQ+TAVRgxd/6slpt
+PuLyM8t37eSqQV39Gkl6dOkdLGwIACLF/C86LVXxuoNxQdtpswjZSIZJkw7Z6MFL+9kMyEKdfs5
cSmkxScLKCMSP39anwYnyBQXNhToelS35pk8CczOo9rhOjb8pgkzw1zUjKPRBTq8uyvyAQlCK9df
ggH9EfwQHkcCOJkcGc/Atg0/iqC5Jowkx9MnhEZA8mgqe+QhimzKAZy1CswENJkVp6xTqOMORLH7
uPRRTF5DddJhDCJCsJwV0MVZn4wz94W/5UqGTlQ3NpyEWjyhVSyCr4Mm7C2586S5kWpfHYDm2H5o
L22hrPPOZZUhnOiENEGEVxlsofWhudCQ0uQx0QMiu7+G4pop7yYNDRrBv48Mxl1OJ7DP2egS/KbE
HuRuohwdFSMKIBouzgPxtjnJ+HszadqUJIL4TxhiU2NMhG2NBmQjwcVjct41jREdnKQTFeWR+CWk
HigcV5hZozJ0XWYXrZhDf4xvtczy4BKCFkBO1FDlgTAazolJE+lhMsfCbpKQUbqqThvHEk773Vuo
R2I5IiC+QPuFI69R7v9MrRC5CtD6G6meMX3g3oKPPE8OQK5M1wBvbKAvsX26YvKB2V4nxmWz5VHc
wHchpgTYiwaog02NJb4h3uXhXdC/dknWoFZpzsUMZ4+4kgoCtIfYwLLf/Ou57rVD+ZLiNH/06R4N
JuwQd2FbbYkIx7Haas0M1F+MDuu+qF6GZ2b3a24Fcbfb1uFjl+tG8g2fkIYpXt2WLlOuyklXbZHf
s6Jk+QsvTaQV3HIJBYLjseX4wEWL8RruFjw6N4hcK24WPgDwxMiUCd6LhcJRr3FSAtwFGCdcgtOa
R4mJ+IQbKpQrHf99JpgHBDM/vJoZCwd0u24ei+6dp0zWg9g6bCAsZGZ8vUY3xNJdH10gR5CrclTh
ngG4zl7/ZJgn9IDT+FUSHfXcnREB9k/43DiblsOIHtOfog9PB66LtyyODKTI2BKj4FWGegjegFS9
KF3wAGSgHX9S5A+VzIFAAhkY+RnT7vcm49aLkRZkZIbA3Rku09CFr9EDVA0yBgX8jYoe43Yeu4t7
XEyuXBZKPap/Os2cXloyNFC4DLtr4SNcV5PNMafKvHBvM+cRIdaXweo9QGHtLj0d7yKo+8+Z7vEV
rBimmwmcuvEeTFAEKLgpIf0Dh/hrshBwjRuUCLQM5fRnAhvIrEaHbkOYFsylMayZZeZIxrZqKvvn
DZX5Y/il5KeqACriomNuDalnQhDeOPXBO/WvdQPBPULxH4yR5ogPOiwTme2Gan9gfQW109xX6Q5O
MdJYXEuYtppnnOKbFsz48rG42/XHvfE6agj4j1x2Jjl0j2toCBOsWqLPedlKPj2xQrd66gDlagkL
RweMlMVoqOsfe8LJLRnlgzD+MUBgdHmsF+0dnJipgkcTfVJOMethRlxM69xDONKprQadWD1KacOe
IiI8AulA+muuWVoooo9LqJRFdNZDIIof3htUVhsddzgBX6q2XXlPGgJWrnPv13XQnF+BCP4/CiDQ
EdhGLOlLsbvPUdCxXyng7b7SMocUtRf86/gFy23DK3hlly3jDIZF4eyvunCzTHqy8yvUKJpWeW1e
KdrxnB+Wl3CT6dams/5+7M7sE4hReT19A0Q8PMAoCC3kK/TTCRnS7CYEabEIWNw4NnqEdAc8tF8r
vkF+RR336bo0p5AeU51Ugo9ff4n0uVxMvPDVDVZweaTewjeuoDQUIsUjbwp9fCVvRnfz5edk886Y
VvJ4hgppMz9IWc+3i1ycDy0MClnJr/XqJayocd0QByT++fBDWgEx0QSCpHjOrM1nt7mPfj7ETaZ6
GCZ9Rk9TIpAZ2NYv63kgOfrr6kerM2TC8VC9KyKUGYGu4+daPSjPcKkwR6wWZLmOIf3BsYMWqjOG
Zp/ZbRX4+CPB4y8/q868axu+iYrNc7VQ6bgRMcwzKrxQJlSEUvvPEU0tiYlHimk7OWdALmeLoAv9
6iaPjwV50X0odHEFpawewTm6DRVNkmUQ6fBpMKiCu4avaGpmNxM2fZQC9piD5/qu2V0zP/tVi8ne
iTOaik3dU1RtYBkGUTZHS/FxUeIh9LDrTfIrPMXkndyHz9EVm+aMMvDsvG52cmEQgGggt5Wo5dNb
9cM1EEXa6Kfmg9rAzJZNqwG9/YMBsPI21288gBjFzhCKnU2F/XV0azjL1tVcf3sP85uUNpkbl1HS
YCZDBot17KOEghr3YFgDSWV3bNG/WMq4M+0wPfC6znH6ItXOvm6iSBo/MlsZRZufLSkb0KpP+D+g
FKSooUckH+SlOirLE/44MTvWbd+a4071YbZUUR+SVkqZ8ri71SsCF5vf9ZBiK+ESl1yfJCkFNsqG
o8fV9f3WpqCB4zp07k5r/uxfVRNlR+EayyMCPBg+7X0BA3PBhBvurIkxbKqbh/Mqmbbo87kPUfKw
DsdR5tIdJofz9OSC8h2K4Re1npnc+lqUsFwhmNAhm41z+IO2cICtn9/dYntk+nGzSjLfbFBUQOQw
S5ToQ6lMXqufLure10Z5Mj0N82kVNXqoJYg1eliP3GnuNDJ/QKfIgWva33E9+ryc+xd0PuB364eV
92YVI9/v+C7MJfdBDk9nWjn3GQk/XuUfV8aSHWtApHRyXn3944ggbrZ3Ls6KC3hbXd1P/56UmnUJ
T1iQjK7Eh52jEo4Rs2w61sziihYX932hSdZ6OglYS5xVmubFkEfkBLHaYzclngcSSrjOdmx6QWmX
yQ+VGfcnrIYd//gwX0ezycmxrwNEJ+G0OcvNe5cmnIZW23xhLEuic4PId74hAjeCry1j1nS+zHvX
jbu1Nt8dl3XB9yt2j8G3p/Nozk4nGwyuVbpGaIRV3GXosL4B4UHcTL0jAwIq1d3lYht3S7NfE1Ze
Kj93jk755k85J179brU0+82vK/uKR8vuRgVCIOzFrievuFwaEBF+LouijNUOvLYv5Av5HxRwlzHP
zBGIb6BfSJ+nUdJ66voOdH8zy6bdZO4Qf3vGoZqwyI5RCWppvcB2Ua21orrBtzY7mlOSY+/UwwZo
0ZRHVF1noJCzj2HVk7PfdVOxSFadG7xQjjizyM3fuuO+TvaZPDG7i7ELM1X/QmI4w9rk5HYZXLNN
obZ7WkR85Ww7uAMC9DKaTRBQzKtNO65lDvWaF0MDCl9tfmqR6QN6n43ebZQWw6zpsEJaGHnh4LLm
Tp+evoIYac2GdflRGjr3xlrDstes33ezrnytGzQ7C61ppS2ELRk+h4/RedClgzOf2AAiyTP+bt8X
Vh1H+gPP/88BR/ARe15jVOOTd+Cl23erc7Thm4yN2eBHAwnpA3j1n1h9rWI5YL5XTQhZdlV7PG6U
kaY+47bASBlDenCP0brc1QCky6Nf76bQ+VC8KBHXYvTkPl3sBp7/sn+y37hEVQVdcsO/UZtTA9s4
Nv3gRjeNYGv38OMOZGdIVE0UC0w1q8WW3GJ+MMrrk0LwMit6+0ML/RewiggQ37WtqXZ2dNo//9gx
f7+h0YiN675kFWoh++jr7C5TXBmz8ct1brM24pSH26vqyIDFhkGQoxWkISgPhguoGTvDms2UuOpf
/6Lbp6PNoJQvePMMz5AGc+KiafW+LedShEafbMGeyJGe0TMaU5ZgIEDO82eMJrAxY5VipURuJQM+
4T3ScbyE3gW3YX9dzBH9ZoiZXvBeL+3oaT6+NuA5o8/9v6wdTBSgjtA1QbSCrds77QZNIARTw/uZ
Iw7yBVStqw0dPwP0BiI+NDUfW2dq8gxQELr2ttObN70uLiUcMbtlM1xi3LaFU1LW0PPiDEZa6nPZ
hc3WTdRQeKTaEAIHXGxNbPMbN6ezpKD8wjeBPEU8Jf7p709vn29A9G9enlryIYHwhIwcYSr2MYHM
KbPTHW+DJDkA1Zc4K5z6MSOfLfpwJHZp1/suuI3KAjeqIeaQPjxGZ2IAUehVQOXHsUxr2J5PGC7R
KYrjJW/53vE9iHYourSvC79cpgS/g3PleRXqvA6/nf6S4Wc3bC/eD/ui2aJcl+yULrJ4fIum2Qss
I6vtj2rO7D7dJFALlgfQMjt2hT1BSVBKFl0HD5LQUQs17kH9CxodjumHzzz6+fCLx+bMDX3oAb/1
06dZSzD+EQIjenkgREre0UVllxhhXCRffNqN5F5DB71lXlNA0wsvcreU1OFI9GoFuOO9xfWGhurr
3FWv5alNCz4KZ/P915ezunH+g8DA9IHMEm1UE1sR4IMS9NuVo7EekwqDJBB8UJ4uwtSJRmLV4Biw
ro7W/dAqQScaIMOM0B31S/CaC0IGmyJF3lRcQC3yXTloNkJsd1WAhDeFOmZlCnVCl2F7Y/GZCIiA
BIw3z0S9NBeAeTR1YyEV/tzodbT69xn7Zdv58uPnNhevAxYGZIEwz/8iTGkdgAEfj9Gqc7grfpfE
NjstnZWiBOmzd02Tx2ncwJD+Ne4W8wx6H5qYCpW8pUDBK/w2njBm+ujdj9aMiDijd9pkXdfguWVU
zQjYPr6dCx4N1l1H/Wb/4rZmVblvPK0Iw4LVu+du9EiItcfkvblRLbMLw0MtYKPFCEbIZ20Z+3tN
jSLqws7EOI2eBiZk5eKCaygNnHq4pc4jFbqMo33cX+63OEzz4Hbf3n5BRZoW/UaZ9y6z19c9f1fG
ZccGUWo9NpBjHqjInJ18BuDU7CafS3TnVj/8vMqc91f8034Yz/GXSSFkSyko2H4oK+vooyKT+snc
49JgvlmE7a//rsYn7XD8OhpK3Dy810kObpJCLDREif9pMyX1oHSoo2sVvnO/bm/U+sU+My3q5NRY
NRAwd/Ec46acnV8K1NO0rp0CslrWcI8fFLK8wptQ+Id1ysbXe6A/et0SorlqHg9le9PVh79ypzTt
hzIpXqOH4nVIJi3jjxZ8YTKc17+Pc37jfNPtKyVovUqhcPfLhnd9BUrSqv5kzCVEAAVjh2e/3dKs
hzb8kVXW6aCypiaM2xVYer65vZEKCxg+0DBMaQTeTwsUok6r5dUYXxqLbUOZpr1jy/tCNLyEzxYd
m2yy1eBq0CVTmVFIYdvRPc5UltsFKcS9xIvptC2KzaM5zD9b5YOM6e2rrdUbl/aX+yn6CIye1/DT
6mf9LhKs47b9HV/fk0eOw4tMraqPpz4ZlR2HJ+PwJpIwL4Nz0e/YNfCSdT957VuSNYImpHLLAL/e
tldz5mZgWqDQAE5xPq4Cyp1pm6L4a4UMgA+Fqz2hGPlk/1zn7dpsNvwvpK6XfWAS8rQ6jEyOmA+c
IYeuqOxehZV8NLcirtV+7H/0AR8rzJ1DKp0FY+DPdNpFaSFBhEw7zdTB72akfC1ytqvC73xJHeWh
S25fpOL+Me91IPcEyqiFoDCEqFJbF2rpIh+l8FIUhvpaGx8/934NFd38iRyz87ULkCqCgp1PI9CA
Vc7Uy5eePpGyWHUrNrMluX5bnd861+ZoZCxHdpc9rQI7VQYoksdEKnKDIHAh69wd93QwnsDtPB+Z
gqWC2053nwZfYfpudenP4TmNm3EzUAYdpx28zFp1Kv9N6gLcECsdMyri1Ukz9FjOMaOa6QPqyeaI
wQS4tDdqmrPWqLaqkD0iSgdC9yU7RWyKsbPwR0Yw0u1zn0PxY/lkXiY5NAqAK5yny9HzJteaCg45
EOwNkY635jerXdhdzXkNw+TJyNFGXDG9umvkgmeCBTw4FEJloOniW6n7Q3L2RjtGcJWzaOl2qTPk
x9by5A8BEar9EBi3vDoqXjiWQZgbsK2+fdqGysDAyjjryXU8MnkyvnF9Cgrzg7NOTTt3dP5mDLax
y9/oDKtw9gWNIZwNqhe6uAGxnjsF3SKYdWXledTm1CVbMuXg1mcvnda1BeUiaBk2/hYFLBK91+Fo
e1OeNSFp8sz1M4gWKqBOlNC5sIMiiU/qCD8NfL7tJo7K+YCWcZ7dnIhnVL+Zo9c8OSQIov13bclT
Dc9VWj0jSMluLCiRVETuz9pCy6LNFS7SydW58hZMrDNTlEPJd+INUzzTA73o71tuWE/WXTFrC5uO
Ra19UHNej54U2LzlNq2wbVi5QzfMfKWOWBZW21pTFJdBw5sCs8MsoZ1lF2NEQRbmpV/SP14kfpfQ
UlrfKgTHF8noaQzoeQyYgTDTJP3stWo5J5Qap/Fp8A0/7qoaNFy6PrzyS9rVtkUASywRtLh44JAw
uLvTQyOmWaU9vJ7tWQUblatD6VJZp+R5ZcF74aCIKVm+vdx/D2DaRYmy4crJo5v36X7zPQ9jGUXo
NVfoO81JhWlPyxmuFpeg3xwuuFNHK6LagLVpr2B2neBFvX3i0GMdJTHCegb+kxtZQxN9C8pLGcC6
nD1tLKVuvcsEC7CnbWvM9jkxmWk1luIXyox+nO54ACdbmITZTltkgRLkmzbWdGcAibWTMPLBp+Pm
7EaQVo5OI7g/TXFeYJeiB4W04hSBWOQZBODZc0jEYXh2DuAeeLyw2jiuPdjqJRXvXzYY3qNb0PUf
ta1OtMM6YcZqvzbH/bl/AHSwPt4g7AnSI5ooFqAdCv7yNbWf3ah5DDvknlNjcvJCRUGdJmx80lNv
8VDpY26FGUYLEY/iiRNGo/8Gz18VaBQ6mbcOlcnXrAoZWp29XUf2F6fDxdhc+oIf8Vjd/ESZ89W9
D8TCL2QX+wxZgUl7i39uE+WOAoeXukxG6DpP4tUtFvK8lnTJy3Qr0k1Mbd9WLQ57H7OAIDitjmTu
dUAQLZBeCe3+Y5pIkocnDxG9CFq0ceC2nID2gbHGn+v0rzfEGID6GhzP8cpeC2cY4HdqaDQsjN+p
vED8e6uTn+PTVwOiQ/EC0QN86poGKI+5bw/i59eW8QcPmZTUWI6NNTQkS0i7DEkA36mGYOamZD6J
lcq8PfrJqMycmAxECNDb5wDFtLUuVf7QQPqFHhSDzz/I9AdKTauKaqCbLEGOB5lV70JcPbIJoLMY
fX+Qb2juOswWU0enIY4fBA1FVwatPCIZmNAdX6GtKcLSlaCq3Tve6U0ZHNVT5iGUbyck14YPA6J0
+HREcQqOOY67vZatJcCCXO2WYcI1ojWaI9HMrKl0oEfkbsgFnPgdEvx09ar92AAsIkRljBvLhw0A
NJkGFcENFnSOGkHwmwPse+0IlhBpVOLojIk7nHvkcUIGwq2a6cnXPnZCbWng1YKDTZ+eEYFHy+4S
BwE2fcjE6al2AZ9NLmN3CEFppvHYI+ZtuddJhdpSjNMpTcIcExrh2YuoBftd2PjmHA/9pNcd/sIt
wh9yaDh2tqLnZa77Q757Xxj92u0a5nn9duYxd21HDw2TPyYEkXbsEhU0dMB4Wx1WVTntLHNX9BZA
zVGAssRr9FvDWDziYtaVm8Xh9DhqxDeritvTtYMXx59o4r444TgDPweJiMQISGCY6qNFY+hNY1pC
c8BIG5mXKAm6tF6MKLC612lL20783W738ryI2b5u9ZZZbGB8QgrIfC7hErjZtAl45YI2GOjkQ3UD
4cQe77cQgpvAAr9x2kPBNBmiq0G5ijQ03saS83RyxiTlIB0QR/fC+sZx2/scxMcFhQxK8KiK9Anc
EUSY4YAoGHk5wZJzJPxMq1OZyWBkLzqkJWoW9Dg4VD19WlawbsB3rtSDlTNsgfGO91+ELPj7ZjFO
SDjLwMwEq8usEgcX7KBMPEGU3gdEs0E6AtDPNe7wID8o2Ew/0ewfYBvunlMZ7yKj4Zk8h69hAp0o
rIN6WCWPPogdpzwP4bQRg9oBl4V1dPOu7o2jV/E/U4BON3OP4cW70Syal32R5GhgrvZgwBZLYlGb
6vImkpIlFl1+I8Aex5musZx6s3GLnSfaXbbALjaokspwIja8GX/JSgAXwAvMLQMAJVatLu7368ug
DcXCaXtLECRrWtj56miGg5xhOZjMmScLVGDgjWW1s5ub+g+oSbUw69ty/ql9PiQdBfssJe/QcaZd
36p6YrxCI+w45zXisHx2O1DS81Rf/Hg+59Efvh3IlU6be8XClU9h3zk04eVM6gkWSH25gA++m+Ly
sYjqkI+yBnyCVAkPBKY9NxkNMlITRsnIXCYqw86KcSOzRHF8YJniXY+c3SEt1NtiXxs0Q1o18wkv
4Dz7ulWPq8EZprnp8En0m8R+0VE1sepXEeGKBwTIEEsazAvIs+mwjl9/mmkUza3oBsp3+Jo7zhCr
gx/Qy4xgZjCqsKlDuYa8eR7Fx1quxF/SSCwJODHuY8TexfG8Z4XPVchoGOZXOKfFPmOjdCT+cHLF
t7YMkAdwPsAblSldtfva4B2SnEe/irsQOmskdyfyH194AiHFNyG/8k2FSPU119MvcxmLphO5CNft
vT6x7NH9vvsCyZHGBghgPrAI0ublU+QNZ7JCqa8DsgDCKZObDu5TnU2HsWI/TWD2v6x0ezKC8zVi
08rnZT1vnO136nga1laEERVv55oTe6UbPIFFD/WfKKIKkdLc9zeyDhzmmalEHe3ZPWKQnYrYU9gN
n2rMGdjBmumEFh1TVZk1XEYd3m7LZTGvCX6T2FLl6+pYxLjtUVWFNIkAK4ZdEz6WWs3Uymr/uWn8
0S3T3R2NKesFVkAhsq/b4QvmdDyHCmahL/AjowiX3WSO9IIdE/pjjZNwUwlbWHYJ4fGNPJuWWF2d
ckd2/sH1411AwdhXjbUnYkV5r1DCwT7ZVH4Ot2R55d8y6JoK89AGkeRX/ApJbYNC2yL2KShGk0nL
6eeA/Iuygqs2LPyA8XFOOOHVes9L2GJYhaqDbbVwuKVgmkyigG9pLUD98T+bpE8v14DrnjT+sTqO
EVTe+5N2tNHWupvOmv4m+9rAaVaBfVwkueQqcsPP+ENIXMd5hl4+my/fqMyNksGreabjntzufL7x
5RL1eFQ6w8va4RyHupNcrNpUlzOC241P/GMOwMnCjGZaXYP0Bl0e4SxsaYY56HftonYN747SspzC
408+rJvotILUoV5JNX4/oxQrDfZujGVPMEowRiZAmqVJIF0JjVLEOiB4nRnEr9fsR6b0aVY93LPW
e1fO24Yki/BiAfmngc7qz2lUX+iGoFKIJYywVLwjBjDMS3EwzJLDo59Y32TapaIgRuahOB8voU1g
Nhb9EoioJB/rD//lFErwwhEQEXcX0e9To7LGM/d6uODtWenm+ep2BsepUdM0AGznDmaDU65b0wIx
qnkYaACtJLNHNJrCC/tsFxfN7MJgNltFkCoBtWIJWlYOfiIRzYPamj3cq0M9gVzLreaq7hyb87YN
gDVL9/Cshm19+nl6EUwe88i5cqCndr9UDTChaHW7loGPLMhhW+xVP4tfN9Dz3tsG78sfhFFXM/yY
IerA65TM9lUbthdYxT7FSwAGG50ynXsb9CO1/qhstBZNXN9sppp+2PzIsmsIe41p3jBzG/ao3Mye
y4XGPhcedb+Lth0LPHBVSVFabd7DyeSET7FDDMgfWbWyHohUxLEIUgFo4Zfm/4sTsRoYvV13YEz4
vviw1pjS6MPGULvFItfGlpW2RPPAUL8WMKBi0ancDzN631YfqOAOlL7Ey79wfmp0aveP/QclVzvU
7S/FR3TDhROYKqBurZwmcRiVc8m89ktFtkbfzluXfPJifZygJoPX9LbLgdAHwTuL8acHnaXZg/WB
Jpm4peg8RHeyutbBHdE4+WulFVB4ZvDteVb79fi6hW7dK/zHya7GpL+wf7xDshfx0Kc2BX86jS53
P0doRPeHrYRK5YobgdjAKLC0DFhdnbAJ6TH9SyuXYPOWxaPPnxVxjAttof9h7qLCtdcRLwmppMKJ
f8IUHpgACYMLGOk9bIbPvZfJgBdnE4iLu1EdZTBhgTwe7h97i6cO/xT8ZlrOFZGxVDfJa/qGHd1v
zsVA6rchrA6JBrQYs8M0AsIGYBYfOHOY+Qub9Y7fMNtShA42xWPwCTFlT0U9JjNHCcRUhOEA560w
abhXTrD/YAjychHHYxNqEALHSgk4pCSwOR2mye/LOcesgSNldaOPH7y7lAm6xlFX2QqpnwwHyqCY
ADzQO5x2Bn/eGqwbGN4B9XLAZVIorddMiuIXlV1AoB8aujSZP6kKP1wqkfXkNp91bFjenHMVGXrb
a4bzeD7OwK7NL6jcdvFyWJHvnq2DamOme8hXXzNzRxGPogidKApPiMwU2B9HC04F0eDP4ZEkKFSH
3PhH8O76v16DFKWOtaHOYO/BfOoRYErAXAE4M5iI/S3bgKetwM3Rg0tWbuG04FbBtMK8llARrveK
Q3zJwG0OBYROBDkUN4SjgjxC6a3iWMedniMsRYR/p702ViIlLhdi+MD+w57EAOYyrPAHa/bGJGmv
OSE43ZnmglxFME2poFJKsCVhWalVYaToT9fYeRSBRmsxgArt3nuMBfGiYSEyl8BZhT6XEYg5kQqf
HzzjMlkicg7HcebW9msqXUXTP/OBaq9lXSZ5jKAEy4Xa0ntXTNeEU6thpwTyl2s4r7W356DjnQOZ
LmRksnG1euq2mJ0DvlyxifdSXkdzHkklvuTs8Ih6JynfTbWvIUdb2NieYwlfubBImpEmNJ/chRLE
lVo2Sbk+FSZp69VeXHYakk2Ahd3ikkI7ZJDWkwSgv0fEGLNQsTvg2scQs/w9IXYSCZIRvqmuRLhN
QbhcogjH5Ffc2Bik8HZkO345n/9W3t3B7SMCjwE5fbiGf/TUm2n/7dknpBRwlnwd8AyCuVmFN/se
dcbqsmux8/sdJ7UuaPuV3nR6GYlG50unUJv+Dq4eaxtSnuGK7ZHQ6GAGEqpwnd16EgXc4IjsLG+b
NoMxuIq6NRZbEdw4xL8dZiIu4cagC7iAcRXSWzwUw+agIGZLnTchfU02cOpIzSuxEXskQnT6bbiJ
9pE/1xhPivBjjnEGEWhFtTfDnw8Tk7Hm9oUDzM/bZiAHXI6Mbybni+QTk2m9UTeoESV4wMAhQnoE
uO3Yv0109BJC63TlyMbdSOXvyi4BSRTzVnYOSikUMWIwhyCFmIc+A5u+BAoxze9nZKdBcPOfCX5Q
d+eSNH2ddJb9A7e7Lm48HDMQrfeyYcIfJMHrL/N2IwusXJ3CYL/9cXH+8t+m+oCU85D3A+XcQu6A
Ogqi3l7bja8tmDnW+LEZl/1g0vb1aMh8E8jj7rH4cxN/tmCvQQ2iQe3GODsRMk7/2DPCmJJOLLUJ
RPA3r3HFRyEq80xOpXj5otWX/wdQpeKEMNoPWk3ztB8TAbU1nSQBHGZxdjfFYjpoH+hKwTK+Yqpv
Lhveco4rNGM4sQ9hyBicn6kZA2/g9Eq4wC3rN0uKzy7ZNewcvXqBJYjZDGFc/TBnhltRaPYT40vZ
VYoJ5IDzuJzQ3AA7iidrOQEMtX8OXsixQs/AsN8ahHBpwsf4MyjtywirY3poXNFngs0eR2e8S/MW
EjsT1LQxseCs/2Yo994WXWh3KBxwExDFM8kZXSMm8K/2dSg9rJrb7bjy75suNbh9Xr3H9+TmJRcH
qdlU85X5hdnzuDNoxuW8cfLE4xF9Ln6VnXElzGp8YWClIVNG24c6/eW/5qeh4j/6X/9pIRKjYcBN
ga1DdPX41DZDHENwnLXzk8V5ATKp+Zr5Gt6hw3xWxLx4xeLpdX0ab/fOQW3iippo89vUr4fT1zzH
N7iKaNd+Fl0lshS7aeEfK+YbzwG0IpxnNXPdcqH5LpwB4jgKYJtmNARmPtNUFQvNxxiKfQPbC1gl
FttODAyEhTZmTaq1Ncc8Fdc9gZnEs358eRY3G3ECqgYd9lSeJny2Mm+P/QFCzT0FMkRUvBBBgMXH
7MqCRrFU4aLYiSWwAJlIbp43uASZhJilOwINMeXbZf1cqHvivPPhub0pBMAAVX3wvwgaA9S0PugV
K5vMOvMIoEZyKE2ziO2lXOBcOg9vCcv1Fm/EEE0G5H8ptRQNOGwJYCiZZBluboh1bfaEmFtPyNpQ
mmQwMG0Sx7WruGfIOJOfs67hfwCaMf06RiltDEAWTmZ45OC/8gXkx4oXT1THASWEqWc3HcWlT6U9
poYFSkzBb3IOMVQ+cfL99z+wAvxuNA3JMpgo0xeqKXjlmPTlb/ch2VUpva7/2aDJs5p/1N9/6b5M
6yCa0JLPicctUcaJizpuB9PW8LgGk+MtdlwGrmdHowu+T6oJ/trL+XmGrxa4wJstDr9CSWoWn5Fs
r8UN2WQhVZJLKEh1r7eHwcHkWWb3NQU72vIs2ekTftaXEQKJPjV6X9JGpDQ47tp0kHi3T7gPH7Rq
Z3YTqkC8em78+rpS4f5MXrPWoRij72ucxdU1G7/talauUXQOs0EO0YbcNwUEj6NCPFBlVP/km4jt
Z+/tynRDvtdHuiZ04Rrn9YZG9O/8PpobYns2L9BziVP+TUTVJNab97BDrbqS4Yeocz69VSeUcv/v
bF5dJrdJAxEQSrAwDQFs9QjHTubsGgoeZcYFXOruph2B4FVjqnlhxrXCkwgaqKU4AWh4SYEde95J
MH40iZwUQjNp5bjEPObA3w4DhrPVSvCBuPipK2aS2LtwhDOKE+ticCNYSoB2PtGOsFmBOWEWyCAH
V48lo2VKsQ9HKAoGTQq+28N+k72g4HcyEJNZMZXtTGfYzSkHLup1zWhUjnjKw+EGhwb3NX55db/u
y50BS/uxhVkXSBPW7RpiXXmcE4GmYDrTEmks6O3FnD7CUHUGeNy1HZAQPqu9r2u4sTA/J5n3Joqj
OegsH6yQFvJbDolWy1b4B71GI4DtBb76cju5c4cs2vBYxDIFKNGHy1FNHWLvb2hVx/r4DVZ9h8Ot
b4ZjrDVkPIC+dBhg9feYQ/ymS2J3gYlNHSjRB1k40RWUmfN9s0VEt7brdBwJfQBExW9CMLVnab96
GHeabwZZT0HXuIQWhDKn3E6h/EG9a5bUhG7xcwcdpGew6hQOsPDAsPqGxpPJCa7rTA3Twf1nc+d0
OTAu1j05O1XsT6eDpSMgDDOJMT+LCue4Pg5Asj4OvFxQsmJBKRsmU3bzKqBjF43yyX+AvZ0kmbNZ
43AhwejHdT4DmRJMDhtqpiwtrH7wPVd1KMGD0AHZrLHkE+npzVeSNmDoCRTtZdOMlKSpMTDA7od9
qg3kuvzmOGo8/PNcg5v1NOfzMiAzGaYq+w3o6/AEzVWLZCQ5lV3sZ3k98Gst7oLdwULDCgNni21n
wb/8qvhPXvQdVosW/LDWENAT+dGI0UTLBgfCEmV/6rCnGuN71I6NQBCW66acSypFHuR0sL/trQfD
fkhEUQZ1SFeZPP1opFWXtJD2EHNH4m2Yps8eMNQsJu6LGRsO/B+XyEQ8tZDy0yI7m41Uwegiipl4
JSscr/UIVRfsbJvZem6N6BrTftd7ELVlpaN/wo0uwjo8H1xesONhWosCaAg33N2g/SBz6kyRzx+W
4GXMtp7xKarQJZv38OY+L/3VE4UrPNAIK8Zu/I7vraQhTU2JhMELkJ54CjPL3P5tRLqgiiUE0xzM
uSCUI3HCxbdglD/u15VblwC218GKomaCknaiUkzKkQcPDdtNmuQbB6LGqQnINJetn3w8+mQZ4Xzm
L/FiIJSG+A9Y/XTN/yPpzJYV1ZYo+kVECIjCKz2oiIjti6FuBexBQfDrz1h14j7cqjq7UYSVmTNn
M7Ca+JnQhH7QRVC5dPLCdjWPAP6lEgMv6xTzCmWLzeYv4BNbsZW8iAQKnNbHLyf2XrIjAhPGEW3V
ntosTq0rRu1HUWI/o8zB5WI6aQuTqTJLtLUYnK8+nayZ7pZQ50jWeVDIEXYJV+Vqs9XPGjz04/bA
QLliGZdM9bChhT5uJ59YjBslJJGGlG3VVceHgCgIyPJcKQyBoVsjEkD4sII3p43S+0T01aKPJwaE
7vk3Elz6IZAfy7AbPjTXYGAWd+uxRC4fY/+JBxwzMc+XWc1l8wLnnk+DTwuDazr1yp4yIVBiEKEJ
Lcktlo78g38IhACa4knTYHPCfERiSe6e4M/8i2NJtbEgAqJKYdbHSSnBKU44WznmCWfBozj12dcC
bVjI/ko2t05QQ2VYpMVV/Dg2IadpzZmWhTB97Gb6Ya9qXVklcJhBOBDDAy8bjTSv3WQBVTjlpGYz
NaMR2fJulFPXN3+wY9H1OuwPkbjn3A94DRRQ+xRlXsBJqaxSBLQhurClKJVpnESzxUIIY6lm9NZY
mSARmhOQKu44uFF+yrYTEUTQUe845v9gXbIT5PEF0QaCjyQnjpkWraiszcipljWUuvMbvbotcjpT
d3IdmJMX4jvBIhAPqRt4JzKkhtsjXQRf4jaBy5GeZOFt2uOYSujDOHsVatdaNhgwWfOKo+FVW82a
Wta6ZJwbjXXF5YAqts4S1a2jOuIBHeI86SADisUl+rGiElf8GmYzN32GEDST3oa3EtO2YHefwGvq
QY2oEHHch+MvU7BkMlie2pX4GMXWD4NmtHn+ifcu565UpG8WqI35WvXwdO4Hrwcokd5gAyCvSIEy
SFkwWZ39LxlJU+UyQtPCZ6kgGQx6TFPSwx/EpHqx+CPNFK/rdsQeWZUp4LVkVju8nk9tgm+rymoE
IjNJLTCfhxfupCfOQ4i9xKFfH/smvNxIdj7JYsONfY3F0sJwwh6boh+VhGJxftHG7ytSPiEO6G+L
JBgrB9aBr40KgNKMPZYUPyHwH6NnXCXRg2ryb71Cd7r65Jb3S459wYOFwEt3lGYz0KSGIGJmQSbH
+uEmfWXOu+OSlUCRNo+mMGaSyNtCLXYNb66OsMJUD2wt74BnHTsrNrW0NNcqYJS77cVyzLj6LAvs
H97JD6d6m/uNRtZ3nw/Q0lknCl4XpOoq2tdjY4hx2Ga3znACKdN6zIxHCrPHlRk7FXkr+ztTC2NP
ja8Mo5983pGbXmHrK3TCux82q/PByj9DPx8Go0qlAkBlqawFe/UYfjAbPfwVhqrHOeeMuZSKq4Z0
6fmSehqfPG4CMQV/RqenRH92IoYRedCo9IBGU24LHnzhDV0JGWhGnvSFEx6vnM/qPmEbYKu+fkYn
Xvi/9I7/PKcwULMYLi4uNmokxIkbpzVpkjyu8vHnfS4+7RbkwuvFQUQ2wAgtFK/lH2UEjNpr93zY
umSzBRvTGNL+pNfWxJiIKm/j+YoZUBDsNv1NjeulyWGAwzqVimdLcK0483bm9h71rFwdo6H92nWd
fMul/A+zUwtze/3Q7AAQqmuspswRcPvjS84DAX75GINHOkfQioc7TYKk23AEtv+qT3qg/HF4b6ft
37Qd/0QeXGF+h/agMyfTMmmm+hKYy3pzv1397xKOLFsRTtrraDjSlzz8V8Urb+IfIDSXsy7SnxaV
8Sn7Q+HWcAcqYdwDch5zpzQOzwMAANKoDOuAMoDEJ2G2yRwMiPXag5xW1lyCL8UQGxZxFBqluXA2
G7jgcVu7CddaI1QDsutK2q4EKRtXYwkeW4TTp3c8JgFRtnM0lVScA4fDkL48jqUFfhjUdRy73xPK
6ZfJFhbkhTQUkx8Fhh+/7avPng0XJUxs3JaGAg7zjpqOxfM/kP8y1sgvJCD82ENFD7xWQhOm35Gm
WEy9mJFfQui/HRYgq4I6vf6CjkG6EVEP8I/FLqh8eOXdvsENEldUWqtNCDcH1AzB6Pl9tyed1RfK
IDYWP7dI3oAeiGgjpGksNpAx32LD7J9BeMUL7cGgY6ky77B+H39smZf2Ep1RiTZOIZ/cQUXIjRRi
VKfgiXHMOF3XjZQh1rf6rHtvdts5/e9IurNnHMu8kS5gwQXTnyb7Hhw1YGFTma6IEEIpY+6NehyR
45S9eGrZMhPu1HLcRcUdpGaX08pyCOzQ1qDaSZD1r4kg9QlE/Yy8I+lbzSveaHfQB9FUH1lHcfIA
7kHt9S6d+UNlj4ojAjuPjJlokjmvgJSM+4iBC/87lLOA7RxCpnAC5sH1di5/Pm/eY47DDRJFc6Ba
eeQ5ZKomImOWAsLEIVYQjHs7rxwQ62cGYgkJAsWbMhMAWIfMWLByivUsOGQj2k8+ceGtnm/geNNJ
mF005TM4sGkh3kpMu/QrPZP6D/Im2p6+8B17IEHhatGR4DCm0ZSZQuxectDyoYFSDMzseebBGdAL
grzvmr305f/ub5D+tDMi5THa/YK2z0BXRMDI/Fgmj8Keioh5yMCC4kfGR9815rjM8QDC+jG7M/jj
s/s3BBLWPbDAP1l8aLjxPw7Hl3/UANwnD7isYwKe2evWJCKwFyG5nf7hKxGXisHG5kinv4M5yQJK
5FbzYUCLwwRQOP7+9Ejabu6G99m3rEXk/aIi5I1lRkSb6RXsdqYiIU3gc/mI2hUKfRakwrMx7lcQ
Cwzb9ytL7IXHziLEYuoEl+Ph7PdsnYHzUx5eqzrvpvxsxGLOYL1xTvgTOYGQgvYyTuc3sCbt1xbP
a2WGxpbV2Xs0Gggvg9J0h76bSEnyWO3+TgraFPTz+ZzPVfVF5siDDtYEGUqE0uPjA4Bmsn3i2Gt9
TNMIsrA0GnRvUNiNdQET3DTLnv386zBGhp/u6CRIWdXAgkhbS3D8WBvL1lyhwHUpL/hSxmzQ7RpH
0WhT9LmBeXLyBPNA+zLas2v9WUMvqs7DWY+QQrwViZ2CKYHAmwgsmcEL3uHxSEPCHZpeR7WXPE/o
gq2p4UpTQk9cJgFS91R7soYO+fTx8xjG3ei2+BtJNFS0ZwQ4cXyo44edMlUA3Yqu8zHn7J2i7G1t
5BI7bIetZpz5Bt45eO1ZB0B1ZDGdKF5JcJ/h4l344BxECSDVF7g31NUZEvl/AxYJJJBKp3gX4ICX
4zMyEv0rr7H9I2IRTiG7XRMlNwMD5KkNjdEJbJ+4zrswZ6Tnzf9FDNjtChCQTpUp/2Z/T+8J3D0q
nEsdQktrFWKXTm29hk8Aux2+rhuHPpxEJxRMb/Q1roNgRhgR83W8gRcSP/6HjRtrJOYjsaan1b6O
tttLLHZC61Zy1ePQzHCH4pofNWzCGB+xxEH+yqp6WPoi4wRdqVjssEJ/slqyBlhhsTBtgnzzLy1I
tb4YgJtbg20zY7hwwGGq1WfASi1ye5yvk7gUDlFJ7+L1cJPKzAGQM7uwkte5iyE6kPhxxeycD5aB
j5kom8Q6Yw+Ez6fLvWprQ/MBB2jKPTB1KfOMj6zcmLczlgLa6u5c1rvM+tEKqhhUA6L0yfPrQy1k
RftsfVnzu1NabNm9cvlwGYQoi4v29jnhRxQnXhA8OLiS2NIxDZBA+vOBVTIc/LArZ+TEQrZjnqQP
YCt3YB5SeWJSFnoypTN3FRjHRFgEeQ8HQsswLGYSLjtHCfIAWFNOPQYrhb1PKl5UXKJu84DYy8ki
rABAYXG9yrlQcEh45laymHfFxAs1lERs2Ae8UilKvL5NbAjcH+P8r6d1DNY76WX5WK7qNZQUJGtO
RVP7b65HKYghDBmiOViyhfflz/1SEKfErRKMbJhrxWuOa1bJwGIipSKnA+laILwfBzIT7IHrwq0f
sDRJkmKbBMxSA4gumgy+jPlFj0uPrh58toSurC+7wprejrjY8mDJhycjJ71FiWtDQ0dmqcKJPElA
xIBRVliL037q8xv5IvyBS4XhlyXtcS1kbvr5jL6gz/yaw+XAtAskuIK/mtACylYsFkiAAaOO+V8e
iW1l3zl0nF8o6zgjwGGY/cRmxnpL/vcCFPCLvJUxG0wJOWCZwCoGU1fEiYkI3HxjEAJLkc88GWAm
LpwPHFDqTUeonNi+jOu10TqrX0jIIpUawJNILlOakURWvd2Q8cS6c9SRb+eEiFf7uBX5r9aGFUmb
/XZWm4qVRPBdf84KPvIkBt6GLLfFzd+u7rTZ1Md/1mVEK+esuIeQqkizsxy5NRcbGS6PjFJEPVva
cvFPiC149IMRgPq/LS9W8kcBoxNGMQ+jO3942jBkH7D7hkyLFhuP68ff8DYeZ3Lc6N5Ec7NSDNR2
LwaRx91kSex4V9m+D/y46kinoZWsBF/saYvskJJlPG2I8VscCUqcjflWKpEjtWIXAD/rsgJA+UWw
P9mF9FwVDuDGwWceKumJFR1WdpYm2MLyrPiOrh9Pe8TKO4RA/IHhVb6dgeQqr9ntfpK9Kx34wM86
TD1qHdGsVfAyYYzf7Jyn8TcBL5aW76+l4PFOLh13+rv2k9NObFcaMkKAU4FZQPBz+AOELTKvG5yF
Ar8ZurjHGw5r++5MH96bYNIRmHSzqwapKSYe8bAcHa98vMpaPn/t6uFYkVHADtVtVQewZJpi2DoP
IoQQH2wUxYVmDdRHuy9PVIzvgROYlm4uLorcoCYgRGXRR0v0GBj54/suW2PV09khnbLFv5mFZCXB
b7vwLuC1s4lk3BQ7X44opoBsAm+tMmwV9ME/AlH3glVjjYez8Y/W12xudtxxuOMUfluRv1rYcRFU
jlITboI4CzoXX/S5sQ2HqSz4oPEYnkFLL6Fegt4aVhhQ19N06Fgfy82Xmxk6rMGdPZivOL6OgNUA
A1TmG/RRmsxY0H4ZtAL+PGb3SHfaG7NBuQf1jvlyXLejf1/WxR7RAhcxy5Euayz3vJJ0A5WP9/Rb
cQAEl4PO2D4GkfX5ea1ZYvkSNy+L+2w4W/Gd0FB63Knx9wg2TKAjqnCEFbKF/B/YfKKsCvei2a8J
mgET5bHCk0cJvDEt2ciBVy/eLSJRc7D+lYLFZdCT/9Hz4r8wPOf00p4Cyx5P28JkVEdvCoG7MTcq
Mjvy2+iohXTB+NrgyTTaGDhM9Pk1t6u76N/2im3BkYMfPJpje4cGvYOAjIPB6Wt2T7u/s84sHa3u
YC3qP8jFdawr5qKOszV2ndZlJtn36dmgVzbnDcbdeB/gAYYfHuwBbf6y6dobyGDvcAKDbSo2PsBD
jIvmGwydKMJvz8LHQCgWvkxbbhvw3+QgtwQs9AwPLaV5O8TWxVxrUx16mNCGsyPKOYiBDcmtVDd/
Kgv6gJDefEa7duNIvcW500eehcO6154uTm90xmMDolgfR4ewmu0/0Y60hMLKxPwyECJ0lZsCTUcC
N7O0frq1afe7o9HB4aEJBuRAWvijedXd+fzvcjpfwu8KcdZwcw3w9UQ8DdaUUWqgtQQ/WEjP6LKB
P7djHNTEAI9ndQX6tefcELrTiSyAVcQJDyd7M7X/7PePwc6rAi3zWlvKbWGgPMC8KHknwOYEc9NV
PK/OM8NvQ1imUKfBFymwYKIyveJgYKkH4ZhPxsrVorw/8X2nBaP1FeTl+5hhaXP9E2athrfJI+5K
AB026EhYZuHCYVHBzRBhTFCZz3RszJqK6J9eaavwwqkgRKuBXU0SXrMMxdpBEMS14SEErdSsU4Ve
DXiOsmqpVB5BKAj4MPFYIo0IRBOUkldWkcbiIvdgHySIIFdss0BHPQJ0vybNMH0dXVz7Tw5NxT4c
BiieaIRp9Vgx5zpGH863ceiV05TInDoZNtZh6Dbz3yho/eBEq3I6kXlm4hx1SpXF8CAYHL9UBCMc
367nAPFG1qI/CmEwO078qsxj9LqFY7DxLk7oiJLrtkBkb+eyeZDg2QEVMS2khD2xtFhikHYe4Vvy
L59uyKBB49akdz8tPeK60ykj2Vqf8JXSVAVDFbO4QU/lXsP0ucAH6SKqu4tj6isVTO9iAI4wnIp1
ZzPebj/xNGASFfwsuBnBN46dXclgkj+ciLpdY/dkb74uR4IxYWJnNd3+S954vE1U5cSuEurJ2teM
SSF92BO3yR3qAhZUTnJSe1ZcORu1Y+fLskmI0BUVwVS8SzkESbwByqZjgfd3diHqO/YQRzi0Op2b
p0MADa32GLo0PHKCNSLxpbA6VAXWwe6lY+N6BeFgZtbW20/gVvFhR5QXGg7sHTeMwhHOU3wk5gNC
GItXKJgEFpuEGWMs9uKWbSqPseIDy5OmSrT5WK6yJnyG4gOl4GCEBzon7pQeiIbVPBG74MPG7ECP
mvaaFHHHbvTgof5j8tLxN2XE+KD8hLeDTlZL5GxDp9UesrAgkpyBH4jgvmjpWIjLYB3JA5NtWD/W
BXMiBOrXdfLFZOOkCd8HEL1YlnFxMv6O2PhCCM9HR4520fGJykUTgtuCiL37Xt1fQTMoaMnmAKsV
x+tqZzAe2HRHCLUHIhOQ34hjmnsU3n591TYUyCiKCkx/W3n03tti/Oi7hdUvKHT9P+jpDVumwXjI
/tSqhkRxdxvKSZtcLX4ohIFIGS5/w80H2rVhgY/j8uYXX6tkxK9Vw+SpxIZFuLwZyVVxA+VrggB8
Rl3jgwaDh9KtYxbG9MIWnnXCi9LL4ALyi0OPhdH+samsWE8xw7RYYB6914H2PyXpuU3uQwdO8pdt
OIsWevpMdwQXc4JOK3cRq8c/vDCkBWVoBhy+uYi664meje7rR9KMGtHiiBPr7cGYAZHhMIOMaP5k
Ol3e792M0ZFtrukYPUd8eqwQQK2AONC/cNcKfqLW47v/HX8oj65sbuwETms+xy7sCuzLyquFNMfh
Tm98eTk0J3JCP7rzd42g+v/IoHnYR8PSLjN8i5/uCbzQayv3/z7BrEhIgj51w3aan0IHEN/5vaII
bX+psSpfsPi8my7wxpSdAjOvFH2ETqu5pH2mW4btgN6H9xh8hIfXSVVJJuxL7GL+7R+gAwZJoYtU
TSbnJwfhQ/VP2dPy6tbrD8ZwGR8h8boFJYZlPMmxIxr6BHnXiYV9a2rCArpld/3i1pGwqgSAQA0j
7hLkBHxO5Cb4u53rDYcWgBofgvOF7dbOaxKAa3gtTzHK0RbJG3xEOgiz/VoQXYwzDtX1+B7gVb1c
4dfibKLrH/if1aURvfw4XxIR0lmrGn4IE6ZV0XYKWJ/UQVpUUWt4mAPqyaY9k/2D31a8E7ESyX2R
mN7xKYHfOUOoSALhVTjKMHx5oZDtuzh5OYBFykHY2N7ID0G3OVRG6J3/+ZyfHyeUt4hPIYmX5syC
mWYSK3F0zBAFQMV//LKyM+UYcPdr7UClfIE7PWbNRD0hSY8jI4xKDXjUeSXweeRJjkh67vN9vk6A
gFuCSn5hAuTbFz/8jaToFWJulCMY91EfRJuymzPDKG6Z8sRlArrK8Ggyn1Mgf3DzfTMHVWFL60j0
sFZubTMfGJiUaftHfcN6m+iMWY54nnmdSXYO0Y5CfaKwMtT+xV5AkgiGo+MugqKskbnAk4BPoDPd
wcAaQWrKZmLD93kgXdiJe0zISuF+8xhkDOViBQS/EcEYb9J8Z8wCeAt+BHmKXBPGinQK17Rm6GPP
TNYCHm4pOWWM43A04EutAtDDeAdEWo14Fpwidmj5ImhNgDaCpE8jv8pICsHdRSj9onrc4+yKtPD1
ihQQ+TvcEhSGELIOsHEYyhE0HVmNMJJbODYyq6+BuWn1NCphnbB7xl9XXq9VoskRTjyRMBvmM4G0
rGJhdNS/TorHIlZ3mPfpXDGSn3umO4Xug7/4mpOK9TVy0n9l9GbNkTfNSr82m007XY4mr9oTcac5
kIRJYeZPRCMCHmwNs1M8gbC+NGcCOjDeKgQ2smOhq1S4OJ847U5T8Fpo19D7NVHs2FkifbVx/MWi
nH/tNPfnwvgFW98Dn+VYsgTQQ3kwZXOqn8m2himnYRtJ+Yc0ZW3vOjCgKdUhURMss6eXwjt8FCuD
ukCwzBXiK32OAtqSAM5wKqYPLMNsGZqhz7a6mNFBFPBZH+53QnklW+nrdqRqAz8LZIOTM2VT0P6B
I7keW3WSKP+nMhR38zDtsAImiAlNbzV/Tb+satMpewjMt2E/iZBhTilqoGCjp7cj5N3xI/cwcbRR
tL7Nu/oPkxQEhcb+ega6bmQADQRvuEc3bJMg4A9wzcaNwkovJd7Lw5Xo7y4S9+97kuTTE7aAGiv4
3G5WlFyAFiejvW/TblGeyKn+THvovSCyfa0WXtjAaeUF1S1tiN5xn7IAUOvj5+UVmGOlqrebatvL
O+pP0XyxrVAnvWb0+oopCfI4NhBYRchn1WC1U4+vb1/w9TnYdxmZqIM52IxGebr4WaDBVe+hA32u
hRCWHjgnzZxCRan6eSrPsjg5mTK/Nk4p0rb7zhkPWVm89cUb/3yScZ43N9fcAsqW9cKRE2GdHhSK
bfyCzsVkHeaqFO43eYJ2nSbUo9+IhZuUPkeSZUd73ffZbZ71aMZAwfjocdZUsq9aUcbzdxRre7Ty
lZgm23DFtwBJwDliZNn3x5hAzIV1ROZqG5r4zrWixWcSant4IAzpI1LMELDx0NJk0DE5J8iRsLS8
ZBBgd+kJVRgHL/IpMP+Pec6wHPh7H2YGOOQUQzrGVc/Q3Q4POM6czKFtL2aAEheoxmiPWZ6yF4XI
wC35xD3yBfNLoJ025AunUhy4y8GpJJDcEpQBlp7gtOFU61t0gDDVWBXKYuGFhIJRF/9AMDxBKzFr
SHNumVBsDwpiiaVg9+VcSqwMqAL+bRfo9xCvWQ4Z4NaaZoAmckdeYAC5+/De9rJgIJI1WB2FTOTq
gZuSwBBVtu762BXa7WIm4LTZe/tewE9VYetohSs9fQG4XDwcJwlQ/l4dXfIp0AQ6Cy9QqGh8mBfR
2VEo0zvcfjXg1nvbfYAPdCgT0E8lP8Kw8bS+9yOmHb4RaD+JDoZNS/Qa0bn0CCPc9DQLULWLB0Jg
All5DyQePuY7NCK2FvUeBM/Me3+s3tl6sWmREz68UvoTRIQ+Gi3xcGufuFaj1048LNymA9XRdwFu
Xr1pgekz5xb6FkiWbK1m2FoO704n24QXQcB+OFcj+PSCz3Ctd/MfEAE5nz/3hk5i+rg5smY323aL
xY62wPlv0x/XDHppY1gXlNs6po7v+J3SHnPemwpO/2jvICAhgu0R3AECQKhJBxxA7YS1zPP4htRw
dz+TAbqU2UJRLDh2gE+vLXSN0wxyuXCa40umFz/SqVJcQ+7Jy9P7AGW44BMPJ/wOvJdBEAaP1xwj
PLgGn0DhXjjWLKdhNX9knyfu1Hj9UXXFuq3VHcBpJlRdYmKqAfGdRkhCG7w91Xr8c55/Zbwwer4F
+1p7jq5F4jzLBulOBXka8Z7Jb7wfL/4+ozlBfHrHLcaCYzWoZpnBx2L9hpw1GV5/tEGxfAlhgblV
h8q9hRYtdB4iQ95wzGNpe+PfeUOHs6kQKvbS0kVQlkbDEMQzjzarBoPPfw5jpU0wIcb1onODGr2h
ins7P2YZ95juEIcJbEc3AHZC5tjr3/7GQWEKQPUSrVYob6DQLflq0CFq8G2vhRf/bfgIu9bw03Rz
/lZ4X4MVtBLV3FcDDqcWDhCkJajFpHSKUCuaZlLGmQg5obciTg530tJTkSD2ng4d4xP3FlwMvRGE
uwkuI4DrD1dCBeJXOL9ZKs0qZeFexRTv70JdVfqMdJ7u9GPx2EMH0y2A8uHVYTuACofGqDHZcGnT
DEW1aRDEbhs9t/Sxysp29qzj3AJE/OcTo8FJprJKS+i3IimESkeBdSYjtqFbgKXRWoZUe0nZrrf2
tkfiC1+E4zfDtS0f2cgLp2fpiGsVG10q/oXJtEC995v9Bp4GdEKWEInfFsBK+uSPVo7o5cRQvDhw
YPUtlgF0A7f0gwcrkza/nM6VLljHJL5OIMVlvPVDbzLd6mIrzCZqKchUBzfHKfP8Zv8J31c0LBhE
G/84FC/3+QIQtg93h8vTiZGHssL2+OoTyQBtkBM0E5NySvpSgRk2LiHCL2OaZAJM+Yf5AB7NNVZD
LdQNtHiYcRvc4E8/1XQXuQjbavCLPi0oCIXMXzS+7DGvJ5UEv1G8ZASo/FZmcejW/gVdntttP/P7
Daokx2/vDAmMQ3ns3uhzUT1atRrSwS51wUl4pRXs8vQZvQKkS6lcEUEXwB8hJ0INZRraMTkVPDsv
uKckhNVlnOmjohzVSQ8+2CfoSc5r01vmhndLNc35/qzm7xFDbukv8BzXly2HC0IQ3X5wb5ROG+SC
p9G+PVn6lyYlslPw+OVNaW/rxSDyDNAijZv4oWAFPcJx+IpyCxrfy3ZhfjHh8lwW4I/veapi9m8P
NaJ6b8ip/HJbYqhuRMPOJpXxdp1hnn3gNqCC4ZIO4iCrfl+l+7N+s+6oK2P2VD/w4jIA4v+F18z7
4XEo5imZT/FuF5XfO8ohbv7F+L0Bx+jNDYhwDzvD38zXWwa6HFHtnz4cK42vB8aQiJAmqEgtIBWp
FduoC4ULEuaOMBmBhVzaMVWDVSrCcaWIB82M+fixktH+ocUe6Zgb4GIBNELizgTE+LneFQ4jIwMu
wPlXUMIHY1Ub0crs34pZ9K3f/klAibLCngnLXFoxRtyMXqI4GLyYbtLBZkKlmJnhkNSiEGvUu1l5
jEiBPrpOmc3u8yocjF8jfYyBtFgrf3Aij/rzbwxdFbF891dd5i3obu7u/vAnkxSfsMvPD4tE/1V5
9wUMP8T5ZrEvkf33nK4VfEi2fVc26zbPzZOVzKKcAa9JI7I1h6y8k8CT8T0pRjx9AIY/f4edZ8qu
ZdWsDvrF7h5J02AHHN6936rGHeHnPbATrhZS6TBE8JBg2SDIl8TSIUMGYFRdouaelpwO9hrdfO/c
3R15/d7rYfsHo5P4G3U9vFnyLswVnv9n0g+5qsBCIdWU9jjbdkK9UOWO3gWA0kaq4ebK3B0RcNUH
iMJogmEd/qqpH1vElIRDu/exBE0VhRPYtBTcyHPI03aqdDYOx4NIxtvs6Q4y80ayWYnR7+oHvAss
uVXjCyl9m6rA8/e7rOGB4nqCmxgsdpB6ffTwdmCXet/zy1GYL270Fqk0GnHJWeMb7s4jgkVjfXQX
fRHPhVwyWv78K8oyi8Qoctt6NSAdhvPbq+642YxH5NFEfRz+TaBYZNMcGruv0z2dm3Cto7P8Lq7Q
Afj2lx/Aku5pdv9q80Mlttlc8DLM65E88LoegDzNEigwi+RwyDHVuErm8ytePlgrLxteLKcvj202
A8VhKmWXuRU7a55x5hYyLrkErHswzObMwjV2XqSAMhBbpAQJgTiAbxseIsUuEjyUJ3I7qvH1PRuj
kvhfdHR9OCLyI6Rj6mPc1DNf39Mz9/sMTzNA82+5gIGq0AFixrN9zeltK52l+0x9BFOZ/vPArduY
UxZgvLxdFk6bnjm9wzDi8jExQmFFwa5cYrb6WMG7JP2p4FOEu9ntM+gGcb1o33PxMrXVrp7m7qfy
uN+xxP/57Hw94P3vwKoqz62uFrKmkscBxRjE8xkXZyhZ1UZa3yOtthTdllnmBg+k3+JbyhD2Zosl
hnMBEODzjfGiZJIpWSRfR0oz7fMCQ8EL21dvu9z3lBkjYQ1DngWFalXBE6qxbvf3WDhzINYjg+uE
uHel/mxy98rFnUII+H4hn+NEJdrma/YN/DwQDVAocAbLcG8pcMf0NhrqEd4X8jX87vbvdS+zWTeT
w6XYl/2Az5jBoMPV5EVUDeQo1fwM3PbnfMnAefvXVGLvgFYOvdR0MEcs1x1FF4Pur7bwIUpvSZk7
7LVkzdXXnF+F0+JzggB//NHcd2PWf92/vCZ2a/TedEvIkL62Mh6scEQGJwwUXL+8QnNeIe3kW7X7
7oVMyMpulxgsx99RZzaz19PT15mA24d8AmO2atIEHPcZRGgBD8/p+28HC33CMPGHUJmphMyvofdI
hgMe8c/ygzTHmLcEL7LfxRYCNce1xvmH34JGeEgzv3MRZk6esAY/YZHhMNtj98Fajt0bR/cK1ryL
Aszn9oZB+eVQDxks7kD0tAml1x7AbBHDLK4QR4n1vp5uq/wgguxocy/LfFV/QQWJP79mo5vTB+3w
qzD7u4ykDaRmHjGwabR3h7/5d8XMJ9FM/8706CvK79PBJXv8RH+FkBeDzfh+dQ7c/hAlAH+7I7ux
K4egEfVIdtP+31ACZBs2k/e98iFyIjIsgm4K8aXB3mCPImcqKM4wc8+vZesM9+yX1aEtscJlRKCV
5D0PYcfAX6pGvT9WMt3bYZcZedYAEp5fcTLFN7oB/INx4iqgRwooEGcLHvzBH4vdHvZTRXpJcv8S
SafqrPwQtba76CJPFPdFPzVg+riSxfhDkd+HQQADErN4nGKcz/qF+vu8UEjMMc85hilASTYhiKxL
l9e/7Od2N7e6BEo/ISBO94ad88J4aEeVX1Z7DkEWtP1peZ8aExBQqJWgAeR8AK4RKg6avt0Bg5Nj
ad86u9WtsjHfhCcr3kPxPqW1KBAyePd4B6GPtLOd9fvbbaW3s4XpbnfnvvfEvtxS14rw6fiQ3Bp9
TWp0ycCPX2L5sqSxEb8mrXf9ezjiEmFAyKKICzXJmAoR3dOx9KbcybWIDjgO3n6ds/QhAhT/C7wM
IpzeTZbJLJp5n8+0QAHBWhhs9YEjJA6oqEN69Mx4YXrnXeVx59xmxqYF9kdr2zfn2uYH7tYPMx7m
9ec4WNAv9FZKz+4ddWanOu5TkJ7iHru7/zRQc2Er1gcBgl3HYib+neRJ3+UJy8YqFl3Ni32Em23d
xu/++nOEXtZdrG1pdKDZrOp5633NbKVuKrfs8Oj4q7EfsLrZ62Z9Z4NIivs4FfZ2gbK60BPJbkau
Bc5/DN9fqAG2xnJ30j+clxDn1pRsearycGg2IGDaFDBxUR+W9gf8wfqu0PG+Wq9mr8VK9GsOkt1p
+CcNnUbyc9yLYHyhZoXp8jvecv8NnTAPGxifWAl8VvUrKNb1FCt26QEfwe8IN4eEYUyEx/efdC4u
nOyWd02xLDrwn12EWT99nvH3zH0eFGhCO99Av49tlY1H+RCnfAQcTVjuSPsYQ2y4cLYJf3HNu2Om
8DQ/n/EHqLcR1JJuKoH7bXdxfzNcqOcyvmDHu2Rk7dMBim0BJyOECpKYOWrfzpDxs4AksoK9IjT4
rHlRFFs4eWC59PFq9DhYAo8D8NowoNfOQmEzhxVhNC6gMH3Y2BnOhleOj5g+7U+1kPFSzqhKXO0z
5ptEOMxUhjxk2m0f5FwOCUUVoYnPMVWg7+sUyUmZKjdX9n5RNTS/m4cPd2OdpXlS4pFuLm5+G7bO
G/eQLf4FMIFsmqNehJ9zDzaWW6xIZLUVXyeASoQsYPvYzK68GayvzQJcfQ2vwiyOmlUAB3K3KfiM
tQn9LjsDn4X2dcIJ17JPZ2uOyBZ4h8jTszJX0qIYsXUHqvlUPDHdVPbeoHqwzUh+x91DtTZkNHC5
vsHv/LGkr5k71bYbGbGUfosUB32RqeR8rzPWFY9Jf/VAxS0vjWVx1A8vLIHttxhXKI9OD5YFgQaK
x4j/GtpZ8GA1B0423aWD+5g3kjFf9anBkxK3MOu6oIWikyGa9ACI/0QUQGnhGHr5+VRdsRyFJkDY
aHVWuXR0pMMQxTk8EZMoghGu1LP6aVZ0glBnD5lzYP7ZcQQf77VFyAJpDUJ9uFS4jW+Qp26L+6GN
Fai54XdmpIQBEFkLwnPvuUruYPxUcFX2H4tlzZf4DXQgc6hjz7jGB2XJTwLOsnkcXjP2KJRTdfYd
gyLFH/zgzXqOZ5ZO1d/AD39iT/he10dnHL10Gzs3P+TQLtzZxZvNZyHUk/0tiRDKgPR/TSmAdubM
fpsRDyR+PeD+IkEc5OAAmIrf7nw+P4sr750bbPKCRjVno/lrYfvL5WR0wSkZGx5kzrr1V7bjGRrQ
3ug2w/YuH7L44Y2cCzIgL+FiITt72GAIQPd1yjur6VC4lJAUNw+oBKGxXIScyzNxeuCWPvkjjI6/
/kfSeS2pzixL+ImIwJtbdcsLITOS0NwQDCC89zz9+op11tk79m9mMOouk5mVtYmbR2cFHtV3vOlb
m3bRQvP1vNk24qnbdPqyU8z+zmynCL17mnniAhD0bHJ3EM0ilD0oJA1l7sspZB0zfnnRUKLP82U3
OMH9jgkBK/D84X7K2NW9p8aaKejxmM5E1ZN53O9hL1j/Q+Nxvap4axG00cekFNcgzm8n9vsqRwOL
RpZJ7b/cx8/u7aRLC5tiHHkHDlVXgFbTz6v3H/AdMjz+M6HZVkhmPGBjlEI8E4oKewl4dpTch20h
x6wMZOZpejJEqTf47YKn92VaQ76MlSnf6gHCru6zhUEpjQ0d6/FOATCOn+v0tuU9elwmwNEie4Xo
/7KJeOmEp2kI6j3lDLRwFhQTyNDs3/nluBawFwJVCjuhQsRtejWMcSlhLyI+FO6G8ICbslMHp0QH
dwpLcnewRwtxvjiBqaaskygDduuaN+VdD4a69VSW8kB13MHPytf4hqXZ7WNk/zlBqnfjQ7FgdJiz
ba4N781ORNipu12gCBCpmPj0PYOwk+NIi+hGsFDQdRI4DZNxlSWA66OHPJmY+9GshyGd0UL8Suyc
1nWAmqO4vZGVdjzcjhMOysvmteXbw8SMFY7iJ/heMSHjlcw9nKDJy5IvfInlHi83ZSlQOD2YDM0x
STUx2R3IMUGO/8YelgsezJ0UKT9PpzujF+H9dro+AjgSwSdvk6svHsK0zMs2eESbOG4whwZS7MCM
8k4VPwhzfjVYOjvlLLydijePImVIWjFewwzmgO/u2lCcfWfZNyo1YfFOdp47SrfcmCkAR/kbpdMz
3+PbWKeVV/Pkwt5dPlnKGIFzs1O8C4PQ5Lj3nWxrOeMGKCn2aHCRZvlCT6pwwjC2LKxsTbMHp3p/
0gpAVDj7vRtiLllnlybPSDnXwvG2M1WdkV2bEg+QqD1jP/ZwQ0MK9N1AyQ5VeGLqi7vh8NJya3Ua
V/M622fjylEtCGPFdxnG1RFT5hSWmC+ze3AxTq74C+YeHxY9vzqf7ebBWV59+XtLTCxlSxDGzqnm
DvKPi3mFg/BFHRCqgUV5PM+YWoWo86ZQJXK6IdGQUpMtIXJlTgbelKa65Xws7hZxknjjcAaQ1oHW
xMcTr3Gw81uNWig+ECb7f96xDGtIH4ti27cLIpSXefHacnAmdtS84XI1DouvTfI8B7KoOfVDOP5Y
cJ3QpN149YMHe9NmaOw7bNS1azXrv+Caf3w1B6M3tBB2OngrRYyr5CNLiMbk9ocLCATz8Nevv9V4
uFwrfPE6o6FmQdP4d58Mx49ZLpZs/FpMzYwHv7U3+pLD8KriDsywFXqjjwMwe7AZfhn/HkHReSmk
VXXvCPlFjL5YJ93NsApoQcfgin1GqCBbFdiKdGAP5/HopdwxoFCNi1HTATjSLZgZsbgG63uYg2gz
fB55NhP4XNSyanck/l+VQ0ldM9Z63iFNyGnISObZ3mJa/8mAjvE5cTNevxxG8QuHjuSsSF2u/G44
V860B4KuPC7zjtihpm9I84vqYlnpUeScmJ3hct/gc3EJTbt/XlxV8RIxH9KD1HvYalkSS4xXKFfo
nS5n9Aaj9MJF73nE1Uf4YMwQD2s5pVV8dLSTof0EVGItkTZPoWKgl6u/HnsNxgEM1ZtOV06P4y2s
jwifO0TMFzgMRV2743IUmjo8u1jEePiY8pZIewcTckKQqvNZe5MxvUEoG0vwIIAnLLcRfGWA1JwI
wDVNezT88JXP0VJhmxwYlHQzwp6pFAoOHsH3ITDH+bdp+/3+L97JWygfo9E1PMrZlcGKelwogMfy
KV4Ny67ZwJiZN8XsKFXKB3UrexWRJwkhJJ4LCDbFkYVVEwcGBpDCNg0swcPs4GXdPTYJZYmzgYE6
vXxdLcLm0Q4nM9QI5vrqhOb+yLAsM7msfkA0MWSxffPnBgWdXszGWwnhS11NWjgu7aJr2Ks9Fscm
c6tlENj4dkLGHN76qxU2QwKHs8uWI5wjQJgJBCkO6+HNLIEmkGBPLBQYMPgW/MMLn8bRHwxlQ7ns
5mQ+AvkkjJVKV6bjv2r8uPw52SpDpVsGtV8TKTwfVHEQ2A5GKmPIzWMqSU03Cd+zXcAouQkDND9M
CUE2UUvD+QQNL5jxwjYbGhX3cbGIdj6ZITftYPUHk2w+8nDlezTPCF6yTh7CrHgl7uP4yprEO9Mr
KY1hlja4sLEEl7Nd5rruYTA/75tSbvgEhOFvKxgNx9rHua/C/0Y5eC+JYYPvU/MQlRCUV86eGNWz
C8yVo6iFjOvDAh6TraJIMHchx8PR7SG/wuM7y08UOKnjdOluZfRT9JV+z/DvS15P3yl1HMfzsFX1
6B/yt41TW+woJeeNg4gSVXFD09i50w/6KNpJXNXT1xPTb4a5wwia4ZnYUcl2IlSrADT85zmi9rjZ
BOW4487loqPH2RjVSTl5ax7Hbwc7EYcTTKJ8/83jle0PacdZwKvnTyPFDo1MQNjOx5P4Y1k9yxr6
u/Fc8/GpBPkwR99JTWohHgv3TIl7Rd8k++EFSDeKBSdpTEK4xojJ7HiE53Q9qubHYi7lnAwCjvV8
k8V8/u1bncbs2T386LE+OvMWVU3qKRWIKzCDxHkRsleAG6zZSdGhCtQUg0dj6PdWxrwVYbG4TPHU
c/AvJ0Lsf15VUUAzRqyF3aysqCCZUCPHsf+J5vKROpq5ParDasIDwUPUyTwOHaVu77fAFrlvPNBH
cIB55yF5LGUvRfiaUvo/yeVpNe9R5KDZcvTF0kO2DHtD/23nfuVjzpm3KLi/iYQ3+OZk8U9QP1w4
dWJSBdWbEVYHLUMOw9LiTLL+jUTGoi9qTcffUSC2jI7mqDmVA9nsncslwqyHGRWv2Ma1KuxaUwY8
YKYdBQTeoB7zmBNSpWKonm/AHNhSGVBqm0BhfcyleZLXYq4oMJTPMgMn5bE7nDPNM/NzMS0YMjiN
1wR7KjyUClSoVKfc9uY49PTV8U/483BH7ua4t9TjfM+cmRQMRGCzx10mHoa3cPrCrTzsMp6gYv/u
5fCA7DdBEs8vHDh5CiHPK0CviHsUpSj2QcwEKiOCYeKC4OslhdJyVOVXaAdeDij/d6zzu8OFRYjG
ZyHEcZbEqMHmJenEuIPwQC3v+EPV7R2yyuvlHlp/xY5G6h8oCvRSK+qrNrfobSGCfsURTU6o1jPP
DDo25XGjbkfdwF5wibcqCmyTcl7Wb0mY59DF/q10mC5qItlyS05SdciWuFI2Q76Ct8OXwH0IS1Cp
kjacYfhfBk5ZmmnWchDzAYca4SR27Etc9KNnSTBLUGEp+N3EWHQ14YJSJ+65DrP/tqyxCNvjwLQx
QsFdBJraQ1ttJQQ7BCWua2OtQ4UUhlOPgBCvCy7KIaHIDWw7gQ2OIoNbU3J5HO59TCeaPaZI+j0O
E8uHHT/mXSsWcJaUTHRhksbWcg7k2Ir8WYRqELg0WBTTfLYlXRBYgJnd3SXtHJfiWIIxPRKGXK0B
aihj99svZLWKLLgZaE42aFxgHwAtvA9TzEni/o1a4NYJ0K1ovd5DUoVIoB8Fg1SoosW1jxl2ya8o
C3ZcO98rCfXmbFXZRkBm5KzLppPYBybz2XihPCZzYtxfPBziLjZPJ+JLf4h692aYdp9ejcjU4ePx
g5QgeS7+PP6bif+X9VT54y6HWWu5Zp+a4cTelsU8xrpPaNZHYomimS1pxFRVKx2/WacYAkZjZWM7
8KBrNQJRDB1+8e4mnyniRJZehtgtLThv9YY5Z204eWSIHZHxW1cWF+jaI9LeAd+Bbu7wuPHJY5Uk
4o8mQI0GKgVz1GhyAfqB5oiFZBIgWry8FVt/Ucnjjc7w1hrxMfO90GY3gBPDZXgRzSOqOCHLr4z1
WYZhlN/bkrFuM1TbCAnEWoWGzfiBgcLO+HlEv6foaVvJWUdmAJ8LKMHMOXfRjeziVOGXTZWBchSh
icf5IEr5Ppa/WzApAqfEc66GvauCoG6FpuNhHph6PDKyHjeNz7iK6XdODCWzDoUeg7gs/vgU9nY3
mCU35zvBsOfdLmk9R1f10yjkqPNPWWKHHyP9yvTkwXOcvktcdEX5IBmBYR4E6Y0KiYBLxT+V68nA
MUvdAblkMqf+l94oPXeOx1dA1+6x7JMmLyMtsD3V4P2WKtzeTf4FHNZ54gw+Z6CvYAP+UIyX+eKp
w3vGYW2cKz9/J9d6dpyo+R7PPt040pnC3mGku7ZoZap3g//ejk6/tGGMVmuGhUxOgWLmP+tE8bwX
5L6gC9KIsahmvuOMODKDJiDIwcwew04mZnw9Owh6D83OloBYlaXbERdXZkZp9vkLVqPMWydjjo09
ZcHGmELoTM9EcwbRjGMRM/FDOzftstOa5hG+1aB05dg3pXBbjup/a+0dYnAlYXMIVPhzdOJgEzLY
fZO/MkHsDYcW159PFpQeQBcV+V3H6T7tOp8PUh5YoCn+jhUrHdXngpKGVWoQbjULKSJ4jrjhX/IS
LIDtVziVMa8bYaf6iDktMP02KHJNc0q6f+z/VY/4djXO+KvJIHqTKvn0m8p6iJ5NcfkWu/1Jit2+
uJDVbAlWz/mZ425RGbChqlez38hkkLBRONKDx3hK/qHG2lKqZZ3pLVmieucbftjkbmJbNa/9zHG9
ZSbxbvbV+o+VGfNrAap21LQZFHJLUl3J0WBSl2gcyi/lJgMMmEE/BTpJeaRxo6QKfF7oiFoRCdwd
aMqd+KQBl2p3jDBwJ8+JEtX306x1N5F9S1z2Opzp6PoO7mId0/2jsEIWRdwgX3yqPuXNqWJMOyD8
WSXDckylppQk1ZIcTRYmiAz/NuOVGqLyGVKAIoilneqGr6i2Jn419w7tYNyFr1XNtr1ltRRG5Rw5
TIooHsCdK0DqF/t6W23D+8gdORHU9GTJ0XDiFHaBD5Js7B7FWM/klFIhDXSVNv+eOD93bUCqpTXv
MwKu7v7OftPNkxVY88BoCBgYIngzvEfgRvb1DPbEuuUzDAvPtDHk4BCpgSJrdO/UlJffR7imATyj
nNCfISFQAAJOGL/uBpWkHglNxzklDx5HDZhpheZcdrtyJdiZyqvs6BLrPn+v74gf3XZOtQGpyEU/
vV1vA0WDr5RCb79iEaNI6G4v3snk5pxbEXgqgeGtL96BXXg9fikvyD5W7APZDhi+hnC1suiY1bVT
jiUjVFlz4CyZ57mY6rq3NoL1TlumwKY1D4INMV4F4gvjCEI8geZgq5ZI1d6anbhr5H0QYjgU0PIz
97am+6IvO+c0bzWyR21L13q9MHGnmuOPatD59fRLQXPcWTFoTBjPbOjWSq2mL3W3ruMNAiYAS+jV
VbXa42d4LWdtd3Zk8yd648aew4+LFWscGNiaRMzJ4hMD0O9CcoP/MvIBD7k8GnZ7BAe6jFh7tXFw
fF0ZMbU6wN8mU0wIZNXROgpm1uFkEq57w/M7Qs0tEz9LRl4I4h0plEWPCHaMPwwDBwBMgo4z/kx5
2ftBzcntN3KWzTH79MuStWvVM7DuxkLPODL1uEUizb/wZOCpvLMS70oPuDJqJcHh9rvzKNWfJyLp
d3c4lf0oZuH0xOzgcDXcfthPoO5HvX0FeYM4q2BcNgv6hQGgJwOc6IRxybtrZh0An7dMb6YcxrQZ
TBsg27I6/HlDLfi5WYBoD4wDef7Xh0QYHvXBagxvYbtp8KibbLsPrm2I1PfKhrDFGNEKv6JNtj6w
ibnPrgF8o/mykUJ5uwHN7HFAJG/snBv/nk3KnfZr02MbNsrveSwLRuBxc6dnensUMX3eBEcA9oI5
TDhT4A9nA7DDbLtZ103oHBAfa1+DGTJfTEM07ScWjPJq9WAKcMs9aqn+2LtR4AAxkxunnCAMa2jC
FeXa/ufYVqeG21CXg9kjDMXYpl523tGtfRwxb6QzwEHyvkkGffWhHmYavGmfcBwb1l9+D5MX74Fl
wvPOLmoeNfUj4Dxahcv0KjY4mON0mRbgoBy3AZqEGo1UI1q2b6p/ddQnL7tYON3ZTzY67dNTCGg0
5ejw0h++J3xkm7pBXIyenTnF5SmqbdzaIFwx0lU22yR/3iuZvWE20+JCHffh594j5kERzyCVvtlU
nUthAtu0h4O122ODUoMD8xky12RM0uWWCl9mAI39AG37BNuAqMNMx4oBA6k6J6zQ4q8/R91rD5nb
1JvRy2j9JcybLXoQh9D+wA38JLPzAnQw+xr0DywMmff1+4nMHO3LsIt4CTWYP+h4NZPKG33MUS24
j72v0/eAKo3yx1q3jYQBKWP5kmIeI9U1ZX09/RaO9BQ07oZZ8MsFabYvZvHCRCf9vihvAXkRHhsi
URW3xSf7vdTL6UITsg2JIwIzyeUkkXA5UZgpm3m0RWujFujIWHw1YcJtQ3l+hElj1KBPcQ0xCklm
vow1LikLasaEt43gVO1ajky+A0RRTTI2DL8m+limdEYQrwG2Hdi4n5F/i8Bttvo7jpc3zbjlDWdf
KU3vTLBjQSaDqR8DkTWTD0Y3Z3pXU0cdMR9jTRr60pwdA985DnHzPtMSWbg/vKBkZe6N8vQ8dBME
ukFQhnQwb8PLQqq2C7CKfUZqbDdLFP0yhshzBqu0cUFzZRvbgnkevr0yoENjFtCmo4AcZ55RIYUk
8mD5xjQkQ3uHYkErhS0rpspIaEd71jq7rcROZPTnZ29yQsSnnefFn0ufD5Ng87hIPtiXIAwCOn5Y
yEWBiOUrcRPRyvdUQXWpcZtIIkuWA7pG8sF4h80ViX2HEPQjhueovPG/OGYckkX3xEdGdbzhGfeS
3R+uskVEG0ikEg3is6hSz1T2QnbVfQ/ScrhA8cHnxuqAy0vfLAMTJ4eOgBVY+O6ShYmhadzYyK4t
9m8ZAa59TGdpqq+GejgLI7BLzpuilFnCE6ukNtALvgrE0LRPsCAQKH0FLvTFuJa6wjqBoIVxLOb4
Q6oaDx9dnvgsSpL+ky9G9mIn8MsRTwi08EslUvt4CphnY1cKRlZ2ezrw2OwhANBGsy4K6JoPpkzl
AUdmYH7Hnpb8xQrN/i/N6Zz9i/gr6ViF7Mx6WqBZK+K64/e0QymZ0cJLAw4IJ+tL4tiZnqOwwbgU
UAfBSBAEagq1hNyj+YUMBFFwIVPQSGHwRUEIl9DT2z8AtlaaP8oYC76MRDwZld4URKdiRCV1pLt5
sDGLJbQctqAET7lQLnjptQBH5xYWOO3kzSGu0U/l+xog3GTFICu1QDQVhA3GUD8+bolNtcXRVTYb
VvSUqIDYSxkj+Ce1ymA6XW1K+wAyBbI3GYDSqEyxDo0VeYDrwqTN/T7DJ+TJwXweU5aabFED4S1t
dC9Segl3DBZPuZ2C1b3ZRZpDt0Ap+G2m8CxN088jd4C+BNmkgKRYdfxrAXP7wbjAcXhuFLvOHNjq
bkLnY8IoiKf3iGHods59rafbeTlpCf7BiAMMWTUoJVtHaQqeXkO6hweG9m7YFn4w3WDce5qhsXnz
gycKcRJsq2thxzGgbcb87HkDVmO/GSNgM2YybUZUb9Q0LbtYrQEaDglcQfiqbiZ1yoyxpa6IiQHy
ZpHMFMmRf4BxFujUTJB+LywomcYRIAP+7cmL68Uaq8MfxVDGZeRGKTrHWhDzjpUCGhD03uawKsCo
gYb/rTiJMd9V7JimqLUKJHBqmkIgCbYYA/2GeAmEHtC3abArYLGFAjIiA2A5SwHoUsdTYS0WOgCX
iFh5XviAUNgYOpVdvytb89IdVCksc9EzdsWDYdOLcpg4JqyhJX2zkKWJI9S35UeXqplw32P+qQom
DBGzsLJ+zzbQiElK4gdjzL0Qvx1XAi2a+K6MNUdEPMX/8ezuf4J5OULvT81CKNOLUd4EYvKc3SKl
XiAeCUE4PzORYrwTejxHeVCxwezkt+diwFuAO4Aici5iYD5BrNPjKAUvdeb7P1YS4bOP3Cwo8I+G
o9P5sohh3EJVTnbKpNXn93tUczfbM0MMKxED24mAC3isEGxJU7TgkNQm9Tko49ECLFrsMwaIMUY1
sHdRIXtZKyTFNE5jeqWylHV5rFgCWYzYALi2axS2hOjYZSJpsfOhMorm2LQjVldHJMxXQWZjXsCv
KbHgp4IygNNmazcwEpZ6JYZplOgcG0OPjc4AB3CtuEyPowgGhNFYvvaCehxGJDjVbSwUB5vhFYn4
J6mpF9mVieRbIUNiSFrxwviBS+KbJFSQQlw3OvhGIgBNQ/Z73O0fbEjxT2EPJJNlFGeBvBWZPyGX
krUKnrERnImhu7fJKUBgjx02AJ8J4i3hau/T2t3ZzUSnPGSjltuM84uVE0A98t1ZnP6IF/J852di
ZKVCbAkZVUZE4VW66mh5OKZtMxVgbwpwThkB3GHxjt5dzFt7wy0hZ7dSh6rYXFkSgOl/CHT/PfZZ
3TkA6cTLkQPfbkaM6CW2AJdkFuDbZWBSafFNXRym2Is7lrAghegv0C32g9nA7LpFSSzbACJxojA4
oycRN5kWs/AZqbz7882fxvC5A4JGs+2SueHdWYrmunc8MXYk5AX2uAPGDjXFGJgsKNPFyByHit/J
BNbh72HMx4ek0hJrPetngXGZaZtnF69aeJWbYgkyu2XnBEdGX7cWnKqZy7fFaHUouFCrTk3J+CIe
nOxxiSIgNCKjI4Kc2EtNk94HnJh7gd8r6IVJMQxZgKXOi5DfyqH6N0OHpRNEibvmI8vF6ERvAIMV
v4F0O0ZeRHJivwJKkYzd89wNNi0AhguYX9oRA/ouzhwTzdi/C4BZTkOYgtswRa3CjUU789ZTokcA
vUbONpI+oB97lRxcQtZSaiLS9U9OcR4zjTZCO8D/U9YTaczvA5mBJ9tbV5QqYD/cQEXOOc22xhKf
VdVocbxIP6o0DgwuH3mCb/h74A+eG6EdZgIhHE0ep3NzMWC9oHby18lAAABSgtuZOonhzaaD4hRF
0ooIe7YY04f5AsIiJddKsJHaD4iSZSoM+RG6Bxx0k7xM28g5Z4IIIAs2hGO9gYE9dQjVZ6ZAddT6
nbHwEpLPvvgPw2XajC54ym0Cqp96ExNIMuRZcDpI9V4M+MafFI6SgSy/7f7H+5VitMNxEKo5BBbT
nCFwTRYdojrYJAADRQYqKwqCjIcIl1wgTC7I0rJ4j73Zo/R/lAQiktUedvIJo/PAiBAa066ElCnI
Z5RQpBwrMvZNSXZV+AvwFDxoMOEQXyMfcz5OIb0xIlzqom0Bwc/U18lgUkbVw4G+/6VNVPskYXZk
EQphegIuVkBbKKUFPKEJkIp/aM3iOUnt5Tn0wcA3LJOD2fLP5ify4bbQkTjqi2qJOROi016IT9VB
8ZaZ04UmpTYCHPyKZEi6fI41ZrUsO2E/hGLzwWJAdfrghd/0e3KcHp7U1yEp64g2uQ7M+0T9crHP
FrkdM4UgKKChbDH7SLBbQYPLVDhIP+P+PAQCd1EgTMcnM8VBU2yggDg56HIWMMqgICace2emr38S
9nBFeOJC2CNtI54MIVqazrJhgL9QnU1GdqNjFOT9NTsrqKy93t+SKR5HPLI3mHghDuedkHWwXm+7
SzvaunbB0XH/2KAFI8ENt1E3EiaXP7RTK8o8TGgSOl0EORir2YbltjSO6TMmr2dI2jlbHAXIEMo4
TxCrPQPPYSi4rTRrs6QO0Gr8tHgb9A1FMjDt1UpFkmgccEItjw0hNZFEiGHRJi2t6sAqdke9g47K
OghMQa2g/MWf7gVAhOyOo4+hpyg4LSTg0druaxoJF7ObVWqRAB9iOfZz/BVjvb6b4K48Wi9psJjh
H//+MaoPoD/6QwUdDQl7zA/+Nv6bgc3AwYklNHpCGbHsQ/AhLWWvyNDAtVkyhMaGk/Y9au3UKFEj
hHuriq9FhRIgI1jKyZ+kslkWRW4SLfpRix6bx67PQ2Yq6Vy7LiufOiaduF3CDX79s6dbLI+zfgF7
NYj4GnV2/4GgyAlM5nUlO1Xp6SmCGkYBWs8B5xrjWoe3HM2A5MSMuoLpUDNaunD+tOvyKdjh8Olx
yhk4lqRDX8MwoMbR1sDQLkE/rKKHZweHHG8hMubALqgv6ZlU5fjHjfIdPS2xExPkAZY3TQUJX7Hz
oWm/xh1juApwl+7NBhh0Gb0U/uhWdvSziaya8pLMmBHx7XcZYQPSYhc6Z7o73gfczSf7rgmU/sZd
9xUD/7Zwu7sxsK5SmdAs1KJdbil6PiQJU28XhiFiQ59qtKHYG0cbVBDS4YRm2ObYBTSR0CiDX1F8
SImgKPrjuPODeM+KkQf5Q2h15Etom17WMD+azvwrf2zzyn1Owd4noT2gGaEO5jQnLKp5zTqwH6cZ
G/cg9yG1odhXRj4fzMHewOFgcqBQIFVIJVKezHC36Z6GTbZJgejZrYsV8NWVV32ogqIk2cKFOAr8
Whh50u5T8MAYGRIaJVBgfunaStHSyUE7geA/hl5W3vmyKCrXsooIl67m+OjSPioc2JmPIFcuo8Ao
7LesrS+jT1zwTdOOIjVI23/EIVFyPAGoiaJQLhS0nrJfHN8LZX8Vz/38ghJr3LcZo+2Ao6+iMWwg
t4/kTLy90N1AZKHD9/hagyctAtVT38r4CAhI4w9JTvXKA4UHCia4grqFVqBBPj27M+ggo+iL5JsA
CDtnCG6CR0/ypXY5YxuxZGwoTx1H8knwcxZc+zZEsIry8mdeHYaigfD1+Fl9pboizHJSaW8qBzYc
eJuYAdeBdOvNG9mpPgq8uOG+ExzmkKX8ogiWnrMX1H/P5gUCMkZLgecANqE89i59N9jrFeWd7NeR
QvKkJ0o0cZAXa+j/3sHIqTLZPMKqHcY3AbImPzQYQhbKCPAX9mATjrGcnqvH0sxr7OUbjWuWH1cQ
D/MluvKN2U7yI+i6fgmXzIK9i3+r2XQM86efHl5GdVjEHvLQpdV6ALUaFeLYPmtcnuA76nWWvv2r
+1IpcHDzLyXYryCzgGnDHebrCJ7OfUQQy4nxgv6rtym0eiJiYhfjlURdijcOLKFx/ovhD77/mzyM
Ug6o4AKGz5dwsfpkZSIxsQ/khDUua/eb4mnHyPx5jX/1YR2YOJBvhs6OqHfVgiwyxqMDsGDFEUMx
9D4pfy3bXxEpMOj8zp/mkB9IT9SMS40yOxn7L47YEZ0sbkU41NdDFDZG5hHe2inwFl0NuQN2/AxT
4xVQvn0g39IzEdaI+GLYjxleQw/P42GTL24dBALIYG6ZQUlFscLq2d+nuo1Xbo6cOIbOJKhAE/I5
5R/wkhhKcNYRNRhr2UyxQWdTXfTGBYW56byf+VeTozA7aTz7VgGiFlCBXqBjUfgA5PpIXBHAIaFt
o3OmNmYfAWgFew6ebBa7ahh6koLML4Un8BHAFfSfsehLkHuglTD0W91mN82qjRtS7RyltTGYT9AZ
qkH0hHvtTzSNKCgCLfK9z1BBnVT3C320iy9DZKNe12/2jXqThnLzu9aVhJLYz+8IwBvWL84UH/+a
yHwe44OjS9kIZFb+QhS3xRp5Ox0OmMRkUL43Y+kUKZ7NnrQhF1r3R43IwAqHdpBBRlIy8FVDmqJN
eQFxLGentg8RBF6T99fGVFaqNxmCaFpnS6WbmLkq0hGnFHCLJmSpBzfdcxs9FoVSqy+tzVY7y7R1
tA4cQz4eqyWhxFJqU7B44P09B2nHTWfUjZc8Y7XJoKa32Zm1vnnLjunjaa4oy63X4qLWZ2Y+NU4N
dd1gJgwrkbftdaASLKTZr3NwTr37XHo1QYW+ayIsOltwpaYoDTJnjsXAXVYHPrB4MFfoZ+66bKe2
1IWM5m5E5TTF6ZIlb21+CL9y/J+aa+TCGZUAvJDw0C8ujAEcg0ggaeLjhIVbOANuNRk2VC9bxPQV
8jl4Y5FK7dErKqL6hQh2j1ZnP7u39OYIfvQK2yCqVyMDBTpL64hgbbEA9v0Bs8UyjcYUIA4sz26n
X1RxleBVobKnM++4LRAwSbY3ZR5Qg5EVKJ8YK6Cg+pg8W3gYHM8MsCfU8fgTD35JEoGihnzOL6KA
7n5xEuQS2J4sKFVgBoGN6qgGRR2dEZpWwy0OZlqDe5Ig+WKI9eKQJXafd2Ckdjif3+l4uBUX4a2P
qEsvjLvlhP+LxkiT6uWusCxmGAcCmraKP1eXXY4B4GSP7C6CQQx49j9khdWAH34H2cs+xfR51R1u
i/m/M4EAUs4lYVabl0JhcDkq+NuTzfVwNt5tsVkxkrBnipU0IiWkceLNp0yO4GHkwwKH7fCEDvYE
/gSyxVcHmWt0jmZ0t7jAPRvfAj4cb8BncgW96uyNKse82fu7T9OhWxCGy6d9vbm4pXBmu3Q35KL9
SPQOddCgFiOHdHSnttFu0KZ02BeImhcwEFUtXGnvBdPKqZ4eEp7JaaDuN3MarghHusl2LThhY3k3
t1BHDCMedF1PunOa3SZd/acLSJuk95POUIwUu57e9VmWdMo3YDjIIYlAtE4ZCx1uJjHTKK4synCi
Tgi+GCYd+pvbXppCKiccUOl+sYEGmqNtqo4AYxWZ3gvfGvkDat/Lyaa2pOylgQK6k6+usWR8AkS4
lzdkpI0Xk+buLAIdqUa4VilLanTs0+xKJ+uR8ptsnNsysenVEd/Rj01pTzBGUR9WYQRmRxir2nDN
JtsTukxDKlHc7RJ3M/oBhKegp4lPEozgCwDhM1qdW24EizdhnPFWYXf2Zg1rJOPeZiybdrXgkksN
wkxN9ciAz3nfwxQgwyO0fFTHtuujnhzu/hOwiy9EAE/B90HUuopKTjYY0M8DjgC1Xi3iBpVSMXvP
aTHEf5gddFFH6v4O29v6zoudNs27AjOguTs4C2mtpO8AbSvQFAtRl8WnYfoZhpLR8PC0Huq29zEE
ehislFX90v35/N0Xawao378/NEgso2mJUyCo3OJqzeRX8zig8zAwbLor8Dam8wSow08eSAiBJYaj
QyzkvUUbghu2ilp/oOjb63TnXZRIF9MGcg0BOqTF4low1lCloCbo4ogoAY3i+2DNYAOLpjtzE6F3
2MhmvA7G38c49MkhDIaqGtFYbJ+M5FQINeUgTCJGQL5gMxH1fiOKPdKL2+dRsP6Q94xyA4iEtrED
WBf3NlJd0OgFINczahJTASugpqDSpgpj6IfxD6Pk+N1nQViGzUBUoTgPeh4TFNW5YPAU+YeHFx21
gGCCggQi0guvCA8QnFHtYFRr24TMpSk83cWXj+I2HJc3hetjQDHKOQKyS9ewEtn0k4eGHbmu7JZs
/Ix+6GxtVO7IB7MMYQaF/S9vqorH/kXTQMFr9Ye5hk5GOW+VN5bPAtLzMRyYIT9/emMGK8AT0bCY
kxH6K+cwRPJK39GivcQvx/rFUUX2EEstSXsgpjeUKs3QmYtaJ+MHMTen4QUsibtLbtHNpibz66Ev
v1UBhZsm7+ht6Bi0hMpxkTpXn3G34eaHlSBq7F89SpX5BKstgJk3SZDSkdUViIxEJjBJKnI0ZNX+
h0dB7Y83EjXQ28v9geOf/fnVowRGVLNPmupL5F0QaVOK09Q3P/5FkdTxXcz8+Mi2Lyybdw2NFRBS
XxtBTo25CRfN7Hgokvffq2yh+K8Yo6LayCe+ekfnVdJCuXNUNOu0/ofox4e52k0FLgc++E1j5ng1
CrlBk4VSTYgSSR8tj8uDuN3mGpmSGBPxx7NdDEYRv3trlhK8gHQBW3DERR/aX3GM4A0uuQqzzKm5
jtMO4d6JU7wKqlX/MIZss84krOsfX6nnBVHRwVJDHRz6dWaLnPgliW212Kkc1TWQBHcGfmfLv02p
VfuRMys2uKzO+GNPhGaArQ+HiSPnH0VugzPB7z561Z409+ERPIuD2pInHtnD7pE9j9GgeuEylATR
TjRjfEaPfKfmE1Mvj1p6Ubm2aFfrKSCQqaQlvXvNIUUeNB0iKLkyXWd6d0HGg4gp1sJWJuN7MAQ0
ZrSqW85erLoOu7xArekBOM2UCXlvTd3TN30SOAIg0VavS+8y7c5Kuzmiri8pbGBaUU1t1CcaBKjo
5disnOkGYAxvcKarq5WHsCSSL2M3RPIlY5e8Q4ihvJ5oCm4kj1WZXUfQfwH6+8CG20G+woNn2Inm
m/XhnNhtiEjJGupnPL/J933BRw+ZP1g9gkbyGrsLEWwwETWfb/DEpZXt6Dndh0gYBIAF2R9M4HTk
ESvoTMIVAluGnegC9237bqCGu9Nf2QDQJud+yvgtQGfGt0zzv2G9Xg/hb9PGcxCnbrZUWtCfVXWx
6fZBrRpqDtOzRdl+HjEyQZGIMISHx3OiReURL4FNZSIAmAaYjLEEXMIBK+MrM83kQVinbsHdYFCr
gSyO8jgF1klhgdO0a/Fj/OEiogyaM3TwxdSdW+z5957B8VkyO8wfVkzzsQWFng9+4hW/hAF0bjc5
dqnomcvgiTEV2L2BJk+l8bHIkdSi92JEUTNxVPqk74rcXcdEjRfk2oldwG0og0bU2U1SwpvuIsWg
BdoQJ0/UwQEbEAKaMShlVKScuVymRBnsdvNBwDh8SGkf/bcLggxzwEDM50iwz4uN5tOuln0ZKEqX
IwISyZJBF5eOnPDRT2Sp21pfFlWFQClFrna0Pgsaq82Cuv0fSWe2raayheEncgwFEb2l6BUVsVl6
w7BFsUfB5unzTZOc5GQnLpdA1azZ/I0UglWfOqRH6Qe70Gexx4XbZPH78SVKEvQXoAuTrCQvOVAu
S0nYnrA1cEYKbts615UcXlJ8oRcyB8buGCMmpIrUil41LBfWjjUsiEJOOW/CInkTr0OfWYIfb7jO
w9njKjdTAIwlN/llhYq4ornXgHssIpEP0dCzriBxSVR/cHr5zmjGcd++OwbtJK4ylqMrzUE2OwTc
Cd4IRkAE7YwPAfpSCIwUJRpi9GHYmgmggcH3jANIDmlk9RioswCaexdKC9cQ/9o1ye5Bmiv4Rzt9
WBsZkGLKpYjwLHfolHQ2DLo40bS4KF28FqkzESqyrs5xttkDzKfDwHV2CC5TbWEQq0sWL+vM/Vgb
KlCa7y3nynAeCoxMPsnuiSMyGzcJ9uyOKXXG9LdxLzAxONroLAGRPHk1TgkGlvuQuSUlqUxSGd3y
FEk3w4ncRQJPAk5CDnX+mnQMh4MfnI1/4zku+wyehVMHp0YaDR8uYFqydUv2jlgCbvjBGphGbrQC
MTNwB+i/ciT/dcHk7oAJQHZ2eE0cs6/jDehlOwlDATn/mGhcJ4d0l07Xgkn/lVMKXDQJryJ3ZR7F
dQKgBwhPv4CSkFdGf3+8DGsthF3l20T81yLq2gD/QRPsuA8GjaIYBzV7w6eTG7HZ8UEmWLyBX5uk
dLehccA8sATiJCSF0UhaKzM4rUs1mbBaQOFNmYDI8lMxrQ2aA1yOb+9Is7lZYFZAJ+wA4Icnf0Jq
AH5LzNf42e9PWPuSy8nLmNBM+iz4pVSsDMe4l7RKKHkEQciHmiSUDJMlRTbBnY/Q8+gK0/0lC2XO
yCx97XlEfR4H1dWGOzHl9GHgRbjmrNxsrnB1ie4xpcBux1LzbRInr0f/kG3HeIp9w+ibGSbqxUfw
Qc2nvR1CP0O+O2JaS0Jus5g3G1YBv0hQNsJT2uSEZzYcAZclwLIGlU1Yfvj0QXC84pV8DryuuCmS
izRc2sz04jbycKkzYppAIDYi/vHjdKxWKFkHQ6P+Rx2WF/rT0taU9pbMkDbTE6FZCC88KdrT1nQn
YZQD8UJRm3Gj/rM5r7DcCj5bYT+lW+cKiEXehZW30fooILLrdgfatBKXuaTp5ktbCDaqI6thY+/i
kHflsfHhN10WrIG+QOUirR6XjkDnhUfCM5a1mbCNWe+gT7gKknhBwbOM9x7NZjqwXFfHQjTaFp4M
i1bcB7vs0C6nZrRwXVHRh2oL0Y0nJkvnBX4TUpFskv9Pj4WmKIrjpMvdJ/SxUmTNCC6BJO9XPUBA
4+8TamBFOJVYwOPmrhJJogWmB5HNNcFXBguzFHiNvCMvEzASO8LFo3gxWEQRjDa/P1nKlZMwRvKZ
5Vc0MC2bH2xv0gc6tr5sQHmMf3WP3/hD948PawSpevh7D1SQTUee/RRzJtpd9rq7wp7szo2TuyG3
j7sAi6wkPOy9u28EbWhZ/bbT5kvli2Xzyt6XE02WG3xr2dHcUv5IOiQB5RFyiLEMJFnlUg0YXQDh
Gd188FstQHEz4uFB0LVhfU6nBi1nWZrseWIYt4sXXNgN06ksTSF9EGqAKX3plMlBz3IiJLI65Ke8
qZy50p6momBkx34RnDhQEZCjS4nmpEQCtUo4nlhS8lUgFfBmZ9oijSYKUjnMliF/putIrH6xYWi4
s4YAJkN02tRY1Xw4LiFhEXH7NjBMgLwk8hIQC0QaRslhIpcVx0iCspy5YmKM3CcQUJIogu1iUgOw
E/ARQH+Hxjq7/d7NvQ2fC6ibA+dDYrPcMSItHANut3y7C/eMby13Rj4e5wafRO7DSQkLXg4YvrHc
+nu3ra4zwJf2w+d9yQ34vOQRv7+gS28bwT56dNv91OmwoQDVcz9/9uwma+R3W1l+fHMd2Tungcr7
3msMW86ZQ6sZXZ07GqVC2fuoh3MKSqexfrsQt9gYxx3t/19EkMggp1mK4aYJDf3FxkypyMSIU0NC
7Rbsh0UvH1e2/GvDZfeJ1Kg4tvy2Yp1NVh79S1Cg6X7sX8YfR4LPy7kEx77+1yokXn1UHrSjO9o0
D0cSXZNfT/vS2wd0e9miyNOrjRBbZT8mO66InI0xh6YwapU1Pv3jR2GXTuk8bS2sDbRQlr8c5+xP
+SmfWNu1PfmczN7KsO7dHeRZuAH1sOnVw+6bwNOMIXNxdNUV052FtJ7lqi4av0G09zAyY6sO0BDH
kJ0hBxfrruDvw3DjPblQB3nWcs/tZK0v3KZyCUVyB+Sf5L4+ia8FpFXGCM6Ug5J//iK/ygX//5Ry
p7X491wSyR9bRFSJqftA4uzTLZVkquxdw85Wht3p7VlW+0huiMxdnuQqGxlYsAQ3bHz8fn6Pk2SE
WCwmkw+SGBahlzomsVBj1O0Yw9LSSE66KRhNAxBq0AlOkWzLzL2wijKyFbSDbTnOujCsQ5YuKAx7
IwcBT4cJDPGKnc5mZfHyi2/CiM4IZIHqw2Z/7/FdbAnVWl9yYh0hdZZgwW2gDOQSH47E/btz6n3C
B0+wHkKkBrw2rX5HQRpr4SXQEJK8BBW6sChfr1Fzm34cHpGOvaKmVguUXldkHTy+acv7uu1YAMJv
3W7TuGeaDcarxiy94xw9wWkDumLUDRZ3NeD2i+qtGCohdLtacVL8mhwZ/RDp5vCaBWvadm3CAWGA
I4uhBhwH1HL444SQIQEHCRc6WBwXPvuNO4+w+ULzInR2F5HeVK/v5HPvfjCIo3/17rj44+UJXpCi
tAj+dfDtypz57dcEEiua423G3t42dYfbJ3gLmdiDP6NlxqgDd0gZjh/woRbndAHQZqG4oGVOzu86
zpFHx/C17c1F8Xa4VzdQwr7JAfRCYn9Vemj7Mc/n5i0G3BkwzAsEJbQza7zoce9V2+MQQf3SRlPW
3LOrG6JbVpTsnuOzdwo4PpFCsgoeETX8X7PuIHX8qsM+R9ohs6sqevgdWGZgSMgO1jxotF/4UmJa
J3cIhKTPLGSiOtV34lMgH+yTBFcwIExzGqp9cFlkcTqTDFmoV7etLK0EnYc6i49Xgz2z4puU5Cy8
04RECW4cofNC3euS8eccKTtjOP3qIpgN5cRtYowDe4jmEWu33d+0SEE2iPTCkZ9OUSoxbTBau5uX
hGJzIeGZia1pPxvu5g2XBXsc+8sdtNKRfIAzRa7moOMv0u+3Xt1nNncc5Ei/wDakrEY/RJJ8AnMe
pU4bqyjnQmwQBYz64umeCwlPDcxrWZ7uVeZo0WdXV0+ANQTO89davLAeyLyolnCjbVlLCLVK8y+d
fAeokTFFp7m0uTaDxyovbSSxKJviNOWz6VXEiNBO/k+Wdrnm8uni6wk8k960tVTtJ22nQHPZqiEV
PPQTas7v8OpX4Lb7ubozvEwvNggsPiyGUjLyKwh+3vfomjhwW7XkFFQnqo69ZmVscqw8gmz65nj7
q+Z772Vab86xlAyCLoQZp6V7UsUrNrEKhUnSfeF+7iHUOyLo4GXGLDn6pEOOFWRhe53Sa4W/0RtL
TnK0FgUSC/MPC29h6hPljKSJZNRvanqRllra4jcgUUPYXL9GDNHtOmjNsrd7xDIbIiVIVTBkKsfB
4uUKbxylpAYsQP7xpipuXmvAGYxkE2OSA1hSp2aoqnI4x6985Pzzl+LgYNUec2PfnZpP9Gf/zlN8
rxvWXz7+Q9q5Ui9ahrikPP1iTCKKYnA/H4tj6oMERJ33fMmVn3kNZDx4WbYCT2Gbql/DxbRf0C9L
Nz8MN82OLYYc9Mf+NJmzN5n80ZLHSQaEoTxhfcjOanFXL37cbLCyXg0IkUjtMQ6n01C6v7cURF2b
2Ozuqoh2lCeT9YfGkd5FqY++It01K38M0vTPaDmtCGvWW1wrnByBx3SpFWqTAfr6oJLbLd4hZ8Br
us9o7pG1kUs8mJqzC0VZCadY/Tkg+8jmHdORZtfRkcXGsBIbud3uXIMP5TKJ4l/YsowSK4bBPi0m
Xk4yJlJjd96LJBJsB1uWdSzpU71k8wIrpPa45HYd/Xt7g34vr/raJH2XBhC7C1Z5HmhakUZkLgmJ
ESkLIRm8ZPOTPtFL5GUGjg04oaH36+TqM4J93MXrZjF9SY32nJCd/j+xDleUnZkdA7tZtZ4EAJB1
zE9DEAfSEmYz1WwNBUXnsL7E7PGqpd4ENVfIrnfg/GaIQjR/L4FqJ0L9dJ45G5PXyk/8znynAzlw
E76qZtOqushKy9xf3OKCagFpMSJFXWN+aNDE+ezdq89z0OhGWK8TiA6Va70mhDTV9D65T7phdKzv
+kES14reDUq96wy6uMEwW734lG+BQcRM0CZ1me5VMZRGJtUHdR1D4oA0qTCm1kyfwcueyccrY+TR
0tRTDKAAbiKwOvsxoOZvw3XmGAu8BowpBwCpXbphFMv0VpIDBDTmd12qsvISokDtb4gaL5JLHYvf
KWuurR6rM9ZcDOtN57GCJ/vB+Jtb02l0GUryYTvDHUIdU7YTOqqcgHb1nWEeU3DqIIF+hjmwRCjy
rhrPwOiV8V59JiUi8z1OtuDetiMOdwT9gIyCVsK4y7KfPGAMiz/0a0KpnJsj2mgZ60EDYLLP7Rz6
WK+jE4sr2Y1IwkkPknhKygKEIicv+uRqh2AlLSUUAwlitR6qdwXQg6iEgDx2F6sLUFl9Nl4hYXwZ
1xBEddrT1esb7v/wlQpwC7qDmUgxUpdOSD3EDFlTkUj5r64/68YSbKzVjslZJcGTkQcuaKTVGFFf
l5JonkV5/x007EWUjTpWpINJWKS4HX4FdXSFS0WKYW2e87N12IGIOFLSEFLeYS41lQtKeUJVqG/o
+cXoHXTsozhHfLOw9I0nR1mLLUEFUbxk39G7u2QInxEEc2ENsYI5yGFkI93Hz2pCHGWJcuLedfas
2olCwatrBvkWDYstfUJCAYINtgnRWukb+uVvwl5+tVifouWPtXT5sYx10TuN70tNIaa8KvvH7h4D
Ou4V+psMlQ42nmYX+77oyExvcMTXIF7pFWektQCc0V193mr1hEimQ0WFYkUWIiq/NH5JgA4O8rBJ
nYlxbGA6XzxVkfCifMCI7gPSILhH40E5YrawXLweuPk0UPbGd48jpdN0mmen5ZWGC9gNemn0cigt
FsVwEdXWAC4+pKqN1kS6E2g+yKHEXct9RDBQXOU0RHA1qO8wrNLUQO+xQqEnIDkcnqDbvbkKcs97
pHHMWEGt3xbzS1K1OHcbfgOTRxYS9Is9+QS8PgY1GAu9u3AYMgyryEBjMtCjiTHSeYGcMD5EVsMK
9N4BVgIDI8GfTWnatykhouoPT8Wil/VrLA/3yTLE5LsrC5enQlJKIfv8o7BzORyY9pepteGgjg2u
hybAB79cMi3iASAwvxMQ6J506dBjI2B35nsYFjevvWquiknOyUf0QjqdSaxV7ANDtK0AMQCzChvT
wspF8OMUfwHB+LzmpjSfMPSehE9wCAIpmRR1tOvcG2ODV3djyDwEagDJV+4YGW7S6G9LWVEDYNCs
hbCaX/YDLMnyEICp60EPoTVX2gZKibqHjMBT0MsQOjMbRKZGOs9XKPMYCKm64eDpofUz4pGh7rrD
hGcJQGAq/KCbdRgLMgtG9Q7xr0dwqg90LFlAK7xoF4dP3bu/PPNtoWhJb+46Xi5fmwnohCVU3T5/
bml0GTUMJbhkGoqF2W1cHKA+h2es2ahmtGB/pSKsV9cUZ4OglIacMjew460VieayX57V/IYGcidA
9/kPwu0cTeRrr/wO3+AXZbhwsUpY6eh73OCH4Iowm9zilNH75Lr5MsFjLNaijLyrR6/ZBiOOEN7L
LmtMlGCtDtFWse8ugg1Hu4jovQjegjMODYxdVlOJDB3Qg2o3B1jqfgj9EMuJe0zsptms+6RMRUeO
ZlI7HJwLlflUxR9nP6xs8h606BCeO1nTDmyGq2NQfaO77hl63+RtVGlEGpnOd9Sm7uMg9ptI1Tug
GWt+GnT6WGo03Nsq276qyrod47ZdPAE0nDGzjDMoh/kUBAQTbkGEFXUndLjIHPRmvqxF33gNy1Vs
1+rzeg5GHAqMbKozTbGbzQGJlxzlMn27wcMi4lMwMeW2j+CTofCi1chPqDncXa2LBMcxwZ2A+TcT
cAqrr3+f1LfHt3/MCENXj7+HN5VSR9jj9PbzUmRfPgg9xaBhvZNX/9XG+cLmCBph+/W2m2FHV9mI
1gYiEZduy9PCDhu1g4y+k4YEO7JC65no9uJ8UG61wbfcXAVyBeMCuJb1+74SFnofFR2X0gxJvxF2
HKZ/MX3T2ms2wvVvG2uUZxnKO1bDlUS7xmxca2NNpq8GxKGahTEu3YovUuT957Cpan+4lnB21VLx
Fcg4w8VZho82b6pj9y52ewsT67dRllmtXQEt/W0X32Tx6mtinHJCA2Gjn1XDcLiUqZa5g8znoHrb
H2eQz/c5dUtr17EaZ8WZ96a2LxDP11T7zlvmQ21XVYqK3MCHWhlH9VDVpt7uNhVOEfMa8c87DZtt
1TYp719E4lqC4UQ9Kh0d10znfFen+lBjOkYz08389pQaNiYghl8o43TRjx5MLWOF6QvkVqrXhnpt
A4jlN/ukKe3YLW8uJldjbBhWOYAlwGW4vLUQv0BewgjwfWLtg5FIyonGy3JbGN5QDn5uYLCOi8rV
dT+3Rafusb1HvPzk3r3j4nLjOVjf1XlLWCfY8/w6yChgsiBelOUNK0eQMniREWTQ6Xjyy6gHesja
W6YHqxrlXZF2PVARUl8xD3yCQohARCUZ+eA9H1DJkZ/o/k6EGexEpwGT37xMYbGcXokHzHDHDH0F
0YGBMr7p1JJ7RUHi1jvWnSrNbbGJ28H8UVn92sPFrhyG7jVJmjewItoMSau3f67/KJkfNmXuGm+m
4EQ0hAnQMD/+ca8455Bm6MBv67/7/v4+enpfgwvy0i5wc4B+zFzAmzDIEjVVhrt9kHSj/gwFYIqK
E+NJ9cCnezevdgwqxeASmfOLPWvE/NsTYtbTH3Hk6TO5f+jzrdo2/829pm/DBuYM32qbLWZntMkg
YtPm4KZnTs1hkXIWf/8YowwhbYKHKrrsxrO1rZUwONJgBOWxnXs1vgd2Ni4q19YZU71MOPDHqKY6
tN7UjfM7x4nd3jY69vqz4YgBFoY8hQ4Koo0V1Xs5aYFx7E5qHlh7CwVEIcsByQYPMNEZqYKCg4O2
bv3NmaI1mfsDJpw7W+Q9a2x2N7ACrtjjdYQAq1riCKbeC0BCHAykTsArQa9Mvjou7Hxlbcfsqe4W
d94YJXR+L4WxJmLVXA6wpTNvh6K20m5AmKhhhb2xLoA7OVu42IB5/BOwM6thWlvvhFcdXrqCNKre
vfRFDCxAgwCRXMN3WzuZMuDZArY7egha8r0QmOjf4MtheuI3i+hQKQ65DEVDhYIEOj9UXdDHZu27
nU+NlGPxMnUEdgG46BWAX0C6rCbUhVosh7CE73bFUZ6ZXliNTjzSExPP0Dw6MnkAr0ufX7rqKVmU
umVq9zi4yFNLB72iovxeqZFITqVtaZCjisA8pd09ueMv59GK1y4+FR7kxmZESUejoEPyg8WSZewd
Ym0Wo82BXEpFJ/fhpBGIRHYKhXWHw4qiIRp0uoOiB7KY6qHWsK4vpLWYPasPDm393yyovkLZnRzT
+i4+AuigW5+UMypWQFZkPwwa7oNP8u4fMBkUXOFj/LGBkfJs4rTpzBohYhePHs4WmNCDwYICfXrb
ew1vXzuv+5jCzmqRkYPJwQujaWGgcAjqJjC/066erG91EJDM2PckNa6RcbgZl/nl5BoCiyodzgJa
d5+ThfdBqtN6KAmUuIRVFIgij2K91x+a5IWGY2AoyWz2JOulHwhtEtianI1BJuoutB1pLcp5l1mX
hHEX4X41uCVjcdvdtjft0kfNAvGWlzsDxQeC8j5+kTd1zs6sz/bOzrLDUyt9dyVVIX+CJg8EKx3M
rCo0naEHIPC++KLxPdRoN9Dj1K92auN3WHNw//WOEwLsqYJww+dhq4M7rJz3KrN0/0HXHXyqIq5n
EHsRejjSycaOxa1KZ3VzLzmlEc2z9DhruI/labNqTwe3AefOlkDRUqNmtjl7N7m84T4ZHaNtk4RT
PK+BNYIVLMWXEHBDs8Eew7fyLbzdcr5ufNhjummBB2UrjYQnPR6/omqz59lab8zH9e7KpMcqebiO
xDZ/IHs6UDqwoBgYNBkpaJeh5t13zEU5yU+YtyOcKF1AmTyYbAW0lbyXAxJBvvayWXTWePUp0610
56HuC27HYoRv9xa/gaFWWsT55j16mvbsXorN5gPpexGXxh56+CUJ04KW/e3YBwiOraBJ6IY/JWfZ
aZAOR2379eSeP31CJLxiWHUU0mQadx46Po+am9qtyg/+p1P0vrObmyfVwR3nnHUN61mzTyKxNx61
a8Ra84EHG8mmKP5T5NwnYsVyjb+cZhaKL+z0BUczoFSe4SlqB9vbDCIgZASybtW7Q3l8DT08x0dN
kzhe0ro+DLPKNzhH224LHGIZdbA2gM5oG2eogM15+6JGMFb3OIOL5MX12jtO6OYT1T/ZFovK/ycw
/HbYudF9i0MlhRbZI+dA7j7pQ6GsglxIFl8641vlbvWPLaS/PaUGVzb+ik0sC681PzT7PKncu55W
W5RdKr+VOwLljLCSWZ/M36G+7hSmpQ2GN5SZGauOq3L6voReC+k9t6ETYECBQlxDKcS06sPR8H51
+dv2EHvQD5hD2GR0+js4B6jr96+h+4e7dXzF57zPDRAZE7MOXzBX2D3pruG07DJ3vBxdLqwKBFYj
KvHXANrweYx07816NQmr/AT+4XME38FKvEkDjPr4/QQxS3aqGlcOhXyWikF2Rg4FnouLdEbQ0N/+
8+qn82o1ejfUNaIazUllKUm/N5vU6dZBoqOT2gBu2YxAWxsU6o2H96KMRFH6BVFJBhr2mOvZ2/Ur
T+QkCFeM+jZIYiac+CTImIypzl4ZYevdfZB39GsF6UmJ3whIerZeQZ/5OgOMynIva/6JhmCT2/O5
9kZbkvDxdnydEBwqvzjGT78zQmHGZic3EULCpJ2Uk+ttIlCMKUMhOvfHZ4j6QTNzWjWMhcyot4ZJ
qWU2MjNU/wBwWI8dnpF9OeASaAUtEVN5HgaHyQvb0cqvV/7Zq91ntT7Fto/7xSHEY40dGeqzvY2F
6nFbHNw0KFZkJsoYDXHkQSphx30Xy5j58ZO8bAJkOkgPk7cyYuMGCfm0e9AsRGGJ7+tfOvbN/8xB
aV9N5zbTLmqb8ivjGjiNnHN0zWD93xmD2MgXG5V7gqjNev1aOGmhcqN0cTqqtYgTrPDUPlVEKd1/
4twCTZdAM9Mp6PJmkOY8I77iTTfC4p1xid7jP8u7XL3x8ejpswvKR+KsvG8xECojcactRfyGDEmE
bGpGSFl8oETL2277MmkbvdrSqFAEqj7qtpsVJqD6XM4/YKO0OGWUaMyZTQPKldwF9wiQqO3cOkZP
3yMZInOYi2LFHn5r3HAazlsKaDLaHNFF3bkP6+i4yZIWgFfTrzMtx87YrXePoLKImf6nCxwFoC7j
Sq+cnTy60I4RYNvj863fzb52CTIX9JwAzg72VWY6ZM+FupjqePBCdJAPIExzGH5Fv97DCsdqz9Ka
2j+kzDaZVut2y8Vwa958+A8NyaWvcrQ1iaHsrLdaM9YAJP3/J/vPFs4nZYc9n8+GawDeQ+i+uBAL
KnO/FD0Onj1U46cFxbVFOkYwpDKgvH9KEmWRqPO7fAn9UkmQS9dcvMND8MCsinfja2rA2QXSjgID
gDzExoJG/HvxVs6xNgUujGVi6eVpbWll23tcPaVDRkTkp/z/lXjMQm6scnfcoJ6RmSGv4nVv3gE2
c8v+/15DSSz3vNthIupRzy6psuSzwQClo2DMQiKCPf1n99ltzoUpq82zyGBOyaSy1+rtZ+1K1YOU
3BPO7RevCOyhoyq88anB7lmzeQ8+K3BtelIxegs9VgQXPQdC2QfNBXcfaj8ydUgSven1CHmixa1E
nqMRosjsodbEPuTnyBOV0jnmLlBK5QnITeQV/x8LXOH/XyqP7APX8jAmIRHia1u8nCsxAaNZQh5T
IplneJz8IBEhYcpXSQpOpoua5MtmO3/5HDN59z5yOXOUkuSzCh5tDk6MC5ithw2vAdgMbA+MUloY
1Db8j2UOSh4KKfA2FoY84P8fT76tLCT5m9LlEz94Y8GTymXI5/8qhEZodPFucK34Lsja/Nxq5fc3
JQiCkiEqoAriwjMcQhPgB68XKBnQ7CdyH6I7aXHBgM9g+u2sIYurx20WoQFeDBVQwCsUoIxBaAQx
0Gak/QbrynAbjOcR5urV1p03QHvcfftQrYRGPew7FHgA7K4WqgnsloYDynTe7/HdJY/l/s5mD7vC
5rfJeSncf1JEvhWoOcHJwWxAp5oKmOIAKQB+/FjIfXB9Ih3RF1twrkKesYXeCT2+TgRAjlDDFcEv
ZxnMILF3HG8tquZg6ZAfU6P1GiqJcCUAdIMWYVWhhIZ8YQCkcLQdgh2f9SzPClzwYIR7MgmknFHn
QEyWdQSI12GqD6jLB6jn79DCjAEXyRwXzFE83QBrNMnS/sA/hYj5pIC0mCHSJuyjh4fXElULnB+6
p5OvKM4YRAy6osfB96oAFtHKQnT+ZLHPpXKcc8+fglHKAJPFAJJESZhpFXhBnkPVpFWIL4KfTwCx
JjGzP8eZwV+nKQZUUoQkeDxYGM1N+5aD5YiZpCF+ib/AJJzfgzkkailPYfAlE3pcinlcwkNFXGrP
LoHEQxUDRqRuWtmXsImge9PexI0BuWkLaCeDex4EJMX0bwnTQmZZeXjEQhRstwF/WKbjJR2TKKGt
S1tzkfgaDWBmq3R3M3Iz+X+0Gzdw7EFWxsxcGD7HyaTpfwLzrQp+JkwJbTBNzMTxYWBkpY4ykWf+
70+uQx18OoZMgAD41m91g08GMnDv382wONKRHfMBwLORrFxYstXRaQnpDU0OUFXE0u6OW0gz+aYY
CnPhZmt4pt+MAK6s8Orm6jc+7FuquuPfY4gMQ7KnP1vOkPvKfDovoLu7Gg+wA69A2Ig4ZTHqdz94
ubJJxFmiccSIGMO+vdNAxZe0zKVDc8HeBWDBD4T1bHIKpn3g5zXWUZOChb1OT5H58eDB3bmBOfuN
mAQsKSizBpifdJHS6gMY5d2Cmk6vizK2Qz0LNIB24N9xOk2BvqjCBVFW5dw8hvZwb2m+OTWYVpyX
u5PVervris1Szketx2A4Kih8KrRwaT7VYnr/TYUr91uCn/MtrNm36ZrRgXBNI3bWnHN0oBPJPJVW
YovUnsxiVPgiBo4ePNX3GKjd8a/l5zycVtWfHP949pgGNqy97tJCqn97Tb9NK1eq5qdXwN5AnmbL
jKBQj9R9erV9eNoHB2AvzuflmjewHjkduG395hdvkjtmrNAUd98tQmGdbgitf1efMTQIGw8LU0m/
VqIyCnUA40vcuTFWodMZ3LkVXv0S7YEOMQl4udn68OAxIV1bHO1m93u3eDrJhkkxaEZMpgErxjzK
EjXlqOQoQJxknv4hi3nGENf7mv16g/BE+79lgLnnA2clThxESlkkPlP29iizfUhDO/rlQBkAR4LH
5ZZy2Jkc0UjLUobVaxKaOgR5OTraVtn7PHlSHtUxfpyT1Fx/p09aMlaJMJCQib/OMicPDvuPyqPx
Qhl9nmfqk4jmL0yBPexYwQ9KoGmvQAbA/61X6rPvtpEKfbB63afqNIJvIyhQTxyj93nr03gxvzTn
9IMqAcBsP+Ufmp+GwyqQDhexnX3ALvn1okDdyygRLMiIzRDoAe+EzpE+wP4RUC4dVksQQNpNdYmH
9+ViUA1pQTNtknayXoEdAhoncKruHwx3wXqnIwa+c5RXII2iH4x0w0Yk41AWm38h/u1HmotyKAtz
TjjcYyxOs3a6VwNNuQyANXXw38HqFZHtzkheyHdHI89U6xlHuKPEVMpQnR1Da4gMfQTIaHj2ep26
JwZAMCfZwUss3486lZOpRkdvlAr5z3uxc9S2hYTneYJ4JTXyXlprpKiW0Ud8BkWWo8ZDq8Lh6dW7
y6nzI2X2ZrQzaIo8/TcYLt6I3oG4ZRAviar1FTqz7f4d/wVuJM+KfQIhApZ0eUIRy6neQtPKNl+0
ByCPwpFA9USPUCylA3FoOlhnJmQfDPeVwawcOYjyiyLENcj7+XJ2QSsCOSF296XrsdXmo7OqVoDD
TA5BUGiIVDCe7cA35QGyYADtY6YgpCAhXnvfkRdIZkjBi506qi4ic+ON1j3YOO8+xhHAK2M6bbUx
5+CBR8QXH4dQ8mO8b+jyrb0RoxR038VZPcAy/aqOhArpu1ozOZjo7LHRpGVdE2+gHTsfNIiIlZdW
q1AABcBF0k4YBBGtfRsGUbeqBYY9BUh4EKhnbSwo1WzV5VYmT8VHEjIWFUWAYgxiRJcJ2H+BpuJ9
xI5j7A06HD85DiF4LeQVBLW5yMmSgxx7M/SfepRlM0l4UJKSM1OgIRhkcs4z/uZzupCbscIDkpJQ
dvSVI44NevzlRlOwjKiQtlva0Y9XuMYgxpKrYf+zDKHXcNQoWBp9pLiiHphAIM+iGEEuBSNk6TjD
Onk8nTzyRaFsJD4eACRUEAVATOPAQqHE3cZKAaDP4j2s19FdSGGLcW4xl4u1zOLYTIgODmsMHEfd
2vIhRB2fubsHFjoDtIZS50OOnA4DetliGkBZLgS7mnzJI/kETv80nZMpQv1ARQMo7YvsKO1KRoi2
5dX50F+ktSjUF+pQoAT1TAS9C27IJgWPNNvtX76gSpgB7/AILXA1e+HQ1A4fgxLD2iWb70J/uCAv
uVLTgbBawDzF0g4tit7sQadHxNDDyWVBcrBBqWQjdBKea/897cNO4mTmHySdgS9ATL6EryTEB+RT
Wa/ek6aB90Bjfo4HMKq/5AvOZYerT9NiEgUi8raqqCa9F0o43BYB8+BLMXFmD9cjnobJwe7Ms4T7
s9ncuziGT5sjsgxf3MNMiNPmqE7HwXp1vBTJJHpPdv+7ALgPWJCtlLmfFU+5WQ1vOKdyutOr5u0Q
Zc+9Vh6X1dRgighSCpRJF6qLnzSgwyL/uREYxFkYBoW9L8EJaDgEE3NsrRF3GhZzU5Hz5+DWwMea
tm4I6iezmq1xfWHYf4Lzef7AHi/Of/NA4tnhgBEhnhhOCOdcnJAa8m2szV8Ov0gQmpFgXsv+nsMR
IM2p7TPU8++jjnXuR5ExAIquk2aB9LQ28rABy9QGiwVQEw1qJQhfy2C8Z18zy6z3zhTbXBbNh7q6
3IFz70sHRWVyUMsAjHxQlNLjlko5kmUK3ccgXhlAFqkFDLCio/O+e8Gg9uQ07l1mJx+Ner6NXVX/
GkjFJeJM63fM0ehsL/4aSQGqIb2Nex/uACJ//uG/KymwKXQeUMju9reyEes5fmjjOYDukW4CeNvO
urpDXnBmVOmdYXox3W7hVw3m4E2gcxLcyo4sqaNNpnpTRZR25LkjeUFXnAkjaJdKmZRgKHDRzYaB
gwHYVwkmipXWFHUSSaQ1iLI9PcY1gkXGqcvMRpUCWEuSjNQc4UQ4Rv8RXb6BGGyYoEDPWsknP0E1
GMB/QvNt9DpWNlpEmrMa12n32nu1AM/TDGUiIah0VgtsiVzB9JkysGAYirKD6kpxMAX5fL8rBqzr
0okiHjS3fhgt6ibqw/cFPaIyMujpm762ZMz7YckBnBSTtT6MfSjT1STnODJooHlQ/KeocLfRZNtn
lJVvxwBk0fn6vSPxEgHLGZp4rzW3vhP3ZtRV9Nq8Uau3RiSHWtsBt+uTCiVobi7DOWqsbWSCwuOD
dlUXP+PHmKzkZCoER3JIDAwjvoy9NCaA6twYNt39ISIfWYbfxQQuDaBZAoukkOg8zUhuVjtCnuJz
S1V4oUnPsW06GZP44D4Ri5LRAQqW74EAkWXkQMtCxZhIi2rAsjeD58yjpEQV5KR4GHkta037/Btn
VM0yq6vbnwS9x4C/F4XLNn8VNiYwOAAZ0pY3EhhaHCtwT6Fzg9U83hzhlXGWYHgM7wOe5R0KCDM+
H0Q96QzZvIKxaBMhKI0YCLmcpg2IKOdKJLlgnXLYv8PC+TB1UmhnIgPeqw/TMckIamtXTwTGpO3b
IXF8WrNrb9a0fvrIAapzvR6sMNpdv9oFGsydw3z+WvOefXWBoWk5W6hp9Gmagcd8xvB+MrIJyUdm
cYYnHIt8+6HxJd/hJOFTw4EkCQbOfob65j/8TXwYXDhCiCyCPI10OwJkL8EDlFEXNF9XgWGZLN9L
lrmkNE1rxynFG6MhIJrnotDAEyHTAFt44NDWyCipwwsbSN2aY7prk2Qqp1eQ7+khfYBQ1WzmzJyJ
ocKlZ2/9MJecH7KN8DtBPWjviOfZfI5BTJdmh5A3/c1nNJVSEtCQVSeXj/MoboOPQOCYTogzd2br
NnqiB6+B0aej5NPu2MeZtVE2IoqV+ll44fUCpikATjvNduQgOdXo77MhDIe/GFZVcJTekghbFHXA
NYHQCbUGKw6VIM4pfRr6hdBOEfac2tC76k4EmK87RXoyQwm3znpmMs4KXkqpzY727YkSKBIXLFzo
DR4fGLbthDYiNBUg6oglcPQ592SyOwCYlUL1sKbeeP1j6cyWVNWyNfxERCiiwC3NBAEbRFDzxnCl
KYq9iN3T1zfcderEqoq9c6UCkznH+Mff1G7Gh1JmQIEhLkJOoS0X/rfurt8nCjUYeWW2OWe734qO
WZ/RiY4qQB3mm3SpnntcUA+1lB8k1QbwrevwQphM3pkcLTCQ4UDHTXr1q4/JMG7Ur4kHBrsXEmUL
zJX+GggEKCJfLcoxdv/BBz418uBvr08VxYHalIAmekylZwPpLVe8zSh3Yklogwv7nvF1O1hV8pDp
oHEiEyEhTHUpCll7cWd6dNpscFJ+bNE5kT272WcXtqxS/kapTKnaeGSszSd6vuaAqIbiDyGNR3AW
4DC7MOXD8g2U0daQccLbRCLOrFbHhQ8FOvtVlqVgwVQHYVXi0XUKLsy7+UY09+TacK+f9JTdYlfD
4Z3Sjhkupk6ZnBjyAUaIBggA1T/CuaK6hur93UfOa9HoLr7j3m14RlTg5H6te/5xTNZs13Lx35Aj
UQAGDlQvpxl4yz7IJ3Q8RsxfKjXbxtcEk5VxcCGfhoyXWXcGGEEg5tgEz3CLoXtuKT1jmTrrcAd6
wTMTYSxCaovHgsvrCg4GMMwCbJttNOZ6OUzYv5CNLYfrTp9zpZBUuPmdZAZkyuiU3v5dnUnSHBCR
fIQjLeRpnUGlC/sbFfTnNIFaHmZdje9267ngHEdJOuc5OsRxy0Ls/WPKKA1k2yIWBRUeqMtAVOsU
ucy5kN5tnjNB2u0na5w1kWpQzn32Ji5n+7eVLNwUj+sUzQZQPRfHG0D/yyYSURpiepKZwsXvnVH+
0cFX8CakS2kcQos/WfE0FMO2xExnZ4Y9gIRPbLkchkKTSRlNzxFUxUjyDmzOjT8HHpgB6g0rBMtk
Br4zCnd26FWnaHO2tkIOzJrH33vAw6jlWPjDkojJnKqizjvqMBCB4Vg79RpfpPV9525Duvd3n+t/
+Tkm0EuMjEicme6YlSgCpIDGLWmuSSX/pnY812fvEIFEKTJSQuwurjOUWC23s0NFbL7E14PCX8iT
0XHxSHMK2pqjhS6quv9s0+c/XgQeDv95p7FR4QipKapykneUj7wdkTROPDdnG3Pe5c+nqB5+eFSw
tVsO0nmdwQbH3zaEL7ganlr+p42TF1kHQspZgHkDyqL7EEDAl+NZFIoAUDQW7CX0Y/kLYyWgMJzI
YCPh1sMzFQc+I7ysKMr0X1xeDhnrETLAoT1oErsLbfF329zcRVKtIJp7vYMCTecsFdT0UNCiw5/0
e/Pr1I5WBrG9QixFlnFmh7l0qAkghdQXT/8k0Fzm7QHclOFnQMNX/QCB6H4FaYoNcEQmJts1FuOn
9Arldd6VN/NFs8RTWn2RI+AmJ7IbSCdkizE4t7mmWooEIE2aEUgR0A78WzN57iQ6zSL0I9DQ3DhM
cJhOHv3fF5JS93ZTiCmUttJsUHYqiJdLtpN4ydJkrmC4rMDFhxZHG8GOYH2yEa9u1KoLm7kSHxNd
mC7yKLYhbpVD/Kvkm7JpgAldpLhsUVI8Z6JRElD3PsQACn6R+J1h3Yxutps8p6jYszMEzkNO4F89
K0ea15pR8/65BMvh1G7AF5FhHGlCKy6U06TWffwcwudoRbx9WXtiC71a3HCEWPUUyaIWWBJRdfkS
9tIWaNYel57OXgR+4fqXFSiKK3nOVKgKlBiFJAa42mz0LV/PBT44FE3sl3j38Wi+rDVi9mq0z/qA
n4dTPfgRrmI5EUKjRtKxcy6gcLvCyekNln8imVvTecKrqehbzhxsz1kpwkOyRs8ZjFcO0tKDyp9m
7DucdLxcAM39qMY0YimYD7SNUzyu/hkI66XGkiMOf1aocL+JD5lL/GPfa9zLEhty0nPO5qskMZIW
FuyAsZNg7znO22rP7xpfungvAdyNZh2D4RxQ5Q0XJaZSjZCPb131IlBp9vsZkqCAWQCzImwYE4zC
OSiD5LLl3yaLFa4cMH43HDY+c+Ek0XLO1yOmxMGfBJXc+I3wxI/5ZLxMHMftseLldRd8PsysWPxG
OJxwJrWGcnISv0VXi0kVRx4amTVHJcxe9OjYzeFH7bG8eIw6vQd3KeMXcMQBnmTLf2yu3gnVjrDB
nxiS8UePB3kKzf6a12fDJJTaBVXAV0nnaQto/sD9WFFxkpLuHBkzBDab1BiiP52C1bN18/bgdBQd
fyGLDU3e9dXDF6xJZpbXX2xW3B1yYC942g5OwXj2ELvFLKQiDzFiOVF38T21PkbfXAaoRU/l4ear
4Cs9EZGuWVHRDqCOU7kPTjCSqpyNbo4R2ZF8Zmyjgg0/RuON5bhsYn4iiH32PeuRDWaCPyKjPlOU
0bHwabg/rmVpiZZ6De7D+bKJAGV8En9ZBYT5bSyTvySGEIDrG7Ht4VwWezy5OxSTXH/9pkbdYuXj
VW67j7+tojxhirP8E3HA/On/bNcdpY0IiSzadzfW06Ydidb6Rrgb0xpkQO+QocadEPjdaK8MmpE2
nRCvzkWRhGH800k39cVHx3a5yTyC70dQSV8vbiGHuigzlqszFhjswbJm5NDPdmpDnVrUpVNQSnXH
AlXPMqHeyxgcM8XNxpMTQwOS539gURh1oenpagFxHbREHH2/jlwyMAzRwYjXRGjigkdDRo2ctAPm
mcSWSWp4ylJBeTBde08IjH+U2hSxa3DPNRDMJcA1TLbFLFm8vhTQbkDzdOJM5RXh9d1gmdzzxWOX
/pkqc82ijjJssZgEOXWU0gNmaZXzK49ZRl4hclLW50YIdzodDP0QxbdFgB0EQRyIkN7aY1kzcmNu
CnYVoS0JKhR3ZwTsNJQ9Z+enDKEHSm8j/baIqzA7kFL6iWNnoCWnR8pNe6ANa1nqffHlAzncMv4b
XOyxKDrgLZpao+Dc4IQNs99tRY+O221jh6oH1g8P6IFDo1cAO5VbEN3pcEFt1o2SmcBWwaJOVlAk
WpTdK1gHLDfeS95G9wn7Lch6/7g4j0VPd5J2xuvXiN5rMPgRI7Qf0/mRDbPVQpu/zHVEf94qquG5
iDGw6Lx4VG8kdtu9z/5rs1jZSBtK9nG23C2sZvi+x4eyn9WMxC7h8ymDvQ5uiGSz1QGQyInKjKnN
UqMwpeaRynfvlTefCwzeGQqGE6bTPhxHqfak1cj2HL0MW26BLaf1VV0ZXqvP6qFhsOLn3wSPzjaU
H333V/vH9xiTsAJ0EKZUlPxl5jPiuoZ18fdoKd5u+3fOW6Xf3CMObaxU3f0AV30WKLhKblWH5a6s
NkVpCCQJNsevyUWSuzkeqfU8jCxleAcZ6Fjkl5arM78Gm6LIGB69hzg5AWyyUL0QCBO5mGc6jekd
+m9BWoBVlJq8QPbhZykY7vHPRxn/+Ai3AZZYxtiqyxT+2E/2/aocgI8wNxbLrad3npK9fFVHtmsq
902Ud4AKSEyhJP3cxLIoocCiWAcKwYWvS2gww+xDbHhGS2FS3+06gC30wjAKToSAp5xmLfJ7f4kv
h60jPExzyNiDEXInmHHZYOMf36ejCAFyr1wFAK+cGeI8Rw/KtodjOPajX/8/RiBkhLqgXLxqwlzx
SaoA3KLUAcCmocMIlveFop0OIwa3FLlQnNJT4305s7ZfhymGKeLFA2rNnlvLC9GlEF2HeJbAIgCn
4RolRoAX93t84Xwi6UoSksGRf/Wk0X0HMe0JUxo8KTdQIbhHQBgg03ZyrqDc0gTe6YifEdPO6xGJ
E2g/ViV091TehA0OYa2T3tmPM7F884ETSQuojv5YfGsF7t1AEuadcG4QlEVWBBQMlcB0Py0a4LbL
dieS8wGBm9glwJRk/u3ahPdQ0UYYEs8eTETBVyKOAggA6RbYFYOnozdkL0tuGyCGnJ2Rg9QBUOAU
f3LWA/8hkTzz3lDa8zYzFBR3X3ETd2OuYZleV4jKkGJ9jZJeCTjqz889wVcby+7NRt4QJqm89dhS
kafNtZMgC8FziqfSPjRnI+RwjMMGD29OEwycQpIhDqPs+rlGbACUcgn8rPwQj3Xbw18OLEdzsjjG
Oq5Fy9wC3SP006MflyVy8KVj3nQX5MgCtkFsz2zyrBJYwzuZq8hjAigWP8YBc4E0LlGGsd/jyYzV
hggVNecx/ZEunG0VabTyuENQQS478V7hRBeDpm52dF7qY/Dwv18a3CbMDDqTV9BxJdZw9fXuOgXY
+HzlaYzsHO+wxReCvRlWAkISehe3HIpDBpjm88OMsQmOHdV2eiuGjYD/lCi0Ks16S8Jw3rPVYwCm
WI/fyaOAjcU8Fo+w35eEH9ceTvq8WgQWLt6JK7G32LxxygwXR8Ra1PmygNtDKG7BZymBeag/ru7k
T8g1Drx/lzxXaCE9LChdwD+XdUVyM7EWXgd7/RN5KDcG7fxyoBYS1meJkHmkiWVvwvlgDbGEht3H
YxmfTrHQSFN8BSGary0QIUgG7Ax+0KaKdwP5JRGbFptsqXDQ54DiNaHF2jNNCYj5mTHQJ8E4d3nU
Atyhu2cjFRMv4eKw+4bYYYHOh5QOuGEuGG+D3eE6m2X8CwgSornDfghfb1wFiZWOObE3bbwHFN23
Ky9o0B0E4GGM/obDA98mZbjCySc7JvJThqnoHuO4CDcQRYYn6TZARGl/Gf2x7xDWAl9Ivi/8ngtt
hmx8PWZ5gKpp6PHAhbLPRuWyRZ+GFH+M57y0vebFEW8hjvk21s87hD6KdjampqX0dRfW7xLnZmp2
PoCBGss5R7fgtzquuXVnZZ+9ANZduiO7D+ICkKcfXEsc0v8m/TqYTpaLl9MbT74MRN5l1j69kR6D
FEWsDT+w3Um/yjr/GERn2JFJMQ2DIaN9Y5x3d0BpXxBdkRwDJ0AagkxzmWAYxnenGvnut48hl8iJ
xGDvTdNCjt3wgHOzgMR0/bxFBRakyXygTDXi9mNkgxA9dOlsnbqPgasEfcl+2uYP/BfZaCjoxIdm
zi3DxrIv5vd0STG+M5xYWHiYTGP36XRkK/aU42pAEeJ5bNK8FlF2BS7ZsLFTocPCLwcSVESTIJXi
ev9v/c2wceHakQa/ONMM6R57mFTKqIjxFmCyOMhAHf0EKhfGwRI4xcT3r0++FkbBK7PIsiM2GICv
Q4QB/spSeQWuxu7HIWjN5DedwGtxu2TV9A7O6JapfwPvruJww2oEXglWvS2RKNj7+ODR0bOfSXoP
2O3CfDurNnsj0X/FTaiCDC6PgIRkElNvYLc2oNSGGtP/uSPWLeKMQyIfMtIYLmOsrXkmHsYL4utS
oUhXpo7jydFXZGtxHI/HtF8yziapgCehjeY7ysSrT659mLcoF0KXURsxtGC3WO5xUuIWd3MEkQpB
jI8mtSMtF8PZ3i+MQ5jV0NoZpPOkdTwQ6DPklPwHPj/rZTOGSK4H998GETduNA2Q9TH1evHtxOCD
Mj6k93Mjdmjx3rpKX1Fc/fbom3crSQt4f1HMAdzHsRqIAP2YfuGt996/ulPDp3R5IXmMvWKt44nE
nHRBiZyFTHo3JF6Loy1efVqMW/98fikDVs2qFR2SOSnPKQb6UC7pT2sv6EZsm7z3ePV64SBeppAf
sYZiUy7wV2B2CiopTaR5cRiTiEVo3AXhddDNbDa65Dn7SPXI2Uy2FqTJcgwMgWrNySLaJ+hsFPxi
R9xAd7xjCJ73WPD0DlnKb38sOIlvDhucmQoPUujEN87blIiUdDAwUKNiQIbtgvTEAiDviQQJMbNl
gbIlSo68fBRnN0QZTr93KrVEK6LRDTha1yE3AedeRqEChJ7685/79EfNTacw6XVJsuXXf8aFRMrE
b1xFqv58O639+JNBuNqIPPrxR0RkQMYHdR5XLrZM8Xwp4zZ5SOsWAgeH0iKkZRA+5fsf6tI9mB9g
rA88NOGiNdBjGJV0LDiFd1E6YYlCV1EMYsTk8H+lO1miXoMuxb+s/wngd5dtIOatFYiF6zYhClCF
cIARqrCy5jmQPMwINYjPaNr5+z8yWhCPqutwgKZlrSFP345bDY9LKgcM6sjTYRqzgv+Tw6oAUeU8
EHe90aP/Q8ngenPpxASPF0qCcI7yx2QIFQW+ZQCncrr3nckYEuWiQz2J3S0TNIBZrFKkzAEhanzT
8QpgW2qrLFsOAbe+FLJ6TDShr/GABW902co8r6jfLpZVMq6Sw2dBL05Hj6HqJlwXJdo3j5moPFR5
7OL/OMcFsD/CDZcihQl60poIdaF4R/c5P8mYfM3BGNB8UN/mi0Bj43Nxj6WnjRmYY1OtUiAAqew0
j0IJF4gC6gX3Jh/6VHrQsm8U+jLtlGbMxDJXPChXhnIP/gatY+RAn5UVJ50yLxf+IuJAtg95D9nW
8dpkw5IsLkmdZsogLTpbG2USIeWAHyk5W3gIxIOT7nEM+7yz7QVeE0pTVieAqoCTAl5vx4ciH4d/
gUhjXNQ3x+PS2uMu5ViLltHtjjetJbjOumy7G3AU/Pxh3joWLuVYQJNVJKT0JdNZQN03o+BXIawM
4cV0BzPgy30A+2F8+4fGa8wEz2hTzFLmcAoBsAiH1swDnzd15SMiD3cjSgB7uin4eLbBvUex5fsX
8RPZddENivF+vQxaHuw1zeLIZ9gB0bCavAmdBpjGYyp9oWwDX+twTEMLWbE5edK3bCOp55mk05Gq
5pldIZHZI6iVUEdeAQWX9IjU88Uxpkw90Nl3nRIfOM6FuL1gz8RTiDxvcnuewZUCv8o3GIwwdhDQ
y6nb/iGohbpT4kbkbvbgD24vZv5C3PoMNo279q4hExAmjxKRIwXv16OF6RUrX1Se7tCY897SY7gU
byBD+PZz7PPV09OvGJECswRvbhUR7ZdJ983VzZj30hO96LnKxdANxr8anCLbJf22AX1c+NzBdI2B
tUxEUtDHMCMcfPX07ld3OdoOZ1tKzECqFMi1kooS46/evNmjboroWgr+jMgU1KIHSi1KmiVFYTAW
gm83Zw7jCfYqC7r9hofjJ61fCVcvx9z0G+bG4RO5Ak0ONT0mIz+oug/0CK1JPDcAqjGiwz9uymk7
WMtq6FC+fQpeJikiSa0Flrj1f/ZDJJcxOA4G6z6R3iuCa3hOGPXULEmVsU3yOo1o8mgb+1Kg8nKT
QQMyS6kVTLoTcuL8oDUXMqqk/ArNK91ACAJrDuk3sIfDe/fJSYT7PTwpYboMRp0Y/5AfbGcZo3Y7
npjfzY8rK+Cn59izY8S4bpiDbs4Qllm3UPmTDru78OpQpg560t9JatJN0XGYznYqU9jLLxXVy1tG
/7+qogUvjBUBDegCreSQ4iG9gcHF8UKnT71qUN3cWRYEL8KQY+rHUxWmGVuyy40mb2vcPXm/N1+6
Yi3glMrI2E29opBQHiaYYIHwxF4+xhIW01+fHuAg4Ncb7LEA42uZYGxJ8SW8IVHdfXO/MIi/+vub
U85aBHQwgUZ3D92C3ip/MRKRtBSoCgxi0m9s7ZeIhCU7d+8z5sG4oT8cG9lstgJC2aQecD5GD6JX
RIO1hGV0XGGv+vp9SgFiTNwUT6HtO4Afffpjbn4RU31MX+CQoV7UWa05T41kJioCyikFEM0RdaID
5tx2kyWBq+wclJT8EC5J3m7Gszp1uMrDXFLCvvgP5m8bWYlStw5+3iubr3ESK7R4QPXFaeWuugx9
vSq8T6jsqKGhrRVHXgRgimm6xnUKr2jO5pdD5EZEfQaJes7ZHHvg7pwh/E+OxHSA7aBHv00JI1tD
6cXGkE6IMwSrgrNT1BEQY0ZmFEcMcCMWk/uP2/gPfDDi+4LP6p9noLwH3DSY7r2Eq28vcDFnQsFC
xx7RpbZ/oppT3vymCE1eXvDTOYBhNhyNtBpvuH6kXdFCE6DMQUm1l9rGF+BnhM8rfZWDgspBxn7P
mHQWDOU8jMEzGMbM2m06AcrTjRsBtUl3SEexqWeoB3Cbg9gHkxBwqlLZ5tV4HfRAV9+a2EllhnVh
nfx6gA9Fpg/NxQVzdt+IjwW85c98iVe+nYBt4njF9Gm2bXMG9S8l3q9VglF/U7vWOdrqygLeqwJq
ruUlgGx+LG4fZXb9Q8frjpqoM+oNHkRMwXsZfubWwBjQ3BZt9lZJWQDH3hliiAtkZB8TirHyzjTb
m/22nuxd1/kOUiui9gVq1CX7NHORF38eAx1PJgTs3QlaA3CxT7S7+72RDqN0VN/65fi6XuqQjkID
g7KD12n5mqms8Wen6m34mn0gpJ2jcvAxgvYJ7Vz/ETG4QwTZO0FQih4zK7kg4y7qPvr2fQeagrY4
0OPsg7auOmW4z7AIAZ3Vr8H7oapcq4Ibi2enzEe/Pof2I6w4Q3VFiERbC3dgoUS8JfCk959Qi/VJ
lePecGSYqOMWgOudMWj3tfFtcDbCJ9vHzyW3kyZ6gWaMj1uljWuuqOlb6m66nRONcSdtjZ+QGl7B
seyfbkH508L6u1KNru6Eoz39zjWwYBLGNVv16plAF9fd3k7tbWVWAWoG/P9OunpQnlj+A51T4332
QUmCoO6jqaj+7lj36v4ZA0GgUcNhbs0M4mqE7WfYqQKmE7rbmtn0vANuiN1zrRZk7r3lfC7KfAdd
Xb1nDY1KXoNJPn0MpJgdLi7vwAh7uo9J4g15M9+Vu+99sGN7uftLiJF+TSz4CzkpP+La6DeQG4iw
w9UN9/5jPBRQBNIAkNQnLj4Z35RfeRydG0bje80zbOzB/NtPD5ONFiMUr9PvDSocKnWmtvjNqHbj
Ltm1k9fIqPFZcHtpNb3vvM+cf9T2bNW9O5WFjct2yqMyOOn64jKnhT1fix/Kzq5Fd/RmItDM4Cmt
/N8euY+X4v4mMbszQTX7mLGkwKWwu062wBB8aVxkiq2J7Kk1heTfG1m6yxhWG3emvHnsZrd+B7qd
axadp399qg9eusz2Qsoys0CDHpHNke9SA2XjRTWsqdkblXkK3dsYnRCanHIG42fNe3Rh9TgXlge6
hqv/1DwslioYjzYPofy9HPxP1/tsQ7vrYVDX3fs7ALodEoLn6PTDc7vt6USeaD0ilJRdt0l66sIA
cnEbHGcyV5phuYDQSti3lrpqXvXwehiD6G7D9SAL5G3AcBAmHds85owmd9tjOICHxFN3LzipYu8q
xoteefX4K0tkQzf/ZPvbg79jdvmAxeidodPX3rkjIsvOyzuBJJbe9qqqKjq0oqXhtmH2Nv7nI5OG
t0fAn1+uPjjQ7dz7FPB01/KxkzGK4wREYTfZhdW4mnYO6lgrIEO9Ch+4xuyjCmPjtmcc/ApTWXxe
w+ux3wFte3XZK50zxKr1waDnEDMHCtrxA6FH0AMTrX7CfMlqcdr/zu4dbbHzZLAZaJg6orO8X3yr
f/h3fGLM4tkM6GZHmAdsCnifLv0KBwd8eqrQylrzw7A1v34U6o4qhBbQfnktuK0GIEFluyUinaur
Hf325oTFjoW/oF+TmKB7NyQhPVXd1aWnHie/hQBc944MUCwYCwH/pNMKe3awJ/iqnJ/toGEiNLpR
233UCW3gvt+m8vbOVkgwU9P1Wwe1zG6n4Iw2tDCg/3jkKb/9crpnKFWr3m/rrcwPG49uhpcuuXPh
rg4fn77NJbejN14Tb6UZatcElqZKM1zuVbsKCT1s7sHlGJx2syer9aUuhnq1gOJ8veeTNdvVw31b
7V/Bvozsc2S11fMZXrDd9I+Tn3/Ht1dibexun849m54EURN7h7Yorcnexs9tJAplnD2d/cB6On+7
gJEMrTo2ywPVV3ge1AzemSe7UmR/SIfxfcpnAc4YPjEDpmcT3xpQJH/VjLmTKanZzhgyK9lLhPh+
gPAuHDlghZ8InBgE/lvFpMA3WRfAbzeF8D8EzcqfayBUZgBgxK1snJhB4vw2i/FCYrs//pCV69hQ
1ukASNjMZXB2Yfx5G+Z2MYT4AYsWecsWjeqQYBg4FlRoiw+xhwuIhNSPj7RLFtc74WvyQtIFaQNM
zmYzIZqQO2As+IM4eFgovs0759j53x9BZfqYeGJMtUbdEPsjuXtTdfT/lYi6J92jM0E2zPyHhmIk
o1Wm5xm6oiljocPfZmP8u0Cb2UCftHzMXxG/x/ScZMkcqFmg+hBOOuwGC7Kv3AsMG1x6ab3FPXdz
SDMixQXPbRpuhJYDuDI5YdM9xjNo+cGM+GfGrKMrNADRXlzpEimPV9BdoqEU40E9D16T4O+FuBxp
wxiHJJAimHRtfm74X04g/3zyXvw9L84v+cXSiEMapfgEV9vh7jbGLNNMbEwsGXTtZ7zPy4ko9+jH
+NeCEQCGe8zlyrvPuheXpG8uLC0QXq8OBA8tNxBhB/Aujqj3ewDDb8yqFZxcay2S50mZls6/bsxU
0ZkiIe1OTjhaeg1sqAtc41myBUOBsSXtWQT1NXI3sQQyC2UGcCX5+4NmVg727jJEckvqOjqVEFSU
axAsP5j8aZP+34y/yf/tR8ROUfopwXmo/ulq5x7A5T5kSM+Q3TMX6bo1Ab8Aj8BtP95k5xE3E87I
7/jvFUJ5sX34J6DtzBdQDgKZSMmVobgMAXaKmNcGyRtIIFAA/wTJyQBn+kPuFZZLR00H9ZYhESaM
wInLBTPHtsOwvFjXs2dIvxzmHCRgH7c/C+mnuxttlkfaNVFtft8acSJP02KbxPOXAsxpqPGZaUPV
JZdCjtQL8oR4re8HxXr5Ryv/H+635fVqQXz5uEM/h3IN7HyeWT7N1xGJBORaGL4iECFNuwNxdeFS
54vUZX0nMigFJmYqx5AVbM1l9vWUjdyAtrRh9mIHhJPBLgyvVJ2ZRPjAHwwJTZn39iHmlAzh9AN0
ZypyrsBnqJw9/qQnuhB4kjERF3YjGZyehcQWwmLBoGW8+fpDCwI8HzwL3DCcXfzDfdrzfWF7NNE6
XUdlKdMwAQfO/xAMkcIxod2ba85gil3lFH8dNViDMkLMEeUSvu0DxHQjzWmzIV6DEeZwlOpCnCre
E64GCe+Ge4PLO3352/moVlT1BwWlDffeBY6SlWOPbdymxQFXjN9pEgsOHDGWQQmgYuAwc0wXR89C
EDGQrCsIJYuWsYdIzhYPWTE+s0BRvaT7f3BjNqD6PvydBMASuKY14j67MElC2JdWzULdtfCUXMzj
AxEiF++TgauagGn6oEib+DyF6l0+4ItAUh0SrCCcnQwCCm0Sc0naupBZ1W04DERt5zts5KwXwjGS
DiNVUWtJljJUD6HnMObe0CDpE4jnjnYFi9oIFQyaai0g7BuhmqAEPAfxd5pXfdCho28dhw04/d0r
W87xH4vmSlvlAJV1x9gn7xSEpp0y8IL2MipNhlbqnbEeae6CA3ZYmDq+sLO8YzbIsNFbPOB8tdEF
mgdPnJAsHFgWK8bZ+RkbOHBERL5htBIcXcI5Z0igyPKADhBv/S9RoWlxzzDFZtgqhO/qTz+zRGjg
ZVp0nS1xT2FwbThHbOv+9AkX9XyHj71aXtVJU4d7oF/V2QiuWD4j5DR986S22MosQ+vYvz3CTxnS
sFDP1wYgjLV0j+ew7mG6GbU6fWty7YR0IGXGH9orqN7B7dk3z658noUxe3BntvMOuEPLc2TTbjwU
bCAcg+G+HoYVBG8t6fQ7Iw2ZXA9DiekyKcf1A0cOOzwXr6SX6jFd68n//O2z+8OXjrA3rPunAl+f
rImq6X6CeLkzLslypeTdZfXsGFOutbB0Hd/fAMLbtMNf2mX4UBdGSlVe/UFE2ab0XnSmLyQuRvgI
TDKvrNnjz/h3R8N4hZHi8r35f+i5+9GS1gmb24fijj9yimAK4vbglF9jSFFL+Ajzne2aZdBLaRnU
FSv3HWqYlZAgWoA5LU9osHtm7w5TS5n3fBXm9Dx/3AhAg9seH2fEYYpRDhAtzh9OA/jFroQh9kBs
g9ls6vheeWuYi7yYu1/6kHRjorDfdIWCDvFMc0A9oXgDiL1gy0OI2fqg+hSke9Gl/6we7FwSngNI
AeTKkScJa50xJ3CQhsdRhF0c/nxYpbBnKvh/lMmOVOxDNHkYM3tf7jeOJnHmUsH/QVYoLYektgyx
pFC3qj84U7Epw9YUO0BlIUXFwAGlj2MtRF0LrA/kCRUddokUUX8EbqGwIauXHLWMTVb7Ti2XcZ52
Fxumcb6wG4n+XPx1a8oO9FOjhRzzDAlFgusK8yAuoFPAJzA9HeCKuUB+R9qS1jOZQoJjIj4CwmSM
JrIriS3Tw83uBMGFX8AEdsXAQ3g+srfSUPnJ7x4UfIQwsXIDkFJsLjZ8M3Y2ggQypCkmBwMfLdPI
MG0N0zUzLOA+hj59UERvzgqDJldsNQcIrPiMcAb/6krZPcHtuUukc2NzAYkkQ4u6gHZoB8zWmZ/m
TFBCICvzQnqADIoEl8Tg2EPESrRWDdQVgg/rznW6yj84r7LprovulMl33ibtksyeA8kCbAREZF5Q
6VIHUkWwdDykf5+vDoIXsEEPdcrBq3R4nDeeN1yv20Rm35IPHhdcwBpACnyWRDq2t+M/mJBRNL6e
3F/ESgtii2/83hALi/TDOJDiDTCOShZflBkdC0yXfX8h8D4oWSYHOhcdrOM7mM0ma/ruhgXNCCYE
/oo5OcSxr12C434zF0ifpDJQbA5X0onhMmbLCUBGL330K+nSyomWbZfOYYxf6YOGc91D3lJYg3Kz
NFWzVcsJOxAcBT6Ds/fBaxPJm39aX7BX2jI8GjzU09V7Hoo/6nu2W+o4rML6tC2MEp4GBTpCjQrD
nqLVv8+O+aEbVA+l49zFkiZRlxYMs7rkrOAktEGSwTNuwb4XaHukOJyZbegVv3l2oy6jgrz47Uf/
1Vbsr5Jb9g6RzTEZ4JzhkIU1gysHD8KN7pPoPpDiElIIU1LwUGRga63xZQJKtUGdLVTd7MBHANOp
ajjzK5juX726MKQ3adfrTNcxdNqWlGOAw6hUxGUTpHnjmbCA/HcLOUwYCxeQj8IPhZHNGVgXaRWL
WeqqOy897Kv0+0kiPpbikeWwZpBXrqB0LP+2BI7yo3xDCyhZCku9xR+saNgeUfQSdooUD6nNBAVY
T8rTnScA6M/91b+hWEGy/+UJ294TPdGdeub+CpZgaQs7ITgA+XQb9p/T6ypLw7v8NV/+7JCU0AvM
S9B1glK3f03YAiryrnish/bATM3oTq+LvQZyNyg9R2Wj6wXco4LA7krHPKuPhRg2cYbL46Ujvu78
JxJrOz/M7vjcaqAFfVpJHezpGTZgA2mZL4loBh06j9hW9bj6uQBl2oIp3VIQlrJxTog3GPeIITUJ
7VLRso+6twmFojVfzqEeuyWrX2bHac9f89Ihl55B9QoyyhbI/KwX7PSVlPtHD1xqDTSNeCnEFkrx
8NgshbzFLe9yOsDQ8kTQBTubmcl+h9EmVL2Md4hjwyeWhMfl2eANYU5nOF6dF0yBYIqzZL5KKily
sWFeuq0tRA1KPsOBDoT6D1kZJHDGEJDuoJ81aqxPG1KlmTnxIuQWMwb51VvG2/GD8n3Od2KX/8Lx
vs/bTvw0bzFlMQVhAi7LkPIzongynTbop0bfTyurc8LxnMyaSujMwW90/U6tdhkxifFl8Iw6v9eu
uoOxTWw4y6EeIt87YVljqbrP+T39zEFkkvLudE3/gVtgTN4IlQvpFdHzDb2+NTcjbdxLn0kPZkh0
WG1DygAEbqfoCGUjplxIrngzxvW/nimxJxX1BdsDrnDuk0yPsO5rad24WgqMmrApPAL5iQaqd3gu
g5LPwTAhbfePq87oXJyR9IOBTChnjB3IF/WvmZVX95FYA501CXsIpOQACG6OmuAAFO4ecg3mL9Lq
okq0jG+wL9iWjmKuzgQLCTIk3i4lohinmIPtcFGOGWnCsnlE74PCA1yPD3m0T5r+Kb8Deg8/UFIj
jq1tCFLKu3AY9Zi4nopDWM4BwE5hOdlmF5BACqoF9UsvtSIBtiz1ANEMtynuN0CsOeQSGna04FfN
b62qfDuhGtuvH4Eeb+6EOkD47o7PcDi5ZLcJykkHpHx4GpopI7Dtx70P3luo5ma0TZvkqijhAcK0
rMr5QDxZw/OLgtfdMk3EkyHczneTOuqOT34bU20MTKL2/J1p40txiKyJzAfOVf/K88KB1ICvZCg9
7g176ZK/w+OkviI1R0vANqe75EAV1kBNnuj95wxi6AqjmIFV3Pt4wIy7LJgL2VpFlV+ILiFyGFsR
QsQGRnilxOwByF7Xl4E1sBMaPDvpjj6Na2Ocexg2/d20p5qECjIEfmdt1E6ZkKc4LDMTSKB2+fMc
EluTECuCsopzKGYQwq5PAdcZHabd0QEc5iBfOrXDQ8Rf6fTf0BBjVji+suPeEAsgGG6olEMCnkPz
6Ta9iA3FPKsX5wtfR+BiwwguEMkxp0ogNPTSD4YyttuQTv/x7TJYYqDePqjKCllLtqIEaFMc84Qf
fX7hySWWoYm0bHlzrsAVp6AD8GeqU2jw9VhSFYZ0qztSFJ3b8l7jc9zrOCVOQDMmAM7BUnq/bXJe
QQHQO267HezGQIeWEtgR+uMadwao3ZZHobsbHaKmj1zNjK6Dfdnf5z3W4xLXstExure8dryvwFZ8
jCKrRi3DLrvBDuoSCAjvOFZp74B13fV4Ww86GGOAPRTNxw7lzZk0iT7TBdjh7Yu64xT69FlrFPu8
RcsBMEAtmS3USFG9Bqf4bEFn+O9Ofh49Z8tr0LoGKL56V1+s+kb40DChzekC/sfSmS0rqmRh+ImI
UByAW5JZcZ5vDC0VVFQEUfTp+1v7dFSc6updliJkrlzDPwTfqRW9x1zD9SLzlq/pfZZMKhgGsC7w
72h6VDzUMwwwMhCsiaJTkbRQD4ciw7+nPJ5TYxGqaFBDV/wds9wjJ7gOGxwp3mUM+xDxiq46U2KO
0vEbR+YXYb+Ic7/Rgz9Pjp4MKbHn1HMeIC6ktAmkEOTE7qYhDDshsQvOT6I4tVw+hzEGwfaIa5TY
i5PAJg5mUcjEBqQVW4MeAS/7BhzPJLr88Tq0PvZnT5qLRaz23/Gbz7MjSOUhXBuf3ep0ezo6VI09
QuFHKTsby/aeoAgCf5pv3sebl49L4RA1gsaSQ8vhMORI/AJ3BYg0Rv/+eHH1HnSYK6iKMhATFCab
7tur/6ELAdgu8fiHEa+GcqcutZMPRB6R+YjK4QEJJZeJM7WMOYFSRPU6fx2B3WfRjcBgCSsURqv8
4iLG3Lw5X+3u89juYC/32SaFssdd4QQW9otAi6iU9OV1yiEnPRrJOkRC0gIR2WO4ij2Jz8fwLt/A
GNEl4wUk/RF/kk8HypAfhTHV6ImgNh9B/HhRHnZRN+8uCTjlEMuE/fuIpXiviP8+lzfIY54zCm70
QWFoIe2xvyNUcz9qjvycI7LXoDtgOc1RsiwjRGcWlauf6n7potoZMwMRUcntcturCELyZBCiOs3x
vxikCItSJsHvlcXhmIMaWhUuK1jLwE332ssC5YMeWsi9s3MBCpxtzt47Cfk6PvTWPZ/N7dTh893A
WjBm8fk5q2GUbQoFE4knh4GT0+il3Er+orGXJ1twh5iy59A2WF8sJXZe4aeAz+RR8PuRFcOf5J/y
DszSIN1g2pJugLoccz/fCI5TX+o9vlZ7f6VXhBaqc58LZDENX843am+otlFvApZGWQlKd9g6Ii09
g+IMichciVoas/E2tUni4PvTxU4sjbW+vDpxcgohyhdqatgGQ5rPHrx8eWUWdXtwnwLKj4yUE7su
eKJNlZJZk4bwAllxlqMdBP3Gv+NntHDpsj5DSFN2mxvFq+QVfZTXlq/xk3dn7u5zx5AGxaGNMCLk
SHRUQRZzjbpjrr79DhlVPs5Yf20e9Dnnk6olrDYSfWRDrJAPnmb+/UhlznaQPBkReBqFrZA1V8sG
22f+JU4wwGITcnOl2UPont0OfAdutFxXJv5v0CmAbuHhgOIKN9LXBy9CB6Do0qlWohcrGlYslqjm
x78FYHZ2UxFrI8IDa+M6NfH5oU2w4bcW0kwUYub+jaBOMmTv0nojE1PI8StZAcImKNQnfDjVdLsk
8m34GgQitGonwo147C2+qXa4zM8EsXL0HtwOnxA0gQtrWRkHLIT21EpTQU4iNUfRyQEuj++vAD1U
M/x5aOlt/wmwTGpRsh737pegAhRrnBtHCLvQX6cn1t4TKh18Hvo8LdLh1H3Frzl5JE+L0TKJaK62
TByvSLo+CNbkxlv8zMSLUtiKOu3unPwZjjcIfwIOj/q7BJ9FUZJ4PJN9l8YejuhEmRix+mHi0Sl3
mszLJ8lUvrCecPGmSpZCBiGbBrAD9x71fmYEg5SqGoVB/LtaI21mjfJYIjfPlQiuL6kS+JVvMM4j
uG1SEMU8YkK095qLDNKRgIjmDH9N3tcm9BN9moTWNkV7Rvq/nTz41FZYQ86VW8c96DVYQCRZfDma
MgHHijyp4WeYcZcYAHh4OLFerJCAKMuH1QaQaGvXu13DLqfIEdCdxO/CyWevvggBir1hGpsDDJ7k
doGY1cCRQwjxyyktrYC9SRQmXva0kRj9siu4C8ZoO+ATaDxawvMdPpfNNZmZLYDEyi1mTHBF4Csc
xrRDZBkIS8HETg284X9uQYDd2zSmRUaoUk9Xuh+/zKO3AmAmmxUQ8EHcemQgLaatLmNwwv2b3/Rh
cmbkYyiw5CICj4jyHC2yOHW6IWk9Erdo1FHNWD7M+kUJY/ef6OSSLEHyn5gAFQ2suAmv6g1Ngq6s
PNE5zovjdq+NphMHipMiHnhgCbTWFOPC93H1h+Cy2Zw8IeYnwhewR8d3MBqJcFvALg12yvf9yY3+
F7NEMJ3UwqziKJi7Nj9PvYk9Qm+VrjQILTCqkTv6dwQpeWfeNwCijEgnMo5op/xwHgDPvZ2nDJ7j
ikaOICU502A+wDQRFVu/EaIo9jf4giYMCpCLGk/RCIVItl4y/EM1gnFHBUZaRpLqsHgEMO+mHwXO
7vAHcp9S+tXq95UuJZpnDIJ4LdpMapKiAuxP3qitPsJBRP9PulQBi5Yg0WR+0yRcNBmMwl3qg8LV
rrTRrrM+gzDIDTT3Qd6jBTOn+SVoLHh3UBOVtE4hPpYBnSZqVrCPAKnozEQLrMcEOhyZS7Y0fz1j
ZTNruURvshq+FhGc2H0wQpDaAH+egsMuMkUkaPfPa/guiDUwKrPiJQpfLvU3cHoUYS3Y4J5A6eCx
nHD9vnuMNEbS5yoYy4JK1SwEvhyBVjJSZIUDlgo6o3H64DrH43wuTViuBpkecvU/+RE5M2kDUpfv
aZrB/5sOBv1lcwM5bMAtp6uiGPvn8byDrN1apDkP0tnl/MTEj6AAswYDqEFtOG46WQ8gnfBTgEKF
CmSJiXn9S9yB2he8S2QJRQ/Ed06a7NAfb4bGGr96+Zk5kNUHPCfdgZz3dETnFCYSyu0CTKDxSOcg
GCAfl9noomNFsiYOCO0gi0WNDe1E5kJm5nAnPU7jyp46nLvuoLtC+J0SjJHSZ4kDnLBiWPh8DN3Q
uRJUc7pYs2glxAX0upmzIoiLEMb27r1utj8CawL+Fqk28WSVvpJCaUGCNFRdQNoQaONh00HgEZ9y
aiexY8f8/DxYCZqvUmDJQAwS++f8F6lqJoDgm2MBTQfuPp8K44kRpsMFCNnmF8kapZ/1XCvalr0F
sPGv66XrDXCQHfNI59H79ge3G5NBupavGC4NmQP8GFofyEA9/IuD0UA4YQT6N6HigOIMJekmG/h7
3FSyMQvh0IPjYHtZy95rNuQbBShWBgnPtexmOUlk4p9oDvMp1/3C2mdhImgSD4Bs8IcfJLM5zCOU
5/7GuEeZU7L1SdRZJGNA8xSK/MLrN1XXG65/fzclLnfIIjAoBAEfgKJihArvqmew3RVhGL07mQaw
qE/vOWvlPBzTCZSPrxVERB6DFu3M1NkJNrRBGoi8HBkxqWSBJAtAVOZw3QB4+8Kto/7oC7GAYECf
iRhFesSkxyMIipgjC5kZJDcwFyzkCY4VNA5OUNnQ0jOUFczy+bd2GfsLqFFiGcNb4pxru+mX0Cez
d+aUwiYL4F0RzcAw0E6GJxGQsiD+zNFEpgC4kr4VUFYltDHR3cG9PYCJqpRoH5GjwwqS+eCJJIuB
AA142rzYKKJvR8IBKPJw0kbgf9EjECcyBAqBcSBzpd89mK+gmBkYlDyO79mBkM5sYQQscHJWMryU
2/n/u/pfw8tV5hD0NAhgmXvfRY6ThiS8/rtHV4ed2ZurK0IzwOL9aYEsmos+smLQ8BX6mcihSlAb
o1xJpx6o7tx1Kb5htA2IlFenu2dnEC19WvFBAY5W6xKoia7oVoo8V9+cLgEg7JivMIj/a5mj+0Qs
vvkflZhEUGPY+45LOvC3QuZOMIItnAFEqBeUdiRyC1uFAerdjXYu4BOfUf+7N5lc9iIBT8Xs3+2H
zrE6oDyLWJE0K5iKg2HHHYOeyWKF86LQwQ4GVALF9S8Lt/givy6icAcZnLIae1wxQZukmqcrXHIi
BSr3viiGMYtZtuDjCKJmelckACZUB6NfYXHHvTbWUq1xWOBOx2W4du5OfLyUAFSIIJsNzRKYucht
jU9selpdaqAHMuaQipblKWnSgyKE3I9B74eou6B3KtycMjp0RYOBV4BAZi6C6ftqwQX3gXoCpwxN
4DA6IJm14aOQmyiQvlQX0Zz0p1K7DMGC3TS6Dk/ZUUbslITCRM76mOa8bYSUVxxd4MYdF+KwaK3/
UCJPUDZHtIl24rrvg73nKzblFojcIMe3nCk9sNckPZwxPhAhtg2swz7cNSppDiAWL0+fi9kNRM39
4/wYfnXR4ViMtaA9Lpx6ZWDnF+E64UMUwvecrwtfxhrpL85LK1Rk4ON7fAoyFzUzSFIrOMuw2SA7
KhDCweGT2AG9eyCJcLnRFD6JrjCjtnonwvFZV47MjsoYYMiMHs/h7fztORvTF+Yb7s3BhuQZAIEo
CdRPhwP5wB2WARMrqGra89MJaRD5hMgMoutobnJ8CuMQIQzwtYhRwcGDPARRgztjuB/K8zUy8gTG
HF1ENjpvhx7y0xD1NCgKaOSBw16tPFTlxKGdMyL1nbEi0Wi5l6CAvMT45gv66g8fPyXK0Y0ASGDC
YGqWwLw50lkGY7ZfJAeKQiNXkCD1iWTX5/zk4SKjQVGAGzGIii96WxEJPvz6k1Dun7CEEeCBtkC/
Q6ojmtScux8HeXiSyMQG0LWEobHllCJb6j33EK+AKHRj0AQtnpfjcGiNzw4BAr+z2wgKKvvOMBQw
MM7QeO6CLEJabrRtOP9ET0r2425KPTZeGLNecII+Iskn6YdDUsV0ZpX1Fw+B3PT0L5QLkOaEO0wP
GjOOxjH0nlJYZD2L8SxHKf0Lk+QF4WkmrdNpOST/OL+ZsPpGLNqIbcDRI0QQ4bd/sR3p+4i5rfsl
qoEksbIuZXopsLg1KdZOB9sVcQjAJis8ZpcQJkRHDf6AVC0gPaV1VRynjKVQqKAMR1FqkGF5CQLr
SZ+VVo5tbZ5NJ3frcekdDRf5vyW1Qhu6ti3cwtirwOelnhnWeB6qdihGMFtv2fj3PPOPeTJMICK6
U5CocSHuUw2QOeX7yT//zQGYDdaXYD5l0CZ5ppACFgueBM/CQ4whltmYjJ7Jc0iv0CrAHHcFsumA
9ipzMh5k/wdEA9wXpAG+DL2ILRIhBlZTLqk4pTvdGpmkdL16p+aMjPAd2TGgAtHFENyyxdoNJVvW
D9LPPjO7PoEmIakOkwiUVQjpC+UEuMOkNKjrIf/f/gd4UQ1EdnEHxH+K3vaUsfpc4IfIQIDAe5tU
NQ983Kku8FZmuZxHwr4DdyED5TkXSUagTxjUIAtDvSZebLu1e1/015eJabe+hODPv/5IO46Epstp
DVGWRSHVXKbyDlAPp+O8GFwzWmbH8ox3YG6KhYKDnbu5exxhqWRPampsdCZhQLdDOvyekFP6EIii
uYNGHKNGfOtECfUaQgAlaeMGXjj6BSTUR2YXd5nlLERKDaOcAFQ6P9oCvxIaNEkjSRyZsIzx/6GK
RL3EoFk6JsQyVndA/BoTIqcUpi7iyhCJJyNDjW59n6PCcpFcA4sXIKnEMwQoSVkj1XEn5R/Tm2Nn
Qxz4+rET62oYtoDlTS5DEI/7TYySAoAzOIQBfAJpcVT2b7g4dCeHg2T7jEiXYwiWZLB5uOI+9dI5
+fgiXgEpJjcU2vZr/J7QDBGFnCmnDnTDGJnWocOQnXNxCihjPmVBHsaM066QJCHjACRoj0lTDdZm
3N2BActm7QhsVzjLpmjj0uqHBwJrkcLDHx8gbPfIoN+Fw1juotMN2kL7o8gaN6hdoCjTApB+LkKt
nLT0QAYw7aQmb2y281XcLtDtI9WUUg4IBUWWrC6kZ4QYA/lyTgloDhG4+JvtyW0o5ShR0NRo454C
eIMAHiL4Tk+3NyaFPKC5B6yEkMhYbbuS1FCwE19plJiqXUoBKMJvd7AKvDTtJ6dFfB3kN7XhSz+C
M6dtSdaljYtFl9S4a3fZPOf+6J/pJDH0VQeR9JG/5BxkZkm3rmHaBluy4QyMHcMWAKc3hIcE2iXS
kB1QEXxvEp4/IbeKVOAeM4B/oGUJ9gOHF9QZ3uo7xDOHKZcnRHOGhU4WkCavWydpBrjwjE58C9Jk
Y5350miRoJba1QitabIqUusMgR5+uyzapPaDNbpSGBdSSYI5QxyFQmtKxqdPDmM0jegUDGi98EVR
oQLPM+O2Oy9hP58C+rkob/rUI7L1keTqkHd/iLi0h0gLBi93KTA26GYM2oFWTKZTwRQzKo6gTIt0
OF8WW5GXh3AaR0WuRF8HbRL0peHFgxahzuvF+gmenSNc0tTnZKU7efHLQOvzf63gR0Hfz5DlFxPo
7firrpyWgsSjWBcmMl36E9JeINQISV1qqHsCFLqJJu3MBJLXXy+7jn80RyFMeB+IscgwA2ltxnxb
kl8AGUGvl6L2L3TDi3qTr0FTf/vvyQvcAOcleq8uhTiaFE8H5QRaKm8bDyAOJTImqmr4u6kkD2T6
tBU/YEE5ZzjqRPgDBhuCLaaHdiAt3Sy+HBXJU+FzVt5dtAAlmWtT79+GX35Hh4ZJke+veRLTKRk9
5GDxufFteqfS0zMiybRIEG6ztURPEoYF/Zje2+FwIAYYToesgmyX+kXwukj4lOgHA/aSmkcwGQKE
lk5qr505nIlUR5RGtyFC79LGP/E1/rILnYhG8kPMGhFP7Um2BHvkuixfkiRG6Hww64Ns9HQ4yV37
U9JBucUQKRt4/trowO3g2j4K2wr3P1HuC7BAAWhCcnwTZUAJHqfIPfJO1E4czhVq9Qd0v8gemsPF
C5BHC9dL7uaJwiYbm7QcWdWMxOz7RrQ/0w99HOcdI6SJMttfZdGdcviy1MkTg0g2BWEpPhz+1NDP
iDgiGKBJz0M6vSKveetRqSv6RDRohOjMlh0sO5AK6bg6CvkES/21zyIgMmAlrPV4/CSjjnViDOs1
6NG7/oOazUn9L24XZSoqARk3JfvDDdp+j1cRjlYftiSBjU6TSGptrBWF32C/Qcxgxe0aTyHOCUqC
9InbIRgWDlNyQsDB9xCaz2rFFgIyI2qvsiJJjbQxWTBrgAqK5ht7lgGGAM9oYSIvAMOYSBIZKnf1
GXj1CvEXwpi/JoIuGx5n+FSiD9U5R+k0mtIhQ6kJK8jBaES7EI00eNGg3f+NRAzjpgwx8bupxmh0
u6uRnKVyqT1gmGioEjNY3xFusKCzA5gk0b9j9+B3XJ8qC6UQcBhEVx69RvvH4biVxhw7aNS4e6xt
4c1yekhSTGMYIbkYjBoyY2zwXtUDD/ywzYIzjKx6warh9JjS7aKhpDhxleklqkMbmZ4534llzKY+
0bSR1LP2yELhX/RZQID92cbityV2BSS2lHJcikyOaLk5dNG48f54rHn3fws6fFNSGxSDggVJKoVE
BMgEH/BGRqafo7kBPTGiqnJ3BfuMt/JhSaH1yX3kCxNVWL2XPxwgt4maDTkIp98XNf+SNmRzgoZj
BY5drSO+x1SqcABi0BLc3X2w231pGblL+pZLUlwCiTu90H/cfRgw0HagCkAocRGIugYSAcNh+Ats
7wklH7VgaIgu9RZrrnI3NB2GpA+3OSkEve62i+oBIpVxL1lwol9GDcVxSwDR7nyzAdBvEQvIkDB4
dsn8iNMZZX8nJBIfkhMfJQ7fNb6fpu8gYET5hb5RvuPs46V0VBYNQIIoQPVhuyFF0krt/caToLDQ
Y4Fr6z50Nrm0GCAFj5OnrARXKMISiGfCSA/g+aruDmSDoahKO/Yv1Oz7Id5ovCHM4GbTuctRsMvD
uLT31Xw2jOE82aunu6L8+1NsiiFQWfb+Fgw3b2djTPmKzNZvCi2FBcxy9uSBS/h5zy3224Co6U4I
UZnmmcftmonITAxXgI5wY3JYiA+HCHnWFvPBFpoULBnboTHAEqPRW/C61aIZomVAy+0Bm5t9/hYd
fDQhsTfftzyvHb2YkD7jT0pWd7VwFcBQXFebZlvhYYBcfk2XIHr1za8rhvPqMgMAf+IuZ/b+M0C3
NfqisKsavNpaPQYQmBvqXHrb8Qfgmv2z7DsFf13xgi7ltV3tykU7Slv9NsGIllH4AdT0HOgKs/IE
hAbQ1Xbhlb/g0kJFyu10g4+yXirrI4sF1o33w55pi1/bHcCoadDByR2cW0iDnCodPgzaoAkOl/Z9
Ra+dY5N0z9EyHkJbjxKORRmP/Fafj3MznPo8z/XjnRnOeX7JAK4vuLGX4Ksq4Dlhq3X4fXqtYXpf
f+pNVXjv1TfqaN6qchtRDsBoXGkjQAPGivfXI6PpyM3RhhfQ0E+jV/340PKJAMjjM/+4lyqC3v9x
OiBm7K+r3913wt3TULk9fSmEcBwpA1IIxo4H+LOMb9Q7RF4Lt4GzuNZueCT3EXHZpQIjB/3waUmH
+Q5mEi5J7Uq/hPV2WJshOcjN0fT+3QwvvA03E09d9V41h60hgzDNQbf9i+1tDgoMXV0apXTU3Neb
50ZT4glkpl5dirD2WD5pOlmRKK/MlL8zZeBlWXb3F3R9vpn191V+rq7KSfcWNfsvxmSATMO3hbVy
8PuBuoM3Y+fbSC/2Hfup9a9MYlEkJc6N36vq4/D35+8wDbMwM0P+jzXlGo05r4VoXuJn0G/4r3P/
DJWvHdE7urjnPePWu1ebpxqUVv+11i8xq89gPPHRw7PWZ8RrhB388hIyf+q7ceVarSMSHw2VvVyj
cAzAWlkXfAlksC7b4EIo+rK9G8iPkQ6rpsfS7GB/hkK6C0go3mTh9ssS9lnbtWOUwePumv4Z3QWT
q3OM4ZtA/hs8H4Mm0znywXMKveKE4QgFA2fDZvMcWMLsx0aoUuLhVHtnU7HeP05raGDrS1OKfVnw
SFumT7zJgPjymFrbzSNz9Mwt0lG70pAUiTpnomhVD1Ef+L3ishxcPlG3tXrWw49g7cwbpYYBBseR
aU8LEbmf4bc749xpfPo/LeXYBvgIQ1I9r3HOsK+/RduBqUGm0fm1UHIxwsLJ25PGY5El7icyb71r
qm6XSEt7WhFpAXMP+KZQsv51mo708bZjnZX9cc+ThspTdztu1sv0PHk8wZE9uz0rccvm+GYqlmmn
wEXNYlObodGZWOxMfJtTxuEwwjydpfKPmx0nXaRb2E/CSqCXK1+E4SaSSAi5U5X1tjWnJxdBln0W
RVED1Pe94z7zQd5xX2ZAFMMQeqKrF/wjr5GGvwtUxvrAfxfvx3jTfo2IVZBWLWHycF3bzftfRyjI
tGOsmUmTQmekTko8Ja8iMWUUEzCKuX6OpGikJfeJOYGo2vqobiuUYk2mQDrtxB/nCUbSKP6gi+3v
Gy0fXjCNWju8m3Z4fdqY5ha97ZbOtj7VkeHD9PlnU6o25vm6hGoJ7ByjALdlBgyYt76uPnD8/AvT
ZKf9mpRM6He3HYy9v29tE/BzB7/0dj/HpQdmYlI4/Rt0nxzQqLY07S471P/AUgiMLjmzdZxH5ZZ0
xVmLxLpxJg2X0hR1V4qUcZcR4/r1Mu1k6zjf1CNTK/cf+/ona/qeZwAxEgoaoQVHX8fCZxUl7x2j
kq03gpCNshSyNwaCyk13cryK8bP58BL7jmfSG0Yk9Ej7DY7EnoX85buHK6RJp9jprs2LfQytrZrY
hjvq6ysd/3h7jdD5HblJnLIEeC4iVHVNTtVsea8W3Bm1A5acBrnur/+6xW1ya6QFkTRCAF6ETqk2
9QxTTOloXcN+K1dPhzTotmq1/E46I8EThc/8RLMJXiidzDEe8cAChYW1q1K3SsBqI5XudIvwZTio
6DIL1Gt0TPyOjz4X+L51n+QqAWixbpJTv9wWNYB91aIHYzUmWH/y+da6wNquKu00iZ7L9DNrkV5Q
ybTaAxQ3MBi7ke9bhqu/BuBa0ATMfdTor69Bs6Mss7ar3x5XXcNNwT1AQFn/XqTTB0zm5qCoQGdS
bzDIBP9GP7GJYRGuw6F5jfWJXJFNsOyGi9vWJWntxhoJRnNEfwH0yVMomuehINMKwL1vmrisA2bH
4EWmltFn7Qv6hrGX0GM6R4TexXVw96IzxwNA0PVlqV3V8BiNSPEDgIvmBc3s+gNMgV3xI9kvvO2O
A8iV/VV7za8HdhipIgiO9heaEgyDVQvggeH8KPXc7+ntxJzYehtHBO95PyyeX/Up1A+SVQslmLIV
ZtQP9cU3EDg8Xboqp3JQ1vpWkJ9rTEJI0qc5Db6kn42LHKzSdVj4p7fee+YOrwVCbl5AVLU+4ZUJ
WgqPgiM4BNUhJJcG30KAV9jUa1gWAUCa5nPpuzeY9VxVWS90IFHuqybJ1z5Box0wfAbChcD/Sbu4
gPoL4Bgi/FwCJrIdkW3j+Hb2Z7vTezKYLrbw2VOa7bmTAs2x67ukUG3VWHCofm06aDV555OS3OLd
ngxtJqc0+oqoCg/pSJWHAB0V2I8q0Zq1ZhWP9OUxxjLREUjIIw08ZeBrT/N8nGqbFggw2xpyTPlM
HLzS/tT2kNzE7hKw6Z7RnRiTD0GzM8PtmPwL3gXYj9IGL7s3enenyO39fcSR/tKdN902I3iTxxWe
QVO+QQr42W26tb3Xj3rHsTTVVdVv/rKCfH2lq/Z1jGCYBJuiv3qtpF5GPmvdEV+8cp8MBZvD/Aa7
UCaNpzPQyX2AKv4veOCmbbadcDbDJoJeKUGTkHJ84cO+fFG/iEDi4LYG6FereyECHTT2G+7r4RYo
DdsvNozu1jTEB9ZpfdF9jtgIbn5d2JYIUkfn0QDfxSbu1o8PTWhiyPVQ0JCpEv/+mbOtkxnzvK2w
hn5Xah8R56WJy46nAQ7dpQi+FlIp+vFBSomMRa6qPCY1jfVZa2I6XfJuxTUzG4/lqzzRJNkjeQkq
YfS2fxOxd1qXur2GKXBhFmcGcyqsvFanb1MBEeLYQRECfiAtBIByzC1ek0GBpjtkP1QyCGqYu8f/
fhFAFWSGiIetNrRN+FC/LsjvfNA2g+vP0whEV3Iq5wHWmnynecMHCoNv6OtAqGy3KmZbFPvDazLC
+pUhL1AWnDrxPAWc7GoAG7WQDV0ATxpdcxCm84J4bhIITtl1cJqyKeAl0dr70FNgBxr9mqLj0ppm
qrXWkJPHq1xbPYOast/Pzr13NevidGF/SDxZ5l1O26+L1F83vn5V0ejp6fCZChj7mbvba3wBgDy9
+LeSkq+VRCfQub8JKkHFHBZRVS9+lGFPl9+1JGQ75qAM4MaD5fsR2IyRMRJ5dnqoP7sxKLzCe9z8
vAhIMzP0ZNwPvo6DqrlOQ92UlO1nhEi8/cL7efO2YvJGqwm3tm82xyRlZ3vz/bkbK0WR1i677KKW
g1tAYiexWbl0n940poH9fHFeCd497L/lpDtj716UvOoWzepwuLnPYtJJ8nYQ/WbG7Lm7KV2DrfmT
EPG+ebe7NNWvXZu8iYJuSAFTRneQTPRPv44O28dwz3eSja5bNRRvsShWFvWefdtO9UbcYLHYOQon
dkG1tc0c7dwnR2eYbf+KcYPNPPslfqMLBV2je4OAASDVqGnZDXLw7ZTzRtzWgEgublK2PLfOFqr4
x0FruxEyj810ZGYiAybe8IymesOKwcriDXeN6tMb8HVYWn7rhPfYDbj8v2XHt9pe2/SL3xDoSefm
tEUdg8KL6ubrFq4Gj63tgk7tG9WB8LLtmVWIPPTTKZtOd8rOthFfSEhVoA72zv8iuMXYl3Hg1urJ
gA3Y7I2+5+vUYO4DxgaUGHGaKbXPEXGJoWf+jliTeGx6QMAVmFomkLnapT+h54hu1rjXnFIMez+T
L0ZZ0wDopnkk8iTQ2nSRVup6iV5aWH2dLnXRhYz5QoGzXvzuqhM+ufT636PsGWH+DqHS6Yl9AY9M
kjh/rmnNGKM/FXp6xh1QFdQBsTAd6RzmNsoBJ44vgUKazB7urL+R2QZyWOjhowo0d7vOppchOLjG
B68Tq6G2XYTRNf9YLAksmJ4eG2G/k2LKBx6jnvzrHppUFIEJoAHJD7aHHdZ75n4hjqb+O8cMEF9F
ri9321VYNvHycfTEqVXZdu8M2N3OL25QpXcQSEniiz57s2we7BIjfJ1DXmmSwTtJ6eL1ph/BNv4C
63Z8lG7JlY+b/uu5L+/eU6Nx1Ensq9Hvhl/cBB7B5Hys7cyZNZf82NVKfIx/vWZwq1X1CcoOlEK7
vo2fCs2YTdVmb6kXyfnHRfkg5HACitjmBIC+ZJvv8Q++CYkADOfDSx92NlUZVV5nk2HcQm2LsCIM
Jc9EltZ/NVQbwTDLuTW97su5v5mCTrSGSoihEA0Q3re//D2XW8L36MTfSw9llDa80zjPo9lNYreX
jG9zA32G9RnGocNmH//poHDJqfdU4RnbxY4CSn/ByeiJINRDlbn3C9I8qOLZdlEiDhsU6z2cMzRB
iKO91x5yOMyOVjBr9TX8Vbsz3cXQ8QsvxL1OGN1abN44sYAUTs/4QWKg7FivyKh7j5uwUc4dIVUM
t35u/Pss4Ji/XGwjn81w+4MLrr6xhY6Taujexfscr5ungpR3q+3nl4+/ksFNWQFD0m+OpJg8XOZ2
Uns8549YlCZK6JgvKG5h97ZPsLg4yrdmNVG/OEmt+JZX57d8JAqeqQ9r6+LhFw04l+kQj2h55uSe
dfazM1D4b/RQW01MgpmEmFTqHkESoCpj6PzrNCncCE+baosGYOsSVlpUwPraTpPmCBHw1zUQOAWH
61tV/0bmHY2ZL5jULXk1EFUNTJXLFpggCI6B2qJfsQc+6JO82z5q4TlGuOk0e7oJQItiOjPPqmBg
JVV+HWrAzX6knY6lk5RtKeo75GC3TadUjyeXm14VEi4G0AS01nDD0Sa3Fomwfbw0Vc784R7m6Dow
0wsyhrnf2n/LnrsM0ShP7LMW6Oee9UMuBjJ30/tumcPoazN8lb3O06+QOasA+SlKHWym9wkKH/pn
Zr7DO4g67iOTiE5sOhnHVhUabtXt57dQ+1CudINtUGLYNPvWWH81Fx36d7feVx/UDfWkROiik9q7
wyKatHiggNTj45t3cdiM2b4uB8ltYnbdWzXWux3nSi8a+Ev6r9lwH0+iAcmThVbM9xXTOU/3pnXo
3IKWMa30QV6OOpdpO5l8m9SLLcbnGYxf7Bn9zMQLa9ICJS3eTMaLhqARNK3p/TdkBJmpNYicR9jO
PIhSejHeruAlwIV7clDDRXM7pwR5G5PB9A0lpo7bbi8K9JI63ttF3sEqvK9XUG99plDDlG5Fzcxp
J4wMwC5Ii8Zl2EPl5uRW714Obpp/e4YideSmXVoZhCLGJ26nMWsimPVJ3G436BrzO4Y4z1cTg9OB
2TyazMOaTnE7kvZs3TMCpLZmDVLW4QU+A+6Jxd01WpTIt+v80xhZz3/vBGNSrKguN6fIpu8PPVka
yDqGZ998xrH2U+jvmNYQxKw1Nq3d19M7k8vgjZkHBirNUdalvWiw3J7r22WC+1x71i6Di9HjWPNK
XMB/LodTZmAA2AgpXzk269PlnmJ055ttt/2KPs8ZRWmDkqmwsVR6RXmKed2QMM3HVzrsbOqeSr3b
3rd1hpyW3n0irelvP72ydL8tzlQ9cVMeoQNGRZzQxaxMOwFBbUXpAAqY1endirBvUXMBfL5j/YBG
w2/UMoiYXgGV7RX9vsMakqgVF/RmPj3tMn3RU7oPzWY/bfrdJiq0jc7EBJryOXvZbsD9NIegLurC
OxNKb2GFKBGfDvzingW10aPufrzlaobu8i6pAZYtBtlhS5GrDq4HptVABNFqg9tDy44pNz3c6KPb
bRqnnFq2tqEQBYVNvkx/temYw+SmIJ8iXev/Tutv2wWjTZQ/EO/bYHRezkibV17p/KIXuj/Cmqlm
l6DFsOoMOMsjFZca4nu6G4NL7utAj9tPUdQj/kL1Gd8hcNFZa5MjIbYFe6GUaT+Cq4xUNIpsetH+
hzo2o1f7Hj05N9AIzLxvosL7eki4tOminvmfr/pG3Q0N+9/owDBtbd4Ef3eHR8FDP457aA2joNlQ
MiUpCdkIDN29sx1vaB+rFXPMev0h6ah+DsA16KrBA6l4lyEgmTocFWvECPSxtGbFhZpCeAZguMCi
nxrMoITnc9L6Y40pFhmKcAdqwYVRfX5UtsID7EAz6PbtAwQ93RNcYuQ7zqcwLXPphn1pWZDDJN5V
MvRDSdU/ZUhMA4DSHPidHsytWk27cDeg64lLEIAqgyJevclqmf8gDbMsDTspFShZ8OzQfnplUDKS
JJH/BpcPcg3IdeTKGqU44Ei7Yo/Ig4xiYLgznmbYd3qMLpNt5Q/yBaYDILVV0bspascHKcUV0T3C
clcL/o6xG32C1J5snVewRUbuaLXCFk4RT/pfidsGtIHSQIRSbIF8iz2RiRTqhLOmabcR2fYmXabz
P7vVCyefFnNIf3Kdt/mnivjftMPbQ1Ib4kb0BqDlcyxWFaenBTzLNl+oZpLhRqM+7As3XYzoPKOj
RprB8Zg6TT7megSveTy/XV3jPfkxl/+fNfxke9B+gvm5xYl73dRLroZTHFhn+38knVmzosoShX+R
EQ4o+koxIyiiOLwYKhvneQD89f2lHR3n3nv67gGLqqzMlSvX8sTzBPwOhZK4/PM7toXBfX1ATh5A
9nJA2HjgKeMdw9EQaN8TlhEOgaJ0NlreTJ+5NCsphVn+UofgBeX2syq2jvTLzsOIktCPtlnHXjUm
/jUBBQINqiHajIAhUyuBNRevvfN4Jaw60EyGgrDnhHOHLoTQUCtbj6/wQ1fPLLJwOS7P8Dt05XhX
dnIXmBBkiqxSGzTpL6kdtsfaBnYb/p8KFnAyoUk+f28kOz2tnubeu4t7iH1jIuNM4CDaspiMqEBj
QrtgCQAwgN9CdQKKB3oXvaFs/sIKgJ7z0OxtzfhrR6QhSM11TTi80z71zXx6qowpqlf+JHFJyyF3
4B0OZSWBXym1B03R2kKumiMDMH/n8Krss38yD+aOP11Th1LXaRiXnfpQaMREVeblC8S8jSa4601x
QR5ZFZ3mNpIqpPwujRgIOpdV13jxERDq5xu4bNiJf12P3sON2QXxP5nWbgoNcVU1jHZIpv5WmJHQ
DqYRe1+jzq/8/pxIXotv4AP8PUpg8h79+R0q/1mVKwjUH0emRYU/zdgCouaHpVuDZS9K8ARdGHpl
pa4gSEbR9Ugh8msfOSXm1FlcCq+OsUs7rG5fRTLW/huNkEmqDCpWXh1sXFRYHQjkb6FMzy8/Hkqk
Ji7sUbinwrIysUOX2FIJ8+rn8rIEPWQIoVgL9cEi2rEFod0Dqi//BEZ/BwjbcatCH4U+BAeutuga
h2jyMDBOYihlM9z/wWvh8dmWMmcAVXOpztMcmWvMcJOHYt4UNwuGAN2r9+0EXblsaIErka5O92f0
4fepbjz2hFDaHDTLoe/AeQEA1Nw2Vq5qK6QgEZpgyCsQm9hzplXTCyaykyZzPh8oMJwk4OioC92B
CS7QG14BBSpsmQmS2dmFfuUYa3cc5+7wXY3zQ5gSHpDHpU99+IkBm05f9eyLBW01hlmHAS/hXEfh
uFBMyyQnq4ARtR336XJvNwqwJUnpz0DoyOsBjE01FykThE9WB1d+cRNmO0zStrHDFt5oJPgkEPsf
E0ri7DNn7YVfZojHqMiY7IGPuQvgM+yB/vUUKXx6Y7CUzLJgMQqh4lXeEDOSj+VHwl4Z+YizGPSQ
kI2GrwBsiEMHm3AyRzIHRfoulwPDr3AdgLwx4qUDUQvPngz4QRGDpZ/8Cm84TXCBz/3pbgQ3l7lm
m7ZsAJGU1Z+soJM14V5Bc+jBEaCcY/4GpFTOOq8bioJCWSG5J8wKO8mFic8nciWwy6BKJ8ylCJOG
wUeAbNg+V4ubpnKY44H//HNNjaJ704ThvAvQuOenMzx44RM0uOnl6eEWCSQJAwqDaZQP1kda1S5T
nQfk3HLCwd329S50gokLR/Nne9U1kLAR9R46FZxCRG/FRNBFyqTqt7rqFvk4EctUJi03mdQCrPkg
pcPDQez5CcLIkGOTgFeZxRIPVzUpgQLB7ZjO3DE9KB9fp/VjPeGIm3vIt/H8kUZRjyk16Gs1oHDh
WSL+B7kh4QHkVJc+YkzsYo8EC+m2OQ++QtgUe2ETxhCGxB+sBS4xurU3wkZerHHUjmq2tNDvFl3h
B3wL9PuZ/izWyZPDyUYSPXTBlTXYiB1GD2IUc5IDFBc2Mrqah4i5Eiaprj+VHjTduHAnSFMxoMK5
sNpEcsWx5yNNYIetmjSI6dAgIC0qKFjIHZh9B+y26Gmnwq1sfmlaABXS4wvlVaZPKEgTMr8JF8sK
0vmD+wXa4GXEP8a0pLuDcg97XKhaUNxwvQJtoeUawsjBYk7dFpgLhFjVACEjyoIHFFMywJ5tpma6
V9wvJCFKW0jrjpCEq/C4YbMnHfzrXIB/XgixAfuD1dmznBe6qIPRCFxCTZHUM+5DNu0jhNrjyoyK
zJTRRNna2VuFcLHtNZUJacjg7uPiwvva2rn/iGlDwOWvZex1ehbXNbaDPAOnNcORnOkAkPpFy11r
FpejKR8jzYR/AwdPjIyE5otjF3kbNBFS4LOSL4Egs00InkmLCRxWYj9I7kgnYNH5V5JR3hSjQgTm
W80QN1Ff/xM3WcYcLh8Eb5VkryXBP0QTCZ69BMCJ2KFJRDij8bCEHHe1BDLDH4XcLWNmimWE7pXg
zc64p4DVO+iCmO9GirfTcOBxYTF6CUVciasCivmoRya00czmAMXvIWjplFsV3cGnWdgd9KUc1LXd
W4AIOXdvV6YBEAKCzsc0NCcWMkhpPyAlkym0Tjy8m2YPu7NgbbDxYColQdNdmrAgagFq7/Fv+PGn
09RzZ7JS5I0dmHHII6JVx3oWzBGXTlRz6vZqwi6AQgdjD9fVDr2mmG/6NTnMnQeJJ1zsAzhMUJIK
lTKvkYiuA4frZzgI49yF2shuhQ3zNCoa/nh68bUhDFJ2E3xi2Jwpdw8bvvcXnUaEBsH98cvMhEss
/e4eRi0ZUx+7X7CeNzewdhklkxGvtjiFvckdzAzNeL5X7j5xHRD3efLnGo8eF1PkSAWQ5zrNnjfY
7w4zb1B74XGOokl7ot6I0xEnEiJ5Ojtz2KAdwaDuLKQMyLgT4nJ+pcKcNmFf0shuiSjpAy/sEO3Z
GK8qI7AbJuzvroLkvdOEsPiAdwGIYwFe24UzODTVugfT60DiUeNYC+N7fDEH3dUC/mWl0NRUVOHr
sMscGr/8iN8Fx2RRLZ4wuhEoYhFSN/9KrYWDSMyDySwvDkDMJeJmE8yYlIIKvV2bx4RjyiC/aQ52
an0wB/wUiyuqJoVEwCtO0fOkzFo9V/bgZNJ3Rut1sF60ZiGenKM7zgbtHdJLTgZVDahP+FkD8CN2
5KgzvEIhL3eGNwba+aNlXf8bUwM8wFXHMmfBACZDGzQ133wrKqmKZh2vgaMHWinG4HUfbgTHkmg2
mz1T++M9wUIRLgR1G48pGu6hrEsPgF5ypCAzmVsSh9Nw8FQDxO+NXjQe2LPW5orgD/SeRc9uToSS
yYQmmxgz0tMmtM2Au5hpTCZTMqbNnlYt+QqQKC5NNhic2TAHB9vbOp5RM2jFHVd3DGCItPDRBoUD
DlUah6vbrVtbpGvuNm+sj9BceoBZ0XHgrjAa+JmFUI6WzmDtUYPaUPa3lkxbFl11TmcfmmXOogfi
wC+FtsfCB2DktzZ+qgstWiJphJqlpV2A/mveZQNhmltwTAWYYnzVISsSps01vWEI1HPxYmARbL9d
ssMZ938ZF7TLutqiMez2glqNxAYbhCV7yH6fwqoBAkWXGoY5+w0hLdYf6NB9HGQPNCZHMi1MaSx0
bpCRQ1WmmFJeTOj8ioZA09IaClX9vDnlluMb1zSrdKsxF6/FQS46F927Jf/1wD6CWI3PeenQhZ4W
XxMvbzpkBu98DxOC84eTMkGUBv0h6rTJI8otFgHBc40iKPsVmZn6Gm3Sks7RnY4us6iTGgABlBO6
9DSV6eX3ijGpTc9Mjp0FAZ5c/7nEjY/GPln6RLw2KNDf0tJZVsai8XZ0QxrmhZD8sCFgT/Qbc0Rf
a2N43rqkHdgZaYND267PChLfKmjpJpwQzbrqLijdUrMYrXl6TBjtFWO9Il8AORUnSJQGZ71Be9Da
EAB6btaqeVBGp7RR5D4sjnQd+SxYtx9QjcAcnpWtULvqm0x+8S6Q79his4TmQrNuLCWuHhbampQf
gxRmTilHSiMptwqxUJK4ra3TkNPxRuOXS1pTsLK0sBXJdY9mTieqRtx1s9nxaWsgcrClgiN9L+NK
x1zc26AdLdmOp7FAGGeTruK9oitKm49d3ETAVR0ghW2R7KncG6phbZL/2kvJUtLs6g2WO7PaG3SW
Ogny8c8ZWOMbBUijRYK2abSNfhNy5JtqBB9zwbf48qvkHSVJEjjZb/pTh0yIp3KHjtOtDlO+03Pq
JjvenfAal9GL/I/G8NUESnsbXJdfAWXeSC8M8vYHNdO3AR17N4FMTjLxUDVgbFm2UhJcTQaUf9qA
vNIzSl96RuZwCt06oJUq5JVAA3mQOb2MfPeGHIy+nra3CdpdSx8+X0bGJnqK5XjPq0D61VVkTxMc
E7B/qHE9nf5IGn7kk9q4K3ODJRIUd28HZFmp9AyT7fu0iCtvWf4z5S7ZmdlkZHQtQY+XjtLIETo+
m9xj420AizuGCLqlQHnUlKwy3VJjnzGfqPX1P1y3SyMvC+9g5XsyN5gaLQZKgveVpjOpBDvoduuj
W4YOBUJPjasSodY2OSuGUO3K3y2KIOmUSz6uxQOgz2tSM4Zvb7WfTRBXg2nI7nwsvmAV1AZo+TaO
zvdI3s+nBc6qQMKyxvxhwxR9K6wpZr1N2FwNilK1iPBXx3bIZuFZ/DpXDQNNrm4KdIdNJ4Nu8G+g
skkYQ2SwBQ2Pe06r0y/j1cpl/oSYlpbqYe2Y7XjXDHD6B/38IXzz3Yr5l5wULnqMSPlImMJLCHUk
/s39LmjekVifWk4jleSyMMXR/pRO9UW90S9mN2gyir03j3oACWNucrknScS3Cur8LqIQf5p6aZ05
DCnsb+bXEadtdEht2C/OFR4R5a3LPwniRmR45K7Pn7oj1Xur4fCGhv3rkEnsgnEBEUWa5MDdMQaG
ozh9b2XkCZxBQM+SNAWu0EvmQtvGS3rqN9HCRP7nL044yFc78o/o4iI1pPXhwlNsMHXhpsT9N9kD
8VSlL5sLGFFUcBfczoo1BZj6MjmrtLuj4Rnj1esKPVUGASqSreQ95D/4pdRPAW3xlLF3mY5l7pfR
iUyKiBmMF/jaTpB1Ig7MmroI1Dbx+QIeHdYM5V3Rp5NfwC+ljXsUMWipgXYIDF1YptZEqiXxCUzE
VYhSRrSuGa7HO1Wd7uJvQA3DQZIxadIsnRzwDEVcb1E3odGCOFOIbYD56rE7qMjN584WTysSHxwy
WwKKvFg01WZUSHNOD/6te4kgO1f+3epRCuEmRaZP6pp8oIRwjQbGiJ7aXZ1xFthRSlhHWGx75Ff9
NtyFJfQzZEmjqGGt9kPmpLoEF+pRnTFHmWEfPkh3r9bhYRwe9mYPcnw3WzGQ1w0f2BM4LTgO4Ynd
yUjxJ/IbObIaV6E9xiietIzy7hFqGzSt4WUQwbSruEQxHWVwgRLZj/ibRHn3hSKSq93M58Ugpn8W
yyn+Ciu8NaIHVtgmZRosuT4aep5+MZGeQfGj2aNxCwD7dh8VSimVjWYCE0AHVdUpNSgeFY171RfW
XqvyIM1EXEPZB1iILgCurg5QdS2ZmYzIZFyn9o7+L8BDAFa/3RRZvX/FRsZfEdg7G1pUNCs7c4Zc
VB8gIX+LQYDFFioHjQSyLsJDJnwugI+msS8MEbFgIY2mqFAw+SkF58toLIZ7p1a3ejwVpY/KNdI2
fXw8ex00WpIAup35XGObUxnfxQ1q3HmTLF/wK/1dgFE4dg3sXUI0HBWQdKmW9JW/O/tXRufRQXTh
/6DPBjODfu1sgv/QbF7yOlZEKzm9byrZHH8g0WXjBLSzF/vEdanAeg4TdAoXUN6qUkzyn9h6wQGa
cWenLv2XgH6U6wBvCbZcJxg1zAp0nCN+BFT2O1IqnRfKwJLcIaQhd5nikEOFE56gocxcBdkNpjJJ
Hwkqw/VsOsTVLYBTbjd0jZl6wYKA2ldkqPjADO4OO5nWBjWtqU0DBHs6j6IEAcL/wEEU/R/2wxYa
50OnPteliGcEl7XbkrMBQiX5QTMoqjp11RDyRWvM/UZxJ4ZwMI1QNqOCY6alBspTGyOd4CFmj+Kw
jRHf3BreUSWY7qKjN52zj8TsozO7Ma/iHHYyWsPAmcslQGoydfn/xa8BEIxTLpoGLeY6EKKU4gtJ
X3olaPmuj8BSMRJBNefN9EuZ72k4oCLkfHRj80XCiK/10TDGEWOYMi6aPuGvl/bVYoyzzpi3KPaw
ohfVIr7/4SKBaGSKFUM5R9aJCVOGZBkWJCVAxxxOCOLOVxWDXJ0bRJ8PQRRAiYZZC1MJYG7xjJ/C
vIDQxlGqe5t2z8QQ6a8RYVUoE5XMT/Ezum+bqlBy4rYHxPqyP/ysgl/33HKxC7SCKpAEuK57Hgr0
DmwMo9WhhXg4oVDR3QiAP26zc6on8TEOmotAlBOzDPVWNhobhDms4ahLgx4LkZYDJsmosgskQDNZ
5nUJ6wgIxm8sRmSensIRbRYsNQLk56fXtumhOzJo+rNZt7QqtWsSNtsDFob8GfSt5uBHr/P8CDVK
CoObl9DrmaG18Vy2pE0zWA8WFA7cgvx4sAKx241oPoOEAUsDQJ441SL6kjV1BrbKwfKPxxBFQNpt
KKkIbxbVaW4PnTEwNNnDvZ101xPxgsYnhtlEKIFIDbSDF1N437zLuDg9lC5C9Pu3gRA28hJXGFEF
kpoA9pq5V7uG2ji4upJ7OL6EP2DyvxNQqzVFIF6Egpi1BXpLJmraiEav6cg4BQ5gqdUEeAVAFNmW
mM9KhU47nxsJxT9cAYI8TxSQwy0ibdeMKVG9LyNsc9F1AT0S3nqrRUWcUlJ3/MXtbQ3KPjqEGoU2
YLfIZggLd0lznh8sZSf+gpxgyscj8ZEyh3nHOtkig/3FFCTCagmFdj/4QlVO3ALkFRs8kkeOzrRV
gCSTPwJcHTG1AeR5928pG4boSUXD1fWXiy/Da6QuXXN1BWJOTiFZbibIM0qfD3h7ChwW8Z00+w2V
h1UU/ualgjRTd8DqgFUiBwYri1vDrGVcNgLz3LvqirwKSPQ3iVF6pxrLuZuyEA1Jp1EQENgHTcr9
n5grn88VAf+0OzEBxrd22oxmtqYW47vaY/Ux6DoVG5CRdEHXkTPAF+PRhycNA5K96x7+YkCcWY+p
LtKqK0wHJWkJm9/liuanc4TQrQ8DqA0s9teelQMON8N4msNG/bncAlS8Caf815fjD5qS86/c7tuu
Qd1H3HVAWqkV9nOkAJEBU58YdEhkEtUJbbN5q6IR1nrYu6PLTfY2nTJHDujBd4rPtytSDnoebQtO
q/ehNbAdOxzgY//6REcWeyiwN8goLZgnD6p8gmVdbUYaHAwdhx8HQeKLzNJuPO8AIWb/I854SIug
HYBh8Fh6HB/uqP2F/3E0LWe4SyAkA46MdohPKAdEaj55ZxNA2AABODT1YmQDyGbJkdZ0eQ5W/ah8
Gaf2rsbSXzq1jc72i8kRiz6DwsJA4O5igADNBjOYMZ/G7b5NpbRb44TJ+b+xt69rQhk/nCxQFFHw
3gG86yH3bM1lBFprINCAmlXlkb8BkSLvivYlQeFGujgESJLdzxjdxRzD9PHO/m0wKGXgsEM1Xdsj
GTXL0EmSa2TAB+bxRcGSg5CLnqnM6sYywI/UBWjM0eDIwCSk9bkGFiDoUIfBaSZpzYJ0YVdfMC5+
Z0wmk1Qk3URC3n8W3GiRQxX5pc27fkhmyGEFeraeLPw1tsGWEGLCFXuGFwKeFXEb0wquBh2qGGU9
44Hc7Yzw6cAA5xF4I2r70rZnDHAAJ3z3x22+dXOdbPjCjDOANPH9sUBy5U6OJMpd1oVLvUDVIw0w
814zp7hg4DBAsS0/hRkQg/hxg13CdWHsnNOBfbtMSJPr/9QTwkWjP5jtagx2a04lMB6UBJS3TNi9
4V1dF+O1+C+n9RGpeIzAEnScGp0PAg8fta4W9rcvYKDZNgrNTpGCIO6CeQthty7BPhO5oOaan0w+
DoBJC4VTAhoApM2CM5QteldWt+8AG1MkzVsKQDRx07pzJoGkScEwCtIvFCtgPXdekTHxexwXvFTY
wXleywIcHXLgxR97g1DlMCsetRHZ8BPCjIRKiLI9I3w78Hd3UOUa9OTXmgi1cPvxjpFtkFpU5NR6
Gaahcm9jTjupmgZWydAeJJPSQUb4I/P35E/B7cn2NyXnomUjkZyGhqU707dNWwxje2o1hPx41wx3
SM+O+wO8/02RRlM8QWaXtI/4gWsHP5EmX0iMyxDkEF2nDtlbUk3JxCens4Fyi3/e4FCCjgKFCe8U
U12uXeR/IMU1AhzKQiyXmF8mO3ixqSiUbgswZGmgUecFLnnwXHx/UP57w7mQ2vc1BnNs0sfAoBUY
+0MDtuyIkgKaNPOJzDiTVzNtHaTfjYxFAyVEVG68XXBC3nvFzNwibYpcx8I+ukJx5MilDdJKKik+
MqMXuewCRrHxwyS9HwdQncXMw0Ww2c0z5Ael2UgbSgB5u4oGR3/8NBYcyLO0J1nWYiqT8F/wA/AN
L/sO2cY0oh1U+Jvhfs1bU4xjRyxWltGvAVDxX3YdUI9eYY+OGg0/FHOvCqcCap29sFvypEO+CbIO
OQfB7R/OiM0WRPSMj6cb8c536d/OArTn7j7qNhMaZwTKJCGL2cHjA+Sgea3fg+Ll9Lm6+z7aCegz
Ayo+cQwnxuDR+LsGwqTxJ5hALgUrWoro+/UyYE6jS82gyKpQ1aCjmePyEwC6TGEhcaYvBjybujCk
eEIyyIIPz/7jsxZBfX35e94xDH6JImTSYEcuKNsoJJHaRSf+ByDg/Yuyuky/8LdlE6rHRQZs4AjV
b1BMYNmb2e4P360z5S64VNeY0PJuKfrXdHHJ8E4qvd+US40t+4Jf/GYG6VT6mIy9FZIwsT6UsiWB
nITzzosyiQoczrN7Cultaxze/LyWk1swtsyb+F5tkeukHyNf8G5YNLSlK/mo0YBE8L7Nl7YSOUlI
J6C76n3I6qXOQCWv5fNkK7H2Q6/EQsCvTuH1YUbijgPfrTRQQF7dRtGJSP9S89tdzUnoX7EIooFI
GSKT+eQI8m6ZAkR9zJzWJn1M9qDc0ZChH0M2kghtBp0qMY4B3MLt8GHQ4Vm2yCh57wcERXsYHXZo
gFmOt+zvlQMhBb8TH21kkk7pz9HMc1GXIzu5u9KaC16bmALKEqyG7p1NloQIhKztt8aoP86BnwUI
Y3/UtvYhDBZrHiWAFDBV7hkXL1YpSIzU+1Ert5C9pLM8hRFCdTDdrZ0N5EBMGuGVqYSCZBTn7oee
IC1/ciQ55egC/ab76UPzxFcFw3fUncNNGeMSMhYtgtWZtBVUWlKihz3bYrWWUqf3PLhBaA/S0lfR
cSOpTI66IdZepQPnEsqRxa0cYcr4QO4OgLw+CogyhHHsMyYtCmDj9ne0wTf5yVR0gulwiaPbIj1A
KzEREEL6B0MXmH8+CBUhM/lpOjsYKAKTUBmw3hFL/HcMdYRJNdtCW2WOWbpkULjLS7s/7wIsyA1O
c/ZBfoUe7cZaXd8GsjaE7NXJwoVLvoAegpu1x+hA+BFKufzCiLgsgM+UXkTOZSySWco4rP9Ifjzp
55TTcSuwpbOJLhTw5oS3mevAQYZwq2JEz6aJYiNsEa+dR9KGzXsg9CSRqDl4MIIjd9UHuvvAObNI
hCJ+W06c55OZ5C7pyRNOCKIs3ye41ISW4Y6QCmuEDSSVHXoOkYj+TGnFIlFnNBxDHe1AVEC5KRB+
gmA1HDZGQ2GLsc2DRHPRxuDsONI78ouB7wxboz8Y3568KkFTaGdwtwQvATSRQIkzcCm+m1oPgaiK
Utbp0zen189fk8XR7QVrGorkENw0byQ6thdk8LgckJ6xJUjSVIYjCe42RRAJL0GOJQubKC4MuTRQ
ZYHtGOynARPAg7EHZ58xKrhiazskI4cfOdRrJDNX6oeOlTImSCMxNIkV5NDl5ODfHM4C9wg5gGEy
ZMz4PLk99A3mD+gv0jSjz+cuyeNOcnfH4EYIkNKpf7tP95ukciJZLPGqgLBYEVZZhC0pm8nFUija
ZR3/NL4GkK+wiRrxhTAWeZWcH7NjkcuYRxvXIXr42xxhW8zVcGtDiDN7HIxMuJn0qxWkK2u+Ej8w
JXpL2fFK2UbfFlm7H0AjBDh5i2gnc89LW5gPCrBk0hUg4NQ8kBZYkGnBKBEdLycGBokpZAuDrAGM
B9RdD7c1m43IhJsI/9QQnCbzuUG3hVKDRNiDI8b0y8vWQpp1M2bJ4Uw4Mmi4NxllFCaVBhCLABT3
EmqvossTEL+FNMEEBo+HWMqqley8H42Ke3iGRg1Vgo/VI+J98XENVQltRqhh/IFjGvtisko5AvNN
9J34qOQKsUQeJv+ov/n9+J5K93cWbPPCP4UyFlufsi80rnp7XBqDBt3hZiwaG6ApEJ3C36gpl8gO
i20aIKRgT2qt2oDMXFwTCag0rhEPUhNcPyHTlDgJoiK35pgK2jPRkJVmkPD3LKKMhhSOIGYk1DKr
85+lU6OhBU44OQqYUYebNsngQrBgLkWCr4htojoEaYweA59q1UrlgBHfSRL5aEg4BxqsKA4ZPX35
WvgQaMwCazrV8BQQmwkvMrsk7Ep6HlyabXpeXKjbpwrSRiJyv4sWM6NjmzERlaa6l4hh26RAljLR
UE2j2qeKn0nTFfytq/PDgJck4SosDSkucXY4s4vZl2YVo1zRRBCHGkpqOgtKusRCpHoHQCAkTGg7
088jS63TrqfdD7wYJGAmPFGcoLkzKaFjMxSLqj/iOrx6JlYGmhX2DGCdzmJ22eELXEE7uIUJHmuQ
BsmNW7zfJWkOA35Y0DHVx40GdNewaPVSVZG9+sjkGHOn9CU5qiPmxW+g4xBwD8dHjgPFPcNV45QD
QTtaRmhkWkaoysLRyjLxIg20L6GSNiT8pMYeVlmCcq7AJEx8l1ujORadb8ymCbspd+Z2iFiNSDKS
LqiUflbcmH/mMWTwb4pqYULQzlNoLkzYobnZHHWscHYYz2hdYKbFNVZDhJQBPgjjecqwLrAEXB/6
A2pAisIrSe+/xmkW67L2qA8V3qRpXwiJkqVhheCgRAnb57thJJA+CJgt8252gjS6MW0mjoUUtoq5
Rd5uOwOV4PLnlfEyCaJ4991gYTy8poJfiUULD8ivFNGn9I3x3tmMKllG25X+BMk7ER21K5IIkmJy
D1Bk9bWeHgNMjrSZ+vSL2JpEzx5st3i/hl4Ush7cEpUHpDkVNUPuxwTpXjRkyKibgh2lgUqovHMC
fRTBNKHKZjkMUZt5QuviQCBk3UWHrWVFALIHA4nSFgphFDWuC7ucw6vKIZWtUL0ubYVSrhFqBHXA
POgYhL+ey9lJZAqXZIZa7UEMqiHztPUP8Lg3zOCBzM19KIYK4wGaeYQSMUsAp0WvNwHe5aJRMKON
w9QRSUmuT2AMU8I6EQ2U+xaTG+B7QdqHuLNRrNHtrbGXP+bFW2CBbujrhiFXPNfImfGjhjuwKagy
4jAv9szAqaDDev+ah7P7xZHWzxGYaNYjOd1PaTEBD5HaxIAFMVI9oOz0hPcwmS5SU886EEAhPwAf
UdpDVkexbnOkCLE2dPPIXDCt8M/9tnP7emRwCDJ+LbLZK/KhN7+Uej65hRBuLxzmGwwdYZ+Chrv6
wIUm9VW+Ml128EFJ8PaxZrJ8Ih0JteHuQpzYLYz+YF286WNCsI9BhyvAWmovIyOPuM/2SJ+D6s2p
QN9JdBu94Fj/TA9rtmyAC1fA8i8Apn5NsIAS2BoSJXaossvouj1IqiWfyrXR9QLHJtUHWyT6mPei
bABloUg6bDmTMMyWJrbAb6mBuDIA+wjBjB0hzsatnXFPQ5HNbz6vLs4a3P8YZr34QePgiSeM4Ass
OV1+SfRMFDxJa0NI4vPKPoDOWrClKXgooq4QRRLiNhaaGimMTl/CoBbzSSH4P6wV9wG3cp2EGCsh
4DrICwwz9ioTU4LSQFT+7+KialqQy7e40+4ttUzu0iPSgDkdcC5ifdusx9+j/ZSuYEGGpCJct4C1
bW0WwZUVjqmZ9fpBLWHQ1/WFyAZWRazdedvo4vUGu6+NgA8w7Uw3nwnUZ0TFzyaPJrDCi3/qQWfa
lM1LuwSmW0ZDZ8dQlgixhFCwIKkxcd8d1Z1Ln5b0XkTtoMuyu59+/Ua7O6Mh0Ta3OZWZhJwmN9AO
1Lbl1DrisBwIYOor6yV329mEvxASGeKrdbeg1LmC71EutNo/bUviPLxTtu1wMzo6HWQ8jorpVEYT
CAlQ8FhdkEAHpS6aes0FH5/xcSrBnvd0M6CwAPXM6A4tTQG1xVmXh7B77zHNCvVYEUHoz3K/UryA
jAMfO8sdzaysB0ZEO7dNm9DUZvsm/HqkKdhHHz7kVnIB158gpt5n3v7vgNmSMaylWzlCjPKrhwPy
EhcBKE5Kz7pV2t1JV3qOXEQwflyZGcY1uczvJo6WNzwpCMbQKMOX+LYJDrUdvOiRCXZSUmNzmBCy
IPXqMlGg+xHC9G6KQNkgjd3cRxW0aW814E0LpH8fDq2Ifc9o/WsntgoA8AQDEo9eD7H9wCQDhTjX
z90VaUtTGsE9r8k1SGUCa9iY1lJyawoj3yQ25oWx42TCnq7zEox+hSBgxGyD8GtXiRSV5zUXGNEJ
JMIEoyTbIQ+KDsxjD+o2jToG61my6aFpv2g2ESANdO/+LnenphzEOcVmgSXD3KI25GVtp9C+leKe
Jpbys4AFnn4jCU2oZSZcCHKyES0hMtWbyhot9OtLBjLtSU5AyWj8ExQgS1sfdCOFiO5A/3zSZPd4
UTQwpLa8U3AD8AlOKVddzhgIHqro7pqKqguIIcd2nV7B7LwC80xd9KhPmE/It4obCpm94ZyCr8Oh
YXRnQDs6Xz0MEbxzAx7gyXwR+njcuRpKnYLO5uYKdMFAxhRnEIccedqL2xRQE7cNseXmXEFVLg6C
xwTrMLS/wWAAAQ6IbIY0bYhsXKBFOu1xIlEavkmx4/s46h9WiAbmbJrIaXqGQR7G3XkKcx8LCIsx
GOaQlrw76i1WAoJLwiVLwcZ9J5pNJmfKjztROYTREHZB3OrRlicnroFEAbMVU/r7UVdJBXhc1/pg
/Rw4KMpA8yKD+IdGIiRRKgCRQcRkOebyTETV8GEZvFAWTB1qJAVdGqsirkQj26XTQPCTuvDQp+ij
Y3Zw0l/KGKayUoCYglrXnZQmCFLijGhvLSatEs9eDHgZfA8jXNMDfSr0NSnNiSMiRJdnvXki5QvI
6Aowk9wXDRCjt3IwEoiE45BP2Lv15GEJDMp7Bph4r2NEc0j4kPqV3Ia+fzuhP+rNBsw8IzlCVfgd
xnEbMaZCjBbk0fZlH5VhydWhulsNR4cGL2AFkiXOMg6AK0iw6JczZEqvDhkOxhrk/N6RAgj4UAVr
AecE3NWiE8x53hmOaCpzX0qatYT2Cj8cYoLq7/luwS6S06Q1RCmp+xRPBmYYCVRAG+YPSL1tBHoF
DCM+SWceBVppRyQfjgMtef8VUUQyKtNx0h7mHoXk7hSJ2CP05C4BoHKTrny07DrlgighAI+IjJar
rXN6GwgMzNG3Q1uQ9FjVbkZ9ycwTwBkSiR+0VEFhpAI70vvaY1syzIFRKkPERlkhwqPBtnHQJWUq
Qnj4klbKnMLDLPIXTF2aXvKcxZpXCWvKVcQYJBem+5aaEm9p9PP3wwSkWMKGVU+mTNxYSHQZ7tVt
G8Eddh1Lima84rY8InQLuJ7HZ7Ki+kJoZRAl1DlCKIyve1qM5OjCHYW1HMeXPwRVExfQhjcGhmC1
fXqoksPXHPHUYZ8K7EgzMSeH7zv9v5p6rUd71UfPru8rFyd1ukmCKu/8mI++hCBpzk5jKt4gZcOA
BukwH5Z8yg1AMEKK3ATccvHRphTpGA/SNMIfovWmqaM+qQgzSNMLcABTjzEd0dUBDm+Z9t5Cxsq0
jcEvkcrEeCVNEbxh4oliiaYFLYIGOhIs7RNku9YXPqBMnGiBVKAWMafPPQuMQCfkZWOCzebZhcH/
B4KU4uLp46Zt2C5CncLdJSZgRNDBfoYIAaAZIAXFujWnZkiot7xaENpNa2FSHdBe0aJMEv83LU1i
q7gjIssrZSNL/hHcJaZdQKOpa1WjF1uWP+ODIr8y5d1a3YE20Bet30kI4jsK1rXkV/l0J2l3CfsZ
Zohx0K1ePxWMR7Fr9muyOA+VU/D60kGsWW6iacZCSnd/dj2zvWZdhhaocNsmRKNrQEYHtl9jZ6Lk
Ou9MSCql5E5g4pq0N94DUimmUunnBXSirX57MQdZ+M6BypTF9OfdnCqFWp94NyRCUBGB2Ys7tUyV
cTh5taeQv7c0LhMIQBW5E6fXbVmVeAVsYKsAHWt9aSNxZKBG1ElC08Z8+zICDiagJCAvb5MwzlAU
7Je3KdeGWzwVhbGWPLZAXiTZxGa2V/ReJ+5rIilLuJsg0iaOXaC03WCymp9WILfctsJv4jE5O5Bt
TKL/MBdYoQGhw7a4ysWYibTIBhzgeuN03qfiHm8iew0il9CusjATMiQN7GFlxsO9MWVgJlSgbBiJ
I5obU0pnqYTZ0kywG6gpkcgu5zvzrzXS4SNSjIEPEHCZVDQ6E2F5ZTlMZi5WQMQXVjzk8uBgAklQ
btEOVNWIn076CQVwpecTJjTaw3vQGb0DuAEJ139L/H2BJylSpSx+W9KgDFOgOhZyOXubDb+/Emf5
65irSHRbsrP0aXMZPJMrinIRJ2hhY73XGNmJMckT7ZKeKe4h4c3bf2Gcb0cz8ZIhc61RAPK1OQ+C
YQW5kplLf4NH/rBsuIPxnqzLStv0oUGpgITYjH1RkUV1N8P6nHvVzhlxALUi+kbGFWydHcSfrOHt
p3I7bqMKt1s2wgp5jb1agTuGQE2zJtoswOlc2VAGBKc8iDZy1iDsMcI0yLhFaUb9cXE25tf1zuEE
IKXDXlBnG+xBPip19y9QE3mILgJ4UQfPFoQYqSZYFzJ7KkbIM1TNOEjLTUKABcKTJhxuQiTQvG/Z
rRyqxTvlWHXD9LiCL20EYMhU9W5JWAEgCA99YkxvTF92xPw3H5ZQ6d7QoWf8kINZjdrcOw0CQHZ3
QQDlsmR/nv93D7hRMFBx6D9nghZyfvxfJcWYomQbjO65HXYRPV751ZlgF2RbBPqDx5MIktyac42R
BqqlTgBtv/hwbIvfvGTGNAmy1DCUxbSS0kBl3Gi/V9i16ACpTB/rJht/bwaQpJly3INe7xyXCruE
xyxUVeoWmcH70OeQ0a5Pr/+ddA62OFK5mWDVkLqfBqlwTJtFjxnKPTt8NJ3GsHVt8xmengV5RR1E
Tpu1pwnViuptvzHcMdWeVbAkr+a22lSflGOFJ5K00bFIhGns0Hg9Md8CuCyDWkQzICL+VejHUnrS
O9hJf7NOytayQMZcszVO+TjkrT8iZR36svVF8YCTkeJspoj77BppNzwc1IRoS9E4Kv8m9TGMInxn
+hqOuvw+YzMqjTLwnE4fT6SJDP3uqav/aIQT/UWEFNFlPE7lRSJTaLk4Yotb2icl6UarCS6Jcrof
NbSMlQ8UQsqAw1CpW6z2rn+ZQVaA1/uxAN1nJMCMrHDEJNtjAoiMdkfQw1aR909xzuP8HcLrlFxl
wMxLlaNbWVgsC/jUHVflNgDN62XGdBUROIPKAUwKnZjWZM3jVgbDZAjxblX+iYGiAzqkouSFoeZA
Gj5ME8lchv1wWG+gIC6IhRjbgZQvrfTNd/4j6by2FMWiMPxErEUWbslizlXeuMoKgKhkRJ5+vtOz
umemp9qyEE7Y599/wDYLkdDL73wmjShemhNIAAB4ybfIhO9KHKhV+kGseUgZriJa9n2ltmEsb4qa
Azx2Z6BDH3cYNSLOqHZZGt8RyGxF3mYgTTWaon66oKqFpdigKQZw5TYQzwr29BR9UohNJi9l8DdR
C/VbqD9Rw0BFhhNwY91gXCFIkabkCGx49OXg9r8F3jcYl5BdfD/3hQvDBYfBID2I/awNbtMxMMOg
9+DNODahM67qv/k1BiJLsw5lWIyCe8LV8MHx2VrALOZ7atWxJ9FA4fHwrPb6GP0eRRJt98lMw/Qp
qCq8msN6/3juILU6ORa+u9G7YQH89AcP8zYs4Lks8HQ+Pxwu545wYIAcX9dhs7h7r8FRnHFf0cfv
jlaIGmj4wBV5NLap6qm4fqFsAsuaROUcy2Uiy9228R/KxljpBqy2dwxzhtuO/zNegcHg4iyjQiRV
2RPzqXqJJ+P0Tbptux1v00q0T/2nL+I/hbDBkPCHaNWA+GXD6+Hau2ZUUh44k1GExBmQGwUqIIXS
PU5KtA8sm5qbEU2Z+U/6xKqyZpMyJP85mdEiJsEILbDlnl4fT8d4QWrGnzeCO4xgE6a0kIFP0Iyt
8g/IFa0L8f7ACT7ZEUsOwGXATMRERBYdOxv6Os/X2tI8xx8P//2BjjCNldJtdiLKWYGzSrn3CIjf
DRlbYrQwYVU+jnjywrAy9V8W68bdH89PqjQ+HAokl6OfyJ5HvADeAO+ON+bfmYeiyGwQEJGoM6tI
JmJmKPy0nHHP1zN6/P/0OjlHl+/LSRcdf8gB41aVwvIqyazKfdAZ3vt+bPu1TkPzeW3as6b6BgRw
FMvpzuDars077OWtCTMCDx07aKGc4EF1yvJQfoeFDlSCTDmtwgkWnSv997Z7wfypQ1w01CHK0Vte
ObYlr0ipwtsKQyQTKt6m6LwbhGPgeVJnJrGWYRxSyN6AkU0dYuP4VkkK83rMDlcJGLBx6BeQBcyI
dn75DusDridYtuO1EkOQIMRicZN+KcBou+L8f9LxBpq9rE2+AkBUoK2T0p4f+Q5b301KEtkJhYyq
djYgLOlXxsuX+0B9fnR9UKl+iaHxZPGyg6SnMJ5kC/NC3mw+e03iRD9Ut6BdJHRKqlgfvWJECTt6
Rv79nkycSU/ZjzFYdgFHZAxJw0Yd50MeqtgCcE4Zpu/S4xJexrRllalxzfGTAku5WVkGfRk0eiS/
5ziNjmqQUWha8Uv2jGHKkKE6XrFo0Iu+4J4WPSdrRhZoEsUMNsXIBCyBq/JUWmxQIvZKSjdJBFpB
8LjRho131KRD5+lXBfO/zsv6pcTmJTdorUJqqI2k7XjYOa3zRoCx5C5mkdzNzFl5rpn6LACqfz8L
ixZAMCEZAvug1vciDY+YWGPJQHizgo5S84QGwY7845rYJPIZFjKv0vtnpWqSFAzj/VB9Ej2msV0z
sMWJiHsoSCgdn6KYFq91/5v3y7+MD+o+VnrlYy5t70ul5MX6qbBY+3iARjKV0rgn/5zbLSw0VaxF
UPrJdF1YlF3W9Fc7S0C4S/qNneQa6kx8NthbzAP+qunX42vxeAW35iCV8xR3aj/fNXbw7pb/nGLt
fDbe14UVp2MoPoXkwqjhexmF9YFnUOIi5+USzkuwnXr81tI4Lqv5M4ueg2+XAWnc11INGLkDwwz9
WzIFomACXZnXyRRn2X9U9BR2qcsAIWTegIDII8Wqfq6r/u4++KrFwzBvn8C+8OGo1akKMuTOhKMi
v5hh5iIdh2SK+uLmS/d1ac+rcS5H/Ey6bhY6M1GNPE04otRDtCEQSS+1YS+O8JdCVPP5iu99Meu7
lX6SIwmzL/+l+a8WFEvLvc4M79jMaMpHbqDRmjKM8MkrI0Ywq9Eoggl3E5wY6sM9jfNJbOTru4b9
nvBjzW6flh2MaWTjiih7msoQP2TtLr99Ki90Zk5nLjL9UCjbul/pdnAZcOrYqzLNY/0xGz7MZ/jA
08/2W6zt7rPnc2M0u/a+bzjKpHHNgVybSapvX9g3l5fcL/LwmX2WQOt5fhwrX02jy/FphnaDanPa
WV6Z+d3TS2v//fJLXI1BUIafi/xhvkOWtgtLvfZa9sZcaTxTXSQ4sGOPj4c4MPpkmZfbbsQBLe6Z
lUQi6+zgspc9v2uc4y8bw45SZKO0t7KFWkJO656+FuCNXrmGHdK1rH5aA/+i1q/U0MQ3tvV1LEUe
KIoxYFSEL1r8bhDuWskmwUe04Qj1wo8R2V5MQwSrLNUhxkDF+px9fcQYxsXH33r8PnUaJt6iqjkk
a5zllB914CDLDsbucJAtODbo/LMAvRwGx8zfnbROfQhZCQW0bwrZCmV2kwU/FDtlfbY7NNre5Aeh
1A3BrnAi/1QnQZl+D93Ujh6YHr1lH7UOzVObUw6W/jDmTwh8ZCV1vp/2rLDweJTCYcIox7XBbexf
LBl7khRp4LEx4cPkmsKtaYhwhWTAQVx2oBXbekS2gDRLnH70ahTAjWtD8kKQF2tb4VH6mblv0PC/
vg5emmufWZirIwUCRTWibkn3aTNxXvJoX3vx6NcPr8FaH+MtyR9lMhV2LBNYsY1fk6evPOL3fFDD
1AzUAO8SrDskTO3omZAPgOgLNr49vQ1eVq6M2KaIujX4kTtfZT/vEhHKl3Zz0POv55au1r4licYt
e4/d9tmda3vemLDok/exFPa6JrXqu/hotWDQZmKDfmCAQ+lBnkg7VVndbqyD2MIsW7fKUTpZ8/Hl
sxnezrcyEJu57OmwPcxiumMnurBbsU/ZgrrUkn+O+7GBq1Fg4LVJKu8rYs2T0t+6/Ho3p5Z9np1c
0PyXmbqVla0+U+7LRNlC8ZfEZriwLpssWeOnVd3Pb+mrNYOc89zHPZ8ayffI+o4jwMtvuNmD07D4
/q/8ZWkoRaHRLhREkoIp/ZBZOnLWDbHYpnGDQ/0KZ7VyA7LjFXxqrrfwGpBQqHgWzBioNj1vCTrE
GrroN0biNq37Qlm7y1QXi6oOdQe5OAsiaHO3EgIZQE3IEhoCQeySfPvOiSaNqjUFRDs61edwFtlY
2uDUG2TG46/BQ9nA+1pQWN2GqXVid1NYv+jtKk6z4mm1Cz7hPxEEP9ec9QuZNVX8l/OD2GIBALcG
7/nwVK/gbv0LzRoOdyAvld3TuyO7BTiijCQxKwAHpUsNol4F1HvIoEK06AFX8Y9nRn2GK9SC9Zbf
fBhEYvo1jSnkbht2MA419O5Bouga7hX38kHRyJspWAMjY+UHPzzDfe06dlAqyYB6jrwRczZSD5Iq
gjdXxZED3vRDjMJqxa2FfV+gJ+R8wdbKD1RPz5DjVJRCQhAuOKpnYcoyIiltIceakcIQZ8/nyfAO
ogVXqOwC7O+wKUh8L8UzI4HsrJMqwBOjkDJPokhN/TSmRnisKBCeYYpvG7sZYvHQIldnhEF7QDkj
uqXaX4+bLJNywuSzSCKbZ/DL3VQIpjWI0eIe8zO6HR8KnR6DBy4zEoRhYYDrzSZiMMhsfRPgw8bX
Qz0UFAqDchvXRL+aJj8WCybmFn+WmOYpHAia2MPin5qqCMQoCgYK7LuQFuunHI98xtWlcdUr+aTX
9/V1umw58yM4/SzmJgjoZXXHJ0TQX4o1JT6OD+LedCv2ioKRvFAOXJRsiS9ykuBKqZaIUKCoEQUr
0QyQUknHczlLDBmWxsI6JfuWsAnpnOFMIQSNzsLyZAbbge6cJUZIyDB7BE/greHchmJh2dz+TfYz
xAYkA+ypOkOuDUvAo2qVgM4TvbV/e/la9lpsSKZWYPB4uSaVh3jj2FHjB8PVZR7FGTXyg2Mu7kPe
JERQhl2irz/I27vQbPUU/x6JUxGDNQGdBDxgQURJrLqGGPw3wNuFyZSVg3+0RFt3TEtw5lgYuOpV
PbiTjoM3J5ywIAJXjWmxYjj5XE42ybqkrzcgmat0N/t87d97w1XA/PSgWRefcALwcHv6D+Sno1Ni
FyvuN4EO4k/jArXFmSOYxyAdz5rPyFUW1UqN+MmsFlQ7/87QoDDWdgLcxaAT2ksprObIAfdND5rm
Zrpr/PUgh6p3mdUbRpnq8CS5+3Qa+UQoR7FkUr5MHNszFquMJul6wPnbdpufe8SpTHX4rdDt0fyK
sEHiyTnwusyhYUlAhvFlH+8EkjgtO+RUQqfC1doQi0ri9HikGxY7Ksn36bIkqyFzOCUkP9XFeRC5
dNQql9/5D97wJDMyRHCREKOKccYDCrAVGLkbeARUXMCrjUa/41r9PhQvZ+7M2TpkrOP2/BeqyNIK
uEdpggyb28g8k+HGiE8wZ4gkLrRerlOdWwGXqM6Vr3prH3GuMoP31ExD2WMoue8pw3Z0bpGM5oXX
iVvh9kte9hKXf49eu35hwHnk0vJPcevonkWNeN+ed2WyJABdETO9EEsNPJKaGcjXePORockrNXFN
4qvvfYlILrVZPdMIT7/RYVW/zayI7JHX9M6X1AsHe3ku7rzOydkDAIbCK4aQSrKEqxMri4ARkpON
q2ssYbW21uc9/BUsn5iG/ZI3rLeM8lQM8weee/PHp/1kAP67t9wqM+DJa0flq7ddvv99cRDcM2/V
h/tqhFuGuJPfrOns95yiZMCk9reMu6m6Mn+k35ryGotk8mxAey2v6cPiEdyK8GZ5BknlzUZlPqab
N27ONqWq29+jRxvJGCLubVZtYtUp+EiFQHEI5PFw9RSHZ+fOZ08CxlQ+LaSV1YW16djjWa093ldm
a+pilSYaFJ6pXK7Ge6wGw5Hw+tyePtalM7y+zHuggAWJcJUunyfvmcGA61TWcChids66jxNqsqlf
X0P580jocfVfDbeYD6NQ3VQ44NKt6PNIbz76v8/k4eKYe6s4qO7zLuxIxCKBBIsMWE2d2xBRE4bL
e3VM4X4ZFbvdw9dseoUvSJbOE+rMtCDm5o6c13+XvSvnDy7kyOfR8pN6gz+K/N6sPZWD67cqL1Vd
7BI2gDdm2NgunO8+m7toQ8o1B3tfLiIpiR/5HtDvp8BqRXISfSq8i/QlugnBQBn5/r3oqJpo3HdJ
APmAreHi/ZS6hxpERS9WvNnL9/JWV6e5Gg3DEuBSQNYKjvdK3CpelmOnJmFE1b2j7P6nwT5qCBGX
Q7CgFv/l1fGIfVL7PXBkfax72CW2a6vLnsD4LLzdKFGL/C9rllnhXdpfspq4rE8AhHz0Jp+bURJC
KP7MVcHnfEYGwH4+EVx7MlUO1anmUgjNcVnYaJI/i+AHBi3GIW7VuHUxTwIjAZfGX+xBBxUQSmfC
IvmFN/ArRJJAu8WcfgTQNVIN6CzZjtqSdfpUH3AeeSE5o46BIx5xcBWQS+dxXkbb9FenMUm1fxOs
3Rc/dChr6jM0rWjJcY/36KNgxFiFT92zraNNJ7mYJVwiFIMNQD7oJ5S7T9iQqDMfJ3ozNrRKnCTp
Gzl9swIiTUofnhHNFNaRtdCDnZ4wVVzNxK3GSbH7QfpRcjFuh3tLxh9pwv693GElw4QwsjBhkS5m
tBnweJAFOemn8D/UUI6Fupg4UTDrFK9md2g+hTwzgc6C44Wg3w2KN0tNetZokKs7D0hZWWeaKTXH
tGnj3zQ3n3iotd/rSbnABv/veQeUfaC/9qz3ykj8+h5M4C3hPQxpqq2nAFJJKEmBBrWHYxo7g5Pa
h1sKQp2ZTlMhgXt6peasrLhgXXYvmLWjFP8aX6RQIL3AbthpHCtHUadEI40q7KiBYIcrq2tchBOg
5NLL/JtXwbpz96TLURDl7n3FVO7eAnNrKNfZD/1LOVdwdY/KXXPYgrZlZ6o8UPcNSSc4GLvpZCHV
Yan58iIvQ0qGLx27Ny9BpdcJ03SNvSwwdA6nF5lEqgeRZ73QHNrw/P0e7Pe+NoR9E5F8RHmdrT9c
HVTvfInz6FrhHA9bkjhyhF5XU8e51rvhNcunkq6Q8ls7AC12DD6Kcy1k9/a9slG59gLe/krpHmU8
ZydQ3V64Iy1KfKZQRmLwQ1raN0lT/+J1epv4BvLKuMIVcTNmB1k6p1h2HkBrToJFURrlQBDI94Lq
sK931aI74GLPC3NfMXHW3b8St9um7gMP/q8HWYF4EzrvBS03Jo+b0sG5IF6DlcdRrCOW5Chz2P2A
vPcq8cz2Xk9/kSsRMT+pjwnPfmXMK3cvoHLeO6OkD6bciGD/Rqs+nDgVIE07VSIoq2YPoUr10mSB
r3rT+NjhCxpZdQ8Ghg3Nqfvzh6i1YoNbbYxw/oRGSglyQkBAmMGdGe+gHrSbuuhhwGV4mHFz+nkU
MYGnTHiIavUvDIldhdyA3ftw32Y/ySf2sEVP+QO7zN0xz2h/eDULARUcBxFLcm/3GQCliV+H37M5
YzzisvUKMTbKJ2oQ2lKitSeshB47ureTNSKlX/CfOuSAcEAeQWjX4Gf6r2FgpR9Y7wBff3GQwW/8
7zFVv9/fJ/YAg2O288/CF1rpl7U62ROYr5MDKNr3Dd+bNZ6/VDnH58z+YkR7NVIshRLRM3CLmNfH
z1PmftsMcTyTs1eMsz3tjWyd0aYpw7pdlzeoUO2FlRut//ahe29kY0CUF3xw/QlPg3ILwOEBHxGt
oV/1fh5qVZgvuEEH5TSAPyTv0N5a3Ge3+s06b89z5Hu2Rh+kFl/MYs5cr1+8n68J/l8+X0xe/p0y
nqMglkTSlkyLIZIu/1TVd/gX4QVDfP98Bv4x/2o02ROQYNiDWOWKSTTBDO3Y+YotuBlS4pcJjtfE
Md7mN1AWhQCipw/KhJ2znxfhYpTiMwFLE0dEEfZBBknko/hC5znpneslfGmxjtpLCc99fiBObgoy
IrutZ3PkEIk3gjCKAho3OjyoM+cZJLWzOufbykndYJ9sVtNHRFbUnXWg+Pp4zsdA6HzV43nF6lV5
1wYqlvM+Xto5ehvdr7nYF3lD8H6OH4nlYsLFRyA0gapPxFzaYOTu/fPcz1k73r4BD/jhnrG1hT7I
bIup56eUtN6ZWS5jptKIb1tNaDa+oRNlS/qIZNW5nT9+mObssiF0k5xEogdEBqMaTtguU/FpP4bg
bSAUML5JzRDkIsFXk93q+GS9Mo9nbqNKCCOgGlwgrLSGFXHw/3IbqQ9xdHES8gdf7gzr0HA3kDyN
PzE0NrSLbC5XYS7gHc3zi0rBt3ezyxeEOfgwrAmiL9p+f2jfj6OJ4LRDpdTXWHQWTvVVEPX5/IGw
j1vn4Ik0imLbc3oITJBU/p9BIBTGyRvr8up8JWLoI9uem61wE0DQRJomy+uDR/MW/m9nwmf5tWd9
BFHk4dNbC5pYMI611T/ahSBs7H42R8j6PJydMAQcBOuGaGAa18DFsBohdRlrbaouj1JUvnbHF/ag
NHtRsSeOYIxqe4DyjHeKVGYLBypfsIZeWMp8lN8T57bv/I+Z4Qk5MKytI731DsfL0TvPIEWmhxd9
Kogt0Px92v6o1mvxMI6wKH7uHxOcbec0/ti6HXnTCqETuUQwRbB4pLk/5VV/Kng95K0s4AegS9jR
O7+JY0i7hdHxdOEWa+AiAimHilJihsyZA6RGCkH9MBT6xEfjS/hUmdfXTsATdGc9urOcRELzUHt6
CRlJjheBNl8JKwjdv54tha2NKfVejNMrjk05BYQrZhcu7vS8O2rII3R+hCjJ9r5X3cx2VT4zWVaG
sHx4s/36OS+vU6+77IzU05KwJuPCl2wQUHYuPeVEMJXMa7pvsRx4XpD2uhUGYYAJ2oIcKPNLA+3y
zkbmyH/l/Fh7sux3NmPfkScOCC6dFYuOee3GNDxjDqoehFrTI1mOBct2M3zD56f3HH5uv3F71Ctn
KE1Xc/lDHt+b2ELTLe7eWLKBe6gYdA3pOtXnJAs1pEdQP9b5qYjkkP11YWNyLqbQxBm+PfncB+dJ
MKl8JV8NeD2dr+1aUR2CoyB0XTYDH/bhsn2/GIaHfYYUEBHqyx2vMr1doCmSCEGiV6OTPp394/z+
VSKJ8ykNV8VVecmv3YA7h/mvRDsd67VnsO93z89RdRoQE7b01L3E5dQImhBHrMeBg2FUCR/9YnFf
DTP1s411TNmtteRrmAO6SpTucGG4r8n7BJPnxMukvCZxFRcxHW0H2B2tDu+cRHn0zHDKNILb/vaj
szjl5LXikrIhK5DVmY2bnKurjq/E9U2l6jx3E9DYWFoiIXjOTISPlVtPG6dflyxhjfMILSEc8NOA
xx0oJ64+0MPBY8GMmeXClOXm9dciHE5Y/friwu5c+C3or+aa7SRqDsTaiUXKHz2SNdZmLPSHyZfW
uT3R1vcPPSRh9O8S2iuJXxiLx6xbEWwrkt1f8CkjDja33+IqeeYpW6WsUbAPb6B9MjAF9WPh/pUL
g7kFeuRa18ybwN8WNfk/omE6fcF6ITuP3aZbWvHTu+3bqX29rcwXWUZJmIXW1AJQWlQHLnqnRI2r
ePIXa+q5cXg+LOPkSU7ruepb3OzcV8UHcfqTvq6vhC76z1k2x+O+8lSoe8TT+i3L/FqGSZlT10Jy
mBsbGJ/TcpYSnnFZZwslcVKvnkk+3Ulmq+Rv0XVeqJbt7WRJbtVJ3G77un/83oJhpkX9uiVsdviQ
vltut7j3GklLz5/6E1KE5TByFmPUkernVq7EjmC6md9HdTSGtv8IM8unt3O/eBZC9EUbPa/laUJB
yMmJg8yWLqJfR48w3bWR4U/ci9fT6gKWW9TRc0ayzZq7dOgZhggMQmPRIFwanW95OmBBgvLWyTIc
+F3a3BvLobahFs+DErLw9e7dAhHzMe5X5h9GIAAEU6i0kwSUmzF8TK7DWrCRFykBzdUx2S6MQLo4
WekG1UKbYa2rUodSQKReKzbe2fuf2w+2lez8t9qjsNBjImqHQFK86q8nYfzG4RU1W8zmwfgpEFJS
5a0Ln2ZKhIJYmCdtOEx1MCFPt4Vg5F3AdEkOdsXqjnGDUAyhuUrZOkSbMYqXLgd8J5/6rM6Ih2cs
6f/eDCbinxvDHcMSFfoZefKoK2uW8fgAR4tj6QbK92bGC9gkNgxFLPWQNSZBAyeJ5jUCfueLymuK
OCKGOvhPNOelceah3/wTV4CPDlxXJOgzxBQTxKPX8xlhae+pqUtorvrws+Ud8zOi1S/LxPsUigfB
nv9c0i8GllBiC6ksD+jU++lSi1UIIYCxArGwnE87FN7bEe/98cEtFGvky/34ODMPhV3uxKEG4AiK
gyrSGjQbmNnMcAI+zvgilE2YiFwhlfKuDQ9gRCGltXAf5yguw+pDgvrPC2axmG1mm1jw1vJARoJJ
r3j4rbmX8FZ5ZdxMMT6EasvWx1bek4oI2MNuC//KZaPkfQyhHxK0auC+UF3IHKSFCJNHKId9YCIE
jU2SQ4cVnt4rdcG5e3mcHYdghoMN/jU1BihyaNKaOECrYrx18bD24Bf9UCqgsKn8NtB2gvh7rPyj
ipYMU/uEZyxFdjSujhSq/BL7KN4ximczHmcLbhzJsYj1hN4I4GEl1DSJp3wCgfrKWgqkubDGp7EH
qRKCY8M/gvAlSJ5s+BqaRfcLskDJWMGtgta+GGx3PnUOKQzPoc1fSWtb5KU+Q0hCoSjcGFHYtoF3
u39/PzinIgiwfGpTfhC4AXwp8QPrQNkZqLgL/72RaR3CS8dRdfqg70zKN0GOxKP6b2hHSROwrbE8
5F90Tl4zvBvrXsSry6RDDTO04xz532OUbN6a+zi82m32OiivHZ5N6qz/0IRv0M39wbZcigidnyIo
cI9MH+0Tnyk4a4X/o6zhiMFWb4Murmru9AdVEpxQc5OyKrKH4HY7fXz9K/mAQEAUvuo5SN1OjntP
+yhxutWxWCm9cX2EoMGK/+Q273bIeAwyTehMhBqwNeMHvu0G92hlLYSKmJShl4Bli2UD0R/QUgWL
+Bai1iWMk2KMuXXDpuMvYkRfGPUsRZHPOc4bcPtbcs+51z+bH0EAthnnjHI4WN4f1Va0Wy6FSwZT
dwhN0oLhC/KaN/MNZharINpsERlD303osSH3i2FBTQnv+2ACrlskQby93rd4k/avPCrxg/V/8Q7S
Jf6w7slYmDtyYpwu0EKcMTGLfMybgO4/ayy8ovX81HmPub6iTYUBpLozeeYB3J5vkQGVLnVIlEbI
6Y9mW80PAq3q6dWAnmefBVmwdEcIrSKDOtlfViJTir6wtCn2yl/9pX9cVsU8/TIeIeFkaZJye7+W
wOIkSuWft5nsfSE/sk4jLYo8wFcBJualwP9RWifC0Qf/j9/b7zuyp12U7Ew4Y58vFCyvCAsaHNhw
iEGreoVRtoR+yNwUBPsCUaArmg9WoB2/ape5D0QvZsRjFxHtULiq5dzjGntATwFC93WKADqZhZeC
dekYL9B2yUFMfkSvhEqANAc6rP32Fg3Lx4/vl19VEn7Sk8h+AJ9fU+34En0uBRJlRMfJHAXZhTMC
s9OsTm0xH26ewRP+FBaxNvKXCQHWYWYE9krUjpyBYBTCZbh/wj5c2J0rcZqpvwdtfltPggtg/E6m
IEMDvcocbW6OIMXuk2pedxoomPRUaq8k7wnyYJRElti9nlPtGyltAfYb1t8TOhR3kh3SKVJsZAlP
WJdudqVopv5BRYnFjxomS7EaGmt9W2Ect9ZKQDWhcugIltynhxblC/Z5P3dIm5wynsCtEJGFmlbe
mIfLIUmD/M866OdxLWGGA30BehVEzoB4l3HHAniqTt0sPSgcItcV6AsTQMF9+c5Ld/97obHmAARi
mUK7GdIqJxK68iiIMKuS5rZHcMR9o84Ma87tpekMqbMUcbfYJL+vkHi06GFtoAjhGUIfFrb6j702
lOCOaRYmGHsU/CDHoDlgJW+SfMm79jbwWoNll3rugYeF6AXc4Br9kApQx36HukNYvSLY8qBxYFKB
Jx/N4avE1meupfWb1u9ZNGelP7ovKBUOIqO4HtxuJ/eowVGeb+gHms/FBRdvrNnbKR3B5z0sbwuZ
zl4fN/UnAkjlF7KU4IDhEwzW6RMrQvdynkZPOTI/fJqqBxf8/rk5xM16Se8rg1cJNzPdmt/QQXMr
JLywQN2J6BiLwcdeD+LLjH76bfm67YnGfbRL1YgldMGPqTx+trCAVI5qNz8HaWNb6ohOpDP6Jtn2
DffdiGU9rPnb0StzCEABOiNL/TK1qY5M+Qn3CRh+OurenVHJMRi6x6WaWc3vROYxIA15Ly5gMO/n
umEhq6Y2pVN/6K2rhXfw2IX5tt9rwXMqBujTz7/KeQ1AoDg3XBm1sCXCiZQLpgwrNYcSBgnx8NYm
TeP7O7xgi4BZKITzmujSb45ql3qepe4rboCq7VOXEnytuiOpU9/jz+QV1zfvPpljJw49fYRHZ9BG
e5aHxtrfyWrrN5Kyk/GguHyMxWJSRSX5xkDdNKBIu4Wem0n+C/X7qsP9e2fU8dhFbQ4om2K3z9H8
/Qaw5MjRpp7KLgdGHUhE61ysef3+5aAHYoQLN2claTW0vgWdjMqTK1xxdMGFGy9iS4nxQziOAUO/
h0uzvEjz3kZj2HLQBiqCIi7rBMOv9QWbcLocPpmZs9vipR4mfZS+IpX8Vg5bKz7bo/Khyhr0PHop
yuHD/t2BdIwuJke1fYXyPSqDq0K7d8QYoXMhR7X0oVLge6i+YXHNzVib+Do5LP6rCpl2FzXa0HeA
30Q4ndmfcz3sb+AfZajfNugizC3WkRFMw8wjZq88oF0eFjAfQuMY9yZi2hDn3tF7dEtNYSScKyug
BngU2JBFLSbvJf4bnL+YotWqahaqPe235gl2NxXd+Cu3NOf7X3BayKZt59GtySB+osBAXB3RCdm3
30TyYL1u1NOEMyokDcMHXwNkUIslQdaVEmNFXkAc40vFGN01jNxnOuVq1cxpV6nniYrsmkRrkDKL
YDhrSsqU3VVgC4Z9gQrqTla97k+GoDF46A4mGil5MBBSjZDp1Sfxv3bSBQTgtShegSVva86uxjIz
pjWNOYzBzSV1IpcJMK/UnvVX/mTsoT/vr7e86gSv3pWuikN0KTQ7UMYVeTgFJ0AGPHyBX3zu+6AF
fxza2esNZA4koNW7ac6JIapX/e6N8NwpRqrIpz4fDA6ktAOgcnFyQ6+Yx8aqvcQWgk7Ql7/E8ojF
ze6RDEfmHWB3Aggpej6DcHo3R+enZ43vN3m3fg/zh0FLj8V/8vOUHMb+Ucvp61QYNmAMYX43CmhX
0s5LOqCP48R5ceyEr9c5BakY1iLrArGGwLy/wHsWC/I/1wNYPM9zMpgEHJBAiKGHTjTi5nYAY6H5
l5yUXTqfsHYp3vChttu3aBUD0oZQ5IE3+SAqIUy209XAk2ZYfQW97t7Z9LVgyt1rtFkF/0VyR8ml
nZLCgL3up9J13F/vmXceVC/v6VTTnHwxil3sKLI8ftaRumFfftw+HnqgarS2cSt4eBPFu/c4llac
OqgMUMdE1ux5NAfc4mKJireNBzJXD4O1vBOOXuM05yZEWBc+yX3ExEl+B0N+p+fBBPMx2l6MQeAu
iWruBgqwtq4HONxGGTzG45BO7fyn6/wni8uf031z2NU170SN1rWVR/B0UqwGWELspozjccUfbi9P
W9wnToV6ToLiF0r+4BAAvE9iWQ3yYTqWkWm6e/4HAcye43fi5IebEFq40A9VzR8fs8nE5YbEPTUl
uH7DrSZGqDyiMMChjob0Au2L0SBCV/RFW/pv3Zu0y4lAOzXnqfja6Og7Xlq9ZjUmrPiWA+yOQZbM
0PTTT9dBtcvNvB2jYq5+L7WX10ukatCzh2zas029d8LV29XKw+3lJ3pk6x5/EIhy9/4Gy+skdtJT
gsSFJBJB63eiIYu7C07W5bYZT7c2uHNIO97vUyk0QS2R33JvHhqFLKhCsph0AZnzLPq5q80mkO3y
WcpELbadQDaUYlrTNVXc3t5LE0eBLPeMFAQihddRDSFGSF11ZWzmxn33LP7o7Y/2TpEXDL/uHdyP
GB5/kzJIq4fUEXN6h7+DnSK+KDo82WlzWVR4o5izqlpIl7WKiMsq9/prpjZ+6xPAuKyoAN3168PO
YyV1DRAfWwAgKmmsOdJ1JImTWCqhZRJQ3TdutUghf8Idf3KkcmHtZlgkTvMLu60Wvs965YhmhT0h
ZMO5m7HNlLaHOU9+ytIxKZHiTqvf6WPTE7Ra6279+YgVXunt+5+pNisWQDuG7dy1aXq9Y3eSX2h7
YJBx0og/tI7dzXvp3us2m/Dcbn7zEoiNuptT+nwlP6U4ErAW1He/BBQGLSXANsNz3m0owC2XnXVx
CdTpiCLkGclKYNBy5hmEVu7vi8ppwW5PTYFRa4c04jBs1iZNUGVD22vEnr5GIvCnnZVShEl2INvV
nlPFZCPpIgx5Ugc4miSTiH8PHDxgjTTSqtNd3NsSoFFBWv+PpPNaUhxZwvATESEQcrfyBu/hRtE0
jSSEkUfw9PvVbOzZmT270xipVJX5u8QD8bkdVWmVMGQxBRKm7nfDBBFPyiCJt41jQ8xsVzMOrCma
jK9q39qtYVgJclF5Ltem98VsuGuufffDGiMjgiT5ejLM9sNb2BGQQ9VxO6DnbUXx7H8WKoX3IkEo
lxzTmrM+WwzGXpG5bOv5H1aIjifyTwUnlNc9o+TeFjO0KwwiLxtcTDmNbjerjKd0c7JYTl79+/qt
En4qBTkGd7vNaro+BiYAWQTPM7ozLPpIlmC7mRtbnopzcZ8O4+ipuzVjdzf7nuBC8MIZKptxMVfz
SbaI4eC7zMlarzBmPX2ClZNBzBrDeD3XphWw/tAeb2ocfwniSgkNC+iXOoB+hxUch8aIpgyRhuwr
r3DUBdzaOOijjZjFDaL9DDraufG0jMEEK6CcsV3TtDESZAC9OMuVxRt/BO8qM4hytBmhzDbCpvgt
qYHeoytDQ3UPTJCLy20ZX5RVNl2V0wJ9L1K2MHFu6xcVvwacHSOHI28Xv0UXTRj8MP6V9EDh5i+Q
NQ/B8L4LLP21+6n9rPO+RdTGXlzO5d13V5CdiO5ZRxxrUfm1HQoaxEUM387acPBxxM44eQBUU+3V
jjTP65CwSx5f/cADolUL9eEOHhiy2A4t9iC2QbQ87Zca0UxX9xVEhOoPUsiX5u/dmHbpfzSXYTcx
SGHrGlSk8iJqrb5ymFmMvoPjkpKbkS6PEawx+jaUTE7vhQg9Ebhik8RF/trXYdQcOJUOu2hd/cUr
ISKlleSxsxCELE5vIm3fzqE7TBX0F2RDdFpAtcQNRmlGSDfCeI604TJmOHTtAwJ+8iDlMN0U9Oym
duho01ebzXPNLjReqAxnxcH1tgJerOZ8tT/arERg+6Fhx9xmT5vJfYTl0oWzejQT/W4biG2tbsDI
VnbtwSJfI/C9UqZCpvnXLay7RATO90hZpYlgLCD0CTInSMnDgWLL7o79AiNsOqAbHS6+z0ksWfcB
SrCZToLvwNZHDsYXYc/FOJ0rHqWGrok6pjgMSpt6sIinFW1OYBRLGGOq3XQwHdbO+EuK3ITmo3Pz
GWNpwOruFBShXYD448xUNsTcr5s/PfpMuJn0W/cZRcP77r6rgK2mfM11KBoUoSO3dK3736CeL+9/
zH62mPwBfNYfx7JXuYafXCXNosEGdSSwuXKMbTZwRyoZI6CpFjp0WqLoE1S6raZ26lvVjpwcBkau
MqYHT9jQ4Z+yCUdJgWZv/dwRy1QGsezUhwlmwMfHrTAe0Z0UCKBJYLW4zGTtMuMqGkMoIrm4PLH9
iIHWRDj3Yl4UPtBiIsKq/fcceya48wA/gR/JAZMOyNKgsVSL8KFO8diRM9NbuB/gKTl2nRFibeFc
3xYgUPkcY94zRyWNupuR3Fv60/H59fnLycJH92Tfev+WBt2W8F2pAIas9VOJRebrNcVKS/3qRPCo
qmy12/UmH1JMzccvnhD9QS3H9CAXfSSB7YQh4kWUER4Zc82YcfJKuqdrQdZHkvEzBiZgZ5DC25VL
JZR7k9uOGa7O4+jE82ovZhl3lueQZviyLfV8953BcpK3OBfGB50vNEKAbO/1+Zv5nteEMFfZMr3X
2yyhG3CRP8miI2Mk/Yqp6iHd9uRLiBixF9nCkXdjiVPCRy7xnvMO5uuwR9ZAvgEeR7hEREYk3U/P
bsB+5TIcbgqSiP/uHclPUpiWj4HVJQEK47Rwx3WUzRlixcrS+NnlyGdcCblcFI8T6weUkR8x7HrP
zvH5/D/0iUl4rHbbQq6fwxWA16DlW/trwgdnIxI6fBwr2NgYs7KtiDLE2eoRtcnLg7mvUV3jGbAa
LJOIbDRcp3+a6n5V1/iy5wfFM5QgXFATpUB9XzRQ970Sr7k4Y410acbVl6hdLXU1DHjWaMagBVbS
Hv35kj0aTDMsTlv+wGdyM9hHBZhaEK/zOT/OWepKsyHGgoaoFh5x0ZQc1BDBoL77Fva5X8+LzYPI
cvbPXwzwa0JJl8aGD/0l/PFtRoepW12MA6QrPznyIgzKqhM9dtNotGLJQ6xw3RBio3rdJ25EEvLE
nkLAEhfPwc28LZRLIW8bvvZkEtjIOJo9Emq0HkAnZrIf0atN7e8aFnrEE0yPYM4eKfwbCVs/FsSP
Pk3pfYDu3zYT5xLUQwP0itjHsOBMnr/DtY6JE6CxBhWJUBzeFKJuAZqk5XgqksvHN9gxzcFrOTAh
HXFc0t9MmRNBKO7bat5+e8bYnHsNtO8gZ57QuWLz2eKhvCIu5GeZZFlbazbRMD6TTKyba2bME5C9
8AtGSxvB1Uo0ov7uf8SZRGAWilWSzx/lEs8gjeWbuRINTktiF8gDnEMDAeDwssHSH51ThrpiKMUc
my5pwK+MoY6dnu01KlN3tOKMPl5exN8xQgKqH0wIFPGNcISMpLPguXxYHRLCCLmjHM4tPIp8OW49
ETRHclVDi+3+khJDRZYFsLuXnnRs/2Yhu3hLtNx5IH7Dw5isryiSVmQkrYFI1llJXhg57ZHGIloR
peJdtCPJmJAyyOaXrdMDoQu95Hp9bVFlkKgqUqPF+NFnxsf5GG5lXUNsPORlKL7GYDZ7e6RMYHX/
y9e44BFb3Vk5zOAQJzROUXrSvvuXskrwVOFloHaWEYDY+2R/xFQtnr66TUGUoIzOfMo1YDXO5VmM
eh1laEAyNkKQfxZQYI6eMDRsDDhP57nNoxkgdBzsxD0gRBO0+3pbtoZLaNwl3ZbwfGsWPO9z1VdL
kRUgiYx3ksDFDaSU5SUYvggpQvZFAhko4ocBsa/8JnLhyQ1FR0VhLYIRiiU0GiI4zDAhojPmvtgW
9k/hankzBYCwVsEQAosagSC/NBLhyX1hFOS/I2OgESGDhpU/A6sVGSqMpoIxHxg+/0yIPB48Xc1+
6BuDn0v/ROQjl8gIuPAnPJ+5lxjL0fk1N8T02xRs/vqiA3DAFMYVMaQXlW/Ah8EVOT7jB1HPOKam
EFH3LUQnJFdlKRt1NCf85NZOwZx0XGlm3zGbZqmNbWamUwfgISekmMX9b3rd+rZd1sDISDlI8Etd
XHlAVrqVS1taXvZuvcLMZ2r/9L2Q+qRDCgsKHnnuBX8J+p+Vn9mfPe7fZotBbAxlmycTnrGHzrKF
JATssZfDPvy+GZwC6YW5i77f9pubfaEGJexTIt+lMre5whOpbLTdlisSYipBpoPCCpgZRpN52mt+
EvUNC7VjtgxwN+trgE6bW6xQAfIEmYmyHVY/sW5KKN9DxbDefF6TJMtkfmHNE6z279tcaYz5DPOl
fEwJWxDSJQDyNa1Sz7daa28CNt0vhkTIWsVX6cjmIeTwG7jfF6F+Yx+XQ+tIMU9EszSQlq9hP3DS
0biRSEkPJRRRRKgTgCEmZr8x4Sm4DpDbJy6zs/FuwHCJ6yemW3P9V2ux87FeMZ/ad2HPHw2s4sRc
S6GXYnwdGuzP+Som5VEcb4Xpg3RBtJpFywQOoCSsDrdwVDqYmkDdgCyg6cheRnrNLCh0Zq8QHjRD
9V3xmOXTWtvUVL6qQ+LMcvdUCJpz5A2JJhrH6qtB6vHmuvmt4l3r6CIH1KXpgtyz1QdM/yaEPrfp
XfyZUEAModjNRC6oYlN9ig3e2UknbEwyrMSFE15wxYLUl5/8MYh+R0dZkrlstKkj3Nlsrp/oTZRI
RpAdC327e8UIBnbli/wYBlotbbKn/ZAN3d/OLNqLI2Yfx4ew9S8x2CaicfG+LQDzYAI+9x0ieGQd
P5+TV7PQnVdMCJosEYnHc6d0wXvPo89GIkzGEB/kACr06XzYpaIsEnskNqoquSiLIfDu2FOCMgLB
F9+AObHNEGkAkCbZnDHnklcaRznI1H87DGGhMCaAL2tCElCHQVFwfTC0c4PoBht0F8HIZ6acVAQy
zjn9G8k/CpgJElqaFokDlKw14X5eknv7TyIGNMCPefefJ4NtZtnxh0CnGNGNxSa+VLDIvrimTEFY
iLjJqc+URQbS5xVaT0ylT16QaUlfajCKw72zAJoiTHNoWRj6rsqAzZM1ybMwRIYvpgVUnkAd6/MV
roI6iQv0ZKXe+Xs5sGlMyOXFXGmJqBrTZmkg5iCtEmKw5PzFjckjV4wC/HZxIP/cvz8GDtj3ClPQ
s5vcmBRpbRtrDUtoLe9bsWc1s2XOPuHrezz+QGsIOIzUz1pzO5S9VIEj1pAJwnsILygMPYn+DDX/
rCpCnB3pFL2itFs2jM7Qy7U03MIckum+b81dRSytpeAXmP7TBL5J1R0R78yQqXghYqd0BdXdcCGo
M7uIOawB2ukvaT46InhrLkLCjgA/mnAqv5SgOL3yI9sDEGxxInhAwXevztKhZCWwHmj8dfuxwNQ4
hXgFPmDYEwcHQ0jrdT00xx3eIbfEqAZMhTz6sR9jx5nAmw4+EK9FqEbPU1mC7esRr9VRcGRzjhmS
QD4M3J1mZy14elYtCcNmDRyKN3fCrmJ4tOKkBzEREPshYYX3rb5SjnyVXHfZ7UYzZkdxDUCsEVBI
QT67b3DIowtgY0/sjpz7C7OSZ02geyIUKg+zH2JglvqSSbcpmsOHg8iFqX+v3eMnWz1W9ay7lCr6
0k+GKZ390emCJzKNDIuJCWID+1JCqpOFeyhrs2icW0PUAPkGTHamb0brD6b/Lq2EAB8kbgQgH7Sx
kw+cDNePbD2r4BZPUW2y6M3mrMzSs7rRJxISmNbNOVp+AFv0dYv7GklY+A35L2PR6O00LkEc0bSg
oMZz99wR1hndzsMKGEfB9s68D/t2TveG9bkYYLA4lrD8oDwR9u/EA115/sMB0/ndLXCKMh078V8/
+Y9MM41QiurHVlcFKl2f3KF5e33wmVW0srUWvcj3w9qBOooi++Fwue44mTb1dfwlOlmbj5lQJdvF
fOh3kcFITgTviO1Z2Qj88ml7c95kD/ONtwmu5T8Qec62dXYKpLG9Gi9+W7ReO7Rr8/3g9NzJy2Kn
LUtbFfAXfnfzi8IoRwGXeb+vgAwKv6UOv6/AaR0aswDJ4Bw1m52cAC4TR9gF+Gq9WW7BeAOS4KUk
RHmHgx+SSN/9rRgobWYYRrBKPI+E8cjht3GeC9l90xYxhRh9Mfpn1N7odi4cLZwWsaXZz6GLqldu
eIJGM2rGqdKhGvqXNFYiXGZS6QQvxwJiA+qPQcr2GxUWs4IO+u5cI2Zm1O9ViJ7TAMlTciYtSpxB
NYExSLUoyzl9JXNJmUhNNWDz4bhhpoxHTtPdhsoEiPh9Tp7lUui7QWQ3wCiWvpsz3xyA5HSKd7Qo
VjG2nouTWy83yNF5lqfBQrO81u2uzMvQye1jTuPic/kzsNwCNXKxYjvowJJdliygKyaPJZKE8wbS
KTM/U6S564Mt9Ovn6Yk5vkKWxoGE6Awl02E67wJ3+m9CUQSQcBFTke4nWjMqZJsC9XphEHWU74RA
SM9DVHlQssLcM1o+ObY3r/OFc5LaWPxCGSSOW/IWSdFYczY/p+z/g4n+NZc00O/EZFIEByQFxD7i
ndDVNEc+DZ3WhSofeU155RcysXwmSzCPw7rsXh9SrqaHIdoznE1MS48u5DtQZcIo75hhLwaBwzSz
Ubj39xozAJgVTh4UqSvEGFzmPMN6NHY2KXoRyd6IFKdsCXcSpHbMdHuCeJpoYH2YJMuJare32T9m
AYjizPai+P3Y5/cDF2TzxS9HeiTgLVG6aBob6/WIdjmsggkipq7K+zSmh44IlGZzT64HIDBopnp3
4oZ2izxC5R70phmI6LHVX3dm9Fw5Bc2nTQWNI+phYElvC8aHi3nsSAdw7xGApL2CTmBTuZuq/Zt5
TIXeD6zBahXEiwScv57Wvbn58hr6DVuIGlT+3+fyRSjh3Fq3MSe6AD/wmNiaZVgrCGakxiitp2KQ
S6AA5YqVcd+cTg+HjWW90Tp3A32Q+6V5Qg5NZWbeMXxBM3pcX2Ouv22CrVgFQHLAnJi9rJ174KLX
q9MQy1CMFusTQnTDtEL32hUjHsz3cidfCHVFeUJ5TV0TYVeuz7DSDMmSheOLM8/bAMJxUwCb+WaS
uep9qv79a5rC9/QFn7eHM3lZ2m3eDy12BrjT2AqCezsb7tmNEVnzo/AOiePOn0e0iSQW8ogTu0d0
jYvVJABWnp2G9ivcyEP01QB+jpCO4kvAsYUAldtRs7uIvwzxhsxCqxbPC5PfdI8bH58gWKcurzDn
+TS5i5r5hx4bXpo7qTz5TKinxYN3OsMwwtoiNrV36cQHKhlaO2mGjJINCAU0O8DipPPMn1PipaD5
zXY5Z+EeGKs1ILrZnJ61CHsaG8+ATxiDJZk8rBuX2E2gJhMWNnF+WSYD8462w29iawVSwXvLvq7y
W/33NecPfz7VDiJGGAXthwc35R+k07L0l6Rj2TVGUIqMyG6d0zQO55vHMthoeCJ8FN90Jfbdlrbn
9M00Eo4PQi0xfnIF8PV1tnD0bcopWPrsBi7Rmpgle4+syOwQon4RBeISj+RFu6AKuv0h46FdJNqD
ZvB6QXkPQ8x2QeVE2UQ1+vxLyUOxiBGzGjZ7S8xnuTICiopCQVHGgFD113kfoIkmkvuzpcWhMbUB
1cNru89QxBL/4OLSTqzZrKndHyPckqjgMgeQfxXCZMWk9pJkiiWC3o1e0qV+9C+gc7owybI2UdOK
UAcFBxm2eroySsokt9ZWPaT8vHlYPAtRUl8u8dO+UNGVQwdR73UQYCstEOn+m/lS2zJeWFK1O0eo
5sCsQR5npI5SqWHIENG11EwXwBaeLJ4HMY9Z+gRyNkEv/M9QciP1xMzOzBGUeOKUOQeZ/aAkv3ON
az+iCVgB76IEI2cS1oUBqNhLwBMHvbe81ABYNSEkztUQE8ViTqVCKKZIpoee+PdHvVfmoqtzc1CZ
BTv0g2I0LtbUme3mn8CVHhwr0RONJdUt+b2gLKGyIWR3wuQxbMa8Fm1Pi1h1nZ4ovfEbN/1m/ZrD
bDjPmUiJ5lNcr+WZXf7N5IBuavQerrz5upguDXvIvAYmvQlXsn8VYyw+oDscIWgv/z9Hb3//pL1A
I6IFpUVhfRRLXvPuiaFZ7cum1CdlmbfrreNxS8qymPAYVqY1qckIpj1FMLh+zEm7Rd7Z3G1knp/F
+3d/vCHMFIEzx1dg7mmOqHYV6zez9owCYLhx8KcHDw/2aQWQ6v9y9sL9sYk6XJptQWAnDTiHAdO8
VDFlcs3kmQdRJcR0soinNOCGaChJGvkCDVCsgyUmMH8E3D3xCxKJAXBUiXwsfPT/sk1+hj8/W7Ac
8iDJQsXF3XBkHq+QCyMHDMCkoeZXPD7t/Kfd6CBeWBi56MQpJAdjR2gCRyD4DFFZMGtmWqyAOiBR
gGFEW8t8cbVbIGVE44YAD5VsixsqpochS4BO/c3navcq0Ba+DzEzbrRX+T6I2wBelJvNma6Si0Hx
w+SZYfQGGOHrI73O1oBKH+YycDnK3BpF/UyiYEAZAhSTLgms2AK1M+QiEWBUN21ZRIuRC9ELK1hx
2xAJmxIM12cvHz+RvnrtYQGQANxn6Uyfg5QnJDe1/ng2XGsBeUSnmoEotyVzIbi8L5plQOF3gJyg
viBVIhybLZxL8lq856MoOTRWT4T2J9DCfFGspM58bbSwWn2CrLMI2+qsQibcDIX7YGcgkDvGbjw0
nTwoFzeNWCTDi38l9/m18tSRfmGg9da6/zTXeK4tqe01/P7UFtTTnCBzPK3qursWILBQjW4Kp11T
eyBkA7dj6yaTn40cW22z+KLtYCfRTPw8KUZq80lmSmMXZ5VjMfO+dE2cmWzRqp9XfkdFyLgB1a4b
uDDv00UMZ2gMuyA+Z8ypg6jp+NxDx/JPOiwHEpEkGJ45HLOPp3FckYEAXPIK70NLIW5k0cDbnXG9
mh+3s9Jr7zdnbfZq7PcRfwpKXp4o3C5sFykqFwO36qH7igaQ0OjoMdeJiN8XPK8N97fqkSnynBO+
KuKD0H6elWGUjBxWClje55zM2SEUkgiQ9i5VxtnVBKWMUTtNkH2w18skiyIGVENtobxp/VgYuJrt
/uYgRaG6lDh9z9h5JvjA2gi/fiTDK7vpxJjAVFA7+ekWmA94j/ZXPtKy8CoECcDSfF2JEQBo2UVk
Sj/rIISbFUdPvI9xccF1rYmLogB5nClK+YzPXwrJ5jNTb373JLnJ+zwjGssUMBxFUe8MUX888b1a
PVJXml/evPT63mtLr1IWI3h+3f3SJMVR0iCybwZEX1Aipx+3GE2UdYUtGW8aJnA/R99hwli+OfYI
oC7hbB3aMqwaMLclXaxTHB6pS0Dwy+n4Hvg4AoSX0CP5qqeF/cHLynO8goc3hy4SJSBefLtEiFXc
DBxgkB/o3zB7PPz3KvPbr1Xv0oV8KJG40/n+DA4KH2BTUpG+DAtpQ23fOqv8+Wh2B5OY2g+CTzNT
RNHi15vES5ibJugD6U+aDtlzpLBa92w3h3vmPY93chm+zvBhVQt99/kpf+pdmfsy/ofEfk6GxJvC
dXc4M1p4lg+WwflgrZFfZpioML+HHMX6tTLM5hdBHQ6vWX0eJewKg6j7HazTBb5VFS1IZWMInt9h
wq/qcvS2k5m6fPzcY5Er8PrpZIvL85gZmIjasamcZQ7aRUeoa2/zybKnTczHJMZxNhusH2JeRXwy
5nj3aI6FPwbCkS8jOuNqcrvgUb083YdXA6E6STYZqQFFFaU6UIcX++lemSF4QKHR7YeR5n9m+IO5
MY8dcA9n8ds6o6NwjE0NDnoHbHS6nUhGRszqtD5haKNZHY6WCOta7u+IqI2xpxIynZybIy7qsV1E
MSU96BuGPNotYh0QQgCPeX1lPnfJRl4izgqaSD3e6ATcdtZNRuFjNoLNdrR1g/llxfNnzgkc815h
zchAMsxATJveTWkuJiRjKG3HU5IuanMACGm3ITwbP5eIB6htF4iCe2OHFFsmzusE21uE5abHYegw
cBA3F9tv/g8vZGcjWFFQvLNaxTZJoRE9lUWNCmKGP4eOu6I7YBea5UgfsVj/dZ1PDDenFHq8j/va
9YfmQMmTn9nfQ2mPP5O8JxXksNtSpJXzIbFE3iNAtdNQSqEXq1zjFKOM0UhTRSHYTmuGp66/1+SS
HzhpRpgrWvd2TVOXGVkreVEK644CUF7aGH7hAijrNwjlBpDp3ONDccUfgtMWQRR6a1Ef2fTv8hF9
cghn98C7mDvNie97D2XrNpMVnFg4OLeDQB0DuJEV9/KkxCtMA7yO3N+vxVnxIp5HgzonBGAyiPdf
ogvWPSk4Q5siQ0N3iMNdqNA6p8RfEZe24eWLaqmeyWB+ez9P4mwItNpOhtcBi3O0gciGqH0WCyRX
LHBPXiLxIHCwxyqgihWayyQNmsnHlZdxcI/+CHucYd3sWbP73HnvMnSlhW622/esAjmaye4dtKSz
y1lp/WXBbfZiVNhbcTgm1YMWwhGQSIWwnVRoVLs9nZ4I0H3iODI47Y8lxjFkBrljvFHibgcvhrd3
tUhgKikiWbD2LeKcnsJpgooWqNpWXMwBt5Wa+T0hktP+ROX8IZIA+XtNntLL/uIQ/IXiaHH799ZY
WpMIRGoTk4vIz9IwvOtWBryP8QliGZz17tcjpNb0QX/Mvbo5lzdEBAUHoYPfL2JBW9IR7lrpLpkQ
dM5Q1we+Nu4jSS7O4HIZrV6RZusUyLqDxpkak1ijanvjgCoY1HoPc5gLJsAMghvFk0aroY3oFP+p
z0Xp+ho6sKRDnakV3nttLNTVB4mh1/1pY5HOtSndwZGil/5m8gEEABxlbcZQQ8oug08beTE1OU7n
lynfzRsyaET05Jj9SBzzGo4eQoJ+Cgf5aUpr3MPaj6eJ7oySC5jamKc1i2SSI1Ht8CFa9zGtn6tk
O2TQCCdoVM3v864DJbQSwt56r0P6/ca226RuE5K5RB8du8r0EeSLx++Y1AuJhPlh0OIaAZLl7W3O
mwCZug92+7FuO80zQmOX2+Rn/uEB82PzNkO6QlRheBRQDRoyuJQlUANr0Kl2CiwFT0oZ6Id2AvJL
+70sajMlYq/xOJLcguESotaIf2j3ppgM3sEXm8PoIB6vZL4l0PokZldlLkc69QKl7INBL7TAY2af
YsEgkcoIs01Fl3ZziClE3rTkiowWYNrIqbppdpBzzG39Id8TyCf/Ab/+8MgCrGdwW89l9jt2NU/m
LyVM/QFJcKSvUkjXE3a+1WBmrGQe9HPMxt+zsRhBNmeqz2C5JSbPVMLCk9CcvJiR9WZuwJ2q6f9A
CzIAtIXYS48c0kcJKZVDbew1Tjkx0MZSTjhtQlgNUAJhWQuKckhInhJwex6e/mmj4Bje/eGud2Sv
PmYoMbkX7hsuEhH+mO0qc0j8JnHthdzWCHgIKh4U/sddwEtMvkz0mKrB2JaXt6f34nSCcud7iV5Q
8oZA7VvaV5yGYnxdckDM4apoN1zJXt+mHUeErUfvjRJ2VjZ5HKhrnTYQmf58RjLof/rrNyRL2mow
HyOwm46QDmJs4wZyhrQhB+mFI5ykFH/kkyuZ/w6nYyLWmlWamDlBYrUrx7OG6caDaXMP63g+eAC/
B2m7Gr/mo9dc+zhDxcXLwpjq5jvPCJClKkLa83HRARtfUq3toTRFG5WTpnE3v0OynB2UXI8RPK/T
qVFGAFrsfOkcNT+Bl4fPnnAZZDo3ZEdPEr5s8a2kjdybBk0ZBPuemar1OVv3nhaSKOgpp7f7o89a
nwKfGZocPEeV1n9GtUhZibjzH1FPdfMhDdh+vSfSSgsgn+Cp2CcmA7Y4mK5tfVadZFcIYQO7BHv0
BC+RcLoRZiNxLq5IK+YyJXOm+uAmLI+FCKKj2utMhDbJ5RGw4xEyS3eB1e75k3emgftk9wlI/0Pt
gFsKIqHgcofDkNYDqZnkShkMGXU2/Kz92HT4Qkc2V+v2Ix0qtjsdGbyl4c7HqYPoRQhDh4o5/h0f
ilm/GwIRpdbk/kOsWZbaA3SEQL6/HDbGlLFzGABr9mqs2piKJ1mAYI7/n4zMbKPOuUBBtkSi5SlO
QSdF8mDw2VQr9nHZ6bfdioZs+QrIvAzbcxqSeRW+MRnOmp8yeLulnU97VDcMYxN+J6RGYFXRffVE
cfTznL3YVjS0+Yb18Ib+Hxnh1FwjW77KzsvN5x90wOyTIKkURaQrQ0ceZeaJvKxvM48/9utMtU+L
Hq/wO+FTA37K6wjwqLt5eWyP0e2+xFRdele74h7ghLvNacb3Q6zft5DLWfzFOIoZkmnf4F/GaBCZ
sAU///zTcavv9VXxx7vqq0xUsGyiqD7aeh1zXR+Tlt6UA0Y/F6Kcyl361A3X7CneDoVefX77qMfq
c32m5+499COilRlabzx/oFeo987aYoiTVBPeKdA0WE7aEJqEh2Ym1xSzJh0w/i3SAB9ogERQUiSZ
R2KFOCzsCazKevCcQFEgucDiB7zU0fQgMIutMsrO9wnTOIn/pWcFFSDdYSozsPYQe8XmuVDZYkWu
gJP84CcEhMaxQLbKtSG78Wk3m2IxQGdHIY/qavPZSapZzwBYv9YjQ3i4yL5O30eE6BYz8MOHAkrW
oIsnxXMHj8JL3u9uene7TKTu3ORJPXB4R7kia8GvDgnFSUVgnvVSXDfdAMAtyKCJq9W3DOrbuqAH
p6nQPCSw3d1t2aB+b42X6t5X9TFy8Rr8u/vQTulIYhgCEfoBbjZAHVlpDpetowOo+0nNldVc6k/6
Or2KWm2JXRHtQd+Ikwf5T5is2S4HC2HAmZagSYiGHmb43mcuok+msUWDY3Xiz45mRuaM+hWAHfIF
VbJUVh/DPwybNpGV9xgHoYFEOpJvDKcgkbKxQR8VeaayosuiF43wwC6Y80HLtKyRpFCTs8f/iyGO
by4a26GjeIOfOPhgiFc9JVJIohCzWK79k0T8aVtTLqaLPSqP59RuwNoI2LtPX8w2aHWSfgRix7gw
FX1Eq0yB85SeXJXwQ9fdUtdIYAuU8uqEgVgv95Nt7gf60oZ0Z9CghOg7xL1Ksn0wrYswfRdxSNX6
JTOBNBrkTfkMaOBf58fYSwrc87hNHyDPY7fp6Olw4IwwR/ldE0bFRP1Yo5tfSp487w70Yzm5mY/w
Tr5vZn/tPv7glvP7h4WzwXp7sGXho3L1qVb5WJwez0ijrRq7Cco0tGMogR7nuqTIpnz0htoEUR3A
mTQUU6aZMDIg6pqQasWv1xkBhQ3OYTLBU1qcP1X2eRDZ7FG/yza2uAaDo8ZrBNrgVH/99HXsmfMZ
DXUPOtiYd+VSsp4TeuWntFC7H+kVjUaJLWdmtRAxG2TIvRjRavJYFFtwns94hlPl7sqU46vRJZ9C
MeidU6BhodSAUYziHsRdIgRkaM1T3KJ/9YjAeLP32/c0gW315i2TVhBW0XdJlENuXroSaVvvYPi1
n3NSxO+PaUWIDk0TDMY/52JGwHc+oTme26rXtNaBJIxB5dyyyVAjn7YOb4qFMTPnfqfEILW2+vJp
+kAXcLxqt0Xxl6xDhFEPpI6I46hSGx7aufz2Ac+RZqECHGXo58OssIVTNvcqbfHoZo91+ZlUN7xq
y7KZlWf0E4M7PdZNDAYfkLNmZTv6dc0IOxE3GF9vl3w2fmOjG7Pjbx4ssYUh/7kR6Vb50KvHHYow
FGuA5gjQ6ViNgftWI23uRi5JU72rzFkIBfGiDauNuuoKp3/PJ7o07V/z6DEK5eQHfGUMGT/6e0hT
ll0Xh638YeiGo/0aHEhe81m0WSDoKiagjvyKavU35fa7QEDY2BId4P15GN9EqxyD0dBBN9lu8PgZ
fDFqzO6DlYIeG1AA5MpYDYXnDn6gL08i4nJIDNREwWHcw8C70pln+YYMO3csso1C+6tN5OrEQaQE
j/tUdBkFYc6E3469dLx496shqJ2Kyu2xuiM9eUwqwsNYOx40GofezSGmMBGKRAR3JO9+UcNHTRZ2
hM8R4+GjO+vu3vMuEpZfz2WeTpAYS8byrqz99nasMkY3TfIOavMlYyMljO/tGcRBSraBYP9vAL3k
3OhZEwtEF70y2i3KE8ZXL+nYlvq+JQq2dIhZ/96drApzUG7j8FylhkXsnmQECR7Gr5N03rua6tKs
71Zld4ifJynFoI80dM5XS6eooecEib+Fd2447X7Ip7WxXVNBKskc2VpZ27HIGGgXTbWIKX4yznpE
tuMlUnsRmPvTD0/1fWLQ8WlCdI4EpRyJqNry6Ro9faNV8miuwQPrNeKzG1Xf+ok08fsXKz6f+wmf
pM1xZ8QEuy9jDlIyab9OaZAEhjvBMv4IkU6T/XjfLl4iZbgjaPEVvM9riC2uSxszWlYbz7YamyZh
+2cd0YwH8C65wEy77qTuX8Q+QvWRPfueUqRgm2xJNqFiydCvEs68KteIvDWm2PdXpFhqbvXTEh/p
w79D4BHOms6+QwRPsAi7geS/Cdp+UL/pHi7ELnbu1Vn2hmoETkJ7MkPhHn8iaaPdd0kVYrwlgDgx
zBfHbJbCTeonSC7jPdUVrzh9T9jtfJ+BTB9Z9P7JsRhOm94ex/NEXcn3tQZYJkOFjPPtG/kN1Whl
GRjI/HGBmnP1fUVjeUITRk2Gg+o5cIzTDV3ox8UX2DN5ztZdtluIIFTxoqxBils4KNpCvfReyknG
hoYBCl873mriWiswL8VL7PsJtLZY9gUeH4ZqshyKu2OB54wgQsgZSghXT21p8loQrA81Uo1p8dd3
FM/wO8fW3tN7HxEG03lX6JWJ06BRIutDNYUNkwii/zg6syVFuSUKPxERKIpwywwOIE6lN4RaFiAi
CILI0/dHR5zzd3V3danA3jtz5RpmO0JTlw9yhULsiDLEFYMwqVSprUdhvGj1wxC4no0NlhKVwhQ8
ilxWjDF0nqQhpygjba3TKpvIQuK5YKjFlvi9qlD0Pk6WWv8haYKvPo7zumRMsCDBtY3xF3Olhw/s
c0pWS8zjN8gy0H/BGYbTNYBu7MwEB/zxxw5CN6fC7J9t/hHEuEfAr8a9G1eCwVZ/A8MaR0BC3TGF
E/5o5/F4x84eeOB7zoMi0s7crx43kprC2OzBa83ztGOQZ4hGfNcG+4EzpHLZbCa6BzEV7J+jpsNB
RbF2r0E5hdNBu4rRyY/dgvSMgUl2ntHEhxByfpOZ9QpKBhd0oVSPFqEDp0T7gwmbDt5IVNeDoQ22
A3SgM1psOs9fihyuDL4dHduL4EJgzFLwm8Md1Q66aiSliD3X0W22NWYYtG1bDorVHed2bk9mMNn8
PNY1gfD3Ro++i2cZRm88Tsg7JlpL/95RwPPgDSFtpJtl3riZEGnw+8Q5RtRehSNzHItPpxKcV2/A
+WUHwkJ3SjiKuE5Gtwws8g0vhL+erZVsLd1tZhWxT/AtQD48l570dV1tHTV2ogjHWYYqRViAynyp
1J6KOcFbpQiZwg5+ER92wPPoc/yq65e8fGIBgaXkEI3Bdi1lc1JnEtDr1IyPKAqxgXvrMjZtRMrU
34VI7dJIlf78T03mFfv0yrkqPrFtcEc4Gb6NKPX7kTX65d1nrMmu9uq7K+G0g71OoHYbSqimCRuU
2R+goSpb9JVR/71VPFcBl2esWNwFMbGzEGngZcnuEK2fEzYTNDuwh3HlcCRsYWp90vyxXjlzHiTw
lAvE8WK+nH2ZgZgy/IvEmUi76uu9mtWQWFSfiolLrStH8wbSduVLW4FOE7R24vYzs+VZlsT15w6I
Zoe53SKRMOKd/WQ8ltpUoDyp/AJZzbVpV1dAkCFNzUTbhnyKE1wndztwFCyGXDKItB4iou/Z3LCo
g/g0lMYz/GqLHaDDKT7djQZGEF7A+MwlU5fda2w2iSNN7Q8HhJ40c8SHWPU9oyNlG6DaYzkprDCD
TZNRqEX6FSJc/iM87OBw3xOiVfHTEB3VzFKALT7TX2JkJnt2ZHjiuIoXlCKg3myU1zobtmP1affJ
ko4uhQht1Iu6mw+LWWu9l1F+9Ws111xravlWGMZ3Mnq8L77VcxrHBY6vodbOb7eJMUTMnzc4dELt
xoFI8XNmsrkjG+PgBjKQ+reSnhZbRE4rynD4cwy3vguWq8ME2cp1yqjywNEo3Aip2N3GhfVGqkOh
vnu9fa5rFLjCy46MW9N5UhMMVJtKtYoJhJyLGumd9qj1LdjyWpJt3NfazRTSqDUyaigyEowTdWwK
kzPySTzZMsmiIMXEYH7nxggTJijNLfMoVVNv2yOcsHGhLTDTSz0V0BY2i6lCXEQ+NeSE0waxbkwc
gWASeWJx7mC4GfIHzk2mmJBczIj7km1xqP3OFpO337RLWdCyHf8aDwf4fneTh0KZGPyD5PdDpWG8
JRb+4ga1stWmptqxPSIRPwTXV3z94oiF5aTW/EAQBYA/cGOWkMXq3TYKlCAymLGS6lGaN/szW4Sq
KaPmLusVXpiMwZx+RVMt6ZU5o8zSxir2dj0mIChqFk8qW3hGi2JyLU2gpxlxdHaQC/Z1Sjmso86+
QbeCC6VNne0Wbwg/HM9MAbZjlVqd9j6EIQrN4hYFNAZgHust2M02N2td7HQe5E33MosTJs+pV9Pu
3G2iMTEd5JIitp130BC4MVwEcG2zL80CvGX+nZm9csxoSySnEbTbG5MW48Fah3mK9S0fAbDskAFZ
RxPzZadwsub+h1+5/Ik1sNRgpSmNy0otzUaAUSYoLHkdvyCUgpyMZBUZzTJWzWaXl9bWL8GFT12y
Yli+e51YhVtEdoPZdgnTGBeTJbeODBH6S9I0AkY9L9w4tBrmwO6CJ2YOPA5uu1dby/dPBCTxgMOd
jCHi6dl4eWprF7NqYHoIZ2a/aM6Qfiu3+x5UZFuDPaMo2U8ad+wQJQNW8/k0xFwxPZvJNv3EyxRI
uGuNOgM9pcuiDwdPJv7QrKYu8X/bKNtvobsybuSBFkbEiLBVkoVnbd3BcKA9oP0GUT+GW7k1wxBx
baxtlWMH0UefznhwlcISzMmHr6LRXM3WvP/CgCvG3ZSp1LsgexqdbDIdUYwxETlaj0+yflfdaWNT
eMk2nDFCaAk2xsMfUgPMeMP57xv3A80brq7x89MwwDWmPsYRep/caUYIiJkxHmG3z6eWTBw801SR
Cyc+eSGMPeaw/O6GSL6s9slYnNiGk3eR+UW2jz/Lfjh6OBtieAaCclRGVtUbbNJfKiz6cSi5l+7w
uVVvLBiYuoq7sYrs0GDVk4JBraHagDndmz1Tt77eM2FBGCpOceUqBctMmwvGlNVWJIuWknPdFOy7
PKc1qg10s2Mjqd2PiGlsWGMnxCozR4v2N2eoQumewz3FC8PpZt6LloeyHP3JrmXYxDoQ4sWYajEm
1YoTxohTR+lAL+ib9H77QW1DCoHZA7Xit+XWpDOBiS7jQ8JO8cdeg48Rl2kSHZI0/Dw5J20FXzHS
SJlETlE5r0TJuqO36e2it/MHp9/iwcItCdojIW2k1XhIlg6e7/CYv7ZV2A9fRAl0t+odxDysWLHH
ZgdTp8vE7w69A8OZnZaj50PWzRM2BIEbVwbY78QuJC9j1pXreF22T9x5n0H520lGv3itpnNm/S9P
5tmgwwAi9QGBplN7NMf+no11NjYn+Dxt0rV0mWLMzgCzUclWMO9A+ZLxxpsHryOMC6HTtYIARnMc
Pw+daBSQRA9TjNCtAvVjZJV+rZpTGd0yoJZWUzH0zJzHe4GRJVkcG7A6vJxD8YbKGXsoOz0A+Mkz
Iwvx2nkm9hf2dxzAy65a/c6+LhqsRfFhS5wD3+Ws5oNScBvv3wkZAKIuchzTrzIIb/2ks0aKB6Qx
BqSRsc9ZfrulhDPrGPulzFcv0SyQ8vW9tmMcEVt/RpYRiOdAVXgq3gy1JLCH+TyO5FvZ2uCSsxx9
A0oDizvyGQ6eKJitmiNa60+QSC4Eyj7Mfz4poTG/j7kCmPeqfbVe4aP+GIqwkY7DfhSoGPM5Cj24
2RMlNxyPd6K1DjyK8Fg/CNTMx4bbHQE4M2UgnmMZgfExePjMMFBtVUOMHGnVxGwMFav1+TXiznsB
iXAYf1iZylF8Wu0XLbKr4riCF1g2I8wVukOCufxjg2B3MjHf31OLrwsDkcfn/GDdgKULQLekYrBR
0d+N9+ppdErZY+elw9ScgAIIuV/8TILOezIqmpgSk1AGzD3Bdww4B1+GKWwUgDTmrG9b9AcnV9Hs
sDQotXzJ3p6ecltErzrFd3xO9SElFmN4IKx74eBPkbGAOJ0het6DuDFu7xEH13g8H4EYLlgT1cvM
ZX3bXi75EsuRfGmnzJCb1eezxDt+Rg2VrUaXoTjgpdb8xxomApkdoQ3A/hgXJlqTu7Yd/p+UBgl6
mKMoscOdoYz8FpyX0J3kLWyrgucaa4dAsB/Od1DiT0DHWDJDVieKUJakDWutknUi5aD1xRSFVrkk
gZSYMJdmSjiWN0ywhGM99XPmItPDI8HIZsNMsSP8FdsE0o3gLhNHIW3gyeHT5UGcg1JX7eiiwSqY
0BGVl5MmgV2BbY9h3aSw9eSfR08uQPc1FVUbN/bsr++MWjJeLZ78pn7Q5e5QMQPi3q5oNZtuQ6Wc
6NqRZtGcPW8FSGTvRYxjMisGcszwm1cNeds2ViEdGvhCOOLB975gJ9URwsXvWicdz3HT0lJcuMjO
m9p5648WWWdQvuLbtkheWFuXUEYsSq9PYU3goh3BEQF1QQM/gwjljpPLnNIJ7nqOjxP87+tLvo5j
4gPYnwgMHgXECT1wsJO1jOJ2DxQB0z42H8PDyFxYtFbIXGN98cUYYveYv2E/uVOGdHg4oPAtzNlA
YWiwtWegONWEmxR2dJA8bnZ2tyf045nbr3I85ELYSVCqKH7uFvNsWtUR2hzYmnBkPEyEYEJGTjdX
IRJxqejkczeGJguqxbbT+bOHPaYc+YDl+r3wIyIMmkFnhBc6MF6I5gZWHcbmFY3KIctWUNIpitNb
jE9FsWiYwmCtxJ1++69iccdMS8GzwZO66+u+mnYLEfxO+BojCfORo/R01CmQGERa7DfbXwGdjzDb
KgnzKXqhGaQsodm/kc7yDI6e3j135emiZq9KqxnBTu67DtOnr6Zusi8YN3K/pTr81h6tgxx5xcx5
jI6Dy2fa4jlJ1yT7WA6RStQpugxRui2DJ2Xc04TpKC6Y7IYq4mr6VDi4wVdbcXPwbGErm6CKMxAM
rDDZeVOYgaNCB0HBpEAm2MeRVrSDW0bJmAfOgiXpX0PxYUBS3T7x+afdzG1cXhiwNmwViGKw/YXL
C+Au6Z/jhxEqnGJC9aAiMET7huWlKCw6DgkfJMjI6GQgzWJGKMCSM2UGyR/91TqUp0iesNFRmNCZ
rO/2MgIfGhXGBFccamVEpjeRP2bH+NoluwvmXRjeoDv/z4fkh3Ky1lh6U46yK1EY11D4yHFjtsGw
zigSRvkwC+iG7uiQ0qGdBL7FomdisBWX+G81VoyrnTK8WR4QiMHZrTw0sZPvsiVP50am28p3PC9s
QiKQQGI9pjgN2QnlsKj1sCMF9/uLzQ/6BEZRf8L+k9ojKAei5nN5DWzBzHQpmBrbMWnIRs9CKw2O
cAn7ONkEwIhg7ELfjAyao5SAwcSjlwFVgUdeYMjiSJE+gmBP14qUGi8iMicLi7iV77Et7TczDWxI
ebQxLwLwP9ASr9UV7ayARYMwvE0ucbpLrALXIqO4xSZ7QARSgARLe29mDsEaimJwDFMhJ/9DZtiR
p1h/PwmvkPkAlAE57MWhwhrxBbWL/9yAsOQ7rqZy5Ko/NtiG09QHQpjveN+sVnx8zM77Xh9/paP8
5i2u5yx/9WGKI038fXHAgINANCS3zky+ANAatmTT5WTTr6LfqYl/ErN/nssZCnKw+J59x8LzSaxZ
cOhYHdYAzAi4ZPw3Q+DH4vmBtDsFasGrEerV1GJfIsWL35r3MzZRzU9yFh4G7l3t69phEX6ereXB
Dkp9Bj0jw/d5MqY5fNrNxJzS5jGw/nYUo7awyxUbzj8c3SrRYSrBNJ+d2NzwvfxLlUh7j7dgst9r
OfJmZDeBQvGdMAV20IMnvjT4Ur2MjyWyVCzoXXBl8N1V7WLw5VhwPpxJazXHP+SnbKKXw99TYB6k
1didngBkXCJZ5tkytiFXeEXQqDbTfq4JVkcTOIlMUKjvB941y7ViVsYWUmmR3yzKsD01W1LecIzy
H3tohb74k8MAw315C1dFe8HGZkbP1tvju8I//8LOaVwUuDvQWATdM4G4cng5+CVp/LzOqGrrs8AV
1SW/+jSBfbSpL+q2BfWpIcQwPeTfJbvigiXStvfH69ef4Ee2aNZrTO2IgHImf3QB92F+Sd0DYu0y
cM5W+BY6ka2sJ2sRGjRbpqMuZrN9RsEWQMUor7KCkxq2oz110/zLh4SvvUajGB2ZsGVLzv1l6SsQ
phGXB90iW91dtGNzefW0M39M3ch8ySOY+bmbHpMlgMJyvEbg1F/BF2PSl35Gfo4yG4tcMexJyuqt
8h6+nubkhGEEfLHWFrwXz75sYbrKl2CgscU4sT3moh0flKcX5c5oI/n9zwtO8nVcWVBf5ZO8w4V2
XNpI2h7NkavyK4f3XbJuLq9LjqntE0tMBkuMVmOfjPE5y+JaAfmy35m4w8O75ubM7EOYgegcVoOp
cqmfv1ZtPRnQwK9KT4sR9OU7Ae7m54rjmzuxBJsCYFFfe7QNGK5v+mbHvh0vcON6YZIId3li5ZnF
Px9vZuZ0JZP1AGgPKf5pQv5mxFhTA5C8Zn1QvjNFg8kxGMY08PNhXpVrCQvr+JgeiVCcV2TA3CBW
QN1mLjzbZgescQgl4bumw4Dnfhr0BPQw8+drga4BfPa7yDb0XOvGVagcfkTY0Qb6mqUA6jDEPDCT
h+4PI0oI0k1GtD2TYfwkbnDTYIww/emXA6sG93HkSLKV1obwgCmnZUHiNH55Gi5vcUH+DPD+xI4e
0iMcpfmdyPqB2CrDEgFlljCCGplEEvLi7KmXlu+AtxU8PQQr/ow3VAxv/tT4HZUgB2nEQgNVMvLW
A4JfkwKqQ1zHYyPAAwMuHC+EqpJLUdqwyfDvNKOpmeC//nZHy+e62lFrHoDDv/ggOFXs3IVQAQ0V
5swMH+vPb/5bURZg5o3zaWQDbjPVagKBqPLRst6SobhBqIHNCVn1OCA7+L34o1vlFUBxP++VrNov
bL0hVyn6e09goOJAJaIyQCPBWFijEuvNv7g3psfiAh4OKb57hHE1xxO3mVifL0gcooKBxH5Hyt4e
hV8GFRESHoe5wZTkXqS9Y8h45bJaVx7pKLqy4rkFvb/boyXctNXvEF7zWJMfCQBBQBgOlJXRnXM8
W1aAeVhp4b73MxgbsRzHPOuvReZCxQ8QuvZh6qbb9g+lBX7IZ54J0cpgDYnWI4SNaN7h6Wo42wTF
XNhWCL7t8eXBgG7D48DN+eR6hIGqYqgJMOFyRAosniAQUzHCwlyD3LS3WaJe42KiKitICY7CwpfM
9i9ZVZwD1bkI6iCFU5qauFmRthuIFswGq8KXDygr05sMuxsiZjGa1PA+p5kHQTbgAU1/ec50Gmu3
ghANvKFRm038Ix5fA7UI+UltfN23nR9+SfxEayqs3gR8rCdcK8LOi1WMVylYM6SNmaGuO3Br+4vI
6bWAl2MmJxizcHHbMPqZZc5wIGbOAEBvpT1TqlUd4G+1+x4GA5IavxqmqD8Jdf8TlotBczn6y37H
C96LAR8Ni6PPfx7HBMvMz8Cjqm7oPbzPItvyzEBug/Ljghg89+2ewFynuMB10qfr8U9lKrILmYwW
U7JXcviwKfFT+J+QvxqGb/mm233h0EKkrS8VXroK9Svjff0uODI1Fd4JfI1xAN3Yjr5rgqia/e8A
+RN1MEP0dAqbAYEFoXGsABZEUxrxCEdhJrYDw5BxM0dRu08oFaEUv513qMY6pgYTiFa/1AfkgSIc
+vu8zSSGbcSqt/ki+qm3EqgI1tofJEUcCbD0B9d68cC06zg1Bk3S6/gU8VOBp/l1BFj+I5eAkfQ8
9ZPFy5mwKVzEC31hCSED2KU0aAI5U5h13W8wzKYCWimYOuv7SWbjtaolAczvJeOu7oFjsqb+vcOa
2Em6U0nBZ4EZ5ztFLVPduAFI2ISPe1fN9/I90Sbzypvt29WbuKHfIiF8waStfG0x/4VTCCMM4lel
b+BiXkr7dezMa7x+OvmiW3f6lBNphz2sXvyo5hAsr5eQDmmsPeiVK1mv9Xae36h1Z+FkW5k8YNvZ
+c4cQk9j+0Fgpz3kDTBnUBYf1FGNQUt2KJ3OgyoFsxgTRoslVsI+0FRT1UUXTjk2+WG2I5GQnrQ6
VDjhQFGNXdqVoHBri2abWIs+fElzgTIU0dwum2fzbgOUxx9QrV9oBYABCsTSmGA2N0KIMGmGzpbN
81NxSvzEV4LqQC2dfvSU+pGhB5HV6rwAMh9Z9H/preWZYY6Ak7lW+oCC4JkgDenpfZBpW91+XtvY
XuLVPxpr1mT/uAqJXYct9Ffu7Iq0qgIPBMhYRIdA+wPKEIcf9RisL43P7bVrdp0bYa/gF51eYM09
EHJULAGR5xBTS5yRtHj/Kn/vX/Cz6jj4vUY0L7eeAd5BuEgl2atYPFjqgYimULJED/kS4h35DxRN
8bJ5CtR/B6EbDA4WMzjdAz7tQWlDMLx0E3gNdr2k40fVzhJSBh9Zlcv9W27jsFhlTrWhlAeSRlqu
5kMQFeoSPBjGZnt5+MX6s3pv37wkZSHOFxRapNaC536R+/y/EcnPewM4QAUP8PAakTlFzxZjvgBG
9R++BVxB1dLrQNYEGBCQKVsjWG2A0KSh3N3+Gp0e7livIbR43Dr4UPCgmAcyIjEIIcoB5GOPdiFl
pO4UgzsvsmNcvjZtIJ4VtCIcW2QxGI9F/dIjwG62GAnZz9utsLpNT4qrhvEa4+k54XTaYyt6qGYh
fLIWXvPpFrbzsreSI2KpHxHqsBXt8bbfjqiYTdDG3CmDnAJThBM/5OOlzeK9EDZv1K9MVY3HpmFO
dCRzSdFf+zy8Y4dL5hJuFMALrKHXBIRHi7z8PFkzuIZc2xnSQr2Iw/3gWpOG+fD5Ed328YsS2AJl
73SU54AxzAfmHyK5WHFzeV+EjwmCo9GcDhNoUl0A3zTlMI2YEHK+kQ5vRzgXP7gJl2bHVr0DfXRf
IS83NrP5dP66SQSSIdxCUjb9IXYPdsIvQzlalN5o9pieMN8FQlT+EknDN80fMMnU4q1U7DfBLNWm
1nShsAcd7vyB83S4I6Z8qzaf2/Tw8tTEJF1xjz6q1uS/mdU5OcrLZeF9cUfWpwuVPsD5b2ZskB01
7w7pmmiz4Qatix046Ahp6KleTue927pZyJg5e5C1mK+7oX/l0Yq9u58zmEA95bVuggvvBmbIrbjV
y9J6uzigP7cAYPNm9xyELNN5On+03mjxsRl7KXSkqiW9PMYDtPvlho9dtMaHltGJTeYwQzja3cpJ
5CKTi97RLVZJMMEPMOFZgT5uEnLsqTDYFRLjdDQuSxAG+Vgz+Q8fbG4HiB+MlrMvc08L8+ZhzZXW
FGXbIld+XiGcHopxPZ4TCHaOa+T2OckZiLc3jTnRIQusBHMLzwgwWA6yZX+o7WZFQOTYrG2qRh2U
wSbN7QBeRlv1H8EDay52ClBzan7ZYuoVs/qKqBtp8yXYimqTwZZOkCubmeREnZF5Q3qq286FcOTA
UiZnpF4y5NpmDtqhQf6TbPCNAA4BAgd4QI/KHBCg431INkwJSIRjE+xobYL7UflDHGR+EZ9FwRD3
FS+KHxEPp7mKP4VAPpC4GznR4O/SHrqDdGDy8dyUm4mJgYmr+tgpDiltj4A55XJ0wYSaSemQD9fO
H0Y84MFICKX5rDdAzYtlupRWxfV+eFwmx2w58KvZ2ypi2IoVwwWian4SPmNhC/h2w6a2ZGjiBMZB
BG/nPUMroFUjCQjjTILWVaFLkpp2yHcjxCO71plhI5Gun0YREiZ83zCQ6+YjB98HPd6JgWrerWKN
Mgso9LdeTxnRvB1mfnee/r24nB2KzK4BlD6YITtfOsnOGWd29lgR3jJB4o+rSwhgqLDlAEFteB5I
4w0/prDpGTE+/cycQkXVCi/1gEPulmq9t81Z+qn3gIbcawIOFiLl8d+XPUDGcVBnwsP0T9UnOwyc
ZT/u3AlQV4V1mlYK0EjL1FQ6h8cbhAh0i1xN+MsgE5xUzN2mJkJRd+rkkhevppuHW7pvt1l1Fa7g
hkhJt4FJygUe/DjjkN4DC1SHKU1pkbY8CIbhpmg5QcfMbz6M5xWA4CHlXEsaDp37Tw8/7JpcM9WM
ZaM6YjDDBcw5MzrgzDXb6JTtA0ogR8iSg6FRdDjg8+ex4o2Ui3vkyfg+LxM8l22IxPKp+BtdcXc5
x87LU/Zs4oQVI4R8WOLtu3oH0EFJIraVpXQF68d8O1+1FgrCsQdxG8EqVHSql/0TO3wktNsSSyQQ
BNoc7e6POf49+JcgGRRMdu69bsIKJpCLQk/H/cTpts1gzMKGHnPIgunBHoWZSkZzbsemZDzdpzs2
oTG8N5PbY9PPZ2FhAyP0i5aAwgf3kTV5p34HTWOobQhXSPDjnWhOhqM7ZY1xSklvMrCZ7KxaH8tD
t3UETuxijRk3yQVrduNnkJ0zea4S89DYRYjxtgGaCwSEn5RNHfn3DgodMNbCUThu3XcgGTEVHEQd
SR9AzKdxQ9Ku09wawk0MxphGEZxJ7PuqsJnPGOkC0J7GSVg2Vs9eq6EfsDh91/URAo8JqOaOP1Ru
KK8p/njiomOlYOoeLcTsoubuJA3yAoat5KQfB3xlYH44SE1ggQ61i3CZHWYXRmrxOj1xHlDEQyG5
En7MHMogMXBX36IhENrnyCwvrPfwvYFukLP5ZZ4KS5t9a4DqmTVQD5IjWQA/0KxdR2AOwNG/wgWf
+s5QaFHYHcf7kXaTvBuLy4I/sqS444f8Nw0vdixuEMZAIWIrQuXOwAXJCDw3nvtMTzbsld1hRK0J
UtBwQn95pjiD0xMVUX16bKLjbCWtZjuF5IgFoqlw5EEzPylGvLy2WPRpJHcX/FBnNM/tEt4DjHWz
IDlFy0/yH2XSths+2P33yyf6Uze5bD2OPcKw3hpDFMhsXNct+JbEf8UuOx72ZKAEXMM9oxWgeDBn
LlIhDf7cMJZkUE9ipx5sb89xkJpgc75okf3NB6sY21M1smqV4+iQyYZI7auXFyHkPGFcaAmreP1h
ZLvOPDlAsE5r4L9sqC/o3Wb6oPeq3ff+bY6p9j8o4Z4h9Ttd/27sqF61R7FKrUW7yZm4TZfDxt1j
vhwQls7OyWxLI2WcIMshhpUZJ3plVUu2ij3hRJO4jXog2aouB8M/ZMo/HeJGEytlkiPZM1u+DoYJ
Et7OHwsEOxTMhyHf1BQSxYvJnff5KX4mv/3QQfM3k17nryZnQoBoMVyqRlhCGO0vZENg98nMaB93
GosHjh6nGgEFQ4rp4MrDYM772MzLW5gbkSG6KrtbT81U6Fdlk6ziX5DSOgCG+SwoDj0YPGx3LIUL
VLI3DsLb0Y4pSJxqnH53SOSIbGhXd3QLWuuXFn3+gaFrEK+nzv1HnT83MS5n01VsXkQd4wrKGcAy
iEEK7xQygMWgb/U6i7tJu6j8p3/ftAcSK+C2VBs4MzyB7tvBT98oxhoTwXoh+9livO1AQNAxcwtB
+WNttkJdQDEPvamZrBRe/WHM5hMeioEoSaxKTt2fe2/V6i/tAUpJ0Ik6KkaaH5DJahlbMbYJzOe1
wTs7YSYhrdIddT2qUSddRosEyJJWLVpMAjUsdsVAXB8KRQrH43DOrCZ6O+HwTbnFyALtCa4dz3NL
qoS6ym/pUgxKU8IO5EX5+guEY52H5EKCx1hUigWWwuRjk7u125kFKXXQ8FiwKBDwt6FyWL6HVaeL
RNszerDL8AMR7u3h1IfH+tjZfQgQt6I3yk1QEf43Sl2ismj/Knji8Bu8kY1xhsyQ7/rcM84maeGL
X/y7NO6VJbyshiwaAknzxfdplVjRoc1/4v93Gr+N9FbsIoML/WhvyvE/Rw3GGhNpDg4e5Ze+jInJ
fVpD0G6+u2/uG5oBQzXhLUKfcF52aRGKEJs+ylicwiKbMmP99J8s/wlBvljxy3skJCZmXMtuPQ4U
t3cYvDKqxcGck1uV9CyUDATV8NEEFgpGLCZHFSnbQYvFwmibXPM1PVRmj0JpOfZr4/MjdMS76Emi
Kym2MmQJ6QiBmFfdL0TDGCSrztHsLTN7Rl0KssmnqDa005JDqTPHyPB3tiJpgS2HhkU0o9z8sNxT
HfuomDFgSOWlByRA/r4WOJk8UdPiP9XpzAx4RAZeHx0psbgPTLp4Xobtd+xKYXWQg+Qn4vlf0sSQ
KkunylpcwQ1q1oD9kM1gueJ6WFDCKOhUcdKgpWHCr+xJ2fkM7/NrM6/L/v/A+4WhNF6M2iOAiAY/
jpMPmTypGgZ8rH1ynoX95e3MGKHAvTQPk994yYDOJNyFswdtEc8pKQyckY1Vzpl4gUPwkK2e84kf
OZ9jNNvPqDjvvDJjtzVHl/YhwbymtqxtqlgtdT6I5ZmOcXN48+RU0AHQ6L8DplMge+WdXL5sX+zx
zPAeBm/8ju3clCIZsqDBnHzZ6r1HqiIzeH7M8ALPALUBU1sdDjTlO70uTwlnIoMEB/6neh6IVhc2
PavBDEL8w+UBb0BigQKCiX8+e+oMbhVeKsb7Aq+B6wlNWB8WS+d1Hp8RtSRYjFnfjfGRym5oQujW
KXbY4zCtS/hY6BE4xnL92kJXjCCfjXk3RLppyUDenFkXCimUmYmBCRtlx/A4jXfTRcpXUDMGVGjY
V654vDpg372u+B92L9Qt2vD64pFpDVd/OP0Z1Q/3G5M9BFAcZSlO/rJfu+0+DyptpKNpZuDAbB2d
Z7EFV+UHExDGbZ55I708x3gz8i20pXTu2eB+yJd8RwMQep9L+5ZHYlh6mVfoMjNXCwkzzFfQLV6S
Nhzavw9xcQobANbH16wp5PXPnuE3m/RnD0LBxehZHFRyLkz5HXVfCbB7mjrvDf6P4IzaiMYLNy8M
WIYjYXg95kuc0JDb9PhGszZ8qoGiMrAkMUVyh4/Oyc5tpb3YwGdgdsvln08PI3rM3M75rkyH7czH
6PkVK6CRMAdwAj/Hk0JXYPMx7jBL3lESsaLviK2MT0hrFLJs0NBRifCSysLWkDsQSzrbM/Ef2Y85
GwxYgbwALQA9OoFysavBCsX7EJsRG/DeX2iqfoNXvUU0Tg4wnFw3tGsrULT2z15owSh8OgtbtT+M
/uC6SFx+eTPRrpAsBAcepECEff1eFNDDtVP2tnLBhdv2uGK7CiXvgRRXMqYHbhRlSOOnHhy/0nC3
aijok2CgJCfW9mW7qNbtgLdktiZaje4MWwDFjLZAR3xrtdsoPNiVeYDfBGVaC5oJH2J0uTMLggBE
KzZmUM1WpVX9f+ozVT/WpiOesPBW6K7F/GPuu5z+bnijMGZYqcf2ojIH32wz+T/BZNurjMWiVFbq
+YY0AGSf5p8lPHAKtWV2Xi4pFFk3rsDF7zz2iAoPEYjzDi9lMP7nZrLNPJAxT1GVucMb4k2+WCVw
QVlu+fAmt90BIPJjDlRAAC8eDvl4u9NiICjX28uAUIzGF9C9ZRi5AYTvg7ZoSWrmU4OiN3xBjbLy
2Gi0P8TDX61aemNt1VDw1Va7Q2kB5F0tMd5DbIaeHDydqYFHyYxc6fzansljI86igA+4cXZMRmoK
hK83WjKTgmWgn2GyDJj5Cu3UPSSv5GDSOMzM2NwKBwnLzFtm84BfDzLS4h/aQ3pXBluldrjaV5cC
DCamEWKiZvee2Rf2riVxYZW1+mrYDGxOO1hOoDEj4FSC0o/dRL+w1KDfs0K2EoUQC4R2tpzcpmPT
+oCC63RqoezKGHNqN25n16xmDvCMRoF9sujsLlxWDFC18OsH9CSkXGwwvrzdnofbzLw2VvOzEFXE
PhDi1N/muajmZepPsb/G0PhjQtUhZxXbEg0/RkmHU0U1YdwFW8G1DO7VgCxERxxgXjwpRkpX+TTa
gZ9MnWLDd4CrM4Cw+AOBBg5cc3qRCM/E2QHOCHVqb5zw7RwbqiZ7mIdYlsRqIFdJro9i48iilUa3
oZ7UQ3ZlLWQZor/U+UipBxcDrmE8WVVYUAy/efrcABgpMJ+SdCvJZEMS1Dx2om2iWCmaWrZvuE/i
ECYP57vQb1RtIK0NvY7sDXlJW3DIeZ14Yv+jipoUWWm6vjDJgJ/B8oD1MTPbxzKHSd+6uX5jSYFw
Qn2f3zI09nbSGzfU+Qv9eHd6M1uG29rexlpHIFvCuNe+vw5hihUdVp3Yd7r+yYK1/OP7sKTHHNqX
03P7CvH8on8ejDr5Y4Lrh4Xb07igV7qzA30wvKa690+Ix5eS0bL1a1OKvimlm+9Lc9iP2rblDIwZ
7sdron7gdat67gDsw5ORHDbx7eVUbU/PgSMuWSfEuIspNk2nUeOxhS8uI0KpofL8I+m8llRHsij6
RUQAAgSvmUp5CRlAwAuBKbwVCAFf3ytvR09M9NypW0VJac7ZZxs53IG0ikfMJ+rL7iEjwsSDkccY
sWs1VjCcP6NBMWxZtGFoxt54qMsVTRSJbg81BFsTA6Qqco5pGm9CfQHjCG0cyPkQWg9XR0vYUGLt
68aAwsmSPfHIzkH3TRIPvrSVLrMYTepP2LLAfZ94wkVtSklwXjH/6DM1vokA9fpFTB9L/LJaQ8Bn
vfQH2q303693yX4LwIgBxg84Cw2H14T/n16JC63TUNOjpw0cS2JXLFPcMXpScBqwbgUgodPDEcN+
EfOyjPZw+uLH1fn3eW78hPn1xeK9X+y3B+0f77OC4cyV3wesm+dJe+7dxJwwwI9FV3d42XMsxFpY
Nlsol7AzJmXxSSD6fIX1lhrpGdNIM6+o9P60bTMVBzl3tN08luPe+ViNht/x+TymWylj5ZiwS/HM
PpgIwEvaxdB0YoWyVXfgFgMBBOxvpA7iJd+Z/+uJ5ZgljroMiFkHFIAsqjGSxEHch4DfEzssyCfl
OceVyawJE5zAjNOUKj/sa2GeVcCN+cjZYoCjRr9y4sWnQDVYmMjW+1yTHUQE5GOV9u1sg7LBKEKG
M/B9A9MgfhZ6LSbDycWrW1bNP3HcRhvnKADTogivMDEE/kNJx1sbUYIOFVEzZ5zvEBYt+e4YhYbr
cmANyhBCFtwgWOXy4uiirInjmXgReqbDvmmH6RIpjwbRzgNO316YfvW85wyljl/B6niphU2zMB/E
7eSB1S89DCZ89inpTZtDM3th1FcYGV8vb94p+egxnXyt7sUivBdmjItQz4IloYswk9sPcJ+Ox4PA
934AMu3muuGvMIlCDei+VshujsWRyNR39N0MsEz9R71mWEKpXMenptRoavIa3oe7tOSvp9W4JThv
bw6GOl63gAg/7yWg8j30Kk12OMwcqKAYA8V3r75YUHjusLdGmN7i4wZ73GToPELa3llSxfSWnTEX
BPqXzsnqa3YeYjbnq9vUmlqFVDsJvMwowEDOfrBpKSjPnsx6YLiJpqno1Hg4NP+Q/GYv/BoxncS/
L2snx6KDhxRNDkw9bI+22K+QiPrOkbJFH5dmt2SASuNJfFhn+toOxtC4gMmg5YAWj5gncpjz4LnL
9XCkseJoAMxzYWplNKYdFFUNlSB5oPQl+3R92Tnf6enpMii3WgWcO9WSOSGkkBvKeOBcJ+a8me+I
dofuSbOXw7M8xu01AfJYpjxIE9uF8MXgvJKJaz+m+6JOKuawoMCqVM1pb9idNyZ96u0/8sV90D9n
oID9u8pIWd0mJjQ4l4Mu+btNa3JKKnQZF3r0W/LODqjtn5ZJwQetDM00sbK5QfXC/GBo/u1R3gDR
P3HXfE3a6/3y8bWPfe2v03XIlrbNAZ47LHXWLImmyNe7KTJaPDBRoKz3GO195Ynp8CBd2P+aMKBy
rxWTJIMlykByDaFfuhbtEfTJ55redvCyD4O9ZpXCR79BWT1aBmGrlWbT36ietBYsPbbAdWmsB1hH
BHA4jU/I2lskkEpxib6Xzvfv0FeNi8DAHvIAgQO8aJzh1Js+pq2+X+fXwD/xAEpHZfD1UbqYq+PD
KnPaAIYV1OkDqadnd+KoBZB5v51q7HnndvxOCrdLu+81XEwK3mvjFrWGXYA9lj3lwvAWM2f1mC8u
nI93ZY78sy+Tzxrnv731oQ3JkD/RX7an33lz+fN0hi3zkXd+x/s/G4C0vlKtjhhzAd33AbKGzsQA
Q7k6+DSQR4BjPYg9hLfvcof51wPnOsbl4/2UKUr9sd6bkpTOPy6a7WVJTOlsELbjTnSatP1f2J+8
GcnBS9Y81G4MCRgyk83hULwC3LRGvxtZzMGH7v4uWnu7NNxOFe27zrWDdIX/LFBdILrjvABf2K94
R+cVlF0yjlELcq7g492vxc5AImqzCfqhGfc3v94IT5SW9h/6dxzeAEXeFjTx/ba3j0EwAENb9wIy
dvPjdGbvgrJokJXuriGMFIzITCFCbZ428DDuO+ML1Bsao4EN75fG9cAgg/PtINq0xGGXqTn4O8K2
2MC3DK0Qm2bFV7bgzlFPvW0G5xwInObYNblHQ1UOYymDT0/5dLd48S3q8/DU8VnBY4ZpuJ2V8Zfi
dgORddveMlvGhYKUXEVuezyHZdiRC3/+ZaJiDX+o+jDaotuhC7ZWMO/1B2DIoau0+QmUEvjkyMTr
G9FSotP5CNzbylwTllkDyGL+SHnFqop1/Y+/7FIqwxJmzk8Ows5jbKqR3+ZDrL709TPKK9r4/snl
FC697hMP8js+pAPUHF6lTIoDCoi9ulThV9VLprlydPujCm+s7sPRDfmgs1+okl6x+GOuhQaADoZS
8qXv7xYfBzSHHwjd1annWlmo/6HkDn9PLWc1vlETbOGXhWL22c7atuHPisaYwc1jehbx8maPP5yh
mBYSAlG1wqa57OC5CIVyIZ11Y7JmL6OEQAb5d7S05pfuPO4hTpLs8zc3DoJ1Orx9lWSwVZinecP3
ZnjxKZ/PmLd3eKscuUB3PWqc4SMbDgRDUI0eU6wDl/ybC3//RoyYbnJIuemNUFz26V4oUMzAKFY9
Gd33qsNL7e7V/Fo7u+CK2QqgSIN7ka4OfADQDJzAbeJYNMP6/39ASHeY2ZNunfNJZjRNoPPMnaHA
yTuMVv9G8Xu7U+lSYFWTHr5lTHH3oOLwKnQ/08SzOQQRclgSga2HvfO2MynB39Vml6cQT7B42up0
r8ndCrqMgV/WDqyXRUx9x+8Z9ZY/qyk/HONZd+dQuo32NnsVqV8HnONCdYkzlx4TErklOhMq7hHs
gsoZYR/LAr1baEEu6uKuoCJIj5E8PZSpDrIbGREO81TUGfAFzxfffSTZtGMBb6jiPeCZnZVBQnjs
5RCUTJ0wPdRqLHvVP4Cb0CgM5zrjbz5/j1C0rTrL64apDvaahhg2Csx4yVkARs2hnoBvX71zI6hu
4bcD1OtwiDQwZ2IHMWYE3NJr8a5HDA3JJLumey10E/53iejDHZptmoZvrBsqp+29tboLdTQtNlQI
GPkiy9Yojd9gRUyDEdXu+HJQVdW+wkdh2EJgIbQMsDEIPtjrXiGiyxf+8R/1+EA8d1lDx55XZcAK
A8Hqo3HAd4SinDbvp3NW24pymhpc62Z98Hzn7Tu7ETUg+BDrAtU6YR8664NXY1gIXPWLAAfRAC3W
pvEPTm1W2ecg+Wvw1Ro3EXVSQPkLlSaOg+GyQzJ6zovPf2XOAmgtjJFkoF2exV9QghkjNROcdpk5
FcAYvYl8RqPVx2vpVhVuA9OTMZ2bz8R0hKgdW4wZSnM+nw7FePAgaW55xRfHY/TxFKsBgNUnb412
JjbVbg+/n6MYDlbDFvQkCOFXWxsRPy2smpry/knOHxuB8t87ry/J0Fzhv64n192b16wZMgBx4tIc
tALdq9bj0fXKAQYDvOXaAqiDukD5KAFEe9V+J10swnFfa5ckktxluxfB03ZJraDL/ni4zZwM1W+G
eNVezlljEPpkglIfUxBh9zzwb7dRk7Kqm9baYHvBxYxyzmrnbx9zGfuDtzXAMNbI2mXvji1raEre
QnvTbznz0htymukTRaM1eHZfwS7p5HBsYIAUHbWhEzQdsEUm/WWL40bAj0GeokEjdHWHsLR0ogk1
4TSa2/dZi7n+ksoYvClCV/zOcQ6D9v6zuJc6cj6YNrcsihOTPfwLSuLuex/vDOZrneZcsJy6b71+
W1C6dLC5vh8g/oApjgCr9Yv6dxRT4FWzHahaU5EVbNsslif292/hwIM42igcJEN7ukxz2rKn13A6
fwqNj/31R57Hyr/T203uND36AMVS+V+axfiiRruOyJp3FoYZn4t1tU64phPvXdC+069wbtLpM68o
d8IJY7/vyphz3pQOVwqnA4f239HOjIyTh2lz8RGed1FDgAbnAfZ2XbKxJfnYOIhRR/rnom+IR61B
DHgfGmXgzPV2YfLHn+/5UBRCXFe4144zztkny1p5f/or2DaEnGBi0Cj/gZsr0+UXy3D3p/DK2GRI
0GwHFJN5BEeCpgfVVHSyPatmv/Tghb+tEgVlTNgcvkQC3MKuIOfCAxklsxlXNX8mwEBH+tgDFcuc
VroLw4tXnOSfJsaxIR01CxOeqecBo5JCDl7tMelh4sJvo696VPDgHoHnCCWkD2PzgZ/NKWfVK0lj
GhvSx1o0aBUeR3DmeUemAHy39cErCEZbohiW6j0fTLCMgVoqq9VZbqU7VmqQxjsZo+MSO49Pn/3D
goSXdYRQtxGZp08LjHX5TJhzEmRnZV6ZQ5IQB24cOQLYF5zjrAPTXUGFUdlfN/4bsb446r5bpPfD
USPOuD94/lwz/DXUuhx+qxF3HxBucV4CBv79Hfj1gJDaXjMv1DlWCR9hZVj86ngn7G2PsUEBPdlQ
/qwK4xDPfbEWzWlR2c8wOesv4qbZW6PRg0wSjrjeiCbmOQN55JRiTYyG2dnysiRU/lYbXcYDzog4
nrGs9LbgzIpGwmt7xdMCrXaoh2FAQFvIPKp6fQVcV3pNMabrhqv6z8vWH5/O14mX2A0r4SScgrom
G5LaA37NMaVnS84jdFrOmiL0IjszWAZFbdMTz+LPkobRHe9mfRF6IMVHhCITaCbh4yL5jn5LKeX8
6bNaz1xbaaJ4B//CAbcak1Uiu0XZn4J1e13GYLrScg1vksuLFYeNyPhyrnfJunht+2LWtnx3a6Ec
OolNd9aNwhs+DYMTmw4BmjW+WK7+yxaxwY9Q/VTsutZnmMY1e7I19r9kNpRjzImCK+ZbzQKvpN8f
9kySyAi46azbg9dcV2cZZixV7E5jj9rQY7WwVOPzTwCqsIqcT1qI2cCXIqPe1pQhqh8yldiY1LU+
0z/+Jw9M6R0TV0PFgnzhVaqUf/X9WQgNoGcwPzKz5ARYlazZlXcRJgwgdGzNLR1BBGDLmVLNjsFL
5u1gu8slC/wwmvk9l6NlN3IgNmvnE5pBOAi8k3vAcgZ+ozApPKDK4iPDMGaxt/5CfpcRk3ZmRhSK
TN+oXY+2+LsGCTN2EJpSGXNqyojzqb1ZCxj2zF9n/NaEo3NkD1mzrG/DEc6Ik/adaBpu9YCnlHH3
CrWsvVnIDsV8dcigQYCM+yxL5TisVs9uK0849ZSi1GNvz1glXmtke9mBRyRfGe8WioRj+LFyLRJZ
JpNy2pdBqvAAZi4hZmOihzkhtgw9chIpxRiHbtQUxC22pBKJGI06cggWyaoeOdwAC2v03gvORzw6
Mj6U91plyZ4TKitYojxWyoM09rtLFS5CJRbTPvLcBDEM0wJpncQkIHTGlT+QtXyX5zmiJrKzSy07
IdfLRYxNllJk2DQzQ+C4i7VNAxKirMDKb1bcPoj4xTlkqN0Uf6kXu6Mdjt20f0Olsk0n0+voQO9n
7b2bnbslVXIwx/tCPJfP+CtY9fpnbIiGjp7QMeO9fMQU0xc21kHM6aDfYl5nxHvZK5h7bvVHylH0
ldEFxBTEOfgkR6cKZN4UPdd/jYlL3/Yy0oTKv/cfH88/WCWqJMlvu9S/a52m0LUyovPw9c+uYzIx
Qdsxr2pqE7F4LF3rsXLd2EfCvNSPR1soW1gD7+Q9Xn4cud0GFxPzKoM066bk7o+6fM0ipmQ/2b7B
uxqzbMksj8vUd1FYC2ODiAMatSV58zrECWmmnt/yrGSef1dnZ0HrrDaDo5DbRYxqJN2ybYqfz6pe
3wviK+1YvshltoHtnyLdnCM37xelQ6jxbO9vL7b/jiu8dt9z/2C7/RhRwxFypwC55HhJSdMNoqjv
zOf1Es769GcHVpD3g3G9ED6mdG5QiWlQ4aBEJlGE2cg4boa+ZQXtOUltpmVuauESNEOiBu32SW6D
Tny5qwn5bNNFNG2T5PwvxMl1z2iBfJ2M61dDF31aziEzSGXcGsvLMHU3D17+FPsv8XUmmNLiHSfz
ktkg6O5OnhJlOlRnkMSHQAWFmYZYEWtHNrD+7VLqPaHT0HkrM2bP4jwpoKqifYwYGunJamMCCBtj
ygS21RcF2hwabDtUPDo+UwrNGnSd8Zr3mX59lG8yPZBawpXCstUjaRwAGKPirlC81dKXaS1uxdnZ
lo7/irFznjFHfG8H+MfNWl+h2DybBzWh+CQpKT2uRBt1XePSC5gPco6jzV5Oo+4afN8e4tfh2sch
IgOHIUxUq6YM2ulnjQjFdd2LJSnoY05zpG7BoQC1Ul89XPi4o5Y1t7rWhtChIPiC9ke0/lFQyZQ/
So9yGkSk/c0jq3EVE5OHJ1FuLStV/4aNHd+EvvIW02wqvLovS3iB9gSfbFZlTwVIqHXS2bTJfVbJ
yaHpkMTnf0d5ngL34HL75U2RB9Vlxxp2hDHN5Lo2PFK6edFbFHp5Oc+/2IQSwXjCpAqJBwdNqGg6
ycdtHMXZcSeVtIKbHo+A3IzsKFqkJtyJTTpICKitiGrrsZsXKYw5hhtzbeIovxOm/3s1nQwgqcs2
qB8LNN3uyUzH5kjgeyzdgbXpKWB6RWiV9wVh++mJRDlikpHsgOX04CI2pqZgAITdEy734ulPjnIz
8FI66ilpNw6cqnlXEILF8tk+tpOGbaXXKCUngIUyrbcvC5sY9xGkRCM2XbZnE/bJX8OqSSBrr1oP
4fvdyU/NGumMfmIvuVuYOTAgCos3oG/m9ClaOhbD515FQjAlos4fdER8S3y5T3ntiidGQD1fcQpB
eLzZFR8EMZbsibs/vuR+w39lxDZvABfdSQQQW8ITVIuFelkfXbWTWMOeasbdXthXt1Ut9ghoYJSL
CtUKsWyfvwfvj4aFUW+QH4/Mk/e44E8Gu5QgFaSuEs0WYWlfSwLz4jzs+4qpR9EcOo6OSgRDR003
ugZFy1EkGID9QHsYM1skBFz/f3/ngMEGm4Niajb+/PEQwkQNnHhsjLUzo+afSZd04FhQQq1fVC4s
EhTEzLKldCetlyTjLM9xHIXeFblHMm7tvLOSWNA0ufaa1vKGy7V8bNDtMXdik+75fNhFVkQLXJdn
AkQwLfeuqo9VFajJIx+bE/D08GERk20Ip1D7LF4ES7RvFvZC/18HVZACrIoJLltnETX1NkE5EfNv
F54qq94OXK6Ux4yssb80JQpx/p20wGmsyYYTY95rivFzSGL9pJVXviHS76rpPjkd1zppm0sSrzud
Ktcu8jEONjHqSimJl3BTQ3Si0jLzFiDCGmJaU91rmTa6slWj+0VwuyWGuAsCAZ0jq1YpQ/2uVZ9k
fhg2kgvb7bjztoDz7hZLavbEjzETJyJa3G0jcce/cadAdzMtxbL0x09GEsKc+BUIwOwHO0WdNnXY
17Z0s6/Vmc54zGTr3bgubskCbXh8FOPt3XH9nk102nvyCIvwFJ4Fezsme4+r9Rugq4337teazfrD
6+SlzOgqBPcTijEq0ydln+TeM/EPsFNi1aWvklt/GPplTF2c0VEkRlSEWMITDX2NyIbD5crXmwR3
JwXq8bV8ztYvrubAX84xytH36kL9J4sWvYsM1UxR+foqLtZ/ZvanZ1kFRz7l5pFSIm3v//+5rLCu
7ygIAhlTbZO2RI17OEJTJxzdl0kFzGrYz3ly/RWXoYwbrGT4fz51OW0TVRiDyYIaYnwX/G6NcUGN
X1ua/cS9+ZkvY/ga+Iy627Qx4j7kSKs5DJvuuM2VZWAKTfN4n8SqlbgsBVZ4/mD1op61VBx++Pz8
6WFYY9D9q8XmPt7mfbo6hIc3bpffSSzjQ4IIVBYFmXbObNa0uMpyoufHMlzflZdxc9oJRoFn3pV/
56EdbE5dAuORwgry8Ch6OHdCp55l4awluethOUlKzg3J6gR7py7PuTh2dMY3LqmhugZYz9G5tERG
3/6hg30+qHPFOlQlGY8pP4Ip7Jm6hsBy00rr4CvSCge4ghxYniEBKNimU6VgtJ22ZkHN3SpP58gw
RFVst/mJhEbufADOG00sZ7+OA9oMCA7ir22xiqxeYovrOuc0aSxUEK4VNGWtNFR6E1NuqSPSI/6h
MnlycUpCHMbxEfalgOEyAKHlBKtGBiWr1X7L3M03m4ea4qDpRyQoM7OPsQyqQVCnZ6+m8QJAWkKN
VT4X72YwQqg14E+/rn7rOAP24LotP7F/GW5T6nSuz4GY1j7XyhN2KFwrG0eAMOV5+x27Nx2zw3PJ
Aslifss+guhkN9xsAHCnx4scvkbzvhM9uXVLig/qn4o8SOoH/STKdcPuK85vVPLkDeU76k6qTtI4
upT+MZBdvLxYY31G5l8Px1+U1BBkFcmHd2fLJcvdwEy/bFnBexawpdggqJkZUIvfGD8KOr7N2emr
SUCFwpE3/3ir6DiCKePDwvDSbc7Rq0nvsPOYDj5HVPSkdm5T3sGEQvdIZOyLLz+P4Hm87Fuw0ZUq
tj6rB+c3FQUEJRbbzWPkSQkw222WzVBSufx7W37U4X7v8wGJ0Glx+UZ3K8VA9/URLr7tgwRHAGl2
k/tfY8bSfTtSfRQL9wW8pI8Wv8kP2ewKKpHotjTFpM8b7orDirMSOa3VtGJzWcor67PpltHJauqN
dpdb4mt2YquOKR1NTvYGkZncOQ9r0lfWdozrJWJl0Ku2WP4mMKZyoifrgFOun3XmWnp92FzPPgFE
GQjNae23JNghV611kGa6EK/0RU5oXbw/TheZ50MZmAwzOFMfriT7vm0PISUylQxN7E+uLuoE5xgw
/rZ3vOuWV9qAnKxFXkLawxqA3JU2DMNkkHyDrv/yvxDu6VSRgXfRZ+PCQ5UMCTHSaWOD9ILSmiw6
F2VS1CTUI0WLXDRs06uCvuK31kjJDV8SZq/evim/ITNwj3tAgTDSWPzAD/BwihDXh5gouTwpRWPT
cDtOl/LYhNTiaT+DHsllu7gkQxTDib9zfKYi6aEO551Rtfc5MDUXSUeBYCxJl8Qw0D+Pz/P936PA
J3qOW7WHWIZx2THUvVpdlBVpmWxh/2037GdQB7fhO+3YD7hwSAKmT6+R4gk9wTJs+Iv67u+vHN//
Llhi+G8iTwbYIggk6vLon3IuhrtoQhtFE30dE7hQBQdU1Hf/NP2CTzvnFFrcMUWAjrO5STMGwxhq
6Lxd3BrWq21XKNCRKVM/lAJgagdr9h6ED/tQiV6w94luGsO9w6RDPBIg6fyIl34TnkGyZwpnG9BQ
dvYDf0AYKbvETNtTbC3cemHv1uX8sO4TKYndQR+FOf4VYYN+6su8A/zReizY2idQTqv0yaGaGx1L
s/zuILJQ68AtGhYVZ3J68pwrD9kCJmHVsBnQ76l6SPigmODzD+S8IeLO3o1MB7TmMiNHkiQuYkAZ
NKVn/0OlyfePGlrZbi0hwvRzWpdd0uEkc864Qm/MJYFe559zaFr85zTEsqKzIFCWlmCJm875IJ8w
mClnaczg+vh4Z6LSnj29YgFA+s7AoyYnCLy9zWX68dvr92Tg10OYA12nsy5ezFSB0qAbs+Zuzi/4
uJ2kM3pjY6utuVHr27CbsjPdZTdZKDIc8xnLVN4JWUWuGYIaQBbW2dFltDxx+dIz8tqvO1n+Iwqd
nT0zYIXZgrwW1xX83Kf9Y7+WcntbDZLxDhqkakQxg3F9EPTiu8T3AWUj3pUSk3qm1VR7OtbJ6wst
r6KsbQUfkCJe7zXt20uoo24fGjUsftrQGtj6p0VDErM/DLvvmI6cVe1iEcdHwfFEb2fQ2xFQI64t
3QSL8b+dZYxO2z5gJYcYJ7z6RcaysR1wiFcMo9yje3broTbSeZOq+g05zjBPaHE/PUlGPpLe2rF/
qoGxPEMRpmM2EVjjBv/GL7Ix8QKF9olZS0bDj8YCQ7+ETe/hJ8kpXrPaMQhhjgqF48zqQJiBBLbp
bxjOk7alduB6+NddU8wxnApN8x6z1B+jbLJQeAncN+lCDcI9n+J9IqSv5qwkTIhs2rskwYpYOW5B
q2JJbshTWX5senv8FUr/p/rTo9uKIKA2Zu2iA7CFK5pcVLQ5hhw/OANbM3NTBW1cuCACM32e4eLS
w7tgoakce2wB4l2EWIoWJ+xgq1r5V1IOX5imqWOGewdJQQd5GZ2Q3FY+lRKd6A+OJa3/OW5Pj/ET
J4sqrCFgmWSXCBYWHLOmc9l+KSq/RJMBrE8W6/4filEHEs22hKuCCwc0AshRyKsggGUnKsG7cEBt
euFj2p0zkTuQXjM0SmKQvlNIDC/Cs1gV+PMs4S6S+9Vf73WsUadlwXYoIYRET2DLjGKxt6bz4ZDr
OseLdRiIpg6T/Q7rGfx2PIe/iWYckaO0s97q4bVU32aVMtFkeG5d42pDssKLyOXPsjfFoq1BaxA3
kWOKRkob1Jvi2ARIylZgL8/31t2F+iBNVMEUWu7RJ0iXmCJ+DF45z9ExXuSGzzUZHJKSCLcOR95L
6pxCmrPpSXu/wioy0jYmXNDbx0aGzmf1C+Bd2TdMqHrJwi0VRicE8dUuB9fbufVZt02xbPlG9EUt
sfAOUYu6xCtYM7o9ANbniIKD5FDlsLF7ds/us+IvFvc7UNMxBElT3Hwf3RvoqC6qG2kkex/vytwE
nO/y7agEG4Akum7Gyts+TI4hDksADZ1s4GGmPx6ku+TG3MXGE0l0sktxU20SORs2ny5orhB9Or0h
/SvVLyc5TLd6uN1xCRBj+PR4/eXkwKHbRO892c3QJ9rf0W9CQiCbiYxEIzzyqZZamndh4XcIIzYt
A6SWEgiDO2lQ1WPIp2BF5exH7m3vTMOAmaV6wDSiAiLXBtjiZ7+oHilXnB2XNkZq8yvoHb/olt18
sAli4O711z0YjtCsiMhyS0DmK2liN2JEfwzzFmB6hm2KdAecc8aLpTsxX1iWoPhboAtpYxeljdm0
vnT2kod8wB3ofTOTXX0CncaSjMiDt9LH7RMVAcWJy0/mGxB2J0qOS/FeksbuoIJwFjFZ7YqiZ40R
VggT0DV00KsKDkMwujUrzjrQouIk5UDaHA94KnsV1/YvfSvObyJPF4Cs2CrNbxb7CrD+MHpaf7cU
9g7kEP18dsO7w3lr4j3JcFpdyfrSyrWux6PLx4ui4fWlMfI/bGL61W1pLZCNzYmgf3gncGujQW18
PTFQVv3ZYtTmUioptRqzLzy7swnr8+xyrtBWc3x9MKHyGtr4x+rij9XizmiOCHBYNXhsH+YDX44N
RRaKY4btlPgvaYQkWt0mx9EA0ZpoJWcHQj6UzW17ashmSE7CkdmRfXYGo68Yo+YF53gm2mlmgfnY
NfxB4UDFzSeigLj/nf13ppmpO2exWUNQdbhrnTbusDZWFiA4X1PUxI5w6nYxCdblS01UMYaVrPo6
fSo4bZa+S3SV98WjiJtp0gIZowHilsDpzNpaAcAb421IJvBE7Al2jaoEB2OEQ0DHTy2PAdneQV3g
molLGu60fP5dTqqCa1rTBrDfL6ElcTHd87FlQ6SyUD0NPNkD9+k+uTvZMGbSmukFw2XusY/xwdlA
lebvgocfT1b6DNgL0NsSFpB8Y3hC/BXYtPKfATGULOjekGt1wxDfWUMdAVH6ZM3hIqfS5rfjE1Lv
DkIgdnyfepk5yvHQf/uVxd//khzcU11Wh44xBBq0YSC+Sa7VYeuYlWVdTDdrccirAjsjHEWbIEIc
Pjwxdqhiw6Jz5reqMPt4As+frJz0ieGHX/pLfDlrgAqSS90qrbbfd/5/5vQsPCe8HNwjpmzwKvPr
9KHDpE4rvNvamHKN8V+T+2zgvGKCZpzKxWEq7A4PZPfu3EPR2LngNRSYOxvFKeGsFQcT3nTrL/zt
ZNcXR/9KQA7yMFYJ9rUpxxU9GT+WgHS8aTATQIJGkB3X0mvCT8LDqGtBZoDdV6V7JESHkooWTA/B
rT3wgAVVyry9bb+d9/iq0GUwffIhOp8nT8ZimUGJtJ93Z4+CmksugpLJ3NH+MdN7BQsb2dbaBC/B
f1Gd0cr/IAZ1mAvqWcth+LABGc/ObdXyukhv4uAbbJ7KHD4VIZN4jDUcviNrtel/qRZM4NT0qgy2
DYvDoeEd43vKOe4gUufkh6dhpgOnFOtXgA0Rb+pfzLxjeE+kWW3Vzk5DNklMdin3iaFhP2CcttUO
GkdrUFPovz/kgYlvvmdAaB3nD7tjMyQmqy4/D+FZZzQq6gG9WeuS2eF7lwQr3a/IkgBrPnLQCbp8
/QfcZ8dJdk/PJg/47rPtNl+/xhKKL6I4QnX8CVuczK5e6r9h5XfZj8AOZxpS49+XpK2/H46LV9YS
RRztY0sZetoEPg9R8eqxBZthRXp9e3VMHzbybFaxSdYryO8zxPrAPuTXMQkJ5LwgIp8s9YtmD2ir
NGS1XwGkop7LxRZGWZUdgktTIoeuHKNAfhagCOYJP4pHA95Y3+lF6QeLcXGxcULrF/cIKADTMmAW
/S/wc6mncEgf5ClkzM2D717h6dEmrWuqYw/xEvNpFhDDGmCjuMOpxvDokWjJKyJ9KAN8M/3G9jfH
r52TRnPSYOdxw0CE63LvXVPA0M/fidLDTAa4JDHU03U3zRsY8fxi45lLVxmcONLwteJae22umyfW
tOqVYqT8iS82caVWzZ9g/QWmRLPcdI0/nVHdCLueXrn74J7d9Q3KFriH7W1XbHC2c5thz71m3cnH
aRdVcKL7to4q7EYtZzFs0Uv9cIiiFvGqAiT4fhdPiiVNs7NotUDhox8mfd+QjGDqd/saE9ppNTag
RWTSEwLGKcWQHcyWY03wpTnCcVZ6teICD77IHbtQxfUlS06urOmGIJsVzSedN5Ke0/rldFhEBwpY
db2SniNYuGVGK1fjlY7ZA7btiF/5bkl72n4qis7+8LNthndgU6NLgpbYrXpfIq0rTmQ+mAUMhfBx
1lUvfzBuEwgAt6ZDnKm2zHosXP6HIV5QyiDDQv0w5cNqIDxFH3xySEzQQkbiIOTYRDramewRcsLk
Qv+IEZFzseCft+RYX76v6CuCI3BZw9OmilgIaAC6B7bRI2u4WDasBoUTo1f4MBBFxRfM+edTrUPF
gVRkL4CobXA+6b5UN93HeN4DZC3ke0apTll1SeqQ/d0tEUbrtqzD/QJ3ggqJUvtpM4ZJm8GsVMgg
dC/pcJPnF3gga0609xeDVWw3/hbWg6POgOj5G5E3glxslxgK/DPg6dO88sGosGuOKfoFHM6wsLzK
9GRzK+Kxh3lUx/nCp/0wfaDn1dhGBxyafWlj+Ev6892/eXobEskVTnW5U2PV07K55sbXNbcj00TT
gVAPxn53egTCsTDOXlfXpMHV4RqXHWeAcWQZkQqq7A0+dPTBBsehPs/1Rnoxih04vBwLmITqobdl
XzWGF66rrzPIW3kzG5jKqGUr6cM0pb0c440rgAORcljcUChgBZTxkAImJgUQGxZNUVvEhpiXCVoK
fs5Ttex6cvWa/jnhADFt9MBWiYMCx+OoQ83y9AfEZkDpxU8MZwmmt1RwTX6q0wj3jQy8meuU9jp4
pdovr+0SZfZkCyTgMiaJ6/ijOsf0TjPdmtTD9/g+pu1eKK7MdryHXjsla/jsPPFn7eyoAdnZJg+y
+Py1gZYicuPY/GdfF9l8EusyZAuB3chzdjJQgUIEqsNP/CRIQ4FX+Av54OHSSHINEET7V+WHNYHP
xPst94fosOHShGaha0gsIYy7TrwdRIfRJTnNLvBkFlf3HP1H0pktq6plafiJjFAawVv6ThqxXTeG
PSqKDQry9Oeb+0RVRWZk5dl7LYU5x/jbS6Z4Fw03DVGZALAbaUm8Lv5HDd0gzPLysRllHSAyeaPX
nTyrYxiox6aoJ+ucGIKETPMPM9k3I1sD0BP73E3CuPGkT3dglx5/BJLPv8EMxov9bugNUb4bDUw2
fQPI0OnOFXzcKcWOSbYR2qkiVFg2BNB2sp9YU6Lb6hFwmS7e3nGI5agVVl3SHobOh1ej2R/fYcXU
+ds2i4spAVmJ87tL6p2WyMvRruFHZ9lzsaC3Tt+9nDwGpRqjbY+pwdJ5PjSDhtrv7JuNsJiLVan0
RJsqsDWXObcGx7J1ccmbRh4KR3ZbE3tvqFyqwHz8KqS8kN+aDfnGaRpq15Q4Gn106tsTUt3wE4KA
vRcEdlIL9cz59u9/QxqhVGwQZn97J8ALwgv0lvOILgiMkXHhSsyBU0LNvpEIxiNTgH0TuOzhnenm
aI0GZJ9ARv5Dpt2AlyyRmP0nA0vdcrwbI/6rEXEttYcGfq5nfaJEnLcHysQEjnGaFfaa06YekCxE
EhyFeSOP48hj02/HmO5MAvgtbTJc3Z33/GkculhKpB3hcUx4zxxzqQPEyrfG53Exa2LNL0x3+wur
zYLG4uk15WR/slgV/mjOcNGjDpB4QJrDcUvl5Hpyq7ewT3pCsejo76tZytsmsyCSdsSe4k4+HIa7
Ny3d3LbuzSf6crjjWTGb4DxXE2x+eE8K/zTfzzqTvohRBvLh30H+7+PhzRBt1AxcccFbRrn4lLek
mvLEDpfr5DV/O6+wn/84435M/c9wHYM+c9RxO6GjsGgl48ETyQIsLcZ5KRYcNT1b9o8celA4ICKZ
yFt8TBtiZs2ePzBpswevFkcBkzmrRpltkJnJ9PiNmOKvFthVSjDrhGDOQ0dAk/WbKlHJYQX6J+DO
Al7qbK1jhgu0vcN8EPDJECNSZ9dkbZIF7aup5mNddbrxaUUeJsAnUavvgM0q/Hicy2NWVoiJy4we
dS6nxvzpTG6cWeXsMf4emEDp54nAwvznlkeamjYbnQCEVg4yxEn04oJjOL9H/axcDv84/iBrrxuO
GEs/izeh42lPi4yHlCZLr/83yL8DS0bCwEM3rxGGJ/xzGOWmg7xediPULq0L7HPy+7SxoMjeV4RV
gfwM5ioZFk9L5hjzRpO6EF60Ew01YIGfqO+wk8/06Oy+tgqJnlk1hpDH7Ye0nLyUk98GF/RlBO2D
zyzp0IRuFgz4HWoVCxxRUJXfuvWYyQURAONIpA+4EAHNuK/jhwsgqrKgkosrsljk4EkMCYo+Pkf2
EIRn94rvE74cqSYp6qnKM3HyNwL5Jwh13MvRInSyKRBJdmYUh6s3utgCaPXLqcGbC4Dj6dxomlXZ
T6QnH8KoUgjuwdWqcnbZcqYgdKE8d8qB8Fz8wAZYaGizl+MT9GhBL5Ns9lT+enGuloty0b9H98Ur
lMmMeWLNIoLRYK0xFf9tqQHWM8zJYlJ4cUGsJ0zT6YMnlBHFnfXmBMkxwFEiOmY54il+c0JS5ubx
rhIDKBYuwDfApj9tLIgW8pkRTeoL3H6AIZ1Ntq8LNmz3kZHfQ0PzWuK4P1zuYEa8K8kdneI9WLXA
Fq+ZFCKHy4rFI8TpHWjEejGQiNBUlhtWQnJi8ZywBDIZnt3z7OSe/EGwEFk8X+8J0nDKeiDaAxdY
kOB8k+mEYFZLpS4GlO2Fg5+pyT4xW6yZn/nz4JI+C21aHCp7ONYQkixAUynJdmRRKa6mz0p8Hmz0
aT/+7qSx6hMdzhDvK6AMHNiErKHYhDXbFmRTLLg2KpOSdbp+y4fY8HRM6TwmIbgEOFl/8prdfIAP
EhrZN52zT9DJ3R6s1geuAUbTw2kpz1suKBOA3+I/+y10khiPpO1fUwywIbckNx85OyxFL+e7W88q
EK+Znmwa4+nhc2PnOZm1/aHzGU8Rt7QLGhBf5vJfy/fc/o+Dhwzs7Q5dk8KO8UearvmlWcZ8el3K
GaxMSkCQvgcfBp+dtsmwFynIoOPH+JlQsSoRXMIhul3DL2TXOqzyKodZEJmPFoM/oc7133eMEKdP
TcOB7G0Em+fCuqvOhpAEDIzkYUVdIDlX3l9TX343vG28mrV3nY3wGCmcm7jZqO410MXf3GpcJ5V7
Fd+xObs5BRfMGVSCDgvL5BShUfzj9WMWyYQA1XEvem+5YUXu69CW08uBsegHQzvaDNwH00EXyBlm
zq+NuvfpaVRHHMAP3sAla94XflYG3BwrcdLyksJVUjCQti4NsYt6zOLp4CDlJz1ltxmT8li3VJvz
iDWTXWbkawdBpD3GAvEDWePcZinD7Zk+RJrxyZHTM7awRfv15VVxcYcYhBoTpGWweiLH1Chz/yca
PCXS2SkPHOqgGi8O1sX7Xz838+pldlvwZD5ro9oyw0JS+Oerf4Hj4n0Czbxg3jaVKhh8vfJAaeoN
c7eIRTRYvwiYApSw1n7lfo0dMCyDKtByTTjQiVnCJkf+5p9N3cf8KYZ+VgC7/mO2N1AFC1ABiTGl
qBJsUrS2RKIKpiVXZ+0Rg+zIp/udN6q27vCzd4yJK8ReTJkz0XtuPGZ3WnrZ+kobLIIkCU9Ea4HO
HzvUnZArfpcqf30Qw4sposqf3iccpGpKpEFU8P+DAZxIEwAll0pul7BwMFct4KxnQfosf/BbJ+uE
4Qmz+zv9wTdV/OV0ylvDkEmUA+vnx+hxaGgQ2V1l+GH8E+HcHKtXK34SP3Sd6RyEOhAbqa7MG2tW
LF5ufsZrKtHgShhgY32mrftim5IBq7CjW93qHSiuFKzHdYQqDswCVzUGWwE3mxUMMB5tyb3vyJm3
WMbzaiVWddW6zqkg4Z///AvT/1K2KBqlHnPO4iNOJB5sPsmPsc8ervic5IF79h+2iGTC3fxbiomp
tQHOvd5UQ7iO4NJhUXRpX9lqmBeIFQyPTPngizzAYAbTi5ej4Q0y3VP9h7ka/bGNBgyuTK3duHf8
RdW+nD/3ZGRQYcPBk76JUYeO+Y5pHuB/5VPw+NBH8Mur5JRwA3K2YJ1X48dWR0gNrMYv7mGFVAnG
vi0VkUrGyz4RGdmqCbwkcSJhDbHqULXfuz6Fnl6fxHDjsSXxZNpm50glLvtrknA/ftg3t4U9fDu9
GZ7oSHFaO0dcSKQrBW0GVymDy7j+5yMegxoZG1Cwz+6adnMQFXi4SEr05DqlAYrnrcxOS1qmgbsx
UyvLwjuR45LgYkC9vP14v/AEMUjK5HSd1JtrCrHl8C6Bbwq4jGc4Yo11apcHy8cZdfySawXLwZ8+
H8wVLmpmBL4lKF51hpROiqSIL8Njcl3TPhzcX+Zg3savMZtB+7fe9SHgQ/n4GJnPaZ9n6sSMd5o2
y2Ly2OiOuJWKg7Z6ACW4qPbiDt4br8sAzd5nj4UMyTYv/3vbs74jlniCiSdP/3u8RvK43F4xnBAo
/E0ufNALQsYjdcbPyMt5OIE3sVYzIX09imRZe1TzvNOI7SCIMS42KhEFakyH1PDjty+Ch4SnDvCQ
xhUh23jOao95IfmlNZ3EnDNbmdMBRx36Npyq809U4qi7AaSIMQF7NNIInhooGvQ8jQcZ93ngZbHJ
vwpkqtgR18DFlkxh0MXe29qIA6TaMvygW3Ue2CXzIhx0/OaILmNKe+kSgIQsoM2HuONhZmyxXtVx
wyNDlgFAhxhk3g55WDBFID7BKNi0TGiAPQx1yAuM4zNUwR2YZaYoAD+5KHp6hrlYUuQAu3iw6IOg
XIAOf4AsnWBRUFm8nMaUfRKO6Tm5R6f4Y7L0DdLe/nVHX4PkZ8/TGRfZ48BWdsr5cgBUEZNy2PUs
GttXxOiZWKFRi/xQaDJOT3TwjPWsZFRCUwHqRfKpsK8ydJsFyajR1z0SNOF+7CUs8s1oCdPAtRGT
aJ99D8SzTej64EIgTR1qEgwvYQPxhzPUB4Ee/xZQ2tiuBZDNssIagUiKPacHyJGz2PMs9nj+Yds7
qwyelFLX8S9/kKF1Pb6cJ7/vFcIIV6EhxmIYaZrFePAuf+9kMH+mZaAgkgdOjTWLAwpBl2qN/PJA
Gkx4su4zzZd9CMWAtPAlId9Y/gqQG6Ii/T9+J3TLgnkTPvAzBFIypFr+Bhx45ZC8za+bR0THSxNe
czTDKv77+/J2fC3vstnlYBzNsj1ymFU+zPZHFsoeivie0WeJhPjKALTrwAsfTJqCAWmSp09WWM60
Yp/3ZfzNLnO+iI8AlXC9q6aswgLfM4k4gLAGXGKVRfGLqCW6ENt3NVVLXoJLw7d+eHgY5mqXO8VC
U4v26AKHCIUCOcMPyam0NrXogrHxH+cvD21iDZLB8g0FkWg7KWgC6p+zuyRwg+yOEOwVnUfmeVL6
fbfnlT7aOvu0ANvZgu753R5ihiKMTgAzZPuMoVqBy37EwPKo0EjBdPbjBhAvJ4sp6qWPOcr77t1f
g6ixsEdDkmLwtGOffcM8NQXB/BcOxkD1tRRs9x+0XvjX+S+jLjX9hL0UUoYQHBfOzOhFnUziPMJD
Wk6TwUwYqjWcF8TLjaUQlo3TvwiqBCnvE4DralcruER4PBFPqf4NAp29EuKTUANv0WZX6EJBZjy9
C7Bzk9z2tFHdGBM8DJ5WPX7MRmm16E3V1V12hhRm+nJW+eWk4Z8jJ88hzIycloke9Vcia1PoSTY6
qrwhpPUzgR7YfN2rs9F51EWWJp/HCc8BE+pEzFdwoCA89GaR3cyPxU+vWXlNiwrUYZBzloXFGDWt
3bPeC5as4yO6T78WVzqfDDILnwysP/YUlrrDe6FZWnR9GbJfjGWfPExAzORBso8h58D+qy5VyeQH
yEa8ZI58RO8v2A2Ijym/JUcaa8fIm1URsQw2BI4g4OyC5wpB9JcaWYsJ1esjcpoLAha41Rsg48YR
wdL4AI2NetP3Qn/YeiyoKV5ptPk9OtDgrUjANmucezP9ajY5TM67cX4MOA+6VkwBp/C6bz8rlmQ1
Y//4mCcUWp/JiBNzbbQ0vJ1t+W5JazoNAbwxQ5D2ROOle+sTapJwgVxQcjL189Oeki98MbmWzxdV
cCa4uwZ0bVwqGxpX+id84uQpJxIqAKINo0LDCmxIvFqUYYR8OqMDxyUz/NlWaPi5WXQXWYIENtrZ
SDHAcEh8+VA8t8EM/uTPmxfzYvHjsNXgozC4+0RrM649eA6EHIlEn53ifHxOTpZE9Lw14Mfbf5Iy
Q12RbC+I/UtRozLZcPUXk1escacoxtm9Hka2ALoH8y+GIN5mC97jTagb5PUouszQzBI1geSAVYxl
9urTDgAFzJoF9eURIUn688tbA/6RDd1OlKSKUJYwlE6FNetCevEaNPjve2AsnigTJX5vTznQcvKE
3BJUaLccutTMe2fmDZnsf4Fv6UBtxnLt9jBp4SHmdO1WD57HakOMVnW3n/E9/TG1E6y1hA4rp78N
gUDnWHEL0koa72K+dpp1P9wcJVQ4l2LNv2PehQMYwybXMgQo8nDCKCdfxRql2r7XkFECiXTb3ZLL
3yccQS0dABQY58bdn26g3f4JrR1hqnlvf9tyX/FkjnzO455P+wuLAo8k8fhrJ+WuA5ajuheQVNu9
7WU/Zrli63FggJhs1JTh3a84txF6jFbnRHCZa64nLqkzH/TPrZdS/IQ5g5YC8gXK0ixpcnef+Qv9
I8OJfY++sB8sdZy9nCaddVq+YhwlXBj6BPxv/HP33LrRaK82xotsmrTjetHIvlReLtcXIP0QyKY9
krlhPplC43Z+nkqONpecm7/Oz7XQUe3qmOeX3idlOQo+KZJGFNsg42KZZ2HYMUOQ6ce0g1fvmz0m
5+WHt83qA6jfUIyIi/9HhpwhfmU02WjcaUCbMTAnoJD8bqVdT65OQS4TDz5SzTbmp60b4w3GFaMf
H/c9MZuIj4FA1oxcYHK74vhyUFc/BBlJ7TRcpaBpHLM2Gaj50H57pJVQzgqO6nwHho6CaqYeJNYj
zGE/eLMakPfJnQFNYH/DbyhRQ8LldssxT3Bk8vfQ+ARWjoD4nQj3yc0RkqfRCm8gzL3ML3NDufkQ
PVV+JvxDr2h+Zr9ivv7Hzj7nL8Dta9JD6b9e/qJXUP+h229nlUM6RuWe/y5EbLpDf8cq6bFHjU85
xKI1GAvYjQ3BavIHuoHemE5HFjWdd3YYyoe2MisAFRYqpEiyOfIylatRhiP/Tm4OrMbr73Fotv8a
KnSwXTJmj0OvQmfHec0Yj0sIRYI2F7AJT7/Zy4lVrC0NE2CNBrnK27kEufncojRu+CTq8Rfe5WL/
Qnklr+5u3AC7W4yIkFjsbiiOSpSaqJsZnrlAOovt/GesziKBQ8C94uwWWtLoFK0utq2g02CwQ6dB
BcWMJlRuQ47ru7cS4sonO6t726H+n2I5hl4GzU+0FX+uj/QsGzFrkLccrufQxxAeP3DmYsyBka+G
CAOLUAKZgIn9zvh6Gb5tdESmmqhLUuOyxlZ3RIHrWcG8n72WNR+JOvNouJ0Mj31TzR/W8ZVV+f3w
+GtC3J0wZ+QaxLQGLHGwLS6zJWXa/gMBZMThoU6Dt1UIuE9Dd1Da7y3HYb3sT972OyypdzT4KGEk
qXJls+UcgdIA+OD7yS5smfbuREDpS8wGPFCtLUq1FKdfISYYIFkCtIL99pFtB8g21OxpwRvPYMSc
Ho1l4ELf7fmP1MjwSpmuy8PL4Qs+RVliQm4xEx3PWENqPElUXBRufXyCAwOn+z2/DFYNm5LufPnv
vMKdslszJUjhM7+PL4fLv0ZYzqce0iQl5s7lLKkWD82+bb9atF6H0kQhaxb95cu479oVrx2Wo+IA
jzxKoV5OPM4H3CDI4d/TD8u2/1EnFOUycFxCyQEOAOZjdrUHMnwrCkh0YUJtJBgoYcIkMzgHSwRc
4u36G3IZlO7mGTU+vk0mtR7wRRufV02CCIwFj6uXlYfdS1u0NOIaPfE2iwfUbN3WHh358BHiDHxF
uEsFAatRStbg+gDoQz2KPYhtekhF1xrBxZ2vG7mAxoB5hGmfXLwjUee+PEVilynEfFbG8Kj/tSj5
4VaX59UtKWYSx3csESNY41KxTxzcbAL9PzLWGXLC4aQmsoTfRaCNAjh9OafNYHlJZXiRW9BNOylS
c5I4ATNhvy9mo1Ga6vSHqPdQl7UuOnYIsib8bO8HVOhfdwgM4zJ/oJ0rZy9XspjbQZEeAXvPCh3z
fQZSD8bDNY1I+x1JHNoXjz0Watcpgg9eVAZkQGSvGEtgC1AtQL1570w1Ia9NH24oZ4mHnjY/wfN4
2jxfHKlXqssukYb2HttFH8FWIrl1YUlHKVDpK1i7r+hjD/JqTlbQb04wYV47Xfr9OU1QqTQKbX8T
COvoPWW0oJhj+d787A+nthaNIuF+AJxDUNsguAnlxPYAIPZ9C5J5hIdVOKPZsthBBjnHHg4kE4Gk
bZqZF7J33mFmQKuVCXYVDLD4yP+ZNHJazReNcYQdO2qrxsD8yaaCXqkJ5n1NeMuyu5vngwNeOJoX
eQKY2Q2dhc0brbDGRbS4slsZmbzHfIQykiJop+g58rQiqF629rjDb3j3WjeOIXZx0fzzTiHsZVMu
sDgcRuZk0r7NyVSxFcgjiwgIbzo92+RenIlid9d9ix68JkTeaKJReOoeV4XxKmG5kOrrxvs1ZuSL
FnKWuopPJL2PbQ1vv4xI+IFl7AyET1DE2cqDCzo8M3j85bhvTCCv6J/TToH3nxdhvKrnwpI2Gguw
0gzeyXUZZBg9lh/bwn1lCCcbTY9oyIVBOw+zcZeElmViZiNHIAL8RYV4nd6mePvA/XDEmS9cYLmE
vpqL3/MGvmXlw8WsCD8F2kHdy5mKrIxMgPElxe1oLff7z9oww3nPw2r8RQ6RChFN2OPmSXutm3EH
FJJQURwGeCiEp5MvNwzHmmEt5x5OdomePz4T+MozSDRG8zAzg81m1fDeIHIBtlfws6ACmx1/xle4
MTazSqAkunFanXZcrE9jBu1BhgaGiXjjiZ+OMEnXQjEceiansI2fASMePn0vxLpbg69SsWl/Mdiu
jZm62YiBunl7X9VpkFrGM2EiB8jK9oCLO6FzP0JMZqg/+Mf7Qtg+ZHxhccy9kc5DixfBAgbAI48y
xOPWN5GMYU17WHPJZf9GLI1k6GLOhW/63EU3wDF4cez3eMg0lxKjW2nuFtE6vxsLAkW0yuYiMBt0
8vYCRTyvOmFT0wfpMMiMA/xeFy2MMR0xKJO9NxNefSGm0MEdUNREejI0WC5OuhsRo75cPQw+ZXZp
D/VZxa+QlW6Ww8rSZjohP2SUog/xoKr8Iu5gzkzQB342kLOPceOD4cWzc/LIjCM/NiRzrEsC1I6k
HsDj6CgHkI2zu7fJc8+j6XNy5Pd/bCp0nvt6rpOzJtJO3UFoHLQYurJnLBjXYs/0FAk7Jj8W7BnZ
GA08KrEIInWi5aFBS41Im4QUZg2COcrtBe0h/2pgRXRs48vylqwXmFjjexwTzIAaLg9iBjzsqKPx
gvdkxdO/iYuJzdySZ1l/YmUCmjJm4i0kq4GNP6dxl06iMd8gSSkB4ammxZde+MzzxhxX+Qc8CXmq
MV+yqfhjMi32+7uJ8ZteSz0bcH4BPhD7+/FH+5IH5T47YsZ9SmhyPDxTeNjRzyHCBc01BjpfzwZN
QP7441w3my0ze5ITJhHVSIrvuDp5SAMPyI6/VZgc3wvOrrNueMdnrlxZVY58WZxvhMA1GQ+5lhco
E+k+cpYvJwuzehzHGETP04VCk3HQ9RHSt2aElxdVIGNzMKtyLAE8D5Vl2tGDqAKbLIeYBBXhryW1
8zKPYn1n8+O8UOCZDCAtMWB0DlUVITwTsnfI85lR6DK0DNcmBMaLDVePxDli4xLlhxcTrJxmI98z
JV5ccAQb9TRvoIgsWwi9VprWxoGqCAI8/qVNwZX6z4b0GIqsIFt4ypvEtEVEGowM2ZVEK02McwRk
/xwxMkUBwYEk2Cq8pNgG4sggTadH4zhVKBSCQxxv7+GaMsq2sZCiU6joMeEaxCbI9rNJh/g8nRcS
90g0lyJQeU1qzvj+2+NBp2lFzUScTF+mFiAuUSATRVwGneqQGzF6OT9ExzFG9+JGGK0/RJLsCMjm
RS3a1yyIBcRvNRJ/DNWiANgnSwVl3o82Hwf2iPHwbWjssfvbtHkhSUXFc+nMIn4dIXeSjpyKNX4C
kg48umoofniFME/o4U/mF/3HJyJMddNwqQsbo7hJMdPZYJ49jHI6MIdBUSlLRfadtBv27BN6wbj+
GcrJSoW+dTC5iiYralkkxEPw4Gj+iddF4VIeAQk+HH5Y1sj/4VetrCfyx6sQXmdnUsXg+nHTF2HH
EfAyv13yw/uxI32PY1ilhXRDgYqlghbQ+x5w+eUEOZahPLmOv/gAQ0pwamJde6R2lqFgO5iZoXkF
GQSWML6iiZg0wHGrNYjlzaC2HokvQcE6ZH9JhqDZZUPrh3E4VYkhIiZhQdnn6gzz7n1RI7cLmtCc
Im8Jk+6L/EyKMnsmBFkkClNUSPMDans0E0V89m/LO+HHvXkfRTKvmbQv8KLH3/l9AgrdI3oDJc15
ym316xFIC0s0IM8FMVxYOkQhHn+2TGuDBnYJZo2MDxG1TWkIHIpp6ZSpZ2xKJh1oF0cnc4qSDWBa
6gVWo1iNa0RE/pXI5s5Ob+YVGr8MlRyHDhROAvfS+DxWxI8x6MPfuR9nBekyNC/4AJy4nKPMIGr9
etDTgchnfYQw4f1Q8dw70gODklSv9nD1QArRcvzPFUQXDxsEJHI0e3uMODk5pc4/mYcgMzFm+agU
2dsY0c146OlII09cR0LRiWstbIgQiGjMykFSGPIYHWfPUJ4yIS5/P1P5+5h5fMUhyusIUMLPSnww
e+E/1S0K2bSGbuZt8hG31MxBUbPiO+f5ERoFsSAKMuSK3vYOMpXe7uZC4PhvOFHZX28IY5wgT9zh
nZlVwkPVpFeR+CJMNDAodhls3NobspF+zV62ufqIDoA3vjb3xBjy7u6hiDhblLy9wK3559lrgliJ
kLSbgNyQyofnFCfAX4UlFIJUgZb2g+uUzlij28Ieo7gQjaKaiIOiQijZsXz5HwQvUvjGfSUWb+ln
jfiF4L/xegr1VJx2k7e14DkwVR+oZC8Erdgfxpp1vZgeXi8x64mPU6IaRQ2qVMQI1GhJkd2t/+aX
+HSjQuVl7OVkzkX4py8QlXs3MLWPwUkxCNi8F1iB7TNgF3EKWBx+rvD76G6P4/RHAi1/VoA9kL/4
xVKGCAQSprLX42r+nEvmDfBl3lE3DdWz1M2jal5gWpoQiyKmHDgg1BSPsXha+n2z5gE7vo9ve48u
x17BbKIjFMEtJ0yruEnTPj8B/6XL+Bhxf2vjG5wK2ub4tuWTf9jUYuA3A1or0bBBNto9PJuXbBhj
NWuX53ljD81mpjoaQZnAeyJP/j3/8MxinbIRZghhF5Aaz8RGgN1CzPAkCac3pq0XYB1s0oG5H7Md
8TMIllf7e8QMWah2XvC1tWOSIvdlbiRR0gYeraHOP96ZL4SVTl2V7i1sMQvgVMemWaLA49A0OZpR
T4RnrCyTgXuZ94mbmWPPAwdmmsecJ/aSvIfe6+qAcZM1QugmwhNU7vwb3qCpPgBgwr7D7nIcmFUk
mEstYy/OXnxUdCbr4uclGapNGWp705YhY1sVThBh5/rt603f++y6G38EyBjTaPRG08NJW26Enote
Ik+J1RUrFnhzsmYcGKBC97gdZoNM6Jsg6BYFTwGGIktjmulntN4SKxkkt43kXmjrRCB4AjY6LxDs
FC6aOb+wSTz8YAmH0mRcRDrmapSwqxkWCtRNqGJvPrflB+VghT6KJxxGGl7B/bLc2N0KEZetZIoL
hMLASysYOQZ9wUMUgOoj/gLeEh43JUR3iDtHQZHvUrpG3Ai65npWoHfAtAdPraGG6HlS8NzUhIIB
FOEfRIvlDcfHzX0jWd3xexTw9Z1xEXCJBxnj12fL/+G8uNL8iBkrZ2wfK9BEJzqk+2g8IeNwKPCC
lIlwLvUnXTqcKX8yvb/ucCa551gmZNcnUF522pfVWw4U874vX1ZZ2PLytqkRYTLKlA4g0yjvRsFg
34vKQ2UplL4IOMruBZegCfkihqyyYYVPvphS4JOwJXf761ZeQXe77CpCIYBkIDjtulWuooxn/0yf
oT5BWOUpXB1EZVy8Qlgmb1zBz+3gCAPER/tAgyaU3hATaOfQqlSm2gJzV+B2EXbtcPEDDceEkvGU
UantDx3WEBAI5xW9iNe8BTS8EPOJSwJe7wBYrpMtZLyn0oJmO9BQgRvqrcHe7pR+L+ljp9uVvoID
pEQqGepPYz7nKgxvTAMjTnXhe744N7CrfoLgJKQrmGmtcQly5mUxGWJo41M2l+U5fOTX7Jvf96fw
k5EZrXL9P6zG7aJq80KSv2x3H9Z4YlKjoSv9oUhGZo1GLZmXbq0YrKPnXEvb1Wmr+Tekh8KQA9SH
lr6X6hNBHEi0eXzcW9bgT9gOQqqsSYVr8256iwfLdllHCurMp3v64y4e0C7aE229FDG6rfVgQpy8
/BN5u9iQ+nAVAzRj9kdUCNS0kCB9BY8Kv0Qfkv1sj0gnpxlttEPfKBRJo/iNpB8AKQNB7HZn0Nhz
9FiyFCh/AGoorfuAIW1S+DV5NcvvkqWjsfrYhOBygUra/Xty53lO3wO3aiwkRRIUcnzr++e58nIq
BOMP2gPrFYDvIC9lU8IrxfYz6s8LxUZ+L/1xeL1/Xvv0eBXv8sCwHrsBq8gIHE/tq0YNBEzj6YKN
go2rQ9YKh4imjPtuSvbbHdUP5hAlvD48aUtwFRPTDCXj2wZvKhAilSwXyyGBvNoakISIAmIHOHHP
eacY+vYNZnHAVhOqI/N++NIV4b+9Llm3QAG3LQTr6+v/NALcKZhnnzA1ZIoAP2sLTOqUaOllaJbZ
YwzLsqgR/79xLvK9og7mHJmdEuRhnCKfkaWeLfA5UMnnFhUVGR663SVF9LjYZ1asE1IDysH5Ffkb
uZAG6R3lhtAZqyi/9rXL1+L/wIb4haAQXohUsFjnQKDY/u42ynOk1+g2IOrinJNtiaOAOopE8zX/
ZX2X9Izza8EZ74cgfTBmv6xZvIOK6boMSvg51R7wWAQI6ennpMLu5XSMhIwc/JWarRCETG3O10FB
39NsjrPwsfsFz5tFsTLhCsYAsB/UnWtpdncrQoJgq4QwtybJAIS+4SxAYEZEBHcbrzik8/g1u7Ix
84zGLZeMYIeF/Bl0Dl8IyV+Bzlt0h8r+5N94yKkzbVFRIgE7YCjSdOtRU7zkDjZ6yEoDI/cmRJSu
NLxGfiH7AwpFUo1vi8iPPm3NckzU7hBxVoe97Ad0eUpHN1tPCu7ln4O8jao2nZTWkTnY0O3wCLoN
3ip0HzyaiQzxMRqPkMrzJnNyVQnXvyJtH/zJfJK8Nsf+yH9ThwPRgjALcIGKWwTR+H506iLWHi1a
bhusc8QQ0vKlWf1lsfmNsARKy3OKY+Ihmn+8Dqvy4XKQV19cL+knoOPG7s5WhVU5GCWKq5QW4LYC
5vc2am5MWES0XYA9Y/EubvGFeE1+8UQwAZ+6kOosRij/YSg8+Ql7DnmFkVzGwoflbbhV0MVa7xSB
4XpZehBAFnls5eRN/gBCUsQ7Y+QUrGvX5Z26hqh3bBAaPLhsnx5D42/SrYqxHnOVgq0bvEt3d7BC
eXqSLLG8IesC/6Dy0xdzq7QA6oQnBWRAamdB5qKLYZjpRU3WnqwPJz0ov01gBEvu6olyMICXXi/5
ONWzye3QiQ8UIwISZ54pCIN3SOjDklzDo4Y2ucyglnxwJ8x1lNquj8JhxLeECCD6BWtXcz7ZA0sh
Pt+e06acmw4t6bT0GIRqtFSM//MK8Q/5uvuO+/OWnNEvdeu03QF9DVBj80zitIDypr6dEqEWjePD
QrXhidCUhqB5LUQvyQmciGIEgESLfsjskQwwjVFJdI3fb0fYO14+QvHz3RpEbS5HEtgLS+Lyg76y
sAnNnuO+DIa2cvc+P0g0NS3HkE8ok3uccHXWzsDr9/iGMd52KbA8ZSD4OC8hzYMcH1GLbUWA1gOq
mq3Ptr9QQjQNLEsduUcdiodM2fKNOa2ji+hRve+hmTeGq+TBD0GKzrHbdbuGM/km/mhu13Q0r5IS
kV1B43Vjn+7WcCM7kFUftE+ElLYWlRSLxv32xreneWGZKkxaQ643m5MbH4508a4xFpyvqTqwzCwD
MJusTR8OViz2NLzTRfZxVEsA5ppdN2YD/lIzl4gkmQplN7BeC6rn8++fANzn+CHHPzVQYcB7Hs/U
TxmrqEAhgp4uAphhzBlz5uvkq8XPNdgwKHToXM+pBjDWTNe0l1OuJ6hc+WLfOpEacTnAJyHV5+Al
Z1J7efcIaEwQMwhd8Lesbw7ARDk00QTfeHgVPmc97MjZad0hYqAOmTKq4N8UY4c9ZG5kzKB8xhlO
sT1hamSDwky9Ym9644DNkQnaktAHgd5NZnj6gCy8eFGGg7+zjwgNCx5fq3XakBBDmGOwphF+ct+I
UQvdxeTiAkm80Pr2qOd905RYx9XqngkuvpoOnR8svI4PlCQ+WEVvkDXJkKQEVNpr1nmhKexBDiP7
7olDQ7a7oJ2QHZ99ETZemalJo0QsW21I+ARzZU8FjelP67/u0P4pXilcMJcAjx0eD9gsNgr+h6Wk
Fx2RsQZCLNiOb3kn8aYK/eCQZRDTBVsUSoaY5Z8oZaH4E88w/OMeMv2NFeGGfveUNsuvzfiP4Uuz
MYyQrSMkqZBpufhL1hM0sSpqEKRL6Bm4ZJnOIx4yxgzsDnyFgDifZCSOWmcwIfk/GCETRvC3KsIm
wQbjsxWCcb8O7NecXFjipopivvfq8Qd/hzanDMQRNOvRXsn5KWnGrHFG2Tl9rmQZx7Tql+amjPFz
n+0qz36Yklmbn1MaBBFZlh6EHTQN5qD5YIYmD5klrspI2XZjuFU8/PX46nw4EAQZXNgsLfzbBsUm
UTP2K76llb9OiGpB5s0QHTDdktwkxJkbeLrxd1Z8Lf7BWnDt/e0lQ72P28gd8khRTs4pizU/QXAl
DKza5ry6/sfSeS2rim5R+ImsMmG4JWdBFNAby6UimBUV9en7m7u6uup09+m9gvCHOcccASaAW4aY
NWgOErIzgx/8gwAfWKZ4QbnjSuNiPMEXB+C0j5SozV/fAz/CUBnFqcQfieMSc6ft0DnsILsByA0x
nyJMjXcEKQCjxjaGkPERSBhujCYjVKi4LVD2nkXV+1EPycPrJgiCoKXf1ZV3MB5wE29ipLUAKaAP
1psNwd2Q+u+Lzxzro/Z3uzI4HsinohyUIu6xOyc4X3T/IGp94TxWJqTVW3CdPEivsgCojsvrVetl
35Fx330g3UMKBE36O+5owBuED8g/HkhT+t63ZmJZ7uTL4TnV2gupH/y8jAXsv1Fo3wHYBTroxi/S
c87EY2jDrIvn6JKyieMdK0D6Rkab6GhP8NvhbQ3epmAaakUrgQ5gF7fZe10UnkPEvncb+9W8ow/t
8058YftTdNUjBIZv/ci52BRdDskOkvBj2o69lnn9Yxl39HMmdlG3TZUg5PmDLYesdIcbWU4NhmCB
woyZ5F6vRFnaYx5+ikUNNKQSMAY/E9GJVlGCMZL1+n9Qchz8EORU2dQMAcDKh1rYt88brKYmXRvH
VSLcfiG9EHjNXx/kwT5xZMHq4FaFHsj35A8pTK336Get41kDHr5Da4APNz9OOM9BvLLbTjQ3au9h
VKXWJTEUicrfi5sSaYBLoQcQEPJ4oIMKSVOZfwAHmlmdYBZB2cNwfrigTAuRpExpWCAOisYQUqyO
KhvNBwgUgFGbXU6xLB4OcAzgRg/wfy+ZTFEjh1em/9ujwaQY4lIF/lvlI2442mJovn8vd7S8xcMt
dD4IPV/GM0SxV/SytCKinIZ64n7WgNnMGofc62M/vgM8QmRg6smODd0jvEkUL4wxiJ1j0Q/gmyOx
tAA7yUOm/9ZWGHGsEb/b1109L5mhiotWZ97M7uYbk7KXzdBu0zIiYVS+tf38aGX1rA/bBgLApthi
ITdb4hXp4UTH7bDXxY6hCgcupa37dLoGjFF8MeC8UCTgvoTYtGvH7RUDxpVHn/EMyqDlvbEiZNo/
Lk5Gl7TXDqvL+NHIw389mws2O2VF0Ivbm/4MomELBTKwKKT4J7y9SutSQyNZW3C/kLq2Pfs4GAnh
JSgtjpY9L6L8kyMZXgTvqJ2Jfu6QjgPs+mmoWth1wwkwu7OL3bOQ4cyYdGRo9r06+S1l18GawhNs
jLMkYm6CXfmAqFGRpKEypZAnWX12zio4tj3A1IOarUUdfgjwi8CURhKaDVZDD8PDkSfWPUe4aVdz
heXUIPtM2DkHOAlYg6GvE34PBi9zpusaFJz0w5n0DvtYnWJQBh8iQbvyD/IljB1XDe0S780BNFyk
nsM5lD37hFOPBRcyGaevvzs9HRqS6f5v9NBGYWs79mGFghzX5kHybLUBR7AYBXeAt9CIM94gsPXG
r9rOoDKD7dyNGpOmH1VLo1026NjUyu6iqYepY53c3kXrMPXG95ozdnqlw2MPQkOr/D3CbFQ0JOjh
VMDd1oaxVRpdWJw0gSYduMqI0wH+ozWcr+lwA8oNUGSyFNn5W4jx8UnYRdVUwjU/eo1LyDtrG0Mx
MhlPqul71nePnAGzFYuLkgCWJmpu546g6hN0WxqV/S2GPQb3H6sYQCmnT29cGadoHx7TM2BGNel9
1OPmhgnHebICOVWw0Bzbr1ShwubI0dMrI94BVw/Mf+M7G0Oq6QRMu2u/h6SgAVKrfYat2nt3NQHm
0CDCEf+hqxMGbwmEgxXSMb0bNuoBk+cgvo/oYKIBFt/glZRp6ZnvyJe8QJLEmL/KqgSwFLSqXNIt
uLUztCriLUqv7VF5wKNv2RcHYge3t1H6dcE/ULDCKcYr4ORfnEHR8hJuJ0YDGHQb/wyc4yfP6AP/
BOeA+IyhJMg35A8QoP0fq0JtDXSSAvE9eVpc4JMSZJzTyrp+jQf8KeQA7n1KBo1XB8zwftrTf2Pw
veXBdqIHeDH5OCYpuUzMJk+/skdWtabg9jDQpK15GU+S9L4Rbd8UY8kJaXfkkRKIpRNodLexOfB7
uL8Aq+lnA7ZQeCNSYBW33eGESB795+GPjsFJP34DDtLOxZdNP+gv0RhCCOjGQDEgHo+X0yOOD53T
BfeucwoOVk+fySrF7ARPmL6yeJH7BdhNLcQFyVAQAS2wG34Mny5RyGpDPXSEuDRSxzC5EaoIysor
/RFi9LFWgPTws/ieK1jw+ynceKiYlAsW3wemrY25Xb7XRpxIwJQNvtrw4bn10LKpaTkbgYOb3o9I
9VGOrKK3voHZzqDpsni5U0/AjvhNMicTniDHOFFRvIvHD04mgz39OYVKYz2inPmfBbXoPumN0Ws8
0zcl0Za74Kd9GUUT2qDoDU1oH5/BMzMI6w2/8Rx17CMlAvjomO8EXEpUa8cB0MrJrYBWTAH3nbXc
CtoDWV7us1aTK3bVaTMDc3yfXUAB1rdV7Kmva7HMPARXSONrlgBGmHsTQn+LTr2bEReECRzEgSEq
KYpc2gpRxumU9aBBtDb2WM33J3rnvA9MeTHBSti0DypC7NbIe4sEr6twIlbm1LINRjdN+jHh0b+2
LXdkdmsBX78uaHYw3DQaPpTMRF70NbddGfwjpPFzcJHQKD9XU2X7XnC6KfhygPJVfHBT/2bjiGmT
ICFMoZA7uZS2XbA0HAehrn4nPYXcEZTgXHFEEL9087zcx6cnozwFa1aZG32soSXODjQv0wIgYQlr
m8IClchnqhgKlnwl3lW4jM8ZXa4WZ4t8n9kQpGFeJgyYmZxKxAQLKGo/UXfC+sZBoGUNU+iy1jF/
4j+x+Gjo49gP9BLEsaz0vjE235MHT5bVcDSIwzYfi8PiaL+TIUbv8NWPTKgUgPkvhYnoQxc9i0uo
v6OaJLqKlKsjWb9EYqqYiWMqa8I1wiaBRYyiJYKBvWb8h1Wt1oNR7nGIGc7d2u0bPiUgnb2mhQdC
8FfwwEC44bCKYqSNDId98kTJziyG6bX/Cz9/FTqym9vBuzj9pJCFfullvWH4jkfgaKaYfbdtKAJc
7F76YUpzA/GVVzi5BaQVeDTN+QBbkjbdoFUT1Hj7e3vH4ILvXEhtgfMmBNe+mq1ULsHaQPyviu/g
9mvzAw9ch+eIM4wqDCLjC7tvJ/uEn10fnjc0txauax29CzJyt0BooYYzbgIwK92+0zgrox/udXCa
BfERW0Q7jtcYjwgyuoZPgIzmKAERmWJuw7U1O2j7sHQYnTG9UhVzTN0Gr+WNZEtqun7xwWkURQ6U
pL7c8vjNigahbWx/kw9dN6IUvR22rZv/gfFSiH5FAZH84WCDrcpkHNHAIcUQHR5jSvsH2um0o5rS
dPvwRtGYfA04DGTP4kY5XRy5LsxnCKWZUA6zY6MSnL3hL9dOo9/9ynhGX3jp+PEgPOLl783HVB7j
CLH0ysYNyu3msiwroyQerpz8vDEMEcI2sQCSiwQVTgdhX30E4yZoHRME87F+grSZZ1umO3sm/5AR
skOC6MG5v1Hs8iQIf4Owfi29DzRJ4sRplVuU3t4dTakowH/Tm7dyBrMVt+s7/O3aeK3SdJsA2b29
Se1MUO51xjClBG/RFft1JChLYNBaPzLf38dEbx5YCThVaDdG/oMZU/s7fix0wE7KjRjQjYGo4E44
BXn26PFytojXCZmrb6XMWlDKqqOUVPo+Y6GbLca5Nb6TPU61M8X/KJTTjSfL05Y2te+NQtG/K5aP
dyppSx8bgFmVz4fX36Rj1flmqB3WHSrL7EhU481AmYy4XrFw3xWBEEC9yZwHKjoGHNo9rjkdjmJ1
g5KMH/kCpOzbbTQgA+ubbtFbwxL5gwm+u/4JzbiZvCq1P6ucg41cb4rrShuspvZLjxOPqD4aSDlj
ueZZoXv9g1XnlK4IkFb+PJjLyDlxNDo3m+vh6tBnR53116lMQQcGtqHwTieDCe8SoPK2u+yw3kAP
qV/N6Gmfg7JgPmwiOOVs59REJAF5X4PXsWAUQWOZvIk0GlALtAOadoDhH4GCLXFSiFZYg2KAi93y
KhBsDlXoO+Cr9hMiRalUarQMTPV/5jUc4d1IgYXttjEmLZYZJTlC2igmkjqt13s+IJZea8Wtt89g
23MAC3GE/ZnDStuKsvLrYKLGBMPIyL/EaAohIyMKCie4OnoNJcC+Mdf9RlgC0ARhdqj+xMXv/K/0
68eVN+Y+f3CPkg4MHImxETurgjvyXPN3VFxlcMZjH+gMbgcmdBqyKO1XahsOPr472QwuMuMUCRBO
l+JtgejTpMFFxwAfGjayjb/tBCUlFfQ5ZfZ1ctKH1cK5O3b3+VkXSx6vjXwBiT7Fd1Ps7aPXA9Dd
e991x8RN0OQsbtlCpb8423MCrtrWyd2RQPH3GnOu8+IsEsXaVvSBlaLG2VFLZifpi7irGJgCxwGL
oovpW5fZBKcJiVSgI7obI2+ftdcYl9Oa7jnIxzjcPRFsIEoEYaM4BNzbyq92gGTxxU/m2AXKXrFi
UMUlmCVaKF9plBuqK0D1aDUtl+07vJDLXs2OV+3xd/UbrNddmIkMUkrSIobbs8IJpLh7CpDZi0IA
fFUrLjTLL3vEVFDifDHCA4dESsIsiSkNT5SWDEUpAAoLny9xFGhHnGCYsVLXRY/5J8A1FakPPopc
KP/YNWLaJJSSPux8vx1NxyZkAV59H48/pHRrem5YIj5cJDQ4wBL6Gafqtie3ET/t3MFjYCyeFYLY
IYrsAecT6iC0mS7yhEMA1Zpzxn15KBZoMR/kzXHSsB02uKZj6hlj3DQVa2po8f4PnVEKurOniups
4xqyBdoaaBjOhyn81aYOwYos+uEzNfs5R7zhlX+TdAj1xcEhwx15FP2JqIfxVra/xhMwNr5TgD5M
vlbb04QIuJ827uqC6FgY6RXw7HyVnEKKjVh8dl72UO0Xd6prGaIQY/LNYoXiortmlmAIY2kIMQ2w
DeF1Pir27I0Yg68YuQzGVHrP5+EwLsPXbfKx6qSfdb0nLkoOkx0ma3e7weG0Jg5MekXEBUz2MEdf
IZE5T0YZzjg2GxVA7WmxRTvpF1D2Pb1hDilEX5ktK/ApPnSFK7T7vGernHNj45pItBAgJprGk9XG
lJyXJ5A39SROhFg4RhezWtaYmssjY2CHPRzuqVE3HNGt8xODJyYzLbi3Y3yVLpsku3K+cPegtZoz
JxsvFIS8ezV4BdDMMMDgY9PrggEgOEjLC4OVtIEWdMTn6A4Oxb22PWedWQfDqBjG0L/FQ0l126ZY
grtNhrJS70LxSc9TEkvjI0XX5JasFtS4gm121MtsmO8LFh7Ia8QDhcLEMysuwWp6BKEzG3dgvcKG
SZiF/xpCnEWDqG/9VLO7mPbBhvK6tAVC1i5xy3zg33yb4sOqMTzHW0VT+jhD4gmor/7Y2feE+oM0
nO0bcYZivqx++p6RXcQZyILkqGJsZL4rvX1h3n7FLvm4GWX3pPt3Bp9HnAQgME667tXuTU7+QZuX
YsyMWB+izF4t9UzkfKKPOjPR4zQWOyPMyT0AN8b9Yyox4FcAIIDIYUTfjkEq4Wo32sgHPSLIMwZx
tVrmCqQG0E3agznybpPMJJDh/Le8T86wkUTxhJhADxqLN3KHjaJuUQu8Mf8DxeRPr6wBXGz7ymjI
4IjlioFs9gTMknO9SUcW9ntRfJ0wmqfPQTluKPnTOZIO2tPbxWWDOs6smR8hqNAT2CB4OHwshrmy
MzG6Bu36C63NboHDhEV7xJL9Y2k5h21fa5XGaSEFFwB92odFFfVJNWu7I7c7fbZILcCqh2qVERza
/HLBhUNZhHDcQWnndKd1BsM0Out9Ct4Vbw5VvYw5W+BmH+5H1jjy6G1ddJB3cg4jV7w4T0LFS19a
GJ0WlPsbQ4J0RFUaKbS0iPX/SUzRLqnvZU30wCh/GhjheCXV0j4qvTGGVJXuSjExlloEsaIe4yWH
xeovuFmn+VEd8lcM0NxhxT3U7GF/7BMjtI9aBeIe+TWVtLQLoEKLr8JFkWULD7uBXcIvTnbGjDva
ZJxFUGQbB6S3uZ+O6FDhldlXALLFXqe7TxkPgmLiWsvC4KOJd6b5tU4OY869d4gOTjduTeqf3Aec
o6c3WmLaEKE+aQMsqaO9tNrfoeaNbdSeTMVmbGaga3Da/hRWJftpzyj8QtDIWDs89S8oY21922bf
OR7068FYob/SLn/noQEWWPw4DqFCNlwc8F8v3o8LsSs8PGP0p2AT+Iu/OX2viisJs3ShFmNCdXSG
sRJDKIxarj+c7uFvMcrEB0Kr5n3GDPiVaE+s4mkjJaGDbwN0ZpRzUNNJODQWCMkAwEBzHeFw4dP/
xA2Gw4eqgT0POVkklLMaFzGuLjkAKvOpEWdg4uKGFUJj3cyvgRVx8E8Uj5K+E8h4q6ty+OE9gDDx
/lQhJFZLQNvr39ME0VMx7fDuVp9VOEx+EygvGA3RLTReLyphRMxF2fjWh6gtYBlpGCtQInVB5FUl
gQiNscWAX6PO2t4PXAlWoHbBupoTiLoBs6nkAD3lZx0G+ihCR8c6bOz6r/GeyyeKTGF/EFyEnIRh
Msw1wsBr6mqV6pIBILZEFUfKP6DWvGc3DYenngUfMwSAuq1bRLfcTcz8EG5Itw0uZFZaL8RxmDoY
C/cZjZ05fxiHDLg2P/oP++mJpPwXwO9Wa6g21OA/avI32WR0BBxgN/eJuZYxMrAOMNeYxXjZiE7x
aR3icxdbqhEjuw8gGnM1zH5xokFY+o8QChFO5MtMDyzGWqzlb0FVZVA/8ItbuDaiakuFHbE9YnMj
0B9GCzo+oVATKkpdTKmNlhS8f8x3EL7tSVIRoyjiUPUT0IBsrCfA1RvAFOJMS2ax4qbFguLCr5ij
j61nWHott6Sq4qaAnI0j5cOEAdensHzxi8K5RBzNDJEKYWyOIFg7VBe8MR5nxRPFQRWeOyp13qJ7
gEVqPDn4mOxOKbYaplj2weMnwbmBloED4HEiYyhIJ1hltWdfH1v33uKwbPlH9ixuFsy+8Ve1iC3V
RxvxsZeShXWDtUFr0g89Pe/kZzUds3gflsvaDo13vH6vyXhGkREVXFcFiiqSTb3AJA1uGZA4paeX
Y0SxQSLUXo9TsT+mkmC8vFydsSCtnbG1qKopIh3GzeJLgDhd4icvvLWHNW9Qf4h32RNNMqJVKFCg
c0YF417s+cd6r6ciict6ASFehguwsHqqbgHMAPg0bduYkMGFgzFiUuwwgRafGNXfKdO3ulsRbEl8
aNHYW1IqBWvil2clnrCmYSyoGtkewavqs4AWREhzXR2YQIqcmdrWyVHGiogsT70ClF6FyfPQqCYL
OACxrRHgS6Do2Jhxazv0FuZCA3JgsJ1QA61DxCWcmJ79NFuooDgCNM976jmDO0QxJ3flYa1ZmfEN
i2TIYHFH2EOMdxcrexHOE2KZKD80Ro2Ef88f82Q+MvkkVJXUuTj2kTFzcccRuVqI3+WXOhhz8WJD
7vdRwQdBCP+KAp6soWX+dCYhuBEqIgMzeURP1UBcJBi7fHjepQ+pyeAj3slnsJNYOAtH1fuZOfGt
enyzElIRiy05mltsZdCzYOyceEiGuY1ZqOa5YgwjIzXoQD/mB78ILSTA3pRrQMG2t7yakDCgSdyo
QX/qFhzg6TYw4Xh/2wu+f7NTNtDJJh8b0xWjkF9oTUnFcM878kycD+AH/w2LbhVufDSd3pFiY1vm
VHic9U3DH2sIZK4BKZJRbaLGEaDF9+uOnvn7COXIBt69nw2P6iY6WruNb6EEC0W09UPE0p3AJjfW
Nbf+hDSWOf/Aa+ERJu7aMKyBrxJk/AZpqCcMGDtH6y3aN11aDEbq+ABcGM68si3c3a962bFMJCdL
0RJY7iRl8c/NBOkkIW1ICNHoMzc0EhRR/J0FNSRn2hasLaGkg7/vfjS/Y/GaFgzHKEq8XyBjwoOJ
vQgDlD7ac+u1fBCchwUAOQ5aQtv+RYMHw9WRzN7YLs6sdgLndLunBvlp1hgNUrnHFBjEwwOFYUJT
qglysy0b+KMvgSg8XjMfmklHT4SFNOexm5DZwS5YFcww2KXk+K3Ps69+jzq4wjUTncqtbSyDIKds
UmMyfN1uRUQo1Y1r6yngXt/Nc+K4Y5sswYe7BnNgRsOx58LD66zHKTvnSIXttq3UE41mT90GQdA3
zI659MSYSOX/TZILh7tdxslZTyBESnt8v1vxMGIJPoKibqvxSrML7tKiIT02rHZ9+AArvUymjFMY
ihsfj7tLme6GWhVBKJOLqTN90lgAFqE1IJyBERfb9ksWCNdcTMGP0auE2p23e3TqTjJeYC5hJa5B
V98hGpxhDi7Axn5xMZTKTkiz44HeXCYFDZQSwKlo72wM+Pn15Inc4ghG2ySjsQ0FCsA3rI5zBAM6
OOTLcZvEZcNyHO441mUOBHvjNTNCBcoMKR8tSnLznves0zoazKwsI4F3jcyTqF4y57Ytkw449oqW
LlHInKnHlhoZLB2XZ7dtoElw8Z08XJTeMHbgZ6BdP+Mf9xrCE609WhXuKEhJ2GYz336reZDiCgU9
tLDdDyI6BXz5nxz37nDqjqhBoDolBXVlHG/bEJSRPgOVYYEdtA288SlHaPJyBRhjFBN6fAXCfOgw
E+hsueFQEM5eiLWs7ZiyubjM239MS7meFwWrlqz4DdNf/SY97G/HrXCPGI+M0RARMQMYTW3cWh4o
CjDInPkAd6pz1abWk+1CvZAMME+gITb2osV/t4ig7wSu/XpYhXisMkfQv5YNeZzHA4XgV/juHN3l
SEOpyvUSQ1fi0wiF+bweqpNXuGyM/G2mLy3dJ6O2WiR6PPa3HtNcLda9tM1pzhrVXGm2lDO/Hjli
OmMrthbv4z3HRmMVFkcuHzks4CTzkRPIkUynSjI4vYRR/1jRkwLfR5EQxF7b8pBzBmybGxsi5qCY
E0xNGGpUJ8XXUiZXSZejekmO0VArzbN7Ryj4SEebjlsBfx3+CKQ35vMkQSnQOHPm0BTrAkDCtJq2
dNaL93WRHdtg4cnxqdk3/Nu+6pw+lNfCHcQ2QyaqL0hQp/1PQ40yIIVx4gYgSTqVFkJiyZmXbE7i
LVUvveQvDg+ONvBR1y1KN5FzzQiH1kILiSeyAbEIgyV5DnhIn/f4upcfnv7pYp3QZhvr25HmBaul
J1WPzoJI7JPBG+IgzNSQ25vLM60xQUISXdgfGiIvQcZNZwqi2jESitIuoGIYY1OCojo/ATq7Zs10
gSelLg/I/xYQaTRJRMQVg4sN5w5wSRy2fc9mpTcTtLYonZPHDj6ujXyX+hgmXoiKF5QQZpkXEOiI
sNnT5X60C92W8gf0R2YRS7tghUFb5vrk6txyBUJPfWDwygVQ6RrhqOw4HhZFGnNVtqAEiuKDZoPr
KnMXgbttE5YQQ1oSxsopiEtL2ZL97IA+v3eJJIfix9PY8ZbrhfN7QunH8dEgmBtp/Y1vPJh2iyKM
SKBl56BxiRIgjBeM6/JhcDmHth0RA/rQ3H9Bp3urG/2IEVAd/qDBl6tIqDW2pNfjCmDgsuI9ywUE
V+L/tFduVJCFbIF+3GavkJFBCDpJ14oexwBSPUzSrWP0gNXLjLVzU7cFv/tc495tIstAaW/Hd8oH
QrETsmlMKrRqhkaZS0CUur71e2ib6TPDcXrWY0cdRMlcUEqeIQuAGvHmNWoqFwM4xLPMxpj5yXTY
gt0On82tsxfZam+kz6Sa8IhYRdu0ieFBnDQWNiLv4Yf/2/a6vFTOxoalFnt5XoUUuyybOGbLcuTG
pzlm23GCUSEyfQq6zMoGQEhxlYOYczVSORH/R3lV8MJJMYpshCpk3OUjvHL/XhNGVZC3Dj26UrlL
KW+nGP9BOZp9zMFXDtie+l7gEcHpQNqhMxSeKB4EqA1FrMgjvqiUJ/jdkY40cYuLZadYFQQ9k3GZ
KSuwKOCwoYXZtkuTRSMwok1PyKnDRETtb/o8TQodbXqAqAIJK7Ioidbk0tol513C/l2J1cBC40Ex
mnO5t+4EbXuIdY4aWUR9bx5ydFLMsKCx3e0hCHH27n7pqNPdyt/IaUv+sYtaQePuxSUiJkWJInDC
NVZajw07xqCHXX81EpxxodFPHBElluEQzg3OtrzLc8i7gYSbV5zHJY3m0qUiqXQM9RKWOLxAaPy/
CIf5dtjHdK/F2UC6UA6LlbNxaKRoz6h1OMXamW3rW/Y/OgTWbxfP3wP3TKrn9zWvdgB5p2sOLWXX
1pnKh4YVWd0ec1czyvyLrU7P1vQOvkap8GZeQ795nENpNMYPjyA3DFHb2qZMT94YDSALhXCzzcnb
Pf6mDBiif8rxC72rQSVOva6FfqXtbtluF/nqmb3PhiecVZ06Nd90pe96IUxJg2BzfQ7wx3K0D3Mb
7ahBCnfmG+FrFi7aJrHosBmRgXvD6YDcYtnH3xkI7oQmyIgsLj3H2hgqFjeh6vv0RBo3GU0H73Jk
0zE56u2sXrKPy/RHd3atNZ4aIYd9lznGGhShnq0XBiDRlLGySVEMj3fMwm5TNBY33jRHExbXqmYs
IM1ZjnWct7TdjqZ3FjnTo0vOscExwJmJPzmWEJ0EtwfeoxhmcPaPzd6uT3+GsH5DRnK157ed+txL
1A7Po/WlWHyp3elWHA9QypORjWMCjePqj6Vg4F1XYgvMTbz+YRinTt6z5WV2Dyk0c0i6MT8HSJdA
0QTbLXUFIswpheacw+BCSjGxdG1ceNrJhpdDGQAWOLcLhjfUeuo2ZaejfmuM5cpdHqfm0ZMClpOM
g9QMAMTMwEvje/ZLhEcz5IyTVo13RQ/LXWa49Do2Z18eNMbkcFCXZIdh2sRx/eLbt2j3OLpCeCTM
WM6RZDf+Flv8QETVGaTyu7OZAyiGaq5QOWDH8DvSyDbelkIiAN8Ngnq6hHzheV2cbr0D02hkYP4o
GcihELpUfbaCX2TDE+AOYSwe+gSPQ1dedAGysOCgMmm0vCkwbhjRvu6pljLOyDCk9H1w1MKW1EXg
s6Zg4m7uc2uycG0QBz1YLqnd0lS3C7DiesYVzPQYi8DZjUFJT4pCMaqgItBR2TLnk1+Uf9EpgQ9k
15N7jufI3d5KJDyRyoM8NCRH6DP55NCUqKv462t5cNRAEChA3C51wipfMxDjKSTz9ct3uSfkJ/BO
voIaxqC9YM1QtLdQ6lhhzMbAmD7kMiSZ1bCT/dIewOMGW0oKiLOYBlHND3xlCn0SL+KDwoiHtp0V
CX8PrqOa9LvUwYxLFfgfMCc83DM03sV85fERMDehE3mwWGJONmoyiPweTQzF/yK759CyzuBqhD8Y
Z2NyVT2gDz0uOPlYkkTKfF6sSsRlga0X8t6DPGU36fHQj1koCRV3bCe0lZ+pb4X0LQPCSanCxK3n
MC9sOm1vO6qpFHQNm94Fu5bOUerMHMtUKjBPs6+clPJrIpKi3TYCcNqAAVBq/+sHoTx71Fqay2ge
B5DhPEMicBjTzC/6YRG/snjbWSBJL4pnXy22qNBYuFKaHnYFPQ6nlhbeHXqYjMtvHX6duVZ82Zmc
VgWjRNYr5b+uONw88nlfKmKMEZnuDjcLErY46RCkqdVQnnSNJesbEWfZVDXh63SWB2zebSHUQbYT
TPFCxCbnwcu24Yv+dr8iNFgMcoEb41lJaIJG4v0phVzhhvtJbZ9I+nFvIQcJjwDdZwEq8sLSs87i
5MBlgNsuYX6GuOqwn2t1KXv9qv4tD05Lb1DXHeJO8uLqx+RCff1RrJIMldhaFi5YeDzQEqMeCruu
lgdVmgbljMOB4pToet4S5lQd6jiF8+AzB91eU/cjd3CHBekvKuQd/5Ya94264BAKWdtyo5l8mH+/
rXjGQMIw6GYT2oMk4RretCyDFj95Hg2sDcjckJUeM65r/zUJJsCjr3ljCgQJhESdrnaw9wed26S1
V6dR5cOE0PCd1otE5lT8Dz8yJHoShIcfO3eNy5oKnD9DdwidKMLTkAqH90hyHmFl2KeITTB8OSh1
Ufpb0DLQnkzEK8mAVNMfOYu+SctO56Hq/Dmkliz4JduSQaD+RAHvI1cGD5M48YQVWVxpkr6AkRrl
O830h1qT2ZcNDSz2UKJv9/ydFicf8n1ueKFB4Tv5CsylN62wAYUQnZJ+NO0QXA1xOCuw0fFR094X
qV/wT0m+XgyJ0svfENg+JmZLXkqyUzye/XuprhcAcVdang85dcwu7TBOs9TlagWx4cEZ1uefrzoU
kTUI348aC3sTdT6QI17EoVKTqa8b+g7xZyTmCscpTogJL5xAMhSzA1QY6HCwsRETKNzJeDYvb0vJ
q2yHsx5E0MOJcSSJheqryO9Fq+P3xfNISVAuw4jVSuHFU31hNxuNXluZaoMHd+jT8Ysxjjd3heUD
vwnxZ62I8jVVErrn6yF7wcMwW5+Qw701eTgjRmYNN9TJz+FGcK+DZ91UenQNZ5xYoeerZArLcYPn
fAnR3UaREB8s2yOfCvXDnv84lm1PwtA/dM+mVSWYNJE1SA+38ua3GhMeWS12k31Vtws4YQF+ErcH
mwSsaNnjqZXGG626+qKW+UIfKYb6dg8E/OXfMNrCQ5Zz99jWqSxPu8euZqFwF6GGcmkVi5hyjoaX
F8/FjK+UVRA0QR0PeRIOFYxO4J8qSeiZ5fU0fwkVfljWdMSSnsp35tAeQY4up26Y2MMIZuPHcm3v
7Em/KLMAqZm5bJm8q8o/NyPOUJ4YPkW8IZ1ltLzD0QJg0+ckCS80uUKL1VT/UEq+tHqU9cqQ4/jH
0PkGwZc+zJWbPubjMe8uWrhDFsoV8POAbyiMINDSIVocPgygXlxTkcJlj20GRztAshZEoo/PyDE/
2iaQ+yYI9vYyUDjc3aG6hEtNAUIDKIhxyt0BMhfogK7KDEC+N8lB5q/sGZQJhokDk81B+/U62/dY
/WG/qLEn3rlwM24bPn4QtNS/INdrw/ta7aWHQBgKaPwPYMAf+Ms3kti2njkxL/one/zd5yjSSY9k
rtS4Ss/oo9yOe9CRx1aD9fSh6AU0XgTsQo2A4i6TfOkeksYJH2vgKv+HLSacaqgkxWb1cHvLKwNH
IldzMhVmg5oKjUKEqiUhMecHwzeA1NIH4LxNR4Dw+slm2I2I7eM+T5wdlOfYsO03rnYhUzVf383n
Dvgs55P60HQ7zJEpxus99LOOps3nBRZSDBy0MCRthYOPTS8nIlWoxTfjqA7vDLDWvfTgIUYBKYUH
npMvuZzUFP97g+dAh98CvkVxzyOLPSViY++xWKZOPUgRQMmZfHCvRcL2WzZdAzAD5PgH4UldfLgE
Tin2ufBmoh1tRak7RAe4M+DrKQMGKh16Jjn5uRg1/3miIOZ2fWjzF/wvYP2XDSbM2gBVEtstGJuO
/qYMIQBPCOzxO/j8kNMY2c/KLM5n48h9J9CBl5Z+Ki0735sWMCluOwzT8CmjmkHCBWhAzWM/lpAG
tfXwzoH3/XjrNQIf7HEXCwSGPEn4UbSe/gJR1007LZGAqMRJhmul4A7fz7LWTWPAKbfXhzuLNvOl
+dZrQfPRP5k+8YKqxdi5paq7p/hhgfx0of4g35Ztq2m8BTUC3Oc/JWBf/BQXX9cohuPCiZCegr7Z
QP9h1M35c1jKlqfusL0WB3vtCuuTlQ/VzGyhL6BA/kC8i+/cFvVDzTtOGlNzarwOnqOnUJFRAJDM
e9qO1W5B7RNcjTQuqaq9/lLuGAAA0PKDAXZO3aitw1+6dqUcD7m4rPJr0IS3zVDjP+rs6atNFRAw
DqH05/ugQcdGzUtZPWMMahEWI4dog1yQs5NIldsPvOXKkq0q5g2kS8IBOnvUXQCCmIjCI6QOsrYU
+AqtE45l/JQ/7hCw1xf9C2JORDeUyDI8AGnoOKM4WNIxdJmNqfkDDgQSAMxYFGP5Zoihj6HkD/h5
Xbl37uQCKWzsky+lyxWXQpRfXMEDHbcrlDkbhl3+IjzYKPBGahv3/k22WE3CO1Y6IuBjzjenIB0w
2U32HL72kE2gc/R2VaL4UB87LPihi/cJH0WsBfOhGqQpnbsNtMG/9PKc580qnm+Lgi9CA4KHlMML
j0EvgJn9IB/bImtYvCD78y1nD/UzZrlBILfPJuWKzdMNBlYQIMRBw6w9fLi5QaLhcL2i4EhQGNrp
cDZiHGXHks6iauxNHEygJlbmawu/DUK3CHxkFpM8gYXWi6uzAJOBKzZijvTke9FLpelyaAZL6S09
O3kGSYfxOz5KV7peg7AbxpYahwh4EtVRnLbDmGoehM6iIfgEc9aRZyuY4t38oZruC94OmNg/nzz8
76Gv+oaL22Lh3RRty94XrGOUJYjOXdz4+Q3ibfqU2QsfYzDtzDFzeen4n0IP+0nWDnZWGoaUuMtx
arLVEbiDNcqNTP16zBjI7fBhAFEMOnF0wlwivNkNfAZK7s3T3YCfMu9bM5cCST5TQ1/PWsiI60NR
QyuF25QV6z8cluh/rySPnVUy18Eirzp/CvyJmrjxbPuBFelxxunNhcywgiaWKSrNh/OLDa4Gl/6x
OFixvAVxofuPpDPrUhTbgvAvci0nEF9BkHlG0BeXQ6o44ACo+Ov7O9W3h1vVlWkqHPYQO3bE2pz/
9fwvZD6YwCY2Tu5SsjdjjM/k3VLUuxS4yJGiDkwM5PZDdRHeGrydw/64Bbo5W2w6oDK3m6qTobpC
bPDBifhwGRWcIQCvKbpMNva0DTrvzCdaoETQZn9s+COMNBGjFpT4l+YzvNaZicTWxQ66nxqoFlhJ
JRtn2fA31V0nQiK6LCpCzUcs24cGC9enqFH6FGNsyYpMUlRC3z53hB4AREF4ADOmVNuT9ryoAQTs
4DvzhMBlBCJ9tvkQZAvnSNFD3HrqwjGb86FodGdsZWx+GwpHUcbS8NpD3q9OjGEHELxSqImy8S0e
8S9UhMeG1Y9b6tt0XBpGhMTh2xsgSPTqe0CEjgVrnvFFz1kQZMHwKKpei/xjLMHubdxD7A6OoVUX
NT21GNywlDwJb47nUGkYFzOgMwWDaJ2IxofJIZ3xfHFV5scBwi+v2RMyETBecdkQSekuZ7zPE+0F
hTmGhy4PE8gwQwtXy8TzKCYd5Cq+iwRKwbshWolgRI1iZzrLviQNriSnnC1Jpp7WICCg0wNQnA2g
NTMfuqYws/9FrQk6xRPR/wPPotmAPN1mWqy2nV+qJ5b+tGC1xiwdzwu+GVAV6ZpJcUcwyHkIbuMZ
FB2m8B5Al0INzl/J9g+i5LaJV4rGvjLPGgZlg5t+Cljr3P8hqvx3Wmvh0No99KpPowqvOihLSFUC
Z+aQMo3n5A8dW6tD1opO+vPGdrEB9q7nzUnjAPbQ4FHZMepmCGS4UAlCSA4k1Bst+NENLVDGeU1d
q/5NoCnwYIx8fk0ftzsjvgGtPLj9zXuLWLWmWwvQLA4fJt/O8T6GJNlh4LobOEaWv1RdNCDVKmkA
wH/kVQzYVcB0Xd39wwV3pF8aUd4ynRt4ifZjBOY0BqUu2i0OnAXuh39LoQpoWUUcyG6tTh3/459k
FnHH+tpqvPAG1KceSBKTHYpMVdMY/iLOIx6VaH8+6yOdWaeLmVEOxWWZwRjdfADcRJdA+zrTdWAp
jU+qCkVMX88+CecCBIbO0xDs07uLP9DcUq1aVS32YFzGTcCgb2olK7XEAPy9cHmR0WqOrsqwsObh
GCFFCGZ9NZR0SoVR5PoINHazTQec6aoA07EV1H3NsGLgyt1vPpcTQeV3T9CLdjqdMCNZAsI8tix4
1matWtYPeJMAhZowy5eI/37UIQlGtHbjnGaKMeKGztMWEw/yvcce2/+YF+xxumeHphdUVUz0vosN
xuW6BvRyjZI12CQuJrOHFXwZ6mNqSpnwZM7eABhizWXYTxpW9d6gE0DnJCb3x5xK7wQElDT+hvsm
Oh5UfJBhcldP/ymwf+r/RLDy0AQZzl4WMjt0lk4RMVdOZrwbbh2IpmeUsfgayHiiZEKumq8HnKf8
mc04BTzXPOmY7DAHwz2BuCrmQjqzDpuA/8q4R7wnXb8JiWVC5CTFplNHcI8JBcaVrjtOUNMFksHE
cZn5I5CQihgKGwcYyTQzUeoJWtx87uY51T8cgsY7O5DuiPficVp+ZuCyn4BT6+Z4bTOuoH63RXZ7
5uYBDaAnoYY8w2ifup6Bt71JQMFq53CglNTnfd4Eb00zafmixZCcTJEEmsiJ5Kzf+ZhMKIX67YpR
CssvwjnVkNkf5bjDu9GmlUZYAFKbBM1syJkncXJxi0Gr0j71kn/xTgQ8CsCYggid9mxi0Tc/8Ycw
T4ATg3kIg+kKwK+RqeFpvl4G6rEI6oLgabRMqhuGqkUL8IeOa8i+qKLam4xZp7mvJ/Dx2TFZkmFt
OBjsMZPzTGYHF4tk2fBqIP4/Vhr98W5J8KYUFkhSwjGurfO8Ykk5FXuJ5K4MA5DfU7V9Wiba/w5l
WIvdg+UXAOoBvgQGa/hLFzpCzsXx7eyjQPBJJ0AghJ6hFdOv8KBK+pJLnJgHEDZt0cWkBFtfkk2W
deESuvOSamho6HqjkwDQLH7SDLOdG7k8/ELSO9MuRXK1D4DPxaxH4IA0xJAMdIEulYTnX/3NzBz6
9F3X+Z5046DVQ7HL/qChQ3Wi3usZC2oaxLvE8LxlOyjIuEB0biXEKt6LT4tPIWokPBv+HKndPy0n
6W84GIjLLYhTNkMbbpmoBE3mJMu8NkJCkv4GaGVqiL7nRhHahdQgCWQcQuFZ9Y+MwWZRSRk7hXyK
/imSLIexcXEJJoZ1IpjMJ2JUkrsvRsHsUFEDaRzJ5TF1B1EOIm+Cqsg+NABi3nze3NS/fJjgRPLQ
0KHzwSoAOPtwuJeik7molLU4LAPdsdKklbIqxL9vTLxBhh1uNS/HiIB47eGsfjXIb9gt6IsTJf6Q
kZ1mw4YTpcZhBmRCsTBI+gVHXU7mYG3im53+6jol7wL/6m6fN6LzJ5yHjahNTF37CdNZrGbmzYIH
S+JyOYLLx2o3aDtTiIi7ZjrFEwZGcOeBJcmC/e0j6sAp75hixMS776JOI1pxJPH688bFWswa07dR
DL6F+OdyYw6yzoKxbZOSCyLRhKJgGNUs990d3vUovRmkoSWIwQ/eeG3L6FLg47n7hbgRM39GpMNz
qCFIQsHVCMBx4R+IfXeB4zAk2QD0/Xbf4pTeD/K8t2PmN2ZCh9sHRY/+YmnnyNU+MptDfW66Z9iG
y8bQtJckI1aCXsy8UUinNRaCTJhpYmzR2qyLRBLV8ozY1oONGkorIbd6RsaBQTX96NSKEvQdtAqW
Cs+03QneDyDQyTvPOZzZ9M9frlsV+fTjaYYydE8TfjqvgxDh9ulueIorNfoHSvACuRTNyYCrlWeM
NSuILQ51fqLc4NByX6i0RlG+pFVLNHB67jrcXLp58g5DoeuM6TZcFLPP03W3/LPj15Zku6oOGQ7g
If6RV0utIeKOA8EJgS6vUYhxAWxdhHfXfYHv8IOgAZDm0PMqEIln8Yf/iSO2WPwCCDwTgpOQUbgk
xBlSNKu7DXJn7ZUlKotjhW4s+DZPvjNJI3jD9AiGT6knrrSSUPVpPGxclUDnORPMCHOfnJGo10+L
nAMLXslBrVDO2L21OanfEFk5DgWlx2WcR8mI3j1FjABOZAcnbpJzS3REtVQdCnwUzRDW7EYEdh77
RFveLJUzSEYH+sbzkePP+D7kSkLvRjGsQC8pELUqhSgLELB4fEpz8grECIV1O51fCLBTMIRE6SVO
Cp2vti8hhmrgMyBx32JR2wvWkSxYGQatVGovgWVsvhJWm78OEPjQJR4/t6Qo6ekxydB111eRk9zx
bGx13o6hOqPVmyXEwnUMA5d0TzorngyQQ+Sv4534WpfpJaG/F5Id7M6AEBNxg6HOzwaO0DQCzaZI
HKzm+CG4MhZ16FypDB+Xt9TVUU2e/0u1pHU8+xixsHdnE+D3cDuhdbGQOs1c1HGAGaIhj0tlMv1I
TIyUczmFjf9SdyI9MP8L+VfL8t4TT+AZF0Q01v4yp8688xyJ1zTJlrpGuCZ5gXT9e83Rv4hHCT1f
rzBVJMcdEobCN4v0yMiS0qLGzwZxOTB9LdMR2M45+T5p9Y/C8eml8/h7hMaSL/nSjJb3AChBCk10
G76EuDGNT8TvxhwxsGbKMJir3E8HSgSRTMzLYAzUumjHYchZkeDdFt5t45HlFyDAw/kFuuDJINJv
PY/arDyAAArAGCAVMFCZG9sBx/Em8UgZK6lYcfvZYFVXx7iAFTymdCCYtQQ3+7pEV4TvZHclUm56
h0k6FBnR+ulOclodZxRoKKA6M08Mmo2bflTPwZftB90KKsHBfJ9mbB8S52i++tvDdc5HABQvplgO
aUyPgZ6YntRCJGc/sASOgvhDSokRB4FBsvBgbIMU70mxPDLmfuwrcc9Ror7WbgJZS1nPZWUOr4oO
OWkPZbVRIRlplRi8aTHFZTFkCs/K+7r1QtZYDz9GqREM9WD1guVE9AWcWjyZh9L/zpCrN0o9HcP/
hI9x2/ZcpyJas5yFbALr9AYRkQo0rf16UeDxSwbDtAr3R/Int5JM4xQ/YxU8tW3AkFRS74daH694
JFG8PKkOue9ldRhAoa59tn6QYQTm9TPWnbiy6mVCESuvCE5XkNKzBehUPyl5HXGzJ3gOYAjQ8XtK
5yuVitrAHDSnaI2I1+818/5t/iGhRUDzpDQ+TxAE6cC0AoEFKfP/uYqAjDNve2RFxz2yjCbuTXeQ
8KakM1qv0D14mt972jPrbibBAJwYZ0l79iBSwzN8TAmb4AuVsdhXCDX1odzXX7azFqS1IfuTQwlN
0jXbpmdGqRPkPMcgO6BsrBKw2KZBGBQ1w14W6wFH2b52BZBCmU/RGIWvD1zDxUYTBdzQvt3miCVB
IG15SYzBWthSI/WIPLWGL1qLEs0XyJy/Pg99MUp/V8RXaxaBPnhbQVZjpEkFioIeo3JNYsezrz1F
EeEU8HeDL/1Zd9QCyQXw4OhMac3l+XsmEgMaDlhOqTWTcJWbODDaWpWYZKwf2hdZid2ZZU38Thi8
GYIR1L6Mjr9ZV0PYqWcumFpI6uVwQ5BXPfoFUqITLvFalBCzHwMyi7Wi2w93KwEOPOh2PgjOqUqp
rVbjG/tH64XRyy8OAOgXivWhd2T8UXfaumR4wuJco+hssDCRBm1643N5ZM7OfLKbn5jrdBpNUId+
wYSS37ltaAAMWqyb9qaxx7OUugwQAgCVIushyPntmMXQhYNSJhWP/4AObMjZgo0vAfIiBoJgCqIK
vM3x/Frws+46n+cY3zg1mxub6It+Nb9dbSwqeBn6PLZdmAWEe2f6prX8Rx0QLj1RGYhh0V48HwDO
QsuEuEG9XM4ispL9sb4+oj3mQVlrBzb0WQSiET2x9cnqZLSQp/p1FJeHY/xZNGHQ2wovnnVPDdLv
2UjPyZdddq1k44tf/2APak8tnTjQu7SA/d0DdAhni15BiejET7022nar1MYLOQ2VD6Bdx2yyYadD
VQUG6jXo8SNytaJeZJIuLRWEEwjDUGUJ3jkOpswgF32e6YWyElERg9Jp0J14fEuf8QaL0ersLQIm
cZc6M/qNedpVCLcO2qQLr2gPr+O8z8oqGP6mnhPDVt4xJhSxUMY7qqxVJeB9XMzYY9cnuz6dm3i4
4KD1ePqo1kNMYUZQ7dCdBX+dQG8a6HTsMDhprvXM74l2QfSVjAwKKKO8lng/nN9WUkcYCXAyb6hx
aJ+xUYyj4jrkPXcS428Z5zUBUCHwXbkEt2p3h20iDH+g2NEJg5aDvcDoje4E5cesmBTnVMat/pgQ
oHmBqzvEdArRKkpCNsE/zEhVdrV71l0RXP7xrOdSoNxN0hcXCBsKrEfrU3BzGmTn0tHu1hMyu9Ku
/5kxGJ4EYGjyhFr8WjSczTciTqyEHA797f3oQpUQ6wDMP/B9SkAnTquDzcC2Fz4+utgpwL+nNsu1
tr9j944plrrnRRSdQeYv6I12kPBIJFn5cm4X70FhvX5sP8g7SDYCmhWSmowupB6JGY4O3z0KFB0C
DVytUWEEH19yX8Rgm0Ol1lkaK1hNS1xXjXMJOczGAfmudV9gvWop3VlUNvuo+tObgF8BkDPAipTW
YOnswE8QBB/wiVUVlayC0s2pr76evbjb5g81b6fx7oTRXT9nvv0xW3RVMcaxhWO1KElQUhwtP5wT
g8UJVSIEqzlvzaIyv83Q4W/FlEPZvmRQYDpb76stl74MNUwIxCQHQQoADEs2OjIshU7tamNbA1kO
yJf4ilh1fGXZjOmOwG4EwULQzhf7DgtLSYUT0Bh3mATXFfeCPC5qx3JWeQc6QRvBFl/0ktMZ5Wy5
3cNKZrZ9doAScoG3irkMEum8+GTJxi/3Kvp6D2+yx6nanmbIyzjsTzGUOc9R3mHxH/UKZtP/1HiQ
iGYX0aF+RW25x49g6d8ok6EPtWT7DXFQzMp8vBogpFS5/ZjpSAdzig+B7An88JPHd4WTcOp2jP8n
ER4GXs8UKmRT64zvITuttiJ2OUfhxbiEd8aEfevo/fw3u1SfbZ2PjIvHVht7G6gRVtYlOlkncClP
OARfdQkniIo2nObGwYATz7Zyxpu3G0OO1z4OGMlrNwgmwXMhm4/FmKuDfC/ds/vw0Yibv0Tve95M
Vz1/jdLSz5+shHLaZF8GPw8gC43ICeJrii9Hk/19i8RBuE5O8Xk1CLstwo+MrhugP3fsn9wrilAf
l6ZmHYy8q/nyhmYPzf6WJgrHGnQEtxPUPj/bIYMC3v85O/qlI+WM7L6FRMBLeJqPB7lWv0tSgPRQ
J/tLXhWK/V3e8pP1y3t8CiyE3VHwsS9xfzMNEFAmAmwqqNbAdbyQUIS+ogYgMxNmPXo1mT/+iKz9
GOseZq9BDf1xMQgfHtqoFpTv8+K66WYyy0eYET/+hqCRx/SByzIMccVs4sv+HL/w9ynx00MTARXX
FvlUT0m6Jc5YXz5XVOJXjFCJ9cOK8xOil+EiA5KV4chGvBNUnPFsdGbrbOSi2MaiOjKwcNDGW1lv
XK6ojcOxjXgoa0hujaDfZgIXPcF0vVUVfGYeNEY/uyvqFB9qC/NjclA+xk9wyF7KhGMyiJDV8vyv
eWEU6nzx7W4tjC5xsXlw4VkMY3mrDBuKtR92rep3J0ejgL1W746VeYks9AWZtDs6Nq1zN2R40mJY
3jrDvDEq+vPKfxpTd2iDqfTtU3rSy1AupAML5Hgw54MlWcm5gcB+/xibb0fs4f1xnRA1bIueN579
8opNoaxmBt7EHfxqWDEI9bil89tO/IpLAwNjMXRejDgmzGmpfbAimAZ1PNaRw5+P88ZDi+nJgn1H
CseVSU4eYEhtOnROq1EIew4hJ+/jUWnFR9LXx7oHo+yFAKuSITkdPXV0bK0PlhY3vNYxpGaBqbER
rsN/GkFk54oLuJSwmkp9z3+aBB2+POc5VIovbIrD+nDdX/e1jCALhfB5eY9++dlFlvnwuQq7Rwmr
xB1VPkbarEQCII44hJvXqpl/hly7r94vhpjW4EWLLF7cESkJyxPc2mFENLuDHMgF1rXsxIaEXFEX
0ekR/FgTtm45QYGdb7Lb0xkHD7ZI9i+KOTTHj+rppE25kmAiu1t6sjvn4Yyt95zxDFoQ7osbK7NC
BMcE1GF55DZ6s0mKmP2ui37LQU8d7alqT9k3u6VPSNkfdcCC4N9r8com85EYtfziX3xBLsh5bstd
GYhaEKZxL8IYxQao7pwq4h0Tv/eycdnyjF+Cftwm42JcfDdr/xy/ESw5b1rvt30s0EVcjawPsCLz
WFTc8J5EBLa0xtiE4Fxqfbyj90LvoO98UPlcm0K978HJeHttKp9mqHnk95z83uUIcKNyi7fneoNA
yTjuWZ8cSxCDiRtaPJWF+SZKGN9la9ONIcvgiDXPszOx8IC3Omecn1mEkH2eQ+O0UuIueodfd4Ac
cY+v+WcLiw8w69lUwAPrkfY3nVeFiHhDTmo5Wc28M0tf0ZDZctjiY8F5KMSKJEvIjtcO+835M692
3xD6mdUJsI71vJeHL4b/YbgmipJhjDwPj6TL9rBdrb5o6n7/TowRpjxFx4Bry9G4Ob/wC77eC5qd
lK6zYfwM2HZgnwQ1afj11sgmQC+5BOxjo0wqoSqAN0c0DZDihoA9pELokzA+6TWDedWP2QH2Lla3
PbO4vgc3PlsDIf4ihdzB/FW0xINxjlpCRjS/BKMlTthzcKDv4psxaZ4/iap/BFCqF9n77aQEFwtq
fiW6bag2ew4llkTuxKU4HniDrETTlvmqoZQo5nImS+PhnGNIMdkomDqEGBu9M//h1jIv1yyHq+OC
duyH6snuE/HcyT5KjH8981cQUgDI2N5FXTRoXRI0pj39GavPI1bNPd6PqO4W2Myytt1zsZKCs5v0
0ndGNA0qr0vuRovBQp+i/hqOtpKhrCRCqeLUEJ2ZpbP7P9pNdvcNmf3BktBd7AZVmRC0ZesM5Y+R
9Qi/6KmtnZo5DgvSVovewy0cuyf0KTDHeVqwDn2WVAB5tjisziXzFnWMV2EXm6yyyMAuHQIrqAua
bXQkWtaRQh6ANu0pW04zTWnWCoc+Mjqjo5LKQTyyWEHZZ7YyStCZafjcjv12y55Km49jjtElwTcS
Gox98hRbcgSZXJqh+o7kKfuIiHN8kDwezvkL/jmkM1MKxz4rxiSpIQsLvP40nCbTANjW7kcUrL10
sr8WvX0/vuTSiGA4dVuzYTGDfQCvs3vmI2UbxRsgNzNZdjFczXiyfMINQctgc42oq2A90Sx+QwUF
qll/M0QZ4aXSClJkTxnf3WYvVhlp3kjWpxn/bg/t4RdAg+jwopj1QDH4E1mlJGmLD3H1YksIKxBG
AaoGG2yR3hvEwmEuUein3+AX3MLzYpJ9Y8LXieWT3WnT86aO5DxyZXlOqu05b5In0v+fP2V52oJj
djvsl6AB/BYQ80eHCUeISb8CJTBlwHqZXTCaxAqXdduvx8OGDQlOxeL5rIMP/QMXvQ4uS5x0+fKy
+HqwYbJH3hw6tlc5cbOHc4kG+SB6+22IMC7uyRgrh/ypT4eWvBZrfRBOl0P/DR8HEd9xPCrePIhH
/+hX3jXqb4cONvLeNJR2yIJspuY1FTYhrHTGT+MGj+qzfQbvxeBwImNkQgImU2ZSfk0kvSxembxF
JyqEmV9lA9JhlUzMO5LQyNFEDVbBuL8VDb8+MWr4418YfyT1tg46l6ux5icr/hQ9qmNAR2I3Ll/R
I1OfheU1Og/D/JQpzjWWd0jAXWioPLDk84bHEOcf8QrXWFrAQTLlQkbScYF3BbLDQZsn60DSueh1
Ki04PSgcQRhGDxtcKWNGeV/0iIz+z/3kyrYsUBIOx4cmHcMEdDtcQKDsJnQoGc71tpLfnWt69H+0
VEWrzEbGUTyuvfRFduYty4j1kvmn7tg7Jj8PQYU2kbd8BdYk6jR+5HVwXl1XDMmukZRKqRz1s89Y
vaDKNdqVKABNd8+4856H2+FH/4rMMmL++JvRNqDnFlbxfXl2pL9PMuVkEPeh4MTv1WWJctL+FK93
6wJB7jq9L8viGaKzFY1sObiH0/BERzkKj8nYP7M4+Qnwp96jn/VXbtq4puBNSlCEeJDQ59r1Xsou
u+bvl0FducJmYYU5ea/WOXJ9PH5l0kfgSOEck/y4kObHnoIatUmXNqDOCMs16cf/mM+gyVr7lVbL
6RZ/i0XtiTDPOeDRFz0O62arNpf4yK9CEG0VnQikxNyWJ5uQYMsfConzX1Vc91IBkbdoF6foRJAK
zpTud5rbBHimjX4UytEtPi/P4SXqvNYvF8e4t7t6dcAikFWjQfeM+ofb4lrcwMVa+x1UYa+Qs2/Q
xVNAXgT0mxjmAOJYFvDwcHGPX8tX2GXPuI8K39Tqx+f9eflGmXVXbyALVsvupVbFExodlikHhbHE
4odtq6BpYdXRFwfqtW+j8qgS7RWYOVjH31QYxT+S3YShln9JxnG9uVBB2Vz5hk/43n0eGrj++mYq
/pPhi3kG+KZ7rrcSsFncpHX0EEbWL/Vkf1cNzXCzqlbHloa0FbFBqGkS7e21d7ZOy6ulOJjFE8W3
Fyyb+nNu2D2+B9Azn/rkrhKht9/sSa9Ekt0PoalT/FFQ9fNmRecjLS/J0K3gVaJE71+wTI+4MaNl
lyCbEtb2eocktNk3pnaPqBSP7d9fLxxjTQsWZx13Ervf1R+f+bZRDsphxM5Ga+Ltgo6U0/whWbmE
wiuqiey36dlMpojnROgjP6HO68MjvW/WTpuykg/D9JEx4/fH6C7Ci4swSN+jPMUeCJF44rbWe3Fd
gcS8CtzXvGc+SKq/V9TlP+92KPMhyDKkaEqRRNnK2KCI0nGOSj3B3JKKEcINBIs2JaNYNVx1XvOy
Yd75YoGxWtGWLdqU56yXIsTsn0ibYLnR0KFsK1pU3cZ5lzeFZE6CSfF2mcE2U/W1AxGifPAUY2rJ
/NIV2fhuUiecw+NLa4ImJLiMIXAfqF3Wm++IatiU/m0fMNV47aoPs8+xdzkMTxq3Zz0/L2/m+XBO
3tBngCv/1tTKjMPCS631VyO02BqPh7RC7vy1RRR30GAEcS+YYP/YujhIm1vCaszrPCOIHH8zFOJh
UODeNPqx1jVDF7WHBATysNIMeOY9BomeDRv1fdcwRrgo4rdgCpA6JLQZOZN3raZXVNQOJSVCA7Kh
T2Pwd++JrQdY5dLfuJ1zWHhU1/AZ9nwB2YKVjQ/Eer6x1Pk31koIF45k/hx7H4UaARoCy6IIhcD7
QCN1iXwbf/yVDemnjeCHATjtTnGD6SxLOydt9NPq/R1UnuLlq0KLQK6GjlCSNP5+j2fou0iVq/wE
xt57zijtWlo7ZMYmGuC+wgh7MEMX84qm2A1DW+11msknjf/ygtizk6XouYTSXpVaPZzJrQp3Awdz
qNZPugEUu5/a66nJVBktjos4O13hsk9VdCvhIPzIGtfZCTwYeUpKSn7LUH3Z4+ogCBpPoj7CldsX
OmJ/V3ZjcPSZYLc7k5h69LXzYyZR67KnBBiP2imPBJftqH3ZgBur5/bfzf2qMq6Y3Fs0g3mtBoNI
reWP8iOEfBZbWIvh/Wx/GQADv28SJJfHO+nw3rw2HAlp8YrQxRwt7oU8Uk9b3s/xqb4P+gApjY0s
GvY+AxDUIDqVz/5mUku+A247DBSNRKu02hmPBSD4/X1HO/g4TE8a5REksttDPS67HctFeESxEdp4
dE3n1Tn6/X1QhO8KGav3Hiz5v9Z8rF72dAXJ9bvQa6yygmfyih7ZyRv6Vw8PnPknRfgSySL6MrNO
6vBGV3BKj+Y9QPE0F8KQZ2/sX23RVN0SnKg9Mu0oHFmICPpr4+Ne/elKDn4Y1qLMm1SbH46+Y/Tj
7l69FE9Iv6h8ygvnE3XzxkAmeid5z90nHCZYsM4RM8SRYApI1ehY+3pHF30wnAyxEnaqpM4GkdAM
u2MENcKmWQ560WPxnePgnmF6yExfKT7W0MVdBbXJ2hdV9x1Q4Wcew5O5Nu9pFeOxYmIy0KBK31vi
77TNKI39X6QEnJhhrX8KbgWVyyMmRXlI4dhf/DynYFpf1NAAQUJw0wwG7GqAFNY9qKL3H4AF27RY
fvgvjwtKuPqxuPPIKKL+ZH+UXsNnXPp0tFBYBDw49sco0t1cyV5eAgqZgt5n+QRSFk6fLe5aWDzT
PffdOuQxZ1/CJqRBF8LlNwNlWnwOp+VYP26I7ykChfnNuUHTRLg2PLooVFF11QBhlU3XWNFqvrwm
Iqxqw/yRdXnpX8we/ic9p7JFzVuj9xxRGrA+cEZB5pSW/hX/MyUeR8wWLpv6MI6vf0Q7jCB6BnIa
h5uDWmSA5jibExQW5z8aYOsc051sB2h/Il4bK8Yreq/O+gltpSqabIYuDmIwDytEL6VwYrVYBImn
Jh0HoF679+KZvhcXrK3pHu8cOhaa4mN6XCqcFw6hW20qv9k87Jbk8fAGdmWOZx9Pcr4O/qlmi3HT
0S7nd7eKqgxaa2uhFUebjptCNPWA05wy42yHcviNj97tbxyul2tD8qGaOvw3erchEcX7Rm3RLK6L
s7BQu8Km2zXQdXdHppjh5e/o0L46Ch2H7JZ/nTfdXoMKkdpM+ajfbTt/mMqyccrlLWwWx/QUvzdg
UCy0ZydWbQVjVohUfanlpGVpjOaPfL0/wypdG/eo9R5UVKHwl8wblmzxIu9FHZJe6wB3FOtpYCIW
tF47b4Kbh0UcfkFCgadBW+eMLe6JfvSN7dIwmOiUfA4MPLsCn1yvJOqxl4e4GQYMpdvjGFT6dyF6
1749TWv7Hl+cmlR5/IdUduZ79Y4mOEaUS/SsVyzQu5fwmdTWFeBaiSE2M21wqNXAN6AQBf35tJgW
VxQJbsHTPMYyaPAtBQ+4imj4ZGpUrfiHzjWQ5yfSNVVjMrEat9u8wms5n+Sj7QdDaMkiobw9gOcq
eiZVNNwCdTu9guHGnbmc4h0ZCsav9IPIK6plkMSv9ks4QTkYqqe4EEaNcd6fwtumSsHozuHPUMzR
AusXoO7iHCt6fw7JfSfEovGxSXCXyW7J27ujtf1zRjjL/7yPeGTmp/kl/rpCTLRHhkcLzrxQiSqH
0rnEV4wJiLdP/W4gEYfW03Tx9iaW0MvtGadQ4PNjaGGvEPDAuOpvav4P2/qflLoOEVkFVcmjwaDU
bxnwKMQ4WjSvb+7ZeDfkzdBW5jjEuYM/rgAEouSaTdIyLs2bfWG3hAJdyNNyhXf14rMYuJ953xn9
rZGfHxfsmid0RZtvdooonRg2AKAAnWpv87v9cdBaAAD2hzNOhnBaCgh9AB1YebrIzaeIy+LNV5r7
B/QhdFUxF35CTcRuJBy50MXi5+K6fNptJmslAqTnVd/5ulWg8BUyTRbQtv41EE+j+Hr51+yZPznD
YP8JJcmbeUWJKdjEH1osqvWilha+RhPwyIMidME/eeXZ05h5h/uz4ZxyS7AyQWSJ//eQexOyMwx1
gx/ozmhDU04//vsTxrTtpkmVxYt72QaUMEIkkpiNCIaMKxtFOTthp/2aSPaeP+HLvYvp7l2qr6H6
TvuU5KsLc6OByzDi75Nde7P7SjIentzQJwLP3JLr39v97ttVxw5zMkjXfBY2nLx+9g6xbsGlhq4O
eGgFeG1+sCE/xlgIm4+Q6DzvbDxC3ipC1O7a/vF5Syw43+kw6+aPbICf+lkchkTM+VFsjV5Js2/C
SzzUpsDT1f4Zn4tJDrh/j0+psJDsoZqN9CEFCT6TFUK3r0aX3O4yG+RrVDWROHsbvYDKahSgRU4J
WCJ7ekWiuXErtiwvIZVhFaHlyzy5XTzcxq/iFvASLq5GVx3XPmwGj1IASdfSGS8+fpUOMbSkRcPk
PahsGliViatxm/dYdT8BpTooagfjqF2UemWcrRLP+ZdrXOLSqeNP9ra+rrx8W0eToHYKBnntDRfC
7WHgTrBXlr2OqdXXvTMUe+Dm881eEcebOzY8SCxQjOfoMS9uy3fU0gzS7OVQSJzS+e6/6WmJgrj3
9cvdsTjuGFEsJgZG1yzPCVv0ii7mserbDbL/LG+W8YthsxCbH7vI/DHRIBoddyB+AuwF87dwWg6f
K9LHUyN00F3CMFl2/vjvm54hgfjD+T0hNsyvLqQWJg+gnqX6SK+WtJAWPRapFB+3sSXdzWfzjIbZ
kAYeRCzpvJtPtWQ3ERwAWoUangpB7o+GjJ5OYMK4eQDyx2P/Yyj7jp+1A4hlbrS6b4ElwePoDVkT
NjqHmos9JSZPdxe4KqOYq3OS+4cZ3XN2ReNRLqYCV/bgSvbjO5Ogp9XfPvNjjgxtiCRIhDeRhoLt
Xo55MGv0nEewOGGa7KEOUah/2NUfzIcDlaxHtTouXohf9pIjaWJPMVSmT7ztJiweyjMZp4bleXtd
oHPnfPKHPUkfvJ/pDC4Vhn0MaLej/ZHub0s75zy2cggkB/wORTQvZ3QGs+v87GWyu+ZgLCS7zU9/
PQu/U/RdT36fHQRG3VWupH2mjoj6hmwyZ4zsC27ftmdMQ0wm5wNzGkwFxCwGfc8t4yswDuoPJD7N
F9fjJ9JolY/i1qJCUWI5PpLujxbC2EtoAsHHAXHGVpvoBnS0RLXKeAjhc4zjOucGf3togtW19hi6
DuhanqA863xCBOgYtvCzMTXF9okY9R9JZ9akKLKG4V9EhAIi3sqOgIDidmO4lCIKLiiIv36e7Ikz
caZ7urpKETK/fFe8UBW1sefZllVGdTn4FuHHLJbDUMTOkg8Ny5GzXRMfnSLwQrYsxYP4F1O8c4JU
iZ8LTtjKoY3uUXc6LwD3BUYIA/8CWugFvUO3hHZL1eDhl2Y2Sr9YjgmGPW2nDaPsgxxYYnYzeOnJ
63BfPBeDWLfu08EUgj1odrxNZq7guWSmiuvpEJZ+eQtal8ZZC5xiGEuubmyj0VrAqwQGcQGnGgMW
vEwowfsRb05VsOzmCy2+isCUr6Eg0ea9wDeRaX47fWBdWeXhgvINo/Uk8ZHX+FvjFvMkAca85pdJ
j86V4WlEwoJKY0lrAvbym9UrrY8PtgMU0b62qOI8/vD/j6kGCSgduuhLlHXns5oSLY6Av0s/Ph5d
nAVD8wrYJJmEhDvfFe/wuZBoc+Yyz4eA94XfUSfRRKOFDvdzn93EEaUE9YTwgVjmRxyVoI4o40Df
98nq7DYF/yEgmp1TXvK1n8mH3b7bbVEHfKPn8R6Du8bnlTwhEoGO2iqDKp5+6KBCBW19zbfJI2k/
J49AN5ildVdbNjRP3Ekuf8VcG+cx7f0NJhooK4TY4j4yRnQdTUv/S+ACrbgzbceVehyHslhabhzL
dqjvwPCW/Oc6LaMXukDg1ZVq9RJYIzBt4iAZhP/0FWrSSrxnsrsEmluyVHdek4KDOh2NeOIsArzk
MIVbKmH4ou5LQ93/EDagO0Icio2XYiiUmJO/Dvn2TEXXGQYQ2491DlkDyNVb+vI/LkSu/QxEsDMZ
lHzqb3KkWw8afCIzoHRPNJM0sC/e5MLffdVAAcRJ6+Zeiff/BhRHYCK90L/A4d15OJCenmoN3WpK
pdJM4haRGTpEs+MWsnBAU4DuKPaDPz0z9qkn8Bjn4r6mymWsnVpkm7IzDPg2M7pZ0Cw/rXYhrc4p
NwGfDPVmdi+SsGQWnHpIQKaTCnC0psePk004iCS6u9pUWrZRsX7Pq7jH09c6o/3zj8ypzdsjayMl
DD9o2cza3SdsZtS3zehDW8vc4lp6ZdfX9tQlwqX+P2nLPihTFbcLwizIkxouSEleFcBpJW/obuVW
OWsNjg9xFXeOboFqEYlzZ5AU7WjbSUftoOSW6dCuI+rJUNmSRpHoVAwqseaiCfllDMVuB+h1TUEV
laAfvES74ey7+XIaL4jBx9uPiPMRq5pNuTFbzuw9/c7Ihqfg5hd8GVCreAi9WKalO0pfXs6Gc/qt
vjQI6/Ftel/kcUEpWp7c/Eukwi3tGJJugRTDR/HQXCelNXCRStP/NzC3/j378NxCdaIhQLRIyDw1
CWGFMBeulOI9erqnqO5ToDi3WNfRK2Z4b0yqgdaFf3OoHlr/vN7i6bdQ+KNJM2+8F21pud+YRdzu
etk9KabNkj8PZX48r3myRafDBgfXAR8W3d0mbMJL1Hg/74GNtHHOtmKPmEwFMvgNBgdkD9GQE7Tm
Pidl1MyVoAITz1ef7LN5Ur33Pt7T3/wpjjXj4Uo9VUcu7UA2L7jRFy8GMjBlTh21+dl1JDBDP85a
WpF6IWMx/L4QK/ZAdg78yefUIpSomHNG2FaWRFYHn331B3UHs/fKasB/9dCt3oBywNi7JqLGYMlY
2yQVQPgQYH/OUWWYQBIXCwAIOXik/V0/A3Pg3LgC1pg+hL84bWCAPlAsj79X9s7OHKa2dOk+0tyh
ZgWkRqyGKeelWeOQWB6gyJyXGlkc4z6cGnDnNmQEpjRi+pzcF+/5nQInysUETLrB+T8FnP6tytM3
zrNq9T6MjsrxCiAKTEagCsv2iC/UErgROpslZYzAnx1LaHELs99C9yH2WuEk2aawc+zIjKUAzqTE
gAy+BT7I3wRI/VaGkAbRYqXbXwJkMGSBmJGWjyisNyZ8hV+M0J9SRk1dFKk1KH6p6ymMPkoJSuD4
5piVE/Zicr2yfF7ElGaq42pzPQCVDTi9f4Dn4IEYuCA/KEo79xn6qOwF5EcCt903G8BUfT9kpt+I
L9qwqDJTZuX0BZpBVD0Cswa8RuZDVGtRTI34UqHgYH1HOIf1ekk7CTTnj+Oe7lWy2T4FkCmXJu5b
VJugyFpnYOTRAfKcFUIDXz588A8i9tGNEloDN8GaqRCWi6CtZnf/h/99ky1GjQV6mfNaJl9vjWkW
JZ3YMB8GqEQOxMhEDvhImvX+Mi92rYScbwwArZFG+6cwPqxVij8RAzGkwr6/oudBpp7lbl6gQMW3
r9JiAnTKbxmVD/xKm779vqOtOAmCxFMDzS2KcKFYlKsXKbX7Pnio2+fun5z992QYlZ48Bbu5hBeq
MS9etyYKOO37uduZwr8CFMTzSX6Y3dojTt3AXNbD6iPooRcaMbuC8CnPehFGwpWcAFC4BWqsQYIN
g74HXt+C8w1R1zyHNrm6hO9fOFfe6ZK42PqKIh86exCrhT+cUz0TUamtpw+nMyXvbZwzXlhtsz3b
zGI2eKTbp3kb91FEEwGDjzxBaVuT3Da/UD6BlkdORrP6hBpghU81B2nhuj2RdVEzGtAjaaI4TXoB
B+SUuWEuh1IsBQRWpoO/jtq7Mjg73WrIIqjTpJJPOrO/ZwCNWq8L0Cr9O7hdTD7By/Ez5wjGrfnj
I2myklCNbcYbc9qDlOWL0uOHQkMTfkw5n2LBA4EVlPbAJ3rkaV/s4Wwb6omyYrIin4GWYdT4nVMz
IHU0c93IQWgMvkX48Ak0XVJVydGZGcW9QF5yEtwQKDkfzG4Bapv5vw8aIKOdfmbXw4tPhn0SHIXS
B3+ISpAypGm1u8c39zKv6Xisg+KkzV/7z18ZvtAS0BPhs1/FFybnwq0WAvCFHP4mA2HQeCbviWjp
HvoXS7VuoC1nh2CQOwo44DirXW9xw5bZFr1jEY2cvrX1Pg7HALPzKgvVgdBqLSiUp86D8mITZI82
ieeUY0yy9ZXgG6inYl4FwNR0U/QXaBW41Ap520R+hLxBdG24o7CcIpGLvv59/jY4k3iXmGZ2G1MC
2yGVdcHDo9MAZKx2WUKnKBYnl8U7EIVEFRuIfHphU4DcwzTVJ6OVLpIQn0Bw9lRXmaGecKDZnde8
B1giu3qi+aOpdmKtTbeJFqElTM8xH/tj94JP2f1CLnQs7qz51eZYLdKqmKdoog76pmTT28cbu7pF
DMeLhmYELovJfGhuyff4eH169SAeox4qpFucrx/8FBqluM3uxwddnp8d52r7GbFtOkjomLASkaDA
9YNm4zNc84ygyxE174U30j2ps7WBPVgxWy8B3KLqaQCOR2+Gw1HQ84X+3iKDlemD2BCkk2bln50W
hdgFUJN9yMqpk4Xuw7E8WN4zWiWPBVKidqaCAz0TlMs/7txPrE76U4pRSS+7Rv1AbN9DEzgi5nVO
nutHUrjA2igv4PBLmy3wjfXOIDAroz/O5RGZPYK+25j1nmaYDI0F50eEkJ99S3/ZcKrY1apcQP7/
Avn0hAGVEFoWQbsntyGb6XaRFPM8fl3Gm8k1KgBn4P+e/nWCrMd4O1uKW5hSQSwqlDwM07PPUahc
aj73NvqAqcIj8imPZhCTFWyAR1KCp9i8o49h0915pZQV1dTuiuBF0PKNzYa9AOSGqAH97EvW5fja
tajUGhCG6+6S2q/5ixLgK/Ye7D5FaeRHtmK+z3OnJzUW7OoPzJQl+Lv7Ll6LEsbCwINGb7k1AFWU
Yu4iDK83+nufHt2pt7RCUUWFzLTccaqm75okfEziN0qg8B4yur2oVSrRTD6n4GyIeYq5ONU0XhHr
qHCkCZbdWOUWSalM3emrV6QhvES2FgJaMFRuV42jYxfEDMMhTgnKDVx4KHZHekKiYYCs7BeXp3tU
LlATIHb4+Zf5rvwndX44kgtgQnOHAvJLdov7YIL+2a/pne5caoCJMwaFNhjLApoSXZEOLzsQvZ44
ksg+ZbyWhvrrtejIf0uFWgdxTcMSy2jvIxu3fwxR5MqFtBJxQsw9ZXURwG0wQjdTUhF5aAN9dY3p
mKWpWeGs84Em+R0Z9LkZ5YXucx2Mb4iYgsMiwmWf/Fx7eMjjeldGD6+HH5MOXc7pHyitmgPMcHoG
wgU25wz5CFCWgSvBUNscrRmt0jbA0GTdAqwTMa5aWq5R1qBdZkb0QRx3NC+Bz5fzkZ/zTYQfg7sY
KPfDs6q6Kv4dKofy+QBcs6FNmA2KhekWvnn06wlmBR6gOuWM6ctQPJ9TbuVpR+E1rbWmKJPrZj37
PdFZYBXQLsBvo7AvbNjyVJRlPgn1ZJ6yiSCaIuxzezzZIrOefp2wQAyp+uWMXWYtpCUFFR4VXbXI
vBMOO64+6TNb97CLFlA7VTIwdLNGbQosIY6agB5Vcp8rFofPdT9UQK+5gSi8Y7ZP39NuA/MOOPoL
FVDa7UTJthzJ0Wn/oR3daxFqsf5hC4d7gnXnQUnJIsV+VcSYhVblnGIiFxR3fgYV3nK5iZj1WqS6
I5cWtkTiXVI1p7tXsdiWfNidd6PQ+0XwRjn/zC9xAzsos+5TV+3qS4IjgkfAGhqcozKSDhVPeRVd
1o9d7yAfkKS9Ivb2RGXnHLKadDvUg7RIoZ9KOdQD8pOaRfoWAT9kqeFgbmmKKp1z0o/6pCbH6rwM
hOAZwUtcTnEEdxOApHG9pz7Qzz1MA+I9GLV3nrUWxxykSHeXuzmUvI//m7INcGS9YTp2M249jCuy
D2twuu9u3t1uFuVxhD4qahbS5ut/99f516JmOdInn6DYvaCcVBwrnNMJnB9Ak6LVNa9/svfza1b/
M+s/n55D4SmzFJWC5IcilfZROZmqPUq4p9iPkJ8b5CWhZ0G15/fZlCPdlhjAKPUBhiTWPBzGtPEE
Tww0M8BaetI/kx3do8R+nCGQr94ggsQ0FH4oHK5dcXsAnY4bxgScAQRIKOzDA+PDCiLZqtVMkBV4
jb31GzyUbdiHiUCqEqjJ3eQRZn1kCiH5ZIJD1KHkQvWf0b/Hb8IJVLBWxIkb6LZRmJk0EJsjFkOm
uueOw6wDbiEy9s7zmlF6Xu1G+KCpDFZdYjYtDmfs1GjFJ7n1YQnAyheWhHt8PfgZHhNRFoSdsEsf
h2GgbapVL+lOP7o6v/bg0G6KAFyR+iV2YbgtUPXa/QX3f2KVCyg2oCKHMvAnYZOh5I3m+IEHImFz
bon01XZPIzRtQ80fifp+4ZRMBcUGwASpa8/dpjLg/MCjlw2Ej1kXMTL6zPnoKAU3jwuG8hnY8zzl
jGcW4cgcxjWa0o6zSpFxdBJPLdrtPLxlxDuHxAkLkhG2ggYOS+MOe0G6DASxn93JQBsG2DeH0FrE
SwSVeWWibJeYgFAX1ZMtSQ1QUYiIyJyc5kJAyG9oAs04hQHx2rrfhx2UCgtZrjK0OLO11H08xm/g
65Sqau669tAjM1lnLKqnvYCF8qSungxdiEwdFktu+sbKYZd/yYdJ95bVNsSp2eOUW/ilh6J3kycq
ktgHATM0tIaPjaCwho7kvEmxp858yuPEvFBlQxRl4HdEDUBLI2NSgQQfi+2KxESLE9bbf00+WJQU
pz/RzNIbWjf7kz0p3L6ZoBlxPzo7CiqCMvg5lwxV6XLrYSE1iKkzORSdxQHpe6JihJ7inycZHQ3q
lAR6fWDYYnYPagRgtFnxOCmA2bd0Jjn6RCP0uPIouvdEpyAAJRutaPLOeajLw2fO/uNSoY074jvf
+gzDiAl/m5HoaOPhu0WMtyZrNkoLBGUGTxwkOh17oB8ttkfE5noIhrYcuNcEKisZur1w60tT5H57
UhvTZ7w9vIH0XqGYPMigTf+tkVRn8s2J0+LuIZ6ttb+n1ntQPai7NB7PALFSFXClXFBwF+TwmQDX
STkvUt6A3UEunKdI5skjIYeJ+jum75WOMPzLAIlLyJmNEikcGKOjKuof+xABope0WVAe5NAMivbh
Pod9RB1PBwgy5tyCveHMg0Frc5/OOKOX05r7m3YykjbxB4cqxCQHQrMLZWuLyxnzLvzp1xFbdz4R
Ayhc6r4Tk1r6s3OL7h4fqiEQudICOwMNwYOLroBF7oX/447eiXoyesI5dzgyUFvp/FwkWFDb1ymJ
GGFuDhC/ck2MC+FjQsmBcdnvT28h0cXBCJzsEdLDin4EjxU6uBL+ioQ/LAzvjKxVV5xgIOt8Ol0B
sQaTym4sBUkuOvMqIdd1tl3isUCXC54mI90e0Dh7MX5gs+L2/tdamNQoemB+4SXiN9WtmqvNoPdn
94wyY//MAy2+eU3MQM+M+9A+Zxr6nmE+vZn8TFu8HoF/vwm6/XD1ZcZE2ZPtgfG1chuCypUIgFMM
gdvBMieX5JPp8MSMFHQeYRiba5OSV4CTCQ3Oz+rxGsk4xf2JgwmCuCWukr5sAvcoOo7uRCr0WRH1
CXylT4wg40YHOn1lbczpnCZrLWLJC2/Ol874fjSKLhmtzi6FAeRivl3V43twRp7cpiqddfKSNXEi
PgCZeDzyrCiGzZCi8QtWVfLfkFB3E7Ro7+xSsNj1lrcMV6/VC6oN0wgThzqpNsWm+tumZ+Mcbtdn
LgSNniIldDWaPry7W2UQ5Zz9kGwt33+oxWhGi3A4xYgbu1MftSwhTLPhWpldic3epniRIeMmhGL/
+BTBmafqniJfHIyyzzDfj3t7pMvYWTj2HrfB78TjD50Dk4Szqkzb6AYsCHYFXfJQxw/xEyGBmUiu
E1jmXgZn8uRctb7CsbBu+qxsfx+0AEghRsvRmwMMPeV/CKiRUm+eV4PzEFmrLHaD+LL4kgrB6p9/
+dMWzB8RFxYVZaL+0Zg9Wmrhc/eIqYN3t6hQe8sXF/JGe3K3e/5QVut41Oq4wLdx0PaX2ellMwjj
aD7KQn7bQbVr1gNug1OsdNJ4nDr/y/iEOSO7caiDF8eEP21JPoCnRvDeOWCk2MQyGS/5RA+btbKC
05lLyHd9pjId+dEjHE2rtfbXzOq/ZnJhkmqWfcaPZl6sH3GDZkzZN0sles0aVCrvuEz6SNSQL7GU
z2UWsy3ibvxC2Cue0dBV/fd8NLm6QAUOffFhmwlaTdgGbzONw/F1sg1y5NYcv3IPPMjbQg73Mqxp
LiTcNW2Ab6W0Dnu7/Mjh7laC4Y07hNff4ONDjbGnfI3XRmgfBaF0nfX/QGrQZry9dzx0vwET4QRQ
8in8Kw944Sr4IlwXM9MQWq2ccbN1S2HVpXR3u2wZ6H/Q5KzNggVjbMNZKMTFGmiAQAJIuevhOmoy
3XqBWLDRORqRmrrzHE8welH/qkwA6O0a/oYQguQdDFbM6DHuYZvyOxYiJgqIGHXZg9cDGIiunJAx
VEbveOBdVttJk1B/nonWTfJOM8XLY80xW45EdTxChgYx7pMBOXAb/ru+5CQAu1J5JDFlHSn0xKiy
JHwYd7DuA4s/kzbrhdOeBXMSdhkogBgYCOHyySbE+4djxc/Xd3+IO2c0L0WmZe5tkzqFA1sNnmYu
MgnaboxwHFnS1gdjZsz5533JdE4qyqECSmZpFu6jbaan26w/u63wysnpdnNB8rz9+62lIw8vMLjM
tMcXrr7zPaQdqpeHMC/if0A8Kx57mATYWgVAmmv0sUGjGfeuJKn9Q6ZBs8Gk8f2M+dV3rW6uCx7+
3wosACUfLWpfsHnWDSyETYbaj5lADCccIxncOMMmCjVxpIWMVpoIgTC2G9zgS2Yk0PEX8gAA6s0X
FizjruIRVodY/gwxvqDeewtJL9y/giw2GC4ua3TAj+RxNz4ckFXx5y1BkjTQoGpPy24MRNEOEDXX
DHH76yyDYXB7LATLDsM3gu0OFSmtNMRhIrvVxvqIih0TkOKTO7JkfOKW8+sCuarC2TjPLXSpP3Dk
yuDJ1ePCFqDyCrNxhg+Pz4MKgSYbZPKeC4XjhFBaXsr7bMAnS74U3qb5qs5KtuclfxHNJRxkkXFI
JL5sPEyfKwSuFJPhuXrOB1hZW4fJy6RpxP4DXjHl9TBsFi0eFlGRd/duC4lNFBf0DBkl7sJRjC/F
6Ogav3ujhKFsO70tKvdCxiRoqUEl4nqQFrs3Bu8q0tyf05zH+aI2NZuUBTbbR2JorODPmH1V7K10
ES4fbO1nuLfHnEAStGwSYOx7xxdNb8yYmKHjN2qrl6kRQvKEIOt8cTp6I/EWhmfFr/bgxfYbVo8T
GIK8kY8xCqVlkbEOsP6LyXjWXxHwMZrCSq00lvoNlMJlx/rygxwQKgfkmIY6u5MRRVTC4Xd6LGgF
sAfHEqiGBYv7fzOa6VlHysKMgAXZ/3rS7IHwhuiU80kPVQMoMYa4Xj6g/CD5xZOEgmM5pFjXvnra
0yRA70buNqvf02hO8orfU5V3D9A3jjbtSknuQL8C7cxxeNcBXAEqBhjfHy4DOdQa87y4pB8HVOME
I93SeSD8731TY+X5LG4eazCRWPcJT9Y27ZbIroNh0KzPi/fqLcw7z+ieXtLRTKjnMT06dZCnctBA
Tt8sIUUaZNgtTW2a7y5BuxomP6iGT9Dj9CRxlUfJIFRnjT9CJMxBJlGSFpSbkdHgA8enfyYK7Gbl
/tmTomo5iLqYJGAUGCRTrJ5BtXhYPUr0UNKE2s0cfsY4J7BVjLzcqY1zArEFeT5a8/geBuZlX63I
oN5uehvsDhiQkDFNyc0R/oE8/q10pnJslinWoux90MIWe7We/fCaICoAKxjMf/T5caJeC+Art/4B
EyAnF2i30iyDb9JPtOkoQ0FBYUNvKfCVPJGQqVXLfFlEcHohw9pGiXR2kgmIAaM0Zr2HcIEKn3I5
aU+jGXlBXXpB4MlTGMEALr/x89SdaD+GBfHh8i4p/wI4xEuAzx3fFbgLEoAhcQkYHvQM98R5x0JZ
Rvd9tcF6dDmytTFBKH/tXF/iPICfalLQ2g1cVZOwEPGYowijVlu4LHOAS87F/ujwncEWFytJxljz
wGV8KPoUoFdH0kpwq+SeubrDjeMNeDMOYL6Y89pBUfEZzKEIETJT4Vcjp5Rp0MMEsWRBhEDE68AC
i5UCJ9exCI+mgcmVBZwpb8qVyWvjSxLljxV03CergTGH5A+85wTwHIdZPcKFDnH2PnHyr4inwaZN
oTo2rO2SbVbJqBh7HumEw6TdALvej9cjX1PH+p4IDaY+Xz1SgKqudERhsXQq0sua6s3cgsb5cEZr
MngVolOEsD+n17hh65phKeChklljQVZrrP1gl1gPj+38eRyeMMhtzw6gaw7HDLpBXwkyJuCJ0uBg
x/+XWCQ/xnM1QqPOc3lfQfnx7oaIiM6WDLpyIX+OdVUZfzxA66Dj/sDN8Bv32K02OLBTef/eUBeD
fwk2hhpI9g4upEhI4iAhVOm9tOLw0cNbSuKCGO3vKLDkPXAuCzmrO48v2zbnaH1yB8O+HDjUYlDe
lUfxfiLYIqxKbfI6/NZfoaCf1csvkr5t+k7quAnff0D0yIli9op6yeeFI3uvpzXjA99TDqC2Oat3
M0bjVbf6sc7yQvWQMByATmX2O/Sh9C5RMd8OxtzCX2S12D+JlGHRY6+b45TiDmAG7u0JTFx+p2pa
ziHf5oMV9leIqTdn0Ov+O80bUb6yh6P+qmaRiQmHTAeYbYmhgex4ZmcmujMT3ftho/1B+exdd1CS
8SPR+Pa4S68Gej0OYb8QQuSd5hCjs7toplMyroWyuBxQ6qqMy+q+gvGpYJKz0RqTG8cY7LT/aPIt
YghqF98JDa4hOTXwe8XmwnGeKBYkWNBw6NsHye/0PD5SCITbjsCO7Qxt4ZoO1eCzUgi7iX7dmEwT
1HkQbS/hAilwg3KuwLmHS58ZYtPs38t8P0yVZT9Vkh4zUKowJa65W3KmGiYP/lmyHf6i8/was6as
1OWW6pDtHi6JjpYhkRdNKq7JVzzl2h6+nOkk1wyhRiSoC9r5brL4cOb6LtqjJhmiow/KA28olwfZ
iskKV+5Zk7glGR4ICGAoGBiVKj6v/Gt8/+68KRABrNWE5aosFOBzDVYc44JIBwklEoGl3B+X/+ym
uKl4u4PfmKf8QYrlv3/KTIreCwhqeaUdBugvNiq67m3A10gJa4ayJuXggq/0OuMVdylYFFq//O+d
tKqhrRqartmWcZORbUmc1RJ9c9RMh/syfa9u4XChLHD6uoPZddFOLnPNVsI3h9n7nr9xUKYDsu6G
oOmwdsZ2Jk/fJ15CGwzW/5ycgZzeXZ20BNJgli3aOoWNGvnpCIkalXzzIXdZMb6CVFUbEHZfheDA
/9GyHrLXgLzgQDjI2AvxCJI4OMdRi5apOT12DUcGVEMw3bjsje9SYh2k08QbJk90JWBbD2e7G8XE
oGBx0Gc1pwrUuTzf4dnr0ASXEjU64x+hKp+lgDWTMySV9z502EfUlCtWLkli2SY8ZVUsL/peu1di
OdJHRreUQ/YJ5FksGaF0KGYPXLTXZUm5zuFDLnXCnIqrbVNN31MoaiarDpwEj/zpvsCLd44UgvUY
d6oVj6IeMTZ+424/DL5MBkzvHNMbwsC9Pg4pWnJy5OMM5RjROQ3NiBF7sCixmm7azkCQAhZyHvNy
5Q0bGNeSK/qNf7M+8UvoW6Xwc/iwoBK+ta4Igj5WQ5bklsP8ARXri5y0XMw/1wZndh9lxgpqn6/F
8HO8rHmUccuw7LnMiVc6d8d3vk7UmJT0t9/+eM4x6vMWNtKhl/aWLKeoKRHmrlkuNf7DhVi4TR0P
W1OslyAhUPeBtNEOUDJAdvjt8ww9JTwMAMtUR7mm5uaLLH8ElLzJtCajQN5/KVT8F0lEPsnshvkH
Mj039JuBQIiHrb+4P8YvkjDJ6UCTgbuqsV67DqFpa5/jkd+kDTBXf6xSBeVRBOxgvsFz52JMtR/j
/gkvVXg3n96Zm5HHAalJE8mF3Xpw028LkTCIGtvwkl1AI0Gixx93pB/pM0KW2ahtqLBU41pGbe0+
57pNsJQlXKOvs6GgSaLJ13si+sAlxUhG0OFwSrw8tO7NbedUTKhgDhyREUzGhCTxhIgILNiUgwQ7
gOjCE0f6imIngkYtdGgOJyG4vxsU0i2EOXMkagYVxiAsIvSLMqcchYK0Xp6naG+4tXZ0P9whzUbm
wNSsGxJOoZ8vVWNLn+u/AYDzCN9t6JEuEl2gosA8ySDADYHlEC4FsQ24l5CJQ0raStJBt2o2+7xu
A83KCMxZiJ//63hIJq2WMjlpBlw/OyyL402IfKesoh9XBpq/mkIy+HRZE81P3HFRbdnu7N70C2p2
N/vkYqnTN4Shz5oNfNdzH5rxcRXAKdA17jDUKOy41itrAVmHyBxeFNfcrJs1QjmAR4albfN8EGM0
5DISzW1s+ubiYrNGy6xADIUGGjCwvosoYiLCr5eC2vK43fhiLPUYMJmSkByaPCQuYW1zpDILfGGO
tvxlAuR922/7dJ0PUFEgsBuTTepLK4XUCb5ZDeM08kVkFcBTN3mh8wBJTr7cRaguzDPuXuq/YJQM
2RFIBckEfoHeGSsBL/BFDcJ9LspzEHXTEdHRvFzMh+KPuUsIDTS6hba44TnIzRr28Y1sCrVoDcuK
ieO+q7UxqssvgRywz5a2e47F38XDY9F7xDnXZU20FG8wa5NyMO4LzwZxYkhmSO7ly/ixDs8AH6Vs
Z0foj4gaNPSENpOxOzubPzz8Bb6Kf9DeE+nFanGZnfkGlNnSmkXk01ojyXZrvEy8A/0VGtCFKOHs
EXfZs67+cP9Go74g1wcJGyB7WIU1qXkEWQL0DLgmX5NqNJqjpMn/e5RouPnjQiKbw8O2pbCGbiZA
i4f5vVpAhUjRhJJ+PLBUT4lwHLb27mKSrzij3nnW2khdrB7nQTqNB35J3PsViTRbt3VgZLJxoCx3
ATHMDDWwQPhzDaEPGatxrEOPk01CUNQf5yWChcSd0EGLNFQlAPADPPaIDpGX4gZoDTwB9ZRC7hnL
sLDff3h0j5UhvMnGUvd+rBkA6Q8eedqyb34H18Rw2UBofMcv5ksGHyYLSeCWBXchWw6iOVg7sJWG
FeMMQyWbN9LnrnTwoQocH0Gw3KNIjOgs8jRK2cLhxBrJp2MCGWTNDJqWJBXci94NlQYo8o8uUrrJ
SQgKByT6f1KyJiw8t+alh09JhBaOxkOut8kntLVoQjYQD8F8C+cXkDOBNn+ML/wkFa7c6bySWlpR
iZyHkAoWax36gNxi9YdAHavWVTOHkwGCmAnK28ZrSXorUe/EZ4GSnO2XU72MHAP0kwMV4XfYvunz
ugBig4bj+0aSQhw4Qa28RFqwOWXNBmcS9ZZnC5jfWrLVIo2GcIOj1RziIYL6ZZzJBLKfIYLEDv85
t92CauBZSycCN+ERWs3m3MKnNxnFEp1ZNfwTW5zutma+IKOKT5wBx1YsDlNIwNnX0o/qEGcomYxi
YPIdEFhnquZanE6ZQ0zC5nxuSf75kZ/xsmRK/Iw87tP/gpqvPyUFxgK9TtmaOpiie/xBw8K6wa0/
MBscTJffGB1hfqyOnzQ/SCQ0kkFm9e1zYRDskFNWmn0ZaBkb2djRvSJa+6s4+PDvI5jv0EamLP4S
f+UHHKonsn+POG12FsqBBRLVNrksHiZsMQ6SEFd9sdlC1CPomuHF2fUWOXctcspjD6U0OM6/G4Zh
22BtmmAT4PYrLdn4mXd/9XQ3g8bYTN6ORkSiuqcD/sMS+p0QS/DGLeD1xxsCWi0CQP0zkKaKFhqO
P5ECXBV06cC24AcUrpj78mn1MGMB53vCAPFhQWZD/O1GFR/39k8KWuQYFK6nCsokbpdYtr/o4oil
Se/m6d8yrcJti8KfZnE+5iDOD7NcDBQjZy0h2NMa0homsaLgEmjMob1FYdJLquAVFGvd6axm1phy
0iZqKoTTWJ42H6ptmPZ+PM83gpZENtIrfHwNHsyHKGTprPfpaw1Yun8z4NV/T6IgXF48IrdAFLe2
RIvvKJRDLIhOg8RH5cTeUZP/crXFatIz1UDykb+NcLCbF1Y1dpgvT+URF0DKtrg1iz82chxWPIKk
YFHuCJxE9jOCRgyRpctP8hSx8vC8jHNY4otQhztdUFJU6VTM1rpTjhNUKNBU2PZIfmklg+dVr40K
ska3ZLRwBeojYDnudA5BrIsDDC8vs/VqbOvIkHEWvccvgE0gSB/wlayKi8n0ZgwijmYabdasViDJ
SEIIFDFfJ23W94HSJo17TiTSZVRzKT5oshyGgESseiBUVuNKForo/dkSekr8VDzBF+Nl7ZiqCC0V
OZo/RwPs4UjDz2b6g8sgUvMZAMmhr1HHO2HNflHglWn0ZnKwbs2/3+TuFAQVjNfsbwkKIGprwUR5
DpFTrbcUdJvNeJlp4uQhgFIu2/Ic9qPaRhCZfq3l+Op/kqdx2Lqs+JTvPCxBJpNTRNLCGNhFkMsH
UFs07FdEG5TzkZfVThVjKSEnujsHcNQPf4uzhKksy1A3HxbD84j+RCahrdfvG2VLvPbLLcNneLbY
abh8/RArXvB2b3a9Ge6/46CYoAvnXWrrwn4/xnVSJt99VRuvJZ4tIQMER05ITVj07D6HnQYZOBMk
wQBp6XCaBd15MDb9PzdIHoOb+bSZg+gwYp0cbz0o2XWxrCa9KZptXyxAIwAA0vpyAk7bcQSlH45A
kO6HK40E5fGJa5CPDe0KZgzmf+ZWPkjrYyM2NsGf6tqol+/Cug0tms6md2txGiH7rRYHtI+xCHlf
7i5Ey9UiRFFkehV/gvLDe9IbHx/sMK21oGnNRbOPYZvFFRM7GDPuIWTKWB7IiYfvZq+DG5CgDzBn
80GUBLur/z/VwWdMmiIuMC4m8TUkwXN2pmAepnZFkiQu38K8TQs7hnj0o28yAtBEBw8uJqI1WgdM
3h4ZgukxYj0eon/gZXD8RD3ChLRrmF5FjGjJWHgCg1693K2JMiJ8zIixsGNcmIDVxvkPozuQxfOv
DLkNa4mbZIhigloh4v55Go96PIoG1mADdm3/PaZ3Z2T9Io3xSuevI5HiiP6kKCI7mxxBT+s2FoOi
RtSVHmGIHHwsACmOW32kTyyKYCgXk/6T8dAhkNKE7V4PLJST/G99GJ3HB8wafiwZmnd2fv6XJxNx
k1GZsJnEhPCAvSbSrnKFGBgMzeBq0pCJeAzwQednsjHnyU41L564l2DlOaAo1gU5QuElVPicKgvY
BuCxY90A1uKchg6K+Tf/j6T7Wk4kC4IA+kVE4M1rN04gJDyCF0II7737+j09G7Gxs6PZEai5t0xW
ZlbzFc7zVcBF2Xt8tbTvmZTg1nl9HoQOxut2A6E6h1+rR8iA7JhzmJ5W6jCygBbVI0O2h8KvEMjc
KBw65age5JTnOr6+3fd/RV2BaiVTXHDMy5RlzX0zTWl7r6+lqGexn5PjL+gWZnm0PUDVrYUPKf1b
rma7VVsnlP6kyg+uH+NaTpEihuFh0aZcxLe+aA1zxO4tIfCoJ6YHxBviivxBzQ5dW+glUiR1l5Lt
kRLFPFHcshYNDRzdBRH65S9NEnWHsTZuTWIlko9WMtyXlwS3at9S+VkF9X6e5jcrvUxmYpoV2xN0
ZgiG1NyD9GRZyn5dUDpiHz/JUixb2VX7MtwmyBASTJjVF9VVYXK2Z8T3+MqpFBflfxkdzBNsy5HQ
yIyJEOlHBlgU+3S5hsuqg5vfHVvCO8sgtCNG16iL2w/P2geGf1b8MQMtWr9UG5fenXRFUehjVWyX
GL/cO7HJmFQsHRxmd+Uhy5FLY9HLPoJvyzpQeYLDVzq8VUzU95uQnwuIMVszma5x6y2/nb1NuAut
pi6vlKCkQahjkO5owyKevS2aS1PdY/HSj3biFTRm0eT6qaHda3j5cgWnEPUVse0HjNw1Y3beJuvy
N/VJogwLKWfKq+r9M1mKjsL4Q3MQLhW2EKxdOUHUmMSNP39s2qROH/20letGili2wa7KEaczjsoO
9d62No0ebqp8Z/f67B7Li5IL/Z3x7LC8gkJpZkKCPtq9hLEw2b1Wn9XHbFe1DyCSCnHMDoVS2iPn
a/Ku6oad5ANzxWsvatsoAT4y0OqCNPjtxlsuHpXgl8iMoPqoHELe1aW15I7F5kNNVrF9cBUaRyjh
hOfMtx5rwi3d3fNU6hh65+KkfCI8H20tRuAmyFcMCqoeXoKKT5PYdPlR6EzphGkmIu88o8vqdiTi
58nab14dMXdmOKAoOdZ6gygjDo2FqqDke66UbhuXdPSS9oGIE9sWt2yzoESP/pW596HY+dIXVjbU
twU73e4h/ZXF44z7pNdeLByISErHSiZNkLy08u7IjuOGtXXSA+8jT221uXVk7UIwxT7CEkL0fboW
1z9kOTwPf/tAGsOzJojIdUziF+Ufiwxb+yI62epYPdC3PYMEGsBMS9dOkfiqXuhs/fImnEh/qMnX
m8ryUX0rQnq3+nG2baQYUD8kIWjHzADlheKohkJf2ocymvCXmT6/x05j4xB2nQfGbtoxuq7qOBcm
v7INkj6EqnxUK4eP3k63ExrqaFvZbKAKMLuUwsxRLLrMtR74l8yTW0Dj10SZw6rYQPRWJ9v5hjx6
M5El6bqi7gOXZVydYaK5/YmWavyt1XkeB856L6pm9ohby54uu3xQ7TRAcoy9ZIMhDvzDTC+FegvC
5UaJazGOtGP3R2DksLPb4udVKdClFcd1uElgjDPeVzPDMwpGun1QK8cYPpFgBc9JrO0kRhshDqU3
ITjWeetBo25vyL2YtqqB0HqSku6fxWXIQOjJ4H/RUvwjsQOWxl/GBP66hs7ehuK7fIn+vPT8EBl2
vcLXjmSNP/O6eAjSjehS3eOBHfSTa/HuGfaOxZ8ojFM/1VNp14Digmb2VjnVxNAyF0WGGob3KpU8
tV5U6V4JRDalLej9GuR2Qfddpt2rEcM5c9/jLoOwYHMR587F8dvdeJcL5c1ovQnzQjP/2GGhNBFd
5tGyjR9X/GtctBZYAIiVc10+TD8+bGzanEhxa5xmixow5VsvXsb7fARz1+NXuyvY2C4AICttWsJj
oT3Ch2e35bv4QE71ROdaxNgZNw0lzmx/n46LHORSxqbJ9qsSM56mevFEV6VTmAJyDNd8GERt+zd8
ND5UbfyYXN8O4GBTuiCmSQIezaWyDDdfE1siKtkmV30N8zcAPNpgQmf9CN9Dq0OAAdy8eKJei6w4
SqeG/wN0yuE/XhFFFfQq/cTgPklyD0qrAEJ1jk8IFq06+NqW1j1bNj92cwgH5g/Qhlbac7IFtP0k
mu0WgnGP7ZLHYskyaoobMBHyWydVdVQUF8q7Gg/u70R1U5kkynggo3f5bslurPp0lCKU8yXsbn5v
WraINgayE4J3/aSvbhGE158XkX4Au85S3rAsHo82X+PWlv4ABAoMocBk8wrHpI271AWatAH3uL0Z
F7EzTNyb1IV9rym86ri/Ml2y42BRm0RnDeKBQg1AtRMx8pvKRkoYWbJ6mUDcMx9QKClRdbaZjH+Z
tJYK5fzcGsbHL8ICkoLZdf3BOvbMa+qhcDQey9rG4/g+yxZ0sDwNCThr747BnVYvfoZCMG4xtAtt
TK6B2sLNiIVbeK9r1aNauuvb2SPS4VCPrMh+JKCN1xvY3hPFUg2dZcmAWDHn6mVyUISbBeT6lBBI
FqWaDLrrywIaPiaYhmpoa4im9UW5vicuvhf7vRWZs93EVsBlvw6lyxzX+RslKnyxf5meWesG0ffP
34opB0FGaT02kYb/SwjCnnxV1f/chcIjwFhlj5hzLWpYmPreenuJHF98UeWTFXHnQdDf9xEytN0n
g8LHJgn0t+lHfi/U0aGsT4iF506qiJaVTITbkcnqINbkwlsdh15GGmD7x1rJjPYxwVGCK8c4DOrj
wnRlcgpXozPl8WDvu0T849Ej0OwaJZ3MlCFGPo6t/SK96Ma+gUy9q2bQ0A1Iy4VoQdKAYqF42pff
9W1x/5GqvoW7KCBAOD/qLGAdJdhYCSElyM+I7X5W1XTv2DlV8EWK6s2BuYjP+1qJcs+ylvdAp9pQ
EpQVO7ATbiiXDVfQwoKo2lKgedr2Nm1xFOVASl/R1bC3mZUyi5nPd33T45hVoRnPBbOhj+oYYH4d
lXzbzqK2aO0ab7Gh/x7y/A/nUWcljQF3xPVYlxF8xaqZhuwCu4aFvK0nfZbJzSaK9HBRi6vJ7M11
y00V0VTXxRNQdtkpfCWbJu2lRHVfPKsjf/IhnMZ7XnxBNnqtQvMw8Arbim3F2WzIYgf2qg3sqb1H
L5E2ijtAi1SKGj46S6nqrsSHsvgeWscZ2S8Z7868zfHX1EVQETbI1zTDaKZMDspC79eqVijjndQ2
tfcHKyjtg3l0weeBLVC/ivIdVUArPhPDWub/y46Y7Va9lb6QBrcMyxqxbF88NQrtfHM1ug8OtUtj
6Xj6/yoLIMTGJoJY6TWMlQx6Kg4oBwhLzVWxl9II7d2PcFD8nEru5CWkEP3xCNXyO/h38VBJqJwK
fBZGG2CtxJAXHWXScrZ0GuRcxygw+qNlh63Zuu6/EgOsrwTjFxvIV+39J6cHcy8oYzUC1tJhDiqe
q4LQys5hJnTxb3UC0vDH7WDO+31oQK4l54vDIn2UedLQy1G/DfZlT7tgEUzcfTn2jtSh/WWhjPe2
LO8nh3DyLq/m/05A3etfnHL6NPmIWxbcv7gZeYJ3YAyvStXraF3cF/uX+kpLHsGDxpfWDHDfch08
OGPMQfYY7IXT4gSFoaZyLp50vw3L/ZifSVHbkFMRFRztWWspaoSPEuvIPZ8/kVflvqCVWSVC+TAV
xMrgezz0G43BrgE1uWkS3AJVPFFFqOi1c8rnuP22YfQ9mfCl/FTBiM1j85ptefRC94wEY5fKVZCv
eOiByhatjKHMjGpV0x4lrUwwYrPktqDbpGv9Y1SOWvlCAsxzpAYi5CbH9CpIVHez3OTQW2TDXYVK
4FyOq+o2tdTkYrkreeHhO46augTZOhcfNs50I9OHaDoDq0N2POJQncvbz6sCJYqLh06hGHnbFEiv
MsL6qn7+zqjb1EHpII4ZU5xILGntYNnPRiOvnhwrG0fLn2RYP5/M8hLGWg/8N3ioiR33j2CUCGJf
5f5dG4VW7gHFK1F79UDhj4T4nf1fzDRq3TDd+cj7vL9Xo5jGyhxLbVkExKR926iwuZXipXHlx0aw
iEX/si5L+YSoi6NSjzqTHw6tvih6iHl2CSSKCrCOj6rKV8wuTlyFOLxWaRuvozFgiAg1iWAPFVSP
ZCKQZB98209yNhiSHrl9k4mh5KkepsmGhXnASJ/EjUhn3ztDNyf4m//mD4N3cTr+ein8m2OiJ0TR
l05OiAVB12+TvEb3EzKwrsSNgaIJeQ5mJGyXM5+72rYT+4oONClWlY3YQl3zsSj2IiSr86iuvdwj
mlXnPsywejDfri0ZoRxNULUzLPTNfV493iTB2ec7vfvYN9/5tiJM3EqbEcpqPqSHDQnRyMr9VOFC
HXQOFKj76Ne+7TxmYtfZa/KwkcZ2hlNJVar6bGaqtxm60rPGcyfXxWQozoGt2i19SIYV27XI9Dk3
DupOueKYnZ8SC1fSuzpGvhLvFFtadPqo10/pTKHCdjMt8dxebd9Fg1gkdQuOCslkyMXQnd88w9F0
3L6Ni1fNOwptKeO8JRjgi3jS4+Qwga2JZIwS0nRYT6yW0p5mRTyH+Hs7H96cebV64G6koNNPVXMs
5zPMnlYMpg81Ho2ZQYxrRSOdLKcGmUkU9Krr7xS/j1RZzdk81aXt5hvrqiXDHzqLH7fFhKCcQOOg
oasvK1AWrVe2UNzeP3LNnQLJZ3CpTFYO076YQJjfo33u/rk69FBxoapipmVdRQbCae62lKygBstk
mzkr26OaLlVnc95Z1TDfdj0chChVG5Ec2ouqB1g0mQeX1+C70Sao0dzJ9PO1HZlDKUIG4j616Nhv
I0rd4cT/DPq2s3dIKen5b4vXAQ9e2RP2JymE9u95oBZwKJjQKZbBoSefe6tR/nWeigWxATORLVwK
OPAyx7Wo6pvCvbSq/XOqiBqYNyjgpFESZxe1XcNXFuvK6C7SK6URZo1yvzLtpSTDNPgbJVC7Eo88
eNcmtcRLj/CaL1+rr2Z2ekMjKkY/t1VycOoxpeswn6LM2fVWPQpDE7lqpq3QMENmFBW9pSMzmHc+
OHfW31KmRX2cx59KAtZCAWfPuLRjxlSEf3ydwpFLUbn/PErJEstDTclTbD8Fu8qxvh2oCWsH9fvz
4zXLceKo3TnBSkzmiJGceTXf6xi1drNkNKNunGl7H6fosX4UtFHnfdQVJiaHxq4H2tbCf29GXv4F
I3tX8v2M6TObkUQymjHWhOhb38ijep/BuHz2d0ImJUAlO1yW0bSC+Ne1OFJgsG5ahTn4+6K1FhOd
aRQElyoFjvYB0wzphXYV/8obGSwa6aFKpHT7OmUj+6md5SJrv7A3KZJcFDlj3NiNKrYjcmZwekvh
PmGzf34V1tqb24A4y8qbU7apGvnIdj0VII+1YVZfpoEHKcKKRevitkb14OUAIlNZLWn+BhvD1Hqi
ezU0jRYvRk06ZBGRM9ZeSTmHUrItLn08v5NSgMnvn0oqbgpKzGabHF0dWcRa0mAzpbZKO7PLxqut
xJGza2tRa1y5d9blvKnEsb6TTFZf7OqgldIQ+AhFI2Ab5HXG7Qgpe/PMkUl4VCnHy1e5r/ZmFnGn
/b3yL3uUEsVjGbqsAsrayhW9KnQEw9JPX4m1JTxPdfmOssppxjqquTb9mB+ywR3vEyNbJnqHJ2NZ
lom8eltWdUbIX7p2+T21X6UDivWYn9ZOfUh+c+sbjadp5BgHSYXvMD6PFr5Rw2yqBWsHn/UFGxZT
4tazw0xVzeJkdXal+G9U3i4MFj4uw3xxhyQ9SHRjmdJt5DpEouztNGUMpq/aI4VXWNqs199bUrxT
8UKM8SwljdMNrIE46XKsd36Fu314EMPjEeUWi/D1vbx8PY7BQe/Na0HAfYSvNZeZjwMncNvnfIDL
cipdeVuBjZBjiYZtl8+fg5IwXTldi+tNI3Uo5ZMhtlamlVqGiHSbcZA21dTVO2bFHDL90r7AMGv/
r/NceZR5Bt4tVPNgciX+3dtEmH3WNoC32qmya2SLz/adZFRzVULfvEnIO5UMmk+mYsGfnXiv9Pci
Fh54YlnkGDFcWXwEuw+IOwt9Gsdta6XnfxjoUbkh5JaP9ttQ5Rp4vurLu0GTV+x8cfH4N6EZUppa
yJFrHitnQ7RxV6Y3yVkz9osYr4SJFqcG2y870j5iKp3aM5pELFkK4sxYiJdmv16+sX17BasmOx4M
JAAw2juFKtZjLVPa69F3QWqUakVS8hV7xXyVQ3omZINL45ixqI/N2EdmniqdXDSAaHfRTczJPjKt
hcEI2+FL2UqusXCAo8T5TL1K2LisEk1Wn/17afERzSRzHzibyagqiFc3P1m604iLtLUBRwFj5m/G
CWxIAScimypzwGLGEuozaaQBR4C8CR7CFiJkN9Cwh43q+W24c8EyYZzf3LCYYVPDUaeJqoZOZLGU
TxTAcmokZfPrLF9OWPrsZgFpTPcQYfeXsscV+b+jZ329ypdyofH6WTV98U2A3GenVfIm+PmgmhYz
6vtCCTm6lv/efuW/n/Pc++OR/MQhXb6rT9g2k3FQaiX9kR4mKVYG+bShBmf1omNaXXAf+NMwuh2b
MNM4O+BlW6paMUH09LMf3LH27A2aLAwypvdWshxRatxfuup48WQEZkP81Jvmy8h/4aST/XKYb5vP
xbXknyBFA2v/5Cu4gy7+0bwPZI2JyAsxnqveTo3TtvxIhc9DM3WzXyVc5Kqrd/PN9YlwIZcrH/Cr
vp8IVt/54vr7Wr0N9wNUz7q+dJsMHxs2xuPifrLo6SKycuLBGE3onGaLMUTlZTnO7nOi8cWQ4+Nz
wvQvXWnvVoUwVZyJTB+v5qW8nt+e5Viq8ho+kHYHUvpidtYR3pUKEhSRqI7Z2tZetrvUEo1rbEFg
+quS50YVwSPpIyol/Dy9w2yrJkMT4eJ2zNYWafZdxWwsynYqLqDfqYJ03R7Pryr9H1mZsj7mTa2/
VQLPOgCtHjVkSgiz0KHkn2mb+24n8nphHe6RAJAk3kV46OFVOxbKqYlnYArayTeRVuLDPZi5k3kX
fb2xx1KeHYAYr57vV87TKoWpdqz0NgN5QTaeH7lJIh9kPg3FXu/Scvpv3HZZ2fKmYFAhjYuLmbf/
lKZPz+D0DwG4VBJd1nBW7v7muOjyHpIi9OZPj2TfeVedyFLyO0NAhOZZ5mRgZ8EFx2le6GX8IMLA
nvtRpscSq8zN/KPrXlKh3KeLakpUqCG23jLUGfdtedF+9W3o5Tx5RCJJNzIfy55qWQ3PiMV2IVXt
1wVQeYROg6LyjeXHa84SUOaU1RopNq5oQyPwuLY4Won4UA+jBhpS4/RFPEmnZfs5bj2sMY46KnYp
fK+Ya1UOk5tRDJMTZh8LhZ0BbdTjwVqHBQETQTjEsUGnvDYIcwePCf6EGrfzLGOQEAXl/PouZzpn
uK4ZfmOqxs4C3ErJr31oIa+g2kvDw6J29qswjX9FCBHrfkUKVGf26jn5v4aPUh0v4bZUrn6BRnwh
bm3LJLfx2gvBGqLcBQlElk6VaIUobLR0LF/sKd9UZocw83mpvCnDVpVIcZbvXusLOIzAJWfXElWn
wELDExHjqsRSxPLe+NysI/0v577mj7xTsumna9lKdmT7AwRrMRMbODkcSyc2AkIq374MlqnNs+ny
wUDE4FSiLefhnE2+s60dh4J6spnNAInf9aMOcAoEpe3EUDd77b0Jz8fF80C9Ai6BzujwjGm+LjTD
ifKrH5Ugh1UY1elQhAOVHcgTkaeBWhQevmzaTn0m9bwDfdVjFb5YBMijtxpKXeJPY1GOLDn5T5bX
3+f6UeFczw+TTexVEjucmHk2aE+eWL3d0Xl4HF6oVCrPMtsS8OXL2mAuduPKtesxf55MJrKvQAhC
2w+Rex+16JncvlLlJGbZufjU/3byxvD7smXdyNGzl/1kCNBN7YexyQfiNkii+sAqtDjP8J/23k7K
8r2FWFcsdKPBLOIenSvWkkHMpnqoEU1+Ln7HDd88reraaSjM2f/Zolp3HuMJayBL7tcZ/y4ytTfq
072U1lkyYL9U9WVWdXq9xwQmGw31n0GS3DEdbT0yoUO2zAyPEbCw/0lWVLipSykGNkL5PA5Nvdc/
RLC8tXQ4aIUbFhKF+vnDsq65MWQuYat6HK6KlPSTQUdCnGRo57JTVBeCgpWjMXbmFkawgLaJ3n7v
cGyksy7yQtTq7iv39jEeJuv6xnXlLdyQiMRswlPArNE+7YKsbKP90SbahVmiBCW0JRJL4lUBoCGQ
QV9UMRHasbCv61G/+X9UaKqxXLBA1YtUmp5XXJGsuy9gYwMUIvTN+uX3NFaN66FrZ+k2iYlwc5ny
NmOBzZp5h+rDYAAEcssF70jzgHhbXJh3QwhD64Mo+eK1558JdC3WAfcXFsUITEOgINxxSDbtFY9e
kwBZYwEfe56LaJ7jOcZnzmh8XEl9xmdr5e/n0SgxXnp8xSNWl6niW1DWoRWMvTKR5nZho1wt27Cw
FMya1j3kBuM+zM1+8yXMQ9wmkZzHf/O/6UKYfocvfjqev3KFTgQUjS9PUsGjFhtFjzNkwButCj20
xsNda31pjVPDIxfY+GicrBUy05w36kbT8G3ZzfkG+h/GX97/1Z+cP9bnosN38HW7uQvBUmXGszgR
OIuFRFBgOmty83uhts42snburqykAEZo4AvF67oIUdLMb9nQ9E7Du/Vt72j5bUqpZkgIJIk2AbLc
nWS+/dypP09WQ9DmjvwB3U62H/N9c9y/fGEz3kxnTyGNlNdfWIg1BvTBxofJia6pZyxKd7GL1Jre
ZXzkkwQo3X/8zxv+k1qhiT9PIsxME8gFfyfbLnDd+CARvL0i9VUejk4Rdw6MpdxbZ9jMFXKAqpwd
UWZchwmsvia8xeA4pS0yyfsRWcf78NS7/ZrVr+YZgbb7SkcytvMlRC87zBYIL6uA95lHK9u9KJzQ
fKYJ7cTk0TrMY+SYP6CIlQrELW34tsn5zW9GFidE/wGRBwXEZrQRWs981H1pP7e3IDZJefXKrv3a
FRkFTlN/77/U4PptoZkoPbr8KphOIw+EkvUXT+GTxayNfOwEDDpiPyjiLN+a2vJcXXaxmtKzPrXi
w8I72E/W3x5PrHNrrDvr7rqj0aO88pOZtjWBnWhz1wH3498r2wbzXhwlkV7tkqvf2tfBCX+3l+w9
u5HxRrL3aIDLVy1/7zoptP2w6dlyqudmfd2L+snIm/qmXKOaptchrjd1bz45Jx6b2+69+x5gxO0z
3+dOuue1UpMIiDGnawhT58lliFz3zVUBGNy/tZZWMUV8luskMVi1+UB83juZiZe49NL9ws9+FyW7
aJDrLJOE9pOjROQX0C9MXo2ttVAqIYNH/PvV1/F7Ofj/PYHQoCCewG52FmcglZNbLHgNL7HgYQ6o
3IOUQ1BUGdEQBXqT5lHy/rRF4QaC9stxqo+F83UTTPameeam/Zg1jtnhY/SExMZ/77g0gPWxTx+/
x36Ekgc28wZ06BPyPqSgUSwXkdKWNPRsh3upffDuJn+v04edBtn+uZlm9wPx6V8HuV5WrDamk6MM
iFxec0nisLYuttBLd+OdNN01YdnxFOb/1tqNSCEkuafOgX5q0V1prJT7vIssFmkQxBVXDZVA5Mv5
p+4yjnjbVMXwi22of8MfsN5SEbM9JaL9g0+SrLC6PpT137WT5Asw240Oz8AWmUdU7rg4GdgPwGZy
GF3zQUp2R/EBwKYjPN04/TCLAaRnvuqIXmY2RLxG8V72d7PQbRfTv3YkYVMuSoEZXwwS4sFYK0Ey
hbdzTwZSvLjGNDFt+hPJCeu7VeifhL9r3mzUiy2n4TJr3JfOSJ7gxUVRbl0RqtMUGSXPt48ALcN8
YqP51dw+wv2znMSylwwvFpvAw08tVTsZ00KHFyTptHJBrO+2AEeiATwK5zsSsabEonnByG3gq5by
zO7fmc/HLHONHshKn8x1d4aFHvcdJtvBUsw5qqeuEzFk2X/8PJrbyWqGDzHuviwvrnfVRtUTxniQ
mby764QlXE+97ey2CGMDV+DVe1rE/PuSS0qLqn2DnZWDOdlq3ZsraA8ExYN99M4RzrsbiRQQVXJE
NYC+y13MDiG+Drx3+OqNGYM4t8l+HO6w6W1moM2NpdS3UeIeYrpHf6DPigaOierrdz21LqdF/l6/
jd4DQM+ctVZ59XuAwDUL0fl391cAHnRDkcql+V0M+uswZ37tS0ZinCJJFY6taNXJNPH7BilFPD9y
MF76I0MC1QRfL4H6l4MUAXfy88HpxY4BdphHs7vY52UOimqvf85MERHkZsmeaHlryZkKnakHIyor
M7PzpHSGsmUbN/Ka6PyXJh/GPdPTb0NIlPN2/b71PPsjcECUUiCoPM3cHsEOvOY/5AOM6VvJb886
Fb99R5/7a3j6OWeC9Xyvme28prFRuuNj9W3O0efqG8Wbrx6Xp/7tK3f4d1yXIevpgzRHBzyXuSXF
k/Vntoh6fDQ9vtJmZl0sHr4uv5G76Ku7492Cd0vlsQxTNIqdBKvRfo5dxA9R331ODXiS4CF3kU2y
0uo8Uyv555kJ5eH7NlTSnVOhjJgkQhXelE54kXPTtWUhEiBuJUysI7oKozajROPtfxk+kyuZ95zy
wYNIubsZLggpAM/vSNm9XoVenQAxSYk3Gv+seOkYI00P4+BCFaWjBntNc79ooudRfmA2lv1SeucJ
CpGit+FBoUb9Zls2WaW7yA3JPsy/mFQZKhIUbBkOfv/+bHkPnZlFNVvb/CpPDo+iImGJcfyS2cMC
Z2Rjv4/bLiDJP8O3X8W7jw0f7aCAZ1+Kh1s8wLrsKdGuad1mSTTSeJDhhoJ3QK8wSxERDrysaJEn
GiCxXxZh1THTXesNMHGn7114nOb71qEI9vfvm2orM3B/TOXvk9XIrPYwW2M6z1YIauGqpcu7qJJH
y1SpMHl2xmYuj9Gttcbi6jughrIOypRdkRYHC2nzDo7wXm38KVTeqQVZcKv5/HtRCEGuCqSCHzlX
d3dWZhNZcxEAxTWa1mZ/YcCPkkxra9fk0vC2CvsPMVNMMAfxj+yNk/5vIO2EJ41yz6FDnkYGMNPT
P+yrTmtySmP6miZGh0c0A4FPvIbA68Xs/S8vdY0rtlj2zo7QAXo8wiB9a4FEhDGBcJ6owKmywNAe
r6phcPDKw8clSPJrAklQywD8oEXKsVMoePtRzuPoqkYqvNJ6uh9eEVA3LL0ABuWfTfXJ5nRnvxr5
DwSvXwBTNPO/agfYmjnMs3NpZ+qUAHTPtgJ0VcG1Qwu5LBpQ121hLa2qGT5K49bP+zNu+l/P9u9s
hgt/iagKjs/9S+HGtdNMQEhwDoUo6+IqqR/qvqxb1kj97GpO4mvOgqLBDHTAvC5qNDgQu1v5UEEt
QTo68VxRpIlqzl2YS4XvVPS9siROgHIXZaTCFhgP8+Mfol3Uj0b1JBaZmnie/roPV/Pc9CD6TC9Y
R6a4yhHN4d/GaWXgtypuWYb6FuYXyeDB6xKB7671KaUypetHEp2Sodkb3ly6kpbsi9duXPeSrDHF
2OYreXPxc/XUfynb+TKlKi7MYV3dxsr3Kzb4orltW2I1z3cTbbK7xMiFBmTDK89zMuRddMFzvH+k
d8H0L5mIFkg+gQnIIrqjZXExpuflxJ2bp/8W2Ff1TH9RCHzBgo9WiqCeX0JeKdE9msX8Aj739D83
XlXN8fexf6OHHJHc3Lr08MMzBPPXS8CXRjcrJgdwdbDEjY5KbyyKkOIvyi/z1V+R2Ns1GKDy76y6
FshVvNPCrzd6dYSUCulywpDMh/IKMkfsqMg45so4ZhUuDVTUNIbwMCxcWMYZfT+G32V0D2BBo6pU
eIHMOCScLACs4mXeTs8glTd5DV6sDZfFh2LpHeY40vyTMj/Gctr1HZyGz1HaXflZIc1Gv+aQgmPF
dy9BUfUMcpFfvy+t/lY/B8KtQdLHLQUOX4RdIDbJahzEIy+PpxJmallM/9TM9GXJhRuMs/zDsmkj
Rkbi7Wc6yKpfmHUkQmo8Jh46slU+SJuKIwmg8yhkjYSQMKEzmYgai8+h99X/4Fge2CwfK3mt9DjU
aBW6rzbbgKaubfpu8qeyPjv7nTK3DgrTxLq49mpsU/7ZNxEL0dJrDeLmsYSw955lyCtKlMOQM2Dj
zvtx/Ln5Zwj/+NxgEh9rF0DzxX+tqxa+2G1ootJd/i45IfBtbx7sUMy1Nk0JrsCUl7PIs+95ZH6p
sYZ++kx/XKhalPJ1rWAbpOux2r7FtrSanRyiNcb3BsOViZf92QYVlkmlWodTrYW+23TU8hFWZQfq
C+/Z8FtVpFfJBdJEtu5BcefEh0L7+eZpSZ91pK88NM+tBfoP+Wfl2UQJXIGWbEyQ1Pu5QnDm6fGX
NzyXaSUbvGQP5DMPzmmZ/z/IOikBAJPdZDtZjDeX7X37GkkgLb8YwJS2P6kpX0DzlEo2qvx0BEWa
GITAv9uPQsMiK+uI9ELrUOfKn4/zNx2HMYpapTn+WbpwFrSMB3HcC2RhTal/U145GzzXGFwsow3g
iX+fdNxMzDQeCVREyQXW+eZ1HV33xFuC3l/b9ORfL9hZtO5dh+HKpEabQrDQSIgWADLl6ziUNvLT
d7y0n7sY619lbyZn2hDybVHf6pPWg2OfspxjzSiSXcH6bd2SuX/c6WRHy3WYjVE4oEKsNAYQ29MP
mwjX+4XSN5FdtGrfj+aHlom1oGKGMwHioPt+Dv3s2uU3xlIOThluWXAj5iRCxVgsevnXPsxOHwaV
07UvKue0DolQN7ceNLd12pvK++u4DNOgmkywiyCQYI80xmStWOgkyAH6MTxKKfhTySVUeBaP7hut
vcu+RAMncxXEncvfiRJiGJvzI3spAZVEh+7aeLvPoIcHiAngK8kD72Gv+dY6W0Xv8EUnPspPXoZ1
k+csL7Oq4VHruDtM7phRAzf22VsNXXCmZANkSChbi6spiuHobtIRUStVZOvR3CTLpeOMO2ZPgkc1
SQxXnQMCPofpyraXaUoegDUOoOHTSjC1DwdZC1IyH1N2eZNMd/x7JuKmzFdFoIA37BH4Ux7FILVT
AdDy0MrTfhbh4hYP786U9/717jF+eQU+T7EwPth5EwpFM1JHSpWojtCDRguuoPLXv3+ijz9MR8En
NnUu3SzBiXBXEbaJXJs0cxCbizMsrbTcApD6RZXS+OfCIEbPC619X5OF/zB7lIUTfqL5cr5sZlY9
2r95HN0ru+aGw8z1641COLI2WKLp5tAM55HPxO9J3dzKCEoyUaKRT0fj2PhfAZrWIJiXVI70i4vg
hvgXVTY6/NVIkTMexn41QQuBS+scn7p0urdrIkxNkr30TA/2veklYN/CcWs8vU8WIx1DopXvjP/w
9VkiLpr3ebIjNyU7sYqL9DbNqDsVVp/s55yVzhNJaD1Yzrf9t4CgL4e1y4ImIDvzN77v64sqVi5J
u5Dwy18rBHnvoC89Q6jvw9uL+wAGT6X14DJByOGo8aNOPPWLDRCHRl2dvV6WnopsBgH0rwvOvfe/
o044GUK8OJJsyBdJtMEYqJ0dn4fSA57ms9EFMHuD8zlkeacA8CADD3yWJzSXTVjQpvYS9ix+hZaW
ju5/YOkO6VmLJ7nSX7fJ5NcgJFq4/mhBgiq+nSPJtrz7Gp07xl2X2a5SVqeZo5U2X4+Gy35pZKKV
ibVnczW/d7fduArj9/2nbLo3H4AjVZatvBbX4zN087+nr8IAVgHje/7JfifmtlZ3fe+bb3UY+pko
H8FxSp3sOUTbwlF6SYmiDowCF+9hVGNmVE+0FAjyuB9xE22reX7pujZTX3n2jiNqjvsoO/DXkJYs
PRlRrPJtFldBnX7S9cw9jQ0lkNRQjkzW5xZo1ZiZT5a9N2hPuKxf2+8GfD7Rs/eoRUztNkyQT91s
fKCJtlYf3jkSPqiG5/dGbDi3La9jDyL/kP1faiotsx/4tG008j9zqR6TSzc7eTfjrYzNrgd2UwZd
GwKi4+z5u2074Zvpvf2c3RuCRkrJ0FrVb/1HKzctNDOdzI8eufH+yLbsxpu5mHEGHovay3R0wHoY
hWxa+AAz1F/teMukI6YzVt/io4gI8hYapG3knoBPNJcJb2r9f9lnMzj/pBtCy2i7CN/JMk+qHXDs
nxOXRa3CaGTmsfrOzBKNxZ+tzVElmOiv2LrUrfT9iTWupUsnYsbua0jkKUwgIT0v2Bw63P/p4RXN
0/sQBC29iiPxNqhWA8u1qJ7mA+YSADuzrftH9vfRf7wCILYDLQDuR2KYPxaetJrZHqlVMvoNTCDx
fVcWgvOxvF2xoVMjRZ4Nd6Rwkz1POxfNDrxkbsgJxKxtchhkflLVQy83yP2tbUX4e3N1Oyp5Us1r
tICn8MNHENbb2CKwAets0M7X8+1HLfez6guHbhjG2gVDRGcgXh4b29a1t+qYC7SSVAJK3Mk7Fo5b
9pXByzPXyuJcBmNb6NmHZb3ZSaTLKwutYG7b0D9P6DW/+frNHJEHlp1OKLnyKbKZPQecaRCP7iid
2u2oKDwn6kAWkjDvwYdvnsKwY2iLqCHqrl8A+7qhuQF+E4D60XuMVrVUNVPV7yZOFV2hAXgSgw2P
brDrGU43T7IsQfihKIJnfTxXvM1Qmy0+JRo+9oef9d/nzzRYTLkUyhHbPxfIg25IcpKAV3V400gD
50NEJt7kVbTFC5Ulrat+Mha896EQlUUY7MT/4aKQJhCPTfY8LxQ6Ptn2umFnwyrc/7rLl11oCcIo
8ztOFvMDPca2D0G564f6x951Fv/kXvvxYr6pWPmPpTNbUlXLougXGSECoq/SI42K/Ythk6KigoJ0
X19jn1tRURU36p4m04S915prrjEVh3e6EH0XhRYd23uZLviTi/lnwaHDU4Sg3HzEylOPeCLu7oNe
8FDVyIAYj0SpxSNzPykLmDgg48VJyv+pIxmV8HvYLr0bBZ4j7D48t6Rd48bCqTUD2ffaUTIMIK/Q
3gAhSSZj2n2ac9rPl/6ggeISwLeJo5NWiDP0o3fHFh0bcYTjigWNLSTPqXb9rgfbPFSvtynVxnNB
+SKFyuV5At/uNNf0IpbPVtJfHYOkKJbttrC8g4OAcBKPoGRSCwp3b6KnFH4Yv8+j0UT7o5Vr7jot
CMim8Yfde2g0fdTRm1FdZd4cJpb4+8biQ22uCMx8yFgD+MKaxYN/vS+2hDlshS+Ktu3cXOmvuKMh
339mJSUwfyMw6g3dw4gPcy798YjIbHLQQPYFvY+RHyKt7P5jXf93kFFpZyfxkPyxn1cBr01gy2Jk
bkSXpdzNlIaKvomLtAxTsAjr8fobiviM+4Uwd0K5ru1l4BIcNeXvKhHmSEtgNRHCNY6pKIREEOOQ
dg74EvkCyr/kXMcDMKAnuaF862P3eTu9FcbMTUHEKsBPNpiu6OwArfiJAhCgQxygk3PPMzOmXj/Q
7xJFMz+cRdbXDc6qQppLsb2RmF4ustmQQVOnUwEMdt28tzpcFIw80pxdFGKxe7smUI/DbXOl4gQ4
sgdXM6W8o9T2f8tqIWaMMvkQxLby8SiUGwEBsUsyRAiURKUMkku+fi1pTfnJNAtqb2riERjzjFCI
G1Xm7U/bAe669tjN0Lm9OBFRIQeL8b8+78sTsa+uyom3j1uBM7+e00zw1yebFmWDlVyMVmxo/+tS
stOByHohTgEY5k3lTuBl6uJyx/mJ6MaqrXIChi7pLD9iJuZsrxlnU8Z87TSiEOEAoBYTCc/3Xbv8
gnM5Z1uEAbNYarVR2aw+nsA88mOZ/y6vXbdWzhWfLZVSeaRvOWyTC6/H6JxWSKSkxUXFORFAj+9a
uhLHO6eMOxRGLpINoZVGiX9bv1yN2ICCQDUR5zHivd1o6GOXgnAgsLshdo7v6nXJj6Iyq4QMwcSl
t0cD+Mxumv67AInxu6NAUBM9xebQZ0mcDKz81QhfnTztB78FaWPz/pFPBq35w7etCdltyIcDN+A+
wwKI4KaBhbpZn7MS1cYwHhNvLq0/EVcNdbb/PvV3n3OPzScSyP0cBn7/XJ/pOnzmw1saMGkBDSn5
k/c8x/jLUv+76WxZZ6gjIGDfa+VVXhtVGp1XG76j7wadesxOHjYYD0eVm09H0c8YksLzhuTQP+OY
+uvezmND/C9DBD2Z89jcNkNupSC3S49/4B2nRXxfRQ3NgNX3VnC2CbtovAHbywQosWac2GR0WI9T
t+BXjwUF9LGWUKPRiFoeMp7qGtDtD7pV50HqJWmgT7KrpNNIkaznYUWER5bMFaNwRxHhD2swbRG2
OOSJsYPNAecunshJ7oyDjI01kfl1CEgj8QkLwO+Y2yD/Cd1hVch7gQXgEgwGxMsW0HrfZFC+/HSZ
0TAlwOwJQt5nDi5eUFoAteyeYeqgBGFNDUNFxIbirlTwKGXHdE1VStWAvgfO82fSNPJl7GH9xcka
KmaQxGPEjw+wYUbSP3VChVJj2gP6x/rAhP0FXhn2DrlxOYA4PV00pys4nBmzjUV/+1i0uKJQZro4
ueKa4oOy1wwfuPUyMSvgPcRyQbeF/YPn40fteaE44ajkKv0Qg5fPqc0TsYSMUfOOyr1/nXN6+zFg
FXWPERCy4Svqjsgq3DOcKoiBmJeaPYc9J6cEQoU5Oko9yb00wFeGhasNM+EQnAY980BguPkJYe0D
7spghOukntyFS+5Jh/dvtIUUMHRJloRhieKwIUZvyloi+xeafcDMyi4Hy+WDDQcAeGXj6SkbPm+P
6XrA9CJ+rkSvgI8X6ASDAOpbgA+AVF4ieHWG/2YlzQXpI18P/NblvIvIKNxQeK3GjkSnQVoOD9Nh
n4QcP/xRnDtfAlZqv+8nerGFs+01a4KWyOB6Eg9VsMCUgyoZAz6uSd8gpf2YTMulFnMS9PccevSl
FL2fDdt78W2JLs9wYrhiI5VrmhN1Qk+b7wdU0VNeWv+7yjY9ilSnng9hpfOLml35r2+i9Pn+IdYp
GzqmEOmhdjW4ygfMdYfFgwQsRFwbhhMbmhURfSM8bi2Rc8MQja8LoLICVO4LaYptNDYvQ9nlr384
qZ9vKkzffV4+TGsYafuQ+p4mXLL9OCSv0ulvHlhh2KZxasypaUQOzj4xYjJQ5o/rPahYIR8u70Gz
SAm1QVqFd/Sc9ywW550PDEPw+17iHHghS6gI/HM0WNC2U/RIbLK/5/3N23tFpKytHxQbw2ljVwRY
DEg44xU1P6AIK8KAMieLWjtZgOm4QJZy3wGGdOzoWMvZLpajBEyHdL6ZhYshiIzLTHy5LnZjlww8
AEH1hsV/gl9pZkkngMpk9cnvwGU1JxaXXKz3ij7stlIhYbDdZdcnAWEaMxdozqn1WhYu1FIXdrP3
2TwC8vXAtVPXEIQ3duKxXdkpmXDDQCxPq7z65LfY7WSeGJd64vwmF4E1ewSaK0iovIs4Myr/RZQT
c9p957JmTwD7PXwvtUgiV4ruTYR0O5wQ/WvL0sA45tUVv2O4ZmcaPSCufGaywre37qL2JObPf+9V
f9/MiPA8f46JM9h/tywoF7QirJjSa1UmcyzKIxk4YidEE94RHtGGp5M67Dzesm7+gsmKM4oKXGXH
k65yQ/LSCeEO8YpSjVkd0uCFVpTrNm90zhC4PezblioDBR5MZJQX6aMo0pLOE900Oq4edrDoA0ai
E3s32HRMkHfd3307nPJ+LTk2RtH3+ghhtxZLtnidx4mgNSBa0qLzFELox3tldttoHjODYov2C9Sh
PSW7DE/jYQbvL6Lge6q6RGUkXRMK34hFDv7bnw0MQoZI2EMlwchFO8e+/TI7Ew17uSMD3UIqBMrR
7Q7egcPeLyd0zfWn6bNysunIThkIxx5UqdIEYDobLdSo9IkvZAMNxyGEd7yfUal/iLwju8oYwZaC
XRml7oNDqoassqp5zuTwPWWIz94ZsWlTYoIS62fdyNJj1shF97MUiwEDh0wa4a027doAQAQK/hVz
Fliym5xk4Fkixqk9qbtqd+MvefLGcEmRc9VbsgzqK1OxekiwlP9w+jjEU5hI4hr86iNLnnGKcY5A
pLXUACP9Y63OEfYD8XKI0J+H38W8NDiksNxRSW6fYR4eyArFj27fI1FG2z/UdgWYLkeGsuhNQabT
K59pjpPTIKTghuZJ2II7DghMNaTZ/ynt0GAJDCJChzUClb352zQPxbH5XKWbwUJgCnOytsRmiWqA
2qUk5norpiiSfNiQVKb48MitxZpKWJ/iAYxcPJasUhhYjzgbfrAq4R6yz/sICBVwinVpFRvq3tko
TML7YmCnm77DeWQLwiBDRnN0ZqvUJ1RwrZL5U7Hbl65VEhPVmFINSQVu/Hc7EI4uCWGZ1AWiWOds
2/Fh/HxeTJ4AnLUeOARR7aWbcpuRRNJ3ErLbkc0TR41e12pLBaueazv3kVXe29GK84LcSayI8w8i
HnLulXE273GC8Z/1myM3PD6IIxdDQ0Hkq9H9lJ74oaChRcgB9ao70TtT/VF5oXjdThT87QzP3t9n
pW7yKFkMV8kahiljRyoL/obbn8rrvRzT3pDUMSUbkkL2LCLbyR0AjPPZl0tyHqByeP1pG7/n2u4z
5QKc1RuhjSwICUaohX+sgQRMTgisW4QytoNXxFbtyOQ5oapYOWkE8rXHM0PMHh8IEdr+bV7ZaE/c
ZrPyDAkUfyDeflaR93wqiA/jcxVrJ9nHjYQ1kgIFExo3La7T5EiBwDzwhKREgSNqE1oKm+ELPCaE
bnqMR2qo+CIx+9OxnW4LJl3lMb/CA8+2IKhXPUpV3HBrhKGexxd0I1QMKTcziLlbSZfkNFyUAfE+
+za+EY9Bdih4zfY0mOxA2/ilB3CuhjXG2gzxZVC5jly3lj1yD5evI0i1ii8IxuoOlxMAeH7uqEIT
NhypJn8nmf9bYmcjm727ye1t9H3y5+avr40k7w2NMQw4IQ+ab7CThKzuZXQHcyAyunSakPf67vv4
0PVkJnlyiA7Q2S1ydbOqgtZvB4ZJX9Y+rcwvWQZi7CybKbqOnyKU5MJvwu+gmlIwbYrEEo2JHetl
9t0+OIUxmkCQC/rxYaCP94xiOwqiofVge/uwkHeUi+Q/7BMLY3q2QZa/EwzI5gOWJDFpQHcvToUw
yVb/MIJPXkaAFQxmjh0U2q8vHuynO/AYKJrt/OFjVp18HPTNYdib1uCAsYDMOTuZAseHlTL/rIur
glZCaId/8L7uECBKNuVogaXx7+Ngp6FHWMSPmLxiluHK68JP4b4qEqETfcQxiQOPoMZYUORAJUsm
y0xk97Bzo3I8oiZwjhc7BHiPaSFw5ofZc38iHHlVnVuG41Hjl24alvgGeOz+0RK826wi6xKo10Jb
9hf4eikPVHbdHq5yJdFjqmE9RTBi1E9eA5L6gCeZ3Yh0kR8mX25892W2ocpAT40v7zmaEzFcf2Tz
cK7QXcVcFQbdZkGX1Pel62jb+8zC74KcasQAAboeO7zBc4VGoRXWAeAebMflxH22JvKURrhizpIS
VQvEwm21kHCrAavDYcLeN2tVQxoT8HBgpA4mOXSozufXy1TmaZgeactxoNb6HD1XUEFXBz4HUUYg
9MdS/PRZumVrJeX4hK9iI4TW+uvEKlQ0Zr0SCA0DLSC2tEC5QcETfwHV3fiCGY276GZPV5l3vwkO
WMzAhJrIxmvDb5tfRlR2PEg3JBkaIyC6YhEg8Vkfvx7f3DTvo4j3g9vCIsVhL05CnbUzh2a8OkoE
Irw9qop7fFgwOKBxKXcZ7jrQbmADWty2h+PUKDzhyDK72eEPS0+ykZetzaFlmCVrWWxHk6vH0vqi
hOMMRtm+3Vg1XL8pSx6ktvV8IsZ4mWBDQwjmvLww235vsd3P0FeBu4Pjbyf9uWIz0+vOCR50/cna
Cf+SDLoF17RwC+WQgAnUfjgKi1gDbGpgJiGBGB/iDnhTkg0Tx2A3Du6u5PU8eKa2+sdimfOvGeMu
p4e6AzJkivhmLk0Ayh78E1/zZ1PS4RyfCTl/fZpLuIzEu7+WsgeaJk59Fqr4uFj1WD3/RRLxtT0M
bExktZQ65hBevO+WxpHaOCwBmsfSGP3GzVnZA3jasaMDItLElMTmxLpjWxYzHmSaMF/2zljvSGaG
1opli9/lCYYFHLCG/2pGf/70G/afyXGu6TEZF/ViMuxVFiSKI+/UD9IGv5l766ipZpJMnrP74n4I
ZVhPUGWj15qKwyr9yijZraCgFz83uFR8rN2Osht7OhMtnDRetmCPQ/X7eOBSM2MZRFlleskeEl94
P4BUs0iwzRJbmZNlmDhQNVhensunnw2MxPhScEZ7kANMa1QX4KwuROPw2unH4QZnGhIeNAgm+Ly9
u4PJK0upQ7em1ZMP8x0OVWhiQx0wFZdPvkJO8AYYi/Cuc1TB3Rku/g1vkrik+kceaPg+isxY/zh6
yVSeKXuRkPRmfXEnz5juuNykawEl/k3GOzR8/pRb0EQytcM/XZKMhn+AO8YJ/gvaUbXl8ux7KGpy
NBILPjiflzJswfRPoz7LzSH09MQuHRBeTL9s9rsIQ7oZ47MIU2YTgY8QmhdZsGHntyadJ4q+JRu4
EHjzJbghLO0W9ArvGfYwiS1vpucCBsPGMm2p/yS2KDuJlenD4h4JUMiXOwIeOQ4njeQ0IoGuOR4X
r6TTZS7PcZlAh71NFYLMUzDbWCMACNHkoTmiwtbO69QPD38KGWbSFjgOo2IdnJJJhJ4h+yM8wT74
cJuIcXazWDN6Ab6AgmFw5JJPmrJ1Tlp52LgfG+os4CyNYbHd+Qw8nHHIht8KV3M9EzYjq1kDp3Xy
zYhLMbPolTomDAwO5mSEWqwiF8ffUawRe2+fzwVTMrcA99OYdQyNoQ+jEvejGWwmDzxGQkXYD77L
FzhD9iYJMc6OvEU0C94Y0nXqDJg28zVgj81sFZBhSZXmFPNWMKnv8w/Ugvv0Ddelt1AXqskCKmMw
tw+KPmWVZvr5G85IfZwA5Zs0eoa/HCxz8N2kQDo3EM7tA1q/n8h6wik4O1w0BmzaBOqsm9J7N9Ms
yFajWfEwEEyazZtvj2XwN25J/uzX/oYQz4DoRKuG9ZSa1R64dFLyXiZ+8rkY4AzDokwXjRm71OWT
5gyOlaI/d9hUWDUhmVm9MK4gywXIV75sLpW/p3wMpQmrZzoldU1MZsOfNYyUuGXS4bHryfVMsOXz
lPyBHJKFsZzMSQbe+DbQIrB74/nGE6yAfkMAowYc2pSiuIhLn9NEAMAG4cDW4v5eJrJOhYr/YC3+
aRQgdSQLlR8mSWPg39vf97iaX/sh8+wf//p2/pGN+IgAKMBWQeUDwmR89hXZ3mk48FTLUOYk3e80
K3GofeFD30UVwPl3HsxLeGDMRMGnsDLuPQ1OlbqY3PgcS1b3GUPa0kILsZH0Fnir3/EjxkbyYdaE
+z8GJCRW1Ro0UXYTmRyDeC592b87z6V2ro8juxDvX2LmeBSm7OsChSV1dMZMGo6gbBUhgFGsm43L
ccxjhxEkDmBuQLlxeTtL1FAqVa64l5HyWigBDDtGwlFpdRHiQBf1pjJtzzMABkIdky6KP0FC+JkV
mURddN8I4dB9RW+TmHCYMdx4BmGB69G8wS8/4nNgVZCaKoHT04dr+gMX8ybwjcA+lgRmnA4Mbg8w
EdorCzgzgqoVYI4J1SEAxCR8+N8zBYC85AbVaOmR1aBgwvPjB8VsVAWDQRGCPl85FRGqp1qM67NM
f7LgVCEVAnAHh7VDW38FScAesW3L0/v+xjZl4ymz4ayeYZegmGX5ubaGxh9LuADSCAkiefUWp+AI
2HUJVUci7D39Y8dmuBst3w7DuUH8Ibz+55KPwcyHskMmKbb5J+cvYQZPsxUUMQH7xs4E3XeOJZre
WRHUeCYw3/XwTKDAXS9mqLvkiXfHj/tyMWWwh8y5VIQHCLvR3buxC56bVTshAzbAnDZhtg+jtg0P
P1pUKkbh2HZUP/MggognnQgZhQLqeWmZeoRi1erfZpXMMjMByOw9Q7x/GC386GqTzL/xN+I4pTzE
2zb54iJMzCm9XoLZv7S4Bjn4RxDomCZzA69TLkO0cmsMuQU8+xWjA10yogQFguDZ3o/yFqqFyc7Q
3VSnqsWlUHTwQMi0sN6qKXHRnzkWv+7rmB6bMxafxCZU0xCXARZB5oFwAWAHOXcG5HuuAXYNuRve
q3ozgIy9QwAR9TwXnaugjd8mR4UB42NaLUS43XPOiJ/mqUC3wJyaUV+SMIil8o8vdj386INOF956
rM49A5lLdL8rrbLynq6BqZkme9npr/p/d8jK9P934FXGsIjL2hyp9qenEwNCZgXD8y1e+HDAMazp
XapzHrNVIk0h3P5WB1dlkhNRR2DdGTuv1ijjOxi7Pe/zeGT9bM05MIyacTNwZBDEdOyHX0OxcfGC
dOGDe3n9AOO4TsrhD1Dnx/kgFqDw7VAYGFbtuUUGtFq0eXhfV3w2Oj3DtY2loBBTp1dh4PssZnTP
k5QBLx7YY9fBMyXjsnV/uIfeJnvv8K9w4iD2vr02d3B5KhaeMGSlNZB8vrEIVVqYSM1une7GMC5m
2jX3yhXJ9HOVsdOSmdKugIg1e7kczCruZqa3Y1pDxov+rDl9N3Cu0chKr3+pxKJ96tJ5MxiktijI
MeF18Yfg87fMPz9+R04035ebO5Uno6p5/AUI8iK4FdGPMDMLgT+9yF67leaDuJ1VEG38N/5Zc2Q0
0xdrXlzPmDuYHidudkZWRKxDX0XBY5OonbWX1CesTjDH4b1C98GTxy3AB4005LCc7HKQqls4yxh9
XzqLmBtyTMKExXDiY7bjAXBONp+F71ZIfhJwWEPZFq7215jKlvSbmm0D3lK2uSnx2ulhAE6WUt6j
aoEJlUYPhyrPQDxnN/27fq6Fhgf/HCoUegw+OMlko/Tf4qkAFhLTjhCLI0go1ITAjmdEuHPToqxi
pN2WVu4HqcMuvDFm63AO5Z+SelZfO6vyYQuPeflezuj4de/AnaG3cEgz124ZZnBadeRKW9Dj7DE2
mRNWXMTZd+0w8+QVZHh6817Gqr6of+W+k60O7ZmdKaqc+GEyz07PPWERRqttp5e+/bq+3feyOHZU
+vpg3s4x55E1tLj94TzlLQ2Qn6j3+diQvvhehiFw8FVrfJl2ZDO2Cm3WntkI4UrSYoI27S5m6m8/
TazqmJ0tukR9Wlp4PLCk0cOyRkepCoQEdSRiAkagEjUYIpIhsSTPBPce8dbysj4h7BLsgC+FbVQe
lO1tycq1fghfG2RLqkYjPaPggAn4+AXpRUSOfKLO5Fy+Y7Lr/eXT4RtAUXcaGVhTcI9rRAeNJvkK
wQiJFI8vCfEuphYFg0crxv8cXRIW6hU2M6ed5jAI6Lfu1vMvO8XMuVqLAbCPoukxBhtJAgDCChyO
ajwFK+1PYtORmY2X4QtAI3T+fXUew2UcBEDe6XdRoV8gm+wqZIhGp7kBz2x9lpBKmA/hCYJykllQ
rYFhV3ddPtLQm31M/1cZPDrwekZWYvubxVy6eSbk2Ye3QdZbizUuoaYzjoLBDhadRVyK1hhgql6f
clx4PBTvFQ6/g0L+uOK/x7r2Msr1QDHVudC6xcef0bcS0cw8FzA2Ol3Qu94v3FqrIf/yafLcibRx
NtsKBHHVwOkzDElxae0vi1PS+en3hR2PvB1595tCC9ImCk5AeF0O8WDzr1ciXvctPKKwNqFZuKy1
W5xiIioOyhtgdfYiYKxzrCmnf5gZj8YcPGJ7Eu4eOJ8YC3skRvVZy2/mKqPoIkJoXiIuU9ETNWNg
ZyE7GfmNY2Jg8bdNCxHUdQCm0Dd6OK5PmGSWNTe5Vf4RSsFi+BPGEeA4en58eHdGFoCZNjwVIQ10
wEsM1pxNaAxzaI04jEhbd7qgFWhGHwYz0VraUYh/grGEWYvDg0eD5Ps/+sgS4DxzNKA1IG5BVO9L
Xjv8R3TxX6PykRtgOOOh602bWTHF+j7gqGDtDK/zn1j9R9QcuzjmHKgTMEgBCc3II9AzR/xuum+b
4S8ZJoKy2fO/SNNR7XVG7g9aCjPAw5A5snnjDMm9kByZ9+lh3c5PQCeXatZfIUMvO3ecQzLv6xfy
72CCz4uNoInjmXXYwqESf7DE1gZaqqdengJn1aZjOpbXX84C+okbtyC9mQ7x7Q74SbGMBy/iy82Z
MJ9jZ3/12JJpi83SHayHOg6BiKV0aU9RAhnkA9XwOTlBJPuat63Q0ZKvuNsrBifzz+oTsGGMFIK3
nn0g9LPCxq1p12z+Rp0/tg7rxw4pgSJylS1Rhqgg+Fn2COYSmycg8iyRQ4C/L1vmk5CJNnUOFSsQ
LVIB+jxjfMeaAeDTZt13OYLZZWBNZP491Mu/r4eOStkLysHj5Gnw7+DCroSmG/T9tDCqNQozjRm9
xM3ODTqVh87EBdMxstInkle4OFjRuOGELE48hy8d41aA/IJSUE9HOI3LUP4rooEPAmmfRe+VNosB
4AY4GY1xpos1gjRmbIa7EUO3RGxu8PS+AQVFQ9mIMl/w46BkofthIj+j7TaGAbOClUatnmOVRF9c
zb4wcKSwFLx1o7M3faN6GwfoOkzA+P2jaddMkM2x7FNOxLsvsttn94EFwgeged1RHpvDzQv/gHB9
qrxgUxHhPNpw/fCc1j20UMbufvXBAlFINonBNjLvHS7YA7gfKVE7xu0TTBRxX3hZBbjyCyRjwI2m
oPjgUtdvjOGw4AeVifxEZrqwa3w2KDCF8+Nx0ix+YP/Om5FO+swhhKvIKHI2DFmdWaeTizLF5kX0
W4hnM4YzHo99gALiHeYr5DQeFqDOMeuyyYPDOJZ3wnlMcwL42mONwLxH7FZwLtanF35D3qGZYKyA
DWgRgMd6vc5w8pwZcdAskYIg+H732X3kftjjNTFAlfqlsXisJgNm2hVulc8G+sQuOTECk15+Sy89
nuTbavt02bR0gHDi9TFEUkFidg7Ly8mkH74hD3fRcPXeYu7MzDlILefTIaZqy9cJQYixGND/Oqf2
Yp/MyHv0SlMJ1ixXbrP9MDqC/cLcJJ+xpc+sfifxAiCEM4TwHgGVZ8Svya4FYxV8GWzM7SofeY3z
00SToioZmbktUsqu5ZyTklc5pe4Zne7bJmCJ2S3ImSksDT183nj97SgC3/Gg/pHMFyRXDr6YCTb2
KnJbHsHhSyrS0xxah+13jYaJI/3LsXkTmS8Ypu+n/kIj04Uv+jhgjEF01mTXLESyAKZeMTlm6WSn
sBnCEmRPmIxfp/vpwSq6xjbptFU9/gWB0zcrQZ+JxwgadG+Yq7gCiW6SUH9ZhCsBK2hGe4X06H1M
OloyOQqgeD/z7WfXB84PYbIR9B0ZPGBPl0EeQwme/+zfAnQJvQ+FMdEhCgoeTmuiONQLJ+wopNJ0
ChPIm/vjVbJpr5yak4dQvb+33QSlCCvo4bSpkPFCeVmI6LruQnvgDUCdQwV08O2y/DCr4KiRvYRj
4XX6iqN9YKtRZ/1AfPBemGJG9SfPUFjQHhMUyMsXcCxTXyqzIA3x7ApxmhvKO4RcnwJLIoBtohpl
Psp3TBYHR1GKKz2Y3wJphhX0CPGcWMRi47Etp+PJpHi9BcnIek3FudFuUDqTWHVhwvnVwZO+jlbC
5NNfmiErZvudVFgyrc+RB4etxpcKy5evAwDf620ysvsc5TNeBeLEIKDw+qoWygQQvdz/8ZNCW3wJ
dhHVEhNxLBqp94gP7HhglTTe0XijKJNsXwf3KWurNz4NAWpOTRQnd4wkIBsszcKYsUVwCp4+s8/c
/NRNQFgiEj3cwf6+wTzywKw1siWjc8pNFuAkm0m3CaIYH4mAI7J7m3OKX+AoYOyzUTgRdq1yhmQV
IjGMPNWXHPxGyZ4ptt8twRTSFXPdAv0znssHIk7JaEGKenEx0ZyGEWu3LMGn81PjMpIM1B6mgkxj
Mcl5P3gEFANxsxFgR+paqIUv+7kpKFPsbNVDr1vwSwWAEGiYiRmOgCqW+ggFqndjTPwCOdGLJOMg
FBtmoAipLNDpDEaZf9NTsHSMbCrixQdeR6ntMVH9B3zUX+eKkoX/7NGsee4P9i/82RVZLL0tlaFI
VxkQb6hXTNrQa2y6zjAljeHgCm1igExQzOu9YgJbZK0JfQxDCrUFY3UL9jjpNZlgTOq8LkCAIHGD
lhu5D0sVILQkYHFzQoKGAyBhMXQ55gAgfSEjyZCWtajye/FhzpcqBvcqiMaHRdMyB5bqi4y/Zvne
PS3sjMwhgCyhgNHXCwgVgjwEMVZvKyHwapZmjXgGMoeLgrG631L9Qze9z5dEtr70PUrUTHasCr/k
5jXPOVsMCo/xtiIeknJmyJ9uPACBsRydu+gnN8KTlsr6ABRlAPst81j/9YeS3Yuaba+xRnOccuSy
cP6zkUv+EQbPG+dDC0ir5n+ZjAyFKWHHnqKZuw83XYvP6uXc2ZCCBo7/xGbHVzRGwDgHJOSYwhJL
8kHhiFiFnkByEUqF3HkzqDaINRD5r+FhgWEGNBFPsbZ9LWpEcRHqWNigSdhDfi/Vc3FFJjfQLm47
7rIIuTcNOpDrpcsje+AJGseK9wpZUeZE+xypuviLfmsujHTR45EYUY6y5OEwgDURyje3gG1OMe7E
AEgbaKZb7Da41MUUEeY/e0N1DMKR8QcmMvly0N/UTCu80ggt7E5lVoFKIW4G7haLUQd3DvVy67zt
YYiRRGeTlVaHHtFtfL6Y0mdBulcIVRSKolsfy2X9saQluljnIoNuuqk6rWKuNgnHQmt+3Rx6B0qe
BhWDR+g9awOkoDyqIsGkZty8blxa620P2jw/McSVGFsTLoOv9dr0pqi7aJhPiKmcX9TSTEKdnKWV
nw7UF5EUld15SxP+42tn0XdyDoV1CEAMqlKf0yeEATuGe4zSxsRM4E7J28DLE6AbKW4//lHQdGLT
Hakkd9qIdvcAiveOxMHRgkq9Uf4UNnSIswQPta2MzuCVXPHqq/5zNt4qlLX+IUGKhqJK9rib+310
C9r0ZpsyC0bnIFQ6ys8tEwTyluxyzKvx9VuIr6+5eqqm8qLYVYgwocIsgPPI+AiQImtr+PdL7m1E
5Jf5cW+OZqvzn7AzkxB7M3KWx7g1rj1NP/Dtzw/L9+kegE2f8rW9S5YY9M/Q6EZC+FaZbmMioYrz
FGZ1+FNei2FDfFQLVOYAwRdVjatU9TUYC1wAklEHYwwuh3m6UDmrriLjiHmzRX//ZDYV8zGXKDIj
Hb0W30CGEkKSpEEDyw07DEnU4kWktcHMw1Exq4+iiIKGMT8EwoHCm4UfAFqhHJFqfzzY9YJqXP9i
ceKx4dYsKXS8UcGaPdFxGTiB9DSCTuHlhopP6fh5GqOPRRXRNVZ6ZbBGSjSd9k8fzpm3o6tmzFnH
fPBanDJFA/XmfhM7WzOSrBLm6QxR0+NzKb57mfuCIJPFDe1G3QL8Tml40LLdlphqegpoEGr8MdfJ
CeEIjr8HHd3nm1WtQtN7J3huvKfpUYu0mFNSjgaBCEcR07ECn+FwdScUgWViLMkblRxkVK63GERT
0vSv2ViHksSaoc6vBijwsoeaPgpKX2iTDOAXOfdzeuWqlPly+mbBk11GDFFtbXE7DS43I2j121j4
wh54vIbT5FxEN8GKq09EUuO3ZQVnRyrUC/cmF1GfoMkHTUHPkHepkbJGgb/ZWA9XJCHPfiypoA/x
sjNxn8o7XE0rbGbYR/bpGavuwWAe+JiIQb+8vDIcsxsPm8x/5o3wRk50E/zwvqdbamsokTkL3exC
YHNDs9kiLv1cxf9UOjIJ6/drdmiLl1Us8YP8xrZC/3B9RWxL8/KPo8fA0BIyVQB8ke8imGlD1WrY
x2ern9u5XmSULh00jOGEyoZGmoVdJicMPiBQoAnVQBNv/kVkuMTfQNRtGYaep5lFdUwnNP5THLRu
2GkfMCRADPgCewyvbFZEB3wGcxKlbQQ0FmI07ALBHQ8re8tOnpplQJY2XCEAJfEzLNy0QQIa0K2M
JmgCCDftFBuUi92Reoaz25QXivGzBDfv6x02GPmueNgxCyDL+mOv43gmiIq9AIv97ZvXITHQEeJt
5S/J/L6l+NBoGc8NIwkn/dfhEdOznXqVWef5uOCC3QyjYhvTVCM7c/6soIpQb3JbkUQ7qUjWTGKW
stBnPzhWbg6rCgRcgiJuKWIsjWjWOkY/uyP5FdjPsQYbmKXfNq4av+Khqjf5iuRjwRR2vIHVxxk8
viKYHVn1QcJ+LQECuvWZFiv8egrraif5jwB1wmL/MfwmbBkEN1pWVl3EzKB/ev8LE+FdCho7I6le
saAwiL+L7DSuogdrveN1yQC6G040Nt5nECHmrJCJ/OvDEZNsa1d4Dmky8tSCv79hUytgqk3DDku4
z1OKmGnmC3asee7pfTzUOI+NJfna33KEEiHGTj/pdT03jaSg/udhvtwZoAJspJcdEFN2o0tKgDrz
7GMCQQc/xEqs2V/cIsQcEcWaHmvSZUhrdfhlOvoY7EjtQs0nAjDdzGK1iIvdyJF+sSgEuDptQlH1
8kxPgEuld615KGoLy/YWKMb0N2sk9+NmvspE94As+rHUFJnq56Sn36k4cbfjewoYc3MGCAjpCLUV
FLVX0+KS4eVyC8Eb39ce1jArm4ujtbJoZnGOMFkUpFMRHEvAPSTkm4kpGAOIOIaU+RhNhOf8wR8o
E5COX++Gfyv3Ur5T9PHSACuD018kwtw44VvzOUumDVcAx449QuBx787PlgDFfhk+x93pYVCjMXiR
NoxgnqRHvRwylxz1hAzE5yZBNb9ZDwjvJETztWOz90XZ2DhaOJpldv4v8Lcxvrsq6tzeVnMk5v5u
u9YYdRWLfFcubwCH0Hf3icN+Jycvu8359rUmvs2BH2n/rhjK9e6+TiHbYNcWQhz7ImjyFQGK7xUC
DtkL3aW09o+ILFgjnRJfIthEd7hLD1++sKopsmhtFquihy+599NgT6py/Fsrc8X7Lp/GYYZPYMAE
7e95tyrnPQWoNZh9RUWNECdv6tXdY3b/JTYsNQHiKQYbEvo4fIkp8zuqqVZpH79ii+BrMXFFU2CX
Qi+nN4vei2+7YNY8CvDUndkBB72eTktXomygtvjg3hGmJwbGDXbn255OcMwd9kY//5cjguyLKzDH
BCZ+uJmJXdxCaaAjWPAjlyyGF+/S/KIksg5MoBM1icUOYxd/pnDhDdpEQc+9cku4eDjuP6uBlr4Z
pnOWRg8mg2GVHPMZKAyHh7w+cd2M3a+N0ZDIPBLFeYVsGYGZEJEpw5lsxHjijqz0Y87YZ9MGzyHW
AEYSVmO1V2x82DUq/4sfLcCFwo4nFI16olZOjf98UwVDB8a4m3GQgxBFp2Zl5HFzmkwfOnnISp+D
WDSidfaeTF74LYLike9V9v6aK5tCfJ4M8ufId9b/SDqzJVWxbQ0/kREKCHIrfWuvqTdE2iQgtqB0
T1/fXHVxdpxdu6pWpsKcY/wtqZ8A91wqhA5fwGmAS7BkTm/uw8p8TnpYKuCsp30D0qHMFKJ1gXCN
2kXJn4DM8Dzpcw56zsdJbyI4pbqgmr0OQCFf8SlIS1DSSJvRZAfsIDTNNAUtpAgOlYuN36lym+OD
g6dBtUS8aVlYnfi5U/tx6aP3DMbjQ2f9QAjuR/xvgHFKYSQBzA3S1CSWANoH/LkDSkekuOdjuLCz
C9ojzu0OyTRNLUAJuvklGgT+A9QPdK/yFygf6OKV0fVS+UD7ztvllsWkK/Q/Y+pqJlZGB6C0pKcW
+Fq85hiOSQpAqTfinzXy3+t6MCMTyZfn8vS6RtaVOEdC7m30P0RLUAHadGjrmJV0wiTrsKEO/KBz
s8IIxMML2Yzw5/UZFAaFBKFLvVEthzdHRtPKw8aFuUSm0d5Ro+mJDyaZHDJA6pwFdrhtBWBLatFW
ZRyFsRIfpxIVxKVd52X4U1kSFpXXpdpNaEAFV+DDvx8J56HdQJwqEphUdOO4SRyIRtIMcQojZ5iz
sEsckiNKZ9SlqiP0a9yHkew687EFtsLAJoSS2kzGsPJvviLH7HF4lEatTic2XzsBDhGSKiLsEYOy
CIriaYVfAnmPuir/MCAWpUdkxZ/EzPymrsTj71JmnS0kQh+Y1EGEtyrnu31wv7MdoQFjl0APSH+4
oNiuaBSAk+wx1WBInLyxQMFeHMtIWk1Yar9FeEeewX2no0q/Yjvh+BYVvAa4LRVNMlyIHr4QP7E8
iv4+zpjpuXMmh/tfe6KWfJ6FGgmS2y/q1QMKgMFtj4kdrgJKYp0vB4xsItZzxAm3y1aYjs2Jo4wh
n/lwBfGDVdnFYTqxlSPGm+DpPk6IhF8k4AAZRxV1uy+2IdC+EOSejY2nEbz/cZFc2IsIVe0S0wf/
crZM+uiMZieq5olq3CRsnuwRT1wJ9QvOpYJJDbPzbZ1EbE/oaRbd323+gQl39M5GukvmBQ8dgoM/
sAGAIRi8P/aMDyWy2w6HNjbwwdADAR5zN4n0OUKE+t8U1JWxaftlCtG3TD7eqzFhrRsMKgIFhQRl
BkPtqrAP6dMU3h0JzOlBIDezz7ZfQMPnSBbZSsPXzSxSa4xenOUfkSrDY4gyD5lwBeFOcxKlKpt6
OXBkXzYsLHl99IA+IeUNvF4Gmr1Z4g/jiRj5PDLYWL/QEIjp4he3G7MGUdMIUsvf8rcLhxUCelMV
zJgow2EuMr7k9fKscNi3wAI8EKJEvqHTD33HhDPYbw9vGzjv5+u1EGxcHWjDJaYXVB0AoncEGpf3
7PsxMH7jdW5KC9/INWpgj1EjnHHZ0BUDt54Eo0u9yQ6T+OrjrZZFmSI7u5Pu73u1WjCzvVqC8yz9
T6wKfPPBlU/ORgRxQP7aWJydkitj8GJCJZPdUlwJ2S0XGKwegnR8oJIpM4A05vBEpQQPB/kjzmD9
TIySA8+5HiDnVt+VVBvpaXy578e9kan2AMZB5Gb1qd1H0rHrTe4oOFQfeuZuahzTOa9dKwzl1KeX
F3g/THgQHS1Ul4NZj++LsKDdfTbUbf4y5rM1MTlm+jMm0syu2ZsBGbfMo2nlaiOno/fdVVDeZ37p
Dxwd+Qe3y82HI9+w/sJuSqvhiZ2ASZpD0YeAGnHIQvgDiCNu95OfYYYMGLx9ZJA/uHxd+isTaXzi
mIDYiNPwa+rOwC+Xt2VCHNaIf0L2kUQutWVyznbkxygzErN+W4cEMwbfdvscRJU0RR/itcs3Vx1t
H8vB5gnM0sHZjJn6zJaWbG6zdbZjpqIqSTUlxH5/v/sc8Iy1BW9NKHemMpfGRjM2xpqtrvuFdoCj
Z7lZ37jK8ZWcx4ijtKg5kSDwLxqtxdNgyw4qkKE9djjMcBC/j2xhxZHoctHC0QTcj4JpgCWdS67C
U2Cn6wlO7yHZX5gQzFvEhfTaMDj7Eys/pjuuDtrFUyylF5JbjJ5/lOcbb2lpDFlajrAPX14Z1sX9
g8sTEfVSWRJGjsKkWMG1M94TMEFW0gbdxW2D35Z4k3dOhlC36tEucMFfnvsajp5GGlz7IvJNvnos
bQ/NVHGOt0hmkJkI3gSh1AtGzQXex22ncDtE1ZHZ5j67UR55J3QGqIMpJK5GFrmlPnad5/YWvl8g
nqwaq6cF7zGMWeTfbouTj6lq1avwz3RsXSnoLU2oimOxG9g0Nwo3SsK9fuXhEuJlfldtn9vYAH2G
UuuOSB/KHNp3Q1pMetYJHzUeL2H2RWqTm1JI4sWGIDSCPdb3c7u9uUPzGgMp9TCapElcOZ5WeHBz
8pzYdqvZ0GWi+IjATJltLXwH7yM7wP5u417wgJgA/S/aVbhLXU5q55dZL4LkLyCa+Vmi2nnzuuJg
IBKC80vCl65ZQ5IMbgGyoQF10YNpeax31xVItENkrqH9NiuGHZ2PlNROYwczBy5w0d4iwTK15vCq
N3s8pluFUpjf1/LzC2TAv3qATgXhR7Jc7ZIzkP0G0Y2vksN4rpZ3+saI91iDloKaImdzsjUdHuDd
mXmpzAbpCUF02DeUYGQ9Q05wVIXjQ2fTOos/pd0qP3fC5xqBq+mc6wavF53gTAmrwTbb9bQHTf9t
7jzyGRTKqdAdDRNxFhDcwwQISSlGw3+R/B9WW87uLmwPomKQfUJefSihk3AQA1xoqxyn8YtZjmQL
iCoy2x619RnZjcw1iIFnasHmLOU4dz67z/FxfCEs/npTiE/naisM45xt6IxAxcLJbOB8ONC37IZs
hFyUJF1kMegh2Wxe1Qh0GUCes+WYbEeoLeffSGSRE8aPmZCnaqVBFhBM0CLyJ9x+e7cyU/IoBnGa
aBQUzpC6Qy6LawCiM1XNdDMxCbx3+DSn9aV1RsZJ8dKNtP6e1NlniwAFfuHrUOV06R1SKV3yYVq+
8bgBjOAH6Q79erTWyFLFX0qdDvW43jfqj9/N50xTw7c1m/gKt19Q1lUzybNxrFUPuS3pBs8aooiq
tc040DAD7MivsSQkWgHx0RmcRQUT2LvM3f7IJmzUfG++UeUIhXPDxOXekZgi2n70JlFyEqF8R3iL
GiHvrnWz1TOiK9HQ3EIzXjOhYyV0LPHSxZeHdNMh0bPG/AW8HB766+Q1vVLkNhKSjeA2A1rmg6af
i1ByPoDEzA/8iHTOM4BCE303Ddz2Lx3WFgJ2md/FLueFi+lGJrr8jfK72vQeamp0GyDn9foh4PQH
4au/rG3NoQ+vpER9IdY+kjXadfRIj8P3slrKAbroClVu6fEvZPIkmeW32g5m4xUlosunT9WfyK9F
M32iOPrrHtPg+ds05nhVwEfKCMLfwU2zRl5G18192UMA4Lvh+ocAgxEa/Av6+5gqaQJYoVaEmmJ0
5aps2HNH4rcLi+XQ53wjpxw2J8BuUizvrhY8VndnHI9iOWJq0pB8fdAazSrUQPVf+ff8uf419vcs
4KQw95ADQ9DFn10dtG4TJaZGOcG0Rj8/wsUW8Rjw/RPRJnlOu6h+hNyXYZTHabIexeND8wOixWyD
7J4Ubf6g7FjJaMruHppIhRYtxUtMtmijMCiJiG8BkShed9bHi1IoGUW73PVPszoQnHg4bylRBE2X
PLpOalPflH9aBJaHcJImJhTEk5+rIGRRF3t8LIjhaaMavCzm5IrgqDkTzpbJE00qzouv1YZU3fFG
6UZlSj/q7GU1+9rItsIE9CZZgqx7Y6dbPGuapSFHI1BlmXEPBuKSfVn6Aq+ro4O0Pk/cr86EiFPy
VkHKj2VAMR2o6dNCkR5hNRa0hk1ADe86iVQ8yynY41OYLEjrSFZ4k5n6gAyN7772e7/niFxpregs
U1XrS2nvfhJyuyfsGMHgQiSj4n0gTeujFsvxONYMBgGDfiksEJ9g6JUAsbPJSpkuBwZC+s8spRNb
5xmQbWyhGO4AAEKC72lyql2lobWQ/gPFu/M+shbBDKcWwnE4fQL56DuruRpUyHtTmaWexJ8sap35
15iIrP3SzTczHoXpMg95+ybMLy1pIW9TBy6bhKjwF2i+HX2prHfC3COEo3ay6qkznr2RdOsCilVX
YwpueqMBaMMuYvNgfvj7VmqoLUscaqgchz/ckt0p4chavALQmg2NiYqpnNOQTIft8IQLSDTh5HSs
P/3+M+dd4Czh21PM2jqB21i33acMFNlU1wVmznN2hMHImL80Q0nN19+Y9vTWKp9b/cBj9iBhw6ER
S8FLrq4Y0+cIl8gsRY87R+N6+yUi6Lf9S0ASgSR4RgAPWReXpPmQb9FSHzv/xBR0hTjwmLZvTr4T
V4DuI42dgCJ+PXJVYzJvhzNGQSs9TLxuXwd4Uua1m5wfjE+bwtdwYcCJbyULAModW7LDGJnFRA2E
fBXnry2deBcdRIjRy1Lm6QWhpp5y7NJQG1db1SewD55/YtYGoZ8enx7vYL8c4RVE5cydwXuieCVW
bZxJxSbLput7O81WiffCZ3tf11sIVKPmOK8orbxRbigz10R1ZxaJmyOM+1G8QTywWOCmG0z2m0R2
R0+bNKFeYUcxse6h25AOHXEVBCHcd1VmM8ikqM0fLlAnuokFiJBPqlWFw3JybOPx73uuPzCi3lck
0KFavG0Q2DJaQN+i1BRbwl6Nda+NRI8sU191HOzJPVDJs+hEHy/7gu4h1WB6Q0kP5G68fAY1VxFf
UkNPBGJcLJ5L4Gri8uQ1J6zzPT4Kq3ghmwc7eJbsBfwyfoVEXAWDwozGLwG1yMz2WiKrESLuwWFo
PwmtIouQxq37GkWmUF/1Vr0gVhQ912Ct4+/qltjWRyus4TezwVywUDf3AOXyE+Fn4zKn3WcTl1Ti
PlKPxHQyyhIqdXXGXFqcyCx6Ip1txFbyIDMAJqEL34zHgBumynhUkETyIru2WA2IizRjdfXa3jEu
vj1IRlT9GJYY/F3EXu8j8B0fPUkpOOJmjQCfKyDZAw57/LzzAp2ABVL0QCoM/ChsOwxTXq1D+mIh
AoyQsbQhzCjRTHyZ43dX5JcJHj2kNVgLmV2dZsf3iV3HbG+cmCbuUjcF+QdC/r90vvGum34/3pMg
4wp7AhwQs65ZsIV6WDrBG/i1sym2rMpkybKR4xLNZqNDRL8YkDMV5mvZuQUpYSyZiMxQ16z0id1i
cHTKY4ZUIn7qQjsfDFiQpr1G+FAOl/KwiTvLBcTDbDkeOcyRX8CKgxrenua3meYbAkaTfRnkmtV8
zCGaI36QGV6qbmymC96oEiSFaWs9QIrC1XLOqIRjT1umoXao2U+w4DoqHxi96XEy016cbh0R1CG+
g8dy7DDcu5wt/LFhume9dzSNMy2GofvRF8pM4wUGml7UVi3Ctoc/bG2ac9tWP9wsGf1fuQeCkYcg
qLxjAJNvmifFB409Zc7i+w2hjqL2klJSfRwGdzYu6fhxOi8/s/4Of96sjSof6pPHRZmxaxgtUZHg
Oa2Fhtohf8PpLYn055TsmQJi6+HDM8Rd+KEl1WQRHkT6AZQhJ/CeMRxFLgAySqkZIeSjRXkzx7GK
0YGPnLGtf/kZatfbrN+Vx9QZek+kMM6zoV8d/SuqjgiXwoEeXMYOqv44ePIoV0zC96DQErO/Gpzr
Y+v5890TnPURU/KxYixuEdG+VqlfPjyGP+vpP0yiGOvS0ckuNAQAj9yAjsW3U9wsXXFvskWbzaa5
4E75Vz2MbunrCGPZ7F8xheZ2BFyAs/G/Fn7XLrDDEIBAyJRH/D+gZ+JTzqb+led23Sy1o5iWcRg4
BcJLPvkdBYh4EwOwS9gB2uwdigZI6ml3n8rAiNVRx2OlLOdeL9I7wZykGc/dZJUr1ggz5RDVMnMt
EQIE5jAxeDmOW7wKBx69N7EkS16LZq9S/xhRBAgvIRyE6eJFw1Mq6txUxRT3bTg5w2/cf247ksow
aK5hvqPX9rpEnI0FGik/aQj+6CAvaVMEDGPNgtvKDDppXkJlkc2Y1ah9mBaKxXfMU2aUu5fLnxxi
9UUcFTYeeQdLxnLa2Js/bfbuhH0TRfnmARmqn4ckKDHVYiUxCUGecNSsSCP3SWRjGuNJj+7h8AcI
9gvP2hu3vw/P3M0Fyxp9zRKXGpQ3A2yczlmMBPtKowYq4FgtXXZ84hxAoU/tbzUH5GWnrblvOaJZ
oSniqQDl85VQNegm1JHD8l6Ym1ssL3oW2SdsNKRngr/J5UcVSZpgmwSMTejMsYb/1OEBlMLVgTy9
e0SlJWRQTP4dmaQ5D02SLpsj4HMghrNhiB1owfl8I3SgIWMFsStH88PR1ykIIWShWRDcm3Lh2UpZ
GJkMnJGg7CbnCSzhxX7cbnoFNztUd4b8h2ZY3CREy+9QSwsnhcE2Tcs9HWvYXrLDNRo+fTCWCoKD
sRV0d+BO2CPfCCdpS//r3LstW78xg8q/WEfmqDzMqMtpiJ75/D1+H1sMCZ3d/7Gh51j54GpSzL4D
WAQZEh3MBkOE5hd7lZmCCdT9bInlfMUtAWs5glADCbegblEr7erLc9Udh0cSh/i5y8ttIS7nTvQp
wlEe6FkI0GEZktCPq8eHz7WJRyCCD6owLSEy7n/UxZVb9ery7QIGpEa5AD7VtndwlTsj2vDE0UJk
j/TDs4MClD8B6FlA/0xpLFK2MnuQOE35aXg/kwfgyxEabkvb1kvNV0AxMQrwZBTEzX1nFR5L7IHI
HrkCrg4yLO1roSGGvwClRyWwgulqZ+IeA/RAqouEkAnXeltccnZto4i+btKVIkwPiiit/Ro10blS
nNqIQ/MZt3uAfcsuKd38lMZn0XgZ6tUrdA4i+cmKIBO7ptyVpGGuaRsvjOgBtvM50AyM0hWpO/Ri
i0hMkAfgHXH1l4FromLu5/oabXWtGuoOh0lhyK2YQPhkVRsWw4Q0IToofIYNsglgXsltMTAcK7fS
cPeh5VWApPnCtxlBDvwZP0mEGOfN8s2Uopkj4h80A+oItTLjAJEXfD6EBEPeafvBWl4jBC7+uOXR
pIwA8CWzzoQHRmilOPkLUViR0YiFRKT3+tPLa82EbJKaGgUHAyRLFoaBNWk8hAsJruD+QrQPzSDW
1hpvxEsY+54LObydr2fVb8OccTVhO6PGY/5GnvqOe9bSn+u8mK56Y7Tl5OgtziAHIX4ZlXiATe1t
yER6hhOXuoDdCBh5FgT06Z16MtGSgz7TfhQf/ydOS1TvSHrHGb3QU34XzOYnhYcEaQ5bFXY21CNB
jUz5+LYIrkXePPJGmPjxPw13+MKizHlbNRl0CbM8hKT7x28f47HhbUVRfG6mLbAfFqI1rCh6Gs4v
3jvEKz2KDQmh3nPHMyYkVxkgOvjkRpBIjGW4Cm3GQ0JhkCR6uCxWKkg7euA1GvsjMgiD6Muom0mr
5pSBjhEh+/s5gGXuKpjG/pD/YDm4j4gcJV5CYHoeuYDTgqV1L3m1EUtBwkz0sfA6UZeMI4IlLCLY
gaiaAvKiw2hYskxe2ZBieAGQTKw3oEmcl/siAnsnkIunA33Gy2J7i9NDslc9qoAZc9bEWPojv4Mr
I4rwvo79m/9hPhdxcAKVTQirZIDzkOe+GBD5m0NlMI1uYQePFcjnFnKLGwSxFt1r5O1s5CNwi4sW
jgXDK3eSN1ow3N1/Gnvs34nKiTFlYkej7I/f6ekUfhUN4jxyNIPlJI+EEZk5DzKZg4OQRMQb3x8R
cfYRxfT4/7QdwocIUTqP4NsaD6d2QW/jyLiDZImA8+uRCRHgrn64+aUHByAKlj+O9A/7eoEa6UCF
DUCo1RukHbGCVRsP3kaGduNuTOg+agx81KCpsEtvnKTY/MQ2+emw6VkPAvd6F5Q+Qy+4YIJkHQs7
BowdqAbjEoVy/3f1UCF2G03r+WeNDBmke40lJ19+5t1hvBtYQnqonBooVUz9PnsXK3NFEt7usRsS
In2cePryNtN2Q4T/unFFKMpjHlBuSPC6LyN0eeO+VQqhi77O5JHFksyY1e2HK9ACIo8LvOStXfsl
w6wDhspZkwFkAAzcWHhi8g5IxyKy9l/PXsl2qrJ3auSm0V4MmCHt35F+1Hbp4bMrGdBNWDYGmXQS
vkGCy9kTBEAHOoUfmTEdXvo1JiXt54AumPCSAKRs4tODipSu9IpgeGli2nPq8Op9LYkzuT81SECQ
nRIwh/3CaE+IgNEHV4eefXBHI1/rFhi52VJjBJfopRwhmBwfnwsKdxGLP3YD1lhwVTABPjPYXPzn
0wrwp3W/Fz6r+yI/1IFOnIH7NfeUJZsVCaLWcN4LdXkC0d5Oq01JII3XbO9Iw+JiPNU5CGnf4GgW
HzHto4WfC3dzH/Cx05AYg51D1fKdjHdyUK6+i9e82j7Ixh+juRZ5ZrGG6Pr33Vuic3iyrRZjYPNy
/qBg+tm64x3yygnAzMhNtm/c0I+zHGJzzYUDX1gBaEqzEMI2TJH8JyjlAgAZ/HhXOc8o99mqY2bu
bwRoulfmJVmU9RQ5LKEFtrAFEIEMWJof+Gk/ZHjfRDnVC+cdxDWG/yPf+Aev0PYdvzxt9vDIkUOi
7yf7HqhXpAOA+1eejLdJ2DaYKaDLiErCSDDLsWdxFhL3u1I1BzAH3R1bUPOFEQQNBIh48R0Isr74
mexei+vNIhCTyfxjDJE3RcpG5RQ9P5cowc0nsbe0NHF380Y1powsxz5wCQ1Z0iHOccBAYLOT62i7
Z6BXlxE3DsQFheEk1tBQlQLuc2Eg0IN4Rp5+Vn5vdmYCLRWH10xjXg+e0zOZS2SZuzLpwujHUKUI
n2W1hpRO9985vdQrYSSi+HR29bAfzbaHwS6hqOgH91/qJKgsQjDhEmvTgZicOtBiMs0Caof89+/Q
kuCTOZxawFsRrZKdnv4TKJ+o7IJnsENDSEkNuAyPXYZlKlTIRwO8muudOcHzhvZrNl7yLgJBgnzh
nadOj+SdTRWxkgBlNwTuT1+yu/5hUDdpcWZrW1HNgFGkXKOHttsjoBKfDAzCItsCeVG40oAqvdlC
pN9uQw8XRcgMOaQPlV+Hegr99PHqWbPsCQBa83lDjZyGVtfDdmgWUbS8oHgIBIZaOHAIt6AIST4W
eeL3nwcYXX3sd9+oXQm7gE2WwKIOIE8IedGPrbhphiZHqUsXG95EQw+qzShQKEx8b+nF6E9jyP1o
NCNbSz590IxXEdyFif6FQCkeXQunCF3ZNxLEmHwIvfzFn2GB99CZJVRbk3gSS9FwwZB1+yFS0YQK
JxbYAmHa1M7AwzmrPlwZcTnO7K/F40LgAEpyAHkua0YjeV38pX/X1Bowb/0NlwyRYyB/zehAh0D0
bjT/WSzBuGQKH/sMV+5eGP25ksgRTH2AcSDsm5DlCV8+6jK7QLDsAkf3x4L0ZXmZ2dUGbH5DEKj9
8TWH4dog3hxG7IQE/noc7ovGBV0dzXv+k/RBU1BGz4Ns8kTjhSV75QGxhRvW7zbqpYuaDc8BCN5b
5V7yc/j74TFfPDc6tOiM1zoVZ1N7FP81m46Poh2gYETaUKpyR33IFg3asBK0BSgIfpUPcLCOdYTw
GAmRVRbR1fm50SbZ/zy3mSfcM5R6kaco0zn53qnW56efNQsR5dph/E4sKi3M7c3pINY1U4okxqmC
DDH5nxOer2stZNsFlLK0eCNfWakOVr5IshpLqBgV4zNrCTM9Kgo+dvfKoz9kaukXgkDjItUzG2zm
DjOyey60z/QIpYLYmw+HkhEbrcz7tyJuS7aF00ZCaDU0AHJUUgk0smHSwgI0WlG260iXLxJ2mCAs
LBXpbFN2baJ67Bq5OnlIXDLq9gk+MCMpkjT81uFm3LT0R7EbGI2dc1OgCH4SuW4m7hIcH5/jipxR
T8GH6JE9Zl9mDcEAPF6/5Tlxur8iVqhwMUDWPcXMtjkEB6DBQHgZne8GgXXwcqXzeDkRVYEAUXUA
3sSUEyJOst6XxMsjGAFe+RJO5g4rIe0Tr4oopnV7KDMeN8G8rQDr42yr4rh0KFEb++laXqjm/9j4
cC46oBR2aovIBSJRs1gooVlqKaEGnkKbwBjnAGQIrGLDtPSOPkdlDkZm36CK+H1Bn4zkXGkWLKwj
O3uNqHBis8CEIYnp3casCeeLXE1yVFoAeI/7kIILhjhbAU7WYybKtbKSo8k6JWqxXUhnDS09fb4A
atjY3REKZt2nv3nWzeWomYN1QFm/rCyuzOtuHMP2aVZlZjGZFsXUwaXwsvZvTtKoJeRh98SLupf3
+dhBnTCm+JzjXzSdvkXmB0cFsaC07bI/Czy8Ww3NKkQc9r8qjB41s9ylC2SzNmcv6LFmj+OSe5Kd
1z5iI/sbLii3BG3ntYKnNJjaeDztZ3Qzpd+3r2OoBeQl/Il5fwFdEtxGQD/9ggoxxCqsEE1ATK4r
WFwAIDBhhzHYm2w50MnhKUGUJTM+lUeCefiitWU3Z/IWCqmHxS4P7GfCM1//vj+gghehKgTeYbyD
jXESj3fHHmPhYIrU7BnZHX+02tust/wx7a6wxmR6oAPDKgmo69zBxxlHkeKDUOg2E1SxuPvfiJeq
izGOl4hFxZggwWDRO78DOxrOee4ma2VNr+2HxamPtEd8nRjJd/rEHsitvG2p94tHgKTyzXygmUTU
Hk1CLH14OwHFyBKazNlnmdyizH5ijUD645H1jjpplseMfFzvaSz9vfFk0i5poSXDb/DwGoCln+rB
CEg4g6Wua18CEYRk4/14/AGlkoHPDwyzTm4/wDZxvbIjE88pkR0s2boDk7P45s5wNjgwpX9Bvrll
RJaLRN6jRXpLpAt04feKySEGHkkgpBY38kDSqY5qjf6N8baZ6SrRG6I0rvM62NNIfnJ6t0S+EXOy
kSoj5nGswNv2UAQcxTs6sRnKLUhkopWz3ePI/4lvn+ykN9ep3zv9EivHhvNbmBrzg3wU3cBHzjjl
GuQRWV+ZycRG/FS5foXg+W6V+U9+UJJdHJygVjZjgkPS2YvB8U0/y6UyJo4syjWVwlFxEx0L/zb7
BHfcSMp8okCVZuaYfzwak2sAGIty35h8zeai66JAlGWdguT6yFf9vvA2RKN4CLXIWGvBO+5EFFTt
Mpwo88omytplgDKVkJUHaj54OL+0sZi/SGZpAJA4vzY6Eh0c/mhZ5mzDaGqIo5QCeJ1iQhnklMSA
DcC0yOB8+FQxUR6I0v9GpKPKAMTvOjD+/xuJH4EV0rB/IsgJ0pEIxL6jkOP3DMgSAQy0SgJk+cqe
Z9Xe3Z33hXrQ+YTFVNCM1LQaTFevNsSkWmz6XRVJjCTsvXgsn1TstlTkgBIiJ4EfFG98Dur1dJGL
02YUd/y2RSmEh19zCuVspYRBgPRg6HJ0Wpp1QwWTb9EvbbI4u3O+y9HHfyoWmBWzqwOlxrTTokGz
E1PG5sk1MGaPeoG+0uyxYhHRTXGzbW4mFZpzJvoY0en8Zc+QTCBZZh1x7qEyY2iw2oA3V4VVd3KP
EkzPG3MaM/wRPzTxAJ6hEvxvOCezaUekqY+ALtZICn2yuY2W192X/CHwNZ7sFDRjCwvgsLGgrdqS
f2vfze8aV438O1yTXyCy6737xHmQWr/Ca+7dGV3fUbKvdzcZK+uRfGKsrxm0cgUfBcE/hbfEezBj
KZJQpiOhOZT/HimpIVGj9eQgJ6LmcqfAKOfA9RgId6RiHLPaRgyiUApYBlQX8I/zYNN5RLEvru5Q
oxCHf7VOfNZbMNQB6yZzPb8pr9NPU7IjTDVSPe7W426lJeIwv2Eu30tz3queeV92J/yAF/693JRY
p6nkFUZn/qKcmHzj6YG//tkNOhZZU1tiAJxLc5BVDg6jJGl/YP4ODncMVmSvrJAdMu4QemoTSkf6
+N3ssP6IqBdkujMdkYDsQGZ7T045flRUfjPdSubpZmw1cyb92e33YyWE7d7cavWrCFhhThgVJlaj
VLkkWlIRlm8XslkI3gpzj9JjNgavYUiB5SZa87bgWvJREE5V8mn4sKJPjYugE5gx0PgqMUSUTWuO
1h1Coh4HteKPTtewc1AAHhWENhNr8EFnej1I/wLn75I1ETFkiPTcx0afV7R3NYvxSpuV0rT/Gf7l
y3/Sb3ZfksxA7GikF37z/ZA7gtTB+kfFMVBx/vkimHM8T2IGrIRsbqOFyKNEb69tP79FbagE7516
3IrrCTHQOt41Pix74CcB7W4XqkGRHHKpbahiQwj35rvj4QL4506FWE3dtAuJcuiefgVlfezHIlxf
21M+lq4gymg5WN0Zbk15C4aIzlU3iQ4dn8ktP7yDhmKI52xgamd53YEUm/n26wOM4vzX1oQkFCTp
UQTjt7OJhcBONa5k9/ar8XkQCDZ1z7lFyTBTDgbS6QaItprXSJW/Jjy1OVgTvcYDyo/Dz28godTn
QtIIuCtfTfHFEXM/4WTh9A0GQV5O+eE43fQ5f+V7NUg9QWs4EXkOMMUwAhGWDhH2OQhv0f34cM4K
ikaG2qsF4ss0oZtQ7A0EQG+qnIlw2azMSBoTNk2KT24RWQr6OVMwPWlzaiSIjpD9T8z10YFnUUmy
yeDiMCO3DergfiVsNSqmhFeI248nCNHTYiIw0cX3yFfCpzvA5nPk00/igZitBjYuRsBMEqXgZ+Bj
Buccf1tP7BZx/kNSz4ecpbD7uIFQjqKZAyRGgMfnAHKODyuxBma1qqDejs/909M4ifIV1KZ1h3jk
Ix4eRns+1PUEm5gSyJdNaiANtyFPYHe+ME+IvDakDs3ByIlBmWa7wYZFd3i6MyH9CdHvzb0uqNtg
bGL2Xn1nd6Hxp3iTnz6lg0a2NOekg/5ZKqOZMcfevZHZhDDAEJ/CHYgEErFG9OBGwSftPbE8FxZL
/JssLI7b8XK4qn3qoMLnWvAtN6xlH/IBWAI+E5yV8nb8J6EJhqTn2Oe64X7iIPtBU4Xk8fo3nEHZ
KKcihMnZSfvPk7On2LyxlaoEcCUC5vSES4GXAycfnYOcPNISpXhKdGzGIeDkLJRoMHK27OSsx1f7
ZXeX4WbyCzRmJO44ermaBtP6uU+ZpT87FM2cnRqKc3LbV1wB5VIKX/S/DEwlRmZNsshn29jQ6rV1
c+FvcGg0yC3NzhmESezTizVGKjL2xz66zHXKfNPEJPj5IoecbA7us5JiVxyJ5V+nCy46hB3XD3DI
YC00MhA2TNTB4WajRA0zVEedBU3Rs3RCEJe8Ruh1/YZD2vkEfSwRglr76moQFWuqhYg2S8fEFInP
gnYWOh8KL/fy+SB6gk4D71ksSpv24Xb7PpY1wGggj8fT7Jf3n+E8jxTOvJ107mGIgC+6vSruhxT5
EBO+6mnWSTUfgci/5HLSODoEDsMorlsdo0Rz6VRDQjjocnmTTkvBi8cQtngQy3GbX3++WDCJ1ON2
IhMFPIHDkK57hemZuRCpGBf4qWaY/2Xc+pEX8wnaWm/i9aCXhrpFj2PoRj7FYLxk2r5DUrQOHG+7
QBUVk20BLUac5HX+JB8B356ZhNxc07XMreN9ghyum8i+sJXpwzMBVDosOtQi3PDNDCn6wGZxGpxU
8kH5AwgoRdIoiZhqfCH6qidaZdGfiJBvCdh7Uy0hrrbqj3t1jmeK1FoFgch1rToCaxKeaI1N0VU7
rP4MALD3lHvZqQhDxj4mEdIsETgoG+MTBU0IUPIpJewD4JzwMdfs10po8z4sIylppqWnBw3hygKK
SK3CIZF3jT8PlcbQU2gIDseSp7e0DoNf6ZvELRknrWe0ZOPZP3Y9s035FAsuaAdzEVc5m8ZtYNy/
5mAJUg5e6tcBYm8MO2VI3rzEm0Kyl/0mghuzILfRGTBfFu/IY5dwZyKlxMe7yjdynJxRFAIZG4g2
KCpSpt7gVLPQpodHbaeUsNAjpAgkpQC1rsPWJnh6xkdN4IRLWDH/6GTVIofFKAjuNDR4KhLvexnA
zXMYSGs0XUhtSJQTmI4e51Q4if2p3Gmo/CoTZZ84CUX+ncPalM1kspETnxZKr8fZmdll8PHhc+ap
/wQ00a2Pj3L4QmcdQW+8NVPWmWug+2PczKURdidlJLR1BiILCA7wEaJb0BUuWyJaWWsRA1LcYctB
v3tBpnLbotyWeGIQOIyxiQ7i4cdURDevzPO54TfPVhPES0b9T3fXYIDFKDgAdjNUXjG0bryc81uM
HAGu+2ZClUjzzwjd2gtwi4W/NqFOunl5pJGKyToUFRCq2zLOTB0GcTBn/7skG5lEbWKpERyvRe0R
JLkLQYmDAoks/4+Mlrd1mde808fPQwJV9q+jzrD6cJEcmuLINYTljNWQFxo4sjGlNRxPC9AqRtdZ
SwwbYT3bPE6c1xxvzaUNSHDYPf8j6cyWlcWWLfxERCA24C19J4K968awBVQUEUR5+vrmX7HP2RFV
ezUumpmZI0ezuSEa49w+aOyK44a/jPHwIFxwv7NdOFj0/wQ3yeT6n6+Qmd3miGNFimsEQ/+dLBrI
ogaJmDHtO1sbRA+RRIHA8+Qj6MoTPCIYTKVVXcJgMWBIthtuJ1I+JzXIn9G3YC1uAS+qsjg2GtN5
gIRxeOMqyurX/uoPc4GxU/zxGbjBnv85WMNKIa8zYO3BfNDy6CI2Nd4bKeFMJtFAgvogZBX7Ickp
rJhI6aDA7WBxdgmoEQwfv14hOOJpM58Jn3FaWJrfDzHkDb4LrObAv9S79WuENcSosl5HNnfpZLDl
kdiZdaB4Qnkisu0aGil73WgMSDfJLt0XPBSYRRkMk+seWlYfOCRmauiS4+CknX7birJCL7Vtt8r8
uXlvoZNDNB6FyjcqXe0EAu3LfWMMkwbvVEqmUHzBhJQ5eQrjwEVlM0PObOGze+JUGMz5O1XjjeT/
H1ReBbtQWAWEo9MIVjPlt7J2JlT2YdRs+xPsH8wMW58B6CgI+fTFAkud/f9k3xCDdnCaOodLdL2I
frUNoSaAMCcCZ/hhRMSNJ8+iWzz5OZr5m3bOLuTj72y4pSUoUO1ivOVXAfTq4ewMTZ8JrgNg4KnZ
Qt6Fj82E5zD+N6gkeLEHpvoHE3WhVkxtguXTJ9kBZYL+WH8Mti2EduBKQqvUFx9BBCaIt4xCIzNn
UL2eExUDlCcab1z9jQEomCVPWybjkBELMjN+AZDXqhWg33jCH8YYBzdYQFM/M4+HfrlSkzy8rhCO
cKQanVtOWQUIuSbbL4p8Zg5MmafAKYMh4AmRmZhlXi1uCBupwlHFIzLyoINNudEFftu0xi7e0I66
FgAzimtfdoBqmILrdWZnG1YaZiWBa/AlQUNLgdO/x7Nl9YDNUbR7w+N3A6GeE71w2Gwxm82+s86R
j/kCDA82zy0c8bGEraKwYha4F/DLi63u3foISv6XKN0NNAeSQPK9+jJvF/ZICtsFbKFgatIRMN4x
Y2KhhUfIEA008sriQsgAjVvcn2Nr8gNYQJYCEMqQr0AdGRipD47b9Oxd32QAbreccjJLzJJ1KqUb
lhdxEyehuKDDYDI+AFTdwJPJrp7xLXx+j8CZ+5p/MSCOYM0PE1AWxFJqFgYJpVUFXWPvQGTxjepw
N8AX+m5oyx7vF8Bk+EUQicD55j8nHOpUwfzM3t9+mRJIQR0MCK5KF0dui/M9cC5ifrDszwroSCxp
3tSgNyPYH60hx7cAyCjlD4MXcv6AOnCUZpzy3zUDMcxZYENNCyH21RDrNOuJT3LyTNCBw8xraAnd
3K25JrxH2/HmDcsgJkncQdT2zymrcCCU6zRa05sBE9lF8QCFnSxzU/V/Nnb3YNoFKwntopJBJz56
L/ryCI6gKxetriJ2YbkGfwzg65/zTYdZABu1PJHYM/OyWgN92xnNGBSZZ0rWPcCtPr6UULNonTK9
MFAD68voQ1ku10e2+edRIIfC4pGiy1H99sKXiWrkYwlO6mG8Rcu1t8ZDXWXzKzvv4/gP5umO3vKD
/zCjPS821umbhkKtLHqcCown1DwQdm0OBmDBYYn6sdh2dNMK2hkxgzCblzV/OZRWqW9/je3DWOLb
zO4b9WFh5gtAdtZWwq3kukJ6zL3rXUhSFaYfqOpIP7Ex+4yLE7hNtIMqspunWEe/ALIVs5gCCkPE
+PpSApFGRLLAcYH3SSRmeWz0JaBPCfGuvrAdYICEzDU0wv9hvP2NpInh+YfSt7+Vax0sm1NSwkUK
+IhxkZgmFO1PUr+Fhe1F+DsP2WDBYKaz5OTu44onUp6k5HPhYIVMCJ1kuQSTIpXBERjHjWUaTwAp
ysKD1Iy/Vn66nQi6snJykiQ7c4A3uDTZpR/JJ/pv50iKAukvQwdzl58Itrvh21HZMs5ND48tiVMa
Hzi00LOhSbGmYNBAXJTAaIhf7jVk3y6Mw9jTIkAcMf+iT0IpTewCmpypPGPamZdLvE8Fox8GzMd6
uEO2siijuY8sdZD5MFUoARjDFKqu9dqwV/Aq/XLFkw0FLHxfGdI2PsIY+iKLsfIFVjqcywTnGfMM
uSwEmKSLnvQKKFztmnCOocfCjp+KpHSJcpP7AE7ASAp8joii4VAlhlbGuT+n3PeTH8/Uc4qM2/sd
JfKxRQRWbqKjXLTJSgSoyGQh4rGWYZAg4QONac1WKFZZjoAWcj9YkzsXboXICgIAgIr0C2QIQLmx
W3QR6yXQqqeJ/+kJl99jx6MPCQ/EZNH4uzt+KgivLdDB+/632V9G1iDiMYatVN68x/5z2cP6Jo4O
iropNDnsMZttg4QTFMOJZ1ZMD2trZOhCk8PB4w4ZDiIMuumBfYWfNbvOyCwy0jUeiyQ9NfocOaDH
4O4Jo9gifm2vVoPDBaRLjQd/ZKnhPo1xwPbLmQYudjfYIRIGh2x4BJYiwUjFuZ+gi6flzjurWo19
fj2sAwwPEHR9go8+E/QkKRmTdc9awx/H5Kmg1P7pvg+2j/ga0NocOa0VvFbXBf7ZVyFg4Udjp2Wt
gINwGECTRRQZrIV15gpb4q+OMUSlW80CN5l/rMICu8dP+DNO+GWwMsUB+TTE80MxEKSb8xGySxl/
c7wDvLd14m44SEUcqYfb0sDHeO53YVe9xAkCUBmUCEu8SNDsvrx8Et+DkSIWOdQmml9K1msv4j6E
5SaRTzD0MZDxACiM7MOuCvKRj9OZwSzCyvu+wHsAFnOLhwlzWRaDcewxStxoiKYhA8BMlC9qZUp3
kWWzIxFVjI0Ne0FMlAmcQMJW272YP46FjykEwFbLBlXdYAUlO7fDzx3HpPc5w3lvSq5BdKnJAxb7
l5++Ymyj/LGzgSlirNj9XLAj621qnE1a2KI7ZzzdbHC24Jcam+Bx/G6BHlrdCN5Cpqu8AzfZ0afz
BpbYbzZuYsBZcqUBOBab7GRM3N7T7ffYPgZmIEeu3v6LYuYBQZZ5d3E2mBTcNiLa9JEkIjXzxyTF
B0U2cy481d51MyjMtCmcvpx3upCmDHnAXwAlnubymuAxjh4eB/mr8wwub/KDsfQCOMKjiI9z959c
705vM0e9gHj2jRo8qyBPeAQdmfhS7y1KDR+7RNphwRcQOuGr+1l1K5S1yWANQ5cZ6m2+YmArX8FX
Yo0CWXYBNK9LCVr2mu3nvuDX458jXJiaYOCO3rxbOUJ9Hqng90/7zguKq0Y3P2W+xPwHE/FxhEQl
34Wa44HM9qenMK04nNzTCM+mbtthtwGFVTBfx9gmAfsTfQtQfHja8g6Uve+gUWvNPbopM0dbpk0a
DNypC/AheJfBgvftClLXJ0bMNRnvS1AeYo/2H+8nNmA3uCCI+0EVMEuMvjFEgBgPTgzRCcrbEo36
RsUwNsmKwQsZlr6zKUWMM4wj9ptfvBYakedlKydh/0kr/oES9TRSqgqkTBguC4B3aVtNuAFfDuKd
9Tiyu8E67TfHJo34wAhWOZ0uO5zd12ZF0OUeRHVNp4NHgKA/8d5n4lniGUby+eRla1DxtukWKcdy
fL7SxtM1MsnZ0JyzoNLMDrMqoJqFzAPx8FG3MLPiPvCMFQw2xYGBiUSKeOOzasNq1ky19ZddYW5X
A72nYbRAdnWA4unUep+/awAqPoSA23MeVCuhWhEThuAbRmt4hLgBQNL7YC8mJXdctWzE7ay1dtNy
BVHeqH3hdsJUTZ2UPbFsHieSs6txlg0GH0fOrfoPkRNeNyDrXO/dwLmjJ3MVSKpDGK6g6s2BtFbY
oEOimHmAAWpf9uCj0yvIm5JMxyZWWY6gZ1xiWAkijxTlh0E9dxTdfKYPGEoSwzWQZnlDLLPlHMSA
7bn5goCLl/H3MnYGdhVhvDYZJlRILh13xIFjDoR3dQmcJuUCukIFK8J/so3C8eW1xo7bueo68nJk
IeCgT6xY4Jzyb5/EC8MqfxHw/mHv9bKxigCwSJ5ctOssXzR4jWImcoFKXM5IoaCcTyjO4mvhQRN/
BY+8oPL1EMa04AyT36IJd9Mf+zrUflT7NYcKkJ+QqrNjXGIeRlv4O/UTwVGYNxAFeZw0I/eYI2Gq
mHBRBxT+TRa1R7QWpHSQs+IiKVTmxdD40KoE11VjqxZkU0USDpfyhwhMhoTHAa9LeiyoOn4XwOSB
5AI6s34u4au2I2OYb9nH7uJiwqIeOYqGIBwJHvvb3wSHXhmhLdITCyxE8VXklayihAct68ydmQ7N
L+tG6guNVWlq50FtF92yXxivWbX4m2isyt7i5dUSkDyO/ef+zQNgE79OB5t86eXxm2Sht9NxRyTd
QB8RoPRFvRU1UOvsHBInWQiLd/LyP0BHKP0pmNSQlHV9ZaoMFhugP2rIC7tWLMGg6bzNHklyD72a
9gWqwnzn4m1MGBm2Wm6J2rpbZDgROXxfuRj4GEVbL90e6hv+wAsm3JhmfTYi2WOz4QSDUmbgQVFT
nJz+nE9N7JWNNU6iQBwk+8K5ufXieuoa5wa2FqGrVy58stxtAVSB8QIMaM8vn/ESbQYLURi0wOaw
J/tAT9W8SEiXcmUgaLGuk+dvUpVYzeE18QG35ZucGkBkMjC6sHFaJ2UOjBAH+UDEePPe573D0M3g
tpxUxOl4kcFk5xqiaW+dF3MRiVlvZOdwWj3KND/xOsXnOKm8GjPh9AzYBI3phDapmjYJFNR+zcyl
P5M7fswQT4YuQCYosOZ9A20PYjEQmF3BkAgbdGAhcoqee43j9EYmNqtUIgxMnrwbDkx9nDpwMPrL
2KJu2v33NAz4Au7jWePdcohQcx4nftcrgf+EA/2shMD2ZeAC55QEzxc0ctCzBcPKukHEiuhbh4hT
6dtqXf+y5uZqAiqE8rY+gIPzTwxkv/GqZLAYGoXz/oOXLK17nO6c77g8WBxkK9W/Q0vPgmLR+bsp
DIsljKe5gjtBbew+BpjdqzafXwfbBX4QpFgLNu7X/MMQz2OUxrn3xhPDEwBGkAfF7OaO9g/0fAjZ
wGehjtAG3W3ur1DUY34uNHecnWtGbmOKU/OC5bo+OmMQZSiLblax2quNZl4KO0NdWqHdZPcc0wLE
L/sx6e9v9vvAFV/wx/+JjJ8nbrysWNgMKQa+zEQp9/TZGTuNGwmWyGLsin0NjArpzLBL+ZZdVlZU
q9eaQOwt5oj46veMNdZY51FI/OvI6CE9+PdBifbCFgKKDaxylkeDaQ9JKhJqp1wNVaO8iGUNfk8I
y8fxnnnDrGGpg9s0gp6IhyyCYmap9V5x9xRS8PUd4bw7j4XTtDYXY4s/AWm60GTjQEzhxF09kEKA
RVBc5toNsQqEypvjbYT2lt/CuAwfaXpNfBLc+hHsD1MoBBQT87Y4YRea+QQvWM/FY68mzDl8Q2AD
5GAtCJXh6wJKoSvdAFWuBXmio++XHMM3/MLO5zLd9DsMKbPcpVhCn7+u3TWagGX5h+oH2isPjZqI
1KNG1HacrGjCqcGa2L0a7CCfbg9BE3pWUgejHrEVT0sK7uw1pZDMj3/W9/X2Q8k/Y4Lpk2gzkU5D
CFlg/60gi43eesDInEHr+5PmYLmBwJnTCPnO20LY4LS66TJ+oERsLYwqm0q0l1O6SiJtsJj6dHoG
V5X418JXe5MXTEAgu8apUE6Ay1CXOiOlsWKVBJYhWT/kCorZL1fYWz3DJ96bgL+cNTn8LdkCwn6s
hSGjsA1E009tA2ekWGJFdMXHqoyUDRvP8URavjeIaPGAGrBdjD5+jSNwZQEwdwz30AVaVL1mT2XX
UJx5se/TIlmA8UyAURy4SbtF1XdHqjVWoXDwlhRJYS1kawxexpqGPWacnW6WyhYCD/eQM5rsK5cN
sP30b5B9aX/RXMII4H+YA0tNWqcfYC59GoYwYVt4L2/znP4Bv/Ik/KJOL9fZtIDhSoEied7LbJxd
sXf+AhNh5ALbFcGjqSHDhVPGOkUsPZ5GDCmMVzm1WpBuHh6YYBB3EGRCvFtS8OAnQUvCe4lJFLay
QbNI+Fa0Y0+lnXbuaJ5d+O4JrB5me2A6Ug45OkAlxpHGN8RsfA0YYdGQfU38NP4weuS3nscTZXpk
cPgbzwoL+P78ORTnB8mGoFJOnqS+2AZjghLfJowrAFlX24NucjsrW+7fPeBcZtmiLdgDMFQZtNfs
HK8aCyGBXBFx/0BTOGDtDSiFsmWPQ5vxmLWg9tBtSCoaJjcP7Xl3uc5gmxbbeEyl+qIUwaGD1PAf
MVPQ8SEPsAyvkxymVc6C++1WPPPKlZ/6/ueTx2/KrO/2UsOcgZOg0oL4PQht5RmSFqO7jcKa4m4d
b1982gw2Btu+M5yNMWxlcJg+7Sd99n3JUYGwlsNzmdpNMK91V5v1t7x/D2ebe4Sh0btvNfbM+ARc
J/OvBaxmUOOGxpn8FUuD0ki3YJxlTtuxENtgCwJWQNgU0ZxLlLboMm9h4ekH8DD7/ffiviw4GUWz
wy7KVDnOGwd3l3/p1Z31nmPINoOBxRgUUhnAmTiiSEVj1r7qtMhslZfl/OnEa0KBsXy9u83iu0KC
E2Evh+hH8ho62RD+CM+gCbrrQ/ZAuk6ORWYhtiv0OdwoD7pGAukqzqkce9mN6AN5FjFWBfEehetM
fwX+cyE8Igk2muDuMSa8BMKoTyQp1+unh9xx/vjGw24FDEhIoMw3jdD/gyFanCMV6g/xCJglgCcq
Fu49I+QBh97pDa8o0QNiUm2eyRnihwhpUuOpP7Coqw75+sZK9zsdAIL02VcBUcFNgfAihla/9Yo4
NXtbLBo4+54H/Ag7nMCulnYojndXoZFhyEGsiQmwwqxczK0o1eOb8Q/SuilmegvVzqO9/vqpJ4A9
Sc9KS7QprLMUgHeanMIZxLfzI7fT822CpIWNxFY5vWl+JTBorp35rs2aKRMmWhuuQfa3iFecnMBR
IH1KyGlsNXnAivCx7qs2oG5hUzuJIULo8zdYCNMqTac0AWA2gRFKeyZAInsNkuD04UJwNnKoZk9Q
cMLLXLoP1m/DqATcY2eHeTNPgiNBvFOOlEss+7Y7dzvu63Oh/ME/SYWVJ1nnHXF6X4swQf853TuZ
yV3Ut8iYQZOulO3jY57N2c+YteWl4N9XMGuWx8EHFsfnQNZ6MJyNgBK+f5CgxitgBZGxzgl8EBQR
NtTWfr0XQ8vfaL1FETah/+opVvE15Ik8MrxpZrRO4SJUopE08cmHQ0jZCq7uA7zyZUPCwC5HfxGu
tsOkWgklh/+JN5cTyodErxOuCcUDTGvNAefkdNHibKV3Byx/ES9BCSISb19Zcx6FVrfUJVeaNaKP
sUmonhoj2T54L1md8YUie0FEAIaiVmcucdlCVf6F4vWYLNd1dBempRbw6gYRZ8/SgP82YHbWcDHn
GIB9ZRPtwpO7O32NqDSWkMJwh1bRYa/9wvuHhgVRY4OpVkSyH6644/yDxknTAXhTzbF7nVC5I+DA
g0+KhYWUrQweLlZsnGHvQ/9UAsci0eHSEA2HvbP1he3N8Nbzt4T4iaH58jKPJWMW7ytbXBaVjU26
FXRSKb4me7oQVgi8zuH8cZ73DB+W8FpAWJGW8XL6qdk/XbG2vk8esOrHCbFQyHpAL5Ag/uy32TDq
CQYH5Eb+LmPH96gTSEN1sBaWMWD81oXXDixVoBPYw2jRE6nz2FVmmTCWjJYJnZsJ9Yv4u/gdipZY
LCqOPP10VyPvs8a1B5b4mTeI8nE/c9cwHbmZMD25XjzVEYQYYPustHmgJDCL7c05fljbdHrcmPdI
8j+OOIOACpCcPCwOTINmcIFIyCk5xzkkUBu6HIPdOYT3yU7TnlGjiBFhTkO6LCA/sj4l68jZRyQt
VJmbQ3S22AlH7YGnUAf+5LTvO69/vmUbWUw5LE8DzjnoYLoPh8yPH8EaCzgfIhplHvQ7ktiOdky+
dfDBVlE2X4tfrMKGGLJWvOp7tHtbtuY2YzdTdWafIcXX+lphx7DnNOWI2Ff6sccvkXnAYUy7Nz6A
qPpnEtL4JJ1OHT1y/bjHvA1goxjmuDtO5M7YGsag5EEZGvEQpcIEFrBYIjqQFHnXWXsAb+n5NLoZ
a6x2hDcfQhquIwi1PuPLOkO8hzcvPnznJX5MeCTxz6VhwayEyAymrMcvCtWxZ4TnAnFqiplSjrr2
3PcVrNojrJ0tLNMdeVEtsajkbYu92RkaOAL+PmWzxzn34wNCWGCuCEoI1swI0MYhFhxSDiI9ujyn
yF/1WNNnNDu82opds/9+bzvHAu5/w+raoiiFGbVloA9+h0HwwZcdy3YDk4XPhN4MeqEC9kVrbbRh
uxivMr91RU50maLmKFY4YBPW9S+gEIcTUHhUZlyzz4zVs66tP0s4foGGioixGx2CKcjgY/PCpjXG
RZ7pYI3bmiVKUCY0yj4h1ce3r3KO8CDaqFR45U/56rZ/vwyRsQVZFWExqYUg+N0FNBLx/XOd+VEX
wcYBF8L2EHQNrJwn8/KIoLhY4sR5saP+rd4SGS6w4uDy9EzwJpQ3fKoS5MXSgB7vZzIKaCTGkEgA
k1kq/QtXGHvj+HcQRvKwNIdeaRIxglUvq2Qb5OEn3L5xlSTCUXF6c80YkR8F89xSPd7nyc56WvU2
taFMd8SWTPO45Q7hZYPrPZqGfzmgeBiyjsBjid2FGkOndAaIrjlzmNI8zC/C3+JqdYiy+UQDx+yI
YnVfK0hY3ht2Ykbh6BvSVg6gyv8N1u9wiGAZuiRBoHh1YobPTIybi8JDK5nUPLjJ15GxQkTRM0c4
gr2Y/HN3tMpdvJz9dAUxjN3YEQ4zS1IC3e7ESmZLThAWNXdj3pGlu3jhYFDTj3GZ+UjJ3f0S1bXj
98prSsIEE1hDmmfG38gfT0kBcioTP+9Jw02Bi+vugvd8gNkHX1Xb5mTnABHhtgjAgT7yR5bJwyNw
kXvFfGQQUfoltCODiYq9/rE79qajyQfNOZvF9vRh5BpZBG5ehHUyPRuXFYf4uFmls/r/mG1fOATg
u2Ewj1mkh/wY5PWEkUfPZ83+tSJK6AaRSKgxiUOK5ETVMYxxBK2cHLiVBj8VCRysONh8ZCb75DtB
7HosKgZo9hP1gvSyKYEExAq3C/zVz/88Qe7GipUz/y+CP9jtgcxkp28oTQHIgn4AjwnQGjOtj7ki
wHAG4GoT7MF/aPCdH1//WPSApGYMfpBLuRB7nn9/dGEbM69JSssDuDS4mzbzS5DPvvZnofmyRSo7
a//TRaSPk/DJn9zZD6ymEcKaiGOtlO8CRLXS/XMlYDOoiasyHA3tZ9TMagQpABWIOtB4uj+DNRSU
Pdhx+knGxOHq9DxBHq9jmHroiIg6WWHn4L5A2p1qo00eXopVPdI9/EU6kUPLdVaxOyy3aaAsSWJj
WUUAVvJhZSf7q9ZdMUhgII5FGcounBCFHnrnsP8A7CbIiUk9PVCw+yexB21OT5ywj6m5UpwT9HoD
wpArDL2GLOuAlvf7EwJRs+Ug7lHaH2C6GbTst8VfvNWckSPknQ3El1HSA4vscDDf7C6FiPuxd/vb
4crL8sH/iN5YBLcTf5u514BEQxphjGptXFaJTFFJGRVs7uesM1enU2txoxCSaKyRMSdEm6FilT8Q
aTtkAfKmXBSnI2vPUjcZBBkn39dH5Z+59453QnEex/HipmL2UaxBKMANZBq5PgfbkvXLXPZvOscr
Z1eCBS4zBqRqwW+DHRe0+gpjIg8xs3YhJMgSqlDVOtPTQZt8hMKIpyVXauDiyss+IR3rGq70Isez
WUlwHoyTqpMOyg8HEBzwaAjD8AviDn2f0fyzdmXHKhq6TRaTFmqcyNb2D6jJQq4yRjbVUZxgLf/M
1+KmsBgtwTcYi1ITphespx7kQVvw6O3dcgjSvLgd5Cghcy+nPUIBzaoPJNG99Yy3qmPKNg7ZtTRB
e0jZP/zu+NOshuYpCIgSxgCXbABWvZrRw8qEi9UEGJ09Jl8YjqA669eBbHCk6kSYrAteX+fHYvLB
s4L92Zz8Xw1pvFcRJ/zzfzvzyogEmW5sS5AEBlFewtzhmffy0USW9boxH7RMjOhPT+tZ/J706T0V
K73aUBCxNqp/PuEGg7cw+dl1ZnUzh4rNKqWY9kDmSrsP04Jhg0L9IabMpMfXbkQ9WfJijBpTtvp0
SKi6wALgYD4/KO2ND9nArN04i+HvcgwccxQjSIG/evGHZSkdSoc8CatMpGl7QfnI6DBx2LGzBw9+
X5hHV1hDjGeig34xgjEDQrCejHAYfoOUwSIRliSXnd1s/9G8Ib/MsZIwSMlyS4gYRxh+EAzZ3Ir/
YKTBPUoE7EflxyHopwO5StbaL5nrX5Z4smiqCGng3qM4MrOXDn9GgptOR6fXNNB944KmmkrDk9aZ
f6xV533KbJakU5YsHnEtOs8aBYBIDBgsGPk1BPA1pAOPZmrcUBxgzFkP2hyhoRiTVJP0gCUWJR4b
y178PAzFY2YR8gRFGXM2U5xOO0TFHegyVR0gABUVcZNwUE+MsyUr95G7G1tX5hxSLFlJ01/9hPdO
h75gct25uMF0mGP/+z+1njQgYh6nj5qbn517rbdPRGr16q3Oc/DK7aM2q1F4Zc1DgBB0k4HZQxKG
LGtL4nEr61ckEgzWA68vok0yjrMBDM+vV42sEfl91h26u7bd1SZ4Glks7J5Qz55THvM6KWdt2L+8
YhBD3Ntf0xJDeoC8lP2vElbRTzEpwkNMbC6DY0jL/Vu8vR5ShQxZBTtZIQjiyrMafs8Fh+SGL5Xq
Q+sTjptDJ8PPvaCv4BUI2alQNJs5JcuiHbPJp9cZpx6Uagjw7PW5yJSOgfu+iQhdvC3pNPv79+lG
EBEfzKno6bjJIvaL2Z3PCdSrn2hrHl4J+05PniZoC/EJQKabK+bfSCBQGTNalkeYQyzUfXZvHP9s
XLWxcSJvhQTbtcA9XjYtxaGY/t5GfrWVIAQooAmisWaaWnQWLgkD2tbSL+LMLd6MMrL5PX/Oe5wz
oaU5KQ9+O+/BHLIg0f2V5gVPWBhVK8x1aAzRHeho2S/EPZJQ8aMCw3t6oVWHhvPXwl15CN0hUjME
VAq3TrH6rgpcYm5oCNsktSX8vuukwiNLULoEPQBkhv+m02N0kjeK3YPmkIFN4lqqsBEGA9/ikGE1
rjx7HsbiPRbMsK/xnd1521PeYigRBD7JJn/WhAOv1XcbnDWE323KicCXi2hiFCS43NHdcPGoLf73
eNtfCXC4Cs5PtRGIX30RYDENEj39NQHcYcdOrGf8tcUfQ9roI0xEzRqL7GtzsPp1BkYrKjdcmtdU
0QZg97q4rWRflHMVK4zbYRi3hyLuX0iTsgl6NxMARRjk5VJlo0ByVzXBcvN2xB5tgr8MN35szrGV
iphczZPiu3O254ONqNmSqQm5FFNt0Fg0ncYJt71VfvrMWM3S+xpfRyPfEKGRPwZO7/7Y/HL6UyTE
YuXz1/OlnQU4ahQsDNbIarjU0SeIAXc5ThH3ZC5PGQMSv19RXbyKcEbb8WTFRwU/43EyU4MF2Xyz
dFvP5LBPfQeSASThWYSngumWTnIDOq6dIM7l6Ilx9XVfnmL2OMHZY2EKwrpD1tdlEBbHp535Ixo8
Vb8z7zCXlgCZQ9GOCvem/RXNGMHkZoXbRKOLDiqLheMVjBubiNEZXGesD3tr2mWeU2g6RC4h55il
+PER4/S1B/izMOIK9V+9MV2LvwTf7mcPIh5SYWhLfQTnoWCA7AzCEqQtoiaiJGfNupwwPKl0fjQD
PNkVLe/lhNiAbTlnBDqwvoeNBiiwjfETuUDEhAGu9hJBHGBiwPe/wEVKYEf5X01JAOZBk8eeaaNs
0DWi27k6mKEHhFMCIQz+sQm4QvA5mckBinGRev0cZMkfgb8LTFKwEQte3wHjtE+r46vi4RZ+qQ1M
xerfWY/2wXxZJe31FCprf0q7g3w5OjVQZdktswawiSVkKQA8yPXEnNBtDjcciQI5YS6zV8QqAoEK
gg1IN+On8O6i77HKcLhh1MgE2X2PFAkl2BR7ePc3RzlnnwTZRYa2o5oVCjZRZPeC+4K0L7qG2pIB
w2esMfcl9ntOSjwfcfVL8iWexo9T6DN76P3JB+BKYmYeJ8AEUGW5aGANb1ZbwrsJoFqQzXHgRNSA
9RaPUDq9Enuf+TRbFxbuSWVefmbvki8Y/Fi+4eSPSo3xU0e1myIb7sDu5AAajIXBmzbpj4U4fjzF
IeokZo0TlKqHh6zmBtS7wvkCWBJAFJ8UWGFXFOxYzo1mb5quQz7nRuHTSAbV6Z8tCnxxSKQmblmg
s+w8jRE2PZHGxpWOEBNwQFhYR+JyNH6+GhFs2BDKTaSufYHOdeTcQnTVQ1gOdp6jlHtixlI9Sapq
VgGOeBQzHSDQ7M0HTukJ0huP4RL3Xu6fkM7SlqXz+4TMa9p3zgGvXEOctgf2INwq6JQHm866M833
W/1CFBJ68dTG7YgOnHBqUfGQPzvSsYUE/bVFQ4ywOMDp3ATxbtb97SCi0Qvh0d1mHxjkjFSOyqKZ
Eyj+MegjyexbL8zu0ah/sOuXr0RSVOd6iVjUI1OW12Q3gwcLwVbw2gG1UDMS8kXa8rJy0uM1yegC
dGV9t15xb7lbSyOIL5i5+NibE+cy5QEAvxsSSCCS9nIwCjPHNB54pSiFc+82N1uqrMZhigY3UReY
DK2bA67EQQfIyAxkVKB1uyMbcMhHRlOaGUvyMzLNH21SQpmnB/o5I+63n65bxjKVIIaMxBNKM1NO
d6RGOFCsLHSDTrmUbGXyItEH06VmCudMohGFsJSI4kNKI6n3AN198WLiqp2G6UQQVE5fIESeQgGx
8EVc25+bT7Hq472Kdj3hzQQbZmTmS6Im7F6YwVxFTAT0MXbWHVYFKRvBnE4TI0TkSXBN/M8hhlmj
uKxFYMkjd/QrSxRvTBWIW5cWzYE5hO5UMAmwhWMjCO6pS3q7+noYO0GRwXs6aoQ2UKUNrTECwTQd
FmDKOfCybzaqUEydKMzYJoE60B+OPThdCtQOdMQx6CPhZYwQRKDxuhDAhyOC1c+EGOR6QTsx8jBa
qSCDjOlaffb4N//G+kWxHZEB2rlnTf8COa6fxnd+roV2lCwMTliwWNIgdqQxCCNIDZAHE0NdhgQF
F0GCd35zPmDQ5YyWnfnsSKAI70SKzybTwW0D5+HvYY39X6jZigvVFbqRcSck6Bvdo2yfk15EirCe
njl4wdxVOmX7ybHXHgnAEBeLzcUoHMzblHUb/xpqlDm2iqVqKbSB1+hrtcCPdXIzqdjYU95ifD9z
Vhslpy63vUUtMLbW4YiYHw1mwXA1QCpUReyrbEYivIVfNioynylGLBXJd7w7gxkVEGfxhOaSJnW/
ZBdgjfkzAVXh66PIOgougQg8Gbi4FlRBFlUsNTbQsIb+YyZi3kiCwRMiVgAfUfuGr9PdKids06EG
8k4a/tffshhmgeT+FnJA06GwsiYvEAvtGUMpcPwIjixnvMFR0WfPtRBLiI+JSReaa7tDBaIYjTEU
Au+WEjGINOvSwrstgsHkdRkkLbldbNgRVgLtbEQuAaHOfkVwueQOpy07xo9Ipi4ZFuEOX4HCSekD
5FRm37jGUM1M1xLjjuhjEM7iB/AiGrHd33nX2VTKwAH5pbY5EtuQri6EU38AdKVTFwc7GkdLwqiF
CRi+PDt9HYcgCng/fpPNl69QmZNNu8DXC4EaLdIyhbCBgMjq8bftWlhMgg1EkzInynnRAJC0eJSW
qJe/i4bGxoEVHvfw/c/iGwb1Otsx5omwSVo8r/6YYNeKBcVX0GSA94EFwMeKaIiPz3uJAdFjTuXF
LBncc7RM9xWr5BfO68phbNYIuYjJLTccXIdxLB/uk5crufkqhWELJAqjBbB0HNxg60OnUHXtaeG7
+1CtB8Bbz8KT/A2kCBzC6cuWHb010ur1DkR5obJugRclAv6uy81UyKm4B9q203vrv/dBxXGfl/fn
wgoHi+fW8km41HC8sUh4zPqpjx89ROGnPAMNYMxPS7Ji9bTyZV7ev+ecc/dzrs54+C4LCAU9Cz17
Qbuv2NVZiKxZe5L4s/9xwRKCxShycCkgKzovRin8t9ktfbYqLgoYw/Ym+YMsMdr3tzfmUnITqUf7
VNjK5Iy9kYbsFfYj5I8sShfPxUDR+xfF/C4LbqjJ2ztk+hknD4BsxN2mIEbiJLKAtArY/4lapph9
Ck0lYKi7nWCTwhcl3HFnjLnywos3GR2aKa4nvQki8WlNuDre6PFtp6dbCSomn6PCh26F1a7XXw4C
dPoDVxO+BUaPDajNL3x71awamX0oExi8zYa0EgssgqHnxDjaslKHyiz5frEFvrd4+xCKIzL4nEuH
pJ3PEqcWSDPnIcNtUkAOkC73WTsdEIg+rWeXzP9MgOZn0D/p0jEx7uF4Vlmsfqs7xKnWTLcaRsIN
1O3Gr/qGxvWlQ3XJVPA1zhyeEogF6VxaPCZIF94crBMo+g2Sf1yak9ZFS2N9L1kkggLFDoCNN6VN
bCvhGE+l6dP6kuLe4yS4CZixNid3RhmZ13N6naDFQAQVdqAMfIb4HQ9YyV35g3WZ+MhXIFNYcHYV
VDTJEwlmd19e/9iCmVcXk3qID/gXgSSDwjEc/1xMKLjMHGw8nDdcOHKTyjOK/oVrQtmrzffI/GzH
pw8AAs15tMN35FTEX4hgDbzoDAdxs16yL7aqw38cndeSo+iyhZ+ICBkQ6FZ4K+TNDSFXIG8QSOjp
+8uOMzF7TndXlwp+k7lyGRH8AeVgKR5TX5PEdhw2i9725UItql0VB2kOldrtbZtFxlBC8RQn4wjo
hJJJBZt9kfFIcV7BzpnaJzdBokCRsKv3Wl5n8XY/e6yGib0rStY5ecBgisJDASKxpKZhvDe8++Jy
fNwjMbCY2OXm4cr5zqQT1hUvHgBqRT00eS4Mhu6eHt0ifQhODOH8BJDPW/wSk8IVy8VMaYtppFl6
5GpNX062xkDaw277dri4dMrYrOa4d/E8SvHP1ZCj1xbA4cNiCqSx4zaPeUNxeoZEOOABGUvoLjyd
CjaF6nSijnPZfGHroSlKVHx4RIzUX2VjuvU1S56gu+uwZh7F0CZGHD8zOHwf/hqG6m3agGnIFEoP
8vSRQJgO5dVqK0E8L2md9rDZ9jQpPYfsPAVrEwbmQNGCIfBfWPra2kEmNmCf+HmwOPoAFaeQunXx
PbxHqgMWIYzGd9DZc4FzloBvQzhZzfDAEuLSQuPjQqWGvv8e1H8SD3KfffsYVnJrszlBo+/OewZT
GW7KZSTknhJ0RmLIumkOH4IDgqfImUFwFoQdyOKbCuVB539SdXvdHmk2pqIzUVlj2Mb0c47Kmp2b
cxdh3GIrewC7SJ/QiXUAh/uE7QHdgHWjZpvexv2g4mCzH/MfWcjnVMEkGEXAps+IFPP215xeXOoH
nPWwkkq59i9AVKoDS0kbwRQfkjryf2DzcJ+T1jbb4jFOo59JFWQrK4OCm62VhfXoOQW5W3S/DOkp
6uDooCJCKJuqFko+rLU7JRYSGlbmN3Q4jLAZQVNzLY4uaqnKemx3tU2pvWS1o6jx6bAx1uwB1VyX
HTym0gt0CzTKtKf/e9vXk3aYgbzV896zh3cgKYAC683QaF9ZKUrcDpA5ehI82yE0KTEJY2539rRg
oTq/+SNoDGAZshcBPpmVMEjMENqp4StQYABtuEi856SwNxy/g+9gSlLNTKfbASiyX4f/rjClR2P+
tC9Mv44e9GqxeU/PqMSuPmIqrDOxCmRyerNZwrQBjxmOao7YPMEylcq3y7T+io98x5Fn6OoRY4bo
YSHhgALGomOSN8on56GYYc4+0mHxw59dIU6Iro2XEDIffB04M/srSvwLysTGQsgJG5SufdyP3/Yp
WTXOBmExYASaP/Fn39Kk2u15D5QAUyZlLJ+x57SKwSsGKH9/2aIPt8DRjgHd4YNeKV/Qm+fMlogT
VxfUd6C++uoRcx1B6SHCkpOduwRk2OyMrnhw6gI1nwbo589TAFGHJ7mSsBe77QqZ4izfrJ5xqoAn
NMu+2Bcv5FU+0QVcnRc8BI2x8ds8rQk2j2ncv0ziKWP4xL/whwpZH988qGsXjJ24v5j4BPg40js7
6krHTwd+UYPSbgMj8sy4kK/gG/HVCGrL2WNoCH2Y94mqUXI+MI7Go6Wc/uKC/gpxGEoKlDMcFhKw
GaIuoDX9El2rI8ZDK4ggjsOfAHBmWlxlHEwioDuhCYHcZeux0DBFedBxMH7gF8zThHVJ2w1Of0Pu
/2PiLtN6uoVQDWk+kSe4AfRthv4/nB3PoMeMgxeXGagrzx8XEZ8WziQR5Ox2/AOm8pwn6EFes0tc
LZjPYsgP9eFnVVsGVHcPYxt0fx5z5PHdec06nFk5JMU+IRYYA3IEVtvXrH1Q/L4YIlGTZ5k5gwsV
QTth1oREhIk+GpJDBl4o3hzWi3mXahnk7h0aGCIwJJhYzjSuv0OF/5nhqHgqGNY7s/pJhn8ChEZO
EiUhEonlDg/bxC+R9WdkzMuolUgidbl0mJ7CZ7dk6X6FGhHzPFmk0n5O+SR58CXDG/3vMSgcPC+O
X6wbU9zoHd5SL6SL8TBj5OnoUwBenIV4SpT2InCEtoGGSk9pR8AZxU397B5KTAE5gHQaPtLgE3Aa
Xhj7B8j85gKzOBuJqezRIGkrRvYeFxjWR5hqiV3TEx1YyfPrm+O+zXqCma3ZNaQyORsFHVLSFt3N
IRvf4s64ZxNHeCXnotqCPZmP+LQ+QkrscbznnJpCN7iMGK51VySLnumwxFeSdTf9cECDniSvIN8J
s+I0RkNuUwbz8HZEQNkkFW17SU3hvWacHhLVsIXXCC5LQ8GcGJVNNnnYDWY6LCcNlh2cT8icGMf0
TD7gG6AKJl0nrUOMzMuDtrjGr4WMk1qWsdXRES05rQT/NMZsLtBeSGrgl1gZYrNETQNbOeBpeU90
PG+3TEX92k/PCkG8yMF1zgyOk67NxCjG2uo0K2yMMMrlFeAW72imGEKpxO4mBgGQQMNdaZUldRoe
QyvJs2nTZLigVQHKKWzT6K0gsOxwXsAq5rFV5XjjfiLw+0DTsn0xiQSZOSVEoHMJf215QTKGaxxl
hHqJyAXQMbhmMqeQmog2mpfNhbW+HFAd37acptyNrUGXqz3+eIBp5QoLkCHZAM4KL/24O96tSqKt
zh37PLR32Nd/MFfNR8SZsLRgAgaIFxkpp0X8Xd23bz6NC1/26r8DouzJRDK8rouZjSs7/OjmsNyB
F88gtKiCq8GoA4kJE1Y2NXm1Z3r+PMpgliou3aYHp7cEf3ig0gXOYyFnnrI5+txJNqxe6OjCt0Vd
R/POjcnKZtWyO/UBgy0dO830PQNtYObKWcmjsr6jOw8cdDBUABeA6cMyQIAb9XmfhG156hZqqYkc
ftePu2Zy3BHwbGJoCSD8omABPM+SGV4muFXwxAc8M48g5MFnwZUA2A6dfgZz6HC2FoS0ka8aH+M0
QY/gfWv7szhPbECpHKRa5Sh7bSGrcq4p/mnWG9NKEij63In6WGiJqAEgKpnwyS5hm7kzEKvi6psj
rZr1wRldfC742e9AHHLFdBacKCbN5x4qk90O2u4Lut01apY1R2qPOHfd4rbGDImPCwwv3LUHizWA
2P2f0itK7ucQIdui9AW8ZHAdUau2IbxwwzQo5B7oJlwqPIBlPjZ+oF8ctAxMAmGjR+KZxXvEDMig
dEYm7YIrwn0E/XWrv5HKKE+9M7c4yRiDSwffD647nR9PLnXEkMQkSGkOE+A02BnWdyt3lmx4gN+c
0dPDwwKh9g4sOecxg/F4pBhZYQvCrqNuE7Lsqh/87AU/dywEdVJMQJ3Ylee43uYzaK1mQgbM19wL
K4Fp/P45wbwTrUgNP5FhO3OAzGm7PPBBesV4wBxr9opx50H1OGq5Kx+DPdTX4S2m2uS8RGmhRzAY
5fmn37ibav4p/qaoN4oZRGcGR/QBDWr9Nr6250QmwLj4EkJWwfWAG9V2vr7GsOviIzNDww2LhUmS
Dl7YzEpkT/0hYrHe6OvQNyKxq7AV0RYq4z18m1JmCkwXyoA0ECDkG+Yu/fFvcbFe/HAykTgmP6s1
6ztXXg5X3vADveHToBl2nydfOBM6th7agBj7LzOcx/TFC00NnWyU4+ZMe2FrS61t4cBrEY0+hiAC
tSh+RI9pFpyWP0d1c+Tl4o4NtmOBaD5H5fjD/OLF9KKHBhxyzBNcHaPDpLXpMgapmoEhheZnrBKc
ABlr/IRlk7nnl7lsxsA0djtC1M1bTWv/svtsUKO9p/oyZ5rgVYQNqBRA5nN02TUENKCzg9HG6roD
potCDMH3RA8/a0HrMetDUx8qsJqwkaOei8EyeVnm9py0B8ZKSU7WM8jQ/H2S7E9EGtPf4ID6dPkL
dPAasggHRoyryg9sbad4TU4gHgk6qbHg6Zo5RKmVFn3GHd7jhe17plE2zP3fyT4zn8kSA/u9lokn
uFsetjClxjiFAb/CI416wTO5rD5zwD2++pr08CAhQ4bQxDlm9vuOuaS1AqECBXNbY0o5hxJcIHcQ
C+uy55PFFAY/ponCVuiMwMrTz9/9aH7+rmPe+du61HSyBZ492OGLhAiEiTa6zQlWYnFI0XHBhGL8
U63+/hlqMAphoRnudYyNDBXwUPkQtyAmpVc7hPh0WVOSQDMC2juGBRwDbisXtQrGKWPJLuulvwVm
gfaZLg4d9IAyWbeaUS8WBlbNj9z1zqG+rJILs9rOujvNmTPtHzfKfa4vaBTVQijsJyh53cGNkNM3
nKH+CkrCTEZrsvZvTvOlhBSHsh7PrRWcfGOGD+gD5ANiDoc4wLgH3eWGSyTh7jZucSy9sJgpkHTF
ZVLf/6Gx3PQcmi7BXrDqwIS/A65R2X024+AxubKOe+QI/FJt8oLf9pzQo+ISDPdncaTeqEj3PVmt
RLeQRcO5Pg+zpD99ikWkWAi0zKPXJUZIDW6pcIkWc2WCyRPb10VMZNVg+viZMPfMJ7p/xDktwXuA
/xLzDffxp7lk7ZFfXcfvQ2vRYorQ3hkue5A/QyjPDHChoEUX1+9jtPkoIBSkcPBkrmtiWqFKPmUu
dbIk6et1Yob+dm54zJQExmAMW85UGILaYM9fg6YNItVCX5VbaJOcTF0L97drIANe3FVh0RlSHrD+
EwKjcMLrIUSFEQFbkS6v2qjuHGqF0xC4R7cEYeMPU1LAnwsng9hzNyMhV8h1w3ee90Y60QT8jQdl
mlutgYBtUEcFCMcwmWNXS7ugHHDE8NW8wzB8E9mht60T9K9uinPpvutz5cKyQo7084wVXmUg3B/I
Q35RwUZBssEuJbTQfM7Lv/MT72hyIEHVAWD1fR96AMfbOfkxfuMzmuVfJ2Dn+VnwGRNjQPrecYSp
u1O5NQbjx7BD1Ad+ogGBJw1peu8Upl+AY56Pd2E1viJyhYfBXkNOwMidHdg1q7On6taHcQkC5v4k
TzDxv0x/MDlW3wk2/HXpVmvw9M7sGeTQh8mEqKcdOMLTn3+9kG00uGDx8UN4KbNQWTFYxvG22Kl2
pzBVmEK61Tt5nHQwiTocq3yWPMzmQwiJDJVpbuhz/Ncu3/4mbCCEQpH45VJmeBLT1QrUuIDsA22e
jcWPUTgVmyaBzfb0fkPsEpdlQO1xBQdHhc4RsMZPX+aVyI//cMYM+sh3GJMmHdriqPCPyJ6APZxP
oI6M0Um1sxgqKlSCGirk096HugJk+EBYg7262UlgLDKd+NqgS0oE4OjkO9rK3qKhMXFvMyNhS4CF
Eqo609O5CASreY33L1Aky4KVeKHCIpFWNgGMEvaEwv/lyXnzdfYPt5ycJydqSCnbGBIztuc7ODJJ
Z9icdiBnnEhBY44OUqyMVECR8PbfOphDjfpkne/+6lm+rGfFum99gj2EIhY0KjFSz6BWokqFKLuW
8uUOD4lMdzZtBRL6JLuD00H6WIyz59fpf1oT1C9qNqZAyRN+FEcnzxJeM4OSmvEKxsZO4WVdUxd5
qBaoO+hu0iBjtxcoMTGo3XVtX9MKYjROodwicGh3KuWGwpjJB+9CzlaMT0kxfiT3VJvxUl0Ctxyg
e+gKDo048EoboAedqUY1Jb6+V2slcMmXlhDAn8fhvpzPiOjgyY3aEcZ5Npap9m9ixOUfy/pt/fV4
8HAFL1RaDedGkd6EBuKM2kMFVZ66zZhJkS43EhUpitH6O4huYYnMrsROqOEyhIDgUovTIpndWcvK
0657333gC/GhJgKLs844zkBdF9IekUaxeA8WYD4TziKmFFgiiDeJtpJGHeCQFsxgA3cHd5wUm7Xu
6FzIJ7/nvqbMKZx8aJhkcSwNl6OqsZt1lbxgxQTiYnPyrwn854dP+kqAtB82i88mgZXkdGHy4VMC
1a+E7FnvjBGJeCqGN99DvmyFRTBpz/6oX7UB9CJqKH7S5RsjuEid9wdnmgr5rh34mxdTJTmN0JAR
XsEWqkGaUUq9D1ZN58EfFg0RcYuJwbufQKg0C6zw+QjsXqBZlTECDPFslMVEpkx+SzTSUb17QS2J
fiv4wlDX6NeZwz/30NrsRZdZ3Tf+bW4BVJ2BPnxE13kH0vdvgOadQgJnHbqAsjBvSy4rLGN+Np2g
jEtviXBXgN09EXDhYFhGjGz99GQNscH6D/xDks9iIAnYbpR025KFcQ3fKw2CbzlvL7+p4pFfE8FJ
QG/7CnMKz8oWocPaAPRIZWZ/Z3j8cX5kK+bOM4SSNWAsR1yNjTADUcKZgODjENgFJoD+GVBWC++l
WWjwAdQYurVHCOMK+9ECkrIe5bROb/wrZMlJKXoM39E7grMrvsY43A6uG2xajfgzGoFCgIQCZNtc
YjxOfac7pXsSkFVk8W2rFRT+3fulPQa0/otS7Jp0K3MLyvv/oOSwDSBcLD8apZZK7g3fAW4Gwdi8
btx+EwKvifTYzBbA4b7LeA9V9YP08oocL1SSoGnii68MLkRZlC5f41OWj3rAqydIJGgqsFiAjs46
/AQGHhI4gRkxbhQtvkeJf0U16GSk/13nGRPOyw5H3rRL3Nx7IVFqV7+K7lbEZX1Hema2ZbxplRsq
/RM/lOLhb2yvHxDvW/FzpJHJIqntBxiId/SoPSRUGka5ypBWwQEZpi7Aw8DaFc6DA4pXvUbplba9
PqPaD2cVsZLWkp/EaYuMmXqPgHo0RVXcUNFv7/OtAoutD/5/meCm+oCgyX0xy8PX8BeCevGAhy3K
b85pMg/wxGJYi46aQDAEx09X87oLsCy4Cd4bn0rCXwL0pb7xCSQHxKCcIa42xPsQ2ws+kgTroCPs
ADfglMovq7MSfz0VP543Xa2YwMlE13qjFeMqr2bn8MHc+McxV2ZmG7KN3YlhtI8fU/QCFAxt6zFs
YyjAsOA77MDipdd+Hh1dtY5oUbEopPrwuUwZZxP6OiWzN+I7A4d6KmcyMCPCRlwwJG6i69Ff+WPj
UM34Y5A8EJBifKJZZFQRMGcTXUfTdhliWsFYU1RlwPcMScI2DnztLX+0mJwlyOiVVjjE1vy450R3
Mgz20DUwDXcfa+gy5rK/bOYVmSxwWxgZW73DEX0INwobCEqjyexfeoPftoCo0gWCghVOYumE/7zc
/afKq2zZLySM2Bc/N1JSUQ1AEVHFWlaQ/9wYzDHHnZGuJgp3fwd2bZLj2w7pI01CdDeIY10DSAUt
HbVTcMOnRAj/8jjICWB38r+ukaKj52fO5qKJ/Q22/QkzzLE6V2ek+XF6XxN+28rtb8Qq8LjKh5hM
RL+Opb8sTVhfkD+jfNFOUSURX9uQ2v2HmnxVEbyOXIemsrbamJX+4IdSekJsgIwFvwhyEYfX+uMS
v3RjY/ZYGowkAObjLroKB8vPFNl7qN3l+Xfp0bk8EVhBtog7awrkkJ3AtiD5MLiQZ2FAa9Cprfuo
ceYaQYQDNYGhUdLQ4msDuGQ1DCsQMDj/XZrfEC5eVkHRjV1kiDXq1ZXC8sNZdNy2XDY4nJ8e9St7
hBqXg5oqbo7JX9y4l6j6o8Iqptm6wH0/tyswlwkl5dfCu8a7QD+Y0r5iAo1PMxAwbvlAsiLWvVHD
lhvyTlsUndTMwG4FBktcLA42FEPAszbHPrtw8Vjem0F1tfWJgkEe797rJeXiNruScMpyhN50NjPN
FX4KSPT29HA+C2UPYDQhwdy8O4TbHiAitXhua1qtBvpHa8TIhj7EGNW0qxe3AneT9s1edikdDzlL
mc6SW+CBnIGXhB6ctoJzvGUue4GYxBIlcCgUs7sQzU21uW+wQ6Z086j0PqBx9eoSfxYn90n8H/xu
GKb8faDaik9hxU6Fhlcu+r6IONAyhAUdkVStGhunLxXCkHaEHpytoHn38cMvppKW8NCY4vZpRqAW
GM57BJMFQIawXV5Vxui7Q6wMgoEj3xQ8gzA83H0gqdxYpVp4m4hDTdDBifu8MWI2Dhc0qin6KxIQ
b4P7x0fq7FXzL7vjxm3A6cj8Db9R/ooC82oNw3HGstMyaSCEwLCfX9IiRR0DJNOYl2UGg5a00f5E
G7bFgJELFYpRNubBXzSLl8QcTf7NYdSxaUV5sOg7GESrwIMUHeN9n+pYpD7f+Dy5oXTRLJaBFCM3
NGs65w55lrhh8/Mszvmk7IkXuFVh2oMCDjshIzBclEjgWrSdbQzCQyownjqHAfa2bh1TvPP/cHX3
mf0BzfFav4Mqw7lpwBZU4CoKafK018BA/qo5ShE3IwDDhMgEHan4T0p6y8HX5UG9mbn3Yo73EfZJ
TFyYc9EygSWE5Jnd15X7xinq/+EVG3/38ZUh+/zZk3u/j+8mxkHOje2LN5Ok//YansKgKSCZlptb
iqwPiZlQP51XaR8NE1JpMe3vRLPF0y7MbltydZF1aORAP8z2y6ZwEsJ7yfm5LSgomF7b+AQgW39O
ehTzGNzDqphhxCZpKdDSGZITXsLG0NLOGKAh7X4Y6py8tmRDILLi7n/OP1C1PwuaGuqMD35T1hzN
jkiEEB8AQXisv/9GL0ZA+CXQBWsU+i8qLDJnL8vvsLfWI3V8ih+HzqIkOoDIbVkObKkJL+NkS/Rv
tWjz8PfV9jYDnSBq4sxUBrQ8zKcwnBEYi0YdoTgdEsMmaCqIEZk3ZeOP9xD8ngn8U8ROWdLawj+p
kXN9ByqAq/0K2jL1jTTypUQOzFkAd+4MSfAGzFt5V2Be8pJmvYXig/dN+lPNF4boRmYS3wSrOA5L
dvtAO5wRbgyF/ClyLDAntpga/xAEfn25i2X8DLkhRieHApNq/wtEGpPIZt8dtIZIZ5DhsYMIr8cb
/M6K4omN35NPfEUO0KKzhz5rZyB4EYyCteZU67vLfv0tvl4ekxuG1HVac0Btc+ZpwOvJff4EqyMq
cKQ43DexDPaJ5GZLI1wopnS8VwQff1mAdzh/D+fed4DImksVo7OKsHVu2dGHnrwVLAmEHPYHr8mT
quh44NbZ8runiQF34Etn+g7P5KijzoZ3bVItXWHcMGyedGDgRCpNhB7VwBmvYRudPMd+WroQ7Z/2
u3bOI4j3WKR2qElrvIfhx1CfHmmSJ+0wSxlIkjTDaCqk1sWuhhk42wgV6DpH/4c1JFK4rm30THWW
BWKfyYHU3t4QMwi6K/WSmOegxw50pwYO9hkPGx+7PFstfoDMuQ3LEWlTnGKTM0U+fo4wPajeaqu/
aKM0RoLNdzQzJF+Nz2/3YVyOruvf027rgVoEb1wdJs5va+A6fB6RNsEFtOUj8tE+yYn9ApqDb7WE
DgBldHcfwAZqWtYcGWzRyfCPeMx/neP8t6MLuxAaB95Cka847cmbM6YFOESxzQXJQUmirc4s3mvQ
ZlKY7nQQotfwXBF2YB1bm4bea6kzeI9Ad7kRuQzBRGrAAyj1uLsxbouOi2x2/ZM255XWQy0kCQ/W
86h1yMO2A94Ci/2oyyeLsFP6u3iXBA3chYnDwyw2N4j4N4Z/TAQBOmUiemSGznkAHQ8uGiSvs9+b
vAqzGRaLmpsdfSECDCpDdtpAqyx2i7B8qbKQC9Ii1XIbPqhegmx7HtId4TCoIhMuJGToOLnCGMgK
qhSGjnnUdg3mSRDkMCYBKdhA/sPj9upfEgJRw9akHzMYMqFDwTGgrlmUi2bbgpTVtUuEg3zpO75R
Nc5EClVS6f6pSCbIRgOECfrzp98nh7WYNzSyXxf8pmxBAZBZ6Hn73DYIDOMvCAmkPYQLt8P7gLAL
L547WK9SWg1FjVcwpBOG0Q/zLy14k5hL9oin/X2mX+FeBMyrGFy34XNzqwftJSAiGqf3uj7Mrwl7
kex5SoiLXHVEy9UD5MxzNtL/K/wTZNQlHIeOPiK4d6qjKVydRhUS+FjCfhWvy84ZvvC9wgsVThyy
lFidsnLp14/DzxZa7ZZ5Nw1DCT2v0gctPH3x56OZI9k1eKVdERhDvOPCO80ed/LQP0F3xykOUPdb
fuTiaVsIOoMvDrM9tzeiM77Om//woGpu882DZwz1ZWy4OTcwxSLhckkRiZelMdJ2v6WUj9+wB/12
9l2ss/jNuqe0xquIqwIv39R4Uvmi7oh+QwLku8tngmc5LDun9h/+50PyLnXEAAygRYZv7w/9rBjv
dtzLsju8krvCdyf+VWPe1IetA74WFCT5OMiD8dPDbhCw+jlpvJICHBic5Giy6Ycl8FLAcYP6yWKf
1j490Rdl98mHdDVUP/zM7xUYZHQhYwqwAlf5T5SDjUMnw+uGywLmERA9QlSX0NkxwE9OMlYIHGUh
XWURwQtrbXmpBpWHINmSCtZCrIMk9E+lp+dyynC1IfNogvp5W5Gqh7JLAxx/tOzF7hciNSggoUML
9E9jQQv/xJ3pHcBaw+TkOHC7dvfQP2DPBzSFUB/JeHf6CfInTfgdmgJwh7K6zb4s1hELCMkV+M9t
xqDYoe0MYT6DKLd25HuOiSM2V2S1LJhDAl1RrOCs3R29gVn6wXt89vlqPgdfSsNOQJRT2rgar1+O
Hml+e6VMSyhI/4ceI84GZsUcQPFrxJi7F77HBNR38GKMXkE1fA0WuP/AoSv3zSQV9hsFycvsiKT6
w0ipQfRYeWSgjWBU4MgEx4nqCeNCsxXhTc0AUh09os5IRkHcq3i2gAoL8nY5MKYC/nkFKo5930PP
gyWKWwdPldIG0ez8eRFs0Dw/UEG1DzgG+ngkgsydQpLUfeSLMVDZgsyvoIcbzEtEFo4GMgV3KAuv
QxiUJoc1WDw0R2QryrTrt0Z9HsDFvTJoBUmXaSvpeUyheYAQNiyw2frQAntGfQnhxLpDSL2Nbus3
skOAQ2STIcLy+Vdc4cORzvQT1HrS1SxIMBHDPcyNymEbgo+ZEYctgl8UzNyI1rpwhWkci8G22PYj
aIE58AIwvonhPp40XVekjPI0FiJEZsRLBw+VxoMoLJxJgLbGVJYfyTCWxXMc3g2oLnBnEkmNUMMb
q0omvT+LSa2HVaP3xCopPifdIeOhreKcpie/Rat+dOoFwEhMsAlOVpc19lyUOUibnKuXr+vBTkj0
X1/B6uie3HzQy1AdFzOCYcFpIAIRHgD3DossKSuPlrpQw42747xwsjBSiUqoMNJHv7EVrSvutO6f
Ya4Edz3ZDYvujtMsnFLYNVguM4rig0V0g+cNbpy4+RHRfRMpiIY9zKwaNQkhdQkRxcJu48Ut9oX9
WN9wa9BwwSg3AFfOEXcLmjAFBKWDznxwIe6DwCRw7ML77E9Y4xNqyb+/ySlQVnATXLi+IRgbZyQN
xKJNmDWCQTLX2ml3ejHNY/RFLtYelMv2CEqbuoQDkCAcF9Yi9Ghf2Tfj107veXfmwYxf6cmj85QZ
yAgDGlYhPKwhhEo2AbEqPlanVrPA5SE9xb+9ElHal1sc0cLWFN4KRLHFKZQtjr4FAgGL0v1RyZ7W
J8CGygOFiHLOgqg9+e21aUucWgf8YyCKmeorvNrA5Ro+wxw9UU7DP+IXUJigZYohYfd1NmBtXcdf
JqzY5qRvBHYbLFQxkjWAKzl5591Ja90ZP3CNojTE56nBIb1mGHdO0Lc6d+B6YSG1HC7u0dH/mQWq
n8qqUU45Rx9XOsz1YQJJfjfgquIxsHOfjBKRVTUUyLqnb5/MZW67rh8yxn4wlomO836bARMTY+S/
nE7fFWg9XSOFHrogsjLgt1Fpch/8HUMtbGavSe0z+gvyzXvZmzHsRQy/5CrHfoBGnabZldWfb/Qd
Q3m+LsP2khErvGeo6rBeIwmpkCGOyGlrR4PbzitmWADGq9r67kVu3wUF3xFl4Qee/ZLP93j5S0Bs
ruxct5jD06+VGDsQkDJ9Ps2cUoC8lJ9//1MQ9U97AegXQXJtIleo8AMmgeB8yu4XPfkdg4uyP+kl
TLVgqwq7Hput7bqidFVQkZyQa7NtDpr3m76j/pCCYYdbL5DQy2eOwIyUMU99qBb7lgB15JI698Fc
UDcdRgKNvTG/UGajG9oy7c9MfRUew+qHo+Rj+EBUFQOqJ2LX80o7hOeczdZBZzz5QFSW+TAa9zuc
EyaPCUS/9SWS8wBkd6BsG1QteNzv3yD82azvQYPd0/+BQj3Dl0WpYF38fHNOTvuM+SGSn6X4P9Fb
YPGIE1x62aY7iksDf7c2wbdwIIBR8FfBT7GLBQcjpX0v6SSMKXBYLSydJYUQhU/IuMShar/HStLz
BafFgiE9AospZNnU3mWobB+rhu1/8vu7Fk2Z4nEuJtAd8B3uO4Z7p4EBYLygPd8T9YW5NAaUKh0c
0yoDVITX65wDmmCuMY5MEe+AspSgvTivYPALq8CTvLMjBc2aasI+Bi/OSLRpeO/iTgmcjGTvuCYQ
wNeHzHwZCuFj6RkpBJjhkaCE4wxTTl586081z8GPohqWr9uefj52xdVQEqsEutzZXMc8XfgLJ/fa
NhUBkaN6+J50yXSFk4S5J7CNBdXKYVw/ZllTcwfFcHthEEGy1PqORLD21nnS4fP/vPMBwBHB1ZyX
/Hh6V124N1kP9Tdkljq9oQW+UrCVuJL2+GgZ8w7KRMI33BqoMQv6hJS9PS054dgqS/k+Bx4xr6Mu
0/Vq/rTFcArsUbrTC/UeGBVWx2dCmFEwTp7xPSCUVrBFjhsaIUJ13pHgLwb37NGuJ4XJwEkPJUVM
IUSOqF6rP6z+BGYsCS+CyzxQ7YcPKIrB8/QsOCQMH2ioNVSDs8c6A1NA/WoesUmAO4AajmIcf9V7
UvvMxdWGOvH/WA5HVfJYMUFhG+EDY9FRuvrkfMWjB7eZPyPO5/mGKTcj6tzDc7uhqiwQkH+XGeY8
VZLNobQww35u+MwcEpBPYP2TQNHlObESsAPOw5rvoi3X900GhTjQeSHlTOfoEjfWflgsT4rVByLV
0aM4T2B6XsHRVvuM7Ae1QaeeAU2mmWKXMn23K6jb95BKvsHNGgyMOeLVze/pm42GIBguOSZUF+t7
wWF3ojwtukeOqQyciShLGGAUfbCBAL3Ib4aH63FFIAcbd/DAxQ+lWBjTx4JUshJLJOdD5YgeYPAN
mBUyz8X8TLTW8GnDArXBy75sql1r8hvfFtiOlQ+o0hWtMZR1pAg+tujnmYJ9LoNfJr5Suggru42Z
Lg4A5J2glKHDouf3jil3BdnN8BAZB4tEvpuQsPwjptPU1k9GgICgQLm7LonLkFYRFuvBaw5N1MW5
l1C3TCMvCbU4nSX08uXgFvb2aK4Li9QoiJq5S2Qh3Bz2JGQUrxuCtBAIRw2qN1YLmYmNMlVbwNzj
RCLUsASNhNSE4rqyCuKDX662BbwpB4wmztjflYMeG8glato7HkioX1Y4V/bxOu+GrdkJlg6uaBzy
102R9pFGabgllgRSyKGmT7+r71BjbAMVxP4R30FbaNOxiDEIlkgucgq4ThSGYAcmbcmOxGX/ur0s
BYvqOnPqTQa2t0gZAErkHiA2oz/R8tnH5Jq8pzT/XG0uAzKofDkLq5wdQ4YXKNavYScBUcd7Az5H
JqN1Ib0gT1HH4HxbaOa63aamywdftOSct8+AaBo0yZziX66Xk8sv28oSoAlMCtiPJL91a4SHgNRI
W+lCrza4EyQAwAGaoQaNz4UqTJ2LxkghzUdH2/AKAGNJH8dGgwE9TDBuflyi2TQfM992GsnwBU04
Ei45ad/NFpsgzp0vXZWTwRUCO3BQHD/p0o84ym2gHfxXilERgiJ/Apa7/oVyCN69VfZqgqD8pTCI
r3dCLjTi3oya586k1oPufQb9oNii+6eqIanWApaCv0RbEb3n91T0dI33Is+XETjamwdGgcjmoa1+
xywZFeKkQyFOfxQUB4E2fakdoKshNKd7BGTh9n3ZjyWoef30z82gwMjPza82zY6muwYIW2azcZ88
xqdTXiwNB6ej/2So1o4+o2fj36hR9Pmb0q5IH7Bq9UGO9qCe050WMzR6dKGPGW5OKBEeLpALvF0k
FwJ3ACX7+wckVni0eEyUPv5b0FrFKAgay5nuj7m7o3FWdpfdpQG4iGka/am8eyUVF15hBD/MNyXU
f89KAFF5GPephLtAAAw6QUhAB4EpGSydxjyOYV294MwTLW0VuHfYEhJVIMwALoL/jmleZnbWWLLZ
c3HEwWSNjB30OPT+5BNwWP8geuleTkhoWo7a4TEwMBc2u4youBjfk9NOZVLGJXGoB9sLKZWMUCfs
1w6+lecuAX5PeOVQMMYqtZdh3dLO/E7CXRPUDMmrwQ1t90anqESyUsmwkPF22zrOKe2ZS48gM2gT
yvWKH7o/aKiIKeaQ2WqD97KhlfBAm/3+vk9lDyDXjPMtCxX9rGb9hhqVlacA6NpdiBQMhmgxaAf3
LNRT2+k11vVu5eQTEjT5jfqQEt4WbCYCoBh7/RC7dQf8A1Gnw+stzZoMdcPJwdXwJ2s7AN5PLoyp
PiHxzaFeiHFuoUPuE26hy79zyMyzcvI7qOBkORzQ1uI4qbb6FHTvvMUGDNwQrBn1CR9XsH/iXKDv
gm/zkdgb7BBGGRCi+hZ/JuuLZhi5LrzBzt3izwM3MfVv24B9aAjF1wcOJQuwk3BWKVM83emO94XL
eCHMl+XkNSq+JhTsC9Zf/IOHOnuYTF9qAuQw6kDGea3Bi6gUqEIPARMZEHWpM4FemAjwiwy4mQ8w
XNmfGElSlDNz3SG4vxIdx0YcZyguvvPf32nem3ZWlDN92g3draI6BCIm4fE3x0nHwk4krS28LW5j
2hCqjifZXt05vUnUDe/xHaolHrAJvASn8QfnlBYfQ5IeOqHeiPseGsSYqYm6MLbYBAxxxUdleZ8Q
RzZ8olkph/k+C9WIzXXafPwsRB1J2aW5htOix/3+QV+Bk32LWwlnKkce7wkjYq6+GT/adXVctViR
+ztK/T+s44nkxTUZtUYTHn3yI9HfH4ewQYdFqMSfqLfMJpews3oufyNkEqPOsLUCl9XHpKIOu4Dz
1HpEXxIf5dZcjUZ0tI3RmYyy9gh9lU96KbaKEG0JSquDzkSZ0cNZl/ll3vGUkfKPpDNbUhSLougX
GaGCgq+AyjxP+mKoKYIzDqB8fS+qI6q7q7oyTYXLvefss4f1bH2mY4xKh+k7gXNgQqAlY0fABAye
KfS5TdJ5A5SDD/AjfMx5zD/63Tr1hDcxRBQXMup5H0YHzCj/mO2K/8JhyAYtUa2sxkadiysG+cbE
PSdk58Yb+xiTIe+9XQyEwLDuFnza8BTI+5I07epAKnGEaZhxJcL5VAxXINzrV3/3V2fzuJ6gIC1D
6TGfrr5IyW/60XxbtKbZBcnKZD5zkKEiEASeMjY+R2hNQQLrfzu0RsbURVJFsAZz5enuTESd6EIR
Myc5Q3TJhu3LpgEeintxMra5/WU88nGEtnk835D06Or/eBAQfckWn3d/Tdsdbp3hOzmGs1w05V3t
3QJmZzwjw3AA7e8ZQJUxn4cmrOM2h59DVC/mw/EHIezQJkeH+Is2e3lCgeBq3SwFZjwDE4Ok7GkK
xW9/PEhrPJcsYTXyxhm25zFEqaPfL76xJTtnr8Rattx+yMUpQ/A1fLsQ2VxcoGuTmoRY6z5olxrq
6r/dWwA9KhrABJvu5f00ImfRg9iXSiYGFsuLWcOpmyUk+i6EpMGP5RRMVhCK886uaDlr9xp9sK19
sVDu0QyrY3lROa/kDW7yCF7+2G4z2W1yiYXbpKJ3s/q4ESme4XjJh0vA1eMqeTN0CAnefFMC8iIb
l3UUML207l6XILZBGx1+rVNvQoJi9LW4H2YhxRqeehwq2YbHb2g3zsn4cUm+KwBxNF4PZky9CuiB
cwe+Oy5Q4lzwqFAY5d+WVYwcmDH6x0dYJBlwf5031KU1TI+FCafG/ywwS8HQAwOJgcFjN7+4s/l3
dyt6lw+DaECWDcNmZxLhhYrxzcUkr3R7wr0Ax7CekHj6u4YbEy4OHnqPHeRgZ0Z6Q5PR77h1D3is
jxlZrExAAkL/rPGSAdIQzKwMUaUbzXasrWYFHp17xK50KqRDG1wV88WsF0X3EN26pLNwFh8P4czG
HeUiAlHMfrJTMDIG1hTHkVbr0rcjQcJp3ddWhjgOLg7d2X06iCbhuqOrp5a6eh2R9Jz+AciaNfBo
Ufan+B7S3UBk996LmUfXgwMS2mD77YpB5YrFdwHve1vRyWzUNw/fMWTnxwEHeAbKEIGaTJt/WhoI
0ZN0uSvE8ieTGe8GpP7hzdUFA1e/2TJEih5a3uSbUGajfASMdS0xgg7rCas3VPshujyMz4qfJ+o/
dGRVcvVRnIH9jlFhlunTnXrHGI86qOqR5NEEQffeBJdkksoYCdzCsR4gMePsm7qcflXBzoui57GF
R/GC4beS8FBNXhkRgiRudWvcV8INE0zOczGcBO3+Y/x25eFuUSTekib/Glfyhkc4sQKFSdF4jbwi
mBZQ9P4dUWUwybE+Pa2u20fyDO4WJ/ONkLyNR1mf96SJD6UyZOTy8OFshtyKyQXmkRbqnICU0fDj
1sU56hXlsj6KNmYX4UWst97EB/Sk8BLmvwXZ1JT0FjBWuWa4RmmBl53kI+iza1c0G5s/M+uNboeS
mvHSp3gGGBX4gJ6V+/XAg98EmQ/0Lsf4Fq56pUnRbT/6Yw6CzjiDD0FxAJmyitkS2LGwyvanbmuf
QPJxAIY0ThUXfOeP3TlGGqljdG2Po1vaoJgngA1/QcbnvBBRNvE5/jr99H0CArkaRcwvf9Y0f5iv
6IvaiNEBYwDuIxOB3dTC8M6hLsQrblXvKHG4VzJ5bXfElZvwblXbTzbedSbqMTzNOEAWm0M5v0aS
fS0o2oc7qEHBKJT6sDAo1Hm1uvQzAtcnAiOy5yVDjtf+HD+S8f4yF9cS1NnJYrDCE0/WWRN3Ro/3
v7F1gpuPyx57KuOFNoOkVKUD7CMqOK9MqIKHpqP/w3QD1jG+vNR+o+jBKqgzgdfG2EE/RyUlQ7e6
xVjv0rnsIG/M9jVb9YTSIPlQY8OpKODTzhdt+oJCRCl6gU9wDGTc4894SWGCA59is+29wFBKSB5b
Cp43CwL9TOb+tvQPZG+1x7ZnVZ9winviCg2DxafdE6KvVy5hSRAa8NMxfD4C/PI9thwc6Y8wbkMK
zezTak2mapCgei3ohNHxFxTn6kzCcjEMRRclHTy/htiZzRLyTUxAz5DAS74QbO6F/QbmIb3dl+v0
siFirM1hCJWDqa9TCCR6f43znHOOETKcTJW+hCSjE0JDMTj5w5R5nA25DcHCEYXh+Ym3gLC6Zvf5
mI0QfmR6tjbBtVxQot5mihhMsY3zT9GvwFHWezgD4l9Ifw4m1tUcWZK3WeO2Yw+XJdl4i/fiSprh
HcpmZU6spy3435P1zzADswe61dcWXmHvzg35gTndNYVhg195AeZXp0CwVfjCf+1JSdHq153kv1cy
xFz+YXD4ws4b5x8A201yy/HEc88ZDJyvf94BSOeCVZvgQYdrVuNbiX025Q5bzhFZMR/suv13PkAT
KOOb8dXRRdGnn7jw4py8xi1nBVh0/sz56ewM9j29pmIBLwyvoJ8JrM9G9vXHEJV5QIpqO+qTYXS+
tO5nX7JZU1rgeAxdpdIq72N2XGI2qg7grw5vsaSwjb/ScXCEoDjQYPi8rCo72RUUxxmWBfhAzJ1q
2xYiFLTgWDzzbt8vTYMe7aKciwm4Np3vQx3TmfY25sftNZ36YHZQrM8ISdqA8PDkkZ3ItR+sj8ab
VtMdpnLwxNP9mNXLS0SHt2vVdDrvWjDjKhgD71wWIs5jj54XyDgHrZ4xBojCpOlkn9NmBxeLgLFy
IWHuLW8nuUR7WIWy2cTn7SftjCEG9pP86ZUxFaPd2HUA9Z9PvQcKHFiT1cDeJGyrRUfTLyMB6+zR
fhzSkyHXWgGgZExTebite/FK+RYpYsVYBGwnDOdh+EqEHTcqRSo1AelO1jgWDcnF/iuo7Mo+zIg1
eB2ErA6+dofb7+kPyX7MB4XnbsHNhIcC4vvHCBqxyasQvItPmnh0DGAh+8ApGFRA3Dv37E5oZHxD
m1wW93XP6oSpUqd817R4MeFjQMWjm05gQjAmr1OhUliwH1DrCuZsPzoYy316LP+HgXpZaszeN6jY
+RoM5/PH/hw9HdkZO79Q8L4emG74GfazCnFNNledYmS+ArnB8WZXJt0fBPI9N3n9MF7O0fmRH7Fh
vlPpRyLuoQsmkIVC0e8MufjG0p5+ehLBwrFn4dkUwpkL5c0VAHLjK9YXOLGB8H933W4WPnbA/S5s
FYtGtrdyIZSMA5HtltmHTmg3KQPq2WO41GaEXisWO0ibDgtkShnVCuDKeoqJ9Sbh64fuw6TWcKcQ
P4fhNPkFkORYsV00+qsLhE7dfgMHO+CjZVMcBTKYjZuYyyzYckGBw7UpbZr5Km04VFBujdcofo7p
Y6y80qo4w0A9p9eiLliVvK1os3oF3z6UtN/BO6yWRs5lDdWRg97GAzFmDjSzN+sul9c8egwjEpEs
vbg+vIIurrc8RJSIpf3IX+7bn+xHUK+Yq3Hg+QCzw/RtEKZ43PLwa5CKkFrwInesvfFKBNcRdydL
KOpFC5SU8efZSuzlqymLNpksMEdb8RQzLVsw83XB6mDPoCfBmArhyEU9Fh2JpgQzcRly+A7TcGBD
JHwsmy0sEwyk3cnf2xGKC9onbgZv6uZBenrEs+wcwA9/e2Jy+xvwyTXc9S7ehLRqjNAwBZhclV4w
4JBYlqMQoVF+XZSe8EGg1Z4h2M/U+KAs0rt7WuHQnqCjKQN5rmIqfaK7vSUPGGnciazej5lIMhVl
DOq3IxWgAWRu2ilXtCYsf+APZtbHnmvEJwBugQBxo3akFQPSAB2RBpTHdcxfsrAQtw8zCuYLg+hN
LnFfqEKqCOYLn+/Vb16TmHsPZ8Thhl6gQ/11ZD3JFej2l3N1434ijvPnFhfKigNcNMuxkufVFOax
8rvOoVQdx0te62n+SC1Kh2G/Z/tU1dw4eAa3AMvDiKsw5oyfrqeFEDEubbNR+qDl/NjgBgG79ob5
w/ZGCcEgYpSzAFoLbIFX4oJhbpwStnhkaT8T2fpQcmwJRwoAU+47UcIN85aUMRKCdvtPWzzLL6tB
LlBrwPGhKaSBpgS20c5sb38cn39sGLPoF6JYu2ncy4/Tw9MjqoUJ1eP/9kqQREB8B6Rw/QFhTv5e
8mKEuIZuulUBGPmbfsHzGyQK5aI84M8KQ4MW+HQAPOJ7YdmWB8q30wF0CFwKRID3OwVMSdpMxf2N
JhqXmlkDExMz9h2lJve6W5W88p/s4osZ4Lh12Oxaj6f9AZGW1XfgJc4e5HqzeGKmpEwzXGy69eRA
fziB/E1fdAPoReuozA7Eq5QwLj+KdMDTjXStF00kBD6acAaD+WyqtBjNzAgDfChHjBWhS6KOwZP7
ryFoCTB5hQkc6Bg8faYBIN7cFOwxPqrwWyDcqZB7Y9tL0Ah0THRWKBNxd6nUxRNeHCafHGhk3P2b
1yAqOUMboaTpVCiD0+2T+Qnh5rs3q5xUGGyPWNdEXlCiYYJ8GJ41JKKMJ+BHEgQlZNQlWF1OZGVA
oCxoLpYDnJvMZQ8SqSQXlanROGGaOz6gBADvZHiL39pOsNBDswC2EAUvCTq0N77ByELuKrJqERoT
Pt+wg+BlQs1nyDiAvIAjoILtcj0xGij7XDyoolHH368rgUvC9an+kWAm2xNgCLM3GFxcLpr2pp/2
4GoG5W09vtJSizaZ0D+22f5ycwtmVA+i2rvbXVUExRT661FNsCQ3BYQP2A9z4xP+24C1ox4ppCE4
ERraLygmh50Ix0banlf0PTLtQ1OcQsEZ5rUNHsHjZ0OrWAw02FsxFB4HD2/0hs90M0ePjjtTncLG
XZ2tX0od6A7i6+KNhoGN99cfAZO9sBfVByUkdvUcFp+C/JcSivMRlxamDO89gS2URGBfPnJO983m
+uVIdoScDbpdMhFOxfCT1dlMn0Q0mIWUDULO9SYjcbY3aZPdCUjNK53Z0grRH8A6j9oewpwP04hB
Uy5jtArzDeXPhcyNYT4z5XAavPOrR0O/ECLsBGDAUfmzK1x8TjmrwY8BlgTA0swY5QjeAybOfQU7
dIDSlvRr5jE876Ce3YJz3oDk/Owy+exQmwAjct5DzRbiwQrBAiR39vd1vw98s2Hxtkd/jUOevCO7
pT6jdmK4umAVdf7D/GT90Mqu44Zj6Oxxd9gB2oDZxmgFL50s4PwSjVdgeuDyJG2dKWAekehzKkCk
POKwNMCRLuJfpMNi7sbtnCjsU7P9JwQcsbucUr8N+pfaP+OxQ4HA/b1vhQjrC5ormc67s+4u9XbH
07rtcrYb2J5unxgr/CERlpNzevI363pLfdDfHpmwhXMyXlI9BNeD7ENNGxqIeHJo7V0+XVPSzv6E
Pwi82RQvKLR/ux9V8CtlLA2zkvJr0eR3Z7QX1zMeMB68f8Zp+pQxHWxvjG8JNsKU+pfDck0m/rk4
uw/vZPDGJv7RvYOXSHHpnPBPffG6FXzzyseuptVQRvuwmkgRuhhfu4/IufXRCvgjglJWHhNNpw9+
nIZCJCcjo99js4FeJ1eoID71Ksf62D2lwz202uRDhcAi+6JHZPY0V2lRSWbwOJyOTIypbWnxVs1K
iOoftJAylSOGrPklLcMLDMDWvmOVg/b1spTW3ZwTFj/gNdnfNLHcRWPi/FaIZ3Dena2+sAaldUNm
CW/hjygY6IQp6+OxpxNGuPDef71Xn5qevPafHHzTu4JfXrBsa+E4737hbP8qjtnVg2ULqMqJOPsr
D5wZMtna51DEmqk44+FqfYHctEeMR3GA0BrRBJoJ1BjHSMzAvtE2XNZXHD3EZGYJNluzgWKey/j0
iTdu4gf0fimdWtMdQsyI2DnjkUCiGfbYSeXjBHAA96X5bQEqKKiAGtjqKcIhTKEcVcfeEYwlGlOi
P7PRcgiWOPZGwSW8mSj/d5uM5xQpBWTCgDvdwSpYMu7DBo6L0P3xv04H6Q+O2rXoPEGxPqZI1lS7
mODAhznFEGlLvWuWfOppiNwlu+4E/5wJ0XvFt1Y7CT5iIFl3cxJ9zAFxv82a49+92G0KxT44Re9M
4h45bTJDtQZRon8mOLYQt7cufc0Uio+ARKJAbOudt89oyBUnGNlCDmtcw6tFGSBZ48PURChNsmSB
pcuutF/BOUFgJuWvIh+iwE/PymK5I8TQIcTNhfMEmoDNWwamoN48QW+dvrke2CxNCq9+c6RyNTq9
0yuQleFy41KlHqO7Pg0wQwBrKA2o0Avib/XOekbi/ONcnTOJzUSf6ziTQ+67OBxS5FrWyQ1PMI6B
fowpASBW21ch5fftya+8zf4afzHHOPpYs6J8rlJk0dFoX6WPHDKax0yjz7loHODGBJW0AX7q34Ka
fx4JyhfioBDVjs2n0dg8SKiYjlbtzha9AJVZuiavKpMcHmPj/kweNZ0JFszsp0OhMvDxZg8nHswR
hu6QrA+oQEHoXtvOxxpkcSMXuHNkko3eLgEWcNvIWSC4sPU4XN9oYPpI1vn/YQUM4bA4ws2499XF
Gb+nRZ5MqKc6ViQJLCPwAjiTD+Ox4M453901uXitI/vc52XnHUk54/oiMMQ/4x5dlnfoOVxZrTFq
7PMAReYTlMBH8+z0yejIPD1QFFzJb9Sm9eLtcMVZg0/mC2P4nHDeDbpGw3ov+nQHcEN48rjRfawH
MMSAc6tfAORxWmxW26f98E/7rwF0Balb0nT4CnqpwNgVHZgAX4+9uPM6ohWBUTbhOSO8KhR8qsLP
DqdgYQWRuzjZD+N+qGrlm5HYTvkJ4R3GI0eUTuO7nCFSBNlAyc8OXLxzQHMyNq8mvIxTdD9I7tvq
4TJoPH2h88g5Ej7mD8uA4vrjIPihlK5SalZ4hZe4jCdQmAW24ns0CR7pyxizNYNbaJBM4U3OcWV0
cNVab9ZVMViIwYDzbhC8qCfkNekfAB7xBr7CPQPacp45u8UYhROP+wajfobH5sup1tf5LIaJz0GL
izs4JNNLlG1YjstRU/bqgeCK1JzpjIPOnYI0vu5EYh6ph5PvHo4hrAzidhQm0PYGnO8XovoerwEM
2chblUcKzTidlQwrFBDGq+Ih9gkyFrRfr39D7tClOz2GfGzzuftS05wzumRezL1rMnOgGdO+MSOW
iTndP/pn5/D1ZzbE0O8Kj3K7/Cntqgu6EC2COlrx/EJLYZMexGyRoz92NAzPwtt+k8ACFQME7WDa
7RJYVIjA+Pc4HaF+ZxLM101v+oQVjtwdg6iSvM4hNpvU8ycOSXilyPe6FScTUzEaib5h21fhNaHL
vict3kIXX8jKGBiS45b6dDeLm72wgvpX7ay7Nflr4N67L3aN4yKh9wCxFv76f/nd6lxcgCUYwXPH
d7fDMMSsP0CeFr/9e3bfYY/r00keM85zKZrtO0g4wODeIETrkz09tgvztFigVUcs0EXUBZRwCeWP
LYHXHdcVoiyYZSebu9us5C/vXIj5wGlpwNDQn8sPkxr+DvAdgdTD6Il6cCmysXsNpAUL5p0PdE6e
x/KjMPepgocx6T87Fds1adAjZjOogzAkMGij7eXJjGmph8m0ANP6MpsSvG7PTSl7W4gN7ngrhi9r
Wu4OPxUeOz4WJzB1EVF7YnrEo2aCPc8re6U/Js8CAU+Q42gCOCNC0i+AIrc0rPeFVNypZAArb9ha
OrR5JaDZyaZeYQ4gEArGSd/iQQq9pTTxH/aq1Tv9FjVD26NxtuGH2ZzMOmRpUHf8FJhLpEefafd6
w2Y2wDnkHA+Cd9EaIsmTV49MdgcTi11AiczOejtwhgz+6DNpu0ar6Al4Og1ZP5ByHgdg1NGKRcgv
KJqbbVVsDuAiWDO9l5vot2cgsLrgTfpMhxmkCfrUDoJUz4lh62H2gIQQ9nLYD2wBETBxr12KUgnZ
1CQaB0+bjr7Jb5hpijG5pVgiBRMgC56llMgsIZZ5DzlFTn+65+MlCzy6B/fDz4Eo9+yLMcITkaij
2+d+ABnAmkLKy6VOmCyTWsVVbXfNYWwzFk0eCUA3T0sTDzwmSvsHgPNW8r77DSdSt5fAuYaYKUFD
xqYZ8sYOzi1s/XJ9tRhKLwT7xwwRB7W9I9IE8MB3Hux0tDRi8vQ7TQSbh1AUXXGuh1+ZwObZf2Qi
sXAOiuG/sId+HFyzJtYZnjRK46UAhl4fHh54M6rBkw8awgjZmTLu/VmEye5v8SD/IfAX57Ps5QDH
OhOamy5uMcWOTji5YZSEhA4sVV4O+23X+oQ3+54N0EIj8vCHznB7tMRkYgNm4B0yAmtZDbcbDP0A
H749QAtuZV9dMEwUP1vIA4kYPoLao/Uvg8f61FObqAau8ZXKBQaOW9JSc062xQR7FwE8Tdgft8Jq
mJ04gXtjuw8l1S+8EyggoseuvWcwQoXRnZeT1aZ3inHHbPOEEwS12fhSJC9F6w4+yuhfP/nY21Hn
MQ223sYrrUOUc+aQhqAzLgRxHiNUmeaYcQt5Mhg4V+7TuxiMXf3JamregzrA2x9rZ+pNtLHUH6i+
YJR/sd5lvBSIy2nRbif2d4+kIDvu6VdX45yBfYxB6mwF34ydAfcC5BGkVKnQqoN/dT0W1A86s8ta
xlRMsnYd+naGnBnC8PwWU4DuhNU4aKmoTvYN+WkxwKmsjgiaRSKCkNzH5sRDFWDjAue+oDlhau1A
3Q5JLHCQ9FIbsjOm37RZXta3hN2UGabb4RJNYiqbbmOLFqOtde/xJkTMqzx2hC9A7Jcx4VW7x/jC
c8NfFs1uMSYUfZhLZo/rpeK+A7X5hZhdsX/RIeyJ0UKN17SaxJ5WVJy1VzIgx5jpY59NCN4H6yI4
9YyMJW+GCgxjIahnz+VVO9svxtSNjZ+aW6djl7G1yVjyHEPS8coCSeNs/QUgeCGVoPTYQzooqrg2
jvuP3SdxYPzEFyIWMz45LsYgz+ELC81hgGGCKqAd/Ojymif/m09h8WJIAwOgZ9L2u0GvfahVWtmT
Ly7VP6z+rZHPcUeuh7igcj8ytaZqA+Olr+VxIfieBh9LFEgqU2+j3zwyJSEGvNYkR6Tg1BS50Teg
XtaHaRWClrIV4Hi854eCGU2NWXiibDvSHEukkD7B0iElEExiC1qjE1+5rcLGO1sX7+gYM/cSnS10
5owAvvE7fucVJnj4mF/0e4oo+OKPE5peXlrEnREZIpZkencYpbN0A0fllWFVCPmQAxUGJ8rCoE5f
SQtb9BG9lvVBojC8h+jt3jGoNhrvlWDDsSF3gE/G5Hg92BEOtDw675gojj+qMhvmTMGpt6OkAYWC
w/Km7DmGMPXHZpudnJP/Wr/cfnqOWtOF1upe/lrnG4/TxrsxmduAbVLemlABlnJEqBwMj8ahKvFp
7T8FfTqz/2d6wlOI5RZVzJaQeuC8AF7vX2yNjY9hkTfCQwF87R7WCWR39rsN53ypIkyA2oAkPJzk
53Cwv2/Bc5iqePIPUKhhi/LLiEBvflVJk90yKFFc/F6lAXKHK+Ub6oqUjfb1crjCifDvawhhkyFB
qJECNBaGJcHxMJzX6QzugNdrDu4kI4HygvFyXHO0DrS+4edpl/xjPrVkJLBjh1JvsybXMuZ+YKmU
g4AwuaPQYmuybjZDmdXTvPLYQUvayiFzdpxBYiZjhhAh3EJMcMPy6AloMUg/qxLjpvcOj5UeKWt3
ECNAE+PvHvaoDyQcn1YA37/ijD1BrwlteWy58GtSacOevPu1R9rXA6thjgBVkt+AXDHMRcYSjmLJ
hR2OmxPDC2hPOK15Utamj5iV3Sv9TjGOtn0sL5NbdvveGwlUlv7whbESh3QfFJyP3sveukjIhypd
JbIGcQMWgCXGvP3OX2L+MXMHvrxMQAfs8cWPh6xVdHkOwC8KTrNiRAxH+NYQqgL78PLWBEP77Ary
twcqrCto4He7h716pxW8F9HE4eqp5vklxn3qivsGpRc1PDMRuL+0eiMU4doXSA1E8qtE6nAnIg3H
mnGgFvRnCO04eTQyIEOsgH/q1XCjgR9FT0VdzbN2n81bzf3ZLkjwggChL9pzEx0RLCSeNh0Snarq
zZIsziAiDc8FD92yYeguk9I5T6rpnsj/IdkKLFm9KEssGKObqp90lYxavu2tFH/Ufi1DguLvgsU0
Qhit/senvm0Aff4kI4InPsdv1jDN6KcE6OR2FvLyFOmTTrKDYUmMVnOwhLmz60Pm6eOXjvPWWKSG
g8zLoQWnk1ICfkhWAIISt3EsoKMG19TK02Dj4h5qp+La+uZWq2KdKPhcW8K0uWdwZCdTg9LUcpwm
Xjg59SsdPZ1dkVa7vz8cFTY7MRv4GuxaWjAS80qMsMCTK8SKzBXmuJyQ9U38NlDSXcmlqMapkmxT
bIX0v1YPqLTpqbFj1HTeDqMnOldNDyqyNzAdjQCpicg+qcjRyEJDGqrTGSMX5Sr+XS30uVjC0UJ9
FFQR0BtipiwonbTgdAiIvf0xkuo/H+MCNwiiKOkvvAVDCcK6nVfAmOqp1NCP8CBgqRqCXY7gauSW
EGn51/7NCRzsYU1HYq6grsdzb3FPjJjoLBD3ORc5Z8hxVhAyO3yrRKocMg/Mm+ibULXgJ4AlSzPW
WvxftVn+th0exnSzlhSBE4DhMSP3KY7laolRzm3+bxDJeTOQqSMZtH3REyDyoONgxqNSAhBXNDXX
iBxN3qeCYSxcS8XjrtB79hN5xOI/3to5pdZQQF2rFGPp4O/3mH++9pFS8vPCCIaRgASShc2LWgGQ
gJQx9sUvUL29vTte2x2uh/Xd/EGxUy+nZVV5Ak6pzhepOYRXIDbKZUF7tsqQenzJePcNANC3aoOp
/RC1aenJEE5YAvBcaDFu+hfx2kYvHeG7/GPK2OJ0I/2NT2qA7QXmjCHpfLQIJMpuNHoFnuk6ktWX
tSHFvNFrgBeEhGilakjv3zcjBesFQjChyKhpkxgg1r0ebra4nZbv4994lHT08TBnuQB0h5gd3UnL
e2IS3xgz0Wf2WlNiDYSsubF8fjNVPOdjJi6bH4rlNxglqD49yZ2yeE7Tw0c/qscB7R3+NsULXd8/
6UPv7g0TZ9i3OqQskGGrDO9aID+tgP4SDrbCwqdnlohp1cauFP91zzkCgKc2XTMNUpuc54GhoDZG
+dRp3sSOOWni+mxV8x+rR8EfTeg04DvOqyPwOx5MQ2aiuEdgsFt6x02IROcx/27Ux24wb4+m7E9p
uNAnPSdLzGuM2MDV6MKIKTjicqFeVT77CvIHa2OGJAZDusNRuSadYnAADns12u+8fJV6pRij3UlW
+NFAkPiiHefxtI2p+zyswTBZUzwQSchrjzmGxcbV6awpwlGFC43PqDpCiA5BuqVj4rxTGgYfYNlz
vNaR/aqzciH7Q6iaeqk9m0VINDzdK2NnwzCQXimhYQxPfolTnFDTywbDk4b2Jnyj9yZBrONLb0Sn
oZRNxidN1sgi4dfM7Vi2Uz76MtxoIhdMZGS5gJPtnbRY2gFdZfj6fKhnm8XBeAyVQ7kIGYpa4fJK
KBaXCi2aKjMgqHxkKaDy0vyEizozUnTH65ZFo0wwYWJSx8pu0Yqc7aHRCMYJ3h02eNLqhAb5zEV4
AwVrA3YL0k7IuTy78QK1yFAV1bWjCUpKMiwiD32CBSVbsmU5Z93RnIFOG0xrsLgH8UtZABAtcJOK
3wbOM6Sws811bIS1hb0zmze7a9Nvp2xinKuWk8tLDwNUfEfhSinCrqHMZi+GxcNvWEnc1sdQo24F
57geuCLc1mDXi2y5lU8vFrhAL8wkEOB1D63Fi4msjv5ic9UxIlMno/mNz6l+LYj41E89T6BfOgfu
/nsXjsmKU9qNLs2XoQS2xG1Ausudt/orfPE2hrHsr6TCqOarHKDlq6x0I+x+2kydze9Y8Cr+3p4q
maIYBswE6jMWAut4d1ZD3qbFfR36S4CZ7IDvwUGJq7nBzdVCIaS5j19r/hQDQu9isMfTkJ9yQSWA
uX84eyl+/1NPC76EvwzP8xAt6Xhl4Iq44w6dVWo8fuJXDxX/dVIO4TsDg4HjZh32k/lyGVdmGFb4
0bFAQhkEQPudWKeY1QSVyZW8Hqa42AF5QjNZY/WTjCwc9ec3kgejuyNuB1kTlyhNCffpzbbuwvKK
ZQA+4sfFE67QRBvdjRvBr7w/1k7lfJUBTpyLb/8hQ+p0kRsYN5BRg3etYwt8EbQpfCAcevEi2yF0
tTz+PCCZTYGghL8v5hl4Y7y2GHvjRYNFDy06Mn5c8Wlq4MqVsjEB+eW4u7zwWPwxuHqHv5GJtYC8
fIy1W8yAezxj+fXz8Rl31oc+ySHJaJhNfqOwO5XeaAhDA+u6MyYsGBkj/pjHsEvQz5P3s+AuNFha
WjtpF19YYBr9BAzqBautM2CbnDTDGKiNwujOF3tF3x6dH0k7fvcFg1OGoMCyxu06KspiY0oZWR/L
m7XMnnObMqw1YB3/lFIpAGN0PWEWgzckt2IZ18vznIUwW0DXQfjCetrYZ3t6XvhQjfmBAuRRrrPq
4yQVwsu02mYu+2S6c3aSVYvEjw1pfpdUPOrqOZP3aj5MUHre0H+uf1uuJIgx2joe6ukWNEDWhvPd
Ju0/IAGAbE4vbc065KF6OWXE40ZGRSsSrwTGHcfiQXwvKqC/G/7zeE2l6ysZM+oThAD/P4kZEXb1
/BB6DHcG6Uk7/e0EzVh8MzTl0JzV+HGmwOMRDA+Hjb0vd0u2So7zpF4ynk8qZbeG39M3jL3/moQD
DkGS2DjIB95wZwN/UYZAi1m/Bw62Cf/qGuw7tsPJ4k6b2rdUCN0Rqt5N7i4/Gx+GeKTH4Lj8mJKd
bY4ald26xiIKlSRL7PJHAcRTjyXasFalnuJE5BZfMGznE2tEAbTDv/E7wZ1UwFHqjkaz8cWeO4GR
9XQw/w0i6T1v/pAjyWiwu0adjTVqqQsctGo7wJ1Jrb9oyhiVS3RzuFdBHkOV7dYKfEt2IFkLv5YB
lNVp6xo/yF2tUMGJoBV0IxNGZ/ynW+SeV1FwKetRo6wf/MArlpHDgrKZPuW6pZwGmU+vdKF8lrdK
CjSCbtYkF+/jlkAMrW4Fw2Wel76DGVpusenm+V/NCPjvoWm5c7R24Mvu0Ss0K5cUB5d8TFZ/aoqr
Hxs+mz6GjVhSY/7z90eeVGD9QiuAGHdTigBhyt9f23Nrbmrxh4Otimb9xTVvdKRZI/WPDm3JSNhK
h2CVANA4+33m6zVHEo4xb+vD1ErEyWS84LY9vd1DYACqXhl6Wh+AxrdWIkGW6D0uWJ3An79q0KiO
ewywx/PX0a60x4FWZgqZPHUuVLfrn/tZzixkV/SuKa6GNcZaLETHa+wNGs8cfteM3Wexftva5qH2
nR/oq4LJUN6qDI1TanUdwLsgVeTLh2IwWpQOuRUIoWALwUAXtWOfp0zQL9yRK/V6EvCWPopZ3A79
s33MTb2g/KI3PDFVi8De+oYPb8ev8i+PZUd+23URnQ7FBtIjbqToO3lM0dj3Jjn0WPhiKE1nTs54
vSzKNb4+eOJxSIYXhz7KlPXtw00epk4bgm0XbjYltwNkyP9jpKj1P+yYcafYZnDqUObbCdpqdbI1
4SltHlo01HsDY6p8P+IeRk2SYNOCjTO3M8CNRLliOwRmz63DxCMo3oeCS5xecvIM2LSaJdhkxLK4
YOahBoHOsO0VRVGgB5b4Uixdd/HzoSMNqML8uRuRywPkVqh/wa1/+zeTN4BduMJWuMWMeX5HIqPM
zWic8aJjSQn0SDVJp8GVZDVSb+HPiB7L4pNt5gFGNipfFAhGoJsY5D0UdaxwvdD0KehGNpmp89et
znCGSX3xTqKZNoi5TrJ1xY1mqNTP5VCJxoo5N91xpWzJGFPLeTAlF3bzH2Hn1qQq0nXrv/LGe72N
LSgqX+xvX2SSgIAoheDhxtBy4fmE4oFfv5+s97vo7t3RKyp6xepaVYqQOXPOMccco6kqUfDi159S
zXaSZA38FFJVFkfE1XvvrwVThroU3zise+42N37O23E8e0WbmUVRnIatX02eMr8MYYcCdZ2wO9ch
MpdaFtMkuVIsYa2qkj0Gr2HwXi63KHUzMokcDe24y9U/n9UsDpawyZp0YBFsgZi6Toojt8zX43lM
ULEcQA9E6WXPJLhb6wa/2J9tZGchlCFVVKpZ8OTu3Nb0Vl7coSBQSkWTThpFTTeW3Kbjr4TyXCqY
FFT5lZhYXmTPrbmHVNESITPJbvMapqs/8u0qABXQJWcpp62Dk/rtq6KjD2yA3eJ0FgRJgbVnepWM
8jGeEcMYzdgezRAyFXrUaRyJo/iqV6RDx/Cbq+gJCYkwY4zcGxlxpN5KobsWqbgnFL5NkA5sxGRQ
GRNcSYpj5cZNA1PE+D5i2lP3nOUz5+NF0WS0Q8eO87WIup4KiiLJ3wbJqs02SGXHz5a3hVgybndw
TJHF+PLJlHaG3rKvdZZe2cAIqj/QXnAXD4Xdk8Ntpo/vPLwgYxXXxSxu5fGs05IzQ+FEFLCCBx9R
yKaID6M4q0bnL1ZyWmxclgqTDUesqiaN+ZEPsb+hHVSCpsQBRT+RhNDZc9f2z5qhzzRIEniNhd0v
uFlBcEWeahY1BpNGwrMLCBFbBU9ALhjDTCaz69K6SVUjjIHyQRx/+lwoyAg+GsiUJ61ZFbKFAKUc
mpBADSqruafZacjzc7PrV6w3E0LotXyjTIalFnf7RhRisLQ5wZ5izuM7Y6YNfe7r5Zgb7+UwfXnh
5003poiQwTEpaH4VZw8H2GNW0PRAeIvfZjZ7QzABi9EnAaKpB4fQ3AzvzKP82n5kcL87t3HM3OWx
wyjWbjS7xvoVl1mzJ94sqZdY90r5hIv0n5BxVq0sI8YtlylYveAe70Xqs+Sf2dM7dL0T4ZOJ3L2y
8Tk9cCaAlG2ZikacCaElkxlw6yJbvzqTAk0zlPR00NZHiB5IVHhhmVx5c0WHmdC59y7MT+hdgsar
eD8HBQ+XR0WsOs8zk+1m1dxKWzJm5cQAZPA92TaMbILo41ZfK3YBM7Mp/Lc1CBe94ENhYIHOiejd
QvyheDxh7e1aMop4bhQkYjmrIr16QdrOYkKfQH9wG8OiZDOSKgi4vOCsWA+70RJP3wYLgip4pJge
ZbRCT/b3z5zsIxxcgiWCigzPPQb+Jyz0B9KQEePbECGOks+fbhy4xoVvgsCLHgP6brJhaIRgo7uZ
SFwRUYJTWrxQ7blyDFWThBhcWPg3yELfpK16vjAuS1GjxyGVvNK5XHyHT4sFDla6cBGxdV6HBTeM
FtlHc241EYlNdmFs/yd7WHPIoXMUc4YZUG05eWY882aZFsmF/IR7X3Y495jYVfpaOZRYWVmLbB2D
zcOQl+ZnVmzZ5FDFBQdkE/dSSKg4YupzQT7aztrsAW/c9zLj0C2DVAepnn6iYJdvXq4gZuuTA0Vk
wvE9yClFUVrGNMVJXn4heS1MeKGj4iI21MHjxvgELc8XVJpJ7+xfVgA9TNBXqO0hjjDFmc47o4/u
368K9zmL3MaeISz8tEb307T53IiKxNExDZlqqbuUtg6s1nb/cun/XBFM1+fVvSJvdFVmD94itkSK
91mfye3Fh7uDntbnGz3kB2atu7VhrL5GbaFw9As4PjKCbBtrZ3EFIegIFtMnjRvBQuzaxFT4YJxt
qKgH8eEpIRtx5nDMsTcAiM+QDmjBZKlPXqdNXTiUuo0+0H3VBXssEMUFp3zpybIrHHZYAM++fwPD
JJ7RAlUa9G7NQMhuK37HQB+E7XkTBZbLODEOj4M1j4NFSBB6VtzIV7jmHW7h3S+0FwMm5SKEEAA6
oQ1aE9P0/QQjHNYXP9sFHs/zcPDJEZISd4z8QBx0FWjjjMEHXSrE5xqI8AvdXCVg5sv32WFekpQj
itDCs8RkdHc2tJT06XmgghI7k/8x4N8xV/dx71ssBCOoBnmnVLQrkILgbNrj+aVu35PoWYro0pcy
0BAviisiSUhbWHrYvYqiYC/LZles0RxOA4mLPWyWer78ULKPdLxU0fdr9O0hEfMIf1lfwAP1l/Le
UigoxaP9V09kzTGRXbK5FWeddyzuDteIeGikRgyLe51ocgfTJ4Oq5GyCIKrYx52pGXEy6pOaphuH
EkoI4q1eLeB8ZQdxcCR52yoSMTQ15FVwNsSmS7zFFRv69zTmQJe+c/N9IlUcfb4JIrUkmG1In87B
w0uJ/uTW3+g4wxphr1Ay6EiWPw1SwRyk2Fij6S+ObJzNJAdiDLuYuZEP69S0OM9RnehzdnFpW8Lc
VUBtpMYObhUaOyAAEB3HNHuCuFWKGfkFgZ37SwdHz68gsutAtkWYVGP0VPNAvFOA7a6YPkof3enW
MG8JRBzWYEZ5cmoKXO5zA6fpu/pP3TkIQZFpl9HDmR4xchFMbXnOBbkn+izjyyRcNz0AK4p7t+82
ZN91AacgxJx5jRqpMlD9of7tw7JLiQJoTocJgT5qoSf3+YE8OQ0FYHYvrDFHg5ANVfEoc2oOfRcO
T3cNrVbWaek8pkxZBYQUra9OTn8PtxuZnpzTNxl9lnEeK4ZsSXuXxiBA1vPTL0lCaSiLgHwvi2G6
RRGpLzq2No9ov+9Dbd2htHj5bjsgoBdn9BkyqW2zCtAdiiZY7QEdi+9S1UdnF+HbOxu1hxMWShTF
RHef2oKsY8ON070hLL8lJ4K/1lQ/LpBk+DVEaHSVGgPyNQ4e0N+slMuZQvIz9og3aCPx96766vXJ
QxQ0dW9C/W54UZnfxjB+EyJc7Nnzycs52X3Lgn3DvvikHLgqPZE1XkgkoREXd6qqYqH2VEmHg6Rk
QSeeWQ0PY1HoKrPkyqAMCwoDLMUN7CFhe3XK77yt+yp0YS7CHe4AYNz5INxGJcpoSPuhm0ihpkXI
MRFDE2gnEHEDONyrx2oBLAj8DDHgZcNyuijU8WQ7CSuLb1KKYmozbzlzl95OnpDEpO85BSHalRQ1
FzV15qAl7azuD+tovh+9VJdVMc27uHALIPDpAByE0tEUA+SPptO7Agcpo12tBnMgAZawGnC85C3S
AhzGcy4NSwUaXiwtzTQfDA/+cLx3KVoHTghLj0V9nPKjdCR59d5WTm9LOiYrzYoZ4rbxRePfhI3x
RotAT7t/xPz85JLgPwP6+wlPgoZun7lWkTOITAtluokrZb3TZg+LvxbL34rc8ao5WHUA70He9KAZ
InRjthxCZfqeWI5DbVj4dLAYNibL0z4XLxki0SSmJhnTJXygmQUwAaeRFu2a0ofSVh5pmKzR12c4
kOHYlzSgL2FizSO8B5AT4bTMtffM6oZdGBNPGbAluDj+Fi6WHx2Z3CdFU9e/RbXaONQsPzVzmp6T
wDg7kKk+/mtVXGV6VjEVxjvOJEnBWYZM3PBc0TLK4cNry12oyYwfagO6sOvkV24FClV4q5JWpD2d
AqXVxIbQBHf+iEFW0V4VSQgtWnMVp4yLqW2/N5/y2Oi5ndwsQBETgRfB2ILeN8n6ooN/pibHDwH7
HMePu1jGi+84ZiMI6k0aZ1uhSwjls8nyAUJr5l2smhkA3xisewAqLvN1sRlSRz4z64Yi0rwgG+Ii
GmG4PmdOYonpgHGQa3+IcvgKKSJI4TwdnlEwnV58cjxbF/HbkwhKmeqnvlgFwb0tg2eS1fkLnY5l
PTeFz0DLrUcGpNO4AlsuET4gsdG+ZKBzSPO14xHiHpE7h6zBSNwK/HPeEDRd1w4sr9dQpu0Vx3Vr
RoNtT0l7zPy0lUl06SnZPLR7FxHyjh6nyeIbuTJnQVOaO/yapLxtmjScdULkWfMSfpBJNelm38p7
UpvGpgMVhKr3yKmaUoTu+hPOdEUiq4GkBDt621kbutXA1N2aNPNXkvCUpoO57T6Gw4GOsCmGDj8Z
L6M3cO5PzGdOdxgAMI3wkpeP/l0+crmPU593+EDLo7QRlJ7R3VHXJQuJ6FcS9rZdGSALDMmIJOmM
zA6SydSvZCTa/4ZS30nO3zkJNd+w1/RiQQ2gG2FD/fhazmYezXGFQ1qPa0dVnJSnCteAYgkxK8x5
7/Z3T8xiilEC6c0RigKeN6ETrOQ+jpclhzI65zzFr/RJvQwQt8/QtqX/K32Nb0RGoLzRyFa0Lngr
tVyEPtuTzj0ITY7CsDj+aDBWwkm3GGYt4oJeSziggT4cDg90XMdz17gIXFrmA6LSQCOGGyDDBAiw
dPFaQdabn54PAX+9Ibw+Z24WejNYguP/FIY/T1CnnfS7WUXrT5LT8e3P5xp2BdZUtsiNlCS+MfPT
ziq4jZZxZYrlkU2hqWOf0B7RMMcwE64EWJqfpsuWImfjnJpOGORQJfXvXvnF/tdR7shLBQzGkjsp
TfbLCWiT+QxiC/QIAhFRSpdg1H10vIIZGsKpdHSsnT61kwtEmxAZ771/7HnbfnWGGgCPQG69hMMo
4zlXY0m4T9atKzdLFUg/MZ0AUmZkAVNnaH7EUftbcecpn1i3M6+dRt7s43wcdYMOBZ6g0fswZJLB
X7MuipSFu7xpHR9PeXc+UXsaRXUQNfVgnPNyK071bqCymxtEctSGUYpeIw10sbg5ugbcbMle6Sh8
2V90cyOm86J9YYAhsC9mujQUiIEY6sSkqeQy3Ag7eGbzRATYA9giUyAECPIx7C/q0bIps1tKtl00
SSt4ahlSP0SmeHZexopLp1QDDJGLKT1uh6K0cifx+wcNwEe+FPHuSWpLSslRAClW0ybCecdywcn1
wGHt7uKPtGhAY7bKodihWepcn4LzkEUEqYjzFE0PTd3YTdb4qzNP5utyIrx+J8lH44WUI8gro1rG
GgNyhuE0oC9I+wASjMvkZjbkta596Oz1FNjR9u2opc/cwfy+bJ4c+gTB+QkMPu8dfFg/aFoIrYJL
4seUAAZHzNkx8aaaWBBEx4UmLTFiB8YDp2HHMbrYDJ4O/nta2/DjMTEdh0B2qd5TdDrDsKMThEap
8tMHefO11UdpY7DLAcSP0556gcpXg/VFgU7jItr2Oqd+G8h0ZVX9CkY0oyQr9uYPtFB/Mf2ycZCz
oXDgyLryKLixDHr+6iEpxhmU1COdHlj4luiAbKNexud7jIn98GKhgdF2+Gp80QPfq4VD23qXIAlI
D3TvHuY32WbuU1Sg0fQlr1WMVgHZD/3cN95y2GMJ2rJVPN+OeG6M8Hb1DdrFHf2MTNnM27D+uI1v
vpzpA3uQJ4ytVvoiW6F9JreMYVzyKcMuSBnXzg6tLi9oOpRdJyfuBvHsgTniZJ/zKLyS1Gmq/7LN
IzAqoKwl4lYzoyPKN79xOYH0cnADUWEVDYmpxIWNFsH11xl8mJC/H2gEZSFBFp8Xl+mMokAZmVoL
Dc2vqyxAHtILkdf+hQffHYgSaHnvU05cl7yRnYMMtYgipnvrb2kIeTXI5JMd4bB5XhQYIl6eZllc
N9Ry61+esnMRQVwPGCW1AJBRPyOLfaUaR9ZQgV6cTC6AERCA8k0+hcy3+JATVtIHaNGYcJGly0B1
vmvp7aJvgd3VFyeiiBYp8MVGRarMZ9IUIOMaccjbeq6l63AoFhST/MMzWS7VZjxjQ741WIRiVRBD
Al1A4FxM28JDoeypR3Q2I2heY84q4EA2OVStw4KKf/9wn7VadjCZRxdtVAfmcPL9mn2PqCupHZeX
UfzSOXjAKjs4pAJp1s0bDHl/36OJzTfFZ4gYwujwEqPugGoFLUliiylwvF9eeYNrQ6m4TJApYKJY
cJMB5Tj2IGx4cfMpiNrRZAPHSEwIIa1gpp/GA0g5Jd7zrFwAgCLx11AAps4JsUNyRkmWQ7rCHZCZ
tfRTHUTD6SV/OoNFMNcugtMBrt+szv2Y+S3yW0kGbE2nEAZ4nY66+brJgWU0eQh6j+sllS7gLUAY
IbKmHqJ+J9yi+gRkvaws1ZI0PwIHxCdMOMsT2l2woVrudM5Lcj77kmJnR4xsmnLZduPXEMixANjP
CqoUzgRkKqltq50CMw9RK1mve3S/2gNkF1MmRlkgIaL88jhAtJMllGVxq7iKZWb+dFR+sCeIQCKh
zUJAhVnDVXD51ITspJbKQGQ+4kbl/hpCAA6R1B4wPhPyqCs4X2K/EUClPXDd+0GCpoI/3ivWORPj
MbUPB0+oC3DdFakgtRGp2azkcwObmAjTIid4wsUzZnnYGpdEN83hQVGD4j7xu5zWPm0iAl/7Rlgq
zgcF6pGEVgn3KuHeiOAHa5iBm2cBOReBMOdTD0kM2LyBJeMuUgGSwzzdDdMLWHNSTVjySxbIEmRx
L1hAygzZwAn1Ac/QEgNkuDBtVDaURwYcZD3u0KFW8y7X6+n6mtH7DZIKHnHTgfr9Ym5HU/TWDX4d
aTVsJqcG+wCA6OnM4aGSFST4m0EQo+M5P5CS0BsUWvv2Mh8f/PmczGEw3/jD4S0hqrZzpNpdCBCX
wdgQQ/7lTP7SaAT2AntHZvJyBrmHdIJZksBCMH/EreNWh/5HWfXktsMID5pc87U03C7+tN5/qoYb
+4NTo5Ow3E9M9fOStJShL0CUookLa+/74ebtnzx+MQ9D2HQJmXGYcKrwyJB01Pw7mA78QfWI47Ge
isC2w0NTwd20PD4fMVlBbYAcDOHmOXTHkAdI7mBLrE0+lC1oD/eKFWbuzJHT6Iw5iRFVJo+zuTS4
N0BqTKL3sKFSt5KR9Asl9s5rHLSMx5b3uZKwGGZ62I+B9hiGQnOzC/RyfiaL60QDy8enLrZbMagd
JFAg0ZeAh49lTPaBjNpzEdCli+UVCKahJKd9cmCovpzHTW8uDXYo4m4vTOk1MFsPtG9jAgFdmkBV
EqFaWRO3rY0uoA5D36f2nNKgRuTojnE9BCGMU29fq1Y0riimBvMByeBFUZd4UCppT48cnahCq1ie
RncE80FBqct6dwe9Q+e0EDPw0i8d+aHERmTRGS0WnZZ+GDoEQxJTeARiUdBFfh3F3KZXfMJiV8yb
kHTXRn/N7AydvRYe8ex33TC4U7BRRRLsgHQyxAS24j2QAZqDfEifAmL95NTm6JYF7bJj8s78HaGe
Cr3bX59ftERpmxENCRZAuxB46VW9dvo6Nf9WNyhlGWAXkWi5VvJm8lfaL8gTt/icxWEIOt8Bw9Wh
h8EKREkZBuMjPpfyBk2SJwIfaLng5QNZHCUlCarChoYvjtP1pilo1RfA5UE9ryhar0w1UG55N9QD
ZGZkKYfuEIR7HdYpgkQMELrIddAGb5JKBiARIqDlwC/GRqERxjcVFTply9eQ2umn7U/ANrgimZAM
bTHv6FJdXSm40jsNHXW8A+JuZsu9kq9JIskJY0VefPvWPcrZkj6JokmFhIRitFDpbgcUZcol3hos
sQC+NJ3AT89e4VisyqtD4iL3GoODJgtVkgyUQir56Sbsg7qNFaPzuUuiVNrG3qVac7d5LRn8NJk0
rL1m1o1LTbaKbutGj0r56Zu0gvvnJ2TC+ze3McgewMEFCBEVlEUkBJyitAB/0UTovZfvIV6AXhUV
UpxuQQAjbh4BKw6E2eyVLg8j2s4oJcL+g1pELmhyJ0/Oa80emJ+v0jb6h7OM29xh5zD7jHfI8XKy
sH5oatxSvczQzZ1Th+uTJuZ/sauWZJkvKB0axjp9Z8s634slIIEG+aoVp02sAAZTPZLikSBcQYrZ
Kf9B/7lwnQHxSYhtHFuBv2GDerqSBcOw/anT8QbgN3Ow1do1iFc/lIkKQkuvGPaWcItPX8PHuiFc
JhYFRQEE7t6yxfg52Ar0HSPk0S+6fARADy6Jnbf1s9M30eJOsrJKs2aU1TXXFHDq8gDaXwkTpHOU
A7ixRxXL/Rf5Rw/YnAl8+vvsPJ/KlfY8AwsOj4YhdkOxq7pIwlpUNcx2Fn4pAxrGWHywSNiwDY0B
PQf0gim4ecQbl0K000YHnHXuA8XKiJYBWLzOac6l8CKdWeo6iDKQ26XUy8UVbAYa1IGiQN76kkWZ
0VqH3KUT3pLnQnHJWc4+LGU7BO/8rNCWvp/pYd784DYEoQHxwLdd6vCRoz3WSu8KOX9wC5SeDsi/
SJT7sQiALU3YgbOugcrpfH5Dw7Mh5vXWoeimSihs/scBHBzusHxg8lKTYeF4M5cJkM2Y6Ekj4tNb
zgs9RkNGwaS9c9HTG/fhaeoDCQjIHmNlCLEnacYkWPz4tPutZzlNudoS/a6MHzzgj71iRrlPLj5W
Eg+3yMCqCUaepDHDdMhPbta+8557+WYP2U4VFsRAuZt1ziLoXH3yGRrPGhlKnFcycIBd2zm6GPq6
xqegNSELwCfSZ1ipdrej+RUmlTg/OIqPM1POyRWIvx+vo8IPR72kPKAyeGMbqjsza0Sv2XWMNwIE
6oKFihIZ7VspcvBkSP1X1SNnT5XqDYFOgueXnxY+vtrhoM07/IAXQ6S1KEOBVh3XcqmWNK2q5Eh2
TJJRBhpDX8dvRHtOLvMlPfaUnvZNttmD8UpwlM5esqYID7hn6zNCtx8ZNHZkWqWUfAQCg9ab05gV
6TGgi+Z3YZ1B36BvC3+G7Zd0cK2k3H1+MKVCdN6xqEsQ7t6t8nwf/RDsBoN3NGdCmBQob4T5AVdo
AIjDikMZORM9YfqTWB8DnXk/Mv6nC1sb3aniOOh9IcsIaUTsQ9JmLrX8RUgwHXqFMdUSUcSkU4Dg
vrNmY509BtyAnLb5JAIfABAov+gyARlQJTsJGW946MkpqLNcm1+opQ9h8tqATXcYdhsFI5qVOGyI
1fTN6pjqbmsjomRKcOAIIa3dajBnkipx2oiVrt2p7HlqGmAv+y7Dq6AB0aCNZwVdJLd/BPV/xSjf
oDwjmjcBS1L7WHSpvSHvtRx0J8ZtNd8hSI0OCY4hVLSfHN+MCPIyUkAaVECca8TwAY97kWjsHuxq
aJ1Zvn3eChB03x9AFG3Z4GI9ipUmhm+jT96oWBH7Ex0/ImCLcSMXxx9WDBRBiaAZpuw0UqNzwy0d
ox+CNKONMiCZI0SemcsiBXzD5TzPbuJzd+fIK9FPlYiydt8hkPyhwQ8gp6NpjmfSekG/AS84MLvx
SQqhCywFFERp6V7dIcCIUcK3Zt/VmgGsEzw8GkFOCLZ9gsGgBUsSsiyBBA9fqvcSUA53YQV+UeA4
q2tsuaaroREQOi45abIcThn/2vIJZUjn6rkBELmj9VCAnnJxOxPj5U4pBm833zKvdL8yznKYJHTM
U//9pr+zgIV8cJhjPzg0DnF/I7BR7KC9sCEc6CMYglrpvJgemFqcll26bJ/iJLgIHnNbfebdcMXg
XdPXT5Kkd/VRTWl/k4sxzo7YFuAmQy2uflirxU2urAho5IGMxkdVdxeSEAjysl1LUtgGX2Yt5/sx
wW2H7AaoOUoNA3e1Y/qDZWaL0nQGXfjM/LU6shhoxGz5nKfb+nMA2KNJAiHNbeuJGisFPFfvEcub
CrjmoPG1jClDIH2qp4ZfgYCZbFgXMcER+orOurjynAUkP6hFfBFZ1dr2QzxCeR7uHLzl5zaXTo6X
5j0w0PrXEOc90NBWKbj/DFnk5Ohd1JPm88HQZSmxr6Z63Juqogan/7ovbbHqSGYaNDn84f/qM9qk
+0DufLEh/nNo8EvHiJvN2H/iAFRouh7BKmwx/NsVrkWUZayHCWuiLfcZrAs5OOuSWcxHy5oY4b1E
Q//dmDHfVUOFwX6Jhe41JwdOYN2sBCBseBv56cNBrAiyDsDf7mu+oY0yn5bRwxmw6fUAPTWbYwmm
lRgEYoQZtam+HrIn1blCI6QpTcKuWRo9BuY2q3WYFEXxRKGFzgZTbI9cQdt5ZmkKTKA1KabMt3fA
dDtXCcM7bQljnUM0GRADuyqEB8pq8V+oUm8DMiUSTayuRZ6zpO8QAbE9gBxey6p/YIRh9Np/1Uzi
Tw5It08oniuqS8qIieaf0PtJe34AXzuF1kjCjPiJ7THQYP60hr9NrUKK3fvex51nykz7ZTkfdkP6
ys6eaU9NtK5NsZ3xOHjuqIhyP2ircEfyBA4uEq415pssjINexMjMwHb/qTU2vv6VHsRe9Nn7i12f
jnRDHdHJds1AZwnUsqwjdBSjo03pCbC5Cecwen+qO4QhUg4yJGHpFSNm+YVd7UPtLt7hS2uMIUFp
oZ2K4kTltuj2ZnHXI99BsQpQZr3ew+h0cYYNW+y/61aVi+XxJLemw0vqg5C2HrccwQo2V4+e4EJq
7PJB4XVjOOiC4q2NvhA20o7z2OXJxfJ8+Jf0EYEFEDPfnwDOd1NOH/Si9cGkMzkL0i15IYAkSamn
6YLHrLlKijVtH7q8DGhM2Y7QgDkDsJkxyWf7V00NYR8Mn2Mwo8EUx5LF4Mlx3Rw9t4rWZishOiAU
M728OIDoVup71thzHpRPdj1Fs02Zy2S0u/tiyHkwbXu9OcBEi/7S6Z7fY11Rw4NvYou+Yr5kfPIx
EaUSQXNENUzBFtrvnGH1NdYI7QlWjCn7dR8woeUPd6wCpPGAYR9TOpZJkvcGNI9uPReyQD0zY5bi
Dd0jqDfNcHEObq3hbRGuNzt3cxzYWPBuCB47WHTkyuQRmelAcsFUll4fro6mDA50D/w28d/lI6zw
mt1oVJTuCbS3njqTX0KCfLghAPrK2DnzuUNX+UAVMkl8KAxA33OAEKQSprn5FdIygY2NM4y8nPy7
wB0ISgiLTe78+Zt2+1jPn5fOp+PodpCG44HwksrXSYTcML0tqImIGHcfhndIsjYwl72H28n3Lwpn
MqzzmAewnLa7ktdA8fXqnewR6u5WVJ7lE+8ehBe7dO/DCsIVSlwVk+JM55HJtca6SUuFq8MXWT3+
Qy3Pju5tTiHCBqRt6L8+cCM19a7jVRiEeWXlMJkKvYA/gfOPWc0MAakdWWBXC42cVteHYxDVN7C4
L1en2A8S4jYJ3S/bQagDV1+xWV3RuxPV/Yu2d97UofRCP4lgHYAycPEjCqO7f6XahElKiRmWLmCK
Drg5VHckmMrog/kd4vOYlIjFr0VGDwV1J6YHd5ObX1GnQSKjYrU6yjzS6tTiSQMDH9BngtaNLklg
6jUsaBHry0RPXK2AEKAcP4bokNb4dlkjyqgCAhdZ5ZmJU0QlBp0JMolmA7CjHT5JQFHM+1lNFRqY
Vp8L9znf9am6stc/sAV8Tjh+KNm1nd4FIj03wbNemoNO+33dPUtGmZ9PBc+Pkszup8m6aLUxggqL
BMLX9i047+kyaSikR29KnxgG8uqgGgj/E5C4CwGxkwygw+clLCRI7BSIyqcv4r9c4KSswUvekpEH
amnazJTQleVREGtKEeS5mod/hjOWdL400wityN4KNypM7fdub8JOtNVt4YKIfqCH/ersGWWTRdUT
0ErEBhTD9LMtSglM87o1ZCcqsrNOzXU1Em51FEqxVr9oHEU/b0yEmuTOHkg8TtOaeWyudg4FHR9o
RuG5SalvGtF6nWLOcKJ9XfDgoLBsOTudT8jOBUitfyAadIp4i9TasXEv1AO8BSAt/LrXQm44ykj5
5CkFXYibJ0YdnW2o+aVX0cBBDLLrgY4kbMLtnIKVe9VxaA2AGGN//O0vFy0A745rwqyqQUh7urNy
WQN3CfsOi48u1cvxTqaYTEoQeQVljF7EmdJyCtN7WDkd+Cp1fxtXLYkGDpqFUfe0FdHrMny5zYbb
KX0j6JL1v5g0gVcOWQ4OK97Y9HVOGiPsdyiQm1DG3zLejGiHvsZtFwo31DwakEd+qg+H+7iMtZ69
1u5nj4tJc+qNrl0xag3UpObAxEYDIwBweq4MOOJjElGaoS5fMirsj1MvbUjf+KMTDiH/CvrowhxG
isFoinKapyuKlHp+cX2NVbOoFhRiGm7ofDUN1hsOotjryn//63//3//z/f6vza8L6jifzeX8r3OF
9NXu/Lj/978N89//uv7n2/31f/+71+tadqdr92yradiG3TY7/Pv38mt33uif/l/l/tnonFvNXWaR
be6HjQkdlOtHLGHO4SAV/+7drN+8XffPb7cvn03rcGzsMk3A2cSfQg+N9wYoZD+pZOxUA8co9bhN
JOBuOfqbELgKbTP6Se6BNkq74ypphMhxMB5mh5VnTC7ZmxU7PGQI7+zm2MkP8Yj7Pvld2v4MCyrm
+bxHwHQj6PlWZy9kxLb4eogSfrbldVIASiY21CJFH4DqRXbcJtZ3ZWCodtRxwVzpFrW36KeQZMwX
TG9uJcZR2PM1XW0b3pnCUT2MalWralzGVnakJMAAhKjaJBDgSD5pfkGkR4pmwXR/A2cuemb73zxI
s6Wf1D89yd6fb+3pcm9tqtbtPUbF1CsR6m8iJ2P+fNGGGH9IM42h9l/S3/14e+RbTQ8tQiwRzlFv
fiuOEZ1UPLxpAHvX6IiKXxvNPv0d/RslBq4NH4EaXufJ80G8AqfL0u/Kdv+4Qi+OGbAtlp1nlwEn
96DOztE10Cs8us/wAQ+0yy3uqjvWyod+y9v1DQ8hBt/CQ6nXf/ioIHr2BlmWDWpXbYwPYRGPa+/s
X/kH/V/p9/onb8Gb/M9XuAmwMOUXcVHwPoyUIMm38SzVdhhA7l8VGmm8iKVu07uL95a36Te/oTZr
/xqU5O/uaXqfVhAZEFfod7km2/vwOPV/8Ly+rQBjpv/5nuVZ/DsWKsQWy3vhr3jp1z+jFaavmVxn
iNZ2v+IEpSIZd9QHc3WijurQlUDwd3bEisXDcloB8CFX1upbfUShf/6k5YAiw9bjV59onmI94Rkz
q3/z9TfrUUc9XPgs/Ytv9PUv//NutIy/WTG9pm1aPcNotdsd+88rZlP3HpvGu7XnNH84HZzBtSJi
iXIgmDkJ5kcakYnMIdZvLhah3t6lwJcbD45eDDEcusabbhqWwRxLjPw8mLbYIrRiRsyUM3KkqUNA
g5IzphK/ufLmP195V//7H6KWUT0/G+NmvccWmxwxFe/o3jxsMjgkvQ1r5bzaaa8P36JwZn1BX2ZY
8lfFEWNgjH72EM5bQXVH60Q/qAvYt77hSOLzZLaQOymz/BePQz/c3932jo5xf92of7jt3fafL35r
tR6H8/u8y5zBgLLKpSmHaNoPmKMr+IYYGuII1fPCnDNushBilUxIQsBoDb5mkzbm5k8JJxblkjTJ
aeDTSz9LDll9KFMlwqCmufvP97z7u8v+S+jubT52d2cQXy6s65J1iUkukeEVvIjV2qHw3G/jJbHx
W1h/3r3TnK3pX1ft/vVn97cdY26p0tebGzvu/u5X6WMAwZ7deTiQOZXemSDSFtbrltdkJKQJA++o
sFBkbKFih+nd0eXPrfdukJ53+1W49Yw+24M9pIUA//kDW393Vv3xOf0loL63m0Nlv2+HjHOHAEjR
39RCoFQNetTiDUhG1xFqK6AL2M921FTDi7Tlwu0gPyl/MTjvjSY6tfh+EyRhTdVBJ215wPFMnvdJ
MzKm5Jz6ymdBhCWzxv98/fbfPjDD7NjtZq9rdjt/2SSX6nbqPivjPb5OMZdxn/Rr0dSHSX6MjtG2
jwDrz5/6s6H/61GF4HzzIejr+n7ffxqikzU9vUHOU/yFiQuInRKGH35FRN3wzOx5hXVt29HxGzHU
X8+w9Nl0PzG49oiyGHi2iJgcnB7Pl0/9Lj7EWyNoEkVLZiItr8XXlSePMAo/paPrnkhYIfyq3/nj
/fNNaenN9f9tPqtF0Ot2Wy3D/Mvmszr2Z3fZn1pAXLW7n12x/Xg5KNA/EKsEYy87tFe15CUVEJLq
hQ11qd/JdxvZBTpqql5LWR3nsAguNJ5hnAATPSW8nBZg4+DASEP/n6/353r+cr1du2X2TMOyes3u
z+f5Q6Tb73q3Vn0m0j1cTGaRbsUIG/udp489c9zlRG2xV066YYj5p64sSkS6frcVWn+zlP50FXqr
/OEqDtW9vras9nt8RrSq5V+8XXD3DF/v89rX0XfHUawPY3361jzdmi4VU4fMap89zXV+QbSkA8dp
+QkrTrff3KW/2apdu9vsGKzzptn763lwu78fn8Ou+x73PJyu+50AngNeSgt8jFBSxflar1l9rtve
PTJUl2FSfX3b36yuv39af7gOfeL+4T4dzXejNhbVO8tRb6abr1aoWdhKb/8bHF2KOKIzdGdQPKrY
37y7Yf9NCvin26CT/T+8/b3ROLXux857rJM0vZMX/4+wM+1OG2qy9S9iLY0gfQUNSAzGGNvYX1jY
CQIxi0ni199ni+7bedPpZDl2bBDS0dEZqnbt2jVAbfOpQpIZH7xPbaAL2oruE7bE4IzMKpVW8gTd
MyQWWco5foOH630aHF8hymiowm/eP2P5aUHggOfmc+PFSokVQLWm5N8mAaayOFCLh6xJI63S5jPV
MCmwnGw4twxJlSbXXwe2iYzPCPE6oDJopHqvySMDBuWsCf9R1ZEtRJv5GRmTQ/fKAoJkTXyk0qiX
7Nnb3VDLB1qG7OX3ECN9eulfiLD7Mcm9kZueiGka0YoMpkSrj3WYwKEjmbYVm+keofDlUAbdNtlK
NJzFR8sRIvORmTY+7bhMy1RL0QoWYrRK7tiNsh9nNIQ96htrsb9bmKk/oFha38WOvfHB5XBPkovW
uEvkDy7RHoaz9jEaRBD772Pd++Nc/GWM2f/5kI17ZlUeI/7VJjQIZkQVxGZ6eaNuZHDtL0fweSpK
sRNJoFzdYZL/gAI0JD2DEjwUlKd0RbIfb8do2qVGONsGFOuiwu+A+TKhdHVgvcGZj9vX9BIdg9Gu
7ZCcY6fL8T6x0LLrG/3tKaBQYWR3hiZuetE2w/ldzAeEP5Dgaa8+cmLYpLSl6w8Eu4lOgur183bw
906wfu8Ez7Balun7brPlOobV/G0Zvx3PLevor7dD9z7KcFSMfedwTd2CwJs5WJubYG1RoA3JtCu6
CS07uW8W+dC4tSSKaWxey+vrfk9088raBOTBwkL+LZqU18/cRjRtnXdXrck/mmwaejL/ay3/5cn9
1uj9pSi91qxRTqCwpY3ubNDoakOW9aRJ4RKsZ/Q7KUGw9bCJYi3EqALpRpcK5+xCqQ0doULzlUIS
0QyJVJa4vn6/MgBQQuU1AqfUHG9ihundZiqD7EzBWoeKd/z+XGdhaDJ6cVG/vOMUCJBzUTQKWT31
sVJU+LPEBzcoZIJDLnZMVeJLXkypsB9FskKGN8m6SIb3Z7HBu2qtg/3nxWjZ17+t4UdmYys9JA1U
n6nCoGWigL2MWEfRt1L+dgpe2uFlspqgf4J1MeQ8MAGf8omV5pMmzme10GdkWDbj9dB/Qk6FxQMf
JafGW+OJW+T2WO8pwk7slDQihw9qB+D8K46n0Y0n99sijMXtnvu6wfXQpc7McEULPU7q0Cwurz8e
Jqw6RienysdQN7BLOIuWpfpp8IMq09yj7kPf8pnrA/t4yhODTj7QIqIaTd4kcAG48F2lLi0zFuob
aljQT03+56Y4y0E3x2UoJE8rUsRfVoivarEExF92tG5qaSRG8FSChPEHCro0ql5eeRmFas5mLXSG
/z4jRdDoI4cafDz4hP7Vg9ELzJTaTG88cWcoK/EkXGLHtHZFs/QwPE5OKUs9rkO/IF7NiR6dTEP1
cKgASn8brPIO/ayxi8IjBqUWd+0ClwVL+0SdrdZsuazGwIEr0e4rZrJ+URcVLFa6nrqEE00o9PAj
62bI6V77BcNyO9TQ5CQcrQlC6iAts9BN0pNioKjn1JceY2DLKXRrFFrUUHp8qRE6QPPE5AHYEXeg
P21YGWqX/62noJ5b8XmLyUIUCmY6L1GRarSXlC+y3YP6nDwbWqRDDgnyhFMdQ7XhkGy5bFz0NQfQ
mVGa065+FGrrjhZr9+MumSZ6ZBrFmotqk4YDQ4g5vRxtJmeGkgbUY1DotpoVrQUio4p7g7lY9Clp
tat7TjeqJ6quvW+4G80BfVs8Yg0Xn3l74MHx/7LjP2VD9SHVdtI9BRk1iDSl+Ty7cxO4x8BR52g6
VafQERvqsGo718vaq7VjV6TjEfF+PP8NJxBChNHAb7XxwEfM7wYyH6mqJ9FQ3Y4GHb2aAPBdQp6i
NHKVJFtFEBzOOHBLwuGNons5fW13YRNRsu/lu3UMbtbbDiR44RdR/oY6rDlGV8AgpSK6LrSBW9/a
eYXMIG8MOiNkRpt5sdiyF1MkZWDhmPGLG+fzO1VTHtvzZmGyaWuHlwsjJ2WGwg24EW4bnk0rLHru
MH+fRYeuPFcEo6IsdiZOQGHC0OL7gI9TdC1ARYFSm3e9Ln8WJAzv1q1whgowKiexPnB2eVOnPYNg
8TU4551mAlilD+vVM6K5coPX8VW1RoZyrqipjkIgpcVBtkpMamCx1c/rF+U8EMlChQj0ygWn2idl
iDIyhhAaqpgwJreoV60IBRp++rGDgSQ9Bws/+v4Gks0fi22C29LCZyCfmvecqBlRj4Dj/NgG8/Ke
9n31aPNbBpP3LYPqiKr8PdT7vnzz1OZaMp0eX/LZ1PcVvX9f+HGhZAWfC6yTfK7etzm4TIuFzDHv
qcIMlyXGk1wO7bj5rSdoxlssJh5RfQX91NXkI+prhgpFbcq5AG+IZdA8NR/hgbnetlML28OJ0O8K
DuMyRFH7Cc18DP4a3GMw6HbZ/Rk4ZjqjFvK233rWe/fUxN678/0YDRohd75PUwGIAgkJxTBOVskF
SZblMB/rehXNeowlbEa6hUfA9QX/EtnE7UGcgIdyfzPI3Ngm1xr0tF7uuCE24vh2cMSWRRyN5+8l
zQnVG7nWqXaRLc7sx5twE5NmjRt37IJFRbCqAhvjs/Fq0Y4LbXJDMv5kyPJylGMCC7dUw/YJOVv8
DRL9hGo46InH01WzoAsn8svP+G7VUJjZLrqA1ebgZqgT0jB0Dt/MIKMr9IguUca3LNh7eBg7/Lb/
rwmUJUWIjkN/38/pfoOOOTEP1ckYgCo7V6M1lArg+ndGKl06XsVld0b1GmHCWSqvVRa1yeQzGTmq
3oMGiB8fCdxvg/PzfsRl56f+kYtUkaocacRskw3FqCp6QLPXmQjczWLrBYkBZo3mk+aY4KVZJDD4
robV0AJGPD5ENvBV+TeSFeWwRBZAGtQGT2v3Br+HLS2ucI9Y1ljSZvgbLa4j/8P81BV1LkEUavqK
csf12bv32H89RS2grccR8EK7NxyAG46AvAt9q/1ufOw//tc9KEwlIKQx0O2v6FpNI3VoPiTYBPAs
j4akUjoU3h14JN1KXoZQL8FhBSL6UPdg2p26MFz85NTzkO3glqbOJ3V+Y1mWAp0ZSIMlmL3Q4z24
wON/QdDHrknKl/4WOCRk33664fjl/ZOqpNAr/Qt9o+8Kpw70q/im3BBncdFaa0SNiIJeAG+n7hEm
DiquVMulAtnglhLhmOtKLkihEJxGdP6u4mwhABzUELDVTEDHX1fvBG/PkfdKiW8a8fhCKD+6kC2B
5j9c0rqFIB/fjzdzihnpgYFKdZfJMvlvQIuKN9RbEWpUAHHpVaqSMXnUPgGDak3Fw5UZQUkQ+PcU
Z4YZaYXUkMeStSPMPSoSLRPYb3AEEuW2cxaE8GtbSxafcAQdq0/ZQYufPtiCEbpRiREu82THNilo
LU/UjwBuHwafltbwDouj7Ot9RVd0BAWOarhNG3FtA7OHPgA4qMjC5eTBowpP46lRTvZdAywapgHT
nej+jUJq+WcRUzaeGW9EjU/hqDPiKQqKbMGH/OG2X7EzaOBp6qwTIph3JrfWuktkvDycWkGzLtNR
I71YZIlfj/RzbxufgPsL6hzdY5MpbLBZ5F1C+PEufCwoTrRHnwgxhdDmlWWXqc5ldDHhnBrN+lmj
ndp8tQ08lm2WS/ajnNJNR3YprfEGP9eRyxOQPSpbwcK4g/mjMIoXIrZSn1gTj1XpEG6ZGhlpckg/
pRl7x2Mpl9/9uCS70dROYRq9NgaaXIdw79cRPu40NsMi3sMUfSyTx9GexsA8DShQMC+HvuwFGrpK
jlPjRa4/K03ATkZ8/EzvuyhQcM/04YF9vWSn1xr0sDIOb0dWe5MzlG8baixsICOxJaYV6MMxKcZa
3c2699nw2HgVizACK1p2qWvFBpx9nHiYbroZMv9Jvkmpgq6l+EjirQwdrYVrHmTr2Y1LTCC25niF
ggXLS9+Y7jlKBpC2UwXXtKcIsmC5Rgs4PbGRmTxKxcFWSfOp5OGsKD4njMOBPMKLwj6yRMYTAN73
BYsrJXvGf/aeiJ6z/LtAZzltO/WvbDj5UHdlYR5shkfWK9W0OvCu7kDGxD3Ub7e+FV0A8vfBjt2x
2bXDEuANEdtwP6JCF0Nhyahq0gd1X9RbFgI2nU1YUeIbsgnf+ql9NVflG/rs9EOvUT8ruE3Uj8vu
MaEEUrAd6Xo75QyfaNgdlK9FUz5kIZyoWnlMeEcDGSuG152IAhz1lm3xSNUQQUpLjAg16JYsu2dS
fPR4TG5lO/LjBl8uBTv0jrZ8K2rErYWfnjjWAYNFVDlgmvYottFT9cHiWbeq5lvBEQtNQJPLBs9O
ioVjRKf+BpPi0tfM0CBhzI40H5gZwFUmfGpGk8m+wWV5yJpGWyCn5tMqKdPWQM9L+5EslnyRL4wX
aaoAUA22bLf7Gp498hOwljnuP1c0Vzfq0rvn+DDYYGFoR9GyzBIbUa5doeFP80Urv9+9C/vTiq0v
1uLEncgkocwiMljaCewf/0TnrT/QEUAwHcO1LcdRVPI/wS1/bRabojyXr/AriYRJYxTK3wyh0D7M
0d0EAOMC0Ze0MkoSEucflUHW3UyyMW/gpd1UYv5E6KyNu0Fy9xjy29txvqQKabKlLB+IPdRNstko
NYJI0ohc6qoRnuYnqiLP3SKwFnrzzfeSyylaXtLjYYh8KYIiCxvxkgbmOR4sNWhHO9w1Z7Emh8FD
EJ2G3az4CAjBUPOmTuMFZWFrm87KzsZCgNVBOpigOPrNCDH/XHcUvmtgHtyU6zocDsvOtr98Q1zI
ezHjXXuOvu9cSfXb/un2km2ifIu9cIA9PQ/7Zft7A/dgb/3ECzADA7ZlmoHNRUg4UN+AhDnx4cn4
/BEM36GpQPGLQi7z0ZiFmx0G/pK4eyP0KIcW3TvHPsIRHnm5V9BpFVbwvlfnUBScbTD7Zhk6gRKQ
gz+b5n7HJsP+Roo+am+XPpldJPCTlkZRS1bTNSVbyvnqR4tuZTO4JKTcMrgTP13e2+vRjBwUbHOE
NahALYDwjtiIPln187GJWOFuzOvb0Wa8/qE5SPo+pVDnO0xPwEWm+Yo0XpaXj3CGZIDbQQcexi41
CqmYOjyQttxuShe0cyVTjfy9AwIZyXgZwDpnz6qY0lWQdgLivfsutNhtj/rS79Rma0QZdSNO7X33
dojhdWF53EfHHgxpyd/bH+7IHpFPgpU1C32ScvtSgPk7Lmj+IQpPlNEhFkWYRyP/P4d8Y3Y87Zqb
ZtXfUmL+3rF7h0PYIHnSLDoQmsg5vcGr8/fB3y9r//O6v001u5ztiuXOvcEXUXQPlnPihIxwTII7
toRIF7Oo+iDHrVvgd/rD9WAPBF/itsia19cZR1dW/RpbiFrXdTxom1ZDK8y6QE4UgR5SYwjAQBAN
wRg8IJlcApqFxYGrySY61+HJw1RWq/nS/JTxQxgCQxxkBUhkKpREiI6wIuA/ylmkM9psYyoeprLs
sHWxnoz0GlGS74DajV7AesIEFHGCPBqZwthPmE3s/8vUQqzlSsWjIl5jeljs7nodumrNysDixRpV
p+g8tU+gv8BEQH7w4OQ4HQh9baJdZPbsrhUqjH9mWSQ/ELNVZt86XP20txDawQi+UP2q3XwZWvf6
tybRU9lswhi0gMuKyd9kyeB+RnKYZWKsEjkXs9oIqeOpUfksw62FJ2e9PGKw2tdlaMkHk7mgxHfn
WzuNjAT51hSbndZeGg6RXFldbT8VE0euyZbNG70HdkVxmLSvPVAD7X1yRIzIXuiYir/9uGQrtgL5
eXlKtLF3iC1I9JAHz509/XiIlz+psVkb3o9gPeR7rFf4FjgLS+pU3eBFTv4+lM3Wn6aQaZim5yjM
3XIVLfgl7rVsrHd2w7rcJtrHCobEg90tN4AwFy6NiAoKUBVTWdV6VeND5rg8wMdxjS5Um0kRZe+z
V7+bvT18QwP+h/Wp81ZgYbPYhdq0oYrqLKEoUNZes7kKzJGD2ZwIAzoD58i1v3ZXP33+MoCBKGHw
VfH/ldfl+Av2uXabPzQ6AIDgRzXttl/0VvHui2cLaHQfr6kBD6ikD7twoaxJ+YxFyk5ejuXIy2+U
ESP4Zs/6JgtJ3qKBb7gCM2ANZLT7+I3iukBO6um3VkIey5KypC7yc8SM8Q9bySy8EZO91fFZCj4J
cKinCjKSjcDDhft3uPb38A2sQzhHpuMTw+GJ1eGdXx5Y65DvWv6yoPIr00pwqR3dhtcRrLHIZj3h
i6m1DvW3JtmGySaHhOg3tK8SiEzrlJdoVgl9y36qJzW7cMXp68fYXidHlOaw+XEx4BXiC+lLzC5e
YNtkygnkuHwcugbF6uMj0v1wzTbvTU6sR1RjcLhU9689F1bQ+/GdpdS1mPGERUmDF7AeGJCyebIC
IIwPmGyso5rzas9xKhRFpCM9GMSD4DdsmEOAAN1cd1vfnWL6556i55qhiiqKWaHf5fHIy5FxL1+p
ieNFpUjO6HaEylEupLPlvFXvJi8Yb5ssUrnZWsWYCZ/Zl56gHGHEJrD3ZMTJadfqyDKKMlFt+K3e
9WkRoNwEfs0SvEEO9YPWtmQW2EAG1G/GnsGDpyhjiASd4ACR1Wpnv1t+2Kx+Ot2es2th3ocixOmI
W/qAJSiNzjopZOv+ocYKtIAF988xZv6BIuaZltdsWUaz2WrVluYvQ+xwvufHS2ZX/dv96VaSFxXx
fE9AwvBGfx5gft7ivy9D1h9ICP9xxd9WoWy5K41raVb9EwIxxIkq+xJcIbkc4ZK32qUf5WZne44z
1PZPVElmL7tPEMlt2mV7Z0+lX55RIgvNh1v/cH7alLG/n1/26d9bKU7fbzHI/2jkb6Qmxzg7RlXR
LWe7QzsbTtIww8wKsl2EnXFw/mFmWPb/QUr4H5P+N+6IMfM3+9XSLpnrWnr34XqhzRXgh2VVaJCG
ypt8D+2egmp0mLZzfWvXXcMTXrJMPVY081sBHK3ELqWeAjJ3bQyQNVNuxZcwNgEKLaERqQdfW8wA
I0KyUzskmObrLFr1a/AwAWppC1UQJ7RJeVGmtJYZSnyOvkrKUBuDZkcIjxsh54ujseUy4rmYLAj1
St7bfTUn+rT4pkB/7KyarQIJ9a39VtiHB3VYXAG55hW/CR6hqThzAqBhzNAuAQmbd61hrXBJ/OHO
Uq/X71hjvIedsJ/OKD+9DZsdmxYpUEYQSRE6hQoVgmk95YkoFLU9dI4UmQFLidH/RARQtTHj1dxJ
AVdE3rhUBHibzzYxIQWhHSwd2CL8XEJ1h/NxSwVBCYqCOJLC+f1eiQBH9WagN31r16TE5eKy7FD6
jOgQlhK4WY0hJvYTv24ouar9lirPwFvYbcK9MKL0i2JKNP4R/FMkt1ooYFYHhauF4oK6PUUJBQhh
nMcHVgtWFnKiJW4qsE47uEA6tVzRKu3nCs0qkN0iba/oU0M7uS10M+K1KNSuPtK3/+I8k3f3CQuO
UHS8owtzEEWdQo1VO52UmpGyXO1oMyKMDT32SBIWAKEuClBMB2iwLjmhBqxOS8SULDfYdGKPQTWg
C2VDUjebEXz+bg70t+wRWR2Nbt1fgpxnA0UgFTNT9E4xPELghOaIp/NurljwoEpLsoewZqDYUFRU
ZMQHKVv312Ai6ZFdOK/+pkr1VNQdMpeYZjxTOgtzVm/VDahPQqcMdF6PBw/y2cfafiZANxto3tVg
aR+TWr/RHYoDTu9TPSGNIAUEa6wuVTBZEWcFFOlOxpzu5PFTvSrkFaaRLC6TIqkHbDDRRreL2ats
LI3eC0/8EZVU0FhBQ4Xl6xBjvFoIg9aaoC7njrkr3a35VEFl2nFJjwA0w1nYKk2r4Bjpso/2q0GM
NMagxuzDXTDwCrRnifPrs/joC/ib1+SEiD6g0OWBx6CoqYaFxtoRSB2JNcTiDgC+4ltck4Ivgr7w
dxVVIG7NA2SG4aVkY2Lo6iOxKx6x8MIiqJ6NKXY7rFlQ3PeG/mX4vFQpBdYSlwFUr3vPYmQKEOV2
siGZVhoiPBpGustQu3HHTEY2TWrqqnHmizqEsttde6ItHvFVLa0C9S38HqZkfzY3yKBQH/pcU8PA
4SqyEUSzlPzs+cN8Us9eUvqD2pDmi8doFdgufN4bNMgySjSA9fDkoQmTn71qqKkVOSuFzQn0OKy4
SXfXg49AQhMJLJ1417dpvBVzPxp0VJIDK2BMOhTVvfJ4NfvMp/rWGKT0dOmTlsjz1N23mPHI9KXo
KD9GHrFw1jq0OZDIfNLKBbdsrsVKyx/APWOCiu5ak2iwvkSlfzRETVl6XaeIbrsRsop7gk59QKaM
zCrqG5Nn2l6eB/CGWoMTLlIWzVCrAo/FrkJDBH6TESLkRXI+ufUkW7d66xUheug60OWNkO09654n
bnQcW1QTtusowyydQT+A2DZuRWtq0p5Ht+EuMAa7yH03u2bXJk9iFyh7QlkTci23ZVtbjQifWJ+4
Dteeg9Ero/LyAZma7UTGopw4oYCKbwsdfhiO2lKaWLF1ZJnPQEFkeznUNFttVAqdb0fkcvXWne+V
2zlF1tMpQveNnBhocCjkBw3yFdNLQIIUGuMrxGHbZtW5XcLvAuVWbO4WRaG2UxvQqnnsSmxtH27y
dDv93hTtFkqPxmgVV4BP7ea5M960E5NUXxRiu41wSUGwJVTp8TZOKGkXe5eQpCMz71BHbBYU57aR
t+P8a3UOKrvtDtcxdeA6AWCOS8Jk8DMbjPP3ahXfViObvMnGz2v7J/Xi0JkcLa/RdRnlxty/fu/N
yNvOj+YLZ3NG2b5j5HHxnpvhxRr2vX7u9jY4Pk64TkZ23PBf3uU8kxr2AYL2dJ6N4m9wcTbTdgXC
+y1NyXun3SKB6NK5L26oXKKNVz21SMB7mpjw3JVkdE5Xk7D17D8D3RPKJWV/ceojmUnVbBhx6fDy
w38jg41EPAC7F+z4tnPteNFxZATzzq2PkB842THBRL316fNTYKKEAqaHHh5TBRITRkrrtkM2mxq7
yd2LrgVJZ73NlzMp7wPIieanpTDvx+bdsNuH3jqnbFTngroOYhNldCWrYLppkzOHIgs6ZTHEgtmo
fN8EWYi8wTG89pqIw6FQ9nEgSXTdvjUom1UiRougKv/Go5PdyUZX+AWSh6GWiUninmd3NsMPdLY6
tbIwJLr2+RpICDeP3Qk6EgUCLr5FHmqj9XQ3eu4PXIftl2d0mn7gjclZQD8O5RrkREYzqtAg2IGq
U0DO/hnyJLpapDfkCA0lZN/1P27ffodh1TDCW94eV6NVRjR62+cPcieDewkSuGsFkEOCSxGgKY5u
+LEIrkCp7+TaDuJ3bCrA+Ocl+pFAxDxUzQXUcYyPZfBzcord/p3Ca1tRoOC2wusZQ+7fBVTYje69
40+PmhrtSRbaZGRG7leO5ESDInNfzqtDqgy6FpRYy5G7f4/sYTNgrlDtDPs+iC7jJWoQ53NYhVbn
MLkHUOhW0LuslIrbt5jiruc2ee3Pq+cs3BwC8q27p8HT7dWmVBdveu2vfKqktusIhaxxTs57Bl3s
CJPTPrPfnNmFqAHfuY2a6JoFxvfsxaYYRXsL8FqFZFFOZyQkOlG+jLJzUAC8ZkH1bWTBnboo32Qs
nCISE8oOcR8KNcUf+Xw5dsreLcgQHGtTmoDN8I1QFOqx5MJ50xmFTjoM0ytsEqoE7FEqvCcV2cb9
9oWE9eCC13sGWg0uh0HjpIQIYo2DtvMD7BuwVbmWbshFhpdgN//w47bJpGqQRR8YfcG7cB46I0KN
0fWt4tf9D5NphHkYyJjvXDZoIl5DcX32/TaMllvkXSgqU1Rt+7ns+IPGoPl0CmZdb9mG3wM7orNE
pGUupPuekkBKLPJlT1YydjDh5vAY5PPNPNzNQ6QorQjQuFI5gw/ziLgCcLPULY2gFR+pK95uwbqg
Us79jSATjSvBwefZR3MFtn1G45R2GhGhpg3EieNI0dEjsS6T/8HIguurAkWktQStn/ugHJrET4kC
EtHSMXfQan189r2nyMWenKrTk74VdVSk8srx/FWjldsaAtiE1xjWhM5I1lXx7HSlV9eg4nsDq3k3
WH4qKQCxqGQJYAdUEFwQHVeQy4kIvwYKZ5XDC1fIOYMVnJ7gn4QWIlUK0wo313EXsCYdS0FRopwl
7VRLdQ4doxiAYoCAE9B5jhCIauCRqKWNVgYbk4KKCqQqZ2QWzbrKHDPxauTzPCCuM56U+E1lj7qL
3ZIAdL35/VyF+88NCtk2e+MhWqfKLWKCRfc6DZBdkvROMNR3YdIbXtU2SeiL711khA6ED5MjV8jH
ugLrPPZE8gmJdot68tg/YWrE5HEIFVLQmhA5GCv+2KeQUlYWlgeic1gD8Q0jlk1CvKcG4TcF0wnX
LEwCpgrQKYancO2ePAMFRhUeVQdZ9cMTmcN7VycLbIa+EZzjM2QfgdACTh9fBpH9A/ibgGmhcJvP
LXjPmhwog1zDZhfCNsViDnwSwbV3DRoFshXSe1xFqXdVD5IAWJPoAvpUEeeUZrA4p65ldK36DHoN
uDZtsOLDI+G0PcG5OkBvnQd89GkXk74B90AJjqigdnevjKNPjvqpD+toRcV1akZ7uo3MwSYUks5N
Bg4FMxicIghoAihG2qgJXKLH1D2M9ws2jfitK9IUbUMYIEHLsb4rh7ILd37nNSYRxTD5Vgh409dA
2xHKVA/pTg2GPNnv0GREjbn18sEJ6ArAGZBpGYNxAmK1RkI4xXohkRogVImYNXflvyD7FrgXlVnI
4qTgQA1fS59L0JXQCf2mxE3VfQG72n49sjf1sphawrMo4bZnpysURhWmwZccCuW6NCKhauv3+vAa
Y1MbKkxSXUPtePxsyBhHhQEJZ9ntos4IExFdZonfIzRPFqy84M1Uvp8wPrmfWL1T+UcHfsrKPWL3
K+axGVAMqtscEuXtoa3ObQuTF1FI58eqxuR2PnU8tW6IfRTxdaDoCBV1yH9UzZwdXalOpBtx64Sz
PCaepltjeAYGIQKCjboByBQqLkD0BM4gj+scCSukGAotf9wgHcvtlx/CEhUlUcfKT1HeJQ+N97xX
k09mC92n8EkhlaCD3WpcdxK+if6vcUyAayXMXrp67DeGuaaApoMYglqBxOMTgCILWVZx69WG3XII
l0DsjfkW9QNWIMVMiOzXz5xnDV8Il3CiU1LQlFJ1fPkaLN1N36ifxpHBRMFl4PMi2uEtqp0NIZjd
U1qNj71AoKZGjQ7gYeE0ylfi56cgLrmb3G7A2xqMj771+8JmuS9JGuG+CW11E+QznKJDD+UMugcd
ULeu34TgM97+kUXltP6coPA/UN1vYgCZu67srGmVkyX4BBETgJ8cUq+o3lnVvgC5XNJTuqWXaBRP
6sMZnEAeBIJo6M5exVfSCKziw7ewYd2Jxhc92Nc9PTBoQD+eq/gGumekSDR48QNT6kYTa8zfH9za
VbyNmx0PRxDYaeC9yntUSA6fcJkoMwmghXfoXTnGQFHbcIPPxwEgBBv69IG9KJepBj0SAJkH8MIh
CQ70DPBDJ4RTLThEVC/+0un0ur6FIuiLPCdS3vkIuAws/ioU4x8H87X5+nBlxUp7ZHMIzhB8IJbY
FVfr2hNyKBq7w3RThwrO2C4UkJoNimmV4g/rBoRZKBlfs9KDEye0Sl7tGVhG6JbQCJHAJZwkfGQD
ZLZDKkGyVw0bLSFyMd7E7HTZFe1Ae6F2UYQSCGa0nRcSNSMtlJrZyxCxcvF+hzZBBCGmCu4JKVWY
RFwDhaHOCl327mMBmw6GosGsamEvaN5ponjh5evCnsFGw8x7MJIEbgr6fGRRiXaknVYBjAfzTJwq
8ZP4f1pTkJih2lDFGzvCHsJ0IrJVQ5719iC2pDi2e+b0Pt4OMhIP9+gAKPhMOVFuzalDLTBB2dvr
eA7bsh0XBD+V4SVSs9L7tSpw5smDm3xiEznCJ3UhGStbzCHxuubliEfbooAPu72QZG32UFzZ3h/s
qDo0821SDp3wkawZ81m3J1Piii0gs0Kk8pPQ3OTyfYVQBb5MMWaWGiJL8OnkuRehJf5d139d9bN+
Ru27jrBiYdKzriLv9meGEILOuSM6LMR604Of3rcmYqPLbhIt7wrHTdcU6UsmmXbEgs3o7wED+w8R
Ayg5LccjWNfy3d9jddltV97LknwzFQi6JlZ475/GZd++SpWaEs0zGLfHALuvwECeLxYtiieicLKg
dOayTVGbZyzebbRAvOj57y2rw7q/xTJ+bZn9W4Lz6XyebSv/qEw4qUGjT/jdmMLx8VLlv5VwDY7I
iVzReMWrHs7iBjkbUTSGYfOOONe8IZLdJXgfUuwCpd64H6K+jj1OPdM6iv7xQfG95x9/b/Sf0/fq
tHIEV1re73SP/JAfGsZ6vX19u0an8BJS1UFKCyimbYdKf/FAisi+QaZkN8m6m5FDBGIzyil7FrqI
Cp4TaKeHTj6lwPlz6z0PxnFMcU0M9QklcaHozBGMh3FHsRJY/xTMBNbCnSKzmWOKsQqf4quL4CbP
AzYOTJw7/gBHU/1NBDiYdXgykhT6l2zD/xpKRJ5s1/CbqM64Tddo/hYKOpvXyy7LGpT+2H9km5cj
cnw36iSRzx+fWAJhP5U9vwjO147ZMzDiIW4/r+23ajM/5YEJK+fivByeckh4Pl1EYYmW274uB/vy
Pct6mf+53ASVS+HzfOQCCK0Qh992NyUb1vEfk8JUmOzXoVfficdk8HyepVmLJfwSXby5pZ+fjtlh
WO3ebjgBjVfT7fpXkCpwg8s+gnS5PsfGceBvgmarW1qUTrzGN9LEUVa6bf6VoO38qT30qNu0HM/2
zN81JdaelTmXwrInUyXv4d+2o+AJ2dIsdJzhz+bHOr40AC5Ac87tthfEs+63ZCW6y9SrvjOlj6Pe
RWmQbhedQsTt4Yoh1rX/V7f9TtRQ6NEzHBeqk+0b1u9ryXm3O7ayVu4Pz1bfXYXrxk/EiYL7enrd
vjTQkW2uB5fcby/98d9nnSky02/P6z8urP775XmtMv9srirHGx6LaEUEqNVtzZKVHbVOqM8nyzzZ
QqTPIhtX/xiuin9YVq3/Y9Y7dtM0m27TNn6TWqnM3b5sEB1+RaOr02oTDg4Ok82P7dgDFs5H2+HV
are0dtno2LlRYzqr8xHtpwOVZ26dCLj6M7rFUslsY7K+xwhMbCmZsqOgW5lcJ/c+qZGt9rqgagxJ
3R+UuaVaQNszEiW+LWF9HA8j42JLfPSGUh7K17b3VUxIPSPok+4OTySo/aA426oKnpYfX1/XWeQj
8oL6nxGi7TtHuN8ldSLrnub5JTQQGa3CignYLrK43ETEvRCNPO5714CYxfRz+eNGWYrBjSOOA1Sg
KfAGdEhchup1cO9Zlkl2kzTqbYEW4zZEDOoUVVRpfaIjJKXrvF1WKML60deqnajWfUKFOXKWPeQ2
qJl1ekZetplOBz3UjH90F1QPQ6U6eJVeO/m8p/g8vq9Y97xeZ1H8fElfm9EcfAk4i6Rmc9k5ex2X
Yo3t4vy1HFd+7DZYA4vrGMJdI6U8PBimF1x9ar6GLJgF2eykKx3eSHo+jdCCwDYL01nVGxrIxS9J
JwTUhbHcyXdgVen+Y9lb9vYwVCI0k2FiPm/3yKlmUfcFEThQ3yqwyPVsOx446pCaW40MB5jdCNZi
KxwlJQVveNCt98nZbAN6TMZjv7PqeFd+nLvxOEMgW2X2IpRlmenrN9X92bZnm7hnxQPSPhlFX60I
meFZkLUx2+C0RhYY9qZ9p54okP17+IHqFXWQVyuU6qJ5auzQ39+hEf/sDGeFKJHZjopG/oTskmeE
+6hhSFcjkom25C2YNd4vl/EtzE9Uc+0dSIkvKLvmV+/VbLgvAy89LGOrUxlPKHVe2GtWg9vc6hTm
yFm4GcMS6fV9O0Agdh/2EKKjyEcP28IF44KTS3T/EjcusT17Mi5j6VnfjijWxjYmXmfW3Lc/y+Tr
wM1tqN3bPvIckx2ooRscly9mtbiUCX7Ad9m/J7sPa9VpofD2cb12GI8t0uq61byae6QFT4tTcAfr
VXx/2y1GVrN9JQV+RQ5797YLzP4W0BdlttFuhLwLOdhl4jTb5RYFMS/NPyBoGnNy7Y3wNJwtDhNi
gPf2vX+dDD5FWj4wszBDWINX4LmJj5TPxmj/nAWNTgOLqdGZBSDqM9K/Gh3jwx1SX7f6wMquS1K2
sBVb+3cg097PI15gsoJe1G9Riye0OzfKvaKkfAeeVFbbgcFEERs8EwxZb2p7CDLdpTShNLzthHS/
9n5yvneKN6DwBK254Wok1N6KKMIa7SfU6poYEaehtFl3D5EesM8KVj+ubwJcYf8qOQFS7Ry4rwOP
l3o5Zqe1IE7RoJj5smcgB7DBZqA2UkK9zAQ1eZjBFLzucIhFQt4pOcGed1PzzeoreQRHgeBQIBDV
BhTKfsyms2n51qhN2O3oMtlPmBzXObXJGtbz9hy2ZkikF98ZxETCcOsLt3AmWHdQAY6tdNmpJ9Fj
76JqXHIogmvgWBMTTauhi17EHAj/PrSavR32PXASpHCJSasE2LPqE6gOGU0G6b5cjB7g7xUdwHJj
tcPTBODWZjobWY/MkH1we1mbSISWsXHu3H3USv19x2QIU9MAINSFC22HN2gp5+9GurID03gyN2kr
m27KuY+h425fTtfYonPyHoHgNjdoRTPqlXlwtm+BkjlVvxYNUow19Y1+HgCqKV9u9GFMw60+dg48
Ch4GVXU4ykOGYcOjM4LTDwBo4khkSdDE++vi79vnn3VNvP+/fdVkq1+2z+N5c3Q20jXpLe3O9LMl
zVlk9iLSaigEF59DJFYZVB0KIHT/wSAy/T/mBPxycRkVv1zcc8++f5vNykl5ASm4pFdqcYASiWUh
X11+M8AAHjSh50958xBMHFxgfLlTmLs89Nmy0/hmt0GPrqw6DSDdZdDqxV+sh7FFAeILo7IYF7BG
2anMgepOd46zpEHhk6F7IKbA3vp8eFNibE3aqfNxoNziFTrBg+gj2q6irgK0ldNb8vMq6DndoQDP
1hkgUc6eLgax6ACCPB6JYGo33FISxVyOE+25EHVG6sgPJojS2JV3Jk9ep72hggqepattFsr7yefK
DVL8Vz6ujy+9BXSXTy0kTJD1g2As55T8EF4TXfjxPjWNKdHDHAfmJ1PFQbztMnJAoRU0EASovDrx
RBGpgpwlKKcamyjSHRFoBsn7+0ADavrNUIMZ2vJ9/AQI67YNd+8/H7Zhra/eycq3ACDklqfXoEoh
GBHVl3njPp0D6m4NMZd4xERSySOf/j/KzrMpka1t27+IKkLTNF/J2YSifqHUUXLO/Pr3OLrnrme2
e9dYbzE6ikCn1Wtd4QyICmzeNk/oO4/u0WiqEQids6XV29apWk14UDzEvpVL9dg8V7acymw5KPPX
FGvL0+lteTt/Mepa9TIdZvgrU1xzVCilZuVJNcWKu6ksYBNHHaLqIz4VCB8Ub+g+dsfPs/YJx9dz
u59iIZrdZbgpCoDRTvXL54GJoT4hY1u9Lu5yNPivGP3Oo9LiEWO7UXWGyy8hTzVVZYS8zj7HD6le
HldUVNavlQDJz9uoEuF1g8TvryXlsPzrTAXmxnnQf29ijXYsK8A3qwcvUY7/MvSGTuUUjsZ5dryH
ImL32M5s6lsEKO/p018H+z3otkWd7Y5vChDqAt41+5w9Lrr8ZdgMKy8Yr6W+Rsj23wYdGsv3ee7n
WeX5V44eXJpRsaoM6W3ty4+nPqV6opeLqrdRezjYEP7cpTGj3OLuht78K+2NbqHOGoN3Eg4aE6oX
UJ0rWBedu4fbY/1C3PUYvG9f5yigvq8/p6/z1/3nBauXKbPzK5o2JQhWiHRUtJkJ0NQd3g+rEeKn
VPIoKqxwESiwzs3pQ6TbZ3oROBDt0d56uLDNBQLKGhOObnACWz8GjWMXjx4ckShX4aE7+xqiCrVC
xKu16u7TKO0xMECtUASr4BM/rI7g1Wr1nF1qRh/VaIViFVEa12a0inF3ae/xPh9SIEJDXl+SXXtU
OWBgGQJeIHLDYYKFA4MwLnYZR0t4ccrBvwRYpcLuAHAI3eeFSb7uWpKlX4FZGpK8kxq+NxxCgGXa
w/yRvt3d1s5jI8BAVeu2RQU/o+7x1fO74JQXK6kK565bpGu+GShg3B3RQh7Y1pgM0j9It0bfU7dv
N2bm241ZDGar/PKCxJadB4udCX7e2xRADjiofC2oWptjkkKR80gLj7FNsUrIY0HiwFfwvKDqR0mU
eZG+AWKTSyA/gAIpl+YBvigHmHpK4I6XG2r1NN27QFAoCso8yNIOta15aBfjPo3Q5CJgglTnykS0
An5Mbf3xx9T6hxkp8w3WGw53q+sxS5XpCUetExWbC4ZphBGb8uR+dA+OnFB9RqhWZLYYleYP6P59
QtFijJda4+qj0RDO5y/pSgRZkxuIFACTgJ/kGYE0/33mjEsWfyyT+/XilB+ut2fkCrkod3TKH+YT
aDJC/DKjShRWJk/WucdNox/MuU/lwqay+tpXavef98xWOHZgtcAN+K7BbhrHDGCUpKvGVMQvFNKi
16i+q+Kw4a9P5aqGjvCuIJeN+oePM7fky6yzr770OmHppYyXFZy0Q6WH5wGq8Tn8mUgmntoXpvMh
zIXhbR48IzKci0pudbPPlsBMQ99Lj7up58MTU3Rnhy48TgqzxjFbKcxrqUIj+5UF3TEDbgfLb3xb
iJq7txzh9rV2OnQiQuv6ZGfQHm7Ku+BlBDVpVCvQFyoio0QmkqdPuOun6N6Oq9GlBIQLANhTxIpB
HlB8NiHddk7Va2UGymTWJCe+zWKZEmF+UGEfctsKTkYs0eMuqfD9edYJv9C6UaWHjGtXfk8hjITt
XxtzrBo+C3pcm8xmKpdzpfiMxv5sV7pEtEar2wnM8ympxTvyCygKH0URAi07V049DPYqmaCMOn/e
i7KuXcnJ9Q0KyZ2Ccq6jV8q5gux/Y/gEEmTWPt4cXvv3i/Lt7WBwgJ+8FMa0y5auICPGzE4n8tcd
cJgrml27/ujX5GXf23Ftio1wV8kHpdOvFYlgnx4ygq3bz3nrnKuzFmBvV+3c344Y4eSrT6OCJYgq
9IdyHY/o+/uJ6x6wl+ht/Sson9HrH6C8D15mejulWHeXrl6bp6iSPZcKtUwnz3GcqhxgVROTbv+z
Dg6AKfJQIQSZsaDfHD6uhGczkWYLYDuxzuSuAjJrEJTm7fn59bS8CQmXAdGA/0AGtYsbK/KNuTJC
4FhSXyov+K2BzVKWNgiypQj+/ukRvAcN/gv4p9IOU5xCBWzVlaYh2WOTqsSvQusMkeJtj3+a7Ccl
PEK65NtXVMKA8gA2n9YutBwAN++r8140Fh6SpzdeigXB8609yVL2+cAILq/y1Vm6N44qs0t7t76B
+kzS+auAH8TtGLO//haRXBTadg0IjgDUcVCoAqTZYujAYCrW12esJsrjyyO7MSEqjZAGDykNZev4
e0CQp10KIQtruhWNUIyA8dt8oEZt+RvvRh6LUgUWaKuKE3VYGtzf3n/isF1+HFG3mC0650wjgkBJ
UFPDyrDc+gJqdXd3xy35hPGU8uJpFkrwuJjBiJs917hFd1H5QjJyl/mg8FM+VvQOwqqydgKJSUyG
rA/lM+o5zzTBKjjrKGKLzQ4GGyBfK0G9Umk8lhsPDciYpX6zxMwI/jDksp/IXB8Z5AsuKJ0a0ghl
UTmr5rAstsMbDwIdfqKNF5CJaKR/nEHCXVlbyYNe6vXmzap007z/2FUgtVYvFLYBGu0q2yrLMY96
tQ468OOWBbdTbfGO3iPpEhZ8u8pLVBpwl3ANAPfo0v716wfB3Pz3muP3FfNbzW92zF3Oh/V48Uik
zPRyxVFj0VhnSovqpVdoRG9pogcqVJ9piK9IhvfkTW5aKypknAHyag6UqPzSKbamSAScmpA0ytte
5u3INPHr3J185OiwQPnKfO6xvXy9tOeYZNFyqacqP1Xuwx+OJfut1TLPF8ej6DBZPB4MxwHzk8bs
7pe/wLK2i7XhE3jW+qrFVDbItfON5cOaKK0+vL22pw8wp7qLbup+9ji8HUJ65BLdTfqpu6B27GUb
xIJQMCtbbGJXNQOcBST/VH3bOnaXr0RvWn8ps41J2ehhSP97/UN+mf1PplCQDSjMRpmwkAu/RTbr
+Sa/O0+y186EdaAI+WG7by4Cqk3YcKxO1SVyTYXboWSeRXcSMjUV4GJs91CdOxca3vtsM0odW9ch
yUXhfn5pIy+z6V2Pm8qe9BwQ2qyVX0fNU/qVT7ogl80ylztvbhfj5U1+WhsePlJh/XAIGqnwHv5v
AeGqTXk4H6TQLZ3hCDF9LS4nrRAQ36a/299nR3eH/KUegNMPwnZ6d78H/By2L+NusIBYQKW3iFHP
tpuFXT0lBsut96XjESenJSEjwoKH93Az7bBT02MZxnEKTcRo984SuEs3r3mqUQAzJ/l0KT1sD2ni
U4LhjWPo9MvosTjOl2dhnhsNiR24ven3KR3S/PPuMtieCY5mb0HwlS7cLyanyjFfCtf9YL+pHahG
BdS0rqVsLkPBYshxrqeV4iZXvZ6YjilKFXC15vh6J/B6COqCnivi0rFchcxbuHmlLotOqkBTvzfK
30NWmgSn8go+r62e+o4Ac3jLtZsVa7ClxyQ0S6REt+gqUwjNAyY8Ykw5GuSXtzsoJmggFUqbc5mL
ccCikf9Iiq679vD8MJ2hO7K5X05Y7NaV84x1/fyWWtb51EM63T5gZnNIPwTDTbOwrB7C1AczcnY7
KnMU7DRHUFjUj2NWWLAj+8N9fvN0KL4v9wusvzI4CBClVHn/FSbvtbTZVAoEGNmPHd12yAtjQp1x
KVNMl65Q9k7L+rkwrawKr1tQ4tgVnu4mG3zMAPyX1keOJ0hV9tPb5am6v0al8eHm72l4JvyPmgtk
2v+7J74FvcFiNSpOZ/tTXzpPKgdMR1RTCmqvmBZptAnaQV6QqYC0DQEUFmP2tclgSjqwu1MfWEx7
rrEmvBfVnhuI3VOWIjNQeSoHPkFMH3XzCvg++FU7Egj1hDF753Wnx1n1eBOWs9XD3RJsA3ysrnh5
04xVfdQyyYjoDyS64ipWIUoAkmxcvbTlJ8/B0Ymom4AVG7fW/LaFfyl/UhhmuiIm7fhkdiH8Qeml
FemKKsEss6h0CIvwIQBBxQ+Bjr4HQZc3nxfnZ+lOLRCZmfA8yVNE7KWpoBSA+PyE0sn/dGm+tbKC
XXa4HUfrU18AlTCrhL4laSdCb6/4kSYKlnmQ5kudL3kFU86+bgwgjClOyfvOfVEmvof7h107JyAL
clOclAIl1EkhlKqPL9rqh6H1X3zAfwytb8vi8TQvXBbDDdxfiUCMGqEt4qCD+u5Lsk1MSwHPI9FF
GAxwmFcBawm4Tcbg/iVVO78oXyKIyqqU34M6lJxb0nrGho9kJJ0eD4ynJZiY5FwsaxsKMgl5X37x
jlEoyWKBlJjwjgtFdbXnVv1NM0RHiBEFNEVO3+VQSj2KIBOoAQ97GsenQjoCmN8hGoEFxqFyfhYB
5SYDzI8pG3ugz1RpRqXl++llBDwkx5facgKdNidCnM0zH6puERfBUUjNpRIxnoROTKuO4NQLWS9E
7gOgKuFmo3fJ6hJahAwJukpxDnJABUWIiTkUJ+ZF3FG/g/jN/MyQ9CG8TVnueT0GOzby/b9f4/9A
jPx5hb+rcY/m88kwM2dBHY8r6acswP9pebes0X3LEO9nf2gqR/9CrUWoo6fz6RyK7ij1fte5j1aX
Q3G9nQ37T881XGO7bXJbjPvoKNX63e7z646+DPnTOxboFf7a7tb6tVoX48gbjGObdNPqpDnlx+rL
YNADMEHZrQpE4lp9Iygkfe/BQCj3yl+9x8oPEaJ36p9N6QI7HkRhkEtHKBhjwvPPWuckdx3O8rs9
UTQT4zBbOq8rJ5w2t7tSFmXbYfnvVyX7rwoOmytGQRgU0rHSiBPLHwWCy/gaTTencNVZbzHVSjMl
HCc4DLKsZJ63o1y5MKUNSacyW3iCBpKeTMpXLJtO80Npvd2WJzMs4yFRn7E4Gn9tU8XK9PjTuDHS
+n5CivTpo1wa0nZU+Da1HYeFy2gdFY79FCWTTOXwNcvejdKYma6jt1QGJ8/a7CuFjScGibPGeI0B
Fgi3m+KqfyQnp1uyq6Jtfhrgu6uDKFqswQTJHQo1tGwp0hwq1/fgNoDB0RiVDt0Jll0v2/ZnajXY
LpsXjMJO5eOivYaSPSLqI+cMMqXythpmOtHmGZbUVaO7+wBrkVF1eq1S97iMqttNORrW64uAdtmo
HOCE24hwnCv3DhRWUZh5yUE8oFH2eM3T3DmBlaKpREuhfDiWt5CMN5VdCjK6NoQ/XO907r9LV5E3
R5guFuI7548rHk220Xl8uGgeIC90/qwThHQ9WYROtDIJpd3F8q0TAraymEPbDpNe6mHdWT2Rc8Ig
4SVwOIFDqvUbw0F7ifIv+nb429GFkYXn8q/iO2RVRIJFTTq9qz2rYq+/D+8mIBljiVgJyQIC/JyY
HGxlSrAsxSHYvAQQsCEXTwkhN2CP1x2wAmjORwosx29yv/36zVGF0+s23GrhJg5EPoRcJm4X4+b5
A8NEiLYxnXL7vPnyI20foQUNTAF+4eIJvqcY0QRq6QfJifWoxZemW7OnzRcKyKy0rlpu/MTznAFf
evEwOsUHa2xsw8OQ5iyyNUatcg6BaHNyjJCm6AQeeEtCYqYESjSPmjCsT1pcMjMlXp9ghYKs5UVz
1PAUWaZDxcZikKr8bv/AU+y6xyFp1H0CgCFTUmAsG/F4kibZvKP/k3xNWZZpTnWWsj2O3Amn2yU2
w7hI1/MP7p6Bnvsgb/cUs0Vdih0zAnFFqWZhUKcaCvZMQcv6ob7SUHFHb4bCo3hhV6dDK4lVdJ2K
Hv2+/oC9SnEy/Sq+nvXr49CaUuAi3qC5VE20yFI1eLoUdJGTxGvVAJSFX37qB/RSmrdg7SFD8+ng
aYGUgEgViy32vdiIHhPEvApAYpATsD2Y+eoCmD6YY6QFz9jeogeFMsWW+2PXgiNrcAv+vBCjlYFy
/zLIEN9NkNFegTVpFBCwWAFe3iX7u5ji8wpAnRcYH0OUPQPX9qBF68eCmdXji+8UNk1tnrvPkrWH
vfwAy8+WFm33iQWc7VDIBgXOK3i9hABR/2oiZLtXphu2UuCIF7iv2oMbdxZtsqLndI8XpSorcP2J
1CUelDRLper6gB6Mso374udKf5AUoa6VOF7MTtwd/7D5DarPA3pPxUB0uRM7CA+yKZKyP15inBBj
DXdMQLf7tPzwRCP7Ub3AJPQobBo2iprb7No8lwQifs8h7enGPEoCFBqLO5RNRYeLfUeD5zasRkRX
DIbLvYfkdkS+G9N4GQrNVKfQnA0Eykf3XqD0iMvpi7a1oLdrBD13C7eLFKfc/fRk48UJyXnTKDKw
w2oRKRzlJRUfcaCY2bAdtuE1NJ5KQ4wYYQnAB5zahPQQgZRjoU6ZE/4LTTaOBVNnxBNtrKZ9POSx
tkVucYlM84my7uCK9m34K3OvOs3hBd6b8V8W4HDqyf/l4qZ/KbiVRs5pS1QJ9pmdyynP82vX3ua4
j9zPBEpvnLsNKhJVri8esQeW5RbKYSmQ7L6Minh8FxvrZwezwiuO1tGA2iG/c+MCj/d28K78n6Ob
cH8XgmkTXjXTXwwbm/VG9/6kiroSPcDl+MpSuBYNY8KW6ywgWZ0elfXVjS2RBRtt6C4eG/yHPA4s
X3tB1/aVXjhyYe3xuGR0LqlZeetEABkEFgIeYaypc264WMNzNiQew0STU7SkGe2g1FAmSeMWlesj
bj21HThtseUn4mnJZcCnQS9xcq/3Adyw04vSvF6hYc3Tzeee8VGvqOXtRdg3rpqETbp0QdF02iLO
lEgJKc6lpFPgs3S0ElJC/jdQe4RSUB4DnlxPU6u4z8Unh2LQEXQKm9N9SWA6WlBop6n4tOdF8GiL
PVWFFIFSJmoGQxsEO1RpPr9LKoHMxxAZV0Hg5hgqGVMHAfzNGAGHX0CCHGwQf/F304zwl0Jt2VtI
vnBg121w5u0jrFO2zdDixSNM9KaDZXvUWTZ2MYzfN2Mf2/GjRvUZzp1KivPZRTpz7lP+3gsxnFLC
25C9T2AvJEL2LgfOAt66k4HTiSNq/wLPqSUjhZu475iT4MHfmA9d/SRgOOLMVKdNlkaXKxeqebye
ZO+OyPummMiYsnyv92Cxke1OBk7det8hwUUHN5ltZFYh07dlbfDFrhcm2UwxbI+7OZmRfiMVIBSZ
N7L+vRr2GAaxYD36tuCViT/e12yv2BgNuFNYDefPHl+8MjFxbll6LhyBx4eeL2ImKzJUV2+PrcgD
USMgJ9sa+CPXRrRBACGhYqsWRthSJZisEz2rgMoFN00nLE9aEYMEpS/O/QiytgMJFEnqadJUEpvM
EB63NIA8MjDLdjxDcKGu9/N2pscla8fzBiPCdDNfXSIaxbhHqH7zIbqDvk0z4VicW7PO7/kKErD0
BCkL6ebmo3i9CwDtp5uO/y03zLYxHpi57tsOQsSvGMAOeseQA8P7yL97CyhA4ACVbuHAT17n+PaT
mO0QxIgFWfDAVQ9Gnou2Qj7OsY6zWg+OCs+kjCiWclZ2LrpftHB/M8OYhplbKBdB5hyyeacHN4Nw
GvMnu9SXGDFid6REcMdwm8v3moDWUCxP+qaPYjdhhSAxX5915IaooCt6R/IE7BMoHDFNw7POneAD
iSAukCdpQ80vEdLlY/MwMvyzYB8hNMrS08q4AQIEC3TUdIE4IAy+QzXRXcjehuw0U0J3/46TH9Pj
cQfF6Yqm2KjFE21uWVTEEgMC+CHvdsAzzBBA/ji52hE4T4y6Xqbte+jHMVf4d/7WUx+OWYpxAEOn
s243s83VFEiWeuWOgd2zPj7F7oWyggghSauWF+zHZ1rbeawdDACok+rCxIRvgg7/syd0iaRA+Iuh
1VdVWrm5ITUjyT8Ci5QVXuXK0um38OoBRdzEyCjkbWFiU22Fdn5tCZRS8QgAEiDVjhRgv6wxJT9B
WuFaFLu5S9lhO2kqtY7i4auXZcRvApwS5eJj64jgrRdLPyYpM7va9MtXeeG86O57bl3OQd31GvuE
f15X9y2vqW/wQKi4QD31o71YUni5hOibwqSx8EXd5wNwGFfu3PJlMnwnHewE4NlcMYYKb46xRPKs
w5X+CG6gNd2NUaRl98+t/J0nZ9Y80iu78fURZn+ocKNOkAGINeqvOM+IQzNqwgO0aLU6Lh/EE6VZ
J3cHbZ0NTJrTJw7kLoOHgfyohFTEOWJPHb8LNhzhauzOYG0FyYV9cqMpGO+qXy868bniHLJfnhRR
aYf4ynO87MbGneE6ONNkHBVsxTduOpOsODfZTnC57xQiphAFoTnCMUHVaS5l5/RsFKTU9oRTP2Zf
iwydDHg4L/TyyYsu72rTyWIggSnWXXKJmOwIjpyzjIy8X7238q/SmCad3bPCWcklT/YZiWpgFb83
5NUp3KFZDT4ynuE4LyTQ7JQiiJK7PLBkJwzTqKPxfP7uLK3KMcCR3ympp4728slb1YHmzcoLmSNJ
wbnYbKQLHPAhzdAzZHDPsgR0ayZKB0V8R6GcTvvjBtRf9wRe18nQG3wBGmsJTECHF5r0LnFB/EhX
rYNHLKf4ivBRQu92Fe4G8XfSyP1uyTGPeUZyd7pvvuzE+HUvPC8Utl93lKdRFq+miYgQ33yV8Jwl
sCZ4Jg7uhdWEw0xQzVo57ircaArhuqlJppHzb80+Y24ifxDmyEMWwdMUCKtkPhdud7xDvJ/huO9D
wq8xfPt7YQIg3/c6Twzy+7+6hN3GP+oS++XlOJxH2Wy/MAOd0TlBe7g5PM1wS5480ddCXhlAQEHx
n3T52i7WVq/hrAG+utA4vqfLo8HqKV3FDAmaT3tRLM9vcHEMwtqOmysog4eg8EPTCFnm4BGe0Pkj
h7XVsjK8CwvlbX8L7v0pZPnZdg502zrzz9Ng/7L5Yidml8YKUEVpjJBDUA4j3DCWQH4f8r3lW1DK
tbPYrWEmC5gC0YvynqYVuzwuZxZtpDOKjxc4LZdqcTgtX6mH7Kv5azmNM/S2ij9klkMBjr9vnYpv
26cJDvLZSrF1GNUvx3pAxX3TS28rKB3PT40Mdnfv+UllNPjhtP9X4yCdzuQDnMkClIa/1f8Wq1l2
P51F6BNG1GP390Xcq/O9XVBZTB4Lw94uUyqsvmhCTTI/VR4L/yrsoff556a/XfBrehuG19UJ/8iP
pPCEWK4ZLEu9CQu+QbEjCWlEg1IKTFktCI0WFa3LtriA3FhEVpxFKjwajlHuaO31w6KC8kGFpr7l
aeMuwWjH5qRlaG1opIcfCzqRyRZ9VaKTQdhM9QzRibxUhWD17AUEYolriArqBj1a/7DUE9RcAb/w
vjj8aM8esxi8szCimGJqMKkjL6QU4KRbLH/uSRPUJSWEjq18SGJYzJOEIuqM6lPUZwxUWOSZ+Jir
qxJRWYidVV2L1PQXyZsIUZyY82e/ZzznBhalZ4yPaDZpTK7e61amfnv8mQi4Fsif4evD2ZeFTT2E
UoGJ3gaABkp6BGa4wcWqekxOFN6o1mDHCcSXxtiJ21/RBPHT1v9E9I0a019mfWeIiGe0b5F1A6mn
UUbcFSQZzTfvipUJFiXrepoehb0Ke2qKzNsLU+lU0RNFQqgrq5A/qixowV0awB/5Pm4dGsNe6lb9
AahosMGdzIjm76G3/9AnyOX+Y9r5xyi0XPrHtHPcj2fb9TFQddb43c5J8EqhjRkhToThfb/uqRni
exnryhmmao4uztxha8JMyQ2NwSuxmwmd8RrjYz64vJDyvQdrHMwNl+Ogun1aIjpFKrZvwPXYM/pi
7d+2PyUjZVZHQvg6LceR9yd5wafQSHqabeWFf0eMBLxDRpRryKg1RmSBBHpF23PUOpNTr+K2ni1T
W3w2s+aVfn5gxyvT2Nj3+7QDu7u7gsFVoXZM8QoJnjF/npGcXLj1zOOBntznUdXM8TW+Fb4Tm+hF
9RDvOv2BoJ8yFIRsJiD2bKyFiWotQaqLNnHY/aZS7Ba7ARGJq/ClpgK1weYCQ8h43GZjSWmZ1Yxy
WmsaAmc/jEhBhiqx4mMzBq3mD5pAaymFFXQNSnb4LFVV7wV1qm1a7hCdsUMLLUuIaBHDqugD5gqS
KN4dCzRKUI+K+epT9Gxtg2mUQxFlX7GilO+PUyAhs6+khHEym+STVKh+HcEl9WOF5N/9swMftEXm
ZHOzds2kLpXuYdqupnKik5t8B39hxWzK+usTyZ99CUAEClUFhHWRC2GYJ/05iCFJm86mHXWr3wv2
hv9VuXB//r4KxEidbz2WHItAvpCGO50D7/LPm2A5zJ+mo9ScSLlaQRl0caXVsq1cOLWQoa79oHou
jZ/2YZu1Kpi+0rxYoxl0uf/7XoT/AqtG9HiKkCGzWVjlUf4bvuCcyaSWw9l52dmg2QD8oXiDc+lb
4TnH6vuS70Dvu0s/0rrlsYDmvHhdPdKTWr+v37lj1oPhy3hTnX1mp5X9++QxVMvDmR5Y1/apClp7
C7x62sq2o31pcXPsnh/DdjBID7bcHTPaR6V1VB2tK8WX8aq8RNr1kQmsBS2n8VPP7d+Rzj+PM+aF
/jHlTE/Bab29wJA7Eitcx70TamrbBTrAGVbb82s6+Jwc7o442xXDTe00rKxW/7+rfpShKQrbOpPL
5Ao0gr5Neqnh+DDdjMeFTn4+LQ+HiNjMASqc7lJhJdy3wvymnQVxmUUGaHE4l8L869+vdCZd/K92
8B+Lf+bbHiy3x9Q0NUuf+wGqpc6jtl3sBdHj+SgiHgqKhi/nXZd8ywLJ4m/JCHVWxTtQB6lH0N6b
IRbEOhYX6TZpRbklXIz7NbFSpN0H+jC8fELbJlZqzWdiSdqkuJmruQ4i31hbMXcv20fyFnKCL2sE
w8ZWZUMTE9dslKSYXIdNptl351Gmy9YUhAr8Dnj6WhkUavBQmX6XNxukwVEFJrFXtTzdzTNbpuMH
VB/udwVqWKYR1vGnsDeOuy+2V+gwsZzAY4EBBBzCAj9CIYJpym4gWw15wQlKP65aGapvVNip/U87
lNCprdkaUo501svUDm85oqcCXypNis8bQjay4UUbDalVZflx3Hqcxx0t22suakqfEFLRtFOW1H6V
GrSjRkDpBcwuSlyuOnvWoyItYJaPZN0DLIHmqYsB6wSauhvKYpMne1bsEqoxlsyu2ExrGWOZ7YDz
RpGVvVBBJwmVpfYGCaWIyXOHWpPKTFA1jESCgYGE/gy6mwmiSeF75ZdJycFyPsu2xeqQgp7iKXa5
kvaXY8ovtVIcW/+z2zIktCiX/H/6sgFnZ8TCuO03OWMU/lH4sdW3bGYqJxbM7KP17VELAbIuqyzV
YYeDNewCK6TatIcvi3y2ATXBdOQ6aqlhUcGieu+q0F52h6gv2d2wfZHrLykvJqPThTVxtABOb/vQ
D7F1OHqygO9Apt3WWT4XWWmsU144pYRyfKjS7IVfiQhLIpmt8JMn350gk4lPf9hDXD0W57E+ySdS
II1V2ZMuUNwB278UOcnZxngGanTatcUjGEeL9wOxxJqFvwj/eIXOimL3VIfj0CUk7B3Vc1S/w77V
N+Nl6yvZuBSBJ5X1pMOHmiZx7YiAmgpY/AG2BroTwDABEDkK38zm3Gx4MGpjYQxuRp2jXWKJ8diK
LJRYagBfSZNEzROLCFZN9w1LoRbALJQTg/CTvp2UTpBY8cOW1OtSTxQ/Xs+Uzo9EQyjhcAAW6y2v
JwXUQjfop95QWamebm3EWCayGTOKt3WKi0WG5gf8FoMbaxHWp+KyEruYgV1twc6a6Jb9yfXcdXMF
mgeWK+Ooa98Y/kr1wtsmerG9uYQrgzeThmNbDwCjNa1RMlKnuft0Ft49GW5r2apA8LG2rdgUDu6s
pavPnQThNvABBuredGhNvpDSwDmVGr3KwHFPJ+4z82oEmfj9LnODrZNlV/u4lLEZlfQce+pqmYqt
4u6rsxB9OOrqhCeKmyEhxo2cDOodN6GV/uutkcwqlj9zFKZ7tKF43j7AKu4WOmsjGlYb39ha4VwQ
MCf1ZNMqi5dh3xaYV5S/9LSd87ytkcm5vKwbU8SHkus6oUZuKVTbDfRh4+iXi5jD9m6PFSvMq06I
1CxlcoaQijlcDQvjNtrMtZIykKW/edtxpLq6KvCUWqglWiIyG7NQZBlIQ9C4AMdV9znri5n67b60
+8hRIcrcyfi0Vm99hs4JlRntVKwqWqOzUjdrsqSfKC9Z+JxRx0IIManCmcc5jA8fZHwfRYR+sKf7
iLFgVJlUT8zWlnA0MtUU8azx8pm6kGG0vvVGxLqZFer5luDwpekV6VauqgcfTTRqcVk0XDQzS1Kw
3U0W3UY4aM8WM9l2/BXeaO2C2hKp2RkD9wD4Yh4XpgANJn3G5m/HL61EhTIekfDzL9TMidh3nR0C
h+5lwHaynXNvgyeb8bZSfSsYqJbfjPApp5IMSh8vtgLgbIjTsJfHu1NzjEGU/njT3pH/05VN7YiC
lMnionZC79J9z1RVqLmiNjm+V51qDdxSu4udFUbKfTlEGa1pj/q7zvK+2Bo3Qs7DhsrZpC/nVb88
98TvTEetfGvZQ8i3H6eitSswc1eYRA8LSB3dRTwW7Vb7C5IyrLN/D4QScZN/RN7/LIJ8Z9DNDrvw
tBoeT6wCl1g4277XKbYystVktAO2gSjALNNOiM+CSvi0SUITmGbTuJM+0moyqfePW+5pUvFcmZYU
IQTVW4ApRg8RIQBmrngVaaUSEIpkqxglFCAY6820pxCQrqpPoGuT07tZpxbETuxJDOTMSTvVubu+
fD+alca5KdHAezLfeS87cK3Lx5VyipYW1ZOH5XcL4949/m+91r7JgS4s4nv0KGmQWxK9YmOGmpZz
snOvDQ2fZlYoDVxXzrRYvC9MJK1KOxaoNb8tmsev1OsFqyM+Iy592wdb06KxUnJtjd9S3QVASkZl
zYRtihri9cXV2DzQcidVh0+E/sjgCEMQitQNb2f7kb4i6Z11CEIm1/P9oUTIpq2pi7AzZcAE60r6
90FSTP+XbcmfwfK3xGi0PheKudVUtwwwCyAWhp8XvFPFGdkeM+azKkbKpDnAME/mhIQSzxm5FW8I
JhCAQSegQxFaPbuEQq4Pl6gsIUjJFzJ09CkIuQEJETaJdErwScC9jMGNpAweDTFRS+d9/hShSi9S
yujqAu7Kt+OkwGcawLgbxvB+lJFZ4cFwxGc1FxC/5GbiGH/CRhBsj3fLuCeJQ8dH5O5Vj3RbNIrd
nH915w3OOKZdHL9lKPn5SZilupAho/+x/bDkZUfWyMlgj0ovgTX/kn3P3+RLJzKI5HA5L0Rxiubl
azMqIbOW4XtuQMwHufBIEdH4LAF6FVTip5wvDiIJrTELrMHNQ/K9BlfE5it48Wkv+jCdYLgyfn3Y
QqTDzv21bjvymVhhJdmj2H85mJ3eYbd+OMHbfXKCTcRz/c6Ey2+QnZtzEmR6LtsvuwZJ9URPTj2t
fVPS1fH+oAuDEA/bN4Zh633LmDZc7OoGVDy9v20tWk+CDo6cHgwUqqX/Q0sr5AlhjkgJt6Xupp5p
g6K+gxzK+9TvpWXyTJPqLcuRnr9sixjj2WRKP9iGvN77s8fDTnHzYQ6K1AKrzpaFdAFdH6C5R2XT
KXVn7UbBYxcL7UUt4fA/s0TSKbHNZGvRg7XFJORmRcOKJZbnfa0rs0uux+yqn36xxnZswwS158KR
O5vsiAGvrSxOTItmFRj/R4oOsG0jTOhZf13FY6umZdluPHZbRCGx8XqCZznHnVinpqThLbvZ9HDG
i72s7vL0TXdyyQOqLdixc/n3QG1TeWGtYrmai1bh9QULz+yxDd64mCd45pZuerzXZqAaeVKzI1i2
AZw0fUccrWfd86dTu06hSYnYxc7RZ/k4iVE9IxNi4vOIedZIyXrlHhcB0R1Ti4iTu1FrQorDd3yr
fkesceYLaoVD9KpbJ/ftrgPJ4TJXc82KnEsPyC0mvTdPqR1xr5YwBvfCZyzvJaeZEf1V5Gp7Olyg
LXN7JK4a+NlxMmkJPbqmxNfsyQxCaAPdVPYh9eR6lHTXs30tjOm/cj5sLAKcOpXs1rmrHqWLVYY0
PIcM9L6frUIWiZcid864KlvbQn4I1M3G9lWwvRrax7vEc3tdh6NNKFAECIfqcXdZJ0EtxoUJAYgs
1R/iPsIukJUQEVBxesJBzE9N1C0tYsaRLfujyV+c/sFVj6uO8RI0IZ4EJmOdL9sD0NZx5aEoSOis
Tq7Lu3G6k5luN/4cg1eqrj/G7yiDxgsEhtzot23amSaYOS26jA98XIwQWMyMyjXfc4nj/24e4AxW
LDF8pthAodfPBpCJRmBthw4R0X/6btwx07b9Z2VSaKDhfryP/UNc/198JV4zIXmjD9JSGnhuwlzd
d8wGNiKDe2qitgqE9/EylmH3YVrP3WZuPW1YNIC127UWaFe0N1VAeoXS/sW5PElVPQLTlAzAwFV7
QuVg1S7C+QdlBFTy7wtwPvipWvUNg75NHfKbYfrgAuzZh7nlmbrwo3vkd1FznPo43RfR+7812WXw
yCpkKcGyhCuXz9kS1tso3YKrTg1dqYQ9CwlMMxRiZeNozasVtO7C3lOxtTMTk/M0ngy0FBzW/NY9
xlUm+VFwLWPFc7kr6sLIq5IPNUQmddSKYPU0RsgEDXxljmpVhvxyWN/0tk2XMU1qlG5YvFkYsaJP
0Bgvhuva+sHPVDddfJ5zg1mU02SevTvQmo3r9+Y59qidO+fvpncpIHxOu1YLBPcNm+7SCqjfOW5F
uMKS4sGn5GYUajZqUVdCAsXSgi9iov0dg7pimfN57ENm8T2ZoJtIkEkWIpA+sUfCByZOgM5Tgtcm
8Wzle5OVTrid2aezWZxb9pjH2GXOKA3iynTgm7BmjCc89z5ptfgGN0jnxoqBGasraeppR/zq/jtb
jeowIarMwx2yStZ9pOS7CcglSfNmZJzOWQnyMJlDt43Ti1K6ySqH9iDBLDM6jCMF9ZXhl9cjmBmZ
btI4+sSsb4DDgATSSeREex1ojPBaJP8VoGLgMNH6ZLqGuhdZlsQhs6lJbYIfKK012XCXhh26RGsd
Bhzvlge3xw7dn+HDVXYPfCKp2O5GEffLO+3BmDA0B6y7i3F4WgGZplgwy/KsewmQAHAtM6Vq4ZT1
evbxnMW83f2SBidYN+7tgT2ID41FiaedVkAodJxApJvNBgboYxDOzpvzZwtqttwMxBylfg0Zp8Vn
cxhUgOZMyvNqsQ6Z36RS0wIPnEmb4z28W2912nKTUc9diKqAJgA3gLu2uxIDHTqb9mRwuTeid3d+
w7l50xHmBtOh74vRFaQJfE4s+l7s50ginPYSCXixEkbr6r570NZB4o1wJM7+ZpRURn5IGMJ/kXq+
JZXfOETRYfs7qYxxinXmFxK+KfPDIWCBv1paypRkvwVPmEVXC1SaVtxb2QfEh7l1Hack9QZmduSM
X1ycRwv4TyyPnXl1UoPNOq/jIcrBi9p2PZgMxMwzETJQ6ZT9lAbFLYF/p8pRkIGwBEUq+NYyuOQv
s1SxWLhIyd6fHq7n9uhcPUF3Z5BvXyEUJ5Tb8mzfTYGI+wmwkPnv0wpGIh0E6bAIgeafXbLF4jgv
5K45HWVj+iGTeViXEaOdl8ZseLpRLRNxvqrK1wBWysq8aucrrui0lxk0niFxoa7egORV4XcoMlBc
PvRUG+H8RA5+qKe7+4dVvZRM4FEToHA8q4EoWFB+nrUO9VwlQs61YWafJ0fRinBHt9eH4mAWC11Y
/Dhx2Nv2urF4JoDC+heU1mOSepuIpz+Q2zCaNm6zUFLgMUTPU30Mw1QDJLwsmtFzgWKSj1Q9oOcq
/zUNaiVdsYBDhSYeIkwoYhGcPrII9Fy7K6wanMY2D9NXKbDj+t+X6My/ZIQRVoAj9n8X5xth/xil
0sswG9rHtym/qYIgPdYiJMMSMIigdiv7NjjSdVTbhSvIlBGH6oqs8dqClsX/CC3MZJnS/NkpyEko
1eGG7+MGB7o9ifNdcIpVaoxiOZbvv/MpvEyMUGO8ICBS644GoOvGAd0MChgsX30D2SwBKg6grjpW
NCdAt+0x4VQ7cC3yM/zup7nOWwz3QplDeXU8+xb6ppTj5C/LZXZWS+ZJAy3nSiNL+RLo24Kb/vsp
/8+Y6I8T/i0mmhaP53CezV8661FlTGoZlpYAGJb3E0iDAB6RrPj79gAkcX/9awL4vy1mvk1rmVU4
pE2dPvWNdqUq+DBO1UWWWpfrgld0ifB9l5KF8v1Ji0esuraRorBxb8I/fE+WvrmfM++htwoCT7UZ
0hKwlyy8JiGiHE1DzK7BLHLiqc1yAeBxYOFF3GWccSZCydAJXHW5RuSh6ERa8RVyeaXaZPJFXRRy
+JQpU7aC1spEw0hUbRqyNcS1CGX/4VRlPfl/OVXfpTlmq9x2WzxlvBtsRiVmmxZa6BzsgFNR6chT
bXHKibA0cDqzQ2QRJ74T6CAewIpy0rAT7SCWZyR4RQKhfkSn0GeTRRdKJT3XcT+kbgJMi3DTYGtE
cLJjpO9RxHr2B+v63iWOb++T811SDYkL43FVwwjXzD/CZq8R1CyDMLEw4SRgDlND63wJ7sPk8fjl
705NPndmmXfmWd+jkcIspGFMQvm3Nfb3s/sf4iA08LO5qJjmERbC7wPxcBxn08v/R9mZNSmOLFH6
F2HGLvQaEdoQQmgBlHrBkmQRiB2EgF8/X+S9Y9O32qzbxqqru7IrE0mhCF+Ou59za55GKPaylOiC
wWNUuh/vtaJtBsYGcc2PVu207wKyXu16B4qxC/hsNB3WG8oWTcveklcQfR2ZoeYGe59GyDvwDGsC
pBtzP1BxyELtrD3sMMTrF3iWzN+J9e4LmlvMPrKSpHyvsKeOcyrAfhvinUl/3KqhGRfURWlMHBPf
BP3xvSlqX094a/Y7mO92yWL8bEBXJLtxnwYTgp6pBu5gyqLKq2fjr041bQmvfZaX5PyinbKM7tOW
f4xOyTk6R0WFxN0FJbL3S76nXW44qab3l7xP78E92EYp30o7O+CCuitNAKiLCH2ISxfJYVZljWk3
gdroRrXmmB2zxuz0luYU4q2C/7ST+seIirgxhBELJBbKSf1ruk3KsAxv06bf9J8B4vK36JEPSrwL
Qyn2K7iGuq3jHramBwRmhgP3mBT5YbqfDuJ+XDYFjxq3vsxU8+A1/g3I/1vI9b9bovMHRFu+e1Xn
0zuc40/35z47fC2+jk+rd53D3RE26SeCU3vWDvv3sBfsyrxtBAdj1D3N3tFnMPvn7dn6W0snt9KF
paNDQw/9Haa+1b+0lywundv93NkN/MHpDTsIymtQmHQ+6957aWzpjLjTGVm9nA9dL/3Hzv+UN/uf
7+BvxgcE2+w0jQ6s821ipT94gR67fr/o3A+f0QEqN6hWC7dnRNCv9O/yvFD/fK2/EfUMWhDbw9LT
NHuG0WPo/3+ftnw+70ejuL4nj8+49Ry+npNdNRCGOWls54s+LEvgsMW/UKEYf1Af0ThDDGpyUYLA
Dl/8dhX+ZY0v/cOxee0ed/PMCw26g7MkWM5QgaWSbUElepUvyAaWXrA0hH+H+qoFu7MFgXAyYWBT
TOIuZzvUeg499yj8kwcfga64pJiOwo6tUrqjhgwRBuDzvDmNxYV6ivAo4NxOjoLa6UE1JRyTN3UX
HRHA7yPuIvCDrsVgTA55dgh/FD9tG8ThgPAieqnD6GUH4VPV1h2macyMO+nIn7U9+Yp/rE5g8v32
x94JRTt1D4rUs4C4vT8M+dCclnJwcgwLzxrMAq6aznRX9A9dYjLk+n3vKNyzSA/C9uGp74gMCLmk
aXF5FFkLqexChU3Z0syrYh3mBncXndXMRRFyFeQfHkH5O2V5tvge1dCW9Txlr4bQhtUi4HE23293
6K629l6TkEHH4E5p1VKzjN/5y92JM8KA8LwiGTn78EUIB/g2ustjsBR3CccG/Flow8qG8HoiChLY
CwPvIVKa9HPTzX25egGHBF4OJSxvBZ49lRPNcNctN8xbqCOwxNI+Sgd+Z5t+F0H3wFG2GLfZ8Sq7
yntJm89/CMx2VzT0HyYEbpYzEPI1/NqLxBqO+0wwej/2S3y504WEGt65Ku8uJhTh5NNy5uPEr8VY
TFBUfIiRO9QM4RdLDkdDKx4NxNBU2VX4biVgVaU5ecQ30T/YF/CTys33AD3KGH4GVgeeVZBEJZKf
LUjJQExPMqigtRaWCwEbb7YNq9s4aQvXmq6g4Wc5O8OfQsG29h51hhCBf4vx9K2K+CXyQhYws3G9
tQPxmki2vLa9mJligeM6QV25EM7akNbw4nwCCwfGfVnrs7TZog2WoxGMR+OhQDriIgPekLWxXOms
oQ0/2tYq6IhhhXLAdLywCvGKravtoHKrFVCtoBpGbxk81d16qhbcclDauwHM8G3ZHs4CKOgku54t
+1T2W76tm5rOAv6UuQb7FWpKAsKxeihDzAI/umjqTYj2LQgNoETzKyuclQpS101HJFmEti+shezM
zUNa7hQmywmb8yDHzhcU+Eex8d2sFr/+ez/+Hmm22yGUrV90tPJqW8Eb0u6P9aREf+BB9r6WUbnw
C0ZAjK7jstgDl6kuBTW5/ryKf/cUO1pYU2vK3T2s4UEmUbasxawt76wJjaHIuqMw7IU+1JsSuEPS
LWWobXKRBxfeb0zA8O7+s0nt/m+c/Xfj9kdjfrcx6O+6V4wb5ViZtYPso5bBAR7+WXBRnNYYcXeQ
Q9b+I5Ype+bo/eiJGW8+ECMo8OFKucJHmPwbecUf5Hn/vbF+q4u9b2J+/yR1ed9urcZrsdvNYaBA
wOJrZ12dQlEqiZ8iPQ/3zGbAsSipEfo3bChHVRg+rS3De1DY2+AVnZbz4U8z0QAGfOGa7bSyrvMC
SQlVvAiZ4NdPmXtpil1I9/y/JTD/mzH939sfdFpgF/1+p/NHitp8vz+nbmtRzH8pCoYtbPbs6VVk
II+zYuBvz3QRpZPbuBh248bo3ZT//GL7+gL/Lyv4+w38EaQU18tzZ9xYP5gF9WZ6C1XG57j7Daso
xVeFkPKL3uPp4Gs3XDDN1P8arBrWZznwPt2g2bJveto0QRND7NR7vlULPZG/oLmZEf/BlNZn3cu8
WO9l46sSzN8P3qpsWS6dimm12sdab6iGuPnb7Int5FszIP/zA/7BbfL3B/wjJz0V11bzUTSKuX6x
beepqoBNioFggP1NJ1UdN5qi5W8jwF9xfSP0u0CPAHxz/ZKlKnJQaHhZXtOdqtgS1b/c3h+R2X9v
z+hB2NZtQvDT0ZHbX6OGVmG8X812Md/OQClfqAUjvEOj7e27yI9LeK7/7ST/byT23wsOIExHYqkF
18sfL/xxrp/9x7VVzC/KgIxB40zIkpP+IRjH0WlDG9uzoZz8rRuAEZ6pFxasjCL/+hm0mIHUgy9Q
x4IyvO397I1AxCWGPVchBlIDenbJZQ8OzdPXUhr/AjD89r78bbv+5e7/eJvdxvHW23Y/xbzv6Gmw
Mwomt8mFFGhv39Cne8we3xeTxiBz9M/b6Fdx6K8X1lo8fbPZMvvMRDGp9kdMWW0Xg/p9aHcR5iHo
IeIwBPvoOUnT2HN+LDF6XOUQx7dJVPQv0fvvZ//Ttf/YIx3juX0stlzbh4A1oEAkPyrPwyu6PnuF
AnnsDHaw3BLMeLiZJgotJp5RrI7/fxmNFiRqIcbUb2seqn6/9wu4/XWz7rqnXft57cFUqvBBiM54
sTNx5Hg65bHdf3nu3uBP4/TH9bp/ZA3NS7G7P6pLb3q3jiIoJm84lIaDjyyyymm05C5KdyLcuXmO
79zLiMqChJuKFvXBWVV+ZxJhzSHjPn4X6bOw0AHrAvUYYIBwTloz5MShecb10tmjjv521qOE9/ma
9fU7HkK7P343JgyAEGs2XEhvo83NGaLMlexs1zcJ0mvZ5V1cTOQCCpiW7UMYHq3gbeXZ1VIdRp68
iorHjCpgdhQ0oBNlI2+zuMrPE0fZvWqqZj/wVeW6UEBXEIbf1GpFFZmo6LBGAKxabi5TuP6DFfy7
d8AYPmYE7WZMToGKjHo8vBpjhoROnp7zc3CeQhgpwyaUZk0L6ZyLl/mHDM4b2mOxLHLGKgaDgVqe
+QQ4r858lriEHZyb6J7lsr/OF8MGPNHnKIXNM+3zVHmR1jLqj2cdoQL7YkOdZsZ7O+3qTdjeIOyk
/KgWLvyWm1XkZ9kuJgy82wVJxqz3sd93sfO3tJytjxFq3FrdfXhFEAV1dvtTymp6CONBjac5SxQI
nsycPoMGsgWlXNOjtPk4TtysocgvIIhFJ6e90UTZIQ31u2GhHkuU1GSvKa8QoIj2VTEOfBATdIBi
wtStSJXJaOhhlIdoGazj3kcVt+RDOVOmYOB5EPgGkLTI2tJe6m+RsbNt8EkODUbC3ALj/vBZUHSI
/WzUkokyJ/VSk+eiyvK0usnOFPGCqamvetLrq/bW+sgyrdWXMUTnxh66mwFBYjTEpYy+WkB+4MQE
mjUSB0Dr/Mk6HC1oho2efbmMa9WAs7ytvrsQM/eXx0IkWNkp8gqTSp23zpfugrx743fyyB/yu3MQ
iNogCrBTNMVfrce0sJJW0IH4WtYhiFPNDFJ3NO3aFj/5dduc0O/4Gr5KUbG6CZU7ORwTn8rROSOT
0OI9A2QL7PEg+4J6Wiuuox/yYGhtYlnomBd+mUFYNkw2tbuaFV4WwPxGLjvzV6a3j5LWVSQlygob
SMoIZ09iv2bzM30r3YNEXKsLUhUyOvNE68GqTPsin8i3i747HtWTJ+niyIF/fIyCjnyTUSSr6qwi
Piu5RYxE0RR6kW5hnZyI2IwzEeFgbK1QdGl678xgOP8gxpX3/YiIqIuIHHJAFCKa6F6Jf5tM7rRb
gz/9qLZN/UG/3x4Y/SaUaX/Yps718FgYxaAz7QZ+9lKwZ6Zb0XoQ/74Dr9AKD05zbyHgxBdpOWQo
mbDzCflZxYQwzZSyPMt7w22dPJEulGffpWk3dJBxP/oIElpmZWndq0OWEWWHWJYoDPcTDr6f7vn2
5VVo/uysIAQnswGY1TOvPXLogdb4Ci4ADReiHIr8gplC+A6vTnh0Q6xTX77H7+BaivTjxwJVFMgl
hC6vM2Mo7PwyyopKZmDlOBSR7Uf80RRhcLTSS0IB8K7SG5tOvH5BTRLBz5LzLGqC5WnKw8LA/hSx
h4JmW6K/dBb2sr+TJxW2lmd569J2cJaHBMuNMpvKySZK0YyjyvX9T5hl/SENqT3X87ZWrM/x2lmo
+B7slTGH2E//zBF6dLixCUy8+AQjN4bDC+H3xtyhGMZiQekYHn7yNub1J8io4GDWI8WOgGnvAGDx
eaiVu4H5VSg3CNoyXNbBlVtiyG2YnuHdwMs0BITgu6elF8Y7S4gg89oKsh5O/0DG2dyTNL/l8Tsz
MhjrryJ9r3cwpX+90t4ovQNo0NFgxU6fvNcT3jLMEZUycWEyDDu+V2htl8Xe6hmYnKeouNpLpHZX
nt84p444H4AxgqbMG8jEpOwe7yNihyiMhV14XpFdQu/TFEjd2Q1hPtwOvJWgEWiEOR51QHxA9RKn
Ct+ojaAdNsiIfZI23iShkudh54qBvX43uPxLeCVE+9msma92F2svO+L044MMGZAj2mzrOG7XgENw
YkJpBayyPHUEy2385EHYnO5Efh6HLZEez3KvEK1pfJRX2E58w3qKeM2eWh4UkCd+gzdpythj+6aF
DLQApeajx/Nd5Ow9zPJgCeqxTD0zXt/cn5+vPegEmRoBsbcPz8ADXTV5WHOaIiZ6wZDJYW+vuysu
UgxEmnImgsyAsv/rDbMnBGv4O1jSM6KD8i0yxZkIw/Q5j1kh8KkCns/QfiUEMVCumlbpmOOXWEyI
q9RHO788v/ZZvWW6AK2lVE7r9DrsWovh1s0yxqIVKFYenHics4xv3Hho+ksKpLKkVcpfVUx4Jm4t
qmU0sCpR7uXKULW4P+CQx2E2z3xB9wH2O+Gb5qsIRm0ChsBQhpphCma9/7j9ANxwGwfggWlnDgkt
Lnm1dZ+jF/gHkQa4XJ4FaCxmwCCV9GE4WrkNFfkqCGrnwKN4TtwaxxySY5wvC+m1OOlnFgCL4AFv
mJyYF4cGKUAtg9Syg4DXQajxGqOQ/QNj3gZOWGAGnoyho5JWB8IRaNN244cK8tRrSKEDsbRQsU5f
4pSdch3m260ITUwQpkIQJzq0IQrnJ8YUpY8GA0PL/DEiMDrxO9N42nqpFW37/OaFzXpKkX9NXUTb
9tLPAvYYciMczznXKt38Ol6aPpcEh+MdBS81a7VEoGw73VlaCnLAt3fm24jH7+vNprd4f3p4kMLp
/l5MdodXu8+Wb2QoFPztvTsYLcVyucyakm00g2jiOI/84JYGKvAX647w9aHXYCBHOVwuMQwxkn2O
J2y7e7fDrryFdp4XaNGJLHvaW/YfRw4w+Fsb5kM2A8TsALVlF17PSUZRa+IOtnizSmDzNaiSIycV
pr0lUhoW7TIcar1+bWsZPAn8DJMzo7utZ71kRkeKWkW9L+C2tv0W9XxThhvXVOZJEnVEBQqiIqrm
rs9A6aqWbUNq9kX9BLeMVbjZPe27Cd1AxKOoHajfl94xgYiNZAapuRZ/qTmdONAPODObBLXDQUcL
HMrighHGQgVYbz+KKMOgiRSBj2QBRVSiT5uXw/LEn9jxzgEbonaIjDOu7KPp0VE4Eh8JRR4y7mnd
EGxsmAcsGnaIvr6O6CR+kIdUzjD5PVaxB/dHcHYVRAKbHVR7PDHB9Wp1tmYosR64MPYyfI8LaR8m
etEzpOB97ka/KfY6NhpydU7P+cikOixbcGylx6082M2u9nvx1lnrvdlxU2JzK0TYJlBXC2QV8oIr
Z5bCWIOrHmCT/SDyYnNoqWU47bdqdcQqevsJij3+LdiwXwPcMCYuf4/vInzhk2hQQhVTRSd5m775
tmkFqs+vjemhpMnLf0cZmGSrQrnl84P/1lEucmF+V+ZvSwXvmLelhXayjp0V6IXIvD1ANfLD0sUD
zCIh6mUDpdQrxuHYy2X13ZSLWl3H0JvwUwBLBm/QhsoYVounKBIv7nr4VluflAPsJah+ElFJ+5mk
6RGo9hpgpJf6Fc9gycSWVnRPs+ILC4nu7l1uDtPViirhjC1ltkR2pLAkVL51g9oyftrkqVaODg5p
0X+8qh/Hk3a6I66/uXGMWdiTlKDz0SBU4NSEWfCkTPD4QuxClnTZtuQKKdE6wqJRNmmT/7AeeTUL
+dHUcMMw0D8BsPtUOXHNLa2dkB0Xorm2TO8Odto8Ippx4AhB1sI/H1GykUX8aAH+27F3nGKflqFd
jv8TJMxeE590ANbEyH9NWG5Gio9MT2QnWHAEEwRsskrS/Xp6jXlf1LEXEh3kt7vRyq30936Qityi
XOF1aRzrkY4qo+YMLj4IcgElHmS0p883ct1hIr/G30OmiiL+F0cMJRvQFWDvBkXgUh/MZj4bWG5y
VIk25Xz6HUUzlX1saKp5s4EhXvqPFJdqC9OMPWohcDJQMYHKEWVWYXQoxpyesi17Nyo2OUf2IMuj
XkPOUgfNXfZFVxAakK0S8NzYHRji3Yb15NPu4xyMne8M/RykA1+4cDRmnjXgxf7YJJg7vplDDRWN
9vrLd5CTUBXy44X5E2lhTJTyXfDAs0oS97P3B/Fms1PP9UV2sYz2/aM2W7VaIFqekVlq+9hJsSX3
je/7m66bJFrT7T3n2K16Exxn5A5p30OK+iITc7KpKDX4lZx1GrZZiYGBUT941xaDhIbIEWoNL0na
3ErzQa6Y7WYsWFMeKbaQnLYQ3FDdHR1VabpvyNR4cIiOJRuFIMzb0Q9HAHB8ybRI0nDHDqPJiifq
IZyrThTMPjiHUhzQnZs1exj6E8ITP+/ZYtiVoZeiEkEgEOzG+if6EZK7dAXrx2MPMVfoqRqu0Fmk
ydZ9qiHFRBsKbaHO09QODTvUGWswu7UUtvJ8xesy6YUu13t4t04eC3+NP4rQPMu4L3RxyYmw8y43
lJ1dNtc9dGX0CiP04FySoBUeO4DTCKNs2uHBPqjj2ga4sf0A07bHyGfYY+9E9EtuvqQWGHDi8Aok
YT0WYoj0itCE31Mp5WhEAclCIcdChZskD91H34dU1I2gzxBqdvmZYakRXmZvUYLayuXJTjus3VMB
cDwhCFcRJTqXLHHgDw9uy0JCCYKcYPjJt1ISLPkHtITdLYNYm5Jjg4CRjJjIcqW7dxHbJO9Q76Ub
QTy7OkgXSSu8ZgZpe3h8CY48QTpmNAF6Ju2stIfoE/AfZAtBsYuzOVjT8+TlJBRxmvNkWPhDCCBk
UtJsEaALbfTt6YCddwoaasjRI58uBNofhSASiba2dIdtkVRUuKxWsJXv0ffpqaadM7d1e8nkZCX4
hOs8GnKd4bg3HMuzfQ931GO6foJ/0Dp90zGFNORVMrdRTkolz5QnOSbRfZjdFBurwwKqVkhbaLRp
EyNwXTVrnwkJ4UmMyR0F7AgKUAv8LQius+1HttGGLedZRvqTZb0Kt+XKjUV9v0X6q4ZXCH4pqz22
6CTypGWX5XX959fsIPWvVQ9GUEHxKFnRqMpaIeg+3kRNd3NwiAx4r28hpy1rSsHwPX8EG958rZEH
FrHhbZ5rnplknebeTXKJkOF5kdSftiz7NtmpiJUnGmX5oy60EvzfD3EPB9onLGFL2Nns6Ls84ybC
7O5HszcbHidlx2Xg2ZyjMs7rMenGfZYpKBYJDF23iW5Vw0Eriija9W9w9C+iYOZjaJBGpONQmx0e
A2ANIUhSgG9FZLzHxsEDL1zQEvRai6OY7rLhRbbnJW64LVimV9DkYWmFUfWc5267w441NtvDr+kY
EtkrRUlgFfcSsGvYrdZjdhLTm2CdauQUdWZ5CvRmK5cDKzKhokU3R5z19gYxifbOpqFcxKXGYmQ+
lQP93+iLmVQKhNOi7TIVO9te6FHhwF0cenE2SdvfbPqxC5yxfyo9fz93N+jj4R3eUm+T+wd4jkjL
TsmEdGHrPV1i3FtY8IGhTmlejRFPJMONtMKWluJdbLDbMXLvNaYdqR/cxxXbtk/xsM27WDbmixnh
VlASuDadWZYvO2hr6sD7FwfM88EaACHA8KDV1RTXpLQp/W7t1XW5VZwjHdNg35scEjeJDN5602Xr
A1ABDqL6tuZ3aSUonLMgAwBUEbF7rk97c1iz4JvGS6dDSe0uyDW0FdBfm6RJ2HpcLu19ftT+/Zpy
MYfnIrYr9BeuFEwj12+BlIkb0vVtj9dNNdJ5v4HqO8IYHedEwy/L514TVpfr4qNntH/yoNcNXQ6w
CVlZcP7OSO4rEXEs3k5Wtdg9+FwisJxqQ/bqgBW+bupjw8/LEIswDjLzfZ3AELHdRsDTmG7+RmfH
jZ8GL+cOUoHEIKJ45F3Ew5iqljqU8cLZP5EX5T2ZYlk7oJa2VyTr9WkhTcITcrWcELBDvMFH3zjT
+WMVpjHlePM+XscxShlOVYMdAJxNnuJGdFWE6S0xZffEuIFJI0JJfEPMc+bjNK7ZR3qURFqnE+98
mXqU4r7S1jLmD5Pn8RcvJTxsWmGqw/EHPWh7Pr6uaVxAmW7NgMd2uNZ/lcZPLt4YrxcMShQzMvp3
iy4IaIB1PH9AcJ1OY4Gilw2iK3Z5D3joRSnoouyw7ImdWx2HpoClr0Mrvul0ab23nlvnfKI/OaeP
jbg3687ycgc0cyXWufdsFqF0Edu+86oMcUU5EGj4zrKDbB/p9BazvSkuJ/kg9SHTJqZOui0J3FML
gvG9PM4XVueLhDzwZzOFue5MOfNbNlYl4Iv3CXXy3zoCwbcd+PrIAT0AiLbF4qLRVVEOxIaqpobj
MVdYT9OlfkBGeHYBhbJP4usgIztwkhZONJ3KgY9JvWhIVrsWU2mz0MH/VfJhZ36DDqHXD+NLtAkF
g2F+mdxPQ4puYZeorUnbARksgAqBRIEU/RLojdXkfcbrztgBhvPS+HKXdtpAXZvID3uZ67RLZz86
4IXmnIIICqM2VpQvK9AbwmYDn5HGpWyvfhildmKMhrMuezKGUiwmq75Lz4tjAHTn6zAeWYyuOB5o
FZX0aw0QpyGmhoxPLj0mTy2vN44nACe7oBWDxlw+/DV4I407YFC8Rgm8QAaRc37s0PacJvuUwN/j
HpaXDqUjZzHSsT+PfXkAflIj0PlMAdJTldZZmlvgLiCqyQUqpELUZBJ9+op0ImMg8E0nBzGpXnD0
kH/Lcbw8WnfI6tKXcD7j9aR0Yi89ggZQ4U0Xs9ReQxjeNKz6odbEfCPaMHpod4n5xXI8AnQMLShV
n4ovd4cKH6eBQLLSSMkadEC3FnzEDRQLvDZuT2LdY9D1Jj8nd+KAUBWJWN988yNgNHnScdAGdyGH
t9MPz6xfaUpNIl73QdQ44Q+tAvthnogX8p60K6uqxMQaNQpyg9r7Hnc244ZWYxNdWn2+7oX6GvfP
gknegbhXtL4eGWu6W/RYbNuj1sLqBS/IF0SVjSCPAlqjvLCDmzI7e09r9PWUtCClP8dntA12wIQf
AgpTcY4bso2+Wcs2xp+LZY67ZzvWvVI9smBwOEPwQrxdafE/MSXM68hah8flxUbN+uocg3QfgoxZ
521yld67UinQ4/TutPxib1drunBOwSM8qSvWpkgMv6N6o3IfXHZWiV4Z4ijJqTU5j3cDRSNxD7sl
Om3iR/6Df8MHMNVBW1bjQOmeDLY8WcH+C8VQo0quQic/GrrKSM347sfIuKmcxmX+DEADfG31dVsT
XyJAuc9nNVK0qIYmnLqbxiEqQiph3MHMr8Q4ktyB6yAJw8kkawVSDXR1a0H6gy644RJZanwdnTth
wOfysi/q7azexOAGUTYF73Br/ycrmc0eqqYSAlKU5Q3sma76meh2BNnLNpJsEJEeBSdC8ff0CoCa
BuBLu/knrPVP9J08/4zw408Ok8hLt0GvTwCg0KM3iPJfwxRVPW0QEhEafXjFuo3hkNZW2ST1MbHh
LDY3jQInE/qIBdn1TXftoRyiWzy6BAN4L/1MGZkGAUFwjfNfcJtTtfcyfE6WkfoCdf/mebogSNfv
nvKYByzCddsNiyrm8Cr68ujSzlyIB28fKDZuToTHOeEezBuOjSBiqFcvyOtA7588rEkrb3qJ35sB
SurcuYFdusKahI9xSlrc3isnfvrrGu1qOu00BOYtawQkW4XSN3zxdjCoEL30hy9gd6wjrkHgWbcv
cSTA+fJgcL3HN49M+SyqzVsuAnP72+9lojbLPe/k9uDstwBQqa6NrAcppzF8570GOxc8kU8p1J5a
blrS9XyPlk0MD1FUKbZa2PmhsVgiqOHyhqOxG3PKICfVBzculfZ7aFhipz3dn/3ylvmLwBKU4Rn2
kH5mvvvxawhsFCKpZx7F5HiQDln74EubrC360J+xmCNRO5qWpP6boi8JIOXwQu5p06x2OtEo3psO
H85rvbemx5/x9cjUTf+GRuruKO87Dn4Dtm0jgKt4q+ZPSadGZyBp2rPO6fT4Nb3Ic0gI7xgNQaZj
Tk7rUjVd2v7q5P6UzR4G8mExN0VBSXQrjOOIcegfVBIorRVMsZJRFDDrie/X5msOeU1fFPHxaH8Q
2OUjhkm7Jfdr4qvD2a5xv7XrJqSRdFrTE+ibs6k15kmeVlWo0Z12t5saVapTIzm802yOlE4X2Xha
ApPF49OYGXCI0d72V313TUN1hlRAtYYvUkvgXSVSbqLZUTUQqknYBF+rREVib3v4ClBdTDbmukmB
kBDTvTxwXu/LtOzLBWq3evF/dnLkvLP55Ke92q53Tus5Y2ryNTTHZwpCIe99MOQFnqm7x7vG+PRw
mzTtf2S485fXIdBBzDC8qi7CKEUnf0U7Sd14R/AVbz8Z5bCte966bXoN46dr0Lin4taZJqoD9H3d
efzy6/P3u6vShWHF68adl4+32647uO6e0wX84xHXOxzhApoCYyHZmfDBC6MlmfMiRgBsSZf7CXal
uQBZ3R+JPYG1wbOwayJ/kU2C21vYrgG0WtAGtzn/DcO7AZ6SZWHtgCQE2mtknXeaDwpPR0e8O51i
5I2Q8i7Oddbt2u8CeOWJwi/NPW/5sU2KIFFlPbNsEKistg53jqUA+9PIz3VGDwBGSQYDJ1hqkKXl
ej0/5c73Eg+IRobsNCWxY95VbP4J5SL9aFgZDjsYrJWebLsHPZvV0zw0Euyqy2gDxfpKVoBqo5L8
R9SU0xnrHGFTCQAGsH70wuoI8j6A0cnpF7gMnvaFSBJ9bSeeuPfzsgeREc52G/8JZEfHAP2kOnTH
UO7GOfb4oIBGchsRbwhw26hr92iPqIaXrkSXu6UCoLQ2i0aG/vwNPiFHu1rQ6mjDChw2BkWjOKYr
mzQtsz22kQBWLtmZk59e0LQRjkYJ+ujNEVoYUXGvPJiNEEKf0L7QVaZ1raVpmQQL0oRicTQZqNNy
cBHxTi+Pt8BIHPDd0G+K1ty+5hebIicqsTePfotD33p1cFyL4YWY6Pqt4yJoM9FrtYCZXgS4RJHY
yism89WxSAQoyO01KE6t8O54V8L8pysmEBk7FmHRaDRn9GJC421/z7/i1h7eYmKam1WB+xFMMsM/
HpFUMKUyDQO4tC8efpsoNAvaTkZ0VuIcmmt0yQHzVWvhNMTgih/kRJlEc7MHldum17tbg4X1+Tkt
ADg18WPHO8jOl9uk2EmQ/kakVRpfJrG7cdLVrWeLBvfZomPPOsTub8e/drxabJpLvo14HV98Wlf+
EYPDC3mIiDSRBgIswEBU9BLvQHQ0jnGS1bwWnYmhdNZ4cs0m0usU3BnKXICJdZgwRjFcNsechSxo
/Dqaj2+HTGau6DAX/Q17IeyM0nNEqP7xyy7VTb4g9MQRBdSlz1T+iZ4eAyLAj4C/TbH9md25kBa1
YMehKtreyvTjfkSfXvG0sNN7bUF15INcpvGjibKdPE4xGr91376eKRwQpYLJhbvhWTfoXSUFwT3V
8jtqpxw0/NeHrp2thrmN+T3vdunBEzd6PMRn/hLldNKLfz5N62f9qmx8H5e8yjc3ocN+zuLos5mP
FifC0K8vJD9Rz16E1gh+INGHnoZQ/yjrs92QN9oB17AJCKD/epiRYTzEvLIn67TKn4UoCf6Hpt3s
85Zt7oH8ZHpfN1qW1+6qdcOq9pYp9ywzm/3GfRUFFcqOTm621v4k0jI6hOQTd7nujSlc3jvCPA0X
FRI6BQwsPpuxdL0QB00zEplbluk6G3lBjk3URWZSVZESldBi42NYmMxkZt+gSjKAjYTkhwcnsEB5
mnq7KQeb4w789th0d/X3bhxcfkBrX3DOmfPmQbWSyw/QgWxVOvW3u8Fq+xCr67xcqGgDPqmVqEua
72t/s7dA6vsxOGHS1knjKwdC3NqMt5yImQGO+AsgV2JZQ9JN5tZzeK1pLMULs4PNlHaxCFgMYiSy
/RpF2wMDG5DvpGfKp2Re1mm+9mJPVzfThnhx2CrdDocFEAcIlQdieR3vJ7Qz6C4PxrPol3rOyctX
Dbyge9Dub6H2qhHTOEEKIJrenH51EgswKE08MGCcpGEVqtUf6trjdapPPrsZ7eP/Q9J5LSmuBEH0
i4jACnjtlrcIDy8KPAiPQJiv31OzcSPuuhkGWt3VVVmZWTwgHk//tDyg3vCOlHgkbSkdwq9Z71pt
SAGo0UiQVH+fq1odScVz+DPPMUSwlIS28lJE5LNT5Z7PLKMbN4gCDX2/Bu9bj7q/2tGfRviBdYvu
UR2r7ryrnsIcEbKeWVRxbiIbBfxO6qN6PwieJllYaYLKZGPy0XvFeobzNmUeG6MdYJWrrumzahas
zO0iCZd8CIybFFCW/CVXrQtrdPiA1u2VZCZUDxAeYHXCnOKma6bdgsT1g5dex9sDTUyqVd0YZHTm
v1MKNLRE/qJujrLl4PUEo/XrNLVUvdQLgz0nmdMzXmC3p3Yn3QweH7V9BWmm6djSxbLALj42INJA
9kLXhPHRMtuAHtdlRgZYgzuAeOBjqAUE7OGkG71NC6nIcYC6bQfTT+VzPP/NFvnbwW4GAu+WIAxx
OaYlu7esO3cMVK8Gm5jh2sRxv+sbGMGDQ8IaI7NjaDhTBdQOXpu+gqqV+jAt52Cj7Eb0X4+oNvIb
fM3npCyfxfHh65UqZtD6+2bKKHl1A7qFe3EzD+YFlN551/S2vEt8PZqQfg8D5gZ0zdtocJsDtcAX
AF4f3MBGaxU3JbDDzoSv6vrPxQgSGiVKU2HrxzuzvxxJ8520IXG+zKLlNW80AfKPUCSe6Dy+6tFE
LUFWfGv1zldw3puhTzvPxZGv07HX+9FJQz9/sgnXueHW7rS5FWMOobI0wnZhXVt2RxrgHbTC5Af5
sL1flGG3QWud2rLLibIqg6d5/1pV/7zIUjqZJ/tDZYqgg6uVRGOaP63fNemk7xquLSU7iBLEoLza
1ylUyQP8Fl6o3UgshR8q22s6NW3VROrXWlcGU/o4b0Zn1r72C0LKrXARgFP2kYZ8dVlxjq9NEzc9
3cWmEp/BRm4Vy2K5S8DPXYh+J8sADsC0omHlnaB10LedGp3t7s57nILBFtTypcZCRiMuA6ow5y/7
cuuo9uiOtPTk0uMzW2+WPAugyy0Wzb25YOwjjJPN42OB2qd7qzKDFatGPLVM7X/8r4bxkb9Xxc00
fhxfnkd252vLNG4zQ2eWu3UMXcOq4Z0eYV3i2buiC0xWEbnOB5XZTrbI3ho90zO7mE4VUBjA6BeG
S9DiV+hfCxC0yp7inAmzlJ1YzapzDYON8u2UjITHNQbrgKr1/UaPttfQj5+2undtWfldT6Bcfhk8
c7cBUJ4qP6kao/hUs6vqNdMq9tasmeTx7PKzwt2ZlOY8dWb7PoM5KLJqagL+w0Lo8EA6lse1bR1C
YdU85kqjX2Hkep2jnAXlnPELCzyfnvGrB+FM5Ra7PspR6pj0wPRhsqazeUo/UR3oMLOuNYs+Pz0y
l56nWzquu65504sHWjhounxDep2Ybp7mEYjiW9pCcfy1QRsNepsQDDYXnTUdd7Bb6Q8fc/CJfMYL
14gC0ila19Zr915V3Z5L8wwu8lgmXL9orvBgu2N/ANuytRZkcyB9kjAEEgoFOlqMDKB4e8tZoa/g
8lGA7E8A7NKfUGnFRjg0+NDl4Q9CnvrVFKw5Sreqis89fENVFWBfuKwxbawc/qV+9Vw/reZ6q5s/
Ox4NOPV6UK1rQfhfbjqQPmHPv5pUnblFJGkm1t+SE5D8h6H80tGzz9byjcCP4a43dOWr4vvF9q08
5kSfEV4M0vvLTmn05FbHHZ3Xo+23SghozQZP7Q72TnrTWxcJ70E6h+YugZuNh5Q58u8XgoqOb4tF
/CD/MRTzTJCVM0vppUi38bTrhJUxEODTMviTNsxVj5sQImzVHOlbNCDMU1LPRu1FTMmprivYqSGq
vAlOZSW7ZuSz0jTzF5qEeHbhDfNrrH22Cx8m9s/0/mgTVe3Je0ZqpW93HRee7xuuaRZA1qk7iKFE
XRilJG1FfV2m8F5np3HbmWUB0jD6nqn/Hu4V7bEXBBQWEKG4xbA3i8iMyrmuUigEUJ8EzjHpROCu
obetWXoc+KgAaMKkg6czcKHcVBL6bYFbDa60sE47kASSa9qCK/pRX9NZQfjoT8LQhz088oXfLnSk
1xj4bDxOQcofznnwNDT719d413JBRaNZ3m/BuW2PeamHA9rt0F7kboDJKRmZyX0y+DgxY6LCEkL7
lvXLkg/LWhsfGqhqZq/Qool4tgejnX4NHwqiAG3E9L3cFnxrF8ompg4F/aaTJAMtZW4vI1IooshW
GjQPHbh0oOT4FLzS1Y4vPz3jBPmja9J06c9pn4vVjxHZOxY3ak3HmuN3nqxZiBt+Rg91wvsSXy3P
qJCx3Qf+qPA+FSvu2IP0RS2h9aztdBLwc4PHdFPxiQ+lK702vT5dDT7gDPwmv6uUimPr+g9ai4sG
bd73+svVZ+gOYbNqHlZPpxY9dZVjzF19JGwAjASX3OS2gj295RA6HX6CCouucuJ4xM/gprd+0Yir
mpRClINEV6aO9+keD/bpYOT7X1MRvz8OB+JhXdJqsEfE9ogu84IWtT+gzlHdGe1cq0V5CXxhEhYq
XL0nfHY7SlDijp4RAWePRdXM1BF0ltCtctd/h/zyAweCrAQV2/U7gb4PuUwuzt874TqqaTqAFRaA
z2OXG/qmI2PC3dt/EDS/ewsxpM0bOHdtv9ZUrEwOA1ItYKODTdecx7grP1jtodOZH+ehud8G1xe9
Cp48r/rUBsbifvuq+diLBemIRZtbnRZPC+vKWWgthDlQd+mUSqw7LxtwcCaDC50/IAbnlI5+Ebuo
tUfgeb6ZFRNPfX0lZTjq7TWhPX/ogafVlS+7G/kkTnpxl7RJ3b4x1zyQCJ4lXN1dLJnQGt+Ik2yw
uP0lEHPqi2C9m8BpQD49bwjGh9P78FRCF2KsVwcCnpUDuDD87k7YR/PeqA1oUQEV7M7m/Wydxz8b
xPZnzQES3/3la+SVECeZAtOXfp29LL055hrgHdaVo/RZBb/Bc1bDn6nFOTg93FfTLu3bw51+khdF
SN2tEkdIszga7wn8/PuyNqv1DlxeVN3Wq0M4lmcvNI3O0sVtR2hWL92AzQZ3Zu+BoTeReA8b+15t
37sxqWyvm/Mv0pc9jaV3+GTY3xsqho9FhfX7qnbaJgiMIOnwsmF6RWd7ZcPiQA647I6DnX1rStvM
HIy0JZPvztOJ5ZP97dR6e3EGA9KlBX4MvB/aaQyd4DPCM5P3OPhsBtBid6pJ2O6hfha9hW9xeEcu
Uh1Xz6zqKrx7meJmIX5o9y/clGa1bQIGyS3rxlisWlpvTYl600rCiMkgGG8RXfd56nJHYlEFP4R3
k56QQXPW27MtRRrDBeC4dTTcT8YhEIOBbE5xTNaR6vQIQy3dTV76kFl1w3zzxtfHGhFl3BXiPpSN
9HjUbEHYXkRa3NokW37dzOakhYMHlf/dejW9/KNpl3B+Br7Fvc/7b5mYRAltGIZDm0E/qpisBwhq
Bi5MHqrQbLPOUcNXZtv06l5W5E0HGtqvnVAvOaBX02ptY6gFz4jEY/1tK9iIW26PFBdoeA/WGvoQ
0eTJMcut7bZ10cTZ2gwSb3ozj1twjrPz2PdL5MQP+0bVh56gg30Lqe9cLKGp9hwvu8C9lZay8Gx+
JqzGRY3i7t6mLXF76V89vFJwrDonswWL6EFFZiegS4AD9BVts3OOjar/7kyM+d2CSZWHTZwDli0S
vw5+JQ3rRIMHxI7wNB2fwiO9mscUNx+KJGLuQ9cWXIh6zTehv+MnghtFBXMuGGNF14Ce703vEhb+
pt916/fRt49qG8Tox50wZwnncrAP4kNJCYT/XceL9+6ISHrTH/g7XFoXXbtqRsCgYmHrVqjFO5SC
wXwqogMbvAVIH/aozQaB4jAh6pFr3DMz6zfxIA/Y6R0SbNBrwx3xIvv0QNCR49Hojan4U5NMarF3
X49oRu3PzRW/Q+I818CXm+6i3bpUfOVW0gRU31ZR0X7uklXMJtI4fUwgGsekdATaiF0VW8YKTSqC
GP1M/a2QIiAwvoWfCJ3O1aMK/Cp+z6lpjFzyPFrhdc5p6mrfytQr1D71wu+m2Blbt11a+/mFMPIZ
ocgJalTIN74X06Tpvp+jBMIoG/4XybtEDQlIO6JkYY35SVmAhC5DIz+A07Vok1F9VySz2t2aaRNO
I4d60NoMziJnymuedfVmj4eadBRHCxrRYLBdB1XcIQLcHCiqHxrK3x12IPkOKqe4atIG4D4D61D7
xew4jOPSgbdzhPRBnjWbtOZYfmdqx2Wyy9QFvFFyvdvOXtRBGrejwbZtbutqNOPCs7gzHhBVeC+v
gaT+LfwLnNWBLnPIlDU8E+JKajXSydNnQuqla/ZocUyqV1IH9rahirMmNyDvtOCkWND0Pwm2bkwg
eXAHjWl3QBDe4Sw4vzhbsxKaUFevY4hdL0LnfTB6tPV3SB00uqTcVOwPt0WbJKgJJ6ZLXxoUiK4i
QX+aHAMuQes93veSfAqxMOiM3iy8OWe2dhRNg8IfmyfB/scXyqdc0N7xlfKDoY+L00+dDprdLdyt
LNP10q6YJClds9mHLgXhrxvQKRJoBAiZhjoQ/pvo80dFL3ZsoLTx1iSdwKEPu56a02L8qnpA3gZ8
Q66bj1MnS/jEMMDMTgxN1YZ+w61ZowM7LSypPishwMiAHPOhKAfaMzdN399+R8MfZVJIYmib7h8f
iCtO3GCjWtPcN1Wnz2GmmIJ9F1cc2FwUI+IwggcjU2gV7FMh9e1sIWe9M5skl4Xm4ueFaDbq9xiC
fKnm0Ec+ZguG5JtV2rJVHnMfdpkeT88xNNWdy5d5tHrP8Rubbf7Lh+fxe9smtIAaT1ocUHatS3mW
c262bJdLxMwnLgWYZjQvrTL8lRA9BIWKgm0ZXXyD9E01J0XC9oLhxvM5wyWh8TI/rekm78159tPG
YnlZc82ykv8BJ2NUgQP8nqTPK58UAJBMrWsWSynC1l1Mct8szri9VxXo2VDtG1RFVnF3eH8suvgQ
A2SzPmh3SgYz8QxaqmALLpAIlDUepMhq7KSEYI2mgVFYrGQKfHIAjjltbrQV7O2Y7EkheeiSxbRo
H07OLsju9LMCKhGGafpEYwS2hP0ciyLl15binUtXaOtcnZCa8bfgzZ3C2kpEsbxx+ncO/Kz4ir8N
VBjolkInXI9L+7gIpjUvJxXWQFhkCIMBaNPXvEEyHAhBrq7iY5OoRWoJjLNYtLanC4noN4zJQWEp
onMA+H/9AXVZyuc8Sf4nBW9QX4I32MYVWcSbdfojt0qvG1SXCDO+oixcQwyMcLw6bdronPQr2J4T
TgmVkEkRbN7MoBMBxZj73scsSyaM7l9+3sthT6930BhO3nfc5bSQbGio0RB5QVjOzAXlga7GHY2k
eHvT/o6sb1GlcisjKhWXtkX0QDTRedo29LkoMEbp+u0eEhIO8IQ2dlXvpz40rPYGbiVo7NvuGroG
Mq64kx5zMAGNlNmnEfEwwaWcCEux4A5bmabbvof8z2J0I4RHSkEJBEJh23MFjWA+ZbiD8MkGR9P3
d29e8Zywl9ff/hTBYJ0x6yjfvBPoGDvyQKr5JuU7LishzgNgDGTNVdffaUZZHnXnQq8ntDAqo+o9
QKA68TFgbwaoP7b8vLeqXjAYPOLhI7DCQC/qQGd+hc7iGNeAsGzajZsm8GtcAirg+ZCo3hjtQ5l6
MNrzrSFJuZT1PrjTZwEtZT3a0W9WiAAAzWhyoeLJ0o/QO2S3vhcNJByFfjlPWK2Isw4BsSxzyN1p
P8JFXkP47GgQfIjoA0g9+tobSfFIvu+iSyXOgsH9dib8dk6oDVGpNNtJG9QbjzsQpC25T1RgE0O1
jp7LzOJ0OsUrAWTYPv6wdn7rE7O+zQ+pg/c6BweaV6w9CQKU2p05pnydZpy76pe1JTwxIG9sTltD
kvNui6xRHs01QEiAfsat/RXRf/nvlhh4n6zfE6pPyylmlrUAgOOKf7laxhM/xrNswGVlgZ8A6By5
jTAgT/+WSRQR1W1UO0MNrQmFpqHGnI0nyfjBHpzozEjZ392UOMioU1ejQmB3pLy9loIh0h3wG4al
Lw3xmZIMmAG5L/J3awwSC6vWwJIHH62c/BY2sd10Scwi/9Qx49aYeq7l70leOq4Vfk+yVchJSaz+
Sm5J9BjYoHcGQVMapuSuW/ij7HdiBRfUqSnrVvG0ERiAX/RS4hsMSavVq+WExFzy7Hr0oOn/6POA
p+KDsPupSsL+qvNJp63p17KZUylNr2GrtIuRkK5efVHKijPQPgIgGmDj4m7X5+W6y6bS64KWDHWf
6JlpIonGDkGhqL89OplVKHbQsziI8MGiuSm8WMOJ7L3Gv++jWhy1TW7enaGwfKRanI7rJdLN2o77
NEgvjutXQ5eoyeQktQ/5brml4OgUKp9Wmm4J+tSLRFwAlwiVB+wQZNM3rrfK0+REfTNEME6uCywt
gymXPd+IzVcOHAsxhGFcNhwHoecm8yP5mDxE8ijyfdRffxkKAyTNh22+uIymL6vp3xe0WfssCvwG
uiI7KhHpUA4LWjYPekfCq6GGCvbhC/xaGyN6LVNIitIgYSeRLt4AsPPweI0b0IyNlg1RS6IGjwY7
ZXXhKvWm8zm936WILLuZ7sAvrLT/5GxMF02qF7Myec2fzD3bwDTDdPtAo+mW4Xe6appPv1r4d/Op
Vn8MViiHuUlj6QfxodKn0wQjNXOde4ELqmH2PgrxEP+cJ/0Kf85spwDZfdyB6w5er/cINi1r8l31
mJqoT8uu5jc/nR+0pSabI+3uo0bf7rdpLN7Njw6lNjzP4tixINQuWzHTlqyQBNyPfxHOT04faUf/
MOf/t8mmV2oVNqch76RaU+wX6ndch9gptUm/31uFjm8hbY9pjTq7pmq2dPtrFgh9OyGEEcRELCkU
TPrGUIfWBwMmHkTb6FnFD+xUs3Y502H7+4FQaO8pwp5SPYUPybjqt1uvqFbHrsRe8nboPpeqt6vQ
ooXSsqH5jLP7x+2Lws2GwvhHhjRCWblHkJm0mhHnlqo6cEKmUCsxDAP8a5rCF251TWPWtd4NfhC1
EMVebYlho9UhLTqaVw2H5cnCz6THfYVbc/bLAWQHnBhou3qb81tv+mwqoRjQm0Z9g4qW7ucEcHGY
wct8g22kcE6PJRbwNdoi5iF8gA6g5+3z2u2dKu5zqMYTL2mYCY0ZitD2ivA5hUAKkWLSjla9fh95
QNtd8sE3BTpjb7hMnoTr15gW7gd+Bpx2eT9/LV4bVg/r24MU9o4fpYOJG2rQMnnwvq/RcZSZRc3e
wLYWahjUbLpItD5/zMvt5MJG+eZBg8lWLrQeafDfL330rXxOgwoarKbJ2lcHXIoabzIrdOB+XtxQ
XRYhPTE1obZoPPBcO0+7+gYnlF09qtNq/0zaokH7TPor3J0mTXNF44+dXZj13qZLPsXZ+Xsjw47X
7rd5rDx9RXhMnSa/6YERDWnbN7igEWybezoplGRX8zapCGubPeTZx01F34LuAlkggV6JJh9CCua0
0GPJB1GpQ8kZnjl7myZpYkOtVi1KZ+jJ1qSy6R0cByk/fV68Ova6bj3+6BubnOC60zT4mzt3CC8U
5pxIKpH5Z1vEX8JcFrpsBR01WBYP1DndIDd126oPVda8EMQnT9RTUGMAuRAeUSjAvCA8lXgQ2ngM
oAhljAzNevYr337W3rKi7O5qPhf+bBfpIhPZsNn4jK2w18vCureBR8KGY/6COq0K9JwnKBO2SLoJ
pzB9KZ6R6O/JFGhiGx7Dlr85Dz/vwNZlD3qtmDF7qtokmtIfJmnObBiPYTJsBHijS7eY/Fc+ovw1
FGWjx5v68Tm9/hOvZofgOdwpnhKLkUDlvG5xY6QtaR7ANzj5dD5M4iCM/as2SojN581Oii+2cYKY
74rYdGnD9RjaGcRQ0ijnrksMGzbG2yfFkyN2sAim7Gv+pXDeYrhYsNJnBhBh49Iip3xdKEme4aNw
nyHcTKeI6wd66lRje8hA3GqcvuuOUwj3OBu2LSwYhvDbdq7wSHcLzhdHlcfBWO+nSQ759OYsBcNR
NvCbwc61kYR8F7yKj3fvt210mAKLCDv4GSA+wL6CNYLAO/8ujn+fC80DPOEUMmSKNAv6L8elY3oM
kx2WsEnF45BmrNOGYMtoX6kFqy07+pmv/jWF1/Ez6xdgp/1qr3mHt5ZFZredXxdkZ85nevmR9DIE
iiubyjuIpqyNesW33iOkg3skmUQmrbOOnl/YT1R7h3YA0bixc4x62oUvBbtAuEq7DzKZui5iLiZ2
tnNIT4PcfDndQDjIpJLRlEYYRDHBgiWbam7p5968b9u8Vfx625Sr+8w1RhZCq6SVyC+vBU4RxzFm
Y35050NglLWdz4Uk0ZgMxSfoTxBsOLvFZ3ryjmNKSqh7GTQ15mHxrL8WLY/v9hy391YVwjXED8Kx
Cu7jD/+QD/EwgO9qvNHZo8r5K0KhOP/wmm9DqzjAXr78KK6zuuDRNViwwgW+SrYPRnw/m+8LVB7n
a3W2NNuvFtt9B7OnXyxOvWKRS6flbbCcnY/ZuTr5RcgcXufL0zbG89eiopoLaB/iwdE8UWkvIgTG
uJK4c1rlMDLyGUk4ssUT7/PqJ3hD8I5ERsJTh1ELr3lKIsHMU1wLSEqiUw+5EY+1YcP5QI8JAT9Z
UtTgugBHZ8KFJtYoYvD0/0msUPwhJLdfDoRkPCEq+t1TWIY8ew3oexQO0KSw7EhYgd0iSh4zWEHx
cdxWlcJCF8qKquXyJ1wRtnyfoBoetAdn9JAmF1tE35QXe02JN01OJYLyQn+WOQYuligPIBr+aLT9
ZWLEjE1nreQYRaQ907uB0pyZ6kJyRIQLoQPN/GGvsS4QlyXe7bBvyM3Kbzi2JGwNUXDSDJ9OK6Td
DxNNFdqkERR/vEHdbYZw5ZCBOgs6CLp3IblMqVW6qykSTURKlZ67vgH+QDzoIuj9MXxdLAm63AXk
CUfdE0WBJ8v55SRwkKDoI4lec3k7Q6QZNmKlJ/YyNqH1ICRBgCr2St0XFj+ZDPJyINxrXJomueuL
pkUbewhzusdJj9LwpOsxHw62N7On+FDDZTQd19444gPniDSXXJfADqyLQ1ANiTw0wCcoU7p+USLd
wVMCRG0DFNCiaqw68G6gDQrmMCXbRSALamlRPKsWRbvr6qrS4GiNhnVhB607sSlZcd0RRVB7xTbv
QHuV84iiWU4ZK+Gh6cFuhlnlrZJH8B3xB68d8+S4S3BqV3skMjxEyU8E6ZbaBHQHorYkv4AKtLG3
f4BZDaMadkBBKqu9/sH3+rcqq4zhB7tx/FhBZehiXlMAsNw+doUrn+cJpkLp9Azf7WCevJzd3CMp
g7IL9Aa53IXYilR+ijOAqFfuY0YamS5ElxGiN7sB5Blag5RsO+B8UNNiWsUy1bkxp09SdNoEfBU7
MWckS5ddi8jfuIFYC5z1+mkBcADMJGwlj94Qg4OIqT5oBjnIoDwfj33bhpov8hhODZQ53hxb+c/T
iZX88d13KzWlN3+wgUbSu/Wn/N65PxMqKS40yDP3+kNIO60unL3LAA1bBVkGYAlF+ZD6QnRA8EbP
JLZQ+xJRtbHnQDED062DCkEHSccBZX1yHw0BMxI72sWiPzbpyqQAW8vUvcBIEK7mPQB+i3hn7FYc
w3LZn3JNk665Q2xYuquoxhXNKAWnD42f9LCLMJQwE1H/5k3a586pifHPfj5YM9YxoHEC/HLTFfMd
rL/lGN5eChwNveFuUxjKD+SMjZsRao4pN8gB0GEaCO+XB4eU+v2z7v2lydTs8Vi6ipRvOgh4oLxN
8AZjUhUmAb0mwCZr9Oj7A5wCcgSedLnNtewqrlnhXiPkn84/4RyLET6g+Gzw119dT7HaH3K8eYa7
/rwQf2jRduHD01v1QNEn+B/1k0cNxu+rz6Y6+kMuVZuWzBmjkjthSuid/f4TcR+b3ouaSA+9IdIE
fDak1dRmfAWAIG+XU0rDVqAjZvYYbF5Mn84LGJUETBQHihlPZE9DxpjjwEAf/cCNUhbsYHYQ6Qa8
IlyBTALqrYIEnkiDNvkul0gtRMTX/Kr53Bj/THKoOpMZedoplZI0OjEwTIw3HlIfirhDavSOI6/X
GVJKQTv9+OccRkZ1b+KSXOoH9mXF3qr5VnwD5F9Y4Spf9tQM+trCsqh/WlaPKg4Yf/GHHS5m0DRK
ix43bGvnoEknwbA8VgDXRu84Ouun26asuygDPi92fObEAsCQPhoQroM5WkjN95kQR77CtS07FDa5
zYzGJ6UA3lBPUvvLuKSabEQwH+2hXQ4TDK4Zg+UYyTFL2kd3sYesoepD6lkDIjebVVppfNEuoqBw
nZ+mhiQ/97wi9YYfl3HX8sBqfdSZUDKKKPmyXsPMI1e3eOcwOTvD1YrF+YKv+LxRiCpWWP/YtEho
bIXw52iX4WsI/oYhJt2KD1F0RvdUrFYFbxxUlzRlmQdoTRopAgrP8WAMe6tN7acc/lr7kJRU+DjD
Cj3eonM6RIWgONC/JxTis+69X9h7YZpwvRNHuVP4VKoniTA+VYwk2cMbDGvbcLWDs2GVLDqxcuM8
1X4sH/nmIpwL+oTmxNt0F/3NORLNDo1wrkyUhuylhmDWYpvmiXi2L2Zqy53LFs/FUyzC0KCruGrJ
Ps8sEUSMC4UnrUaiMULwZOjly1rMzd5NQ+VIUVSqBirXMyJGQpEEI740oJ8HMZ/rGunNHrIxdSJ3
Rn4zhxiVeBvbLgogxSHSVq85rFA2VXBcXA4/ARGt1d/0eo3oZk36uJlQygUe/kb3MHTamixZ3jpM
0L1cQl3KIasdZ8OdoAe6+rDKr+4ptpC3PAY2XwEpubAbKUH5QlF+E3ZaOYaHhAzghOIwYwXEaq2z
mHe2NRN/ohbdm53IFeUnHXWtC2ByCCceyYjneZm7geLb//Z4nq8n21vDkPkyQ6OrY/jcFP99ZZck
BiIKxL3D84QC12NaSQOhz/XhzRZQ0nxDGQM5h+zcbH3OnSdOZqve7GWy7/cTPvNOLfd6SEYvnOQr
q4hZ4tPv4cjUhrcm3l0ANOAbZ/2dsfRQ85xeZdxjhgpnVBfTyjycfc04ZyDzjMYdXJM3TI9KLfrA
EJkxIFLfxqxFXNOjhuXfh7Tg9uxolslHmzvCkRs3itmPje3XRvpQ0EL4g37eU8hWVw+jxGbIB59y
MPqx0FzELPCzWOx+dp3hVWDGXMQq9H9Xuln4LJ578QVTgJZeQEXLArqTed2B6rvXIR7nYLhnq1id
wYUbzJAMWg0n/OiXSbuWf24quJBdqkHEHJ/tZIK2tGsdGKB8cYG2Wt/+0cnhnmyE7t6+mlTWE6Iq
Y+YLfaZELBmI9wwama7Bih8Vla3UfZTqX8yrmabKUEryE1p1JLXIz6d4yJmtIMF9syqhFv8y6n9P
THuG/HEXnGaIuP0zaoOkQrETDXdz9jgHr+iqHGruUa0OoybNZlUHmB5VeJb45/LdAiW+0tIjPTV8
o43JrBg1NZbc8XgvicyZ3P05pSn+Mx83lAZgCoKTdhxuhsQ2xK/KAxFYcnGBA9IeqyvaKZQtbWrj
G948mkxVZJvLL34dkqn1Lh6V0l4fFk3n0bROYR5mcA/xXUFqKVxdhmjNz0hbq1xrrAAxkjSCpCsb
jUmwbiBcOywQbHLXSG6g5bLBKomwqZXwBoQ6hi/X86bAVBoFWSCww4tOCs52lHz48qn9kAsv2+Br
U8Uth/jje5zZvrfEjavl7hnSs/zDanYjDqyLYOM5IVojaZF4lBjj5fAaDV/pEjdFuBGvPqELqLLX
e/qOp+y7n5Bv4pL7ta1Vj+ivXyQwfAURAakTYieGxHCW+jAJZo/gQbTKTCQRuscGq33ZoUA+tCoE
FD3V/NCAFsRYToBJNGLwarDOBNQoJzhPfqTIZgdJuV1jEQqreMPN6Dhg+B8zowmnS+j9e6tEKajO
EgQJtqSoUq55hfVZPc0uDPiU4THHCAZyy/w+RxAf6LnidYMpZGNwtz5Qlmsh/3/aWe7v4EMNvqV5
bA9f6oOoVjXoxP36kLRH31zXIdjA6Hjhc99fI9p++5j5wMmBaI92qtWgE4NCnl4nfwcKv/dIdz48
NfHnvQbrC7VDFJH9VK0ppKcSZ0ge7QPAR+G9g9ls/Qh5hjqrrWyAbYtk6oVWTKx9xMnuLuUwlVh9
TDt96bULToTgQn0vog88ZwiE6Kpgl/tDpDzNcbJEyKpO6z+cga7a2cpGwFMvNKSF9VxFUyo2iCrT
KLr19r1p1EjMObiFZvPbd71kd1M+R1e4Tw3usdcCLTpDeZZdVSu8PwpjJO5EfNQrqeX6ryEvtEH/
WahRRlRV8I2JvPT8xCnj3fJge3h7Naq6mK/0d9pnUtrAj4896CH+1l2THr/ccRdKg80LwsPFlyDt
xAGp+nOFeoLK235p7IceCJlepPDC0izgkFDUz9J1ybpDFqNv1/LGUelJViitw4xjVVHBdpek4xtk
YumQgetQ6pjBbs8r7mumgWQ5OZ8pZfH/ZBGXwCewknTi9HHfEJmfN69b9lBgYlpSUWRTQhMcvm9J
dQSJy3r8kYdDXHkjeOFaiyC7cTxJ05pcfbLhQUWJk8Q+sZyUOoUAIDHKUz3mSUDtzV2yL66ze4or
Z/pycrMPxcLmX0FsR/yA5Be+0uToAxnjbDrsMM5IJksAwngqG4KmW3in9DfVpO81R2eu7p7hOc26
3nA9U5CAg8HDkzCItdxJRdD9IlpBSGJ74bFUloOHAekTmTcTQUAwKMfA6BGUW0+zMqDRk4B0kXv2
ULnyxQCPX8pv8IEbXU/aJsJ4F28bAC/lHTZiIZiNcZL9yGe3GwhiqTl/9JGTgs10IBqZ2RZCyOFk
VSOA0a9BLD0gs9NYKRroFXixPzrwgjpFWkGQI3mkmgQ/nDZWkaAAQ8EOE4Aje/xL6O8AqFHd9ikK
pIPFU85GlFm2xHDk4jw7+9ZL5tDrCacIYpOjxRiXDKgFbU0fMK9sc9H3T0K+7/FJHxO5eApSxmzM
A2i+aYmcnYOFsVw3WDYNqc/xbLrUTAAC1rS94nEY5HWvGF6L2I7yl1OpdgvDnD4EeQNIi3LAmEcY
EQka5sVsTZbLD2NEOOTdE+teUZJ6bxr9Xu+iiquaPBUgq/dIPED2ElB+Qvg1TMdmynNb2ndebcm2
ogp+Od8NpTCWIlywIEKZR8OvfiNTdPpZSBJagpm2YsVLiW4KnzFGuACqu077jOFqITm9eGkaa1J3
+Uns3CkYPdK1XthRzidtMPnMWfFlLcw7BYDthBNgAbYD9xz+KCJYq8jcaeUUb3XoKhpWEsw9D5Ce
czJLiF6XJLHBI6WPfF0IKgVk4yOAk/DV3+zPHuxRolnG86BemRNzpmZn3lY3migJyJa8ENVDNnyj
6PTD8Dhskdt01ISx2QczZJDaxPmucdooFXARqISBpyj7AmlggxPtoIeAg2FKu6i/ObxoF501TYu/
VgT+spSKzfHywPXGDehgzds/03Ej/Ys2nBQ6a6R/Xa06nHsSV+IlvZZMzW9YAbDhMDTuby4T+lYU
R1zhjf+EdsiS6lnhhNBpFFcxvGleqddlWoNL64NPlNslP4PGEFMSw3oyaRYWdyK7gPuQgnLweDgF
NYp/Sb5v6liswDgpiy7uh+jmWCHqrJeU1wKMRFIQfIn+9g97OlaVV5pMGj51y1/vsobekqTeUf1k
3rBJuW41i5qPyJfYlSTfm2ZQQqarArTNYHiMwcZA5mpkJp8BYtmJ1AfhzKcbDiBgoba9ck/3HWd2
U9ZTi2EA5TnAUL/vWKoIVW9Th8PS20WyDf6RdGZLqmJLGH4iImSGW5lxwLm0bgytXQWICDIJPP35
6HPTHR2xu3aJi1yZ/5SJ9T2Zaz+36E6qLzV3v6PJ9paqN00Y+QADByf3FU+45+osbXOAkuge7LSL
tnkxG/B1cLwO0X1FFzAVgZFo5ql/kThHBep2Imn0wz+ASLDp72bD12Rc+Gk7usVu/jt5sqlPJuDh
qbpMcyBnNeXv7/+Wc0JciAFZuVjBJ7BpdZ8aUrieX2ODf5MzvoMgaT0Wk34deB0YjzxegQcA+jR4
/YoeOAFzk+qwu5m5Ccz4O9NoWvhKSLjZsc/46ysPiAaXmSR4i6bw2niwDvl0d3Pcks03WDHUGlQX
QZ44OQCaFcttj9iU+Skorpog9V+p3S+Z6OCBeO1bfk3ag2nmbHhDzNrRqvkZ79+bDsP0t+gzwR3n
YtT9UAM98ohcAsZQFaXRFMm2MPc116plYILH9a5Y0q1dk2YLAOrbKAv3+HTQKkxECvVsgdhmejQA
5aZEqSX3n+/GgPN02s98Q3GaN08idUjAACQPSB7syIHgPdY5YoyMzsUJrwtnveS2cbXg9xdDPW8a
kNp0vU38UGs4pQFfOX1t3GmriS4sfoozxYTxfuLSaHpyBxRyZJvRf/2mdgnipbLnACEobLhcn8TD
A09M4/DkAk1j6wpbTVH77QAbbBFE836diKzCUupvSXLr1eFtOsPzR13UlmwnVl5ZT2pg8J+8Lrfg
YuJt6me+7L9XwrrxHy9fp83NV6JoifeK7H/NiruoULAiLF+RYeuEOPSLdFvIi0KzHvtYWxv8+0d0
J11D4jWu5mX+h2qrW18l33d+zMMxUE6flZiitdun+NuF1K2RMt7yXXGbZg+u2NdGFglCQNxg5ak/
Das6kxvF2RHoSTLGYGzAG1zCX7n3Po6V93KnHegdLn+cv/bLhYFU/oBHyQZPWRtUW1WAWIbL+v09
LT2SQlJDQ2OdMuKNKGRZ/W6RdbOs9n0yL9jiK03g0VThDVtbgv04aThdFShL2I2pBP3iiVScmqPB
tJLNJttFeMi95z3+JrgB5oMkSh2jNwlKCFafO8FTtzobq27PRXK1K/FIF9NS76imlujFkGUolDkM
Ih/1O9saKCEqXpqJ0UWlYK4zT52sBohUeqDaEsAuDYnPWDJk4CMZ2TSp2Jmn0Rmivrju+iLMkKNE
BvrMxC+Y7o1pUY2+7ogT5aEYISsfIma4oXLfpyfqBhkSSnrafWQgk2P7Ykl8KX82yviQtI8X0R1C
YZHROkIkzMdDzfJ5jVDLdbqgdVYXklMQn2lGhGeu2UozGTg1EqKm/m4q44TZDfPP4OtAOHzPTDCr
mQMttTC8D7xBOUnn0F0H47nY0V6+ykMZ3AM14wlL1sd5vldpsZ4Njjy4iuCQ7MYiF0wpXN1G8Fvt
O59aQ+M6mUdp6lwY+frbCJTgswHSGuhb6SaZTE+JQOk3F9fPXOtD5SIFbHPkOemLGuGKunvcCQbl
1gL/RP+ZxnMTH7r277UYPWNfOr9VhFnAtOV17NxHAH2WQGPy8YhqZlczqQD00akwLyc0sL8SBYDk
CNawX7nGaeaMtGAa+PVC2NXcmZnf7hh24maXm19ac585HbTHgK8UFaq8fNlTLs3EKpsOcQLPR1gN
VH3CWzfvNc8Cj8DTAQWx3mgTK+3Y/Mhn0F084ersv7YdX+yLsDt0ThbLiafDBC3OKq3UQdHFf3X+
NdQproCbD8gDGjJauMacBEFKGNWrX0I59jp/dFh1i4w1pY07Yi4nIpFXVHCqDVEULUnWfLuz8Mmu
+b/PtD7YXBQjIDZbbj5ofSoiej7sj4s+jOoj4j9ZnOC1mMeVOj3dF2KTfT//qe3eea6bKbWKfJRr
2NGTIJhiOpZ5mCbgy1WcRDCln4r21b7Huw4mOuoTEuJxoXeb+Nu0Kr510Z3Ot0jgn7jPslXBhx3J
lk0a8kCmLPJqEQcy1hVaxvyoUfGKPyFi7SvLQRIM9LD/NTbEDFI+qWyB5Y7KcUABQLosBuddjLqa
AZ8ZHSXVvDqx3Nbudr33kN1uqwrYJewiGvDRo/KnFvBUUS3Y2S+vnbYf0aenKbE6x6T/RuJRzP42
pf9VCyTpYPnnqNH86axkJRbWPD2YPHiEDzbfPFdZtgHMq2QfvKbSJ2FVBSaKJGVcqK+A0YPn/EHy
z4XyLPwsW9ef4J2EH6ZZwZaxtSWedEQq0X4Cgy+QRibDtuHGslt/q8v3NGq9wIJg11jx0urI2IiP
7WCDwjj1C2Mz1t57BleHNgAtg1R4iQmc8o50esYaA3mQ1CtNPoydZ4IgDy5Rxk3sEWattlb3OKa3
gupQnuoxgODWpy+Na65ZlkaQUXvx394kq/nXkj6gy1Yp0UCi12Q+IVttfk0RbGJCSlat/zwaSpSz
OTvISodGU1CtXsCAw++M6hqVtNnYZewvnsgPSy9BvoI2Aha6+IPTb0+0gVLsysr9YU6pFyQgkPhB
JhpmACumNVmTzNUtRTe5zm3CD4j51QXWD5UwLchiRSgerTjNFKyk4+Y68wSq2nP+Hv02/Gzj2Vzu
AhS46EaWRes2BECzWQ13kxa0XIYRn4ePLGI+XrenZkMzs6Jf7FA9UBTTaSpE/fC88Gy/el+6cdlW
KCMsY9n8XcnDiBfVJG5G/BCOjF8nzixIu7Lp/dwvD61pCcQs0VcwFv3p7Kex9Q3eTsoqzJmlR+VF
x5PAX8gmiq8YAYuBKIPcY8Mup5tmatU8Hh/xroNn+tXLeuEt2Z1o55nzJKsELcFeR2TM1StzN4td
daJtVZ/Ln/TD4Ra/QmQ8qPiuy/qbPv+r5FOwyd7XQjNC/PeTeAgcrw5I1Wc7hGZx0RdxWEYvdKkO
ZVAZV2XNYlFsjkh32QDy9NFQpGtCgOx27yeEfSYb4sTO0l+5kReaMH/t5Yf7yVitHINjpx9uAmCN
xTBa3ea9ml1GX8BbYtceWRjvI80sIfPquaeuqO7jwJ3dkv1g9aywvnpXL1+LqDpwRpFe95OlASbC
mfv6aR++/vM8zAz+9IdkoxUnS2uOeeu+0pPeBlc1NPSLKK/NA4tfgimWYJFIv+/Eis01Dj22mi8K
93rOiTEFL4tQl0ghmnsE62hULqluKz0YGOLfnniJwnBb3nHZT1biJv5KT08JhUAV2O2JF0mQKMyC
ryMPXdTO7K+3yWEkfd4Svx7uS/VKiKMFsU8p2gKbSH4O3T69xQ/r3iEELr4eK7lYtncZRIPKxFo4
bowSl+ZStN9hbQ3HKUQt+cEI5mpcmD404+g2qU33Syr59B0NWD6tZkotHna9TD1aqpXPfWF8M0gl
ncPuJEtZZpEQzNYcUnLfSsMflyU7sAuHI05LAlWEcaoOnwdVsrlmMaDxBKTc++SkbHkMO8OfGMWA
bZX9qLY9Zx5P+blZSPscPQCtx7pnRTfzQbucnWjYouLYpJCRaZj7JGctGnTa4Nhh/H3dAGIcM0+w
itV02Vw3neiAnD8IhfntWAjA84IV7J03aWfTajRkouw4Ckb0JBWH2+3YlI4Sbzn+U3a6jdKZ1CPV
El5WjXqCRfBGgwURIA70g2d9IFz+eqNmFDkB6SW5UD4N1BOzpm2sCL9akHiL6ZeL4ddwjNJTno5w
wMnKW5oROnN18q+UdU00wPrgAvmqrKcP3jPfJMv/V1+wIwOZyDUwLh9Ag03N8eOKSVgIXoXc2gOZ
rPC18LcHAqfkZX7jCyBHjKywnCVq5n7EOtZPwevp+nF434wwJ+L29v4eF0insm+SibXbrLeYvvPM
kyAyyuUgnOS3oyEKW6SjM4V+HkqiSyQHxo1cIwIppcBczzBWf0kHJbandxAaPvZrynbFUsHUKxcl
8thV7o1kJGkn4Ci4bryo+DY4/xT3ICHoCS2YtiZAlJgLKOM95RJbofiPzlx8eCnTMN/CgA8lBWGy
1K/ERac3LoS1ibmNlgS5AsoIH1XDoWIP4koD6Pp5HOLFdKvJDbfwNCNfe6dnAcsrUA9kkdPzS6tZ
OMmuxKWkzRk4KF5PL94K68Jr9vQy02PF08HuJ7OmDahh0c8smPvT3buxGSJJu6csDnu3YXHRFgN7
gN8w4KyA9+l+osTNhMmvfXyujQh3W8TcKKlMYkPhpoVl2P1CXcF2V864zkmNl3fjZ6kE5WIEGl8X
D69qNzxhmPZZt+0NlykgiUYfp+aikTcGdZg+BKb2pGDSMYPEmVDD189sS6bximubujhNykwpbrZ4
4m9D/o6ujyyWleoM58EmUWDf/MYubgC24aaWtkH9O2VTccqGhzN9im4jTOpGRgCWiFCGj9m3gbQM
PfE/Zi+fKxExAGw/ChK0M8DuEgtj98o2o0M/ganzRPNfddfQ7x3R7RhzU1/xl+hfb+96AZeRe6bW
OARHUW0Qiv6Lnz5TLUZgdds79UH3GIRRMuukuhFMZngG0SUfGzIBRcsUh3wwLm9Pno/YZlKKS8Um
EGGNlNkvaKn8F4CnTic0z1f390nQj08YudhLd9Vk0qbLMP5gxFTiTv8poUafCBB346KvWc4guI9x
TfAe16nMOPLv+pxzU9WQd5LVL2MaBS6K9ymXPFN4zgXqUL+Y5c7nv0sKYaw185pJIcUgZBA4ldgf
+KE3I5bK2OhViAcRfMYzD3AVaQ8n1863gAEf5x0WL+99GyH2gBQUh2fryExVTGJ+xqn9b+D444JU
xKBJmC3s9Omn+bRikZ3pjgyKprAitdykJgAzisoV4UWvgDeYiCjJEUzq/StnX6hsS1MgWYGLjSQv
L7lMrzbTjau8FyC27lV1X5dsy94rXMREGQ7Hx+Hzl48WgPaIiCC3VcWpX16M9ASQxR/G+eyIRnbU
wocx73jrw2dMa0g4HqLSqgMBE1l/SNvTWxMchaYbE/DvOw4ExBldJHdWw7ZaGuWlvB2keXz44Gct
wt5nzhj9dMuWqvS5afJVnjkVSWcww8xGphMfp3ws0IT+XsOn5nyV25erV/jhw/4RZRm3WvP5fTNr
tpHYudfyyG+nKPYo++rb+yjMEzC9Ei03Jo3eMokioBHBfqtvhqOpEd9tM5azl4kDfO8DxKOkmybk
gyPierShjChPy8lvX8x6+3GOj/1XTbz5lBlZ7gVWhR3HoCCvjMMXxUy5K+Uoj26NJBeNQOkLt2Rw
HvQdjhUHj2quTpDDNL8esWEAmoK7yeClzXwWyV589QF2YkTA8eXTgm1WX9RXRBBEEZIJVC0k2TYO
AB77dv1UwOG71nqHicss8dRxWOg5KqSbbOW4QjhEjEHoxImIU93U779U50fCFW7xJQEUV+SO0syH
GrdgpByuS4NWa/Snr2zeMa9xuM5DqBA5W9wYMZh/ybycxh1acXgUJlt4yO9fxemZS8bgm7C+WTip
hleaGPA/pNsKJ5U7ZO6VGFY9dvRya8J2/7uexMWLXWwc0+yb8fLfhLFrvrB6LDpHAxTEPr3cIJf0
kj81fKIBvDS3/KBE6VI3reIFKKfuAONbtvXten6d3m728Zw7A8EEDzh8uDPyASetFh90Afo22RSa
IRrDmXujRlNRLOn8cRuSF8jK/9cNJGdB6/a6JbMnm20JgfQi9nX4YZxXB0r5xJvklv4t3HpK9Mfh
4idS/lbxRno7IE4r/cfuSUQEHy9zSE72ruKUT1KeHkCpZwW0z3QQBFB3YV5A5mbAUcRNYCo6zy7C
6ZH56kCI1eJj58S+nsdw+Mc90fjEuJf3mOsE7KQEOQjT7ebFyR883qsGlTag+dsZr9vq5X5M8JFU
9iqToTpxGpaQVFNLJ2t+PtE1CttSjmZzMH1Nd0EJ6sE20AkzfCFpNUhIWCZBwc7oPwYa7ZuCq2yr
ytZeLCC2P8WvOa6L0deORPWQ+uhXLvYskDwCMRo3rBe4YV+BzrfagKExZnEo3IaWxE0O19LS8E2T
AmUSMmsZZPRYJfEPhqeeOcTFrrDYY2Sn1j1fo0ejCZFs6vfhzYZG+g14CZcYZk+iqf33sdLdKxLW
8apg0DLncYCyePSTc79vIdDp8tzZX7Vkc/PLfUhz+adH9dPzMlxdbBjE3O6xIcf0cH/TsaFGXl5w
VePH62ExsZAkEeOQsoL41huo4TFogagEW0SOOe60ec6YwRd+kiU7A/RucS1w1bBNdkKJcBdDIoAn
lcBD8fJ1kskNuvqHHPTLrkk1u7I5nFsr92gdGAimZVv+FKIzhIQrus2C3eiqddJRmfT3dAW0v3wu
pB8Rb/f66hYCap3XrogIDJtAZ+SdMJEjeMzbM632nIzAQMFzU07MB1G4e+MgellulRzyaLxdUpxV
6i7/TUORflVhyojUdX3GbjVHLMY8DQVJRaIcqcv8FN+f6PR+FA9tYYwAeKcxVnFVzaqfcZlTJn6S
WydsantCnZQ/M6KpftWB/nMNoX2tz0XctmcUTnxi9LWxQ9/jdRRAc1VRf8i+VOYALT980qW+oLnn
E+krBgCd7tgbKhv11UKxq2JjXENyBnTSJeaqxw/UzqTpDSAME+EE5oy+KFvW6HsJ9ZiXhoVbOne0
uVMIXjI6OviWBHNNizu91IrzqXwTtQZSC8SVi4a483nOnMLkQZyxJ3i0SM4smesQhPWZkevWae6z
cPqn/1m+Dx2JdKgrQFXt2U++jJcUnN2VEzYcaUV2D5sL2EktQqVJXnaZVz0V8d265ahKKAGl+eP4
dxmiNBgA99nxMFdok7SZi6pvyZCEpf3h5WQ5PRJ2vea109rd2sfKPs8CqvXji+0OF7D5WMdi9ChJ
1AwpYXKIsmqTONt/AptvrJLm+htO1BO2HXdDe7uzMX4pexdhO+TEPP947Tfw8wXZJMGbiW4/oXbc
hyd+UHvZH3PlJezJ4fyvUrBB4zexZ3tzRULUrzZfcmWT+tnSSVhXtstapNBMWaQ6/eXjR7AY07gQ
nyxx7He16b2DgQDJAKffogbbb5ciVDPdlIiax5VqxlVPHOZ5QRrPXN5WmJrEuXl8pUFHIMNGz32p
PbzAjJmfX/6j5bdBbS38k8VjwfIqDkS/lD7QMi/RUkvnqUTNF7s1eswGgCyzu9FEnyYCAcEzIYCu
uJAJ0oKBAoohW3vCuJMEdt/inlOvFqa62Rn55HW6e+fUWDJ9X89tw0BV9qcXWyKyjdr/M1VPBoD7
ZiHC7wCR3im+TtaTeBbevKfCtFKjANzC8aOFraP+EDeIQX0MGO8pXAk6B+2mobn0SG3mGyfz8L/U
aon7oLvEjB7x95T5i1OJAVV0UeqzOcaLF1wAHHR/cufg+ER6HhIzekRhNIGt3M2AH9RS+wUvO1vN
fvmtpbB0jQ2fJRH4gVxAO4aoiAGYK9rLS4rWhODzy1PhPsBGCMff6ynKxXENVI5UvLtswqRMMbzQ
Ka8LUOSOvaZrs5/XYEKbaSPnx6OUzmmQipPkvXdM0/eU5xkj7ujedsrui3grS75gTmix0iJshLli
uy0/NwIVa6nCJa5QmmmJtyK9xEEsw/1M17wwfzBHVm5bO6Po1cuaZQLkNOdBbadEFGOdfBcTpNnd
4zhA8vLY178oUNGA0QpMv4kmLGUWS0p2TAdRzQdylieaoDuAs33+EO1JJJ3eNCAJ5yGEsbYwryFp
OGEFoMga2IBtjP8eXouYCLUHd0VsKyH0jxLoyIt6WE4jYtkM+cD2xFO/Pa7p5531uNzWEBPmLTuK
C2ykQb68jH/AzvN4Gynec/lCZ1LWtvb3/Nf/uwY/0aOwsXB5M8VWIJdrlXzY4L0eJrO3ym7Bj8X6
u/1sSTooBvWduEnvBeEC6p5EIOUm4BN26HfjcGDD81xWuOS0je6UPgJP4aRkyFhHMUxjb90NTllu
JBCaP/rvKxw9xinqZm2zZavMEX3iI9xgxm1ORjtdHbWt5JGCIVTfC9czP/+D63SV/77gQgVeeHxY
yA3X7r1CP9T7fGW8suHHGz5cYQqGRR1nMQtPQIHmsJEumHJAQcYv+PP2MOmepWDWBUjl5jrhTXQO
rBNH14gAgy5hmPf/HhGCoN/n1X2vdj/FRg6HiOp1DWaBwQCBpGgWpJAXbE5G4D1EIgpPfidb0u1u
z0IO0YK6Rq8GL2cJ/vumLgEw7yU7E3o0fRK52XKY/0OYhFp8JOIAkavKzuUEmFQ/j+T8Dm8b6XQW
TLVrrN1351XhDK1W+L4MqGxG602giwtZyiaoA/1dUgTXoPy4o+G+7lxJr+4xMRqPiaqljxSTaKN3
P622pHMxH6F5HPILkuAMTQJ66gr/fBfFDv3680Y7zxP8jdE89ASmtlYWQEiQARWhfi2hMsM2RUrP
YoDRn3FIXQOZHeYysmpXOa3s56Dh/faEzatwY7ugMl2Mdb7PfxqrGQn+dE2+Iqq4uCEpQJW2jyww
t3LIm21ERTqv8j+NK6AVXK2xRmyCOvJIiS6HVv2XEaZp/15fEFam9TvRr4U3rSMq7zAccE21MKVK
VA6XUxyQdyuG9EFREWSbdGOca24ImgJaROgVNRT/5D/OXHnTzukG+3N1ijfj3xVLIIh0iAo5PxD2
0zsidFjull5qz8gnrFbdSkKcJ5OwWRF/gY/YL1xSZVb5PglnX1nEjh80ecZXGRZRSlhi5g5fMqgy
yF7mUogD3dYcNp0syE9Y64G5MTfPlbFjH9qDEAjcI+SRHYnAaemPWCCZkqyXTpSEWLil5JaZXRsA
pO5TWbxgGHVsxWuRcG+3d3iqRIy5MvrkcODGJSvwDSaDtmOdceUrjtbCrbgdAYxYkS/tRcTsHi+l
ffInbuUtlyDOCqdyhO8uRBj8XFQ+9259QbjsS7xVyFEP0uVZW9JFqCx9pwXVl75WLsqmLOwOMAeY
fKktWRAh/atJL4EF1a1ZJEVKlC31b5WFtogRhGMfTt580yvX5Zpxk80+yyv6ozyYnc1tvfyvzUGj
LZMWSZzWIfEV2LDRGZajwxBFZKEQqAExGzCVRAt7iVNHjZdDkCVO4Vbb+Nxs26j6VhbKolllURyV
q9lC+sr3r20VKstuLd7yi1XtAG1DIRxv9WE8VRC+Z+NcavM+t3lk2QEGelM9Q+nM8wSPQ01HQz/M
H7fhLAGL/iSnlDbMtK5LJo+VvgNhKOmepY0A5JUduSFiOqZfaUOx2ZMUQlf9+tKBITbw7Urw/Hrc
k3vHf6N16MJxi/sdjfvIueKsufzK844wysKe2UJIwZTc9F9+SHbtUjsbEcQYLNbJICN+9VxodjXJ
KQ7yWgqmNRx4OwPNNdxk0aw116RPM7ePm4raSyT0lG9h3Gao02mIT8Uhpbwl68eaRE5cIQ3u9cGW
rYd/FNDCExPnVavy19w8fq+8Y0fh39MTCD1X/5lLMXiexf3znP69zuV55hlH4NnyfD3OPG0FPlz/
JRSGn+yU4laMT+IenS8DjgrS1c6rc/dT8r89z29/vOj/ivuA4pCoyVVylJj0cXqRkq5+ph3Z8f75
G+9fyhSml0bDPSZX7C4geVyYl3QKensBNt3br+dR3+gB85pqSyyEzRcxy5HVaAhZwUGDusxuQvQ6
aH/SG9UGe2HY6lDDQBXbaVNR6pTsY4cdq1eEhtTH0qCffe1R6iEawyqHWEghRwG5xwG2SgmbpXpm
4JskB4b3Cj5/bKngtfp7BOkpPg3b5/mFU3O2U+qpc1KAQ8u5xNe9KxD6X+0PcVVTAkkcPTz18v4y
bZVcDUirB3fcf2k7QpDaZIDkUR6hCM73s4UAvNzp7Hp+eGaQUkwGv71PP4KSAVAdkO65mSE5XUg7
AZr6da7OTL8SJfGnrZfpi4rh52qoCoFIFih1Wils5RXwOHXIztJRZ4t3vTasUXf0FLcJMkLvQwtF
XzvMr7lDd6fkhN3ALhmmc26YijzC+baTgZMoYZb3Ge2aY8I3ScEyX0vBTe9G7gv8QrX/b4YUv542
SpI/M1KeYK3vRN5cHRQHnnBpiKNubZ6OefXbGTZmUnaEhwNvzRhm5WCNCI7IHQUxKazXlnTxDJqO
yO0AlzfP07Dko9bQicyHD8DQ203MhdDbnbptO/R+Uabc36R68HK4T546WL4IUM7AAvQhbN8AasAo
Lc1H9bS5ibIgS2xBWwheHTA/iE7/duugtaXzE1tuvcyvDGRtUIPbOM36k9pswSAsD+6GQZkyMjqM
KK09/sHlL2UCQJLvmtLZoxTqXCJ3Y4sQXdNwqiFsi2Aw5p/SN6HafxvSrgiLRI/jsC7++DxW+R12
TfkiZb2NY8KDQd+AdF3+OcwJ2e2yBcNZ+g1IyvEdEl8UrfTjxCqbLbc9wvHeA48k4KW7s/HmEdUf
f7wnSPbZ47J61osrjAkMz2c1+vGWBXFoFTo4GFzehLr7rBRG/wHnsOMvmfwEVDakYGxuGMARUUwC
EX1d2aY0i5qSieChh2gnZ9A9q7wAXGDy32ota5Gs99NJsw0jDSfpCjwd/GYrLFSvoOvc5x5BS52E
0AFiu04iwkdYkepM9er6k6EGP8hbQqeGTY/4bAHxYzWLWedXzESJTyIJH9Dsf9hido1PM5Lfq/mb
OqBvU91/nDLu8cHPSUdFP8Fg4A1TvgwSwby5qOsHZxKC/Yi0oddWphLBARN/kqbrrllLoksZr0W2
Qa/lap9wxC/ibO6NBG5IDjaCdtXvB77ugD0L0547sFemurKZo+JKYwelkcY4cqc70fMF82a+BEx4
vZxhtpbsMixbuyXvckf6J6QNucK9nc++jCsRrPNMWJTHh0MON8pVKiYXQh69+1N/bHYlmhYjMEE8
Vn3hCzBzvso6IaxhBNcOVq77rf2l8vKfhc5+IlwB7YlK/7pMvkAFrZRUf79DQuN90rWcuAy1k05+
nLNuKPNezXqmOyAyIK3020Te7fnWYPBU0Sm6INeW0zMLJt3YJBtxS4yIV0jyb9reMuqRNhn/lEBg
cJfc978CMirb8xbaaesp7TwXvE7xdFg/rhuQdktYQx/BtiMLOb4K2j4gMtHhKjX/3qqlAEerqCgI
mP7rLDrjnqZZXXTI24Sn1w/BW/7Rj8IjpOmvcvBOsfTybg8YNi3JMQqXnUmTMCixjc7nvEZd6biM
7x3DO3o65lvSdz3Gw93sJ2G8A+eXLQVaqzrR3/J9ZbXzxl/9scuZzyWZ2LzUbK+Y/zKwMGKq0wBU
6XN4mBTAa9ujBoVNGeba0xpEuxrAn60ZsCxTFZUYqOPcPpDralG+1Ffc/N4s0A7Xg7JRAuOfttEu
kO2QavK9Ssh+AtcH8Wa4Q7N9b3DhXSRiXmzgYOSTmBaHzYDUfhL7gTPRQ7D2CJo4xZPriqeazhH6
BMtgbNX/qt6uJVus5q+/OBh3Op7AC0CzdNAqRNMjUbKiLaz0bUMnyUAcqN8qNwo2crZDmVAG/NMW
d48/JSLEbduFHeCYg5CT8bNapKu2A2yHWbGhYIQ1pyenmvOsMIr4b2X+EAA5x6lSFb81G6wBrA8M
SYOjeQoL3OCvuIxVPwvRffswccfrBp0hQbZfpj4x6JzF4iiiH025rvm/v9uSqhFDQhgAfxWKvZ9x
Gy+b8EU/VDrMGme+EvOGTm9uSNYTcZqAAZbabIOLTa2wJ6wax/weQ1wCj9OTey8UWKtnkBbi6R55
hQZbFKYUnPcyefGPZw6ZwlIB5Uf3JGJGq1u8MUAHqdQnagmez/eyXcbWDZ8OJCrDn7lRNw+wnbWO
QuGYHDX6WV8IqmMe0VmCKU3xmfRdkgtoj7R3z37cKSMt8dIvsC6mXiJYcW9c9IArkCmC+1PfyLpz
Xddfxu59rxeP38dRvTx+nysqHIgLTdK3WbiICSRalolG2H5oug8lOwU0WyAZ7g0VoM4ldHGs7no6
Q4h0ikSM5JCjRSDpU4fF4SVCZKvtzC6omfGpABzueVXs0NqY3SrVv1/Fjluq0MNSsxou8KdkVUfF
dEVmcCC+iBEsQk11Nw+6LXFFkRJH7Gs3eIZoATdmtgIplzkdod5+jCV0J7kgpwiGAhmUEIcy3kya
8hrYH6XZ0WCKYRgkSiq1NclpgHETP9NXfECFlYYej9IoQy7fofnqq1uG5iCZx8V22l7RcSufJZe5
9fMDK0Ty19GYc/CVSJitsDsIo9+n1rCf+a9flSC/PjQ3hTut3WwDKSUhV9iKNIGq+2k9RgRolu4u
hA1bK4metD9uD/gC3wKTIheL9GAgg3Fe6mJcx0fKi6oELfeh5GYAUBwTWB4I34cn4bp3zJvRIMe6
6UclGFjIstVzTydzkMmISHrv4aGV2SahPoSzwh8zbwr+I1Txcydw/mhyXuGxUz6LM84wyc4k1I78
t3rsYr5E2wwUemFK+6/BvwPlW8k9oHRPWJCZ8eDAFOwEaDyUNZdP47zWBgKV5cz0bq919m+2ZP55
OdQ9ZUlSdLO9ghPjAlgxhyT203n88n1+UF1E+qU2WF9MvINTw8T+tjO7/G2I1PuJEZ5Vdg+mAl0j
GVatL3SJQQoCcbQzyev5kZ1FvMykBg6QpXUbiXSx2BpWZYAa6Pn5QrNRh/1n2v41hSFOQYl9ZPpX
HEDoSaE9pHkiU9RICxLxWBjf2BBnO7M96LNFdd2hd4DnlPbt/XXs6YC0daWR1wX+wCnkXANTORfp
yVKcMmF1ypq/RpbnRrpFfQTOhXaWDrHllsQigBkGO4KkzpPYudbrsrHp8FHbzAjL4oXykAEg2xtg
6yEuyH/+bugidzqetsoTnev5eWNq5GcE6GvZEuZ/tO8XIvvHtmDo19Yg0sDmvGXbYZ9vYmx6Bwi1
CSR1JcIBLdJzFTjF567ploobt6EGoipbXCeX6z/E+HjRqZQgPtJBX8nGmmaDqhLCHdBZ8L48uff7
kHVttL5yt3s3/ifgdWdBmvePjmklWg2qk2WmOhIw60HYPKxYt3nmM7/riaPRWGRGYGi9+L9UF6Iu
q90eAmGKnGFx1uxPRmAhE4jmfXeB2GGpYM0gXwd9O4/rUbj1Fw3+I2zeOxliBPkU+gsKC4880EDs
3v7T8DLFfS7bIXp89jqaIil8v60G9Rd8gx4Mf/XpfySd2ZKiWhaGn4gIJkVumUEE5+mGSC0HwAFE
mZ6+P07HieqorM5MFTZ7r/Wvf3hHPafDX6U63IkkDzT4U4pkNRhKJjYpUYjNFknqQwH9av5kQdsC
5VMKqq2Ag1rF0N//qCYWxiW39GVLrMuP8/Lv827bh/094iH+UfLYwsfvAqDiYq8ufrkncqr/NjS1
cDaPtWyJ0oJtU9l/Jz5ffXvn97Tafe1kpCdCLWwd9luM2f0CQy6LfoHt1BD+PUtiSkjhySeG0Abf
EbbPvPsPXixoP7UtkfCLhytOJd285U4LNzAEj3pBOMT8gI61xA9TLWyegTnZWUv29R8T1IgF+zoj
mK7sZKag3cWqu0OkKwK+MAoddq+JyWnGyfXZ4poxvrnPf9JMb4xkmShxh3FWcxbCiV3tII9BY2K9
5tMRWDo+xvTIqqG17otdflbGXLDtmxEi++59kXUB/vWT0n25lKdDNl81ZRvAyCdKVrcbHxzoBGRJ
BCV5yd6IdCg8kaeXoWRid+Dd3wIFwl9mKtT6b3pOHF13ORUZoBeMhTHY9+AscQuYIOA/hkMDw3EE
DdQkGtOmu6V/nFTZckwDbgHK3O7DKY1OQl731F+EdEGG9gGeSyJl4RyMn0dF9CTGc3/PldYY79Nt
YlyjYompAF9WGG52fvawH5um3iq3IMkXAih4yeABgfCE7QgEf1dc8rje5HtBCfqjSoFGE97Q9C5L
Rk4hJqLO75xS449we0yWj1PzchKmGn389F/cDSzbUkAawS9+jrZUX+YoGlvqOk84vomrMuUXCQvr
gQY9WqhrTolBs6Oo7gT2AQDbzVaQWsvb31nUfAY6q0k/v4se8z6yX/e1zYxW86Uufgh2CVtP3f5I
rITxp00JO+JdldQU85SSHJzbpBDalZYsLNLwllIQ/SyA5WfvKMLuhUvYA+4eUu4BDByHt9rv4i9C
J/K68M2TpsoydZv5UHCa1N1KBEGiOVPfdlCTXb5Rh5WxH3g0wNyp3y4zmVE2M4xKRfhIm/k6qcA9
qtMVs7Yw4fSNrQHnd5EbjTxttIEbw3gCpjtJSIQGFm8v/cZPccoU8julY6uxoOX6sLt7FSqdVXXG
DJRR7oTJ05yPSjnm99tupX7c8mcHv9x8N656endhLtv1KJJ3r5Z63FfE/WumZVaqBe8iGD8I7nvk
zu8zFRzsnLn/4nD7K45TME3Fv6VOrUY4xnajWCQyAZ5gacrh49IkVrerczuPxydWHwWJl+xy6+mU
YpgwAZK9H7y7xKxS57Eh/oFYY4e6qE8DkehtEqts2Jr6PJG9Dx+OyYEWc5DAYx9p3osoF8pyIVBy
llwoUqqUhw8FeJ7738cxWehkG8eE1VGFOTncMJQJEPTesBG7O1zbeTntG0JXDc7s5w81EPFAvx2v
86BKpWrj7bwuFGV5/IM11pndJMC7fvCk9lqKO0ImY+BUmt8vkGDOXOq7EBnRbcdOFqmxjvs4C4OJ
ttFv8z1sJ8h7uNEOSQKTEzA1+RXkAiwhswNY4MQO3RFyB/v3x4ITDpgAhQED8ZcnwsvC9/MxS+gr
yiM28e82TKvpSJ3LS7Vwk4SZ6m+WfIBsELtTq7a5o92jz9dVHoguktsMFkKOJyTkitVTdfMsGG/k
SNz/JEshKp2Sjbm7eKbHaxk0UJsnhkgfNbLxRClSM503Fl1gVXlZJMNLL2dU/eUPF5MfYTBI/zt0
B6vbK9aPqDWYmQeM3KvwM7S6P1/ZvALGIDgjXACAHRxDTbYlNa72GkNXaVc//yWKXUAmlVAU8eDN
eujo0etP3tOg5yOzU+fsG1/yEYGMC20tzvXPtHj5EpFfQAoRV+XIEmeq/+W8YW5U+dCopO2XtF82
FpRlRaAzWdYtCsfRJH72Xr6tz4LHiv2nHxpigUgGu/RjcnyNL2lsuUUQH7Cr7pMG5BRg/oFKChY7
4VEgKQgrkJh8hVWWuz3Yzx7Q+dowQ1rU9u0R8h7kGzzeNaVGxUyEuXysMJicfYLf+ivG2gt/JoKu
BDc599eM6Rn1xstpzcPHBDVqAs4gVpTQrXknRjPV5jiXV5lXSQEDaBXhyisERXy0/0XQqE4TvM5P
DphTz0ljKbT2B1qPkWqRivXJpuVJzsz7piCpU3R70hggNVCzgNRA3e5cHoAKyHOJITlbhJ2hsPMw
zYc4rcwbj0MYLFU0qEaoV8COUkvCAKZBigv5gsKIgx4iRH789LF0bSgPNc6Q3qzIvPW1rfZH/iL2
XpeKE5nIjBSQDnLJi7rdyk+56MJ1+vWzvrQwvkuAhGF5MoMGSoNd9F9GoWSpn+kL+tgATRj12OPA
mE4o1dZEAl5TkKuwjeVIWOvADQx6Pk3wgKVV7mv6RYod64bE6z1vJg9LBGgYlbMqidTbjOei+qB4
aUsv85PELn4mJM8cIUdHUXfDtZ+qurM+wM2Mmtqgy2KiTArBeyXMx7afBiGYNDJl1dWfyxGDrMar
GxBRUz5NoGD9x1GUmYv4d19cyKUzsvTwh3HtgcrxfnyONiCUSTQaYc3kV7s2gzNutYL//EY0M1OK
jWbHnRlSIkGbdehkSvxMYzWfEXCQvFnKtq7Yyj3CJUAecnHe9pQ1MNL/DcID6kn94A1BVhpT8A2k
EtQuaCOyAGuSuEG96j+nRMIduGazNzAm0zcMOWyK9OfHgRVYXRlASHbnqsdBbgekLU025ZW4pjQa
9SDdhnYa3IGHiFu+YdEecHwivYvj7WYpPgE/GKBTAeyeSOn2MPS/h68A0cdmtoH93pDwBCENFF7T
UJrUzzjvZ9SIkObZTDdZ2DM3GduQ4dYMPjdoJKlHXbSOxtRiroGV+3v3RXpk3SFo/tgkbRhmcvgh
hEhZlgkZ3DRJ8wmUtjFyP7oseBnWMwtKAg/xiDO0GIyGav5uJkcZKV6DTYGFpk59zrtXVAXysX0u
SU2ghXmd25EJbC+KtlSvuklUfv9UQJPK4SH0hntFoFFF2wQyMiTSUBf+aNI+odCb/d/4vFPG1gSU
EjrYywYDxk5GN76UNj/7xlhuNz5cdLvh8IEzKs8BENOZ+g8H3qHe238g9bbHEdFDsJFpQUwRGe3I
hHwE+lY5si+Y0nI0U54utlKAWzTHnm6qOMPsSWIJRVTO7KHKYryqSouBDDmnYapaj5NG3FRm1bKf
pVR2BrSf2hbo+WmVAW+a6RsXnA4NyiAJVe/Re6/NAO1GndlIFrJcuAz9sv7ORYYOPK44LjwISDr0
mSehrZj4r6fltleVzeo8rux0LZnPdbtN/6XrXz8fHRm3N/MRGjDQcLddldEzGmOUjUQGbTWXFCIy
oHAbfyh2S6sPSF0uH8fielMxJ/WeoQ595D+omgYOp2lqMCMpraaNEINK2WIoBmejH/d1bInNtE9s
PovysCpetpsj4X0joZjCCKTe5DJWtr55Ai/le01xteUDDjDhezAhntm2qomjsnTYQBmzA/PV0VIv
aVZlqB8r6uqx+g+whNYhxes/tX/5kuMza60mlHH9w6RMIsftTwie1ISqmX8p/odq86/ibHUq7LjG
qzfxeQ5kEqYhPbhJUsEQtn5U5TolW2fRdN7mqnZqi23aTgHrlQVVNKbWxNq9gp/DSAZEtYDn9q90
ht16GIDJU/htAGi3OZAk1ETIA+q+Z1pTGd0nSOm6JlZCk2WCYLkcaN9NGyWK+V12hs78kIZWeJtA
zgn8hWzDjixY1VqakcKTLGlFytU4el3owbnlQkSOEEF0nyXj4RRUw/5TPXLksO927iye6dcFZUXq
SMAdziKQ20bbrEDU5n1wZ+5tqC3Pp4MT4Ox+Hbnm103hq55QTtEMiqehtdK2L7iV65t5M381+kdy
WQGZWrgtI+8ByWNaRANxoafdQlKPDS91FXyox7QhSw4ZS8Vz3M8ZZWHpAVmRLezw8N7We0W9uyLy
ayFbf3+K+fgTjphGSQuWc4HCCzsHBzZX7j5NCRgbG0b+nB5T6PQQHO73FZRQbKBa/OHeLXSbMfRC
/nhIu1+HMbeytVp1ixHkw09w1OkdfVUnCGAAd5LrKAF25BQ1vvhn5SYY/+gE2IMFEu4VReEVgFxW
S6xY0ILHZ+vqRs6f9chihiwdduROXQcZdDf4/+tsZBP9Qen3bK1+cvoAzL55qhB3pIsbTUiM7oeY
2mZwbgEpb+Hn1OvG/TEMTK3uyEhMlR2MQPDhGY3c9+WN7sNQlnRVleCracRmJCYeAij6m3RQiBye
jMTwlIHNPYEMTyUGdQ2zU/A8BmnQwD8r9F0oCIYp/um9qKE3Cqd3oCX+U0MXbD7w/AG6//RWp9kX
FY5XEwqpp+FuUJjfB3r94A5bA957oAQc0sYkN8u5PJg18FIVBsvF5ktNMlgagY0p8GPu9qtzOG8h
MHfqYbRHUSKigAcS/8s5ACbol7BADwDe4RwxlhsBMyOKBpKdSdNmietXDTJzhwtOzUBvByoKC6fG
EZKpEc3oEgHb5Ydapwlv+DGC6E8sV13/UFLTAP9RCIQwX9wBxL7bgX4Bo6WWTlYAoCWORecyFN5z
9ilq0xY6Ru7wnIkCrEmc3cj/8pDUuIzuOWgI9iNHUVyrqikI0IlgI6TqBYrtj3HpLeY0ehN+giUn
vB3Rb4n+iyjERYZ5de8XoELbFwT8MoIq8qLfikHpIZWxi2LbuhItm3kZ/jtMEEH36XewsyS/mIgt
kCQbIg0hMHyQi14smX8LigX3xnnkloi3wHgm3Lzb29cOv9Pk57S4G9WSU4FSRUQD4pmNTYp9Lxya
OQmt8CsESLwzHzbGTJj3jTYbp45cBLLiZYMC0NTTVQZB5xO9NPN1/Gx08BSe/ffhXbsEbg8NA9Vo
KtvqroklLpSd8thgd4Q8TVlriMDeUP37ICcdCZKkAYeJPQ7OUttaMFYav1jycXz4P45q2GpNWNtB
IjtD3wzojxYA+A1ZaKUJXFg/LQHYzh52Z0bpDUzCefe1MtWVvvNLMs+Hptv0MTbC/Qu2twH5qrx5
GPzDjmOcy8Rxnv3dwhL3V7P3abV0xmsYEAjuMOkdVJHNnOGeyGBKOXcxR/hDdOuPGRYwCcY2PKJX
NQXw4XgHAcSvwGdqqCAkg6SJkggq/OoBz48NW4XBzUOmEsGHnMhBPyYNziaJajXsyIOjUBdH7dfZ
2HpQhika5dtSS3cQW0AM4rw1YdtAM7++kEPhW2d9owl8FBvAfyPGk7W6bheg7wnoGgZ6N7ZEGGIi
ED+TQk7L/ZNYOera3m/2z6F24LW9n6/S8QKKlOHIzEZG/Tfki+A31Axh8MTF6rC7zvpRO96ksDzj
KSCvf7Q6UckMnrYScjejcDPrna63W8hk67ccf+PHI24eNnx/YAe4g/gvTnw4/ozgu8ZoT88F4t1h
VNdRua2ftcd0dihsNLvFn22qvh2Uppg32tiZBurlzn2h+mP40yYu3vlj3ETQG06FIlCYKuN8Af+2
CMoZ++XLqQUr2WIn3ENyZiw/eHbgBjp/MGSESA6X+yHOGrip+xtFdm8q/43HeBAbZHO0FnBeYAJq
x1InH8hlNBtBJ12joNJYLRhZwIqk4+28gaUED7E7CDA+8NQgk0QLchQtUHzQij3iskfhOJCovEGT
A/v4B+eeZQv2fSt8rZm92YNPCSiOYgkwFLiOExrAPM4dquwD/Fey4lQH+miCROa+DBXVgeI9prg6
TWqQJkZp1JXArju66XonQL5waNOEJfP+fCYsFdgZpG9uOKN0RF9TFO7knGGoxDpvQ12DXpVRIGzG
sbCg8lF+p+q3Z0oCgDteU+J0wunh6XDu8NIBjTPZOrFastOFSoAfHiJLYfa+2yrDZWgM6hja2HMm
b5AzNsuK1yJS5PhCZUpxsWjJHOF5A3C2wEu7GL19wO7b24AGusuYZkKMj34u6nCCdkx2nufxF4nE
LFse0rXBAAwJLCPc+5YEaYnHH7NHM8cumPv9mtvCcPaASiDTgLKgoJwtr5TbEL1vXH3JZZOa6rZ8
qKcf2Zbe3m/GBrjWUbPJNvQGyLIngodkUwSboz4BhongkQ8OBwV7RqB94FV9ViV+4iVukOMBKxTr
GWfKMIOdTeYTYmQvnDBQXlqaXraXGYpTjbUHv4gTn74Rf9aBqzL64KRlvyqooyj+rFablQuVcWvl
0iGv3jg89YFC42W9YrGxOegJQioAkiSvxhtewqmtaey68KXRBjFMD0PsPk0f/viCH6/G0AzS8tcf
P/yUwS27DEZMmH14VFUq2lHwqFiYRD+U6NDvzq+/BCXymuLvUUQtcZHFtKKrAOVbIBsRQpJ98UNY
jyOYqg5Qwzy6LwGfFTPsIJ6Aw2keUBEjcQoKYqpADlBcMcHZwzxCM0tgsgrPmpgyB6oaEq6oe63f
0Pk4eWlTrV0VfkH9iiuUafjv6/uUJSfN6sWHcg/tp9lvJRPSDOzWzNMvstVZedizagZDXXo+POIZ
4cJ8YbawQADKQpZXr6uGcfFoacwZG8NN+brjxKHX0QApp6+czCY0ZPdTSTIBbTiqlvXYz17+WIEW
gkPZCl7JDqGupniyalEFkbQ1VpGtDZZUkvFtnJuxFOwxNqCbIfhF2SEae/N4TX90bUw64Onl89+s
O5KSkOC87JO6dpYD2nzEtknU4fwB9ozzwmSg2N9X2egIgyNv1hrkBWxTKXjbAJWii37SqxlkmJe7
o4ziamK/4sqtTKYW4DjrL1EeoykrlTetgLC433+EG0MlGAM9IpijWGdbC2RcHY75ERsTzb4RctJO
3xuMeQk+wpzhbX4lw4qFyn+NrvlA+Aen9MmwmsiOsus9aDKKpzkYzBKVMPKyLwbhmVVdeqJTSOBB
O6KsGAezEZxSjkfZ+eYmBx59HQZ6MPYp9i7y9pazWO10Mv0cpKGURU6aX8aCl+nIUPG4yq1fS2Nv
s8oxRcFjCwOaPBAg3HlPuLYt3A/QuSqUHWmyZ1zxrPwOhyc2nT1EtnnlJ52j81mNPwifGcq1+ehK
dtVhB6oofl30ogxJcV0C1mPXuc0jQq9Q2D0twz5z0zEytP8mDjnxE6O9stHWw4CYVo5FDPustUa4
LUTQmxipihxm6ANtlhMyG/OOrtCECdDNghv8YY7THOpDBg91x9LbyavaxNq9sXBsDg/MZKEu2lWY
qNBUGfbcHg4TaiPDbQWWj8UT1FQ2mOkn3amGSx4tqZLdrvPAxXiG5nCTu8xF1uAOvjsWjiVx9vvj
02GHUmHWnPqUkSN9x+oSthOCgL1G8BnjJ7ADJevcyGEaYANXW0z/AL4kMJzKBqG9IuYYGZDisRHw
eeKH3Am0iw0M5WqZHJkIBOWQFcwMx0pIsaCmZkaHagIvmspWRVeKxbfdmNvJ7GN1hYkTBLUAKX1Y
JOfG1uuGOfdCs6ZTcUEITrsHj+LPF2A9JEPF8fHQ6w63y/xr7D42NCzHdkPVmuv2pd35a1oO5B6d
dSpiCfH3d95bSu3m0jBGadf/X5x6EYv298sFsME27yAaNnr6RB4Sj+CT5dBg17AFA4q6gT81POrt
f6bmy24+10bBhRGAYYTQ6GlCoJt/0S5cPh6dpGQmVr3j2TebTWUiviMWhUV5mPdv28U6DpIZzDB+
qfvGfh3vLBz4lwiFCDBb0vxDB8qnPf58nxoTWE4EjGBW1r61YuajhrPGkdP3YR5yrG6WMHL1HQqz
/LiOs8w44YOHIOW0xokJ/b7rQkMfXKD4u49HqqODkpEJa2ewPG19pa1YPxSEFqMCUFFpX25pEuYU
8OZpPaLr4CR8b5KR6Sf/MOAcpm8WSkEOVgrsGkM1nAsvjB8ROZFKx+Heeuu2J3sKBiMkQA6hCW9T
362VMBYMDkKiKRChUwzY0m49NuPHHBuw+7yxO3M/K23xOERZ77Gifg1SJY+3Xbp4jN5mS2kJu06G
qma//njmbIw3A2ZO+BP9/XFMHHihdQibG9oCWpRdH7CXqfYu3P3O2bXmqXPZ23UwISusrzv2B4xk
rfCxJcfJGD0s7EttuJDUZoO1JzZj+PZIKGL0pa6w2L7Ntp7CgURJTcrgQAVkCxuUX+DjzGQ5FVTr
gNLhZWzGHkyZMInDUDXm1WHOPjRTY7r1NwYS+fW2xSu5sznK+G8dv901v5Hr5wyJA1/QwJzf+T6u
YeD9w+zRh+iKD8O6xmXb8MeMG2zSGoS39RrPejAEzP6ok0r+Hse4xY72+3bPPTVLtFq8Yt1Osa9i
JIGqFm4A30t0XqdiOUHF81ipHVFdesg/Biyu+rNo8fvwIaiglMMs2a8iGueQoZ/ZXXJeqcNAku76
9FVNXL3rOb5Kxhdqtn3Hqrizb8uJK3c2pcyM12Ri/w/urM4J+Qyow734vRTtzhbOcDuT1QeN3rFH
A4mADV+R4fpIZwyW9u2wmbAfTdNdZi7+afNmev3SFuKdY1yhwJtFbTNNWICbWAz5cMjeA0egk7hb
BP6c8JA4jhHDcXlHghWvta/BJJVkAM4ZrioSV1jBnJfmGDbp8O7HnctXkKJEW8BQcf58WR2cMJOH
5U4rgFYQQ/Q8rD84mQ4e4t/1USdvaEhfsgebbZyvQMcNVNZgzQxutiO/OkHqvv52DBnj6wL6O/Ej
M21/RJctVw59BfozZ1AYfoEQlzdvPDHvXy4NNll9xS1ffMV5ua2ujD1KFDkOHIcFt1P0Be8WbzGB
DTJTgOxdHLU5cVXMEoHFYOjBK3VRiEOdXz3xoRn8ewcCJQiIf2r+ioN4pcaLqAORN3KUD+68QuTW
HOwI6ChinPJj4gsLV3pYhuBF/oRELByOShND2tI9xriiNMeyt3WZ2Q62RezwGPDxCH2sJLjP+1j4
hw4KH/O9CGCOMfCQ95RflSx0pnADcLKrtrexpZ/yIxjufDBRHTRqQGGwttmFgQoQgqcLWKmZ80Ec
fl+5z1ke3K2BWAthGmdo+M13GHoMK6QCsrpZPBzlZ5723B+F1FO6AiLJbHbD1lec5x+DUN4ggyqk
hoF4FUlxQNAFKQjXZGiVa21fUHli5nAWTSyw4EjD1tEBgfA7GaI30ohpCOZiw+l3VljV6iAAqEkv
zYhGtpm1wXq4uwzLoByNGCXA9ukhdLowzprOIuS1q8Lu+iZlAd2jbE6uJdxOycuZE7B3nIjqUDgL
bzato4Ry5UK0Zb4ZgG6M/Zc0JmHBVRgNNgStAf9jcFGCsqq5TwWRwXakTqlDQfA4oig6bxgOJT4d
e8itr9lB6hO62zVVZ8w1LWRbB3mPaxx0OSE4i8g7/MlTmF3udy1e+3eMX7uMXnM+3pY9e4Z4fbNb
wX4gx3zG1Y8QEs61Vbaua7eufKL2etz2IdYQVrCfIbdl+4eBpjs43L0DEEp10/oc79LHuy2hSO2/
voQ9WK2Yyp4gHM4vmFojm3avZ0bLsvwYOC/oEaMCn05EMOPE96lEhbeHnnBcOAkBhMOKYYG/KD6l
xnn8vIF0nsO4YFVTbJKHgIHThfCy5NCQHjMhl6SDp4JKVXP0M2TiDwYkN6cMtB0EdhxSe1oPCw8+
AAcYg3AxQbAdps8H+NBPQ1wxNWc+Q1ApiCQg2xM8Q5/JsaAGhnZMYGCZH845tGKdfccAaAFIL+pw
Fvw3VjjK0OJMdLfG6m0P3Eyn1zpdelRwS4A0PgVwfs7IQmR7xljIlk73UxqC1PAbbmhsTDg8A53j
zDypZ4rmFrMXDi3m4yhYBe7MCxU7mBIYUd5ltmki3Ybi8ZvX2/vYyCFwvrBfoDv7G2QOqOKHzEwK
Sd7h7b6kIeLZkhacUj/nLjCeuW/yJpDvkf5EKDBLHDznPOoHWDSmftIlqqKbPTmMpm+3acDKacwZ
4SzHK2FL6uGJKccc06gG86LLGB91PCUlmHb1bvwdjn6Wo8PyzWJt10S4lL8oDMrofrPE1hoHFpls
5Rbv1QNbuUz98KEKA/EDQcUCb3IB/ccsykqwS1urQU8yG1zpO8RqTsavjDENFpJE334hteJo6uSb
FosI/F65MwYrz4GKaiy587lNzmd27tj/F/jMpDa+snFT4mWVe9nQvv1mmK3ws0gv9CU0VxoqKaww
g4Wfy2BJM4DaP4I5bg3itSpX+bgpF/Sy5p8duPQ0TchEnMn55QEa1jvCEzE95qHyRqi+vN5rVGN9
wow3ipfKTJlSQdB1P9n5UBHENHAfiNSPP5tmVwMVx1ydAqvYdTF4W0b9jNJW48FQ5xiRpuSfm/Ic
V1Udw/BCMhHgOz7mQmYB73fwpBVQQt4dwqogLKUznosNFe3coaLQucmGwMUbsAnwW3YxYDHuKp1Y
DXpO5fjcqPPJGDKVhKNBZy0Bj/As50QNS4wFXLguH9sV/ylLDSdFPBHiJ6eHsQTI91CHsyk9N8Dr
ODeyK4BVmpQqLpveywHIaC4jbTiA+CAI+duXh+LH5UxC16JtjN3A1gS3koJBcT65T9GadBgZ8Dgq
nTX+ecIFcgpt1odYuvBx7aNGINqPopjgKSx6TEZEV4SrCrvXTMBLoSBamnvKow5iGkzmldOb9u0f
I0eR1AaAADWGkvw2wvt28rEOxm8/Ctprb+5wFS0GC0fhaIJTTNohzUmDpbfgJIdUCRBBF8eILa0Y
wNXbG7TABZpqVgkEIGa8+891fObRe3HwwJt7miMIQzcw+X/JuY3EUP1Yf9DHI9BQZlMCo0rkmQn8
yL+i2zznIo++Q/KLt+ogYA1W/v4jeK8a2YSflJ4/b7OEUumPsH5t/B8Vx1DpGEXAQQ21O5RDut/P
AkrGjExcI4EM6W7HmzYzdMWAkw+rS6q939fYjrQwhZkOdLKZZCZ/zS7DX0zwmECp7Y3WGEGCpnmz
yi4BP7l5uMznHBNHVBN1qdWdmqkMp0uewoaHk3lzTCYKJnLFdCUTC+tipSfgJUal5SERZmwZmM14
ZjJaxikhdcSpipUOqbwQKs3fP3RG5p0dfssA8NvDQzWSczY2dkQmAYx+YP5WAfwf8We+Px4dbZTK
lrZIOLOzsEQYgqeN8rCJvBLPYP3AVaCGEF5vbrtt/on4ady9gfrJUJprthPRHYPVMtE2ul0x/Nvb
Jthuqhw6ehDFv11/tLEP97m7OdDBBsXlOMIWbvG4MCSDG1S4cCCgM1uDHbp+mBLQfp0udAZLPO5u
jT+hx2bdTU3oIFOPH5c1YK6fB+eZO8aFQSLOiEhBYDpMUXf34LGA3YR693ZOYzDfxyKNrxMNUM9+
ZDZEnwv34Gesfh70PUa3zep5s9ifqVxSq6CldqULUX7z70GzAJ7YeRjyXeCc4L8B3YZgH2SEBS4s
ZmpBz3R/HmQYcQGd+f0kOqXaSbAxfjbGsEpj4NM6qBkzBKOMOA5sgRp6Gh9QHMXIbS4bDzwNdSdf
1cUyTRwl9TYBtzJDEzO8E5lxcTfLMVrB8UW3JkzGdU+0pBu+skuYQzo4nyFa+jUHn2YWMrEQJBZl
pAVKceXkhLUZYOP5tIponA+Kwy/4R4LNmEfb91nf9FP7CJSr0sda8S+LaplB0iP4jUtQS17N1oiC
pXZhcj4QPxE34mjxvIsk4+U392tDYFDcl3QQBhCFWQd74MjGWZxJHtZa393QaQ+lBdsayxqDG4ZB
FvrvCQZhJGPQuHW/xSiaWMuvZGM/vgTbf7YuQGF0+dCRtjBZF0/zIh/GOkgA/y+TWYa/tAD0Gg8G
E6hv1+8LTXoNfEVQFTOcBaEqAAvGrrFINbARpWF5iLPTErOerODrp6lH7LR4dNsS385RqBhf0Tlp
OyplsspPQ+Mvva0CASkjjAukBjDP1q0yMG0QDYGP4k7CHb0yk/dy1tyXIkScoJEvlDiuyzhWN0vs
WkmoUzFlMqDGMv1hqDBA949+lvrMA2Ea/DBcBDmldZ5PrDEfjJiYxckH0eD68FaViDaBoOaMuJHB
pIBtn5dfD7Y0omKd7yfEmggbOD5I0pj3kcaj24pkQ4SSSHw9TzLg8ZsBbjgSfYwWkDRyKmIa9gXk
Ezb90NRPCGMeW+G5pYGJd5wb9/EUai3LCvV/Yhy49y9jdwNqvtnCBs3jfdouLzU3z5prA4FGeHrt
Ul61A18XJVP+f1DaSW5YPOBCAR1eAC8TgS4QblhtvgIf7IzdD6dtGQZxzrVg50/OvzCLJhRroW2/
w4e84If+Uzt+liAOw3+AFNCNVePw9jFMYiA7sokiJFJpkJ2ztPk2m+iHs2CCHnD/TXP1MpEWe6ZZ
GBCNEZ925i6a7BFOBVdyYIXw350N4QSDDcAa/s63MM92WBjBZuXpRBqcgTO+iXlBHjgPO1IRme8d
ejuivO+MQxRt5GnwgkFhwLtl5c8XqQVPJAi4ukMG3vnLyWy4u9dfjTUbMxUmyGN0RF1tRJPpykut
x8ULbDMUNmE4MPwjuzC9FRsqhSOlY2q6QHQHQj2CQJyahq3NuAjrw9+AzQ+ODPbuvnUP77VNyuQ/
dblovCvvJfN4g+FOyjzexpBNF/JbwgPTXrhXoLF1ah4YDPNysDOe0ItzK4GvZxxcMSbxRgkOHCDs
Kth4cTuwPTYe3tMKcC1iuScGV28FlpBaCwVchjAgf/o0tux0vO6XK2P+sRcl+4A+vjGmABGr6I+j
cQjM+4s2v5hLa5HTC/I+/ZjZNGCM6W5ebNkrCBvGFWf4kTH9L7hrSMD9gFRwBstG9Ipgv5TrP97K
FVrbwzxE+O1RZ9gNbaP9WpJ1G6yuwnrgAopWhL1JHCKtDqB6cVcG/w0yqha3L/8jWIvAPvAEK0wv
tFkY8eo3a6rMp4EM1wceVmQGXjOQDOBGbhqD23QAMrZru/TpgcPAvsnWAZEZDpAQf2waitkqmpyj
vyJYvfgB1Or1wfOCqOUBse2/jxGsCnNRZPbD9MzItgUNmNywAbcjrslKFFl1D8bDcsgzyvslr9tr
qfgHijFfoY6AAt4ZK5xpp55HmuxkoxgzyZkRK/XyP7RN+P88jed0uri2m/8yO22Q758T8lFWqeOZ
m6j0zSAQLOitmfnv2hCK/OFemtPtdkS4HRQ4awR6hKpq4lO5YwPwMN9OoOCtUzqBB3QNe8LNDZMz
Kuqv6bw3D/l8Qur1mqaIkElphgTu+pjx9gRnCvaNETRZUkPObWFtPc9jnZIaGcFFCmwotPCnF/pi
YjAD14M/82GvvMWQlNsiAzcIM9asNzTGqRlIf0PYzXa7t5BUwYp82aPz09gP0MRMY8muM6RHYI1m
LlHMGdfO8Lha90VawEmmnJfAJbiqOsuzN9G2IrgnapERGuVPiT0uUH5i09tBwqbtpBpippCu2Zi+
QQi/ZZhhhIfDMAE5DAyt53mDwg2njQG0XLEK7lgoZyRrD+nCvwk5z4J/ZZXjTQoDc2Vy9Uo/evHx
UmgxqGaeVHvm9F8VbLkyaJ+48sMFX3iwyzb2REfKSZm5DewQ6W/YWJI5EKkMMKx/moXwFON2rvBi
xZIyuZBk1S7RufcjY3dorL+vuVrw6h6eYx9Tmf8rJfNh8sj9qEj8xligXDGvm4cdRWGYeKFrs0Ku
WT48r+TAMT7wVjDImn8bj+JyReW8Kp2/6l9k6+5BG5Iq8Y10b2EBOQXh7Ps8GKmFTF2GLUzBmWkg
SdrRX+0GVzLI1RMGxGRmurvd7j1G3OJCnolu5ia3Vosk4rX+R9iZLavOJFn6VcryurFmEIPauvoi
IjSgCYSQQNxg7K0tZhCz4On7C/Kms7qsyvJPs2NnYItQhIf7WsuXD2ze+y7EhniWuJbFTM+8ExPM
iUR1poP7qg8deSkikrM7rhOoRdN65cFbXdROrD4f2bjgXKO8jU8vHVe9n9xTpu7SewQGiN8B74Wk
3r/DUVqN8ZajjgzVzPuGVgAAE1Cd6m2j/xbuDt76Ibz9KIlVRmTDzQgNJZMjoVcarh/HRZycGerM
XqGqJLjCWonIS6RbMCOt55yCOXs9I9awY5OI8NslRDMfQkB7cfRZ/5i/iU0G4+/q0Q3n/kjfHmDz
LNHqLfRUQow8xABZ4A7D17APbm5izZdXmeVFCVYZpvLPxMbd8CW/v+iMH+we7NXZHS4M1idsB83p
dbITbI6Aybyz/BbQsk/75Qp/Wgqu4QAGZoOPIRABl/FsA6Tfpbshr4H/kXO3v7OPJdOkEixGDrG+
V/Z2yf6+M/oPqw4mGg2fefsVdBLoctaPKUVvsUPBPnCJaY2WE1ltqDSt/ad7Ha0Us1dzTcXFHykj
b+CmtyH3/YGzz81o5ZuJjICpzXHicYcw8LWLPdS87+TWxl/l1oxgjvfGNIc3d7RDATuuN5pJBq3m
SGmc8zAn5vNc5AEHXBS/5+VBeia8ge3xc/Hu5fqNtkXF+EoWgpfWX+G/P8JXJaQrzaJcxMVHGPbz
I/ggrs5wzGacRs9om6+4vR4qx57YmRE1os5RveDyZ4MWz3HPCOL68nkLxaFj/OdLJGkK+Wjp53C5
SFiaBe7yyLIfDPZ+zpFUZy9Z+HTr8b7cSFt9WOlOsOnQahMv4f6OevvBFAruOndHblFuRBpF1HOM
APe4BMeu31W3b+DYWK4nowdLhAOQJDVgVfWg5m5J+vC2xaGc5ZtIWif+HkNIpZud8fDjIiEiWxEN
LbtJhMyV713RcmHYq8eInVrRpadvVSvQKlu0fpa+/7lks/akiHm3kqm5WMyHJ3fcm0KjWrkV8Ynu
243JDhhCf6GVcbRjkgQpAhJKkRI9bipKsSdxI25yKjOP00RkiSyGTSfcwcJfrCdtaau5ejsqZpT6
SVa1SEgBrGDWjXP+qSdZUwJhz4pLw1/R40iaylREay2Z2KOvNethW5hCMQgYkTJhZTBxE8+K8o5j
BfwpFb6U+Sp13cZYGm6kM96WM7Po8hqnGFZ6/FhZSq/yolsQeU9H5jWsckRYdklSyl1K8GWwdY9c
m0uB+dfWekgo4AM8Nya6kITsac50CaRkqV4esPQJpW66Wbg939NMV1BZLD7nJklIGYPb3LL0vHBW
lfSkM35h8Uuq4medkb50u2QYKDvtZmKwNzlhlPUQ7J+SrH54Hq/WBZW5VU2ig0XtG/A5ooFmhN3w
2CgSutcIiGKvlPTfDpQKNtdEtT75m//wsEMeFu499CTattxjc8UxRX3suk+HM/kmj+ElKaWTiy2N
NkR2SyDKx590Owzg8iPe+lkRc/Hiia8ysQC+8vogJP8uac5ICcom+xxu3UubSu9ed28rxivFGTNF
yTp4kIY1v1kZCZoqJTnVhjZQ12XrUzb5RVmlZaybGrCJNOn5k4zF84l1aC9QXPMxapuRv+d+zDN4
pKg80yGycuwqOMEGXgttkbIpY7/h6qQVb2g+aKQTJmG6WUZn2MCic4eTu/vj1jrI5JmmrxHp3Sqv
dJF9CdAIvFyZ0IKH3eBxvGKbC75Zg0e4yhQdVa9SyfNgrXmR5A1kB17ClcNhO9p3fBoIIczDIpOY
Hdk1TZvHuk5WpKgykMRN6hhVFE28R2a9KI6XS26th6sS99srK94/blEpvqaeIUcXzjXQpImYd0Y+
/fj2TvLoABPd8fVsG3wphaWTcM1xyZ1gNmH7ajo59CJlGa78yds/OXHmb4I51PUzMJllqCkbhtws
TAFNZ3jzO51OAe75hPRrAEQTa7KO6QiSobPNSPf/tBj8igR0SQLl0QH+qiwGI9BdZKp9E2JnYLWw
KAhupqI5Z6qvWI5Fs2UBxLwuDn9l+Z4UPQjAJd0aaJ5Of+XmoYr4zYWC/YRMXHc5AXJBuDsgw37u
I0wBnRblsam40/l+BAXw+jiNeM/6rtJpssu4PYnkgXkq8zlGU/2A4uQQFlv7/kcAqonna+lhyBdq
qE0V3eL8U7x+qj+u9Vbas8/jyAnaQ8L8PWNud5RybHf1cGe55HOoQOET7ybbBuUVFI4971kZLpek
GW++Quxmu52FhVZ8+yn3I3JszG393sIt+rm7HTXU+2KVVai71YirDSflztiDignjR4flJNajcG8C
SnjuZ31YvSFOXeMGkYTGwJ5ttYCkKNXQyawwspMJZewkbjeFSyklTpZ3mNym6dKnF27G6jD+iU0i
3FZls9i+F0UtzKQsD2eLtIWwmNvxkiM4jCqPp3cjSQSLGo4EAt0TLbtUghpj8oBe08cYblOVdICS
CCT+mVSom/Oi7SYua+awGFg75vx2R8t0fhoyt/LnOdak92tih2fmh9YjjmZCp1NB2vbLs5XcfO4J
cVjYszrTFpN4TLe4ueytDoNNsrio9W55zKjZ6JEV7ahgiBJv4GyR+DONT2djDyJx0qauUAC0vtKp
cTa/BzDy1wfmAczjfqBJg+euRxiyuTcqT/SeA/Hm5L7AI8nRMnp0KTL7em4Ro5C03OaWAfGx2fGy
kMu9a5R2O1vMUQZrcpLT0iNLXEGjVGscVo3yfONHoYVuU6y8+adQdhjd4EFO45TmMKslEWejD5Bz
eMjsTSw/cKnr7nrt0fLQFChRJ8TWhXcIsstFF3UJYr2fEvS3fKZJWcZM1vFDpjoJhgSqua681VP5
WVcpsAeX8LG6jJtqxUo81dKpVchFypq3xkWxjA60IFIC9MdEYSLyiiRQ+1oStd10QM3JZeF5/hzb
/HaMJID0ox7pyLhleO6cIPOCPwjeeogTX7G8osFSb0xH0B/srup5Y57b+xwtF1kv7C3Mi2o7e44w
s7/N4MJbGfdQEmItJetz+sbZihEZhNVHePHXtPjusJz7PN1WA3P1CvSW0WogMzSTHriH13d/cFbv
mzwCxDBBHP1/5TaxT2adSBG1EOvINOQTBpWXIQAFlt8o07C1yA9gIG+b2WyCP39m1lXfi3/UDN0U
giPPEcRzKXqvZBUBTkSyrR7jPTOlZLyd+HBAYtVdudwTi7nyuTTGbuwva3Ly4u0nNPjLeE6YXF/F
SCkdfOO4y5ChBiZyL59x5YskuTuraA2cAvbCZANJxsIWZf5G+V3fTMXAHTuOH9ZVPHITsYA+dlLF
b6dQpNsHa3Ubkj2myVatFVeUz098ZfuoJvkX7KQ+tvWX1W6MyIlty4uobSQVN3sZz/eUlbshcgK2
GUqI9gQ8wgeov/xwopCkoBWl5dF3Cb/sjtiPzyAmaxZXuPJKCrJzNZy2JgE6AQ4wtpUzgkPGZkhV
HzcCBoXT6aufzeqWtE4BlVBSAfY884tb0N5QXh2vhcvpapsjbSuIIam2b/UOkZSUwAlFFjTBiL23
atv6axMJrXTgE3t0gqXeMWABySp5PxhVTEZVqBBlJz/B5ozXTA50i+3MTVLqsMEIiapHBYnBxsT3
D0FYb0UY6tbwhhsTmqV3G5LTMDhJMvSA5r9ZgGc5oT3lLLixHmj9VHU9myvKKXIeSUFhcf5itZ1l
DBvrq/2MyJEkCXafHFGCV4wypTW8IoKwfdj7DrYlv70XMgouSBvQ8A94ecRZDRmJXf1moRZK0Klt
IwZ8Hvh5BASITumHTRkqaj3UMlNSPPgUghWeNwQhnIDVMt7T8MewnCGX8masNYGPru/PX5YiV9JX
0CNjO2VnxIQjTu0T9PaIrT9BFAZl6NKPG4P7fJtVwKZISNzCn5NCDbwwM1giHeJQPvF6u2iNhB6U
TflBPuXuvES5PjutssnEMfsun3a20a+ed889+xJzeg/seThgLFSlnXRkldsIgdilAz7mjneZfFtD
JBmg2osRU4sky3Qam/zQvgjnmK+mLE1XZDq0uW4ZrTS0l7y5TmBSf2JdUDbFHeZWAqdojNb3dyQ9
PS5giqyVDlCofBnIJlhBVtSJSwggkJcCYIWF7zTsh7WhI4OWTbWGC+sEYbtsymbGFJkAN55nEG5X
rPIfl4XFer1nhMo26qC3NtLNKMARJ95GmO6hCxs8FXO/TFG8UaaojclNs+ypDAgHhDBEto7Rqm/S
Bh7XH1SwsmacUC0STHbjEv4q0Vc+fYBwjI7WHMhtAhtGkvt74vRw8EBKO8VxVhTcsG7CIgA07Gfk
qhuZ9RMyZN3w+7nTYvwoSdzXitdIisOl9PsZZQyvK/tDFQObaSiJtnASe6Q3PjpTrj6rwnhAzZHv
hB8mFyosUYjxBTZr4jz52XTlD9ZEtJYi/n4wBF324rCfAL3+bloqw9JLf+ZO6yk7XHR0irPPijDM
3hSpYhnO/fXM15HE5V2GS7pPuDbuymfOJYcZDL7IlApf0YJmDW7Bq+pMaWZH7bW2KWmTx+jUtICB
I6I55f4qkSUb+HTTeGapARiaoOllo8OA7QokeJHzI1EwHB2ZBLWnN3wIUz6DYILOcae4kKiR3bG/
TkL68BgZbB8g81a7DbXLRe+GxHoNN4lekwfVd//BSTZWsvRBXmmYmdJi+lyt7lnTRgcCPfFFAFek
W55+Z+QPYP0vPGV5XXEvzeqD5NEyjoC3n5zGKJO2WKAQChoJz9rihuwEO9OpN3o6LDOP9GIyDcu+
eV0FTCcPHkmprprjGNdZ3XYtTr+d4s38qIs1n78t20byiKIVIKrxQMgs9s1pByk5FzbdJ8wXQzKu
jkRapinuMPyRJlFR9iYF8Dk0+kIX4WIQMvdNH74QqfATu2N+sdjyozpiQRp71jK8N2KkF9JetCP1
Rt3oGKNbhJvmE91BCJjvOIjbL/UAejp2gSIEvicISnVYOVCngxO6XN/NG/bcNidhT8VJauuTaY1c
YMiSStddE/5UsmMclTgn9C4ST909dALkLmWXvBUpdwdxdQLceeaKfIn+WtPNL7FJG+rRFAX14Mkd
4GGkEcPnjmDXp28LKKDiDpKDBT6VV+q4ONv/1DROaWyPtuZx0UrgKr7xA3WnMgaSdn7v6L/bgEWe
memDuUdSzzE9ohAA+7htyI+RCF2d18izHkE+e8rgtxPhGCsBG/gDaBy7FabsiZMoIZUbOerdtvWu
FK1CTKzyoFOPNjbmV++NL5pYzgYbmh+f1E9wgVz/t7sL5ALyByRBtcwt+smJ2KwQlQ+1r3EcLrWF
35qxrpbElS/ZeJX06oXXu1h7ehfRdVI2FKxuY6izWiyWXrZnciWzo/WqURzIp/4FrZD9Jzc8NTeh
5o0/IYDZ6j7pbQUCp5rLQa4L0O0NUyQk/13s5WwHQ9P627KKqKaeeGBjRc4P2f1RycWMEGUokHPC
jwEHJsWHv5FSeXeHHiosHDH3342mTU6ZWscTTEIH6tWgFRQOnLgtRUWDOL5FOMg3mJdUi70hJkZD
4MYu8GXf02GCXUlvSl96RW+sMZxMmg2mcbkT5/KSmsPd/0ELYwOl/zEdVkvVkLeX5OLVs7GvCTru
458eQMuELu+8WMcIrj6q/RxeadUTTMy6ONMq+YjpI7whkvpZNDC1kBtQE0RPDwzyL4wAMjbyZp2/
QajthTTkiekrnQ4nx7Ca9Ya/vz2tL6tKOn1IXq2Kdj44bve2+zkfJ6gTja3/hxunMDFC83CaB2dp
4Q7d+TkhvWPOs5bRst28kx7jpZuNzuGzpT0wB4QXQcfkEUF1POqo3VegTpskYatKJ7uBjTh4QmP/
A58wq9m0DfXXjf5oZMGdd+j0LdT1r3mPlFv2kutV7JHdjcZvExDvdQmv5fKVHDjI81PLuwN5Cnji
9tW9W0vc7JzlZbh7I5bqiUM2u79Jl3C+wsQmHwetM5140jmggFOzK7o0b1bhicB0KktCO3gW4Br6
AkDv1yWmUyKGCxhISmhdzVsALNZ2PKusXIeN5RyzAWgVw5YyJR2N0YRKnWvOEceuZ1iEQ+E0VNme
SViWnYj24xxgE7kRCNjpCq+ae3T42j0yNlJOzRG+koScBQQRMAJQ4fJRbnkelWQS8dHvj1r2YuuP
FnNcref+mypu7/YFpqVLHtl62veBY3Rx+BeMpeRaBUToJ8io0DzYVy6Kc8lfdZ6UmM2oO/WXEiPt
WP+wC/vDf0+yGFJOp8GbuFTFFjXmuIhjmB6mLr9+2sbwVNHMTI2AJMXTmA7ECGVbBUVg6QUCWS8T
dPCV01CmoUgxqY7hs3bhiWN+hS1Z4/qDR4nxw0GTJkxOdpxx4643ckOeNr+8wXZaSUbqojmmXUhR
Qq04D9Gck29Z3HNaSd9vkxFkFBA3fqf7y0VdzbMbBbBbbP7IZR64ZoPNFAPJVHXxcD42EVXqHDV7
HwEkmwyskf2zXWrCZHt1uA+XDDfdEz03FlYtFxO+dlMPH5p7S9YP3+jh/LcVm7ab4qDIXlOHymlj
L0BroHMCOtsxwQ+iisGzXrsarR5PB9+kBnaCbbKU/bRa1W2P5rWb3X+BfvSa4wbSNPSHjFJsiwvq
8t9jNd21sKSvX5RwXX+2Hd6B1WjwpO/ho6ZbSDv62lGliAHDoQwiAhIL2ljBlpjXs36Pn+gDmbSE
s2vLrsWpKWjO2PA1RnRbieladGcIuZcZalyhJ6TvcMBCinFOJ3ukxUeHY6dwkqQORcmHFrGFDPBo
RHefbjKTISliSpZS4//h4mHbpBv5b415LXpbcaXpBD9PVClITvp2jSRErnHqWKeIK3Bzw5X2dhwF
jznnlVkLKGIVQ1HMsMbIBAT4at2wDhHHA7mqHO/pmAn6xvzNzE7nt24imLGYgMpcbfneZs++GPfT
2RaDRZpaZ0iG90DQO/o7Tqi6+c3b3BBaV9JI+Z0TjiTLEbce3Gw4q86+AVdEv1aAGYi3a4UDyv+P
fdiEpMP/dJL6lDecswwO7XO1pjNI4mB+G5Kz0CraFt3sdVMt0FHYuzculHneout2uEJadhqoE+wQ
Khr7g3sLqmjIi9r70BKpv/S5pfCz0gHtqZtPnhYgexvIGfesTqZ3RG2hy+AzDZha2sU+GR4VL2SC
T+kxwbyJGummSOxW2zGzsnIzzu8WXBobgl6Yit9nXmPD0g8FfVmyP/jCJ5Ezce+tdlwndCDZ9HPf
9Ygu1E70yV+Ugds5mhGjYHQDis1TgH6E0aA9BRlK3AsRLSJBZjqCgdaCcJjPaJ+xLFiWr7Qg4fAc
/nT0YM6P0Om9X8SPWUkx2plmcfzwG4wQkzRC9McxanioZYDCRJFzHoiRFxClQWqSTFHkkoHHHOIz
vDkSELhbCgpXIxJEvb7aDmwaQXTRDUZ0cHWgJb1C+JlLEPFnqK/+1H2Sw1wqYheg8H5WxDuQUhQd
D3H8Qacy8KGt8YwWA6100bW7hczLIW1K1iPIgbStJGAhEmpSAPfADwKxXYDnEEZ0+rX7Axug7gTn
fzt4Y5I7RD7Bfj6vgpAyq4DL0dC+LmWh3zXISsbDVJQXfEOl/PrXAI7bTEEAgKVerFhzkd0etsv6
AEPeKGXIgSg46baG/8d5wVbsHWRaQCzy7JYfpsNFBTgK21ruUm4G8BVUoB7r0rtJ7xN62BnRCVd7
nVDbp+mDZyTmIqBB/Qq5DRTx0DbLpOmdkyItpUwF+tYgjovyBgiFzt4BzC4XPWCycLckhPvR5yJe
o5RxQcAY7UBTpKpgdDk52wu+A5qHxHatoHnYDsmTu/pHS2BIJl1GkYg13jBFBAmON9rN6mHgQJoY
WLOnB6j5QELIRD/u6Iuc9dF8NbG0QdcAcEUySx8i/b8rkEQ2eo6//ZAPJ12PLN66RAvgIJJ37kR2
lxRhPWxB2lA4g4l4qFIlgBRJvaSs1nyLD1DhSq/vaXtpxBV9IHqkJ4D6D6HCC79C4Bn6bv3HXOkr
gm0NvvigCO0Zlx0DmWnHtkoJoxbDsAysK8YHjFhVBSkpApPKK8GDBkxXKQc+Bf/f+hcvUy7JU0yW
rNIlcKOTswitOIDPJd8SaUqbI5Ap2A6Y98YNKpRFFBJMvsmA+1UY9n8XyqcM8mmVgP+A5JLZzrnH
iXtwSnkHeu6z29kG7My4O9R4h34HJzDqgxMfRy7XL/Aqtync615F1sfLn7CbkLnxWcMVZ1L0sgAY
Uu6GxeHfYQDkRb05WoqkdHeuB5gRkWT3kGahcWDZFTsdsERfqtJHfOphhoC3AvRsEHQXs1kj1O/4
PLRKjhKMdR4guQv4RRTVEZ9p0alJLzj5OsYeyJ5ydN6RlzIGE1KOB7LayFiwMhEfr7/YUjsEs9vv
jNl3t4DVQ+VEoZFzOFuOQ4y7ZjPN4F3LHGkKmI5O3s6BJjifKItVlEtZYDOntSBUSCvm8I3H598Z
H69P+sA9554HLbvxcIqmgR+mbPUY0kxoxvw8OneDVTu4s6FyfDFMB4MT9emrwBjlFrGbbZqP++HM
uMsZ3hca6XurFaI4mIy9KIoSChd6h7cMPucWF7dVKN6g72myHRCRcEaLq+5h06igUobd4tWA84Sl
i2CsZ/nSXRm2F13jKEKarvVXbV2mypgIRfyrs9so9RIEcygmNPt6Jjp7S0iYN0UZ25LXnlwl/P1K
xifCA69Z8NmgY5pFy3zkNQhoyHe53DiUmvU1aNxnNi8CPMstfa0zc4vkZHF7WJwll2DkDwhfuPiy
W7o4wAjvPXwNuybpb+LHj74oGY7Dodr/aDkH1NmVRt/lKmsEa60rPHFHaR3JAfLHxJWGoMsUCC43
SR3cshmcN3G/mC/bE3K6Y1FP2jpxhtFxXb/6vapsw8EHTv4+ZGoxoEhGfHJcQgVydE+/A+6NL08v
V6gVQ2ZN2NeMe1+WBD29Ka1UJi+SX/Abv58Qtsttgt/pbQbKFTKdwGH/xNDqxEDYnpVERch8DHYe
7iYRAg9QDqXZPZ2IioPuXUTkYF4199tn8t8cFBP5jILy0EcGIhVdhFVHUXScrlDykTG/CZnAJhk5
OAdXezXChQByUpLzDks2DKATDDAiOf0UTUShzlP89SWnx1pppLpklcFGWsPTPCM9/qg5R1Lgu1gw
IicpCbs/XbqvsS38AF5BL+knQVPCQREXRAa64LcrmmKHpfZbfJIJqPZHZBqQWTCNcAHTCg5reI1f
U4TNFS1tICo9sLr5JqB+KIk/+CBJhKw6WwCM3kw0jM7XQ0JGbDuxi1RR39V3GaFSubYo5f0XnDxe
iheFEI5ph+HRJfxS1TTogbFBxGhKgTVkfcE/w3kLrEe9IfczeDI4aFjyTC3scLq1RqOfLzemcZ85
jI2GkrUvtR6qXsPeAYxp9PDFWAo0Rkzu0Jjn8a0v2RIrNBJ85G2uwkmR+4HpwEylBVK62+9m/PD+
2X/Kdr649ye1AoJ+bnP36ixn9/iOD67QBkNbuUKIemaMC4O0HkXvHpOrfS52tRasL5yrewDfOZGI
kOgTFy4o0UzbmGGW4tGVOtmPkQNpnUtgrMn1t1giesSdGw1j4kVgJFwjyT4Hs0jLfiJPlkWn8L8y
hKY4YaAO/NKyYMJwSmowP+44bHkGotKmjb8fjWbDyAg8LdtLTxjtggfVMknPNtbbSoc9womBR61u
DyCP8lCA5J5BzCMFXR2OWkC0AY0RSNkfqBkH4BiNbIxsA4qWSAJVzCfK5EDQIZHSmrhoBdWD/Efz
MKWWNRBbxic3EO3fwLnZDgnbOl/B1EK/eq0Tf0Eaut+CyxIZAn7FBC0gcqo0XBtR2xzY1AD5UDEE
d7QkR/YAlXBS6i+zijxoFctCjHkbBgx+dYa1P8G3JSBFlauOxTk7IYKI2xHkqncbw8VzyrnzWin0
EZnljqaUEqMENDVfbdBsdtGFCEohfI1uCSe3lgjwcwv9TUoqCuak5mtAe/I5V2nO+ODcSFlhkyT3
K154PReNp1OSs2KOtMMYoSOeNsQGllUgonwvNCmi9JLdkyhgbe1Gvos3IJxnycg7Egzwt/Kw8x/+
ZZM/4Hqx6O8TFD87albIeC54YAQv4vthHWFHee+XfBwWHnvZFVy8ew2hpOMWylcNlyIu4VvGmzCG
WvdagJwpqUPM5T33B05oc/QgeHxKLLgQ5AbZIqyWIEcN8YhAgJzprlJTGvVhQ2jxFHONlHOz8RU2
MRdE8iZ1kbFvugq6PMS7iDZ0IKv1CxMDw1pghtMG3G1N4bI15A7d3dIMTUjnZ3j26MyDVQcUt+pf
6PDNuFc2rSUdujQUOKBcethAAxcdTUV33sx5kqC78xZ9zyYriQDoibw0IFuVBi6d4uEypgMpS4Gf
fhM9htzV3BNo0+AeJcw+MiYyyrmVPp2EIVuQf85Lq7jjDR21mPfzL5igQe5GcdfjdbJ58Eb7w4gS
GxXaLev6e6mg4viKLYvC+IhCs95LihctBW8EgBZXNERcXYUB+/VTFJDDSFpe/L87BgRFakoLGXDN
ctFPToevm8YJ79MnI8K0YQYsdTxYaHXd9iYLPr2DLZ2knaXDH5IQxJwA1BnGjR9CBYJC9WtQYoLT
YPM0fDERIX0PI1zkIq0jAVrd2s07gdccU1yw2Q/c0rTd/DD5oviMM/PKBu2Mjng1aDOIBnaM5N80
2WIgpXCmbAe1vaU54AqQ0LVwNaS8yUioySYlYDIalDXRgGsK0niGgJLTVhRtMudjmWFS2NX8GdMD
eOUQvICQ7EqG2s9DyplYSkTZSPVIF/EQCPKgu0dCCIxLPUZCu8NaBK7qrAkB8BA1QCYEnLlYoGOo
1T6a90dm8mFUKD82wEkL/Ch4PqFrCv/louxgjwORNzyt2luGda5FWH65VYiZ2i49METgq5Cnj7jT
pAxCJhFyM9bsd7Zltp3otRRp4LerDzs9pmXYTLZnjER9IDdISVzxMNqqdrBsK/PgXQ7BChagDruH
DNNMEtnyAZfEFvVR0l6+Tie1iIvdX7yJIQC0QMvJ1myIWeY3sJByWjmJVGO8iV9XB7dM54BtlXfA
9oCuBtrraJLrvLRgiLJQFW9m2Dahx1htUzEbbm1/x/0ZDE5/WITPTZBpMXYH5NTeQjLhmd6Wn6Aa
N7lp71O72XF+7hunaa0Z3gI7tNWd/I2E8ptGQxp/LCZuKVTXCBMJH8cZ2eUuBdvjLoTjdS9vwZ+/
4jv9ajurIIP1Wep2SdZDbQwtiQ6dwNUR16ZPq0BnqFvXDimV5k66pqtLX+hm6NNw7XNU6chatTEl
Qaz1liSmvHmEbJ/xQ77jbUnCjLCK1iumMkvQvHZE2cXySdSLJDl03kkMi2iFwdabJGbYqJ348EB7
sFQ4Ca7tpQTWp1CtPF3AbwwojhqKQ3csbpgmJSs9n/VbQnUrUexCE18ECfuvb6LLGWHPV2bN1UMM
F9sf9CgP+L+GW/XT04usr01Qy1pjxsqsBXU7ro4AhuvRyQHqbDMuAVcg//RHJc3rG8O1ZdcnF8Yn
Jzz9laX+S2LgM/CiJGHXPxNE4WoDoNChHrLYQVb0JnEj1wnEcwG5JRLkSp8JMrkLxpFbzT0e1cBP
7zWS7wOE/7NH8VyH5h+5WdtN9r9J+wccROue7mxNgFbYLCSOcJJ6iKBODslu+gS1gnjKl8wo5vs4
b48ZvklioQ4LrZWsTFJZ1kNcyHrtrb2DYkE3RZDpr6SSjF9MEqDukt9CuQ52oQ8geRWKIq4Nbjhb
V+cvK/18BGI0upr++Lemw7EPA2oQ9Bp8LgQmLw6Xas6S53UdZ7a04b7z8VJdZ5o4mF5H06X6W2Ld
eEWcv4i+xSqtMyG64Dww5Yl+ISc6T5GXAVt4+Mep5JCWN//GA/mbYVfUcxj4fxpTEEvRvFunjLMu
qQ4UK8FIyPiE4N83/1IMybDxtQgDKEkiqAFaUBK90gdkZidBUj65un8n16GAIlWrVquD65FasQkO
TienAORejjxubCtvdGm2kvw6MeiG5RvqexxxWnBjMteO0mAMY7uWhtbUrZYPXS8Tar5DBMCH7aZi
vsKbHkmAdl6KFtrQnaoLPEoackSK4fXY08+IdSRruaKHAalxI6X0YClABEjJobX65coIot43wVRB
gFSWb8UeKApYPiIsDPBpepieIWYHMnNhwlxa9cXq3AIYiJobhf6fq2VR9iqWFtVqSvIU3Ox34Qjs
tjT9DYoWBVQaEALUqacwfggKleabF4C5qNuB8mPrNjivYFbUBaRyBMXCbw1rVHMS0WR/CPLFEI/h
/QlBQNjeqxTFP7kwRoyBRSMJ8A/XGMypKNTJ2cV77si4fGjf+jI+IE0Id6jKGxISktxKa1sT9Lr1
yTrfiIsEdo9lc7talsmfelqli6R4XpvcVUiQDAt5CTo18+EwpvUocVgNGqRKVHnf28zuBouvvJHj
0vtmbfQ0wxVQvS8tF9hIV9iQQNcNEkitRUl1Wg8agXZXg52IAJ5w/+urFqriArz4GW2wwxY8Kr0o
zE+cHi17pGfvPACI++pOEwWy0S6TKfaj5uw2M+Gkxoc5nqgzLt4fGUyYMAKU1nc2zDO6O6cYvqU/
3oSt8fKPFqiwrNg1FYTLwCK2wKHQcxTcxAWnIyar+BgdTZbqQ0Nqz8Hrccbw9jFe7ihc0SnBSqv1
bBCdwqZLmOrTfPIghKw64Xq49O/yEGu0FHNUSVFN9MwoFho4ld5HzEnT9O4uvoHEI+2+EKxoSSWM
kUMWyGHk/CU3S50wCJRp2Y0E/QZQq01xEZgk6zkbe0BhfLa/pQbVMPkenQhrQsqFbuYxO4ACek2i
oNf2H//2P//P//6t/9f67zw+H97r8+nfTo/j+Lw93W///g+j9Y9/q/7528Pi3//R6/Y6reag2RsM
+gOj2+y3mvz572pCxsPfbv2Pdv059FoV5v1sX4z3hlpC1kcZNELdag7ECOO6YT+aGMPfivLHGLHp
q4ukC2RVCZnqZifK4FB/Ty6sq/3fPF33P3u6Vr9ldvu9XnfQMv716U6bV693NzbdtNFE1XMIfCY8
rRahbVgMvMTkyYPyuf9AyeAHAkFEWyvonPZBbNIEqtkBiyMFNnnkmNJGd/HJCDviv37Ijn6I/28J
O0anz2LynN3/8JCXxtZ8n4885BntDtNRYvyC6F4bzkf2z0Oz0H+T5nBsJKcywLSTvq+WTC82qDJ2
4ul//SxG+z99lv6g1eo1zV6zrf/8/3mdvcaj6hmfvpHqREXr5QA2RtemPT0oqC0MNIyp9fS2xC7H
QvcPCq1VIaDkuqfqHpIVALv0FXLQdvRfP9p/vkyG0Rt0ut1+u983//XRLq/q8BjcOkaqMtoaFhv5
iHtUTtjq8r/pxp7oMjxfjpYCBBurOrT7mC9rUSUVjK6Z/7sX1x70Bv9huVptc2AOBmbHaJtmr9vs
/eszvdfX3bHZNzczf02msbqunT1OlOiu8Dj9jEFWDlX8/DVbyZ1hnN5heunEjQcwEtMPtOEPgn3x
IQ9fywducehNDtbe39AS5rxplEBbQob/Ap56AoEwu09LjrXuD0abVjV27k5VL9FK3hAl/MeApI0E
asNiaD/ZAUwgZ7NazNCtqKtMPIGeqi3futxG+sDMtg0Tg4GQfEYUkDwX5KyI6PBQwvhbvaDzfDJa
Lp6TpZEHw9X6FeRmAKeohKe7ObmyZJIH6BhDJBVhlosJbSNF7Npt8gRNeYsac4QEUODQKVznpEgL
JjBjKMM/ePio51GmEywIHYsOk2VYmIr2cy1m4ufXiJOQ8WrY7QqwYU5f3nMOnUGpxqxMtHhwMOhv
dIH0ok+aU8F/1Qoah9ZReBA6hWoUsOMb5ScTEgbM3UHIjcqnoXbhxTWhyXDNxE+swaqGBOX+sHdl
4Da+YYehOTcktvri7l+YChjV2MtgZdvGMs+7WbrLAbgBB0w0quPmBFaKCZya4dMqmI3NuHcM1snF
XnLHmK7h9ey1SIMpxXG8frGOxT6jTOuLfs86vACm/L4GAUmRDxN4vPaEOUWbl6xzI8LbnClkTzoW
dlCFG43DN7HQnXF5h+Z0/WO6ndEpeOGxyLuth3gIOY3Z0W8ykwCfMf9CD13anFHQkVGhebo7A/8y
rlemU/nLaR8zfUhPPf9hPWWEYc5jaznOB15oADLOjcJFg/4Hho1pI2MGZmRnbM3m5vjhMoOvi/as
xsiI9orK+r+EnVeT21iyhH8RIwgPvMIbes9+QdB0AyBoYEiCwK+/H3RfNJqNUezsamZHarhz6lRV
ZmXKJLBMi/887hOYB/w7Knmk7pqhpVfuoyGlcGPCSe0gCqa2TtZhHmIh1/d8WpS9Su009/7/7KgW
W/R7+f3LB0KYzvBwTz0ltQc7ZPwF0li0+PBlwxYyW0DfUTVb7nmfNKUq2jJPm/FmdSzBK4fEoMBR
hzCB31GPYfUDNRB9tNMleGa/OLAf+xqInjZ9wtctsUhpiLo4z/uXgXnRnBsFGnzUy8Wu/V4HBCFV
Du2V1s9Bdn3O1Q/ApGOaHTsIuJiqdwyhAv5ogdb3ih49bZIJA05u/nOGZbrtb1PZyd4QO5ySIhDp
DfomsEop3Kgi+J0Zth+9TBw6cLBtnzCULDrPSlC5Co4tGNQrIKNDzyBRVPaZzeb1Pm7JYbZgN2HU
yXZG0ACchsbYwH9CduVO76c2/ARZ+N7CsxiOje2VEenJe9S5MWRB+cuQINTBBxwZ0zrU+OCJW4xj
SvI3+syw/KzBtFr381vIwVJM5tzpjc4JXCy2QmLL0WuKjgphlmef9hKA19kA9whbcl+kT4tupo4b
KIUdc2SL10G2EM10YGlFRZRZ1aZXkhxMHp4WYY3NCUhsE+lHIpc372xhxH9dbZqu+NNU6DaS6HY+
rqJmP7CuLv6W/KwcKy/SNNobhAaIF1TLbEO7iK6VWZ8gOJ0wshtna2RJEqcA1warnF0JJMtXE1yN
OTLag154G83cMrGe1FwRB2ACgwbVez9fPPBvVhhlQlcR7udlxUoTwwKdQ3khJba0fJd2dgHXdeXx
fY3LIooysZW42dSwJWazJwnJWj8kKE8eTjZJgLR0iMaJK0/6fhjF6vTJ1A/9YkRrcG531B+4EjZC
WxqezmhI2g+MfuCL40cQPMdPanRH7pGXAT/HYHKr6XsXdgoNmwgAd1we97gNwk/40kCuYdghY6HR
3XeM6cXrlp+LOefDNz/QKKn9adUy50FGVKErGKGlzz+8HESRiSp4IyGjCZH2E6je4wfXUjT01q+Q
PzmHl2wnUeMkk4FfUw2ga4l8FXKcg0UyRrr89AyHe2OSOYpvuMjlWUnE8nefI/afS7hIjnjJ9cx0
bMLcfqGVE4AIlx5GYi4H9tArghK98GYMW3BR8oE/8+e2Y80gTRPgb41jDtIVqwZlhGP9zeh/FHvS
CInv1DxC3mFvMzgxQanZk+zMRwVxWf8i/TWTxH8yp8OohNUifZBMGO+B3lP5D48un7zuRkNeAqcC
fyDzc8ZX+HNUBKL9HvGjUNilD2jr28dSnouhbDXfD6Q/EcV1b/NHKKGKyFbCTKNDi9Cg6d66BScg
jK9p4ynHByaF1ynPBI9ZgtKbcji+USbn7aNSw72xjmftj2a2YYOKpbCncas7H3uTL+SrDeeVmWKo
7jpaKFg1nF9fko8yJLRoKJaXKSJi0JNqlN7J/r+SKM0ces7NV/PN6sdJs6avF0BddcQNoRAf7WMz
lmGyuOX8crpCVEJ1b4uEYliun34FQZavhiKuI4N/OgLlUAehy30YiC4OHiZv5hoki7vIFypGupdN
mB1CCHksehnzwtN80q/k0nyE2uqNpj6N2renYA2iWaq+rOrgoo07eDM1Jp/W4+qjYXgZ7GTN1+/z
1xRdsfTY4FQ/GiA0nz5Ncc9BbFD9cZwisjeGpKyiOJIhJ84jIuKZjXOY7qfbiEZB/ktP4UFnAoiP
citxbyP0+BcvW4NcRTP8JJ+NxRBd2yVLNNImqW0sJFb0x/3McOJyRAcfG/R8CVLMeX4gOj2mpYv5
bYiEOdxgNSC1SEbf8lKdXtHBJwwtM0Skze4Ie4wFS4GBUPCsg37H+MXL1X5FvcFkOEANmEMTv9SJ
OOPQ5XF0TGOeUYZ2TfRcPiy+aPkd76/2k2478v/qLBkLtPVMBQY0CU9vEjFJj4bTzqBnVsd31A35
GeWJVgn+FunPBUUEZKkTU4QKDNjHhPn+zbTaeVHBnunfY4XGz5nr1CfEMqHHldjZOEgTwnPiuSBe
qpiZ++JySM6lwd8za1rVdJKjioW0JYs9XUmvom4+/JgYQsnY7lr1XruHZD7oFEFw1RH0/vVw6sd7
8xylV7fYillIpAooceJ6LWYT2mpP80EqQuFLU6IIE3ifDTpNpkCE5jWwI5EFK3sqL7FbpmvFUv8g
2WKjbs6y5yoxHpvfDdAJgsxICH8ww3CMo4THN0d/DcedNeJWpKE7TH+br9zo50KszFdDnOY2zyAj
bdOwb69RQFtc6fXzssoTr3r4cPHgvkc1FDkMqrL1Cdkos+DbsbmHjLoIJ1Z/zKnA1vVKhA59kag7
0+nVkUdNEIQiH21HTF+uXyT9vjoTZyxrOhjey7uuEAM1E7+BaN9aJN8k9+8RUs/OZyQiJ8m1/KI3
GYhhSvX9d8S5Jsy7wfPFuUa2pM3ViSM5us2EsKCt4spBevSKrbEgOkJHZuuvryhb7dHrRE3V4fRP
z++39VwVq/pQzRDTCE4QDFzoNlBN5uL07lf+B+cizlMOv+Ic/0jwcKhTTvcpr1oMPqQF++6G1br5
pjQAIHdKbJIQgSRb6OwbDEQWD7Za9P4ky/Bk+4gX3Bp6taUemg+qh2R/9haaipcuypVAcd2aD8RM
YC0F9yOdE4fHmPW2JukSZVfye6Iyptabhu2MKTU/fNm//iNKtQMnnTH4KZKpsx4wB0FNG15NsakZ
i9fN/KyaJ2VC7hvoZwOetXn7evuokAXDvTaRA3pWVP4FOiSG1zG792Iq9uVeIx3DDW0BPV3lm6Bx
Gq/YoqhA5uskNDRTQtYM4iazC351JKmwYm43kLb5GpelCdtNhXDEe+AZ9h0XyBQ7+/TpiV2vCfHM
smShcew1fQ1XMJWoXBMIsPadnQTOIZYG+7dwUPNGXPsZFbp5w+WDhR20K+37CkDJ3Hff6Wmjj/dx
GjsPstHlRzTMkzgt/KefeVX0NrcxZYux1sYJlMzxBzbrZco70CYVEjoUM0QSR/JOxAjawT/pMQkS
sIrFMxygSD2CevvBY16a1PZw//0+XpZ6SDdH/Fj9LrJLhEPZrwlDN9iLAo1YWKUHlWOQRSzywPi6
BSI20nxcClq3OjB7IKzLZX8lfdcLj+ejeyR9CZ6wqN1vBR1qJ2YpQa1/IdXswMxDXn8YVP4wkM3v
67HAyHohJHxIPv24iBRmhb7ZH6g4LoUodxpP2mINA1GXwTk0hSzOHuYsbvz6uuOYa+FwBI8+WRPp
9ABrOk8P8BFZnPRA0N1uG89uXrfVtrWlubBsFne7WagbBn6Lzi1u7nBDHeMU7grQlwO88dBTw9jr
G900JN0Er3j5om5X52IvrpXtw4tpuFEA0iYlUsqexrVV+/4DqxUIPR0418NlQ8A1Js3+dcLZlVD9
I6BoJhbm6b5NezPrkxoQdWjs89TJt7DIxkQkegRo6CcEpyurngGow935oAlqPgyXGXfwCnqeAEF9
648zx6Rophv4Ez/JPjQopKYKD5IGMI2jdRnoZgoZl+wXEiBEXKaJNhLHM0OhmMSZLc16mtpUnE7p
GmGxuSyQ0KEVoOOIyPZOIw20/HkooVMQfTYwrjlB+tf+wy/JPjuh9piuuRuoMIHkxD00ktu6DxXV
z9HhmyjQHVeQTGDdyL4YpQoaPza9Uu/tYV5OTXEPL2GOLqifcI5kTBU62CPDRg4E5w0fWPPAAyzZ
7TmQLM2dQJ4l9Sa70rybfLdnltPWANhlU+85qa4/EKEb2WF3wUYbHESKntmbdhuKuQqaobhUFBP6
EVteI9AhfYlkCJJlSkvKKwBoHoQDhnoNe08OtXPM4uNBRU8cQ31fgOit8JF9gQi+ULRsozcJJZP8
pfuGHDd0JVpSOH6DfumOOq5cY6QDi9HKT3zwtVZ2h3kox7OsG+fPhTQlkRrR0aYIb4/1Fu8WtLYX
RGRef9x3ZGLG/JVvPToY3yo/G+zb4gv3qb7au3aA1lYT0S7Ab/EZnmenX5/Mxx4FGg4/hj7Iw83O
MMxeAdbk7iPQd0NbNx8zLbz4zQgQ47N5BRnzN5nJotXJkm9Wiez3+RLFC9o0lMLSqlVtjfJhXHmP
qQrPukdU9JPiyZwArKVZz7y50/kYVXOSvxGTQA7XWhWT97he3ifq6WUP3WxF7NJ38ZSH42/oKMKY
6AEOXj6MduojYgJwZqCP5XHvQj1kFd+gArID1hfnxYpROcEeIySD+jz7R53guEGdKvrN9LH/0Gh+
nNVdHZRYcpGUmEQjeOD6NF2IJzx5SQxI6RSnwHw+G+nLF5UuXU1IW0wOy5EWSOde2OLu8XeyWRJ6
v/VJX+sjHs/nEGFkckqtcROhOQYwhdQn5PeK3UFDw87gHvLyegbwYF+Nq3lvkyz7+laklfNi8syv
vugtc1q573k/oY9HmwVfqVjcF+Q/3xcH6133sSwH9gFDWL8EZc9nItpoq1xxbitWw6E6dGyN10xy
5JHqvg8IOvY+cC3DN9lK6Q1WdUqxXburfHQgiQPZjvCshYMfemagJBu85D4mIx3ZVDwy62EXa0bR
pv30SW6TiqVwGQAc13E/Ul7BwTFyp40uIR9+fLee41/jIHQEoEGLqH3CmRrdnXJ50P1uw3UQhvek
kGQ3xf1PCivu+o3mhZXMeo29u1ONB6t8W52GX8aoW+p0t2i3I22R6fA8Bdh4z00HLS/dSl85xnWk
ob3hZI1puwAm2q8VdTJc1PRT2rByafs0NOqVoOf6FdbhM+aLoIPwM+y1cqwrUcknY5zms6ENZmhe
v2B/DIJ4AqoM8/rncZYOye7z3fookqikzZIvOeW08KT+WldPntDdEb12Lnr6WqSxnC+l3IPk+/0e
ixxPmCXfppj45afnpBkpMMseMzoKoWI9D8VBPkGarYLhLg8+G9TFA2ZUpgzMIJBNRxQfOejcjT0Y
s2Z7pjcc3H5zwPTV6WrqZh1sBevEkZ6MjDFWkJ6Oqdz1B1o1oida7LRy72s/+CDuahabilMXaUEM
0FrSZJYqT5t7/TGxelnvUwOVgTrSI8W713Y1eywoXHGyr6FnYcZD35ldBwWwGOuLB4SzxL9SyslO
73iRgNH1TQw6apPPVArSUS+IbN2Z9ga+oMMF8ULcMgETXMiwU5EexbFGlIauISV+Sj+rpIdHY5BG
1sDXe/k6hpISi/GDCzEyoVuiY6H4mRYn8pXTgy9aHrHznj2OUuZBu/RoWNOleLs9/WUunI0zTex2
W30/PYE+SdsTyJnGPA5od+9bi+5ROgOXT+fGXqF3R9cZ0R14MyNh1ne8GAqnoYLRuvOrnwolRh5n
GzouFYhMOmrhPEqzGldKnVLVujBa0bHJOY0Qb1i30D8YM/DopPUe9Qrzzn2cen5n7m2JIhAKCRdi
b7O6M8t591hU6RetpqUMFkoISB2VkyYhLgP+ERdp7hzABcbPrwF6CRQLMwTiKVlop2/KXesKP8YP
8yr5Sfp+LNUnbkzm62kaZ2nJTBv9fzycm3sEIQg/5qdbuYNZgcjfcARe06uFaWPhq+vFgolQop2d
HlMyMdhRB+kbPPG+5vaUAmzBVL+QOk5F8Egoq6R44It3T9nX/v/j5In7XAOfwoq4HRvCuAs19r8h
H+FPcPEXvGIYoiyK4i9E6p/wyjC9ZC+1EtJtAXww6qJ8XJ7UZT26hnU0+AtWKPyJFXIxYzgUVcAv
QxkOhT+wnCzV71ft8ky3wgmuD6TaxxdYyFbD+2BByWaML+CsTk0Gdv7LY/4JAP55Ze2fj1lJRmdc
1SbdVjvhZDCDuSeP7Stnau5VM/us82N9JPz85bJ/Yn1/XrYHt37D+jq9ud406Z1u6aEkJNcHsiWq
XUIHF+4zCA6EAcN6f7mu+D++qtF/2aEhiiqomfTP68ZKpb8+1zbdvkLVq0SbmryeQ7Na11jtwqPF
v4tsjubjoZ6JUU/2unysvzx7Dxb+jrn2z/77PfyBuapCNbxpGvdwHeU+RlKrm9+NMgiJX/dlPhZC
kUoWZ4hYJ3+6hMn0vy8v/a+19vvl+3//26sv6rod3qVPuh34twmuH/3ompn7cdh2/biwSJgNpFAJ
aTUFg8VjVIS3M5OUupsHhV+O4UcFHNfwN4YRzuTkKMYs/8s9Cv9refx+j3/sh8+nqtPkwqpsQmyL
QsOV/AQnD21TrlRAhv9+I792178+iDKURUBUw9B/LZrf3kh5fUrKSynTrf7VGWY1Y/BuUtL5sBuO
9Rn5+20FpbDl6O3AKv9y8f8B4xrCbxfvX8VvFxevrzYWDS7eztWvZj5coKvRrbQTo8AkADudGL0Z
fMnn4flzINT+5erDfy1GXRgOZUXSZF2VNE36A9nu2uTaCHIurDt3Clf6Z+Dfg84E+3Ewijs9A0il
tvhDLxoTsI2ADfedjoOAZrnmPm2W7sZwNfsegA8j4KG4GIKBg+HFY2IozIHs0WlADwQeMb+9tb5o
uLvqnMYzvwciI8nvHcCUMYevcAlHtmpwDhU2wx1dp/o+BROg/8k0GsV0PbqNBPJcdJMWkOg4Yp8V
Q1YynVE3ccUjein+xYtSMKnH8eV8XcJ+wEX4y1qR/vW5/vm+5D84J907rhvjyvvqhwQz1N0vs7d9
nd3mqnM5438TwoX0sTgTRtjMWUz42Xtk6jfw/kcM/Pjr+fIVDKmMr2PRj53//priv4I5Nycaqjgc
Goqkq7/+/W9rqRqIjVLEhbCmQMw2T9p27mNxd8txLpvxWSM1mt0N+838HO95XI+YsMLt3JUvHKN5
6mrZ327IUP52S3/s5KTt7kLRckvV7iOYd2QeECUArCYFooNLVv4j9f1cYr9+rkjTxilthPX7HKNh
shserstqhW/J4rEWf+IbMgnMz1uPubipOjeNzY+y+NgYJBgbncL1fnbbsFZYlsAlbTkZHtqIq0CF
GCw7/yovAH5I95eD/agdKefhXPyhZTs8NJt4LIZtxO/axXenAS4FUtnVKU7rPbZsnGtoCBYaetUu
23D1bwhowX1VT54zHYcGX3KbgdOADO+ueN5jJyV2/pue7EFXXG1weCqApLqVHVBBXD1HyS1sDkoy
IfdVQ9Rbbhtyp6Sxk4keZpFxvOwe8wKANjZvWoSN0j24jhRbZ6xBRhajjp7427jdcrjoAI8BKncF
GkTFsTsCNJ2haWAcWIc9IQ5wefT6yQ6PDZZOwWPSbAj36KstXhOEnqYqlWJqPsC4mNChiYZfU0Km
b8JsqTFD4hAE7iaXZ4rnB8QH4Lzd3CDBTaoMUsYTEbACGbgOPeKBq5jHX9IWrv7mcc+vQz9scJld
dD+vTfggkoz8opvCWTjjokTy25HLVbY6P7/AeqvRdaaGIlCi7OjzY2mp3mUmbzRfYUIPtBf8j1mL
EOESZFM947zjdSzGOjGnYiZZRCCnhO5KihjSX1oi5PCduy+mL1sPLebR9UuHSqLN+hoKkrANjfGS
Ozb1E+zhQRBex+jUUkkj8GTDavZ319HuwUSGvAC9maAIZyFH8IY20gP54mRC/ue7UiDPP0hSgZTi
wIoNxScqPXDdmT4VwTPgwmIgRrmLHApWs9dp/8/v4Oaw38yvi4vRCaIiyjh1caFCQIg2PDAbywAn
CgWHOL+idYS1sF8QV+zuzvLDLtv+ZnTfG2Xjjz/roaSPX49V2awLt55cAymIx5r7to+e4X78GFCT
GEx/GtEAHAxxWaTCIOZO9HM7jaclwul4XMDXg4WAeC7un2jpIgQx+rp9qcEzoHmFyzWOYgnuFdcl
S9V6jD9BhfclNrPtw2omnV2MuhPU/xr1m+UNriGNN7Sjqc0mHXJcZW4N9lAA77sOMug4bMPYiccU
b1eQhiHyoiBqYJXSCQ64h35WT98rPXGtgwAOnW/KR84dAKupGPsqWuDJvFlLNnCgiJwJAGooOwv6
ptYbpl/iJYR78x0AyZFUGksR+/rPTKeDoVCH2Q//SncD9vo69TSWVOeuMJT3mJE6ZIzktf65sTAN
dlSEDV8hxAfwcSo+jKzdJXRRWt79uB48DFdmnBxmFMJJZcR4cbFGCxeWehNAjERwQgmYUEQGmwl6
8jeLTgsMTYZmqDwByp3a4U9Hr+XlxbhbtnndbDYwe/yz62wi9vRu89CjBq+R3q2Nh4lpLlxHHdMW
Ak7FChgixinOEFh+cIJMAOF+UzEiTYEVm91ugPo5oqkUbVPDTSJCv3UUZ3KBJUNq4XdmsP4+o2Hr
8Je0E9GSJE4hy1Vbr7B1julSCK+9I4mICTbYFPxXPuOPqLjQAg33MstDdUbQlNgV/Obb+IJt1X4L
/DkmRDzGqZV56QRfz160fYSGkQNm5pSrtzW0l7S5PuinG2EL4+eCJA9NdzpFKaM1+DzBP2iRO8DB
uHcaKDGNYJxRBuGXgaJqC5oIPQY+XQc7AWs80BpAA3uwnKbT99aItBMEBDgjkq9D55D811pisktC
YNrTkb28sqLpswZI2vkqLQLGnfqxpmyxAU/fgQ7CVnt49E2dCmwiGx2RclkyuhgSm4uZMK2WTzDm
C58PEgJaHL9SIP63svNFaSkMutB+4b4bL54bbsFNIWGFT1kVPNYdPxeQ2E54PZ0LRht9zC1pN1mN
xhh0RrPvDfqDjYSwwE4HbgXCVoFsX36uGxra4tTAUmTy/FlrSMzZuL/BJteJNAQZmSlGfunlLCCx
WW/rWC/koS9SOEaKx+bhGkjtuNrE3AvRPWKoZL6N90XAO1wy0skbvC8RN/MkMjqIzRIHl/W8muua
ct6Rg5631vitS9YF/iMT0AB/PAmWznVDn3SuOTS+ndk38viQY8zTLVDoJDqaldICZtbSeXp0Ca03
WtTwg2bEUIpZaX7Z3gunZ2zT25zhlj6Lw/yQ+2I4ACwi4i/A9qSJYHc+ukTLx2InotkjjJjIYn3F
ACr3meTfWCk4QIfJlzKfXF3OL7QJMMWxgNfo2ZCsBsiE6t7xYi/QU8fD7jkNbhusLti+t8nFrd0P
EQPqFVSv1EUKyky8O/JoUdQSFFsHv2uXbhl1kGADMfv5HJCzB+wXtx0teUQQWTw05xGGxbR3Cqbn
z65TeXZxpYkyr/xAtvqDkfg9KaZPHLZ7GmQRvKOL/XLxWN99LGmSoV6IVgqGbYuYrceoa0ixEzUh
JAxH6alm0Ej6Q+jmYE4UCb9aXzURsJmIGLdqxEEM4gj1L1awhsnj+OIRsPIpAwJo6dn1HCYBzaMh
dC0NVroYEpCvAW2nqcp/aaV5eeIKtDxpWjolElYvt4uS0eXXifFcCtvrNlvX1gkCegl6NTlBkfMh
nKDepAf05+nNow7SjT72e8q7txYQY6MeknrxCl+I08Dq8ZPxx0tAO8VAn8JDH9/3eRjvcw9pfn8w
hwPNOwFugksEGeLt0DbtZf2fFp5FpNg2meP0A7amo62ujIOSDGUBEMamAxClxrjaXN9/c0Jyo0mY
cxYTRflwygJTMsXrckvBDgOpiPUtfH2Lfdc2bA8vh5xUO8newx9M80VFy6qlgPlA+Sp2aZBPEvrH
U2nZhsYU/onD8e13UWlpnLtCbUmcV180DO4I8FmDL6bPM49hZIaeFuh/eQPk2gceG1jymqAOGHvI
2UfqVOb3W891Yt1/SqiiE/T7UPRRzYtb+TBfaJT1AU4bc4h9lUCYP+kEgjifRz0/px9erUEp3CEb
N2u+seIEhwouh5yZMV+ZxyDVKmbEWI2y87+NA+Ry17CKWTZv1+VaDrIVgYfuIcnIx98W2/hcwzHo
TK5Nhwvm2hsoEwAQlkjiYVjY3xtbi1Ewvjg5ySl3VF58RuBXqQTjFVyBJ+H55qnnz5sGoGq9sIk2
kLLBtBaCxLrIen/DEn8XOgtkLXx+qsOXXSzTysHYU2kj+FwnoZ/tEKbJj0xs1mKzof3fedcTu563
0TESJDrfWOM6AO4E+WJ2780dR5AnXFJwb9+PPGtMiqQ+/UtGScGekHvyvm/r5mNRn93A8lNcumH8
PbEY9T8AvOgb8SQys+N05vMp51rycUSgXE7FdRkKp77uvaHkpLipLXME9SOSvT02QfyK+iNHKWpo
mk/XkqNZGK1qFFlRbqIQvqBTKkS7njpWzJikg69saWa6SwRfu44+6FUwu0L75Q7LTWQfPsIiaJFH
QlvtGhw7mBCw0sZMySF6WmPPYfA5s1nhU4AflfkYyiLPCBXNT5cEJg/TRsKmZglR5e/JA6x2p64E
L8Y4IPFumBQkzttqA4SHADZYYXS+5uxN+zZPwqeJdxSJ+hT7N/8RgDf0vkxPhj57wkltM6vOr4bH
+GUvPQSiaJZ2DlC77kwJ7kDPXyFBHWF5FjYYOAzGmqPuAZljeQtx5jmwCpJLNDQVkvXrDMDbVxkn
LMcFrJTb/MoY0LxZ/GKS5bnHlii/3oyo0Z+b5j1zABdkWgHwaHgC64HaKK8ktp9+N7m7MhS4z/FF
MO9iGECiUwAUJGsVlnjBcdFFd4abIaVXxLkw8/E+h+j9ZRzE6XBMnofQaweRE+U64ne6JzukmOGT
xXDqEmaLHoQw0jWKkpRmhOhUvH/dZqxmxRIDIf+ACDOziadvbknhhUo73kv+lwghEUzOhqyJEHVA
7IpuuDoBDLY2tBwwlJRUx1MspPDoYq/R2LE7WCpklQ8r56fh0zYqecMzI7xvFLZzY4n7rKeVE9Nu
q628g8G2+PDVECIxenMTlIQMB/9RA8oy1m0fkE9y1guvM5SRRGzMlJ47kmEQy4b2JXYzxRTYZMRp
vufAUYhSXG9KNWCRHJB5YieckaOzTZyLiy/4pIX8c5ZG/E6jr1MUN3NiaoIBaQ6nsgMHxnpIbpw7
d74cX/bpt8BG8yES7r9oQ3Rpakim+rxlWb/WNIZ2EaNLAaTEr2TSV4Uk7gHxnPcI3G5J0TdGpkFn
nUaHCsJEYX6/w8Kc3c3Z6GE/gCt9VL9ExcluvfXnAHztva40+9SfptpY4XySZ5In8OOaWYX4WcMR
z5BB0HeVyD/NePmcC8DXyASaKpxh4nA4+Lo1WwggcuMNGacle+7F10pcy3p/HMS+v5/m93BWgVGO
Ibi5wxnjqgfyHco56x2SB+lPUA7D2mNdyH3ASyFq5tZUYyyud4KVV28CCC0hthSE+TeKO9cIxBpq
1TWCUs5uQ7M9UJwLGqBQK0P0wQ5X0K2ooHaElxOVO6BC5+ksRgInzcuFevlGVH72CQGfdC3IUOiB
dfniYEbHbTJYVNQoF0ufVZEK0WXgypIDBU+bXEoHMUci5TGHF7AXqY35Aox7BDo2ecDxpKLwN0RO
S2wwmZlsiQa0hqki9FG3xdH3AxON2jOxFJ4VlUQ7nWq1SayhubTXTR3vvXEzbd0kKCIslMlr2EoD
U9gye1LVSw1+SXj7qqJ4qu8cY64u86DDdnlCJpB/JaH+8lWajI44bVf0PuzoVtgt4KrqFZVVCmSU
jNTeppiyYmpmQw0sT4078FImQIKZxi2bOQMU3nVCOBPFXhHwMnS4zS3Gpl3uJf0YAUQiH+wYIkua
g4O+YdRzOoGNr4ajbJbs34uYjT5myJ5hyKgffRAXH1TgZ0pPjRfHVetCvHiDB1fOp/Gqk4iRykY5
0QolF9K97kR3Pd58mH6h5D1oiMht0OxF/wuslGQXbqLU2fl38t3x0OPrtF1nWBaMbsK4F8bl+XL/
3rqp5rcK49rmZQ3Y/eIAe1jVOKP8GDLLSspCHrZVaTJ0ZvmcwZF4HZHEarFrH7erfiQPDsjXkHYG
LrTA2z0N4NAcP1T+jmgOZvHiPTcI7615rryfcnlbArWv14MAVALyZHZ+v6ZM/rX8dXx/s5EjOkxY
jbcQoyuYyY+7jfxxSYV9HQ1xgMZrsfPxKlcHTkx1xIzwhrkeEFvGM4aX8ZVSmvL/46WXCL6LGlsw
W+6IPgAp759EVYnd8UY6iAhNeRbd3NfM4MRqyU7Q0zPsXnbg5RwlCNxvF5otiJE8ypfNiplSfatt
cmYgZbfw85Xqkk6Z+ZS6Y87s74OSf1rY6EI46gRdJ2jkjF4y3rCEcTMI7mFBuRvDa1PdFjSdYUeX
QQPCBBpIAfThpUgVOgjBZlks6uJi7iGp0jDPreEUqBt2kwpPRJ7XW5S4Z8NQZDDq5pVkNrPLpX/c
6jF6Pw65Sma3akkDkbLoRrdnVA8hsL8nj3g/pBVrPuptl37Ht136gb5bUKk1pMSItbo0vtOonMrH
bMlQZVlHN+hMA795Ta4KRkkKSRbAdH7qAJDVh6995krq1y9Czur0CQ8/a6Sq1gyK2k/rAjnMuUDg
UOmqJ6C1F8JKiN7LSkegRrHCJEAb2JQq9tdwdwsO2aq17xvRLbE3QjHnhCMi5z3lRJhDs4IVEqBV
DM8HBGOMZ6ZN/8jLV+SxczWaXH3RpRkAUQgejsths4RiPccZFlif8QWGTjQyO0ZacFcTIZsyTGbN
1ePIoEFXujLeAkRs6HvEa4pjMG2GrXyoGb+cb8roRzTxJTAh1QRqRD+hgVZxDWjl2kLrvUqnSH30
TSv4ueA4PuGEQeYlc86Fi3OJLjovXMbP2gfZAWeA+BA/QPHfi1fmpNAuD/dFIcFZUQ7vmw8+l5Ml
Q8/2qy58Xhla9tS3dXtaw9UnWZV7yBiIAnI6Q09EuWPzGgmNXU3iYzmLT0P46pldZraxwVouPl7n
ahGSKOEmBP5IfZzZylmtrWqukrVR1HvijBI6VDaq4gyuIUbVMAxehvf4RKDqD92HKoca0PPrxaDS
Vw6ES8mPrJv3wjhXcV+XdQdX986LbbZWpnp5bmkX7OjxN0S/qw6UXkgKjrXbkUWcmlEaIUA+CMVd
nDCadcsWELDyF7mI9vOe11UosgK7xJIUGyf7Dg94LdQF67aHUyczMYSk8c3JWpe6pxLnSJ3ks5g6
n2Gnbiu/8VoOr+IY+zPesM68DISgLrqwPyABVVZ2ShjLpdwY2MTgAZhOGlxItx72ANoXZBsgMUgQ
8qRQrfc31kmgMKkndm6S2bzYN4Pu0Mb2D9g3Xwj+3b+Hi2FYHmSvQCEykGh/Le87JiCZJSkHM308
GL0qr9Id2BlCbhNZq4Rh9kt493R8gC5+cdh2N1sEo2JWeJH8DX77n2iSJGuaPFRUQQa8+Sf41wmN
nqWxPFxzTwT62+E5epAJ004zIJ3R3dpS24wfJ5xDsHie1jum+i0YqbE7kDHktiHc3KgxO8jZTnuM
qZkfbieh5WK/Xm6vQ/PfAJPUw+P/QEoBmCRFEJgUlhRR1v6Az9+PW3x5Sx0AzQmyR7LB6ynK/A5f
4dt3FxqTJ6bKyiL2YdBLXu4NQgpXOqg2tAnvsoDCtM5R79t/9sJZmP33ven/wrX7e+Mt6rKsqJqq
/YFkDt5KKXT9vak0MGnIVi6uMTfGxjLr0mB67WZpKGI/HX54f33b8kk/H9aYo7Pu+8mrJNR6cMUS
nfpQY8gBKWu006iEnvjQmAU8GcoPHF/jULIGY4zPBuEiqUhtOtBNbbujynl1JtbSj5zP434aGxmp
DwZVIFK5IzTjnU4/PHdzDLSjrHKSwhfoe4iRWKGJf/GE/+PsPHcUx9q1fURIzth/nQ02xmT4g4gm
mWwMHP2+Vs2nb3ro2lXS1iv1O90z1U5rPesJd0gwFqx6lzmW7foY0/iVFFo9kg0E7+tjmCs/vzBV
LK6/Pua/L8z8GGXuXtbldH+9pH4tNLLXYDqAz3xlPoH+Cz3mhmQ5m8JnZJAZGO+xnTedCn3S0ZbM
mfPX3QvJ7pfiqJQsALSulLMgfy+7X25T+e02BaTjj6Gm+ajJl6PJd1UX25lUuYzYXs6W1DGrdSDc
oJNTZNsAmsGWDjHIT//A6Y1kHy4BlvvzK5O/Xf9/vLKP/bq1ykddKnllZn8/YxCJuQLKCLJv0bem
b0pPD34uLsk/X1YRQ9KfvtTHtqufck26lJLUzwfGLoTnuFZQvl8yKpUpaaexHOS0a+Ltg96CJwcn
6n0LjhBlflPiJOrrPcSwfr4n7TvgwB/bzRSD3z8+y3OzqUpNr6T+ZXBkFEi3I33SEjn2VP/p57Qr
Iil4Nc70baQGLc2F2rz1b+NdE7qOrzcL+Aw5fYgixqd+oLk38gyQmg4BXdvQhihclKaOk0v70TJ+
eZvm50c0VOQFTFVVNA3og/YFB/njzk83+THd7AytP9CJ9x7SVM3RZPKOejsjiOaImo0mFCFAT23U
q4GfJZZJo3iXlpx1DjwG+qBqt+Yd51bdbwvLb7sG8c0ZglkAWToWZhUKw0ggTGyNNXVCV0h7nDMH
bSCo3tkydECjX/voRx044TxEmS23wpu+vxRCAbeXS9Lgko8uf/5kfy2jzwf/wHodXueDfJV5cDR0
bbTqIeQ6CX2NKHh32mQgwodERfcLD9Hlb8gr7RN59SXW8a+Ewme0eewfm/PjofDWES7TvOY9dwdi
3vdwJ9OA6gv49HKyv8KCgLBh0yRfvdrt3aAagZB/klNK7xa26LAO+k61d7q1X4Adyufx8XV/hgwK
RlMMzZA/jg9j+3ifNPOlISbS9B89DQ7x1osojtt5MAzwk5ViXgwpd2UPrPDnLwO06WOHf1xd+YjF
JUIhx5P05u1A24hS/5Kl/raTJMcFGiygWTTnNZlPJgw2T/ZcRQe+x8Cm59+yHjKAvd5Vtuc9+0lD
Uu2s6ETOL4xB9HCjO2/asM4lobakPeN0VqedGwSxOULYyB3SnBO4zBt6o+CPCyvYtRDkpIESWPCe
YsR8mDO1Zsjwhl3A9shseRliXd2utQsgvq8QXjbmwmaoEuDjQz/jmEQ4Zml2llUdaVpYxV8qnll2
a/z8xv6XF2bWVQFdklXrYy2bIOz2hwMvTPiM4q6hMaLQmz1auSxn3ZMYiyEQ0t94r3B9XwkrAxe4
wi838f2a+fcmPlCMt3qhFOcLN4FIaZJOeoI2R6MTSlan7YG/bvWFIPCO8b79i/aN8olD+mfB/Hvp
j+Uq1cvitt1IYrm6o/piojjUiF568HttM7ahm8RjTEkRw+0eA7ST2O8/P/tf6dZ/b4BI+t/4r92K
wlTEs9PYnRT2SFqL3vjkerbnNfv9sCc9fSh28pNutv3kPCaaPu8OvzlV0V4sVRZrYQuDkbiNUf1u
F2FZGrSOGDYXBCLEC8dm6TDddHCVRB6JcOzSpNDbWRf8YVdo3+Fh+iUtBFXDFN0g18RzfgnAGiKc
CLTGb3imbz+4pdRNZH0ky1I/cpFTNX1IlnTU+lLgIqqX3Jzexu20pzD36EwgZ46iVlaPiJ7mL2lQ
XbzPP3OAr/f9x6U/Uo/3peCuHlwavfAErJ5zoy/pREyBgg64kt6ePR4wARjGzN+BZNPAf7dOI8sJ
OjZqR7AqUFe02pUQ5RqA9JAmIyRB7YmLNjWrFF2ytVDBzP0lx8/Pa+ULVft575bEsUvpAMhSFa/1
jxM3L581Q9W3Wn/kgkmYjIQONHqRL/ymNo5ss2Vye7VNOr0KTVMAj/6KXmu7ffeYZr1cgfkDyR7Q
dWGEgSatEMjDHqTiM6+FmefPd2v8nR/IfMR/7/YDsiafZdmSX4WG7ISwNbuPmlJrO+Rgbhxy716G
bHYlu49GI47OdJfy+WPOhxiU4pBwGVz5Du9GO95DflbtRUdMLlHo9Pk0VNgxEMYWzrDI+xNKm78c
8ZrIuv5+01RnssRJppofq6SUqlp5Ok7VPkN6gJhYGSaM1Z0JiHIo8Yz7gYpMNK8XnZJOtJkv5GwY
e+iTYtNZoCD3Ro7O6XLECRnan1+r/F3EsmRV483yCyH7v4vAMuRcyg1DJWAgz+Pkk1efKaEd1BsI
AXbLEEnt5W8Ha/27rOOPi37CNfVXnr/3LL4+PbGHUM9cCFkigM7gU0CowcOF8gmPBbcfWk4MCoVH
Ctxe9CyMAD2B5wKqHBgoZpcb32CzY/OCYdI2sOAK074AivBAU3uDSgfzOH0MmmjToZT0l3AwcCEB
UdbUe5emND8kpJuAuX6JC+p3cQHYJWlLHdynrooV8cfeItEtzgeTvUXmQOLSZm6Tqpzp9qQQCr2p
HveGjBzaOxTdVcac9qWLBCJG2z9/XuXblaebUh0MtWpan62M82Of36flQRzIoJjSnh2t2oE99FDV
w3ixmf2WUCpiKf+11Hm8umnIuiYpHxmAZBanqbr9Wk9CIXySpMqKq0pRQBdi0GhgBQE06pen/HY9
/XHRjxOfVORali9d5SnZWBxmpBt3lA9Jk+5sHChZy1/2jSae4+M5gWgbcl1TlbohfSFs//jApX6Y
1tSHon5l7fS/AGPhZg16hvGaj1PvZsSh/24CDmlBuEeVhMH9zWdaHMGHLJEDz53HZBc+B9cBMvk0
ilrbsWJ3u0DNldYvN/u12v66WUPTTd00FZMo9N/V+J7edvruWqr9Tawf0/rFrS+Y65ORhqaLRGx3
H7zSC1owM72TZ+9jAtJ1g7WT/YRpldsV6KkudHj3uWkcz3H+jusAxvBpXP1WUn8XjWQJ0DtrVdIQ
wPs4kqT3Q7qr06PaJ0ZeBoQjD7Y2SAja+LHQFcOpfei+Or/sEvmbXfKfy36cLZVi5CdLPUHZ9EuQ
SMmlASUcemIAORSO0/SX6PBXw4KsgeuZqmLV4RaZkjjr/lg822m+eylbHhMV768UbBpxDr1cOuw8
429X+yY9+s/VxNP/cbXr6XnQDIWrvdPmfl15RzftyBMNPOMp6q9/e7jvQg7HnOAtQNswrK+U6Y/L
3W8b5WXkVxVNIIL1+I1AztEHhUBInqYVW6BwsMZCJN6DlAi49za/QLcc/xwS5G/35x938ZETvvfX
7fF6uah9qZHDugVYcm/mTIAFrAYaDaxKAKK5/xtn7LsK4D9P/3HUV4+iPF/rXBeL3RmjRAe360AP
Xx6TxXSfwdUHTGB5YDGAg2iQwWHrMOKTV0/kQ5gSoqX085v4yn7/2vx/vImPxaZW18ow6meV7hg6
NgDLpIYUPNsaLRPsD1tlYxdNXskFKB4u164MuRquP1PnYP/wXsvjgCk+0WpEvXTcBT/fm/zt0vzj
3j6WZl4o70d+4G2N1Hgz9fNsM3wImhf0SNtCqLpfhRukVX++6lfZ/vlGBLnH1BXFrOv6xzc619RX
NTXZEEKY/+HS5HjAaQwx6QOV0kNbaKaltKQHKJHMLZTCQWv9sid/vYWPj2IdLbPcGdzC3ZdxFHif
3IsMIAKs7RGSdN7V6dNpEDI8NAVcNGVPw5P381v4Ntb++RY+3n35ehzyQuMWnrhnMzZyRj6NW8dY
AjAn4ZymFB+/5UXfPreiUHEoBkw/q/5xUe2ZK+fD46D08yIokYM/2NgabJtXjGba0rItU2na+zKo
ZfhRoS5xsf8PD62QD5iS0O6sGx9h4Xy57cxqT3oiBcjJBaD3ZXuPqa2GpgbCMABY7hkEaYP+bMYO
sXo/X1//Jt2WFUYirDxV0+mS/DcWq8pjp9Sst0p3fzCgv8+8HITPMZqc/XTyED4uFGED/s8MrlEq
u2nUUdrC2PREIdl52p09yTDsLAE1xr3CK7sYaEyhZDSQkaZidLrIUrs/3/R3TcL/3PRHerXd7WuP
/CJxKiOyNRiZ2QgQOA2eUYJcTRSB2bAxXO2YcYy7II5OpF3CX60rKtiQaf7y5/v5az4njs8/X+JH
zfLY1O6n3ZPcSxjHVYU7ei/qAv6NMC25H07Qci8CLeZ2QKPH9hBHljeAd6bDm5Ca9W3PQveXDPTb
dJB2F9GEzwpn+OO7Ts1KtazcUlhXzSbJ/qRn7N10m/VWFl+NMQC4V96S0wHpv/MWAe5dyMOisu7k
J6xa7n1k+dfdA8U0oOAl7gW/LPzvin3Rj/v/N/jxDfODVjy1g6703SS5Li8UnkVr4m+c9EuPOZ0r
sx64SXuFmtcQRQwPnC9iDtyko/aFm1MQT1Fs93AM7KIGyUctf7nDr1f0GZU1iXRIVQxDlz+7OLXK
2t6P76fSP7sjN7nGyeTd80Hw4RiZLB64TzqNaRONpaAr8vmfl5Qi4u1PF/84EurKvjptVS6u0DVL
Ej/yi4vd6QBEjWNcmjwk4kM3U38JB39NbsVK1hSZBpIsmtzSx7LZl0e9euYPpV8JNxnhP4FnR/Z0
60iBi45yFKwuqt3ex+0Y/OjhZhMeh/gxs8ub2S9r+Cu5/usd/HEzH0ukrtxPdUkvFY5FTQQiO2+d
bD/tdQD6IncFM+ooOyu1tUAVa9/zxmWv5XSx3b0J6QTr8dsRKZ79r9tRiZO6xFjIMD+S8ppcvaav
faWwy7HusP255kB92bONNvC2Cmch+meXrtrv0tz+pWL6mpP9dfG6RFekbiEu/Vm/b55Ked/vVEVM
YW+dHPGEOpb0NdW7+2itYnXS3zzCO5qAEoDS08BS3FpqJu/lG7IL9m30GpjCS2utkSDr2HzRSmvI
AJgMt0p2flG6RZInW2DnW5JS9LXeVbytGvcX6Bnhf1q6m1llRgpiQIarX/wNDTcoPzdPaKTc3AsQ
VyQqulcUehHkfU+uoPARL+7DrkMmBFbc6KnYeleObjBaOciwVA5/3jBffaG/XhCVi0rTtU66/1FS
WrVpfttYbJirrwXvEQd5fbRR7VE5gzYYG50aMsQbOs3+cXykHTO8QHudgFdGhaoDBrM2Aw/zODW3
7cbVqeb3xDSBvx37v/Ujvs1ytD/u8+PAv+dn1dwx4eoLJQxENQFOufchrlzxPpqmeuMWMf3cASQr
w+cvfPnvI9of1/4IKqfza/8wX1xbTasBqq1CdnGKKBkw8gDr33Ye3xA5KmPV6T6SDbGf5qkiRHv3
WKGcfvli31ZEugIOQ+yoOsoWH6lH7XTdVFVBfGUMUAoBOF/3ondToc02PrROvnJyl/X453XytQ4+
1wl9T8wAmOzSTv4MKlJ+2+v7jdI/Ibhl4ADwYO5ycVgveomT7UULileoo4KXe7rqSGiidA5GcHkF
Zz2Qh6bsw+PYbJwCGS2MezIm6kp6h2GFsw4qMcdYxSlmDsbgBpYagVctQjvysfHfZ2+DscywQrfk
5TgsNj2YWrbkajETYMzowE8gr4SoMTQt4KhL1QBh6DyA64LGd8I7arU7/4RTa4XSs3t8BY8Tlg0P
1PjSNcpNuAS+x+/uzy9L/q57Juu6pRqGLOuq+tmu2+nmWVVVTWYfSJDf7hBl0xv3DhwagLfVx9nr
DrQeZdRndFQ81fQXQuWuKyNOQdQGoTJ1D645OC5p3izLR3oAtRdRzRnjMyiXmmMNd4ADeelJfvYZ
9KigcoN9H+7ZKaqZfr6qt44y7tyQiu5pHW02iMF7RNr2Hr/W7q1cs9/PuNSdC4pmF0hJVvJCkgJ3
8a1n4iG48R5gUG4hzesDfLCjWyw270wG93l2rxsk1htvRaT1lDRm3d8bDRXdYNMvh2Zn2sKYp77a
IbW3lPGbamrv+EoHmGz85twv/cvWl9E0GwMykxhhWsAZ29O6AxN8V3Q2MLAwU6zBkYDF0n5Wv2Qn
X4XBX+sYbRJAYZxFmvRxGsmlesovrwdfRnHk9DHa3RtXVP1BI1E6bp03auhg5N8QAcd8NUjkkMyP
y2eP7wYmP9wsVNSmxjAQEY+trdTJzX21X+Nj8wVAtYAGAeNNBdnj6ruolF09MBe1TcL49wWgS3Vp
EV87xc3FBL517ACabtTGvEVwfnm6vf/iqyCLuPT5rIYiK7JqaJpqfdUDf3RwNlvzVUr6U+5XmaDl
PeD0aS7sBUw6PMShf170X3Hn42oKNbhq8Cuwj89O6v25m04LYyP39e4OrvQx3s92mOnUFtXAXN9a
z1iPoa3TrUSnvLlv3Po78moEFa9DpY1Awb6/X237cBWX25WQpYTiGeyhhNSgWG2DbXKYc75aHWTl
G6eRnIGOOtJzfa6nC0THZqf2ewacpYMda+/cqWLOgmzfRS691i7nlyECXEAM5+e+UP5CUuyNkU3z
jQJ/VO8B+9bP9m2ot9XoiB7Vz6/lu54tykOUybKhYqTymYHsn2f1dj5e5T4I7ZE/2Y3Sc3eXRtEK
jtHwuka0jrYM3khC7Sz3LeSmlNYyzF7NX1Kh73JUpW4pHPF1RZTO2n/PjefxPD2Y+7vMhEggQ1j1
tPXrUG78CDYOp3jj5ovaPfAQZoNa48wwIV9h5qh0fslQ5e/G2xR+qoZGkIExylf8/GNlnq4PKz8U
vJRNlFReUg9TQPaMfC17ugYDjtr0CO+4yaU1OUf/TB/MfRMIQijHWoPMfqN5SjBKJGckecQVB5wG
PDqODoIi6pvAxqCZQS2Rah2lJortPJH4t+75FPagCwMzejdJQmtfI4YOKsdRjvi8o7AUTu5KTKmU
3mKoZ8KdTxtND/6shXdVt9ZeNxoOmratAHFdDMORSQHkvHG8Pr5Ss8dg5qjkfZByYVz0u9DH8fE1
5mGotwdXnyiNbwckd2QZhgDzD8iuOaIdh3gD8/ULMpdqiIVm1ay1oUlkVoSyYM8AsoK2HWp95TAb
uC4Z4clmwgzhNAvPSRdPPPLm2m+rpf7dcE8xFRElKeLINj4yrpp6Mu+1WiHWCwQzCHP+zYl67+Eb
qMHcQmkEl9xtc2vXgW7irAaDF+EKxBZwD+fjAbKCz4iHGwZFkiyMJpZL/qTp7tdGP1we8Ooo5wdH
j+ruoxYUt1aVDUyqFSC6NtyP8JzuoMmjiIMDjGAy4TMK9kAYUUApCNbGyV1fV8ck91GyQwvgy2jE
NpOETswsScgyrs7guECoBaUT9+VcBv780QV+hkbOCCcCWzl58BzePj+RHLu9J5qE3hNIxWWSlhm5
fnjhNe8pnEb3ETxViklcCuhyJcLzYXnla2BGuQuWYisJp+cRv6H2r2zhoXZ2wQjfUI3kX6KrwgUR
cWgMdMQrsdK9PzwE7YQrFa4OGIjJjTHwLJtBXuYOKpq6+IWc+abnEwdk1+KHkHwrWTl1+xyDBbFw
eLTVUdJ8psJm7mRPJjdnIjMx38JqTnqoBAmthnta4r/hXhf5cG8nvhpPJpUWlLbuNkdvH9W/AQcT
i1JpwLDe4wa3Pq6yTF+iyBJa3bIxqHZO890NMTAUz8VdZNYG7AmQAEwzbeia0I0Q49+/IRbz3m8v
ZwRdWqyUhL8dj/UE1RF+/8/7KxinnQk1j50DaxQiDa3q295Op0E9XqrjbG3i3nzjQxbczgi4Cg3T
ZtMp4cra4kXVx5VNVdYECXVynC5ABQ8LFCKns4bRb+v0XTYKq6G5BHlRG2ISarMM1tOWlttLSyyg
bOvDYj1i7p5lz3aW7f1ssEdU9mxn5bwbXgQEBq+OAHHdZYVtqRUJNzmSFtZbNhBfJOuecCQ3bGFE
g/mo743vCG22kPXjZ5Ewmbawm23ikHI7OwOxxNFFlBrJtjOZoziMHO051O92zzz5EQLhUmt5gPNf
ooj4MMCWA2/Bm3TJYYQqaYKV5dUXdpEjPDoiWXFvUoiQDBWk815IaKBOMHeobE0LEAXe0Wg6WJSM
+UDJwGWz7oSphjbYjNM58sa3/jTqoXWwKvsWLOXG5u5Q023sFEcJ0mWj33w1RhPIOQC2L/QDB80Q
s85D/xCwXnFxDjP92bjDa2Cbt1FyYTWLfcBWTdVFAkBs3/SJww0Gpni3VQmX6tMLjnAykgimvTqc
R3h+7yF/cGOuv8HGkH+zXSEJ0QzujWC8MezYXpV172lPx9hinSEN2vbi4bS9huJ6BO0CWu5jaOw8
QnSZh1obw4PaABRd6Q5hUBBt4nj4BmI33hfOsKC5gTAOFBzPgw4aRDVvpUHXJfV22ocmrt14d7yc
ANnaWbFjG2JS6Y/rV9sb3htDDKeHQx2iXQyACiDqlGIT1veUV9pbdToiKkFGpj+4KxzRfeNBTxe7
d/DLvS0sGl+c5Yk44OWNMwQwF6wMaKJuZ1qPOXvAEF7ZNwFl9Nvu8A5O/X2mwtFX56fV1o7QYqiH
0RNl+K8zDUUOeMnpG9gm/QJe56YbobVvaDbAWQufFtjSmEyYwvKsTrfHjtL0TKclnacWo1eOQpjT
LgsKkDvrseWOAOTSMTykEUCLhw1Re+sdBWKDGiHb+My2Vg+sCV2anGS4YFcHJaQUqHtuPL6MYuZ9
ZdSKx3cdXzUzoqEESDdQelASYFTTgReEWPixzAe7UIITXBhofKvzabsn04dimWK+Yk/oOYOtPPsT
5jYThEpT6JEOecBdsScGN/M6x5Hm+eBXk7QXTV3RPQe7+fYndnQOkS6IOlHVl5snakzFwzNwzlSM
j6CHqS8eXxnwjOLpp250dOeErFeWjNKIP0GIw253wLTb526VWH7i085QHBxNEUDxk/l9ee2mNdNO
64o9v7eRack7o6ffrN8JxR4nwWQOfvmwqA/fc8ZvEfxceHX2u26DXkGtjdEzWQ37F+FUqlQBZkMr
zE4L3CjmaAhhQP1Kyo1jCCc2M5gk6NELjkRPdScvD/XofE5UYrPJO/ErRGoO4RGTR5Eh1bk8mhSE
zvQRi4tkIEdPyPiin6NDtjvuPIyABWoQP1yU3RAPQZBnbjzttNpS3WwN230zkEdyjqQrDwyT+1UV
O70g+6MKJQL2145PqbcoxnWssO/u6nkC+5AbTieHfi62j5bCoqlcb2hHe6+nx/CVBeZ835xfWhru
9OyInB0XPa9CiIbKQ9JclQ6kmpSWPeQt6Te+Mfnao1lzApzVb+7YClqb5hlt410raAto3TP8J60o
O8oA10GRYejnBhU0E1YW9n2OYsbilbYPyOi+X/bw2Xh2ghU1hJCN4mefIbdxlR2+9Y67fjiabAfI
AKAkBB85jneaX+sbNnIBwXjGsLJRpF20PGSne8LimfZWwcktYavaNuwx+jGJFmIZ3wA+gaf0Giso
E/S5n5uYmjfGjL7CIXsjXuyGvKtV5x0EQzjND7uNA8BwCJ0A3P12hBn5rqVd3fEdPuC4dCkEZzOz
ideQvX4NcTx+oRb8CBrHFn/ldepKZIFikweg/u1Az2IohpwCfhwvMA+sOZTy8MRbYjIBO4woW+og
mFV3Pik6E1VCIdiXkjkbWPxPxqJgi0k5/8zrgf8EVYdQxsaLXjuXXvnGZ4wm7GsAPe5MWOSjkRwB
dqsBmqfYr5PdkMoOEvDQYeSjQuXyYaiGDz7hRltPiIHY39i7RRmoIbvWbOcN9mZ0QlofBp1HKCIP
iMT60MYbNwIKnry7IkF5tKMOHaEHwYe9FPU4Mt3RtM9wah71pBM6FIduhBnggS0HBjhNJ8fehItF
UTVmsdhQGj3WTPSeC5xOntBwWtUGILXeG89/9ggvN1KOjcmjo7w0QaJIFMXzF50Q/r5i46A3TC7X
EvyEkok6DBQBn+S4wugmR3oiKPo1xBpo/2bXdtqr320Ge894fsuIaWJ/U5qgT1E52IhK8PwnhXdL
eulEZ/sX9qE3mURHn58ifT6RWGovtrPYhRCptjVUL1T+M/TEbO60JIurIL4W6GFzTNrX9DEunUHe
GjFg8Ad6uxwC1yUjaTZHr/WInpzYzKke+nxe+9Wf51YznVSDkz3NkysiCrJ9yuC9nTJhp/RK3u6z
R5AinKSTZNv8AjAiNIYgTkqT/npDsWyaFUgkk3bHU0dGA6av5XZmMuAAV0pCY8Lxs+/tnt7cQlPn
iBHVl3upx8qTniiWOU69r3XbrLJaLo6SLSIMRUWRueBgY5XmTs9wJolIxQcvDK91kVAS2Ugg8F55
2HMZ7nv0tfC1Z1A4jPQZnO6d4NCsTeSDW42CoM3RSfhtR6lBCLNGlm0oDZnwQAVx9uenrFPgmLFS
eqcaVh/sFPpVzjRsy5nlLM6h0cPKw05qMik1YGPwiju/Y0SApdB3aEtdXDfejdj2kWO39WEv/39r
V+GQeZNkPzEd5sEZl6onr83stPflh8Q0joC4cek72ovLIqho+I8Q4UJIzm+z0HB25DyMKFH3SUH3
FpRxbdhD+CIXqiR20e8s7thzopxSCCsSa0rP1N1WHqOB/kr3htM0jl9psDLxrp9S4tYwNVj1iomy
Ovo9XhEiOfZtrCfsXNTh+cSkJ/z5ndSrkP2aI073gt4Lp3Q7uuy8iM2/DTUPzaooeHa2aO7b8eHt
jBedWmcftNttghggqoh7pxaTyO3UEMkhVmW9eXA7nfrV6fT2g2s0f7pF5/3lb4NWBx5uSOOF6eQy
m5C75IBSkOGeM3cK9MkQaqW4iLIBnq4sqdEaJuW0Yg9xAHLudbttRp1eb+77cGheDR5R7IoI852N
H+wdPmlAfnecjeO4Q/7CgcmXIPWI0utyT1w6OT3hYsJLq5AJs5+oRB0YPPU56HzzZfs+u/mJMwak
4E6vaHRsfA3St7PtBcMVl+hsHaIztM8XBwt+JaVT3JDKsFlwAJDeuCh5MsgCV58fKXxFzLpP4ZEH
q/OclbrSof7gmtoOsKZG68EYYYj7yDyv/ex0pDF5LZmhTYo5sxpe3Cb7RZGhzSvmmspCDYIyd9vD
MQ1SWyn5D2nsu0MP/jHz+Jb+FNpDaJb4LeFkq5R2W0PBp/O1EFiD1zauw01l3DFiGjmISXnx1Ytf
fmsTene7o0rcLotTYyAbe2W8b3tcuEO8tJFde4YLzCS5ogUs4ThzwApS2ey7/cJtqetapjem9uy2
dRsoO/TvyR6GNzrSHISFD3M5JKBdgxzAbxo2Gv1NCDPbQV+2toIuAa35IdwnT5dxS23EhQYbW220
5NlsfJzxKVHVg4lUBOf18IWrGtomFppqDjBfEOv2mvby+mWfGcEDSwc+vTzhzXDFxVEUYy+4egRm
LML6OR19G62eYiVYOSkploiL1wKhJWr8w5A2z24O25e/iJl0owwQV8Gb0d7dnRtbeDru1LyAvQ8w
43zz46Hmoipitre8pHh4mPE9aN12qEga5H+ZJtm3FN+mdem+nTolcNXUtrF1cEGsxo2T2zCHctIw
FBeqxaHFD78bY8DMx06F+w5N4OvgEalxgTWlf5tRKE8TsksIs/BNGA8geSp5ad3vIWgp9vqFicaw
NGJNtYtd0+DA2KEPw6qfugTfnTsdR1d04gT6iVBBLraip5WLLKtLmUUyE+Sm1yMW1DrsdQqSFSft
qz0MXmgq2DrMGrSFS3+h3uy75h8hRLsLYPbPbA+YiKkDHjcosQqhKnANzg51MF+h3Y0Br4t5YAa4
aVS13y/3vfE3KC2Rx5ev0bYWyvlY3mf/9NbMZ6OH7tEcvyWR0xD2CHHPeNpTatHpOFOkZoE25Eo/
eRstKeWukQ9wTHp60qN7caFknyAHYz9ZeLzMh0cm9Bi83KpwVClioLqDjHwI4ckXWMS9WzvgP3He
s7Knhd2Rcg9uaKtgzGS4dO0KqX3Pk+MxGML5v93Ca+E+1kNiACpbCNLl4mra1atwNSASVKpDn/Yd
ba+uXosrNBWQ8qOJfe6VL7bhwyO9OyGC40qv7kxWghsjFxRAt86Mfn9bnmF6OwPbjjwNCwtW2Gx/
TvO7JwYu7TJSCiE3tajJIVID+PVcmUZjGX2zr/wFR3SgUGSGJr1t4BsyUYYvupTgOi4mGj2RaP/p
QlPoiGqqhSeyGEDuvM2VltIdsOYWAxmo/AJvIfLWegXNzutL7qysJQ/u6836ELRQu5T8mhxZ+G+U
9q1bpn3mFdYKihNUoOxR4k/ezLYwL48IfVyT7jrM9rIz7WTP1S6DKKSSSTKmontCSxPNETrt08IO
lTk+92wWZRiii1DUmvdqvCFLumhhzjzuSXPzItkhQIhrEIrei+kNaMwBpiLLdegHYiQxuIXrzd6r
RXg5CO8QcmTuRIx6SzxhduI39IiyxrpqhuwNTEabyAySj5heGW44eJvPR/Q++SSvig+XCa92Uw/2
NfSgQkRvEIzLGyU9NoVWKx0XRo2PqLQ1eWYY2Q2NSiors7CXu0B3MQSGnzhALhHHNwxTTQotnGk3
7r6OeI49Xb3bvD3ZY5gjYxV6dWkAJkgGNKd8z5qtjhmS0aOii/eM0Xydvf0R/rhfbB20hbl+XDky
AoPv5Y1iUvbej6iGz84N1zUcSrrTztYN1Ye33GMbJvKzAw1BxAuF6POenhldaecBJNy+XtxH2RMO
teIlHvEfneV1upBvv3YN0UK4qvwxJe8LG9sihLRUR+al1Xxiikv+6NzWLwdlFSRcEbrQffIjpCBe
Nqp9g8MIGi0ta0ISXaDKOagOT1ABeLm9w7q41Hlr5zOsSOyLRBf1RnuQav9yIXHUMTFBVIPNZ498
6mplzUPj36FwySkQjTC8ZhoCOjV33TQdSACiu38hSlPJ052ipKXvHVZ2tk9f83VGjbypcdvL08O/
aq1d8kaTCLHR+dpAlEn1VdSTFC+02qjuHJIM0jALMTM73e4r6hf+xlsbZw9LEtgrq9ByKf12K5Qu
0P4bNtiCh4a4m67DmLiL5dG0eXXw8Gg0EENemt56J+geoYSrGMMj80rlnXVZXDSBiy2itqs1yTNG
qM2pw3IiURfgF8Ia6pQ22+WoMb4FKrFXGFOvd8H+3bmwBN8I66LFJ1JxqaV1ltfFzZsKAUz94Ov3
xln3rnRGadDiylLSZBSNv8vBHYyMBuOQYICdCm3U3GebZ5wYtFPLRhPSANMF8vlNvKzFqh2yDiyw
QQPaAyNyFQxwvOvJRw0IQAyNH2Y/xIdigcvMAI7jlUGDxlbuN1omR/OgpHy+Uj47VMzd7rG/vjrw
d0dHm8gsgwUdtbF5qzs1BsBtHpEu2lBvzGqGDYCvIIFga7uw52fmFnHgUcFGxu4YRZ9DsLbYM1Nn
QFWzaSfNgRot9fFgiWwaokbBGZiOY9Z5YgrQeu/gXKrBDa2kISFEGK7QF17vuQt311+qyEzSrb6f
eGqcb0AHM9+1uqIVrduHEVO2NSJZTus+Q4AYTWVkDQ+eg7QuKR8QFx0f2hriKYghbO0W5lKGPdNh
RxNmJtjk0fxVkzu2mH5dQnHJ7tQpzUWyQw2KTdU5gHy+P7s7zQ65Bm5sNv5jLBbWNXpHQbnjIQ99
0uGHl5k5JFK04RgKOQmRb9+hIjOhJTvNtUUHvMnmSw87OyWdv6xH/pmSl4HFq6+GLHWakBXt3spw
ByXNf+yjDfrnaZ2qVxT2T6fqk9wcbbotX6xQOnDUGnR4Nv6BnjVCsOW2gYSj2uyJdnCKzV/74U4n
tJWuLiwrQTFmVRD1M4lXHNYf4RrRJrJ/l1+y0xAvcOPlZs+T/yAWsBaSjd0QynFAWLfd0D15g8va
Ct1muJmgjyXaWRkLphVjuE6JJxykWhxY6Aa2FcBpvZPsZesXk0dv3824RGWH2rybWW18tDGsrttq
jdatXQ0b3RYZLH14yT/bDew8WF3j+IHRWoSpZMEaxe6EPIyclSr4fxg7s6VVsS1KPxERgrS30rf2
7Q1hj6KCoog8fX3kVeWujLMr4kSeHX+nAmutOcccDRVoto3Qwn38IDg94nF/dADXHgTcdfi30AI7
Eidx3WEzylhhGyajfMjx0xw6qxW8lhWG3qzfahCDhyzOFhfIQhO1AC3vZh60sRAYFhlmFREHj2o2
tS3x3CYMM84Ltjt4kOVMuvCj9ySu2Yk1ChFq6wFTaE0xdaoYpNSdlrkD8jL3vGO5+v8w5kQrxhP7
7HCu/gjv4hKfztbnNT2dSeHG/RF4yB4bs8y9G5DWEjZB6jPxLzRz+T8o/v8aB/5BgpJej4vSexA1
sMi4DjcrjPsAGXePRvIyvru/2hbJpFIDHF7Wbm12q4aixyVG0NzOp2mS2p+lOZVYBRQUxIzrMw3L
979Mlv/6Lv/g478zJVfeBe9ytWo7IKBLD5DN4fc4+3SoV0GNj1R/wpoFSIAg+/I7Hf4jVK2e38nx
TazbWBecBYyL9JnU98P/j9nq/8vL+Nel/GMSf1P7RfYtmH5fXtjuxStlz/a9+UzwHejo4aBi7mhf
3gdLLSYqTHKoHLvjCj+vUzcTDv8y61X/g6EJix7lsCpq/T48hT+YAVDb1PSL2QjmDCsd/rV6wiqs
lNAQ2w6oAgX7cjbLvUJzSFkEHaSHuANHQuYl0YzesPDJ9mFGsIzaMQUuxraj5DlknrlizZxZ/Gyw
03LDhI0gsJLhHT723cn1v6kW/+Va8K/P8cd11a+GnFYqn+PN2mRf3OzYKzt4qjC7m45cks2GAy13
uqDBDsMN/8b2+M9L2cnXdVHqGbrxB6X9p93S7/nV9Obx4mszzJgB8bldcInDrMY/gm0M9Igx8zFY
Mp5iCvFy9eXV9AoHBvlU41z6yzXp7t2frJx/9PT/vCFisP59b29VS0SIjKdOGO/q4ayzvsWg0+XG
mQEtwY9ZI8POxeF/v6zy3y8L20XuGbIOY/DfL/uqhd79/RV7qLwZnXMreiTdxA9r5tcA4rTjPEH4
TQ+OFGr2so8wUXOBcrqOsB3MJrYLI+b0C7HFgOZgnZcLOaGeKSqU6X95+vv/wZKCFEMMmfpPRlHv
j6f/nd8NmI1cIW6Via1tpHXAaLXlLVe4VWFbzl2itMfUb5vuEdzOJa/Tu+E3o9qn/33d5O4R/X9u
1//1Zv54hF96mhV1w/Njod+H+fJsQTaBhIfAjx3kxmqcTJhA5qa9tJeVFfWDNfIM9gZMHHAW5oTI
iKIrzfH4f7+z/xJrSDzPfUMxRFHlLf77jma9S1a2QtrdUQpzQH/n20GyDbiiYU5yrDQBI13OL6jt
FIZml4zpU4LuDoLleU/W+9X8m/bpvzhNKLP7sFQUWULB+8fTLWi9ZyUrbac1eMCyKGUSBHqB0Tel
ntdYOJabgJAkGscfR9VI3M43mokKP8mAx1pQJ08CQbjgd2WVpJW0fxEv/vXt/UGhuTaXMzZJP2m+
kk2iCnbNUArI28IiuoQqQ4WhwvJkBlYu9yWNIvPqWNq/GTK4L1SEVg9+vj74YL7BdpXNL7pTWv/7
rqr/car/6wL+cVd/L7H/vX24gLcmUVaXl9nOcht7dPOqDtIIr+MRo9pa2MI6wgLTus+xpI5qAghO
wE40DMAhWNU01teSsBV3m2mBxb1MNMigd2DXDXAACN8kIpE7mchRAXeJtW+WCYPKi5WvCAF265is
Qbdd35VByXRzSjdMfY+72E10/vJp/2N18WlxQUC4hm7tn4Pw/6KdnZ+N/E2LNxEo82tkGIOzNiBF
x78Q34wmQx33TrG8AFBn8ul8MVeBYy6d7p4DlA+myCiJCBPs79tBdXHPcYE1/HcEo7likN+Yn53U
2WLi8og/TFFhxi9fgci64xAPVeIh5w90siA51lI4mx1n5XxqD/fe307B/9h6//Uh/2Bqs3TPv/uX
D8l1tIxpzwVaJWJDxNeMy+th6w5ICj0LUG3Vc8ytTuqj8pfnSpH/yzkBL0N4p504U0YX8+/9Qixy
5dFTdZG4mXssr9UxztNDY9J6tPrEBqWxamv+PdSmF+bFRcCVTYTZOZHiKnyGxIi6ol/wm4g2IIsC
GG6yKXSsLofqahszbZqfUkSfa2XU7C+n2wp3Ro1IGYNoAWmcsWeeztN2lO8M5+3cgk4eq49lAnYX
4rSCL+NKQGdy8IgMT6ZvlsfaUI2l8T3BXdvRsVPAzXfaRYb4FzLYWpSVGek1Aql8fbvntdObq28k
Mn204QsQxaXBJotzDrq1em6biNAP5wz7SbUzEqk0v8bor9rCQ2c0hmlw2IQE1/uZr8yESHaf+BLj
y5Wk82Ykxdqw7+FuzT4Bfdh+eKrZxfF0ASqKc/O/bpHkRE59TgApLfGs3YZyn4grvjD5Lnrj26xI
pLGy4g8H6Ddi7OmAvOmfHmRO6PiK49XqE97jN4DOz8l3/MHkvB3e5mr4RmIieApROBLyUV7XFfzn
Uohw5dLHBoMBv6GA8/uEFOgR0Qhz7KCW7dqYvfdyUIclCoTbMo2kQAjlON+VMPn0oEeUARtBLCak
jTj6XPQV4o64Eu+hGoTnh3thlZGNdw9VAozQnPgK6YygfpMawmehmxJBXI9uUJkGT1vzSLr7OZD6
cA/BI1M6qdhLEpty0FYvxqa7dAJjcq547a4bOzrXqBldQq2ya3oWacySl8c94BTvGmFXH3/n2ei+
FfY9SJyrAqfh3gisqq7RNADaMIKYYrRMtph8Uk9SZ/9tCZqX4s57UIEbIDNkW7LICAfSMMOHKp5B
uCP6pwvfFfa8pEo8WF8nFtZ9gf2z3/zIWHt/OtVELUHhwyiVj9aH37G5nIzZb/xaVa/uo/ENsl4v
C9LB+FjViZC1Ho6uGLXv+QV2SO2FC+zgKzvQKQHYNnxVxsuZPBjZ4dv8Ne83fq+liTr5egJA1i2Q
QsWsif6GKD0jpXuGSHH5C+nHJQyPezuVqNfB4witX949p/Ti0uS8SE9GqKx+CwPqa9aYvaVw6Dv5
mERCEt60SJmeW6tP/hPI5pXxQaIGWSyu9URNbmPBJ713elngzQyoqcdq3CGc5DccPjEWauNPDMgr
7FtfiagknvNqfhmTyTXS4N91SKkwyjGNPjyO77W4xqD2fdQZXlHpbHraoFnLdHLT17Fi3DPHK20o
rnkqii2xaxoJsvedSixEPb3OxChn7fJ7QEPw7OWonijbYsrnViePuVya+uYxvw8ZW91WymfwBfQi
uKnaFMEzuI5aS5iIcHscYAeE7LyN+/AxSWEmy2NQU9EvfeqIHpQd3valt3sLnjYtFmSg2XyPwPt0
nx90UMDqR0kprGRmr3kgDLMpKFPqGSRQmsqSDy5bX57/56Sc9u4QDHh6q2PLakLu0SwZbh9kfB6f
Y30BmKMyzbSAc1KOEHZECrB2ICy+ZF8f4NOLs/6yItHA6i0J57I5zlpeoOb8Gvd311m1EJb58Uk6
VsDb8bXg6eghxtP4u9w3pJLBAcF7JzWZn37mz033lE+fyzfA9n2nrKGACLOrbyzrUJkYSbO8TUmc
mF+nl/lrCEEJ9eOPonB9YTK2bIbcKXEkzOTNb/GbV82ArWfSbn+7yn4Gz1MKAKMHGCsEEFb5xN/5
x70cudzvWbsvbGzz+drOKIHPudsXRsOOOGIstLwdr3EvIa0dZ+P+gLMNYsGzS0t+Jx8eUb2JfmO+
ptReAXkB4iy9HlHzcRq+F6qnIowhrefwATeDUgu2PXku8iWHBv9LCQEoHGP2Wt1JFSm2+qkLTrqO
dU8jMziqthrr/KjG92FzfCC26vE89UpLwrbSK7ZkDO2Nxn3xZmDeDTHixu6dcUNxi9NtzfNzIFM9
IIRcs8k2k2Nlj9/qx65g+RAf/xlWS+MA0ZX0jiyCNW0MqbtqRzswpxieIYKEJFfvBPbvW9wOOcui
elkQn9Jzz/SV4z5xXHOQ2v4sPRawj9k0TtrNRHhkrN7R9+NcZ/eJ4r2jco+oMbmO0eTAHIM6234H
MGFfFHmLmtjDz+IxMgjUPLwOoII3pPUb6dD6Dbyq1DS89/6zhcQAJdNrImMPSePOAPPHhsbe9zld
ozR5cLjnW3V8jd8JIWojbcq9wqe3BcPatUfli+jntgJioMPjSjDebTX7zbBx/x4W4DQ7IGmWKHgw
hOBJHwe4yi1nT0/cnz09NqaZi7KLe6UmMpsy84Nxtu6H90A5VJUpRD33uZAmBPCiiOqqMBQGFAAJ
1RBwMCxNUmlgTRgtQ2f3NRV3r+Vt2EbXEWEL7a6/fA9FaDUoHuG4MdKA7L5q+9bt8IhKyQQ37QRA
QnK1BKdHTFQzJScweM2QeAWEGMyhIaOZfPwDuELE9h6jd2fhqGHcdw2ZOgmKyTPNKIzRlBQ/J+Ky
nL5gPItTMu/AY510XiXikkQhbg9ZFlZOokeg7NrU4m0T7xin4LyPCEZp8CBj8DxvlmwFFw7WqCU8
Iax3dX1qKDuX9x2/2/fFXVmZdYHx9+CF4xsPPb5cd+s6URK2B23XRlQyM4gwHKn55MpjwJGGXWx0
x9tknMZkvR+NWX7ibnPHUqtVmDMRsSdABaaBR8E1fCZAnLeRuNcn1ExY8JuXcY9xzFyFsWRYDyrq
cgpTITVl2NMof+ChwDj7uUQ09wZalO8upJS0+ayHfGL96gisSUne18X7nNi7HqNqS6nMv6REHcOK
y4giiHtXU57LGyjPi96kv35F+aKcYShdMtpTaFj0WbP7ivBrxCXOEJ+kv2R3k2CLYBx2vMmeLng5
6VOTLx5BD59/Vs851GIG6AgWe+tLlI7eLSk+vNdHKAR6SPJG3IvPdCo2Ru4jZAq8tTWzdQjNT8qh
yQu3eZ5Q+C6ieZ68V1zEYxb1vYKnNWiWKoZLER/7W/slM0Q2Io40cHutI9h1C/xlgs2f66HRLDSo
2GQovIOG7BM6wS3ArsiYlLoETum0aAYf7HMp05gobV6yyeCOiSqjOXnDRiAlLyY3S7KOI7lnfgFW
huREqfRdR9LWc0v9YKTAXm3CI2LH7ev/lB1QXjafZbYuoaQLZtP3UBDyzDFzAnmBwYGq/TbI4AKw
1T58OjZpDJ+6G+fe7Hz+PebjLutJgetX2Tc8+dLDa6l4lzkSwcJ8oIbjYEzubt/lerx3rZtNmkCP
vqszlMgv6THBnTWP+KYh1ZOrc7drEDPcsqXVZYMqzyttjWwP+z3MEFkwjCFA5mP1sEBiqKG4hSO6
xhxCRFd6AaSDhSDYreKMRcteaDd+Dd0fTbY+xGv7JsNZbogIZY45L9y8+2ZHptorBLNcIuEaPDmO
aozzHXolhaIqn/ff0aOKtM4DSa2GRVcp3lbnr6c3Qa2PH+9Q+0WiFsjNuN9wDGqx9FsTTqL+KPTO
ixpRCKfe81i+Pa7jrRXYf/gU7DqfhQo/4d3H6r/npV8I8t0ciqAU+Es5vXjvgRKhka13XhEOevix
OPrm+W6hh7ky4WWec3W/bOWpJ/8sHM/zNkaD8PtZLE72vHqfY0/ntI1zFQYPYVCz/4g2Ao/zriUl
Cb55Herz/oyJMOchZdB9wf8jiufYRKPArv3tWU9sImFx7XjKxCnljnIYV7hclCAbD1cl7OMD+8IB
g5F6LrMayMjvt9WgBxndQ0q9e2e8nzOROmXz304urFftva52AbRGLfjy+Yukg/qM3mGofMw0vo2f
b/rz0uFcUqhNIyF6+ZDIZEom5+X3xtT+j5GkmS/RqQAVeHTGMCzGv27iaj8LS5+/u9QCs51qB31D
h0gnoZgvRMYKlArvsnjNpDEjpXxBTrDRTXn0pT5u/efkF2RQMmaIJPsqUIhJqgOnd5oYB4YeQAez
e1IE/bMtYpC6ypM2vGw+pU1OX2U2pd13xCnTMJZivuwPjSHBxUTINisqkU5/uGPqzNxSXr62+awM
yuN3yfHd7DkDjilTSsiouvN8utRaL9j0PUviI2wbImkc5AYaWy1SpZhyFk4EVc41qqnAPwwrB19a
ATKSMBtekM9QDSn8N1eIHQNxWwb5VN5V0L+n2bjYSYkI4Hwihfxp9XmCrWKrQH/lZu3hAJx3GpyF
9XVzncCX7U2bU55Z6vA8YhpaLtTVm8eZPXCrr/qvgTS9Lq+nD1hDnEGdPJkPTv+anDIhkMMiEpOO
5zd8LLJtL/rl5q3j0Ziqo2GH/AMKjh4TKB2AXA8Ivsfz/hOm5MIloClJvugPCR/egROAHS7zYbuG
9qUTHxcgFrSp6uBWWOWuN9p8flZ6NCj7rv6NwhpeffycX2f9UcHAHGlGwRZkRNRG6gY6YXKGxp/N
VGz8zhyohKLhmh6xo1b43V/9ev12e+ETXdv6gUsOGzcXwZXopAoHjkv8D++FI/zlZKMPI3fYq6O7
YywkNg77vm4WT+fqqk7pqktj1s6fYbNXzhYOFBPS6IJyWBOfTLOSEqSJwhrGvsUBk2Yc56LHlhOk
PDtO45fE1sHrPj5271AIS2gqh1tEGDZuR2/6fuZ94dsRovu2OFFeVYMfVBC3jIRVD1xDpHW/Hp8h
8dcSorqPez+yxONnQszsVAyNiTzKY8HUiFcmK55Y+k+Q78RRFuHykJASfMpwrnpEYAAOPgOaMSA3
G7cxLgMhnl2ucjN7rDHxJiiy7jHTJPMyJq/oNmLs3ZVo/egZMwyd/pI8Ka0qeIZlBI7Do2jlcyOB
djLpOCxh7ffm97BDMTg7YOXNXtT4XRCuMYBFFbycAuJEEwL/kPdJjDjt2bTp6mRfuVhykI243arN
toy72Z4RLPo1WhTIWLuGemtEO3bIjr2n26udWiK/xPkuqyURXUd8AMSvXc+VEW2Xzeoqx4gueej/
SSqRnEeAMp0PD4bdygMwkCLMyPKWo76dnU1+itmrHFOjphMynlyNS6My9OJcicuxTq5RQY6TDJaD
MIzkT9KM+2tVg+8GK+NKVjEqvXE947wjgxUc7DbnT75+waV2Kjsj7QGmEXv3Y2/gIfawDb8Pkpf5
zZqMrfGdVJwQ5OtqgWWxw7Ktk2TMs89fZ2YuRMqwRQCzLRFFwRm++OIY35HGQz+7LMZfu7vXWcRT
8RqQLtUJRZSZ7PYtdd14GiB5MSdK7IK1STojmnJ9X9If3AmeHmduEbLCHPRcZAzQLaHzY89x37Nm
KdgdEiYibINBzs8g9OIYHzGz4atW0zniAb0Q5J1IJ7pKFp8YXsI6+sT4eBBTi7UEeYDPmJNRkSyA
gqd3wQaCQOyMGQzWdgILcqfz0GWu0PFYhnBIj+fNZUzBvtM0/K8p9B+zNIC1FRgzfgY4kFN/KAec
6yLX8k6w1gNoTBixOKKHcxtSOY/UtTaBsEwUoW5mB7K9R+mJy3enUfq59yXOK9TpQIQdQCU6rFpk
GsU/9fclIKAD5h6rDPkLiRlf9wfjlHR4Bvd5wpbo9f0r6dIFEacfVyNu83E446hS0I5IEzpaxcKz
hKIjFpJvLHq9pHHeYTm7jI2wmJQ45V8psYmszXfoqLIuy8lrI0QDrpykE44ucfjcoFWFAzsWyAEa
fSa3KWhhopB2k3tdlHUWEw7E8/QNwe8cNR/IG6CkBpl58Ezu9L3AGljdsH9w/vUCddOf6gn//Hyt
r2b1HeLt68F11hufl9KJPjlppsoU5klul0B9ORAGyfPILR5Wyv45Vl2iyWBhn2m0/A8Zhjzcy2pO
IvgHRhMfle5tf0+q4LIkNei1kpNL8opoUS8LKYG79Oomfgr0Oym+O1fvGkphPtTWnGEfT/BQc3b0
vmL7izOLuNLFz0YWtCSPdkejwCpjyYgjSD6Z+ZrRPgA2fihRZKhbYCFEfGPFt0TNvHhZLFYae2nS
FTI+G4Y2o2WQzf7qg380hZUjzEqLFF/3FtRub4kSS45l0n8FT1p0WzgKyCG3co/vsw3215BfjSzS
A202O6Ldc/s5cf/5u2udqCrMI/RR5ebjfH6ZfyTm0l1bbwkzAetKBJ7wto0Q40LuyTNowsv8Qd+G
mOMGxXIkr1uXkLdj6qejm6Viw2nwgl5FGmsTlswlew5bqdVPct8IMqbx18kr0QLNBHgnwa0lzQs2
KHu1iH6eVET72lq7LpNetWGTx5VTI7cWXbw0iYjUIL+XaKX1YW2/lsLkGd+9x9RAjrvr8RMLIthL
M93rh9uu9FKH6EFu9NvrJ9SayAmJguSr+Ikkup9GKtVbPi9n8GZYbaUFZkC6q25SRWkeaDLM/Wz6
np7HNF00EO/gTSUFrTkt+DV5pJA8eqVDcj9EbPdJfSUDkRSkm93aYkAtss9ow0uvhxcHTUnrbqth
2RV8nViElq6JXoyWv5HC1XuF4GRoj6UZSYIc+jSBm/NcgW7mf1wcAyYZG5T1XbfBF6nUuPAxeGND
Ivs80SaV03j3oLv8KsnxZ9woKFgpRjPn7ZEoSYqkQsR1Hhl2GxQU2ESB07aBAxPNxBt5h214ozaI
ijESOmPC3d2d51+y1ewK5JPsLNWuPGnMA4mlqvYewFW5x4wQOHjtPECGlQMH8o6TGyaaaqB52fAN
D539oHtLnBJYISmTPMJR4/iluzRzO12LXnYE2hHXzyVkTd0VPfk74BYKNnf45uRuD1R2nQfs5a9I
DzRYR4we+KPvZb5JRxixAJ3Y7PDKpD9ht5+/bDZfR998g75FLjJtu6ANvttsqI7IgaXrCtVR7TEr
03lffJd5CR1dZbEtu5ilEPnBic4He4fiBC1tpI8Mm1jwhEYbae/d5q/pX1NdF/HTvsbkg1qvZbmk
C4ZC0HNZjj6uIEgeCCJy0lE+L+Z12FiaLyVFrMFoXGtIAAxg4aAkDZQPN6PaXTRWZT4JIyw8mJXw
V/JxcQSbA7+VXIoSq29VrsRXtTDF96uDEy2UmMKytuANAnFhV/YjDk0IVYVrcuEx5Eg6nU+FV7sX
El2Rguy+hN8ynMDrABqud53yKvmAy4dJRbG8JC09Hviz91vcRi9uUa2NJc3GfOfsX3K7CV6BML74
+fgy16OXd7wTEpxH95WY8Bwz0Z5843rH9aynRoIQWWVb/U3UsWxzuSk/eH7zOfe1MntBf6jN1JjJ
wdlTktb+hrkvIWH0fnGfJnBXThFdIx+4LpkmrYiDnlwLKw/09Xsoz9OA6jkiiDuWAqZha33Gs0Cj
L9Y8JjIzIOD14x3RPggrU59hlUhbRtjdA6dMijmv518md5S7oq2F8gQA7zwhnXeKZRHABm/3yewN
NAIUu5rQz6Ub3ulQBBBqwVlBKGRk75G6Vg/nYxVfD32Ga4xGulOFZJ8SJTreCs2wvy5HBDovweZ+
hSM7qdPsRA5/DJBqOz0IDBhKEufT2e3AWkm0bqZoY1oQFwgYXC3pJm3iVHU1gkOZOgqRzqdGB8Jr
FlCIu7kVAefzB5gImLNs5WHP1g4GoHcLo33+sd8+Aey+xPmZQZu2GRNyje6D89d8/yx0NZ0O9vjY
yph+CGhzOsjuyJWs6NR2mnuOMLqBX/u1z1czQxN6GfCLFugaDwrrak6TXPvN6EPLTFl9RYA3lZKq
B6CTEanHSc3oZdggpXxZ54XmP6hJ78k3IBzUQSMRpKPX7jbsL1Of3pdp4uwqWxylIX0UhvXj9uUy
QGAnbv1XxIgjTmGvC6ZYDr6c5eWUTCkOOgaRzRszLZkw6MXVrwbs5d3CADHvwGacboFcAnXUEFPL
1rYk7dZ6hdkpFYGcAPxaWzs+qKOyp80DkR6UjbDRkG3MXwue3rhl/EkaLbo5Kr2BRBm50EdioNLW
nDes5SWoFpUcVaHw8Aq2hEjLY4kZPDq/2qK38KGYKz4Hrp35P/seCkPFR4Apk/kLDxNwVA9+ulmp
cMfbkHtDei6xfu0YJTPaXNm6zHfPAODqWjv95HWS98rdRvkctpgT1YT2uq9dPgaDpWSCQBjWcASk
oKJ+A4dD0IrlewSufr6YHxV8l3F/ycYPCsgSb00jEWF8lQdiCdwnp5Po9uKUYWuR9KPs+I4YV/4W
8qJK8hLfQBYth7lGtfQgNDiP5NGZcanfnlJygisSd3EQaMYXuqG1NAYIEWw2WNWFjF+FON/agkMO
xctvUKB+zCL52oT48vjjb2S+Qv6sQMKWyPP8nd+Q2nZUuB/pw/iQlJ37Rh2242xSWQ0CQB0AH7hk
lnr69MN2yH0sji9PH/bHOU2xTsnX9Rqs7TUCwOgz7nt0lFEfZMYrFxVEmqDKrOJj5ZOHoz/Map4z
rc3Q9oGA3xy0Ojx2P7uNDOf37ZK+pFEdpIvPuAhrx1jRC19ow0ER3ezwoN68b59JsdHXCk56oytW
JWCl74CDm0eXHNIGQOi2vjLHlu1HWAey1bqply3OUTrsx3zyfkXQOFg5zzOnZB6p3heTfNpbx3Ag
fCTfbc5gAXE0F+vHEUjOGjvPBWdI6L84WsD+AsSymNZ7ZFfDItWR0YZFTHp4INh9Sk7E3bTrdou6
vR7II3hG46sDdcB8ODhj+N0xzNeCDxP/bp18HJDP5SW8d9uxrzDR4JQA17tsqK64qJP38uFpsbBR
KDjuEYsoRixM4MzH+VoajXZGATUvl7lLxGEsTvSRPJIsWt347Z19aa8OOUpCxT2PDU5s2i/Z0oI+
3ASo+B41T5/f0SZIuYDlr8nDk63HksKSrbHkhbtTuPRaTKDYw+a9tZiUS92Hp+S9lmy05+dAAwXf
Zbve4Xaq8FJFrn93ZZ/TYSrts8nbxcuN4k9JjOQRZvAkMLWZ3rZnjrTrzogb9/myfsMzFIT3HrsT
njIDy7fwktnf/e9g8JKv3Ye4Wp/ZZiIQNd9RuQtLtKu9gNWMsqzOHDTaJPfhq1CpDsQJS5nSBMNz
fsy9x1CQ4gwF9T/JrqTKxYTEcjrePp3c+I0AjhluosO7vtv54X0xtaAJSmrKt/mMpGnzGqgoa/U+
5ns2gYwqMuLN52xfSYuDU0eXPakaR//YxMz3nt7IqC0VULZvafP653+QWLC7XPybgW+R2aM2VCJq
So7fgp0LPaPPaZ5ywS5+l4DuCzFu8cEHKSJrr0oKvnOOKPdBybvq8GEV83eYUkwWVlkG2tO9Ke7x
1wTg96VdUyOuOUNVQCgCgQ3nA/UfIIphTO2kDQ+W/cao73AVrJan/WyqjZkC1bKJz66j+5g5HVso
ZSNVga8fvjjEc5aKTI46Dzx2mbtTH4TEiM/zNwpDU189D7fkhfi1ic7eh3mLQPYXnjaUY+t+co/k
EnjcZbmiQj4jOGJLxDaPARZ2qkSbuSVWAh34Yb3YQaM+0D7E4PgVSrPrCZCBBqL48m2K8hJbG4YO
BIyR2Vd2ykaO4qoJAIc+jcnhZdwwf3PIALBblk0vVGf9uGE3W4Hb6/vv2Qbrl1bXh938PEPyjYr7
7hoqArXl7+VhS29APA9Lw1Qz+3l46ZZ2t7796KLuf5Uvoy4L30cBL+zVfaQhTXmv6hcqGsaVW1EH
25Q8WCayy+zOeFvC6Ts9Ax0YyHSUGWaSKTqSxnxwtLxM1fAv+No48tm9YlyNWSaSxImMeV0mus+f
c6Puzx29DpknVB1pjE+Rfvwew5sD771gSK755SN8ilbJ9GFW6xDnfh+CrAcqRDrZZNd9znoEAQCq
oMr+Wsqpujtkn14kuw9yjEyHgU3mfBA2FJyIzrPTwHsK6ds+SH5WmvfUzb/fgdBu3rT2mS05jfsr
B49TqrkaFiwIkhL48dfW/HACMQFD1r9pF70a3dKgdrs5U2a/3lGWBwpA4MkQ7Jycc0YTZp3bWhHq
ID+wCEMAmHysjG9sIUHWDKQoc8Gto2ohT1BC1WxFAGoHvlOIZD+b7432sIsVh0oTQ2jBVctVWApx
n0q5Zvo1ZwYhESRyEFQbzEvdYbvWkYMb8+c/ZSxGnd7L+jYhIc1Sf5EyTBzJuP9n2CHgWoKYJVMG
pnY2cQUs2yAF0w/ERZlIexHd0pyIZWSlfm91De6hMSM8WZnnBDSLpzsUP9kW5iL4F0PnCImRED0A
CMgIpm9EzpJhQYjW+ZbFNMpmHmUP+1x5GVTO14/rypaXfQmS1tmTSOLM4nt/QUABf3bFRO67Krev
Mvk6aWY9tq3oEg6dCs5n35s+V+xPPTLYRvAuNu93lFf+OZ//IFje7PMrqI83wBtKEAgYnYBNEsxs
ri+VRUqI/WXwNFzt6pdS8FbDn+5qSpjmjkx1Deo8o8r97M/c0F+nmTHmt+Vj9yTckHW8Y1neltky
95++igkxzM0xDb73894xP+HiCTqWLPzqNmUgIWknttYH5gnqdTqp48uq2SrgfHermKX7LKG5dtA8
Lxq33paLlpfbcii53bBAHRrubfEDAeuNs+h6lHfveTVsecH+uIouh3Sv8GvXjTx57t4cJuoemAM9
KzMS7ycNtu3indTxe/se54RLbq9ePQcDgSIFDqq7FwSa9ASXSIXVOUl9dcRh8upcJJqFEOSHr9/b
ZXMw5Mv2vL0slMNzh7zvyixUOJRAsIBDgsk2QKd2+q3UWZu8YYEl1ZR07hAReoxArZthl/v76cyo
Bh4F/+mN32z9yOWYP1DAE3kP83L4pB61y5UOiWsPG63DxKCDlLzetwyE8uM/C7//9VgFMj0fJhtn
s4JECt1np8ErmeVstWtotM2JJ+YsWhWmiTeTfa1ZvI/F7sOwXbPrdXsASuv4V9UJnq5bf4HERRpy
1oDG5GhQ6IN+rg0kBudf/w6KpLof3BPP5pcGpFu+DP7C688ve4GOVfXDyT+sdOdZm5IwLN5eztZx
4DlVvtuzvLiX6z7m4b1Yq7fpc3wRglS0vtjwndnEF6rqsYNpk3J3WwArcvJIbr9yPkyzYMrly1vl
iBqbsHnhbolwmW48wjNtw3h4i2Lwp/tP3W9BI392kwc/wbn9sIng+fxi2EhCYuOcm/AhzbR8mtXz
G5S8bPJiSpKZxvaVObXsYpWbft3PGtW6YNj9zRMCzhe/gQHtGaAU7N5HaDA5HKIIUiBoKeHvywR6
JtC53ZTw2ws5tAv/Fz2Hj4+FYOvTM1WGPWQD6+bnZ+o9WyAm+eH/SvsmJz9tzPQP9I/Gjdzz9M1c
nTkqW88P7AEiKC40gIAZjnCYJyMDQh58Wb77YNQ3za6aqNilW1KpMUNaKzO6s8vyjMfLhPYP0Ljo
e4ZBT9zumFGx53Hfvmxk43YrRwz9/GqHGqxvNoiyKZn+D2nv0eM4tnZZ/5cetwB6M+gJPSVR3k8E
mQh5GhlS5K/vdfL7gDczKhAx6FsXharKjBRFHh7zPHuvPZZ3+lhJ8gXOhlgZitfL7D650YjMfP4d
asPnYdbs7t3j4I7ecFHwSYTMI5wPmqsIdrPfgXTzNculyWt8vphSENpRIc9mrXH2ST2ZUzbXSJVJ
Z4OxpPHyB1v52D7mBpbdjr7nI/soG58BfYaesA4/PZSDNGrR7/SUlT0WdNjzruw/Njkc9ivvT3Nz
r0t9R825bS4QYq5um2uXLkcg9TkIHCVRpXmOJebmbT19DfPlfWB8pqUj77h4tJDUVzEqy55BeVZ8
JWt1+Wx1LpV3u6HTSCmrd867x6jGJtDXc7Cafsn/+/lAZ3juKbqsHsQrrz17i0JxcTGc+hNJVF4k
CDNB+1NsP3oorFpy9zhpHtEBnh9HGslV92vbVUUciFco0b0V6lX4fsW66mWc4ujF37Z30y9U09lf
aGGVuLsrJhcSmJwm5VtV8N24wVX+CtP6zHawl9ehhVyUsBPrllzryXGFaTiniwNrhd7QqX0/47lM
q36LG2fkUU6xi1jlJjSe8VmJU8nVbsH7Ns+u3cszqo9M663eWx2W0gpygo0bu9V/XtuH+5CV6nyJ
jFag38KmiSq7L1/GaTaoEIemfcvqy7Rdbp0DZz0K6tWQatSFqesVXNMopfjhHXCBI0LbPrccaTiD
0Qwvqf4Xq1ukXTyFLYEWs0mleVDOKdO0Mh9YhE3Nk30BpztUSbnPDruR3OM2WwBQVpNDt15Ay7qx
rWDnBPAP0tHiOocEHK27zUgZI8DPTe4b2lxOymlHHT3OQCvsjbrilzTyCCvvMMDooWBW+FS6eU+e
PQaveL24soihscjEMsPWxE3fYgfBu8ncW/H3FQ5lJqhszWbZzY6epJI64lpog2lXsPCiltm0mph1
rJwVVqRx90avRUlnXOwDLMr/N4+Nwav/DKu+1M03/BDbtrpb9a/tYtzK3NcYI7SuOcjDpHk6tJnt
R2+f36b6SueelCgWSa1nRasZbLDB105BPTXFYcFuzFu32O7YBhVv57JcL8AetkKjryfpkYY7e/ej
/1o0a7bJPhup1lCYLbLJq8sJR+I9ARtviX9g9UzZcmTBEbAZskb/TB85ZpVBdvK0XJbOZ+1bY2P8
2rFvGec3T2F/t3bWu3fLN9mTAi1CcjVKR4RgWXAzy6TqiqUEDMnFvaOog9I01ua6OEG6Oi8szJbR
u0AH52RdY3EoXRO22IB9GxuFkx2yD+WpnYGZfV4GGhQkKn2l2yT39nsjN+6zB4iQpSWtvHPlWU+Q
jCk1CYruM36mOHolV7horShbTA7LupuB8b56z88CrJhvMkxgFVguAqDDstnkI5N3mOP8I7jQY608
Fqz72lfMDQV77eTZb//wgl3nNzU73+wKa90/S7FWJLwf90/2dNqOQr8lXDtnYLSWc08EtC8pz765
vNBuzuFVBq8yYNkQPeiLR0CYrg7f13lth9mrvVbEAy0G+icCU5vCF2AYi127f73PWBcVtOu66ARc
Uz/l3L/niWmd9ciQXejJlBqG6kY9QC0Rt+ldRdcqYo97Heaj98cda7jivi6uPismqHcyppeLZ1+8
NRgsnOp48Pa3yX1mRS8O+mVCgVPBd0R5NN29l+ePp+4dEIbakW67cEFuXbYiL7RUupOCVx08R0dm
/CmX/UbT0WPXf5lwEA7SjdG5T3MKKKziNF2WZ/pnrzmT2c92Hv0b555qyiRAEeyBweRrQl12TzH0
lFjSCp95h7bxy72wf7NW15C9zzGU6VQ+0Ea8URPmizLIPgt2BOhxfYrHFGFpJlDjrQcKyiNkMi2x
nbDvwtCP2nWUdTOk9vSBM0BECAaUNViU58ea3kKkMpbZkPX2P38jRRjCvtj/SNwk+Zi/gKibX0wz
WZnfHsVJlaY2x6XnvNUrppBLPBqaDyc+lTHHYkj/68DoFNSmDlFD7TgL9PiXy/jGxfrPZYhf321G
p/Tw+D//S/7f57y4vQh0kabsHh0KJ1sSW91H+w31mIqtC77kgbmiSaMDLvcq1Iw4VP26gyJUdDx1
ElB+zf/49ln/dWe+uJpS9ViWds4lPYN+fSAEMG08BSbXuuOyvX6qv7Dz1W9vAXk+mk1csaJLX4xx
7+PhdH88FIlQ5bf3Cqk+wEySnWKUgjUlz4WjQtSaF9M3rC3MjwUFqBO85ZkEeYIAA5mDCZWxznv6
tDDGB4oyhQhQzOt1x/wlmuM7pxUZm1yjZiuMG+vLpZ7vh+dFuVsNEaa6kwCl7fdfyW2IbXs0cnah
fxjkThH32k8XHoMxguTz83BRv7HVaRopaBZR8Zai//Fl/z1c0qwuW8a7mS5W/czd9tljQ4IxnS3/
9nZ2A2qQeAphyYVz6lXwM8kSP/TZmsZkyP5yLeIN+fIG/X0tf27WX9diXsrnWVfrZoq7aiy134Ht
FPhm3yiRrZjOZrizoQbrPuUzf4cgFa6tSwaJgyrQ8sGzO8CebbT8qM+cXy7tmyH8z6V9cYMWWSnV
t3PTTGekRPMuQ8XZQtTLQod2aDh3fBgWkMXYybvtBnp85fxidda+GdT/XMGXkXKTD3Yr07g58lju
440KzD4WY8CHo53mXGd2ovU1Z7cTBm0ByURb7N+ioxuD2wQD2EMtlAhsWUlp9+iMqRt1C3Idf7nK
P07inx7hF0O2Zd7lR2EznDwOD872Ad74jOyGhd0JBdQZowKsdJQY8QGxxc8P6TuGwD+3SIz1v8bP
8fbUD+mJWzQDwoZrDyzcSYhuOqiCQB2HfhsY3iW4h3fkxpQX+MuA4NPyfvFbf3sXdP6n6qrEGid/
IQncbnZmpG+9nnYCMUyYdQQxOrLB1nbRBYMJgTuEfhBQ0i+34Ltx+tcnfzVVv3Tr///kOypuL9mm
gUwHBKRiGC7JPnghR/sc7n/7WE3M4F8fO1kQsi7jGsWK/2XROdweT+1saTUcKCnUGZg2eBF6M/Ic
cS4GSkx9E8isB1dEnGbuB6RFF1nBhzwKB11KT2/YuzljFMGzI52CW/8e5qsynH5WMA44d/0WnSVb
3817f1/xlzVpnTVZVd7Venrs/in5FBsb4ZFJM+hN+dugJ0t3qX0wMB2ijUZ1Zdt9To/Qwp73ONdH
dGBJ2eKfpTZ5QGiTqk998YQ55Gd0zqmceil9x3Nct/npsPD1vqf2SVah0Ai9fbdOUEILnR/j9BqU
1M2JGPXLuOyf+1fAtKco7XPCX9Incf8oKPsP9Bf2Ddwn6nIUAoGFjkrvsLYZy9sHLTsjPot62nFO
4feCDjx5eGz46evj+li9RDk2RynctYcl2PT8Ej83j1haOzK1p7DuquyDF6fBYaL05+9PTkXq0VXb
PBA/Dyk3Z/s3FTwtug7lhB36nL5PRNMoegCCWNQ0vKSxmdhDjZP1SC1c5YQHtwhe/Wb6GqPHeru3
4GCEJ2j56ARC9iIF3CaM+6DzaMw7CpXFzd298yrCl/nlnTC/2ZhpOhFyoDRk07LkLxuzwzMzjLqW
6ily9fJNi8XJweqhKB9b04xSIGk0WHSN6IZsnydMrxOG4OoZ4PhPMvSW1RDluYkZg0AMD9EJFCqO
R+1biJdPNGueDgdma3keZ4hjsZbTO4RzRDOyrfRbK63/CtZR0zu51C/XdgJTlvpjvVOHcFTvn8+a
Spafzuza1XbKghNUcPB+nhRk+fvX83/uwJfXs7AIspEvDHZOB90nI5OM4d57dOgi2mpfiDBBo+HA
faSJeg5tDiY40pbH/nmMPYzGTjYFpezgKfAR+g2pPXWwKmVRHR7mz4CQPdr4zqnyrjSxnRENk8+H
cHjQ+tf22vL0sR4U+Nyusd0/9KhdnTaomsHGYQTD9UKL2Xbuu1Yq7r2xothzIEvkHQRwuZT+4+Bz
iqN8Zx3Z4weijA5klfBVDulU/PFBkT1Ah0N0hnif3NaQdL7rRmS7Y2KMzlhShS8QHBPcX/DH2HVg
dGdtpL8o0MWZiSOD9AtuSRGL3H9nw/+53V/mlqtytc7PRq7Z1Em0Sqo22ikflCl6X0QnlAvGbDDb
gsK+7H1eUa7+8rx1gc74zwVYRJepki1zuhIX+NdCaJ+UVkNOVg0pYZ272lAfN2PYWKKqfeZvIZ5O
FFQaTnIZwf0QTRJ+c3b+u7p2q7Y5Pm2KT8qJel/tN0F/8ArqHXcchYgEyQuJXfgITF/34RRS/S/p
ukAQ8m60tnaHGJ5udHF3NLLi16JYHGeFZ9G7X3uY59mVnDqK/57ooo+PbJBYiSgDBP8kAQN9QRpj
ZEjXTMSWR9NzfJi0hjINe2h06EV0tjPbZ7cJ1sNL76x4VDfN/mFzma1Xj09str4onDxEFSDrHjiZ
X+nJUJc2+s9Pe3WEG5KOqLZkgyJQ6O0+OH2hG099IF+yM137OmFJreARkfxq4xJRfzmYfbuB0/96
KF92J/L5qORrlYfyRCC7sqOcA7onDU10O+bY7K9XCrr5FXghRj76miFSTd2XYsPTQIv7+lBNip3B
PuogRAthHj3bdmInZtK4EhsZSoTRYft7Auh3Q8kgTFdSbEOyJUVASP4aSlaVFfrp0tTAw5/BGQwi
3fwgYTsxMJO3KzbhG7iMv0W9ffsK/f2xX+bs070+XqsrH6uEVF0LV3KTyQEIk54MusRiE8Tq392x
O/xlqrS/myn//twvM6WhPVR1feRzZ4vEDApHgOPu3do9zGp3sQIt5PSJE/bXngjmcLf8lwrp/DPm
HzQmJ0AV8HXEhgu4+OhjJ96T0YgOxbn/ji48SPYXvCBQnCBAoDdE+fHA0oocbHKaSAGFOXSndxeG
GS0CHzRsCCOxY8YixoXuT9XBqcWS6VaIIEX+RGc/pJDx24pJKPF/JhAFXBDbOVhBkmF/PZbWT2td
lvWJg2//tHnN8Mxyssm9Ig9sXCAX0Pqr5A3dPyXdRBzQ1mhcRChMyx2dQkIT1oFDP1p1KYBucsd3
AtwOYf50n2MIpR+XFSJeZ3CdkxcA9TxI+yLhAvGfB1njIydUxvG77CX4yXabJpP3yfT9OQRV6dNx
glT2nOXO5t0DqesOx+V0DGT60B+LmVSFm3IiuUd3hiS45wloUElyxgJMen7jLaT37eK+AhncRb+s
fVAAabcmFc26i4fB6TZOIQock58n5P/eTVWSNM2WOBCYKmHD/75Dp1aRv9cVzDi6Ghm2U0/H8APP
ZVh7xW8HsP8eE/ksw7J1UyYnzvyzFfjrfb1Jz6cm5aBbjtBl+8qGQSrZ7uS10uehj9HO8qrJbQlM
ZdDeuNwd1GTx/uevq/53w8U1mIrKCCL2VbK+vLxS/rYfpwqkoLVS8Xyn1eyE0jprn/VQz9BoX51R
S4Ff79zSPv0/o+ogi3h1y142PjVeZgzNwjMk3z525acrsQ+gRk1x80B77reJRpb/u1iLi9UtxZYV
jgn6l7PaXWtdmnWxJlTSee5gdizoQ2H5FKlPE8owtw8+uHDumTfKwiAgcJ2UVKTTZGcA9wixuwPV
h1U1iQVDCzSahaAdCHy3CpaPrtvDTuZAKt2QDBcdHSCl79EOfqYAX+b8ApHW+/2ik8cEy8DA8mZ7
T1DA2umBesIj7k2LIIrgVRIhw3XdnAWmrggW6Vi+kOsOyvbnR6eJRejfncM/d8P4AuXSDseW8cq5
GzUu8XWySOobZzmZ9Gn6yM6lYQK0ZnRWtuoW+fJyhLUh3t2IcRJ1hbY+e03OtWcEAK85zb0GTFns
3aL2+OB9/lYu+maNENdqK9APbf2/VLNGVcumvtjiyS1OPdLdonoaf0y6eeEu3fZ0jHlkv/9tbP/3
gM2H2gZ1Bv5mGYa4gX+9X3n5vGhH6y1TtwaOR/bElkFSdhD+4F3mdjB3kYYjSh1MfYo3ZvIyvZfz
1OGC3oOfn5Zq/hcBxiZPJqydYEgSfs0vV3OSnql5fubKdCbyUNE+JjFVqdcowIVUuHl/xYAl860O
vSToB7gH+uZO+EQFz3j1GBGpp9VoHtkisx7BvHUFLqH0mp01XPQnpzbFo+DhbF+blrOik+vgPp7g
eiB+jNFQb1ZWCBeGht++9e6sjLwT2PgH3Osr4uhP4aMQERnlWKPzkJTYSeJY+Njx2tNF7EzEMrCu
nLjWsBYz/ZtbXGfjiw8mV3o45QAGKOUDkQ91YqamoM189uJnz8Sht6jqA0lw5TkZmBN9/ueAEjA+
t1BNeQy5H87pKRLzUTrLhx3S+rOFd5V2oluwePjLOqgDX6EtMBVnULpvDd4ZHttpQOKCwCRLQY+o
rGtvTTpNt2ewUXbo0b8fjsL3iY+N05uWq54/p48Eybab8hunbroi3O4xaF8mZAUAsRdkWxi2UNyn
RMOFPZmuYLuH/cXvEVyWrtxoWo5Oy010CD7HJSmEyfjwdLkk/eQ+4Oa4EVzPd5AM4aS/P/IQ282T
Q7OAwkee5Uau214vXHf4Im+HMEDktm4nJXHvHrZf/V7Vbav+lHnn8zU/eONbAAyFhdDpvX2ne4oH
LAjcAnRQ3IBpFYPEFyRlbSt1yN47YLOih406jmmHYoZbbRYzBDBI30PwuJik91h7Z/CwP5W5+BPG
NJfKEeW96Jdh/t07p3CCF6unLnOu+vedK/KWrUhVJU9tWj8OlFNytuiLkh6ELDNmMCUUGKnDQgwu
CwoSTD1gwoG+u83y12bGf3eIqqSphiEZqqmZEDL/vZhSvj5OuaVLBPMKRX3ar6ohxgVpj1TYzdvE
7UG1b7+eAEPEW//LrVDF2vl1gqbERo1N1SxdM77sJR5N61QpR1OaXrvQU6pjMmHJklxe3csoa4jp
DskaLJ/+pSdACu3MQNieBveltCEnqghjOzgch8e6Q0YFZSq4BJFl+WlQ4QG8j/PlcdnEr+mdkXfk
FCbwOg3Y8j3sJZwBHXopRJQFZvQ8+WfsU/Gb6A33vT3xDAjrxrlVOEGLuLEQWAUdOtw/U1yya1rD
kLv35f7s8efcOQgD+SDPAFtUbNvuenLyTx83EFegaR/Jyd+aKLvBVB7a1I4D+QpkDQNzhBJ4Xbk5
tYd24Z78lm9oXv1BnLb3AYKJXA85uYdH9on+/BDivh7iTvNLNUJ2rTnq9r01tVDH3hvZicWrtUQC
zC6zwue3cv3bhOmh3uPMNwIbW897RlAaUYsDQ2VeeLEDQRm2zxt/HR0QrdNZRC0HaO7aA4pEHCE7
KtV/QP7h1CkFr+4rtjoERTtnYD6UXJx09CJumqYrCELTnUvBGau8KIhr0bAM7c86fnTODmn0UvCY
hG1rd1igQK3da8TL3k6TF6CVx+w0IhE1pC1FgAblvlW9hRzBoxIRxGGeaNts+RApGc7n5326vrjH
IW3lNsSeyuG3KR2SVyJSZ1+RkmBex4HMGMr9F6Uf1i12p32LZk8/9dX2tJ7c+spWnrYG9yTFnkU4
BT3EowMvr1liJ7571lDesUN78R4YXbaSWRehZwspbV8I4vjqf+RNyNL0DwD8bAeetLyZKUBSTcFd
n51rggMXezYaueeKZAsjIrKcE43lr6t+ET1Nvxn//AKR4P7dC6QToww11jRZPv99f63LnfetATTM
ZMnENtsLZGXCjg4nT6ezSnid+n08g5il3H4/6XhpOBx2mNm8hEAEqmD9yTEg3YjVVgIwjmoh7Mu0
7VgUOS8awnUg5iSBfBVxanHBOwNDJhmR9+jf3FGrBwRmMhhcncGJKjgwFmfOWiMii3qbMUXRaDwF
4d/mid7Qg0msDK95muSuFIGdI4WHFG32Wj3RcJqOh52ZOOpEveXyzH8iE2QqOVTNr+6e5QEHrfNb
b+O7AwbtelqFOrsuwLv/3r/aKM6pppXS9LA5LnXnPG31L8M8Kvfq/I3M7o0BZr0s4/Vewmzfsyl7
9jLT0UZIGZ4braBwvN78/Ey/m5H/viJxHPlrS2YppaQXV7i72HHw8lKMRedIot8vc+93p7i/P+bL
wDGra9WcHnyMSXIeqjN59Hb5etfpb5twWSwhX+d4k9Fpc/gWSO8v6530XrcuNWvP1BqCNHyyt5lC
AxphYzDDFkUEdL8jtNMH5+f7qHyztkBY1W1VhfwsWZZ4df66kcdbpp2zw6WacoBW+yh8GNIibBQd
SMSxnMTC7lIMuyYZk/Y7+/nT9W++9T+f/mVhvbee5eGmnQk9+ASBYIKyhFDyJ1hOFIv7UM3fbG6L
IflsB8cx9pxJJGK5XGB8GW21XtgzKAqDJpkde3NC28IsJiGAU4CDroFcAgERrJzZjf3wz1cuS9+8
E/9c+pciWWm/H5mtcOkdOUgWRIHIyz0m435fhA8eqRVpgw/I8GxgqSDNEoIIvHewCFSqJ6PDB/mK
xF3pInLXjz/W9NZHBM2x7k3YQlMnUeKwe5kYDuW2xA99EjjGn2lYO1NKoFGUfpBefU44EmpzQh4q
Qn4Fn1agKl7ukHXHIW2NDWrPHZ//pOzsf9sSqd/Um1Wg6SbCVUalbn8tcGSWWuUniTnhbdNL8TAq
5vB4AGX2z8t0QrpRGZtQckAWtQm7Jf5EHeOWpvqOogfjjQujrD19eJC5kX2CEBikMqCIPHm0L41/
hyR2qUPpI43VGORcq1Mn1sxo6xFoAkg/3fvA3Fqlr+IHJyRwY3qsjDlQnOugmSigw9D7WMFBJGWd
QrtzCZWNQruOA9v08XGgHr+l6YDlkAlfDlCKIU2tHMRHjnLqwPJbO1dSshKKW0+kSMUqm2mZb6u+
uVOx3mG0MEq2otZ6YPPFAbQcnfekwSjdeGh/ZnWPmQJmAMi9YaP1TzxDXKe0XyY4Hi3Cq8L73BZZ
gsBlsaLILl7fNI9OMGQeHt4f+nsNjr2WK1n+kbMVOIL4zo0bFgCQWpQTUVgn1Yd1jTlrXYs2QLL7
hZ9KDqYrgHjs7W8CTo0i7jRtIS/sW3hZktYHlu0UbZB3fgUFixaIu7V318LWh2TzZdovrCqgLPLk
xRYld1+c6Eoiq3dF2r2V8xbUjIP/YLZNe61338x8rkpjDUtTH3H/5EHPe19jm4a3eVg8qBfSE4NQ
h/tD8lWKKsizHSBWh775UQDSwPl4cLHkSKBVSMXAiB4do9bUDs/vqCoDPUfqTSUiVOZkiGWKR8IZ
LZ13bAPVUjpavTueO6qwu6H4zAlfDOylJqGBdHGmVMqmTcS0sbhiXuudVyjdpusoi+8rep7SVhud
difShpzm7ucU1z9x58SnxY2sULoOwOFCCLd+iVo/4NTWaM5xQ7OJb3I4LK8Vi/J9hpKuxD/lHWJc
4bx78wpvOf7MAgOl/1YCfVqnscA10nCBO0h63HGkWv4pbx+egoMI9EYBMyk5OP5BJgL+gqBFPBVW
mTbNjBTZ5JQzq4De9E/GSkP25tajA7/eXeOp4JX4eT77RpTE66zI4J8pc2ia/GU6s8/HS9E8MmnK
tmjVF1Vvf9W/xsG2ccKwu6H4Th2LrO4eEYO/VeDlb+bSfz5cLFJ/LUL29XnMry8+XITHXsnPZoPk
T1MOyuNo///4RcW1/PVZr5cl26p0g2IkMDoEVIFSAquhBmlss9cTkdSq1x915yIjUPGWOxWEEQEZ
st/+/PlS/khCvq75f9/zL2t+Lr/sU6VzKYsVNUaaCPFoQNWCWhICJ4LLfv64P22bnz7uS9XzUpmv
17vgLqtsfJMgYA0KtuQLjZxRt9tGZe+2SYn7pTj9p9P+w6d+Vafcn4fimap/7veqwg4Op5m06bDm
EMYnNi4ZQz9/T9kQw+U/H6krqk6JwLKNP1Kdvx7xu9ZOF+O1bqbk4X5C1qVFrYWPTxzRlLFo9fOg
WWqDMPedONH73InRzmkifMSzqzvjZOOkMZv8d2QM1t1nZxSAzFkVFLBp6AaIanxW6G38EbNyBPha
Jh7unAg92jD3nh61weREe5NdYseeUp7oUYJZvilP8oKPpySgli57edRbbrfHMm3hqWUJcKdl+zqz
xnUg5FIivenSF2Kll2O5FB0DIkOBFlMW+oRe7iRXlyOAD0TG//zkiCb+dCDo4nRTel5HNAd/vqnf
bYRpCVF4ZY4wKYT8+9Y8TkoqHbK0maIleHFHoQlF6Kgvg/Mv1Wj5u0YCQSymjWhDETrJfz9JbZXa
Q5dvzbRq57E8Z/XMVjuKPAmEPM4TP3+t7z5NlnRLR7qr2rJhf/ler1N1Msz1XZmyWiDJGKwKl2ih
HZzwBc68nz9M+6Zy+8+HfZl6rJOdmeaBD1NqYIWv1G+CB1Y7Yk1RucO3ohG4aTRAFjobl169si4h
wuc3wgG4qeMjVKDNS+rgpcIwUSzOs3Rzy0Uju9QcCZ/G9HhMykeAZ7P1ntRlD3o2i1krXjeeBU9r
aaa/fCFVPIsvL9o/X+jLBPbWi7fdXB/KtMpdRQs0shbycTUCzbhrdYg+wkQMNZKwLN+YAa5RI2XS
qvlGppfdAmoWhKDgp16ciTDD2sCmAPfCb+PpmyOGLBlUEElL+tM7+Hc86c93XZ4OXKMFC29z2hpA
UNkjuIhh/rgR7gYlmPMUbdDPT5tOkvrtA/+fz7a+nJtb9/yi10qmTE/pQLZJLnGeExWaYAIfyBw/
QD2de+q4vHs5mSE9wLgPyF0gxkIDfNaWPcaFPDZ1dyLZEasZG0GEL4rb4Atr1dguHGCkRljMK/c1
sycY9iTvcmo/qugWnV/ukcpaBylIsQZtzkBoPlrYbedsoR4dMhnOwlMGlOS+b6H8ga1wYWR9oLJ/
rK4D3cNVgwni1XIRfXWz0EBQjmFXEpkMt5410+dU9WsOHt5zYbhXXEDyn3YRCBZfX5kj9uA6aZgd
DFqKdzMW7JWPN7ZnBM+/XF1xIf89W4H8wHZ1CVW8b5jrs37ZLRFv0ovjqOOndqw10Yv05rRztsPW
+GlsG9lb1+7xACP93Xlb4XXyOrl07i6oj27XcesdEK4oFwnGqufuAeFK6hxL/sRhAS7v1LmuCcN7
Ck+2TWlqcsvi57R1AbyuD6qbz8HiQpDr+KJ7axg5NOjeOxtGHmUFOJlkEGi9YlayabCoPt8xqgwL
YGnYyQFJusTEkKznFoULVb1aNS8RS3DEsJvw7tH3ZYqHhFLSa9gcOGUDesuAirqtSKWDLhQFRAlE
gDUNWlocE95I5dqo+D9xLOMQhVTJ2cQXJyqTbAUM4EHdblL31DM1V9fjx4jSPCEMSQNS7YSUcR0i
Y7TxYCU6T7cNCxjGyNyGx+sbVBV7jsx3J1/n6mPwhw6jZ94JyVskHaNUxdWFL6D9Eqhn75Rt31R+
ORIta8zQ2OIoS01L2AdGnNoRY+75BBJyReKDtWf61KZXoKGv3gkTfksJ7PWyKdpGlUhqoF8nVj28
yrvCGtxOw0vVVa/dK0qgk2e+OueKxGm6UsDvgLK8cMN1j+oT/MmbtG7ndY0fR2qJEgMPm+bb08lB
WfIzSj08NJwUT6Zzynzts6aXSs266DWvdpZ61sbAyKa15ZZ3b03VJtCOSQXiiPPC0QPms0ZpZI2u
qWsxDi6eiR5gJOWDd/f48nlf71m/egRZPZWSovKvuwt6RWrCHA4433Tg+J33j9S7MHsAYlCMzgN8
eDN/WJ7NMEckabk1jqTrHwEoORIbjsCuikX1hU7ahSPhmMEKIyECLZ4wiKH4kQ2AXAs+bGV7JWVd
zn3iX9BooUjZ1OCj44w9SiuCLM/7fyT/Df9kuLhlHbp4MMFB0wSQnqEztfZ4PD6skR6vfYD9wdWm
RNCQLHPt/onba9jxDCNlS880B0KGYFWoIsETH9ldqH16fIhThiZ/4kJZVXToo7tX7oivnbEPMlwh
6Lhj/yeenagdkOp4CMYL8HqTphOXnY9DghU1w0nw8YFypsXOC3MOXwi9BtDrhFoPyV1gFqmcopzZ
SVR3LG/EtIFogwMAmetLDtGOukl7jTt5d9+xggeI8jycEmQjo3Q+OjiUW0X9tvPGy+78f8nzVghl
Fl0vUx6FmA+0jSIufTJZJasj2MyVQcmQw1qQLp+le187UuPjSBnQ8+RPjdkVzk+ikxcOPmIEzDDb
W31iaSYk3H8I1k44GI0mE84I67bepZvKCVJD8+vq487ZpYywv3NbL7MjfPmnTWDJs7uirSEzMY6o
B1FQO3Udij/EpsHeigkxWAJxjrk0U6S8WoQ2OUgeOguPWg4MfraUxSeTL28AKZfBRI4Eq41q2FFi
73k2qfMI3PXb1xytL46OzmEAIihGm+lAaqAMRVIDVabg4a4ozwTcsGzKsZIIF5fgJ8xmkk/1gGdF
JEwWxbi0YaOANdMReE5HI1v2z/RF2KaOz5ZT8KPMb0lFgMa2vIcFXkhklo69VVveFiaTIPVlrplR
ACPOJbiOL22EKPfl0S1G2eg6MA9h46H4y2MNPlEaLwhbYexDSJJDRQ4RPLyuPB/zyCTkmKR/xHe0
zT4TEfqZnuZKMwioIvkA1DqjqXYNw8tVV96xtFDKQG6b9u50gN5iYQ3sImbqu2cIXSNe2abqJHih
ZjZeefe6F7X9EklHw4TuXnd8D25Cl2cQNkFDntt5YjPXMiW1C1Gs6zBbzLYSHBoojQ/vpCYJyxYP
8OTnk9W9yzhjHPYpzpuOJwa7fveOVHRGPP73UdwkPYTTeXAnCL/hCEF4xAu/vLkSmyB++ept+9qb
ElJw7646tcsMAtjbWZDG955wmbTnsvDoWZU4fuBp2qZjrLouvS4OIkXLL8GYAqBDYy9mfups/CSN
/wBb+K7C++60YCZH0afbS3sbyaORvPaHnCmSq8LlakOQNN0hNcXmg5oiMLZZE7AwzVjhjkxVdPLp
6nnxvYPlTr+7Hy0/iFfw/Bz7wI+fevwRhbs6W1HWs51stNXc9MSLVaJFR33A3eySgGNMDfz2njqA
hDVBo7tOo5YyPvTdcbua0Oj2IkHEl7khFWzmfRupLvCXce5WHRI+Z62IKirkTjgIaARRvC8MAYqX
SYufFdzxS8/TgSjU9GHcV/TJkWHcEdrtRXIcgP3mxbyCSOa9wsLcffiLILi1J8UUghHvh3M+o8WE
T0p+FOPw8Qm6lN8LmKxj8dX9PdxijmNQJejB8qyhub7cu+Ktqg3CiJ6I+ospu3Gb4oACCu/R3VkA
c605vqEhpEUSJ4zS2m31AzOYBJCuyg6/2wRG5+wktgYu0rj18mNAshFsLPihcUxPFKgK8y0VZJG1
GA/O83AUH8dxvC0MUIEypGeDR66gl6ykmN0Hr9ObOLT2n88iSJn35d29smjSl5HixzXi8SjheX9C
tjSq/TNwmEOAEoQlEd+Ce8sHLKUbLr92vQX7Gl4LsegVTjqxwGHHEtsS7IX+zI4q5/jBlmoMABGT
TZ4MbW/IbExIxh37KrcWltmJpnLyRJmWdokjf7Qh5HX3kC23UvRkQ+EMh3txL6+TlV53VvSzhQiZ
ZgSE19ejl2qwLCKs+uR+e0Ral75IymHL5B5eOLXHEaaCZjAkcA+GTeNvWp8CfyE8WRR4RXD3fq86
iNTFkmbKDhcn9k8URMVwQVC8DtkEcMW124F63Rnqy5kUIn9qukLXwoZOTBWrKpwIgacG0dbL5/oL
jigONaSiWKY9fYujGiiUUI6iWa3aQ93r8F4kCHJOTLjGkHEWFKGAR0+OR2eiTbeKu8o2ttCP0icL
r91yNyPw5uwg9iRbpbU39600INw95OaivkQcQgcIupGg1S4Z207FcZ8wgZIhzfyw6l+iPnvuCVcx
OkWHaB0yf3XWGw9wOgue+n9JOq/lxrEkiH4RIuABvsKD3kmk+IIg1RQMQcIShl+/B7OxEbMz3Wo1
BdxbJisr01uRFc8cZpGluRnkSldvrRgFDW4vXJGAdV8r/5L5Spohv4kwf9Te4cAQHCsG9NvBKGui
Mmww+6xqaBz+FzNm5zhQ7eNjByHnlkwwCyRv5GUv/IS58zrE0Hg520caGUoAVL+eK2IGDAVLiuYr
hfwv20h8whRNDjIiAKhNT5mJkoL1MY+8BccALh6hb7NpQ0y1V4KVby9nYbHA+bkIFv1cIwUgqOKj
AGd+344CSREWFBvsX5OEzPRXb1bVVbDITQxWdsziTyhed0iIETf00fIq7s+GZAyFoWB/Gl4ML3oK
xpvbRZ2fF+0Psx087tjfxV3gteTUf2ubc/V90f9WuL7ztzMkTmzqmImTMAXn3LuN68nJltsc7mf2
/bMWvvz9wx+s8MNgmOpPCVCtMPnJHu7tItpnZ9yZ9oIYjBj3aqV+bViHoEuhEtQhetjypIJP+n85
HNYHf+w5RVb2wFH/chCUsnW/nkhZnOw5UokNGpw2epnI7NoX2jergmPhQnQsvnUfUlcaXKQjKnqU
U2fFeQaSU1CDob2t2wiBQ8/dM6BOrieZ0ZRz5Oxa6py6unMudXjpDqlr3Mhfb9hZyJ5RebDQlKVk
wgL6aZI6gtV80BDL4Z5svItqcjA2LwNR8Wr/cYiMqW6tOESjrZy5eY3VKH6FHwfvyNmQSam1cByj
sp1kXmDs5g7+P272shVMU/I9ioDIb+A0gYakdQSt5ePpPALWrM4KfLXpZWxy74i1y6TwF24Y6XDD
4z1VAAJeU0adqHBM4o4o+O2ntUkP+egJO0u2nEZuOh3gEPANnCNZjBIPzLCDIoAyCTP+/f2JIJ9t
7DnYLDSsHmuuGmqy1upygT4QfiLqzVcRsICnIfeC+nNN1l+JZGkGl/h4uYn9WIw65xXWOCMcVODZ
j0vZprARdtuzW0TeHI78arpDWqvjhfA/92giusxalg0RmzMn++PEBp+eIOIvVuYlnmJ6r3LOU1md
RR84eZpDqj8xY0hCFTehp2antbiBqc3gk2NVhO0CE8qJ8ze5baPmyw77K6CoTwhzwpTmhdirAxTx
lP1g2H5npav9bD/8d3D5HBeDJ4uAJ5HvspluEaNL9PmsE3qjS9yellueUuymKLneNpvL+Rxf5blo
p3v2RLtgn70C81guiA0hxfAFDchD9GVSonkQLkxrb6wFClRUS0TF+jW+ELvajpv7ff+x6sNGcbif
KzpwVF5X1CXQzDczEi7HYHVRIgtx7qNhWMfc8+5odFJxn4jGIR+icBckFAPMiULdQsy1osTm29yJ
08eQ4Rm39Bi/nXsbRIgE2frPft8tEJq4oeVJwfxhmWxOqubR0fhMGQUBLRysVUrj4kv/EUQXxK6h
eNQs8/ZZ5YHcWRirN7LTRxukEClJJ5USyl6v21MIurFktTvFrS1ZtiaXEdjqyOqEP9ngABVfP7b0
lz490/oplgkaJXY0s0bsoMr185/qVU97mc4Q/osOiCg1yJ24suAp40ZV91rtaf7s6dblFv0oonNN
LKAA/FjzWnfkZRdPY7XrrFxA5S1jzN75gqnIsV/MYSy1s9YNGDYSfVGM6cI6N5Gu+GsUm00GhNHM
2bx8rY3cRRCSDnihNNYWJGiSLDE0j61Awadn5+TRZTlfOYLdG+gqqIm4ZcPmA5wr66vdIXqBvPAC
AeQrXCULEKBy/I6nA++FyR8DmEcY187HXFtZs9RWfv92peIUzf6pYWG4fRT0EMtKQHd6IoPhpnKK
cf5gYWJZF9+Nt93WCx3Z1aBnnxEFNSQGxTC1Z5WHLM7WZFQ94S3S09r2W6TLkYmxjNpao9GXHk3r
c534nBt3HLErgo6OtIknHDpHGqkTMZK8TORYzjdXc3XH/Y9LF3qbc/S1OG9W4bQ1UgcPPgsCmFsS
6444ygC68Grud7tFtawKYU7F1r+8CzIhiAHv8UPQDlwD2pxpGjex0jOHipRP9QGU4MdAK/2lBH22
NhLCA9u1Ubot31uTGYBdRmxfpdjVgNDxd9xR7AunuPH84srxaVC0IqBA72DRjvE8/w7jjtOsskLl
Zg979gozT+5W/zUaT58/e8cNaiDE0Jg3dngMuZuFX8F+6oBT+DzVV2la5YG939PsBK7xxV4exkC0
14gzfTiOoNwWQFXHk4I/3VGk0yqhA7jXthX/r8qhsAAK28BnxcRvarjmLM1iW3CkSMblAgG0XcnC
BiwCakXKimxBDlijAoKAIZ/thheNR75N5/3DUWTiIVKtZBS4WHzxFxo2RLcfxK2Pww0+AnaOTL+f
K1ha1AWVvdGvkoWkfkB8v6DZgYjY7BbjQgCX/b0Z2FAVvlMY+aJhUUBpvyiTMRrCqBN49Kt5b54M
KSBVnuMjWqobcpMmoVaJhrQ6fVjEkzevdQW3OXeqHdlK+f386zJHQabX2GaMiX5aBxwCYG3AViff
NLCx5W3WLehr8ogptfPADYyFIbJ0XEw9snjlPfVfH7b7b2kyB3HDDxKrV2SGkkCBMxDPy8ObNXhS
NYwRCGT0LLUH9iqLx4KFovFkEGmw4DOwhvvibxBhHR6LHZ51AGl5/w2TE472pF44GF5xf22avU5j
fu6v6ucLfEvWjjAvZKooeKLCvimRdLMqRuSaA9cT23oZxDHbRP+62Cp55p8wDoZqxaDgcU06O1Hv
Cq3QNcJf6uGrH796OCq6VcFsQZeYfdaY+Fg6frzxVWdzdk3R001ZBldK1SoFpHW5sl7ql/S1frEH
65bvWHfdCL2jECpv0JGFArEdsVDYq4h5s4MuTb6x6r1UkQMCnCC5VYPf74uZXW/byh3zBaMWtMwR
1QQkoPD/7fEC2KQvN98CKT4WPY594F0scxaYRbFxPZ337t4/FsIpzuYxmt5o4DdOIYU0qeKlMhcR
+lE58SZP/FaDyOHMzOBTUFxne0nAE+rpG/VufO8TqACS1zVhlJ9Uujh4HGIC5Jja6XAFHeyZT2t3
7a2hUBd2Cnq8ZhA/Py7u81BN6ZL5Kbp0n8DiHQckzVNS+yT6Y5z7eMfCZ40CuYQ0pcDGwqjDlVcT
MtDhea0fy4FrpNJ3fbKvDiZHZ2JkHlvIkasYqiCP/4SDxh9784tVQTfXnk26nkRv3UT5SzTB/nTa
Ompu/Xgpim2HLyaAZLE+9x/GDqARCqR+wXvAiH2PFzzQzqUZitie1S0uTixgmTBrR80de0ctSi8Z
vR5t9uz1gzKIG8eIxErzClC3ivxO/S2iU18r1ogqb1fg3YtkvwziOWMAwSzBiq9siEoHmWQ3GUvl
rRsvii+UxR9rRB/pQ0xL+wFVZoU0DxgF6ag0Jw7qVy2hZNOyhmBuy+1HtDyRgLfN3r6ZBRVdGmsC
2Mbh/III5eiik41QuyvEDi1knXu5g4hdiTFT4XzExbNkTtP6TYt8t/swD3k7V7NjTM2PrwyKe/0O
ZalXjF7kvqP9wIov9ZU/4elo1xqtVQgoFQSSN9s3tauKFg85x8h6/OxfOFqVjqbSyjuPaeV/Xl7f
NUJWiDVtHufuscX3r/CoyP+l4XNTvp3WVUNiH9v/dwndZWi8h/wYvTExqZm9oBwr2gKzki+JTp4W
D+lZCx/iJUiOUf6Mf7ND4earAiYMcNJWXPfgz5TJxNQ36/zx038nqLDxLVUcbmcE7n+VHf0N4RNv
JDBcbLhaBhXMs24jc4I+HDL/UflCPY9Wz6vol37HpvknFKI51ixrHZ7PDmPop1dds5/PAoUDhA30
tzWMeFBrM4T2Vuro1mHyC84JhWz/DOgloLffJfwGrESYt0tloYsL42ts/QzJ2aD6a5FVQ0sGvjsw
/AxkFvl9ADkN1XVhn9jtGb4lgfX99dJD6Ow9Qvm7GPh5o/4l3aGM8Hu2uYcqRwOpUR0mDjKvcBSR
JIT+lTCYQ7+afRoWvLitjafAYvxM4yx+A0Y6OWQWI6mKSv9jcOiOYjmoLhVTL33Op/6UdhckWDar
exQCEbTjh+dFLBvNmh0HsEfE0KAlucUl3hm39IJUNx/XL5lhps7nB/Dijb6Gp106HE8oQCnf1jPE
MO3HBaMqbULz90yaxzvAVvMHIll6GsBVEK1QxGQpfxpAr6exLaMUfDOif8oCLPX3DY+qsd/Q6IDZ
iId2jCAHHrGYEjy+BRZ6eEiEceLHlrHue4XABY8W8GhO5DHvBPrtSAhCdsFTEN4Ft+zsNx1p7JVH
atR8Qf84nMRQu0AEiVdKICi2qXt176c8YNKpjuUCymU+fhN4FIJDskb/pg0VdbzIwVA7yiSEWfnN
9gGFnzSLjEHjo+1Q/OGwhhvVJdmMkx2L7jTIwS3IlfhdYlgdAN7xYsyJcMfIQPeiHwN5QvY5Ct+A
b0CKGI5Ev8dcVQ44DvQ/ZMEFJQHuBUc2E/Wd+ccrAnAE9MnXUrAXOViMXmPkUO1SCV+Ojvg9yGK+
FVicWD8f/oic9TnfdpuRRqS08cEEUaYEoccrzR8DwgdUfAF4NcN16Sfz3kj+w0jh3A9L5fexH3Pn
A5puyEHCFg5VyGs7jFvwxdEtIU7S2sBtfGbI9is4QSMXCnZPpP7Y6OdpK/n9Q/6MvOS7uOs7kqOG
aUh3m7UeJ1MO1c1InAF187lt5fewe4aIQ9fFotUsep1a4vTQriKVzwySt4U/nbh6y0uashnlK1qA
raNv6zIYZ3Y2SfArpzeqTRQljC0ZB/NX9xajBoZ4Aq3VomQq+oM0so47zbgGKJTRmF3Hlx5rN8UC
B8LS6HWlTGXo0BDjd5JX/jRfg4gpUHVuGTHfMYR90lmzd4Fviz75IGRnKo4G0ViglWaND+7Mo0uf
q4LFlBpDSFg1io1B1oAMt7pk9U36OJQBknBDW0WlH6HPqJxZgl0a09PBbr4QLNN7rIaG4yx2uVQG
JlyWuOVDpROvFGXJ2oWlaixFgesY0BXf4tQS9uUGELgy3QoDMtWwH2t8dI4PV4DSNQtbPJKadHKO
QJENRGPxZCK26gJxxXKwvK05bn4+Llj0wZteRkunXODjuKL3OmTMQwDX0i8Yo/nHaQDoMJfkbUrf
omW6WuxiZoESBgjYpVvSbugjgWMBB4ByI1T9smKU9KYaC6ci4VqSLOmikHPIaL5oOPEB+nmv9G+A
Ho1zNLnakZ0QR2x/OhzKKr/X7BZPdvrdIEfZmck0BEd5N4Alfuzh3C9Esi57fYzeFLvdthQGYcbj
Bqyc0urMTkNAIN8M2SOtreRfTVzlnCLZwJWfdwfQZzr9BI2R5gaV+eV0i/cXg+nuT0KxwR3YRvkH
cUIK9BcVv/ab44NxQtFe3LQLykawwl2KXGLl5uKvysrM9rMWtxAUlgSTeA0H/HukC1hpHjcVR2Lx
EK/a1JPw/2R8P7l5jC/vg/PD02Voj+EhWgx4K0HqHXmf7CQy1ND3jN2X1N6YkeDDVPnRPAnN9ZuO
i1ESI/Yl4jBcRYb6jeFyGSJ0HnAabYwJ/UakmTVhi9fUboiuBnKLksd5qqe21Ga2AFPNx6gLO2pa
A6LDdmQhRABkk/EywVUG3WGfsVz79ihPcRyjy+W9etgDZTAaGNc6UJFNfM8JiSueXLuRob8Bx0FX
Zj9w8+6t+lb55RZMzvhsX8aXItso3Qr/3lwr/S5PPGEiiMpAYS2Up4nSAAJFCbLgAknLT5CugAI0
16AQInOzc/8Ke+zGhX8oVyT46jDmQxy0GuYINg9K2Ktb3UDKg7m2Pbv0qCHvIgAH583ePksboY47
A/qgxDsRv78jlhIoJ3o1nS8bOp9QP1ZoUc7+GhV+FISWtXqn/a5mdn4YcFRHRqSD7D6bK62L/2C6
16gPLrlgtedH8HbThBplOmR/KV9ZMqhi8QbdWxphjRprI/7DcuvF+hyeUkT/dJGuU97pVUpdShnx
OiIcfWrP0S755ZZRP2S4lLnAQ8Lo4Le1YPxSYtdiv7iCEHkfO5yVACKAvIudyIGhCYWZ4sYqu2vt
EvVpxnFQSgV35ilUc2y6RQfIXosHfppYIIyuyq9dqS5fx1yyxL8BZ5WQvEilVlzVqRylFRoafrtf
91+a5hNn6PWYqIJjwzYZ182dFyNcdRwjysb/GPOo3Ndq+Gr8V+WUKdBjfMfUEybKHBhBkr97YZnB
CLmU9uebJS7Rw32MgRCcZzyhOIH4A8mWDBvn7yMBtKYr+dBoaCATQrBbeyIGBV8IkodKUkU72eFI
CwSUynlRxszLqQgIiDbFnlalhmvEvAyWA/K08gYm0leDffo0Tao+7nvGINpidRFrX1YowWkZCVOm
lfS1eBZO5Gs4W1xEMCS8NzKLS6n/eztoU7Rzpl+Yt2kwkObodXVmmGZzOffLzXDTndkOT3kKDXND
VoOf04FuSHuFAllgbAOdqJSXvc9qIksl9ZYWsQWhYPyA2orkv/1RcCN/OPGxhpCmWNnnf/FX04c0
qID2tBQl2wzLmIlB2EwDLc7l9Kgav18Tbu2pwLdllMGW/Ah8JK4CNdur2mg4KjDrRN+mmRczzLg4
nZ9bxKX/uHSjn/L/DEvdYZbOnZdEm3crX7tTglTXb9rTLwUweBLhR9wmh9lNktmTEfB6hazM9Ozc
/j6/Y2pColHi5Que2Hv5S+QyQ/o54j050b69icsf1j0t1iKleQ118Hl+xO67xfeK+oKdiOqU1L6m
hpK+ivpVC0hl4UDdrJUFZh/vzG0Xmqe/fB5b9EW6Z3MUWQ/xgcVZufjAxeI79i7Cm2uIan/ACkdY
OQuMxFbRDg8PBi4rAIJ2UmFDEd7Tv5UzJIjn4gNwxZtgp0VeAnUdBkb8MkcgnC0q+tnJg/4ZBS3P
bVdmtuQDqX72pob7QgChSZgdqeTJ4kSN/ms4PFdGRLmpkdHBRAA7YB4csGhRIgfrvv6S/KKyJgXm
tkUPvDwRvobTS1i8YOT77SE7tv2iaZcswGuqTaOtNChkuehiy7sCLl0ofsdUaOg2ryg4M3S1bFxM
T2/eQuIaDXKiDkNjdR+TEOlodurTj1/Ubd0N1BdHsU3kvnbGFsVb59XaEYJGYFkvl2/Dl4nMFFc4
fslnFhjm3bG7ZfhDMinMkQlK9u/GBdDkJJvYL+FYzBvnZ6tdPBtf7cQXfGDsRXcDjxR3mgCFN4S5
9a2o2N3kZZMfEs7ZY0LVcg8JXWBKdjzOCU0VQdppXps2wYQ3SPugp5Mg1rHEW9sMjqB0rqA/Kcy5
GR0tUpKMXR5heIbSH0MG8Y3v3bBrF4r89Xj49aElaknhiwkOdcdnoryp8xSteL4w+sataY9NsNP7
9U3xEP698rKJUMAdsHgi6HBB7SJcxyda9ev0xdKIVQtHlmZYdkHglaWqgnw/lbwbmZ5ACwST0DHn
FbAhvSp20lLbNxeFCmLz6miw4G2d5L62NMOueydlXmOZwhw59YLO2fSHZh9TLTL9nP0xJhm7VWGz
RCxmvwM2f7f8iSOM9aA6kGwBeV/EjO8GOIxtMHfle0OWRFjkxpt4DisOHSlDvaOnYQpuaiyQpqc9
hATGEnaMNB5dFJN7oBySle5mP5Q12rkw0Wt36FjVnYG7RoZLLvX0uCbSN99sxcx6O1mB6WRYbwG0
w7N9bv599y7cGo9Orl+Bx7nsm9I401WQt+fwKC/PPc7vb8SfD0/DTmR2htwnuFETmisCrkhzRmPy
rV7LZbJ6XIt1sXsBZNpo5RuH+vcB9BmQ3Uqv9dpJUa5DvYjy8Mjpxqbbls6i+8TFlN6LoiRd8uGd
hDr1PMBPQVz9kIdPF2oOpqWYRawpqqG8AUqGwDK2sSrd/qdbYKHqUNbHNiVUl3ri6CuYAnduXAy2
NCyjSZqXWDBD5PyXaxFx7vZtwKtih5zxpuI972+Vsav677kCwnnTCbInRrkUq4feWL4z55OcTMVJ
9UAsji8BpfQSB47PjQJI4OrQL6LcQXmEFbsAPSqy/ylbUg/j99bX0gB0jDUlvwmLY0179Zjc5Jg0
lPoCI5365YLMcHv6I1rcD+xhoGxAqBJlSxutavmZS/b8H0w7XgwECsWa47BXLPO9AK+h/I422VqV
nRMTQOHFul8WJPu8pHMPnj+zbOpGFFbAA6A7SQfodV4Rk4kK59JyXarq1JsJf9d2/qxWk/VQuW5f
vg4VkgQcz/zhbwBgGqcmZjYJ7DdLQ/J7J9oUyVUi1NJHTg42g34WqJDeLJ16zWwlNoj+/4urlZGG
8oEKKMLm+kavEImTUZDCOtVs9ZIAN8+At2nm6ogAnPTBozwcBasm/DdwTtv3N8VRFe1n+vwNIRcM
KfGeQDQk+/3rcxyxxmIkAe+sn7+1OeqfZea+umAQgir1Is3HO0FSrdcuKoP3oea+AI4d+/c5Hhef
twKfBZTQUS7YMdVBDJBa2zT98llf4DZUDnYSAGxixg7PxaRk2DRb/SZk/hiy19X8iwevXg+rGryb
Q+ChCL+a+eOvuNSLgM33qLZb+/NFL06/TWEoO2WFTwFaTspVZDs12fNYQe9qWH73Mcgx0f1KDDsT
sZ/ny0Yvq9YNisqaV84OKORn14diCXOJ8ZkMixRTKg1Q68/4VptJUb84quwLnjQWSqaVZpTm54rs
dzN822a+9K388f4fqctvRbMQSwEqO7pdv4vW2K2ov4j/c4gTVAkUK+IekAsET2Z4mYYjx6Zl9+75
GSwFVrjmGbXXLz/sM7au9sXnLUgftiYhfh+KzVpI3SabD7N7w3YBhqKL7oKxGLut39JKpyr4Smq7
qByVP/zXH5XSayirV2pOW3nU8HH4Z+ZnTQc1Sql4Q7nymuK3hbaC3SrkHDa30eVtfaX3iz+tqRzx
D9Aj7xeDfH9nASBymsJ6HbDm0OzhJ9WB/OE1gZedo3Gjvxb6GKJdKBbbjwdpgVNoScdxdFH132Bm
5JGawHV1Lw45bvKRthjxBMpI77MB2wP9cVjYE3Ca5GHckXhBsqWqVypZpiOnOIL804qYjJcrLbHx
9Oss5cOIzHr+a3JO9964vuhr0qAJ8/4LDJWj/B4P5be4wTjaQ6APd66lHCDlwODmp6O0N/znD9Fi
5uunLLbNYETa33p4gurUcWhg6aaGnD9RstsJMLq8IV7KnvZDEcRzLVWmbVMfGcEZBqse5xoDM9JM
FLzV0p7JkAqwnDTtBw4Ne5LNY/E6FJhxLxjWaG0ovOeiGLxix+S0wRTYUDFr0cOaKX/lxyuhOczs
GLugYuLff2IfXDCh2Cl8WpMJ+YcshvYI+6O9S0sGL6Cc1B74sdTABPRGzHB2Fg4iIoVTbPiKhDP2
u8T/eQncpXjxoTo9DespHtt3UBdHeQ8QDj49PVZG8N/1/mPa9Q5FeuNB82DlsD2D/K4/QwPsCMEB
fM+2KoO1a7VtNnR2T0CIXQqSBNlcx9feTiMfcwte3+uBenrnAyp0yp4NTwWDHSxXLHO0W/zZzsnq
dZdFt2IdZAzeXIf4gaatA9ER+GpczFQXxrc+W9MjQ0RvGqsX3aZbvqDJKXNRPUb9jaqD5tBk8Hul
mZF+J0wExksStIBZBMdCO8ZwHf+DRia+t2MstL0JdOinyhx1rbRd8l/Kbw+UT6XTyysGR/kWx5w6
ZHCdOOlWWn3MJfA1O6BoeYyLElQxI3rBVnez+iLjXi3+5NCOoGZwtu5Ty9/zHKx4qUL1uY7UNM9D
RVzEOT72+ZfXmrnP8Ay02EY0ZN8ToZ77GieJ3QBL3Qj0OnxEdJM782ZciVeSPFeDZiGAm9Y4gDpq
7sA3/9Dt3GUswfAfMZfg1wPfuL3qG/M3wnVRcastr6FXv3NooyLXJ+QlfdAKQxEE81QSoeFEZxOi
7RfihrLpmRnSzxGVdj83Ba97HkSFeYW8VM/t94MFqQjp3CkO4mUx+yGaJByqe7YbsLWLt/jXYM3h
Zmxns1PU+RjPsEv/GSfCATrFzXY2zqtFHNnFqcRio/0ujID0pv7jHr6X4mOvUqE/XZOmlF76dXrq
mNwS5TtXYsv7AwQpONqSIfYsshgHROF0Ikx6j5ejSduaXVwT/cdLL7i5GYJPx3sWBzQQgcWTjYfM
L6K7QPfloV/z3sMBwp5C2OcntILHctVyn55M7Z+uOxkdQvRqm2WCmHBuv6Jt9tngURIdKGrLFnQ6
eHb4W8aZO7B0Tb75BJhezXJf4hxLk7OleoDsQVtrZIGO1/Q5BR5j8IjNH1AgAqrnUjlW8VYQg1z2
cxG54uEEXiPAEK0XpYT9jgqF8+11N6olTEj7bfbdDWH+XCRJiH1RDff70D0DgmrzWVLZPDW3CUfW
VdjiZ13chD/03cI8A3lN5gZjgBkNs/P8Gdj84GmEOJabS9xSwYfeky4WD+NdAw/8UpAV3qtyEfiC
u5BP1Q8bIyABlokJyxAOCARCQUNEWrKN2k93gnlMijBnPwmU6bF6w4cgjYGyILNOhPr40ACHBT2B
QFH5+JWVg1AdYtDZ/JbRjfd28XCVW664SFwODJ4S6p8wMtdt4nD363+M7h9z6VeF4P/+KtMflcEv
HHn2gshBo5NkgUx5q+EFBvW5DuXNi6LRkEM+Ose4hfuj41+6UJajGGgYA8/hRerJKtddKVkgWKYo
3+ibMkt59YcKP72Q3Ru6SYbHmf3u55gakp7H2hlef/roGauWyk3gUZDmpjZeGC84KMXQnTlHWzAp
IPkcw2NGKFwpNouYlGvnSA+GF2LhCyyFxMqRG1jszucNz6kh8nnyzNKNmwjjg5EdiIdBw7F4Cz41
SRYdHv8euitiO8PKSLEeRrfnhJJs1T0MHPA5ifEt34lmkW5pB8INV+dkLtF0xHDOYPskhRSFnxlA
N5to8ryGXgr1HZkI63kkawx3vIaUb/2cGM6jDnA2MoStvugXmoL7s/s2yINfmKhh3NQ7swZOL+QL
R5bmbPGpusM8pev9bLZiBEIkHdhorg4s0T/rvYx2ZD0plc2kxQfl54zRsLZ53YvsWEWT0kMFdzJD
rttm9Exi42RXGfHNK6iUsAz4uI8jDqBxO69NkCiPltls5sPf8x/OerN7OgvqC0nj1R2fiE/MbHrU
Evp3u25/6l9V9efRrX640koynREY/5yseaJIkygACGBNpKgNgpjD/g2wpy165qjQ2gBSdJmxAJ9d
D6moa/QDY5eX05b+S3Ifw5wmU0h6wBSL/U/l6eN7Ry0qUODqe4I1zkNV7kEwe/xrGoiv35m0qoQr
y41PiGSxjxVqRsL3iQXEEeMF5WJdVUdaAkrJtvJKGzZKtDcZZenoZbzCyuBy7quSQiB83uAks0W1
zK/g5LMV9oU6Cs+/vK9Tc4jNADtIOOatp0JMNQPpOrtHawFzdBTr/4zZVGo8hEMN/1YiQluMYKor
9j/VurtBwmhPzNZUF+hPMMLECNJvxrwsb4D92IVmTX6hzBm6ySm4ac8U3NlncldMI4+alEIqIYcC
UrOBhdXRx88eTiuwiuA15pp5j3mJ/5gcw5WMBZfCg/CCucBCkO4i9hgJvBeaFJfZUPfyVG1XIN4N
ioRVMIsRb+TdwHMzm42FTxwUt4yOpreHX3maXjKvYULHlFt2Xj/ATRBhZl6OG3Fukyo71pdxnpTc
SoJHYTVHRPc59/pjiUY1K06d0x8mflzv8L6GS6ev5cqNOm8sw8fLzqUwae5YcQ4FxLymXj30v76z
sL19z24FyQSxSRV2FTsDn1B+HIZy18VO8lp2+V5Kl72G17gBywFFH8UVRd9AYt/8qs/yM1CYkxsB
wxseBKQFLoRmXoGoPhtwX7DkpNpxo54M+kX/teTVleVRZHwpA1js+JcW8wwQqgmF2+AwmX2Z4K6x
k+YHEXKIOE8mng7yEY1XJuiVYXz8cs2akJdYnTDnjcAF4bkXkh/B3KFUyE4dCpCIu9MKSI5WhVSQ
JgUmsHrSk4En1LfgvhjwgRzI6J+z9gs/QWCv9ErufIAJCr9KOs0i9s2pf53R/IGtPVAN3QvGn43L
yh+1rOlnT1vrF3BCxrm5F5cdQzf2o7x6b6o25QXP9fGvoyRXN5z74o8diN6pcIiG86i63Z941LR1
zPz4gO9k+55eZGoEL5NBHKg7kG/yHVWOFq8EDVqcw6dB1Xx0MOoEV03Fdbd+8wEIgGBfxaYFm+Pw
0Aix8k8rmLBbGUrPAIth3Pzg7kS/EcxbJ1q/cAE9zGIU6tQzvQelS562DpNZejvFIAMghi/dseWt
jAPWjwitFJ6CgcFsEq7EZC6VmeoSWszN47HERCw9CEck3EY+tGBJ1/6UcF/Uc0Qg43wxgGCyPnk6
lr+z1OGVdNXRvIiFqwkhK8DFYxc9A9rzzAhV9DOoIOq5+bpzedvXBl6WWNrPx65Ivf5GTfAYf/ny
9A83sQq0jNkMAnHJUrx12ZaGuwNiaWz2AeX/DgM9G1o7K05nSs0Guz466WxFM7Z7BdzqrAALKwhO
EnRKSEFO+RuheUMdxWWWjACSgYQ6EB+XR/Emhb7WDyR+zDNrVSLzR9A4rLy/u89peCxfZsjyEPsy
JOSCp2wGzz1DUThrMBdRNSvt4nl4Unl5wJ0seQ4wxXf5cqFVmtXnd0FwuuxmsK8sADtSgbDgCC9t
x+6G8Cula36m9pfVjrCDXUz2i/0M+QuMi7BLqW3AXelfjFvlUlFAR2zy2AvKwScw4Oz2Pvubbcgl
oH2pz/3fAx9gmk4WQM0wOvRmKJ9pImi/sm05xD7eM0gj0M+O8xYiQq05UnNpNlN9duyZyWprZcDI
lOu+ejJxqf0umafybTb6pbLCW466Iq2d59Gc+VVKdV798JK4RSnwBMuth7zywAiS+FSjiqCqdvJc
FP86Ol3+Lv+9Ha459h/4AaeEo+0jmSoDyjd4lMoOxYLGQRRu/2j92V49Zt+CP9CgnZTjc7RM7L63
jeTmvtmvC5EIgZikTrmNOyQDRXnLfw6gg5cU//qnp3KGNiV0PSQaiLwusBy/9PCixRivO7+VV/lE
if7lUSjczdY1+OckP3DQcZPSAODn3D2qoHzcj1BjJYOQ7KSrEoIx4zD+Tr5+MuYLqhFFYbJMWEOt
o6ZhbNgtM+Z9vJJvdkNf2LxQ/pw+bn4dZoeSFIKgNCJKHs8cNwXDa9OjJLlSvkuYPxHBxPKqQAC7
vMqQwcmgBka8rL5mj02aLzBJL2jpip3eH1RyqFH9llT/fy9A6nae7SOZCZDDXLWV54AQzEhrYUnt
96nRIMZd7sMIPZoQRmNHoMqzUwMxTJs/WA1m4rPLSWCM4wsnTz3ts1fZrHrRNoFl1OvoxFYLub5a
DJh11+uRofKtHvjIlIPr8v7o7wrhB5VTmO8E48+8ucn9ErBOZtfZopkYARE4aV3EQOV/HJ3XjqNY
EIafCAkw8dZk5+x23yDb3Q0GgwkmmKefj9FKI+2qZ9sm1Kn6U91bdjUibMGTtMlP9SXRZoniobJM
8KRD2BkvNOC4mvSDzoky8gg/wpXKFO4leVsbvhxe0wun5UNdjvgf4V3nbhQnoGZ2ZZFkeUj3Kbax
o7FLJecVu0A6yeOnVPwXg3e8oIJHd4xN5dvq3nvJdBQzoPa+Ue6gb3BZLAnKguOQmZl9g13w0MBm
UeZpcKJUaDqLr36jd/Nc3LTFgd9PYZexOHQnA2dUulHh8BIiYWrwh3iliiGTzKws14y7+YtW8Onq
E4+dJXRJKpJzea9OvBcx+P2sex13/FcCozhvL9vPJEg0zCxsSffJRxxfTDTw+l9fbRj3VcTTzito
vxVx2pB4fJbYom5SqnbhtmrQCjggZ0nxLYhu3s8eD7cnEys56cKfkh7aDmUXJ6iBLf5HT3+eQm0X
lD2p+jOSXTrU3uczl81bUf0IbAmOacxkj3eXQpaCPyG2y/YviWW4xBeQc9Wz+NetJgeCRR4twjdX
Io1ieM3rx5Xj7QE+PtFtFdJB56QzPRVmnjqX618iK8Zpr7XJ30cwnEmzS/T55+nmqFEWMhPx5CKB
fqTajmzJqSZuqlGuStXPeP1bh+2ZAoB4uRQ/UGXal4xGtevP5hCQM2914eAVxJVFEkdKfTOwPXVz
5U20bbF9h06Iy1RDnfhfZMT7HJ1wKCT6KHGpbjBAcEb78nd0iQnOYcxzn1CZRIIdvOJUnT5QF3k1
FVBHXbsNEx4LZmaaK0+3EIc7WPJNTo7P/EdbfjzkOjAbZMc4ahB7uv03c2igbXnklolYtTUImHHD
Fb/Re3qdX1GtUvvhjv/k1pGoWIGcBzalXPp5S9yQ8RMd0yVNyZSYeMXP9olTWQtc3NL881uw1yt2
FVtbVyeOZBphmLfVACfPZDuAc2MLT22MDjCTzHuwglbvqbN6815Cj4roTbEuF7OU7i78GkAICb82
g8f1fSc2EGMcFrsywqfOtUJIdXoJK9OlvoCC1MOXzBOprGA+y1+DNW6VJ8KksMqF7yGgsMUrCdn5
oG1jrPSGwOiCycOtK1hVNDb5HuBRvb0+LALwy51xRaTTcHVI+BNOSmS9Y68f9czwbYueHlhByom+
0e1vSAH5TvGw+MguRDSC7BekDgdIw9ZVdAX1FgFQV+xMXKA35ajN6r/6ih78K1lDOLyOCDh+shVr
yeacsJz1Q+xElTUyZDF981h5K8WfdK6kjf/9A/C3pcVMDYxaI2BI2whTORxigdJPXgd6Mz9l2yt/
Dlb510fMEk7EZnRW5KpO8ZmHLA1zpRviDPm1CPEiKL6ImlHFtQ3iwKVkEbY2Ob+ODbJ53ckUDiH3
oaEuhWr3TAKk2imNGPEt0S57Bvw0eFE9R19SfuOAI2QC82DNxJMuR10P2Ye/A/OhCmjvyB9PKoK3
yNzpxLnbSzucgNNyh2RGhZsii5w7g50qwv6incdCgInj9aatRo7uJuOSDKxhOG48phpOM0kJuNIa
8X5XhbDhtdm5CXUBu8n2cXz1qz50nmwUTv0i9wTgTnnaBC9hrZcntvPqyAd3rWrHeJpGjsRu0Idy
kgYo7GYTxU7Xem8NV+N/R1r1fhyNkLL88s1fcSGy+fl51szAYIcy1x3yZ6n/pcoiWUWxrdnJGqXt
D0OQvpFx/ER+0V2AunvW9To6l4j5Q0ptsBIS23E8if251v2sn6tb8Scm1ld2i28Aqs+iKq1YdTNg
H3oPPixnerKQRiKmot8+wZWxdrld5ohCDSA7CJtdtQOcfS+gCE1699Yqquvn4XwWKkdfyvM97TC+
Y2CdTzBqZTZt/iuz3n8P6L7Yws9Vc/4ZoEZ2/teUNngjX+eWwYJzqIJf2FxJAX34lMlQAI+VH9+P
ZJFcRzbp6WaK0xd3XnfWG6FoJC8+/VZDR2dK4534IVgpwwZGjl0VaPxZ+3zGodzAN01QjUzVmZSS
nHPNVH6tpTETsdpsDHXxup94OBS/YuzW+LLrjYR9DdLNNYW9mc2A90JlLeGQH1mHOALiAviZypgh
vo37kATcYq7g51YggDVPnzNQr/5Hw4LjoPtsuPtZeESfrllZ6zKyNww7D1+duDrx26QqoHC+g0xU
qiuIHshRThtABBpj8gWoX8dMKDKAuxBNJWsXhjl9HcfT6M/iSqADveq1K39NyEop7diw8xeySnZA
Ge0caQuTVQvoMPiiNkZ3ijoiYT/H4OI83wtgVGPckQtmK/s14MoZuXAyb+p1a86jNhB/FGQCRvfF
Ne+YJJOFtu91GhenfFrVZ42QgmPzPXxPCG0WzyLNEE88sUnnBIXE21K31XunGOsQOzyhF/Xm1VjI
Up57mlUwk/w5E6RlUbvG4o0DbQuPyWb3tEWB4Jrb7ONOJ7MS41+1bdoZ1LJZnfKYhQpXntQavIpv
+XDKfDaslDCYoIxcDYolX0ecfhP/PvGwgIz8YqjTgK6nj3jVPqyksp7ogFQ4oo8WYJaPQAzf/itD
SibPmsgDLoJMDW8PGUR2/sIQ9pu/PGKQ9NQh7l8FO03sahnPwI2YKrozC8ALsvEOJoqowdVqX9hy
uZg8ObTbs7RjI3cPBLTRWKd+mJxEloebs6iZqVvp+6HYr/sk8QvW14OfAyB9jZTG9wiUoaMKHSjk
Xp09FhKyzM+mM0fNMWGlOlf5sx+5tYAJwfweiVi6bDz9nf1CnPBHRW3/uAMS7zv6pAXs+7Y4a6h4
CJ/6zsj1IROJnHtmsbdTY06bXNhclDF7KSchPXcKQJrDR4DTVqEONNP93EZV0lqZ59gzTKfeqKIf
4tjBHrnNkBZmu+d7rRXOhwOvY9O688RKEfvs25ZJN8KcPVhFe8P3mSAJyFP20CP2gdWOQJIyFwh0
8geCQusR1n7z0x7zI04mljw+gtG9nC+izPugQO1uAiKnX2kyh3oTbfBLIZqVzaqTbvEvqFs3fhi6
LOEgr9AHI950pXtnnjGeBAqPzWADatH/5mQwsBL7ccN6FMez9hebx7tzYvpdY5rtJ/QuMTmwrrSk
1Wj20Gpx7HeCZezwjTAAJN/pFy1hdE/Yncnx28GJuRFpUvI4pS3BpigYVbkqrjIh83Z5ZkeChoab
h9LnOTf/Egc9rjJvicMCXh9dJbG8le/ccMNALoAO0TUklgFHO9RFcr5gbbMcjlbKR7FVwy9hYMnH
DIyUbe8tRBgyY7C5G62FMdk/sXj33lCenzeWDYDZR3AkiZNhM1kqlZfeIQ0BEUcI+AgZiOIQTIHK
RBk18JUTT39j9XrE0sowKAu7muGYfRbWWM3JEwGOJJJ7DRlSfQ6oEwpOUNTmynpkaZePSwLWWWL3
Qvg1ZeOjsOXWi6hsMpfV9ZHFERUX80/safSOhxG8BPdl+uc1MldhvOtAyQtktjjaWV+PA7ZhKRxO
nsxNW6sOlwPgPxgqFJd6UsWAQ/glL0jJjZ9/tXQiwFdmlCblOKZXSiZrdBiGeUIX/kyXsXFos6BD
Eo8ftmWZh5cd87X4pIX7PE7IyrNfRHF96eBv+xRuJjohxJ3iRzg2LsRB1VeVx98xFWwl9I+C4jxu
SUBgnE8v0ngk/eBMAmLCyk02Xcq0ZSObG9S/9CpghFnrCFGerkmm8F6T1sVz++H1ounvwWJJ9XJM
IoU0m7a+Ogun/AQlIm9oj0jOQUdM5FyWjGoq+ZJIVkn0ECNDNIvgnDj96EuIfeAZm2Wn/C7m3nsz
iqxDVE4IxIwZ7qCsHuNxJKSxSPGQShHVcKYi1q8pEgYkZYUXPndRvkt/6ZPMXfklQl6cJ+MoDU4T
YAnHibh7r9v3VNo9juDWDTUnsivTVrfqLKSimLOWDE4k1AivmV3pWct0Y6SOrJ0zVLaKpfzpbNDJ
yEZeZidzwQsjf+tMXbR1sPxwx+f3PUb9tshgwTcowLBYYRgUt+JnPfLMT7+qD8jPYnzeaz4RWkR8
o8EU4wquwIXJC8gwjjTTa5aMUi6y3/oX/+Nr+Xzvu5gXBrFb9g5YB/t837Q1wExRuT0aX7QBpIcN
LpqY7GlhLe7ti0H+lDx7GYFK/nC3h2vqzNmHdFMA24p4b8F6bHmykrG74DyDDZYQBXfu501KH/M+
Q9ucHkSRNjGfEhnO567p00SaI2DTaXqg63dhFTw5yxU3PIMvtphVXj7g1kCyiunElVVEEIrBx9xO
eos0aMVXYBgjqzR2Buk0kFT8JNgM05BOYU3K+VMa4dnQuH3UXQYkSEgGox7rdo8hyjSPlvFB11On
ViV+qemqSQR70DepMSM0M/oyf1UKdXODcUeLAAwEl9SqlqKTFMBI9YoWdY1tDPKbdZXcsqeXVuRv
TbPq8lIXwqznyCZ06TlTUvBN9ePFKMFjg5Bhc9U98SoRIoCsPbmZR95lWpPiEVSZB/obtofJKgrQ
kMTEXdj500fOUJU0YQ5Yy+thw2Vppq/hug5dPf5qe7BZd5S+vhdUg0TEiTvTf8WCgd+Gd4h7v/4x
s/3I/3OwJME5LL/KhRRZ/YqDVLtDM5Wm9/6D2XuWN33F8Ub789kyr4Q+fQf00NsbwlO3NumWBAf6
/lFdutYb4iDi2Iv9AW0mm3wR0pDTcyvuA3P/yI4bqCxQgCHgAf3PvLAEvbRfCfY6nAqP+RtRI0LC
pTo6vdbCwJpgDX3lPH86gAKThy/6yTG6mXY/eJ3ogu6kEE5gUmzSDt23FFCF45cjPKyWFaCGn+wq
AWW+B2gIC3nvQd7Yz/LylUu4kHYCAYqbDG5kqtJpgYbv+pUylx9u26O8pXhLkY8QKEKtzCThd9oa
2D6st681ePUk2r9MdI4E53Uw69g8MFFKbqhvjYbxmHP0zmip88Ig0vjBVpz7DKORuZD7EVlGSqOi
d4JCQLPkvVb5xG4XTHgplgjAiMbDJw5fBDx7yg9YKdW9TJSLh+ZinvQzJZyHkYrvObNDUt5VWyx8
QXOl34gEMV5kBse5QHjdxyspt51bF1zHWfmjxY5Se4J2FqDaX2tdP5N1GXOWxiipnlh7FvKLp9vJ
f4mFrdB7M0P7E2o1NpEnWm2U35/GIkqCU0U/DvVqIEHqPGxHBxhmr9w1fpJqL7LTPHUf5bbJR1Zi
BGdQIWk7ugLASGDKFy4hZFxY16LtOAQMm0e4bpJFkf0K6teQ+H0Kz2cLzIgMujP0iogzckgX0IJv
YQmu+bikX09YOfijaf5L0np5G20ElEdpD3ZRzvRuSjuDrxRijm+HgOYBAMS8Vs3fVJmXG0qOyW6Z
dtM/T/13/UAv7TRs7cmIrq/qHXB1cc0117gJF5PZHEJ4Wb9puuBfYLNN0UP+9eLU0m0lv2T058Oa
giahHpER/YUMXr5JQk03fSBR6HzEiLLug9MPljaxPvLfcALvTnKngn942M9sRQ8m7bPybj4tYa6j
BITVBcg23fxXHNCMK6gMnEZdAnX2G/RmNSMBye97WsGqt7TPIt1rpZd1bnyc/AwoKSR+boLKnxKk
BhEoKJzyD4q+XHS68hI+XSRAZU3rPtvQXKbgNiYlkqUEJjQyuljr6ZfUNRuGUqa+s+oQylVor4K0
bbgJgwX7rWS1beYbAxuBaqwerDhABwfpr4/vdhDRznHna0QGzvN1D42/p0EF/ELNEVuTM5sgnyGd
xZP1QLXXMm7s4IPBiz5Q2dot0ghp5eSRPRG13Ddpgw19C/TDMnTp+nMmLeWBlAIioMZeCGqfvtlz
hfYNGI3X9Vs8qcMG6qiXN7VuYTkaWbhpuTQUKGWu7696a6LzI/nKtHPzdDqgAi8/d5eaAr7RfiZn
NZviLpQPqIPBq+UvRlCwwhLfzy68mJxjAd0NKYFCaE8M2pRp6hE4W81ReJPVWvgoL/SnN4nZlOp0
OLSsZFQX2A0oD/GO3ZJHA3dHjTPblw1HCL0XmgXTbTWHoFmJa9/R31o0qu8b3rSYgwgCirBLvMNY
0avPQkzYQOGSLDRBMH43Qqc9vPcqcrgRkrdReuKQ6tHpAMjClmjszEodEXvLCxswMRgfAxnMVJ93
hCwgqi29hKULv/USDCCiPcJXbUtovWJfhMOgq2tdrbcS9mkIY4NDgCbNl0lb80LQMc3XxebFHMEp
EmI5CVuoDyQGVgdUBxs5OESuXoWb/h6vDROgadr83dfvcCu3H2Ic2LaFVEgBESN7pIeSwGfMbwOD
ZHVRF3x+EXI+G0IOeIB/1LMOsKAVC9VE7mtHuiX0p6rdAHEqEG7JqhgWWrJJ4atoAmhsMJ+wSvCY
zh6zyOlVjyYFNRctJL9uzDd6uDLU1A8TRfMikGmGrD/qlnwMLfFC3RHpmmuLqwgZg7mRj8MaAJa9
6+OHntx4MNmNPmaQ6K7wK2cXpC68Ns1nzvyJjO6NKgtAcBTirGRx3otExgUfGRHwZIUlUZ6swr6Y
/hb1vNWnamuDI6Q1qauvzYhcJD4gdIJKlT6XQ0nBHoqrDzkYzxfnWyHsmXqFpfoNbGjEeGTQUyHC
bObVvTJOehsIrQOuFlnAMSaFtKbuTjXg8rnQHpjSmFuYNF6soY6+UBc9RVzarPMFal1zmcJFgjpc
2laxhVculVy6Wv5sCFYNAGmwNEyQvZdr2IM5XmXccxTGhTi2YvnO3PagpSu+aSTb+szwkRgm1ntb
XNEIwT5mtxAxPwYv7huktHQYvrot+ET1nQXoFlOyrf9/zZdtbnTGzscxzWx5Jd+Q7Z0mSzpteQNR
PiwVAAAvdaU9PdjnrLnaHhkdMnSZzWFBca/PXdDqdtEsXnaHT2Z6fI5rc2iWR47Zf18LDBQfUpdA
+0Yk7xHQrkuz6C7YyoqK/PjLzs9jteWm8vWYTbBGMMwRgOfQNoY3kla/tXu/VQg8TDxpT9rU5MAZ
hPFLR+h6zJ0IPlS39Pn7jA4Dqh4ENnTD3Rsx1D3Z9OsYiTgKjzHHqA8M7zH7bKIDsFz7p8yNXXQr
qCUb7LGZg6zvsRE3adAcQlohWqYDiaaJpy/aL1KgVXJ1ZjJtlvc8FlvImGqrX2I//kO8+EvAROzR
ch4SbySRfuq1+HCNVf71xsHovq3JbEJCYpAyaGC8C6inhlN4b0QDLNRxkqW+jn9o4IoFJQqLZ8B5
+LmpG7QF5lRZPn8NVwUJmk1OrZeeHy6ihgujKlTNspkxusC8WvEmWXSWrY2xAbjhcQKcNIebSjPM
m+UJ93oukCpyZuHP9Q2BWM+eXy9iKB1YI/My2eSNhXAdSeASIT5v0Ff9M05IHdErbrpunfwPFnyj
LBCiIznuFjk74G+otH5f7msxYBH4erm4l0EZ3EIlwAndFHvr5pPRcmqHR2U7uT8vyPCem2hFe3YX
GOwPTGLRDpxfWEdn/cskj9V5/UXI5iesELUMUI/Ulq44uF9rIJTQeX+1l5xcku2whPp3dbrqb2ML
iN8jqdsbXvVFDkQCFLUIl69zum6ihbYjh7mcg4aERxJWV4YGvOnHDuEcKUcMwS8PN14Kvr7+eFAx
K+PMIs+/UUO1zTdya6MeKOfYHujDoM+FoDyL41RTb4CvsAOYGEceKB9t2aZ/6qmHzSrxAbKQpFS7
aktneK60zShAwuyzTo0lOql9ycg1LGhFJCITzuoF3AXoqgzQjpgn7CHlnhP26SrLxDNKB4BowicD
QFHc7Kv4rlJPiHzsKsgEp1DIBEgDoXN+nJJFve4O/ODzFzgXHReynNGjbqO4IezAjpcYgNit+l0d
ZBImTvFS+qrnSIbF22SD02xCEMd8wl7AnigK6Lsv+QgqAoGbBwK55B6cwbucCsWIuOUoWQmG2A4O
0qieIyO1n9/8aD0PkS1NrKgOcHDgij7qSIHsHgAWttrqbjVP8wVwBfj3pJyVgmbvMwXXcBKMhcmi
PJQ/Dc2eNDO9J0M5swz87saYi95AYCpS6DFDDoxuJc+IhfHK+dAineIpb+/0d8mM2o2g4gF05jyu
CZlOOEVfUEeoq5sZapnDG7GinfpEIYRHlOqPURafYg7UgHScnDD+aKydyRKxA95mJXPUQ/nZ4bWl
6SLXB3LS1ylU7FmoDpgmalbK8tkOqNhWQmORF1V2tq4uJFQqaJJNr2uxok8/QRa0wBbiGVtiZrcj
pD0uVOpX0VoNXiQr7YV5TJ6YgMkBAXm6YYC+kl5C0EIQ3pjFmINAdXLqcrdVOGu/iZNTBAbXDQ3v
JJ1xKEYXzu/qiOgcnSJBt5lHLE8yM1ycTOB5qGr3COyUW+zw2jKasc8N+ZZ6j79BGT/1Cg/54hNv
1G0I1EQLysBDOrdfLcEb84klLAAlQanLDSC6OeuPYh5k7vM0ONSWkdWeGvMz7VXn8t03UPwQeZqb
X0nmy/3ot8UfR9QN78e9OQibzyiOXZRz5iG2Kxj+pNhMilWIBArnsOHp6Dd3Mpbt4LkYGi8OMDhg
3YjuLyXQowDhAqexsWbyZtzuAp0HAFkbysA5og6ViEceeuRSW9kFSkSFRQKx/AfOTVPrpD8TXrnd
+7vtLsptTJr46e7okqGBBpglixhGMv0CYVPPI0R6NGmgGtTZhLHuNJ7Ehl/t9E0+e++KcsRSmZmU
W82OK2McGntsrmsNYei0u7x+s2Tx+pF9ZaUv9HDHJIoL6hyjqccUU3+1p5IllAYLkQVkIX/yujwg
/uPfrO6XVsgzT29Pv4hcow9CXasHG/EHlOa/vJkfZT3gaRMDzHEmXgaBeqOThsuuNUwO+Ec9aZlX
GxVzGmlxfyEkkgERNONds6TGC/+kelnmjgxhE/JCSZd61rvKX7iUINQbm+tGZtAEQwFgNM2oT5J4
JI1/MlKjZiTmN3zyoVx1LCc5n3lc20Cx1ghTDXjmAaNB22m9AhJafXEGUHdu9g9mf/STmOGd7v5c
JU5L1yu4SOpA2044CqBdfhlDiUdhAgtpJEipcCUQ1SsUwmTWZx6n9gVyxHz6wx8dZucaZ3MGkLDX
b7oz2TZrzks8BvoKqd+582tYK9PSvWYtf73PA1ZfixvGCMwTeJeuBtq8vxBEGy3qV/8b1RbDoKXu
Xl84syG8yTuBe5gsOP2WT0/bavKB1Rg4iHk/SOc9gFeJoUU0n0LjAZZNC/Ohkgavcd+Z8vv4hsnG
KH/hjiUUxhXtF6KSMbMppmenEBAQYv7f8vq6ic0G2CwrZ8OTxW9bToZmo1AC9qAzhPKAhiyrtysF
zea5bc7thMbXihFHusI6IdKisV9UpJEKwpG97HY4/jA2sesXquyx6nrCt7w3axkYBVEjBulJPmon
icQe/FOkAYKBcfpI3nhIVJscZoyU1M5OGAB3eMq8yGfqqX97ikbpghvnOAlRvzD6SxZJGD0lFWl0
uOqjuVA7yeQ0wQdeoYIFezzXAxNDitrLUs2lNgr+PAHkom33AxALzvwJEol+Zk9wTuu4P/m17pt1
TUcI7jFz5QXDafG08l09k/fboNfjauo/44U8ZOf0baHze1qwDpgaCCEcC5js83Y/yUUKUl6x4ULB
x9N2pQXOFuj4l2gEy4ruLbVrMsamxIIoOwg3cTHaQW7mT7EioP2mXozPlCyBQPExn31unFjRvStm
KJrC/2hJ5/fwR8/Rv6VESxz+Z23JAN+REFw7Jpd6n/LOLpL740rzGjq1U2NAYWlBNHEIHXrY2JMf
LAMHe9rK6MUEO/zjJZM/Fp23wYHe4XJmGIhstGJPeCOyDklfCXh23itquW9WdnJEhk0Gra/beNM9
jVCMgAEVVhAP8uyxbi8m8hDSydGoQwl7/dfrNj6XVC2i3+i3325T7hvD/UijWp//v+rVBhQLf51B
4gsQ5SLh4p79V7U+DFdzR8wqiAnUJC2pY29kfAXBZHf7ax0Z/z2mlwYV9qzadjfA91U5UzC0kdhx
BnorHAJrTJqckMJRkKfPdxHYmk0SV1S5b8AnkByCLtfS3fyR+3UJZgCIzBv4DBCBEs2Bn7vFvJkE
j5xWU5jXzIM+ZnX+h3T+qj1oFoUWnHyc+vs517UkzG3iMaAzUgHhF+uM7M5V0zvhn3IsAnM92bNI
8e0+rnROk3WLIkog6McRNbKHm6PpIk4pgpbvfNdJC3UfK+OKy/4DalQdlHTGmy+tCcXQCK39Rgs3
Hm17bRUvCE4rWLu0w6sxWMmy+OaMEon8tZ/yVDxq6GkPxV6+aL+gJFAu3ZHUlNH9zdKBb/nUjh1l
uHkW2MaAwVwDHBhAlKA0ILxxbKQtIZ7IRTBE+oA0FyLuCOaceUqczU1O5jEjTwRdSlng3DPokXic
apIZMOFM+5/qRzW9LA00eQbJA6c34TgYiMedkRJkvp2mWMEr8TMiD07N+G68Nll7xbtliu5k3834
Fnjq0+ukDHS6teL7jeGJrzGOoBYNMzGC3D0kSn7F2lliN5gLOQVpCyqWbVPVShhxDn0b6RwqxoW4
M0mQon14XNpt4sir6Eoib3Xs74R9ERA4bKI9cwIr15etXXrGQvuFFRvG/Txh5oiOeeOuFMS6aNbD
LziBBKuGDiBGLKrwritXiJ2ckMHDUi238aENuCxu54hMWZvOAUQFF7JMI2iUAzmTgsG3s1g54aXh
Ct8iIrm8nfeZm0227QUwUFm2Eyvn8jjpsuMkm1elM6a2NWDkEbQ+WmCSB1AOU+gFtoXj2oEzrJY0
deJO3qbvBTg+c4uEG+iSfbdBf484QFBJfhYlpgbAnc8il91yLiLxPJGS98r3z/jW4N0haU6IFiJL
hbCL8nufXPexJoc+wuASgSpLOWfSTkQEVCwEda2Zi8fkqzHG1LwxVj5zMuYxZDykd3LIlzXpU9Kh
+yXwJHHL4wfwbYItB36UTPox6YG9RS1pM4wzZA1WFR26w6PLGxDNdRT3wvJVLeJqTUoQsTwKb1ne
fEFANvU9fdqTmvXkSEAeTkvFIYDOSHEgY4wd+bpnGNTiTK2XVf4dlX9StSSAIQtHVXmODxr3GmFN
KWazcUdXDSAIVi8t2retPzbm4xYZVku7q32+UziBB0op/iWZfehSgEwppYm6Y9eLdsQPjUWj6YDV
PpS/pTgsP4ybmZ9hrS+Dd/EdPraizheEtprpqVtmCHvMWXor2uCleCkE4Qdz4jTFzawpHsOhvKyL
cwfxHbsPwHjDy+/mwmDIZJ4A4I79rPZpSCP6e04wPCz4NcnIXoo3SBnzJ16Q1MOk5/e9N2pwrkx6
bx8WupUC2DSVIEfEi5NxURFWAe5WhzfIa4ncbCycs0PDzoGE9zQ9v1S3/bhvvi+SDeYvmu2PxVYd
9hsoFx2NF+YQYIiDqXu6GHQiuctEXK2wfA49FEwBoqt4DdIaOyc/nUsqq977CEhQmkF2h4FL2017
TLpF8S2OqsgMpShkeTRHvhTdswt0GpAUYRpkxIKF0yreZXaRyIsSsVVKJifpAXtz4o3GqndzTaGJ
Ubnqdq3fc/bKwtQyjMkEA0iHmMUcvEC9I4UOZrYWy7K0fKKXle1YvjyMW2uuEmwhT7226On0kk0j
etAQ5PvxCUyIaRaka9WCDHde230XHEVCrZHxRC5vDvFxIp+Q5X8mvdWt7AHNg1QaSOvLvnl8oPE1
dQFOqNc7hfBP+kAQIiAmJO4xJUEKJOBzRvAGl9fc+Lhh4/XgLKMGfi+3XvI5qpr7QQ97o5Nm7YPZ
IBSwxHwWxqbVvU5SGQwChtr4aFLwI7TPNTY7UZv2pZ9NvgecRPFZrlo70U9Shb94HD/BQiPyimM8
Ekakkfm1KpGQf6GkH0e5T5D4XSBNPKaf5zG79RsftLKxma6aWwKuBuKIJpi0zOTaXdN2N9R+qbrc
ZM6rJL/GJFIKcxJSZ3j1aYrjyYoncm1OWDJvP9hH54WUQczfyb74v8Gxur/0KR/i9d4MCATn7NQT
iQq1P+G4theVgGBnpd2P7DFZ1t/pZ9Fg6Z0o56JQ3fCz6Nmr82RWxcfalI7Cdh72KxdBl5DAlt96
gIUB9gDfAypR9TfPZ5nopuxBiTaUqTeo3MC+HM8hHDAq1z1pX42VUMyw1OtzxNM9uV2Dn6rQlWe0
fgNHDixYSJgnMXeodpfZ4LGbEKB6gmi/II17hj83/9hic1Bwd8EKyccP0WnnKshydLYKLqdoh4VT
hHMP0JM8n+cGuiJcCt7wXSFXccnWIJvilF6I5/rhkLql8DdsiIl4g5xO8aHemEDrs7xSkYAaVr8R
No9DveD59rALeyAvQ+2yrxG6YQoCVi2bQ7LrMheyHZEhQw8yV2GKbI1E6RNGEToy4a//w6JKMMUD
h+zPc6lLezWouK5WQ+Iaxx6j0DbB0Qd2sjRnDBVAshjOQSeZLwuI3OnrmnF1EPhB7JQBgz7xupqb
np4/VJQXeWLM2AzO6CCJtQDazsiYdSCRkve4YxAYxiA/CE220tkh9lLKP8IbjweBM26M+EipeYZd
qn6M2Wv98V8SjwjuRUZPRztTX3A1xqtCOhhr/URKtzGXXTmIUC+yCMYWv/QZdVA8R4rfLyHbUksL
UrK9wJOGX121klmxAj0DZs0x85SI+56yL++h3EXfDKKWbLPHPNyxynoRHdRuMXKeCdg+MCoSi3il
pSzznuZLxrd2WnjgMDGLLG4krVs8FdQkJIC6xwmbe0iMYqfFGceeCQLdqTk++lICHH6HZXNT/GbB
naT20KHH04QkHux+/LjQkCrYzJLW6TjaYVNcqM4n2qTXnkn3bdhhRpAaAQ+PtcgKp2/eLDZnr9Gd
TvGapgpGGT4Y+e2Gl8HIOoRisrlg2wVv2UNgErLRuiLC1JFdej1egdehf3l0GdjTqt9xsiHxzcpy
K2p5eHBjiB+b2RpnBLOZwypQZlM0+3coFhSLS2kzfngQsbn5PZIXTkud99kOfyEF14EBqA88BAm4
71wmK3DWrcHwyz2n1Idpcw5h3rawo9D3dtyPro5IWT6ocQWrrcKpRKYQsonN8IV4Ll+wlFz4IQFJ
5KAa7vRPlrwjAoGR+jsGyX309nNh/mhbxhndIi6FEQ97J07wrbxSyE8mdCxQ/0eWcbpVvKPf9ZWg
al6eiC/YgxMHDwITSSwR2UCkEnLMbpGM3HSLWAwpmWdsGHqDWe5G2HJHPlS7UO/yVmQ95RdPOMwp
Iw9LGccdTwRo5hhvprUP1EScyEyJbH1bAv9eRw3IrD6/YQ6p0tPmT9ozFGFPZkkX+ccLMBx0wCJL
CyYuuFZquj0qqw27XMJf2VwxxaL98TFTojJQXaQmq/BY3/grOL2ejrLScOjx21lDhE4KGQpoxY5k
igCZgLBNoI/WvFQD6lMSDWbwtzx38pKthAj9CT5/g2HZgtd9DaqLFTrXwf4F3OMPQhAwjPCQTfEN
/uPsvHYcV9ft+ioH+9qEmYNh+4KiqByrFG8IVWJSYE5P78E+sF1bq9AFG6vRe22s7iIl/vzD9805
JviEHcFBmDYJH9HHNF5km8I2Srj6o7jCGxp65Qtdltyfm7PW6W8SLgDIAwmmnxNv2ZLABGCFDT6u
9En39ZRtHksHN8Ecns7wBdUcIT7YBaklwIYJ+Cbk18onEj8mgbwYx0d5HC3giaSPg09ZXfmiGY4k
F9Un01QNV3LSYJulhBotGiYpb6bvbtFE4+ms2UuSTXORN2rxZeQjmksLZLpt5YbRikP47YV5qBrc
N8Q0RuN8yhHR+Kxn1J6JvLNRDNNvv87QmitQm7ivMQqVkJqp5+LK++yug6+cfLSR4F3QlozTF8Tj
8kHd3rUBhXjhII9SxjlU0GkZMLEqnyozDolaoaNi6qGdpa1pvEODuK8E1vgZPxqOGsUg11i3zDnZ
sURX1U81Lq8WRmT5TJYAzbSbv6B8U5y6G9EbzECIemiqcYpKB/UiOrXTe+8BGuIZJzfUm6MSorVQ
jvlpqYF7Yso+kLeCfSUDKdl3OQ0eRoL2Jb4/WCXwAiDOQqVDo69E3tdXkDjkZHNeMoCtF43pgslP
maGJ9wb6MkJFtLrjFzyE9ScdgTstfqpsxhpyk7+64UPs1Zq0B1SXHm1EnSd3+vIp/o+F/mV2OAQZ
WrirpzS/6a1RitjRKKU/En5Un+JGWOkd6D3Md2szGbJ94eAPnKpvO0Ft2KZflsK2jYnn4couMKyW
5hytsOuwr4xweqYWMLHayWPSy+Kn3pj3ntZ4vFMVIMlj/T1ZUkjjE3tLM8BnJKaYJUaIbzHxojr7
13/81//539+b/+Z/Ptb/Gc78H/fytn6E9yL/H/+SlH/9xz8zm79lEvf52+8XiMp+/6f/S2BWYaTf
7/LuMQQAd5thtlFP1dR/NSlfI8fbJJ+wiP5+UeWHUG9J/HbRPkj620Ul2btKjUzyNaNGYG2ZGMS8
zCkdkD11KCZMH4DTE7Q7l8S9rtoVh6kz7Kq1mix4VkhSUE2jBDTIuqQ8ckzfwuKX70X+Mcv62y32
39u3W/TMR6dZDbcIS+a+wlVrAV6hEnnQJzwPCP4vCkaA9wCnAbu5mD2J3YykFFkYZfTot7v5LTm6
T7X+djdloUpFk6Xy7johuQ8zdQgCJOJVpX4rIdzegL9WS+em2hw6j9JU2oOB1FfU1RoK4Y7SUc2V
1n9/itIPIfCSJBuyYkiSZonaU1j6NTbye9dqUt+C48TnPUaEpunrmsbpWX0Hy1C+3FZCQxscRmzY
93jn7eGXe/hp+H6/h6cMdePR1UpjcA+Ejd+mJZYUediQZTHAmbrW58Atsds3k1+u2gd1Pwedf7/q
U9B5UOS3UntwVT+k9jnApp0D0xCdkr21PAidXy730+tCWLluKKJpGar09PT9VJGa0hOlXdRnXY5V
del9iCR54MtgOYUS+ssFf3w/ZVk3TVHRDMmQnz5flKWRoAuCuCuBAEBq311fa59IrmpNIR3TmjBQ
2YaTLyZtsSgoX9KerKhsYYKdpPCOUyrZta8tJTfAOZab08upbWv8y7fS38TzQ/h+k/3w/PZOhF4r
XaXWl3a3vfiFSPEzo7AH2GiPacntvpAfI4KlPAGPZG3MtdMvl//plfx2eeUpzN0yK6mtb1w+tZZX
mhDLbuwvckr6hYvxQFiwyb2fEQWgRRTmv1z7pwEhK6Ii6YoiiaL1NGmHDysQ0yLho7ecZNpLDbSm
HGCQZee/ZeFb/nK9nybD79fr//u3r7qLVNG6SVwvOwKgNrQhGnptGUB328MCYJFDiuX+cs0fv19F
MTQurJqq9vR4BcMSszC5S7tccxucxKBiXQOp5iB8VXa75JK/mMogfjF+GfvSz5/1/1xXf3quUqBb
uqg/pJ044u0mz0THAtTHIoAhdZKzCX8y+WU9/HER7qdR05QNU+e3f/9+E7nTuoJveBeaA9oD1xX+
fKgAM/hY/VSO7pQi7i8XVX7+oP/3ok8vudDp1f0qRdIOAOkW0QTE3j7R8OpAcRqwgd4m4O+FLea4
2UF0RXa6xWjH+XQc0CwRoYZiZK5/e6l/fOqqoVq6LIqSJT+tKXfdTPTwqos7a0WjAHaO8U4/4nYx
XGOpqJiLh0wrnKrFN6TXfx9xSj+inicUXilZ0nRDt+TntyowbkEnSFwb9u1AxiRiAKKPSU+N1t6U
oFQiFUEfLwKXkGVHJi9GmXkT3aG2w4FIfZNnxSLiKMk/6YQe+dx7e6w2f79HvR8Jf7vHpzdRTSJL
Vft7zJw+rrob312kstyLPLx/hGMgEMQ4wPiaAfAbEFcLsRrQMGdrxKZn4sEGpQOSAko9GomFPyVr
y8mG1ogy8Mhag8qkjZoMUccvvAmFqREGA/52i+Agdo1TtKN0fwPdf6oPGJwAtv/2+MWfBqUqy/1K
p2umbj0tdYGaJGWTliIKEcTRg9ueLuv94UYWZzS33mdrVKoC0S8uCmLJcwRO59dLtkL1SicuUIYI
PvX6FX9QU6/pISHUrNGuP+a6NoBI0FA5yAdInokSosEWtMjIcM3CKnwJ7rN2zZ+S1ybVcHKrrli8
Qef0PG3qqhSMsz2HPINRyXGQzfz9UztVt22qIDDsJWS9IQQNFq1xiJ30cAn77pEt4aEBB0w9TMBU
Q4nEAaZ198YwOqnfNyWaEjRvVOnRvcw4Jda9uD1c3TcAfiM40UT0UteCMntz7+jw0tsvg974aQOl
aoquqTrzrCg+vXDXJJCjujU7Bj05huNjtJh99HF8Z5rU85QsS/zJC4qto35orX17sfcGzsK9Oii1
jtYMAewEnTJqhHDgL8LFyF4Oi8UO2kHl2+tRNSzsYevQ1x6q9unU0zqi4SZYfDk4whA21b98HOmn
+UNT2LrIomzqqtX/928rVV13UtSCLdhhSErjsSqOE5Ms5sgNd6YxPkUEN+Eazsf0Rid/fzV/mj2+
X/n5i7RS65qUAXvCpQQ4Z3rr63BUxTQEnn+/kvTT9vP7pZ6Wi+ihyelD50Ni3aDid+NwOTai3gPb
TRm8o79fzvhpt/H9ck8LhRh2ddQ8+GSKMaEwBfDA33Kyp6OnXpQjxxDdRFNg+7SV5kU5FS8pgnPu
5eR/USygCI48vNUceSd0y7uxpT2cGm7yoe60rUQN2B9q0ZTRgnWTpoiJqoLlp5mEi0pCf+oIu+Kr
zDa8ppqwvFrDu+4Ip0AACjlIzl0zspoRMWt3PENsVElY2cJz2GqNneHXouowfrykwTD4ZfH89RE8
7U5is47FoOU76V5ot6/qB/GT7aoZcEynIPD3ByD/fVBr4tOWRK6VNhUqVupwKTN5kwCNUhgzOjHI
pBYNyaxzq1kAHAxgzxzx4kCcZ1sW59kv9/HT4qMxEizDNCRdN5/u43YNykKXmZzxWjiUYTj4QGpw
dRJQ73NkwVtMm9bSWKgTqMerxwpdaLoiqW6WLGCE/DIs+1H3vBJ+v5mnPXBXeJGVVdyMPkJakK3R
E9RHnXi2X97rHzdnmmEo7ElME+v/04Xkrk3Tx6PgU1vITNOc3yrnMR3Fg+gCGTKY/fbJZKVf5Z4/
m87RS5dklZ2o9DyXpPcmUrpU3NWbfTs1bA+flmNZTMv3eTvY36HG4Pcn15mGEUZy+7aVByt67VCS
P7s+4zTDaopplh3dQEQ6A/0UNqJDM3R8Pisu2SHvEe2OSf7FhtPwhyiojslEHjTzszZfpeer81j0
IaoEfYTDRzilCvO+WqhfJD/a4IbyYecGrxQ6jykVaSenoGvH2/srAIm9Nz23LA+rXthgi4uz99W3
BvMJrX6mC3lQgRkYAoKcnoGwEftM8I10t99ew2mK/8Pablmvu5E9z+fYqpKeTskER4lddk5t7826
1LdBOrFGDxxVwX30mM+v1yldWVpNEK/tE8ITGBJzZGuQ1k+evatGQY++4VQ0zl/kMfUIDqXOy7ie
fTQR6AKbo6lgf8UvuODrwVjdUphOxzQf+N8vLAmpPKRRiNzWlucUIicJVb6pifp1qeO7tHfxOruo
R/VIgZ3Nc+X4Fl2qQfkKQ+CGv80+mRaizwFVxVWfJLzcJdMXNEREydrGCa/X28cvb6n803xNrUDT
dEvTLE1/Kl3pTXuX74Yv7sSde144ij1LD5gi7NnxtjSOWMhsdAMzefHRzmZjgmAHKZopVvrgNb2k
SFYWkmvYKE2IIrNj+yMfY1H7yJw9poDRYrWiD9NvtvqTwnbrLwxW/3i+/tTX8WByGzX2SiY3/tW3
t958Yq8QcJ/PwcDdNpvR5FU6TLbEw9HafB8JA51q77j/21c2mWVoH/qeA+o+pxBHqSNVjoGNfyxt
D2huAGt8mSuptU8RFfidOktX0yVjYTmNbB5daStry5nt90afKOyPQbDmtnvez8bjl2L0shFHG2cq
DXbBbDAd30fjTXdC2n/YV+7NXhCytlpcJxbfwXmlzd/co2HvDWczKN++ZvqwexE3MxSYLzf7GGb2
bCOsa/tD325e0lVgj2m8U35kGfz7c1T6l/wfk8C3x/i0Fba0oBCuhdDtahR6+3LIJ1st0ukZ5fvx
LNkrG6vrSzjBEWDP2yNld/vUOpfd4Ku2N+k4PPz9djgFPd2PRYlPkhRT0USJzbn6NPv7gq63RXPN
cH3K2HMIJfZcXysOUXC5axgVAZB4NLolMDa3+k27GaO6ew3RaVit/t6m7wFF+siExZEyYXUbtUlf
Kpbmq7XTu02ML8LAZdL/Gfg7/Q+8FXAQpV3TxOP6kAGB9xHsgs8rZTDv+1SJLpXa8SfxFWuEfKbz
JoPZ1bDmuFlXuYJe7yw1GfPz82xZyrBAKpP2B6r4iDxzpUoxwhBO10fggnHHVzYJ/AoCK7LY3rcn
ZctMIj+7VT50vLw3dJAyAdc+5Eozq5GrQsQ1h0V11JMZP5QdCM2aIN8aQDvlhI8hgx3GzBEjPQv8
XRbimDfZ5xcSx1pg9DLaa7KUK8z0YhJNVUaWRVfXvIFONjeWhs7BaCaqTtIiEWxZxiGsxQARMZXK
SHKtt0B8bTB7PkBgN6i/onzXlepUCSJiQV4K4cE0uOqifdlTy0Uk4vlEjOb3Iv2qwFaLsbWVonyZ
m9dxaLG36i6WQalWKkHMtQsTlY9Afjr7Mx89kyl+CPrLHWlt51ezqshGErJTAX2z4tYHs+TEG6JX
rLLpTUXuJr6bGnJukywu9Or0PqQECm+D17Zq3E4/3h69f4gvoxbeHxkF6jwZFnpli/grXRE5RVFU
4D7QNJHTBiPhzr7CuBaDVF5fteXNSDZGtake5ST053jXFBRHXR7Z14gjBZ2xClugUZ083xzFFSXy
2yiWw5EMGOn+mJfpfc71F4WGvSM5SylKN/wN5tYohkVGIK/nj0scOaKMcrZAJl8btK4mUglykHnS
RD/jcRtcUpPDsbXWqDpWsTnUrtu/v3DS8wbnz/tm0Hxn0yFp2p8t6LejTJH4ViPfZFySqj6Rq3Ss
FxraNKN/Y5ReJmbGOwkcVwXFRFO01QNJbGCgQ69Qm5fGxqdjEYMCNRTrl92v8eNUYHHAkqk1WKL4
tMJEknjPurBNN0JZ0on0bocyrekJampDyz2dKSpKbBR8SmRiNeAYK6qT1DqlvE9XoUNsAPsItk/B
EBPFSYFDCmPuzZ/kCD9ySHCGImw1C3En+Wxaln2avHxhRtsbv3aNdrTxOGx7xJWuJPSOCSHfsNXu
JUlEj72AdEEwXJmAoBjLhZyDc+3VM43MOANKaECja6q1ZToSBC9flOF9n5Vy6VlMCjCV8gcLPp3e
uJXAzILjgU5Va62DDyiPdY61tBx5+tJNWbR405X4XRDNN81EccExGfl8Wsm/LAX/2IL+GQrfvu+n
pSD2b7V0q8V040fJJAHPkGDq0AV2QrXpGFyzuTM8usYtyVWIruT6IfzS4vf/jxEpizrlT0WSZVV7
uo1Uz/XckLJ0Y/DSpt2ZmXpoyZmjEthupHB+mKTVFgtgPrzRty6P957fql7HPo0Zqb5P/Pbd12r3
l9t6Pnn3345MGZy6kamLpvo0GnlYVVF4N0ZjuAsC0D3mHRG6NyhQKtxxFYkRdoisAZ4O7iRDxArI
K6JhkRcJDXWFbHFMZzz9MG45tRb54O/397yO/+ftKaphypplydLT+cFKyjhVFG5P12dqtxHqVevv
GumXw9mfM8H37cLzZWSW72/TRZ2297hIuQwQCcMci1SpFCashmgkYS/prZPB9AeM6yGLD63BIyXB
AUNg9J6nv5zMJP15B9rfi8Lm01RNQ5E5K/77veiJV3I+q3kiYCuRGUHDgjgawA63GQkW9ew3HyY6
9Bsa/6TXwLuBreGocHPIepSGpukmODkimq7OXXCjq5uSR0/8AGtmjFN7gBcVVSiCDgHpD5oljJMU
Q/kD0P3QPLANlVDy9rbTDC44BxQKngdmaSi/ogQJYmgkQ8SV7EbSaqiTuA331xzCY7wBOaqHYICL
N7WaJAeoipEw64yNRSueUC6sQb0Ca8G/E4QMRJfjChI2cg35BVkXbFtF+GcEl2AYrKgGn8RJtI+2
BIQhT8bD0XuLDDAUcMGgkpAyiRcemiOa3RwvOwHoDi4yC7omWhyuzS1jYsEqwwqJLQOXA0wmARGG
0ypDvxz75CcRQeb3kTfp680a9W5niuSwo5j3CJhgucKmFAykbK6GIy90UKCxwYLGxkpmmrYhuyW5
eb1UmJgVJ9vk0kBpRgh/gmiItxQvYEIGDVKgmi/nl4WEnukPm0pV1ExLNizVMKyn2tK1uD26WGKk
GAUkiBGe0kgdWAHzMqc7thCQASC8wWIfQJJi+ITwf0JwlgOJ/1Q6NZBGHT6lq/LVJUOVajaeBaHH
anYVpPMFh+IHRezrkh9YAw5mBxU4XCgJkLwOOwUwk8PKwKke7buKahApKMMLOgNlLULu730GRwxb
WmcnMExoytSuUsxqtH+17fOA9lckO+qgeswATHuQ9E2CsVJtAoQIl1yvoOCt4wOk06yZCFovNPFD
UIBDvETG3oM7jipHG8oYfjnQhn2EGhjFHVNXsIP0jstDtJwwGfb/fsL4he2+RqTmKOQl3QfaCQMH
rJIHKdF9l19piJztweNE7AQVrO5MnrSv6IN0aYDEl6XNQ+fU/PLC/+mJPc89qmzRetAlepLG08LA
6y4EmfwgKqAdNAQ6I/7B1TnPhCmUnimSOhIBIMFm69s45dtC9dO/PUnP6rT1aiJLoDOWMdZJYPD1
2EzmKiJEwAowopDvX8cy3kEPrBoa4BHCSD9ySrgqr96rPy8QxWKOHVCB5xdsJhVuquT66qRoRoXR
M+XiVT/UD2r74esL4/Xvs/s/+oX9XKeaEi1KWbL452muK9rGCHQvTTeJ9aZaZMZVp9TAlh3hA3nM
MwziULHDBr1PjmiNZejv1//xBTJVS6Zbpoiy/jztB95VyzTyF+6wQNE2wY2qHytZfFHN09+v9HQA
NA3mdFM1RFU3DZZbzXh6V6Uqlz21qNHjRdvEOLcMxCg75GC47+R26PW0Q7HLBv7a+6lRUqLYbOQX
HQL432/kqR76zxt5Kr4agmbFQh7g4iNy3VyZyuJWzFWLvIYqJPYJDfcsRjuoTvi99r6uDfAlFFXe
pRMXArFbkJ1gbBVLhfAYZS5LNbnwyi/P5d83Jf/7HhWLr8tSTUt9ei6WkuRXxboF5BUTFZm+GtXA
l2eysU/kU3YH8/nL+q/9uCnXZUtGEWCpEn3df19074nyyG9ynGyut1Mnf16Dq5M1L0ayMB6LTJzp
3ry2XqpiWupY7HeV/GYa6yobgrZTbpN1WW8K6Q0AfYt3wLNFWlrjO26ox8lT4S6Okjl8vwI7pUqr
J/rKPDDF5BVPfIz18NavVAPBsGQjo1w/mqkiXhL5ck0o4gBmWce1wxmK9zPEZW06KOs8jWiPqZGM
fVR31sYPph4RjrGrkpekTpr6CxFPToHZgJjRp3pe5YGsuAXGaDpyKDHZtT8wjDhXbUR4E+ZOkrkI
Ma0x1H1eHxMRmvSDM77rW8PHOURHypHISRMXLAxaMyUbsS3JO5hsI44brCVYiJICEPTovrbqteGR
0AfNBntvgMdN694EuSdNpsRToO3AeFBDGHCRCLOdIWpcMfuIUqjIBoHOnO975ME0iJgF+S45UWAp
H8RwPzEeRFBfen5MXKzCeJgnLrfmyTOdPw+OmdYh6lq0g7gp63EbEAM2inUHFwLbG74gxJD8Rx9i
qy0CtlVAAdjx2JBJR3+BM9R8AOPW8YcRJdsQSmxXB4Mlnn0W5UdvqSunkM34Yxj7LkznazFWsMVc
xzmntXgiMGHL84xeJxppA+ABHsM/K+O1xGU5wOxp4OXBHUF2HDLOD2VeNz2SKGIHxBTcTqRsigGr
CpHiD8lV8/6wonHMWeP2Ng6MEQ7SjvRxsN3tCMaegZ2IfYvpyI9RZ4FORW/OqX/q83YUkxi5MO5u
jN0sZqZ90x2RnSOyA4y/d6ci5RZWEV8uY6xgCYTJB8KK+jgMfm2QATNhT0n+JcHy6rClIqgNH3lv
4K8DRyPjRZsVRKOprtRN4EDcO/jFY4EYJM6r4QJprYqOFrMsv9OBCqePYG6R4dUQcDx4VOtbuQy1
ESEAHown3IyQ2bQRgZes78QemcIuKt85QkqwAMm4gjJZjLOMajp+Ktj1mCR0hgzVoUHGwkR5OOzh
YPzf643qWL8F6CFj7zn6aeY0NiUbDrABIKBZaewZgGxJiORCEOO7BUEk5/Kl+0w0J8QOp5NUhTgi
gppXDwLQvARfgZjznbzGxDvKPeowoCcwVsI0c33KpnssXyHeTMgmsCGI7eU5Uw2uiJ10MuCscBWI
SCImjb40aKuEg/BQgMqiObVJ/FZPtCasWBjekOzihMpIdnB9wsyB7BlTWeiD4BR4qKUDrvFhYNBx
W8IpxNWje7FIBwWQmLsgsbGSdTp/cWbwOz4ycp8xphG0SxBoOZPCcWXNpcTlB0qLTplJIEqrmYoW
2ejzR6RmDL6ufkxqYwr+lp0ztwssA17g3SLnqU//AjHpheNiZRwps6GHzqFYDwyHnS71f0qacBCB
jeMIwBCIdotiGDyTObLoI9iGq8VLyFabns+9z8TCp0Q9clDOW6AN7CJx+lyIMyo21P6bM3fHAOKn
4EZtzCHhYvfzlb0fkEsi2tJRUduPNwxU6pLiGprlksMoYSaH+xzL85e58zbhG+4A69S+wVtmswiN
gp5JPga7qb+apL5UEkkXC56SaEGgn7LhlJfwU/BV0eAQXf3oEyNEBmIJuG8alkxeyyzb1crFSHF2
xCuvm3v4qPJsZHZbWV+U5IIk4HcqEjAAuuXzlnjHcnhi1w+9bMxuttSHwA00jmsBgWvaWL5tfDaT
Ejr8qOasSZ4vnoEEK68AbugjE/d/X/Wfth86Z2ckpqqusrwhe9OMp1U/iEuxaO73ZBPvtaN1vMEX
qxZGNsD8dt3zLIpPvkmxdDOYsO7fr638tMv6du3nzqd4a9Vaim/JpnpXXjDGxy2RrD2SSwoIraL4
R1wOXEWGIM0ucsrwbxNTULu3BoTDJK5nN69f4K4zxMLKfcTJwIBSyEYecvZ9K5AJGBwM7DvCqIjX
5W8ij3/0E/98dYZiWqZB3V77o7r5VhvopJsmdkKdbPpluDUcnMXgKNHQUwHhQ9Ccv8HyBueG7OvU
5Mse9cXamo5iuEOYTL5krAfmxKdlxVpWrspVgTgsHmE1JSHNJNVEGUfiLzsaua/bPJ0quF1dE1V0
HOjFn7ZQYafI7bWk2ptU5Fyw2Cs1MiAB/T7lP4GiQQevP6sfIwWscNO+FwVSJqA1JapyqYK/QBp5
7LkJnhsPEqUKT1gtKNYOHwBN/98HiIFsTJJFRTE55j41R+7eLTPvlszgRIwlLhJx7XvLtnFCCx/U
Ug0mOiwCn0r2IOuWZvwiY0fx7ZLtCtg7srzvNBWGZev2ATLUbU1gXji8es4+fIWevC+HWwlS+Zx6
dZ9JhPj9l4/wR0X8/HXrsmnpSBDZPT5Lr7LkSsuiY4xnygfdP9PYKBVLe0MdvPXcewCitZ5HIk4E
AAaAIJUjqt6/f41/Huk/7kGlYiQZuowq6ekwFaeWiDBPTDZ1b3edPjKXYmq7IHwH1rRJ/kZPMse2
J19Zzuc3aQqiI6UhjassBanab5BMNhTyqAQkIo/6B4AniVNlOyWgpJRcot5j+SDeca3PTKbf4DOx
3BiHMyNqR3cR9mi3L8lDoP4i0Rg6lGugz/k7RR11QrQDnmfQ+dZ7nr/6xEr5g4JJ9zf9tSSJP1TQ
DCYciZqIwoH6zxv97Y0V761gCSI5fvlXTBJiz5XKPqJTvjcA3imDR7CQcXG+3k/Xk7knZY3yl74n
dfCxKdb6tDjiAgtes4kxYwOO1xp76NWJjv1+ay9/UowTP5OX4qV4JSFlWSUYVgfsW/MzsAUfVyxi
AdN22Si3WLtNu/kIaJNfio/gJMAH4ZFwOfFyPVUfxI/QnLmv7ofmLXm9vopfEm6360dzxM2hTv09
qYEcAxsS2tdiNBGLOQIAcy8cGPrsvOPEZcv+WJbdgA2pSe0ELE46wC2APw2GRgzcG2ryJP0KQMwg
CMDVS7+os+upvjDP1Xv2fsvYe/dh3ixGtGKDxm7QAFD4x1v1mGHq2/vbYtK85mwfMeJgSwONfJLe
vVGxSlb5TpmFn9VbA8GgN93Y1/d8W24qIlmio/klYlqG/QM/ceUtkLyXU/V8n1P+b1b+F/vk7J25
RtyCC3mP/JH+xbdN8nNX0Ryyk1N7gbYCl0IxJymkO0Qc75LVx86IqKcAwoKa4oNS1cBY98WdERT3
Hu+xufpfdJTDF+jz4dH4vL1ju/RZd/mYGO0gd3S2AWv1M36PZuGJ15E1mCWYii+x6zuP+BBi0gYh
dsLPYvP4qIGVwWGT7Q4K177YVFCxwCTZ9Sr/4GeimUlP4mv9evuotgFlJPKzeenYvvszLJ1MQthb
sPXWxAvCZX8MiYN+oRKZfapztJVTbITvMMXwbhsn/a3YRZ/hG9sG9Vx+pZfgxEFL/0SWWW8THHsX
qB2U8YQDY/X6LmKPDQdgVCzSeW3sXH++zwJYILSKd+3EU6W6E20wbJlc8EzEy20V0btPD9FnOQWz
cOk7RCVNIqeT6YixF6QUh34j2VBfC0/9crsv0MRSTLr03w9fAkBqto1s0wh7gf7O/z01i+s4OIMU
hXjwjqUN4XfBJ8Kl25tW7cc2epc/TbYd+oJlJ9CG3Ttoo08YOm/Xz3oa9+QOqN7ezj9opKAFtroU
1sWITd/uMWvcaE5Uotvs7oseFVaiV+0O4Y5jJLmIW4YIBep4BqcFzB2wzh1tnm07hO6zBo6anwUe
X7/8DpgIkleGV/KhvCVv/q44tPVA/CjeNNGWcGvtfER4GFGOAaNwee3PaO2esZsDADuiOmXov+hn
gzTCfkRL2DPg2cCZ/8rBYPC2MlZfOXarqa1gtzuxN2A6uJ6gzu+6P68HOedsG0RILdTeQwC/EBRs
44WkjFmz8jLXhO5LtscasuFBOgbv9w9IKvqXQjpKa3N5vl7twwQIZYNtnt+2XJFvt3+tvmgjRkfx
szzXjJRzJvWDxKB2QP+cii9RcTyRiYzc0L/c0QDLqlO9ZYXdvXGL1lv0YtBRpxk3gn9XvkeH5E07
3ObZmMNT1sdg9Swd6jArZj6+UxIJjGO8rZd82hhNAfKSE8VI9cNCxnBOj822JlbrI1VsMtVXCiJ4
86MawwZx/Slc7KnUGxN5JB/yR8L9M0D4bH2CMkc4j7MmIjS42ZzxoEZQ19Vcg9CvZX9oQG3FeoRv
IRhidU96/uK2IeaNywqkk9oByBGoNJEt4bC+2SYF708aC/KrsOPfr2/xZ/YmLct34iCuHEOoduGr
OvoQKRh9PJ0P2hGYr15R1hB3HRrcgu290qZoKRvgfL1AiOW64HZGUXoIFMebQJb3mMTKciQhWkAg
HjmqQl8MvjW57Q6YWtZGOiOECBSdQzLZGyykBPJo9hLIw7gewu4FW6x1TlyS1rXsX+S9v88vIkNl
lwJOYDp+qffSO6wUXlIGaXlOWRB24ez+QcueOZNJIGMDrw4gpLMI9D1ly5bmxluTD4w3/LoRsspk
yhLFQOS9QdhGkURn9hEAdvR03Lh07tLA44DV9eUCUF+M4ZrQKokwCZI+B83BO1HEp0rAL0aOXnPm
7gsxZC2Zf1hL1oOjOiwgm9IJT+CKY1azy1PfwuRQyCNqcbUOeMoY2+84RCu+f2QJ/bNGu1S/cpj2
3toXWtiGPhBOPgFI25h5F786D6X3cdsIqfBFP9peK4ubH5k4/PsewST00QEx2JlLAgigP5Jzyqz2
qDgvIs5nav11j0VHBCvyDX5AXBgmZ5rT2Seg92ZXv8kk0aWrbKmgd8suOe82LzniQOxYMZoWO2Ky
BnB7Koi5Mwdg1VM2BTcypAeM0/CUoWpk8ni/b/yjyUqCF/srU86kP6hkkgiU8RasqjooZl+cN3Cu
lfakGUxWbIY4TDdiL7NP0W6VAzZRvRyPO8Wxeq+m8ZqwAJIbqHyT8IC9mjMpPiVwd0HhsnYBnL0v
O4sgzUR3QiZL4GKXRwA3ijBaCCCX5MKPtM4c83hxeL1oA6CJJw0ReA7HbtgAyI3Z139y9sRwxhFX
dcHfEv7IckX1gS+AL+n2Ii5N+KkVa0w/FV3ai7FSFykxH1jHkYVfmGUs9iCX7MSuBxIcv5gfKG0J
cPnh/1gz7wsxc05ls5+zsneYJNRFqLDAnqR719ENolbzFW7jKQljZ4WrQPa5hIfbwZjri+ATxsnk
sbd8C/94R75Vv5AL7HxyO8ggftvkSHqijWqGXddnv2TtuaXRfc9Lnh7b1QNt742UO7Ry2kQBkXFu
KFQBsDmWL+0h6csX/KVyzcJf7MgBPAoXhq12bjGh9SEp15fuUAx1V1tUB/1kLChroLGEgMMv8Sjs
glX+CUtkA/lLdYETUl1J2d4Ri8Pw5L0hNhOFA1tIHHeMtmTMhW5Fb+jHGl2ktggAkcCbyDbmoO+o
FFFA6VfuN4pNNEakz2wjz0gxmlP2OQCgmaZjKiTj6+ZPpJByIbAJ01wJBwKAsYEs85dWzT8UdRyD
DeoIJk0aBVfjs60xjoSrl8RpshHP+Gc74PRMw8zRIEMSQE2s/Q3AonXo2+2uov8KOxDGJLJYjIUH
DpP3t/aj66lFDvDcK23XBuakwyvF/ouN1I0mF9/CIdr9/VQkiz+UHzgHyCLdF1OWrefTQCEnchRK
0mNzJbYIUARwZ/Y5siNSxVpqM1IZkYhBkLc8G2jlJ3U/g5RhOHeEYcdzTxzXFFcRSWMWVnqMSIL+
lN0uXn8y7MAnMQWG46gYkZHMTjy2EMKM0uskob6MvoT4AyAk4MaASkSQtqaPxwRkgcIOEs4YbzNc
MsztJBomY1VH7DsSoJxpHBnJ8lml/obEwdYaELRdClTkXGrUyW1XR4ugBZSiDCsgD9ZE3usc227T
hzLt4MvmbtX3SB2OB1noqhTPY4djO/ywwMMORN7puBOcAhEpXflkaELiaanqOVROQ+QCPjxNR9Km
2mNKKI3eTKtsJgdLrzpoJANceR9q2Bs3CbJ28hX5x2Yvk72RjZGLVJrLlE78KDOb8UniFd34kgZ6
jnqAGi6+a8LnpiKNB6qqAmXNjYHyp7OGjYQgbSYK0zKek58KAYjPJxgOzGC1A0E01P0R8eAs82Rh
UpzPYZ1QYCcUh9gyUtIAOd8HEfK/nQlVgjRFkxIkl9jItZuZQ5MWhEkrZhjD6Un6JMUG07U66BQ3
zkdwsarKySkNMD1wIvtEVZAfTEQAhlPenPwPNUE2HBlIrEyxgQv1RAPkTyYNFhro/4uw89ptXM3a
9K0M5pwAczgVoyRbtmw5nhCOzDnz6udhncyuaqMK/feP3o3qsiyGb603csi/TJaziv/Azn4SLxls
8xb3LtSh/MvS9p9VtjSmSS9joTqv5oMJdp/Aw3dks1T1gya96GYwGA/pYsepRsUvmnO+sb8/P7r6
A5BkmKKkiUhRROnX4/WfT5Auk6gJtUlPpbhXZcWtiXYslIt6qMqKsoGHMjUIbOZ4Xe7WNLsadRyH
A72ZPNPNGPtyQQ6L9S4PMYlkHOjza4WABPADT4w90Fed8JabdBmDIovSyo53bOJHETXqhkZtasus
p8JDiGgyJSUOlXrGWMHNJGnHigD7SMruhkgAO8eeRrSAUueQ9eal5aYezHPXGDttsJwFRaJcqVc5
7ycJhLvQJj+R5VduB3lTcEb6vqroic7Z6K32H8iMZOm/M5q/8Nff3p5/4K9hloSNnPP2bAgx7Q5S
eF2Tn4aaRHBpPw1Jl76rSSt1FoNIz4D4NoUeXhx23Y73SDKB0LBMrCB4iU2yvhWQPWcZbs+gaTlD
ThD8PrRgEcjG9sdfwocJVp+w6+P8QSBEeosd7cBmLdxTBYAKVuMpZ8DhO7njFX4g/okZa6qhzhx9
chY6kghWQkzsiaVLkqCeBTm64sjlE7f9IcsPxNFZHyGDeribcRV/rwSaQA1+EqNSk5jEAseUQnwo
zQmGu86HDNKQPKLZn8pAzq5zNrqeV9JOnBiVfc0i/tlOGq/WfTYn6ioQWRXoiHNCoByTKB7YzNjj
VVXhc0pQ+ZCSROQPNPX1SFOcEqgd1Wxb+ZZlUK9t08mBnCXG1fhLJgGpgdeRmrMKR+BW/ArCwCbW
wlBFTovI+hlYBiJQ/5J47/C2jciXY4X11cEj/yXsNjkRI4rJsm34DbvFFgxNnTQXgLpyolHwO5A4
A0RyT15W99jvhYo+SyQdD1DCJJBmx7i3mcURVVnE6NaE0HiZFEzhldm8GdrNrFI9Z28XGtESS0VB
pbeztoQ4uYS6JQCei4vKm7HIeh44cjnniV4j1Ruk7VY+Sx/dY3ea76Un9lUYWc4rkfxV2Ds/mZyW
SFgu6SH2OzgrRsSJZignokAkMj1ZCQR4lSfC8qnVsTJnsjwZDjb1suHYZDcWsiCSehEwIQ4anJSS
DuYMHL7qjjwosp+0mNhRu+R9T6MVp//bxIwJGnF57fQtx6ajdoPal9sKO0gHHOoW33hSycvFaTPb
3K01yXsLbKoLZkUOJRpuTowaZokIGBmHjbfWRxJp1PQuCX0poRfWCYkJQr827VXjkJtXy2YsZ0Yb
8/uFybOJX0KTisBY9Swq2cSWm7XV7BmGeEKdnLVsdy28rAq2YVxCROvS8JKRlEJEd0wfIAuT2VGH
VhZBnTZektQM1tT4ZKSak7ttFr4kT3b+bLKGJaszJ0Bq/IoSyabxUx+y/7OTGNZzKc+sIhUFMgr0
NUsZCVQTFKTRC0FphnDL70J81aKiEJ5a402r3tLouyYrzyCDdxAyd3tTiel9B8YhUWYtH8WFTrGx
9sLNJTN8hERajjh7OtIqZwmikDIABblvRpZpSt4FDJpiSM6s0uDJ1N/eT+O1qBDlGG9tP4TAtzT4
zOyVI7MdsJt+U2POsaTHvDHRcpkC8S2EnQmknnZ8kQPSLs0qdivPX5ruFw0j77IPNVq+uISD8myt
RBugxBrfDbTwFmCcsZ47tsWEOPKEAGOJVzCsjxHNnwOGX4lEVJMGipJKx0NXOvVte1MUj13zEDeD
bxWozMG1OlOD2d9L4XnUApXZi+8C3rwVb7OGwb9Ocp8rIdXTLlwBpmk5Q+QYp/eqqNwQcp4XiP0s
LGBrc4N5tRtnXxUlAM2IV06d3opi/6rJjN/paJvGSBdkfunSnnzek151x5QYvEkw3IImvjjxzfKp
y2Z30Xn+lVMW9sj9Y2dZaleixqi7ytlL1So+ZhoYrjHGd2lJflbv5itcm73NMRCRBnmLQca6R2El
67nLKJgwY3DReSw5Bgd3ObUV+1T9ruchRyR514BHXSHtyyGy14tASLS0JIfBOGasjdr6gZpk1C3W
EjTrFon95jlpeqLkFUfVy2DWWDJ0tmMVOr5w8zbgPyB+ulmR9nUUii9qEgzLpYcUWtFepPNdRUZz
IjLJpzGzIV2RMupIDQ6c/AzIo9Yti/LOQNOy+TTGmkzq8r6QUOwAtKnlJWksZJNAOtFlylyYD32h
HJD+GAXGUSKfiSGmRhWO1SKuABNpULV4XnuBdN3irKuJN4E/8X61jDddY9vIX/OKkB4OoW59G5mr
jRGpYnQVZbWTdbnfSIyW+B3E3HwvFfQlkMvlQqb2OFBIRwIuKoEIyCJmglJ4TzXh6kap6o0YY3R2
7pROmOWXVSQGG1llRkKeiURZ0VXS2owuXIjOOHlfJZXX5YoYkKu6TRoCzpJloJAiVl1o9QpEbI1I
9u7O218ipymPcX7K+tFrYLhJqGiH6VDExwSpV5n0xJBJdgKJ38babVuD1BYZyYrsSLyH7Mik1D6i
OHhxRouVg1fZGhqOMDwZk8EzV9HEQaPoIjsND3v+gsgIoCV2+6k8amDGfSN70BlpfRGZr1bilbI5
GErTi5dznX/wpColjM7CoQMIZOjULxM9hIAyAa7QAJhy7DCZ6JI4gTJHtxcijxHUGjJBtjhTeIXL
rSeZHP0ujVcxUY7i7VRTXAS3TT/oriA0Vr4XPzOGEuSjiFLgEi9YlflDwGs1CpjnrWKLWuoDkZ7a
dRXdIecUr1LFp9pbLRB8Mnjs6AqpXqitVkhSlNmNHe3cuhJxG6PLrTlk3ij6ZCFb4r5bjpNF9Ljd
ZgF9baDx43WFnoC8W5PWAIfBaADUIPhN2qAaqkHGB1qnsO4wbhoO/cYkIhIPT+O2RoitadOITQw7
HiEyBDZ9iStjugb8FbYeWVI5UTCYgkf1ucF2YNpYF8GOKPVAIwR6dVrfKJuEClgIZHgxZXTCOKaY
MHYPABAmr6DZY/3Am0Hds2Ugqd6NBf4hFidHtHYK0a20VjB2afTkejCxdHeQwYsmF0gTWEV/A1ge
rmOUDtAGxNp+lqeMYsryvWf0IVUUXOA15mFC0YEg9DBrwTZnoZw6VKLbFl5CwCQmI4S9FDgjR+DK
kXVLmGDsrePDMpJS3tJHym4abQ8dBzvvM6497DEEACgYRibqo8hrz72xtvGeAcIiIELfixqG749e
P/Ca5Hky4T9sTbfTVwo+dMmW37MX41uXAWGNs/AGbHhLQi+Xs8J6nvI8bHiv/jxdtuA7HZXJhssJ
2Z7VUaKDFLkvTU9MFFxWC/fMjhoemoX5cuj85uMRdsatwh8AQcGKGvskQpMImb9iM4cBWr/Tjt3P
OQGjFVvWcUkSAOveR3RdmtwZDry5YbmSCld/nzNYMsTpwfIs34Be98tW+McdVqgAHEhSSDf3BwRw
m1+M8Q7JvT88VK/WOw4nbnKi28FZhSfzESEUozIGPURGop30vFJ3BIzGMFpQL5GfXNTenzm/4619
PeGaIETJbXSgI/SsYmuEcTZg7ki1mMe+aL/injJoFOVSi6DILpWWfF+k403xqwEeS23ElvbM2k4O
ox6Ey7GUr6kpH4hoOfAHwT/X+/ICbAx+w5TQ47hj9kXYBrmErZhVnhbwYlN8b6mdGucB5ZP2GLtg
JMxq/DfbWIOnBVw0d8zKTd7Lr/6h+QTPaeiaYqKj14J7nbqYGTrB1ijQrRDIMH3acbtlbuoPPbln
eBFFe86JXOX39jpAptjpETfpO6iuuXf5v+0fv7ljWT+ExVMUuGkXvpPUYkbqEJJhgCXbIsEXu/8o
NBYSHZCahx7tOa8YnpR38RU2lFh1jufkTbkAIAMFk9LKTUFSEWK5D+ORFxdQVfUx01TKpsm9mNoT
jOACd+xyz/OM8wynol0y2472pv4vwbxtgchGFRQd96DDFQCe5E9iY6ZPh/CdXvNItaBwGvaB16AA
fEvCCuPCffTZJG4645pgKrERmkeWF1NlzZnI49u6tWJvixJ2QDrUnxh0xFfRN5DGfsjXyifqJ75D
iLPxhaNEPK332ZuBsgoWm1pOSDwzWFglWdHBMgc3ehSCmTV6xtSya75ZIggWZQwXPukJ2joLt1c3
Cq0C7Fy2l54iPh48Ctj3oCNgNjzBbAB67XAbki65YZeX8a3FgcklAFN+5VGUrgHcKXGTJB+LE9Qp
4mpTDfJoT0fZZvHABE24vSe+i0/4QdHG4RRfaHLAR/6RfnKFwhkTvoPmEqBX4xt26TvFzIEO1WJ0
pYk5kLWtm8J64Rf2qsfsuMBZrjv1sb0Xv1CqxgC5DD0S1D6E+0KiSce0Dx05f6bgS+RAPC9fuLHF
L2j48hPN7bi1FjCLILaPP7u3BtZia43ZZY/Jm3aha2LxiQwtNJ9erx6bN5Vw5LtQFR4703eFeZd3
KG/PlnpZx+QeBpGLnqdTilGbjijgCAu1Cl46L6MEknQsToGEy5kjkbO527G6lgjYckB22BGwZagR
stgqTLBc7/XF0uwBXd7XwphYY1Sz58jtTX+jDicHFnJ7JnKPASExHVZcnuaKblr21A1ajmxCTnbZ
u3EffvMXt58Gydj0VSKt5RF+yJ6WYlvkS8rWxl3oC8/Z0XrPPzQEM2y2mBEBAeg7fWStF9+GbpPF
QoBVvVe/oHRo3/meud9afoXP8dLcQT2CrUGHssshL7rPb3iIYorCyfikCAhLx6u8xZHvqDFl4IWn
fUJewhdO8DJWYw4TNgLTnjh4apsY/23x5sVA084dn5eFpf8MH/lBj8smALAnlzzTU01+C48PZwPl
83BDIpVkaF5M/D/OSN01lmWT16CL7hKtqcgtXdFau6PqTXvImdSQF4EiSoTD2jN99eZGPXFRBvmA
hBvdCPgJ91i4lSnsGAepxAAAEc/Kns6+V054OH2SVG+2F4tlh6XbvdGvQQETvwjz58TsEDuYrVqN
g4RpyAEtFkFj0HSuWJ92bBSzvJ0Oql3dwZ3rrzHTrwyNjtJwhzqEdOCX8LHAD+HyZ7l0KNF6Rr3B
J1eOv5JYZHEvN58L4zSlRsDqxCHH0EIOtQ1oesiMwArExRvc9ku8JPckTxgU+Fq2+bZ8DW/VI5cf
TrnjohEvwbEY7eKPBa23Sew7hJ1d33Oxm1eAg5k2nh55MPVitCKQo0uSLdKybdnns5n72uLVvR1y
K5xM5oTowClHAGEnk+movJlBjPqRC8/8B/UClYc4sHrrn7uDuKk2E5J4ctB6B/cPii2B0uGGDcyv
Ji+0vP4hf10fCHniJBnhSyS7eio/ureWHRZZtuzA90ssKbKNf5WfW/F1P4evPDWQecy2BW+geAtp
4Cij0Zib7MOFCbx+6R/Vm+oZe5eKX3zXE9CyfC0n+aX/VlYb0q1EEkX5BuU1n+bRuu2+zVNxz5RY
fPLmZvxLIcooscgPwuxIBVjMC7k60EoQ2SQBT8sW9N1WW8K3CTzntk942AdIfxqQ2BD7Lf2+p3hc
/uiswEAZCXZO6y8nsLDra18VvHx12aBHkfIlb2l9pQqKmOmfs8BrCOYCigqvrSxYCfNdn6x8Pybn
pXviMzHGMKWxeNZwoRaaWSRgm2+qai/zwlxGydyXjoBdDBaMZOJeoXSzoETaqehu4TAjpgapkVN8
lrXbEcjO3a0z/PpC5je09EYedRCKRb3blYFnieS05G5ebkIO0jq/L/ZatBFmBJn39J+avmzsY84E
6snUqzjgyGQW77eRNuBL5vPzNa2vnLBbAnwH6EsKcMDrD2omzXxyzbEmSQrVZBsgPzq99RC3dKYe
BxFjgy/zbWa0Z9OEdQ810l/y1ZusrUhjI2OsLek7Uz10+a2y451oQTsyxIl75q+O8WHajasvdhy+
WzMTByconGRtgucRRHGwF+lASR9SGWYfuMtc9jYhL3dwiNfPXtGCRSBnEKBkhm93L7PkXemG99DB
lAtGHTgo/fRkyENnHEsSNmm+AZA8oKhhn85ZB88tqd8Y3CiOZ3Lpmde8Ag4W7UwA/sDWwkqDeD3e
s0AAvKA8l6UrFhQgdjAKOq8HHJiZS53SPPOaczLqCqyrQffD6Iqi9828PXGc+4kSNKaX8qFTsDCf
c5kANoxu9J0KDKtM0LeDcG2tN3DNJkFghcfpPzaAA/s8+5de9Rd/+D/qRZ3wwE2drKBS/r//578W
XDW2EtWwRtSL0LkMSGToAZaQ+jaAJPFyGdVv1HQYO6TlyqqDtjtm5LEjy56u1+awFI8jhd21V1PI
HNrIEZavcHK2PX/xZ+ucgLBv4oQAw0tfBRmDPXf1eiVPN7wyUpqWmhs1vw2V4xj6A/Xs2VWv4xt0
ZOm6qr9i4SanDByOffzQxKv6BYzEEO/qem9qp0R4TJCp0qajori6mYllYbmNjqGMtYpY0WvxrTBh
15+T5mjplJsF2nBS8byjhzSdNvbJ8EFFSUZDd0d25XokFRedBfA2odY94D42CCruWlAWbswbdgZL
DirwURedsZiepu61mPdl45argywjpNKv3kQywLlYOAp8qRj/1tOY7oGKWB/DJ117rYbbTHkohxuz
9ZfOQTShFL/W1NHrTaZGR1jcieb1zgOiCEkd0/c1vQ14aN/lyk1R3XaYNo/j4odqQAw4e3aZ7+XQ
L7THVr7mZzP0jpI/QbqqcFOBTO9vf+6nGyIqiEGso/umhli4wXgxw4qar7RH1O0p7InooOHOY2gs
lYsm7Xv9nhM5zW95I47aacwfeSeF+RUxZVEOE+fp3T77qACBto2JQXNEdMKrCv/6F86EkLGABHaD
Sg13jvbTcCqv8Qrr73SolJIjwdLXpD3yRhvWu7YES77HDUgTcLv4rXys2nuNdtbssdXuK+Ngpf+w
uv1PEPTGqxMJJhKHqytQfH8ItcscTnU0xOpsUnTJWW4sJ72/6liuqDqakrNAC6R5b8xvQvnVKIMP
HNAm10J225dvy/I5RS9/J/zUX4L2P59E04Lqk0w+GDkVvz+J2Tj2hT4X1TnNHqxZvBNp2+o0g4GH
cwsWJDKPOVj/kiHkS3SPBA58gytVlHvD2Id67kuk2IDR6ngcCQ859OyysrBcC7CpobjQ/4TLlv+B
bj6r43Jo4Jvx5UHycBcZQBYZiq9FOk4aEiWwGG0Qj9VESNacIZ061usHOmd4AAgpmTIjRqsYqFQx
vvP8zcw/BBZ7q0cZCkuAC5scsFp5TECqLFHeh4+V+bxMkCYFnD9djRalfNIxrys/2zY6Qz71beT0
8Pr58iJXz2X9IIDbTdeA+7n6XmF7j2jspKCwmsDcLawcEwVaKRKv6ZRp+ZVaMbYCIFjiwxjlrjlR
z7CVVzyoaQ/WQ4YOc+hC/EpMS6RIRUOdPPTwA2H1qW7nJvUbyTFHO66O/WOm8LXCCBHGABYx3nUV
NvYMpVCF4w08RdL3afNCjrKrZEw2BQBA9pFUqiPDn3Yb2C0+M4DxwQlOiPEQGcpFR32QTRbOQg4k
MRgstGuDtVd0OtMULOsaqjHweGk2X2TewDkyglCdMOqhLI7XS8+EF5nvhcn43r0UrMfhpvMYTjUb
9NDgIkuZmaGnCfm7XnE8LBkFzCHmVrjjMIESEMBO55hNWM9C4GDAgaYHrCT/nFjWCjgO2FXFk1YS
0aFl/W1Go1iL3U/LUGaE4QFzpy/lpcNuRudTiM2+JU+ptpSrsKcoNt1bwMVae2vGLxmnuZUshxYx
tVY9d2bhvEQQYj3BL/TVtXNBN0a801j12vhG6qpgKe+WZt0bWemtm4wpzqisP5UV45Z4miTpujB4
XwG7agWNyMiQIAoGVAh63dwqvJjRHJErKarvGTFJpCYR7ARDeGmgkVaJ8Lhe2LcVIDQ9hWWBrnKB
rGzVDGc5fhZRZktev6GtEfpWs3kQDYZgorzGWSTz5V7K3WKxvmUM7Zt4JVkQmehg0FQosTinBhMB
QTxCXwi7qWgBG54SxNrDHnYE+YBVvVTaxQQ7ps3NPFdQHSmBPzApOk+BErLQnkZgeDJ13BpOowQd
teJ9pX9bZAr0luDyjZJCGdOFRU6MTU6VzmDKxJXITZBmOG8M9vOpAgDtgTAgCDfKvtqGIWpl628V
YeGIjK0EHYj3ViIcwMg3FL1ScghfrPxYzVsBExznZ1JTUINMtJ198SNXK1eY1qeCbbtf3yKRIwNR
SYgGfqNapKdNRLB9J7F0JXcz9XiXjT7rAFdwPLTVbRl+YuATeUj6kDBiXkx1cjc1KwcZmM58zmOg
cpUvRm8B5NMFJUeKXxCPHGpwRaHlh96C5kFu6LrNiSclhk2NVsfyxKI+5Wl3UdcmkDS823SIW44I
BAXALsS1t7FCxfKUcq/I/Ld61HgzN3O4slupl3i5kaO7xnrnQSmhZoDJNPK8eBEo8bzfHvXt70gj
qhv47QwemmLLkyhRWKMRpFSv0BrIQPzAKnhMwv0hyDbf1ptJJWgLGMTd/ffjQfrxeEDgIOGWNgyR
uNjfj4dxlvtuNLGSTfSRSecYka6OuL49yeMVDT7qsO+VvWS+hJ8m4J4Q9KxndBj0e733yv5pKE51
fmNaV3lxo0Q0QDUIpO8T/Wmu8JQG1Rxs3F5mI44dWz8hQEp2jeKabBHAg1HD+XMoJoSSNgofwnxK
RJhP6+Is+V2a7LvSo/FDVWBPMWDbyFDJ8pE1VxxhcSAF3OyeqJRmCcTiaAi0Ix0tapuRB8wHjvvE
Sxe/Y5KoHQFM8HYaDi03nkKdzlOv3ZfkaglBO18W6pii5EXk6THqqwptdf2SddelfhL1g5QgCaOz
NKBCtcyOKmXzbXzQ63/ERig/yNpMMuVIctLVLefqD9MUZrA5kea2OuPpYGNfTusxrDwiOAAoeLVv
shGaTplzO1sKuFNA7V7zR5M99wlvnU5v1OBRojfyIgGgUjyKHsb6Tp9ue+Uok1O++D0ZJidwFLac
v99D2jZB/DFh8Nmx0jFcyJambr/bfzRFy7KQSGZWfHZfPyALFfBw2Ot61KJT2vnEUXG2auY+lR0Z
0oo7mzNH96hSgt9Dia6TVxWMJ1aSm9CTKAjFWc6LyNrRDsaYjGMZHBI1K88EM2OK45LFb8TD5vQU
tbBtKm6reMCUQvyNzzR5aj8Qof0r+lfaHoS//ZZ/ZArodZvNK6PFOenv5PqrwYpe7+f1LooOcfmd
0vJM2eCxu4EJJW6k0G6y7PrvX7T603TJN412jA4AvGnWpu76zzc9Q07rucosB8aPKaDatOGM3Sio
G7t5pP9iEO31hUlLJyMHXwCZOgs+9Q1tQ6FbXrWfBAN0Boc8kPBD3jmw1RGAPDiE6aTMhZODTLuj
hIpWKzJuQJgc/K4lBqWOyQrRNtk8HiPAQpFX6ZfCgZ7ckGAJNyatpmOHt2ekNdtpjwpwM1WY5/Sw
Xlu3wj13BT8cvxI6EhA1xGVKeA1ExV+4ol+aeM1u2tPkffpmg2qxPeiuvN3zjvwmg2r6SuS3wwFj
yzj4mFws/hF0HlgBmisBO9iKVTA0KVtNENQ/KUa2CUdOeyQCsW/jBi0nRnxtJJsDZdQWbETSmnhv
vA7ohhlOTwqLG57fa9xP7H4LYQiUG9toL8E96RZ8DR87aH9qCbID+D26dRCFEREXYC1gM+QpWt3q
KH2AeaKYAQPMP/hsIdZ2+gIowm5o6YPWCTiNjcjvNXcGG0QGTyI9Ny/NnmgVB95Bz2zGaK2na3hU
CGbIfg24LDDeUbIAr8Jns0hL0F8n/TKBI4BYga0jjaADijYeqrsg4ZAj0DTYPiaYd/hHQG0sZLnH
n+musgvb4crXQzlb7DTM8zflIz4KdObVXn22wqfQfIjSB5SYsGMSj2HhQgzKOeJyu86J37VX3jXv
IgGwV+aL+NLgIIAVKvcMdSb6YUQmQOOwL6gb0EHhUd84CafGIr+fr9TDzKJjI1gdXvmVphQRTMBQ
ivcgy/wWuxfwLgprwQZaXr5UEEi8K6ihimvlrHw3hZ1D3j6iT20+sHBI3/UbHG3D1kBaAFYFwHdk
tbIPCocYEBII/Ke0cSKoFAcSzBsz+jgsmyRoTwrnLFoIAIPbpLhKGpYFujx3aMtLkIb5IlSelLqI
HHkSohcxJiHK6T5nf/bl5wx3FNlRIFGrLXQemTYm/lQsdTCXCIupKOyvOOMxTbK+A0OOOEm59TAX
VpSteuz32hWBDfPT8qnfrI/J7fKRPsIvDdzWMKIZUUF82y668opAOfNgTS6rM+FZlbBBn7KMPnBf
f7UNDcM78r4zKFlyLhiSNTsSALhoQoZKcNF5rSC2v/6nlNLwRaDlPemDDcs4v/EGTZE84BK4rU3K
2xyJ3lDieWUQN9eaeOduWAIfn8pCQhkiyA+Y4kdewnBF/Gx+qnH79xfdT+iRKaJKRyZLSpxi/nGi
SEyd5VzE1Xn5Lu5wWJkwzrzI8EOtfq/jGQ8Uy2uB18lzYNvaRCNFu28Y66r6OZ2vw9ZnxwcrWNQA
THOeAuACfAnh2z8+6A9C0N8+6B+HQjyoo1WJIV4Rin1rmruUKBjr52SqsOKk0k1lpGepahEZ8HJb
4WFy642+6hUNYVjeaOpBpLU2hdg12KTlUELjwnPaV+JrvujBZNE8jNBFbQmKJN1TBv0WyHP9+y8h
/aAJNgkSkHVxK1X6n3yeMTatOLU4VWoHMolDhY0PDSRH6XlA5oZckiYJ2MGd9A81v/aDtdeUFGz4
ukgYINjJ7+eZrK3JLAkZZyq78rqLmz1Urlg6xXzNCwAYzJSPOPLBe2HjNl3R6NeTr+e3fX9vGK+1
/J5Iz0Z2QQBXFy70JDEaunAI23NTeAIzzzWqT1P1YRaSzDZ4uSQHQsgE49iaxzl3mzrQl6uqClbT
jZNDlN3IJO6kx1II/v4dy+r2q/w5PkjEgZGLZWl0Sf1xp7Sqssa1JJRnBHGusstOq7PYUWAEsU3S
wE51yXZ1BJk+c0g06Z3z3M9epSNJtscSa27zmp2V4wUJ/6W6w9flMCGd2o2qFG76q+qU3uo+sh/b
2LFkbM0nu3fcWa7itbdEA7a3yeoDHSTEmUMY+UpgQAiqXyUuvuQgHaUARsDpbE4y6um3DhXan49Z
gC8/PBR35gEOES4YdxpmthxvM8bK2+pNvO4e8Yjc1Xv9sCmCtroCRIWAPu27dYfIwWBuvmJIxWRV
7/SdCz1o0zj9iE51p9gP4hXK8r3psdN68XG6LFfp3XBl+TDj1K7vWtc4UxnoVU4amB4RZqfcJc2G
WtyekzZ384PoQD9BfOyGm9Ev3dYuHGpqH5ARrg/tQQ4YfA/ZfXID1W0GetB4/H+PMXRHL4CjuCQH
8Z9R8rpISJ9hJIgkT3f4AajwpIDQ7c8aKdnGW4bfhbf5vJODAOO1vwS8Rifirh3qam/yB6wiuyFA
sEi1nArB+hTdkIhH56V1+89A/J/GUEnF+m9sGfyG8Qect7a9rocdr0bkydC3OHR5KdSlp8JniY7I
dYyAKXYGPrEDcwDYD8dOxCl0r12XdxJRECAeJFyAwGj2YvzjXaL8+ET/5+P9gfsjxJcizeLjQckh
b+4zjxSlAiEFtkNOUDBs0pILz7K8MPWlha3GaUgmI5gfocIBc1qibg9jP7uKcog4mrZ4WWe5IChA
1IA++e/P5U8+KALr/v/X+cdEvSjjmCRLWp1HpAXdVdtc4m6PYl7KrxoYPJ3gOlcm+rgiNtArDGI0
4UxsoikYn6DgapKsO5fMICAESbTrxkaiKVABhtNwdNH0SAox1zu8Ff3kZj3H7D8SVX86gGRKolQF
PGJ7l/7+Bm3DsBDUvCspBbnbMu/21YJVGJ3qEkA8bjvt378w7af7T9YMmhhEiB1iXH//gdo0ajK7
XnlGoY2mdrbQxgPw8dLNEiq4UQLVkA9jcZvGePZrNXHyqXDl4WXc1BQGMziBHQnaLAy5Cpt91l0p
iGxLRsGW3QBwWVJRyagXS1zuOhLZ0oUpmiABqaOCCK9v36DZQcwEqS0tCjInOBGCB7r3iNdU8bVO
HuR+yZRVEEmxJY4juRZ4HJbqaevvE4W7hb1TG2/kOoj599+/nx+vB/I5WSGA0KKh8Pevp1zDcRGI
5jlXpATkX9kWjk1Ip/xQR/Ryx3sRvu7vP/En5ECmgITaSVE0iZP+/SdGfVObdJeVZ4WsEuM5rHnS
ZmgrA5nI/u8/6qfcIUsh+hDnkgJUpP75dOdrUw1NXZ67g/bRCm+zcUeemcBgRRScgU8DuOKu1l6Y
VPkYjfiPm++nHZwSB93USEWRJCI2f/9dLcVci6Lpi7MUa7g5yC/UDGrnwbOTJ+iNeTpZ8Usjt+cO
Fn2RP6lPXguO/9XW6n/MLj95uSwNooeoSaZUqgB+/yxdukRr1vFZBCmGL+dMoeA784vsC5dP7UtI
huegYf2qBY3QuH+8aKUfLrulWXBNIkFGOnGxv/94vVtWHf1ycZ7qz0W75Ju32kIgkcMo5T3OzDJm
Qm49UqJOq6g958Vp7nNanC8DrTxy5xhWd/n77aH8MONYmKN02VTxZ3Kb/P6Z8jyMZ62IijO3Rj6J
DwNcAU+eWURvZMmjf3dm2fR782Y0Plo40dqbIyz88nOd9kh+4Q+4a5VIdRWxvioReFa1jIY8A8ir
HU1Gjtint4IE8vtGL8EBfuDvv4C8XbM/hjQL3k7kzja4ybQ/5lEE5/NKDFPOJCwezPPcuRnbXefi
mOp0uAfc+821cAovyZV1rW2tzJgW2SgxLbLKW37MvPH3j/TjddZNqEQoReDBP+dGM9ZqLezlfHu8
ucVHstdryPwsPsXR5wKZLE3mtTKgkiZ+IV993gbsQ8ZHZG5Owpzg6L9/IPOHE97aHj8+Ecnn0Gy/
X2RlltTFmud8i3dqI/bd+1xzwWYMGWFFkABi13aECDBDacreEwi1r8HiC7DDm4VL2KwZ7NeI69Bc
2BEGJNluS7bhK60KZABP4vFojl+dmrGqC6bcq8XrGMxIRf63N+HFLbh2b4iOyE0W/LKaQ9M5v6uu
7Rv2d/5kH8gUnaPGKzYLvvR9at5VVJXvyzn7pkPoI689ZFTgTUKP74cjWlAcEUmB6hGgBJVI13iM
UJA8aeEfbzB5e///foeRzk5RAP8yFUPX/jgf4nyV5GZNuJxD7Olp7+hgHFJkeJvRaFr341aZdtYM
HA/mxRpPU3+nkS6WiBeZFIWxrYIqftTD8NbUMr7XLzaooMWyMEHV/f1CS9J2Jf/8rJLCrgKPLSr/
E0i9ZgpmnH7JzmrHwqIf47F/jQmEEgFtBlJOo7y4Kz8lI73ONZz4MWK7GENew+0pVKI96BB3UKvJ
gvyXaLJEOPVwayW9pcPCH09GuyCy0oARaxPKBeClt78iwiwhxaf02ZuEoBCCSAhG8Ai9fmWIqPAw
FKrsfkkF7FN/TZTTbGK95EfyskaSdpnlGOOB5K0x+rEUl8Ssya+LFQdqqXlD6s+YOUYJP5Ac3obJ
q/4hRLE9ALFvL8sRO5eZvQ1L+5AYMwROdIzJaUrG+/rAVBcjFVwxqy6QUlyUODNv1RViSCWASWHY
rkX8c9FNmeDOXM6E0KM8JBfVZKyVF9VXregqX9Bzye0+5YMLCEej6IQrDmIOM8eKcgOhXdtej6Hs
VrEcLNhK5RxpGSF67dVGB8I8LHFxq5vTP4ptf5iEkQgoXOYtflyW9D/OVgoMOvixMTvPN0mgkIK3
a7Ap7/hVeWQHCu4+c4J1bmfQGOIY3gufqNHn8a4+pcRSdLfbuiW+d08pWMZn9Q4n134ZW2eM3f6L
cPjxxqQdVhIVap0UXf3jIRJnLY/7vM3PlX5slGMOE5fg+l+QslXGflaekznapcbTVIFuImX++4Mh
/+8bUBIJ91asbebWgC9+fwNaVh0v0qxmiPGuunk84ilPAMxqooZYmP8fYee1pTgSpOF32evlHBBG
cLE3UsriqYIyN5yyMngvePr9ftjd6aF7u4ahGiOkVGa4jPgjQmmBJfLkz2XCII2oZT3OT++7UvdU
bYAmZktBnG1HBuE+WoEgnTd+2BD8wUaiALfN1hAEioWMuZuc7X5RLWE54HdSUQfqMzYXUdJo7+Y4
UWpEW0jgxva2WhtDSWhbJagg5PyTZIT1+v3vM1X53SBgLNSYuAYtqrR9+PdMnYqD3apMrXy4ofY3
zRgE3Li0/NqWAiokPJVBLB7bzekP6LPrpudOcKlDHcUjWk12KPcm8WU3Pe/m6S4fYiGm5Hai7wcU
LGpVo4SWG2d3Vu4madHZUsiBEHB14W2m50HBlrOyH9g5QLFZ3axJfanXrDA/nN1qa2xToMmy1ngf
14/p4jDZpEkwu2Zh2SRpL8nUTNcbmgTAnT/l7P/BBKjUCfjU6xY9Zqz6vTfUXsxrzWxW5LQ8ecgS
sIWrfgNUdEadXGpq7wnUALGhc8tUO83FpVs7t3fWEdjsi0XavN2a/URiWra7+a1Th69WLbO8Vrl8
Jyqy/LJIl7VpOqSEZlruYX1IOdUal8FyFdVbj3v7e818tXYj9RZZb1pBVvSWbEwrKUlKlcmhtv5h
yZt/0KsUyKyoRXZTmMM7qq/Y511zadulAUkux1aQNAn7tonVzJYABJ3lR2vVbaLHwN6210Oc43tK
0A7AeZIMfqDKL56ciiFAmRxG5/WAeBT1nS8tukc558l6GlAHJy7Mtt8CV0AMJt480zChgwgPKQMb
1/CYpabxYD1uw9KIorS0zhrvyaKyAwsAjLcefqT9j2KoTCPiZtto1wzmbwtCQ1RCJX9yGSQL8ClK
PCEZ+pS22cfPKUxVmPmI3OWfVu/3LSqzRB12Na9kyqy7Tdx0u5w3SXKus1jg/vadTfURx7JXqW8x
p0hvpopDsogo2L8+0EChmpD3Q4ET4lAlz2qMTvvUnzf8H5FzjTvbu1WuNun5bSEuQKpViIL/W1bM
z7sUbYianAYbnNByimbO+3vFISkSd+bS9N93zuPF+fqi14/7lfACyKDz1XKfys6413uLvwE34/5c
OMMlXsLMpM7DzE/xW3deaE64dCeEfDyOPTvfnz8JOpH8LyxxP/r7nUO91pqtaflUC54jLB5n5j0W
DHznvOdm1IyOzlfJHQ0GuC+cr9Ho62vmdpZOsHILh5vgz9fXiKJX7iA1I/AupuR+TY2+KJw3hktK
sTMZfj4k5rtlhrz+zIOpi7+R5+fnJ5WI3PbBaX9OtoZ/9cGEzmxuYobfQ37tDMepc3aGhx8U4b2c
/e2mpSh/CUdvwdnYp+LETdsO3apYL4BO7sZ5xVesFy757m7FGSEKAsq+ObFlvDcCfg7jkSOXO/n7
OtTuJNNvI5JJ+8uI8tqlutxsWAbQS86rYSB9iv45aun4Lir6eFo6g4KBZs5g7X0Nnl62Gsz3eDw+
OBPb6a+cZyaYt4n5YWz3VstvY7vju1p5m10ue8Y276w7ZCn161R4i2ySItuf1Gwov/59Ln683p1I
PDZ2y9VBq7OjeCPYabc5oBogJWw/mnRwBPX/9TNG4k7h/3aPd06R6m69OK+2XFPz/65ppqonjxEA
+yu5033awX8KuRSGppa00SSxySGCAeMShg9O3sHTJ0D0+el73aEDd7cwr/oF1acMlGY7BTq8BWkB
C/Gey27Z5etXyhjRovMZpwESgLauTi0mWZAH7kn3vU801Vk6HUSs6XRoy9ih0G2wiF4u7gvgAqfT
dD72ztPL0iHyy/PliUJQzgu1A4lc8CXsCqls3bfC48Nexa24Lz3Op16TBJh9tACBBUpcwG5xZr6/
D84DBfd74lZC9Dw0ur+vcEsU8zehc6eHL81jqWQtoai2puedjFMEpl4+r5yzS4tO3f4ECK7zqVfM
3QSIwZXxQA9cZ7mCYH0seUfdSQfOIPERoUOetmM9dAZL5+lpYwYwzdwJPki9csjJcXvwTNmJt24M
k1yX+cJaSfDCOTPzPXc/J8OH77/f7P/D2o2qVaNzGHvoO2Ezr5UAztmQFompDgXKHDJvvMf++xei
8uI4g0fKKfFp4QwGVDDw3kg/c7fOAxEF//ubRUmdz8TM3UnVmUw+P4c/OeIbd7uC/yH9f8Z3J3rq
i2xbzGYsxqTsEq533h83tBx+HJF876C5mGZF5TRTC28ZvQL7da/yf/BCahrz+kaevUsKL31reMxd
xDXC/JsMLXQYZRLN9wP31Bv/KMax2f5IR/8M/U4yVfatafkyZWoVPUxGYixKYMFkJFg6zxCTmA4r
iXdiLP9VjZa5Aee17lvXg5/1Wz3EuYWhnoxP4p95vviFjxDWsfCp93wxGGP0jBb5iWl1GhFiNhLx
gvRnsjRNI1TlCw5CZgO2u/45Ti7eSw/me2kFYKVdmJJM5kif0FnY6TWcJ3iS7irOE1O5dV7423sp
vMK7noWML4gZrifPh5c6TfzyZvmlYNxbun+n1eqfGfOfCb0TvYd8uzknsgbICgUHVGt5CfqP6jc0
NiOTsXC3YO+5W6BXdcLAC4wYQkfbAJfT8mjq41aAg4SODynD5ScNl7QmUCGl2PLpK7jMzd/H27pz
Jv9Gu3die3cuH47WgvGS5W9epTGR0sFNfIticSub3H8kXRnOo4ARH+gQPSrOo2TOzBl+fyJqnt/f
6Zjtkj/Xm/E3+Po6tiVPvkZvZ4dKnQHG15WYSXcOeLpgaNwx0nIhUh/DrjN/DBhL5tsQtv2mxJ/z
MF5gzC3dn2RK688827IbwB/qTToU/dtcaNVWWQN3ODIFXSG9sYcyMRzOrvgThfMO597u8/2CgHVH
Xx8BFVGckUxPcXP/nRCD83izUXcYfGfvlRKqWD+oPMpE+JDpSw+tATGO9+6Y+DKS6PY3d8ZvY3ia
MDSTkZlhyZwQofbg8/MH2+PPDP7Pfd7JzsZhlVwKWuIG5Nxum84lpHboXKUqwQv9nZTqfyb9fy51
JwbTzaWUl8HFBCgfwNhSRWJt/V04r7bTpjSwuZqIK7WnZp7fUxMMOg0H3SvOnDtPlHF4etK8ibWZ
ICYMFJ/706T8NFR9/4uxaF0Wx0VW2pN14ladnZd3st7JE7KiYihrwiN1LY+iLe2KKfPvzj10VzE4
dF6RbWwqoV9p5yb1cz/xUnATU0NVb7qbg5o3FFLzzqbintnDIcd6UyRWlQegwBGVatzEpTWPW6Yh
29bduwD0HJxIeP8SQ6dnhxpv0Z7XJUPCqT/1flJWVM2XbfC77fB/63TvVFin1casXkXm17qVBxIT
3ZOr/ueN7sk9+ltDzKNb6V/6YDo6O0/fUQjNyyNK1LlUzzR1A3yQT3be3tiMG5Cj0a9IRuZfnJ7u
Ll6bKknrOsPRP/r2w847Pic96isGydvloxYcfV2P8iz+nis/17mYFYA/6ydsZCjseD0lOMaH9TMx
3z5gbT7deJw8nn7RTysioZjjmTB3+2wNdRFrSMhmsjeFT+5OcNg6VlALCl+jVEMZfXX004hk2WBK
9Xqq8MdUIffqfR1xRFlR2ZK5P7kU343yaB5RGotnwakLP3nL3uiw6B88bPiIS/CksOFDwfh3fHZg
yFjb38CghwgSyqFeH0dOqsflecmluHRsP5zjep8aWfxo51U+5tGZC+qEu+91Z49GWHbmTLt+T5do
v9lNI4p9dk6uJmpvDt6Sbyn64ckSPnjTV80cfb26twW5fWf3iYkwXE00Veu48oEzsuC8z6MGmYh0
B6Ro/YlURH/6Omc2NNTLh2ZnzQ7cSyMWjynSlcpxI6jF5CCbBjdKE4744jcCzPfJhbODyYvxq/Nd
Y3g0SU9j1ARa8bZzYko1Ck2U7obSd371Q5NW+JtJhX+PHH3xKcvOeXQFXe+EkQQ3cnwttigr3who
4sC5GsGxo2/OcKrNWWpxM7j4U5DntVgzByCZUZ08bS/WEQmMvW7F12PfIUPKBzTgg9PgUpTc8k9c
xn7OB4eJDj17SQim8PEY1f0sLDnHSEIAuKtPt4QLMoDUMD8Jk7DqV8zcp4K2WfLpZtI9e80Y9JVH
F6wgCQkFjqj57dGoiTNdOhdDFi6IKkC0Dv2ZOcpy+dxU4KV9VOaq5JHTxYtccd7XqH+giyWhYF75
4MytXMw20r+r3p5/db5mDH7MA2bP/YDcosC6nw+2UWEKLrd9nAbEz6IkLMyiN+vp86q/6NHYLVpH
9jO3zxHFdX4KM2VGqbjzrHWp+Nb3NLhd9DYlBZfRPW+jLUM9cnZ+9zgbUbqfTxrf1EHHY0MIL6p9
V/xjp2D+z542cmUXZxezQ8qETnzsaIYY5mfzex9Vqd3NZM8HYPmiaVxlwus+2WD+ZkT7KW7f9inn
y5QsB9NY7y0m7xQ0J/q2YrA7+QRkkUcpupijzIznKaiYtZ9+ACAER5e6+kvjBpLWHAS6d4lOQbUD
VJqD6qwGrU/9VXxGqFOp17fbS9N6qrZpohCuhrQvGm+CTUBmfXAJLyFF1AxZu2YXkNHSJ10Yd82w
+s521quEhCDMITgEm+FqCAzX01g42K+Gu2BGISydqBImsXTG7UiA2DwubcpGeroIAVIMrNxIkdCC
l39JY/R3wZFIW3fxOoulcMiA4XkKqPdEvJQHvkiAX1yO++JSlN7zdkHGe2rgUjdxzDnNLL60V2y9
+SLOhrN4E1B3YQhan+vrupeQ5Meg5AG29iklj3bT2Nm6BLo3akYQCuKM1ZABQfQZJ8jNsj+LmS9O
QdJ5IA14aSeehq9juATzCRSK29Z4KqFU5pwlOrBlWzKLzCMZLEAdObrSpliOqbc1bbrOLqCDlLf2
QSnqSK6hicy8ajv3K+H2gTNzfqlhG9Qide8iNoLBnOOFpZzxGcc/cezTrntpa4o5ktFkujKvdeu6
8eZk5hXh4jpW5gwSr3kaO2adTrFjqBqKhqSBcdPXOa+2RVW0pIWF18gA2QJJDOSSny662XDRPYat
XtZNDRl2Zt3ehi2Phg0hDRhc211FO3N0CfN1D36ruzM7KlYcfKLWHm33OjsD5BH7chbRJRqnwsmc
fEowBmUfXKO/6eBmwGwogY/MBqvI8vWglBMa8KpwvZVHXBxFDswo2Hj0+UHD5BE1OlzKYPp5kPgt
QzY9Crrap4KrY/llHrSLMXTixQzBdPHPICIZk5H5cvGEj6SoiUclM48CBpwHxKNJHogZeQRv+vMg
R/umAWfzQZkD7qx4G1MNQMMbcEgeCV4m477IVeXchcuZQ7JSMYvKhiSCUNed+XO8meAn0VZNTKG6
20TL4xT3MUvC7Zju3JyJ5pUBeYteidk4M7qdsfwTV6HwvwcknRofNWNzlRozN4Oe8cGbqScTpW7I
amXktlm0S52qIwuC3pQuDQrRPVs/9bhDsJtUmfZO5mD2ju6+zKqUfSobwpeJJ+ImpMA4QIvG5TAF
6alzkjvvcnbPjijgg0G3DrDhQ5plxBuPxFwv918pGoPqpYwQi6TH1tcAFm29L/duCyfLi+pZV2MG
oIJfcT8K1mDBZrXi2gF36G09vd5Ee8/GcXWdA+61zP1TxIY9FFUHQb8Ct8QUAzUenLFqSbVCX1oB
0SwsJcwt6EOX3XhYvFEaDOduZhZcbWeYNdr6sREp8fvcpfIbvpIEhxZZhyH1RwyFrKIKK2cHJ2Zm
5gYfJGlAvxmjmUUbQ5Dao9ABdVCo5KXaIuaAabsOFsxvyRyemjAeTOqRPMftr96Bx3KNk/Od+Lsw
B1K79AjNMRrSEiA9lpSphpTcmam7eJ9IpcR8poMwZjI3+tZL3CG5zO4pXAc5K9f0hQAWN5QigYtb
wQWwMM09uzM+W7K9WgY0H4bKKS7ZXgatF1GYoNilDgka/sKfGeos8BdEMPdy7O6HNM7l4ieGV+Ic
jBhKpJWNN23vXa0DhdscVv1Kf0e30Zm3QakHXWlwdAmzqglZRRe3J/wxqVacI+uXqDCU+Cd6MpV4
nxhi+1dbl7RPOPnoZwCeM/hVo9kGaXzdAPTSYeazHQigNR3nAFEJmlChuFqjXvkJOGauwQrnogBv
C1fqm7lXA/uch1e+jmiMzfbDgrdbwdGzDGBMH4grdqJsr8vVKqshPaa9qduAf+AKrqmRAp6EK8VT
VxnC2XOP3AvX8iklRSt36pWEp7AUlVgjXZ9tDfRI8UaXJiHBjNe09ORTMN9GNE0384CF5izbLt/g
NaW8J/fTMnOeeiRIBkoZGxI8Q4pXhzPcq2RD+AXrYLMaBOjis7+I6FuOm4esUahUj6qbh3tQ3GXT
8Glw6u76ZNFAz/A6Zz618+D0pJnT/C1xu9CQimOBQxu6dUO/jT6VjryZT4GOMPdI/2Fuy53jZDbQ
uas6zlS9OtwIUj2QK1n0T3IREpBNYNhi2fFNBasAecT7fVuyqeU22CAm3dqAlitIk6bh74AAorvw
qWfPjLF6SFTdPyVc+URUMB9rDXMv1ikpdsmPFgH9Z2B7xBwidMWJqTiFhwYTA0FFgSQEJf52tzVK
YopbjhIqRkoJlYLCq0kAoEBaMJTYuOVRHCDOXIwOf4Gw3nsD8QKj5lKUC+NO6LblzTqMm3R2rn1s
U2GbZVyweBmkt4YQFigmyiLElIpj+vke0qK0MQxlQ7IsLqLdNsMcaUxhOC/zif0wvyRghCtoa8+t
gY51z08WdJDHa2QOtGtmiINtl5UaiqoyLpcZfa5XJeYkD6j5A2XC/2ghKAM5SA0RNFyKRGAdWTcy
GqOGmT7UDFgMbxYAzHbpJ8WNUJKRLbukOoU/0YbkwHNzmHn+vA+oONCU1QPmoGN75PeZRZS5jajJ
1JfG1EBCkmiFkCJQVC1E9kLhWkNKU0ONlk8YFTnIRLGWu37qQd2+ZKomDSkTkoeAc+DCAlDEDE+R
FoV+9/xe5yaXAaqt0xCGQm/uGZq/QMPrwDJpWArqUD7pddEBDyj5VwElXx5r0DpZDSzCCfqUrqUo
p7/rUCCBZZd0IAPis+7WQs0eeDx0w5YdE3tBHAyUQmpLq9ERJ6KlLQsMWt0vQWQ7ZpA5gxb2aEXL
J8uM8yFHOEIBD3EZlgraUvx3jsbcMcVn2lo7Ua6k5syndy733mIukCRINc3VdRxcDa9gu4x3sIaM
oqwga4cMDqqSIPAjkjZA63BPulMqSzBj0tOiTToDXee65pe63Ds0IE3Y/ECueIvIhi1s94OSBMhg
KmXFO8wvO9hEdkDrCA5H4/CgLpdZT2iNxLeS2DuY+oQRg4DiBBRMwyybRVJvMt5OPrUrmYzdy8Hf
oQoXEdM03EStuIQRRAyIRWKBfd0MmV5Xk2I1oJ4pioIOMOw9iH+RxC2j0sYe3T9UDLViMRaAXmH6
TzEcW+JejJny85QyUSVGq2nQOGoYpBWeKaaJCIcUR/jwIoMNA6SEwbEBVssGxF945y6Vb3idYTrJ
4mXX4y+wcquGVEgM2JJjY3trgQ8sXsGZIFsMM51LDCmRqAXAROQu5L/SfYN7M5jE8ZLtgeQNLUVY
igJxAaG4ssYpmUoEu4B8jiwdrIKwx1CAEE/+EZbaoumJ4WPf09JDe6w49admFuxDsScVD10b01nn
ZL4ZFcl/LhsidgWwLFJKzLtwYUSO3yPFThixF3dFVK953WDhk+MVTZXYxrDJCo+o/RqfpGzbKRfB
NatGLj7JScx6sjC1f2HuGQXJMew1tAmqhhfmLvWb5hLuujkCvIplAnZRMw3RUSQ2wkw0JaQmkjOg
7p5TCuT/O8OUdqDR617o28w2Qptcdo5QW4vrIogYfwOqkFSH5ph3UM7cJwWjvSSqQym1hwaihoxG
DFeZSrQ5QRSCiYVNye/ESEWloeRFGRitzDCmNuuj/Q2N1mFIag6xiRCD5B72lYvCQwBvOd8ZY0Tq
9GpS+ZLQlF4xLzkyuYb9QV3nYB1IZyO7yMWC4CXwsRX28BcNWTwLTZ8HepSQteuu9LMkM7lTaEvI
xtlPKGMJE+EM9UUcxTfuUI+WFshEmmBxlgp/0dJwu/QvDySbHKR1JFfeplAX5HfjaRG4OPvMeGg7
gQNZfi9iJYF2C0zGM/16WQrGylFUz/UuE6SroyuBNUYq5SFS+a1s7G+yckydyaK4IYx7xr7FRBvD
TgHlU2Hv5DGLtHRiNoQGBEtKOYt9Zn/D3o9lO4a2ZGFILT+fgpT4Py64FMjvhlhoFMBGV1tim4Vt
Qap4jENIzC+U+kwoiC12FS4nP99bYyicEKQIPUSnRHk1mEZHtwoXaNfsE3ThvNrFa3O/fmBb3Ke/
23WjPIfBa/inLdi5GuoIbanlhdD2X3oNW5SxaLe6ZuNMtJHNeMU08aYkmKcVfGZlOZpcHFJ4snAB
smOiJDcRDO1bKKIFE0zRd+xJIeKN9mvXnYZsI8l07RJJdgZRU+5Y6BfVDNcOocF1yYPQTbDnW8MC
lOKUtSftYUhChFKWaGftGuhA0GsYa6C9oR3Qb4vzLNCn2u9oFSSAM/YdkuzpqBXs0Wlyr9uQvRzt
0z72mjl0sgE7WUSXPi0Qlpto6iw+qRcSVaXLMFBm/qHdwN4g0cDHvY6FLMu5OWpFrUHiY11A9yn3
RVm8/oxR7qGtFcynK586GxQIPja0z1VFoP9sRM/e+bBdq590xM2SHZIsdFSsdiyvdZ3BA44JIFXs
2uQkWV6dSCChWSGcNt01a8hGgSOvXq1HiuAglnBiIKzl4DgOJLBw/U3KeL+qftmTW5BGKhJgjlwq
ucn4zNJ64oiZdRMiiRhpCAHqtOK2QlAGiEKv5GWIqZPJRxhtg9Xjlnsj506bE1ayhFWFXY4Y3cYV
OE0zKIECeJBf3gIcBcJWwCTqRCAWcaL56QB8v0tHApyQOEDx+Fn4QeTqk/eWAqXc5arbgnbAhMNP
UrPatZ/ZtZ/gHHER3PMi/5fmBmcmnmT5WOtt8QtbZahSwYYt/N4MKniOFVgmDWMaW29FVGXq1jAJ
TjV/M8yYNGKWMSVSx3jtNDlsOHExcAO4uMYWS3iBWC7cHJKZTR6Gkr9FHNDMNVhBMJS8DxOW2fIh
alO7GnAnhAfSEaOCirHefFTzqwgxmn0gFHHaIPNXj2VEA8UiYjbEfewLF68SSyhDlyq4wBWaV0Zr
Bogtpm2PC5ZeBjhncU6iPTNNqZxLPHP0IsVmWVRYmYWljhmaa88GU2Qnmb6Jzgi1MhNZYeFIYcWs
ZMvkrttZl7yIm/uDMyLO0KS0wDD1kXQp79gd4C10yaMPllGK4wotgR0yRRzIapD70WbxcNLjX7bk
+cbGuGo27BEEJN4xuheg13SHwo1wrkkyYqk6EiRrfN3y+x1wxxPUgFhrEMfSWDjzqW8JgRVv2mTz
WnofMofsIZ0y4mkpomIPgqcVJ4WIy+YYxdQg3w6eO3zcCgrg6gdbIJc/AhHhQHzNGdIP05lGifMI
JjDxIguB5vMWQ5/Z3UiMEVYQKRG0cBvxkmDLlK0sGwZohxKSzLiIcYP+FFXI1JTr7fYsECWVGNFE
HvJNCcim2eGKo/sMQfKoTkz+gia7eI0MCpL6keksxYQZa5LnBltRHFhscfm0c+zRvGDEdhK6kupC
9Zki2HI8KhNzWuoz944IrJXamskrxyK3LTxU0pkn9h3Y8RAhLYP4MY2FUB/SkjI8V1f9C2YZPb54
kA7XTolMUApNszEpYwPgQmB7lPSnV2dE0peTTPHFtHtzkeWBbXbh5kkzJEdCy9QHUzZVU4x3Sp3z
XjbIbYvKZqEn1yLVX3DgVQdyDeg9f3GLbcIFZ9mFlZeSX+pQ8hcYHp4LGTM05tPPdKhH+Uxe6X0a
yMiRb2HPv5LH06t3jX4+L3ZUG23a8rXVepSeDurRLpxjoYAS4EZ0v/MYHwgeJz3obYn/RvYKNfT2
wXq4YEu7e8AhhWW+wEiQUwpAOsJ+Hm8DKqdoSlForAZWEdOGTYRiYDDgNLxV+ycMrv1nnNw/0VcF
7D/eRtky2f3Xf1T+c7sp0n11Q5S8TZU5YASZ9whsQtADoWDIM3NGQJnMO6EdZxSAPXsCf+uDQbgC
Rr++QGa9ja/AmLLzBqTyCl5cOA9rd/z29fS2Db4/AVqA0vr+/sbH9iPc9afx34F1S1SJ3KYHQudb
XKByOSsIK+eVgrYIbUJ+BGaRAgCA4GbCQ4/idnYuYb0jw2KJbX7oylCiyjHbS3YOviz+tFfAjdQb
xxjTllyGjHYZxAj62m+kfUm5AjMDiQvTiUXklKGklFsEen3jpCKI9VI0IKtUvgT8e+wzEzxVCQsr
Us3xcOnV3yEQDUEc/hJab92haZaby3Gzqx+Js7K21CO+PgSmWjg3YOQNTgVAYuMAE/76GOBOFTT4
6HzInfs0dwajozP6EOgwfli6YCCvSL7vIVhEgBGgZHIPPM0PgAjrDhl+gwFVSYC0WpVqnYIc/6bK
de1cqhcWxYP3+Lhs6qu70wsAcG+/DW11gKXuJ9Wb3DIQL3zGFLUEhkfpCsuhswLN2EoryszSnMPd
HVzSs3a4pVFf7HABQP6U5vJnuPg/Y7XuoDvLbNaiKCMcdMOdtWcwz7PiuwBBhUZGNoOuFhJJUB2w
dznS/YNp7jgvH08DCql4ibMAn7RwAZ5oQjMjRPLwEMJMn0BOAB99wjtkjvMl//ydSv4Mz/3lBu4w
ORllJ4/FERbawAkBnZmplERnl2c7TkO6IuCz/Pr7FX+csjtozqm2zKbnKlcUPrbkAK2naqFckgKh
3xBMzBOtU0y/4hByA9wknGXqIndGJQ+Z0wSr9AAkCzlzdmYmBrG1MOPxA26u4OEBZ5g7HH5+0izb
+WQS/z58y/4jZOWXGbvD68yXadnOSpCnICqKER14brxLH5PFp3C4EZpCqAkhCU5eqS9DQXiAKfYz
QsjbgwImkPowG8poXLFL0pb/gvko61nhyxXhXZnyMsu0/T4PGpgF2v/gu3WnjzKs5MdtdE7gx7fe
PsYYGhIDwd2J68Kpe0lXR+BY5UFMxU26igC2cGjMuB6uiLGcF7KlFzgo5GOUE0DxK+oh8hrnB0aW
4lhyBmCBX8dBZTc2+zffIrEY4Ca0o0DsVlFP8owqlnFCI867ygyYB6ew/qKdskytGiaQdhiYnp0m
6I8dc0bYyVHYZXWN6k1xD2B4sEuRnW4Tl9wqAoKYXUXar9HXlqiR1KJiOTR4JE4BUISdFFdD/yqs
BfYmLghtHdDfOf5Mu1vFcXP0qhRpkc2C/5MzndqwVMt8fo9fyCuEAyGqVPJsKZjfNUvhu4UBIoND
vkgZG7IUqDEX0j2Wa8GeoT6VeTLHapANQdFVFM/h+u7vRFcRUvM3Wf4Lzd0hOdPqdHq0pvAMhdoq
2CQkNncvNLh26Vfd8PZsDi5mDua5+CnJ0ar/EZz4y6Xv1Mh5e7QqlgTECchP3ZCORvlT8NyfkzO4
xAqAusnk5E7WhnyP9mSGtKJar8sLSha7E7CYYJAFRETFgFPcXCF4wjICVyzB1LA1+03CBqQsSkIm
3mNylZVfqT9K+B1ufOhSCE7nY9B5gqoJMjhPDQf6nfNRyR18DT6uOS2DwcdHZ/DEf4PBE/VHeDzJ
OTuY+ssQOLYegy20Xu+18MdC2pVg1dmBxicwJuDfFZDLL3U6oIAkaXygCr8+PmTjfKAQO08PmPpQ
yAOyhfsVVHLpfg9JdSHJFPgpKge8IXddd0p+ezKsOo0e5ZXdz89cUGo6ozg6cGsmt+hZ3UhE8TuJ
Kkn8nQdQ/3M4+dx4OpSvJnsf5Dz/K/Y1/MGGsrR8v1FWjeQ50p5IprsH4NVLi0XSOq21vEDg2ADd
tmkf8uE1DbJCbuAdPo0lJrmi7Fa3blqdv9M3ub0/DOPOEp1RUnKZbFe1YM0ghGATXOAKqQO9dwOo
nd1nbZq0s6/FJzZhkqvUvmTXX2VjJixOCixFvog6slQYFhlsAnkskak4UdkI2r68G/pERp88CcKX
3GAhirDLyyV/hQJRgtg0jRXZSNXbrNCVia1wAQXh0EY6FjjJKuyA2FTKS0f8T3E7vHV4KuXGltsT
BxtylwzQMG/P8SziW2TXJNctXkL8XHXi4FTtuW44M8ZbIQKqKOjZm0fap9ANB8/Dor0GLSF9Uhj6
LACRE55AYXs6cCN76FWHp4htg8nJiLBwB59ILql7kt1Cdpx8kDjXaBEbEfyqiv9Q8OgqYcUR2mLn
bJqFVzri3asyn2DKiF9XrnEQ8nQcbfjxfeErXfgnJHSDCA/QUfZ4uHWR9/nVV3sKtVE5IZmFGyy7
c9B7FNhxM+QFcER2h0RqkeoE72BASXe5MMr4vmgSABhw5TXZyOnOp94LqovBKWgp4EHhwZQFUZw8
+ClnyP4j9vwXPrgzOq3yZrZoFRCgwJMy4NZgFYVwrPbl+xHiEa3izNE+2rqx02P2tc0EG4jflSdh
DbJ7gAdJb2vDIJ9XhitenidFsKyIoI1T70q71djiK3PgCDaF6B4+Kc0Ebhw25BTwQNus0I82ekab
Vxux+3eOowrKv3HHKtdiVRtVcrArSqJt1jQjv2z+atVpXlzSfWVAlH0MRjIox8sO+Mm4BCZUr4Sc
LMcW0NOkt+1sO0ce6WALPlmPRU/v0s9Wv3iUDxGgFKCpTTeJFRAhdEAqsjkOVOPCoXgcLjI9N90Z
yKRmNAOjdGnTnrFPheHBqrvo0gezXbRJUgwpZ8q/zWjBsQWR0PxhFleort+239ecYuGVKHfilKmD
RoU4G7a/PWu4mCmLcgxO3w3GvO3MH1coi2gXXNo4QPfRiUptTepzqE7r8vM0bsZ7sIP7aP6ZAbvS
cx8J/6dXNg6y/EXvsdc4Yo9biZLMIA8zQI/WRO9un+l4HVv39RsbKridJX/JOKfOJUjX7ejb+yxs
cGX92vZ13ds1677GcxuD5JSezXgb6ZlxBn3DCCY6u67HWa+vdcXbGHRsI05GW/Df19uwvOs3tzHp
981Yf3XcsZMwima86HHVzu0TvdfIrDmgyJXzPR2tj+v+dkGuHp2aZlX6Dk/HQIw6dl/Q3WXnjCMQ
NGeFZmzk2WRtUHZhAnCSyF9cCQ9Bem5bugLI3mgxzuKEJRfaUbjRUn8Kpn2UjPiHASejfWfW03M6
pFwpaNFjpwkOs/x2HODbZaGTkFrDVBbad5JROtBxi16DMth0dRtmHJ8/lvpZLxmt+b7VL/VnPb26
vUtGOl5X0+f6Ru8yqLrUp2judMgf0bTOsOYzGvRYMb2/IPU1WZIJX7R4lOPnghsXT+gpZJt4ZM9n
Fvimc7wHX9x41es9aBYA5TxW4OHo5BlgLw7KoUUJwXrcwBGU9Btg/VOvcaSnWbh5oPkC/RS7S6r1
Lcn5CBUtyOP8dVmE1YcVpui5nfXn3Tmdzrq1Xbv1yUp07Yg4XED6O2Jz9oSqYAK31GHUUsrDmw7U
dw5sqyIBs7g2Bk3rzbvr7qEtSlhGm5BmRgQkbXh3Fkv+iz5sHwhqSDwH7sybTtFOhqtupb3pVsBf
zuJdIIIGQ98Rz90QrAfhPmOJgGQ4jRoRUBMghXpQFzzahut3Mf6CskVFO+2XehtYewMyUkcnwRrf
t4I0etgECZpR0a5AK/D6FDYX/Ys3AB5f11To9JO78tg7dA/hvLtrr8C5tfrCENymIw0aXv2x4W3R
nlZwg9hTqqmz9JvRPtwTjL1wI4dAwgMXOGu/7girqNUtx1lv2altqVT9v4u98k7D80gLC6jxuvz6
BqR6R4DWvD8dpH3dD0iXYdrfdNOHC3fJ1DF/vJ0OCvKnerormuFy+T0iUAPR32a06mbM3IY6dVSa
92gJw02sPOx6nytuQfElPSKN3JGwTfNuGlxeGleU5TY6MI01dmEaFndBxZSMuyn1L8+A5yHfGfwt
7k7CGwHrqEZ8Oy4LbxLu9CaJIkkk2VUew7yU4pz3k6FYVovOk08u7Sp21flLmFTJey3+2j8OaPnN
daExAO3IU7j3yFP0dZNuxWNGGqynHwgPIGaGuEzpSYhaRfCryArhbLUcWWirVWBfTF2LZw2n1Jcu
WkLYogJRaTJMwLdmMUmApP2xaGsUEaLgysviUiILcK1Em8SZbl9X33R1fl1d+qJ4lLgGRA8SQqSu
cdFNgKVPBwnjyYb7sGa0vQZXENvhlpRTfqBDFlAhmo+HpImGiviQnJDaxIjxtxgodrRr2wT1qL0p
nk36h/btsQsb0K1FpsDt0pVQE1Hz0sHRL1+X/TTU8oNia+exQut5vOzO4VhOGe5CUbZkzQINXOd3
G3TnorvqVtFUx04jps9qAjn/WwidhhpVAyrWqUVftHrE7iQJJZksO5QH1H0fO1JKUldrTgx6m0gi
67Kn1ETap1ZRVzo57fOEvMXqogLWA40vpiVK1wPdDRQ6u+r/lpcE8ycRu77VdB78C9FVyb8SwYua
2b3Yr6uADllDyX7m9aoTJe8F9KZ1BXcmBskCXH9EAbdhBmihwSiO7WNbf3XWnb/qrDrTPq2OaCyF
6T4dSEppTctjraoIW7RAVV9RP8SCltT6ScvIAmjG0qfigiY5HjehL/bWemBf+5q22RNIJSZOT2yz
kI0K6yX5Lz7Tb0C4ymKPFBU4hMKUcQQ6oUH9aifriwTEtq3PeTfrr7undh21IbLWDYusjh0ZSZKz
mmT6HN7uUqJQt3Npg+H7n7mUSL7JFqla1n6sk9jYIuLH44OssRvf5v1Vl/5kWGENapsPFl1MMBgc
BD0ml6ZQi6p/r/B84CBenYymlTcdSv+u/dNo+7J5Q3dyj010m1CasgmhGS1Zqy9l1/C4tRSrXHNE
shUakUyhq1YklwpZJFFmdxIiqhIDsqmOSr0gA4Nhi9rEAuJSaRPpEnGlJEPRxoQmgJv39Z5P4Vd9
x4gBs9tgeLT8rWHeo6FWvPNPA0Gw+UWuZtHFqPY4f8epdZW4Il7dOVaIXwVKFM+i1kgzK7sTMAzT
IGmt6V9daXwXiONpPIkqqwRCT+5QaGWi7lJW02gN2qJm1l4lAGHeKQ3t2AZ+tYsqBHLoNEbgbRcR
wQddenjYvu6DDQ5eIj0C71ap2JL3MqwX8I9RhbC4LiF9KTaBlcY1cxnZXp3NI444GEhakXYzL3ql
h33VlAD6A7HjBgEgWarhS6/+778I7nZWN1rilCmUmJN1S/8X7hH1SxWK+L8JO7PlxLWlWz+RItRL
3Er0PTa4uyFsl416EOr19OdL2Ov8u7wrVoXLNmUEElNz5sxm5BiyjLMQTIbcb2uUrOUzyE+5RCTT
1/lMAQdnjKqt4Bik+Nw99iNtzjCCsUeXa9KBILX3clHyffwVTkw0LcVcQFVoTNHL4v7WW9kw5BFs
cXuxlEwjWgPgjsZBkXsvn0F2ApNOJnF7ZeU6fBnD5qHeirkT/1E2gRyTFz2KEQhwUvrbZ5fpLw77
7fNwHjlO5soZy4+9khUhdkWcGOmWEcppmmjEnm3kUu8bcomNEWtVLgaYwPwg9lXWIUibXyUrUBwY
d6asQWNyTIjrAoJkac39YqnNT1uZAAYDc/0glMEH0BaAJDgseQ4rXCLj5upA2sQZrlNyu1OwnLgF
MkzEOC2nEd8JDNUMvUZy8DLoAlQBqMnXdRU+Jl+nR/UN1xo4vICMSjYIdaFss5W6ACgMcFV+A4Za
XFYnF8NDwZWZSNy/SqZx9H40nxx1OkBDAuzLhVyrw72VaanylgEvjubKdoANk/Vc8SY6qCrhpq53
AjqQSwHPNA/m7E/sSg1HXFbdIt4ggbc9PfJX8IW3RKtcocx1myryedxseBMc3/O4nADYnF4nPM/v
9PYtf2029S4AkAqA57aAzkBzzxyPJHumv1rILXZjZCL6eb40BO2/jGcVn6GfG5OGxcOATeTvckfk
dzhT3mRJyWN2nnnD4urn3ae4mv/3JatXnNT7kbL4ZG2rmwFx+n1JXm9HKAf53xVLULBEG9aJWAU5
XpxWc6iD7R0ciO35m/z/n++KIwXrJcciOP0gDm6zdTji/s264dn//zfwDENsFwQpsr5lSd2/ZLLI
BujurZH2cLcI8gb3Z81h8nyayBEye8RiyEZxtxr3I+RYmdryHqSublspEqivclw5TZ4hpccbBfGI
IYTEEZ2lmS4rWMyiC3Q5XjlgNG0s0G1x/Mdzld1DvrOPespuReS/AjqGkwvPFWuEkuq6phGGBSQP
U56EfRHnm4XElyw6XgSD3+2B/Om+q9eLOPdKRgl3UVII//iaxRsUiDcXUvxOYyrPyJoWswFEBEoL
WtRY1fH8/vtuy+WnrHix9Bw36r7klQBHcfPEKN23lHorvoz4OWIHCGMYFhkYGTS5qnjeLmT9ygq2
Runk8sEePOfzLe7DQjWG4ZNXpxMy2OQyoBk1aPtLZqQpsUIYW95IbDTe50JuevQoLhRo2AnY99mJ
fcm4ubiyQcpHy1cSFxWw44tduNJ0ZArsed5s5R6IjyDO0f1O3x4xfEdirZJSj0zPC+BjfZg+AufH
gXQgiUfdlyV8nskEwp+SgyxS4KdtPitmwkkvS9V6MiHo4z/B1BxnyB08Va8XzJn4WsZk8BYCpTUm
PbvnfcWxGufdSw9ERjbkeFaAUwPizJ5RgEuB/RQO1PuqPC+NuzHAcEG+D8Y6BnK+yDAxYq2AY2t+
Svfv9O4ky+9oBV7lM54dN8Y8WVtgp63bFns/QcWpgqnFtlvMquWZpaGM4i2SLLKhCvJeUKB0tHHQ
/XrMsRQ2+S5QNqRVIFhbrH5Z+3JvxXWQdYs9YD/r19aIpeiMnmWXb0AHyrNIFWMtZLHc7jW7g3zJ
/+6+mYyR2KZgXS3lXGfGNMFq8slfQO+R5cdgyCQSo3QfThlIeYwzA/k8rzzPgnW+zNlQDCj1uD0a
xd+1MRcwrVi9M8+k2L27/ZMrdka3dSntBXcXmRQbq/X/frI6xYG4/7xf7W2HZjUyrdmCHkySwbLr
yL4jJ2c8uUXfg1mzOK6r0pONQJyZ87gGIAm/LUR6EMhBnP6fcaMSCV8PrffMEzE34sCIwUEeiLGr
XvD2b1cq15Guyik2js0HiyVubckyCiftgxjnmAkmZp3Bv3v8V/ZemfL/+Bdi2mQRWHgb9vA26yYn
Xn43efc7eU8pyAdqxrfNlKsUGy3xgtyfaC2TxgZpLNtNMJUvwOIwCL2dZvpetaTL4jaIcmfd2X9G
Sx7eh+8f+8XNRwFwceYTyVM3T2vYejkRqjgz8lMsFNgaccrFt5XfEj6JHx5txO0MUesigWDPlIMY
7csoAr/fYNxv80+G837zjttoE2ysSZp74t6Q7vS/xJ6LC4E/3yIvHjIS/fruCN9npJjs+8yWnQjo
/iyYdwu02hhFSdIAAr7NZnlkzc9j1fDFLou3ed9f5Gk5vxiAeBYxsXOCt7tpZDm8VAxwBUOsH4K2
YR7LPZRBNubHjbjEdDrws8JJcuCnKhj8M4+rZcGi0x/vm3b7MGBydK/HWbaBKlKs+5E3lS92R2CD
WFefk9OAxyvFYQmgetVG8lhSZeJbgHl7uBsxgaaJyyrzVDoXzLN3olw48I12mNeTQuR5sQTKxJnf
fVxxwaW9QmaKrEGZG8rk+iZvwqTHSQHhRverWEh5U5uPcTM7LBNrvhYDIndJxkkGtX24b/kpoYAy
AZ68vl7HJti1EUGJ+A0yQAZn/MeLuK9hk03h7mF0mLy7dcUGYGvzZbI+bgrdQ9B8m6x5IF6P+OYG
npm4f+L6iRml3w6GHrlCMd828NFgmqJi/HAtxlbg48xzwQpB+D1UkWBFloEG/CP1xVACvcVcITnB
B5ShiNZSI5UtoloCAJyXlIRIWAJpls0CmN8cP5N4VpzAf35mq3jTAenkzxLq0ru5uDun9oc4fuKi
ysEIlGBbJKcliUzJcJDLm1aLwWtyQNZJLE2+zcf51lxyy0oCJ3xZXkVFBP80fkYYjDyJxJwK9TD5
GVBAtAgqxHeVZ+S35MvyqbO3ZhF/k1cBBdwavr1xN/YUy3ZUfTTqSth/9OkJiGHpRVRDy2Gses4+
/XAfsuOD2S6V8DOi6kZIbL+pyS6b2IN9lnzW+XtYLVyc9HoYAowljKKvSvW00zS9PjcbB3e4/zyh
hJWBSrA9FFOBS4pDDUAQgmBqPncHGST0y0V6/XDhlZlZenQtwsg3mFUfZGkrmmJnwddpfB+qauqe
eIrxokY2S75gM9rgeHfIanuMJw9pSc29J2nl41LrenXt0HslCAi4X9kkgliZRtvbpNE/9A/wh6uS
F2HmyUNzerjl6AVAJv3povrHZ5iBxkXmIYANhf7lTbSKaYsrNo8R8YC48PG4PwS3MKVjDuYZnEnc
92gejvNf0cNxUy3pi0hoYqC5jrUKKpVmNftjRwPI5ptmjxX9SplHq2V2qJgczbT7aPhMCbc7miBV
TycwDyXdnRwENVIt0g/yDQ+wp3LDP9yR8RrzZ0m+uFI++7i5EeJCODPXzz8EzyGzxmEWOFtlL4+s
GXjPA3XtSbSykHV9u81BZ+bIDPoCGcoj+YpuiBZeveA+TB2IpznngCdI91AZ4bTF7ZXF9PgAKJWo
iO9p9aHw2GkYTW7KGTVDmefM9q+dTHYab2fFM2Sgt8NpLXyV05CY31RTZcvLZdsFVe28ypvJCWgZ
fm68giG4fahRkHsr7XXwiyn+RZWcj1qQlrJTb2HxYXP+B5SV2iIEYHzlt3HRT96mkeTUB/nJIRqr
MpaSr1LGTKj7ezik0ZVXWVoWHzeYKL+SCednwDjzh0BfuBym4dR55fqKhVyNPXJe5SxyDLeFa5Bb
JAEkRdLIw/9k6AgYlZn1qjBtI24mM9FdxkgaQzLLzFVJNDIPuPeLGHrboRgTyiGzJPf8+0RQZjZt
vAxisgJapNxGlKGcBkz/+5956y9nezs69mWMGc3Sa57pNFS4DyyWQ7MI8Yir6eXr7Rax0gl9+SLw
vcfPygwVu2AndXfSW7dklD7awEPzolAWT9faxthGu3oXZj7a1PWXBMPGU/9EZLsR0yZRrcS1t+LN
zTLKhd1HxZnJPYlIEzo3p4oZQLPVRiFFLLZPBk6ibhlOuRGy0N01kbhMgpnCfLaGKuByAMmDobON
5uktkiaavlnhjrdovJbQ23sEH8105l3dkb0OJi6QaMlkCsFSTv7OhivlupcUi1Q+lI1UySQBKZlt
6od83yppsyKeSl77XvAdUFSTx6pk2q/LioCbtGrnX4BpZItz56k7SS2LNbZpD7tvBqdNyNc/GwSd
V/isxUysf7O4zaHbQqgWmHVlCyx2Ix9aqmC3dcCjI7rWLTPkskLsSuaDsj0+GKxAmnlHBtPO2P97
ZRwhtN+wKLfCuAhvoCyjqQPo1X8UxjVFvXZxm/bb6wmi+88rnSJkoZzpABT2m/qmP2CKU5paQY2s
dBb20U+1kQkTJHVOcBfJUC2WChP4w6T/datkHpKb6sWH5lsbeBBEVZ6xb+aDZQRt3YwbqiMXH3nt
a934p84rgHXUIxjR3IGfvaBmWh7nke4pJM0KrxdSPLqx6D38CruV8aZ1Ppr0/VpHsdM3YbufVjRK
D/WDtH7hLJ0hsSObML0Chx2qs+TZKbyvdJU9nui2vrDgvBPWEpBtvarArrBLwDsRjTQgXs0OxXmt
9vplDvqS8oewIevZKIe68DpL9lfEx9bImSeq187akArPVQE3Eq/RgCmXEUKcw8zw0JVwmHbSTkEY
rHkRwqWvwkHjIJRZ0RIDV737itP61oK/UvxOG1YXMHn94qp6a7Yay0PxPBZei0r3Gt0rkL6GF+VX
ubbBBOTeKxyFLFlbWaC6eyHO00QREvnbGIxL5JXrqvaUK+rdq7x7dvNV9n5W5pfLuoyn16cLIwSn
C51kSMy50z70m33/jiQEGmWnXdIjFT6s19Rj/32O6b8D1/93iv2AO9VJERsw8XfbgB4iF2yyRvuI
+5QmIRLFdH6fntCpt8/AYMPSCwbNVi/mVnLywoE5QVy1M74dB8XGkzVSi78oMKC4/Yf5b9v2wIQV
H30VUwCw/wUMSU5uUpZpyPyn78uC0n3aPSgbsBRqPxw4s/Ll6jDLZoY2vLqzPIJHnMKfo4zjdwr5
luGH7z1Ni58uCocZA+i39Sjsl+5H/VbavgXXF9nbbyfwzoCTjEeLVYU0HC1t6DvQir1sTl6eDI19
2XiVNgrptpgcL6PgoHZD+Mdcv4XQdofSAfNRz/2SvhPknIdV4qWIzJFx55ZmCKeNz7YX7FHiBX4Q
N1CCXbenhwZEwfzyogGzC9/PdFd4GrwxwagMqPKgHtPOrGB0ROkVTlRjNBCfzcseg+sEUViq1Mz0
D21RNhP+XKxV+N4a8FIR5ZIILE+GRKU6Mh87ArAA6d9RC8cN5Vv050baYGF2UkpL5/tM884nPyQz
pPkxAFuymxtEOhAh0c++o/hoXTip360iGmt87TkxRki8Ou8C6qJeACPnto7RUoa3gm655+PCmieo
AsHHj5z98PJwVHDNkilTu8RF1Ui99LTWLk36TPsnFsNxE3w7kx6F2tjrllY0dx2gahrk1HDP575Z
zonsy6e2G2XT7AhuE2TmgwW9DFioB+cNmtgAH3B4JNELPmyHNrYoyK9aaCIkXaKMKkT9QEEioixE
hDR9p+v++khj4seVdtm3kq74qw/tz2NZLI9k+itEjrmqhD5NNNve00g+2VstEUCnDqHuz4JZ/JLB
4T0qaJeCoX77PIAgIPDLYqzF07xFaABuxkm6iPCwUXd8zwaoEPmt5SPEDu/psGACfeEusStez360
K1sEJ/xqVlMRBPsZQeuYc3MVD9md/m8Qyx8NDffVDs5KRWAUSQyW1O8LKu3r7nga6O0BXGjBPPUa
KKSvUAGugsGtccBdvSgAPPyYAxqXB+mTMFW+mf4+Go5hA28S7w2k7Cz1x+zCdLIlc/ikaepDbBr8
2WYmvTsnshDepoDJNqXj2lftRQQLhwf77YvlIQTu6S10ikPr0wEB5QW0pYBSPSajl4I+TATi6G1+
PwKwhCtz4I2F3Rgobjz5chj5yJ+t4MpIPAHlz2a4VNvJ0nxZv4888tfGgxkOFTRTN8KgSWNjMHwF
LBv0fjqYgNbVdqYHBHt0AKofjufnITykkTp9hoHkF5wWY8se0pi7GuyeK/xhz9rFFAGH12zCun2B
53mdIx99mpz20HNaXOxg8vp+HtKTgmcDGFcfPj7C57B70lc7oYVmZly8dEtj3Np/XCz4sANcp2aE
yPVyMT34cFxBpT0/TBW6caa/pv9u3A0BY/8fpPZ2uy2kH1TTUvke3Piy/8t+Ou1RD/TKbbdhTfr6
xWmDcRVPtD08aQ5DTjYDlZOUhg81GJIaraHcLbwi9Mj1XUBOVv4JKXFnqO+3BRoPoCoBzx/HSEG5
qqh/WvDpRX/ravgDGNBC0gPBFqR3sfw/+ljK8NSkjpl1ByaeYvibldzl41gHmQ0nSD0azWWAHXjL
vd3w38frBwT5P+M1MG0bBTvH1vUf+00Z9OejdeXcuKjeykGeZvjmjDcwmc0e7OEzwFp2RdIV6+x2
FX/R7DB/R0DfT2+rmmWASrbQ0fvRj1IabaanhtUeFio9sqfpWzMavtSvkb+49ZgMwV6uVqvN/gLf
Hh0o18VX+nX2vX4CmvxVHYeoOtS7eTAC6/3vA+P+8crQ9kNxxdGR+PvhiNa56mjKtQ8O5lsDrlwH
ubDChiHoA2PhSixEUvnQqQP5WLHCPRWo+a5jbVJ/+xUtuZXX5eAFHmA6zxYbqgj0z1wB8UlXCLBo
hbaH6Wcb4Fq1nb/V0kWn7MDHm5u+E4A9vuMSJXaG/QAVDlTrF+jUg7dy9U0KABomBGwA+Xfh3gCd
rh//ggk3/uCGYy+NwcDW0Hn8H4nZuHDMvLXs4FDNF9KT2CJS5h0JPrwP29/vZ8poQs5aUPmfeIwT
5DXW+ng9h2PqzZwSD35hSvy/TJY/mXLL0V2a01zuCVqnv5vyc6iXiqun3WEIt903Fnud0xG/Ge8f
6imt+Nty9Ax0funNq9mhXkWe/5fFYv6OU77PVse0XBPRKfQBf3b1neMiTC7OMTjQp/mG13hyPNUe
17Mk81tacMS/oPuYJOTk2X2kcQ912GidoRSwrraqB/K7J9XsmcvDkZSoT/feI5LUBL+kjjw2SGv2
F8vyg+H3Pxds26IcZLDI1R8NZoNrI/ex7Q86nL7uykp8WvnSp1I8Nnfy9tbPNkQAqIi8xitVSIaO
5Ja3hgWzSLTuE7TchmthxuO6O2/wipDBv68y7Sbp8tNeu0gJ6g6xoMiA/35PB42aWkrvtIcXWgk2
8XRDF/oQFoSxMX57eQqvyBXMRLpj4L3p+AtAEtL15mNznowLb7wSKvqXBh8TfNXb024w3C2MvUS1
/gIKtj2tVqvZLPR0+Co840OIsbJnfQ+bz/K1Wo5G1C90Glis1fMr2Wp/WXpfD+2UxPtkqdMD4Y3m
7njtlZ03UcfrtT32R80ZH1CIcl7dMd2BdKKcxtN5sCDWgeiIPOB4twtmT4ixsCtWH/40opg3BUe+
+8ti+J+NztZQfLUshItVNNv1n42a5/JkXZ24ACZJO89nnnjm9xkaCHre4I8JvAJyBjr3PtqPQUpQ
OWmoHnz1D/kv86P7GLij0+eZRog3+wNkMfFa8eh+kJLEfkXI5/7Nlpp/iGpYNbpqQbJuuM5tYf3X
rtzpRW/WKGtuzdhL38PQv2rKSumyfZ64YyVDLBZkDKKl7URfGcVIacdXgPgxauRZ4LWQ68CYgxum
1ZPW/QpV7/R8ISrv11GDSVaoxFUfqI4Qxz81UBITkPafg6CbJJNr73VQiECvE3tKNBSs3UeM/Jk6
tNlwaFyNEAxOZ0biq3nn1ZeZfnpOW/pJqT66i4sOSOk0MamAZqPqygIvoSYsRufLLNfXxyMMUNQz
IDwMp208dAl+6WuG+81e2tnctYeNMTvTwtb5xXXsEqsBC0UAgPoytL79MCYLjPwLxWg4U4mk2Ga6
+cCZ6/WoAUE5ICjxGlrUX5CgjsrRCRuc+9lj3Xm8uIz8czxml8grXyXShxqIbAO9DjQWBqSnp0ow
Ru8lBdxW706UZ8BSqosspcch3EUdrBlO4FcJpzpxInpeEAVfddd1a82SdHWxJwpKrckuan8dw89w
8KTXU83YXMqtkY+tdKrRv6+MzmTFoNkE8jzYVNHhko5cdWwfx6ays52DhseiX+jvap/V46Ypdmmy
bN8N8PJEOYPNOXs1ja8BCtHZ5fN83Cyb6NBffvWDtaEsQ5cwYqsWcxcy72BUHee1+1i3G5cm8HgX
n5HiBrA7yc5DMxq1Dq7u6gI93XFl0NZpD08kPJqJq/tHOBIwHzANRbO+PjSUGWgCVn3zNHJppoFH
gCbPYkRipIJ26yqlv/zTeDODYQMHUTXmjeqLP3gjXwKTJaVBmJUhIKg8cjrEg6020qk5E/LBr21N
9NM8jpnI05BWRQwrfFTmY0Xmvoyg28gocChPUQurRWGOBzX5wl+9aQ3dYnwJR3XsW/A9cNXx6GLP
2ual7NFPP78U3T5xd4P+IW13pbJw21lhPbrqSxE/NTAH0J1DcQBI6unbaAPPDeZkm+KFFY1r0v3V
sCDdb860y/zoYh184zLP1RfN3TnB68WZR8RxxKEgs+gqcL2kfaoHu/I85TM4aL3A8pYNg0SmVG9N
bGt9yh+C/unaL+PrIWxmcbQ48RR8IqdRFQ0HdHc2oxCWhsFUcXeqtU2MTe/scaUrKnPGxA2fmnBZ
U45rxxZUThSfwWZU24ZWrXjVVUNDe9fqJ1cbn61hC/ln7Nl0ZWvUu6dlta7aeaJOrt1Gd1d9u0zi
6+jYeHXNR502xjqGcSSjkhTpnWcmxrgxBpuLrhHq0wOJHDJR+4dNCVXbWWviAfOrfdaQQXoy1pAR
hF7ymCyKFcqWGUwvq+JVnamUD6iTQw9Cn/jB/XXl6AMxUP2tvJub8KUHwAdtLNUs2uFJczE5oWFU
Run2SgKA2Py86WPTP8bxtDPpE2u6VZKPmC5u45NGLKcG4T0O9rVBipbVc2x2V/DTVHrYb7fkLhwS
NObMIERWvY71/Ut766hlhJ69QTXONkfWd4rSX9NswhMMV9BfXGySJyZ6xM5bQEbt5DvniQ19FV1w
DcXUI+kZxXVJNCyiRptnNYzevTkxzUMbh756nUfZKES3PDcOlUF3MbxGp7MXnMYlHZnwTxRPxRlS
23JuObvTcdWK2GVPr/rT+fR+0VaXYKdfIr+8QK2VOiwJugcvEGk5UMiqZEunWjJS5g5NSb2nYtnT
aZ9OjXDa6d7gimPkfAHKgLJpY0OOAhlnycj78af11E6avfbuvBtPHUV052AvdfhEnJk+7VfRwnjv
349QaCHVd/SUbNSSSqTJLfSN74s59xmF2fWM/s6U+bM+fsZb+4UxZOCPJPro8KaKQbHiMbpQTJyp
Zzh16VmFvgWEynlJARs0eAFfbLKCPWphbXMMQX/AcB0f6o5tZKM4w6IfO2RXySoXMPtq2YwEUl7W
4lyRj9FI8pIaVnG0uu1gDeqKBCtMCu7F485GKtK2nm54DfPNP+20hT4LQbTa02JbbEtyf/vTZ0jm
+uukedevZOWuy4O5sD+S2KNYY21pTXb7edRC2duZyPR+6e6s/7gwzLuEEHJjrOzlFYxH8KisSsA3
r2QzXXazV5CkT4Ov8pDTJveiINv6zhjGv46f+T6+eNXGzidXRR+dyOsg94jCcjVsqc6CqNbhe2ny
eVw8Xi/jY4iN8TrNp85jME1L7wwnNp+W3Tf18CfKaKiqfk8+DH4F9uCTRwKbS7VoJyYnWQ1ZdVi7
c+tpqmd9KB/Hb2zZ1UVZ2+vOPosV8wgbe+s1Jnk+L229gqRFvR1QgczC99r8LgYFOVJlQgJcRUOk
t/Zph5oIOJcs4Qa04CF09sY8GVv11IBhx0QffdqYK115Qaxn1LF6A+MhjZ/P+k5VHo/ANFVteEGF
+mhchzp5aKN4M90dEshjZqUFd1iyu8bmkICMEuOJMaD1lCVGEsam2T16qBJtElAhIpESPSqDwMsb
Mq+W+YGAD2m7AAWdDQnVPIAtY507rydGOh/a52lmDUtabespKzocD8phfxnjXbhwVhmLJlsdz7gl
U6PdR7TSgKmxJ24/DM2NocxaTK05K88PPf+amVr6AXQ4J7/k+GYfgkFzgWpN8nJhQwxdLNwYpell
0Q+Dmj1nUhc1Sbnxv3v5+h8SHLYqMqFUdEzVcX7E0o1mtVqoEk2m3uqtXjrT3ps9fPVrDx6lEbnV
w04Zfj+pf0mm2793z9+iHxuVXmIf3UUB1pFc0X95naerYhXNtesPT+E3LLG0mg285ultTyFkqHkt
LbDzfQNZqMylamUxX0FN0Q0fcpXacE/SebJMZ8tT6FUDDwG0DjptGnlh8BsfcDJhVPKSs68eh45C
SL6DZUeYZVQH5S4ADNZfok9Nlfj2R6xkqw45Gk2/Fcd+5ImcBu1sixj0IGQLwih+XJk7EUm597Yv
KP0IB8JI5PP+afwPvf1DC+lJKF38J2/2IWHTy1MOXAOwxnBxk4QTLS8dbh64AvbB8EZiCFmFtF1v
n5dLh0ygtMtqIpMndGcQENMJ/PyJhOUWdoCHB3LN0oovfCAwQfqPB6S3RMdH8+fCp/J3fh3tD9mZ
34biR2Crq5VupJbd7c10q+jfYfzcAFNwwcLTQosldatq2IQH57TKi52JUgZKCNn7v09r+w9RDWkz
m9QyYtA6MsO/z69AMawuc7Weaa36KaKzw2SZ0Hdx67jOoIA/IntFagilM+gMh4Qsl9mbDo1fM9l3
X1i6C1JX9L/rsbdJCHrHD9QEZ5RtXlqF9uuEXX5pdvBCUk5wP5fPmdyHRBnND1rskTWf/pWQ4E+f
6FZ1IhnowjvxY8U4tV1nSVYFh8FUKBBe8qe3zcdsoq2fB6vWf31/f/Snf0kB/CkDYKM1TmaHLIDK
WX8fxUvWJXZ+HfRkIFeLZE+SLZ6+uZOXweNLPRwrzN/r1HuAMdGLPslWxAf6HVpSk+my90fkx6ZU
hDGULMYTuJdpthNtMcpU/r/f7T/kfhzVNG0TJWsb9dwfNqxHCDcfNKdwabTPRTbPaHvs11o6d/uH
fz/RH1Jvv53oR5ZLS+w0jwtOpLYb57TO3YGXDRacieASvEZ9Onn/fsI/mBUHCgp7YEhTOoQiv98A
p0fn+ljq8TK0Xi71/Bg/6fYoBobc9/NT9Tej/L82zFEdy7LJ0ms6ye7fT6a13WUQRgmKUtn8Qsmt
cz6ueeU17d+a7P94v/7rRD+GMQvzgORCEy2PEFPicyj0ndXTymq9U7T59wH8weN022h++1A/+Atq
zSqz4ppGy1R5rkAAmolPnbKCc0h/vMa6FwZQbIPGogKRZ9O/nfynLbxlgoRCxHAHiL3/TKFp8Yks
XxLlyyFeJpQ82njweYSgg77whCS0dM3HUzAnNMwm22gb031ndqAE2mWxvmwrvtMHjdrmjYOgg4NA
us2ka1u68fKn4inZJ9v84bpt1sby/CCvF9wKTELz47xaX7f5vLkxDzggv62J8LgQBY3ILzSQsn13
n+U3Bc8skX/1t/1pvzjfOqj0X8q3Q0gmj/GbjW/303zRX9SX5Mne2JvkKd4nD3j5i3QTP6abclWv
MhLMAggV3mKI3CC+uNO8lwgYHEe/wr/tuD9Xxs+R/TFZlWN7Ms9Of14GOdmV8hxN3SYuyapl2qE+
wuisQuGa7JQrqhNejbXX9eIxGGzjGEqdFjZmi+6CUPlL6k/7QR3oOj+v68d8i85l7DjpJVuSs+rR
eSWhhabmxVMP1oe2x0CcoE65et0uZ95RBz55DpTCsATgqX7n72MAI0wNmk8/AQm0m4ItCnGkt9NT
t3MPgGlIu7oH/ZuEV/edJl4FGFoO7x5ADYBaszK/4J2oSzTD5j34jJXHa+a7h/6zBD6h8yLtk5eR
l62h2a09lUv5bmuPiwSZ4nzsK65TPVTEGx+VPs6x+F+U9y/PTu8NDurFMyBWAsyiE3KOiNLMz8t7
RDCHTOI7cZsOM93ZG7XsjwPviizOZ/bOI+JymlBV9suzR/2cTG1TjPRiZFzH2XfwXgMGeIy+j2hu
92uX2BMScNAswFs4cOD161b1DcdrXtVXzq2+6vumIVtsQKiker1o4WpPxJ+Hbn+Edf/VTX0C2OMH
ODSwSN1HHY92BEAA4BQvamZV4RNgNB/sSxDgRV/BSWKjCMTNx78vf+79v1vUn7LjSVQYbK3XYNmT
QTVjqC9TRLrO0diAsrzVgMJSbjK7aQ4CW+2ujzWk0P1bkeKtDXAocF9bsrKucikIVh/PlW9Hn1pH
lAhe45wFfubqExez9ZaDdOgDmDLz8qVsYKaN0pVjPVQG4KcjKh82CPiTMdcsiKoCmItTczkIgWJn
2jJNdZJS4IfIxHcBTd4ZSgANAIImJZlGW2KJwh2YwlyHpHYAnxCx+znM5jU5poCqRcwUjFx4Epqa
0HJjkRW+GoYnL3PI4tYqlOU5AfZ5MMpj8FmXU+yZKYAInKyK+XC5RNPWBMZGMrDJs2E1gJ/qdFqe
WpRBrsnL2SGLZQfzooFJxjnSCGRlJDsm/XMCICTUfwUDdKpU4ONd71UFmYwiHV/aX7WWPihxurNi
gIdkDAsTun8rnnd1tDSc6zLVyMokAy+yZqeQrA1ItHMDZ29Oc0N0xVyQubycyQhB5YPjGs7SkqQ9
IC9NK/hYNjczn5vBnEsLjeuiYKe8ksUws2ltQXvsuGPDgN/QbiZKW71WV0geutzxDNf6MIA3VhSt
ixZ9j7ilxxRX9DlXnEVO0HIFXlMBOtCPyfKq5l5jRJOyYy11KAXU2jQDtOFUV3ZO/cHt5lqGAddL
kNWLqw6tA7akKMiiwjLj5lB+pIuGdM0gpBki3RzDhwHVrCC0JylzwlRLypi6C1o3mqjnt2NV0hp5
WUcuAuBp/1g6zrxxvqwmHnXm0+C6rsGcRWa6qapqioLuwnUwry1LnTtukakw+2ptGxCkKvrQJKzt
Hwrjukov9nBAPvxqVuNAzZ/UU+FRV/ebzAaDA1nSQJmkauRrDcTvOZm8YwoJ/9ketWADXQVUsoWC
EGA19RgNDS6J3apL0C0JgnF3szXqrKhCRD3tAVgxoGukautyeHE/bO0yTAY7ShyeAqBGJnsM/tOc
R6DmogDQiQ2zLPe4T9WHMAQgkjXqRE3YhDP3pXToXVYgQztCmqgP5hHkhKRPImhfkrbfH2N12Nfl
mpVgRk92hApzUY4qgtI62Hc1FNcuvRKsLSP9FRX9Ig3SxzA8kog9P9dnOlmyl6bOH82km6gRTIdF
vzk5CJ931ux4SZ578ymtuTeV4sf6m3tCAazIJtdm0hkEyTjTmK9jR/NEMU+t53P81GvPaf3pFNr7
MSrnaY921PmtYmL2rjFqazLGpb5SwJFFGYqTKzf8OrfGtA5pdIlgGm5kVK5XED/0fLB8r4BFTvmX
kiG/MqANIio9jOdx3R1/1QluRGcSPbnl+qKaaz36dLKV6ViT6FwtqwyStNqcnjU8FUMBSJli98H2
RPE0qmBy0oJhdoKxwNw18bolxaNecy/r/EHpjkwTX6Npt9UJAWKL2LdNJmcbBnBYQzGhBXnN0Inm
8bnagEbdKNYsTCMmVOiCbAKU5zwUJmmEmlYU1/0My/OiVc/TqHAWlDknih5OunXKfC/KeMgEn1pm
EXgXRV80BvIX2vmxr4pvDUvhUKe4FOq0vf4/ws5rx21lWcNPJIA53JLKOU+4ISaSFHMW9fTnaxkH
25YXPNBatjwjiSLZXV1d9Qepohw2jXt5deurg6kni9REldGgmtYWLdUgR0TY/Houkxt1brgJ0rtC
+bG79SO7RGB6oGxsTx7VKe1bM6KAt/eKCD3u/ioDagtZOYPyyZO1ce2DAIJNId2sSRSmG9Vix1qo
s0tPM1vBLSoefDSx4oZpeKjyZJ71b5ZiLVq8jTxj1BbZsM/QXmuMXSgB2Sq9bcs8rDPYosgiWJ8X
uaVbhV91f8G8MG3nYtY26koeGIeGNpYN36WWzM9GJo2oKxSDiUT1pWDuxovkcnPK3na76kUr0sXg
irqnwZLM0o7uw7Wa++QiSguUzqygd8iT0ArnF3WjhzJIQDoLRDQLgpTKVI67ba51U5LzzLXsT7uV
AXqF3UuNRQe8Fh+CRQrtr0+e6ys4eeLpwbq0Y8W/vjdpur1+9+FgKkKPHqE7hul8jIOxyUYipyju
JVT0KiVyI9ke5rWxlDRzFjLbe1Btt+pLv+mvhcFa2OMhmGtPeru/JaZTVv3CsOn79bexrgAu19Qx
R3e69upILfbanGkABNHOfG7jlxpvzVoaqjn865q5qHYR2BDfGQDCy8S4SZJ5Cz/HC4uJFkebXPNn
RFOpxrg1wM5LyraAW7AZL1xVlSgnltLEjBq3jsLxNZZnBysrHP/aDktwo1U0+PCb4l0FDhia+UuS
iFOXnhVldFEKRPh7cxRozUKSk7USDoZmZro5RBpWzzzEVU+7jgYtRVabQlnH6mtclWdVMo42ydaN
GRZf0qlmoEcVIGTavipaIhYEX8fywN5Wsc21Sgkz6K6k73KGBJtmsOpqO9vPbcdMkeqR5Jk4ijVV
auWruQQLIwqGWkWxJ7cKXNIlh6BfuErHvPZViIGa73A5GCPDW4AtTvEm5/1QYuiqyspi1iSxd6iD
y/xms9W+VQdZJ+GUwhe7sciD43ohSd7U48J5qcwdQHs+7rd5biwrncg0CPqKlhrtMJooRSlh7TwA
CnmTSRGtbm4V8mHQI/l3k2hOUDO2JVCUA7JS+iE2FoHECuX21bXWKEY1Pu9nPomPZO3V8Nn2qs9B
ke26ohzZN4wVq6/OLpapLHK29yLXh6SeKZ3NW0xbqKNPcAOw2UcY5OZDWbc2Xes7Uwk8V5mhxWE3
B69Ol9IFpHigbVveyMeULOKm7p1KcqKW/mtUtyMrszEVGdBP6ZRuqpBKRDf0s1vdbVrD8dvLIu9e
zGs1ZR02gTUy7+RYmllxcaZG3lfBiZomJ8HlU9iYRPlcvfjHRu1njZdSju5jAh7UL6+kahqiwKsA
N09xJ+SkTb8c1hWdAA991Y5Yq6V2OKw145gp0FyS483QFpofTi7kvOT+0qwx9NA51LS0TC7SVcJU
IMS8uYlkug/xV04SmzSLSDKxQc0GtDl0BMujRRudgQ9EgCQtBTlBw5pq13wl5+rBbBC3jBTsDrJl
CgWLK0Xixoju7G7a2BIJsU5Fwa+WqVcc7BLDkTTb/jupf9x3og5oKYamySjCWpb8iIqr9GLg37rb
ZVmYupupc9Obddo6V/WRijdcO/r30R7rB/ejUYyxqG4Zmi0/VEq6MtR88yJHy+SKwpvx7dOwjgFA
/Pso/1GPAbX1v6M87lm1bBDcNO2y9KXGEfkBXfhm8FaG81b7ocb0X5cPAXNK/4CKVF15OKGrkqrB
QAuiZWQgRNuUhBVg1VM5wLEpW5mXn/bj/9HeoHpGeAfFqOmm/lCMjoIiVLz2Ei0t6WhJoNPTuS9h
u6Mu2EpdY5qYxPIbdZV2HZXZ0CbR+/e1le+0mN9bA1QETAkRWQsIp2or2sMpS354qU2NGlAwCxAJ
LNnyLKXeUZ9VargNFRzh1yyclsN9c+4LxP+ElbYQWSrH3ps9TRYYqq/iZT+xl+YRaEJxd/tWJiym
u3BfIDwyr5+VuzENLgV3+5oK+YdqpU+pdE0KxGpBK98VT9EplfB3EQxbPFpnxSyDSyw0KXU83ExM
NATfFlG6hbeU1+kUTC5aBeZZqHCa7hOGePgykM7y1owHuS5vFroKCLfAah5MLOi/GSz121zbREv6
nutgH26DfXZswTxvu5k1LjDSggwGY1CeZdMfLvbjhltca8vSAavKukbh/6EqRAOmtfSOLPeyjFCy
udyVwlGjdeXV4PjvYz3WgjmUJammLINmVixLepg0RXqr8uzGoVRH3eCYgrmJNDMc74cRrD1SYu7H
AXynS/hRmFSB/6zKVn4id7UZIm+whiyEChnpHPpsPmVD4V8D28PDMCZHoQsgziyinmhgHnOlCyS8
lgAKhttoq2Cmsa3X2bZcD3oMhIPRol79+3rIP33Rh2vfsKONa8NXVg2O9PEGa74jO/lp7GY/XJL/
vPL/uyKPPBzJyPxrXxrJMkbfPV3JBePWRtEodwctPMp/n9a9RvMwfS3ih6ZACBK40ofT8kwr9Oyk
S5f1h/xx5f/aW6EEKr3RBTff9fc8pcbhJF9AxtptRXrgVHvjDNIPJAEYkubl8n4T2cg4f0qAp/Hr
auRbs1his+JAzaq/IIXmqMIKcB+kWPjNikAPAPnzEJd4rZE7Kxxe8+/zegzEv4bV/07rISqpRlaH
hRi+OBGPzGn4Vc1a/Fr+fRD5cT4SdmXdthTZQlHXAgr5MHiNPL8WYYHJkQAXNjtUbub2Kl6DL9r4
P7Sy/xqA4mDgaA1dM2TVkK2Hg8mqlMhhGRbr1wrftwisqOXM/Y3y00B/HH+Px3loypRlb2Ulufla
BeIogcFIKKBeBtm07QY7vxFwpsCYJgYbEbsdFgU5Yw1VO4GNe6vn8U2nCuToHjvtpg9miX774db+
R/NTVS0IahbATtIGWSyKvzXX4yivuqDLm2XajyX92SjraUrJX8vgA+2uJaBLErQBQPmSFrvUvvbG
uveBir1f+/ebOtUz9ICXOtwMXXZtHD11wJS621qpA7rMK5ZWJJDlWrcoWxqpEnWkcnipx74xLXuK
icZHRTN/GErbQkFFqtj6/hnqoFyiwgJNHkTNgJTtEows47WUl83lOWg2vTyCRpc02KNrh/wyaTNR
tv+SUAD595j8O9n58+I89FH7VK3jUmmCpRxC8nqrLt8lO5DU1iFnvf/7UCI0/x46dOPPQ4ns7rf7
cFWjWlH7MFka9qisd+Q5lr7XfmrbkTf913EgUpnoVjM4rcelqE6aJPTS7niG5jU1TuWzhhQhqpsz
byLcfCpsM66s0r80roTqbIjQ2pftUtERIigwiADGa0fgtEN/wqLPmu5PuheZbgUyS0K6A8kTJDyE
4kuEg4aQqmqnPlpUIJf8L55+CS0UIfnEL96Rq+J41FG/sKWDFXLjX4g/4bAZTYTfZ4L4C8g0MhP5
XX5CroVsBbn5ObnL6/X9ev9wbBzJLpBiwdsLD0ahCYHkJxAGmOQR/k9Yuc96bC4Bmk5A+fhoQiCN
wEP8IP8Sv8SdGmSY+NngBRw/9hABf/BvRBSQU0DsYcB72I2Kf9pCzADuBvoRYNcgmy9opVyAjTrm
7Ab8/r0XKgAIsB8pdXSYS6CiewPsLGQdhbzGL3o3dlnH+Ln8KbI9hlHIUhA+NCa1bBi6ZT3kAIqH
C4B2LW7LKnBt5ax3Y2Cntekwz7RsM8gmeTNssvm/R+89TPwxfB+O+rDyXY2oMGudHbRdTTrp2KEJ
gUbXFSWqVRiAsLuue+QQ54axUszdv499x2c8HNsmadbYIUAMZLPw59RJs6tkNJlOGNpEgLaWFoSH
LXzY67KbyIsKKmQx9mc21LpZhNSMhoh0B6NxYY1LQMur2+CHqPE4lUGSqKatqBJwEk22H5P40pfz
9KKKth7Op91ONdlYj7x88u/TVh9nsjgMivQKuwTFMv9iNoUpt1kqpGzZKuDQ5cH4Giljm5zCyDE5
THcDOL0JxN0iu5y0q77Sq9u5iM+VuS3aqysbEOKTLKIO/nqRJvWlHQ5yyXYLVEmsenG7gQC/IPM+
8BZhBZ4sckLt5DXZOJLbYaDjJ9Xdftj+PEbbXycEa1pi9Ye29JBmhNdcu4Z2hlSxsiu6VatNvOiU
Rj9fOkV5CIL3I9litCi6Kmv3S/tbsK2TwCz87BquSDW8VbC9Lhm44wQpV3NvMzRyx18am3A7mBfj
knYY7IStujV/YGfdQRK/D9zHr/GwvBimr2cJ8N4V2tRLb47dqI40ZnHiK4SvQvbSprQIjCaEk4vs
rDTzUYwYetuIItOmWbXYZux7jFn8pb5rlhIj+1bQbHC5ZpeTRelE6EaEG0uICF1W8qz6adY/xhpO
QDc0aGUCdCKZ6sMdiz0L2xO9Q/wuokmcuJ62s4ytaQ+Tcqcjp6AsU3tp/DTh/0pH/zzqfRf0292r
qkzvdO+KgFs7ycqT3H6rGI2HK4+IF0Y/RBf9MYMzZJn5pdBrYw9HMeLhJikBBSPdhwNA3RjenIA1
KTwrIDN5E/Gnv3+FKb2kHu7QzAL5i+MUPKWvLeVj13DgOX7kDv0o50XDDUe44AhXnNJ5g31ESuUM
hui4jAXsDgPAHvzd578DxV8UyF9noJNZK2x0san4Mz52hR1ZXhKpOz/E+2VIkfzgverFtEO4NHcv
vTb2B8sgRH7J8Xtc5I1k2qquBe8RZ3fFMVCnBiiIS0q/9oqPrHfDCpKn4fbKGFj9wKXn73njQXTQ
qlGbwDtDP3CARqi5yr87k/o1eOrXVIOOn24iXmIMm4FTW2PlAl/SoUx8jaZ07YGybo2l2W+6ZIPc
nLdR0J2+uX64VzCsMvaDhX4dd6Z7wwEFQQMuvLJj2EHTDDB2Z4LYjvfx70un/RUo7jffhqRID9eC
2/rnpWuSmxpdbl61bPoRtEmUEG7GLH7JwyE63zQR1v2bLepSw+oVLeDURUSctjBiuTp+bBf8PpWD
4aM3GpeOqo0BLafrq7lWLMrxW+s9KUeobrArrcWUTbGxh/X/02r09zrBOQjOPOuRrdgAxP48h9Iy
zOYW9cXaO2m78C15o3FZYDOP8dWx2GdzDKK3psvoYEADFa1HHo1utv+Ue1Ara5aoJBhwQbFdeilq
54fB+R8VL9mWFZZJql4Sa9kDGPYS5YZVG1240tGA72ihC3pqcAyW9lLfgj0fLKt5cASgtEIFZbD3
NSd/Z8CBxC+f1AkVCwD2zcya8hVnljUTQTDcUJP/sVxk6H+t66KK89vu/iF1Blo30OtAT5dnEx4j
yNxkBLyCCNAOL5Aba2CjFMyZ/Bl2cGh7TcTfqAfgTT8YEYMxRsJQHGsrLHDcwexT5426c97p/Kge
Cjv3cqhhg3V4Ey6gwCJQGhKv6NA383iIn0L5HMFxwaPCAacM1cAdAFDlFTukGPhY4S4VY/B6N5h3
tb3wm0JaBI8jATRGtWhHNxdwmYCX0W9Ee6PlEzveJzzY4K3zgEjPSZ0F4JXdMVQI/vUMRQHoNY2C
e3C7Ou+siXxv+YOwOKKsxfgQ36Zz6VoKFNVQm5t3VS9h1yVxVvQmBb2aC3RdUhNBiMfDn6k5C8fp
HtNhHUPjG2bGwlsqnIqfCpemboRmXMbb0HXfam6CbXq5qfjbOkurFB3zdJjtmpNwIUVZavpuwyS+
DQd3c3Z52K01V+LTr+jmdBg1Y2HKmceYCF95JiyxCjwv1E0x8s8SLnzCgxC+HGUAYZylrIQ70W0L
zWY9WApvJgx0kY1i/7AdDPsp2wpg/RHqbb8e6AlSKaUtdXfvzYYlwGnqaq62afCzFy7d2QbfJzxM
S4Bu/gFFp6G4z+JO18P2WQyfhu9kb/Df5nsLx3BxHaQ3FFco54k7hhH10DiLmp3wKET1l4GGAabr
4zOV44kY4zregRy3doODNcEvcdKd4VGAJEKkvz+LOqD4GJXaoLCfD3kb4ZlhZqL/UnCdtQkEj6E6
TvYGiHqsN++3TNygbC/szIXbc8FlBemcRIDsxZgWXtHJTtwDdWhihBJibA4vct+Pwj0Yte4+3qjz
LcshlFrdidYC3N4wIEvw72IaiM9Pt+KEDbfYN2thLybusrAVU9z7Z4hR2/DiT4GS/zXYxJi84iIt
/KcZFROklTiXniNgNcCnwod1xc/EmMUUcxTwqeZCfOdkJczN4Gvexw3u12KgjfUNtwEbKi6xq08v
H0JlHcCgKIyLh3LKx/a4QI9Uw7ddGwn9Y7ExpdHIQeshcHUXzSnbkUYqnxDjwl2gx64hVCK+eu+K
7AEZBm6mOvwlsyzsGYQJgTBS0RcoHHMFdFy4G64MgntPCv6nUwuXZGXxy9c0xLRZuCjmbrFBthzf
6JLEoWNuicsivd4t35xPITMlbOUL9/2Mqjkg847gADSAySjCjXiIO0B4+RAhQPwP645xwL1wozdv
JyjZ9dDbfYpPRyWIiwjOB3+Sdjm+fN6Gl+0VK3ehmCCmfYyZDBAGPlGEANWhUHh3ECYckdCIo4tn
tKt5Fb1o9PcY+DMhm2dvfUIUIiyMwM/YvYdWaQRCawzFlm+aLsUnNu7toKztpTzT1jXSDMQ0YUkN
KXcNT8mB0/laHJSp9hSMwrHCn3hUCm9JBooYXlcGF1pDo2SvCePixQ0nTTHExFAQlykddisx4GiY
MoBE/OCnnLW4jLwGyQoTSQ3J+YAINtTX6TviDyO2CqPBaLAn28EGTxiVYZAHXmrcwlAX00J8crlh
keA20GxxUcCGFA8wy0UbCD6gcA1NJskJyZ/TjaJGPOa1O6bYrmIuI22L7x7D5P64jIsTcC7Cnb0Q
Ew2JczGI6Iqv7bEIm/FQXxSuGOUZz2XHXIjTi8f0iBj3wi4sECvQBnrssH5PxOvQr3Q9tHY5Ab6R
QwH+TgtBKZn2S49ywHVEM+Qs4WveD4UxuoTvOUxdjOvuFnyENzqMPNAaSNwP8SEJWVx0wo3HJbKs
xMWVGfPiIdLjwX0YDYg0mnvJHVTK1mLqdnt9mQ5jpluNPGC1U04iNGFUsSl2GCJx/jHTKR2GC40h
dl9BhphmsAQxu4Ups/hkXK3gwG7ExGt2HcGrF2xQrvpXM6adRWIu8zr4mYwqtDgnmmsvhFXgzVmd
YfrxOzHEJWIbsxXq0M15FcsOJUqe/vI0RHdgdXO4qZCsF0RBlySfEfGF1yXEDlRlsSVkmQa/yP+s
AyLnZ2Ti+ue7YF4dldXgiW5AtCzdwFmin8OLkeoHXDZiTWBjINaLdpQtWTOQdb6ye8gdcentieVg
jXD/bS20fkYozA2boSc2DLhoHtbClvM6F7eQoflGDRb7A3XljYUPbT5aLt01r33r0A/N8aTgxqFm
4W/Ja4cBYrh03Mn7hEbNdRQdryN/620QSceP8YYUuPBZ7OgGXkfQzIe/9LPbkb2jYDwuz+js3d8Z
HsNjkzk6CkPWRpwCbcCVsMOlbohYClTOMa3Bu8Ujcpo8Awvhrk/fu+laAM1/MZPE9QN6iq1Cv/Rf
VOwgIeCOrvNqKE6Ni31lfomkCv9d58NyEFXh9HEPDZzTUp/AQXvDyNhy3uYiILJYiOhAotRMDwxf
4QB9OAkX6G7acZdINGkvin+TMI3aCW9ErY+bKBSWeB+iWrzil7Pp6dCQBPN6hyN85249kZx46rvt
GjoQCReIJH7ruycYvs7pRUyMJ7Htoxw4REiFr4klqTbZVRtez2HE7xTeIY7+xskz4lxx1arhANNe
bSOesa2hmVogmF5zaxGV4X18IuKUnMGCraKw8WX/mGzCId/THd7N0S8j4fiAFu1EQ5FWKGkmY22R
kMXhb3l9Nb+urwXPoo/ba/h8nUDJ/YynyAH6tJTO0QVa6QDVN6pj8RSvzbfUp4eL0PNZHYElkc8a
asjIQ30rwLrBtr7dRuIR7+9EMRJydpBQzH51FIXPcTTmigzTdc6I6xk9PSMp2AMBIbhI5ErU8nGz
fHlBx2M0ctyRs36bi8tW4wiajCNOBIU23sXs4ZXVTBtrigPyK/ps36DfMyrRxOW1CK3zafVb/WYQ
thGeVuBdf1ezS+WYc/Wb5qZQmU4lhOt5UwwBkOZzDzmYv+Zw43j1RAg0i2b1/x7VUhrjnDy+freU
l4ulGOvax68xL5fi/oyqYXyukZxWJ8DltsnsfgFG3fHXF+binK8jCfaX8Ww88zeTTPuAH4H4iIgV
hAceDGGIxM5tpfCnGPbiOlHKvp+fNDZ3sntCLo5lr59YrrwlqccqWZjZgkoicUc+dC7WSWGCKz6v
ceYX5/RDKeSvDt29D6hLtIpgqCjq/fe/FV663rPtJA+UVTH3R9Cfmaxo8OFhbQ/l2b933jCJ2Jb+
URxjtwXSRBXH0kF/iPLn7wdrLN00bn6xXN1NT9GPgHaCBGE8qxk4c5G6A0+D+4gY8OQyGYzt+5bR
WBt7bb1D2g63t24eL8nr56DNFsEKFY+pPQ0wXdTmMX+2eFz3+wD3qRKBVmNywxMXbkM9u87Chb3I
G0damVNl5M2Ltb8IF7dZu6kPrOi7BjsedIN0obGu44ohL7Jdf+J3NYuPvrQXEQ52l0NxSnbqopnc
8+kRohK76sReZUMLdZpvxaPc1vzfbttNeej4TXXCLpeeS3vPCIWaJx8THJKTvVa26l7Zmntzba6t
rb2v3829v8oXOv+2+Ym1xTVkigiI4y2zSTLBP3WszOx1wObmlQf9VHvtbXFwW5Ubg1VhXL6AZ6lz
J76gO4rtKiAIlTzUgha+a756OjaEO84SiVBJMLhVuB2wRhE4ujO3OzgALDc1AFZnIIkntDhFQRnG
GbwMQJWA9wuA6w4fxYeY+LbWzpE3m5L4LBl6OZkBKTFV+NRRWdjQy4OW8///xalDozyGNP4kTjg6
BQfctk4ZD/+1Ol2fvK3oKWFJcDSR30dbcmQ5g7nu6q6wfIs2yqIY2/N8HW3bc8nj9l0Eo+s3jExA
tLdv7+P2zZMSEy5ymA/t4/IWn6Vn6eNyNlfSRkPafLDDYu0uAC/ixEjHOZu2lfOlDQnVOExMwaZs
zS1iy5t2VQtl3SF21lOPQegfylV2yDbWotpcT9rTZeftrb2JmZ21DyjGDpYFvSW5wM1KwpUSksSq
Pl1eDfQsD5dddOifEPLl1fkJXv+h2EQbu3MAhp7SU/90ec0OyaE4WNPrxFtkWAI3m2abvFCi+Yxe
wpfqWB3lc/KpnsOX8FP9Lt+iT5WThDv06X8S64LbCJsGBYoNEZtE58M4aAdgs4dOZb8q7+zXhHLE
t4AgQNh8C97kwB0gLmjugjUKLnO8OxD2cMpFuvCmdOnPg9f+Od5fONn8ZG4NNszwpzb1CV/1+DXe
+Qdxzs1c3VirYCmttXWDPO7CWKmH+jk6h2/yx+3ZP3e7K2V29AaUvfyC3vgLiuLNe88Dfgt9pPwr
eJXeL6/Ku/Sef/VP+Sl+Nd67gVsc2lW8Q/gYz2RtYm66uQoqmOkuz8SuAfogHGsfp7XL0dt5umPs
DHbI0VtOyfbDOhmn8Om2tY+o2Cfvybv9OfjkbrkDVHQR7aX8gqYkeQxlW0wjyPHphqTiPxqCQjOA
gTpwaRtGB3FzvL2391GkDodwsP4dFtW/FN1EDLZUTTEAloqK3kMxt6h679ZbZcoJBcdwv2pntxm5
/ur25O8QWMXQK3KrUzIv5teZiDDFXjzCFIKHWx6lc/MWa26NRijSOOf8mB67c/HWYZ0nfft7yXKr
swHgupnXypAGT368ADar1nrrGGcbuRenJgTai2IOlRUwy8FcmFOemItyU2/azQXEGRtZYSwWrcpF
Ps3RIHmmqEj25kzQtSxHTzxHMgVjo1Totw72YeYOsuFgf31PTgkd4OtTdvK2CSmi7Aab9sl/zU7X
98sBgdeNvkjmEtFk2m6uM46EFxHEEprJItxWX+FOhNjqS36/dGMBuDBczXCzV/6G3POEWEVDAM52
5pP9Dh5+l27iTXwQzmW43kyg7SwHq2AdHgs8ItKRtxmsPKQ2gjVjHoia/YbQxLO987eIQofbyz5d
i7S4WybghffBol9S9V7m6+LYLaNtuBXo6210tD4gXPEfbwtd41lArKJtdky2yVZaFttgUe6lZbku
19IyZxOzqNcapfKZtbAW7PF3yT0aFAM3gT0Z727Ue/jJ5VX4hNnbC76t1toEg3xxDeKKcItINhl/
6lt5FixLur6r28ZkbdTWxbuxt9H83hvMP599zLp4svaZzE+0tYkmeHwysG7YeBe3ewoPg87NMzc9
2dtwU2pO8JqeoBzlq5KZlhziV9AZBXxOCMA8rhNyxLnb48gRYk5izo2pscg28FFQn9qVp5ZbcChP
0YFZ0z/1T3bnevsCR1dorkQ5e8tBUW/x9uCOf8CAKX9X8RVbphUra5oik0o8FG6jxGqrOPGyJSoS
rGhIgLlBbA7jokFjXBvHgTnJy2RkhvIo8WZF8F7G+K0fu+pb1/dyeJJC/OcMqvsotMp9Pxok1Q+d
tL9an3Cof/uG6kMV3A7kNKokG5OQZKRXK7qfTTe5YefNAvrvCKLof7XPHo710C6X7SDTm7DwT7dD
QESuyakQVpGdwfi2EcXkwbhIUOITpWWHjTzy4U/stzCVicgqwlXiMruBZgTD4kTFAkBPwQ6ZrTjl
Oiq4wDx8VDhgquyNGQ4uHsk/ssItfGIo21QtUaHAqpptqj9ZnoQe/ReKDxHLJrG0ZAX9NtbKHn8A
9xsKpv3Cz4e4JwznijNaQ9fi+0AMPA1GFzawK2+J6u2Lgf/HVzKBFsVeBQreKD4go0Rxzk1wC/Pn
5j7eIEaNrDIGhMMIUyJ7j7rZ8AONhiFggXV/JIleUQWI2E1PD5SPHGE92cyqbflKcRcL2XBYzMLh
DnLQZC12q7c5pd15tDRPYo8bL4SdGGf3Ye/LJ2NbLkJAsIggudaMkx71KzxJqSoU7my/3YpN5mSP
badMIeQ4c5Zsq1+elpP1PHAO/eKEb0Hn2DOxoYRwwMduWAPBr3gk297a3jJr3XJczdWDtFM3LRp5
TjAT5E+KHMJ3dIFU18U1hwVuF+wF3Ojpp/T8L31/liEBcZSRUUCY5S993vSmGm1TBCkl3c5dgS3t
8KBMUVVcJWdrp8yfeV77I3kjb6SdtDNYffvv6i0/NufibH7YH9Vb/FnsL9sVSjxLe9phLRuRdJMG
r+Cis1CJhSfeykt9mh5QsltU+A4iVnUc7Gj40FHZdfSmvI13QPOYMC38S8PjZR0h5w5Y7TxAhszx
DuERneDLup0rG32XrtnWsqm9TNO9jSakNc3nNWYIwQ+ov78b+w9X52GRDrs4vcbJBQQIDQVhbyu2
G14ygoF/zOHveyzOoo7s4eZlUssYsEDSIxiTmJVnsUMsMZkSe0uxuVXdDCCC2CuOQGzQChVoJQsn
ih8Cg/JXN198axDKwNIBD9P0/nPH1SdhfQkiL8GEtx37mMEX5wsJAsa11hBiBowv87k5Z2/0iYfF
OTsPDvYBkQlubr+r8GIgZihreSuT/Rlr8yU8hKxYyYagT3Lc7to1s2nfiMXpFBPk+5284QPWGba/
FRs1bKCf422+jJfpTJgXCxtkcn0SicEa99GVjXV0ir9yqzgZeAnIeIt8o5y6tYxZe7C1NyIfSrf1
0V8k02adoHCAr/SK5JLd222WzOONtdXX3jJ9N9gtlSTap/DEXH0iyK8lCtWLDt2rvbeMF+AsVXZc
6cJaSrkjEBYCoa4K1yxRORjs5Lk+YTfwSprBiqfvQlyvfmUQxsbceQflo2nc/jkhy2pc7QMWu/Qc
HvNz+mZ9JAgiXN+kZTvRFsqioVQ01xbp/LpCC2yBthrVAgoZkxCLJn3ojTocfA6s2iZVq3QSYDKq
PZUkUlfcj0pgaQ2vqseei1whWLeQStTwIKoAPwwPSQAdHjbkvw8PTayyv2/I1ai362tVrIPsqKBX
lthPdviqRAcJIT6EHC7DoJwOjGlYL+tiFbP7SeaNP44ydMfca4KQ2Ag/gCpemNo0wOWiPITyQqdT
1KPljSzeLOsnkb28tuPBuSqHZjku/GHpjTx1K9NUxEpxMIL/HbWHVBLKQAgkfMECShCCJ2PNR6G+
hb1VkyKpb3Z0vOmbC9PvNaRSn0+9YKbWCDKOWnIuaV4hh2huGhu7D5xGwDSBjpqqmttKa5Q3Uyh0
6fAK/4q+ke4oNFGNqR6sB/WLQuVlgcQ+yj0x+kna5Gatmgu/HJYDWPsCLavrQBxGgbzWCldK6PCP
sH1IzEVarurbGv26kDYozRMiZ47ZAlQrgMEjHX+TfpZddhryivkoe4Fj6j0Z39kJHAFgiVaf5Pr0
Rtu7d33oe9AE4d8kU5QZW8+FSB+gQVfuEuXFb09hig7ZTtM2df5mtivzOinzpRnMk4/mST5Utylq
pTU5LmxfD73TRaEd1O47RVRB9ukqvQtpQ/srM6FxL2+XWSCtGpvGUboILyzj1PyUcBG1FAjKjwTV
tmDnKdsk2GY24DPrIwOFlMhPnlcJ2w3HVF49tYduz9199cxV3bxmACRbg9psGSF7SelUXIaGLBkg
bz7YN9FOq7dBNv73EL4zoP4awWjkgIKQYUsaDyUl3y5yv8/LfA0ZoKJe0/ZuV3xdi50J1xDx5yQ/
NQobvBgvDdwl8u7UxdQSwlVensBxu2BC//2NNHHEP78RBiGKBghNB/2ADvCfcypWb9mtL27XIxbO
1qSiUBwMlW6oYx9w05ZWOlEhSKxpu6E7gajUHLzNFfcSGpTe1KCTdKTtMNemBgEjaNhG6G4B6qrY
2WBVXolR3wbovtMn9NTPJBiXlx++v3xHeP1+AibLBcAvFMYp1dkIA/95AlGRNllgpOGyURE0UK6O
CgJISb97NmBZP2opG8S+0A5E+/ZytOjmFd+38IVij199a53ulupOqpBeOVFWxNIiUuNlE7DV9p8t
OXcieI9V3yJAgq7ndZ93kGbCVy3ftfEurE4y7iB5AuZsMFTQaqmqeZrtpAsmIRDu+gR1NUA6VnZx
lWx8Ddax1OJigYiypc8GgYfuQTu7pN7MCvRxmX3DYS1631UkRC18e6xqg+3VI9L26M2uBwhXmue4
ei0RfrjoFL6um7QX6Em1OeVXFalg3VUrwzEzGkNYn2W3UV6FS5NZe9XRM2hRS9ZezZy9B++WpbeS
qlNRrlrjpdgoIvY06rAM0KWguCmBtzEp8udzH2oWaEsJ5DA3NQ++DW+m88Wk3QAtZEmpkBUdWcSC
pn3r/W+lRfuOUGCiUADSQ34tJUw8/dopKgRCvFltfvcaLc7LuazOTYuPXINGwStwdmSxXD0px3Vr
DxHD0fB7SfzXm/qCEuDwml1/WE/uhh3/GjkPk7G/xRGqPKW1SIFy3ZTrCu0A14urWYeoR2DSUevw
b7ajYZqSyxrKxG9fU6NbSbBVI20nexT/kTBGoLJ9jQMU2/RJj1pohi6KJD8hJYKiRDK5QqCws3iU
DDDHSec6FQwpf9NgX7f5PA3/j7Iza1IUC9f1LyKCUfSWGRRnTfWGyElUHBAQwV9/npW9T+wqq6I8
J2ro6u7KBGGt9U3v8Na2vtIgjV76moGxiIw0I/SZYncNw1zCNxwFt0a/+0daoRnrWL7eyDy7HWhv
xjGWjju/wxRAOiduc6XZrOFV8VDneidzlJ303lDPZ9l72sGgtIsKdqPiIXnPg05artqkegEnVUQA
/tcTFQH8lwCdJVqT3HbJYbA/u7nklPcSLQhwH4p73KBf0IGTcT0xiW+jR/vqbP3jJCNhBAZqgC/j
fNWBI/9+8WO9f/TUE7sEraIGjYbovj0eB6qyuU12qn2XAiSwK32kA5qgIQ1lCaQQ4EEi48n+ju7A
6a/zJkIGOZk1/sGFj21gkElSpnnne1Cj+LrIvAbHmyHiRdV3z7APuJu8PNCM5xP56XM8V+L7s1nd
IZ42c7Pi5PLbqNBEMayMMBZ711FAKj3AaLLb3dbO+eAmkzQg7Fc1OIGdgTLrEZ1RpjqMMMffkuY1
RO5+olsXqkPG6qE2LONadRvMeZEZdG6Gow3u2/yMwuIEsmdIy7+uxw/V7h1sSQWjQ/sboAosCySb
biMs7kH4cug7tzYyab2j0wVYADjMpBdJDEhOIAveDR+/IRxlJnfvimwT87OHl43FcTNQWts9Wodj
dGq8tn9V3eOiDYpIm5w8Q7OqTYn5YboFWLGvbFas0vr7HqPQk2d+q4N+rVvR/Y1CHb/EWKIX5HfZ
jLAeqKFc2aoWl1Hq4GQBJ50BpSFmk1H/fvcOPXuBJsX3gTAmfBx17N60sNKtyvT104vR0R9hXrxC
DXA8iE1ZCBE+7YNLXVXm+SA3cxSHGpjfHkJpdALyn6mD0TqAMWEKvcHwzTmTbf3qX8xXgfE5Wf65
BxPWsoFQiNw1n/gQVSXvd5V8OA4SNY86ijE6kmycOMXvIMAqYFhkbKXeOFUXsScNfwn6zAkCbPmL
xpL63FkSN4LVBUwBwfkhxfh9X+q9o9zeIW3PR0fOy9SaasOpZdGJ/czdtQAKYmtYgeMBmLV3tsmL
U/5nSvfbmUS3GmQnVgGmoukw7X6/fN3J9FNJjjDosgZKFG7T8/aIha503og0SzJ6vl6fvMcDQOpu
eSyQTcBovlzI6iLNUd6+Rnt1eFBV+1IcggIJ4cyVr/6/szDlLy+rZ8If0eAc6LiCiIP1l4Pz/EhU
BOEOODdmm3L38Dv5t9n5Tnvf2amxE/QEzBZVJQ3nKzxapAb8s18Xmxc38cfBAyNRRySgZ/wY6HSf
Vowk37Xy9pDaAaptlNotZZOMKVlq6bol0Zis/Cztd69sdWA62uzfV/9zmTxd/en4Lh+HR17JTYNP
oZuDnr2L3xUz4vdDTcbiHkCVNk56ComA3JFx3zbSGgME/lyZ81yOiw6dF5B6LZav8ipvjw7Sk+f6
RWvlz3fFjZIrs8G7OhvrZz7yy7u67u90Kc5tM8h3zurG/BQwBYlQl9K+9m5o8at+gdxTJx2fG7t4
Bab+0QD4bT2Ly3cVmDcmCo2s7N+XSlNnN1U2FX3aze0zwDiAvRPEhqghzdxNxowy775Gn+9dIOlu
kXp0yEsl15Mb4e3AIS5NdZCCjXsKu/thdbUVOcyZL8HeZSqJGRGCaZ974IJaILIV77il/Cs6XgHn
LrOKg3t7S47xDuk8xvwH99+r4K+s2F8ouMrTp0N0X8l28h2nZtDEC6idM0pr8UMPmvW/rwW6m0f1
26N8Kh2eTqbmpOllbdyvQwE9vb0Xc3Thhg8gPkCe8b21O3414NyOLlMZEUJ3efaV7zY8OV8Co8uz
HCQ+IDJAxNszbbWbO7mOMfYVQr2q6P0CFpAC2CcurUXf+BQjfmUGrnLQ9Xc3u3BEowSjX+TkVzOM
SIHUsLn9LyDWQIPTIf1wgLVMT6CYwOCjoYKcgT69vgE1wIJ372jvHSA4hzh70xJ8vQAihQHGtqOd
nzu6X3+m78cBwMb+NZipHin6ChSdhXIavTV52wIKRFjF3ah+bwZV7ZhA60Zj0Ya7pgwYbL3tELQi
YwTnBHzmQDcEYw+nmYieVGcGvsvzIRN4UwCH0A0WAvDV8yv3kdu7Jf70IV0rtN4+laA7viyyzTXW
HFQjG9WqQ8RbzLfDqA7O/ZpB6Gz3rm1vKDIIlFUJNA3pqXig+Hy5MgGEZtWBGgpYzx3BhzkiiAzH
pUUz6c7zQPPHV/ii6loCZNffQ9rco8mtj02AgXenifB1IOtRUfHFN/V889BflNc7D1FBNJEBqgE6
0ybX1Vh3arTyCwgg+NtgoFIAq63dw4cyRPl+KQbTBm2TqDfFWnF59pIwXahfJXiyE4JTIMI65DWO
QDaWHj5cdNML3hm3fpmAAfcxtBDAyEUykEftSJ5VZHGfOO/aesgkkl5rzzbdzqwzRyk7OvloBY06
EFgJ2KhGJoPH5OB0l+e1FjT9dNFQHQRnjMBMsJdn++GjzI/6pBQbQLTqIHd7cau7n+EeiyMj2NkG
3mEn9x6fGJlItuG+oWdFo8NqAoxdAGussS/pn8aYTxzfaVznbs33Zz7v9BhWHN7kkQlwLgENlQA2
wo1qCdYTYMU+GlPcUNtwh0DJZBJMgbWE8vmRRml87t9ApKJQFF5WN1aG5t8/G6vndnkUlNC8zXEy
zvmYcwXEdhq1kHljCXUT5iM3NEAhORtYRtpajf7HJSzF0AQYWgs0iTNqiFtGHqFbRApY0H44RC3u
B24BWNalUQmYEjdoCZ3Mq8j0kG7qtE53en04XReP+C7wS/fsD+/e4vZhjDOHqT2b9u4Cmy368w0Y
JtOS5hKTqFDvt2DYdlF3CK+W2vQTPYQpiTNp5MnbthMpMEfL7X3O4BUi0Jb2qGXYjG4a/oFFhSPN
A+b0uLcNmggGl/cpnuzeNvz6fYfaRG4r9vfR+R5o9lbFyfDMOaB68kqLkIDqIDo4yiouZTLjAOA9
SCYgxD+z1kYm9Y7OCgf4oI1rIIuqUw1MiOrvzTz3HoHC4VNySpVBOqNRXC8Ta3Z1z4NmpVn6tHA8
4LFAJRk27dwUu1Yg0Jax5flV4ATbaPseeeCWCxWp+/30bnsZ83QndOShgInt/JapDnm0rYyvnGcq
ogwdBgIEhXLLBH8JlYyjJlIi21jj3+v0NybfFB4yUyVkDQGgdyKoHKC2Dgv6mbe33L+Ak0Eoikwe
8S6HA0EGV56Oyr4y1oegGHZhaTpy4gpQRebhSgs3xRryl3xp/INhg9N84xF9Bg9KEc1fb01O3w42
zrbm0dC6c4AwUYTWAEfAE0Qf83M3pv0GZeIsOtwzbQxgC4h5DYp5cwOMfwyLFbGV2WQvxD7GN6wA
K9JIQDN1gf3oS0xGdigIdwDh7D2qQrocF/cYGjhsE1C2bQRSbq2FzWgHXp9RNbZ3X0ckWAQLBaYR
wHSdd27C/k5cMSvXN8suDG1j1F0QoleJn4cni7GFBpjo/C1AZoxEZ5Nq2u2jNQXQhOYSn2rZCp4j
bXmhtqNOzmEnapwJweLtZi15zkHrnoB+9pEUBUO541Zyuvo959/xFFLfi3j6xPOCDJ4knd75OoRU
YZ1Dyh4Qbt2YiHja1p+n94IZqyAO7D3cMR380+c73N9b+3JyH6tsmACpZyBvpQ8RbHtzfD0ZAZdL
EDLL67Y3OxMieaLI+K0en+bnKnOWp+XNHe2RBWCqh6s2Yfr0ro1KZl67QTemh3UEVafazGdYdSl2
7uVbOis/yGnNEHfm/sHmzBQYZ9BjxNbevDeQgkMojTRICQCjwMCvzHH7dty0Abp+NPlY19c3BtRu
1xfODLi6c+DcmLB+XIBLZaM9Bu/pB7ZoI93Er0BnevZVto4aJ7ZdLWc0ssa3wBwbX6xfpJAgn8y6
k/Rd+yo8cyZa8HY+w42cjo6Vry4BJrEwDLR1s64AOQaGNcKGhBys5xhz2P47qA6zen2LWAXl0Sq3
q+4jLJxJ18NfgsEy27WL08wWN7na2YwUmEmnKZh0K+fzSaOPiz86jGV3iorL5ydOOvZufOVxcCZr
wQkYP58/Vn1lVYQ6WP4iyMgXJqAUxaxd4N7LiAnRuicgjuys9nsjCCwfYnZGrXtbE93hxEPJtKqo
me5pTujjVMR1oq79lsYITfR37CfG9xLzRob8c3n8/XFm+QirvgzCBCpCltYHQTuCEQSpIfOFpAMa
iaMsvAOBM7GNnjBXsTJvrYZzXIR8c6JFDxeAjDVFPCq6Oed3kLjKEkMY3/8QdKMS8gGeqKTF6N9a
u9Gui0OuPD68XT+NzRTBt5BVSCR8REaEgya0nusyJ6DSrB3rWxjRxewwu0Q7J3Ol4QkoahE0k+Ob
AAakfo1mzAHZoikzuYHmw5mOS4+hxbZwmeY56TexkpbJgykbiOEDnAgeZpSECenHA0ATgqExGAH3
8cZ8Qktx7nb0eR1d2Oqr43AXXDyBS0+AQGswIgYoW37fP7vzJKjd01enj/QETiTE8iOsnfc8ceWZ
wTOaoqL4mGSg6bAcnjVR6xm+gvJVmbq8DzkEwAZSQMOZaSjUaNS5MizcfGvEF8JZAmCB+w72NM+F
2HX7ecVRvRqUKlMxUPrwDBsYxedhBzz6zWHS7eauYBgfwagLpIK+yqcFVKE7QOvE+hSJ7Zr00q+H
AKKHWW3f5vAUFrAV8Km9AJ1OieJ9wMheb/KecdLDhfP1CDg98Z00+ED+kM010OY3GmMTptLhf4zF
1HF2kUSslzyUkr3Uo6+QesCEvsT/rz1m35wqX0CAkuGFnWusc7sA8QzSwd8NyoItywlug7iIZ0PN
J+znjDYR2OSrrwEyyk3+qlHzjIZ5HmA8lTyqfLmm+ck8Ds3MkwD8x6hiLc1V6VcfD3pD6zpCQBgd
gPkhUIDJvZC4+7OcFUUQvHIU9SgsQVX8Xk+aqXHtVllzHfYCaInfINSSdcdh/jgAZR91PiTn8aLw
Uv5oNPxckhpVUzqoVKhP7bGOWaedY8knxmVmCzi5AjvmJhK7GqIJ6s933P5c7aUR7x/lHoJLgAoU
+iz0iJWfyvqXwr2XPzqNpjVA7OqDJyf7rzuYOFXjhFFJOYHrUsUXSs/KNJ/+2BGGjhy0jyAz00mR
xPK+Y2l7/OEb1WuShRD+3j/gORmxznBYkcm2ysGhhR7VPYUPuTMqb5Swe82/7TPvtru4+5SU8oGk
twKFUl08TsdYSNSisEsTVbfQ27ZO2eLRbrpw4/El0StqvwyNXbox+vd+7+YG806To7HEkLLcMKVR
dwbZkOoywrMuHXQxdyQ997uTmRfS5JgvcEtYXWofWdY2MW2GXNcsRybGdIwHQ76keev01mlnJFPd
ZZQs++TivuIti/X7W5UtHjsjRn52sWZ+bkTuZf2aAL4/DVJqJ5D7mQ+yDF+xntS82Eraq0s94UfO
SXXIDmYOYp+sxyqXJMciiwWHLzKu0YcINIJ0CZLXEwj1Dpm4sCNSCEeIqqK89x8/RCUfeKXA9+dw
BA4/6D+kWFn2MuqKv280+aKm970mXQanR2xW0Z0YcWmzeZ77N+Pb3BHA6azXe+b1XU/v5S+yM2zL
/3gPv1//adfVB8Uo80zL0YnIplhHjovwNJTtw1yQLwVPV3Ass6nimStBz1W8RMj1Cb6aIKFVoaA0
19AvgfgOW7caCFKjIAo/vHMo2KsJKQYcyhGqpxEsdH4JLjqQHZhtGt0Q8T0Ev01ZMcQQibggvMlQ
PXvkDOlQ0C+FOy8sz+GDby2ooIe5eH+C0b0SXZXMgrS5jFerSel+fQl+leCSih8UPjRUBAO+tY8h
uT18PBh5UOc0T0hjCP7fCBwcQvyAABEW5gfas3Y7KoJP/ET4IVhXhfU2/v6xt2pYKUrAfEP7gKEL
1djoZ+4lgqCJ1wRWy6vD5w64YQ9M3ccm8VlvDMzvLmakXMkk+cVPQBQ6VumuYoKUgxtRj89XA/Gr
nFUcr8S/y+SYo03s9GO+enO1VnxMYZJ9dzervuDHigdygTKakgEppCSC0S+InRjQEq1pL9h7XDoF
9PESjVZYhUMftDYfpWAmkuiAcwTY1QdtSL8DaOB/MGhB/VLsd8N+X79r7tVDklOILAaSL/47bRtC
tuD7iadytPycFCkDR/jZjt9K6EDiy6nCQ9mBxkfi9S54gzJhXQhfVT97iHYdupmCTyRciwUdgh3m
3kf1tJ5gcermk4oJm0o9WNn6AO7XGmFqrnwJSRbQfux4ly/B8wJrsxZ3dguzdTvvwK+6jbuwvzR0
m9Ept3YBLSL7jn8TZhzT+bh22cu2NBHUphvBpF6Ka+P76eGxR229ba2Z5r6/y474COKapzEhJxKE
qd42+8J6vHGF6OjDzuZMn+fFe7PkG/qpLWiCy38XTH+2vDkRegikYWTBcUDs/f1EyG8GcnuSgoyM
TCC64vdjTLUernDnodassutSNsdCWyYvrB6NoCOQMxkjhxZK5DWxjfriquAdjpyjjYlUNcZhR4hz
GcAEfOMeG/m46N0nL+5Z9ER/P825Z5Ar4AGEwlfnqWealeq9NS/yaYBkiC5xrKL7cLf1AjQSe7jY
BToBNXmYdrU3ve7ZNlOc6fOormLzEu0fJG/GYH8cNVr/ypTyDHMnM6cwrdZl4f/7VpU/ylHxeAn2
jL9UQzV+Bq2/xHvtfDqZ+hndnKSc3uQN6vvN/KFBQqcbJo9TSBW9NMVB4cUj6v7lul0Z5y3hoYTy
ifL0iPTTIe8COwFpEuV0bHZzaZSHDyfNt+IgVMiZ39H5RvoUbdQBoNMggxmFGl1EfxQR4745TCHl
o12H4m0JH0CLhWwYqP95RrYPCYmG0uIcSPF+Dqdo2O1fZihzlqPbTIn1wSO+zS4zlKqXj9UZa1M1
OEYX9gy7wd2Rbt8RQTvN8sX97fbWGcr/3+kkcO9fP/xTD0CR6uqsXtEE6yrYVK1KXJ0bIsHFFkGf
ZS7SHVMak52g8d2r11n7yq/rD4KK+XMLJgZWGqLXhi7ezy/v3SizVrlUvRPI4BuiFejkgOZU5mA1
AGwKEKYCty0JO6Hp+jqcSzQzIKkK5T2w38FphtOK1YAXv3jirNp7XfffC/NHUeZpD6EwCmKpS+Kt
K/LTArns00qu75d0Ea8w4bBQ9ifGFd4lyKw49qZdju1p+EEt+z39LDBYHegOvBEHxi8dw4OPbiJ9
tBf5wZ9oGJ4aan1i2fZMFbOA359aR6rPcqqyamM5AiC9YujBnh4pbweAlgtpupvlo7RfzJOT0y4F
PHoH7xL7jWnxVU7b4SPMZ9qb8sEkIFbHuUIX2gQOnXw2DztZaYQj3b5VAcokX7u+PjjwS56X0EkK
VmL5pg5V1mKz7s1v8NSUjl19HzfZTAu//v3s/2BiiMXx68d8yoLkWze95o1xG6Y0ctBYIb1YgnAg
3zqXcRljCH6r3eMHhuH4Itfv8rxnOI/WvyaO/IaBhvaqFtLFBf9YDB0Gr0aX00KRn1ar2ZHO+qVL
WlgXMvTqLnnosR4r2nV9bkynvS5q8xReqqt/7GAd3G+MHRBHNYtVddNozv0OYtvYZWGRUAJDebx3
mRvh7sCsTjX3YdWcI43AoJlCNkJe9/RjkIF+vp2oU2Q77QZnHcUooGz+QSbt61yBSeL/E3eKdXKa
pApBnfBTFTQsD5PzDRK8ccfe2TkZX0WhIIRxPzrswdEh7URldXcuF1LoR+komuLnvPsTXnlKu/O7
suR1H6irHB6DA3im3vE0PO9zvzy+m1XXObJissewvSmWip02WVaKGN1B+u6VG62JGclXMoOD4+Zc
fO+qanCHgvGIMw3RHd3HaEcc46ebMWp7J0+7akGa0igsYnQFVV50pjHoPy9rHZn/JO6oJ4fvPk4P
UJ8P0e6s+Y8bzL7bpunscJKC1nHb4/AQSo9OH8gRXO96oMno2wmTYp3pET5pWvp1UTsrSUbMhK5J
8jA+L/eb14EZX+DJcJyfiztQPwRrul0AhA9b6te9YnRUkZ+BR5xlzdA0imHVKNHpAhs+af1O1QRS
3lq6ihOpHPx74f9Eu+d1ZsLwYakZFGOdp4V/O+qlnidg6wuPycEGaUNIEjlI97sbzxWIxyhW+um0
EqNDWt/ZsBsBpk1Q8MH5zMIJwRWaGJg9eWCIosMUPQgIAjSRIrIA5sbnJbOZgh79Kptn46SPB9aL
j6D+UcGI0ff/6jM/+wv0jmotdS4Hrd+qsHVZKnfp7uSHK67I2HscmawUiKSAdVZaNEzAcBrwrErB
jVSGudpPDPYAoHA8FI0uXGHtlYD0yxt8wjBI2v1wuOXH3lRDHxaabr95yyb7Sf6WILuWR9moO4RE
O94vd4O9Z4b/fsP/VdL/+4qRC9M0xTSoLUEeofbeE8/vl8DXmmUO/kF9LFiU1+2VcT7hL5ue541z
WOtLJtvndf4FrhTL4W/YXeT103S6AhZEqYKvMbMf/nhEog83X4MEm2oupcfeMr9eVUxxqEvygeOV
FmrMFDJxLFkd2qlGv0Nl2MJiZvg6727TFIGnHVfVl+2Shv49VoIbuhmrO/SgndV5V0h7zvOe9Qil
D+pFntawgNq+Q7hkTWk5Q0WR3nLPJlXki1s8IQHDI0J5GULI8pCVQRrXevQRvmmA4gWPobEhrdBH
6Z4xKGtRi9rdj+rBYbgPcWuRNhj6nUJ3CP9R/3QH1lsV+Q978GMboI7Hgzdz0rXWyjs2aDTNh51P
c8LM+DrQEXZhmGT65/cLUgPzmp1Ls3FvVVuUDJHXYTyNDNXRrqMalAL0bI2KZEf2HUD+YeEBJkBg
28NilvEgLWvUVfBGWxXWAqS8V8Ug0C4zCX7Z7hsVxskWId+7JdiPH0KWqOwfFwlDRGwMnMeG2SDT
IJx3nBucbyCjk9qHNTbZRZcR5GS+itHD6Ag6QGNctiyDZe31mzX+KUsNoMhb9qGNr3DfmToNr30o
zmBHKYk/GMSMhWwDwA6an/9elJr8e0/mfxZlBxeNLqeOofeezh0N1z35VJaPBaOKkQaQQdTpiL+t
blsVyU5xxNQD6RNfFBZQFwmE3kzo40DbtwRjTVr9x91AY4tJPiPLTyZ56AeCl7/uoe1aMCROwPzX
m9a9PqiejdUJh0cvYfS8PH9pdHxjnGroXhiDhjmpA+tpettcN2BCz0yeN+dQWZ2WYkr4UeFh2rPI
yQoqdM8LmeCTic05b+7o9NDtn+C+DpAZGzCrnDBA8NKJ0OJBmgGGnfQGRBfj+eOs9NtFwvmHxFcH
Lafr8IQZApp5WDoTi6jWt2Qe/0lVAe6gYVBac7grXKzjyOHDPwcZ8lP9nv0wrXSRLRLnEiv96k1y
iyAZMPp0G/tAAI+1SQFr+CoUzCtIGQiIxO1nBXun3h6GiHZEpzFNXLvwu29ywFJxVd3WMVTdYmci
M23h1J5SVXtIDNA6cAprfQdcLNMMO9koJw+IZ8xMsjlEfSRN0GEp5wu7XpABInOYfRVTpkwh+r7e
ybmum/gAe+hKka7Z1/k1POEz5l/mjDkGBtMBgBeCXZys0GyRImDf7m10Dw07ByYRNws1iJh4oXDS
QRSAKT6Tc8aiuZ/HNeTNxC3797dzHNFwsHfRwS2/9iP6CwFSNhNCuCuFgp2I2ODO/2IrAQ41xhr0
7soK2mkvONhXWEF08NHtfLHARbL+fOji4UFbzxBsxJ+e5C+H7kO9oFh/kNpF/onaMfQVh9aV4sXY
XR8BgCRr8V7vBwvFBkvKwT4MLvMh8jgRVvWTMmAO+OKGRMP+Xzf01AQ1rzXEmG7SLkRzrL86vYvz
XZvRcyrtOe+VW7S+7+vatsDGIAPFc7aiYhrYL+pg7W9PBlIG9EyhEvCHdOn9fr1o6nUn82QqLIGc
ih2EGJ4hyE6tsgEI30X2Kdgpbt2/LBTJvsRXieldWdvJJ3wd0Ag31MHQfPew4tSkQH6rphmsVKRh
P4Ddv3huv5ft/x1UPXr1NKsV+jGdp0HIvij2SV53H4uKFYx0jm6f54eQ7DGnUQV4aKzM9ax/+TaR
oByrjacNwb105+nciMrERw+ohnaxBbOhoC0JzUyFgWGf1BdJ0BNC7v/epk7xiC6N3HmGh5e3JOul
95SnyhgX4RStn8WM2obKYj978UR+z7d+LkXvvqvRxhDi5s/9qdSQzNS8qe1CjckoTCI3MIiJoViG
5J0CaDOMLomS4OQAkBmeaZe8mTnELGS/mijfqoTR47D24Vi/Glupv5dNf97b09vC2Fw6qzX3JnOC
QiBxqso64S/P2YnjnwW7unCbJbK2E9Az48n+jXpoKr0gPGh/vQu8knRD9PVxc/8941LMc9oCqW0X
J2vlzeu+Yo3i+Gb1+x5JUhiGU3+PnhRhx+5FdoRMErCZF5yyvz+JX+7hqeNSVVInMXKeRLaz02WN
ZuBw93XNKJ7sNHPqh8N02zxZGOki1uNeB+2giJBfP4JTQwfQQETTxkTr30vnKRP+n9fzy02JrOCX
U7FVD3DbjJ8HoxFQMYTyCKjTh+/mS9FltmfOi43x1E3985JP515i3G693p7n0Pc2xVqM91HtCL4B
ndl+Zfloe0UzxrxQJRYzoUX5qpsrkvunc1dFFwUVBUXI9MpP2XenU0Jeyjk/RBgQurlinlJaIyEo
+xFOp5+V9fn2sK+hEoEZtIFDCY7sq4TrR37lX7fx1E/oJGVR3I69x4LuFxOYkskMWU1ffz+Pk0h1
TU9aHebVQIjUXkibLsNq/hHefNwsItRCF6gm2ncfb1/wHrQj3W9q874RN9MbDgZAKUhqL6HQQVM9
YAOAHXubw/IUDjrkHSBHfXedWPeROkgI/gAvnatX+dDgpPAQT4LZI0a6bttDF6AEm9RxTbQVznaA
qIDA0GhjHClehEPzL+Hwt9fydFDkOClfjkdey1K8lYoPHTdhssV9z0MFi6nK/AIQNo3mF5AlYjD4
CPjMJpIK6L+AU2j6PoYjg6PligGHhTSDBAM+cY8+ksL9uH9zf4SJncmi83kEkIYoXbRA+VPDGtXv
OW3/aH/9e3M99Q//W+lMDRQVwxYGic+RSuu0ulnq58fi0sIjgbnh9WDiQsA1A7b/eS2VuCXaElb2
uXf57sIbMoH7mcPyLgY5GK0GBxm3X4tcFqf5OVzfARJ0SGo0VudBxgfwaaOXfrGhLwZe6d93r/4l
zqo9Q4GsydCDmuCp0ajvesVFu6ePReN131HJqJGTHPuDoW3fhVBiVPlnlFs7/eRVa/qvh9KvVxan
+S+H0lE+wLM0diyFEjg166G14/hubzY9L2dAuQ+uDBjtZY94gs1oMB3DwGV4drFHB2e0GT0s33rz
vZHQ44THMrr61vh7DvzsQwwVQ5h27tHjbwtJz6Mzdhe5tXiDN7+zkHmA5jMDmLJ3JvZk+0UZwEJB
XQj5Og4D612zF7UfRfylyh4g/hH0l8EMpJzjBCSJQm/2xVsQUeH5mIAqx/hJ/pHReDqt9BOd82PF
W0DaFundHlXIHKVWy7NCnzlhDeZ3PRxGmccrEQoe/778D6346fIaXgAK7WYV55TeU9Dqte1ud6oN
ETi9dkhi+vEhxz9KtWfEZDP34+zNhYgspqjB2VH6o/nZstVgljmzHYRjXDFqOvSzxdnlj9HJiS7O
jJ+FLdQsQZS9OEVE7PjX7T6Fs0ZVdyrGYO2CQbNrkGlQto/BWd1fBLH/bL/+daWnKKbfWuXR3LiS
iCJx3I0U76dSdHfjhyMmuw9rPg0tH1k8KknWcP8/QXMZT1jKZhThr4yVRyCq53P+dlla3ugw+hh5
nHvePPRNe8piPbB+p377H0hw0PlCgDfWc+vztPL5v36IVpZk+/44DRk9oRjzEQLAF9D21hsOD5Y9
8L/DNytHdbIzGqAQC76Nsz5aN7YLkIJVnNtBFA0PU81Gb9UdXpz31hm+q1bXY43vPSk8Lkqk/Ftf
iJrT/yBLO/oAIzHqmhohbOPhMnG/+isqmKXp9FFXDRBTQXJEYkhye5GtKMpfdgNaZipL0cCPDTDU
7ydDtTs2aXrL28UqDufddd1HZQiFn/pjXoAMqHApkPMxshLJ/q2UJ7Fue3nXu9Dh7WrDs0Gb2Wom
ABmntKM0k6JgvEvcSnF5wPK+fz/9jHGSAZBCHMd3lndYe2gT1chFa9N9AlrQPQF7KwLNtE/tcH0D
f1LbncLfonYlmW6mBYkWU78aXZzITXwaQNUKjRu0HpzOpjrbTr6YNPs+IndMtQsC8YBif/KlrW9v
k/TjJlv4adCsml060cHPkTK2j5cB5Qli4eoZsUA8pL4Pi3T0IlL9jDqfV/Ovz/VpNXcux17RtOd2
QdhlOXv1eL7/BjDI8Afg+cui4G/bVGOgTrWiMtHQn06V85WWfNFcKAomQhNcuF0CPKcF0zgf8zCB
egBoKyzcLqXMaPDOY0jcyavV9LdEVMMUiX6Xhgkmg/3fF1N+T+tK2bGYNOg82ijug4innURJ4odN
X4LHUEeJ97lGyXrvCDLPv8/WJ/bpT3rw2/WfnoKOlXjZpDx0KVhJI47To5d9fx/exmPdGnTfzjB7
nRfn45MKw8818aVARYL+cwdLnqcNdMAAqziej/fFbrBc1U6M8hVwmyyedueAGKeNNc8moWC2qGNf
HBUk4u7sOgqC1OvToLzk7tcrvB9P/M9T+7ebelp9+nGnNrp+ui8qgRRKAPXHHuEasXsgQN0DJ2BC
uL6YMF7QkgQZ9iDefGgeutugrH9+CxnZE4bqrvWxsy/TkQj1GSVvlrmgtS6LeUNjZ90ZN1bWsaff
x4/amnvlZn6g2Nn7IBqRiO70rDcXrBkiEsE3gufeuHLPy/0g/E6RBrQFnlkoeMmfKDFN8zdf+ibZ
BLeyOMDpt4hsUbmzIiS0K2vccaCtj7XYHbxHGMURDruePbjcSBpyNIfvc87ZtftJe/s7fwMzksCX
2tsKqsg4aPsRusV2HQtBL0qg3nii0pUbwiLk3IXJXiMS4eVOsVp1a6dfIbHEpGS07LfBtorJQyJG
j4DmhWz+9QM4PALVqeTMtjcSFGVtIH2pxqjxj2onwTPCXpFLGXA8tocNnnX219W0SIZFB9rpDP8f
XveLt/00fNnp96tcH1iCj1GdgwiLkWL3QnSU0N7xxi7C4+7C2ZrO8t/b7cme6Y+l/8My/CWrvJpG
71j3sjvbXZ6ctlS78lag5EhhaAjB9gHCHc+L2Xz6ORhA5Yhm8JZmqtW4xXKNVGFtn4NPJAj0u+Wr
oX8jlqbjnj+w7WDSP20fI33YbV/dtfqXiKdzOOk9Jv1IGz/7CpXJ+brvdblrNUbkgswhzr25aFXu
/fsYnYa3AXrtQSCME2Aw9Mv+K5gGmMe/vbBfbuHpnEpu8t0sLrwwKEkIb4A7MBX26Q4TA5Bw53Cz
qUPQbH3+K7FjE9Mlh5ltjVZdoSdD49SJL+8bUncE7K40WNnBVsgCRIxu5fUsD3xcFdDszOxm6uPs
FN7HbF3Tlb/Iazqjo8U+0q3hYbhGQ29A1/xdiv7bp/AUybOOQi7PUrxVbyZgeQy7WFA9dwySnkp3
Qq9cdt71wnl/J8kn9Ty79mw2o/UMQSOYbBvftgZ32JwWsB2ED1DAn+WoY6UOKcyVAtGawP9aOAAZ
98WLjOYHTPoUeHm9WEtruizY/0+ljlJ15QeEcvFsVwXwR4QUxUfSAo9S3fEHqode5mwX/R/OzrVH
USjrwr+IBJDrV+7g/W75xZSW4h1FRfDXv8+pSWaqbFMmbzqT6ZnuLuBwOHvvtddei6zq78/h7ZWf
ot9Gnj22W7RbhkIdWwsn2CFQXjs0Az47SDAe4pYP1LzS3wp2v4q7v575aT+ltX1RO695Zo2izqT5
aTrTqeFSt8XL3ikaI/MlDtaEt2XH7KA3B8GrwvbX9Z9ioPI43RRdrLkIgFgEMRxLLr0fM9v3nRBL
nW73HbwBgfjlV/S/N/0U5JRalcknU1yVA3sFym8GbRpV3pnaNu3hUfYpXETW7pQvGJUP6t5I3IjA
LrJP1aX2nc+nUpstsnGaGKHsxt3IdVvapJXc2gePsYmIgz+ul2I4gb5Xgtprt1716l99F4n31phg
NLYcHzzrPGZvk/nfHSkCEN3ALp5eUPbeQHItVW96oZKwhFbmkU+Jn0ST7R4OLjiu7r2AAsWbLZv1
+2jCaVOnEP8eg9rzJi++0MW8uagNHUj+r4wqMoB5DKNkiKh+iwi59pMqbgnKqrNf0UZ0mNIT2V3P
jKmdfblHd9NBhsqOrGZ905ox7xw3A84SomQPDGKAws8yjudNLUE10jOdTWsaqH68nfd6ZZ2S3onb
7ebVazKhNZkowVTzBz3J7TAUjIzmwY+XB0aThJ4MusY2aoq9QdHnOF1uwp7RGIcf656fDD8SbuvQ
fuBW41pBFYRjEx6ynbuh/NVwPgRf9uinrKqfl85wuI44mTDpaIQ9kDiUl5wBE0adC9KmkNddSL1W
g5OF+qv8hM+6unt7MWh09QGrwK8cZ8DhCG+jgF0NCXvRPieDRwQUzJFIOuQJIY4U5KsXLvf1xXgX
0+ajWwjusLxHUUSZx6wwxArHN3PH/cQTbO13mWeNWi1/LOIWZBcmvckssGmDs9uCiuS3KIUuTkLX
BHPaL7mn9b4iF4pwK4puYm+8JdG+6DL9+uqewv6mmEkXLPLuZLu6Q5lhJHSJp5i2YLyit8LGGG9n
nEfIogDl2N9/H3fKC9T35+WtJxzlml+y9eHE5W9sVH3S3tSD3mKc++KNA/KS3r5JtV81gH5d8Rng
vWvV/bTnimKe1wr14NxEiq29rVdvConX+fP/goj1BJ0erNnplNtcqQrr2Up8jsG0HSBt61hxbylm
x63+2A5bip+sunz0jTcnqi0u8EcUs55OdP18yopS4ga8popM7cxzgrneEER+DJw7Az3KOFEerU5P
tDXLeSaEgV3r7sQLsW3x5WPUXXDYO06MLMgQiHewQcvEPzB4P3a2vc/hOeijIw3z073Xt+Eauiz8
/ODr0GJysYtyKl9qRJO5dYk51uqpx5Dvzemq5MIjsuV3sNi7EPYs7qHZt3OWHQmedjSZlCL90OAX
BDz5tb72ej3dD6GrCyXWe78Pjt5998rffE3PDrgz7XotDgUrPnq068280YY8EWDc1Os8emNf6voC
aItMJhr+/o5qb8LYsyt4JlVpDW7XfUgn8eY0IaUFc3VIJBvo9ThgiLRTumPReyAtxabk4fRTxgLr
7+LpuzfwzKFiROZ0u514A16zyZg6VWyXg57+fbpkdBWYGvU8Z53gmzde1YFPjNa7TVATAPgfu95+
+sBl/X7MNjfxDs4EPigFwXR67kHx2PAFktDAFel11LixiTn9Mx1WE4gnSU13zwD4m9PmVXfx52nz
/Yn+qG7MTaVlV7EhPJwa26egfXYHRI2w4+BLc2y1XE5Virt3Q2Nv34NYpB/XnUnm4VjteA/HSd1c
CL8ucHc+/HVQOk7V6YyFpyE1LyAK8QoQp/tmQ4ps7a+38JRB3y/nW75TeXA096B4sfTbA0c83tCk
CHjwilndeuGY/rgzvnmW0/JbhMnGOXPGWzKR1pVASory7rbefKDPddtZqtnoXov3AQeviVuZPd63
yQtuTVgdx4h5HeEE5ifJ7ep0kwS5s/CzTxEnUPx0/maN3gS/ZxS/vKyrs/q9ORhOhm6I8wtWM9gN
fh18BX323nG8w5XOipcmpLsGbkngvxGcNwpguH51hLGda/M0hAnzFv15XV3+Ny+2n7LxvWXfSlts
IOHvyHFCWvxdXzdEBZK7SReBn7+XQxdb4mnL6Ngzw+1XoLshOfZ7z15ut+PtdpWKIWNcu9Z5ZIQZ
otUtSRGKqpCw0d+GS7IeKAsZ3U6c8aCd3a4NXWOGTkzJtQVAH+4asJW3I9kGozQcqXLXWBDvGjJe
QzRoOpYZrRmjWHunTwUlvU/t5vIRvvnstX/frC5TOdKiQz4NpdqnrEpLrXN5rtFFrkKyYdtpnjrC
1q6tzwfrfq93l8QQ3bBw4l4qptAezpGsoNeD7dC4xBiSleigbB/h2s/66MlvAsQLEPbA4/VB1/fd
u/6WR/u98D/vFuW93wt/vFk7+5zORM9bSy4OKjncE4aFYQq05zu95bLky7CZ54eRRi86wp0cjMHm
pi7jKvx7G3wPtP5zN0qtht+1oaA69bR2m8w+3ewTd6P0reYEQQdARIiKoIr1LKqvjoySiYGPyp1i
5AQ3oBiUcTuu1eOdGKOX8QZFl2g5C8bjLFYD3L1C8htbYBKdRzj+UNAgaYThcR6S29y9BsKGGAYk
8OLSmE77yt6i9fE2Kmn/bm7W+H9P9Z2W/jiQt1dj9zCPPNUIxWt2xHHmTHGhbp9TOuhdQlNTIF1O
IUp9vddZFEBI2OMx7dRPmFPz6AFhM0TD+sSEfuWYHaCHd+QHUySEfyy98hQ6b7NiUzvdafYbHNvm
N2zzgNnIu3cYoPTiwab8ln5A5JJyCm8qCVWnsHRyxjsQx1D8EhVzna4/A+lpM99SRSFJNKffdvLJ
PfzWHboj+nu5+6BJ7gyTw9esnsAJYLLQ9r5QGRJW4Ddn3WRA72sfCsOknbuyEfiH6rAZHN7ka2/f
ylOKjoZtLt2uvJU146eu3Z5MFW+wSwbwpJ39AIdobWh9Mg8C0aEO/r5clL178J+0AYleZDKsg3v4
wsO8vnVWzIW4K0HCsN/wpLR/E3mxeQzTpi+Ddp7ydDKerbWmmBlUQBqWzWZbgRsl+b3UH3CL6P2C
DwwGcRzGZy+c9bGZ/HiMkmEfgbQzgYuNMnq3U2ovd0pN1msIHtKFfi4tHvlFz7Ka/hhOdv4I1ITW
FECi2MYxs647t0OXUgv6d6+jh24Oj9JEzOJEgnXw9s13WOiLLIv1MRXTsC2FA+MbVPv5cYEyW2mt
eJD9CpteTLKgFBcnDwiBiNDwW6n7qTQf05O72rvvcl7t31Tn99Wf3s4u21gb68rVAQtlN2irPmPM
j2Ayv3V3kZYwp1cfDCDXbTmeUD5z5CHdDVMc9Y39Aw1PzHeGKJOvHfXi4qxDY0EY376jLLzIi3WZ
+IpHhP7dpX1KCS+6uT1d8xon0KM9mhjhtETJqa35bcRLkNtqQVsIb17j4xy3IPJH/U0Q0W9488Wx
N16cMT9v42m11MPxCNLIlIU6rTPdPck+J6MRrWuvroaAz3twK5W+Sb9yTZvm441m0QVwS7oxC7/+
EMa+GzRI6ufWlD9SXT2QhAVem04SyWQHibCx3uzYvgir5zB27h+drZCrQ9Euyv1N7iHT2OhkixCR
uQd+BDBIPre97cM/gx45xp7hF+dz5rSG6KO1iQv9ctmPLNNZ0WtMDJguYgutEFv9O+q9ICXxdgTP
t4b0gCV/J0c/tnCmVOXeOsLz3zNh29Yd8MJ20VBHYs79UWsABdY8Kvck7iBBh6KJ3ZTRgDLd8w3D
WZQzep95C2cD+sLf3qiWf4loGP19k98a0M/xgfakyYAjbE3GmH8nCka5XR/N/FCRFB4cbyLtAUmD
6QBsPO4YjY7R//j4SK7A+JQ0HDx/X/3lEv28+lNKauxROD/s8orqnpkaJlyYP6x8csOqQmBI04Np
zMnY288xSwgvwaJGV+TMhk4peYNPX+CDxXAbHRZDEXGEtfTfN/jNHf5reZ6w5Mos7+r5yA2OcNFB
vlGQ5aiC2zEiAIslAzfQWUXOcXI+NNUZgrHSovr7Hl5GNCIE04ek0kzGP2VP57NxkxQrhcY5qjd1
AYK02/PBJgGpdDraVy+OlXEMobPz4Uth5SX3tgsU0FXAtPv9Y+KCDL87nl8w2XVmmqErGXLNJCl+
2jbVUdVnqiJhoojGRYqK4g7Olu0UKlmF6i+MtsmdtJwToxCkdWen11kixcgHiq8wAl4zGloPZJTe
ntz6q7hqItwDu96i6f5MNbhYJ/N0vOjl0KY+bZ5FmMdJuH+jo/dACqNE0A6ipyNsfGH3GM6UMRpX
Qm7y5KiMe1TOUmSbiJuiBoX5D+oHJOqMI1fujF8C7+fgoEH19zv+BlGe99nP235az/M93UkUaOVQ
dBa2jcy/MgGGTJ/PnDbz2nqwie5Nc4y5HoZeyP+Fsq94KcqYaEx6p4ERrkMZYtQsZCQRXe01XblL
oIQ6DrjoWiUqWoJakLpsGX88EAbmm8R0NeRAq+AcC+WraqGHCGaGZwQnKs8ImHxrC3PiDIk4tY7B
Uf2rewyF4J7V2sJLOtTtKA/+XgXlBcbBtvrx9p7Og6uyN4/GbVYOsR9Cjs9I1sEONt7Rw+GVXXSm
B1Il6F65RVQlmos6uieYiTi3sO9S7KupA4csQRc5PaGSikoalGNyGJcaKJpmaOCnvcvnto8mKPDn
Y47sZ1DMhVAnqu/81cPQGgxsTFzT2IQZJubXxHoUSGlircuw2h11UjPc4z52RUiWPcHWkbHLQ1mL
/Eims40bGUSeQGwiDeMgC/bRIbh5J6Y/s1jMJMxQBWHUX+8YPppsEJwQyIzv7nqosNfytwy6F0yU
34v6dIYdlW0GKMGiChXe1WR6YzKBDYC5LOgErE7IFSe3jxkQfeEMo2vsix2YzHV0Cdno9TtiJl+f
a199wz59Mr0TNAHuSzMMjeCjod78lDZoh3P2yK+wgupkdxdn2t5Fgz3ecigMOAf4MZCx5r3BoBj3
2nE5Z2Xd85RBzQGUUgzbWr6rNAs8V1e3U7LKkB9msqFf2znUfVt4unck9p0ELnX9TdDSXyWHP+/7
qZ9bnO7KzTThVOUeebK6ypCb7NI7dKZrF45mm7J/HVi64PhAgUXFjnqQWvbgOiHN1uFZcfoyBG9q
oBW32ML3/XMI/MOR/QYawyTsRWb281afjpVKk7JZeT6L6D6ps+P9G56XsrtRorZagtnNjRXlxkCJ
SmfNBGnycNp2cAazAuaNO4LyPe6F8SYZQJpsgrZO2lN8h0IyTHSRBReBaUXRHmw2r7EMDxPPU9p/
KPd6vTgI0nrZIMcZDOj+NcKPltKUkk8Lub5jl+Zkgvn4+LryW0kfPljUhba6jT5JnKERnAxnazit
hw+Rlb1pzEQCcp+vIo00xdscQclqWXi+xvRb+92vv48hQ6zKP4cx/tYKGZEoPp4CbqXs7ue9uher
tqPQEoHkO6neEjhgS7WbRWPaHgyU+qCtR7xuKqRA6jEY+eiFEBzQqnI20Kmc1p1OJBN+SZTsXXon
o2a2dyYUNO5o60Zbg4TKHljum7f++qX/9/aVZ+zHUI5Kuj6S0pEuNGm/TQl4EB5iQWZGehGg+gNT
UKc/5P6SFrOLa5EKw6/+exlxqHu1jpZJKIbWLJvfB8CPBPi+Tq1TflRFLAbaY1b+HrK3uDTNXkac
L+T6SMpxrk8Y4EUIRnMVb4K0NpEaQiZS2vtAwU12aqK5BQpBHrz2GShSPMHeMPh3gkmOwZqrzm3P
rKOcSkGBdhf/ffUeXt7HsIRNXnhRzVWRw2Sowj/7VzRQUm944j5KT0h4qS7w/SMQUylndylzb6QM
yd5ZNL5LEyFGSc9hjzqX4YJPcmFXcyuUqJSgBrSrEoAYOQjwP+SvpMScfbD1mBNBGYJfwovOoCOM
6pKzVJjgpdXmlK6REGyITqUz3sM1v/sXIE/BbH4EEJcDfiRi4ruEHxsY3s37qKDW6DCJ8Zdz3AFi
VhjJJIym8LdSZDclVyJYkWJxSgrO0hgdb/ItxKPckCH10hNaWYYTiUmj0u0c2Aofq5MTwocWlpuy
54/HClpvDLoyiSP0XooQk0Mo+cIYE1xHpqOCQJUXXqmpOkKSq9n0OBYgAep1sQA7gEWNPyu56LZV
eahpbeH0wyzxICZ1K2fkYs85RDKQtA8cg2CzQSH9A4UxKMBO7n6CIake21HoGM/4OcPPLW8Xg3Me
RGjR4X7CYbDDupR/LzSHBWNWIjvj5jyX20zcrsj6rh6f14YR8S3QBJOScEoloFaLhAIGteT5wIEr
DmBxa4yvfNUcmgKpZ3p/7/+XpRVqVohZ1fBEUL5Bhh/bv3ZQH7scI7HvVPTuTIS22wgvdm9eUjPE
U+BtCNDUq2Rf3jDy987wzUn2Op/6cQtPoT/b77KdksqklU4T6yrGX8k7yALEeAY8SxgB7EbvzkoN
PxM+JjpXR/fNTbxgtVH+WqaYINWF4cgTSpHZd4VjtiTdokdoMOteawslt+vsM9i17rde5TO3ro4e
8XwfbBxbcre0tm8aGxYDagdPWck9zdxH7wIrzrGn4zTvEhxA/TeDWuXMFq1kT0cKVPXRTAy+yhFi
esxBTE/NO07pASP88Ootfz/5+/2+BIlQBrLAzExMXJ77Kdsirc65zTmLbebdtZpHwcph1HmioAdL
Y4w5+yn+CSB7pUN0WKamoL/v+XULGii0tZJrN2lxxwlq1oAW0fva0RBr+xzKft7j0wY47Iyc0Qnu
MQ8OGMFOKGL3gO8TwX/h/uYIQO7bc0i3RnAsQuIWchAJBoOTRyAoUhsHGIB1v6BZ3igw1x0XyMj5
vjoLkpZ+RJiOwpex9g8+1dy9kna5X4y1vamAa/92rthBP1b6KSDn+kE1L3ueYoP+HUzIqdAiGMQ6
JKBh+OgtSjRYMGn6Li8/Rc7X3b7bxS9aWT/vwXiOqsXsvNVmB/G2N7hNM8Hf3wDdll67d42Wg2Bq
VCJPqI+6ZCQS0ZQgj4Rhc46GaZK5tIiWj5aJSIGv5j4n3rjQg4/s4IKk9qM3Geo3J+H5rcNxxBoQ
dYma8V0R/Dh59mUlnbQj1TmqRIQukbgVwLWlt+nJrnnx6Z6jNFL0kRZy0Tw5O2W/Pbg1YwcM7YRE
tkP8+ByDsmqBS7/is2Umpc/563a9UR1dcgRSckSAPQa4IGEDn/utltA8nBHYObo/pNX5iqgghyt5
z5v0xvy336vLzKPL4JCaKuOjxJb/8XCoF2V3xdiR3twSVCbXB8BhoRY562qmZ+cx5AA6mwPmeYCK
e4LqCst/Rs22kqZjG1c4AiC2Wx6I4TKPwn09vDDESbaWoAEHabW/gq6XBmQRzmZev5Kvqc0blVDk
rUQoEfxfrfcOLDREH+afV/bjqZ62OPMR1/Rc21YAAIBMSrLDC72RjR7B9OAHTu9cQ/osbs+nU2kB
a3DD4ZiJAiOPOFhwui7lsNwmje0ItpvlCjNsY4IWdhJBRe/ia+qjG9Y9DdMAsBzp/ne3ryivKo0f
b+U7CPx4K+ZmU2qyzFvJA90pWDQ7kgJjCF9eC01BWYT8uo0ua/eqkYEpmn9B1oZ5YJFHybsIQXVQ
zwn58bVhc/B8a4Hyr/bxaLcaNSFjX+NpweF6WVWu1GbbelQiVkYkq6EyvhseiBLWptWzj7j7+ggE
tkPD4HoWk2m8chODCrIuIfXt3E4Iemz4jbSNHgdUuTM0M8g3ZBQ4mCFr94eYrwkJfIujmXE6bbxK
+1+mx0x4fgYK0noSPkwfF9u7IpDrGEe6uCW5Dhvm7wjznxThj13xvWt+rOo6Ldfqdcaq8sPzYI9v
gQL8sUO/N5kUIgl7LCQm+pGMQbjXcveokJ4WZhlceb7J4+I3dyBcZjCv9v4A7bLvIk8sFazrcFEj
U3VuNsuCZJDhNQiuTRhNqLgi74B2EH+4INuLFljE3O9UN3AH4Y59+giuVF+dRujryceQzmXa75My
+iQwj+6YfzUZh6f6Qu53bHQYthwn+FE5iyto5YO0Gt2fI1ln7u8amNvC8lRWFikQjf0maXEfA0/D
GV+Yv22RqGnRY2lnpOqYkYLjrUxciTnb98OoTyQ4vUnZtFfh8ucuFujij/Xe3NNcMjMOedEtxbtq
ZTo1dGmnD+TvlQhSCeIcHjx4ij6Hfo++48EkM+gs8IuXA7eVJ5KgcrjdGngOquoQc9/16b4Hh/7Z
E2h2W2qNmIg+3u973J2vl1sp4GA53FBOZqMUal753WRJRmta6pO9yocyC+lHFwcXVAWx3jhO6Z9U
urv8psSoFm9XarLJD94Dxx8r9WhNY7r5wdeQ8TD01Fti9tbrPr5G0qBaB/Ruu7vgLbqNKsS/Jx/D
FjYj6ZADONKf1pwJxM2xlCq8rUifLBSLgzPTFyGTNTJ6IyYeBzSma17lozx+R+IfcbNuk0xFsBcI
XehvUdv4c9D5RUnSMgMQpaVNB2wNOesa35JHgN8F7AxGmopE85bUTgSL7Y0zBK0ijxFDJVwgbozZ
s7PvzK1Yi283NBKKsekvM/c7XyNjH51Q3VnYKzNU25wpNp4KiPp0Zqp3IIUfWQHzP8wycPjWuiCq
Ltr1XpU6+2ka1Dr85u+zAefEV+tmMktootBCnfGE7cxy/S5T5d+YV9a/7729DY7COkIWJa5rMoQa
bmNVpCVHD6sjCsmPLWBMjQKT7aKGqPi3MZGgLSeHV4Ld2skioey/EUQukME1k70VMoGRCVaYeucD
xrT45bpMiM29sg2k9KCsLMYzr7o7x3EZCXVpOpALdK07NnmHDC1ihGS7Oz+HAw0jWdZ4XtZPGFHC
6xjgqDY6UzBfO4/6OqjhXzCsRSieUZo0B4BSM0jdTLFgWJV7i1re0FtST6jj1ktBasb4RU446Y+O
OV4Ht49Z5xjRRNseOe0vASLP4/UiS4Oird68W88sMG9GSxAXiRSxmqr9QcpdeZcJiC7kcANGln1x
Z50CsRTTPwOMHz+PUQXQdIxre/9cclMXbGeDy2ZY2ajDC8oR7LaHq01kO9TtloJ0F7Vw6Z4XrTNa
D8LYISnCfbe23DZVDtzgDj4Qq6cx0RD5Z350M/Wq6EBBP1tAJRe6CEIMRQ6tqQCevvQPKZC4h1ap
+RqezWsfUYPDygKrC2WcAmCY+Tml+J1/dhd6TqXiWMg8u1mdaifE0SE3XfL60sMGECX74DP37wGZ
OgYqvtUTM2r83ZVUl3uzJT/C0einsYHPse5q4zL0tT4C4IwMbDy1vg/1r2Nzi7EfOMPVxEWkRGpN
YvDHT2btWqh3IV125d4e/Vjv0T/Tv4NThox08CkKT1oGLlNoC3gy/Odrj71F5UTv0pBXtCcN4VDB
MlJVDaGe32djod6vtSq3ruL0/rLrJLbgQRV6c/6ZpEJha2Gy7gghCwa0e4eBkLFD2MgluIwQGYfO
PFI6f3+o5ouY8uuetN/3dDvYx826NK6Cx9u+J/qCQ3k6+uobY0Q3A5OEIue4hhTFXCpagGfeYAi9
Ei+0S7AVcwsGEUdxTIxKGMZ8YBwjDQ3ULaaH2A7tRDecqlH4OmV1UnkKZiAHb4X9As5Tfj0CMmO/
A48J5ZNzr8Q1SzC4KwI+L/wN4qe/SM3pCFLrm8hga/+xF/wRPpVCktV1WbtCxTS+de7BxBFAFGMl
NGuCORZt4KLxAAed5nwWLy8gWwUcNIUq6Ar4AxWQbZpiWOs2BIB1Feg4A2KWf6gDXzdJwv9+Oa+w
Ug0rBgp4U8UJ9VlA87Kp1uYlO1wheuxjIfl/sLzjVxkfkZSHniim/xrrkWikbZonnORu3q6jepl3
76cT4XMkxPuunpqstLlAF9/x+FSxOZ6CvVZD00ox2NI2N/h786hyUdvubfsylOoSMe/hmBrlDtl0
zgmY4ZEjXHr8fEUNfsJhx2XyoGztJjfyruHfS/Vi9gE5tx+38hSnmSSV6dfPLsNa2+jelLBy1ZVQ
JdT8Nbsyr6OKcKyng7vKsCYpX3vWuIFv00u6xxlmUpgPvIMFXtRM0JRUW+iuyzpa2b8Xp5ytZ5dS
OlyYNNnGdDVG2GYxVYW/4HDDiwpL2zvWsfRBgNJy1+MZnnNUfpgCRjKGEgfccK6h4jdSKF7vovOL
j16npaWYtqwZuI8+lXOmLhXyLr3nw/3EokhVWSYkQy8V2Nemfmn2svCo8GEXOLqFG7LICJ80F+2y
WeOyEzqCyal5G9NpBen+uj3eGs682lc/7+95SCe91/TiaF/y4S3JCNHkU2ZwngoRcMurvrT+CXWz
aS20WZ+8mQa3utYzB7rhv9lTL4CdX7fxtL2z+/li7NfXfMiE6iP1NegCrRruEsbHo4UggDm9AXpj
uuqClDA79E4pTEAFT1/Xr8s/bend9qAernaZU7QaAOmon5MMh38/4yvi8K+LPMWk2vWKIKLGVijO
8aQYPEizwjXO4XFRT/ctzdcXxy8zsMeaa8Mh7VRiJhX76+GheeUERB2h2LpE3Y0VZhuntqbbfEep
2lVG8sa5xUU3n276lEXbLdpFZZgGOZipQV8aL8L470d5MSKt/3qUp1BWFNvjrpJ4XSeUivaeEe6i
PZlWZxsjqnVymyX47SEpsnhJX7l1XyA0u7n61QHXH+/ezpvdv+/nFegATw9/aINOHQbET1AQnsDb
UtVzdvHq7EvRMZBakuzmsqO0xjC+Mu/STwMDd9B3nvTfRcnzzqHdSpYB00RDQ/r30XO0GMc4ycaZ
wpyZqBpIBcHZ4ZVF5gz+BaVGSqfk9Fk1av4uODa13ru84uXDo6zG5UHCYNeLYPwj2FZWUUkX834e
Cpd6KxGz2ObVuTQzNVjPzdCIKsklG0PagM7ym4UXj/fP4/+49tPjm1tJPRbi2hIy/KND1MYCXPPQ
GgQ10d0h1sRLyXsXrF8v+o+rioroxxNvDWmn5jPlPLyipvwYaJkLvN7cZhFmcz0sVNunFke7RO/H
jq0WcI3SgW78jhOmiFPhr4d/2nXV8bC9bise3giBBxollWZwrFeB3FDxoVg7Zfv/sdpQCaHDaowe
IMrz+7nPVXaWj+nmTKWHdMvaa6P/5OymBla5RwfXqk8k+jFydd9c9kU2J2xYRNNGF3qXTwdXaZan
KttrJ/Y4pkgEWEK4M0AyG4eIm6e49OH+vuIrCvKvKz6dL7dylm5OUu00pDj1Dp9p60bn8ls5QnDo
FxyC7pLpXK0NPxIH3aMzZG6g22XbgVcIcHb2XkzyBTyBQ4JsIxNvwwUwnra6KmcbRMaLIyUFMywH
j0noEYDzIC4iCUZ8Z19v7OIWMx4WeU8rSVZMnJlv2OKvMG9uAuFYC4QEuszTq8hlCRU3IzsOuXxT
8aCL15jBXgfxLXNnsbrt5GOIpAA8mrf2crTitr6O29K2njHJXCwP668t7Dd602my1WKzXBRRjpnF
kr+/XJ6iTpj7DcA8Gr7D+zz1VNwys0a+/jLKxkaL1ce8Voa4sxlMe9mjyxnqyHzvahn1C4YEjFLV
UdC+uJFFYuy8izqvcvRfD/+0K842nu+7ze3IPgT2FHR+QdED+6YXzhjiUWN+u4jlaqJkXqk3sQhm
xsCV43Ds0JVwu4pSB0Z1C5KwYxGvGS7BW8+1G+++U/0FIoPHiqKSi373Xp7Op/XZ2Om17e44rPWh
ssIhzNkyhpwcHvE698hvrl4uygVFoQmKmxfcRA6yqfw5r5oDIQlRIRzpPjLvdhcdT+VBox2tSObn
wKIXlXdTOjO+vbsVf9wLp1VScRsQvZtgB9HKjldg/H9/kK+aXjbptYk7gqUDTz8ddYwoGI+Umefh
yXZQKj4gGCkGuTB/YKQF068ZeEiEtcCBV4NhHycuLgL8JndrMLQvwot09oUkQIknxNcB1Vc6dkh5
NfZ4KkY2NmMSccO1sDtUfVC0vCl9GfP7xAr0rVdk7h0C/bjAAyTzjGN0G5dX7z7PJSebvTl5jBex
BR4alFY+dBU6vfb0pPfS0PM9ExlDJWAUBhnm4+C23DGTweaJj9jPX+rKB38WmegBGaFBLoq8PC7P
eLg9BsUalsmxpBsAVfHo6HNaG5ZfRXSE/cpfL3etfLCLsNqMZcgjSzWhCRLnbQsnKAzNGpu+Prgn
RSPNwuLinZUICXdbc08fl2baNBZonO88YwffcxdJi/0CwbRanXehQqKlYTE1as55ub2E+zYkrspq
XGl6NdDCUyIk03G2RULu6MsYmAjsbC3+92PrHgHaZG9X4mYSoNaWdQvc7VBejDXKpHrBWzGcI3M7
s/j+cG8IxyjuBRZLtGvSkd/2D1M5cxWKLbzeZxhx8dnPmrUGf5F4mIrpy2x4HKwXuLl/PubVF9k1
reb+LDJ7iu1sv6AvD2/CNQAwbsk40uyjZBRtF5/qcgLDeZY7qoE1OyrXE6rezTSv2zztmf8LQXkD
C9qhXX9EcjcfSAtUtBIs3+UYLXvjWxKfLMA5TzR3nXclf7vK2xh3XPsYRSE5VnC4RbehRg+weasS
Gc2A/TLfeZn/wBep5MwDg3FO41vHXl3DfGR0ACxLRC8qw+HdzkZqp/ykAyKm//YIH4Z5nNZnwwL/
xOpj1tZXRnwZ2j1rsomV6TGwwp1goppdYzDr4EBRq5Mhal8p5giDAohOD++U8LW53jo0WTfj5Fzb
RbKGKUTv5avWqHlcnrUo6xxr17kS3jB5heXQ2k3lj5Offyq9XReBSDcHQ/FpiVu87pMzvgWncdrF
iGEWb0AMPy+BajuzgGiBEFzqgxYcIyaGu1fePesdQHQeyOMaxFZ1obf2D1edSHSdIFWFxgfzlxop
vkrxDKlo7/LHp4NoHqR2eND9IrybDtTWjoYN78axam4N8X22xSV4TJXVrL1DjYMUSW1kdiit9omK
UDd0Vz131qQVXa29meSt1IYv7maQUB+C4mfBu7q4cv2CUvNwS2uIRmHDjGdrN6WM9u91tZkz947T
xM1JybUn1JCycAzjXJ191j5MlG1XN1BoPHSrMMsd8ybm3mqojQikU+lsp4ASpseM7q1Ce0Uijo2v
3NEnevxK07wRXVwqdgEfJliqL7kRmbgBC+vbMiKlITWhLq0EtYwC0sTiL+UeEd+O+PylIONsnpaf
u1Bf7RazOUO+GaMCyT2SG5fI6ALiUgrSemwpn0WzBrjsWA/IT3WzcQiMgCm5UxVe5lp0bnByXi5e
eghOvSvaup0aJBLSkUVxCqQVzkT0Pmjo7wB1AX1NWmygnXyxR1ehk01BPasiG39ntBe3Ls982uFu
qEYggxfyx407Ux1M45O8i19qgfqKg6h8vPlAau2wqDhrhru22kvbp6k0rPnHbtnZDs6jssnnO6Ml
Gpz7s6UxtbqPxXFyillOtXX+PDEd3iFk6BNkePdDLBLqckRlAv/IVVPnMK76VWTMeSeXNoq3rUud
rOXh4YLYKpYmRh/RqZmiK9zaN1PZOwNsbkPUCxG60bwdNTHi5WOzY+HwYSY10JWzf2+wCJd435IS
7py3qdbXdVVYHGyJQm/Iy4A4/1QBBAws/7AGU2oidjwl5WlaZAZSQ8PZEq9PpJo3zrpwDtNDd9eq
MVyZbJv77qxVQbsQkkO73CGm7eZA+Mb0LsPy12N+f/3Yf8yQKZBhl4dF5xJtWpw/NHTluhVsE617
Gtx7pc3pCsJfY+PWy5UVHSxSrgNAKablhAHafx9HZtR0gu/0yJnSQP/4Qz85UrtqKe1c87A4LYAd
tFFZx5JDDhmvET8sYQj3HgEYSFH2uYtyRgeaVRuHAU6sjpEQBigi4clf13z0jlkFKXkNNb0RFKpj
j/VWR+2c6pKES/1jcGFAaXgP15xE9RJDeyxualp7l9SwvGc3kqXRWiqdW4sgpZDrLNb9mndZwQyF
ounTCj407620V2us24oHL3R0CoosMv1Nw/Y5vouINrSuh1mr7GBsLwXbCQ3A+ArSqbk08zAouB88
47PM2nRKLIIFi9iqYaE5+j/CzmO5VajLwk9ElchiqkBOymFCWQ4ECRCggHj6/rh/Vw+6B13XV5Zt
BQTn7Lj2WnVQrlXdZg0fSYjF75ZqLnr3XhbJCOm0zmeFRutXb6cOZ7BDY8GSJ7N0GOO33q9YvvHd
z8OhAlDS25MTU39dNS+bGeer0+bUHKrFpKFs1kIg3lOuMXP6STiLF9qoc3BBiYDhdzPBVUTr9TGv
6Hgfi9RSGEUpfA1Brs+cvmeRLZmAN2harSrM5SV9LkpMgmRqH0uQlgbIZ1t4zaT7WhwWleLIa3XC
ibHjN+SsdPGpwNbze1RhdeiyBJ8fFIz5HGWcrZXvaQb2bJFcsuAVfJR5i+7TxFau/jSJ+ns47b1y
MN8J6hKzW7u/ya6Yrvpyc9O9vHNKDuxqy+9FRrmnNSeOFlfItM9SYVb+qngUCBgpPj26ebtR3nMk
3X+ezwVhLBMljmbiJd7fHz89vlYYHunAWhB3FSwIG3FZHgRb/hadcW6imzfX+XDW/97OVJo9mjkt
Cu0gxBX+GGxHsRog51WsD3imNwHlHFMnHbiml/49f1+Gty1ImCLhuagni1ycfTpLfJhFymaaP386
vzEnlyQa9m+fjgkIB1xVU82pod1/6dQ3P88fyGdfM3h3p4smX4zgtmT2AEBKud16oGMhLYzPTIqy
ZEGDEGEZxkCyK1KsHVj0+QfZr6/MNdzmu3et6Te29b1BFUk9v3EJ3mR7t/RTg4F+nK/HQrJe9Hs4
jHzRg5wFqxoRDKtf04N+qhGSs1oIKOHECvK/vF4wON3Cemvz+fnkE6ZIEtqu6/+vGIvV0v5vBoMl
o3+mACuYEvn/r0qDIX/eYp1J9e7tMsy1kMKPa5gv72k+wXyUS9mWlhKRK301U3boaltJUNuKVZmp
1dp3nz4y3EsAuREwupu93yw1V7cf3jA1p3F7eNnSXAsyS1kzyWjXNj1c6x6BC/UIPc3rKiN57Q9X
m83ZO6KPLN7pPUqMU2JqvhR6VpzP75SNRYiBiHU+fqnGePv+4xf1w+du/zHl70riV/J3Ic3k7/cf
P8nf6nfx4lt6R6Vu9Xi42tVNh/mEWQP/dTOfV9tobZF6kk5R3sF/30ikmfk94jjzr2FEJl2/PuyB
LffyL338LTcF0Gta518SM1VfE5qsX8L4F+ST6A2josSDac4bG2PDvR7eRF4TCgziQCCWR96Mx/U8
jm/GRhgfdGUQ0rv5/fd1jw8dvl9HzFD6lZzRyEunc0hYE2gY9QVViMEZ7oGELtcCjR1plSHgu3qP
g7av78lKjJSz9O+2BbjO3ftRWmnB/di5CvGN03hQItjZEqK4k58z9/Wha9w61bw2bxZR0Txbjjx3
9fLNrFdqJ9bbe4yXl4ZXuugtSnxMg42CXTX+u7I6r/QEJ3Ov46BovlZnpVmsdGdit0FGyCMudXrP
is0DbWKqeuk9AeUbFojykfldjvFYzm0UQXZFd7Aey+Si8aTbciSsI148SJ7kNRvFU7iVvDx6Xmrv
zTBXFjdf13Vu32Md/YYU6WZqEvaVJK38KuLeUf3SlQ8l0lPTeGCJXvdF3FldABVpiByvW8Q3Z2Kp
0cNBdXatkYSRhuE0VacKKnSWgBBP6HE3Zh9IXhvc0znisZsq6A6NJ5iZD8EpIRaagfMCKc/W+lhl
WIe123vkYzE6t37J0SmuvtGC98rwlVA8KaEcyyfmv8Lm0sHqr58+XoH4WbXkE9vFcmqONDD3YBwU
mzKJd1tyBpgMK0DkXM3abK1R7Ey1qr24fFgfbCz6PAyZXc1r9LCEUx7Rr0cKrbAzT7CAMsCxKi8L
jyQQ5tqaazYh0CqRx80dhXd9BSITxwV/KaCQn47BJ3Srqks6Hgtxuum48uVWsFq3ond2AwbUzntL
gl6tQmpq4r2CbJWd04iZRXpbg6ebt4Bo7cDxBvQKgqeXhm96BVzeapVvbsEbs67HHd4oCzpXXbRm
upZcNTbiZC1ss6BwEL8zH/6TdVTsOo/2U6jTBZZA7Tf2xCr85JwEwub5l8W5TYKz7KwULbx8/fxq
wpE9BDnNKA87Vt/DuprPMbe2r6HkpgjeXpeVk7HQGQfnw9/dws2jjCZKtbv/oqHlsaCjp/e8VDsj
7g4Ib7nsE0ff/NQEl7mpLUVHgDTFiDnsBSLhThKKccZkJKpio2w8wwqsYwtb3bDgujC3DVM3Cbfs
O0jvit3QeNJadAxbg09MN3tviqYkwhQWdo0wN3NE4CglDaCXp8UjymnkLGz9wlHmpZtYxNjWdZnQ
P9IAaz+DCoqX/CsPkS60x67+uBCAKjHrSrnE7uCpzG3dVpYy85SpSWTG9mitykew3odFC9GPK1Y9
tZmN5HH9omStT2xG4+0bm5+BGf8WVabyxSgqEwKmbJcu06Pe1S4gXeO4r55hli69hyYof4W1xtQM
Z1xCX1yzc96vGV9/rq0S6xqq9svO0Im4LlVbn+NBzdS+EytCiWk/w8TKw4d/d7TV26388ks2H/C6
65w9HbTLg2HU6TLf55zRAQFjeXF1Gfd3PjCw1ebdGpmFJi76AL5xyddQ03NPZ2zWYIz24aSLm9sC
WjF+GxNgaMSOturo7dVeFmdxhwB16r1DzoZ33xjm02ojGUkndTxvfok0tYpAtWF+gia42vX65Yzb
+s7nfkKO0SA/n9spCz+1jRDAWizb5OtWS/Z+XfGzma9fTC3RZf1G387mSi6BrbqPUbt6njn1nooQ
a6H3n5gO1aYR3FMe6hbJotow+RtebQqx1DtEu6aNPM4Cv62nVa4I1Z0X5W8mfhdZlEWjYk3GrLNt
gAdga1wIz9x224AJe1uPw+Nw27yiW1xtEzgg2SyjFCY58W3b7aW/fF3E2l/NOpL+pm7OrTy6vXKf
baXRmw3H4J/fKve42eEoHscC5jHbkvHVe2GDz7zi+BSEHmF2WRPgNvtk9e+h7/firS/UqcUf++fo
dLurnW15/j+XV+/FI7692RfjaxXbZDX5S9Hh5IeO3wFnFL7/5+dmz9OKbRZLbP50DYnEbTv56/av
jE/UfN34S/f18ouYh2XbbCt/65EQ5euRZIrK0/MPaFJyZlVFoJSjYnQI/nucSUnBk98e1iDO+KJc
kOwQ92rlmQxHTe3pW/bzcBLj+3suxsp6OBm+4Os/aqzDLYT/+nc7nJS1EiYTqsvlRY5J93zdV9q5
7svbqWwpgQYdfIq2MwzWlEI32er2m5DiCick+1aEdguNNHniaZ6Gs7ytkPOzRywA/3aG89jhk4Jy
w9Zc1iF4FSZknMp6BehymxOPqWJ2QrvUmaSkggCbl7EoWeFwtNg1roROuoXTYiQKtUtEkESvRI9R
wtlnQcmuzyxWoduErU825SgIT05QAJ8uSUxx+YpFgA4wqaD3lCxGwFwDVLNgsApJQoYBABtaLRbm
DmsMlTu4LgoHOaMYIQXiQsVNXBXxSpId6wrq7b3ihI8qkLT1H9Zz+cRwwtsJVjG12VvL3FOWldkF
2qJc6uwzMg9eV2Y/lpRUB0dC2TNHjZywgB2fek+2g2qPfzc88kZH/B6ihmijQASxcEgyTOEy2hjG
hK0cEe0keDnj670OSNLWs9bR/6miv3hhOIqOFG88jZesd1cLjcolMsTzrc675O7rUJiSm4d35y7N
JLa/vkw5xPEAWsZBa9fADPR2sQHFFSsYVjmSnSwQORHg53YqB9MDA0tRE66cysGUeYolO7U30EaX
OaTc7c0Kw9FZsn0zKfQyGli4yfKObOZ1fB/MH9+5JergNYToCUoPVgVmHO+B7nQw+v5ntFJkChHD
Ow4KWolpoL0gYXzGyQ34mBn+gkTgBhhUhkWF8or9WJKt0lQSlhqCx+AtsZu5J/G4BjjaBKa6cAB0
Wy0kOAlkwvtxjLzEXCnLK8YOk8YFVpajGRwvgmy/iZ5y8+bmRGbjRQXrACb2ag6/BeOfqlmdKII7
NEWckssqL3rONG9NGffGGXyxmCozH4dGEVyWXI3BTD7zPw4zJlkYrELahWCbj8hYboXJHg5FZIQA
id0iUteVV9l68CQ60kHUDZ4IAwLY3IW8gAdt3tr0VfzU6UwlUi1jie+ipcS1DHK4EXIErpS4tbl1
bh5MCkz7vxd6gBKp94l5TPC4DCgZI7srY1MTEtKD6tXndNUEhldCzcHkKj4RBKI0J+xeCVG71Vip
5QoxeKeHYEC2J0Fp16sCUv5x5Orl1+sm7MLsVK67cEppFc2to3GU6CPt5VHFFWjTe//e0xt4kw+1
XO1s+eo9yjKYOtKiz18tLPXv6oVVbkYb3ZqrhqqHyOKqL083xdIJVE2fLvtrVVtC2CMu1tm6/7Hy
vRaM9xDCDm6UfnSWKTFBmLh3fFpKpJFyASZux2R4xqIVQqZSLdYHBau313haILmD/TjUQb9Q1rJT
bO/4bJXIwDCrjehN0fkgNrHg4Y6KzZjwDUeYGMajxBCbr0Xr/0uWSIKIqTIyJn1D4fW6v44pVH8k
K6KZtidVglUB21H/GZv/dkbXPb8bH4jc9XX/+pZWDGb9YdLrP2mlrLSzHOkbFQNGMRwzP6ZCkJZ8
qxsJbYIJD6ZAychEk81f308GE11P5EFDZDzmSiB49+MQQeCjBFJQHaVA4i+6ryES0MePU5mZ0noY
0d0ltgiMh/wjxuXYpzK2VyBdh/pACVb4AYw93qfmlv0aJ0AJGP4d4FnF1i2ZGZPCndpkVIG06Jf3
oAA3TOsWD8Cskn21nqRRlTvW+9ST5FXuOEefx+26WGl2E1dhEolw66MoYRm+Gk+p/pBiGByJ7k93
kIl8UTPzheN9+9xPOYtfxkY7a4G66f6ESPxmcW5UnHuzv65Bj7jVpsQE/3OpCH7sn5gffSPY1B8I
8D+W/Jhn/qg5xBlCKtUfSUH+CmvRLQUTxmB3TBdamP8lCzAzSWVNDeBGnCSiWlX4kiU6xYqoPEg3
lS9E+lEai3imEFNKhiMOfduJ1/5Wu+aST2ZCLOGnlZURCbbBR28D6ZJuBL8l1JadWyy50goAm2ds
OC6nB5c4pnEGydzUJberaPEaNks5rnhDQsRAg7ukterNhJRCR0336SWw+bxwlxy4qQWaSw3BJ4gM
STV4bkUaouAAcWtbVE/s1yjTHRumShpRRWM0dsEELglOQmMzPdO2XQgITMtxRh+detJ4ST3e1nuS
OtRbjJFHQ8OpY0SBveL8IUXSPMXJgxtvVwIkWSXr4rcNjJPgMHF0vUyDnFdu/SRQCAzgaDzIsbgB
f8nhjmrEqZM6L1cOejx/5RqOHAmOZAtbkXNac0X45wkUW9SI8SHGOrOgj6YBnvdLwr9KoR6rvF6B
MG/t6mHlaT8qtklc3/F1lS+KswLjIEeQwNvZLxLCDlkrw4x0a5d3v1rQ0QoaOBx7yj13s4oevrSa
cIklInKuCnLVaJR3Qb5i+CgcnHyl2p9A9RL3/afGSjh840Tw2F0gH3pCtv74dFvYIQqqSkPcoKty
DSvzvqQzFt581RlLE+MllVYvB56KUDUz53n50IG7bxi6j9JVzZwYeRVJdu11DKFBuKX6mKB48MWR
eit87vVvqt32Z5WsXn4Vy0+iuqdL5/O2LWLhW2UR1etxBzRfvY+ytrBJArIr4o8JAScfNCbD5IkP
B3fqVQHWEIM//h8t/pgRNL+ip5MvEAqYo43XsfS1OzpsnOD5Ft2iGuYo0qhl6ip0kzgp9aoMFKAM
pOsdJ5IuK9PZbn+5e3fvc7p7+jrZJvbtYKyFtb6WTun46MdBXatUH3ZSPHGS7dSZnORQih+0Eqf+
sEpscVRPwXygZw0LXKwtlEURPsAwf/iNOP8q41s4uKmTmKkvBMD+3dxJooxwoIMpXGKBZTZsdpQ/
Ib8ReUHJUUGqx++T5svhBKWs+F4vku0HQ3ZSTneQZrt093ks1DV/THdTZfE6COvSQuJg/Kt2ag98
k2HCg2hSOz0ur8cMbbELImH9BRhses7P3C9/+8v0PdOURQ5VAo6WWnt/ICHevS7cTYrF8ICDMh97
Hd2u243u99JfgEuO3wxx2V2Xw2G40FigHg+z/3Dgbn7+72/ioVEX+RkMQn7m6Q0uXDyAYOh2vB7O
6sCvxIM8fruurufnb7XhTyDTefS/h/17Zjm+xnComiUgQNhLacB5FCKqjUos9MbgDiRzpZ3a779s
O13JR+SAWYc9SZ5+RFjRuhJpgGiyWDY2btTWWRLygqCBdFK2P1gdgk07h7JIwOxWPrwTVrG4A0a4
UXMfaR+qxce9OZprRLflmDmoCzKi8bVwuzJlV1rz89QeGdNZUrBEN8RP9HR47sut/ca/7XOWh0GD
8Ob0uOPKfF1o91gp6W1DseROERZ5JefpD7OLTNjXUK4lXqEa8rEoolK7aFYibRR1jeb6T8aCoxfs
qOg4EsUqFDJKojcRBXLOVcj0AcYZ+YvUG3yQAr/3bR1+9ujAL2+8XRN+xtzXky/lineh0hCmIKtk
wgd5NCE7Qo74rtOp1jaye/cYJQyp5pMfTLAoQpjuEsJR3Za960q0Idr9qkKWb4A1NOVNTXGu3Io7
cn5OlGJr9tTT3Wn0+ZZXqS+fJ9EkQoB7mx3EUPPfp0kshtlFXMvrgT73gV68chKYoGLXXXSdFUoT
i8XJzwbzFYCe1hJCbkTY3X70E80vjaEiqoOETP5CG+dx0U7/9urIwpuT+Dz3PSZsXHnDgfU0fjPg
A1lPKjY+dQyLCf3vF4vlThGzdt+7O9S4+gESsMs9aqPm3BZmG93HO1F3/gTvoDvXqzZKGJYMJjvq
FK5wuIkz4fAJpN0kIHk5A+d4nq/eJ8iOhse/SxsJhzaqVwzYpeeUMz79ucGn9c/fqBs65d/Zlir+
Wl5cuNAIn6waSvNbeaxFbMcXem143RWDNm6/AY/h9BvZNzxtD2zB12B0uJ2eIQjJTbl6TJHObdjC
OTSxEfnW5uYLm94kvd9W8Wubez3/6RXGhgeT+PaNu3iyYnLvQVbFrjAvo4cYx0rGutVzX4f37Wd5
UUCs1Mzzub3z2opU2wiPG4LoZzj4HxR+STG5bbfTv3tcryfcH4MDuqpjHJ3RobuBwyjXyV+7ZVps
HAsGoAMh1rbd8u29z5kH4emtMlcJqHlky7z8F14EyvMv2tzjT/dtcZJ9ZY+J917xm1P/XPVO496x
BaXNYjeLuP6qtsIRB8Bvx61ksN/KUPQba+pcg55NhHmxMEcBj4gGFnR1kBw9zDYiBU6JXESLBQgE
pEhzBLDxxhh2EI4zJ+QOlAlfZDvJhmEHqiAU1FB3SimuSSNbHIl+tnktCufq1oGwFldv/+M8Qtl6
874T+tGz8GnmzuTYOAJ1ZgqmG8luzOsmjeAtpTb9dPo/Bjtg6YopKa+eprBKT/fwGj/201m71z+Q
bl9fQBJoncyyfbFnbEnbdEcyrOdROGfjT8WftvkcE0K4YkW/TY/ziHIGBeUvWRWxdGXQHvTwhu+i
bSnF6rq4yOGbBl1ceXKo4temP+lOX4MgS3f/dhIW4bPQ1ziU+wEcY3toDzK9wYN2AoqsA7w7tReZ
8YWLBp3MqT/UoxPBuGPOCXGBUaww97iE0eo3O/EgAL6hnw2Gx+eNGCA7XHdsXzwYkDfOZXu4XRI/
8ZUtx7MeH8ZwyUqBWQ/MkZv7kw2dT388Sg4EtBpQTJTGaYoixkP+Wy/A8WMsCkbzqRYGt8PEqRBI
CdNfCfaQxVuAc5lPLsXZ4ebJQfGnBoCajNXosKXvA7Y10HcMtnMi5HWVzOX1aKIq9AORryoOgzW4
xbqiU9FtEcQ4XuM8HhEanHX6kNpG2+RU7VbiSj0P//4n8NFEU7oLXpoub97NY+j1E42mEMb+235y
fH+rwcM9KBs90IPHbfbal3Ta1+pf5n0cMWD+z23XVahFwo74w37Hqd8ds/DlSacXplVklbb2JOp8
OgrHaXTfP48Pt/iq9rc9H0xdqQFrw9bMwUqd2peOkj2xS3Ni6sE1eCwV1HEaW3ZKar7phuBkOQLE
xrPQLPL5HIFAPUhwZNNoYiqbh3v1Vc7AdMOiY2BrdfvTAyG4fZVcpZLS1ehR366wyUMiPBpoX5Q0
SZO/SrgUAcuxM0jksTSGN5aYGkojDLY6I6Zu3GXNjjg3oJueRSyTN5UZ+TB4CHGIXjGC7sod0BOy
zyxupcUNqkLQaBQ5SdPHUjKrNpADgaMCb4DVGfeHuMp9dU1vxp7EnUkUAPyTj4QaOeToESxTFI/7
Y0b0/VlPAyKIsxJ2h5aB0PtRCZRgykSYEogbJaiZPXDHX2qBvtXj+679zTfpRjzBwGDffFgk/gbI
P8hQvqliY04H/7p+RUhdC+JcPDx/+8O4zC/Ahh8HIbxa5SO6Mfn23lcDNVtTkTfP4luXdnpjZYZ5
ZU7R2HaSKb1p2JblJZOWHSTgA13zn1IyBy+lJy6Zd2n5UuzyvbxXx1KPxRY+hvnDWH2uSMSCgbMA
WrxeI3qR9Pa1SuTwRq6lxqoaMAcDXrciVUUJ+z1juphrA7fcu1jCCIQHurtqeQToMGl202Z3F9fP
uy9gSYvlM7XF+3JoDhKtLNXSGArJT0V17FVnjC9790rPp7ZTLhWlftaS6L2u8ytKWgBadtUX88a4
YVr6zPI+0Y98BeDdD88U1kfya2q078M4snuzM1tlLasrCZsr3eZcVmlE1hEfT/12SYgCYg7LO6fw
hOnwJOfGbJMxu70XlDyEze0/dF8qailSMFn134li0uBVN0P0WUMmMQ2NmFFnuKyojAbGpheRtdWs
D60EUrXnIv/FaBaLx2cN4qIR1vUjetK5egYE5IK+vab287XE+g2VYxTbN0pQ96XGlKhsj3j+J0/0
m2SfvpcFU9HTVcnHSRZKsn8DOrlaNS05YyXetrIaNZ+txhx4Py8o5qOVCdGruJ4CzbjF01f0qIL+
DTFF8KHqercZ/Sl3t4u+ao6MohPX3Jj8O2dXp5w64nWjONevu355CWPr3UAZnlmZy6Nb0iPT57Ji
F3qAluj7FnaDKwtzvXE7StmyJWTW7VsiJbruNdEbHiFRkqoEjbIQp1uZVtx6aKzhvhSWubCWqVzL
kZhvm9cWq5vIh1wy+5cp3109N7vUeTTLlL6FeLkBqflY18zu+z2394ThRbOm301K1OxeyZZPymFI
1ICr4A3ajFi1da/a4p27tbG8gSnXAwPCTOAp7+WV4ujhJS5f5ShR8Rrmn9auGbWFVb50ZNAhIJ+U
SHkGemWPh0k5sDbVypkCLuCs99tECTEl7K+yXmu1OcA/AU3tr6oF1z54SEvSqUdyujfLXDyWr0in
DIEOT+NrspkuU/oMTCToW4Pub291JzUzk01F16l2nvCQvoOH7E1g52ncnAYR/Hq9o90XXQLbgmXQ
mmI0sp233exuzIEEgsCRv9pqkepRh2lCyBNE8gfegAVEsTx0D7RT38t/1dWWmPn6Hr6K9Jiky6QP
W8lOt4TErW7mkxjWj7qLkp963zcj1LK7Eb9RQvvJv0AHaufqsZAhLijY8kFjZi+bNITC0fpK3T/W
gvJCS/4n/TKY2baEYTbZJN1y0jivp9kSeBtr7MQTGREanzj/D3Bb5m+mmxThVUL3lgmsdOp8wFx8
N87kOr89zOw+hws3gnT1dS51K/8G76P/TQp/4pV8zNZusmXzrbvsaDCWEMYUU3oG6jDPQrbwlB4R
h/09caZHYLPdSfth/ZFeBZ2Tgrf8vU/mYr+ovrTSlG+uEdyeaxjhB7pfuVMK1ls0S4tL1AGyLBY/
NY1ruJODZrnSwgdID69wykDuwn41UGwFRSw4L0pOLQfiAx6TrHu1xKvj0fPnXPhtuqiEFEa3wFZQ
yAgTn7NwDcbR9mmk+K/dMxIJjglSfx5gMf/av8SUyPEJDfzJ9jGM6E8xnwPPfTBv3c2AgIFGAv8K
iJS3+fj6udgT5R2oWG2HVevmPy21c2K5DoP3Dd9C5k0QtHjNNHwBylz0b17zFK4H0FUY93IevjPs
/RxLjlyLBKUgWFNgehRUjVmZLT5gfgGAIG1I95BW3t87fqAsdFQ2vHZszIsFF704jLxpF6DRnxNm
hYwMs5L+AnTGVoNfzjMMOuByXLMS68wiH5ITlXm6RtbzlB2yA8uQEXstXl8DqifCbAoti4Lr6XbO
BPTR40C5QhwLGtNYxw170+3Ul1cEsxyV5MhnDon3ve6633R1O0BDYo1+X3c7RzoaK+l420tRfSx9
Jcr2VPe93s3CNL5//YvAlOgTTaPXHwiyY0/vcaOuUi4Ip8JAtP4zU0RO3gy3Rqy4rX+N9RUaxc0k
quWRX0aFgOGnRWMNQMgf1DnqZy6OEXXXLnwdNhQGQcsRmKZP5wyFloajlgsUWPnKINXLFjpc6u2i
0Gace/YDbo04nuvFEznDB3j0RGh+2j8uB/DuEeGWLRIgb4R7zbwirJ9L0kyH37KbNWCDAeDTJAKN
CU8cwo7sClKzYX4z5l0yU6SFCEkv4Q/BWjPni4OpIPY5T5ldT2YadBOMg8KgA+lFZ7IstCHslxpA
IModSGa1iw8r4TXrs/nnOSuGOeeLZfPhdemHMGIFLmbisNJBpmvpsgGipc2u8uylja8ttQsOW+Bc
6AuWmcYC45jI2rrZZzKThVmv+/fzOGxygZ6nZxmw0kb9VXmd/IwY+YruFuB9ejhT5/mL90pOYlhc
CiCmeL3N/ZTh4PMZcLJBnpMH9iiFdLOBNmAJseGsYIAFhAa7CFzZh/GkmS6SQVKWSu6z4jMDN1/6
zQILBfBQ2OvdrGBCBpgpuHRIvLEI5Uy9s7tEC9bQt8yF5sfhS6QBwsuFkx9WvLR532fXX4eaW6PT
SCqhNoVP/TFnymbCLgGbCnYQwojPuHPexUI+vHd1PX/+dle4FGfMg3xCJnOko0qMCuCE5iFgrfes
Fnj0jFwn++aR6qHPAJDDrSL7VAfKFX9j/4kUQ2AL3b3XN4Kj83sH7nP6I3w91FkqjbsFw2t8NdjR
H3RkMKG8cA9bwW/La5zJfjBPXL6XS7VlzeZNtnyCWAjIQusjUyjaT3eq4XOVZ4M+Q3lGRmlJn73E
efMLEoZ9f+Bz63Cd/ELvTQmU+qE4mXVren71vIR7B0Q9TfvpjOhW593Xn5AwE+Ceq/of0LEngMRU
C4bt/dT/KH9MwvQb9UBcT9VRPYDw/YTNjk/+upCePVFOzS61K5xVKEycVwBi85bPBeB4r/ljmLNu
mXHAuTDSxNxAdZkcwZVK9YyFz+1/7uhwCkH/yvJFo1ADUrwQPyMdQYLhY0JHX8C3lcFa3i4ERu4Z
k4IelXZWPZNDzne/YrVIP5+oxblBNUan6sz540QLe4TMLWHffKPnPf1pL1x2MLlcIC7JB90GcKvE
piFrSiOb5qRiTN5xceFyVBdGSSZE1aQyMPdgS5mkRdmH6f873HKYxSlqOcTZQHoUgJAzYNH1jpLc
NJ23wqI4duvsyBXlSz/cnjNxm+xbYBNbiiI6igwb46In4zQY+0Xbs1IeNMKT/XQ/+PlXsnrudK8L
lX3qTU+qLZA4Vdsy1A8U04ro+tuvpxv5b1iRLhOyf3ao8BaRdGINHT4xn3zM7qSYT1lcum/NV8/5
tjhjdGQSOgzcB9KrpX5btDD93efMv2g4NGS2oBVI8Em2wjHxdXqvr2eyfGn3iPptd4a9mpmb+kwt
OT2zxhmw9UDSsMCk30JYjCdhLeFwruNZu9LT21P+e/+OZeF03h/kEAD75IeH3y9M37RAYqQZZtr4
4ipSy26bZX28TRnpmLUkApgsKgEXuM5k6M6Y5gnA/34ww7BMrWqKcLOOD2X8Vb+P1UkBOZ2hMYOD
yYH1BM3FuM/yAzMvEqtilXx1/+Y/mqiBove3oHVmnJKQQRFmN0RuH5gEq2Mw++a8KEhTU6GglFiP
agHLHd6fOx09JEjwaVzLMyZyCAbelMZeOIo58SAhAfcHSIS1WT+Oiyw+yYzb//mRsCEhYLx7HWFa
YhmQKilz7vMiGt1oOKEw0IQJyjwfqUnuZ9Xt3XYvzh/hlKIEewrYD01DpND+PQqLzf08JzyFmjg/
TeArvs8yIlPGkjivxlxnEBcnwvGIQQlaFGIqRJ3s6XPOFwGXMUQQaUzryHhSYxHiXPkTqKu2wbsN
xJuLg5oI7rRb1uPVxF1SGYXyi9h03/69iHNpq5ypyEgsbnRPh5hLl3xiAZmB91wTnDFB/MxB3RP+
+dghCXTVZ3RY4jDP5VlC4wdGZiZ/Mjt/m9POw1U9avvdneXWyoS5ErWnB/MZB0Y+bk4LRracd0ao
MCiqLp9QOBezTpnd4cVRZ1cEbDoP2Pmzt2Qv+WKMr43b4+CwIXsGgdmbIHGc22vZsqvZdKO0AN/V
H1Col45GMiRbOoJ54zZnDFiFTqIap0wJojACfb1gWM6YzCm25cDjxqGB+aOY658F7qb+pbHx2TGe
1s2pXBGaGBSp3jPmzKgWo79wYI+KB0po1xWWV/VRHS7mCrYFaQQyn/XVwskRvGCHPpCwMW+C+TLG
fVQQvcB1Mcyk7eiyztlfdijhMgvlUAwlpzyWx2FlnNu/W3hb50g+CMvXPv0xXLxWGXfb183t0LeY
zvshqqcXonFcoAZVGe6hsP6LpTPrUlTJwugvYi1RRHhVUZlHp3xhqZnKIALihL++d9Tt1X2rsqoy
VSDixJm+fT4D4xPxJbv0wSFym3NJPFBSCBwz/Zg7PCMcZ5hMCya4XGAqann+vc47GBwaeEM8TsIM
LEWKsbiJJB4HZLbFeTBN3RCnEP1/SBG/HFrF/PJDCgVboFMw4Hksb9tLcMkN0lwlxUnKl3/KLjfh
NsV34w9UIxpaNxdWf9qdEYHeSbhBXEN5Qslm/fypfto1Nlc6cl8/gynWGCeCbAxiHN0rXUL+jK29
pbuPbjhH3j3pzax+qIBg6aUQnPRzijm6MdObw/PfoZv5X2qkVAXCNuKQLH8on5UY9Q8J17qYo9Pl
vkcl7fPEOPEEFWD7W/4+NrczaVlSxkPztaFP1hn+Kkn/i9PwOvPNZN9izr/75t9hw9mukgHCUN02
U5JZeATM65H+MFo1MRrg9n5WUyrES6FRHtEGTz2dPXzMI0tFqByfIhjARX1d53g5DSxAzCU2OhlC
k8S2Unkh54tfw0fmcXyO+PLPMfrh+YjcakFmYsZ3fWABlPPPsfDV9+yVConqBDSdSB8QJLBKq583
jJSd9td72hmxKUOZZs9NR50uHU8hKLKrXrvbLwIinUN08zzUuMlg+73rHlJ1fXgfusN7r8R6pJLh
mxDOXkKuYPwz3pCuPbIOCn+wUXzs4+snxTivpTWXTMj0sRRc/Fui26Ot9PMJn8iET5+QW8nybbZN
gJY2+y1DnEHuGp66IOqeCBK4kcUZART37GGNotwwP2G9I7hmI3HMwGwcwFTb9afhDm8kYwbm9I0I
7VQc+ft3IO5KMSNiZrvdziL7atWny28b3yBnMECdKhU6hAwwHXMqizXLsN2iA+L77tM6KTzizQoc
PY7vmUfCx8UqSuviTJg2EQ/0KRGaKb/F9kPDNsLaE9sHZwXFAsDV3/rni1ty5JvGLBE66usZrgO1
FvqW0O/iEtLW1CQP/xY3pJvVU7u7nwlWyJeGExfJzUZuZqRVsCGcnCyLwe97d/3LCfFIkPhdMjjd
4eIQADO6RLgAM+6HmMBw4mO+zsTwvFiKo7v5Ihs54yWop6zjj/cDgo7oRi6K/lZt9jgP/D5gLde7
lGeIQnaj+rhik2pJ+ouiEFxaXXjMSvI4iyMez4QaEdzjPTsTo9dCGzniuRZbojxgke19DrDnptoy
7W1j1JJzbikfFUOn49Y9jlowCgtPd3mlG22e3byIKQaFz/3FIUsh/Qg/8CvurqiiIzbW9jjjuX2n
MWAc6kvCCuI0XAPUssSHsbKh59mudqLT8z2fzcYWtRoYSnT3387dPkOkteXAow3DJigI033r9u41
phbu8/PUUMkddMuGMeKcZ34ecmljFBYML8HcNfbFyegXeBkeHc8On9eT3KePOtWUyMQ/+Y8u/GUR
QWJZ6K7IHFwSiLLktkwlLp2LU2MYblSS5Kjb9YFsyR7Xrf9osVj8hzq5JGP38ktRl/v6nVFRIhTU
w4GImrElhTZ7seoOnM35X2ulzuD0djReMosIW8mrbvCsH4S7uljJt/f82k87dcUGEXaFdckO1EVM
QuaEMOXG2Cc8Yv6JqAvDQKkc5e6eS75IUzVhsBYhD+/F2cTS09k34IRQlReiUvN+z8Spj4OAWJ5M
wt+/LsA9/uREtTgPMGnkJRSyFyTeISqqM45zwoyxzPQ7QobZdXEdzAcgiLF6JN+2MAekfyEXZVRp
p/v3mBrvMv2VPCYSxZovprQqDgzBM8uvPsnR+EdLZO/OUhiFj00bkMEkACO1vL5tX9bQ1Ne5o55e
yHQpg0fvnRS2JilRusU1pjopdHZMnzZO5Eayi9WTBtU8hqF+HKAYoINrO0lqQbW3kKhsJbNZa8fU
rvZdMHQIqMtk6HfUdEZW75QxEl19hsd62fekNRJl9zhc9vkvHjnfOjnjr6U79fRFbMFGZc9vXuwB
QZ99L7INDS504CoLovoAvXx4da/uw/t8p5U/2A5Qzb8sNVH3121pdvOxUdJgGks/A45UCpx/xsgl
8ErjPNF/RCku32aG4g99guLHBqGsL/2QI9t1u8Gp8GqHVhO7MbP4QnfM41wmmp1GZVBs2PMGqpUo
RQdVOfdwYBd25QzNZntfiY6Y1H+jQUqnl19l12wuzsvWwzZRd+riGY8216gNeuexEanCDYn/H2p0
qBtqp0quB93N98r2actGnbSLFPNMpuhfz5aObyOFkpXaKLGXCIXNZ0L6QtsRDnSO7l6WxBIrla8E
cfBLynJIh0JpDhagN42voSASEnjNnt4ewbPE4u0HQPB/voeblbmUaLZphIcNHEnz6eBAcXZuDt8z
m0TZkcRjXrKeUfaYk5uZQKkYzchaS6nxfM7ybD5ODeHyQmJDNz6espvG17nWzh8Yr97ACpK86i4G
7qmOT3yZj7opHhXaWO/qj46fLY5lhnsJLP2fh0lXwa1jy8wJr9gb32O9HG11mwp7RQZ3TJ8hndjm
lVOTFpZJjFrCvByagG5YegRTqzpQTvc+ZhYMDC3MPTQMPkMhYhI1QbdHRbH67vKII3WTUTXudvQ1
pfZgsWxWfyW/4HTgEVH+xIpwoDW9gZdCUirmYP1E+R+MYTqrvyvVpM6WwHVysAxYpXVqysvUv9nE
/1Xy2qjgHThfGfKpQJC9rTjQyYAfeApz+azshth0klgENHgteH7BC9d1yFB6LUDvPIhxYTBBO517
Fr5F7hSXaBBzzAwTzi41nqyxQ0SH/J/8KB8X466Kb2Ee2d/1qAR81pDW2cWQ0m7qK6i3Pmd2t9eR
XCUFcZDOeTKMJ2FzTlf9jqqiy0mNVJXa7edAsdoj0UegFWnb7MCoJSnoAsSxY4DfnUEGif/nHbDl
WcFD5mH+cpZyKUR2Bcd3MxuVgIGAtc+oKsguw1dhkd7mpN96tiaRpIqVnBHAkSQcMWsINTFSDxqX
GSNBchgnkHwJqxSX6jrbgtLlrpb7mm/jb2BaZHOKCepJWRh9wDvjkfPQvshO3+KIJTohisAA0wIW
0nr5r0z7/it/xoMpXvLzj97t15G1xWGpBbnz3rWzhsGaX4ud6Si76jc7YDr7PQkVrEHUbN7uzedW
P84cN0ThbCCe8Ip7xQ5Jd2RPSYAPkwf7G7smqA44uuQl9yL6WTVxfSL9ipPG5yaFmq6cS6LttFUZ
cL2sMxwIyjWw1ck+g3g5FweVq7FVBxdrdF+w9Ro6H4RjQqJAQo3wsu5YC8lF1JEHo3NViWR6+fse
Tq+Rfn4O8cMGOzwgTjWWxjtoNqTvP5v8lxi5WJEBHS8vycQq+Q8OqfWvAjmhaNGaVfJ0RpbkQnTa
iK/yZEzm+s6/fCw5LJ3hSQ8vyedceJNlbZL8WvRWOuOwMu7cPvG/jlR0yOEi1u+8IfsPpv0sh73f
7gb+1R4mV7vYkjKnf2NCh2IdIilDo1S62oZmMbSJjBSyRMcbnYlBjaqiWo8QFtDh4179D8XR1H/Y
6vxjtY6CObsaY2NMtxfZeq9k/CuOidvAu3oaCh/5vSjd+woKxAx/0pfsnub5ZpEG5fJGv/6H/jkg
jlPF1GHFsGhWlzkdbfOHW8HaJTrnNWXvX6rek5a3JdOv6PaVDXApdg4D8kFdd2yx5A0VSYpCRzVJ
FTEgb2zKwRWVRDqlNhlybq10V1hhOnmntYk2zXwvmg0tlLTUTfCDGqM2W3oS6NF1xTIUvHDucDbT
w9Icc848aXyYGMpc87+w478Wo2xBlkvIZDtnhB5XYGYp0HPv1pb3mdVo5gqsPeH6/HOYiTFOkMeh
vtFzhqBRmn/B8Yvm34d7NWgAoe/igpW4b1onD1CVegTO86s3DuWlQukCf8DB9TUGK1hqeyq3K5xc
sIU0QKGzwMtlniREjtnDvpgsg2W+H9JzlC7EsU2Qg7DmMRtZQmdbLHUTrjZS8VpoUOZji45BMw8m
FEHUBSfnCkAKOlZKAahVS0RF1Fl8Vew93D3kFc2KtpkEyFGimvdt5YorxdQTjq+QTPmiOyiP1JAe
xYXQu+SWxPFHmwiciXyp+ixtriVHn8r2WSJ+oo/16TRgrHOzdCibsSdak4HAHq4qu4Pck2FUZhbV
/GOZyNYk1GmRuvrPhcw/9gu8ETplJUzDTINsDUzcpZY++1o8H54NBwjeJn27i3oF0hmK7D95sNWs
pD8ydCb6ZdZPz/WS7mMtk2hBd4voak4ewLpRHBrDE2gYJMI6/7my6SY8bcYGxBckFLlL3wjo8B4Q
d+pdaIzXzXYloXUeLls6/FOaupl3vxzSKoPeFM58I8Rb5nUjuV+rdOkYNVmYlmYKO+WNWYe6W5mC
rlwYzfISjFDy4A4YGa1eI4umHEe3MpuWDRrAOjNbvU2Gs25ahmVJ4JhqkwaQRUULqIYIpuXvCuIU
pLhP3p8btUAJu7rQQ6O6I18L706WKCGu40oDeomgN2mFmgK3jsq705pAFdDP9surm6F1Q+HspWKa
qHWjTXPAa6ghb71CDICiLsdPJcQImXjBFssXlwXK9VBabUSPPc2DdHkX7n2BnsUem9l6hGKlxv8b
Mz6VvqG9FqEe2BZhEfbHB+3/yvEaatuGjjPZbZBbvCg8FBEOaRHlv4032KWr1PkuJfFsuDVDNHhv
8212QW9m9vjMpCNPPlfJZa/tHgK9WkRZJJ9r6BoX/kOGjVYOHV5QeM8d/KZNhUso1MUND1ioq1pT
D+mGc++b1L/grj9pue52F9qT1EQJLuHboxVlq5pDU4ogSq3A9FkMFvVki3sOSObif63GYKROZ3fb
wVyHLM/ADAw5FWJD83OcSgWe8cNVeSYPC8uy4C3JFrUOIgz/jj4k9biueYb1SxfTkjaV+xIUkdnT
fUX3VJjhSgz9FAwKk4rgXUlRuvhuaUpc1MnIqGl0e9DvlBEnaFOizZkQgI8QBPQ0C3Jf0XI3a4QV
psLf0oSAerizBtbDbOC5+LTOn2S/Dy/HYaRepmk0NsMymw1RRDJK1hl64189mSRfylrbdluLBATl
ueu6sD6umEKbrWtub2OlEcIRY2gTd7goRdY97b1SjO1BHCHR/IS4d9GbnyUDWAPMr9UGT/PN+V87
qvPBAJNKxDJdI4CRqtk7GAxQBhVru3duRm9Lwdh8IpQf8eTE9dEdYwoVJLgZVOvoW9YZEsx+m1n3
5dUbASvApM6UxdsZ0ijdm4hLzJKESeeQsScqWArtfg69CJU4HURadFtOgLrQ9VbxMx/S4FqcUQMt
OGs5UcI6EGIghIKMpLsDlJIBjGQoRrJVb4p3H9gXv98OVzKt7Vxp51R4o+IQT0mbSC5UboxXZ45Y
Fw8PlEhKpocFEVbYOgnDRB7C+RIS5AEmPGSWHk7GJajpGKQLC0YKoSHSUww11AYWE7df4d15hQBg
xwKctZURLXJI8zYSuAOKLAudRVWyOVskNeBTzC+XnC152DSnCwCM0Ly35siQD0MYfp093heuxCop
cFMAgxhj4T9j0DmKl88ZcwI4qGkBEX+ia7sApISA0tGMyRz6F+L7F4dO5lBLWOmx+O7Wvi/HJnwp
FKjj6SadvcArXjn7X2D7GB8IM0Gao+g0CGg8KBNuLaNvLRDUqotLQhcSz/lpP2a18JKWfCpzGN4x
rhUKUiBOywHjkCk8ozC684KVR6fTfOAhEHUHmOSP31mV/UaTNom1tZACl8R7UH+5w7c1Mit/6Mqm
jIWSMJTVRnTkPWjs+4B/ELKuDnHxF6350Bisc28Uy772I/uyXx1QR6FAFzrVp1uiJdH+7j61yc9v
iRhFKEERnaAiZTTEW5sVyQcfmp7xMp+RpCy7RRWViGY6a2jR4wi0S8Iw3iHcVRs9hjiEHv8ncwok
UsLsPs9jP3NgpCSFAJzw8fbav7/OEp1BZxmv025H5sTvz0XyJdKFAPY8S3HG71lQC+1dZ+mO6FV8
7cRFP88gF6KnJRAxj5x5K9fkhQgAaYGDwhiFv74aocBGeeN/ToUz4gckKCnfk1Dsyf5g+Y15Qe6u
DoRk4EnoeOXgaWnLm09/hiXuDfVDJDw190m1uo3kC43T0GpXHbOhS6+msVrBhRwhla0Akl2iBokh
SUTkr8pSc1OU2Ij6kPMJG8QQDO+xH0ATQnHmpIdv8A3Gv0rUknaJEPTRFpjIAqlVbyf/afmovY32
/yzViHH08y+V9sKgMNdyJpMmEon8bjt+zNNoCEPiwegPVJirXyTRfA+aMI5A63nU6YO+scvOv+lU
GOrOHrHT7iBI7BdH2wcQ1P7qDjzdeXNG36xidaUNUWIRS4ur+WAvIB3mwcjmiEbtapFG7BMEbwKA
rEQ6X2FFxwRO2+dWZz5NLO2hpEn7Ol+USGnyVzChIfKv31aUL7fNGqhSs74yWWk93D7+GiZZV/Fj
/fqr45p0blgy9JqW75+PC/4trn3NfsZ3q7GeAeRxAkEMb2NdduU8zpbIzjbFXnZuCd2w4MUO4Gwu
h9euFzib6jyidfXOkSCt5rbocFQINnf14Z4ZaWdPws85D0rRc07QA6Nno/9QFyCfmkXaiZL5P7b4
A0Klp550l1YvCxfeod9IO10CiuzkKRSO1dyCxSg4Cyqpznr9sMdGs7kbxl871zkYL4FyIv4xNToT
23JKYUEEKLmLWwmPnnjiavPiUJ2ET0umCMN88TF8YL4ZurpIOGR9gU25haBwZxfa6Wl+JjX2RXg8
ooZS4yYJk/OYTTxSS+jXdJMit4fj5Ahoi8LPDlZvQHaZC0KAXuecLBhBz1/OtAlahHFgKRZOM34C
8qL1RB46xOmi6Uc4hXNcC3g3RAKM86ZlGqcOfMjTvvMNk0CI/gchBB97xFbS8M+ujhBS3szOGgkB
D84TY5YQ52fgUKj7LsWh1qFxRFGxQa1uqHbh6s5Lxhzozn3RomesF0NOohvd2ZyIToanhYqTJmXN
ve80LBydtr66VineAjmQgyG9/O5jP8HKPPYSEvcLf10eZXZXfhx6w6ihdkZ3x1abMAJ8pjFTEupV
YdXbNxt5CPuH2M0T2KRTNwbxmJPShVBRezTRIqvGgCkIGoVaf4CNG2M6RW+0up6AXRj9yrAZOl74
OOCdeL9oGJVHJUKTK7yMeluJTaowdCrqtuAdt89j0U6fR3blGwktHB1SBdvb+io2DF/32/eW/YEb
cPy3h6T94zm/r+kkrGL1SHuIlW4BN9jyWuPMfgbU3mW3sAcOiTkns+VN7+A3Zt4kLA6a/7GeO7Lk
If2UIW4c7icDK5hSJSRTGa71FQeZ3OZcyL0awrerVwVCN/ulTfJpNtHbuZIz7FESdNC2KhrJRQ99
gQ+XocIFKiSwFVvxqHXgEqqneT2vozrNqnSFnOS7LFGh6n8jHjOHBQPzEFvxNYVO8+JCC11oK+G/
viLEDcsXgSqqqtUAj4QhxC5Dza00YOLw/LHSDcltAHLjSS5KU7blf/L9xlhOdbwrKUS/aVEddukC
JmxC2A9toLGEVwV5Av/kMRNqXqjHq35qwcZCj6ZZvxTp4wdZ6QrQEyfv7m1pIRjFzdsCLUrTtO7I
5iQR18XBFFDwhVnDqKo4JfjlHWYvHHn4NaxVwjOTsed4DcyGWo4R8rfc3wyQlTxniAneH6LjhXAW
b3i5wi9hH8YMyG7cktiNHB5bFQ4TrlGDw4Oja5BQ5AVb44q+6G52IGoEKIEGCYgMBTSkngsl5OCl
U0ARF+9GpgEQJwK10apbiiNIQDUggS6xh4QOAztjYpPkZMTSEmORxvMPEB/gFivkBDyG0UwD8cF8
ohi3ExrWgANkjFLnym0kkGOp1HxChc95Xd1nuP7qogZS1EMSfaCbAHCwhKqHXwc+i6BGBKQSBkKD
fUszu1G4KLst2EOG5t1QWdUHLcySUsOh0HfXhGArSaMXLa54lcsWZwkwHJ+2217hTQzD3oJygbz7
7uQRdwJteGZJAldkqRb2aDaEsQiMCadQh3wK95LgbQgYToz4lm30coiFMSLhc2bTwjdvY7xw9KPQ
UYbbarHU5gPzQh5lwkp54DlWCwnbShohfHJ7KC7BGOJWAFHJITfhhFgN4ssSLEVt9aRGOo9sMh7A
Hc/r+W/uM+gU65YoKNevLr298zQcWqjxvwsdGAOtbJxe+lyxM9hWV9BMOfGtbpb+1e0RDkrLL5JF
1gFKcvoaZq3/cDU4LQQLEdLjUHSbPXFGcXKsOpJtfVcEVSRUaHyQhEYNE8to4tQiLIbmHFwTzYX/
BWJ2sLziCL0hgnEYED/DlYJNmbqa224E7QN3y8TtKCyRSmHKE5mtKV2CPDYRHQ+JpwvC+juyZJpM
yPaMRQoRJJn9xcPQTfxpUWvANjzCt5njOeRg3sZ7Mn6uyugjfpnMvcuvfGCM3RxML1GrwF1dGU9N
XYgUxQMbMw22kPcJHQuLGOVUU2jsbfJASLafFm7U8r7IOCx6q5gO+FQ13JI7SnGAVXzHezW0dRPw
zkw8TGJROKgw8ABPfTFLD7PbZKz/ipGGsHyA0Wh/X8grKZQVQTwBSnQA4ID2RSAtVDATmidRqOJs
O2lgLSharUTGQSdfIuHAc+lWwbqSnNTLQtx6F2/UU6PCwVMDxUXjrAN7zrj4rzXyFKNIoFCwUFTC
CDq01hgG9LbIDec8f18oa4uAcAMeXr8chIWjuQ+m+6juBbAGTmqkepKDM8g6IRY181hMnEeGsoAe
GqE5XHzMxlRC8ROjuHDE3YJLvIKGaL/t0hcPlckV8+eUaiQz0sdzkJwoPvDtrRa2Cp+aRzkQ8xoJ
jBAHYEBp992nUeq1x7ATly6CYYyIauirAvjmQ6xu0hnYwmUGC2SCpr5ejZBe3hwFoX6xLH2Rt0Bk
gW24z0j6SkyxyiDPdSvAWHxDJ7J1MzisZsGfRJ2V/jFrggUTCk6e07yYPnnbFxYN0A6gpfGCfw+e
2CRwz3MaIqcV6Rrk/8LSWe1GgcuA88BzfpLPYiOii249scrvQsR0NYQ3LtniVx7PVqNHaK/iAMv7
zKUKByl4GGXryZ7GigkFJWqzAQudW4jPu8iIp8Z76pahAOu9j0090/m52i63KimU7KciZi55huks
JqltChw/PXGrIUko0HqYZHFjmboHqwnpMRScu1kvUZqZMLWQVRO7IFgd7R4kKPPDBRNWQioSye6v
jUDMJuSBW/sGzSVDUECwiWCnSRSLZsh8JQrrH3scTTwO+uUtFky8WzBZCFqPvCg9XGAaUEYnvK9/
CMevTydKjqSSQcC1l9EmhaVSYF0VCTjahRbWIApqTyJqk3dDKgkbKX7jHrVRChnxfS7oxD6LuJTo
TI/JrJ0VgJAtgVZ7BneiCRIKQEgoJyMjc9K14n7jBwXxHe/5ek43nfUJ4Bg7LePkYskWf3xawB1c
ojEr39ArsgCc+yMWf7q+UhAkEC632DaygAR7x4kjvWY9pFPioaNuzi4YdwDakNZ5+qBm2Gf/VHnj
WMDwJGmuUwnVeQ9hrRuWzCDsl+KdBhwg9C9xtDTJJSKcBDGA1rrAkqCNc+RYX+krAYzA0Qu5qJ8P
QR3hnCeCOOFmTn5x/i5TKdGi7K+zNfwHEWNn9IwRcN9Po3gQlmeBzBT+MmMWmJE3mYMWZ20iMDdk
aJzi7glwjMzITPVH3I4+qji31Kgl/NdXsvmFEwy93iEyX5UHjRUtbnELqqaku0gEy81/kXALbS61
SrJpoAUAHonhAC/zCSSReaVA0wS1jG9Ge10EA/pkBcnugSES8Tm8tTMD5lOQGJMYb4N3VJdFIsVA
o4ULXJ/JQ/C2qfvdgZOay6zPl3kLND6YwKhdE+5fQcbmgCTnpMfE8QDgUkFRFWAdIjTmT4N8E/G4
5EO5I4kw4eDhUKPQQuKBRL8wr42Y9MFdjyc8/htU0W+cERBc+qngc3zBHXIaioWBStEXy2fi5FuB
H9LWA+9NXCIHY1xU8dOpUa/QAY2T7wiStU6wUW0VEGnVUfFgsCtefQRcrtC9FHCzQTRvJbrPj9k6
Z0jp+rkdMXyZvkagKx99o7+A35njW/TFQ01nE2VO3Htd6/tLzBe39f9/6480hcZZOZcCga4kYg7I
jvPIxfyTNz9wid/bGygWNKkYMYpAzHES8XBP3CUmFJKNg48e98d8cVv3R2jwPY3XR2mPuhn2C4jm
5aBe5fHgmIXFjyJUKrx77t//Sr/0B8fK/9CQ/mE+bBEq26v1cDlwAHfWceWX5OqVbel/aWr3bz9w
Ud3HXxFeQ+WYgsdY4HMIEmf5hHEu4gF1cT2Q7KXg0jqEGsRpDQAbCoIuNQ3MubbmT9aE9CAipCTz
aIZIusXHIuNPcahLRKIbuCeS3hokluY87DsRbI73fqddRFlo3otQsSL2UyMOfiJAKQCd45FhJwX7
WgIDpT7wNO8b5gpvLvQDic6HiavEX8BjZJQpyxE+rximgPlV6TAI1JOGkl2nQEFEC6AU8OhgObDm
bwJ5ZFKEIqQbZ5sn21o41QPQtTWVac5cAch96NOKOijJNGA2mxfqEuwFiLDwM7/Ae4PGH4Knodtc
90svC1C2Qhglp841CJ5lu5GBMNQHQX5krZsF6LUrNNoCX+dGWvlfPhsMK9fHkQXvEOyPBoLg8+93
kAQM8qhDRHcGFp5ME6S6zQNAxwfKKGottqQgOg6tGh5l6jIJ5gpw7oJV/y/lJWErwPGYsJCZDasa
zzMA0DADUTmc3+fcaiiOTGgwiRCMB6MFhDc0AYF3WfE6eJ4SZwVDfs2Kc2S8HC9px1sIbpGowgzZ
5iM8h+8uDS8RBEbsRBEIVAc0MyM9g/k0BAhV4cAb4NWk+LcpZ/BoPrJB6CxkWG2jOcEaEidU07xu
aciQxL4LpmnMEPWA8qpC/cSsDCrEUes+/IbJj6gFXvDQJsfWGm5ufrlWqAlPou7vu/1sH4AwmLwc
6+7YHSKtqnc0ct3Oo1CLm/PQp6tUTP1ud2P4alcaUkEQ/YHZQ8uxVgI10aNqjTYAfVf0QY4BKIQE
ZdLymWIwihFJaRZ8C7j1ts7+sOEhPghNAdm0W4+PUNmsEVXpfC1q0+m+JOm1VoMrfSKyJ21Up9qR
j0fIQNfH1c62Nf0qEb/0e/W7yuBFAmn3oTdzOGROsxvxK5rbSMGsSzaHC19zsIzJBGZryk4B/uhR
jfSg9TVKwx8IuoSn9NY5/76PyQiczzCkOZYV77OHeXYofi82vJRNP8tMPQY3hl0c4qV2mBMycsNj
Bfb4s1ay6dvvGcvQO5TuA7YlCVHZH4bwp5v7/I2q5MSX5SE/DOisPo1O1yHJks8OYjQSSWYOXQBK
EftWBrvnCqhp7IsNhLPmD5fiZBdO6X1330HXXd9J4gqReYetHyWy+Qlwb9FRRbhj4uOJDy9+zSFc
lnSLMZ1AcI1JvRLJSosKFk1JXbQhrVX/q/edyee7BVjg+2LMXw1ZfEOvohogKnXcIAor6w+NyCTZ
Hgz9YPLDlDwm7CqcPQEEJMfU4OsIhi00SZeAgWKw4G6JyjyvBsAvZUkzppghVpTuKRTikk9nIMqA
0b6c3piQJs495phZ9BsTFrZLBmOElcfBWnGcNmQYvuTkM1ciTuSgdy7Wm7N54peHB+98S6CLkUDD
DdsQFvv1hsy3eUeFuRL+i4jmOCoTxYBtxA7LPXmXuj1+Af3B8X8n2sjEdyVPxY50iHht+KKEz0w0
AMEKT9UnOgqLZGhw6PMwxgAy07BZ3M2P80IiB+NWWiiUgfEM+KlBJO48SwCUdLUVB6b+Wx15DhPz
iZkGvJkI0N2lAhIkjl0O62Sw6rZQAnEYSMxHHXcIAapFkERQmiU4ehmevkZpTjYVl3VD/w4OfwO1
80ugfiN46c4lTMCK8J8gfjGI8AWdEY4Noo/p85Bi8aRT6z18fdF5b3Ly1eEO9GfCEJoqpIoRIi6i
B12AMgEtAIzh8oKLfQ3owi64saA4wcrSD2RliE/OVCJGPuRzHJUx0rUYe50A8YPyt2PuSw7zLw3x
ZnhAtBn5KStancmri9sjiK6hg7VeFYn6AAnotJnhIIGbRSSJK6fH6c/3dDmIKshlI3Y1KAXOmAc7
HCrzTl8J12TADRRhiSh/fIIazuEnwBvyvztsfChcGhwU1mEpVE1UUCZcr6DB1RxRpdfRBwhanMHc
9Fg61Kd4YippAwrMZLCEOSckCsWTEaS2ETswdfWdxknzhvwMRmR1WT8wnyXUyMqqxTgOUgpPeSlL
RkXCHaeAkqdKpq+zpb3g8etmd+y3OSXiUfDB/YXnyOtPHLFjPxDRyAmyV6m2gjph8+q/FMl/ifai
CXqGf6arPWoeJD6cIL/4001ge4R3R0wRqhJ42JR9/y7xv4Qo3o60L/GgYBmS8DpSyP/LfegTELeL
KU4SyTyKnSb1PSoaI1OJKAmQs+PzzgnnqNJoEd49s+epEwq+3VJdnuMhzOhZiBdGqgB/DAQNDhat
oKU2zX6yEMdpiyv1YADplD4X6OPCK8J5WiPrfKw/fEj+9CLzhgsEPRdWO55SPR+NybUrDVuoh0lg
CW8LfekMRjbY9pshMp2qzY/ZMbpRGPMcH0YTvoD3PXDK7q7CLCKfZJR/C8HykvwQE6k5fDwwggHt
/dQ9RTk644olR6LqmUZvIlKJZAC+5R7vEjS9ZBKNklP0meZwzv2STm58TIpEe8FCfx7fR7gdVFla
4a6Kko0qJh9layo4mpe/FlrEk0mj6/qqzrjTQBILQBBx9tPbIjU9MVuDc8yi14f7getYhIIF0qyZ
o1H5159/pP73ovipfGq6HE8T+hNeUWo3dIKJnlSN1mfzRr8QGroPEH7NQV6DB9k6b1o3GOKU0ONE
fhgFYJIFyhJrgGUhuTLDbR7j7zJKZlZEI4veWBj8A6dABE3amrJq4zV0WNHzRJG9Ik/FWAlSS+3i
zt0YrEo+EM3VOKE3fL/WPAAbZKAAewYz/aWuR/ohEDeOZwSEXmQBXyS4sr+JT78lByGlcA6Zt3PZ
62bKE/2K9pTNvzTDWthzmQTCdy/6DK54wt3qcoBzSnnithyJZ+mNsaJE/GjwYZVDR6bZgJ3+L6VE
hYNELCuVI40qjUQylOA1IQBRAJqT4ySnxJFGdoS68hw0JUHCE0NRU4WhCko+m9I2cGXSb1RFc+9J
YprlQvaMSrQhkbgWExY6NkgHFh5zjmfYiswOueTWUAh/MyYvDEis66KDgwwR+S9OLXgXhIXCawT7
gnGRmIU2JmDrNt2BWjBSEwcUFMO5WyrHAslbMoiOhJT/DUiSrSrG/ZRUozn1fZFUm/gwwbF+cFdB
gsL6RA2HlzoARFZuRjsSDCdcauQaNNEeJj6/cRJoMyZd3JZaOQXqXeHeQrvfqMJicg8h6NvPFZUu
KmDQkvcAeFctX8HaClvC4WpD5VfM4hqR9xQe8c15L5lDAwHnNafAThIg/Xlaw6hlMYx2N7zi707y
KYbjP2HSKQR0Itljiu8i+UMkoFlfB3i+WeKM194bPS180Y6aMz0s1I1vcRG/oMP1zKnLVzJ8+f5M
EL37UpF+UaYc7Zi8URsE3/x0j7CqPMgn8tz2g/ni1Ovx5HHbSPo5IFdYH2KVfmlsITWIFJMsnvic
ZHH+4dugNzBf4k72kbtIHasR6TgHAD6o0n8ZBsCRb3KIKvVyVhLXgAGn7edhjnYqgfaNNJMWPnbi
p/9lF8PWZgUR8bfGk0eaLivyM6kIMPjunkMGH9AS04gF44iCfMLn94ZM9MBZgQb4JEHFYcnrdpsh
PGR8TjyO+wKiCtOPCIhOGr7H1xwYxA3QC8l2Rp/dZ8eArt6S8SbHlP7pL9gNztekZhDgLgveOEI0
HBxEEwDQ8I1CPYTZU+DWyT0lbxJVEoWLJROZRUqBrG7UkbDKI500BIf1TuS/6oiFaH9wrETCLI8G
Z9DUPLIsIIcFXJhkx06lGxgVDi0CWcLK00959MZxFhPHZCSY4Z2oSWVP9LgDH9YpBE8qzpuKDzbQ
ZmLGh5glO97V+Hot2fk3IR0truxHslGi9WI2mOEoDqiHXKlrtXCN9RMe3qEIWm9wrhj/0p7zjezf
uGWqK+8EV/67G0ASv1Izgk9FkYcUDBfenflEbKNVe5TYlSO2E07RhuyWII7CcXox3kBwqIZWkUx4
LlzxUqU1QSxAydesnucEctkWVLeSY380fwJpZ+4j7k1/FluHXYhvi+9RwGEW+Rna7miNxNsFoS2y
R+K+qP+8e8LlH+Geik6cPMIPXBBWkD6dwPvbaIyOmd84eUXsOoI1SOmDXFEd5TSO1KS0ySXbeL/e
+MRbXryXeOLsuRGe2IqpOelSuMSsvxBZ96rFEglPH6OC4yOvrv7rf4SdWbOq2Lat/8qO/XyJKwIi
N+45D1SCiFhXL4Y6LUApFJXi199vzHy4O/JkZMbZZ66Va1aCMBi999a+dszD9lgui/ndew6TOeg/
hoHfIYH37NbG92VOt+sR3cHQdaGx0d8vaa7GkCN1kN7SPFkQ9nOgG5oS5QIik17IFHNSJCiB4obV
NqBsdnC5aktnZ/QLdoVcyEgOTinTPKaqKhB1NuL0Lj7mpWU9ZsMrho7UWfFBxgbEPFGKuLTceNlM
Wvi37bjQBWIyQr437GEzeYYMNAXVHbZ5RHdeTIVEm8Zg5eaaooQS72z92+Gqph2GyyqmUwB6gO1v
QQVHVUFgWvEsTP0aXXJMCwby5oFIrig5JAfUuGDOKMRuNrvU6vLH+0uyyYf8oj67Sm6AkzSXT8Xo
4YueHLvY54UPdO4u+WW/Y4uvg9ChorzyR2/KZYayJd3DB2TihBePNWu/i1cvg0SD16Y+KfQv60kd
iQ1phS5IbOVv5JuJfkAP4LXQBciQfK8zaiUWb2nEsJ6xvQCJ11E9IdIAoV4H7PUnMLYVEpbsLG2b
teiuV2xj9jNj20MPQecr5mGY7Dpr0QG77RhxzF+1lc7TKNkl/CeNN7Y7Z/ZIkDcoAdlashFlk8NH
sTNlCCjRFkyAZqOKfyylrRCgPWhuce7GTGaXDOcRx9CjRnjVDPS5eLDL8LnbSLSOjQXFOmlTKjEw
efDmJqaOoP8NZJy1RIl4Toh6I2ZZMriv3yzEGhqkfPVbKfzGXOQrUppEw3xFnYG+QGiZDIrugvpY
Pokl+sk6JMo5nIYApBtOIbcGizsXmdfMoCCzB/+IiWR088Uj5YY0oeUkVixTLFoHgcAHHVUQVVLA
zf+VNp1Snh2EjNDT+a1ORN1Ft38mpg6wn8Y6a5NIM5B5xQ8u46fF5dPSC39UDFuMETkV6OHytSHK
zAX1MSUdW5J1H9WaTB1geG+yL6S5cqIAPnxHJNxCGa1xElOxjclBGRhuBbxWoJPJPFklkAQX9YAI
tdF3cD8lqHtv5BOKNhm63QDJRPBcG5N7JG/7dC7o1PZnjOdAhiC4EP1c0e+thjXxkHDMaLNBl8Qa
iJbcL0L6Jmyila0yKdcAwQz7uUaToW2NrY5BmKkTxN+rcHqK9u1ZwuFBg6XkUcdAjFgNVGKoR8nV
GDAEpYXT8dtZhrohRrMKn3n6Crm6xPVJpcL1t0TclM5JRzq/l48poibiAmmwPqYZfdj7nE35nS9S
j6QPkzr3vQ/4X0rhAKWpclsyX58OLK09CkJQYUR0IpyWrIaTRHTB+huytz7+liS7nL+x7Z72UB9T
QBy/hZtGaUQY9+8nkun7jLQqzH735b11C/RnB1JjoFJlsD+f9wC9t2GflJobelQR8ERuBtsTLsDW
zdjtvDaidy7aMOSRYPunUuBUUXLQ8uBwOVsi0oj/Ks4vKgAOACTBhAArDO/mj+z2GRNK9loSFgMK
HSGmZbBIBCQvWpyMNGro9VJy1aJ+EC8rZ07KwTAF/C6RLZkhXiB00muRyiU+g2iUgMps+F2qgWhn
U5MJDQfT5XVOPdjnkzIoubuFehUz0ZWM2x3M0PCF7JLYPvIVciQiBQoD+pyDEj4qlziDCJS/Ryaj
RIjdcUXcvMdUW+o+K/AOIDwNc5Wxds2pSoYNTXOx0CDDjTTscbdhgfICshci1Ma/WuMx/D5WcAU8
OvvKhZg2C8kIQQpMqnncUfE2xwzZiZgPUNIdiVVZk3HlUQWiuRdrfydQ11cLwe5AOASEB0PMYRN+
C8pbxPQYNIRMil6uOlJHXG6INp5UcAjbnB5hCUxUKRZZNZdCYttDChxvUOpGXYbsX/S7yBkiJCio
T67RfsYa62ch4jbmsUJxgP6ZcCpRpguxNci/6IsUeC5iAahNA1QzFLzPqB5kQ6yfwx5l8Gf+C1pl
WkAfkaw2/tESGU/8akFBPn/4avAgxbDx+YN6sLAeIt0N4zp2bYbDbdj4+6CmzS8+/vH3B2hlvsaT
GT+IfxN+aurqPBKSiNaBbYE5QeCObitxSBnTVdQWCOlinBdUaWhfCSIbU6aHtx2HkDHjoFIXcbBC
Q6iOeryEMuqhefxwROhk5z3vNeXiGnx3VytGOSR8DDX2iuZIISkmM0Iuwx0vzoI4OpYnQtCWVu18
kcbx+KW4LEeF8/JQ0dlMi50PD+m9VSEQBiJADwYFpei1DmR4/Ai2iNQQBmPGJc0GoVPQkokWTxTE
4ayEiJaFPgeh9rwkVgbd6+ixKBCfiAmiTczLAuUfs6WCZsT9VyklXJsv84C7j84omxqy2h7IqxHl
uCLfNnb3vJAvIc54+Tgccbv3HQN/ScW9UfE9pGxXa9QYHtFjbMBQvaLDSzl2EQ6BTSQQ9p8uVReZ
C5RNrJIUlrQQRSE5lihSP1z8oH05w91R4mEUo0fOeObNq6G56GvoKSA/iuAXmOLEjDGjK5nRI/Kn
eq3EIGvKooo0TbRx0+APuYEQGvTIMEIFwjWbcS93SZh7U1rfJ/QBaDF0vGKJMmVc2ZyvaRwheRUP
/ag66hMRFoLVJFQYNvHzMRHItIdBONp30yvEJipsCNHZs+DcyTbYUzKTN0RXDfEeB8zOTEOXoU5f
bullIWoYnkgSd/GHesjwG5O0I34RXpEMBzWLBZr17oxgB85eD+vUb2o5HgYh36Hf7Io+ACIbrF9k
4/hov/laXuDixu/M1x8CI3iDOXy0ZihoSE+g3OzQA0SGzaS/Yjl8sBlpsE5lS4rSSbLkgSj63JQc
GXlIj2VzNf/9r//93//3VP+f6zmf5I/mmmf/yj7pJI+zd/lf/9b+KrSz31X6SldTFLXT/1MScSkV
XeOZfbCrIogqKet1eghv8g6ErqZDxUUMMLFxC8UDNe2DgGS887VQ9dslPv124NTomXp2z2f+goxQ
9TtY2RoXdM38iujqRbxTIgxuuH4KuhRfV6aaLb1/OIr+v/9V/HFw/s9//bun9ZQewaP//yj+FD16
l/tp5/t650t2oIh36U0jSdhRTeEo414f0yynRqU1Gg/pgI5x5jOAktmVl1ZrknpGbBHBrRjvvsgZ
r4vnyNItIiHSA+GeriBoAN1p3G3p16I7eBQ2i+7mylCyg+TN8P/haNT/eTSa2u1zVEa33+t3enz+
dCB++8o7KP+vmJTVNlXu2bLcO9p11ltmlaUgg/BUzXySYPpi/s5h7qeVbpMDnF9AwHSQZPBPL1d/
2WVmP0OXIAQPXkCaWzeQJMTHTuQBaIvuD1w0jGaSc0M0hOun9Z9U2Kl190eAj966LWHo7prZ1a3x
5bYW/t3O8S39w4Vn/MWFp6mK+F9f7/Hnn94yjRTZq/TlIPWnzSBE2zTYaBur0YXio6MTfWzdSVfx
b0fwGEQ6rV8dE1xLu1agEBvEpNkYUVTocABcYlR4uqOl5kfwdkYv3JHQHNHphonm91ZveCHECoDT
aa3rT2w1PWtvKwD4eYK1Z1BrciOgRfezdATwwpDvbd4xrZG+js6TdjsOc8UqWh8ch9G3lbO87BBG
ukzC6zFFf1zY8vlFZAtcwIyeKRsXgwVfdivdleeMDrS7myC41wlp5y5IcpMUuNs/nU9ZlbW/uGw6
XUWWjY6sEb8rPv8fl821Kq69Z7+TL1dugWHaTM1NttnYMi2KXeXwX2TaY9fmM7l5jD6DxW2+WPj7
SS2Gmv4t8hcLyUxOixK0Dbii7RX4Z8U0WKK/3jjAgB6ubphfO6+WCnodp1dYIfjo1dfuM06lN2nX
pYNA/9W4pcPI8KnbfaTnADLc28szGEHWjrLIIZxY7Evm88dubiBxe3of0CFmq/E0vYU/9AOjxwYG
EbOoOJobk4fldQhbtQqZVVr3+b/EnFfe5Tac6zdW+byw5yKK/nzfwD8MLx9T+zoocFgw648T6DYm
3jm9Za+m6ntZ8+vdutDnHcBP5ZwoG64aE92aMOP0wnAj5+aGbqG7i72jyAtL3Jvr+28qc/TVg3yA
Op1LSSGQcWcwdupYm+6AnXWVmismciZmbFJOLA7SX0kBuSDeSlGcFeMVe4Vib0PE1U4yWz+S3XBV
2D9TwjZT05vPP8HPg83rnf7IJjDMkOigYzwkOKhrpbNItVrfJVnEtTeKGfwwhJxNf9oIChPR6mYQ
WKkN4Gpvjjvm0LBtzeaw9NNGmbMJGzKx/YkUEktA1buyGYme2L7hKkCzyVVy8/dnvCI/FKF8F6LF
qBpEYccK7WaW6c6TAGeLpg2ZBaa7qD3ZdOl62BsOd5qup/oEx7j5Sc0fzjKCl8qcfgm1NqVgQ2Cu
WdicGY4q5JsJKXVDDi1YIc2YvhkbFWawCWVzkQ5SDLlgalrT5/7zj+EmqBq62Hzvx+F7jsael68E
z0FuLdyIeSEXZHQEGA56z4VkVDhgxyFW+sx7w91GP4XQV15m5ezcyJ/5heA7z/KB79qI+yFojn4Q
q70BGG5CJm2hHVSmPdeIzR5MVy9744boxOateZ8ujkSX8LaOIjqUNgsq9CgeGmgWYAry8zifZJKa
XesoKOw535c6iwWzFv+6nN1sXwYlyxJLyARRc8agtntUQLQcB59LC40Y6cLqTWgZE2aDATzjOpPF
yO6gd7Fr6KopGxUEW2OoEDW6cfWLLPQaXUC0wRq0p0i6p0D8VkzQE5Pr64qwjpsyimLTh9vkw/W0
dvSyoacxf7+b8Rt56NVloZp7VAM2kMM5D2pvSib6A9vchaZkY3qZFdB3CAMucUIyntZCmiGg8igU
o5l73IUKIczdjvVET2w9E2vVDZnk+RuOgMtptNq4u9T5LGkrmDUW/nNvIjmk2i24tUINXJY27Dxd
zrtFP56lyd5M7XnqziElck19gktQ2CJsjAt71XPsyzQQi1Zry4vFLAt8Emyj2Xk/4iW1Xk7wng8h
Y6Jbo69DZtGsNq9Tf9Gn/ePE+JkAas8WMHNsPweGa/oc0tfGfsW90xmzn/pYdhj56dmPwh3rgeyv
dHHVEIPi7mobtQjeMDPgjMxz2/PYWKYm4k6ja7aj6DMtzZ0YOHNgzA4+5kbnLxMwk9sj6yuXqk94
hClQ/yaMSNEG3Lm4scPwWJrujH5GiPI4dOmQmrl1Lji2SDLvs13PihZfzhzsCMWcgd5LLRmqIOlF
fGgqh/e12EbcU9fZprE0QvBS030taptJDQtW9EUS/RwsuIYLwne+5rFn+f5MgjpqfkEzABBgwbw4
wKvATR62qQ+Cb7EdtruxOQJm1H7t9WeTmTz/4Vjxx2ejArvbfF80IdtUwFVrdkvm+eaeOdFEIobR
zeLMdi9gJzzXb7lU/K85ybyRCbDitrpdOr50gMj0sjqJwzuXzEFsRC2HM4D/bLfjgfN2HAfCSt88
aEsE6IwAzRtmAIpldvIde4wznywKQXmrXMAk0Ehu47v/frnQ8kwlfARf3Zzt/ZnLOSTf0Z8RAADz
zjIAZ9oPMljNEufWIR68PGhzmGXECUodf2AsJ+BFnG1j84usbWGuodas2e0t3xZ2ggZQE8RzK+H2
YRI796rAm08VyfOG3l43hwybw0uxsz4Ajh5sJw2rXn07noHk8jF/3g5gJ09wOhR5WOoe8RgGU958
dW8nKfqP5XMzKRWT3BLaIVwr2PzNh/3E8RKHbGLgpQQowADOrLGlLK15Fczpv1vbzNy2bPlq90Ut
hnDFqTgu7Lo/98F1CW8TgcrVnPW3s75dvgWtUU54gloP0A/8jtYsw4XcsVl6fdWfGAcYZaUAWa5H
FPH8fBxDZCV+zNGIJcsZWwoYietke8cu3g73klvaOOqS17EdIHc6vwKejuceZxhTHYSD4fg1HFb2
iLB7qx0DdkKH6Xe4RaEKlqgVQqA6d6ujWafYmlDWVvPE1Jg5U/1frc+ilCJFYBoU63vQcKngEDpc
Mfa+TGcNXAcXlT1OUTk+nOF4lB1Go9I+1S8LUM1wojyctcrLdiiVhxbryWVZ8xSmLSfZdP9o4Bs2
2z46FqyFTndDcW7eLiwgmjMxt4AhhhZTmfkNqYU33VsSziHKaEjSR9p9SASw7iBix/AoOj0PfHvz
ab7WshHIPJYu86evszkxMaI9zQu2imNmXV5hNuiuOUSs2lvG4g9z1De3h0OPqMNL7P54bK6nV/tu
T73hvmMuM+egPMwx21eX9/qi+9PHJrAv38FwPrVXErcqWuT7P+zHu8Y/7B7/VHS8v7e4vmoNJZRn
bzoW9/Ni9sVWNvlseVvBe3KfiruUc8/+i7KYbdNTDVd/X/soot78UyWndahEuz1D0VXt92X+xyY2
6cv39qo882Ub8ehrTB4ldPrcRUrLlgf521ybTt/kKl6JPhFJ8kseX9Pg71+F3BVH+zcv4/dl/sfL
aJok7ycJZXG/dlCLawE7o/4g3LWL46Pwj+9JaX73ZqQTWJJYR54ch47VbhIKqdbb0GTfGUGkkChb
B7EzAy6p7QMex7LHfo4oNh7KyWIXsq/ksrs1ZkvPpePCksPO10juurVyvziMr7ARe9we/dhcAh3F
UzYY3rgwxpC6ho1sqnOkSXPGH4Nxvl0WdIA7i6E01C4snni5JNXk+nmfuR7Z2Fxj93Jhq7kfqzp7
ANYRwKQDqKP+NFc89g/c+Ie/P43aX5YkqqrpqqIber+n/umiql71p1Sya7ZkwpSMsoxkGqN0vkiP
h0xOVx86jpr7eIYScDBEq12zRpvLRJEoHPacEYhHAj7QtWF6+5jKx7x1IWOP+4nfvbzIbV6p7KUY
tT1PJY1UUgcOwLkXOjHB5gMDEpLemO43iQSEihuyXd2H3Ta8ysNnMrx3BjVSCoTZxxwKK1za76WK
wSzuA51YNPq/RlCzIxqrRAs3doIxmxGHGhnAsCvQsAYbi/Y972ZH3ZiWt3nW0sPsHm/3p92c3zzp
afuD0mFekVkQrdMwxrFNuZodX12KHRJpiLWrgRIOdPBuVq6t1f7ozrijxw6KsMpipJD+0yNOw9WQ
pyseYFIFnD9w6XGnMhNazvKVyY0gG3fB8mdsfldGPlTZy/cXxj544rOorDg+xc9d77bSeP5h9Lt6
5b42jS9aH9nqLtPpHWkHrYXEfDn7+adrx2Akg5hbu7Ch4mAFJlxqbz5woLBpHtB4v6eudFHZRg5T
rmXSO+kvM4+hDpPMK2IzzJ8b9QaERkFmeMpxFmGf3ADE0aH7A1vePMIuP7A0u1/zBROdNAKK1cmH
ixetT6ZBcmD4ZndglDD7J3fCydaArq4wfMFldMgpX/eoqs3XUVuzW4BQCp2OPUFJvNNtBnb2Arei
BzVoi/RsGEcwpxOe9n0zMyzMx9PvrK7F07zPntJByedU5CM4JKyF+PJQkBVbVLLrdFuMGQodkKKs
JQ8xkYtfvIfO8BzbQK1BBkHmRmQmAfyoJxWUYjDCpFOYnbdzV0efBb/t/Z3d8TW0pp4NmptT5IaV
K6OrsVQh5uIxr0mou06r2iIMjFzj9AwtuD4aRwNDrc4GLjnmVhWmg6/sqIsk6tuvyws3J20SMJQj
tnk/zVidgCCiqGcHObjNe7klHe9hxd5mb8LqYjjd+jCtpVBL7X0s8Gs3tDIOiMW59kSf+YKX5fU2
Munq0AOxkTIk6Sw4tnJNiD36TNVBG0xs5IJHGIc3U2nu3a0e05hje6bJ/1p1j/VOM6xv2GDBnmkQ
H1D7FWcVZWffUumzMJQtTUOBjOzQxNIsGmo7BuFnrOGZ7l1XvSUjZBjyX0caFfDXcvsJLMiw33cX
0TAWNXBi7P0n1SXb8krozMKxQsT5UQFq5I/hi04HvRmIUu/B/msbio3O6u5UuRj+fog0WPOg3r1r
8472jy2cC92QQqZmJYTAOAH+t1Yp6l00iXvsRhTZV6sDN3jU23wHcWOiVeVqw5r+uqEk3i+pbj+N
eXvbaIR6H5dfwtwvwZ9CdFe2JwsHIn1nSJlTUWUf+NL0aaE/TmwZoufiUYnmcyERVGOXj/BDX/nm
gq2kZOYnPgcNKzFfgtEOUxfEsq9Dw4SRZkvQx8v6+/VZ/atGo9ZVdZ2eUU+W5T81f1vtWcq3Wwsl
dIl97PHBQ8GaVzPUpjT9QDyB5YcOnLuPQMSYR14AP3jXwbe/d0AVa2YM6qqhTrXI9GWo3J3I069X
MbqlyALnBVHhbsUnbjjtUIBSJSxgvlcHf38U9Av/4mGtKXJPVWQeNP0/P2Uy6aVcm847XRKTPtgv
AW3wZlAgtOMeQVEigwAH3Se129P7JJ4jwF1OHG//gsw/PpdL46iM0llDkz+1AQ0xR7naZc/WFcKZ
zOI6bFpbPxTEJzdfVmKnpGOE3Rt+a8IGE+mhQX6DUyGkeYUyaT6V1SKfleYfIZjao0L2epotAhvf
k/e8amG1JhtyDTpkmxR2OaXJ2TUrem2QYy3OOzpl+inhVbOhqHeASFYbNYrJJyONo05cFbTEtnfh
0fhA3micOmMcHkGJi2X2nohZh4ascfgInvQ3z0nUKIRguDRKAZ1QLvImbGl9dzMLNDhZhaop07TP
rXIp9FSfsB69+mbeD17b/Y66USesGbd/wFJ1bJb1Ql/HxP4wYgruvjQ1wu9vIx34HNZrS5/16+EX
2Ua8lXiI0UD82Ia2U2kq9oYqhHnhj1DnBcrk9O5os3ZgOElUEH+QrPABUyZQJOUTZT+Bmbd3+wsQ
+QnJOTtsdEuUNfQo3ecOSmO3ML+aWdG/uZpX1M656AETwEMPl2zhUL5ZVAHK7DZ/e2TmjWDgt9OC
XEqsKDDAC+e+q2ayZ5Rmv2vlPHwWJdzJLCjV2Pw8rA5hFGMQ9Z2lcqTehiDLG6qbr7uIR+v7CjZX
wqN4YDKr3XvSrCW1bUF1FU8pruCWUrWB8exELTR1fcmzuuUdvHl9DNeR+oN2ibQ/laboLzGElj0x
sjIG7sxmKzFLJKv2nyVa8/hXwP2EwaXa2QpaqL5jH0KMlkgM+jBs2n0g9iNZX3cPeZit2h3BPKRo
qgTksK5feMn3hF+pF2zd1ZOU2neIft/GUn+uAwWrrHhufuD1ed9lS0TwtAYI0qXGOXQWyVRaJERK
0io6sBRKlxsza/HUND8TOVSJwnqaUDKQO6zZO/YwXS3iGkd/yt3+Q+Xr4R/cqq3N0t2uGDTfXJ6Q
zRy60zt6sn0AFDBo4bBOkWWrZsIPR9yOXXr4KSlbXQbJXZWnU7Nu5prk1GwR4ADMVZv4jS4vK8hW
KXmR+cOVGcJhXd2+Zr2jtFAKQNgd77GkOPS0nljL+2ReTDHZ0dx6b5AfEgXOwHOcwAi2waPzo1EE
2X2GKMKhtyKFeAuvZN4n1rFPFIL7wklwuP1o/BgQ9H2zfw1TciMMsRmVT+mhWn0/AhV61IM05jll
PYi7FjbLMUmsizcNxrzjG/ieCGdhp0vCxGMQE00jDfaMM5OBqg6+V4+O9qe1E05vQEsNZzpX05HH
BxpZyXqfmRauExD/UwkXoI+/VvmEL6aXuGazZni9jjqShUrg2bU43CfUKwAHZh0iSmNcnDMP3s+y
EzQhMjHEoJJ3NBnwjj5CevL91OnPWqwA+aQlSILYBlvaPr0vpYelnwjXfaK5GGo09tAJaQ5rpl9f
bS4OnmLNHlQ4rXeD9tpU3hbnRnT/yDyvbJwj+dO6k14saGMIsfLjtx6+q2najOrcxXvNcPmsb//+
UaDIf/UkUDWlr3cUQ1ZkMSf8j7Ktvt2Ta7eu0qV2tY25YWqg8p9LhctySDaXfPzAh4QZDuBa28E0
BJHrAoMnjqoPoqmZdUY8nvP1k1XCS85//9p6ivJXJbbcNXpUtx2135f/NPJSDf1+/fZS0nD8/gAl
nXed4lPrkVudwSQGnIPV/TG/L6UZ//wMbyKTrBp8kCvCrCGMHpFqWFosTyNpk86kk0ps1wkDLp6X
fIVar7y0SNSUeTvBKMROB4MAojKGx4bHFmugTdIAOFRwmyB+shR2zI8JAlAUQJLHThfGgDAjvtHi
YnIckJ48RhO8isd7kek9Yv0dCPWbQGz1iRLG7/I9MQKqT1hpeCHYlBPhiOaD+DtX7x2LjUHe6ipn
dj+NRUAlKZUAmlf8nUb1PL2IjzdB48F5t+tMscwJvdueMS6+NLxHX7t0hEemB9wiRROeYAq7Qa7C
0zlGts5BYdhgng70AgE0Up05lgAxRUfu/kCY0+A9QjQkxMBeD+8MtwJbFWho/Jk55Fa4DaJOZJ2A
HwAUIFIQKgdkggLjHaYoMeH1kSyboSpBbhN0YVvgvh4QDIQagGFHkEI/SPwKy8jLEjSE2i0mzPd/
CFr0WOJh+pWOMFXqWAkFsAS9ntddGtGT46p91dFBsSUEr4tXBR3O3oevRYqoGWGzFyPkFVJq4e4W
0tg7y+bnV5Nf4MhOh6/oBYAp9d4eIJTR168GT4QQ8HIQA7b8nhJEbEkUbA65L4OkmPm5h8KQDEW2
STjIQc2z0aC+BV4JlWdIxDT+JGTFXrmUA7dwhZ5Y9ZUAMV+g4dDM2e2ET2yZZH8w5cxt8rjVyX5E
shZE6btI8F3158m4ONSrdPEYk2R4eq2S8RtsZTfqj/hZ4/7iSnxxduxOjMZWJ8WxILr5dUyX7E3q
ddva9fF5jqfy8RHx/3NCScH8YPfqLG9EnS2fQ/ZQISvxc/iiSh2qtanAIJmI8OwWn/9nJj72VqlH
dPhvKHi9kEcPxRT/2ZIIDrQsqMLPFJShL75FfGtMfng2KRbJT0OUBNkSIuK7f8lnON8v99lrQdx3
tepdmtVjQsT3Y7LvW5/DR0i8D91L9xJzMz5n1fjOkGX8QQOJ2pIM8PKQC4eAAN5VNCexPRzu/Eim
Seo04VGwyy/AzFYd9O58EuPldUUx82vAJCaOUBcMcAAwRGhPRi9bjEQQrkO+FUNKxNribwVpfEy7
mCPhzTvwT/mBf8oP+YGvyQ/GibYIYvlV8kMNN+ldcCqIAqUQh5QtPisFOfVGo2Mluw2xSH2fH/E8
4Cms/jgTn5W24UVop86FZguBJRu+Q98I6vodPTxR6hk7VvhqTilekHHit2ubN7ceYryvycffF6xt
CETp9y1exEK9VKt0dts+JuWKF4lBZKIyN1DBe3AY+eqzes7KVXxgCakF8O2DD1VRHc4LmAqsffGB
DzwPEQygiP2Kf2LwzKf52j8+o4jzwV/Ft6TOH1+SrviTlRKh9P3AKJuT+hSWwfggnCCo91jZ+iiX
kHaFXSeD2FLilkBHh4f6YZWgBtOVNA/tp9OD7KziGKhRkffwlQDUmEkbiegXnJXdYRnGwnk0goKL
yr6LVQBv+VDxZCbxeAXR9kpzVbS/nMcIVwDGa2P0RmUOLoL57hsRmIHmHlN3KCTxKgqsLnZtgTsC
iAQwSQKMI9nCtUpklSUBOWOGjt6oHNQAQu4Oo2KG9qFgSChRehHHxXlIkO9wrSFO7ofEBA8ohgVz
J7Gsu7kPeSBRh7xw2AHfGaDuRbSTj9kjA23eQ+R6uJktj2qvcDQaPJQpGyRCXkHm296uzSzYT9rj
MyxDbV1ERVROZR4zhIRgae2sDDf50TfZgrca1b24osXVeW3puXBF5YdScvQTF4l+Mk5c5s1FP1X8
i7IJlQ2BVjQFUS2LxO0UOTVlXcpjRXAq0KvDegTaNjXm5SXhtXNh8EDDa4JcWBUWGTy+PFEXrMCu
ACgxsiJ9ljWgZcHUcErQZlyIuJJiTgd0wd7T60/FW0jE3EB1YBGPc+AZ+6HBgzkbiUUXRwYsWU47
EBMsHLOoxpgjRaQoDZJIw1rwWDQXYVDrjjn9+BbfUDgFgcQ4YdCY4ijCFNBZZZPH5DnD2jD9wg/Q
iBDfT5gUDvPwNRfUzpiqhmXtHubTatCOGox03+C5LBisaeN38D1Sw5Fd//Je6xhSdQYGO8UXsI8K
cjfH2fiJhMkgC6bjN5MsGFCRazPmQcX6RZNjS3QLNsH5Y16e8yVdoy0VF0mGn1AL2JRPBDZECeqj
yAtgnlgScvoZpEs+/Wu46W9v80dEDInCOrpjBXbk4Dnt48Yop2Ip/aIGj4M3zlydFY/NyneBnfdQ
LO4z9dKxajLd3BcSXdnNkEpUjhD5qNbbxxk8q0f1SABoXvyMgnPUwy/UuTxXvwp63tpNsdgPxbsl
vvjrp55Qukub6wxvDFeGYPtFd27jEjsI9iCwQRjhgs7U4NxjSmVXn0QPrmRu86hZZTBSrkEnNFxp
gzes9pvwiSJQD4QV7Y2bKbHvUyUQx5kzIIIKhoQMI5KGxD6ZxF7rawAPP6veKgdIhiN3pDoiAr4a
5FM+0mdFCH/3hEk5h4XWH16D7wif0bCYAPnhOAQGD/TPUjhR8hB3yhSd6FrGtmuM0/CzVHgtXx7k
caDzBP7Osyjl9b3QZygjOolByfw0eC2ePHOoGmftqLt60qmpYuu1yMcqJ49Vl+t/dfvhnC5eIH3G
XYIUM95h2g9vngi3bTnOJl0W5M4K1CvPB74Fy4x46GADi7kflQ1WgdTRTjyRbjizfv1RyoZHFjc1
LdEJq31Nb4w3dqOJxgpqBr47hhEDtZOGEh9T4TxiGcIrJmBDyokPLCIQxkhO2OhsBe8ruLLtSdi1
f98d3vUSh0q94bZHVtQ4/I3ED7Fz/N1Kxis85gJ11GPj2OKugkQU/G4gBU38vZHmOB0PUETZXNEA
4YJkc0B2ER3qs9hWlNO7hx2onMmjOGjGWZQvdW4Bdt7EfA3/2BU0cNcYMyyJVQp0lrbWVznBjx9s
QrPexfhY4lnKwsIkg5PYHPJZOvvdPfDhQ44rBTYXWYfvuQbJllp+xmN4Ih7FH/HkKxap+Af2Gs24
CnW2OLye8Zf9ze/riKfNUpQG913COy/frefwO38On8OCFJ8drXvCMKtzEekUn+JTNEFH5azAdhaT
qcPOJZsoJAOKi2ORKCQ/9cgSpdEllh9+zaLm/smnEhkmxuy9pmWTkFpCXq1YIK41WiFqkd98vjlp
b+2aQT/F74jWLULq5wQy5UTaxSONsCY1ouOhN1ZyuE56UW9xHxHutsi897A736MFfbogoy9a2B8h
m4mR6zbM9gk7XwGgdnswVOWxMWYFIS4AZGqo+pnXRHv3O6wmPGO2pMIE+rjwjLHCC2hhX+49ZXYl
zaZiZED3YagMQawuGB84t2AfadPPRhn2MJkwxT4IMnlv9EKAncCcwVMBg5qNaaRG1UkP30OiUOFb
fza4Pnx1E/vkTyFUjhd7j+bucIlvBI48SRK8FAjZ4hcOenN+eXTn79IwZ6Krj0v3xZABInufwJ+E
PkIumi3Ddnz1U6zJ2hC7yqQLnx3uO4E7gqtIGNDEmJJQuNrP1RMJHvjH2kGHObnq96BLU3tMocgQ
yNKJeP1rlv1AJsScJEAg64McEvkLX7SI9s6Gses5wvUxfh2SWQmPh2N06hVmbpifH//mfccPuN0V
x2eEKhydLhtMDxCoXwDt06fxSAaD2wXpw6HbPz+6nQlU6KIaFWPyRBbvw31C3NCGhJBp55R55BVM
SfMadiaE6CxrT3O6RCCoJk1HUoi6Lk22UHd03IcSaBx06MhLMzoRaP3D26CrsfmojrBDfZIusEC8
hogjXOimBJliY4EtS+AcJguozKPu7PXL8H4CsASXmmPkbvs2wlTipd/j74H4zkfNLtPmL4yZlL7F
sEUFF6wSQ2neZl0cnodbbct964FcHvF7azFBSWYyMvpF3rXJ0VUqG9Xrh3ULt27mlFg6cIGRr0dM
Elvtm/gaAj8lY0wYewzX+GYrfD27yRfp0s7tcAVcMs1HuvVAKUl1HBFtt/ekHd3HcL+gBRS+LnfF
Uqbq1ZZ0S37Ynav9JJ+vazUkM7VTeddE7fizrSbyWISyTTizP8aMBiQPIO+6i6fSODv2JzS5j9IM
GM1PvGQEeUWHvr2xR/uEnbD12Y1Q8+ie+Lt4HuD9ZCViY1aF2ij10mF73E8IDKAxtq3X5RmHFjuS
bC6YGyAUjwlYOdLRfG28/yEzmZYJF52C6KrjC7ZOZ/L4f5yd15LaWruur0hVyuEUZUDk0PQJ1VEB
AUqAxNWvZ/Q82N5eLrtq1azfv+d0uxvECF96n5e8jSo/t+HsuOH/tJXBut8ipOSnOUH3bqxOiDbP
CX+mH/KtCFL23b7VvUb46zz3FyCZpnuZ19vrqxU9OBrRcQp6GMy5t/PqMh++gCO9ah03m7x1JtTV
Xln5Y8q7x00lTqnjoRGzwPd3LLf7/T26R4hC4+MUVhczNObi/CVkl4LXTLgzgeL9RclW2VNJzoUf
aUVP/obGlIbaATcZly+dgeqb9MsUdFW1x6luWa6PPH+diTHuQpeJmmU/SZNiZy+clb5W5zTvKKQa
ibPlTIiyNR40Ux1nsJJCuTnHWYHz4hHgsbJWlk9m0pwZ8Vo6ZUxJXxu+wlEG2gofBS0En89W54By
mY5nDsrGEo+9zZTrA8mCiamIleDjl2+GQBCijyTj+ABxRqgM2lPcTSxEQNnsGCmzPHFWDRuTwuhU
5WSk6Qgm4BxD0Jr2MLlw8iBErBGQmmsBBHBwloDKOemimzfFXBrvHGa8+OMzLUMWrzJumHoX/+os
U4xJ9EjQSJhEBBghoJPN7MfcjJPWgXLPqRYoSyt5IE3Vxn6503gGHMngcG1sKo6RvYaqzwGno9Tq
GE6Dn8MpQagKIsFJEN2CqbcX8oHnD/DXXti4smhjULuwNxtKPBwVnBxSkAd2MEwHsBLp52mhfdOG
WN534iViOOIxYtMS/9CXZNNeRHvyBQx4tatwU07yGFursJsYZAKUIpZM+2ABk3LvLEYWdhi8gzDF
/MQWti/MRSHSA0REBQgaLhwLsGLkPwkiET4wBV7aiUoPxoNceb27/7I9cUWo6xzx7w3kwpW/byUm
BEhODQi0VWBhhcPUlKdyv5nz7E0gLWg+xMVMWZ5x0WCko+YKkfGOY6OPT9s0yacZ3izMS85bvHDK
GQP8+lxbGolAZFFCYaYvJyQkQIiefA9e71qPbrgymXwvcj0cOWQYWdcXwVYTrmU/fonH9XGdix4F
DteQtrbyXJ7jCYjLInblfBblPuXXAvNWZya5LZ2hCs8AwuTZmRJTzqXdj3oemcPcWeEZqCcMrmCu
0ihNLpMTK5gmNKq5HM4EJtuu4RaTDv1ZD6hNXL4WC2VY8NUA5bTQhuIBiOPjuNaWvGbMKOYl93OO
LcURE75jFxpLfZ5hVjTvEUB46BjUubPVEov/CfOoHCe3LMDC6UKVB7fqJH0lblrny5qjjRLamM4U
cXZG6+kS2Ru6QssrH8/wYbI/BUrMWMoYtdEUu0oks5cJ/mz4ShV7Ox78nHfF5Q1fTGO/p9P6RVuq
c4uTXXxOXNdIRuWY84N8qf1SkL/m47sLWY1VfgJejYUsTwxANSYRwgOIUj1wPaR1QvuGbYeGD2MV
ie+UxlZyiUTYQZw7radiBzmcOld8rXB44lXwdPR5923xgvE2Jh7q9wbGgzJrzkpuWHx3vFnVP43x
0hynS050AMl3Npu9ED+kpwaqBTq7gK/DmcUC8QBWgt8/iAgIYfxbzBwA6gne/ZkxSRWs9zNk2OiJ
1wjnR4zHCapsliFCyyJSfDMwkREiv1qd4ANiJBJoGMs8x/hGByLiyXk10kqcwgOfpzl3xoOncfzJ
2ElClp6Ve47BhTk9Qf+++1N3v+/dRjCnV8eIhf/G3Eqo4QoquOfmuuW1y/Mr77KiLGmySzX/DsJO
RGzQc9inxUyGyZ9P+6X4GIkRMQ0T6a14Kxy5PGY1frAX0g3X+vCCbc0OC6kJn63Y2iLsW2djC7Yj
YyZ+tiKMC4DhxqQ2JmCO8158aMXKGRcrHV0iXwBVn0MqblAaojZD2lwl1ljjbMU5aELbe1VFlq8s
efqcHOm4jy6kRyucsyYCfw6VBfscKZHpD9Z0xtopLOjJBVCM0Lk12xvoHKRdgbwHZrQ+cWwzA7Mj
ePPOKAnlSYVTix1cYUijWOVDKicUDiINeLXuswtgEORI9Z6JUIOidkVVWmOtgw3ESoKq0++y1Rkn
SuyZPthoyzPy2FX1Rpw4t5Bil1vKjkB9zLiC/H4fY2qJbSHmaYtjfApDx6U1FVkzg49LW1b855zH
b05NClHkqhMdyA3PxcJW6xSzm2NMYCMCQ450rDi3eszLndFrntpwHtlKVJPYClERXFkzZ2oKuofw
AD43Nko0wQ3ygx5XIcAWgmiFw8FzVbGlRYByZZ0zR4e3R8OZWBGMavjJqosj2EIKPf4xzpc6V5st
YmqceFT8lMy5BWztFH7do2N8TTL+NafncQH+hQB9gZ5tJhy1eFlvACgnlk82E9kL2hkhlnZ8amQz
fPUJ2uKTjaUhFMWWx7twSXY+BgyM0oCf5wJpkoYfVGMHqQYDONAmudE2GPaoNCMsblHG5XMjtjDq
EAG/jmmNGotQ/8jF23JBsBJXTKMmyDBDjHHA30sRbHQfoSAAc5lrHpQgymeuEkyfhik2Upw1N3TH
amDyurAQFKx3aFc0NpbCDAjlLepKiZ8PVhNDrp4l205lZAwAKVcGSsqS9XLjAzqyiUmCfHmOzdqi
27MQCAgYLFqoTAAzmcsppiF6rFmJAEP5kyIyJ2XymDAVhpZ54CZg3nVCqofWuqCtkqF/Bc4n2hQC
CkVqBAIFOTFmvOs0TFmvOrYVypJri9KVjbUVCWm+PH/laLY+6+ktrmnwsCg33T7dlnv8+kYWK57D
LcOyr4tNLjSTB2hj3wjafI7qEqnWgM4VN6JYPRiMTJkbbWbMNM4lGy0Bw1b+CT+rFrC3jFRWwo2A
i4156CM2cTjyiePXpzxDnomrEeemkJvqGNrBOE0st/ZO8Z6ccF7HvBrG1TWGK2W4S+LLr0E1cxAg
P7/aGPtDfOoW/URUSjukkgTSXG0VG8ghfxVuoQa/65Le58rY4CgE/oMsDrszM7CR+jrjFngIYv8z
fZQ8aSbtlCk88iGiaw442vdYvbLcWb1QUFj+vFSMbS8+bsnkitZMx8OPVRfcVzjQMesOunsOT2tS
bQWQVajGb7TA8jlzjMtyq69oXyV3wpxsxeS9CLT0dcNhafDOO6S6LDWE55bfvDcoiWHHzcsv1NAM
7JmLfHsB7oDhyR4ZvW9yASIBpiKrwkftIcNKSzO4vJW0i0iHblMUzKTgwpOsf095Z2dqj9aMni2p
5g5dbGIxgQa2g0qzGRe7ljCVnT45sXnagMxpzDaeLkbC4eRIQo7t3orlFOqLFnxWvpbAygOD8HUU
zIIzV+ODCwYEwhS+G/R2JnIkHAo03wQWhmRwRVORG5jIi+T5QhEB3uxc/kg5pk6cF82EkxmKBb7E
cbkj7uGwIbaYUKCITlxOGLYFkAn4R4SJwkIzm5HEcx1mc/TNIfw27heOIa7PC96S0lL8m0MpA6FD
1NJaA/QD9j7SvAtuPUTcYMetuATKVMTKIp0DL/FvdDsB53s5KQRa3KWBQZmxROM4fkxb5LiYL9IH
7MiOjpQIuCtx85PoYco8AQERe0xMH6o/zltaDDUD3F1GjfSn/wl4lM9zUiybkAtog0NoyPVEolKz
Twjg8dsiG/Buo/HTBez747qJtN5loofz7CwYA3Bpzsy1FUt8mGOngrMuRg8gAPM+wF6DiBfvC380
8GQMa9DPSFdAs1njpAwcPWJ1ZUQLZyoEFA84Wpnni3Wkw+KAy/AkUemQHKEtQaR0ByhKd6Fqh9Vz
Dy0P/BeRDkVivw7fEaNf4KRcZ/xpBHGO3ucdngAHMR1l8Vo0xHo9Orv73AIg9IwgGtEhxgogHngq
eI3grCRBARa9YDWk+8Fl95UgQsMwCvYDw00hDZyfXwW+7BTceLQ0rWHR4MuDHd3At4K/hiZRQZWY
we3POGqw1GAl1OxHgZyDHsFhhdtYqAEoGPCqVEMacoDpcL0EiMCfgIi5xIZng283PDoQwteRM8YB
v5lSdKbhBBqh8VTufqzaPHwPfrDDalgCOBGQKXFfWUHLqzvzlgrWHOL1JSYXEyUwAkYlwXTe+Ghq
nyFtGuc3EKY2LGVs6yjYm7MOcgVQVZpNHY9Dn3V8TcY7hvQ7Obk0UHDuZQViQcPNCQdACOJpZS2F
O1C5pXVNPsCvwBZonOOOwUzSHHEsFPYUCFbNB1QAqYEgAPrxAo0NWeUE5gaspAbyam679HcIsLXo
MqekEUpo67DlMjygy0AspINgxkq8B5umt3D/Ef5ELLE9xweIy3RG+weAK2ot2U0hWjkRoBgATGDH
eIsCjwY+ANgWsKwxl+yyBsVHGYjkE4QJLDrtIE3lGZMCiLbwP5nhwga9x9qID7XCgaYE58DH7124
amtQSFpsLa77QrjyqpP8A8Zwwr3Mf0YxwriCDb35jLcssAXsFK6w0zCMS2RISc70ChnJAizIBl8L
v1Rh2ZMuyFSw0BvwVFWxmgFECd4lo3h2pwLYjB8x2dWeF8DksvB1yTcm3t0+3oSz68bicFGRw6sc
XO3mRHO+XFlk7mpAnX/FlFAtjH6x1mHMeaSSi2AwKc58aXn8EC6V3Zt8c80P/KJxtGQLovV0cEKs
A0b4+X2VNEAWrut8TtMLmhKPR1ALCYN14k3hozhMlR0+OLMCf5OnizkVBwugSJGnkXJDdx6f5tEA
nzzHRwF5Nd6F5YqAmAxQ0MBTvIfmSmTvGorB6TJntFGJTq/oL0bS6vyVrWk6jcV86k89ltCQSgO1
ZyjhK53qTA8uX5p1uHRLeF3dWK9wM8S1HuDhU9s4xgsY+WmuMsK3bMClN0lx8gBzwpoA1AlG9DTv
+HNY7SdMIZhEoRTRxOD6Jkx1eMdxyZK3BUUNR0NEYnXEiAkc7mdg/tC5GURZSCwVE6DD9d1eFVuw
RCKol99ZFljimkyfwTEnXhY+suXqxod5x7IC1ijwmp8qArRKjlT/joJrvDIp1pgcvNeYgJNZFoYH
RACLSW5BkAUsjLpq6d8Yy+RDZdrFYbNVru6RjhOO4sEJ7fjOnD2882mLXFqcOYyvDJN83bl3Krcs
DS/HjhHRAIULBUGe42LpKZbRZOAKoCFpAckxCOTI+7wWpSeRzAi1KEEIS4cSCmfigF/uGVblQLcU
bPDogEc8r5elTLhM8TwQkza8g0kxL+bUNiPwC7xSseM03i+3FR+TcAOFIkq6TK3GF7a2KrmB6B2k
3HYsO4/KKiFmxT/gaDk2uNcgamQuKooF8+Sx+XJktIgp/jMXl+kdFy0FGi5OocfnG7BbqL2J2L4H
0X/FQ9dyhc21s+QHEcacOanN+ZFr9sR8s8ZaglJApJdTCOLh403D/YBDypRKNgd27Qnf0weZIWbG
wTHgkREoEyyzKc/kuQ8wRFSys7GxgFXEkJONjEz4RIl4HZUCUjAN8ykZX5d2ksJDqZFTFMvHRP25
tFJIUMTZxG58uzm6hcRiLtIaGbQ6iT7Z0pbHGBtXXM4pjYbN671JwYQjeV1Io9jNutGFRJjxCkTX
xgyFHu/VJHCrScQveA3LBBAndmeamBuSboZ+aG6SNBXsZVI5isvAA8MW8aQSHcmYIM5jEJ4CQmG8
IdQFnieudifSOloc4yvBRDsVNp7Eq7ucn3Sdo72f3wkjDrjTAhBpiHvRpO6PxHQXjokC71SuR94y
T5R7WvUAiIFoh12TnDbnmFyOTgYRT5ST/583IJE4Co+rJiRej4XplskBaXPJlj/BLzQf9isU1rHF
QuRSgLWbJdf9ld48PeIAbg0N6Zd0NnwbQe8xMUHnAEOfo3uLwZXQeRAEHJNSsDCoUZmQGMbEY1vB
e5FI8+6JIRCkIBaPwMpEQkQGvYK5O7twvqBRADXHpMbkyPIS4Hw86bi2zRmLDcJxyUfIFBq4/qP7
KQIfE5s+OFpYofZJPifCmnJbj5nmw5/7vi2WAMWOCFMwMAos7LCubNtH1HGFPxEac/35DY6PYpCh
5HLBhJy5/v+Q/gymRgVFV4zCSP3StUGen86vTM05C3FsgxhZHRkdEXw3nk1ErsHNNbeF/cHYWjN+
Qn1iwKC04K4yOQ3K2YMtqbloAsVnphNG3/079UgSaAyw+MwwPMOdlWYVDhNArq7U5jl8+TaMYhAI
OIQ5SDpwuiww40BMge8zRpAWsfhj2oU2pVwccw0qzMDIIJKtL1+QeuIqNjCWSBngXBE0zRhaiAXq
Cq4vVOGG5UmHIZFWHVMpxo+HJ24OUEAWNWGtxMvSRBgdQJ8jztLBPNJm4nwi5vJthg3PLSpm4fGl
Ba2YYKCvSzyVUxm4jltoxQCcKSHjU0++gm82BdgWTuojbOgrM5sQA/l9zxYXKKQ6lrkiqFQiOiw3
iqfA+qnMVT75n38UPzhn4kl5AcyGTc8OkRp0F2lNsxy7UdEzd9bCcMfGkfwbann/wfjl8oqZDGYQ
+K+If//PscVmGjMDCKthpALYbQ46YSIIgsJYBvjr1GCknPkowS4dxmbSRiJj46iDunVB7UP4s8CH
gOdyfReg4opqrQJR1nR5b+JFL0vqvDkxLB9nJCxGMj9n8pfdkaJJfrA3BRpNZh1yXFIdzAhuKHfM
B1YA1G5yFhxRktSVUBiVhAAtlHFx9xSbygNCswOlQ/ggPJguWxsxU0/oZ64erGQHL1z20PKKpZ2x
wH6JqxoHEfBPBcREJhs9wcy2ZyLE619O2FNgYzCT5mKM9R4bjPKck/veDssNgeVPWYybimMOu/Rl
Pi4CtFfgckRMiczDw+yLUAyFNvuckBm4sAhyxfKQQ4bAsOLQXtIIMwsxv0lxEPgyty+BKlNXNUZM
DERiyHQLS+IArgfehUV4TVLJGn/ACSHADo9x5pJNfOEeQz7TUECCb+NdtlCiUE+T8nUMxFy8Yp0F
uwLTwHxvYnIjBs8UZk0ZPcTgS+KOpKxOxTb/cSWReQ6oh1AaOSM7zv0jl1wevqPlZ/BMJzd4Bnhz
csenc2FEI0wSnlDrZCrS2bwlqXGCnLgeOxPmXqzgyA4z+aSBMXPciQGxhoG2gofAaFMILXNuhmoo
CLXMRbFWCDFAtAOH9pYGBksW16Y2h3UR8iQ8Cu6wYYGzrsie8Ay4YUCYiUv3pylQLqUFfoJA4yl5
EmsXnJTg9ZZca6RLNogS9ps6y5hHZkCIu9GMqGEuHUx3arFWF6JaQdWCWXZwo2eCfQGi6sb9kqpE
Quk/FqUEbM1h3lNJGFET5PLhd5ROcu84SV+6bYNHJcVUVN1wmGtspTOqUmIhwLmn72TFRAk/6Tac
0uUQCcN2sfB/1H/kYvyepwpuno2QrgsOIcHoFiSxIXqwOESaahEossQixBksKLGv8NKIFcwAhnG2
aFgWBJK84B4eMYsN3yg6gr4Y8JMjsxsJwuKD51b9EOrA04NNrCnqEiFuBYvvP3If1Ri3nNNAC7XJ
nVIiU8m+Reu98x0+onxOuY1yQ8VVLDLbYWIIH3JfyBg7FPpo/6ITaJ0KL627ePvl6DLtGcFmEgqI
kLDgMH+8C7nK9vAF8U8RlyDs8kjnkhY28/gJJunHcSZ92vjKGVwqaBssfAYkQl/uQO7fKwUVLjh6
iKSbW4FFFOaFA3UIJr6jYttiegpqHzwsNQripm8V4w+eOd4qi6c0sjaEA3TCKGn4vFiMBCLdjZV3
JBPBMLJ9tiCxEVpORNf4TuFSGfISui3j/uOUZyvsIflIUPIBVCCgoVBL29/nHLY8RkhxyGs9cSHS
dQSFo1DkoOhPKfHGT8IhGfJk0ICsvzKF2ZFAnD1Cfeh/aF5cWFnc6E6kkHpKk5xzTfypSqzNqkaK
mgcS89dbZVy8oUTldq8S28cYhKCejC3MCaa5GMZp3BBTgoBjS+gQnku2AY55uOyQ44dGVCcmJhr9
p0bMkoUc86ymHpsJLBoOokQBTZWO6RDz4WPAhMKBwAM0KFVi/gyZbUS3fHSaX0Lw1nhXMnPun94N
V+bdjF13vXWhcWZLUfygXQSL+cJg+pHAR2RzSIAwqRojhqNpR72IE44chrsE4CAP/8bn9RMXcUVg
QSmyYu54GB5biZY2gR8Qv3xBxMZYhGhPWCGvhERx4HsBHSZyMTxqTG4GEJOEjJO1neQBq9wXwEpw
sdwhPZj7DMgm83wUmgs+GuGhACqQBUEC/PO3cIUKSaYppZiBw68SkCKFylPjNpwuhPSieMKpfMJi
lZ9Ll7eg6quReVCo4MwWnW4hj0fmyN4g5TsKkjyVe950iAcpB5RITNDZBDVXIDvD55Llr4P0xr8R
avC49S3esjMlFOQE4egHpW1NgQf6YtiIYvNY0I4F3g+NMRVDhZ2V7gSQNvsS6Y/E5znQ8+up3arM
eFbcx/ifHiD4mCsUU6JgRGvKwcyHAJFjBzMjOvwqjfPn5IwXF902nuKDDoqK9ewdpQT8gIFLjMoI
npvWgpFtliWv+s3ilK8gwirg+6nEvEg4EBRftTCI+QnIaIj9XQyj/Ul5qpiyYViO6ejKjzL1F6FO
q2lm1SrPy1aMUhvMxjLhDBuh9Mz4PM3dlCzX9sDxRfLBcR9B5YpdydjzALy89wlWYYHhcc5u/vsL
M4UG53fww68v7DeIWtXltno01cv2CSX/EZYXeD+sBTYaVzIpVU0R6+ZyGLRRf1A8yX/HHeGnH1W7
7ajD5YsqGPGGwM2mU047xhVAHtOB6kgbmTcdN3ud6YuO68NwEXdOhUkwk02ti5EuzNiU6uHf35P6
J6bGr+/pNwqDbVpZdu95TxyzdAaHr6DgTsb+I+zHjKn4UoysP1BHGZG4uvr7D1fMP2HpVN2EAqEp
MCZV7f/XZDlW2epns4NmyPg6CHLvObF/wkN0d6RWImlisJ078cFQvEF18fraR89Rg+9ry9Fazy4M
N+VjhCBMMz0Ynz4eiIzmXUvyimZEh4MVMTY7Y+qeEOaUPKOjt6E8QLZuY4dOvw6D5vKb7swYEQ8o
HdCkekhNl7Of+XpQ+nlQruwAaDMHBHGM4oqWJ1fkJ0N6szqgr0ZUhzd3T3KduwBD/SdS3Rbv7BZU
l4JDEW2+0R1AQTGjm3AOMpx43zoOB1zc9w8CJK4pENRuBTzHolFMIYNUXJwlVIlDquQIQqT5HVep
Yp6PXhCfj6mk+hLAC4x5qBK/6ASaZXIPAETE8Hup4f79Y9L/QNBECf7/PiWxYX/ZkGmvnbpbdrts
ayFD6XBPOTEGlS+JjwHgAeX3ivmVe+ZdhFQ8H7+md6lDTcaeJmYnjkS4ZpF0mIkTH+qYqaDlE6QT
vCdaAQSVIwqHoJP//rJV409rW3V0w5Qd3ZF147fXnZltlj+PxnmbESpeYLSdMSbBVDVst+1phBSI
rIX6Hfr6Mnb29A+o3LLNFDd6ufl3gP959HhFE0LszV3N3c5BczFHxxe/XClkMFp8ZlyQuXVhk8B5
Th3svCgQFOBOQagmuO64S7XufXLeFm93hjsqecSoLLO2TUxWp3/rkB6uDMI7E5zCov69qzykEYmE
nir/0ib2NxLxDhzXhBmxU3L+UhgVM13UBNHjDQdOGq8mDtYOHW19Yc2e9IRoMqHssj14dvSjggch
xoORUp3vi3ddN/koRzIlMUzVt9Sx3OyVTh8A4ysREPiyAM8ZAK4FNkQpNNbMp0mBDM7CWInRjkgL
9ZF/BK0F+Y9hgjyWljnTTzr0TEo5+LoDnuYj5uFRqBfhFPQDRo7mADxQ054YN8P9b28fGCah1Jhi
pVCtpFCqeUmIDebXzfE6EpvEy17pMtG9InagRoZcbNUsq9n99frT1XpwnR7fcF4iKnlCv7F96HC+
ttBfr/71/bgE2sKygsGJA6JbAOMtkqcvXEX/vsBs848bw7Ec7ilVtW31N9Fm8UyV7Obo5+0xqZ94
uiKsvHEsCaUSqhrSIe2j5qmCpZqKMKAMkQV/q7Vrut0nkwExk/DPD0bbB9gypQ9OCO5FS6sFMGOC
m/erM+0hSDDPWI/uK6ZvxGzIkbl+hEOIlN8Q/PtINfABWrM+Sryc9yYckcY1qIkxeUyBshX0gOzD
4olc3fTrgkrcgfTmDTTaKSXjZt+6J8Sd2BvDHaH0Cyl+Yj0Zz1BQ/DNhahAqw0eZo6yrR/2nmGFS
+U2skpSSg5BYklQPft2PrtAxsP3ATiBRNrx6//x6+hJDNd1Ys1zprSA42UDMuRqu5LhWywyowVDH
QA7geMrRRa1vB7Uyke8RCnpF8RtehBF2DDf4SN7oQcHOgj6Su4oK+2gETyN7BmxoDEIACOOjlgH6
H3zK/tsLqSp6UnZ9NXq+83a/jl79xUyRZ36bY2ryhyIwWhejEKzSVNcIoP9SLGQ4hBn05cZyx30o
z5nTmZ4R12lC95/dgoEh1YkeWhMTEQlUwG6Pm/DaHJ/8vB8VjFud6U4PN4EOYK7xXSVvBBLKnABm
KxiwB/rWoqgC0gkYaIgBwFhjMFLWfGgDUhYMhaddPWclL/A0vbkP3ipoX/4CesbUzV7Y16R6iHNg
nLHV9Q1P6fFGBetK8GF/96S1jd9MEFC95snjgDiGYhsFh+/rqy4847FNjx8r9JyKR+Xs8aLN6KS2
0HZcjWFPuLoLuAPKyljBazuCGWFJcL3pSNijHq3xiwlZ6J2BSQb4d4RbgbLjwrzFlGferFDy7oeO
Jm3zQmX5g+mRs5si9ksKBDy2h2FKoL+fPmUOX6z/oEkFZ3WUlrAn/N70ziSpnctU4g1lORMX2SrH
Qtv0ADnoa4aLbu6gwUJQQudNR3GXe/JGD4YXOuLQB5lhpkzygHwG9hvfMKbAJ/cvZ0wis2Y69ko8
ZQeMa2uMB35gfrTmhp7JL+lGn1JfoevFYI1Y9sw8PhhJvZygYYkvNsZDAEOi+wYi8CRR7JsRtajv
5rWNngUe0XBdkuO2tUYDFGD63Fk5Uiq3ooOTMUAeNiPGB6GkjEBzJx2gg8YZnZcDVKFb1LmljpL/
/J2F/CD62HOeZPUm+do7P0wKQSxR8vagotSCiv6IwMvRML4nwocAz6eb26ztbyDcVHw4ayjdQXNC
58k3DfqN9NEsUFdmh36DlKuLEWDLPEgEx7mHGbL1Ccai8lWsa1fkEPivtmMcBQIZ/1/G1MbaovsY
QPdegCS75RQDsn7UTpovmZboTYaFMcK1insLleb2NGB4WR8g52RxO9P9AhkIHcLBvbBTJKIpGhEI
RFyd0xB3CW0EAa94dXbNbX7CacoapTC5X+l2vmonCsWtqOMOId0voD63d/gNQbvv4+cB0B4lLoNc
qd4x+r8Dp3CbwJmSyPv5SZ800oO6CIa1vgcw1G2dL3gXjGcgcILIrTIXG0D7M7eV+9iAPXingZhQ
8qvwXmbWr4Uvy5CqOJ/rPWJclKhjLm/kRMXikdgV8Vy56YMi1B4gDFC3MgeBLt3jlUDxCZvDZXNi
6vTsM2MGufCgfwHpqH+e+kAP2Jg/K95VFzOJhFOQDXFQca+tCzmI2MJ6wYgCEje9CJRnvSM41y1e
7fH9FWKGqCnyQkGrh0fTu3yQbSqfp+8Cy9KaaEZ9BQlE8YME4ZK02ei5IGHg1m99nhAnYEFy27Lc
uppq7HObwqighs0J9kIZFLnIGG1UeD2cReuOXh1WC8aXRT/2gebYrTi0D824qkcMGUZMKlBxLuhB
xbA9WkY1kX/t5aUG7QNDkHfWhUc1lLqSHH90OzHjRmu7C9HRj3gx9l6eNm9YCOCmmNw+u1fly3DE
zk2OrxZ+xIREwhbA4DjJItaTFGvbJyq019OBqIK6MfZCBS8kXWdMK7AZqldIrav0nab4RGaYO3dB
XenzHLkBoywUs+90J1qm478YJT50qBTvUQtaN3gCS6SisjmRfF3XLYsTBYBgY26utHGstUV/rd/S
eolZh9b4vqMnzicFbLOHipFteRn5uvliEOfv0YSi/ikZEqglzbEtTftfqCIll6uhkRWGqzDQQvfg
sKFIvDbGOl1JHuXOJY0gwijk4nOeec/xk7+hde45At+eGU4RatJjtUzc+XKlJMOqu/jGi4RC2QjE
eMMwulAl+DgayKYB+AA3kl1GMWtm25TRQ/cgb/YTjfzlnbrfRKeq90al37/xPU1kBoxa7syPC5ay
IKeQMqoMjHPE4b/x1uzkl+FDFJWYzF3iBXBwmLIrkD0UKyPJ3sGkM9DpVdEDY1Pau0j/HniS6Kty
9mRiOv9UKQRd6PpEgFSrJ2BCbB7i9l2hgeQs6JvPSSDGl5TMmgdj/yMPVbU/UqIMqCCyo+m65fwG
u8qfhnk/yfl5270UPMiHd1JDnmjeBjw0pOsEalRl970nj7upwQNGZL5obRf9fnUcdZ9DguAcAXnr
V5TfNU+nTEUEcQseN0ZY6G7AVqK5DFqsnTtYg2CMMM3hQg2jB0CiDz4i2C50rPDUYkJw1xGdfVgk
vPm4hBbziAjdBeYY122mpfY9p+Q32vrH3bt9aZ66syLrXbCHboujsQATZLrNcaRzSDIRcHKvPUii
8EzVbf7AFn4NniFPSGAHIVRpcGz9RDlzIyahx3FmiPwxZ+Yz85xERrxCkJGGajtOb+7RFIODoEeX
2ckdEiBRGWvJlTnW4Z9PC5BfFddmuTt/9q78maOxB+M3Pn86EJ5GKZNqmdezvTJ3+FDhM3wwUa8w
z1b5nCXg9bddN+K0lRlM5MqvNwZwTfw/UfJTLrVHHUfaTBPY1vPhtNa+mycyQUGYMUdix57XXAVn
WExb6bueEqqZnv7S4VavvqYK00tAbYxdI+r4Vwh1Mld0KwiAWyUj1jPeuE1slq9DM8ZO8Bwd15/6
kb92w3Slg889w3+NeTqOCzg2Wwkj0/D5ZX9YO21bRCfS9lfuycrNRrPeJBThqqVi8I8T4k/phmmr
tmo4jmoqsiDc/JKH23bbGLpzOW/psKzyN5N5rWrOAD9vFKu6GWWxiTZOKU3W0T9+8p/2x68/+fdE
R5OKe5NX5+3D7YMurg7OO3NkJw/uoD9491k1TjuXGWLYmv/g0P1XA/q96vbrz/6tRnRLlatyVnjX
DxeOQsWwFwr+JwBCIgJK8A8+lOhESaQcm0UMV004p8E5K7AdhcJ3yrgxyaIYbN1e3GxKLBkBlRKt
PB3Jd7dA64xy+xuiXoQdXyJRw0N7RlObSMBAVKWs2kPxTmhHPNv4aYgiIB2d4ZzcJ2Q0py0peTkv
OCuZEl5luf+YGVH1eVrdXq+9+6S04cq7fFKhoYcAcquJm2wSuU8nkJPTqgouNsMxJzErAZ3rwTQN
LSm6qvxFh+So8oudtAOcR+FlqjHLRDoJd/ZAmjIs+tVpyouqPX0jz+VPKubMO22BMmwYMrm52a5f
3aBHJ/Z6WHR+hbwr2112VLACqXfRxVLuonVtu0iiyM6Lmc6cu3oQ811PvnPtGQDiY8kvA9srCWcH
JCrpFkwbQ7nDZzeGbaY5QM+eex2hoU9G1u44uScFLQFAKnuqmnsmqm8Im7SQALd3nRkavPkNExLE
5gDgcRXWZ+WYzXSuRuUrBfpPdJoyBaP7axHRlaKt7XGcMNABCtWlo77PxdwIkT3Xu41AHPMm+R0v
oe+WwXYR+MyxIWO6dmQts9Vjg2pVjHpwMoJmYbAD9kw7YlgmRjgGFzR4noKmGBHOy0fXtGC2emTf
Bn8Ei24FiTZ/F+MRdoiX6AyhuhRhZHHga4m/+AoaBgXefMTC6rJ54W6eECCKdpeJSxLDfGj8QLtC
omMcsnWtg2L5pY7FQP0Nub/C7wN2+cHcMjCAGfoym4LEFENHf9+66p+q6b9un9+KYHel1FOjup4J
aY6vmJQb8/SJlr78vARihBqkJMHURD0gTKWBtjq5dNgPxtudRrd3v//rIPlTjAN/S9cVWzNM9feL
tj0rR+XyOJ23d1ihoULrGbEHVHPWYljS06EVzpNFjrlnJKP/pxGKOCt+P0t+/fG/naBaqTnWw+bH
H+FsARQhe5dGDwmnjKDf5QE3CHM7/4gulD+hvX79ob8dnk1ZlGWZlZA0KQ99OyiHcaGkUIIt6i3I
vkmp5Uh+1Q66yIRYf0VoHPTZ/2EZWLpuWpqhKqZp/3aKms1TP1+0ttw+luWUJYu7cHB2v05TIrj2
BZWU/4zgdiiTlBE0MfsPFfexr/fW9O8v5I8P45fX8dty1A270h7nrtxaVlje/OwEHEKLenyZ88DB
Q/c6/vvP0/6EfbMxr7Jly3Zkx/ytwZGWvd1d6xtPP5Rekkx3IUPvHifUgBSx7dHHFxLezbCoqUqt
8EKL6injZJ/1hl/3KiuTkV8q+W77j50A6foPa9G2KKzLhmrppinu3F9uc6UrSrOqbZ7EGgLamzq+
bOyE0RJCCwf7CeuT5c85Yrl3R6TOlxdif/X1kRI6h8qa1LP/eJIhCNrTM9Cm1bSLActsnTUR8sBs
x41on9h9ZEnBAzjBMALIxkDE8vR0u1sowXgbn0mfrGmT+uQU1jB7agTzgr+G2BoHUSZxASyqXmJ9
tN90Vanf4YthjOTvG+ZuP/mtmjiNL8nejaS19HD6eHoakMk5FiX1Tl89P8+Ze30vFU9rfeEYeoHY
YQ/+bQcBg1cExQmALMPQGyCC8t2DkU6/T9h6jq1Ni804bSC/+3h+0B+eVR8S2knKCXH38lywVTmI
r5Xv3GPz/RErh8vWpPgNS1LwXEdECCV5f+Ny9xdfNbSQLvPORtDivQcNj7P2W32jLHrbFi/ATylu
Pnqv/CQVT+HWdOCgaPoDYKOtdIqMJk67qXMTXimASiScFUjMdHd4G2ZIJJf3dFSgCqeffejf+abK
u55GFyOk/kLVLEc4OrgPIlJSx63FWM33Fco11ZXv88AUsrrJeNTOCFRuKbkGFqWvR7QZ2gy3jfI9
HUvkzKjZuMv5IiG8RZq3qM5eCpnUcknTpO1w4K/dmPjdNsxizSiu2qg87A0xej9xqP4w2mNB4Eoc
RrbzjTztThFT37PjGj3IWp0eVRG7O0t7atNibGYFFgsok+/bhgFNuoIEFxXkk3MP2KdQXGE+wfta
1q8UH6mdnQGP4Pthrxs8HCDoKi6FRWVW96FW+cAjVtJMmdGfaNhjNe4sBbzkkW2SyhAkvBfvFgoY
4yczoA9nkRkAJsVWcULy0YK//B++zmO5VS0Lw09EFTlMScrZlmRPKMm2QCBEjk/fH6dnPeiqvrfP
PU4YNnuv9a8/kH/wgqgy0AwsX3eJTmX5xkWuY6bU7BBjgVztWmr23MGkG/tOi1TrZN4LnjQCGpZY
2uKcexM0Emq6iZGVToFmGVwoINav6opjaOk2qOGO4+C10Lx+ACnNXf+QERx/DEjWp5lyuK5+LFw+
orlxCP/Sjcb0d8YfveLls4VDIv+g40GV+4CaBG0VzE74wMqcgmfwKWtAVCTnCyNR/F2ZRUxm2kTm
mpsOpoexNr3hXn6y08DBQdZAhkQFOQ9P0Pyq/b7+xHvR+U/J7inFnk5BOlNEDrI2Q47MqiaX+P9v
mhzG1nQq/e9RaZqmZaoqsw3pf+0ytch8Wd0wvj4JyeMF5rhcEB8P5QWdjJ+vaX+3mFu45i+d4ir7
5/zbu61f/jRkEtcYYo2LIXSe8MpvIJ+2vAXHXyZHOueR0VAIlA11DOXN5LFztHbqyzV2zMRkckEI
Leb9g4FmQa2DAgCAMXnRSVdQOQkvD3y3r0o0WcgRk224YuqN2O1AoucT8ZTrXHIEngwYAdTMzXDA
KTwkjNP4MvT1q/UK/EeMQxyvutwTWe6Xp0+w6BnNxAESNARx0PJ1RyxI89t/5n8VWZDFg5tgnIjX
mG4D3apE6fD2LQEdDZm9ZyykJ2owG8ToE6T8w3bKpUZ74VrCyP9Ijmw5ybH+zX1lJXrCz8QlFbGd
HeZPYMVhlj2iwUexwg4tHsofLKbl3uvZHRPDNp7uM3NV0UnIiCDba0sU9gmS9BuOeHSAZfX7vAuT
OSgypvd+9MHOiKGLsHcATItt9Rs8SGcHgL8EvrCdPJ109vfoAzhPxhyJJDp9tLVf4zf+fG/MeUJN
u0ngz3DwbcLt84iAxyUFecFvJ+zUh4E3AF/f4dhP6ij6AEhQnyirfMDM+GOg18F5i9kmmyzeGSH0
B/p0H88+jlZMr1pCClzgFPo4vHJVJ3ioj+TWx+sI01di/QqHQHqCVEJGpFPo57B4HS26H17ZyI3E
BZCe+iKMs0F5aYRO9SugOFV/AGm3Zega5OaKmHBzsV4YrDgejN8QA36UC/Gy3+LeXm8EqAOnG9BE
8Wud8SuGQKfPtXNsPzjEsEiTAVcAeXGtCg79FFv1ktn3XbAaPsSvLViEOdivwMbfSn57eYv3Uu8a
GCtmHq1dR8K2+Z6lvVsgl+EuHQU24cVrb+04wJXCZRVxNtfI1qCsZqvnpVoqBHlBANvDi5uDrnIg
Z1jd0N9g5v+cjKQ4MFnYQFGgTIv4WhwxQ0MJJW/oQ2DkwXLoiAV4zvMPTBV7TG240jMIIk7DtKa4
Fau3UnWi1jFefhnO9M6VzWmMNgZEZwV4VLI8yPGL4f//ihsJYQq0Ntx6OTOFU4gCLt8knct14cRK
Ug/EJ9TfADMg/cIsxgidobbHe8YaJRWOADKJePU903Qn+ZKZn7OuYVXh0jDDr0uH0VBeGV9sg96W
dtquJ9Hgiov+FQc9oo/B1kDmVQdvrpXmq5jqPJ3kCKiGIZwJJsQPBYaW1hkOvqidju0X0fQbZqgM
UPFlxKnjl+sxPqJ4JkPQuZCay7UW6izD7S0dbHZVnurkWkk8elJxc1vtqDHkowjCzWcqqNJjs8Vb
hwmDyJtdr/srLOserzOsgq6sBOWHa8pu2o8OW9dFG+aby6cXnYStjNDX2pQApfVg0+piJEHZcBBx
hrgEc4vJKqz/2MtH953Ny+6vImMj4bD1s9DpUKsBp/usPsIGCLVYJ0x9TlJkB3BbafmZE151eIP4
G/VuVLkdRILA7mWbp/lC4HsdJRdm+ELyqVLKBW7U8UfEwnxYuyD1uOR62iQW8fq/ZqK4k2q+dTF8
bBghFzPx8dLjE0vTziOEr1iB5zusOPZDl/qT3N3Qrd28mqeY4AKv00QQgcpIi7zCzLGg2MR+v4IQ
ssVObt1BRUaQeWdQ+BPedB3dZc2rdW5unF6P7qbe/OhrlG3hZ3IphkavnyeOTj4v08nBvXyEM0bD
E9YCxZxdgypIZbZz+iiAPA1OAxzNvwZccDCbRDZw6o54rU2vHzPXv+az+MTOkMErjjHtqvkLDzS7
LUnguLB2ZBVgtMi4GkptbUdwMhZYC3yHva1d5D88YVWngvL/WnJ5UjjjVVewxGBsv+SAkrB0pTqq
lxa5n4vCgZaJwQfOA4Pz+jPxDW7d13TTMReNqzkmlZNPXjFZG8Ll4G7yrbIbfy3Ea5GMgb4/tSQD
3Tg/8D/k3RrcsNrRk4P0kskVU88SqNdhwv8Cr4Tg9lU39nBIH+wQTKgQY6BuAgYDVD2El//GJb+8
8cyN3QNpFNDDJwPQ7gyfhdM0nayMIdM/0odwIlb6o9sOnzpSiVu7E3EsZ5aA0IVRX//VYYeJiW3v
5vv8V2odBAsPNghyH2TWBOsLqAZbt4pYgSe71WTYV1v2C20bz5pftfBp4ScTR3GpnIJPmhGj9FKo
NoplE712L/d16wCYtUxBoVRT/l0xB2SYmT2CT/lYrEi7eUNsHHfllbReYUcRDmO6ejRLRLyc1CQh
wG4FuB5jVnC75qYboYd9oOGyNgHYH8zS1HaKB+IEpXHCRRXPMM2GbT9P7yHRPluVsDzXsHs3W4oQ
OMSD+E3zwIdgDufOu3G4zcOSJgsmfuHC6qAFqogxhwSKh/49URiPzsK72dv9F97pNPFbMjmUX2Jc
STZhNEfIiHhEHTljGeRrLPMP4aOL4NYMB+GE7bRPlKWiOavwIn2N+/TS4jFfk9s3QrthpsbZsKBL
Y5f/QTZNKUJIn4vfISVUwtiXRRdu43XO+xnNaIkU+PXhFntTqqTDfcPFXyd+Q7sfPBZlCiuJQcyC
kspO7M5hR90MTuPVLrsOMSU4al+AXlwG/TBbBxLXOBQB6j0wKy9e6BtOWJctIP7g/byWP8oH+5vT
r6/c46v4zbeEPcFp6z23WFDPW7QFU9ALI2QHl0dKjqt6UL+lesLN6GiJdIndV+xaH8m9yT3GzdEn
Up8NNfDDQNANycdjnMuQF4841JVoRomjjThOBDeCUwPYzIT8FDrpxy3Fz2I+X9VkoCFlXDrsZfYW
EH4Wwj4ms8WnQPBNW7e9nBA1u3EHH1nky3MGG3JxYxMC+0XF4tvOA1I8PBibXsX91GZMqwr42JRa
6EtYcMIuT6H5Qb5yFff6cvjdgc1sfOYWlj3dxlVzZGWwqn4hJTkr8h6dTed8Sy7Hmd3Ym+/N27la
GFPcrwFY0/NCv5peoDCtI5wWtP2DNmGyC38QtEaObMr1kbIw9bd/CeYduSN5y4nu9HA3/kazf2m7
2GeHSwltVFyn7vz6vZnPHdWHHnCS7e0IMu2wGyyIi2NndX85FTcP0uJk51ozKQ7d3+gwt35Z10sO
5et3tdX8b8v+8BeMpW0Xw1DcdvlswHecfusFUpE1c0OGTFzepmLHm/6LG2JjtwHdQ/MN+2wRo0nR
76QoTMzHtOhowRbarvapjQkxxfeamc8KNgQdTrM8C2t4zvjOv5zGPsj248ABjVqtYqXr8P8zKNQg
AX7ru48Mmy/C9M4xAbDdsnZ/EaoylV6truUC/ATuxJwKYfog303hKjZ4gfrPIwQEDNtwUosc/9qR
SFy7/vdo+9/54lvmkerLhu0J41BKF9uysUryZEQ72a1cdFwGjJhH658DZBcmCp3nWdpVy4Noz8/4
1EOhOJgH8jc4KmlbXNoRfjyCeJdoOobKU3kOIb6YM6JiVVAyO3NewjOEgkmKjkIQwRQyKK52SmCe
zls4FRsN55eImXPgwDifpvDtlq5ygfLQmRRD7LrO41x5MPgPuTsnVdEJ0YvyKA23WgbIdm+mvZyv
FI7wKTQ59U/4TLmnL+bl9mHFY3Bh5s+p6+cH7Ab5rSCRngLsjYtZNftgDcQ4ntypuA8Wd22KU9W8
1PkocMnOF+zhqGhfPupetu7G6/mtc8pSaiQib71kNS7ABUjHRQsFkWlxDmaG/3L5r039ISFJRg68
LewdIa8wEjghRnIZMExh989x0u8gA7RfKbphwf7Vt+NXds/ukmAzlYNYYMH6A2Ov7hAKUMN3zlsn
j9HpsD4mr4J/IP1/IlO2HwTkfvKaLG8etmQ2fhH2YoHH2vp2inHUKJ1uDo3KXdKNnXXYCqJjseYx
vn4tfKpvYsv4LVEwb35/Ies3l+nBoDpqVkRbiw5Z1r6Eqktdblj0L+pcXEfcSSoXOIeOgkH5aaD8
WPy655w4HmmRXIRfyB/RpxZTxRD26bOpIfhlJkViJLsM8oRvpM0rDaNr6p0D7YnKOUrypuhPviwP
mkN25nIruqfQpVkgrfJtL08Qhuelk29O6E+8A0eUN3nv2afHsobccjvNf2Nn/jgYLK/Cvg6zA5xW
bIeWbNPhMZgNhGivmeQyGWMPca80FVOUb8PrrR/Zi5cHRiYTRbbyvo+8RsQ8T4dQw0GF7qt15G9j
/XaWbxuBienxflEesLc5+Hyz/sddqnFCNqtudCd1Vanabwami0Rcl62rcAd+hCcRbNWeuUO00imf
1mJgm5BN3l4sLcDLyKN9/qrAbvjX0lGeq33GuQ7Z7tL/KZr7KtYkmHHHQqAirntfHnumUaJXl450
NojZYiK+ZisMUuTZ2ek1iz5L8nQn5U77k6VeBYnxkV913t7BRj23xVDtZW1x8AS/6ZFZKEfWIjsp
vLiL8JGuEpVwpl+jJYzaqdFxCH4y2LLuPuOJ/sTpH2V+QmaS4ZVk7SkLnY4f5n9AcN2uFKlu5i0y
x9BrxFlpbRrCB43cTqVD3l1q2k3uanYowNNIEqOgkmajeqTeVqXli9nbT9G5OhRrZmnQADggikWV
znrKH2ujQ+WPnMQ6tcNWTGcd8pZynmEntKuSpd5/q/DYhi1DbZIVaabg9NQcHQNxfrdpX6NwVall
eb7sMNzrvRx4beUVOJID/B6L1DMg5YqzxHBb62YBGyNFy/bUs3qyJFdLDTc1tjf4o6MfWj+FyzP7
y7CupwQpPrqa3LudnCwl425Kh0aa5cl3Hrl6OhPi7yF9BCrhgGDchKbRROvXigCNwTPfKwhVsfKA
LZ2Ii+J1EsUNwTHG1I6EyrLHPkn3zJHIB8rLgzzOjGLZsF0hsvhLSGIl6KObG9pO7jaWNrPindLu
k96RWj/FFaf1wU5j+LNQbcsZmKZErKKMZShEIkvbSSj0RJBvtzWXzSHAIBVvTFrkZGU9v17BR6qE
jqLeOt0Rk22VOTmzWmPZaO6HUTkWVWe+fJUz+Lldfsto1EmBgHSASQA8C31fazize5pOCuSpDNfv
fP7sF5LgiL3zfM6nNEbMW0hcfM6twuuxYQQXN/a1DNXEVu4hglXkmgSPNG4uOzVBibE/Ykafw6nC
Qhag3nt3vt7u2tfOhBxAKGTotoH/xJZ0nLUno75QP+f5grtXo6SmfSm9N4AOCA0MdCzvjKUu+/zg
lz7DUBrL8Ne2R46H2FJ3lMLjUstTAPVPT7xeW0jVpTL2aX4cNJ7PPu0XmX7hDiqc4+A1r70snMki
lNjLv+TExZpacIx61SdOre+G3okCf7DWGt+XH1c7EOMSosB41Yu1+fqJ0M/yg03iGFdhv+EpdNY6
7Tf8mBfWEc+livVQdIqHP0vfcM2SDKc1PViIyhEmi27VLyI249Z9C+47/WBon1DMFUtDcDqutJ/L
qh3wcOB5/AkI5RIXVmVbLBUMKrlCAL/Q4WZHNVPzP4VngFkLwGbjCpWTotnPffEvJiAAZedzyRNM
2N14NkwY1PcdBUr8F6ZbncengEiQVdbwj9asImgyw9fzyegCGjayaqqjwvLKXQ6kCM27X1QiCVI0
of679GIeoDY3rfXQA4ydDdl7MjtRPPFTDh39Ly186b0ZjQ2/8lN3E4OlZPd4d6v2kznEMZf+NdPQ
2chBb+0akeJNIe0ldIZJetovggeW9jVWH8R7mx73Nb4KKWbHnt7P458UQrNmtzuAk8Qevgmkk3un
Hu59dgmMM05v+smg6lH9BgOxwRFaF/IPfvLWtY+8gkMWTfUTPYxU2hGUnqMyekSISgwMeE9x7Qmd
FkL6qafWp3qC4X2k9AuOwpcJVT32pcJWWCXgQMhPEK093fLAX8DRCxVb06ek0MJp5U1HE/8r9bw3
bqU66Zeoe9JNXEub8YzK9F/EKKdJbzkp8/4RMLD6bXVbO7eHNHRvF4hSGOpjxT8f+IFu+WE+WMNu
/FXvoh/MRLtvuPV88FO5Z0s4WsdSBpgGsmG/Wl4J8vM0loX9Oqs/BWEtH+8jyaaD4pVkAX+Hic+Z
x0lVNZ5CV0HxvMmxPEKQ+6cR1rVr0TuUB4HX9QDheLopE2m8PbSsZmY70drgANXdoXbAQGMQJ4Kq
4VmSxKV4NY/V7PZW7nfUDcg0NbfEPf2H/8oQe5CF+ZnwiUyyqCUJmv3po0Vz4mtjnTjwKe4q4wce
CmhkTz8Brm3c4M6XtYUfrCIDmx5mDsLDIh7tGE+ms9VPmzslye+Dm+nzAQN6yCeFk5HYp/nKw3gQ
Jxp+oesohW2pLAk9fQY2/tgwqi28rrsVQ5kXZmFrTXf7dEZcbIGKXZpNtw/IEwo0bHlmCITrvh38
PYk2Z2E+3aZw4S1K8AcryIcm7mN4YOBlAEGMielhHMAqYOq5LdZ78kLXFzHoC9/cIu/8lGur8L3L
s7NJvDCOsKUfVl6NhBCG5zfjzRNxtP6Ikby+i28VwBXi8glyAO2Dq3DSgenfV2ZgONnivjt6+uDH
N8z6Ps0d1p9QKrbBFcPwChD2wM0IFy/7C8qYVxbO9NtDNp/4zgxDwBc1RIOFA+pHfpB4/o5+Qb/J
44GgBPCA8m1R3M8WkVwAVKpTrpOzuRGde4wHIb/u8JOtg10PMgg70sWG74rj8SOCuwNdF3r/Ea6y
yVdr3iC7nGclAdKA6YyMYevLE9EPinvqCYMj8lkkcXCanwQcbxTeDIc7KXQ7Ro8dFL9u4voZ3P8w
/5Tq7YuTjY5SmSNSMFHajkddIyrZS7o57uAIAD7L2KE2YfKZXxCctLieuSUYPyxJDBnFWc5MuqG6
mQPqc0eszqXO05idoFqh8iNgmMt9z6wDluryVb+Wb+85rFLEc6UrDbaIgpdwBAtuvCszWKNrI8hV
IF3UZqFwqQ1d3pzOZa39e3SDo2CzgXfyCqPse/CFsxQF3RfKgzsLB/oSHjaJ8zfa7Yd6w5tgh8IJ
3Xbm95z4AAhv+wUrxa9Nbp0tbF+Usvg1U+mObqraQ7J9slkKK+4GI1LjCNpIhFXgqMLiTSSy5AzG
upacWl2k+J8lW4G8gCnBsocJb3pwOlUSdbIZ0eGK5sESYdQgi5vBOumaHR6ta8G8DXKA9oPXCv08
DDcYUrAYRi8efZM7xUSMaGPdjlBNvebE6sjTWo1+wfmfiH7EhQqchspe4QTbqgjrkwsTbsb8OgTq
mmxwcc8ybOkaUret5gZmlHwMkqt+1B+h6RZ429BEq5Q0rN7ZE5USG2Y7I9uCVSwzpEUgMA8Yvg4+
ZZk5zvX3H0VeLp8VY/GEvZCDDX3vuMHzDyI4IAwcsKj5IMMbw92DtKd/QmknYZCMLGbBoBxShrSV
d9rsE+8IxT7rm+HodCwqOELsNxjPSB7ZwO/GbRMvgb1NdChVWk+1C60U7TNs4uHOhHAmYWQ94JNi
MTsiawiA/aytn4VPQruhlLaAYhdR0Zl5FO8kBSS7GgPYs44UBChzZxyeWNpOEXjlXh8dHhA3VYYy
Ex6AQ52NdoVVYe2Sh/FyDEJvysUwzq16BoAYfIJCOEjm3n86f93MmGbBQfduoQvcvySt2NWYIJtO
P/hGOTfjiyD4unYV2f1fGJ8P3wqxY4jZ+8sLV9maQqGxE0VldbvAnTViGaQig1+N87JcCKFLh1DK
a3mEGVvP+vfOQsAeLKnyc8mlQYiAoUHx+QXjRWVtrW7V8KnCBJxaP9WbjcA3CVmvQbrAX8TNew3U
hoVWuDcwO678RljKLzqfpTzhv742SzGjDX/fNyJDszVGTbecsQM6GNK9Zygr6ZG56Rq+++iTnsdI
2Lwgr9fm/arqK8lcCFhIYAlCgppQbgTsE6AqEqX3dIDdw2w2DdEIxwSWYUKT1usE/50eGRFioBMz
PtLwBq4Pfa9ij9hm/fS1Y2KlrUxoO/wiKioj8mCbqOPuiZG96UzMeAZ6MPqXFrePjkq/FoLH1DiT
iIf1JuY0SscQ/vtMHj2TLRm+HNNc4EdKCsw4+Ztia+HGfJMrezfceFdROLQ9JBSTWsimZoN43bRu
cI5/QqDW1i16T+J50NG+Flow4w+64mci5BXbaJcqw5AGqrXlvDFOa53QcnM0Uk+HAbMR2FnuVL3n
8z34DJ2IX9JicWcZPwQMEix3fLpSRWanO1iegP6EmomBERBM72iImRi9hY7BYfJX4RVnTe2BGjoU
iNSXVP2KQOAFNCeEg+9qFgyQGFxqaOpBmegx8kIbpp3O21xSixevFRVw3fkMFMv3Jke1ecjNZSn9
0GpR4laH7jP66cjB65249Ar9ZIVr6l1x+gHRumjdMV+8FHY5h8+Qx2UPkKl4SgcX0Casz6TvAd5F
HNZ7I6QiLrD0pHyRMUrgev5MIMfv9te6hCu+Y8F517o8glZ2SlhIiFtC/41DAGE1QMZIdUlFu023
M6aLcCO0QuFZZISmOnyufouaeUv7vuwx+eSveO3lvVLNuKlx42n1HOmghV8oxavhN6Gvn/Ovd4NI
0+0/ZN756qiJ7jBSdzl8QtUd+Zw3qdC6V1d0Awc1XVahr+G1Nx3FcDZoogHcterDshbxV1nBeNsw
A0cmVTNOWmRvYkP8fE9uU5DTWKasm/WY+troxwhJ21lCXJjl1AHn27Z8rfkGdfXRgGpTOmDTW7lx
5bI/N7c2XMXFLsa0zxPZsgmBluby6GjosFvnVZEB7DCXTsmI/Hgh62cu/PQ0a6Hi0h/MYpys1APD
NYuMhAg8FG8gJoimuzOqhViwko6NPBMitxm9RPd70mo+tNVzWV+oEIJob+Lhiay42r4s9x2fpGHB
WV8ZnyZT7KqcR0yei4lObFn7MXdqDIBK+5IZ8x5vSgKTwB52zY9Zs0C3ARIddCnGIpDW43MhUjS/
t1ZiW8j/yd15zp+SOw5sqfYs42PaoaAIeLlpgCV5dGm6mdk6g7xF7foin1ndZDX+8iNRb0xl3k7K
4MHwo+FolE4L26xzis6xSqcgfna4Tn7/yDCRTSDjYJQUcy47lvEBy+kl2kp7HoFTMT/kyyN/MMiU
+eTvI30Z/PL/5J5nks/Hs3j2hg7GbpOtWwkvvGBSLzmTei5fM+GehBicZbiLjPjR8U6cuqsM3ATD
ZfPkUEwIsXciJMy/Mqb3sNU0x8JSBN+3dv4qZq/uV0Hjpc4CvP0kL9JmFb4f3S/FhoqfE5cF2zy3
E+ZmwZHfcKjdlAC5dkEZ84xX1XNfQX+lpK1dEquHatcExzqjSsTaWmfsCFkmuaPO7QhWppB5O+Zv
TB+SBo8w3vONpf6nxKBudE3DE7IlZK/ufXxC5i3aDRemCpT51KjfpTLnfzWGMfCgyTqFkcUbWu+r
flmP9y529bejkXaMc0C8lQ2wGieFbhg3+671+Bq+UUY9pmAsaGyJFF0JOLojQPBgmWCt9iauLsNG
6XWyjseEFJEjSngyNXr7701ubb16X8SFMuvcYYFdGEKPFSQj530PZ/FZ8yZfySmxvMLkEedpkplw
jfZDnAQHl9mJXdMKfqvrycim/yz/3qDfuE6WBXnSuKVP5bV1oIBFrdLGCw3ELL7k46KT3FewD1XP
JCQw2+g4F/dbhVZFsSWc9oL5aLki/k10NNONmvH2ZNDvq12HGgueoHIqwnlmrHtjulfIbLDLdyb/
RrS7/0LJNbwrqK+7ZiFj/dMhd1QO5o++04i9ILz9n10m8VG7ilAsIj5aWL5jBDWhRRmrujrJEwnH
4Gac8bjGQ/NVXA2DNh7w1InPXLf8obrDDzbZ2kT360jSuU1MsPXEeoG6IeIiZjj6yQw9DSflK6XQ
HPJGSIwY5DmKS27xvMa4k2XSL41D07ATbRTiOZ52+9A6t2pRKE3VVUcKDHSvClYfTXHZz6cMccJk
7+9+WcGyaXy+xcSZliahAUBclC+GP1pvGJ5fOpFriFSfePJluDOnGwtihWm3/HtYG+/FO1+Ol2IG
MEYRCBkESgAKpgCGy5f+FaOqApHlvQCEqWxl28cOY/cx91pmw/FsvL+YYHmV6EFjA7yyOE84XpVL
C1V83t7B7oj5PLAxSH53eSAQLN42LXonOzTbQuOaYM0Q4FZoa61plgXArmNV/QUXRRMWMFMbw35L
PmL+KnBqyR87+6DTMJG/CUYBeoOmGXWCRd8pLgmIraYdvNly2u/I1FgRegsChOFl5SZOin+ywniu
x55DW2FIsygemFB9KYIdYo/zZuj0WlCnwHnhtdxSjpi5r9MQJp2HQ0F+ggJSNS5ZboLt09O56vJ5
FuZ8g68km6PV5ZdAPPVijIUl6Q0AENTZJ4LUBfc5MnPh/L9oIFqr5IST1I0A7fc80eeTiYzstqDS
aHHsBugcUi4FvKav33RncwUuVDiN/Vs/ubSdI3W2ySCdf3vTrLshHJLGzTb2wwXTqdD+hfgbO7Fq
Z3cFmhB3PsQtQWP46skEDmA1912dkDavRQYyi3RLoR48sGM8PL8tAzkomySkEnbINzZ4tSsMR8Ks
3vMI5vJ4l5ULf07jlaUs3pLDNlaQ9EDQI1yycKljSo+aUZsNwhwlv8KaZe8t5VtNejKkuY0srcye
BLN997r3zZ4/i9lNkT81dWfGewvBunkYlVvauDIcEBQzQbx9q0jz3Va8YyFLu2LFjq5un0iO82Uj
PExjnaka3fePIN80ybOMQ9+dVUK5zbXS7MfxqBWzBIgSnhJule9jhAyvHUja9TEKUapVp2I7A4GY
prgBYGvaL7ndiO0G1R19eqsuns1OYU8M4LTqjHAJgyARXdv21kcKayoFPYz1TQ47uK4jJxaPI75w
UHCl9BrgcFFhs7Man36m78HPR5Z9pHzqXHHIWhnxLQKy5qN/BY5C0RJbAb4ikjFgWzXq6ZVhn3XG
geKJAY6HBN6W5w12e6an3s1Lcs2PMspkbSPux3TaEf8Rm/FF0I7WMdpxTnCoDDxw+L8cEAJ+CRPX
egKHcDalnFw32PDOui/QgDZb5pkbdIYf4l6BunxYJomnY/wMRKASGTi4QTCXNadBoTOwMwMveubv
+O8w5KfLqGVgwlJJ+EPpMMR5U0FcUB1BMZQHF5S2WbD4X/Gs5sRqPd5isZjRnkoQwVW7xLTFuWLg
edLWEXUlvFkY6AM5mH1DITxX2N0FvxrAQL1y6pbgefR7hXmjoLop7o6gy83KgD+qwmWdxOwMOLFU
jNcKg9vvChYHO/ovpIpxVzCi/i5xATL24qXYMRKLMGcEKMKmhjvPrb6LiddhUxKiGNd2bwTq2qxX
F3nBZAGPtezYkJSW/FS5YA+siY72vizZGA0Tvlz0178OSX4b2O2zzSv4kpRbAWhZBkCF+TLR0M76
z8QtOtFp6NkMKEX1ZFqwfYOxN/z9ZuAHD5CX3hjudpBSCMt81au2+8vYf0b3xRudsHzSZteWlyDG
bmAa6jHKiCFDvrDiCIDK6SEB35p9upGFo66c2O+l8mTGrioc4dWVw1qO2TbflFBQF9yh/dK7Q91s
+bdRU8TzTgzrZ7KS9O+Equ7dM7Bj9aYbpjLPASJ2Wdp80VO8yppkGzpvP5X5eE30vdqxh7HKyHlt
dmG3yONdqJ7y8mJomxLTavUypOlJz9a5gotfu+nhu/Oyp+JVD/+CeI9ON9J2jITKZvscZvD+QYvL
k4qFRjZvObfEexgUYGr7kPtYfY/CqhVWvG58ByZZusoj7c9hT3Pnt82WN266XTWU/Axak8c7zEup
dX8RcFFWMWc9h17aoeeBTlyZ6674NBgEaMlHp3Z28ddNjyLdJATL94cGoloswIdIXB4WZ8O46uRV
mW4EofNj9TYGXzpT1FFjc1Y+xeCsEw30ZCbOxoFIPkt+ch5fy17x6s9vto3YoJVXPov0/uZPVlY4
+fjzhGEf9oc2vbIZhIi+lLmu7c2agcE6C/+iZlvzLMntoIRVTgp86fI7Sj7Yt4J+VgmPhB2UqlmZ
F5h1sE3G3GHNsC0GE2yDZsfb+xO8j4NAyTpSgMAYiVVXax/v8sJjM8pTJvstc+Bm9+w/ss8UTLV/
uWMJeoClgsgdaXJe4eTHZKTyLmdZz+8EasgETyX4lGdnkjcE+MHi6s5BhiDE43OYETEa0xhU9M4b
3hSDP+Ob+/jCGB6oKp3KmAqWEC0EI4TPBjcXkwN4Y0FqmJxmqS441OP3tTXZYafAX576eFHu2l25
F3/spi/e2XbPnGlKBdbR7G8IL4t9fn8I86otwTXOaJVWWTLrCiD+R2kyyWAnVuYVe0cy6xlJElj1
95Ex64lMIsn7FachHlV/lQyNkbHBkVBJECGbUOmd+tcyHXzbGqchmXdQFBAiUUZl7Ju8QpMbFEc+
egUGBGeUpMIM80pPnL8+s0l1DfPa/wzsydK/9wq/gJueORVkbKIu8cWE+zLlbrgEqWL1okeIRNGn
YnrPZ73wXpzoLLjW4gzjYLP3DR+rmYQYvn4ChMM9W8Cfktn/WsXaFN4DDI3Qv5kU989N09h0mvpJ
Owxu/83E2lMwS3F7jo8PzQ0cJgvQwQpAdPFLgsH0S1gV6asMpaDoZLvyu/2mENUYr4ArY7qu+NKm
ORWSzdClgMDTut3pBQ/u0MDB+Ezcbc3FkzoJQydYKX8NHtpn9SDARYJA7M6ZH6+AbB3rBFf4AXE3
/gXgjX7V1K1uyrV6lIrjgpG6Ooys0kHTvlGnwvk7pbZNHSIZKvsTVL+9JYFdAJM7pKxBUwm+RXxz
oQYU8OJSfFymUEbVDy4QZOw/yY6xIYzA2VGxTGmwpbeNPePc7cS1uiZODF5Qfn1zhnxa+qKIHH2T
lL4B6QoS3Kfuab8iUioKrImjNhyxjt4VnnjsO6iT02USFEUolILjGEA3bWOLZS5ezAvrFj94MwsT
4JXZh3yS8R7/ZzZA0u2uYgBwrs/PX9Pn4JABbi7yXRTtGJx9m3n9Dxr8rYx/bPQJBwpCFeUGCQkT
hUlZ0IPDPFLsgYYUgX7l6FSDf+p7YagupjKFOifYiegWFcdZ6uj1GvskAkDK3h4EJ8fSNnEtFi8o
2Z8LXiyEiwEGaMTBtTC0Syceh9pW1EvAtcWozyrPt47pp3QHs/+LrjpIDvDpmblY9Pf04bu8ViA5
Pn5FjOCWFsXpnSYggNpGhRH77Ms6du6yz7cf/0PSmS2pimVh+ImIcEZumWcRxenGUFMBRUEQRZ++
vn0quqO6qypPpgl7WOtf/8ChRXWDKrwyryjFSEIEccN9tba41u+VjXX7q9VbTK/xi56CDMKbY4ZP
bAtTZAy2sW2hvYJolyLeDvI5MZmuhD8mA4LyZ8PK6GPtM0dlOtg12PGwir56zfkB83Ckj7iBys+l
LjFa0p7kpabaDYyNh/8CFoVV4bcDrYcCsgNTdijkZMReyeCmZVQWDFzxXRypvQqFtMksHFYvYLw3
kVHZUcBwwFEB6RJ8zqSPF5E+r2HVTrS72/cQt5tI9ykHZ1OjPdJG1MQx7mp6juR75M7ocSJJKgsY
8Z4IAaLp8Kvle7lflSQ9nYlH2pDFCtxHBNtMkB7snw4PBKKx2+ACflvtGCjvckPIjOBy0iDiWFTp
9U0vJcqNUC41OrIWH98f/YI9RsauMOB8BfhFHRWqMSRkHkP8uWRKS8iW2Y5H8tqlp3LvvHY/WJDg
4w4e3W/MDWmHkfFdmwVXFiX6u/Eo/qkfgIcqTvXGG12tEUUI1SP+K/w1FxhGegUCklHvsX5S8j4E
5Tw9k0PFeQ+/LBO1jLhryVy8AfZC+m/nBLrvRN7dN2wf+nTVW+H3c8HUBysDuiRFHWMZW3w0aDd4
C70iTMvX+K0dW+hseLooMaI9yGofbbrkf3sk5uGeI2Kmxj20EGqOadn8xY7gZ8/GErq+GzPEeBoR
kcU0JxTlHufLOU+1jj8QFLPeeZBUDNUatdT2jswgmOJZCp/nwcDkFqsY6w94jeQwDnEOmfovGzxH
YfIPdw3++kiF5fI8v/c6P4iZOpDvzb5uR8LIRBgEgee/zOG2Wff/sBATHDe0OGGq2e9NHn5qXncz
l9fINRf3JGX6jWYeWZFspG9DeuiFrGKItqT8H/3x0RX6BQvTTcO9TjRcPmDOgnMPwMeNH8EWcCy4
q5MJpiJvvQun9hdll8ftE043HakFsLuxlF32sW1dfmZkJO76CV38kYweEgKuWE+zVSEkQ5EvGWcu
BjyhKYNSu+NpgQJIyze+9tS6/xZ3ignajSyff9sc1gLz/H7A1UE5VMW3zJKrkEFndylu9mQzGYIc
aDU+Jscx6qWY3uUWPM9SCCj0OA6BCcASkJsu+kfKXnwtXHID9BQrTTLBam2Imzd0xdYHf1E2Kbai
5AxiSMLogyELwJwocttkfFcpRjjWRg60JDowipX2/EkUM/WEQozxwZNEF2pzj+s6GCWK9wwB25SN
+GYxiK41hSTZifzoHbQnjbrLUbYp6+lmcAjyMfUnvRQHIdWkVpaivKFgYtoWPmnU+mbHvaKOWGQh
rxE7ix8ZJby0RGCDQvUJGA6KaEy32eyRm4hg+cTcnnwhRlSSxsbhr59kdB76TExf0FOeFJfqY8mt
yrxJfP6cE+WmdscJmOiMkquCRMV+46wjwB6kiYJYhD433E9T4xN0TwN20b4yGT1MDhTI7fx6gtaE
RqoPvZypf2ZU5IbfkoZZ8QSRCqi5NYGEC1iOpsUdz/YV6/gaTTSCn3mNBAmC6Qktx1jjkwCwSHG3
nqAF4q4zK/IkwFVBNzF/oBpsBdUIcz+J+4wbhLlyziCEOTksL/4BDLVPUECL9pt4TwHw2A4Q0L21
6/ZbMGg1qNvLuMFj6Y/RAXMl/u2QEPRKhZxF1Ua7tATVf8YICSWUmDmmIyX3bDenpmvPsM7kY7lT
WFxr+CNga68FFfgtRKjLkdvMqxk8reumwnq0W2Jecr72SR//wJ3jxyBHDXqX/FD70D0juNcrBKJ6
7jYEHxB9YryX5Gj7Dx9zRujhI3DRS2ljH/2LergRwIExGyC6CcPQ8ex9QnaI8xf8kM1rMwr2BwpA
psTCzAxb53yF0Et+6hVW/afxpl6+yAdDrLFLL1AiWRWWonczkbxCTJvEwXXVswU4E6Xd8IL3jybb
VNjCy4NiS9QytNJma2AUpu71Ycy5DJJpKMYoKi0oMiuourCVOjJuJ/4I4JT50vLLdBpMFLYKtmnX
I7C9yfnk4atqfSOOJnUAK+S6g/5tEYxYq/my5LuLCkgouF89YcA5fZikiAbTic/YgX1QrXGTAZhC
rcxSJy54V8wynX/29lKuARaUOdgqANuf8AY8xsN9r+kFOAHYLgIeSegh0kQx3uvGane95E2zP1xD
XzZ6Dp+Ux81vcgMjFWNaHGsWeHAmsGlwPnGkGISd0EjM5LzXUY5rm1KciB68XtC3MzvTwZo9WAzc
B9wSkGJRZeXu8W3+FgWCgBHB1Xt98DfZkgpNvBQKXJeIV3WwrdYAWl9JBWkbbPf+VwKNTwNyjDc4
3cdEChu4EUDMfq8xgDURpPuMTwbR9A9bc+h/eONIsRgARA+yCpEzigBng7NjGJMqxw0C6EYNh1YA
wzZREVgw/dHhkQRLUIWMHX5nf2RxC+XBMB4SQN0j0K/UkYbhRIMnPOIObhrirKYi8he+OOvHAdkk
Y466db845Fjfkqeh/lYZfhicAGpvMyaBUAq+unBXD0ufkZZ6g4AMGSg8sdvJOnSl+dPPHcjFOPsw
oGAU8Y1+Kp7hOmcXE4rS58iXqZyxaQ0JdvYfwHgQgooQ1IFqA2N74LDeachAgq5qPL9enhsIUywk
8eNyRASUwhSX+AHZzZo0Oj4zyheG56TR7s3xfHK6EzA19QHCfi7dJHFmb0Kf4NgvgZQbERkyl2cr
LIIxzMwkaIbqGAe/6Vwg5b/FePnP/kI0Z5g0+EjOueJjTgLzc5I6dWjRVQc5dXpmDOijsI5jjICr
0JcMKz669lFvmNcLgvr3JL44g8KXGQS1Tf1GB0ykVyHz1qT/8ilGSMq81eic1Z9YWwOijH8W4eJa
jCVkVB2oIHDA2943OVnQ3apbMXkFH86QsnHzkj8vW4wmCNAlxOBYWQ/autr4mpkw1Mc3jvYnJCsA
W5Op+j8rTFDicQxy7kticpFPGIADVl/rn2lMUUIGjAgWxD8ffm62TgOR1EyPw/BFIcOUmCF+Gnqi
GVubg50mtRcrfj/6Fwug8Vywcr4epznHAylf4oUJAhzc/nJB3IJK8XAElAfnzlwfTTeLOWTExwyG
5zFCrqToErabqUkqM9QT0h0XfYMHSkAUtbFPZG3A04sw1rNeLn6ttK2pNiCWoGVZKzHcHNhrYgf+
iC3IiXUbONQOtMJw0up4Ymo4+Em7Imy5Q0gpK7R6g9Sb3+NqP2LF6rQTm9gg8hj5A1MnOgUbpamO
lHdGg0bsK10u184xgyytfYWR6xvlt5rNZX4jY0uWKX9iaKUIHmci4BZm2ByC30pJeL+fqDIqSEmk
cF29++ywbTf7t6Ykd1JQcxTXszy6hqxzODn72R0GSHR33sSPoCol9aZTT0qAZaAWpUE/7odsHyK9
5KD317CBByqxIG5Pld3fCtgYS+oqfEET27B4iTi94DCEcSGtp0RUImm+zuQEPTzaE0E83fSn2h0y
xrxzP5E4kaOhGBaAzNpHyojwp0tHrEAQvlcmIyRsr4DOODHpOHzqFkJp/ZqDdfkKJ2j6Ge2FDcEA
TJOdHgnaEgfGi9gCztA1Q0dmLk526AxgJXjGNrsovs1on94wcDP1uc28kX/DtNiHv/dB5trpV5wH
OXsOW9h7Y4bnTARGxmhBYz/kEkFRWmjFmghuYrKHIVyIOfxFl/h0W9q9yagfOcTyOuK4yS58zZz5
erauyEJ+EHqfJlg/zcbzzL7aDCzWChOfX/RiXIQbTEd02gBmlF+vWDb1V8XYc73/e9nFkWKOOO05
Dxf3sKGFliBKWT3702iTLj8EDHF8j6LUx0KDtmCdicU5wryLqpbZITUYfxuNnGVDj52BgI4Idf5G
W5dAMZ3UuSl7DKbUP75mbfQiyGnmGoDWQLxEZnBFUhiuRQGdA9xMhuMhx6VKIhzLv8/HaBzotiZt
NSHQ1Dqkq6dJhX0HQ31yI7GnxELfgESFqB3apKtwzC843XTYHwZynBJ3MkCvhp/1NkCaeGN7FSYX
buhWoR2GbrX6af1YXP3R2+a3FkceBwnTQ5cY94/ZQ7uKz0eO+BCuOABXZQkHec4NGKBQpfK/xmdx
ZsgjgxfNi947KZScZnd5Pc7yGDVtdMM3hCIrp5+a+nK8/6NMkOOnVc8k/KW5NDNs11KDjlQ8+R/y
rwGjPsglBvllpHABdjHHH8dYrxmY7fMJUcrhDlFoyVo5cEj+XRG7gO6gE2M8o61rjIyxJgElUdOR
VuJ398S6V781TgU9l9sM5wBVxKZ89F5j/PqWTNlPNXY3GIIPJSOULxDmJOEsYEHC/hCTweK4OcMs
6N912LAppUGNAYKH4c3jZufgnxXCloc3BtOBcJoywZFyp8Wi+W6kQ18C4+xEO8vJ0THB6KtTwlVS
mPvWi+Tl3rbDcRkZDnpJToS3jd8Omn3yVdQmuM27v9w4Y/fDyadolD906Xny857J+8gPxsCPVZhC
62MJbcvgmXRHkUELeEwx1PtoaRBlarrgauBGQAkL1xFzPoYcFCyQgubpnBZq4uAXrH4cf7oUq7vC
eT9PKru3QOn/i+FMEvjBZBY49UBphXv/7rZDqr2CDSPNOv/plswl+ZGFrph92hS8z9kEgquwVy3U
d+u+t3dLt5g9Y6a+xClKKtYPzmTEEJexKOHMKwp6mySsGVgyhZrAZGVuQBIIBGNR+zlk3YUyfHuc
4S2Wnk8mCbJ42fue2/B7+Dnd4udIa6FZJVADKR5okQ1tAt0i6mcVxJGtwoTNnxB/xJrnwIWhya5D
OqHdkjyRSJXqprh9FCZtjMgu/9lBD0sE2bxyzpjCNvFmXTFuUgdJ33w4TJnm55dxW1JsK3jMgpkT
3U1gupGCSWN/f75bABCQIKjZYLAZ2CHqQEwMckYOBolMRYCma94WwPbxC6rt0u+jlJda85YgLdF/
fmvBpLVFMebRiRF7hdi/DG48DyFF1e4fA6cltIzlHJmBT0Y6ZfBy+dKFoPHl8Q62cngz7gY3Tunj
bWuKjVNfEY4Ta43jog7diruw/FFzsSeo3agxxQSz4f5PavJqs5AxImaDbK1oyk78+DC/rMavwuEK
yu4hdYYIxO8UVP35p8VfvYfp6A+/IMDeeKqqFotHF5Um39WGPr7qa+DhOCD9QK7t3GG+6ZxaAN/M
RuK76kGk9gvmuDoXpdknLRNUzSwIJr2RSLe30HbT/Ly8WQPFNWeBhCN7iFUoIeXUSJ3wz9d6HAKp
xePgusVGmYp+C1OEpQRFSyaVMA8ejVZ4qAPETI3nLMBlgGIOTso73HrIqUKj+MYjZZ46V8Lhf24E
t8zHA5OUMNBNNhGOjMJRyYU7Rm0iabf5Q/+shsSipgbpTwqXJnNyPstN+KJrW35wX6MgyamOGdZ6
o+ULRaMYDFNQFzQ2L29Kqf02SPk8yAFmUZzaMi8OUh7pXpoSRtQLUqhoLJSIyHcNu28C/fYEZ7xd
IFkO6nRxQCjLXABHqcx6aNtGb7dYI9KIODMcvh0AWypK3EqE/Qq/dGp98MYXeedn8g+xYeLETABt
mIH+qEl4LaRzHy5T47dgiEppTZ3sJjhgsmO4d5d7sCpiUTc17Q+Tew3ZBLkRxNgtnjYQBc1HZkD5
wRhQgOASH5L3HJJWZcnJ263FIbEdBvJOnj9sSLcO5iVgLvAcoSg9dqS1u41dYOGPnSGIOvGhCiE+
OLSSBEK1ZQgyFZbYV/0bTfz1nkqeTCn9Zq2n3KHp4q73eanU7Oof4wqI+9hU1Rja1gF6CnI+cuj0
vPOTCFKeqGKUs1w/7MlyTMHJNRNUJcWuz75nOVIYLk5UqppIvpP+QO0nxoJ5IznPI/Pj/HY1Fj8j
kWbllAusWUn9IcszBI0zLuh5v1gqA1x5GYQgYOsj8n9RZqKlcDkumKQJLcjLcCcx5S8Gr6hFdwWD
kZZYVQoJE+gWW18MA8TTwZwcE2RrgrcERnU2/2rZbGlrmAVRdnlD2DkYOTnUt0/OfFFNrDn4g2ad
6+TPctCLVCAP1BjjriKgzoJERtWJd/WO8Fb2ibgapnprUqSxtWgj+A/VOiYVdg+uEZBQBICDnJn2
jqIdarN+SyJoDxB5/32wO7OHLfY5JbMiuBCeoi/AEzyAADO3LJAEkxKcsFlmGznNDGQg9oFs/Nuj
pAEqiDSmOEHIhCwChcDcRuY6R0dBMEDPkFlYpT2MfjCCZtmuIPbA+vGWkZgPOHWpzzDyIeWF1Bc8
9+H24DKPlJQw9NuKBDkZIEiDTRI+knyxDwfCnYOwRZbWeKn8PfnNcfYZOtLf558RK3WGVQAWRAwz
WpCDGagrDsGEw72Y+di3WQvItR54jQPCmtRJtmuPk1i4q/PZ9vE46vGNsbU4TypjTyMbQ6nAXALX
fLhINGm32cR+WwNQF9KRBcWJ0FD4U4I4FOLczoJhX+vXYMzumsJhxXBFpfFCRES+bIrdIPyI+gwV
XXnpfH19bicWOeVH8YD5oqMMgBHSbBG5+2L4eKDxNKgHdGFudCXV8XbiUVc7ERSuuEMrSWfKllDc
BJbf6rNgboiw67Z5QgHURsRJPciHoknODo1Th63/u1RTLWdIQghPQMAGEcqsg4zhw4NONLrqd5mg
UNgqqv8V7nzpH5IEyi05yEnNUehtPuTE5X9XRvE7hFzPPzh0n0V3LhftomLpo48obVKJtsL/SLIx
3/E/B3RF/ASYXKz4qVZzv/zRhjILBadLPUYUhphW9lAX4dB2Yeamj1GzBsLxbUQYg7TprRAQrrxX
3GERRownu7MvBlPkVoLR6Yx9A9wN7AcDda3a8RBy3ghQKWExUC7g+oHQrlJufe4PRIEyB4YIKb+b
bk2o4VTy0oUYG+dmr6GwQ8yjPRi/A4vuxJQVtrffOuUS1ZnPyaP3cUczEKtygA7PDHFgOqY+PQrx
J2yOjN0y3lbBQK/CkT/CsS1M71rrgx+wbWQYt1ykYUEqILU6Zwj3L/E6hfCMwhNgPiKZ/rkswsnX
/PhIyZ9L2lFmr5SxNSoCHMB+GiI2ABfK8L8UnPG1wIcG/AVhY0wtZArMkTw6zgjJxagBx1t1/+b/
bydEpFNNcsazPEEEWqLUMYpmrRX2Z/liKo27cWN8Ww1QpFdocEvot/BiTqA0wdigMKDHQNn2Nd1q
oiVUfHRUkPjKQOFqEtcUeex2ZSsJYriXkRCPqL7pAYZazvwa8UPH5HDzPKKB3QnzNtTdKzzIbCKW
CSME1XoEypajgOk+JBacLBRmvcrqw2vmAIYASHjj1+2hOeJWkIgeVPzCIqt+N8WhQrK+5sMGHLcy
jsi9SXHAtpHYysbUw12O2LRl+TfZyHMad2ccjsH92K/c1phgcUM+gVEVLil0eXxgvEtsrokD8D2X
iELhQnIe2B2VU3l6c5dT/Gm0SHPuk5JQDtAGTF7BIzqYI9oIj70TJtLSTjB0571T4ytIqCzqHJiv
5MObdQjgAcfJQpVEHSeu9GEMKA6f8EM7CGfYRygLcdbI6cLWYCTAU2OsmvjInGqwL36kqfJbxP+A
X9Yc3kImgVkx7WDyNLEpWL5WY4ZRtQ0wqBl4VzLguT3V8ozwmXq0T82WwmvYz86pipGK+eMOGfzR
l6bgJUyWuZ0Yl6k0w9rPyjL+UJ8Kg3wkXGI4isgGpsFEYGJIATxasrNfRqrR7EVY4WMCSNezQEjK
NScAKrQgVPDvFbMcrQaMmKj4ji0yQtmRKPEZWzJuGv+MreeJOautUPp3F/pbP7dO1UpUvqkT7rUB
CkV6gD5yX37UeEur+0hEkifXIZUKfTRVaencIsgoG7qhoJb1k2I0jEBXGP/7+IGLODBOFxJrOJYY
mXi3AMA5pV3C0t6BqIo8j9TiBEFCQLYONVI9XzMmwqyK1/uwSPE0kKRuRj60uS2WgQRVacVBdvH5
nrdRNUcpwW58ua1C3pDoXjK7ieCw+M8NIAyVuyeI3ywS3inCCA89CgteLCDwSfAj+Pr2YWy0erMk
Z4hL/RFCZp1jG26MfNiZ+ngOZDSZ0fQtQbUuNKmAIcMAQjXqOD87DDYiWA2Piod7WNfsP3gZ3tRj
pmPJX0RgVHOaxA/7qpSagYR/Bu9tJVlPKqzGzrF1pBgFKG2WpKFTAaJ29pI3ynJaTngqEEWw0QSo
NbCaofVgmsm72Bv/UzMgwGJjBLDxi3g+ABQF5Y8vCDuPeQ/rD7GSBaOcAPYl5/N7NVxB6vMhcABA
3vRfcDNRtujNv7Iopk6YAhbSgTBT5maVt/BphBvmZh+8/P1l7H+CJiGYzhsYlMsY5vUseVkeBV7y
izYPnQlejHibWEeovvUmYALEWUu8SPDA+fPJgEB9Rpk3PWYiQw0jbKM9fmxxORUi3JnVluuLF8/H
Auzk7cu6ADnILt09dmQVEyZMxC9ZpjXFPNuFILA1uTJUEwxwjFB45D/Wje4PiccGJ6ePwyeAo+vr
TWPsPAA1xbOTKWW+8TBq8VPCxTXC1oeJHuHBn8UQqIelXTr9A2r1Jrqh5iVx53WG/b0sgioozT27
FZXttmLJDACot8mlNjFP+VBIjkVPAfRGY/+v4TAnlLzT8N8pEUwx3ZrJICACNBKJT0CJYxeNpz6B
VQOZ7aeTU/OipXmqV6zjiclEN4QlPx+N19np7R1+hTURLra+IoyZDSK6OM7oSp6zCTrsH25kNlDi
XY6FOp4smH5U8+d+5oRzsXCnoDIUjcSjjzFHpSZSwi+k3HG1qshGK+EzbJ7OHaj8GmATtEGyB/l0
GDXAZrESwZbEjvQdYLI2U85IOZZ4lRlfLjZWLWpBdfcMmT3jo4mVa61faixmSkwvuGeRuhOyBsKI
2sh8RTBNG6sMwFd5czjroT81te+i5w9MTowG26NEWqEzp+eDRE/pBhkEYHb+9rhsYSRi9zx/cALy
CrYDEGtuLhLqmH1ywoz9a2bi0QycRChBxhKTrBpP45wVzewGb4og66u3+W/NBLY8T6MPnZv3OX9B
CNwpiom9+eFoE8JL7bGe+j1xyzLduhEiB5p5tyCHqDiPkj2EQgX8nJFwH04fmgSa5GIF/MoSu4rw
IbbrpbASrE44fP7hbbJWrfcm+GzcOMMDhGL9LbrcXM3iFzfhXeuT5HWllASB8Tu+ATLVjgP49RPn
E80BHt5GO7+7GWkNPQyOoj7tPiM+KARENtBnslysygOxDWCUtZge02lzL4/1yW6qXYhe/HdY9HZ7
bYEz++rKMJWgThbsKff72K1OzPccd3BzixOg2sxeN5JOtB4NdRaikLY6C/FVggGRyk+k7wNBHQjT
qjVKbJ8CFaLRYmoijP/uqXL+tV5A9gj7zsMR6moiWWbN6QGo29kPsu2ZYxskP3BRC0oeFrjgYWOy
H2ovx6USQ0g74q1SDYCkWrfkt/6wNWbAc31jtAXncnFXovYAnXxc7iDfME+hDuv05+UJMRqvpVh4
rHgIEc8A6OZFCdhnknJjkimEQ50LrH7GP9Kuo0cEKjST1QBTdRUwYay5NweqqwW6RIe9gCm5j/ov
tXTJ3066NVPXj1Ho3xX8Pkq1YkXtEeFFY98pBadq/I7EBSdun9GMNtaiqBRYHeziVWGeT1l4PdRG
eUJBhKAPuGmNb5m7d0RQYsMYUak1gEf+W3tkKzLrmwwA4sHdoPrAWBOrAUkSFB2COT7aYFvbNdgI
YRUJ9RPf7qa917VXoaEqFly7OnoQOlEGsUk5Q/vKWpmKyVZmD/Tnoqdv0SK81XXP7PnMB6jqKgOQ
MyOvvgMQwgtkAIQ19Zk27gkjfdMDS8DvFZd2D5dvDdPu3uksMMDJ7IyZ5e5qnsVtXrvtTEDseTBi
dIz20RcvAckMi4HMbSaba44hvoB8cpA04K/5SH/Z6Ug9s8rOyJWPFp/VHkM1obCCPuqVINQdwCzl
Bf+Ggge4X2Z7DoOWc1kmf6rRGUQZBI+Kj9+cs1kUljMi06C3qT6oDmBgpy2xV4QARcvJsGg6a+j7
8MXXi11P3Q5Dpmgw8qiKhjE1AFmZYuQBeHW3RA2HNMTfAwkwo+GOXSjO6mO8lrK64gi7QmPEQenf
DfYEz3t5FLQ1camwdrSI9/lmDRLXfRwdU7O1k6nI3uzsCNEwT4SJr90FxZyWV+cmwJndurFYVXBv
FMEcKHDGJe2A/4mK+kaKsjNMYAssO0waXh+BK9ZL9cXlgisVRTQW0tNwGjMwXXQBfDcsAK7uEJAR
TluIwgHAkymFNGf8Jmxxtfqu89/XRdpVTKj7em82Dm9WjokbNRxV49gSIw6h3e/cMZ5heo2zqjlx
cGzWgeHxRzD73MSY1xlTs6dL/BrosqFhTIHXBprNU2UUWYKvTNbtjHZ2c0OMT/0/NqsnlBV3ACo9
NieKehsg03twUX50GrFes3k+oU+QR5xaGe+w84Tf+serKDPl44jVX60G2PltZJowLhwP2RUXrYw4
E8TjD+9rPIRI+0UUPtWeR/p9Sci4PvYo7MUYeQ0jpBbuw600PMAGBJ52tgzSf6UgZ/2XSd8moBdO
N+i9PmLiToxezNB3/cHgUoP4A2siNWBN7J39HzG9M/bLT0hQpz73kox2/XIvVWU3fbJ3Snr+zpv+
vY/9NV2NcT4MKaKjwixMDhm4EBqMKmYOuMAv9ltRm08jGQeLAOFQZW1pDFzQeBO6CE2KM5zhBsyj
n8Hon4mRPU/T+79I5EnbC1CFwMip9rYvNeI0mPGWxGQe/Ce+W/jKW5IRvY2f0TFLTz5AkTyWzXus
XjOtf3egNt0RoaWe4MX+nPfiuvkmUMq5mTjthl50ElnYJ0E98IFcZ+PjNyBU1gIwFSonceJePQye
nAEYMzC/CvWMA7Mfp5gt3H3RIu8xOMSzQsNfiAqcLwyv5hCffxWSGRdDFR7u4oWI641TmfEaZ09h
wG5wXsjdyABWr/aIY0U4eDLNpIjcinZ8SMGcHpkkip6J3595LKYbIgu8z0uVUZ8Y+DVZuV3OU5eQ
7zdnJnxzl90mx1f9SJkE77RniKbR/+onaB7hPRnyq5/R4WnszivDBWoulTRyHn4o6NrbHqiO0BtR
TjAP4XrBPX9Aoj3eMpyrfcb1A44n6ASLlQffHJywp11e88yVnUGIgyy3jEYku2xsr3zYDEQeFpTN
rCeMeOm0vh3fWl6TKM0lZTBVGTnrzIsY3Rg0a5xlwwCxK0PTiXrocQMX6vqZDKIJ/+f0M/BJRFl6
wWCUp9lpEfWYDbZLz87WbO3xFhcTFtUv5lCAbeOQRkwxnmzHtDWP0DnigcLI5/i+08CiwbZOfB3n
KDNpiuXCfVmyq1gncUHAD8k1eQWgQ30bJ60/oPEROc0YY+tZ3IpWjTu+g1kNh4whZx0947sGiwkb
JeQXEExiBgEaqS0MWLbYcwhWiQ6pAHvV2xGjPYPnGY1Dn1rAxsEZHcGdjHFx5GHxwhF0x2izxY4Q
XH4hbrz2wWyBG8dcQoq11mDIqhhMdzpNulZRtENJEMM0TtCfJgDP1MyMF1FodCB3yn4uHx4M7P+D
D06kIsZQAO4qrzYKWtW4ZEa0Zybhv/QFzMHtL95KbjPbUsqxBPPZEOn5sUqY31L/8wyQSeYzISlo
7J5Fj8BcoDPJJ1sISJlRaqVe+hokQj5a3yKXGyZBwYreh2MdyyNC4eBib//y2cSAMkfq+pMsb0iE
wALwNNgte1OwJYhsM0mliNo1nGn4m5d/gguZaROlvxpygw0t5vOgkUg8jAbjWSzyVgOiXahk2mSv
R6Gghz7ZyPCBvrO7j5LCQfUp2BXTWc8kYYwDH92rjYWyDhXRpWn5glRuQVC9EwHO4ZprAfMKgHVx
ueHrRkcKU0LraCIwUI7Bm71sfmWuXrMhj5KD/9pCPnchTpGtivXXZzng1owHA531KFl9N1tNZz9r
4JwgW4EkpIk1XROiUnsncUdSjxoDu2KapZ2UWJxAT5MumUu5h08135GglGznT3xxVsorGj7769SM
JH6R6Ikld7+By2ScCmPifZjw5EsKzMEG4El2wewIFWFgqpNszvCO1GsirhcvG4JPw64dOUi/qUjR
AOm9v27+mxcrrAukM/+WnOIRNqJ9FfOhDN97MXcUj4aIR54JTYKYgZ9uVFsUZ7T+TG3Ee+q7wF/z
m7YtTVAL+F83jjqbmFyaWeAwMO4hH6ZB6v0Py4J35U1AsyD+Q5RC/MF1UasJfQswFIQJOcF2R58g
FZZhNGnyfAxRbRL1d0pSGS7cZyjX2sj6G8JqedD17g0XRHd7XYucaFQv9Dbf4ws5gF5GrUPW2gVl
BIYGCEYvzUbe8XCwfwA4y31R1EvninsFWJtR2ua6xi6pwd3gwK2q5jFWwuF1DTeAQxS8G5zH73FW
An74gN/Mb7VhoATYdLpPs7DA/Re1iw+XaPSgKhoPZoJgvPwGYG7k6PWtYbjGXk5/A+rZ7nq05Jjh
NHiaY3AcxOhmDoZWH1ofYOYRimGbYExIuqD+0TNQDFFkURCbRfiEljAdQQuheFUfjNxxPTBBhQmi
4LHZA6abwFxTHvQbazCBHFUrTj1eLAngl+OJ9kuws6gDOrei6AJNwrNYm3I05hRLgsU1oaAB2B6T
mYMv9gkBNbDUGFDAejOnTybOmJEQ47v9dhARP+EMfEFMg+oEKvgg1fL+w0lLcPNEjShthdjp4zAH
uwzUqlPp4WPkpbqSq4A9zF7mUFU4yspZCnDZY1g80fgj0LMEOpJh4Jupv52k35dj9qOsr7CuWeV2
w8nrDnDpfa4L622hKl4z77L2cbn+WlWh/QA2UXNrks9j5+ndQPEIs54VWqVnOEjLnMEfuyLsLF3c
sO9guA0kBnEQ+xzuPGVbW/vjQIfNdXmH+2NngA/q711hv6w26mDAseO4esoc609abig6wLhLSgks
iPBZ0wriZem1mSUPqXJaUO+b/caH+UoXXltz5Cnuz8eugWS+a/yIp+YAzitULML9dLwvLytwkAZY
/vihWozeL8xrGL2BgYkvP3CejdX1aPvWQuA1IB5QyX+F2WW64JlzhVYcN9wwT1uybyt+O4Cf7lCz
SfZadb4GT8Io0FlZJTAeVHpEPvgdmxl0KDz6mRuOWrM50nR4UwKhovSIlJNWJSqOcKTGaBqadbmu
8LDmcVp8TAFAXQlmFbXtaM1xWS5GfrmtQqr/CTzCDSSYRA7umxuUKbKHhImF+YX2jMsFs5G999yS
hwypAVbu7KE9X/xGNO6MFzHRe9ifD8yOD+OBDaeHmc335Jw/DRH+C1PqIzIT+3D6t9If5H+GnV4d
fPnE6+924uQBlF5BjaDgSsRuetjfbX+O0s/gLt2WRxkb+cLJIlxWzU3L+PHqFtbQGQT3o2IrqDLM
IsJ03oclhem413J9oLrVX1h5LWBdrkuj2FCo8/A4qS/scmQ8CAv9bwxb8rgPa+g88Wg+YYKlmDvC
Q2Pprx/lxyEs7H8ZjlzlA4aj5Db2Kq2ELXFu7/wMMK712EGGvXhe5NljM5yNIPFzLx3gZy5/W7lC
XaspDjUnHxhMkQrmlXCDx0ykLAZVOGWA5JKQ7pUsIcHU1pQ/8fH/fgthU49enMOflk1/WX1UFCIR
00AhZb+DwkiZQNtkBnNKiBk2AdDRpXV6JvbpEdeIdV+KKR4xPeQkDeJJjYaJlB8NVUQlkhLClmDP
iwJ/bHEjtSDo/zE8gY4zB7IzsD0AZ2ss6FIzZZZZm1HSGoM5g+OotCfB88g0RzgHQgFkr1IYCeoY
qhyzg5LqFnbBgcRronZhZDUvK/2u0yixBmn22b5IOczO+eyIiuVA4Td1WVCAQRyYDC/W/Hn+tjZb
vkdmUaVrNhiWfrgg/TM/lHFIHYmqw0ab1zCOlEjx86PsFAmqeEcm4hw8Swe5tOZGX/MzVtZETeaT
+QeDDQSRhNxNjfeGneC12l+t/f3M3lxmwqdjXXJd3ldkDQUldiYA0Q9C3nTJJhbzM1bz9R2XgKsx
yEw2dEphV62g7ZIEfjUmJufr+gGkhrgoIqZCfUvsb3wuoBXbX3f8x99/rxrF2T4BweanIVZUB5ar
BAfcfACc+wt59oHpyC9uJ8+Imoce5QWbcAC5Ig87HXMz1f77oo8LmsU7lLld4UqC0l3d1ivOb3R1
22GUrjMcYOD0bSpnwwlx5t3Aumam6eMT34ufBB4rduYAjmvbGzcmQ2c3g/dLKgi3J9iK+YxYYhZL
NSB8UL8vxoRekTZB0AVomFrccelVNxydOCxzF+Ra3KGmwZ+VNyZvb+oOFQHW36X9tBuiRbwaTw5O
cxYj3dRf4Qiv/wnVVOWLFJgnhtdAcYrex06RbYEO+UmjHjMQHPdJ98GvwX5Qx/WNIcIqAglb7JGR
m6d2zl8JopBiopv3v7gZWxKrIbVbRjcg7PiFzEqCluEu0aAo+uGnVZBAL5W+D1gErEl521uDWWip
IBjQi3CDe5hMg+sQGt/RV8Ii3YL7z6tzYeG0bYhFigKcM0pMOfdGwtTEuM/wJuGKF5DmP+6XGvLe
accyF53YstWVjhnrhyeb8YSfPlU248U58LXNreSIKv/LdhdbCqagyfCSOqX1n+aXSTy8nyeO7V45
y/BMY34mR9BEELbWAcNS81pqXADrD+SgK/8oXbT0tG94DQ18mYZ04IBaD0wPM8HWqwm4Fjc03ipO
esR+nVQF8QU9AqufHlYRKrMOm1CmYLjlTnPXgtgtinsJnauyoFkAusd0YhTisIh6ZqyP1f/4OpMl
xbV2Pd/KiTO2wkK9HD4eoL5D9N2EoEkkIUQPQly9n1WeeOBw7Pr3rj+zKpMU0lrfetsl3Wq+nrOc
hiX3DHhSUE5VNiolBp6Jz0NSFrGMvyIpfx6ttbZWEON66ObrtCd4GqfBk80CReyVjI1nk2lxMyBw
Ise1zfeFhEFAIPpMbns1EgVkFHghkUMbk3O8dBCnohjpVxPmkkA84QSkpEb2BnbCFt3XVwQgxWZu
srDP1dWN/jlRcSHsKJIzNkD0786u8W7TX5p9qa04KaK/slmIqpOeW4fn1YV3mHITMvDDi9tbWEMU
r16Xkbs4w7xE8UMFl8+c14wJ32l+3kd0JfvFL3+9SRCLvrSAcOHY8YJzdN+KaqUTBNQ/O0YxN1HK
Vf0NfdT0FZFviOmyvz6wWScsVJ7CU6QF3ag69ymlspiTCDSfv8MX1Acns6a/+ywsN3vGqNf7Z3+q
rpts2ktogMZY1b8g6JHySnj0/R/xaH1yuecNr75z3qBAVXpn9ebxBEBCSg+uiS6RFFf0vtk5JW/z
RmEoyx6xlRqub3L6j4/9PwNDHx0dwiCLggxi7rgy+HcgFl8ZFBUrsRTe0k2wI2WLZXdVToiuDLq5
vbcnt6W4EFLy2ndwFNAP6AYqd05S3qjXH+OhQktKxNGe+yCsF2p0TdjdORH0f5HqU6ZEpRQVckhc
euJ6NHzN51zfW6R28v+Ol/01wVGSGfRbkrYiBK8qbcyct45q//AiFFXNX8s5lKiL4q4LKmo7UDlk
Isd+T6TKNx8909no+ehDht8yaM3pM+6CD3pUzXnl5o7kFnQSyF6XBCsxpCxwIEUVI4nIjhJSoqvX
zHGZ+68JenwqthQQe8SEaCKufXcXfRlwZVp2/rW2kR8BF511wdMz91+eI8pNuCocvrsVNxVdCLlY
89Epc5kv6cFcEQN6d3CrRaROkjn1hTdldwDqPjMhmly68wQzgqshALYn7Fhh/Akg5LjGxNbDzUI3
fpztzeEquBUHSDO0czTMLty/i4gkfvDM0k9AF2xyT56LFsWPCVd7A1wENfKmqm/EzVzLfuQ2UiVa
+vxC71oRhMVvcHHyZRdXZjo4MMaCbmzNuph7zWsGlNkgzGYT0wZ4+sq0mReDgvxnHJhjosHIXbiH
WlZscfeENIS5DW6KC51F5C7mt7QZmByjVkDu47P7mRZPrI8uobTPORG3GCpfqegkq+d3KIkHtCJo
rGPm1HjzuokpGRRbSs+MZ2pxiM1JkZ1UoOZD5OlcT5SuHol76bN16ZcsGq/HyKcGH+BRRBYYZq+s
fNWOH5g2hpsrc7OLmya+RGWkERxNHwOaazZkfn4H/w3poNjDWHvD7WcO2Oha4hUSNt1HzeRR7ErV
V/BgvcSebpANkf4gRwbShCb60Q2IfsCzfluWGNW5lIycSI0oytOABEDoZsJGH4TmUHd59b6PoVXE
Oc5fqTa6pL0l91SZGgiE6V1nmP7GvD0vpFA9yiVYotg1dqUq4JKZirToD3PyDf0pXRiPMjY+PiUB
YNpNhuXk2oyq10RXfOM715Dp1AGd0z3EuIhe2V7Z5v6dXFqMZEDmJ6cS+rmR1pEo2K/J/7v2PP2A
HpAY8okcs7J7mgfPAYiBecxYf5AnSf4FZgmxkUySt39HVUIVZcYiEZUr5B49oBVREAkanEgkNPYb
VPYQBvlz9sq//PzP8JY9Zm1C0caOidlM7Sk62OgDsz85h0JBBy0hX4nDQEfskbKdfknqI/XIFvnf
P0hgI2pwK411vNK7CzQgeoQnp3jwGxQWvy3nIqfNX+tHFkKHSBxeTomEuFwN34gMsRKgQbPBh5iH
GUmsUbvregR9xrbmVpTO19OrPFbeg+tnqFijhzDfvpLrc9LA48jEY91rgsg3xeCLpp7y15uKOuVJ
0PVlKfPT9vDSvAC1v87j63Q2gbu4kNPvleiv0MaXBClsOF+CqpCpK8mH2c4i9Fb8UhVf1sJfnZhW
quyU3QM1BGAjuBibX+tpWkiahAnNcY8JeFDBmcFEOReTzjIA2zt5bfgEsGOI0Pq/1rMWXe102uyH
+Se+c9I0EL83ow3rihGgFWshC9FwfvJ64/NlNve4hMJGdGutbYz1z+Ck+sQr6ASznqgChGWvqZEX
MfIX4mmB1Bj+vyGv/lW7N/SfNTlLBFUEjZkh+Cg/7mN9ruLen8pJpHZLTlFr/mvdwhN9TKSvfLML
0E/r3znCX7CwcQDT6tXGCGxMWYTpmxjX/R+9l5zbuIloqPkE0pF8oEMNMItV5U2riTB26aOnf15U
gTSv0tMcNG5opQBbYLrPP3wBYJuW4KxTxKLo62Cj4RLGnx04cyzN1ACvFlQER2nhziStil09E7vl
rEtfEF+Ue6AD0jFkxHfkjFdsfPhZraHATxUGfJ+jLkfE+0If9obsfzw1OlEVVU5sp/OaAxAHH3JZ
mIdYKt/0OhWIK+Xwmdd7qHN+XcnVm7buO93YfbJvAsC+eFVyduEcI8L9/hrw69NcjduU4g1A6TJm
KX5dQBtOo+bfG6KlP6FMvEaG/wo4ngMyCJnLEy5wT5OODi6sh/zGruKSR6kJi4uvIpp/ZjYnePLu
gu+ZHp6oeYXWEktqD0t0keK+w+2EIRUxF1IpnIc/589yF2htc+gVRx/94N6JBcmv2QcFAi5s5zsD
9I05Cj4J1hHY2psNltnBf6b1sMLNVkQvr5kKewBsIrwxP3g06/wq4k0INDQI9x2TubzDbMUkrpG4
Q2cB86bq/TLmFP/k3L1JCetCrgy4kLCeCki08tnNah8l7vxkO/pRjR9CZ9Ob1xzEx6BJMJVIHRCR
RjjLkPgh7ROe3HJwHhDRMK+X3z/WipYwdyieDM39EvOjgsuMX3urTZ408R1byluXUHskexJTd83o
irgCG0wkpnXbv/9ZEVDm5A0+Fn9woQpFvxbZA1wqFU8avIY5Esna+CiqHNl/CQRMyelEHQE4AlJ9
AlJmyE660R6XiDtSii+eMA/8ny4olBrAv3MjmPP2g/OudBRHR8sp0yNSehxYwze0CPmuSE+Kgz3C
3hYjksTx9U+/ZuBVQ3fJc+wK+7tQkfySZiS82cwVaCIDQUI+8SExJOGDuAbmGPM5jk+g3Gd0ZahH
A4/wosF/oyf0quzOkCEYd8CxMeQBNuHgphaYtFAcUI46XpxyDtVwsOTSQoghDYhRLwGNKCBYRBVF
52CCOiGAxoO7rg4gzsMPV474LrC9jdc6RsBRpX+4+iPkRgZMx8F0RWPDA8LrBxhNBgu6AjoA/8G5
MGxDhqoROygwr5bS8ZKQ/8EJXVT4fVxzwmGeAaeEU+FFLIHI6iHvBWMwWxijh2DiKYpGJs4ZcfgY
2JiRuXfILRt2buu3kHEMPtT4eptYdKYRvMoiFPzmF4aHGxoM9H0ErwYkMnFzCwS7g8gUHMcR0fVA
BCxpo4klxN6IjNv0ARuP5orhXBbH7qnQBGbN5DEiffKztaiOUPp8/w9cAarhJb+V+RgiZbY5iYCz
frE8JT10NFx+K/zi30aUQqkp0wV9dWQqAe+hYP3R+6LTeHbPhvg8kRw8p4h5mHZwE3qnMdfzZ7oa
eU5dTmkHvkTNjChyuAAUNkTOUdN8wogAR0GWAIph9LcwZgj++NIWdiLkSdw21nSzml4YgEvIbSQC
Hh5I1K9XiKYrQDFjlO1uot6iju8zCcMbGzZ1cTJaVV9has+RbfDtYE5zJaBFmKgNOuSQxAoBlzY8
79jxqzXhp5Dy5cQcIBjhCWum46pvzO+jHrcuHl2+NaQ0O9RIDq2EPaNLJcQoF07zQv9TxQ/OPwo0
ejUi9DYzpnRgoBlFMPkdjHvYp1YWi63I+qJrxUkRXgdpjFRlCEJ9uAJ3bbxe9A7riRxuU8aPawb3
BMmLmaNJNmwZpDqNYflYxyh2Q0tFuALCwbiEawIS4Ik1+f9oviI7boavbRlyMzjTV3RBKKMONkHV
/7Py3pi/58zsiGfhFxsTznxsRJILEELgNKrv8cOTeSRhF8hTQCgAe8FCwRUxnc20+lOwP+HyEiAg
MOBvSSKuoI+d53Ljn3Y4I0cwuQHNJd8jNoFMLMH0jOAU0pLXiAydekKfs9c2SMhIQ+NW4zRyC5hj
b87PayL2UNQO/M0A6zDCG0QuRL8NwTwRqPZWPE7xeQaGAg8F/Annh+7tPCimPRrt912O9gWaCmsA
Kn/hq1SmwiK+mYyfGdro6XMPugKJpwfFUAOB1nZNfnVJVWTr1KPLHggf3sjKG76mTvU0AbrReQnR
z4vcLBkbe7GWUzUYoKoQGiaJ3YVkZR+LSo/19huzLwlHqT3WyV0kXFcNerjLWvifMhQg7Nu/JPSG
4St+TDhJTEkoDezMHl3wvKkxAuDyqETc2LxaITNHD2KIFwMnvPghdBGWJDTUGX1xLCcimkDcN/Rf
gtrVLnwuf2UplPeV0FdOhe62jb7Zw9laOQZqdnHux9fgEsvcZqxld7ajEgODINSRRTt6zusHW6Qn
FUeOjj0kREAwblnnHKDmrMeKivL46f8GXNVcEEjo94Qa6TLTV+w+sTE6pRan1bE4ihAoc+0vMQtk
ZK3BBUFrycw9t+DQkQRdjW3gBFC/Nj5HyvHH0f/+x+joqXuNIRih7dOzRrI4dV2TzaDKX7PzqEuE
EQpL0fAT/TiipwUgG1kuALKnlKb07Z3joplz1JfA2oD49kRd2dOWXEGF4LfBw+/tv2/g6ysP23fI
sYhX24uklJxghGvifmsBiOZyXA1IvxrAqmyvA22+bCmy5dzCeaKlXyThooAYW3QY8zIXykCdXlKV
o725r7a/vc6X5LQHlLskMwYsxCA3x/ZJV6Qx8csMJApt8SDS5U42LgoKgrqefRmQyCbtwiSAmmjq
YflhTX4NYOTO4Jcvt0YmffV16fj+Hiwizq8kxE7KOnmShtkFp3pwJ9OzC1R73isPL8h1k7GRWQjZ
RxHipwK6fBJSOIFDCr9DFLV/tKsgBOdyArZ4gL8BuNmbMOWoLEPsVzeCPSyIb2yIfYvGxP5MVOgi
crr9FWjI+NGZ7Lbv7XNeI7WizlRec+gtLhFuPfugrygkhE/Kr/j1WAGIDhCmagQVPhhHahCbxgAB
e3H38fixrf7jTSNWPMBnc42JgRanOmqZDR6MnAKf/q2UjJhLdhn1D8Z9xAmLF44wdAjYSJM8e0FO
nAuaHf5G/8UeYBxf6ZtcyjP0hk9bg0CpaaLmXJxfE2VMOFCzk1L+Zsw7wmkb79Vu4ymL08wY32bP
hGi38LFE+Y2NQIHbyGx+i+ZsjJidGVyB1oJ6CT+resNwRR5G1mMQABuiYFakRTJU9uuplcPRZrQs
QSszOQH3Mvtn5BrjhwGZ4Pufo82ojQk6S4DEc55EPr4Z/Q6GJ02Ezq0D/hfA2n1EXHqwoRyEfZuP
PcF17qNPTnCTPFeOHbEANoO/I6H7pTaWcl4iiurk6wrYfxPrGxBJErk8+W+NubO/zvmju2dWiaa8
OikR8aDnbRwLugEcDqIDOxGlFcKqJSxbHx7XR1qNe25uJq+oRZw97LZm/qOupfE++3akjLWBiUSH
RCzT6XRicsPNDMcYOJC9ob7ajETqzMOnTTqmjMLXaNYEukGuxRKRSil0iPT2JLoXSEvj+qci7LPe
KQBzvWWH+2Msb3vTT4RoNkEnEYNu1EiOmeC4jUD16OOaW7A5W0v2GkwA3wD+A1qG1EVxWO6zyDu/
A7fpdWHQf3BbgFbYcvK6+qSRluy2KJagjSzEmngKwSUja3APexHtCUFHo/DH/3fr5lwefOmD7/CX
i1bxU/YbEiQeg1OfoodfZrhOm57Tsi1wQmYH31ke8Aoo/ZVwZo1Ty+72By0TQVVJ6VGwVyIS5pzR
FQs4pvpWTL8PrjtQ2F9uzB7LFpYuM6cQgYuKsxe/XHPI88olHHUxfUEDZiDSQ35iUdNRvGCqc0A6
9ygMDgpp0+gkaw9/3OtPIsgd3ZXi9e59zLJf1xJ37AgEOr9lmx2JdQR8Srye/IfBYscpVYStrtik
pSkrM1PVjVJ4VClOGXyHEMd4DeTd5Mp2I4qLYch52Lh9+PY6TTsTdggWDSIh5UQacmHwWBq8Dt3t
EUeAS1TfmmVICt6HNEgNnQf4BuCAQpWlAAAOZ9VvOT4Zwcn25HsMAGBoM7X6e7CziXiczUCF7KsA
JHbPENCHMMbxiWNpj7Rh1+wta4Wjo00SKvNSnZOpKTgdzFZSm91GeJ3woim7gt0HNAT7IXN1D01T
OSrwAs7wgbQJXxurJzQsZzgD7A99AnnhWBKIDoY9PXBryYJyJMsJ5glF7aRk7XgClQqDE3mg8u4c
Az18ma8IFSlT7eaC3XBRNgy71CdYw481vMppZQZXsj0lhz9sodiBRSKiyBx8aLMs3DOOqXNyAaxV
fT4lI5ySSJP9Et61lpCvmAOl5LDWr/cbGKMcIOSLxiWz9LDNa87R9GG+ZrBZrY5Y0VEvLv/mEAAW
i9ocl6rhfqjaAUxBDIOtzRx8IWwVRy+j85lJ4wvUjDEP9b00kq2x1TinJrzzfOJzgsjimM7Z4Eg5
w8VyN2d/s5dGb/A4eOrUwNOGz4vslqgBzCh4fGiHiK6Q9OuWMXyv7boFUKQhzNO2i8rEbwatEjQX
90L3Dcpdxr15g/mRwzVnZzIC5wb7BVS+3e/twf31ArBa2l9wr+xZAgH6pcIzJ21cLIgQbY4UV33e
DtFvBVEiOFycYnBi1OuIwsPr05ePcAjFWIkhDeDpE+aJV6p474G0tN9YV5ttNW63/A0Q5l/n356w
kc4G77aIVoUxoCYQqerl8KCCrf+WEO66LFbgzzIkAS03BIFxBg8/REGj+W1nVuFYCAjH5fLE6XBF
f5WKADYFfB5Li7M7JdniYAyL+DIhJOXvscIpw4nw7eLVOZ1BuZyKYL3jeUsUTLuJDRLnGPxT9V8A
UvNwb0e2zzeOrG0RKMgNgJM+049FmnVSg7nN7uv3rMeDiHSEPAsyhjEKav3nujd9rKjfgPIynEsu
9RxNd5WZNgdQFsVnr8k1brkS7EEEykbvwTc12Cmibn7d1lsAZ++XflKDEZKboOo/8N3gQkXqxkXN
2BWIH/K+B3D7dv59Bwa62YB3opzqS4guok2q8D6QSDjFdHwntPSRfpb3uRYo8SYoG1H+Xm/Pwx52
zRifvqvvK/ICuczFwAhYM9n4JeKvpFQeN0eA5rCaXz11yPGb7J20i2GtcMlfk6snzF0BY2AvUlc9
AhuClvq4lR1uPmziz6TgIMfzocCg1jihMb7GLXEXF5goblGEyX8clJAToSVfGVCjFclKLvcy6wp/
QLUIY3X1erj5+C2pbZeMBUgxxFOtyS5RUhS03dANVt718PtiTa59e4g2JvmsDf8353AoEF6xVmgc
FzNOIUMz6sZKBs/smVN6MFD1ShPKz9bjfSvOJGOWnRxKC+qAvjNlrU4L5BTQT1QLjo2RmpspVSEF
fQk/Amap4QtPXI2ep7Tzt5RglmZMe2OZxgQhrXgET9+wAa2hSCfr8QOqQ4UadQ5dF0bpUBk9YwW+
qWTiwMFMs7c+ve6KW4xbfoOT6+O/agQ7QirRg96BajZpRtrB+YsuOQZz0BZr3WOPB7maV4s2ZiY/
8ILNKaO4a4cQRJ0D/9nFmz+TA1+q5xrU32b23W+2D3dd+js5JsyxRBaYNoQqIM3HEL6zAFnIi8Vg
+ViU37718U+XHZWw1nOC1oPNFUqK5QVYr+sfWf9zPBMcbOSdTHIE+xYJaghOmdpZ7wVxNykQ4dxY
/Y/HS9DiMEdtzHc7Q+l1aCCFCmO0rDThkImtEIUfOuxvNsOi5uqghtTfrBtmV/1vkzxiLT0lhMqB
DmN3cHAUkHkdXGIEqvyXXHMPuH6mLbSdeGHK7oYrmn8IRGAXH534c6R2x6e45pj3wjHV5DVpykSv
ebcAfJz8dZDbMuavhY9MmBmFz0N8Uk7wwfzBbqLyKzFiIn0l28FE1obYhIh0kiz538OdWw5CauZu
GBy2Nu8AoEuMt8tDe1u+fNhQmK2AQ9vWCCAz2eO72GQ8OU1tFIHwcsMe5x8ijwfraX/IAL/oOSts
4wdS9gh7W6Fq/KFLQTs+DkS8UD/YB5zRx1W63/jKtDwuhiKzx3L/xtyF/Sj3s8wKlkudoxoSk8mS
Zqf+8uebe8XJI4IpwRCd6XRNJIRTwxG7QPt9WsSYlnwaj/nn3l/33PWaxOaIj1oE2bCnwB151+Oc
LfvdT4RUnif+4QoO0lj/ckGe03SFSsgOR+EkLpyYGWrEgiGUOfekRB8CW5CY0x4dVsOvEEzYHP84
Yd138GnPHbMtp7WAyUESSkp71TJKYPAOLixUOwIJGN1wDd1ufrmGUHswwwCWiff5FCuLSnJfFF86
LB/4IkVZOoniYlXRdvfJZa3sXli2y5jJgU+fR98/0It8wshGGiAZPX8sPpA3Uht9UG8Idoq7hbsd
xhT4O1EWCDggg2bE43DmvToqcSvGAGoMeyzfpLWQMSpJjyIOl0wLKB9mTDh1H+HLydMWfC2Sx6nJ
cEi5D/ggRBMfDxvyS0laGGm7zwymiRdtLaCeGGbxAFhQGAgaUVrBGwX22lvd83NwlPvHw0FcbMhm
780/Tf9waHnBnJfWN+fMAyJZHj2c3j3nfocy/7MxSVLR2TcSI7xyZoxXHCk9L3STpp8k3Nbc4Bim
vxx7rwRDYOXmrIueOeM1JsileKXf4t8nTAMxPoiZDja8xp+LQ2m9QbsZC17c2MFyOAbr9lI+gXn2
ORhMtBCh5Oip8NR2/CztsH54LTAVwee36IKK1fYsGK8zPdvhhqNujZtqWYleqzc6PNRsPRimgR4B
e9khE/3mD2ylt5LHCBGjZifQPMpVvcYliOWWCc2fc8pFjIfmjEm8GVVUTaHuSKUZmXxCq9zpgHE/
PA/IkCN7/ttKMCQkjnyCHslY1EnDbrV5RQbkO9wUkEzFkASFemkQiYVLfImma21YcY0igivKdCte
vUczNFsOJBz8mETQKeMpXviL29gxHAZ4FeTJlMmwentnwmg/lO969cp6hY/xb00ZNQbn+uLDAhmb
fk8NpF50ZZnHKIIYAta0ci3wbtB62Gt4eNkDXWaI1L8uZLNa+HzwjZH2DZvknTrH/LsS/0A8Hbtn
LQ4EFNhwP4Ih3tYcUurcakZv3Jd3LH9Pq1/IaVlGNg01uDq0kE30QjgMoY9vt1Nnn3rOtnTWB9U1
Im3+AqJOAgY7U0sAEos6xYS2FLY20BCD7IYA8s+q1HBbfdBr4f9XtxLoXhGf5GVFMCgQLJjxxohP
1cE8754kuNXeplkCmtDAxXHh+LjReAabVa00lI7UflDf+xm0WCRsxqyS6Abcb3XOwwoD+hOP7pnS
qn9+1xvlyvD0EU8V1QM8qBXsCglLyIOJb6jFQwDgyGfFA8oLRiNciMeSW/r5ryejQb1JfCDrRg2T
mcC8ywoxHCrpxDgei76lEUPh29Sdyo4N2zYvcYabyRfX9EOIolncjgrzFXElVD6efeUZfp7+RUZr
5nZ12kC0XJPXnfJtr2mIYxJ9G4ancPiU0u9KPMzoFFD9AhG9F5y90UY7SGk+yMQEnRMSuo6nGInc
jZ2IXBwOVsTn2xeWQgm5SPCwfONFxA0Y6yMRbNpnp5t9IHx8CFAypGt+CCkxhiUlfbgnCOIrd9Kf
TOsP68wLEoABEzDyEf144NQTdtak2mTGBMrC4rCBUIvgkGbZrabYG50vBNIjJH5rhF3H6/bapIha
8MN5b2yOP4ti3c5IcyO9wfnrJeauiuuM2kGN9/bvPLlhinQJIQMD52twMi7wERukyUt9mi2Zl/i5
QIFFX7cMdxiSPSy8s5jWZkVcw2c8t/cxXa0VA+GgXLazk/8KIdEck3wLTgg3TFHC36ml37ADprGG
7wx4BoSXT9FE6cgYpeCsSDfQY71E01+sLn2iJff3SJ3TscweB04KoYueYYxnCukgSlT+uAi3eia4
CEyUDYKEO56Cg4jsvdiOgIxV74tF7MVJ+EUy0XV4Cl/jC4p/YzygbQn7McF0Q3z7cTd959biFEvD
12yD3JASCJa/TcIORgQ9mRYcqWHyobE4U45ewRM3LVLy1d1/4xuGo2TVusQ8/BvNeecKe9lXaAvR
DgtmWwDb3Ff+7DIXVep0XB2AHTDIzfXgiT2P7XBcTzCN47BA0oGhQGMSo8MURB6hMYNP49PqFokB
acMgr3o9TvyWA05wIPFzJGXYdNkbFOxM1/CBi1re41l2a8TsuKhoMQMQZn7I1Q7LoRSAARLmWfcn
IjjOYIIESA/+YeUfVK5ueNoSOYCDw8rr6Q+e5wRlU5KYx+shmwK+MBD2HCxFA2zKvAEFyuXnFBo+
IFQC7SnUmUtlIX9yw4A5e8BDHBnW+HnQVoSM4/xMSIcA/AVoiXay8dDivfkzEAEenVIjwPjAWtrH
NhXnbpmYWORdN6FQ8lH3DtiUrFEZCUgTlwnHBd0rUUt6xLT5E0hQyES0yaJOW0TfxKyGqmclZdLC
0uIlQIvtW8C4sCzYPuiMc5V50x+xocLInGIh5/6Cg7eBjbA9EDQPixzFbBwmPDgrgjQQGYwEBF0s
RFMM4N/xBVWJNMyxEIadEDbTEJtT0YIwColYWu8EXkjLQ/qKPsCOoCp9UpbKtRnRjKZgAIXlqsMC
KQdD7SM1jhUsMQMffiNQnDIGWZi8AXtfiE87DpPse+GXpZMAQzCqHeewrNx3c8TLhGEyWyVyQIJl
2EJm1Fvwz5HG6VKYq2wi9xIqmdQQOIKiZ17uOT2/HdDHOydv3myC0Fju7EQ9XDT3hrEXZQPBIKan
knQAMEo9nBFr7+GlDWXwdZqs2K9INm9huMCennrU60aUTVBA8iUlASMwSYu4V76ZzpFSx8bCUs8I
YoWDoMvfbjPsyO16Dt/TZnra2qNqqM4NpklhmOjc2xz9NuutYLM/o1sgnH7PuAVq6zNNXX1SJ6GY
9X/BUMWn/yKJG03p0OIGfsxPIUiR2KeJahM+y2oOSMsAJEqKeEIvI7wilFqL6OwQIdyMMX9vIxoQ
KmZLBAKECC3g44m/5sbsSJ9mrvMA2PU9BeJTOEVITTnYZEcR/qAsKSedojURA955zVPL4eLiUMCB
4j3BQDWpc3NlAfGd/iQfqkdUOxVuzLoiJAgt8hBGWGA23jpgZfK1/CNP6IjwGzxJFN6NyAKMf7Mu
NMm4QxuDIr0hb9mentKqdefEWqytnHhnHm+eFeAOFC+Q7IzC4hh89V57PjGH+Sdtq/J5WlEz06WT
dy6JfH7DpN6n8ZwWg0f6PCrrGzgIyJLFgz3VEMXyo4aAYNjw5d034H4k+koIekC1odyp9tUTwkdZ
JJgDKRmw+0Dr37ejLnWcTUdk+6cUEhjhywHuj0UDlQ4YtgyHjZXHzBuQDilV6VuHcaPSnnZ5QVhx
Uh+w/5Io5ZDM2B8++LvdQl9dF0IS2/xDtUDxB3VCImJfG59mpWcswIg3A0wqFUMWDpBqW06bwWU4
vcfEsWx/yxPRUCYRSQFQKZeTmCICIumqgaktA/oR5s1cIuplM7NTnA0dcat/7wVgOs6lsY6rKreg
cvfN0Ri9uEp3HjHmPLJzxPsi7MXbq0VQCEUnMggoWj5KCKfvuIsfKbSWe4AySs9jLL1kUQkOXBlC
lkPInpj3R3SLf0Ug1KpFt8ziLoLA6kmnhno77dE93M7RN6pX3zLBVwUgXpD+gNyRyjq2w8mdAwOV
hITpfFHuCzmJkLyI2DJsRHgx6gkDF4KuvJ1ep595GYpoAKDfNmExGV4G2JTov0LwOfrMgHAZoj8z
rJFLIa5BcBUas2ohtq+GwnLEHez7rroqvdsI4IqfntArzopl8PDv3qHinbVi2XI7gq4lUA5zSPoQ
WBBAKvUDnd+lC9v7OphfUfILs/Az7A3taNKh1CGgjKdVH268M0KVDSvhD7F9z8fBkwraDgDOLxaX
7BlSEgVlG9jee9n6+NXBPXn/cAfNFYT3GokhcGWoqnNrrYLnzMxUJnCeNCGsLkdqVOnQCPQ9gvRA
GT+TS8YekJi0uFBbN5Q0tyThgOXm0AjV9oGnBn4rAvnHZUxHF7gNC66e8e/NAAyJeLDOdu+EMJ0y
ajLFigPeSpjET8hq8AjeuXMr8JUTVx6EBmvzC9MewAvJIS0uRrA0WDcNbPH18qy4hSS7h9ddD/sL
6nHhf1H3Hxp1XfBN/3V4TNuAzESPRf2GML4aWA0P5cudb9a/Q7W4SX2kvt8VDx5q1K+Qmw3aG8Xz
znsBWST/Y4xCOGnENczL9FRZ4wfZkrib+LZfrr4IjcQQHCJjzJhxpSkUQc15ekZiZxc2E6hxKgba
BO/2+Y9nhKVldJsVEzv9TZ4MU4xS/mkg7mJsXb4I8gRbqPE4EFNCOr4ZK+kvU0Kg8zfvJmTDF1Md
WbQ4aVDBvJFowBK6zZy7FpkHYiNfS07JJwN0wqxCYR5WrJkSomqZ68dmahPigahibrL6nHGF/Yjq
FdG79yHqfj7ziJWEcJd+t+AkHF3zVjTr8sOgcT5jMe8CzpqAjZ49bHb6AenybQlRtG8vgrKsIInZ
HQaX6RsHIA3n2DYssCfhgIDqPq8UoobXEhjSd2llHIwTJag5WxgAO1iw6u31aGXS5ClCsHug9rJT
FL6alnvAJ1a9AasTC/cZG/hk120rTgxYDWLxXbdsCG+Cx3ogjryOxgXllzsmVQTmtDaSkABZiLb9
fbxCRbnPAd4ElEGz15DY66WdnyLI1PSxLVaP8YVLIO+u+SlR58UBJP5zRAX3YmkFsCEuYcQRY8PY
DLfrnY7d4bSjJ5DoPAlHlGg8MFBUg+cGxlr+ZapQM0j38HOPNnA6hJXtnqBL1UDnpZd+R6P01b/f
BT7NA9VjIL6kv54Pq1/YU3glkt8m/2JbRJDZF/3UQwy2m9k1hBlUMvxrpCLuRePZ1OznG0whMlDu
G3sY0QULOFGqLBFytxFCZq096L1E/cbXyic71VYnLbEx1G/iLP5D0At7w7mUpMbRizGLG4W9bWT5
dsBxS6hDfzPiTrAI65E8QGWYYSWcnzXGugME/kg4VZ70B7Et+rxLDFQ/wMPeXrDUm8FP+lfrg1Lh
YPDiEbuaol4n1jKkH46KXUdCnQBYxQhLZUFmup8O9YBBSpTu05LiAgdzF5InOIUkndRzYw3rw2mT
pXnB7Zpu9tW0joTSEFNIMkFkgF5WSn95MS+OXx9XBh4NYS5AOsCJlnatTni4CtiA//yP//6//uf+
+z+Kv+vweu6K6+U/Lu9meK0ur+d//WdPVv/zP27/5+PR4b/+09AN1dBtTbUNWZY1RZYNPr/fjqtL
If74fyu7j2Hq99951hyL7Sl+eigWmB57cGau+QglzpHkUdEpgVBUjnC3WMF90NER3e+R5xYwGNgF
gSD26MebndUWRE2XCc067NrIIEZd3d12L+hINEpouCj3Dc3dj5KfvxPVMU0AklSSdYrtAiXlUJ5S
E8HB+Mp+CoaNq4azXrEh6YsPIhGkXADhWcvCYWOkWJ+mH5AS/6wgOQY3zx6EKijopffScNZFKqzQ
8PtnLOWU6RC+2J5oa52gJiqUOSDvlfUpLXan7P9/SVXT/H9dUl221J6t9yzTEJf8/7qkl8d1c68N
7TxDxEGOyZ4nGtvtXqM/IftN7FzxtPVneWGjxWbVxagMkA4BNQ10gtbYNvIHBvezr+5rJXgcFIwA
SR0SQX2bsD0MP8mjpFnvPNRTc7FZUSR8OjxKzyLx9mgwPQ9U+uwWTHt3tOKNUyIeLKj65lzmwVje
L4FthvdT1D18lj+DUIVLgNIH0lHdV2ir08e05t0immPbS94i1n91bT0b8cBfubfm58pDJwUJae5p
UVs/phpf03If0/PKmhcsYnTOFI6vkGVGPb26wCt2g9wnlT9ql9+xPsaUdIXwRlmM0ZhcrB+AFimA
HO/8p/9BjpNZoEP4Q9zTRF7daEAiDL/ixGtNqE4a81vjUERlhayONK3BZQuhSO4sM/vwG5/nYBH0
E/NbVuoJYDGtKGrWHRjomQl/s8+W08aHzJ3gMmp31eIJfFtMINvS8s9YaNgZN28q+DbT974aKnsK
Iy5UZS6VJeftN0Sm7r+n2lJnlbwR0n2bt8v7kj9uE0uJDrXDXXu4zGGeKHvOVWYqkjyQ0kf1XAUx
IJ6nmBJ2DH7wWsLZFUN9fdnqRyMvx2VyBe+PbiTP3gYtW2l2WZgixKccWKm2J6O6L278zkezTqTU
O5UQVM8ZO0EnwtOAJvTAzKT1dVakIA6IAQZADDAcW05SjyNBD0+NTfVu9/83Yee13CjWRtEnokpk
uEWBHISSrRvKESGEQBKKT/+v4/mrptvT5S5Pz/R0yxYinPB9e699+SR8BcW4GV9p3k5pU9nIx+EN
ZM38RIEONizKwi1O2Rkrb7LWsd0rK0ZdNcAFcn3QRdgChBnu4yoh1THXsyq137snbnIqaudzViws
xJPH0WYuMezu4iPtg5k0r2pILYzNJ9x8oPqpBaEPwZijE/b9ZMT90x3t9JHYAmZgevdP97z2zDNt
eeGiOn+qioP06OlC9f4yLlTflsN7F1xb/5Axi53mmDp9lgOr8plTnNJmmNfpz8+1LNt/eq4ty1BM
w9AGliz//lzzZ/vtbnvEwa07/dOGvRrDdS6/KS7P7ZJJndUA+tWBqz187ZO/0cb9E+YfZO1y2j+X
yX5iYVQ7Tk7eLno8tYktWKL8d5c2Y4tOmI8SaixPexRZ+0T2QEzhuu2hh8CJo6zX4kGoWSxKYzm/
UkiCmwvCT0ubWAN4FaK/j9Giu0BbIPkhXkXh2QPZhXvC5Q54Tv3rBNCvCwetM0cMpRLUKCVtfapV
Aj01Pi4Rck7OvoQal1QxF6hPtsE10S3IQ906P59PTf/L6VR+P529stldt4fDbnE+CqhmldOjr3MK
QqLb+mldR+3n491mr8WZdDZ4RtVUnfV+RdfBXtcZSUGzA7XECawruv7DOrpO7m8V3DCK2siQ3lrh
KoAGl7GQlSY/H7w6+O/BG4qimwPb0i1Ltr4dfHneyDtT27eLJQu7SHPhKq5lh1SFMvCJVYnNk+Oy
Bw2IUUJwPWPH/f5+Cn4+CO2PB6EzzZiGxlRjWL+fwYHWnQZ2r+05iNng6AyG8TUZcKukPkVh/03a
AslwnvFMQcSD0RRMvekmCqvlUgppb4nCzDAkVeHno1K1P52aX45KPEa/TH9qKUmXzlT3i3CyRoo/
v72KhIsuVVdzt2I7G5KCx8wDhpB6ySIYfu7i9rW/jHc0hi2avD8fjiIWMN8WOIby7+GY4iT+cjjW
5XGS7y0nSYvjNPaL57MGB+AWukjHs+iZALXZYHUNZwgbKJb95WRof1heGQprK8PWbZPl1beTcbvd
N9tLJ+8XOFKXT/FkjqdEOAk+bgzjtJYxmA43s49mmCl+tneiBBsQpsEBZQdQ704y9LyrMx0ktHjr
vzyAxh/WKb8em/ztzEgbRTkdK4Xb5ym+jeJL+rq2AgwhQ5+jwmsyVnvnVRu/liQVPzbjtYajl1Vc
UDofTLrN8PI6P0AP9fM3N0oIjkTGRsMf/QFmJRZbyxN0MoISUC5wYfMi+awnxuu0nHjT5c/XWP3D
UPLbJ/k2Mm/UopaNilvuOl1ecdPaTuGmD/+Vu28zmvvWc56RdYn75jhesf5gwAu23gI1JSq24WEl
+z8fj/K34/k2OrQXZaBubPEIkDRgO8L6gfeZnqHzIb3gC1qxSqHeGSw2jv38SUf/5/fX/zgw/HvX
yd9WoPVGPvZGyV1nLUZiLyqPWoj0Im/T6VI5BHdYDudEOzl2N/bJN27IiPl4uESJRi8S6mfoC8gd
CbbohrPNeMgmH+u5NiL6S5j6ZhtnxrZn+Je9iPXHgeOXoxZ//8uT2lq11t5VztqShA8qgOvBmJQp
dmcx9GMnRcwaPyG8Wsfck+2apVH6cPJ8vyIyIsNQNYlYIT1rjgv2nW9y56WTZdkYZCZ5bw5NDo99
WRHrzugTLcXOO7/uFiX1wmnxgciP9s64c9RPDBvobpHavit/2RgY4i78z0j0y+cTd80vn0+rD0Zj
6lyVK72BST3mACE+JxQL5+fzyIf/8Ip+qnXW6mji53lPPfgkWI0fl9XN+UCZkq3uI3pg6nkUFOGs
nkE73H28F6bjTT+pv1LYouSJSAmGGYEv7z/fVH+e8n45/G87RbUyrGpz4PCV+OmrKFwlMZeFHjh3
tv9hzI2Ix6vMGLXUIRV/eptMMFfaUH+5UZQ/D6qqPtB1Ux4o9rfbuxuUSl3U3Cj9hJAPK0ibYH7j
VpBzUYO9jcHVc4sik6LIux3+fBpkTcyq/72M/777t9u0fjxuA0kMm1JIeDnEClb/7+uHT3icMk6r
0GYpw1NnOk9oLUbozp/2viDSnPO58lGRfAwZIV+fqGHCIPUvWDJM5zFbXiaj6zieMPrSjg3M5MM4
Q0jVsls3HiByTkS6RBESV0gzmhAG5/x8RhX1gNS/ciKEs4E3u9Ivo2xEZ25KimgwLrMHidxDvJw7
DFlB8iLHtPKd++uM7h4kyW0wQ+7ZOMPn68hIqVgmYlPDI79mzPY+gWAh0kq/OGNgOCjeOT3JRqup
BY4IVt02YHFTjj5ZS8670c+n2f7zEPrvWf72sJiXXXE+ioclBD7htA+G0bU9SUlzcFqApWY4Py3m
POhUGob11s3FKuPmIdqSTg6Ta09XbGh0YE/CN4Z8Uk6ilUlrHndeRUgCKYzAMRgWYJRnwWw/3a45
MwEiN0rmoqFCUzPjM7YWDVGAMnR5l90ofNr5GOMBwcColTEFnYdTjJ27mBERRuUUf8bPZ0H58xT9
71n49szdOvW2Kzfc6SjjhlWOMdBLsdnm2SPP6og1FDf7cbj4LFM2Ge9gZbyfD0D7w56H/c6AIgel
DMM2vh2AZJbqtmi4DP0EqkgfsfefvGqiXN2Cb2lQp4EmBNjnHNbVdDtjTUMsjj10XbiC2qRfNwKK
QOREmwWIeRrynhiuiKcd2dl+OFNW2L7cKYPtz4dt/GkCVFWFFfpAM01D/zZC3C+DR6MY4u7p6d3d
RuvjOwvjymE+SWVvjjvTm3eTYvm6I5CPEqVv+aeLr+EwfCREi8WrZ1JfuTkSpF+fImvSK2lZidSh
akax1nK8Km1mHqK6z8149jmd/nz8fxxjfj3+b2PMQ76a10pMhY+UxuNpfJ3G4QMTw2b4+jovx0wH
Pb4Gn2xF9bUd5h9FZL9kEdUKqgHPGPic0xN+T2rm3OK3MdRn8RkoNm1S/f0v5/qPi51fj/Xbk3q5
yHdTahgPO+bXBsVjbAz9SU7VkJl54Gfo4u6j4YLFw7SGjf638VgR5+L7ePzr+3+7Rcv+Vm2Opb5f
tOPYduLXg3uOK5bWucqvG7OT/EXbT+9j6oVUN+PGWdNJyC6jVHLm/iN0cmmYtW/Zc5IEu2CckGz0
ZjW5RBV+eFvNc+3dJxzVYVwmRBKPyBBXGdapO6IHZ/VM72vEov0u1kTCu4Oae9mER+LbgUxipst3
MXURpAzS+7v+zoztzrbTT/4dDNmTM2XuHbQbyZD1CdqNT/CtDPT96PL88y31x9WVPhjolnge2DB+
eySKR9sb3eDYLJh5sDOcPk+BPZdT0DO0JKiUYkme6l4Z6BOV3HB9dBudFoD6x9WYMRYO1lJ2AX9n
vXcLyQuoiWggExwOi8PapSFUulvfxn348HTiGlWiN094rynUjpCfaRNp2n8OoOnugy0ALAJK0MtA
DVfhfJrZBi65thKJbIhw/G1YpZTgOQ/efiplfxvRzD9N37qsqapsGLI8sL89WlKpnq3trWoWUqoB
OKMc5ZqQDE9BzTQjiE33F6QHFY4LJnSkW2RPEwK782rkhNwBtK2C+2NsGPTEiRkdjA9xdRsemXeA
6b/u5ybhyBQrRtwq0SBTxriTqUesEd/Z8Fruc8tToQNQ8Sa1k8UA6ktsnve5viCjzqEGfk2hISCP
OmhDmW6zMR1UDvmziBPJXfw4IAyNwXH+fG/ofyptmZwTmdWOqSqa+q2ScCsfpWqq3W7RsWaJCnJ8
UTwq76Ydt81Iw5OJhoyLTMzSy5ZslZBzYx5HMkFkKMVACZ7nXWzt3QGGPyr5hIhYMxMVMesU0222
U13NCtU9g8wkOJEOPJZ2Myo5Ef3G68BkswaigCsopfhzyN968PQ0WGmBfqIIS69AzFI0kRd46Bti
mgab0SbYEnH1RC1aOhMjDKYCpqere7vTiGL4/q2aHY+ekdM5fFxHl1jJbYpHEvW1z8KnZEsOLsAP
d4O2MCngOoBEK9J7QRrwh4Z6i3b70TkcEoPSKHqA+1h+e/TjDXw3EIVPV9q916A4ZRXcmfh0ixrV
Oxxn7cG1K5diEwEhS7jUXE40xWST0Om6vtxhVElpgRHcQBJyLicU3eNHOjvekKAcmEt19lv0VVE0
3QByEjo7UiX6QN0TZMFB5z5OY4UrQOPqke7L8RkTAunrM0laF/ch7gtaxVeYark+6zajCvonyn8T
FrFDh6Sjj0IA8n4MqAiw15PI45lB8RBrUpxI6rP6dCIv0PYNSvDV6IKqaz/W4LnTayAGAyUVllCS
vC2wx+6gTTBSPuqJRr7ek3oi2FS4oorPcznUUMdRzyic/jJRA5ZfurI43N2OTBsMHXMKu8rW3+0B
CMvhHhHzTCYQCGcOAFfgEWkjxhzrDsOfpISeeTa63dcAPK9O1+cUxUtiaB7JvQ+oeJ6CAxl3o24F
x+E+rwpvcAZzNdKxxs8Un7apSd/XHh6hNBEOXM9UGkpwe9Hscdvds8ZwSxiopKI88Bule/bAWTM7
cc9U44cuiC6n7YiUssdxYhQT+hPaV7tih0aCBjayEhoQwVUfNnOo19vZDtkaLMmTgz70Pm4+dkjm
dhPD9MeEnO8ffofpfrFHxgZRDfjZyyHWDpAPnRItOSPoU0NA8qxhTiFfYg8VCTuce4K0O8VXVeCJ
G96M0MqsJb9D6Uo4aH5+TC4NLAxcZ06jjBSu8meNwxFSwgb5LP1RyMgIlNTlXhpfUwSvUrccnEa7
sEbvNWKkuSz6REbHcB/DF1J4NNrURACLiC0rew+KDdtUCvAseKErooNEVgYclc6dNtxQkred42o3
u+WyxSM9Yo99wmAElQEtU8YQpqL3zfagA1mnWO61GdYUjGA2rUsEozBm0L6OH3mF9xL/89zkb/aj
ijvplX4X1QkVaVe25QamwYUGaaQcRnf2+U82HkRCMK2JDkBUcLAfCNPpU6CkwASCqwut2B24r+QU
byYSr71DuiFtE/XjHJ2PPjfL8eVIzymhZD7wVRgnPBDEhi62r1vEJqWDxhhtOd96R5hKTy16vBir
6w5PLzrUajO6QjOZH2nrUW8lDHV2JcCMejUg5dbtIDFh0VdGO4JrkpqmXEKbR19qFEBLlwGtJASU
yMX9CKL+CYfIx548W/d4zq/zLVPw4udh3fxWcWCmV3SLzq4m6/R47YH5rfp47Uy5MORqH50DNYUd
jIxBBnAg42Pbzg9U+R7D3fy+bBJrqkwxMUHXTO2Z+ialUrqdo/jC8xY9Ij0S/uaLL6SKF5/VAxFB
x3mbiC8ptabbOTKKqFqeg00kQJab+WF5wIS3nZ+X1+V+fki67Ei/8h4fZ9SBQzVsvAf53/Zk/3zI
y/CEc6+b7+b0e9oXBGfq0xXc1Uu7lGY1Tr7TJySIZb2sKHPjHptp01Jw9AboOTU0BHyJlFAE33SA
S2jfFxfFNi5/zevoQFuI5FAB4d7GJXtYdTB8kovkGAlWsOy6Im0tlrIitzMp6+JLDALG64IestQ5
FIZvkZ9yDlALeZtIfBmxFV9obIHr5HMW02IKvzK336ocTGBehecHO/wqrMI+u/mm9+AXOutA8GMO
LmrLYJtt+DpCDOwyPSTAJz7FIsi8ClW+T2+G4jfinDAOXuikDmP2XM46rhPhcBJup8fkKSbAFM8h
m/2xRfIMzw0QFBZmHqg0IrRMj/wxl7A6tmKQe0b3CQjsYYdbg3SNYcaYyDZ6AxEEpwxEovPoDDme
HJkvU6dQL4ovpGjQ2w+jChjdsvNsXmCOXRKflKyYa1n3ekc8lcjtqF8ZAG2d+gOmTFZCks1FoLp2
RaU0tPPqo2PrlF1WPP0suvKG8txm1lAMXbPmPCxg0eywCixsrM0HpoSb5egrvJ779Lyo1+ePZnpd
HGcYrdH7HRLqf3VyifZZ6R1w+zcJdqsBvbYyr1Hy7OdlyBpgRh/5sOAb4zrcY5vPCRvjRi5zWALH
aDdvcpOnMAPcx9cgvsx0rtEBjjo/oxmaT7EVNPk+U6OHzw5XwvbNzatG9Kr7TPz2nPR88ylp81PC
new3Hs/H6hSL6C5jxObAIK7+FF8XatilpxvggVGzPn0c4pJYtsfrYVFN6ykzbleTyFWtH6vtbJNe
HiNOCz2BdbMonolboz2I44BQIjkQSDHJVen2PYImIq7S3x0dxd8TnXUMj6KGmDfiNoJ/tE15E/y9
YeGjvXAb/xSx1Nwle/rK8rLDdk4EDTSmRCJh0gI3n5WZinM4gLdE1jm9q+y4PLIlmEvTek6fHfJH
flkWb6zMbgd28mZA9mdSvKHG2CYPJcDLM+eFOd+HY+Opyngv8kXyc1SJ1qz4iyJ9ILchd4J4DZIP
poOnbtkg5pjul+b0ERAJPhV/eIhwxSdXwnHPPkaUyQ0MmhLS4cayQkyyeDIfsJR4SA3gIfsA3ViM
2N8zvObNfEHUmMDqSHB5QR7vgUtVKUo4JEBI0IObW4qF2QHBWR/v6FCQ/4EOWZtseTlhUfFloRAV
0FBV7RbUvAiHxndb5KbqUCWeSYwO+Oz3i11LEsGVbD23IHUn2wGakdDC2vzSckKWgHJLcylqvXNg
xWLcsIbvKOpWcCB5WxXTfaxFNnkq6N5uCc4kJdI4aPUF0lF+yk4ZC535mf9e5+rLeX7MD9kxNzCG
ZJfk8A5gmtUAq21CfbOOtMcc70Kfy3Gf97zSXN6SW1KEWrQJAS7ByuKnBqcBEysSVgM8czcl3zC9
cEJOs6vlzIYU+xtAe0ywiOwRSYclfFzgnZn63PylbCv24f/u0/8/GZnMRWIqUijd/l7+li7nrm+6
ukus8+JxDqT6U0XE2v2lKSr/Xjj8/9tYCJ3Yz5i2Kn/rvVxvVrW9XkphUC6mbXKaMgCTV4QqG7tJ
+UYSLxqunyfa/34yw2KmlQ1mWFNhnv39k10Op27TV3ob7YlL2WzHgxI9i6YNBwfpL++kiaP//SQa
lqqaMj1nW9f53e9vtWvqvVJpRiNAJEiQt8ya22w/v0TbrGBWlr02hkRK2L3XEObWLi7h/IMMLhhT
d+JNFPQXPFzHBA4THsyOWHcpq2bXVytp/3K1v5WFxHUwTfaMpm2rlqHKXyqpX7odV93Uy6N9aaNz
M1aA97dob897TCiYMeRFscMyW4/1anyD5qCxtFIl1qHTqwqQ8xq0x2mBMLG+jAbqbXw5rtUNurn+
xivfuv5vyo7fq4X/HKqm8F/NNkxzYHyrYA22g7a8VHdwVP1LsQtOV2QxaN/XN7yY0riredb/sjST
zd+bQf+8p67IukbjUlYHX/XvX05Pe1Xa22Ov3edHeXQ+TkzZMWcVQn7Az73APmzZsLHaQjM78LW1
kSCRtL0SDjzbYClu5RiSt7H1gTvYUNiskSWNwSjgAnzuT+G2xxWJsNx7wBarQ+bVw/RcI9f02Nrf
KcGw+GWD7DxeB0BesZvCuXXsFZ2oC9yS2EwQHjVrVuLawoaTAv2VdcODjWFgEVKeD97vkPNAGr3s
grtfLrQ5NY4iVDx21m/18yaXSQLOTjIfBaLc9VmfsvN/v7EWAuglEvFU2WWpXZhj6bX8YG+x/TyB
bhgDjLA/bosK2FnKsv2CA3Uqs/mGrwED4YtxxKZ6R/rQCLMhKnkQLOyfkZxiBNrkbLU0nCG0qVED
zeSXI5X+MdImCQfuPr6tsSCSw95dxzKRf2BZtyMdtrTmt+Boctg4O8gAK8sjp3tdT0qQkwywuyGe
CAmZ8xDT+blxdvoQVeImAj4gMUshNM/3+l8e8q8h6veHnHL7L/fGt4pmbVn6YdNK0rxHTdq4H45O
bwY3Am6Sv7Wz/jN0qYpsG1R8qO4blMq/VQUHu26z1QrgElectKClL0ei4BU81K3q/jxI/ndA+PZW
3wpvx2JfXe6yZs9vE9M53Eb4S9CV4ncUldXNqFyg5lvitXii/EZ2xtYj2xBJt+lL4V/Gpi9hzG8n
+OtQdMswLY2J4mvf9MvDd9AHtawU/Wlq9DlodruHHQ9VZngQ277hlqESjTX/ZhdiDculTtocazxc
uNBnHBl7K1YiKgz3iWEN+SQlSbuEabHKg0kDswxjrWOy4cbaeaAf5fXH8eYwavEA18MriDpz3EOh
BgR8RoU+V/D8SIH98KXjpNfpj3gKJldIdwDPNyPjgIvE35XTxsgH/RNb0raZnJjZhfHZ6QGD/XyZ
tP8MTKqla5aqWAO0q+iCvw2Gh8o6Dm6VrOX6G+ErRjmEs0U1+zHqX2+vCp+Bzd1JGqtosoeU3Vj4
s9reE/WwGbLjRTHZgm8DY8h5+DIBGt6GLGFtqBRYAbzdGpZti3USy85fDvz3PgAjKgeuK5oui+PW
tK9W1i8XddPL1uXalehAN5bTwe6XP2wIYzstrygzPIpAOgW3e7IXMWUAn9R2jti2IwAG1wuEdaRK
ZyoLEHLOeCsISNCeTvRcdXt1us4oIEl9NelvhJiwcNcPE7LX5RcTN3rUvEskTd2jZo/iOGooJhij
nz+aaii/V63/P11obOOtgclC47v2UOk643qxd3sYZQJZX8THSGMzyUaSXTnkaACE3TuR5b4RdJHh
avDM+wgagK+AM4Q94hKXM1GId4CXBs8GEAvad0S/Ykeq8C1AbhAmAlsAjaLOkc+xV+1BqYqAGsvd
ZAWmwx1YtLt3DbHsURvxybEDK0jaEDgbYworvkooqqJdllIg/Il4A2AXbvtCzVFjrULiQmzg9RRH
30UKOj+SVYT5U7yz5DWf+Md8I76CLMMVyfvz3XQj5JGG/VifHP3CVUk1VhC4aWN2ypPCfUyuY3zz
q/2kojzRvR8EhZ9UihMx0xZhAeJtB8GAU7CLFJecd75g4bHPA+IjqDH8/4BwhG5yBiGKG7oDMgkc
uH/d0iY8ufarDijxmp9dNawDFlfAMh8hgmU5RJ/tndZnV4Gb5JpkGogdOI58wJKeGp5cplT+gOhn
yt5D7f3o9RjBLuRC85oZsHCWaieXai9vWgWPsCQamao0m2adHWfSxBQSvYPLm80KX3wTwk029+So
jfqwB1LdjSv//kbuEqlvbPqDBwd3gEOvU6GBjzcRRNQtttLg5t1WW2m4SbfYqahEUH5ht3vb0EJH
qP9VoKgpPtx8mY2i08/PyYmEi8gmcpLSTz/fZW1CIf6QPKKGtoQD6TIqgjapE+TkFlaBp0vp1olN
FARCgK8vqtFDY4zNFr/7c8sNcodf2UUbykQ4VLmFJbIHrBjXJEEjVFRg5+wiK95GCtRBiwKLRboH
Tp1U/CqELaWI7/hf95GZihgCZo4TIywolj03kJTW3NFbDrN6OHuWwwIYxa2PhTTaZJeoTQjcJZIV
hARp2rCnfMZfT/B60aj7tWuCdT7DQqVBMTk89QEUKBbLA6wkJ4RiJAfDgRFEa0r/Y7Fn3JDLSW5s
dPnUXRmPf1r5JZhdX4orxLiV30R1BFQcMWtEcXH7ufmUXRGdaKDKZEn+URB3XUOb0TkWsk+JWRRI
96OnIEgsUamRydvxYpL0CLe2RnALJ4LripAdYmmDhlflx50m3AKe/QKXXLxH6Zc+AUReGRVEacP9
HqIeRBFsvOtJ70EuMMSbxnVs+UdgBUeqUQbGC1p4TYAvmtQYclwnN25K7iFvMwGt4pPLyJshMIYw
2/BQkEMZkAHPUUNuIPQXTrrqDt7E6TmSEYSzlmMssB5qJGvBq+kJ6hqMBuyxbUoXuose/vhZch2Y
aSGtc9b8/adJ7jNRByfu5IJz1HkV+uWCYG4WBGOA65NqfFg8vHJ9CzeCWMaZE0dwJsReBY1XPVP6
HvUJJVeoRPU/1COR9Du6j7AvTnRSFI3Z9a2OTk9Hrhq50dh/K2hFJS7RAXtewTSiceUJUm+Dle+O
foja1xfYeA9gBgcnUPDbGCm/h4iWsplHj9Jrn9VxQjIrn82EGmzzt+L3ttv6Dxaz2lvDpTK5j86c
S30swjRLt+PUkzTbYIOhgYzMx92R6Vm5Pb9qvsD4uzRO3W4GtH6kjPWJNu4YnPTw7A4+VIT5QzES
7XjJlzo8KOnCFpn4Npre7mHdkPROc7YJDPA0491kw9BAguLXbV/5NfUg3WXzAO+eBTuseSjxbBB8
eDGjIwm4LP1Epm+wR5yGr2Yo8C7YwEcoInhiLL8PxU1pcWvaJr1wKPpxE9fUNETUzMOjjFcF3F7j
09ezJO55afhxCUFdM3wJ2aHqHYUtVgy2YmwTRaobFStRAoVBTBUw7vBJMdSqofSqfNzZnATk6mAQ
KQC8VeE9MV7EQMVAxLoxPFJiVSOSYr1TIlMzrcJrAsDO5rQxIzAkNpxaNkhjsRdGd4tynsdwJCfm
kPA5aNIYadgbsyuasDMpPCzMaTc+vD04J3hMsDl/0gcWt2rNL8j+fNURd3IdFLOvM9kS2WjH/dEB
Qc4/4tvqqMMY2fJ7cj+xxVdDJR1PNAezB1VWXlBGO3rDygzYPAu4oIoe0z4Y+PwPB9FhCGyd+7v0
UUx0op55ph8cbucBTEs7bxdacGsiNdmv9KQL+bXSMdVQkY1utFaJajCTflUt+tWeTD8SWZ5rSq7a
dkQN1k6KnlqtTizWK4neVlZ9GM+7E9+1hayXlQsz71b8v5nLEFEwVdN4GxrPvNROjEz8Jzeeq7h/
rRbWnu/iR/5T2X2tWP9kzeJC1NPlVZR6i1twW+FYKjJxo+BSIiiNGiUHRGWYewq8unHlCOykf60X
PRkaozpmpnvezpiltikG2BMvW58W9RS3EDdFUw6rKQXU4CamymcmtdfCZ5784CebQgm6aqkoTzfp
jcFjVmRH4k9yIzOy46rnS/zOTqxn45lDVynkncAZOBVlaqgoVaznhvhEZkLBdSVOQxXzJT5mAceP
NI2MbiVZ1zHu7gSv0SDbh0XEg1xEoNV9omfzI4OqeMrpIDLUYkM68qacSPHOfLN4iUk9l6puIkbh
S3hx/A/evB7KiRgb+KkF13UXqskgUzH9mDSNVgoBH3pCI40/Fhf5nu3CAdEL4jjEy63ImLe4cgHP
EzR9z+7onDWEmHjruFWiPuiDwrtC3yXkomReqvgjPb7Qk2QjzTRTMGPsQ17dB5fAjEsmrxvfUUx2
lJZPE9nFf0lQLEUcYLYs3IVllHpM0lGtVF9o3jHmoeoQfFZh0UoNohOhBZD1m9qxlt7gSS9LzGKx
kuqxGg/49wFygU7S8iN5JLTpdqExl5MzueJycs+s+Zkeo+nQWR1k4ktF39vjURoMu5X2zzXi8lUL
47lfdYzup6G4xa3nIivX5XqLlzmVX+XVPjXZlKQ48NMrTad73E5b2gFm2AQ0r8JzfF4cSH1/hC1F
e24pEtJvjFNWZtA45AamPUH7Md2m4mecY0GabMXKKQS6wYzkzn1bZPKINd0m5cVWJu42jSskrgkP
6MPpGtEv5aKk9+yW3wk7LiJxB5iJeMk1q3Cu48LSOSllZMbbJbaE1ilmGozKdLc8fupTcdpU/n0n
fCWVIR+ng7SKOJFTdapP70+cbXtazu0pPPV5CXKDP9gtFfEDsJ9NN0uTdGFbnPvphRAHANGpyTdr
/L86tWMz3pAjo6TilkCswvAVUZUhWj4UjQUuTOQrvgvi1dOJsgxNPqG4eetYIyalYjKx40vQeQ+o
v+FxVU636SXsuHc038rocsTVlAbPJhWvt6ILQSvHO2sipETuP20AETND+X3SkX58epcCja7dF5WQ
XQb8StTD/GYbQMxx+y+a2MDD5q5Q7z/wyjP+WYlAP4l1B6AQ4GKZmINVlkkqaMOeot2QshBgazDt
XXxnQCBRjd91NBWsUBdCdwK7IWgEQMFnO0RIBLxTpAfhRU+W8ugOPWhNP/FK2iCHEiKaxRtvEx+L
lq1EZb0T2sBqMgOY2LsKaKFj3pCFzE/dAqiRgiPPSZ9ckApk0mebmRQDpPExaS/DJnsAtqIL02R1
dph3tGcw4JHDwbdUQ3bLLbGdyTbf5jUvsJ7E72Cq5BWteNFx3+TS1CZjWx/vCJHCM3uNNCTBPk0O
CTooPC3RABVNEtHdAM4Li87C60jjhOaJEeqAGoTvnhkm6PgSzRQRirDnd0Z4SA/pACGKDC5dFM34
QyBytxv1W6wBfWwh3agRc9ZpT6OFM8gZJ7Z8bHH2aQcSJKuESigIkcdFF4P+ayyKV5TcAN9/lCl8
AZyDYa3BKhiEYId3a16VKqFYOIo11cVtZzR+4iLZLkhK5YppXAhTkKxBP5+5HBAqGXsUnDKwLmJx
YQBOoiO1BBvDF1u+rS98dwJ5cPZ27h4K0V7cA3fKyCAbyDxlAThwjtAQ43JW5OUMMuUC1McOYlEf
31g/zfpFH5dAEEEUNulWxGteafl0iyNoTACZNFJoTBFccIkPkA+7tfhviUSJaLL08rGbNvwdt1Z6
mLUzuGmXD/yVEBG30920XyivBjE+qcFalBhPO0Mq4NvelpS0XQRAuIfJr6b/NJxFW70J1WedF4lM
ZSsBTraJtfwQSuEJ+KzYQ1mxMr0AKuB7LWOEtbcfKdMzzfEmlBH08QOE237DNmtPMgE5l8szfX/7
aZuZT+ZTne/n1+VJca9L82mDYJdW6mHgXQ90Q6/LKt/Ryb9jqSUSND/R2zfuYzs9IGHHzRzYADmK
qZkOgg1wsEi1SVDjTVDwsckWG+97cA0GHMz/DwcNQhtqiQ06Ft8tyAkivmOYNZsFHXqyGWyONxNX
HuG1uPw27XkEaFtAiQzL/P3zmYdZwCxtEk1XYD3g/1czAA60s5EmL6SstJwKG/RlTHODi45rFcQU
+chDm4weket68loB+djywzcM3xyCkRvAAgT/okiENYSWCIdEmnJ4Bg0P9TUwgtITdYVLBOV3k4ny
Bf1n9p42yRFC5MBeGZETp0pHT0X0H3I40ZmWgVhRiiaQdqk+mW9VsplbU2sq9rTXgK1wCG6AM7J/
I2x2JAqM/iPTEnFatiQ87vDQbsm/gJDiFUFJneNCw/kQIJ8I2wCPsGeGOitr1knXxRk1GZsFiNrU
LdTRJd2P2ExQm9iNME4PKfJT6RBzIJD9r6qDlLMy9654by/+LRJf20x/ArjMpzzgCq446DLvqASd
3CpAohWzIhJzgFghab70Yr9gqPf9h1cFYsSXqTDQ3absIY0R9HiWiFc/JL0PUpmuOlUhUXHC6wDD
aKLOFJcSN9Zfa6hA6D14pAKRDMWwDXbWE1/U9g0mEVAOooQlIGOkc1DVgUkkzryobu0jcUeT5c79
SRmimP4jELAnvDs1rJKCiNhG7dIbm8uOXas5FtstyiUx/AK+2EpwXUWSAUVbAZS1qJ+JA20T67NH
pUJ3n5JJFewpCtHMGovSlHjnAdevxbFYjPGaMCfsXBzSgUZUI9GLWZkDn6YI1eSPyOJDY+91FTdk
yGU6Y74gNJegXEpoIi6Na00UpsXQJ+aegZimGDqFcgWmjHugcX2gGg59gxkSwMrkC9QGhadFmNJi
KDf9DcSTEzG1V/SzzJ5bYWYQ8x4E30EIMH9CEDjHSkKUJ5hioJkrxDsNYgqu8yFZV54ciXuAc5tu
MvsJNQRhSofgHKNRmJZTtBiLdnqPiZUN7nGfqtE1uc3laAeaieqRgPbfGYn6CRS1sQ30RbwjusHY
eN0GOBq9bc11tP0rPJyOIiS1Qs6g+wBLU046F/yxU7OpvqYdKc+kBVXstMVnbdnUk07Hx2EWgce3
CRSPu4HPWiE1I6Loi1VHWbJMN18nS5ww1gsEyu0C8d6bQHx6UYai/rgWxUVsDEhJ+MoL8GtHaqKU
CIlsQRrVi7DvOZxoLijThZj6T3z3EfoH5UkXCDOBygNKidbU+Eq+FT9N1J4sarFUV1F8ixoRNGvq
EvuvehEdI0BAHUQ9iKzhZSLmJxGQKkjGwMNcIN8D98qtBIhk/yYRkHX4HIiiLLdly6OKcZ5HlSzf
YId3r4PEunmqPXFzU/tlGU+tFM3UkQvXJiJC+Eztsea7jhQXWbtSSgivrkaVUzwNRrCfo/beZDUj
F5UzLAMXR0NqS42WK6bjwD2s3t+x+Xx97pb5lJRgOCfiuqrcqPz5/wg7r6a20SgM/yLPqJdbq7mD
6XCjAQKyLFmSJav51+9znJsEdsKw2RCwrfaVU97yVr61/M3us1KodjNp5eWyMTcMtJjCH24D2CrJ
wwEGh5I1twT5EmR6+a0SDe+7ueNtycLYuVMCrN0CqwW2YlQ6DEX+28sSoC3p7WlLeYT7hYFtM/70
hCm0rakXIVBEkCEwBg39OeAgzmyIKmAe3QZp2SEyX3GmnssXWtez5peEJvvZjq8C4SAXz7IxJBxF
tRFSxRnlhT5U3gFkSzFnEhmU/5BaCHEpol4gxTmb1A4NPUmYKOf0COhSg9IjqoCIW8mLpTpQBcOi
521SpU2p8AH25W0oSpPrI3LzIgWBBFMp10MShcUoi04i8TDZdLOYFbSJ7Md0cYjiO1md9qEUvzrk
Ny3KhHp04ox77uQBD3dZavD54G/gDBSxUFRguAmcpfdbXo0rIUVNShkY0tcB0IdQ3g0AnfDqTHns
uMIhAV8r47bm5/pCw+pR4/ddwKa4SrkZZqQ9UeSE2wBDyj9RJ0GFAGZUDJMdX1NsWERojWgIE0bi
BMBy7hz5cNSmQGZvMWrFGYs54PDwbf8UgjKWpR7hRDGoZRksmHLt5x6CCFJqJwZE/a5EySdSUTLC
iNz2RHrIH4p61A5JhT24N9R7r1x36toztlNQd5SU6/TyAeaV+g4kr5Wy8CV8gj4g4Jv63bpH1w7P
FgTpwtNzjR+xdBn2K6a7ETWYrzIVGY3r4Qp9Kxol+m0ZsHStjjQ2EAMKunDgC01ypkaFOPeZjkgb
IBDMFwoYLYJR5+ddhOigmOZE6YwCHeQHyxuRODtTw1P4W+riTIc7hPdY6ySZqNnnWlmVfxHezHHz
IKtAco7tQL6yxpOVvFmaaIcgQoaTACVzFoh5TPRWrGhkrFC7lzaK3AR09Tf4UzyUwCip1bPZOIuB
Gr1KacwML00grhr7CqIW5rGU4yXuoAwfOmeMl4/BRUedGGdH0Iw7wdMEGaRmNqIDM5+E8FFAV8IV
5pZU7NsilpY9St8HwYbj536OMzFMI8IqAyPqLozv5SiU8+fxi3D32nw6Kx9L3FDsuSggsaRK3I9t
3VvGzbi4HfF8Obv9HHksmkk8fCegAQqE54JuxMX95KtPrHNhWL5KJwl7aR7p8DxhVSqXnOHxssHJ
pZlX5eeuxQpAmlrOlttDO3m14ynXXLqzViKfS+byZMi2HD5eZw81Jh+i8TgFL0/vS0HzjpAsKAgw
KtQdpNEAiJ8yCTdG8g3JOAqeHGKAcysonmp+7s5O+IKjCAUGlmeFxzjG2dIqa2Y6txErB266DHS+
k642W0rtYgYxsu6CpUd/bs7uSIY5EhmwcXOPZNfTyENPEUkZcrLnF4kDnBDpa+SVJdEaxR4iY4eH
yynz7/e2L9FTTlZtkN5aS4MvspCrXLTagdMJ0K1DjQrCPrECqdEaJTvIF0tCYmdjXzMw8ReQ30gA
0SEpSNLE5Uq4rF8zKjCGJ2hx582J7OlAzELChhoJgUXQsoOK+StPmXcgEnOlEMXJJoyLj1gD7JFA
lbPVsJ9CSm6x3xxX7Sqw+BT5hMuYkzmw/8D+zjeimlhKOp3ylXOvd+vhuZlJ97HnBmV0tRC+U1BE
P91k73kQP6LzDstsCaUEfVhUTfESmXm3mOk85p7EHjZ0QEgrQXJTMN87AgMZby2eBdIKkK/ug5wU
m6FF8i5bDheAhB5ZJzL+zGgWvuYt8aEXwxLFvHPH5o4NwvpAUzsNs6tPHgEPsICYyi2SL5tmCZMZ
bGDUPY8/wCpU+397w4C8EZewdF13lS8o76ybpL1T6N2dgt6l8XIKQXIrkX5VPEnQMwnjYQr+6kkl
IfMk8IiRrSP0ktChmGcbBxFa+S7d1IjjGQuFYZ4SmzF3gM6z6ECUuiwZsoIrl/WT/zPAZaBrrKZw
U/FEQNEKV5Ni1aFra/DKkSQcJReMbGSFkFSwe3dexoU4N0gvVhaxgla1xOyXgIgj0c5bx3wRXq05
z3tZrVP4DZ9yqJwZVdPDvkRiXIasMrIqyloAGDpUbCT0tKgjhCKSijHWlNUy5woBqW4w2MEtDMsI
vks2Cm1GoFYKZyozHC8XaYPXqxFMCsuGxU9zzjolSFIWsr5KmDe55LoDJGCb71iGWPDRxliZFyNY
yR9MVC1rsauJqjk0mQca0QVqpSzJkeQCYPT4hR6SO14a0WcWZ4nznGhyJX15aU/DxqBZytbI/ZcM
Q8QjNc4Nca8FlCGDX0pTf3eHhcu2mEurP58j3bXBR5Q7+/t6MMQiGN8RXpczCfsLVnTtBfc29t9y
ZkIUxtPtjsnE3krGwLyTKcfizLjFXkuW6B5zR4VliLCObQhCIFZJTHqz8GTu71j3ZA2VhJmld6WT
xrALXtYFyeIsNkwrYAOW1r5EjhxMlj2ixkuWt2NTliV7F6Vv+lyWxxKzOVIYhquE4NZ6MuOa5SHM
2VwcsSlMMQ3VSep0NrWOhNQhHTc+d9caaeWJR8Ft4bi71Riljzs2ELlYWXBlwEteojAEBX2AljfZ
AWETEx6MP2s1ik0v2ouMJ43h6Lzg/EZGnj+NWC8EySeGCVewueRaJAWV2yZ/TFZ/hHNZqSaIz43L
NETraT7yk8vCh8I39y9i0csXrMfk8VWUwX8GSswd72ewiSVMRrGS78gM0G+QKiNvMZZiNVGRIR5I
NyZzsbjerfPoUrGQRwX4mKVYAu49phfrnh9J1YKY4VriBvmVnIq8U357+WIJY2/hCD0nKDvMZC4r
GPXMeby5NOrNecub2Zh+8R3PUATEfz9Vnaevzw9vskyObCxcF6v47w+r+Ijf+ZWs1ez5ESwvSaLl
4aFwzaxGj5VHVYSY8/JVrvn/smKmmKH7eKBKQLoSIJXFMj9+8h5oMgQ1sEr4CPkQmQPkznTamQgx
k8LCgEkSa5lxJ/7PMGAOy6ojOA+ZBZLCy7JGYsdAkFiONf6y2vyeMUw6bRpvq3kNSub4SgrUYI7D
6bafE3gdBVMftAofEUOuKELkR4jqdJRZpZQigJECCIpYzCDSSh6GiiTf4y23IR5F1FUuGpbNFcgY
crySmgDIxMi+aimacYrzHi8pWToYzWgJgGdR0ddByQp0LsT6Q1DdHkkABrrdnbTqr3ui2ZAuJVwA
4AI0IoEJLPavJt1cnQausAKcqwM2s31YrqS2rvMzlFpfpYlPA//dBKaxGFOEfskBPm02XiTrbMgB
Ags+0uBBeY4MRUAF0oOXAsmI7858WIISuEBIoDwvynU8LyP9TZrwFmAFaXXR1KZXQPMK2w1SI2Au
M2Oeky+Q0fBeeNOzDGkOVG1pu+TgDQTHksDKpvWbLBxayr8/rZ7djM/WPKVwJKkW3VkO8htzQP5L
4ctk1URkjRVS7ptGQYfjcdZ4aoOAKWg8tM/FJU3jpNZ2QF8d8kROXDCjO8Gf3w14NdJusSz/zO5K
shvonx6KoXPrvVvAea2mBvJiYBs6UTeaSVOPFqBQdyRbOy1t7g4XHBzY1mieC2AEExBJ4gIZ05lY
gtN1zlFZQ2JnsQ8Pa4QOpXMuiJNq6fzivLhDco9+Yx0kA5Q7JymmnLWgQSCeNXyq/LGD/ZvABgQa
oXCv5fAmD0e+A/9B66x9NnzAtc+AIubVDBd6NBZ5UfMsuagMFp37I6lgMYP+A5YD/MECdAdJnuSv
7ppLmDFcEE+zt7gvr/twsmZYYfdLV1vFMJhRxmlx1MsQkfpZExq+QFqqABYKzSFOqAqQlXuRASoQ
g1JAKoL4WPxGQRzpmW+aJ97z1IQKyXAs45hHzbTy7VDnq2AqKg8J7HE4d8EBS3a57fJo26dLB56b
zQeQRXM02qcgQlRQUSlXp9zqkXrJu5FMj5RbHvFcEBdyr2uumf6UHcS/4LICs5BRIHcvZj5xbfwt
TxDhZ/4GtgANlytpucCEz5BBwWXO5F/yOM43TTi5l98zEWcyxU6ivv4hHYnffQnCZAyMNV8S7dLH
W4D+g3hlFaTdRmhzT2QKyzyTQyvz/aOckjx9CybPCWRXGrmb9EPIW+X6sgYsQWXTZ+SigVkxFqw7
edbytHHlmx8iiOb89Bw5KxADfDSC0C/ylApgRwl3UGj7nPar+lJx/YIEkkPKEAQ7xKDO1rT5xdgk
noPe4DE4kYTGEuTIUirx1p4gQTLzSYjU3QIxKQmICPHECc+kzDww2ZkuzLnfoztZn1gLwDtxFRkn
GM8bClDQ37gEObjMWhnS8iwFUyJ/eO36xPvlqXGB1E9k2MlAkbF1vowwGauy+O0e6HL7ciGM7FnD
SiCf9htjIwNVng/YLO62TFLB4WDcKz/jNdxlPh9SFUMbUyCkKnmJDPoMDfPdRhZEE0gPVRF+vduo
C4GCodYlK6TctkO0fzQ5f5kh9lZepEbSCx0WKl/aE9CaFfrD4H9Q7F9QWHnCLhJZcCmwCIJIGEct
+sTSL8uuTVqg0vacYG6i42JicrayaDd8Bvrt+KCc6a0ZvBNVT5DprMYUfEgAaX/qgflAD8zHEoEv
SlsJiitSOs1vDJz7jND8RHiBlut1AzhrQvHHXgimrcV1WwnLO5djjisNbFN2zYs5V15DiWBzRp9T
Y1u41H8QUrSjIy87zgfwZ/1KamgymNs7lX+rwW42cHHipi0/lT8uhu8cGVDUiBipgr4B4Krnw/Nu
Jlrw3AhOWQqk5QWAJZdwDMFY0AfWfD3YkelqvkC3ANEBu5FdTefExxXOH1S/u8ig1Gd6vIo2IBnY
4lIAJn+ToM70JpHNnqdczl/nKNTNCfioTJHZSTArYSdRMMGpVHvprVEXkAr6UTSfC8IsiYEv9U1e
ThHkEj5JpeB3HPy72mNJBWEhb6Ow8oLYPAmSdCKkGCNhigTjUiExCbUqrJVR3SXMkuhX3uHOzrdS
jKjpfcANVqITaaH1Ax5a/Qbth4DzR1qofpH3S4/6qQQzHIPmLeanbvpCddU7LlSkddXF8PrsPEFv
+SkbVb+hsOWoqgI/CUIUaiNfCAVpVbtG07nDHXD6ZefvKeFkiIRdNbavH2c2avaA4zMMm3SPX4xb
zMaRJ0BTKXus04hAqUJx4OTnzQJy9+bp1+1h6i+wkjhfnw9XRG0Zgg9I4UZZGTQeOtMnIaY2Gyji
FGX19roHn0pZmGQ2R9tU7fyb9729TU/+brg621NQPz0Z1IxS7/FaXcCTp4KNGVQwWRup3z4h4TvB
Ij1eXlMJNYLDCSRCAG/Rb++YWIhj8drnhIT/aXwcqunO8sT7c48TxHJyuhrba9v0Nk9YcLzla70K
aWUO+g9qHRes91/sBbnF8ENUXbPQP7MEwf8H0F07uMl+r+4rXDFQ1kBlOHlRcNgq05d4QIwDPfQR
iy7CsOGHp6t9Z5/9fWT5/R9H1rtT3SvZJL4jWDbfX3BYhECP1M7c3Hw8KiE+a+x7GoVhAtYfSDFf
JJ1+I+BdLtmAWOagSPWFPmIpnXUuc479IAmbc3+iFpvdgHwIMNJYlDeY2bzW19yNWYUCOeCpMNte
lOmm82DqTRcVRIWNssLbBx8kdG6RqRuCZzfKMaqx0ISE2FpPF7ezz+XsB7rJ3xpa38/8C6MiK4vd
WCdKuTJqOheYS2n3qEyU+kfarPPm5WD8IDSoqvKJX0eIq6PnjqiL7TiG/fdzSvTaOE/GbnK39FGi
W/Ocqjl+bsEQAqdfh+snZWFPlxS2ka1dh1d75BWTmzh68v3ZYuFh3xfMfpnT5mG9fsEBAfkKxNfX
V3OwQReiDkAp9mc3MK6FWrgKoueR1kMQrB6Dx0CMPvzbxeuMqhsuW+LciDoSpqb0JKfa9H72CnUf
yC6iuB52if9mSlwWte9XDgmTMphpmt8kcTPdOO5b7rV9QoQfZPEo5C9vxODk0K4b8wPCaVxbP0zJ
L9qI8ogd1F1tDmgqtmY4X9ZatTZOx1ORJPd44c7WzqtozGZBuriKM/+wrqi09iDQp3cJYdqjQG1J
xsY5tQG79zoYDMZmtKUO8OMm8EXZ5/uZfV2PU9sa87rF6gTvDSkvDRg70+7FTYt699PygcLI1pxa
W/7xcJi20weEwtYmdf7ew+EU6bQraURN0dzEDRkh37ubG3I0DxEj5KuIZX1ka2nBTUV8DAL4FIPF
6Wn63k1ZE4bZEQ7/efr2xuj7xDpD8d6uPiBENOH7owV21g7eUy8i7LGjlYrYNfYmWLZQ9PD39ykY
7HG+CzD4QC0eaXaItTOss35tnR/WFu2LYOr3u/RlcbGdIa2Hc5PcS4nXwAgPVTW6/dBIQDPCI37r
rtk9A1QCpvHITyi7RfgQ4dpFS4ACFabR72hYt4G2wNkVB9p4AdqdD8CfDzmfe3ADHqE6NwcdJxCG
1jNbVzZ47Ufj7cM356F5qa4sy9OBcuRXTdTco9yPvKm6LL3sPr6mGY547HVHYCyhcQKsNJ5/4EN5
iaAzZB60a5wa+Pkv41pkHc4uPBEQivUMo8JJG5LHkomvDV6FLBpwb3t6A9PkI/VkjQTxuvMjVMy4
7zi5FOtb0EzsraUnLlnVPQZpAXXytYsHpx5hMG3eHWfn52HvA9GBCA/Eq0Hg54UBXd9jGYt16R3x
2sFnQLiMDUz1Hs4BRkEo1W9We+odxKrTjv6ryWg5+sPiIwQ7BGSoWJnvNra4DZeLu/209wnRd5vD
ykIuABAq2vT15vUU7DGfQtUc7F+G7Z/0gqmt3bbAeokwN82jfdeZHqa419kbxr1076h44jmFMnGk
vIDR2JYBKpYaRtnL3KN68ioGyjaNAfpVdOJg4f6wd+rfeHWyROC1YTkKfMvfVfw/9k5nMI5joerl
KrebaWY970pMwxDEo0Jgcg/uJ8b8YLN9YmCLdwamCSf7OYb2eXx0irv4ad9e6ceXzFqZJZph5exQ
Q5Z1d36PfpCFFwD109T2J90Pe4l2oeX/vaK6imLBSLNgAxqW8mX3snX9UCdVD58OaNvombfCic1m
Gh2GJFBVX9VWe/4CkKOAeuav88ErWormdS6sZsAGezDzw1KfLKwjrhK9vtANz8jnCBtpGrIm8Bzw
IUM6aRXjTbBsMaZEzAgANXaulF53hIM87nXPXStvz75+FhF4lOkYumag4bfmUgWsq6mTLtBrcxb5
L02dtXpkQ4HpIkhKA/R4CTo38SeN4xbFBMwUXl19Ba1psnvVUL9IpxlCsp/oWCERQoGJv4uwdfwu
u9GC1F2m2HyZPsw/GFs9sjFoWnWh+9ZGaTqDt5BsC7wcjVlNjQi9JCwN9HmKz+Lx0bgjUe2nwMtL
+mhOgAAjAjHJVDDobwNpNtJmtafgNwjphAY+XLIFYknIP+F6otJT+pVc72nqr3KaHTx4dyoSUur1
4VehzcvUR99qv2H8WKECOXUQYAS2cu9MkxyPr6czjeg7S0ODCHo1ghFts4Z7r92DRaSzjP7cA+hU
k+bGDW7PgGv0AerL4dmhw/ZSl9cOh8NSJIn0BwX7pVNomCtcxAZoEM9YsGCwDT3m9QCyD77DM3Ig
ePX6HA4itxHWnY9cx3g3wbDrOeGTAEfd8lb2jd20R/7js1MCB0wLoOn7ESEwyLPhoZ3u0hlQ07wi
VT2uLJQrWuwuyBkrr9eC+qU5rRHOGtE0wUv0VcVzk47eeD+wrw2B1SBzRsPVxmaOLiCe1iatdPfX
v6OM72RMV0F5WLcNx9UN66us0t48nAvtWOYbRdmqzInutE6PL9Xhw+HMlOHj30dT/0f0wTV1DGVU
AwFHA0mnv8O5/HxsxvHs9HfKyxkT2/N8NAH70i6L1+cQEb7JYxPV9uJY3CjWxQrW09HrYpDhJqVP
NTysBk+jBIv/jgUree6CD7Ci/LRlh5pZGLBd9VFkDR4ExgBmzYydZx9C0FBIiFHSwWFSR4Ha9qxb
e2u9t5SqkVk+PJ2CGti1AnL7cGt0YXKVr7GCAj4N4R52VEA4ALNoFV9BjwkB28LZ10vy+F0zhYFU
UOeegjrGA25+bzNb/f4Ku3LgPPU9IvEbYqPy9bNCdcsKM3WahONbXXrlM/Q4rLsjFQ0T4oR+2oH7
ua9e8payyOSBNd5Zsg0Yu+miwNPGK7ZP+w/EyDrEih6QGKAX6//7+Ugw/WWBhEaOFoeKILVLDPj3
00na3mwU45BvyuFFLV+GfKvtX7TkvrF+WIv/J6yH/ovfhMhUwAW+6Ab8sYVUhjXui/PhtMLc86z6
+MM9DJibShKc4Z7keAo2VBv1frew5/++xu8pjIvfCeIYOlZRCvzqv6+xOqbFXlXUYTVR/fHsYf3U
VtNW91JMCQeZZP8+nKZ93y3/PuCXgIz7YNZFXPd3Biqht6ck0CKu2CivVUr6B5oZ4GhwWcVUrvau
5A4A+4C9StcVLcRj8dGZN1C7x8B4SBcHCwYTLBc6KL67MUCbQfcuxve4x5xy93RQvAl1BajcZaTp
4WGr9XMVQ+mguY/tFfwd9yFGKW4RFbtprXqdDVjHi42pAs8Up1e4u2sINEYZEnM1FL+o0yk+LZsB
f6DdxmFQU38ab6rIXBjUf9av3QvegWhKoPVTBPd0H3AEc7EM3DaYyV73jztzihjflEdqggX03Rd0
DTXEZpvALK5JHDw2Thzh99NaAeIPwAoVvAK49C9nNnwS1NSe91Q+AoF4+/SeRONFIAoGKhtR7k7N
ZxWbyc8j9Gt7prwgyrJbNOD5iGqxd/Umq/gG3KPlBiWF/jcKGeGIZ2gIiQdRpyW8SR+XRRANGgnd
jKg/nyL7dJ6Q0EQUW4w7aDmz5hlxkIH+JiLbnUe4k46hQyQASaAfHzXKeY/VifAuJeQrPdQoj8vt
g1mEFOBG/IifdhRpMEYYZ3SbY4+SS/xmFT/M2v8dYaTHFkoHSF8wgf8e0k2337tdkp9WrbIo3Cjd
rfftduJsa4yldIiHQJF2kO0IVHcbaLAZVtLVh47G5s7CnjR96FPQFOfct8ofFIx0mUxfFhQHhR/F
4sQUU/uG5ygtV3OLBlzpvEOoCm1NxveS3k6qwVhCH22QrhZtInII8oH99Nz5cH3oabUrxB8RjTjS
2IJKcUsvtd/S3N0P9NUd7apKf4hqL5WEb+eqObqNlAamFl/VIjLEn5PSTk8rGzV1kGc65UVKdBCC
UUxpvW4Oa8B9g1K11Mhk1u6Lu9nfIkO6jNGlezqudezbihYNGoIkrtDBESxn86Bh2cwZYv0tAQGa
W4CHAugzTphQfxuEBPCjH9Hv+/qva/lSNXGPynlS50O76ofg8Ape9hwo+cJ2IwuoTD4trTB3wXWP
CwPdhGSKo3zs+jb06Ab5D3KM+ulE1/d2JPYF7z6ri+lwqw3ik0fcghjkER0/J1JvlQWPNZ2hFNLD
BmGIoyqP6/P+qp7vIDNnK+cTyAkcafJr/IObWQyAsAFk02+7yTRBL/MpRvcfUudKus/7Q0j0/HbG
9wHdUH/AzKPenOK7E7I4+DrF/gkZgNFL9Ygb3ZO7CoG7iWdOT+7hn2YsVeqIC254svgXoHh9ar6g
dJm58LTo8BHbIaN7eLY/UfRxECMEZT25HkwfitAtFBxjar3BA3Q82odYYyGE6SvPFLjc12ydUAag
G3A2w/Q0P4/Tyb11Rz0EfQ7I683ywL4MtuwZiUH6YtD0kX19Le8SQBggcsKG/A7Xdpo7C4JAt/ep
5KDJmmYrNOuQ5oWwMs0pzYYnx3OwulqgSWeEbPZEwTsWIxCGNf0nmD7MGcs77WbJPizdEHvJ6gWY
+EvOS2ef0ApBOoo7o/o8dMHOnR4el/Hou5Bkqc4rng7dSIDnP+2q6v8Ekq7CvqlZ2DAiv/NlW63V
wknVJC5XpqJ6rWE+WXinVXoRFOXxudeOt7pLawpOWJeGZQ/k1foYyLFdIWw6UMQyzdMIq2P1/MMG
fClY/TUXdEXRNB2dNoMT/O1x+EeocZog69W7lrEcTihT5XuPMBghpvKp2EMcMJNw19u+GtaqdZ42
r1bceJqJH0b8qg+7sExQmCy2arwekIeZxAvrEOzYHV2wrA23NDOQYY1Hturp0FSeQw6lUMM49srU
Qfd4RIkYlbCqpKGTvZkm4rvuTdvs7yajPt+5VjTUp+lgknTgPo6crK4fg0PxkiUo/Xv5eDVhxZsU
YJs7Pag66iVlb09tDcD3QKlKK9fWsd0cK+S+3Nem78Li4KuYw/Yo0epq7icNYCnt1Rhu+gn64ApC
O1xe0nRYE5+mDUP6eEUqlTeIyqSn7cG9+3fwcxHb/nbvLYNUnEgLSbkvo+IYd0rh9q21yQ97v+1y
73BArcp5yzM6HzugU6gQWDoo8D1atOfZqdDCgkErNxSRqg66XmoE51SN8vT5pFBtPS+sGGAKvMOx
qQMiWE/v4tkEMhJ61CqqRun++YxJXOlW4VHJIe0cp0raB6lzr5wCpf9Jb1z9tsMxugiXbfwkKCkQ
yv69956c3Wkc+wOkFxLfZBsDFujD3Irayew4QRn33lTmWX9twG75qaDx47G/rPJNZw92iVwdPIFF
B/2+Wp67xQ5z5r1P+x8xpkrbJn2Uwx8wfoii9W9h9Jfr/iKznvRlqsblCUUS1mZwZVgBIsZrokvI
IJtZXrOevJ5gmmdTFbHUDH1yxBuEOlzeKStyS4uGMDs+7WjEKsI88ep73fBZ2gRxOqFm+++R+L3T
xPlaLrGIa5PxftPJUschwUcqK2/M86a+2+n3iuml7msONLYPmWWZuXAOs38f9DuclYPajutKF9FA
of9L6F+ONjKR5122UiDuXRXDdWV8trDLyvs9qWdK17DPYco1+6Xbf+gVxYeaJeRhdzK8WrdmsTkv
M5UN8+VQb9sjxah8wc9OJ2dqmOmsM8aPI1vjv0/a+ZavcNIOfTmTagBqh+aXkzasTG+Nfl+uSDOv
qAjgc1ytgL+fqXUiBMnfY1AD/ZR+VUfmpni//bCRQQuMrbwBzXu+el658yYbMVHBeYC9LZ139MFF
TSIDGiDohDOc/P0muSbjBzwgHXeF9otD7/94TfoLpun+taKcCZnQp8HKd2IIlXs/Gsj93zR20Aqj
rqlTCNG+dD1GrTsfe83KN3YdDBrWCQZ6uDvR6O+VNf7BO7hovU8g7T65b+d5++o+xQ/HDyLWHqgB
MB+Ar+aUEhbSFIsC0Zf0rvisyERqv9Sm5RPYqNvDwsGbyKp9VOE6BxeykCXa+dV+qG/uDWMf5vcC
4b/89ZGQoThMXWOK1esHff5+VSXv/37MZPRfY3MxlcH0EdU8HrdhfOm9dv2+Px1Ok2bLDEapnuoi
30zuEgRGdz7JsT49ooSgIN4W1kl0RD1yDBOgwPsZtFjq2xY1qsrLBr9+3mHpd/a6u1gLTRvZ3wbi
NxpFOA/lofJ6fju8JK7Hu8yTRySIpOjoBmxGh/NUG4M9kg/W005/IG/pj3D+b1PA1pRC8fsdd14T
e1oeFM2sawjQvK4/+od4Y8N6TdFAW52BW1FpxrZUW7nKIt1HyhCVKHLURKlzdgL3U4iXwF9Jx5Br
Hua1E5yGqM39CVr+rpc9EfwdJ3725ODlfkDJ5G5y7zDcHS+t1+VkYZ9n7XG7U9ZmOneBWeQ3eyNK
ncis2cYWmjWrIKvpsK+nerLODiE3sKXyiP9OP0VCrd9OUOJ6JDulym8OvgZygXIgoyCb0TfKwzgJ
jnk4IicwPtrdq24t8yQsmE2G0IfP5EZo91N3hSi8m5Fk9uoPa+P/LFN/j4QvMz5LjtXZsapmqyBl
u9qTvqwbJziXcx1cwkdPkI2cr/GoqNNDE1Tupgdk+qurQrjK1f3EhsiQvvW7q7q6t4w1vurnX/8e
q9o3/IcMVRrmbLO0Jand/L3J9m5fIHWatNuLbz26jhPMAibPnQPHenpIr/eP7RCam4YqyMrOfc6v
WyvKjZLD2J/30/ax1QIqae4v+j3/PrXvXVo5NY24lzatoSG9+vepGUc1Bt3Qn7ajfVvP2xuTCrt4
1O+p5m8Lw//hcPIo/g6o/j6cbMt/BLMjzRilVVJI8PUNbCDjEOVYwJdBslvoTuX3p0j2iIl/RkIG
wf5D4/37BIz/fRT043WSZNP+Fue7dqnl7aA22/SzhZuB/Apmz73v4qE9QVhlmwyeg8cbLWDwIktE
I8cHHb5AdVeE8ANj0LWxh16U1k6ZbsedD1716J3OXgOi7eDvzkTX06lzA/7oXRLTt4xeewJFXr/r
fsr4v/eD5NmZBqVvQlRLU74s+pMsto1WpzKWJvHq6LAmxdpdgiJTdd6oHZACqKb2WzlR5u2JCHlS
bd0yme1ryrUK8cyhXFVHHAzVlCKzp7NgH4yVjpKXZkYOfKN9scrQnCXmPGS9S1ntpSObS1VE90pK
Xv1OnyoYlGeEATlIl8OghXvLj+PtCOPmnFeNXyL82KsNubbrfBrdRw8oKKVXgMXQuVqblEbO6N+e
0M5XFskOdOEEk6Ke7bY9rv793ME7fRt5VGpJlUSH2qRwKwPjj5GHhdfQxBNLXR4PUduDCz1uc0Ob
aQfcsQsFa24d+SHKOvGAl5/+oFUIBhr5dZfsQjIgmxk4kP5Pcv8pMUdfr1xfo9ByiukE2dyQ3bIF
J6/qXpXetN1LvnvJazPK6dZgRWKVdJqOtpekQJnQNB0ROtjvwGgf7k+sxYf8NptETp74J4LNSY1E
IIYhPcoOZwV5CHKrXXE/DshjxZ0POW9iz90CoVPw7ZW1yFEPPJtMnaPvVLp3xBm+XTrEsmnhKcYp
CIwsRyC1mLIuoZRZrpVivN33HEBVvVFDMSRDe+V0njcOnIsjhUBjjMjwk155sLqJL59xSoyZmWR+
bbVB4t4w7LzJcZxqLpjfog4STttE8ScZ33oDBYPyGCT728bApp3ImAwO5911daaB5fzYkvke+Vgu
ZXjTdTXWMNOQ3//xXHtrMA5G32FCTqH2IPKiBPFH/a4Zt0nrTHfGfQWho7IN/Dw/6p4qzvhDlVCV
5fvvRY1TgPCFdC/2xsqlvvnHKXRVqhyGg43iYwqd7YxtTUzTBwxJNTTTpjlQNZzF0Fk1NDxSlO+a
O9ObHc2ryikXRtVGPwz170ucrRgULF2KgDoypV9G+vmk5+XJjtFzQXM+fXWc8sahIh9X9HMqc2k1
kYt/gt5pXppj5BNQY+t2rV/vB2/v/lRC/Z8NxlYpX7iOg9MZHfcvCWZ6tMqD1Zc8H22BxniqVJ4F
2/AwKziJqvIKeqmJ/RNGzf4+3f8+7Jd9bU8zPufeuOsaU6qthnzj53nVwna77gNsShauj+QJMeLJ
LyegSob3ya0jVbnkw/kVI3vIIKfytXJaX1/u+Le5tq5Uj6LWWweaFqkfn60awVAU5JAWyxCifoxX
GG5s0QUqNptXd9HOYbzPkisXMxPzNXs6AqWx/RGwO+Ixic8aWXlp89PD/37d9KUMVSPS0HVu+Zfp
oO0yPZ5kJkRMqv6nBBO8fngoJ2Z03GveoFA92wUDJXzdQdXtoEUTG7Vy47TIi262pzTx77Gofx+L
cjogULEzU03r69QwOuCDlp6Y2yNAHTh4PZoOrafeGe1VhhbQrWUHxVIZry8W2yWNbcC6wJtHn0kT
Irrld2DbWJw39K+TKyMPBmpH72a3HYbQQR9rv0zefjjl7yGKo7g4uNvA1hzNuey6f8zmpGu7Jmsb
dasSqbPY3vZUwBfsDlXiN1Cf1rrmITKRzUYwPON+mseeevPuAoqibIOiWh3uH/bAK+C4vlOzta6G
SH8W5jaQ15d/n6v2feXhXCn2UxpARxvt8L8Xv2NtZdV40JSlsb89TdYN6vNWSmoOWjV0K7LRrA2t
+qElFRv18aNxmsfTUFOCRcUN3ylU/Ona1xVtIZ6GPjgLpdwHGWJuh8Y/jgOvKTxtbMAOTVB0/ffJ
G/97ozVa9/g0AMZRv6xTGKpqRtyiEt3pOC7B/FL2swMEy8/TKYg/kSqustUue4WQ6SNL607gSwIQ
QQq/qPwBsEb8jMDZNM9mNEBzqcpCqlI9EBgt6YiOGgruBpEBQ/C8PDzrXnanA1YlR8of9+Zza/9w
Od/hfTooa5Y41cYWQuOB/P0sHHU4n5RdOVm3h0hFXGroEVit+01KJHFGMC9XJBSkjop+l3Kf5S9H
++aMp5cOfLis7xpABbbj9/EPIbf2PwURToz+GqUjRotxsWz/Y0CrvbFvDskEbcuwPoR2iPkaGkPh
gXYEGNQCApcx72+MKJuefxnNsg6RJLjqrnvEctQrF3kPGqDUNmmj7Hw9A8PpI0StXTUnL4nRHb8+
N0/mrWUCx1mkyFRPQMXATDnjdWKw+YvtLJYFE78p3k5ogCP4ga8XNq82aqXtEo1UF6FLEjUK0smT
StUEIMEjabhhoAvcfpjajf1IDAZJpn8g9MRbOKP1sMkqT0MFb+8B8zGeiyVA+hdK99RLa/ySWrAv
HuHO8gT2UxP5Y4S6lOV/hJ3njtvY1m2fiICYxb8MyrmUSn+IkkpFiaSY89N/gz64F+2y4UKftg/c
tikxbK691pxjNuPiq2kc5ijNERVLuK2nxJmV7YgzHxkOWS6L+ObuuZtUopgKsEl4E2z1wmGYo6Jk
UERHm9Bq82wce2jFcLe6Y3+4aQzYO/5ClJcp0T2ozaGlpoHl1tsSCqqlzoftuALZABRqOErRPWOQ
Uy/DTymwy3sY7NVwzGMZyYCAu55V8lTQXJC6gTQ1GKmKfYA84AivicUXI4KSgE/vPdXHz2oV29Gc
7Yq4A5g2CZJZUZtf6j3G3mTeatXyT+Fk5nX2k3He9aHDEnj6o+KQD26RflJp8T7mvsFAWcLCw5nv
uS8TxIYglJ6jFXXc6xbBtKTLL+wqUz8MKAtnKURcNIYZzeqRwZ41nzcY26vSrHocLMz9k8tYLdKs
+CREaM5M3PjttqYE2VFj5Cm+3wEoK2VZXkndG3JuJ6UwzkAFJpbCLiAmmZX5hJhd0itCoxD74T1G
YTlNVEKjGPpHrAY/PL5/DqH7x/c/T8m31aj1ZG3gRoKyBcWG2ZeMYtuA7XDIa0dpxtrGW9R2OEnh
cDdmNntFdPkGPBGTHykCf1kWf/sg/Zr/n8c1TJ5qLqaDAbA4mPdPx+0LJLl2Xvwce7c0iWjYYfSX
M6eOl4HRkWPo2mLh/lTW/u2DoDRhOKAodFR/te//+0HSqBmWOTvBLBZtH41gQBXZwXgbQusN5KNb
InWi31faaH8exbugw4qtf8oq+ts7ThSJ2KGtiUZA1b61DAQhKvyiCd1lrIIaLpeCxXmJrv0sasPe
9Ll8lTZ0S3dT12Px67lRPeaTMw9o4ptnq5Ilf6ZU4r4p7//9/vr7wvqrcSLKMq+v7zPDwdDIdAED
yEpmnJzvpMPS73f6G4n1nDpBg1f0paY266e2jQdT4Ua2HhtgnD/kbh7VCYqMBjWxSJApKoec7jCa
Z2Jj4kN50EEo59scpmlvrnuM5NODfsNMnA/fZZiPyL4OpPRMm11qu+t8NKzY15ghMcdmY9bLYpOi
0ZzXYNVoAn+4s9phVr5F+QdU/0Gn81HxKVQe4nU8NtjDj5V1ulgAaF7hBbS8g4uGYALHmF0ijCTP
xLBs6Rfl5k1b2KpsjZG6Rhaq07kLFKk+IyBurgGa8w+IImZvm5WXaKDdUeWQ+zqmUjNn4Tix3jUZ
YXTivCuTj3z0/qxN/VislPnTNt6fWMaqY7Qq+S4OSBSSvdi5tZOC1OJ8gQ3QIqJ4VjmHANqjf3mN
qMfXxiE8DvhPzxEi3DFCFgvdHxQmZUQ/Gknk4TlKr8L09RYttR34hdsDtBcIpBncggWKcotGZ20B
i6lMl+3p0jvSlqJP7vVkLp6ysfH2kMzqnH5JnMmeU2hxcQGOjpHPEEv+3AsAYxsn3lRLvsRUxEIA
FaA1h2dvn0+/2FEcS/OtO8Y29DyKrOnXwV2TjIMA52l2DgMneCjlFe0BCusCy0b8Q0GrfstZRlLP
0oYVAsMO738DLsnvK8ojFXRFzgp1G9LRIlSJ0E/vzCzYj94V/6TQZggWcTwnWJg2sJKNPMSjxCZr
h0zsA1dc2H+ozEhVywHOfFGLFbWj4rF37RAjwxnix23gnyKiUlonGEy7Zu7t1PakCU6xX4t2sa5O
IoTN5yzmtRVOcdPqTjo4vy4hCJfntnycPUZ/CIbHpYR899ZUoqme+YWKdx6bem+NGZin38s/M402
v66RzkClna67tjYVeNaSqTOEeRKtWDiK0H8fiXwUBrQhv9cILwGbobq9oBN6GFMZrab0xXRoilbs
Jg0PEaLd3ipF4IySXXvtdNQfhlemJzhkchc2VRDeoKiGhzCwUpOobXjaopN1NEoBS9XLNh69wnmF
4VqnrWx61ARcYbrMGgm2BEX4ToZmi3WTYR1uyQwfM3c7t+p0+Iasf8n8PTgN0Yk+7h9DfNwkmxPH
bIu0GgckUWie7HTJTFTXBiBC1Oop33RCQYFyhd7Sw5tn8kYc+f37kd4b3ITHilkPX9pYRHTYzjhw
zgPkIT4lw1qpnArE0D16nbVqqlVOgJ01nQ0gWEDmR6xc75jg6eHCuMEIGozTz2h8DL6ac1SPM2AG
nWi63lYCbVgtevJDUF1F4eBvHp+Zi7pjWi9dlMkLz1urYPPyu9bs1yl5uHNQhaeaAIg3zp0+IMRp
45fIj3o8gaBcKoRo6SxY7jzYOc1YwoOfjqV4RLUcXtkousIXPz6qu/Taycq4xtFM9y0aSgTaXpvM
UsVxDfkqvqBueflmYGwfOloIBzF38LQFCsOZ324ZTPVuCHE6kGyP8wUMb8so/kWAdjku8qsS7TuL
WZiBBJHcOi78GRmOQYKxDZIZs+JMtPLScSGJRhRSSjSDGfZKZxqV68Nm62hqaAS7uQy1edJnzoYI
HbYcMsXUfEIKrFRTZrfSvls9uHHHysIGaAI9h2EEd8fr3EaLx9drisobkpNZSpO8D7dFdOVZbj4R
AXmky9rgClsNGW3gzBHwicixNKt+z9jyMbEDf1zZsXJQA9BJ+r2d1nv21p7qaAR6pDbRxYluF7AX
iYDtnPJhv4xZXvAVXasgujF574SNDrSpdGe5Z1eY8BW7fXe9WeVaFIklTuWdiKW2mxbJ3O/Wfjwe
DllXzMabAZzTtRMiczTt3biAXDBrHPRjvJALhD8HzUcSQl6EM0QuL8EeJ5alcmKY9sv36hicXfiC
hWAWxG++0XQVOSiJ9ssnDfdoy3VE0A4lUDMr1oPYamggFTuutkSRD+6PZxPJ5Cq4hoXtnUp4A9P4
tfSJ4g7nHW+FBUdvi8RMpPVDmSnuCLJyLjkxcLlo5KajhKTlapTq4KfzFr+CPJYIVMrFz+qiDW6v
1H5Iy8JfkjNo5iISybtIDgfTYWi7H71N4C7YPZ+a11FOosBKtAiuM+5tfsIO4h/at+ar2FV33jnV
RWUvu+ipPvJGoaadHuzyjb8qXmB8ZfSXeUuhm0SYCnxISLuKfc+4gTpxkvNZdB6yIk47hanhhwJ5
phbOuaZbBYkrg7mKG4jOFO2mIfQ62pA8S5I9ZNc0U0SCtWZBt5DZfOFT3Vf6vJy6xKoyunR6vem8
1kf/rpN+tZx+b4/y+kGcL0s6SZCkQv3++hHCQE8lLcgPCIyQzLElkEDXIJomFyPZeh/FDQSgSgAX
oh8Cvcbc+CQMDO7plvoCYxdMBbYsc5Zw5tPc9hA1WouhwmB9ur1CC/eNf5SKcT8r3bq5E0x7ryEM
+wZXHEzJkoWWPpz9ImzSmtGvseQpwXH//pJiv7v/40uSdKUwyJNoHH3rN0ZCqqdu5Hu7+QWd50HN
52A4EC9OVaKvrBzZ8U9HlP52xN5aytBO0/BZ/n5ajexZ6V1MXLkuH6MAjHhJyVUf6fEVNa1dArVj
wsFcUoHbFoOK9sP2wPhLp1FEEfX/ji9/mz5lw1R5JFX3WEGOvTF5XVM/kTefLGj+f3lHwvrOICIJ
bgPXZXaIB2epiUxtcTFG/U8IYhO7guE4nO0fgOq7nfSmX4ZrcN/Uldy4VoojwYTcMu7Neh11JCyY
ZWH2yovyXBIGg2QTl5Y+84kBijBFoLc4stDYmsOjZSK8SOek2OoZ4jyyxiMk3tn44xSafS7rREIp
iRHip6vyl4bnb2fl280uZ5GX6c/a3wpzCqVwT6kQoKFCSGTTK4xjM6UHMmPDNDjBI0yv/74Nlb/e
h9yEutHv3DRN/daFkhpVeEiG+FhlI4UI+AsYucxsMwrex2e6OxsLfYqI17VIglhrywHgXII9HbQM
mGKZMJvoAEd0cTBSAo+Sb1zQHvWTgZ0a7KSlTOQT1O9+Jk3nnGHUSi4tRR01C4D61rix5NkCQaAp
Wd0o32FQYAmdZutw3efIz6V7CWXGmwi05B+WSlrSpzgCXt6aBsHdwtlPzDizuqmLrOqAwHX8+uj4
UCS+wyScltuYDYUCxLoBfQInDm4BmjWMLOwLenV6YodAAMkQQCkvQIJGFgv7of0CUXVUDuF7Z3PI
B9aa9PBid986iDyB7UHaxslo++NiRLj5hwaL6mElb+HatckZGWf4PrO3/yV00z2kJUOOkMV+0yb3
BMDr8G1wU26kLX8aM5m0I5KnzD7j67l9cO/ST0IpbLnvAfMniNUC9rY+ScoxDn7XR0d7UxI+rlSd
aN5eJlQYMhnkXglgiiuZUAdpX58HyGAxKYMvKZxm5x+jIwqcARFP+WZgD28+3Ru0SGlPTeoxHfjX
nvvGaRfEGAM+aeHpKPTTY/KHmLZG88xRe94jyyZvG2pg5Iv2waUUrm3RedqY41B8856Mtr2pCFiv
iQE14svpYFEiBzz0iY0VmvwJZGfymcFB2/VUnyU7ohP2QWUObwSL+rtyL402iL7e4JA/JhjsgTEV
WDQIVCEKg9+XOcKhxpjQOXTB5q350VncQaC9PjLmJ5gTqRzSvdBZz3dtgqo0QP6L9hcstylaM8RJ
E58t2duqoySDxL32l72FFBLJ7GnjNNpgi93Ib8h46hnPYnODcjgNdhoEU1U04yMA+l4dBvuN5tuY
N2JyMGpu7uHqaQ/M924LiBj+CWFWa0lE1+eJxCNo1/bEFgIuPqdmI/l9sSE6dP/4aD8F99Le+Msa
j00VzIKhSvjOvq2x9cOQiyp55EtD+SyEbJGnXOssGbXV9fVgezzc6OQxxcrANqL1q72Iw/VDkmDv
qhvNB7mYCK+l/pRGolhtVU8faQFOEyt6Jfgq5bXUfaQYXLuAIj7I5hKTwaCG8uYZ0yZKP+NoVtDc
kQK0rdUiJ3J9CCARh5FUEToYceUSzXTTB7Nef1NhY3FT1gRoDn1/SBdKO3lBMeU+y0PIMWRVePHS
E8npk91ZRke2xJzmKeyzX9FbpbazSm/tVAGSrKCLIQj0WfE0h6+p9pQ3cTGcSHhDa+2aV9UmdKGt
0sBFfnyMpRrCSWcNcoIYXx9FfXfZ3zQk5lJ1NunTTjqIZ/IyEWSnTB+jLMrYz2GhyXSLnr057Lip
0DIEKWjdYBp2uO9wdQlA7BupxutAwiT9X00YzvSBYGW93H5IHzQ4iRnS+CAZN2FlFQqmu2fr1C+i
7XR+m1DZWUeQn1hBL2+nzRCXZ2HMH0Q2prntC+TCCTcds14vs6g02xP9qzt47yW+8rTiIA8afGFk
jKTMpROzq0N5J7ZgUjXaS4G6krARpRoO2hpZ49NbD/Pa+vfLRPzp7vv2LmvKrk4LLymXCU8VbywW
jz0FmbFkWXGk2nwK5uBGM0bBtTtuf8rD/V+D8XtNZRCBSjVFBK/8fXT8Gg7lJkyG1ZI11zqnjn2c
+9ac5oWJNNjWlipk6Wb0Onbgr+DqwKXcEZW5WC7pGfREhdoiz6EYyazuR9m0S4t2tjmfF6Pa2srm
/PM4P9pzm9abY8/nx8wmEOAXh+F8ns+b0bm1QKjaqrnU+WXYHcvzkn/BiZoQ8KzU2rHvs/r4wAz0
Qg9dA2xlw89FSUcvLTFBnThUG4C8Tym/h/fGZnyaoiTdjHsqOM0qk+wzabrDm6k7zvR268HmvRsr
NG99+CGVK2S5bpXekolENBwCfrSoNwa309oems6KoCp+zKf8n1XG8umsVtbkDY2OLdg1DY0+XaVl
J8CWxJx7o/7s/fsW+cv8UWHYJUn9+oQ1/dtwP3woZR7LMnuOYlaUzosY8RSO5rjFIv7vI/1SsH67
GTA2MJFFaEFg+S+N3X+60bkwlOLuaYibghQFotk+onTZgZVr5kN1RG+nWQwaE0nTk1WC+F72TuFg
IqONVCNCG9rih8/zpxOYCTkKY3RXfWQ4k/bfy+/Kj4PnIFIAGr3sCMx052CBVIvxQ3WivYFPninx
ePg++ISooSMUdyeDTTNHQyYyR9BNVIkeAVfNqvrSniaovpbJrWNgqaEXUk8645gJJlijNphMqlHu
W1nguB8/nNO/lPAqcdOySkivLMnat1FDpiJYkV1N3SbnFArWa95DQ2U6AxTrDfFaS3n1gJJ2wiU+
WMuukx3pefUWnYcjYZBEpfrTktNvWr5d5f9+Iv3bC097pbFqxGWy0l6rzKCPUz3tTiksV+N1kndf
AmSL8ivK2uNTPBo6IRWvy6NVtph8vbq1cE1qqypvf5ihyn+5z1XciRr58L03yPi2u3thsQkStdWJ
yKVY1Bo7LKz4UJcM7/TrI50agk1bR1eW7jtN9W5exRPMNyosUkbr+7DrGeESFBB1o6p2lxwYs6n+
56NvSSRLEb3hp7zBGSPkP3zwvy3h2IYwsPQlBCqMb+dTzeFRv0pZ36JVc3FJIkpwIsYOCxlL3Hxo
S++8w8EeBMqi2go/HP1vF1Pp6xbkiZy8777OWBZFxs4lAM5yJyhfIaMqdG5MjtrHpQlWtfrDlvTv
35aL1Fta8EB+d+c3rY8EZVBDaq9tP11H3Vx6zYymtwshEcAb6PcIA7E50JeLk9gWCoRxroVr8N8P
1l/cJQRg0+nAhiAiCfgux0dBFykPNXzuXi8HdakskgCFSpBo5ZP6ySCU3QurRW6gAsRFOBEHJg5o
3M8xHRiTDMhqhmJmT6pjMDWItHEd9NbuTYtMsenNeA7u00u66Y40yv79yf/0wXG3QKpSetLIcGh8
f+ca0bCT1GjI1aGTWRK+lWXdWIwHy0wGrR5oVujzczgeDDB/kBmqsFeLtnoB56v1KOcwiMLRQ4b5
wwfrn7DfFob+cw3VXo+D/X3wXcQwfD6ErlVcb9Wk2xJMR0UArK0Mp5hrO3/875Og/nSwb+uiqNRy
K+hqsKLBDjJY2/rkSbUfwTzeGvPkXbSbRbXv9vJCPg03yfXxRlM0ODx72ik7q+c0Pt82pI4ABu2b
T33+Tboezt05Fk1SrpJ7D7gnr22MYHjm7l7gcqLDAExd/sPr+U/x3e9n7fsTKGSR4fX/rqJkqRU7
STjJ7pjTl8DdzjAugXaKfkAjSH+8VH4dE8KOqKuKwXr5+4tREIRULEKO6TUHqSbakoxZaTuQ3uVH
64iseHpU2hi83bixvMYRri2FJe++IaxhFCf4Bl/gJQ0MYBH7dSVaqq9dCiw62P77Kv/JR/z2Qb+9
wYXaUNl2cKtzcp7Ed/fWwicL5fLB8uBlTEsy+owDWguCLaLa8bvSDssfThcGru93NkI9KhoWSGT4
FDjfqmwpLfU6bcvBhqSUos8RsjJCXVoraE31Mz2pmvMybKyHGfrEnuNje93ao+5fNKHFpqv8tbzI
iJbL3pDCA5iv5LUBL4SMh2v1XuKYbi1jL9ZMwDVHXyPkSmQTh2ZIJ0oyew4+LBKGVk8awgeJH+i5
tlY3NOvGEq8sTMM942DarE1reeRikhJ4hfPAGBotVk/LxgtZ2kyEcTczdYOyJeaAWHpvPGrnfmXD
hxFccHxq1os8eNjaX0Zo2cF8+sTri/GZdKcCYAESG5cJaGsx0hGJ/6htVusXvaHM5uiuaGJIInXj
FLKVNJEZPchzM9EmJGwxb3RI+PMdcU1YqxVH4Du3jqf0DfjsxVEOCQ4f2iaZXdOX2z3f08TsLuBM
YuZjxKefw9wcAjaDN9/P65NxR7vyjvcGOd0bxIj38OwxqLlh+7tl9B5GwAkmFSyWgM3mJOakHHiP
MAsiN6PF5Fo6YK/YLGNM51ZC5MJ/0qgGvkSCSer9cwORFQ/rD0/8H4UKpRxPHqUciBrYJN9Wrq4V
PC/uuKeFcjzEz/J08ocjwpXwf3p6xP6+/G1FBoSjQllR0FzDPfxOgSwKI4orF1doQUZAc4tR9Bi3
+sMlxE2BxY4WaNeG9B0HFo17e4jnreWfPvmidXKT9Ho7sz9DSkhyarbZwjgne/lXpA/p9QSDSNby
ypACM543kbDiNZj3ILTZwsof4bffo/qy2H5ZCBmornvw3ZiAu/UTmG6LXAD6+pSmMFovdkrvxVGk
XcUuzaKDRl+p5S6gHIeY8VEuBnaGZmzASk3SWUhTC0j0WLX1nywIfypZvp2xb7ulwFPcVhkU5TJj
ykFQWPmVfsnrBLNcZmtbia+nz307OPRGk41vR2/JuvnUjsS/7cqjUJrEZGhb4sEoKyJeQdynkjjz
dt3Zx304fnzGx+JWIuqmKWG+aPluId2DQEeGhoaDXN8pRs4pUdYDwugNUv/AgrBLnEdXlBoAhtp3
ppMxhsY3mtaFYJP5rc+1ozGclDuZ4uVknGKMDaa/hmPkHfwrf9myz6IaTp5ILtpp0Tju+bFr6OAd
s9TqU8CC0WOWLSVg+pd4nTPuLyzQPM0ku8DGyUzSc3C7rcUDr3FgU8DjoFRlq4bgBdf593Jv/O1+
1SR1wF5VZuWXpd/fS0YwCNqs8/xVn2Hi7wkOSSyCWAahja0v/hq6MDkJ7eV2rFtTZ6KBn2MjknuP
cZ60RlNfq7fENf09/m3rcU3P9c1/2X38LgpBwurTPtKZNGX37RWbN/rhJguK/Vw0qAzeqv7PjBDn
tIS91zjEzYlrdWv6FzcGXzbEMeRlUPnQEr9VIz6V+UHeOUP1kPrQfi068CGoQwK7YUD5w5n5s0rg
vsQpgIiJqrUHZ/5+Zkqj0EIpjyAcvuYB9hfZ/RDSGbb+rkzsxVA+Ym3598UQ/3e6vy8fGusHO3l6
PMPBtzIBT1xVKQ+/XBqTZOrvk70xqg+PggG0jTqA11F5VwKbKjN7pwzQmBZxb+h2zjyJLJyXU93Y
0lQlBDebOz51nRKrZ2dGZ36OmY3jOzSV1WAVCSb/wwcKYTCdROxZmaTy/rvGV/kdtWh6NTYPXuxq
r2Ij1BiDf3YnE+SC7Mcj4y8oSTEnn3oCc4iePpqQC1HnAPehFUTTHKIXEicpmRYnmI64YOVetyEP
RwpyD1Yu//aqMdAvXx5e6LGhzVDf5uSIx7uQxJYh6oxJFFheN5PacZY6fPt0q/JfAvtBpDRhqoxv
F4POYsEb2ommWGhon85URAerWWQPoreMxzramVm58hYp3VYuG230BVBHEgEqTpM8ztY0D46INz6T
9+iTdzA9EkgmKTbXnXEGkzmSyX0BPzrzAZv1KtQBMWbS0NJlC4wg2XAUCoMWkgfvz34qNH0eqSuk
bU0Pvo+eGVoaIT/H56pTOPVZtYLdx15B4HejgBn3Xev3/NiMGI0ulWWfpcsUuJIt8fzYkAwi9DIf
fx9/VFL/wmhNbSbbaNKY+42TIxl+DIEFiyzdcdELUQUKFPYas2RoyieqyPQu91slawAaPTxSmiSY
23okBDknDJOJJyDFHlHpWqrJRZXjKYKdCAIlVx0WEljY2NJ9C9VJNndHw3fvIG3kncIwqrbCqz8w
oXNm1yencFp6s9fhdffuxXNUMR8KHKTCjHae5Tq9PzBAUUVdkOWwdyKnexTMknVOGTHv0Ddfek/q
KYqnwZbDJuha33INFKj7DpuVm4xkE38knoJZyWuPz8tfMY5s0WxovhyMa32pl/pkCuhvMuACLrqp
9mH0GZOX3MzW6VaeKMxE0z5rkpgU9IFI40chb8ACSAmp6GiEhyxJca8K4nR1HafIFE88ca9tsEX7
M6gdMmvRYw8OGVUY6m70cPdy267w6AN1VA7cGFjhMuzsaEh0q6fmAAqEeOTZuEmwr/En6CuABIgh
1NEVHpoVqhbUBUKv8A4FCwSwTuoRG9wCuGp3zQ/BzHiOeKlw1TRC2vDFSVYo8hVAOnIGLv5NOOFW
YXzE6VmTz3iCIcYZ97behb+wmfhv3cmn47rkh0KZ8LXZc4RIQd7AM7VL/hL1VB8oU9UFH9i/GYUZ
k59LPd9dKWHJB0ETQTUyNDMUEoyQT0OfN4JpzK86AZ59CAzCKSYIHGMWODEkazLrL+3lNdHuyab6
zFfSRylOBvRR9i+4wUD6KhMEkBY56dAWzmK/jgzvScWjv0wYRkrjlHAalQE9t4Zdjn0bT+Qlem+d
5DPfseJ1exQpGnQ3Jil2snG5rtN8KfHNPIvzpADPAUuaOnzKuunPXHdtTtCFkmzMeaUr1ZKQuNbJ
QRTNRzbj2jWVBaAUdZaU9980Phg7niT0My52j9J2axbVCXf4ECGNP+fJ9YinlScehARIlK5d1k4h
OS6aP89iAQsN9iGWX+BpsAd3TrHOxbLDN5bIX5krFB1I5+eBI8+V1MyXMJVmgyNr1WODJ5VVRCOC
J9koDs/JC8F1MeUsjPqg4gopixmCSLLUVSSCqWrmUOZIuR/B1CTEANKayf3UR2Na3ngj0kSXpuSZ
XPIzkDb2B9Lbk/MNXBaSJuW6QwPO9BlD7eOzsga+u+C5dheDN3YJyho3IB5YMKFEaRHeQhfmvaKG
J8nC25T74Fxu2ql+bKeEItwLqHAZaNRxzla+WWaz4hKRcUf80tZ4V+G4cFq2EvYa04fpxOTpoHDv
z9SPwb7YuoktLusXOzsTbt5RPLZ7cZnzqGzDWcNw9VIyBUX1cvbOAVMWBEVA8TlNNxrCLKGMtZUV
4tV7d9EgMIVzATVEQ7ZCtBqO2kX5xjx2ZeD9QQjBzfEpOpZv+lt3R824IYMvHsFZD6wUMNM9ZTZ/
aAmg3QFyfs836jHjZB+fG2Udrl77kr1JFtkAzHhFrKVRuSbPW0U8U5+SFYq6VXs2tv1g1iVUT0JR
a5DgzRQGa82Y9zSyAtvf+s5z/ejDszbyDLa/lazyDRGIMOsmpGARX3lEQAkIA5iWnSyZN0t2r327
BVYIsw7yAOUU7xknRaGB5Wv8GkVWtkO6syUkC1QlYXNsryiGSc9i2Sfxa3Blu5awEI/+l5dF1Unf
BQKWlc1g9TSXiF8IJ33MwvONS2kufMT1lKgU/XNpod/deUpSo0Q+Y8H14Bk8iDxpvKS2L3TX65Vk
ik7kPN+xyo6e7/len0k9CXWC13SdECTfXgVbfu8jwYDoDVd96tdnee0LC4Du9F53r7eYA2in+I3t
xaW4lG/aHFsWpiBE0D7gw9AM3rsP7z3eA5PtDvFIvA/m3T2cdff8rTqEk8QbAfidDCf5W0E0Rrb0
8B33EhZ3J3iT8I7VnF9pjVF3D96KOy4OlGGP+xOSJ5v95eMAIRqlWU6gLFrzwGJEqt5f78lKv794
IeE4wQ2i2kPX7u7uGUlbdem1FQ2AJ7trzJg3xa0g0xGqGTUI9giUjfAkeDAPSWRzPjOD2QAKW6t2
GSqbQjJCY6aduOPqdf3ZK+8USzzm+2RHUuXhsQV1OPfvj61Olortrpg1B+umdjLeQo1Vs5xvm2VI
ylxj6R/6r6uRwyLeMSGpp9rEgD6B4AG+mVlOySvhrKFCuD/PGDRTbvk+dLpYJgGChgg8z2Uw6aOo
u4/H/DEXZthmHGWOIxPmc22xu2cPeX+9JYegh/mw7ecRphrExxVeSsEKjUVyIavz7p6KS4bEJJwF
53iUvxn33tY1VxRLRbjLXQDy2Cmv+FNegoWms3yLN5HTHEDLK6ecqeW18KB4WKR+VpfX7XUjiIC7
GIEQKaIoTWiu0lPwP5vAHp6quz8juegyOCkn3ETayR30p4bFAtli+ebdav7QVj4A0r+mb8EbQXLL
7CAesNWSSHrJli9uyjuX8VBdys9i11w018TkORg1q4E52EswHoJbx3dODq+R2sOLvLUU2+A+7uH9
OQLl4bjz7tgvMdGWHkcTjDn4cEQ1yD19RXQHpbinffMPjxkPC/0e4Ot7Lkp1HAaLdMNH5JlbGzW8
H+4KJ19zZvlKLNyn/vaYuEBRvFFFSyChxUaDp8VoNCvJnTlxpsj5IMxzXZ8ENqjXOBsDWePelSbd
HdkIEawyawWa5EkPpeccEhBKTM8LCRDN1vHjbtiNN9E/Sy714x7Q05rIhL+FC5GIQdKH98M+0owu
0rFmh+V0/TuLMAZxSj27fAC/3FaRJeNnEFFHVnQf9uCg1w+HGMHJXEOzgsiSgEU8UY5KK62xDV72
rdP3POCcjxGZcdeh9x67Dg8hoBEcCtdu6Eir5zFCKSdd3KWxHs7O3ja0QZ2uvblB2BMK60A3u43i
0VZCr1Xd5anBtYmJ6CbHtTcNmsJ7eX2d2l27dZfMCv+9QfujA95vCYeYYJleyCKugd+3hJ2kdJAy
YH0n8Xsp57Y8mNbsvwqKpJVSbP59sD90Br8dDAjf7wcrfD5ClSTNXEpWTwLxqLpYdMTRv48i9dK3
P3ac//87MUP4/TAvTxEA+pXN/BWvPHIQw6PC5ajoN/aUvIF4ehFZ3BJ7gxbNmOl4f9t85+VfWdXY
XoM8DlOsWlN3RIf05Y8UHmn/Jb/98Cl/2fP/8zGHIiJZUWN61LOcmMJ8+5hJB6BDSg1/YZDG82rW
pc6nC+l05gFC6uZDUxPbRdYdLcVK/Kh5V8UdERHhNha3WEDZ3y69GlRvCJAKhCQeTLc+QO3CzzCt
oYOSQ6Bim3LfQgk3uvPUYTVtURKlajSRecrYbxTJlCGBRHMZz57P1sopZLKPxW6cYmTV6zXLFJgg
ldRLdjClXfvv6rs/NWTLKxcAMVk4Af2klFiS46nLIrwo4iGI3NPTJRm2Gligg6cKhWtSk/2qY3G4
v55H8jGsokCdQWwc7ibvQ3BZGyPkX4OxUCNOyw27zR7WUJz1ITtJJDg13RtFWmbDg/wgvFTfCFk5
G3a69eqWWolilCKJVroWLSvAkRI0OZriLwMC/OdwNQhCp35mmDhh7akY2bxLItJ+5m2UH6ootbrm
XjTlSHikqHPmBeaq4KwPEBbu/JSWqjwrxC+FnntOzPWAxURluUdPJT5Orb+RkOTg1lJQEQ1IdfPZ
RquLkBeq7MPU0BaZ8abSl3sN9kN3ktLRHCCHrmDMtZQDAhY32AASgWyVzigZ0OgAW+2reRt6i76S
469gC6wlU09FtWT7AydvRgINRb5HxAyxqc9A/KTPFE435eQTMT5gHSE7lMYUr/cvaIsuEzaCizPH
0o43KwN+nHLWtsDaNM11BgObSaknbJOKDj0VETkNyeHZzxj0l80It05sLn9K51JdGuGMv+OpHAwd
P1McjCJj22gXBNtPHIzsbRmDsY1BOuDHZyFln0KrJjkNKwsEOXlAEbasR0MfcRwyj8GcTgvqiXi0
B1wz7DOHhlnMBuvX3iOA5Cq8kzd9dm8MCfrnAlkYXoPcfHDX5/jbdHUUKUsjo3LO4FD5h4zRRsT6
m2bLtGzslN1u1WqYmTE6tYeByIJd7ZtSBTX61T5c/IMHhppxjK9OmQX8PVmIglL5eGbPkZK/bNl/
cfmfVqQn46RlRxLpFk+fq4QTWaN8RIz971VB6R/6fy0K37plgfhS9GervxZp6iNxKW5KXI/rjzj7
lIqjqn3oVBWNvAji8YNHWHht1ZLEDt8paPL2gB6FBmvTZ1iI6yq/iencU6ciDQqEvP44kxlEvPvh
JI+3vr5J6zFeFeWNcc+wlu3QPdXs9gKAwbhhEAxC+aRErH8ahPX91399xW9dyDzzKs8ISKgQcnRv
eGwubbU2/o+zM+ttlE236C9CYh5uMXjAGM9O4huUpBLAZrQNNvz6s0hL51ScUqw++tTd1VX1hfkd
nmfvtek6d1bQarChP0hoOl9HifaAovClif5xZENWZEvGwW9Yd00TMTxAzqvDgx93C8vaJ3jPgHhj
jmQiMgqQ2rOW6jtesBTSb3tZWd2TfqL9tjUxrPO5XmsR0PkoU4ZqvkpLLzeeKxMHGjcTx7A0S9LR
UYgdLXOv5VwEv9IBZF23lWWnJAWKOQvqctwoCIZLW+t6RWLAOdm34h3zK+v1z6rfC0a3oRouUkxW
8kzK5Adv2F0X8mvWARqjKqYJkQMC7vfJUbgdlJtexKmPih9HWQcLmI0FfBh23DDbogfri7s+1dfh
uNE664ueS2DcTfl6dbzJyZXDcXvU2yxDiizSswQV2TQPas13q4uvQ5kiFmK5V6FghPx+ZV1sdWXb
GEdfpcMXolC77E7d48P86waipOq7b7qE+uTuii64Agh/5zBMT4a1Vc6ziz6r451ubfWIsIjd7yPC
fdH+P5el6cT7ieh7eG2/X1YuXMo8rrWjb1HiUPNPnOJ87wab+a7dswGI8PM8Ss75x63UVPRuSMXo
7//A4ZaGcD2eY66xobDLraS9SFpTP8v+fnH/eDu+HefuZWxDvbjqaUgUrjQqWP5yJyvWAg1rHVHe
/j+OpQKhAZgj4ty5u4+60dZn+ZCxI7iAP8K4MxMAh1BJwtP3+5H+dfc0UvtQY7Gglu8BIZFUxCfl
xsKOkBIeFalz+UdFhszvR/nHe0gzB1p970QCuXM3jOq5VOWsplO/MUbncpei0SmxAl2XfRohbyKz
/e8HvFdm9m8ih0E/2JNHFfVeMnQM9SYMs7LdXIYzZzYcTihEOe/uk+8OxksaNM7/53iWxMNic6Kp
en+f/1KC5hfxmkt51W4IxXvbbMi0XiGlRXCLefrz86HG9R7s8p/r++t4d3uhW36WlM5q2o1iP4sD
Mvs2m1VjL5KBPQjYyroPPUT/mOx7RSlfGiMjWqy71788VGoRipeDb8ifjI+8NDZj5PW0r6+jkPyj
jCSJ6za7LZqU7Df8Tb/f4HsNWH/B345/9wrFbajqedvQLRZnYua1fHYnarI3YVroA1MJMsNnMXk4
eO2RTa/ggISgxCUlS7n3u17/+88G+INoQnjTODPpbvw+HIrGUK6w+C9t7FyULWvKQ+4eT+KDy5b7
23q3DPh2oP6x/PVeXaP2eoy648EXJYuakrQXD7szvY2KvUdxyUaqQTqjCuh8V522V6imsdwNwqJ1
rnimY7aszZGYAkIXKqcPp0hU4A6KDHZfI4AheTT+3+3QeUiyqMIShTiHZgjk0PezjaS4aJNbWfoo
o0fH9jI6kx8VR9uieL0d2KjFJ0porx0lJ35H0pZZ9JofsEsjpGUIUHNhcEwvD4aCf0xKMjEZJnMS
/zDS3U2CGEHiNAvlg5+/N+pKOU0KcXAhvuHkqSRDA6ntHg0G6s+54tshvzDBfz018Ro1QPfDlPvg
YkVfHRY3v1j1tvQiICqid6ifCKq/TOKXcxCj9ZmEHnuYYgWNTP80PXDHi3Z32uSbw0JDbhSkixNq
PwwvryUR90nQfhavqU/1nUSbcEQ2ev9DiTF7LVaKbHd+/885kDD/+tFU8nV4oXWQ8KsIhEfFUwhY
zSq+dKaLcyOMQhur25acGvc6uiyycTfpJtk4G7OcH3WT47SbJFMwJ519+mM0FJNANU2i6Tm4bMTX
/v/dJhI/vw6K3DmvjgRrx/Cn2f9UXyFicKilanCeWJ9nHFlXnzgbL/tznvRR0dTk/hNP3adFq8RW
x+OKNgdhcBTmsdnP1HE8Bf2JuYMAbK/ZCaNqEr1c/XzVfv0gMqMpBWZ/jn8QTCGnmVhevqom5wkI
6V2zu/pZSOWO31rkK4mEGWD4RGlrFMmWacAP27AAI4k64/zUYQjfKzgFJEN1OobwS9D/c920k8NY
9Kmt+8DvCdomSK2A1YyXXh+rVNwQbFHWpaTG99bXd1Uq9iq1iWYrkw9sy+NsSOMj+H1E/DmnIibW
8PWazHLyjyRlsZPkymir1G+7ymVEvt48VhT22Xi7dWjAeljR7we8F1d9fd1/H/FujjM6s66uuUGn
/EqLt501RobDZkfqBsGpOoXIfk0Jt+LhEk/uB/fvoyBQbZXIm57IZmr3uoz6KNZhceoOvt40U8n8
LFl43cxZkqfj5KwNidXKqIzVp50ZE2QZ8+womqjq4izp9kndi9UsjPX1+ZCCDNqeuhJWNo4m5Hi1
vi+oMfx+o/55trrE/UJs3WOMv4+CeWiJeptpmX/M6VDSc6Awdn6wP/zXCMPN+N9j3E3H0OsueZUq
4DAikMzu5QQ/dhSeltb1wU7la49wd+/7mVdWNQtWC5uj71dTCDzy7CKl/lFXF9Qj2AKeVwelX7cR
mtiqXk41pGMAqvvIj5OO2WRfH1uXYltHZNaVViJ1iypSvMRYHuvMyaLS/f2G96fw4xR7nVBvf4Er
c3fDBTE8K6lxK/wiXoanPetKiio5Us3fD/OPe96rGOEwYh5QQDV/vxNKq9VlUtxSn4qQWtEHtrAs
gGTP/uttL2p3NlHAW79Qynd3PK2qmm1blK6RPYXLywIZHK42AI63gb76/ZK0/tZ8v3Xs01SJRYwo
in3exvdrOty6WxSVVxAkxCh+kpmdb4R4ZGhuKtK8HVXJTIod81Wr3Boh2GFqBJj7j+lAXODBs5VV
EnmpNBBWF+AJLs3qvPCaeldUE2Dul8xJUc44Oobgt/o0almric4ZUhpRO2drc+xWHebMAvejrzXj
cz5OwFwQTP6ocSD9/CJ5XlhVCQgHso1X5vtVXs+teErrUxgk2R/duAxzGittsxWj56LsY1BK6RXX
Jsq/iUldylJBqWBqKJA9/H67pZ9vqkp2l4EbhJeIsv+d9UW+HsO8OXRCoHbzowrvqak2RdYNqGwn
pkvEfFVhI0tkpzbGVbG88Ikpdd+QHT44kZ93hEduGKKm4MBhFrnbYQpm3bBZJ0Xj2JHotNRvs8Q8
BdAaQtoPZq5NLORJpo75eAuXmzw6frWMkmTz4Dz6xdf39+/7efQryr9WSp2iRacLP9c/kQYmM1QO
BW0CajEctDUGk1mcjh6WKX5+xxwTcR+Ab2SXDGnfj6kcb3GSiucwKCjUd3M0RlJMUfVPJTwQPn/J
N++url8RW5ZEXomhiHdH0i/XihGxKIIac3xiHBHklAMjnJeRlNhyNz9H4Mwi6Ppq3nklPeYLUWmt
fpycWnp3V82VjvnarCL4hMhPZFIiBHNxLvdR8llcWmqe0SQ/bQ14tEcrdWpLWp6V7TUcMS8N8ujB
nkeSzZ+bQLbUf13P3dOSjBLwR3Ergst7uI9eEeBdZPtGtIdFyX1YNrQ4bEUmKsshgVeHYEUGc0Fk
G6xOW92h/Ln8qSkMgcrayW4zD5HyHPzaM97VD6GhuYCGEo+UrYGCs9M/4owQFJQ42vy2iPcZYWL6
kwA0dn1E1aCTBf7CuypQX1IdhAL5R4Jia9m8K2szkNbKs4xi1qcQLlwGMYtmnerJqzbP/YufBFRz
fXOJaa8PRBoYm3AfK4O6HChzc1+mQx1fgWzvzU9OOX3HV2cS7O3lm9OiClT3NrFs4bnZiARIyh4k
Pc2y652J8mCRjJFXDtoBmjNU5enIDOox7QVf9LBl89cQLp4/aaHpqMlhTpmEbAwEYWL9oakqLfLn
20Jam9vsU98mn2fPwFEsgoBAkDRF5oYY8vYeb9QlhS5gqL4CgPY5X6DsqoLTBHIuRsnWNdkOXEfK
NHHJCXGRvzAVz7FVSEOyLxC6g7Wrp+cn4L8soF65K0i2LxNOED0LEaHe7RkJ5bJ6EgNtk3DPPvFw
1J8E3j3nE2GuPB9X7GAIcYbGla3wHMHhEF0JIlTuXHHwAEyjJoz1GVTagSHeRdaZLkRXH2hjaBtu
FfRkjtsmHD1DrUNLn9grNFjOYSjA+bg4+00voEdBBkdpyhSI9rDYJl4+P11mxgEK0jAfgheQNiEy
tBccO4CGRBcVYIfDkTNRSNTp/wNJAyEimkp2ODjSb5s6uP3R2AlF42QsvlYr6trGsAO318v5JaCz
ll0uLhMCpz1hnU4uDpGizypdeMAhKS15AoR97tMO/NQqGxtDrkv3IJJxWyv7LXITmwQX/jaGbS4C
P8D8sGaRMA492B0vFq6hnbzL0H5GU81v5tftXJyh5V30bd6dNCRFjwOx8bBLwhvJEnyJxoBG7M6h
b7+7+EBxEWN24ze0rP5xmq3Unfp6WmDXU5rB6YWKyK5+RV+G6OmMDEkadl//QjHq7CEquRE6fD/0
Ki9bNtN8WL6YmUMIQA+/BY+D+VLDGuIek0FzA2o06MgiwJp+HJ80mniOiWa15S2w3nnnuCfVrsC0
c/CrHlxFVpqnkLwH6wvs6iB7Oj7dFsaEnM7JLnLIaxtIE4X7eXZpR/q3ITYHzufis3D1qJ/29x4C
Cioc57p9U4Y45u3zACZkoOCukF2g7AhOUyfH305ctQsv0qmZsGzrqYztcCIEKSlA55k5MTfGCskC
acXXj2h5egLH/NxN4jnq2L3ydJmaC+0tQ5sZ8thQoDZP0RfLkqTuziFxjsSe67jAgKbal7fKoWeG
xlTDoLlFsYoeuroR3uMkS8A5/BIRqfpR76mpHN5PC3SFK22czZQnS7SBsw/1hbkoPqoP1IcGus2n
85ZoRaKl+JR7kWfxIdnKuNoL0gC9pzFWxoQZvaFHpTcqIccAQoE2GHnqeXADRftHm8nz64JSyeGN
36r79BjW24NWsE9oA6+D2xumTWSRtzeaJAB9qy3BG/PDa4guNkj2+VS28KHb4bqcVj59S1iP4TNR
4xee5W0oXwbWKz+x4ybR/A7AB+KWKvCHC+Q62NnW/CMF6bR9LsgWeb695lDiTrvj5rpBSCO+Xftl
34CCXEkeD43iWRlwOGa87lN9llbi2gKP/Uljt/tMd+AEFjdPfj4FOlQBPG2QOZkc0EkGZUIaTx8R
btZ9uq38LtKMau0S+TjtcsxkBEdBewZiCJzHHNQN0DU7IrUOw9gzCi8UYMjHlA88czmpw8hRWTnR
M0JUahIMZpvjZiXtkIa5xqwDkXBd0LxFE4S0+zLqDCcq++BcLRmgGbt2wyuLgyDKgLC59EtI56hl
J04GwMkRFKFLoooV8x5U/FykauLT8U9eMN4O2PDwm8gNqqdqIRe2wjwEaJWBdidPj2tmqWp9e+0+
D6+6L0+6oAuwgFm0jEMbc7lVDVLmAqwGG7F0ypstowf+Up4BZoZ3ahCNMSK9JeSzQUF34Wfb/X1S
+yBO3UdrH07yBeJ1fuFTMrygVC2QRWL6esomzYhxH8YT7gMcv3kgYUGAQT3EfmZ84jTiORxGAvM0
2SCf8St9cJxm3E/O5/Qq7NCpykNwg+dJhI3L5mlRAeVbUbzDE4KleHGYl+7ZJ+sX4wEqxrH5pKOn
Q62oAkWwKY8cxpFvvF2ezBc+C2XKN3Cz633X2IfnensbUKOhikOd6RVImgJLZSWtzr4JL02dnyAH
9fYj3Msu6O8pjqEJwA/EJZvkw9zoFL8RQ3vmpMJZdP6otuqV7+H8UezPZI6vIj/cIDNHUE3AGH7A
6ujm6L0a12ppx9tN4SiFIwp28cFbf96aL5c3dUFdVzCYiGIi+QbSLJsoS8lwCJJCQUD2Yff1rqAg
5Nbx9vAuw/7/Q2PUogbNoPXZSrT77QHWLthEfcMUNerafMJqn+7LGaIzNLef+jqaoBdoIYS8aJ/N
DJUhaoevh1FtKOmQ3sCnUS8gbKB+62+id3pC89LzyK82b8HlTWcgmHbEhMF5QiRDRREOyXPkK0t+
MM14j/9JErCH3U7boWUDB0kBuEQEqNt8NsgW0Vy0DaQCm2IWorrzm1m6aC+vuCQRqIH/iAY9e9SJ
5tlTPus+CV1zFsq0mcLCATT0dej4Avnx1s4IpD5uuszB6aiyOITMjQITNWbuwBLkQBExRnspGlBH
a3RbYtVRD05QR8/u5TxsOvcKH19EemHrJaZTMEK2kbMQIVqmniJCzRgMBhr9I/S5zSjiRhxJ+CGd
bHDBpFQO4H6r+/SZgIO3+g1ZkYHt5klcHbYxsteSHPh8Zg6bWTqCw/55+mjX57X61s3y/XWu7NiP
IUuxVThepKqFtgng7R1SQsVD4YTQHKzLGUPKmOwr5WoD7X+jGYiKVQTHs0cIHJ2G3bv2XOKuWp+n
1lqfGc8hGmEIiQskyeiCD5PLIlmpmEmfi0/Nj5bN2PRHWlCM2PlKk4yB8k/oGootc1fhdBVODXMO
ewGDbTJMEbUjAEV13/tfBxmEKWBBrIQPE+U9JzkYlxeBApadv6MuYTWNzZPRAckvwd0pieYQ6ihT
glhqRyhJ0WiEx8HlbFOiJQ2RVi1CWbhWsV28kfBWXshgcVPDFR9UHoyf9Uu6gRqmUKMnfUj33fZW
qW7NKS7qgKXbUDUHqpcFwlxGQ75pOTkG4nEJaoTzf8nf0iH4wjcAZlvxxXRqxNNL3bl51hKBy3hU
jhmCZuIc0Zevk4HZbVk/BYhypoet8Eddlc7l/TJUUXmrb1fnOnw9eApMQOidILQw9f1hu7A+DKA7
j5RPoMDDM7zoExa4+knokbwP9rw/9p/UW2BzY6smE4dLv2tImKl4PebVtQyqzGEpHxd+FLrmyU4F
B5ZsqbyaCG47x4QmbAVCNwKQidpTzx40Ru4j6jDjch5Gj8jBgkgf664qoub56WjmF0Losa5VaDwM
tkMHPffUzrPa9+4ajlthklQNeCXz6BpmOQzNbllmHxIv4dVYUcc4tNAYQtnNa338WYCs1ulAGMnE
qOF0y9uOMIAzFszf76D2Yx/6/cy/ur9/VQ0KqxPzRK/rAFx/H7IIP2RhkghsU72RMP7slXeEdtVr
+IkAa36ZypOLp66TGayNssUeDukI6NsyJMwhG1XXQfx2g4H7h8CGPTmamwtfNmratkOZnw2pEM3S
53pcQJdZ6IH+4GLuk5q+HoOmiQaPou8cf9WM/roYI0wvYlVltw3WItbvmv2M9272/g72moHIdQ+D
R2Won/V0VVaJaNEVkIwE89xD4rVrYRb5tbhtpjCsZsdgLzmbyUZ9WY3sRfDyWi+82F7+eXRYCdHJ
fbmnPzCpO8TcUYyT1LsCwjGP+SY6JdrQAltG2wujVr94p7+lE4te7A5+Nzdn8YSuhhdPyEjyzrty
E42byWV9Hp1n2HaW5VDDApnPpafDnGXESp0YgQjWol2AM5qoC3OCCwuoszQulopznZFn9VF5Frse
bZyvIy+cNExbBBwvNQ/g+aSjx1SOTjPxKfaOcxaz7VjsOzZeSn9KGBkj4sUngjmwAnB2tMZOc7x7
a0BP09MYlCIc4NiTsQkDwSbLI56SxjHsx6FqaKKzbkb6+OSBU/Fu3mna6yjXIcwla3Ua65y4tkpG
KuC+QJ+okw/TuXBqyfI86remjR8v2LSBXMCGHr8Yw2QszE2U1eoSkaDqHRYl95EGoHea4Lqb4rzk
H42ZfhxNj9NmnrAjvkxKNq+NTyGAUJBFyE8OJ4kfB/HqsOo7cOFz3/miNeZ1brMzRuoEoR6I7Mw9
8WjKeT3Spto0w8t33kPNGElT6y3xMv4pPGUsYgAbJWPVFXf54rzifrNkHLGdgVAJJHV6nmnTzgeF
5u8Qls+kieFXUw1yZ/iBt3QoTMOZjPfygPa9mlbTbNqO1H3dZ2H52kJZCP0WU0b2rqzVmYQ1mT8Y
o52E2k/aykSY0WTx6TI6pYdxwksWcXAILIhQOf8rzNR5H497887P2lLDJ6TO9XnhS142KYbQCFfo
DTkhdabPzP1xp3Fz+zMtfSo1xKXqy2yX8bshoesYj2ZRIKwBPwTHQPRgRUSvx9fsld94xTcG/RPY
wKu1Tl5L/yAT/joA0o+h+zCReWIQLnbC2For83hS+jHO+Gmyo5HAX9beke1RHHpPXrNd6Yez62fy
GgXxpHtHE9t63Xs40+ZRYK1xwn59GPqs9fp1BQRJluuT3Of0Z8pcXMY+zC9Pmhfjg38aamtSn/x2
JFHzunr9DxH5pvQZEkA//CDuJChYlMhB65mzFPcrGk7Osfa6OcuobKrOhCmFq6U058TH0vrslc/J
p7SOJ/FE4fcQpZszcB/HHXRGL9vVQCSYzZhWQSpgvtKXwlpf5n5/5tSPdtS9+DVrOGNOr87kT3I0
sjT/8QnPwn3rVZ8Hpg075xZAdWcsn/H/sFFr63DPGbKOJfCAv908t15fv/f4rWTHxO3rS4uVNNum
ToWBPiROIAmuYB7gSvOwGhmnsHPd4brNnXpXTgjiOwbVa2sO2k8VFEQawXUnc6g3FBPKdmJpz+bb
6Z6yUcwMgctTX2DvxWi9TliFUQe38yeBAmfiAC6PBLiko4vExD0hyTJmfslcFM3t0NoCVSyAW15y
94CXd8S/kwkTEtgTy+6W52HVJ3NhrBmDVIrKeblipzhpU4eE26ynU9rHNbbvNZ6mF8iqSAnmp9dT
t0GfWQYAJBpydQcRWg62YZOuFxYP9bXEhOazki6vThMP0hNngRa0b21E/mEH5m3qKk/UFGKpLyNE
B1e82j2C6p2toG6M6wmJFtjZYZlXgwO7fOmz9g2vfGXr4IFI3R/9aKJwiMO4dzOZrLbynmYcLcz5
9dlcq3OEePxFc25MMyJFlDH708Q7b5MlVY/tbUrQwixfa1PSASYtxbheB4FkQdHcoZEN5kLnHD8g
vu0ze5ZukI/DNTz96f8bS+ugCpK+vPp6pqhJWYo85MaXv+KzDeqb/ClrmL5eR0Uffh3RqS6Wl2d1
sM9eTU/Grz6Eyz/m395fRyU8ajvlygPRPTUD9KU9BlfUqER2G+hn74wBk4vsyF6BadamZsKhKyGQ
KWUe3Xr2Jn5sOlvib+N8ci3WOSPl6TCM3FQdY6oPmjHby/StNGyNXqlMbLNTpENiip+sEXnVgP1r
/8xA8X4dsjFkk/t8c2/uqzK4uWwyssHLS0dNDTIDuluPegolBlCOzY6dnIi/aHichJTCBo2rIQXn
T+F6ZwOTIApHHsrDwMCY2oIZQYHWOpfXEBCOSynojDWBTBKFN3IF9dmgpmaPmoF4mqjsAh2Znh6j
XWoTWfF82RHjWWz4CcTsLF46F5v4gnM1GCTtphsYnyjhB+F7AWyiHaa8IpJ3+ix3DReAhKLOBs3r
dZIsUFlQop4wMGPSPAS8O3g6iVlY1X6KVOO0Y0gmtdyaRX7xHI0az5xL3n9epRDGpBJ0o3BMpwp+
ivhszoXlYVUGCnicYQGwRmASJ0bNKwPMc2N2tEzp8fg6kdzrRMF2VWNMRIaBNwpbK1M9f2fJr5f0
ljwYS/PQXdZTy+8HvGJcAb63JoctnoAwOE8JpBirQY+ZJqvn7IlBu6w9EYx2OxJX2bSfs8qZjCZE
GJXb0BVe2nEiOA3zU+7RlB81sxyvnDrtZjd+dRtV86NzHBZzkU4GxOBRf2YlWSOURwAbj8o9BbGe
y8V/cI+dUbHQVQkAA/2hEhP9SQMXqAo0E/1Z8w6rZJGyW/PLQOBZKxyOoOLZ9clYpNtpPQ4DZRFv
l4et8RLP2ALHH/iz9FW8VVdn/pgrjGf1VKNSS+9B2Kj4txZc75PxorycnzCKTtOZMameztMwMFfX
sfRgG/RTotlrTpFm8t8sf+FNfW/DEc0bYemgDdcx0uPLHynW21HelzfuE4bCG96MrsoHTfeOmDg5
iDgm+UIO9fBy2WbyW0qpsRME5/P3vcV/WGDfmnb9eUGZ621OqMW+mC1/rcePhlWcauXQBOpeX3bD
etCOBAyYE8P+k62BzvoXh5knSm1y1CiybfXtkfiUmTBuXtQRtpSX5Il8dYH6IYDo0flN+Vrr3Eif
m+M0UuYt7QQB1tDt3YKdsxeXx13tfmm+8CmOtGcgRXRKqj1MuWW9FTEzEWV/HJFNMCZfch9+KOsj
XKMsQCxG00nvW2lgi1g80cowplCJhpd3Y/2pvkXwglpcfukI+whfNvEMxAyMqNTms3AAbyTomKYr
9wwvA6/0Vgc7y3uDJyv2iPP9o8DSfTo/VePrsqG5EYO2VebphNbaKHqDaBLELC2Pq2SaO5TQI/fm
kM8h72+LKNBH6QbE4dB6b3fYNSAniV69S9CU0T1KnX4BmTrU0JP98UMrHPxfY32TTo8j2NCBOSGl
apI/le7BSeexE42IbloqK4u2QGJnox6BLlPziNzOK/ybp/vasnH19REMljisfGHWW87TV0YYmIZY
BIfJ4jYQ/0Qfp3HDXNnyQ/wzyajyJvOTr8FXck5wuJ7L17Nj+harcWkVzcJhNgvHxiydUguDZNKM
1bWwr3wmOltk5Y+j06nmDK0uRTrULizjMaLaC2sgzOjT4lUYZr76LD5bIxjsjmJvL/UQjaiBLXl8
XZyeCD9ZE+Jqx6lNNs/iSCGbBdArY+Uwdt7VNRCfvbCtCf5rXDAEH6xfnYSxP5sIe/FZfu6qgcy/
M6VGO9ieN7edOawXvZc2IZ0Uk+Sa/Yytu7Gt7Cg1TK2XdooVnleY17hHDHd0CA3IwwYtQVaTIwJo
2QRFTvlAOfOlwPntm+plKH99U+EpC8/tRYn9hNZRSNEZYjpfUIw7HGRj7V4otils2XFw1crr71/0
Pw8uizLJs0g/GGh6LcRfByfPM43NE7vdoz0VvcY5BhZBPAMg9TeH0uCDcU36WZyAbPrX4e7kO0SQ
GxYGj8THs2lIjQu1qPTOMivSyAE1WtOMYthSkk+jeE3wvv9+tf8cVold1S1Nt8CgfZUb/rpa0zzd
jDzlauvVHLjG/m1o2yPXpYL8MsjdwTofPEKqyv3Tu3+6siGREMju3sCG8f0GW5qgnWurSfxWnKXn
UWxt28K9KZTyVPQJsnthiXJFFq6xnonOpi1Iy1uX0q8BhpEQPBB+WsBhbvR3E9tic5BQBfz9rvzz
ocCSUiyxxzTjp/p+iokpdbIpqEJQYMIcJSJmd2rleTuVrxuZNDsYSpfjUw7uUGMZUYx/P/zPih/x
7pRDZJ6HSbXz7ujHpEORUqG2sQ6p29SLJlxfjVlBkBba7geX+u9jaSJYYKxjhKt9v9JcPBDyrklC
cKGUnb4jbTnfpgpwkMMDh/Q/vytNlghvw2UBEv1OgygWcmldiv5Iss/cjYPkXM8v4seBcvkFsIk1
QiPvXg0iiI8PdEP9Rdy/cUheyY5FRIW65u6NO9TX8+ko8zhNtNEsLosp5umw2QgUuxHFpP+t2pIl
gd7r46jScUetuytVzkl4FeoUDF0Dyg7cAImINcFedCavj1Q2PyRiKvhu1kNQDMlPRiT2/fkVWXPD
WmdStqRtpSiLiuzVKqI92L3lDY3Zy+IowMJJti2NSbNZ58XblVf5VJED0j04Gbm/sLv7rMs6FWLc
cCpf9t3QqR0P4kHN6niep1swWqS4eZ2GraJB3b1H8kssmz7o8rEazsrqqSm8G/qeCuKhQHM0GojX
jyNpUTkoaiqzxyN8ljSzTS0a/v59/eOe9ak/LCMtHg653t/vWaREp+qiGed5gppbz0dfcrrPMH/w
Gtzj+ijVYtZjbCXND3WU+KX3+mtsFc5leSxSQ9xMh0NgTpvY2QyHjnN8mq7j5Xq6HBfT6XT2PJ9t
UmdD4qBNs5LYRlqykwUW7tWE3h2Vww2Bx4TPbShYPMXOaGIMFr5q+4t8TLkXduHBXo8/D7NlD8tf
Sx9r2r3r23a9pg49iPmPOXgkVPvHnAXEXgRBiD7RML8MDX9dGNkNwvkqi+LGmd2c/fBEcDBlPPa3
2ew4Qp4zX42YQwJtML4cHe+09NbX6SdhBb8/xr76++1tA7lHJpcloSLjpVPuGiPgm9tzHWdhD79t
up2FboelP3AEMmVFwnZ/P9rPwjseFd0S+aIli0/ua3z766LN400RyuoS+zpxgq8n4bWirxeie9RR
fTCVFUf3Rgja8TkpU2JxaCjQny+wnYqPHCNfL863K6fyrzKaIRXkJZaNuxf4IAkluSp1GqSx2/0R
1vnZIfDXBIxGXemEiHogJUMAfhD6qToZeGE/aTH3CHwEHjoYcbtQsDyi2RhLQOlNF8RMRoNScZGO
ageHeIoHN+/HJ9efsUkXQbLEnpZ4V8lPYyUxjYYCm7ZW2B1ZyET3AgbhLIJkdgSoDrtAmTMTDdpu
Kh6QZHWbkj+LqtHvZ6L8mPA4Ex6eyvDc54h+jWF/PUa5EW7na0P/pPf5adPEJt7Tsq+5OxzaC3Iu
lCVVDZdiSDA+eJ/5YDw2p3xfy3i2exQP8uMFBh4pYtdm2LYA/d/7FJTSihrjWsbzI/3MdCxGH1m3
EI5j5r/8MaT5/mvhYL2ulG+WeUm/X1QgKbXqRC0Ln+zQa+GqXepctFGp7+skSAhFvGmkcTIcg0EQ
NM2+mubQUuy8gR24aI+lK5iPFoI/TXrfT+ne9yQfq0o5tcbBz7DBAK+dthFNjiPiy8Ql9A/qxFKj
9omcBt9VhKhEPgh+G8Gnkd2kWdSXR6/pvx7IX/dIv9NbW7VVH8pjF/sZW9ZWGae0/2Dc9eTsMqYm
1zwYU772Encf8t8P5asB9tfLGN26tpKic0FQxOwmTIrbXgRFJ9aorK/oDhF51ypBtb2+xwDKcObT
FK6OEYMhqr2em9JWW0HaJqbp6pfEu97I3k2zsVkrXgzEz1pc9NvkSs680uwbJBQttOdMq+gSdaPo
0o0l4NWG8eCqfsrWcTwouD5ZPJMtjWPgbn6VjOPBChUq7VnAwFg2ntR8Vkz/5qFbs/ogHB7zJdh2
AUxnojphtoxEGN9d8sD09FPJT5KCIbKMx6qM00O7W/ipWdxe4lBI/EO3OIKybIP6ttcawam6EeCO
i3UeJGzyvbQErVZ+QlAVpQd34+cOi3PAeMOKt3dMiOLdNFVfxKyNtet1U7kqglcgIUNr0CfMRUTm
0HawoZO7+WCwbe1HA8xXgOL39+v7sfut2F/vV9zER/OUCnRuhzPF3++t5yE6xcXb0d2EzmjUe47d
bVaz5QegNR4rD4b9n2Ntf3hyHUWx1y78qNlpatnJFsiPLl6xyGKG7M4rtFDa4cGD/kpq/Hmh/3ek
uxnRCmve4yZuN5S1ZGTINtxoEI3OntzlSTedjEKfQf3FhcYSSK43/hw7v88rP7eMX4/5/87gbu0r
lvCajzrXKhM1daP1SAW3pvGH3i4j9XjGXl5PKGWUyJ8z71o+WHv/81X/+173M/Bfj/pS3BTrFKZX
LN50N/zEPQxLlpSm8w7SHn4ZoiDrwTX/69WW+30qOyo+8x81WV0r0pNcna6bhjzMCHmeNK5m5VNO
cCjaN4oHxDGPWMWTTBgG9aMPq7+jd88cw5NIdFMfD44q5fsVa6F0sbTQum2E6Ww6m8UDltH5emOP
zgdKGIARPbRX+WBpDpa/P+ufUhhd/x/Ozmy5USRKw0+kCIRYb9kltFiL1xuF7bIRAkkIENvTz4dn
YsZCCjMz1RHd0dXVTkgyT548519gBrWvzchUMTrfeluXelBfeO+X0gZzb85GIOVPgLEPpu4c10By
EQ2yldftNLNe0SP1ImuIjuEkWOTgyP5+mFue5c/DEHHbkMu9s3ODV7Vwn4z2PAzepQ8fVD1hR1uU
O6nc9Yz0I+/QmfERhG3KNrDZyb47oSwbDk5ZHp3KDbcyFzA9zErIAEdL/kCOqFzR2tILI6Fd2mpj
yqxD0gmQwZPzUgLujXXC8rws1jvQVLlXPum0I72IRgJOdACqkR8+zdLnwA0oV2IqRlSykJK3B7b0
bzuGpGo8iy/KmrxF2pzoZS2DTfBwDg3VfQSpRZ+a5vE3NelqyL+dvYsveOts0aJ838UQPU4kktBV
vfB/AhRd1hiX71EOsvR59RG2FWNYyBj3+cA9VXvoDie71cg90nDGEN6kmepgsD1luMYtvBMazC3j
wIPCJo1TG3eG6Wm8e8LmuKL7hXTY62loarY6rvBvpC2CLccaSGCrNE0vaLk1ETn8SmaqtYOVjaPF
+Dw0aSVOUWpjr+ivXOHOZ+Sr0IOyosQqgfV7yof4jJIZVXZavWCnATxqINEfweee+alnGywEOPnd
vx3bER/4KjGiD+yWMyKQilFtz2K4zejZA1y6RFBh7WWwsweaw+CErbMs+8DBQMbBwBk9kVcmcFUu
OgUGZXYUY1Pa+ccUL8pseSip5qE3F9cTqVr9/TDi6DYU/H6Yn+D8K/gdjjTN6c1Um9TxVePFmYm2
6i1cwsBgac933sT0eu7A8k1Nqd12eEKT4FB74UpzHX0STYq224BtJywx7DBlXzdEF/MC5JNngvmx
s4QH1D3HOQskwTOU6/1EB0sejaf6eyUj68vlkcYFyHWWIu0AU3Nymi/g4KzMY2e8X8ztPPgANuHW
LVVisUU1n3d72iM3//f03Q0hFCnoYykqN/ruOQ2fN7skp4Pil3RCdm4j23XixPlaDXBkHT6LW8xl
3BN5Y8+47ancjSeySg1GUhhWUDvpWbQtS1GNQ0TLAJIOdzs/LJJx2gye1eBNThqHM3MYKYYeSu55
iweiBmEnQ0szLB//fpKfiH3zJFBoIY23JNofCOGvBZRHZ6XUGhYQ9RgyJRCkC+VEV2WFk62cml9f
m+jty5hOX8XpemfErREIPHbB+MatdfgQPvv+Gpdyz/f6nA1uryTYGlC1hACqQ1buLrOdqhfVKNdk
f7idoVw+oPF6kr4HYNAXu74s6rZ+x5puc2WRtA3bo+73UMuR0JxzrW19CEus1sY17rIF0HKIBsbM
CQ0KU4k9DcfPr3uUm2le/f0Z7iUUKPBgJAR7nKP15+D99RmqUjvLQzXPFxId9LR+TrPNiV72afev
KN+K2NIA+LQChGfId3H2vQ0fpQBybI0+MbDnRjIVHfcByB+nY88e+REd6q6Q1pW6rWBwkejSuc95
ddkWZ+bGf2nBXu5x7HCTMN627htMChL7tw96J6vthmNlVT9MXfvR5Lmshwu+bWAzp3ZiTEz8nZdm
4dqv+zm/uZi+vk/MpbLamsvBeLk3M9XoiVO3YRrrXbzK0AqVuIB0a51VrlyqNM1U/zh4PFUY56L1
DdmDKPz3p/v5Qdfzo8EApZgqCiNheNM2i6pjcjiqkeIjPHqEIjQs3EZin+wHrlytRI3dvB0zbIA3
C0UxpHdoaP39DHeWj8ZFj8oYDOUhUIFOKoT42zYdHNR2F89ajpxijsdTmqGaYU4evb4s8Db/ZDQ8
8lphtrYE2cmGEiXalUrIikidg+HL6xcKSpvxODAi86swn8VP1KNMz+ozmLyzS6/H7eS9yCvsG30/
pGUH1PfFPxmOs9gYiMhP3WfbtOeed+lbRT8V3e7X5Righ4Ja2+1pf0kOQxJexpxZC+3p4zQBMPXR
GIW3qoyH+oFa9d5ZfVH0Hbj2ZI2phrZC8sT2PTNbrOH0fKPPbH6z+J96Pvm99U05VqR8hvkYZbTr
Y1iLJXFbIm/FJ1fMhfycLMZ7a7xSbcMWrUdCNQLrsCDMb7/v89/mHHyGXyN3EoA6S/JC3zElTzO/
AiIwB5WJJ4KzcFyDbHD7WVunLVvetHpC0a2al4KICy0FKr/YzkAVv37nbFSemqBJ23cWYbA64/Hq
YdoqiHvfet9gd+46DKYi+cAVXoV90E7Dr5A8OOhJI48YbGa9NWNYfzvjA3u1AwzWMVRcw36NEOsH
UuY8bj/W4AQG1rIv1+zmWqKIxiJmYBJmO1gpi+0iuHqGtiNfczpHWBgTcAXbGa945/llM+lrbtzU
+buDdWY3rs71RYkYLLFmM9FcjCPzwcWjODC9f38v3vYn/d5UPyPhQKbgLaRCqeiEq0BTLtpWV2Xu
HOt8MDv+GBbtzk9p3bdWu1nEz0jMHCVvGSB9lzSg12WSFgWBEWKehUH07GO8Sv3VuN0r9JOmxuuj
5pjm8ttX+3K8e9+OG4LSavmJKr2T628X58MEgeGfmOwfx7NFxoyOXdd41SemaPS8qNzNKJHHpG/P
tVxlb4zIma5HywbRKJVLRiMizwDCj2d+PH15CVdvmblixWoWx/PD5XUKnGfOmbAjsZ6YE/v12eUz
F/5X3qIfJpDwuDzmxj9alh9/f/Qb+EP7iG2mLYuofilqd0MVo5MSp+2EgC+ZHceVlb03luNW5jMG
Gt82YYs0oW8HdcNkOyi6jaiIYOaq31TiFC2mNXOqqVgAqrJhQh9434aaox86j6UVWa1dXM+Ltuff
9fKGLEIyQFGC8pDUfdGsOhVCrLXQEi4xO7wMnY8G2gXyDv8q8/CSDYxmPoXP6NVTDDXgzHl6D+bg
5l7Ia8tIO+LwR/WRcN3ZywepOI522qDcKJPt93klmvnDELcKe2U82O5RMfC6NhQPCuEUM5RZ2VsA
vSnA/jzAD4FFl1pJj856RBMmEk8JDwD7GljwizwGvYcagLeDdUp1Y1IABwvM6tHQxlv80SGSG/jL
uXiezMUeBteNtN1/PgwdU9peLL1uNTxNT0VV0kDYgJ+cItVmuLoLG5nT8e8vfwP1aAdqO8PqCFEr
BQjN9S5sCnyS60bebQQ3WBVjJA/mzfI1eBCBqZY9Ce69/YRJK6chOS60tG4X7Xw6HeWy5q1QDmgl
LobTchYtdec0rzYrEM1cHx6k6d5/xDqElNCpjZ4wfv91fz1BpxSSoSeYJNuf15Vw/cKy+XWLt6aC
cWALCe6Z3LZ70tlWvC9QlqEgq6j0dtb0AP3VMMZ3bkMhZVJNKSKMT1ByWiPenpHuBFMZBfWhArBk
2BLArj/jsaiFOATq4e9FEqkMPdYakQV8slKFSzmeWwP3JCTuRXwSR6m9T77DNsvvdaK+98Iqly50
nSkx00S5fgw1TaOLNipFEq3QczYtFPSjmToUTx6m9m5lzh894ePgeFRJlj2L6/aEbn39BOoTGAFj
x93pZElSLujaIVf9WpxQ0Rpm82Q44xIjZD0NjJueGVsGmSdKq1oL6NHVNpj+TnHULN8dJdYQ8OEW
XTvTJiEMMCp9Njw1iEmHsehRXPr7E9/bPFfDdnbqoEykYZRFo/bGlDibkzvGcW/amEfDfCTh8ZaQ
EXpqLffCkDJs1bUQLaM9183mQvwZ4zBRkKaZfADpbJbQ9R1tvnOH47/fDkjh7V6h3U+urHIQsVs6
4TeURpmyVy54kkBPGV/8ZIr2bIY/c+GcZtSq0VlpPi+uSkgWY0+BMQW0eTLUx3oJ7021TzrSFu7+
uNH9IvEi1ISA5CQ0lPK9kz0OP6DN2CvhQUYo4FtaVxMcMi0K3CD02yGNZiWuB27o4nUWoDnv6t9b
TJ6cerxDCQUlWPCPoptqVvqWoU4heHvgtlv7E9XLteCRfiQDT5IeSwDI+sBTES/4V6+y2kvg4NjA
8LFmCjIz8/R/wiT+12jIK7Xinzi8DUzcq1Sz4A9gEujhB4XA7Q4W3LL2i8BEf+Xvmb4R9xdF4p/U
qk9TEUbhtrNRDuopOW8VXeRO+nQwygl8nLcRSLuVM6ZkbhS0O4ftxVj8R3q18+aNaU7o+HopSefR
9fCzWk9apeWt+fT3k92ADH6eTBHa4wFAFl6d1xtLTNTgkChpSPu1gc+D0pU18oGNm6VT2CPAUwc4
Fv8u3Jn/HvhnGV/Haaak5QQgYY0xaTd25NppFIPHECkPvFhkoE4xHjuBMWa1TaGJ2nBu9sbE6w9a
d7Ie6jxES1XXcAO4KatqwX6gjk5sautN9Zyx+wVUDKRYaq49a2vC7uq7M90AktpJJnYhQChxLrEG
rif5EAdwMIhuG9+avS2Kdcwc41HquYDb3eepUdhtAQbLaf97T3HgaO7d/3uoBtjZYi41EfF/PvT1
IwxGl6O2TS4UuhA7EJN5I88qtneYIyTZl0jdZrbks4IELxlB/qGidK7+hZSV2k4T1LZenmr5rILY
dxm6FeaGGPBQMd9p5bICyjjos5j4Od2vVhXKhCg9QjcheIrIa1+/ZhMrg6wapaNNs2CjvVABMN/e
xjE1APcTWgCqYnC4+Njf/TN8u66ux5Y6m1xHYh6eNmO313DnrS11fYH0m1J1Mtffnt9b6bqZZwYk
1aEerYHER5P5+mWlwyHQKTuxkA8GXMyWvceLjg13akeb13ns9XV26V3xI6/ml5oOmotD4Gog4qmC
Xw+5r7fpKCEh8i/4qWZo2eTFWA7XB3VJxc04l/+2yUODmF6ahm4io4MhPh+lr3o3zlJ1DpYL99Dx
MPC3FEJ2kW7UtauJtXM6F/agKIwl4Kb4+BpEzwLWnQF/R4GjetCiyNwP/UwlXRVL4xzD8GiEp4M+
R5geoTvzgADHYAiqN143MoL4ZrJ7jfePCHzH+1VZzoJmWeF3W4232uMgn+8u8zPEv/1oepBcESNC
6uR06WIMQeTma1j5W+F1m0+bbHmuAdbTnxpGyLNt8crJgLTLUH/qnSNU+IhNR/JXhZpxuLXPiJsU
8aas4fsdxmVR0kHN0WuZhW94Aeu1bEviztwf/YT6bqU3WHvTsQp260NFpfKAx2upLtAgGw49/KFg
Sa3SQWwNCkwYIiScZHiqtApf+dwJVmMVtnyxHUboAlWVg9/TZHhCOadBpSfYOyowqKYKZ6EoTgPR
qw/P6QhnzwNKzKWVBqJ/GKS0YWXMZKrUOiYYrZXFw4BHr072fgBpbys7QYP8rwQQWoMPHo8mqfSq
haojjDIjLhCdqS6YxYb2QahcNfpUD+89J8Sdtdb2OEhsARIAEO5EzaFyzgoUdLNFA1GpbrVoBudx
ETvFS4nI1M5E7ut02VQEU5RVYjpxxuFiKqmNHNaEbrKEiV1il32ojp9g3dkCV4/V2QLD/TAKoGiM
NheOcW5MqSEQY6oxzrAfgJBXY3c0M6Y0ERBNdpA90J/WdDosr+fkvqnmc6hcPUd7PfmVEp8jKa9O
ye5n96vGzBoYGxosn25LUZ2s+8r5SnuNuHltigUqZwclsptagbhV45Ge0HuqFqI+T/fTIP9IldUB
4iMXc/zkS2enzHahsw1dZejUZ1MCbRA5UuFIh5e6We0kC4TrNk9NTiK0dNA+zx5O2Xua6MaoAn0L
AzlUnofxi3aYHg/odiWtfS3WUAnEotNrgQrYVkDlSPX35yepepaUz6x+DjSYe7t3RUFTxMmbyR6j
dc06XAgbs1OK9qS01pAPXEZoFCr5Og0m2eVhcNlkItsh9AeXnhvoTQPi58P8mqlOWG4R78cKftbG
Ks2nUYxRIIoEbzPHXT1HKFY509dw80pxr2/cm+OgXRC/xu2cfWKZRsNdwH00jrak8ID1IP8htcfX
NJA0T8rvYgjkvdnCE3pdFTVSGKeEBH4uqpGFS9YZFnWlPuRAKkV12bOZby/LPBylFRX6wwiN9c5m
jqRkKDVDVqvfYuyGxma8X69WKzc0p++ySVNmuyqNp94iWzvXN6v217Cd9Ha0FVLxkvItapczsnmZ
neCK0oTgmHSpsk71ZfIE+R8AhGf1bdC+V+4EilRKg0Nw4JXJBxyENjcHd7X6PPr0OuePE67jfsUr
/z3PNzg3sQVcgaaklgx7jOh5HRWQPy5CoSA6nZ6Q8jnPi4ehlcEC3TdmgE2phjypWz4fegoBP8XK
q3luhwVCgp+hSE1LbqPHr2AkN5GoVmoz2qhUDNHAiV/rL32WoQzSHiBLxTn1jHhbOgSwqoOKQLGf
JBO0+vWILPQ4pMfUXs3lz4peBAqw5gLbBwTmxqvPKRR+VAJx9Z2soTWDcuuZ6dttfv0AaifdC3bh
BYxvMNpkE6oDH5k5PpgrZSOM3SnXF3Nied8+J30faPT2xkalFuV07JkoE0Ch6WTyZVLokTLiC7eL
+U11It8Yh6Zr2ufXnUFJ4u8Fde81MSCBrIRKFLeHrshQGW6L3YCsjwuiz4Da5O1jkyw2q4FJbwtp
BPmRw8bqG/WmssRL0oppa9Itbm/UWU9CWp3g1TDqyMC82wwae7YoHsaL8cpggu0pDFf8qRFcM5sZ
b93XELjNc0mtAbqwg0h3Wxez69W1P5yk/KQx/pP/Jr+gFzHJjMX5bREY+Ud7RX2YAhs9GXOknUIa
EnPFmMbcK+ZQeYyll1jWbLucWZ55XvBFPL9v7d2kRmjz0zeQWk4b9khddFl1LuowrtrHe0G2cNIG
tZmTmZuxK/FVLliC0Fr3+7ZcGyyvNzmjUtAUuEhCX+t2LIoYC85siOALodRaONzWD+bYfXCf5ya2
TP5TX43gBngFyxjvGyhUrVMCO72z1EVhX1I6/Um1ECGhQqA76IytkXAU/V3frbUNGJ23A7ZJIRMm
DsS3bi+i0ka5NNyWBBTnLUM0F9spjgi6DxOEB7w+gNydiMkFlY484vX46Iy6JaFLFQaQ/7b5ohgs
y9FscMIrFaTONtCsJv5OZBCj52V+nMDt2ImCHfP7f+/sG1A4s3v1BJ2jYphFh7qO6hHNF4ASsHze
FvWcFU7XevwFi86dIpRjvh+Bv5seBJ++Pd5+vc6E096DwwsYpd1ona9bbRXtpMhMuGURyGp7MQsZ
23G/JAsEkImWn+EB5frXs4zb0HEzrEIOS8kLJmoXy1afskofHKhASu7IUpFN2T/+PbG3mXkbnNuO
nka1T6YSwRP8OgyFlNvVKOXFsBP7z2zHaZvkYJ6QUfS8fz0T+VNP6b4Rh8GICh79SxpL1+NlhSrv
0z3RwEf+wvBf9jv7gkG1BjvH4YBYfCTrjfa6OhWoHjQQ7safqBc/z+Fw5Sf7sbEnk8iZ0OSdM+ee
6X1by6fMZjeDxvIRXPdfCst/AbzXHi89U3Vn07Xn2H8/emeqzoP9hWpOqyFlqENDNdLpyViMnbEx
PX6TG2ZH58F+ft0ahLMl9U857FVTuJdIkDZDXaQ4RpDproezHEepKLSzV0E5McI5jNP6zRn5Y6o3
U7rOoFWkizkndZrYntWrH/hTYu1+Puz8MKChQKhz6Fx/PvGY63FQtYGHwoKBestbNV2MLMAHUF6d
2UtucQC9SfYQfOHKaLEWtUVHHpih/fpqT0DEJm5tAJCFUpD01S7vT48CWgAAfduA6TxdsZVgTTQF
UWKpe08vDbgxB9YIJoAP2WthgneszNfpBC0E718fhfUGXUOI+jn/kTaF6i+InRB1PItxE+OmA7qm
tN+QNufiUEDbAEbvGVNKefN23O/BK6eu1asleZPAMzqfhF4idXHy2va//9rHsRpXoyA/in6mzam0
WfVBfay41CLRae5iLqMisl/Ii0bb2MnrmVoVLtzaY9DHu7utlXcepBMpcxALIVhg6QdK91Kbs7cz
3AEAp4HhftpTG3wRFT/AdD2h8rbWcT1wl8kcDvepLopsz2ZBjivaC2Uyc1rY4JhP8AVqU17mtj01
QZLt7Bo457Intt1dARJIFTzn2jRQ7SSC+2NIca/NOXyIJG95SN6xYmNmDkyCxfw8fp8Xrgl/ehmb
y6c+FP8PR6a7NUE7U2dRQRhLPxYev1ZACtRPrHMmXicOilwhC2vRWAmr0DFySj1jh6TUeX5mT6ar
Cff6H2wMSKh/SNOzmdm6vk8C+GjOn6fiYqoYc1LEvlzitk3Zfib6dwoIJgrBXU2WPXDTnXgmgjy9
tCWpGc/nrj5Dc+s8x5zdnjqOTavvbn2Ds2s3J2RZKLM0FKAZdTZnGlDqjDMCJ74DjgzFh1vuwkVt
GFiB/ShwWPQsx7vvCZOJmy1wfOJlZx9chltZvdTEIouK99sCNGlk0kCxueP9L1Cdd89xZlTCCwtE
ktAl4OqXbR6cy3a4l5fZbOG0AZlfHEeT9boPxXdTqaCAL4ggggC7wSL6ydZ+LbWDngc4Yp2zxaXK
bDlZAhAe6YrbWnuTAsaV23Py3rlhgeanJ0R+IvMBO1+vUjIhGYzqfMGNXawWuFMIl49R+H7EzC0f
WDRqNMHZNV4Z4+gwhgaqBav6cyBbSM4Md2N9OIZ2i1EJWpGIPH8UpVn27f2b9nQ7JW0+A2aaX3Ln
c1flGTvrvdRGf8eJAQ+fTPopxjw36ZUdzd6Gyp1khI4gqSF6ZaRueqdYpMLFuER7MkMRToliDg0M
5N2TFTp/T/1PE6oTVejCtbkvDGBIFZ0jNRg1UjiIRxIb5+UlQjZsQZfq8pRiS7JYYFaB3y3EGHuK
JSPKlEj1uYgFzpNWA5A0KMBSyu7Tubm3tSikcMKyqECTdtuxlT681Lu8TcZBTLf3ybPhjPHAdafA
tJHQKLlk/z0NN7rJxA8wiDQkQesA//pBmv5a8eetkOX5idAug/QjuHO+OOPWmqRpEx2XXR2Wxpo6
yt/j3lv4WEHzkWWg8IDxr0/1II7TQxrwlbODjQJNwOVKRVnueDZ7rRbvnZ+ahFEzCDuKkNSprsfK
xVMdKSWv+FTKxpOfHYyBJ3MyFBQIeEdU7QG5meXDZxjyvSubcpW5XC77zrG7U039hhgGgYU7decU
DaE16XLUnqIvL2Tzbz8F0J8D/JUyCjdcrw//fYst4euiTQ0eni4hCi+dVw90NaNyVAq+FnqR6OIq
OVAmgWhVkTfA+6F8EPM+SMG9EPp7yM7+DdVBrZfni0SugPkRZkSBh2vRiHwR2ufDwyuKj/bRvjys
29Xs903yvejxe/ROuTfcN6eykVIBKtIEKpJSYRzmAnQfWKWH8cPfi/heWQ69EDISgLwte6UzWpk2
w+ExLHnX2SycY5u02FsrECTs1+CBfJCcCNHxvuJj77CdlLhOB8VZlEvR/y+BhdK+HHDCOhQ4pDXY
WhyMJGnG6Bh5l6hc5BUmFwqiM+HFb/9ZhJgTXaaviva5o3ikLjCjiAJMLdLC/nt+pDu3fA15BfxC
AfWC7u1UZ7PBMT7q4n7kk0x4KpiH/FJ5EupPEpL2x6C0hWZg7PIX6XTCc1I3lVh3o/Jzj1TyWUCk
FlVHEY1VRGyDcJIcvkcxDDbdOcgDZ7dFfFbKnGYHnG8oGuej5l3y4Y/RX5WsC2NU4zvFD6ny8Xln
i/nwfR9ZEuesKs4i6oYJKpTDf2VTemKfXt69fJn3ZtORmYGZ7wpeRZcEGTH51PiDUz6WaQINCtUa
BKCLhOwzxdy0CRG2EcBx1YWbJ7VdsQ+r4uDrejMT27dpMOQpeH+C9wyo/Vkqx7JmC6OtnYUfcu4E
kXPZZoZaT4749v792e5Vxa4ev1MPCIW4DpswE2aliQYmiGQJGLBIfRtbohThzT4MxfDOHe/3gHpn
neSXg75ttBTHXzu3KmsLp/oyw/7HQhTXpONs9bJJ765MoClgjKksY6J5fSact0GQpsJA9MWd5Cnl
RxMVRqSJOJPMxb1s46FZRaDSsscLRW4tPL5n0gAbkUdZw+NE7Jvxe1FLxkCAng3HwqirEqBto7w5
JoXgn/H5Oy6T6mmIz90sG8yGAZe6qCftvGUgcCz8Hq8TQPaDUigvx1z0SwG/Ol5UEt2LCnKwDGxZ
r9bS8VO9HPCOnmPIbJ73KV8eDW/kMWoEJvVDutQiqqRxYulSbGWjobkbyKYM7Vsj+ATDpyjQZ40O
ji2nA59OjkFtyceZdEKY9XixAF4aFa7KCL5E5dEVs4EpIYiRDLFKC5qHg/AgFM+JVlt7FbASZO3y
LBqWloRWncXOSfosQ0KHaF8is9jJPUHr7reAukRPBzgvme/1ytipparGzUjwI/TusZbbYxYbUBMa
TmrF1QtM+GAW/b3hfto33VxUUVHn5QJJcb+boWjH3XYo5Zwj0Hmc2dnYrCKMEzYz58lfqhb9ybNH
b80ZY+004HChGvbcUBie27R9auqzw4ERg7HsK9LeS9IwdIX3Q+4A9rczFVm1rZrdfpgvksxupVFQ
By5dJPMKhC//noG7icqvobp9PDmSlEBNC9HfAmiRkd4q3tAX3XKkyfUHwoTF9klWz33Jb5uLdOcd
eHqLvCVWcwu7/tbFEVx5daGy8ARETXin2TB20ZuBijmvXPLt775Kyr3rOo0GoNOt8TfidJ1bh5oL
qRwkO8G/nD4HwTv6ulhX2HHiyVJj5vXBok6L5v+4aD52ybocfWdoysZn3Wz2W0uWTk6YlT1ZzN1w
j1AbLRDSfy7Z7TL4dQUQh9UoOQ/kul3xiWQfmXQhme8xJ0nRgR/Nsf2qcICqwMyeZkXUhyq/t+G4
ArDy6TXC+uikxYFQJfQChrXfjGwg7Ghujqpv4XhYp1xni1Nu1+miljFYzWaC5IUW0Pa8mozgyYxO
TjkI7VDpE4m8ZUsQIH8/U+czlVEKjvSSCnhQqIuLTbZsHj1W/WGMZ5jVhwG/lzLDf2aPkSyxCjuH
0VGP8/AQxRWLwlc/s3CSS+6gedsGGCn0zfa9Pc23RheizU2gC1x/bG1wro/KMRL8oMQTblCYGRqx
g8fBZTLASbOY5VroqMXWCFMZCzCCPZLY+kPSbFmBiHeUTU+4vffuXFBaaR4eRpM65YVEak7Z+czi
C3B0PJttVRfKxk6cNdVyN3r+O8z0DdZZasO9JAcX7Sxw0cW01M7xKCjRsfh7kJ9LVTeqkO0Oqcbx
PW9gGPvhXhgm5VnwZc3djSz8UKtZng/MHDuKfJJc3kLczRLh5e9h794KKJjIfFTGpap0/WVTQcz1
/aktlDmzxXjkHZa4ZgJ/XT1wid+25TLPl1Z7t69qcTebgEVHTRCPd0JIZ/kOD4NQGpT70j/Qu6mr
xDoqH1IsTYHgG6U6Gl/wOb6wTeujIRBEuISO9poR1Zwp+IMWpOIcXqNlm4sIamJehHhcpk+BjKpy
JlsyIkX7ORp7pihD3D0MLXAXBk5eVpHXRnZC8gZvt2xgNajCKxfjjC2mEg+eL8V5HcWapSTfoo4v
Lw2BvBKtwyixUwTncOk2oxEiZ1hD1qdXuVDcQEUASFv2fJZ2Q92shl+z08m1DpEUllrBbRvrG2Qq
Kkt8GnEp8LYA3jOrteN7qaf56uzQQZqFn4Ub9Zxyd4IZwnJowIDkAIsEJul6YQTHS16IiEHNdg+j
s3308m+Kh7N8hquYqVt9BcM7R/n1cJ11KGIHnwIKaqbCwVeFaSat93gKZKghIlKIItBYz/ve8HaO
4QyT0NJKb7W6f9pnv06wINye8wI97PYI4U8RvN6107t89msAkoOFcFyWRV8/6DaQXo3ZvdtehCjV
U5BYLe2K68Il9LlmXlK7lnswEfcHosfBtobfrnUX0CGVBoWG4vVu+049ene2UZeHyNYrj/GTZl4v
VV6JRE8HQ9YqUXdOvULQAkmgfuIXCh6N+FbI4/qQWNvTYSzEh2nRVJNK/QIuTjJMDqgasVxOGwUb
TLJDUbaD+FHBC2EPt0LfWf1nxd2VDDzkB/MFSqSbkJbx6LiXg5iLKUfynnti4hV205ZGA6zTezZu
e/LczAaQCKp1tLyoxl5vGzU6FXFd7oRZ9JTjY3o2S2TcsQenqrRBDtrc4lvQmPhzYaWafGPwYsae
yIMI8//H/ZjsQALEAHEFMlqXFDuIGqUuLtwPcym12zqPkIWOfAJ+npqX4+qw/8h2kV/DtWoJHWeY
jxS8Dkof1/LeNsPbEj1aOj+3AhuDgt7IMRN+zmqcAEbN1yGiDi5+xvFEyVydECuXQt/VoD0+ut+h
7UBQZkPahmrb9XfAT2UU1rn8s9FY/9B2jVbzCRUII/4oKfkkiXlO4a+RtFSlV4Q9Da/bUoFONw+4
VSupA9qrE88EKAZBISeVj/xBgDl2okwG3JUPes9JcadOjXZP2+OCYNkWJjobfZfltUrclMAULi7z
Bd5NE8ygUeBaUTkNwMk+w/oHu1Ibu2W4+KloGr3Fxc5TkK1Qj28L5SRlgIQhmFxPd5pUl3MIqn0T
j8xhZlORU452sbOPToEqu5fqG0l+KPd2qq6zZLaXnOPFiaKPIRZG5brBQWSILu4mRHAOW1vqF95o
byeFdwg3+cX7e4vK7dT/z9L4r2dtaZMidTDAAZ3kUU3RsE/Vc7XR3iQUzgaYHWV+bkWeYh7HEPpN
ekhYKwNeXxzMCvSC7BwtKOzz4FHbFJMt9vNgr12sM/GpKsyLs7dDR/Ja6TtM0F3R2nuilVOcz121
58z6Scdun50snFKMCk+rs6zS44hKwy6uNvK6NWoLFAP/iOohZP9+5YvLO1XbkMWG3y16MRXS64qV
+NEkX1fP8QOGc97ouVzVTwKdSTQC0aT+bGhqPAib8CXcGZl3GKuT81rzVReD5K/g39bPxhfW1EZ+
jD6Ls3HBKRq/6hH3Kvilunf++PvjABK983UootCbJhkGz9dZSTtNOtVNVQkbvIVaZx7586QYg7VA
GLVV8zTDXns7FvEwrfyDl4yD73Qa+HhloERYplB6JcHUF/iPS1b4LH6fBa6ftAErV3/YfsVjbqRO
vUq+mn/7TfAhLWOaeGekwOTcEt8GzE86zSbVi4r72B473sCHUjuyRi/yBW9VeaotIc/AWXWiJQZ8
Ci5//7Lv0ypZNMiVw1LFObD+QlOsXMX/kgVapcvw8bgY4YoUzC8riFHWQDeKh+2DMt1ZO7M2R4jg
nRK0q4zqXzG9mI1z8LJHbW/ESIxa0tmQ4HYOgMu2qBERo5hNyYuT1Z6MB/gB1T/BvMxxolwFS8lO
N/hQf6SycQZRvSVxk73D185E1N2IncMjYsXcJbBqtveggFpXuKW8N0GV6SsM5+ej5+Jj+JYrE+2y
HLrBpvX9PVlDjJWc0STxTlCk3uP3yzQ3A+uElRK2y9EeA6Xm5Tgb2Y0proWXLU0DuLEvAkTrdepj
n83CyY7GdhV+lpb+Ln3ia23X7KLKjz+aSYZrWZKxeY4zhjow3nG2946ZE1Jmp5ayWx5t3S0fcHgL
7cC9WHtQ4la83Pr7wGnDeYbj/dHGpHmIjw2GPm/1WnrWvAxbPkUwcKEWn5uvepM+DmcsbBoE4+Py
MD5vjjZErLd0dngQPXmxfyucMkeeInnXJwqehF/pPH/Kad2yDCfY9MhWmPacUNp1GakNQy3ijzIS
FHwUZG7LSGEyPJ/Fywbv3qMVfOyZew/UyQsXGsKOaA6MD4r10sksNtEs3+TRR12/Hc/65IBNUc1j
wTCvF1FqrakxZJ8f+sE/iE+6akKXxOfawA7Yqi2BvxqcWHfe3hvZ53YnIJX/dcHX2+PSXvrp2VBK
f2frjZl95ppVcLVBr2U5f1/ne75IFbAsp1pqFjD6dk4zfiqXTWYViHMGT3/vfnQerrOFn1lphQLw
UUFGhmtH59w+6GlWnSOOM6RWPXWxfYy+85fo6YSpZoBRe2gMsDwspgH+nul05AX4Hgfzg320Etxs
j8/NCs+q5fZRxOUzQROH1sBUdf6DtDPbUlsLtuwXMYbo4VUNakECRPvCgKST6BECxNfXDOWpujbO
Sh6uOeljpxMk7R072hUr7tbVZVKW1rQwTXojKAXV3mZwHpEP7mZdxp6aB4YZVv2bd2/VBlevYSvB
zSl3KL0U3UPnyrzPxFSC2D94DM4ZXJxjH+369VperGqwDUsdZmn2Hu29vzErUONWO+fRbNKYFDq7
VWQUfeYxR+55dGhXrS0jwYrBYVHpFSc72j6Vedl/jWOvrB8Gm3bTPwZxkJq7wdNr6FGHx40YtEvn
b1/GcG0Ge1uGlN4ZwHV1d4PDAF5it8T8U8V4WfXWWS9OqAb1G0HNYLa6V/SK1mY6W277aZekXL13
d25uzS45sXcaztqMYZs2wYCYBfc+bkxvUP7ewiKDBvdu6evubqGthfTDP9qPXsO4MqqDp7YZKdAp
2TJsmA789iM4BA8vZQof3qxRdRSr1Now83HDvNyNU7EvF84tQ9vaj5g5pScrcVDA3tmHJhomkzvs
oWcj9U7m06U9cHRe1HvH0X5xXPhhuJIWo17TOGgq3RkR8MHF4qDuVFCk0MZqd5jpABJtqcEXNAYs
qjMPBaXKn1e+4LcuRqppELMD+hxOp0x/Esg7yDdgyhdQEg/jBGYVCP64gEglIEaYVEJzJ67TSw1j
0BxjqEz1VEv5CMpwYV1/Tbbm1qzBanttnfg6jlk6q2A9HAoUxsW4txKj1k0YQqdwdmmgzT+W2Zqg
IthI5ohE6kWDSKHVYEbciWdaLKSjqaAimYT4WAbeyeA8fciMGJ4O7KgPcAY0GL4Gj1bQGvaufSCG
eKoMZCUXtdVfcJap42erzjOdbYWONVkkWC57Vb0OcKyhneD+OX6l2gNDMBQEw3gKBpElTtSQwSY8
tI3+X9kvYFmgeHlHWX3Qfz1mAerqZXgH4n3JU0Ky2Js2XyrAVloDzdR4GJnx0iskxhJ1yyLSrqat
ZJ3pEGQhI5ZhUeDWFI0xeeoUTr070Jwd8LZbvlszfdvnS2/2ZrrsXbkneygPtoWj9ObK9wBgk81W
L/oVUnl5HfNW8KxVdcqODPastCZHdQTfEB85mmy0BhHVvaPoV9XbqCHtABdtB+dI0ZIWI0aVqgk7
QbMRNfdviRE65nxn9JW5ikR/7tWvVW9jhKsg+ApGptROJnMwq5OnVlGZfaQ1eQn3Q+/7IYUKYrX6
+loRW6qBF9BSAt2RcVS5szOvUgvyZOusTkbBCna3+d6IVbnBszrP9Ef+KmoMJ53PYzVW6emjgOnB
r8GW6xFLftBq+kp2XW6UJf6q8fkw69LG0nHoZMG7NwRKfNQeVtOu82KytFacXJhzt4cYAZCx0+lM
PIwcr3ykutzhEzoU+RxuzHHgqTiadC/rG33dhzf/pA8Gh9aWe5o04Dl4aTVqq/KeqllRR4EdglV8
5usouwqcNQJSHPQK6hS5laXe6gdu/K5+cUXA2DQv8roEPDn9AUdtKTdWIVQxmgwFVNSSGluMSuJf
5QWlh3E09+amNTNiHOl62DAyDradMDabqZ7GpiX/WNALuHcR///+u3zvaEatzJIF2RpbY4e/wOhd
nQ9U5xOGr01lB+Xrou+8G+N8a62Z9XI29tFq+HSl34eF7s6muaC7X7269W7TOfkNusHCJs5CIWgG
DQClPWUDy2l9evqKPJSbOD6Reh5CyOQeScs1nVK470C+NX+EDOw0Km7NSvqH/naa2QWn5Bbb5Bn9
RkeGct972Nt9txDDE1adnPystbEzL+4xmNxt+Lug2I6d6+Dci5GZg3/tzvztkOrooISXfmOCIjFT
Nir5Sn8/L3mk6FbNgIWqHdRk9GzvLWrBexpUnC1N/gu+y90XJ/jJ3bsZ5+Pdr+14dV7NetuLms20
GwPBt05s1U2kp1+y6h5LPipPdoumV/dmo9S1XkGpd/uQOHnLB/9n+KX3EfYuWNxyd+mPbNzjVp9t
jg2qmaL5hmMZMyoq45j/P1J7qA45a4Y0uTzVL6SKr4pe0YVISA5s0cQ9pvoGL/5MW8PFwctaZ2rU
Wq9TdfkpgV36O9PzfcPNIhzPwkMC+vMtUKleH4Viun9C2b6+j4uMQ3+OK8bOodFJyNbLbsaQ6ENY
sw76Qd93yozzvXgbToHxwWf6dB8SUP2xcPvn4bR7yX2U/UY7mp86RTwNnAMvbZU4FAXnEhTs369Z
/jdIo/BZBVZPwA/J4z9khPvzJn7eY66pPjSxKVgUf6stxACIKoReumcGk9HdSPXJpNMBZN7vr9eC
a/rE3Z/Dpf4Oif+6l/fRNvGmwaTcEvcyHA8FQt1aiLEN898TlLyIC3Yf6trgqHIjikwE2aEgaHf/
UMSpSLLlt3t5C8+PkVKIbgn3ImbYPajtVwt33s00/jwUUtvuOAyZjY1ypMSCGMPawBzWp0a8NJl4
uSr/XD/Oy2G/3ZaEIn+IyKNa3MTVB7c1nvo+qplROblyxs+R4yRausE5+gqwctIIOeh3rfVMWw5r
xjJVU2ACcK409Q+pq9q/iZi/d+6tBJQ8HsqtdOa2qvhr4mzIq5m/6GXr9eTe7JDpFzhnLdPECxg4
osXR7arTmU9GXhBgFPk53JgQIw0PNb+sfrc6Eduy/F3q34ZE/Hfi/0fqa2+ptl1yjy7Hg0jaDSdN
nDXB29LgQ9ZNFvVpQQRl9iIV3uyp/ONG5m7d1EAcBVnzgylex8bZdKOdzggw3oU/KssvZrLGFtC1
2OG4gM9Yc14g9FuyAUPRZVhIythH7ag1JwWIhtrkazDU37a6MxicNYs+it+f+OezRdKWRk5Az/+w
xMUxzeHNU4OGZQG+imeJWD94snC1WgVfaNxeb6eRaDR7zpp+WspR/e6HZa+IIv1Hev+4ibdDdU3i
4z7acROcITokpv6CsW/qqpm70CIj+Iwr/Ed6viosYKk/maNs6BxH3zyQ3b1WtRvGkqKg/gmC9fOB
/+Pe3k7WIdkXlQuN0KGPHy2bzHiU/P+rABpSc0UAU8Ln8DyTbXU6/QGrtLTw711xzZfimz+DTzi1
t8av/wSVZgvy/xTJmfP693lnCuQ5u8/KbBsdab6Pl88S3ayDBs3/BDT6nE3q0rLmunK6f5eZH3YL
5mYMImAoOOXfkf9UFNN09oyqYQbNy9fVVSB2af1+ibdaef58FHQAPsGmT1VBeXu+DRU0sN+FSlgi
GCCOKXfhpPRPXtRKPo5n/+l5/rzWu3m93Hf12lOuZVKctC/240M++tMF3jIe1UJWfiopF6g4d3tG
UFMIfl8uKcC9nZ+/Vkv+/Q/tXz3M9hnooSpzyKUVm1SDR+ihfUxo/X6ZvML7x2WYPLpPsxfPkTnZ
Ou5H4VfsfMJ95B/yz7NAMkxtpQwjn/J23m7757P6hLk+fI6Jb8cn57S6DhtfDeuTi/NW1vxPxqRX
H+4/BO3drXhdTzO2pY57h4aHZZAv+IFoK5105sRK6/Xw910q/uDHVakZ/b8Lvqk5hjIVCxd845Ag
vaoueqJNTMImorv+//Zab8uo1O730vHBtegYaRdUxrGu7jTCOWTLP1nNn/zkv57rzco3Tw+lHGdy
LRKaGHQ6J9CR2O2V1xF/3R26E9yyT2bj/yMq/7Oeb9b6dn8kt8KuWQn3HmgS5i/d1bpGXKaXPqCj
yj/kLP96QtnZPyT/lT2r9108Y+ck8XTCUjbJe/T4RTrBHMHpJnE6qMuuyySMD2Lzgyv+18VFvfxx
8f2VOYtXkVOc8IWP32SvyFbMB7A6fPAG3uhL/j0Sb6ow2+wOpQf57FBGM9DsHdLSPCIXw/yP5aft
K4kI/nvS/2f73tSicn2lhduFRZW+FxCPvKaID3HFaDIhEzMffNDDP1nNv1byTU9eds1d6XjkihVz
vMRE5/2YxDUMUhX/DmeOAMJ46B3+Y0P7/Q/r+6MhAERRpPIFEEt5OyjF2+F8qhxqlTBZgxiwTiX1
1PogLCLz/yzqH5d4PxPUihXI+dlByX42gQyvVhRY+nhKv1/p07O8HYlmdjren8xGIiiFuvoYFjKt
Mf79Ej/qyz+e5U3ws1n9lewVLlGZHkk6x73fP/4NNvKftNPNWQFgCWXie2duuXivzrJdsRIeg2NI
4puayk190YU0U4+9T905P2v/P6729jS7BKzC9sDV0CFTIash80hO7iOl94/OwB/XeTvDm325uttH
XOemz5waKeWyUWTS9vr3xftRKf1xlbfDe6hdb4yvBiId9arW3T2FezP+gCv5dIm30xpVo+clLiji
Nh06sX+yU1v5oBE+rNU7licu7mf3Q8xakVDvPRhgzmABowmY4vfF+nSZN8N/AIVXKUDfEEZz6vP6
nQxlfV0Pqvrvl/lxwRjNADMTvaJ0D78Ziih61ivHDCaC5c6tG7MTLcCND6bw0zXeHqVaP9MhW+Ya
qQEJIBSY3er8E67px+X64znEcPxh8I7x8Xl9Vcl3pcMyIae2C+NUfZJzcrLF7yv21mGUqwCaXCGj
LQrc/5/ey/ReT+Ly/VIJC37dLTk791FRIcc2Zz411VXsKky6+7CCb1j/f68pS/zH410fsfLa1U9y
QK92Wb/S4s05fUFX0dq1q0bR2fWLk72R2OQSyTNPfn9kOZhvBuKvJ347uE+Yo5Ly64yQMGeViBas
GgNWPwj8T761kKZU4VYGhcPwjr+fsTjbHh9KPeEqOmg0KnEkDqUi0wsqaFlSYaUWBQ0VqzT8/fE+
XvltdWe3Qj07HW7iLbnTBWlCKhg7ims31cMHzXh1hQDi96v+YKn+ety3Ra3Xld0e2lEuOq+dKYF8
ktM8nv9n1/5YTzkyf8hM9XDKivWIpyJ0EFdJSLBYUMlJ4WdTkJLUWINCjjwiJSL1E9vLT+brz0d8
RwuXSTZEhTuPKH6FOIeSvX/qL51OTY18zfmlNT/s5YdVrb/pmuK5tHsmBS5Z+FIm53l9+b/atPqb
mlGYrj1TmvnHU4qsqZ+iBpHxX/bsHf8OACJjRjqfrwyfbl2rO7NPDWI/pUn+2pQ3b+9w36VpVcSi
ti6PlC8m1LrJqtq+FDToWJWPkcgbVX6uumhIgRaBjhxU5nsG4FxqHtHbTSUsWICk7iWtZs4GhaO2
bR+9yDr3Z7F5YrJHCfLjzgmufhAOmVmexBVQc9fWNVIfw2KItlO0fc0qn9UXRcfgdDDSulabXhNj
G6mznbpZbFf1ybFbcB5hw6oOFfexaIbbQWm0nV4Wjy4/VZtuFjcwVGPlqkLcXNlqV6zqCfILdRur
tblSUWkmbACFirXaUXtRXF88w7JeLUErq4I3q+1VcGYXSG0plm3Vc6qWdiodfEJzG2kVCqGUkRtq
yrQfkDaKekltJhAmVS0qMNxRS/Ya8xPSuhWl5rauNzmDG5WJu8r4dJJS4XFRAoCa0SkK6sbeNM3q
9QscrlqnjhVppVSLTmphmraqB+O2Vx8lFZwTbQYKIxEU9R7rlPDo+bqr15qaBNcVE3mPTyf7hFWn
Y+9fGYVpH4a7CowXAiT+W6/c93HjHCtRUZxSecnBXgi/xHRMFtgdTwkjICSAX3EBDQZRUnhph1TN
GUflF1R/SimY9LyUm+0Qegx1mhoEjb0VeIOvYEUE+UUaWTKmUg6RfAdJcrV7EHBCuG3Z5C2ZwSfK
2TQls7rgI8hYUkuRW/nmnDN5P/9C/SmkayWE1fCpLp4wXRX42B5ZDYEEgA7o5UUgfpKJcpKujki4
9xgUtGdYvAdZ4IofCFf5H0lnr8gmf6W6F5A0IL8o+WaiQB6wR+L7AoS7F/DzKybec+M3dcWJ0lZP
q/edyD9gUChPmkAHYJbkM+nhUHd2FlT6dx7ly/wafYMYiGPJJZH7YNYqNUv8cMe5msgbRQ5nUNYG
/Nt6vd4akb8+mw8xiN0lnY76cLlekuEmx23xPYZLGKnanRnYru5Q8Bs7oJNlvt9dblpdqeSs+5JG
6nfXQAP01K3bs16zqknlvXLg3XutCc8QP4dpoN4wFHSNEHg4/djgzMiFqURwdVjK1lRYaQABLLoX
S7LufsqE/VSuoqzK2PMSE2IVwuG/xS4BTLx7iB55fb3YSMhcEvVM89NRu44LX2VvC/LwqaacyBNg
Y0hXtKwA1F49N1QARxXG19YNparVSnIQo7KWsWROZl/6mRt3D4BPwBo+NIrilNwzyscQYK+K1ApG
0U5jOajs/25KfrLPdM8pdM7hXFHzejNV2Sa97YrwP4WbvZo6mVMza/h0qZm0Yz9qN8Jnl95Vr9AO
lFZi752tw14YzaC5TD4ETT8VdP66k7elLWa1+qxy4E7O42T9GGadZFq/AeTT0pN22GhnIpxEK8da
9tBmtPIptNZp6UNVljOgGuNr9wyEvaHCiQGvfwWK9qq53Rnl2ExAUD006Lx/X7k8yH6zkiDbpcWZ
YSNQib55Nq9rs3hqzBqIAji0qLcNC+NHp+o+rd1q0wWfNoGOnFHl5TZdXpUlpP0oY1B7R+sJ5LG4
2vX3J61O7jbRaif9siiB3CCTdFbvH/xm2vT+1ZWwzcHbUBdyGiCdfwvts7qtFC7HYjHchjKpK20/
zGt46GXzvX00y0YZvEo5vH81gC/j24IhtmqdwwhI9qLRe00qnWv46CXTw3R30tJVEZMC7wRSPXha
r8WmHXk1v/I180uAojESiVpdR2HNn1mUFJ2NdQcjiOhf3WIv+doOD/a+V2Yod9PduRfz0Uq8NEyD
2qJgNvSj/zDL7tFv6BX1FGYeZqS63lpMuWrJDwL8Np/rCjjLvboZAwkBOuYw6mGaAgVMjIaxt7ag
dQvWplMyG536JFkkQxkv1OgU7GzB0pbDDzIge/wuA9Qey0VaoPEu3rm8onp5trskx6IkreQlBmgB
rgze5jAMe4JfM4XUdzKZDwY3VOf3C1defv1+M3nM/+/NSHN7rSYd2W++/P362pTvdW4G1B33My6Z
44pZZ3zASVPR9yZWpSfIqJ3xUrE8DJ8c0BAguIOj9rE0Cq/yT2sjA2Jl1CZtJm+R1PbeZCTEjiGx
hyGplvH2rO4ijQELTIV64Dl0XguO9K5K16N6MU/t8yJqH1bpIOo0ptFePX9Fo6Z98OOLuhnRaZhI
5fpF9hpWq5eOmS+3Xvpi5gDhA6zoY4wvegAqk9W/5FWRBTuB5WUgB3DE3klb9YIAmweswQQz1vHo
i8cch1k7NRc4BTuDmUk1gI94Ci83/1/ahjZK5x998R9IR/ZefBioR9lWmcHyRUncM72bMcoBQMAU
Lxq1VnEjAqhuGbfJ2mLbAKx9B3D8yYFUseNR7BxQSnf6Aicr8QIbwKSgrXplZM+gM5mQSO44AO54
46A/4I+CpSNN398a6/5cUHkC3Cu1mnABKS0ZCn6UXu5AAH1Y7qs6uATnLuMtXJQLfu6+pjE/fUM2
YqPdn2pJpl/194PfJbCYt+79I4J/7PmbCO6zbUJJkrm14wUt5mrRI+0fLuhOdusYfnnFgB+qgPSl
xsyA4H7U2gDqE0iESyqdfPp0KjyURN0nZ2ew7mw1f5/WtESLjJ0RGawwv/0H32T7S9qGS9GPEKE6
SrHarKub6amiXp5qE9ilT8/Dk8JHqp3oDuVCLB6mrnfoXkHyxdrzqkVFnYknL0UrbfQCTQkVzaKZ
ds/sEy2l82RZHMY1tQiXwBqXl3Rxea3c1QOaeqde/PMKFNuGEU/gAHkmLL8Bl2ermqOPhL+Qo9iW
Ml0dcG8zx9MqWh3wmIAW3C4roIuQDBSV2GMMsFEQiHDf6Zm6a/WPGi4NwEdbguOztgPFgGPzUOv6
p0xAsfRDhkxg//CJwRYCfc2bmdjW64X9pvoU/cEUNV0xthrBOsjZRKu6V39nXLo+vjPEEoTPLJYG
Rpw/SUD9/arCQ1bOw2tBGVf4Yv/YNjxZMjZs3cZgDrnJVDiwohT+PZIpIrjAZUHI5L7wl6BeBS4b
aWZAhbGhJnYRLOlLe+gN9WTLj8+pzYnOYm02eqom4jIiSzOaPx75t2WlEH0mnck6XtsCtIQOSr93
YySfI4XPKPiV36U/hw+8C78Q/cFmCxMBvWZ/m1lle7o84tpMAe0lhVniEUR1Y7QIDaC453u9Hliq
kRnYyHcICbDw8HUguvXmzhpZuOluv9ufG5DxcSQ+3N0bhVMeAdNHL0OsmSWu1Btvjt5+e2EA7qyu
kF6Se3OHYw4awQyFQFNc/lTPQUqge7rWR9n6yW/+6+pvzt2+CmddssdZ0qsoAaDtU1hhxjj+wLXb
cHwKGIQuIkQLqLnHnBdDsEsojxBV+1QRO5jLjQXKWMwsNYinOhp5XpESJoVviZYk1hJ8M98FIasj
O8o4x/d1OkBYgaJ+Yy8BLmVqX6TNmxAfCJ6s2+/s7E53DRO0SzQpNnzYRRlN2bWZ1i3bYONQzZ73
JbzNRn/9YWvgZv/BVLI1VISqEOAX65W/JWfzOKcX5bIvhs2ylqzj8XW0v2n7RJtB6dUgKtcYMlPZ
6eeSvmeaH5qfeLxV45DeVGW4ScnLC4TraUkgmWOaBXSaA7wnOahmBsBZQN7zxO7IfIMNCAuSHJQM
GNlmzI89GSt0B+4tgPW5tOU4A373mOnGAeLlC8QLIEM9hzgLcruBBpffRe+VUbpnAejWA4h7qkE1
iBS1QGn79wP2r4PDmAC6dIU2Wai183//I5d4jp7na3FbTENl2vTd1Kj2H+vtzbjb1/Ca6Du36lUq
9JhGSALkThd1FuxpZcY8dk7L17BG1nEuT8ujH8LEU9BLIGBniyN6Ofj9Vsti6P7SBfmtyjxAILh0
C705PxBx3p/H+z0N3d2w1i5hgrwLCYe9/rTKdLVp56JWMIqdyKuUtHRcJt9yUgfnTnV40tcP4E93
rzrGaqFPg7qXOskoc5te9VMp9Bvy9H6fVUbnFPOxweXSm+RdbttHUk0PaQh8TaCBfN31lCVNOg2n
ou3kOJychPmN+/9eMbo8pgHiCeXVTY1bz7zf44SpELUyHop5Xy7LAUYqP0wkTBbSF7CnMfHCORVr
8GjTYp+/TjSdHDS80yCgi8Dn8q7kiR80i3ACpeVENMIiXEmiZC9wxVUPnfBIVW9SBJfKd9NWDVmX
F3+b4NiR1njSEIDo8yO0Fpxz3SDWZIJfVMJ2HPRB323L87qA3bqCNhtLv03JuenTO31u8CsvO+K3
C529+Fe4jKPJie9ATH2cwqUFO3pVe0g7j5854/Gy7MyowMLuVtTwqudzD0WU9ktYrh0zgnewNa6X
R/IkKBmW5TsX3sxh5Cd16XYTC1Q4RHTGiSwSA0lJlPwukdV/krpIJEZJqK+UKhWjt50u1/f1YyFm
p7de7JWcon8T1zgMfUq60eBqzbyCNgpqqFVSTviz5JBMpkii8HKcD8xR69gAv9rP/Y8HNKr4LdmH
u/y3xPR2l5L2++OIF5/VJNkeuEvm8Wpw1eMlyLzDVXCl98TqQwW+/XDJeq5d/z0D/7Myb2e1/nre
NlGBoW879uX29dDGBf/Vmk6L5P5mwQav5aThb/q4oVhyxBJbPUS899qmReIr8s9alzkCMRyr4s2d
TYDkV90l50enibmVNRa/yc8MPECCQ1qZxNQgcnwcrsDiCOf6UZdurATnSAzZU53pAigJewuYGnL3
SkSmZCKXmC9pQGFsgmAjHmpTh6XOnOGhWnK+Yr24yDtx5DzjnEk+kozoGCdc3I6tv4UMOOQYlt38
KNO0I7nSb5kEwHpyILlpH5yjLjcjbWGENabshNyg2Nm6cXdKfgpUfIymwIt9tjJHDoKA3PkoCZ4Y
TVHoxeDuaf8ulPH6+a1LLBezZtLyow/PTH8gmvOLssMYL3qUyJf6OPQLYOA8R4s2NFqjEnoXU9Lw
OhPIfPx562jV2xNCJnECM2DX9ADNyVZyRk0+ifBrww+TvkK/yMeKZSS1OZK2U3VER1Fnp3lnOpzO
mMRMvwOAEqdytCPziuf7aj1oa/6O5ac90q/BTO+B65nPz3gAAcBofyEdf2CMRyY+RGfCkRFzG9CU
pfZ8ePQlhOER6KYKRt5+WGiP0Pi8pNHsrmc0JYwB2ba2WguXWvNt6nzy9CfSorILw/EWBM9w2Cq2
qmLYw7CgIo11Ne0eGWPSsxciK7xJRES2ULQrvjQtVCaNhvwEYb7IHqzHDHxousRScsciGpKS4Dzl
uecvaUCTGBmtLZEZgHqyrOL2JPwMHTlIYsiZqAdLadt6tZ4tOi35fHnjgtJZ3r2W4MyLQ3/SLqyN
hGaMBTm61fZdm7E5qNuSBSklCjPPk9vSYVDk56QdQ0QNtDTJaKbvoLFh8eFNZ35/5S9p6KqxtElL
ehHuV3WU6CMvOWiwHgWn5fwUXF8qhDz2Jdha1Zqqtd1ld152PHrsiDAHjYL2nEIOezVj40SEtl66
YKcSw3lBhwdWhtB7gW9lJ/RI3pDjxBi7Q/zAgXGwa3RMUUVRCO2aNEC22dNxW/at23WdOV4SsXmM
TiIQUbEsT/MIF77qkszGqSc1XSDiyKyKdTYr7rV91s4mCmLZJWaR8nG/Dx26STYVslZXwpXmxsqq
pqKo+trRrhXg6oQw7sZHUdDeTz1jDNoLxdHGNyCVjtqxcEmZ/ypp9y42c+jyTbr7+dprBXtPr1yT
10aX4Kj7qahahuL5Bw/nT3vyVq5uNk7PTSb2xEWHIUKyNsu2L3E6Zxp7j3QS/pEA6OaPzN0SeO1o
H+DO7KvnM/GLk0TG5ISG2Uyf/LwI6s5ArhZ+EQ4CmvhE+ZNlGdEjE3jY4NFTC3JthW8ur4w2T8w4
5yH/yYAT+dLkTN8xW0DbTYKHLdkhSdqgT8h8fZdLsHpi/qlGt4BDPi3bD6f+BaZEexZIE6YIvxw+
qi3S7OFzTOT1fVFcheHQrbZueNuRWiJZ/bQXeCWRYcrJw1ZcuHef55BS938vyVugIJjWJ8dKfiRH
MUhdSGpJlKZ4a4HVQNvjC7DJyyF9OXQOsbiSAvHPmAmpY/FGs2Y3AUiJbqO6gyaiO2YSSLnqxUCx
XNeMr/qYumQ/Usl6mb1ElRDq+dLjVkUlkJH8F3FTuCgZCXmvoqrGfVS9VYQlHdXbpk/LvLlbvrdB
CUNSSodIQduidDWzYMAXwdBZnvCF4aoMFlyT/7hRBgHqraZa1mPYPoyyHi5YuSZXHrPc43GXx3Jd
MUfS9IuudGW+lxR5cnsKvMF1d8g7X5wRrFdTPRiyhToZPNJ4eZ4NU7zFlrUk0SPAt90Fwdm2ZsvD
is1Fp1Ccy9NDcFo0htugpu06VJxITbBbNYcmJ1GHiKZ07MvdSXtypqXoAIAt3oPsTKmmx9y1VTnI
SSR7PQCUzm2omUuVSVHjbrY4QPJKBqlNqGNHfkS3L40uJbI3G42xIdTG+FW381SDxJwZaijS465O
cwzlsA19pZKekw+EKVbLRjRKLgqBeIsPjsgybiME8qd1pHcjgjBrbeXjSBCL3NCiDJBgKTXiJogs
2P5CtEVqLckedN0ly5wa7dbT3i4ZG1cS848AGeLJSL4mo1HdBfWLEpO0CPqMzEh/TVDMNqSYIvHo
NyCjQ5adlaWPRNIG+K/dkkGuU4Rx8X0gDmJBlkPyjaQP8KbbY7+iyYbf2ML2U5+6NG0R7JOXFEMt
WlPyDF2eb8kHptryivpFxf13vhBdGV8vhltyQSSFer5YUKSMGmpvhdP6fy/McE8+AfnJ+yil4y9z
ZNCC9GxJjupK47nssPQ8yVNLD/th+GzdMWcP7aZnzgNfu+hX0f5Pvpdpa3x+NpOX/C4x8XzQX/cb
XfepHzptDr+kMGjd71tHDf3LgqT4NV3EmjzBmii5YFfoTrfIaTS5IpIt7j2Wh6tpL4jyMxyBI/f1
Hdqwuhh51lKyH5mWOc+WuJjDLvVLl8O/64wVja1u+Qsfx6Q9rplQcUynoaSXsOT4RCrH2yedQ+Di
40QVDOlYX0mXTyhqTp48w85l2t5W8o9n76GljoOnLmvCd2F3kQUWwBPbxpMgdZFeYIlkGW92E5ih
H7ckCKTSn+f2XnxCXW60oQ3ll+SVhFkbgRkdrWav7KYmz5anywt8ao1aRNWKDKrej9aOLnTcJrLx
IyhgGhTWYzsXSd3cmZv2lwqLhyOt0DsbdZWLAj1Cq4adP94K6DqzEY/ql/gcRu+ALtzxOqAjuCKt
bHQN2lC+IS1SnRcPfCr+O0klEYY6NyMPOmX80zhi4JAp2+3xgcEI6ULf8xDi6h64+olbJWGMD5K2
+Kl505yYcStgggXxpmQkX5p0qouj4k9frTp5qobJZThukI2bp6+G96L2AmwDzcvzktT0vTuFg4vG
eQwBEQiyDClfhTMzl/Gc+YBjuuCFXDCFke0fj89QBuBRTryARaAe4vek533Uk7/25DwucOeK6rHF
OzjhCOp/BakSiTP8tamMrZdBDZzIbxIXhUgeR8xlxnVm0ram9UZGZ44j6U3MEbH210HUCt6lHVR4
QCEYwCE2bUwYV/M5k6xhS8YujzYyG0iCcImWR+bKZtUerFnDn0VQJlQPcu6Bp8/Uh1fULnbusJMO
le5SDlpNZbXpLZ+czBKNQAsGofdnXu2BbM+sKmYcdhc1fgDWEIOykPN8tOVsfJ+h3ILKWBFu3TYP
mklysOjUMYs3dYS3Py/CI0CEMNiMz6vy+qoyl4NJZ8VuuV1gMGAEGW7JLtH/cWPUgIsTAKaa7AY0
m2ITH+YZM3poGE0tZKFDnPt9botZBH7lJwzJEjwZh4O3ADRB6IBlcxgStnjDjYmECWji1s4zkB2K
QCPxfug3IcyeMMNPUQ94fYrFlwoD4GBOyCFKCNr28bZz8uKDXjVHVdo48JLsl1M2adB3XuY1027O
jLhIgSagZJ9d+arwMGc3vcPKUdCUhxa14WmK2q+i0WTzakBCOJlC9CHMGvAtGZhuFHVo4hcgove8
b12eDxH99lxGfHs0yt8nXhTCiZh9q+wieukFfRXYKaLDBXRU1uwBeHF1dpH0mQ/gSB/dDPM/rc1a
sYc4bd9GxEcoH2bSfVnb/quuFnsv5wAlCe8R+a6wPlNkWYwdmV9x9TABCOHZmk2S7tm/EkRYh4ug
LGY6UlfR0Q2SEspDB7LawQrPSnw4UWUHtDBFJghb2g3zarP8PJ0dINVPbicUfw/r8v1YjPvQXeoW
Ln5D1NsHZzuyqHxAAGXXLfzULucO0xiwgaJDaro5+nqypG1ibWw0nozFF9kCjhx3T6JF8EgXzUd4
Xi66FJjshdYN8hs8koRs+M7ppKbv50krQ1sw+tXreXx231NNlE3TbJp1Z2s1WpldsyCvx01ae6Ok
j7kn7IBo3ywJuRRzTI1ud0gaC/MOKJy+aXo7l644XIQK0iyLF0HWW/I7nU6JmF7sveEu6QFFEVZN
WvT1bafoKHrTLHlUGr0oAIPRoWHfvHdibT2ZPHTjTiVm7XABZ0BAo127qbBFXNs3E6u8HhD+CYSo
oPf787LWyQgQToZLIc6wrA7nnhMgbB2Bd6GsKUbxQLMOIVJ/rVHzzD1Uz1MBBEb+A5DxCOp4UiyD
wX5QuOn5cyCziJ4w6kiShNg1N1/jIZGYfINcjWiK6bjfQfVMouBJR8kZxA0na+5UiSOvdGtThOlM
ykSenQ73z4jUKIbJC2+LyAo/nzVz5lSXUSk7W9u6aZD64vOd4TPZmvUg5bYTZ3gxToagm/AEADcd
Vc4RGQCM3Zl0yQWvTmPcoyR9OGjymUOClJd2su9Gnl+cNNERkyc9POQmWsxnmsRwZG20TumgZfql
tRnf2jX30q/qjP+kmiqy3GRIbzr8Tixsenc9GR4J079BrhK0EsjWqVDXzbgTd4pa09z2mDI2Qf/y
t05H5uuxpNLsW9el8Xc4RI4oqeHUSIP3Funqdi+WeDeC2hqKk0acWevgv2Y8dV7WxOicCAMkAwDH
m9D2+FNxj/LANf8c6b7W+2dz3aXJ89ABY9KkvHiDWAp/Tkr6smk4Prwq3W3wSrWjJ+hrSUpJQuT7
00jO6bHZMMoTGBFPrcQtgvNy9xCEUBy1MuJo5G5FUhJeFakNHjkd4mJTNNVjugelGHgfNCd4hswh
5VAuxQm9wk4sr6sGE4YxuCIWjZ3Gqiypu3IWtAFR/oZyScer6DgIhkU5kfcRxh540027OlK+h+6Q
UklVU3TqyIYCt1mmP4WC0RCr+VqX7FpYUcvmV2k8P+nMFjyCT5MkL4kxuLHAxsmCc0jZEumwF68S
n5b4b7xcriWo53xJugpRsKNA3NK6cwga/L9IHWeDuYBLhqeEQQL/wBvl5mSnKzzBkbro0Zx1Mvfh
ZiNZGLIRLIoC2KCE0z8HzTd3Jp2SrrQOOodyddKc1CsPlVYFJoALRj/xOOfSz88g2GGfVeKs0OdG
UtybqJlNWj3uZIFEpMGjdR0+GXrF2mPIuuAa5mLq0GFPzTAe1LF5lqjVn5PL8QC++Ru/suFpgWqI
CFHqy51fot8HAqhQzyVGICXOmBtV5OX/kHZmzalr0Xb+K6m8q6K+SSV5UE/fg+0XyriREEIIkBDw
6/Mtdm6ujR3zkGJ3Z28fS1pazZxjjjGmSEY4Wwerpyx6p4HeavyUeR3SqdHTU+afFhhyJe6cHQ3M
wwzm88zzexUUz8z/kDiUt9E2ImDkO0D34PwCJlzRcpGDjv+Q3DJUAweUVhxJNVuSgHmTEJYjz89i
eCf85kb/T0g54h8tHxwYWB/IVxNlSXF128dmiktw6lD7EF5VLBrSKjbkOeNB3sPXk8o15A8kijzq
O35DMlmqYA1RXfHFcZVSWRFHAt5Xc7E2oTTyvC8hMRG00xXfm+yd8oscOm/sO3P61nWEEQY5AyUE
+muMDNd/IlRJfZgrUzGqmM4Jfy7uay02xzlVjg6NnqbhYEAYE3LqicBQ1H/ER6Bip/DgN2RIZJLu
iBFgI8d3nVz31PsUTIf5nK3iNnGxMxsf9q46aELXewYqQNF6ZEa1O8T2ZIfMZLFJvyutDheW20VX
p/GOwK/nbNVil+698IXvE3YLgY5xqODyuWONsQar6DgQWeopOhAbITthLR+8IxZABw488WsJeYZW
oWSVnDaAFHxm3NftgIRn6vhgm4JSmoTA5WQ2UAIGZSRsqTKEbIBz9BqJX0W1p0+42OdQWgT06Rmm
o4ZztgBAlJh9K85vEeGthB8a4DWn+ZFA5okNZDZRuUHA6J0PNZX76Ih9bc4agLPD3YwemPhaj+o5
d1SbpXzWr3g81FON64jzQKQO3B7lNYHIElCId00FovfP7cp+Pq1S0sJ/NeKt90YuxeEAdv76z9RD
7ECimhB/FkAPTPjUzYJNuA3Fw4j0bhRTABpxCrCoqO4+qMPcqrd3ZRjoJ3Tsw/JfRXiifi/9HA77
pjaOAIqbed0vGld7urw2a8+owImb+TEC5kHkyNLgQHzavV+6sGyNDjzCETrIsT45B/XkNMazcmW1
GoZ8JA1gyW8n66dR9nF9RKpUfrBlLDgU9BgXRBkZCqigv32pVGV7I9tutU09rd5OKsOeDa9PUgzN
dBdcGj/vCvvCeSJaFuza+xdazHeO0Rbv06SdSZDoRUyuU2dNyYSHh+drRxtXi2tsdECrXpOOER+x
9uxszi59D+L1ubX/aBp3r7mwLWkvflpJHxr4zOgwhwyZjxS6oZGqHnfeoVNhW5bCiDVJWcJm0bTS
+CoFBB8F9/YORdOr5hfVr2ESHf01vBlcC2nGBWEn82RqTL3K38+N8Dq1SDMS4CMZnzcHgGC/OkRF
+0QwuDiyChbJIB1d4rKJTTu89upWWXp5sDt6Tve//pf/9r/+x9v5vycfu+G/KfBfihrIfl1Ux//5
X03x5n/MjP8cavOOmKSnqGmrmqmOcWI7n+qCkjEItOk5tNvLHkyyQIp3r/mwAYukbtFvXeab8aa9
jZt+1bE6ojHBHkDw7dwmbRqV/e007WzDzcDgyHd61ug0z/vUErCpxOdmnvbVrvgK29tiqgkJa78y
HhUdsRb57ZnoWYU5veDlKnfPlGRH9aBITB+K+3N5nr6vqX98Xl6angGbous0+Lil0yt50NwCVB1a
uLxNnDeVasj8MDlNUhrM9Uy6OUG0WI71RUrkmXhL6iGrDFFGZze6fOZDFs8eP+XGNSWcVD26S29I
RnAp9TXquBQHUEPimAPgS/mH7m0vgmtfQwCG5Bbmz9kTgC/JIt+jed0cXMbBpPX7BbiCxmmcOopn
4nC2CWpqUXjacmDvvQuWvrDdSYQUb/vajDdS4LxfqSM9n+AGvJVDErUdGpXOdekfy2AjeflHFpWa
Zx5caXF5OZmeNoOsCBs+mV8O7sZybcetTHefupjSvOsQkDltFtj/Wq/aztPeadF1pPz5dC28fSFs
+5rMs/D/fbtmrlFC7pDj3SD2Ys+PY7jYSmA9WW9MdX2hwm1OXqy3GhxhQwyqRnPhMCnCuSyQXWjQ
c2UljtC96NwaY4Y5yIf2+2VWPglf574mC7NqHeP2kp4B7u719KastmfRbBV6TtOnFMtTfNi6oEsw
+ryGpeYuFSp/yvTQ2vM222ZPSoV3YDvPggRgOzZfNMW3OZXeVW5jgudqZ7kNIGN0+A7pgG0Pt1fT
uwyvI3VS79xsXFj+6SK+eYHqc7odJQkDXbyznYzO02JQdOhNZhI0Si4T4tpFAXWZIfs5H9zdW3Jy
s6V3wESpn7KL9bn1S29HFDM/LQwCkEW2oo3o4ZXn3MH05rdr3xkxpXiNtPL7kN80eD94HA7lodbP
bhz3wyccHd5W4R50144h6MNxIclcYSaNM2zmcZ/yRM9c+/X4oXW37U3t54qHZgKQ4kJJDl/syr+y
n6AIoYhRherat2pfBXKPs/Fm6x0w1dsGjdI1ivbV6SyPfp67m10rS2Pn8GLX/dPaO5BeDZ0i2m89
RY1UonR/M9yHEvlHRj8qyC08tk+TFl1186vbPGUEEI67UX3N9q6mu32uW9bV0/OQv8VI0dS46Zzy
Eqer6R7aTjf5xGq76J51H4UcW/8BG+JXncRMcs+AjdMC11CGc7EdYG4MU7SZHqcpKlL0Y+/MdgXz
Xhb0ASm6ObtYLmoz6xlxWbKqVxQd4JX+vZH+PzYdm1a8Dt26aKDy/cxKtU2Kj0NaT89vu3ExrKbH
vjItpntEYx/HGfO2Hm1ZUEj+cHKkp+lAaq+fr3hCXmfy6rTBzXG/8eyHYsBfj1L7P25Lk+/2QpMm
OvVOzuppTgxFLwhsub3jMkYbY0PvbJXtsnd9M0gC3rOA1bt8fTAsv5C1bPoyc47T8l4374/yYplX
Talw/XJa7dz6RWEVZX6BdoOlz9oo4gui9Mn54zRif7k+s7dInd1q/YYcx3pSpvutW4sdCX6WfX3w
zn4Ni1TRqBrTKodmCnes0p1VNPTYcqrpKZQ9zJyJ86pQ8adPNiSTJyNUiBjovbskVVtiVryJjn4d
WtEFEt8+lLu04wFHkMPLja1DstKzg7+H78Ycuj+ev97hHbPIrJs8lcplNd0FtCHyt4ECBA+w7J9a
A0EPESIEAVeQ3rfhhC9A56Pl0Olb/Qtpq2f0rUAnnVUCPXxrfI0Iv+44rWV/pI/eMTfdhpV3HO58
HdvUpiMN6weR9G9vH1YhpFgd9wH5XqwraWVtZZbMAHfluRWj1rE7x4n5QDyv/lIvt79e5i683V3r
2tmXRjWdK4P0TUMn1klGSRsK526EpvNEq1Rv91bOzYW8KsfFzlOJxcZJxUnm//3CftqHELp+vZW7
KaVcivK61pRqesVu/Y0OIOfOLvf2nE2tQ38/aMgvH4XLYgn/mCNfBvlujkhrY7ezGy5Jz9u3+nXz
4czyjjTjYg97GP8g096eTkd2okER1a37TW5TFZsyTerpxVuC8MrUt8nHKWaIMk7jX2HooXMn+MG+
l6T9wdiKB/n5oP/36vbdXpYo+UXZaywGqZO3pL7Txz76+dBRB2ZsPTvDtLd9MH3v+r5D7P7+vPfE
7mSjNZZ85HmTz0ukRmkLfeXkEJKLBJi5RyROUfqm+7ADOFzllpBrKRE+0V0ajXnDNeYN/8j1/ZQc
V9gZH+O/x+S2gv4ak7upfzX2l6N1YUysQdm9BOiQMXrHwJzFXGD4bs7yrjpaj/GiV0fLlzOFhBPg
YBEaCy2uVmu2PG+xjlKkA+bzuqdhxF7GZ9yFO8t3zmQ6Uhzf6u4FJ9t6eBgZo7xTh3ZY9dYT2TcH
wHGgNDsQwjziMAb5wtu4bFxrsgvMh3LK3+f5f77+u6V1sZaHxJZ4VLo2UF2WoC8cIwzwe0SArkoM
gcfCLtwP0kAf0471QaakPZj79t0yK8pLmScbDnj58+Rfu8vh9gNaVpDQ0wJ/7ok8PAWbYd7GOrmt
htYQLbjHgcCOW2EefwG/Xnr7B/Pz142PRu0kOpZBMz/rbkXYtXTRzbVzJHvLhuWQNjBHmgOUC8fT
EC+pAJgUMmhLA8LvXzppT/I1FHt/T8HbIrifgl9vQgzcl2y90U8OHQ65CenJvAh97jpWP81RfXBp
6kvL36rpqIarDWjCfaFlw4W+vW4+VOJ8QAYkWe5x4zqLo+4WpX9QvASw9epbHGsZXuvkWAgWTYzz
k/YQZWqkeWpLRpe/cw9Hd/2EPfXzwfT0xalvgVWkn9oLzGBAuJVKyXuBxBG2FB7+kBNk97p1L0P5
qXgp50TTFIi69BUhS8+BzoG5aFV2Ctarv0eHtpS/7FpCfCB6vzu0w7qbN0SLVzuXLgwPxG4MKyFV
5a3lLro0QbntpafhGq9vqXO4dJctwS4ARGVVjsUfbTAliVEQlIM0lECdtuw4ZDmHhYoch0pJ4AQ2
X4aqcygTOeHna/Rpje47N696yzvxEZ7nguzHYh1NEHe326Luh8sUkjc4FZ/wC6DMAjaCQQIQthME
6BN+3LxUqRjFmRsoXiBkcjPxBWBWAlskfAQ3zSI4dHwA/4YovMA96Hla8BNVA+w7ySd5Fn8h4EAy
ZL8CF69uIgns10kGKQHYXKBinQAqCiVWMWtA0pubgTforUCBAZ04U7hqMlgPxL9BD0bXxtVRJqGU
EDoJkmwzEIWR7SpZXRu3pABrDPKkpVf9pg7/fqu3sPV+zls0V6cpr4Jt+b0etHaOp/Rq1sfpHHgX
cJvsLyRFHN5IyP8oUJwJECSkQBSD/7GBU8BnQZrgxSJU7LepLLRnTWtWBKJALWP5SH3l3+iJCgvD
CorddB4cGepv+6hFJI5s2UKQZt7xwE9LPWdSStW0CaQFaXeXxiLdZZuoclS1BUt0BzA5Z38PdwgI
/x64n2aCnKhfL35HCD83lyS7iIsTcIe7NvVf3+gosRFU1OzIFeOybboy5/mjk/Lhle9IlcWp1JQ6
4Sw/dJNxHWmhGhHyH90myjt74nqqg+NTf4ljf/5Afv+vq+mP6fJlyMUe8XWLPBf7Zabz1Ep3CUjc
3W795Owrb7aXdJaUgRyItJpXVYG69bP3czefaOyYL5andGVy77ET5sggxZ8UMVyLS38TpGmUHLxl
u/7sWFPtaT3PuzJi7QML6gIVavea6t7yEtCW7QjS28Gj58kIageUcwlEsrb9bSwt8jBfpAtyQnV6
uDVJPL7KkfySd69PS+qFqXddXe1pZrl552S5wi0gzoerbcT/sY7Oi120/UBCpeMBMJQyr+oYY3Zu
fVgGbLTv5tAJi1DA4s2bNaIJIqCYB77xZtI5hA5587JXtCuaTez83aTCkenJDBOQ2HAN6MPzww96
zuKU9l5x2paecXtNvUoKCkyFqC0A/4MNG1GDOa/Tvkw2NhXHfbhM3KINNIJ0wPDlku+sugVjDuiF
n/iIxvJQpQjjho8svNRfUm1HcTB6QP7JFL+lBl9ecn3dNksJf6upVLgqFdeD29Ca4PmEkr9aqcPz
iCZCH0A1ecehfxz9J97W7wBtSk9eCfhtVScu2e7f603/pZTx7abugqYy1/aX9WZ5nGo4OVCc5BUU
rlR556e0a/hVeB6mXbOXtZJ+8+k8XQI0b53iuXiuBnSWXnqpHcrQX3b+tvDsypPwdkMgAQPk7Ns7
YUhQzY9DvXuaSUNrqA3V/nViPQi8fsvSvz3C3QG6SS0t2ezM47ShKk+hSGFDFbz8Mz1XxNHHyRgs
W/CpnFc6hXHa4JmyWgZ6dPBj1N+UWmjkhXd7Qi+Qiaj9/j3E2i/7qSM8S7AmQQKqK3f3t7SWR0NO
TsfpQfGb1HOo6UOae5MYn+emd4VoC1fMa2aZLQDN7N3oH9cu/tjXi3uyvWdT87K1d83darwE8SKq
gatvPLhJRf0lfHVU3AsQ99kOhZW7LUi3msK+OgV3GbLC6WCkRlkLRxI+Nj2y0D0EhLNt2gheO4Ki
vIXblK9ERCERYkiBFGi3yMLo20QXIjIR/Gidw1mQIlt267DQn5PZNoKP575tiDuG5LpCSdqeQXqA
uCHIx6xqOi2KjxA4Gq3M22LeAYm+8OB3El0QlQhV2bMoadfhkYaKhIRos2W2AHo3DCY0umHpLrGg
MJ61591iu9Ba+3j30ACcrmM/Azespm1LxGzgF+bdgbGut6pz2jNixFu+catKCmqf3RY92kTnI5V2
kQU73D4q2FGFwmjNr8Vk8wIWC56MoHQ92rzsIEG8KKu69vcfGSDthzS2hwC1CQzM3qlz6tCKmMYh
23aJLnQmPpdZBZnt9oPyAD+sRTOzFsZKu32M1fFMmRlBpqm7zb5bTZyF+N8KxV3qrkoipgjvKvv1
8PzvU482BhKXS39LW7HT+7qjBhaNvehbchO4iPjkXyEzvQWc3DYfEXhr0SFonprQoB+O+NiDZJr2
k6kJoXVkpB6/S4arZC1nVBSR/nb61N/On+ZbMsz7pIzdDSy9SAkqohlBjhCckYMnaBz7aT7eTjfT
7TQb71tSpOOAo4c1G7lEE5o8rkbXmbLxr7NDm6Z/bhEc2nanHJWj/eQ0q2abwWZCX9OJMyTF6qe9
fQevZ9B+Y6CDbGmDGvevkYHYihS4wcdEYW9KZ/a4XsDT6AhmeNMBaaScQZWEohBQGCizAx2FMgst
+dSVupJXmARJLQq2aEXyXjI4UoUZaiA5fS4LUSqZJJM1t7EZZIKX1dM7eVv70Cl/kWq1IZ/vaWDN
OVT0ip7Tyj7oHk+TJhgN/F7Hxxj7HEhOZvAItVBNsePchRvfZu7dWq/TY7k72szcHVyDa2hHCoKn
JE7idazPta5DZVd8jG4FIaon905MoMQCHK4GZ9mvcL1segd+3bfF59pad84tTOrbVYsGde1Dq2xh
ZMTvdvtM4Cj+btff9bPhtr/pH4hCQCLaMoZHTTttiagkb2H/1i5bhxYHDB/asnsieVdi8dn3rp19
T3yUGA+ceN1m7+lLfZOkRh06gTbW4OCLzlsilEAxx9JTRH8xQaI3YJQI+r0DnRI+JTW9SBTpWYio
Mf7PB3Bj+UwdjkDrPz40BeM6QIQxVriJa/VprAfJWXDikw8yqS1Xcvrn2/miDm0fi6HldN1b9yqa
1617h9hsVTGOQ3zp2uqSk02pARkIGZadtd4vRruBYwdV78oR2xP/JWKZQdVbwq04wyVsBKFwNzhO
ytGR1k7lyEHky3+cZ/uJuUiwf5hZSctcnT7yl2pWwqE6e4fZjk5Su8kJrprdMTun2zfORzVxc8em
oMZX66v8Rfy0ztOj5FW0mVM7lPuo0TGv2UFVGB5sD3CldXeJRVCn5nPs7OmttXuQZli/TkIMk1QC
InZP5S7Sz5JKPhVXJqGQfooCoAFOLUwtRLYEVs2nCLWYamWMWvamfhSdVMYCShRNygTN9B9Ft4Sw
KrhegiMNl7uMBeTGwULnnP5szbmekKegUWDLIwNkN4iFytfpLqk7ipKrOHr+PvN/gXmxKOesdwjz
bOtH/re2r9I+URUcjrt6sPs4rdRnaVZjr2aP2UseYU+/ECLE5Sws+bBFI2u7w12Ng0bnJVPGuCnK
u9YlzHTv8qotyiN0DQXGfemmr9nW1SiNLqjxHhcPHvdniPPt+vdeTMem2m7L/XXHUXimR24rm5hw
wMu+DfT396XE1vR96/p+pTswKT85131NY3m2LtsM97MDcR4gzaB5cJ0bCeCvC4nT/0u0bl/l0lav
XEjqGINlJJp4JhBxYYY+AOl+8SvgkRCF40Kh8Icb2+jLlba78748X7Ld1OjkE5tXVbjNOH3CQEeQ
lBOPMn777TCnyh6tp+vnqle+lG3mul8EiA0p0GVn91iJH3TxoHAWmv16ZY61Rpxff4/+7/P6y72K
1/PlXo9VdqmX4l6LaU3jUdSko2sfM8BREq7xMXkwNKqAGn68BBxdGBt6DTnmXXYiWbmd1WWyIyjl
vJ7sPxPC37H+cnXcnIbCRyyGkpekpw/yzmG+dFyq6Kfc1VKvoWzehn7zoN6miIX01w3dxfJlvbSq
ZMsNQZNFwvaWTaVJinU2LVwneEcG+9Zm6dIZO+/TAZUWf38P/88MksBco4GOjvWdqd221C+jv3Oa
TZ3Ixz3FUjBAdVBFycN06vdrOKYOs4rpqN/Nex0feEVzdnuMPk5Dh2wUN5PRoxf7yyo2wMVky5QV
A/O2u73f0LOTzYaxx8oxfdb66WKNa+ns+v73cCk/cxrGi6Iytua2w4XunkVplItqVds97QY0QLep
DOEoHTctkqmiZ/l/X+33Z/rPi93N1eKiZVUu5fsp5nq9CkENWMN492BF/Pp2vjzR3fyTrzs7W1pc
RI62YyXWelnn0Q6r/bLohMGL7OD0wgF2P8tO2dJOyzIVB/PmVUKO1fQ3nWxy6mwIClpOsOkpUZV5
H3mnmL+egwM0AcTWDQCl9Gz2FY7u4TIgBUNZen5Qy/ylyGJjr2dBWID3p+Bv933/OanypdlL0mGK
vnY/z9+Ldytct0mn9r3zavuhleShZecquPZwwPs2OiLEFKMsUFcQ1aELb0gHH4UyP6vw2AexPem4
lguzJ/1uVzxlVprb0j4TzekR5g3SdwTKkzVeesHZiHNpdIVCvRnIiZc+kcSZH5sXCDSboEDigSDL
9BA70bmX9DdSq0CH/I+Kvgi2oa2DYa39nGwMoZoaqCkN2r3Nk8LqBy1Q3XpgQq03FjQ5z9tF7TtD
C+ESxMJHXIibZeC3ne/7M94f8fvTtbympzKbIguAxeZA4V5703q8vHrrwle6ZWh16sS7UpsZp4Pt
2ZXP7gETSdC1qlWPnSNuCLynqu4vLaCC9IpDhNEvPk+pd5CC+uQ62+AaocsYnQEaNclTjIFET+nl
xDqwnS6TSIJTdPKSwtvWLN/SJ0HbU1hEB4K4E75beKaIZbTKmebCqDy8JYAqVy/pJ36Aw2tH0NNw
lBvkwWayXHrnDHXo4n39hvL3jJHlcV5G0rMy20we7ELqD4jNxoaIAg/9QjQqAvdFuP1Sy5jJSjqt
YJFYSFaurjnHwOO6yJG7e2ggq1UBhz06Bd6e/AKdi93ZUhkJ1KPXLOzDI6znxwKHPIsRt8yuSIiK
+cr3RWSlilWdnb004U7kbbCNYR85VxeDvYvmHk+u2ZVMt4I9JvqAnx8ZH/04Qu+ufrf3S7bTFFVW
ShMYEOhNIOeVqnumMy0JEiq7+sG2rBg/NmYuiPOMwV4GxYj+cN8fN4V7ZNvbkzMRaiGhCbu5piCu
FR96vZNyqN4lEHniv9RjtWqim7UlgpppCxM0XHkifCPxNUI5JYzxbHRCwicDaV3ty0/dbr8Lkfu1
dIPuAsY/EofplARUZDEr7A4cqu7Io25S4hoCqINpzL/+Yf+sDVZo4khOByjikC6Mx/SWLtzFIYBZ
h9rwP3pGo5WaCVGSqwGYVB6VMSCkgPa/MMUBNW81NYGiiAKYKIEJWz6hH1qvbNqV/33Y/SwSwdkR
+y+GhYbjWObdoEqy1GyNwrAnddB4xJ2xEe8ii6alqFGg9paU3qZCHTXZ0Kj572v/rNTcri08daFm
2XQu+f5CpfOVIChT7QkS97nFKB9xQpjSNvUZhzWhhzlQKXrUneInjHt31bsca6+fpKV24Ko1+EUS
0yQHgRFNyXFwkBBvX0AddrTmPoFoNf46Ao/g/alC79DOA3llTB8FHD8XkngF/3cYbq/oSzSo5Jp8
dGgaNeEFgM+Z5MCvUDUfrZ8fQdT3574Bx18uk23OSAb2XAZPsAiBHo5ka1whE2/nP9oabgHZ90Pm
+yPdBWx7Q6sNw1YYYwgciOTf7bYdFV01esn9DZ3aIdRwwEMvDfCkQa8nipDHllAWIitGKoJhRKTH
f0831RFXvbsrQaHA+o7IQ/+xgRfXa2Xqu9SY+Ch2JPflEqhMeaHZF8oPlLuod15WL9NpiPYIk50A
lQ8zI/WjlgC7WdBhiBQZJypasa2mdRSyq4hm9i3EUQLpwkLD41+E3ycbRwvlPPsA8BO1YCGbuqlJ
xmhGsNHtukBQw8gdusAf3W7jd8/BbWtqwm6AoaDh9Z/76POxS1p7kUBom1CBlzg8huhzc5eykjsU
1f7FpvW8QAKK2BTjFtHFHqtbUb6PPxFGUYwPRhJNLcVmgoIHCRLKk9qd+yNsG9sU/T/9UUyNXShG
MZ3H8aKDlujmfez7BIP8lY8At/PuI7BDIea0BI9AOP2IPbhB3WV7c9o8gPc3kCn/bcsyVlnIvC5B
D3mjaJLsd/zYn3ipyw8hO9JjIRj8jN/9B3G1JgLnu3esYp5rYLfOmUibje97ypY2WyRDVjG1Jhuq
v+t+2c2fIQkGUKB2s0rxCH53M62n9ffetr2draNjt2jTWmJQjaVPfTHBN55GDGgH0t4F55IHCMtP
kAALT42TSqbfAs0XbvTir6uwqK/2FUIqbcWvA6u77YhdCDK5OpcW9YcWQhNp6y1nvP/gRk8VR6kr
zfWJNdpNRa8IWPQoaGFCR+VoQ4EPQvmqXhwXjeVeJ3+vF0UkOj+G8j9v9baRfrnVRL1eMZLTCuId
u93AwEoiPKUR3AJqejXQ9//n9e4goSrflvnRMeFSAx3rAV2R4jQ02B20ICcPeZgf/QC7vr+K+6xS
vxTKYWtwvbJF6DRCDrD15JYDRFxhsSHKJvtZ2Tnim65ClFhPitlusfTkTjYjYrX7l9VybDzapH85
C2i7LjuAjTTXhVD7ffpCrlb28uFcgEucp/XLrpe8bGdN1ETOuELi6Z9GhxdoNQOIL1XtPypt/wTL
xJDoljDcZAMn3vp+eYNlZWTWvpgm83VfDdYvZQcDir5JZeTvl/3TSvdmZQsUROAhy+qtnv1lclG5
tPA2l/Ppvl9N/rlsiNbp//BhGnV0FxGifvo+PzWUXSSEFw8xMPmXvYLeJzahB+3XFC74/Wm3inqp
6kzKmHBpC4XpgTr5CR++a7iMFII7oEnvQl6Sdgvq5iilonOoYQWW+NeAndEhVgONLloQvFrSGydJ
5yCIeRAkTp3zIhsYC5g3VBuWvtkyW3pLH5pDW7i3BVq8aVveub1uST1zsMcsQIqAnFpatG4Z/FQH
624TCpmy0b7An4LiGZMfRjs628OaQluY9zBjGu4pLiGChZGJr6yfgoVI4d8vShEB4N0ugJiQbF0W
uQ+Sh++DpNlre7u/bDZTs12GxuAwOPoKQdG5XYfnwAaBV9lkDx//n1e9m4iyYxdJLXPVc+gM9gtk
r5+7cRKUcY5/RxVXAeIXbFYfUBx/ijtsNmemJOk/WQbw3PeHVZfaMbmmGfVKws9reCn8qrMd789u
1bJw1XC1/imGO0iGV87P8GDWmA/gi/sB1TACkyBt3w8UkF/d/Xs8bkDaj7dgwiu0ddOiU8LdeFhm
ddR2qp5Nj+yM2x71L+prSE1q9inFF2boMr6r8JwoTScjeDlNaOO8Q5sMCJTu69Yv2uezS31dYs78
fW+cCL9MEdUyBKRJnwLlHmiyt1banNPLBqJZEuttLWwiK6YwMywhop7CHTtJ3Tv21niA7trZkIph
cOrIw/UwHwOxXp7zgRarz9uetdj2koCq94xk8jQ4ju1XeXaYlHgI2O4pdev+uUUFvlfEWt8cot/u
LUOrvXuHoSJ30Td39FHWxV+xdZpl+1Db+KbiQUtMbNcYYcIc4jE20WNyYqetefbbpXWhJlbHcrCh
xwZFZb++uBqFW9pP9dLR4SNtOw/2dxDen2Nl4GgM6GsAhcMV/T7DFG1r63mz32DOCiGjDQ6eeir6
QdROaMbpYUUp8or3Gym9zjF4Dt9zEjOy2jH9trwN0Fcb7nFHCDmgRsIBl7AJK6Ak6B+4DBBtLzFq
1/tYc2GRRXscLBsPTM0lyhEoZRSH1eDaKiEzGLiy6C18SOOUC1JvjXS2KfIgTDesiMI+crmMhmLy
zAlVZGoxhsW3b7HGy4ejsS2t9DNjV/iQv56NbjGFC1VA98N8FPI55drxGfaEKAGnvg7vDpM5nKbW
LtYZjU9GfIHeg+8WOUAVlNgCXQYXeCCndnb1ji2jvYRk46fxeb6bGLOj7eZzBT6BgvKAXwOUjvi3
qDDGcF0DtcQBcpSN5I682PolLFMq80EeXeLDyymqosNszcZ5nh3hIfPSG5gBFfkFqpheGaWj5Zja
qRonoeWvFzQ48JfjrPf3IlF/WySUhmi35ahYB/8Qq8q5edjUG1bw6U1t69E+wE6v7VCRqroi9dYj
0b5di4VTQBJWZECfyCFbdgSsEW76Dc2EcOgRcAa6UiJ4mAXCmyMJmbWeHNWBqLkvI2rz7rINdkcd
9hJUWDC9QeDBQHfpC48syuIQqXjxXjasmVxFSwm3/W2wg58CHxkUqwyXrY1Xxqa/CT5ALcmGhW2U
RD0+9TeRw4G2hInlQEg+e0sSpU2w8SwEEE2YkKmI8u0y3PN+GzZqFBJeFYDUd9dk1Dh8BgbNpK8B
OiUDyw05PPOz6W67Kqdj2aHGCX84IYm4wAcC8ivd4zTDicQiEzdg1YujjiIV/3PWthkFMAkoXxSB
exm73BonmpLRoAzsf4q//pzIMI3fhclIETEvsIau+dnE+ezRJniDTe82aPrSa0IxAzOQBPP7uj7W
9XrXLI/Ukd42BAcn0sora88OzgQSVgg6xxgdMS06+1q4GlcxhGUm/zpSaFmeEdltoLVReWtBEY6r
UChQMLOG/ShBexZktjOme1LrYbfVX/bub/d9ly8tt9JWzsDxpmZP2PnJwGdonD2uHnyi83DL7saV
oNDKzMsMQ1T75rq3jFARY3Yk+lvIAY7P3YbZZI+uoYkh1nK4jMW63vuHQPx6DE/kDnjGt0rIIMzA
J+TQYM4Qj+hwx5NDmA5MHMQaRHdZH4Q52LQ2Qz08ENbssDvBNgXhCbxvUf5HbwWp7MHy/CXKMYSu
glDUZmt27g5+fXkAFF9vs6k9M0IdnolKMnDlxgTVxMCFZojJLgE3bHUabQJkewYGRsmD2zDELPkx
i77cxl0KtDlr60y+5BkpFyc7imYnFuq/Xd9kYYq/YXMt/EIgcsI1en72qaOyedPJIXeN6Az4nM2R
LgYUVWd1KPWW7mvZ5uRjMQrUADiyxEsKeQj6LbQ9cRM/okxov6SN34byLoU5HA6GlVg8gwii2Tew
r8SI1l8xtTgblmwTR9zmDfaA0jOhwdtsGRiNhYX3ro7YtbizQ/T+4P3+hMrx7f8ysOKmv6Qbhu0k
5zzl/VruErAC4jRWJLpoXaq2am7p7O1w0aMzIxOMSS80Ckn4aLGpvwBQpFCyTunXEJPs7vBfbja7
Mtsk4vVeCIm4Azy/RxioCg6mm2A2SWAJIldFm/ByO+H/HgbF/iW/5AZsA2CELp7wWL+Pw/FiFs4u
ybIpvXVgjInd/x8CdkPO+8iXCMgwD2yYXgLhbvizFhp85GD5mcQV9m1JB1o3jHXF17roZltU7mKd
sBTtNqaymq/5wiwRAi9IuIDCBPnwA/NTwWWkUOJu4iOSLuYzICDWb29vC4x3rwFmaCfMnuTwnxuT
gMYxjfIgeSNVOHtKVHTKeIM7u/C82wAPiE+KVdwHnQ8W/f7rjJ20EvYZ/Kp5+VjYSQkUXUhIED6z
817YjS0Xo6AEOLfg+NiFKuwL1adwhNwti88wzujlpmA/dQ1EnCH74rvllPAypuqlI7ywFO8SbknT
HERKBh8KUXzVbDbB7JMDWahV/n5tPxnnNueKYFhpFgpvXt73t2aX5mWdV9p6iuMv1oXzxHTTd17G
BBcJxptBPnqHo3eNChb/Osqxo/rMkcIOT6METDKw2TiKB4nhbzg6NVLwVKGCN2kq8v2mpMZUzlBr
1mhET88vn5RlgpIMmp2H12N5+7NXTfYzmNCYHMgQuYyXyxCVVvGKfYo8PWChUfonqJNqWK+0579H
7MZuuN9ITYvMnm61SJJvMNyX9Q6X/GpVh9MaLvm6X88veUDpNiP2WLsl8W7WXY5qfDWO7Ji4DhRh
/ZQv1MG1DWP75KoE4QOjp7+VKHby2KIzPJLXES5yGm2poi0GfbMMw6AuMv5y+b85O6/duNFtWz8R
AeZwy1xRWbZ0QyjYzDkWn35/FLBPt6XeFnCAhpfaq6Uqsf4w55gjhPHwTbf3AbN8evdQwLZ0TPIx
iZH6dE504tASgS4m9wKjNR8LH3iSGXZvtvhGzpb6s7+aX5MTOgIV147vpAQcA3xyf7y8ZchMYyTG
nYpiyOqnw7LR1VyRy0G6iy67DlbsGhbyMRL3UREMbCY0ejoph16Pozz2oY/EeIJoxG5LlwIDEMmw
HEqTV05+FiwCxjlhU/sFow3UW+zLyenPLJGBJDLud6pTDGRabxLdBTO72puRwaVOTPs47Qe2HkS/
NxnCAtKTzGPQSvrdiNziXYe4adoXPNhqv+E1sR3mQDIdzXBFKlHpPHDIap4l7XTC1C3EhAFuF0O+
b2NUGUrra7UXVUcFy88lyGfeY5jiJI9pZ3+QJz70YMw9TfKk1L/UfiSEaRLK8V5QAwFja5nObZfF
N4uyr+RTS9qjFl4gvia7HJKscYr7oFt4xw6zfImsUiyVualXT1DIJrUT/HY462NHG1zkLMpjf2+R
dC+QZRlKWaAo39QV0rZgvnyiskSBqvGhgiD8uVdVK4msymykO7KSGfdbk61CNKXZg46Kvla2Tdk2
GBRzktSOan5zVLBwvnn9TzUBsgkharVOumsYcV629fNzhEeu+TySKQ7U2VUvCJ3c/HdBB8sZRpca
7xv5MDdhYoRW6xaKU1+8VXEUbA3Zoj20d1jNJmoj3Z4mxwAkS12+0KgzC1d94cvECisrlIadlnoi
v6/l65hF6ac2PyPHjMerYrxWx1NT75Xkah5v+jTQcYdJsCZxewz/Ii8tfI2SJHGtlb3vJrcJBnjt
yUp3iwqVw48Ndv8+y/cmrBphl4lBQWIngIyKqY9r1L5lUZylgSC6sxxWiCiFg4KmPPIbJZCwnV0+
loziWQwfqYTxNcwCFce4fPszuwTW6FWSP5a7v5+PH/XsnwvCYhmYlgKmxJTkMyGPYkhJcmkY7ibL
1kE9WBAMA3/hvyNAV+SWfiYXm/2VaA67FAuxnDkojyFxddNpVMeEamy6g+ogTYvF7c8K9QS7k506
unPswHfkH3l0Dabsqi0xq4B0zQ+UnURwq3bbWgVBtMzdfi+Fbf1O34XfSUe6IJ+pPfR2xFuKbDF1
1+f4TaV3xNkVmiKV7+TUiruCj0R2iflFY9dEbqHToHLCnp6/n5xCdBTLKd/kV6O12WGtuS3vAUo0
ZBbqKwgmWw6u1wzf7LQPitDfHuyno1tHJb1qcTNgLmVL6IGwwIG+3rlr4s6IYUbn8szJxbKVF5dn
mvVuNzk6/7oxNZxVdZI3jq7SrdG8TXYa2cZj+sbudDBvihJXWr3EcgweErlqo6N2rqL5SYXC2G24
Vs+4qcwM2NTtn29RyI9j4ssvx51qEMalbWOsP4+RKTcHLRbK4c4MxjPq7lPO7/ZGZLpCZ44hBNom
WJMUJ7hZN/ZCTJoS+H72nr3jgzZNBK3xTdNdSiWIwRXhV2j4fis30+/obbrRX9XX+i47YK1mHrVb
XAmww3yW37BaOI9P8b0KWmNdX147wKgH6cH6XV8bL9IDkjqoU/h2TVjLzFf5G3nP2cPft4v5pT3E
YIydgkDIxChG/DytiETTGhetGO6U1sXHkTI59nqDPb3Xek8ag3XYI3lXS4/zLJbZ7tcJPtSDV9Kg
rfbYObnozL19wThjso1XyrVyvJqwudY4WVw8m7LGhUcmYOWVe7LKBgoz04fLg6eIxN1xv02cQHYQ
UGLfxOB+cMrM7+DU4z3RuxEevnwxeMVZKt0+8fBkWrDp2M+qh5QvRpB+8fTeU7iBV6fA2eqXhgyT
Dh5/bdPWAUcbOx0hlaPRlL0W2CQjXs336ba/hUC/3kWWRugzBY6lMovXPlUXk1V00zq3w514M2Mj
gGFZ4VzwkDoNd1Q5gz0/1ciFutfuxwASeZudl4fuWccG65lpp/EdVQE19H/cTSKkOOos3taX4rqK
FbVT1Ua+63vdNYvfYx4a5UkUnsvpJLTdD3Wq3LkEEFlR+4m6r2iRZ6RMJqMyMBrU1Javrg+ZEZST
a0S7QrFl7GAmhdacnT50e5Xvh1OCFU3sb4eg6CtHeX2xqhvSVn1pub5011xlQs5H+Wt4N0pIBgO4
YHJOQ2PzS6OkNujAWEbEpdC5rvdpqFHDhPwNcVAYtPnB0m/FU4xn+K21JRoxnPJlPmrYF5RT41mT
b6eJWKB7nahXJbFlhIDha5YUOMmG01UaFm/wb84lNkzn7inefvQYUCAHvO95hR6x7ggN3nTUJVSG
W5UJEK8gbH7y483wniI4m0/KcIN35pNIV+1M14u7fU9+kJJg+2LiPyozCAHdEz/J5trGP4Ki6EAl
ectZMejglUnrSt2TWN8p/QnhM3+XEK3NnA0UnBuzP01DWEU7WfFL5VSvL2V81VR+Vvl17Is4nuDv
azl9d1bo8vvTpTtPKMymnwndYHbSu2tpCC/9Y6vup/y2mX822lGSzkn8aMonXdrlnLrJGLaIn6f9
aB5EKbSmoFxfFOmcazfKsUsOq3ytdE9RTLkZxvVdru7N/rFIDpoVLtFussKBb63uKu2Rd7imXoXl
6nI9m9S3qYtlET+Ch8eHHB+M0mmMX/F0rLAJj3aRfFqjQC/3cb3RMmfE+rjPt4e1vRLaq1EJGli7
DH50Mq0CbQgt9ZiJdzVZuSoWSDvZPBjFUWAHq3sDme90vBS7kZhEiJWrH5dhlgYdy6o81tLVMu1F
9aaontX0JAgPfPvY2yuZZISW8Sox5Pv4LEyBKO0WvscKeWdpE4zTq9af+jR3lvZqWn3R+mkmxJSR
fCGAYeO/tibBZPzWrZ/iAme3P1F9rVQVqnyq+tMSs8FveEnFuB3VG3N67eEC9Y/xwGEZ9mgPyrAd
fLXY8Yb4SfwyPKiRTwFnfCtkBfA38WU3A0O33kAIzRrISaiUp8HyV8qm1J/qcGr20+RTq+vTSTGp
tNAPd6aviY46OBomWNQUhhMNm1tTzQygve4yFFw3qXkq4+dxPpfLdV+fOhZJemPFP0fjbTIPkfaY
bu46Mxb5wlVXnsW6CXJ1V6DgaFxhcTJiUXRHo9jvHaF2SD/ONMzXnNbvtauRTgZ+8xJyWhtQChh5
QHZDWgrO3ftx6vWlr68+ZczYhvQC8XAz/cohxg6hJniZGPbCXhb2SRFqVTAxzhPDUvOE2S3vpd8y
TrzjXo6DrPKmKshhUlVepDrFxZUhFLaHpnIFYI7pZ4+dMMBK59QQ3VJvgvW9eNLgp6MnDqEIfIs1
gRmKmpd1yCJiRyeRUffXcv+i6L5UhFEf1lPAm7WKvaD5PU/00p3UPoyU46Ts5f4mMZyCj7PYNWSe
cMiI/hT7q+n2mC8OO3HwKt03xLBaXgQLQ7WhuhOAInmZ1hExxPzwCpxr28yfYxQiqsefyXhUaRx7
X+j8eQz0YV8JHorSxU16vxX2VcWNtob1ep6yXZXtCnlPS5Nw2TLFrX6buW8uPgV7PDoakj7JsAEh
HssIn3oHj8OxdFKMu+krKq+A+kfCENGalZvUXsMoBk/R7LYcdhFxowTirTbOua1LXdkRMjC5SRGI
TSiYbpeGbbc31mDgC1zA6mAoQmImEq40yc8yjqXtFfhePo6uc0zc7jmeJ5dPQaZ1LIJ+9hUqbYkt
HqRvmD9eFK9VvJ4ZieItlje0Pq+WtHgp+u3M156aejInHT6jlpcUZ4NYA4mQmuq9+7mwH3HpVF3Y
TNQKheml2CYwH2GnyH7ceSax4Z2XGH5RuZFkj4rdrG5X2h08Njj/gleglGVZW54MrEUeFWpwYD8e
DXO+xasMB26zht1kvDWzK8Jo0LSLE6+efMYdpsHFBe4chvOXfTWHmXyoV3euw5jrMvXFZp/EO1On
e/axgVfDASRasik+RnUn1MfSor3CkDXom31xCebU75E2Y+ADMQuOeLQxtFi74Sh7PAxR9mbApMaf
TiUdIE4ssFizLNQKrkAmBy2pVeFFdGXRHbmi7iM2zPt0ZiscInwZ2Zz9dQOaMiFAHm5lXy39FkUz
lkK3m05/cn7XhM8wCWMPYEeMTyfBh8M+VY7Cs36tvep0h81Tw8zjKuM3x8cQn5sY2rfHeh50GrmH
C6sN9b/XkX6KBOB6Cm97n1FY90xegiHu1sv9WjPeWu/ojzvo1N1ORcvdeh3eIaNj3GA0WiAG9awb
5Xd7P95r4KO4abzph9zHZpJkC58/Kk8DVcYL9ZFNrjHAsHDKVx6XswxpqzjEGhjSob0CwhLwCxS2
NPthr9xa+IOjPmcmZeyjvuPw341A0s/69sA2AExbg15w+9ypkrDmUZ+Swl0XW3vg5ND7kJatNk8Y
1I6pFwnuyBIef0zzrYaJIVYgSCBSr2xsMH8MJeInTsC2u1ppeRj1Qn/mfGfzO6rBmUwVID+ze29n
SgLGmy/4BwkuLR5HmXjU1pdc+qH0vjoGF241tOatW0Eo1Ly18sRkEyAUHH6wshnk4q0T2fmbzohh
9tr1UcsDI3q/SG9a8bgsNIT4ci4gH8Vb2aOmFCO7R3CRSyhpBaavjeZIkvQduPcfLSLkqn8Kzs8k
E5ERQY+Xn3xnnjBzq+0ZlM230GP7BmSAeHPttdFk4xq0KK9Rs1WD6GIWaAJKSOOLqFBM90xyL8SW
bdL8DU/Dq2BlAMxxGdZ8zZVpytSEpxRGUwSz+fLSlb78u8PvJT+U4FHHvP0pMOkovRj/igP2tctt
6RSHiJyDdrqR0eJid7zjfxmQ6GH/lAM9O4vh41V80Jg9MZirvOo01i6GTFwiO1pPIqvzV9D13sHL
czwUvy4HVtoQiAc0zehWmWceWJdDMJP1Bmbi046bP+Y7loWI1TFGChujkX49lT/+I+0FH4G9+aPh
GLLjZpdTU+d4muDorTuiFhKiYGI+X3hsfRT9+jkJOl9/znbaPaCs+g076EN9+2f7ywdnibDkgWUN
lHV/tr+muUaSEMXynQYKwRy3RJ7j9OCVC+uTo84ZRc8qrqgLmsF57a4G5mytB3voAgjYO2CLYhxq
47lsbi+ovuMdjbA+XMmYQJPuhOszxmhUE5mvJKE4X3eXG0M55EzJ20OvuI3iJ+0LiHk0Xc8l5cnd
cNlLwjdsng8a+NdfElEWChcNScCnX1Iqm7kddUG6w32PIKDOHl/0l+QNm4vyl447cXycflcv8ZN6
VPhQEYuus5N8w5b4YMF8fROQtKFp4yf7mZkH0ynXldmU7tar9jGmDRbO0ug06WaPnUOY0V0J24pL
OKletIZyc33B7qCPnQJHAfPGlA8t2uXYTRbf+rGSaYb6vPFtbr6ZWmufXm4axu1kRe3rJQR/Xpow
LsD+Qk321BmG0D5loaqBogaqEHYQGV6oxQQdIMyN8ZBqXJ3DkG12P3JN6NvRxP8zcsveVJdA7YIH
FrM++1rubnekeazbfWyc9OL+MjgNoWjX2e/2jfkCh+G0tx5VPOselsqdbjl4Z+ivhJ5hDvPNUOSr
6BVcn9X7v0/1s6+mlQ/laOYaKCynJYMv6B143i8OsqEa+QuRkXgWPJm74RGUgLue27+vTiZ5l803
iPDX+QxvBeESngGqrMjIR//cSmkhqk0Fmexus+/Gru83yG4jvHTaY8dkTvEUUMPZM35cHrjaFV+Q
veTNpPrSgozx2+QlamDJV9R08wSFwjheGE+KnnngWuK051aD6kMlOj3UaqgP6MqBTmbY1Bl+Mn/H
hqSv2NCfv8onbD2OBsWSMjYM2P8Zjw3YZr0D1RySIlZfzvRMmhPA48P/1yaRMGdlvGUZkqRuM+9/
zbhSZSnbBbnU3UL8J+YLEGfAZguq5F2fnGLzZ5bdRhoT3vFxGRSiUWTAdgp0gFJB1234x65Gof+B
QIKWj4jVhQC9OsUc+rpnAUdLygQe9+jWELGgdE1P5bLXxUOtJW4lHGXlTRJvevPKahijebEZrPi7
mDsFtg5opeqUlA/AFYM7VmFS+2bjZbKvZAGVaJcfBvhOOX2zUzKOxSJC2Qs4ybRPa3zTEUIhnunM
otRVmytV2zHOBPis26fZDOWUb3RB/UR9P1ONcdQTDPk21DfaGFqa0w0slG9msNL2MX4+kv79tLdl
8K+nrcZJNqC0lu7yx+K9plm+jwimzq9hHp7xHfv7ovo/9sc/n+0nOpFZjUufLrzaFlzAmCN2+slF
cjpS2940nDxJKMmMInzumHH29CwQSfeGmdW4jK0Yt5o4C75boDXX5Z0p2vPAleyLarhegiEPJKqd
xl3yIK13ebKBxXwktAXp7PeyJy3B33+dDyr9l4eHo6ukS6K1TTb/fHiVKWZZ3IvbRBEtcQmVtvfi
0l6ZB7BVGayIbnowXy4Yp5O4Ym4FT8a0BgNxPLnf8vcWC2dOX4H23dH5M3cF8O3Jpfjb0gu+AwW/
Sj234+lf7/cTit+QSaLOMe+3uwdeA5wCmJcxdMRrcnI5jIzWi7k2yCWAOIn/6br1+sY2OttgVApj
/pVhxAzow4Ay9TG/+vsT/RBIf32iiMYoJXmgxicih2bmhTVbvXQnQWU1N+luh1cIkOOL/LISowX1
gWQsyQbv6C1bgs6CVARGRer2tOBwTOGiba2SU65uVX2zWaz/2ivEufzvm9v+/3/tlU5tmrLvGSDX
v9MD1Swz9uiYnRsksd8xoz+IdX95EJ8vtW6Zl1zreRC4siXYPRa+WeyN7mYSz6lwbkHQxqPQhxoq
XHKYQcxBRxgLd25CM5t4BpqlnEKMXASvwZcTTiYzFVLaVq8aPEF2VeB81B9kWxRuB/csdZlxMMS+
rIBKNoIiFDrGM6LnpjnH+u3QnJfmTDgC82ale2z7nZCHAoMB5ajgzNze6NEpb64y5WZF/6Pz7gLc
DrPzIAdAQ1AMuMEKwhvN/biSYHIS5h3n5MKNZ32zhP774vrnUzI/XVzLUmZa2o7SHQqfe/J3SFMo
w/jBwLz9joyg5tztx1f5R/pTvP1m8f7nlfmvV5b/XB910hlrLvKZGa0bzS42en1J/IM3AzqoDgMx
zbRzegHTr4VQILGtdUts1+IgWUlK2RUx5G6b1n9CMN47eevJl2/mePLXKcV2Avy/JWx+OrHGWi/1
xGIJS9T6MNKYa8GCBUqB37oEkxZw5NbjVcwcC/HxiLNnsCxu1Th0mtnsAbfIpA4pYTI75XcjFOkL
m+3jePrnzX06nvp68/zQeH4mDim4ZE72zAhpdfvMtUjyyhz9p1qeitgpW2/hEP3uMvxKZPv0Bj6V
HtjHyEmf8HTACjSFXQ3UZwsRQ28CRJwaojHEMKyqMk9/T6/BUKZfFdGXubtorry6I26+301ev/IO
P72nTxd0XMv6Ygq8JzgqGZxo2OMYD3M0rttpyHxV7O2trKx9it2c2TSsDghBkSNn7jw7DdQVtj3B
JQjCmTUDcY8bvCVHFJK2tDgFqFkdNpn3983wVWb38b4taMMi8iqk/H9uhsuqSEudwY0oTQ4kV5t4
Hw7ez+I7b6lpnU63m84pchc44u8vLW8/+uvZ+c9Lf1pHY1uO2I230p0YeSvs+4+J/sX8mEpHNvNL
npoEF3v7x0kTt0Eo/fGGLoAJjKrBIvgTZsV3F8hXvcunh/JpgY2rlYyRtm2/0ebQljs7YVjyQfPY
5uWlm6SeXnlce8x7FHjUhlNZ/rDhU/ZYOfXgzp1rCV7LcJT4PQxxobxDCiBPAELAFUQYmgE6d3qF
2Wc5/v3BSv/H2frPk/20GEUlk41UYofC/ElXByNWqXA62eWZMjbRBq/V3VFzc1QXvH/WHViKFXR9
KJCecfGZKmvdrtZgMPkCo3MsoZA9yY6cbndWLe7UPMz4UchBQSBWZ0k85EqDDMfAbamUFdc0XWly
8tSBfgA82XtMkFnN8EzSnkGNw8bY/pqJ/X0tOvoWt+RQOTbKVupQUMR0oyi97qf3tgPcddg8VGuM
7UknMilxUGVWgaExn3EbEF9fll2h2C/JqRqPnXgldidZ2L5OGXNF5xkmMilj+qHB0FO41qOr3gy5
M0XoZKbDNCQemTr7a+vXc5Dqu4u5nxCtQBTBPtpw6OSoVFhxtUyX+M09aGy95t92wadam1Qbsyk6
1lqt0fQz+dgNcKrfVeLzIjdl6w2eIfPbBwssOMORN7ONoFC5dBzaKg2tRrbLrKC2nCp2qcoXy7dS
P0PVY3oXyU+1rW5kXlWtLrjwAJi62PQy0FcMTPIqT5VdE1K07MKOLDu3RvoqPLPhOmapqZOI24yC
+46pAYMh6SnCk4jPlxyw0Lxe4aKuq1NSyxDRqkOhFr9Zy//HTfjPUv5UaTIdl2YwoY+taCHnmd0O
okHEosRN36lweomYzTiMOSqOUMEmDQ4mteqkigvwO+NLfzu+mqRQfndImP95R2sYuqoi/q2y+emd
LWtljoMAq43ct5m3Itti4tSES213kW22DrXxfIaVpJouOyRPTmJ96JZDlh+7/DhvkzIw86CLAzZS
LIYjRYh1XtdzEQHinbX21Ms3srxVkxc5gMLBFFprQpPY6hGiq79xAauwUkId5RbZEHA8FPByr7fw
zb7iY4GeU8l7rpV2DMaL3+CPMwZ8bURM2QLhcjWIp2q9EtawYvYZuzq0KIq9ymVUwE3JdGdYvBLA
yQozJShg0IO1Io8gdyvy55tvDq2t6vqyD/71OD9V7bO4XiwxqcET3uTZlXu/B52dbcoJlVi29/wt
EqB+fbP7vgpntpP+n1f9jDcuRjppVsrySpjOIXSBI/6zf6nexcfi3vzgFJEcbv62ZDjj47P1ikuu
8qqjsCHXdrCHV9bdRCB5bGdYMp+kvXqFTj4i3HK4zd+YK51IPw2wBF8eihsZMHpz2RNfN9vX9K78
8c0j3I6Kr49Ql3WEJKquS58uVF2vy6zLOfYV2S26E+br9I5F6uovU+OmsZMSGovMJXVzRE2443LU
bqPOb7asqv9XAwaFV/tfvud28f+rASukZZWklY9yFoNZO5jpDrJK/AJlyehCmUw76EvZLi1dKEsR
7AqM3qV9WgZmBfEsnPqrwfBiiZXI6etV1bHpN2YT9UFV+tA0DRw4L05yn9E/tSfTOsviaSUBLhpu
V3SdTKE5LzH2MtyYcIHKwyIdiwP1dwJjQL5puQPwtNH8qjuN0qmVTqlxSJUbiRFyd6rbc6UerTHQ
aJ0S4F2C5+xB84CcOjNM641QAXp1ac49HQL51gV0lPkZPD6B8Ulv27vEfk5sHUb7q9/onjkyQfa0
KIifh7stG6114C7qCAilHX761HpcmrdrZEvb1nW07UMBk7KNN8hauRQ2VqiajO/dWfchiUCticsd
lOUS/UrjK6srL0FfHxPtFI2nTDv12TknjrDXnJLjEpwaHVTkrMfpJ4ZeEHBzcgJZucjXZseACpLw
s50WfzA8KQl31u1c99P2nFg7fu0LvxdKhcWdXy3kUqvP+Jw7dTn1F3fSALHdCKlrxxTHVUB98Ha5
7fAha+ySKWniS2+kCagA4623YtaP/BNSs+D0MDIxa7oef6uYkxNy+izcaqRjRo4FgXB2WoyE1UAk
vhu+sGXHlFAKOFRgoi6WXBNvHKbCCjVjmERep/r8okO6q43drIdZdRjgYCeu/FI/SM+w6stAtk5t
vxcXv839vN/z9dzujMsuNXaydGxdflAvs0JSd0rgDtDw7ZTqrKW7Zj0N6Bwjl+Fyh/SPPhg7cYEY
IDIP3BXawuLN1HWRB2EXPqmquAMTKQOmuFdntvxOxYIyIpPDrcRvqAc9SQpILZwjV8uCiAk59HQE
trQBph/pe7MNrDgUSNbMgku1u1y27glebhw5FUnkpCKNMMAcCS56UEckwPrwLQE2ob+AqBn4ABde
zGy2DtbVq9HJwb7B6QbOBLl8MCPPkwFO98OS7ofOF9YdDIe19FrUvE8pgI22YUkFwjtYZMjQkkDs
w5gPvfQmHaiLWFxbZ84E74r3Q2M8wkKwFW46Mt2YiJo7tdvpZjD3kAWc+Cd2wAMyQtotYnfgarIW
mOO8Y+zfzdAObTT0DEkNbcsE1jKH/tFAc3xxBaDzi5MfWyLMCcdVNtNZBuRUIaBa+TuxuPn7DGuQ
w+tn8gzWDldVbXfyPclvAPS0gcttC3WxI9ZHNANAkVb7BVe+nYg+dKZtXvbBWDRvRdEVkl19ldDr
ML8Gg6zgC9xUv4ZAwBg5vquex1B+HWEl46D6OgQVCdu/orN8yHOqIs94akOc7jkEGA0yuyXxl84F
3gTEvMWWp6CAU8wj/ZXY0Wu3v5CtOWwf6TQHE8E1JAk3xzS7EtJDkp1H9RT1Z0s8RMM1fxMn/t/v
h68WZlx2/z6XP90P9bAa82XhfogUf2U3XLziOGNtjQwSfSf1LQE/lUc/E00egacmfD6O4MHuLDeF
WKTA5XPhMQGJZBPdqDNEYP6eib91HQ5s8VsWEjGcPODMdAkdWCNvUv3FgJ7grFmYX3yz90bN1ie3
yH0DjqIapIiO9X1UwVg5Tvq1bt3Du5cJXB7O2XdAsGRsN8/nG1LGRxk/T4i0OCr/eTOlS9NJ/ZzR
pTPP24Gs9KxRyW/6kOme9nP5yZ1vwRfby88T9oBIlXW36sMZvpPlrIMn8ngIkVn9gvjlDpqG3yA+
UVjMeAd6o2j3r9jxozpqcN/lpl/tDC4+8tvSzR/aeStQNUpFEpbah7LxL/JhuBwTAS7eDtYLZIts
9UyKcIKNOKwFl40oYUhOi0P4s7ERZZTnqPIjDoW9AQeampCBvSOOOOpL9Q7hyCu+v+NpWIHr7bUK
y9NFgYuEK6RNt4OPD2fPju4JIjeDfSe5XV/YisilsfQ5wbsr+lDFgkCxK+aqELAqu7wSntbMkzY7
ez22cQbHOYsXER5XHOPi1bUMD3JG9TxfTfvlR4e3u03qC/or3D4J1vrFS8cPGDpaHioacbaJ+ZAN
D5SG9EiG7o+cAjxVOPED7Ek/9sMClA2JK4QUYacAe9xlwiNeAupDcnnqjI03M4DZmzx3u//OluVj
iv63FfIJHMSnrlYvUk5Vf6FwdyBSm+XW11ocHLKzDADxDldYB1fkVx7v5ynsqh2H15o5HfzpzO1I
FX4XNBdTdkQYcKzSyhGBDrhJkUvRmEi2BTmKcp5mDqol6gFjc5qE9vz37a7/F04nK6YhI6PSDfUz
bRyzsYvYXiLxDn0QG/BODwq6RR6ZequTnHfuxEdy05afspMdDSOExe2iNqGnc2TMAgNmP9qwb9Gp
sc0F26jOUbX5Ik/lvt/1LDgV0hVhsm701EsHGYuv/onMV9owgcEPc5HRj5Bk/m4ei1uYfyY0mAdS
DzAe9fsfuc+ZyuCnYnKYo2z8+6/+nxClIVmoXA1JMS39EwCiSkUxpg29WWNRXzmN7ALjCCVZzNYz
VbAp2Zc3SHryBKJkm98BMP9J1eCxY+Ki46SkKJ8OWk3pB21RWUQiaQ0y1ICTMeCKvyvMUBL2enOt
KMfC2unNmTmBGvv07DKqA8uf8qvJ2FvLEfKoLtwuGNcXDPftbPAja9cTmpOcJnmf5LvS2tXC6VJf
aSROG9OD3N4s5LRBv6rdlT8ZDkBcG875cpyGq7446fVenb8Lzfmvps2g/4WrAXr4xXtFLBpr7nQq
fauyFUimx/RRoeosvRwJgMquRh2xkVIl7m0qAhKiCC16LFMHvjclJz4RKHamDadQrA3o00BbKCcu
5JQ7mX7QbqrWGRD9A4qaDkRTFccHxa7x9B/d/ruPzfjPQaGp6BrdPLpDnKj+vB7yNhKltFrEu3Rm
znbsm2stumrjm/xc935jBQwJtOw4Zrsyo6XxkHyBXskotvBrkhgze4hsRDiUIhqhgEXXV15M8xGR
TxgaZlgleK4s6lGg5T9q3Wlprug9VIFK9tD3fvJuAHL2oZ7tQOKugcwm7P1+taRSdFeX0Zdw51B9
03AhRHcQW3FwWe7z5b4ob5TyZihvmi5ocER6aMoNT0si/5LulWZX6Vf5QlI5bjxOoV9N8/WsnxVz
z6j9NflZEAfjR0+G8IHYMRUF2sSLBK/6MVQxJePzs3YWaF9lI8oyDs0YQmxZBFaZx+8Kf6XoPFqi
4p0MXAt40HTR3y5I6JpNE8DkK0uCanJonBbZEfNgMfZMk5POs9b3vPUt8sNIzjDd5GeXEVME+S3o
Eh/pheQsjVvi9QGKugbFTwpTKJTrEs4YJz4pu7YK5XJHXZ6GFX+DfZfgXmAFgmzhrgIfugnVyz5i
zFy40/3rK/Y9XDHcRidapguAI0Y077CM8PZh3kPheUz0AKZbkfn3xuT3va3CPWj89QBfautcKBCh
K9BcVhsUab2C6vBZpc35Iu/Hx5hbr9o49uJZfx3DRvUuYuAiYp3zvRihsbhfzCBl1VD4ElA0H5bm
1CHfi65KCULjUSUcFX3YyHrZmOijsjex6qdw2HYDcePyibyZFaFrFpq9rRWOWLr0jLoUFHGg5/si
8Uo40afoLvZyCmpaIPi+MsCtW5lhabpj76+FL7N+GttIApRSrOq02AM/GW8aXi+N02KQSR2ybGUN
6jRkj1UXDoJfUPW/aoz2B9u13k0tgMerUSE+D8S0oL2P2JmBjDgcjXsXlmjlBb8zdpHuovdEfXdP
PDxdKCXIRdtAuw7BUcbwLWDPX55Wy5UMn8j4RdkJaHP3WCzx8EW4wagBaRfREIUwDMwo7CVUlF46
77h15WVvLEdD2xfcNLqnGp42+jMgKAfis4XiHgozBOAPPmIq7jRhj8xTU1lPXgN+mV7F/GAQQ7w/
wLwTB711HQcaDRqN7+RYxMPF8OEcJLOTCcTmQfnWGd7ijz24MpIQ0cmA2GIH0geIGMTg+WqtXLrk
RtpFlIE/CgNuNyZQXucsvyTEeIzGyeSjIEDdgvA0O1p4nI/ORHO0Dfed4vF/CDuvJVexbIt+ERF4
84okEMibtC9EWkB4b77+Dk6/3Dhd0RXRXXWqKo2ENuy115xzrAau2Oxp82Fo/DE/q9kpZ4xWtiUl
Xox+9lg30rp51RjQQGMeH3KwyhKXu0Y4hPsxsfUvqkzlRUc8cnAHBL2H46/jFoi2bCnV5M4vtAyo
2MlXlivOqP20wRLMcNnC7a/ZN4dHGuAyozwLlNBThTXt9WHucL/ThSMRxm8ndUp6wcIHF/jRsE72
Cp5KnnjS+qG6UcFaXya5KYz5GjwS7hwhCtpNKx1TMuMzmWMlrfF9jqIrTdusWynH+ClxU87+2DjB
iin4sRnfaid7LozJhAbyA9Suq4ISBJLNg9g0xwgi1rQe1uGe40keYIP0W/PGhSsf3kQakEDcHzVN
aK/EO3XTC6VzVd9r2c3LXYm9lZn0iQfgx8LuTTIuXks41Cnp3dLaqIEDiUEgPMcAdiJIDp/l3Cwn
0JlGSLQ2aeEy7Tw7z+9yCVV9iU63FqE8R/oJv2KmBUOQSZwlE7mRIzT2zfAdVbvH45DmvqL6kegm
5mFUd6LuPWpi/Be5P8v1i9md8weHCNewDiUSYu0o40taX/RkGzw8WSNovgtDR5ZcbuNiQBzYFcZl
m+fXJnsdzIvWH8LHSTSdNqKju+qC+9ifDGuvlA4SRlQ68Rf1J1amgIwXTRx0bChYMuYpRJRV8s4Q
rn61hD9Nz5AuU3CYxcNQX8LpNgvnhrgr0ld5YhnTBMYSXFOnHCbpapRXM3DBXhHhTVd8ETGSrLfB
QzAe9jK9NY1vzudcvszyRWuvqnZ9ZLeNGQQUZLdOIn92V+OrXF/q7joLxznymt6P8lsqedxqCcsu
Oepg77NL0yKc3QoWOukacdPF3vI4xJe6Kmv6MyvF5/kkwUM0zq0FHfuoSE7P1C+QWviGJUfk/GNe
pvolEa9N/TKll9Z6HvvLrO+D5jy3B7HeF51TfSbSyuCEU9qY/3kMDBVA/bMx+HOwbRFwk0ujnLJ/
m/Yq//cccM7nEPZMTqaqRh7wr7NHa/RNpPcZqSoeRvQoJv0e0cec1vpj2xrbZt62KDXilm4mvoWA
2XYJNwEtvOXwTthgjh02PMTIafDyeZ+W27xxx9JTZz+JPLXcN0sDwp4IJCwH1DrgrdgmIJPJb94z
Y1WKzkSK4SZy75t+Qyvp8SponslFsO46EzDnu5y406FJXFldEoMy9iJ9tch9GywAIu4wnYEuy/by
IubrmbuTu5nottO3WEmc+iZapDtc8oTiB4kytJGe7rS1qo79jDWbPohNmVDkS1hNnt5EuOYHZoR9
s3nhhanP01P9loc7ZT09pzB/dZfSAIMP5zEhvxif2XaA6EF2o7oZ0qZhkOMHTy0hwNlxIpgQJ+Qn
HM3ClmRtmuSqEhtYi5xqXznNTDYDZVFwNp3gN2ikH8HgSBpG3z1sRcgT40Hkcg2OahzwQecz9gv7
QWjmxk3wp8NPM1Ld8R2kD9TIZTjkackGo+MzAVE5TPt0fmo8vd32H/jKMwffbk7QrLHDN+1DxMtN
g9ln38AoFbVfOW6fmCfAOlP3huyjIGOSJaBN+M6tj4U3plsxcJG/+QGW7Gozfp5LgoSjswt7NYkc
pl2rS4DD7HYzvKuaqQTVS/5DzOZH2FvF3mLKzMsSwaBTsGqSC871zpGPoRMAoaF1SZhpPdnVS82D
38nqfzug/aNxymRoALBk02T64V8WXOmRaGMlJuKN2S089pg75ChqhBWPDq2d7CxzmyxN8foN9Zea
KDLfRxzNDBY7Ga1dlp7UnzN4jsVPcRnKPYCM7gekQgHUJ3nqnoRjN2xNL3XCd5otAiQdxGeO38to
zOI9eCwOjOSHkq4Ep8nXJMtwWQ6HaJ/XLtyGl4ru7JlGbuW28H6+xIdLx2bAevMyVy7dD/lt3paf
bHJS92vew0v3cLkRaY9wnFxLn5ayTR0x/JnHvSRvrQ/apw9ELSahAThI7gy7b3+taZOlhd0Z2/JX
o1XZgfb5KsZd8GVl8H904YkMlvRBrKWgNj9Yidth6Jvv/XQxwR+815iQTF8qnUR7QrrLov34A9pB
nH+Chs5OYje70q1erDcL27raIZkSYP5uGJQQbodPeK2MvXpifnyyNg2/ujWdzYIlPsFM81WtfunD
u1mTpkscvq/IdqKIx4FYCLDu0RV2oWinr72+5/RJf7plQOWwEvp/k5L+SRw3DbjDC4EI8uhfomCa
Tur4iGLx1jx8zTrMNwXvWxB7kuk+1I0UbihPAbsM1J+1I520+AkXnej3nPcz+3EqtxVuyOXKNtcB
4/zBkvyAccDl10QTgiqXHg95uJ8+czFRMfmpu5f0zP+l7/rHCv13T+n/vQvzr7VuZIJcaUMk3tqo
QTjwctNVVQJ0DoIx0E/rpL3SCevRjaB0RE78WGulq0WnWHKEYiMxi3CwVYAETH7LnfoFh0lUvhgr
82RMoAeWprpMhUIWrtoY6/gkMIQ2hwTjCLuHug5+8Cz00flfOiz/2F0y4RHAqTVV4FB/nZXnFMRy
ZfGmMtQPVHkNecQ1YJlRAG+n2ikynAkQbdYT+1H+DeM8WBXZxmJmheYEtLy+Zh5vopcIG1QgrGTT
ef4liTJRk97q0q4/KSJQsReFANh7uOALQs0ey80srmqcZwrHYqde0vCXQSBlB4hiyxVD+Hq8dA/2
Ls5yPt0UYhTx6HNemE1nMPYi3I3dyKAQuhIIsp88DB4kgJRtpazUu057HkhbvKmJG6OCeEXIcYYi
1u7p25IYJV270G7/07yjBsD33n8iVZnKOgzRI52X5QTyLpDCTOgSb418LX5H0vLzZsORg61iOFWw
HUCsxfs89ip1k4VusedZzy4AUMEKFwpO2fOFmwc5Hd1vey8HYZh7pbRTI4eRiyQiMpSiepMLDr18
VT3o6kHL95QouM/ntyDempgp690AULY/lI9dyRM/d9BVDdCXg22KnHAgNi/0K7Qt8lI6sku8G/Kt
PuyhSv3v1SL/6Xj91y3A8CwNOiUDN/52e87ZWE3SKMw3loDU+rVw0LCe0l6MDqnlIvBOwYbOEWow
NzKVDfosyi0nNbwAEnnX3OlHV3yvgY6gwBsbnjk65K973q4GANQQ/Nj5vQo/4Gv6NR+7wp4ZVsvH
nJdrba/tKR9G+TxT7LZgdRYTNTblZYDyiUKRYqrK1jEW3NC1BCfn/JGvKoy1oGDumkNoDXYgzoC9
iVsUmIqyqgZiIvQ+bGtHENPXCns6FK+MWjaeaixX3xGTD67652OHUaaBDkrWLMYpQ353TcqFoAby
dXDOBiTkTckeg4nj4Zb40QX2CbIReIkX4XBkqQG0bJf8VmvaVouCxz2P823K6DutA2brQmqh5wE7
EGMQ4ywwhZergaKM00pKpnJxq+O8Qo3CICzbSGCEqnliDN8oNcK0CkSbTixf0dKxf+IhEqB2loRc
VhxQq9bXaeeBUUA2+ApUzuqxbEtXLXPp1BXDiqK7adc8uVCS4xCSQ5Cug98cVC+9GgX1ZMPR1UJO
AaGEKoseTSUk/dLyz0ic53TCNyR8h9wm1YubPkJU5RxqLo4kwubE43GMiw0h3sXeAlxnatxHtu2L
DcdqegDkhODccNWfH6jTzJS+6bQSQiQJt0nX9E5wtbGeQJWl/WZn9VvahhNTDyEMagf01X9Z5fI/
KmyGyvJmTNwyrumvCj5KOzPIdEG85WykqQ2mzepXUus+GKbJkyVx0J2i0FUe+5TqJNyYzb4lAVtv
8UMYuPQMTy2OIzNcmdra7sXi2Fi3OX6qrGNl3TA0pECqsPSUR6M41Xi6k33ZuxKyE5w72NU9Kryr
JRcLRRglPdkJsdP3EKrql0dBsUmc+mKGXkO85RSUx1Q6g11nfjwErgI0zv6BgTb5nUh5jw7cjKF1
ooQFvYmlU0nJaiFe4bMjlgpRCbLDRmRod+JbBmmQ9dhugmSL+yLM3Ye8QGE4Xfb0B+R1gmOr5NG1
wXOXziuO0LgiR4DR0aZPmWS+qpek5gZbSMSso26j6FS356HZj4b3MLxy2IXJbe5vY78reA/cfstD
izGlJ4WW0y3lmAPxZ2WCh7ohSPeFW0+HVD7J4VOD6Gr81Ckbkasb33i3cfzxMojWk5jXpjvru102
lg1x1EVYVuwQzCrTzz6a1yniZ60GefO4yGjmNl2ddstZ8YY5/VqjmtGHvnHTxdPKuAXuhGF/aWjX
jLBjxX1QoJE6LrcjxbfmmmCx45PcHSLVk9oj2K+R51C+47SdBKc42Y8YU6SDSRZwRdsl7s9W9LCV
+VWc9qG6Lb5FkoSkY8g/mccU5jX05uJc4BQR4neddCSDjKp1o/mW7pU4+OirVvk5Nm9V8a2Vd12z
Zb42FsHLrEBstaVnGmcxPUfj2UzPeb8T2os070IG4Ol3Wb9186UvDo26C61zYtyU8SyFz0P9K9dn
vbiV8tHStr2GuHAxSBpe59rX5POjPcjSCXaJrl5G6QiqZBRfiuAViEmEMthelPBs1G9T/SNq94SB
19EOuIYWARTxVHMHwgRjTKD4o7UNmIKM6QV2hHyOHwfQIJm5oy9K51uxtlG2By7S5GQWfCXdm3BE
mnsEByVE1rpBSUnIKauXwdx1gEwkfB6elO4f0U4EjJC/t/rvoN11PcQmArgFX03TcxSO0FCeFO15
zt9NVC54LJK6z1j8vPDmEtbn1LwaoLChj4BEMXe98BSr/ogsOreQKfic/FY+18k1pXc574zeDXf8
vZTP0bwTwl0gu6ZwxGCt477i7baemW55E4iLeGtzXEOQq9EaMSotBlp3yHxQPPBNOBaVtKELKD97
hWne6TYDm5F6I3Ab2Ct/mCwF/6bYCNoCUaURLT8jr5gzYrPLe54zZ1b3U+b3zYGpgtVpmD74fQBs
mH8LaMY0dol8SPp9FB0zQCcavaBrF+E/PMjxoW/usXZvwnuev9cYGZq7OH2MMSW29txMT3P4OfWf
QX8tql/M7lV86AgjcKimj8qJNvV44da0I8siMaHcWq6UrPgpdOHm0PZuzbWTDyQBR/A4hUt0vL2P
yxw+PwIMEy5vnv9VDNPOHAxZvbpvJI+vikDdSFiAXKQVjFJ6dVQ6H4UeMxZrHLCNrN6bwmXHn6rj
A6uDRLV1KaWjKSApPwUSfJatbuz4rylL19oKlqsQwqGfMW8e8Wbis2HVMXodFo+y/CET2BmFIwQb
XbiZdEYfH8n0BK0nEE8jVmPxmMWHMFwuewlvprnIvKb5lobHvCIuujfqg8EVgDIfuSBv8ZqxJmYK
Ek/D44s8VLHq5INYHQX1GchdgCuUGShcwwWns9VQFoxdIXla9p6HR73b8/pmfq8J5vI0lTuw/RI4
EYkLu85ZPuDApqeWafBsEqxFxeVb0uYwVOd234Ix/MAdvLCP0j2vVZho8x5GPifxxAO5Eo6xeuGX
8UOrkVaTZxEcSlnjF+Qq1Imiv/Jq+IlVeH+0ywrKePXV2UAdrs7A1lpHMLd8yglwpHTL6+SHlS09
miMCGO/F7Pad5KniVlV8Hb8nnpFw18nuUH9z/K/MV5xoPFFZNob6rLLFJdKp4G8zIbes/i6Dz7J6
ewSfUvcaLN7K+YUT6/MgvmfRKwCkrjoX9TfvYRifcvAy5uuU0yJ2mvhQdBD3acYbPPT7+cbHaquM
qigQb5Lqhy21muFO0fCF6zSYr5r2o9BBkngib4Jw+cc4eu3Dz3l+QVyBo2d0/lyeovAo4yMMnubk
icxXX9/5DDI6miWox9dluTXbVt2b5TEPnqoKWzq2jmvMKuDDS1/6+KNXn1kR5FmSbi+Xx7m+DMbr
FL5KRM+TfRcdIuEUCsfmYyA0plz07KYHx0651OozKmVd3yeM/HihOMFM68FaVzXDEdKlO+2EWJu+
0Z20bygsg0KgdqMpawEj2SqhKDW4HvZgcHYYsLGNazZ6EnwTwfVfjPe47unFCVgCoEquawqMxpXi
nV7SGETL4TKtYtQEDt/kgO3o1gHKxwDTkypwEtnhxFQKmNsZY5PxKt3K3BvNblDXhavdqGsNluIC
J3PBXfFXo/chhz30TYZgBcQbH8KnyfChAEvNipgPB2JIO49PFSJ8uZEZcEhjDy0Qf9Kw6zNv2WNN
TgRwuo6VsZnoqfdeNTpUrSVedmS28GOWwGSdcP/NKkXSdrD8Kt4/MreWt13sGsN+iHdlcpAH5Ixr
bHBSO3kP7d2s3gXzLR2ejfSV/83pqyLBR4LLO1/7yqXotqqbHrtavjZ1gv2u2O/yx7bRtz1TEmAa
nWs8ZIOv6V5oOgwgWVviBRyUYBwf5tFon+LoORO+cvUgGs+tcU+s30f/LSDsoPy0HPNwKMU4VDlM
f+uPzxEms3zj0MuX6tZvNH5F4Vsan3i1cfKZBdR0i72ye1P6b2W6zpeYM8dFjGlpL8fkgsMCTULh
V55fzfIp1d9VtcL5Q9kz/AjRW5F8RcOvmhyV0g/DW6k8ifF3qzyp6q0Wr6nmzaUvRj9q+Gs271bv
tLU7jBe1egof30P1FA1UQfy/bG4q7VcNhWgSXzMTtRgd+mA+EkK03ISBYOe9Y/Z0deAd+TkveS5v
1XQ01WsBLE7CUh3lv1BvA9x3gg8FDjEp7FyzvIuP9166i0wlkt4i6U0QIb4gSVX1ayj/NvnbRJOX
kR4clMrwkolHQ9wmzTqUjpwzurs1+0a3nn8pVqFLxfPOkrYjwBw6Fnec0hVMaeo/ZF/A3+lCl4nh
TjROrlym+JqL1HtIb/ghD1p5Hqnd7LnYhWxPvRuUbwpDzbNbyINVonfsGvdwXEItOIyD7ir8iYjm
3WtcYUfhVk/fw8RDoGhJXF7xZ9OL4zBWgMEgv9sfTROt7aCMHtUotsE88jtKyopH/Fp+EOpZhx1m
73XGDBxAukBoMwehpi4dI9nlyo5vZKJ41dtkApl722L3u6bKXfnoXsKI/MEF81USuzPDH3T4Q4uW
8yAuEO5pS6NVArHhPr9KyWa6I3P2hIbMNeV9g41lWo+N85aLkH1xidrIbTlD46BStAik8FKWGUD9
D8I9OC5xctKtfg0J9MBhHlxF8gRzh/5EUEquGJIHQ8EggcooKhN+KlAu2Mb5ldcUB5RtdPsAfa55
Yx1TK5qFshAwGpOzJdJqjncOIjRnK/eBX5FHDfBdNk+k72ativBS/EI6S6lf4A+obKBnkCjxZnJE
Ybd6YTdgz9nKe1m2rZ/4DcBy/4wTcV/jCPRJfRPDM50k8PiBNSFQuhAr8dx8QwJ64II4i589rHMG
w+TLROFucJtmUXYnRgc9p4RujI1sh3cCvVAlf0I2//1E06AF0WRD5kKFyA8JSZaL8EHvQOTpBb6U
fu1Z/uyfM9iMHslOHYkLCgFWcYxT18XVy8QazUauqIKlSTygusFyZZdBL2GIY+OMv7TTghuqGwEU
uvrVJgFGjDb/Ds+mflZooaDQVkS/7C7ZMxe6gaAU0qnaaTLyzJbrDPvMfEl1oHHLYRvkmcUQOKHd
yxpuAI6C2/qIqti1XmkuR3UdIBpEDXmtKc4IXm9w6S3E4CHFYzjtErZf4dAXO2MmB03PmFghMCbM
cg4tm/TDSPxgOtISbxiZ2PjCfFAEqvaVKO0Rn+nyBw8MBqDlbE1H+tqOkk8b3aJ0f2zk0Zlo3mRr
gUyXxMYlpV4reoW6x0v5iLypdou3rvAyuvlOxcEMEhwpl8CJpq1qbQk4oc0TnpEqO8PmB6Yo2Wu0
KjnDM/6PyrLzJ4jDXx3gag71H8M9FNzpTuiA7XJekaMC+lRomLy9igY9BFYOpvDd8JgxC8laLU+x
a4cSDIB6BUtOMtbas3XpYJsRjIAaxIwBNjxt+Q+8Kf7AFeq4NpgokLQ1uBgLKY4bICT2aCyG7x59
lN192E5M35CdRbPnHckbBKDWWqXkuzIX8KoOR7q0RSYrMNSJQYomg5rEchMakBr9GcPLAVCgkfzB
WrS+xEsJNh2N0pUOrlDHsbQGkhIwZyXaTKx7zIxgrl6VfGka5uTesYhgjn+4YbNDOa2F7Zhfu+7c
F6zxrYrtvbXl9BDUt85kzuEBIk32xnMi+U40j/h0Xji8eFRqjrm+xN4wetLsF0x9bFg8rrjAWByF
sdfRvqycPHVzePqznUNIpOBU9yIUL44NFmEMh4dNhjuTGVa4qshlCWuWJUQtlDUd+y71G9EOitGC
H+IRR+yQCBZbp5Pz5E8WhFT0zj3Gkz/q90P4HMobkxnafMI+JaZeIrz4Kmr3sWPKVIx/h2y+k/P8
fsqw4+seSz7hFCOvCmtLdIr0oIgaTkpcoLe5xSXSlV5Icc6K5ZYr1ypJe3B7uldU20x3s3GBIcI9
433zG5rCkyY6Bx4rGIQMyD2To6GB6LMXmWeWO0brDJGL2xowGq4D4ugYzrl1YzzEgdujZy1oeLz8
OXNbgFeghcV402x5gofnoBrQbGCHRCyqJDsWEDUh4NM7piNDQ4SjKZunnzUL8zFC0OW0pbhG5lfI
PZD7oE5hKgOegT7F7/xa0oEbrPQLx3QHX3ycYU4uDy6D+noJka67nktry9JKJctMoxMYfUZa24fT
NZorOvCLCBLRyblOnYsW9mBYS+oEsJsDm06lgH8lPcpbWT/p8Ee0U9SdMub+DH4huvEvad0G92C0
hG/gKGAaWcwlsKNGabGfcco2n9tzfAUcg82FaaLn5jfEo0uv1QcMhsWQ7iYbLytIea5xFWBCol2s
rEm90LGitQSUkQdrVIGltKXGobQFfGGTRWC/srSFZYjqipUIzwf7+iPddGew/ywHnKaEK9mhuAIR
7hFctuIa2wnsJujg3fesLMItGyx9TlCdDR9ayEmB6+200yV5OMWNdhLywMcyYQSsBy0q8OMxw+ke
rv5JwTCBD6SY40nLCC3+bIGr35HYExQfQz794nFeGX442I2+Uc70zxZaFMhm5jnQE+580rLAvFEB
weMl3/wyMUO/OMjikRwIaVF23Zkb551LQKQERZq6gBiHcE12C1yYxvyfCGmqQLfCbOiQ8mD/lood
qxNNfKHb5UvjOYC3fGcVVnjcAQ6qdoPb0k6BlRKfLpdMNO2U9E/ZRQp+HvDVrOKlsgL6ai8ipbB4
k+CbTgsqZgVxOntSb2CtxN5ma+TO4tusenEqZ1+hQFoMD+EimsjCyvzsn2r5D40y90yODBIxbiC7
m7hc81e9gLbFk9GPrE1bOhJeihP/NJZ7rcSmc1DknTEcpGSn1+QWNmS3H/oajXQS+BAh9vrycG6V
3WDA93UV7Tjhyox8QXZ0dWuGe57K0bgV1CMY/mJ8fgwHtT/z76XkzM9XrYtIADP0MiYXmWsZmm90
yeND2V8VNuLHdaQh3LlMlwDJSiEU4SsgJTqj++yaP93Dmmiz4EREq9VNm++02atlgB++cIjavWLd
Au6q+dg2jvFGoIZtLt0bYCLrdTmsp0OPNZo2/1K7AnGSfTV1KKs6y52BSEzjDnNVWB1yyWVhM4Mi
BrdU0x6mdWNjxGqa7VjsJiRNZhLMx6Q4Kc3VCM4KzqH6wo5MqaJJW/hjPDcQw/s129eCGyO6C2MQ
65zhj+a+yi5agsRBEIoGlK/RPqHtIwA12SXdFq3TMPhVHrgLyg/sD+nIxBzJBZEGHlNcXjxNYJ7I
0w0ip+Ab78JhNhcDdYX3O/WMJQPE+QEnpUuNtETDxSPkRuljAaXh9kg2EMfjFgbiygQ9RbO5X4eN
S9FtgXRbUgoYnTNuJG9JZpAP5YJxHxt+/XANY8OdLeExgBrU7iSOTcVVtC66dVEHAj2+xW4F+Djd
99KW2oTjRmxt4+agiCeeqUQGpojQz1nDkUo0EMc3LSt136e+CS6WYKN4VvFRTacHkhTIq8e2G3YW
TfLimJgeV1/GTAoIEZVlO2pHQT9H1l7rt0PB0nQaBE5OaBB3uh24+vxxDpN7gPVVeTxH4c1ML2zL
Ouxic2+al0dybMeLrh+M5Gx0p8g4p8MhUT/GgkMA7WC/0Q9sWrhj0oic5OIEgxyM1yRgmVdOpe1j
xGphiYxHO7YkzgZxtJtmWgZeEVyGcN+kd6k71cU1T47zcGnmK/LjcqBRvXz0R/gr0k8hcHjmypEK
WvcG6sF1UE5B5qmKV06vUX/Xo1M37OfsJDFTU98OT49XmqvizOkJgyJGJxRnzElMLFgBcEBmTn18
bGFP7GcBqlJyPqpV/Kb9Ri/qHeaniK3WBppLJcAxp6XkgujV/Rtyw/qn5Diwd4YdMwvLMsW//ACx
GkhtZpbiLdq/DozQVF6754LgZbxqiGKBTaXCijbEPwco5WwZnG5wzPNsY4ofTniES1ouZCogkNkM
x4AOw78be1J5f74b1gR1Kk3Qeo0uWHARuCB4/HAu1s6SnK0ZNbqaKKAZkclyhY/C9AysQMQOaBsF
qxZ9zOCW4WTCxAz7QUcpWvLtIEIQYEM2RoYYQZfjz2g9SFICvaQFw8KLZUYHpPoRbw5tMZSj/EZf
L+AhTVH15wXTIGYMAzMapH1zTBjdRVP7YByNK0acvXqaTvTkhOcWuaKzYzIpmv341Q7Z3riQrNEg
3NQ2LQ9GUVkIV6uUOQNIh/U6iOwC0Dqo1bVBK0pZzYAPwCD++SHNm/BT/3Zf+bPhDl+c8MiHoj/h
58WuSHGHkDjg/EK1QnCG3GEsJBYehrChadpgzqE4mZgu9YzmCuiawCzfgWLfyEwQWLPT8AfqBXoB
xGkfGCQBM3CApWZhhWEv7dHXlvkZnPfguwDjpSjEX8pcEcjG7EuTjsHMJopWP4Un3PaMDPvf0qTy
30Yaxh5APjMQ4FWmeP1lpJEEYdYZ/tbeKHugarIoMuzfvFIcJH8+XpouxjY6NYzPTdzqQg/nzqXs
Jfai1cRUNnoy6VI2oomFryYQiJvOMe/6Ly/z7+Q4IxA1RVKYYKnJoCL/TrAXUyE0pjrVN0Qk1Otb
tkteil38If+2Z20Xbhm85qU76xqdGEZ67Jb5Xjm4TGu5jy0OcNdKsYMTzSHCCoPN/Vz/AM6hwwxM
eitSpvzbcCHj70Qhr5h5ujAkTU0k8KP/pfgqXdN3rdJn8BdT73HmROEqnxFl2eKyPjGqzu9+uTkK
W/+1gOnd+xO5QGU3MkuOKTserXZGurlPuavhn3pjVOxtY+BDQV0UIgeZ3XS8+Kd8sdkb18EpsH38
W26+EqicCar6/c9066+0mU/xrWNwBpnS1fQSnpQ3NTkY3/O/2X7+ayH95/1a4GdVTWSc7F/RJjHP
5snMW5y7QOyf5Ev4Mf32HLoIgJwNhupZTC/HlO9o2/SGXU/b8sxSsWJplVsx7gk7JwaHU+FTIN6q
A4OZL9VFeRlxcL5Q87lskYfi8GB0W3mq3B5d3Gb6ih39vtAToqhbaRtVsINzjOuztcddyWKoW5zE
i0lo/Ox3FoNOhUOaretnGV9nydRa3H2Zy3jhNSBi3cE3uBkZRgkQg6lmTB/hUGKPHxZGPzyjZwoJ
ylEKUSQyDpLYXB87Tk7DC324GGeEwz/goVsskobdCzanYMJ78FLJClCNd8HCQaGtrv8J9VEQNJ/G
mX5Hbv/vW4UF9g9ZVpOJ3IqoaIoqKX+BYyzBLMS8MucbZjiNwe4z0Jc9xqsAaEfBkQUo4KrG5kbX
u8ZNC1WbtMMGFxVozfGGqh/QUJ02ODYSMtaDra2tvaWskG0kRtAn2yzxcJ5rJMzqi5HsY8UvUXaE
M6EReJ0mVdvgYagh6aOQBdxoeyAZwXOgo2OukR75mJlARNeAqRjQGAZShYyScWsiNZ/jiRBMtBxS
XJpgohuojn6BBmR0K+F1GeZRSkuiGvGHRExMzJoc7ccSVtghRkgvnDg+wI1d4AjAGePZWTLOMlhA
UDbpzDg9QqBU3uVzFfpp5QZLIAJlB3fWi7aHZWDRcTVXysvssdFCcmIjzQwaDNT8NhnP/MRYDvbe
J+ycFdxKKNWwUHisdOkKWJ4ordWvrvaEcWOyHK+4xLhZ+5cfa0WH+d1IIEZ8wZCVxD1aNuIFMStA
DQUGnJYcn83byOkE/SGUUowoaJg2kd/y2hY7KkrsPXSx+D08bilDymMSLSdQRhSMB+0b8wW77mM/
TR7IBc46AfHi5mWc3RgINyWeaVfI6dva52DFXCZC66fxmWxvuGKnCdkHlxuDEYjSB/nfAZ0PrDuj
nOijrmrK+d/oWbn0kz0fA4wQw0r3qgMD6riRye6SKA5HtyttjQ/yW4IjEawVamX3k54+ITd40vWL
FZ5IZGCa3amPNTO4gqVdDw/Hqg/SH7P24j0Q0IoUgzqAtNwFdL1KMujAZyJjIloWzkQrsYLftpax
4HNNjmSKyVACt+/P1YEt9gQ5meN8ghaGj3qNPhYRBn5uX+dvMP+gdWySePOXwIT1iBz+cdhQcPTA
aAnwDj8si8/xN90ZR6QH/O+oTSGUX1Br30V3Jf8t+8VWIM5oemLldM9tZJvPcuoVHJKBFJaKPbYv
c2t/JT9QQMzhBCDmy8n34bTY1wPKhdf0m+mBvGqWKEMGmcjDN829Te6ehjotWgfbn+GQViOkVC0W
DsxoDt3YpYNriyjCPrCDK6ZsF77f5nV0yKqTPOOTz9b9YltrJkbJGgtQZP4qgWJkuOM4OPPZmya9
1HX+Nb5qr71HhK25EmrjhWGnZoyKiAVwi1AX3eQO57GkOdRKPh6vDJwCfc1r+JRs+hfjs38RnvVw
I5DSIcIzuqGPKYvOfbIDLmV60ucI1F/eJDs+Koawt95oeWzaffxEIlIXfUpvKB99eOT9VRZGoc0s
rQgcRK9MC+p4tosmCFkWlosVakcubGlVD+4sbVgXIBhVmtDMprGFa2qtuWXa3E2f+Yv2O26+qMkq
dUNxVm9ggHEXTPuAJkmzBhKxoCZgs0MNGnw+AkKM0Ym5G2iYHrm/T6Y30FgR1uK1g4L2ojvjil9O
4SA7pmjLyIH+o2BIHjtEcdbTEz1MBU3lmnyixLxxKjWhHOSuuF5wkM/qKy+NOnVYWz4vapmlIttf
zAPBdSw7rd3tZ1+oj9EzJWR8fnwwLIQuXOrPPx1dsD9xFboY6CWjm8Xr8R2tGucWjMKl3hrpA+BJ
OldO6cqLRZRfzZODPerxUX+wI66oiVFWroKnfvKVGLPXLdzFL252hQNFs24/6BYQOWd+Xcvwh1/o
NR2Ejx0Du6Rkmz5jROd9Lw8AW3KxiGPZYhQwD3KUcM9yv5hGgfm+WtHf6T+6gAE3KwHb/AdXWmy3
mK7kHefAGWDYW3dOt8tAykWjQWNYou/SB7x8EVdO6cAWwZROkxV/tT2/8+r6isaeS7eDqz0/89N6
BryErvQcUDvwo1B5K3u61QNX9P8IO48lt5Gt3T4RIuDNlAToQG+LNUEUy4DwhvBP/y/o3sFptaIV
IbXOkSFBMJG59/6co32TvsHEx3PwI00hFWvLJ3dbYJg7CXqGE1PhnSsXlxXDNxyvQLWXrJXPeAvX
XvzUftJDeAGhIWRrAM2lNjQmwFC9vkF9jUilYh7rNuFcQnWDDo0bViyqyoY+TwrOL0vvEn71iZm4
ONx9u01ohmZeu9NxiJvqjBEmFxPYLLKRMXGLzl3oEB7+YGiLVslSt2wA0yqcQ523lkNDEKjD7F7F
Sxj4hWqCgRaOAQPTTXJSMDtaYwGTdyvM3ujC/rtwkOU/tp//Uzj8xtyunsKr6xsd3gOuwQrpL1PS
dnKiKiaty4zjhLyoOrMbk8lYfxTXX6W4AhXKmhQfZjxpf8xV5KLSgNYJ1ZQ+hwQXzhHwD98pGTWb
R6L4tOAjJOko4NBVHtDhePz80GApYQ/NqS0du4cwHdxkQ/fJXKKY93ffuvrRNnfBOdKFVM/0djoZ
7Ua2lYfQ8oSPxLAatpzK7NqDOpcF5tacULkKDDTlex3tzrMpImw7XZQ3EkLyFQdXtIF3cI5d8wsx
aIk1S7eEchCaUBKwKRlPG+tmtlMKhILCnOdnVEY6L4pJTi//ICNiZIwbzTknzHyN9BdRqnqu36CF
4FhLxqJs55wl8HDjLb2pSoPy07do+Oxw9xkhb7/7G+tCv0gXaFxJ+xnQ/EBvx2VTuOvEC1JI7WIL
ISPK34g86EJbkiAduU/txOTfuuPL9ODnbfw12aHgAqPopiyoDd4r5syw+5sAVYNdbYynkYIv/Eok
TBbAdkznpTK2shogNyJrJjAhQHqQUKo76bkg5jR0XjBEeR3uMFE2jPt/VbDIQC4itt0PNtOM180v
IDqgM78S8GT8PY7wMP97Wf4/CvjvFHGL9k9kLCKJ5u+hya34DEOvsKCIe46kX1AQD5+cJxizoIlv
P8h5hGnDycly46gW4X95Sw6YkQD54HQzBWcsMACZC/wma4aR3UWXFr3TOtkwaaGF/QwQd4IpWTzM
oyglJsIbfuD05q0tOv6W9IwdkH53YnfFiovjNyA/RqFu8xD+2wzmrEk1i5vJyH0aXa59clxxBXcw
z2EsQ2EtfvgUVaNJ5jZEZDbYuCvNnnPyFPDvY1RD7jyWDfIGnZ2HvmP+IsToCAMCnhO1M+xDct2Q
M43Lzf610HgEV6w7LNZ9fykypn5H8hvBEsTq2+k0hmUs05IpOS50oH7WLJNdXLQEzL0OUFtOGpsX
TgL4f/CcOt5zxb2kbZcR9HDWWuN2D3gcfhjbaMVx/w6uSfrhc47c94VBzqQ8sP2pD6buHCF0NwWi
QTjG7UJdaBcCbRRCIKcto9Xejg/JpzZPUJuDDo7fFIV2xTmAYladNAt46RTo/XOBnjDeVQ/eb6Et
YLrEM74IZkuvwVGfG7aezEEZzxhEmVifJZwx4l1jB9r4RgZt8aZaMMNwiE0g3I07QQtYs2B74ZHW
NWSDM5NI20m3GFaMYDL4hlPY7nby3r6PQXL5JN1V1lk++3sAqgv5L6ir8okyqsUit2Mowy4Iomz3
+I09mLltpU3zLey9ZuYdo1Py2V3Gl2NXEaaP5DukuwRAS28qZTGWdd/hjUifWfbV427jA/MrR0bW
2IqKUG71cRIkFd+FYhPoTqIWjhIiD+XFMlHcklC1AT3nqEHwWuAjB309n7TqtT5LG450wQ4+wfYl
8Cq+wglC23zL2cw5deyurz2FEKZbegTgP05E4MI5KWKUUenrR0dimFAuopvtyU2Vpwz4LvA+CCPh
eXe0u5CNWwC0CR54Ab9vHnNQQfYZ9Ah0GAaydafSTvSyyax1AUZ0DXnpKqAagNUDLcF/Lze+Mec3
quEsFqsRb1VdgFprmNfPSWreuku7Ixn1hXgjTq5W/AXfRPrLbEJW/xSSYEljQCqDGPVfAbGy/zR7
rROHU7fD1SaxIac9lzygw7rGPpA5KCNWsrHBkibE35F7PYmXJjD7m/Epz2PN0edibLPl4OvLrtIj
oQap0+d+x/MTvGtwVMichD3y6LdIIn7qK8eJPuczESOCO1+/hYLbJRf8MNRo7lHSPWleJySaWHZL
NboU3pH+wcOLJ8KBNpLehnSZmQESDl116e3ZLqBD7TiKmz0PKKcbVSk04pt+j96DRea8Hv3N4LGc
Gaee8NIcZ7lJeG726F9owJlomHMFEysEfPJU23WM16fFrdvxhNEzkV3jMvGTr3h3jJy6XUmTe1Qe
OTJ4jFlAu4lgblHr4sfE4PSH45BuyWLK8shRVWhoT9KFwe7ygcKp/YTsgCr5CvOBiwwpz6/Vjzz7
hN8/EA5P5cnnP0arYKG4KC+Lz+CMRWO5ai5AppBc+ewYj0qCY1z5/Q6/3wMjUJTlCPbkt1GBP/Vm
AjNfti0bpUi28xsXognepMkOA6XQ4ZDjFEpX0AI/ZcrMeApKDTTJLWVT45ay+SEz6HlocO3IHALz
Oj4S/PyWsEXs2jBmxjZ31j4Kl72N5y7WCXeaNvoUuj3FK3Cjsr8QgSc+tHuDa+4BnKrPRnzov88+
7Y8LV7YUjQQPw1J/H3sKtTDErx4mKqzCTzjgzPq7HU+nvCWyPt2j56MYXirA9cy5XkscB99w7wqo
ZichYmgFWzqbpNKK+dmBs6DfH5OzSgAR8MEdyJVZdDipHEIF9edo+WtES+C43loCD48PeY8F5wiZ
EUn0F0tS5Q+fTBHJcZIlSVYMVf4N6niFeiiWQzac6n68YMG3xQ/afdr8luhd6LwjdKHSw6OuYLkz
6XsrT/qZsb1Eec8OOEpg0QoBXrP9wWHT9AmgErom2IP//S3If7L/QbWj6LomsouYv9v/aL1fyobJ
xWL/45GO7R/NYEFEGgK04VMqnerNYNJAnYauR0UdX+37ZPK8MBb0FyoNFkfOmz/sOqgLhp19IPp6
4eWIo6wPFsKQ0ae0HSnwGsAePK3hQpXAYYl4P+gXse7A9S6rZWq9s+90LqZukkmajz0sGkJvwVuG
hVWurQ5Wy/JZz4oU60AnUW0Vtz7glIexqA+MwDgNcSLjQISqS/uMJdut+EQyDqXvY9hiFWJ98LjW
9TL9GAlcH/26+4En4U+fwN9j4Y5Vx6Rd6DfPpaNSDtnSZA+HOQJUBMoPWQLikmMdxSUbwpY1xgAL
RlLKLBWmHKxAPBUP9Vu97qEAu/jCwcH5fj1KMtR22YnlmHHKZLwMZ+TnGP+yonf+BdbDiylp5EFP
4iMGkvmPXi982EO2f0EQw6iGJc3kxIalAfppwhOEojFlejctuGEPvCkIDXK7I50uV3AmpS2htlgQ
cK3a8baesQWWN+aeJz6XtYG3MjUSJyMjFTsE+BssOJR/2PfSCsMZjd5oBrlS+8VpNyUdFK4h/Bh0
2Air2xW4YBbCzJ5b5jd1lsK+jvb7iPCUjz0RUkhFdpKfBOyVmIW8fnCzjd+Kvwgr//B8/TPO+rdx
fGAUzWAExFn7iQ32TKDmAn1ZN8Kbi+wD211Mck1A+mFCQFwxdvOgPe1Uo8TBme61sPwNukDwxnHS
SeWxS6n2qTi/SkZZ9n8/YH84n/95sb/Z6nthm+Z6z8X247A3bSY+7qHWBP9sZmbjPpDvOXRoyvzg
1H93YDi5LWMOU1xe31CZPo0f/7Pe1yd5ne2HDd6sB+Mbm4xyBVMyuxMOS4sVY1azCk7/feV/cOb4
55X/5ifnN5ZnDEZenbzvGjInWlCcup52nIwwGoepX04ZVrdMOukqYLODH2P0n43TY6+2/YP2Hl/L
j6rnE017+ug1rImWFWUuNMbdF4oo80HCa6dPmdRyOCn5XzY3Tf4XWjB+Al3UDQs/QHS4/7Q2a2Pf
r9ouAwAMl0O5wHU8y1xGnZiKxPUqh5fAbBLKXbOzVHxnV2a41/TVk/68X/XEV7LqqRHhj2pQSyfo
7qIaxe2xOpYH6M0UOlh1M6WnEj82h+a9POSHhOoho+afeG5I0ml5MAMNkt1cJ5QLOAZn1Hb+398T
SuJ/fUwDUB1LOtOSVFXRf3seilaXxUYV+hMHZ4eHpDir3ryDxRnYcpqy3iiu9Ggs8sSPN7jmpZP3
Ls2XtmCS3X0x1SiB6uITY8p9bYz6UXQywVYlu7L/oVaU3hh1FNdsi28Y5XyJEwk6PKStK0CvT7J5
AE4KuHBbljN+K5Oe7Qn3LbSSPJuYqM0i7KlnRrHBv6u+UicvuzcPA7mahl57Y9kwe6dMLabMpLZU
dwiWGdoOJvYTUxnNUKfwS3gmaogK1HzhufKOrbaCI3bCd5BthXzTtCda3tfRMi416nhjLq4EQr9v
bQzNeFr6x0p71P1SmPXiFB6c1iwHaC3f8PuqI/yQGtkxXRWmvBhN4RIBhr8orr0DdXObrguNsQ+z
7PDewHH9wMCg+Yzop2/PZX7GKloEMdqN6HIwhcdLUJa5CmfCjVOOE75+noPXJdWXWrEisJ0QTYFY
RzrXxgUCvJF/QFT2vd4YIdJqMDuE2gGojjSJDvRWNk7/Arsx9svtFIdkpksP+Ytd4d3InPgnvprU
Sovmxmy7cj8pSv3v2G1I9LZ7DLxwm1wQHnLDzGNYoNMYT0nOx0VwCXFJLZaZRY5SsTamoUn3Op4H
sStslcfQTOOTuuRYszYoVnKXsVPuGgiz9TFpxv+VSlnd9C8rnMp7GtTXRRsmoCfdTbmVd6qdHcfU
i2tGka7f40f1CG98unw836BSkQc1TCCM9bDVWlvbUCtrR+tS/UTqtDmQMgRjr1yl7/7JCsYMYxoA
O/3me+lGiYA1ynUEt4BxRPYxzq/hmFyKXbU9bPFkOPinOJwzFiM1NaZpvRoHEcrDBHutIHAZNzrk
N2z97+4IAgVmmpwJhtoOhPCChNaueITugX7LtkZLZyCirgSUWcP6g/Fl7qorSQJMWjWZ8Hj04cjf
W+MSFBt6F96tBCAq188HNzsS5rwlDgolD89rFekLbavT8Axbjl5vJn9VC25S5cZucOYbuPGF4Sj2
gmH/cqw5k3R8IGhxizMjN2uVX3EBRAX/kLGPrWeR9cX83fssHb43isUzVT/5FQwwGG4fOc852A0S
o6/gYZsSu02b47wdXW0v1UjNRxJfr80TDhxWy8hiAnvsnC1ZDEvTJawO9295q6PyObxcwdXnVIez
Fw77s5cBPb9cAXwfR5foku1w45+kPS/cTmVw8GKOUR5bI0N7vqpAmuZzfQsuC7tkx7Ce/4UzZuuC
IDNre7rM+5+6zf4Ptjy6SwMj20wpWI6Y1X0AL8NLxqZI/fRm+h3fOuIn4yOdUX7FV8hl/tdTVOO/
BzkAXsw+XtOlw4qCtGzDSAs+caClUqu+e9rGzchNhguGNBu0AEqlcBaPzEOJUjEXtP7QjV3mOtwd
AXt1YTUchHABja5eiq6BKe9UYfvCrlNfpJ8e6v/QBi9pIgevGxXloS0//JOybHvamHSlv6WOefzv
nV7SxiP3n+NCollFg8QihQ5Dkn7rLKQyf+aGl3dAYCchuefKlxC+p/iNm09W6fAulp+JCHJzTGEc
WYR7QrhW5Y2lfTds4c+cuGxIRqKPB7S5lbtdGKxj0ZXLdaC/0TCLwtZQLj0ZAH7xkcBYHdY6FlKk
nxtwNk9V99WZ5xRuR+kKLZrcXR1cB2WXYrJEG9Wt0mpvCkvfhwteTCrp4qfHFi032070hFKUoErc
ZPEeI0Tct3xOJHnWPFL9nY2q6tayd1RyB2dUCeysX1kvdyhOobpRzQ2u5yJoVg8Rl/nXZ5ycUAoY
4masyqU71SyW234O7RF5/0HD90ZGtc2OwBG4avtb7r8FFZz2VekfFOGUJAD7PLe12xJ1bC0KKIgp
UPBUCVap6r4KDPVHz7q6AVGG+b60yDDqFpK+jbARhdmIfRT0v2aDbX2+wc2ctixNHi0QMxlmk2eA
sxPdCwWyGuwa78hikQTmlhspYTa26EkFKG454ZGSKyi3MNhGqBSktafMpeySyzdVv/9l4Vj/Tslg
4ZgivsAQjP4wZxYSyZeLtDshRybV6ZwCq821NyBYdRVtsSnDF2Pymg6L95hOGz2cnc5kJGfT7IDT
M0T1SXgNnPqA6GVebGBQSufndKQ2wB1zYrvYjJAuX+hcekAn/U4uGoSF2MaUcx44xWq0vtwUq3Sn
72O72uMapSy8JUXlGp5KOgthxU4QcqFFWNFXTazp004OFg3gJT0ZM/zDMQGJCG/YIMGUpoxyS6y/
pXEErLkJww2SmlzUE83Emje6i7t/K9nSvL1jpGlKMxM38BsBez/RUvqx8Jm6IAtKZiJeEztOo/BK
B9g5zFJaOFXaDEJ5MGmu+HUQEC1/vpYaI8WJdhczOwIiR1SCA05o68dGBUqFY8oJRZnFhFGYxOxC
G9GF/u/v6tx5zgk1cGr4AtLoLI5aZJbsDBv2ujE6kFAwXmq3cKNgBgcbaAJvMtpGvL4AwvFw2Zvh
NHzvNuUcd4q5ynjOZdfRFGzbwGyfK8/Rvv6yUphQ/GuPMTTFki3VUDSTX8ei+n+CTIQoND217fpT
V1DJPMLuOUs55EHpzIiTqIQGwzqX3hNsLILXF2FmSwtCU3LT2Gxi+Epqks5ai5ZLxY9XpVDzsRON
7p1/VSgedprJehC/kxfkNKRCUng3EIqk1I7FSg9+FBmdE6XGa0zoYBBQguD3Y6uEtfquaO+F2CAm
RWAJo7ABRyip0mUdwiQ1d2vQjZrGzIosJj101NWoR9VXuXdQMPEUfQXHKaGci8rohQfnMUK7RsoI
8U9QtVqFKpD0jvLDfOpTmQEoExcxOyVgomGIn9Rr/hoo4GGYGT9J9N0jEKqN1yLqHPK0WWg04jiE
qhK1hpYSEZgeivInTvCZ9+Y6sGYCpI15DBCh96I39RgB0jF1TBpqaHpeufX6j5d6SGHrKtQ0JuxE
ca0WPyJxrRg/RLmrd3BHxZL5utBtQo8eEmFmMOcLeXrvg4cjARIGyhmhJFDuLKuHSgT+rT7lZi02
xyquJ1g6eP1FIMOig+dezuLyrmanCCo2BHHV7eJ1auAbOZz6F/rrDCqnfg06RiIoLofZXsB4qGQI
QPkGeEPnY1lzGcRIPHWDK4Nld9i1zOsC9DublAwx0VWkN4mojiJ400x08K5J/FZkK8AsxlEmKffF
8ASZUQkZNnOU6hxCVcoDhNnVzAIJZ0EpHnNh9uwCZiGwYHQsgkP6y9jCilWkWW/PO/YLiv5T5buO
65JzV6kWknHso2UtjZRfA5Qa+SkmAGxgBiyhdv4MSOI9hT72xIUrJluZnQDTL74k5m3atwg8rPTa
pG6ORC+OM/SEnRJ7eBw1FJ1vLFqm2bsh7TleEdpr8SW8d+jAJfAWGdyjNDmAqWZrn59IfOJ10l9k
jB3Ukm/yiSbAG2Df8w/IdzHdqH3IHDXaDN+DXPvBDTK8B5D4mV6K74a/DdDmh8G8V+6JvGnhzqPE
MvnIx9Bbit2HKC0HFdtFdI74+b4gzuw7REbwvFoo0UiPm+L+SuRJZr1hWWDCFxsg5c787vLk3iY0
gGce4CG+vAxvhhNHjux/mOnKOTa+rPweW+hO4xuPKC7fNIGMBRPBLV87kf4xh+SLnBLNn92il+8m
cF6eRx/N6zIA2fo2A5usCMGhT4SXE13EpY+HMKIFCB/WCRdpTcbhD4YIGzN4LqwTRFFAoF9GuEP7
rDMctR4vaREWO9mCtYL55DpRrVFwJX2U3zw5PFbDruodWbrF45A/JXccU4tp9hl6tt9t9LuWn9BI
kjIWzCgiyfhgWIG7hTGJUHzeBc7zABGlQ/UOByd4j+t9US86dce1J/CA9xiwYZlWsSXXs24B8CpU
juUfB3WKBajfninKEdozp0O3g8C9v5l4BQ2guGG+914aKjCGmtzzp4qbWogGWCjmgcbkniMkKd9S
skKaEKNzi16rwgjVE7RF2T2k5KuSw/VgiEjoDgItaKm5RZpPClC/G6hDs41OnTCXg2UB0UV6Al+R
FiXNOG4kfd8M8yScPdtFEzpUKRCkEmEteMu034bCBt9sLEaDHmI7g9OFcgr4SjEKJ6ZcmILcYmwI
xC4yoNFsRFbSXjPQLnMEEkozckLCYuSqeOIa9eLo+jarcT9+MsgB7Hdeww6LPFCFkVDPJB4MA6Sm
nz03nryGndP9yMYSd+vYHaQ5Tc0TstMYzBM8Ly/ik3RRXgjDHbdmQSWAA70UY2lWerBujZhPByWK
zbFFpD6a431mmABV8j0KX9O6MKdeNNP9S/2knMRpNbhk5XnAiJJ5a159CCU2GHhQa65sbSrdpeEi
RInUlrgIuX3klwYXo8ddad0oZ5jtsB0C+YeAYVGh5FiR9BCT+pPMa4rLKsXMx25sQ/lh4lJQxT6P
eXjx0dU1+fn1YqB74ACEXJ7eS9Qf7Hq22sOwh+c8N960dMfdBrr3xmECb93eYNMZkg2W1bN8Idcn
5GnMMNIKULZCaEXU/5zCaaX86HaSSgQuZJaRvRDcQmhsO8hwKi5wCNhGOW9KNYFcoT7q8YptCaI7
nGUivmjVKfZozyF2CqONvbTjVcDNhm+c8krfscioXwtftNcC3FioMh7u1TPYIlF+LbE+AaH45iGq
IZn2y1f4LlUf5muFErXNgMG1q4cVdbpLy4c+sDYCPNCRJcHhjH8afYXUITMfL/oRLybgXtiUCRTj
bf5aQyOJXg7BUpJ8pmm+S2v5R87xfGArbbtZaV105gZqe8mUg6L8QERQqnoVvCgbs58SdbMMRSnL
WRy7sIBXADXT2pn9wqrmrKec6hOzNwRdxI64mrV/lm6hACkxUdJV5OR4O7RYvCs6lHJUmXkZM+xA
uEHd5aFQNGBJQnjpRHYiyelRXpXZXu4ZenFXwUaeF0UGXCQVAW425HjOjH6rZiE70A1qnEZkG6jj
U7lb8lmE81sbkOI2fue2wUXosYPAmFNBPIbjwktYZcWdxtUTP1sM8KsnHZGJ43j1XmsfdSStn/3B
FKAvEk6fym8obqNmJcXzsJgltM0xeLhgsXXiWQ1ftuk3erF6xvNWXPs0wRmukcAAWTD1g0fWgL8k
wIAQf6JZUO5aVLE5CJkq9VOTUrvQrzJ1m/4UJmiDM+M7glrKciJvKyB0I0NVm1wCZj+4QlbSrh1u
JTNfn9GCRw3Q8quS3F6atujRXHqcSo3pzczgQ+fhMlqFQmLj6wv/l7CqYQeOkDL23rnRb233nVrr
DhdiTF6RM3mUhXr/PRTDJBuuTXzVa4zGt69dBpj0GZJlZcGdNUwnVkBxPssaQyvcsKgmiFuaG929
9t/18B6KKxmfuq4hKZLRgb7NO0rQLwXF+lPHB0BxESWbo2CqQ8+Qzrr05KnlJECVo74oPBYxDBsN
FCk5Ff5+oO+EKa0OsBUamZTYdYtBQbxQ4PAOPDI5dVQ9MpCDg69fEL2kOu5eM6XdwE0QpDfFp6zX
mY1B+fbFzwbVcxxGByS/JCsvrEwAnz97pDz4AEERJTfdaSXa5btm4FDg4399ynhQQ9iPUn/P5K0W
Uj/RvEiBj9XVcxaH8ISQsggpItaCLQEponrzAmw8jLHKQhijDZDzzH3Z3QXDhF4Job1d9TCWKzKm
4SJWNWpN5E0d1/pcqd23VlwM1ZiV+UeYPgTmnhiVx7hEJuwtPl73BSbZFjx8pSS3FmV79W5Skhtc
iZI9snSDwjcUG3QI+M/139nYzngHlbLK19aleZP8G4Qxy3CNbuLXOPIgb+I82nVQEaLPinw5TDkM
NtloXwJ/KNoJu5l1vXuFM/EBmPOiG6UZG9pNi92kjBmDoXNMU9vBldpExSqBQs/J1PCT6W+eQFlN
317wP9P0gUVeWH6ThRtgm1DcmnYppf2sRACLnHawFciL8SEOYC9KNcxbxGbD2sCNGSqkR+IkKaiL
EugNXL+61dFdZNhBgCkUZsnDaP2UCzh9E5nhH9hT4L4xZYMeui5v2RLBjcPzar9wVUJlfio5OJmk
Y1tarlC+GltZ2BQePoUbIz1BadX3zEvD1zdvgZWDhdv7UvBBAPbIMGV1h/6nh+qDbcqg3gYcrYYT
NRimqYNPmgiO40yMjrplTH2dqMAp3VvKRUOQ2lbqlqm5gE9C5KB3SBzlauVroburf5MSWX/qNsnS
kTXySEXapN+wi6qusyFN8v6kqm7JfhnPI4qIHMz/GV+k1wbCuGmtpe5nUJHytxtPO73iT7/dkR3U
D7ga3dQGetMYsnCqwmP6hYeZmMCpXXrXhC/Bz+cSkpbKNfVuJGnJ+pZgxvA5681R4C8Ip668Cmzh
IqqG/K4HHzhRlCaLKrVgVmLLrU4ZNJnpLof+jJtct8dHQSKVtl8B69aMHJJ58hy14UOxNVocSkhE
vMa4PF3g+8RvL1g1VTSLsOOu96U+hdf0DA5h/GsU2eBZbiMD99QrRubjwEh0SsmNYgbzA6Sn+OG1
NB+UWv/d5ht/QMYkU2fAaIGQGZL4WybcED+9KLDU/qTtzI8ocpnxwdrBXahZBhtaAlXmjJhw+zdJ
hzDY8S8YUMXXMHUYhIsnckxGz3G614w7MZNEu4FHZDrEXE5AnoWtDgOcPQeXEHh0Jr9trMKLfLME
zHGmIJdatOLGpuMoNzrpbgRrzy7xtJl7Ls1Tu4OF+QCOScsloF3AfDrkLJ4/CY40nPqmKrv/vh9/
WIZwqDQRKiZkB1U3x2X6P0OPTAy6Irbk7tQmDsBTQNb3a4mWlP519N4nTWbfnFEAYUXo98sYSA/T
+WEVc3iSySnareiEikOIjoUWamR/TTIoiwOZ6TMFSVsIf8YuiiVmpbQUUUgSnP3/Z1P5BAVoBTnE
CchyYUsocQN2JAaZTsXkhfqW+TjOzV/Q/KfygknUUx3vGWGUNTZAjp+vwm/6axA97EH1jfxQEW0x
rI6QV2KsvBTQGvODzEXcUPu5ri6HFqaxDUMzv5gwYbFVGrk/a/TTVsdHWnqvvyw3ggb/NVTCztwy
8L5Xucmi/JtuyzRFQ8ALuTvhIFwjzrLAGnEeDdWrGN/QWqk/eXlOxrQRyKL+W6Ve49dBVQ5P2n8O
ngA/QmmHPaWCQ4C+hCEaJVuN89M6CLcuX8TqBReoBNQ22o5jGA/rz1M7EH+6MWqXfyEGKyPd8F/+
KQGFsJul2k1nQrEyrIMcb9PnOm63jKdJlzKsuw6YQzaJgeQjxMNYIhdnJ0UbP1ibvoNXDK4DpIc0
8oGcrk64jZSRnNH3SkpsxXhrPp7F3he35A4O2c+gnLcYGBQavOSr8lOL22g4USlSKfB38+6iiTuT
oETvwu+L6hVzFw27RY9Eg5p1f2y9HeQQYlNkc1Uws6zdl7EZ2rsUP4wWi5zNM/ysw7OuziWejQZP
1HNjrGWWjH+PtLnkr9SXS+qqqG2IBM8SIJviwoIJsyPe6VF0FrEjQHoIRqOcWFvia/uXh+t31OKX
fNKwLNVUCIgz1d9QCyVuZT3Pi+SUHeutem2WLTpW/92CvJJ8YxeBmQActXSc8uawW0zo47B5GQn3
MHze5ROQBZqdVbDU1/3eOqRH7Yor6md1yFfpCqr6+gkt1Frml3JTbuJDefmh1kDziHHE5sWEXlyY
DxSjm/D75Zrb/hFvJHSr4kVmPhtvjOXLSc+oiebpGYaGNvFn0U7YEzW1qrKJPBfWeHA5wQ7/x1O4
EmbtTfsLifNfTIvfb9BvuzEcuSx+PstRTyswMTf3aDxPyTs7sL4nI2SZrJhjzA3HAz7MNsK2AVAt
F+ktXeUXn8H7A6iNXlzdZgugCGG00Gqx3EKuSbTZXy7216P6vxjU7xc7Pur/s1VWRjGEhZAlp3Dt
uxqg0SV4x/iQcIniu7uBWT9i7na/bA6QCfPv4GFuzKnkKA7jUDd6MDL67+Ul/b63/LogEDFUoaou
y+JvLI+4ToystYLkRL7cLFrRmsPQdUw3XQE5uspfDK8lU/xdsM2hqeqEHOqixtsS5/HPO9D4UdwO
bdScvOrSy0s9WUTB8ml+aNgc9nCIVCc0YDmMKQyvo5QfnqoDP8FK7hhkB+XDKN6MbNMnX94ApyC9
tOKqTVxLXwJSku1jiqsAo0bN9cSD7284Alsdk+CdIqwww2QIPIRHtTl66r1lRsmBZCQzNf+RP0hW
DIVdiyKxz/apt5Gro5df8arGZ7uS1/nziAN9X68x5GVcakrLUnfoSM1g1Rm7JH8UybU3aFWRKsnH
nAyo4qjQNtYnxTpkTNbreFuG0EwRuU2imFxNIA2kIO9K4cDAU9x0B1i0Iywe2jxS58iRFoKAc0iz
a6jCQ22JC9UjFG3f2Ov4aXT3ij8d+q+ucPJhTeDOC9Okfl2qi7TZhh7WuyfNG90TO23XRLs6uvrt
JjbexeArfN2qgdwQrmCNa4aYEZtyr8SjplwG7+zx1Gg7mZrcu9bdAbfGSvyU203TbKXu2rwwKj93
0W6wDmZ3iPK1/lzlWHj4a19x6ycZBCtVdtt2M2CYb6z40dEueOcQHFxdSNpOiA9mdtS1bTasaJBi
bFSSjVa5BgYorxJbz2UZ7fjhxy7mnQqCSKwUZaj+i6I/W9kyDe9FDOh3eKYbaeAUeEelwC3RMnyD
r1wKLypKbznGW8h683U0rF7dRFMXASBkxJBnGbd7P95S5PJHXuQO5byALjB+kE5bGtRa7d57LrRh
rdHeJfq2ttbNHlKWiO6GMELsFNtZyZcXKa7HfY/xDVzzOkY5H9ON8ItHs4ANFzeX7jhf5AXzo4XX
wppyS5qZfB3Tw6WbSlsmwYp35UpqbCXJPtoVihsL5+BJ74SgGm8XCLdbvzjyPkHHXwcu4WPt+3gv
qIuC3p5GN96HtWs2u9iAirdq9F2ruKihYYKSo47EgQF2jhNfbfObRr5gPjmgvq7tUKYlcFTm+RAO
4f90uLHYGg0XEVFksfL16fOcKDx/DG0ypCPLlyrNxJsPIquF4NQJPVL0EKlhnTXnHxq5XQn2i64a
yTUuhmN2ox2RqojrEZl23gxyHv/Q0+wnrALKPoAZ3tdyeBfeglxInNFZ4oFFYvq0lKcW6Oivt+D/
eqZDO8X9ZfxOchrZ0VgfCVOiq5p2xs3gYhGYj+M25Aqmk4azPF/yF5Z8xqRbyBDShpXPDcTlCmUD
UClWarwpwkBmPMKUm8AnIhWSHyq3Bb/HxiZJKCyJtEflNaZlcYV8NK4WUS9/jT9l+E2eBBREkqxK
WKzFqGyPHAvBEyLEX1Ic9OXj60U26jFdejMBx9SJbK1FsA0UZO+A/RDX1QmvTGIkIZMtX5lm83Yy
nTdILTez3QfxvL8wqyOmj6AHXtPH8yGyIWCiUeOl+JSoDygDxvXNFtLYGBbDj1Z0xuU49U2ZhHZY
FKF2k+jW7BFD+XXhrA4Qat6fu8fLwlgA5+IFWQLcPS6H//JHNXMdy/E7p2IGg/J7lCpjnuvI3zqU
phHddFgH9DPPwiaAgsvkK2eT4+6E/rgIdN6ZVYhjEuuSd+MvpHzrE36fb4wPzmARnPyT+pKPzjU/
jTkrBRUQK2K8e4AEEYGHjKrHP1W/UUvzDfGDj8LbsRD4W0r4f4Sda5OiytKFfxER3IWv3L2hrbaj
/cWwtb2ggCAg+Ovfp+wT79m7z8RMnDluWxGKoiorK3PlWjj9EY15/Qs7UPoU1usdlvYJ9a9HEoCb
ZOxRccH4ZILQNZTw8fi4YTQ+rpTh0x1cWCWG6cPTewHyUYwYt3Qou2CkDoCXsZ3+JF/zVN3AvpHt
16Lu3fr6LNBBoiiAUiBg8mT5LEe++qA7BTEytZKUsjBw1uxpSQMkK2urnYHYk3jyAGohGkYYuRde
M/dskCYkCuqSwbVh6AEBgYpF5tbMECj7yNCQAKVwD96mi+gbkrJ0I/dgMabQuqafMe6EKiFHA55n
Q3QZ8bQxjMkOXAKaOOLpAgkQJdfiBnlNyRaw7ypdq3A+GSOIu3ES/rHtb0qfmBB3wMgq12Xpk1nN
gey0THCnpiyR2jiN0gm33d/WXIBfEay63qi5dBVIZKug2lvL7uqTLRKKNV5J2kvpn8mzAvYAA5pQ
lCCOL47omDr85BXrdVRqT84uRVZwuBOvBxDPjVN+CWpQ/FbzFNAYEDKg5Gl55MWoEtfIGiIMgGSj
6Y+DeguzULflzPWd/nTakQYInoyyU1V9Pj0R+dgSy++l4Lrdar9ZAuzcHMxlSwaXAI9fTe+zelbu
9W2yrvaouwRU/9VgQue0kFSrvYMx6kJy+jzmQTFNMI1Em+njztXfSTFT/HO7vyVUomZr+gvDR+mC
fFrRD1SZG0YosUbe+lS9IpiLI8BcUFjrT3MNUOQDzUsH6R+DRRo23ThVqO+iehiZ1BitE6rCjJDU
5gNeEjPSwfEfiFebk2qYj0CLPZdHAJSLGwX2cfOeuMzdaOMkA1IV2XseddET/lgHC/0rGcPX+p4T
raNCyCfwku+rw519ZEqmG7m545rsj7HFi7E+n18maUuwbDePULOgvUJLCgl7qndEXbI5tJfpGo/a
HG7OpBjPK7h/KDVbQLr+xdFF7dRQ87FjIdVpDcizPGkBVoyJirgF6TM0IVPSKAGiqErmQ7ZCEQrF
JjYE+wpROaLqTmM6RTFJAAcS+XSORFTSILPQRPAg7oWGlWAl+SAYCCkOINMADyG0wVSOU1SXTutF
sT+v2g/iKGTgKaUiSkjlUfXWjk/nQbEJHpovKUgoTG5POE310hNyeppP4BBmv2wsWJSfRCU9VfV6
RnBTw84DKEe8poUaRUNXMORhnc4uJ4XCkIuTNr/D1U+k5yJERc4opOLxgfhftBPKWxIgrERzSf4V
brvrLew1T+BiOcBzOyd5a79E+TvIVz2qZP/xDDQlpLk94uBIJLwRIC7WBnuFo+sWVOZQggZ1Ze0V
p5xdzezSUhpdBI0QGclDvYp6cF8dZ9ob4A1IieGWhIQQtEx78Yt0lE6rGUzCCpaeGk7y1gSSrSQA
Rc8bF04DIsF8yS6aMkEYT49ywFOQMOGmd9wD6LMsp0b3JKjTIXvr3HK6z7lE2IpVk+joJwC2C5oe
1GssUVRRuyDVltIVDGtHcUfn62Ukl/0jGW1KybuA6DD5DxILLULggGE11mzInlloEfsk7IIoCXnO
PuxrKgltXina7/RdXsB04pCPpJDLoF6WmaMHShqC9axg1qygsAlM8KlQ01ILzPzMhzB1macZZJW9
PKSuwWYXcL+vih6Qa40cRmW2/dwE/1QVh2tLmqxJFdg6kwVpjoe1mWeZFKdGK0qOaN66KABHE5/W
MThYRsg7GhYxNz/7hjnUiukDWbfH5xMxEIhzzMDSBTd2jpbsKWTcd5QkHwUpBZnh/BbdjX7L07SD
5uEDeoCAnXru9hFVHWq44Q2vEs0e6nx7AwP5MoPVHvIwqA3H6im4FCinjXUtugtS3YFIHRSzmzas
TnNAQwnFKkK3qfDvkksUHKpCuDNVyDJRghSWF7IMMfOYUxrKOyKch+K1D1cauRw4lR3d8Jl+FFQE
9yhdNmsg+sSMb5SJe0+KjUWiQTBSu2qFgnfwnDEh7+gPT5/Z9tEEORXnisiDn2XSsPOLvEi7KCdu
R61J4vNVdns/qcwvnDphXHShSABrNAbA3+AAMJcbQatMzoCKDkgij9RcMfofoJSWqkHF6wai3Kjs
3lFpTkmhY8kACVPTVLqX6XkqjwCoCTZGlHxx2CE/6jzqaTFZi8QiOQJ4dfYks3oaw/Bc9lZt5ndW
BJhHZ1iWkX4JbOjAC+tdovaOnK0VoIAFC7EFxBFPCJJoiGxZrV+MDVqGDzQ8qYiwwNN/cnTpk1Lo
JwYmmdldz7nelymw/cK/Wt4tDx/2Z6mvL8hwzB5VRNai2zjXKoAAFfMI3Ae6ebASCV4KRjeZwFxZ
5hAmIUqnx3Zfa8ZPc1qxZWMHIa21yzJ7RJ0E+s0vCO/V42vzVpdDlNA3p8AS8stDgRTXw1vTv7ah
npJIHqqscpf7lbEfE4Qu2KXCggpVNOQfCNohU5Z7N/A+BPVz6HdVadiwwWgJ3GK7Ue9zLrtiTbbH
JsVAeoCJBk3GiZIihwQpFdAdhNo4cu8bQXEAFoVf4l9Xgv1cA9WF910JrhOxSsAv27qqBRICSNWc
6jM05b8svBdQ/qti3dvaRCyoRIV9gO2k7fdycSIJh3/CecArcSArIaHzBocc6bRqkkhfSDy1TgXP
GAQcLIiM19P+atXjeqhIkQ0DQhJXOTw/gjfNpuZBAjHhAphi9tXz5xg29w0bZnBnbk7CGkQBucEH
hXmeZZC+j1DdU5EW3zBOndvuORXccjkq2A6lOqgtghhARlUFiQ8ldg+ZNuCswZOzJB4VqkcLYSnw
JQ7hnjM1nbC/sAPrGxQsOYQ1r4IGGdMoFDupawXAbECDlMHxwIIDc6LDGQU/6t1VFdARI12H0ycG
I2kx6yTXZGrhKVMr2IUtcE0hbBcwkCpSf2zQsOBoGXM3FOKQwYUZN4G4JbbPYUZdRB0AVbfgfGTB
Asfp1+YAFUEGlFZHRokTE6Ksec7ZRzoakHMX7QOyZUrBXgBjD964Dw304zo5rx4sUIhh5xJVvj6P
MEl3ZjUX5oe9MNwTp0FZvkNYbXyZQ/gXu5uY3UnRBXBUPw/GF34DCcWjHRjkIc/9zeQWW5FVhsDa
BT3v/VdqhEfkTyFNQX+AXRcgfEr9LhC2BJgQiQzUGfJvDCPIKfKuPlhTKEN7wBXhfjpGGeSsZODJ
cbJ+KX5NDBgoBjwfTQAjGSssBBn4T4TYnwQPFVcDTGALbwZelu6TvMFdj/Rf3SezNDkNDN42AR2a
deAM8HKYRxtRGoy50/WwbcOrq3Lyc5DUbN2g6AUc5ZH637iQXe+lF13HFb4OhXAV+Wb/sQme70iq
ja/vdaT1TaTU0GgMrdaHozw7oMYFORPLYuMA7agHZiecDAqFwGPQFLY46RgrCqsytoSSWYOMFCsN
9d6Ei8bkXPE4SH8q7/Ro8gzx7GzL1x4+01rsBGBsG1Skpol+PbfgFuC9Bi/DnKtanBs0gHY3SJAD
ymXaCMbvTeqStAbtnyeBRn+0fVXwGKFzB+ghqOtpunmCJnPNzxIO8BpgD0zgoOHc9tS/IEcsLZ+n
6I5nC+XCbVRRJiWqzEbYrhZ+bnOUyu+mFkLDc03XiRarM0MeFrDszP4SLP3f2mRil7ZtimApAsS9
H7FLW1VPm9Y06jnlVuy1kDdUNm6v51ZbwukX6hD9h+z++Zrab8Dn1N6pPRWmSM02f5KcKI+LdDx1
TT0/KV6aQsEvSHMKCOZSj4Q0pB8XYgesIAlM/lTQhKDp5NK3MofyVyKHFRVRCNUqThKnfYNiGnY9
cCKpM3IEbCFBLIFmAkEgMxa8e/eXAk5DZKD/Ge8WKVKDXKlpGLBzwnz572ivrDdHau5u9bzZEdyl
gtumvhjiNdsz5peZEG8K4LnjnwhLHN2KgvWW2LvbwcGNwTIIYLkorN5hhgMv9aF7zYG8EiF+oCaD
e/+4KwIpTGJcwy1uCw4HfjBPgjUIM/dtvZN3CJTgacKvUILz31hoFEXUoP68xdejUeCPkOVX2ck/
Qvq1qt51Sd9UcwKyFWbNtdjmHKiooe6TspBe7XjdAJqSCtTA082hdEHjigLkkoWh2anYD+AlKzaT
BKHZ/7BxwY5TOS2sHUSLIqJE9IpwCgjKUxmm7PdvPqpBIX9s1o3inpnwt8EZg37zc3Q8hQEMBD+J
GsCx1wI4YwWGkwu8P1udDtwTF/canGo4FzKEETC5Ps5cie5BS700m8Z3BMmp6gCYdCsp93mRMlMY
xCL+2COkAA7psqMg+7LDGYGvgwW6qMTCD92LKjuYMJY90ifQRoNOocoIxouUcn7WS7bVVEE9nPyz
NNiqE7EBjIJv7zze/jJxfv9ceprdU6EG0tUfqZZUN+8PuexVpFqwfoDg860xOS8LkqYOKHN27e2c
ookHS9n+/JF/qAtjRrj5zBZ6T8Ut4hsQPuu/qg+xTYT/k7C1kDcA+XElZPfrz621f+ZhxEQxTaVn
9ATNM/CCf0+Uq5b0Mj2j0rmAEhAGN7T4BEUfxc4X+Pt0v0sB0UZPncJ9BFdRMhCAUP5EiROWIWim
ukC+DAyFuJtgWqbq81m7sihP8x7QW6HKAsT3AfG4h+3qgZBAjBbtEHxZeiOyyIw60jvxbv7JihDA
pmzfuHpg86SPEzEOqPL7AO8ABkOcm7EfQPtY7AcofXVr0DRzaAuJflEmCFEyXJSwMSsevFyd5j66
QAUJqXp3mJ6pmkeJ+USuAn8QJKdLHSOwGXZg1K3hy1NTAGXMnzv3tzb0n537I4GuaZtLejRu1fx5
RSnCJSRQAwuEg8xVQJfffebi+cD6mA82I4V8AgQXaGcz9lnY4ddEAMllS5kdrpCWAC2tiaY7qElT
3gbWNXyC+CDQsImgvefNn9uu/86C/rPtPyyolEoPo+tl1fxEUaNN3BkPXpCUN9egPREJFCzaIF0N
oLTErqjpXF62V08FiWItAIYD9IKGQabmHf5DHiaipzWhbcEHxMMDtk8SHiw0na8dQOJJBHpaF8+C
WQACClqonvPnG1J/kwD810gX3//DXppt03vqDXXlaQIgpU/FMISyyNrrGIjatyhggW1VDsyRfXHI
BF4P1ouUW50Qn+gfp9USxRZlC4sfM7SMr2N85r+08LeW479z0f6xzGdt3YJpZbjARSssNYaP4py5
NKPKtFvL+2JXQw9+XzWsaCt9VODl9dZI6N3ZmUvO+VeZ/KXPfsMzIqyDoVBRZJuybv/IcVtZcSxO
mYx1ONyXjy2cSV/Gr/orIwVYga8V9c3yA5K53gc8KPmi3db7x9wELOjgOT53rLsoTzNOWT4m1QdQ
osWfu8z8/Sj9bwN/GFsdeOrjeFGqeX6lPNE9IpAL5XnqyqTWUtdIXdsSMV4RERW+oBNQVX9d8KRB
jBBEAU59YXnwgXwm7N9JEYA83FflqN5tmIeUOjO2baeAK+Hgs6GkqhXOKqwHYwAsH38q2wr01LpY
X1aPOVtENn345ajEgMG/FYCmHe2LlYpNJFsaitF657+MGvv34xpmb8s2bet/2OhO+SkxH13HekNt
MeIkFO3CwUOdFdxcBCsskGtML1G430LeexQlHMxbfLhsD2gf8VP4hPUCJW7nO6xdbpzy7CV7Isw5
FSSvKDXgXfpSIp0DqgzsJVu5p1j2b+3umbgE7Fi4KHQGwAro+biTQeFg6UEKOfQB/UGwZq9cRT+C
w8Gcsz0Q2jPQUdwjrHO9qshNsGuA+hUkFfs14hYaS4TbHm4UHHYEIimvYq8Guwy6dN5lxy6aPr22
7h2eRnyRi3tlA9MEEuQhik8JHn4YO1m2ghvbq4y/WMf/wVO8ls2eKps6JZriv/82JvbdKB6WRqdL
hVcvH7NyAhsj9OE1j/zjTt73U/mkFFJgwIBUg6ZmhduWs+a9+mjoFICtFhFOV8MPrv4yINQX/PKf
nuFPbMUPS/eQz7cWADFI5+WdeNSbBvrSUXk8VGXtdBjAni6EYzJ4b5ivCEcSeUS+oHGSfTaF+ccz
3wxIF7IRKp3hhqIC1Bo+sgU+ZUMNPNXxo2z6GLef0ix/a71iKAVqmA/SMcm0A6s6VSgwSITPnUXQ
hf0KxoqrYzM36JEIQYjrjhQEtaCwZlJOXMJkK2KmaAlDwUtIHGo5dvq+sqjm8nszx0noEx+P8Z5E
+wD0zeuPy1uzT9Z4Uz12mwdyUkBPydHUMOy8eJogT3wcuGPzoALBZRV9uvfD4wB/C9sXGsKBNyIF
Z5/pD10VdMr3OJk+PYFLQyjM0b9INpI0Iw0IjgzYcAlvJ6gLKLZ9Y4hKYXjvAwenxmA/va/aN+mj
W7Eq3+Lq0K2qLdvS40qN7pPeshVuLaA5Mhm9LdrxZkOcVAQmNtDJVCJACD3ZcU3M1qZulZoJGk2K
n4oWSkIOzRb1Q7IhrKSLy055v+woguVsl3VBxi6qDsYsi8i0EFjcH4v+ZWW8P/bow8lR81WTtlzB
QDDdiKxMM75+oBYlgda8jc2IssthET2nlq9/AkiC8I79UYwIBNkD2vfcpntMn00kGywjJMn3gbzj
A3n1hA45he+hHLzTTsKsROlIAbUfp9JFlS95u+xQJ8TgVY7O+CZ8RQUCm264MOJTmH6exnlE8fYw
j/6yEvwWr/ZfQJHyY/HUs6rIpB6AIiKjuzQ+9SlTY48zahfZtIOEXeon75u3ZnGh/HGIXvnjg9Rk
awnqu4I0LnGoT0AplzdwBD20uJpfZJ7DBumJvezVU2WMco5f+sWiIDha7PNAjc+xDe0Bu4m4W6Tr
awQQUv/ER6/eHnPrE1g2wQb5l7T+842+Nt4/ZzfMgWz5FCp9sT7/Nj2JyQYD6q90jqs7kHaAnWG2
ZgLf+kgV+b15w0K2VmOGj1MOrSnBTPccIh63QrXYUcIqOo6pqXKQEPmljAnwaktypn+zjz9dGWGC
/tnIH97jvWRhrh40kpjJkvRRiHoKPCnHN7hSBidAsYBng/LdVxi/W/JAOAgeuph/aYYmHvqf+uqH
Jbzod7mpZNEMj3QOJY1HRnrYjRWvwut2qWycSgPNj/vF2yOuZ/B2tLE+qvvHvep1DpnJvzw84y/9
8hNVWV6OmdEmcjqH7y+wwg842icdyS0q+iHNGVee6mLAIrDXwWMnvaNM5ivQBBMTd79QF4gKuEcy
COxpujGA48IBxjQthu/Mwz5jMgKJ5iZ9WGYoWm/WxfD+y/jb8vJzx/j9aHuET1BpkXum9u/xR7Dl
op/tNp0vzcFmkHmgh74gi5B86pljUEAeChWpp34StYxzaO2T8Z8ngPn7h/rfBgif8B+O/K2nV6me
04fq2Jift/bEWOG9s6VUViW7FHZ0NkFOP2MvCddRyTbFTbzNoqJOlCjAXiPqRDAqp8jQI3pFxMqH
TAfKF4w6eS7q0Nl6lsuKZJGDctX+abtESVsR5kbWNP+lrQFT7AguZI1fDLsQkj3X8HL/z3fZ+509
s3VD1RQLiRmifv++y7yyjUy3hXyJC6dSjMt6nYI1ggieSlNyYQLM0PmV9xjUPpVUsMH2Itb2Ypb6
iUdA+O1JIBJ5eafn2h/VMu+Tj49Aa4AzhdkjpCwd/hjofJd5UL1T4iAJMZ8VVCjRZT4gHuRef+ne
c5DEZ3fjnbyR6lHC75eDZCYNkuESqg+s+Gb257t+WekfE9aWNYWQFsEIxf551535uN07CSue+6BI
6pnqs7+4761f1Rt56b9cDLbmn5FVBjPX0w2zJyoJ4E74dy83uaa1PIHr/Ak0jHouxXt07pJeZutS
UFUAC2SPna5fHX353H8kJMX8qtdvpaDOYqmNE91X8O7mDVw9uxpCA/gLFDL37nHjS71QaoNK93ss
kXqgb3yeW2mF+SVCb4TxCjUNk56K20CGsxRlqB5ZblJ77jmFt907t96F6U+ZCnJb0HzrroV4q2At
RdfJV9MBwuNHfQAAxcxJOfi9JjQaEDmhZXk1EkNk8DLgKb7JeayhbHkSAck0qCrqBgI5/aVrg8u1
X3Aem0wt7IAR6vAZNa71QM98DmsrFBh8VLFMso9Pl9rzSyXURyidv1VRuTBhJ6JSnQAL8iF2mFQR
ZALndFAjJQDnFvbW8DUrOp1CEx3GzK8ZtJVfZz6fHPMQzoE0D79/WJsBSBv9DCeMy/szOoICyASP
oRlwsxaMQKXbA9wnowAvMETWF/+jYh8fDSwHqDICJq+vr70woSR1CGzI/CoGLbRBV49qpPQWAh2T
blFnjx7vhuBMN1D9kYUkfI+Fmk1KgWisd4VtuPcfNB6wNaKgm4sPSi/DdXohF3sqFXm+ATQU4UUU
M0g7suEblMYWvx+wnW54fA82TaUEm9/R4qvP57zhE761C/8bNndSwO+hUhYA1APTCESQHwI+5Eig
ct8nAWAFzQOK01dIo3zQfeAWAZ8BGeMNKEXetIlA0D2Esgq5vABEGsCxnJosKPpb3/wCc5YgQAyw
D0JO20/P8wexRe9oCjQa+Cu6SzMior9F61OhYX7B653sLjf3bpOQ8rIigmNG9kBeAWDj2lOUl/vQ
iXlauCGz82zCazOYpMATiMVCmQZujhxF27cKRy1moMVgD+9izqecHPkZ3lH98SfG8LRCb8Y2ww3Q
UoQMMqKzcZaPQb/R1JyzW+KJgt6C6AbwFeWxnDbZ8T1AMg1uxXMEyq1cWzDmA9gleLZq5cD64vzQ
ZJjwKct+nUJbSO4CTg4vuKt9iszMc2R9VYqjAu9p/SIbgIFStbDWxjAEZKd4k/2qNv08GcvQPmSU
4rrwOdyMkX4M7CqCpz05xQ0VpLCD5CFg7LQE9kL9s2Naw45KWg6A9YKaUvSAyXKl77AOoD2SRmrr
KRX1IKgnDDWkFS+zRomPlDw0rn19TzXq9OMa2vbav9ugN+bHfA6BQiNYXIKMDk+Zj5HSrM5HRBiD
E8wdSt9i4kHBokSwcEgoMBaTohmlxfDJ5L2PJ1oTNmj8brXUBT8O3wRY3SOwIQSocxPlwcZ87NQc
Db2Eorrre3vMZ+3FQAfjTbekDxjlB5sMygS0kwscSLHXIrlYncLWKv1MQZ7n/nbU3yisotEtVAVf
nQ6dWpMQE/FM4vyZV8ye97f8BK1bcfq82NACUATOMLw9VhB+0Maz9mbfrX6qwAgBgx4AuPQXTQvT
GRRB7W3NvTHJ4A+4odh5aZ0zphkxWFRFTjFQwxMqFmoGdk1BtA+V2RZUIAmJs5PV1A4PbX0EbhNv
P70OkkuwgUauGhXS3NIX7T00BZ4pMmRkvMkJk80fmiCOJrD1Cy4942vTfAKss8+zTY5spwf2r9MW
KkPpiNqc+Tz67JlhtKoGtnkwqSM4SmxuuyFg0Ot+c+i20FpQBsV2k76QTZB4RawEGHin55AZccWr
EiBJ45AWdj4/2z5pkj5lnksbJkXC5q7Nd7BzOFhG1niJ94CK+vA3hNWIDTxOgExQ2V6BYXXY4SDH
A+sSZyRPEH+Amhuo/Oj7Z+JCKDzxV/6f/95jkqfTzw+C4FwK3pLTvgdsUNfXsAWpPBaiW6W5T7IP
rLdGlWuqmKEJDY39rmAs0k3MsiBT3FTBiygTH5aoLCGuC1pR6kWKCtiuNJYmWDo2f+lTQ9D9rTu+
dZBrHN9OlNXd/Q48qpr+yprhMR/quLzXEO1vi4UvB4cxgZ1GZ60Ej4q8UW+oNYON+iYjOwlP7P2I
0jFl36OSYoruGlmQVIglTG0fsVrGD6q88IifAgJ72xO0UA8QpOEfGSfMi0MV1RCLYS2h1iYgANhP
xMLqNxaNpn+JiVzA63Koz0DBPbQmIVona8M8Jmtl+Cheaic/2UNakx6DI2AqhgGb//1xWI14JAcO
U58+7A8MAIWLEUKDB5jLA+XJfD6sEJcmFMEQyWcINtRxMSMLkM6QfiLMQegXthxiaiY+Q8zYYRJu
Bo8lcRr4IqCHIbJn2CGRTE4IL9GxdG9rNoCMelCsoH9gLBV5pwppy5kxIrbJIKeziqXGxhgaMZSc
Z+0iZZkFZgdrnxmIkUF0kxHDkD5Gz1HVv/BaxID8p5f4PEtn8lLwynHGdLYZ5LN8dlvYKw1JzVm3
7IgNd0vav+eM9uq2eGzr7WXWjjwOuC3gqZnB7bYteUcv1ttseo+z6W0KmQF9rAVg2r3OlxmG1H97
WqAFsv9E6uLkwggWKHwvu8PldyNfcwIJDEwzv8qkiRKUfYrsYirb+3mMcNaoHT29pt/07eA5ymfn
6Bj1gl6QTenq2+K2YICe1vgl3RaI7v66rqby9kyN/BphDp4VLhKvDJVum+zZJvJoNeI3uYg18ekT
WPWerCkfw+DEwyTiRFAL+O11WvW/hwIPne84Ev+GrwmtMoQ46Wkt01enddWfTIgT9BGvORBVF4pl
dBlXqc3X5Qi0LPkdfzEiOM1RRdGZMFpE8pAPIcG/wP4DAA1cjuoExjMwoLxgv88TJxpNFOwppEtp
HJ9wC5xCHHoG/CPyj7xyFj7kPcdIq80h2SMxspRW6ew6Zc+0uMzKRR4fozwW72+L45G+lFbcRjsS
6X9i5zRuTT9wguueZnJ5vqU5hPpEl+zNw3UvpgVYcp4caazjkO67UIcNQBdsDoqkRLCIPzA3SCZ+
/yMw/wQ+zYHWgRtM9vJSOokTtCMxPI5REQsTKS+vNDib2g4D97qXGTtln8sDn5lyK1jXJT3E1eXl
bbE5SKvHlnNwmceWe+5eN4+ne91zXxzIdxx73TULfNKrwKYibaovFUgBnphHzHouxXI2b0fnSMyI
0/4yswaWHBF8p+YmQX9NyJcX/fOs7KczTlr2xTKnGV9KaYiZah70lMenRBAfk+r2bNJOKFoTMlKJ
FEIES6bUQLKNCmKnVaaaNLFhiJYDfStN6kPKjCn30NHs6/ixZRayrBDhF21eWG8VpZlVvxxJc2VF
AxbZutvSF8Q4IfwgwFkzBc6z3qQbZP1sQTHnayySuGMuGq8kSA/gIMHqPZwQgAdE0Pbk3pe65Vao
wmBgEBnLBI9NlgaqPOHhky9I7uRbvSdbBHr5SVJXTA6MKIPzASb6BLhCZAm5d1Tg7HsfIRtaTdv5
La+49lgvpgu+CfRX2EUsD2aSOcrxkjTOpjhMHYq89wC6MiLPdDs3S0R32W3humHzISwyFuksTkkT
SF+Ix23v0u11wUe0hA0QIP98hu1PbfcR3wIZAkRBjtrRqac9LYLTnqEIFoLRQRMAVUKwxFS5z6hP
kbBlR9iTyWvs2b0wNMRRlc8NoA3An8jHaBiEMzXj8BOEsDiwDq6ecoz1zyFqQgeIDiXMrsIo4/HA
GM3i/tD+jtgdMUn15W0Puya2wgyQstg+nj7D8aqP6GCxgKNcI8TqOC/XlbeULehLdLL9+0Ga0Mx0
VhCDbwFFwnMBx3fAe2R+6EZax0Aj1UMj+JBJz7MQigY0GfNFsqhjCbIOtz3+ES1TgvuSL5g8InM0
VbfPfjmXfllL7o5t3mWmQENNHcPg4uM6ANhYYyBYa9A5p9EiF5wtcD5niddEFuQnAE884jKYg+Lp
8sojvOMMkPC1Q2rz2c4m+3Kk7ex5ht3+VEY0ktWAw4jRw1p+RxPCFisemgS8ZhzfuKxpKKRwI5bc
Z22hvTS2ooyehShHyd4XvcYAgyEs/WBM5EXMLTO6OICz0SF0/d3yLHo5KCe4/AgqsbZjcQ9Zdndh
afvuLloos4azBwUzAInTgR4qZkfQHHE1opwq3ITseIpYH5BK6fFLLvbdUFpZaAOxX+aRLUgzoBjC
plbIQiHJdFr0sGrV9BEX8bP08tgcoNLOkLl7l8yD1pAhwdRn4AtZagwZLsuZ2pDTXiWoxqwG179s
Rsglbhl43FVRTHnSXJoGyEuuxIDO4/uSQsoPNlchXXqbXiD0YgWHmGEEL1M5YrjTn8wRxi/XhPNq
kn9cGdGjancbWUT1KNrpDcmP8r7f3v1znC0YyVyGWUWPcpP0EyM52bNpv2GXhNElrwTmC8+DMByT
HjQ8x4DKxv61DGZMVaB/6G9m+MBcwwyDsrwDegBAFmIuK+6uW9ZbFhbujGKlOpaX4gZbCp1IrV29
DySfXXUmRXpohQEjbY1xyvbU+TC5aQ5GjwQRF9u+jBxckhvLlXZoDIhxWQJwB94Ek/CMYXmd0tF0
HBegJxi/T5SdljwguLpuCzRlI8pTG4fOxChQrlu7uMeBMWJdR8U+zmeXGZAqpLTojG87QANYZHEF
cMloFx8m+/uWczyPw4xN6JBxtnkIM0CUEjb1EYVAymIzoAW0p5YjWqcuJVqAC0jshimLJtQrU4vp
0XvD03XExUQnn4Qx/n7kvH9sm4VeOlCjALpsPTx5dgkstuSTiBdBJU6PoH0z07cUawZUqQdky9RB
umTByfq4Z40r16Pv6cbTJdSUNcIhoadijB8ukuljW9nNJXtEQWEXs1eY7KYbcn74vHjFRHRxM284
mzS5bJMp6zqD57RmxYwBrgbWG/JBK5DxMR0KQxizcDPANBcDIOdTRkrWr33zoz4Uy2TKPWFgL0qf
0SSBFHq6eO2iP1FJfvW2fh1gIDiM55tyx7ZLD+HsQ7G1Khf3rewLJU9cuREPj4e1hBPAnpcjuKaB
7C9AXO+5aaYov+S8FlsA6pso4eqGTAju5/vz/39lmeD9mL78oGM5kOfLUfh8wvPLPLE/Y6noI7HE
xlUWKcKA54R1oo3pLBMz9NvwM8c4Cydj0DGhaT/rMH9yTprAG/5xcI8n/DqMe+dzZhs/54c8JI7H
GZhWE4pFGMQxfIWoA2wcPG8O4DAeN4dh3NnY8ucNoFmZCi46C4cMRBqbA3poyeMRSyjRcXIK/ATL
K4oSxD/6g2m4Lfe0ip5nCOPndcsCb5lC1mE+0EZscMEuwbAwO1V9fsjd4lgF/JjTcQN8tLkOzMMN
EAYbH3L48BV+m4StsKRcvKAij50QK5giTfgJQ4oj2Cax1HFhXNjvcCePkHHADMX0fbf4VMORhWvH
xmGwGQOzC5lAEFIqzNSFtW0X7PPxSLmItAJFzRrlYstm+PtLlj26lInCtXmCTDUcVap+aAzSKo3L
BbiqUvm4Jdi0Xy8ThSo6/cbveA7C8MHskHrcqnhodPzLJnIDjBJMfglDPNPn27qmguHvuzuKONlj
ixml5rKZFC4lEJ7uocGMa5ti8lbHmPDwJcbm8wMaxCun5tEwAFjSiPPowq3jY+Yc34tp93K82We+
+ocuwsTwDa0gZMzQEyM5Zy2n6Yw08U0NkYoYUe2I0i12YIwmfiZ8FJyllyMl/Po70ChgodwQzdcv
cBk4DUUhr6nOj7l1HgqPFotNy/hcqQc0Cm1BvhLRq9eR2DPcRkJBDAZphw9FZ3EsZ6VdfMYvuCSv
vP/+HLtjHY6i/zgP12WMGPXg23Ok9cj28hWdyHGMbLoGFxGfkdnCyKETGLgcgHsvIfF58vicHlzQ
HtQDyPyRrZrya1piT64j1CFe/hDGh5ACS1bj4YXhqNFDNJBbwoHjqt/dQtv5EJuEh3BrQmhpOaxL
2ei9HE2xjiJaxP7r5ffxHS1KMBR3j4EpdiZDELZH4afQb/ctPJKs6i/bjMcpZhvhbyYavSvSPIQI
GA+3Pm4WLeDCNEJs1lm38IFwaBDMYeUzl0RFSWizAZuyqEg2TG0i0MDz5J+Yg2A8XmseTwRrdR72
IuAOJIsASW0chry5PK2avnlIY1ZLBjn2icFCUADniv7tCGdsHzEHtn2ZrCkCHbtOGyDNnMAImSWz
uxS39Uq6rRUw1SY1W4Gyg5h+Rg5B2F/qWysfv8Ya4IFjIPAEhOnEDWRds/unY8yD7tKBvESZBIZN
/uJLdhQ8Qzqo7RtDJaLMWcQAAK8YAO3RAhQL4x393jtLX2X4qFy+3rKfwJ9gPSA4wkOlm+j3Tg0x
jvx5vY5qSzxbVhHsIWcRO6B6QBvJoHBT9orxoiWzemus2BRfg2TKUL2AsERHnFJSCkGPaGr4PXNG
D3Il0Ral323pLWbX964WjwXH+jowAmZIMjUPXO1aUtlTsoNHZYm6tc4WLg3xrATqPMZRJU0yIgA0
dIPGtbCV5cseajJysogx9FUEgqHdSj+OVPu+lkbrwE4BAuezCCZ1gF+ZnZcGlIUcW8qYlEmOKZGo
7KWb5fuu3oq/H0TdjsMUMM7r/zAi0s/0Fh8wFjbCe1DscFPszdP4TEPLZGY9esKRazbvdPfpKovF
tmcAdKpHym1SLrBykrTlh4zhZsROTbpNRL0iDNTcCSEWxq/cvnNLMD9/KLYYzy+P009TSBHGvQ3c
igJZhrHnKT4k6BNFCIbF2WZ383K/8jxsm1B5BroaasdPkGgoj/EJd0faAatItbbMzZx9mSJKHGxI
LUkvCWov4YKQBYNfhtI7AjyAcJfNvvMnuMN8y/5OG1X7alHEeQx5Mc5f42EcejuQzRkxpbZPMYoD
Tb4HUez4wtA5+eU1uB5DxH8XInb5Lr937zXB0A/oKcbZcBOUByVUp7pHCdohiduDvGtRqxe7VGhX
3QukMuRV1kfd69aQc9tQnmfuyTsBHISVYkwWBBxisqvmxILgBqi9x9d13twGV+rQLiEhcUh7rhMZ
ag1LJK6kO+VTFL85ZLCuCMa30Fq7It1UCWqHBqaBr058RL0+maaG/Az8JpTli0J8UmenlUgJfQBd
g3cCEgEur9o+X1ighwThBCwUDw2vl15PI1l3ireakNE9Ejta8pKCVFogKdiwsYj5xfvxLaOIC02X
T9gkUtltpkdnCoBqfV9A6u9BBwCvgqCoKyfcZ/1BgsdIAlJD+rbdG9wJ2tNThgRaRcCjWAAG+pZ4
5/+RdF/LqStBFEC/iCpyeFUiB2MbhxeK40DOma+/S751KB8bxGg0mhl17969W9x62yLeP5i3fghQ
K4fmUdu2FDw/F8m6DhPnX6TVKYNDM9k1Zy9nipjktKJ17+ULfhYUIuuxkiBnNqoDd+PTWesbPAsU
4I80Yi5dsqvRRi1Z2nDmLbXIw33HWgmnoEaXUhNd9dx8EcQqjJPz8Pp4pYhAgmBZjkqeYYXoQPzk
BXXyOASoC/0IsZWCWva5cmrMVSAhw4EXuGvKsdgVoupoR1liI0khKSksLsFhUmwRERrlmrmPijmB
C5L6xcQGEFXGzMzg2k0F7qJ83Icq1mtxRnxgybjx0PuGlDY20aHJ0XzaJLn27d/8Ryim2tzXc23V
BxKwoOhBWKoToAhmiToMZ0XnYilkRnLZIr4T5HijAOxk0Sn0sy2Px5djb5Woa3Rexjd032s4/jg0
vnrbhPvd33fOTKgEda0jSfLeoISdCS+vkuY684/bSOWa+ctcfXOP/d/ZPb738+nCTLLfwaWlFM7L
cUZFADn88Hu6k6FNM0V24/hqr+0W1DYtN44f845agp4zVXGeUambGdWKre27EtXk9LaR9hbbqLCV
nx9PF9H5Y+EJoUa3xJFTJA60u4f55m4RXs/N4st8a9MKMj9jg/NHNazYEgixbehEhnl5lqqEBHRW
pW/fP5RFmr0V7pHX/FY/nqIiIdN1c3tpri8Ye1GFafqymPevCNDljmDzol7D9dpS9TqUeNqb4bpQ
FRV8tHcqKy+ifFHkNLjkQuWQvdAJT3+/00vz5+rcM7QqXkzPstLCKslyKZZ7s36XS3mHecLn+Ctq
neTSesmScBQR98tlTgMkXktZxHfFs6smzlMbp4ctf7SiAlX1Es+U92ECk3qRb3IN08+VHq50ype4
3Mz0lme1GqI5DbBFJpzSZ6FKumCb2mm07K89gelcmhy1pVMiM3ArbwF5VSSa7EX6u3d0P/10DG1J
a+L507d8xQHHbahh76vauC6TAJA8miYOuQRdccwizbyCnwbKKqWT8u+Lson8zsFZ0zf2kuaTvp/+
pDavP5tKi3TZihZEMWjSDsQjzTkZZYtjWMilgf3l545ClXpWtKwVJFKM+kbNxAMs7dK+nJ7I78Tr
aD/O0uh+uqN6c1+K6FfRz9SSrzjYd++ukbiUvNw9USfOZlh7OIbed+MsxzIXqvXghch1sShdBVmK
TFrqUeoUvaDzq0cF6s0WyTpNNXPc9rNajR+GHKQhEiB7mY4R0Y0/LoItnfqRyrxYAHSqvImH6hgN
VHRGxotN9h9CAgkaijAeAipJbz99xxELBWblHv8vbAN4DbEa78q7lENjZVq4yfPuqd0/WOmz5rZ1
KkSVNqrrTPDl70IKxQaW9zj37tSXXaR1jei+X/7/iSHpYKo+Sxuk0M2fRlGeKO41ZSnMDjFegz8N
VBXPmVjIv+urjrkqP7VCdAvL1tBIttOiOuKfVdCU8GVXeeDcG+hwTw4oKnTEeJJx05vu+rxF5af4
s3tePefG6bTcvk7jEx6Bx+Hr9XWR/GQTYfyETvJALbWf9dOClk3j0X782/RJ4Cyezz9uXFl0OJMK
RM0VFaNzZsM/1vkGq2fcj/Pn5bnyj16YZymqBTkkdI0ibtS/SgM6vk9Kb7N3xX9m1AYCF7enGCX5
7ns9BJMk55/HW0V1grY+YcIm2W7ljTKSxLxWKq52VKAnQbeYtzncb7UKOZn0aUSugAjF96HJj36+
CWXMQqZnf93F9ohm/fmnGekWsYG3sVJ3kVzluBy+rCLEz+CWPJquYpPMyFsEVWZHewbWzHmsJpvv
a51y02Ufb5JNCKsMTv1dJmJTzONbPBDkDjYvL0ihDZQF9ckKsac9BaLiLST1ZYRYDPSukECWq4hl
4CPXS0mp1p6r32qS0ZHCN2FZZV/XrabrM8x5UghdFYXAO8cnd/Bj31o8r/rCGmc6iR4978c66KaM
cJGcjnUVnq+zJsIHBa3pvZm/NShjTYuK60iCoc2dCoOxZCQl5uctEj8O28lEx1sh4E8SimDQJTIx
kFlMPD8RhG5XudkpVYZslE/Jl34cBvd5A/2HkBhNKG+yapyUnpZrPtBe+Zzf017QJDrNOmImW/wT
adie0WOh9YIaSW60hz1SUlVOPAGwVVpAvsii+dithtScIE759eChqDxR7EcdY4UBMLsly3v3vo13
io7XosW7txUYkUhBqCdbekJCcWkpNYatVanPSinHKT9r6q08X+bMdXg8hNc9OYSmD4vT/nr7hmCz
pf/s0SlgVI4O1zoq4O0bHH34QHVRb+uWXJACi63ytX8rdW4H0tlBppqmOfEyyxPFZ5Sj2CrosUnt
lqII9qxDrik1TiwUbx7iYzaupZpJ8VncZEgTardJDtunab7/r+idYuvyzdK2bj+0U53zfilLXR5t
3ztu0V2CaiGpNBr7pwx0VWGqbHKdJtA3aTiPC/3zyBWL7BsUA+DLZGjoGFWnKl/UyU8JzueVkmFa
xiUhQgYHuEWfFe8BGZ9jRAXLy3ER254K012frMFF0Jdmd0pYV/sGYg32gYX1XSOpP68nBOzD/ERo
x038KT/qqbk4qLVv3/hjWq5JfcglfXS6Sam9fTqTuAsedMRTlwLkpDMQzhLyXJByfqZReZLy1c4x
kLvUMVPAmaS0EA6ywPhCPb3MPI/jMNj/WY80rtzC2/e/azo5AFimwKIwoBfvprmqCmmUc6xkjsiL
70HSaiG7U99s0e4Xda7qqDghyR/7CyPpVsZ+Mifdp/Ow+lOttmuQ3jKLzv/3U6JNvDkudx6DVaiK
XAELWN4PY/KQvlmdLOTwzz3wAmW5K3/f227j0zyqYquArFVLGGhdfMhzr37t8dS0olN/wYf9UHuu
uPjKsL39NfNPkEmRdsJbCn82uR7YFwpSpREN4chSqVP+sZj2+aY3XBhrWu8wlfs2p4FW/I4UpsDZ
fljq0BDb8P1PTXDu0NfmCC+5t/unoStOyJXx/dwL63JzbmTZ6Ko8wTGhA5U0mmnO3Jr3z1KHtNbt
+/ItdsplNwElhFG071jXx6FO+dp4JA60E8AzhwWEJqd1B2rFNToPGeYmcG2dcEkNtQGQSsaCt05s
Ztnu7Ks8gqanc/gDuIS12no/WFJiUafmsVBfijeCvMRKAYLVSDzSerJA6OF8p6u2DKnu81o1aQMR
K7nN2tYoTfV472HkstLWwTmmw0hLbqj9I2V3QkhXkbtx/7RdlcFDq+jWTB3eI9kMgp/pDfbz3rPJ
CTOMjk+Yii7a1lGupg7NeYjeZkxsMOZxrY0BWXuz/aAT2pA8PKs/esWHdJJcx+xcffF2bcSvuReK
hMiVTx7mfMflE7OGsXNAc5u1jrRzCPkb5WTV33Yx8aJCt/Za6+a/7klJvS6VyMJM94SiUohvww0T
nqAWc3ZHxzw81SLS2TMm6K/ncw9h+8xRlzhrFywElwr7LFzboNbNrN0nSoUGzkn+Wt9u6KFEmwoI
JC2H6tbJR3yfqwVqeoiuvFvKT7XJpVVDBt1H96/KZ+mpmJe+DJAJjwfqGUH+XYpwgRNxJVECYRZC
FI1TpytNgpmKy1jyq/B4RuqLdr+yYiSGyi9u0q15kWGz6KkBmlMeQ/2pYlzDXhYYLDtV/msOaOsr
Za6c2Qw/v8oKoTsVELCRr5xz/DnMf6mVOAfyT+POYfymgNF6FmUBeofE6Zw9rX1zbVNBupsa0K1r
dH0vV+urJUIrpWXpirKeF5v6+p5kPqvPxVy0qRJiiaaC24fkJhOdOeRsBzrjJn36vrG4FgnQmDuq
dqUHZ6uqAcXjKfNP4dI+3KKyrkvczavj0S/V9zKv17GOKY61ROFYx6dflVVLiveOB/KzNUihX1of
XHQ6VQMjdJajRD7DJGwx2h+iGa1kH6JQjePdldB8WCuqOJH4Ur4GCoI3hLNNXZ0oyd65a7SdRXeV
dLC2rjw+gjmAsLS2ulGuUZheRwt1iYj/i6XAVirRPr2l3qgcEgL/Z8Fe4bUjkZFYe9t8NC/FdxAO
71RleMJpx/iyju4paqqvFhvfobudxRuEZZUxUrLYk5Tz1d+fF9EaamEKJaWAM0Zy+nLYDVyqlO2j
L9dcj/x5XdGribyZOVCPiswvumPpdIIB0pRRVGdTXwKT8Lw1IsaJSSFvU+zjatxjg+FIo6WYrZEo
14J8keFiqspfl9UZZdzIqvpkwWA7ra+OiVbGxI22Aa2szNqTO75u+5rTqE4oglT8UrjFOPzfYd+g
Tq6fDszc4+u0fjKKKltd8V3jKxhUz2mWHaIFTO/p8etQlRT+f9eQyeAcH5oy2Jbp9aSvqqCgG6TK
NBDXvlyKZ0SmZrE3S5X0xSF2gqmol6idvH3ZGiAaMTKXAeWXDE65TlgAVFj4cCQZdp/60+8OHovl
Snyfpdn6zrJes92GeqJlt+fYuWZau5Xi9c1DteTZ/H5R8IesWjXMmmzfkrbvIgLZJhG0FyISVutW
ETjj7tGJ9v5bWLUKpE1wM8TiS4k8PCJYhz/9rj2anbmZ6Nzd59nG/Luq/+a4D9gsy+aUBM5p1do8
4g141OJeJVsg6f7YvCrKPXmoXn6wdfHuZvEWX5VC/fTcqlzP4UFYx/BnWtPyMJ2n4y7pnEuJqVQ/
ZZsQkt24V7i+rsa93ANomWYdl6x3mtLz4VVinzqeyqM90kT6nUDF4emyG5wzLTezVLlHp8LLsbO9
vxkjb86FHaZ1d9U6mZFZe98WOlTw94WRW76XDWavUdWLwbRJZ9SYYEv+nK6S3PJtc0yygL5te7p8
1eC9+PP28RHGAhphvfdKPTIYUBUJ4t4uUMH5ddts9W7xrHGYSOyM6x8KPH+od6SY/D0h/3BR31WO
kOKdKZCkDWund5RgUmp99D6OnX3zFr/1tLUJPj4kXQbLl0x91ft4u0chGLQD/ahP3jbEV7YvFJcG
dB3jcnCNwl4nXvQgk/G4nwuL7wIawYS4XPgBUIw6HR1caG0zKbUeYaequ8dOqVWrz1/4vVpd9Tyb
gglMznf2zV3w9ojf6FkB+wey/npEB6XMfHyY51HmifZl0BoHpx6vO6oagl3Qa9V7H2EQ1v3fmby5
mLcWzc6Ayxm+fXSqX/TAwzT3zsSOW3XnusUWS7wLWvXWLvjwxY9eL+hNLvHJR68yyIP6IVgE585B
UC6ItSibNhoHb+dOxTcg0sNzpxC+PuLeRG1fx792Xi2VoNayIFuzxj1KLzkbTd6IHhgnrcbQjsDH
ubC1CDpOko16rZ5r1w8mVPTcI+wTtuq5MHxzPzuTOJj0Qg23eotg0FpHrfj1bRz4wi0+BB+LIDiF
nUu9ng8mYevjtdcrGqdc2NOo9sPewdd7frqhr1UZdvhvSPjSoQXufqsJvkTQ0cg2unauTZu/LNrd
sAXE0bGtY7MvYV2xwADuGrI+go/1V++1cwrjXstY08JTPpMK500eS66xku5LOU+dSQpvS/U8uc2Z
aFtqKKuXp6YFoAm256RWjiu3we1UL1Z76/HbId8pZ7uPxWvVM6/QqR0apcqrtPncvklW7LF9maFp
FIal3BvRp9UyqZaexqfRsdi95N+OpdZi+7rOTQrLf7NTtDp397nXBdGMHdJBhetwPP8+ajZ382h3
Ee2hpf1VysjByr2eFu2ieg9oVqeoXGjmc6dgs50UNgSouIj7GiCYDXwVFuSezIsMtcONbm4lSMvO
fJFugZ6TeHupQiRLIHxVpOwCbzLhaz4br7qFheBDMSON426nqqjkRWtaHKRYY4DsME8VHBeRnuUg
MbuyCl7EV5Ywq/IgL5lldazYnNoFeuu3n6lE2euynyXxQ86GhsJuUsq+75aD+/hj2d+un2az1qtC
Br6e/UepdHFjqAXlHMswpFpHoK+ovh0sMEX50+Lh2Vrio/RPtiK4C2bX9/lh1iCPt6MxCGAQpH7V
+C5ygBbmmVAW2A1Kx0yFAJlOgEO2NyRkG9IDkHTr9SiHRQAruGscpWpglKxBq0XKX43Tjxgn+e1n
4qbG1jmKUMyiumipWgBptc0UmJf2+QBuBB9WU2UncnVVDK9aoicUS5fl+nTXWKt6AfR6pDXLx8eQ
5kV6PAy8SGmJAaUIsKxB5/Ge8ThNmzqVngqeU42dSsM0DV2BVg/LVGLTl+Z9Zay2qQbh3LZyJCKb
9uexhbfF+awyEVE2F97Z3Qo5LuMymXqalG9nfU8F7OM9GfBnX/B9Q7bep6ndBcWv3lafJ0EjUSq7
gcJZQgPErgx5JnTpWzDPtqmUux6SVEDaU1jdJAR7AjNtwMmJed9ddc9vJFU1VASaghWJyXlJjf8b
bV8y1M5h/MeXxOUtJeXQxaITBTYuh6aE69/v0kvVvINPZ+qervnYUNNmSrne5qstYCEt73GqkOg6
d9fYQHhHB0lBLgzqPvZl909pHO8bQgc/zmm73jeJtKve9wZiRTLOhDAwYhQnZTrDG/BV+thRTnv6
u7FOx5d2xF/xeaqEVWrCiIA7cnioAunQm4ZulImSLsxp05+GxYuE6XOBjj7QHkSu2Jv4msm46lXc
KylgEjgIJF3Jx4cl0LR0MbNap5fR7E/abg0sIqT96JCJrNG4oxRJtB10hX9vnfu6BOVxcrsR72dY
B7VdshP2Ibw+VtEunoPrTm90c+XfU8vdcI6q3du1X7k1rse6RL91Q3L+HUY8jwnltk755tjdn8cy
Wi8Lqd/JDaR4SuZAC14TpdhZ71QxB3r5cT0HmVonD9F5IMvkdEoogF4VXZZGIJbGzQT5ACdyjSUJ
QIR6QRX5TXhHyAUf1HzO3zbgSjVSVn2WFQqOdthvKPNzqzM4cDwFvXixKwUGo0UKp9g4BAwQcVP1
r/U8rqKLHqMj3oLMnuh2S48iolDGjVwnq1XTxl9VMATvnaECUmNEetbW0jpVlBSUaSbTSoxk+bFE
p8Kl0hZuBVrlYCzIDijgTKMpCiVewu1gC2R6xHtO+iPZDfXm3qlQbEAgRb5BDdnWywR5Po67YE1x
PE0fjpcf229yzycBUXj7rFMp925g68/MoNLMdLLDc0XIJ8jMZz1uJQtwTlhawgAC1nup/D6bPPAk
0elTe4DVeeys2CW3SQmzuJwstvVTOcmvSSD7zgwQlBIH6LIQY2srVpYb7U7JGJQmbbKMbv8nVi1k
X20XRsVT/JhcbpFkmSCzbBo5CjXzMYHM9HoK5aD2+8j2RfzT1IWI1phRKnJQG9k2PLeVa7E0Fr7h
Mxlagu58peMTlYrl/sMX3Jra71HwHWKBf81qOya3cqCUcptXwqI9jW6jYj5YCdSvGjP4gmOrQPdY
7bAbChIuzMdjVOUeYntzA7INbR8KrTJHNRysXzZpNbZrJ66+11p5OrGsFsb7pWzTYnNQDkfCknwt
uCPdhVwTMlJrM+IG5g7WDCNT3SY+3RSJ+RHzNhj25UPk5GVx9keqZK5yIo+gcHvt+GCtKDBtQ+Ra
HgIpDtwnLhkbFSlQHo8gM18ZIvPnLOz0oqSiQ8JV8JHjNappr+JMrC38/3WrtDMZXlh0EJ7lyIHl
8CZxFVFz6cljtPN6cLKYI0xB6s0ABeS29/mAlzEvpvLCjki77Jo4I2YntTznHIsy8Fs5wZBMnrHE
pWpEK51Qsov/vr5wDaNCkBtR4hn3ueOLyWayx/EHpJZizYzHfVflIqt/Q6KZB1Yvdknq9qUvFa/G
tdcjMt2mnuOwGq3U90s/KhY6vDWdNmQZyk4vfB1Dt5vMMZgUW+P/VNo+y/K79fkUX/mFsvHdGRW2
/twrw2A4ndKM4CwtbBk8eMwapB0H8DcNmOFHwppFH7O/jzXhynmUDjUkLru0G+Rkka2SDO65BOV8
+oXMFa6I192jqnLJ0PROm9Nx/qMv+lQPHlxc1F4scXnVf3/66RKcUs8I14er8HkbGUp8llHp19W7
bguvAFgA0kFk8DmlPABxsn23gVS74TQqrjmVvsfAN2B/w2ZQHewjJzU0fEa/a/Dwd4d91013OVbH
w9K4LeIT4tNv9b36TvAY99f2dEj7fIu3uG2AkHXq/u6yjT120zX1gLWkX+OvjfXavr3OGchQwq/N
iFycyPv0BRzCC+J+/x3uIjdDevLCRtXPXWcHV4C/4LQBNMNx+Iych4Cf6TrOL/fy0KgvsbfkmeSw
yN3igMXIlEwFYnTMMnODao9+dZWYIy52cR4abS7jozBvA0h2Loy8Y7Y5HnepV9sG4REQDtsezONE
cwpB7xR78YIo9P3v3lu7aSuZLneVq+9Ia5tH6s3Lpn7bDbi3jtnxx//gBmfJmQd6h0Bqs9ynulL4
3L/blyP/kjJmCtNAfxY6IpwA6FGcATOBGB1Nm1QaUBoPuC0GtEFbDqdO9t0JgEVXqUm2K6gsTwuV
CVlSvxEoMwqyhCAUF3lCrOSYiJVcaeOhS4GsUgBHe7PeHvZcSrIGKKd0eMy7z6uEjRB4TK/I+1es
eVkAgAFkNK496Z985LX5Q1uQKLjl1WKs+fy7vdXNhF6dfsGDC1S/Cu+QwHOLRfW2TpVn9408TSLB
nmaxcRuhYNXHz4V6tlkuBIXhoz5tbkYAJPci8yDTCT5OkSqwlqeQQnhWhTVjFXFVrtXmRzbJJ5nW
KhbKCu9hqZYypGZgdY94g29yVSL539NHnK24p0mFTEJGmDPMesY9rUffE9qvrvVLx2dDt8aydBPX
tbrRN4QpLIdcBmOEuXKQ5NHgth8CAw9v8qefhkiHjVsWdHBINcZqj4afnRSoMPjmhIRXcE46gjHQ
bGXqzGxPCbCq/OUmFCUMdi8pz8TXti+ev0qMk5eisegmqKR9TF+gW5DcQXV1PEVTCdJ3SMB2q93g
uP5D40rbXnU6cTsqy1Y1kxAu89Lt/7ERoIlrqbX2zeL7PTFLNkPmb1QbOGcT7v1U65JpKj8vDNnf
ZSh0AVGBS52lDXdhhPq7wIWTIFBKUToXDuXUIXAgwBacmfbG3D40LdGvazQvdM6rpFyM8yrh2eAO
ieuByFYRyk6ykq+0P1KgcgaxMvNcn7QYY3FQFbexKiXGwAnSBXFPX677+gelIbfV6tYp/NLU9rYu
acxI+Sq00Z//d8yfFqZbBnpyN5wBRKglXZIe7d65IYBC71ueapC6raaWreuBWwzp/IWTPeSlHmOT
BN5qaAGyTgi9dU3GI10HpkmloTuGavry/3vuMuxU//zc6+7f2DnQAkxn8+q5+PeNAp2jvzfNE+Pg
U8dowbAAoffKpvYNyS1Xv/ymGyUs7Q9nBgQfpCyd60B5uL2J4So14dKd0iTJVxrZSgNMfXG+c7g8
qzIQWaMmWgpKj8GmTSdQd8MsAlmDr7WQ4t7TOnQcIp7/0rHTolkAxq1g9tIInIK5yX4y5d9TXVOl
DQ8NzWsG3m4GcM33lcZGWi6u16Op1Sl8EG66IGXZUM1CJOCQq+vF+NhaIHwVwgW+mD3l0LikTm9D
afDVaejnxmKrNEQQhDNupt1IGOP8rrKC5sbPy+aF0BWHOV79ziYHT8fH4Ij+SLUPOlOTkGx/Jnug
akq0qj0XQGcz1Z1ES1JAXyn1y1iVhkS4gxD9KX3bG7NKNBdkuYd7IsB/ry2EBNItUVKJDJKxx9Yx
k4ydeMVJTM6n+tJeKLaybpqGyhs8Kxw6yQg0hoUW03SkPscCy9qTWBIKKx6JFPsaLozazBEA+SHM
51NLdvkiUpBOYQok3IIBY8GhDDqgtZUm1HGUIXRFIKSqZAeunlp2SK8CNpimbV/msZeNkvSjdQ5R
ddCGIwNv4QKMzEHPKY8kD7X/X+meJzqcWvMBaDs9oZadwU9zQljpy1kFRlhq9kWxiNTAZx97rc8t
T13X4uUXDaY2yq2tHSacqwNbZ+fs+Bp7Yx5duGKEGi+M/MB5nPNoMDCt8/V5tuiaEVgQ8BKbvDK9
qWV4VzktRbWtxJVEOCCQ/SDfgrznfm1Cp5ENzNGbwoutubJo6rpf/PRYrNRLHBecWvgaX8xNEsq1
y4HMGc1MJ1qZpfSnQIdp7Xdos/DTjJk7S8dvd0yOrCpm0Z3FZIVa2d+FX7+xoLyA6qXfEs1bZMeA
+X9RURxAHzyyjcxOodimqs3sKBfBCGVrMeUV7LlMfNXYMU8Nzaa3OndKv7t5WPmdf/vE90+P2E9n
87mnABPf9Ni/5AVN3h8jQ8mLyYrxl4OFUvWRM7u1uuBA5rNf/Ew1+rS+/K6hAvZEb575yJv2o0E8
hRzKafRnFyO7rho0q1O56g9VERH0G6Wwpd7y8PxdZAIeOgpHTEvhkTYFlfpTcHk9iCEs06oBsKZd
UcEKEF4wU1BslxbPWGRki4b3WvT4OGTIu9U6+d6jf463st5L7QMATQUFNLpMWPiTsnm0L23qhHky
JeHJ1za3JP90lcon+6zkcda7t8rdk5ipqhJvtcE6WcTX9liZaGLowRGhZ3gfzup0y6nLOr0KK7mF
J1RwuyhXgAAQFIfVy/dy06x859IaY909orhY7Ia9Es7/PQZ3mhnxauGxIc7/USZTgTVBbgcD0bi8
7nPhrRIfK0H+ABcJ9v9oaRXGjfuuXkybKkmf0xV8q1xahvswBe5w9urbQ0Bt6ZaL5r/7X3KnKm4T
PZdrPP6Zj5SWtIWe6hW82j6N//7xHlyn3aufv2fPGRZMv/pJ1VpiW6laX45khMmdEn19NGYvG+z3
CN8sqhIDy8RrhVuRRnqV+rKZeao8EaHGUZB/sfiWViF9cskBbUqvOMkA4d7fk60kZs6Q2S+8yDXs
lz8llDSzYeTen1/ulNogB4K+SU414q/tpPKV6S9e8r8n/OSb3T41x0u+Ky7bNwTv59FigGaTPOhS
56G5veMYGhQtR4vwRjruQqOhID+gneyl7sryflPQKqKQE6uyURsQX1x0cbB/H++kP8L1z4qeQpHI
3BMMLDtPwK3T/qJbCM7GJ07Jx8WnTecatmybmTpybJ9466pexjlDlPjZ8xpqjdxzduXxHea+irbT
F+m88lLKv8veOfvvEhcTUpWnnmXC8m5e6orH9uYDSSGIuvHz7GnVndV37/t18Ct0MLp2OFqfixbB
xD2tSPTmp0V9VVcbOCh8cwQFgJubZrsWVeNtXPkiiqHkSDIdbTon4VmGff2R3OvbxuxnpNLi8PQt
WUSVrla+teCefCmhlJm64EdUah+f0GPZsKbu9q2K2im47clHdK+XI4f2sXtNOyE+93YOiVSPCvQQ
q2+bsDq8trONiVygMBvk/22wGZ+nUe4xOeAgPWW9R1zRN9E0XPf5L1A4a1DBzMXQj528cTDKlfRm
9k3kSH3C4NoBYYEwXqaDY1PJG6xpzOlulXlddh/Cc2P6fFXVjIbuoZ6JqsPaIN+YtTIDK3+wbdB0
6l/bs3qmbXGF9/b6+XnZF7pUtibMJqdWqT7uczUT5MQhrK69eboHMgyG04jYQucv7HLpgXZfaxFd
OBxBeS4JJFCXql+6V1GYeRVDsg/hqXerF16JZHSgdsf+rjV9h1KClZfJorUvNnSjW2ve20qK5d8A
swan+G8aHRIlf6hvdDNNbGhQWMRPql/ed9GvTSqQX9mfP1fEpOJ7vdTP1y/pWC+e0H46NcmdwVh6
fr5VCp5uryIVvbHHXX1TZ+V0psMVZkK3bDakGePXWMEh9Q6sm+oTPngwWQ4WjSzmSXfTXZjCpVDO
aJcd2xdGV1BvRjhJKuD7RrTsZ5/c6rBzVUNbSkYHV6XGDdD4OZ+IoYXTBLARzQJQobmcaMfcU9XT
Gvi9dPGFAqh3n/B9wpxI5qRFhYQat+6iNU9yatmdLK2iW47Gm9qtk0Nd5APXVLHsTFBoPgYrcti7
7vXET1P3GbB8Qpqx3DBEizIxk/mVLXkIzx87sWpCUGA5KTXzjqDOSa7EMxOQFcZqWv2mzsksmg4W
Q864ZzaPGR3+/TzIJ8UvK1J47LO0jKr/DkDsNH4QeK4ImaSRWf5ruH6uRbVO9fMJtGbuoOLAMG9B
9m3aH8e5vn33aZ+QmzIG9opDYHtq3Oq318JfaGPVgqTukzng+zVDhxJJKD6/zL83wxOzp8FGjjNd
/hZX6Pq2M0fR9twhT5pk0XRHm5nG6DWfMDNHy8H+BeD3vm8eX+BubRVpuvtGNZ4+KzzwpXJm7PYj
zZqrsx4bQVngOJ8co0p32QGBB/hZfVkW4Tq5txetaYo2lFq4c2l5msCm/3IXWJbHGJ7pe+Ze1Z7Z
PothEM4UN7Um6mfPh4tp8LucLHvjluSVVAK5I7vJjk8LYPUiz/ZbDdKfYmOZyObolZ6E3ofn5vxL
ld9oHF5bT3fTIN/e1M3jl019rhKNbUDN5dgeV+5m6TY8zaNTFws0yqLqqEVAtfLU0e4v4mT4aCz6
42b24+f9+mvDHZQGteY8WicZ6KD8k1cr/fYjwrLYBwXlgeQctI8xebBLsGqGJAZdwzrO9tP8CnNh
/a10fD//dgg7gkSRxMV4lqyekcBLb/v6vLv+KX5UXstRSSj72IEH318uXQr80jDap+6k0MKfTcRv
AgDjE6yoeRttv+UitTY/lY/Kd+H7Pqw1GrmiJLVgbV0rUwVJbeztU2G2WenWntIAe4HhIzFC6pKZ
dH/eDA/DXFh/EF64frJeGud9gNJO2utm32jXRDK7hL9T5cmZupGqvNKtVGvmpHh6KZZo85v7fYTN
zD/BqcGuUR5UeCvl50qcGa7r5W/HdgvD21OhXqnXL//mXVGOkDJCOn/SYFgp7Jwa6GabRr7PHcl/
peQCuNlmKMqw/9gOCgQPg2vj2NikkFilW/iEgXnkjwQ1RKtbyAG/0t9GHMmncZ+9tx3wVZ6X52Dc
VhJmwp4sJiIEubjGG3YCC2B0MnCqxZUbRJgjzvrT44kP02O6ZiUdxafP+TsJZxzND1GHQ+vwWQqr
X54U35W40LrU1U2SovW+Ab8tv1zE9dv8dq5bXBmVk+q7xQYEXPUkczSELZuIF8NF+/h8I68W5H4v
o+qX6VBMLsMtxnN7P8hHp1TS9PIzl3UjwRZcgWRTTB6ft6XaI9vnaxa9Oi2sKcq56R7fzo3zoPBb
TCqCofXL5NK9/bijRqosGQMeGbDc3q6dUmh/FDiON8Nqw9I7vZ4pOzVKInhUYmBkPluryhIu2tf+
tb98f3TL+PYeMKUzCE/SAoZysMxGOYSbNElDeOnzeklEHZeEDjO/mY8rPZ0n9bQbh95msuk9Rtto
ES8+qetfG7XmySYPFrn9RRtmAkzkhkaP/WA+blbxJp+1nqkV6pv24rf4nLrrFUBhqs/fPsiY2aRR
vMNnRt6HLuBKPou6MrsKFWzqekksX5qd/uEU/hX6ERusXRsOXEgcxFdUIUxUhFLax1Hi3Dw+95fT
aLcLSytJt2H1Uq+Kf+O6r/q7Vftyf7n9sCBs/wKSB6HF19INrS5UE1C4/aRySXi7Bc9plSxxac9l
JP2n4l+oNY1GE1DfRVZe7qdgpBbJ7tMDuqR3+J4/26nlqh6hOExDVYLtsyitJ8z13ww3QAlQRjuu
5GD6tuh4kgIs1RNZefrXRGMIxHd4k1w1YRWMhPY1YdxBUdPQW+guXsSjvrlK0zl+fXibmFa5wBwt
t/dKZoiASwMQrVR8vj9VuaIQe1gUM6HJ25y/xPdo1Sjj7EjZudkaP6BNsdn46Z+AeOMUWmEAmGY5
YdA+n7oKuabx8bQADpi23L48ebxdUcU706/H5zbZ90Wa10m1bWatcWWeDYOCqcPKL/9u1bAKtEPN
3RYcVv+hAXjw335KISbSy22E+dE4dbXt6r/X3yKAh6HygASYVe/DfxVAFuyuqW55CnY/rL1tUhld
JoJiQmxCj0Wp7iqTmRGSlF/Pg/Og2PAAkF6ZLpBpXsE0Sm4DaAh65fUdAoDUWe3ziVMelM1assct
4q0jejR2Rmg3OTaNWFh7Ooy46JBfHDwuOoAgDS55yI9EOW1G8/fCxFVCbXq3nnKzj27xrdhAJ/na
DG3TQwI8P54ZEyuPp4mdkHgUZTuZFlrbQNSldajfupn6rFFzPdno8bPuK/fJEaQqvWPlVG3WK+bp
7Akl4vnYnDXS597pVaCw4xr/iezzyAdC5LtutZeldl9M6GLGxwHqa3vHkmcqxgd2Bt7+rlU6jsrN
cWPelXO34zFJSH5fNgt3licoAPfnZQpwPo2y9HyeeM5boiOj1RDRDg3Nw1wA6Ny8YVsJkkjgN2lE
Fxvbl+V3Nj1t6l3TyJ2ID6dzUvYmLCc6vxyeVo1My0B6vJmy5WRnv8q6FKqxaRhhPdgnx+dNGhC8
jOD3xa/VxMNzJMTzh1Da4MfvIpWnyb1zfS6MTuSV1tLjwssE9jAdmApQ1G0gxmp4Z8GTuNrknX0C
GpI+yGw7zmrUTWMUJUEvUULYp8DpA7e8Gt2Fomdx70GWHTgFwXmBEu87xeSOCaURUBc8Q+dZoHy7
/zg7r13HsaRLv0qjr0cYWpEczPwXEq28dzeE3KGRo+ilp59vn8IPdNcUqoFBJbIy8ziavWNHrLVi
BVyUrXkXSrf9K/gOrCN8ew8GnEGoKFF86/oZQczweICSmhFpfV87RPZSsvMjD7ozYOzfOFwY+DyH
6Kwg3Guqtb664aK73kYIrMojuiabVjlSInI+D/Xkvl5A/5XOZx+Nih1iY830AEZBjjlTgJbB4EGo
OmkAaCTYsl9ZJ6+0u+Oe4BOgFgXuC4IFk2PaSJRYzbBmgvf04D+SzxK+oXsG0QTQzXRgHReSowOQ
CnAulJM2TBDwmvkew1AI+Ag3L512bzG9CZkpskohdfz9R6A0PgeYCywOfI6PwhbxL4JqBYyiHGG/
USIh0fwFDE0xqZDTIroQ8cDs3oUPCA2jSPRj7IhGJxMPdNcUPuwSG9Usd9wM3HIZTrgxLoNvizKV
DzEVjjRXp/awt+QT/vHet1a0s84B/LnB8ullG3Bkbg0uA/ksCPkf3wpwDnhcAOk0HWNxAAmCGSJV
S+zUPDuyP0wH0OFComJkg3yv6yJw4+19yKahzxhq/nVZ/GI4uqBzb5diZm2q2U2MXCFsAG4BGV5C
8me+40QZRVyVGLqUTzhDJzQtgZHun8wnn8jHCnbdiWxjVt4DGquHIGb95wSyZUxR2dOm6P1+Elvy
J8aAM3lUuQZCQTjBgvyafWF/RoqOyvCJsuGHdMjveNvIe4wAAEntUZkCuULVQIjj64NLwI9gGC9U
X+XR8Pg4ewB+DSxQFZAf94hspAq+Y2JpQ2tYX2P8eZ/VLbQDL5yW+iiz0FROEOwTJiCt+L73icDN
jxwiLLTnRD+qR4C2ihedA08GgOFl7xGAc4gKDT1xduRD3R0rTLC7AUsWqQZYL2u4noCs8rgUlxHV
QsXFAf0QbBkMKU/6i9wezAEkEvQWT1IUL/Td0Toj1h4ax8clulg/3BO1aS88c8WQvkQhwd5zx8me
FyLQyl7LA16gaUPLgMsELVg2upUZwO5tr1BkNna+IHubHHUMSGnwcUFOtZG6lhic4+Mi8Vid8Wmf
3c6PPc9L/eHpcOvdcxFO+WO6oApklaA+m5A18kg4xgWQPHjOGV1bTNND140ubAju+K5zYNvlnFLK
QnEA+dgnmWWkCIGVSdL8jk6GFAEBDBeK6oYT9oLOh5G4wasSu5+0jgc2InB+Vh8/dLrrhBgKGAKw
+YvWIuvhJqyBzO2JRytDRPV4YCDPlocJHqiwkBpxBgAZ5CKd5QSlA+fbs6DIj5GFKyM3w5c/FyKb
pK0MNJ9IWI9fqhjAxA8HSTjtc3rq6MXlpCfpIsu80UuLqTQoUpBOGCbaaH7cErl6a7JcZieQmXW9
/Dp5dL2s7e/JG0RGclIRjSHEWqIxQ+qVCZGjRInArrNpY7uaLl8NipraxTQsnbPAglpYCur5m/0c
vBW64mWHyo3v89nizXDVhnz846Po+q5NzmymLXlpAOslaIvOwNgkbzs8xbSKyj1Wbhn1j+aW1EMI
6bza43/0x9C5P2FUmjIZ336AsvQlQJ7ycJgOIA1u2/asYEbfBEL173+vvHQ+n+Y58kYBdyg4/1Mx
1BtIltcIoSEdV3sSTZZDuTDPpm/Z8rIzZNLiUUK1wJNGuLHmSXX2JER5bUs3TljDIwcULl64U1OF
Z5tsw86NZozwa2a30X1LH+7hPaE5qZzicJHTm/qZ0GyGILVm/ROA7GjxDeJpfOJLIDVYf3BfMPSP
Vd6vD4pPjRIOkV0FQg7hv1cMR8ZOjd6SgB38HeO4HRhtPznXdxYG9RXJ2gmMKpyQzUdi47hNRagR
ynNbGRXL1/K9/yxHBWBOn0QvX7RHkeeR2F86tEzTDQC2s+DVPfga+mVw/O2Z22T65Q3qG+QPVKWq
o5k9039OgNJGRANjgDQMtf1CP6IMvJ1JeYH/9U0z/b570rAo4OF6yD8sgBCxKwufCKcDKtJ7tpes
oIHkwWFx9b7Uk9eFt8LLUDftpJxnJOSobAbyWtkyVBphNdhqvghP8pUkv058Bv8qI2YSXPRjuOX1
FUv1ql/zQzVNztk8PH3X4VZdwy8aG3XDblxWK86+hK2SzqthOOns80O2uM0IXMmFDRv73yM7ihHl
g/xo7sQG51xbEbGIYfdJtEfRTTB9stNYCyAQLKlYYww1JFEPtXEHYTJILn/vTho/PTTLYvQUqQcR
C2TzPUrG6fQ5LafmADNSwBVhlfZYq4s72ca2PtERre1DbAnuJ4P63QxqHDraAJszP5nTU936lG6Y
SxbeN0h8eOYTQyqCz7SguBTHWTw01s8fEmuOlnDa/uRkttGeR9puYl4WVMuOztZRh+SxdUiTkku7
sQbNqHWq0dF0S3JWXBRGwFCjtxsteSt+9AsnsRq9T5BPvg56CB8ol/X0CNoBkgpvGs7T4Lu7cT2M
tLZlrFA+jupa9GFGg4enBRhEeCFGHI1381WcG1W3g+P3E6aamh6FSPoT+tK0u2SBHLXp6/w+m0v0
NmQwj9tIEIe8MEs0KLExMroN+zxQ6gcUI4yMx6tqR5SH0gIIPZOycJaRGfH1JCZIXDgF0R0J7CA8
V0y3YbLTrP6BeuSZAVUQeaNZtoGVhH++HzkN+YGcocRitA3oBZDTYJNDFv/BRc7OcJX6JfbR7MBG
RhdKbPEF5NagxCxk3Leo8jEiQ0aHqd/iSZM5ra104wC7IQxCiFlTDgOaUJyx047GhsOJFVovojM6
VmSlfA8kVjKkpyDdhyQ20VPIFjkPCFp8P14nuBtyVDqpSBw26iCZvVYc1PkVvSsV3GsFW/daic6d
RDCIJH9CHsTP5tn9cMs3NK3kSbVHWEGzdV/Qywaf80UEgxXRkNXB2DTOUKQpGMQh8KRKwQCSFmTs
u4XWSIj/SCB4UPyBLCTfKDt5gMYIJpRHz08ultXpJSa09x6AxT4uJgn9BHSv/3DZ3Ls8ThhhO+UV
JPtyQcwIbVbLQFrfBl/sqgvctl8eAp556uYzefTwjWE0LDC2heSCs7LO73ntK0F3yayaH1Ia6zmE
EScpJz++Hyk0l9nmVgjlBNx0UQ7k/5ZkkGRRI7Cf1R/OXB4z9wHnyWNm5+v8AfKT6YWcLEC5FGmE
F7jig8FRhEnLttppyxCXItQhD/K6r9cd6ZOCshvr8ql2Kca3QQTlu6tn5uZ3QhuW5ER/Wz1IOxjh
jOSLXwgYf0l1VBfIMVD4UIk11prUEFqeZ8LCRT9HnieSOB4pQBxSKJA1/h2zWvp90AXTwhD1ZfTt
RLz8Kp141tCVAn3nINs2Q85J0CnphnS+B0PDWPH7QdT+NAtQ159uqN9PNwT4Ze8j9TgWocyMC+xj
l7yh6fO7RWb9IKN0xVT0EIM5J3n6H57SysDoHy+LZx8KU77oDVaIAt7n4IjOrFMB4m3iY/fMOuR6
m45n0aaHxeSFxmRMEuKqV11bg6VhYz+Djg4eKerpk/QkL6r9fcv4ZOlJ5xti+B5tr5ZlC68anjB/
tcSE2M413lprkmxcc2JePl22PXXSYu8TAVdT+OGRAIyDgQHCNUphujBFwvlYSaOi7OstX2End4Qg
mKPYH7rfYVjR6+Y/H5hXkG88wp8I8KlbbKThCv3hNCKTFmK0KUz7HKYzQ81w3CJhp78GzTr4XWMy
0U6kWqQ8pC1gPJxSAnAE+H8KOIhzk0PKIGWXekagBi/fPFRITj7CcFSj/kGgTdDkUGOv2RZEJGnu
0RpiHkE7MgYoqW2gtTedUnSwY89i/wF9E+9/Xhtj+TrBr0CiMHNSA9y4dsHcTyReX0a0xIgze7dd
fXgt7wcQy9E96Rk026H3Q/pNmYuk3eq9fhiBdGEhsYTAMVvAb0ZOTCM3BZDBX4JnqjOyt0PWjPwc
qJoiTLDlFXajVY9tEHEBea+zUS5S1mOoZfzzxG7znMFqXcDS7qdsG+4j5zZXtzjsqlsLud4SjcJv
UDR+2iMocTp4HrRtPPqeow2TebblOD+QZg4fK8K0NbYORJL8BzGTdracbI/9/k+FHJeKaycJNqzY
JEN6esffyXehLpT94/o+MHCa5igcySwPzTppdw5G9JrdF/mEOkvjaIwPlL5+SzI3LcUlV668bdZ0
gicUhmQ5JCWcJuhviUwfKGfc5rgfIvapOnzgObnXvXLkVeE58gaivj7aniraTMS8KQyzzsDVlC6A
mVH/y7gayDFydvpXfid582eu64GdgaibDPQfhOm8i6b56zQ4I4ojPPVfM9QX9LO6DdFWOqs68HPv
6WtTAY7R04hEiTxV7ZNKEtkRXBPlOY++JKAkuzjgH60rXVfj9FDP0WfIZNs/nR9iINGdYMi5Soi6
H0kgOFdFozcO6HGfNu0ChWc4plP8j7BFYOKkJfrDmkL1f3oITTmZOGrQvUioSZB93VDPrprpa5qv
EWSypJSJMsavdCCPWjGboNeus/FnaC7kWejdCO7YO4w1r3VxaqFBRwwSpPqwyEp/wWGqpxJYmi6W
t6OdGLConKw9DBlOIsA7jaN0x/RMibYWpBWaoFsinnAp/gDhH7douxxaa8jTqq1JXrdS94/TZ14R
K7yOsBt6Lq1T51QucazB2KSzfQ34Ey+yasXmMzEHYLcz42dlIJj5oWkMSwJ8LLS1xD4BAaXi6vRy
oClaqnjnk/ZUrOvgfSKk/lrEMwXwfaxd6wcmzkSHjjsm+hYbAJwVQKYcnogQ1pUOFdoMCLwstpvY
uYwR+QqY/NL001U4b3cwkPdVtqBUUiIvPOcbtgwgJE8HIc0DtzTy9jVn3rKc1y2tAii0bPgynkVB
6cOg9Vjsbp6BXwwfJ/SybF5qG0qoM+v8OXshp97jbIpOpgVl4PThxOXMIkdmBSHopXimTkePIDpi
qFnwMRFuEzF+gyz9AzvFAg+clUtj+zvnNJ1+h/I2OoSktsVYL/odqWfxZoDlmUbI4yVWQiRssdPh
MRcHqLAS2H1rLCypxxzSL1e7qTZd77uUp9JEm6gzayR5t94BRQfm3tqmHKO1ALgVjCh1kScvzIsx
QbHpZHTEsmFgvwDK3fJAR1aFFGIsiSXUrturSYwUDEZ24DW8yb+3FMwkAJ+tdALRHT6vDReMhTAk
Da1uaE/G7ylHHU8x1/sUmW9oKp1nh50++d/RQr4HMPdjnBN6JY7dH7z4Np0d3p88V+J5jbOQuPXH
+m5nl6k0lvBQtLYYSkjXm+oygAWXH23NitLW90sBUILwCk6KUurXwBW6mRwF6Jx8cyHDvx9b+nNB
Fwjh5KIWCF4vPhcH5deNiCWMkwwlsfOYhKzf5efEu+9csJIgyUBTRqa8wX9zhYwgY+vyL6yuACkR
Lxw7AhlLQeYN9+/AUuxnllzeK8+3H+UQbROoG1IKQvIyWmh09uwABG7MCf/+EJWqfclmYaMdHzuO
4nDKsEabXApxZWeOYekGVShNGyKZFmm2CBhovFldR3pULL1HcUCiyCKn+KJJibagLirgW8Bf6+NH
dA5YB8o2IvkftAekxIEgep9XS2MjH2VEDjAs90HmYd0wqVft6r1IhlhMu4g1qi0HFzvsxkOj2eqc
HcLtZ/VErgYhRyfB0tokF7Yh5NUV3v5ajKy1srwf35fnwLhC73CcUr4SYK0fsrJ1IirIeHIDk5Y9
mK2+AJBThyDlEhYCy2mx/AMz1ix45hwaGOpg/13U6L4/fY0LFMLSPqNtmYfxPXAGEFK546LrAE+b
UFH0TISBwpNY1Ey2hN8hnrUi44IY/IQ2dEvn5SYM82GT81polt2KFxOfyzFNpdPG79j4Wdodd6gG
sIVOx8ZnBJEYUyK9aBqP2RPGiKmwNiDMQoV2p4qNxxztL2bkGqOCcdJr+ZKEfXVVpf33KT6gpSgh
g8hrHPkkn9jJ4b48MVYxBPf4Tt7IT073IRlAO1cukNrSnhqXnAB8g/Yk37RLHyM4W+VS0kN8sPYc
EmDHCOz4hdyrQ1YpQqSRelWIowt2toJ6pNqmnpAyxziDn7DqpKNyrBb4Ti7lbTrVnHRv7TrTZoAn
/vB1MrgskAp5nHPUZAPwgOFjr28guy/xkFHUY9ppuRN+pZmbm460/Wzjw20pnaQhHjCwcKROK3n9
2iujfAGGyCH63tPyFg5fF0C8Ykao5p8pvhBg0r9NQxLCHKQQ0OdkTc59MEGU5JKTB9TzfNJr1d29
OBelFUDCKrq0Pyp0etbaHY+VxLeK/fsmP1KVcaaCklCDAViAABqMT9lDZxsCoahm0go6j2wSWIxl
QN5HQAcTe33xpwd96NAT3fs2PWPGYqgZK47R4+V26ozkmQX6jQpmxm8Esc7sseR/xiraxuv7mnF3
6w6ukcxNRCsGvkamn65fCGcCELTIlobRki80gTdolxvc58THE1qoOT2J0CuwYmi3ltYMkU2z1QNe
an7t7JmBDA/+vN7XnT0Lzo1scu9AjAN5Tb47ayRUdp1xM3pcKnifYqYMqWc4rBJXrR2+GM3f6D1E
0eZhrbmWtvEcEwb25XPdDBs/mcJN8iJTlAI5jCf4vdJfEtg5EmvdBvUktNNoqgsw7TWlBEJ1FhNE
0SxTAIo0vsK0D5C2caUViCtPG8qBOMTreOzrI+kO9E7664ECE0d6JHo43MF9g/XNjM8LdzBa5g4I
AsXtcwIRZgyyDT1OVuFSwSG8BvFGga1jhaF4xZKmZj5184IpTPsSQj5tUDjR1mBkRbgWG45kBkhh
whxjT52ie+vfD7rdEMbDjZgFRQU1NvYfn+U/FTQfNoz2W+11+kD4GEasABECY65NIwQ/Ch/TnetJ
cYreisQKUScCdO0s7DvI+haP2SuwGOf9G5cRkOLSc3mjAkHU4dItJZiNu2MO9et3TU+vvlGd91QZ
6msFL1s+TI+1Q75Vr9M5b+EzlJErkkGtc+jW1qd3+rOEHw6H1RJvGACRaoVX8UAZ1oeYKZNOEawT
gk6ywcOgn3uazxejEWnoevEq8iKqj11zKQ9vrkWC5AOjeNnttb6CVBV9Vlm1ZcUhiJykTuJ+CRAD
0kCI1/nm0dskLu+ftCqb3+fRc0cLdoUt5VKlVssQizZvp1xT+yKregFIwW3ga6c4JItA3erNoW2a
1nTao+lnrhuc4OYPPCcTv2D1sJ4QiNRrrqIm3cQU89lrlh3OfJIGCSFYS/3DEEt4WcRS+9eSCaTc
4vCxKX7QPYE89ZWr5mBahT0tv1+wGMZCes5M1B8h/cIa1ZUGXa+0MeS00wAFv00KR/BLncyjfuaA
Ht0mQPbYQEXz0P7MroBgKPzUnRb3wwOe26OCGedg1X1QK9BnSAO+5ddNFrU9xx9WKCG9tF/bVq9Z
qxcUXMQ85t6NW+c1AqjQbPQ3fX0ec1bvn4DxfX2GZw9aomp037B4olHmW4sHnfg+tR0cW5Ataq+a
UgxgB6msizF1yKi70vaJt6VL3gdeZ/dJp+5J8D3VCHEgsB6NiwHgJJY+Vl/u9j5Bso84p0MHjtoY
UL+IHN57zz41VH86FIAlZJDXepiaaFOdXlmaBExfPoZDCqvbebkgkZzWTiTeyf7hWnTIswQRi+y4
AFZEPDAYQBIOMDY3vewKzD7gNLUGaMWAv/uv5Wtary3sFymuBsqWeBgNiH9iBDJDXVzNdDEP0FPn
vZUbCi23bGg3GBqjfBcekq2JzI1u4yNJ8m3xOHJMFY6JwAQd20xQ2KAa/fex63V8nWIQR8s6QM3s
trPuAiBFWSRbms17RW+nOGTJGTaBkDOO0WP9IBwidHAhA58Y7L6DeJL9eNKsHCacix6oC7vjM0IG
BTshJh07URDNMNjKeD0MM0auxBvZA5G+RtFIJ533SideAHwjAIodE1IhO/EeFdH2EV06EoPAgdwh
++SfGJgdfpX4AATCMQiRKriz9oqlxJaVGf9uag6EMRoiyjLmmfVvbnFKXLLqeow77LC8whSlg2pK
XVKuyVUMJPP4W7zf9J8JeU7F4hiy38i4+OB+yt8f+G1gA7yGuOIDMhr/ARqfcGuIXU2jm531jRZR
ClXgffB7lEUdEr4U7eF9QAkovR3Ft/a2MkRIjCDWsrVTsoSoeEwJIcNyzdWlcwRI1j5fP6ZcjC+k
G88Bf86EyYP4PFRfGdUDo5L64DIUA+PSywb1WhwwcLycxL+T5KHnwIxgDSC5vI8vhORNoF4/pY+w
1IPdcE3Fqa/dbTaXx2SuqfPxgWfkKwxXPUYDDK+cOkR7gW9+p7/pV4RQheFMbBHUw361TcdPL/aY
YLhk07mWk3g0Zo9Fjgkq5XY3WPx6OSFf9DDFE9rRhFYPyI/AaQ0AjSkXV3CiETE+Xhx5KsKNqgRN
n2GNgxmDe1/UR/lH6Ei7Lv3j9gt1oZsucFEYovBFyw/3F/vxgri2LD0IU3qGhXbKZO5rL+M4iXM6
fYXYoQloeruklrAtaFubbv4Q6BeVheoCiQFc6tdm9T22tR1TCw10oe3kGGfTQn1RHM44OsvJ91Ap
QN39ZwYDVkzNkzK80RXhobY+d+gwOhhsVPS3DNZdcu5/MsxNhgIBAIMhDpyYAm7R8if+zvbhfvbq
WgUNGoO2qze7jvr5HAHJMBYHCseCtEUBnMBwJS72JmBPPbO3ZkkAmzwRopP8kOhgKEvXrMN2g0hL
ByiFA4IFYNtG8yW/GlLhywgV2vVzUCxpCuFFd7egac81VRj6dMoS8cLV4EmSKXNO4Q3qtKy/dHAT
OTsl6BKJXU1U2jwHH3Yny3kOnIhSbUiHA3nljWqKjsLp0yM+9ZtVPuEheNKQZ6E6SFLWGAs62bjs
H8G7lkRt+g2QodjFkAfhqZcnO9TCqAGW2ZvTuBggg0aPNyW7ZjE9xgnh5BHs16FjcJXaEKTPzckA
Wf0CzjSu6O6dl425uJsADy8lWgU4F1O/CB6uxgnF6g7Yp69+pfk5Mkc8aKAz6XzBw6SdZLRWAuR7
WIcHFONmLycQ0JTxxbNpm1d2tCRx/fhCJw4SJPnlgaRQQ7xto5FhOXMTQ34jIhN7BOZ5c/Irc9Ao
GviO+fi2ZNoC8mnwDzY7IAZI25AN7RlBPJd+KyVo514RxMMb0uWMQ/axvPc3RPNRSbFkLgwUwyfy
z2QZe5YfCpw8u4JjhaREjL2//SDOlPsP1B8EE3KRlTlhSTMSbUe6GFgrZB6uOP6VYeS+tx1XRwh6
X9NERNTrwvmMgWNIcrPMTVG/swx/y0rqT5Xuv758JVXhrBKxMccZ0kVamM7xeyENL7axhzD9M6B8
R/PnMvdjX82IiDAHCBQ46Vh/EcQvUX9oEjUZ9U3MBLG88ob4OTwReg6W6foNKALnQc5LTUNx8Sbh
hbHhd3pWPiKwoSBQ4CBbrFjtFzfT6Rsa3gZYivRSoGBuZfjlzfHNP3jkwhnIPvEYrBkMPURilNiU
rRQ6qKhI5T10uWu46eZl8+zCzLnHfopD+dtJmezNlG/qVNo+cEFagFiyPcVF83IPD57IzbthmYrL
jSmIBnC+lGMEFTRg+jGdk0qP5UvI+UexZfYGbFSVlLgU2Bf4DWmecGFaIgkm6ddgNq2Z+VtyPtdf
BOG41HPMkGjckDn1AQsbhLuhnbESO8JvyEcFiQkOZwK6XGpR7fREORhUw4JKguVC4c3ZxnHhgjC4
sQ+g7cC+25bXjCg6p4r/dilCff7bxgN4eLb6Y/rDlUkCkqG0tfaoIyi+wsltydVStZw+28YPF+KM
kwgrqA2D+7rYhovUMxf8jvIQW6IWS3mbRJzHl0Jgwy6UPRMQlN4LFmaGC9CEmyKpTSw3QSCQDbgp
rJLYhiwrWoIo+bBkwrYWLggtLubimB6FjCDzXrziriHAW5oyrNr/vlxJpqUR5x+vYzAF0rP4s+pr
L5u/am+PJ6nwVxQKtcsLYPCxQTd204dAoiylN4RvBeL42tZ8xFZnH/z8L8x74IcPdfE/+Cgg+E5G
D5Rx0S+vobxXFo9hd9GyaLY8qBuDBF44MbvfTi+mLX5R05VHt9vvT2JNtZSaWOnC4TA4l58a+rHX
6ZyfcPXY8ACoYN77wZEEVnmVl4z548LsthOkhnMvMf1w76ljNJ4luRWuEEw+f/YrnOVU8VF6+x7N
6J//+J//9b/P7f+Krtjm3D/R6/mPZ0UVlTzL4v/8s6v88x/ZH/8cXPirbkiSJUtdQ1G6mt6VzC4f
Px8XyTPis+X/8SkeeWJm0WNZrzAN9ziIVjUkQN57M3hSAK/ghi1G0Zga0KIHFm6ykIWVP4MBah4G
WCoOufv2lIM9r62j7IUxtWV+fAGfbepPD9JXNHLm/e4JIyYiDgHsPkcFP40PxKOAjIIcrtq+hvGI
OOfk68+JKiw+RFNj9vc3y3391d2qRlfrarIkq5b573cbS3q3jLPyvlTNsUy3Q82E62W3Xn9RLSFs
vHuZyhFgMzFTrjxebUUbF2kbxRb2ZUy5fvmy7BoqJIdXG36Mx8ttpMYOs3SiTz/+MjR0K1vzb7G8
aUs9xIferduR9Bq11azooDsLwo6bQbcX3TMODNp3onZ3HWUvjboQPfiIIqNLA8uadr6zXJo96AlG
L5wHRuXo6URPh2HlKtZQox2NYQZ4JDfDLiegNumUk24nMBFDkxneBpps01lNimdd8fAy0aFSt21o
adLLmYVbe+TR9U0Xe6j0aYLXMHy4+xD3XTN4dvG7ElnJh+OatEizC9VvsE6vUVLz9pz/8EYU/S/e
iClpiqKrqqYZlvTvb6SQu/fodX/cqIqxJ/EzPAfSBROEbvlMxSkRHUMspp0xEaCaqOf64VaI+YuA
SWrYKH8/wzvziB9+iC8Ac7OuT903KNNYrx/MCIYN50Dqprs2DJga1/kgwWaarmvErmyh/w1yOhZo
q+lM3/VCqUaMF2PUM5Nmpoy5TxlARELYBDl0ddodtwDgXQ3dxLZWD694FpbjGJbBWKWnGqN41E9x
730uOyOdHk0sjKWgPTR60Ll5JkIzBsMZtDf5Nd7TiUM3Qp73OW1agFScxKSRKdHP73bePX2N2iH+
CGb3ozFmfaRfaWZ4ISJNr7o6zK1RQluWHigCChBae3BkUkm5O1Hoxnn5mjHQGcPcOE+alHnt9ZV8
8+Pl8aC7KC2kEf2/f4OW/FcvUNZ4fYquW5YsXvC/BJDHLbcemRTdlgZ5nzwP5fn9M3kYDIYbhdby
8Z3W0uyOKxE2d5OK/OFp9hSGOchjSx3ppp+oXNtEL1cyyzlz6+cuHAG7a22fvnmltJWLbDEamRn3
nc4wLZZaQ8v4qLifpGpP1dlg9Rb57cvWLnJtp6f3GfA+jDwDWfDdjeA0Z/G8he9Djj95MMZsJsnM
0ILE77e0sucrNZqnyphZMTzKR04S/xVOmFLqyq2fWAOO1BSqQBBOzn1BF4WBEcx3Xn7nb3NcGOOM
cdcoyJJ6RsD/+yerqf/hyf4pNGeaGTZxZaXLbMfj0pB2kvTDIJpYTuAOQDHzOxXX6tezz7Uz0Wlu
GVS4H75IJ/qFTuc5LiV9+HAspkPKg3sfCVGCxVe0F2ijMRC9ZqhjtuCQHRiwK6VTOQeuwD/x729F
7v7lvXQtXTJN1VANUxxD/7JK2rZIVe2Zp0udAUjyqJI8nenaJHffQPn083MJnIOIt+pJ3aHUXpJv
kDL4aQRjFZ8TJdBbMVKuOUaUjbzTbJgBOrsWTEUODrb4Wp4Uj2/qHNN/xqNA2plkJqELGYVVTgcl
OOwRXAAWBbL9GcS72zykAyRmI9kPrB+pC+g/YxbioEIvSWFGbUT/H2aJXa/I0N6SuOcoyrpD2Ncc
zbeMZcwALYJVehH+nTAulQf5RexhHIjWpblZzONhIFD99upMzAfi3Exp6prU+KDwC6UoqnYnWYGm
s+tDlPToyydNI0QGAL71exMV/qvE3IRS0EOo86KjCykU8n4MuIFUyCb31PpyOcJoojqUBHt0Nu0Q
i7Fobw6pogvx7uG0JNhYrtDqYzxITQrWVIDBM/oRv5OD/MGZzqY12/i6Ci6lCC1QbOluclSwiklH
JfWN9oTMQVdQIZx5FAHisye28BbtxRQr0fypjP9+ufz1yjcUS9NMWVZkQ8Scf1kt8kfpflvsP5b3
C5b90I3KgprUWjFjUvnpPsSIUlzxU4kUixmJeNjxeGkSwvEAm9bBnUJirSLJoF7lnF5g67bgcSWX
KvLSk9A7oqZDUg3hdp+jtKI/afecq/u/vwlZ5BJ/zqzMf7mJPy35DvOonlr5SpcmJv6RpTEKFn07
vf/qt6WjiMYPqx2/zGxq6Qam0kpwE8zbF8cm7blIbyAzaZbghzt8yrfJ31+b+v9uR1mSdLkr65ou
Gapk/PsDft2iplIiBSRqaZw0E/kC3WwjqQsCMSKESOaIgQIZw6gSN8aYc09AUVgiXnn4NgGnShYF
OjPLbl7FeKXck6sptQvMFeJ7WoY5joL/rws2NdMgadOk3xXzLysiqW6vVv1+kuWnGnWbY+ckWRu5
QfcCufuo9P4LT0szvbw/qzsUHGaZKpsdqVI1zquJydzBn0Jf64x3FS3dFF4NeB6Nijl8hZ5uWr5D
TRhvm3nMAAfwsML/+xuQxRP999XAE+/KlqKq5Nrqn/Mc4/nWU7PhBhgJvnhObx/vvny0voTjyHbW
3ZGrvacgP9HnQuVn/odDWtOtv/rxJkmWpci6ov858b1XdSiFepUsQdtwz/Cz4F45EXI9Oid7CdKH
GAVp0kzLZva15l3ITsTXkI2M5kx8TpaGKlhxKkprMHdj8HiPsruYZRi14zh0E4T/2dtOX4d4lzIA
y3TCxs+BYu+2Hs0qplUILT9+Z2JgzgdhUjRqrozukiBYsXW13IxuSmzng5iefHPPXDUV015WUg9K
+NRQFoN0NHMjcxi/VvBWmcX49Uq0KuuECrlCGAsdnXofw6k6frcOamARLreyeb5StJSH1rYw+txm
hm3G7fymBIY66k6SxI9Ar9Y5rdXVVE+nn2zE9K0ouSoIqPWACWMFyFwzz/JtPGXomoR/dTN/R35c
u6HhPO6nnBtAdoXvvXn5WkJQ+E42Vn1R6oDrFZ/MFLjE/eSHh+kU714MlKmh3vGZzMSWQiU0Zsc1
a/RaFFYscwhXkpO3J0W0aLjFbfYsltx2IvyDEVOik9am2TP4mi4z5XjUCNk0ZmddGezIUC9V4dk7
DERqV7cW8ZIdfXxMfNAJHl4mIyJ5tV8/Yq3L0A/ddtAwLFz3XlBTH+ZbLu9IGL87hUNIl8VwO/kE
dn+zrtlt1y2mOW0p+oAtZB0au/XSOWA08JPZHXSiAW6+amcDylG1m/BUFR5JBoiMrg5CFGSmkPzG
KgLvdgOCr+FditMrmG3ydCtaSubQWdIWsQsEFqHxiAGuwfGFJtyrhs/HVEt3z2osMa9ItPVBLhmy
m9KJQaXCPLOr8OyAjY4vKJsgKB6AJlpgKmvciuvYx1taYQVNAR/eUyyEu1s8Q8a4Dkf0yT7RMone
ouwgQCXDFYIHlGioWYetbtPkS2gDPAQ2y3e61ev4IWNdDNDdIGsHEn4ygA6464Q2mny4cDlfa5no
rW3xcaL/MR48x506wLWj7GcHEBNIReGMjioMvO4nZ8jPobyq1RQYBb5agqhKGXSM8pdRJv1W7yOJ
jfRBw1GvgrDZMlAiAEXM6zpZQUbrN5AeTNH52wleBqNg/Y9Bi8hQQhzwYR6yXYrYBmYm3pSRDOto
wJN6xgNsyr/fHSBTaNl5OqyQh9h55KMxUk6INxkGA5vFmuLMryFTBxELAbDm2dcvkP1RspeVYYqX
d7F8P8YpO9KVvwOy6DuTv9Bxy/2Xr+8p9sFMreJQ8Ebo6q2YT4kOsTymogWpmmGi3ZyAajLig2+l
Ds9TQ67xzFxwI06WEuQcyMQHTiroPGfTygsWmgKdT1UY6XTYDGRwcmN79xGXYgvxGJuA4EgiI6JV
Nn8mftr6hXSuQaawD3gF8R1mUfewUWdxfHTKM7dOz5ri/0e4QfuLoKsaMsesJBu6Lv+ptn3V+ftR
KOqNoJvbp6hn9Bd4TPQET5bjhxP/pyz7L4ppWbLMriJJFNOq+ucsO5LbW5w8qRhSTD8SqA2PCiu2
fMWCoHC/dJaudFqNy/9L2HntNo513faJCDCHW0mkSOVs2TeEI6MkJonh6c+gPxy0W+3fahQKjSp0
W2LYe+215hxz+EbuWKPY6EnJEcyeExxeinPG4r8t6fmO2f9VgQAv56x6UTaT9dWF+8Rcgh4oUx6e
ZkoD1od4VSD+5IGBY8EJWJJsjh2mpwQjc8I5L3srcEG9YqTE7qblpL9PsXOinUJb0jK+2Ig7jh46
5O6cQrmfeuiZrWKlXpfIorxyKdIXZ8aV0HK3a2HYC2OyORq6ak/XlbNzs+gHpIiQ5KfL0njNe1QT
BCKKdgg9OByHkctwGcANw73vGZ6L27910VSN03n/6J3mSAQSjdy1fkZLW1eIesdASCcyGDyoAH7d
gy3T0hVdEU0eiLvHIby0wbmszXirYrqCLnYeknulktoYeiHTX2umXjZCAeBwdfOdjjF38CQAu8MV
lRNns+B+UfFaxpyULj+bWuKTVnnnkyMz5loU2oH+hKzTKPEUcMkCK9kAXwidZITgAqsufWLGkahk
mdwwHgJ1/6SQhySPjHAkhf1GclEXRrfR3qJkmqFyvWwKi6QeO0DfnTpkVJWlc95Js8vEcC+Tvmxd
htuOsTavGWIX+uar28U7Z66ivoo0H9gXhEEmVYNeGqL3RxCEDuBHYLhdJxhKJA5njUMrJPfHoeQ2
t029RQ6HZwRJdHaxo6amF7eWcT2eX9J6cz5PgBtwf6RVeJ6EjQ0rp6eum5ZzJnqrXgWZxzQ1VabR
eZ5hFTOGdTHGU68ENO68Gyuv9hQFM6Ueopei03syBi3jW6RJyUIKJ6xT4hujJY78Kcg+EMUaoUZD
fqaozfNijD7rkizllsCBoxWMoqegfFCmSd9V4H2VaFnU47JsyqL0fab4Uea25/RSB6ISbzkPZ+Eo
Ld0rjAI0+vlArPuANO4w8K0C4Doi6SOCYP5AKV2lciXdpnlZv9R7nf4kbkiwhBpQTbxAtKSYXy7z
cByLEGrtCyLRjESAXl2lHWkNnc5H5qE6JvNyjseDHbCuPAThqTEM1wZBqNPr5HTIZv4Yi6O6gIS6
arOpJiEZwS5weUJehPL3+iR5ZeeKCF4hXGLWDta5NYzfhdqhOExEDCXTQJnk2aLLnjWc1h+puI1A
TtD+BBuusDXNxHBL5VkZS7NhvMUIDrOeeJsRrqe12DwYBviOllGX0QKZFukSc6OEhiCYtgzmwWlh
58I5kdiG6lUca+G1MaR5U/HFtQxA1xk0Bcu9qDONvpTmhEBAVSdEYM4IkSnMhWLRFeNpcV1djNmt
IOXRq9seN8AQXUvdTnxBDU+GF0/2JZm2iSOXdi2tsJ8bxUo7LaTTqqZVxxqKs6lhxjtvQi8J9ulp
kfsc/MaZ4dyCpRmsStG5+bMynEEWaUzbtXhfxHDsSyvZ+BAr75Iu23plteOgGF8o67ojog//Kcnc
qCDii4vzYPcw++Xnv8+eTouGRp7JYIC///HslWXeKJIvxUwClJkAWgK3qr7+dhtEe1Ub0mF6a7yL
LXz4GwuLElaj5LV5R56dEeoFxH7Ov7KiFW6ysl44mQeTtk+fRQRMVUE7eSL2KloHn82TFgwyJgfk
y4QsUQO0IoIBB4BbJewvCCu38ZNJV+QZXSvEMpqc79Gz8YqhhqH7Klu35hyfC4kOWu21T0mvp0iT
sQQ/5TkeZuO/F26t72D+dWHuuhGdqhaylcrxtnyhQo9ehEW2vB2FWTmRnOtY9zKL5Auq3mG8DJdo
oVY1uqKV4HQj/izfX+bJ3Bgqc3blZc6BZwNnCBEqE7cxcgdG6Rrnm/kFhcZnAR7itOxHejxBFy/9
jD+vxDSHj9aZ/w59qBOsf271XWtC8hv1Vst6vG3HCMVdmOzrPtMcrCcym+V1+vcF/N+y9dcV7NsR
Px6tsO3S+HLl0Qqhz3OvHdCoG/lwzgYGxC31ORkHk/OunpyYPoFsOWjv+rrwJDdE6O62E9Q0h2pW
zwMieX2PCNBXmSHrqPGAeDzr7BAM+AbJ5ExhgJhPHVe7YGs8JxvaVYUwlKYRRaQXD8GrvnOjABJu
ruPyExcFijRjKa7xUZQv0YRZVjc9uf256CB+Ejcd0xJOxkR5SWtzyUClR7YmnlQ6oOHJYcDTy8Gm
R5dgeElfdaDKB+W12KcbAAgS5KOOkHdP1SByQQL0ihc8Spwl0BoxwvQXF/scP3hU1d+6DD9vbF+R
/rjQlV5qmhHxqLaLalvvz0vx06J7hohkIvMqtgn3Ol/TIq2mZ2VCE5XjJm6AEPcFwMMnMH1bXKJt
j2WQANKUW6z+1QtYP3STG+Q7LI1EUdjXDHcx2t5sGGLmtqUHrTPl96XIov8ny5ZOyfTvr6E0giwE
Vcsbs8P3Yb2DrpzoC3GdT/o06WB6oZG5MA+Go+4v3D1wxMEOwHT0XLIl9YoaaZ+t40k2evAg/1bQ
W/zz/z9Xf/l/XN7IUpuraN7694btTEe5sAzFgYbdo9lg8uNYxqEKbXD0YBQgmf9tJvZv7D8/+W5w
KUtZIVx9bmzwegumne+U6LUqkByIWpzGnFfVnD2USQoBrBlM4o8E6gmmXUb7oFsxbyLJKTjQj9ts
URtTE08FKgsgvfLgok4UXicqdWF87p031RFhR/jegu1wUmR+1axQBkHeWwSvgSOA4F8JiPnJua+c
XB21CD+awRX5CBFB/AuyAJeGRN8r5qyAePQ8R7Kc1HZOug5xP5eh/AFkpVdekg7GibcbK+Km7CbY
fVH1F2OyueN0TTOUfBza170KseDGh+qyNuy2tou39iMJX2HYnFOkfza4EDodyqwwQPGOyKZJsHpj
0P9UFxyI+3YXAsJ8BJr+svMt5JKuZI6il5pOy3MNWWJfcZrn1QbTShdOsW+indEU0oj9cdGwaLuM
1hgsbAXjrK3qdnpbZoYyVDoYwcs4mKX16kYsIaqZ1vcQWKnVjnlfeq5wno44rUcdNqPRmYADyROR
Fps20ATcVQyZoB6YVNCZi7Y5QdoM/Y4kIbSMtL8YXDZ2hUxYH9M66ButyLKtGUpg31zT1DBA1unj
JlkgjmglKPqPDiy/LCaSKDMSF6lHjf89kz+edv+mWrkqVcxslu0XUuBZXwCKW3N0Q7D8Ttcc9hfq
MPfRKibpv3Qr//WT+7//8ZOlVKi1omnirU5V2nlBRAE8VKLBdS0czbfqNlJ2lstsqNWHLF14UUNs
D+/iIYwwwg5ZwBXAlIBdqGDJFMZUEIx0yY1gMnVrDWQdhdfp/Vrub6eZFjsNQmIEYLvebvCeVdC+
B7dqmLRulbv0Ry9gmGCx5NOQR6N2CGFX00OT27x4gk9biIE+3mGR6DZ/aFxc9MgBZi2anPRqzm4g
TVMEFWnLBJGmySLR6U9um7YHuYnb/yUHwMGHCOA7eC5hBwDLv6GtZiK0IPqCgPFpYLhw+wEK4JLX
yBNglnlyOfzwkCPH4r/icTlzUVCnsifq/dn2gKbRINMqnHE8YmzJ83V6a177MQhnvR3qqDLzWCo5
RiEr4neUOoyXz/4sZnzN02usUmuGVuuSucynIL9xRqe9QssETROiAnSq+aCQQKlMqoCWEwq3oXIe
prvTgoA/WRsoo1szkW4ewiXEVTrdAn0S99NJGmZ2897b2rRHdc2D5+a+yZ6mN+GshUW8Ld41oFDP
Ss/Ls/uzFG9HeJrjWC3eJIUOdg+f95N9ABLVHDRjVEx/bxXyf8fi0s9H+Hts/uMRbutKVE4tH0V9
sQI4Jl9JOI/RlBAxbC1aTBm0M+ZoQtTnlJ6m4GBCuxXvJBdlpyftcHr6++Pojz7OXcXXnaJUTip2
LokBADwGEjbrkbHlkXxloCq/1p/04sHPzU4bluQGHkg66N3UijGIcCE7uGBUiMVkhNF6fOZsN8YB
UDyXn5Y03ATaiH4CNLlFNk2GvWEoQNp+PMtj6ytXedcc0rREvJLn0QVrBNpG1JwT9nYGrFPp4++v
+i04uCs2/3Xl74pNpTFFTajq7zZLHCzi09rQGDzghaNcF9wus2+TG1u1Iblq+BziCQ/f//4I2qOr
fVeGhYbSFaXC1RbHFnZYIjgKj/6SuQjZzkqbLen8Ub4UU0hWpZdMbh/l/rwylu0Gw+8J34A+jERK
NJ3Xf5e+GbZ8FNbMzV1wFJvSY3SbPxNDh+wjntK5om3r4KKbsnaIW5zkzYONQP6lHOOKGqoisx0w
urq7oqcuucRmxEYgjkXbxBM5L1+UqfxpPHVPJ9qqS3FEG6fl8I6KqhfW0qJDp/D3Rf1lKNy/Uf98
iruLqquxVIZXhsLNu9FMlWVEQhanb2wARrlOrffgsi2YILCyzdt8FB4z5/TpM5A8T69YSYthkw1T
cawv8TSiytcjp+EsyqwnAFNYXcZMJPBb5coIsbe8MT4xhxSTUO2xlrI4+vu7/B8PyD/fpT9y/lgd
6ijMBEko462BoRaMbO1U5Vggs7CbME7LcydFtQ2kqhmd0GSUqOCHOkX7h38I6fOPOC+jfbm9QaTR
s2WTTSnTL6IDKwIqV6FOAohvXAeZgQNaU9U+o1hfmQD/8Dhgw+XM3Qyk27LOer+TIiAX8uAPPDj2
qb/UrP+6YXdVfFspUdRc+ZLJq3wwv63a6c54t96v43iZgVmZI8km/GhCQL0drhqvcW89GTidcETC
sNmXgZh65JmK184gJdFjy29moCjmjFWaQf12pUE0lgDd7ISdDvo52D64T79vKP/cp7uCX9dCqcla
njlxHbi3Wb7AM3h9laJB5g+izQm2tFfy24qWFO1xKg0TDGlkn+nAZVNFndWoFygoulGO7Ud1MfmT
MvphbrtXWR5JkCBBNMoDE0bCHDAIshMD10Mzsr4EcR6/Gpdpag25k9yuXv+MHw5XAWOV25xpFC5C
n9QmR3i0gEq/L1//fOu7w0bZJKIvqbzvKFyVLWFRWPFbR2/tZufDznoP3lq7+GDuaAJ1a0e9SAee
P4OF2lE/mbMKTz4OEM7u6ItWt2W7MPxRRTaU3I/IzC+O1ZRKei8eYBoKXgAREhYREPY4GAVGNAxK
gmdLH/aGCc4yG9C0657GC7J2D0VzWMj0NcfMUpPhAAA7x/KCadJQcZFyw9Eh1EE9KG6+z6YVTe2e
PwHUgl2J7A+KeGOPfoxRCFmVR+HsSD2hsdqAkFWxvpxAr0wvi2ghovWeY5kA9tHYuMq2FYI9Kvwn
NXvQeNN/XV4ZCegG5zuZE++/F4Mm95nonDjt0jlt/GUJGJXwvhdefuZsqMqLUc6aC/ooJXNydI6Q
19vqnEQP/joHwgLElI1BGVxS+6Q4tNt43a+fDOeLbTm/uaeZvrzC7cDeC2ql7XlUBk8eh/nvX6CI
ODjpOEq/GX88gynEeUpaj6GN+c49iHD0lmP09SSJwpZ58Ir90l2TxH++/Xcv4MdS6KdhYhgxtT6z
gGMX2jJennaQKJMWRBFZdMmMe8prF7hXtKknhzFHtL5NISy8QNcj3Stice/zcQptzjzY6cbaAg8S
Bq6hMoZQTxRAgXlGmgNKfi02+lRBvC0uYT1S+bWRfXtJjlrOoJni5u+vxpSPO/efUuTHd+v//sd3
q7OaV6nvY9S0mIWFGKzFZFJhJMaZxmAUOQL1COPXgKwNOtBkoaD9hNyXLa/waKGohuNbN9WSvUnM
PVweYm2IVE2RUMw7cRYO46t7qpwinWWl237xoEBQqJisw0m7Hk8p3XgYxyg4huIBxE/AWXuuzYI9
opeIc4Y1YHs0Ig+OkWxhWvDUbG0laA2GqCNVXv1v5BnpemSVVRlgDi+hswLNDCiHwWA2pxFxQLlW
bGrFtmh/vtDbQ2qPEcM+u8ocDfuuWvf7M2rU3FFhuAVTVAAF9zNxzXZLmGosuTRv/77uxq8bz4/L
Lv/7sut1GATBVUQ+duTNQfZb9FTgK5grWAcv1vJyKOohiRczfa24XDL/pXC0rb6OwqGyDULHfDlt
gj3V7JtK7gxf5NjB1GKnpLgBGRIMlTdWe2l6XsbLZqp6jNcMbLTSNMah7I/KfVqM9XisC8hdhmo9
YNiCJ7sEENp2aF5tTk6Mw8GGX3CxEaiz4A2DidYXzVbPRIP1fpD0vlf494VRfj3RMxmmiNOpgr87
3T+ex6iyEjHqeB6jV5QCiBVZuTHJwHoDIF44mTI7Q1eh00OOAPc/n19B3+LS/rhwmiIcAagWHh9O
oay3oHiQ0UmXRRCO+BdMm2SBJqvmAIan3anu3x/d/HUn/vHR74qJkxChMvYpqUOQ6ZeVpruCdIgR
XqTE2LVOmb2rMI/BvwpO69syLZ1z8qIm7kUnesguJcD2NG76sKAT4XCFyyCrf+Uui1iYoB6XwnEx
MwJ4oAgqadzirIU6cTIRkk7CjwrpBq5SRoKBbRwL04GiacijYpt+RZCE9V5RjMrSaiFtMo4t2dGG
AP6Q8DXs55ktb/ujPTJUQNPpBPiwbC2pfAJCdqS1DLSowMyIncPcX7VNVKz14mjqGNzdtsfdxh6V
gnH5zPIDoIbk7e8rK/XV+38XKQNhnaVKJvKBf78tbaqmyVlmAa43xluOazpagxoY1TsgWGvxCcfY
3z/Q+P1W/vMD74qqMNW6VlapC5tlVBOyg7aejWmWG9jih8Bs/PkpweqY291KngvVEJRIeUC+q9GL
c7NnGH1gYffW1OBegZ+ColIsAsK4lFEyu6zbOYPEIbzJvh3PK8VssnSiF0amrH+IdRlWUbcVHyUd
RptkqecGDjhA6df2mLH/qp60pvQ3zOF1ly8Rss27m33aEVQBT9g7b8Jp8VK+PboJZn94+esm3JVc
YXQVqqA/n1fvmXdZ+JQx+3YiHyqIjpjRGRGRc9tPTrr304JvwayTpxkK4nM+queIjtkWeyEYEh/8
iCFlEQ3EgY5dcAbKrnpSn8WVuFXIH5Fw5sLjJMGoGLbedSc73VOxvezxcmN3nugrlXwMmsQ74/Oy
jBxzjRMkR1DcIfAM4EUUH6kXAjA6bYs9BYgKMHWDIupKuiEwYu3waBjw+3le+edxuSuPUuWU53FL
NVodUQJTbqPrkTkTeyuWHQsIypKuVv42kh7u39KDu2LdjUSv5q0TKou7UiiAkJzOH0fZ2FcmNP+Z
GQlANwJHbEaVNCgBGuRE1pOAPCyo+NEUlYSsgo3BFjTCUuSb9NeGxTGB+UekK8oFjY7yFBljprpd
M8uujh9NU3V8kkaKRBYs1ipXND0EGGd1V/n2xRpEjYuVSrNsaIxxO0QNZW7w6NJdV7EXyo54G+S1
i8qbNlJ5euHRRlRzQ6ND5NP0FA4hRqGbkZ7FtVWORDyVm0Qfo8rK9ooCB36AIIKTceYfyhWNSdwA
0vwyFb+Ys544u9zmSNIS6O6iIxMDwPske6fEPm8ZvvnyuPHfaHeHskdyQF47rWyfLLeuoILZejq7
FrYoPlhIZP3XjV6TVFPBVSArRn//fuxncnHKrmp3ZlOQcIeuc3/lc7Yy9y2G8sunfNtf65GibUph
FYjzihTk2PU5aoLqbxflbS+b2xZ21lZqVwknTRoF2lEsAaUejfOzxbJzAnaKFa5OPFkeF9JC6d22
zD8oxPcSsBPqImjiR3PBPpkKEzQNKi4ATR0pZ+fsv5wZmuuMvj8k/7Uq5tTvV3kimV573orSOISU
ioxHWinCBOU9AA4lmSH4SeI5BiaDjRg7K/gIwrebkQ7YGfszIwpj2qo7VaEayZZGMS+oRGRay628
LgWbX524qhlYhO0UPJGlHDh1ETDSCa9aseP4kPFMVLcx3XGUYDpRUfWKGQ3WMNRBpuha6uwCH4qt
IHk1pI0eThi4WJpnJtMa9KkcuoKBrWl7LfZB45UQQMBgx+PL5ZXxjG8xcj07GLM4iuiMksmPJxgo
3GkWw3yWL7NZpOaiE58raRKURyt+0o23Ex2MQh/5NMalg9R3j9gA9Hfr/AW0Fu0Y5xWzfarIay77
7Em9WJvXcW15UvZJtmS2TKRVwtdpxYVEDAEnvYAVLxHmgja9RJuYoAC4/hwbL0uVKFYq4GrDQShN
PDPGsgiMtcON2iFwqLq5IO0EwmmyVZItO2ChV4Llgzep3UPmlxbNZUu3CCwLmQiaOqmT5+w2IkdB
FNBQOsU+WqYGnttgleheMy8sW+t2kuIwr4gwDtFcquzTlYABqg0P5Szte712ammDZ6s2YU51dOL7
1gdHmqLZyZD/01GOOq7ainR8Mm17Kp6Mir6fGxYueJ/Y6N1sOtyiWwix67tiNK5oT3HZclKY4RvO
RTyvb/oJ7ORCyByUmmQYWunm7y1d/fUIq6mWZGHYEI1v+8+PFzGLLdnXQyHayqRWjiRSVnhrOJ21
tr6uvziaypOOWF7NDp+F99OGN8F4z7/0SfNkesZp2h5rB7+oFHxPCj2SwtMLCxb7rrBuDvp7RnT4
AIvfg4+t/Vr6/PjYd+tHnchRdTH8aFvlXqV+qPpIUoZ0vOHk+/NrtkpNBGFf1+rNlCdh9+TXe1+e
pDfS3z7Afl0YZxKVMSjHJxb6FpBMguWM2CkTrD4x4Zya7fKjOqT4ktAMtI4Bif9mApIwXCLZzx1H
fcenosTl/I7M2+45u88+51tyNh+1TyXr1+JfMxUUAKaKD+GuzsuN+hbIwom++Lozx03MmjyocRrt
sqVIrqgjd2C4TnAMwfdOzGJgkXDA2FTt3IsL2eCrp0DbIqJo3b0RIbzAdclmQI7WuJ3BjqvGqNNp
tUhf501Hgk4+qgib0JziIwYwBb3xagv1kEUgeLvlnuVPTKjkPR2b8wTKp6HcL5+M7nBYmSQ10a0A
dfuRTkKvoMwB9GFyVJuwYvrZgsDOYhdRKZKH20dTMrSOjwGABkLhJ+xM8ByrVXEa4iJk4lwgFcJf
wDSMGTVZhNM4HFZfReFEQHkhmaMZe6WRDqMnGBcLEvUYxtG4QxcpHkwUx0cczZTjZ2knE+3MmkoI
I5LTFSImXkuxnkL7m7KCqowiwRf6q7LkpAmhxtz5DsnQZDLrAeFDNLZYzow36n3MXpfCA/QqY6qd
VpMI6NwSthdf23yCO3pbQzXoXXkTebWZGS/9u5A6fapHPbowQJijq0YPFm07UEI+glky2EldkTSn
SbxLHzsEaYEWVjGP2lklTVUsA4ji6mH+RsvhVo0eSSO+DST/KWB/PF13Rb1sXINzLeB2qo6Caotg
QawBt+xG9nk60dNJYbzL/VzxgrOAEK18Hu01fXQmaRQcoDIw20HN5tQy0+wN1bdlRCVrOALsOCVe
nyDqRp6pMNyH0Ym32SPzmp4WQwZM/SeuIaFbIQV+r6gV3vRnmnpwt0knT1+zBbaa67OxFjSH5KZI
JDF4hK87jecXuIJfMucwhA2rEDvxoUTu8C4yIsMsTE5WQGD0FAG8/97jbc2BzygeZSKAHcSRDEEr
EvwKGNdekzkVToN5+KJj7YeqQZwUkuN49Pc6+5tvSxJ/XOW7Y0Ji3IJbrjJVPB+7wC4LJ//y1/qr
TN7FlI9Y2cGES/UBdBMtpUDCKx+F0vDmYE/pYL29a1/GIVhW6VRl2CCCUrep+Lgf0YPOOTa93040
Pz7qXdmendQsjBNOeW3YJ7+qC9m3+7aDUQLRnJ21gy7PW2WMP6hCRiA64cmpL7Z626CLjtY1RHYy
SGDWxS69hhUaCtpjZ7bjtaDbaHYDUM2f+LeDyikvNtheE6PEtJXH7WWs14wObkczX50JgbvYl3YX
6l7O4SgkmUyy8+/OF2HwpTLD5AkBH8cxqqfwSuLPF3gqHI5J9FrqyLGBEzFdASmEm/NLFSaCv6XM
oGbxizXEfTyECqchTvAygc7bMjjc6qUuv7FnG/iSrUOiehqqtJtrZPte2m455Wl1pu/TTZTMLXTb
zDE1zRAyAhoJ/VnRuCZWDcUBloBTpYgmjGgo7/9+kH7x47JP/3N3vjf0Hxu2VcraWck4VKETOpvj
dq18NDTHEIp90Y3PSfZOiTEfneH1YaY/M56RKXE/aPiLnxkL0+b8xHAmO9DXsOB3kd59Ans4oDId
VjMRwhh6DYo/hMIqJ7Rx48o7aUISCMo4TtcmmuAR/uzzq2azIGDES6UxdzogmYlEROR6fcp2fHMZ
24PO+Pu7S2q/0/2xVql3bdnYOklCJvNoJudpYC38bu7T/CpdIx/RHSgxv2qOrjpSOdFaJ4K6Ec/D
txh3hCeAA8M19AmKWqcIxfJPHVmmnmlMBSKxrjM5BOZFFeEhJtQ7xhqkZ4/z1MXdfmMuhGhRH1sF
xPlh0AwZuicjimTMa6bsRD1f2iajgP9rKboY1HI0rfQjMptBSQSzNR4lt5GWjRLtCS8XBuOO5i1k
SHra0pjkDGS1NCjRrQ+CZBaVfQOJTRQnMzwqNBjYaUDAF9mkBCFTTSH/c0NihPa4fAw2JHzU1Yzg
dllcEUbE7cHThN2Tlv+pnusxpoBD058sTtvkWL/JrI3BtPTHObgSxQFqmEgb9iwkV//TrAqXJasq
AUIIEElAfm9eO06WwhRaS6iDoyRzzVGUEdiA8rovyiXdVx8gHCs5/2fGQtUYJ6Te4ujx8kfYk99H
XD+e/371+vH8G0Ig3Iz++ZesSTajcwQrE4S/tGGv95fYRf5+5rRfOwm6ZFiSoZn86ivRHz+vCCvt
lAicVCsCBXdRTDKclo96C9N5Cz4ZnBq/LS0vnUHcP8Yy+JXmyKsngFRiDnJodtIOT2Sz7abms/oM
W75wyC5UXvStfB3I7+evZs1z01cq6P3I0/oOOiQWfXSdMszhkN/qywiOW4aKZ/j3l5N/LaN/fLm7
MroLhe4sVilCMfz7X+0h0Jz0MxvdaAm/3nY393qU+gKl9ahh8PT1wbYkP7qG92B7/F108+OD3I3V
z5ncmJlKiRscDIsc93gFefk0pFxtZrddimgXMhCl+oAQSBHk6Yp8r7fsM396cEF+XWB+fI67Utts
A8kvU+52anrgK+pJtIDYDkfb96QNBgxe4z5Nt4a7vAAeqex1VswtQfdfpAwROG6s2s3fH+k3/zE4
nH8ewLv6rI41FXUHl4bGfv4KMAF4QrGsnrp1AsaR2hF2ZbapDqqTzTXv7x/+a8P3x8++q1rEJD9d
BIWffZl0AM7eqi/m2O0TFsHTA82B9ushR9dkmX4hNmfj7r3WfCFozRM/KpXwbdplPdJr4DXDTOoT
5vsSzk6+OGIFh2gRrtpJT3NGQ5sy8hj29IkvHagtc9H3GOpfs7vKzhWREnZN5Fm5HYqj0548ApZO
JGTg3qfI2FptSFkqHxmwXkjQQ1x1ZS/z1HCDrEs+3g4K7WoszrKDBzN6tJP/Xmf9+MZ3K0sA7Ciw
wv6ZJ7DoC+Tny22rv9IpHOH3AerTPIAz/CbO5kn65xLfve11cC3Ca8HbriY9sMNQ0VyOMy8jfS/E
QgPRPXnl6FfTGmX3XrULXRrBxIl2wKBIdAjlyf9SUSpw8CO448iYGmI76gerEjSn37b5Hx/0bjXI
hFIPxCSjeysx/hOOIQq3aMZU+7xXroiL5wZSm3rEAeCKHtgYcrDg1N55gvEWF5yKq4sndbNGcwss
Q9n0mj7R5jTDdQI1VV9K6ahkssg49EMKncvr1cAGQDRDTcihi1sXGit8ELk/4BbP1zXnUHUruain
A5y8pAqcBpzdzJONSrsOn05rYajBxUxHoTC+1svgNqIxcJ6IYLsvc06W6BCIElY9+dmsRuJKaglO
Tp7xfMdYSb+0FzDudPbYC6gSqgkxnrc9kpmTMqSpklBa6zhc2Wb6mDzDRjeEsITaoAvnpw9isb9o
rJXxOEfocRr5y/AyrVPHshZVZ3edjSmaNLzamOf60oeUKQwokOhemUgtGjAMIM3e/Yog1PfYghFG
OCHxe4vu/CoJnqqM/15Mfp9X/bitd4trUYtNEJo88N1W/0qfjdzGvR4gLI9HQJVAD/b1c20/7KBo
/drxn7Lxxw++W0KzuE3jJuTBV7ZpfmzjCV7rtLRzfVr2Z4QF6JpOQHs1YtOum95chyGqb98iTQmm
YupdFOdWjLM3QC20+Fv60eBIr+1T0NJyXNyCeRDP5HaVYguCPk7crjqOIUH7Q7SUe4MEw9fgyMi4
wAkjDJHh4vymn8IYE2Pl3xdZfrSO3i3ZWdEKVazw7tDIa6xxxBQf+QWKG3XS6YDLxg0dEODWzQEh
Wn0kzwj67BUKewotDAQcUwK7yjeMKKzAxZV5kXB7PXrDf+066qauK4aoq/L3+OZHUXVSQjlozyH7
yheTQ5l2Ag1PYSAZABTJSS9PD67KL0iXvrupaYqma6oIzejfVVxWmykHYfqF0jLdRdN8cyKc5zwQ
FsFce6km4YYeLHmPe/0pfVE+/r4lxm9FhaShEbJEWZdM8W6hb+tGUX3/Fm0VeGAA6xFEQcaiurgs
WEYuEPt7zvvo7CM8WIgHJDM1eZ1XCvlBPsbkEA+vThYPOwhk5G+Ia+yN4tkxUXExLoXqgGRbGZ9b
pqU3ES/V8Hp1df89bqDlDDkxWycb8hBTbShxZs+ULyDNWntBeFKdHuWqRSOFwResQk4IG2MX+i7z
JPXkJqFDaAONnNvVk652ouM/Gpgw1ZQFLUdV9nL4kg8AN8ZvypufF+tuk2pyLdVKvQa30gw0xW7N
RZw6GeG016ER2BVZCedpSCxaNS74E3Osr3N5UqG5J9mbiQ/YvWYUn5jjeQHT47lQuqK607RDWu2a
cCERAjU5u83XlQ7i2eb9FWn8dfae8Fo05YsTmXymV9J+osergeMvnNqEZbCtyk3SLixxTFZSRZoI
IYDXSRo4bIORwmymDzOqSw+VllnhrCiqkbWrhAGk7r8fpl+fZAmwkKUazM7Me9VVFyqdEl1jJmfB
WApGAXR3eXKDhU+ImKu8Ga2n4RwmFp00YCRmh3bLbhEs//4U38q2+xVVsuhFi4aE8O2+C6HSMBTN
mvcpg9Y36GYwW7/oDR1vnMguhExe86HPEh+ukmm4jRAeTfT22yVRjNpRPO3mLPWCR2LH35/r/7g6
/3yuuwZBYwXX7CpZ0VZwr3b1Xn5BRSoZjl/31oLzFbxzklfOfYgl3vinBz/8t1Xt50Xpt6Gfq1qT
dWKX88Ph6BIKt+yeJNi13Yv4JDxqhSj9/+v+BlD26/xj6jh97vbSFqJSkZnfXxS0SXEUJ9RwtJQd
hQglZjS3WfnKDO0DdYE2E2xMEwrZYHRXm7HCes/obBAeaFQNu9fyo31QzBv9ivafTyfpoDo1U1LF
b6DCjytRyJIvKw0rXueIhwRg20GTEKSa62yLrXZ4sv1JsbKm54/UYUKr2dZY+KJ5Nb+Og4udfVQf
2hMiiDP9YKotieCY2DZ3ApT/BXDaSQvQ7SjZrzzxQ4blQ2lM0z53env1FpsLPQBOysULcR00c/PB
R7NU12cLm9iI39MjgKOh/46ZiBRi/9ED2Jemf3zzb8noj2+eJ8a5jWq+eUk+GCOKtWH7bgNBZIyG
YF5PlVUFdfzRomD89ujJiqJZoqpxza27nm1yqQw9kSu2GLxd2CqJzETSnI4Y1XTqhtN9F4xuRx+Y
A+jxL/ErmMarfp+xywktHZa0Z8EFF0L0NAtYAVAELNJAXptAuIbmvLPg+g9EVrgDL/JYXCeLxos/
sFHqE4CGsZcs9GHnJrinhplnITxGb/0UH83X4EWAmdqMrzeyp9/EZ5ncg4kPHYcMybFZwZw33k8u
bTQLMM1Afza3WIUn7Zz/Kpr7S9MjXuP/cXZezY1C3Zr+L3M9VJFEuJgbonJA0bpRWbYEKCCCEKBf
Pw/+zpnTrXbZVVNuux1F2nvttdd6w0SD1zusBxUCSGsBAwUXZRK6qlTFFSztosFpDEvxYAYshBLC
Q+Q9Rypp1FKAvCmiL2yBRBqm5cJPJ0PmMEn7k9tUmHVGErpGZAXvbQfPRypnUTjXw9nHIYHtpYXY
BQQq6mA69r/4z7NMUjud6U9fHgDkFh2Mm7fqAMVvg7yPJBI7tx4lMKDGHQffejTCUGCz1Kd18n/V
JVG/nWX/76Gb4ktSE93Fk55ESIMpDOsFD4+NZDq8Yv2F9x9+MmAR7q7K3k21H9TfMaSdol5irkFd
G9SOW+Zngsn3WP2gSG6OaMtkizuMS5vaH31BZYWdeo0f0r1nhriTy+iZxO7Z6/xS/JG+H7w60UyV
VTCOL4M3Ol0S+SEyeEsXdt4JBqVTOrC8Wpom8uo/R2nluwQDxMl/H+3rbP6YoeLJTLN7yl1LANpa
2ZGescpYxyJ485x34Gu6IhVaJ5pDA6zBt0t2SA3V6rgSRdkdUorMK5tAGn/eWqHssJXQNqc/n+S3
6+ufJ/myjhWnUxWaD26Jtk17VOr3GICpVrhNkYbEi4fu2awFJnqwY1L33IunhD+vHDxTC3S5+akh
w4aUX1JZ1eznM/u2/vrnmb0scsKluD3FdtA9PxDqQ63GMV3M0O/H93Rp/qJx/e1yTnKhaujuGeTO
L4WAq3RVpajhYCgaP5AWaOx9PbgcTTvao9hG595AN/1kI+NfI4D3S1TtfDtS2uqaJpuKJskvWyml
2qlSdS1IJgbxWD2SR8S28X6fU/1GUat7Hot+Y+ubLKgX6Kgh14khKF34gH4AXuvyhIwHiVEYbLjh
YejqIFg0JDqZIwIKpAb651+aoMnY2Ccjc4rHSdIPvdQp3cZnq/7zg/s+WvxxNS+zLKyyjn4vuBpq
ZiDZGeliakPQDUnoP26H8wzma4xeNl0FWvmOEtTIl/XlXuWF05uTLmHJQ9p1a5/WPKVh9ROdInq9
qoND9gANuOuEbjCAEdxmEOn/TWFH/nZh/Z/Tf8171SaT9KuWxfNrxyqO9QJZ9y0glYsl1QNpAa4L
KWxH6iNCdCXRt5MVOQEYVe+5RBYItf/fuM7fZmCK2NGRbETvR/vaiP8RR271RTmlt5qo9Q6sHofp
4edtjeeva7wjlwhAov68jdFwOGdeNDciC+pvq0MBihMaEtmYPEThTBq1rtx+Mzj/lozK7UR8zUT+
PL+X0VtXua7GOud3GoLZ6OS9kDZz0dWQzxdBzXXrZr0DiUTMQ2zqjltaH3s4LCJpIOlfyq0YyO3G
LdZtrD4BT9PTYF15otMb5PdeLlmg3NoGSJBMobdBeRt3IIo+7MsHPbJ0wO1Hgjw4TQWFfC/cJm/F
igl8fICj+kw+JS9nx/sJz7cah8T7Ma+GVDiINkCJpsCUdmLKbcMWktaPvI5LDRL4RQlriERWnoWw
g1LU0/edq4MjmS73wV6woRMmSAAWbOVXFDRCzGG56U/viLFMrvjPzOusGliEhdM80CX28WWupW72
GODmnDQ9A7UPherrILr02NWdRPpsVHuscmq+/Twbv+28KBIhDUgPysrqSxhV4zwspHu7CtWefm9L
INecuN4t/MsO4LgtT9Nb/4abtuiFJ/wW7I5uk9Qox2p9o62IqXblG89fYoTUxoC/xwwnI5oqMnSy
aSjyy67inErpWTTlaC7XONPQ4DMn+AdkhlMVHo/Ilns7vGHwD726LIUg8DTZqrqPxPv57nxTGu8o
uqJISBopuqmZL8ufrJ93Rd101KDQ0+EzS0ZqITvVuejLMXgc4v7jonazUB7SnPCyU97VIKv/fA5f
mfrf9wI4i9KR6EXoGnLAL/dClZI6D6/ajn0//eHdUBFm2m56jlFUtTsPr0qXQisPkMJ8U7c7eS7c
D/dUOZrAEZ63rky7UECeWgMP/NypVg27zsAKtYHSCmM8QmKzKeCmIFv23I2L4u5KdNdRR8Y2AgeP
1JG1/m2HAM6sREb83AlyzcZBPan95LyPbsvT9U2jTX3G8q18292Pj7cqghbqYH6pmY4g+B3UwVHo
0oZa/FsK8E0s7nREzdRVVdNE1fgKPX+EPu0iN2dDeBpB7l16ae8aqK5pXd3rTD4gB4diKTpX3pkl
YXZDF78Lc6NL9tKozrNremfsVIFt7iGruGxWq3cJuzE40hZrJfHDOsFxcutu6u7eNCfsgYtdn9En
GWkOJgdrcApTgomTzvPUQZSpGp1NXMMscdl52PgtdJNp4kRetGYT2BOO6lDvRwNzpa3JjMjXT2Ng
CvSBNAzgaO8PAYctWbbuqhPO9dbxBXf6VqaQvn5BnYfQLHZx6kJixcXHa0TIDDApqQYwHlr/QBCl
yFchW0qT3sRXJOreTK/s+K16wi+FsW+6Nx0kgJWOjOuHrmlf2cofN/2sh2EnzQspgChjiL5i+Mlu
gjicGQcKrFqzi8RLPCCMIo2OAu+1tgV8VVRfLw4xTJbiAXkzOWITUTzXJzSrZeTZvCQJVHGpyhNB
+GX+/BtKKEzIFIc6qo4k3itoMWXpkWJ09IJG7GnKrBKoq5t29gSL6wrZ8mmsfp6vUjsf/56vHJCQ
oSiKiYTmV1Ppj/sTS3FdR08O2NF7wj0ZpDKLGlNsV+mYkYPk93eI/yIXKQSUS09mxa6uJGPJxurp
l/LYt9f+P6fyWh27nIp4Z3QMMbilJ1RBercwtorWUygQol6DkI3Q+/nivzugzt0WRUK3pIgvq8ku
ivMcqr8YyPG6o35qYa8R4RjseqLZKtiFEBZ/PuA3XWliooG4jCar7ZW+HPGipHIiX2JsdB7rlJ2m
QqXzKjVdYbJboaQWdnnY6PzIaPzd089apJ4N+rLaVLu3X87k3yxdZ8XSWSd0DfXU19K+eTVy5VwZ
pN2in3c+63ivUG/Znfx7vddbs1L0vjBUULP5zwdW/81IdYlrNzoyRVBFVl4SrCi+1ZKg5I9AIoKF
rknfmjaq4FEqeXigyz5QaGOPhvakJYlWdrj5AjzOByDO8Y19rdyNJe9GS49au+rQf9ALTJvwZM8o
Xz9pbe4cCWnBHRp0gp+e3Bx7WjzQRpdH75q616SbJMNEXkf3XybuN9txvS3AIzVuqgieai+PVhbS
pMxuZhlcdwjeiWRJiCHFUy0CKGQI3k4AF2tX0eLn2/ntYdHbbdvTEsu++bLXk8RzJ9LCBxrr5JYR
wlRJ7Esy+KJp1GzPQHZ5kPrjl4nzTauZWIr5Cc0Zgsc/wrt5JHQ6GhiYBXlGzxxoWK4322J2Q28B
WQBsR3uZgwj5/jwIu+Y4Yg1J7GfQups2Q0wcTkB8TIsc/j6T92g/Y8eFVVayVTBCBqBwsvmoJb89
oX97fGQkkgweCWkxHRg8ofCPUKead6BzsVkslI0+LzANLUZhX3uD9hsO5bfKA/E1MgITqaWfn5Gq
/hNj/zrw61wzhFIIo3xXLG4ugDPn3Fe66N54SpfteXfXzd2TdcHCGgKJc3KubuYLgLaxJHCyIcyV
XuPLPrbL07p/xfJaHSAzM9+Nmpk4brrq4DeDm2/EqDhb9Fhp97EQMZT/vk1ypAsGPy0WkUwrlA7/
Y9h6/DWzZ4n5ux19ghncjWj2p54J4hP8Q9kV3jRc0gT8CNFXo8n13rwnb/BxsndjSWlF6qGss36s
1V4zbZOR4kNdaMPzUJyri+sB21T72qMFjHFItwWNL9hKYIlzo7CGSbcYIXdvN7kjg8WDCXjUM5A7
t1+K7wTf754Srj4iPhzAadSX7DktczOKO3WxEGf3TePH43QozJMe9WhqdzubJdGv+hhp2A29Mow+
7bJvbLNVu5MT+4p39ZXxzjuTISERh7P6CSQCtHMbziaKg9QNwy2kxIk6uQ/OAwR4N9WKyhiVgudM
mj3HyXrX3/WR13QuQdO7j269Hf30UfNuHJO3akQ0pE6sYjjclvg762dP2UN7pBmw0CcKg+I8z9ZA
ACAIy0EyLMbPhXGz9TEmQfJCniuzYlgMz4skMLpIzQ0uM2OwWyfLZIn4prquR+koX0bueR71O9PO
NJwkh92k7iM5G1zw4jXs1lM38lE59kEjU77Yy57kqkO5W+3vy/syH2Vz2QEIfl+G86Ir/VbY+9o2
/J2m6BoFA5OmGW08Vq6/ByVOANVFEx7FQh2daMpc7GgKZJia4yq3T9YSIS6bErwN0MCiv+nQ8MUU
Mwf2rzvZQHNvbjPTsaDegcBSR9KEvg8oY0pTuRUfd8toqPqRPZL9B82gm1vZtAAd6OoW9DVPdbP+
nTwYARqkkYnmOEui/6HJA/DPtQXJAtcH0TLeWD/PmKejm4+qy7EGDfNwnhfnBprqaQUN+1FeGPcE
FMi/oFWXtIuEZ4MaKmrw91bZjS9N07vOwNDgDcVvmUo3F62yYvAQGWjt7p/YYw/YGWVsjChZAyfS
0NJBR6Oto6FPW9qdzQ0vURzHcVfhfqQ2cK7H1bqdLKiz0/TiIEYI4wqxbCbXA+xXYVW0dd+Nj53U
Mttp+AHtOl36GYxilCZm5YfxAefySvsYJJBhN3hetk6+yOosZYnahgs2o8XOPlyk+VDRRas/RBlA
sFjxmn0KTIfq1v7LNZH9AeiIVhsKL73DI7MqEc1ji2o71GsyUOgMGPXyF+tmH+/v5IFrvrrS90DV
G4w8HPUzqm82r9BKFR7yLe4saOMgpkIJTaBFEQiLZCkPLodwUqyLNVCr6zrjz072z1Fd+iKKv4xJ
9nKG3Jq5mR0qnX+PyTpXq+opP8rF2dpstpm1nUjUdQE8uZK1zyxwh9YEFzAbmd/B2acALbhUiRxC
KPDbw2E6nX5M1xdrjfOAe6e5WDrTh8WA8uHAQ3UW7La54/PP760xc+KL9h14pxV8TDOHv35YPkS7
MUyM7mH69vYeWcedvTLcz89j7KHuMvv8VKxPmALdT6xZ/dmx6ibMk7vPsLM+Z5879/OY2uPx+Dib
rTZXazWYH/E9tgabG5d0bH8rsj471mz2OUMs0MIWydoL1v5mrVZYyK82281ms8Id3apYwdB3/6+3
nX3kqKX1+fMt19RvlnBd1Ts4+IisTuQYf99y4yJIatw5lQu2wHCBwWEE6m0gOA1nihsvrtgppxA6
n58cvLWH7SCR20Aprz+S4WXY4Qrg/DKx22vRcXPt8I5mpvOgfPxwCCi22hdt0b7iIt66vbZXvPPb
30Ylzmv/54obm38Pp/26fcNdzZY+SlfzDb997RHmy/bOZ0TgnmFtRxAEh4I1QQTDmiwmez5OFomz
mET2hJvZ8SZbwSqSHldToMZtaz5dNgu0i8Pa56r2aMsr7feOt3VGI28x8dqx5o1GI3m1nRSWZE0w
iLIWkJBGkz3Hcp60PvaRDTDeyr7GEANnQBrtUqke1dYh8mqLuq8VeSHvwY3fWSADZMXWgn8EKAfo
8D62JprNR7TbvPZj6u0lDsbaO0/mqA3ZqO3Y5QikHte156r+a8ibFie1h5tPX8yOKU9kWEC004Dd
xRSGQLcdxpC4Gcax/7Ae1jQIAs35OPjrxJrG/nQ6TqzhkBDma1ZtrzGgPbt4ykBTaZEl79UMqYTG
vVS9++oJBzG1nu4bf7GefgyHw6eNHft6uv74ODPv2gNR7UFCKeTiQS1yEu2ptJ8Lbr7O1xg8+LF/
4Fzs2J6umYuUQEg+hzgSBO3ZUdLowWbnrZ2RD+sAvyXgxYmwnB2c8mHlgVawJXuJpSVuyXhz2bIl
W8Aug6ireu+onFjt+9NGrP/rrYAryTbapePJsZ4+Yfo5+88Lgsax1vmRFjF/kVhvb8WwdsfYK9Kz
eWs9ofnQx2GtRkIz84H3Wn1QlPbdXkKf8NrjtsdHf8U+O2TdfI6HrIV9ABP5ZL0vv5w4rPc37vHb
eMwf9SV3PH5T+uO3d8Uev3Owp7uz3gkl7exHMcTCLds5HueR1f5rZ3g1CPFWbgYCEgg0lxVbcNpv
HtH7cHD+tZrBcXYsu3TR2nfrUxt/Hj8rZimVFpy3Q6/qfpYDFUUWZmqIRzYzdbBaXdupBb+Yt3a2
0QxA0Jgt+Obmth2Sq/U5KAZmz3Av/o53ohP2KVbsHEWc5htrLjhtHDjOu3Dd7FnZnc2O82NlzT7b
y6D++RWjSGGJS22ygKwUuVybOJxsw6bM4Gkuoezz03SgPYGvZFFUgY/xXH5DG3a+EUqiOoozFlVs
VSOivWyC1SRN9NNVuS9GbfjhCq/WYDv4T8DZDFaKtRkQjfkm9+WzIi7z+dUalS5BerPatPeLXyA+
2KM2Ijm5s3E2bdAebUZZu+5s2xjCfdzw85u13bQRHclfh+DDPN3vE2e75XdMsAzbPfFkst1uwLxZ
vQmhYIHOlk0gYD2bTJ5WL+j1rvbiEASLoHezmbbB19Twe1PL1+0P5uzhcPB7hJaez5D2fb+2guAg
UJ2E8GEFvs/08vmb3sE6HACF24ep1gumV/vA30Mbdz9MW3Omh3a+9kw7mPqHaXC2PxCbD9pXqa1p
u4gazr276IWcENsm53BgGTzbQcCBfX/KG/94yQNHP7RLJ2HtRuzhv+A/S+fN5vvB188Woctek59d
bU536LvD8fCtnZ0+QWQ8tIbWwx6vh+0MfHv7moqAYpjGrt0ul2NmyLjv2v3lcjmft+PoeGQJpRbK
8tv97DilNWAo7RiGlj79GnnYxgMEYXbM24G3RKzMWo6Zesv+MrK6/a//IqvfH+fM4WXf7TMr3WW/
ffXEP56dPrNv1o7nTyYXf0GosY6znf05W0X+bGbPj/PZccaypztHjlpZX79KSxtFYRcopNWdfV78
0pqtOLNB+43VisnB56ztM1b31QbjGBu3+nZhR9wXw552FW2/sGcne/ZL4VEV2zH+mj4x9CUdEr2i
UBD7ey2vmjKKolt8X+TeBhHjHhQC/9LTfHymeo9hPZSG4UAaonnuPhe6JzmyW4xll3Suq9rUjRnO
7fvWtBjH7VJeuO1MsvIhkYNVuJ0e//3jTbtIt78h+tnXFGpnU7v4r9Bzp4HXZgqqjxYpnwldebTi
J5mbuYO7JwxWdw9ZYJcZWLa3B2SPnVGRGu/eV/UElX3iEmhCciCDe91GsdFm26YSkieyP5Ec6ng9
VFF4IzP++theAWvkfk9OAPbF3dZO7ShemztQ2+KsEWR2uJT2GwgtusVKtLftqi/bZJmKR2fFbWd5
3G2zBL7i1TK7TT2F4D64D/JBikoX/iHhCOfQLkwPFrfM0VmuABXOcem0SR4/Dgf0B1gLA5ywQ2t6
+Zoa7RRsZ4s/rO0hpO52PfxYD98MyxW98XDYJqwQVFttINYothy9mF537hYOiuMWr/rxwRIJ6ahL
D9c+aM7BWLRhANktG20+PmKseLj6zPXD1HTZ/DPPqXU7U9M+ANBn3aerYUMftNVJ5oi853DF20Ng
1+LpvujdeiitgcJyWrv3lCUw/VoBEU5ylSW0dm1Q+3eWRDiHdod3EfAkWx3BF9DHE/yne52in+7g
n8zElvq0uycg+77WciAIpBTsWvgTSMLT9rXbJfM/CyteTt5pe8ZbqItJyTz1Y49FjdUGSsDOLREG
/8+b9FZgg65/Fjvo15Y2xrWr134n8gXv54xYUr7LiKll4RBpKugKdl5WkkrUy+hZasUiA1SBf0My
LighXGy5GZX9ol+wRg+luRr31Bmg1zPto5l27m8UcNJIaGz4cO9FFTle/ia/x6GnwYegbmM1Y9E2
GXCkpmRybQYZzXe9J7Jvlwnmwf168GSqYuzB3PCFcXZ3Irqr+dCgj/VBLadUHe0NpRSRqLJHvt8D
fkjCkAqYA4LlD1hdS6q3u4ud9WhS65RXuh1UxTDwXcmm1UiOsHMbNMzar9SJPlMnzaasBgV4Mq5u
0soDdDzYmiQ97A4BJcas/+3j0HudnsLbrdvu++FKT6R5yhIrdMUtfswbZb5bKtPUSR+uFjTyJEM7
CHHAaaQ6CAb9Dj3+4mD9HejYIyJCQR9KAhDz2oLStHP+zB8UlgAU1mB9jT5qC9lYQW5SGZyATlE8
6kcA+q5Ycjjm3boy5TtjlTpT7udfLoe3yxQf1zUdu8s8EhbqMtnN0Dl/zwgxBx0dK9wG4NXCn87c
AsJNWXVDzAgqdPhs4kDSbd4i0spHH10EVOPR2XGK4Y6+Kh73yKl344/Ma4bVMPs0+9XkskUVyVlp
oPHMBYYGlFXaheBik4ocP48oPPcAu1BaQS7MbXM+8itKXFRhwOG0i1Vu0+PuXvkfPjnZ8N0G9MVc
pJPY17ryGhOvNcLNfRn06oQN/HWiIy6wzZuR5lWsj/NTl471lzTH1/+X6+D0nD0zGrnW+U4SWHX/
857YUb9N7djxocbVZnKu5gre3eNxw1PoCkRwbRkWtkFHLzwISIP9KjQi/ttC4/myV9VUCIey8VUn
+HgP4iQs/s//kv53cX7mkbErChYyoYtJGND4Ye6U/cq+O0kv78Xde+/eu0yzcUY9rtX2vPd2faza
PIhTfuWXvtQF0esyoj3JardV0Ea9cpn51SEh/0q8dgsFdIdM5kCCw5bpA9FT6/LeRkOU8m892TOJ
a09XhKTHGOatDX80u71TV1mlQbl4ugXvaPixDbg5uARYmkcK0j4dwprDs/LlLpl0v+oWvN26v4aq
f7ptjP0v1DvI9w4l5pe9e9JUqZo+5CekaftRKP0CJomYjmPwVGchuDZ9Tce9OKQDXa+uNPilZCY8
PnQN+U/EzCu9qz7rA/oAP0fQf7IQzgr8pCbqwN9V8Qsi/MfDMzp58jxVpyZQy+Cu0X+qPgxgAzGa
Z/tfuzXf3QJVNgjWBlRNPv6d8hRP0ayfglAH+Q6DDOQyypvhqcpYVCu7TKWRIo8Mcf/zBf6zQLQX
COOhIxkSTGytLXv/cYF5GdVVcuOYu2qSG9DYV/kdp0nFfux+Sel+O9JLQieUJ0Mv7nodhGWwI2eJ
PqLElYrl7hn8fEnfPTMde0ma5PQvpVcelFbKFeroch3c0SADXwXsuak3hTA6q+87Vvqfj/aViP4V
v7mDfx7upcWW6w+1uWgVljf3fYOsnFIfm0TG4ATHdPCTh9MFKguN8hjg/CUhMXk+HQHVh8bY6tXC
KKcXUAWnOu6dJAy5K8OqoJHeUK/Nq/+Pwfznmb5MsTQv9ayCQhDIaLsB1xcFt2MIVoYhBMWJq/gL
NVb+p4n8cmfaEfHH2LpkWVnp8rMOCjoHeFkmZTPUnksj2R3qfHDe4SBYZ3TTI8wrUfJuKJ5zK3QU
zFMNYT7FZ6pHwnmQPYt5Jxb8LP5tqPwLvH05xZcpJ2l1VBcX8T/Dvz4BIkB8aMvctENRgyY9qvQD
hW4En38ZNW31959RQyNN7MD2Eek5/n1vTlKs3WXpVgfK7r2DgqXQ9j/TBMWRPDk8LiB/pDl6bfLz
wE0QngMZzaizEeGe0Z/taDWMxVsvhbD68fN5fReCjHbaEE0l1dRehkiSnqpMv17q4CGMcuG97iwT
rX9WVhqniLxQx/wlKMjtC77cB7qFEgGfkamDCv77PpzPpqZGZsR9KE6jR5xYDxViLs2tKkcgDyGS
5pListv2Pu6pZNcquKIQWazT5gZYqM1thOVJNzAOzVApQ9RKFzCMuFvSMs7OgMP0Xqzrv9T2v5vy
PDWFU1ZwjdM77cP9Y2CH+vVmRFpRBbtyiDVFR/PP/exGjLaeouUna2V0pvi0GeLr7Wg7B41j4YbR
6mMUexnuRNn654f2L7C99VD943xegnhlqmfjcX9UgbRR6BSV9hNFMqw/LZCjT/bBz25eTcnG0Uih
chWDy1qk4zWNpj2bPfeBxk7un9gXUAFOe8Yv4fiLl/TyiP86u5fAHzXXR3GOOLuVMdLZlZqNh/Oa
dhvjAYV3wA0k/hrv907aLfFKnkV4sdDnpQh69S/7G04r8wcYn5k8DKdPSihdeXPqHoGids9eSVeY
6uJjZmxIVGTsOZ8AxmiYGx/I4JIQUuEBKALTnYQLwSVoJ3SYfukNf7UV/r1AJoyEybApyS9zOReV
9HKNGQ5Z0/aY6sTOaYxf3GxVgvdES4Uqs+jSw0vm0l6zMyzZ3m6YQ/d3ix1U/8GtN8WZzKA0Pd29
3ZPuXfdkhE7YFS/AydIKCyc6V5ki765ah6SbgYLELgxb0vmpz5QRqDCD3K5WIer0+1/G1ldD/6er
e2l8d4TkHFZNXgVI9SDFMy5K0I9osGBDHDsZCG3oLzH5SmllW9QhyqcvPi2e6xNX4zHeBDVV9OwA
cjNl/5khsu3E/V33NqJYM3l4pwVilXtzra6uSA4gTebrBLr3ekjj84aonrkWV+HY8E+bmqEJzyq0
EnbuwWPz9B6LiAoxOlGozrInjQBQnJalLSPXXaJZQQM8mz3olTztxzkot7vYviVXF82ph+ZfDxU0
+cYvRzJ/u6Rr/ry2rvXPQd6lhpBawqULfakDShc1u45T7fUVmMUDan84z1ArcdNEsx4r4Cqdvna1
DaN7D3ZrDBHINvZjKEI4dNuM13ycvdWuMqJn22rPW1h0DjDnRkDLu/v4tNe+6T/W6/VpjFHiJJ4g
XW+lyBdN79ZpjEh/UEIvphVNoeOwRL2Zb1DDoMLyeZ/dJsnSmG2o1LUdWoaF4ekUNIZXKukzzYVk
XLRmrKeAoFC7whQcOCKbbkpPvG5JzKhODXQaT7it4UpX+BioJWONXbtXsGEL7dBgMxABOEgPgNpR
9fIqkKQeZpIIilF0hxs4eIi/TCcYdv+uCQSM/5lPL+G1Nirz2noWBdIkBboK4wpe6eim4UVRLU20
NMZ0wFU7fjf8dHFj2IxUt1wZ2+Y9n2RLut/Xrq7a4hIC10eVekhWVLfgpOLlPqjY+TJwB6HLHlhk
K3zDmoMbjA86e9gzRsu9+z4M7QQ/qtCqDkqMjYxznuFPFRsu9I0BTaZ57ZSz8/bemVwbZB6taMI+
+jrEQsHBpLNqlacpbaCRBdgfytM+esAkU2BOXmZy7WMKiKUaIJkTAA5RdcS3k2eiJfD1KjD29Fv/
sVenyj7d36nI05HdXP3pA+NpWx1ik3Z1AFPAEMbD2T+FrIjg90fLa09xcTVLSCUt9s0KViSGpTzc
VPYSt0FcqJoj6mkDr0Ud2hIm4TxHh0UC8W4jVFmCm7YfY8GpJ0IPVxHnU2IFpg4dIN8Ag90XpjHi
4jCCDkJPDsy3sh+nTkH0nQGvmwmDcE4prSfZWMqj10lxS3Cu3Fa8FxxjcCRAUURIndNlEKPc1eR+
XXWZKBG9pIrNZejpVL0fW3Y7Fl6WDpGuHXlT08cXvJ/CkIGe0pl0Gj/FTHeKZbdmX85OiRWizafS
ycFjUvilnSz9y/9kWZWABmOzRDdGetVTVrIzCvGXaxWI9mVKC7fFCWIy7Twil118Tlo4CxNKrfSG
h3UOIiSaF1YYQPonettPr6ZmqzjorzsicLILxFgEfT3ccAwKsK5oOFIMS662z+YghV3T6GuUOoEz
KneggMt6ntGN7ITDR+Y+5qnma/myvKzEFKcLMMhnO59n+fKRflnrZadB3MdvQXAbRMzGRehGyeDR
vQwexdCYiObINMbIsWJLlXfDxfkTxU1x05T+W0Tk7iSO9A6EIyHHu/JpulJWV492IuEjXuC78d5i
vmXRAWPJkg013RiUooc0qAFVqLVoPFtIqYn7+5YB2QaRpQzQyFsS6TRb3Jd7zq6F2hR2qI1A8T2W
ydkvcAuMB0Xav50qq8aFvJzA80xsqXfqh8i/9DR5mdIkH0bAQEAeIVNjnZbG41iffNqCTDNMCdaU
UZ/ObnOl1KpYPy993658X0wF2hBgAqWXdT1RTynoZ7zWIzAcJmAdOw7ArR1kIoi+fQBMvI5y6oik
ow06jVaLkLUaUtgnK8IsR2q144j1Z6P19SE9B9dEwP/nU/w6hb8XZzokMPngdQBh/2f7Xmt5cpEu
WhmEYo89ZqccF/L8BJjnpHmX84om8PW0+eWY/+6vOSYumKTrFC4pKv+d/ZoXvdlVHQUoa5xNLmrh
lyawfmim1ecZJ9U4ysnLwHlWq3JXek9YxYytTorVTjZ4GKZ1vvWKSv0lJ5f+3UiwewDjCkpdatlj
Lw+rggebFWFyR2TFkWuzJ7JhKjVc1gWPgoOQYUabbGT24PezijUjNWUTBbTq4jaR/ytW/avG8PJc
cC4C+KNg5wmU+eUeSZdnlpnS6R6EuULGUocfT4WEUH8Mn7g/5XLZM5/GVEnjbmY++H7qZnlm3x67
rqSUvw2Sdr18PRlNbUHHHYAxlNleHlhu7MLi3D4wGkjqe9oDDQXriGlu3+GJ/TJtvvijL4ej1wC/
CKdiowP+9+/DnfHSrs91fg9EJO6Q5heHtdqVYO8gUZF0zXcUMq+gGJX3ZHYC1vRb+1z5N30gdfjj
+C/7DQC+0Rk1j3uA3lADkhYPqYYOXQw/cLhDGBYrq73yDE6ntyYk6vQwa2RlvgMWOi+k0U5278HZ
w4BGGjWiY9SrQvyMyo9y57HemLHz82zCOvbfPTfnK7OXVFEL7wB8f7lfF7PWxPJ6D4x8eGu2xqkr
R5MOxrqoZUGTw0J53AB2EL14efFQULaVSdJj1xRHo21Oihq75nMoV91UdMLr+DIxdxaua9ZTtj0Z
ecHSFt89NO56o3Pii0uJZanTq44phgwlspvOHbmyKS/YsGbVXbX/wMoBlNc8DV11fPZQ8FVv5FPj
op+tTqO6M47CnnLyz2s8UmtkJB7l5H5ydgfz7CleaSOLTy1H9R+phZjqHX1jBAJCu9g2NE87LvTm
G4IyPYwhEJNuakh6Nm2NGp0NZBqX0gJWeOGfx7mH2d8IaKPuKToV8vMTPjjoX1TmClufwpGSLS6p
xJjBlkA/Ja1uDuvODP0yBTlyuY/ggrvjdU4LYXCC09QTehGU6sq+rpoW75cetGUZeyn9iVHSV8fJ
+OY0g9v+xj7t7AuVW7WUIxQSnVGvOSYwsjDWxV7tOdFqt31phpdS+dwfsTrGwiBp+sbOyVglq9H9
MRHBOu4cNG7D1WlBR4eSvcb22s4rT+yMWb6b4l1ljwO4uVhWCOphL11FfcUpNdtjrJJrszEmT13l
kIvIcbVe2IdVPFUcaY/+r3bwzI8bzW+PusyF1hVeZ0B6RiOK5gX7TcWLEi96Uz6i1LotO/gl2A/F
jt3LOh4oXjiu2SsOEDNpezO59/hMsMQdk2rlHg+CjRjD59kSsoXcMVaAtqUFVZj43BKZn2t1+uwD
T3LjAT3n5dk1vcvcmGLR6RhDpXvrk9tWh2zJy+D+hE4GayIbijnQ1XEWtp8L95YKgFsqiq6IAegF
8oItSY15Z4Xsq8r2ZDt060iavR2Frg2akQE1US8MZAQrdadAeQGpcmphgKkAIr6RRZRstBCxA2Gl
0bw0AGonm3LA/an+L0dntqSoukThJyJCkUFvmQVRcC5vjNIukUFAQaan3x/75sSJ7trVCv+QuXIN
Nwpfwj7EG5q1MadF2Uan5tw/5m61rfz5j4DLS63Ng+b2CmFNBx9MybnLH1c33yzwQc2JAkov/YFm
sWJqnvzmv/R+68lZ9p+n+hYfrj8QsEfp3KHedPvRMIZAV+gGsVae8V6Gui1sK3thWc8gW3YQKH4k
D52cX9rfpRmTFTvS+QdTdqchYWTX3eScr8s1R4HHJ1foF36gb8/22WoeEkfePqrHYvUmdabdkS7l
9ScKLnVPYbT5+NXuHbz2MJPmACWd356g2lY3cILskrjVJt9SwaXL/px5fQAV/XMbbjJkWahm2Odh
msq/gwW0s7h8jmmpVYBahMzg3EGBw/jfl7uxUBxg+inaF/06/o9Y1S6oEtmeCJTn98n5BVlxdMNp
+eNHAycev8hH/puvCfc6tx5VYttYoDEM7KQbhqxdakunzK8vmPZFJKXvonN+QWROE5ut0mP8KAAB
nj6PAmL5Wjj2G/H8CuhKI232Q5HIr2CL0/xwm8EmXvxTV587j3+Gi8/TGA/Se87ZsXwfyTItqSnj
o7Cqbi0qIRhWP9ny7WJwuGruk0sXID6nBP3eOvZVC480g7iJ1/pqss0OU/gWqpVAMcSc8P+QmAf2
N+/H/DKcc34iCZkoPuaP/vFek/L5V9Ft0TXd+h8xmN6mXrRUXcwAXNWb/OReFy62ID8kuGNdN2gi
IRh/bz86KD+xo+5n4yufBhP2/uyWOm/nvUs3yprP9DxAYzHLjf9ZLpaN/968dtd1b9etNp1a8s/z
8L09w9xXfII28pDqvLw8Q2w14jkqcA3vlASw8sTG/94Wss5Ya+CcLbXX7XVqna8u7ATwZ0jX+2Zp
ffBANiYntCks5SVi6XO0rdjyBn9zPV5Islj6rTk/+lNMFtq5frxCOMkD8TDBAefrjKyZhUbup4cS
aFUeVGOCbS/L7LXmmvBm8FtufLtDZaX+JkLpplxiq9rlB3k5FvzvX/g98FgAL/1sPw8nhItthuXb
JrrJshR3BqXZjLeRCgV+HsADulNOzYhFJd5S58hYk+TmptvSmttZqfnt79nnitKUjpDnmI9VHDrt
NtF9KPYoa+EbaBiTGf0JCiCsmcInFm3J1vJqujvykjk4bBi/RxzYNfUMuicdKmieS3S52gt6UCj+
zskBd6RdAZXHJyfaBR0rINlzYEOv4WmYs1sUVj6xCMTJaYkl7bFLTWqtDeB4T0d7asyugVbgHpLS
Fpa/yioiLBwi8OjiqknHQjZev5ySZuZ1ZMXCx6+P1V4IDxyjx+C7SkCoCCQHoZM9rBdj79tzUtOk
5E6xPNAeTnujcaN/J3QI6X7fWuBYU4j8fudxj050AepgdRyg8pE4oOLhafA/0r4WD7SO7ssp/iKv
Ob0iDYGF5Yv6woujzc2f6MfHFIOsEvSqtk2YMrjiBJzQX0NWzdmyn5osuLmOZAYCAggEnMqlCmSX
LYdd77J+cYI+5pCTOx7g1bhZPcAphtjqKPSbrq4/vPB6xXZB+byN13QaX/tt3yzF/q7HW6HSeny0
AXmMJz8PlVTjM9FkztfzkNb90CDf3U0ReTSaiau31jsR7FVDHPE7QuiJZdSUG6sgMiCr2CRBYaCo
f+xpricH8SLsZhD14FO17sKgelB82YjxDPBEbnirKIwj34OMO1gWmlUu6fFzPlcpEbsO++rwgR2j
HqLLgN7/xkOmaHAlHZdMbnLE1dQ8Y0BZcmvPV2e2fcJKGL1zWmhncWESUhni5Zjfcke1QQBPmcHl
+fKV/aBSyY/P/ovz2J79f12D0baeuObi3MfrmAdKGTE/kp/lDBQQgeDHkLVQ7Jan6yboHLzPV/m/
azjhpRNHUy43M3gH5SYKUaWARTDWhBQQLSPRKm9tb4PgbuHfHGebY53Yx+JGOguJiQpYAeQT/zKX
tHIT/+VG3GkblpObwcqMTWM5gSZCtjQ9s54gZcHD7mrcx0WSrwMCBdbSD7enOLLsXXJG+Hr8ODUG
Xp/aPQHKMviWzV3YqJZhzaAcbUczuisH8+CNaUCNBXpHspFWnmJf/DdzJ0w2rg4u/cRxgTZz72Kz
xLYwlmI4tRbQ6yNzZlhfk27VEbfPJTfBc4n1vRY/8pVkdjeUGDu45ZJ242y7DZ6A/dwNlc17u/ns
0nXsxOGEAHcD/tpNXVe4J6cmze6cFw60oasww0BHrGQNeHevkKuNIK08tXcmHy3R9Oy33urrH/uH
zfXAqvxrlI4gQyhXdUnQxOX0gjEtdx0kjevmMNiRu/CKLWUGOaXK6HKerqI9FRT+moUBw3wIK6Be
fnFrxWbFYZ1GGz45DsynL06BUJjJyJPsWQl98FgcWcP2A6eBuxRSOZmFh3KKBXeBAlNom8RCzd6G
nfdyo0v0N4UpbnM8NMb1l1tTVVeJ/uQlAWo2zvTcw1BOAuJoLcIja1FrVgJV2WOilwabLNePDKQg
lRKmpqVrzlp7+BjX7dfliia7hloJXNzsVrKDXlAvKaRutCC1Xa7flrCUIfBBRhFsNzYmUDkNzVFw
gK2c1o225cif2XCwXtFzqdp4L6n8jn8juqt9jAIBk8iyyo3Pkhxgw5LcD0495+lZnWp0R6nGgIDT
9RlQfF6SfeUK+7Lc7Eln0ulJ2l/V+n+AJtI7cuLwrRoR6BE7CUfgDHZT5wXtfOJi878wQMEoI/3J
un1QP/ZIC/jqlE3ykd5+9sgBAOD6f41dGf4ybnuDxHNo1aZIwstcn1jkPaecmPGuMMz3KpgHkTms
gX3zh/Jxvpa00JKJIxrmjFjbTPsuu9QUfkgVOqMdQnvQGrXdn0bYbmJwsueHl2XyK1+7Cpz0j3Dw
66E6wbcLxsplPd3RBYAHhonZr3TVp3m0uE0jXVcySHNPkw8x1+6qrVg64LPNcs4vi5/UgvIYUqfy
OWE4BG+Ijcf2mCyRaP/QNWh+bz5XkYFX717R2bMfa2Ecx/e8ofsMvx75qfynfOLghbALSeCTtaOu
YpJpndrAaebM7xisek/Tkzo+brtXxCQ46X027e8XbyfUJxUy+F0KhXfbr2mMOAK+IYfq04au3v7J
lo9KQF1h1VVw0AIlt4jAfCA8yazPR4YrmM/r/+QNrfHNl8/djNj4gH4C7SrXz9XGZ4LsuF9VRW9P
CooOKI7hn1FDPkM2g4f3m5goyqGI0S98XPdty6vXurpwZBV/VBNHrhImO9ep+dTWi0MUfNzJCZgp
/XcdcyNTMucbK5ONQwwhMdWLgVSCTtbhGb7Nf7XFm2IXwg2TTOmwkY0P3DrX/DIJQfFilmF2+W4A
t+Yw7SUwjfEuSP3katY8bHzLDvcIYsWoZfkMRjm33vdOJwS6cWRYeckSR59K02V6VyBgQ8fqXmTN
vq3O5O9XMGCNgeHXEkB1+TFah1nbRly3Hqa0XIeLfa5XG6DWpQBJbFS1MGvIM1vBUh4psmn01hC+
IhvDYQUBBp3z7E79tZbs6vi9+JfvBXpoYiVMakVTWSIFF0nTDoQDc2ikAdGhcZNfEmhP/NrGX7if
Y8tlvJFPncO9Zz495umIeO7RHpWnC3fZPjCUkBx6lANuBMhwPhHlkPteHbjZfUwDjgvcDPm2DIxG
oxST0Kh8C3PANWEHf26EavFcNf29MufDtvS/48h4etgtglrHb2kGgfvUMDI+xLrKgfmvD9RQeMw1
Qs+Wds8+eYFUc3GHmF9OTkTv8Vd/CwObXVo7KHmbUpPGdmeqM5X6g6BZkLIDL5rBjM2MZEb6oK7p
PWzXjf45Lg4YADE14ss/ODKy7WSleOb6mZoHHXLzKA/lcedUQON1pn328jl2EkpTwJIZhySWk8jY
3pRSfbjYbMbqiMK04tirravdocjcNbcKlEdex+FzQ1l2NXJHmDmEEPxvphkb6f29i3bKNme/RAab
5aDLpKPpGCgRFbmBs9PcBrs+QoU+LajVdFs8c5Gj7dwVO1HTYE0HJZ9wIy2zFyZ6cEYa/oe39aby
Mhfb3MnWnW0G1YqjJlurRwidJDsigbqN66sooYXmv4//H5id3UhMnK4pOkrvvSJ3h3uTGvmvOdao
qYRVe4KhyFuYWCz8PawPXWYcdpqQGKOVB7ZgKOkcDOnj60W9RrIJFz+1tftbmyygxCZEDQO54LmD
abpK7e8f7AjWWeJMtwnUZ4HdhvcpLnJWZqMWdMb6mEARvOuQSrrtSXOkc3KLdW73uebWtKCmab9W
uEAun5q+fu/y1MipO3lrdFTe0/zVB3A2nLd6qztNNl+a0oO+Ts+TuZYQEGmiGpnandmEZrau/Wdp
YXo57Lj+9Ksm0Czvgc0obvA50kYGBN+JsyE/0K6ckvGk6w6a01v36q+ptauVrXlkmv7ax3fMdyLd
DNg/Vr6mNkKILS+FH0zlVhROqp6sS3r7717xnpdWwG5g3OKH3vpa/CayjeYjH6F9EtCiX082N1C1
i8d5TMFt/LWosTiONqLh8l/MfdLP3wFgFFfOWvIXxq9OTNT6ukRuoLmLIDN1SqLfLEO5P24+OHok
VnOtpLuZqR4/PjlLcOOtdoPlLBoyyDOkPuX2EExu6fkZgqvN9mLoMZJB5bH6oqJ4IZJkOXzgWTwR
GM59ySWsjpK2WfYmzWNjzPXnn0yVQREXcNuTOFKM26a5byyAvNv/1Q3Aip7b1aO3J49YBVOyNkOt
+ZfUJNf8H5W2AZA6sa/6TJu4c1LctelmYXhwGCpHRrFfXao1qZK+pVCuMLzrEfim5tWIaFd9IMrr
5cr82kj4TN0GycnaslhQyl8cLhq6ZBFp57BMQ1wmubCQmXJ+VbDtAY+mt1R/zmlYjeXAsHSwKo2B
U0yFmnlcsz3XPDG4hnpiRJ5qFjUQ2rRIT3dgX6cBIpDfHcf7vXig8nG8DicpagDJtF7riV8RxvDm
kGgM0ICJPazwHdCb4H2oqXBIMf8feLTi9YcN+pPgHvu2P5s4vC75e2wAsVdbbOMLqQjgejpu7PqH
9uHGf0DkqD7QvPj1Sl2W/vMwveNXA1ZDj0jhbx+rX44tKt8RhMwOk3W04WU6N/q81n91WmtzQ8Qm
E32hoh23iiOsJuuFR+Sm4acUm8evqV6NikK3hA3kSpq3SxIKnT0CxJb677kEcIYMUB3eLqcvn9Dn
LcwCngRKEgCMZj+2xy6tinr/X7u+2s2tnnYciwCwFBbMzMoN6bh5/R5hBABmWtbAg+TQjzhKyDKz
uH8nGMgASFC3HPETu6L/Ccm28hWTk9hOcA7oALc/bBId92KTDnE59mwg2sJnmQQ9oK1+5VTU438z
OBnndMMQH4HsaqZPaE/Hu7dYFvc/ReMPvAlilSUdqXFAm8LDw/fCROW5mQXDv5riX/wyRH/uEI7a
IGidOVkK/jv4nvqb/MMjoDAP8z1piYZkvfatU5hztE3MJ73nloYWxAAeQ+6IVmrlf/M1X5Wbk6RX
UOJ6CwG80qcBdq5b5rjxVGe2a3JEFhZ3qo8eavMFJxmdkvmQO3DZOWAuddkjRhrCe8p2qveE7BCb
TRBtySMuACoukA+iO8ABxh2l/kOnQoiYdsz1A+AiFgbwi0CYAeSZedCzxZfMw36/c/PjB6XwHHBz
4lzX03+ZX5L5d6flZ2aud36yxpEBEUhM0bIvqiV/g/WsWanOXV7/ALxzIfKP4hpAKyPeEi3dtLsI
X9/1eNDtXh4nCA9sPKNkpNJB/qBaif8mpCdm2wEw9YUzc4Il8dRMjZqDZX2CxBGbfOByanY0r5wv
DGLOwxJmKbXxfQqQRA1woj72Gj/78+Zbqq3O+h4rGye3prHaUQOwzfbvrfg3nG7XJVgsB/TzY8YO
8M9zR09IychueB9JlH1r96cxXRNSYKqPp4t7M1eNKRKtIposdqwp4OkYc9x+EAfX8AKNqyaeDwh5
thg+rFiVQQdrCKExX2WlgLHNDOod1UlRqUPGQ/4M/FTBIJzsOAs8VFrad8XQ9NTCO/vhAQkh/h5o
vVQdhIOLF7CDH/Ohufnf9fzx3iabmnoj9b+sJA41h8e8jwgQP7fLT7jAypuUu7HfYK5AI6jDA7EB
K8PEXfy03KJEDlkAVtDn+PIqsBLFXGFMvIT2hrOXVYGq/mpKp+9t9AVzpEpXPHL6rJdZMWEwlVV/
738+5hQwgUKlt9q9QEEihGSo2i8vsqgMd58j9SLHJTWLNpJO4BVOrNyR3c4GN397NIsQZZh1YRny
gaAyuDxQSC1jbZ4cZAMGyheHZ1P+K8cXMvHfEFm2rBYJP2vwZmBqf2KRjkqcMWawjUOFZ1K63KOf
4kd2+ccPT1QYY3uo3bvbXR2pF/DCtq/lnE16gKTVe4dmJHdgdOFyAvDBqMBTnD6X+LMWvPT+yR/Q
fd9xEcaBQaLdZguVhY7K4zC3ReQmI5h8k9BN57pEI1Yuvzy7OVY9PIrEKYgcNou5rR5UWw8slt56
sQ3iRvtx0x1RvRwLkhGLRsClxsEeoI87C7zmq4FiKOzs6wax0um9a2+vYLoFiAfRoHbA3oBmZJWs
GdKoXs5iOY2/KFnLsN4hTGCW22n38bgLxOvIKRJWLnjPWmaiYcLuY0xREPYDZM3BfJrf3ks85nfS
anSg1WXXbryFNwe7W12Dj8d1reqKlmxZas36Xv4y36B9Aqs7gzB6tU5oACQ86ZZBFBR2tP+JGcM6
8UUDtRkHDQsM2grruqFfRCeIjt3LcVbkdM1ZGDCQ7Zhzf8b/pWRl8zMYOdxk8kcNXOKC2FLQOH0g
OFIPUaAeCB/SRmpKbgr2y6iPuQ0Qit+MB9tqWYyQKFLAkS10ImNpSU76MtXm6whVfrGMrHdmIEoi
RBE9Glcp79dPcBtS8b8be2jGdY0EAmPQdoiT20L0hktOLwdcFO3GGoWD448qpTpFtcfk46cNsz91
P2kex3IVbY9CUHY8xMXIxYGwXGhPT7lxe0Fu+o05yShiFBu58k05zBBcoRniLcg7gXe6zBAEMe2h
V1C1GeBHtHmu5kQ43SBkcZ8bb5wkf8psvAyT1fuXPuzwP7hBk5Ite25KRjuF3vg8S6s2mDHkv+BU
YKmYPFXLOe/ozGIuNBqY6KbeAePtCZj0jVLC6SBUqbuYKGpN3mc29p04EH2PfGPq+OBpMueoybu3
6r9Mh3rjsWCefMh0157UfRhbWdgjbRaCLBwPQghEjLnHhrwzD+nHBErVWO6MptmlYe91kS4tLPHl
885piBmRlqtaNkrCP7ficTzSKRy8I7Ec4yUMBm1k+xJsB3VoZeBys64ao05/ImxGTngERTQyVwua
4HfQ+vGM52p90eNZc7cIKTGYdjuDJzsY+DLMRPiGlgsugxG5kqK32271+Y625U9mubfZqaYCSn/n
FyJv7MWBABP9849rVyX+gcCA4+tzbyrzRpmMknLQCev+Atay2lr7/TI88mcwMZLPb5z4h83EjNbJ
Cllqw+Tm8vqr0BeMqQfRtqbuUIzkj0UorBhM0HuOrfWSvYXlJYY7DCNNkA9YyJQdWptRO8Nlm502
UPMOIpeCBGdVj8PMEqAB5hqxm0nhtKk9WaxwTJpQbp0YlL3oZvk+JgxKbiFAojWvwCmvhi1tXv6G
Ymw1t2Fz4LGkxw6QKsAlZRRiRJvBxOH6L+NnUghqVhk0Gx4mAxP9HcrUFzBegMbOJVBCa1/t0nhS
lomP57l4ugtr5GVzzV5HJJAB+wmPj81szdXKnrfHY2yxfh+6J1MYkWjQI5xlmG/8U1pmHyWXeDED
G5wICwBDsavRknBYsnYFi+oTf12XT9I56qnQ79/7kzf3N37whYNRhi2Fk0fhZBSsmIWFg4PJecJu
Z4bQcKLEa6SdtAYqOKl0ePmgkgZkYEYaWKgtFVNxJZNUKjPa9jw7Ju0ONs/gUJPezXfvJyCojmOU
AhM7MmO6EGXQmTiID+lDzq+Z4c0h3r6u5KIXOMEw5AUqSwqXqaWu2tvxe2yo6HjQI8xuqSJaw+np
xrRPBxyyCbXER0M2IhJR3liS6DBb35LBa/dg0No0aesnEvbWLM8Tsg94mwaoGDZNbUj1/D1+FtaC
FBKdUQONGJWe+v8Tze+ydoO/uIl5Rl3wVQFRMzfzxceXtvSYBLfCv6G4YN4NKWTWURg+oW1LXPmU
W2fuvn4N6C+js9zwc7IhLBvCwjREoY6w+yxvkIT9/l+EAwrRGuNMc/+9CRb6/ePkgAeNVRFkHvLi
YtYRE1Vr4Q3ejIBuG8btUULhDHPC5niX9BwctHFVG337yNKZWmLIBIwRD3VKj1f9x6v+2MjQAhmS
b3pC6qyrbJUrLMVCcqZdQVNvi7vIYchOzM9zf7pkkr/Nw9IAoGWNDazuavNdfrEv4boz/n34nHgH
vGgrW+rSANX43KQv6/BN4Sz/usQNXgD1bYzOQCqbO7NWC331HGvB29SJ1y8vHQxAcDogBR8yUzAK
cnjtTXeirlRwdwC2Iztdf+7jD9jiAN95fDdfE2yYI7OlQnu+xqOEFVQx+MB7TkfQT8r2kalCwxz7
PAT9g8vzp2CYI+pTaprByDwmnSNt35pcwMaLx5Q5cMR3mp7/5YxpgnG0lkDC17J/HE1+vWu8yuI2
ZyLb2uodjp473c/Os2U2imPXXBQK99vkUWnImGUPAQL/ZNDve+cYw0GEmjA3FhsZrI0U8hKVhI6P
c3agwYXLj20akIJVr6+nhhc3zsPgKn/GQr/3QKcNqD8QJXwRIIeL2CMKgapPm4JQW8fu56kuxcLE
LI5U5vL8T3p5bYiHmLJdBPK/esbbtpTKY2wseBOZxzc/KDSSYUJ13YbwCsBVcXn/VUzCE4Gbcw4z
oBRm0Ep4jIzPfbBEplIyAwHBVn+gNkuNxSWUgDm1JjTqdMcHGoJvqVc9C2XhqHemFzNYyfprLR2r
MMUxeWT3XFpygWpnht5+rWCNYQ5ecZlCt/AW2oCK4Djetyngx6X6e/6ksOEKY9Yz3iR8whoUVwH0
Lhy48O9Ohx7zZteCNxGiqxL4CRnIUHgolxrGcmG8ZKadzGrcXDRFKuKPjRACSlTjTyJnOmzFqYd1
8gLAiaIkx1POSmm63gfYw3BlJUdI90livejK3C/kYHsGUBm7/Z/SM0KHMrVT8As6jKrKU3WAsKy6
txJpDa3//4qaHJLKJKo04TR5a3MMQ2O3U/36Gl4/wOr25+v1nT9B595Zr2EfS94wd7vKxn8qMxVw
HNVv0FJnH3OBDCl2cFJkyPY65rCuuGXqTZX8TUtjchDm2nthqgm6NBsRn4Z5RwQBYPTnzsxLdZlD
eAbu/X74BI7IKBuoe7Sft5Dx11T8zIi4V8cbcTx62Mg1lWcMbtswdYE0gmtfZU+ZBuN+wbvDfMyZ
esx+6UKQM/ELfpnpw0cvNXlMXw1Awvl+ii7fmDdNQU3NhWgk/3LG33Pq7nrDBwaHDlV0Ko31Psw8
ukhG4wjWDvMl2hxPPs9WE59Mob+Yefp0f30ZC4sYZh7KiXoUysjtxd2PPMJF3SavmLUhwqkuZcC5
5rZHQVsAzIz/IKP6wk2s9qe+XVt93zn3lx3Tn6VM6FpJkzHJ4jy4tZE++19v8YINBxGkG6f1RRih
QYWup7jfkPM5sadcujeBD8cpwhjzE7QXkJYvTzkT9ervaw8Mr1nar/UNl5P1l1p+x5lVYekA49D9
+tcVNwLI5LHeF4xUOl2+8ufxFucYXilGq2EFm+vSUnoa2Y/sQCDrJpxANcNPlLgkkqReHXwvMl4z
gxP7lC2IP85w8KgHlA0sOX9+JFgBSqkRUJ3A3x00lh3aHMg4UIv0kofCYTeCPheIbbOVis+Xke+n
MILQrVzHd2yj7Mfq+NbysthidraBFMlJ2PsooGJvyDYxTAEG4jKSlDAbjEDYcqQb8YFraPmBw3X9
UTn7+FgUCVQ80FD8wk8vPPGxouKXaPVkdJCssTPxkCmydZVA2pdHcQ98BM7db7Tno2bB7Ce1EeQT
cpn5L3kj7nyFowK0lDUDaZTC2WZDZivFDfY4h8VJmVl7TCI2W2bj3O6l0zFTVOzsH70cz7ft6Bjn
wAdfJSgF+DAcOexfhVKQpQwmuSkZeINYYsoPTUAM4lB2WA1fxF6RAwJUbeU71SUYDQNt+ljiqkpL
/M2CW3OKYNDE5vvCOrbfYTtoFeCTaHwhfhaPeNsto94ZJT2ewOl1EQ+iuY9c8NI15mhOgnCJhPlC
Z8vf0sv7SwyC2acGzqthaVV+d+oB4AQN6JtDrmTGX++SO2uHM8avLlRWf/FB3g4n6lRWc0qtxcE1
3PLdpaKEGqWgGHJeA57pC2koqx5dc+MUd2GbeyDpFuZp+xUC0TbTSyDCyJj50j5lAGYjY42WyXHq
vu+Cnmw4LIE+1VvWrKn5WSDKHvOdly6TeOJ9GBJ0diae81JXKcDOxChJKsNxPtI/5oUVETMoxTJz
ckoOBJbt3/QS9vzUXKC/Z4zJz7XoYtEGSTiUkZ4bcs/Zd2mn2pc0HhE+RGk2dVCW5tNoupW6fkUu
MMxnnBfdWzQdNqwUMXIwHv22egqJZwoLY5xHjmeEEswTeq4nltrsG7QpMmvkJOlcVgGAvcnWh/Z5
lXY5lpjX1hGlHV1CTwYY2BkOgoqeezALF9sR+Om4MDGo6HeT25U0K5LT9Ksl4ikM10zwONk4Gp/g
wVe4/+F1vmpjN4qdNAtmBMSimYLMVhtMj69/kjtrrZQxoEyDekxYqNB29Zc3O3P04Yhya8sVm6ZY
Ieg7ZOvr1UkpasDzH00/Ejqk3UTAxXUZgQuT9sMo+W9WjSQSemG2HpcbWMSTHUy+iKFAoNmANKPv
GtXkZsohZCWM+/fZpnmBrmPUe+aEVq+oQv8H2wEuUz1R3fmu4DWsxMQQjs81EUkcTleeY8ySA84+
gj5QgZX/IrfgruIklNyXV/w+8XPRC1ZKydl+3SEfLZaYO/1dVTuBHdMA3zqENci9kbdHhfTj6IFM
cqAIBgZD4EbdzJyaXJen0fFjrd4DIsKblS2q4X5dHFroHKhAj8hb8+VsVbV+i012TIgZ2Mn/57Fk
IlhKNqo+OWfvHZMBbDUzt+3N1COAwknuHwqdyCmwT1peA4i3UKC5PmfAWqPGsHK/t3nIUZ1tnjGC
pWKl4f9Ewt1g93FYbItt/rVbHZ0tJHJKRMxicKj9g0Ss1MZfmhgzxaWDqdPNVDlOEQghH8xWQ0M2
rF1nVgWLnSB0F9x2AMiHnZdttsj3uLRnlf4ZNT36dP/ccRnE2yfIjZWo9kiJ5XbFGEVAOqJ1MqrI
b2POP5g9YTYs8lqVZmFOcQ3u5ZjEbGppmCdNe2X2wJzh+XLiGCCELyDSLwsVjdk8tUQxdp5s3Kqi
+VPiZZq+jC/ewVXDnZlSBHyKZ2zW0rvW5zP2Vi+LiJDIoi3Jj8HUnQfbmU+WwYfJqtRcpovWlwQK
vSv9vAIYi92DFk8l1IA3gSqxUMyr4PSCEHQqrSJgopB+rQWq+e6Z6yL/FFB4AvBKJfzJt31V63hL
GZOhArmMs52S5sGseq1OcWzGs6lVFdB5wW57IgMLoORu9IqicwNRjDrSgJ70KlPJWqQzZl3VsFRw
PO5l0Lw++vqD5L1xL2ri1p59Rb2MwgkHz1CJ3gTIe6iB8eSfQcLD9e2+Ek96TpxZwRX87Qb/OeT7
ek7WIZ1tNx1pORKsiWMGl0n+bLsrDNIM4UHOQ2HLP6HRqO5LvCwESRdn5/YF1RPKXfyigxMOV6EK
8rerVIttUpCLiG9USpR1xD5+Z/Ra0khERwOJJrhrYSRGKEbK3ExpaKfw5ijH2icXHAANTzpXDuMb
jxrGCtcYFcEjEiNLVAX6EVFPpc1kyI0EivMzfW4G0mbZ/NLbe30mrFvJafNt2go/n6H0iuYVmU02
dZIGvaPkv69MCvrP66C8+GpCkPMNruBEjJNexiBR+Xb0Qrz0xbD9Cl9XaJWlcBg6TqCG2U1BfASs
boVS4rXm61b15i0XWIx3QAIl1foUkZD25CtkjiIGETuhEZ7/ng0c2U9rJCkXfcyD/AxOJpbhMMwR
X8ch0O34x7n6MerFKRmTBtvf+DXV6rmRPkVrnhTB9KWYn/gbdkVmNdJkXc9BG6R7SY9yJZBdmodi
AUO2hv5XHuJXb8wWU3dQGxcR9b8X+Wj1xwteFVR90Y6AliT+UTXTi57UpAUD+6Y6RACNVZv6Y91d
C0hQG1V/UWxd+fHFV4m0jkNMOeYRiTMCllVYsijvxhWuqZnWs10zpiMspq+90L/debVYCQqoYnbV
JqBNAWFWSQOdZQaELafhm9OgmqA4Zspd1eG4Z8oscsQ5rOxGdRYtleiU1IKpwhxkXuf6vPDl+iCT
+dDM9nlYixgyxZH+ZC4mf0Q37391+cOI6bVTut2QIgJgUggzSCR1+DnoQjhNF/ZLLu1UpFrOhc1T
Lf5IxLYknEleAhxKQdJU+JYNipwvRh3kK50WGQOFd3+eibY6oEt+A3FGhKmrTfCSlupIlWeBF4xM
Cy6Jmo20uL53SvQNWXjrroKASFrYEL3duOaeUYPiU5sl6CGcEay+h+sEnG3moQh4fahDhMRU2RAT
Sa+jfVdWgaC08OPayZU4H26H4b4oICqrtvyealduZskRkeVACasQ5K96aNXldiLVcNc47RY5GPQ0
+hXq6o4/6noxrS3A4gUxTMPViZWJJ0Haeg2xO5pBSZ1ZCNQDs4My0pVFgtm5d1XOFW7bHLKiDF8r
Iw3kTUxt3FkfJfmdg1p/ksdnrqyjt9MojfUU/kRERICSDiR67+GFRnViXisZXbM0itts+WifVqsZ
k5cW38KeNVXCIPSeiaH+m2+VdcsuYyBMsHdt1FNccb2xmxdW0xrXuSOj0sU+42ju6QD5PYXhyYH6
r9UA9dVgJuvzHiv6ZnRyWL/Fw6JZVie8QtTGB5FJBV0RvCmMgxBqPAMKzX0ot+o/ws5ryVFkW8NP
RATe3Aon702pbhRSGUA4ARICPf35svfFmanp6L6ZiN27qoQgyVzrd4tsBZQKbVBCVxJ4jLTfLL3y
BKARZNE4agObiFjoS4OHQwMVjbWloQRCFwHy404cbbD/hAC7YUC8qHbgdGH8heUgHazy0nsOcIkB
r+ckuEFpf6krRxlkzKFF//AlTbOZtOQRTOk7lJWxOu6sI7n6z0EzQRS/7rgpW7wT/vcp2XIzHI8k
K8fTGJE3axTfXpcXZNk+Y8gZ0z7C0+yTwPYqAy5eRcSJOWiCuuNGhsKkGao3DOwltJ4feZDz9aol
44BKdnYjUpOG6gHvRWr8bfc4XEM2SWiTjfR6E3chRJzZkhg/kr+L5WPPeYRwRtuXRxzm3CNgTOv4
a5wIGXHEbKChvXr7X2mMOy6iu6drcUUnEhxxiXCrykm/MnDf9f7pm8SKM85+cydNhZidKVZYfO0Z
gIwdGpwTg+/zmJHhQHiLxBsTF+naxxCHUe+pysAehAcowHSJw4bxCiHPLts9uTPAkAicgEptdkSR
VgIzAk9NVPOs5nIJZbj6iGFSTz3sFLgGsHzK7cC+wMeiLJroh2IMOaQPu51GKU4vSvLhXLoF8Bk2
/LvPQT+4f41LYAF+L+7wguDaesvW1bILgWFsH6B0a2L5GacMtmZ6BBoSqD40Xfvw7pcjSo6JOWnR
s1V+Z4tMFYlAGWfLPdJGNuobY/ySRg7Rc49hgufg/pVToYioaBM37qCA5kqGQhwru1uHXCMBkdAa
sGt2WyegK6hWFbuKX1rzLVgVmBCuqhTbFT0mA8lQFnv87PXDoFl7iW6UXmH32AH50h5OIvgwGUUX
dsH3Tg+M0JoZKPFc/l0qmUEQiFW8gjtEKx8RwzuMcUugWG0JfvZ7ChdmrIfsXCStM+nBl9rBBTPd
THDgZK9WE/DBIctvC4J7e5eJlLen/ctjUlnsj/FhDXeJCBqlVthcJzGrbJMsHqig9tZAxWYxxXhC
yclJjH+iXVRrUl/n7dIYClwCDYqwa1hDvhmZ5AI54ePpX7WpCixGIC2T8baqP0vXZMm7p/VV5MxY
g6BdzJBsg3CT5A2dGZzm2m2wkhHjUR6RHQ7xwSwpNGNet9upQWe7RwY4TsyX14bdvBMLy2tYbAvF
cWVPfSuPqPjyz/FtVkJRAKAv9BnCYF+aZSSAk5cKcf/t+vOVOvhGjqy4a/6ftQGBCnf//FR8H7qW
Fn+cgkp3y2hzRb945I8XY3ViT0h/mL2+vs0JYiOGUHxdfaQaWoBcicZIcP+pVy5Sbhy7uLy2d3cM
qcHTzc8cUupKIvYq8bDxhTtQ28ehGU6SByNY9LUzSgA6HU8Ni6lgAfpBvm8/SloilwDWGZJz2/KA
CCGvMaCsSJr0GC1Hub+3xmNew7P2XfFPk2JchNnM2VrkwEyYz2QcmQ7FOY7GO/o2Z9ADpJEy6gIb
0fiCSOjlBc/9IuDgTjDqugzrYkZ5vuJAxosCwwHzMpjByD/rTbKRhzfEwLywaxDvt3pqDSaFi+ov
hurn9FOJS1/lW2S43xTWj09l1izKxXUsAOrQXOvzfm3unGF5+ObI0NcIjNbMJD99MZjoaLEzwAnD
0V9a9ApIcj/yb2lj3iBrbwFTN+QCSnkvJR8WQO6ALBviYtqRzaCh5t0ZYR18HmO2PX6Sqr+ORn35
xmNsVxSFlRHaxCCzE3CL6eOR0quz0/wqDW7R+CqNXrtoz6KvhTavNV2O48LwNLG5uFnmd9GiFx6u
MMH5wfQQfhL/Hxd7R6iB6wBHzZzzZRm5j6m8fU6KkRNoH4+LtnAgouCaUs9mpmC1gC4n0oBKMUXu
Ybiu+FveDWrfQLSq7VFYvivLtoww9oeGOW/NueqIS6pXru2IHKj8mN/dU76jVhZJswT3aH4kr6tF
DKV4cs0LXxSxxenkqjSYu9aZ2rTj+WBjKG98LwPNxwvaRZqkNw/dNh5jNqcV2pCaOeYopPjWxhea
btxroZMtGWVYmPMbCIy6dPKDez/T7vGDjBot05nRLCpSPlEOUMd3I5SbTgrzbp1lCHfnSrBzv8a7
qM6sBSudWBSR0NXB1+wa//oGay7u+9V4DpyFNb3NGvKFcPu4BQ8v0CLf5CToaUNwdJHHzzbN0f59
mpuUxRCeI0kaRB9lNDX27ftz0i0L37Fd49x96/dDaSMv4+dRgbPkru6TkyNb6myx0UgVWoNBzUZw
sbDvjyhOFOYVk7sVuRWhE/7N8HhCprPqMapwz+127ntPUt2INZQ9+cJ/BBdzC4jmQi0y1JbRzRMy
6AcK38dFD1WsFBJQDQutvCgLloo4Oa6h9llg/zxLo+yt5s+xf/ySr9u/cIqNNJJXOpNk6HIIC2Ub
bDYxBN9GUSf1qmaDJnaKqUuPRSVPtQSIUtvZuOfp5PAR9d+ZDqIS847MXn1Ywdpt1AjdSTWNraUS
jZ9b3ZxRJsnMbEfZqwaUs1xkOysv0N/UXUiJpAmDKkUWinYpfDT245qCykI8QkqQJ+zlWVWjGwC6
ecBKI0Hex2DbhrCQ9/cJozCNwwl7J7urkcsjZYnd8T1HgPdAoMBcJ9YYOqMbvTmNqpsz0VOss5pw
avC+kljjbIyQfZQG0jV8LMlHYUbYRfirOOg5wHmECPHJXjZjwK8ud8s7c/wKQaQu1BlvlgmiE03q
QG2XDeXVey5xTS8EggdHmSgznoaG7oz8OsoLRCXU9DajH73HVtRFuqg6noiKrssbC/LuQawpNIfw
tkO2jSwepwfDIgmCAWCeRFdK8LtoV/dXyxhdYWKySj0+tG+5n+Y3ZoLC+1u8Vj3vS3eqjy9V2de9
ZfnX2/mVBSWNwyzKag9UD70Jhk8KrqufvcvqzlTPRc9uteCMgCZDfeDa9QS1hhR/VQkKwejrzxEO
6n+TTa1/BTj8yNewzeetuXflfe0w3adEVPicVJZ331YrmHiLqmN9U+GVRi+Ka7Dh19XtgG5UbsOM
fLGT6iX1LNW+eD9kye0kjmwBzP0llkMTkSP/ieVQ/z9mQqSE/CO0sHdAgtSuuq/RKgTKB+4mgDxI
F0DPqx2ggkh07vkgnjvMhSWEe/YcPQ60zsQG4+S03HSRXHJ7ZWEsqt9SbBxiQ+GFvQ/Ylf58R393
Qx1VN22ZOWsmMSL/vtSHajSWkVq1CCrNIwdAbGI4h3s/S2jc//xRikjX+Hlb/vlZ4lr+cVsqzbqn
Rc9nScxav56f+djGsfLoApNsfrKH5Usf/2WSqarKv/lU1fxHJMuPh/G0I/tRZCrBNIh7YphqZDaN
jZ4TU54S+SUB1juEv2NnFI/wljtja/tivs4RpezDNT7uQtLnFnQfK6hucSJoI5SmJntyun/PdyBB
ZMsFUkJDkqqrBgHIdzp54FZSQ0nHwZ6DpecempkZFMcXvA4eUOqldHQ3PnFXisVBkdAYATEq5XfD
FF9kQMicpOn9CNVN0Y8/D5rjcnfbPbmWsIT4oDHPFjR9vOHCjD6hAsu2zqJ72/OHhbYEOv9YrrqL
8FgQXDDcsRNFXE2P/DWd5WOL8pyNn0TEfC69SYvXQloYgTG0IKyh0pR3wQlS0kITQfG78g4iklmo
xF28Ej82XNJ8oOD4IjIqGSiI1QMllHA9ko9ShLgDKBeoIUUpc93tHSJFEeaxc3BncQHmHsqeK04O
CC5ofLe3XTAMmLfr3WeMTY0rmalOSFVpIhGlUU/jlPzocEyrcAQjqRyCHFU5oYVZvmBkcKvMBd93
DQy0uMHjNdYgStFA1ZsnIL4Klf9a9Y4PT9Fg6YaBYw9Hs9Z/RUDJvHMahB8f+CJ9I7QN7/VcJt1I
uvC/CmP4ek1Jy4xlWF79wxGIV5jxokzhOnz6BJTm9o15GNjeSREIYgptPf2U6QvkbJkxfxOWM00g
7OqFDNF7eQ1xGdAW4VjnTF1wcRC+5HTA28k77FpwhvHNg20tUw+fwQ2giX4y5XtFGUNa3RprLWT3
L4JPBp3fS+cahOVC6l5WhzcH2ZePDESHLL75yAquGJAhwtw4aDfK4d2Sjnc0D+gafHNpbrVZPn19
13PQyoeKIoF+jj2r3KPyaFYF1PcbHsL27eZRhj/WrQlvTTKaGW90l5KzhQqyZ9B5zStUDohUkFOh
i/+i6t9B0z1aD7T1ql9KiBno7eodVv8iR6P7NbjVY5sRRJPMGcv8pWxxpQaABbgaI8QGqGgQOsig
EvpAQYwKIo9DnGMdniL1DboVg5TVLXnT2QlF41ztyPgsDCK4llAy6Ux7CXZKRz4LSwRouIU9qewp
kO/I0BclZWtDcAAJyA1JrR7yqDtlsOrDknJzKiTmqRgwCLvyBNInVpbXDKO/MAi6GmJzkezgKvMn
7BhoCJ6Xy23SL7L9zfKkm9vmftv7SuyqG9rhHtHi0mHe1iRK/Yg0PaAAxb3j0ad2gBphbt/JjWls
UTUrbvSV40mJA5Um6Je9vgVfW3Xn1y7ZiE6vOtBL24fq04zCD20KcJqDQq5wtCcKSmHAzq6jA94j
W2kothsXHzh0MJFx51sAz9EQCeUovuMcb82m6cP2+S2nqMGAR7J5b9N7d9QkKHkRr41Tcw47rQGo
vEfIZ2C/EBlTaF64B6wpzGfQCghWHrvbIn2/bRAog81rXMddtFfWzr57zjwJDQYLaeGS/p5Rbc9x
H5qkFDyGAhUTTa/2ka7rJVmtEBMpSdQo7tGTP4iGRLIr7jej2YVDRaLQHDRfcEo7BoRbwxhHGSw1
hJw5R3UCr0Z+hdN4RjHrpK0zuGW4x3XOeK8Hy1EGye1yJf5o2knefZk6PlQYPRe2DoeonZ7trri9
pfVU7YbvZRWI4Ir+2JhHWIUUn3iKxbllrfkmNP4Mtyp2y2qtoWjy0BkSmKzNhZCD5p75uzFqyF2S
+TpOt9eY4MoqGb9QQ+rnzBrXF12esGJrpAU3StGwpga0Ayjs67kVLmpoLXYpArGCvptX05uvvvXE
KNRflve82EZYLhLNv4JuBVFO7wT/z8zcFTFIkT50uu3R8Yp3MhEW6WL8eq6tZo/rTxsrUMM3Sujh
3D4UYWTj0nGJTMZS+U77ESNFlg9Zj0pehcEzAxkTQ7qFFAp3rEx0/l1BMIn7knxbXhruh8GAQkwp
C4ZYmtjwKvDoSkgRw9aXp1ZYqAiKXUnGsNQE1dTyeaV5L4bRuwWRm7ly7RUg7kzMg7HipOndqhwc
9LcGZAOPiU6tM6aQlrJRtHwk6yo+WyffrEe1ObFgIOC4u/GLReYoQZ4Ed7CWGa1O23qxPn6161OQ
MwB3ZIzxz3VnAmXfhdKYYZXjnilsvEcpoewID7ZOdMiZm4O/AHgMqB4pAGHAVaDQV+EwxZudLqoF
7tOR7d0vGMPyJ0cq+56v+fpHyMERMspauLNQcQwYB8FvKftocZpUoH8CPbU/0Lbjnky2BpUdpGSL
YwndqEt60n2LsBA9HmIl4hCkZPAeL+UnuIo6y/nyxy48p3BLxWBXf/FKx+A3N/RylNhXvOyDUzsH
uaEduH2hu6fzKD1pSSwiiUT5sRyZaLKh4yfNggRSmAsgyAqPgx2guC9EGA2YmUIuK6SDUL0psxqB
nOglKOQBunNCkIfpx5P8y6/HohxdJ8ZZBB0puxaLI9M+aq/7NsbxhMm0S+bI5cLMfMcY0kGxIKtB
EAhkgbfEFpAIiDW1DCf+UzujppeNWUkICw8jpDLgppsEEgTXeR6c1iVeddfcOr1Xhv0nu+0yx4Ev
7Gx3YYRmre5Oi+cUw4HrZIMdVksDt/q8DE4+Bh8U0UJ6LUy16QOI+q08C2UltjIwpi3o16AlJJE5
NIVPyO91wi2S39Jp69e4Rccqvb9CgpjL1fG3i7ALVFGf3Dxp02XYXxKvm3/Xb1nsXe6EugLe4k9X
Z6ABz8WVlCh7WINbCLG/AvAGUjtwPoyc02Vw98Q3xdx5G0vDEqsbJiIsuZy8vMQzdR5/IazBckGJ
+Yn3k7spRnnu6j2b+4YelF/H6Od940Aju4C94Bth3IC0g9ltLnxsQOyIV+N15LWz64zEgci74Tig
E6KrRYMfk/jmVsMGS/ZVRkd/wmY/eaKXZAW50TeoZ3nM1fE9sE9+ycyfEHs8BOiHwQAYvEdIJ9dq
F5w2MdLt3FtWU6P4lix3efLIBRhrplfvm08dBJ04Wja9JnxuCLzNayxM1YhYK52k4IGK6QtDTb3C
/f5lBtLqhkAvYH62GOqmjdtZBHbi4b8U8PkpVL5jf5ccK8451eNkGF3P6sYI0UfC/LPMm+1p4Xzd
zhB5Fc69aJHsPxnJHRZhXA/U2MNTg3JnLP6efEhf6/rrTlHLjsbu0E+w9vrqh7IHu2f0K6dyKE+S
gNTd0QmZ0+G1pK2Nw8srkKYiF6P3sjlJW9RgHp4C2vjAvDyHV8KAem93fa9Glg9uwxuqprzpdBXC
E5xFA1Q5I74WMLlfLh8qgnb3RlvOw30lIZ4I9aKwfSwxjWkTYdcE4MaIwgQoPHXlaWQPnyi8uZ6S
yaZEF2BZCRHiP7+ZdOEhjwmiAwHCYCA4uvbF9P7RLZ3CfaDu3zaN9yCwam/Rx5AdQyY1JlhhTyIk
RljNyCH0Kv+0egkuZ/8KeuKXBwaWTdLRUBoMHa9b2lkoLe4LEsG74LWBKsH3BUhK3g1zCicKOBBc
tbfQx+oMMuLzyqBuMcJN2t4DhrjulcPzW2LhCnkvcrhQJ9+K5XixQ3LyiooAHGlNQddNUgRwuH8F
g4BJ0vF13kvfZnf8sIRHkAHrQnXnPplhhDR2Hn0Il62Jgk0JNI/0S/39RNBVRpxIKw8W/RmX6Tu8
3VvnYeYTwigignHPAFEzfe7JkTslP8OtZjzeElH4c46qGkEMqDLCrLUJvQ2PRmLyEvhgBN6IFKZm
xps9uxKtJS3KrxcJ+2j1B0jusxEQ35hdDcPwmzkGwQRMDEkHmi06751YlzMO6k2NQo9Piy6qhbUg
A4DGCILu1EEAA/rYMflyR/eIK+YL1xB5A9Nkfv/QRhZnRhANtcqjq3jyMbgzBiBunGMOFmzsWnh7
wA+k5fUp/P1gY68PHGlVQGw8YS/FVBugiyCobEqlhEUswMUhBMmCoYsWJnOcrA3wEVu2sHhMrqmv
66OYb7+I6tCcUBcMSe783xKxtonwF2FQWnFK8q+goomgN7LBOAn25CnmQ0wN29pL19LEWe6u8/9t
/cQ2NSiJREoJEcRhvnBGnGPRhzTaY48THFcjec9h9QysFJmFOJf0CzwdeV39Jl6zL7rOkMOtWtqY
hkfF2Q7Il1VmqJkpWNdkbNx9oYMkDyjcWTTNJMeziS8pOS86ycVrZC2sASV16Qmhu8g82uScAqfQ
aHgR6GWJDutnFqlJm+e8IxpwDgwO3Ti45UNb9RhoZwFrU0LgSHDZ44YxEbcdRzKuCSafWkuu+zaD
bkfWGdEEuoSOxLSci25erI73UECRoOARInPAUN7zJMcxCHfjRe3SLof2ob+o4LNnUZ8sCmJCmIWL
pRGugp75KG/TN8a9GyGk2sOrUdYg1pY8MzgdJHK1inWUB3bQNCG/Quzs8nVONIo6NhOSM9JToNuc
oC7liTqBNGi2IrQpD/F1jXtaSoo9ADv3eanX9Qy4iRVzhCBEvTHssERuooV42lQxmGfs9z3lgUFI
UD65iZRpSo/Mv885m2UuoUU5PyhUMoXY/9ZkOzL/Tb58yi3Q9Vhb3MWr8Xq70LggbKpJ8oGTMAIV
ucmLrKhnE8TbG2O495UtoinVWffhNH66zjB6AZxi1Ro8yhApmoOoDOEIkZUFtBp4CKPPpSOJ6ROq
KXdSQTMHV59vNaBPrHkoW6cK0f+llOlYiL+7fU9BorsvMbh94DD4Epk1TSjlmDWUeSm36fQFip8F
huRblL7vbD8gcPDZrM4F0i2KHA+0kzVaes6Rc5IaeAI7Z2TDU+y/KKhKhrohJSOOAXWPMb3hpoMv
jUfpouU5oZNv3ZQa4BC3Y2FS8y/NuXLIKQ3UMD/G2rhgKJ7uShxTnPhMegt7xmGPULtRnJSfxrc6
Nb5jCk7sE0RDOJF7mtzmANZSmL49Y08Lr/PyUwoNbDLkXVHVfDbL+B1L6stzLJ8dFVjZhG3r9tXk
2o9LQIRVNlYPVMo52WrPxW0cvaZPJ6Bahq0xoWHrQfE1tsbmQpg29QPDjBUWyBtxrPK2bj6z1yBe
S3VAOKWn9vsKsUYDsfrVLNXATDjbjxSuz0tlD67MYgfJ4FSXeG+KFX/5tk4/q4AVVV1Kxb+udNJw
TLJnjIxsEiwEkLgUc1uWbxa8xmiq63qghOoHnn12JHn4QMGLi/NrT/3ZgcsbrrJgylnvTCoGsiA4
0LB8yhA3LscR3/tpDZJDd9TnskJL2i3iHb34riSwb5BfGhH1eZ3tOUzZqnbFql29SAGyPWWWQdpQ
6vJZTJzE8HApN8X47rgR6ZXrEnqfuE0QZpPj/LbisJS2nNt/hlON3wGbjsFAH1V2NIPpxf+GU9PW
7B9Kkz/W8Za3iJqbvT9oyxGevsPr0HxhDaGhx5qOqa8Jy9mNJLzPKza/06JMp8P7vmUTIwXngcHs
OUwPMNxKPWLQ2xaaHb5K1M643FeC4DGRNfcXk/TTavjnr6HqIiT6Byys/vN7/BgMlUSq/Tq12WNd
TxU8faprwzzv8SwxhpEQ4B6rZCXsbe/torCHj/d6u5AOdvhcV0TyD+OF7kkKWBbTJ0YRVO9jj8qy
3RLVAPJ3tggoDFpSLLEalmgNRCyGA2nXu/HUpPOgRPYwbFJQNb7z8bA8AEsSoLe0qsy3XD98xDGQ
tG/KKNk7qDg/6qXEkXvd2KvTEun8Ct45wDgg7H/ZwmSE1ACkaZB9lGQaYWqEyCEaoB6lxkByAEDQ
k8zp7sYgvyhjsfG6F9zXSF5jUguYF967KlMdKW3XPQWntCqGTEH16725+WhJHTMCizJUtHSjmK8w
Zp/ONzFJ9BwD5BLMRL8q9KGLZpqMsFwEWu9TJUef1gqaxydqWXjZURDXY6Z9EldDEPOwWjTLXylj
2OapOQvKJOsD2HGYHCiVVgwM/7Q4DyKaIqqInqBbNDMROUqdOTCH6dIeogDeR28vyhGhaeoPOQwv
u0C1rM80iR9P73x9J/Q0aM/8NgCBOTzLwe6BPuE6dMJ+VE1PQnXDUITj3lwBXfwtst76XWa9Y5um
4di2rmrOj+Rv07QbtXto9zX69EwZ1BS05hfnfTUvcbFAkxIPNzPvwT3BF+9Lb6U9AXm23hLKs+31
TT2b3ySAXdmqM2j8gCLhXi2cN+MVFFt1T4Bas37i5jH86/K5fqK3umGWZLjoQKGINeMZVqGiINrM
jTAjLVVAKYKOtlmg4S5/LlA115wh6O44nZjMxEkCiYyK40SsmLCFsEbayf1iH69Q37yUhIKjxTJC
DAMFG3/vO+S+Zp6+tWaIaKVx9qWMzAQpwPC6ixk4JYzDDBah84uWII+COoDNLIl7QG9MUsBOUJcO
YQ3G+PHJHQpfAXNRRV/uK2f1TUTbkHWBHWqi+MWZDmXFwxKgRrm1h5rIloRCAZyLfcAIeCp1zgMn
6SzZpNcAnQ7hTI/GS+vQ2XdPHyrcwnmD/R449TV2MM5YYXeaqtVCq+ev16BEU5BsrvK42XBW2sOc
KNW/zZzQBfHzY9/RZDLzIep0XWG2w7/3T719dUpZve7rlxj5ueVhzW4HSyRviU3l3OzYN1GhSzyw
w/0gM9+YcUUmsKbr0EM8wmJM/MPdExOolWNrheRHQdtMULdVSGGHvAo5rXkc/nm//P1lM7WSNew4
GsTWvy87L7VCihPIxaYG4jAnD3hOU8iGdzM4GG1IcDrjIF44b21syJuCuC5sevFH8xhacBzZt0JG
PMIk/fO+J2pMf4vfr+nIhr6ng4g+gIy1T4ITGnLRxug58EaYBTKAP38L5Xe0HKMDZFm3ZFVmdsGP
u29litzkSntfs9sSxkDcY00KqAuWonn9dzUuPp1FvsYs+dZu87Xup2OFpCJ1D1+7tlHLjQTqEu6B
p7FBg9JXX9mhX+ojnPt55kdf12ALzptt4ACUA5YQAWQn7J6us0M8cyalffycO37Vopf3ctBOaiqG
OWnec/Ja0uEQsxbwhhzvX5QN9UzeSvirQdzQKlLtjO7vFEQoUyTkjBveJ/3Q8B88bYQX438HRURH
wq38Ui9/vnOq/PuhC4wwUB1HNxmZ8+8FYNZ5o77y+31NyhX+Z+rx+kHcjMgJIOViDdNDVwnz4cP3
YXrThsla39832RFvF8rl21jDOcrFct/UXeydtqXL7GOSnkK64R2DjElvitjJ3YuwfiP/OWjEmIJN
kmtIBiRp5KMGHxomzGwBQ4Zvec4mpX+jc4jBaEg/mCPQelDFpp50SN7rjaCxjpT7YhgGk85XWLUr
P+rwZ5a710ihUt4+3/VbkCOAQ713JMQl3fVf2GnD7sCZPYkbtzRJxauwUPVwSmGfBl8MGzRwIvra
ezl9Bt0KYbq04hp9e8HJOaJ/H5hHvDHEYE6M8XVofN+ioA3rL9UEXrHQpmMTicO2ndJUtqmP84HJ
Gcwh1y/ylsdXkGLSzQilYaoGso+ltCyXvNQMLYjXu2RRkVLSAQy34OCYF05rDNB8wcnzgJCHkb/b
ZAGO2Z2cAchyAwzMvQQmx4HUcb4ZOJsI8QbjRYOCvhBP29WjMH3UB5Xwm+OfFw3TrX+z2f1zUsd/
Fo1mnKyS1+3FBCwMU+cKhSdDItBRIFhFWAycyW3BxLQHLxhxrezjREc3Pm4kHN/CVI6dL3E7CFCa
7HZkvdEzi4YNjS6pIBBUi/oDni9tAITKfU5sxP4+dSbdxZq8Lnemer0/QlQaVyJsC0aHD1qaRjqB
tUTlM7RYmzhxIXQ3xpTM5Mt1W58C5mKg1qVjXUaf6Gnnj9ccDM7v/HRaba+0XdoMLDDoAxpYjxjH
RyC/xevkEw0wRxaYPhJEHhSH2khFyrfgZKLluyErTD0RbnRs33V6YxElgo6Kbm5SGaOYVhbYL3JB
Sw0QxT8/CvU35a7GzGGL8TkcPLL8Q3FhFbmcNFVRo8EPIiUexvmLtHMI/SvckS0j9miJHL71DiMN
uuu41q9jleieh49qQs8R4dya0Gh70VTa4UnqXM2wlrXZb3Rt0bajF0rqv1zxf4fLWral2jQaGCkM
TRNTVf6h24hNqU9Kp6zWt9cTJguS90XDX1Xk4mtgVThZb8V1ZDjxXAXR6LUP45Ywvp3BBwZZstXJ
67DeVsXblZxIxmwIq8Ffp6n+Zn3bluVYnOOWxnny4xq5S3ZVyvdqbfQp0X46ZoGxlFK5O8+/PMDf
zGT65yeZP87f4hUXkSQ11brTs6ArVV/O/CRqh1b0RCnxlVd/GSWs/GbBULOyXBRVd2wULv++/c0r
SV5Wr9/Wz9Mhi+Z9TtvawZtAUDoF/DJBMQlJcyecyTewrydvRfuOOPAvq+A3d5jB3KbpmKqjaZb9
Ywe59smpjRkRu06rJ7Na1n35haotort+1p9lHSSPc6qvUosBNN2J/H3PVB6T+0vNvMJseNUdSpTT
KDfWffx+vyWMPzdtYCmbkXWACrrXd8+/TYT/VQv9KPEQHMnUeKrJ6v3VQv9j5SrJw67LPCXrTgpo
b1+lOspiC7EOzkEDC0I/ceyhg2KgBpS6Q89qsPf3md48mRv9+HogQo2S6CM+Ha6KQhIwHHLit2ji
rfThaspEfRWBzjkk3eByCE+O89tfVtvvhm3R3cuyremc947+ozvWYi3XXjpTFTPz0rYMDxAUMtq1
115FLWogsWA0Fg6meNCCXZZrU2Y6BER/8WrDKvnL1ajiIf+8odTKjibTscuG9WMR6HVWOk7jFOvr
c2IIJNUaOQnnFQGqDenahM4oymlYY5qUnosEBYOtYWmuzw9GguOKZd8KjGofE2ZNE/aI6kWOL+zP
C/V3MjNH1xydIeu6gwjvBy4SGYrTxl1GYjXNJS+I/qKR6T9wc4KRo6YgPZ4RgIb0l8L8N/vCvz72
x4PKunt2jeW0XNt80K0dM83ZIAT6ht8uIzSQ+unP3/O3n2fJLAsDNaGt/vi8m3nj2xh6sT7x9tv6
qsq1MNHmCu1TU5i+pB7+/HnKbz/Q1mXb1GWxCfzYYlPJuDdtbOJWxTH6gLu2oELlZpR0ciAcj2rO
iFi81y9n5AAhWsDKIstvptwA8tM3o6pCsyymf7kqsfv9XJGGYuu6qeiW41g/rqqroq6PjLZYJ/XZ
lmJfV27DXGLK1OnMsXNSb3M6kMDSjb88brGK/vC59o9d+SFHSX7NH8W6JYGb4XYDnVqRBe/gt3H6
v5wBvykabFlXDFUzNMXRmZL57zMgUXC8SopdrjtAO8pWhi3Qsd0Cy14lQAJG+5W0x04fJdmlJWZa
D2Np0jXz7OV3XzYstc40GWVy0qS1mr0pyV/myCr/Fbz++/J+rEUlS7Sk0KPbWlh3i2c3sMk8KBvU
3nYb1Lzq17gePm/9O/PNIYj1Bz0dvoBTkX9rdf+3IXy/nvm/n40tm5ptWIyct63/7Jms3YcYgl6s
KVGvQRlG70iV8iEzYLbZ1giyT22Kc7gnMW+Fup3E1L2xuUPLactmDAK4Rlw9eR1hQs01ozT95tvA
ZXs0Pk9f+eR0BokYPgefGaFEL8wyd+8icjcJQBnSNukYuJg+44pelvQwF93b4KiEt1+RYGS0hDqO
tIVE/i8Dap6DemgeCfMM6tGsI4cMaJsiEAUeSbL3SRkqwxz7AbH3s3JFGiuZLxph9eqYMhskjwYn
HTkrqHcSv9VtPYlCsiXmxD3C7Ij4UX1KH09vBAQQ4lV3fCg680IoPvxOukAtTapF77nnZGmE0uzO
2KiHZ27uxiBxBmMCLWf1lzwB8kdorQ8BJ8N0IcBBMyy/X5tmWITtDi7qvdg9hnXw5/f6988QwM6y
VEM15J/lBlrk2/2h8F5PUMTMyK/GDzlBDzC1x7Lfi3S6vXrGPYa0rJmJMD6LqQZPBF3Mv/Kw6gV0
pUE+HoXnER3wmOwzn9D6kT7QF9BYAwC4SeIe20EYLRkvNgQk1YN6XCIE6s7N8rFoRtXxMWqWEJtf
95mFvoWcnJGxdAimyv6yl/zmWLUVjlXxbTUVJfaP1zt/5IZhnIoSTIewFsZ5RjTjxe6U7p9M+Wif
sRuDPTx1ZuKYkqt28GcQS/deCmv5vejOFHyQNxHNwBPFhfa6++xN8z8/kf9u/+IaDUXWLJmz3/kB
2ORXrck6jWvk6H+RG8B+K1IG8tOIWvPvp+l/91caDgZIygwadQz758fFilPHj4zTxhnoLuh5E+Lp
8rMAkXDhmSeSqlcbqHefvCGwo54ANCSX3nOOZOCcedjlwec7A9+Tdi4xUROT3w71Jbp7MQh5gS/E
y2z38aB8HjSEPwM/EX1X08hGROXRzUtevZOWyNBySFw/2agTkDDwatPDDQZ+PhCKPHsYvWXQoIkX
gw4JKkud9HAKtGyTdIOJmgixzz8/Br7+b3ZbpsIabG88C9X8iQC2SVo+dL0v1kwE+cafGFZ7TPoi
O84aVD4iuCAbkTu3BRBiyFBvToAlSUa0kTKhBgjuqApeFvPEr+G1Gz9XMF6IXJciVxFm/mCMuNlC
Mtz8Uhkb1Okp4jjUBf2dQEZk3v9H2nn1to2ta/gXEWAvtxLViy3ZkssNYcc2e+/89eehZ7C3IxsW
zjnAZJJJMljk4ipfeYtnrqKTqVL7wEljRaoNR4fib3DEMwBCGqBhG5s3sCoW0Klyxq9m8jFfWm8q
9KYlvK12A7uG3hnYPQzU6NivlCfkER+QVesXJdRiOr22g+OTMC/R7vNu9WkPaEScijNU5W1+zNUF
jQ2beuZjjfFICfr6Rs7A+i6ENwTi78ulgTjLzFuJa8D6dJiLLX6w226Vze+Ri4pwlgaffWQEyDy0
zlDilNjiyXu7HDEe8gmmrIWKX8RRQp2Rt5LBdjhToFLLcpniVbESmXjvDTwDFlY4mW0jKiL1y+Nj
ux4Zr7CkwTQt0D1fgLZ+MvsOyEOwa1DmfJCerCUNpyWB6F4uAc1PixWUFfQfISr+yR7VhfIYraIV
6prmInhT1+2wg3C1Q2jD6WYVtjc8lr+SZNosm0GYDHdjb5PQ56HEXZy+kjlD3x9dWE5lYUkdckIB
7zGQbJBKK+edt9g4cBvQJ1nrh3gCSPApWPggX7wVRhms5QM4QxUhe/lV3NDqgYWPA/kr0R7mEPwz
BU0YzosF/CQahYjk3SAmYcu0drEfZPXnS2YEWOIGF2ceC49IsBLouAATAViF6zT5CrrCQFclVIju
wnkro+rd7ZpjyF9HGdyx6wc6sUcwEt3InD74oN0hRIGmw2yCfmu2Q2UfnPcc6dwprYUbZXys8A4G
HiPMSnq5I5EbxBwA+ZGBORoX0NVifBBQC3On3ZITrJANpSaJ0s8oP2UmybKGUuYUkE7VKdHBBxYl
25YLD6uCbbn2Vs2jRTNPoRIGVhhqdXAbEmxPlQ0QNmpl8hS5IE7nab3jwt41y+ItQsyj7neNGZ/A
yVNCpqMCSdAbS7XM6QxBxVt8+vb6zKCLj8XPKIMvzoIVIrv8TexNEDqa51jFvyn0+mg4Mrfo+IIl
fM2nr3zXp3oqY7ombNVdsvXuW+5GyR5WiS3ShUTMCylx+p6dsvBkqubFJmrHsg2eSTjfDuUHrA5k
c1GDIeoAxz5tKeByNhrTEiHwWKeIGtxrG0BSY+2WtBOsOfodqBogsYtsuTPaMs3oL+whkM1UtCzx
AsQaXUeoGlTmtKAOh7+nTY0ZPC0Bi3o7/lFp69SfAfog/thSLkxoUOeLdOGBphimVN4mf6x9QyCF
eBRou1EI0QWmiZj1U5G0k1iJbkr/zuL4r/CWoturTYCy2w4ij8EOogJPktjtafQulCHDt5M/WKtP
PKbjXZ0sTKD9RXlXuED9lXAZeRVE7aVKz19M3hHTpENOHTcaAbL0dIIFOkmQP/aQ7Qj9/AaUKXIi
6BxPK7bOuMQioGH9jACLlQN19wmpBTB1cFtRG7ypQNGse2yUUjbgMFra57Yg022bSHbzxlRiWE5x
bwJSDpk7Wt5TWhJTKqNgbCFdqNbZlGx0yECVTNkx/LnJ7TN6CaHlDaxt6y2fOFxeEGgFntOdiqm4
RXAd7eUMPKM7wndNyJbmqwSvY9S8GsUOoUiExKbmzTA94cm0NXX3JjLtowmYEznYKYEE0aH+CBcH
Uily+/Daz+02vgcmASXf24AcQL8bAv5h5CWo94IKbKqhZplAFALw8OcBcP4SaLjt3b2jSgIPFasE
czQ4ZKvxKt5MuM8fiHHoSHNYKiAVnpFDsDE4NoHrAmKbyYt+LYEKhmKKaOxr+mqs+CRAq6xVogNk
ehOShz71NsEwRX9yFozv4x2jEhcwFEcXYOAPdRvsnLehx1kHAlQxo08wa2HSPuHrNRFvyWNHxb2J
sJMfx6h9gJSPIqcNXAz9T3ce7QCROAAludPYn/UEtKxv2I8ypSrQRcbNGI5Vw7Lcu8Okfgne6Ezx
v95GT5hqgeUnLknuxw1pLJWHmC1g3hgjPn7uPCI31N5L5/BNnSsf4IvylY4T71lBzScBRNghtlD2
0KCCpavaUm/H7Bd/Q4KpHVVk+jhOk5W2L03yiNJc4aLszb2b6LWV0Fex0qfeg5Ca7ceMVHUXJhYZ
wHbqF9VYDUCoRbvag1PmIxDt2HD5hTcueEkbwYOI0aG7gvwCyPcEV3E7f9CrvQDla0Ozy0JrAZzm
jc3pDR4bYJC4VNWTM8yDYi/JGgY8u3BbPsEte7JwBOBum9HbnVEnxoQ3RSavehdBvtLh3hF/IRcw
HsvRCVS+geLts4zaQH7DbbAQUYd9EpDpWunz8A2Dzh0rby5jNa0uVah7IGbHwx87Df+I4NyUCsjM
/RC4r2b5gzsHQ2fZ7E5QnGjdD0i4U8zrl0Rws2Rh3HKjgdimPUsaxlW96R30A0bGLy/Vb1pAwBLK
VZOKYy+Z2Lm3dXJ5pT7S6dMWNJqknj2kr5w5kmJEQMMM9OHSe7bQEnFmEbJuoCXMKyCGnwJwUzZU
WdR0XZG1iwA8qrS+8zU9PibQ7Pz6mJKPUYaUKwMpwl0Gp+n3SFP+XloxPwsrNGkVTfsW8ddK4bC9
8uSYsazjs+7vfNFZF1Uz6+AHRdbBCdBapG/apeHCCCj2ZGcN1UK97TiuMUWEsKVQC3ZheQxOvfz9
8aTvtUgeT5cMU1RE+qCXHWTVTUvRrwJqkeZiUM9JJ8+LrLNr4SP20D00bI8kqmWL+SokvyslD32c
7Ysag2RalmZQUIU3e5mfmn2dm1KgxJAVQO+H5tQYgk3oKTs+i5OEtzF6SR6L1M0EJNgtwoQOpL8Z
NTuvGk0rKORbxNajgpmGM6uKXBZfkN9bZTWHJoXoSDTtFPScKWrbPp8NnreP9VMs3WXd2QSZFov1
MvFxXwe/24P9luRVqc0GHTEynNws1C0LVMDoFJRJPyUy858ks98iZjfKoOmhdsjNfRG96piLhlKF
p724SHmPFGB9QBPB1wp7Y9IwL2KqFtSZr3y+721sU7L4dFSTLRE0w/jnX2rz+SBQ27bk+Ej32hgU
tCNPHsboJYr0BAvK3kgffHrJFI90JqkcXn8fX/5p+Xwd/2I7lbmUJFHC+GiriQES5ckmr59V5SEo
iRCwooDphiAeZVzDl486DWFi0ZRMJwNCjIqevxb1hVe+6hBqQY3+/nQ/lP2ZHUk3NM00daof49N/
mR0xcKq4bnM2O36UYHYRsQnccxvuIwuZ0bFq1T6Mm18H+ty+diD1SMxBi+filVPne9uHB6HoKxoA
NSiqX9RXe0lrgrxK8QGuj6W/lgKYivFrHyX/v3E+D6MvL+xRs3M6OYqPstMChsOSD5YBs5tqV6ZW
/d7ONGXaWLJCNUPnXxcfvm1yKa8NNzp28OuGqRzPRJRC0FN1jpV74uv7BSa7qGTuKHJb6jKBEIQ1
HC0jgQsPWRBt0TwghTqIpxJOILybDm2uaQkXMsqXir6TjE0tvBpSfqekc0+u7bw7N8ATYdphaDpT
ETO9slp+KJbIpmbKkmxIFD2NsWLwZfLioac912W4b6dPZXhX6YQnVWFHxtHwZjwyyggp8Jk6n6sO
OlmwZ2oatfh0oebaXnmYH64pRdRHSCqPwsOMC+rLswQuS1rs+vgYof6VLdjTOd7kNF7cfJbmD7+/
ufnD8qSHDqBPFkVNlKzxab6MVhSDY4aSEhzHtJlgUZGIjSbysKxgpdyFL+4reCz9OT0D79cgM/6B
04NvoQvEzE5RNn6XMwSr5hqeK5ItF5hJQOft96D00DHt95/uflG3DYieuq10iAleYETWc+JzJhm8
wTyfN+/YCMKeWruYtVGXt/bGMAm3ydn4EJsFRgbEaPCTBPB5EhDbOWJ/CxmvU9CT42gtlQrqCn/Y
zhSj/FvAnXD+aztr74GCEND8PmXaD4sFBKQuKpwqmiVfHi2VWrnoTcpQTih7HYo/zil5tPxZiKsh
JNg/LV5yJVC+Pfx7dWayvIF6co9tktv42YpHYJD43p6GzYBiGgcTOKPQXplP4ORq/jKyOj0FfoRA
bL2wQTmYcDVSKGv3JJYijWNlIgGlRhErDoEFznDcTF/TB7K6319T/WllyERKYCy4n7/h5FqxDXzZ
T/xjT6kl2coLBBzOwVbARlg9KDf1msRrMTKqzENLdewTrbmIdyZmwAJ5UPHawvFCBeUBMex1iJ75
Y34/oF9V7Ot7xKyIex20iH9/aPmHs0mVDcUEZKGY7OaLrlIo12GcNaJ/BI5cKgchdsDtEzakR6FZ
R+M9yClTgsNHaLGA/wGNLACYKb65JVX9UUSChpBF/uYEi1S/0oWSfn46So6Wxa1Nh+XvzaZWWWO1
Zu8fNcQ6cQwIcVBbuNG5MQ8dRCZ/Z/KEBhHf77OijJfdRaxFh1Ok7mxyyn2DzIScKE7idWiNY8ba
3Cfb6F3V5vpHv28efAHoX7g0qdpsA5xun5Bz6I6+N9MnBGFPfrmz3l36FzDDyOiP2B6aWMf8/oDS
D5Gyqqhgi/lqJrNzMTEmva/S0R3vaMoq5I8SMcxd2h4qinNZTrGYVBrn3PDKEv8pSGBYiw6woo8/
Lo5aMUpi8gGXnawdEbXmqJXjcB7WN2Z4NkZTomLv+MHkfh03zTSNgXGOqwdC5u+vP4YAl59H0WRi
cUXROfIvLlS/z70q9Xh7GXgSK4Klkelrx3opTHMi5NtevDLgjy9uWNziTLmhmpcLMRNV0dE7BTsc
7pViCG4bM9lYubGQkElM1JdUbKZdTaEXkIcU0Dm5cyKQhGDSggD5NdQqfp+B7wtAFYFZGRJfQ1PY
HxdTkFhyNdRZ4h5zsgEkFbI9sUMEs19N7G1FGNFcmYJvp9s4IJG/IVrc+ZJ4MaDr9AnwJgashHUm
0IefcdWE15rcn9HdX5/2YpiLwELRcr9z4xi0j7yWkkMfnAXzQQ/2IUA+MhEdNPyQwttbK+UpbjHN
BJPikAmqQDw9Ag0mw7u/MtffTqGLZ7pc9aE6ZJ3GM6kJnE4FHbGI63JfSC/HRFmXzb5yqKiZh9+H
/WnCSfXIOAmEJdkan+pLoJH4sSM3FaMqdYUpD+lcDgZ/ZuXSlczye17L+30daTwNv4wk82pFa/gu
cLt9iWl4ihBaelQkHD6D/ZDhVnQoekriICjVK+HU90a+KmpoPiu8Hz+xjf4e21eoMiRe5BzYW9w4
FsoqGuqGiHnHSArkWDuL44WjIRqUwvjEK1kD6ptdu2iUyxPl4jEuJrvTjK4oPN9BIXnEW62z6IU4
I21mNTalXvVqwWqiUNa4HwayWNc+tXxt+IsvEA1qUBcts1BkFH0Sn6ZZHElzwWumzVgUzh8L/z4Y
/Immlau+35vEQUnGTVjfZv2pojdlrtzklEL1rqRno5fWxL6/L8dvq8QyxtoH1QdR1wDjXeZlYidY
cdeb3rHr9xw3ojmLhq2E1B0JSSevm+Ep8dZIwMjyy5WRL2fnYuTLTM2oZSWwdG4dYhQpfc4Q7WmA
MnQCYQqsdriy9aJHlLNXtyWzVVZXGtHfwpDPBzBpRFMGA5F6ee2pwFGFvjXgF5n7Mnxo01lB0kVG
GgqLUj6rNCCofhj/W4DX57DsC1UFBEtqfrE3Mq+RBtdSvKNWrRPrUEevFkVzeVEBZPaUKzvxMosa
BxuzVEWzDIMPPAbxXw4By/dEq+1k71hg+IWVYIGxxrrCjShae901wMxlfHU52EX4UtWZmAZh6x0H
JDrroziQ8WofoUOiBLxMpWxOBd1oX5jZXL82+PgmX6+Yz8HBsRmSBZCNlPzvN41jbai9tiJ6CO4U
IIU13hQ488X5PEfqPFGQEpPuKhNSkOSBrEKArEJ7MF5o+L4OiKh05//D+paBnagK9T3ABxeHT1Fq
vVEPPFBYZPOiOhTdmYXlJbM23cnOi+ptCG2oArGnTTKe30e/jKX+mY3/Dn5x9ORVXFaWUXojeNFQ
znz3HhBzvgE4hVB931572fFlLmcfvDTLmc0EWupiPCUJqZs6OTRt/yEuPhrlhR5hleHr5r40xVkh
Wg7GRO8aom0MHL6NCyyX2hLQMZDbf3/1Oo5lxzO4ZaICbyImklLt0+9T+S0oG+dS+e8YlxC9zOvb
IlBUYiR1DJMElhIhMptIhBmd4Auo766Gpj+t5nHPiiD8waJfknNKOTI9p2kITugk9zOqSYzn1Iuu
X1x5u59WCiAQGYCMLElsn79nUFNNYcBQgxiYfplTonSLClSnnaKy2skBPUJ9Vxnk8QawDsgcIrFY
2Qq2mD53DXiDnq5QWizN5PlqnvjT2fX1yS7WlBl7buaWlXsM+yl3xH/OLvCYV9HxP823roOZki3d
NMGm/j0LrVAVUuGG7pFzy48WVbLk8mOnXH2pb6HwuJqoromqSS+EmvVFKGwCgRmA/DOSjwAkfaCG
xgYwKCeHSf8s0RES9PWgLmpkQpoXonElOldIq0UHg94dj5R5xZXE+Kcl8PWRLl7ezByrF0ViUsF6
EeO1mL2U5m2V7EeYs9TcBLQefl90P822YZjIhIqf6dflmrPUvnNDE9EeQlPzlnNJrdbZwLQffx/o
G1/pc7a/jHSxhjSnyBSn0oQDpQaD5ip1nLAB6tOv627d14dYz+0MCGkw5BRkZ1yOAbBrFe8jyyTz
UgBw3Ogt9NcQEIq2TIzENjyJBvi69YBvVMJEgJUmBg8xCZsZPBYgc9SeG33ttXB7XVqt2ZWQTf7p
zPs6e2Ng9eVOD5NQyqpQFQ6fbwJZjEOJCum4ggTCaD/mqkOt0wpXTinPpAr7ZpA51b4LaD9XJ9O6
abUbvz92wUZAzQQ7pPGpTa3GDvbP7/M/rpzL4/nro16kl0Zi6C5NQeHQyuugeOAAMylqdNfOsMu6
yfiVIZNw71tsKUm7CDxytWtlz4mYEZVyLKq+EOC6tYhSJpXSAbSX8X714PwkfVy8m4FnC/QFUfq8
+P7+DDlw8TbRLESPhtu0tw31VnJ2mrLnxFadOyolRrv3avjRSEkgH31wESQxIDY4u8C7LRALafNn
q9HnfQHevdGmFNcpNmJSDvacsvIUqxgBrAwgE067jPpL1e0iLvHgvQNIV/0BA1K7R684Z8ZeayiY
obDpCFMLtDohtLpkMxED/f49f4qZDarkY7xsUFz8vCu/rD1dzksvSzIyqngR+YuGunPWgk8ommUg
PWkh/LhnFWRKK5er34f+7Etfzrdifn5fkRreZaYyOFkk1ELiHLLkJjOCXY4nd4ULh6AjToOOQNbg
pO2i7Vp3m8FFICcJ54F6VJWDb7o4f23pDDoZ6ueWs8w9FD/nOgcQ/hGoQVHVRRrcSh8ybG+gg+ZT
0zi1tb8IFYB3PsAenXWrHAZqBDHKO1bzpDDRPe5Sfo4MZI8zXWrN+rpBeh5JMBAj3U0jNLPAPMcW
7nWZcQzAg7retTbUTwkchd7/TMtlGuV3ppR2/Tgtrh2x6mRhuRLkGxn8cmsXtJCqQyY/pMOVnf3D
ET7Wl3WABJAelMvEomusOvOSADstcSFozHyB1D/4T6uZtMKVUsa1sS62d6iknRAqpPGusHeiUYcO
k7/XIJrhBPL7IvtxNjUZhqs+VoqlSzYMGZvVuF7pHAADRGDQlB0pmqSvW2EhtXaLBoIJ8B45qGsy
Asp4al8ub/JBxRhLsXCLLtJCNXE7wnm+ozrkM9qFlrYWjGdZOSrNvLVmooIBTLqQRUA7YGzoLarB
rWre1MpWnAcKwgatDIMO2gRSY74NOwIADu077aPRoCVjcEyHzm9OlB3w7XGu6X//EEIYmo6IDHUE
CJ6XvMkgqnq1K7FuSILnskEA33ls2ydVekj9Y5DpNo5Av3+pb8EhRUtNtujW0SWklnZxs2RO10be
wCVIUK4kyNN9ZrYNrgNcz9Y1Mti3ewwiCBQpupGqThvoMmcfrEAYYvK8g9++IAjsgmdFRSMrrsRF
FxxNAk+qsGN8SL6homrw2XP7crxGsqDmTlGF28KChZ6ma0NXd6ZJHRLr05ifO2XXIRObaqP7X7Sg
KE2J8k1wr1XOxun772r890HGy5SjHs7oZwzy5UGw5xtSIx6CrVeTVXUvGXDRcqrmJ7F8z0rUdLWD
CRO9GVC0VlAExXzN/fjffOF/HoGClCQrBIlwnC+CREcPhkr3rH6ntIgYYwTRBq9FcCNXlu1BvS61
4drs/53Efo5o0gM2x8KMZqj6uEW/vHQqSJWf12lyD7Uc07XlMHl/0pFQnlx5s58+M6oLkKEpAlHl
/7xlvwxkiZEXt26S7qVqKnTA2HzWbbJLsnAlNR9+uzaShaOtYuBRmfQ4ILBplc+/z+4FDe+fl/36
DBeRMclVn0tBm+xDiYMmW1QmxBWnnI801t79gCyy0JQEE4y6KPEiDidKt3OkAbwWqvAngwKu2FyZ
F+WnD0Dni/6cocvcKhdnYF03QSqkYbh1g+rJGV5EpPLFsr8RW0wXincniGdlVEzcPuN+bqZ5eC5B
aw4BuHzAm76M4o4E+nJw1w8RbXIgSfcptOrOBVk8YPCnetYoHilIwc5C/ZcXcCR17quh/fvkfraq
/t4+3I10XzmaII6Kn9obXz6wEmSBKwZFttPks0IHA0KwXQB3l0QaiioMCjG3504lPovWqQM+LIBJ
RABeKKAzG9aiDBoiepqjaOAXujuLog9DR4gOdKCGoGCTGE+xhC6+oBjzrHmSsm2WU8aKqbW3dmN+
MBG/v9AnMfDyhSwwgyB3aBAClPt7a6h1q0X54A+3ebLBhiDBAEHYCfVUzzkKZhqyt9VMFGbQJOv0
KBePxnADXQbJO7NYJcmMpoOuzgRtnt8qse1Yy5hbvHn7/SE/T4SLh7S4ekb+pokYjHqxf+PIlMhj
uwyxjR5PpG5SmyjKY7c7k5J4GaI7FG3rDPz38Ki21U2jlje6inIo/TzNRFy533fozQEMHip0i4w5
Jgq+sMWlwIA1pek3ubytTOtBCMVdIKtLUYYT4HbCrFbeY4cMakW6MFVwy+stMLE0dpDocE1kfUoR
Anj1IDT1TDT7leu0i/FjKuW5kzc5zHuaAFfCZenveGLc3whDAPEEGccRQ5fv7y+mx0OSZ44s3krd
JnlCjVVduRRi8TFk3S/ILLy18VRcg0v8fS3/Oyq8bgNyKbAQcQzlviz8tu2YodrXd40IuHw4qTqG
LunMKQ4D9gPMx++f/KI29+94BncmNCYi0csjO9cUZA3cOr0/O4cEe/sG0kF6jwLHlbtB/jvA+Xcg
Ukt2ABoW8mev58uLiWpstrnsZTtJ3uoWEVpw7MplKB2CapVS9YS4nEfpLG/7XeyDT2Y/tq6J44a2
NiqULUadqxALUoMsu6Gc1iMp0h9j5QRKGJHXnliiiP4gmXBOHO/KwysXeJDvT3+xfV2rCzoxyaD8
JOHZMMkcjRo+QS7he0f21pa7EinmQkFEn1NK1A7hgBx1sg1AmumQ36r1cJe25Von+i5GQUBV3w4a
233rlfpcMnYuBfVEo2mOlqb8qpp20FF7x+0Q9N30tVnBRYmn1p11px9G+VtxEQDaFo+WPTI7XrCm
3CKNjD3vqoUfA/MCMDfcvBn6thvUCSYKdlrKLfwz+BHyzN/IWJA0q2alQpVp91mGT1+5T49UYmbi
ubgXcKP3cejDacCu7M3ZsDcQo5AFREB4glH6spy+3lAQQpbaWXi38Z6QESkotHtsDraptMAZBRJL
MtnSkJs8PKS7YenPlGUyj5fW/BXXw3jqolekntGbAbU/PoY861+qFVbRQJ5gztidHdzCL50rqBen
k934V/ASXcvwXdqzNAfLP0fTc/q8q6c2kGcU5LptvE/3QAmtR2fhLPwjgIx7aY4MMiTjWbWFKMMf
KfxG00wqVvq5PqfIE2Nrl49CCZNeOVU4MGVYZqQj13a4TxCTa7SPMiLmj3Nbwva4MfzHoKbv6Hu2
EEavAqtRbbOpbJEikPgsGjp/RuhO1Uy001hfWoY/E4H9+yoUGAUP8jR4qHO8DmhchBaabX45V1tx
USNGXoT3kiwUkzqquwl94SmMc8rk0RahjmWZY3Pn1QchfVC67KiguhsR1smSv7Di8ECveidHCRjm
mrMUzziF+8RUH9pAQVpRtqsGj+HM2zvyTK3wmBpVsvKzL8fstE6bNPRQ0s5dGpVoGyFWDx6diETd
SQGcxuzcaM58H/R4rAX1RG7EXRFFj10ONUsEHBcWU8SOVRgD7kKx2m1XD9PR9g4z4LWWITiA1GHk
SussXo7CuejNOfnIYgOjlKL1JYbCVpZgxthmIiFuiLZrH53cIZ3+ftxdgI3/2cfgeGUVJJqlUa/+
+3h1YlOxYkph20JlD3cuTmgI8jX4OGogx5UaBWulGGWDYZkAJja7h04nhmu3EQKFcy+GXhfCpsp7
lgOurdquztUrR/InyfjvW1gFSkkMbZmc/yjj/f2M7ZAQhTQCHp5gJd0QY8k+t0OHgoz4kVUKwoNq
S5kEy5san2ZHRg03sncDoMmAZp2HKXARxTvVPWu05s0Qfxc+TasidI2nkerYMQyuNkN/XG8ORlJM
OzRgDO0JPZFTjJJyLUezpnirZfxLAVdKx6Kq5gNSew697dqMlhzlwCaBaLJImuLZrZHZD5Ll71/q
Qijy80upEhVJWTc1XfuGgAjRNwmMyKGhzEeKMBB/q3JsbTUJ9cJkIuAIriMmFp0LASqfD1POXTgl
ciaox7nNSscjob8zgnsfmoq0sBRQ48rJoBYV7HEJ6oZtjEC78YwSX8pp1P6x9J1fnbsemqnBLV9t
h3grCALmPxouw/hxI06H1hYmG+6wqZmYQbuzjE2T7KPOww5sq8RvRX5mh0q6bUSPPkFraS3DZA+p
so+w3FRveq4vgcIWJMp8X2b3eeqj0DGpiYI6/9YtydDSPyn2LkECCjp+/H1GP2/Yy3WloPRH/EmR
AR2ev9eVpzoVCVIUHvHHRsdPoRE3FcWlpU4LxK6NZy2EM7mKUxhDt86nnbnX20PxYUanaOxdIRiF
FcqVq/WnAARMKDBwjU4Z6dxFzNl6LkCGIcOFIoLLVNlaTZDe3IflylLw7Npja5mj+fz7XCCTw8t+
n4z/DntxoWdtXoX6IMT7wdzJeX6jWWgoQ1lTlbWFiUld+xtR9qdZKs4kF8HezloU5ql3oa8Sk6NO
WoNX10ePi6K9r0CYpZIxyTT4j0q38LXnEpKyGnLKRtHCwCJVzHq718SZm8LBChB2k6AvjL45H248
PNQK4hhiPdPT8oRDuMuKoAJrl35gK8lHoy7iVl3HebOQmgFLoVme97YwoD0bJjOqsmViTcscFj7W
AoHoTR+T4jCmoS1GEFZri75/UKKFV7g4D52krrVVdLYLU14K7ktZxdgj4qYw4KtSrh1qE4kmIB5y
8DAULMBz1piiGNXaVCCYGuJS9g9dFkCCS+a66i8zzLt4TxlHx3QgS8nXru49VBn6bfFLWOuTRjhE
UjEZ8049dAjuMFUfDFtH1rrN3/2kw5MHKeeIHeAga+r4UMlCZeVjxlGl8HVwtMr1W0mBhz5SBBB8
VKGuArHVDUw9YPZ0mK6JfbqR+xrezlkmY3HkciuQaxc1iqtOtSlCw9YAd48j9Uj/xeVz57MBMA6x
3G2LV1SXrTt0RrvoYBWH8Yur2BHqDQropTjVrFMk0V3DHMcvYAFW8qq14HSzLTrnJKFxPRTLAXiU
7C5NjkLLoO+g7mQFkBTfm07AIuNUGQtPCRFcchPG4kJ2T5GOy4vIPZKlqyGe0PRPtHyeWYeuf+vB
cILAUIC1VzseS3j2pEWovwuRutS0J0O4NfBFdQkt4n4m5siM0K+SuwEViPeMz1RVYNhl1IKZIWtQ
nlyyOHcAPIF/SOukXMeKelt6rq3K7+jc0FcyMZOL0IiDjCkPsyDR7U5FLbk4VVpx5+Bv2XII6tRO
G13dkErgz8xkidhUwLbtb4yin6qa8Rx55u1Y5k8VHDNC9yntYjsXc8zmEA+BrNvTqUw4ug35qS0f
4z5uJnlPdBT6L7xeQNlBG7NP8VnSUeNVnmCJTLPAnMkOvwRrV5V8hFfJO8kqDHshn/VVZ9NuoU8l
bUY72ZD7LS3llW+2K6muFkOPCls3AYO+k+J11u5oZ0KXH6YhZB45MzjaRJtC/SFUhpmXeTuUEGT5
BAtAC5cFvrU1egu5o0xUplAQ6GXEiO/q9KREvn+IOrA60NbX5hnrvyv9z+Ki4qeECJgS5KcMar7b
dLYmRQsLLbZGq6HWwvKH75JdQ/H83cn759oEP0LlEWwkIiYXx6lT5GVncPrvWvG+c28LeevqWJV/
pAGSi1QQQOpE5jXtpx8PUwo1gB/Ik2nN/32zJNzjgRS2xmGAX9tM+2CBzg8WeUZ5F9z0J92OEmhT
+B2kr4GyKcZUD2vWFo7278f6RXftn7cnaiB+gvIim+bF25ehP7iO41S7pjzgYJ1hFpGMKn0HGe14
MXipK7Q0im0tXh15vDwv7xNVhQMJiEbTVWssgH9Jb6Us0vKuTrVd5XPyrQoJ4zTIKrVMzJK+RWOS
KN7GsjcVtENhXrnaebWfhtdNrEOVERl7+QV8dOegKQ/ajkbeBnvsMCv3vv5Y17hA/nFpccpQZ9rX
JoADEpnzQXBWkgD7vERaQ9H/dBRhLGMbceYOyZMZ3+uJD4v0lFAd1HKIk8hLt8okpLxmVYsKh0CF
L1j5LyNLyzx7MB3MBvmP4cVT4DI32InElI4sKD4GIRUNm4mwTblajHIhIJCYWzCAORMElkPQkG2B
A3Ai/HQ7W7HIMCtvE/b+LIm06WBI20B/F5E0DPSdCbUbCnE0mJzYN00P0x/3ImPqeNlkGPaNg0Xx
cOqjM9fxVO04c5WT5bwW2rMDVFVX8SVpcecz0I4pOToj/BljxfYwgSr797zBd4X/VCqLc2HUy+N8
AEYSdeZECp+N/KDWH4F2rLNuktUapFDvaNU1vomrAfu6xFjo/syKH02fbD1Q50IzLBA9+0iKYhmy
6UNH4KR+93C4T548AdV8eRl3K1OwtqF7jxaExumVhNk0lZ59CFReshFd5MU7xK2xY2wHHHWovsEv
m/g9Kmf6q6eNdOmU7lCPrPljLxR7RDDwvHKMSQ/PJzWLeQcnvIyGBwVGNdXWOZq1aPHmOKDXe2+M
UpvmTvHkaYhBoicA4+27lYW/skkGWiX1LI6KEr8UYZoRaZu4FMcwH51jU6/yNpwpGfgPaNZZcGxp
rVCnjLRiqrHBeu5aq+hsP0Zlt0YXMQ7fRXREzKxbJTGOrAR8RtFMdd9HA/aUybcO6VWfbs0oXFqZ
f3SraBEle6eM51X8llBLD6CHCoY7a9J1imSvIz2iPlQiNlKHa11a1zlauekJtrMk9+DY3IlI4Voo
b7kIHPi3WQG2RL4zvTdZujFGRr6Ejd2zGmjzlqipdYdbp8RLyYnnyKRyQDE5Ic7i2rNrrERHnQbW
wcLgO7Ce2VK6dtNg715v3fh20N+9bJWh/mM8WO6t3LzEqOYaoCgLf2+R6CaYXVsnrPdqS/sfzs5r
N25sW9dPRIA53BZTJalUsvINIcsSc858+vPRa+Msu1ro2thAA91uS0UWw5xj/OMPdg1ZQZTe+vFm
LFx9fEoHgJT6FlQdn4t3SX3L2sZu8T6os3tRJkcxVfBrkGwzLjekSk7q5wqJR9FhTJ90zBzUxulQ
eWvDUSIGLE2drLzdjHh9jsJbemcAiy+5q5AbPTf9TiS5qCTOipwEqa/3Y1jtjXR46Jf6lUHSKWlj
RzBDv0r2KVq/TWWudewrsgLBxDiBkVUHSbFJyUqAOGNUt8McHHWsJxfN3Pht8RjLX0KMcUST71Rr
a/S7aCQAHAf0WvRwm50T7D+zV6tGXEqbbyqPrXEqpLeleLJUT25fNGJadGz2+xAFQwEqsoELlED8
rFvJmdvBa2f1PkInmJCxZCiBJ/Xca0qhKH4dBS8c821jtWfV8q1pNywvaf81Fyg+tVu5/9Gk+By4
C07T5ATrDaY0xX0qsGmNGkUPUS/ReyAEmzpkfcgYKak4w6DH63UMx5EHYvjuFvJLyste8nYMDdFP
Gj7RpwDUIisVFiMoml23FXL5kA3xtmmtszLj7l0q7hAnR1xwN4nc7wYqjW7Bv6RGxqr+7hRupfKp
hFVfq8gQLTLbOpqv8ch1SnPNE0gsyNt3ldDDtZdNKnxnjcKLdczycmztKn9OiI0lhnEat6E+eEaA
6Q7eJT1qSpG0twLDz+CnRqksp3eFhWFbhogNJtzqWKpN99J4TDCUmDL8u6zG1RgHz3p30Ja3RAEh
aaJNqrt9H950BEl0sKAm4KIRE+c4wUEbcVESZfcCFiVd/mwIIp56rF9R9qA3fq6k+6XAyUH8SIzW
WUD6g1KyoQkQdEc+ZLRpLDhj8kS+D+GeoQxnrM9+4Erm0jA8CPPbHJxEE7+8HN9XofgCPt/FyjrA
ZVgTv+ih5TUjyTONdcjXDw6Euy7mLLH/Vxv1QZmyna6O/tRPD3o/uBLFiZ6R1iY1TlxHOzpAS+wO
4YJTcZ7A7SUkrqucKVR8QukPmSjY0lxtRUk4yMhNS+IJZ/mBdha5PDgjnkhNglMZKRVVApdJ3zSv
RoRDUkOUfPalpZKLSMru8V2P10pZy45GoWDIythQVw6RVJ5MbI9KkiFCJFIIyXC7QJx8Z8DSaHDV
02yNftPKt1P+Ms/k8JJ/RY5tEd1JTeulc0ibHB8TDOdM9WPKuAD4fSZ4hkj9XWfqm4I8qqDDfKp5
mHTj3bCwjvDFw7hgWWt62Rr/zNMFh9UWo8ifXrDiSg6JuZ20X1hg4HXdHqSU2UwoQNBDuhsb53kS
/GDMDhorSd6wuOiyC9DciwSlkv0YfoXLpwBluX7gvZ57DYBk9DThVlEIPuzhlodsxKaC7ULvcJ3u
pm58kybkWfNDlN62WPWUI86AHZPU4iVoyaYCbe+H/URiWNKD9PxGZkqgWS6aBcoFgC4igKHXyRuZ
tCy80q2DIWy7hOital82vgihizmK7s9gZ5MbseTONnkWMI7o1sbAb+8w3wo8ahex24SvEQjoWzxs
AnbGD9r+YnJU6niZ9QpjrYSsOoFn3m3ij2jfU26fhk/pBXcWFTelL+WJPKYHgwThlCYSbyDM6iFI
YnRk0O42zm0T2/WvEOshvHIOFSOeO4hYEoEs6k4at634UaMptdzU6HYNZ9tMqWsBNixq6We9dg5B
FFQLuhoplyCTi1ZsJX4sHScU1C9iRNgO7pNRbct1d1N01rGcrCsQyt+cov8pteHvsR6D3SB+uSh4
FW0u1UnTb4rofRJ/ZPreTI5qgKHlNdnpd90FeK3IVEaXwGYvcKs01KtBmKLkOEp+1z3M06tMTTZv
hszXtSfp2mAf7vt3xTR+1bpJ4wKl6KKdsapInvJek84SC2H0aMbPsbqz8Od6w0F3IVAHBCjyjMTp
iUssiQPbggmJsxNiMmrtRGmriVQ+fmA6MuVQ6IxomkevrI9Ff6ijbZ3cZWS/JPSHZLMDJrtztBWx
kzKPke4z6Syj/Vxv8G/iWCzYSY/7hmPhcQNfhLRl7PSBROWtiYUSpkU4V+EvRrZvaTc/1ZPyxvqa
/BC/rAyWnde+JqS3zTasK7YSSsV2tOWR12u3PEjoWWJbbDecYEvIOXZvZANT02hO/7mQ4cZXemSQ
0XQYbmy02e3xWjVcgcjKhARunKSdhizgEMsQH2y5k/fUGRSo6yRM85p0CwtDoM9ltjC67OKZ7AnK
pgb/n30TFX+P+1GTM2zYZM85LmlENyd2QXAzV/aVE45wY0IvS+LqGoKVPsDM4qNbmg9MnmhKQmrM
DX8dPTFaNn3aW7N1K8tWwdV4LxQCjXjjWtk23ubJS9DtSWsOab/mgSFzkZyOdgzm3YKO0BOIjKVC
GXd9sNGILfQ7g/BFEJe9rmzXBN7eC+Kt1tlUDSxGXcbOt4ESsabuVW5d2RrDpc4eiFtcdusfsdaT
/PiLgjnEpYSAEMPlIyXyQX4h0Fx/DlNYvkLIV8AbatOFDpNzItrq2hVL50pnvD6zl/2pBtOQmTbv
kGSuDeQf/Sns3kIbjSo/yuVTUbwJo7rLJKwmtbeh/sTSxsY+pQC+FIvzmJ3D+ufIk3flHL5ZMjSI
eWivsdAHm7g4B2sJqJzCJDkiN2l6ZnY91NCzqNBrmJi0tW8DQaS9Ya8gjoQDVhfuCvMdE2crDXEw
fvj30/m9Ql1ckr9OZ113/rgkiUqUglLW4l3wJD6Wo0vqlPoU+OB4GpYzVejH73NwV+aOTD2hujpY
r8EtnwFHzV0Cp+dhFm6JlNL96oPskTBdo0P6yo5NAgU7LCflmvkNZcFpIgNdeBsc1ZXHh/jTIJCS
CcZdrbqjQlVPXY2OweI1WxoaznojytCaSG0paG2q6XFSzsby1mBT0ThYniJ5IhllfGquaZ6wLf3n
U/LnJbnkD6Um1YqVB8m5YlSq+tZqRvZS9l6/Zyx9h93V8tKWv8cxGLe6PLFt7c9nkkaIcFex4cAs
Q92Zn7qP8VrKHM8pniVivfYsCryttfVUjlvhJwpBAfhAlHyj3U71g7mn4JHGl6x14uk9tw76U104
i3hbVKc24V1pt6Kd6wdJfpqEjKm7Xb7PrVcFdOEb4wCOkM2/xu6tK3eK6SWVi++2eUdNlSnvMjcm
3oywn7BMhXkanCYXPzYxeq/zN1H5ivAeqXIvHM4CgTshse33RXsbpeeouNN3S3Yz/Azzn2LipGQ5
Y1T2XPVE3OTFiej0DoONHxSOKdsSpSz8nU0t+Hm4FSzXCDfjneYrOHn4CJXhvqo15rR8jW1dnDLr
GYWBxow2wO/Ersd9nsC74hINGFFHz6RELsg3N6F6Lz9k3b06ALqSNOFo9M638W6Ub3tPU1+Ed3UH
PGPhxHwCK9dEf0i3tG78MB8/Oi0+b0x5hXsRR929tuxT8mpZZNQjvhUdccwBPS2zUMcYz+Vyz8yJ
5Yyu+2XlENTuS9M4Faaho63PN1biy+WOGEfa+uVO8uT3lLReyxEe+tlJk9Mo2t34Q99PMc8pPoLb
rDyRr7nRS6eetxjS5uZecH4Q+jOfeSt6YvMIcCL1b4tDjvrWdoehPC6KR3k4a28lcWXxzrzFPq7y
y5OEs+JjKm7ongvbIba5e1UzZljbcCCqm254UlhjsX3MD+J8fBrJa+mJmEjACOzCx1/kuUv99W36
iL1M8RrgcmYxwhHcKX9XsH7dFNjgvlKEFVwfQogmg63/ULdrHo30iCnYcbButS+SZfGZNHZ5d5dX
ews7OhsYJdavzIC/m4ppOvRV/GE0E2T1ouaxRq1ZQrMrH2acTBMncKj9XCTf/jXg8rs1GcGhztYg
Ax1e6v/kuiiWOTRKahOfnq9M3ZRYJKoY+fHfl9vvv9J/j3SpApwkBjLIS8rjgGdt4JvkYxl7QqZx
QGLAnAqOpV7Z9FbM9XKB/+O7mReDdENu2rCe9JJBL93KYzE8lc25Sq/cq2+ofSrMbRP/D4tiGPj3
731EEYfS6IxZxsoWkszLFENDqamFjgH7wOry9jC+RpEH07gsj1Q4OPNBLhmRS7wadKMEZ2EhfCvf
i9SUuysX/ZtSVkPQizGFwckZ4sWWKwp0iqEGfJvsJOdEGBnel7QT2AMnV/qBb++vAWWNAFQKjH/Q
FuTZnOZKG5Mjs0KqWTwamF/uZUyku32XfI7Vvi/qKwf9pjWAtkbzAT8AUtnv/eyPLbyP6qSMG4CV
sEa24oNGi+ZRjH/yAC/MrpJrdLkLz7LfXY9mWJASVnotBMkL/ohoaHmkZGZ2hDNRkWqPZ/E9PXrM
MsuCSTOHLffAtHTNimxjLDHscELu6arhnm7OHzR0+e4U/Gghb023PZ6btskI1Q9TL3rDvPc8WSf1
PJ3y1pbCLY3hjJGxca0Q+2ZI9Ne3WIvFPy5bYwUxTvdKDKvoHtgdtZdZPVrqvshWyWZuvC3ClQfx
t37h8l00Va4a0mZWtcsBRcMrEuddHx+beL7NMLEQacbR0OeM0Pr9ynaCg7lTUyhMLZsXgjeen3AE
bozfAWhKZin4A8rvxazt6ugrjD+H5RaxGpxBmzTOgSpa+WxavK9UZBM1jrBW6QhlC/JBnhm4Sziy
k4yUeDG4frqRSdRWE6bZKU62ymfRfM7Tp7Ey8jXd7+4TfFXUAR6AMW6ph9OC/Mk5PcZt7nS5Yesw
UppivwzXxnfrun5xmXRNwkQIegaGWZeyAXmW9TYJ4+IhOdJlbXahS1ysPXvMR7E0vbI4fHsw1i24
4kiXyen4+zEAfCkE2cyKB761sxA8lzkCZsTk1sq4qcVXVuMLs6Df7w6bGTMqGeiOg65b0R9PnTGk
C00Fh4Nrd2p20SsTjzUX5BOwhlrIbh/IzLavEWovFEn/c1gWv/XA7KaXa0Q3BaIulxx2Pot7At19
2Dx7xe8dvNJN98ol/WbLYWlAg8Kaiw5Ju7ikEowsAfNy8sQRdah7NZ/vyyQ8ZpVw91sPi4umGb9l
2XSnqj+h+nqG0OJ2Kx+QI+lXQqK+W5F1eD6qgjuqCpv44jUvh6gYeo2HCTDTg13jd5tn9Oi4mf/7
t/5uVWTmKEEbp7HTrMuXW4pwnlrMQb4R5rtA/xGmzxKGmfLLTNQzNPAZumXYHHXppmVabhiPjdKi
hnnRzF+JafDG3eSAkGn5npNJm1ruOgbT5/Oo7NVqgnzxVtIYKuI+yF4zmC5h9NRQmMaNvFNgj1gj
Xuk5zJCydLQAV3AT2mv69O9f8UIz/J+nCDY4wT/4a0Hjv7ixxqSpYdIsyo0JnmCZn3MinVUN1mc8
2mHxo4N9pzAWhfNp683K6mjsHhkqIXwBszR6zZ2FBK6NbpNk9bkkXZPUUyzJuErBaOEBeU0KBQT3
zVry5ymvf//H+zY36aIA3KtnCCKtsNLgCpTMEmNLnEPBe1cgGc7XBPYbOXLhKlT6qg2quDwE+/m2
a9z//IDYevroKKorwhMsmStu+k98t4GZatiCIK73/AR4Bj/ByC9iTEwndd8TVgm3FTreLVBu77c3
U7xrTssu2I9w3ky7U+yn+R5ACFpZesjP9aOG93Sxu09Ic6U7ZGmgo25tQdmahLtOOJEQ3EnWqQTo
E9vDQ1i6wAY0jeRrtLPLAFAtDqe5cLQDo+2MZFXh3qK/6ggJxpnZnZn9NIck30UaYb3OLHkMV4k4
DaMtzCFURIP8mFXQrDbJj/xdJ/EHHAkqLyBfhRMvm70b6QeATrlzOroq80FwO+Chac/nNIPHR4nx
3WwcqwOdHf8WJ38cHlYrAuJVqwZsxeb3OI2EPNLwVVBOeXKrA20l7aEcbgDUqsdsfAqGXVDcg78R
EbvMR/g+Mf4ntVuQCwD3JT2A1eUMCYw9/0eJvKB/ANeL5mOdulXsJTESpL2h3SgEn9V+PO46/YY5
sVBuF90fyCr5DC23a/0EnFA/GaTwaCdzhFR0Y06+rpKcdeRO8OUBCfHpYITavypgjc1OVO8MkgtM
aA1erTkLxHamsK914qu7Bv5X4saaHTa7TY1mG9BfAwrcFAn5L3b6synus8THFEAmDIDsi8FbIGfh
417hrY8LAIMBQA8XbSqYYWO5i+nOOFMijOMdT50Ya07ZHU3CfZ0aKriJvtuvc1vM7XFBpeIAm+Uy
ozp3im2FT1h2DbRRA9CGTnft1aN3PD8HeKua14p3auRaks9oBAhPX88zn25BIjEsVHRHhS0CFgCx
OTgIvdcoO40VaHKX2R1Dd6y3ZuyCJgyN17T3q9zqwdI8BihQxGtiaaVdihoGoq5uk1grVhCId2jY
46f4B8xdPHXRU+u9D4CIYMAMHPRHDTkJkTPH/PdhlbaTaMUAL8WlPQvtcD4SgMCioUM8+mSwCzG6
ZBv7NHh0mTGT80LOGpHoN3PtqyXltxMXu0HFvt6XyHZh1/vJxEQsdhbhO8p2Xu7r7MwJQve1ol/L
4AIEmPFJkA4Y+temN/VuJG/INilaN0Wt1EGOO3eTZ0GMuEk6H0Z7ooB9nQzdHXUHoTgvv2D6es4S
vKnbjWmi49la8/r/pWbX6gdW7OmVdhtq3UywSuII0162kJ1u0tHpCo95VZbcIrgPCJiVDoJyO5f7
Dk7KsEUqJE1OKazohSJspf5mQEXB87CfA+zfmEjbgMIguTnMdckzocVFJxnNbMRwmJPD2dsftQMn
bSguKm9YDWRpb5fyiNs83xwUdx26fQLrxr8ApC306YZDGcTIE96Qfi5IXkCUDpgPpw5IQNgov/S3
/J2VdL1wP9HM1SdyqKVxM5qemp4nYdu2ByBvOBdyfwuEmU1uKdsKtvk6/hZOR71PWi7RHLGTRp4u
8kjAuYQWatNL/Pve9R0riu35v3vXReE1BCUcCQyGHnAi3p0qYoc/VjiBvN4rjcU3LCQOBP+IBkmU
wRT+3nFwiDTIvCpHrAXCsxLx9Eo40+XkpyC6UJkEW+M1D7JvWplV/4mjArj22uz/fchcy4ISA6P6
lvcLHhBbASlUJanCePFAHcgdYhj/D5eTepIinQKdZveip5b7WSsmA2yGkJWvn8OGMbEf3TOQt/sr
h/pdoV22A//JeVXWzunSznLQg3RZRA5F0JgH3vwuPmEK7+H+uwYti572xQCR+fLmqTiukUP9LuE0
rla1317k33Gz/zmNi+JHi2Kzk2ROo3FwtCP/bjp8TG6/q/4vHcnKWqRUXzEV/QKSj2DwCEx/iwdo
DmT/oH0ipOaVMGznfwFYrOXvPy4uHgUSUY4KDhBre/RHfYQPh9ZOXV0+tK7wIb0c1oYLbpit+MtX
cS9vfl15br69in8cbz2fP463aGWUJ/1cPiDH8gov8tYAFoUUjOzaZbx2pIv7RS6sNSRaVT6IiKbo
IbMNMS7O/4Jvqa7X6OIaUvhDfERYh834ZQup1006SR3yVSZP7K0yHCi07Tkx7BYc9pI8lcSgIJzP
CUYteUdelxrbCXEuzCzH+jz2GcJXfZdP6Y2q4Zwkgnx3bN5ww1K4AWu2csDwQEG1lO2XimTxNt0I
Zm0DMqVdeYeaXgl4Bdpzh+5LggncpumzqjRnQRAdHYVVBmdRNnC1AUEYjQ7onRYeDam2YOjTizdr
bPNgHfCXm8F0Ru0cqPQjBamRFs0om4coze4t3/wFRc0Maq03ryl+HZjQaengIIZHvMEvQqdJ+seV
4m2W5maQtnrG1JHcpqy7q/NHLVQ8Yyhtgg7oAEEQpE9JPq8sB2vlJovSzrCQbqFjV3n+hhs+PohG
R+LMjYXY7nB28RukicdTCbfVIdll5fs0GL8tlHJpRP4sHuWUCGx2V0RNmxAaoBUyXiYLeKTMSGCO
VJLiLUHihIjcWBeLzOmAXuth9bDmN4Cb1Lbcams4vDkcgc8p6TBgV7of2VzDmFR3RaX4g5idKpm0
pzi2ozj1ZPzERvHc7zsZeguNT9SaZ4N7feX9+eZ9XXcxBEH62tL+9kz94/3pOtVA3x4WD4Mnr8rE
A/wn99PwZc/0wIq8q44i1w54sbekSdm2Qs9qROKY1287J4a3Ad3dVjxpQ9IK0rUNpmOucNttXsnh
9d8BAJ3yUXAJ3fpo3NX8f6Pedj7Y9vbKxVC+e/H+uBgXW63aBrVVdlwMncBSSJabYRs4zRYe7ma5
EUiYu3K87150DDVgVQNusNFebHrW2GtNJhQlWJHql+/jO0fcQM+h7vIL95rg9jvQBi75fw93sREU
iRgWXQ1u3Xg3v6PUiOKq3NZBuuFcM+JXv7uWfxzs0mzXmnOskSK5vRF7fSfCRxP0D2Hcx92x7bHt
kItdbwl+L9EIxvfFGthgoR2w7F74gUqsZzyGsZ+btuRwZf0mXsVb43GZPnrSOcEExF6BrNi5PXwJ
bQx3GXkl4KGbsSBCb5ADYOqYPpoEg/S1WeiGSqiF4ouITUAMfUufr9H1v9ke/ry4v+GcP14kMCEm
0zkXl4k0+WyfA4llBAN4V1yHfoPhl5vDn9f1YoONUaEpQSsxIE62VeYtjRsUh2Q+yOKN0G0L8yOR
YW8dkESrTCZ6OyQrjOng6CvBM0wOohoWOq63snN162dcl5vOppMjfC9OzuM12SUp1d+8UsxJZBWs
DC3DJT3B0MdRbkRVPhfSkTSK+cl8Tz6kZ1pcsITymXaK4t74BYl4eKlemBfWyVqstwaceUZYDq1t
gbfEQ/+ZvoVgPoWt5TbtkPxYkcJV2BAHagjA6a2Q3eik2TGVTAkA3U+DB+dTjP0Wj0by5XK7haRC
5A4UWcLRVIf+ICGy7iPoThpOStUjTXih7HLBJ51IY0IYOVK6ZdtMJB/uQcmCrzmcgZn4EXLPkl93
IRot6XpC1bMBnY7bDaw8sJFAEXPohZ7l0C6kDUhGHm/QKsW1k0HC1VYGjhHaMXls8kHCVl5b25+M
fO3MhsaSv3cEs0X2QiCj6tE5Qq6hR8dp3QSeyCB5+0ntSSNtvYOrkSEeYsIKqUUgvpi2vld9o4Ic
uEmTFQ2oTLeNPUavibpyq1aK533eeJBuuNT805BWSuOdb/59cUOn8t2tx7SK6oxIBQxD+fs/3gix
1KW60bUZPZO1GfdD74vJjQniiDAME3XG1c3HgJpCdbTOJ9SE2ZJk+aN+SEG+hJOY4RF7JDqJoL0R
fynhoOoujFdqFflx1F/hVyHaW/R10mKBYLCXPoYI8p/XTJqN+dQFG6D3J4MWcVNLTnAqM4+9xbg5
hrsOZlDJADiQgCG2kEISeBY8WuU2aw4Vw+HktR+QygVws4png/DX4OckkBOG4wwbNLmmSnBqJxRK
7RGfZowwhWM23qxErNqniU5U6MC/qhftRMhhfW9+Qn215nvWqYm7SQiggWh11w7bNHXn6azAPoZi
HSh7DbhC8oUfWbOFI2AKbivvJ+QmzvRjaXywoXGgkUfr51jF3oi8OTmA6c3ZXRAj/kJZ4cZkJVjN
TVvfWTqkgeDWSKhILF8lKVOMJrcaLWcQkQWiv4T9r6jNdoofhWAflr9CwurImsMBAK85JbtvlFvs
4bJPwl4hLmXhVik8Q2aIBsmLznB4nKZDH90saC/IgYBZ0fYrlz76oXCHxodZOnTBoRMfQ/lXjCtr
jg/fjaAeRq+HfsaX30XLTvJ7/bFGQ6zYowd7tsRfm2wHt0xPomw34qmp4fYTLdPdp91e699rwkNe
xBYLxWQvxRhksq4jcv2pMQuddtLPDIJ1eyDyCLlyZnk9PibJqR12JYSL0jMLD7xZ3Q3dRv6hhDeK
COv5KGpuiktdCDB5xrOnes/NrTIzS/OaczfuQNBzZQs1X36WgExjH914M+0mxe/sdBXCvObzoYvO
aoj5FWV02W4k5TzJN7XMUNhKyRA5No9RDgsvfZ2i54F7VLZnFAHNiNonRfW9M7cpselP2XhK+x2c
cLutHCRfiEHGm/wU9ofIYJW2l/zWRGgHMRpdRwNQHLy03GcIPaPyyVJlTW9SZOPkvBS3SDBK5Uk2
d67AidJHCLIvEWcNLusDm/8Yy7eOovkniFpcbeseY4Fd9lYbe0Wzy/rHVD0KyrOePsix18Rb8VD4
1q7FvKj3/n2p+L4wYX6lyRL8UPWSU9A20pKMS0AI4vCCu9f4NLYfkvgcz/s1cUetbDIYOvDqVTP4
74f+DgxYrYz//6EvtlNLnsVOa+nCpdPwMjgI4Qm0ZMBy0LDhWMc7sa2fzGP58gwX5u24pkpeLQPX
zvEfW/of57CWUn8slOSOx0WQysPNrPFsjx2u8t02zgkPbVmnh0dprBDr3K4CjjRuwVETW4INmy2P
YXFlpPzdSOav63HR5ZaTPI+JyvUY92vQqx7Z6JAJQt58fISAB0CNm89wZ2a2eVL2/ujMTuaOhG3/
+225+kRcdAnItlNDAPWiMob08VLsHj7iXeso+8m9hq99N9EDW6NAUXEn0giF/Pvyo7vIBGkGsiCg
+sXYPDAR2I9OBfJz5Uv9Hsb+40YzzcNhWJVBni76i3buY4b4onzGmzuju91AO15FN8eQYOtgJbPC
DRTPRKvmoCbhpiGCtrPLDFtvZ14pw7ZeeXPq43WTDMQtboxn6pJOdrNXIF94yzP6vDNESv6kjIeQ
jq7ZRhp8+s0yHyrVrqmJ0d8/5CCIXwhuGAn9Zyqhf4HJqsyFAFvP7VNMoBkBMzWcAaRPboN1MCOJ
6gcfVL1M8LXxtvlI6VQZND230w6/D8o5MXXqEDXdvvxEl047D+u35XnFHHrTkjLOpkvaNuz/ZxBc
FB7MIfNkEx/Dxwr4PNlAg25fsZpmk8DV8hcwAbx/uJnREzMxTrW9QS9cHfgEgnCZaB3I7G1hSPuI
W5hYiIiLSU0+yS/xD5B9ppiyyW6N57BvyusgQBHu2swD7+DUUJrXnV9/kH21cplDVBLAK7AiN8pn
yJwhWOcERergXqMLhwxdIjC4ip+LQ9IqU5HqkXi5AV5fcmVFojD653IAR57gT+KG+Oe3xe8fy8Gg
SO2gNpLJHk7/zQpYFk9KcNNYJbF9rId5cWumE5wrE3UOKBQMypiXNEJIrSy31uralzyqYn6KiMwZ
FpiQwLjGTOIbtWOkAIZrb2rILGHcVzAWgeb13+QRrT9bwCAR+A62xRujt5y2PbbtPd5lchWjgFoF
/F+pnPt5diMX5q1IpW7BsezEJ3H1miDQWfSxTsAiNF4e8UvQpCeBHbTbSiruM1Q9KuST3hK3Skm6
bYkttJ7dlnPlxRrKufKtjDqXB2+OFDeuUGUg3oPa4uRSBuufuXAI4wrPgnh4G3T0JUa8q9EK1G2/
k/P4FOMzZ0yIscwvlXj5PrXepTE4txrT8vAzKCApnqZEsoMuO+Vlgci2Z7oJ5gL1fQkMGy5MpzyO
c7OVmcrqMePPufoBJWHXlbC6m5jtV273iUkQouGEeEEUTA1LE9UTFJayEShPzgIZxRZYWqNH23z5
eswrYqKaR+gLSBwUbxXdQw4X4TyWaPcD2RGQ7wtC/WWuer9U3Yb8cqiIDOxHR8faZMzf6iA95vCd
19/Aux1HpOGgcMjIkB/V0FVa69QvIdm+sbydEfaEmuImAoVIMt9WmKHE6XllB5kx3Qz2N4LQEmP7
if4K38RxA318IxIsFkCGXm86lg/XNvhvWoG/HumLVgAdtZyPzVzf5uAo6VsMtqdOwbGNs2d8m5n3
f+XquJnlz7os7hImigJi4gC9RtYme07RwJ3mymL83VsmmxYZDTSmEEsuNl2zWyknooRnzPImxjhI
FrYEMXmabLnbtxgu4StQEpsdzVdQn9++33/vAjgTW3CRkPngw6NeoD64RePFtjT6WfRf0nvpuJgb
/ZMVV0Hza4+4TfnRy3jT+tJh6kAbN6Lhiq/ktzqIoCDIsUbiZyGjNHANV37ovfxY74TcIRLu+PoY
fyyPzQ3CYp4zZHtx4FQD5lUsf16nOuq98osJ4p3IhPm2PcjXBke/VTyX3w23WB0QjUtKZMHfe6mV
kfU7dFOO3Eyixg9xN1zXrLGF2pykzyIbRdGXW0nTHDxF2+y9obcxFO2kZxVcY8xF1DcDcFnIz+vv
aTHp36Vlyzo0ZO2TRiNAnTg/4w6a918tg20Jk7fSnhGoMI/YZHnhmsLWxJgLT9pkxtdMF/yqHw5B
Q2C2mZMmGJ1ywUJyk9qExe0qS3zXwWEXSuko5t2QSr+KDL8SWQtEO1WNuzQu3ZnNVlrEF6kYnGp5
W18bBdLhHL11lO8lL1RR4IBUc03FL1OxI3S9kxYjoYejHk6HJtvthfHcDcAFfFwTMCfE2SyM6Ua+
mlhEfVPQ1/cQCuhMm30jPtXZjGrFRy7TgtDXTyt8v+LtrVDSSrxbgMbW1J1qwiAy1mD9thfg9Ui8
2mG3zQlQ7xJg5AHW8QD9scTGLisPTBvspDxqUnQFl/oO6cGGenUAW20uVdW8qKTFKFvCfjDbm7m9
V9B6yG2AwQczAraNIrwrtR9t2t+PxiGytoJSUzuUL8nYnqRK2FVKsVOF0TWG5nHo5V0h9EdKMtyh
MYcJyrMqIGUJXpLyvYW1PysGcnE/CWRgwNEjxMuvwvJeq4TtYvl1iK+LZt6DJeS9+ClhL2iYTjZj
bQN6Q99Xlw2qbdWkJjFxW78L090YGN7y3ET1WZcjZtj1ZtSfdQwMMhS8Q/WeDe1tEUZ3EHQ3SoJj
X7FTMMGyRhVVPg55VeCBHanFALdmZCoLeClqL1Ob7AwjPZv6NoyoT9K3XMC789w2zOSre1htj0qe
3S2DwI4X2JFQ+ws6cLMVnB4ApIE6U0UY00wYVyriSz1T6UDyRmClCm+yWRwH4h2ySjq3JHnJEfLx
ItG9ru62k1K+xihB6ft5NhwxzLdiEp/D+LVs7k3IO02aHWTzbUypiqj8Ks647o37jjz4GlWBFd8t
VXcKymVrRZVThcNbWxX7kdLPqBVet5zO9K2UUVA8EDKEa2Gxhhup62RoO7XFJlwophkWtTVcBpUc
4mk+xglVJVrMwbiCva6Lyj8WHYthGfxbAkati6W8L2RRj82ZDgmOuHQTjBhik5iBgBvg6IoH9YqR
//NYlGUSM2pyQi/6o37JWrXGXPqmhoUYA2UptW8tNzFQgcwlWCdXYn2lG9L/OTNhKm7RnIiWSeSP
eLF9Jk2kj3mdGDdW098KDANHmuGgv1m/48Dyo3yqYWUvDRV3vG9i+efaSzImS6mChHpdnwBJsL2S
5bMUdE6NFw9CYxAvX4X6Z42f/4+zM1tuVcnS8BMpgnm4ZdY8WLZl3xAeAUkIBBICnr4/3NHd29ht
oruidp2IOlUnBWSuXMM/3A4TkszzaSJEhd0ihYFyEw55FyW2L+lcBtp7Izu5cuCOLWIIJZqXJTge
gwRmd1UeClqpyfEZjA+jJJpsIzdMchvUsxI+Hc6Ni9AG9cjZTkhpiuOmSjL7s71tudXB0EHcYrMk
kHplcwjK/tt9xNgbfquh48IuKr3PFepKpUL+Pmy4S5YhQcfWbHFK7/cGXrXWrAhpgGAQlPuzoFcR
zKHpjceZCi+vtyELVYnzvKjk+XWEaujoMeUAcM6tK/ZTxqF0s1OnzsKZFBxFhVSjwF0AYlWoA6nG
1/Sut1u//ZBeaVse4tsIkVplHiuzTBds6F+tXvhoXrgVzNCkvsNPF6UsRuajx1M9LkZjjVkjYq/u
QLr1yxn99kt6HyJSxCpS6tF+g/k4Pc1LOc4WyDQfahfa7b0mu5Qq8mS/2F82mCvXCE6pPjCev3/F
1+f+8T46y2S4BqQpfUxtfkw1peFEbCpzcnkb5WsVnmAj+NrDzaeMBhsuuJTCFQZ7mZWv0OsLzg7o
tg7avG1FXxKtI1S1M47OMwXIKiiocndtPIoOrhyr0YJ4US7Bpp0LH02svYLej4Uq/ijxByUtv6aD
fz1Mr0ciZ1FN64ix9oHGnPqR8gXDlwIWpFZFiMp5I1W35Bwmr/hWnIAX7j+LOpuF9LUj2MajDLlC
BaYWN+IBKYQT+Jc228kHgb361uofVUgagarEYYaC9bOJcqxEpaJm0UOI0FoYpp0q30Q44YIK3H+w
EyVKXcLw1/P1uyX56aRCrs3nYYoZkAikMm9cI9ODQ773j7fP2+Utk9DjQ9Non/oFWr9GvUoJTxAH
UQSKoAdnSeXcRHmcj+bmYQkBYhRiq3oWG9KqHaMzwXgEGUGqghKHcUDPD2KRumvxbjmdaIa0alCG
5AkygjdpOlOaaqbm7UMNQy4/bBEqnpzNDz1C+l+9wLhQAC0fPCyug2YUv12qz7Q03orXThWmNlOv
jUpcA5KpcSqmN2HviWAmq0vkNuzBIw0f0zRdpmhoR+pPJsZ4Et2OUxXNcj3xRhF6LmuVMzPyjePe
zhGVGo0+6nxRZHfVDVgBuPvoVTLvq5Tdp5tQXAW7vkV+VnkR2hLCU7Gvghwh6LMZzmtl0YJCDK8f
abGJFPQ24HIgZyzgZ3w8jLWbhJz7q4FGYtvu7cseHHIardMYzuAeRcP9QyUvSspFA+FdejpH+YAF
yelFvVLCRhl/PkltKVwGq7Yucv7cE0rnVEtcFfTenji1Bz2/RLo0J4v2JPjiB4wQjuIdoq9+ApJR
wEC73OgG53VfBkcTPiQf7+8o8qVn+/NH0DNWOukE/sKP/KdB054PiH63HRi4SQP1WDNj5ngDJXkV
RhMQ0Er8SXS1pExyDLR9AfWW5MOp9qGYz4d2psk0ciNzrRwH8gTSmt9eD5g9gbdD9dUXOs/bcyaM
6lZfJ61VArHFg6jx0JIpVaugVVcsL8x5WkRvGKhPTJDhWUBjbtw+jvjKs1cBsrhjohozOYUWqjJq
85CB+3w1V1Cp8RpCsEV67eSixvBPBSQcLQHpa/ofp5W6vCFhv97PKxj3zdXKZ9phnOlTsZN+GguT
+OkYT83YIVQQaA0kdmsb3oLSTPSK6ZjbEGmM+UEf79uxWs6akycBrdI6TzQYLWHtXNctzUoFOK0d
83fOK1BMhgMguvWjeJKDR0aPuti2RYehJ4EHZwznlSGwZxYWCj+X4zy6oLzKUG3CrbxPndUldTNh
Jbxnz8b4A5jy7Won7yqtGt+s7vFEGE0KHz44ohgbTAKMfCyLKNHZ1aKGEWwZr/HzyNEK2Kq3R9yj
DzaDMhNaLt7Rdvt+DSSUTbwbUuJj3ZpqfoRW8ArlT3q90WW2n2lTRvRFQIJc05fcFv5Rmpq08RCT
XJiZt+cJdgRzMVs1W0TCiknljsAW7Kr7yLlONZDxNgMyubGrh/jsFdR1U6m0o9fRYXr0DcAUC/Ds
vP3gNm3OroIS5mmgraP9xDyQ5/yz3XrVPkOIKi+OV23dZmuE0kg46a0WY2UftHiDQHednDvIIW3h
40r8wtoD/b/UsxC1h8M0YXCpwt22aUlm/uW1eA3frzfr+KkZfvxowPDI4P4f6EjvkOwyx4en9qO9
za+3VRl6yRmNjNmeMdk0R/xqmVI73ayJKE6Po9jadyp4TqQuxZuFkjb+qn+HgF/QLd+fvAelMaUw
GqVmxbRwW8gu5LaRJ+6q0DKXbHj9TmT2/FSJHSUkYWzyEgIWt5NJJ+QCb8HTU6aLZOZ05SfNtnaF
c1B9AqETmyDBI2nkJzsaDMlhLnM/n6xJ4uircmhA/xUrf4Sx//l6X3ORf8KYgsOikIVHfX4ExFCk
I7c4CvwpQWCjmEKdHUWaX4YV42Q8NZB9bySU9B+ERHWv1fNZUl2TLB8BpFPOobuom0N8deLEnEi0
oAvdy/Z+UyxExAOyt0rYXuk17yP68ntcLKPJpS08WUWcAEREg+83Vway61oDfaaJxi3O0vGbLD2o
pWAd6oeSVxfBbxkB/aixBEUzK78igRaNpWhake9k8h7MnOkJBdx0AI83lFoPIofwzND5/kKVplcA
yuOFGCMFFjnIpdGfscxqi5rnWUsIWrV7OW/Oo5F9HQQH9ZuNHXNXUzABoYRTO+zx9xsDwlAolkpx
nIkIIjPPBhiIsw5FFtqGFE5RBKDhOUzXf+/S7jL89wP3Vu3zaq95MpKPeJvPqPvK04SMBt1jqjIt
GyiKf5RZXyuhc9jZURmm8QNFeLiJ19SojEVeMIqHSLNSJL+S3jpx5lB7YNmLjl4f3SsK8gRalo6w
2v/9YQ08w0kLMF4U+p1H2Kn7XM4R9cdZ0kjmOSp8MGdKlJQ+/17oB+Wye9h/V+p9zGN1TI19JXSz
SW0CbmqKebuNfJZn2k/036fXOwL0QMDpGbR2VDkCDjT4/8o5esl+VlVqUcUot1OnH6XPqzDeQ2fW
ZQFZhmNQyAXQAmhJk4p2pKo2Qc4I7YLieoRc8qmdQ0IetB9Tf802/vlNvWTskGjncyJcjHkzEicM
Nt0G8fN9+i6fgKzWslvSZ2hQWGie2vClFK9cw2S0OMpLiaPVD23tVMx4EBTMb+4oBgMVo+OjumIr
o+6UgFKhc4EX6+1Dby/Yxy2YdoQQjltNIy1HKO9Y2geBkxSHVIsXZHiXJ/oit/jmTqiyP6IaYASu
l29pXWNR95gq9yapeKrlVnmmaY715ZWO+7UgvyhXf2+SoVfTuxmRHj/r0LA1sDF0iuOpZixTISbq
bP5eR+5yzX/PeH9f9DajKt9OQjy6GXM5317Td127uKWxkBB86pRymV4iDnqU3sO2dVMdMleZModl
SNtsGnx0kXo6QJUrmBcn+clpmvU5o2DMbr5A/X14O8eKV17udHWr36iywEMYtIFM/jJBC23gUX7N
Jv5nO2nS9yApy5dQxPkBz4Dri7kP7SN0/wMIqKvotjibhMw1NZKr9kpqC/srv7jHVEHpcDNCwOqM
zdThxYiR8UE+MH5qGwMoEgpHEJzOQXZ9LA5YOTDdOSBWAzS0HCLN/C/l+H+f0L7pj3musqw8c0J1
hE+Sww6kK0o80elNYddrVeJW6MKLGOvIEwOaoUJqElGuHR9qvbYQK6gW4YhWGzqFnARoxaqv7TO7
FOJAPb0fAAacRrtYABgsXJzyOinzraTPM+kNnUc/gqGVcQs3SRv8/VV+byGpoCOI7tQ7/ZYJ3h7X
tNBPx5kgzHNzHirzFO5AJyKATDg4lHVV3YPRB1LKqD0bOZVm2PyP/v4VP3oBXCqSTCMNP3V+xY/G
jXGiHlRLQ9junMqZz7fjceSvLpY7m9mTyTpw0oFxxpcR1b/n6mtBDdlt7hIknfReC6+GwS+naihs
HxofGqO1mxv+M0YmW/Uxssa1tQo9y1rk1gQZ0Omda5v+YrK3nGDgd0j9QNL/Hb1a0zRvCKLeLuJ2
Ot8t50vhnkeHp7Ry7dCa3CMla9+d7GA9kDn0fD8NTLB537omiCpdTL5+L6xUN/VcYRRSb50dY2fL
q99Fy9u8IQZt+8rysbVb257YzmdAK2JvrZ39pOE/Bx4erlkvupmCIdHUlyUQxLqIAd/3kKDmApbc
kagsirOT3lIrZg4e7SR4ywm6qlH2IWFNkuTTix6EbSCGW4PPE2+FvX+KmRNVr9V5q4oNRRSIUPUx
QSxdXeWH+Tl/OSjTUXOXjhad0YJyflDPTKBmh+M4v0xrM6guE7DcYTqV5Uf9Mg+FtQymrrkrICEn
tD9eVPLN8u168Y75biTOrtSS4HSAMKKwjfdpgX0eguxTGBuotRw13wSxm03PEg5Eqne9+JVdC+vy
Gsgpgzo7vI6hwTKYO6H65Jr2LD3Pq2yFaqpm+km+VoxxFXdgRUlYNCiAtSAHGXQ8aNWHpixBhuDy
pdPEB9WdjQU1qCS6p7ylaHqMxxdp2lSTToD5QCNpghFhdPOjfFkL8yvSCcb2Ci31Kvi5/hRJj43g
4TfEz83QQlW9g/gRVkHsILYsjiJyx7mW3PPPks5uqIwxpGUsKTGmFHxRmrNYsV+NxEfkEa/jUUMZ
sx5Vc+24jLI1sGX+H4fDujVmcG0b2OniBsGn0Hjiv1T0uXFEniBQtG1sDlyTP9KnbiMxa0eTxKQ7
wv7+vpEOrW4kR6E0prdC9kaIGiZyAnaHPSJNrrHm6cbFlbKubDw9S+lGMTGmOD8oQoEXAaYpErst
004bpZwj8PV3bNP6xQG/DZkjmXa03tFw+ooSt2vbHm/I40wzWNg55CUgEUF9Y3rCbgh9RPmdSgdb
zj6PkXjNwaHHrYSBSzzPVVs7TZLjZw6fIjwAfWEHiiGYkQ/c7IF3cVChgmf0rSXw9zWOyysEtC3h
TpDdopoV+YOOMtkIwemgQeoldSNtVl4gp5tkk+ixSebmdEDPenXJkWI7VnCML0Dgz/7B2KTnq9Nm
8lxQgC3EfqcEh0i03RoHz0CJzuBbN83475f1I/nmZaFaio0lRpz8+4el7+VsYoyd6DOG/2DgRk3r
JUfoYdfGArtDiVMeN2H0AuhVrO/FBJkGw9W01Gf4/vcv+XHff/0S+pBomlL30G/7vqUE+p+VJMXC
TESZPt23bsXZxvrngGbsHr3rCriG8BjV8+iA8Z5lwGS9+TEOclJk6RsoBSEK7+HlBoIqWuZap6ln
ftwqfRLGyMWcunlpRkvKwpSkujK0a0YzsFfKAgOq5bG+Olpyer6I3klXh95xf3xlCkynDUPVUTjp
Am/vsIwu4TVmzH9YqLiP7Mv5rQR+p0Xe8bA95BzalSF+gF0+k5+jbHkEVQ2xBwLD3y/4h1kVeld4
isE+RmUFJR2p94IvjM61m6octiLQcPpdb+oyE6zKgw/vPGcWLUoz9tNAP8zm5YOzG6tv89Fd9qAu
9+aS8J2+TCvlA7gThiRL46NWXpJ6O27yF0O2NhhYZBdHG4+SAMloSX0vRqvantR28eDaAuLC2vgw
spWK1i5MECv1SCeTnbCNsLJemG3nMHVAUTQA2LjU1OBaoM9sEz4gbvz9Fn5egSJUUPY5yFT+IvTR
QocLoaG9NjfYytJE9qAJW9r4bIcTeojb0Z1ko1PrjtAaKnY3V4Lde50jKe3HthjU0wOUPhQEndKC
3+xqM33eeC8N6GYihSd5kHAmF1vnz96Np8UCgO062ibb1j251cNdRocSwJGtOsnr1f77uX4Ajfm6
PBCDWRH4NeYivU12TlqduZIGnBwTwYPb4nyfWYXT2HpwtuspjI9mpSyNpekLjhDs5/XqmFjvnYPA
wC/5gTX++iWoaHWe3Sq+pL19ptfXIhYrI6IHhTa0B2/FQuOwRF1CXiqn+zZa7xF6h8+p5/d/vwSz
S6P+zTK/lkYMGa1nptRGH7kQmyNsLHJVXI8QRwFcK9/pOZNyu3iT6Oe2XksvA+lWFChhDgHRCCH9
O6CFwnBaixDnOlpSOa9hmkhz2AUCAz9UnJF0oQmGvCJtOQCDtUd51x69mo527Nw2t2eo/J0SMbar
F+cInPIrzghdleLWrdOporDbMxtZd6TbzcohP6AsVIKclnOH3T1vZdArjBBxLsIMBimYAEhaqbjK
yIM3BbwW06/Dqn5hOAODAVUNlhjhCURP/l6bMVBt3mCXvGQhTT1LKvzqeb8+I2thoSExNHnuPt+P
d4zjH0fHQIuxH6eTMFaL+jiCjoLlJ/zKzPZS+3GRQD4d6tL8SJu776kKBoGLA0vp0Jtym6NQL7VK
yZYSNEPNStQtdktlDNfahNu1PuhuwTE2fGyJa68cjdvEE452xXtpm07AmSbZbR8UWO1Rc7TMSFwy
2ShQpc7199DMUF4eUa4rA0EGBe5fXhKCmDjJ4vCO7IP0/TJr06tyg02eLcP0fWTSvdbeD/lDDLS4
Lp9OHAeKBChKaJrhkSGZthphVhbdZdWyVetZlqRuUZ7gqMOaILiYitX5bebm1cqyZK6T0mr5BuMs
t01OTnYuyCoPC1E9IjsVIr+6AeHHnU1GCjD0am7K5E2s0JZREPYhQ0VOrfP7EYqTb8T43EA2MkG6
G2i2HNUgz3aZKFpaKmNBg5QK0v6xc8TDVXsawR5FAexQfdKtQI2+EvDhFUyKh4WOfJZyAlOuuaNk
ldZI8KPkBN6yDvZIdrbNUjTcCFnB+G5fADU+eppRgvRpLPTGMVG3lU6XmMxdxtuvVVJI3R2VDnwJ
h6RS8rEKa1x8v5Ka34z3stg2IKBHpMANPZc4fi+Pe+9onO5H8Uei0V1PGjiDySI6hzhtXL0Y8ig6
X+YlB1ytISr1UciPirarog/6tzdAfkLsM+K19ihz7FHla+PMy5MJXG7csph6iljLmFgM3Z0wuBnF
MKzFuxQF/78D2I+6vNvw0F4pFgXuJnyIv++bNGylm2jkDeWpM7/6W2889t9WlktZfDdy1s5A0iX2
W9q99fotbfVg5BWItGYrW3NsdT1rnNj+7GkysdcPfz/az/yOR6P25yB31le0lb8/2igtyzwq5GQZ
a8EJNzqisMnQvpml6vQmzmty6mKFTUpaoSllNS+w95poguIrIrgYz0Q43WHqK1miPs5T+5Cgp9Xe
h/G7IT1myX1KH7RG/EaSZ9WZsdBofoq2fMALQ+xIHLzjfrto0IjsOjga2Z3Qu+OOpZiJp/252Z7d
6e55OR5vyr21su27zzII7YFW/M9qq9sRpgCrBqwCuui9pkWujhQ4cMduV8whFNi0LDRn5i4mTLI+
pwMfSvpRP4lq5ysA6JTVwOX1VrtUiMeUpVJvp46Xutu9wx6sLJfl7m0Sh/XA030x179fKN/X65oW
/8zNmtIYyWFist7Fm7a7s3uz6Q9l1vMrLTB7vivdubXdPFqkiOOndOzOML16wLTy88mdTGL3buD3
/JJJ8XtIXgAkmiDL+1K5xSnMD0LO8z+o1gPuB5Y3355ta6wjUeIX7mwxsYMb3ZkhqcvfX7wud0gq
mcq6r9mTnShlIkOtSeF2u/l8Of74yIPHmWvf2ev1eqAZ9EMVBZtzFmJPGfxB7rQXaqgTzlFU6lDB
8a8Wg9MTShUTlPYsxT2v6wDWlo1xy1hd37wI1iUGCk7mjpws+CzWUuCGs9XiYide6IISAbkA/TWI
vMG0tt/E/vqVBg73EBk1UTG7v//P5qjNqJXCi95txrmH2bitPI1c37JmNhrb72R3Q9vxl8PGe/ln
xV6cas+CopnHbjvOd5RF9dhjy7k3mHkvdvA+EBR/PWsGTsqkyiZVYi9PEPdMUTOTvbab1s78VbG3
S7As1pjMYFtbm5VPwXBZvITTu7sgeN/774MveOgX9E67eroIt1PKptsRXHB/mb6WXDuW7y5c+WVv
BcH670f+Sv9/HHeKfZozKBED9/n+RSMhl0qj5v3Od4a/fD24AGasp/Ns9jh7su3gNF9PB97yL7cq
n/SfJXsRJsJyR1RarfukHphEttG9Zbqz0LrnKAfrIH0cOFxfXPyfD6nIAj0yEYBk73DtlZuSSpew
IkkOJ6K1eTOshYgCyRDX9ddHU1R6uqC1CdX9sg8bqcupVrpH43yU9JQNZ7XyOSFuwHH8nA7tl1+P
RyfMwWEUVaBVvRaydgvTax4a1RaFFTgcnu6BSdEtcdqpAIde/vgI2g/8jD8aI3w39Ly/JCyo8nYd
K4oP2eAK/r57WrI4LemWVy0J9DEssHpqvrYWL1h2JSf1ct9cNa+DF/5vcejfdXvlNVDtBJl2oiW8
Io+c214ZluEF0dDl0/1z+huna63Sj+N80Jf7/nx6XhnpJWbjALR8meLahF1A7aRuMgGpA3/UAhjp
GhJmEWCxrJtXWDFFHuKkVrQ82oPFXnf6v/+cbmYhywLZAEr/ei8Ynsh7TRDPty0GCA6URauamu7j
7A1TbpBV4VBt+TOtQpKPzhR5Tvdx+2wAM47oHMhAAQoPQcOxQp2yah15BmzJJ2sHsqV5eKw/SE7l
DxWbv+zs74v3ooQEc/QCh1LiKCHtYJN6fyhb3yXpYSI0bfz/cxzsllPhdnWIehgQvS9dtgpS00K3
3M4zLY8kkjmY71pPL1z4n0P32i/ZBetRUbCxqNv5pt/XG+1vIW0v1nN2z6K1PTrW+I2szt5bJFHO
ULr/Sxb1fbne46VpouhFhgcdWeRzgrbutrXCVUQotGYTcJTWwbsj1gfrIUWsX0Li95V7R6huwgYL
vO7FTqn4rOV8PA6djT87WYt72/6kSzF0aH8GB1ZExdpAlqUT1e69WiVJ911KIREc5tWdaI3ju63P
p7QzJ5AeO9HFz6FbtEsM+geTNFHVsFBWaJr3ljSYL2nyvnvI+dzb0riyI4vo0H3QSWzZ5KeD3Zgf
s9Nu1EPNY5o6vBmmK/2bm+7xeY/6e7em6qWL0F9SHUSWv1GcleteXiZnL/iMnPV6yADkByCqt7TR
i0P1LZcxWBez7SjAENC+Lkq7Ci4BOFdP85QgngwpJvxAJHYrkugBjdZkXvMXaPmfxFO46LdKPJF4
Xu3p7rDIrGVpkZvV0y0NuGf2MdNABPPIIxJ/tZq5R4bX7t0EdOjJv01vr5/F/POGKo/1Hgy+je5p
+x9f6wgxlCkKl3Eva0waOcxG1+K2fRgt8604G+Mh6d1mpj8EAvv1LGl0JFQA3xBbvsZH/7yFs1Hf
jnXFNrvaVCRwfSzm5R9dkMqt+71FVjqUOXVxof9sNPqQLkFEjxV7ceNSqGJxzSppu/Pm3ibzq0fl
CWQAhAo7ArYZ3/8dhn+N+v+u14sWmZAmKO9f2NTUXCK1rqW7bGb7/o4ibygR/e3DcbvrhGF61ESL
7zH4cmtOpXBhsQeuGG+5J4/44Px0y+EqbAWD/Z1f0glgkjRpJVnpPBt65VOVp2WUjI63bfF2eND8
18iN/BMcHMNx9bm4bu2GZVXQPgONrF8OLEZuMsxV5l0ymI/egZXaI8AV0uDttBjLnYAbiieH8aNE
LYlT0aQZ2ja/PSjSvQguwiGU6TR9f7PqBfwSg69oa5wWV3ECo06o13vMkqTg9qTKviz7uK2GYudN
tgcHlTsM1tP9FhLH3xvqZwrDg7OS2k39NCq77z8kV4XosN9HN9RPRG+pjTFxAvE+lAfLXTLy/Zh8
X6b3fpNzqglnlEcB8MyVyfJsJdaWugZLMSDS1ni0Gfu0TKzFy4GDGtA/SB+RcJ9PHwbTpp83Eb8E
aIsgmQY17Fcr/J8QkUVqq4clD/zwpU3bKcTbhnUvWKi1r/5+tz/AU3QDvq3VOz+SURXni8BaZ7dw
zu6FluXei5emzY62ZvkGBsbA3f5bJUfPTdNwI6SE/E9IzT+Pp1zPwllpWLJEyIjJoK3bBd2ATsJY
3f79eL+VxgZ9F4pi0FcKWsrf9054oPsc1XQDHDKXxp3Htre1QLb47pNFsy8YDeOhvrp5vY1kgEZj
kkOVioJCbyPtzViRblhebZXTW1ZYD43aeQZB+PeubvQp+blkXTB938l6ABI/UHc3aAkvpzHzFt0z
KicEsSPbpeiHz3TFI1xI5+AmWkZgmNc5+lJ+q53z5gQKUnPL1jJ5sM/lA+MXlNwa6Ym53PG93eag
IF7SSTsdbXDbUsblZcmMH0lCWvE4IYsbUWai2SIFu6gfj2/yKx7UL0BOrgjHH9f1aZzep5Pm5Tw5
3PvXj3hZ6WACYiRxlpBbTNwtLdy7F9G9PP1IGHrg/A3+wzJfKhv1QkZzB1C+XoGC+mpzduo1kzgE
2W6Jf8FC7QPl9ueIwaAnir62FH2AoPvla+jLDs9j43EH2nMsLUs6U+gR7D3UBWUL2QPmYvX6kfmE
vGZeJ12Adq33r2eGgoJVBHudjmZz9OT1eWe+6DwXImV1YNrC+IzQwBVcEw1PAIzwSk2/eDluxIfz
Cq4MNwV1Z87UivE9I8p3nJM7GaBs5J0M9CldhXGv6gIMf2yPdjxDAR/WTH3epfWmbBz1XV+hqn9Y
QvaASeJha3Ovtm6GxDsVbReg98+3R5gSMRAnW8QDfKM9Li7AaD7wMIAUIn58Iji6ZSqi3Z+SlYan
MuBFD+mc5OLiFtKArUlxjEJr3ghqBCSm6RIZFjQmwdDi2HNRnXQ5Oo7F+zNYO8F0IlzjN1ruQs2I
lvJT3hlU4nJs/326UMz+GTMpq1VTFkwENQS1t9VRTbk2RUSrazqfohf1jBdhYj3n4/nuNMusXarR
600tDNCtXTF79lBXZt8kLlp51jj3trG38d9897qVHNd1k/Fslo1nlrWhbtMDwm9redePsUXrpXEm
J9deWCfrceZvvLFonUgs3qwua3pZvIjzu5imLg22xlosJhR7KLI467vcZszjVtYbE5jGI59cFPSn
TvYa+Dt0lUF53i5f7x99teszaPgOmTSqvoebKmxDCJ3lDeD9zcWSYG5idYTKE+Qte4Qv7d5dD3yC
Xy7HTqBFF7gfsfHrS8Unp+J2Phkkrleb+PEQIxE4Fe4xnLQRRXNvY8ljB43Ld827H1j6B8mQq4Ne
HPeTDGuEbdCLrcew2p+KhHz+ebvN5ntvbC0YH9ifn6PxdKi3/kutjSFiJzkF5IdLsU+rTKu8UbRu
hHCwnJ3mO57nbTeV5bM3yvEkcIYuqV+qlW8LGr1ysDyclbSuuqZ1RstkZHnO1a266ldGMGZ3dcvP
RHd2u5EJsdjNrPn1BYOape4txWmx3FqbD/9EX8lymRzTHs1sipwtAXhPI1hxuH46cOzd3XE+sW2X
TkwZuTN/saAJ9G5zGG5vJ2u2cA3PRf3YnSGWZrtPN+/JXUT2As8jDkKyiuw4kJz7ifNORTVt33bi
1X5uZ8/OOnsNHHtxOjmLxQlbywBYTQdD/lzH/vvgdOu3Tf/Pp+lDCrJMv9UIldTU6tO58pktPGrY
zSby/Zk/c/ebhWRN7qK7oU7/z7KGD6QYndtW1+zvS9VleqSY6ER0sKPzggnLrHEMb+B0dR+5f57/
04mT+xxHxV4DSw2P6gjueL09Mj073sXLEwJjV3c1eby+IlbbqgMR9avZ+mNBhmQ0PRjOSP1dVxyq
9mCG3aRsShilRL6AjYwsOaDjMh6v3Nlo/TQBhCkB+Lpb46MyUGX8kMTtDjXlBZK4BpbNSIh8j2DI
eqlmfCSiMzB0Ojz363LvneikgSb3ZxpTooiZ7DqYZoETBPY+sB1nKBX/Gsv13wKnXCeNAkD5w4ld
rtUKiQ9+BEB6xcZBWfPhVXDI6jEUVWdrUTB3Qx2OFGl5Ynlfk53yRjh4OloLu1yeqaPfs8f1Z24H
9+6iTCyOzoVfzmwCJwHvnVL0bqAW/aIj9n92h/7vEncK7X6D46idw/o8opNeuql1trYmea3IoG+o
H/fV/eotxGSLyT++3uh0qb2PdMjEPDEO5xsYA1SoncuYsMM8OV9InuwOVF+/HLNva/UKhEqW40Ju
pBg1fNWLJqIfB+Z44JgpP48Za8g6FnLseUaTvU2HFHuUJFQEGaP4kwMLkNkHtzZe4P7lPp8P7fJf
WqmMrySV2wu6CJd1r6REIOp0pKvQ1Xq6xVyYJoyvblb0KYhYhXVH40BeXflwQyv/Om35d+VehtCa
iVjcuuHgUvvYjrdgJflulu3e3wdIng2811/Cl0nrvyPFYAMET+L7ez0LZt5WCiOWbuJxfFKDzO7M
R3CPYqyznwwhQX9I1X6NlkFMMt3gX7rauzOFrD20DD+4M1Pr+Vl0XkubCfPYN214MEx7VXuy1scD
x+6XJiof859Ve7uniaqwC2aMP5+j6WX8yng5szeWZducvbu9ZZsTFnYGlqVO/mXX/rtuL/8x97mu
MvCnE+Ttx+gmvqdu7rV4LjYT6VlPsJ9ubCzKLJwhFpXoivghbQ4f+HFkeFEq45Fr3JBcsNOPcBVi
SoqfRIhm0hMSlHfKMnfNReyVdr6qQfDOYw8TdjuPPITqYGtnk70DrMASvOT9aQtVgtNyduBjecUk
WkmOMoWpP479vR1ThixWxgoPyNBCrPVZcsqx6KZbLcNBiDSZuuoIYhXJ7SfmXk6zQ2xkdvZud66I
oirIEKwjmSzgt1oG4rhyLjOk0l8qB2qeVawpbAJM35bnh3ShWp+ClT21z3vGH90/WJgYazy+NxnY
Otu4D5EqxG5AcyESw4l0io+hguSX65OpD5jcr0AigTT5vuEPo/9qPTo7fUnyXb50SKLVx3Far9/c
pwX7ILbujj765/7QfviZiRP5tQ6JRfr/kyQhCsekVBLarF0nEj8zf/5KF9nviEiLwrLvBvpzv7Q2
vq/Xmx1Iudpo1+batVm9JXCaTSFYPoNq+463vMTW3Hn/f00Nvj1k76wdkzqXMlM8bjXfwOpadmSI
N4md0JQT3cwDDjkUMX853t+fs/dNr+pB1EdXnvNgkYo/e8ukmxTEDofobTWbuR3E4ThHNHLgBf8C
52FhYLm0zZHlotv7fTPp14t81dKbRN8R4ArQ7612tF4xypvQlVnXjy2gh8hamVDd8Ni0qF0XxWKC
MxedEDvAf945AF+3Qx2kD9OjgZ/3S0X0/ef13svxeL7JzbnrfO906/lsLZfjjTUmQXsCZHI/kAUM
rtYLdgKamNc6ZzXHgWMIOu/0SiFjuYt7MqrQTh+HRjJfd/D3JKd7PvJgBWNkhuVdl/SfNuH5kqMO
3E1Xc2c3ZVQ03nZTMWtGjXl3t374+6r8cvn4a7Xe1VUp9S0WRE7v3PGW+R0kBpwPrNAZ+7lLjeku
Ajo89BM+o7vPPZNyZ2D9n0UU8yBUcdBTBqgGzOX7097U/fmoqAASgY3u5t7IWlJU2/7HxfIfqfmC
xPsMhq6wX8IlvQMMvDTUTHWEZnsPfc2lC6q8YFVZ8eRQwCPAVu/tj8SekSbAnyRYrmmbrfR3A9E9
a+Clyz8b3RAKGEsZdBDgWPS17y77/HhSilLsoCf+3GsWy/J+TEJkw/eYLAzLtf6DsjNbTh3Z1vUT
KUKgllv1ou8M2DcKwLYEEgJJgARPv7907Th7GjtMnKi1VtWqOadTmTly9OP/+3HfXbovzG6SqI2X
Tw5dOFvfL/37+g9PqNNk7VN2Sm/zAT4gCaW7xRPiskkaJZi3We/ZK/ppI74v+PCKlOIWx8qeDfdW
d+/tDd4Me3MIPNKaU80ds9sxQ1f8ZXqzgCwKp/73jr/E6I8daw9itr9JR7Nz5wMWK6/tzpmYn+1N
azqdlgGWA18J1xdsz5YdiCPAPXimtn6pDuLqm23olMkb0TfxIHM345B1OmfO/GA5RJdoEspnLk63
7UyIy/7e7y8eKSUjgKYoHtHuqHyBE/yjREB5Teq6ZLUVCcgBzoBHMg6zwXCw26X/2wmelm++2jy/
nbFKWoJhKMBmdZ2O3wcXX4eTpZB3KC5npayMLT3uoUcLoKglGQb9lh8xnQzDNbjaqjUrxBP7XDzb
9w/JpjapGAY9qLBkthn2+K5O9Htzy+UD6lqzAHO0PFpvxhTV3bvt2pSunjzkn7qa5YhFZcbf6c3r
GA9bzqrIaPaVsA5te+Ddg9Bvhz4qxO3aBOCLTv+pdRBi8nDIFMgowGKeqcV2Hozz/VjmSftE58TF
HjiEGuTeiDSm9MJgk/YBacjMfmJxfyBZIEJUkvB/uGBgXB/DqQT8Zu1ksKYixu1pUt/Mp/qYptL9
jP8uyWQrXdHTTZ8CE0dWsJCH2eqJQIsH+n3f4DeIkXNMIl/x2CyY54eyuGYIVydYvalghZIr98kL
lYshLuaz1/rT+QLtQoxOdETilSSbUGj/vB/5uoujs6jlp9aCCU/3JjKv4fRjO97ZmrtdZihr+j2f
Opo/q7FiYToxyLt1AED/0dN6amdGVmCPU4ANYLP0COlGhT0P0w9AE/1wCr6A/dJ8dUxgokx78omJ
fHLjP31s8RUAIomYgr6yx/5xI4FRQFYa5LrXsQZeKsY5DJGu1YWRsoPZpNd6kgz55S3REASzAgl1
EnDwa34/8l2uJqqR43bKvkZuguxWaIWApXgYJvqQgJL4W6R+WmGq62K6u0W+jZTqFyfIP3ectmkQ
SQpDADjI9tHqVfTKe2/E7vN70FgflkaXfkbCuU+eIrHyt0+yI0+TyOK9Psg1xK/4PgqdmiatzN93
3amT81HdxYowC/RtAwgo+mIONuw2566Psu52AZLAHk2eHvhPXcn+/1n6wSKZUXrRThUHLlA04Gqw
3nKHEQ1ii6s7ZO40mL0/8wN+OD7iyP9ZUv2+23uzr/WzLhG73ezBm/Bt8TTHTCXRcwtsBnAZz7sj
f9Ec39Z8NAm7c5nlYk1nwAHzntAbvk1ZIBEt6c9ezq+rmQYz2uL5qI/ddB3zsIvzmvvsrUZpIHQz
mCC4GLrXDci9TiZ/C/FvL5Vi+/+t93Ciye0MX2qGEDM+dLQu7uAN9wbVqDq0ZCZBN6YD1Hm26C+S
Aw0ub9QA8xpz9OBNafndrM1ToqAeLu7dGxytuTfFYacxEg4P/Me/N/nTe6NVQ8ZXbmuwF7d/FMGI
lS7tWGY95miSkLBvMCLDFp56kZPS8p9ZY1f2XLJdAU2Zk/fS+3v93w752/oP7mvcXOjWvHf+M4A0
gTagD5shFXu0ITXXzP68EP8/zQCIu3vQDd+WfTBC172sAGqut77sbu2uANiiOSexp7dxP7M4ahdg
G6q6nz1qvk+2LLb0x9rmwxUzOlbe4zZrk32A92d0tOJg5J1Gc/zW7dg9hq9utHrpzugfePaGvppT
/lpbiN8/ilmRk7qVnlmbJljZHr1heCOPBLUoan9qT8zAT1f5u3CZDxqYBGraksRORRnvTXU31Fam
+HFEYS2xoh2PgC6zTPf9yRH/oipof6WDQDXaAI3oD09XP1UdrROjfwfgA3hEBBYIprZlr5kOmiye
FZd+9iywT1oFSYvTxycyO99PVS2P5cWE9oG0DopiAmKkc3PlBYRTH5B7DE+VNQbKxlrTczErrb5h
Q1ni1TQnHZzUmT1LWf6c7X/4nAdHttTPphzDNAHJOg0cngxoEPsnEet0FpmbPwkAf+ZxvpYz6S4D
D4Qa0kPIawJUFyVtYXkg2KUhQ4zD+nRfuQrpcuepH/czr8J6BF9gx4j5A7IN3097f80LTc/xV3to
R9EBQivd3vNDbegvlzRhdYWBlcLJO6TT7t+C9SPYFkvTZkaHgkk09IioowC2eNsVlOMOdCLVflg7
ip0/k96fRb+HVR6UUy2Xl7jpQO9OqyukuiB+we1uG09eZ0s8gkdd8M9mHqf2MiWL9wZUUsQ7F9fs
Xqkr0OLhXG2ZVqXZ2X+m98Qr+Gu9B92jF4fqlquAjwqXCFqC3PtYVn2/sncuxQq8wSrcNvb6ZEMA
Nu44e0jvzCf39zM99f1oOw8aqehAQtQWvb03f4BRH73N8UlDnH9zfrXqV3qKa2d4wp+4WFfNXvwt
PT8btR9Wf5Dc4njMCmiM8Zec0QDYYit2rWn/f8cBZhNamZ+Yd/U3RUgujDoo8Q4q8UGUtPog7c4k
TQjawVAYjOYN/nf0/r+JA7rjB6LhhQie6dVqQ/W98NxXd41qrnsTSjjz92dP6LdgRHQDABmh4cPJ
j+TIncRIj1HzNRwGBUxq5d5//c5RWAZnaw0hqFMHRlhv2mQonwnAr29LxSa06HrG0j4ippZlW03y
qyZwTLMwD9s2Q2LR6NJ/Juy/BB/Gv+s8HHwZ7eS7LjOnREf+Wz3EBDGNgBYWed8qZMaFwb/Mfpak
+ZkKQ8L+WfZr+//Y91pLmnZ2/tKN5E1I+AqoANsl9/nZeyJbX51nj+9ZbeM50gNLnubxLe3S8mrW
GlZP6u0WuquFBLQtCovXmewCzPWWhPQ6+vQLTg5gxkLU0/Iqt2AS+eIeh9kYvT3ZzyofcI3ThRaM
2FpWDCWOk+lhrixO62RNA5Mcpj4lka52cpvAGCZO4QNDeHf36yI0MgtU8Na404/c3E+9/eCwgTzW
B6Udzsxd2xJslvoQjKYqaEZPnrJQVn9t/uEp73e3jNBAHHTPwwRRLAuZ7KE5a4jfyKhW8ER3fPUF
/bXgg0uTdFTpnBlCW7uRf5wChGNR9u3Lo37luTRxTvXpU//tN0/13xt+8GsKvVSv+0IVFoIRWR8A
pdkimsQBFFGO4R26iRfhLfsfS6Nr+AI0KffPE6hRrb8P+1dL9e93PDg0bWUHXdQeSevVrtIvuhfq
2FSnw7aVOuXk1J39vd6vKorqHN2npExAYnxYDwS3QytVjzJ6ehBTKBJYDq7bUJliDu/5aNqvDhu5
VR2ymBYxvPrgQZ33inKKWqjEt3Ni3QOd3IwY23dOfvaS+H9vrvWb5P672EPEZeRlfGN8/ogZbnGP
sQtNkn2y2pYUPpvP+i3XR8vG/23sQQsejnjhO3D7yFvfbI8UjEgv4q5RkaHJtm2tyU6Q0KXe9/cm
f408/ktqUukjpftg5685kbtS7cgVMHnH1CZwNUzA8T5Fjh44G/tpZCV+4sP7pHGQnB65RUa8H2Um
Ol6k/e3GHcLk6YIZbC9N+ifAHdv7z5q1fpNP6luMo6LtTaz7w+7OBCLJ7oBV73nOhrlqtjemOWX4
0v2kvvJEz/8mMHQek4FXcHv56+ES1XuUSrcOLT8G09zH4d6RbHAjvTbDXs980t98+3/W+jGYI2dV
2aoUTnGVKM6ouFvXcdpNRvpYm57c1xLXUHqXnGGpWZpfhNehHtBztITlYtQJlfCJEP10WE3ZoMaj
MsgOGqv+oP6u0q1VdnY4rMI15kpfwN8+MNIIT+bVk9xTr68GwEYy/92LR+Ct2m3rFujDCgl48mh/
ufHvn/KgkbJYqSmAiRt/m4/oZh8b9thegzYxeZaR+UXZ4hrRbM4sDU+n82jWm7qVHU6HpEY/yAhy
mDMGMQYlr7SYKHiWKf0lIcFqPBxEmaRe+xH/Wj1dk/Y1ouMJoGsAWRfqOu61rO0yHx7fj+ODI/eA
YRvfntWJfxG07+s+2O9zGst0hBK00lZvCyCXTUhubzfwP8YoCZQT6Yngc9J7WmX6qX65KNxxMcUj
RnoeblJT8wsP+yZUorehv0K0NJ9d1hQZ02dy88vbFWIBaAnteoTLxuPbVY6xHBWnZn6m8WvvRWPT
OQUuAFl+a/z3a/klCSKqOjTqffW3ECejIP9xPU+XC5y6Z1SuKGWRg/YK9HyEWxeTWwut6Smg29fd
W8OgpMphhOAn239/gtjMdxXMF5CC0QHLMaAreLBsrWO2B8aMzYLovmD2iCkwwze3T7yDXzwxloFE
V1BVM0j+CAeToJAvyh4d1dsFx27abYKIlE5mvcLMGcBj2zXC4okO/sWQmqCCAhkpc5MCD+z74eYX
aaeX+V4hpZNyvAazIKKjo+VY9FArA9XqXxyXjLSNhuxN/j7Wnw2m8Jr+u/jDzdbV/rTPMv3KzUr8
xWymA7xP5Aici5MFjpcTTWPnmZX7JVRjWfFEOGOmQvSHPGndSEaWimZICs5rOrM5YoUtAilr/b3B
XzJYlD9JJjHJTJ/ujwxWfm8bAu79q4FgxRgIznw4NagtUBCMndh5Bq/z1ZHwKKmMD4qxcJW2hceh
niI5tS+1iWVJoZ26ggHagiPntKSfshoFT2FRfiZ6RHVX+AokRNEBD0pA0zJjB2CW6Nmt3WuI2ASn
nu7c7Ra0TlBWus+A5H89UObRRYqMEX2qC9/FNY52sZwdLzcarXqrljcIaZlE07nLhk4YRmue3N/P
LAcYM/8s96DMTUk/S60GoLeU6iZosV/NumemXV5ebCdwTs/WEz/v8foE5wrunlAFjzNqN7yC/fFW
3cj3btruiClEMEFEoyR9mSyJzFTLzH6WzPklTGCbtEUwyAvWwY9mgSivryejwnM/OTCAiblGd1s7
9ov9TGJ+NrPz4snnCmxMmk6o8T3cn0oaQWKLvPgVUf3bIaCRacqEp0+bCw47oCBUbN+fBbm/yw1q
FRRmHqT89V3/2BAo9c5MKp9v88WC0ghNr6LX9oMQU+Tl3OH/P9yK2CclPtA/ab4AKOn7PqNbFpvR
tQSzj2Yxsq0e6QauUjTz0PHYnU0mz7QaBukX4RFTymCOkpn7MeBI7NAyoV4+jaQeYzjtz/RuF1P4
kWAmaSWW0ssUS0uctuF0NLfcuRewBFe7D4OOEK2PK0rT9kofXBZwQiUFeW8z1M6W1m/CjgcJ2UJ+
udIx/aGr1ll2DppzlWw9Dmu8VO/i5yMoI5kAU/yD3yzjbtGNuu1uYh8nd5iyg8p0gXYErQkK+MJ0
07NzGAPBW9kH1YLPD6ZfubCUpQbmZw9ixJdj15wpixiurMGtdPKpvFKGzAEbFCr7yWfUh2QTQqJF
u7DlRawz53Zf5vPjsCVb/MC03ZOxJYqdXu2j7iqHbkeaKcVYroL9zQFd3YAf5+7fZrt5HEpv9/Xu
1Vg0lSUxwVpb5bT51EC+2zl73bnVoHTDez1sH7vN3j3u7dZWW+2/ZqLPFzvVrfpTnpx2VtnPP8Sk
L4xMq8Y/jPShOgBgWR0or+pG2lvRC6Cvnc11pKxyxozbAKVCX9cKzRcVPt/1LkhCcIYlT+q1xlIQ
idwAU8x25F171SCbEaUMD0G+vdaWBu9wUAeSAmqxrYTNa3X1EgCIB5GX1nZc2/JWOzjNomNf7452
sKTKMpkEnO4jqx7cYqhUnaawb2f7frelfXhK99Y+HWbHvgKrcVF/JLv3OH3iPv1SizXb9EkwbCo4
A5ia+f4a1Gujn08t1JoiEHmOE5GyxG3r4wyLdCVBc01GLXgSq/9simbijoI3D54cNRxWD9kP45S2
Ckk0lgl4UzHBC3Q5lZ2Lq1k9mdyh6CABUdPD05HW9bhuMb07vDHA6ASFO3HywWfysrff/7YpvwUm
377qwZlU0rxVXQ9EvTebun+nB4OqLVwe1Wpovye2H4lCRdV7qnt/MS5KG0p5MuSoeLzZ77ewu9Ef
nu5Neme8Uzh6G9GCJhwtkERLerBj5+mA3m+O1rcVHy6gvsfNGZotEeArXhpkzsfJqsMjoCN/n+lv
Uey3hR7ONLnIh0OScdMrB+oei/AnJEeyNMSEwWfQexYP/GYw6WngMOkWIaJ9NCdmUXZue+Gp32zZ
Td1z8NHBidS9A3WF4xMxfrrYw73RCnO66SdO8WC1F8Dvhz7zMBEjNqaXWM9WM/7rBHlwQr5t7uHW
yoi8VxIB8X2xiZ2DE3yj8Vr1JYASaztdA6RcL6QV2A+DK53BOWegkTvWOrxtzQMYfXNw22sUnAnV
Z3gPzS6j9Tc37u2mKsjp2+NnnFmNF00gyn3LQkaUc+Cd7Wvl6qUH5HRzH0plaKaBlHnSfSgfZg0z
DHf7uFZi39yH11Vz9u/b+0rtQisdVR4I85fCvhycinGGzNvPdzAaDtF2L+dxprvnyM862wIFnzjV
Gt3bWoEnXqEEM6sNFv7V58eYhtP+vAKr3sIKyp+HKUbzsq7lsAUC8bEHUkBx9PcnCy5G8LLhg5Uz
iyTSud8cLd1wkrmS2ZdPmH3bsPFt1c8b3wRrMBErj9mwoq7+yTcehrlq88st/7JIg+u4AwhFx8dE
Gwk8Y6hruwOq/Dabp9dpNQXoold/QDCdAplv1S9FtwKG4ZWaxg08+NK+YvIg/lMPjuKpa3lgbJpw
Pz5frez9MqT4AXed6gL23erXDJvdFjuGvasXkPgP3WhhLAs6YiiNfmjLVm61P06zYtAEYHjfe3US
lJBpCKM9r1PnljrZpWfW7qENoTWNjade3K86NohCslsPb1AoAFyegg1uV3eYK5yi6Gc5n8M/tmM7
3gWR5pSnsIZiNpltFLBladtuwrjwLnc/vftqEjQn56D0tLaraaHc2B3wtu+Luh4VJT/TkhcQE6lw
kjhFULnSKIVQYcc93mqHMfLjnaGu6O2QBp2ZNAI02Py8mI5qOvXisNbvQJpbx3U6PYphNP3jOKkG
1Ytpuk1u3d6SHGh/yFVorjB1O9vC1y1t4CBEKWNxtb7CkFzB8FDD+BCkDzbVIuvg3tEyFa45RMU8
EIYV204cHNzOZteV7CuFR9Xdvzfh8U3rIS3tj9SVB9f3fMyjaBJQ2y0ogy+5K606F5s5nR2maHAZ
wAzjxz31s2REVsHuM1wKu4A8SN2EkTtLAJpUup2ndnHyymiumu5JdnaMv8X2/dLbb1MIhF8A8f3I
R+3CKltWEjuHxuXYtSXEAxD48rWetOLFGdtqmClwpUwT6UVChD+RZzxAfolXIVNcg91zcfmM3qSg
CDQcGLvGPTkCoL8jcwZ7LFY06lK5IbcPZMgg8eEqciL4Y1Pr1k3mkW+SnWZ3/mF4HJb9RWTzU0y3
XF0gwNDRHM2o9FTfpB92z8xs4+n8BJxJXHM4SdxoIHehtbXzfslU4DAf6/5n7me2Zh3osumMpTBy
k/C4MLaG1D0MVfg5YtBflB4uVq+AsgFcWaij/fYkC7P5/tXwYqKaKw1RbPEcHktbwasV81HM44MW
BQxWx4LAiPnCWA4bB0GkJHRcdLbJ+y2o7QRE+1EZnnlgqs08Y3B3dpUHKcE5cTX0lGX0mG3ul+Nr
fzeUZjh1kPbmpQPJqpnw7qvhbnjF7bkP/bfr6vaJm40A91v9ez8Z30g8SOP9QHfjxcW+emX/OAQ6
4urDAUBLPMxJFJN3vj4vl0z1zy5vUktAn8I88XbBa+ide4YdA9WsWhLFTEiVZrFmqR9pT7Ly92yu
MA9WreGe6kIZ5bTDYqD0TPrSdm7bdG6mc+13RrAqj+RPbaX6ICsFFQQlV0/usjoQstVnHpZ9SI8H
pxXe7gqBIEyURqqf7Cygn92LW1LvpuMMN3Y3PM2Frl1pnhaIICJ6V6YKdMk9UoR9yqzkuh1znLrN
zoEZoRjm4RlLkg4LED5xVEdUBP2ztxtm4sc0s4LRufZM4sy1HlFMcqLii47ewp3lH9a1DbxQ9yi+
ghIhZAZ0Np641my0ubj7kLfVog61I/QalE4r1AfVp4lUXT1xmTqn2gaqYD9KXSZVI2TAOy7KsLJb
PbhnHGW+WyZhfXNbKwCNxGkwohp2RtoKWUoZCoXug+PSRu2bm/ejiWyL/qzE29nt0ZR4ZqXy4Cgu
U2vWBuYscg4DvPJutYo8E+i3jrd/zZ17cLfycT5DTQF1p2z2M8m6e5GIHnT/TpIzZQxaiy0J/Mz5
fQjrwZI/Sp1kv1ZoGFWG+vhMo8vbvvb2EM/wn5YFh1GUulCqKWgMyHs77q0JFK6jdLFI6c1JQJxJ
fOxXp5oUQ5QdcCA1emi4D6tuewrF+cXOxKmWtXV0eUVdzTu9VtPTHLWrdiFocitfWR4mTY/bGR/8
AiW1s6SDXU3Vz2p97edg1N4sKOCUWYnHjQPxzvAt99PupkMFljermlSEioab0iGfIdPmwiD/NzYn
923ptYfNuLjZFfsO4qFeWqp/CY7BnjFhBXKetmv0ihhlVvktvPi8vw+Zn7VFo8fewMhY+WdqC3ro
l/ZrtrwPDdckoE2YcGaXCv9w9E0nD6rttZttdoNklDKjvFVpSs2QNOJd09KJcHMeUe4lXr7sDBmw
uzQ2PPTY2Ndmvl9VsX2a3YZwU6fTU9vBEENP3f689w9BGmiJa4Ib5Z7C7B38O93oVRWjNebN5gBL
HIi1NMIMiPeW9CPstE9c1LEle3PcAX+fhdi4aYTuBGSrKzRFhIVQAvChhhHvtyZCrqblPJvjRSW2
tsXrOK5RX3fqrrR2eTgKcVeGvKJ3Xx66rX4JB8kcV+WChxQipZ62aTadqYqsBcoy95pl6kdhq6d5
FMZoJtnAWqOAm9VY+Qgycf7pQyBdHl6KD22DcTG8y+LuHLtGr3xXGadOh/H6msHNvp83YROijvu5
l8H05Oe9O7CZN+ZubyumvodlEIf7z3Nil6Wl95XS1sRXHAfpROu1XVISe+vYlSqeZuEj2NnJ2aHW
bG0Q93d+4lwGgAHb6qw9U+fakEsO+fTarT5ymK43JCxaHQ9i1ggKv21Ld0vF0a5+ffS1ThjzNrN+
BXMrrunk7MVL0ERX0gx+0WiS95N+LSpFdgti3UUSXmghTVSrihx92CaaTxf81DdtJKRXdatB9Hr5
KN6qabFeqEMZf1TxRAI0Xdw9PAc6nvPwtuCXc+ey2PFwTD/qAoNWxIJhKMy/zrl2AAOzuJ/eyUtW
jaNRSkm8TWIns11XIGunzNJvNJ5PB1/coIs48fYb/TWeHLvXeY2LqPVVZEymxa4JRfMb/jf6LgeR
Yu+Nk+G4E5NSvwwbaGqBCkXHkdszVmlw4d20PPzqwxAH5RpGGaLTOCYOHSQt/RMtiKcxbIpUBHBY
g1YwRzv3PkDqsjCtUbfy969H6OgvUx1DMq8G5ofWw0ZZ4232mqHctnessTFMY1sJLkOcw7s1OPq5
014YK727C4rGPY2bvlDxKu9E1ANV8kUtq1jU69tCXhN3zNLA9FuOhq01/Wt4mRBbBLpztgz0eTkq
pudzMMHFse79/ELxgJ/dU3r+zZsW/hQoIXe8c0VordtsLxU+nfoZdbF8J6A34UuCJcvopRM/GeIX
uCZHU/EIatqM1JOnbOLJ5UPW7f0oCqMTLIJoXnnA/cGQTlIM9xXclGnUheRvysVNDu55Tly0PUWi
DcmtOcaiy8F/eSG2aIhoKOpUUw4Od+/jgL9qJYwKt/rnUefkFJQL/V2QXdjNcSivlb66uI6beTMr
X9XY7mB/Ih/3Yp68l/368xTmYwOZBm7HivxF7Nzsm5v2wM2zt1e749KH5+bje3gZFP5g0bFyrMKm
wsUUbMVfQ5u59ZG+ZKPChzM9GJcuPGX2NPMipuTjvV1N4MIq4YMI0kHcxSLO5RdoacNi2JAm2IPf
RSB1c9WdLQ+Ir+ZNn6frqVyN0eV20kkBAN6efs/C6oDUSPNJmOx8KfK13m2tOL4Gp4hOzWe4w5qX
sleOj1OTvNXBzl6v7+Xo2FjKiTMzNkX3xObutAXV65YDfWhw7w9M7D6X2mJd8iQCMaSNw8eXXZ27
w5OY7UlIboC1iRllPHkdDIUgq9Ktcr09YJV100nXcSCvL/5uUnTfNI4Rs7LA1Z5xoQdr14sD9GUs
ubvFySESCiQvXZhvhJg3ICaG7c9bF3WBKtC7K5Mv2FQvju7ebFQAM4wGI0Goqlf94zCKR/zgg2Fj
iZE93lrXMC0DKeZh7MdYwgWcbfTUHQJcUZAQhE+T8Y7BSlRB5dhgm2DvdsC+WEbD40bDQ8Y7HR2G
MtLdUHApbGjrQGRElfVr4fcG5+UcKXcMzL9LWhFft23DmchnjhCNQeziMVhwG/UIawetXsu7h6PE
3tznuNYc9nEK8x07KHi1HQw0A+beGfVw54q3VzySK9N1glyuzS8RZjCBJH4zsowzU/bQOJC46Cgl
UOztmlU5WjsNaj9nkmfvJF/JrogK3+7rQwpb8wTK3gFPB5yCCbKOIhB+zw4vvJx1lqIT2wjaL9fR
RuDCpFBSESCRb5BGEnhTKQL6Xw5N6DdOHl8U3+vthj0Rf7CFSUHjMcB8cYvphoAXpEe+ltUSr12z
sDElarSaBVEv2PoXPhHAhjPtS9syiJzzCIvKBvd8fuxu2uxbuDvQFwWVdR4Vk4tvcEAKYnjvJZ6y
JFzfM+UZA5OyIy/UEaqcvze4bY3boBz5c2QDBlfiSMD9Uew4gZyhsYLVgJ8jEi/3cMORiodvJ/Pd
lBQ8F8uFv1LZsy9+xf9eHdH3xMXVfkE6mfLb//tLpiXqjMKHR1eEKx5hLQfT4rNElw3U6ax/BHgP
TxL54cf4NZYJrUUIBgeixKoEuShE/usKqYi9iCiFzLl1mdbDtoudltebDn84dauJtuTvXcXBBUYM
+O4X+JmsiOEtydqINXF+bWMY4R0fJiQ9KPYe2SPOKE0SKfoEibLvywqP6O5xil/yxLk4KW3EZ1Kj
bJdzEg41THuIJOx83t3WVzsRzE0zfNNN5Gxvoy3pcTuaIJCo3HNYEaAfXkyWNZ14cEYBiNqkuaod
WnPxSYTiB+4UnXfxhWOROHq3QlGoVjxXWb5+4Ujnt8EhuA2g5xbHy9VV7tVTgJcRbwRL3tuP7lje
yj6PytllcPgAHAfHCmMLUdVL5FRuJxCvRQDkSiynDSX60mMXsWQ3Vxv/ZlDTp47/55KjRmh1buRE
uZGofZgtRQtABSxphw1IC5w8bHXtmkQ0IpLRiFQa5zqX1yhcovw4hMdViGmCpSQ/QsuJkOoEZ2mP
FOMpeLWr2pvzjMePBEAj4dT9/M5zbJAr7o22eZagZrAbiA8VAgPR2/wWks/zNWbFzjybYnCcCIV/
dcUK1wGVD0YWFPcEKZARRnbid2jjeiFtY7XnedBw7OCmAs6zGxnO/dV02wK2oJdYeK5gJLcAE4wT
K3upiGVVa9uyX3QH151/TRevf/Ayv02zL4TZ4lWKVPmJP3kCMqjjZMxtR544o5tHJlu2iCxZG+47
KtFXvj3it9JgGTt0zIUXmCskMhVIXRfWQisfdMJLIKLC2kbfWtpCD078RNw/oFFSh95TdhF12Miu
b0x4v4sTT3ogVsO+bdN3uoEdcX8F5Tbx1BNPHpcERqm4zwQlRjJrk/LUqKnunNyHM5vvjzgN8aj2
g44jMZVAWe5rJ+W6xSdzVUMYmZAhk7djOqAx2RWKqeZ7ko+L1XHgOuRa6UXuNhOdyxOQy7yKZcQZ
UHFqL9nkdOdIjjlM3JLyP2Svk5bd2EImhOfJs0L4dJY4ItkJyxAVjculgciJF9DimHGweTsS/0bl
7bQ91eNggKmC1GAQO5Eb2eR1iBNPtNyY0yKoCZKPGwH1B5UfT1vI2t0rAWuQOVQ9KPmTbMBSZ50B
SWFB2GJHuFT0JpBYeuGsaU6NvcSFFlPiQMB8F/cWDTN//3KzIioVQphLq7Tb4CFzCvyWr4UIxve2
Ns65MeO142hjyD2pM9zYrJA8qDZZ+gU6UI6iH9vtnhAPMb8qs9GLE4+rfrMApJLPA57XWpcI4HI3
M/iJJX++vWPhun9hzLbpIoKc13EgTSUAY537BnCs61KCydkqlx2OOGIydk3/q6j1guo7yLpImSPN
Db62/Mg/Ym//YtjEZ7xJ3pfADMZWuKl/5g9K3Bl954g24rmREIwzf2FGHfGm0MI9ibyDUJ17n7MT
PzclZaBi8gwyPrW921BEnMcgRsQe0y4+dUIr4bo6YxCDOUyq+lCk2/sXIUQJ77ZydO5bm1So1KJf
OdE8BQatwzYSN/aEkEbufpDTiG2iP4VF27HJwin6OG7WGkBQXl+LHyg5omvn5djf8dX8H1sccAvQ
0xOHXaBvhekRyvveVS1lSEhpt/kJR+cF/naE8hKuLwh587+iLv5+trbKUCJgj5ymByjFNOqXzHHu
SfMxWIn43t1mWHgSjRHaa7rkhL0XkMbC+6TgemuvcjK+WmXiQ6m5W723XjaTEq6glK3fPJPvPfnA
HiE6A218g2ZwSEjhnZgVAMPM7aDZB1cEIHXq3sE5OOX04AGNbPM7W6EKaBlQO/tBurxNj73Ya1Qr
6qmB7t1d6Y2D+rzy28BbuoRC6bTCs6dsM/tIJoSUqlW6+WLNIdW2NNdLAOBe4aqOw2Nf8kmfWJ8d
Jg4S1yDpkYSK1QUwEb106xU9cJOtCE09VhHjq3tZRbN8fVog28c+2t9FEEkZ3SP7XPWoHbv6DNsy
5V+Z/LLSrT15dEYnnAfyhkZI1DBpEIPio+oVzsUb8qXk5JiS4k5JC4OjKK8g5Eb334U346Yf5PCk
6RawVFCjlTh4adlbPGVfWuhz6iIAbCEcW8XfW9QNXM2ZQXeL6SL9ZEVTbho/3H7tVOyX53EjyXjc
SOFltg9QfOtd5t1Wh9KRFSApleHFM6hta+65e/Mkvx6Vb4ghwydCrR8ct3Duvvl+tV9150SXDEkZ
FJSb9SqvEVBmmp+SUAaSWTQVJy8GxnhxRAeb7O2Mhqgcw785r5qb9o034RFINrF9GE9Mh0hTNCNb
mf/Z9nR+KYcw7M7DMFzS+O7x/WwfZmgRTziMd3/nozK7ks+ECc8LuHjyAC2PlGQQDWk+sHJOI53T
leC8nx1te6BVvBg1LxkIHGbvFo6/mBm2wHd7py5OqHe25hD92k33tkrn6TjPwjYMxjv+PDF5l2TA
wRLQ2kw0vX8KK9viPrAJWP/GreZKV/aU7nURHa3XkG6Qy4TkKb5JN59JQ3MsHlv6WvdL0wFW/L3D
pb1fgNrbIeX3sWBg1HvAq5P7b3dbJEtJcb1LTtnNus3L2aeLoPdOkm1xCBVOMZmUVtEvwpvXQn8K
5QKWmLifQBa+R4LYXa2Gl93q6jw4f++dg3bYmrS6MjnudCSFyjj3867ckznXesVzI6rB2/k07JTf
XeaWecLXFqrjZPWFOVwmwY4XNCrCwjuO8g/3FERc+MeuewBgpID3OLUPZJK8iWGJ3MviM8Mz4cTx
ZYPI0kemhZsyVl7/C70ypz1oUVbrqgcvri2ZfLu3/x/OzmxJcS7Kzq/i8LUJax4cti80S8wz5A2R
5CAGIQQSSPD0/k52hLuSIgqHu6+6uv4Sko72sPbaawGheYcV8k6OuXf2nWOn7LBmyzJQTxmrHJpb
3ISnQR3f3RXzC3QnQLk/FMBF9o2wXch7+4FquWWc++dE6RhtKzh9bvBKTAx6kkSYgh/HpxOSh4gW
4suxCewRsOpXOtxPi9I1OOLEjckhqNzrV9rv3V11WFNvHGKzmzLD8GV/+QXWgxhW2GnhvXPtEmWD
i6cFYB8wVEU9hpK8Iy4nXL95MxcMxajEUHkNS/7eZZDzB5BL2w3H7hjcoktkT4Yb3sOu61Li2DCB
3GN8mUjoxMOR9zbdTRO2OojKO4cceftbYCcVFPZRE7JeF98Ymkbz48dtQJhh46/qXrvV6F0OCYOd
aQqsq7w1g8hySmCdwjWHBenX9u4qi1TJJdjN9gq/FcfhBCm66S08f1MZszNqhkwKqAoOziey+QMm
Ne6Njazk7It0vPyminNnaW+BIapFvLyjk5/c+vfwgn7kTuyBMxqAbkkZQhbsNIOKaRPgtncPqpiD
rHQqF5441cn5u/EFEXTTRToZ/f3GVzpFCJBFVR1D1A/TLloyYca7zfw9qRFlSJqeFq9z09sOWglr
Q27Vy0h3UGYRhCVe5uT0Zsr8Gk2SgygnabHedm/ZNDPI5Ra9KhBacHM/q97eq8Ia94yBmGVpqPVN
Vz09zsKDx3l8Gw9W8X4KpFfXFA65MwC7SehrfAYY3Nu45X/4lFm9TXvvpeMbq1s0HhYFFV9dJHnk
QsL7mZyehRc+UhQ3u0q0050s2vSIAFlUjQie3ncrsYJ9MAMMdCMCDvNnYAZ9nSZGPN+MLnErvBPI
S1Iriwme0k7dbMSLJPcr/auP4bZrMSdJLn19duNN1W7RAXY/XF0FJeiJsdC/z4DhiZlopOCLI4Xa
zd3OLv4G9KOz6W6RIY6qPaeSPU0G1PNsCiPpdsU7YOvxJCUuK1qcY9hEBF2itKgj+bbbFxFUVw4x
2M8TFT1/kvxpLjn7ZWfFr23YVvwW0BXRjVWy3oVffHPM5c6Zn/hX3nMM9G5hyuGH9WMvjZQFjGWr
K6S6ETyl2bLesJHvgu0luld0d/4eipDV246zIfTsru7ZUcrg7ITMjsF+IlbY7VbABKWO+MCmJ6Jj
HcjkiU1QRJdATpaZu58bvXPAGO2zjilcvSPJXeKVE8ijk0xVvxpvarqYxPKhkHW4LDmaD5tcM5Fp
4lHI7YvWKXflWHpr95SPlPrRYDRa+nv6oGNgUS0a0ObXHLWePdgGRltqb/cUtafPku5rShZMFEfh
gKiuhjBFGW29cmBEm3bmUx31shFVsW+lQt74jXg+Ps9OE8wswpqNFEpySuwdT1P3kqUZpq5xp5sZ
GuvzkABdUpZakU4bpCba4rJ1slmzIf+fa88s3BOGA6f440bgZQvn2r7ODZ0xp/rjTKR459BGSk+k
TQqxWePbSfEu4UI7sRMAGuoQZpx00PuhHF3npAQ8vim7CmCMz/vUnJEYvCIhvwScnt0w3zvG/Ng/
eKetbyabXrnYzSpKjyMPmeKR7kQhV6kbV1sUW6QViKGO3dO8OV1md9M+AR++M1x7k9r0MqAOgMmd
S3y4OuUt2E60xT4+eV+0A5ZnurvZpteI1XpiyTGWPDdLtHlhuObSGMnxfdzq7LpS25pvF8fPw6B4
b50D4txHSV48dE8n59A1qWssp0USBwSbVgTt912yp/67cY4ZoXSNiUYJuUE+5erTmIbFekuxvOrf
bCftqCGFUgc+os6VVwQgUa43M6KUO7qDIVB/6a5O7967A/tWRCuFwjFzCtp00UIXbjZVIi06n/h7
ZaeYZaiUaRQbuivxWs7TQ/CeUxdXvpB+OHgaRE6M2LbUJ6Z32Hj0xx/ClufG+zhgHkAF7pkgYWIR
X/VphuiqqfR4OVrQGp6JDbG1yHsVohUTrd96M/q859JDy2neoGixGeo8xsbVaFMMpKC3Aa4ii9WH
SnsHArENkVFXqclOH2l8p0o+LrXgygNMWX+BqooZqUoYBssT8Vz2C/YcqDlSPFlNDpdFT0weX64W
55lrCfpRdAB5muVRPsfS1Mn8qsurntQdZUGirz8a3cmhoiSXHf8mnR69xLKkriHgZL3t5Kb5khXy
FI7Hvk5vDO7P2frxc9Gtnqo7KUdp5VdacMfhJQuOWZBuPJsJfifbJXcQNMbVLHpVnoby73h0HKbt
8wDuD+HuzElgvq8zYVQjtBC3yRaIdSqDiTH9PMEROnar9d5XsSrah3qvLhy5xz5bZxMdAz1zqAbx
2fDsriideQ6Kd4qlhfRhEb1zuAlnfzUG5PC5sskhmWYwdvmMyg6+Lq0bBchhYYIc1q7dO+79vK8D
faUgl8eugmFM6bZ6J2xx0qSBRIRstFcvRqCA381EmeZA8lWJlLQoq83wEl8GAmBQiCidffcwrSKN
E0+J7ClrjhgLGUfvOLZnuEbAyvpuHTwbKgWa66P0c9VXPu4bd3fzL+RLJht757gZVEwIAJ7zYEeH
O0+ne44Gu/i74DI1BfdZzQHrNhSPJ++gEDpGZlC+86/wJzrGFfCwwMT5mEyfeXaogDARriOYxADt
rbUOnkaLFAp2D4iIr8VVBL+48zG6d3aau8IEKCoC8FlS/zJksAN+mhGjt/7hB3ds/AvExwP4AmXF
gVryEqcA4IMDnWprJl3iwnS0AQ/+8LUbb7HkBrOWW57ESwWhBy4MT+BwOLB+mpFkeVLqngc77woi
bAd1t1gK6I+evGMmgzq8jLZMNNqwkeAe5P2Vp4/4zRCmmDcs1TazUgNg+RoooQBos4DRWBGb5GLi
OHNBewEfxlxQ141Vj6n8tcPI+gb+ep1fGOvoc2OmtxkNsz9H5BjdehITaare7O5oRE363TMG4jnl
+yGU17SjIBz5uImujjk8s4C/R7Ims4DdNT5gse9J/glKDuk1NNZWcBikg4olyCI6eZuentxn1971
bROpCaHiyBSnf7i49+GlcFI5kHukkRpQb633UlgbK8/280jm08cPsWO16062FUH4o3X1yDT85bsU
8jmuZFKZ0bHFoBmYU5ABrPEhLil2r746TGNCAVgO6LiXzbSPJimiawS1vNXT2BPaCcFxuUdrEEpg
H2m3mFcHp+BgSx2yE8BZSJ0mjpolgvDbvl+5ea8GcVWcKwIlwNnZdA8Bp3MOMVHvEUOD8krANyJt
bgV3Aafs6S0MFkC6RnSHRefuJ/TH46yJt5C3AaepkZslTHAmDeN9X6EdHjQ0/fDwV94KAHIgeVg7
JYqn770ebtdVSA68UQUoPfhaQ46ifPGqN9oYKAcK/Qo8+0BaHCbNuxacTxTwyacWnmZtXfzesm8b
LlUZwRfQg8Wpme7YsUWnqAaMygLoNQM7hhrGnKlNOeSKBtEvx1xz208DAEJ4WGdKk9N8O9e6AFpE
b4uxtCC6dGF7tFuDIlRPUDKdc5fPWiAmcfWlTvk3hjn1aiuabfv1GnL9upackjLNJUvQ0LHKvvfA
ZPyTGFSARRwVZ/cuBeVgh7gA88HahXSfM5edcY7t8S3UQQBukTnIGD+062j3VuGEuI/tm3voNJgM
00DSMJGbshG3TqhkvDLlnr6P3KngTKxVmioGapDhogpPw69N+x2F+/hARZ7NdYAILLUCbZ1FR4qR
45iyy78lOzpRbSjRc/GcBg12697n1YMFBJ0uDY5jbgudg7AEaM8J0QJykQL4+Y2TkSuPg6WeFDOz
a3hWLA3sno1dD8xNvLykOTXsfUS8wnP2PjWilAkXRUOD4k4rKVFr4pu7eeVnSh6iTII0ilMpfUXA
4Rw1dP9MhBKlL3qbG3UgWQFc5DJRv/MD/23GyqyZ7Hp8M9ckDQ22JKI8IsUOVtGSpxVUX7uox6ib
/QuXgulKys6+chpol0/o4rXog9S9U4yamW56K+gTLBsCMTNbkxnzkvkK3+jwPTfA4L1z6eqyC3lE
4zBQgcBIjVqivXZX8xslgJjBifVABtldjAfexRfFUeLY3Trp4Lawu0IyIkuoXjbJqd9CQUIN72jb
L2+0wBaoauHoiQrWsZtKke7Ksw2IeaInLH7Q9+f0cNr6wiKrYDUWtWMwlRIiJIwMApqdYNNtDVRa
bWYXVAf4uldhFh7b2/Wuu4OkAYvj4KuwkNP3ExcEsls0g5qBxNVXdq5yo+aUAapplfVtaE6ozanK
x4dARQ4PBAVOHt9Y6tFpxDdfsAOZDXdlcNXubb7vpwsK3COtMP1bJ8eCgXnnMaFV0fgo46avgxYs
j/NdtxVfp6pf9cCI6OuPa/xTcfWiZwHSd83JJZKi3NfdqstJS2kP7J0QOokY8uScTv5IAzYWXaex
Lvtkax4tdTNHgjKRyWto2KJq1MBkqALVjvxNvDT69QeF+YUmU/66diUQTgHCw0HpbsfnLyouMFa3
jgVuxYji/GXTmrvVQvfAuWNg9lGe0FdRAFPprugludIx3jFX8XhUsLhKD7jUjJsayLCOlOgUZKPW
8NiRh2QAu8t/QO1qewdmHy3GARW8bC0sgDI3Plzj+BjXAfYV2XgAH2TQ4B6cMbain8J+1ST66F7F
QCgLT1FK/gMwpH2HykNWBDeC4s4VRaNTsPkDzkGT2uXlU+ufmKPwdum2CoZJJcsjJYzIxiOjuqc5
fnfepw6bL+vcx2ZHjwW+vE9pZgXvq/Zhn2u+GmnuPVDH936rw4yAHnZHW8J/Cl/r+EM2ROCtq7Xv
/n4ieReIkG0bP3TAMiDJPXe2iUqYBpfogCQqEYZzXoTp4jo9kevb24HoYi7MXvgyqM5rrxITkJEW
fc8We6Gk1p2xwhQjPhBt36E0TqS3/Vpd1nRk4XnvXalq+iZhCAA9MBP12JbS8A44Y4yl2PRXcSU5
xgAq3XQLZr6n4GmSbWj7V1dOVIKkOTA4sq2BXDubIW0MjaXhfBABageFXLomM6Xs+qB+ie2kBTqc
HAZiFGEmp07dAT3cB6g2OfnoFBhznjGLl7dk+37vr1wRmrsmiA0ZMTwcPe3G6z5wfylDqJSArcf0
rpsEbgmD6f55ai9Lmu6mv+uk74dZI3u7zqENw3+CvsK8lQtgKcn8d21hncFydvRP2oJymTZ7H0+L
sLeZ6SHjsx7rYMz1Eo91ITHT17u34NJhmAq2qnhNV7e8htQF7sOI4vv0aUVn6MsVkBOk6StDhE9g
o4u74WQItb4aFtRg/Km/58k3xyLxxKkTWbae1YzoQrqBrtQzwYL24xMEuMgKyniqsP8RZFVwGuQ+
CXCkgY7xhoS6ixSBi3ZL8IQbt1GvGTjF4pcydoUdh4fk+89Uo5+6AxOrArDthm5zF1Uhdo7L46Ih
/zO77FujTRrBLvddgPQKDUkQntE+NmRKN0x5iI8gKcwhASkUMi2w17VbTyqqGkGZIdEythPIr4az
pMU0Sx+Yn/oEAvlYazMbEmZxTD6iXbfwlDDtQb7z5G6JeuOnEQ4vY5HlreFMYoLDXfHdFZ0ihqHS
bsEn3QwveEaSwazAmrspmCbVNIAq2dU7Q9cxfMBoCqDaM/p71b0nYqBy/moty4ivGLdHVPprVpeH
J+CbmvVDx1YJUTt/184IRDkk8sohHrfw163cY18cRBaYJvK06lXvm9GxcwmYoWohjHEKiCKx5hDt
/HOkAVnQ+rO0QZssNE36DL3aaZhRO6vrw9chZIT+Lv7O7k2Z30lf0am9+8q7DXyzt7vh6oD4t6AO
bp7uFm8iv7UpeDYI6kxz/z7blt4xXjFDFQC81uGeY7r47UTeuK03fSjK2PMIHasNaLMMDMH3m0VA
60EeqaGIVAUmGPZAmld8cSW1PSGqwpAnHZCWy9gK5O4u4t/0i5tD63eepcvLFqOe7K0cAzXHoCZi
brfxxbau7N99mb93cKUOozjoF+2ql5I6RzUThQs0+JHBg/tUAAZARK7hvQwOViRTBhftutXdMlAr
2ho1CWwMKZAhkpnwLgMJ5isNIgM1dsl7x4mJlPX5u76420EZi3EOZU2H3cu2mOsVzv3MPOA4OEPq
e683FEVQDMJdTMRxjvd2wf7C/RM16JlCtPsmvXzQ1Q7sUGXxHxwvbKatmIkHgTVZ9RicB9OSKRnb
utvAHgDaOtU3nRuTaAnl5bUxYufHmdIX+LdYAVuNy45KqCAjMpmbU8PaAz2GD98B/+SIKgGvhomM
j1n9EGehXdeMGRxe2np8AbAiQ2o4sxrTO7ynNaRp+mDJOcFX6ZmTc3Bl1+BH46zAoKgGwZQDlVmc
zBSZJdAKGDnnKR2gxkecpd3w1mY9dAzYCvhdsETA1hWtFuRxd5r2Se2gqsr6ENB8dDPwWp1E0urS
j/GG9ZmZtIbINjGKq9muEnxqQQXYOOOaO973p5UP4xl8mKHinXPKGXA5WMutl3V7crgUqTQ2J/fP
fMEGgbtKzp0b6Ujr6YMd0XFOvaOljj4pIUG+HYjPGBytV67Sy9yb4zIRMgKy0haaSOb35oWPjR81
6lDAc4qH0YOgTyiYPQG+0hW+8+DHypqiJh+ek+PATPCV4pcKqklxYtA8UunTRlfIXXzcnrxMKYZU
QrIx4XA7FSZ0BQQWPuwtI0pOtXMOoaGYlFDbtR7TXcWEJnlANRbSZfGe8+Ghz9CPUdBhDOTdKwdV
d9vn/7vGCRmAloIs6x7616kw0z3GQEnFjH94J2z97C7VUbmo+GAUkYopizm3iYAKRdXlWR/wVeDW
ECzoXi/xLdY43Hbn851iHNR757CCwIYF5lXesQ+3g+WlUIvsmWY52ZBDV3TryPJlSpA9Y7FWTD6g
JEcOkJWbkETpHvfu+L3syJRDnGsKkIufT2bkUHtg9KQz3J1WTBRPxJ2UazVWJ+DxTKCIHUR2etU+
peapfQB67bYYhVk+gyBwGorIkT74yVlemdxGV84xjRkspsU5czXKuAgyR1+PDd/qmVR9vXRt4xbZ
zj8O7fuSQ2FwrI/ByZrwx3ITgne/Q/i5166oQqqvo8hFK78VVMEBvqTNoNJmGsV/eIftsUn4cPf9
szEo1/xAa2RRH5YujRGB3dRdG3klyyl0j2pInu6GLSo62lNBKYIo0c/fdNe0QAlQzOWuOnan9Zl3
p6fJGTBdaL2Kx8HXuL+zz+bkQF3dCx8vEwlqy9Hmy/w8rlcHwV+S1kdvN9IpPnQqUHpIGBYwZGIb
dgH9qV90YODfklbb/iznKk9DH+8oEVt8eefhcXy2fEDdEVXMuo64RMs78hJYx5AHpzUL4qTmi+JL
7Qs3w+S4fLFpqjyREPq1+fmwRqu3Mvkuqyg0mYSbnF2divyaWD/6mZQ19KJkRUYeFuMQWvSXgiLP
xJP4AQZaP6g2yX8JY52rldXKhTfHzMLm5q1Ef9crp47wZ21QuJT95Bi7vJThyo9mr9Q3nqj8oDGk
q4aEcApr6kJf4eN9tM3T8n/9V/m/qcXuahUpe7YQ9UYaE6b5cYnF7X/9L//9f//Pj+Z/pF/HwX+s
0f6X/HIYHLd5xX+nPnvG+L5hKm+hQGObD5Ii0nmvtxQJBQwGElfPmtL6Z06bdVrND2JEwADrDwsh
TNF8U07ae+ejw+DQdSPv3z/k6cv+84c83K52si7aRUPb5OzNupvBGzLhzqATLo+x/45O7b+vJj97
uLiRYDVtsKmNX+rvh1vd6uKm3xDEoMdiH004o01Gq4h36iJIXjsvdI2ebtlrQjSP1X8NSbsHyYHi
upelq8zdYTdsMl8N1ofko8PUHEvi6RiLpn/fn/JEKUboOqK8obMPrpoPT1O9Wxv5WrAwi7BJ5XUn
MlYYA8hLqLK+Yzs2+/flnj9O4e6C7A4C4cbD49yYqVIoex7nxV14b/BPvzDMcVB/fa0/KH754zo4
akkSftaaLmG+8fvNWcolN/aFzuZBfGe3nuU6qIL6aC7BBsyYJb/UkXx6VITqDoZLuJk83tv9ouWV
ucPpq931kLf9+kBIHr0kNFPILf9+jsoTJT4V63PkmRT0mYyfY/THN6/ILa1eKT+COwjXY6aB+OnV
/4Iy3wsRdKwhR0Xfu4QXaHb+fWlZvKLH56rb+K8LNQgk5R9e4aU4FbvyxgldLPj0tNhCr5nXF+3X
ny+uJML245UMCZlmWcYZlKDz+w0epJO2N84cltrt0iFOTg5EEeCccImht+u9UPV69voMNPKxI0TL
DIfm31dTj8dLql1/JKgkd9u+MwrYgey/UofXhezBX3cldOEtbLNklIJ/X2dVthSzKnl+VTDrvnXx
nul229sNPaJOlVT67VZ0r0CWFx6Ocd0JUnEH5mFf2ZpNaMH1ZhV3TmRFVtdl7P35OYxuztAqmGW3
XzyRp8EIgSwVUx7UjxTt4ZHsV4c6LwtivheUDhOzELkI8bJzd5y5L3Xs9WdCHyhkGShzabZMTvv9
ZLCvy2tbQnUsWyyaYMEedYIz0dXDgymYMHtpophidB0D8tVOtXZGW7dD+zKHtQPbAJvKHgIkOGS4
4yMlN2KF1gZcbOe+CGKGEOv66w0aqo17sUkos0Wq/OPjy1vlQVlpyL9VrBqkbCqowIGUQGwDsBLN
Dgm81VClWuSPLP4PsSQAiZEtaJj1AFDtA9uDZs+GJncHZv5ojeyesmzBWYbVHwhFDjtcAd7soHls
3oCBBDdNAISwvRk6MH3orHovvrVn0RKZxf97Tw8CZapyxKP9TBFhhZvlnRHQfLmFYcIGW6Q4L5Lq
06Tz58UePgF00LTz9ciLbi+EGFruTeKPjw4oj+tKL6Vv5acVA4cKiSlhRoFRwu/3tS3Q9VTqrKFi
yGPZM9uydwmtmXED72adAx7SrYu4Aqvut+HV2/tpsmbJ9TTSWWupezX7abAC1mxIGaxBSV3WDy8j
CBydTV+dCwXUN6vFHoV2YmnbFF0GSyjV5IynO5tOoSCjq2JtGn49w+7hNmK0yrALkMN0VQi64DlX
mHTKoPb0WfMuqLP28jSmMEeBGMqvBEfoQBHv0GFIDLWZIQiIt7tfwmNup9CcQJ5u0CV62kfKrGAX
3QWxco4OdOpWQ8bQ++Xuaz9Ol1Bo1v8+NuqTT1YURraCCx5apfrDp7A5nNVNah6IEMJlaY3TxcGd
TAgWIm5BcAAxNUOo2Us821BMGrbBDP79E+QnJxc/E1Wh8kV/DjOx329X2ax2xX2PyKW+cSzyRB60
2D5n/T6P9pPMhyT8Sn5beRIAfl3yQdlmlypSJaecX9WZCddaUcjEI8TgqJmwpRu/UpaXnz7mP+7x
ITKeDkWZGgfuUQmpQU/dbZiCAEFjukTt46uv80lt8evuRFr+I7xlRo3hh8zdee23RX892nhUhRMk
uFcBokt+En3TCX++KHyfn6Q/bvEh2dubUlqdFa466+5iUOOGgRTCvgPQs9CAQjAIzTf4OQZgixe1
Oug+fcJ0fHGY1CflsEYKovSmhsNZUrz5P+7dbqzqkJn3ZnJAemI3YbAA14xN1+u8ivaapwAc0Rkf
2ZRZRf4uSdDYmEeMnCwtpKcvuiBuhfv5ylL0WQTjZxm2idKpraG0+vtnnbI03ZVqptJ8oSTC/wZ9
JI/FSlEH/XX+58XbeNbQ/rrgwwm3jtd7U5mtvF81wd0KlbytpIF88iUmElDf62h1jaQMVAgxn1VU
SeGtCleKd73DcNIZoLLUo8YnPbSEpl/nzug6jVpb/7p6cVjlp5+iaWIZSUmqS+rD158r2121tdBE
NanwIYjs3Y5Y1dkGe09yXiT+Z1U36temTbdkapiSPbyG2tBKbbMSXr7YqopOkAlNQGGydwcffgfl
SVwlYDewPvDiXD4run9dWQTBP86llltm02wRXxPrXmKbUSzZHWDt5HMQBtaDmFaBkL4SZ5SfxgKK
AlkybZ0A+3AOquyyPZ0U4zhhU/gUlqHis0LpTiD/waAP2aJ4JVH29OShfC1RcRIN/lK83CJZXO0P
PGOPwMpTFtZrZhTHH1IcIgrtDk/zQzBmF2j46tJPQxCen+QxA8NTS3r4+LdFfs5uzUVCbLO7kKA3
S+/7qHRIZRiyOB8D3AqFGY4jdYxgOhb7YLlwz3r1skV8fSgvcen6z5/xcMruVmu/0xvKS+pGxxoI
GPsGov7vtPk0pOAahaEfSsLCl/L3iZJW9411PIkoT43NrkmnK3WDmFCL27uf2LPkZUx5lsSowlAX
1XR8ex/LsHyFmiLdHgoQcMfvbNidHHbEA0ZPfEZiuxqEfgtBWezSQZwR23Jg3y9u+2nuNgntCgUD
Yvbmw0vOmr1yVet9MxHzZjQoZmZgzrdROhIqamyvShjQiWVaeZ4jjiWhtYYITONBpohOI4sFftjA
uo+C0mayn50DBrXj0/cuPvrHtowcUTn70S+GNWMDIA9PvtcKzM8yQs+N9XKx73/u68Fq48LrKSZG
aAwvvgY0cZzqUbH1DjkV98VHz3ZQeNeF/DHLK19nnzJhQ/NtF3wMoOqN8U6HJymPjMFqkPWvQqUA
uyrKRZuRq+bX0NqQ4egJS5QVyghCjhexpTTcUolBtVkKI4Zm9GPGcGlPIWNPtghvRWVwCZiciUHc
JjrE141rN/AMxLzPWEPCtcb7CeXk9f08gpQD+xCRlATqsSK2KWbaR868K2VCJjgvTNcQ5Np4gvqj
QPVnMH3rVL0aUykPkxYPHsvn6uLaYc1IbFQkbAS1dYQVlkyJd3AOzz3m9WJ3I7gvLwwdGqazO5j1
BWo3CQtkQda7f8tMIJR23W5NrJE9uRcvou5PWn38EnFfwONBAFZ/Iav6wS4Nw6T/nbUib5HHwtw6
xJLX9xnCJLlohV+cz2ctN8bW/3nJh3yG0PGqVd24JPjfWz+Y4HwcxnS27+P6FfYni+L8X7f3ENw1
DbPJS0NwVx0lXDC8dD5y5mdwS148yOd3hVi7pqPiqQCy/A42mFvtds2Vu2p3he1J5k2ghXaWSTL+
br9I0k9rZeuPaz20JGqDWffmgtmfFrLLNhQrr3s4ELABoVDZ3qsU+TSQ/nm9h4BSohaaWeLeVIfW
j5z1tg54aRnMNsavbuISYP8dxORnVeqfl3zIEFZ1Oe7KM7fIuiPE5S9oHMkZsODVhdRnqQirD4YL
2LuDiz08S3t3PSh3XVi7e1evDeD+k5LXd6ffv3v9zOuHeIEvDbGM4MBc94GovwUo/io1P/F7tzQk
YAHMVATi/4YC1ZW0O15bzU9VEDQxvm1zpFZGH5VDTyLcWMeMVopwnLJcHb20jXhaldg4vmjIU6PM
qz50J40lHeU85yUjwYuOKFIpOO4GEzkaYdI9sCBgA88zWw3Gw2j4svx/kjl1SWO6I8kK1s2PQKhx
l6+XTFxdoObY96DM5wejj3nlVz4HTNz7S/ueJ3Don9f8wXD+qDgtuchW5+znjhECdzDmwOWGt0wj
nwx34ee/j/QPtvcQi/A+x9YAbw6D1/xQjuS4wx3qzQ943udwOaOWH8udE9MIUD64SQRbMIQxpiDt
ixNBQhte5i9NkkQb/dePYMIlCZV+TTIf2mz9iiNj/R896NsJDEN21qukH7CqgW30ste7jpj5DP8f
3Hf/etjUYCDqeHRwuGllHuKjrRyzWq7shvgYMDw8dtFVGe8854IBI5MfCH2gmRJ0CxdO0/flVSb4
6ZJ+3bi4PpZ1/ALbwDb74TvHvGml3puNBELmoSy9jpG5no9GchSPbD/EJWoqppfj8Xc+HeKCOJy9
ijR/p1p+ARidZqIE/2MG8ztDXKoqzaRWKiBBr4tlKssK6M5jIOfDs9o4wgV++O8jp/z1th8u+ZD+
UvMqXXTzIk/SjcvIRiDx8ehDR0Hk6IfhlnZDQA2b7qcQetm+DGmvLv9w2O7l9njRbO6Y+puk+Fa6
IOyTVRyCtGC7SRF+8KLxxo/a+osiQxUp6fF1//mwHz+260XOZWslAFHhR287+LETUWLkXw7uaGSw
tSGQnl7uQ1wZfgNpfZ5e+z4zNH78HRreIhw4MgxzHlSpf790RNzlXLqfj/3VOUDOTjVDGaJCCWli
hUqcgjiaqngV5O+W8akhIXOCG3FL/WuxCtPDyVOq9zvCxspmkd+/7pObPszNr1LXndu2cZRNVKD7
mcPQtPqFDpJujFvXrlGG2v7kSKyOtI5LfcXmzHnnyFfYTkclOdg9tZW3K4j0F/0tywDzb4anq8hz
mFAFLXg2Wcs/Fbf+DULXKj2EymZytsKmboMcoY7llrejm1vf6cm3d+1GDYpNYht+qRRuA1MMYtjR
OeswZm3YOluEDSHaYKKGBMrX8dZRj52UrVapV7OOsN19ZnBHmtKVUrb69ydf3rDLpLJmwYLf4eAe
DBSUMzk83fYsXw1s9I6/ridE544Qvveodh06VrUoLIjo57UqHVEJZNemRliENZnruX0zYL9tWKhE
NwX6z461T5NF6GasXdp3eXhtBkcVOZMVcholYn70ScaXinbmeS5jONCYhZOXO0c7oH5qlG5T9Cpz
Wd4Whva12cHLg/u1qxFruSykc+pq2xG2IW7rpvoXcxfcebm3e+PV+/d8I1adNboGS4HfbA3tO2I9
t/GGxeZisLNYt2Ed87zzcm2RbkbaaWLDrpU6K6GOZ1P0sCRxatqW2O02djDXkaUbS824pQBUadPi
jPjDZYrQvnPZjVYam0z7sSz1j6zyKbtOZo9ZZrNTNsZu9EDFuqpm5xqOwwmar5a7dp05rfrdQrQl
a9f3dnWfvAhDf32MfARC1l6VsNvA8esx9lZMLDYCbgV0sB3kmlQvcD7CejHHdB0PLPLN/4/JGGgZ
KU4YGwif7t8f3sZclbtVxTXb4BwoPvpB5cBY61hQKrnmCzTxByX6FW/ELf5xuYd6Nde25Wajcbna
9QLUgYDMvnS/M7TjzxdB/a9EKq5kKpIMScUAQXqo084HK7fqFKD8Fm7fsYo2fZa6ULZ48c6eBa4/
LqM/5uuiOe7UWwpXTRudsFtlNaUYWa0IR5AMTW24hzC71xX8YNOr0UXDGBB1jdJR69GdJdDeDpUI
ttb4nBHB0hzNDuRGetEl/Aw+/nrqTGXgdxho/lsPP9LEhDy71Tx1rDMgdjlMaNQPildXUIgdXvwb
Mo79GEXmk+vEH3iRdXoJ201O5JLzj0xQvipnvjSTjo+OBKrjgQ8Y5Tvv7vDT9rxx4vY68zpAWohp
/Cuaz7OC0KTQphqyJEFresjO9RUL+YuBwVeX7bgBWCu+ID/yXniouHFYRKHfuXk9fTpmsLRxoMhm
Q9RyInRAPlEAeXGunhFXTGFspCmqquMe93Cw0rOUN5tVU0+OvjU13sqIh0mphrBn3IwanGrYVmVb
YIsBxssO8wkIK/zVf4gJzCQemSzlRcGZz8zuGGD8FGcI46F+BeMq/PgIwZyFptW3hRnQyyuLh/z7
CDFw0DVm/wIDkdSHl5BpB8s8bLd3+j8rfHvri3H3F6S2OeW4n4i6bBt80++9gkCfIO02pA8V1zre
vygPfgeoplG3OXwA7B0X9NMgzjHqjZDLHDheiTseQ+F7NWRTnt3sn9d8qEb2+eZQ1Mefm6XNNdsj
HLoGAz6LJWNpxxVVkFg5eRFKRHh/fMQ0tSrOYLhvK48RSynTlXXX8jvwwcHhBWNG4DLcCUOCcY9l
vJc47BMwhmf7n1d8DF7peZtdG5vjxPpMIHQTY6fi0ZJtXB7r/4el1O/LPeS3+sB9/x/Ozmy5VWzr
0k9EBIj+FtTLki253b4h7J02AkTf6+nrW87zV1lYYeo/eZUXmV5iNbMdc4wui1URbIJVQk3uAEMI
ifvN8427DIE2jN6eq3sKBAsgHeo58vD2KEGohKoSCbHbOboPAbN3iwNVO8DYKDYv/xkXsbx2d7AM
YGUQfKTCNbg7zel/VowdOA5Thqpvs/lq7q2cBRLnNyKJ26F8sT06+9HygKpduULfFx+E86Z1TpS0
/zpQrhCoIWRkOiJ56PfcDzZaY55Xc55F94R+BbEW4yr/PBmPIzf5Z7EIGABaXQK5SGFdFj/zW8XA
i6Jz1Hq8n+52g1yRQO3UC67yh8bA+OK5/XtDQkXHaP0Jj5gvEA0jP+DKIUyEFKQFMIefMLRWge/7
cmzTJX1q4KV5oXm0oj23YLpY2XEG0cPOXYKqfLDcdsQ9XCkC2hgpW7EUc6KR0AzKtnStWoCpPhpF
mwai2/ntw4HJsDtmzSEbI4h7evr9W6+d+cWCYi++bXbvG0FldKHyoG25ctjIh/zjAUUNAcBYRK4+
u8Njg5RzZx4Dn7RjUWq4rx31z6gw1M9vp+1Ku0w0k9h6svfLnyJZRZx6Otv+MqVbdwgWRF3AXvBM
LcilnMNOZ79//U8A0eWSw9Am8aQ8ri2WrOaYzNvVB/R6z393b5SHGJ8bVQD+4YBZjq67bZkA4Sz0
Gy+/0D73hSYHHt4IeloYEkSWDGsQIdBy3CGI2PvCIVB2o0Em425BPuJ3LxergtrvlArjJXRNt6gp
Uowp4CBYuAzN3d/vP5/GLu+PdyMqb8SIxOgEGT/b2vhgPdRFfLERYp+InKXwHa4+PhY3C3e9xvH5
0z1VkN8P8SfWgmUN1MhFQ10Wyp+XHxqd2k61a7Grk8Vmay1eYKK/bReoDiuHu5seOrDdn7W1DHk/
IOfHY4wfXkInwCC21AA24oP0odnUzSKvfOwVImtI8z6k7iGUcYQ+yG5/vtzr0/Pd75985d6ypCIj
sYimHOHUYMlzY2tRqh3PD1PR3ZYoMRJifwEXHzESYzv8hfy/vEqXyw3ubRIl+lGRWW6zfXkl7+Jo
uw0wTlrZtLBosy7tP+Or/rzAiiosAcmlaVsIZl+eq2xIJmsSu015m6x6xv2y5sxlSITy6X76X32n
oRkA/NBaBlQ+uElybFpVr0fnhyfh/MCKQoe5+njG+v7Z3bOx5vRptCb/89HwlYYBhncCVIjvHHxl
3EzCuvLPXzW0uTJF0dWbru4aSKEonREvAs4V9u+4WD6N3KKrG/xt6UGw0Vep2is5S2vCRNCPeAjF
o3WyjbLDx+7Wj2LUZCSJ/woLh5fp+wcP7q4Wh0HilViJep1D0vXywj4f7j4OH6tuSZcyhvpP8HJ/
CML6g4ib6cvM7tdf1UNG65jPgsgPZAyzQCOW5OqzYu4Gr2/TntGGdcT2mKZHvVBEe5E3taLRzej9
nShoUEF5Ulaj7l5cqMFeGDLnb5Jck4YYwrR8876pGRhlqnIC2xcyspU/WxyYmVj8YT5u6e738hhY
40cDCMNMgcjWCWYREh8iU87t6RQ1nqw8PNH+OcLH/bD6cESN1l3zplxiupES8bV6PCUDZid0hYK8
8QPYeZZq41Ra8sPmSTT9CGgIKUEdLv7s1uJ2jb7hnz5WaG3+vwXFpf+2pQXtv35SiQUxGTDWL1bR
fu4YU6ZD1sTtx9n9Zy1ai8ZILPGzTKJfLjzwt5ndt+cTSoyPXrBEO4LojVk3z5yGD/L6RctcST1s
XvO3V1Q+HgSqFaVYh4Rferorp/A43pQvd8oOmaOPCXjtZmbobpzOzQT1MfcQGUC0DtbNDaP3OyaG
Ah7BrGTK8ugw9fnY3vMvgNWmS/9W9qaysf1krBR+ZEjt67Ga1Y/wXLeo9ykYLKByqO0OzHKSV02V
l56MkSRFeRV2UmDXD+zxDUQAu90bgbkgWfbGQA0/s3mWxsfSVKPFhN8bLG0luqQnbf2Vzc/nD3Tk
V5zvCn3o2RoMJfOCy1ED/TPNZVHejEZdlbkm/euGf7tQ6lHNfF8XNU7qNA/0E4lKHYoWNowotTNm
k6+8UFZTaWLpNmjEr2Dn22rZOTlWoXxidxnbeqGw9oDgJWZwxgwz13c9/eRy/e4HjKtr6poQoxed
8WEiX6W2Z8ahWBM9puYvCA5vv9nqzuQVn/CyfS8Zm6CIp89M9/n0JLiyaeAuHubz1xcdXfCVAGj/
fW7c54zmiPMHbpjVbjndhzcbvPSY/7hmUdBuxVeiKw+YwB48cDRcNbSlLYKR6Xwb7x/ixequWOIk
8JQ5afE/Y0ciPPClkQZIg2asbhuoWWM5Ly1K4x/9wuro71HNJ0kSggMv5KVkhau/HyUMfGhdwp40
W++Xm39+P5qfeAUuHyrvYpJFVCGGKLP6JGlGrvOxKmuLbHguxlaOtygbo6wm8G4LprsdUcFMpy5g
5jOkKMwOjPyMn36KkiVNBZTueXfaMDWrQqMKvIImPn5KQPKhrHf+ApGlpAWeyF6NB9XXVpxouqij
iXrWcH5RTjQ5qsWY6MZ6fNp+9VRXYH0Q6vlDxOmOfeDPGF7U+21gfDZFf0YKL8/4pIdmUZ5EnfCI
kBQARqSWyF4OH3fMasxmoLNH77G4NoNrpZM30CgndQARMoiDPM+2SwYqSfXJWfD+HfMO29Rdpe7H
4i866bti/dht7xO85Ofo/v6sQwOR+Lb68M1bhhdlWSUmjTdQwk0xNKuDMxNCCjt8iTuWGl47Tqqw
oE6Y8sCKDj72bB5NsxcTYLTllfnrXHFWK/g2EwZgaQtCEWsylPT7pf3yBsMNBiUmis5MpGJVL8/0
2HdGXPUi2IE6zYQ5hburzVaQIj483Kpz+Ykh3JloIWlTJr9IZN5U5JweHmXnnqHH0cEEcYV++zmD
spYmacH5dBI/B6v54okBDPBH5gYDLzSBDpGLGf1Cp0R/ww3VeIoQY0HKlRoLU54Wl4081ZbBr17u
ybnqzU46cg4vlDRB44iHTJ9eQBTgFQVzNGbArh08pVPNAG4F0n04VF5nftiZaiWQX1vQVqy2MGeU
3x9BYuyl+e9HfvXzvq8mgsNv3vMsFWnrWbIMwGkqpojiLXz14uNc3tHnfjriGq4BIJgYAHNAnxBj
pQ9cQxgeKTz0fN30RYw20pEkJPHhgiRaM3cHIgVieZKXvQ/5MRx3+3/M6X+zw7ZOz5fw2iBXHtyr
Sdy0yH8zwvvyUty8Av9YHUzmGSn7v1FZmu7Hmjk/4e0CXcVqZBHM+elfgfC3TZ4oEdG3z0VmiOQe
+iZU9BhNlE7udp4wuCXe9d3zjb33HxIoP/600z9vDJkuRwdttStGm2sF9ByUv/BNg9POTvGZyxzJ
D9m0mIpK8fstOaR4UivOgczdePh7h7MQzW/zH0gUBdHzzXp5f3LHWtNXUkeLa2ATk9gW13yIOwt8
2T+e46bnt9AT3cJ/OueiLyie3jxS3fsvcnfW4ybrImpTNG3wkIP6lBdxWcgUR/jyF94yb4vqiHvz
B/aC1hl1V1ceMlPNKpUYU6TGw4dsd4rnZXJOkEjYlZGzr+5gZpiRNy73njtyqb/imoGxNJjCY0KG
hhZtkEGkX5nR0ZKPpvyAY3w4YaZu5e2Kti3iapJMouxIpnMIp6vF4ebmj/tYMMi94Kl3DjBOtIB2
szvmy47w4cPDKMaMN0x6kffBDrbb30N5BCJrz2BwJNiTRn77lWoZTk6hgqRwOWXqc5dG6OgVfqJ4
ofwAaH87V6cUEjgZ0539uXEfXYzBdD9ih362HIGgaTI9IwOEOejOgXtV/Co9VSB0BLBzm622tCxE
Lz5gU/48t9NZ4axFcj8KfbuSbH/HG1qDdQOtqSNL4A3xsN6eIT9iQ8fZMUx9s2jWBBPi6Y18rH7F
kV4sOrgbul5leh6kZPjHG1xp7W7JtW+V6a2+fKgs50DQdiPw0kfRp+NHLA8HP3IOjfO8uNlhDqx3
wRTUY47bLxToWKxzJbAjpCNBkQlgqegNYsn23FSenYGK25ABkUwZ61eqSaK8IyYQ727i1R9IwWFf
cskYRhZXxhYfBD1dA+5/knITnkSKgkNaQaBCl/1tCefb795WmJjhG7Wo6TNkhW83h84vyLWmk+FQ
eYBVer35/P2PXwtQGZGjI0Qth/L+l/H/5mUK6diFmS4M3Mur7bwLtM/iRoGVj97bqHET9/THp3xb
bHBkWlppRadUxOI4ktt2i0CqipmJBXKF+4z7ur+Hfe4+mvfO5+iZiQs7WN2knkHSTwnJJLG9NBhm
IoGPlo8CFP6CmuFqRSw4W2ClHqefo596xWliIEh1SPUtWgiDC1I3WWjpJZkOdvw2nolcDnjCAtvk
3lM/EdXV30/ymj0EnknQIEarbaDJl58npgGlRKaqTlfolrKN73yo9fwDz4yjwlXpdypSnP3i92Wv
xWb02YDCkWLxqUMXotfcWVNiWRBLpsALrB5YunknNKMJBi5ChIVC6Q6dsKmgcdyMZe/X7jDFKgq7
Ag5NHi9e0Lc77Pu1kSuTZgKKjFvMIP+K/iInK2DYn9ORHHZ0tUEwqpwNq9SqltVAx71+TZXy+r8e
PwAbf2y9a3Eg1COaBu6P+0TP/vLrTlU9mZRUCkVXSHYJeUQBG06DR+r5XzmFA+eAwihHMI/nS8qu
zj9jh3wt7AJExSwzRkhUZwYPF5SsEZ5bUC8bgNdf+QyIl3z6pwCjMN2PjbRfqwXagAHBPDM9QdY+
iDh7q6i5bJoIfeHnghXcBWQ9Q9qHxzO6vz/tK+EPTWLA9BPV4B5f7m9oJqGeetDWRM4THDnv70L8
20LVyV1l6BxT+Tz8BclEAHaEcw+ws6DDW5e39Ma4zL+/piulV34MJkrlnKFUGf4YPe1Ds5JEAi/y
KjrXW0DmK14ScyuLm7cCZD1kjat8ORZN/TSOlwsLe/btDSW6Z/kdFo1yHwXR1276Ch74hcz9YfEv
3kiEoI85c3S0iJ5GvvrqEXz76sH1Yl6moVYrpkmmxFTvot6GE7+DwEDkdWuqsQJWO9qm+WmjL795
YKNPanzszQmb/bRhWd4V6+kzZbHYuaCOBCPfyHeK77j0QCxIG5vZLOp7VNYvN1maHAup6yisA6x9
4R3hgkRDGXDeUia+H4sb1WsfaJgAIWmYU1PUBle7rpRWVkPeEdTHznx6dPN9dn92HsCcmO7CocUx
ewRtsknn7ueSCiP5TD16pa98tGZgOTSGtFWZ6Pnyo1XJzFvP53Dpff5Ltnd7ODCIRtuVeFlAFf73
u0yBEfOhMQJGS2FgMNWz7U/0ryIjDklY6PfVfLF6pj4BuIfu23RkvSu3l/XYXci1yEeGwIhTk+bG
UXT7NhrVpi3jMJDA8WjZZVTi1nDqqzOAVIzEjCz8My0gQwQ6ZamKoPgY+r3w2FSa2Z6/2oxb+kMP
h8Pkj+jSMIBOIYbJH1QJxtoYV/wRq5IV28BAoH0a5l3V8XQOCpWSpvAF2/m7siS+weVDQnSAUJBj
dV1oVRbMwgj43Ojxijhm8Ih0AiqbsULFhlRtcLyReZQ93TiTlwg4pOEiui7a6QRXLgqdZH6EV9PR
r75yyPSqbbqrvCbaYoNsKI+ObLRvizCnoPQw376z2/QVOeQDRFBrvAUUH38/xMQdXeXoVjDWntz4
HSm825Fzv/KsqaIrXDkx68lGXL6os1r6XZ6LmF1wMSnPlJTvaJ1zuRmvmLcOM3cjweWXgx9u+vcl
h5YrCoNUNylLCNHG7q+wJxB9FatXCcmexnlHXchhBgwogTaFIFsQCZ1hXkY+27gVkP7d+g1e28/6
vSZC0lf7kR35mViAhvq2I+LOfPNeogBt+XV2piz08rLdRsuAIiEHRFUSYMPNnx3ykeQWAsk49giv
OM6LpQexinfuTV8P8vOXeZu4uE3htx+8uw/CX8AlokDIyOdeyAX/Swn2+7d/wcmHR0N6SKHQolQI
NcTlt2vl0ZatM32zdCaj4ArUI7uBOHcPfTnARuBo4Asj92+BtgVNHRsc/h1jFkuBId4JRycCxhGT
eCVGtmEAtFXicZXBzGHBIksyyyoZYBQOXXZvDfeW2UD0MW7Wb2uiJn1kvSuzgaxnwQJElsPMujW4
nkrne3Uq1ntC7P5lGx+gMt/NBctTPn12IEGA7Xf2+MjHErKNdUCulMOp04KjFeOgNNGGGXqq1CCL
PE4AIGs5e5m/qlSnnQUQEzGiQ3UESun/5os5cKpRKs4VoqHLUw9iLzSMulfg7SYv8BZiyljh0kdr
KhG4un6129mL/w9O0GshKnUXHDkJl0yIPtjrHKadSo+58NqWu4YV8JmsXn2R5warPwvF/cOtogo8
9tDEG76450B4bNwcqEebEUR5UATzwjgKzZoiGKoumJ8jfCsCnQ4rvsBMM+jy51H0ZqcjtmVIuyCg
FzIYHqZyKP+K0t/lTvuSp0QFae62hsenuY3X4RRW5nkMzcV2rOivG5fREmgE7g9dBhIRUdVkwvBy
taRT5S6zCmmvqAcVAuwkOPit5BQNEgXqk5TnbpjMFend6vPFKQhWUrbv9Re/L9EM+Ns2hlMFG9/O
Fx0Tgy2zhAw/rs1kq51fuxIWRmnrl58VIo9+7STKvVnFbo8X01DzSWaVtPbijVFD2Kisk2atem9R
h3IrOkr67nh+bE/QwLcaPwamcU9zkuhpUr6XyVpLZv1knahHp053jVS5uvnOeGdj7ZWE+UBEy+KP
qltrRYEsD+TD3l8lhxw+2ViIMewT/TaN4NvvtqrFlGa9jxvcRoOinYqGbvvGlXDOMBQnTA767V/Z
TpyQqc34lvlDr4F9sVb4OcgLwFjVIQ7WVnc+DqpZ2I28ze7jCiXoOJrr9i1GyQ0CpI3ld6NGbAQ1
7PbMBxxdFVKbyRLKgFlX5/M2P89PZ+SpGrC07WlnS48FGJ/Ki2deAPuGj8gTY2rnHYfk14c8PaGy
w6Ak6nwtStB0Gvk5ebQ8JW4Dz5jefR4NVDLb7aSSNhnav2+hbM9ByE27fhfJEjrC+fu5SqZRsk0N
01HL0zSyGSoPoYLx61mqof9grZoItg+lm4sTOxnvef9mpW/5KZnWbJitbyWkXou0mJ0RYoj5FRxm
6O8U/bjojv0URkVGXT9O/N2ig2RjozfuWd+eysqxwxe7Qxkmb5eqetorXbDLrW6uAH/Q01UZ+etj
7y30CJKl1HBUDQpDZPaicG7ZPIUcyqPwmT8VW6i8Gp0jaXSqjhxaQyYX927QL6wCaYMWyQsVYkT9
IKfdLE+Tmz5cMog7ldXjUo7X9URdnRV706fmrNbSdaO+JZ7WObcdwrNJhvhyhDDjBMobs3Z9dDMy
xFb07N6SqBTIJndmVXK3o6BacGJyhk6c/WRpzIJ6yAOpM3EIEx/N7PDZi/tpb0vLUwq1j/nqT7Zq
xgzvY1zLrqwnd01h3BYdnRDPQP0oSKYqVNw6rK1KcTPx6psuXZyzt1ZC4clCea7ylz2aCGcb5ai0
dUoOPeYwfKVcFyZKjZLsKshs9mcns/xNXcEqWTzbyImhXfeP0ZWL4lQ4cb6urX3kuaGubHUvn3qI
yhRbuV63vr6ERMTJlX8M/VCm5Szmc8LYmEVmx/g0KqKfqGPaZ38RnxG+VLbdZGW6ZYxaub2vg43k
d3dKvM4iJN8t5MKDfJWd62n9nGEbrLB008xy7OI8rRBASac2PEp9V/6DvPHk00pew/bN72U3ZP+C
BkW/FpYhNZ8VyZqX5MlQAin3TZndhgiL2JNX7MK5uNX0rY7iQ7SopXWim/Mq5I1Ht8qpmPNs8u4p
Q5tVgn2+3SaWvjInlSsjx1WImxJZ00Avppr3ZsgMwBzt1Yn7HEyOcCaVLgiHjVVA2Cq9HvNZoqLu
EimObaZuU6E62u0Mv5/WyaGoDbQcwf7x/7TWm9Z4CyneYJLIL9ZysDfVN1qw8Afs6Mg5Sa3MjHjy
IHVMUWdPSfmUGdDhFdvSm7h6xCPl7rYhHEm27MbRrrCfdSRa4/hdKWDTkx77s7GPzNejaTuleZ9j
MCQF7Scehab4Nz6cTbg2hx2z1WBRCmG8DoOmWrPUfou7wjGOoZuEhtOnTifPDP+tZ0AkPsZugDmb
oGQlNSUvZh6pBx0tSPP4UNsHs42dtivWUms+dcGLlTM+nue3ZvqmZfds8in6UNJmaWbYW1WM7XfL
Nq1uYIVGs5LBUtN0a1lbSXE55fK1qjlVTtmNrT3bKDYq2XKCMGky5w9FCPPFoT2tolkaNgc7OC5D
eKtNSI6ryT+4Cptz4BFHjIznauOESTovIM7SzpNpcX4s1H1WqPN4okyNYi8jDGXubV91Qn6EhUWn
a7AqENgrDDSUmc3n0lQmghGntZJizSZOZbyo5v5cv3ms0xho2rChiYmYhLqzeVhdsTn7R4buteXp
+AnWa6oeT6jHpeI/8bxtzES9FiFCMkFTr0S2JQ8grtJQhVU+T/UOMxKpT4r8eorfqcU6xVGdivNv
TpNNxiz5qV8rWrCoEPPlZHzLnAbHv5HRuoQPrqbmrpZXs8L/PPmmW+iIhcrG0uYN2yXCzuhx5MbW
U/hUuRqJBL/i+/8XF/0nYmB6CkwVaEZ9iPmxE+a1k/Ik7UNr0aM9mapr01v1WD+pWU9a05kE+x4L
DOty9qlHyK9gYrr8M473qTJS4RK5xvC3QHwJ1FpgK6nRXkYvcZXrJ780vX1duF5yOB1vgdAe8a3q
/xJi8+9nk+3QvAaxR7IxCJSKNkjPqu55e6KWoHk1uolbSNb8pJBkpW9qj6SEhzpuNDvVzczWEKtE
3NUPYI+Q7X3zYRwXpVY45WSGXkcQ1ovfs7JrG/H91w2yQj86+mmTSt6+RVG6nHnRTM83FSrq+ciO
D2rlP/dBFC6+pb5KW8a1fmQfPLmdyr3nEnVpbT+bJP50oh5KaetJ01MEM8YBo6zbT/Lx1tdUpy+h
P8Y4FpP73z+d2tOVWyAQvPDQgCgkPbn8SfqpqKigyByNyQy92s0iT3bTwF7EFu1Y3p8RKatjnK6l
fK03wUGV/5kEhat121qDpXIZnYlqAoz5lkGRWWHkO3GNRdRT2cZ72LSrc9rNPfldiYxVRMBhe73b
BJtC2nZn3QkUILToa9W77HzIk7Vtlc6xRdxv8lB3/H1cfmsgqpNa20wyNrnUuP653BMwRsLHzDNp
U2N6jiek0/gAYmNVSeZtiRrKqZq1xvEffqkuHlu3Mkt5ERJENw3Mye1L0S58BRmgvlxaqLZo/pJ4
w7GTYE1AotrVUkX/+XiaSd7GDIpl6/2trLPT1OsY29DG5SqNInzwwSN4qNO/506dnrTPY0rRqbsT
myDC0LTeTvR0XTRvmS+5hSqvaqu5zQjIg7jB6SMPWb3p3eSp02VnEsP10XWrE+SfeWpu4r9V1n7a
GX/8fHZgt5/p/Z/0ONlTwkydMnpOJncEUHhmPgPPzs2plNckQDorJQJA9u7ERJ3Vzrx6gS4GAbij
Krf98S1P5HkaHM4QKnjxXlXjmcT/HpI/5DWUqwSK6jlf6no507JkkUbKtq3CmV9EG/MUr9piJrS6
j4ED7nhLij8lQFKP9crKpJtT1E21JFu2BeLr5bYnvGXobj5ybYVtGtouUU0DgKsjrDGsU/fwszRN
W3j7mBQFo3JunyL0yxHkcVpmaLxprri/L3lZtfrP08Vsg2cix6Q1cPlOekn2z21bYiQma6w2RoIF
ibWy8yLNRuzEZZnq37VI2sH1ww0AvHiQPTemkvWFfvL2aXUgAjLCXZJAohIciMImkzfKm87vH3fN
Alr4AHiJQY1RKLj8uLyRlV73dHsfNi7PQiWXwBYF2mPlHX5f6eqniZoAk8yUgYZgS8b2pNLqNXvf
tq8T7b5EwTvG7Ke7LtzaEmqE0ch8z4DF+D+b+W3Fwbd1eqtb/uRsi80kiyII9UP4HXj5zTvRpGTf
lKetdchMc8zZi2LD8JJSd+eygC0VeMjLXdW6IM7bvLf3MWlbad3Z5Xl6RGvVX+rJIqj3JCUk6jaq
6Y/22IleM+sU/C3suilgUIPrei6MTNZa4T19JKdU4PjeYxISAYcv//sD/b7QoOLS5McwK2Gi2he1
q1Qz//SETytiJ/J3526PC/t9ubHvGrirkxXpaUntad/5Ip/AsGnBrBpb5cotNWQgNgw8MmNJye7y
5KrmLAf9kQdIRWcSfJKelPWS92cfP6N6R9Xm94/6mvga3BRgqlTpAK3q1OrE7/kWF1iVp9RWGBKK
GeVMV0GfQ3clT7aZqu/SZFJNS3/fhPKi8DRXvP5SzqZ5p2HfDYw/snIlSqhy5FoZFtsU+sSw3p6y
aZYFu4LkJa/2AWFzHDmNGq6rcN30Sy8w11pd7xis4W+cnARLKnL1tiXb6ANh2wrfw0mXayOBSuKo
zHXkgdWd6qHfUrf3IiCReLxmEM28Zl4V+ogZvGKVmLwR5LAM4tjM5l3uiqTEcaZonk3u91QY27y8
5Qhie98fR5o0mojwhvvPhAOwSnCjjBwOVlI4kokWYiNyItNj0E+Ju45WM0uacG4Wpxs4yE5RuoZJ
apob1OnksxNpppvb3lzL2oXcPVZGfej89N5v9vqZioqCmK99cs4x8q7KQk2e9PrJJ5rq+TN9OCH0
daMJk2i+PPPtR0OflabqcOfcCaWNpEymgEtmjbIhOe3z+1N6mCARfQw+fr941+459NT0e8VUsfqF
ofx270yqCGnfVl+P10TacRFLhzCZFZHTfYx6tStPV4wu0/mZWELMbbDJZymgelYIc9jPKGDyqKh9
8Jx+/6SvDu6Ps/y2zMBCVPBUeZLR4GG6GdEZ7jq26DCQYlFQkb2t7CfToD06/82yBCRgj6EW+MEj
yjxSFkRWYe8Vb02V1S6kuQY5nbQ9pRMKG9NeXXXGmF7UlaAEjByYNd1WmM4ewioTTc0CQBH2Pgrv
A22eF9q9mmybY/GQWyh8KseFZ6919OolrSCIVxby8S2tKMGAUKpLY17CWueF25GtuOL34AcD4YUx
I9n7Kpt/u1Vg74vGC2p7bzTBtJ95p2pqavrS6zw30An+07VfkPpAHyiC0iKodpmmL0Z+xDXjIW41
aD5bBG0DEz7p/M6cxFiLrnn2hP815l0hz6oidO0qJe2Eji8hm1m0sezIluROYqbWNG9Rwr3nE7gb
Y7pi1+6/DuKNzp8KomTYBSr5x+qqs7WPJxiH0ph2JiSQHaR/G033XVGA1UrFEWUxKVvqFQKmSXST
UWJug41RJXd10U67/N2LJlOqAzKl4gn11VQJsfetG8VHzRX/8vtGDuBkX/ETx0gLX6fSRpNj4Jti
z9brvuusfZMvRYfBon5DxhZQvyyK8+JvidYylkwPqcGgy94UT12/yNtoitEKVJJGqnGoafMZIz9M
2IvhQ//2w4bjcOcszrSIdupestc8OoLyFFnOWnL7vHOVtnUVw5+TVSrx0lb2+K7CRD1b2srGQmtI
9Pq1H/puTlm6Y/4pKv2RHzgQePifnQN+jlH4msu89F+2FCkFrX9rb8SLNPmMcpfEkK6Vq5+2CJyf
YiQ/ZmHE5EXbzJOPthmJlb5QpD93iGYzz8s0FXNgCo1jd0r0mKMLm3siGYwuNXxTWrTU+ykCkiwj
yOKc5ZneRo9kjqPB90AR4N8tgL1GMJDA74IywOUW9FEoT/IG4smKwe2oime65jkdIrAmV0ZtMofU
XBTzJ2SielhNRfBRkVtVGZxkyY5K2oqBGR0xXF4pnZ7HUtuex4ROrlhRU2CdoIGD3Qiq3MsfmdSt
hJZcbO41Y9Oj2h3NsNzeeZf4q2M3YpeumKWLtQY5weRUZBl0zOY+S25zc9OmM41CeSvvJmNJ5NWv
ArgGDpXUAz2Gy68y6kbtuz4x936yVvTPsH/Sjhs8roqtsfL73x8j3WT+3OCumYSw/3e5wYeZYTDx
cp0Pm8ioIeey20/2jU43kXZE+zex34KMeS/KQnWyK041tdZnxZ6n9kvRtU6iPoUPivE3Ipg30dvK
0me7faVNV1GwnbQo3NJbq2yKzy9ZrExt8b90rWsUiIjF5abIp7CxUP64QVpnmp/uC3tpp8Rsxpso
YhEcd9EhpcAiI7twulGyGY2YBmpT8zm3y0VIcSvsHKOwnCrBbJwDV082ST+5rZqdmS36tl11Oiro
J2vZld60lpSpFC/kc+T68Vsmme4xldy2ie4CxKBp9KTSQtUS55w8d31N7dq4sxB8MLNH3zpRZTFc
lQSQfqbkw1BrypTcCheWoFlWFgu7ug2Dk9Pk/MfbkxzMi77huymJRm4g7dO+cE6nv7W06U/4ivQm
7Ne6WhK528tz+UF0O2LFroSIlPMZ2UG1UXS6B/ldccrSIKZQThDO7/WncrVVjXnCQerRqrYpoI/1
1a8+kW8rDqxWezyf+yyzjb1V3CTlftItq2B1Kv9a2vL3S3v1hXxbSGQF3+IUtZbOrd5Kxj6c3ITp
VjoffP1vk/L0D/HYa/yigPjxPr4tJqKDb4sVZtnLjWSJxSI3peId9ogaSisvOzqNtLGiYFpQ6U21
7DZBIjowXKko1iasuFlyIyul28g7lS5kU63OuCxLUh3dfrAKGleIqGdq6eR58upNbk/FH+mYzWqY
itVceiu6x6aJHdt+OSfvXZq/2XKx1QJjrVtQ6GTpwspI7qS7JoMxuCPOeEiyGEFrQOsE0MFx/r/f
c9gUyDnAPxkwB1xuQ1lHk0KvTuYe7RXDuC/Tm6ymri27Z4kK15hZunZ5mUAV8l5wvEyGcHy5ryyl
OXN5i3JVmb7TRrOJtmul1XlCFBby3KWR56Jc4v2+PB6elpkVCAqovnz55G/nHJk+GUjD7TU44xIG
bW1npO9hsVCsnUQFyrgPSLeqkQx2AOL6d1kmT4m5ZSDENJcu99X3fLVXi6O9l+hBHo2PSKkeztCL
Ol5W3cblawkU5GgVmD912kup2x/jZZi5p/IO2qxZ7eWHWC5u45MFP3hoj2yKWHx49zkChK05CoFw
vvxxqZrHPvwz5h5358sbGnBUqifxyHMeW2XggeziBHoawoY9kSBhH3VgiY7i2EO+utNENEJFGvZU
OIAvPyaT/SDRK4KqiL6uQZlfbUT9X5sWDVX28rxQJ0kFtGJyG1iLuNiH52YZFesw/Dz2+5QsPunR
Toy8jzYfncW4dvmY+FAEM9iEyt/AdMZwlsjdKTcBJCmurO9pHzit9xTaz/Rmc8V2pBKMxZtkPf3+
qpVre89QjyCa/xJvGyDcjLZoKynuTJKEaiWr+6qaSR0Q9kURKzgK24lJqYr8We4NwBWee7Tv2ryY
qZk8PYUj1bRrj/77bxnEnMYpMwtoUc19pJVr3fgI1OcJSqC+IWL+szMx16OXYjB2/e/zE6hG1OuY
VfuRiEel3vWNFGLWwDcFYIXiWsBjfKef9FNtnZOCH6PYVVBl4l7W1I9aeucZ3XElzdymq7dxoC1i
CNGTSThTzMqp8uWxq1y1Cx6q6r7TIqdS30LwUNDPTlNfgQFN6qaWEX9IEmAxIGR0/OsNuMe1fdRv
5WzZ+S7E9sQHVfb2+3EPJFv+87nwC8LBAp4d5OjlG9Bg09KjY8DnHpNd23VuY8OaII45+9t3j1HW
TFU44+VZFllupvROGayt+L1sNrVtzGtLujn20fzYEOkZ8o2SAy34P5yd13LjzJalnwgR8OYWhiAp
UhLlpRuEysF7j6efD9U9fUosTjGmT9TF+SMkZSLNzm3WWrv61WuLM1vhpg16O9Ga29yobkCf/Xvq
l2IiupD8z9TVsweoGII8N1V2KhDfe5y4FZ4V1n5evNQw4cxTNdSeWefbWW7sAqzY1PSeCUbq39M4
Yyf/3xVEy2UVnLD+EtDRZWHJ9YKXKZyA+aQEqqjnJ8lnJEc7pTV+Jk3zGQnd1gBlZw2/IjN5rK1y
Oy3AtJH8n/qHYKZinj1kVf1ab0gC7dr8FAb1wZBplitrVPG09tqsV2fv3JBDYvifWZ+Z2FAL1FnR
8ZiE/M4YNFedUm8Sta0wCS7PsF2NbzmYrHAr9Z2f/VoAQ0oF7chmwSubGqTMMQQagwVqcvldmo6Z
nLikqP+9tpe32NBWM4ifgfTA19MJo0SRFz0FgDLfjs2LwXsTSelNH6yQycmmuG+WolekYKvmGUWx
ekO6/6ABkLkykYvL9cdEzixRP8A2MStiogIQmPIUJDt2uBFre7Qs21jcOaUQxRTCoHQ0ElJXIR4X
vRGKbSZFWGr8hIJnSyEEbQ7oDaxTODrr2RKXPYd8ah9EfXELWmfwEicJaL7uysf/Js3+dVb+M/S5
jqzUGVWejDi8Q49Qvx5mLmFTlZeHdi2EA1Wql+xN0bp9XcWou7EUdKmhWh3RJKYXbxMweMFiuYs6
OSKJu2RRbKFeqKMZdmEdREqUV3brTGDhv++kSZMgCF8UHs5f9iQyc2skj4FVU061wenOaSPdhoC5
KvJd80Y1x3urp6X08t0MqqfVdlQCYAK1Hv2mFLYIq9tiG29ByHZOtuiPeaV4lrHTBzfr/KLzQf2Y
ybbvw9d4Snbam0WPFMvaz42+USRks8LSrcbXNWFagxAAQ1x1WznO3QY0Zt6+6OViRzWidsK0XTTp
1I3TIaE/iGI4kzgSA8avHVOYy9wVrICijPAJjAT57G2V9ntz8hQcESH8HhoGSZh+E4bPFOj0+iag
+W4vEGME30kPu8CJTTk9gorZAm5bavWxFgcHL2IerY2KoSIKfZB61UcY4xAbCyJjwRbErLp8tkrr
TqYtzS90m9/kamXnfYKv1zphcmi72l6xgWgKySHdH4PPiD7f7eABC6vrY1Nqd4Xf57UtpC/iivD4
UCVacqcdA/7MKLiwO64woFukJfsqiZ4V4yQQDJWj4megw4p8uoWAaw+xdl9omjPURPPCcpysZpdI
2t0ANsy05BWGa9dx+iCY9FoE1aglkhen0h6LEOCnBBUxoFX/vp5FbTnri6tlnthLh6KOt4YCNKxE
Bjt7rgrLbwGMTODmVpyFdcwK9fsSDjszFKjI5bZu5W5RprZZ7Ealf44H9SnL1fu2UPbp8iMSxY1S
yq6eH9OmcyTr4dqZvmSw8VTRpKHTgH6Ok2hhwOVKq+onjUaVJVU98GVWWXh1ndtRWd8LDXUocoAd
RcJemPmumRAhduYh3emsKBcY/zbbXZmWdaHgBsBhvWnQDSVDOXNUg7ypO6kJeEhqzZ5aUO/Nvu6T
nSRjn+fwO/zSl2RuJ46LdJTzV1RknjVlTnjVUNtefg2G5Us93lO47GRB2dW3odHehumw0432IMQZ
d66zYUbgWAheldMYs9F3En1Di3YSHHPIbtI59pKov9Gl2BPCGxXM1UhZ1eB4z9n8vICfH2rR78va
64AIywmNQyP9h0i1k0ZFxzCabbGzfkgd2EpemG5o7KTtfQWPp+tfl4jG89ZmmV6SDED0rJRUE3Pl
bqPL7XMbLqTrdTvRkw9podI275u2diyBHpxd8GuUfU2uHSP8aJrOy6LCXyxQrX1KxUDyO310+8Z6
Bqmfd1ZBm5PA1VLthO7I7dDmbzP9Udpav5GSH0MbHVUlcmVgDy1NPMLCUYVnQdLdsmzuByzr+gJo
1GX6UN4mwJQr3sgYeKjwZmbxYQyHja44fWuCJW9O86PRBps+sjZyDODUku7KqHozdJr9qNqjvlRH
gHql+SC2rhzgm7IqvyfDtygdIZGUH9ZpgBh3pSrd1OR4BTwsXiD0FzxdLd1RPUwh9U9sRB7sxGC2
LT5WrvjPdtnV0+zUm07uDoNQOaXhL1l+yIuT2UkO2YZ9IJLvyzWnCgr6U8m41hMQUxrW40iKgI41
og3zVSnN+7EyUq6DimDl2NJbCfZf+WCsufAu2Cj21FMoH0PPVNpNaPUnoRxvn7XisVepb1TKU17C
qyigtSzprVqkPtqcXqSAp2+ULU16TdtMJwxfgkWPtccrd+eCU4GSOPkTw7QUDW7N1yddEBBVGjqN
BENrAFq2VcguA0wI1mjKDuLwKiWPc/QAVKgVc7+Toyvh1aUAmEQ5rRpBjRorpPPrBKQ0MJYAENGJ
4lNx6Mq7pT4KjblL018WjnIMncLsvaHDotQz9+KziGrbmPfBsDY419zebq9NaXWkznyNVbeD6hqF
hlXF4+uUcqGtukZPeLkFLgk6s9SqLBD6FPhwRBe9cIV0V7X2MPtX63oXQl9k64mDKJoqhEJny9GM
AzFhTcwdg44YnDncVjACkitO7cVRKHTQLVwEzqOvp+KPtFJbN8lYJhEBdr9HfNOe5L1pfKSt8+/T
dSH3ys6av2MSg4TvuetcUzaFMYO/yM4Je6DIk7Y3e/9qZehCkP5loHVH//geePWtoaUMRGBLiX4t
Tc1+Rwjc+2nhULb993ddQniYa3WCTgMapfLzltxWlS2FpjDeHOf+0En4CsAjQUoO+AuTsGl7ALZu
jmneW8FNORzb4Rj3qj2O73H9YAAPHZ/DUAdPvhuFH7UgwyOxQDu1e6HK3WkQ7LrdGQsqSom061pz
H1PJIJyvETUUN3WxiadNl/lR5ehvMlhm7JkrlflGiSFaVFdsxHrkzq8D6R9w1rpioM1x9roOkaGW
jViSb9sLhk/SLdH3+k6Qjv8rRPPa5WxVlxatvxEkVqXM+ah0vyPCuH8QCsyOcqrMn6tn0QIRlYZN
r30Dp6Xgx2ZAzcX2NFWfrVBtBDdRrlyTSwEPN1GHbI6qDuC3M+sYN1Y41mGunxax2LUz/Gcrsdv6
U7Yecrl5SGFnQAdCvNa7Wtq7hDQ0kWaD5s1iUDE/uzxVP5aDbkEsgWKSDL6a7azmXUxeCmG0Y+u5
1g7W5Mbq3RJdC7YuVd++DH12ndrAbPVqkPWT0b0aMKASa6MpvoEOIcWaUC+dypBsfb7mXl5y42gf
RojNMaM4dBZeGhncewhs+smiNBaCe7IGeSOkmquElh3W71SxFNIqZNuVZtzOZuoitGTHzegklXQF
X3HJovwxl3M4ABqeqWpls37KF0/ObtS0cntoWGX8XJZvfTw7E87SFauy7uj5RVv15aD2y8D3fru5
f1gxCedPMSZOv2bcxUV3L5SFLY0QsU55sZfjzk4ocWejT/q/fI6bFYG9i6P4t8NIZgA2D652/WN2
EPc+pNaNJHZkSuFVxZPTj34O8dMaPqdSd7PBcNJe9hQt3ZpWxGP2wxLzzZKEW4KTfNgp8o0yip4V
Wlec9Usvz5/fePa2ZmDk5UFo9FNW30UlRB+XEtlwFcp0aRjuDbUhChjGX8wYDtFsROvlmYTJw954
nflNl+fN6if3MUEZAZmRkEmFZrUobhCgJz8/z7W5i4aPnCDw31t7yYQCe8G/QT8DGNKZCW1ELTX1
JdBOQgepSvxJ8tVoHlRyyBCMeRVe/j3cpcO7djygOqKCNTjHSeRZ0ZYz3JBTWd6CwYZNIej7sd5m
AW1ZAVKVr/8e76LB0AGG4MWx5PJ5D4I8ZzJ5WBI28P6mj1rwWVZ+V3ckEjyjfukKPOCrUOyLi8oj
AZiIB4Og9OujP09ZWpdjoZ/69BEOcqxnPnhhTadfafTAE2E1P9fgI7wLM42jvdW7vZL54pog6Oq9
ApDo36twyduhSkcbBjj50AnOHgtFmMJCzxrtFFiDX4ZQoQEDKCHWjNTTFVupX7KVhoZOKApsK/b9
7OPNQZeTOGEweVTdtWaUV7UX4QpM6vCeGYlXj99LvYd1m7yZsyMuYBgs2kuOb4q7kIzWwKfVXQb7
87vy1pc3MSsnI94JaH6l1oqKpwJsKMRTHj03owoZ4kYO9nNq2kEISOvbRPqnupXa5yzbj9o3KXfn
+bGbWeiPudum3S4n/h9TbTfUMTSXbQ2UoCklVzYGN96RBPqm83i2hLmBoj0SG6wMFN2pwsrhPzZt
QtgZDndzecWuXzyqa/8veSUoII509shYZZOkw0CEC5qTwNAaQmclOwPdwwmerNpO5Jugv//30bjo
SPwx6rlyjlCRuaeNq3YypttNPT/L4xbabb9A2gnWMv2vjLTUGuL9e9zfHvb5k2IgRchriuDAX5qy
1HJabUbi/sQFURdg2/B1F6+Zk5tWlzeSujhxTTEJmFtJqi0cPtI+pSzgQhxupCNYt6o2vXR4jExr
GyUkmYKtLrWPEdltffqm00JZBppqccQ7YHJNtZl643+zY1TANUqBK//h3HjmZVHmZl5pJzO/r5rj
nN5OJDA4gMEKTz9aqhu1xZW7fAltZ65IzzWrxDtyLjlhGVWnmuzNqYKkBvUrG7f5OPpaBcc+OEFP
H3tvGh5ASXhxORxSDcyfAroIyPu/t/D/MZM1Pv6tiHf++WUC5DFKQvVUqfKWPUyE/hk0lj/AR04R
b0iyGxKeoYBWtNDf1Bpd7czxKJTkViDF/nsy8oWXhT2gkRLYNnR3zokg6aBMhZgZymlYy4UWZdnE
MeNtp1IgXmK3nmtPrBF+Vaq9BCteAB0cLMGzgkgFLNRSe1hzLYqVOKIiOHgieJO8gflerVOSQqc1
oaPmgw+lx0m4EVdfqmvzV76+GV03SXXbaMoJfgm46siAK8h7+Mndz1UMlhFf2b5rA569/JksSEmZ
WcpJkZ0k+FQGyTaTG0M9tvJthjPCc/zvLZLWTzi78qs8F6lQRMIR5zx7GcY+VmZ1kRQu+4OkQRow
0BIk1Z+blo2u1sqrRm6gxhb3GrnvxI+60b0yh/Wr/poDmRO61alrPvZsmUUc3KzKO8AT1i1QUVjv
sKCfxvo5DpvNoooUj05j9dZmp4naogVwrUn8K3O48BxDlfrPHM5WvuLOCCXVolMo3Cb65yTcqAnd
O7D1xDKS9B4Eu1p+7UNfq2NkB7xSMjcSqS892szi55XJyFcWZH3O/3DtxUExxi4ghtaSD6vdgVUy
ZrhA36SRIpY7BG9Cucl+TtbPK+OuPse/NuLM3ZarRe0amXSSKPoqCDt6b8g3XK51GZbhOexPVSle
2f0LrsmXhV835s9vjcdprA02P+l31fhBKGFFV97TC67flyHOzni5UgGnsmI5Y3KnOVy0uyElIRe8
qf0tm/jvVbx4h1HAX8u/FhTKs5MUp5m51AMoMy5vXfriC2vYtffEwsZ9L187Ksql9YMjjYGlyrpC
sL6un0myGQk+qiywNt+aWXKlQtjRBN4OhMSpmnGngi4A56cHqLgobp0oYENRWhs/OkWFinwwwXgO
QbFJKNlL0m2MTkTZzi9y7taR5En08Jm7l3kYPTkOvVnUHN261YreXpJDrQIvb+0wohdvnT2UzYsW
UVEWbuUErIgG6kZNIDTEO6t8WyN0vKYwd4gop/41zoRbXZ09KQaKkx4EK9yqQeJMCEssmuWI8+y1
5p1qApQnRE1+NSJwHX6gGg9a4copDwOpyBKHLOoOExovGQU1fdC24a6Zq71CxnWEOjaw8taTGD2k
i2Qrpvwyqe+V0H0bus4X09a1mtidcpRiYIRM07fq3VgZaf22kOvahtt8GiFtF98G8WnILCeXW0Lq
Z639rnbbcZp/6VHjwGpT88zNyL0n0nvRvGTlt1h+HpMF51TbleK8GwL1zupVVD8iX9CTkz59H1nY
KFLdFekYtuatOHsczQ5l9AwrEwfvKZ4zgJ5oeJ5hDA1L+aAihPP/f1bhniFGSfCnU6f7engqClUU
k3tyCMJGCQ/gBYfc45/1kmvo1jz/ezT9QsqCdj7cClTEQWv9DlP+uOsglY2xjojBsma3aAckhOwJ
bo62EjuoXmfgnukZ0GSbIoHCrxvwDJ/JfeB2v5eG6VaQT5LifZQrV0dLcMgPQ1jsSmUzx7+CuvXa
rPssoIII2SnNJy+3NN/onqf2UGCwlQGpvzJx0WYEAiE4SH+SjWP3YLOj0mHPDdW/ZDqYSQrfcNv0
bgk41RxTW45oMWXQFmfyY3NPYd4nZEY+q3SkBpwRBcD5V1Ciw4SCoxlfeZgupCa+LNmZSTbraOyT
sKbg0R6a7GggS6PalrD7985cspB/bsyZhczRbxOXgI3hVjThmrVVpRrEugcmXrtGw76kRAFZjfBi
bai9PrlfTx2uSNiBLtdPo/gO2nojFJqfiiUHgBqxfGiDb4kAjqj40UyAsCnZJ8dmOYU6lotEnpK6
hf6/8LtoLI00Odyxtenx1xml7VhLqUaeKTZvkZzIYr+RFkeMP5T65nf2srqyrZceCaBMtB4mcf23
9OwkI0QUC5YGUvd3prgjlTTieD0ITeAaza0iXCMJXnon/hzx7BOLSRoaYk5iSh2BMulUGZtgumJO
Lh1W+B7UOEiAy2Q2vi5j34x1XQ0krqbeL/obVIi059G84rJe/pD/DHL2IabYF6Ne/NfSAVFv1e+A
mv//r8Of37Hu3h92KggQsQLro61PuAR4gWGC6B4vtE0erOHK3bvyPedVg55kVZI3LBpMLfgGcfRw
Nfm1rvu5X/fH95xX1tK+7hZxYMli6wbPluxuG/oq1hcOwL9XDnf9ylirb/vH2qXimFTg37SVZKSp
i6troVuPJJAj4YDw3Saifm2Uk6/PJ5iP6KfTSU9/BFhMcGe6eOFAF965gGofel1mPWvI2C3I7426
LY7jNkD6aS79YHgPjPskaDdxbjmZ7sElLzKcnOl17oKfQjafZON5gh+SzYu/ysvE5XSnICiyQvHx
Fp1AMZ2WLLlRvubqz5Zsd0XFotUjGtosTpLcZW2wbdXazeOHSXxP4sjJCxGBqRZcDcJ9K360IZM4
bLJx3Ie5eNI7kdQwUDoZycVCa5xuoRK/RIkn9Cs9/nPJjwMZAVg9MnoFSQP05kkPlP0cv69l6qlu
NkpABwSYODFMUF340M3MYUHtCvWUPI68DFSPiNghCmbljMOixJ40G/bK5l5/NGmeWVpHe5oSW0Mu
Dp0pP75N2l1f+Ervx0iHhYe6PUr9IcR/yTYGlCCThJItpv4gecJPE8+wsevlVpZuV4dmttQdSAeA
T++GhdJWV+0E0Py5lftRhgR6t6AuRxdXnEY1r92l+TDEl8z6hs5bW6IPF+xobubIKZpd+bPMi52L
x656X6zuuOSfRRUifSO5IWThtCmcNB1xTmtfr74XZbML28aWO/BQLOezNLmzCNIz/Y5KYRc4qyul
d6//Pr4XLwoJUoh4lDDFc4aIkQyd0YktqfDcz7KHOrrnokTNcx9ceXAuXXqaEhFvI3hCcfjMiEn5
pIyLzEBRf2IUy7gflWu0jPVvnN/6P8c4s2JGOzByTtJXFHo4TFDOYgMq+F0OZM60My2y05qusOqp
4MBLHGJNv1mryOtpqsP50VxuZJymf6/wpdwmWr//8+W/M65/2AdLDeO0tJiVZO6qyOvILifhd6Mn
v+HFrQfkJ7Yq76qVVS5tLfQPCjwyncTZ4q92aUQtorFoX3YaTNmmOHw7Rz0FHpxC3F9V8cseqasG
EJ5UAdWv94Iug4KqdpVi7YR4Gxh3Few6pVBuChBZqvSqskxl8D2CnCcp8WYosm1PfjH6UQPZU3LT
EaDB8zRZIRV+cdy3r9rkr/wmI/hxZU0v5QuoFqF0IsPyQufs67dNoxAiG6Sop0YBibN4Q3k35U9h
FNmxZ33o1nFoyMkvDhJ1/x750oP/58DrMf9jMwe9z/MoYGAuMgcJchPU1esv/jr/85NMWU6GQACc
8C9eU6Jm0SzXmoqMTmenc+Us1nOkfNMgQcbLszl+1CoofiCZrbmLuxhhLIDeMplegkirABMnfB+F
t1lvT9WM5qKyCZuPIevvR0RgM+skzTuxRd6RUHAZA3cqVURjVUhv1We+qDAkj+JSbdMkOlrjeASm
6JYBOn5JizXaqVyehTAvAMKXRq4IAi6eAyyjBX7wYZhO9Pfm5ZLQHwPsedWXvpSygd0MvwmACZWt
s2MNNXmW2mQitCwQHJTfQ7BnuJG5+aKE2DATRJqxycNrqnqXbAvcagDJSEAgKr7etj82fjRA32VF
xo7kflj6Vv4sNQ/EC9r0RMjw70N2KacNLOg/g50Zy0SkQ/04p5wvIj9kdJMWGPLwfcnn06oEGVrc
syzcVdxLvKcpTB0i+q2azidVvQbw/+2OfT2LhMu0dlRNgB64uWeTsYJEteYpVE4COqQ1oSvly1jW
XWqmpf4ttl6WCmUFpbkduHBCo24SqiBkCszxRIFEQPzmtQNZncJQkmZxY6KpWRdwQEfeuwktVHEH
MAWQSk2xa9auyWP8HYHT/oHg2yDGQaX6t/f2x76p2qzxIoCJSA2XMlbwKZJEiRBqm3/Xl9XW1zV/
rq48qxcoWgxroWBGeVli2c6SVPUSmPKUDvKJ66qBPtK198oagalv6jJ0Kc5oIETb0gl7aNDjQ1Xy
+ATbMSbb22pXnt6LOwgOC7Fu+qASh57toBx1ZAeCUT6VYKRkpCTS4iXsQGSls50I6jFOfwWKZGfR
4pklXd8T834usscFYCYStOW8XVJrq9UvUfLYwTZDkliLA3dEQqPMbyIj9SUkd8uHqYeahPILWabN
vy/EbzLA+RnUEDaATIRbj2H/evtkaZ6MIKzZxfyHUKkPabptgh+CWTtgnDogH7Hqxc1nZVg3aCxu
Z/QwUEvuU3oxNC/laPhSfp/qitsCag0RQ6aWkvfTXuoewGkZVFL+Pd+L26/JJop5OgI1yrl+nahX
fWfELfHT8DmXAHAg5onGC+oU8VC4I1qUi7rsxex5Xa9W/BmDxU3KypWgKYvRNVb5BXsiIbe0pmiZ
DJ2qzhyjqgjNZhAT+VQ1W8B/EcUNAXc9R3Spy/HU6/I+K+CZNz9hWbgTQDKUJK3UOszL8nRlaf52
S5gLQFaK8pTJ2NCvWwkMPdcEfI1T06heBOi4VxEQBg2tVMtNuqwCcd8k4xYxSR5wwGtUZigehmjV
KlRnRrRkQ2gKVyb1tz/BpJDjJCWyoqvObRyXY4otAySRpbyImZfVe5U82MQJ7zq42cIRcK4tA4HP
pxexvQKj++2t/HW6gYCQIVoFD8+TkloY9YusdTKCZCOOlLyJgfPm2WOgR7dDsPiouW6b6ZGawSaE
paZZSCEYKEdq6FpK+5XLREo1H2PkklErg89iyd9H3bTj5ZPS9duoOZ0m36ld77XW7PT5NiYlOFFZ
LLN9FQ0HtUFQvYroRJ3IjZNFlgMK3M+1B8MUnVb7OUQgDiycSO2nCR+nF++bZBfFuj3hLg6jjAyN
0xBIjeMAT/JXi/JWUiMGj22TzV2v/5LE0gO9LU+g8fYJhM1kQcZhOQ3Q/QAItkW2bymRjs2en0qV
yiEWRpt6L9aoeVnytrFWnfwSCLsplHcqQAzSV1es5AU/nTMAwRLsg0iG+NxkK4jiVpJRySe1fplG
+i9aMYrZ/gqmHD5AGeutXy0iAH7/yuH727WQJFRrfj8YgJ/OjYVSVhnUJEFaQQjyRMVVcIb5F0Iu
dqSMAHEgEod3oHPM5FMaPvpCh8uPhHGY+JNxvyrNCVdmdPHBWEWTYDaDPKec8vWOLkIF9yhRJGqk
HYhaZPCRT52gN9fxxkBYg7Yho3KsS8XfSUXhzK26X3ktvVm7A8gUqt5+hOB7WL9paJX31q5sJEdY
PjTNTeqHrngANTDVWxomOWMnXcnI/I5Zz66TvP5v7bmOv3Zu7ZSmL0R1KCVggb7QuuPiLeNbpxxi
8Vhre8ZcBCSQK7/SEfD3rXijcc+NFkJldRS7jdrdSRGxzzGIOAcvSfKUzqCnbk04tAUIB28UfraZ
1y/7EtQjP0H3P/IVyN/+kMdH2Yzc0URsK35Vm2Mte/qIDp0E+QH1dl2LHSVUwCk/Nukml1I6BqAr
QnbFin9YQBF1ETL93tDc4SgN7zLJ9+wAjqgf9uX0S6UCNPgEHi30pvKaLvP6Bvy9aha2Gada/Qtd
2Q6a0VTzwJ6LZGEo1dQekLhFPHJBNTaXg/bvc/8b1POfEekVhdQJ2YC1pzNJceU3mOIP14yVmjIV
evATzVJyuoPRPZGujapLk+K1p/PpWqcq9etF++8BAWVQ+VHBxYlnXsRoNNJoJDKuAPLWEEh6hBmc
PHd73Ajdrie3ChBmdGoKfKgzR65xg1r4+0I+PrdhQyWwi+xacRA6D1FdNx2L3z5oaFvY4WBXMJRI
/JX2rGAPbQrXz9Sy7/vXpOaFt2UKLoYdAlkfHeXKm3rGEP/9YbDAV2AdwpYI5p7d1wiufNigr3IX
vixP8V725QdtR7pDfSl2tQcYd6sFLu0ajMoLf0rFfiRz9kD3BITYDME2WyCwdmTZka9e0w37eqp+
zwzPE7cTORuVw3X22sc5TqSh1cuN2n6jMQhWI82/AXWhu4IrLfvr/v7XPNN/D0gMAS59dXfOxc+t
yqprMQmnm0J7AGTZQIdveDfgPyC1AWfoVQ7QZHYRg2topWBBQIxUxWnVKyb0rOTzX/Mg50KwKIGL
B6D+1YRiPuM20KvkoFvE07emH+nb2ciddHFo7bKDYudqzWutQpiCq90K+0rycthwY3mkRn/lpl1a
FKTOQCUhjwvu5WwXijg1Wkjr2tOb+3FU3GLztHl4sGkIbtP5r95st4VPZ7QrTtWF24a68boE67n8
Cwtl6uPQ5JoaH1B5R1yKk+Cq3b4dfd2CNXtNVZRWxV8M2O8VJ5tFxIUWDMHO+c4vZjoXtUi30lH0
Sy5j4IXdQc89RUE4xE0CW7Ge51/ad4MeNLbQO0DT0mxbtxsatwBLK3kmIi9cvMncZbId1041bxYJ
Z517jgqUQ7Akqpsy8LTHTHFMA+cAfZuN0e7T8EgpI6NAi68AXTXZibOtfO+RC8zs/pfyVn/mD+pn
9yiXjvI6Tg6KE0pnzyMsLnfp7Ea7W/SPundrJ38uARSmNzmqfmBuVLvv76jH1LMPzn+RnCVw0/S+
kFEccuR5X9QembhCcCDP1HAeXENyKsGpKndA3GpxGwEJ5r2F4F21rWRULcCnjiQKPFLaQrzhHy0k
UAkpU1c2vWDelyEKYMc2dBBEpNYLaFGHgVnYqnarj8eQN29Ch9wXhvtJ9rQbEKIRHMh9sO8OGV/t
JLKNS7jLNqWfHu+UO9EBentattEGG3tLF6Kbblt5jWc+ZesCOGnp1PKmAOtZ20iGkaDf5lvoy/vk
rsbrr5zke3izmuUfg2yXD82P8YXePqAX3ui0RMqxOUwuMu5b8/4jOI7et9xptndF5EZP1a7bgZva
qrvS+ba6sdDn1H1rr2hby3kz7nqPBpjDlhJH6dC+yjWf9WPrTS6CpXvZkSDTvMm+Mm3KXwaf8U3w
cItd5H42WekuNtv88SF4weGp9oaeB8yRHuIjulYM03ofYA/9u+ntbrn56L278CO7K9zJXd6QaXOp
pziTG74cqffclA64HDfg9/K9VfJ/1VPtyfuFdmnQwTZLaUNPZ1ayJ23ppugLD+FBcKQtrXjpKRjY
yY28uY++w6p1MlvaD/b0mt0JzvqHs7vArW5qV/PxPOxD5Sm36n33utKmIlpX2eL6J27uxP20Eb24
ciS39lP/Z+uik3Cq7sObu+wx/xn65dvGIF5AYtedj4P9vTysAi87002fy+NQuvDWv2Wu6EnsRLKZ
thkdcj3z+IaP6kSvFG3c9HNwmx0ZgqfmfXiM7ZB5fqf9w54/5ST8WunHDgQ7pzy2fn+C+Y1gqo12
0m1z1x6jO8Ez6Jg47sRNfoh34VP8o9JteaO/6d/zw0L6xkbilIP1TR4dGkIJD1HjR/DiEQ/2tRtt
u2ynV84YZ9pMb2gdoz6rL/limy/0neLw741N/5ncp1vxuLjJfX+b78l2ei0duEq/c4sDUCCPvlPP
kt0+DI/TQfXyj8A1f2gPkds/h6fwJ+4B//R7TrobO9Gn5sU/zQMZnQ2pOjc7Avd35sNM8v0p+qTp
idjbg8dHxE8r4PMUbC1+weIjCTHvJr+7DSwiD4doN7utXl4tp7kZHHEju+rNZ76bmtXjoNeWvBlu
xaf4nicsfSIZWxiuzMKKtrT7TB7Cdxz10Gl8WiW5OXgefr7eJHvhvm5pOt7YvQuQydJsftt16A7i
JYItHMI78TXxgpt6p9ECfjgqTv6EQIzb+KFjYNPc+NHaJT5lA9MLN9GHoeLrRNEufOvBa+/UN3Sx
/MKTt/O2p8uDHT0Xx+6Y3Mw7ws1j8ZxvzNSxXmLF5a/eQ2X6HtyIN9WzujU+hV/qQWx9k/m+Tx+I
tyFXy53lyuCyf+/QS6ZnDBRxu6b5z3t2C0CmdRtvdMXD+ER/m9MskhK1wVt/qN+g2Xe+5iwvnTPQ
AQ/Yl/QyHRHQMbfGSw3g/kM+5KChfCS6su3/4ezMltzEsnD9REQgAQJumSfNU2beKHISs5AAIcTT
n4/sc1F2OcpxTrSj29VlpwRs9l7rX/+QDUa2aQfzlr6Dr0puw9qavkwdhn32yVSjJnwckzXMpHY9
jS68zu98DWwP5jg86q4QADwvercO6k3TuZhArAumJpB8IrVxsJzQJ/M6pdDAHcUvUDeXTi0smsSt
IQpPDV0KYiW61CZjUPnq304OgkcMXxFSl8tLb+qZC3wotcQXRcC9Uhzc6q3KDOBbk5eMUlFb3WHk
ADRunii1zfwcH5vHZ56/dIqZEkb02qTOtPJKArG+Cf/ZQO71mHJamXmzBypW5/QtuyfkYgtmu4Uh
7dIPfB/7zIq3zw8SMvh0qlhsIGk/GjNJguvDI8ejfwZyY+LSDZs5ru30fuwGdxIDA1iyBj5g3kTr
Ue4ETpyr1103/feIHj480QMcuAQ8hhU33YbYZBPwEEyfETZitE9cWveAs2c8/sJ0kH8FhP9vmUBB
Sk2GATno7K+FmSbfnpfLQGD73YRyVRlFdOglI3x5G/WjRu+Pwd694cqrbzYl3vLvi+dG8WohBPlq
8dhpL69jWubJPPx3jfaHaglOIy2RJit4KP+LKUZ6WFemfR+1EmFf/qOHJG7KtRVfnOdfs4j+VCoh
cuP6p4xRMMz99R7ctJt6ry65QEyu+jJYc6sgkJfI4jI2llLI8zTJizPUcDm3rHs4ZoBXizm3yic3
9S2ujaWfJUZvwEnPjG/DiC7GIjO20+M2sCNFMV7rgz2xF/V78NwR7zwNtYn5hE1mrL3/j7tGO4fJ
uT5qnH63vUm66lRC6e+jmWpieJNfw2dMmCJD1ehe/mWU8FOy/9avzrhlMyBd6ONYSf161wREtrE2
kZN9vsheha3+qpnSJyqd5GtK67gTQkaCmzaCxomVx5fIIf9xk7bKQg0wjXh2fsf7AyCNWasz8gDd
dq4ExXuOA/Y6eYOjNCFTJTOkp6kEbFXDG/w89VCxmc2nm661TmgE+v/3Gh0ZHEN5ZJVwZn9a9H+0
4HrSdBO1Bhy8lXZ+f3/CVajdy4OjUQX/tf97iSt/WnbSqBkh7hwsX/6tDSlTMckYNIlLAUvu1IxF
7zkzTmttobaeeKjSeQnydyZqSOwtiRliTjKjG2OYub2hQtqVJJg8fKw9tHQ1uY3UIfFhPyfOQPFR
GZOZKU+xu3AyOYhf1Ffpuzm2FBKciMdZZ97F7ePka/mynR3LGqH9dupp98WzWxVU0oP135f6K8j9
v00GlRvGbEAcjCl/WyoilOS+rJshRPzRJ0QePgOkfqV8VqvNf3/SHxrscaiDUothKG/B+E3+8QSH
cpjqlyvWROnTJq/TmpysurBixZ7RBvyN6f2Hy+LD2JwkVj9E79/2DTRM/a3JcuS393cGL6cHCK6Z
kAz3/IuoSf3TJ+GzPzZ0koaofrzsf1yW2PfPXL/k/fIx4F5EPl0877s5JJs8v7ryZaH0nKD47VsX
+WuQzZrOeTLbqNXyNAPKLs3mzkGHpARnhfLxKgobabrv8R/C9whX4sTpLx7pBO0l7OKJMVTf6jU1
KuVQSC8SuR0zggQUowJmvwWdHrUy8AjoycXXAXFeMDrTxGASb2I1eKR+on50d6iMmNsXa12mOXQF
zZJMPfcnxRbqNqkd5WkOnWf2dKosymBd1TFsp9nq2bu6GNz6Y4mD5BgtxeDqv5fHb1Duz0rEP3Pk
5fOWj3TIX29kWfXt5XbReuLJL3REyjJdzILTOvPrSHblgLrWiW3Vxj/TL31qVZ+MxSGQbAhTZueK
1jlx//sb/WYY9+9vNPLp/vFon1KnM/sdikgTL3A3SjS+Iu7clCnDnpny6Xkxb9fKSRM+PnuXm7VY
B6e/GouO1/3bZs6EnW18zEsGK/rtvZk+J7qaKpd+x44cofVxY1s2Kr9d7Av3b9wneQQW//VhyugU
KzIKJp3+t0uWq6S8nBJhd7Aq4+1mLHeCTaAaLR9GjkY5L03arFnUWDbjld5eBFPDI1/X+Qrf2ghE
0YwXB2v9DM+Zq7z+Daf50wNBOof6mqAEAKIfwcU/Hois3e8zfOv6HZCoL9rkhZjfn4m1elrtRjTO
f3n8f6i/fvm03w4BbD7wya/U8dM+fDWMjaNmoGgzir/Nc/4ECFETIE7EomImK7+baQ/5rZ7pU2Kx
Z+6pNqbuI8BcMlCMYYthlfswsSywL6tHY7zdK6755gqjXsNKoNP4w65x0WYbD1NzdQffRa/33pCD
vUw+m4PAo+sM1QZGdGZu7edeGrzVFvZnL6KLqdVWcxXgA0d2Faicxt3+Ok8jaBtW7XQ08hcnXwuG
bAJNOTcXpIC2r1wl3sX4zizlmAa523oZKF1qN4vnPF/fyMtd6+bNovZfPV6So2y8B9ryPbMLtzDp
tRZDILjDe/4SfyI/WUi2sJadT2JuLZATU9vkFmNU4Df6v4tNr7bu3CRsop4hk6EGzUrgH3s6pdp9
8r8tQpLlsO8WD7zQ0QF+Pf0c+xDVav6yy/9m0/2zFYxBaJrMm0g8/I+PzD9W3rTXxVjOqUMP8xes
5MGrb8abNQ/D89VkGBKemQK8EN/+oX7sAMzu+8p0V64Z5FawX4jOq2jRaXxtt08qy/9epuqflil4
NWJqhmA4BfwGqV+H6tHJ91Zcioc41OYzdwSE3DhSwiGBAQN3yrrqhugVZ5r6O83o52UeMyMyknVl
S6h78EExr0sKl5mf71CU+e2U5BMry528szCZfcYmmFfyoe+r/fRuiPR9LWeGR3T6qlnRcaWfT6bA
r+hE6KREkJ6reeks5D/8BklAaqkrxcJS0pXAjK7zegEl9b9vwv/4679vXFBYsGlkJDSaUP26cV2a
tKjSVBGWPddahYxjf9IdbVFxJCFo0CFp7vBF5ymR532nlwKqA1iRMQ68GNIV8xGDg1ULsCS90ohL
9vSoRtpbh2irtZgGqjMTWDgmXysUA0HCIc3CdFByOCH5s3ermLnDOES2L7ULKqpSFAJhTB0Fyiy4
kUOd3L4Ph/TlNqa7GjfQR8VJpxZZusUTOaehIrcPMsZ2QJPwLuG7FEZTW6jGMFUDN1IGow3ad21i
iBBgFFdJHC2iTiDzF3xghkUZk5zuTAcNZWbV+IV9WuQ8EZClxNjcschzPoN9WJtha/LfFq4GRrmF
Ugq6MnPQNFwe9o1Hy5v4t/1tvPf/ejZQO+GiocHGHOzXZ9OSpCYkMMqX1flGKPUBULml0cd3/Yr1
FjkepEMT/WxTAv33svgxHP7XJ8NuohWCUoTd3K+ffJ/gLj4Z28fcwM93bAqXM9MfDL80y7l/d5Wj
dNwky82GgMhowTAvKN5uSy92Uuvy9jS28dL7Cy3zt0y3n50Ec3D6WZqLGZ/+20K9PZLLNZP6EzuJ
HFTGR+4t8eHZxYahXY1v0sqNar0D0jNi78PPLN8dXGOX2/yB7yh6f/jl5/5qEq6cLwsbrnnC+cvW
Kq0wy/hb/fOHTl8fDeuJE2dKpf1ekWUnre0yWTrtBO9l7pQcB7HhG8dXpgkWyMJf7sxv5JL/3RmJ
GRxdHs8Lm6ZfH9bkcZo8nqmQ7W8H7ZwH4E+Uy5+pBz6aCWZOEoeJNP5hVKH+VdnXCF/DypA5xmJH
8J6FTyCEl0byqgxOfr2lkV2J+Ay7wI1m70ueuK9ckE/i1f1u/vTw0J5jM3xyoJ1eDxMb3iIe7HPV
ZXMjg8CLrexbXgir61750qPcmazSZfxAQOCwUdqnN4alvFuaAzR634kfyupvZ87kJ8/zt9XLho43
yERhBMzp8+sNyaZJfX2QYLKHTtS+xIvnDaW9wb6Gl38X3Y6tVd04sycvd1O5Gokvm42bMvUw4w0B
Wp0z2U5eb4scb63BbHdIt39mEUVpigFciMQ/zckJhFr9PTCYSAzGF35XOMA6cg20t4D07d3c7pja
cVBGF093ZV99a4zSHKkA4CYzA6szf7DhsHmTc23efelMqvwGAjZ2FMbJKX3Zlv2HcwX6HQ4c0vEX
C9dMA6JhK6PeYIZGns/XjQbN6k0pmC1TB/NA70Kl9dglnnsLYndy4+SswS5VlwOsC5TFzSrcpzPz
GjaxwqwXog+3Wg+vtvYJRpE6vTmc811mp6upoewxzLVu1sSchg9PMvG1zIzKue9wyHwY4L5fwro4
TG9As+O/RKg6vD7/0vn+qW7VKVlFjEowxYJE8OuDTLKq70tZ7aIyDx6q1QI+F2E2MaaEuqjWSTKT
jUBe7BQ1BuKTv73Gf9h++XRMEGFs0Sv83gsLQivUopo/opH43t+ItCJthzzvu2Q++UccX/qH1UQU
XtAUOev+sgn/5CT9uoxB8NiAuXLiEdiNf716RepBdeK22YMXWaBDM6s86NvHeewuI8mZmRenD5v9
adUZsrEZJ064iDpQTS4hpvnuNeyNzAGEMTSrMFiNpXm1W5vuL3sXeRmnxllZge86rbVm8uYIAWvT
ZMrhiYawnjntut6XW6isjqf+pWed/rv2wl4S3cKElCi4s5PfLu0xnVY4NOnSznKWsunseFVoknpD
9l3j7u+3uAQYs8VfNsqf9/73GzoyEkf+BJkC2m8b5SD1z6uiZc2+PNRRvGDiFTWLCdNEq2d0hRep
cSwYFYINpyvdVVzBzQzwh58ie1F468Jf3ztDtCj0nb/2aOIf7wmDdMg5SN4nPwbg/yiVY4WU0SuU
0n3r6MtiN0BAae0O2gl8vEPrEycTzFzdmDsnt/WxVnWQs5N2GVbGzW7sqw+9KdkVu8c7jMvTeUbB
IAXlhom36ugv98J4gdJliyyaC93PxKqIJTdTEzjgZfpSvEN5ibRlw4faN9oI3b1sxKmhMsdysIy2
T1tmS5fBvE8tzUlX9SH+6g/pl9gZYF8PdsaoNvfDWQ26G+1K4pn2PgvJqp5+tN/9Xtwxz/3LGvpp
Wv/1NMHeJHy38AkQfwOQSK7tTkmr1XtpCYNT/awWtwWuS+5kodqXQz8O+AJMTcw8ejjZorLQTxiD
bV8NU4QHA64YxA5aBydd/m3nIFL133sHC1zGx3QKNWbsun99dzPlcbpK6e2yqx3Q4kMXTe3Soya2
Oqv/VCZG79zP8ULYSkDa75Vm3s/tC+JhKAimtr8HwzI9iGtZCVUc6+4Gf257D7pXeZOeny433JT8
ZK/QQZrTD4RPmj0s+buLGgbnu/4Cd8AtnIRRtnjOvq4rwagCJWSuJhtSpHgEUof5urRvb6QKTnO7
+WZgfFqdVskyXl+WhPdp3KuV9jVbzV77k+WXlamrRvMtHau3h6uG9Q69Xo96/Et1EOSUAU3+Yk4Y
oJfMH0HnSMY1gl8lnwfEOpxQx4QpOb9bJ9+FO7Nv3jN4MNdvDJwHGMU3JlMZtpmXg2Zq5nRDaeLX
O+1d8XQHVh0Tc2VJx23zY63MB261NPOAUg4Nov9YX6J8MaGDvIw738lKrN3FSsy3wXJ2O2d3Y17N
cD+4LZLtaTddTVcVt6YMcm+wRJMgTcb8jbEbjN5jjE0J8LRxi7buXrbXv1RfsyubkHv0J4fTWg7K
RWFpK32BVNFcvrSW4GTUxlMztxNHNzX/m72XTTjbiWbq/bT/MB0k6+MDn3lHsHOX6fBGjWi1Snhb
tU9p8TzHqSm84DO1LEAhsE6eorZcCOF0Ls8LX9jmm3b3YEJeezFbeupOjGohHtrVwx18gE22eBgX
x3yOetEqHIWHM0S9363U8OqM/75yrzAkCO20ZF9crco5dk5Osip28nhrxNHsvn2a9FLZ+f5yop94
hw43y4zuo/zOv5HCzMUV0tVXfQHuHEpvfVCfH5/T5bCeRZdwFsX8h6Kk+RS++43GtzqZEC4kYkFP
ZtxjF4KtEYxjAx5IzjQ5NvO3PDegfojfSm7Kt0ggaqM3Jsdyfz2Kr5OpV6JYe2BtPP5qqFAhmzDZ
nDgz4af90XYtFazCse9khI9zyI1hdkbXGnFvVnwc5e7VofLF+J5VvGIVM4AhnaHy2s5JSQY1Jh/S
h4hDLcQQl68GfBvDgak8vthwzKFyjGDQSTCaxxzFQ9KiKDSKzBkejohN4pVPNLWZIc8c5iiKutHp
aQdzVloxUZ6pIc5g3hBIgwgFLw5LJKey8XvNm03m+D3dyyB7RWAn233myOA2U/O+149KNL2Gk8HB
av3KcLlBowsROZxq5rMYyYqxFAy1RYWfmHfNnIy7ykJ1Ol9xYg/s63aDdIbynn3wVNqJ7pJZQDWa
v8c3k+0FA7wJiw7fB1PRxz+MZyBOeQW9bFWy4mt9XjWbUxbA2D+JGAfbQ2wn0VRc39NjITidHqT8
7Oi5bpDwwK3Mg0lh6rHVfVZhE8Dexm8EHlUXW2JniW8Ml8+tg0qW1c+sYo2m12qja/TA8aH2+DaX
KR2BMT13EWdZiD2ncLUFyeM3p8wCD9uXb/ixXDKj3lWbWYBQ1hQ83eucq6W5U7sCc0lZmjivmGQ8
m43djnQa8wHfRvua+jMDJoRF/g2HF5agkoEW5g6A8KmAhNMvShvNP61ucFHy9cW5OoqjGkSILFOR
ov/idURUGMWW0LjuQyV73X3QJeobSMQSXnHHYTGsP+WvCbnUJ7P+6EPYP1vpg7iqqItmgebWkbCU
XqZnmKab+7oKLlvWPSuV8ZSv2vp+6teesuEHDlbPqJ0x+lHz61BcPVbPyUgyfd6NGh4VMOGHvkn3
bRjPixCjpsUlnG5n2+lWnWNW52q7tLNFf3DRjPuzpQJtdSUFyUJbastsUdMpwLcPTk52lMgKzkPh
cYAHdp+Z2uuN8p7Phfi96WDxtMbnEWLCTyChGUMeJUWps0jczja5r7h3pwgfq+xIjPlI6oIsZqoL
mhFz/GhteT00ER42B6gR69lxCi6SeNfD09G2WgtBCCVjgzr+ajCT4e+zN9S128iG9jAFG1KPx/xm
CVHIH5uj/LXw8GCc0XCqduqWe70cO/zTV3a8hGUkzFMf/s9cClSc1aqxGM/YW/VQfBjKBnrOx3DE
P92soaDxva2bz0rg3rae3JNT68mCxwH32PPuw9Wr1jik8IDncQD1jl2v/UCOqS9gZoSDq+9H1kJu
8mJu+PbZR/GROJkDWU4JU/hrwkZfxG/xG95Dl63kXZ0ZQ0yvdEnnmVcuO0iUzjUqkszJthMIcjE3
S3jLUyOP8Ms/RQmDqrfCqM/31Biui+4wORe3z5ngKFdoc+R8GdcjrCEX+hV49MOVzfFMIQbE/Jwt
Zy/dDFpP5Un+PUSrO/JTAoEkoTA5GujrdUq9ysLuKDuZcJU4aV60ZXGebvmtzuqpaYrPWFQd+IfP
LnC11cmiDph4fHN6TdnKFj18iYjAz/PoD1bAZKIoXqdRQpXcw0VbtOZl3Zqi9bR0wIHny8SEJAB3
x2VEC+o8e5E/JxzMZ8jIaFGF95PXhrlsMDN9QHOEwXazMFWeK+F4074fDt42bhnNljmMrxPEtfue
g9UEYaeh3nE6uto0gjJVWtX2hzIDwcbccwv84lxxU3XjArfqBbXuK4uBSCoW6Fz2Of4sRTVFX16R
BaYuWIFXj7Hg078JvrKRWZYkJoanXRe2IVObAH8Yb9xWlQgrga2+6BnhRPebheCl4fp4ATLCHI2c
eN2VtIAD5hBbjxPTuj0/P/W3+6e+V/c84Ob1+fp4dZ+vdxo17g/iis6DyTBRDYV2x1XZhASgZMxG
v5rXNuBOrGcQe3wIte8TrgKd4OyLD0P6qy6KI4O0EycZtdortFFOPeycWMs6xuBvVUASExY+zXce
6Mf7XP8QK0qiblmCEZxFhh8cM2tQi5D6PzFGCoj04Fs5wmwjYvB8uEJX29av2rtktbtywxHlgIfo
JqX183roaHlhTBWU1HVUsCXrzmORvch7PJajZ2+pKA5J0DKKXXIyZuvTHKUT05fhbqjbgakI1PqH
WZ5CmUtYQBgTIsmfjCT97rV/nVyhrRu3D8TOY78l+dKSz+NnuE8T8tH6YRe7y2s2g2BsJ7mKx7sx
ROUm9e5vT2rS9shBD4ZFvYJ0YwIy+4YTLAWGfoTfh8DxBPlwPFUq8+QjLKsUiztANfuhfoAlQHBt
0EmNJozm7P3EbqGZ9F45VQLQ89f1i/8roRzayYfsVafaY/FbfVRHDIBir7Qfi94vVs8DtSFzVt2+
j2WDGc+fr3V4myfjZzutjfExUhAW+ydPmRP3Ez7DNOWJ2TV1wmY4X29mzIQoIeIu6g90UY/B0Wqo
cFb7Lr+wmY8vYe7rbwDZl9Ke8bgCwiXHlTz1r0gPlsmhjFrRndV2J7pg3ZMF/9L7Kc0eq0uYtKsE
5tw8n59e62O8n660i8Ni7q82cknpSqpYoMUeJGQowcWyDB57cZ+8QJjcxWH2lXwJnzCp8w0phJA4
tclYbsN3iQNe3jfpON1r7zoETBIbNGsSlV7rP+3bQg+7VbcU52koH05B8apo5JYY2jfs4pPRXOyK
XJyJm5LfwvVPqHvsxySoBg/PECBv6VN5obi57q5f5UZgs3/H9YMiJ12ohXm3GTDQJ+UQWwoD1TJU
bEoe9VOpqLLvB/nMQ32+dww8sesPkt3ABEq0Ac2wZXsa0Jl3zQHdPM8wt9OgC5MlzUzzlgnLIt00
Wc/paOsvqhwJtTW5LjFBjSnI2buS1Y30ghKpvGg0k+CAZvvzgfKNguW5mjLmCLXSk8VdTQCzU96d
/rVmINFb9dQUv58016IB85q75tWv0F/fcsy4lo0O5w7Lhg1o5YS6iSOMl0I08yBdp8ENpmpD7McP
rbza18d0L2Y2EgNGAcK7ttOi5hPG6T0ek5UEQv9ufr/mAFEJ6zFa3RLemWTw/E+7fB+/oRKRkSo3
ZtnZM0pTR1/Qm8w1i+1wJ24vCbvlJVQoLSaby8eUmJtV62lMprB3M4vMu30Oi+yIl1jFd+D6PE7B
db5u5kN4c28ubGsTKjUw5rikn77mbK9uZldW/Kq6HKhsKZ9MbthXpUWnmhMVGxpC3G32TGUuzdNI
pXGUrXSvM2MolgyESHxq5unYZS2uYZ3BxK5DdVHub+4Qgo7aG0oC1VQLkq/o9/W3sZRofMBpV/TE
jwv02Cx4+mBahynqnnPNiCiSXzhC0aSbM4fgpuC6aA9qYg4Mg8htuht8SwQ/wtvlXV9354liTHun
aV3Cfu6fvFS9YvD6EbKr3pxbbAOEPj5/rmpYT9yO8kM2KCTswcKazZ651wjWYf7N5j1bpXNk1TSa
8rzlHBxtno0kosuffEJwY9WrS6BkYsyw1djebeklXdS+4N3D6qMM6YDZNfxr1FpF9LiaU7d/6Z0M
ToGTY9JnQNC/VMZpnr/TrW5oRh7v90NzuB26HZrS6SjfHrspXbeaiXPPFpwaz++xJ7qafWE9CXcp
rOZFfZs8zWtCUW4yP1YOoJ1I15g+apn5XEHSitrFZcN4MyPMezzMmpwKiNQ0tjsMh0gAOUwhJ73d
t906C8vtPWRnL9aTA4ZB0ItTEMrT13gGwj/lPtJGEM8E9AZl5lgvno13WuKrvdQ/6q/uq1vJr/KW
PxRTEj05Q/Ef+vkktueL3fFa9QTUUOFT5ymLE1HmGUM9k6KMKqgZRarGACWAaphR6rb4pD3D4HEo
ORcV6o7kwN+kAEMTy1asY9UYaFZpj2FdX9nrc5GvkSyEbUezcuG8vhu3cz3eZ4O+nf+uQREZIy0Z
LVQe8ccz0ZRntEXPqfeIscswpooxEUZ6fQJFjSPtm7OSQTGYCldfT8y4pjIn2xSFisHOpd2tNCEW
3ZwecDx6joeTKaDgguj/MOIHJuM4hUCAhphp3gtLhxX1NbwMaF8489ZEIbjrKyNqfpH/vK2WuaNH
Vo7RFF8mQhZ/dZr9I1C/iHPUl6oz+dTemI3w67I7cWZD9W1ba+alS4zs+9gqn3gWGwiBi9fmjSI7
GIhzmpAcaNG+1S/DZ6d6CqNYCBN8n8TEUF0WbenkncBD6IZ7h7w+tPw9N5E/5k9eqofFzFiuzekY
ZwqI6VdhDQWfM3NiX2gt4GDcLT2zajUSVeIfRuaztLpEyac+YXJnTT46Pz92sC0zO2HEC5UY5pZi
ksbcsp7gt7eWBEK2ykwS9Zz4ZtRNmDDdqKxxy4QTJbgNP56O6OG3sLLuFn0YNQTPatNUBOhaemff
Px4emNWokAEmfbqYlJf3OTsMLL/4Eil6OKiOMvUJQskqC4cUubXK2LtIfktuheqMVDSwHG2eYz9Y
WNfLoYXWJllZYp4aF39N8sTLdKEznRvV1ZF28ygxn70zmxFv7GX9W67PxZull2EmO3UZwnnFbANu
6YW7cHfuEvfFQmdXn+yxKj1Prq5wsSgmpcF4dl57ta/yPCMBrfQlTj1u7GNshJOHpZZeIrtNa13J
0k2t5GTeZAtfUdxUuSBBcqn6EufBn83n3dRrWckXhwZaqY74fLV1iFa0r45ishKlldSsUsW8XLeS
6lweUUP6KgZlIX+p5Hgu/abaq/Aw0wW934OE9FvAbsOw7T7XGCOxkuCwCM7p5ucEowEN1HY7tp4O
ZXj+zW5WQas0lNSHNB5ffo45CqlPdgBYtPx5NmWSb7lkLgH0ptnE3/cXYSz+BiIA/fsjrPOg0Zd3
kSiG0YJr0SqhULganSRe74KLUceTiRfV/i2UpU1Vvmrq8kTYN/T5i1fX4VQMdSoIaSzB76TCT7fc
geS+n5Qh+bsqp1tJWwXnsG42SIInT69BI33dnqZmAaEm22vpHmGxNLOU3m6ua65WnkTZ3SGDkv1z
Smub4/a/b7QPeiyOJ2Xw48KZcUgW+5adR32ZqR7G4Xc6oNjt4nmWk0l2vFMByJvmuagIxNSDS76V
W9Iw357DajqshMmu0pdiEzzkjQCN8kaKd6RM109cDIkPrb0mi05NcNPcDHqcbk0rp2SLyr1sSqCp
2T/fBJDo2+6kuQ8kU+eLvphxOGRBwVY+L9iErmZ7snMAJSH1+Xnc6UJ2njy+xEkzF6StTh1NtcnR
5JxX7GwBsRdr0avVgkBsH7ssvK61o3rIGcTkjKEdkpvk2O7ZemvSSU1F9OBUFExHYWNgLpcq9g0O
H2BLYkuJCf/1Ia60p0NG4IT6UndrbGYWyuCRx3BRWFGWiPpKMxFn37YnDP11h7E/+ovy5AqlJVXu
tKT+dYjHgguCklugQ4zdG61sYqfM0Z4mxnkJMwJOCogvD0t52lcMp4Zx5MGZUxAyqrFBYLAQTGdu
qQcQQC+tg6fuMHOg80wu49c/FQAGtoooVLErCkrFUfKgVtljKCox6PBvjadMg0sVDlo4ARPHYvlu
c+mdbicdymXuqHc6WSLmC06m27eb1XylkMDY/BnupfZzcJJ0ns7sQTdxZG5njnKPZi0/ws+F5U0i
JNCJp1bXOJfGuYq+lmwwdxAmwWNi8cxLSG2QjgpLuTlCYVPfEHuhYSo7GFJPgKFNpYYPU5d7FT8Q
JCGBtoPW3UBONgf8Yv7PtIHb/iQjwKwK8xlbOb4fyKPPs+VgYzOySUqca41ZanWPCGoum+5phuDF
FETgPqySTQHjHihGKWmokEWBMh1oCwLJtJyP9FM6ha0dg28vElo1TCyGcak0/tW4nsvVZF68dTlg
lU+yQ88RW8910W+pzxOTlHgsIc/PPqTwiBmmQfjLuMFehW0Fk7MX9k7hfURTssXz87Yb3kDBGPKh
+E6/Jt8tWDIDfkc0jhQXa3VNf/bIx5Df67eCqb8hJGbzdBCEM22X7zxskw6e3UnF0Gs9nFOq88IQ
zifARdnhbUO7dU6/ioX8CcCTvNMCZp4Om/2E0uL1uhmYwIqpgYdieA/jc6tzusOjqjNLZCgrGXli
aoU1XXAqKq+KL0SMXGyJCb+2FdZTS4j61+6VsmB6Vr18DhK2YPD3Q0sbs9KzHcKk/ajXiuTz/V39
LBE8jT23ZDzCSYCPjpPsq3NNfba674vX7GteLtQoC1Kn+C7DeJPtNBfpJQNokaoGyEMyBtqhmXk+
Qekn12TzBnkaOhhx2YWhgw1R4+FHeTH5dflMdiDPV17zwkp0g6Jg+3jjgJUPMO+Ao7tXCp0rsKCH
6G8Fa5ud4nYsfKJLV0/36q6bVWaY7Vw8ti9ck6yZSURZegontH+m5tw/pE9klmFj02fZzXsPAiwE
ce5fGktTHKYu9yCzY/CiFuiQNczLTNlL1/N+dZn40NNfRwtmc3Yu39HlfN5ORrUSLFhxBx38ikkU
nwq9Eje9zwqBE/CoRiLYjWwYsxvMJMzWhReQEBcNtuonfjWi9Z118dPCuH5eP7tPrab6NfkZVHpk
H8BBPSS+vlNfE0N1mYNMDSw8Y96TPTd0WNLR9thdgmP/T97MLLcP+b0IznXG2YBaKn7aJApMO0sQ
qKItnCkB+q9AsIqR3U2hHYuyMRnraUoAXYDPWMWoFBA7kq4ExayWyjudriKQ6gm6ZD4ao9/ScqfC
cUbVMhZfDuZwBKwqjZ21uILbOvOzigM04DKyTyBPdYhECC2xwwRCRYY5PcxInXq7tm7DKIEB52Ul
JsdnA1pxfev6l/9D2pk2t6pkWfsXKYIZ9JVZ82zJ/kJYHoQQIBBCDL++H9wRXbaOw3rf7rhV91Yd
33MSksydO9dea+1CeK3Dp/g4l8O3g+HS1COKRidjoUej+OQF54Eou2rt92rL2AvTw7R901AJ5xM9
GIY5VbHGPz5HH9XiuuuthZfyKX8Bz0FbHb9xUZdHmOgl2Jxj8U7eawko6wiQrXspuPU7aLnP4rCA
06/53MyViAb1PmyeUvErgaYvTu9oZXWXPIe1Va2u+O+4/K0FMsdiAHiAsmGEOasVk8W8n1bxmOY+
LVdQus/i18PtgTaniiuS9x7tSHeY6xQaI0w91cR0SWpsCSy9bypfaXzYQwSI7TacPjsEZMjtSLQb
3erLJIxoDi1Qs5YPxl0Y8/uL1R582ucS60LW7fS6PD5fPiLcvEf6WJkcYPXUT71BDkbwrq4EG6qk
d9pmXyrqmDpU4KBhL19ZVJKXbbSr2aMzZGufRKsEP8IVp6GhzDhuXDZngZzbcA+tfT136jSaZMBv
ORON8Rx6S/puOvnMDhCHj2sNeA/gD9Kx/t6nS+uM+EUApO8Gaw8+pTy97oNZstJFV+Az3ky34qaW
ULzttHn8UkfB+sj3GGBH4JPzy854iTx9fnaMBfr4CfPTKaZfT1TIOy8hHB5sJfGKEweni/Uql6sr
qap3jZzrzQ+SQU8YxZGDjlGlz5XiX8msiBX0v3IyymaRVYmWsg9eUpjQDT3ezCvCbHAc/qWz34tG
5P5CYDPHBhZyp3mNQF/lDLQVHAF27YbO22ybA3pr2hWNo/3Z1vZVaoajw1oe9gep14EO6lwEIhbM
W262H/UzF2duKZjBMrGdzUBlx7p/i+kc1FkOHJ6KLVe9fHBeXxCmEEhf8u4i5TavEo0KRI/SWvuM
jUSQmAesBI7mtXAASKvACaFe7QjC8eQEV497zMGiJHLaqc+RVYwo/w1qKqJmSJeVXYz7u9/fNbUJ
JoHoY1F/8AX7Zzen48wkplbKhQgoGYdbmMlY5sPZI8/nI4vmiXIUrIDOR9JqMjtUO+Ls6YZQuIfy
OX1rlvmqGXAejeo3qpNcN09dTWymvPYhxZEJvBcflL8geOv+Ed9iCqSxVUMyk0wEqVdCcWndVigO
6ba7/6Lp9cROn1+Qx6Wj6ApG7p8lL8mtmHsk7H34CVvClrGkifn1yonvYvLCurpxt0YaNOlPCzYb
J97rzVd33NQRGcFjHEaDdmW8hGtkkNG8Asjs7vAW5VXWVY6qmx20NhbqDD9Ofcx8n7ZA15cd8Tae
3ygRBO+AXsE8edGndIxehLPTSKBhll14OYJl/nNExXaCMku+9cZuKLfys7g6boON9gRGwr2HcjMU
MoWL6qj2T69sfDYo0QNFoUZdKiedoN0x8cHklIV/noNHjQPvAjmfxhLdDX4IbhACvb1c4IZsZRci
BRwF7uVQmCXaQgPmwNbc87f+WLL6bk6b0q5wkc7yp/JTjbHHM9PAVDbFB3hntSk2N4ydFLsrIGRm
caRY75x7Tg1T5LiAwA6QIj3fRtGcMxDLNuNFWuIXxQ27PrngrR3I6iSjZIQ9wOg45chAgwRbUe1K
mxcEkT3yDontSQptCQZXTAwlDh9SRH4MCuNqhpUfJt08SLQDozLYVQ241xMwOXKkdsCwx9ouew5Q
Qy5MqspWAofvnvEnKmZguNoZZqCjcKXVTXnVvh2eLj2zm3zo0tzzsZsGzIotZNIqkwSuQ4ACfcSZ
CjATdXlL2kajJUskLaU03NrA/UZuSYVbFi7EziYhxx7IlOWKoWzMrnDTIbdbvM5NdBNtWEJmVaEI
IAC388Q+smiB4ZNRDxsvgQNllEaeUI/j85hmyUn1dEtB9nperNi1Ao/daW8OyvzzkLYt2e1ZrCzO
fuJSsEeJrmYTUgVWZyu41KYjEsHSDcFu11JlX9FzsDwJO+FAG4KgS8Y0LdGQe3njCOIwLT3WkfB6
O3EMmtTTO3uEj96O/de+cRrRYJo+6GRQJNXUyc8+XfPoJRpgyLcCCIooAGduC9H9bEVgugi2FXrj
mZcFtPMLoY1y6bM27UF+heqAlZnVWYfm9vVNmpyAH+h5RzkXshU1gkFvJtID3ZZPrnaxNN1tQveU
e/1oZGROCQbM6cWtGOApoBBhXsoFnUdzeXDDweE6N5RJla+q6zQ8j1N9fAQuPvefj+3yLDoKnhU4
9/Xt7GofFLcFMeX6dFzTtPwkdT7bV9z2LhSALFJL+rMVoxONiTHbJnILTkTi+HKDy0uN72yDQ/Fh
5HKiqMOa/x2A+85BTgw37vnpzfc5PpBC8D1llf5r3u3s3jiSlUGNmu34rLPsIkfVnXM2JNzGxriP
9TtTSDdjCl9AM6gJVC+RaEWBlQDTFmtdBhl9JNtj4nHeJ7wJTnsEZdG6KbaoOyr5tWKmqq0wkS9R
aRdnvySCA/lAKUgRAczV6I1+fWHjicr21vNJEjhIe3bBjYFM9fkwO4amcbaNZbhAcCxt+QSyL0NT
WvCDCpS64qbnnbIhOBrTxNtqkcXJiWhDvfkk+NU+YiwINJYmOuejm0CjCWxZwS96cyxWFZqNwuIE
kaNRWVgNdPCzdeXoKqxgGoSuljmkTWE5I0OMJyLkcH3MnSEsbYMOt0xJamYfJV41LGuuhVVnpsWb
xUBjWwXfiItX5nTZ8fNy2u8thcv2ijw7c7NsHLOIowzP9dcGVDDZ37gOtMd3+TTVoDsxhR9goUwc
I+BuwA95vMsHp2RNQR2iBQ449K2fRS/Zh8CBAyk87c46KjfT9vWy1DF+MxtcRj6AbWbXRe4KY6x5
ppcnfUEZLn5KIHFH/mXIXIFxM6+u/Jqv68+mT72T7WlqxJlh4MftwOhP8myi2P3pbWTM5+mrPKxf
62mwLM3ACVAf6R09xxZA5EwyKDRASI/0Ad56TjiP1voMPaetPh/6bk15XXYO8+OAcpsFFwcKOEf/
FH3Y5DJRpsVQWgDrzBEM+1xfp4p3dspR6nHvGyFyGtST2IcwNOiMOSq/gt2Nv9/osukPBB+U0sq3
vfcS+4MUniQVKLQyMP3Mg23J0CmgWjn6c9w9AkOT4lqhV5o+bB73YmK3tDrnHtiuuj7tQXl7I/H9
uD9u67lGq8ttgVt09oVp03trddmR0nFdFZgCeQCVbkKeJM+V5WF/cYnRXHuR1CyYhzFV0gkRKiEj
RabWPZgl2f1FMijHZfdD69oZymnmx/zqCO5pHpiIiVhV3nk2DJDFkfPAyC+88+SwgGdgdBKuWTbp
PffnxVaYGk5JeSUnixa8ghmJX1gzt41kJ4NgVg+xVIOGEkK7oIeTffXKAXT816NNtcq82DfXmEQQ
g82paKleTfn+eVHtQ+e5sMe1pc6J5D23B2/pBdccDcph/Xbctrxm7mNPz9kJ1A9v6TDVzd1LZM+g
CML/A1APEH7p7xzq5CHYtbxELwdcWYQHzmHib0xVWLSqQqcUXdOFO7WmnlRNE/aDag3WgHYVlRcy
Pe5BzvzyisPUA9au2Knq7lm7WAGKmBIoArq7O9VddSjSpJ/r1ZqA6EHvsDs5rGpBWX7gRSD/60Ug
CiqdGpHO03gYGehPCq7cntRUuuq9dTTeJdMJhHkIWMPLu+vC7APOJxSiwPXSUeGCD7wBIKxQLyHY
q/zTzMqG6bAxsbd57z2gof+r5+e5RFxoFZjB6BruuO/9onepsIntZoDMZqPYzyvAgkfihV/fXqL/
VdcXGAXBnSq8TjNZzugOPM6aaf9IG22qyZfUpbafgYWSHMm47fp0zXwNizeQw2D/t4QMg9NfvjQ2
AlJfwZobGcXdlz4HupLDgu6tZXOneZMX1X0h011Obu6ZIj2iNngUM1dxcui/s+v4ZZLa7gfdNKls
eAHAuXmYfCyX6/160I4G1Oeswdpb6pb5/Dy1lDHfqvKt7Wkwx2rQR9/QWmw3xZQnjjfdWM7RWibW
3PMcg6i6ub34LLHYeicnO/vK5Om879sr8gzL+oxy0xfMld+3/af6UcOK35b790noSP/fSP1pdpbU
pO5V6xvpO7uKJxQhMB3sR/qBrw96v7FUWdbplqDg5K7fSfbkrK+EZVl1kr0nZbHriM3ubBa58M88
KEszwqf1oVvzFJqI50wt/x1gQjYfxpNfP7ui8xeqGXT3dyKLo35TaDeCaqbgrgCpQ91exQ30W9no
Fl8B0IRhK2Wxvntu4TluwBVE8cEWk37TUrDpaQaClb+MB9DPac8u51sipnG9fqIK46KQGSVwrwEA
HcBJW51cnMYVrdhpfH0O90hdP1j8v3x21ryINAE3fXqD3MWeQjkeLoGcCZPDqIBOiDrJSofdaWlY
f4/0SzD5PtD9JktPSng4xN21yDn5OXIwaVDZ5ey0/XsY6Zev+mOcu3V8yjOjTs+psh7ZifkCfmWt
94OB582d1HQy0xluhovP0YPP+IvFpvhj1Lsglgdl2QR5AMcjONnBDTwzbGfGURhkTUXrn5eeSG0W
EpuMBXZ/I2gDA4D5phXjortkCFf7WEz7bfVIlvavvpMITntZFcU0Eq17T6IzbXvb7EhsJcU5pOgI
jfy9OHs5QuAEeiHWWFBHnBTUoXKDEhBxjUZsRYPfBx/ll4/P+UbHBrxhZETcd1u+KINKa3tSOE/l
Zab5/dvodqFCPMfG7wwZFfgr+KhuDpXuOBhlitd7UkAq62FcLyn5UAdK+rTSHGjxrhf4Quiqr6e9
QCfHh1Ycvz4oplfdVhDYlHdHgXhNi1jWhYrYVH52JCwI92Y4O07kqTQrbHJC8ssYQW45Ep//nqSv
dub3cRE7m/8Z+27lHjQarSRVLa7L4W7yQnqFIJj7pmeOsb7z/UX2IMPpju/78bDpkTrnLTwpFOVn
6OnH156RtA2uzvW2D+JFrcmAq4nl6+n4IMw8Gur++0dyWF6up9O4EItJnr+G8kzMpmF2cvr54cFr
ib8lFAYeM9gq472Km9TP99LFJEyPxaXYqMjRZAnNDGm16mAw+HpaXzBs6NuPfL6/FvA/c6l19mWd
iTSKvZ9jXsN+redHI9wAjTUQhzTzhgT0FQnD+bO/Sl7LYAqJBdqvjegBYwK4nEbl1JAF9TdjcaMQ
Ak1wqMmeobvt+20HGgkQCFUn8ds9xNojUCd0g1Ty08/jGiwhMPM15dJzYlW2tJNju6X8ByNC05/g
GJzwv5TBzqyyHKgTWJlmhqkIV7bcuXwU1xFXYAiuEFiErWRwp+25wlBfQQOqRgCnqRVP+u/C0nhR
36t9vi0f5tZdOPxnuvpds3u9O3f0u0/Up//VNVeSy/zK9bkXACfKsivqFJwAuGR4mcoxwIDC6V25
saeL0lj8vdc047fLRJ9UkLFJPeWvn39Ld8K0Var4eCs26RiNeY2y4M14qtewp4qLdZtROhTMGQ9W
QJGCUO9RVjCVIeQhp4Q/Klh9s78PSxM2ps8vTeAWb47OPJgtz8PAg9eF+GuQusZTaB0XnZoKEp0j
+/nk5GUOvDA7spMFfJ0EDjdjv3iweo8m3ipOMI9X6Sr/qM2bJQ6XPZMiFXKN/ug0hCwioymDSsok
rep5sg2ceJNhhYnUxYRmYwe6+YSEhNuR5qUDYVg5XCA8aYgeZ1Rak9aF043SquGmThl9dPDRZnIU
X2eScxmD1bwB7hqTegfvaqzbkCBGZzuzYE+YGjfAiwtwjhI/Hbzs6wG+QceFHlhLtE0omuB6u9Kw
YwBScuIGigbYQ4HsQbJwTqN8QxGdfJ5SPXo2zbu6V5cCFXKZ8xDQr5k2T8iCEZM3zmmKgNkJBijk
Vg196eGIJ04866xpb244fk9mxrLwWTJO3xU2GRcGrIghyYbrDnoWB+BrG0xwJeuykpHv27hOYKB6
cl6AFyBgvsCHsKk1x2MshjaqPdHgD/Lw+QesHID9HGMX6k4uPjhWulXM4cXbjPFUGdZbwe3whXCI
V2VsPp8msGtsqA/oF+eIqt4K3HOSjYawT8R4GIc8OKnPQ1wuI9S6I4XfYV8+Tm4EUJTYYld4vw2F
AdqPaejAmRhApDDr/XF4cD7GwHJDmKgfh5VobY5U9dVhf1iD/k9olYx21dNfM1xSIaNaiZt1uhEH
RNq8vqho9JtxNCpWN6iDr5EPdeQFYfzK8NNp9MLAznl9c2i9dhicd9TtUhP3dRjdG3BtgILsaRNh
P0GiBNWEVwlshC/4jqzO7mtHFn07IA7sZNzTruQ9xBPW7HM3RYhibRHWLHgWhoTkh9S+G7rT4vmB
3440+7xLP08DEhF7eIAAU9iYzELzdNDg4N0aUXk3S3PIdH3iBARQhNcropjOGvTAh1Umi+kw8pxm
BtXMedNsjftJMfhc5eNhbPn5GNh5bQRmu4mGh5k+mGruW/oEmWVGqHSfUVG5V4p9XoeD6Yqp+Vii
3ibI9aC4jkTWVOBkaLeygQTy1FltUG2C4po7Cbe/qw1Y/fY0PA+Y37N53mmzA2Kj9NMwnw/W88nz
Lk76qUGPstVhOWhfTu471Uwniszd4rq4TYDkwAknpxV5hXlYFX6zZAvYOrszer4M1JslOSPwW/96
sPDP4blesZ2dlRS4mBnQTjTzo97ggGJVWchv1MyzwQvKYPYmIIBd7mFXMhsY0/JpgGp3+CTZZwqr
ofMUTIqnbB3OR++Ji42hf8o6Sxgv9QLDpCTIn939wTTkhH0OVY2KKsr62NLNCo/YabSGIkGiHjlV
h/tZ1K7NUWylCCZDM/bUQQz08vR3eP5vSfT9AfE9PN/lJict1Iw4PhUbcQXy9BnP4VeirolsY4Ab
NwQM6sheF2qSibzf6TYB2prI4/NQxvQ43p8teJKgWZU1opDpXgaFpY5DgEYKJgf0zbJbuwRS873Z
XolMZAQ9/pvgl00dyxTX/W2N7AX7Bose4Gg8zduI6jDMh5ulL5E5WcycKzq4X6+FTWH1nQIZDzbb
lz2X13VtJVbrL8sBoLWPVA1sbqnwJ4FKs3cxyYBEAIMZto7h9N77rCnYahtKu+Vos0XTmlIO2mtg
3eAu7JDzmAugmZqryGqfY3YVPQLmjX2zlEEw0KeAfg6HkMdG9C5TOpxa9ZCq1oL+FexI3ndW+PEE
er9d+D22kmHhFGXtDiMu3o46DyeN9zmWVhgXu/mYZhF+4JQWlG0U+O+cKDgJHbpN8rlJ+IMgKRPU
O1nMo4ub2H3Sfz+5ip2AhtGidm+zqItlLYSXU7opGzgjB19fams8XXO8zahkvxhvUD9Usn/hweXk
C8j7Z2AJcwd6jwq4sNzl3VVA4/Akkjq2MXxcLBK5fgvkjpY+wLseE+7jKHnhQDNRITowJglZXZSl
X9UQse20nmab97/Xv/zrXHx7pLvrJF0Ls2OpBpcNQtHOUYkTcQRfaX1elAgAT0O00ejNymk+rM2t
7mmz67C0r9O8NJWxMi7WsU/fw2jBEpo/ujUov2ZO356t+/m3zEkKorhUJbwpokHfh+NhK1ZvhgIL
NPg27pl7zD26TIamAOhSOJlu2L5Er4Q1s3FhAVlnOx+T53YnhFm5ZOX+puEy1R+Hnrz+ex5/8dcR
OxNBnSaJJHn/uHe0RRo1pxDnhfKzodigvaRjuHd+9Bytw5vZX1H+24Zj8S1eHxHSKU7XKYByImde
PoEc6R2Q4J88uuCgEQk4C9MRhQFPsXUPd2wQmWqEmwz/FsK6FWQd/CZUjHQOa3UoDoMZbnjD8MWY
9sac14Pe4NGtQ+5W5j8rVwG+ERVsI4HEf34KvezJxTkU2rXilXRbQfft0+QHa0EERJBJX0Xkwogw
PZIgKyH54ciicfKLDCER+UDo95+gDA+aB6jDfzfQ/ee5MGXt45rC9fK+yZ/eJHkqHOnOFI51t4Qf
6UZjfAhhWhjDxMe435entA+V9+Io9YNVaOdTOBZcePInSHybfJsOiFUDZXr8PD3lXmlp03TAb0AJ
BRGHJjlL6ZU6FJl3RKQbUBFeYJI279PSIVrdCPyIEewDNSyDRHyivCE5xuq8M1BTp8bgRowedjsH
Ha2fLgsbRnHP7tEzG3FTvjkt8EDFXaK3PC74/foynRoUWjLM1FuqhR/CFj4puG+wIk7jIuAfOYSg
Ijk3L5iJPv0BMM+6UjDGThiKwUu1u2D6H86k5/hJsKOnK8Ki64IsQpuhLV5TzusrEKIqMh3ZCf3S
brc9K3AhlyGuMzUoglKD9dNnQ8ntOjGQQNMLJCZO97C8oaZDGgh9jzKA7NFNyHrDEz+lRtERGC3q
gEhxEMAXK9k5zfjm4xhOAVIycvrdGa27KJkG5wFmtTjRJ5SjhjXg0CpcnOh88QBj/gVc0SnfKFzN
dVGipPJzucq0Qj+qykkY0SKuTwNPbHsxNOhHuyNMWj7Bw7ZO6i9QwI8R73AH6RgG5Sk8VKM8L6jo
0ckidvLYE1Ba8ihOWH9e0Qfhi3lTkctE+GNcSIM1Tz7SgwQqxktDs5Oep6GoC5s9HdWHgrjVgs8L
rI5Yq3b459IWo6BWztWmWF5yfP9OsZ1fvEodFqzEqBI8UXwSTvQ8Z5jejZYMuCj2oj1oO+Syiy+X
NBzhC4Xyst/n4Ke5LSTDRkrdS724oFu8tGQWajH4OzT+ggz+mJm7G/ilf1KP4vGCyTYeJNiz+IIN
qPXgaP2thvYdFr2v7WRZlKrnc03pltIZ5oc6hB5xhbV3nV87KV2V0zO4eFRReoRpd6frtxOqJ9+S
Xo/+O5OL3UHNELIn8bIZIdg1/xeT+A08v1tewPl5ZfQBz+l07PYs5K1DjDoeYMvdl7gLpj/m8O5L
lcrhrJ8KGTqtNAxOjozkMKftA8vn75f5BaP7Ps49HBjVFzHVdJHGlxIclFFVOio9624OK/nvgcQu
e/njjb6sWL99n+ZUJ0WrdqUAi/wKjRQOs1fTeGsn7w9wnkdDqXcnZJ7dsqY4080zq7Z18JpWLk2C
5ewpbMeX81QmY4dF9P8QeX7dXv9ZGep9TlmEN+EqSdiiVDYc5LIeMp8t3Tzhvjxahb/vMh0LJ1qM
YVx7D3jKUSILebfeb3ZXxTk6GKpReLx4j5bib5VSfKL+M1K3hr59uUN87h3iY9qMpFSmyyfkCBlz
o3wY9g6Yqh6JbZGlydP+YXaB4IXVXtifK+fMOQNdlPnq73Uk/ZIlf3+a+5JSJUaH4nq4yYD1O3W2
O5uTWWENcBecXxz6QDjTqT/s24sH+/HXffKfOVDuPu3FuKm0W2a2sWcmckrALcn27zf79aDUcUgX
pa5htHYXwMKrqp75WT1S4LJyJU8dTGe0fJCHHa+Vk/nv4f59I9J53AMx0jcEgS72P7+qIZ4gOvSK
enRBF1LFXYcAg4tu9pmeHlzs/41lP0e6Wz+JrmX98qa09BRzhGSYtssD9QDtQXeMfzffz1G66f22
Sms5li+VyCrNr0tyDIzcZbnrnVqcYAw+SHYfvNH9Guzlx1goqNqMON7oWXZVvJvoFXL8IDg/GuZu
4s6pUSZ6cq1HvcK5aBM+D1ELkubfC+GX5o0/Zu7eSFKPjKOWNGKzbrynycvEPY1mnSVs7Q+kAXUo
KEvTDnAUTL8/qMz3BztL6hLAnwfDz+HvPpycJFqhh2Ez0WeFQyr1WWLMcFtfMXzl2rABepwotYvv
+ECc0JZJMjvJy9n/exL+3Xw/HuL+yJCDUkyzW8lUCyk95KC0Y/sPby9cpiEc4wNGpNHn/23Iu5Ci
KZWsHaUIovXVo2V4LD+Rd/Yu0xQ25PPD/OjB9lC74/nb9gjboJ9f6Xo90TbQqA83O9vG4Eu1A6P/
f/NehoztICUWWBY/RwrUIGp6uSGMxGDSnJ00VH2ZvKVMoBccGruho22lu3+PqX7xR/5ZRRqdPunq
jaehcJeVBTrNHmnsgEkO7t2Fk2y77kqQ96nHHB18GExMxYBb2/FhdPSR07oi7fB2HUcusWTzKbAC
ANfOTlrAf6O1C1NyqOV0zHmIealbelBzqe/AjXXo4r7U8P1JnzEx5s+scTkT6JB3A0ushvRMw5VP
pZeZyn02wFRYtSGKe4rXDGliP5OG6UDeqYwD187ehdY6sczBx8CLR/A991gAU77oQ8WhCZ51w/mq
c/0xbBqlOoqtgavjKr2WsFerV9QTT7xJi6FJnxfBptG6PtcUZBoH3bFF4eDrr8SiS1xh7rqWhBlG
nQef6v9A8TQvd8CVTUB4sO9PjHzwxYLPCPpMkm4+JeZeNHFC378wSeZOABy+4hdB/dBCsoQTMDCp
9dJY0KdAg8z9Hk0YeNBsvT+aE0hTuBaawmA7fe55r6+b6by2PhD1WAlwC5f/L6AI5jYQCy6AIEkf
b12XQDo5peZ2Pr6aLU6dhtnYr6/b7pcR7HzZOr1p/CPnpK8gfpZ2hY0a3NihvqD1N//vAmCHKope
BUfu07hCWaY5n1Nj4Tsn3ApynnuP63b3K8urn/AYH4G9BhCYhtRsVlfrteOKHtcdmVQBUThab9vt
Wx9m1NHa6h1HyfoIaOmYWNgyKuaWoxnPq65lVeclh5scAwUDxFZ8wDd8H6joARjimtxVTQATmaPO
X8PDpWog47jZ2lgCYPJ49rpP/oZJjDnevHlzxL02lxgKhd2jQ00fYbyCCVLB31EjE54TCzmGKWDi
8cUZmHcvCAkU47NT5/mPzxcyCX4vL3owvY8tgcV8xtaaakzubuCJLxD6UT+qIaF1E10j1RRsfSi4
qOTd/pAU510fyk/SWGCqD9ZGtIav0FnN2K8GDdhC7AtjCegRRaTfB+tbBNts0U60UT0pZsWsnaSw
FLURLlwTBZp05CQ2LDe4ONDfHGdlrbDFpzJChZEyX2dD0rrirhNWmPjssJhx4YRf3LrVkzGUXQVP
knBc8msNlGHu0bGj8aHaZVQNKsXHcBWlWeY1sIZBsC0s+72e3YB5FKPSfHrvOoz1bdX+O/CIXTT7
K+50Z/i3uCqqbVMdjg2X3a5Gh6CHxnNRgSOfIwUYB+yqaBlFQ2j1f4/7SxrMgfUt3t3lBu1Vbnql
fhW5yrfcpiLD7FPVRYtGf9CM2ltg0jl+VlIKoE8DM3ZwYxhe/QfH5i+Y9Y/H+Jqeb68PLULIxITc
YbSb7CBQ7o2n+M2NbNNcxibY77gejp8re4i7TmiuhBFMmtlCf0gv/KWRx8/nuDveLtr11BYiz6EQ
rHYtHE4aeWTunrhPQTrxgGx6yw+AMk+eeFwS0NIQU/LxeKzDmp6VtuNYsjNcVeYnjHfrisZi2s7R
8Jydvz/cV2+CPxbMV0Xk24xFda5fI6VuuL9QqJoIFtbrcY3r8UknNIGbtjRStYtNfvKUELDzYC7h
Q06hgq4ECn4hRUykU9WM4nFn9Rz3x8JohSRnMVr8/aRid2T+9aR3R2qcwSDqKYdmEnwYC463AfZD
IxnR3aL3cpiLrz0brHb7YNB/YZyfH/JuP+W5Qpsx4ySOShzTpBduJYU0vbWdQmIj022mGcbF7UHG
Ij4a9G4zFfVZIKlo2i7RVoNBGY/SCsA5WIrSQjpsWkg0Zbv//39TSRBlDMZFmTu8fvemJ005ZFkq
VCNMlbEay8rhodjUqm7q522ANlyDiZw/WH1S9yZ33/THoPfJdnWV1CJTpEny1O7AJfWZurqMK5wh
XM3OsMHorElv1rpLQrbhFAFQ8yX6xvTSDr3/RSsK6fvj3FMV9ZOSKmHM44izYBHPcUUbtrbiMHx3
ggu7Ypysr7QTqh7ErV8gop8D3yWp5zoqtF5TipPSQQ9JH4kReCvpFjYytVmtHsXJ346JHy96t5ek
U/9o3E6VOKHF86c+gloCD6RjO+Cv8OhI+uUu82Osu4Ull5J0gF8sgVUEw9NoD5vRESa51TV66tQ4
taO4NY1rHZwwHu2kX8b+fix9MZ+/RbdroZ1vZyVrRtFtdUXw3yBfjCqMNI9Jh/y32ba6YtgRRq6I
LVE4kjLUlNkqxDlYdVpY9UqCmI5utX9vtl+W/Y/H6u6g3x4rOfTUsx6ArUSGp6UOUSU3niDkXtPl
3wM9ev+7/VU2dROEDeBwRzUImXL4A0NkxA/AG/HBC92jN7okR2IvwzckN6a1RumIgo9MXpl5lxxe
Z9+6hYpzi6BFRLsKNahGS+NkIZ3LRXHtWYBzf7/2LzKdH2H7q2j5bYL7F1ms05b1jeKIHOTGpeYI
i6HqVjhtdh+hn1/qmLs49v2D3tP4+3qS1vLlii8IXQh0+cnIKqu4yU5evhiIHEWhwRf04ipta8bX
3G5HF4hd9DUX8V+rG8ThdHHqR7hIfZ5hG5zeslLCfXoqtNsjLhq9c+H0tdKWclikdfNgsrq9/u+z
q5JIc05awNwj4UJBgeeYAeuoR8foeXRLKa6PZFO/r4//GeMezwiv8SGEekt8GyqLw6udTM/Tkx+P
YCHSHFy0jLfu+pR6fy+DX4QN3TL4z7D3YfWssflTQg/aQq+19z3Tzbl5k8P0CT0ad7aLKXEFAEZ6
FHoeji393ONVU/UPahWJbL3eDFU2nkzUfurxdX6zab6wpMtd6kW51TrBzNhRAbWSB1CW0g3xx5dV
78JMxOiJLh6rkYz6to/33/XAfY5aH11iuqpnWWLudJjJ0quhG9bx9nJTlr3m44QIPFHoJSc3bl0O
rzjTiZgUHBu0Q+yoep+gDdO45OuWLE1utCjHQkAiJ6mkwQntaoVY9JBhUCREw1zj3lRiLVDXrl7j
XYXUHwJR/SgCdYfIX696h1ZnSSVSzgM+VjBvNBYkSkBWj+PKo2Huzs0qKU+JGJEgKF5Hv1W4Zovm
eonPhNNyeUVgaukPzs8H21O9Oz4PxuVwizWhHQXnadX77Mco6B+k1o92Z/fzb9FSucp94arE9SiR
PCavbpaMUjfI4fd/b8hH79Khgt8GSpRrW+cFoSZvvf+GjxvB+XuI3+FjHT4Ikqqu4/BdISFLz4Wk
HlVpctldkC9Bt5wl+Aq5FYapX000buY8fNVW2SjzW7J54E3zvBaHp4Hgto0pQoMtHqV33er7Z3V+
e6a7OJTKMcXgRuzCHyzOIaibhZE9Be8bcmd8lfzjg0Xz+4H8bcS76EOzWE2tTlI7ErMGC6MCK69P
bBZXvZto1ToNbeHp0LixDvFHu9CaUDVw11QR+yeLoD6YyCEfpQi/BiO0pZIMs06QhbtUpBXP2ukc
keJeYLJWjvhFAz9uAh+FX2dk/fcy+HWj/me0ryvWt5UmGxD5BKPfjq70qT8vs3DS0gHqUf/nXyRX
HDC60VfJYWiMqd+9lFFqYqPduigIkfY0BcylmVRviuU8ysULDXREx8B2PcJZ6O/3ezTy/VUlzK7y
4aa30mS3n+xle71eLr0tdl25u0rBqv6Po91FiLKnNImgMtpoV04RJAH+dbb3R+tZtg5W6sTOyY29
979H/dqq/2wbRIkdV0dAa323iHs3KVWDw6UaXQPN0aOS3pnLC2KNMof9qMPCCj3pQgvpwXEZwKET
p0KzaItRHy8/ldgv93BLCLG5qUGHo6lSk8k/1bBvGhqQHQuMeroU7LjQBM0zLh+yhvjwhuirh72I
YuYNPo/txzmhK1gWY3GU2WccjyURhr5Om1XMXUr8C66LEIpymb5UWIRjWqTlD07xLib+NQl3h3il
yrfscLiJE5wKiBrAyESM8v84yF1g5hOkQtRKwn+RdmbLbSPbmn4iRGAebkESnElRogbrBiHbMuZ5
xtOfDzrdZ9M0W4zu3hXlqh12KYFE5sqVa/3D1kCyDiHdYSkqoDywycV5Yvn9Z/26DHz3RlebRtbb
wVMCaoUpwg+7ZgFC5qUDzEZGtKrAmFN/QKwcyf1thPuS70C3XsEWwNDoQ5rMHwoHQvC9FT5N478P
hWfmxAVSjOtcqWizoPa1QOQGnmCNZVE0nHw+EJ5Pfkwly3tXhttXFIwvRWWiv+F+9fdZmBpiaeQu
Lb4s2ZJlta1uu/LS6hA7PjXpoxSvRnKudN9K71U53gmPqnozQF4Mf7Ws4mFUNU8ElUZrH3gfzE87
OgwbDLecydxl5FfDpl75+PmJJBH9ESRrWH6Iqn9VwzvaSiV/NkW3Hk1noOxQYWhYIcvmTP8k45tN
bRoDFC6LFguaicaRLJNP36loYU3Cc7FD4wBSjD/PPvnJNC4KSHIUPmCfVDQhqCXTTaJiSh/Diec/
ZUafSMnTE/d0eUDSUa6Ilr1qe+YkT+Ie0GTR0lntdHiaZCcaV9kqOXilrf0csFJijMnySuBZQG3O
s+WvRyhPc32GpeVhnMcPU/NKRWCiOLjLqRUiLtqd9Qsy+sx4qhaThL7IewPKhgjwBiyaB1GXwYHf
mgUvFV0uOErLeD1N6NRDQZv0qy011Trw0WXgyaPFZKFbaL4jqsKUCvwNUY5UcgDG3CxaRzwBJUH7
krdFmpI/cOZx/9fPQmTNrvgU3GAWy8epUfX56xENvoUE9P6B6piD/goZjGg/Z9BbphbLCOG4WCub
4Gwstc3UkyoQXHTtD2gqi3QBJVG3f3FphT1CqQ3Lw6k9RN/H273+KqjBwcmcYP5U4XpAn3S7aM/I
jsJP6meHcvPxAyThSQRVPUmc+PYHxhcUs3ukOUP7T+bw27mN3AjeI9Mv0Xz6lROKNRKva27no9Ng
yAeGlK4d8FjoKBqVaIOG5aReUi6TeQJtIJonc0RMNjmPODjpx/RrA88FESi6dL/W5zXOiP89h1ND
kCBChoED1vrn+XHxStcLi0f+geIBrinSbCoDYMPr0WAaeHCkN6FUxbVBN8nlVog4DM+PrPVcW3bz
V8g7NKmy+ezHVCJ7jvFsSebqq2/vmvnrVMDCjBqSC13KVxo99yLTzQPgYqdeXQDCWjFaaSDH+JI/
YV8kq5/nJe1LaUb7y+PhUSL/PkTfDU5X532rjEliuB1MzHJRGWgVcZRaJvQ3uuYRgqR60JJW0b+e
tBD9d3+sHSW8h/K/VaWEEQGCjbCsowJydf5nE7BRaytSRgeZ0glEuXzQTiUN8u9fd3qbf2L/xThX
sXAcuNWpIfgZMVxNKQZFUfmgWs91/PP7gb7Qxd+NpP4d9PPON+TU8jscAMc3lCyRKpPeBgRZV9U+
evQ+2l/RIXeUbbbxVvk63MXNjBtSARfOX/fxFn0m6aEtfkgIOJKHtCvQ32XnyBhM7vtNv4odDNzm
SxdH5wgHW7Dm7QyLAuVz6jQiqEizpnyvjtKLtew3KiS2SQtJOk1SvaqDdOWKLG5lroCOn4IH/zAx
txbKsv3QnfHTXFUP0ov0Un9kZySds98hSkj3qia317oFnoKUw7TEqy9epJ1ZRI0iTl+C+y6pCKAz
bopF8JiOd/KQKc3491v8Z6yrr55bbSnVYTihj9v1JDZinOKNd/egV6Zn/m6cq2/e62Lbqobh7ppN
vDP36c48RQckHMPiWPR2pdrRXsIoovtyp0E7Gk8nzl/MqeJDOKntmk4NEKRYWA/uYdI3+lTW36/K
W/tMFrmSTVA/BR/uqyszBBU10Pz4ayao0SOxBJWTowR/8nt0kRsCA3Q6Lsa6SnsmnYgok5IB5het
dYuafKg/JgD+KD9xUVNhypbvefvLtTaqD69WPvnyXun3DflRgUr8CIfx+9e/sQ7+eqKrNdeERak2
YaTsrWJu4gOrzjvElD+Gc/jch3fG+io8Xy2Gvwa7WgxW1Zh54bYCi0HfC0/UBc09dia7Yakcp7yz
qGz3xVjJ0Tw9Zs8C/i31pt+EBwMWmrURNtVvfaVu42f/Dlzx7ne5qmy1RRnHppopdM6Hxfv6CL8W
QvEC6Zun0+pewL1VnvhrGq7ONMsLrbSXYmkrx8pC/CA2zxh7nVr6rDRRGSUBaF9iq1iCeFPEdxC8
Woe+mhD+iWpzEUmp8/0a+Gpz//NdLrqfV8EgLrRKNtW230pP4xN0U8jo9C9glrfGDDF38DdbpB8R
U70z7s3FdzHu1XrQ1FirBUPrtqJxMEu8O5WXynw1sxFfTPoVbAtko429nDya8lQmnwCxZj8TqxPq
E5RjjVka5bs7D3Xr+L9s2X2h2y6qJ43iGXIfUebsQWmJmwFBVRSoJmf45MN8d0/h7yReRePCA+/z
RyaFj5+STXZQNyZs6UP9W0XGGQegWYFH2czY4sP3EkLtr+ySspMwi5YTrOx1naxr2Ejw42fpEkDG
owYiZlihT0pChSvOJ5CrUwq3MXsolyYwA6TIF/oRe3YBMeeltMRxTzi1EOMwuoGPtGw3E07Iw9Dm
PT4Fc2jJCEoIW39ZHFOYpfmifPnA3QgfRehWogMtEO64vyqeYCBP/jPfT+NX0+ebNWVeJVFjKgVR
PDV19RMms7tg2y1Aph90CJWjg/6G91jOraM/67gSoC37ZWhXkp9Xc2OgTYev2AHvaDsHKHOvXH57
AyqKpWCUbsr6F8Hy4gvrQ6OVdKa8PZoeaDkcxl2zj56/DqEWS8xiFx8wedpz3twTdJPEG4e8LF6M
fbX5C08aRDdVZcSAu10tA96j8mKWdILEh5h6bLAS4ZewIVpOh7bR5hnIQgsZBgtpellAnWFw55SR
0dE81A0FnryRkFjGYlY6wn9CfbqkdhOr2Kb0hu1n0z0K9qLdpkiB15NnhD/Tg2epXXY6nADrqRUE
p2i5kBjvjXIKsX7RctkZa80WOhyf8nERhCibgojxESTOhW0+7KgmjTJiB6Hxa9CypVVswJk6pYVx
c3wYyhbIbiTbqZrBPHQLhF4ZCK5CqiDcPm5inTZ/4JkrtRTWQlXO5TxddiMi0gGwQpm2DP5tagpk
rs+Wpfymy3yI9NXvgVRGrzFWYdSRE7Rxz2VSHoPxbGSKkxoAlksBKW3I85P/W4xuMeJFEQWdEr1C
d2dUGDUFirwccWxoYmXjTbIn1rOOX4egFXc2wNcC/2cDXHzoq6pSH0vJKLVuuxXKeWo6orTM65UA
WBVzERzvxJn0y30XntyTvgl/W79Cvj0muGQFPvUHkGPYg0YLceGvpxMy+pn9FH6j99tAgT11CHO6
yIkTbxzM28hWLJyofwjFHktgX9tZ1hGRWnyGhbK38+4w0n7+Wek7fN3kZqViGe1u6aoG9MUQ9FZW
IRfK7iUAYTjZpsqOMUdWYCMsy6W/LV+at7jV5139hs1KJpyGYqMp906CKc34ZrK0q2ghGL2rCi6X
nalHgHy0898t65G7arPO71zwbiWll3tQu/o0sRU0QzaIAOW2R6d7/Bks1iaIzfDpcalVKF/sEN+Y
rQIESI5Pf9zH3yv58fdLee/UvXHx4ikMqrvApEUEoP6+Dql6kLh9BDZ7QiuOFtG9S5Hw3zeogQUR
TMgssWEczaUsmjUWwiwexmIQIOMSZ3RT3g4takH3qGHybVTSxWNdByixD4LEZ3IkfOIFYssciXl/
/fa231e24zwmywzy6nztvKnvW8eBcHs+SufzObCz/SOCCZo7Q1ZkeKAu7JDQv/5ag4VEaf5jT5EC
aO0JKR7C0OzMNa0BLavV9jl1pC0y63hpwwfbAgXZ9rhFevY52qqLBDFEbHEdn0VRv8KEYCgJPMdX
ZW2PV/tDsTxHC8dynAhm/tl/qn+iT/6Kc9y4fO08Kjv4Oj/AOUaC2cbesrZfX5UllRtUB6nPpI+H
H+MM1ZMXgMzSjK7Fk/lKDUmcL2bLxWO02S1rWz8vp1WxeEL8EUUHlJ7m6FxjoRjOZ386WljIHqPt
gAYwf9GEAAToIfeA7xgi1e4cJXVl1SFUs9SUA/E5nP1e+TYZJsT1HVWXBb4p4Xswp5T39KS+PqEH
go2djR4JMHbbN3en06T88/0ZfQtU+NcKvNp1gxuETaay63pKnB6XQA+ZenkNSghTt0mnQjjfuwLd
W/RXW8/LW2toe/m/Ibp1t8zBuZlg2DOyuju4C/l2UPmfDXZNzhc8uQkgp7HBkM8mnyMQA/yyBYjP
Xt452vhgAoOqW8SHOQl15cmdd+6zODk84KuXVtKiA0CspL/CgUrri2K93Jn/Ka/+J+qpIopliLiS
jUwvcJGHeGHZoM6Fni6+So68yJ0Jq97NEQeol1PZ/c5w0+3yn+EMCdlP3RK5dE/p+MVwvpjlkigD
ckyyg9dRrc1KMrF5tEe7WIS0Pqnco9Ok3Ktr3Op5yOJ/Bjav3jMz4yBKEkkFZksUge0BHhh1qPP7
2lus8fFcvGbr3D7Ei00+G1ZI6c5P37/6zVV38QBXF5yqCHwrj5N+yw0DoI+O8pAQP43tj7v9ndt7
6mKoq6ieapLeCH3o7vDc8UaA4BJmsQJiFb8wo9M+sAJJ9+bC+n0PvinfgBf8NclXcTtthkQJOl/a
KgE9St/8IRvoEaBxpWqoRU2pGEWOmeivw2JFrcGUf9UeJsn0vgUFZQrxoQnzVd0nOyrBqz4cjon+
LG81hI78GgfRqLa//yY0Mr9fj9ZV5UWLx8aXKuD6GemnRFO+Mg8gWKT0VJZo9+mkLsm8Nz4LNdj2
gTWHr+iTIUahOgWLMf/w2/cmp1RS7V1LcDwds2o8o977YNj6muzo47M5naGYscXWKqqdqopnRUov
J33+KrpYuKU3G6hlFpaGYo9XwRbwY4zMDfVP1SVLzMTpATqRzgGHtJDmtriUTemhaj6qAllqFlKd
RxPAB89oKCjFrj6CjMG5rR+xUSK1bwH8pSEoC9L4TKbXpCAa34Y/psijLr0YbamaoiP+4vVHzjyM
nbkVhwJJMcBJ2S4P65WoUJCaFDjJjkP8sVD/IeiRx+2j7oMct/XRwgheM1EDacg1S8YRWi2dSU3B
FMLZBGMG2KSJ9ZMXvwj4srbpgSbnSKCDHWHx47R0X3l0/FBVCyES++OnMKgLwrOZlMvc/ISyOpP7
fZLEtmTYoWXOs+gFRLjFtdzKUOXFv0OHqFcQR0V3lgApNcYHcoGp99WD71dpIZ9L4FD58JkrJeo+
zaLD6UxhZ4gDPRoqgSo1MAaY/lSJtWkXUBZ4aPCfM8O3VsXwvT2riDaazXFAlWtieCpKtxjr93Jy
psU11KOp7XnzoEeKREEDT1aWAZemakTotX6UXfwt2INAcre6RVOlEFdaqs8HBZZa8NuIPrXwkKnZ
QhyWOhaWoouklYLZrEewGJTNUKhrP/pZC/sJExboc7dGsULaRRFWDtbJS0VOjxdLeI5ZTBmqhaBu
MZPIo0PU0d3MF7K+l7GtyT7q6KEGGIZJmKC9RLjs4dqjtA5iQ2qJuLnmKNSeBUTdXqDPclHLEtcJ
a31hCRiXKgucvKLyINXNbtTIJ0g8NBErPffFV+aat63BtUkuVg3Gu0D2MJgfVXZyi/xJxY8oq1Dj
0scNSgZRza07+4A1G8T6LheHWUxRRS/QJUnrVaaDNPjq8EMODtxqFsW07g5+6E7fazYtiGCafdaQ
hw1N3+HtxUQVY7b2+f9A5pahixiDRv4KfK6un/FazDpyNnPZxD+FFi1lst3qzcwe+vI1Kp7ZZ1ax
l6NVyoJS4NC4dQ/gIHskMf9Rm8W6MgAyYhSIPNRQ+kuJG1MJi0uQV/LYnsy6cnwRqcQKlXbx08PV
MC0/ldZbDIYyz9YqT85VeZGKuA5kaK5JJ8UAYA9kbwo/Xw8vw8BC76MOrLXnpfNpxVR4YOT0yVqY
PM37GKQO2zI12cdcoJpgBAf4Pv25Ltt3Pk58yWRs2a/kBkclwj8hFnsM0CIYaftkuROSkFzQ2JTu
MfOaCRWY16Y9RVeJlikGzgBncj5bniNF0wS7qEUvKDFfBP+U+8OxNPpZxf4O2GyxmD7JYfTeRd7M
NN7LLnE0t31I+Vmt/iOLxFmIkFxQ4Z2IDkDC5bELMW2Jf9WY5UWRi8rJBiTCnbB+7wC0rmrcSdTk
aSkK1g5X6UNmzdInCQug2sbq1P0tUdvxZj7VBm2u/cYW5/sz5XYl8z+nr3WVaTR6P+bsCHcX7qJD
+UOxzt3kS6HLNpbeW+EB+0IXtZ7VnWHv5BfXymlC3ONi4NbdOfoT7mSKgbnD5eA53wY7bDyXO/Ti
nrA4vfe24vcZHdIBf2d0udLTJSwEeZuUxSoNhQcfw/OIarnG55UMFJ0sYaujLqm4Jkf9IgxylgqV
RsxBO04gMOJtSLG3q+xUV3Azf5rgqiAItyXua63s2npSIxldbOMeXmCLr1nRLaPkkCzg0uAK0Kyq
uNhpBoYcfXH0qVwNmAeE6SFWW1uUhZlUwagSxbmU1g+FWM9kTH46s3wMpUdNzjCHhgNJAPWDcydF
R499FeozV3yMcfVwNSAL/tKTkOucnPEqNJLEEg/wgyicNAvNMlJ000e70//hFZiP42wWF/RkkXCU
6dlmwG5F670DRO6nR1c+Wzj+4hhnLZCbw6lHmOk6tmepvhjqwkn9FPs/LAC9Ux78iZNfYyXOfZW4
5uOJpJ/HepgxWXMtSDZj1awN079zH/t+FZlfX/siP+96Oe1TI/sCxTTSsgk2KB+RkFTl8vv1erPu
/j+7xLxuNFojEX/QWK4v7Q6U6Bp5w4yC8feDfLHY/71ukO/yPxWrgatAkIVZNJqm0G8Dheq40SzC
gZoil6/Sj7ZNhjdR+wwpghQkfw0S4By4WJd++6hAwFdAUPuFvrHKEIvrYqdm7SaV8bRH4qSuOQeB
UpeV7ljJ6IgCUS7Jq/mgG3OXn09cS0QJU8JgZnD3jupyUbCUPb3b6GEc2i1Gsm6I3U5EiWfA1yrv
5J0UaoskNN5UTEAsYxPG/myocL8CDMwJaHm/vp+d22UWFEb+9+xcXUlMtRytUgikbQHVV0jtklMi
jBCi1AJbkzDRwT94oAWCload5hur3ejqj1gBt9L99o13r/ptyMcQuyhudWwJTID0hOOYo7ZU54MQ
rjrsKfVuuBPeb6/R/zz21fXGTxRTD2Vf3E8NjXyLj+xdNNr/4SZj6qKsK5Na/VVUi72w63pRgoxn
zqtDdWrDY11TsV2K0tHLqP0ayYzqcwFqrks+PIia/qMXLFOvnpnu0dCfdOtMLw1TKCWc3+0XTxWK
f5f1f57ualn3kdTlWssMuCdrNckGROD2vFM0Rft9vlUAocqviD/eF7u6fV/6z8hXh1vs+1yZCohT
aHmxa/B3l+I7m/YWgBz0OFUhE01D658agSU16EUoiUKxZJ0njgT6BzFV+OT6Ror3LQRebVEDMcKz
+A9KfCiT4FQ9mUEOqHMas+nfvTnKR+8tnkw43WFPF/4/1TH+84zX5YRKIn+rjA5p7JdemUXJvFUG
22nzTZj/KbKTnK7dxzu7ddqN/3z0iyGvlr01NlYsdY1yTuyXN1S8KWAgqjC5WlAzVN8Oi9nsbp/4
Fkrx8ltcezY0WmVyI+voxQNLoNvylr/RhjVJfzfYUtIvV+YIktdPASz9bfNMlfTJBZXyGT4pqBVg
j7tDwtbb+z/jP3BHPQQJijMVzj+m3WIn5iOn/lpm2PrmS+MHJnVxdydW3NwpF5N2VW8ShUJQOl0U
JxGlVthMt+5wC5hFLKeQ+v0Xkqag8M0Xug4api+PXp2yLXsHWB3BCfXFrfmrRUv6+5Fusf0vP8t1
gtshDRsZjaieX/b7+oiyhr1+sGb20qSKG803WFOcVqgc3Bn11mSqsoYXFjK5unbNIDB0LzXiflTP
4nK+38PlSqiP+469NhbLxZdUx2Ezm1F7PpmHe+zzW7JAk0cFNTxLR8j1WjeyN8RRRpLH31tPwrH8
rWyrfYbSfPaI+uZruRWPwHaO3kO+kTEVXcnJrNzHewj738/BzexeVWRNnHwL8C+6Cr1t2GGR5BkT
VCdC7YXG5tad51uJkFvAwTcPd6GAtxLsyxGv9v1gDpaRt4wINXmV/8i3Fbrx0duk/H53LPnGCr4c
62q7KC2MnqJKxW2k5MdcBGzc43eKBTOsJEpFhVmuejy1qaOuq0RfqLTy78zvrSh38QTXUKg+MEsp
zyiTNmPkmOlnSU0lfBribplap7xE3A7TWXglCMVzWcUA0fde7zzCrTPu8hGuPnFcux2JeCRvewV7
VFRC5fC1xeCvDxcKJYyaflSI5XSONiLGvFwLZmN/SrPG7qnRff8sX1Yz1yEF4STWGrrFkvGlbXyR
jzd6g/katb9th/eT+umXT3WAoLPxnmvlTM6RJwp+t+VT3raLQvkVGO9qMMyA19taIs+NiMMJf91+
KeXCnY0gT7Xcb57seiOUpuJWMnfOSV+tqp/7FBp1L0MspnxU/xziZNG7ydJwsSn2AFmq+FEY/kr2
XQCVuEjk8sbQfuTcbwTZcfNoKY68AulynHhzV0PWN9Ns5vX/bz6NKbe8mE8vr7va8CVhJzW2cfQf
Wpj+wQmjRaxiV+LaXWW7YVf8kLfe0UWy+R6X5OYRcfE9jSnEXoyfyaoC1beUtlRdKOOF6rOKTnHm
/aqoe0beAdKfXLV3VtGthPly0KtdrZWZb9alIG3L7jUGhVpMiE6dots90dWbNwqWqmKAHZVE8fqE
6Gq/hRuEmAnyLxwQR3w+bBIAbExsClu2vQDzDYBj9udPjAG8Fi5+33nVm6sStURJQzCR/PEqb2+6
UQ3qNu23CvlKuum1jVme4uzxzjKaYu4/i/9imKsQkQxIy+ZJqpzpTKw1SBbOm+Oskax6xQIC+P7B
3qxOL98POn2l78acXv1i6QiBoYZ1A3eT1tnoc1dN4NbtUy6RHjV+Vf+kAPf9iHcm8+tIvhjRMLPC
FTxiMR0KHf6Wv1XTvWLdmcw77/WV61yMovFOQ+hTcqDNHP+ZiqCD8CmVP7vuqRH2UzH0//6t6DFi
h6ZCuBe/kFkX44WWEoTZ6Il7zm/UvPztvezsS2r1+ktdjnC1yeOiVIJoQCinnrsn4de4G/WFFNDf
trCPaBfGpqKe7FAFCB8wYKjgdjRz9wi0JVy16BNAbH75EmdCnmnyHEGWfIejzer7afh6z2+e8os/
fzEPchuNyK0o4zatFrF3CIm3MegkMfo5gP8JR5o9Lz3aINZzYp1M6sFKdAgI0HWw1bXyzr69GTku
5uwLL3PxNMJQZzkiyup5Pknu7d/Thxbz3tXSWDzsdotDd/7w7U3kPD2h5Xq6R3Qgi7mxuS6HvyqF
SJ4gNI2iftW99MR7zbGe8jPDmVpmSopFUd39FmMKPQag/nBhtT5zNlL0wCK3okFTioshkDe9gcmW
SZWbEqYSQzlKMKlt4dcFmAyn+yE/COVTMD7LXbWH6KAL8bKuczQR0Vy1fhjJUTfoG8rySqvah7A8
d7ipA3RL05WAdH2tfKhZuqKnKNPB64JoJlBhj0XllBS0S7r4ITWoRGCK7aneJizoRGqoBVKGLD3k
62K8dJA7jil+IzwvptKct1E1fR9V4Ns/WhOru0awY2V85s/TAdP3pRiTAtI3wqM5z08y8hng5uTy
oexfkDN2w5+Z59muUNoqor+DC3NQNew41Xcy/aBRA//m5/u4jzejkT42+eSW7s77qH3oSS6t8Gdb
7336CHm7KXCSkeAicTBLNUbgdMmBn48lbd9dKwwg1f1FKb+iyDRpyBD5TApNJpV88tISy5WaxQnG
jmpBmZ0mnYVsYHOPmLrQIDQoJau0mYH2VglKeNWCRi5KraP5aJpbmdahl2YL/VPA9VAMXQe6v91J
FKoD3akicHBZOJt6amH4oYyfDVdZpN3SAoT8NmKa4RZopTeja9xz+xCkj2oZax9YGUSjYvu970it
9dwVMmBizDDEbK2X3GNodZFwz/qC5qS1z/1TMObI7naLXDcgg9PR0tZBvK21aK4ClVBoHNZMhOZ+
NAl3cJrBtMhnvlFtFBkgrhAthrbaRSHT2f3pxNoRlBSJfeVYuOJS/JPi8qRVyxHIVsDM4rBspxb0
lOhUitTRgkcN7TBqOqEn20ViLBoBZY4Jrsgze1q2cIVhQ887p6XLLP/RAVa5MSpl+JXriPaEj3pK
mRAR+6k5nC2DorFRM12zUsZ8rkTHSWSH/7aH0Rl2wlucvsWDCwAK5/VABkH8s2lNO+S/nbreqJPO
xvY3LWI+79RB9/r91EQusUkQeOpSfu6HVa1Wi5Suc9avysJz+pYdgMC+KmfziA4va3uWqX8K6wM6
0YD/RApqSz5VwUeXvPfMX17ka7paDbOaalBxAnrsvb+oJGM+FXGY8Iq6BzJj3fjUBrOxC/AFSG1Z
Ct8l7gVTijp1eGPRnE9ErKlg20J17vHOc92ZKlSOFPwxVGvtojmjB6LTUsfHalWwUzof9NMHDQ0U
IUfv9XNsxv3gJnMwm7sx2Ld0DXv55PVPdTe3+Gl9H9BCLmcu8MAJMSFl2lamx9pIHgywR8N3F0ad
z40yWWg5gGUZ9FcmrEM5W7TJ3FAz24wnVNFHO9CnYdbFDoFEuiIVupwo3kk/yUZs3XufXrvEzqDt
4lnNT82HfD79RA6CKPwwE1wGWWJ+FdCYpMDB73rVXtfwCua7tcCcpqca/zDRSfouTHfHiOZjn6ya
jLsk7fP8Q6XQLDcIelWnvFW/GoGtFG5I96cZcAEZTL9bTxUjzBkM6JtWO325RFKO7bDwigULUaRY
1PJFoqnnS/ZsJD9RNWqFnD4xpWhq13reOokhL5NW3Na+7lDr3WpjcZTzo+zHx7bMD0WhLc1APZZV
8+jK4SIPtGMIHT2QxiU+oHN6qtNFE2ko+OozyexXWiAsCcIqO0GVHTEl4YNtS68gbJRl4/WOxmoN
xmylgfkoMO4OZYKm3BAsJVuUkk2rsdKFz9IY525uzIbAehCGdKkQJtgiWlc6JdfqgE656Ppr3dMe
v2IsX0zR/gieNhM1ZwqNaWI+Jj1m9LJwHEwky4R4Jg3lqtKKt+n80dx0F/r6ys37P3G7GtUahGAd
PvvxodQMB7DBaMi7TKFJVQ0HTGLnStUe8iKdh0Qtksmg9WbcR75PO25le5cH7ZRZX5zzrdv5YtSS
fXVwRKOVC0YTYPLKv1NEvjWMgmiOKsooD6v6VbKcGGNCFmPIe+Xoh3a1H0VbbWwdk8EVG+P7V7qJ
Lbsc7OpS2ZNQxknTaefxqUNlmO/AhWCfO0hCPHrLT9W2d9KfH+bTbirPzVCcmv2+czfQb+Uvl49w
lXImnR6nHWJjXEiUY00OtS9eDKyYMhsoh6PD6AEHJj+iUrF+MBa/dsrp9YerzH68auFqaYIydjEl
f3j9IZwWXMdh0woFNGFxsncL4dVGR7Ch+uy36oI3HZnQ7cCmW6HEoN0rAN28WokaIEC0sPDfvXoT
r0/jJnALaStYG055JXyEmAYwihCem+3KIr5TuaX9UEWvUDNdEtPvP+cX8f86MVYljLBlrrAKf/+9
RI18rMZGgJohrMKdiwy5d2j2KNTvwyd6QNl7dEo2QuBEe3EtvpU6BovF2TxyBlonLknOR+G0y+AY
7pMtWVqz6ZB5DvfiVj+A1vr+UW/yhC4f9foemgVJZHVMlojbdLoWsnMa7FQNC9AFV18pwHfLEGmG
pHuSwO/HvllUuJgl+e9ZspIM6ZWwGbbQRSYJvWghJasQstRwR49eulntViWsfE3RULFVuErOTc0v
XTOP+CCkLw8mgozDjMAnnlR0Iq3VCN4K7PCBvx6jj+QjdG1NtvOH2rUTeP7H6BGxtzpAXqF6CQ7x
GeeZ7MN6Gt+Eo7/zPvR9/eaivPPRvo1v3kE+ZWDNd6U0d/dY8hqW7W66Zbf3Th1fFyfVB+sgxPsQ
a6jwmAqz5lnZNhHnylw4lIAtsl30UDwUjvLiuWvQAwWyzCRSH3W6fXUbNto+EzYFUuhv/kv8AnlG
Rf9wO5WegD3KG3JYGX/gY/nS6lvtJDy7RPqV8K7U/OTst7qzwBEjbY0J6TY7mw717q3yI9sqa6Xc
hNaf7z/yzT7o5dRfhWu0YRJzSHJoSk/pDoxRiFb8Nv1tOfmx2NfyQnisce/ydtKp2ZkhJXCSVZqP
2+gYPksP3z+MdCvIXT7MVLi9ODtCWchTtcc4oitf5AFskUVQ41SlmiW3yzGlcAj4T1Wfw3sFH/Xm
akclhJqWLJl0Jf8eOtXdvm7VUNmzpUt5rppz2ZspyVpERD53knYhIauhQjmakTkhNli/Ie4UIJoQ
zckqBJFotTUHx02dQsDnGFepVYl1bjcT20U0qbMt+Kh6vQ29jRUcWlQacO01EDCqsQjbV9g6vpUy
Vxq7MG1fcYTf30/tzeu3evF+V1HX8DXBc11aO9vt+35PMjF3zutkaT/aux0s1I0Gdz2fPXWr0+nO
yNcFf8tSMaWXTWRf6O9o4tVHHcUhKi0pS87oy4uzY4Fs+nm9ZsMila7bu8laVbSfuomHcAec/08v
Zxoaa0DA71TXdfNaAUYus0ZShzE6q3ugPiGi+d3jI6YaR/8wmbrK9p1Zvq6nfY0naRbcemqk2nXx
2exg3SpSgEqKPI+seeWBUt2a94oZ06e6PL6+RpFlk9k0Ebe55jFZuaCrfVe2h2TcA+TU5Xe8mcVi
HxcP7Xj+/uv9U0S6Huxq3fhD5rpWFifn7T58OEqopNi2ip627qCd/2d+Z7TrBuvXaAaIAMvkc9GJ
/HsXWkMvGW4hpmdKhVhfYp+NISd4FVxpvx/pq830zyRejDTll5ehpgost7J87YAA/Uvykr/VO0zJ
0wCyiG1RY3n0tq2Pv6q2ax77nzAcvfdhzzFc2M1ze9ZfiveqsOGUuqFdi7Zx6H/yb5pn60/ymYJ4
C3ANC9Uf6lP8MuzkbfpCWAdMTjzD1E+dQb/CxxhstOwAIRk/S9UuP1NEr7gZhTPpKXsRnliy8sE8
ANM+5SfvZ97bJUbKhV0/qvxObfuUFX/2d9z7/mlgXH0C/So5StVU0ks9T0k0+zkIw5ZqN0Bl9Ia+
/wL/BPuvgUyMYDW+tKxd95ekPCyN1i/Ss4H9MiJQG87ROVUfJG6se6t4ylWuvzZjWOwWwrtyfVtQ
ctMdpCBJzu2XWYY/y5D5gpn8CBB2dpd7f3M0E31EIs+k9H2VtGXK2GOLSRjwzLcak2B0zd4j6YVS
YSmtu3xfQb4OnAbe250pvT7EpimFRK9IRFlD0a8lttTMzeIWXvkZfOUy34FSnGUHdBAdrn7Lilqn
Xf8XYee12zjWbOEnIsAcbilSyZKcbVk3hIPMnDOf/nz0DxxMq40WBpjxdM80JXJz76pVK7jEfkvX
3qYfMfNf9/c/F1b/fJukrA2U3g8SREaYi78AKnabZgOaioUUCGdy5z8YS8nW7zR3IBYc3voSh94P
7VD2dtisgAEW5a2+rjeQbN6LFRuo6ngPwba4F5z4temJjLhyqy5nwD+3yjJFDYMbLMK0i0/s5Wqg
pUJrHYA0m5nYvPJR+8oAQmQWWOsqflWlBTGRjXxjtacyvC2vZUr9VdvPH0ERqXY5oeBCqfMy+s8W
FCdyMAkpi5J43WW1MZYlnlVzDEqzMDBOuvaQOPl+eQvot1j+WHfKROf8eUElqyQ1KQSCDm5RJc/s
tu/kSwDI/vReho/4pvrqHwxlEXi2eRpuvdMI/cLcW3fZc6basKymu2Q3HON3b18e1G8wxV7F2dvG
q398b6DyksHwMlDbJnbwNm1wzknPEbYTGHWRqESnhMU7TFySdmobfr35pT96j/0m+ZZeQtSY6V7d
TC/1XflWPhbPuBMkdosr/aeKdvuYkQMPTBYsKKqiieoKNu8CHFN/yj6Ghzi0xWP55JOJ3Ad2dULM
CjnsYLx0++oZF7x7tBzpI1unXC/YaRvk2g/XitffTuWZNyMyluTWXhLG2lASB0GJLSxl1hr5KcR0
qEsBf72Swf3myur99Un+52IX52TaJhIWL411KKdbTbqj0bbj+EYPd0HxIvp0TuKnkl0zrfhtd1F0
BQkhczUdb88/l89Ua4bcxxzO43Zw4Ii47Ct0NeIGyYDLM1nUr/UaaPTrype9ct0fidd/3hOlMRLT
z7izunFEO2OruFy06xQGel4uc38jMt3HJTjZh8RANfdCftcoxwbIabrWqP62aSjYfmimTIEiXzYJ
Qtr5Q+Sr1aGpt22wj3LLbbSzagWOpkoEa710RbRSG8YJ0yrXN5roI8ndXFUC/FZmapCkTPxQZ5bW
xRGtCpmnJHolHvRqaWS53YUTPQNYDeLtiQGelrjK1NrR+Bya+2jAeW0E6Ak/POKQG+ffT+dn07jc
+iGukGdh6HCm9IvevS+1sC36WDkEyRImcEcVBBDPkAavc0KTSEkCfGLwxNs7Lc3Yyc0drH58A1Ct
mO1SwIGObokIpcGZm6vZJmTNeKgHWtdcQOeS1ruDVbjUzKVUrapp12NNYDnBtM6HR3147ZoPNaIj
vEFeqJdPkb9EAecTfWOiNbCLB1ldVN+V4VjiSiPwCq2MwpiIKdoieIbaLEUgs/aAk6GCps6pItdk
1Dc+ZM1tq6yl8KYedla7jrP1v2/cT83xrxt3cQLNfYLBg4lvS1drbf+92BWb8hDfEJzN8AYKB6Hp
/YElJOBJiPtiaefb/D52+/2cO5WvdHA+jO4ZHZ+ym8rVH6cKk+zE3mG0QL1W7atVcxrOCNY6wKnx
Q3wNTv1rxFjN7m+KcxTbeWDj9YT3VXNWP/gX8XVsbPDjq/5Xym8vDktkZvuKpqpfbh0tXDs9U8v4
1qsaZk1PI/c7q4h9Um7b7D72KYyWsDcNZZdrnV0WsMzHr9F09OGpGz5zwN1m/NSSlSEWTs0INjGP
yvAuYXzjFzzPl2nYmKweU3/wjdtY+hjg3MDkN5TXfz+0v5Cq+czGjVjFU1TCyeuywgoFObViGFoH
iyw0yEWqa7x2N8mHdUChWZm2HjlFudBW2cHCXGhjYsW8QgK4kbH9fAujKzX0j7r8rzX0n49zsYa6
0BeSWBrTnfjNhDAo7PZd/obKNqGKZEkNn3plW5/CZ/AVeKvhsXgLvsDJquP4oL213yTfPYzvqOQ+
aGSqD/lNf5LfpkN5FE7T/XjUNBxN3Ozd+A7fFtI+fGP0432OT1jXvWVnJpSc21/m0SJQ7L25rx7M
J/mxeDeeeiJ0yL62y1fp7d+3n1v8Swnzn/t/udsgxNEqPdaTnSQ56Xdz9N9r/p6/lh/zz1Qgw7H9
7o7sxJ/+i/hA0RKc8o/i6J0UbgPSWvM7OAqv8nN3q57b++7Ox7/mU3ymByS79j376u4s5p1ox/Bq
IGA9wsnfNt8MZm34TUMV8O3sVX7LPrIP80tiIigBD9nSQ/KaveqRbb0WHw3Rb/Wx/ZSfhsQJ3sec
WVn1bh7jr+ld+E7f+tv+0fwQP8aPorT7W+XFehlLt3+UXrzj9C4+ea9g8vKHiggZhIkAqNgWPwiE
rc7BCbrkmd8dH/59X387YZkTq6JONhFRihcne1UiZakGllGdzr5SQL2kdtdonpIrDGr5l8JFnrNn
VQiP2IL8CPv+c5aXyCDzshiE+zhzlU+jXAfWKtvEDw0qQ8dqoTru/Mo5FCfzo03IDZtMVz1cLf5/
WUV/fIoLUCPsZRJrqjF7Mu+j3RxxKC1r+1w6CbNJe8Q49d+397fCWwaAYlZF0UCbdAGBeboVBpLV
Z08NdrMnBuBkGOIJgoPvvy/005xf7Ad/XOjiQQZJOCC6SJp9mh3UEZfJzFsxsXWHunZ6LV6GvQKI
UKwik6kGUbl9u+iqJw8ODHEUdoYtn8Ipok4r2TsHxXrMoBDoTDixXKFJEszHWnWi5FiqCIRJz4xU
Wxvv2+mx4JiiA3QzpkaG7CNlNZyq0TfdSJ0P7wlTp85EXWolq1JrV223rrznptz2Y7RU+7sJdVXQ
308B4Q6djqAcaq7V74xhLwTqXZ5WbpW+l/oV9tvPYvv7blkmt0RUcLm5uFtyNg2mL/BYgAc3R3ow
VsKTucmw9F/gT2Ini2uI5Pwn/nVFMhM4QLQZC51fxP8s/0hLazyBCgYB5qpMJjfu8oVSrsg/s31m
HhmD9KtCvN9WH99ORh0KBgvp5OKQqJpB7qoaCG8OC8QRdbYsXSBWvQrpKL/0QGC9QHeahpcsQdN/
fj05IqUnTrz6oEJsqJ+H9KSJ31r4XCmY+xarjmjKZkXFjNrfRyJeb/CGF6QBPgcLVlvKQrkcGw0D
FeXcE7uqkuwZJqRG2dkYuyGMKiFyRjmyW+HNiqplrRs4OBiLyhrcoi4WgRxukvx5SLIrRa70071d
PDgemCmiiyB7nRrgz2+W4yBIf1dmOyyCF+JsYI1NsLywQLSZwjraLb7SOPj1/J3cBSe4o5p1wBHh
vnz7B9xI7WonEVIIAuPAg5zhTSoCTKjjBw07SGnZvlQbCYtmaamjbF/GDwjsl/Mv5O+UzVheJxt5
q30SuJFtMpAVaakc0SDdd6zZ+TMY/NGnWxJK56DSGVwP8Xqf3WmNfe2otrXHbx8jWms/VDj5Cfet
E842MB0Y2OCmdwP21A0eXxNey4M7/3r20uDOjMsBe1W/bP7n7ufODtUtv1bjWD17VrON4G80saDm
HNPZ/jnhr4Hrzz/PSa0ezkNzhAEH32bcDIfoJrrBQNsRd8GNbCOkZAwduBFughmu1eYh2kf7+gYm
1pW98Te8UZuhMQXiEwR5Yz4U/vPuCYliirU2wP8W7xMtWHjVOSehp18pjMKF/pmo7QAOUvn87z35
l1de08ntVOmOYaT+QGf/uWxdmUOQCdbP2QonrZ5OY/msh+4k7pUanWh1ZVf7y3iMzYULQo02Zqd9
Rtx/fs+6GhNdKNRkl3+H78Jn+x68qd/qtwJm/DI8js+UKSMRXdQvwfvwbR69T7TRFe/je/rWPk7n
uTLBFkr4AiOJVv++Gb9NZOhcDR4BcR6WZF6cvOwdvtF6aYqlwQrmkPVZ49Z14sMAXbyPt8P3mOL9
4GhPV657OVnkpsx7PC7X7IE6OdV/3pSpMHL8d9nqlcfcfhIW4Wpa9cuALf6q4dW8nV5sFRhqaxRS
EqNsNvk/LzVknhcobIM78mpnWiX9lQYdSm9hLAbfRoNDxb2vnrUY1/sUlwt9Y9VX1gBT+l8KrdnW
W+Frm6bBF//zUxjD0BDmmbT7jmJcTWFQJluhGNaC2i9kehOTboUQSAvlPJBZpDGLK+A5ioDxI9o9
P1qAbK/80bD7TlmNE+zGr1DFhUWZ29RcWugJXDtT3RsDLFVMy0EBnKEid6CWV9jH2uaEUpMg6+Yh
N3DE74XVkOY33tg5tXefDtpOA8ApgcdlwqiNdq2G+DSjedGYn44i+5eOh4wfLjAwvqkk3S07a9HI
L6iG3qudDl0xDNkuEgVvtwE3DTxc12ZCnEbtmPCg/Pp7kqYbOa4WAgyuPv+Ky88paOyRYba0yuOt
zJ/nd6aTjuHNzJwKPWZNNY22HLB/417DVHHRj4Kt6e1KaY66iBVPPzqGcW7V2G18LqRg0f4V1lxH
R66aZIe6At1kcK1X4br0S9yv7pKBfIZYXRtp5EySuA08ZDD5OYwkV9GggaHXEENGO/geLAcNenZv
2mXlQagzbCXhZ3YnbwI3l6LDFLaulRF1oPlrDL+cInkohH3enk3J5OZla1F4rWVpbRjxNhgHpxZK
px4Upg39Camsodx4GLtWoC19eS5zosmC9SQRQ83gyp9SeJGkN3gydA/UUAXmdWPihJm+0KPjUIOT
qxU2Do+D3Nvtd9UHjtjdtv5nYyw72VpEwn2li1tR71a1Qm558xhEmu1BxvWDZaEw8C6XQgbtNl/X
A7QN810zGO55zbaScfHrMc16anBGqpdNtUvBeWoxdXEx2kzinQrGHGSANvBz+kxalV6ymn3VMiwo
h7gge6nHmqlb6oHihom3VFEQx6smu5/a7bDrqFOTnhpL4wdSzGwpfR8i8MupWdTecoSYV0KalaP6
xuuAV3DQSSZkNFHvyPVL49EiepVj1N0i1IWVgnNmsvaj1CkCDCOkaCMHmz5+0SfXkJpTlKi2UGmw
FvHARUaWN51bZe+WuTerN1m7lYA9wEIWQujvZYuQwvihpGARe6xeCAc0BOulEZ4J0zDGs4oQPbcD
YzMvoEkWlkVtOYYX2NhouT6LpQf5a6IXsT0nAtHqCv6ah3rwsSAxeUaj9CKk8NjjwJlf6La0Voo+
uy+RA1IDrUcrXzzaKp1tPZA4LsZ2OHyovA+VQ/8w8Lb0+SGsX3odIml5kxr4V/GlnXhaz/ZdWDkf
49FtkUhCUmztxMIIaBnGt3GxTm8JBtecDt9taeG/Yic09o4IWWZwYBw33RZW+YAbJbrqypkUXh4M
rBx1dBps6vrFzMZmJPhiCEuJdD+cC5Z+6pq49Ddb7DGsiuW1qDBD2kOyrB55TQxtlVjL3nS7wvGo
SjZ46+DXVa6nRxipVeWQt1VS3eR4n76r/S71wAqAPXoVAnf+FGFaJddOw30XmV4JWCUZ7aafTtFc
uvaZU0TZPu7eTdjBEjluTY/fcXqsiw2uYNBrsfWQeB+g7XbTo1zTuuAdSYUHmRal6yLQIKvigyFt
kpjYHVO5SdCDeMs+6G2r3bSi7CgDWSiSDG0fVKnQN1Ea77wIe3p1TcKq3QFBKPpJZxPszIUavjT9
URJVwgd2hnxWDCJXoIyWBWxkGBblhh1DLR6GqsNRN9kIZeBUw+C0D53/kpYEeRCdWVX5MrK+Jh0b
GUvZSenJt3pHH8Oln8CdjugGfeNG7j7w8YFODxgRES/TV07Q1re6uQBMuLeED3PqDkNGsAjBwRaS
iUbksbOPVzDyQYzqYFHwQinGsJ0C+eDl3UaSNI4KjPZFzLishZEGy5D/MsrThVnctNW7MFvMDtnB
zIqDMSG8xYqpGqBepr4LirgUjD3evNNoOHqBLJP/8U2PVayKj1kHW6j5HIp8WZeHtmOczl4aVtOi
2nSitkl7A/K8upzi/jbgRtKWEwrkLUsOPmtK3D5cJwYCiO4EBq2UhGLhkp6G2HncZCrdqY7JnoGx
E3P6xh8wTmGhkhNRErIGboSaHk9hPkGhIWOF0mI9T8N8DHLueF/BiFwIs55210EvyqdX31jvNkNe
Lmgt3KAwXS9En1IrC0V4ZMFIpvIqZm96+DHGJ810CpEklumxEV7ATQyM6Nr8Ls9exu5Mew9cXKzK
DM3FsAmxVwsLtvFIcIzhWVCXRpA7uo/BLu90WR09/HOm4TZUoBwnmx6/b3/2XodC6uEu6g8LISey
ZwQrkAjrSQiVYU8No5cpO/blWi52GpEZ6gt1JquXfpLdSKl3MpCVPpJoE3J6ESzNH6kL92r6zOhz
JUPEZ3VZDRxm6ZTkZ2V8Lr+qVrFLCxXfmy/Cx/syYTRTEabpUdfIk5vWPuwZUaXPgBONeQ+4OKBc
bC0raefTdAEvaF5wm4/rTsWiq+LNbWh0vH5l1LKTYd5e1dUyMCPHjN765Nin+/n3w37TVBElmcTy
UB8QhMBtb9w04HjlQNCibKvV2nZwmXa5ukInJwFqxgdOg95glvnY9vzyQeF2V4NnSyIQiWkiT3gR
ThJFkqHsY16QyNI5AqS9bKxqTBMm0kKKAHIj/sbxLogPnnKqhGC2LbLnJCqTJBjvvijP3Kuy/6zB
4HRTvPfG2yLDGy1bNcELEBPKhdiOxVWp3g5itTf9U4unb2sB9DS2lryoLcvEu/EUb1GOn1LwHVPg
Ubj0nJ1duykFYyFRFvUp8iv5mFgiut3wlQZNKZdiH66MqbupGhpwCJXSUt0A5i1iIk3YACoSTv1C
s0OmNrOGjICap85aWoKbqW8ipV2mP45K4UJMV+qGXfwzaExnbDfI8Xh3lL2oOFnQL+f6TtPMRSc9
xn7gdsC0HWWk3n5LHByqKzKeUB56jYnMhK1DwoSC84ygQKeGd1dRB5HVInEUQeQMvrmZSvEwm/QY
zzB7d016mHQs46A54Ly2EFrqsR6/hkFcxFq8zTQVXcI+Vsxda942VL49GUda7faaZLfML2MM+eaj
wavvolwA+EWakOZoaRhdVI9Wn+MPCMzVBfdmJK+tfh0oNwLbWhKdiw57RHWLptKpZOPFw4y8kKk5
DFznjY+mrRxfxJCQ+obtvKhiWy2iRYV/5hSjUEnS3Vibi9iynpREXZvMCzRFAVDboI/6bGrftYbp
PbKadV2BIYS+HbfjnpZzkRYpoaWEtsUvairYXfEp6fcK061q+ogbTgPFxzjw5A30uOTOCtSObexD
eejtmlwqYXQybVxnKebh+nEUSbGmOE/FwI1Dd2y7ReaNjl63B2kwH8Wo32SZtKjbcSEQbOPNGnV/
K+YfpRguYiLkrKe0OcIUVjWXOmTnRzggc8DXhu4yIl/kRrFXynFVY3KcMpSPiw592LST2N/Gm9C4
TXKRIFaJgKBs05Oquyg8yCxpulHF76Y/UyfqNAmVcd8YC52qxeDI0Y1mIQSmK2vlTdxld7pAbFma
YK5XV1+h8T2iWRnHV0nB7CdlwBekbzLG99kQu3IKmhGuW/6kKjz0EI8j1PRhWt4I7UfRzG5uBJbL
q5ZCogz4HTQ9QWo6Pc1T0youMaB2nj0V0V2iLCWELHJq2r5C5JUAmpyds2KnG19FxIBNec1EyCTD
0qzXsZAtNGlbWLnNJ+LtfZg3uEA2F3KKrCskKax411p2D4PNWoTGM+VfCTCtltBxteeYTR/TiJFz
JgyLtRAStcpSI8nEzJfVvdQAUJnBTiqzx8iMX5W0ciLGOT3wi/As4mgU49yXKM/eoDmNpC3zOrqb
6iWy2p/VXxjvCL0d1dsJebzsVfEmFEnPy44mhRqXT6bnetwl+iKVH5IhdX3/UFMpl0X1RdokmZF4
4X8KXrcQzTPiq7049E6VnbLs6JnnWDmP3loX71K9cDU/W1TtKSX7MTfn84CA46FcRlLhYES0n5gI
5nHOmbwSYooxo9908zPyj7h4LACf560j1bd5wAFcKHdiQwS2d1sQaqVY66CrVlE2LVLhZJT9wlL6
fQG5yMfEv0QWq4j0exAMwT+a8FuXn9OZbqLdzptoCEguiKodiAIFIbmJIdZyy1yGUx6ndhS91A27
XQY++VTrJwufol6v6LlCdz4JNaVwWpiAjfpRBuTQwfGu78JiWFTx/ThN6zJI7Yk5eW2tk+SlGOJD
3pfP3bOowgEGOZQkUvCkW+qPuDtKyAjBHBYjJYpmwIbmAtwjRuclGZ0HLX6hWu3G+yj/lFXKkxaV
I+X3PMVhbtzVyq4VVjEvjR9wBrcYRyybcZukRAl2/GLMiLL4VBgBz7VOiJYNEw6ng3PfEQDgTSu/
q2xujkzOQt9+e6hEKoUSIntTZZqwhvqcIkEkR2likG+Iu0imHjSC5dATYlfmmytozozW/AWxqOSO
qyJSI9gHf4Ibip5Xk1SC5rAeGtIQkaZ9xQuCGO51+5ux7zX06G9IRwPPgasIkAL1Q70AU0StDKxM
bXLogxU5I8Nu3+KLhBEg2fJO8YDb4JWJ0d+gIReUVQu4mbGEfknxrdFJK4XOBQ3ECeG2dN7yJY3c
NUj0b5BI0/lSBrR3ZaYsz9/7P9ikMMWF3+dt/jQRyxi6YIA280yHycCV7yPJfz0xAsdUmVIN0wbo
Qxf4W2Z2ymQmXKlwMphu2RwNSSQiNLf4qingrxdTEYXB94TsKcnz3f3P1xJDmWlWysWOgyO/883s
zauwErbV9gq3/Weh/bkQDbBW1Gfk54EpX7pnGZEmjGnDc0qxjrONo7wI19RDRybJzgY8CxNpzc0e
msWVC/8y6KNcmkk3Fho4Axu1P7+iLBc4RDRZBxNp7YnbMKfFO2bUs229E82anSNeadUaQaYkZRsF
zCIk1UOP640pqg4+13geg2osCxNTehpRPVz34bcYJIsY79hyZaEBk1uOsa7DrSHEdBroD2BWDZ69
/Om1xmFTMR8Fg1JzeO3VL+veUytwJ2BDIp1UI1lOYWVnigwL7gnDDtB2CD05Z3CxyURcQxiLJwXC
VDwu01uh33pkhV+zsFH+fo0MnRWHn5UiW4qiXcyjOp6YqBp5d1CiZ8Yz1X2bPOrK/VifVNIVSmTX
/qNXn8ziOcVrWVVeBQ9kVLtLI1drnotiJUjPRnyvqweN7gKeXXCOqtZWsUMu20dB64EdXg324BZ3
Zau67aOtlj83nK2J/5gO5yi/Mkz4Bdyfv5EpGjBHFQkc/c/nPsYRS84s4TbWKyldDindiPRRVs9y
/RzKe1/ai9rNqN5ExX2jr1t5nZMzb64l+Tlqz0hY+uI5LE6N9WoJdx5khjQ9RdpbrNzFzes4nMdy
gEn22idX1uvlDJLBmQj+jheHIYo6YoyL978OarVKtWZmlY/ure9+0mbCGPz698FwGQj1cxmZCQ9T
HhjQBHb9eXuARvSmVvN4N5XmwpR7JzKkT3mUCSbXXiIm2ZS4d2j2FyJS9kg74aLvmpTcHF9uHfgr
XcQBuz9U5aOkTVg+ktdoxHYxhYvc71/I4Qyn9NtXydztIoT2G1G2VpIoYO4J1tu8e7q5/Pc3ArLh
I/9ni/n5SkRIqXiiQSwF0P/zK6m6FwZUHulO+Zk8enusf+0TEJ2Tu639RcIC/7g3Fy83OPTZymPl
kKXLOJDYIeJzDXt/e/vx9IRgf/GT/0sGMDgvuSaZQ/IvbtH2B5Ugqb0tbmsZxLLEiX5kHhsCXRcz
+Z+MW22l8i/Dg0pabQsbV1yOzuRC27O1bWEz4ovW8k50FFd2ugO+uHZQ2UyZ+As2KD5M1wIFLyf3
803BKM4wTQ2pCOvp4qbIseVJSdZmGNXp9/m7uSUz2X46wwP2Hhvs3bmudq3ouBwg/nXRi91kkrUu
KxthuiPB7tPPVv4LxtYt7gFLprK4YlHljSJW93aKM3+yxIMCr9hqN36bo109pcWN+p1xGiBEMtbt
aIvfNfE1lBCBax0ZjRdfEYzWwS5PQkfXgqp+0bxSvSVfWM/nK5p7oKToW9xkH1ha8UAfhCMOGHz3
+f+u3qaH+uitB0w49s23btFObtOnif6X/DPuC4EYwMCC20xuAtBjMLF1tbeQONLmhd/3gRIFF2Wi
8t29q7vwk5A3E0Habex052wVwShbJQDO8o7+V7iH9pU6sJxfc+wL6CHt/v4aV+LycP3rfl9UXTI2
KVqBadpdPi6s8qj6+zbeelt9cUrvvciRn8RqM4Y7BQeD4k45Z1e4Sr/tWRY0P/i+1ly5/LAd/lNG
mHmcRp4vj/fhATCw3gNBgN3LR3MNlmldoYP+lAoX7zlXMw1meaY1+yb/+Z7Hgjeq+WjUe3GsD3Ib
fWRw96q8dCOo8+M8jUmVeBkxwYhqHYSSZgm0WRXvsZ0GWIA3Yq1KhggxTjG90vMKBLyNgDjGOKyK
ZGeJj0KauAQVrPqEshmv325vAuKkreoG8pswjmuROd6cACGP+N7CiwL0hCmnFsuoJHlJPABkjdKy
ofjNsoUqpY4gaK6QfBqYcDnS+EC3ULZvNLUmCYL10kwKqHTAoVZqMz9ylO5JM4/JJJzaUFj7fbDW
fKxnoH+WCZLLcqNF6HEMGAd0WlMm7ix/sLV2Z8Wf+Zg6vm9iHheiypQJsosK2tuTLH4o8jXZ4HxK
/PUosASWLJPAVtLq/3wUHrltSUt1BWGm2Kg/KrRuwazPmS0Zr+zvP5zxf13soljF5jiZ9JFVLtxG
3qoImALhsHrjmwzMVvSAhRPkC3mdyq4I7yQmiARyyJTbY+qO2R23xH+tBDuPbkXrRqvcfFp31kNh
rPlPhl0dPnZP7Egxh99aOzaocYYl66Ie3ksg3PcwfsWAZ9RvyoRAOLn6JC4VvBe+zQ0DnkexX2OA
qH4b0XNPjIv+oG8Zq2SkU5EX4kQAJiaZ80UDW6BdNiodqGPKOyFEPrMNG5fgEhGD+umU5m+59ql0
jno3rZVwmREEdG7QuY3QS5PmwwRMt9nRznTdsgXIfRfW2zI8ABts5q4+X4bnhPLV2OERqWh7T1wK
D9OaxnSEZRtue5XWe8GANWwXFlMnF6mV6N0OWw62ZfQh+uuQiq5/UUCyB/TsD6a3TXDWoQbcT7Tt
ClEfAH8zOy3faeSjgHVa48K1tvEdTPb+Yaw3BHxYAvY9LG2V096iuhcgiu2Kbq8J5yC60cd1Ib/I
0UZKTuz92mexy3bxt/JUBeuq3+ivtfhVTFu9BlZaa4brO3BkB5yVmCNl0Uo+TOLZDCz7a4hWFprv
TbfMdjmAh9sx7b1KafqtsKAm/v9V/kPV/M/2FhpRaLVhq+0oaddpojyFxsghJhKc4hfP3VIhtAuE
YtXVz5oAf4Gc0TfSssHT45y59xZrTh9jiQQbqPqYGubSBL6qK+psslYmUjjS1nSb8DE3SLzOUqJK
EvD0rZRBSWboForKY1hUS29464cOKDlc1BI7zdCuKITe6kHeBlRkSVuSV/nuW0to144PQSzCDaC7
b+9M4WOGbuIuQNwmCZCVGdyF0EjHctxCpLO+df1LF78YtIxT5bZZs/TD7C3TSVTRe/IpI2Z2GD3Q
LWVCfh61DoUeJ17bOl0tndu8dfUAn81IcQpp3JQGNoCvnuK2gLTrNnhRpG08cqSG8rc+lU5gaWyl
01tVG84Yk21veE9axSSwDz8U5laDyuoKsqcEaUKG6PvKPjIfD39tIz/KHLpQNEgXrJNCriex0tmz
ald4LDaz9M8n7u6uTJa4Ui2//n25GWD562ro5uhBRdAJ/WLTmqywNH1RRg7WrMYcOoULo4mbmcTu
vy/0o/i9vJKumbgRz82aJl5U9G0bwamNoCb7arYehFM14b+PmXSz9UeobvXJBwOSGVBr1nMZmo7R
4P/vHyT5DiKUPRRbMOM+I5qkPs2hLgKeXXC9CHtejfLZ14ht13hbIbozbqYRSIEcH6An3PjyXRTf
U0PNyS5Wfx+KKzX7bkrktzVa/23R72Nv402kspT3iZQ41cTMMob9Npwm7ggvrgcDhkRUuy+u6JC0
CzTlpzLSSSQVwfwoFy7hodYbJ21szPBeT7bE/rbM8TcQqkknJcmpPiW7Nt5kyVNFY8IMt1hCPxK0
1diTv0eBiXFBIdDQPCbiwxi5Yrz06w0CmSlbSQTSwKTol9GIpazNnhfVz9MeM9723b/DblNg3vGE
pImygSboppr1fPtQWc+BNnf/fvQXzTtfkrmZKivIRuCJAx/9eQpD0G4CKSMpwzJXzRcUjWwHHyOz
kYBc91m5drGL6qsP0gSo0fDv/fE2Gw4Slu/YSslbKsyDieUfZP3UrrOlRd7RUj62xkMr2dHZHK69
x3/XHnxrQwdNosWh5bvobNRG1SPyTIidBSg7Iju3GdU4Mmr7l3/f3p+C8s83688rXbQzderFXkUm
+S5vwmXv9Y4XEWFJ5nSkn1GBTlSaEMOXFYo65ezH1AHZt2KdC6WyJQ3yy0CL4bH0Qn7u/8dv0+i6
sY15CGdUPKmOg6KwJVCaZ6ccN38pP8k+6HYEVFZRgprwo/q7Kn4MGswIq9SRtPukTPZNoG0nDK4a
AkIbQq4lT17KCbTTfmXVgzMoe8KV8cZj+lMG66HkRE3wmCfIDds3Lxhds7xvpJNugp1XT2gwdYnY
p2YnezkJbRwU1V3udZuu5yMRsFLE6JFlqEhISv99j39pGf+8xxctjJY0oOAdT7PYjVvLvuWFdNPN
5D5e2Y9/6Hz/epgXiPhodeLoV0pLlhO0sJEyGpoTKPw7A4xF2TCSttqFPjABDg4DEjomrmEqLhpz
0Wf5NlHgsDCZU0y3sM4x57gpTAxcBkQDz3H6f5ydZ2/bWtSlfxEB9vKVVd2Wu/2FcOyYvTeRv34e
5sVgbpQgnhkEuEhyY1GiSJ6z917rWYpbpDem8p1I8Uot/j83OEokFhHDkpBm/n6Dx4o2Z0JMRRlB
mRt3aaM7cUFggPg2TkFbXtbBAkqXn/N4rvuah9SRlHqh9vvqx5AxuvturflLwce3ZRmyZfG0oa1w
dRLjUhJLcdLXNdRCuc0pQvn8+H033Phz+fz9QFcFBr7QVBoWRT2EicVYDykRrixTqm4H68vM9gvd
1dAqN/BDc3LZ6RgkQ29L9Xxq1WGz0Jq9xLjkdlKbBbDqnUp8ydOH1pJ3JPGZnf6QknAjUFotI9Ix
rBmLcb+Ibg1NJ7QyR6mK7RD3vm72235WvCjJEbWxI4Nulh7iC1POfmelP43o81KvaVpl/ClyseTS
0ej28pzT4DjNL4lsp5fMlyuTWxHcH3DACrFPHixhfiMZTzkoxEnZDmtKtPQ+UiFws3lm+ZQwcQZI
oEy2Zpbesswe3JSNlH1398l/7ol+P81Xu5RmiPpiSPg+XZDDCIDqbY86H6NX7AAsdNQb4wivgz29
Szf4njUQ9tm/HwD4GP+yU9IZVBF2DOOCIcvvF3kntYPVFGpyjs2grB/27ALnOmCjHTaM6Lxc8wBR
KSg9RI8gIAnlvgxGBNymfreYj+blZlTviqhlcHdMsU9MtpptQ9WvH+gQxZ88redsg5M2yjY4EsOF
XDcXnRKjeal3Y92pK6e2doBUF3NDvHPaey12glUH99qgHkq32fyWhjfgCRtj35RA2mkvHOfsPhGP
SfOZGfsOp6mxr+pTVp2aryXcGc25bB7m/H5cTmF/J1qn2UBYsa/0F6U9Enalh5gf7+f+kFinixEo
4VE1kJt4cngq6lO0kK/zMwxvY0bgOj8FRC3oBO9Cp0LYFdK2H4NWfYLBZNAXQDxGe4msQ5IXWqd9
sdAJJgSG2YhN6KH17TFCXLxs+Yedtu8jqmdHTbdDw0QY5xFyIIcRyJbRQkLZKaFuW3+eM6kk7vyz
O8qcUNIuZ3ccfMTH9Z4ikjuvG9y5RNbokGqOiHm6C3frONa+SG7/WhKTjbDVPJUyp/iOEzooO6R9
IxHpEmKEQOgDmfCy5miWQSgdw/4Qh4+hvCst5ARedUo/uhwK1CNNmmnehj+F6mbsN63uFYYfSlsO
qGb3vbFtsLjQH2xuQtNdr4zObVonhw4hUfo7A+Rh0xNTr5ngy3tLim2auY0NtIuqWMXT8LxeN1C0
0FkXmyp+KZkCKWcruSuKQGaZUA7tvO/e1WxToaRTkI9tLoaX5edWuDME3pgYOyo9j/CYCB5DaBS0
YdfbrbBLxI102av1LTWZQiiabCsoWtstpOkhJjfJZ3OgAh/5igsfRBEpigvooE/5ZIl7Oud5vOuM
nahuIvFQ6Ddy9qAlt1Xt5WgEq8dC3ig4Xh7QlsboIcUtSj7D3EJf7hGRK/cYiWlfeVG1LRCVpfuq
3FqvSuZKkW9aG806lLUv4MJJXfFNYXTuJAZXgzt377J8TKSN1h7FfBNCXRZ9ufRi8VZE4oMxkTHO
vor9bKF5wKvapNZ3OVoHR8MhmMPx3bp4wyUySfJjiwdGshEL8PxdBUqoEsT2OVK3uhrQqGFCNMme
IdyJ1U68fHT9qaQJAUIspsvi56ozVIHKdQnP9KH8nOkN0+Gl0JxuJXVzQc1BP5iKSvIW01eUbQLj
sqw2Ru3paYBeU3sWL45Innm0y8ZNx2xODSYVet3GqjZoFbmKx+RGTD+YD0nCXkQ+U77o8Wbg3c79
m9Q9J/JLj3wzf0A52hUfc8OI787SAwFGQPxjkW+VaC+DEjA3uXiy/FR9X7r9qN4000ZC9ib0exVC
E35znY6yz9uTJj9kSJ09lMOpH28VwHnJru4CFS0IwDiE/GuLz4nH3XRnJnyVDl2bmb6ItNejDWDU
ufat6SuzvNgIEC76EBhRtUMM0LW1FSbTgsJwQD+Q1EvLk/pnvtOOvC5wkXQMLcybQfdRTLR33mLp
rMLAtW4TzUG8ol0ILQvAOKsT7O3z1PKI2oWAVMXbiqbpgl3toOcE720nE5rEq1E/ieXNLB8Gnr3I
zJJtCOBC20OwVamnwl1Ltm3xukgPVvGZqV6EbUv1+U1cBvEdgifV4XVF7ITgk4llHEh58yQeGYln
EcsOWfKRZ40o2Vrlgo3DuC5OXt54l8Vl5phh6Oo8eQjCGIkxIEDuuvq1me+BB+aIAJHmWsjbWgns
I40rI4Ixx4ZBTEyMu+Kq/WoRCfXclnp1TqqHi/5aiu+mRkEqBFJzz0XUEVzWEMLtcyJNVMGWE+rO
EG2r7BRlXm4i0PPnz7z19dxPSKPJdvg5kecwSrCEZ8N4MaZ3akODZ63oRnqQzzuz3LbqSehviuyh
0I+D4kryEZl/phNw7o/tyYz29IbK5Bimj5EJFzrZZuhiW91EnnsM23OieAogakzBfBavjc+T7IT9
Xip+VNZ5El6b8jjMKBn7Z/DMttEc4vagomdTjk10asJtI1IX+iJOtd7jN8SVcHd2qhPpniYdC6Ja
eYhB7BV8ZXLNDYU5eeSlgeEZU4Nj1b6SIyYFPIyi3SfUKd9UyXp3m1qgjJtIvUGDP4WvMgqo4pzv
1PlpEA+DcSPEW6uhG0VzId5KTLx7gbSsn4aOEGyy2OPUrNlvM32ssX6q5EPf3V2604WblEYTmpru
xjTeTesYiRghI6CAboPgjnILwTXhkHkQsmAtNi1JEdCY5Nfpfol36Jh4AFrKvVS/T+FDqG4s7b4f
bwoDDtwdW6z+bKBFKBAzeZ0VTOEN19Ja4ZNXSEpL4c8SUE2yLm3mZfXM9m1nQccIT21yLLDY4BbK
dgq3VB+k6bZGKd3ZyWek4Iygr7sT5N1Yuj0jSJ7g0Zsa+lJ81lBcb7X4xSh2EgODedgJxr6wfiid
r2QrOtTAOMDKHNq8LxIFw2fCOpX3AZanvAv3GF/E0Y/z/QghXXWHmoAZLMjfNE+uEQ6/mifGqgpQ
2Y5Zf2g2GBr38yioJZCs+mC93KSfD8/YARNnm9+uo9Boi5wpyE8i5rDaRaK5+U7dc+2C++MtXFU+
fasv0hDyFlbG2hvqclu8rb1XxIoe6Tmbb4rDa9HAH4e7qmsWpax68M8raa1+SB/wA5JO0XIxeckB
Q6e72jA9YZ3Jm/741Dr7dCv4wCH2rIh2HfTH9Pyt9OhvLaz/fgtXJZCkTlUlX/A4VIi26eb1Awlu
7gS2SSdN/mWRd1ZGQyv4tnn2lypPtFDMIKPQgDFq5lVHsZ6WDHQWNbl5JPAKO7TmjQ5PE/u76Ny/
FuWiomBqBHQsox34fe9fl2mtqomZHUqVjM/1HqafIklgqORzO1C3ZV6FOkeQ3xLE0LT0tnWiPpTP
yIps+qk5zkEg3jI8obyYsK2hDqXBuAq4m2pxBpGn8vxdx+IvYwGMiyKGQkLzqIStqy/morQZcppl
OTcz90f1Hio7Kd7XPHJFDEBsUlWQcvpZnqhC2ZSQqbp6LfRdpx6tT4kWSjm+Tpareti1LPYvP9qF
7MRHqUNf/ygoN1N1Z86w0t2ytKH9tqQB3zAOgKXRXHbt8DTCoJHS+0uyVafAdCPs1hmRrMwGH3pq
hP6HpgbI2p0shtMGmXBAv67YyruI0Zg9GuVH59JKgqzqMbUI7Xc95rmOYIemJikCu0RxEQ7m6Yn6
c0HWyx3Ogx3xZqjge9u0Z+yExU0Z+Q0CdoJdTX8dgrkdultcLzqmbtZLdjJ+cjmgofp3vXjNx/jV
E5EIJUXaA2QKBeDvl0xedwWdrjQ8plDUlAzbm0HStzTfRz0droIJ2vhGU5tGWTZqG/JdNmZz8Use
4Ir6MGTUQqxyFSMsbej9S7Z88/4wrfAGrhtNsorgTLdEVVKv32B96bIs1pLwkKeHoiu2eq5RUcQb
cRgewlryyD7w101/PvxYSmHblNOpLnChp50rV9GmbSUbThpT3ifJfMyrmBx19nl6btGl4llLKTlN
emAU1e5y0RkJCk2wiBll6odOJo2g3SuJypoWHsmjvylzIcBK0FSEoEhUVmr40ZFaUSvZQTCYpGod
QE0QMD15jRFtij53rVrazxGUKnSDKM8FJ52ObfGBtr1B3Ip72BGWUzYdCHq5iwvm16LmRNrg5qS4
yCnzw/QFv6OWGsFIEnRD/dgnpZdjURMZmk90jUYUtpfYrszoNsu9Rotu1QyfodjhT2GvWrMPnUTD
rpiexHpAbe/C0nBbojKjDIMI0toH1B3tJ8zRVHBwZrY/kpTyzGt5MLbblCW192p7LIMOBb/sisvF
TjDMGWj85fqhCrG4TPjonnpEX5c3FZVzziZah503rwaf04RHim6rXROBdum3c2FuBY3+29LtLCw6
F0dL+s3coQMY6nyXsVeDn+nn5kQbML0VM9kzjRtTk7fFKD8bpRtSgktau23ZaUkY/CbQUuaqsSLD
FaJnh9/EHEnOnUhUPiBD99PkZ01iCed8RtcMEIYqtaJXxG6QdgVwn4nJRSsWflI2p7mf7lRcWlI/
3AnJ8lCzuxjFzFtLwdkvFG2jY0HBXqx0ibvMykGxaqQ4072S5RsJt1poPobNTYQLeCHSQk2+pW6q
a6f8H/fEteNby9VmrhQrORvSgfE8QIiLnwnsLanvvOiH1XrCRwFZhyvg1sKg5ceS21nPKtt01bo3
nctyuxb2+J5VH5ukJZBW9wzrMEPJTdZtoCibzEk8odpm9WPePmfUvKlLp0NpmHftcj1gGla42OGo
xiYIVNGBfObY8EblVLW+1G0sWGD1Thy3NVa7CJ8Zin+nHm67yjEaSGLDWyt70oF4kQa9++WpfzZU
AhhtDAXQpC7KY3l5G0YPo2wi4FCkZ+kO3W55ZyYqgmylB+AaOnbgdblOJO/yqN3O6s+lOqyZNaFb
3Yp+Ozv5nRQfldpP2kCq/OIHH/Jt1nk3N/hRxBNySpaSUA0KrjY+uoPsbhgCU2VWa2dQFW/HQPGM
R1JTUri059QkOsfl+jbNLfS7dZt8eWxLHtk21hvByb+Ltvjr0xmIGVogXTXZO1wt6OVsGE09jstt
+8HUMXouP6R7cWf5EShEdQv2iQWRCJZX/cY4Dw/m/jtwkWz82U7k6P95B1dbOcnq57aSjOU2fBTQ
8L+g2+ie6MgmgPFBdR5YknHiUm1+tC/CJ0lfqG6SffLD9IyByA8Xrv2j9gBmnAYNDtv5rN0Xuf0i
7JMbfQ+reiM+a9t4G+k2f92/jq8Jl+FXvkXCFrbr39GQyllpmfMQl0OrsnCszs0x/3KFU7faILZo
BtSfeHDxbUgs2JQd4/p3xNAkZIzxl3SB0QDQYkdCNhOwgwnPJs9JeRj7AIzfE+DjcPYyXuGjJVkS
FxgbIYn+NCpiG52AkYAHtKc7HRnGDyjNhuXTv5gfuwtOdZIoA0Ku0h+FtB+I4gBrtDKVARvZ44wU
iVcKqDjwm+az1wHnWmt6662imxbullOLD7SwEdvlP1JuT6zl3nKSTuLWrgffvDUPFDbjV0QDsSWu
xTZR+zErPE613/20UBTcDfi7OpBhWRrgtxC3quIVUTC/MDzr7NAlYyraJhAU7Piuf7d23W15bh8V
WnShw2e/CTHc2sY7jhtu0Dcu98XBblR9yhtxD5PVoTGVeGVhUy/fY4p+kkC3DFuUNhIOOyr4++Zm
uqm26SnZsingMNJZOmE2C1kxALLOQfgg30pv5sF0R/Ax5XYI9G20Ne+lN9pBROUg+cvPFuobW64I
jaI+C8c1LEQkXAsQD6wFzc3Py8/kA4ZLyb8WZY9Q9PZN+wnMZT/ch3fdM7zJnOXrZ3ykJW1o35FI
/7IJ0WBbyGh82Yjo1xQRLOq1nHago/ezV2ym4O5ZJych+6Z5/7fpHQ4ThLf0UwxR0q8mpG2X5Vkx
SOXDtEu31suKToq2/dfs4ln4bt/9lzVEU00ZtBC6bkhDV1UJlItFrmVlObR9w9fkDTWZfJcUYsBD
G76GquBp1EdF+FWZF92uO5h02muO10cUKu//fROqaRLoEOwFwOzNq5mFohpxXIkZefMtVk9PQIUj
PJbWI2JVs7xnjCDXH6LDdinUiRe66wUYlXB/U/GNfTabNiP55pvQ/6wW8fn8n12ntv7//2iV9NY0
ZV1lhb1024ymA2myl10sunST4l1Z75YFo60HqY/esnrTVzsZnc70LMwO2QvREGSjx92e38BTYEVV
GaTxIEnfciRaqtsTYLsRR5eQ99ol7uS5SzfGR/TMEGUOtNEbpHOU+HGDNOg0iqd4VzRBfuh+YHD4
ZCEqiIZuvBlSNdIuWl/4FP/9ffz6dH/sL5hImkg9cCFdD0qVaFjMUp3jsyK89TzhltwHNjFl4NYO
XRqYnwB8aIAaolN2+7Y4hqZnafiDbRqKBKwR2tuT2zt5VsUgxOFqGj0h9hXLhQPUKPZldnggVgRW
spqKdtG4aePTRNNhaFi7qg20ia7OBqaFEG3RIV7mHa2nNg2m8SlmHc++Ed7+z8V+/YH/u8pd1aBJ
OwuWmeUTASRfOtyIqD71crmVp+kgZfMhZFuis0cFl7ZpxBY4LL1n8xTNmUFpXe9mDJJzijlTKL2k
ajDzRTtqB6mDDKGzkwcxbw3w1y9PuLRv4bz4ja4fTCx0Rs8kMKtwQM446ijak+J5ke7iaASH8EJ4
+RZj4K1YGY89qY0WPb0sHFxtHYzk/W1JpqTYhi4xrryv46Dj2mYv00Jj19FlLwR/rWlH0hw0sEvS
ZHBbNnGVJjwq4aMcNMSJxOqhNHc9AXhys0kimB4CTUzM43OIbzOPfD2E1jBAlKA0nIyCBuWLOJzU
+mLXOXr9fF/IpTPViisnbN+Gl7b8wOFFI/4Um2eoRB4yAUdce3fcpWP8IFm0QHrwXxM+l0ILrNp0
RRNZG4nN43QYuvMM7KfmgW5WLzJzL1WVXOxkO3VkdFLhI8cmOLL1Houd2AZ0VRM9cUU+evE10t/N
cB1InnBAyO9GF2mrm58pfkoZJIQAJGE0jquZsjGxAuedkzSpJw0/W6jicnIwKgh8yERz6DKSFnkF
pVWR77XwhhW/LBoYIYIzzzpdCXZgFPZN+GhYBygWgSCDNuAdDtquHdV9qbwsLMhzU/kX4uXW0j8V
fLl7yYzP1Lrsw5WPgSUkmtXAqA64gbX+DigN1czSQ3CN2Z8KX9UyOj3fx2gSE9hUbgVRoQhCkrAl
5ixqsgeCYOqdLYw/oh4qas1YjK/OwB8ZMT/v5I+5fZ7J75bEZlOojyZAJNFgFK2aSBEN2wzfGOlD
jcgcwBc6tmh87I5KCt2IFZ7vtKmfMhRQRXRjkcUjN09R1kFgvBflF11XHK57n5YTzzf0XobiqRiq
izF0lO7eX5oUbIbuLFK00VUGNTiWJuSLs2IcG0xADFPnod3Vpc4nrrYVJ0Q1SMHEPEBQVl7U5zRl
Ps1dJTJSnGiH5Ia1Wb8ooXsP0zfRgAuTpeCR9jEXV3HKbsBDeFX9EkE2stLny7Ix6c3DmpiLoyEn
XpEzOam3S3RxiXA2GMtWRruRBpNL06F0mMBIpAgw//0wVdfF61/PlqsOiybF1tKllFwKAi5c/Qnd
b+5LYAVbgeifBJpectJ34z72q3VHB/+1OsYuXzDQ1+flFAOrX4JY9cuvRnLptJBc5iNuMu8z2Ubg
QJeuAOf6wxqh29gMF9Lpmw42xIi/fAYZjpm4uoJQil0t0PN8EbAKydE5RVeqIdrVoUtM9+rC9wa+
4Ew1T6plFEi46y39bhydy6bz58Fp2uMa0MhSC6rnVyycB4JlN0jHqtrLC1TOIzyepPOpK5TkUXmp
E2Mfqa/s2ifLuUSPwKSdzr2Ev6RD8Rc63eYwNqUz3urvknBjMhlMfNYXo7u3ZPYJPt45ITvmrWxP
mpNYT531NRmeXvnMrifZ73cSm4rOaw6Mg6ZdFz8Z5DwhpgzyYPihV7t5ExpvWn2njMdQ2CspLWK0
QR+D9qTku7XPV3hC/RTex7gRn8i4g9FgZ7sM2ORyGPcjGMIOfXD9k49/u27K3TbbDJwZbHGwN+vm
ttK822oLuSRzLazYJr6KOqiO6fPkciErTs9EnRtZpAaJlie80/RSeFDNPwcD46C3RJuR6RDjYbkO
FjbZy3fTgl9bv+srVoElJ4oq21D1OnN9LGVZj+I+PTOz126UCjNR/In2YF4cWEr8mek9lRPEKpq0
TL3XVuUlEB70U0GPv17btFBXpq/6lhjg7C3SXObKugoQZhNFjrYCFfy6ZX5sLx1nJIhN3zihCUwY
ieH8mqA/OAXUuJ4eql28LHfpF1pn5krtXfEZDg6cpAOjwMZvjzXj5c5JiYqT/GhxOThFfZy55RvG
deyeCu1hWB9vcAAuDvIUk1kmHvVvWY9/GfKwj6aLStqFDI1Uvtq6i2NntEJvIMDnfhbJiFtz3Inx
/GVJI4rCWU1yKzkTtov9o9hgOtgRTnVjQHOxcXMFEPXdZc8zzcGGxbb/cmYtc8Jtck792P1Qgsuu
/ALqBOty2VF3/mJgYp72bdJDt6b9TDbw9jZ4vqWb6Iy25X0IYDlBt/HTt4+t8zjbXyC67Ml23omN
PN1TnjtIQfaMJ20g57vlBvLNCZiVkzuDrd2ajnHLUuh8QevjF2fbWX++2fz7+fi3ooczp9HaVURZ
wYr0+1bbyPK2qDqrAr50orlkcktH8a4vtjRWYbVM4VYAEBh9F9r+y1Tzx1X+n+Ne7fm6Oaz1oRjS
M9qd+tbym/Pws9hFDEvuB7oIT+mGXvc+BxxtZz+0h39/av3XBfGvw18tC1kR6+IowR9qPJjtLkNg
xsd2/IAwj6n1w+TJTr2N7uIHPTDPKMC9lcxGuwO/ZOYxPdxI7nBaHoqNAvhVsH1QZ45k5255j+o8
9aNzFfCs3tBA89ho8yvz6nvjOXcn9pBe7pd+7nZv1RnAzDMGzTN2FmyaK8x1faX1h9b/sqvySp8h
uyfB8pW5htPtyqOdURWtb7Gz7z6eVZtrjaEuV0lrYxGzf/4EK4X2O3Ujj//e8IoBbAePte7xodkV
nuUr7nBWvfYVrbin8ucVELXNNnRzylfNR0H7lL52d8mGnsEOtc/8Hm2m934bftHbmX79If+E/QVk
dGXc3ljMNRO2Cl7DOVqom9nIcqY6B6wUt1xj/3hACkK6V0oSEI5TXETr/2eL4vDrVAWXTRHEvukS
w3e7eowY3dvrvcYzKoDW4hiedYdD6tdrIv36daIy5yPjRVO3CdaXLbjtyCHi0KjYeSHLoWPthLeZ
Y/Er4deKx4V1dabJyb9a347hXeyHxn44HKRACW5pfHDc9UUITmaWxNPSQVrLSTU5tSl/BkmIPHtl
30LEtKMHmmb8fnHiu/XZoNtr1uo6g7KfnzES8VuTl1r/EfbjkwhKd+KHb7Ea84WQQsHrvTNow75K
1KFzf8pPNT/1rvvrjypOescTxsYG4+aQcnnaDxuzWBmm7tfMT10CzaHt7hafi7fgxa1uMfHz92Dz
CHgtA3hIx9JJXADy9pdxGwKU0HhCb0NsbdW+2Q82TWseMaYnuOQu3cTn+IzA88cK5g0d45OykgNb
7qr/uZ32ghv5wH8i2vR2djPv18OsjyYNX3AQBK8MgxwOHjy+vl6ClA/AJxm2TF3cNSF3/bevh+fO
P7y/i/bX5+peBrrHf1fvMkAtCMDxkY5lQOHgEkK0vnGvxqHxTmCmrQTmr1ekZuc5uJ6t9TQQBsH6
zJTGTW3+2et6DxAStIf1tZE5fgSQeH0wE9BgP+5Op9fd51Pvf7KDsmMP3v0PhI8+m+hzxsvkXvVr
NE6jD4sznUD7ENzdlvb7+gdm5RyfTifHao90ZnykFszRmRbxS3bf13/yvL7TV/wptvl8j5zDXf8N
gqAtNjdOA6G7/A2VIK+zvlLEB60DeS/vUaI6GnCM1UBNz4+IsuUTsc3JcDkZfnRP3Ovt+pkN97ul
U/2rNhlGsibL6+P/2lqtTuWo9GGBd5CzwiyJOeQyqscxDfe9Af6L7bouMcAzf6KaJPGyhS+6Us0a
prGjwfc2veHnQXXjgiC02A0psdeK4WawVim5E0GuaVbvIcQzJTvnuHfb8eezSTNaZ49QTm6J01Eq
7ouJOSYO6spVKlTECEAbJEyLkZ2mH6j9LaQ//14D/roC4TWxJNgrGtbPq5VvkVREPGSCQ3mZPLCS
AJQJ14kgcbNLsZwOvJYLRqThewy977DBf5stSKARwHnosKlx9lytu+U0Vjjy2qM8A0l6m3Ab18XZ
iN6iJVAYMVzOLUJq9bMlqPAmz34qCOOfm4nOrvGm5CBXH785Hesw42pFhOVuEE9GWAMGnKvTYXUM
0vQYtknt4uljkerYRv1vgPzsk8ilcLfp35hvf1nH/jgsgIgVq4K5/9rb1La1vlzGrjgQ2Vt322bM
KEyhHIjmfhTOY4KQ0MjtrG1RbLIfjnAA5qFHNyZtaGVPD+YweJdK9bXEq9IWexIoyiXG+zDbOjXM
+sOJ+cDONFIfk452dvw0ZbuG4nYlNY/9UZBDKreMjelbb6g+7ZKErrdSN/b6XgAPwJm7LdbxSFq5
4+Vu6W7NJWUmhj0/Ecs9AooVJYkY7zGKHksZd+rnYH5qKopRRfVF1Ipagv601Khl4o3RS5sxu3ih
tjUw/faJ9U077RqHs2oKCFKxVFrYADhgUv9+Zem5rA5Dr3Bdu2TxXVjUqJFgbwd4T9tTz8P931fO
38pTCQunysVDA5nHyO8HnENjweBdRKgPP5D+Sh8CMkIEK1/CJsP0C3PeC9GA8RB5Wfz8M+REXB46
64D8k2o7SvcypAGcDoLlNpfAZLrhGWDpqxPDLKfcCaRoMB9MplUWN2PwJZMlpynjaQTxKq6Z/H9s
iSUuxNUJboAvug4g6+o8r6KZcQO2ewIUqBDZWjxXLjXTN90J6S+V/ZqRhAEFUor8x8hhmGajLaLR
OkPn2mY4Sidvhj1w8d/RiMvIa2232LNi//z3Vyb9ZaIic5Ws1tFf5per8UM2R3E5XAz5gM8xTryL
eTaTJzRIiuCZ1CgphIl/H/FvfRjYCkjAZAlwI2j23y+SaBg0ZVzU4hCrwhHoNX6edtddhJ1Uvc5o
JstcRI3+M0qJge2CLn/XUu7AJJBxxdfIKtCAU01erIeLFmTCahLCHpbHut1zheQNM2MypN5gltLS
BgrqGNqLghvCAAADxyUibSOlAdCk4o6Z9SpCG8b6dZBM/5tl5Rdk6OqBJiuqxhAJhBhF1dWp7cqk
EooqVw6CvO6JMdJ3Eq7254QeCj06b9QOZntbyDdWfjMUtz38Q7ZwWUDvKb7J8P5DXAhdCRCmpmwv
+k4baOBcAp00D9fYcfuycVA8XfYKcv+oF9NX6G9msyOom359e3G68giXSHiq4HUYu1S/H3DK6cZO
oP6WnDh7siDVnv/99f6tjJQBVJF2w9UsEfXz+9dLKy+5zGMkH+os2ZJ7YEVv4XBML7gZLS5sIJ0f
KO6mb65jY32W/XGy/3PYqypSmKKpDAt1XOH7EwMadXhX4hMR0Own8ZbpzdM4RYjvv/puV82WoypB
aj0mC0sBOENk2aAElX3NEqBdvpaMLOCVpOgI0a4nWR5N1RiWgZE8lUMgFOdRY8+OGqvy+C8LjraM
K3k+opWidYVrJK1njqh2xtQhDcaOV4O8PHmNdZgAoWO7Erk+5zehfUzTHUuKqzAljnCpSD9xHou9
7ogxRgKOMqoXJyzfzIGNFiKnZgPEEL3x2ZwPc7tniF7ICMsZ0oMmJ8VCBi0gXc7/F/rA610BfSgL
6SS6SVEERnTdeqy72Ui6SCsfLihEIcFAprHuwsMS6PZj4jfPYHHcb/OTrr/VXwdlGmkoyIoU7qPf
LybNnKuLbtKzzQ/RHZF9+4TCmEk2NoAgevAw7iPSs7bGNob5+M0j+dfy+N9Laj04qTm6hiYPwej1
FFjGnNYUKidVWSffFtDiEQuCIUY/dYY7K2hKkXtWhm712QzDs66QypiUpxRCc6jf69FdJzb03Sti
lLBaSwL9DLrGGi0GTDFLfUqKkAFl4/a08npwoSAnLyaWpzxyenbaChQ589fvt1NbOhc2NIKKOpfB
gRj+tMaCpjr17SLuOvIEVP1D2zWAWnp0OPr4VQ2h9+9b+29fxn/Px5UIZhqmdErmNj+E0yMWj1mF
B9wd8+7NKIOlcsQm+Pfx5PXb/dcXcHVP56loFkOpT8dSxaeCPT2xmLS8jGML6/9US84MbKIRyWMY
c0RQ72lIJaq8TTKB2heK52ivg/1NmHcZ8ce/39uvmuD396aRl8alue4LQLNdbXUUJSFZJGzlQ3ic
lq0Sv0sZU+j6K9kZNC3q4JLt2GWNsHAoJZDQh9maM8OK8837uF6/JSKfaQ6vKyoXKorj3+8QI49a
cjxAHhp2+IWy3/6AuH8I90/fHOd6f7Ieh9Wa/bmJM1/Rr+7EriGWoh2WDujAqtpRA3NHhkmy00IH
eYlVO5QFKmr/1atAs/7fR//Lrbge3eCxw86Suez67v4jAzBMKa2Vfu6Pax4ESNoXIxmOiFH3qjCS
BJA5wwT4ojotyCGJpF6db7NUYP37UnBThPLbgCam02Ahz66E+006aAMTDRMdk4yDfQU8MYiciy8U
ipEByrVwZu1+zF6WBraZxZJSW8cMVMLKyRY0gUkEKp/kh96Egm0y4mtr5SmuQaM1t0IC5StBUgUI
KfoWC/fnY1gTZb5x2A+sr5ACfj8TZJuUpTG15BvLh2ZqUSMRwLYK5ZqdUMXuZXbDm5gdRN/cRRoL
ClBfgyVEYFqTfXdNrDu163sAGiFcT0JxKVyvlvpG1+pqGqkvANr6lwMddX+xP/JT8ooh/5un8R/7
Ci5AVac4lKkN2TpqVw+DIUMefUmG4SC2P1KwXMl4U1228vIoFZuim2yJGYdRKHYlLd/sWME9/PlB
mbYB3WSbTMyefHXSR6Nv5VZiKq6Fb139dLEI0WZ7uqSMGCja0//F2XntNo5tXfeJCDCHW1EilYMt
xxvCdtnMOfPp/8H6Lv6y3bCBc3EaB43qEiltcq+91pxjaq6PaK3wjx1ka2qKJnzpq+SQ94j2s+2I
ijhE/Qqog4oiyJlyIdsCaTJ1h6K6Y75U1lTB0UJF1zZTFgxkBZJxZ7WcNNTCLebMbrx7+fPEcUfn
b8JgsNJp0/i674pI48oAc7xkLDPzXQCkjFTCNin6wG+HzTwFhjHfM/a6s9RtzwnL08/B9J616ZI6
20Azg8mLl6bq31c9P2V+7vpnQw9PFY81qbriuIumu8o89xgQceL34rSJTAPZpuTWVJyJsIq54nFm
jmoXsWJbgLWQd/jeFP567FHqIaSPovOHyvRO7Y7MqPH3hxT3I7PFj2YOGKHmUeBpp1jUYnVAcIX7
QQvzVa0+Z/lLBTri53fKt5PPvKDMmSVsUq4SfvnlDa55rd4pvTyvXnMb2NcbmszQNn7tLv3n4tEU
cT4YU0d8FfFUkWEJWjKI54ozeHU5JGe6qIDPm11/7rYE8o0QjjbKxFTtDirq/3KXM0QHdZllGH91
pf+8ObvJUCpVqcjuBvx4Cpa4jWa3u/HLG/rb+fXvt/nP53x5Q5dS0LWpb3Z7NJzi1ozW/QdUJoPm
HXKhJ/zFUMt8lww0duzfWpffGh3zh8NuUEVQw2wPX29SjeMs9mDcYu9lILqpodQ0iWaDI8bfSK4e
mmmQpzPWO64YTGS/vpz+Yxcm+VDU2JzoftDN+/xWFsaoCXRw6TcEtbjju3CsdkQ9Hqe79PXn39P8
y3P68tL9dK9fvmhFhfEX9119UPVlXKQb3yRlIYL2kD8hQVklJI28k2QCww+N0IC1mmAO1uU6KdWF
GEkuCo5XH5dLhU0nY1Te4JkXUEO4rf4Y59O2FBWHOBKE/BhzFIZiqWfr2sJiQDonRYni6CqMlwtv
XEgj8yIMsJIIHTwDCRaBxRGZ07dS5chS7Ey1hpO/uK8UNiYOJr71LFogENKgt7vx2GqPsUYqjm4s
zYGueP5GBXAnKdXK78lL6suDkozLgOOtiT1TvRQ1BXJ6b2EZp++cVxBNFTJ+qc69AHoNOvBigE6H
g1bIn/sA03ssrQt1WOa1t/LF7lZKMN0Kqp1gTCRIKkqjY1mWzAoIomlEfauP0zFjhajysIlV6RI1
0kIkQkijLSMEvG6XYxFSl9t5bizgiuGCwoti0JAKe++Qh9Kj0OHzRUSlJk+TYrhirD0WirVtEv2K
U+KJrNMiyLGa3hJfIZscCngYZ908JPtOeB4jXBGS4EaJ5g49PmFV4wGSr9og3gcN2B26aLXpachA
lQsMeVviWnpsoBQyo+I5SjkxURrKU5cp5ymFyd5I5SZsTMdstF2lwE6pkluxFPdqTi8hlncjUvse
FEi4DlviHvtwWdbQsXz6b5hwBeRSHCtowWtsEZ5lkQnSrnMxPalI1tiF7Lpv9oJq3eW4T/qwdfyA
NmOvJDcyP3GEi7jUlc1YmkvoqXnj7WVpa7Eoc5RgknLfmJVn11O/D/DGmaziUKycUssvskVZuU8a
xdb1wfaRGdfZm4akW+g4dcUt3g7GMu3amLEHs9fbREiVP3qitlVz7OIVFbgutJthPPr4EwJaLqL+
mBG0MsnMHTtSPSwvcQYqx1zbCcpNjwpLGinYqx64wm08UkESCbJsYBE0fPONzo9ddSsvyleKRsGb
c9Lne5GCo9pJ2zrFUYbXIsfDBsXphTQhMC9rlbZdHSW2EjE704zn2P8TSjIJIli+CS6bOPCNAdow
lF369Cx57OJCaHuEq9TGQz/eNdCO2Lz45IchQ4WRyNC1ma6Vrz3KEJxEJTp5wZ7S9GzqApHwHTyA
k3QVKEyw0dCkHjcWTNEF5M+ONKIOFAzQhrp5Stt6KQbBreZXro42NGr3KklhCUaz2GzsIcNlE/vI
25pZrSdSVsephHRoG8M/0CVEqHVPhJpEToiKO6S+FAX8F7xeepetmaavFNJITL9D4K7wqolXA73c
wNwHIbh+y7frBLtEeD9OkV16nKdPYFSOge6jCEtuleat8Mx8oYjPouK/lcRDwSFF5s6Rl5QjgnJy
I7tSga3TKXIM5VDIKDU6BC+lXQ/WMh7KQ/RSi5Kdiog2iE+R+nprToiaOkzIAM8mzmriuKpMfoRs
UxLc59HuF2EIhoW4NPW9at405V0tvc1F9DDcGVRm0UdqmnslytcW+F3ZCu3E7MAoJbiPkoPQwQkz
MBZEuOXHGy/C5WgVrseX3hCnKUJbGucCh1OCrWbIPBOEgSQlpUZNK6l35D5dt6pyIosID5+5zUpi
b71k12JCw9Y0rHTLXEmdssBIDeLnYhZtbk/NXvcTXtaVCYKYKLBmWCqzmUe7UUICtovqNspjNxLJ
ONeVU5ma9N8kHrGUkdzYLrygPQQ6mpOGYOLu0GkRCkSvtv3suW63rewfDA3YBMFzjDy0RgVBAQ4C
IKZW7OYQshLieRqCFdXxw2lFclZbbS1NCMv8mz6InTqdaeUCg2LohCYbS4bwMY3uCvq0hLys5iZG
045XA2BCT8KTH8c7bICLypNXls6k3X+X1AQLaLm1cmb3U7oWouDSKNehM46ljD/It9wJcGZV7clK
wTaI0430lUAFc6Bmm8Fg+4LxdmiL6JlP/ZiDLi3ZOkdD5QbJ5GSQG6X62MWElM04mKA7IpZdpmyw
Ju/NYghwYtxOoPPq8Chj2q3Mo6bnu7a0VtaoOfCXpLElfzA/S6l4iE3ZETs0ku20jNqdXHyk1EAZ
+x8vuv62lEgZqhGLjc9aY6A6bTZWal1Ug4ARZU8UR8BKZn1HbKChgDYSNVKLyIEgbIHph6ncxd1H
KYwgF+IVuxajQSeUzEOmYfbPuovpa3eZkq05JJw18uW0dFiFsNpGSD+3bWLaWdYAPVmV4ZumeDd6
LDrNoDgQS8TitpWGpagMB5XzrNzejtlj6HO/F4TC7WYeoeNEZPRdb5AFU94vlK22rUHzSXaLzmlr
bYXtPASfh+HZ6o5KejtLIAz+FJ0QE4oOg7hHHtJVsXiR7lEpMAMvLtANFgzO0Pg4VGyOX/Df9XvB
ncfuMDUY/HCQWdx5O43/MzGUIJ5ti8PYnf/y8o/u8JbnbzxG6/niiqOEEsLaKlxGezsP8gnZ21jw
qzf9ZnD5moE+3eHvYdIeLxH4LupTwbTd2kQucE90VUQgIkTAico/I7hRCN5c7YR+bhEdSDvkpPt4
D1HI/iBlZXEvOLOSS94h4F5lLuqK1EFRsBDXItydBRR+hzwb7rB7Tuc463Gj7hWulpW+URcrJvro
LmJnliFgNOBvQDTHBeKn4W7AdxGX7D+hwOfOqhuf+7ojzII+y6xBmT+JFvMaOhJuaL7TaXW3zdyE
uxHXs9IjdJCMtSd2+Ak9DfAkntUz8p57j//BcD9WR6/NXEtzyIFZdPK0iAhKxHpshx4McMJjZwU2
uDCOuzkOLs3q1m3HyCDB8PuIMnEVRbsE5U9DEELpgfUPz/qE7qLSd5L3HkVsNf568qy9FjVQi0KX
kE07BkKly3Cvuo84+dWSORfaP1XHX9phhI34GWGy8yhfdznwTAjwMBMuPb7V0Pnt4CH/R93/bzFu
finG4yBQAtix2VU6NUsMsKt4gZQB94iCeAyTv6sdkTLcerf0KlknP58FpG/uGM49c/ePTAgi3jUU
wZ+PHQ1t4bhr2+7Qy1e+U6hENc+SaM/dLmlCv4fGkrIo7hXILwB7VaLUDpG/l0cX7UWrFUsZgNso
k7EOdsTH/CBAT7oJNqF0pfzAk0C8aWkQxYmKZ5neNF5vk19pRLFjQU1q/HsjR9BD3SKiG/Yr3DTo
xGNghHTUDP9FV+a4z6ouVpKguxIPBI4hvd1rwltZ7AScrjk6qZDc8IL+NinqOnKDbt+Pl4YVmIYc
NwiEE1x/Eokb2RKmTT+FOEw/5yA31+MPZsbjD/+GdN07BOQe9NXETJwWMNlwL/q8uYJDX4Zrk/aD
zFuGwHO8GpPwGlgKxJVqWRAlJYmTXZjWQyd5K5MWUs2xoHpUDI3X4HryES3h2iDQbovg2BhYToO8
UoqbXiWLVXogz8/wb4pir3qhLSRM8nmSxELa6yJnbjmyi8ojLmwvi29Jh4CrBvZvbdv0TrHoI9Km
U5bYqHBV9lRYkvGQgm0nUXw34B6Ywjd93Dfca4K1tnib4o3aPIoZ2H9OH6U/OCOpkZn8WBPxCKrF
ZMT40J57mpthtzXGVTQeUnJ3hewhnYRlVcXYucvf+mPy94eOOLrZL0dLEnTBl4du1ONUtSrscsNb
sPHcevE+XaTLNGvAEGf9suj/45HDAohfblYpKXBwP6/5TvE4QcKHvc6BIn/nUPZDiN7tz8+fY/xH
o/XT53y5KWPMe2mSW3UvaJxciytly16sk2PQGsvSku2yRlemPYhJspLmFWzCSxnl2xJ1TE7tK8ms
B9ccl0LSOWFAs5qeLMfjHN1eK9FPfg+mty67RJiqe0+zzZa4uZ7UHA4D5A+a2Xuu1Pzbwok1cv30
bTpprljLPmXWsIiSd224v/obfzwWCcJ3asNU9M5lGyxlzz9FSbdMPCLODLZhxkgF66MSHkJUVriM
l1Kwmbpr0TE5fPR4X8x90yqtN605OSVqOI5LtWmSWFFvrG5aQM9eaVC0LdDoqfI/dKgwWyLWFiXE
V7L5pblap3muCAI5ejmy0XBV2g9PxRYz1i9vS+XbDyrjpyAfBnc9eSp0cz8vHN0rhjwuR+kQyiQ2
IqgDD6IEg5ud9KY55SEWVkLa2rpciZz1Bx7GuEXlSVhcTfKwMoFVnJBIDox025XB7hlWDHofjdaE
GIKrkHxkJa8JPsSbBkC13DVQ2cbRJEfxnAI6KaFpmTVHzfG3W/ve//pya1+eiTCTJimZ4vwqu5Lz
qCCsPQ92fCVbloLl5+firxzt0w5L7x0VtUS2Eh03RqOfv8ZRYZCdlTmmisqZhMM4XGMGou3BNFxN
dVpSSgHDIY0U5pzn38Ti81r49OFseDo9eNaLgTX3m0ZxUqNSVjQiBputB0rRP2bpLI9TjGWuD4u6
+mUE+TVIypx3WJqnOvlvbPTSV2mgMoxaaUzZeA4Cek/h3pRPvNVDzQmTB6Gj1IX37u+1gTxYoFek
PkK5Gg8SVhU1t4FcLEqDGMxlxckAHGF3q4zXPrzx6scmedD588ltS7KxBD2S+Abf6TF3pYcu3wf1
3OvA71qsfv795pLgyzdoyKKOhwhmPH7jL681NRlCsSAs9cDRkzlunW3JuUI506bgdn6FCunfP06f
WUIE9sxxbKYxbx3/tJ8rQSjGBODw2YvXqnVsyzMuPApAbUGWeFnYw9m4BpFLQzFunUpmTwdngbUt
RR5Gp4Q0HUYdXrb13pksJh+jO+GORPrOnCIFlTnN1r9VVwGb3XDWXIjpewBAUV/lL/GA2o6kkF1+
HJT3QL1P02WdnJBVjBdjdETRlUHDhgupcw1ykZ0++UDaJ29bNpVIOMRTscyT3m4ghHkg5+1u13aX
2bmZY3+OdvDTk3BDaASze8l6mNrRMcRV8Gr1e1VyZBRbKGDx2mTBU2U4ddzxFqUTYxsod2+mDxnm
sqty2mjJNdhJhEpT4ZxBBkQNpcaH32J6cjRhVRp/vEcKmn7YKSiOh8cQu4EDfEC1XlTlxjTdoOAc
jHZub0Z7NaTCqw5E/lYXqfgQkCrWTlI7ExSk6iEiT1VcGfwQnFqELTJ03ljTSm93404a3HD4SJBU
7xFX8V+XC2Ow5T11a+sSdJA0zSJI/4DrLpaJvBP2BkITT17X0KAmb12zBQWnn1fqX6XQ56Wqs0IR
YPCoE2wgfVmqmpBZoyDn5VE/9GAjJJTG6NEW5ofxyC8bPWUn5UYliNqzoR8z7S3fArwFpa1pHOpA
0fT0TgV7GOwSeODrzxf3H9MjHee5iPkcuq/0bdfKPSHupJC5O9tCt3i+Esv5CMxn8fHL53yfHkGE
l2eJHvpgyZK+7I6qIQR6ouiEYmt06cTE6TqASqwQ8Upvg/Vd79N1M95E4tqg6jcxaOcTeA0DftBE
8TD8gmD4O9T98qv8e0F/j0T/PNFNVfahXA/aX4G4qjyWpD4ncyT5h5RdPNm3UeRmGhNzLT5GxqET
4BXA9X42NAxR07mbkNWOj6YeuukhJwl3kKWV2UC6Z4v0EnnVMMdFFFUH+tNQ3jWEK7QjHhlfXdYg
SMMqfpUk0AS/VrF/9/9vN6bKBjuLbKFN/LLcJj8cBUHMraM0hngtGOjKgH3Ubcu5vWGeQg5KOTS2
7n1wFrbks9aQBKdHt5GiPzLIXDZd+dJRi6n1QQMb0KrSKpRpaxD+zZRc+6UOVr7XwYQFKDNdeg6J
k/V54fzzO8hmHPoxgKd9NCJ9NRyZgHBNep+IHybVNUosGobEKlfvCm7GCutuRyM5Dt/r7joB3tee
1Oy5yt5laT/htlaIkAitYekpnBNjoEFptOg6/Jd3KLI5yv0mW5mLrc9f9uer/3Jy7bFq16ahRLPs
VKJVirdguqM6bk9U/SgbPwRxwyqw6mdeOcx/f36qjO/KIj5+LgSpdk3rm0hR0mhYllDWLnLwQG5i
U9Pe7WEGSFuiA2MB7u2AwVy3G3VTWU5wG7365WPV1Ahyj5N5HP8YqxuJ5GDMEhguue7Gbd/Gs2+s
RnUZDQTZy0zFEG7ql+a1GPcBHf6rWB0GRhzxM0nCzCeXpEr0b9UxfxKCP1J5h4ZLogyXHTJkxhF8
6bRUJ6YkNpnrVfpS4pc1njrcmzcj0JdoN0i3vsmPtK7XYfNblfd9deFHYM9GUTTnUfzVtv6zuqI+
Kkd2k+x6AMlzDt1ksS1s7az/Uo18r1zRLVnkXhACAH9T+nsK++dzrKyTm8hDQkKLaRFu1bOFTYfK
ZEXi169nx28MO3TOhiUjm9E1jXLka3pNVySBV2tic5hEoqa9dhNq4ALarN6MjXD0JMY1CYRZugNY
1xXAggn6MY0MJysYQUwvzZbAGH+lC5pT6QQAewrnFP9RBj+OpGExSbN33l9WnTsYxmnKhXVpRNtI
ow89Rk6DXskvX2U3lhG781sja2vR+ZlQ4PTwHhpkClcij44+DeQO1VqNydzKGrjIcBXoJ9NUCdW9
GQSn1m93iUqtPVT7Iip2sScd0wEjG4dNUMaWl++oydxkKhB8KO+6qJHlqGhOX9I5xb4qXVovPUQS
zXKoh6qS7kqvWmJptrpuAcfRLwCVVdWqQqigDtMGpS9Ev2cGJDe5Sl8UObOenWNZWCSA6WTxl7Kb
pfbt/QDch99o1l4azNXnPt8/68LIGFa1xiieE98daBxFkJSgcpQPcrbvXttkB6R9b1iL1DtrxJjL
KuDvpfwMe6hubrFx3Mmx5eLkhNb7LBUHE9j8Xn+HOi3Jtg+tFxeGPYbYvUdl15e7IlzmlEbrdC0p
r37htjd6cOiM15xUbF98qYpLXt3wT02obCk4m8+A7dGtKAvtGuXYQpjQwcKyQ9WFdD0so2sMmb4G
I9usEyq/+qZ4yx77HLfJbZXtDe/DCI8iVKZlMUfPr4VhC6KytdgqH9QSVO9eMdaN9ZoetdaOlD0L
RNR35hQ6WPWnbuelLkdyy7srXwhHNPjj1TrOd4qwJfjcC247HHrjOkhPxGblhi0TeBvVVz1908WT
Nz3rxADI9jhsLHDkw1KCOwgI2md82pJnfzvKh/pG5FTV1/cVAlsy1I9CLy1aoV/K40KosNCkUN+R
82S+K4gSI3puMlHXCvMRc/Q3ug8WDjphLm8Ju3RDm/TchWA9+KzvglfgXKbK95704Uv3hp5iOl0p
LfPigqB6mtELmhxHJd14mzHGhg5J2SGxzfPftfQQv0vRyTJm8M/4btUPc6zRengFJj4D0x/KYd33
15hxnR6/lfxNiUtMnGJAq4jvpOIU3lh0s0V87OAoMnDdJBwFL1lvLfhCxY+Bvb6NLFcmFadGpO8P
ALfIvKk/6INW5TqxXpi+s6q2kyNuQZwUswVyVuIqnPx5refMU3vNEWmBIjhZVSG2Ws4xbfbO4ZEQ
0PYeHGMCKixEoVoUB6XfNRV2bgNiTJHY1YSbFJbca30nroSTwMDBWoD6aO9y5KML+Snei49Dv+xb
Gx2XgqmABm/gRLXdEgdAFwnczxVJxXDLh4aZq17yjzSwWwhtcG/IcAVRWIDHcSzB4aSFbhw0vX8i
LMtcTO84ncIHgbl/uBnUFfFX/OADw21YadXKQhNQOepBbm48eurtSyw+NdkTTVBGqlR9bb6awr2u
wqM0kZixsA0Bm4XRXzhW6TRkw7aA1r7I71kbu/hAC2EZ+pCmJZudNDVWqbBJxZ2MaH9wQLqPZGtn
IPZLBf1Y40TNSzkY7gynFGEZthQ0UNgKDFwFikx9OjI7nqi+wn5niW7f0VXjj9TTGVJuRoCoE5on
6WKq5F8R+FUcPPUmH5xceReal6ByUnq9jGX0rQLL00eKl71oxzylrXsLX0o/W9aq8c6c3wThPAjn
KtRROexN7zAa60A4c+RgLM4D0fOu1+IHkxDFeA2D0idaI5IuhuiODk3C5iZBJkvXGYqnB08REB8Y
9qAp15WqLgptN01rSXNIT+qZO4ogBmyxRTbMmkiDGwatwXAH4HohBugjetINmC53DI/NnF812hjg
c6VLAZ2t5+zn+S8hk3Nhlfk02nlEQduU+1mowcwG7yAte10CGPnY1qe65dSrpqxfmwiOzQEogvBQ
3mfQw2duhD+Q/uEm2sakAQr+1cYse4pvo2kL9ycWbN/5Y2zi8NRuy4qq6KHoH1QOa+hS72t8XIWx
UK9TEtmduZF1vF+MdrHOy2519qJV7EreYSdjS3lFkpiTQlkOVyLlQjf2HQglMvixzj96yhOSgHpF
1/LqbXz1Rr3N3yYnPmrqigclUVh4oJeAp6109A7U4Y6QLzSH8/uH8Fb4rnGrd0s4P3K07ZhddVsC
Shg8wx5nDlItSAgJoj2hvMbj307kDu+8/KdAttDdJezAnmUXPuvmD4eBoHoTodh2d4K3j3gFBURU
Lcx91JylisN445rRs4YDriJYxQJ5DxNKIU+AYYvnndRMXKnmq4/y2AB4UN6nxRNPml7J9DCYbGhv
8ilBxq6epQe9v1BTiI8oeo1jQcpqscd0kprM6HS77g4Ksu8etsd8FvSBluEv0HcVb60+eY69U81w
blrntB0EHAfEs9IQLGjPHYzyFlaWUN8KuIzX1Qdda/8g5099QHQ2kS+cHDy7CM516QpPFrNRhsGM
tMekXDJ496unVjw/WOUrdW11wQAc8HNGrm+6BRkm6r3KUCLbBdOBB5CWdHMkjji95mjIUu5wmjbT
1qexUiVLrhuGzbCK1t2ll+9EEBqUvsWJskRTl0LoGtldErlCsCOXCON9z4CKnCLhlSzYctIW011S
FiDreUYGvMWzgNZFWRpVqCq1l165szoesmLro4wYX2Vt0wNCg5sKdta6aueIN860mOA1qhulX7Xp
HqSJf4iUy8r3XgVz5ze31kZW1vTssWW5hNn6nBCKM6hj39hpptsyqrVupJlAA6BFeZD6BUEnQ06b
H+bmuyDtPL9cVqAzEv/UTsRCcm/rWj9QNVTTYxftVA1ba4kDeqGcQnRM/l2up8xhNzTth/A+qfAE
XyhyEK3009Jvz4W804hPjfEkvf18MPre3WWQSJ9B0+i6IDH/qz78p+4idiqvs8ivjrPlVZdiciuu
afzOEd5sL1rxLrNoM1+3wZPnFjEc0eWXC5gbgp8PhvMF0Gul7Uqb9+/J7Z8LGP081LSw/L8LMILR
lqNVTpzO7HrBpb208oHEOOAJZLuM4stAtfDLFXw/G36+gvkK/7kCow6jkJThaF+MdHqxlMjDZUgu
aUYP7cCBVNQ31gQtWrj5+YO/97Y/f+6XkjfRp7aS+r46QmJB5U3pD3qqNDbScFdq5KF5hLD+4hD+
zybC3FuaZ8h/KZSf77Vq0xBDmgLz3XqwcHWT7RTvLW2Vbk0msYfiYUb+Nuf40ALeO/ez6Qv7muAw
74iDJVgvVAr+a97tUDJ49oBhVVoFzW/a4vnOP68JWjKmrtOAVywLr8vnq+zCJJqkqBoOqTFu1aB2
VGFvBS9GsO/yg0IgFLeIZpMhKZVYhx1Fo5n884/zHw/G3BZS6PWhL+afX34dyhtPbYwou6KBQhsy
OSqElvd6GeFNbuzfngLl+yL8/HFfmlGtUOlpMUX9IQ28faV3q1GIlloKlhx7a4Z0cRTmHR/4eENa
ghjsGvJy+j441qPFLmvhHAVT1yjHkrBU+t+EYnkjghwMhJZFoIe1InW7Lq7yBMQXrVV0o6E8bDsi
cfVDbtxmvH9pb2IvfMRy0aZH6N9/xa+Bd+nFKwS6VDmY9F1rGSoYWkR8xAs9eKQsj5h8qNYfLT9K
2W1AaUcks/9qYRRSwzdTs7t5bBKiA6q6xUjGenxUQ/5fq64KKT2hXB6Bw/vVYypFK1prHkrLTqt4
ad/K3rvZiYzq3wz8+4zRggmebxVs2440WGC/4HoeBbNxqh6ZXHaGfKcbYGhZEfFJQJjK7HuhidDB
oivRGLaWo7ptZ8ElVgVqAfkwKY8tkoRefTML+ALWCSBggjk/7dOlJy/p5ItUMagOF0L6RqHGIaka
3obpGZFkV7JxDefJIlAFU2YIYqsyHxpEuPpMXNTqXw7J0n+tER3pB1xQjTa5/OVFlWR9FIRSkV+J
YHesx3pR2ufJDv9oNFB+Xv3/0Rud23V4X3gp8wyoX57ADFNHhsI93KuZtm0hKBrWXfucYF2x9PAA
OyHuwxmfhtOjrQkgrhvHiD+0mEcTO4jug98Klt4QcsxFQY5DQN3k/UdLXtrPF/r9Hfq5rfhlxhvF
VayLdSBe+ou6ra7AIsG+ZFv5TWqffv6k/zA8fP6oL3PQLp0Kw6gYRTJIa1SCBb27ILvj2IXuPmgv
KSi0HEB5vGgairLinW1DSQz7l6uQvjfqPl/GlxdFPWmTnyf1dGlQiUL2w2xcrzNOnPJWjxENLPzc
pbNp+CtL2TdMHCV/R3KWWuwDf+9txKeJgp3RzqFuTnF8rF6zYsWjyqmLFEealCbjSbZe7dIzikPA
J2PKt8cT5A2xxWix9+rlKNw0aOjMd4ZcIX0ydaWQa7LSpaWZvDQPbfKS8Z80y3CDSt9rVhSH8Zko
A+/k+2cis6KGLMmFeVI5B5akCWDuV7fzKIrcqGt0QDhhoclPxY0/bYRqq8oblaI8pPHldtG9waaT
b3MV9fEKRb3QXkYTydqTYt2I0TVh+zqxL0m3zaNF6Mcie/soYketj9r5N6fPXxvY530KBQzDTlmX
EOjQmf+8T8W9GVnx2JBBkZ3a5lWgXu0NGm4wyqfhXerQ60UnhE1lfK52sbGuzQ1yqUy4VZGFWumt
Xx34V1QZtb9XI4fWuBpuEmGjKyRIuJK0+3nx/Id6DckYWEGNUo+iz/zyVNchLzIxaOOjlZ7qJlzr
HFPkAT/nwerf3Wq8YVayKAjv6qQrc2OnpWdyK+Y6h8lLX4EUxb8mP/x8Uca3vR7qtoyajSm1qilf
93pJapKk8r14nvDjrS85KaJfVbVnWbv8/Enqf36UYmDsZtgjApn+/HNFzMiDkA4vXlBsBnaEQsul
JRQg67hGxD/SnfvTvzNVLqBONatOXrJXyP2mEpZm9opynUCziljFYF0HLpsB6AGENovoJciXAHAR
lqHgIkWz6c6dCjMO4ee4zchvHPcq5IlinpqKDzRJ8v+hfc+3qJLkI+EQBZH9ZSX6vhpUoybH+3R4
luULb2YFBAG7lR+Nq4JkR3Wp/Uon/fbyRYUiK8hCSOVQNIKEPn+fSdwHBtaPeN8PK7yOYBH8+o7K
Ge9hr0KE9bc4DHvtT2RciATjKpBrtGSvhdpz2QB0yepfijb5Wxf57xXhyYLhbnBJX66oF6PAVDRh
uvjqo1/cB/XGxMnfbkYSrnvKVWKXnAgPFP1FpHy85lSiFYwldu1mWrXXUD7XLc1um1A7uPfijekx
97+kxe3PK/E/vziNGpxfTKbb/WUrQQjfjMH83jCnQ57d07ifXxL+NgVzEwKp0J5//ry/s8FPL6r5
e/n/H6h/KWbFOAq9ZPDGizii2NzCkppBIAyfMLqAcycnhNTE6USOivLYEN/UUh0ecMekFnZNtxhu
A9ow8n1LtGu87d1TP7qxDlfPuzYrzuiOdBA0hNrlG422tCSP7kIYY00BGx+m0i2SpYiIu2Kut6Y4
jOV9fC2HXeMRbwCohKZm9IKRnEQaCfzSyjwS/VqRQixskCn7J0n55Xyhzbf75evgvCuZJpMohSU8
/z7/nPjSITGJKJrKo68683lvWsT0H+lYGlhJlgoR5QglghUhOiUNxmxpJA6dDMVbhIjILZuUS8Dr
UbE2yE8ERi85wEQ6suSeKDeRzeq2LxCfYcv+au81LhxasVkXOHTI8DXXumKb9WYQ1ylBJ5gVxWUX
Yzl3SmOr03IzV4P0y2PxnV2AhAsjvahzw+xV4pcqyZCyJC57qTymJoirFXNh2OKKt2Tf52xQ0X+T
wZ8sWnTiz4gN0VEw+65+m2B/r1/ny5hly+Jsqzb/0qT++drD3hJqX4EzRo6l/Zwsc/sNec0idv78
vNz/CkW+/L76LEzVdHEuk/Uvr4GxrS2x9RCSKMadptPjfQSytowZOHfO0BKL/kTXmR5drv0pW/wH
PkVqRfn0y4bz/TFn9AjHxJQNZI4IHj8vMzFMSiNrjPIoVJdYOYQGpEqZB685EMaN5uj959v+rl1D
NiLPMj2d2p0N7sv+5oe+3sqdqB8yiaHhg5clh1EeiYh8zDBvqBWG2G7tlc3CTKalQiL8pMprQZHd
lKhHxXwmhX2btLjnrPbU1t0xDe9VCjGB6eVABJahao5Kq8LAZdt4jYNbi+7IVL8bQXLRfZF02nfL
f6jsqbwb1P5kAMT55Q6/v9//T4zIXWL6lb5KOoMUd0+fDtaZyQBYc2SasAOP/f/j7Lx6G8fWbfuL
CDCHV5ISFS3JtpxeCCcxZzHp15/BPri4ZblQwr27G+jaXV1mXusL8xvTuFNxxoJ4UFNndZN7Wqhm
bb9wxW28DJmKWSh3A8SQ8tGazszNM0/dyc0LLXo3NNd8gk27plOq0HGKPYp/iLjzm1rGX+EHjwf4
vcGaT60Lts7P16FUcBXwfVHZMqDmyD51NYycgaUhbo+VGzvMb9UOUEcDYzl1ev2o7119AnVV+GYW
iPI+tGzZw5BKwtSE1lW/1ajwjhtpLcws/LpCB1WsTDgYHf1d1M4otK008VvbJ2zUpYuJFYFMtzG9
ggKCh2tTwWhFWTmINt5P/366v1MbzplQEMCfiP5L/qU0irosNtMh3RDBRMNW0raAvsRqi0KuCui9
OACebhzy904A3ESE96hZKKR+tZ0ZLmgKvetjZskSqv2Q+fOGrvMquBjkNeLMrxjJYaCdHuKYpnRj
aDtWx3+fxF/eC4UXmv/hNkXd6+q9qBTV14uhiTe0J2iBI81xp1hJOfql9+8jSdOP+rkwcrnQVCTU
+3Cd9KvkEclVibe3WqCll515c0gO9HHtZ2U2UFux1+2N7/UvKz7qHZA5qjlZmpjq1aVZYtqk1CyI
uEOaAHRPccGQ5CMBoXF+opFQt2+atGwZ1Pj3hf7tlrJAAF8w4BIa15GpnkhGKowhfpzgdoPdRXpv
2M79x/8PHA/bC1IWJhM0kXjies0tglIdzn2ZbJIT7hb1GYJuQm8UQ/B9XnojX0p/K9ifHtLPh2j9
p9GZACyTj9DVTb3AKGzjEuI5ATf1F66s7LdQ0P59C39BUif5Ll8FChpYL6horg7TC1WtVXWSbzIZ
dYqIy4V2lGB09OVZY2zFPhsmg8HpbiJgwjDTLgeR3zXVeGfQ6W1RIkD40OJbUq5p07y++j9P6+oV
pmbL/FU5Jhs5P/UyAzTKQW+//l+vnQQCNKsOlxTvCyYIfi7VrVoPWl+RlIb+0iI3H2muNm+sRtmw
KpH4vTavSHobN0iOci7ZonxsxdUIxbG4aRc1ZW4/rvfqVKb78UfQlEITaNpEKR6rmWFvtxOWkjai
w5zk7Nb6+7dDsSjILIMk46xGPw/VNMoQmEMZbVKf+uayzQFpw3NgfKn1uPbhDMFgqV2O5S2w0K9A
iWs0J2AJeq2/fESJlQsQzVj4weUMX2njyTBhAKaaD5c366zeWByUX4v+dLgJOkuMSO3mumxzEQ3B
D+sk3ZTWR1w3+K7g1/vRoHESjEdjSO3aNOymOZqGSF+9tFur8Eap3PtngRgZwf+UpkD9wo4StxDR
s8iztXJzZqsU0o8qtubIzhbB+NUz+A5gUIigRT+NLcB/P7/xmf76HKZrMUx00yT9BL1Xn4Oc6wXy
w4syNXEYdwGdQA//Vjn4V9g1HYRGzPRFaJSFrwLLUmjTiHem3GHNQ2WIzinKezqhmtfe7LtMn9b1
+04Jg/T9v3zlV9AcJPKZ6InvO3vw808KmJgSJIOXkqZYTCYzUFiOMO9WD1a8D+Onf3/5vwvfFL3F
SV7LgBul9uvUsJDEzOrrOL9HxCIWM0gQw5mJdWRSkU3/Qj4qzBJ3C92CxiCu05GWrqtWiwv4iXpZ
6UvenLhbUIVscMy7tRhof7k5f56dOn3BfywGitV2cQqcYaOThvr9u36JABWGzJKra6sTt2Vm0MXN
mL6OfbfWd0nbu0LM+EWgzJsGlCCSoF4qvYSxFXaomuJfYDypPY710BBij8oNu7KmMEw09PY0YaOo
GYqyN4nNTWIipkmRh9J0MzGM10qEqJ0+z9oTozlyMtXKVNLlmVzyqGiiUM9sImUL0NExQ2SPIUY7
vrHwe0gSygUTo/aGVv13vPHz6V2vYLKSadI5q9KNDv+FapvSvwT0oMz73L9TsAsukR5Bo7n10k4f
2dU7K+NAgs08+S3oyqvtooMMY46KDOG22WL1zb3M/GV+S0P9l099qrbREaVmgSfz1VES7mFcFwVO
J/ls7LagwLrhhkz7Lx86rwqZA5s/AeL1rGVC2Vg553G+qcOZUK06Gbi1JzEK4icvvXT897f2O03n
aZEQcUnE38ovk9XeTJMm1nibLdFVUqfTvotWWiMS8LKDzHxsuYtRScieiS1h2QOrCdZ9d9db0o01
9HddfDqRKUu3ACNxHlM4+cdnFfuGKughe2zrWOt+NswFe8ljtL1qqdrw4N1qac4PpoMDzuLGPfgV
qV4d+qoUReQYmX6T+luxeqoYX641c3vRLUcpDa9kRFQfzaXeImOtviOdSYrzpsYRI4xszWfTSZ8k
49bN+Nsa88fNuBZkDKVR13lvxBsfVHKpnpqwxoFwBeoyF1pHGdG6CxBJsIuVFIRcG3wD3Fh7E1pP
kY80AUUUI6VM/7Y+5CjlO2RUg0pkpN7QMvx1MdRMih0YJiEmN6+2vsKw4pDtKtmAWdP0GeQYtHPR
XLOO597Lib4nRp8cribsb1R4map5mfymadTfyeoKzKnyTqOGgEzP+C4vUBS01zC8k1kh+upgNYML
wFgB0ceErAYBp8xOeZzNoHpOcpC2t6gbF7BfDpnBj6RqTBSshMoyUipswz9LQVhK6exi4hgWvI3I
kZJQWYmsj0rCnJZ0ShicfLjxOv1tjfjznly9yUYPPCbx5eJRsQ37Y4mpnR3gOTPYG3OBlaCde/8+
4N8WDGICmSoD837Kf2WIP74cQVM7vwkNTDLhuvTeGD8J6cpobtSvfxcw+Up4xKpCtVykYHsVgGQd
4MNalYrH4DTpAcON6HxcbMHJ18H2gsNHH9nH3DFvpK9/XRf+POzVdmuVRaJORO/NRd7E2GBo1lyj
UN3DnRnZ36WiZBi0wAR8Uqp/9CYS3JEpde1LjpJFlgu0MoHDnHzeFOp+/77z/40nXW86yFIUmLTI
pxh0/rloyfHZF4zA1+8Chidw5zObr1E0p2hJ08+LDsP7Eafg6nIoBmBY5r7oZ6k08wOcmS/U/Kd5
n/BBbff5Bc951YsgMlQQaMJvvYfbwJjfv8/3d0VqCvANxTDA6ltwa69WulgTlHg8nxHc0UKQMBmn
7UtJhSEyVS489fKeoioZShAkxYhJYo3UGalplbum9Dz5MNJLiusPSdiUZCQm8jgFTtKU/LZvA4rU
RKOBigIYizlBfoRqI5/vGObdXhJpnYZfBj9ILPGw7m8UeX/nyT+vy7iqtCV5Kpmtkep3KQYi6Qq7
FPH8JqTWqi6XEoSIQIfppXgURws1ceVqNdl3xpxO1GFW0Xg3z+hvd1pVSFtR9AHRZZby55sRCEWV
KH6fbphQGfcASwstR6XDsmwAF9UGB4TzZbg719FzKBAvYm1bJU+FrnkdwE8FITtNvIRehtTTm2lf
y0RdtOiehhWd2cBAgf16bu/FRjjUFGHlDgratwAxnYF0Lw9PKUthdjNYmL61q9edej4DkfBn2aOv
Cy3N0Cd+XaeUIyDK1QfmmMPh1DGfI9S08fRmznkMKubg4ruKCOTfL+/vsSW8Uf48+tVKELThKKY9
rc6uOhDWsmEAhaddTeZH+549wOqP5YVi5Y319XdNlAPrjC/xKFWaN9f5XZxKcA1DtZoiMqAkZ1jH
DE+0lGP+ly7N2BQwphtX+5ddRNWpAMiYe/AmXWNmDMMUoqTQw81wZsv0hAt9MbX8D1fbEs+Xq/Sy
BSNLobKh7pT6AOo7FUJLfetE/pKpk6aTrCNQxeby+qFf/CjnUnPG8CdNDS+nKm99S/F0vH8b+LSp
vtBiOreIxsdocEb8qvzuRkr4X1J1/eahT2BmSiXC/6UEFE3Yt0ZejY/btWW/bOPly3w3f/RQRVM7
BZZmZ84S1dn3YHv7DUimU348LSidbxaH5KH0Du6NFeev3/e0iLL46+T+1+lGn4y9oGVBTv1iqwbB
Jr+MG7E978+4Lcno3wUBvT147B5PNaHf1H04BxScnYN5kU8abKAe04hG9k6u1xdbDbk9z9S3YrdL
89mFOdYgpvxdi7v80i7PMboIFWF0Mc58td6cq/K/qKgc+PEGdk+hcmMQ/C8XyID1RHwxVIqrbHA/
FzA9s2o5Y2KYxIC1SPk+M3Z3VmcmnjoKulQaxXopedJQzUUJl1KcL+TuNddPOqyOhAKNoHlh+6TV
8xhJ/rkp50OEmVsIZ4tZY2IyUrM4e28hnVTMe/n+R9k90VCj2sUjlZgkYhgIM+y0dP/9YSG2+bWK
/a+iVSZTNBTK/j+vDBfdNhUU5O5Qc5kmwiogzRw0XBaMltYxsTWa/jlkOA1AKkKp6VJ3yJ6wvk7o
0r6jOLcgffVu2aKPdOFEX8hJTowgapY98TzzmQrRi/zzYgNZFU/IQJkla/NZRc6Ye1Pximm1xoWz
7Ddz6zJvsPKDYvHU38UMfAEnZdR5GvWa1JYMoE+fHL4Ujd19KTKD/9AT8AkkZD77zBY79Rcap/ND
cW9+R4aNm4lwcSWsSCHEHdrDZXNeS6VLBB3KwCaoJSz6b4GoTZkl1bz052qwFHapV3vdHH9TBmRA
xXJLqqduLm7VJ4Esh+EKAhaBsaBZLjBeZ+u9Mwp2DGMP7jzdeYzenst1tmyWrAUenEoksjj2Jnvt
XfCy+XCMdvkM3MUGLZq+zu+Y6Z2e+ysTY5VE2GZDkUXnVJvOqDga3WhGFr6GyjF3EZVvGFqLi263
X+OymodesQse/dfsKC2CmTnMY9OpOWN4kLrbjQtZnxkW4YubMoGFssJwM8vWK+bt5unFURjgw74j
ckyTASeEda6E0+fogJBhAgbBq4TnnjTDuLrtZsbb+GkdG+B1kU0SRVUHSQFY+oToM3a5DfFOfGXq
g5swzdEhk1gqB/lr7LFdwydsQ/Py/GwVzC4sTWFRlqsoWUcMOKGyQMHKHypQb6R32luOao274DX9
ovRdbOT5k9K9tCo2JrygOdM6GRZscLw/86dxb/CHP/zH8XP8LO/8B0b7A8bIj/pe8ZhN3egbcde+
6ptoGz1Gm3ohvuT1vBvtDiz6I0qp8r67Qw/Be/piPljvnP9IOxwbx24mYeUI/VzkXB4iTLePIPYI
89btg/JqgqLbS0dIifqz8Co+mx/wkkQb3FFG046i1LP0VffAYGy85S6BG520L9LTILUFEGmBjSxP
fG729SFel2/WXvyAYncQvgSmOTHdg1/2Ie3JrWGSXL76zMZyA2/dqvIUjHdgTXB/GVbeDVuNaez/
7A6Y5n0h59N6W3gN1AUnlmyANyHfN4BJ2uxCMBz5c4Jg+9jLMcnBWKOx6ivAB7b6gbEphIrh2CET
JEI3bf6mdCvtDFv4IhhjIRZeB9VGsVyrtoEVLzzeL4bADdmBirsLnsZ78V5ejSvx3r+HQN+u/EM9
19+G1mGFyJ77Q/Bx/vS/x/sLISBxfUxYzKDs9BN9QMawK/ClxL1y66+lrfmscgFI3uT1mUIgQ/CY
VVYziMv8GkvfQHAYQymPg0cpexPkNkiVmFybCSVAyw5z0AHnF9poGid98KPyCD2O4lvwnH4zLVk8
jAv9/t8L6W91/lSaJR76P+voVTJh0uFrGJvINrFFbWpaiizTRtMnMi0SA0rr7KxxJ44lPZnuljvF
73bFZNEsavRQ6VeQe/1cxLt2wKVFYQoX+dZkPVTyBWP+XqziEJY/kUrv39g4fqfZfx4RBODPIw6G
MopYytHPrA9YLFFjtCb2x2d+M5v5Hfr9PNJVpp1WPjCzmmvLuDa+2ybfq/GDRcdjjNv54E9jV2Qu
eKTDXWmPJr/RD2QK4Y1K5L/vMXKhn1fcZ20h9JGQTCFooDE+/F+JuiPuFPai6PY3I/zpwn5GeVw4
vfGpEWVpNMB+HrCI/Crk38fThZeC64/GfKCho0aula7oG6eCPVj3uXCrgfMf0OXXgelSUwmlhszr
9PPAZpAVSlaK4+P65W27Wy4pOH7azt2ds1jcoi/If326//dY16qQXrlEWtNoI4XOxOZwrbcL7HB+
bzjeZjaD97o6Be7C/fr31yr/DuO5t38c9uqlquIwjSuFS3S32zeButRy+T3FyqXtrBan3j7cOOBf
X54/jnf1LDvrPESDYdLIZO5VW0QsoRSNi5cMEV9zjHrZ/vcF/vJBpFOEqI2uFfVxmubX9alUT9Wz
1KvjI3d1u3vbJQuSaOlx9xjzQOVX73OTbWbDDNrwYjPbZy8e1Nr3Zg+X9hS5B9ZujF1AGr3eSF1+
6z2m82Kyj6qLqYOMuboRrXUOq7ROkg0LM/AvMlekNWSu6IM19MEF5iXpG/ZhIGwCmkB1f6NGa00H
uH65J0tKQB8aTrPXJ0CBp80wYlXgwIvLs4bnLYAuvbyzzhV4n/iTyBInVPjUD4U2zwZO7KkNT2Xx
OqBQTCOT6R344aE1G+LRHSNlLgCA9wnz/foIy70O81kWFYcqvTwkTf7qj1FM0+fs+MTuYhFBZAOA
yTRCkS2SSPeSRlmaqBP0wHitymR71pNFfUbHOmquJTxbfftopeGhyIpNB/hfFx+C8LUlglETZvbz
O33YhKliJyX0Y1OcabAWEBG3pexZ+lweSMbBieSWvpWsbNVQLbkMrmElx7Dd4O8Y5fdDDXGkFDcl
SUlrbnHvUobPoKDPDKsaeEEMAJX9mkgi9u8JUWPKd9k6bFdJW63GEp/6QEajatQ3Chy/2xAScjom
S0i0kV9d95baMlR6if7SxqDwhq6EeePy8sZrcbui8bfFAOUKMBay6clZ6ud6VwyphSGBFm4UqXJ8
OX+YHGoSJZvF6nEI8tl/U/XFNmuhXlbZ2mREfDRvjhhOR/n1Yv5xFleFcmg3ilLEDH3K9YciN/Mk
TdxLCJjtGMUACGrJoRcqtriN7UuMMS4VuvBgmYsLGWvjf68ef6nxcPP/OJdp9/+jiB5bZ5/+PvKH
LF0146HvSyfMQd7Z5/GYBw9m9hLcUoT/dWWYiipopPjZv8SIQhiEQXZO4TGNs26uUwJIIUgltepW
iUcDs6yeWgbZ6xxU/NsF+DirxL8v+79G0q9H8McpXIVRSI/8RjcRacmAN+rLt1nfSzSKNOgvvriw
4Am8xZOPdKBvB8YH4xSyNhDj4SCIjhbOB+iFPZMUrUZ+Oexi6f4cCZBaT33zpWmeTlDWk+UQqfpR
6ZylVeA/DZkLj0HS7/znJAY4PrhmifxsV5PJ+OERP1abRsYg46lyaAjJhXIvg9GNuu8KUvZYPvga
EsHW32AgYDDqmJ+PkGltsdvS+0EW4lbRu9xRGHREJN7BAVbsAPLM8h/qMrDj8ka/+y9KFt4cKnXo
fimKGtcaLbNoLoUuKNnGUGathW3lKgpfNJgLxVcJEAKJlE49yPoQRdS4zM6nE+XkaFL94REzZxwx
bD20G0F5zELiHO+C765+GPRXiSkYrdwXOW7n50OR7hp5llxuRLX0R66+QrCsqAOn+Vos9XT8i3++
+VZKN44usLjPN9RBqCvt4scRucJ7f68eobPku/rFx6fKDo/DHhRgVTkwJtLOwwMLmb6AzmJYg34Y
NoWHxJfscU7VRPpsT7Lh1qitP8ZnEVjPVth0sZ1u4mVp7dRh1o4zMD1d6wB4DU4xxRRYovB6z64I
VuED1Uel2X3hqm/VadgnH8qD0kLXQ6dLZ2LKKql7a5I9fLJJ+G/SA9mOVZPDuuCoixPEF0o6ysNl
R/FGpK9oTtiZ5okTnQbSCv4IZRvUJAwbUPcAxU1TlUIKrqlu1L/6e+gfZNrxxSW9D47nj24xMGF0
Dy+S3yBOIPF9s54pwainoLFTny4xJEw3YI6B7izNY4o0X0g8Yt8efNt852drm5Eqkh2dRiINYS6+
ZYY97KL386a4F8AqneJNS0YBEi2C2D7dWS4NA8uTn6wUPMBl+wUmY8/YY43LicP5G59lZzOPW75G
lnvO6IzRAHUUyZ5a+ZF92cDQzFaxGzoNvFFAKW7e3QWJWxUOXKuqskUsYMA3sZ/3bna+P4eu0GAQ
YQMX5HcZY1ZM8grqM1uwHiIYlae0ncnHZLDxju7wvES5T02h4J45bM9gtoG69L39Pb5OKnvVVo/a
ptMZ1LB90ykZetjy3KkSYM6JNZdl4XyGN8qi0O38EfGXecoWxQH8EFYl3H5MpCBtDBiNVMfug7O2
ZvUCU6PhHhpnselx1z4lrzXAeXzY3pt0LiDdJdtkambyTKBNQl/6ECN6vTgkUsLkDznPajcJPBQ7
WjZrX4JN89J+NsCBNm3DeCSUUogbG4WC0yNyFcOpF1VvU8oVv0Ky7eMFYdyMn+hTQEBPA8NqGl8C
RueeeXknYP/ajyjVuzmlFKyTO2o60x0peVEXGgoeA92azTwnv2AEoI29PJobylI0ZpdylpH/d9jP
AyTyciqokHP6GRPnne/ya8a24So9M9qorJWLy0Ag/BpjG75gnVh/6ZGjnWfje3OZDRFVVYzk8VHJ
DHeEbwNaTIKMDUlxpjWzEVhl7iElkCZjHHu8y6p3Hjk6qvLZOvoBrUk3xfGATyrhBYE15foP3NuI
LnxtiyjZ+d4F5kEdiTpoagMjuaQPlx5TlhklN7+ZUVeToYiBCx7tMbLTO33JU70ADIVxYAFEcdCv
tS9JxJw5kFlHfuw+4DAZlMughDCc8sooLJ6zb5OHWWHrn524VE4TouMVfw7B02aIwKTGiaHxFdNo
k7iTcZF4LPFJeYuprwQIY3lsYAqmETw2cnjfKchXw4Y5hHq2AXGo8xwoT2yMij2KuZt8Vr+dD7SQ
U8s567ZR8+4zIwr0axZkqAycUNp2/Ld7GSs5SIRb6kigWZHY9k74PVDawpF1nR/O35SltAcwUtLZ
o/bLclOsg13KNOCR/bHIqVmZfDMfaC35FkxrRrXwxdjkFPa38lb4Om9H/vvLK3+w4f4hmeoJfZwQ
3hGyXq6OeeEzaw3j3RtqTxSD+NnJrsC062w3H3hlKtiLodLDHCGECTXVmuAWhof+of+Svs8HNbdZ
lz/4TYLhNp/+Hj+UffFM2aj6ED/M586zynUFM2mbvsGXkjRnwIegm7Eij8RiWA0INoMpkF2AvdKQ
14jBvyAiKQwe4wvEoBUSbLYGyIxugfNOBzjArvV5sU/vephCGL/Qpv/EAEbCu9A8YWqjvClbviBq
R2IPu8j8ZPs0ngg7+sfhiXctYjYK/8V992Qu8HwycZ6RbBw/egrRRzSiATkGji9U1p7FtTkrwMGx
RfAy88IzfombDBaN8SJ8pECnTdsGYDX5BFusQGeYQtqyJ5tqx4Ac85ny7L7YiLjx4Td4LqqaJLKy
N0Vr1JRPly92xIlD9gn4KfscoeWthEdsp0Kv9NJVeEi3qPkedcuDMlQ0y544DuNQUhF+Eyds3t/B
RdFACEDOxzPYl9Ai8BR/KDMcgmx2MnQxGBVSf09tzeNe4iZSvsnrBtuSfLr7wx2Olj5qgxfpyEWP
hesa2CZQAO3tQF1SWqUu2++44ZkNWEbcyPNxw2hNYKfH8vjvQFK5ro79F0WA7QY8jUSEX/yMIppC
kgrR6uODsNYPKjX5wIve2bFgO4AW1WaC7ebz6OC/otbeSwe028zh7vu98qbv9IfB45sQN1jSP0qn
fqPv5Bciu5K+AgG4cKNScJ1nmcxhqrLJHBz0e+oEVzGv2DL2UuVGcEffNIu2Wwpq58wDfPrvWyJd
V7Ouj3N1S9CFZGXTchy+8pjMfmBZjy7I15d4s6vmMlPcSNXcVnj994GR/fwK6Zg0pS5Kto/yAJPE
nw+jGy6mGZdJ/xARTqTuACOJyI4o5IT6gnS7bebElnSQ8j2q+lx2VTaJE7EHUVgVOglb1KPxyCtv
di4BC/GRfiofA9xWN2fFOb+IBxEgS73RV0MNgc0hMCD66U8Wm/JJ2SfP5hvxizzOKpOCPFBVVCZz
k82UvtL9ZdkeRKICQo/zrkWr5Eipo77B+nuSNvlXjLfPd7LI9/I7EUwKjrx1XkSGXuGWIw2UXKC5
GTQaybukc+bI6DB0ForkGbRKwfQCOmrpXMYLt3KIviboIyZ3DkFbikkRC5fkxFiUdbMEf0pQK6f6
NJmpYdTnzy4Ax2lZPHan8h2sgmc48UdLUANdVrRhga85ZWUt3LNA5QuaQmcieTxVQUKNjki4ym0+
wUd7AfhFvDBZM462MjpsjixupWH3kgvz0KTH96K8gehoJHfc4Vccz5pXnF1UdkF1BmbJl+zy3X8p
n/xgVqRzDsNPMZg3QPkdOil9MQ4m2xWbPPuDZdP/GgJbf5BKpyWWjmxLs+Gi0JSvNGJJDCcYq2Jg
zC4+sg/5Pj1WH+bRSkFCAxKjRdCio/6wyLgx+N21cPamVSf5lFDUgVol+Pg2XlE6hof24fJNe0IF
HP+QvdYHeDVU2uVn/NIh0bDgsLbQVUHWJL/In/W7yKlATDyx0pen6iU9pc/pc3jvP5tr9E3iM/uH
+KwsB54DyFNuluJUvcui3X3CNImd9tn/oC+ivMOqCb5AkLFLsy6w4tKZ4Xo4qTG4sTrIf/tsmY1F
z8+HZVIS/vnxWFXR5pfLID0Ki6fJj2oOdtVZ3ieUZ71Zsl8dncWNHOxX8YG1SEaNpZsSg1Los66+
1wRPs4pBieSuSFe55Vnn5RCNDrUxaXxTtEdRKZyb0C/tuiw4HZT+N54SyNn566ogDN6wsvRSCO6w
lrv4jwKT9uPRrOaG+tCxUEG+LMk2yrib12L3munDfY1VESlTT4Np2vnEce7TFaBDbSDAMyNIeCwe
VdIug257KeVDnGAGX5znplA8GFq7OyeL9NLaQ0wy0TsFdndsaRke4EajQKSTNICM0TrvSE6sR12k
+Ni8ET5KyWLA231ciuI+oF/cts99DBBUXv573fxvj/qzGPLfHWHCQlVEQFA4y/588qmeFYKlmVgL
kf3Udj6tb0trPm7HY0OnmoSHoezXcm1spQO6iIO/KzbGVptJ98EWpb1nzIQn1e2cbnZ2aqZNCvzJ
Uhp0X7BxZ8ViXOFWsQBKuer5Z7g176zX/DB9OF/Jx78v5fduzLNlGoR5cxpVjFX+vJKR9b/Q+zJ7
bE7tnbQgnIInGn12twSQ/xXVr26ZMg2KaiAvUBVq6s8DhcZFyqLqnD3StFGUryLUbdYeUu6xe1Vh
T3TbJt7j0dldNtg4mtG2HZYC4Uf+JuGsE93V8qusfynZXZQ65+Aglq/D8N4I70L/mLFESKgwCvNG
0etX3Y3n/OOkrzbmNvQjqT2bwd0IUKeEvVt4k7SK68PSfdZnDtg5tP+w/wYnv0ROd5Eds5r9+xHp
v/Rs/3sahsbArQpL6noUP2xioVaNKL0j1kw3/WEUZxbEaDZKp4Nb6Vr78Ds9+rVDQSM6KZMt3pwk
Xj0mMGIoO4xP4cuwOW+i++Ipe1cPww4LnaKnYJLSrmYP/ypVN33BydGtaRvrM9LbVboz96bLxvMU
f2UrJtnWwbq9a489fVswo9iDt5tKxiovd4v7nK98hUf6+EaSiMxPIaz/GnPXh3gFkSGc9bKnZ67w
kt2DXLmEjCc7VeSEKlC7RWguROVRGNaxuShhlIJcFe9oB7SXWZAuTM47ONSQ9HGxb+Cj0Syei/Kh
ht2qe+z0nbEoxznlIX6g8uX7MxjgNOylacPHag9wdr8GCD1AeWD7eq6ep5TkVXDpleNZ2C7Tmbou
duqasS+n4N8CEr8X5nT/HSDU69gjfF80K1KQVbnBOm5HdE9B4vJi7LKnfpUuxxlCLmZoPtUnihfp
F4YPD8Z6WNa7dN5seQ4AO1xjThDkMZK/r/f8ETCebvrOvhw8qp89oYE7LJIDdVv7vCQFtIkFnGGO
paRnrrrlLrLVGRWA2dnFzsSOoLNqIMWEz+w+dGL3DZivHS2au2itrZUcLUk8V9z2Lp9nQLNJdbx4
Jy2idbLWFpcN4Mptu6134a5bZKvyFZShtGi+gcGxf2Nrg8DkLl+ou85h5tyZJQ51qhkxqb2Plnt4
GU7nBEu2c/7SbTr3/P+BAUdpRVQiLkmc0axcyC0BbWtznbGQYmWsu2W2yOeC07jCNnicUuQt8NPg
i3wvKG00Npj56tDiGqDU+F6zWbsVag/kStqUiFu5i2kXJlmLzAMpftetsRfd+p7OQSicuYPzuf/Q
1hEGVf4yfTjvIs77keBod1lnW6DcizJhSApnGMADjA9y5tSENvWTuUvvpCcwdp+XFZc7qzbJPrxT
DmJhyw/sN6CrDhP8mYw6xw1IQN1Eqe/j/OEvu7UKM0vyrBk+MMfmWJNWLnDSdSHjbxlssFWvXg4b
4Fxe5uRzcyncDY/dMn7U5t0yn4vOCKU6X6rOxV0/7SY3druagfi9i2Y6W4S5NO7QKWExaTj6svBQ
nyyE0S0GD1NmgrjmFapX+KxdyEmdiAoeGqhamDG2fclnVM7D7p3CE80wXrLm07qfDI/Qhn23r5Bf
5/JefOg/05NyL+7PpJDivJ1LB+XQvsQnqiGEo+a+XKiPYzKXOI30KV8k32NpW+/mQ/8i3eXPBLrS
CDKGtgdm4XYNieU9togpXdSIF2NdNQshmyXZvJMOA3VWPbEFjP7MY6YiuC9RtngRljjBrGlmwdnt
jHlMavFJyQ2Ar+xCdXXxJSXVTTYUYDTD1c8zXfcifZcyRxM/pV7V0bVV6bpRJAj5zIyuWWCD7Frn
CZWPU0Ou3xkXT+g2TPrpl43c79XxyZDnUT2j+0RVGEriDPgdwWl8uMjzloHMF1pHcKrTwgtemz3V
imrfEa2QOqNlRDdRJm7Xz7IKj9b5WXVlUL6Hi4ChrS3dSs5+52aMWanEXhp+eoRdVztm3/aQoDud
zUda5bBVE6udCbBBMKaalLVVyPTfm3FIeqIhch4toULrLwuVb+7iUeuR+sc6WoWUub7/m3lBxvbv
jYnNcCr5X+/qtDQ4TWNqCOhX52jR3PRrGn+PI69btc/ZcjCCF59j7TvAxFVhP0IoCIcPRnkPMrWz
jZDSU/xV4xAI8r31+uopRaASmVDgumdJvY+Q5WjE+9WlcM4XXgHyMsSsbYam9Qkrh47eh7CMgldG
3Ib8nsEBWK/1cEi6OxMMUukmnRfWTkfH2dUQxon3Wf9VWvcFq3+JE3a7DvXlspb2XfgeaTh93Yfl
W3z2zjpD8yRzfboMrdWQvUjmqtAeB/lert+jy6ojyujVtaZ+h8F7qlKOVL7H7CuPjtn41vE5NCXK
te5eDR61dpVf1iBwBaxpFaduPJHaLBQX1UuIVdWjtE4QjHUwkJ+TlF+vL9ackeA+XSX5wwVjycbh
oRZ2+z4sdbbldlU3S7Y92RtktIivYocHLnX9yhUWOSZTpJwv6iGhL6jku/F8X5wwgobtjOsngxqN
rbb3ZxMy2tY8MKkXwIpxEorgK+DLeb2FqK/YhfJKQzl9FE+0dOiB4B2gHoRdhOHO8EAbQbzsUqR5
dBNa/HcEk2lV3v3QESaDlHuyapPtX/HJDYd5A6w6nWGtpx86GjDVImTT/h/OzrS3USVtw78Iic0s
X9nB+5LEyReUFRuDwWYz/vVzkZFedZxWW/PqaM600n26WIqqp+7nXlR/lDyI4tKM6b2vSDjnw7Vb
ARj8q3pq6llzDJTyRTOdS+e3mV3sw2v3FNNlrLGLDq488EPxAVC6Lx8zdSUY0wsYImH0ZUPDgrD2
cXdZ9cazJITXdcHBsGCqORQMHUCzaVXi8qq4An7Ewn52qHFQYpvq93MaTQ1tAJZ7GnBQZGkm1iux
GF8u67PkjM4RGWR7wyE04ABazaIjYXnNWcfl36ODp42Wl3dgcioaHhjYeWfM2pNz4vWYbhUvxiln
3dNuTq+KJ9HKT5ocqKpPctk5sw+CC/ihaiDvm5Twufr5aK5iQmU6nx926VNSzBphguHXGdprajxq
5zGJiEQIXRmI0GQEc0i76UnBVx2ysB3t60y+1PAj7ghsjRHO9OGuc9CQ0xfT5GJareFfRUQYnKUP
bK27ciO9x+q2hLVqEoGNd4KvTZXhK0tW+sWT5M/q8tIfx3ocSTWsSPR4dgniIySvevqCwiKp3jIO
X+oSBx9g6HaSbfczAUYpcfLgQCN06CQcucY+uNROjK2Yff3UDpx69GUzOb8UJT/k6LjZp5F6dFjI
SZPIYgerxT5q1XkMTJE/XCU3H5bAiSCMOXD2JiuL8AlV9gSfb3eKqvxtpE0Pu6iAgKuSBwiuH5xb
uCoLqVmMro7wVskeW3lNTlcR9jIhBtDiOJG2NlAXkZrNq7Shc8L+3jVu9mVwfpSVofI4sEaRvERr
I8zeVPMxf0npiH3C5N1RJ7VLLqdmr2wDKmM+axo6ey3QaGZJrr6b7zIiXu32MqGwokNTFK9nNTAV
UKGacoueSY4VeRtigmt6YGmIraPzXCLaXKHCKqPDwTewxj2O5moxybRpcqIaU4VPVExUM+/kScGx
DlRlrJ4f+Hf+clHe2nLb5pMRcSkkPwgGAhyY6oF+wTwMZAvdUGWL+9y9Sm8dNokSP0/F99OSbPVT
+XqxMLOvAE1aL48fxW4THwHar6sW14x6zvejXMGgEaGhWXTrerZTaSZVZNPRDlLy4HJ8lPqgPr91
/YK8Xs7iijARqpUY7nu4QXD0lOPjXhh6gYZzwoydWuRow9no9Mcr374I0Gpl/Oa8oxEj8CqpYkCF
sp0HIpY3oTZXMuJ8kHBa5RMIeI1BqjiwSM+XN4nOVNE+HczVflO+dCGcdffydF3BQmJIGVx/X8AT
hC8wLs9rrd9qA2n9SmMpEo8TmSRyepcnYPY2tfd4Mj5o5tcF0m33nqaEp+0JkTsGxSRPVrvZZQXI
1opRo4eKPmuq6DhELAcXgb0seRVJDr8SGTPdzfbP9eMVIaqXLSTVTcbmLPaEEs88sn4JsQroi0nL
jlq1h3HOG3MIH0zOTqWHiWz1H2oDQT/a4RLJJrpnUSMKgT9wWSvkjExy0tjV9yuW+I/XSFmCB0rV
m5BGhzNrF/ssMMT7IfMOhLpYmEYJ1JQltkVhsntoyimxGScuCQtTDLprOzsG0tUquZqGhDKyOqDU
uKdubOxd6vH6PB7FW4FxWkgZS/Uhf2mf5IWAI7q9a9lhF21K/fV6hOSryU+7BpPrcXF8UJTwTM5W
PDaTufrREbl+ekGBjAbnmLsICEkZ6MslnHwcSwzRw8KWAjdH8wG/+oUO6g6eljDeEceTcdamyUaL
bjpkzjCXRRd8F+PpqfxBExnOWm+ZFb1gyjZVApOellq07wKR+MQYS48Sbjj5nSMqbXEr0C5Cloca
+fUCneWwuMbPVYfKeJbjpa4N/ewrEYXFBGhCwlX1iHQHFp66i3bkgbZ2Y7gKNPhse1WC0THYgUK1
6cmSYaOTDZEZmza25Xq6l7xapE8lefgpFvuPU+qzUGWHTXVc1apCEPT0pNmxOlND7B3q4QSifLCG
9U3Q1ovRgLjqbqzMSuQSzSzNlldSzZpnow1PXbiLHYJ4cv94deiBy2Ce1bipnZLWX00d7BngJhg0
Hmdn3ar0CUj2gc9MjJSXksa3SBYdtt7dC3Dz5UTJxJsQfPq4mMfL5XRXAm7hJQNZBS/FzNaQcFyg
41gm4ci0Ii3avIaCKNLBnJafdIp7pYDZJt71mw2fXcJL5p6BB0zgHdvkzk5RTH02l2dEtF7ntD6/
ZBb6Mw1TmAHWOcx2/nFSAG7Y2bJd5uBBHlA7y6xyDMTQOLwQrGIyKnjizs3Vx2MxlglO2YXnPBBp
n0xNxRuasgZib0/De4fTkTn8hEL+8njYtppNhBDzV7gEWGXAIqukoVupbPaSf3gq0zF+xfKUQk7N
3HoyGtNQ1wlCXYBvmgvZKuiGhMm7AuauD9fCaaMVbSYRCw8aj1BCdDVEeQVnoD91u79wuCQqr5Sm
Oo3XLjzQC7m4Q2GaOgWElWrWSigBzu+0roa4VWygtZBwnOT0VNb0FtPGv8TztoT8xK+wbj0St+WI
/Vwmq849p65RYipFRxXfEKrbA2UOGUE7+MJPzROofLWIOTs9SNjnjncrVgQlkjcsKwroy9k5wprZ
MktUWg0BIDlgLvWOZtUv9ZO08/UWFxKrGnl649KvySAGHEITd2ZW3A9cdkmlSufnZwmaJAURzC8C
brxd47ajsJdCfbzbe5zh035OeK55nV8PwZ7FGFgX0gULDgtEgoBCDvTjTO38inuvVw3kyhKBTf3a
7GZ5tTmNJkIWiNShydi4jHfytEsWgjjvRm5M1CoqM4JExKdenDEN89a+PqrbZ1JVUc/p7aTATFul
o+QS39WFLeEdvdWshefiTVqXEzmqw2vs5av+q4qEZ1WaFYMGmAgev9i/cYTQGOT4YqiTlgym88RE
W8n3ndtMr5E8Fa/jvqYCVZfJYSWZ9jGPDqInifOMdm6Lr7g3kuly1Qn95CUGuhL/uTxNqmlfTfXK
U+DOpO0b3ZcDirYdXUzJlnV63eVnTA6TxjGpzp+E7OnUr7nsI6DK1ZJjrxmFMTiKBHa6KeErVGiS
k/D0vAs62YbmwvxGZ1N8aO/4e+GSy6kFAkG6X2fYxBynXbU2NVu4bEbJ10nz4eqqwqZKJoqJVcXC
HDk6DSWqIFomZaiZS1wjrufHy8jD+c1sJv2aeUKbWRu3BSF7dl7bfPniNgNhcy+RJrvVW/pYFR49
JhgQkAlOh0kZr3veum4fCIFIBQJxJp2HWME5WpPJ5Hkym8xm7mwWzSJ7FkR2AJc+CBBiBuPUVizF
Gg//ojByoW0AGlOOhL0N9dAajwkq5p+U2NvGGn+Mg2Ww/Poy3mgZWQ8yfPUTsTFOdvZE4KyT42ON
afv8r3afjpZrR3a0Zqh1ZwWm80Gei5CtUGkK+vyCczk7yqWbGglug7a5/zpGwlB8xYSMF9tU3WT9
qwpf7TM5kO3+VMZbldlwxTzqcBTcjM7TPjcoJVm+ZseGVwc5Sqpe8+Oc15OewloLKjocBAAbDqKc
tn8SRistXxRSTVu+RNoHKa1/NgvflAKJDbxymtF724YFW4KKBi4ebfv2QUynyW5pPCqVszs958ky
bl87mFBpntiFrEJbWY7qCK62xn56yPGNV1Jr1IMr4TkUN9CcB4oDWB+Xd2QZPkOKEkjHuSqzPXFY
zIMjP+nSoJS+MrLkBFjeCna/8tDzA/c5mugiKShV1g1Blqykedx3L+J+U+CsF18Ojnji3KtPNCho
oY5Y8miPPo40WVX8LQu4Chn/cU8PRebPN4eldHjfg8coEnSxnstKF/XhUVYejkNHnNcKgjcytrmx
NIsHZnF1ftNHk4ygs1Fh1aidstFK7d5b9Sk9vDdnX9fQio1H6Ti9bOSU8jVoslmVhZhT9NKSA6Vo
QBpn9HTZ5vP6uh2dnHzkXzpqnQ9JnQmnI8afC5AsReeEGwFRpM1zsX9WMdzs4ufdaF0eFkYfpB0Z
hOuaY8ko+dSTT1iHJkkWZOj1qwNv7N/Iy99gFxjgaAXw+JFoN/xsprTK+XwdoeZe07AvEtIuUPz1
kBQjPji1ujOYMoA4tyCPCgKFWS1m3bgS/xytvDanxkjoc2I7qdjbqWir9nR+Wlb2ipm2OURhYVt+
HLjuM6ey1JqZUWqdoyBoguUdU/xfUrKhFaJqJOJAg5YgHd923qoqvx6qXbbeZxYJmu+laO2e1A19
bOiKXvo5+ujuNIH+0iH7MeLNs45NMR/FZpKtoQGlsBYf9kzaGc3ruz0y6TffhJtDso6PIVRb8bah
PDL2eZ4QprMZT50X1Z4XvkUz2TaCdbB8/PcM+tuDxDdIGtG3ZgKhOfn5UnWjPZWk0ADDsRXSibMN
h70AsHo2WZ/9fw+m/AXKRJKvDNEBiokwf/j9PzjzXdtIxUjri3krcl5LSGlTataA3a6YnE+ZY8qZ
l0iVS7TJw5SIN4PsV7ya6faKbkcDX2iufkdttavsVjW8pDw5ZQs43u2JWL0ER0WbXpt6gkIhl8+E
xaTx+Kj1G1V5vGjxqiN8u4Mc8O97+gtph2f3xz3dQJ97TY8VoZSLOegLgfKXJwCABRt48gz+Bslq
5/17QHn4zG4+Q9RKfPHyd7vWvBlQ6WXeGFHWfIbT6XRnextr9Y4SzH5NrYDt785wf3tnNP2ZH3z2
dB1v3tkJ071CF0qUbo/jeWVtsMP+XMEPCSY+e/QeIZS0uDfmrw8AZzGkOLCRECGJyq3iTRhdNKVv
UoVbRD9rbeEcefO3cLX3F4n/JHGz+UaybdkKgo9H7eHfd/z7k4AGJWNuhuEuEkbyJX7O0qNwFbt8
r7eb3QaNpKWvzmPgYKfHQxlG4Fjf3Bnv17o6DAW9bHAMkRn0hlchjmpT34lasdGmrcOBk1ZWOwb1
cU3/tfZ73umdAeXbGXQz4PD7f3yGh6qr8ItkwINVhm34xnGQkkj2UAhH97ym5GEl/jFdbwa7mT+Z
2IqJoOfMnzFWqN7J2mwuVmhBzrQn7mTG9vA1jt17XsLyvYd685XIRnqVR/Ew7LRgWIx7rMIO/dZ2
n90oWu+sYLm8u5j+2o9v7vVmV7oYo1SvhYJB0Ux6q3BFTedarrsOHOXuR/LXt8gMxY9CFGUctn6+
RTExG0PZM9jjFnmmt6EZu+I1Tiz39TWwnY/dndUbmdHtq4QBKZHEwniQj345fJhJn8Vp1x02jauB
C60gB2huPmtJ0AxztxjyMCo6yu2mn1bTlCotdZII23QglPzqH3TbeD1+7PFxsKgAQZDTBaRPyIQ6
WUTVFgsNQOpjqGGj/dV9Ib7g/AO8r6z20MQb6mhfWsvI/Oc09JNXIrRREDpSiPw/c7LJ2VHWFa5t
Jw6CPsJ5tuUm0EMsM2xjlc8bzgnK+8Uj6kmDibDp/fglf9TXIn6J1i7H15IiPMxXzSq/uNVLd3C0
xinXAJ3goBK5I5/GovJPU8GtIzXUbfhlLggzgfG4QjiF39I9PTmcb6AcTSsPFM4nKBSqIqhYGogf
6uJIQj3+nk94YRitS3IfRZOOcCXKH2CwgzcDVh/8xG18BCU+9hHB3t15AznoYqsb3JESfYL3V6g/
NDSYFsJs72u1rfhN75WPXIgdO8Mf3oejqWADRFyDcwCeSMM7kh/g5duGJT0M1IaLC4SFuQPtcske
ODOuOY2QJbwdbQJfZ+J29KWjLFthrwLdGVqzrQUXP3WzhwchktFHfOlLdb2v0ObWnEFgfI/ZcW36
0DQiAjJJPaJMhQd9CtioZy6ZBoFmPcCqtknroN0RAtvWX9mr4utTzkCe4Yjh2aXbZEGxoHkUYcNx
2mJTaEcEFjqyhdeCs3sC1nOvLg5u3ViE+tssREf0do+H8LBpH6uw9TWvai0zauZksnOQw7bLEXxw
0vYxc0mpsgUf6xnvbH2d3MYqP7EJXDwUITxPW54um3n30fNEch8dj+DikLPV7dKFvh7Su38HSJXs
nWU6+kfwsBghAvCeO1gka+0dfxtenBfbfZBNo2yG36PXW0hmAs6j9jP9K+7saBfBgGZdpuJE8Akj
9Okh8/g5Htia8xwDKXUwSxRrDQQTkcZjWPJYC/YejSsLKgSnpbrh/151Hgt9Nyd2MelwCIngDFy4
TVD6hOX68WuHcAq4HOQzSBxIrWE3eTr4pt1w/bVtclWZHR1CyT44e6/ANZMOUT28GkuafiFNgOxC
D5m/fhfFdor2Spgj24qX8fQ6F5HwbYTJ/kmap/aXERTECwNLW52ve1uCzdyDZzqVW4anlYrPhbA+
T/ig3PiBkrlfai+PO7dYmF/xdmSfYHDXDHp33R82yx/bDWsU0jok3RSzeFANS/Qfe5tqpsY1q6mO
ts4cvswmXH1mlk9xtB6K59T+91aq/qUYw9ddIgIA33V0sTfl80HGWlDdm/mMPiCNWpyAes06LcsT
nk4O7dvuAeyMbkKp2rLhYM9zwupC4KjspUUAdE3/I/vqthzKiyGA0SVuF+eafeIYMknlntp6JEfu
Ty7hYif8dVpvN3IEGi7dnRv5W1XJHUjmd+YJ1LKbbbofXdKuHarK6dSZa/Y8XIUL353VdtCzVd4p
8H7ZJ1DsKP8t7QxDhP5/U2KhXO5MHNTUFY5KAT5J3au0VT+7z/qtfIs9Up9o5HC+unIYQSaGk70H
kfTfr04Sf1UmEGcN/C9V4jZ0ZszNbp2f0tKQWpK2hTFfkQts0+K9OXQ+l2QovwIlw4PbWcpThZNr
62WQPR7aJ5pRpuHVEgxxR6Ny+swbJyFGGnGYBejQuA1NdM4053EtuVfUSdAxFqD3n/ox3M1TRwR2
Y9l92GP5iN3K9NjbEFw6/IHtWkfc49KPwYaM7hRY6lxDsjKXpnCY+0n1kQVZVMAOUh52Q5fWGtxq
FrsHMFrHxPGczMuxjkiIX6C4Qdmib4RNsfcMWihE1zzoiyt9jucRS/QwRKotYJCINu450uIuNvGX
g5HOQU+WNFwk4HnqN3DBiSwfxMKqOM6JZCpHJ/usTdXdmNYiJPEC+GmvTys8jP73uUUmCHFxCFQp
jiisf64AhyQXkko6Hjdnr3HVaH50Khuyv2M4C5f9zYWZZOEyddf27vdSoGM0NwR0YHSIOPamqj7v
D7tCaQppfALSTRrDw+2QW+72Y4kSolEKp8GvqMMp4N8T+Vd+2oD8/Dnwzacbd/ooM8QcoWSEptDZ
bbJNPlO2xhIadBg7p2n+cAz0ZQ/Paw/6maCn6sPmw1yMFsYsv/P49V9nNwki/AjrConHoMm3C7Cc
XwvDlGtxUqGTQnTiVXsJ/SZ2AaYMYM1BPgdrhsYmvODxO/xqX0Ra+3KSEG8juizzQNU7Z3Rl1+kQ
d+8IkHktVSLn4Q90sT4moe4ASokTvY0euj7TqXqIa/z/MxL7IgUSUZ1mfgN3PIVwU+0hmw+x2AWJ
Xqjqfd1QAsw1wrqEem4kz6lmOGl9egJPVSyVpm86ogCNr76RQy2sfeWseBK154XiRbyOwIK7SYa8
VgI+1nFhSqHfcb3H1iARaPR8REbetEj7FNLFd5OdBGEwpllQIrsYpfuJmBuu0N9T8PyKiEYIoON/
o6tELIkKJnU/J31VSWXbYoQzl8Xn3NieGyRpkFFrXH5S/dU0YJUj4TQuLKVomy8GdeoOkiLtrj5P
sdCDhd0knlYAVVfooQunLUTHSBXniC8dIGZRvWeH8dWYX5TxUfeqe77QfzlbmNDGsIdi58Zgwrg5
BMtnNc3ia37cVK4IFRL348AI9/7JYd5E2UPqa6s7n83v08yfI+If9PORaUqlqwTsFTONrkx5CjOO
BnqPnEH77LODW+r5WG4MeEbUXdUulIznPLwOimKcM6sDRKCLZvd0f9vOlzSoIBI2bz2ZBzHMO7m/
uP++3O9K4mdh8+NyvyUhfxQ2aRELZiydsw2XCWuRbUo3LQorNE+opGpIs42dr/buaIaEZ3JZZm/t
2/5TXsgfUm7JC+RC1y94A8c3ZQbxlThibZ3PuyekVxzIdKQb1r8v+C+ymJ8XfPNGU+wp9jgSZJty
m213m91H83WBnda7lDxeHXAtUD6LYhD3XqOLqwXpp/Jx5xqGOuJfD+1mTU46yWjrSjjOCEeRjc7d
8X1rMRrX2isST92X3lw+ILp/0I9TCULLOc39rsId1dwHcnYIEg4DQyqAtkhycXpAm168HdAHXzoo
C/dq19Hv2nV4YnzDpHJqZGHeFJNKSci7fNrh0OscN4NZAQTvZpm2szgJD8s9tuWz4+Vd6T7UE0na
bk0Z0q/wulKdpPeiLoRs19mwG5KtXDrnadMiPJZCbCZh1zWOWjj1sr3a9SOy1XG3h2RkxfANnxVK
dGWqnMLLCdJJ+O9X8JdS7+dN3XxmYqb3x0NDqWe8iDArJ7iOf8lRoTvt3qM22mGCkNmNzMnxkNn5
uzbWBiHCvy/i247r9zz4vyd7Gy211wxSFnMhXjaRDFvHIoB+jckQfBQkcZU1F+Y44V9zT0WX+Ojl
DzGt7lVdsCZAnoF8dJUD1qOjLXyq1rd4Hf4LsY95OErXtTvTPChFDRZ9416DinQY09xsU18YLfYY
Wqy6uzXO71qDhwoYy1I/IsVKvfm21DI/KGI+aF6sNyM8+JPU+tLDexPyN3YnDcNwkCItWcfS96ZC
No9VX7S1lm52oRxJnmyjdJrjQ9KhQsCc2iuDPYdyRPnh7lWJTF90gIJ8bvwO5i399TvWJImyil6P
JN7UdIaU6u2p50LAjeg6XTBqXLVPtfXM5zkXQaEzn2zPOz5Yv4Fgbh+nXqBQNlRVM2821cuuE0uh
Q48LJ6NMH6R4qkmpX54ixcBj4Lk4L8m/zpQYTKW61yv5fra3UxY3NKopVH4SJsY329P1cERENUpm
hCUgiKCxJX7qYjqYekiY6Ail38YLpuQhzp9QJSKpDXECy7T0zsbzDbb/60Junn1/kup2VGdIw3L3
9IXg6AwBbwDvhLfawA3FxudJAKgiNVa0hfpx8E6lL49aQPTPePio3iBbRQ1xhhXhV4Y/zJTcI3P2
jVr4zMaJXp8GPhvD2VMQfICLoERPHQnFeuGV8Csh88s27j2km9I45u7vLA+/PifZHGmIuEm9I4OY
sMebZ933orTDW22mVnAEy0Pyfqwu3mUUr/U4flKbz7Q7eUNAuDzaBWaX+9kBOXRsnrz9iFAN4UMt
Mj8jZcq6XqCWmMfZTmuIodVhNQO8nOKJ8HLSm0kqF49XWuWYoYmReqHZBtH81GDYCWNDaUS7NASY
O4d4a6rZOj2ITr6XBm8llMH5vTbA734ud00XjugYlXJduf2odmqmlKPsktB3iJcQwObKGHnQkgPM
9DRtA9VhU1hKfuxhtDW5REV4detpOd3Pk3U1jmfaSp3pE3nWREXw7/chD9vyjynHwmbgIT6Us/g6
GjdT7rpPS0WJBxx9S4tLsrzEsmBxQme2J5MABIsdw7rrszjsRDejYqXGP6Y8+GvdOhLsULHpnVxK
G/llvC3D6fTovF2D0CzdULA/R+7EshM7Qs5woQ8E5cFOHOfx33f+W+Kn4ovADMSVUGHd+cab/qjy
RglJ5wdV7Ta9nQTVCt2R7ZM2usG03l/+eyz516LKWGAfHJRoMau/+lxprJCO2Rrdhk2QEh8ohqOB
bF83plf5EkA7Wj7AmDUkVhTpeVjbQmi89VY861eljSHJnc/wG/X58QKIQ8O+nm4qCxb5hTe7WtGl
HYlMSbcpnYsH7mztOLQL01XzkERaeAJjx8PX2kdYCLpnv7RJd7GXWfjFJwcz6KvAtx3kI9JBMf/9
qP7yWtDeEK2Ib9dINWEc/FwgSMc4lrnMa8F6xq7DAVAgBXkXyM7XvafwGzcBNfljrG+k7o8poCey
rF5a9nbwi4j2f7xgjXD0qLbvVEW/97ebkW6ed3+6Nnli8LxRrXswmFy/c6LTAqv14QO79wyHYuHn
2+W+NNgjzDSSCr/PC3/cV9f2gtSlo2Fq9+4lbPzDEh+NgLa+Dxv7AbwZqeW/39vvAma4wz/GvKn/
xbxXKvN4Gigrj9MxzUeE+ZurBWXd8s905kwfL9OlOru3tsq/UBAMhs3BW5RASlILdeXnhMl2ZSVc
Dvpl4wydwPkGC+fFZ44jwJPlRjDSegvGWWMt5Ts1y28lFigAfrRUDMpAC/qeyX885VGpZcJBVhta
kHt3662eEuvTSx01nG5X7DeLvR0crTWVU+KMqZt2/vPRdtd6aNhpuLx3Bvw9l7+v5huI+2+C8s/H
cDm2gtCm0pF3jvwOMegCId+GYvUeEP97MbsZ6aZcysxrHp+1HM4MZsAguIX1srPnJ/po+TTEmMNy
Z9Xm9eTZ6z1euXemmXo7tRl8qB6G75bQ1dFNnXyNpVqJpWKYZjiR+zAWpi9z6xPHmvfWfha9aP3F
mjS+Wxb/qluGcZVhUCKj4YQMK/wfL7st9JPR9sllA2HVUcE4Mw72tU1U4J3D/O9agZEU6m6DGT24
aN+MtBvy4Kor04pZNc0cN7FaK0qsKR/TIrXco/Mu2Y8fI9c9gkXH9lZz7dqKOuvxzgb5DWT9WEVu
LuTmPZ9K8VLlZ97zGWntltb+fLoJi2moul4ouKt6+K79mWE9qBM7EJzgw3DHd66BgNO/vG8FHyBR
ha5Bs+nmIrLrST00RiZtIGx6nb3VrZeXeTvnYSTLcOftvMS9jjNnsw/e2C5oSlqKbM3L57lJRwj5
UjQK6nhZ4Sq7JohkSsCR+6k6Fj1Q91V20BceWCAi89O+XO3ZCH7q8utjfP34cIZmzINsPRTPM4S+
7wion2keQGig4WDRuuuedu76Fc4ySluHtuMXTwBjsZH9EefW13qZOPEqsytWnnsf4Pd55OeLIXQX
BxRtODTJ2jep7Y+5uC8Eao3sKG2c1tuKWP1C27GJuvgYj/kWWQJ9cCifjgc8jJN/PlphSIfcfzYs
K1rXD8AXkYsHH2eB0A7Gwh1Y+vdeN4LRQ0GpanSciH65KSmL4yk/lEd52OvQFkWk3znokOyS53Tw
9ut7H8xv/snP8W4Rh1O8y0XzpF0GKggSCcsLN/Ei5Kt58p+jwllDNoYAffc1/K5UfoxLc+3nktD1
sUgM0GXYZWW7XScuMYw00CHPB+yvd86GvypmBqPbgTkW9tkiLdefg6m50WejHQVEb0P5jRZYJVEW
/++7+M0wN+9OLvp619VCuwEZniBYCwQLHaOd0FjDnerZf91FCd13+vZ+/Ib/l0cX27/z0f9lg8Hy
VFcGBxwD053bsiwWL2LWq6yAZyexPsZ5FDshkQ/uU7BeseotTcuJemuyTpznO75gHMh+rTcqY5IK
xvskhe2WeVufukoRFMpPFITO7kOORJ+CHQ9UvCwAd/3tPjA9dJVoSDDHmLSVc8B4GylIN+vd4Dxt
p4kHN3g18kqKe4l2Mlad00O0ADmMAPTpBmC1+R2p7Cq4c+CW3b2c+HhlPhXU+pGCjJAz4ZPpLg6R
NnLqRVdZ9foMH256xd8BGvoCfzD3MK6sK74Go8B8S1w672TKbHC3oZInxQQOu2tsyqcLa6P4cJzv
oVvYWNs5kGEMTB1qDBqU8T63smeCPAMTsVxr634T5s/mBY8OlEOTxEc3amXvpxdWzIHHILn9VvaE
iNaRLdinzwtUPQwK7NEK9rVLxASEn8nVl6IYavBAu9AXxqp5AyWFrqJNIKEwwHUK5YLjw2ktBsiR
jg+pm9jV5BASuuMPzqJwcKBxOChW3k8OoZHW695RYGw8VdBCXGJ1NmiUShcPQiefkrxqna3UNZ+1
2AadSq1uzbK+UreSO8TaiE42U9wauCzZAH0vywAbXJYifvaZcYSJp60neOqq49UdXTiwOB1GwnQg
GsUL/vLg8xIU/rsxRzrp74k8rZzeU2wSn6ZdYG6Ofg2bz3qFtITAYvgmezYBY1X60qfgQGYP83kf
5DyzeDusftib+N2SuSTOlOfqTUqiBANX94ShpDjGVpIIHYx6IOnFq51Pq6BhJRE8M9CdbsxoUzlI
OTEMRBAJWxJvuHZtpS/6NxEGS7m8fA5/gzxTV4gh2e68e8X2X2qCn5/HzemsrBQ9PR6+y6/K/eb7
zd9wwgg2xvPneYxzyWzReZNJOpul8Ise9s6X89E+o9a6W+/+LgSHKxmpIlEjMizn4ff/2AQlBYue
Iyl+G9R+xC5Zq54Hc7Th94hY5TnYj1WEjP27+vzr1jbAtNIQtkbZf7M8Jvhxq03F6sBSYLebK8vS
CoqRDBjbzMt7R6qh0vu5z48ASADMwSdINDZu1vw4N802qzieTs3xyY/DJMWQwT7OuweWkQK1Cew3
tEOoSTBiwuMbAZFrCzhYWzLSRKxCUuveE/jdAcc+8s9runkCxhnCcN2YF+qxKbpQTHOOoeP5quNb
COxs69N3XQR9zqtDSRrcKS3Uvz6RwfYCZEAcaC0/X7pwLS6SKsTtRpofXiGQ2CYsRlZO//PlPEEt
518CzHnaoB1rSJ26UIk6ZwNfkuXqSXk8OIjjfMyNLdKuIJid+R5zOHpX//mrfb4zVX5vJEwTijMV
XFsz2Mt+XqpYELWTinlHl7VzhS0dYGvkcmgIYZa4VfDv0YanfjNTQM/lAcWiu/qrSr7I14MqnvkY
5Cj2zfH7c7Mp7sz9b270rzFMeFcY4cEjukVurwcSLMqUN+9Qc74U1jwP5isL9tCxthbZ2E/Cycxd
R0f7izIYqbqj4lZhPd4FN35XQoQ9glQSmCJrsIlulqD9iKhxYrEp96bbizMfTfaWx7GId/p6HOi/
d+bcX4bjjK+ioqDtT2bozTqjnI6HEbKNAY9qNwIVNdCoi0uA9+83+LuHy6kSp3ry/LgvBZb6z/lS
tLp0Ohsqt4XRlrPdzqFvw6h78t32y41s586M+d0sHMaj1wFxjxkjqjef0vmQ7vsi4zFyNOIYP38J
rc8Meojjduv1oz4RV3d1Pb/B5u8xERSpUA9E5tDPe9T7fX3cafuhuFLPVu8iqfQRK09jZyG5i0uA
ZXWEiby1X5+88xRHkjtF9O9Oz80F3Kxe+/Zc7K45RxPZ722skCPWC9y7ausdc/Zlvt65kKXi/8c6
zqaBwEHD245y9gazEI2Ddjhlkky8DyaowcV5Q0oSWquR67u1687O1uvZRg7wEdyppH83lIb7/WPk
YT39Y5NU1LgWsor77e3Yb0M9KGbXjUh0gQcVWwVarZ8Sv9pilOjvVkxs6/SgUfOp/+HsPJdUR7Zt
/UREIIzM35RHCCM8f4iqwnsjBOjp75d0nOhCcEvn9F47OlYsl0o3c5oxxvSR6AAnWwoWnULr60ac
bLTiEHGuOsQMYN4Hm+aa9Rsg141z7cTkqPM8jfd8ogT4y0bIFZSOQN5nFq2gFx8rbF7SDSvtYlVK
xqx94AvSiOIadvdzhAgW7j1ACswa9LYhRNsArfq8a/JmxuVnUI/kTpIpf4NPrh+KekrVatJFTsa6
WxXze2feHOgicN7zzonMVL5Y2MxYmeuhGJuqdiw++T8UY1bR+CJwrnx3Yw7s0cVfeiahbM4E39On
DFoq0T6XWIumyNmAZ1u8b/TynQLQRlihczERcot4Pn33R9j1mmm2q/7W7Dy8eR4y9d3iyZEp9gLk
w8AS3r4ezs2uWkgVCqyy69X3xfRT4UcCCgcZFnTVRSfIecGeuJ3s+v4eMLO+MbCUeHuBjLMTCNyE
yMYCMBBXBAf/tuXvXrKcGWUtWewzFEXP2PL1Vbtc9kV54UmbjXFANOLopuKMDadL5qrLjtLdyy64
jTsYdiDr46Xt5V3+d8B05ivkcft1+Q2dbuIlY09pLwjDpuOsbBxWYC4b8kE0NIP1tO6rYjSCAj5f
z2Bt+DdhdWJTwrchd/+9JqXSp9MN16sCfI6qhPHsE/7rc0435Xa+aRXAotYkjOu6S+xV3z1KZowm
HzDkEAVpUQzH0E+cbZhK3zW2FHogOEn36hbE1ZZOBZDSAImL3sRUfBnxARTx1i7o+XqlfQUrUend
/aLdN/xbsHP4w8Aglz56KCg7otJhoYvkGJ2bTcmLtBQSziIAv2OV5kWbykzzG9lGUfaPiD4C+vFR
NwQZtBnIXAA9Va2dW40Qp/JQe0pJTewDnWx/lFjXGuVn9AVjB+3tsyg0vq81mu/wvm1C/UhEvrMX
tW8EYrrGFEK2o1PPpO+rqw2LqHV6K9FCOhQRnmgvoou5b53AiZmxt/dkVA2O0lzVCV5rxhfqOxW/
3IhrKh00TvXjg84YeueMfCEA4xHaEB0EVFClm7QUaAc1Y0VgBCkceor8CwS400OL/ljA0SYBFW+4
OHC1pue+QVanWtv3y7VDl1YNm9bJOTUPJeQ5CxrMDjCL5f5iirQR4p+HBGGPR50WCY6We0PfvC15
ZsETg4GBK2tkO2uXCoXSdb9JD81zcVBcd5YEy9qEDop2iX4giW5d6NmcLsipLtGF3NTPkJEXBwp3
+lBZ86unpkorB6CjKyiiyzIoQwLPFWqF601XqYa36gM1KqQFL+N4F2wKXweYScuKWKnz/WlWOLWM
Y11FdSD2r3rrcGxtQLNVUVQM0EW7ac61ZBd1Z7L1klNXI8rWfg6HpkZLhQmZjxsCXefjbIPg3v00
LZVmO9oEnO07ckNQ1M9FEz2kq+5d9maC4OjSm5wsPakhU3QzfH5Rat/gh22CI01ArtF+16DFwwUs
6bJdvvXUSfCQ8Vy/Mumiy6TAW0GYqtwx9EEZzRLlKhQ92B/r53hcPgVVtaUR/+pxDYj0Omni/5kK
GLrFvZlM9mapktOP+pmQezOsBoBSivkS5JCx5A9UtWICkFIX3uFOOOOm40ctqKMTYaIs0f7bkrwD
cDkjoBagNYPeUzQ147neq+ukunlgXY+WNQ6/C/SUuIsu76Tr1uv6T50643Lc2XUecHewZDnxwHu6
meFxBOguzpOlqdm071k977TClgcTmQwgE6TgfMWLIs0eCKWGL2d6i840nxwsZ5VdYx4UGN2wNSjZ
Z+IQ+KyPE6oNWHPdHQPU+I7wH1d4BkdkNToGj/Q0x3t8d9flTFEhkH4P+/qEiv2y2Ef1kewnEx4Q
KzzUuuS3cRAllfRrwa5eg2m7mnv/P00SSjDylkUdpySztY+7+tgbOsoRiNL7iKRZqlU2e2dKNH+f
ofdA4Dm1fwfKvNCVvZ5c7omRsIl0KpM2fWtJrVxdVOqxPQJ/QWnt7zGfbPG3Hfw1uYxHW9osyvqi
kJZwxlE0hp0iyGDQMM88UbRISOp2t5BWSPOIqFX08YTudmNhwp/dWGezU2uMBBWdqncJ6a4NrZfA
gZ444qt+sUYNsyZptgvrMJi3a7Yt6jO3gL4ALO5WXYwadm0PqIGWJoJ61ViZyXLVdBu2c/bv49VE
lZ8MWRmlg+Kzn9mvE7MwVuvzosQUrdBynL3TVYoiihauQG+mQ8lMVmK8HvX4tjXNrQPJ9XtbX4Qq
jDI9TvBlM4mB23aNkVvhPj89WacZrUJSYrzT+Fpo3fwDZoJpR6ns75396MmCfSDUwi4RxGdAbYdb
mfaURUzCtRYwb3zZSLVaP3WxFwjeUOsv54z4DlGX5xdFDpxIKm1QyF99u3hvTPYFTcK2Vv3hsFTb
iSFg9ZuZOgQNfnemtn40uzXQOwMgRYlJldamNwKZGXwld5qbFfxonH59TubeVhf69q6tMcmU4MYh
nLau+HHdmt2rdajH56z2J0fy99wzd5f04K56TBgMVQarCURINJug1jBNZIG+7Kppmgsnd1SZGng7
XSRKYGWTLYGD+LriycnY3aonRo0dIAdli0LMyaUCHeHMS8yDVDeCtloKWGTDb7f/nvR79k1u+K/h
M4d7oZQPl6Q8kVkvxWnKzpOjarCxfUImcq/uYHRJBNZi69VKHi4gwJNb0J7YOU/Cs7ScXQWV2Rsl
4Ju0zM18RnWR7LcX/Z+YDbkUPsDFTJlmbeXkZag+PrS/xsqe8cdR2RnXO8+PhHoYnTAkOIVkJfnV
8h2yKWCvo0av024b/yUo/j105jxvq+VVqivyQptcaR55hZhp4QIrOgdRq2VjcL1OwecBnP69zx+j
JMwI77sKrqmqZxaY0KlwOUipgacRA0O1oLsNlbbny1sf3epfZsdql9Icg/KMvt429t9xs2mAx0St
TIzzc7GlCQMGWmi4QDxEvdfWo5xj9NFg/pplNo9fPBUm52pFhqZW2Ly5fmQQj37ViOaADOVcndyp
ZezFPa6CrlcZ7OECcqXntAMsTb5JZuLmWqd3ZgkXlbtBAZkWNZTrM5a5kl5O6bqMC3OzCQlRQ0RA
ofpD+wgHjgsuzQjZrEmNbr7W+TvdiaN9s3pUSJukHvGXEaT0E7vinJyKl9qlITqO9RQm4TGA2yZ6
0qXVWtBMA37m3ACX/H38nt1ssseABL8CXlViDbLHL1mddxTepScfln/CpR8k1ngMmqzx7WwdzqIr
0sitJ/ZoMR3R+shGB6ezN9vtPIzLx8v/60Oy57F4Wz0mV40PsYKQmBxUnx9FCG7g8aCF07GYeu4z
Lg/C6+SptIFbkRUb3M+nDf7lvZzV+HA/bUqcSkJgMSzWDsJRLBK1FWuAep2OwTERwvk/L/nrqJnj
qafG/Vg+y1ETRxOLBtZmafp+16Wvp0ln9PrDwqFLwZbYVMol0uomAhpx5V0TadP+mn0mXXR7HCc6
iuwyV1w0vydWRUhxsXz4YN4qV14f0tWyBJV/wXzLYkh6rCkp8EzOteuKiR/b6Vg5DsNb93mQdC/7
mnG8V5fb+nS4/zMiOU5SqhhVj87JoownjbPd+inIbqmzwcBs1Gwh4trAJozkCZ2v3a2J0IOG+gkd
Rvc59+3DMX/9tEzkrC/XWqGwoqApq4QXqks7c2w0y47mbEFpTOqjwaleBnsNidwvk45ZOXk37R1h
J1eH4iFp9iqIfDWz74XKNV0vN3zC3bp+qSzKCvkSM47OZs4J+xBPIt5FUocglsjrrbP5+aSW4xut
7zhham3hrYfGxiwH9ByglcYW3RO0a3wcG96ACmnROEIuNicG+7jeJPGl6oJOCfn5+7+ueDEtXNEi
QO5qWeckfDfRCRDRAkDgU5uyM4naq6LIy3R/WuJK1SAvAi6upDPw65E/JP8jO6V1dDKZlF1EISzX
vkj75ByoZ0yeucW/hoJv8DrUylDixePKY4cmx97xK9yro+h5VT8nDfIOhcBFAQdLkwy45xpUgteB
zsXCGfQ+0l2a+F5bTRozubLmzhG16LWZs28f3N/X0TL3JD5Xi6dFhVf17Ohj1S07lX61ZK28c6sK
KRcSRQH03dku146N5GsfHfyN/wCbVHIOFs8oLfFQ46Xf19+m+72GmlmDTEGhuNqkJwTMUfIYOt9d
TInfqo9whnkR81bgHRQnXULeZVkPoyyWBT5fDgtEIWOi20U/+QH2PIYzI/H1vlsfTZqNwoad7pnz
dl5M/+nKvAycWfr77RFX93c2+mHSXpqqKc2QrMlIo6uhpaJApJgTWbK10P+1NN7NDT+fkKv/e60/
5Bhf559Z68K+sN8sDs/ovo/OmDPuOgQCZDcaX7Je8fdoH0pFMAmkmAa+nGQGZh6pW7JMyqW4jGYp
2E5pFNGswj1b5bKQ5NXP3tffA2Wu0fZ+2OzS5B9PmMjdTwQZG5simPRw/kOc/jqtzF4e0AFMT08h
s6oIyRQ4Eq//I1X+eqZptY9UJXIW8uO51bARaJwBzChWpTvwy+Kuzqs9nD/uSMELJHIEXIO/dZxx
kDaDoeqGw6AdtDsbmALkU4eyO53Z38x3hHzkMsJmE+wyneiF6/srvHZykLt2986zPbvBhSQQPAYu
HbmFqnqDuj0qk/zteNPgavbDI7CGgvePfnHsoNRNH0O7PfVM8wsodH0rn/lBag4Ow3rRsRuJa4pG
GTekgULXykHXONdofoh7JJEUYLQB0ZXmf5kkQvowbic9ZbfXhiD04Rh3ieARci11XMTyPC9n+d95
XojHkRFTZThJ6S2bmT8d9Uu1cmNAIKFoWD75fVG0MiNCvIprOd+Oe/QA79gYSXNO0UDC3q1p7u2V
BytzzF++I3N774fi9nYuyGMe/9Aqh6Qrnp8jor2XIhQ4qKMUbeui0fM6nZyH6pPXUVWQeqQTIk6H
mvXqr4V0VU1kGdSizhwiVCULsExYJqfmeYbjk5l6GS1z3HdV/aYYe0a7mkVXUhtRd4qFcBE1Rrau
3vOsHK/qgwHhalFcgcBJOSJLF0ni0n2zjo938lLI8cPdhCi+oLFlzj2WJ/NtAxFMUElwFilAZFyY
dH9aoYZ6enT3w6qkdvkwrMgwsmkjdi1vUh+iaM4tTFl5ZoGBFDPnJVbVnbE+r+7dg604x5X1oNHg
2TpWqdLuUpMHf7akPeK5YhrOLXxASHeWTb27Da4LK52gd3mq33v3jU3DbVSdZFszeqo3NZe4eQC2
SOrH0NwUhEuPGui5loSHAiptwUQTWzdn4eSXvi3cr5lkrnyc7IuLzYYDwXEYws3g0CO1YktDlXfS
P0RwCKOhAyShRiXyEHzKL1O7KScVFLxJzmFaQow7gAq/1YKzApfWbAe58fKnqf0eL/OaoKR6fMTy
Zm2ohI2bzSW5ue7J7EY/glNRs24Ive8w7Dln8ZNHgmAZXGoqgCRksz7u7f4/dyyQASTxHOnfTS9y
q41WCzolAZsoSAxJ7uV+v2tkB5CAkvLNAEmyNO69UjhsCZVK3X5o0S4NzH8ZAURSz6k5QumrPlJM
u1btUYrZk6N4aub+fZo+GDO+AAaaDvGnKDukv27xeb+Ptf1mnZKfwZJJYgbY142sfNqNWqd9C7bm
Kcg7V+/7/Dpo5XVQVS9s4/2ZQTlWze9u6q2bKKDOwJBIM1rbOTi8NzoBXEWexFXufDNH+nLbnjbb
kpzvcCilZeVzWewwbK3WJssuycj/ZYXpAihDYWTes9gdZXtIyov9LpWH2pH+B1VP7y5YYhukjndj
a/PWV27aq4lgfekyrWm8kUCGMm+GWlltDvH1XGR9x7rKqTqztz5Kki3bTvrAoRDAKklF8rzJfkjn
v46cOU4JHXkU6P/75qY4xk2j2w8dy42teUctlYZ7tEdR7ZLqF6SOwkYXi2J/EiM4H6fWCmp+Id6h
SHHK4eB8iJZfPyqz59XH5YpYAlRLpbls0f823AeDk1+C25eLSnrKoL8vvQ6eXEJSkVN7Pdqb8mlb
VQtPeiEltPHGC9Wao5rOboa7mcqAbkNtRwLh5qumV+t91eM+5Y7OfG5YXr5FlVP763MyUy/eCiV1
fYXZdzODcYlUkOPD9kJ0/MeVta3anYT1A88xx4f44JfKJf93GTKWvDCp7K7xAWy3DK2+m02n6/7Y
vO0mRUMvyBnt+Q79NUtpb369U6vz5r5XywhgkoQZjhVAHI950bz2DeGcWxDOoDqJcdFet4hQKO51
fSq4NEBp1pMtbnsExuJObVGhuYzbsO8wTczOAh3Y+db08jAQHwqtryuTeb7vQOgS1eCA9KkdjKUG
PNissHtupsKJMILkhlsD2KSNo6gpoRS7pva47PXbZyfHML270K9fkvHADkf1ONkVORvg3ovzJiCb
k9slXsQLq1/qwIfkOy87QHgPN2fonGOZTcYbj+XjcdYwULJcU6HNr9ddWiKaOKKuueQ7AFF+W+1r
bmH9Q4LlZc7ZOtGE6CbePJhzDKmOp945mBEBsqCDTaeWdy7zboGRscPr0+NcKiSM1sfyfzs+oadh
IkUiM8EiD55Zlv/aH7cg+5Rv1OtpsSywqFfJag4d2IKkVrZcveinPgDAwaPD4LU4fIijOd+GubXG
d3+R1UX4SMIWkELJOtnAfsu7y2NLMtQAOlAVgQ9S0VyEidgGPwOuv02znmnea/dx3r9Gzdyoy2Gy
ehRURgWT+cOjzpMOfYSO7sy2YVLNzbvDH6Dkr/PM3Jz1Y1WYxLtdmZtjIVXgdA8hrK3pxGvZAya5
FDVrHkyXeXJOn8/TvzN9Jpl+2bnrmRurI/2DNZcNJADtRCQyXGjJ3NNcSfwPmZaXaT7f1V/DleP9
gx5ETPPh8paljjV2QB1LPR/4nqK1q1NJJMz3PLWRt6c5JylLXonV5Fou/LPCskq4M++kXlLmiqMm
c5KXtTndDnOs0vugRIckQ6EkSTJJVn12f0yW68OdCySBeGN432SzoK/wXH9RJgPLnDPeuxuMzi0w
ONwEkvhvhZLyUd9dS5dNGb1rSriuLIsK9D4oivqq5daPgoeJblvQso//i1fznXlH4QDoCVEPCqRo
X2R8g0Kq6YUC4BRpL/RQqjXtrWZ3UYuww5TPGg+gcl8gUIgCcisYFVk2eDVWr4NnHITdspQsY2OL
H245obSMQCFmUTci6U1d1iX3XAOFyP/mbRifmtXPU6P4EAm8fkHGaagujcemEK/4Atlkgvbskfvj
yqoNQ07zjNQHv5DiEOFltQQWmWAgY6SqG8AQhwejYRWLZighTcDn9Rs+oRJ0v+nrmpglO8VJ7IKS
EGQez1+NWmlFhfbhow8BN90LlicBEDS3EvD2GoMtUGX5CgUnIv2nLs2ve75A5XFxrW5SulE41jfs
N5kOlYnj26i1FaLNsAY14jWBcN49fwuAGVqDdwseFIa+8Qa93dANvbipSEkQ7sC5Tk9iLgE8NZ+B
B3RmNqshlfLEtskmXxayTp33CW/Ph/wEgDGwK8rgYbOPdHlPOaJweELNxrobNtOu35U9m2BT9GJT
qs7kecfviiyZITNR0h3pn3SD/HU32JG4fIKBooIZ3QMSLK64c/+ke8oPrB0O81TzC/Wr7AqWF6+9
X4LMl2TCFeOcFh+VM19iDcOTaIputLQiTh/r7eEDt3M89Xc0kgHZF0FGpYpMmqZrmWufUpNaQwiV
eE588aX5vQgQaGu1BvUaVE861NIKoZMz6DteRw6KTBrZTATKELx4DQ/KsYYs35Mu10zkBRP+rM7D
ZZEeXzg5Rv1Z3X4xbHIwAn2OFBNB3+d1sNvydtArZXmZyDCMeUJw6iMfLbq7kD+kNMJM1mQUdzBz
tYbkuINsB4PS5oW5ou568XS7iriTTisH2n/za9C0OuRi2tN2/+8X6PPKsNzofZPUN4qZ7U8fpXOi
ac+bT3nXn0UAtOpffEseUfLddZHLAikMwVOw5rRceF0WdVUupAVIqs9WQhhcHnXX/5GVKfKWnvd/
TyW+jqfJt/6XTTuTYlocU2YWQJEMyyTVfFGWCja7nixXCLeWjHued/menmiO9feyvucTGRwJPNjT
cBiwqRm//8LxWMePMlbNIsiDsUWWNqIuIlEpZPZq6Jad8tz/jyvMgMo/9H4S3a8z5gbEF9gprPBB
DKnGHMyFDf1tQP3YvHnzvErQe2FCTlKKy5IghnKXhXkoiwmS5OmV8WSw8Q8Ihjd00MBj4LHKuVcf
1xRyBhQNuMwkazMbqtzLhQXCuUSrQVipDb9LXxLCBXtzQKOXxm5UgwKFo5JzQ97xa8zx97CZraze
ztuqMiF7FxKqOqQpg4Mrg5oltUKX6jwmWqZvOiuZL2jPr6JQz+1U8u6IZz4i816oSqrEuvwIQGQh
BUzaVJP0d/FWGJw0nvTPcib+cXt/TzxznFZGfC3oyZ4cLSzVMdtLtRTHhBdJpkdyuZSf3sSXhc4Y
6XOVary+lePhiUoKg7w2zWYXXwB3sC77jdk1UjNoTstMfN75endIWWPZsI5KB0JToPZer8+ysjTi
vSLHxxEOv7t7i+iZ6jDIrucPd0bII7PTXmd+NDv8H1y2158vrHlu3eWDQ2bQP5KLVSnKC535lt0t
ue3W5X++xSF125Rl6q5LU5fRl9eTnAeGDqY5Vusta2xolD6AU+EGUpgrZk7Z7WKs1c3mAvjEIlnW
bOKXyrZkLlSLLeX8xzMhnzOmvLWvryVjynALoQIqqlnnq3Td8FzGVanGNrRSkiQk5yQOhEfRrpXt
Dj0KrZwh3/291yEz00w0AFvbPUPifK2RVuSUOaiZVcSARsaUHtt54rQfjjb6LjQzgcyGp6lkeSTH
ZeVyVwo4uWGwbIXkhJeAXmQaVsY6jxZSS/daneOdgn6lar6xOhKdB9HsEeXM/S3iZIspfgIXeCq9
Pbnbv17F0vZciZcLlblLHvG6FaK5ATGIjB+J0Iu8YTur115ZwTT3QZYBTnan4ZTh+kGkoYtIxn6f
jAk5Gqrqz9qe6hpirDnNpvB/in45pNjUI+kncU4Ys2ueFf/g5tL6DmUP0HIltH2e2LNf84610065
Fs+SeAZEgQjHj/YB5D670aH8Qt/onJLDe5aXhf49YOYGF1ZJvI8XCop6lu7udwBgS3Zzi74Mec5o
RoN4SBY/JFBAPjfsr2VgA3q+BPOFs+/Bi8+x5e941czXZGzrpPrQtns6+nTTJsJ+8ZkEuVx7PqXa
QOEGnxjMiEKx82LVG+Q6OkbLQ5IN2a3GyfHM+fS/XEI4XQiFKMhSvosxnPTiaVOVQdcSpnbohPhH
lH9s8juCvEMPlzDvAFblkmcOIH4ndDkKndTEsg6ELmXoThsWAZ9s3CzZixNssoBLWIsEIYhmuiuf
buYoTRV4Z+waSYDhzTzWHyaM7kBWX2sNAMW9LU9uoYXxv+R+46dz+vKNGW/j8Vg/lNuN7sESrmQ5
Y8d3WqrfwnPk5fE8OOx5Rv+DAUb4iJ4tkvoKjDaTBZloyeFcSiU+3+LRQwQTi2+YyHCSZ7uhSJFL
yfwQAmovI2YyIZMLIslHnTnCM/tuSkyBGw2Q1kXKlmKHl1uSe8/WktuSLDp8Y6Q3aF/2+rLfk2rl
XljdZZH9yfihL8jS8lsQ6kSjKDpzw59700rUzrG176mN12EzK5tsVOxQGhPqWjJtmuJAIQ9DKnPj
Rnv6H6xM/De4tkWptXr6pgkYMij5R+rjBkPxJRuP2wxE7HX2QPCTK5dfvupN+E4nM/KlBhAKq0dq
7O1c3+WDF2EwDO2jaNCmv632mUZQxlLdFtneMSaekgdkNo5vo0Gm2GznPizvAGW29/eAmXU+X6h7
VA5MUDqqK1qZbujKWEdhROxdw8qDXj8D1YwZIVuloymAaBh6jhn3QT+djgfjyvw2ZGPOVrhHbH5S
ayI2QuoEAIVPHguxB35T/iA0kuyLJ0NAH+llMZuQCMD6Q3MD6VQrSuVXmk+eoL18ce0qTTGyG3SD
Xoo45Dm4iaWb8xqU3lKvcsF+zSDzNi2M8uZWNU5FToQMjPk4UvqRa39JN6/jkWL7+yZ8egxfBsw8
P3t9ouuyzRmxeDimKMVVaPskGmwTcjuAX8LUvWRc1ms1uulZ4E46WzCbWs53fDQEBI4q+/bUC8kY
guVtuVOOt6UskOHkl2xn7SzGEd5mi0KGWZOscHbjRo+CXA/kQ3jBov8aO3NK060BAmFPbeFo0QRQ
TMbDqy31f/CDVHNr+d2dGxVHiVQjCvRuyx3gi5Ysb1278xju3bmGXcz9qnetHo6CxP0gfYZrWny+
R7/8on1F3RSLyUUmq2QQ71M7iyJBuGUPWBDTwzzk5UbeT5+8OLQKIMgC/KdmNmFzeCxJRHH6ZPl7
b2Efrs4doGzDM6fT3LTTuxF+HS3z2CSLpZZMVnidAesNUvga+egO+DDIXTEAm2ufBRSo2rLdgduq
m3lXTU7m1VgwPKl1yklAf7CIr8b3cFYm6upaYX1DCTdyADlqjRlb7apdWYrliZUQ2baS96y/W2E5
MFrOsByUCuLJrwNXCvFZvSyvT4f3G4uj+rE3k/uKc7d159P+NBdO8P7QvA6Zmasy2eoxB6rYRZKI
pidLB2VYN2LEzhIiuVjPyFIU6t7ftuVDWojEPSwYUHRQI+m28zrR66KonypVIIP9ky1LWA54QRHB
dHJchIi+ILcFuQHdBxfmddCMm6bGm3N5e+LacIYloHxWaEQztNcg8SJWiP3Ik1H+B4KYOUkv88w8
O4dE1+/pnWuzEyQ0DYFMIcXCI1bTWDmpdGPvmHFpyvUDqb/Zyp2pdRfR3RagCgB9d2FsUS84xjgg
s5aMfHo4+HG4sRCcnV8Onnybp+e16E/nNXvfmIhayUJ5hBfowQmd73mNrGsw70jFeGS/MQ7z6X1v
VhYC0FzBmdJWxgzy5v0hqclKk08HTQBCkdz96/am97hiFFcJCFSJNge7g39KGkpDpoSUBJ2i8zf3
wzl+GTLzPJYW9/PqUijKB/7h0omYclQEMURS8qUyigQU/Jcz/GuSGZP4OF2Xi8NFwyQGQ4kQ7C7a
dJ+XuTbyXb0nP5P3MGfQD3ZYgbsBRqtEToDS1+vKorN+j1OahElsCuuK3V+EJJhIFoM2yo335KJl
j+/v0TJT3Ce7Ao1sjsVnqfvJmPQJulCSqtcpcLOmmt/uV62cOb7n0fA/pbgnxF+plZjxfZVNaRVf
Yi4NFW7rZgPB6fruyp3UXWwv5RbefEF1LW9YaVzfJsuRpc0A9pdE3uvSaqqaFk5nmaouujQ62Pts
6t5ykA6542gV/QFFAPtrRy9b75qHOXri5v8aPHtjqqtEOyWsdBDKvC3W6Y40N1Wviok8WpMn1+nu
l5hnqTBEHECHCzuWiCsKbzXVazSgsii1EberA/5NukJtycauApz/e3c+uETszq9lypi0yzlN071y
kBcNw122VLN7CsEgt/GW6QcxW7gtkLlwpBu9HvnWPT/abdNahoh8m7cYPb9cT/Xjgfn1SZm7j1LY
spAm5SsohJLZDTeQ6jfhrKk3wmLYjGRBZXayGlGjbR57V+iAU0RwJiZ9M5CO+3t1ng/XX/uYuZ9b
+iCftRWa9TFe4tZa2Ig2VokXZETw91AfnzMOKlqN6L9Qn8sOpZ1So7h9MuF4QsffvvQCf2QOYELI
Rlklxwd8iq69z+3fATPW4FzUNsZtQ/eqW+06r5yFQtPMnaN0Ly6S9ePSSZTr+vw+1QL0l4sodZKy
qp8L9fgs4odnjA9xLakpRVtp61eR6uYyOLs67bCju+ZuVwg4G2KJ5N5ZsydSSh+Wtakq9qLqpkmo
WXlJ1XdMIXWL38uX8bW2E4LE6xEmS9+BtCkgkAkboCv+rCzf5uyVvL5/LV3Gy1pO8NZXi+q1q7vf
ieg2gQxLtaeyRWWzDkzKRJu+LBq1fTtv6Nx5Zqzp7a6WCByfSVSuqRQwoSTiCpye/00e4eOLAVq+
CPuJuEnPGFFldd2tNtUbaaLqMxcmtVqWjgstmESdidlqSGTE7jvnbP5/ZvnvuBn7mRCjbZLFnTTh
0HnYY/LjoEOB45ZIzcOhzHmGy/Kov+0nueKKbNADASNz98r65Q74hCcKOiFxIQLU4bdskCFt4M70
r6MKJ1i0pHLKqE7pTZZW58YUf6w9TVs5h+vjmmuQo2j4pNASKWORJ+vDoXDZYnMQFGsiLS5QbTgI
AqYKYbnXOJrDYCLa834tz/C+d8mQdwgYGt6cpMeqmd2+Vfapnq5YdSidsjTBe9mlFw/1p/uaZnYU
Srpa4CCwSghz6jbMg9OZL5rTZTghaOcRbQd5z9Oz4Pe2M78+KXMQFjelQAYv4ZNoipNYnAXoIk02
hVJc9/s43Vs3roEj3wTU6ulRpdUoYnTovzDvQP20WTQNaEekt2YAevA4ZGG8FHjoDE08pY04ATEv
OOCgfb+59xwFxc8m9tfXZ7ayulEu5VX1IbGM5SsUWNpOD580WLCNVdJSuktSUlahjp1IYqChRFAC
svWfuk1P3zrFoPo/VH9qABx8WSX5L24vHX24atRlEHGVHuqv5EOqXdfKMcbRvjzVxtzmWKaG2GpR
goOuEZyXQSHx/OT4Zx9yApy1f8fNnLXtqqDSigo6CL1ZrdRf2Il58qum5v99mz5AB+SZ/neczAE6
LpeP3eEmLZiUdawAE6bjBzKw9Lxyo0hpCHfwzIDRPwDUE+2e2hd453lm++Przn0myaNDVqXI/brM
R+O4Ou3T+AFo2Ao14SB+44uflnuFbO+aDQv4rj39e+ofjSg8d4QxsGmE5Zmpq8fzcXG7M+Yw7EqY
BtmWPRegAyo6b37vlCMJG+D4ULuAD47U0Ov8JvpiWylJHUticWe9JKwgg0V6m6zD3szDcX4MSIHn
YaKw1UD0MqOhMHk8VcvMzBqi5INpjFy9TulM6hG2FdlKJZfxTgH+wyMBPFJDEBXtZ4pmr1N8lIxU
u2159NF+Igu4478kkcmdjTVuzJ3rvKSV2dYM180mmo3T4cqmZkXXIBFDK1w6RqMeT6xwGgwV0QyK
VK7GoFec5sQaesOFE1yErLoGa5iW3UOvOZ0Hzai1M+2NC4zfuYqh5lO3dKYGzjfdRO2ovuDflpnj
O4rCszD2yDhERRevfdjsT8usC49HM7Y0lAGXgMdP9rI31fj0vdkP/Nn3bGNKW1pFKgUQ4AEBeMVn
7ZBevtlr/+FWTDRJUa1JraO/8b45QcT98LXAvai0G7rTjihhZu2qpHDVijXEmBcIbpK7vI6aCV7Q
j+L1cY1i62FS6W0ptI1YiP6Qyues4tKKalgdlgF43DHr30UaYIXh0J+BSUQ2vFslHt4Jb2iwMCbL
a6HQPu5e7SuaDXY7GFtFEdBZh2xsQYSeNzHrbXJPRylAqfCrau0iIloRWCsRe2PFOQHxfNhFWzWH
S7NoL+yieXOJxmhEyjDtYfRNv1hOLT1F7FTqArX2wGD7d6tcL5KSBOUPjU5gGwuiOzD473glflRX
ImW7QeqUkZ1e0qfMMqAi2NOKuTTrjUiqSSPOGW0tpN4O5p0/1OQfobWiZgXhXHdPcl4IDVtF/262
dNFKzYrdlos6QbMUcJ4zaMBGwmCw4gMIxhe0WBT3YjWoXFG72olmvR5Fg1kowfKon7tXMXbd8UZM
DxQTwvaYjh5r0R4Df8MPDkMazNDHs5lYFxtpbXxUtRZ8T+ym05flkbWrhoGCLOnN1GsFMkxAbzyH
uRdYm7Wpo6vtDYNv10etkN+rmCw2zxd/d9yFCu82+GRW2uN8m8MT8g1DnBZzUZthfUANN5uc/q0J
jqZgotFei2YrAqmQEFlY/RNlzgkXt7lEYfsK8LzszcKlNeym9IqiAw1nDi/ojnyErO1Q6NE4/Gh4
NP3hgqR5Iigb3xltZU+sm7NoOTupqxU1una7YapOz563Oq45u1FtF98zeuZZov5NyWWkWCk/o0tw
t+hUXU4iJIATyLKZ5UaOAGQWtB0rIHvLUi5NYvgpuzot2iPH9keoeKmi7kchf78WJd5R+AV2poKQ
OOkca8zRhbx291dB2YqOQiD6Ra31eaJPHPhZK1KFElLl7/m3MQgA3GqStUdBgysXqkOhhSD30lp3
EvG1roFQEeGpvQSXM+6yfqONdbNKAt4WPb/sOnWjm6ABbUq/qlGn1qfXw5Ec6N2Zy+iEfGiBzxt8
zXXu/wpNl634unma32ghR+62kLQz3V6KOO/GVMz5T4Os47IWHVy4iZxBVHZk/rjBQreWYlBro+rk
NFLM0LqjRBXxPYAjwWIlAepi9MHFUkStq3VGv1M0Dug/oXeLIShY9QcnidDQHMpWUmuaXR7sKQIe
8p1oeN6wjXYHt6ZRpUmYStrhwd+bczbcqq3yj/lfS1FFxDcGs6LRUexuG5Zmjm6CvhE0k+NY0dbN
xODRnKre65tmnwtAQ8WrGAUmLbmQTNr07Zsg5TQ6osPGhoWpGHiN6GRq0Y8UHrmwvxcH6XYsTeeC
ICSd0LZiXmEKcy9hi34S+wtX+ETRxOqcMJv07cIEVhn6q9+/SdLgQ4yQJhDz3tSZy15fc92u/YxQ
gZ+NMM8qrSm5gY0OlsfupWbU6hqoc31NmNBJDBKb4/jTO2Oyza+9y9MwP5DU5UgweL3WmF/5U/Jd
6YzWYmYTB1hhAQ38xoh+76JF/YoTMCgKv36cqaMlhroHlV0GqojdeY0HC6g3RvOyaBr+OID+7Nsr
Z3DqpY26O/iK8JD7hPKNsWyviJK+IaYFMaT/mXmqwWJzJqxjwToF0En7sKzI/5Cu8IYrgUk+BYjS
o7awEfZ8z/pNhGjMsKr+/yPtu3YcV5Jtv4gAvXnNpJGvolyV9EKoHL03SfLr76JmcE5JLZSAc7H3
bDSmuyuTmZFhV6wY8At34YLGFbkl4sho6sEUt/fl6fKzwFdtsOPV6QV3ZY+0Ai64gnhukoUHIU5h
VVsIIDn9oD0QnfkwKXvoN3ODdgSkxrEZpMcJrtTFdr4DKCH0Y6X4mwcQUG7c7eq0vxDr64I5dmQf
Y7BXdcAXmxbS2AuUo9arSZrpcoZEi0R384s9/V1nIF+gOqc4LneqSfKzxHEuy31A3jG5bipQzhaB
eVn9fGPRbjaZw+8FR0+4090rZ77ZexWH55O3c2C+oecvMFcZxfWg1hrTBbBPGW5lZW+/d6j5rhj5
ep/DfBTohMXHBsSV6P4VFCM98uwyWaOJtkMzRG1Kzq4lPxNLIoiEkIp76/AU3gGiw9InujrNGL3o
1viCqdoMRSZceAyfBC/tbXZEOwNQ7RPCYYbnBoIv90shLqbmkeXp08dCm2l0Bodnx8xX3sLfvez3
32ebvdPPN5TtnOzYkBUc1coGZKP9KHH1SyT/K0fefKEwShFsLdBB0JC9QvYTOjeEQPsQNks3c8wp
RDgN5bYE/vqtsl6K+YtBURJ5+8GalYXk5zRvBrTGYOwGNmSiHYMIUbyxwIFJImsfqmnL0WIWU37+
CXtw2X0fLLeAz4W3b8KHmn3v8DgSZ7cMbUxFLM3v193xIkEpbitM+YOaeM8gvRfMDTR3HkAfeQPy
oK/LBu3XOjKbHsbwSeSM5gDYlGGL8Qr2djGrKPApr1PT6PTKkC8/zeG+v/kEetKEmOwsUGRY4ukV
2UGY5ouGXPoCeudn4+qQHMO8zFy6el24eO6a+Z5MMk0RT0/aCj8Yxm2qGPH2pNlWq5/PBbrDcXaO
5Xlo34TZRrYRotvBy/wEj89rD3u1dVY7UBYE8MOKDwtqCdVFvDecdksxyXERgQW1gJqnb/uPT+t7
4R4xXKIjwQsHzdLPCFua1VrHfpBxhj7fuO8BnsvesSGl1kQW+JFjkxDaU0DgM/5Y1JkVUEg/l2nD
2CSU5olG9B3v0WzNxQosBuZssskx+VCQVGfQUF+mRnAOcNno8Qv0TuczLJ1xmmYu4nenDqz5NEbW
HBp8ZeNw82qaAOoQ3xa3XyLsRPE0ELu2HNwnFH578XcheajIftsyJJffz+87+DOqBUz5/PgxO3+c
9iV0GD0n5kkGkVFJzz1Zbmk/g0dhAqpG4CnEdMOQUfhBGYo6kjUskzUEC3PAUdDD2GECkjQTCun7
xJNvTKNz/w7p1Eep8amfXzMkdGyhmnIbg2Si5EVdiwwNKhrv6N2x5xHq2RNpyRmUW90J0PR3JEiQ
FEwaXPccrLjZC04e8gyE4TziyWuDipbmjNYFWXMAr3auxPC4IP81xSsAkBq1huOTUPRxwPZr33e5
5jYTDYnTUWUQ1+9AfXwA6ihtJjZ82Hw8xGctNU/Xu8sGo9oUNqWEqB/ntEZzMLqRcWsroHrQ9gH9
9yRf+W8XJ8LfCdiGGXpAGfyTs+tqMOcrwBfvJ1Jrcz1YE7stfOZdZEqba0k6ftlRUKoAU/Msk/IA
2XO7+JRQ/JXC4eKhT7MGi09Yp6n8PpEWovi/37eA2uHXpFluG+h3NNGCz2Dxg/cGXNZ5B9fkaTPh
w1zq76O4E9FI0AKpMLAb1G2vXTco3cYuQkduMzesfprQRAzrc8pzoai0UDCr8eAiwSRo1jMw/fTh
928dnT/oAkNblYLu2tuDETs+RC0JmdT3+ebvhyg+/NFoIRMmPkGAjO/OnImjAvrPDAA74PRfZCuD
BYLH+2mtlGsCMpsqNs/Glj1oQcFN/1r17mzrgpeGPuN4iLX5UhRkj8TnHCTCDhre4Q2JJMVcbHCY
TCXDJ6rnQZfa7dp3T9gXy4INbGRop+oR3HCWtJGQc8AoJPPzArDFJkP6QMU1238f9b+MCtPb+vXR
d7eYt+mQcR10x3Fqu8H4hy3skzv5eGQFqhBExVcQz8/Uf2OE5t+rP37ZQG6iDQSj2XHZtzKUNoAD
x543lQber7xUoBrfT3T1MUZxAOVonU7AcCCFjFFqz3oWxEfqHj0o/7P4XZ1J5ko5ziPc91SZBaDH
RMoGBdk3AKbQGYrEWj07Bs4zZfZQtn+teperZH5ZyLkBbLCJSBvVNICDkfOfEKQoAlPMUHExgOvZ
ANArYd8/j9XQpyE4PBqg9Tv5KtVaaVIlGPYyMgIiSLr/A9kErV+KAEk131rEZMqEjcDwdwpvfPl1
/Puupcn2/7WFu7tmWq63bYMtTKPVYDXm6BSIlzamE6BZFNB0C0sjAJm8wN1MxBW4P8/Oflriry3c
3Tgo5XQMwQpQ7+BmsF1oxgEDwvylJ7Bf4Bd+Y+YJgc40PmY3eyLq18kLf619d++aHwCJEgIducT8
pX5nYMg4EE1kS4rZGzoKw/1KtYE44t9cDjjIyDkaT3BkwpRC/WMH94w0I6e3oxyDHzAl/tYHnkpB
SNEkiOh9k3+iwh8ZKpGXAFv7rxa/U6YyCz3Q0eNxgXkHWTnR+sjMDNmZwAR6DfTwIB5GUuuE0dML
JGEInhtasWdTye/ZpT945jc7uRP9tFfDRiuiCSeoI6X4whHZAhYVGXv0HAAkVtopggMEol9PWQce
JLUx9wTdGCr+AVb8zo5xYo8J1Xw9vfXInEPJwGm0sOQELcOCT7FkwgMBnwatCNBp6AbAHOVbfZoI
eRsD/nt95uaedEuCS4YfsJs9dQIfgKt+L3Udo/rLLwrTXs86v8FbWiNBO8/X3+gvA3AO9SzoMMBp
nt3jo8OUMEFcUwXgm437rvMcc5JY5PkTB35tIZJYf1zdTgTNKxRegEX4P4wtMzDRQMTcRRQk0NZ9
9VN+fWNds2IYW5in3EI8BdatiUtJXcFEYHINCqEzFx7eM8ICeRLIu3cK/gABnXToroZRvAuilBil
paKZsOSoyb4vgxWcTiTCER7JUBg5kp5AYOTvb9ttsJvqQFDaaMzl5j/o20GX7guSSUAsPtPfV+ad
/92WqsBREEUgmq/MBpNw3cqWkcqdNtaR4KoD1YxDrmAAV+KW7Syv3E44YzoBkaInauSKDbhfVALx
rwwKYFAp3JeFxIBrvCSLebeNd4kPKokcg3hDKyitTM1InYGpOPtU4Y6HocVXi1qtaAa4cd0+sV53
HQX/+XpME0IVV0f/KA7h9usjP2ZGHqWaW/aYKpJ6JAm3PsdT3xOPfH8Jx8MgeIcqiGZq85L7FfUj
ncB1NhnLNnWemF3hz+PKieKlMHDW37b1zn387+6wKzSpg+YAjQ+3u+sQo4yqFmluqO90IZsVfPgW
9ZpZFjVRdYCNNFcbD8KQ0Kzz7F7EZJxOMWu5oQmvm0KpUbEM5n7nkb83Jt9qif9sDHVZEK7AzwJ0
+c7ijknrN0rKqcjOcLLVtbQXV2O0CkQSVGaZWsYsyonqCp/Ja/eanqOXBiMZLSZtBJDblWajEG5i
TDec6ieeh/seKc4IyQGZ2Qw55NnQULAtHp5ZyltVc901qL3AboAeOoQ49xM1lbJoow4z09yaX0Ra
RfXq2+O2grxMW0fAzInETdVDFPiW9NQpvX38/y59p8FlLmrlosTShnSsR9TRRmAsxnE+8DXt41Ph
Y1CVny5iTtz0ytoz+sWb1p9DDYPx8CfSqiIeF1qJL9mZih5qSbV5FcyTtRMFsmn4kTO22pNO0GlL
d2/092ndWwLP6+skKjjJ5VD3qh0RUzqNcBaI625wQJJIaunyt1Q9UkUShtZNFCsa9PL193/p5aHy
oa7zUHajZhEZXx7Hv3T5Z5BZQegCgWumekjh79K/l51k9f47NXma7KiJ8jSU/PaRZUETGiU4bl3F
OEAHtdk2KI9pRGLDTbpnL/rWW/6PHPxe7M4IhH1ZKmmDxWSgpspjtfKzpaFsWbwR0hmTt3m4DVXU
4Ep1/f/3lXeKLqvTMoqgatyGW3fqT8+OPW8N7UIHNNFTn4jOrb/y368EJQo0PMyLdM/tzvV9xUVM
kFxMq41at1JTkiULqV/n/RMF/khIwUyLhAKGDkr/tKlUIVOisMN58tEM56jUTpxvIaZe65S5mwxP
PuwuR/bfLwNUg0c7LvwVfnrnv0RUrKuy08RecnvvECehjZ66uRhmdpW7BhJEQzyLGVDIuMuMhxyF
ZPrfIPW70DhEo8sqft3K4NRPma350UKSnljWR+ehI3ODkbDQzfw9MqnvIkNLIya7dfwWdmc1T8lk
FtRmUaBpUq3MwHhyA3dZnf8cCdpYpiAUjVhwbm6PpPT4RgzGRnZjgLPF0B1bfzaWg8s37LXWvUWg
9z9lkiz5MiNphpGTQU9bUVhF7FLnbiuimsD8lV/0BIyeZsEZW6OOLtzQ2BXj7Vh8NqrkLmT7z4bB
Cw4lA6OPLNTdg88NMC4maiW5g7iQx5DyUWvHDDMQBGUjiuiBFDDouKwBEanCQ9BoMFcGmbyUkgsX
Y9nQtsCvNc0eWtRuu0usrCTPW2DscNCOFLQ6GGes1Nh9aMexjNJcuJAwMrnntP6JHX6kMadL1hEV
AK6vXrnbfomjEvWS5sn4FB1IDHGtGS6LGlJ3SyFdGPERKjp99rYfSBiWnBS0iBkKCAVvr5sNneIp
aQZFojmV/uGNeHEpJH/TSG42OrX+JId2l2C4XheIr8BrglbLKfa501yKmkR87umC61eRMyQBBiTl
2UYsEtIy/70zms2Ioc5BqHSQvpC2vmqy1gqypRJWxGC+pfELXbLCABc22L2s0LoprLzifnL5h2vP
0MkB4euegGyYeFqxTEfjVMtwmxjtlWxdlaXzty6+ckDemRzYOdwaSDWm2ZGT/vx1bUxnrPUKWXRT
LbYzrp4rdbwo/djVgQDK0BilVEtfZQtNjkgDoWPKMz02Pcp/dqBLE9cTJpKg0e92By3coFSUa9Hl
QU+ZjD8B51tqiIE2aUKq1iN53Vpem1mKgOcZemYrFHTsfJIZ4P3j16XmZHlsC+EAXLuEPx3uM/2Y
DyNpwmVTeBu5lMhzU/1I3gHv/d9t38mC0UtSmauF6FbdknWhxck/k4prZLgnDUnYpUkq8lQE71Is
VxFEEz76piH2Eqax38k8hDLHoaiCG7fbxB/MsZIon1gcxMj/HIJtEbc209c17Nz/QVIwxUCfiiTA
k9/rqor5UeRJqei2aUBCDEOPCN9i+h6caeUD/+Ul3Mn11VX1M8dIeOCs4IGDcAXzUngR5vVWSDCc
jjG05KBZgV3U8D0QN5PWEzmfyFJDY2/exBuWr8cgIDn0HFOe+SwP/Ai8+4nSaIJkIki73UCcJRU6
BjjeFVpasU3qrTT/3HSOF8yM/mvIEtLVZqBu8+4iZ6/1YHXDVmu+8/RSob4uLZtsrco7/Om+dv3y
Ve/PIgNrpT4XODNNPmL83lFFdSVas/goq6sxnHP5ok/36C0mbNBJn2JgcWFJiI49OxpWirJIo1Wf
7rhgluRboZ+xep2py0ZdRunCV754eYXptKRT7byhjMMEjpUiOHHgyB5G268N6a1iwHf+CM1LU7+E
woc+AM+lzFsMrWr19QCOd+49b7+FbJvVB6CMSQVjwzS3MhZZeGTF7omAPVIE6JvB/U58+5Du2yMu
x7j2OLAcuWnfEl/ISNO4BeLZ1g19oJ/6j0hYlOGWK5GnUFYBf25gzXpHzj6fbGQSpnuNhJoFeA4R
hWM7/wibHCFd0+Oug0taLKv00MKUad2n7+iVWzUHz9inHG3Hj78XvqsP/edxA1+MLnIRCFVAVW9P
gMcN+HLIeLeJlJUu506RFbOgo3J35uMPqU1IDRr2sFJomddWwjiiVG84H607emJDZT41VTEgow8A
YhvQhvseQ42WQ2r6k/E3kJOOMvPvTT/KDCBrAmY8eF7wfIW7a+OLrGcSODDdSuxNDb5JGC1ElK9j
RK9Gdo7ajd5vqqoyB29dh5dQ7klpnKNhIecLOOXqU6/q0Y6A1ZYUcBTAIQdV0+0xepUh5z4LeVdP
l53fEiVaNcU6M+Y+74jdvI5WnWyLzbps3T5eZPBQGyvIrTyfl93Xk9MRHygOaAwwooIxCcDjqwv4
y8COfKxHEYJqV+Ud5rtGuE30Lyn46JDgCl/C4CX0T0KGyaG8k0nfTeX23aKsD0W3KV4DmSbVjIlu
lL90yQqxhVRaeXdSuoAIGPnTAsCsAEpaLrNqr42vTHRixY0ZoH65RCA7umgbmG4YftasI0xEuN6c
QgyaTwAUTAE+Rp+F0X2x0ae9kJBBB6hlvGjBSxXuI+/VUM2AnfXgs66B5BmOabiL9E+5QMjGSKGF
pK0OQ3FR+pWkuCorSFBvSvGI2HFMgK7x0ZMWrJP01aiOTRmRTj4p8G+Y9lnpO4bucpl2IMnt7WR0
ufjTgPXssMU+eh3VTawcYtFCwqHNFoY2V1Nn4EClE38MzWvw3YUNyfsvcKgTRY1MI9Foneemqp6r
2CqqnnIYLmQUB7ne9NwXLyGhi6FDUb8W5EXXvvTs1OGv+FxL1RBoPxaSv6/9QSA/EfJiAvzEBvzP
7JC240TN9+vRFUU8Tlpn21Y8jgnokix4JX+v9ciFu/IzTEl55A7uxT1FjqksxHR082EWhClVvEsZ
zri3Bj5AEO0QcIXGDJVIitX/XvqBAz7B+DHUSAIhra7fuW66ETaBLgSjG7ElPILEcHnhrWq2DeB0
gyMZ27+Xu6unXvUjKL5lHo0KCLHBj3P7sPloiBH2ir0LTdh7hKvMRrz+29ERSDmV8hIZCyoCjYAg
ZN+EtDHoIFMJkLiUsr1/6RIK1nO40+qzWd0PrhxU4IgJJHQ06Ki63O5tlLWukMq6x/O7jA1NY6tX
Fkz6GVQn7I5/H8T1h91ZKNAsgnYEmWv0Zd+np9pBjVvQWTJXK80sMPNZ/pEieTLQLiQSfNEP4204
8wmRzw2wshwpPjuRDAco5wrwYQA6E4vPaQLM73skELEkKrofNdK8yRzhtq1PAwFvl/QB8WQ4KUTO
KeupB2a9U/upJSQOCXdQgee+BOBKeMf7gX6R4RkhdD2mX0NOpHUALKICL55GSKhfupj473xHKhU5
a+KfDLjrx7QgzTk6Z9+yT7SvmieyQMdDuSsOgkSCNdAI4VtbEW0fv0in7oQ/EOuk3E3gRWn/95Gi
4IILuj/TqXN3GtcG1g/9zmrUgc/5vpcyNzOIrlFkj6PANLUX/VxWBNYU4Ujyqr13+3ihzELyIc04
Wm6Mz+y1PabbdMu20tI76kccsvTe7LuX/DDu64t4wf8RnYbjcDnn23FfIrIR5p7jb0uXHceAIOxz
9S/AKgGAR4TDkRzhPpTxe+gRVULITqWE8IHJi2YEjzE1gxHTyf3GGgJEkmYxEM8gMgCHHU2BLfcI
Sgf4rw/MNjoM0CKRUpRga7ScwF0A8nrEjzHFyFQZRVWjAGYUOnmOJDBcGgEZ3MaUZFPrF2FMcdqd
THJAoXkicKRNSVvQiCPiSGpMX/6KedJk9O+LePCO0LuDeowGvYJg4+4dSYz3ykxSOldFAqubSx71
q1lx8d68Jniipa8hy+2Vi6AyE3noLzgwKKLevtmBQyVj6gV25fIoDyhVi4nlVQk1xE+dRUu52IFw
0exYRyvUgSRpC4YNawA5FgpoJE49uwkMO1c7W4Lc6hUtosguColwYm35UmqmxrYRQiS6AJnX3ljx
rlXIysTHcOjeBj6zw6pEuJ+jC0GH62bkG71cDFq59VFteqYz7trJJuUpwqdFtW8az2Agu3z7sYFW
FgljbHBjA++b33RR96IK72q/EUs0LgXDohqHec9/+IVOfTk1lVFcN2FPssgnjKX7Lh7nqGnoRG/j
J07kv5cOtm9egLsGMjBsULzdW1P6XKQkRu/y/BxeFAozCSnYQSxzOxPeR+WJjD3Iu4kIMOBjg1tc
mWYl367neR5q6XnM3KYrqdENNPVHU+HxzrGwrnqUDfxrlvK2yJeO1H/JUU3FFOJfGzAmKkHVBl4u
14+zhHc4n6NyGM4N7k3jo3ktV5bB1a9hyMwm87YsYyTHMyuk4clnPKhd4jMwdQDh+FS7vPqev3zL
lgu5RNLz3tXYskupkLkCNII3+T7hi4a2BniOI5qEFMevl7ql5ZcU6v7v9/ogI4GXg+mpUJmwypCz
27PUilpS2w56s0wd4FtpWh/gohZoGsleGFg7/SqHycFQPGn+ZOV/XeubldU7jc1nzAi1CCsP9UoK
MLxUxwPTz54IP9MSRHkGd3Mu8E4QFbbaoxdMQ6eutBw5zipVYCe7Jxu6FkHv9AmUCFgxBUwixHTT
OzHWfTR+D0xgLqeMTpUrTokYvxzQXD1AuXeaizMo9ApjKupDm7yPVb3S2pIq8hY/cN0LsRNKMhET
YKe7d78S7MRw4krcDmpmShF6FhvfNDp+XSMfEEj+zI87ywu/vEr+zqVwEXmF2fDb2hBt3Yy5ZDdw
+SorR9Oot7xIvXELz4qM+GFd8D4Wm2KRaIDmeIKldv177xt43nAh2piAdHHpB+066Frbr/NlxX+O
MUMy8D0bVbOrhRkf+2boz/Tas3UZuGljnDMDcoekNfOkM0LRWcBHTjblRqvyVZBKoqTA7afGshq1
RRE2TuqJy5LXtmxMnb8l4w4bdNV1SNQgTcNjNAto0u4uAmNRR7GQg87VYOIwQ2FecQYtAgvhGRLi
e5W5crph7UXDrPtyPJeqKYmftci/8PCFdEgv42gKFIIf5IcBxYJ4rE10+xMtG82gUOkQhLMyX6mV
K4zIWhqJuB59xcoj8T1LLBRs5nKAKi5Kk39/GOhv8JruRAxYSgzYVDEKBXno6fd/Pfkh08cOYwA6
18tjwuWnLC3tEZomzAQratDXU38qvYiNIqxRQ7gDNtJRVYi5bUjeSAb6EZIXVXPHoTZryUfn5pB5
VsP5p8aYecehTRwh9DdKmS/56NRy+ybbeg0arnuNJp4ND8lUCnRZKQgc060e/1TwQjQduWHFGnrf
1tkhiVZavaihFJvkZKBcnPgJgj4T5OAkzT0iygWZAtjSaxAYHcJeoZkxWmnwFWkMFfvCFDne0f3B
4dRTFJSmIFa0jPCs0fOGp5FiimjXDaTrPzmGH9NmpuyHptBgoLw3+ZyZmfOYJvsijXh0WuJAQvHm
ZH+ejZ9cqCy0wom6kSiwymEbzIbWm+N1xPFByt6YQHNvWZfKLt4XHLJuWW9Jo0a9/MSkkOic3Uun
Ws/NUoFPpbsafrI0iDNxgJOtzcswsUK9oVnxI6kdUjcfPXaK7DbCbHTuahz1+tdSeOfyI7razbZ9
T0POEuND4VWkY/HayIInmcsraulOYhAiyCDbBEEVyGnu7D5QG1nmg8PJ5bicDjXJFVdRcpwo2o9r
hNHIDlbaBeFbGjRWGwdII6FJJxtpN6KdLQztBJak9WLKariUbQ0MTj1vOsHx4XEm9bhqRHCu8geD
P2ppP5eNJ575A9/gZv93DqEC3v6YN6LGrbizps+8ajB5hcrB1vcPMlzzv1/YlSz97rjwwEBFgxlD
KjB1d0alreV4lHi1Q43nE5W/XZd6C4kPX0NjVXUBjFpmJpLxWnLF1muLFVdXL4ZQmpIQ2S00Z9sk
zoBgNFzp6qGC4y0LaHcKgOOInNyICXLrpIwsBeaoQpCDErHc60TK4WwryLO4mYaUeupkXGv6SmVJ
qW7J8mhHfUz0QaJaEJwzST+VfGPKQeU0SNZ6Uk3lSiOpItg5msR1J+zPDZRxGWkmiN9o0zE7KzeJ
3jm+QcShtfNstPJNYUS2KA8LI0cbkS+akOc42+eKjKKoTAeU44uksn2GZoOxpLEB+qjQGaqfgv/U
s5Bqg13WeAXWrucLjHr3TIFvaDSf3oSYa0sG7REmZ6Epnvg9dx0TV/WOGYMGCvoCPMZ/EnxtIsoR
KxQkhnMnhTcrq3aRTVrZlcT4pVLR+Z7Ju7paxQjhUjhqikiKblnCAE0qo+ZU2hTppm2RF0LfZOaV
JOcGV0J4BDVkgHAsP2ZyBlOhb9T0tQthRMzQS+cNOxV4N55eLDuk/MX262/pUx6pd4SeIrLOmOmN
f27Vu5eFfRUIRev6+WtjFE6sgX5ArzmCJA/a6JmtD4jzR8XskJtPYpupb4jWWVDSoUqu1riJNRNj
PFcFhhKRzhisWJ3JXGwWnvKdoC+2TjaetBoNiXop8p8eb0ZgUm0XiazCeSho1btqMtCx34+DZgsF
XJTgRxStPByoblAV8ptCOOO0t2pEmn4BtShryUzLFdsQPPStpQl79ignf/z+UWJaN9zLK/f9fVBY
C0qO4lDWuixUbaXll6MOrrU8sJPIdyLkt1P2oZaq0wvLREiJGiC/Ee1SJpFI7kw4hKMvo4beWmEf
ASb2KrYbjldnZbfMusQJwOsS8zvesBNxNYzpSpJFR+e9DRjWaanZBiwWHtrMb2qqjOWCdS+1w5DG
0AIZcR7YChoJQdEKo+9EUssDlXPeRFVVJKHSOnKZUm4YKW8LTHUUb1x5RWu2XbsobSW14trqe6tl
ji8slfbLMDaDv2mFQ4/MSaO/cJxbMrPIycAPpqbNxfIjGYIZLNAYIc0r0JL/1OCAadpLHcxTA/6b
vuZhMQWvRO4AoT2SM8iHFfkyVzozbwRAPDV0ewRPclK3IOj/vElEABjRgMoF8nN3sXQapaJQckHr
BuFHE7xI6YYLnyzxwBJM9E66goo1XKB7IthRrbUYE08btx7PRvFelJbUHRqMjYfWQ0ri76d4rVvc
yxzy9goiU9gCFP5un2JY6n0aR6x1E123gtQWU3hM4SweU8s7pm1NdR/pmuIA79IIRqdngG/4EfWg
YLLoWY73gV4wpukeQAxOUJ97t89vwrzzhaRxY9XOPFf2JKonplYten2rKxuNA0WIJ82mDXSpcq7S
7d+n8eDoMdoFJSmcOwBO9+VP8J8rRuO1jesXx2RAnkvkAhOnHwpvk6X5ezH5gSwhtQlKZUASJFDw
3smSOkaJmClG7UKqGRqgq6ayAq2GkxmafAQmgSQmlVxRrilI4vUmX+LzjUWqv4tCvtbz0VHbwh41
H6Ww8ZCX7bzJcxpF2neTH71k2Ghy88W8S8h9qM04AwqOZolmjfLG5+0Ic705t0nmilK3CKGXBjS+
kMVQI68lgilPkOdJcUZpjvj6MxrBByGtoemosvMKmK6BybgVOoYMc5boVe029RxlfRUxiFef0mAp
8s+CpEfZA6wDWjjg+aFar7//K5QwagxaVJlUu4mgknEA4UcJcgdGujazEb77tW+mysaPZFJ4AFjg
WIxgLhq5lT0FYd82jlyVx81W7i68x4SoGqn12lWggI3BgRK1E/kDjlBZKPMuH6laIL8hLoX29Les
PT4FAdOKdLR4Iht4l77INM/PVQFV+UY7hNxGgNIWURoaiWF89Iat6CcOdVaNHXIpsUptvfNi44m8
X+u6d6oGvsz/7OGamv51E16q+kBWCDWAe/wxEFZdPZi9f5kyTdAFr41frwxYmTFTCMI1wjFGMXOU
ejD/QF7LH1ExiSUCnpIM5Sd48JRUsSJNolIQOfH4GaXNi1iPM4W9dUoC3EaJ5nouQhklhEsHUp5B
skDEnPAyNUpQeQWjPYoSoqx8plbwouLS9OOCZD2JAMYRkRwGS7WjFSH1uzdf9WcCqk0swZDN3kNG
OjaFRCO+n1iFP9od31OhqmiFTFTf5egWn0cdJjP6/IvGtxaTN0kOBm+xg1eKXHcZE75Chz0Ho9ha
VVDDyg0B9Qzd6lE/kIcnmm0SrX/OHglRGBXw+ALhcfviMD41laW8rF1BRYgTW1rqyAHGnT8TtKu9
+HehqVIGkI6GUSG3CwWMC9iQxDWKufyyCT7CurEx5v5lVM5yqOFOVp0yK6P8UECZl0DpITYIB98u
U5Eo4+eonfwY/isKOZGhkig+TO4rww3mg7Yok88cqY5YMwganAEWi83EjzbwWCwduTdIg6Tb+Xce
i7hh0OPsUpXq3RxD2aw4QdZI7Myk3QQoJgAU8cl54tvoo4KlA2EBxZdllgYtnyIFJFfpRmDCImMF
7Y1tEVmxhCHgrWoH/YnTX1GLJDVMYFMzq+mZaYwdKkvocI/jVRVUtKsVmgv4A34JRkKpehIaPIBl
ofQmgy8Oef1pEuldtFhIUpuVUlcj2j0r1Vyq90Xb/z/Ozms5ca2L1k9ElRACwa2kJZGjcbpROSqD
Igie/nyT/Z863XRXu+psdtsYyworzDBmGE4DYFbGiROU1U1Bj0ih+EGOiJz4Y3ppvAjOTis+Kqh/
n97SHIZhejHLTVLPKxwqrdxr6J7yNNECUjJGWMlt1zZPS/+8wcirOyiY9MM3aDAR7bRmCfrNGmh+
QML+4v0TJyVhEY6AoaQt3Y1H2kSH/GLkpUSifcA48kKdwbC/OOXlMu424zOh1MBcmubGoE7i5IPN
5KZ1jJ0iH3qkFathv0DXYlMPWBsDhrEzWnXzwBHDmU2LDXJWWfTUj/NpdjqpqKme/z2y/T93qIR6
wWvplwC2es8o3a+6/qmItHIjvkc9bJ3WP7j+KVEBAmhQBE5FeDevx5f2tQ0+9bJWwWBVZo19NPtu
G++1c7GDk87rZsU+CT7rIlEp+cEptSoJScA4S2qUeam+F5ymOpAoUVTO0CGdw2rJxSTrS1W0EGLw
5mGQgZ1e3UFPKh/I1SRAca7g2xicd7HWJQB0nQz7DQ0ZWl93q+NXPzNdjJgR4aOYwUzYm4MfUcE/
jbPfB+hOhel1TxuejG658UfLaKQ5ZIB3+7PRlVoYA881/mFN/bnSuRwRB8lbpkruFhD4RVsNjFN6
Tg5luTlfMlWwjkfHCY4ydd5qFHTcdGD/aIz/aRbJJWmmSrKBKa3sf99c1agyL+bwUG6G1baor3MS
7e1jWSmsx93Bj354wL+OJ8mdZDQRk4LL7/erjYJTp+1HWbnJkt21nTXFPkAn0+SyXtQ/Zcn/JSwn
Rj1WLtm3YNb3ofwjRvWgTcOS9FegtmSeEsjA/QtPz4DTYDs4hctGhOkhosdMXXRBbAM7Tyajkir+
OHf6EBL8FMn4S3GB3BVUcySVMIj3YjQdNLVmZmaxGY6WVROTbDO09OH6aC5BOAe0KMNMJDnpMjt1
Zlo7u4xc3XcxnstOblV1QEamaaX9ZfyTFv3bjSEIyH+VuUGR3q31MPNB4S5JsUnrkRtS4HDskRBZ
uoLdSLjHAKXC3pyD64wuE9g7rPzKsjxMe5ggvTq2SqIjOerg2p1puQpOP4Uy/0u++E0T4CeRTg1D
H+uVCqI7DOfUy0/XwSnKMa+ornDARdLQ0VO8FDsbly8XOqYOrcty1H8zu9ugVcQVzXrSATg5KuOq
hlcbMJ3aoh5JV5TP6apnTC6N4x/tiL4gZLjQRfClPtlmZh9A8COAHEePyNa2MuJcdFEbOZezfS1n
JllesV1jcoEfHWzdcHzDMRKVgQOQqRypggSLfYDB93R4PzyN9ulbuTwS9MTLesgLNykViV9l4o0G
67hDrsK4DqeD47jsL4fxKjkChzHebici8qiA4LPPpnKoYghCj6QDYCXwobg7zgEjavfSc46k4p0V
Zw1b1ZV0LFA3m/ZP5LuTkgKjT9em+Ozf2uMv9j3ldfg3mkHQCovgTgHqZXbIuuWp2GgVKXHmYDcy
L89JfXGKduMb13V69cdNYzrxKJhWazr+4r6n+ZSeswsj7Ds/3M3f168IMuQZ2cT9OzMBCvv+OdVH
+cYoP0rsTO1iIqFfSUEjzeNEnm5PXUnDS1rKB059uxsxjceuBeY7Ts8jq75mTn72rRpjJroW7iBb
xWR9tGR/HgA485bkZPpv9XNncFFpGzpmQRYxUFJU61NxivthNMkO3VftQoOuSAnwnBYaARnidZlv
906BrdfhJr1+pFEtbmAG+gz9jqqDTS8Op5m/PyzD9hXjMdAArdsQp0ibhv2R6sU9a9SbNYNkZTjH
3kldyOaDNA24hCC1rQG/hVVjn4iFHouSIgOvuMZORGQw6sZO28BoZR6fB+ZXrM8GuVcBItWF6jTv
OoMgQfYaF3XwUZPTUp6PXspON6JiEZb5o5m/h1hZAhe0A0KmNTmfJNIQZZIAZKGNnHqQTxGamV9Z
Jr3wjXigtAPJMY+pnu2TYaM00qpPtWrR6sFoE/YK7xAGj4PRe3Kyw5y9BMRtrM7EP35YEn+CHVL/
+f9WxJ1uG9GkXR8lAaI28/KjNNrXSON66RAdiLNNTwOvdCWI1P8+90yyvcjJqisraX4o1/pL1iyp
iuAtsG3rUoZ8p/Uysx8WadzJN6MAo45kIiIR3dBLcEGQ893mexA2do5E8o0vQ6dfbupbbXd8GQ2d
K/wAV5PGiAz4v0fnL4pfEjSGFPdQrfRfU99fbI3GD+vR1fdzGZzzsGc355dwSHpIZRc/u+F/WPAM
ABEFtB1J/n/0eD4ZnW5K5UO+IR6fjiKZhDieGNVDewx+kAN/sTB+uZSp3amIyOgFtFcY5BvCbiE+
CVq0HC2JyptgTaHxw9T+JQdZnkzif6S8kF9zt8TO3aNuZkem9px/xlQpHf2LG/fok9rWY4LVq2ZQ
jbW6uw21hd7r2Nf4Oj3mBYloF7tKejYeDzh6pPr5Pj3hq/QonlNNCTlEQGl3j66Vg0wduvk+wvb+
9/z/pfBDbp3UcqBYIvq9O3k5Ms7nY6fLAqjPB/sa7NMR3eUIXmR6T2U6URiykBE42uGiZFUc8+7k
56DgLV/gN5VOa4Zf7+JuAA/xWUtTnCNx7qILAHTxXZ9f6Q5PJlBhk9ibZaaXpx/lEY+k/mEPyMnv
Ly4twKWwFFqB+6wSP9JSOAWafJOO9hKlj70YAVcBBPww1n+gcCwN8q+IEZM0T1LvnQTwh0cQwZbH
o7yPVMD3uHgJD7Xdpx7Sh55KX5TRZ603VnSY/PvKf3gUXJhya+BGsqbZ5SIFftnl8aDURueTVm2O
10IVpJyZo/eO9tEkKgR1PKXpGOTx35f8YwfeXfLOLDBTEjeizrXaJBfV0hW2/zAavQTDff+6OZxe
/n0t/Q/0Xi4GtEieFINLzuHvz9chUbzpCapbdOanpvWoFnTyykHnHyRS1dEIpZkqP3ScAXb2iHyL
LMrtXumeqfg5J6/gv/2KzAwyUShMtS7UDNEXHuls/oBi/CFu725UJuqXiQC0inytUxOGNhQKwY6f
BfxEBf+YgvcnUPP7pe4xz26k6/VAgJq4UnCBqh7qd7ghZ4yHlWSJbqquP8UR/xSEdxe9w+DSgdEE
JDxUm2EyqTSwT+WHk9EJc/ajHYeXD7on2UgYOxp03L7CrcpjAoH7brVC3+q5ao1lkquq8PwssQ1/
3lu3psLh/fd6+WPD392l/vssRF392C38hkKxoc2NZqkGQPdc54efNvxfNwHkCoYBLAlZ2Z0aAkJL
TsYgr/CgSA0oe/M40zyCnQMqBSKiv3rzMuz0vVgfeRo5qVm4JBszimNl+rQ4zWYXP/c0Ai//fvz+
31YhaFUPbUU2KLf2+/P3sjIZHaus2pz08qsOTu7Q150y7qjm+nDEzDs2tduSVTkgZhPGhtvxcYfO
s2OjTfyYVC7j3e8n2K6bisDoQKtVlvRVQMrWEcliYA/i0JqDjyT1ru1rxxzukovbKd+TwcnRQeGi
zljM4ov+GQXv/olOqHHPPmKVYRc2/fNb5zrctFWhkm60rcxdl8yP+FgRWn1j6UZ6vUsvDtX1ltbi
hQWfIbu0e/ipcPdvU/fLGN3aovyyU096r8S8PhAxwS885ENZvQLI97KLdaUA4keg4tbZ6Tc1xKo0
scOg/SYiB875+6wc6MV4LlK93FxU7yNajsa68hexY9BJwNLAB22SnHBUJsV3b9xstW/SxOh/8H7+
GtrmJ0GH6kt/qD583W5JCcOebazqaF1Lq0/WbWTpH/7uTCT3gVzB1DK/l5Fz6rpVrsrzD7vrrvsR
zv/vD3KfNppoYXzMCh4kpesvtYSP+SSYnmqrLAjDkwHl4HjTQeEsRVE2ycjRUA1rJ49tjTSf1Ekz
eLacSrf8nbkZbQJ6NVLVrTZkPYSFBbjXYC0lVrwnb76/vg7VwUt2Z2MyMMn7VNFPLcD+tJDkcfoD
2shQDUILnDvlog8CZqxpSjrz2H3zBoBcCnc0AzKl6bTpn2xy2M9Puc/i/0mz/U1S/XrtuzXhB1pU
pGeu3aQTn65IGvMZjNyIlKF/y4Q/s4x/f8r71nJ5JzVhlWrLjZmtWpI/ykHHKruZ1ynnValSfZYf
5zopgNp5/u8r/22jATlSv0fMhsZnd0YR+VrBob1eWfbtCieEoGwYrRKQYkY1Pvz/XAykniA/Pch6
99DRNTx0L8aV8fQvEv5NeaCYmkXfxfT+MX/6b2JWoCpytkUF3KdT6HreHfSisNqEjZdEm0NvD8YZ
Ge/mT2jin64lk0fRNF1tgHEpb70zn4sqPCTdZgSCn0wu5f5IHC9KekqPqPEhWZ0UcjfUSDgMuktJ
1STQPoiHW02Q/CBZdRpjlhbJIj+6/57av24dKspRfTrMN39E2+tW69MMGElgxNNjMjkbs2HYV5La
ECdjynCOp1kY2GSPi3lPXui/L//X8f/l6nej4ofXUVMeyCE+GNuEFKQD5U3kyDLb/z+XkjKHLqA9
oU56jfwuuzMS4IKDCX5e197lqDpDtzekwQgC7odnujkjd1qCy0DWDJRAjt697i6int8zShq2Zd2X
sEqn6SCm6mjautW4GD6c0BAntHdYda06pwZJO5PJ5lTtrl+9i58RWafeAbO3svTYK4iyAL6jz6/E
knEDyaKlQS3VhXp8+e4X2yL2JeXr39OCSc5o/PIMIypD2BCsVL6ZPdjUfh+tQT6M8lNbGV7tUtIG
1XjtVqqCafzkGh5Pwvsa/gfDa1Ty2LqtO/Do+7iES9HVVN/tw7ijPfbdroMXNe86oV2ugxm5dE49
0RTpcsHYsHUlv9DVIrQTyEUeMtXsE5Wowyp26a7lpk7lpQ65pi6fThve86mT7upd45W71GkWqVvZ
RLI4AiDXox3MWDhKUzfehTQRDJ3QDZ2OGtHUPqF3P937bVqKy79pqVp+alxSwOmxb1ikWG+0FYDH
/46DpxdKkSHt/w3LsBos4chLPGStDRSsIo7S1iPVoW2+XDnmPrhTN3XlfUJPXXxgqDyoAOdI+RfA
gkb/fmW4wNkq94QkfKhIlVImVCDCU9LljprnUnEULfhPnIGaFrse+5PCA+nbUUnOeSKvpuYugT8n
c9JpsAtolBy4Iyfed14St+FZRjxDz05cOa+vsN2hFY1V41yeW6gMLu4V3oi+o3knJq1QQqtUvRPG
pFG9vhmqDvRJgXuGZOE4a+wejAiUctFhvmeVTD1NgJj0s12p5rYALlCzNEqWg8H5Tu6FpXLipxMt
/IXEIFpdIHyj2awLBwh8LTyzbXJ1Io4K49GSszbC0gJDW9c+cZe10tyLM/LODtkvqdXnZsy5NAUf
ciNDFbj0+nMujm4dFJScHFTxJ6QSOi2DJn/eqqtKGBChT4EkhAv68KukUJAwzI50CyeF3u6tsyeC
JbCtZrB1MFVQVGVM7IAJlyUiUyBnvriae6LUkLo2e+QMINOQMw5UA29AQwtOmFtezrPOJFRMhyo5
Wzo9eUcmhxAksSp5JNO7uKQJOyWNYDFGbucnq3nKtlf+bmAZLNPRErYkmvQOocoZcjfwFrhHL3Tl
k2AhfzWyjfWQTuxDJ/N8Z7T1J9med3z1J+0smBKtZunJ8R17BIFQAEFUwCY6OLIbNUXIm63i83wE
HhQN62BnksVAB/1xzHKUKYqV5vCJ3DPngFNHZYpwCks7dIQ0q2abaC5KCx6FiOMjFxoRRrZ6GjLx
DexcBUuaNGEWuTGOoWSRhcUihBZJxs3YhpDlyNKnaeITZEmMZ+yFHGM+YGCqzsN/i5afWZbyVUq2
9C28TXaf5RN6A/42m3E0XF/Dn3C2ewPrD6F35xoHwJ9JNDzKWv5vlQ9gByudgTdate6VlX51u67v
6dOzkt/0n7tuMEbkOfRuU77nQwh2gb/p4MRuh6H+EFEzcEY3ARRMGre3GezObFIqPRxYFniWhjWZ
egelW93b2LdsfiotFeXG/GXBbMHXqwxmjwiEbDGn57bjAfNzglXkODkhUlr+Ur9tIiEArD38xCVb
yB4i1q627miwm8vommzKn8aMtjs/KIo7Rz3s1/41POYoAh6mUponEqJiIYhqkNeQ79lNRSA/GM3W
vUwLRdk6x9UO4PJNnUCg6PaeDUbW98oJj+t0WbhdFi3ZOSxEQnrqNDa3iXeCy2LAMmdg2bhs16lI
bRkOEzIjCiNum65xOq90a1QdPssmzY3h42r3PTKQ4bZgOSLFqID34gnkO7uLTT8MpwsRz5mNnrE1
qApm8J5I7Xee4ETah9b+TXNgs4eRSjhd6IdL4wkKxSGsk0bq663hIDh48UkBJcwHxDfwldDG9ulp
/RHBk8J5Dtb84s5feD9/8vhhYL290ZZZuHAgGaEuzaXVKj+crcfZo/AwHOF8g2aEFg+Qt20a61PG
9ltucff9LQR+z2d+37ceHz+hJYun9O2khZWXeiUCzGCD9zzjNnKhU+0LRqjL0kP7sPVkE6bev+0G
Wu/9sBwEBvzFJz8b9amNzqXhkbGKBJYVDnaxONsy3Y3qf5DtpnIG/eoWb+mkYeN0nR6v0JavQt7d
xY8WZZ/BdEclDuqdvppINvpk8D5QV777SLkA8qIYKdmi8DEEPAyAV2SgkygxCiJeSFAMAVHSMX8X
YjqQfqKAKtzu7OgFvIte5QzF/14USngiezu8hAcMHj2uFXI8Cv5LjjryEsnMX09R9NPuuPDE+IDC
UBU2tNM3I+VmCPCJmC9IYGTw2asQCyH/xJxpuMvYBVHmrvybPD/NWkyXQLWz0BVZfh3LXYXudXy7
uiNX9NET/109XIVuxrV4NruzTCBm6qgO+50mrg7V6zfjgy2BJP9PqRIRVUB26CSkvZPAEtfxWswN
+q8hO/r2VfVs3aWQ4bNFD7Tu0BuwaWWpYf9h+5Wo7D6WXH9M89Ob0SazI+aDzPBApWi8lKbUtU33
N854QBD0XB1RWMtWdlvm5MqG91WC5s4ckjLtaI3Ucjos1MjtrOnNhxFwDK3c66A+fE5MAiC7scSO
CafC1iWKif6VXExispTcYGYgE2WlyT1gAvG9QMrF6rC9OF27RjaieXm+DN1fQPNk0ve+ZIvA/c3S
z70+99Fy1zFmz3CLJlKZmE2MmnCair4WbYowR/+2FC+0sM6gAdH6Yp5cXN0lbQqRJjYxSYaYdTU3
yTi7pSXPmXC1hCfDOobmL+Qf1aKIO8PropOhoEBMim0do92Gykdf9m1sDQvqMgYAm4U7FhONKCh6
M/ZGzuhFjKjckWe+YFGIDjAVDTAeyR6g2zvZMdgwN0OXwSI7nDNwnpvhd+bYjOa+YiQOMGlNL3k4
qb2at/bTx3q+xhKxIEb6Wn/NnwpnPbI9iPIy6CTpdAA7zwhhdLYfn+kuaL9e3edX+eC1oFk2ncGR
ch8QHNyEHHLu6eK+IDVhkYMWMFVTYev7PoASfX/D6gFT2MHe7d/e9vs972F6FJPsG/YLOpPMNp8N
BJtkBFjvQuLbgWUK+hW5g8J6F9pKipz5J3Lv85P+/cLlcXVkybJexsEKk0OmgoG7wrvNwKM2/zMe
xAjB6HvoTYgwMzDyEklpIk7FZPQxKZngiYn1CYrIpwH2rkzXkcVGvjHLx8S0u0C/I2bOkIUjqjxj
bQqvJevztkig9BM7264fRyyx3MOwQgwudda7rEkoBVmXsP6xlurbgsaOcoeMzhGTOEZ4i7UqdhX5
xVxQTHCZewhK1ECFnMz8AXL5jyL53t2jBpiYl5QXkff0u9jWup1+HWYHw3OeH9ntFnIZRG/giZym
y4XlzM72rALsRJdDKMnMU2vHi5t75MfHvjV7po/64hmGyZEQaLoLB9YHx32FEG/ROgs4ONwVvLqh
/bqC0adrVeyGdz58XfGrBxxCeq6TDONNxLxtRYsKazefYuOKVNy28IPJB4ESoSurEj/PEYqi7gwu
TZy/2dGGLIp0ChG8eI9dy6UVzGwlXMkT1hBHXa3DimN5ufLfO9/5QT0EMA15kwcaSU0ehIx3wqkg
kKatjL3lytvJ9qsDMy2NBRzYFdzAQulvvyA1R4twU1MscO6fn27npo3JgQQPqAcTi84iVUL2lUXa
2Ncwt+ghmb+TYmpSMk0CUi1faSrTYTQLbm+CVlhzN1vseSTPJLMt92vobK0veXq+fG07aguXh+d9
eRY/+Y7PzQ0xPr7gfOOmJpDKYI6Q/rGF783bbtfrwsFj/bC+8F49C76+iRDPeJyap+MpZfCx7mH4
Q95BlDLhtAy5k/ERSgfTn+MyNOL2YbvebrfYOAyGJ4TBlnjbWzDi68mNEivKad2qru/V/rArV13c
EmOdkNvC3ESv16fMC75ylB5+HBlYBnC4dOmFNnXV2ZYzbZKrespm9IqCOU3dy9HOV7Drik0wu878
yWncQyCYlJShNDGNdYv/tZWxTt+HLxRgHxcJvZpbaiFtnW49y/ZEn3pi41aMMXeA7+eLvz98P2Xz
5mhRlX1clx71ArRH6zL2r+YbcHdlkVPYf8yn9UKrrVx35Sv533ylU5pFC6kDCeF72oKWy/P8QItN
PHZ/fLWx4nKnMx7uDx+H2DnSP2NzpptXbNFWwzzYNKLKaDszsM8awJ9dD2wDkwCm3y8dQ/ONBods
p3jSTHFxtum+gIePwrWDFX8TRbHQUYjShLgGbIqxc54cU7veIr3ESw92ud1trRKf2BueMawQWunt
eSh3tPaatd/tbdzSfetpVmnva1uHrWJZIqD79nS6n+pWT/Hsezpdv9nwtM+XL5YNNUxqO5+zx8ae
zW4AgAtj4+IRwQpposN1Y3hlP8ds/5kzc8bOp4PJitHKbx4/RWhB2sAhjgOFlkgL59lxOMNmg4L/
FqbEUF0srr8rbUjul/Z058w2s9nGeXQceIoWr1C4IBy2k4eHlbt4Xb2+IkcWhZDY0sjBe72ohWZr
9mCKNrrYjUJniFEQTsR7Gy4exS4WIx/h9OhgQoumhY9G3tTuI/cqdy5mttgZYmGHk3DCcf/9nTzK
4wyi5xhFI6b44+1Ms/9+kKNK5zyVP3uEuZjf6R5CkF8/XrBCGALeIUqpdhbpKP/fPmUwYRn8fHxk
ZHx7Y2wFnUAjzj6/N58jLKfv7402y+1x5sIy4UwdxfCQzvkeWna2ovOQ2o13Fzjvcptv2YpxhN12
x3hGDuYTFaHTjjPeiA++GZ8t/ufkIxTX5rAI3MDll2fr+8yXZvbNr77Psw0cnJA6wgSEWv68WBzL
X3EngeOMbebmCvcF/40/ZUHMZrNnpnq8gbvoB9TxHou++d+/aqE7XzLr6wlN+dFCFeoH8wgEj2Za
gCZX2AgCp/kpoDK4i938d0HKjkg0ovTJ0O4yazI6GOjHQ2h4wVL77n+MVmfMKtQ6KBQXpjffw/At
/Qiw5vZ6YTV4fAf5WrWoFRojsZuGbG+vCOzeO1KBTn2J6lLcvs++gk3dpX+GHRztZJ8s9A4MdhF5
+NJjjK8ohA6tOP73E/0zyDHo8TW22sAiNtt509eGM2iskuKIt74Jy8zg5UpjSRhQxaM1CTI9HOmA
KgdENDZ77k41LNG3DgDJp/lGRmHz2Qc2Ce3Oor8hU6J5rgjtWsG6yGxdt5Bl9RehawbZO3+n6757
fou2SWEbcKEXzmUK1GwiGFe1S8Yw/0ffwbcZ0pLZ6dB/8zuEGfZbew2+848SqsxAJB3ybrAMF71c
fiBoOdh26Zg1S05umChCgune36YGSa82HZZ2uiSwsajjTTW0tLH+zue8Q+ZdWMgUFty+Jh/nT97F
P7WE+BvALdXz/3fq7yIPRpbqun6KDI80Ue8CYXdlCZHnCRUoqILQvtJhDBk1giorwNb7wVMWR/jO
4oLxhtZL5LuTyn1zpH9xlLWrfq2bFID9bJ8wlSiRUSYocn9G8ddhx2vVHdPFDhUsWGRqfSWLEIiv
CxV0s8eXt6MpKTLj3lgcZtHgJ0AJA3Yx0o/t3Gq9gXtdHN3Mia0pQdBFgplK1JZthOGK1AG9S+xw
k3sn+E5XZWGxuTvzYvwTKZrxlz02og0Q3ckHgx7dre4QgX6cdK/nCoAIRQBHVe6evcUrlo/zDEQ/
+QqdiVjOw9XcFguzBw/dbkllLzzj49lF1McO/fRD7uEtrvfH6P9yU3cRzbouirotuSlBW/qWvzAh
lH/tiKMjDES0C4K7DeYj9fZ2mduq5zUubs3Ii5cvU3u3+UHwIWr+thp+uZ87QXRoaHBwvHI/mkeI
3DFYkf2VoOvhw4D0Etvvo9vC+XFWTXtW/TxYlK62OX1k3zB2N7CiX/DTa7dnPXbcz2Lce+ljmHdx
c4qxqLfrDgfEQil8fjYWrBbqMoXZyX244QeCG0wG8BIL9kF4AZY4CV7U1hwbV3CO0MU1FLdFIiVf
5SykR+EDFMsPX8eF7/RhXF77DogXXrL6ONlgWsQ6iH2MvfQdk0vozDX3Q64hr3x8mFVuxJqGNh4j
7gPrlKDL4kP+vA9Uah3Gpg23pkCnCAS3trSJAODaxHACLycK0oMT+/AU3OD6/tZcSjym62mTp/i7
njJRdG2f8hy19QHVgjN/OTsWDdsswDwQvbWYr4Xz1J0eJ2f4mW8QncB8QHpQpenu2345tF6udm+a
XhECmnucDC013W02j32rxgbKnUexMyoF9paguNs1/Dk4ivJqsI3sT2yBk4thgUtp802MBRinkamI
cfcZ62lB4Rs74OQKLvZMq3KAgL7TrsL5jBZ0zB24gBtOztPTc/FNtwvwjrN9mcZzDEQqrTBqiMxA
kEwrnrXEZOL5ZdpbVZg3fa4k6N7twvRWIXLyuXzpe/4KKuzxd4NRom0ih7oDDeba7pRMIJ78Bg49
qxdC0y5dvNVx8iLO7Nm5TmHGWAiGCA4wCeAAh7GbkI7YDz9o495Pe+BOImfHnhb3RFBQc+amPOrj
42IxOXqRtcKDbFSwxMEEWUit7jS3Op46zgFLcKXhUN/8WzoP/kv1/peEkMj1L/L5cGnMy6EpDHjg
ZQZnTD6MpY+PjzOxdsXOMxbV9BED7yxzLKaks+CnZ0xK+MRmi8dnHa40sTZZJOIr95kLDiuxbjGi
+K9zO88Cl5uPxYPuW5jK8oKLDOt24b7q9hUf2hVb13VesXwpVRQPe4EoFfxl8frs3g7uudUS+zjZ
+sRhSUB61KfpJFi2hOzwl5bFDYAXr557Rcy2N6++npvWADzqgDfkhBN6nnnGpsas7a3EVI4hsybg
K4E0bhzcXkzpTaH814IT0ecHmK9Q2LURnwPmu/BwhHY4T+e4vXOs7Od4rnvdFct8ms6PGMU62N0z
2YbjmPWfGkQL8ud0Ptoh8RY+Bgm4Vn81XMST58McgcaGouOzR2nFRBa//yo2evCWzk+u7LDkkTOD
qQLdn8Ai/QWlT54cLtuh+AZ3fsWICSdI0mlNh3keL3nsrWQWzvToSed4DJodPuSTIVbSiq72XQb/
jQ+/w3W2TB+SZf+5554fcWkdEgXmeLJjVFgybidkeblXiybzOJ3RJnaARoF4BR4d2L05Ae0xQZvG
bQckGqT2wFxf9ql7pbpad7uVTcqJc0jdbHH0BGXuqPppEhHI62eCOKpXa/2Fx7/d4u/jjk8ABaB0
5K1waE4m+P20wZsMypnfoUB5QU2+ewRYNdwBwOP+bZ/A9WgTq0DxZ85096ZH1j5yMaKsvXhdB1C3
YBdOc1vDBXxZR3Y5GyLBbWSw8ULLLkJMnieRifBVwChgx54loeTvb/jdbXvwLKDxDd5cxMqfIZ+Q
8PMhgMFgndnlE3qEsLn1QckNJU7OA6F+u4OR8nC0T1AlAhfyJFSCqYjfgi+MAyvdwT4OcGMJxhwD
swzRCrnq7CF8h0deolnEaO31fA69Oj7ZEQlHAa44Kd/2cvlyGEs0iBbYjlLjhi0rEUMOw9sKvQbz
0cQ8fSI5DZQRi+jlQ4IxQmVNvzZM8ckuCa3vEMmYvoIQW0sJ8XSxpaixJJIzWpazaKHhgXvDdbII
9qD2CzrVYubTTgekyl/7rDAB4on2EypV61ot4dT9DIFyBXUcOdo7FjCZm9EOJDRf7NGbkbfNyDGQ
v6vHEErPVWglu8469Yr3C9yVUwGixZp7g7nTJ+BMNF9RT2RjkM5gmbP95cUaL19OFLdHHtjG0Pla
z6NJa38dnlrQpPeFwHeL15bfbHFENhiQs+w1mZaJ/UA84pkluzi+AoCRy+W9Y0gC3jRyoASOj1Y+
GVnQIPa9pwAdnAMtS2ZD5ZAn9HFSL137bTzDIT852B3N+IanYvQTTN5ps4s1GIu/uj+CyE8N9Op+
97a8uFY2X69lRg9j7cWYHJ703KJukuU3f4uFonS0Hq3DxKIAi77I2ljDFQ4ZmOV5cpnQ0AsLnbkx
uRfMC4I0kfeREzWlm4I1hxL+6LLoV+FGlve+/1ihvNNHwaOHHICtYdoSD7rOYsezXsIxnhvBVwq+
LPKB+LoTELpDVDtx42nmHjbg+KD8LRi6xP50IubgJppD4xPmhU5+Vu3RPI5fvGSMOwlc4LqQQ7C6
JByYwSMpS3ytfNAZWnRNY+slf/R6S52NRqzJo/iQqFYEHmqo0cycNV5v1h0Db85ulk05Ezhf7BgB
+DNWl961no6T4/xFkiSYAQZNEzDFmr4t51gqoO+1utovXImRcOlm5UVA1jQwA4SP3B1yYiZLPBx3
eXIg7+UTcch5TZYDwcn+VBIoXvosvYujUssbWqZ34ny9aa38Va04efP8sn66eh9P3rpUH1tJrwFk
pB25TdzgZCeTpwEz9PH01PfSZZcIi2/1BOeBIV1SQca2OVXW9jR+AJR1J96cy2NuYHUJBpU5jvO+
WAC+kE+A9Spqd/ZJcwwly11Q8cgl9XHDwnp7K1kVjk2Egbno2vNWvSi1tfZEa8dvS+UxXnPA2Rso
qx5Ch7tkTrjbdrzdDp01VqbYmQWrej1vv69McRfP4+wsGRqHAQEzXDzJuvnyPOwi60m9PD3Ne9Mn
Q+K7axbewHpafxE1gQ3TXq1iR6aS3AzcGjDW1OKC1hfG8ASc1WNY5oDMX94a2JW7Atlii/JP7Gzu
7hY9RuTDkP1wApAWaSJpF08AraFz4zHexi5VpaDSkh9FsywWF1RFCzqs2vLi+4Kwp42glegkt0Xg
nNJIaytHkF9yGiNm+SXNlafEQje8RZIB7zKhtjdRshJA4pAqcMtiOm7AmbD1RFPsJGhmgxjRchv9
MtUd31J02HSJGglUL9h8yvfJ6l0MFSQ7aLbHcwfqC02QMBUvJ0BqvmvQYD+1jPTTWukuJXYYojvE
ZcllZFvJZxJTWn99rA8WEwboUVug7yK+GC51ResCkq80FcwO4PzJNCBrrDurGIEHbsF9NYkWGeq9
wnq87apNhqOcjTOVjamZJpK5EgOKStxvOrjj7Y2s1fsDuxWoO1Jg4m7PqSzOsggXJLtA+ypyYbdD
QIHK7Qi/H8ibKdl1BzUFLsMYsjYXjswB6/gtb7zE0aypb42nIrF3CSGmvb18EXN1P/4EUvUw9nT2
fDuhykCtiDeID8Vj0eGciMWqJcyBNrRCssrlIXWizP9Dw60Y4yOQiV6dt++Fbb4LwTkY/TYBMNgS
v6hsbEad5Lp3uq8ReiTgskhZKxw1t5ZgecC70+kSPSceWzBBaY5vD0CiwxJZybCv8elg42FMrlby
Kqv04HIaiXDzXmI4EtluMHvk00mwYf3NJAAvB6IXReHTLQc+5jEbPXXdBwluEJ1ZvcOXaheWJAu+
ixcKbTN3/fCeoftX3mR+tT/m8/eH/8PZmS0nrgVr+lU6znUTLTQhdXT3hSYkMRvwwA1hbCMJgSYG
AU/fX1In4uxy7ShH965tFwVIa9BauXL480/n6RbwYu040WZyx0my4X4LCY4fHoAACRiJHkE4g4xB
egUj/YK+OJER3nme+JdcWPnp8KagjfoRynwizOH71PLFJg5ZyISkeYjx0nBFcvYXsNoxoowh1O5+
zpRKufZUvCOzZpT6x4moQL7PNl1oIb4aCS4dV8TzGTYD5jkscO3j2FgsDqzODiMlj8iXOJXUwqb+
OfanRKmkQ4EWFqABjAF09/yhPIVEOqk78HjosORz1YU9XjPFPXb70dkU0y66KMs1Y+QLhn7C69N/
PKoEOXVwqfjOM3GqAF0q0Igz33wicQGnZoH9e3cZJXvjOgwix5513SceEIAlb9H/IJbEJvYXZCL4
mheYnF3AIN0Oblgy2EXdHR3gdsXvtKiJdHVDJv+xDSOCaEy1XLkI8NYvmDv6t2ARd50NH8rPiJ9J
4S0COsarRTAJiDzJn2DBvTOH8FzC6wVmJtcSROwLhkOEGiG7hdxbdqYE/rq0Vruve+Qgn3AlATme
O7uB+uccpTKJj8jeRm6+oTPNnMuPBBwX9CigJ9IZmenJgo6yUjYL3lkU8lE0IeLAX3QBD5BDBO2L
ZxNFTwuigiLgAqJs9DiK6DjCznRXAYGKzSYIImaTcQVwSDkLJCrnBN2KkKoOAXaRkEQswydk2RdC
XuJqInD4mXUdzbuK6JRtAcSMnb5ZTC9+Z+YdwsX0FuTIh68MNVjCgsF+IuBWkRC5GBxhzVYAscdv
CX1ytOTsRa4g2LYyFBZzN2QFhZpXy+xItHSRyyMc/ALTRGybPfKaOCD7aJm7gkxJJ0xwHxEq071h
SIH4xzaEWFHegAew1rgRgBoRsgX9gmrO0TbNvOvc2fB5WDsTKvmycPkCXzr3C68K6ljzDvFtZD9w
wkgoLAPl3WZJqogEK95URG4ZEBHeVB4JdOVIHZ4uh5ygggrAwHLEPdYqHcPnLoqreG9FNOWxiKqv
04Cj5o44fTqMLs6H7ry44DXgYA6yqEalvrvj9wp9aNbxrNF6pH0I5gpFM3FhcUCdsyGmfIdZEH8H
Tn6nnajeAVBj/am5KIKD9zVOkjVb6uriShJPVdR5rH7EawWAiGrhu0DCQa9JuOExEJz9QipzjE8i
1XN9dB5/OCboZbgce+/x2I+cyWTChE0WX9Onvn+rnC/2AQuOBf5Y408LkS0sS+Ykkp3Dr+6vfy0i
4DVMEcKDFbyYyLsT/sHSeuImaBad8SX8ikQZ8X0/fgT90MbHnGNjP44bfK3uOEabWi4pb8KIExft
Eber+95F1nUBBxXOmG/FvuiLdNx/52e8dGMMTYkk+uPYF7Vrq6Dz41Seu2MudBgLq+Trq09dCWfo
O1wZo2Sjzcdz4n0+B9A7pXadMuq6dQQEuo3ex+8CD5Jwp+jkVPoOoIN4ZqbqxXKNbpaOXwx8U4LQ
MZ06AvznHABcn8KKwAsHXg+Bqg1EnJ4GVYj38fmEHos9BxoF/bLpT/O+Oc1dY2xOAfeg/qwjdMEz
qJ2ri/MTVWnRRJCNPr+ClPNWLD7gBzw6gGQdvwkho/A/jH5nJj5FnRuPx0c8h3gyRbZkiHI2Y4hg
RLl/+rXlbyPK8vi7t+sQcOhUA0nF2cmGEbMMMy0U6VqxuwQrlYStr1M1CngQqXix4gtKXvXzAdGo
KVHqqDtcwT+NFmOwpcn87veAoJroCByOGFH+lJW/aEe38Z4WZGNmA/W9SxSdABPo0ZUCLEvxAz1W
CZ7evRWi1BlZcRbe/InJsmXXUKsl5yKKnLjV4u5dh9WiC/LVdpRnDWB/+ZQ/wXPEGZKF2UAOGNU1
t/X4BtazdCj7MlwpEr57XI7A4YOaA62Y2g+D8hSp7mr3qvJmEsK/Bizu4PdeEDbg+RHSNjdswQUW
n0awjnsBte6g1HYpKeTp+K1hnR/jFzOZGuq54O+SyJXqr1JGdfXWscpvULixBlJXHA9MNlIPKUUX
xAmzUSCNdyht+6k8j1ajleZNrOeaBwfoILDiFNG9QR8Z7qeinzDoJrLiJJSMBmBGMSy2pOx5l+F1
2CkdnQli2PHIAJPkr+P9ZxNJhoPBoYJOpp3keML1EV6HFL7xNrU07ZTxRPUFGreOWQ5DziHSImwH
lt6Z6o5WaNERklPzesjIkZw6gkMR98cTfOU8082RHvSkRZtkQ8IWRrApFl3gqGLFXyJZSTCCukV0
9XBuEXlBIRUVJ+EPzlL8jeLPE+/eKH+C5hr/VhI+FpyLGjyatCNk0aj1d1P2gfs6QpqA4XAOWBO3
0dEBBfS89uE6wAFjRzPxXRI9ITp/cEbHcIDWrLFcTsPOxOpDo4gL4ubjuxt8IhyWyBdgiGPAdbnb
v8e9/t0l2xEphN68Q44kU5gR3w7Td9VR0f32IaZo66lBjfHfBah4mN68dHCO4NCbahipZnCYtkMd
SdHZAs1lM1KELbw+HxfxPAniN+zyfn9oTUxQMcA6+9FKe2hDdVQ5dYDFn/qz8Bm+a0aqE325gwI+
eYI/K539xVnP7PnZxyVJFSTWE9qCQqCV77biRJ0oMSUFMFEbvCWbOwstdTmNgq/h27D/xJNDw1hd
hqo7Sd3yKUJKoKk9FBxk/e2ZYoE8wKP/DHkTNsRsTc4E/cG9PQecwK40AjQBgbux9/wjjkjxDq8m
E8kSouIRS7HnPM8kZh/OXnfRhateZ5gglIeaxsdID47ROTp8kkKHNMVXMT5HvVjk67tkUeA6aNzx
EvqaCX5CrOo++XYA2sBBClKU6cFfmAVKGJOh7wA9EFDjr2+6kC/7IEkUJ+S27jLG+/P8KrDR9Syd
AsZ44Cdm7QAnXf8G+/JAfOQCyIAymsjWK+Z9eAvxsTxa2sen/vpFOnmacTztn+7+/ql6wuEz7sWI
WXwzMTr7FsjE6OaiXjKvo9OQWD1yLE7GONBBT6Qja9zzMFHnjAI/0JLj6xjdAYF3YoDh3lhO81O/
4XB7l+WkgVct33DeeM2TFZwXJns1NoPztPCV4S0aX7FvExCzWLnMFuxfwRgsjAKdlDMSHGI27jkd
/HDRPehMDu+vZ2zE2Xz+TvgVu9aIO7M36o2zwsn2JcJ0BZJaEVJcaviQjtFbMn1oiAQWxcfH4wCW
Q+iJhSN7nfxAjOaP6UFSPzjq+j28XIZvDVmTQSOOhzcaEtNkvuuHWKYxo1UCvE/bmsgWnihi/gEM
C8HQn7tba7xzZ/iCTXC+Xc59z/1E8ZEFcwp27ucOR6jASgjtuGOOtRd6h9dnShAtHUt8Di1Hd1wB
Z+4A/lguTsx0pr4wlVXMiV1xMlvOWBxp0Jy6ZRC/+1NxJjSsDpL6gvmW3BusYuC9XrOc7frcSbLK
Xu2JrAogsM7rDbDmDdeu+G8HeDsJg5X+azMcoWMHo9mnEg6ugbZoiRQbhAq8T1Z6uPafMc72PJhf
uBGB3xBvG7HggLFskSs8+zFeL1xgoFDnOI7ATrh60II+rlA9+oY/HL4x/dkUAhPHd8POoPb3xBBO
nvQI6kKReBKbtsM23kXsfXwjj3g5jnT8zyrgpxkPnn2Ar3b8hmiLhkD30MOga0JgB32sSNUpETdg
rVwzICvDuSwPYIMF3WXwFLchQaJXYjuvE452jh0bqW4/JPp9ePOpbsuJ00T1uCalvBxfFgDmhxKn
7gYErEUxECGhuwIiEKOzmhLLfrpGkvVDUAYtufNy7t9WkCJCXU39HLdEE89DA25S7zLHcHp4Grg2
Iat9Pz2OOc3e7l6GdiGJGJLmggrC2X1ZrDZi4hpYiF0sLSPccDvsnPOKnDyxBQIF9Em/hn+VUmCo
5SXst5szh/AKkAxOGg77ySFeHJfAyGfFPMNzcF62JOFBeuyApPEPVzAQZ+IBNb5qrNnRAW8VtCDG
Cx6g8NpxBd4p4RftpfdSxqQMzrPYeEGrmpfgErWXnO8fl8dRbwNYVJxlgrv3jjjHMr8gV0Dw65kP
yJDeia24U/BLSBKBeEmwJtxmQkZf0MyPIzExjEEZc5yLgSPtLihycUCh6IW5f5nbL2QAiJWzKmf1
7DYSi2VPQOjgl/Hea/AX0IUOJUr5F6DGr0N87G9KBkYiwFeLlVKORFusR5Rl4ks4fRSnR7G5gXyj
Zm5gteO5hnLH9knSHSXDAR1wYAxgKQkO9KHtV5N6Vni9AXOBfXUeQVJ1Ht2WZx70bcl45kZ4mhQB
3GSr84gpxeKUW4k6ce6rXzqLZMOzYTHITIlNCRXNTNqyGVnN6V/PZLyoYrSOssYNuLhiYR1m0HLw
hDBJcl8b1FyrvVDZjZk+oWeHIDyx/WjcNDzc3Mvb6ERnccXhFbnOWTezHsovmE3/vrhGG1SjaYvL
ixSAN1BTU0jG2/GF6nzuOj4tjADV5BShrHnn8UQbFgs0FYDGqssmWGE+i6o2kdWJInRiE0w2QTfe
HOLeixoDXh94VtUHzV71nSfciuUQe0q8CoK8ddDXnaDbYDvUtUB4eRYb7QX/C/mXWZysAPo6JPPy
fzbqjalkQ9wGAxNHvtrBU5aQ4LfpicvGEi18ijv66luvNy+fHrFw9k+I3uccG/IY3YYkCJIsgd+a
w0DhcOr6p7HNWXf3z5zbJie3TrDhGCHkE/ccHRfr13YOVQSSq3LOEarcm04W31jxNNcQz7VvuHvi
GRSzCCUuYQVd7mRznqmenKTVk3zLQPgo6Ey7MA3fu2QCoordMWXpx7Z6Nx/W0tQYdfFdt8H0MGyD
3bMYOW/0Uo6189CIBQtikFeF4uZ2+tJHiaOI3UipOszA00jCEVOUC7pB33m1FAgrbnoiksuQWIAY
jmgP/FKdJRBU7D0OZ0CGsTjb4npeT+Zx+DATRS/EkYrnVa4hJulwnuw50rglIWPwGDO5cr5E0hPV
QE15HEEzmmqgw0Rj2ZEIccVWnbvoBSSX8xUxP0m8EoczXtwbXc/5GicT6QC84htkkczKQLy2DIs8
DjCYIVrKSMVLAIZ2H9e4DWcXAqCHoOa+9IluX/r7mBQsvk8JcvIkD4FbxfpAD80XaWvPRxe5BV84
po61uYz2sRqWxGYvo3JexOXE3Fgvp9EhkLsojhpeR3Jngkz9Q2BtpJ9UguIQQ42Rsxaw2Ey6dgjk
EvE9X5brDa2QzLl/TAHTLDCw00i81Tm556syuPSL+MRVcluG8PDv75gaAGIzAYuB8Aml2Qtyjmt5
aEtzoA/KwOKSS19m5DrSwwuXE/yaFTQkqmTDJxRU83UGCH0kzaCHTroYHqJ4cXP/1wko6qgZXp52
j4dTxZI51LjWwOJZSLRNsoR24pQ9PRRSmmHuqpk8GqKJBssd1sfQomcWHhv5NzG5X0mUx6nGPsA2
8Ci/rLLcb5EZvKsg+axA3t1hUFRPrNWF2BL4OVAGDFdsDRbomCi6R0USMVIa/si93zWfy7hDjA7K
AhwzGoqSEmhn5RIxJAoCnhofheYuJY9KHBdypaDLO31u/Ghl7bzjJHHfNNcde2RICaKWRYu+1MXf
JDlKogCOCW6+v7/zbsU93tMwfr/jaqnwuMTW69B/eTt7L4cIrVFSTAiYOv50iM0PBv3FGb6Qzv4y
neLkGfLjDPHQFMAAxuOY/cZS4hHIqhAbkC3HsHwX4eH6byC+fXzu7PKXs4crQxwb+H0kDCAt455q
HFcdMoIGJdN1cRItWT7ctmGwFgZA6bGj+Q8l9PFMeTtmJsQsEJ3eXfIfi5w0Sz7BBOUG7nLOl2Td
sOflbXnBuzEzvMTxZobLeM6rpRsiCZayGRoRH14cxnN28pJ99lhWbGPZ2ZWL5voQEHNW0VxxxLPP
zmYdbxk84ej5nHdBT89DPuAvvj+fEylMnWbEm6KIzTFQU1++R46lC65atpRIBpEwgNVDERo0N3c9
dSBrOnS5nP7RsnyJ29GwY25AbysOazp1eGPp8spdygiZeCYKcVZ6S0Qdn7hsT2aPbzJ/OOUez0o+
OBDYdBFTIitEsjF6kVnA9R/i0uMW3IpnIXIA+erG7E2MOLqKpcZwGd/WDemht/UGhTsgjserUNBb
M0KxIUh8XoQz10N75jUfC/CbH/7pzRJ0WhIMMNMEQM6vx9/WeN8HQWp7EhBZ+3KPwYx8qE+xuz7l
dl76RY7aE3n9An/bSl5TZ6G9zULPc7FSy83nA5NOwhcNhrwnLdPo1pttpfEZqjRNc2ea+HwEHUPK
0XrymUcKLAMKZ3PeYgx0O+ED+ab0mtf0YsCNyUsIaWzGD/8zam8+4J2Ej7cMmltxE96kwz3plvwB
1M63QUlyOXcKt96cd0L6E8pbMlkdEPGdSBpLmBpJ0GPoe/fR+BYieWeLlTMLAVtKolsLHB8PSUbU
W/q25fKizy/s2NtgSxIEGFwA/AUJYvPt9sa3tykPsGCl8cMj2wLSIdwabjFd+BxBv+W9os+FQP5x
tJIsMJ/xSccjKhmG6WwbSirAr3cYBLd4vN7iIqCRAioI+pgUDtYbMU0xhypaw2srF8qiYV9wK8nM
kB2yJThGj8g1oCvsKEK/mCwViZIh95U/j1SOPNhu5/LOox9znlCFzR+yEeWvVA5y1zy66Wpt9FM1
ccPVTp/T/py1SCf4dkvLN7nDlkmknzTMIB9TMt928MPKS5m+mMNepnTOiH7NC5Yo/eFKurJVNjJ7
mecyVJfMO50OQkRFqLbfjDKPzRxcAaDHkimfB4dJs6wIcU6o26Zz5uHIJ98JzmDmCUz0l8Cji1Ex
Slft0a2+EiYo5CEIlwWbaMugPUYwY73Rc6ZtOxPrlrdwx8j72OYzZlrmmadHtJF+P54Oj5t3uId4
RphzGbk8HBkVd5OhpT4Dms9cHgwvf5muc96Rp4HVy5X8jnlIogjMBQOBgDCRlSIvgFCLB0Skr87k
I2AQbyKbmByunCMV6BeuO7ZGG7KGZyx72UnrMZuGJ8DiY/l4oThcfkkFcs9lG7DrPwFjuFt+g6Qa
iWyQCZAdwnfZTfVg1+dOA/Zkj78/ZcumI4/vn7mCV+5ALmJvy43ZxuGnbG9ubD19ztg/Z+kPwmTf
nz1/AnkKSW3vy/dlWzPV3n/ueK4QWXGUr9PG5+BTsmRJIfqkcY/+ep98xP7dznAOfB7DzsLy64FQ
gIThIOSO3Ih9PvhE0M24BYDzwScJOgYQlAHQk//4b//j//yvj+v/TL7K6S/o6H8rzodpmRWn4//+
D1WyV/5AlEqJFWpzULtL/5ZjedvVR0VpdjpQ7euH3eDs3S8qNHLV03G5ZR7U1xXg7p5DzOPg3vJl
e6D+JAGmeu3cVG9X/pCCYPzUIfn84/0pKxK63/3v1qGXq9k1lxQEcj4miqsFF/wkVFp38ydqM0bN
Isf67wW6T1j2A7w2Cr8NpOFhLoDiqYAPPFJ8SYQG6JNPK7BHuKogTOfUfyxRTpG/T2P3XxI3qCzy
X9P4LZ+glyambRzoNXQSKGKx/bJQoN8NbYNSjT58gz+096+w5H+0J5//Y5bOl3S/u7e09/qqAPEh
eIuDGRXghxyAH5fHtxQA45TURlmyPHoUcX1S8Mbs3esc7MD4WOAOvJMtGFLyjOqxYmYcJzsydHEL
1M56eQ5/GPNPK+MbFPtsnu1LnjHmjDyYUAEQ6K5DXfe6W3RgbALAGD/Ns/qNCkxysWwo32BG06HN
okzr7/NcHXMzazLGX6PcOmkLd6R7J+B3d3aF2yUT7OImuCaIOZydL5648go//LWeFmSuHh2KfKyL
kf66J5vW36O4e3+fkm8UeN97p3/jw6pJjlbUDulCbe22fSqprT/SBvm3/2G5qbJ8/5AS/zUN36WE
YXUPxf7ANOD2r6IMl1PmZE/6czPBTbZsJtYrlk+ovlbj+9aaFF/64MrRlv4AgDe6//Y4tK6UMdQU
ygk9CML+sex7Wed6LHNTI6teGF0E6y2cLTp59hdy4i+eAMd/EYHdYj6PK1LVj/BGGeTRi4xNl5Jv
T20OiAsqUhpIZ4AXqktwz8DbI04kIUUAAz46+OmrBEXb8T1Sfd4hQinhNqosEQXV4zOeV4sM+kvA
H2//uI+ErDRwFuJqw2uHi88YnPEnprimjNDANWYQVIWIA0df7p/mwGEg3xDnmPzuhnuvmgOHdXmF
T8zY7KAQkU/FRQe+Tmg+AFjsIOMoybW6EqIVEAyopgc5xxHXpFwpyBzBymphviLbWcB2haSHw0wi
VGS/0Hcp4QpusBEXEmjQoPuSwSnCF+UfUHoAAKUWFck3eb/jgjFORuCnl4SqAEB0oPqyPNvvAfxQ
wVwgXSOIyAgJSJZOz8erCLUYr/hEiMZ6fLMYFGHGsbGGJ+hO6oYSkTozP3pZJH5p8etofQF9Cbj5
5GszDQvyF+uQtvpFpQO89vFOMryAq4XIZgYJGswi5pDMHKDdnjqBbyeQi+59uRlFMryWA0JiHEBF
+yaQYSHPukFHYcwIH6wq34bG6uJ+XOgZv6SDV1caFwqvs6fFNpQkLUF4+dPyzu2VT4b1kDJw5KPc
n8UnBoUCQakSF8EjUBWcRhCMohyGv5io9kCkYcHpG9EZKbBGDbP5IzwKRd+OJP01geahEyXgYCUV
VhQ54R7hlftIj/XsSNi80Nj5drpKYUORb9mdh3bGxZGog+eN3GS3qgCjJlwi1B3k3LDaDa8JZKdo
jj77tTsweSNhkDj6e+J8J0+ifRI9IOuQnQLZA7k60jUh07qF7aBFS5RO06mp8BRJZwSQ3KKRgSKP
2hAoe7RbYlthidnRfiQK025kv8ld6Me4HcBqsYQJg98PdjlfiLdILQbHD2ZevuOvwWgLTlveWfMp
OeeMgFEtoESDDCWb37ie6ZlAtM6oSkb0d3kKEeIfgs7uUloUikGNYo+28Y2ztcwu1/PN1kjkYCsY
l4FahJ100Eunu3VYHrxO4x2K+R5CyEpPHF0JhadfG5jUUrvfVPy3MXXo71ROoT4ggokMNagIAEia
cb3r62cfqmToio/wgBznN9BEer+zDhu2eA+n4PCg7pyu5a2Tft2LGh6KObzfojb112fXwP2Nt+06
UHtR90xyTJjdFlfY30/27K4M10qUQihDsrWhf5lw5u1DxRoYnWWlTpVslKevndsgOUTtF37vbhvY
yfikzPU8VJvg0oSdOtKV/lrpX3RvT8ZC4RskgbSj4hokSWDcg6Lxum/kZ9U4drVgd/W1q7tu+hVj
rbBdzrevW+ZZNmWRnBQiGFK5d4Pz7sPMyULf9bNqdCQqvguMNjrbQVmGxvntcNne8Pwd2tS57qbt
zTvRDHxmwCXUvraeFQe8T+prR3nqXeLLtDxOr7fnOwvCogbi5nr/OvamWTs6r5+TfHyy3vhfNf1L
ExjFoEpGZba0dUqkD8rjSLkNssNQ3y9Te6DD2QpcvjvKKO0Ta72BeunbyeLUjDPr6a7JO4eTUOrk
hXM8jlJ4t4vRBXozoBEljK+evnNP175BlaLOoKOPb4dZtntLpQDLD8qX9juLGazfv8pNQ39iG2Rn
Gt+UyiRVD3bZSfZDBR7Aogmo++w1p1mnu9SuZ0ctJrYNBZA2qtOy37lTQk4dddO415nqxs0pu0QF
EIJJL6RIzD2NkwrI1N0xy89rvUiN2uv0wKQoM7sD/zAe6/Q6Sgugv96xC/rcWP2wtUQX+S8VQgYD
azikrRQGhzqcog2/a1LGfWdUZ/1SLOBuQpVSyEtYbg+D5x+a+V0x/rOZ7+aDecrOt7wtFvdJd5K9
m/0Nx2M/Gw4JdwuLUfGDatT9XTX6s8FvD6k99NqqsRgXeWZOCwI34ZABGoLtWYciTP8+wN8F1K/m
YF/XKPerq73edwrUM6X1iqJzOwzzwt8d+yZhyXUE2/vfW/lGDPyfzUCBC8cq1daU7rdp1E7lObMb
plHvo11Wbg/IUN8guAjBGXmtMJWamO4Z5LH2D7Q/Xet3PV/apkqXppmaTd1XiH++yeD9SaGOYH0s
hubVu37WcfV2j/T3dqwNKY7V9ZrpHdyYikJWP5VPp0U1VZ7X/Q45cWsYrLSgAfuk8bdEiBW+tcZ0
5KWdEbqmyJ97fCKOyF204W0MCu1IxS8heNt/mOhi6+e2hrbeuYHcqmPRy/AQob1ppOYItF1+BPmE
Eex8TBW83o9EAZzv7VAjygXH6RQSMyivVEAPNWDa6PRcwm919Y09zvQ7EIxmLJCObW8PWctlrGX4
8+up8UwpCff+LklsEjpLBwlOWINbniN12Dj525qAMG5quBgIYOj4t8X7rL9U7gU/qx7qYRHze6CS
RyMxCTzTpNerA9JqZykeHLxkc3EEibdJnDXViOIsL8LqUbmnkXyOg9bY/XSi/inD2O+SZt9TdZsj
VTT6f2jshmnv19aB7dGdFEPBD5Bh90WckkBBp7/HKU6V9x8W7+9sf4/101NtxVR1DSrAX+vrH012
9fbQGEc1H2ZKv9zHFQoXVdu1EYKxyP1m/fXDXvlTslF925TNaFFWDuH2+xCvlpALdtkrEMeCbTu6
H2e0xQat5u8NPcq8/C5CpSGT+pY9CpNQ+Ob3hpRbfdrp+/w6aveE9u/Fk1ZfB3bytD5/Kcf3qpdM
LCqX3K6layaBWXDKYWKoQCQ58NKTGvZ6d6ftztMbFbgoTdc9Y8GcYLLb3/tnGEGM0/ROmmk+bBu4
8hLFuzZ3t0M2wbrbuqgWKC1ej+AwVb20kdFVvW6njDS9pvxv4Wnc1DQSx75GSm921T6qZlUdICTT
P+7FOTyuc1/dN56dalGS/yCDtd+9L7+euGbaJgZjD4b27wdlbl9trbqeIJovxhZmd9/E8QifbunA
Fj7q9qC88tfRkfTQ9uXIWDoOvEz7jbG6j9dosoPsrfnqvemw50CVBCkWVUJbxzj9YK1/c6b8Zzex
XKnUoMNi3f3mtOlWTbdO8u5hSG2k297RPq5s6U/gELNDQ83o9cdl21nt3vWP0/v6w/xIv/IX+03f
/H0VfSs8+6sXukIPKOkjPCPfXBrr+9XqnPdX9vyp5zanV8pa749hvn/uahAiJRh2oEnbZtUlHfhU
pe6xZzu9EtBMA1UBwJwShfRmgki9Ru0NBXWapTsUNyqQBPesCHV818aNyoE4aFSr+mkO/22z6V3F
sjTdYCco33rfqU7trtPWp5F9AnFxgDmiQ97IjdDmldiO6h+0D0VrHbVcmQ1Bw+trt/1SSLPtpa/l
emQp82u9qdH7bjf/7/P6zQX4a17NLsuPemgUDP2+CC9Jbe0uCpLu+R5k4UJs8xd4vohl/L0h7Q8V
4KEMikC1VAoHP7hN/iHfMr2pk15i2OMcp1STGW5hfbYNvCu3d6nJ3vs4X57Ke78EHAP/Zf6WUgOM
IrcxdRE6eZiowxbEJH7eOthRefM4vOPsOKyspnJ0fWjj3C1BrO6m2fke7JTZXifZsZ6lWe+Ho+FR
Hvg3cSbjMDXDNhFrVGGScf5jHHtKwuS9e2uNSzDsl37Wvh3ywQGL0E6c23WYd/ulyT4Z76l2tm8a
R9deMnhpEoc+G3gPLo4KsyaWIbjCe/+aD3rt3mup9dsu/h8LYT0eLoU8qHZMyUrqndnfRK9JlfOL
ZaB2WUBIj06y6yfFUNtWK+wWQ/lB0Hf/ZZGblBRDxls2xbLNb7oy9RDqu9Ixi0UPUBF6jtu3CNzv
nM+/r6R/OSil6Arr1aSSLBVlf38AlZZYp3tSMKj7KDedXAkvUgnyKduvskldRn9vTfvmvfu1Q3oK
9EYahQ4UFMvf20uqda9e33fnUa7e+tfOqlMYkV3Znp6S6KOp7NHje+8CMKYHc+opvHc21/RdpeqT
0e7cXalGhf5xodSWbaSUUr66uxqqtfK5ue38y7A7qG5mkBvrISqyswdckQEm6+3cUlnlN3juu89X
dd4cIC1JAVIYJGp01fhMzctzBXcJ0PpT4ah53i8udd+yssAktafBJ0JaqpXfnF0GRkHrBYdz/06+
hzaxz+soy7YZcs88Ep1k11huTQWaxICxExbN0nLvWXfUPd8ouAnLoOLczsD6dhCdIz0vQLlL6AFO
2tCandeXUEks/5KRxn64jLodkCcXSt20hGUSLF/OBexRo81iytD177kVWTc3vd8hrOjOu2XpnTUS
vxOS5KyUGke6a7UK5SiBy5BL1Lv1c3rYOYH64Fi8wB+YwJ1lJ5u9ZcaX3t6t9dn53gSUeXS0eqTi
zRTgo3v6vGWEVwwYblPFuaP02nD7UqlzbTEYk4wX41llNvYJVBs4v61l77osQRVqhyzcWxDqn931
vfDX9SRNGqbx4O4PJ4+SF066Jo3ZnNXWsra/du17rzeg1nqaLNpLx23Xm2uVvFjrZKA3r9ekXlDo
8Xah5NSTksCO21KWgMqWCXSDGCTZW44pX5IItStGvfzkoay97Y7mpGu1uB5Uz9b7qQKNR3e+Xo86
hmdPLxfIRVL4I4yvawbU4pg7JgZChwlsUdoxFbWaaqwgx3LV6Vy6obkHJNTJZgqkHJpOF2yMvasN
Fh8t/sjwTzeKL2SWc9rDkWhDlXb86tXTxiCqiLfYmuQHVpcOKOdaeqfLwck4uopuFtjqa5l9mAo5
qdBJl9sa8NSaWs2nM8wsVZTv8dqtC7eXb9Vu49slOXBGJzh1XtqKFCOmOkdaUksVJQ/od0JUGV6y
vWE8aYexVkO/V0+O1eK0h6Mg81WqYTWZ5ie4+aqP40mnctiTfv9ST1SX3z9X1bZUoejcbSmMN7Bs
n2rybccz1Fm+IysHZjmU3Nua+dIwWZIqvJ6vfr4P1vunvDo7dmv5SroODvuBAW9Kk3JAvWf5OC0t
otfPx96LmcGnZH2k5qruYszByvGEzHYbDSBkcfFS22+pZwA9W6d4y3eL+7FwWphIrfv8Xj/fYGXJ
S1+lAOixLYPSMN0yWdVVszgXhOGrr6KdUDS6sa8adHjDuke6z3mR7NJwl/0UpXyoar+dXQq1m6gb
aOoaZrj18CP+4+w6WOuLfrSv+ZDSLWmx1NL3dueX2tchM72zHWXFqD7NMDjaKu6YS/3/w5tCDIS6
R7YocSiU37wOnXtTdJJKHgeJUpJl+XEF6WOHP8Xc/tSsMf6lOo1FsIVzQmz1f47zfG5Pt/ZcDA2e
eoe4b3dksHF7AfbUTl0067lFXUTjBxXnX5wq0ixFxAm8Qf77fXimdj9VtcoB+Hx9zceS45SSyPnR
Bqgu52j294PJ+PO4pTXUtp6CUixR3N8HmVide3o3D4chSpT+rGwvWFcf6B4aLoPH/7u342pturcv
qHOxHNo3fWGvzMQ/vq4D9eNG9sHeWSNRnpVJ8XKf5Z/t5P51+uou7efb/Dg3N/bb4eX0CoPPxbnN
FChVv0xMpU9j8feRPCzA35aloTFrFMfpWYqJd/ubdlzcSj05HO7gh6Fk2u3eO+s6ynGaJGNQ8ycK
Fk6vNtG7rta41GN/rbrwBfVUoqf2oLXhkdWvHDmgEk/5vJdYg7KHXXKx8B6aQ73N35rb8Qd9/s+N
RI+xFVHlsdyoYvptIddVblJnuMqH52PPoRBVksZZvjlV5Iqdn6VqWXXvZ+reyddRp53tduNm//T3
Sfs9iIpWIq3qhBNNKa6sfbco7LbQk+KsZ8Mj6HlrmlIC5tpn64orNXv+e1t/qkC/N/bQ/P6xn073
XdEtL5UxOzeOSbgQ5qFg9wrqvHaqm1eE+fCQ9NthBe0CZAQnJ7V/0rp1FvO3JcJwKUkHzaNtENP9
fbHvutfLRTlXt8XgdUXmOzxOH18wqvQlxwQU9MzyP38EmYiT51ubCCudGldQLVIK75umf7XPnbZ3
19IhQYZDu+fgf+7yaLVidjVXSpMNtYu1KOHCqsqXdVgfa/wTuXOr4q6yTU6DpIzWqIjHw8gSp/Y6
UltU8OO4tpLg/3J2XsuRW0uzfiJEwJvbbrR3bJLN4fAGMYaE9x5Pfz5Qir1JsA87/q2QIkajERew
sExVVlamrHPMA1B+/52+puqa8vGJ36H5D98p7OssNEzBOor4vbnPcbVv8jVZhSlttW6nRfsII/CG
m9Z/NEEY0p3YPwTOjyE9DvHWU1AnPQrVCSHN759LGkPkLzNJaQp0iywTP+DPXy+sg0ghonJPWj5m
ei7zOWyh+SP1je4qbbXhi9isyPTCbJ2Gj7p2wwL06pcEFx7NcjWW0OSA8VWhM+Su9vdZs60KykWr
SjlzyfW3BnrP/r68qWahdyoBUqjTNdM2rZpVQe2dUv9H1eVLUTpb8mupA+zquwgl1lgdcQhxQdRR
RPncVP/6sXs0hYvJZvp+2ic0kPczwmDlarjkaTioaeO0fFgOiZoLiacUEecqPaqetrfkBiQxnYuu
OhcafyukHd5n2kJsCHFZ07I+N6UAXVo4MuLBdF/aIUdY27tr8nYXxiLOugevd05GVOHy594ZRj/T
3HqTaLeqSNKXLG9cygQqokxVU5S/oE6KK4SiEfqntsMzIXhzI+gTrrWpDemguzAtc5qLMNKki9Y5
x+qmH+79mv4bl74ceCWliylU6xBgxTfSXGUMHr58YlBTZfQQx0l8cvaTg7i+U1nCMS7uC+2PGKw5
H/T8aZCLmZi6aPHty/CHFFC7OXvDgyQefX1pSHNyAlN4SfI/epbNShETCzWdaQIyCWj9SkD9OJOl
i85bl8E8Ux8cdRPXN5796vKknqVh/U0QRgL9eUXgpyindRd6J0dZGupfx+xtodn24U4PDMLk3z0V
gIAeUeozAonbcPHdndQdJPf1+6X5FXbi8358kMl5TtAm5pqUCMeUDhvcu9BTxnEsYE5WHq5m4sZF
xcO5cWd+DdDeRwUJkUZ3cLL5z6/vDVwwjae5Jyd+Y4MawCJB6MwLdG1C7jZ6BeSfPiluZDxzGIne
/zb9/x1/ErKlXmsOZdOZx5wm5WHp5JeodmcZXfRN85dHiJM5r+7AweIUbJJfuO4KyT4Tb5Ror24u
CmSjoSL5gPiOcX04GAY19qzMiYWjE+84kiXVxoRZwAIFG65gH0srExUM6eLVd229KYR9hrtjsGct
OPoqkW/MyrWdPsbL75f7GAF+/iiV3Aud1/n+Pqi2bnFnOrmtsTO89JipO0N4TdMf3y++a7fBxwEn
x2Kt1K4uNZJwLDBvGU6VelJHFsApa35+P9D1eQaiEi0Z40eCqM+vFsqV1QbqGLUcUCNx0b/5M0og
0SEBseT7seQv6cD4LT+MNbljC7cv8lCJ/L0sn30ZWbBMWHoVig3NWwUIVIOESjIH0sVo81UB2KNE
K8MC3qj8eeUf3Yx++0xe+Ja75F+/f7grwSrPpmMZKmPaaqmT3e7VzRAMAzMup0/qcBLbhelsvOTN
es2FW2v7WqzxcazJ1y0LWQx9ErSjDKyqof8e25p1kaOFXvZYwcIgSd8wp5s11ZvO/vfwQIql++Dy
/RtfXWMmMLEi6SYbfvIUYmUOsh/IwlEj19J3HfYv+j4xnvXyxvu+x06T64gtTLqhqZYK6jo50wYH
599WS5yj2R9yJAayp8hdBe1OlzdGdu6bS1/M6uaShSm40dlT7vlvnbsiGJS0pxQDMX0rxNBJdgpd
XgaC5vqej5Oi1RGsa5lEMiZ1jE+V+SCkC0vbyqo9aAdOKrC5XlsDcQniARpHTdLZVHvA7aB4aes3
JexuhLeSPK6TL++q8ZbUZjkorMn1pZtROzhGGe0T91eLkZAkLl4diCBxXcztFpjSjcpZ49035mWI
6Y2uMSylypAu2iKelfk+Ly5jjiamysxX+gU13mUMU1COKRUhjiXPkxy5MKVYdSMTKXgK5bduoEuU
BLOhMgp3Tz6UHl4RwJjgsViDnBWBtkGqbwPQrKQduuhNI++j5AmvIlAvhJpN2s/Mcc9FPaK4C0UE
lU23MplEUyK+ZolHGRjbSFuS9KNu/qqtmaAeTIZomksTvGZttTT8g5dLC7U89CasXNo1tWwtd09D
u3FM7K3yxK4gNLXmWS2RSKqU3wl+BDIyaNVWwgsBWIdwl5PUreAFhK9OcVb8V8Xp6WK05k41zEga
U/PVDC8kkOz/VqHS158la+9KvGCBYIN8HtyXQvxrJvSp+2Bsgbw26biN8OYxX7My3vB4bgpQGaCC
S/0aVCwB5vs/bywQLE2D4SGpOANPNpYk6IVuJX20N6qtjg181b410gvTxPt9P5L8BUWi0iMTOWOj
MVYzpk7omp4KQAcREsziyqXY464cFDN9XNZK8HM7l09Obcvt2iltC+aWAGGLpoy2GOFdVfkVahCc
V9otT+/3qH26CWTRouuBqoQKifnzpRKp/VAbATPgFq+a4z8PrfZDpjkXjHbjBAi7eAmgw9MwJFsr
eRrz0y6gF50PT6hXpm9Dk9pJUM4roZ+p3SEbYF0Vb0XY32nj2snQlajf/PheiLJNJaIWTPbqxzEY
/UZOzmFTl7ZCMZ/MQPeKveBrizhCxJZaqymH2y5IF7EPWTkIz3NNuBvXd6y8dulCH7dYFC4VnZsm
AVqG8Rdh+eGsv/9u7yyf6QQpIufhiHSCKk1u3cGTk6HROm9fSyupWfFhlwEj6d6u9BaFeTcET5Jx
l6S/Yjb+92NfOfZNKuWAnADXoDKT1dlUSSNYXg8eEm05k1psd3MP1uEhac/fjzRGRV9f8j8jvQfY
H0K4LLKasqudcO9EmwaeL16yGeH74vtRru4BoC4TeM7C1OV9rj8ME2RGLaciiLFPw3G2GldTIjW2
Kb8QQnvBPcS+uoehVh+N+k5vt07+KHPR6FTShZ9Kil4trIzxQJC8W5XYr2wv9ueHZ3t/9g/P1muV
Xmt963HnzI3kkKa/AoTATRnpjkqcBzXMabxmjKdM3EjCOmpRO4YTic1UGxDq6v5aqMsbV9S1lNtU
dBFKB+Cz/MWhwxpcxQll8T2YFZVVapjzLqzgnWQ/Ff3FCryN1M+idKcnB7oSKZ05wno81fODwyWi
mm9Re9GK3lbTrRsMl/FmUTJxEQkriwshjOrV9x/4SmTG8xpUbMkJLe09Y/owh20xtEIHa24/ePdd
vXVx40XXw7oQFmXNjcV0dXMYIuV/ldSZWPXzwZVbidC0qZiMmyOozybNFsMLE8G7fv9S17JL0vP/
jjSJE3LfzTRVj7xTo/3OK4L78ilEO9zZVB26i91uzGpxDhef/4dxVWgBqqgT9VEv/vyGheh6uSwN
/l6q5oI1C4+EHuFLT6tmQ5mrPGTWXiW+/n7Ua9P6YdD3xODDJ4yTQZR8s45GmNIVX7J8W/tHBySS
aOD7kb5W+Efug0kRCQAWEoc+eT83yDqnBWbZNwH0d3i7qMyYCGEWcLvOprpNhcdcv/Exr6SHH8c0
JvGt6Til7EpVNK5QpjPmBBq0LRvG118N8Er96cZLXp3P/76kMblfPcvTQqfgJUdkHQGWeg4nxXPv
CIAS4QJ86MS/kmyRsjW7/qWs8OL0tvgttRCRvn+Uq5vTJMhhQUkYSU7Spt4M5Uap1XRfeAsOuC5C
PhwdDu1n58ArSaQbh9e1dNVUAElVPIaIr6dT3ctu2YWR5BzxovKewbFCaZNUcyn/EaokAvjpyJs2
X8PMqbtdq25a8beoHWpl7aorU7nhKnX1M4gmJRbYkJb1Tgj7sKzzIHDjaPwMlXDg5TXoee6ZY4nb
+/8+y6pEoGfAwcO6bLKo1SFw26p1vH1Sj+FCkC8I2rPhhYDSElbfj3WtkmJ+HGxc7R/eykjrtosK
EPqeGjRNIdIhB4IlGw23er4JUBlU1oa2BZCQC5tcivzYre/+t8n97ztP+dgtpEw5UmpvLxRYMTy5
xhOTyx72iQBvvLFyBZgACB/p2BT3JCq/n18ZFoxl+aXi7+Oh3ynpSyI9dMobNate3g6lZfNB2Vrt
8Chk9Z0w1D+rnq64rN6XNGTGmjuPVeusYb5WN79yiktKLJw6ok/Ae9NpH+IAawv2Yls8aab2h2VD
49eT2aSPlXIh4m1SOoHcNa/oAQCICjbY482j4V0+/KkLbNmqzqaMCosmXoyZYZ4dA9w2gMxz45x1
W4fflqBiYMKgwziwBuxghmhXaDNXC09xz/DxQ0bZVdk7KS2+qbsc0y39pcowPKLPogKFqNunJLeg
OmApR3CkDNEq2KVaMs/7V5cfzeFZ6W8gYEKIo4xA0wQyYdpB6U07a+l3IcusISwGMTI9krwXtYEu
k/daRpxf2B59SuJbHQJTWubZUwUZqPK3Y3FUL8kDLxWnNEG+27O6koOft0vRL9ZMGRkxxfFWPEtu
P5OFZlOL+i/X8Oe6L9mu4NiGQH3zFX/jBtsNiXBTsPVbvICreb2qyMQh8KtMLrPPS6QOa00vlDAj
pUE0Moa0oxFK1vUid/0HGCQ7wYsRdWx0JNa6Y0n5xFCNdWK1S9R4XeFPJpRbyZSefJ3EXswOrvi7
1417K+kWeZyGtH7Gv24s62tnM4211AYpR2ryeyD4YSP3UabqQ0cREHApLFQ7b/y5Tzal+xiMhTO3
RzjSuOjxL9W6+OrF5KOPoWcm6TBOzlmLAmF346a8GqzTq2KZZIciIMlkGgUt0Gp9yP19B5M1UBFu
FYcXQdsAXATm0ld+RMTEUY4QQ/PklgeVxQhM0MaQ68uVkP4aqcTGXr99BowZ1zRZgfj6H+7n5CKj
tO9ncd4G+8q4qPnS61ZRO0/fghOMREt4zoW/Bqr8sQ1JxsRqyLpxsb13FH83/iQjjHNZrftGS8GN
2BWQn+Rc3GjqiORYMM+1XWGqS5lmt77KHnUlePKq/o7y3Ebpup2RZy918JpLGWAHU9QU9aPTInWd
9Is4xZ5NthZ5aNiE8ovqxVWCRz+jJVbAO0YfDp6LsK80nNsK9pV7F/USbpDOqw/yPvj6xiUxHfzf
NxbnteRQ5dCFoSDp8I4ntwyrNWr7vPT3dUj+DrcLvIwzlhMmb0n4X4zupe22EQ2YDc0x3cuQ9zOF
0BEU4fsnuZoPfXiSKXNANQstVB032wvGitxH1FAcjHepCT9KqmhZHkaQtiYdomOEXrHcwpRFoQlY
K1CyPSscpSamzzWKrxpaViYgpsrMdbE3T7p05/G/B65jRx1GR6/fP/o1jgeB538mcZr6JgHRfNJ6
3kmPj5lGw41LcaS3ucERmUi3neLvoujowQBtdGFeBHdi+pKHj98/xfUvSR3UBPGiEW2ypZXUNITB
pTjiwmOrJXdObFJAi9NQUfl+pP9PcP/foSb3dB7lbSNqpK5dsWiaGXFJiVfzgHJoszCyN99ZJsTe
3w969RS1IMZzOqggepON6XRx7Qah6Z5q5y5vlZkgLYLuvs4fRX1zcy6vlUjozYKyI9JJIJKCfr5m
jFQHOy4r72SiuLzv3PbeK9QZhXn2qCcNCyNAuBjp8mFdNfecjB6Ks25xzlVkX5TXNj3IwUmrbyRV
10gbJqUhg0tE5kJRJsmqEvUcZU6uHfuSSkw979Uct9jXtkUO0omhDfqmnSTU5+Jz0JjzUkExUHvh
gRSlXbReAaegfzKyvTVmRsLfW+6uV5NpsmWq8HBh4JFPDm+zFwe9l0nAKrrOBgU+wAvgruk/Bd3L
iGKHyXxudDcCZfXalfFx1MnK0MusM5XatHa+sNfytWhk87SLZ2IOt6vI7KEGxDSNUyDly6hDwjRB
n1nj0vWLehGJANBJe6fXCNcPSKrLR9O9V2iqcugVhwmqUCThQu4b2s0K59EEUI+6Y12la7ncWx0S
MrIzi+N0ldB9Gg6SHQYO9RFkFdKDmvmoOyvO3mjSS9pSXRKSQ3STy3MVxRxLOhZBM9mPNZ4MHwIM
tXBTxZNi5+gHD152ojWiydEZrM+t88scw7pkHrSHkPrx91vy2olDIyMsRjjvFijK53HbNiKBCQEW
BaUYCxFpcSiSrdM8fT/MVfROh+unAJTKhqFN3s9KatfLgpx+kPKXhozmHKi5bbkQdw5N2unFN9al
tgBNltNn53fivwkQGyukXGA7f/8oV88FevxoTYW6KZvTR2Gm3ZQeIX+fVr9GZGNovbUaD3Ov2Lpq
RsSMTkf15moPVWLNFFhcCjoP7tlhi9KlfK7icjHoHTSCGynwNd7U2Hz4nwebnP60XvWp54vCccBY
0r3vh7XpPAzWWhr2WrpNy5Pkb6z0LlG2OfU79aEf7O+nZmLu+04hMuHAqeABOA7TD/l5NZh5InnZ
UDpHaAIZxqeoN2HcAP8SBV3EpbNdNiz5RXyuHi2JFvitN+z6dEFNnXNcq1XbamsoQu3cqryZhJBn
aGfGomsWirmPerr972noqehf07bUsnzzLAS/lcfeWH7/Hu8U0mkEyDyOkDxYNhDd5/cYBreRs1x0
T3L/Iimv5N0eZOzwAMdDCFYiYie0CfaJjmX4qk+PfbD1s11rprMc0pqJQLyMM/haEY9eeC8V27yb
R9mWqm4AI9ZXsKhrti5yvohbBGvodKW5qVHnID8ZVlW+82jxcHfgJnwvIV8qwTnAcNI61Kg4hy+C
x77WoEOnq658SuY6cbF+EKSdIq01bAkhMcvDUjYumb4bhnUNp1A96craK+bIEkTB4sZcMRVfpooO
GzpRDRrDzMknd3viHtHK/L0Yb/UYleZomxovXnz//TBXCtcq0l1g5Lqmgj1PcRfRisNEFjzzWHQP
koXHcLkpgzsd6o24VqyZ2Z8Sf5Gry7D6LVuIAERIeW3T/tAXT6mW0aSy1xPYbL9zZSbrG9ld5M5h
rOgP8uPP2jn51baRtpwidJSK5aMWbiq/m8kW1a69lD2V7bKQzxZeEO62HKtDlq0YqxY+enMjhLuS
ffCiNE/CuSfyoDT0ee2JWuu1ZKUooVe/+gRJY/0lgoZNaW/u5+Iyy4SL6847aa5ZPN/RtSjYJgbt
Ema6z1T8WiNp3nXJJqSuqMOQpg7DjxBLcebje2qsLU+/T5z4YaU0/kkKB/hxiIjJ9cZT3YtO+glC
UvBzQhU9NHVYmfTFuPmNk+IrTMtLIjUFxqMSx00juaboDEGvdG/v1r9U+UzjbNzSUHsA2JLwKGre
vl89XwNHhiPRRfMEOgBdqZ/nNLPSRMqHxB/LwJUGiwWVU+hDyYVM1s1v7IjJYPSbUhnBYF4CHYWk
PqVLcYU5HVJS8b42qOBD3kPmGGX3eF9Vv7v+RuQzBUP+HY1ijKqM3W3i5KiSAyNs+zDQHkOsiQ+n
30sUvE4btNLuEEubozs4Ck+OCoC3buRxzj5s/H8HthQEulRdJfX5PKdCTT3MFCksB2ggp391A1Ko
Z72w3BKJjUinUlG9eQNkieAGieX9R38ZmjtG1hUZTvtUZqOvC8nzmlw+FDZeIHsJx2JlZth6MK+R
rGr27cI6BXfBz+hOUBfZo7vDwea9x0HCSXNb/OwwmWmQ8G8U2/zVK8v+EJ30R/A27MI6hCFlu6bR
4S1NcY21UxzivPnA3xTLaZrCB6SZZb+Eswh/dFPdNxgrqNQ3bOMOrWowkmhmnpR58yIiDLUuF9JG
2Me/Q/R2D93P4iD8de3QRg8mOzi3crLJrvrnk3yYF3nySVSBOKSPtcfMfsbDevnazPDP3B+PaKne
4rtP2ZFfBpt8/8oRVKvSWebRX9Gde1gn9Ps0WDFFIHExIZozb6SZGMxpdvx+N09hgn+HhmIvww6T
IMt9fk/Rb4PWEiPtETsdpAGXORL26MxDmbtHPR3p5K31tJ0jMXtj4U2T3i8DT965TWnzdTI5eOxX
4ip4jLfWgvhSXOq7WypNU97G+1DQz4HlIJ9yjEwymjgcgjw36uggrPEbMrlyDkMwG9x1DU8Gyexq
DgMcuPjY33ePdIHH9LYCiVUzAbti8dmsD5ZGIXkBaZ5+F1TELt5P76/2x/ubX7RDam2qYe7Dm1zL
GAXAx4Li/YYcgvTq+rbuLVDV4fxH0zHDUXyYFZf4d4x6OmrpL+Hp+8+J9hTfa7qfYRcrKscINNNp
A1alOxGFAAXB8gdhV78V1qzchuZckWbCDsOkJ6NawVUrKjv8rQOp/NDseBdEc/kovmvkwVOs5+J9
C0ElnIEIY6QHt8uf17HtRLjMjcp5WIoLCwI3rmy0qWjC8BYjARstV3ho6eg/xS8bArNZ/4bpCCJ4
e8QfuD47228XuI0fknVSL4nk9vXeGxYqz4Z6SrGuzGWzjnbZArDJKGdmMxeVGfsAw2bUWtfGi7s3
H8plDRVoZlwQJHqRsrl6qp8diT82Uw7Ki1Atox24MNIo92290B/bO+kIT60/SSv9IUP8G0H1B1+Y
5c/9X0QwdUyritmMH6hTbotnUTCX78BbelvGuv23anf3HZojwn4Uyn/xH9DJoBGrnQs/SYznLbYJ
nEQeESQomoGwtWWnv1tzmbzmQL72m3QHqd/4u7NwOAHe0e+a1YDlTD5b1/P2rD1a6++//1Ty432p
f/z8k13Vl1JTua4RHLx9u9VOqGI9Svt8q+0yDEo0EqwUdH+BBude/lnp2/LSYtz6o35BzxhPw10N
AHJstubJOdFt2e57dMoWznO0zpfJVt5lF2hn/glJ/VHxnxReuFc2HMfuqcemoTr6+J7dkPd5b6b7
uqB16MkqpxSJ8ecDyitMLUz9MNy7A9BlICfzRhd38SAupVBeix7iaL2brurEfaG5ptOade3pdh//
MUPbsOjW7u8Q+TOaWVTvdeGPHKyKBL3DAKIKFJqw020x2Q3cU9lwDMY/72lL0tJ5IFsbKQJwCFJa
w9W7VnZXLlcwIgQzQ7vvE/gMvTKPRITy2NgJN7VFM0dttMu45SBzFcya9AGhCctfDSlJWGEmqzjs
AFL9wFwpNMtWDt6/QjDr22GjeHSCow3qe7d65q4FUUTBowYGoOqXHpwhL3WhS1x0WqhbIfvZWYvE
2uXxRYt/B75x6+acVB3/WYL/HW5Ki5V7rasr2RN3gaCAlvyWOxh63sKU/7g6lrnYaFooTVQ3iM7X
18mHYSfJUys5pVkmjQik6N3ldbjonR+Fd+8kbHZDRHfQ9c61JF+KPtmlDsZAhXRGuDg0oHR6ycHx
4ufWi9ZVeh7Sg+b8crRuXqcGBjtKJeyT4b6ofznyPnUgCzUPoolZY7yQe2WbwM5tfHIk53ck0VcS
u0tgMFQmEMKrMJ5JvFkr3WVphUNX4pgwoWduZa69IbPhT4ZpsqmDXyTJi0SWYa5mBHrnyEDAYYQd
OXaa/M7QaMq/1ZP8Dq582VkE8jJxPLvLmpwVVaxmgTJY3S7wY3CfN7X8LSnHvlEWnrhsSOmoF7X9
olAIsPKz1O/EAC+KtJyH2WvTPKtetIvrg4pYrUTdODFiWtedTSA2j+RFv/tYf0qt8MV01qGxSZIf
SvSk018xSBzrIYVZaJHEvTOpRFEy8udJGc+yCnc1BKk69GXSjVVg2Sz/MaJ+6cNlkyuqtz1u03iY
Ujvjk4rGmzrcW9kuvAXJT1Pkfxbxh7mZhAxypoMASjJySQ0WDKWypM0V9YJwFbm9HeXiGkj0xazQ
CvMr6tkCeoXOX6qpSz2tzp12iXRvJTn2UGg/miFZCqg16v2zh0OhjvB7Yiyy5k8vUWnWNzXxnttQ
kQmlYw3a7NaE/TQOt4E5BySg1XNLdYIucexF+kuPoKdZwDqkVycSjy3ohaGHF4F+Iqms9mr99/sb
5WqcZkBDHJsHRcqbk/NXaxypKr1WxrGuxpQSKdq5cHDwa7gVcitfsiC4CuCttG8bVM4Uc4J/BiBF
voL0xuMTL799fm4JL0jCwsWmW6fz17tsfYevB2k7BnPLC6KiuLvfCsXfG0M+bYrxIShRjHikAWQ1
SW8FWtpFo8sU4n68C5fuLDyMZsk4d59wTbzHqvpuhQc8Lh8hAq6jDwUi77sbk/4+qZOnGC87ZkPS
OLenyl1DacqlVTIVOMfZh+WwecwelpvVDCcUDDMWKx4kWG5mf/YYemwQgm/Xb5jf3QjRv+YGdFF+
fIoJUOxpnezFWqc+5oun5wOh3Gm05w2W3e7+D+00M2l+xEx+6y/PbzeG/ifX/jIDAKAixTeaKK1J
/mW0Q5WERjnsSgHlXRlWH0U4zLh0lHldayn750bRjqWYrCPK+ZVPT8HgLSUfP1kfO8v83pSqZVxZ
a6cQdoXiQ9/vHsu+nItNbTupeRDVc68EW0UeTqmMTGyGYUxna2m2gL5IebS1O5FG9uxYF5hp4GAb
yltNKxZpHQDvtHMIS6nLXTDUu47yQETru49sjMPv9Q4uTHW2kJArdcKQ1mzkcN2TReubeVK7o2qm
dlieUreChO3OfeFtQDwmV0rbsTTbt54M7YB22SyXf/SWM0tRRBEdspESnc20tjt5JfvmqhUQ4lK5
0MRs6YkUaSphKVDW75PnhpY+jTayzDLhkElgv/4fkqBd60Rrwwh+qK1x0P3+zqH/rRo8/Po8f1Gj
0tYX1nYsbkVRZotxavsiAhllfCNEuL6wOEqgS7xv9snHVaVBoK5VDTu5RT82eynJRPRtmyIp7d5r
1bbwe7tpvXlVYJath7bUIa5AnNQov6R47ed4j3GJmu08r/GnkvFxKoe5nhh2EqFlp4SUUJ+iWyTa
qVgCTZNshw9PPbkvHT8zHNFq1EeSkn6OCdshnS1xG/7NAbGZZYsVMNVzMlt0i+0tXQ1zTMOn22Gk
6NCDLwHaToXMCy/L/S6MlZ24ErfNniDThT8RHNDY6YSDDzi+b8x1bdrIzONofDSRlkb0SJ5lGz1H
AtKfScIvZzi1A8t7JpzUAhAWo/Lkr5rYNQoOm1hYhgfvh2r7zczYFgT8i+AIoyfcGLDMyQAQra7n
WT9X0LXee/FDh5albKd2c+83c4JjFHsDHD42MT+3342ND08qN0W59sQFbS5SaA+c6w/VssLESV4h
+L9LETYWbYHeZ/zzbhwhEw16Dk0+F0UHag8UUGAkTwJCuewlxFY5vfqVzZc6YDG48Zaze2O+x+8B
19jtGe+SG6NOe5T/GZVyraXTG0ZtbRI4hPQgoDDXqo/FcncQ588nyT5pODTmB+/Be9jMVn/u9ouf
oyjnpQ4xVVmO/kA3HmKqlPbvQ+DPgdQMjzLFvSOxzZLIyXF3Cvsjkhl0ptBy8aLTlJX9jHNtJzU/
TOschQvdOtI/NVf6clbReFSK6EmhmqoLJPooWtcshiEzF7IR2nRWLfQ4f6p1GrLomcrye2VoboTx
U7XB6aNPgwA/ygp1aFrl0X7GsVnbn15AbFbLl9+z5Ww1k7Y/M3wGj8Nh+7a2b0Q6X/KkccGgNPbv
rE173NRwkMVUj+WdGzyU1X3kgtWkZ3lA16s/+MFRKYW5hZNo8lMr906jIZiyrVjyZot6d7LxbzZU
fsFyxgdCKBSknb+M9xX+oRDtuLLvFjrS0zUmriWmnYhpzcWDgVKgagsHbIHv8qWP5Y16rG8c0VPu
wT/f4cPYk8PO67skExtf3DnpsXDkuaZeBGTDwGQQ3wKW56o9y30KNfQWZ2xae/13aKA6CFS0mUw5
VH7WeO3gxsMuKdY90bWa73pvk5lbZ7AWivDsBxetVRapf18KP5HJ6vWCxRndKFxePz/0/zzGe2D8
YfbpIS2jlELq49Pzc7ZB39dangJ79e6ccpTto4nj0a2Q60rgN74wHEoqHzT/vBMNPwwaymGSuqrS
7mLkTtSFnt953iWs9kmzSwQ0tLY+phmlnUY7eiVbdElr28zvauwlogU5aOosNOPgSfOKTIOOHOdS
dneFtEZTghyytHy7/RsXBxN9ePjsAeoX22CnPJleNruxmcbY8POFpaADZY7BKzUNlMk/wzZNI7VD
qvbyIbjr8T1FmXnf4gzRoONb7+tNviwfKEjfKttfHRWol7MfZhMSFp9HrSuzkbVokDnvd5It7bPl
6X61yI7V/RZrpe9fURm3wJdXRFobnghNivQKfB6sQtxEGbRO3Hn5c1H5KxEpObqS7UHA66EfZk7O
qdpoDSzzANl1mmWRBSwSeT3MYNbTAOgK7tgXPau6eh6OOlFF+RgMlF/o83RbRKPbBEbEkxI8UEsM
xf45qnEqdKKlJqebCLUEJStv1AOm5Bc2nyLJ0MKogsm0e77DLB8WYFO6tZT5Egsw2qrlJSYQDNxL
xtZXtJgnTGex0myA5FZ9LqH8eWP8K/fnOD58EE0j8Ee2/POkeoKjo6uiO3vqmUfNXQDVWzP3PvTZ
fuUxXOMGsIWQ555DCAtzkwr0xnsbcHOFMRYre2MbrOVdPuyRggMKOqU3PvqUPPPv/EBjkFSyYi75
z89nAV5ZoQ9o4qZ3DsK/ohyuEXHctdD1xtQiRRa1GaiZ5SbyVxfC2jJyZi4tI/EgLcllNPlYmDf1
Lb7mzkwbnSMK8Sk9ZeokS+8jzSzjxhUPld1gQiMuTFt83hP+4Tjz/bL/eil9GuldHO3DAqlDGTHZ
OsRYgjZ0boUyLRfcCl260pBYlELKerf6gaV3eZDpVpPfpxyJbhl27edZTyhRuk7adAf0K21tk8/+
Ph2a2T1RnbbRFy/OHJn35cOTZP99Icac9fhBZ3usqzGmK7cJqvOEN3YIwO0tm9kJITaAA2xusMgZ
1rn9St3C7mxEEu6k2c94vsCuRZ/d3/360c/Icx8WGQayD2+Xn7BNZmirY/g2+yHhEcM/mKUi0Mg/
OTZ1sf2nQh5duxGZXDvVPrz9tM/McHzLCQVhIA7oMDsPUe28UTf4WoEctz2BssbRCUdzGraaZZtY
sRkohyieU67hRU0EIGfNwlxGa2dXntofN6WZx482/aiahggKqBL447S47+d5IPVJ4B7Mg0SlAjv4
jbYLD/+Ps/PsbRX90/AnskQvb+nuNc1vUJKTGLDBBoMBf/q9yF+rTYg3Xq3OzJwZZXR44Gm/chd1
Zh4dc1aMd9Orn8yyGca84wL7ZhTHX9I7+1m9PQgd3VwDRSGoCj9Xlh5G54FgXCK+7WCez8LHbJ7M
s7XpNROs4xfx6kTeMzuWXox7Opn0XH6jSguROu3AAfsHfTWYVsPGT/Cz0oJ6bnjgFV85wPFgqYc1
JnIP9E1GVAQzB/LLA61qDorZPezC79gVPi7nIi9BuP9rgyTtOUcsU2CAhp9gTJSBvyxnuabRdVik
19XfZ8CN6BB1DUjerBXOQf2r4/r9EAizREl1vRmfjdmuLK0QfxF9t9W4j3bmI8QLCQEQEWSebD7+
/egbuQ2PBoKiIrwBoqe/UhMzTSSgNl1YNp56Cjs9toZW6PigNFiv+AGv16bziYPinQd3N09/uSLf
yddlLwLJ60XESJsIA+NCTS6aPD8jKrNZWddVV5Gb0fcLcGy988BbUwrbE3A24uvw43qZJFdQNmCH
COP98UM4uKJMsLB3T2D4lU8xe//77W4dMd8f1v3824Qe9pkq5OKhGRvHWX71z9KMA13Rl38/5fbk
GdzsRLfUefspVtqmR4xn+IaOcxrOPW/nwrIeD4cDe5VOUenRbdeVMFTGhaJri1nj/N5Bd+v6Qn4L
FS48ZVDd6sUXg3iQNocqFcb0t82wcYvrrOJWPsiPF1rOlYnXqjSluqggACUuz/FrlQtu16uJWOam
InAqri77e1lvN5f9tfV9VL21hYFDbYhprW6eifunzxdnO80cMBiD2QfkJvvp5fr5gpFyUN2rNN9a
ZN8f3Jv3ODseGimlRFjgxCSHr0COmhZzzbNzkPxDe4cn1WckfkVPLOYvYCucsz5PqpVxmTDUut04
AH6uPuoB+LK9rQaYxBmOuvLRlBwJb2vjbf+Ma3Xhf+JVZgsn995m/hIr6X1wLD9gw9NU5hjrX6lF
JiRhohb15uqdhua8InQ424PZYLYHbXBdsh7jQBopEAGu4922fIp9xdnb6Frjm0Lj21wAxhkMm4do
OSCX2Tv//t4ot8Jwalec6VDau3ZIb0HEYq5Fh7xoaQAYSzWoaELEPj3sWY2RrnEnpLuVyZB2CpqC
DAFIQr23Cuq4LapKLKSpPqfpIo0QT7Y7zRBHtNQgcZJ56NR7z8AvjyIfGHHTamh8bfLnZnXGlF7A
WiYCEQA3AVSDODzftRfqanW96WKAHU8FNCAFkd7nMJJau+4zAFKnEjuyFGRJIdiiWXXMy64pjwNY
idA3oi0MdFaBw8Gc06o0fMeojCu0JpGftv6eoxsFAplB6ShOQJbmX3qDMgd6UqscZ1NplC124/ZB
xVcH90V5fPRTu7R0dzdJPks/+giBDbgt2jDWfq2Ud8bRJ493m4pcW+jUJlHnV/oivumxug7qDqr2
+LzdUYpe7HyaM7jJ/6use1iq3+3A7mEIqgEVQ4hR/ILcfrsoUCppIPIA24qG+cxwdLfzSXw4uOc7
R8WtEIM/HmMMAFtk9H1Fh73MLUxZUvoKeiM7ccrxaVzM9tgK3lv/NypO3Uv9z7N62dMgi+mDiSyv
4ig6+mF5jSO3VDP3oj7kxtFra5oKj3hMjUUBJN6hAghqXmpnYHz+vaT6zLevqURMzoRyBvXk19dN
67Mq1MkpmcjN07ldsm6L6+rYPg+00a6sXPzq2vNydxbtqp2IKFuURnNvNUk3tho3As0G6Kwsrd5Z
YMQ71Uh2Mt+dbu8+qDmkOzRnvtCCk30v/O7+sP6+/v6wXo0eh95DOaiOKc1xG0CpXs2up5lW3ble
b35WUOCijt8SrcR++ijV8SVLclWaaikv5XlzoODkcNJz+Xkcxt69zObmJmEO8YTsMIdEG7z2t02i
6mmeZhc2SePtqfaEXu6g3uPq5Kp/L5gb0QyHovYlkswD+11SrZD0piqEbpMgh2/jqxM0duPfa83f
2owKARtHMLSo31J3OzWWhSNvNMVPZX5eyrjEqlhoX3wwcXcgjL9R2MD1MeHqFKRoxGNb9/PjZTv1
kh5LBTLvDLh3frbOq2Jv7x/CzeGJC8iDVF75qq2/rtEgmzbg6wBkWIepjJbDvePui+vVW6CgY7oU
B9HOLmz5OZg226vtlUVFC/x5elxNp2PDHgfmIrQfzeD5ebs9jq4WIYK12mONY3HuDz3PtJ4RNViO
t5v5qrEWuvs+Uf2JYn1g8myFNT10uiozPGy7biGA4tpCicha2kePb9o6E/cdwwffHa2jyvmnOo/j
6fVoPU+Ddb7+DEKXW+TOpr+1jACeA3rnNuP33jZs6GuL+7zqQOCXzsCORgP+c1ip/r1ab92YIPgI
/Ohh6uyNXvAtidQxVCNDoLczy8wr6yQVfgeya0DEji/6h3FcCdIaqRvrUKyLgwhzH+9ZjsFLMdYh
92if5il3m7D5F50rdyDq3n2J+S+l6N6c/xhl7wQE1FPosD/UDciLs/W2iUeb1F8NF6AtuuSktghK
/c/lvXry71C8K1sT3yC6DDenz+MwzqJ8ghwYTxTwuMZgRVENMqyRj0JtpAn3+L998itHO49Dqo2q
R1e87l/kh8TUdteBgThIG7taJfsZ6nWJiFg6Veko8txQvzpcOEmK56owygUtqABoo7bgR2HiXDus
QwwGtxPKCkNzcTrfOQhuxDXdCKnMiATBHVDg597LY3NfX7KCPhDEqwGjSfUDLMWplI3bC8iLDrkH
HOBMQSWUNP+4fwSxUai6ezXMQO5AUtjNRFRCpNPxzkq+AROiE4/SHTGQLOt05H+O7RJnlZyF2IYo
8ZBeFVRmCvOyf4pmimJJKLmDu8bgpl7ClIpiwCiVlecrSJ1S/my2TpQOUe+jJaMnPjZ0mb5OT8+x
NqqSuURiOpCxnZ3LWDHr9kmYJspSVu68we8tzwsw+k5en8/bl0tPFHFQZ3ohzKnzY4wizY3BxxkK
dLSlzrZL7zRmvsr2P/eUitgZKTeniyz+UmUd1FUbJcn+usFNb5lsBIDYk3Iobg5eNN/lFkwwO3y8
4v4tDKG/7XDVfuVUwFTvpQ4u/Bz72oAvGQx8wbpnyXpjw6OuxSUK2ohii9qvZrV7jHKN5nTdyBYo
t2Ii2Mao2EQv87fjcogd+ISEY5YvshWOTQH+bMs7c9HXJur2IrAzzkMN/bpOOOLnagrryjRONZ5S
Z3DwnffiprMUCV/RH01EW1dapzrBpnHT0scCFO9yIKWHZUlR9O8Dum8V95+B6KwLndZG523ycyAk
OudGkgYKDCgHPtA0hwh19ei/n63NcLizFlxzZ2/iv7xASrVmibVec3nBkrDufJKv6lZvwXA0UW2D
ic0J0DdQu6K9cFD3WTNH22yre8lLNiw9NfGbRcfVezxulce2BhgorsKhUDmpT2DgHz+My/ASXFc6
zoQfnSYo+gE7W2nsM3RDeVipdqN7aISUwhKKosQm5cI1vdrAHtMuPy9H23DLZ8zQ20n+dsTtPMKR
vNg7xBaHj3oOEt6tA8MtdLddSaqVu9VS9SQcSTF5jpGJCHD4VqxzAAthKLmar8oWHFL+dwHfgTvF
tL6kfDdZHf+OpSN3FYx+/bwC3hJpA1aNtF9fvErw9/ljYoziah7ho6nizei3Zmc+dr56rJj9CW7C
3+vlqzDQmyW16zlRvzcoyvbZYylzdIriy+6hpOmEp8JCxgE3AqugW8rsTP+lmtH1pffyia/RsIt/
L11N4e38+DhwzkHo0zyzdTf3gcqudiP/pWZZFRQFs70db7EP39H2A9LlNKMmoP5io+v0ovrA65xi
a+IHu6+sBojatLaO49oqbRR+bQxZrJNv0hH6+237bPX/fPBvb9vbppf0dAjRJLhMELguz1BgLAD/
c+Ejf6B4Vr8MGC9+vq0nHiz3sn0AsqcjwRnf2Ro3AmTmnUQb3TSqV3h7/NykbR5KdE4zFUeW6VSz
N4mz8oXhgtaUTSlm7XzqzvLxXtvvdwWGVg1wDCjDmDD+uvCw1jgf6hqbRY6oXYPnp8PJBPALb7i/
v/KNZI0nqZJOeZb6LK/y8/WSc3qQxEhosHPOrJBDTxyaSIsVZYF72ofKAd1i1Vqh+jNDetFUZ+U9
O6lbtxWRESBgfDfQx+8j46tKOzSpHDYbikzgXQEhOkfr6g2s1Mbu1EWjzDbmFANXmfUeu6adO1d8
lnXn/FbZhXOwl8JKXNzL9W6OSsefmOYDPjzoXP78ME1VhWXRqsw7pEBru58dY3sLJHezWoEEQRAg
sIjirNNjZzE9Uu2RHQycf2ZC9fReu+kGFpL+C/UfxEk6X5d+JC9GrQ6bI79yUTyPi8n27Q0s0GZl
2it3st+4ha0FAs3nZRVU1p1z7+6ze5eUpKbkEOGui88vzMvA8qiUD/1sbLkA+2BorsH1LZ17Xdhb
562OSIzB7kMX8ZcxCgpwYiSV+2ZuFg6mZmnjVACGS04vZCKyYRTZgjSJEyvOXQW5W7zc7wVtNyDy
qNWgEkl5hpAdbNjPJbDPEtJj7uiJiPg7vgnVSOR+iexGcw1jEmsLVUKiApFpS0McPFRnRKBdBHH6
wNwyMdxjOI5NT2tRTU+fuBmK2Hb5zZAspfYiZR3dbdd1Z2LvhiB3Br1Gk5fiQR/QlF9L0WjDEAO0
YLydCi4h1eZoW6vYtqyXyav8aq/ZL49/nyE3Diseitm9hlg5uXtvp9CvvLSlyc3IpXhunCPhpWmV
+EqKd+ovNyrnTEiXMdN4pXzeB+oPENJpleJwBe6p+dKn6FE8t0wSIhc9X/vo7315JSxAKVOkFme7
iTnV3tVRFJxAzevDZJp97Hj/wfgw7eKKv7/CrWiOV+WuIHeiU9oX8oyOJa6Y6UklruWqgKAp2dIn
FKOXRLYI6FapvSJCsgGknl65di3xEVRsThFCsILY+6wt505L80YBgPGQ+ZPgUtGFTvJz/UohKSSi
lB2E2mntKaC6+ebK3h1ebN9tndkDlvPOnfPiRnX3x0P7Qa1hpGJ4LYpmIuRerTsIioj66Lz7KHU4
qrA5TYBxFqrEUv0ZKSPNXNzte/ZFULrIARMO7DeA7UPO/cK3fCsImmE00ItrEj9QyMHPDH4/nYrd
Q/R63JwetX/IY5yh0voApYe7w3BwHl6HuN7CvT+550UCnt0DrD+pNjLGhlyKQbrRPKG02hcVERTf
fCDXLAorC6hUyzAbUL62yIqzvYMuTXoM2nGcWQfNVu3BRzQTP+rSUmiJLAAjvCZLyK3uda4TIWa+
uihbXx3+vRBvRSw6FXT+6k5PHAd/Tnt61o9FqRA8UNajou2R1zRn+MP4HHll7Sn5jJAiKYeQO0if
iS0ULeBYIrzQuOHlE6QxsuETbhq2vlDrO1nPzVVJlZYDip5bp/X2c3jYA19MuRXBzVcAI4UFvreD
ozpMD0M4yuTfrfx5jFaFvr7oGzObDZSxVrgHVfaNIpAV+BkOQVExsMKzRs8pvrONb0DOWDwwkTrv
5W6AvYBof4TBeRHNhtxZ81tXcT/e88l+erGxhqBHXlmFEyBtfqcp+HUy909uk/IrqDKVepjeu2sM
LMOFMt0PNqX3KHpbD8yUu2qCxtrb7gu0I8l5CMCu/71UbjQ+u3iLkgSVc4ACX0WhbzulEYqoMttD
OkF/yRqktdO19y4ntGgPsyILrtcGsoBs19fWHuSwBQervwdw+7UVTdTJOYGu9luNUnU8aef9rt1U
Ll6pgRlwmo8Ud+ei5Tgun/Bnswc+hBzPAO6Fhu7i7+ffqgV0kFIJ4L7USZD1ql6iUpLwDaR2Y64r
u/S2RztzrlY8VRy4R0Pdx3GAKW/vvPaNlgUcP17XAJuBHHP/rpCk8lqaB6mZpMdF0a6JICDNo3oY
X0CejKIDmh+1//er3qq78JbYeyMBDVa37yhS56ZwrgQSGZkM8dnwdS4oWNUWFXVrSKVhYb2oo3wo
0GIO1uN7QcLXqdNb4KQyYHd5Z9aa3qtGx9o+vepG2sxDvz0EKGvxt+bKL5ycsrsPLQWCXxWgSB25
yuNlff4IXw5oE3yAvdftZqWslU2GTXJiZVcHnydVp+PbPl+3hw+0HagYDC7TjtNKOwZPb0gM9Urx
+clOtNrg7y+pdiHvr1cBvaarXX+GnOXnCXbcoy07qIv4QUB92CreBwSFD7qTuzCD7J2rzzp4Q/hy
purWrugjsqagNLjlOLZaV/VyO56e7cN8MNs9XCpvlzimjfH5yUrG2EtLbzsvmnJhHKZIkVgwHmoW
f+bm82Qr74J7XYIbzSbATsQIHWuHAmtfrkOLo3gXRk0zUSX7MFTf864PSgGsQgnmYMHivucdcqMW
+v2BffmdE/JUeabBdQCWvWumKeUgtCMAwGAfctijjxXfi4O6I7s/XyTuNHg7jqfcL90IkP/bvLwq
810NBRhyt90iTmtFKIeElko1SsCSyLEUZCxQPHpPMjxwlmYOC8MaDO5cf0rXz/hjMF+Q7G9Hbl3L
SVlGqoDho9vZqCLUwRoKkTdwz1lHF0tbq30dGJ5Mg6CaoYqfI4+VBXIWiIbXKk6q2qgc66K7A3+I
k+Dr/mIJw8OJExpPefTygQQ7IaSEBjlcO+sojl59xXTQ0cVxgxxu45fYY2ZocN7ZGPderbfFZQEZ
SWnPq+1w08Q9JbzYl3YqQT3/ewPewBPRHwR5SZGbKhj4iJ8bUC8v2YnY5zCJjruXgRivMqIb+Yjr
/WllGpUlHErrEJaj1E30bKyblX0owberIuKLuqvmqqNivTw4CpNCRKyjEpFUmSKCdynfDq0bGTGe
iDtLO12cSnk616IVF7lVXMonkPm+mcVzFZnuzqrZzDRHEuN7CJwbGdWP9+uFSMJ+32rH5LifRIVq
dfpU+LnWrY+Ihn66Z+Xalz7souXvD+sXuI4ns6kaM2nmlHobrAHMbgV29diocJBfW1082FbBuXHF
t8wzPqkV4rt7stAAzBNHWJtbEbJOZIuf5Wv8Usyq1Ks26qMUOydfc6vx/+vu/Db5fc6EksaHKG+I
H/GtiK6eWntYnZFTSEdE4ayicuJ7hhHSnfnoFwJ26TFsz3oy2DxenOl1oj3ONyayWM7GH0JQalwc
pmbnxVoar0njPsHl3wnp6UreODW6qFCn8ozUUF+t9KDvszSriEplVIUSBHvm+WPpCavTcztqFhdv
P1O9y1x5Df14pXG3NLGH5uKy/UD30Q690Em86P0D0rVXOR9cQGM12MOTpInv1fZuxclhuBWF3NJW
J1frXRzpaAw9H4fnoxXbA0rEUJzdCIL+wlyq9EK8/D19bhctOkCrgZtRArvYJE3/MB2aHe13isqL
xs3G1MYer4/yozi6utezlVDEX1Acz4EbqohgWPuXGCDkx3WKS41fjQ1X3pyPmFVa4lqbVq0Lyfo6
5z81iAbxZwyx54X8fVRRc/r7SLkByQcFhCmGSMYIDucLmvDtWC5q45BUZzFeiOvq0XyiJ851gFFr
+iy8pwuyOegWB9G781Tx97SCiyQm6jRBukf/PMhSaXdMhTpqNy0yYGD/TPtCYp46NYpFdx7V/VG9
e+fHo3pBiyxUrYmZN5FucEGFNh4jlgKSwhdt7ION4E4Z4CuL+/U44iMJdh1lGbNXFArNE0Vdfo6y
w5jC4XM6mwJneR7MJdvTxzkIsytr5ole/wWIIaXe0lLdp3j4Ujv2LPUIjHD6o7EQDBafBzpe/+4V
VbsB/DXAXpZ8Ek75gGWAPWSJvD0GEsjzHNbgsC/C2U7v2VfeCrPoYP/396C193Om94dCPp5aZlpG
skumyH3kjbv9mLmfd2b6xmlldshSegeYzaJn/fNR0aAUQowLOzRr41EznR+teeSUKWCK8Uyzrv7L
570o8lYeB4PSJF8mnaGZ0I3p2/aJJQUrqquq0CXJhjzvzfN1dwGSGsA+Tculcw8rxJ96YwI70F6H
KWbb9tWME0OvsbEMq3lh+AjI4cUnhXZbAHL2DR+mvavsLPVdfWqc8rmZV5vSad7VdTprX7WXdNvM
41fZql4H/4Sr0y7r1/pzsHPk9gl1mT1BWdwG6Ta++terMyhnwCFiGvaOUji7EuK/X19n0WuzFJ7F
R+SnDq/hu/JePyvr7PWyPG3rN/FFWKEL+sI9+nR9Sd/UF3QTWhi9O67W9Gn3eH1v5vun6q2eF6vs
NXlsF9rmujo9SS/NmwnGA/mFt9Pb/oOeavEmvZyesidtY2zaBQz7Rbuou1/P0etge53xaymt2/np
qVkyrMfzc/Kob+uFsq4X1yWJE78O490kDIfmQ704udFj+16ZVsX/Vz2fDb/8NFOnpQd+Ghu8KCC9
3L+8EIpn28P2kiEMaVMaqCovzEaajnP29KAFeUsE5Cd34+MbwTqcjw4GRh+aIm9vX9J1iQZ5cx5w
cDSeiALOdYJX6NVaCdNqWrzsSZIpESSeQK/SFN2zoz9mo3SYOtVTiIdQd8dEy3MQuZmLopr1KARV
x1MkQ/t7m90qs30faL9BlCqHuCBHjBfPlRUNCZ5OGxR9G/PBxOf+6F11z2BhlvhBWmi1weS2jOfy
jMeoXW6jZUg5NHH+HtKt+viPIfW+naEUYXGUCY2oqVHjOxqhXcfq4kIFhxznJFt0J2jpna4AdzxN
nmThujTXRfJ0yh67OiBFNfwWYiTXlFGtfmRIOCPJheRoutLOtpJ0AdYVxQl+u1A6uJM+/FZH7eCi
/zP1/SAnLExjJ1d6s9maQTuq3crOx0cUMtNt7aueuDmO1KcEdYmxSntQ4vo6rXfuwGU9DE2bFpFj
jEmAXhXrvQny3IK9v4j9bTKEnc1/6PZ1dB0Rtb1DVqVb9nJCmY/gxl4IXrTSrEXFVTQR7cLee/X6
unelqwPl1HROjugt9x4CY/8YkXtPc+/m1fD9tbsg4dvZmZR6HskK6Cb6J+3VphgkRAEzheYBQnnS
xf8/xbQ3IsofH7tXcDxJ++QQYWO14fK1pmLHf6HYvVqtNOd94rqva4oa7vrg77zQ/nfv9L6B6Ory
cdwjza7qR+nv5zsfmmukx1d2+bz0jlY2lOwTu+g9WpBIBOWE+MRtgncFfKYGmPf14JbuqxaYo/AJ
dqKNXquHIQNaDPdQBzfScw0eNCODl2FwjfYH1hZXbZBq4QZCIaozij/dNmua/puzhcCIBl/ItKAj
BnNreCZAtHS78vyJ+Pni2pLDWQ02IvinrIKAJtQ2CO4VbH8HjLiLwxSXoI9gZtkX7BDjCzoG+wPi
StRL32AE2OFkgn0JO+Xvs+RG37d7Ep7eKHRxufZ7znm9F8Krfuy68lB67V1wAqmVQx0qxjFV2doJ
qVid3Nno387jaLMQX10d75wIepfo/gzSGATLtDMroGj5xSf9tjUuJ0UP1QItqf1MWgp2GsiO4jbW
hP6NQnm+Q7RUr5J7AQS8H1fT3ehDHlFBCp5cIbDfw6HCGJVgYrpHP3bfgbNMJATNCrdhv7/KxL7k
IaNiBF3EEW3Dy4eS9VkxkXVwmB7so5uNMvjFx0Af7pDSuXj3vvKNQnD3gjjDUMf4KsD93AfROdFC
NRkkk8vgVUGpNFMbv1Zmhbw8RcdAdlUDw2M0l/+e3BtNuh+P7YeIRq22ShmmpJNrwZZctlyAW8Ho
RLOrcGd1IL7cpfL/zj9ALyDp1KGRVYisvY01UI8XSTjqKJmjIUJfQdWpogBZggNsQjh+rhA+PA+m
JR4QjlLd4yR0p1l/IcHhpMsBdut38TuLzpIY5uZlAtq3Ov5rU5e2HwEdFpu7BCLKuGSFvNztWN88
TuiwdIE/BVa1D6+5JDisaOcm3GjbaeNNt/H4rX6cny0v8oaIWdGcP06v1geq55PGRm7RnT3Y7fjf
yQmc0evFnVGLx5dkNHLu7KwbcF9N+D6w3vEPpCM6i0qSTFBXrVPVRao00uGjm8jMxm6d6BbaymkZ
KG/EeQbCwR3qdqi3oyhuVse4tv5fW+H7iHpFr+Za4ydm7rsSB6KtdPMRNbZCrup7ycqNFp/WeTAh
vIFVI+z73lKUMkM4p+au4erD/MmqfVyUM8vgonlJQcQBdHZfYy9/Mjd/b7sbdSTa0gCsAVvhQ8x2
+LnbTxct0huhbfG9sEzg9nN9kX6qC9k6OaeFOrmsc6v+QI55N8ofqsQfPBxJzedE5tW/llZGZsWR
Vb39PagvSd/e1kC+RWNtgoql89kFCt/O2FRCPvbalPkDStMz1I7WSKjmlrG8LITGGphevDyt5cyK
Bs5u2yaO/CYq5HZXhKUVa7co3I7I6ynPCHXjGAA0K30HKkjuEJwLR7Yj9+pKXupg3ejLZKOhu3u/
rLSxgMuF1Y6ozO4tIJ4x6ip8BRGtuVnk12/yonhEAlzByMHCj8hwo3G6lqiMxPNOtj4fH0YH5Clw
LFpJI21bwyO220C80x5UficjKLV3eO3OsVEjZPn5bS6DxJQzRb7OLzhDlpN96u9DN09sRbDp0VEg
FTosmPKo50f4vKgKVopVJtSL09bJz/PBFSz15hgRePO2BljZi1MbD1WXCx620hzfSnEar6tsmBmI
z4TYZCpD6WBakNaAs8eWAdmyde46VN9IFDiKoWgRSlBUVL7oCt/m/KBq+0ty2cnsgDH05+186B0f
hm8NdBoU29Dw3U2a5RP6n7PXYF097QgwmoEFxsq+3otobpzMP4bS2/aHLDztYxjZ5HsXupJEGi6X
EaqnwkQA5Pf3Yr8hQNEB8CmhyipwJazef05ocjyI1W5nFA/y3HCNafwaTg+TcHuaHIanCaGoK42K
yaVjKcPLUV2NCOfsAQF39sPXd825WE8+/Dy/CDRCr7NzYawxMNnSljwcWxEmQcHDlYKjexcP97vp
yMjBJKDIAlkL94CfI98nR1PK9hdgE4WFLbL+rFd+OzhZe3lanbyd2K0olRJukQboYJQ+OIm/v91v
sXsqLbjY0LimZQANo5ddCmZ1KCtjEHJAP59dBGOn4mST+xvldX7yKORtYncDyAQS1jCy+cFwN/V9
xXIn+fAF8Ho9H9k+uEH+tvKJ9aROn2YPCEUd35a1lflL3RnHn8sErk8wGpmjdRBUluaGr3+/BVRd
PlT/vPv2Gv1D+LITwyZPKmGuTbXI1k42bSSfugwmBXJlHT87paej1SA2Tj8E44J/WWyhnLx/rUaI
kWNcJxfDEplijcPRGhy8Orab0MoprG0S3vJsCYpVg/5JbPXoDBBXocYn2hwFB9Gl3Yu4qm6CqqWy
3CyNjYCspuLIR0d5id5o7VXYbIc2Cvz5s0jde73baJGlcsTWdouW/Vsaj6841IZBUs52g6BqYLGQ
HCnmCwiOeI1ednxyDltjfFoNRvtn0Ey792R7eNgbFgqIhghUdPBCQplEgbnryE7CYfpPyH0p9/XS
uR69veq3pBNyoHCqI4N3D/9zA3H8Yxn1a95aIYoROmYtyh5Iq9IPF52PZmTa70+yXS0S++/5/oqw
fk23DrmC8jpSCH3JmUhKzmWl5PuFVl8h0kt+ZV6sN12MJkpxnuL91KgxDmixvWvLV7HeOVG487U9
UBj88ZBjWefaebhTgt1eGCnSPWLYV8LWGx4qiOScoDJk4sTeprpEh4w0uCucPk5R5cH2c7YtNpdh
Sk/GEUbTeT2VJ2+0hbdvc/ZaB4lGNBRtyMmkcF1Yi/+O43/BZ+C6T/LyRUMn4GQNfJCFx5fRaOI+
pRziQP2AdLTjYP1gPqYvCKh8nvxPuFD1XUXnr+7b//4+kOt+HlPRWT9c5HA3AC5sgppGCsoYbbWP
+TD/uKLfum3d6Zw20tEfZt5m8+HHQBEbyg2yi+PBAS3XpeYG9sHVXx8k7+F1HSxzd2mnzgjh579X
Rvdl+yOVROTNwMRAwvkCIH+7A3Fx0uFS/OdALfQ37ObO+GnDvW7X59ATwjsJ9VdU+et5HJsUyKH2
Irr288uotXSImxA0cdbgOKNi6/gvp2C782linvDbRqd1P8ant4ptVcMCEIEF8wFCW0UhOASmUy/4
A+zOtfHgUSO6ntf0PXcDGDVz/pngzFH7benvTV9P/YPwQHZzkIPs4ukw9lqapNaJMsqx9fXoaKf0
xGMhm5xQb47BnlwtSttiVttncRWUyr30q7tWf707MuMC/OyO0dB7d0RN5VaX4gZir2nFbugUwftu
Kg0JMHbenhD/jo/FFxXm1wOhvcJtALz9y3RNPZoHWDRyuHmeNs50+6Z7W7pQ07H2QLFrP9t6VHCG
bKXFkENhTHF5jcjYRPBmgqPSzH2l2PSA2njsOLSe6gDblr8X39ds/zXA3r6vE5niW62GnIJfVkCh
D0xogYLhXA82dJUtjynfvB3QHSfooMMaWi/lbEYu4I4av/r3UPot3DxEJ+5sixuYQDqg7AmgQGiA
IEv4c51WuKrtTlnUbNpR6751ldNVMwI4wx19rwx4o23Es6DgEWMD6kZr8OezjFzam8ea0uelwhPX
6UQJ0s1RWWbqpDi8qscADhmt/QLriLR8xiu+lJby2ROhJtHz1y1TzlF3vGcNeqv2JeOF1sXIHaL7
qxv/7WiQzOygqlQoCY/nV2vuqNbzM+w1C5GWL0RmDjCLc1Wy1vUTt653Zwpu4FvYJiJQ0O7rYB7a
mwI1UqR0QK5IEbKEGAiQHKGTxAuHIRHo4BH/CCdaf7yXlvv6Su999MLpOJjICyjejtaxtVi4Jr9C
9+9Ve+vIhFzAAUbWDIqwlzjXohYd85ylAfrevpIxP0ko4t7Dwt7oxfP6pCdch+Recn8FRs1BjlSN
/LwkEH+LHG2oOeGkdsD++dE08v9+qRsyWVB8KJsClqbuC0Ls5yIUi0tx0FPQxtAHreejddhI9tx4
3JDgeR/F+LriaHDd2XW7vkyDzgfBv3MY3JDh/DGCLyGnb+vteioy7SQxgvFWAaOPEwlX5Crc7P1F
s3qydjb2B9rb5/jxuZhMx+n4MfPbu6XlbvL6J9IXVQARGHRtvkpZ3wYRaWW8V4sIeSbuhLNkGxgs
5o+q9lHLU1yQ9wJ22UTL8ukDm7RK2/49C1Rebj0f6gSAfdrjjOHnNITZ2Tjsztd2nndumOD2sVN8
JY8WHuQQ5RtJtJpAf9r7KP1/kkkHA8GKDna7BLmIgKJ3nBZv+Qce9cn+pVKdsLazsPvnakCXh12U
2TpkyaujposMGLfiwkfFLE+QbfxY9mUgecbBFt1iZ1+bDvpu+s2n4qkIILnGO11a//SxQ/HDl4i/
JE8I8tA5nSYAT/EAWDWX4WAY7u12ZfjCKhnGpIdeBT59pZJT7pBsSuzz2wDWSumFprt/0jHrcY84
zgWnD3Oodiz/gBykPFIPce811m6lPDLQWzRmdYMqZL87L5S1Ll/SpJ0PZP1VP77kO8vIlFXa7O18
8BJJwysNp+zOHXzzqUynSq4NsZi99XNCIU8BYsv/i7HzWlJW3cL1FVlFEvAUU9vBQMYTClBRMZLl
6vdDH+w9V8+u2btWz3+ZgC+NPMY7bjR5m9BapHurjQzvGu2c/yDgX8nnnw/qtY9/nNxH/biFyPrQ
dpWtD4mMDPDcsEhBGs2mtnH5uBigeH524/H4nXRa8MQOh/vqr5SXPoPjJ/30fbOGrDPQNz+5VkM3
Zf1VUOOfU9ZACaWcfmXHpRrywLb8A61B+Xfygwpy0f972A+F6l5UsnR8kiFYdvLkPlqetctMGgjz
axWrFemfAhUodwUUhCgF0+U0utBjMpye6LJV3N4HCi3oQn3c0sO3Et/OdJl9ps+3VxsJhQy8LIEV
2mOpIJIeT/KbJj3dSqjGIY3mRpClXN7dvg103YFTRustGgpruvSlEHsXBhk0JX4ORumiz6p8hIJ/
SakTBtBevZBN257+MO++rcV/rzqhMFq39N7cHyJJaE+ZWIfSt1MCILXp02gXKyJ1uHVOS7oEltMt
dSIDosjVHF3GzOYLUgeUd7p7rvzVbLGgJYbhDYaGlNAg80EXEAJbnUsSrWQUx+ny+EZhJyFgl77w
s91H9XH7+quLwW8mKqX3qMZDEo4UgOh+nN9hkT9vgIjiAjsvBjS/uUyAYg7KD22MKwEnKuluCjVi
DeGqyvhvvvst3X4uIOkzDIBmF32d2P8+HMmo3+8iXh13aJyiLbHN1Fgtjivq1eipNhrPx0ugIHpE
tV76GrWTTUgf2tz/UC1+qQ/opw42LWV9NKj5Gfy/qrdhdTmlp/Vrg2tFosOI+yIh0Ro93hvn6Odr
5TlWoo5k8XZ8eqep6ZvUjkUw4EhCBW34aygY8sUutroyOZOrMAlXZWGIo7F2eivpBNlMX29hCFSr
ccwmpTPCs0zfOu+xvdST2smdS0irhb9wOH4Raf8zpx8cEOiwRjzWRGu1m9HOnsbRKog4UJ1AGsFg
df2QyFTqFak+RZPM7YC+x+j5uXF+owhr85opM5p1r5+cSKt4K89/bP0vDOt/Rtd7HP/BNrMiP7ed
chqt8uO0ysd3Mh5og/3Mv1Sq2/LTHzbgLxyLehda3wIpCPTxtynwj6cNM607NcOy/bzLeLZoFjhO
b7NHOx7doz9O9C+eUjL9wcwbiQpc8udJysXb5Vi/cKn0VS7bYnn6WJymZjKfBxXNUoxxihigh9P/
R532L/oxTwbudCiSpyt+u77+MUe5OOvqU0E/JnFgXFHycTfCMY1QZ88pUT59Qe/r42Tft/N6jB0K
E028juQpnadNXL395TH+zcn/P6P5Edg5lYVyK4VOs8nfcgEXWcUipT7Xr+GDpJn5ad6s6dVIW1AN
8KvrxMFB1HxYFJArnbELp5v/3pVf0sz7gANF/lg2I/j0DyYXPm/FJb2xKzTZ8jVju6KW/jw7TzLF
WOx5ZaqysVYmydQYlxTTD3oDZnFI+8JYbdAP6C/O90vBLiOSQBQCxZ1ixJ+Br/RGq8ZupPVWVm/e
fRXGY9bjG4PIQ8Lzibyj8XBpAIpNH2KQqDavj+tszHA2xy8gzr0P979X6LfD0+fCkNzRx8l/5joU
2fklta87ee1lROFsCfoaOVbatDhvcc/gsv3vx/2WA0CWXd+qB3RO6tt/MKfiJtUPoc6oax990bEm
l3PaazkDbfug4OpOWxoyx2SiVuJtOhwGHUlrDzCWbuIf4/gtxsY4CGmQbdO3sPjBhrSUwnul6D2g
JUBu3Qw+uXoaC/tsLfrC9fn0k87Mn9PlePL2OBsTggNTA/M7QCz/94r8Zvb3XSyo6AL4AV/xD4IR
Q0pIquPg7Fw+s0ig2Wq9UJ3jeEh9DuoUbvXHe+qEs25ohOgHn/RFJ9r3NcBjT9cxTDT5L2iMb8n/
QzgTaqFmqdcPlH91VVK1u6wAy0VuZyIBeBDdI/U6L/O3Wpw8iaSeFxo4YcJY2CqZcUcd06hUMdKo
vI7vHZBv4wa8l9CQTm/0T6uvs8dzQqazdppdQeC/0VFndsom1eCNiIKsz0ZULx/f7s3iRg9W9L3R
6qUt9GIeypNSMwhDlKQO3uYX6T19fVAR+lrdRwaLIYvv9eGRzlJ6Fc4r0Xyok2M90WiKnH0I2eo+
XDXFhwYc+22sn8faovur7kj8TbYMSVWC6wMNoH1//w+++7q12jMTcS+CQjamhjN5TPVJX/MwWBKc
GTvp7FpQXfrfx+UXhJA+PRWB1geH8VL8y+zo2sd9+KQqxK/cbfYRP8ck7oLmZy/ahT1fe60+/qT1
lHWapRzb83T8thPMP7jGby40Or5AxyPEKrbdD/K5FS9iCPf26dDyZaq6x0QZn60LOuSHOG8mz1n3
NO6LnMplSqxnZCBXH3+FWL4Bs36eUjIqUNxoFqGT5v6/ikRaPol/l9duJUuTUphp6UeqziR9UpCY
BtDTdVxsLnj2vLu4GIYTMa6f0zyctOQygP/cANlZ3xZ6NmuBCwWyUW+M6+Bt8DJf91maueeLf5be
RtePTqOSbX4Lx7raa3SnwUSQJj2aoSOR6RkaJ+XzJC5vdMrW32tpRvP2UvxQz/aoXoi32fM1Plbg
id/flSt8ZCKJ0+a0KrVPvfxD0fn2gv1rOfA7E6rtm6f8xLMBKFkMLw8i2lfSyHFaZF+U3qHzHbPp
cKEZZAe847mc9BL/NaaV3vBu3E17nh4n50iaqVTonMhYewhG/bHOcJFnawhnrNH8jTSK8Z/wqb2p
+F/D7YnrH8Qz6PJ6WPXDJd2Nfq/vs/JDNhXjughBePqrzqZnof96GPl86kgkDYY6m/992KuowlAf
dt0qFN9vp/lj8AkUxC2b/jdp/uZ6IMjwfx/zLXP+MSfx1Fw7qgcb6mq+wvlouqYLZe95+MP6/C2W
Cb660ocWUTX/ldBzzK4QBfWsjjS+quO0b3NyIY1tU77pq6eVt+N0BULiX1v2jajyr1X8x2N/cB6p
Kdri1gndCjiax+IcVM3kiN1KCSjAh8003Ye625csXCYPioc7MN0YmnKeF9k0zZbP1/uIrhhBeTVu
sWi24fRKls4BGzi8jI8gwEqUHOe4iEZG85oBT6Kf7Yv+mcFTGkMMcHzho8pATJ6MTh/XbNw83rSG
+OhYvM/Oc41zpMyf8X/v6PCXqD1VRAKRHJzClH7+mHKa19eiFIunIxunD5F4ztAQSCAa02pmMD7B
Qwaoa5cV5RJ0chqfEMzGYNqVhgrYSVQv12da0XTj8A0xTQDt/RXTA7jev+KdOsfKHDdv2u4+u43d
51vzh3dX/006/XPoP9ijPCiVND8PCqfPIL0tXtOVPq+oEcwnrU8JCrAOExqczsCXyhfaTPSehjyi
ULxcyET6fGHeEazKLdzgE8UYzhU7nGTTbnEf18ZeG5dTcax8NlZBfhiiboQ1WW3u295jWqDcY0n7
JNMgeKdzYT1wJes5+aaFafFJHrUn6LOUprL5nMD/CuP4PH2CBQdYzh+LgD/hF8rXBIwyjCMqk76t
lX+QZH66VtfH6/WkaH5Ah0Tj2RqABR4tdRF+ZoQqZ4PHRC7RJ1a6PtV8kTpw4PDZwWxJx+b3kpM2
RzScvgCkM0HB/zi+KWttXq1V6/QuUiF/BK//ZSl+vVXtlzoGTOT5mBXzZin3xQB9t5vzio4bIF6q
MzLQUtbrleSkAEKkpQy6IMjGb6px8Z6fzafwoSNIxvIi/NI99eO+Pk7vE+FN+Bwszh/V6vUhrkB8
ccRVORnZL+AzKIYBx2A4vu2rVbYq4vPitbxvSRlYNsuRdW7G2vrS0pDzfh3TnHss2ANi+LH+RoaX
8KEtahruFmNpK++O76M5OAeeCqYRtUPNHyzrtxxE4KHABUVdoBb+Z+pXl3ZHocqHIo06GxAvALWL
bTDNyg9C8UYfAZ1SqfI23vwFu/kLmhbITb0HGtwXFZPjhwF4VaXntWzKuzOyTkuabhQOvvL5+Ut4
u+zrGTilvvhxHYvLizfc4rKNH176eV+XOBbxG6sfx6/Q/Kuu9vdDSdojbgmgHf9VtvaAj76GN1S4
9PDA+PD70PDq3meD7gembVdze2HOJfqIsjCf8nw5rlZaRI74Qf+7JuK3wCv5eDSG6vFnJLwI/ysb
M/V2FMLLoMFfjh9znM1rss/IUz8SEPirHJTUsV/o8Z9P+yH268v1fNRrKjCEjYt2T9NPDS5aObS7
mg6Muzq74z7FE7zRDPd0HG/ejpvDrvrOF/yoxhVs13h7e2wI/80vzuGjMkZH4EvLT7Cza//jo2+e
sgMD1Dhk1ubtA4TTD32OO+S9m+WfhXsFg6Qv1n6jvv3r0Ws1OGTJ+31QrKNJxn25vaEqPa9UOQxp
F6Z0b2FD5U9hUMyYkgVBhmoeaG+1PAlv0yuh8klDu7rCUElA0w27jU3zKC9IQx1Msy9TWnfLYubh
Bdc27dhLhAVdd3FwloS3a0OdjJwT3JQy1ApkzXX7tiix91bt2wgHzYmtOK7aPru1NZ77xT4kCce8
OvtzXH5I630xGwIONNjPx3hJx4PgEJ3fBP0tB+Pruk53UbQcOpEyI63YD2RKC96D5+fy/f2QTp5e
Y/SOF+HNWU711bSaPUcGyPWG0DuiB+8BfX8X4OGWbiRNuu2LzoV96ZihUr3EO4XK3SdhMVA4m7cd
Fhal4d5mcnx3blNwtebL3otYktPMyyltFSimPQB8Rrxq9wdz/6WPpgp4DuocGe7E7n7ylLo4DWhp
UtPAEEwZ0aBOxPgYTD7Y7MX1ncT6+7iH7ESvnwPs85XNj5Z3Wz6mtHSb0rCjNbT1Yx4uL1+M8F4a
BbR+//izAve3Aw+kU19YiHUv/rRS7mGtFlpT15+n02KUTmrJUPeCMqmpt64WQFVUVAYc+67J0huJ
UcP8r5CN8Es/nh6QDKwjUKX6NpY/lF8SFUoirJL4JmjjNCKtMKQMVdnWQRqLVpmEUXFQtmmkbIXt
1RU2Z4Iry3at7YTlyEbZ6datL5n85uvkVge+1ayhVTzGt6T1u9XArpPaH1oEFV+4b4mMmpnXQYuD
5Oqe3MYb7TS7WwmHIjpFmpVGwqZdXTA94qvbBc8LuFbS/OYL5uvQWddItPio9GVLd9ShMbJb/+Sl
nmAqW8msDoSBOkybhOsrr5/DMBEOVOJE2uoF6l0RAZ8VXXbqgdRo/0hBm1NsTlGmf7T2OSgt4rog
ikf1ut21dm3TxF13FXdwN57meVeZA189vPZ1XGwlB7zXDVmtIw8Y2/3Qq8D78x4A/hDjcout6HGz
LXc5kixTbPlhse+jBZfJy0lRjiwtHsT16hgoxIWso39M9EhyC+aIU6e2GVm9ANp4CeBxUJn1mh9b
hXmRJ7hw6UxkE07m41VtCy6dcFNDcEcnQ3X1fYee6Z8K47gb3Y3ClEkRpYxtJ5Ky7RYbnjb8HHmk
0CzLXYcreHl6Owd6pLidXa95BPqIVW11V78YvZow8DAZLMnJg3MiMVlfuRj64Rio6oxesY/d6Woc
A/2gD6bHnS7Ni+v7JZBY3weLdQ4GJyaf2+JpmqVG/8x6lfezsaSIQK9o09I9A+Wcpartwmyil8Oq
9Et8MRS32rAhNhfSaSIzWJXq0H93DnJLIx69IjNf8zP3cQfIkHG5zFA6CIfzTs1hNwA70/sR/1ht
pIVx3l12ImA00a02zrWBXculBGFOBvNhfXj92BVmuas2x9OEy5QDz7zuUd1aSzn0T2Z583KaRVrC
VYxGObxc0dfAHb0bYjLqD2XmSZsQPNZseeF59yiLVC7MLYWW53bo9gg6AIbts23Feg8poRY3wEeB
hIe/YSO4QtSAqrR7RpzhkV1horuZDrGkUXjg6Yz0fJ2RAHwkcBu9DszvGlWRcBCVcblG0ogJSMTX
6JIU+5pSs/ioExE1mqfx3GrxfSt7KLbZ9jqc6AFVP+QUxyN+tqq2mic4ucUomn2zv25vuBCdlzN6
TAYe51ZwGgfTUcjwk4w4Do0pOeyhrbqNI8d1TMUf+voSUrmxhJxMB9h7U3I5ebfd8PO1FJwSpXrD
IYWk1sX2nBA+ay08l9CFWW0UV3ezB1EeA0raHtnKcgeUPiewoP8tAB8bxVGc65T2V3uaK3lEhOTa
KG3NHybsPwUaQIH0x4SDTAY60cDdwJd6TvCM5ISFGfg3ZXxkQwZJEQ18+MPIH/nqCzSeHuXorhpa
wofScPYi/wIGspK5MS9q+mAkWazA9HKgUfMeEIkM9xY8Hn9oF4cTiWBGY0IJRQSiI296ii42g7hy
RnHLoj83DCa5cPRoM+Pe8cK9DDmBzUGb0GjAImEk02EIIe9zUDmu/b7epjxpoEwftTGyMDcYC89l
rNLFEHkKKMT+Nep6Ghh8CLTGgFsC15QMpLGwOblYb1a3HuzAMNt26yyCHTRRaffkwX2PwQWmIkW3
oAZfnqOp7yHjcs1Sl+t6RRLymdpE97irP+VZeHi1E0787Trr9wU9p4gKlq2/kdKfwSI67wjOsQZM
sbeMvtdhmE8GifKCzE7Xd1Y7Ubf92l0MNrazlUMJZgt847YLD7JksAqaX0SjhP27YSzTlEea3KkF
lyj7nhTC4gotQbdMXURucKdUm/Db1GXdpIi9gxLtQTA6G4pHrWIaPaNjIByuXuMp5omFOrmhw0np
1qV/8zWLLXC1zzZJ3fsBxINV6uY4mNidLVbPy3x60tfLHNjhls+0s0GCjTuym0NJM4AsusZIn6Bb
iQnCKMlY2FvQLCHPk8vPb/u7pQWKObR5Liqcq7ps5ODj6Z2ZZT9D2WeCDFw7TgcJOysAaLOBfXS+
lk6fce4//BGHq01YXc1+bbpEMYVN6unbZwy3u3uZW6icNKgTMtV8OdEWdL7tTzrrmRt1cvNx8DWb
fjeSO7zmErCZLBL1/jaFUrnXxVCbjORSbPwSkn2h8MHkMAnLzhKWWoA3tonrBAOHtSWLUQ3C4LmH
MZQe/ho5TpGBND6tY+yR1IHLADqMcyBep1+PWA2yvezpwWk/giohg9HVuO81IKJQY/3UyWOC4/d9
G1NOwN34llulWySBHqDe5h6fiHGzh0HAk17rbJ9uYcRi/+hiU5hIFQSdq+E26QX0NWqtYnuJXytp
dXZb67m50vt3Xs3PxUTCIxF17NrI0vzazgNKOYWvR9DuRl5jhi7CvoKdCfu8h/XLJrV137YsqxZf
t8jy174nCMHhhtWG3xbbbFtbSqSxUvqkPM55/NO87Y676lD2Z5N/2EjRH17GKFEd+k2nL5qD+urp
GWLmQMg94Qatn++K/SXgJBx3ZW0ojh41ERJbcbNt08udGv52DhRn4FeR7pZWa4XoMeUadhNIh15S
UdOhu3DfTfvNNBB8cEyztAfeKC42CFtpzDdCFNr3/cOSnswht0oLXs6y3rcw5WrfVBONpW72vLv2
vrhsO4yHMc8/bbuYs6EHfMjGv54GErHZNg7f3cedxwEqUA9YmhNXUX5iVa2BU4Tf8pnsZfQoRC3C
wXHaPvfic8oFg66P8vCL9jnlgS+n2L6W2mB8SUIXDt6Y/RojEQgWZDOkiuTwZWsJzm0nReJgzDWX
QHGv2yf/g8miI3PauljKpi+n6k8Qt+csP7jkEiDwyzUyK64YRy5PFUdCevQaTYtGc9/q93G2HcWv
SDqEh3Kt7kU0PuHQ9bIBYiYnx28i/YBodk78/w2wZPOYtFbVr7GPLkGHb1tlSzgFx53UK25NlHOf
Xp4q7tNkG/YnpKuteZJTM2urRI+r+t1Fz7rvMydtwJFkleUvAHwRyTjDUkc/G5LF+2Z98ci07KHM
ztHDC612M9yShEgkeC9/gfriD5zRFifTrnZFF12CVGhf/ewOaT55kj+4rhgQTijQX5I7rGRbcjQ3
x0hIelwWxe4OnVn0n7+gG2l1iU5UEJlFcubEyF8PrzNzt1tme90STT05ukLSmiKAJoJ1lYxjNNoO
HAFgmZcvWLk71a3OrFBOPB6YCH5nDrZS0h4kLGv7GMlfja9baqClxjkydfviSrZiyeja4OVvJUta
PxBxtmoNzbMnb8/xJRaX5EQynY2Ksz++79VA3jTr9PPlyyarw9/D4x+++GyCW6yZIo6zPTymi4c9
C6EgZaHvNAfjufTue4597SkBkNPf176c1hPWaiLDf9dqMLj2bK68Ty7uDcSbYySalS8uX77ud9HL
6otTcgzfcwqiziNKgzu8BYp2VT/8ONPReVluR+6Qr55B2+PulGa6y4KMqiu7WD/MUzU98b6wn0Fj
Vatb1Lm1O3Qqm6x5PQl9pb9C9eh1q8ZkeN5MfmURSiJ8Kzwmw2h4wGqP2MQTUpcVL/z2UEfXoFkV
lho/HuM6Kk3xi/K6MAZoRPJaJ993TrO60Rsw0n2BbT7gCgTfO2JHdP76pLKi/0Q+6Ek3fn5KAAVh
35/dEl/s2T1Hr1VncuTycZfChaU+5J46jxJce6MWoPopB7X1hiarx7JQpnyGR2fbJ/mq4gynhISK
uTnt1fO08CVLSB5R7slm645yup7JG4kD0bDS2S70Zbd1wKoWo8Ivo/vNkN1sN3Relh5fthUiJtCZ
ul+tqlWdjmun25+C0sySets209q5QvHUJ8fUID/hKvA1e/Acs2MReyS7za5zhijP+GLcC32G9+W+
sV5sQxpoUMRXbt5l49hNRUQwCsouTHKz3B+3xfriyl/i5nFgQ/Ukj9ilNip2zUr5rNadW0bsnuSf
wSJ1Cwrd/MvhHNUuu3SLODxAMLX4TKJLJAN99IjaQ3u4YNgkNZoaqlIU+mmg+GpyiXRLSiDWE5A8
PrvEWBhId9D5kt2qiIFcJ2FSwebddKe9DP4g+QOXMALlblyvPSIqtNzR90QFCGdykia3SPJvg+ng
OuU7ZqD4jc/djhFsQE/kDY0r2X/Fzw96MeVWtTvYMmhL3rwScXNHxbxwwE/Bw2QVby6/gMWwa7AO
nzlW3C7HNh9Chueog1SKz/uCwUhJdyCdSYWPCAmpGzeYyM29RE1/lUSrWMHnuXxBNKdlXZp15d96
KgRqagUv8EEu9/Xk4Z4ZULfktcWzhXV9GDiXw2t1RX3PDd3KAIEUJ8zkS/EBGiU1xa8jPVH9dMcx
d/PBtIzglc+a2b7yiZb3lwnJC6ZE8eLnWl0Nc8oYn77MTRkRk9GTyudZsCLO4WscWgOn3ZQHvilx
BFhVcItu8cVV4FMDF04H4xltj56UaLDh0faVcGV5EA/d5haplvzVTxq1xH5EZ69/auXDOcUN7G6n
Jq/g5adoVy5jti8Rv2K+kt8kI4fFYeQPF+E8f7IWJXeEhIWVDjCW/HXuUblQN0wJoMPj4XgoDzeP
LUuOMa0EY9VioVV4cH8CFJuzJlgQtrgh1Rjm159Pr4BxqxafBxIio/BVq3Y5pBxRYSVY+g7W3adR
XI5jOKtzZIyvoGeMdOehcQAvUMugBnAaXfhICx9PJKhZ3JwjTs6pP6mDreALKyU5x6Gl24otWS1Z
5Rw32irnhrQSgQQj79vRAQGre5Sx5OZ1S4RVwHA+h6bcM/RwB7SpByfhT+lR7qWm/+MF0hJuFCNQ
7iTUo26G9on35/gY3wQj7yZtfKSp2GvNb/s/E4CygPH44S7bX5+9qoLsuWMs0FGSW6afcH/EgGxy
y0sc0uNr1y3DXWiXcS8hpH5zc+/iCusU8at+6rteTlw8fSdYtziPe+klmgzrjo6rWPDNnK3gdOxk
zVA/hXWOKvzcl/HDawIhUD85dUhwYXWDfnT7yjmXv2QT5Ogla8wRPU+4dZI67PJKWFW8Uh8GL9fg
YsBqNzcPTXqD/rNpSZMWJ5INB5C/XgEq+GfqpA6z2AHX1g+1jL+1C75GRKbMgyTe7wWoPRRfG9Yd
KhPQ5+DWPR/P6xnrc7EoDQbagV5YcYabql/sulcKSczJS+OBetMtzwR6vXD3ClD2dfvhPekHaCtU
gqLZ00AtYC76buQodroX1rotYRwU9SLEoCDhbt8vIs6Ky0cYDBxu1ayRJZrTeQIqQS9Qlug3+9tB
CMIdD2CNg9cacljeZXRQxeZatACzQAnAFOF8ojF1MSK/tybsPFbqKaoAKuyjNyzI6CNQl7Z9SC73
+seB2l9NxDjstVwU/pahcBuav2/RmekwGZe6oQa9BksWb+MwONm76GjJ/Bg9FqzVdJvzEzAhLTxv
LUoG2UjYSVaF5S/h0tPgvG6707znBgOjcuTeSZhzXtv45LCq2Z5/rvsS0ch8Oe1xSX5FzPJ9n0Qm
LaxFs451QgcsdMDJzvaXeLA8Tthbpsm/oikE1GD3k+/XTBgjlHvZzArwH/e/YbGxFY5snpwmQBlb
t5v+jKg7Gf6GQID4eokT+q3LOynJ3YJyEih5JyKK8yijTYNd7E6wVnSgnMT93fBQ2CdEWLZLg1tn
ZH5jgXGMJtq5R2w9t7KGbngdP3eNrbmCLaPtZPjWgOINe21HksalqbkNSUHXt1OAPLazIDcFm6++
hfhty0Vutc7NMC6s1G/sCx0ANt32sa1NgYXeaG65Rd+hSbwa55t2LwK17Dytx7bCvNif/GJXbsEo
G+uxzpI6ipc7t/1tL3hSPNilZI5vc4fadJAFi5vBC7Qt9Idyr6I+dUHtUPYyCsjE3mt2E5+fSNoJ
V40CrPzGa9cPfN78RInv8W1fB+c9/r+vUfDYD+rpwNZsgDWouNk/vdt342/iP70ngefkeyWWPB4F
CrxKYBmOun2My68wrhl+lpRO6IXxA5tqm+9DT/meXLtHEZL35G5sZVrQ6aXB+5CR9q9oiebwVtyX
LBYKUG7KzpUeLoHsdA6QRqHXN63Lt9VKiStW12rRQFmezWNTrLvougMnOAtkdAp0gGV9CFHWVCs/
KMktQkeRD08buajCruD2D5QcNMjavIzG/VKFie6PDt1onO10FMcwRfVAdwj90+66K0/jqtd8122U
o0hnMA/rGpyovEB58TEquJ8+yc1iXW9kp0DTVqmN2aFynII0UePOqV209Ag0Es7Zc50m1QplkO8b
W4k1uyXcFgk+Cke9P2KL+m0kxTRfQudBKRDRm0+B4g0CFlmIK6v7qtayq/uM/3GoXVQqeOYDxYNT
f3YVH8mUBvltmke52WsRN/57vWZYVPJG3MjbHhgBIyLoBQ4MmqQFUHglPwTwMvRv+O82qY9CGtRs
wMOs6FYetRgJCFnUkuGVt2I0Qunk9if/sW339YappLteRcOVmOSokJLfa4TwbC/3rlsFcoWsex0o
5D7gIsZDDKh7IgSaE8LCksuh8TOJBDKjZsNQar6VNV5fZnrytHuVtd8iaAs/Q7+L3xvol257EHtF
EhjIG0mJCTsiH9LdEXAHlF1G1E5P6xGfoBgLw+kpgKxbtzsIfh7xoxsmDrfjecfoxh6VmEW96tUd
hofncHqLlGQ62jSrfgXyqCSrPqh7LQZz9cCuqz7Q3LyVXc4sTQODdlkRfpi2y8IWoye71FhyVFkY
N5X1EiY3TCGPdsFQMZRUTXJSZMCQeMXHZnrcv8mBDDJFjLNuBO76jCSKq5dhCRGfcAro8h6LfI/Z
EgtLEES9nnhPRI1Us/RPcY6htsnAQu3WDcGn2r96so3/z1GIg2m7dtVshtbNp99fm3TJE49BbcsJ
Drmo9V8HDbAfYgGtf8V5cORcE0QwdOd5GFpi8qQd3EFOnoeri99UTtreZYpXjTcPzvGXvtXwShc4
o+4RzkFctZ3/jPAD06dp5Jf8hKAVLupBf6WG4TaY3iPNb6WJjL4v4VXucJ3ye/2gJTKKNX/wV7T1
3ivau0aPk3Y41Q8Cx47d/3Zfvw4i0Tc+KSLqkJ4RzsERnkxc5rziOQ3P7Px7lOIyJ9GxD6hJOQGG
cCtbbcBv1G2XVMwPt+27i5v06+YTNN6Q5SX6ObSFe1x3JLMNJBNOGnyzwt4jZklfIqsPJ8w0owyK
uLNI6qeVmv30QoftQFi7/X6pW2WrBU3crcOtYip4BNfDHZdJZuhoO7aXu53cUVJFLXH3KNz2oUic
9S5zYAL4XtfCRlgSJdw2m5dZxHDq8KPcvOIqflzGeDYvewGQxGBoVYfeCatNXs1Es+6HkAtk68jC
m6pzPRydbiXR/4+YgPR1jUq/s4Z2t+6sFyNpiBfgqD15SIcuwHwXNqXfD73DtaxZmXvZdwFio1vh
nn9tvn35mZt5z7hUjCK+eqWfemLyNbSZIWWP1GTAtPAspy5xV7N2BjY+7W6tmPiFCTJ1LFS7epmN
QLrbYKftcqwCUwxwNsdywKoMdoQAmL+uTdg7G46IZVxY1bqhiw563Z5sLMxkbSfvrv2SIM8KbxQU
YFzbbEuQ7/kEKtOqnuCgr8cef/oFwFUoLcW1h/80HgUI0fi85Z5ixCc5j4gv+wrXADEdDxrkDxjZ
B+oWMhAsYR553PfxCHLwIL1+3lfv6fEs8cwVsp0nzaZCkKZgFdmCeTp0UFcfZ9iEEe3I/QfMzWeb
aJDMoUzdIaHnZiOZUBcOV07c/SBssm+SEi0CIJAxUlrChUisWdreD/L3ydN2L1PZfBAFbA6cZrb2
ZRLlP+9TrzrUvnw2BnZPku0qja6eZDI6JNYwGNmjncrxPLmvTX2ekAqgPfpJKmZLeJtj63BG/w9n
59XcNpZt4V+EKuTwChAEM0VJVOALyrIpZBA58NffD565MzZbJVZNdbst2Woe4IR9dlh7LerP1i8W
8bM/8NpZQzbdep/olpWn7m0yJOWr8Fy9NT8tDIrJmZGeptFGhBq2w0OGT3Kl34bV0J4n4zNVycVT
8IJh+pQR6GLLhuwmKgHsdumpP1AF4mwiM8M6Gs/du88jZ7HDVJESf0jP8itG8T161Z7jc//KUYvd
YTpA8uPlNTyz4fj8R6YomZanOafn6my8lyzLdCrF3QXgkfQeHoOPng/6ZT1ffDBk7CifFBugADgI
JoMh/NQ/Da5qsiWnkGoTsACOrfyh+k58Hn6Kh/5gUKoPXtoPiTSwLbwzo+oH25rtGp4oo+HCTx8b
nnCN+AOyRtOeaKft2UZz7X2gb+7EHcCBwLUpzv0HWzGc6McEzEsr2kLP5uzOl1f2YncsDu3TcGyO
DRHLnorJb6cO145hjQ2f3uB9tXuydWdJXsvTHQI1UXHmx5tztk9m4iv7uTmyucXn4YR/0Z27Y/QW
/cRVY6JUZJde8xNt6Pprdx7Owc+KS04XZuZr+V7ivfKOHQeCr0jpfVxfBJJAZPLO+ak6VI+C6dTP
6uQaceEZLyOvZb5KU/Jrck3wwa6O8oIDzDmVjgLO01P/1J3UV1Fwxqd++vgfDa7DcC5OeLrnksIN
J3pygE8jz1M+yR/mq/9aP5EGLCYBInTPixPPLX5MebXEHc68WfSGvzzYkumSO+P18YRPzaF8vx7N
j1J2lGM1HW4df7Q6+cUMl+uV7xP+rwS4zL5unOFqyyQm61/tAw5byq21VV/TU3OSyBxOLkD7TINx
zhLutcCRts0jbo8KnpLplI79U78vTtdjc8D5kF64+h+aA93teAuPHc9yeeJhzY+eBGABGhPXfFoI
VjA9wyD1IR2bE9+wQfgr87V96g7SsSUXOhz11ykSYE70V4Wy+9FqZ9OT/xz5Gf0D2RkSitO7QHf/
wnSe43PHyhiY7x8VP3DlEFzPNIn4DOJ/oFeTnhlJZmqNl/KdzaQyr6f6Y3I/OAjyB0Lp009cXrF9
KVlDvlavs4r2WP7q8tF/8Ij1nuE5HZiF4YH/y3pmzodjd/j9GpeP0IMI52Q8Y2AX/uPIvRCeolfs
+7u4M0+cEw49aeDp2rN+UchETfgXZ+wxu844xlOt9/o07MVH430yK/0hmmqR1jNXG9HFO2NJ79+D
nv+lA3YD9Kb9B26oSVISUoYb6HBiBrQ9p1n5gHAG/3xsXxL7afXpO0D2LvYL0lng6HoXhWBkSUv7
ZNgTL7BFk+kw46mdUz/xa20mPap0Bn8JbYnDErCH7NaO7rAF6ZdpXXBEkC4Ykl1ZtkBgjm6L6fhu
6vQ2cTw9B9FstKG1AzHr28fCoVvIPjgrOlwmskx5EU9/+PK2Vmz0Mniuw/Sf+Xw5m28hB4lmEb18
ORDrfHtMXUjQHjFxDiBz+1furH8Bu1z/AgayQ8bbSez1yH9ifg3zjnGEOSlS+jfDeTo/JSuEhSAT
UMF3SOvrunslHaEtimW4vE6AkWCtv1j7bqPiAs6UDwHlkuyYz41H0kt2Zz9LUJZQ+4ILuPaGdbAK
DvkTBH7oBKkz8k7CVoPXUlqFO1q73M75SfXYLWdgrmeSly2VVfHizyK3W1iuPqvWsmAnh+saAtf1
VI7jU6Bx8l/A3LSnDDGzbb7vvesmf6hQJ9fm2ryY00DnTm2GtW2xFLKrzLS56E7Lw3XnAElwM/6e
VbAbBAyM+fRd9FsBObXPiZN5mXfxSo+yCoDnmTRDbsw+0+O1jgDbdZtgAX3IpIhKAvoZ+DDE2tIc
Teddwe9cCnbD76Y3rqS9f/K3ELCtxsNInI3XdhRX1ZKP4KOavTGlT8BadYJDhio7jMfwJ1kYBMLJ
6fDvYHv0CIjz9jldmGvS/dRggvd2IxwM77rS3GItLv15R/v6q7wMoAut54VLt1ha2QVthnuBcMOy
C8CfwJskh946DaZLMoymbQHTVvfVgizuAwkDbEydODU/cC5/lch1pZBz2P7PiHR96EBTgHIlgXU6
GceqdKTRIcW4qtzI6eftPFma+5/DSjtdL26xqN8LPNzdhT8ZXERJoZT5jN1idT2G63QxbmihYLNR
pXnWvJDvwZK/kNg2KvvynK+sd+sBb4drUyemGQ/GJsRxbF/DAx5u+QS6xMu32V4lS0Cq6Sl6Mh6U
pbrjh+fcgAthlnvo2+04aPvmTd1eFuFyPLC91x3Yb5guW8gFuP5hnh7pTi7XCFDMNEem758yt3Os
HOEZj+iyEL0UNPksmE+/2rW8FpZPsp0fuJ4Xv56c88RuT0ui87I/rT9fJu0Un+OszX5FM65dm4+c
jmsyw8y7ldMD5rXYlQb4P2BQTs+O275JS2uT2IdpYES17IhnnygAntx30f718nlYjAvn+PlJp+4T
/bCLX2+zRTDjsfmZ0X7Knc/UgcTQPo4cch4T3tDFYeS5hNm9Lt6v+Av+MpE3qOl48JUI3aTqKKN3
XG8Djme2Jed3NJe0uKzSF39ezmpmclz7rrJEuH6ReuXaWlRMfbmo72Bhf6O0b022CrGoKqsqDFLS
Da5avqpVrUuV8Kxu43LZzMmmYbHA64CMnWEbtDUO2R5JJffRz+f0H3gR3CQ62YDNBsHV1OUCtzeF
7Tq5Sxd0vv3FJjks+G61yD1sZvf+6xCz8+40En6JTtVEaL9oLOKqkW4mUi3HIR/FqN9oF9DH0ozG
UasF9Ew6ml6KOH9WuwSiumXacoFrP3QEnMZwRvuWahxEjO8IMiGGQ4LU9tC4BXv12neLLl2SnoRc
TpO3YflLlxzCvO+vyS8ap2l71E1NFUWIg6ybRuZMLqvmagrdpvG3V3ph8LiuM56cJyx0iDyLO7wJ
6hfECXDoGPQj0cWA3PPUUfdHK8tVgjfBF/z6WEPNVSNYkCxEh9Ps4eaXbrw0QwcA/0paA0sghFxT
B1F7+7pIDjB4/dLfAy/aiEvFMzzLmMmz4dgvcDDqD04I8eMDUWBPq7ni9nRspjgt30+XNDVa3O5Q
OP1lenQU2Khvpa6uqdAG0NfAhV4uQ821TG7EenBCycnbuYHSaz9rJbtA8eteP/PvnvJ/Dj01ecNq
Zlr6zeEw/LKUOrG+HK+bZlOvwiXslnOInVHj9jm+1d5C9/ag1A7Z+eR42co97HyNGx/ihYXYmGPu
BE9bSXBAZctPsgHIy60xz8gFb4X3e5Qk0hedkRoNvv952htqlGtipWFoSv0zJndZ2sbOcup5P4fE
AaNWr75flq/oCDQdJgIJ6Qk6vuWb/pjQHEbV8vXwiNszX4IGACe/N3/Qi4GqaMxVn7hgeNBJjZBf
eJDsn8TtywR2GFQMvfJX6BpL3S3deqX8utvq/AV2XtNhUtRRpoPD43bdfG2A0aOsZAJpzZ5UMUgF
2Cctc07p81uw28+vWLXM8fLF5ncDw/wdMzDO2k0Nd8JKXzh3rOyXG+nPB7pZGmVUtfzaXEx61tw0
d7rWbXQ68bWZoEdOjfpllx4yeW1wuRsrxVgF11VTrpJhSQVKpsVKHtxR+IwyUCtZ4VW6tvY70oJj
uYq10a3NYpmjVA5HtqPQnALZeX4YwWv6xqmS1/zbDStDkBxLeEzFN6u7d0S/6Hb8a75vOgXqxir6
WMOkBSHSPTPoPsF71IItqy5FIIU+wHtH87d5vz2a+qR5rch0JrDt/zZqVlrpllDSfTTMYwjwrqho
UKrfUMC2f+ROy/1e4ip8v+elr0z3fwdFkeDvQVO/j4IigyAHlAxDajghp4GRNRQIaH5Cv8ncMeuP
8G3cO25fWUEdckVx0ogn8rox4pEsd5JYlQACZm+zrWDv9xSZegflJqKFc/v+Wr4l/fqhn49zHNvd
alEuaMImpO1msWCr9e6eJ6NPLay3K0D3jKjQUWzBQXFzjymFHwxj24ZHtZzXbrNRV7Ur4qhSH3wp
ac49WXtFdftqLq9gnZu47PSe5iWAMbvhsY/WxWsTP186t4hpybX1aNYsAuIJWqKyg/AowTkfe308
K0EivOt7JVloh+ZlfL5uL/gdLyb5nvTihKsArmvZDZ7q9Yjit/GSSEepXaZnfyff65S/98Y3a6CG
QQ7xYiE/R5+FxeGC7TJ8jp+JDJZTIOM8P3a03pkBUVn5BnE27VxQX9K0Y+wyR4YvJmtmDzbmGJdz
yuAKC6knOk0djYBSuGNzpGn+/7E+EpTPdAtCnGLcOEhhbApCavn984tgKwvYHs5XB4jFOph/fyq+
au+GJZgWWUhRaZPXbwbqSq0xrwYuJELWOFT4CMgOnfrHk7/6oJ3DyVZL+tHeTdg24lm3yNErpJHW
8J2fNLkBwuk+dfuVpgNjvoFOalwunoR33PQrv/Ltp/CrrqF+m4WILBEELK7s5sfw/Ov6dOc19K+O
mIEtMSYaVZlu/L9Pd1A1sZFJyF1YC2Xees2ezEOL7aJzFnKObqdVHphSuZ0F2/yzWNMFESJJDigi
tztrLpubovIUYa1ROU68PlmoYmvrubyy7FzY5pZXqA4nhKR6D1uyTea2ElAJ9Y9J7WgPoZcv9U8R
LU2SAbWLXEN8DEmVk0i4OBpKC2vqzS/IWxD+jqg/zugZQD91mT+JsK3vxK1IwPwIySTdMe0mQ01t
Ebwqb4lOEryFnQygIngwqFGwk52njOsg2PvpUiGcloiXgpkcjvDH71EPLK6PiTzv6J8XHNC0E9FW
sLhG85DgqN526Uak8Xh6Qj7cCmdm5EQQuZBXK1Zt55bQUprzK0SYykw4N76TsejtHHRIw1TB5XJx
WHqNhBmd2717RRhadyp1ObazEKNdQW7udrVnFLPoUHvKuqbiTVA34WOTMyKcAA3DxNFBDlmP/XtB
YkhzVPTUSa4fg23klSvjsd/KLvBOD8QoEaSyyJjIzqXLfjLToo0dAsbc2iN0sJhv00aBbm/+6uiL
ucyZgBTjXnqiykI4CPipR5kvlR9mvB4+NH01QIdBVuQJKjd0uJEXaQdvHLxc2/Kq4YdQ2z7MtrVt
nK9gRhKHxG94CH6mV/Ambiy4PaolpiM+BScUNKoIUpudlm75KAiyRVY6d0CAyT/h4ffoglgFNJI8
FQd1nq+KR8QOKZqHOyIUnQSXZcukWSjuJLDgz6RikwnQMDnx4CRPkHPC6KDx6JRGV/re2FLHVt+a
FWgsHzQkqEbPwNmJiZXL/eU9etPoAjKnoIjUM9Kuh3IuJg7UjMVZWY4fzWN+ED+yyoOxX99pD8J7
DP0HqaDBETRnYPmGRSA9qsWKqCk8xWfqJKAU4MtAQpDjXx2EZqNdT3J8lJuV1mz6atZCiYKW40ZZ
qUvhMcCeV3TNO2PnpkRedIj2TvtTOPhvxQTRjOm6LOcKeQbYRQJvbL1CXNYQJWpuqq/r1CknSLMA
gGVaYTYE5LiP1uqyJ59tvZd77Yfv2z6ZPODQEEdMKFw5nIFPBhX8EHjDoZ2na6CFi2abPybPpNjU
JXAwc0ORHyDMNj9cyO2YQNkdjqaG7Y7tWEcYeGY1s/gsLPt1MaPxm++FRTZuBGHRjats+IyHRX71
chTU6Y06kfouay8vN3U877mw+zmA1Wu48tEL1hyoV8Nj9FSB/zgOvZ3/pPlTC2bN+2DZ3TjXWjsY
7ewjPw4KnJm2eQo+O3iX4QEzHdV3qznVjPGVm9+HCspYDMNTps2rt5I0QroVd8HOP8iHnJt4SvDT
cwv+QvwQfcfAJBlOOdrUwWpUR4Wl7hjj7vpmAvntnzSg/y01eDpbYq9IXOoe7QO8BEBzuwOYIHAC
bC+WKflJ7Yz6i7nOf5RzaGapVlkk5I9UwhG/ER/TA9NWry4vRea0pVPiHkgzjZxrsI834iP06oHs
Zvo2hI6pfUiDz9DkzeW1KDmcszeEvbcqCa9gaeqrKlipotPzqQF5Pwjh+sWdW+Er1xaaR9hXpIl6
35wujT+CZ6W0fLnSYMMoXW0//M5+4mzPSMFSNHKZw/mZZIh91sn0Dh/J2UJXmhvCkWrbPcdzNItd
i9weejwbGEuAp8arca0RfMeHEt2VerS1PTwlygPX3T2H5feNdesC0DQvSTr6ewY6Tn8/fF+E8SX0
r+XRBDgGhXCwbTh5tRsly/SZpiCfDCiAXbI8J5N9FXgyiiIQiQZel3uXh4G0YrrV77hRXwb05hQ3
SgjwmuRA/n6qXIn6oY7UbpOZznVzsshj9m4Md4Dm6PUKywZ/XB4uWuP5+7WUvgoL/xhYmtb6j7Uk
QB4VK877TUKSDzC80ThK6f5HlqC4ciHZZr2OUCbQH2tzxQX9/SN8FUD8+QQ3HmRmCBr6mTwB1GRE
wpFjfDQGiafple8q4HzpAf5WCf/NaqxrN+FKVahKQeKv+zddPZINVT4HhcmQgrbOuf1V+G/vRSo3
fqchQp0MPwV061BKTvHZ37Ocin5rxVe1fX576eYoOaNGCTOEndofjwI8ee8z9BQUJ7bfCmfzdBid
p6f2zqG9JW/8/QiMbCmwN5Jnuz204zUw+krnEU7x/pHrcG8u43npfFzth8C2f6B5uSOJGcLOlzpA
AQ8kSJbOz3BmHxUCDnfx8v2q/9YF+OMc/vt5DJj6FPS52PV/T0kbx9dB0/p21zrmSaAMCfMxF4o0
a61dS2KXr2fDEiCVZWefupftROhincztAYYOi25dCravgGkVMfmf41xydTDr+U7ejLOptqOtCKpE
u57rJOa9gGR5NBO23cQo5JhryQmegZGN0DwfjFP+0sOk0+hO49X7XefCaeNGdyICSZzW+LsXvj3i
l0DSc71qdvFS90Yki9ZrGG1dquoOqpSkH2kfnSmzbtaSiLzOfW//RoLm+XkOFfLvXM0zf0buZnud
EVdd7cjeIy3jURRiGSG8tK2duUw8akwTc9JAAWUg17R5HRwSOj+5r69etvH3PdTnlyUiQiR3qB+s
VGpAk2K9Ca+qvs72wX5ctDAoUeZYXO5swtsMxb8WneOlwIMoivD9/b3o8ViJVnLN043aIHPyqgQU
Pw0PBR+5g/C33kdXbgnx4pTGYMvmsnq0mp99scqTYPb99lNu7N70JLIqE6GZugI1421Z1ixrvdCj
ONkEgGWqBjRjo9MIiR+VG9vCNGd5M3xeMxpNlIdRehpD/EOL/oa8gwqwUNd59jnAEdAJvmcOyVwj
DRWVbjIScVx+VHjnqSa4Em/lkIJeGVQwB0IaIV6nrWn3Q+dWBEpNktyZ4WkCbzaZrCFOo1qTFJFk
3mwyKS4uRpMYyHG2TqYeqmzLTWYmx1o5fj+Bt5nV3xMIM56G5IJoKroxJQb+uDjUSA0uWVjGG6lx
LOWcd6tKXyXyZzj3DVcTvSh1GiAjuuTeGfirlftj4FtDVnVm1CVBggpps+pN4q9mFZHdxXjEzUqq
Dz4cK0OxyhSqsO2nkuPn6+dALu4wQ/92FG6nmqiY4J5MLxvoxqaLoViSBW7DzVWuFlnQzeQOuFw9
b8Z1FLyORPP1AroEuNv89MEfyMy/ovNlAO1qf2TGwqClI3q60sre0DeQws8TZ5Kb94Xz/XxNK/6P
x5yUIU0TsnnEi/5epyZpqPFYvbkLk40Erl+LXOLOknhOD3aX5J4/cZMw+L0tdMRgqA4g2oPG3N/D
9UMQN1p/MXdauUyMt9j47Kwls5ITu55UmuhLoGNJj1fj6fcKdzeexL/HRqlANtBoAmzx99h5cM30
osG6XDjOUT5vAGt3sLtCdmLR5SA3S7A+38/ub//oH9OLG/H/Y95MbzIYaYUQIwqEhYMdu9bcOP0q
az0RRyo6jzWtVPLx+0F/Z4++G/QmK+NnSRKLQppu2PFszeWl8AblM7/8aLsfl0SfpwLNAgCdkctQ
Ra/WtyOobrOiCH55TVXd7hSD6AFdOVqHjWA3ilvlWq0F/aWAwkPZGhdoZy9wb2qLwN+Y8S6NluJF
IJgFI5E182vhNaRcph49WiBiku6pNwDBFpEyLIajdtFmkgjhnb7K837ep9q70R/1RFnlw8URAZCa
vUR5kkaTK5nwAX16uQVN0Gx1Bh5Jd5Cav9ZnDCk5NDgR0zt38VdHgutnYguTVJjsbvZoqXVi6ndD
spkmhy6+gCrCY2Qd/eyQtZ/fr9WXdtIQkdBAD4U9qd042G17kQNZr5NNJnuXcSXGpTuG5amrqL0y
cyhptZdFz4KEhb4w0+TO8b91eH8fij/HvwnWwsCsgzbhoouIq5rKo/YL9HlmEuJLME50hROPq2hq
kr8T03x1FRmqpPyWa6YcfVMAETQtT6O2LjZdrnlp7fHGYWHOJ7LQ4I5/fRs+/eslNW3SWyIiVa2b
FW2bskrbSjV3XXFouHiKfXaBEnPRC57sbzNqDzgT6C+Zbhy73y/wdNZuz6Lxx9A3N26sRYLQWn6y
SYPHXDhmg9fAL8GZ+34Y9Sbo/vcrUnVVUT1VTOPmFa/xNRMKX75sysF8GqvkJUAcoVPIdsHUq4wx
ScTXOnzWLoJJv54IgD8awc5ndiEoXkZSvUEXs8YPGSUo9MEnIQ2h1YS52klsSOiV8U4Of1i03BSH
SI+8GFFMizyLafR7LfkM6QxI4HFTjHkE76YRmDPkWjw9bbYJP/X9y/621P+c1P++7M2k9rIvYsOu
0QbhYJ+rMTKQ4a13XYnQe2IutR5m9Vjc5mLpsLMS+lUxQRgv0U8+BzO1NevYU2UzSRxz5ormR2H2
M0nbmsWnmrtNFDiNsM1ouZmuiFxLNoUQOmmVzjIEJmKuprx0r2WEYIrXJIuRIIHksAbQiCZzsdt2
lC6scdZL3ijry6wFWte+Fc+Yk24yirSBVNai6Kr9KC2q7BnwgCZd3fqiv/jyLyNbmkgFX6bGte4x
QeG+yLbDeOKaSgzQNtByl1BnWbJ7geDBAO/aQ7lWiW7IteYnwa7IVnp2Cpt6eenf4v5H/uMySK9B
IbpZu/LVs9zJy9hX7Q6wJnePqnh3VuerHa9PJN1IARC43Vx5aduPkRBW/s5X5iOI32I9IIqkH+IM
YgB/N03B9wNK08X9j+3wx4g3951YtZJ6qUxjF8VLiYSYwI2xiJO9pu5l6Gp9V77Og95Lx4XQL4V7
1uV3dP7d8DeW7OIrQpRkF2M3qmu8qMZYKMGRAMJDGGRicCeJkJiuGH9c6n18eRBpxSi3Da0MgdvG
uxIWmnbfN55wXfQ1bOzLMnD71i39rS8hQOWMA3h2ry2fvp81+YukA5f/f9bpVs1Ik8s4MZRWmGKB
lvg2zZdqRdDHkfUDw0be0gmkYZHVe7F97oW5Fb1yHSEpG5d0wYtFvrlywoNu9EYls3v/ziH/0nWa
HDUopJGM0dWbm4mtbPj1FIIVFbbFjTnjmuLJ9OuQhn+S4oe2re/spC/vJJQBuIglWUV7iY32R9CS
DUopRYYYbvLqwDGv9IMhPPTpoVbvnJEvXQwYQCXufbzh27mvdRX0VHYNN9iZQU3sTp9ufEV7Zt/D
/3Tncrgt0/3rckD9h5HAGav/EGEcwvyalZKxi6tVgtKiQD0jXnSD15vPpbBW4YITlkqj2rJ4vIBL
rH4p9TOuCU28ZJsnoEe/FeO1iMzXZW/qj6E+z5q9b+XOkK8U4PZFC/njqjZfxAgarXljzBL/UxYg
4AIF6qn5Ue09I1lL8nNoHBrTyXNPhRuwpffqIUWu6vIr/qFuq0nqgJ4bqmt1+eK3n771GnKFhf2z
377UPT2j2Y/vT8HXrgGa29QwJwGzW3XeqxYnStkY/k4yjnn7ZmGMeyPca/nMmFAiq5I2EkWiZXVh
CC/X4Pw/DG9K6FoRIuuWfCuJp9V1CiBPNnash2juRuZFXMIYJ6uzUZwP5LTijVzNVODR2r0D9lU8
ZEq/JamodRvyjevZtHHSdpoYb0Lr2PSfAguQIqsA4h3xLMFD9M3OpYNvJMSmMJeU21Tt5gjXen73
kuDaSyVeu3nHX7r3UDdhc8CCdF2sAs+G+VnyMExZ4oaQrKWrKlohY/0/LYBuGSA5UVkwb458FKRG
1VcZC5DOImM9oBGcU1aadi6zPwZeHbkoDuQpruG9BfjK3JgoCPz/2Df3VhdUKe5KZez8bK1ID2o+
qyBzX6bRvBTXl/ChQUtDm5t2Gi4zSOBNt2x2ury8MwNf2SKSz1DcAwkiYXEz44hqgAcbZGHtV4/S
pNukfhBgxUgbJS4ZkqjMZybscop3jcihQkhSL8iYGPVpVhZ3Fv/eo9xMCCofmS5A7bqDr1G8uoP4
qJHIJDahUcF8vvPe0/1xe23/+d7T6vxh7HvjKmVqkui7slLsMbm6OpVt0h96oMOZ51XWO/AKI4Rp
9QqAGmaCu9mQL9cfm4yIMeAJGKH/foJm0Cy/ivt4gz9a9VP4hxOu51uELe6861fRAWgTBCLVSUDF
ujnq5tAZYx8G1S64vKQCOeRg8hVdrT23kCkU4uDgaGT9+fthvzzLpJQsVLoMXdZvRo374lJHoazv
qnKGJwiKr7HeTX8p6WtWtLbevx/uS48BWLaKtiziHP+4vosgkQkNSP1doOf6vX+jnn4VwcN4+Bqi
Nz8IEu6M+eUu+mPMmy0ro92TDXkUbUzoRP3+WJhnqzqMFzcSzljPStqOoddxtJVhK2p3LvYvPV+q
NYCIFDBlIDf/3kG+pCSBHl6tnUbqSqPt6RIhMg7ho7Auoldmu5B+KLTAmVfTCeiPvvRrof2fpv2/
D2HcLLOal00V5bU1OfxqvTEJe6jCQFwd7gSkztOrw+35/bR/aSj+GPLm5MhVKVhhxJAKVJio3Nkj
XT3tXI1pmhl/4NJ8P9yXWRpTw1pQgaUufAtAVxS1Ua99Fm5GSkjyQaYiEa56TXS1y+qqq7aYH0zj
ZNFLevfofrnBkFODbFqWJwWev5fYii5yLrapvjM1mwuRfJwS70leN/pMUdcdSgeJW/ROIb7dF6fi
o28tJH6RiRA0mmUod/09tN/Jgl4U7W8HwTAO3RW4SLW9xi/leC9R+mU0wkXIW1J2oTp2s6Kdr6ZG
JHbRJpGW+diuJPkYUYKXr/n2SunFMp7EhKj+ekGci8A7+FH/hv4EC7m7woFB1xhFoClkT8YPFVrk
e8blqx335/PdRCMDwEAtyXJ/1wBXx1bjFOMjYsl63QvImX2/4SarcTPzCvlxaj+gRRGou5l5/q7w
zTa5bNBnHkF/GQfdOord5/8wCspWiKqKMlXfG+uRZXWIBnkdTXniQshmxmUl5MgVjnfyb1/MHWXl
/44z3RN/3LSqWQ+5psSXKaGqylt5OBDsVONxNFbyx/ev9MWVw1DgKiULtVX5tsB1FatOaMI+3wTy
UmifRHlbpm4RHPr6YEXn+Hrnzb64wRkOITniBxLGt1m3uK2CtpWSeCNM1G+rvHspYA80D1p/Z6Cv
7jaOhmLQeGQZU0Ht7zks06yoSd4lG8xPKD6G0Xt3EeY0veEvRIO67NuXO+7pb///dhNOcASStEA7
1X+Q2WttPhpdQyfL5aXvlU0hveQwqyn5LK2RuRpKELhFuDCqaNEPU9vfaMslhDho+CW9NZtqG1W+
ugbKi4Xz3t+7+746I388nj7lN/7YVYIyWGNsNZS11dbtEDZKigLH+a33rbmlIETAdlbhahhA2AsV
GGjthYtBTNO5bmZulDf3nKwvEioK3RMy04XUIb/9/UBJm5RiwqneGSDRBlgNcCa5iEm3ZSmA7XGO
qbhMcrbO93v+q03457jq3+MG/YjDJ+TRRiUnO41ZwJKLzKy2xFR/P9RXx+vPoW4uI/0i6m3RmvFm
EJE+r5xlIpx9WmPZ9XQDkhb6friv7l0F59FEzwFdIXb/368mRZUuXdQ23YzyKgyOojU6WYDyEQC2
djvVJ+A2DsRkFkOVOwR3zOOXZ45DTRcVoBhVv/VfK1PVh+YaRhsqYEK3KqujGL/gTkr5ZxOthqBy
7p/zLzfRH2Pe7GqzBn6ek5RAYZs8deTKMAF0nxUX7sUiYV95sf9Jtb4x76ysNi3dP077HwPfXMAX
NStCSUuSzaB/1OPgKP4WiybQ8NZAwdStpnPfx+fMeDDTyBHypZJadtDSp1B086nKl2mvtfjWaLk7
AmMEk6mNtIZbwmzUTafSYUOSaVuXAAIKUJ+RymuzcdeLvdNlhqPKJPUo/xTWSpXIh1G4zynZt4E0
1UqqCyAQh5fXQlQhsgP+fHF5VYozM5EXwzzQ6mUwli65NiehSHhnF94qV0/5M+XPjXCz7YNMCmIx
H6JNI5dOkcGIOaqued1m5EWwx7oBdlYbN71ycRPIqwg0YuviSXHqGGLsyOn+0tptSy907ckNlQQq
AlwSaSa7JOB1MadjAzCbdLCEY6sAhQR97qcxRc5DiOWIis+yN9w+97eBCGlpUDrMiZb9kGG0rsz5
pRFsqRlmJkOPZrV8y8J0IZbUl/1VVCFkJTChqaKAdxjg5zlKpLVY06lEEbaHFFMt5YfIpwIYAkQw
Z9rUpNq4TQetTZHPxpywX0qXWfCjQzJDo1E4J+uX0WosrIIIjR0AmeNMfiBfoMHAOHhtCpY8BUa/
DMWLl0aqJ/CxA1xH4U7vsqXMJ/o1RFYDZODappNBY9Uex9wuGlqy4F65Dmedc29f4HFMOsQarjAx
Wy6P0JM9NJix4npSqFjicuvjRxGbPw1y11RL2vIwRt2Kiu30lQAVGlOL5u7OL8DQSsVc18p5JIfz
SAPsm10dIVkZJUR8bCiDTUidN7wepSDYpPrF082TReO7EEMgAhHLJbvQMhnOSEo+RsHxKpLh1HQ3
CAvv+y1326r7rx2H6OckPDq1492YgbxT1LbV1XSjFAcpeAlTJGD7l45ylDokCwzTTAbTzPVfi5w3
nf5nFYQIz89b+6byewvKn8guGlll9/qp7ijpx+7/kXZey21j27p+IlQhh1tmUiSVLNnWDUrdlpBz
xtPvb2rVXk3DOOSp3tWh2u0wAcw0wh+U+i1Gu6jclqCJi0MnYMW3WpFzKC5NoQ+JYamt4gU+CfdS
Qkk/8xz/KNkncwDb/VrCo7B3IZx1ZakB2bZWcvXD9zcW6sZycWISE/1WeCBC5D/OM3BHOlgnwzG/
AI8X4YGbdYXb2nJ8rIN3vqAALfC5WP49mhD5dqTfOwb/IvpUIHgRs6uUlKdllqzIvaxzde/e155a
AoCOWnuD6AukYPajpKK6disTnmvgAwzmfMKAUIPnNjmbMllS7W6k6OEqj0qW71rpp5RLy7zFyER9
fLZBStdasunomlxfo7NhB1BpgEOGov1ROY1p2hhtbzPN3bOKuBVHSlw+18nBym7xdL9gt39MJqua
LEWAMszJ5SRFsTx6kkV2mAsb+49COdnUhVVTejKUVx/sPOmE5gOkA4JCEmiYH0NKikYppkvPpvXI
wreDcGO6+yqNlpbqLSXkn8pPM4DA0GK3XPeLlKhWC3D6gl7XDPhkZ0s9AlGqGafArx7HCrYkK0ei
ayx6+JnXblqYawlMpir8q3HVnV8oay3EknJAQqIM3hPw+nkAASdY6+6bZOloimbrvtKetfbkmt76
+oxQEZhb9Cw/eJYiT5gSv2t1zLU0rKkohkhElIiS4pwx/Oz6YFn4n3L/3sePlrvnVl9XPk1+7Hkc
bU1alkfyEozcWqT53Lk+d7C4jgUaJPGqvZ9weUkfWaQcpMjaWv6483zptaE2HHmoBzAXaRTv9QI9
SBXUTmkEh66Jd6Ud3Q0qzIZ4O0gGRJtU2cemf2fV/t8FzJAuzlaqZSyqoVpWMOiNyhVopa6zV3BV
VyHXUJPItGJ0zK1huDD7jV8vHKDvnpDp77JvqrJR3fYhk2BsJSityO9Nrv2KFQczlwOnuWfbS1i/
SzV9jNWffpSuGy6s0dV31niHQ6jCD6xmqYZk9jC4fDB6CHEkj5Fsfut7NpEGAhlQ1AitCW/LoQF1
bxnbDlvf2Dr1xakhDzNa1lYHoqCGa4HYo/ni6Qf4ynUNMydcBcGnaaUfBfrCjf1qcNHJbb3xwYTZ
qbyS3PZUeO7eQiHFrFGOYWla4w/nofbWtXPyADojT9UX2BBFR/72TKiimIVn2TtVzh6sVWIPy6YZ
lnVvr9t0hOgPshLIqYSIeYzth0VZpHx0S3kB8lFnfobqI9UQpRvB/MT8XrlcGFwUofQQB9+6n4Hr
AHXo9oOLnEe3NeuDB1AzMD8kQo1mhOYGWMyzXnvPWXGoxjHs6w8Rr/HrS8E+Q6IveNUUfFyOjr8b
ocgMcCf85j2W/9bjZmlSndU/7eSH6jTLIX7JeVApKtfiNyMjYUbqzqtOVMPWhfGRcvs6eGf68rYc
6culawsPCT2zNgIQBk83RC5eY4Z6IhnUpdCiFp+W0Ko0+1UrPepWvgczMTbtVpV/afKbWEMZdMWA
+Ag5Rtx8pGqbACf23ntfW5javVfrS0vqN6lzGnNCKbQLvOJhxHO9NR+0Wl5qprROzeaHWTKoBEAc
TK+pvyiDvZKpROZauI/YTwHrTQtOZrv1cvQFRIwyOHcxMXz3WdXpUh/blcH76cRvrfpdHRGWKw/i
g3UpbCx1ZeLckTZHWyuWXx8HSI6sfzQcVy7BZ6U95Bn6I9IBSDRE9qNGV5yVAbB0tB4AlGT2Lx9K
myVBrPsgyPJVxG+Gl5ptGh1se2MqxUcet5ukQQka90PzRt1iDgYLaQXAsUmH0f6jv2pkjZ5qlpMd
lUZqUFTsD63HAe0X0R46YWV4DxqLlUXkw+Q3B+Rp2GeWLq8J888xbdDQ7hEHktZax7oKs62neTsA
eqvMNHGvf6y4566folPK+n9ir/8+svp1yF5EDvoQBoNqBalI+8jAQs9edulTWaPGQNZLf1Rx8jsf
ghLqToh81Bvb05aD5W3EGpBaoteKw7d7vPFYc/etinqLTP8eosi0Jlj2ihQUY/AfVKeZrCH9eeYD
8V4WcacU3Z2GrqbvrCI2thSuvOoZ6HXDDmVZgmG4/jRzJT1iO7JygWFAZOT3xNwrtKGoCj88uumr
gs4UuVdzklTgZMpJw8bq+mizr47vPO1JE172FC4xDpI+qIoZHMl4rJblvQZEqzsvg33jtWZrXqLY
BRkH7RTjK9q6mHvTya2w15voOCBIRSgVjC85Qb/InAqjWKgg9hXEX/pY/0YSSjNqSXDdcQT3nG9V
DfW4lZdm1i2kwFqPlCuuf4g5rNFXMe5/n2/y3ZVRCdo64/kU/Gesh4HLqW8OfYqeX2A+ln4EddFe
mmmzCBFUTZNja2BlVnOUxxtF+VZaw4Ezmgh2U2TeTtQYCsfeEDN8RwrAzN1d0QZLr01g535ktMEH
LmgRXt1snM0uIBApjig8y+oUCO7qfjIWmGYf7fSVFJqc07Aedf+s5B83Z3U2RlbxLiU+FuIL0/ZN
mTSGrzg0FzjOtXrdg1QkfETAXhSiDelh4MzB4r1P369P12wFCVgBggIahBJ2y+/bxFIHX+4CjYVr
wScXGa+7HFQ8mgQbE4x0VqPF85gFyr/ZMBfjTkqRo5LHfQMK72iW+YpgOZdWXmitCZJvwt/myrCq
Tq5jU26HRjDJ9jJPLvV4ZCI7mbrMUwzKT223jn6jGj17BPwzzDS1yoOxJ2CUJdFkDLxmY9P1ik6A
ejaxv7s+a3NFTtUQTQT6LDYW2r9PmlSoSq1YIfVUAJuo5mVLoKHUq9yviOHmUWooM0H75XiTIifQ
+dC0hyE45j5SHidKNisFYwTtXdKOevkSZdWmzeMVleu7NnJASZtLP3EWdMs2MuCcJopWHSrQo98c
myZemWD1Bbq1q6uvkKGmXOelLxWUDvWHQ6Eu7h5LePnaJ9DPONNXoqgUYruVPGUOAo/manDdlY5B
UMflEeIAxBY1qEP1SJvXD0N9biRc0hHPkeUb+2V2ki++/CSXTf3MoM02hkdsoX1hQOkJWFzkJKsq
uVUfmD2ADHy4ZRIMC4WY32d5NMy2dOo2POrhITco60HwjkblUCXSnaS+KF0yrosoXjuAnoilUj1V
FlraUOU+i3fP9HYltdW6uMmcEi85zXXBSnCfsa3Aa0w2FGpFipNGVJ2/upmY2TV3PlqncXrqiFJV
Hz1o5SRnbwMOpF65TYdtwo1/c1nOX4WmqGbQS1OpL/z+gRpXrse8BZ3CxubQpFSYEyGGlrV11a3l
fLO6dOMQyg3YHdRHD1ZL8kiim1HpAK5GfVP2fsrWLQ0dW+yGPz/PP48l5vXihvYGNe2jWC3OeAmi
hFoijLgf5F36zfhRo5CFrA6Sdd6WlE6STsN79Z7uA3mHmntarfx0Exc7J/k2FHe9ugyj5QCPHARB
i+7DSmmO8jF31t2ztxHqIiaKiaf6UTGF2j+yC0KG7NwfnJP0qOFqLe2TZ/gxnxgsPdmL4Buea2/D
L4MUesn1vB02WAuhzy/RGTsbS/+ue04fi2esE/rFgFgwyhkpYopCMvL68QXDbO4TEcaqOk7UMlSW
3z9RW8U97WM4B5ryS8qJXuN+UVnfwtS/b+FdabGygHuJc8+zqUMD8lf4Rg6mttSSbyYJ3mCdffNo
lc6PUSeJk9d190PUoZs63jlV8t1W8SYr1hr6AaIgmqaU+ruDaPf12ZY/fO1alFahF5B1qAjC1BJ6
4wDUQ/1FsHdGu1/BIlKjAGjfR0ZOnA38Z4oOFuE9JrxemZ/BxYqs1aVSnpn6jyTvn8oB4OqANrnI
q2ADEX91/SEmBcwrd5cgCm0/OOSgUPI2qf/JUoRmpRRbUQoQyXAbHQBabmILCSJOPBiaGsmQRazG
H+PLb2R+G1KrGGh84aPGJGcKQfQJds4iTBVKSigA1k9aXK6CtltUobGWECWQ/I1RP6DSA4I74707
BT0n/FPSFSfXYAcHu161cbrOgh/9f3IdQleK1yTTZrW2vFOoEcp7b+yXoiyXpA1x2VhLaDBZeUqw
W4UnKsvhZ9w/pdq4dgixRZUpp5bkeS8EDz6vRq5UBe8qdknkUoH67lvp0qodghzc7att0+pvXUOB
h3Mil568pF2ZDaLAgbOUs3DTFu0qGMetlT1LRrErml6kDB51gcGrVyYlHb160bgIjZPFD0ZV37TK
29ieTPXvIb2LkdQoyT6VTl8Mw8eNxTxXxiXX+e9anhzT6ij5yqhzJcCPAnchYDcQCGjCgUQhfyf6
FtzaG4PO3g0W2okm5U1LVydnTK6p2tAmCW39BGIQHAtibIAL/8k7fMo3Vfzkp2RXxWOSvo3Fr5Ho
mbmwT17/lQ1cfx5DvOQfZ94/z6OJCOLizJOscGijgWyrkQ/0H4gZMVjM71u2XNclRzX4LkG8GQFs
R+WTZUJh0V7k4SBi/7hRFzV8b+snt+BSG5V94CBWGd8Fsra2jbOVlrBHKBkldNr4Q2nZDdIq7iww
Nmdr+Fk5dPhQcvT8OzlEN8zsNgGFBxhheo0iw0IRwjj1SSwaw1NXEjo7vr8UJ3G/TZJOQAX+PwAl
s6sCbAy62Y4KRWDyQZoqSfVSAbocmfTXumAT6q+h8mAmNJ00hGGtdpvVMPlbd1k4J3T9lk2vL9Im
WYFjlWmrIShj5ierY7unG2NoNvx/Bxaij+sF1x3i+CZhX/JV9xL1Op3qDVHCIkTZHTcL7Gk0tHUL
C7Bdvtb1YKm27sboHNyDKPLSYOvug+YuhIazlY7mfTru7RhSEAZXj/tEHFLath4p/UHoI4qApIXA
cF3tPGwMmte2XsW4AP9UakQzKXxJoncXQeVC0shp3ipn77k5t1rzIqW4+Ep3moOXolLt+zF/u770
ZiMyKHrQdU1Th/Px+8rLQ0WRsir2j4H6WBbtIhpqqFXIK5nr3r1xcc3G3RdjTbb64KVyMo6CQYMS
w2iAcDtxhorOiYhQSVs5cq6/3Sy+QAW9I0P2AAI1xe/4RluWnlfY5xTd58TCNHJdtD9VDvDyc1CP
9Gt7nNSRh4ge/83IoBpok/EPKfDvHzZQxrrIpdY+K946k9atdwecIuh2XCMWRfZkxQ0LW6m6BRb5
AtL9cZY4OpmRA+FUneIJY6OrZdt3/HsfEeAO+wHTxvppcGDyefvIAXKufRjWCcl64MEvYZSt6iTb
tcmzEvxyjXpdGpC1t0VgcPHbq7YyqIAk/wJvqZF8IY/naHTvrMmy65RqKLKwss98GjjiKmXhgrva
3RvZDlhpV5KvvyUjVNXu2/WJmVuEAK1QLYK8piM/8vu8+Ekjh1XLIiztl0R0eiji0yLhKABrANZK
CAlcH1GfO8wuhxR78OJ0t/vE75IACj78MSn52bgPeXoP8C9StjUWbzq+wfa7ln0bxh3QXkdC5STD
O9c5avW5Nw5t9tAhNmV+y6xXFYsy63uFz1z3HHlbv8GbMGsXhfJgyHs0v6ThHge6Qn4erDcJtb5b
y/qrbDNdXfQCKfnyBTk1JntY0fQ8DJ2KBpRC4Vuv9gEIggpUOwr1pgn/D7GnFjWT5ABvXEPmTEHO
0sm3Te5sBAsdOm7sHUeMMZK0vGurQOAExxjqA3XV1ku+ktVGZ6sY1dKC2JmwbXrTX3UIutbBWeq1
Xai5Bz/4u3X6GzM1RxbSNPQaUbUiZWR9/D5THEp2V2Q6Lc90AX6sVB7UYNneJ9DElp6LHPW64kYU
4n5P19fIzZEnyzILSzlp6iw8Av7geOSl4Wpn5aeL8zfot+hQdXDVXzzwbjdBX/+Pwb8gwJogUE8m
FTUB14qVNBScnEyBjHr0cKj6tIo7dzPKJ506w4dCuRMt5xuvLe7xP5aT8s/Ik9e2eq01utINjw7u
fEqPnIFWrHr5BH0AOZWmeTXcN6BQmRzdGnkuBATzI2DPX+882ZSjSmwoV6EkuAu1elTNO/aerEdr
yHxHKEJDdNcQiGb4icjK9w7MSgDqz7Hxs066dWe830Qgz55MChAmSha6ZX9JdV0cE0qEhIDZjvT/
bE00JIRohabhzOSfKWG2kmh+udsbEzCXSmoXg04mQKcM0rs1pFrq/La6VdNPlTg4e69odYj+Y3W2
6MnGZ929l9qTtBetDzuXNjceY/bdUayHwEJJBKuU3zde3Htxy1ME95Eo1uCYkfyqsg86xa1MGUbC
1NaNz7FXbMF/imeCU6VWpx6Mh93Z+wqvzypBMTozbjzYHGydQuE/DzbJFKKu8+tG8+JjnpEi0DGv
dG8ZKkjBKY8BcBynDzcylqAZ6HRATYR91HZePWpbxvDTJfJzjH6pWsmKPEKrXjIasjc+3Vw5SRMY
GAVVHA4v8Wkvlk3U+KmbyKBDvebdb8pDEJX0Ik3MyaqFYMaDewLFc5TKl859MYpkXw5A8Qi4ZFi9
159FzNIfu9lQiTu+8HTTNEYth3asBj08ZtkZ5RDX/WyVLTBVlDyuDzRb8NcuRpoc1EXnDIkUpwJF
Kc5KEjebZq5BH5jTkipFBK4hNbxzGT9dH3k2VTOJrUDjIB4l/4FYzdSqCYwsOPa5+Wxn0QHLAjWB
C3MwVx1pedGd+ujdpd/tNN/bbqu02wKtsgYxivQ9UPuVi3SCADdaKyV4NEzSjvHN1fuVKOmG9UD1
pl2nLqxyCh8Zzk0OBEU3gRrB1eog2hDk7TLGuyT92RYayIWDEMii6gsWzI/GfZc+KNaDWHmEOlD8
lJXTlTv6ahJ/lp7e2rmzU04spYAQgmw+PbRYaKY+SBKZtHMiiTbjYm362PtZ/6kdXf/4s+E82hea
EHBGvmWKmiv7KNJc2wCezGakHEFLidNAVHtC65Hv6FRvX5uSHp0Ms/D/OLr6+04zOhmt69H9Up6i
RqYHHw5YGYXWNiwEQAkGL8+pBPoulm6c0/Of+Z8Xn9zQIXma77ZZerTsrRo88rasH1U+q0BKbrzl
7I1w8Y0nW6uMo8pEqIdaRJuvwMkY6IzkxUGG6VU1b2Du4W/uSdasvNiJKypDmlwP1x4VsZTvfuNp
Zk+3i6cRP39xuhWt4xs6idS5yspVUf+F2Di1RhIaLgmjN+/66rmPUA1SUFyAp+AXwcIQoEOwBnp8
42FufRnx8xfPYqguOIWYgjm92cxNEUeq70AdQaa9/tJzl6HQiyQChbEM7+T3cTKrM6w+pzpFNSh0
N0qHmrVoWugnTjZvMDfN2Ny452YbmZdjTtZ2kSl0Mg0Rf7rPUrDJO4PEhB2mqC+gf3Q5OgRm8i0M
f11/1bkoTBeIPxXbAgRFJllyUYyyV7qIqNEi9rBSNronQTVQwHpRc+msf9NlNJCYEgQiG7mgyeKm
t5BUAVQloVpHpCtHZ4FMUU+coddfbI65SUuYJMnGnoD0fxI4BEqZq7GkuOeq3JQ9+Qs2mcGvgCtR
G0kh9hHQn0LEubV3KPVz3znr608wd2RcPMDXjF+s1rLQ3cj3aBKgjldp3BenLlwLUPTNd53aHnwB
ai6HmpxOSWc7odwHVOtC31s8u0G4bp2PRkGAsuruhu5JHAxRmu2IMOvOBFKP7yO+prQQjNag4Fzv
nPaXwhOab0GJNUkloZeI+nGhrXQHnU50nSvU1HvtyUDWDW9GwBg5CSPIrnYId309lAtEDaTswScm
U3q0GjP5RBvzacx+BWO+cMzHSukosmF/rb8XAB7kwQCJHixNM92Xfr6JMenW8l811AWfimLzosi7
CDaPpeI+YsSgRFH16XFboyZ7faK+9MamYZNhQBCnRIVu3lewczFTecn/UuouOjYZChTCZ/I5EMK/
Sr7w4wp/TuSZ2ujcOsbfoyMfex3zEq3b+PhDlI63DBLM2WhYmKiWQm13zfrUIO2uVd2SEjcqDlR4
ymQlKCZjBj4bov/wlo3fdf8nekY0hupFFP3MoFa0XrN0o47ThpJc267bgD0I9iUOaA5HzV7SfbpC
6CHJ0bYaV9c/w9ypR8qFCZQBvFqZarO01WjUVoasEB0sqkJEdQ5g22Qfq9901Nj/Bd8T/ep/hpsc
5mnDGYsYG4UMuJHtIQYABDaWpkOFOhSZ9vWXmz1fL4cTu/VijiVZrpxyHMLj6D85rHn09Xr70Uze
ZRM0lwpWPXztwS9eH3aWZnA57OQUav26z4dCiYQCgWWC+jEeU6VdxXF9RwyhusFDpZjLPPruUaBu
fPkRtvAqL55tMLHobHnFG4UxU0hlG9g0ijq58QbnYxOpFZHmuUQ1GuYW4clabRFVcNIbi2IWq2eK
goxlQI4G+Tz5bjWk+K5Oh293m9X9/kN9WMSLxfr8jB/dr1uGMnOX0eVYk8uh6QNbljROzLYQeCUw
bwOYXPgwEGYVvs/1uZk7n03aGxRAqUyrXxfIxYpACBfGkGtHEKIPJAlAUEhdqLbcZAHPNvovR5os
9chX/CgR6tN3J0w6+atYfFs/vQkN6rO2ftrKi+frrzbLEBF1DNPQuW2Rvfl91toEhbbW62Kh0Yoy
m+hxQtEQEGGSoD4oOYQJZHJxFgmgM41OkbAJOyY1Lm5tPfF60+P18mEmCXLepE5aDFS3ivwVvoAB
1cZE9cjcdHgmJovyO1zSADG1faIUNMcGwUO7GdN9MRj+eAqNLIlYB8Grqamg5ILfpvyBDk2ef3fk
V1M+uMPeMv/SWy4ZGkC5+lL7dyWkLBlEPDIXSwJs/H6s5q5LXuOiXgeVDhmP8nCfLtPQXZT6j7R8
6NylLj+n+UGpnxIdv3fnIe/cRZjdpfY5Ul9LbC/c70WEYTwKW3a5HWP4VEgaANt3lb9U+5fXvQqz
AwchFHKpEn9MHHqNz6p6GrHvVJTvBrU/bgrJfk3C56a4L9wtnG+e86ZapQjnr32lycJpBqlBHxoh
RypS8XA3OjsnfgyyDZK1Mh4LxqZPt62zRDAniO7L5r69lWjNngHkl8JYz7JAx/y+csdED6kaagh3
+fIy0B85BEQrD30P+uw39XDmtyYFV/wvdYT/p/oeQwqt1ypQwKGn64EmxwqtxtY8wksaOVaOVg5s
g5BGAJNzEydyFSomVEH5QcDABW1B4AqS+kam87Ua/5iHi+ea7Bln6LKhbjX7XOQsjPtKPwQDCPmD
kuz8dOcHGzlGNZzyWyKtdn10FyZ/NdruxikiwsYrDzGdC6nSi0p19Ujw0yWZakj5KXgJuZIB5sLd
Qx4ymH7Wdmj7xThEp0yJtYXf3fgWsyVAHCKBrdERcHB1+n1JaL5Ve50a2+fY/suSz0EKQKtBRUx6
qr1zN2zL9iHsPkw12CfGg24sM2OJDG+yqRzUbf1hF8hwiaDBksfdeLQvXdM/vhD0QR19MVytpmoI
aZb5teGBcUPnbytVDpSTYeHX3/wEKxj5lHf0tvRFD4rGSxYNcsCOv+6qemFh6uDk5aLGGCVz5Y1I
7rv6zunlTRIfqF/Jhb50us8gK9YZirVkZ4J5lYJ/geU5ILpT09i2JAeNb3dZE3nqxWvSxEvwizRy
sajuPiyABVWE4VCDl7SKDHJ7iiN3GXtvftUvfOtQG2gUJfUCv6VV0XSihLpkr1VJsK68z5SJ1GNz
BaEFIgpi8ONISEwIE2LT2/+FQAhapYX9IsJaW/ugtir4KeIpI8A8AicEJtIaf5ruPViPLWEMTX2K
RVFoLTQrP/SQlsVh7/uHijqzBZgrzMdzr5knEesoeGH42VZEv9dX9ewBw/kPkFbUL6fov8gYTD9S
CsCgwZOLH2S+TUheADNRv7vJV/xam38sEMc0sKOjWfeHQpMl5TkgSEIa8J+xoiwga6xqT5Sr14iC
b/gk1KUDwF102HpsY2C+w7ElDRO/2JHwYbVer7//7NECZI3rxUGYxNQn0YgixNgsD0G2Qt+ghYcm
X518K5UnRDJN7YzBc/1UF69Kce79fdOeXX0vUfaqbyADZk9ewfwHu434jqKKw+ci/GppAYtKY3Lk
Wch/2rUb20i4g0zdNY10TpX+hCjPojP8c5q1m47YRW30tT9oR08rGypM7gH2mB3Yy0xP76ybbeO5
+BDNPhifkD9NeypOkI6BV0cKukANdrTqtgofbOeeutvQH6/PyK2BJuWmqNHswigRBjAgx5Hdqi4G
4V66phBTyc6NI2suGLt8q8lnH7U6TOlMOGfZvHONM8xZDdfn+uH6K83lkiTmVF3gAmjgC36f3DQp
R8mpvQCX8h8C9RGBht7J1quUfPIFQ+nj+nCzdWmY3I4QkUBr/ysNu1hMmVJLwZjQgzH8xahjc4aj
mHXqdASTAbjAq7dXjJsUB5jQ14eefdOLkSeTp0tumI6WKmSVDhTFoTPRNyaRAOsESPem0s/scLqi
IlOFheyfnGC1iXQLQPpR4D7R1c9fc/+nGuKUdw7rCG2uW2U0UXecHmDAv/53wClWf7TsrpMl3z0j
PMZRUWaPMpFoCTXQ4QZ77cG6IduHSdsthv7srhDobBNKMnxb8WAXU4q9ciuHFtpJXIg+wN7wLyvd
khmI/sK/mMKLkURMfDGSUyiDW425ez4p5i63nppup/gbZ1hE7gsh7vXBZm8E2nP/fa/J8ZtH6qjl
hpyf5fizjXJ0VmBBQ71T+hazQQvRaWMzjtGizJRdkzSrdtQXuQ+VE7NwCL1DGWN2EiEAdGMPzd2L
FvcUgTAFIHtK4fFLWdIDBVR8bq5V5ygwdI5+8p2HxHorACTe+AzinPljXQn7YV1HnB96wO8f3Q0V
oICFX56b5LOW+nVZnixXgv+NosmHGbxI+bL1T3aRLQpcDW4ZQs2CtKyL4ScHVJ2ovVENJUqGAoLU
9WAMnJ1RnfwOrnmAyLl7chqBNrF3avCZGQYFsJOt4FjZvDXJuCqFfR78eP2jy05j/yjhpHjjC81O
yMUjTsLeOB+UuAVvchSYbqIwIQZvEDNwhtb9X6j745KZFrskkFfjOe5eLAjWDUKEL6K3rMSC1K1m
N8pBxuz1gRwXk2aJf02Ou8IKS2MohRQStShJ/VXH+iscad8B4W2oi75KHjSs8kbDWeaau0j1cW2F
7aapMZWwrfuoexdBK43q3RgDMSsProZbOg2u2Fjk3dmETu9n57b/e0A4xcwXjfTRR1QlAtQzsRns
UN5IwF2b1FuzOF51ms50Yf1DMlY0Dlmzithmuikjd104mJTS3hXiXaB2sqBdqEm5rsED5tUm1l2w
zemms8cFNJ3rczc/df98pcklW4aOZ1Pti452GS86NGcNCSSfvq1I7u0kXoFkvj7gfFAHkwqRXaE0
O1XZzZwUpkIMpQoqkdB3SRFyydaKWi9k7wNhfciV3IX6lji+DT9gaIO0E+sEovT/8UkmG7tMY0Mu
ikQ6WwaesIO+kr0fTq9uEFWMwx8WTp7I+oXuM2zBlZE7cJ/eEH62ya1RL8lfbjyNKBn+ccxcfJfJ
Pm+MHNUlBMoQzTxUEWVs5dSiHme8tfJBgLrkV0mBFblocmFi5N28W2brzsKcBrkyh0abNVkKsCLD
bBiEZlm0CbSfxAcjTct2F/ZPtv6LoCRLzeWNl547WwFVQTFxZMLr6SY14rKL3drAGclbm8NbLB38
5ImQCIkteuZp9dk9kGc0cbcCQ3597LmVfzn05HWTpirdQkKtlZ0OtRdljyjAWS3bQosEPXh9MDF5
08m9HGxSL/Yt14yNvkFa3AwEPsnLjiwsEAC3LRC+NtC1sSbLWnIyo2xDkcjhHjua2QpuSp5jKguS
1X3AdhcDC8tu1gJqFIXVwVN32go1M9qbTvveGhvHcJd0WNEHqRHa4OZbDm69lCX4lVG01NiLQs7L
wRJvGL9z3GOcxNcrzHLxIJSIEkQ9fBQZhPJE5pwAbdoUbh1fO8AbE9AV0SRQQBQVfvdYxc0aJYkD
OGIDsmONGoMHFSdpX+HnNtpjBNnH0u/VIPg22F/Ibx0ZhVirFiCx1gqaLHFAU0pZh+2udWJw0oe4
fiu6dkWatKrz+t6mXdOGFM7tYhMa6jZ1XwfZebZo7Dn+Q7h0pFtSdfMriw6dRhOCxH1SGOxMJTCs
hqa8UJPQPg2IBPAXVvSMsLP6cbOnOvUp/eqp2gDHcVhj9xIr/B6gjLVCIbQUCGkspRPpw5TOo/+X
+NIRXbnM1xa2hwgNGXO4Hgwo4OugRI3iXscZcSWCgnGbNyuj27c1Vr75d894a9oP+ZYX1Sx29PI5
J2FC4Btdp+iJfdY0HwNv+2EwjJOG4TKziRtIgQlunjj7uLexinrus3SVcVne2IjiY/yxO6DzgmQU
AgrT4FEn55J6N0e/jXLUl7AefW7vQBWKVEijvCMEQWJ0DGgak+PyXZpzIFUrFLmTsaI12n6VQwxE
QVooAn3zKiq+ePkE8EioeNFbznV55eU/fcQmmyJZlmG5E9UkQjJbfZARFVollXfnewjUedrK4u19
Lv/O+gjNs5QfPfaN1+KT0qEmCwcFkxrYDm76NqB2S6YmZL7EdkGkhdvZxFIwt8a9KNshYjRUf1Ua
ptXeO80hfF7C+hfyIq4cPMfhOZLxa0X5owYgGsBiCax/c7mjAYU0AxZWwsbq96UYmFj9NRK4l0Qz
j5H+CM+PgqCKziUG9z1c4jR+FwWkQMjXAJGEp5cCNlPBrnJOJGzV69M92xRElcrB4s1EFmtqvef0
tT0GfZwdNSl5cDniJBGXRVTvKLOKzEHK0Ay20EFQEcTL0G0GoFetSydfFjLQA+1ldA6Il9ledKOW
Mgv7uHy0yZ0g2YHmcSjZZ1nJSGD+luODquzi7sF0n5L2kWWBpHAc7534HEVP0c3CvTiG/tgJF59m
ck90kdQqtcwFWMjDiqKsLH2qxOIsYIgnVHR8rNrQtbwxISLsno7qoP0CaQR91D/EHuQicYtkNGCq
qY+iyMsiSQacqBeaLLTZAZ6m5Qf04evDzt2/l6NOjp661+wqM1T/2NdbP3wqzRNLoUve4ltVCPHR
/ng9BNhNS1FB2U4pNUiTlTLS89Idr8d7UdNpnD1syeuvMwtqdSBiUak1WNpTRbsAInCswNo5r9Cb
3+vtWxkXS8wyOBFQwbSEgkXe/ryRUs3daxeDfpFXLqoPQaRU+jggAiyA/ziZl7h/LMP8k01s3kp7
b401ic6aIHWbpG7Ls47dOlapvYu738nEY9t7Ae5/43PO1aou32yyFa2ht81eddwz3BSqR2H+c3Qf
qTIr2VsY/BTA/rIeF06wl3wVFAz8cLwp7eIgIuLI9Va+TbkDT4PrjzW7aC2q/4QRlilPFdyyyFd7
JzbdczaeEID8RSyOEUzk+R83az23hpqc22YXR1qcOcGxSiAin8XByNyi1axAzb7+VrM7BNlqOqc2
rC5tcuwUSanlka7k56x7iaLPsITPlT3e1CKZmVIueUQdMG+HIzEF1ZkoQfeOSGwpyqEdUUJK5RLm
WFP8Q05Ie1uZaObFdI3ESRem7LzZZBE1DuK1QUG5DJjO4D3W4WMJZemW1vXMTCH9DaScooaJKNFk
Y2RIDOojCDdxfrrVK3x1oV6mCNL49XlSZu4H7kwoz5h2UB6f6joBA1FoaObxuUcEML/HBMttTlq5
6cvj+G5bGxGn3BhS/fP0/G3Iyct1oVqPo9on59Z+MY2fQ548m0lP5/Axlh78ABAUPsqKt6QOuo+1
4tbwc2vGFPA69DYsNKbFz18ccCWnGy0C0C8/0tX+6X8oO9MdR7Gsa18REmbm72HG8xSD/6BwRAZg
bIPBBszVvw/V+qSqqFSlPnWrVZ2VETacffa49lpX8brMxepX8CpFDyfuxPrlD4/7uzeMyjqjYiSY
qRZ+3LouLSSrnhS3xZX9aeVmOvbp6ZT3m+BpqfQ19H8erLMAOvnvD/7LFH9EKcRfgBLoHCyyfD9M
NctKtSy1pFpkEDDckJQD+TW1Czobz+wZXW8M9LrFpGm+b+kwt1QW+svDmN+e5MRL0pKr+3B78xJI
NWwSn4UZIYa46tSTl3XD/FoZ7vVZ+6dEB7E6eNYJEb7J1WkuI/dYcrM8CKWs8unkLJFXDQv15Kvs
i42DWL7KeZRiHBDM1mXbu+VD+N/PThD+jZGNIXO8rJRMP1fYOuXUX+WzUi7OUuHajVcpQt0COD2k
C3ubv9D1EXdXCbqD9KnO4M40zlsjoRN2zfw000Whdasuz3amvErm3XWqpp5cgjBwxjYjGF0kM0n0
D833NRGQWbCCQbexpaNHjynAm3YffStONA8rcUP9E1ipHKEfqSrUxE7WwnEh4JPMG3G6ONrFHexg
UFzoGWwF7hGnRmrd9tCBgPGlUjwTQhqdLWEPqmVJDSdT1mIX1mySglU6b6EllJyasfnNu6ytSN00
b0l0Pdrzu7jM78dNdTxNnGKeGo7FixC58wqnnXg3vuSl7iXR7VdSCf4GcNoCOBHEJvElKIIq1OX9
453RH8bZwpf4ZKQfXfXGU9U0eqZyoGjti5aqsClSyEFLILqVGSdyJ27yKXxYzOULt3kWgVntS7hI
TnQez+txVCBDQtwWQXpiYUUM1cV7wJH1yP50z3977wwNGQOuObD5H/fcTJS66Uo4vK8JsiIws5EM
omkGeIBmUwW1O2ilPw/Yf/upaHyxAQMZy79KkVyeNLKqJtmSDAPMIHIAl4sECOXz0U/hAm4z0xn+
OEL/HUcOoEEW2+GOJur+tHY5TzPNaltoaOCqu8IJCJjgwm5Qr+ohdLAjox14u4S7pzbArQfoV05w
RkvTDPOqYVGlJwc3y180onebzcYH3JZbhXXdcYkX1tVp/9SiE1hPKuKRv4A5nG9cNwDKIUYpvCQz
hQUajKuQFTffLHYDpLjwdKDnKK4qiIxn5SEDAu6cAgSG0ZFjE/LzrvalohUPC9ipMtMokBWaGE3p
j82kkfBVmnTBuDs1igCMLf4TuCiaUVcUA02gP+UTSI2aeCNtrVXNk25tVbPMguoGk8whSdVAwwET
UuCKH80AGhqpG/bkteMv4/8Beh13VuT8qEEZWxaBxuUdRaTGzQp6YDCOjNlEvoZxhX2iy8jCCncU
+5f15GNcT4YxgCFgf76ghj0fQYtJDRgvg1sj/1CrmZz1PmBLt4MRJrErlM//xxyYUdd3meXo58xh
mgY0xaBDcQZUcIayRpFus3HUztanDM8inK7qC4tddPHHtUE4bscO+thqSK6DWzSBrNLse9x9WFrg
zZIZxZ5suIsMXcA6M3LNnCEAO45IdQNF2Z5lXlhnwHAjLVD3JxRADbfgbbZ9ZHaedtaRng9VGFXh
tR/lwWmUNlU1avt6uY38kOJYm+oq/eXLxxFCrt42iDGceKYC7p1bAVq/gQgJpp9RqPcPrv03taXO
FZqYzDPQKvnXztfVvD7O48K+MRk5Wgo8CgsGIh05RTmXO7wfUvpLSv8QUn4XUf7xuWNa84+8Qbae
ei2Vi764hPdU3kjKHdyZ/kLY7MohhvrKVU4nWpCHpKDNALFSO1wgU5ifHuucMGflBjxvTtejBdt7
t7Lfl4rN61b9jmzHLAZnsFue4olhfmFX7GW68GD7ekN6kPWO1VQAtZ5LKe29c3mf1d0pvlVrIzMJ
1y9lcvOtyS8EuMKheml7/U1TVkZ/y4Sayweooben/BpeTubbmFOhYOBC+COS3n797/P5q/j9kXbw
ngwD/JlC/80ci76/vSc8UFbnCux25OTmCQjXiKfH1jgnu3VapfJuGgqoZbdWT6xY2PfZ8wlmBgLm
JFIG2l0t7hr+/7yxRq5EiCjpzyRcXgsS6Kf+B0DBb0rQf3zbH1EivasNag/GCR4wlm8COuQ2SDbG
UiWjEJYl//vl/Cav//un/Wwa10V9reGVNRYZ3bFqygzqYYYgi2B/+e8P+k2SS+ZETBiBzlCO/His
J3hW2puQftTKrJAW+eQNwAuDrrRa0gv+I+Dld28RUdOR/59QyzbsP8/8lN3kS1KWJW8xpkJmkwE5
WLi0aIP/UUf+3yUL4CdEz0daVMK7+XMxhHjKdhoIzDnqtM59BfOt13tZePOlP5zWv8kt0IGBBGcC
soUOP+XYPx9Lbu4oTde6tKtsYS7vNShs7/701U/l+wJ20m8zcdomqnish5AcUp1fX+r4vrHXlxlj
jl4XdGPfyx3kJbfVSCm3a4OrV/hSZCzkzf//gU/kkdlmwtnSmf3nV61JR86ne3tdXK8HeeL3ICTk
J3tCVjTp1+WpCso/3PPfJNgUpkx3x4vO+vOPd8Mmm1SXQ1sBmPCkR1BJe6k/NOUf6tO/NgN+ehNg
8PDS0WrTlH/V22lm2yfwJ7MxCxiBzZBhKDc1GFnQ01sd6SQa8HRK2TcsEWxEjnIexO3ntRCZWgeX
a7PnZEai4rr8vltSmNs72C2md/TUNTZZW0ae174Gx/cnVtHfzcB1XhDLjDKmQ/X3zyNpGxlw/vNK
nctKWivRjDTdftLHldELzTy5k2fvFXLqwLgETtV0npLlFY0S4Lfp7Nm3Z4h88Oq/zeT3X8oAkYao
GMsHPzcxMhJXpBtp702Ms18lDAzviqeA1uhnKdpK+QWh6Ma51pus7Hx8o2gy79l+D/dR7PBm/OF4
f+emuF2sXrLADb5+jPV/ixVGoibq/aZVwKbnevaRPwEnJ+4kc1R2BTmZXPvTAP63noquigUIFtaf
n8QSqt5IpWVcq4Vax5n2q7hN/K6ICjm+tzEbBSddFvfm7Fg1XGdowNiR0YKrR4Up/VYfUS9F/30e
v3sB7GNp9Mh1SLV/4v2Nq3bSCyuREEiI2eNOpacDRYlTQsScBWrWsfTwh4D374kE0rMaFHfQeANl
M/4aNP7tnZ+6Mk+GSjntyGWr2aFdrYTkyEtyu1XxVbiTPzzhvy3ux+f9yAeKRn5em/I+mTZS6+RJ
w7pKSsnqGqdFl09TG0EPprmZSOy5hmLEBLUCTj69eYUC6Uu1/e8X/u+mOl+HBVy2K7A4XsSPOSqq
PnkD+788TRVoDBUxQO84rK9wf/YkZZl3zwvnTjob/vfn/svuxo/lPwAv4KNWfoaSGr26R6uUkynC
gdSF11t8HTZy9nGx13L1B9f8ryzjx2f9yFSv5tkCTWbL04KGU7Woum+LeWS2/qMt/SZA8lT0lywT
a9JINf55f/vHM23pPT13eeZcxNvgvw1YVC5697DTjzuoQGlCOBv5JFZVKGZXkeXO+2JL+2iNuHsm
wvXacv7EGPv7I2YsM0pQTiDF/hELVb29aJCeySiRoDCQuCy/VkZs5yHYGmkyryHXfMb6nzaF/g36
HV/73z72h2Ulj0mTFOdqmPW3SLn7+VTTBHoGk5ufDj7+LHcrkvg/SWj/y4P8+NQxTv/tOjfne2Nc
rHIYNT3v6vistGDSGsJPFET8P+6t/da2/vaQ47//28cl947jvl/7KSuKjL4KKWBVgdfZ/SkxHw/p
H4H/n8/1ky9Pu8lyrpYK4qvSvKo89Rz894X8nZWo5Kp4XzqzdEh/2C5FfvU080yeWhW656ePa/uV
3Y79ZZp9K8YX/ufE2f0h/DL5GPOiH8+lGsqYJ0MFwA7reJ5/e4EZLUspr079rnarCIqarRxcpvqy
DCfbbD55L73KNTaSr6zl2FhLIcovgQy77kPcvhF8uX0z0AczCM5H5AIBHqcU7B5chD3ThS3UKamE
qH0KLeNQhmYlNChvnCaW14xfXT1SNlCc+7cX6JElwXbj3BbZqn84p1wMWwSCAKYhh0T73ZcP6ooN
eb0Ttdt9D34RmkIJzoWffkND7tBIjO/HKyItLgrqTrayt9acse6btvjWfEh/92jE+JALRpbXOTKr
O6KPUO6J208jGFwomxeFk/nD9BbrfvNRZx5qS+mHcUjuPtvFW4Pxyrp4qWdZdLWFdjhFyf7+OXya
E1dfQijk3TWycSebK3MpE+7NQ380lAUzbv/rNFM/sxnz7lviJE8Af6K7CHT51K/rFaCGMPbW/OMp
VJEc0PINj4mbBnSvBQI1nas24Vn3qt0lrFb3ibhvH93YYK2WZqjRQhSw8GgxFMnLNsphExCTT/sh
0hdlnr4WR7aX1haEvTHQPnNlgxR+nazUqIlv36xI7VO2lO/uBSZry+n9+2w3TA/nt8azBRthAWCp
PrwEge2dj5kLlfGsXNSz/KP4BmHKh0DiG9w+rBi1U18SikOj+SwMT1/prrp8eOAYAh9NhwPfSSBK
szJ5JMV5ePnLsMRCnoESMNN0FUf9nPjAblCNcEpHxQwHN42N9+r1Om3jTS6KjeJINMhrv/QGn2af
kGgUI2nldC9GULvtO/Bj0b4eDA8aXN01BcTgwvLy4zPo+WpoLzlWMPls3RuPhdCfo7+1vjm7TbGm
LGhi3X0KtGIdOCi9ZA/x0XsCcRd9csMF9PhBb3mtBXAxANwV9XTD2Xij6XSOtTAWzwASdjGZ7uZZ
IH1ZXu0m+x4iBCFtseqOBnxs+hyVbwUsnG2K6S0oYkTKwjrKF7xGfavNtY1Cw/JJu38mzaQp7/H+
cPQllj7NguHrckTC3e/dM3baISq2MKIqTL2JSHk7aDSxYRtVR32DCUaZy+N6VWRvtSCJoYyOyszh
GsH0FSqBCmu/AELHG4GlYjo58cZPfuI+HXs7+EZsOI+D9Ko4b9qmWyd7fmTOsyzlDQWLdHX06O6f
I3qYOIRAx6TUiO870+aje9Di6yoX0uL48LR1VXJgsFiAWi3Y9RWX6Y1H6d8TJ6bTKEz3fhJZhIiA
x56uJ8e95F9n5525VFkC489uc07URXlxd/Mar/MmbjNnIuh0HhJJLuhzcSzh63aN1RkLus5wGFpw
mIRPD1nKgETjua7ZxhB1Lu4zK4aHuvmQlrB5N3y5yVJe9O/cwPG0sIqPZM34p/jg0NpP+ozjgZaO
r62N4MmR36dQ8YqTe5/uVL/3J9tTBJe1m/7ate7d7daolz0cetkgDNu3bMfnBShMLbKAFfZibpfu
MD3mm96Hs8C5zh9Ty5EDewtae5rNEVDksGi1Li/e4OqYYyZYenjNfmFNUxwsb8jenJamOCD99Cqh
oiiL05INxTJgfEUrZc10hY1JeqxLGsF+8wI/qouw1HqwMGCniNvlPWoV8ej2CU1sVMMyb/JWIoma
C2TLew4KM3XGe18uNExb3wyi8u/RZaEjsLrJeQEMkr7rzEW1Ce2sWy0gU6C5ivDoWn3TvsuPyRv/
Sn56dLjbt/TFDrXN42hhXM20sd5bdubgj8BcKrf3zc90IYWX6eVovtswNfila72BmgwUkSdieFE9
uNHn1oIfoO9t7tKjvbMWJ64p9F3rU9Sv7JBAg5u2YlPY7kOYN9fcqm/PuPnu3U0674Xh9O51hhF4
kH9iT0osfdIpFxPeo4T/UBcgbsXAYV6mFWeoOMeLU35OgtvsE2nY6eMg75Fmc4cvJeCMI3buAsjQ
Ki9ZsVe86l5U3vD9mGIngw89OR4zXbCPzaHU09y5e51ruBfuPC1vG1ue4J+ece+fV/UK1ct9vi73
V1f1tfjygrr9zAimqY9YqzivuoXirK1Y8+Bpix5rfXryC3xwfA4XqwH6ezhlRHU85/yp6d3DIaTh
wEJpuu9UoStRAUZ23jvp/Pz6vDrDRp8PsblnRfmzj01H8soshhwFyNuZTb3zCgb+3mnpG6tCOQft
Vwmv58MrnuETkVIu8CDOCFiraLDCeulX73UlrA/aHRXUL3lg4BLPAQsxyKEB+JQ/qq8n3O3n8HyH
5457j59Mp3UirIC2/GmXhiVcHCLFoiBPbyJVXhny3BjCC6DgIrxr3hj3l8N7v8yiywt7p8b8/Eaw
NBbmu7XQI3umHZrY1RYDXr2ZnuZX571j0Vt2+bq8wBcacFHvFuKLPTdv/3V3m5f12dEpAGyReMxY
LwQgKUSr261/me9Z/MAvpZr/0InpWdR8G/HFqyFyFQ31tbC37Zu+TDdpSFs0NI/jtWAX5gAx0HVW
vOhbJcCHn32MwLPm5hKnyIcbAT0WhrnPdRdL2zE6P+esxCiCZor+VkeGk3rsOzibOgP0KRhLnd7k
Xzr0N4CKmXkiZ9zulLuLUmnpNAu58dcaS8FwmE2cYSVNu1ipxc1jt+Uo184tRNtwSoDnv/nywZyL
VpspEtnRd3r0OGZ7fPfD6cCFxmoE+cI8O3RTaUYSFjzRzVsyNXp8D2/XcnRg1vwctbN8ettcPCJL
SLhRGWUw3rW99lWThPZurC6asNgjxznVbv9+92+dW8+SwAy5kvX2nInLL9Mk7JKuzLSgr8R94j4v
wfVNCtlBcdPCPbOs7Vox1Ebjz/lX33CMeDyZBCy4o21YY78LpMvdbDW04r4iBYiRCcR1tn6xKBeP
DcIzeqgShvKPqyNF0q4Mu7UGznszrGrf3J4UTi+L7ggfx8m8Jgao7i1IorNv+gzGR79uez10FHzO
Ig+G4OIgGkL6VUWNJ2867ORJhL2Q/jxXRYD2ysVRZ3x5L50Pmz62tpV3cVDm82vdg5q13XVB6XAh
AawIRj5euW+n9I9O2/b1vGynPTzxJ4JI9jmp3Hx69lN4dZx+PQTUR0nIuOvpl9EkjiazYXb1s6W5
UVbdKvHpviVT5ukWJr/XHLV2r5H0NnEBmAu48FnccYpQD/N5xZNJXhpAtk8CJHna+OPoNsJxvNDr
aU8E58QuwsxE/Yl0qCsJNSwDc1Mc2jDdp0FN3xpa+qkUnBa9U3nd+/mVYbyE1ICotvQooyoizHXe
7q/kcICqhSqb2QkGSzyMVP/J3Tm9n1zz5Jy3V1f38w26nQc8yua8al1i7/zu2qpT7RBWDNCsCIr1
DeXW8Bom/um1fKun56mculYm7H3LDI0Uz2My2r0UG/NT9RsnP7TTdA6z9AvaqVQSD+cV54bqq5Df
L6fFqYovhoPC6q3HPKxfhZcfbvFjcxygK9me38nuX6++tv+q96CD3TRUPm5jyTB/vEsfZHusboZ9
WCBTsSyxja/z6hqdo/rN3t5nilOub+t+e/9KuMaEUo/t//UvUl/seLSVYYp4p6eGY9Q99OLB4TQL
VmZG7/H81fIS34fZfQaP/niB+0/TvRzpaHZnt3Ktjc2OxA7ptAMZBsX6yc+2wDG+8KIBmwt+H7Wk
PfeZKV5SHzldrh78TDGiy64VGa4xu4dSSvxJPcmxZlaUr4u4Wo5Tgeyzj84rMyziE8O3qWU40l3k
B1bsH/PmJo62mD+8bJa+Xirv+mZ3sYVpvWubCinIeTk1FpBCfZJXhZd44lqsRDswDsXP1+b1crTf
UReYX6kKRjdHAbdPVtzyhrszfq8qJE+hrCE/DvNY8a6rajXMsLuVLjjIXviGN5YHiVu9WjPWBqjj
0nDM71dWZHtowX8bb1mYhRZvE4pr7AFzb3ePgPVCqgSviIewJO0D4z1VdtpWW6ZBukc37oq99rC1
I87TOTqREJTqVEHUxKNCoSHhGouGCpQEgGl2JHvDzO3EKTZJJ5QYfVHihRyXC+mtj4xv66VZlxtK
lBsXS3Ze7C+0+Ugs9OlwPBYLWogEXM3FKQhFFD4Jrss5QPXAt5RFtmRv0plQC2mLsfQEYj3lyKJs
eePPbZ9ALyj4XuR3zS0ic51HICJ590s23j17cT/me5zO9LKwgjoqQnVKJCIjLZzWkd+K3eqCc+oG
3koXqCE1kijXk2MSoZER42MGMbiyx8bKtpzD2764xf3sHp0QZd6SIk4nr6T8LxP36pNjhrmHtLzI
/FUi9r/OrkqRUeBP9DWgCE3YzmU+mdq+Gg7RJDxZAnoInMR92h9zmBjGn2bnEn8KzqL1SmoMNMHz
DWlBBL5p9cClKs4l7pBpwZFZ65xPkjYnvh76Hp5Ex+DpcWE9I7Jm5r5xuYyi8ftNGrThzQF5ENzd
l7UU8PaNdbEwsLgksP0kbhzbU6LEz1yTvoDK3emnbDlt+xCLz/djWY/rc7keKaCj06sR6V4f57vr
ot30Xusks+d7Hjz8ywx6TniLnMK3Y/pJfhPVcSXOUz1oZueN4p7jiz94kxgWkE8obY2oplbnQTsw
ZI61Yx6MtQu0E6b8VnmVveBQrB08KzfXElhgZC2qk7u9criXN2MJV4xzDuL3ymMdgIQA/VmROjPb
ub5qbu2dFhqfZlDEbMDkx/1C8Rs3nT3ciYP2x1yWxTkuPtuFRuRWnTxzU9RzWdYQxU5ubcHYIien
zlyAYoj1iEdAMHNg348M7E3bdquWxChZpS3rpWiv5Ll4Lklap/aien2uWqf3xncxA22HgZILKBhm
toD9zs1X2qe+BoylsxL1ZdaYv70YwmafREXAr0FElzJ3zHEHmgQH4u4KBLVTcT3S7d25RZrQIqq3
ZNdvpL0eqA6tEm4NqtDvqUmEVb6QY2L/q34KJbrHcN/51FKBFiUhu3PRY9Y7mouRYZCUj61LLrbs
8dLWmsQr7j+zXbFpHNBVBzKNZj7el9XA57ci2Z1hcl+00/YIKsN2k+ixJwK9WThBI658Lg1QSKin
ZrdPQ7Re4xt4U7A4In/psN9bQPZje2pQRsWqXdSxMiWbchfVt+zf6ak2ofT1XfHj13BYm3N1bszy
SMaSvm+vi1d1jnh1QNgOkHDrxWVDZTGnJnAm4RxiL/y3sdq93aY1TYwj0/LXOmx8BF52xkxdPN/h
uVqo8zQCy+c2C32qvnYbzbkszmRz/6sVU3E0VjlvZYC+WajuifcGcaIvhZN3mW7IoaO4noRq2IZG
RNScBJP4Fj12l90Qp5EZ7Ne1rwov3dEr8vV421G509YS7zd6Cw+X1MCrGBpnYfuSYUYtdpP4Ked7
2SM0BXsYjsUUxgr357c7UwE+AYcmvbYxNrBo4vekGmrDnep8i2uh7NQAp+dcp/ah9rDQX8RLvGy/
6zPR7HElk7DAfaWUpbqnCXOhidZJSxSQnAuXdQtMySLhIr0XuZu6sUpq/jJ43fKMwjjPoIgywry7
T6AcvWdM2d9zzLkJlMnRdpbiTA6PT3nZvJWzfi2j4k2uq6cAEvlly5Qb2rmfxqrGlvaWa83G26f4
+hrooaOvFKGzV9VMIfAsXr+NEBCYa0yZtDvdRPxa9ptupYBcA3z1yerXtPhVvY7QWvLQp3d2L4G2
OqNg8ETNxteD9qVy7Ch+1710pgb/L5I86Jm9va7GYyyCxH/4dnDatPAcYsrwePis25GpPVxgnxQ4
5/XZqzaKP4kV/qruFVz3a+M/384fHY2Ql/4l4wVYb0+/j+kmL26uGk8cds9fEl4nRlc5SZgG+dzC
0ixW6ckT8niImkU7M5yzn88pBrLtdTmZnpePeeKytqZFVkRuyr/aWFGxNz3Tk0/8z7BGX175unXO
r3QOPZLQw1vhnhCrIOmgjs3Xp2UxV8gxO3BESJ6jJPBVPV17n0f2evIU1puBR1adYa566Ur19F9Z
CC40GvPkLDyDHDVWLZ2P87wHUPrL4BYxPycsq9M2rEPTgTYvzknFUyGpUUKHbLK5x+b8EqlUPO7n
mE2QswAuxZYaVQxr9BSUz5Yc+D5P3sqVHhfctAt38zE/bXNcpkLOt1TeuCorKXhwyQ7ndbW/c1ra
6DOeLOTNOVggscDeqNcEguNuT3ayg1/25Upl1bvS9n998YenL1V/dDiTIzYcN+KyTt6bvbEyF31Y
benOmeJ0lOl8blKiIsoP03pJs25Vkb6Jt9uF/ncSUNVAmhjSpaE2T4mz0xKeE3+IqiUN4+1jX2Wi
naJVgjZX2DgJjYkkqkm3eS73tBrt50HjQ1tZO9OhDoiTHRxHyLGvP/O95p7Fx3N6deKrkLcECPsj
j9IdtPYvNzr7C2uVzvFzAQ6SjrU1Y1R/fq15sZHyri5GSMR8Z4uTTx1FtsLOSucyZotjgxBYOZkm
Cld1oCQIznv4/gXBcjnGNilqXnt+/xfdcvoinh0PrIYsFb6nTb47vl1tBaiZoPpc2vOJU7oX/vnh
w+Y4L+dAkt3LhnLscFrai/qVni+9Qlo1oe6XpAr9XdgbG88ufxLIrz6MspOgecMKNhNSEDqtS4No
cOxD6+u56tf5rMXY6vC5OuND4oxJQeEYYrw4dIw3cfqFBqRjusM22asilP3zy+NtDJOF+57zrqvp
sGg49EDxr04XhjDo7pTtnRqe1tF7ijPSlg/sL5DmzWz8rdIq5ToIUPBixSsONPcyy17GUGLPeehw
8M7eKb47dvBwNWTPhG0Kbh7vfaVEN3dwFB+xsdDYItQyU1ihF89X870q8exy/HWdZ3ODLyFRVoBC
DrRl632cDs2WjWpndXNLW1Tfg3PicFIOo/+rKtSmCY70FlUvLMzqwXOJ6GJCYCToz/uwPhqnIN/f
aZDNkHDGSZoxKBdc42Xbvd5e7Z30pZPO6dTAjvmeu17vzOjuMZ+Q3P2DHApEobhgKrAjx8knGE4S
9OK1idk13dd+yoK2S4cef17tzdXlmL+aM0Sz5pdtUzg49LUl1LVGETAYrn14vA1BPut8xAiwn861
1w9f2RZRIjLvHBRHOBpB+ke6O1kqa7AOO5olKM1O68COaEtKgTl7biarCaOZhYYmIgp0wTMsfcXV
v1uv86mq/4ong1MLhiiJJ/kgsixyuWp+iu3oHiSkRYMzQaWTHu1ssrX2NDJlcXtNt8X2eqgPxdvw
0nsPH6YNXuTVf7yDsag9vHsIAmcMadePSQw+0RSa2/EMpauFH0jllYJFh4aECwDzZ82dy6mFHvNs
q5wCe2FJERsC/PXUuSxLC8U5N6fcDyp+qpgXN2ESRW28AD3I+IJjzh1EQPkL3dHunBOaWsHYiIAG
RGTuEErezX36LBf5Snjxxf+uO9inrbpOufQJuf+DYso7+TUe116kcbUdjpf9PXy9RQyDXCzFleLx
Rshu+S4R6jlxqobx9j39bjbBEFrnuUrCwUkwuIuPUulC/ryfXW0JssqXBRSAufsBu5KX+2o3zhaL
I1JVXD/5TfFHK328JosthrNARc+Rw/M+m6tE5KM9ZtqPhzgfPzt3T+y5icdrRUvGIHbfjhPyT7iO
PT4A4iCzE9YGMrPXfPt8zQyHDiMi2WYbSV/2DhFQnyXtqa5sB9rPxkHFMrpQ5mEmPnwuzNgSDCgw
V9qCil7bWNdQYWrK4a+yeY8m0pbtHhj8ZrDoPNibEDTFlDkfF/JXKDyLoEf1c3l39Nha1t/gp8HU
ekwiwvxobOwIIxQa7bTMkT/tYOKhN8teIoMUgLqsa1A5VCDKvAuZsR3X8QNkAxRJXUghLAyq/kDm
MtRB4ZKcjLOuan3f1/SkX/ccBYsbFK8OWYUdl748tX+d11l8DdSVTMWFQMexWqH/4WRB7oJjq/fW
sT08VuWXThBG4JVETYannsyAmlvdqd3+Ua87JHCLsC0B0jx9q3y3zv55cYe3+w7E2AfYUjc++/fX
yVXUyM+hDpYw3HX1SaCwgzKYrlwuH4+glGItmWvlMjtDn75oCwBzQV9CIhCrKYthQqKtW8SKBpx9
aZeLhKDW+JBN1LRKLmM9pryRItKTYw0lfLzLTKchZk2jmwEHLb8ljfLGayYvxXWpFP7N3Cdm0NLm
o9s2RrjkXWeciK1JwmBUOoezbMUsIC4Caye9DBW9FpZYJhfRUbHVW6WcUXOrx2b9nJcBnllajC1B
UsDH5+np9ZuAzH+Rri8H2uNFHBknV399LKqv7L2NnnMS86k5LZDwFUpPtSNHjQuJBH5gsnn46Y61
DZLtX/mcLtWadj6DQDnSD5cHbtxymSoE96nppNH9+/xS0Z5Kf9FbP5zezjRP7nj1jmwKrht/4rAK
7V9G35B5BndOf7kHBSHhJDSSC7pv77l/P1jHan06sB5zowew0nf2zNqcfhW2f6LDuE7fAJCuTzGE
dY40bUJ7hc1Vh8c2o3tCsUdqQXoywMweFYP/pDHTRNrnpHMr3b/DHvZwmjfNlZzm1y3oofTw6qnp
vcsi3+LdqMzuIagB0Tsg78RlObYmEQ7yLccOH3D4i7s30SiNNoecgSBjkZAKhLq+iFjrcEmbKexj
Y2nrVChGlAbEhQUvx1Pn5//j7M2WFGW7dt1zWdvTCHphY+3QiIJtaqqZO0R2giggII0c/byotWL+
b1lGGjGjmq++fKtSmqcZzxj3fY3tD404KHtefWbppHP7TEO/MTQ+QKXR6WgmE8OlCIeIITucJ+RL
bDaqQzK6usJnuKAQYV+/OBhJEBet4sA+SkGEkb1EaOCxAnFUXGIxi/18wSRCOsexl/C7nLylFM02
ivlxJGwY2ATb7Hb9JsJsm6UzCoXOlZWXZG9vejq+XsYgkoiLoNovMT5N+uQSCXxr4LGp62b7Wi5g
ObQci7oXetJOOKuaV+u1/bOm0wHFTszvihpqbBuTyyxfsOsV760rTDObWf4msF2/CKwGNJi2OzD6
vjQJXxlabEDKuJilbBdv7HyWYZKmNbfy2/mVkSC9sMTVb4HDYDmyeaQuyyWdCIxlNdaJns6bG6lV
WkYwZaAWvTY7P3CoZvZrx2lB0cVtmulpV41JI/arCetfyXYzO37iGOH0bpCzSlxGGIkhfGlUZmO8
aOwm74S8ObORsy8tA0T/RrernfpWqe+N5kn6piTXcUsn0DANdTngBBJ6UjqJb65SLQ+DBtf/+FYz
dmnLOhoCsavsKyh93aQF8Y3z1sAyVJvu86K8b7tVjRWCFNvJPKN/4BwhWSG1+hNrwxfUz/O7fELy
YdaNIxQuNBFFmwkloHr7rK4TUPTNuEY7Gk4KhfrOCvItTequzazUZsfURGwb/zQXhxoHqpCYmQ4D
qPGKhnLQ6MyFUmCX5hVytcajy+llYGbVqDj6CRTs76DPZZ5nxxFhnfE2fMt39Rv2mSmuoZchq/17
YnZfyqoTccKN2Gao/Ce3F0kaF7FzzV7p3nSkzn9BQlLpMD6ck+rqJK6uJj+xR5xyR9hdZ617+iZb
ap/nbBZEB2w2BHDxLJ7JE5i75mUiuOoGKUvdX65d15PzT7iQPnMmMHcrfKazwSa1Ir8PA9ktV+iX
rMbnhac/6rI0bGmWHNQF2rxuP1wb42THXQXWpbF4w+Wwr2AdUcqxru4ip14RmTWmxHa7VCfdd+OR
MGRYTMjlcmal7ffoPGOniVbGshyn+25N/Vl0FH3T7G47LCfCNBlJ/uG4JnmtvuVjihAmra/sxqEq
uxBhsCzr2MnjTaOPwrUwvk2YaLZudQvwRPbgjZwuOzOTdzyYRDOVnVxlqFKtnxlLrFezfETAt+hj
ZqqqTAQa6e4G6P+vJ7u/JgW2+UjxU5eQ9bX0xYk0R/4QdCavGKfX/OzmrMgU/wCfPzFe/MsiwfWC
Z8AY0lQGs++9JDLLhgDcpeHNh+8+Ktj0onzfXVQLlLeYrm4ZqdWAgmGRWEKemshfK4mGzfVH34yt
W3Uh5fPLczWd+EdJ/I/uTFHRonNlcCvudGeNInXJUTNa30ccYpL8gnljzobmvrb3e9WckcY2fY41
fwrs1PjNhdgLOlEeUUuXSKMj0TDfeRP9j8VsYZiL9z3fC6knX+cn30vt/8pn4L5H1udislm8L0aT
H9f9WZa2u3SXqbmkWsoJqialtFM2y9p0I/uHL+b20frS7MtYt1HfmtO3+av3+irY3tvbPCIMN+fC
lDTmiBO3pVpzDsmSSZKMEVKY3ptH0tk+8Htkrlarw2pbOfut/U1Ib605kazW6yfGkD9dzO4epopu
ve9q13vnpTvzQ6wWxxSpL3DK9mqF5IPVdJaTYVRzKmHVuNQNs004IDfcabRJO2Ji6b3u4tcjCrTf
dYzGP0YMUOR0rVSN3g0H4/ZOQx9rxzTKIlXdEPPuc3MyQq/UmpvP0f52mKmjd0QOFLEE6x1prmAh
vtiWVCanvvaKEuML07CJGYkum/3LM8yR4pgv9BxALcv5PP/Sr9ZuRzXCHVoucStiXs4p5nn0Qh5j
dz4snQ9nfeOwuAp1om9jMn61HI6j03L6Flq3SbOJTY4I4+/fb1p5oA6lPVTvq5D4ndZvf6so8w6D
f5zn1eLajlpxG8aTcCdwAIxfm4N0KphDc7HzVdLjrZtp0y7wU3hX2BnlV6Od3q4z/bKSjIUeL418
dyu9Wl4Mb7M4n4rdvs6nijFu0HA1h7Z6b9J9Uy1Tvj5YxZxZh4uAGrQ4uZ5cyPu/39cjsfxf93Xn
GVHC+hTnqUr/OBreUElX3NFisWlN0gTNCL/eh2odfv9IuZcl343l/36kdveRedZcwuG5uW0Q9ajm
AIxVRQiC/mH/LjgjNNzR6OeHycpp5X2XnUcV0ZvsHSlZfVTfnnWxxv8Xs4uOGALGbZWWPEPhbqnC
3VVqSm/wqjwkQfZprHzc5o07sCi2UCEAv1lDiHm2cD9Q6POp8DYUBWUu/cH/HlJGmJ5TjbY/0xLV
G04dqjSbOrEkIhLELbtIea841ZeecXMItZFyE2zhoiiC8e8vRHykEDaUnoZO027wP3cXQneek3pS
sSSehTk8joHmndH0slpji6gK/0Tv2zp+1oC7XyXuRwGcBMT6fRdnTb/70FRowiQc6K0fZPMI6V/2
3oON4tTSQFfHffM8c5h9XI9PPvfRRKbLPHQ7IFn0K/jTSuzr4+WYhuX/+/+I/0vXo6zOE1YvRBrb
oTlYvIv26CXduSSwJ/tgNhstgsmL/n203GlnTS3J9JzbaDoPLWsdvUfOOrVWq+zJNHwgcu+tkxq9
twwB+srd6qKdGq3WDJZ3oV0cz7uzUVkc91VK14H2zI7zYNip9PSDgQ79HlPSnaC+zKKsuAm0sBSP
9GSdGQa9Bm7qlxJzmiqTURi0NEZAmpGI5gCAiHo6ja4ceY/VXFXfwmJXlYodxfXTto/9C78bECor
K6EK7Xp6is/f06E0hidov1HrozGEC2CFUj8ommArJS+AUytpi+1O0X7E83aYMRMIhZ/Mg0dPRpQ0
tli2Wdrm3Q3JUj8LUhArnV80Ozn4EEtcOq/yZRxcRgUyroH4wXUc5b43/UvbEk55J0ap3AhQm0/W
EQPE7xf0Z1e/eyRcDX11dXmow+a52/W7rggiTSqCaTw9zuFk6iakGloNXz+L3WUXcnSM/esrYf05
nNBogv31yQX0S/E/F4BNDKutwdJwP1aquMjahn66G8FVPJaFCY0avJCUSjVCT4UWCK31JKeEg7DJ
kZ0Ep2n+ZHX615AJTEM2eqQvXZlFDBR/j4vOaKJ2EBlIKuqbLyY0jVI1p9Lq0a2msmhQGqedcEUd
WUGfGpHgGOQ0UxtOhtTFsvArUnUT4lSdF3ZBrjVZDpuj3UhkBYfom9s3kbIBXepPeTXNr/WTeS0/
GNT/vXjxblCn+ZDW8qxHdL6aoQUBRbmeVC57XPYamu7RMp03w50Tb76OV8PN91jacXHm+MmiJz27
jLv1ZZCdOjkxOgxaxpIG1wNMO12iWyVq+mpQfganAT1shEkiAOBpv9OuteV2ABptfqQKAcqDquS5
+hxop9djU7/kIDqAa6ndaX7Sk8nvY07sr+V+zCmCKPC6JTbGe7+cIgW3MtVPwszgFEdGbQKQw6bl
z1iyUyd5NsIfBCN4u//n0+7dTLGWiOqJF3QhHuVoMhtJzoL38+LmtjnNOBh8eIeztdr+fpcPFnyN
RcaA6NXDmY27QS2UOdTMomv9WHczICZaS483ZMvAEW/u7x+lP7xFAFMcHFhNjGE/OP6z46kg1m+l
GqO5WB3nl6UxukrwRCzZD/3sJUH1t6GRCBVgeZqMkdJRnfCTFUKatHC6CfxP+tCjk5jetupYQjqH
NkiYHYdmg4hspyzjXUL1vJ9XHmWhabLMlqAtvaqcxPNkE9Ih8oWdxFiS7vD0FcjLkbH9o6qYIjGb
DHNTQN+wBEaJcHdSTfRxIjlxZgUvx0X6fum8i5ctyLG//v5Q/ky8f0bZfx5K/9D+81CMS3scdEYs
+mmySKm/SrOh6ooq5/icNp7aSC+tTItILD0N+x5EW7z6/3kddyMuSyPlogLomr3LfjSi6aHdlzgC
65kPVu+/0T+3SERHUMt+ynz6+xaPSVsPTrcAFd5ghVIetXttC1vFitBtGeYNZWd/mMaOmgspJ3Rg
NXxxm5Pga1AOx1NImtPzdDCWF41XjzS3F3d9/pBzdtX5VZgP66N/QQXVefE2WAxWCndSU+1pndTM
uKcLyorUoyqzIq1GBhlp8jgxt6l1tWDXUPq4oNG+uP1fBIdL/QJR/ejJW36wo9PfB5830Q6e/uH9
umdIRS6dr8E05DBxRoEcYOJAAJ5T0jSci3/7Ok0pd55fmnXdO3R+//iHyy6OZ7ZO9m6awdyt/qJ0
GQzq+Cj5BoHUVWjdKmyntSb0nlwpz/eBYmcKegfC+7PYWMQ6J92tKdN0x0OuHPfXE7i0VyHXJxVt
moSmWAqR4rPhWHHzrFPnw3VXlUSZTA78YlBSfw+XodCcL+IpkmdNLwU9dSbaZtRkX7CGFdLbCypr
zxbfB2cAutVAc8DICzRNu/vIqs6usXQLg6mB82cpouZBqjHDApPPBvNkil97Go81X/BjxQzm9Xuy
BnX+ZL95tBLjKAbnOKQVB2vh37dNo/tWvgmhMJPRPSMtmUu28eQ+lUdhFI0o+yZKYA/pJfr3Zwzk
TFDaUiAKsPeBm5tCa1clHpZP0QSBkL/27eTMzSJah4ABHRORID0QyY5TDeDMsS5cAR2E6Z0dr56/
jsf/F3tR3zyZ05/BhiTdPYHsnII9MThZklX28pmEtsJul79PhUcTUcWrTAwJQAW67N9PIKGznaoo
DSS5bB6eQycqRFukvTte3oEuzdX4CRn/D+/zfvHDNcx9KQYB9PBu8VMrIc4a5Spv/Hi6R692wxti
rOEgbmcc+BaLl40yMH/ccjTV9lVNrfmtO8heYHLOQ79h2avf7//RKKMzE3Ackkg8zv75/Ge7aaNr
dj2dh7SEduqJYUl7isnW7x/xaJvXyE/Rr4tkgnE/mQIt7oqrVIo+KDbc51Iwe/pU/8Re90+VbmV0
cugjcU24G8htGXb5DUyab8hfBhqCIeidQkaOT11ckl71BhmLsBwIWeSeVMFM6sThagoakdzy8zhQ
cWbEkR0EL6n0ccWDkw91SusDGjqTXqdYwvlKwYvQEtWDbHKNILA0GdNbO3jnXY9jDblfZYUGui6x
mJ4HpOer6xvduh1BRECsv3NyqxqkiWgjSK88Wc//bV3EUUQX4HhwIhmyXN0NqorF/Bakx87nEGgF
LYZ3eZvnVlwXpnT05BKdUkgZhZiBNPvxnI2umm5e5dU1pyYrAneLKfzVwZPLkh4Nrv+5LFrb/T24
1HOty3V5CWc1EVw7bdx6cnnrLSO9/m44Qzo56P9nEc2NFbId31iqVxsqMT9EHFe/D8OHi13flIL5
zE+wH39fzbGqlJgGdoNpOMeUeHpJEyuqvHgZ4Fgk3FokXu6Vc/Kgo3oq0FR0YwysapYuup3oR4uL
T6/IeTXJu3U8l3RqF5RFy438IfjJIl9fZHaD/tJ/v2jxUaxEd+eei6LA0Lk/p8kRLVCPWkxzFPJ/
kALn+nevfNykCBKRAMy5G7wcgvBkzj782CFkOZhGgkL25+9nVUiB1Mg93KC79Zm3Vu3hf0+n7cM8
Qt/HQYYPOZRB0P79MQJojlq76KIPjz2KBa+IcPqgmKiHlKTSEJ11OQ5EDWLRd0FFS2dMNxfZVqOT
c1I+AqpbSvol0reyrxZFt2cr16Px2/OKdM74kja8T3Nkg4GSnYdXwe9kR5C8rJk1FSXZGf2lnrzm
/qhzv34ZosZWDE1ZZlP7+0HkenaOlRsIhiGGxTYxdWUl40DJPvjAnp8Y7/hDlG8viAMoRuZK8SQU
eLQPkmnmFPYnKhTuLiDLTsGVnpRQWQxP66XCNK09wnfMtZlECR6+1+93/PDV//cD71590nWXoXK+
JNMqcFLNGdB3NRj83GTM9h1CasxLceZ1BJeyVa+i6FsdTkt9U1dvMmXbhCCwXIvBy+8XJT984f95
CnfbiD5QbuKlbKvFZVJ9DPbpiIT3OTDP39erxTQgC3HpbP1q84Ya+lJ/isgVaP2LQqY7VOuYZKQA
d2SUckyE8P9WfVL6ojgvU0t8RdsyRJFxmwrPrvrRwY18fZ80hQGuGXd7uHypTlGuU7fY/ylKYnyw
NGsS0qgGP96PazrOG/4/M/UwCRQuSQODVM7qSSrn4QBSIK6x//Qx291aX7EDK9pRk6gngZowSc1j
z8BdHpqXZ9xs41F4zk7/fz7rbnWq0kunBkZ929DfAlIX/g3vxNkA52yfNzd613huLmjxO7A28JTO
Cw1JnWlAQY8WJ0tZYg2zqH/ja1cy7IMb3vJL/fkCXeEnNGlJxn9EKY71xAtnP2z+vutYc2/MyRB9
mkALNz/45NuSibBeES1OUQ5ScSUF3+zW45PtXXsJXb7o/fTr9IcqqP99/GQMCE+OkX/S7/8sG/95
EHezVo/V9BaWrcqDmPk3ZzT43JwXmfUTjGowmuaOROyrN16NhZfvcS9zTmwUTOr377Pm4R4FYRGK
GsvXULxPjOnnthGrK0m8lPbo9Cse0dLdvZbqFEZHnrxHebESm/hNbyNHMMpRc2tHXVDPronhUusX
yvOTx/Jo8zJUEHkE2HCIlLuYvirUJtCURvDrgJ7ugqPm20CdyHHx5HMeZoD79LNONM/h9j6RQe01
qJrLTdls7b2BmbE384Ma6fDIhKbpyjPHnBfzD2kKccJch/b2yaL9L2GUuO+/F3A381sj1k/1UGx9
gyogrV9MAXeQcES1fEXZNDfK1G5ap2jRiyh1j0KO2oMhX5w4nQVl69Jo0UyPu1LKoXnTR76EO0/r
awMJN+GiePr8faBID1+MNjQozwt0QPuTlvjPYUOp8+gqZB3Hze1stl8gzt8krwNn4u5cZ65Sx+qd
9D2i48na9OgEYvznc+/C40us5Vpyg6BUB6+cQAhlqmftAx7GurRAh7Euw/CT74vHekX67Hjr741Q
bTQaYjjaoBCYuMiel07nWJYVOAd0imP/yfx7uPLqKh/KIQ7s9d2mJYmJIl/KvJ2Cx0h6xzTL06Lw
Bk9Oyn8SDv8sNhQmBarR/FLuVt1A6LpQk1J1I5vb2b7ctva+8uz39/fNycHkgndq99PNl7uUyvTc
syx/e0EGePN8Y8x+s17HpjPXzGmJM9a0nH7FhFjwZIQ93MD/c413C+Kpug7jk5HIG2O8rUdb2CWz
0lxsEuvnZBmWZn+dzTcF6bZ3ALi2ffLhfcjy2wO6exHHJg0TuemuizM+BlyQVzgMASF6aEuohRfi
FMsNu4CLgaGpzKu00G5LtZzKjow8HEdTjpfr90t6pMEiHvifd3Y38sX0Eg3DvKkWDfySyyQc439l
do8MwFMR2ktyKqQZT9+Dzoq8+AejgPTsKNGvtv88FUMiicMRhuDgbtiI9I+R1JzAoFFNsYJaag8A
GtrCl/pxeQb7fVjWAmKm6CIlDGQTd0v/MTsHWicNRP9Uy6MMvJ3RgaJBKpU0TpLSo+v00/cuVz7K
glJXRpFU+ugqnA6RT4xrczoe0BhT2rcoYYdd6QXH0yxLcNS0NDTPdkaCubaEEBGO5QG9zNra1bVm
ZogZMPCLLRovv7+/R3OuT5DLAO0lUlT3sESZxlK3bhDWi6G0VaqXy9URjlbQ8RRXQfOWX171wUsh
IPM9S6ReJfKT4nlW5K5yfmml1wRthgI8SQrBjqhLOVkXqk/LJFqMBseR2nmy5OvZpNIco7KN2JVw
X1FIlzP6nawyWNO3r1vzU/S1N+vceUE2Djo7BmL9Vo2PyiI4zYIrRjj7Eju/3/eDMQNHkTyGSJsi
YKB3Y6aVGon6JLoXfPIQO8DaIOCetkijf/+cRzs4D7bHcwuqLLGE/n3uukgVvVnbs7qpvO0++ejL
bKW52bgvg+2uxN3wppsI8KzDOLCeBcyP8tp0XVEUsHtATxm1f392cbm1mn6uGzhTN+uTGDRzTzP8
Iihh8TU8Wwn+3MrdPPzr4+6WgqrNWl1OTrdNLX4jrQCpnlzIoTvaLI/oeOnkxYiBdJrDz7p+gVCP
ccl4EOcMTLx4XAU3K6caIOfQ7Soro8+Jd8IwsAVHnqcuLd2Oup1f5tKA1pS4f0U4LgXcGSD79p5p
Hy11yQ2p6kziNXizj6gBAcIB5bZlbH/Cx4acd7F7NMkmoAZMv8QxcbiOzQREO0C2BDJF69VjrGbn
mvSVJ6Ep9hv8A4Z/EZ0w9nEROjrmvkPzJfSZTE9ayWuAOxPdvYxUiA+x5hH6uGyQWU7eYKSCXtfd
Zh8Dxljlkj0oR8UWnfzNqQ64svaKI85xhdGvwMi3U2mNC4ZivpoAH3qtFMe5JnY9cC7YRb9keqGs
4qHNulbAemeRxzrRWfJhAPhy30W9qySQLfFMUXEb6oSInTU4WoPU6d7rd8Tx55OD2B7TkT7KpdcL
tMMYX46tyWN+v4igH2k0sc3LZ+kl5d/F+a9BcbdeDsuTnHLilSgyVFDA8h+MtzoyVJgAbth72HTM
Zb/PuUeS0SGVZY2hL6nQxO8GYlsC+K/oEzEVaB0t6O6wimmQqNkxC86AhGmM+U20L/mo04pZlEDP
0qE84qchintyLY8KYX9dy10AHZ0pkh3DYy+68n2Uv4DMOPaZ5tBxqBJalmeNnx+V/0RK91OxR9Gz
sKGp+qcRUiSnRzVVju3mfMQ2rMDyARJohiv8wp25x5tFGfRsgxVsbbA99rBvVHOFVaOsW4sYbx34
9Qx7nP1qTHTIbmc3XBhI3Z+8pz5Wur9KimAaSUfe1T+lAY3aQCgaFxiS7a4qrLiay7RBqfP1KQJ0
Ls7C2zYqOfDRiq+RnzW3eLQDwARl70PzBL32bnEcFmVD56UK5aMDR8Y+TRsqtwEIld9vUlEfycGp
LaHoQONFDkW+2wKy7NqdilK7EdZGGAxACw1tVMKNfZXBhkTdPNsmqav1HLGyGGFxGKl0DqcuTdaR
3JRsxRMlHucsA7Nt3gN1hjQ0cAIqdvyAgCjXgN703N+iNKbdk3WE8GCtjAl5W1ILVohTPrAP44F9
uCokDLRPARjwuvFX0etW/RYn7SJL/C1qIhdJeT43zGp7nO8VLsLyr28nk7yZBcBtE1h+6W0ZUdCq
nDzhHkoHFTteY0rs5QE/zATUKUu3eSNNAlWSoZeCE4z+kFNfFsXA/uwmi3cCV6gd3iyfvy+aFzq5
063Cv64X+odKx5u+RBh4klWSlKUgaaIzuznBkAq+RBkBp3f/8Gb5Frl84IEQZGfLX4DX4Nixgrz/
91b4gppxj/K+G72/D7DJWe8nYXyZipTDYDYp+BvqntiyLwIPuBJ4iWFoG4PR7Nhx8QVninNj7rcV
7+NwY+Zo8aTBRq6a5Kppcko2yAqFFdLQHrMj4UvnXRGO5+A/+T/nHkGJ+XhEGhHMagpVMHFzgA5y
Pk7bOTsjpMpoBN6shbiTOTSnTXhW2K4orPBNoglZvsAxxic0W+xQACnjbNSYrTgaAvGsMKT59de2
XWzx7+qc+YbLM++HyBo0iTDii+0AVluTjr+HsrkaDibJbhWO1GVbb/JP3Uk+vw8K700wh2r/Xjls
tUvesqWueeEX+9sud6u15Ecey8B6fRsfxvISXtzYn1UHjAu2ba11v8/3faQveAJWqfUdzWJYmLfa
9m+h+a1Ohm9nqx06DQ5XXMqxG7m68+dqowEfRDjAyoxhu7aL21IXNjwZcAzli3FbcqJSRXsPuhHv
xNbG6cA7xzdRBB8d5rvjPGQihHSTBb/mGfJBpj2YB8GhQFAvWccxUFKZV0gGlV83wK03a/DVcxLB
NI4+e4xCT3Nt+FXzV8RRZ8s+HApMF+dJOmV4feQ62qvTPAnmDMF2Skihe+I0wtTKd+LyYVpWDoE9
/Q9r6gbcD5H/vHGG+wbYj8zQPnQZi5ZZ0G3FGRgmYKI5zgBgW43TbJHsXaFyYSKE+YH1H/9t52Qf
ChP+o46cjJofbODESjf19BLZZ3gogaknNqS++XUkzUr4rLqHc2yIkz88KKtglk6u8GvJSZakofAj
QRo06Hd/MBbVBw9SShw6oTVQMdFSFn8AxMa4h1+JE3EBbnTBP+KquiOd2TyIhmk3Oic9PFNnCcBk
yWpAHzYZ9GaPY2CQjdsJ89PZFi10OqxxrFPrdM9KlKDXlqbMrQv8o8K+KA6xnkYESPzHOOYNFaay
Oh4amgEnbi+zhgsSOgqt69hmNLsEdsuftyLTnn53Rf+EpVv/sBkTMd37bqNhr821BqgmWv8ypU9I
wc9eCWlBlmUSRtRPNTtP5+Rtz1TaAXBhsg9eT6pPGvf6RsunDDwa0UgxTZk3lFVpwMT7R5MlUPtx
q5t9K+m/6ijSmGNHPDAHWLG+88zGZBYSUjIEWKMHrvTCX8WBRhMqLNmGDRJBbk2ZpiNnt3sb2JH3
PYRiIvE3OBjrK8ir2/xDwwyeQ3JUfj7Bv3nl+JC+p+7QDgH65mMF1vNuaA8m2KqdmuLIplm0Pzcc
Cot43KDKHrwmk2BfzMtpA7B0fvVwN3pQYOY0G3eTReTxotYlxE08cUPIQwE5WdyMbCHDxcW+uQbY
thK8VLAKvMaBh/MNUNC81GQPzvtu0ZN4eWJ8+o7L44kylPJD4wX4U+MZOxDGL/RMEGOBwyi7y4+x
XAGaHSkz3YlnwtXMFriscdYp0hQ7lu+JTjYaX9wSQG7uBLN2AYUY5/CUbLXAzMm2lUcoGqKzNJMC
WoWd+PKb/tL42PWO+OocwtXR0cYvd0SbIY2il8yG7wz0Z51vh1/AUmeAKEUTD2XxFX5iRx9OSDFA
iUGM5XA8SHGNQrSZt+7Zw9o7eIO98HnB+r2MX4eTix0h9Eo+YPPuy496cqVG2/oSpsTX3GWcb/DS
rs90yYDqYhdLzWOagghnD+Rfugo1ekDSjSm8iOsr3OBZt8SVeFudsP8x1TDeTq5nS3FB8dgNRT2L
qeAZC3Whg8XW+HLucRbg+Q18gZ2Lk4eIWMoMoSet6kXolyBVKuTV8KsvkpmUo7rfYM1Qt1gEMyea
De0emSiPQr+eZltCBTYeXdzQdBZnRXvGG/7KM71+sdKGh/CGW9KketKJ9pmW3KEDLjGTxtJ7sW+/
mGShMEEBRejBnhUdTTtjTUIyNzsf/dLwE/b0GTOsXQCN4EyeiGwlOBs1COTfRunWFCn4D9RWv4bT
7vuGr/9Lt/AIJ5/1WzQ9AqydCod2VHryUn0DtIzfdvCdfPIIhxfz2GGrxTgJ6+CLU+J5Iq+RRgUr
rIh2g2/6YnkaM9o7rmmu4MwBXjl6XyevLJGUwrLb6lTciQH84jVFj0cwS8Yk7m2oOa9oIfBcLAPQ
au5XpmeswmXxoR1NfaztqCqcnOgPcoRzVDRXvfAthQRV4fsuCBUM3Lp0kwfOHM4BaJrJe2ezHvJO
oUNQqsut93jW974DabyocjN7P/nyiJ5gQPu5D909jnv08Llwr4Hdc5K0twx/JqpCS93QYVp/CReK
6vakjdOBQG+w7tNooOtCq1FtleLeruf7DtYckvuRvgVPnA6gC4pvDJxx+/8PitNtoYK0+2CVjSRb
/hpWJoKT4TdNIjmPRpiVo9fm88j8VEZZYl3o4gc5dZovZStYQAe60uJuJBxdKGS8fTjOX8Eigym2
iD6wcwFhGtJn0y6/E7h0rgZVKh2DYXJFy8CxfXF5Q68cM7Fuh4sM0M1PhmuiHiuigyk4mGPynunE
VSfnMsNALOxw3nP2HC559SmMmrcsswkdWP+Kr6wYSZ3pk8Pk71HcPGsWcQtc+9C8Ib4l1vrSHJaM
WeQMiYZjWPdHntcRVuJxbOyPYwLIVQe2+OO4TY9TAq6C6OlqE4tUZvfd0V1qzA4jeBh9t8L2KrFT
s4Xwtv6/Ac9aor8fD+0JQrfupO7ZSZba6GJtC7vrqzB0C3gvgRBN1a/T/BXD+uhKU7UjbK7T5gbM
RB+34oSONiVpCkAQ4CVqXLrC9EJOEBYFqKDyCFMDPQxFcOAJPf8M180rw4PyVvKjT4AMCYsahkCw
HqhmFdnaV1OwqvYs4GTROdW+sg+Rm40PrO+ApGog6e346pcjZS2i7QeGDGHTCkHlAvEtJvIU1vJC
e0t30qSXqcYpCwAds9AJ0W/ooNLdcXo5qDNhmY7PvkaoA8OxHUf9AqX0rOj9tX+c/UxAEgnKjrNy
M2rpvXWakOjh2W0EcGhe6pxnLNnjgTfMkbiyupB4Ot3MLbt6YXgyXlei3++g4DTRLQiyT6gw2Acu
jvGdjbuFvEgLm9ZNxNTpHi0RBmxI5oNpTHh7YNsXaF7ETkmYcIzHx0NyYLlQv4aLjNrsIf3i6/wj
Y3MqrRIOWWLKm9tKXpwn2mnMeztHNg14byZVjG4hLsmGE6hOz9C9aUbrD0ayaiW76GqnPS94iGZ2
xSLK+n3lJQFBQRHAieatpfFuNGoYiy4UfIVloSxgfDkEG7fbOEj8iqtAxAh0LLdm4cvgizaXWsOh
hQV/1S4CuFxjDmbKnBUS64oDyNjLAJdQq6j3gkvc00fzdvRTmdubG8GXJDRnJcw+SIG90BZ3KxCt
QiOeVHNlW2/U6ZW2yrcfY1eyaVQr2JCSlY5yFyydZhWfiKOg436F7tlXzJ4zd5xk084rnGaPE/Ud
/NBrFTvK8kZgHo6FeC4T5AgUpwF4DJBlFKVFokwt1uTKOmVx0iwlG7FFgZriK/DJCBdI9atYFUhQ
492fnV5V8gyfSQZ0ywj7NlMaabaT2ZL/IdVL8kef5vQoLq2WJPERxrKTnGwVvAJd3zWrhN4ajemW
WhduTQcGAF+AI2B53TzYIgBuwH1ASP4scgd5hPyZYgbijNuMA+5Ad9p6VFZ2Utl5buYnJ6sWIZUH
ADF9X3T6jjrk5yCmXezu6iM+vUISWp/er8Gm4F4Znr2UjTVX3g1Kqzm5xLxcn3g1SSDGaxk0P/BT
LvTUst1ZTNgMLcay/uTmUW80uRldrXJVcqAyCHWsG8d0SuW0J34rAcAid95Abj3OJReKM4BtsPyj
y5cxhTDyqs3VCFxj4+F7nYVzfUUeFNg7YccGUhovWZ1fxiJ4IqhdZBH3LCPtodlr62Ac73rs6ulV
UGydo1lqnrgHP6YBBXoR2g0jci8sRNSkBPfFRiwn2s28TGVAuyz7q2gyGDFzIlec9DHRYBTawwnw
Y+EldpudMWF59vNxNQ5e5GU2Pk9ZPWEUGAviev7It7hMg1UxKWCJaXTVJOA9Qz6aw4fz9W/5pceE
KZMOW58jvl8giVwsMRnDz4vt25Imclvpq42IW3hkQENYOdMPbU+mlDOWVzBfjybB7mmirNNDS5/Z
RSiZwp5VcUhAMxEPmtHzSoyVk8PF+t+cnVdzo1C2Rn+RqogCXgFloSzL9otKciCKKET49bPo+3Bt
tW7r1tRMzbjbboPgnH12XJ86OvzhnIB+OvW3F3hO6QlTtYEbvAP4Dct0cxx2HD4PUhMRPS6Oz0Xz
0ynatKBjPNILtOfPwSeCT0uJ2w7XmZ+ZK8MJ59DU6nWpjUjJHiHkWSFmusDl3MSHVrA4EEszh+81
4TTf+pOAwV44CG8X1TruxE0jmrdpD4TNXByBkJ3fptKSjwayI6ZkV6/7c1qPFvG4+OgYX/LIn1Bi
H1ZvQUe71z9jlJsDUziOJQDYYHny2Z+vrV5rHqtRheelmTVUPXEQxWMS1qBASV7zNzl4rRXz5LJh
N+BIevSmDgASGo19gSoGJQBGI2ITwLAFpIpHN5CYnLmFpVxtNK/JEqB4Q4seJC/SJKb7BRCN78yM
ZHqcaxuZtoAz211lhTkSfPMe+upmim0AU7UHMMSX/Kjv9AGIq/5SSob+F2fVwf9KRsCd8bXJCMMN
Ukw8Xx8Kpj6kBep6uOwxHbcz38Rg3A5aPDkGoy99dXyr8aG52h7+0JkqGv/l/fTfdPCdcAohMGvm
LSEbTn5h0B7pVZnjc30KpLEYzOh1P8GHzfXhcQfUDVJrPpPe2njcJENuVHrDVgmw4BnHJbDjsWHp
6xHmzl+mIrIcCySTr+fjp5zYGgLmGYrrlK5sLs0kE4MO3BqIIzBmx6sNahIHETsqkIAubbCTnPHG
cQZXl+/yeb3LK8Aki3+Aib3CRgs6wwXBT+tKCNcD1pVv9IOZl4/42tPNXjrwpIGPxBW5ImmI8eEv
fUQ8oL8suy8xV4CGYaRlxBFWkg6hxHY/u8e+0nMUZIPUGEa9DiReYizPBXCudIhp5ofwXjGaWF5+
sPuv3n3hpsOYk9wBedvx72VEVriuYvIPwRshPB4OotROAVdusegtDve+PTTZXmttLGWJhswXprdG
s/OcfBXg5nllqV24E8aO6FwOF5jXOB/xs2FIgWfIF9e+k4Cb2fIxuUpn+sMBNh1rzYdQu0qWTGaT
GhbIw2SM5ec84INz+/z9NUP9hQ/T3RQ7ixMCFE24iJNJwcJrqrH7ngGA5t+qyuRSd7/B2yZfPJiw
Q0qB1mTJ5rxOUonBgMzwtHHcWbnRAftyAWMoQq+FHQoPaMZipKjWG7QbeJ2A71F8eDkWgJo79mVB
mcXqHe2EB7svAMCtST8xftOiHAMPgtU+/aKHTjflQzili0w+/zmUOuvtv3OiccbyHhMdX45dwN4z
NqBAYbuirHSoD4pq9d9YHdyqMumdpNiKzl2536RHh6PIjL/DSfN6XOrLch5sKCD5b0c4ZPsMy/Ve
LlV/fEFBaMrY2VCtTcaAYG1BTYtqOh+t5iAc7Wjv06CMM3V2l5FT8D4zKDXgco4bWvxW/Bi61Y40
i/ddDGUXrMttSAAAvGfipzS7892YA0R3zeCrtwJQoxH5lYfI0SZyz+zitAM/1GAhKmT6zOhLOED+
IYyAXAR7SKMJd3sLQU5DGPIIipd813tXwOZIs3SdOslSQVr0IKR2FKKe2YU54TaaelMXNO3hsrws
hVkNx2BDh2C7l4xhHw7QWhl70+OCkMXeCjMCFFiIpM335DeOVgBK790nZQCHwLWyLf373ZScnX5J
aJHU0ASxMg63gaJ9R+V5pwDurSXAoJPeCjnD9F0598iWQn8bZboZ9qhsm+WnMvZ7mDor2RoTFY36
9c0bC2P3NbWkszDL32OgdMKhmdHLQZUAXrMVEkONhPFt3z+r8A/Ox1n5WXYMbHlwUiBpHpfxQjwF
Gzh1+pBK5ei2SHaSHZBvacl7QNw6fxNA2gbcsgHDaRQGhwq5CFvdxOcl4Q6OzHWcqVB0eWNWvuhc
H/r3HBBhJvpo83rI1l+jooQcxnV8Nd+8WTVPJiAhdKC77DdYbD3WCr31vgVhq8+klqngCg5T6OvY
RTYkHCKQwKzOlxoIOB2L22BKnMtXYO/H15fbgFfPhvOWnBe2+16bH0A27c3NpDv+pW82wz31Ctfc
nhCemWU2dGvIconDZeJl9r5LaLWki3jtTkMklcbihu6KRTYqN96bOM/WN4D8wilfXQbyXKHkexl1
sPTODaaKawp2OczmZGCHuo3POkXKnUqEfAAd2SXSzQuKLvJYhNL4R70ECmh/1YcnSfeCzdGEF8mW
vMDmld7A5JGgQvvEqWe4wsdJcPbn0kQkTziDF91xx6aIjk5omkvP7FfIezRtRS+ZDQpcgIIqTJTJ
leszwj3AnT6uwPIZiHMIK7jMUP/5XNCL/Qme5ICr1iSePss3bd9flkMYiD74z9sAv0Vcl699uz3z
PvIZNrqTW5N2+EBjDj51YOzrBtU18zKPZsVr76tgGJJ49tXdGQ6+GVohyiT6xm/p7YthfKg3mQ3f
0hQmwUu7RtK693Ibg2qeC2+oi1zPCayvc3SQ3vhzYPlfakdJJsYAwQZ4qLUlwKnTi9OeUfmuaBqT
JjgK6Vh603f1NJ3xQYRJB9dHewxVAjQs7OCj6EjuG84s5Qt0mdP90d3jhdwOmOgtsjG85nH5nllM
LrnmsFNYuWDv4etZZG2uDFV+KfYmRPSg3oZTd52f0xnc9rV29t+XOPT7dsaZWY5KJ2RjOqINZNjy
MeEQoNc9KJ/8U/tGelZwRDLdEifitNMJmiOPtb2t1CEJfnTdJ7i+SOhNEdgburB3tY/Lgs59Mirg
hbckx0D4ntrdZSOQmNz5m2xRnK475mvNfMtc94tC+WwonLg8ogM3VLWOpITiJdk25JGYspnp02Qj
oQFhDH3kVvC9CMmibRdocO654YAehmzk0i1hX+lphJ3MU8d74jkf37KvxOHhMk3I27jOIPPgFIBs
I5AKrPaMcIBKB3Jt6hMCmO41EeF0f1gQjaMUk1j1gXgsXPvrPmOazuWdE6xB54LJaWNYQn2bqpxO
VGZWPJn4bbjMUBGqTi4n1CtczE/lBboeDYoZGU75NQSwjQASOWOQUiQFyYT6syNUfkyFTDHUaRGN
UHmGOslQIi22qjjr3mg+u80AC439WY4mFjlLu9xfl9WXTGWnT22PdWwJEzbemp6zvfJSX2h5MNsd
u/i68nz7BsP8gzj+9op6y+IyKF/gUL7z6FYs7VmCKo5mVWSK/V342Z70V1W3EBwftYt8lp4DCG1z
YUlw0FA7If1G0mDKLGtIvwolVWrlAAU5XztEtDxqhmCQ7ZwE0GWuOt7hShVrc9zBvY1nvQGuGB7J
Xl2ocBs7fnBGhKAsKwQU+6bhGKNkh6faZRFMFSzQOlj0lz51pGXvq/wgL6fQF8I4Gfo3+gR2IlY9
WmTwlrGMsVNhy3AVR+WSAM90P1MA9K6Z7VAL35Hk601TAWZyO/AVS5KoBQ1F1NV8m1bcgpweZZdX
/VUiH+XZN4xsAmiJvi2rRxntW/6zn2hmw3JycL7UNPMuOHAujDMz7E4d9dTczPZE3tWb8T/JWzLU
x8rNTFYhafBJ/i7WpjSPEIHCAzDsnLv2QGVIdv9VH+ajBPcjGMN+tLOtPk4X3ixaJKvr4rLK3qIN
nMrTdZExIA/+oIDwThJyKdncdWxYKTk+SH0LQpn37COh0EOkFQ+TV2DDFTamC0BsVH+3WHcQ7AN/
fmFZtURbAlISVyt+14f9V2oMSLQR4qzIOS2YauvaJYbGPNgX0/Q1H5boA4BYREuqB9kOvDI+6va2
Lz3cJW0qU56ooDsypg8uqNnFJD3ABfSpeFle0iXZyiPpSstAGk+3ccDIuR1fby9QbXkZyeT6UpE0
q2ymnkm0xqdk0qPSTaINid8BObnSJvU6xX58p4zFDshzG+/xmLE6DhjDwnmak4hbAo/knMTRpco1
VDe3MQeQt8VxRAXBluG3BQsAfIh+tE4Hvr3YxrTufLaO3tkjn1hNSHh30Btg5fqho/SGwDYjcwH8
xspP0mu0SDcxYh5UJxg6KOfNpLERDhng9oxbp5r8SX9yuo/bF9ZRAkPd3REF54NpAY2axzuMTkRN
1KjIbY/UKWhj/sOD6NqXIONGp3CSs7Yl8N7yWt8mVDooZVKUXSaoBbgIR/EcRtGCRwM/uYSILfNw
hunMnzefme0tWOYEaFeMIIouM6OjLlMcM+cLacwbmrif/Hx/idTGOp6VhH4UMmyZdBj9d4N0E20u
K/Ycy6v4iF6i05VuE4QdgKAPooW3CQqzR3Z84427XXscC12yXFyHc3IOdZeFiUhftFOo4ZGJKMq2
/EDxCqj/zaIo+HJziHdXqqW9RFMexRy5q40wr18aXDT2/ppcgm/xm47L49YN3xNotx2fPpkHJ/Sb
Yf3eviHC4WK5I4NkC2U8ZHUaCxQw1FXlQ3i9anYkOHh28QspaAE9SX5FZWOxWC8Bx+Q3+JfQHZEu
KTy7ioZBawn55Padv/BjDc0OkjmoNTu42N1TpdyHlOMyWOTdbi872Gw29yXTdUcpPPTX6DsTbW1P
ZzE2acCP9IkZhgCxx6JVvupLvejKlsjPID0VD0rY59wpVpUMM79BYM3zavyVsZYS+s3s28VOX0QS
797gykM+hdcBtYnL7kIvR4mPq7LJcG2hQps3LDQGjKcDgmV32zRzLI5ge8JIwCuqTXmvjNNpRFTT
s/O9v1TfSC6rb8GeoanIabpCz4HqhEcUt1FI59IIQIPuLGnsce9d6FxZ1MToRvBwfnCp3Ek95fFh
9pNV/dJbg52XUHCsdsWqN9JRqUqnN9zvortbck0bfaiMJcRSwmF3L9TJUW8d9fmz3X7FJPJs4y2E
uUqQ8377SvfZWdmoK6O7va7UZsz7m6OFMaEezn/EkbehmW/QPf2Juzp+SHb4Rusj0iAceXPj239j
XnAeL9ydt2E/se3egAWQWGWA++qAItqm0+MBlN6GVYaKDj4Lh9skYETDoutjXw+MdTATxt7sONMP
5OEpVEHDGNOpwTJtMLSwlMs5tSK2MGMuBGzEL/jES0kaSIeUbe2uBDudktunuDzwOkMYvQtnOmhH
xSG1ToqJsc+W+R6ArOshPxWtlbM0Fp2GgoFkaV81oP4rMTvjUgednMIS86n4A15mn7+a86cuKAKp
O0jfGdIzgy5iQMRv5tLf0ZotDJZRdaXreMwJ6KdIwZrxQBlfPLM585IjRxhjriN8fZ5ExuMZX7ap
TrMMAfTcw5iRQvrgnyrnYKpa7QslYiKarjIYrqR5c7GicUZObBov4pcOSy6RJwbmmIFsEb8zOKKw
5n2EU8gKIpdGW4QHU7P8iFDxZCb6I3/xP4+UifGJyLjbkcMD6jQd+0M/ICCs5ZG6r/dlz7phs8hx
EB9JSyzdJj6RFCS7iOcB/1uG8cxWtoodkkcsB7RM2PhsJ/0DiTgsIirK36xM8SX5XKABRHPspu/Z
XsxLTHatFdNh7J0OWmTPwUoWb4D9psQSm1G10ixSAsWABb8ZCcQc4/nb24CWp8/TScysKXIQI7y1
9RZRxXU8YnCdXMwSxuxEXlEL4eKDNVNppHX2p2rXzBdBn/GLxJ5ucR1h7Xvd8BrRcWM2qF+MvkkC
lON1hKYALQDWp77v+qb66/QjmLwK4giRIqo6h5eUhgbAvpCwmxEdxAol9ZfLeV3NyrO/5exled4o
/PUCao45GeqZMTEm1djHsUD3koNum22338cFmxt16VE1bmZj7/2bpcvCMKk6frMqvkN7fNtcLUbp
xt/uVl21K2mTHb4TlX+wTUep9Y2eB8lieicQklbMdQUi5lqZ34yZkDh/Z/BuD0qXpfYtjVGvWnC6
w/SZ8lfVmS24b2b+8JtIP6Bha8ZvhMYsAFFV5rlg8UgSBrq3ER0W9nc1o9az13rm5w1xQbsaK11v
hfGGu0QFm7/2vtp4Uwjmdzz6Nmow4dvyBvPZLpr5eJ1dTURAqT5/GnQqTyiRIpVgZyQPrJrozELy
rpiBlEaeG/7wVRxiEZ3AHa917I18G7DCAtPOiAwmwHtXnxfDpvCq9ia0GjdnY+6H6yg8c2eU9a/2
5yeY19Taa6ft9xptgWi0ZuwsmvK8fLo0PCDCPB4aDT0Wj2APckCx+IzW2v7UngzbP2jf1EVYBKIk
C11v/V2P7zXRPD9so3onf1CuMq/TZkiT9rD3ZAJPftCj+us6d/278tVtZbepm90LGsxO/Nb6RIye
a9fbxtkNR5vB6E3+XsQArOjcoOWk4YGEy/F4tn7GjOkaUn93y4Ln60PClRW5D4Xi7hOXkZC3qsjE
/LXnXK+LmmZ+dfTvZlWpa0W9u4aq08EKNURi3le+a1XNfFe7im0HbbOdd7jC0MB6FjKhq4EJvIhS
OFuG/rp/X1X8e7xYVpkgYrCNgQxoMd1U34+pPanp63om91vSXiURYAV+lOQJ6Ph18QQB+eAZ/rxS
/67pV/fFCsTHtZ6p12mvwnGWiLqS078/z99DiN3HkWl772uirPXvBpVB/tyUY5F3qSDOunCh1pv/
z0Dg3zvg92XuRlgaLT+WoQJlWpO+j8bWICWThoYVVXaPnFM1rIonQ45S9xv/Wh18JmguzFrx0X6/
p2uvrPqFfxOdiu5WcYuvOULHeUBu1qYCSfZAw0vvCPsSfszRKp/00j9+rv97+ftRguSmpT3FIIGD
xBjZbnUE3dDNnjRsY0QefUwatQWRtQAt9e79hce2CfuBQED3+pL2hj6MWov+B8D6NKI6JBA2YFLJ
iNBjam4mqO7ipQkDnLjDDj9LRMWJKjcgf6QLqKLr9fTSidL4qxWBBx5eOkgo1nXZKypRgY8sIb+M
KfFl8dX9POWsC0UCamD5QbcjffhVH9iGwwmzrP6UDJX5oQ3MOehSa7HY16Pxd9f0x0zrrnHN8box
x/VoahFjQrc/XT6IMElhM/ow3GdvuSm21h6Y0njbsz/XtC1WpvdVId7I2KhvHzVGJt3hzan+HJSf
nzRJjFy0ntjy8i6w0BehhceSEltdiW9UHuL5ZzGLRp/FmG5oyP40Smic3c8s32Oz9OON3C31Qio6
ji5myX61351qtBMPkxEBnm4Opvupb4dLe/3MKv099Mr2+nHNO1N4Sxo9rK9SOxPSRVrhvPgzNSYI
GsGlrdQndkn8+5j5fbW7rXVrm+ISCaXoyEuW1dyzOlETZjFQ98ObMsb/tlAPcD6/L3d3qgUX4VJ7
PuR83R+HyaK+EKVSMurn9NUxtaQyNIW/Li8YV9TrRUXyLu40cFRGhWSasJuXSnX+fUvSw92tKQJ4
ISi4TPv/Ni5+VZV6XpZdy479qtNLTBmE7VZAWUf1iZetfOjL/nKemgM4VU9Mm/jQtP24+t0Ku1Wt
Ung3XXAKBq2QdkOXkui30wiNnuIJ/5zUf9nRHxe7W1q6ECViHWicQvJGa1dXOwGA2W/eAkrtx8rs
4wCntw9FIpGTvQBRqhKnJK3UkgdsvOWT5/545WkwHlScC0m8O3y9Jo5LIea5zxhtYLSDdnumlApz
yJCSYYEij0061xieHz8z5w/trK7AOVUZweGw/P3GJTkCb6tjZ0P0Nkz35WK+xhOH9ihKLwV5Yu08
cdcbgNTYR2Aa1H68D8fhxH5fnpGdHW1IX9PadCKZ804zRTgcvIW71CR7KZO4isNJanYz/2N3iOPu
jeJy8oKNejZt9nDd/vgUd1tJNdRMdb1jO6vRV6KmTKaQcnmT/lcWohO5gJuqo3txd/pFl/gitwG5
HplixG2CaC1o+JQGb9qI7GdHrfjw3RjgoCCnSgLcl9/vxlPjW+PVkdjhgnyGNbyeO2yaUV7Aw6Vk
60lOr3L6KjLjzZnbtQxK7f/NwvxxC3fLI+r53rXXFiI0XHWpLStL35fTboaw8zfoZInPxYdo3QjW
ELvBTHZ94v++hYdHAINpncfNZPQ95uOmulJ2qQIBfydE6JK5kDnqRk+2wYMIA1tsgIPvQPQQArtX
8cP7jUK3iqSMDWjPRLrgTdupBq+NVX8wPuScqaOaExLaq4PkDg7kFTu9jmccRKV7ln9ZpB/30E1x
/rgH+dK/1Vkq9+ZHBx23pbe7LC4LRkEYVQjRRpdnGSLISooI43EFBuIlWAnfWd8MPtu5P0P6B40+
un/QUFaY3GgX/oqEfUDnzqim84PM5VgfJvTjzHx0ZwMnr56sFfHvKdPfz/DOr78KXiNmht90BEDx
NsI1DIyDdmTMaF+joSwiqzZCDq9SqJ+vlHrz73UiPwxgfjy+u91SVWrhuw3+SWo7tqNQSzxOqKFZ
xmYTCOboanJmLQJze3V8mwzBbM3QRI1F/fdtPD7Vf9zGnYk45kHReCI0MSWe5dd1lcf2LSZZTGZa
YbSsosp3k3Zef5jTKxYGp4iW/phJp2ae39Z6SEeo8MyLkh49GsD+aofilVXtD6L5x8ryfSG44FZI
jL6+52+UotClDWeTlWGRnDIHvdHVkmjQ7sKFJ4tCeWTDDHQmYLiDsGHO9vei9qOqX+Nn1LNGmma0
QkbkqpXaudGiAqWmoYZ/rRj+9xh9Spa5sIL0VqgI1MnamJCtFpym1oZKrB36IZUVZX8sQgdVGEtK
FTNEeC+LRVuXv/Nm3d4uw1Ii9srowshBxtL31tyUOVBrr8KFyJk3oYUnRhCsFqxWki01SIA81E9i
F/WRxYImqzL6C7j0LzmPq3epCkAxzMZfNzAZ1onQjHWcOlHvT/M8mRaCb6vxh9p/1fx6raMQ1Zte
2mgnH3vDvCbB2h6/BXS7Ijl4zZWLc6m0Ram0zrEO3iJj3YlUtCrd0lFLBTQ8zvMIuSmlN2LE11LJ
7LopsgmBP5YuyAjGKGSJB7+i3Untb1pR++4dt9cm37LMpuXRm9SBMg40lz40aRrlBJLFZXGLSzOU
6SsC1B40U19jDDTe9LNy6B3r8dOt++CgY04aCK5AqAd25t7G+3Wu+ErdMLozj2yJSVTkBGFRLNJF
sYqnrn17+/cmNf42Vb8ueO/nSqqIiJB4RAZwnHzra/G1fAk31Mdput9DgBOrYTZ1Z9nCW1VTYSFP
ZCa3jOV1F6Kf2OHJL3xX/hCX1GCJExDdrKZ05nNAuht/U8+lwTnfCgol9XgZLRFUnmXpLpn3nHp6
3Ipr1UnxMeeCNlBk/l91qOP01tSgUnDj4VKnyWmfOvRNkTrHaOfxIMCa+zttakyrSfha0pewbUKr
VczU0Tee05v3nvjijxwquNXkunQBktNfea66H0h5nzyXF2w6qKh+s/JmjwPyzD48vJAhkHnqMl1/
eVRte/VroYVNHJqviBToU3pUpdg+BwXzPkJhMh/AeOhuN5mM5sgZdvH0IDq9DU4nwW4ZVDEpmMsW
Gf5OZBb41ucT90P6e6nIfag2utzvZEH+4omW1TUM3LxuZ2m7CD0aqbLSTH3xnFByv9Dg2AZOSXVB
18JhrX0J9dpwl17H+cGiupVI+49x9isXhgppfZGpcepSXiIN+8ahrvUngcSfQOHOh/h1t3f+WtBP
Lm3uCtwtFLCAOrC07Cl0TdA5ImgI3THGWiqbsgnoJDykCLV77xElukRTV5oRP7GEjwK6X3dz55Yr
RW5oSVz9yVXZnhUv0cvuJDff3aX25D09iudAAkNB0lELUXVF+n3QJH4dXCrRbZz0tRz0lkwPj7Mv
CX1TfUmfLupN+jAktf9M3uCR1/Prut36+XG2Zhf9cpMaPGSmD+1kKs66oOA6Ja0JykCirvDMV31w
vPTJavb7JIc7AtLdB017PrSJW1bPwuoUG+uUoy5gVC61BK010Zb+t6l8uKIUCeusKR269Q9Y4cfn
S2JDl9xQwm0sN5qL3eq4w0dEkcODp3WkVLdiNAoazJFqjyJv0E+iESMhWZOkz9ZT50Her+6f93Ln
TLjJLS+aftjO25QOAvFQMPWgVFSqaMjt0Uxg5swKQZ+JVg1jXOEsKASr4Lj89yN54KfDaJIgF4mg
rmDa3r3xIHTz7HgRZhAbbr0pT8ELtkrhHJ993kfpmF9Xuts/iScL0TGGNtchPx3E6uhNi4cIRW2u
5mi0EAcneUD5b2vPnhEzHrmxJJlJAnWEJl79nTetFMeen9SEXfrIGIb1WD33Fj06vej+tCijIdcb
OTQEQ5RyUX3/9wP+H8Gp+xets4dFGVUwToe7cOx6lX2lykM21TITR43riB/uRvpuGEZB5HoXrFrJ
UuhLXzfvoIaOw+Pq+JlVlkRYHnTkz8ORupsdSHRtx2NlJ000bj4eX6f0GCx6i1g2M9LBMomIVb3J
OUQcCd3Zc1VYwqyT6x4jysmoM4Kjs46UTo+XunLt8JWohhFTSG80JDAV4AgTGlbQsODB1HSEdeVa
vKapQgs0OvWM5JCFb+klgDn2JaFVwmAJ9qhATwbCGJgXCKJTKpse7dAuZV3js7frL/TF1Smo8PnL
Eo2MmW/XaNvKuw4WoG8QFecG6Z0w5kfkEZ4lOLod9K8Hf7fDwtrIo0uTiUSgR5BotrfzVvGOONL2
gdVT86JcTSvMJuYgZoDwmRF/cHnWmySBdSPzT5Xt99YqAQb1Mg94N+SG25yBjiF9LOg2j9IBFyZa
6bhZyRDZsJU2+feikzq7effRuTZ+O2c9kjx/IHs/DF2Q5hFaSYm8y+1OLYls12b0RYF+3qU615/P
eI4PHB+qKKCRumwSyPy7j+qnUqqH186Mk2YopxQTsZxR8+yFPjBWXbHG6IjxaETeZxYvFym5qZUU
7KAKMC+6gG0wbdBrHojrbK6/Tq1g7S+LAyvt34/z4ZvEXeLcoDT8V14xd6NeDLyVvTpRLN/cGQN3
R3fTk5f27Cp3BjJqdU1WAgIHjvxujVqkIOlweFb7eFQcJSurqbiofRkplbuXVcRNGN9iXXIayNx0
SX8KLTnPG8Qduj4KUxn+++HJD5zOjlbH8SJ1rswfoN2PtViLPSHw634zIy9l9Y8k2/yLpQsu41dH
88JoqdYwYay9G6ACxZAGksBraK+rpv0GTy8IrvtM79O/d9Xn/Vh30JVjKEsJgW1vNC2ftpk8pcw8
e4nrfHwrqJD2bvngEoSfenmkTwz9cVkfZEb6UqJx/+/P9uhQoypr4MGQ7e7wf7/3eCRejn4v6nC6
leXYS3W8mxiBRQFOs0aWadG70Bxyh96PpwjVh5emU0ERJAiq3S38vnQZc54Kfbihs9eh0yx2S/b4
ZJVSWX8TrYGVc5Z+l2PaLJ6mch9kYJBHxoOiaUBmz9/5DIrRi/RAQJ/ipi8NdOUNl8kCd5zTyBa1
ll9Fg5YYpvb6Tyzqo+2vQPdXWbvE1X+imx8L6RqIWRFUZKOwMqj+FP60I8xDk3jGtn/AWIRwxmqF
o68hEazfFW98r1KOZXtpdim6jkzQugNJGYINLAr6vpGW6ZhN04DBFTqDj5YrQkxgLuKqDQs7PSGc
GwxTFb5I6M7J7BSzy+Hfy+7RFsYYgNdE60clRLhbdq5yNMT2Qg8JNY5FPUl3xToahp8+ouPFE9v3
f1wLm0sIjX1X7952L6qLQHBL+hTJlDOjQA2na3P1h0fr35/qT2bk7tAyEEJG1EWFaSbfU4GrXtMG
l6QWZ52cQM7Yo6FOBA8Ogy9M3Nrpaoq3XNmr/S8knKZVgKBZ77aXGK9kkEBAeyGISrq0I6ynfJsk
wM67bJInlQf58hW8UB/3rosyC4e3Ck8FzGrIZDttgYWi0iD9XsIJA8SL0+8hFTv6EwIUozyq95dr
dvZblHxIdRiaNDF63sA9+gOCBCEwMEbCE8hh/+8DlZwOjxttA6lb8Hc2OkokRW6kEk2WrbG8zREi
KUzg5NNkqp/8WTuH86R99Nf6Wl1CvHlxme+gr2rJ9HsWb8RZ6QR8SvoXl5kTLYGwzD1wWLtwHm+U
Gc8lWl8+cPZnmNVok/fBnWRDmq5wR5YIa00Yg27m3SAfDbCOoc19pt5SR1tdniRmHuQj+Jg6OkYI
c5Kcucewa1e5OKoi5pPuIKSSN7fD1yrESYnNxXQ6/v7szclPPLEiDxN0sgDEEYEm+jHum4N0kYfb
yGIzk4JtRx03AuBakBiu1SjvO52wO9I54e0Ipe3UL5hxOP17nT9wzihKq1xeVhTSUX923A87JmVS
IUQV9RmZ4szxHawcAdFuaK7wSv0JPQiLhWWP/33RB9sYVRSU4yk7cRb/JWlUhf1+adRghknkpsp3
qKwxYTCE0dOxYuBfTfXylAX8t8HmmsDmUePlY5J1+n1EJU0uRGXf4+SvTl7GTC5tPKLDA/XkJxvm
2ZXufKc6r40qzlSo8vJLmGwQQOdCCIE81Tz+07D220gpcHcpAZCtwLvW7q6UZIHWpsWlmul1OAAj
IsjLmpzitR5JqBcxka8upXZkCLSqGieNFUTR6Fp7IyE9+SWT6NW3RtLMr2j9Ib9/KV9T0HzcbELb
pJq99PJ9BJNIYgfScxm0+yI4Wi3T1f9eDn/7mnwKOv/w11VUAPqdz/ZzCV68/Kj2SnGWK4MkHd2U
eJr2GVjEvoXlEN3MPFSf+IHSo3f085p3B0l1KUOhVymu06wjZDK7Ip/r5DMi2O1xynke7+rJhYk5
cePPr2CllvlLNS8nkTfRAsLFZ8muB4UkpdOf6naF1Bdk/e5NenLiCflV63TErvP6BuSxHIDgI77V
wDX09h5jLsmnBCIKmaTNM6EeSkY847uVJGL8qNGyJWXxviusKNzEuAYc4sDmu14F57W3DFbU0Rav
rxdzBp1GV21S7j5g1XQo1aaa2pOJ/z63FtEgt5gpZk4bSb/rJiMbWRCYqHNOiTF9X2DZ30Uz6tmt
uavPnHtbmtvN/ucNssTXh2aZozQyD0yqXilNBC/dvM/A24AKW5xqOvFTzdqHZBjTUWN+M6X9zQh3
bCER05BXqPfbWdkx1/uDMUM/SIyMO/2DEjTPv9fog2wdoOkfD+jOC/OqQE+SowyG3WoG3VxlNEQo
hD5E2miyIUUxWseeObePVkUnuCVJUmeyqOT83hnX5qpqR61kTLDXjvqMbxXhQeIWesd9oyHSezkr
sBdC/1NShIERvN5wIDR3d80haPTq8RHsVBCQpVapUgm9p8/kj2t3t2oQ1FYkwjeRtWt0kf+Pncsz
wdIpEvg+4O/HWrDJ1RcqOi8MQLrSSL2gz+mINGm3g0Id3oylGOylcHIMZ8XtLGaD3HvzmARwy3cU
wUuMkxivVaA9FfgY1Yz0qe+75i5Q9klVMeBDZ3ngM98DzdJ/M2hwjTN9nzZYroD5OJoYJZ0JDtoN
5S8SRVkAkxTcDjDNyyCqG7MuX+IbTYfV143QIK72dQCcpOd9l8akiE5E3LBrG9Mt9nU6LWH91bNe
6KiwuZG+AUUgQlnrDaNiaFzshGJrz8oBfiHx2po6pDa1evPiTQpT5jaELJCWMVCdkRFvXGDZes8M
wd1cpjfmxLV1e30DskYSVYLTfUWYMZ0b9dDQlxdANZeEpCvptrxgT8H3qmoFNokG7cIdhw2tve0i
ar4UmuN9JEtS1xjfPMXO2nYgpJPjM/2BR4d1px2KgruA6CKZld8v2VXrWJK9op2F0UHliQaUlBXj
xaCr68K8VnbZc7Y9TY8/CCkJ6hShE5Y0aCC5j2Z9N3bxi7xOLsN+pbz+XliX6WRCLEt36GBACcCc
bivTWj9rF3nkEsm4ROof3QcFOZLfHzjVyrBqpETdqebsVbCcZY8uva4j0+x8QUYsx88coocfViaA
MujGoZwv/Iez81qOG8ui7BchAt68wqZPMun5kkFSFBLe26+fBY4rpRhizLS61F0qlZBAXtx7zD5r
X12yE0h15Laa758xq5b8/TtMPea3UeAGFjfc7F42y7TK7xV9uF//3tm+yS8XkRpB4LL1I1C8kibq
aqGfy5nb3W6nZVqLY9fe+5JNDr8+aYfgZnRQyXU7HDTvnN/b239f/puD+I+rX925Nk6NLswTE6zT
KuWtzatNr9+PMmikH670jc6WGzUwDJCov5sUA/78XsV6EUPJ56Ujut8fMSdDa+WvI56viaFKy90x
g/Lr8d/3900ba7mqQYtTx2RM+Vpt/9kjJaOcO2kuZtbx7PPdCjaUB+e8zLR6jP46P3ydyhK5XO/J
/73e1ZkxY7lBN4+l5HKKm8He/P2qPtzPKzuwATMNbmk7Dw8rBoHusHEBC354E+0fbVG/kWr8eddX
z5pSQZzgqTZsE93wFAhMZvOhnYmoKuXW6Jhhz9NuezFNDwVN0BDmYeX+CRC0MaPjoMElmBSMMpgE
0yfVHkyE+MD7yzi+16yjCE+uykF8NVBtwUi3l8rtskdZyFdyZyKCwatGnuD4mbIEfkWy2ybeacKN
ld7VJBiNIPhzAjDRQgNvWCuh7wHQFdFDnbWuEk3HIUs3/EHOxTKfVJ3xtXGO/ExPAr1Qbs8JdLqq
39WZ7NSq8UNVWRaX3fSvrw+gOgkKITEh4Z+LtIr0WpzjMd5VZ1xtysG32gttlOHuHMHlHkJfasNP
Ueu3uS9Nw1ssCTuqYiDQAD/n0zqv6pXW1StVZJL6HO974a0wn6ZB2A755McjE/HEr+We1UdTr2js
xPqlwqdH2p98pooY6M29kK5kBKXF5IdiZ0dwYVphQw/OxMpaAfArjC76arBOJsxARPV57pxr0VX5
zU37IFnzJi1jP1TN2yK+bNr0SPWAWtCzOZ+sPLGNbnQqSJ2tsZMK/Wbuk7VGG18Ni31pnIGG6Qtm
KRv258suqfeMhVrZusVdtZNNLGKB0BbiUx6eb0KN0HJsVj0AhwRUcdUcrRmQ0W3ZYnO/Gc17VRBe
kvKVDmYdhscRHKlkWW8p8o9ubIIoYQyyjpg7hq9GlceYVVcIwUAY4LsL3Cz63zIEUt3yxAtNIzVf
yxEYtzjehBl01N6vI4bV6ccKfeirDDuqve6kMvxtKAIljbQLzRQ0AFpRntoLUwwInSPIRdWnxnBy
cZSj2R6GZ7W/OwsPtZnBrjYv2+XfEPLRy7gG2/JThmbHZN64Lo8X8VkN6XbBuctEP/yQJHRl0Zug
Sb7t48nrZBE8iOquOXPR2wKMfXufLQw/cqtymrcXcJvE3njxMECv7Ovio4hOTYiLz/kwIB6e5w1/
51WAN8oeRFRW8MIQS2uW086T1+cCFS01XYVCbC+/cA5fGftLI1IUwM98vZeieQTLP7/IzbhLp1Kx
+xpVWdjuDaZLz9bZ/ffm+o00kW3GkjT+a1rUqK62mezcSn1sxjMGfsbd+JwD1DaZOX3ITv1N4mV7
KG/q+ux3z7kUMFw6/47ODKU4gul0oB0eN0A6hR09v2qlv1r3P3y45eLXrzK2foh9ULmQ1V19uCnK
8zxsiGC2S1Vc3GceE2cM15x0N7B3HkrXO2Y47xb7b/fu1+3/18mDMhEXP6qzKg/qz60kMmuFMDqd
t7EZ8AaPaMtpxNmcUaC+Hov6d109YakSSdphEOYVkx8C9Op/PwTS1++eAs7zOO2Jpok56J+fQhYM
vRGVer5/FFat/zyAg1hg9t4RJlHiAqOE52bPawEA/ezOzOKvju1NjBSidcoX3F6kFfg7RlPONr/O
1DAaLrIvjXO0OgB1H3fHanOEqnYvHD4HCIB+QJB2AD76iUHXznspYLgm6x0z+ODlavtlQ/XxwYqY
ALY2HsshW5PgewI7IupjY/O26YO7lKmhX8uY6jJ9tL/LN3eRu3p4eKvWh425BUZ+KzP5iQQJsClE
OUaBjWFpHRv3P0QPX7XV6zWkEwfrOkVJxVSvvsOy0ctyKNIF8woaYl37M1AgzRWITTU7WY1MS4PQ
Pgk7pt2DwtMfL7v8nozPOkanLtAdg9H3+OaCd7Thk/Bs9RccFm+NyeVU3HY8LuLou+JZOF2O2Vpf
AY2eyOQ+xkdQLkzmKw6mRSvM8HgMHYAIBUbGsF0AZeGdgjHDTwKFpczx1+2qqDu5V40G51WuYXay
HnfFDESyD3QSJhAz58YT81u1O/w4HPI1RXt9NUPnYhT6GdC8fkHVqNT7uZznraE8TmK1UuLLyiC7
yViklp49XHrNHYlBLFDa1rieQ7LbNttNrcKYu3kfZ3gWhOrmkr+cdbdmOvlswm20yLvvtKhaDw1U
5BwMYndrUCOfy9Sp5CeoXjQ6C35dDh8Gwwr6fjrWBuZuxez0HPLp2cQobXpRk/NmJArqNbA1Gs4Z
Gk/ibARTJa/lpgnkwvCFyLphYpFdCOLf7WJFjhi3MX54iZfS6F/PyRQRjSiWRJqy/PP/hLDijOq2
yNppO0LrsCBG0ZSgSpgnP6z2b1NNyhymbMm09PBk/PNCSdhRLTaV+D48CIghYBSZR8mDJPDT3vxN
e4c/30R3xb68jBtfXekiNoOuZuK4i5BbNCDYUZgIv/g5rdcCd1mqvyQJ/gIN1HpGHl2v5PDZAtCB
aQvBDL7F+sqCbl/a0gR2e4HpQk+LFCfEms/a1w0Ihv6TGcj1ZB2r1ithOjDrluLtgJEevD7EFzV9
ZMse8dPL2uf5TXYvxG9EP1YJTfWH+tW3Wd5/b/jqzRKKuRiLtCEteBZ/t9zg/ej6pJkgyj6BWrpk
AqZlz78XyEFLuzbf34J79f99Gnz3eqM7ovm+OBnSafnz+zUGSy8mVYt2BvwooJfa5JRsYqzv4lSA
h/v/uBqOol+D9EigrzKhVpxHoR+7cZfM61736nJjVquqwXQAs4vg39f6NhKhC4zhE2uK9+2qoBy1
DNMIPVm0izfr5Ve9Gzz3Ofu93b9GNqKyD+N1h6QhPXhObDurW/ffl//mwdKMXvJaUVtqJVc9WCGP
hKpCDLvjnM+AiucyENvomMqBMXDiC/kPt/tdLs0FURksyg16/kta/58tQdfMdLakMdxpZtBUB9RN
LiBTM3lsCBhTWh40PpJOexVxU2ilV3KIHIXH0ldQm+wpDSzmh2Ntgid1E4ahE4IHxLbi3w/lm7FT
9Y8PeVVUN+exPUfh5bLTJ2ZlDqy4KLlpMhix+I93mxlOSsRQovSz+PqbJJwjTEaYgE0vDoxXS0/V
kza59CT9CT4TjKY4i/UDyX/z5gOPWzFTPcOHw1T1QwmeXtQPL7g5ha8nFortvbxFLxuwoJV3R5rO
6PEPT+Ur4rrazvlwWIpCQqDxci3WUMKqmvOyGo+jxVxiuib/AN31IBc3nHvDW3O6fJTqakxveS5S
6Y1MvIMtWUnV3dzdWJhjvqQE1bCUV/OtcsGqotMgzZFCMlv7RXwy4D0XyGvAqAbqRx3aJFqgOalN
O9Yr9qCC3UDm7FdtuheaLRBOXv3mZljpXscZ7C6YjwrRObixlEEil1o/LjKe5MGC8RVPfzpjEU9D
1EkLUnAXDaHFz7D/WheXjhCQa3QjiH78WW0TZa1Ht8l7FOP6ie9BCCmFbtaJ3eBzOv3wYL8pZS2h
hGTSD6eVe52MXAxRTIUmGY9h7kbSvdycEt2HUN4lH4L5ooNgq5irL8Du6DexSsMgumu0IOpu6Pf+
+6N8abKvv2I0YujA8GRT/opsslo5m5NkqbRzKCgC9ndfVedd2Uqr0H6/fLyfxi0NepR4N9MNrD7d
frEC6nvznjEuyC9PC9YkfSAIblaG+0Oj/TsRqrpUwwyDI15H/n+1V+ZlKsRpJalHFMTpjVpQvbFx
O5g9q/V4TzLa4ArGCm7bEis5M7i7pS551hd6/cBgh+Lgv4tSOr14UQO4UtRtTfZaUPMQJgEE4nl3
L01+v8k+5U8Y9BETnqbdMPiiB5Xm0skCtxxNmwuK28IREWS9qjf5OwKv9qaAlgRrDtruM+hBpkQu
QTrtqVxpl82YeglWajDhYZElqFTNp/BOLOxxL2Hxckzf8gPnfHts3wG/5UCqKQ/cAuW1dlQqiu35
dXoDXG9tWbesxuKJMtdwmn4rlq2XLgmygbyE3ZN6yyKsL9+sT2BwGfzj9g7jrPhYw67BbaHyCrh8
lW2xfe7TzxG7DpceZfiCzSwTiYjaQuS21Q9b/ndHDAWzpd/D5kEc9ueOH8eRbNRaJkKy8kxx02Z7
4JqDKtlitS8AL/x7Bf+VNiIFRPQkyirz0ya5wFXi0zQlbe8xFXcFb7YwDmvJLJykUG9bfOUuGTUi
Uhua13rHxL4pr/vhtb/sKSCbkNms+rOXmkczpomkIAoWTir2QsV4/imq+ksbc/0xr5bydEn7VOXR
bGUqiqbU22h4csZrDnHJGA0YQS4dO2Jn0A9rNg1uD3S6Aw1NYU3qq0NHTQ9hb9KieoTUcqme8zY+
pfH7yP5pGq9afBhqZvIQOAsP5w6uosCUo69NSMebZAPthsYqUygdNiNxetDOb6Fwrn02BjvLimAo
q50ci+6iq4jk4rmP1d0ySCNah3OHKO/8VqiDy78VKfrjUM7YLkrefDkxxWVb2LXJGjPz8kbHCa1l
eii8uIsaiqFo6Sx7ev84iA6l2w5FD16PkFvNwpXVo1ltEhW0Rjk+t/no9H3uLJegQpkgvxgjmPQm
pT5cXYHdLVMPGjCnGsB9j1Ekk5bBfD4y4LPJCoBoCvzby+QZ5mYGGh2du9tBvfiLUqoHxt/2ilf2
i2/bGc4gzBHGHsdQwFcoMAfFy7mIGDY2ZUdnVqaTTGGszT0tkW5Cs1gtEgNJz4HpY5k4IHzv+KRl
713K2U9wu65F0KbnhzkT7apXsWuDmavisjV96lOzUs+QL9XfjXlQxVdDgcgqcvVEgzp7Vt1FsRVP
mJ7YknwrNQ+hAHgiVpghdFVjn+IOzP90Ao7B4+gvH4SMkn8Bnrpu3Y9sI2GzF8Gd4+LslAoTdKQJ
Y4J0A2m+yqwP06Z8rDoEP5yNm+6i+XAlm3cpkWwrPD/Vxa2ot4+zztZZ2heLEbjEpGRbB0grhgyq
XdVuQp0+cWU4OTPvQiGtRmVwL8tmSwFhgCkv34eJtgtprEYZQMMIU6UGiybKJQq/631W3EWyxFhf
ararRAhq9ezLobgqRFAs0cvFxOuiSJ0awmJnrqw84OfKWl0iKjPMsOCmjEEgeyBlu7nSbjuYX7ks
rlOqyE30lukPswl3KpM3ef05Co+W7Fdt6s9tDjysYb+ng9DEHnHvxuCpizLVP/jcBBhNuKJzfEzm
0TOFbC2IaH2y81YfoMuyX6c5lDlL/uhjPj0+LKGbdqKPP7kpT34K5mAspk1R9z/Eo1/t8P+eyl+b
BZsnAxjkPpZ+lf4MiaRN5zyRdlMFWLzLA9rnrpqEfoTa4aGFmClZ6zEB4C5RnqlXuEr3E7ajiXGS
EtCLLnmHU5vo7ob2EOfaKdVhmXZUdybDqSuJQ09m0DW6L5pia9X9r6HtD3lV3YiVeVvlsImjzIu1
12XCZnwuDGqkFkupClkjIHIsPXXnODqVYu5e8CioHvJG9wuB4FBdgD/YQCUGUo/z4RyabvQ5p5xq
LYaCZ+ih5pPu5IIGOlUCCYT0o5txdAYaPqTbsCzwaFQdNbnsz4NIPZpD1HDOlFoEzEYUwfBqOVtr
df1b6yL89vQOUwbt+RLFqmsU5b4xp7WYpb+y6nzTyvg5hhnlsGYuHsKW/Sd84YblH2KoLy3p9bfF
Tkj5VFNgeBhXJxDz5MUoZ6F4IxIxmo4MtSZ0MffE++jCSsu3Go08DK2PzVsjBwmOnLIbKhscWQ2A
szjpfSpP5pcHiQr0/n56CffawfCS2JsP59ymkwDXNBa85OJN5roCfekKAEMtp5weymyT/MpKhmF0
P37tQBLx/5/iPU5O/z5npS911dVtmiILBwE1g5jydXvfvExd0XfMS2PupDHBmLmdtK5095y5rbFi
FCZ6K2F/y24tHabJxrayCn0sfBQ0PMC4cI5aT8ZWOdvqq+gUvUuApdFdsu5V6mcw8kvZ64ibxFXa
rgDvsO+Zpj0+T5vGiw4RpXc4ovYA0rJYAT8nR/A6mLLxG6W/XmYF3gmRn5cAqsJHxLaRxfLB4bGg
dVU9tpeAoeYRzCUOCZynEd7XzbCOS+CmdzQWk8taxZk0CuT0xgAT2K/xLMHxSdE3XXKIxmDO10YD
Yrj25Op2jtZKvm1UzgebAUH38t5Gi4kKHjdrWMZxzTez1zhu+wdFu7PSQ63sIUHDPRar2zOsWQUl
klsdZX0j89UW3W9luBUzHIfBtZOGZ8OnjFJZDYj/zAGIIH9UxVk5P56pJ6HzVXamuYIqy5pjOZia
l3cfjcCcqZ0HX20Ks3S1YT3nrjzfdZftHPr6U9f75nvzCwwtTNlh9qcGAzYqVnc6DZ3hhyDwr242
ADsJRTTCTZHWArWzP6PARlMmBmELi1DDTzpmiUL4n+WWYGII7zrYwedQ80z4ECOGYjNU9TDyBvP+
34v2OhTlQyzibxloyTLL9iWL/E/xYSwbRc16A8yz/p4Du+eL0Tf9gsAkWP9Jf/9XFeHranSXloqk
YqA7//OWrUhqh0EW9BOyI2Rwgx0/4XlEehFwjmEPKQPi+H9UkKI9YWBbVUR0XzRNritXSiVfivOM
R+9F/dQiz5K82vCN7r1IfniSf83DXF1JvjqSpCxG/3HulYU6h/Yyw1YmLugtnPEFRm/GowXDd2Nl
kkuzRtEUILYASpt2L9UbhfBh1oNceqs56SUDqxvFpV9+qsvQz4WLn2hWoKX9gigSqLBnOvxbjeRG
sSVIepdso2b67b+XxnXhZbkfEzQEYSK4J1zX//yyWnWKTUXq1QUjSQHYHzGmFFPzh7ifw4k/589d
k14M0jyV1oEGjuL6uamdFHHCpgdFssebnlIpEfAjNCHfRH+LlvqyeAJjpqpZi8126mq/FvQUZ8i9
yp7gGrverw7xDd7OrRu94nG8xlxtwqDhVX/Bo/W+wTmKXBKnJNy0nMsv6ymCuPcE/hxoXijYCMoo
nMgv/D6ExietekqCxfrgKb1H12J4Or4NB1jnPaKWgib9njfUCIbnGRNDcdXtspcKaSkOKi/ZnTGA
U0VybmeYuQb9btjTVFo2sFUH0cU18N52rMwTnzEofs3fhh39fIR0UcDr/ly9KOGamhoYZLJg8nSm
4VSkeT5xpxiQkh1qrJe9chfjjzvCdFaBg5+swQMLu7jLGD/1kL56Yn9/N2jGNFU3LWoMf64BTawv
cq8OMb6jkyvghjlX66jKQR0Cdy90RIovEo2ueJLsJnypKNXX9bEn5UFu7xrjazxRyuLApRFh56Pl
KMNHhZ9RPVCn7O6b6ihKT4IJfVZI/EF6K+fKGZvXDC/Toe497aXFL82AX2pipBdEqrHqBnNv4htX
Z8+JJdhG9fbvRf/VrfjXHV/tyoJijREwqfg4sgzRXlrxqcEDKSdoI15hDEp7VAuwJet/X/cvFTVv
m87Ql8jYF8qp//mW/GcjFgUUs0aXl4cx9OrUh5zUemd8ezH3hMXQOtnru4o/JGYpCgofLDLzLVrf
Cw2r2dPmjY7rjeVnAgqMYDi7Zb8yfhq3pvD895uKrFmTTZT/i0z+akeY+rZHCztqh8YLH41jj/25
4UMKtpPf1IlwpFeDfN3vkDe4ZiBiJT1txA1mc+45CFfpTXKScI2ePJFep4VvYLEyiTiO0lHdi6/z
Tfg+3yl3/UeNrmgj0Z8973u/8ZZhitr93z7so7uXnclBEIvd73wH+e/5f9peQt50t78m++EXBqG4
CdsGPyT/6DMYXNj8IU8LTRo7C/uNGB2FsUOnirlwA8p0RcNX9wBJb1x5gwzTWZ+oJ6tugNHNvl3V
23s5gCZGobm318fwLV1bED9QktotTeTJWwggkju6ondP0MXlXi/O8RUXeMY91/57ZPun9edn7OZ+
4+gOHr1fA/InBq69GLN05g1c4WsAO+fvYuyNerxA+lWKp3DvDh5OdDyzdE3lnT8Sly2bDY3riM5R
hjiaYugs473KduPH6+3odzx/ycfrEEhf6VZeg3O0Hiw+9oi7MamIMZjH7t5LToNn2GpQ7+L7kWqC
r21xwXSEA+Goq3lRgJvT1nTNNSivFXD2IAn6bbv4FO3POx2DV/Yy082C8y+MYXBaKt+1U/kUPeCj
0T/hDsgUwOqTujfux739YTlJcHMGwPZRueSVN/oNhi5PI1Vk7LNwkPLuX7FsDCgB+oOnOg1fw2ir
L/JNhFcS8mE+WcqjktDBwzn91BUbs59yG/HgQib+dZsK4TJPfzRB2Zw+sO60H2KPWp67VGDPXop3
OiTyi40t1TIFrznx4qSF8cPZfgOOh/i8w+xBubX2T6Un+jIO7TKTUuqWSowNVt7Gamw9nhK2YJ6t
6i5PQfOynXnXb6K16rb8bLyGa22v7LGQ2MybypUwiYnwpkDSgxZffx78ZZ5ehLrxhhgZx4veS9bp
Y4bNKu56rhbMv1uu/VJ+3c/yjFF/LV3F0Xnq3NwevcFPduFOPS4/BkxoEqb7MWrwO7f3pM3yxy0u
Czo+LhZ279yGv9yq6EvkRIu7y+iF+HfQdOZUul2g5b8fNOaTtI0VZLtym2eBgcWJ36zFHbNjPIHM
n1YXDExw6eUv6kG8dlje4qhMQcEbAakbKAvAiu+KlYAPtuAjG/JrjHfCx3iN/AnnccRutgajAJMU
W2JCvljT3XUo6W2GbbMFXIStKH0EX2Z1isFiIaqsp0Bbnz384fwGQ1EDhUQaUF0IctxJqInwDi//
JHU2QMGg0eZOtcV83u7/1wC+g1iASQJ+CbzBAnxPeBCg812+8cWhHv+DPLDWiS9vRfsFuYA3sTd0
W7rMK+GeLQQcu3wiSAtK13IjH3a8/AMI53pQZNny/7udXh2ugtYUE41O7dBKjxLGW+jycWxOqFcp
lN/6QJF+xN8tsdTV6fbHJa9OtyGqFa0you4Qmk6CkVroI6arcL3BRAJzQjkQW0cSf2hVfzUh/roq
/VQUS5xxhJV/RhHD2HS9Osfa4YKzGIYFzMJofjbjobcTLyt9oQXOVWCaQYitxGyLvyLcWEo3Y/iW
OPdellwIp/14R1VKGn6IP687TcuXoC16bUJPEX3Z1Wczm/NsTJ1gbjNINZhYX7ZVdDKmn8m9Xyr7
66fw3ytdPXs1j0urkaTyoB1bXz5Id8nbFCgf9Nj87lHcMIbceZIPGp5KQPXW34+9vRiSFF7z2zoq
rvnCKPCt7lDvhnvqJQ8UGW19d2Gw4U68M+9FNEUxJm/sGZfWJpatyY7ftNpR7/AoHOJ7ndDVw7mx
ulG3uXd+yj7MrUXreAOrQ1n/ONGyPLi/bhfhrUHXjCLdtVitbWNh6vqByLnwxnMgh59m/tT2n3H/
axnnJUkXyfhDgrg5eS+6H9ac+jVm9a/rX+WajSq1pjXD2cO3u9xdbpg4wayp21bb4bbaKna8jg7T
ZlsGcdARprRYtZ2xOMayx6+pOx2xer8//8YAZ6dvwtUi9dJWI/4kbnoUDvC3XQuTxE1xmF0aEm/1
TsJerrHL4+IFSP0+G7yKzsFmCPr75jDfV7fNJ1kawXu5lnbKNnxI9qmb3uubzLsczyQQmNduE2e4
Yf5+k/sjHV75mG7FI2496WP+huEt/eHBz9bEv+ELRmLex70EbXSh3WDPI/uXrfapIEtvPd21Dukd
LdJ5Rcx9wqtxX27TrQRh8H0OMCR5xWb3Bit5xsTmjbGHOrPlTO5s5YCN6TZ+Jnh/im77bfapvmDy
O5FH0ZpCCuxgaA3C87N9arf0VTLsLmI73N33bnJQa8KSyI720ukz2jCmjLM4vE/L4xS7Ezz5pRZt
84Wzfnw3TtZhfKd8ZDEb3K7KVb3iceDTaoubFJO75jC96oXTPJxfmr0C+yvgaBLtxSwyiJ/E41JW
wpDCkW+W8Ew6KKc6s8WjCnj843wUbqNdw3nOKbjHTfXOpMOyZeLpCQPPRLTvpA2nIbNtw6rf8/3v
s6fKf2t/w9Cu1vGJDucm88cgPT0hd3WNjbHRHisfL49XDDO26AMJ8lx59ft8qve4a2zomif+Y0d4
FpD7mZZTQzAl2/eQTt7WvniCo4hTZmLflbZCi1jCquq8kgLYhmuweagA8TQHva5yFkZo7amhYdOG
rYfmXAI8NXhDBo5OYx3vtTU28LJTrDpsQypGWMrbYZ1ilGm5l4AdpLDc80PHyfdSekv0kb6NDNqM
XsF0RLUtvE6lyO0Uj5e1tbJ2d/IHSL/FkqS5p2M1e5mbYGf6YLk3MzODqj8SUIhsurSLPXP129pR
M2fSXNxy8OJatDwQbf1b9rGQ43chaIz3xNLNhhlHYWXuW1/YDSvsVwh15KNMhrAbvRrL+tLtNufR
k2+bR46czbARVnTXKUwWNql9ukZLtiUOt82HmCDDDU8aUbaMDVz00txYjwq+r7gvBSqCyotHDXk3
UwF+TbGa4Zg3qAj8Ozn7S0z3dUhQ2pVFC4mOpV6pX+amUqNmGPVDSRupxPSpmQKE9Ubu4rV1rm4v
CkFIfPPDVb/LvknC/u9lr/rEZz3r46601INGrI+NIVH86PL6EMf3pBvlDZac5AQtECKJH++4Coje
u2S/Vwh73/ElR5WQkW3AwyZxqPjNBX8tuUrEP/lYDOHObB7UkNkHgJXZL4enm/vGwfEV+cyLh+dp
TTSKyxO/q3OLHdB35pfwyXVqD5MgfwFok3JhTnPm0WORQ3S9IbYtnbuzc8sMVO2SkhGAPfDW/R44
z5bs6PmW4K88JATmtBsRKw+e/7x9OLy83aHk5GPgFfXvR6ksm/1fh4G5TERzyOvM4P0ZgcSCLjf5
kJmH8HE01h2ZgPaciPuQVKWu91X9IOvIZKyXKfzV93CU8/5xSrYUC9sSq0vp80KHNwmgtMYAfLRX
tf8UVB5y8pgW3nl+LChFr8vO/fen/msmdFl2SNFUpFdINeVrZWU7iolZV5GBNBbXZgSp0WuBpaZ6
RJahC79qmTko05fmdTlhn1S6Otut8DgxKakcsmyfFD+M1Hz7HvAEER1Sp+NZLsHUf4oUZVxMiMBK
a2vQDU4Asl7oPSaYzCryG01L4FCzgFPYXNz9+0l8G0Eu2n95Uc1Spr6qETaJVedClhmHMPPk9tRT
mHdqfV1LJwJIy7yfx198ewZJkREorEzNmwcvHgMdWcrEVMmwXvrAiS/q+8uwSuMfgkhpCdWv1xdV
9AUiRSlfvWYv6dqQ1V3dVod8nd4Lz/0aWCrdFSdghmqXrrBELF5+aDctS/Zfl7wqxlhVqZhDMpvb
tLdsQTgO9Wt0KVdwF51/P3zp29rUf+/uKlGJw16XO8OoDhUBKmYujHz8vuAQ7nfBEukAOQ6XqsG7
zmmMGnUHwM4ptxq2xBwjiOPpbFO54nFcfFQdi2H86eJjGBvoLs6cpt8fgsIZgmRFAXhLA9v57PaF
8zH54u4kvbOQqQQwbXEGIxAfcU9/p8ygkXrmGB1n6+Qme2mOuWc+xysZT5M06PDFQiJx3vYPGubV
eJGvBfqG3mWP6sc1SK4PpjNcnMW5egnfCIBBi/6KA2Y20gf5hDGir/jQQ1aoKeQg3VHvOsl02Zr3
S/EjUO4LTHL9TZq4/0jUWBcC2tXiVqq8vDB6bBxqk6eFkXF0rCE1WvQQvbrdmEogZDSMza04e5dR
s2V6vj2LmiMTTx9qaOn5YWRtEygOlLOaXYMheHlrROtK0uw+2fBSaPq9pW26+ADmJhVf5PN+nlcJ
0Wq7MvPbqCeOowInnWbrMe2PAnaglkcjn0GMdj4K7ZvZBlN+NJFzC9rBMlSnrX9YZt++48BbSBV0
JoZh3P+5uTSK1YyTmptbApwxLTbni6OmKgoKvOtqFAuYcJuPdZk48E48LAam6jfUDRI2cdad4dks
3oz6dEE/BKCuy6L7PP6YxI9J+Akl8O0uaMF4ocFLg4ShpD8/aBprgnFJYv0gIHHIHC08mMlNa9oh
8G6dIJsBemX173fwGw0XUuT/XPMqAhEuWpuq8tk4FDhwgrtsgyrf5sVi4yyOQRauONNK3Knb+7Rb
zco+/l00G2M6TfEuw/qXIgx+4e0PRevvnwSsHQlambWAfv58EvEcKnU/KMJejzdFD9hSInIdgqHd
17zzWUbRi0gw/OEY+sIHXb8w9In+z2Wv9qM5V89xYVXmYkojzpgEo9Mzmu6A7CsrvuRYJTUDK+sd
xDaOjp5oKD4q+TYf6CCNVAmHYtOH6GdTbdMwFIWxeFO7Zsvo4YIonx+wXrKGzO7SHp3GYys7VEOb
dRQNEGgmwErgyWYvMTPXvLzJpXoyz4tdKkbtMWb0mfwL76njwiv/9yKQvoti/nvfV1FMOSTyNIf1
fGip8eY3JaVBckJ72C3VtJ8Ist8V+y3YqvRpLXi2f4kZokHKzaZnw5UjO4eapD3RrDEmj6HN6kft
xHdlGFh3Msz8ZR19HUH/iSx0gbdKlQz9cFa3VXMTUqU2g2JGmeTQOGUQM+tvGUqNMauPdxLF98ij
DZNrP8Xc35yqhmhAudfgyiItUv5c0ZYwjKWUd5iHxncJlDFxMxWBImQL54fbt2IVXegl6NM11p92
Nu9yAsfevPwQ+snLZne1xAmyUD8vmFFo81dnQl1XghiOg7pYEgicCUZuuE2JEzqeWlMBkGjTpI0T
d8vUcYC6E/h5DTkRK9z5gyE6YOgMt+4l9YfP9d0SpIm/TPfzHxh6V8+n1euiENQCAW2v4gIxuX11
LyMLl54XUVRPq6+Xa3/QobgUeyLl//c34I/LX204zTTnw+LoSDIJRAQJ4hQ+11Qz5K2CNm06WihV
efXrfPNzOvbd0vjvrV/tOn1nxnp3yc1Db6zSaau0t7Pg5hB6szWmPhyQF9KKdiVqq3kOaBAqmmMq
P5hffZcSLPyKL6MMBu2um/K5olxGWZBkqC+GLWv3ec18ejBas28t+r0CM1xOgaHHRfypnxkKpWtp
6rMvdB9zp7qpMdhttWumn+ptyrdP5z8f7OrpJLHcxUBG6sOwoYxmPcvetP8fnJ1pb9to1m1/EQHO
w1eRlETNk8cvhB3HFOdZIvnr30U3LjqRjQi3UehUdeIqURwePuecvdce5to8HcVKRTrFtUdL8oPA
k4iuZbw6vwUf+al4bJ+NfbgjlVimCdHumpmI/paWlm4LHlLKO5X8l7/u9rlivqqhmh+tNsrNe7RU
szaJrzlhFYYjCm4RuKhvwsijSXnVj1o+l+JTGT/mwyiFUf0NJrUhYPY70xS7w46obYLzgn0YP38Z
U1+v+3O705pNUizS4iFheaq3Ur5khULmGSGJkr0hJXjR4+Zoy5PGeAWtseiJ4oYKZbh6Btr73EV+
hAwWlA5Y8jhfx+aa1Y0/5VfqzgvCT9lJBRfNIYer+Qc2GE2Os/NF1NbnfKrLXoUGAbaTj/HdrdGk
Rnee/K8n+9uZYzZN4ceWB7TK3ytj00YXU06LnOEv2+EN3fIpBgH8ON1HsJQoAxb1Q7bV35hposh7
iW0EzwrjMGMfn8TnYSFvrRnT7ZkxunzFfJ4QznslILpfCjvBMyU7o6vzdGe9GO+6bwfNzglcHbZp
QN1/H3SWlpJeaZK58ZWp2a7QowbWSlEeYtOFMcoWWGxgw88idUmleBbmYXWnSvtpi4Q/Y+S5Etg0
9h7+PgIjq89mXEflBvu8LTnbHSJ1274bYfPD98QTo0MVGnMgzJtmt5+YVdSnPSWCupStR8Rbd07k
D1sPHhhQF6oCf+Ub7LduqjgqtcLc0D680D8qlhEw3niZt2vV9Fjw6uu09p3geOdzx9NzewGNMZYH
C5jO325OX6XnEgJxzdxoX22boXXjYSFZ8zJ8LBQvQhqirIL4AFw0E+7tbuXxbfLtw/FXIsqA1gnt
5u9rF+fgABJLrzZkIo26o23NdCCfmNUk86Kzk8cL6SgutF+JPJF7+5Ewa5uW9EzYXjS3fkM1RN44
A9Cd+Vgurg/MZaYSGoJ4dnaAUKAEIJp6Gx390ZdDt1xaxgvkAMcA6MZknKHPfWbc79VS9Whu91vE
8NtuWc1LJ13VDKGfifZ9a1fFo0HH7Ff2mMDaJ9NbscsV+UX6seyZc2P2sLVqEp+Yq5nktDQHn8E2
DpiD/8ufHC3mnGAKbVxnq5cNIIwPdelPsNsso9+ao4u2/2a+psv8PaJrGDnpO4gO5UM5/fsqs5v8
6UwrkjbGCsJn+yYMvFyURjHjcqM/aMdoFTwKq26XPCeSg3KO5fhTnaWbwms3gxfDRB08n4lEMS2m
GT7teNk+dE/oEFb+yT8paKx34g6bwFr3WCb5A8Db0+teWKrEBHQMaspNu6BSLhmSpbMAeUG8IDD1
KZyHaC4QPOwYTixNL2Y0o0w177qUtko+yVbywpoGbrbs3WaJgX9B9iMpgjN5PthwWwnzsoiBMWcJ
U+/Q1YkoPntMmebY/LxwHY3dElB3wRwtBpc+nhmuuYNHANsEDEBPgrg4o2MOzN+iyw9dhjY/vfMZ
Cen7dpkyg8aNanl4ylABGp7mpUum5hvBG5CqwBiAL+N1s2ZW4wvBzUdj9TTsRS9611dIvFfBB0kq
q2ST80PtMrZaBsBgx74m8SS2zxO+CfICpgnnheGVc3CRC2kR7JiKRNxZIGNnxou6qZftEonRXHDI
BN2kd5bLb95fWp6jl2182CSdwuNmwQ515SwhnC83lyktl8fhmftuEm0FphmmZ7iCG3DBfIdiFiUF
febgyAAAjQI55C/B0UI1dOfW/OkNYlB509mDK4vg8e814JoIuapQIC2F6umcVG42kK3OrYDDWze3
g26S8NOh63szW4Qu7b5Ap59Zk8wUtxezdAqw58pOuj4Zyj6/LLvLBcfb3CLEITXuyWt/XK9IlmGa
DY+TRKCbVzSAuzjQy7CiPswfy8fu7Nb7BgUQ2CXo7NPL/JJ+7b2ENYy9elcemfaUlMO/g3h8+94z
cv/0UJuI/UkskDRqutu9Vh922bUteGjbSSM6fTyFEVJ0d15NP1SOhBP891NuvrRSlKIJGkLf5CFB
fl7bbtFMX9KjFH7cuRXufJ+ve/ePGhXHuFUbuKARTxR2SrqZ2VVT8sE1OoxKa0yrprDJ2AHENDrp
MgPXziTXbQ4nQaV0fROZPVr5k1LSsVNErDMzsPYoJdeXhmCo+M55+aknDRsMVg0uQxksw82jlIDU
anSzMjZ6v84Tp0xcI/dQd59TzFLzazcTLzO2m0qLI2IaWlP/f5EAcAQoANBfjwXjzRHIZVfGvq6l
q8wYHNUvsKCOzq1t+YAjIT2J8KbQgIsNwW64t6x7A7QfOhh/ffzNoytIveUD7kpXir8eISjknuRP
ofUgXh+F5HDn5hB/WiggP9M4YPka9wt/LxSpTgxOItaXTfOcra6fw3O8ESC8Ci7qGjQFAUIBbY4M
atzsviezcikdefFvJS9f5p9B6gyKPTyPk87rOt77L6ajn5SN77wXp3B+3oEdwroqvCvz3B6YuvIG
Eux+B9CtnUDeZKp29nIgscPcIAdm07D3XkPXBHY50T1/pb74pxKdGAHjO8S15221RPM1++V71dxN
hckv1eOP2ZjkM+EgPZmOP9W9YVmvq+O4bnTMLx5itGzysZ/SzJ+pjvjCKFTexbP8FyUIL9nAk/b1
y2XRPwt7Y1E9Vp/FpzETZu3pP5trDGoue++d8hE/0X3fnxFZ4Md7Luf1O333aB0+SZ44k7Y10qx8
il34Pd5qL9YJ1Fi9INKVMaT9oDJDh5HrKDt5rTkYnWbWrNqU2/SIaNoqIPnbVuQYL/UcDTaTc3Vj
7QpHQE/GfP68enjxj+iOJsWsnWt39os/3m4K8ayEJzC0vd2Dq70aKNpl7E3oy2vuluIzwQGRfzQQ
koeP/77dfn64wavj2AAx/G0inZWtpqdBnK6o/guIsTE5qhgIAumxvK6FYua347SSgdzIoWsW2TAz
7i28X+SF2+0xb2rQ45B1yTC52Zuza/bDpFCMTRwwTdhRUdfiq5asjGSrGevxg1GNSDvWuQodQLpN
kOXWKyGeF7y3w2nQ7pLiQTFoKDp3zs6P7wTaJPgWZKwLX921P1ZqeKdwdnqVi1+5eLEMawuLhqEh
k5MzluLACY25BaK6nFb1KiqW9McHKHd3x4LjM//tDEH6Z2ppwFa7Fb4FpWLkLG3+Mrgy+M7QCuRv
sbLpFCz05iNps7g89Qs5oYuogznYuL12Dzj08yHQL5LgiUF2u1mWSr8Ls7qkMrykhX0R95FZTv6X
s81pplACN0Ua198rnxCWxhnYrbqhZdtfHmAY0h4zgiWvmKswiyPnYjlS6PnWwiJMdS4ajLTmDGfv
HMaPCzD7x7HMFpnN3Gw3zAvVaw29DQ/xjNsxEtZ9sCeKJpY8OTlwO4r59hpgFJ0posctKN7rgRFo
8cP1BgbCm44GyQh0+ftMtKZQaELaGBtCExPaIBxD2TnYjmgsVcLSROeTrFgbAmrANLPNnvx2VFql
eaaFg57AQL/UP+v5Q4WQqGPIWqBI8z9U/5DQ6Q3tqprSPtKreUdg12+pswNGHLVDu0jPPQPJmDY5
MyBXncm1W4TCHN8eUz9qdKn3OoWR4oI2Zcauv8HP5mbl1JRcfPFytC3AzdDIyg4Vn1U8WK1X4OWe
SskhlmYtVYw+vQJ6buxQmXYQFpAMWhM6nLSdzAp9VjRP/FfIxRqTQ8hf4VLIVmVhS0xrdcTy/kG/
oEahJVQ2GzpXtFqabiE2y8BcsPsgfxiLB22rO7fET92DP6/HeL3+WAf0smdvqna08UpHLH8pxij1
oIEnZ1PKRL15vvqeYK5IT+jvpZ4o9z77ZnU0g8FME3PwNyMuZ5a3SF1A4oM6TxbcBJdmQRuZM6m+
FOGTKD6yEKjvtfhZ+os0feEyNRfCbF9YxFtryuni2ZJgX6exTTNSilbiay3Zpez++4yxL/x+C5vc
wZQPwCKoJG5OWZJFVzkxg2oTIxWysAT0G0RDTP6HKcPYZgVaw3v09xqSUdO1nOE6kbx6qXmNgyZl
gcpoQcXR484Q7Ou65d7e97/bBxJzXR+Dr4KN4YpOjknpdBsyfZ+Ec3XRrbSlMg9eYxfQJC26SYRX
5DqreVAn6UODkGIGdpx7z+VnHsyP0YsA515bDO4LXWQvwoSFWMDBAT4JfuMLxqeQoMgiiVB/U/kW
7Man5OxhKaBlM89/Cwd4PPE6nOlesEeQ2P4OXklDnZJa7sE5t3FePGVIR1pnLCUmT8WiRxp+nZPq
Nnmq5juQn4vf8YN/cUlmwbYpUVfh+lqi224myVswGeNZBGNSzZF1El199SfhSZsB0qH3mR/bU/zR
gSo7Bfw1uKDKFpqd0QKAWMKJzF11o28sr1jjWdgRU7TR34lABbqYop/DmosKfv9Jp2nR2yWNAqb9
848G2b0w6vIexHlj63NhUS3EU4OLzgcF1LPjyfbiO/N8xA6EBaKRGF6gHlD2cX/JY1qKQ8gfT4Jg
rOp5vQSJbl3mTv2uAXLwGCkh/hdp0Ruz2qs91HdO85DsxTlSyWgZodMvZgrfoBHuvV1+2FaNVYwG
7pmOPUmLfz/DcVSHRRU3/tJoFipQh8L8HWd87ZDTqvuLPPhlGVTTymM9vmYQ3PpOLJJlVB3DgpgN
EaNy9HznKflhnWcoxz6fiCZEP7ezUbCBJk64yFjFarptEtHtMtEVwV/UxfVZEyNX79C4m9m8PH+e
zcC9lq8J7vy271eliVdG/SyHs9NcG9Ou+8Y9h78N/DK5emdaZIzn5mb/Qf0F94UcDMJN1LGi/WP9
M5M8zYfO7zeFc5nKi8K7eMbcgBxqk607T5fg7qfNqn/0Z+benwHnQ9iaz/W1cBS25SNmfbRwzUp0
weBwY3eIn7lX3PMuRKlzdp5o6LvJE11ft34tbeKwFwiKJ4CRCEIEAhEi7gl3JPgdz48hXzebYUr5
1L9cJeXWnPYpTYjEFTFk/Pv6fIW13H5vVH7ELCkSpad0s/Yml9DIiSWxDhHi7WGaLoNtjUr7UduG
j+IeTBfabw2l4UtHTGf4Gh/y38VWoGLLtsoTgUu7eA9Mo9opc/3F//B3tZN78rO67Q7yTgJbekZA
33oX23J1aVKts0XLREublc8SbpTwVJ+UBY69ab3Il46xM1bWKnOzB24VwqA3F3Auk2BrnfBE/vt7
fwtEHXc/5AqM202Jm/M2xMZqkqta5Rm9kATowGyQV5K/Zl8u1PM+2ZA00KIXbmYpy0SwZ/QhnOfp
dRotdOveDnzc6dxeAaLWaOmqICgZY/9959HozTtAEP2q8ddsFkr0pecprEcwhWrlIP4f2pc7X/6n
h/LPj7y56FLYhKkZ8FDCbs0tcNSLYsp8Tspdav5Efg3rWZ2uwRT/T5/L7p5puEjT7abNMEhIUYSA
wF+UV5VxaHjzqONK6kKkFCsk31E1UdDIFVAh75zmr2Djb6d5JE2M8yW4xDeLI4Newqsr6N5S4LZR
sqvNnSn8ThLLlrRhop+dQtyaxVpQ1+csd3Smv0VYrwcVYWtsOFXRbaTBgoQ0S8b6MdWcwC8fzjz4
irxVC6Lvrp/+ozEsr+AIAuPRtGBx1HiYERxcaDgLPCT5Zx29KxIhete1eb4sDEhRckcIru+EKvG0
vuXUyQFsil3yh8JvLWULURHKMMQvV7AnYZy5ssQ9IVvoVsNZmBYMMHOHny+GZWUKjhBXS9SV6zpS
T0o/OCJfTcNK9O/r+FM5axK4aAJ5Y/fzLbxBrAyBPy8H1NbvHWtYsDA91ZO9wBMeGndTz9nDT4nY
nSZI0iEIs1L++wi+hH63V9NiAEKXmTJKUm4KKZWsdSGQpG7VijMild06c/rzulV0R2iydSXTps8Y
yhAmPBNBl9XpRspofgRPNLAnlplOCoUAEbsxRhhqHGy6iF7QFbc0fZDl0J8gyWF+5OHjEaxDB3p6
eJ1RReTxNr0+52E6rc7MbdVT18oLxbRf0MxWw2tfAHdXX/j3rPadX++qSn56TVkQfZCVcPrpVv69
WFwyvGFiLbFYgIQ1FheyswlXGCbl0R9WcIj+fZp/EhrCNfjvx90sFOdQGqrA5IFtoleWJ0XcsEIl
w++uBA5jTiN1dm4Ofd/NQmkscdTQEyRHjY74MehW5OQzJV+42aFd8ROcDUu581z/x0r97Vb44xhv
y3brUhJ15wOHRiyQMURA3Uh+eT0untkvUZsINU4ZlL8jySzUUrtE/91kkXNtgq/fz3NtXwnVyIbN
k/NM4F72j2FXzrVS2Fq0YsyUoN1YrG3zLC9aqXlshcSxIPO3FYMwFHWyjj1NUxaD3K3r6vxqpt2u
1lHoD0S4G76b+9FejS7rMmX0Rfl5ZofKISIFr3G3gQyzDEcqMBnqiJSQ1VkPBpK4VnOv1vVJGDim
SzW9mNRgoKPCZD4ImNkwhsl4Oc7LNAhtY0jmIgoD3egnxkOEWAOCqtMONP40xaka3B/n06AETlfy
Mm8DVzWHqWkcxIj4BNhxFWtQayXTXgchcT4UaTVTo01VmWQUoVExs8XVijdt0n5cmnVikkKRV+CF
AQ9E3X8OO8dBLa2NKt2d2Q+xZ2/N/VX5RBTYlaFjnkr/46zR5Uf9yQ/A1lLiel1T6VQ54zzda7XM
TfRyG3ZU+H210pHBtNCM+sgOIvqnAvxFTTpF8W/fiD8uUeZ0yVukZbPyqk04jSMbIZV1BLB0M9mp
JVOgZVd/2NLOEITWG3l3pRSRZTRGp16nOY3n6LJQKa3uPDQ/vNAB1fDY8JbRVUm8aW1oba+WZysa
VmTjSaor1o+SU/izzPIMiFvGZNCWIVlrspPEC37ln5lbcqF8+9x5hXzvGR7v/5vng54Wenti3kay
4c0zbKRtomdixkqB2kt28sRDIn0pPTV6CmNhWhP3Fh6yAl0Pd53plNYAd890hMIWLmQu4RfubE2z
oVQbWwkNlbH/9/n6qUE7Gl55jZD2qbL3/ntNi2M0XKLE+eIjWNZ0KtRieSZxvXkr6ykLToHyvCXJ
gbgekHVtsGuzO2XKD4ShkbXz32MYO2Z/bP8L0deuOIjo0uPMgwKAuS/pfpWZjUxXXcHFhdn3QuJF
d7XvfPvxTXV7eca8V5lGAl/zdgM+6Klh6Y3Zsy9BeTxBLHHt3Z6mOH5DSMGz0jpUDB+Fr2WezVFG
uL1PqO69dfSH4vErd/b/HcfNGeibTBebGsUsDiq385RlcSTz98syXzIzhsF1GO1Gpjsc75yB8Qb8
fgZQS43UWPLObnZmVRS36vVs9avrsDUlwIzUelxyftMe6l1ck+1hV60jYkMQh/Ec3fn8H29AKPP0
5/lrRPj8ffHjtjbKIa4bJul0wKFWVCvQh6t3bRq7W34dUz0oc9bS3Jgr8wHTcXClv0KqwUOMN3U4
MOPx6qnoWW7zFK+NA3rzOX5Ufu9XAO5AX4Wr0WrJcJlZ0vCozbIlVs/V5Y3IFmEmPwuzzB0Y3z90
64h4JkKNjygpXhRc/b6drQKmMr7NKGvyKDgMiKfK5GoTGzeR0Wvg4JhGM8w6BDG0tuSh+fXyJ32D
5RHTPy+vtTAfdrp7nt0b+H+p979duD/O23hL/fHQtB1RMG1Pm5KAl6kIa6QFXgCTAmnPcwvhxNxH
9mc2+/p/qJE4cGsrV5P00dpGp3jTOdmuJJODl9jIq1icHSgWZE+K0eTXsIHNhqUOncZC3dYO67qD
9W4ByCVf4cJzyxWZ50AbtMX494fcSZ2Ehg98Y3tv4vL8+PdN8tOW10JgrIzsL3RjXz3MP75rKIfV
pT+n1oFmbzk5B6uBpJBs4knvZwljblfZ3bAeu1ai063p/ghOYNfM/0afFXvwexXcT4u6jt6KcC/a
Pfhh/j71SWMMnZYEmKOjY59as6SYh2yCD0r7VrX+5Doi7QwDDuLOkCAi1ZvmfC899IvYfXv5/zyG
mxVDkoirNgup2WvVgjTBxN+iAu25QNAi+k1dH3jNF1tzX7O1RuFJmw3QMhCqyms7nqEa9RGuWXbS
DOOQKF9mUkhpM+3eTXS5D76B8xfzsp8cgvM87GbV+4V2YzS1NsZaS12B2O9FlC+Nx2omGStD8JLf
PR1AYwktWZgFRJo+tu2ioCGK7IdYKeB2UKUqkKcrDWm+Tm5COIFgGl4mTJ1qe3jwsdVetvj05Opw
3coofsB2woSmfFEPvL2x4salLbUO9UP9hEShe9GNO69rY2w0/X1WgXmPL2suLOqur67zHzda24uF
dU5laRWXjyWQWb97hQbb0HrVavK3A9gz57NbwD5GTF5gZBZjHPcmqTBEbYqFLcPG6GfmRZzmSuwO
1j667pQkhkjOT11WGhDqOgPiUhMNlZJ2xvt/DLIsaTcIebYd/HI2nJk/h2tBf0gAow9da7t1j6/s
XE2KPDpGPb3j7JMOgQ5St3UYVOkQfuILQFNc4xeWaRJlwWzBHM6u++rSgVPVnQCDWVwqhy6upmfY
yQnQbRqAqHvgldSvelTaVv8s+dpKBq8pDqmbDuuBFpn+OESPdx7n8d68OcuGhEyTIRy4tm92nLCU
GymqZG0zhoZK6qGWtqIgkTh89K1+VhbCJkeAEQntpIjXOsaxeqCmO2fHtKYtI0JLifCTJHRpaCBE
iFLOEagyf1pXkCx7wh+Me6+pH6yFFroZjpfbA9HSV0frjxujNvKwN6NY23T14hxxMK7VT2sEdlQK
4fQsrxpqTyhnMDFNdNp2+qutZiTBm7ThRhX2tOg5UjuvV4N5MoDC4Uly4vLeJOn7PuLvw7x5m1/i
qrkYeqptUuOZ+d1FmTPQrLslMV+auvsfLiM51GOmt8IW6qt+/eOc+Fp8VQAz9ht5nfNi+YQ2LCPR
ROORTqaY6CfvgQvsCKY6Thx247MrLIhscXYNT7pzLF96u9tbivaSpbODIUL01oJ88SOG/Jp22fQ2
uknb96JpDaVBececD0IKC8pz9CG8s6d7gOEOkaj/QLqKtTw6KK7Ci5BmGILFdl7Pg0dlInwkD9ZO
ON27Pt87CBario51R0U/iKD77zdHbIl9mWaitjHzHcL9lAq2ZtzdHq7dU0PDqYf9fucqfS+I/v7I
m1tCVn1jyCFNb1o3yGb+ME/JlUK/iRE8PrW02X1X9w9ZO41zmFZAKASm/+5Fe08u+1r1gv//rS62
S4kOsIwshAHezX5vUIRrGFxjc0mNbwjpjonAtFPraRQT0KXrk4IykbD2cwRb9GJj6uIN2sykPkOK
QPBuH9OhhWFS3jHrSd9LAY6L5xsv1WjvUm+aO9eoQMIdF8bGkiAI7jFOcIEQj1vJXkrnDc4KlLuq
a+XU5tOknOJfMPQV4pA71+v7YPPv47ipGHsrqZSYI9wwk2am3QUwHle1tSJqKtoN3Uol7yKcVJSx
xjzX3QXuC2TtKEMQK6gWhdPsfzoggmppWmCmv4VKdJlyFYv00m/OXoYm+zk+RKf2sVs1O8ZZWKPp
uO7CHdayVGOEOMZi3xPofbldbp9u5IGGjqCfa3Q7W+s74q2rpjc2yGNYUeNoIadeCP1V0XlPAF0S
6NMaSzmdVbXri7whKfQHgrzmZusN4juzLD07JMS5MwLqd0h7zNrrKkg20mJIP/v0JfKfYlCewlwn
8Ct0kBmiMSiuJ8m49/Ib76Nv34XzaJIOaBqmeHP/C3lxkaoSC74Jq++VeGdqGixqBP+uSAeYA+uE
7PKAc3j6kIDF+/fF/Cpo//XpNwtQmJ9TRemMBPsTzcLow3zs3mvQ9TQaPgsdYTCRmnZc36mzGYHe
+dY3q1CmiAIYgJxO0fK6QFIXPMaRd/28firP5kI66Xa8VMCJa88RIJCS+X1+ABSdOO2MKDu78/QF
CpnKM34p03QOfcc+n+jhWYz3TsGhWQl4rz9BVT/DqUK5XuyilwG6NtXJBjB5uLzsypoJob8311d6
dM9WPvEXYkzFw/Nlnu3KBzENjxX1e+iOanpiBgVK8WhnTesZKm6vXA+1fcHeIHsh0m5lDePIsdAP
5ietx0Q4EVu7ejOYJ8wKOCX07agCasB3AKOB9bDvm8LTAffTUFlBnvw8v13cWnaMvTBi7XAHYLEa
gSXJ5BeMt+n5UXwOZedau8BgYdm/ZbjANtriPM8/8Fcuymn8Ye155Dpbfk4GV8VFcXZaT13570j1
l82+olgj6QF+Hs0kr7EzTBg8KrnTuZIdbZRPfmtRb6sJxBTviRJ5ljvFvl/SCZmOPdvJZRVushPz
SJ9Bf/eS2METtorsV7aqArf7Ze4vz8PWovZDhLMI4Rf5B8BJbNzJS5zYkPrvrERfL/FvNy8tcaw9
PEBs0P9+e+py1MhRxeRjZO+8Y3zAzqDZn/D+7rw0fxjM0kEUqTex8tJMtG4ek6axUj3E6ru5GsfH
EDEgPAHi32FRklp7nUfBzNf2SabgWZmJ/WsixE5pouMEgn95uvbrWl+2mtMAQ2pANahzAUR83D3r
BgX2ZS1ZELLDCNjZMUh+mVhmjN9+QZpv9CqDWc4WyoX387wfY4xR/F25HtRvSCoQ3smoTjC60HYl
idYSplWwaIfjgAmZHJkqXBIjlxMyS7yDdj0l1PEDGAmN9E8gWMaLzJBZnFbGihzHixuSv3lBi9II
qyRzz1QJKpbcO8+++dNuH1YCs17eqkyLbh79YVR+V+RjjCLHkiY0YjOmvRf8uOWHhB/U+qUMK1zb
6uUFa6LQkbyoPbE9GS6La0K38YArMQIO0ZKnsgphYQHa6GZ5PCvSddq+SsPvVr3YOqejZhmrCLFS
Am0J4UAPXiOTuTdDPrk8ddpU4jFFW1a3c5P6sln29ZH3ZstDB5QuG43a53yVKp7c0wl2mEcjF2Mv
VIhLQ2WksLfOK4W0q2yrCiuFWVU+L0sihbeIw9gTSPJUuKxDc68wkjK7nhzrAzuEEehylpfz7rLm
X86bO06UL3n87UOhSaNuAtkJWfI3Y10lomESBZzeOv/NjqWOdr1YO3jA8RaI6bOAanrAWfXv98iX
QvBfn3qzW4qUq1pYUdMiT7CLan5R7YvglKTsgVMYvPKzfLN+dfTZofaxKsn7FrZfVpBPPems2Vnc
1Iiu0+mZvGO25k9yug0CFxGh2m2u3dTKHlWdWE67TW15WHYoty7PkeUo6BNQd/czP133bE3DKTMY
DTczYSPRVGHdv9cg/sGqwkLAhNMEGyGrQDT+XnJQ6KpqBTB9k7Kr6E3K+8hrdORivaP4pDEj1oZJ
0gjZJJUUNw9kG9JWZSbYDgG7mL8DOXFT2soF0LpCexqk1wughrGJcaeRb/zwmJlorMGyEJ+kfxux
Z5lWlZomjJqKzysJO+b4P+DL4aRu39T4qClsk4x3Q/400Pkznb7AOWUqFoMpg2Awy68u1XaGdUve
0sy4SDCcnxCDsidCpDnKPmvgm9oUg7DgLzuE+eIn03cZCVu+0bIPgbaDhWp1K5Tv7Km62LLhuQy5
a54PbLiiZoqAkk0zOmcEl5du3LKC3Ggl1sh129fEMcx4Jq/cwrQo4hkPVa+tjXyNJhK1pqI80fMI
rlDm8c7c25Td9n0seGljAxqBwogvud1gRueOnpDuq0d5nVK/AiqieCxtwBWH2B6ZQP12RgfURgcL
pHUEtgbI3+o7NYh8u/cfDwMCJfYMXm5MsW72/tnQKr5RcRi9/YxmjiPh7bE9/fae9MkKGK17fHgc
0UD/fpi/ZOZ/Psy3H3vTz0zjRgnpY47fXlwgpUo3l5Uxl13hMJv48+szMcG/1Kk6TbeWl9x5qd/5
zpJ48+G10XU1qo5yk2AxLHilVvJnGT2Vw/YcJYsE6WiqP9fXB26aKjz0Fbwf7b0L21MYvaaG/5Qj
B6wM+0JRBC7l32dG0m+fqv+cGg1JH3OwMTvx7+e/r/0sy0Nf3qjreqEcpaOy9R/CRzp/VjZhXAK0
EzWjKxzrT/81fJR+iURzjb+UnzTbkRofwzfpOfOQbF0mySlgT/imf/K3/nHdnNq3/FCd9McYDsZg
lwfCxMKl+qC+JdxmwaQ9mG/aZSKuhSf1d/0qPFnv5Cdp6FpIydphmYFnHT7Alvaiz5YN70Rz65f+
A7PntXGUQz29/ur2I0ezO9tMWosnwqqCB/mDrtnIQuze8t3wpnwGL8FOXsX+pPaCl+oNpJxTn9LG
lfMJrlX5V3C6fOq/GEd2n+ozoHx/O7iwVtRn8h/zU/BRe+ZchPBgLxQ3fRFX3Sb/8OFYtsvsoYon
xX5EM2svvi1vzg9iOokegu2o6zs/6Jt2Djt+Jb2UgBWNk7j8kA/3qsdvlf3tNRwf/j/6VGjUgzCI
BUh+KJzazM2va1nI7NYop5d4X2d4Oxwrdn1oFFXS2de5dN0rjS3LD8b53tv6p4UGl6GG4UtirbkF
/JVGqw5mpurH7FcKwWrCWqx2mNIpFXDpTkiC4aSSA0RUDCz4e+2nn0/Ffz/+drOQhHphyXFSbYpe
e6lLax+/iW04F2pKT81yFf/l2u8umujEjMK7c7drhwx9wK9UVZaKdtLke6o0+bYc/ro4fxzRzZIn
h0kTNXrJxQnWcmFM6GTbBSKsSmbuqJxxScFt689HE1WiKk6EUY0QvVeqObESCb5U6JYxzPXg6mQS
+Rjyq9j/7pvPf68DPx+lDGgHMrTIqPrmFuqIq1PUWFOPsCKfRTuYvxZT4hzxqRHOOFkNjw/V5Pj5
+WHe2Tx/K3m+Ts8fH3xTiPjnzmy7s6IeL+x04PVFTjMvn4G/U6zdAwl82+zcfNjtNNzw06EO4Bsd
5Vdtm6wqrzyMJr/gla4kUa67ScgsVWDoYC16rzxG+/6pfKruqUO/9QpuD+PmjZDEVafrwZXIrFdh
W3z0yjQguqF9lQOqcI2YE0eBFc+oa1qAcW2m0FiF3QWveceGZsZ2W51naz9fBE//vgu+QW2+DoyH
Fru3xnb7K2H8j4XEKsYcmshQj+arNC1ejHm9Lp7MD//Eso2wP/6oFiQEHfN3aq57jvOfH12iUzF3
qzrOoZudqHXuGtU6y9kJTdVWgKPs8mpQnNBFv0g0kbYoVXsIgdWPPJp/f/HbrvXX9/7jo29uwqqQ
tOqSV8UGnNsZ/mE3ty5gy0bpmxw6cuH+++MoDFmRv21I/vjA25JRt4qgTORyA6AXsu7VsOOr0+tO
/SmTV1cvGlLUatdMnGs6G/8h9HptwtZBL2w/ml+e8T3X/aQc5qhuSDzuKyg3H2Uezg1FsDPizK5O
5PGLJkyLZNrJK/5TxDPq0VzH4SFM06vzf5yd127kWLZtv4gAvXklGV4RUshLL4RSht57fv0dVKPP
TUUGFPceoLrQXV1IBsnNbdaac0z+HNo7vr8PCDkZF/yJY7Q2H/zHPLFD/BmpKx8NsPzRXjyQsHeN
Qbj6k/1JnsSPipWbkHg0icVqwpySw1tz5I+aDCRxDrOtG9eC9v+hWG6kXFv8e8EyY3Us7PZF/+hf
VsaDDNC/sEvKlh99b2PXIMLGcrBigfINsL1aznQLxk8gdbhx+SM76LrzRdluS5gFC073bgpweLTV
xhmOxqF4Uu+LBUhq0kQ+BWwgN/2LRiJE+9ZhxJLchr7hUo2XmrQNQ/DahrDzruUa/G3OBmSJD5/M
ukBcl8ZaSCGGf2rIRYYdCrBBXJOZS9vbTJcK/iifsGcnComKou4kmfzhToi3P19blOEyh/W/LVdN
a7fz8Y6EnQsn0/P7SeP7A6U/Dw/h52pfy5kfxxEIXSOt3VEiQcn4o6nTyhP3UJ/M+fWFIJNEYzka
ghv4Ei1Uut3lc0QUdlW3aNjiVani/En/1NprYfoXfuHZOX2maNIAoguCEuDnLzSM0ujGEYiIgGY4
u/aN3WxTY0QYG6OCr0TLgUTgC9/wxauefMRGIQRK6nFVvF0G3sKl5ZFvkqO4p2fgSvTJLrWe/pH2
zPPGXzdqnpQmQtmXPL+osvs5FcckNwPBr9Ou/EXomNfmtcQASS7c5jfr5nTqIG+TDg57djBDJ4WJ
Vqg8DDGVPBN4YeDERFEtsNMSSTjGi0ZeFOWiJYGkRDt7CERXvPM2VL1UWn7lgjKJfjNa9mC4DHXl
bcT6PcyHi0xzQ2zs5tITnaFbEM5oYClU3SIilScxFlnjZtqFOzn/wv66E+XnMCFzTy3LflDvnuM3
aOPRDXaVJ1yX791bfGllO3fM+fupnRxzMHn2VYd+8U5Yx7X9Srt9VBkdxEoBaoF09jU8FKtL70o+
txn+66rfOU5/raeT0foB7AX5YFxPENVTh3TJFAdKurQw1CULRV6YRP+oSCIXPRhdjIS53aXM+suW
b3taiqGro2rVNrJOb84hU/HCSnRu5UOlgGF41m5K+sm+jwqx4MWCpN5Rg7XIeDI3HI/7t3Dnb6Vb
8y55E/3VQX6PZZvDkodsEbP/hZ8w73b+GdCY1wmyIguWDcbPYdDTRI4Mdp936qtxLW5jWOhwedCT
7EMyEQRSmmh0XDimKGffzF8XPZksxt5vlbSeOeR8tAaL/pOS3T8WKOmyg0VqcVIIkOI+JgTMMQDp
rqJlo5BQHvMI5vTLBlk2xXAMFSXOy7LeJpXnmsK24SwJ08wnmmDAgqeEX+z9bSV/S8LQ8eSHnu3k
CqjmhWd47pCh/3U7J2tCpoS6UXdMRPAGXY7gDlXhNVyeFKXfhTrc9ybwn/elYas2qCZQkTt5dHKd
+20mTfP76rdF4NLQKmQbEYuBz5peDJS+bc0+JXHHwom9BduREXnpB2BqZGO+Tdyf2bj6h3jdPhel
7bH1fom20mK8it4MdhO3RrapdmhTVd/tLTvIVuD45GrdTOtWtoVtd1tfGA3fh9JfbukUblaUneQZ
EV/BvO+SXcF8U4x1BDAce5QG2t1BDh+3qyFd0D0VzAMte9O4sGqePZxQ3v7vc9VOTgW6NiYJkiD1
TnpGCu2qj8VN6SRP8ib70o7sWSAePvD42qVJTyh1g22yx5KBdTS/dIr+/up/ex4ns6UXCD0UuE4+
sBGkXSF+iYRoa4syBSy6QMAcUPI2XAKSJqiw+GenheCvBpK7iMATHNNcdOVChP4RLC2ilDErjq4q
LfkvugHlbyFKtvmBvFH3HYOd03sLx46uZrOeELkaDgtU+KIS9kVYhu+IIMxjt4hXFlow3AX0j/NF
lKwwiveeMwwrtudKbOMCQMdcgN/lD8js5jVuLrygs6Wyv1/QyVyZq2MljBZmgMDYNFg53yf6PQpJ
BEuegeLv8nKZUaASHck4GuYxjW/MeNXU91r2CmmopX8Tis9Ds2uDp5IGrLXMSVv7rPuFZLBls5Vi
MbK/BiKTowZMbIB6bbvRW5RUVKZI5AJjhiCRxCDhxcPprV8V3UbPNnqCMcPbKcVyVBY9EabpH4Tc
qvne01uW1hHKX30tZ+tW2+TTlaEcfO3S9HNuFTHQJMmiAfJKPV1F0grGhxWj7g6E5ZgdsMk0G6IS
W/VpbDdxs6oWSe/meGSwFakca7G/BcZCc0Xx0np2bl43VKpPJB2hZjvdHHtWLCp5J+SH1rsppb1Q
blOCU40c8wyJMMWDl+S7MXtR6gcdKGsSEhdKvI0ejI7WXEq0+qdzNW8PkXTQWVGIaoSm/nNlk+TB
81O/ye5fSUReTPbNVe6qTx+/z/1ni9sGwnb8pszIqHZ/XmUc85Bw0Lw6INyPcqg8KLb7O6llpWqj
RU3BKL2djJcIZ6AXHoLyHVkrxpDMD5yJUiux83YJ1m74/P13nbt7FMSY+CgqweGxTtakQNYFMTES
9uPtShbXNaild7x0Sb6SUJp+QhP6/YL/4dycTluGSSWbswej8NSL0tW5KQdSkMN1cabEwYjCIoT4
ASWid7wmyuiL9G7OR9OH8i4fpQ8MlO0f84ie8jVel2vytsun7JmAW9az8YvjQruVlihSNwL1wsda
t7GTlrHb5JvxLYgWQssHu84E7OQL/ym6Ef5MIHORbyfOJMM3XSTapsOPJezYG3gtLWu3iZyeYFpt
ZYBh6Bc6nErAhTR1o1U12GI3c2MRgNerJrjy5FUtrqvUMYKFjKdGcSB9kEUrP6pv3XW615DiGzvL
sBPBSSGQaISYO0imPiEy9wJFxBUeQmJK5/+7pBVv05r7wvwQDO7wpayqnfcC/eTQy3aDW/zReAyf
w2tzEaGqoNXQsP+Tdv66uiruFbfcqxvkqDD2UiS4C6tcyQKuVpt6c964BXO15rTZfBwHagX0kJN6
Rk9ecTt0rN5iRE4xLtp2JcRbTtqSOXuPyUTzFtrrdx4R+JT+Y6TkuQ0eERSEbGHm0gudM1vIXUxd
9TGkJ/nJxiE3FyqnEmPhkab4YbHFgGPRO7W8LFXktE5y5wl2Dpmb4NCNfte3jkjBmXrVu/9ePeRP
/O8n9Wna13fDg7muN/0yROVVU/KDdUVy5xw0llxRythED8ydI0yVzNYe8mv9z/SJYjraokPAtxSS
1HDfHZUtzZsrc80jOOjrflmQhpgv0q/0y3SahyK25af6SbhJBn6bW5LZ9ZqbJLHbFmxPslFnwwEF
cZEG3Ea8n4hhfU2OwktGOEfsNIM94Gv4zPjHn8Vrp7L/tCkJLrN964zb4Eq+jb/Go3irEi/0J36y
Pson/0/3Yn1QeFA+5D0tJZVFmoy1h0Sbj8DdQ4QmKCWewg6fNMn2PnM8f5/qU/pYwTSx8UiFf4SP
+k5fg6fozWXyHBPgyV3c4lFig/f7J/uPWut7hvzriz1ZUlOh96q2VauDoCXLAowHwkS66Jl2FQ77
QXwYiXFuPGIdsn0WL8RLDtR/KOpcf1Zn6PNExbzxvSf764AmZp1Xjhk1g4ESFXEWGxNxOqCmfd6p
73747OezYcig/GRd92qIZ9A03i48g3m/fDJrqZzj0RfPbVHlex796ze0YoGJwgIWqYAE8t4U7b0R
3jTxoMebPHgqCHszrwJpFXqeDUePY+M1HXdMnf1bQwTqhR9zZiVXad8QdKRZpokk4Odiguc7jlsv
qQ89QRLCQsJeXR5hj+EG3ZewJ0JkgyDd79oQV6e4kQNXGR8076571Il/Sy9Qws+VCFQobshq5vOp
LJ6UCMqqSOH+cmyfqTYBWjWq9OHV9BXZ45//73CxeTCAiJ5VJshPOYn+vPcx8no/k/LyIFfmLpdf
5qJVjXwoe6h9orYE/D/5PuAruvDMzzTF/77u6UIZ6lkkdUqZ3bup/Zpu/YXlPD0ER+HCQfvcrv7/
XgeAyyyk/mug5ZOaNFKsS4cKKcnilX4t7oSp2UigMpRlTEl5X5a0fTcGUZaL5ipiHsw+as0NWjsl
2ABXWGMXf4at8UVn9YpNfZ44wh5VHuNQXcqEjFwZW1JiQtWBm4RBaLj1PuoBDnKsPVJA1T5pdnuG
3e+oQPa7iVSHcQGC6aXoFvi7cxA5ziTY8ZM0HNTxwu3/47H6fr3GnOOm04TnPz9v38yKKAl9FJpW
vGzqBQJIqaHsvesRvFGGrmUbA1j7NXaL7Cm9auGR46rdZsEWKGJtbLMIasWFV6/Nn9Ppt49ElqYb
2zd8Bifj2w+GKsvVeDyUX3rqCtfma3uUHzqFrRubgP51/CwgHBfbhjeC6V1FSZn7q/yqireQOymb
G8ViuqX73XyhslyXqd1FrlrNApTqucVPybYb54K51MhPWiMjmswr0cTG5ODrqNGXjk59pS/9a1R3
zcuFcf2Phev7iTOp4T6luoMA5ecTTzxdTY2JvnTL2CJ5ccBQ4iilK0m20TgBGZwSY8sJe8B0CI5s
0tUi0JbyvRptKjwdw45UH+Md7TMe9IolMrGL77+boy0CeqakRoM5t5EDirigVYfCPTmfxLiu4kXP
Xg3f/B/rD3mfsc32AeJg+mm+6ORkfvoPZLOqm3gPMQojrPxSI3e7iZ7Mq+RL2FvH5M066nf5FXK5
qwJyaLULH3xUsjPvuF2i+4K8qbrTFhyHgf5Vdd8JqFwR9ERs5MyXmrbTalrB4dlo2/SqWXRbcjMh
huNC2NRQQ0s6HCvTjfekjF8VhEVdB4cUtQF/tbgm7LZ1ElCkvTtpy+wtOgirB6yObBJMdA3ZLSFb
y/HKf2FrQ78YyQLG/Ch0pBn3473XuBdR5F4Vh/6q3CjsMW70ZbUt7+SdvGtgXg82q/oIdGpvkbwe
EeUM3YwE1n5nEVZi3tZP1n36p3yiisXA6CNHoA93qen2DyTnP8NDh5SDqA+q88nBxWhySFEx897M
NLsOXHXDrufIE76Zda9vAZijLdwFQiovDMz53PXvV/ffC6ND+jkuObCFXtKK2b2CDkleIaUnsdzf
ix+khDuHcNnupM3vlzx7xf85C0ni6bKaaEVfK1J10EGu9Suv2Mf1hUP4/LT+uam/LnEylUyNl+t+
NH1fIosfwmQVKK86O5mLRpL5T/rtSifH2ngQijRXjeoQFccIBcMM0kMjWMCiwVnesf1WVNLZ2odJ
IdIXQISEnOf353n+ZjGszRF/bJ5Oh0431IMuSP0hUalDmV8dy4aab4S2J7XjkkZqHg6n98scrXOS
nbsu33nSf62bXV9psS4yTp+xoVJdrRbS9gHsxvr3e6LcffZCqqhjAp5deCcbEE3xYiuoWuIESBjd
C7Sx6tI2wK6TEvrFgZ7uDAEkzJ5eQyvcfAtNx5A+0+i6h1RjOa2ybItdd+fVr0TQWMm+wtyu7wy4
ArkTviFkjTR0TZyWjgonwsS6Z4KM2k3p+zYbUDvQ973wLltbuT/G8rMSRm5bIQK0OLCqt4PxZxQW
SZ27ffRRkfHVDYuJo2skT/AzqbZNlN1CX9jqCoe5Mr7xbiy8rvJVjRa6Jfs0mxGa0t5nPY1pNKS7
RkxXSjw6MaJ8QIXGIG76pnfDStpGWWgTo3EF6fvYy91VBbI1HNTlWLFskRBS0A+psdYKgHWMOF7U
fgnPUfFXRiAetSlxFYWV5kNIpL0oeAetGz/j0XJ8CUWL+Gc0io0moKWOBfD8BBIOX03zELFKWFO7
8eKHqShuq9FYWOwMkrK3H4sH4+USpvjs5hZv6H9ft3EyDY1WLnlRmJUHD1BTPNcRObaCJsArq4QO
gt8pWqWXAuzO1bpnR+r/XPWkZ5mQWVJ1YdhQxP7s/ARP8qfmvQQQpPJNWK0FbSc/0QfRu1dOXOaA
2Sk9DpeUOBfv/WRrUPliW3t9NB4mqCUtL5iKQaw7GbqwusCmFzyb/SHT+FGX9oHnmrY8ANwPJKio
c948X+Ffn3MgZHEbDm1/8LAOTy24fdxTvXZMW/XTUopdXnHe9wpbCI5an2xyARVWvxkVz271C72U
c0qgH7/l5PybjaFSlUVsHqzUW3VD6UD9kY9609pWadk+5fcMOF0cf06h4gZs5ar2IR3p4g6Zo4yC
bckZ/SjK4+XHIOFNiV+s7E+BCyAh2EA07nPjXvWt/8XkS7oBIiGmXkqbJ+PWshqjFqOqAuYKNSzR
mSU4N+OSy3tbMD8vzIrzSPhn9pUMU5JZl2c/5c/X1RZJB8JkXqxtKkqr5gr5LjkbN3PuemUfL7wR
6dzKginmv5fTT24uVf2+aSJfOgwGqQBrD3Vg8JwzBCjQC65KjXCKUMosvOQ1Cu8k6Dvmc3uXqRee
sfwtC/7lvk9ZXEUraGLbKPGhtm7Grg1svsh5iW1iqBykUFOm7ORPAxeOXPS4RXoUbJ+T39hl/95R
DwxjulRRNTp5/2BVW1ll6RpiN440fJbHPNEdIyWNouytd3XaY3wcpXKhJiMTHt0tazekT6jXsfqI
OeGx4o1FObUX5BcJGdIYXDM56FUKd0u1xaMHuUorX5v41VN7Vxrp2vidq1XTpm6LpeTrh75G16uL
2xyWVZc+RLA3PR/YQbpO87lt88eslEX1HKefKRwASQXiSocJx0cVJtuGo2o+a3kaKlQ0qssou5Ow
Ek3ytrReEo2Og965dUlJefDFVaKkEWS7fVx99AQXtv1LAv/We8GqtBajxtZD9ZkwhKcs3o+jeK3R
ee/g33n1KsQzZAneVSvlX4Kp7XorfQn920oC7SDcyJDsJVlaFVbNtDkglq8RSPsNHo8utdNabWmS
g0pIguJB7qODrijXhmctxFhlOreyQzrWf9QMsAoqWBUBTCFQB8wUeL6oH6SjlmV0chRtBQ7YlsLq
TZB11Wa5uxeT+kpswk2CUcqznEApbp+yzHj0LcTPVVOCpQudLF7LU7SUZfFRMFBKKTiRNP2TWGvb
F3W66MKmko8y3Js4w8dCx6O6KuPWjaJhkfbdcVThEBiASbPe6UftewKsGijtza7s49UQQr9rrat2
eNfT6bEJ8wNpxIvYM7fN0GIW+RSVamWBCVTBC/EqVF9dagpHNGAB6fBaaIQF9bFb44vMSWzKpKua
jJYBUcExghU+vI/qLmyJNaIlHwOvmgfx73PJmeYQEExJ5m+wgDBC/JxKUkKy9aHJZ3oITkTOTsAt
bJFT8dg+/n6ls4VF/DTs5Khbof87WWXr0BwR/kf1oR2PVfoco7luEelBF05se7y3MqcypP3Qr36/
7vkFBWQhkZWSKf4HZ/fX4mYRDN6ysRAPAZWyikP+QAO7gDSlQUEtH4RWX+p1tdPNLyEP3YltlVV2
7shBr/Arit2LcHxPM0oRsriqtZUkeg9+d4jlBz8+WsainORrcBC//+jzc+5fP/pkipeVyW+lKJEP
XXmsvL0MhoowJ2npebfB0h+3KAQtbVdNdj0++jLUkUc0a9Q6fv8Z3+WIf2ZcXDKQeOZM9e+Nw1/P
DuuwbBZaOZLaMxJ53OOSdyOZs7LOngSqUPsYr4mi2od4sdUFEEj1PhkdPsvOI4Z23Y3MiK5YL/or
n4VwcCp6OiSDutqH+ZCmm+JSw+tc9ZyzDxmpMDvw1ZwWDjNcPWXcTcXBN+J13aSLrll55JsJn8pB
J+qxa8f1xFRAuExJe8kKL4y28z8AzL+l0fdV+OvnB9UaNTtNk2pdi26nfPTDr2is7SI9ysEhyrcQ
TuVq6xmvWf4myg8XXtf8Cf3zuuCE6qSfUrM9dRrkrGijZUY9sTp40lyGMb23IZtfl6EsVMPJp70i
PQoNNU1lQ49K1x9Kf62Gbgn3jDNHAY3iZqqW1e2gQ1M6hCoHSMSmbod2kLPPJV3k+QH21y8+Geeq
mPaKHjTdIc12wnUo7ZvNqC9VR1lnItDzolyBZ6yXJVB1Bt8b6cbduqTV113PpytbX9f6Nbu5qQSF
aW81y9H/jNY9jjNlr6eH3x/v/FtOny7VBOKKZoiNrJ9MYJ3UA9Uwo+qQsNHoKeLSQy/lKzF5MMaX
3y91dhj9fa2Tw8AoDL3lebFxyD488Iqk+hLU4Nk6JjSgC8V1Q/LvZxoujfbSkVu+cJcnZ4G+E4pS
CXrj0IvEmIPnu/ES7piIAMiY8tbwl15zMJIbQ7n7/Z7PqX0IIuGcPycqohM4WYvEbohbPRChYKTX
RtoRcj8ZRFVomGrvBwqatXAzVAjN8NkHRu4M4GQVKiulqCOgChY+J29NMpwUKFWh4m9UWFjKO0t8
Bi52Ydk8pzBQSW8wmRIZDmz8f37mmSFVldSY0qFka4YI3XC7lDBbWyIDIWZXiarYQROeV9AVHUnc
NG8grZEbEDtO7dBULk075758+kEIYFWTVtU3K+eviVoSK6UZqsmgYgo2cryakC+gJhu3fqjairjW
/UMxvKTShRnnbAfh7+uefBPSYBSNHBjDgcLKpMKqBGqlv9bBupBsoXCV8ppshPE73c1jc4YWCPzC
tA28NZjRvCII6D3QOMRQfPGrS47ls1sOi9gjg9wriOPmyVkyKItSF+hwHQZ9lfvbploNJkDTfS9B
k1vKw61Oebhprs300ld09jQPV0wjbQXdhayfrANVp1RVBPb00Fwl75a8aKxlnztkraTBuuuWUs2J
YduaFBVeCP3IgzUZP92XNt1qBWKwZdhv9I3hQObjk0/zJalYvMNZuh1py0laicmyrdbUjyp6GNQJ
2DVjlCImkmLW0NHTsPPYBp1o2iEasdChXYkbULybPCdBc0EUL5zDdGVKd2Z4KN+rx2jdALm5V9Vr
xPtK9aZTdleBldsaVstgTd2l22CkoLsQ6nyQuCxsyJ2dckjzbbTXPlDBUhcpFiTs+CQ69DvvVao2
3mtp3UzS3UgvhaydaCdyqpD8taAeZFR0muqO5lGVHFJe/OtsOBafoMhz+lAXppZ56vhn6tZo3hK6
pLAVPHkbTWNEeVi24XVJWGanv7ficxc/oFO3jZLEuYPSlXZsOELxoqXHDOGmR3cvTR+DahGN7Ntl
OOR7qbhpoIK2jbxCXybJz2b7FPQvqZUgUKFzGFxYBP5B4LB7AEhBri1hUSqJDicf11hkWa/J1XAg
yPVZJYQjcyMNaOcKOaGyC56rwCb1sSgQCXI+XJXRgoMFQhVsJMhOZMzf5hPVqlJdicUTqoYh2pGb
oedUnxcSOSGZWzTLAbEi4SmvSAUvlfjP7WLJNtYl1krDYDd7MkumiW+lMdaLucavTBgx00WLwtGq
jgH0Jyh7ZftKuEz5WqEGlPDbhHCIe/a2gJM5i12qIJyTK/J7WF7kedoGY/Zz1g46vxy8iQCZrNhb
AZAlqNKUNbKXaYDXiMJgpxnr1NuZyHKtCK6GakP8jO7FCdt/byPMdwXqDblAkgTCFD/8nLFuFWuA
xolOtBYRa9IY5w5F6l5egv0oVdmWZZ2tMRIOpC0DXtf0BTtNrd824logD0nhj/DHdYZiM81u1XoP
3WBYDSOiTeXRrJivlGVfbhMkP2q09ZgSJpxPpGmSWRQ6vnIbBDjGo32gbo34/cKHc2bPw5qJ/EHR
5mx34+TDCbQu9I1AYRobCE+6BfdGnxgCuwAQNHG6winT20GhofaMBmrINhlTrPZG0vZRThxuREcA
PaxJBuoD36G9JgnrHDnn77/y2+Bx8nnTUGXbD7dFmRlrP99rmHqKmad9eC2v8seWlijia7zIuqu1
s7gtI92a7iS1dFh0xN2saqqbqALpERtEgaDCwv6xbBUbL2r/In7gwYLLg7JWWWgPamb7z+ibYOJy
C71ET/6a1o4II+c6/vP7jXx7cf+5Efbu6CPniNlvBMdfy7g1ln4QADA50Pq1LBSrMI8wTaWVbXbu
8FzTV4AsiDmlXypszbW9Nxc9Xc6sauJgXfGSZSXtJWFBZH032cq3ZqoaV3mHSMWBC/r77z13tkae
PRO6sCeiSDn5wOuKxHpyBaWDRYgV3erOTvGt4SvKneyFLZsSuAEpE4iPY9Yyt0eDD388dTUKMwQ6
gnDB6DE4PNsMzhuFDmYu4cKPPFfe1xRzDshFTQDn4eRHTiDojQIY1aGA8amsrIzwtY2lPDQNHuIN
IDzE1h5RqYObRktsEDblY1vVL/XM5k/l9N2yIQAkSeoNcouTMmoUpT6DWCY9iaI6guaD33wks+mP
5SaXDgZ1OXrykm2R0iu9/f6izm1HNH1+AiiGZtLpyd66G/wwS6NEOAh49Tge9bDd91bNWrjrr0FS
Wv5WuOQoOaPiYiNPwiCfJaa3UyVZnfeqoBZ5wx45Qbz4qtSkwMVHIf2cSBwjbuP3ezz78dAyR+KM
UGuOVvw5C6SW0IOmR82SanZHZGiJ0GMZJUutcvveVVpQ3zYSBwSRbeRmxcInYrtbNJLTxwvBc4QJ
OzmpdXaKuDSlMWiXslMr6GEoJ7uFQCfX/f0X/0PUmRd4eu0mc6shU+s9eSuCUqpp2hbjAUPr+CC3
11W7S9pDrxzKbq+H7w2h6C3JxNvW347prazemNiMkz8mclppJfu3xnjd+ruO9LsQgts6b7ZGsrX6
ddWv5cgJow1rallfNY3bDUvFfNOqtS/BNALPuYi6tUKqerY2UVTCY0F+riPr02fmt9Ytfr/Vb2jO
6ehnC4DyhfwSxC8nH6FQS7Iw+H114AVtAqW6UiB9tMGIskq57svPVMiXA61MI85Wqnz0kxGVfHbX
IOzXl4qFmyAUr9Ugp4wOpOI1aoHf5uK+j+L7SOTk4IXZSpiIOysHToHxrMQN5b2lwzIBBWUabhTG
rpGt/JhUp+SBqoOT+0BCsfONPhlsQk+FjcjafJ/1iRsYEzOEZmspnDwytCMKr2LyFQ4Krt1XwrAs
7xMGeLavlQe9XsX+qz8RBUuxt34V2RlInryszJsySFYWmugoEK8mMv6UF56M2wV70hhE2mxzi1EU
CHRpUAOl8OL6fNmywCe0lSXUOuKYrIcUt0+Lz627MPrOdf10iqLsiAxWdgpmP78XzZxCP8in4NqY
szmy1UjOTgYVQqv3hFN0lUOBHzWzigw12eacI7Mwdcf0QhDYuaM0P4Nj2oy/oQl78jMaEopCrVD8
68IdkDXdtvEmFMnXuDLjRRIuiz+kdMr39P4ice3Zmb80O6qidinswP7+PkrPHBN0Dc8Ytj8EKaCB
fj6RNlfy0cxkbG/ACOEBITZ2iM+69ODnmf7kW2BDT8iLwpQ8I/B/XibtqoKLzO466swA6W2WHHtc
es8Xy6Hzszu9EqfQueAOgpbK6M8rxWnep3ltZPetQ/PJxvNrc4ZDEUWy36Vldp5eT66FXhgi2dxC
Ngg6/XktWpWloEY8vNSGlQEyxuXEsTVtdCH6hUrcOVnItz8T5Qm3BRbw5Foi2+BcAHAL5CpOdsg7
rBDQDkcfSj1hL9q+rq0Ei5XnXkrfzeiaPaOtlezz4DMz2nPSQi3v0jHz3CrLPD6rcw1ZxOVysgL1
Pe2ffuJx68dXBbj+Tb80kKjhw7r0sOcXd/qwGUAzA46PF/7XzwfAUaIj7+b7Ssq7AbwqWabOdCS3
FGZT5fjuRSrJmZOAoSsEic1bU/BoJ9sXKfCKAfx8dl+5z/IWquZ2QF4o2aunogQtqS7vtpc6RvPn
dnqTGIVUifheKoKnapCE52xVKZdEKLk0t5ALIWDcw29+62lU2R9s2J2v32eA7wd3ek2DUAwSUOAU
m6f+5GBClkbLcmZgenTWZewjOD/sHtiGutTXodteepXnvhtiBWbOLi9UP9VYq2YDGEDjVTIbBM6e
KNqFarPeOfHyEoj5HCiBfbCkQ7Oh4fePUbXzJzWtlGr+RsGvHuXPeFEeyRZ1BSISn96+Qd2u5eLO
ww2++1/cKtVd5gh1frhwdU72O8kU6pMgFNk97g2XTvhr7rxPTrshwGFtuRfe5L9z3ywZox9M1OKc
MX3yMUqSH0o6NRQGrGVby1ff/gT0xGx+ydN+ZsxwJQUZnMIuly/yZDYaKtGsQiVNYR7g5Hx8TRfT
+gYzwBtb+tXFZIzzlzMkUZuPMzIlop/fftt2qToWYcoQxdazusfpsmLn4sYuetjV4/HCc/x3tZpL
8lSVEfpR8z5dFOWoVaNCiDx624tO5qyyz9mZ8EiDbdgv75r+5cIF/53bVHF+llS+5NnFdzK3VRkS
G1P5HiUigbfpvlqjMCbeo3AeYZzZwYUitvLvF8gFWbf4G0UO3MY/H+hYt7oQeJV+mFOAgi+BxqDS
fnYhPmfLusvqehnATDWFbIVdfyXF95mBsBjrr+dvs+zVA//LPikIj4mM2bYCfOg9hm12pUJY6Twk
oBUckuEzCEcbniF+GafuSV8xLta7/52jESBRq4GCwdyIIOnnjYj0p2JsNRwmhaUljIRtPAbsdctH
OaLWvBjxKdSHarwmrkssX/L0SjeR/IdrqJq/v8PvQPOf0yi/hCPN/P505tKTd5hY2qDmXmBQyMg4
6i37zLcF4Zg3QFTfcpTnLQYw9OtJct0MFNva5zHD+zVQshQ+SokIQOT6hujqgFvT+JokBsSOUJD6
W6G4Gjg+xuGykp9//9Vn+gXzr7bQfyjsX2Tz5Pm18BCHZh55M4gxXORMit5ycnCAucbmUpzLmd0C
V8N6MW8ETY5GJ7NhZgRj2rRJej9DUhCusd00Fj1e9v8HRMq5Ic4OnyWNUU4BXPs5MkjHaLo+DgSE
lel2aLZBkTmlByulPJT9vhlvI6Q+QHO9gR0pqHn9wzMIbPeWkvJZWRH/gNplINrLOmNp8u7V/K5v
PiIFA9/0rIjbmjK61Gwqi8yXoliwjd6Y1MQz8k5lwy2TVwNWdpdsRqHCh9ogqwjs318eNmLu4XTM
kdKIS0nG0YKU8ec9ZkYMzGzg8+wddUuByZmWs19HQjm09LYWwFh4E3gHbrjJSXVq0x26VfJSBCht
3OQDt0k5Ob7pcqvtAQsXKKDDoNLpADC1Q68NUkYR7elP+KAzVJl1H5Jrn7DxP/Vx2iXusIZHu24P
oMvX1u1NtjMOQbhEkVhgq7jB9w/19jrcqzdz6JK6kHYd/G8FoodHrFXkllsJ9rngoKtzRJRGDqkN
5LdAJk+dJ2mR2eSmevhEl+kefi56lSt6nRBmQXV2trIaCsd6mJwas8UInhs1nk1PaK9s62WzoKpm
m4fCeSMb3FrJNuRz2cbf6XRPzbp2qXIvH8IloSrai3gbrQoHJ+Z9csjsDiAqLgSbAg548rX0WayI
Zl0ad+SeKMAe4aISNzx/HcI9lt3Jjp+Tg2eXy698Z7lc6F05dgu2avX2g/KgA7McCofqxhvx3bNZ
9F+Ee+2FnHLX+Ij22We8bP8PYee13DbWddsnQhVyuEViFqls6wYlyxJyznj6f0DfqVMW3WVV213d
7bZJgsDea68155hQy1PfuHxGcXGNfc1ph9XFwRhxbbrO9k/mXvZN9jicCGRxqzfTGw/Ehm4FV9tZ
Ls760hkB+9sGOXaPqS+7/GbZju/5qcLALP0QlbOLdXjf/1hue7feDbzlbqXdLZv5h3huPsqd6Pbn
D92jgc1ZwkfeSMQIe/umcU0wSjwZG876u3o738bPy0/zDqoIHya9Vxmj8WFc/QQ2dBf63FMPnSNg
2Ih2ZNK62T46LF5yI5F6d4tDBYDbtNEci/hp4q0cZgq+fKic3qYTs5vQqNjlEwxAMl0Db6CWoDsJ
/Msb3AN8eHJeWw+ZItq76ghA98Q6i4bNtX4jXhpvk839uEO3BLU2/8VD6MUR7CVj1zv/fvKMv4/N
JHT98eCtjcA/utajqiyLmFXKTQ9wH+Bz4wWmI3XOQJcRJIY7kHPe+52wNQq/RRsL+gSwGK5j/LMk
lJQu0bFK6jQVZB/PGLA4EzblgwFKZZ+2Q8UF7DxLXzO3cuGulBl9OqLuVzpC1B3QCHzdNFMK0r+J
wY3QiO+B1tQkY5zARWL410QvL85xc5p0E+XPaUHIHUp2TYGPjpMoEgwAg0MipF7ta41Yt5wTlWI3
JtPqrQ6lLVvf7TDte55vba+33yxd6n+uXAbFnCYrkmle66+HNM1FaUryc9Lfd+ZLPQ42x0i2w6dk
fpMBYeTkbQFlQ1oQlE5tgJvP/Urbp9M9cVtomXJjo4jnonBVIokwa8fYFrdjtZMhtAiXKrydMCua
fiNsJ/IL1DtD9EV9H+k3RfMYartQO1cMBoHBKzsrfuuFg2h9A5TR1h3menXmaLyK7Nfk889r8MdN
kjeCUC9NTJHldIxn9tVFcYVnOG3P8Uu9ac7iKT50D+YHGWH6fnySvel+3YGRvW6MFXp0O3mKU3gw
uFitxpZ8BcLXnMTOqXtxcBs8+8ZPEK+Yoxz85GTBQtK3ZbfZfFcQ/9fBggmiZMgSn4YWztfbvSkJ
Eku7eT1EySwtjua/IzQ5Wvtq/91L/VdBt1b69FRkHXLs+lb+uGh93aS11FF7VyZyLcku3Pa2GZkV
HFRSCiukA3ZBhlrmWD/FFT1AUsy2yr/DvEjqf33kP9/HVTlHfm4H14OpvWVsGOKKqr+Q89SgiXQi
oL7W1kqPFUq/52qTn5f7NIbh7iAOj0Y/RHVGS/ZX5meQACE60GCmzUvcbedHv6fcaRoP5A0N1kKy
Rc0lFFjsUZrRCUaJ7RkJoyHHVN2ckFK7xdYHeojUg8ThAYEdUZK3xVmV5EqOsSMWKx/oAlN6xrTT
YnfS1tL9UvSraZtNXnFXWptG3puq18B7EzxBRHrtLYbTQznildhfgEI81LfGL1aU9p2xFVB0+BSd
YaOSoD5i2SgZrdth7uSfQ0EYBrhvUNy80pSc3kOBwsLveA+JS+pw/IsM64SwRT6h4ABXJCIsDFx8
vkwS+8oVYy8l9dQOF1JI7elhbO1cAwu0W5pdqh+E6rSkPghFXoXkBng/MAiyVZlK9K7X9N/1Yv+e
UQFBJK4BAgA1O6vR1/tNUYYsigilOi90lMxHkD4SD5ZAggj4GMbV3TMO8BQ5VnFQgfW2yUast8L0
YvYbSfTwObfiDav+Et/oxfbfu4zyX4skg1E6xGgJmEdflbB6nxJnH+v6jZDKXl0sDnkdPomMd0XF
QLENj2SX+5OELnDSz1XKY1GJvwQdyI0Rm2uMM5F8g/I7DqJ7q9eR/aQ48d5JP97ldXkfMVWtiOvT
+d+GZdS8PiwIfsJfEkVsDzrEzh4OKc1+M9HZdOF1qN2lIu363x/zv554/Eask+gTEA5dHQoMLYI8
bpjpubH2eBZTyxXUUy8zzYBF8e+X+o+ZjCr+8VrXLT0Zfro0mHoD6oGqLsEpG8NWnXFDxKdGeCgZ
hMhivKt4A+2aGMIVgs80IisdNHwVdBxkzTeZWo7KCZBQuiB7YxQtSI8zj/BEr6DvSPLF79ACJRHE
35V5CqvJSaX32NxFmANeK3x4jaUh9mD2OQoeXoabDBsdCAhbwaabkB+HfhbPwL3KQEQqbrNIOUjT
4CZoMHGMGkBNDL11rI6FeCDBI/QKpE9yoh+i+L2tNDfN9IOIxVczjftwnjzG66csF29HpDN14WcK
vr+hdAMcEhPJyxLypaZWkfmwalmTPVJDGNUjg565qP38rWhfNDHdyZmKZf47hQr5pjxhf2yT5tqq
knV6OxIMEPqPV09gIAx1swSZ+ChXTvFQ+cov4DcIZvB7xGvINnYLO31V95AnogAMyb4amP3b1e90
jwgsMW2p2vaiZz1rDNdRxZIgycornCXZkcgGfeLc1XSHpt5IEhUPN7ZNIrgAtACO++KMsSMEdkZa
lpMhw5EnOy72guYN4Ua+NW9KcqGh3J6RJqRbzjNh4c43KSstzNQa3+TFDLfjKSqc8pSA7sIjTkAL
dCuILZde3kgPmrZj9UjMPbrkOKKae5oJd+FgxBFAPPCVmgDu6Lguflz4LOHAzmp/dmW+VI+9LsLA
ToQLmDP1RHk//yputUeCybsXwzyWZ/EhJLj2rSeiR3dpwwxoM3XXtE66TM2x1cm97Z32XIKRcZB6
8OfalUkSnkN+YzJvhE2MaoIgbgB9SLyyvWpuauNxWU4CHYDA76A3pAcKxKE/6yD6mCi41s8VhZO6
w0j9rh+1E5AEIfXkweetjynHSXt4nwhefW7wrZAdcCslXjTvEzIXtik8HnU7Ko+jdTss+9Tym5NJ
r8nJHrNhezt2HGSWglypl28xM5+Tn7/vM7r5tImAlVxLI0MrNsI4FeNTcMpvirMp2EzB65N0qB+l
w/QsHfrT+m98e1H2gKIppDLfLjtknvOp3JePyVm4KWADQH4EjnSpdEgX8nHdmvbTxnzuTmNhy4di
H170c3NQL+EpPGZPWFePNIRqOuk8dvE9t9SB/GTJbg/J5Cg78W46U15Hp/Bs7cUj6t0L6/2Bxhne
WA5Fx+ms7PgtiftdDof0OZ/6ekV4GsGFIRDDQo2M9uveZxnxaEkFSHrlTMsguK2E/Szv+yd0Q3W2
l36Ur7J104ona9vvgxOkIUBaJ5M3y2TyGJxgPpJncSH1HQRVfQI0Fd9q5Ferr8E+sXbjU3Spkdrd
aFTzQMSjewzpJ+mu2yc3Sb4vH6qn4D57io/m/bJvnvojvH5lMx5BGOjn6CM4WndUJOFtegpPcKq2
1TbY6meCZ8hwGI/xpUUcbm6J7r2YvPl7iQyI6GnkH7lqtwnUg/lI+lSzn2ij0oCAelCvZ1xu8l/f
yf70tQC+vpJ0VJFVG2uCxl9VhCZj4Mzq6bTmqkAEdfASMG+QvflGcZcf/GemHOfFvnug8VXav2BF
hL/f3o+Fd+O8Hang79G4Maak8bHRbRTTLo++PW7pjNlbal13tB/3J5HT8kFwZxuJmf2hfLM5Wlcl
Lwvxynz//x/iesSolrLeZ8z+T25Nc06zTedwzr1fgn0WncPvfW+TyrI/3nwUzuNoH9T9k2YTDOTw
6639fjk+H4PtxGCXPrkdMSZjEfZjOnyd3dHLwbznZFwBMFykCWT2c+isH46OhUPI8cbjY09YOWlZ
uDHzih+G/fT4eFs4Hwy80O46/y4EricKn58VaxTHGZ1p8V+3PsY6HVxhvxxfoBsR4SQ/KtqWvCC6
2pw90slv3tfSVQL4+s1lNq6a/f97aRj6jNvBCeBA/vrUha0oD+Mczqd+z+ZyFoYN4sHGHl/qzCMn
7VXlxLDYYeIM59ATbkJPO1h+3NpYw8NT4FYH9UG8t4h3lY1tfyxuan/iCMJeETjRbeWYN9KO0Do3
vmvc6DbbFy94XfzEXv2RdveKvOJGpR10VlNHOsXusAkv0Y35Vv7kpH1XHwiBv+hsDifhG6XBZyv+
+hlB2MsIjhYwC89a7f5xsksWfWmHqV8OinKXDI4We7p2ic7EjgqbtL1N8l///o6vejRcZ0QA5M8y
dsPozRD36+vVlTg1elIXRwAzOkeyaiPJj8Dl6+ak6y/zN8X6f70akGIdHRaTcOP60yHnNWakryU+
BKyQCEApAXDLCNWMxE/y5eU9+U7+9R83MeZC0cSBLVI80eT++gmLxErLQEnKY4aWD14Z8h/OkmPi
TcNjpOnbWWsYW2HozE8FnZIxu9X6239f5Osmx3qVdTBhEMtUBGgU11fvIQjHnmlaeZyE2858FDLL
CxLlVFakGdyaafkejpBjyYoLsPBKuk1gdzy8yJlB/m7uzULtjOG+DhiPKqcmrTY6NKhFRvqZ3S7k
c1eA78ZHDXmiQZ+aHObLBLimjdO7UFb9KZ28iF8LqL+RN0wvZMQS8EeaihcOut9qoS+O4RFY7aC/
MOBKl8eBYiQj5RayYHorFrcyiecR3pF/X5bPAdrXmx2FFW0MBPiabJEJ+PWy9DQ2impWeWBPCQTY
reUX5+gMi/AY7sIHdqcdk3W0oSf97t+vfHVmXL+PLy98tbokndgkRSmKB3byed50ohNwxfvv5Cgy
7/+vz6estRQLKPznq9JhXDJDLvNhOc7Svm/fIP/S4ijow7d7y3T4MoKDBH/I9P796T5Lkj9f12RO
KrJgf6rrRULEvl7XLlsmMxTN/kHeYBF4CzbqPtuh9t/DTHhVfAm5ROEWvuzRO91lu/Xv5qbdMFnY
ML9YG/Gap7o66ab/+6vZxu/pxgDu1G01T/w5rG1xLzR2MunZ3Ue+gyfDaYEcmsTL/YIOOH6UTbHp
SYcSXdVPvGqT+uN2PiSb8lf6TGmkQ8TufN1bfkab+tBvBf/f1+BaxUa3dL0G7FlMPdcT89W9RUKK
3Edtn9/UIhq9OMSnaMFe5sFLeau4q7PxPQITXe4l0JNp9qL1yW+xAhgol9/to+v3/OX7kGR0xvRP
1rVPh8L39fuYZrUINaUmKi+PSPP8SDOGQYwizNj0lQiO4Quo5CZKjmmY07zCoxG9hrnsa98FOP99
Va7eyfVVkVvDTMLIIhkQSEYIGkfwg1Z26ozjXfZS0m0b32eywSy05QYc5XKhWJ3pcgnfPPzydSEF
5gxS0OqV01F+siF8vShD02pKH1vyweLomhAk1nP4ItnaJMg3uR/xqY44gkfWvol2Ytn9zDPSzpTa
EQjdFUsMBzlF7kKG6FuDwmuwvhubXw8OP28hFIhQ52hLo+S42jkWadIXvLzSsfPH24lglMaNiYte
drp1w6CrZvilH2YyUxq7EPbVsaeFTROQ8RvoxefaI9MrntxxcqvWxXfACdqsmbAd6F1b6ibrDtEZ
qACNKCitfCbZ7w7ZM8O8rD209LOLbUrOruIAoq1l4mEeetltj2X6Uh/xvRpwKgDUekZNO8Jjz5D6
O6XwEtHp7x2sPPjGSp+TpjWuh6jMEdFtcnIP7fmbtfSv1sT6pP15ma7uqaoJFoGVXDpWR6y68+qs
KMmCsR7xhedoR/PyoDU0JZlA2GrtYMKQR1d9KtIjXYicHkXiLvf8csQIMnczVNb0d9Ij/xPZX1m7
RQz5IQ+PZRER2zwTjqYcQVk1CJ5pcRAG8f8uKXBbBbeGr1Algn/yo9w75rMfNi54RTASzYdSgbol
e+bZ4ivsNiULXeiB92UpfkP0rceuNtsrXzdfrZnxT2OvBTdCth8jj8ZfYG4Jmhr4PKqjPZXdLTG5
mD16T5POcmFjdIvdf69h19XS54VFyqiv4g0J2+/XJ0RLBUWQrDG/obWOWV2fabYV+6R679Sf+vg+
Jd/sG9eS2//d8H+84FXxmeVyF81Gm980MvalhU4F9IeS9bKUgF/wzK1SffqTXqoiCzZKP61fav33
oqvuGMTbhWF4RUkTx6ofkldAe+zfF+R/hrwvK+l6r5nUxRrLBs2wq427QeO0CEZUQR0G/mc/GeBO
Oxf4ABNM+o2e5Hc7IHWcHxmScoxCsnBez5k6GkHJJRTOrsmcydyWWTu0MBcphxe5oYdvj5F2yEw9
AVzGudQpGXAHrnFjkFCjXtZot8XT7WE/MUtv3doF5/+Znk2GELN6HcRh76vn2R9dSITsegWNH4bJ
DiNkh/WNkXTm9M7o9N7oyQ7hT87H/f4jc56IP3LafeCEfvz5V7TforSnLTRvo9uQ37X+vn9fR/26
/lnvLBSUFvsjOirO4l/vLDEc5aBrreDh6QCOhaGyQYy68aM71sytRO8HZ1nDfjnV9gveodPiV2jK
cNO7Zy7mr5faru3zw8RptbOfO0/ZgwcgN9y0n8ke29THwcsv01O7e33sdxqjuIYR/Wwfbr95PCTx
ry2Ej2EYOGewEvIhPn/9j8MSdKopHBJreBA3VDeOeZvt4pvwrtip+2aXe6R1bTrUFxTIu2hXMqYX
Xxpf8JkG+/IGo+/GPFU7yS/8tfIZDoTOIqso+Pd6E+zSTXrK+UkQrp96ml/tgo3ma/5wgMcP2zLe
DFsBuAb/6/ofej95FX2LbiErs4s9ZGu80r9mqUg86SQTvr7+zLzSV975O/cHEG2PcsNvXhJP3rqx
/21I+tXQ4PN5/vP6XNUdqtFn6mwlxY02HaZ+n3SnTjiowV2ivsQBU/cNHryldMoei68/qM9BtRlG
csq+2+qv6+D1dsPlibcSsyqKpqutPjQ6GEyaOTxQVKjTiyC5/av00G7Y7ZGYQgwFZF6i0PgAkThz
DdWIJCW6yPZCGOi/b/3Pmvt6BaGtgEJa1rX18PH11m9DJdC1dM5vOphLkhHATq92OsqzcnoZJtgG
0s9FlDcFERVNzDgNTyzctwjOccTiJzNsSFIEfQ95sJPWmUUm+n36wrq8rpFMRxBMmcI7oAYPaptD
roAtr79vea8Zjs1Gio4q+eYzfTbOrj4T2uSVMEYsNUauq88USyl/MIy8o7yh3kUBwd4Yk1vli4/Q
gwQn3qS7/jjcWR+qL+UuXCUR3dDo9ReIUsbu31f4cxT1r3dztYvog5aLhLP0x0l+74RTruqumHpE
jFFuZ2XtyKCEMoYKwvIqaPWR0VEf38Qdbn+6/z33KCWNTJg6tsQg35EFUsVPadOQOZ0S9+SA2hJB
2urat7DT/9hvVz4Keax0vuECXa2KCz5SPTWi7jH8gPanBli80IqdmUQdGB53FhnwbACLk//sbjEK
u/o3++9/PK6YJcHFibCX0b9dyQzLMM7M1jQycFhEOdIIB366Dq2EENvk+E1P4tNmd/U1rYWtRpo1
r6pfP5SSoreBWbbSEd0pNdnyhsJC3qtPGkzBewbcIDSCHTcPTyiKoj3SVrjUfY4suwxdcdsfxG8K
yf+6jf98R59qgz+W89Fc6maMovwmLj6WsvQ16zHqG8jiNEzZD41C9YUkwzUFb44jEt7o/J3Ba0jc
0Vpu5MudEL+tbY1e+KlRFFePxVR+c3d/Hku+XDYM4sjxob2YuIEQhH5dP7S5kZW5l+cbWr8bobRn
DzvYrnFze6SLPXuGne3WvPDpkJyBdx7TA3XHmUgHpCsSR+/EzaksmMA5yQVkA3YYMNQeTlOUXzTF
ax5W5mNeuguwGXcv847My2NAHPZNdUdPP/8ZVrZ4rPax+5usR4qf3x8kELzO9DhFJC7J6dvH4q9d
dv3ESKv11aoPKOHqtjQjuRE7aQzu4qf4yfBjCqZgO+xpERzy+3+vHdee3PWUzGwbybWOewWzxVV9
Z+hVUvV5rt+A5SY6aQEHHR5kLPPhvtL3jCcDa8+B3zbbHTM3cd4N6Jmab/ara9zy57tQUCPRtME3
+lebsi17tDyhZj0gI/NRRle2/D4RuXHz5sU/I4gzFx7O6cZBzPjNUv55+1zdXlxiumEAb9BHy1db
pa5FXdFPwnIMluFejfnCgY9VevQq5tVBKF5UHQpnNrx14gzbVrytU90dddmXDLrh1nsPP3zRRrfB
TB2MhTfAxazQ9xnLY44cFymvp6ao3HRngAYRqOS4ENBmQxXyYjnbhml+WrUN//5W/36wEUWx0qxz
NIye8AK+PjNdq5Rh15TzZSQmrKwuRnOrM9SNA9gk2UsGwogEFRMc4xb8VN7vwuzF5NgGs7f+iKZf
LdRRTYdeEp2kbLfI38YKrPvj9UVXOVF8RhBx060bwx8LT6zK+ZgUw3yZ8vMsbepyI2gbpX4Ow10K
QwP9EAP/SdqY9c+FRN8eBnz13TVa7+y/3oOx1knc+QiVr+58WRWEQhCH4KSfSJB8gFJm16fi3N0H
OFJfaJU74Ylw95vwMkd8rVvrErrCMXxefv/7y1L/62KAF0FrIHP383a+Xoy2Rz8zD5J4JLzqsUvb
1zBTt5V+ipA7VZ3q5QHPfdieIL0IUXQecgEph3QwlmCrojZOy2EPteRRirufEELf4qk5SgrNEbn1
5Tj8rTTaD6mgNRmT2cz5e5q3CQ2oxlIvQbz8ELP5lCA3iDRhVyvTJSmLXzjdvK5DZZMXbhkuj/Gn
PTvetWJ2W2jxqyE9//sa0Cf9j29Dx2HGs2hB5P+ropoKHG/qAAVeKC9DNe2z6mXsSL719Owtlmq7
0d6bsfKk2ThwZPZFKXNKosaGUXTwOZFSzuDIrdvYGQt48xw5LQxNIHtnUfMMcAzB1P2k6gSC917M
3W4J022Ev5askJwCILkkRbUV6ujQrKJXsfKiNQ8CXlvYMNclopgQ3fAcyUeZoTIcemBu2gwCV0sA
SX4UOoc1pXAGdB+dAY5V6bxlrrymVRzmanZEG2gZ7wV0HJk+YXJfMEAmfkWtIeY/rXIvM9YTTOkY
6QAEK2oABjOGhHP6TYuPpQmkaNkJ6HiEhAMOAcZ67bYU9cjOe5OvqHPiNvVJqdFd8FPHyCpPtRw/
z3EJpgxEd83mbgG7LoLa1QEATYK0FxewQfNLF/W/SRFMCYUESNPGM0bnxEvN1DVbWpbCJe7RTneD
k6ats1Qfek2zZm7cQn5RgV4kspNa5LUuw0HCftjTnq6X01DqzEwtMd9XRoBmj4gYCfwnwTF944ma
sjeKy6j9mhWGxgAn1FlxBJW0g/K9Vltb0FCh5HAK6fkV0TO+bEEmpapp9pL0yOSSVtQTu4hn5neK
sk1GVMfS05AIjpXKdgRqvBUpWLrQbxQqLQBCTdi7qjFs1Ty7kVQugdHaabJcQlWAG0uoBi47FSHu
LlmYrjIAUbTmO+rEfz3llgj7QYXSAcHxqtaNJoDaYRp0xx4yx9JRZGQN8PJtubxKiDDTsnUU7lgS
pDXxXKJ6FlS6h6VrfsuMXxf/64UPXJolw2dg4nk9gVzkoinpM1H1pqBXvAoXWZ5xO+y7snD02JvC
2xlocCv8NGEv/PtB/6viZ2NiNIesDnkjzuGrhV9qxjJZkopJ3FNySfeJHxAp+FAhTfL+/UKg1v7+
mBzNVs8hL4hj7uqCx9ISTSagYgatx4ajbVgcKrJQO1RDNtKy2rifmMgYfstZOC62Yb6ZjB0KXihA
anJSSEmjm6ofetPhB+J++qTSD+lHuNDTfAGO0BacmN4C1E39pjIfqxmlETKlwebsD3ErF0CKuYXq
qREaAmMn9n4bPIiWrxLiMJKXNN9V1pOk0C1Wtnrh1uy30nKTGNuJ/dbqT0OwLYpzpXKs9ZQQ6Ez2
UP3OEbJYgZM+YmRJnPqH9YikKnqWf5eq2/1aniNy31Bs5I4l7GEj57WzBCTHOMEKA71LWNpazzA3
PFimBhT7MMoPhnUOyRPvUB2me+xws3Sr5h6Bu2p00vHhNDTGH+J4O6Fnq18jVslyG6mvTbMZms1I
KqS+sbRNmh5Cgt4I1PkUv83tS2X5A6FI6IsjdGRMuT2JoD3DLoaLnlwK8VekbbJyG+C/kZwc1kr1
Ws6bdN7UwvugbK1im2VgJdwJldnwIBvQJvxK+gWhbdE2GoYMWToIwSEO34ViO2Pe4HuU5O0gb1m/
pHWgYksQp1FPKc29PBDu43Woejsdgv8ujm+swg0UtxfspV8T4BnBN+0RtFvQgX1xrdfoQ2w544Te
UmBGoEGNaaaxH4tT4IW+hE/oWfkZQaEG79EC/t9riJ6Je0vOMu7oxdWth8L0TMmTkHKBMxHggjzz
3UuApmyDEDF8IvzZ8rMlbHp1k3Y3Urd6NJThlGhuDu9a3fVoUH7qgdeUtvkIR4Q/P1Qe5djXY/xf
P2TZM0Bsa0dSR2Mme6YrPkikqQFY9T51z9K8MUUb/aQ5+niCZFR1T7iAYOvYzcG6KVSoxw6qP70k
08xp2EFHfzhbPpygHjMi6P/QESgFCrSmdi8foOBz82n6Hjg3YvDI3OOCgCvI+oW0XBLRBe4kqIqF
Y8ZPLVmakW+AAxi8qPL6YItWXCzIJk75zQ/dcldR1EWr+2Fvklzfzz/G+UfLzkaTO5h+RN2F74cf
AzMYxeFHG3ScTdG2nUJzJ32ilkaLXDYCGXSEuXx9mUkiKZL3Z07OlrLPmX9yjEOVTJOYvTdUjyG5
UcU9NYEi4GQ5zExBasdK7gPsWoBzgzNa1+mpmtx+REck3gTlueIZCbwW0B+iBdSIkbgTaEzkDSei
fZVibwEBDNOG5pP8YI73o/J7bviwu2g5B5I78drRHaIBfqCAlZU1Y7CY3Pjn+JDQJRVYT9xk3OqG
zQ85pY0fH+L2YIY/e9Ovko1kPgW0ulG/aDdN7wLIbhegWtppMY6NMr/LqrRJ434TNIcQZdDoFKVf
TPth2GIzaTmmtNpJnI6l9NgYnptwzGeMYrVnchaadLGF5ZvT3H+UcqDdOHcwA9bW5Kiv9WwUIXox
xgIpsokS2M8+pg+qrEz+ZuD898vATGHQv1qewCGYV32BNg/VsgjT9lSpkdOiqQv6W53rbl7K/LsD
y7pXfN0y2UkYS9Lwo08EI+jrRzLmRZSapumO7T7JXuRoz2pRZHsMP2Pg/nvj+nuHpA8mywYUIrrs
zGm/vlSIMEUKu1I5CYVtPkm/IlDp2B3OcAKl70Rf6tpJuPpctFUYeCFKok38Sb/94xzGIMzs4q6T
D0TEUvSg7YuIjkTcXAx4RgrOqCl+66rY6iNSiknlGqteVTkKTUIIPVV0W+tEj8qXbHwtw7fBvJ2t
Nc/zCViwRp2TxfM51eaXhrqqXl5y/XaOmAKJZERVsWv2v5vkzYo+4uxhMWl04ayK+mHz7wuKIeGv
6Qvoe8kycJVDDFZItfh6TYmhVZcq6ZZjMSiojin+THOf1xdD5+HjrDMVwm3QDIewzx4aQX0UzuX4
msjdfZ6NbE2YIYtos1ijI8GfiwU2agZYw3uhvTVoHEYtZQMhEXGKLoqYnIi2PPTJRx99ZFLEUa13
lLGGhos/pmf2T4vBXM9bJKJGAL86aFY1/MC1LOzEfhuCKhXI7BzOmhZh3Xkda+GFCW8iW0/FpJyF
UiMaTSXNNWES1zzI5n2v31plvUFLwRlC3nKuvcvQoAsdsq9S2AaAnRFgIGhjyFgywR6aGRwfHfgm
nw7yCNYniUdP76XtoByLBe5VaN3L5kXRhBPYqnlXSYTRDAecEKmK42Y13KfVpZoqNtmf+XOot7dK
JR5YH7cZ+po+69ygjrcctzBmjL/DJDiR0iNRrqOAiGo8nMIg4i4bkLyHwbw3uTVYxAt6jnycSVH2
MfuMVEwHbaj9UK6OmX4xiomki4uuHlpFpIEa3i9TvUuS8KRrvZe/Zh3vYDIPTf9DhvLbYk2Mn2Ps
DKo83DfimlL7UU6EWAr6IWvlXZly4k40srwsbEuPOkaZxUo3evqukbF+ZrlkfL8cNekpmzuOSrwT
lb6Q04x5YUt8NwJBp/LDUsNFNoctqjeOfrwajoGJqHmxInX8lOa/cQvIzVMQ37bhqa3uQia8ofpD
sd5yvsRK4HCFbdQcQ0+EvTmaP/Qu9AzuGbbKwfgdFSWGyuYu0tPNEg7HVB9+aONzt1xSo73EJKyN
OAn06l4g3aBEqaYqnZ21Iq3zLbnf5C6PAWl1DEEe0DnaGsTZRX3rJVhHyw4t6CYCqJZMPySLo5DG
Di7Fz8XALSbsRUHZZHHxGBcoGfSGk9RRxUU9cWupubRBxoYudaZsEDxQW49qbm2kWNwOQfJj6NND
Q8RuGvqj8UMKTkZU+mLaXZb4NW/irVAUOMak+AC0H/ytn7egOgNOemx+HT/XR225dM2ugTWl6Y2n
Yhuzdj2VGqfrsey2NNBuBPGiWtFNFhS7vHsTSFOesdCMtVtXv5hZOwQcK/19M2muwGOgTYWX66Ir
p4s3RMFeii2vyClkGOsvsLxrcL11pmAcaH50yzIxBbjELGscCWKZctNgW80qk2vNCYCMQI3QSVBL
u7A5Yl0BoGggp3xV7FE81RizVgBjNFQ2OUYui6w7vM3F7xpwVxOoPOw3SqvZnakDI805wCOn0e8M
vfAMqrVGPS8Bt2/1VH8abG/DCLpSbLhVX9gTDtk86F1LyLepxUx1HjedAEJVtdOy3EJFYxWzCcVb
zJpM54/BDJ5WkeJo0L2eqCHJiAngxy8gAUKsqOPoo5nbjcD5hHljpYehZ+IOLDsBvTaPKk6+gYMI
gqT+ptPGB0REuxBlSFRSlEb7yLyLldvIjDdLLj3lck6SOehE+Z3DDQYqWyplUp4jW7KAzKE+sQ5y
8tzUjxHB8cu4G1PwBZG9RrLw0OKQ8LWydmPrfhkir8XR1BSvo5HbSfloFsEuktQTAr8fcs3U1FL9
ssGsqN8OcvuRS/FRhn5JygcDQ22fx62XVw9a/t5o6LvzC2+xmOHRKeJHY71Vwc4iR1s+NXSWNaaE
qZodpmCvmekmbxYnxW9Tibkb0j2ZE9yr66PC7M5Yq+CZeBQEQiP/+htluqN2otvm5n2cxNtKHXfS
OG1TQSOPZyCbtT6UVsw5EmkBzsoOCXVBGSeTFpTAB5i03SQ7QVt7/0fYee02jm7b+okIMIdbJmXJ
ki2nG6Jsy8w58+nPxzo4wN59Gmuhq1xt2ZIohp9zjjmClXxS6Bt2nsggoMZ9kPptuygfsVJuTJYz
c/bSxDhWinIwS+1AHq9kIqVTtnLrymQuii+VTj4k6kf4h+PIhTVOfrnax4lHIbpPhKwYnPeE9Tql
aICTbcYBRd2iYWRKBnUEeRA6TqEu27Tk32iDcX+F0HMKBj+WLId7X1YaziAqFLcLUFW8KfXsJLU1
2u7dZHxbrAxJo9kiNutDSmDat1g8x0SaKkZzG2blMDXvzYjrayj5dfaW1fFOxQciJoB6yF+0MTno
7XyacskeukM+e1xlLKnol5TZa+Zbu5TYRpILHnCPG+FIEBRpyLcW5AuPlxjsWKzu1sCFzVX0Xszn
gkZEQqcZl4BbBtRM1E0E/MhNt8X0HtGkdFC18LY0iz9E9RfKmguezkGF85NCW2hkDp34JGCGWCnW
mwQdR2iNVwkXW8HkIEobgSw0HcpTJ6tHKl0leZ5TXLYRppVvDcLbSt4imp/cBoteg0IcDizY2WUI
DHxGuP/W3FdCSXNFDk0Rh0cZK2YR6w9IDs85aJ9Zn7o9DOSP3vqdmjddOxpdfG706DpV9V2J+qe0
VTbKwGU/myhpDVvT0Kt1G1OOPbRmUYi4SircEAhyLM/JZPmk+TpJDZzKL2ejuim68TBk+Ukw6mNL
MF4GMhxgdWvtpiknECffLwAfdXUc5L1Ezqw+eGqBVXSDcwO+rTI4SZEb5LpC0xpiLB4SR42wN8Au
gAaqA3fhjXVs39PgLFHyZFO2N6vqGKY4QHISBuOrESdbg9mTifw2s6pTy/SVtJeEqXQ54VTcnjtV
O6mqE3TpWU6hgpRfVXasLmp1G6sO00oCRt4naZuZ4SZWbh2m4HKG/kfE905rnD56kdGjyzPDrAAL
TwCLuJsv+bTLirMq0WUjXBk8uT9zrw+VySnPUxQAZFyy8SOqfLF45U6UTG9lFz3pxKCGCCnlFSnC
qrvOWdy0NzE5R9gYByCxastssuIuhasCXmrbtvIxL5mTbz37kiF66hjum/N1jE4Jt3fGranQbgLl
yezp7Yh3UOJiN8jLvg2RbbaWZ9Y1gDLxWPOK+TJZikNAjxCZAvcS6wDy9RQPzbGkH6ms+UXYTGHm
qxECvPYNrsncLRsVfXOiAfuLeDHrNvmirqFVW6O7TKvjQ/lcTdy3VGcYDUepfoVsomx9NrJDjKJ6
aYlyf5kHbj8IomuMJBogdws6l556QSR6GCX7qaB7jUbVIXznMeD7yOpJBGRaH/NI2dE5OaIW7KdC
cXWwVkW/GPAS8rDjE5Gbw0k00Z4vMu5nMBVYn1IKrjg6wrVhHocUBrsNpXU6xJE1uyUWOFt00lzw
C+UykVa7i7DxdPkhVp+pMB1EoTkL7No+2oXMk0SZBLICUeR3KL7LRCNYfNj5Q47VR6KnWz5Xp4Dh
OVGxkZfUWTDL7gbFrint4gY53Vi6y/IZRE+cZ8NyMuUfocMv2NC5w7yL0eTXIwlaKvlkOvi/spPg
qCro0NF6qs9p7mgLzqRMjkNhE2HuMiYU52p5L1UsZET1TSq2fSb+RpZ41DAYX1J5uxqsct7OcXxi
gfCK7kQYl4tttiK+LstZHCkEqEULls1cOyU6GgIulHcRD2ozz7Z1EF+68Sk1L8V8nGbBpQjN9dNS
nhj1cuu+GJdw/BoEX+I6MqGP0sKQ+uF0OsCH8TYvph2Fh0R+zcKnsiCqmDWwTDdycZ/UXflJuo+n
znDcS0BOywmq16TeLnPvh+lZEkY/oT3OKNaSzjoMk/bMrJuUEJGEkNSjY+eyuK+6D3RE5BOkobiV
5l2tvdXWA+Ou49Rw1yS+QA6JE9PUTaV8lglHxEKGN+AJX8FF1ShyuYnC2XZN7ZmgAqeU35dmcqfy
fYF+GlOJx927UqE/grsaRb8pxjbhe40e5Vgy2kqzV1Bwbuj4FxBB1VS0b7TAdUGL8zOEaHuTAAeC
NWZgespbqIrC4BrGQSBlzFrsuYg87om2xnGShftMo2Qc5KZ0YxM7AQugjRpiMGQXIoi3LDot3nAv
8t+OzLVZwQZUlPBVgH5ljpDSm31cES46vcnSb5ondFfHjDKtGb7M8M9Ezrs1XdKYKjbfZNyyJ8mw
VSzfYzqJ6j5VFcSp0TGbU1b+TJxfJc4jrbHpwvhgCIlH72Pr4WZsTmWc4VCCDr/NN3FGHBGzLsyo
DoXQ47Lrr2fCnF3q2OSefya5WQXsjRtX0bAmimQvt7SzkhX+sHAYJW8UPurWScGixuWtIEZ1gUgM
AZB6qNn0hELOo7XXWO2stdmj/FSo2vQhokRUxrdsnS9L88GSrxwaXDQZTEqbwTqa0XCLiSJeNHdU
re0MB0Nrsb3Nd5a5NwUMKPrFyxrlx9CDzeoSMOojTuvBvbhOhFIbXLhY/KekRY/JB2WQP4rTXtPV
Z1lm2CHq2+Whye021/A40wZG8bBdKqJqjCrxTTTUOYruQaM8VMvWNjMxcSrq2Exr7CnH0rPAE43K
p7Xwg04TJ2lHf14yryd3UViWHwO+ulYcApVMnKq/qVm01VrsEFRUtfSidaM+ydoquA5Po5htUOs3
wnFeP69yh1H/Mwn4VIU4zct4HntJfx/i/qgn4k4vy6daSrn7a8xl2ca8rp7iFjMn8BhYxK4exAdh
Dk/9RFw9wO0oaxC2O44ixB1llk6Kmmyn2C3G90HvXKutmPSpfty1r5aWXHpNPgZD73bqxsABI0dn
reQN/g7VPhw/WHR1BJ+wQgS0CV34Dqfr1JSPllxQa5K4yqS3Nm+x8v4BG/J6Ts2aez9vD8oDhDvq
JwtEQCu/BQMDb2LuoBgEbHnF7VHhgja9un02rNpZl6Fy+i5KA6HBGtWXO1wca8P9JCLyhbR9lGaQ
biO/Q2khez1tPitqnIwrOakoO6xlW2CKItWfQufUpuiXGrkuCZNQkJZ+Tp1KYzFUStwlwEuIhhji
F1nqDgKB9E2gH6MOACaRfIWolXDonvWSx9Gmk7/AkZk8iSQzq+02S+ToLYZSofnRNEerKQ+mDK8U
Y5Ymf1raEjSp2P/klbGRRhzGMKPG+c01aeMUcn3VAfKUNH8kmnmA9fRsJd3V6r76wPxs9fwupCZU
dw0iDF3y0cIMxWrQrNb52TQzr86NS1lmG72U31QjOEQikgRpa5rD02jNZ4sFFDyN1pJqg/eSMnk7
93j7GOpZmCMk9sk2ETYB0+GMuh7mldfEHzEQiZQsbqiT4SoG+1RGkFlwYAJwnnE6K0h4ojrDA1za
skR7GqttaMjfIz4pcWvs55R6bk5FV1vaXdMbN8VgvjGyeIVUn/HeqjqcCExH11r6vXgvW8HG1ARM
EuRziDxjDCr83vS7OunksjXbqdc3hoG7C2t/OvZbnWg7I9kCZdKbUJouPzrnUANIk1aDbzWNo4J6
i9FwNeNjExu44civ4jydmElNyl7Yk7drpwyCUtCFjmBag6xOlCBkjy66N0rKxRJPGrTS4GRNbkqq
aYSUQ8u0/aKPLqQCMci3U7nBd4KvI6O04nUue2YbGdEPi50rwmluxl0zK7sujd69nJjkrG/PcrSA
V2WtTYeDCbyLINud9Ny/iTpaqImaIMBIbBGPublsFllzBAPUBmELuiZ26LzWG9YAFbO+9gZ+7ZAk
W8u4tGLxm3YaKA/t4nMo9VAzOowUWpWpPMuCOG968UernAG7NdPqt0nGOMEYXXkGi7KmDZQrt5M8
K/ILtkaw5I9KFu1Ef5eky5TlnhZdpU7/VNsXoeFKGb5gEPhGYpJa09lMcex0KPdadysC8ykVkQHI
76WCXRqrcWxdEtPwpeI7GIlrSczNoIe7+HucnkYs9BY/y49599rM8Ubp3vXpWOTWtkteBVN1Rn3a
TVBcENQgV8bnvHTpWnUsAfU2xh0EIIceQ94V4kEVQq/VNSeP3yXhJA8lyTzhtsB2OmLEkUQYVzB2
0MvMlwjwFGPxRR2QaV6wSzz32JtXiU4hYHFhPgcr+CYAeAPYyaxeQ5RszGbZ6Cxc4y41F2dFMuai
P8wFWU4q1ivZ+BSLlmP9zAa2FhAmpuh7LH7UiZaCMO/S0im7QuQvpienN6MtvWQJXcXg6TUuGgr+
94t0mtNpExmDPxnpO7l2zkBCrTUSZKNKL2pyVbLkzzyO24JID0nGdohlbZ00Ir7KmnwfrsuErKHz
iTBAZKA/jhNjzutKge4y3J/w1TClN5RLGgAEws5FnRl9/ZjLVY+YCYfKuSAVbO4XNy00wGTgRoDW
97nEs2nAN1DBe5UxVxHi6rWs17R0HZj1iQaWStZtFldFionIUgPX702qdrZDyIxNIdH+5tcUnM6u
2CPGah4l+zPKz76CC014lWVyZYrtNh1M0KjaaeLJT4SDMnLLItg9TxS/rNf4QIia5HzXUBOBOFKA
9iB5WirtYqjV67DN2nCbM3XOqhVJN8mSTCU3bMpLTpkdyacl0p0+jDeVMWy0UvNGyrckNo70S9jN
OI2qeRXmPtq6ynxo8YsBMa6BirH2b7qYnotYONXDoDqNOLzFBMhHRn/HimlTNMl10L+t1VU167g2
CdeasUmoLQaqwq0xr3rgD0RWxCb91MK9QUz8qS03JeVMhX9Ej5M/5yPVpW0ljTfOd6MYLpEGQagW
N4Jg+n1E8o3vf0nuxf/ysauwL1/Q1Gx//faLf33BPo1QRrprK3I6bWIbhiuMUZpU29/tXnYvL7v1
X/6GqG9ebj5yfXv9wQ0IEPMDvuNni83X2uFXeTrPSFz+3YUePwhtfivknx1Pi1z75WZH7o3HINLa
w3ZnT/aNn0327mbfcmfHr/H1sbNv6xcf74jdzecpu92u3qw/5T/eO3Bf7Bfegv95+LR+mG2zES+8
e2zvMGhYN+sFR2XMKXb8+LBu//rozl8/0wubtz6HH/K263bxY5tf5I+/Pvb3/dZN463WF+GJL4lb
+Xg9bDH/vLKT/oqR2CHAtD6fa33y+lY3vvLp2PQbX9d9tX7h1aFs2S85Ego+ABv2fx9ad8366qEH
UWF9PzYJZYPDC60bh6bJ393Kzfop+AbaNFzeEsnTC3uWbdjF6y7mw/BxeU1eFS+KF7vwV/nUtBNP
5bW5gB3eONT8CQ8IhFTn83Qq7ZPFecDskzbxVOywHzmsKpryhLNsZVdvjwf7ZbDtW2fzlU3GyHSz
s3mUw2U/doJz41uBz8nHfdwefOpH7qwH8PHgwD0evi14N44vu8dld/rTlt3KUfdvL+ypHVvrs+n1
fToIns1T14+bOzbP3e184013TpeLrx1eLusBk/7upJe/u/Kx++ZM4TS63Ux3/e31uewvTg5e+O85
dHvc1g28sWnrAeFc9di+9ejwLqjH7F3i3h6b9clcCpfby2Y9W24b2z5uOCcjd7AfEceDzVyftOEv
r8g5//cVeHw94YL1uN7Wo8qv8cre+i2P3ZDGOOsx5K25CP7fc3iYB9iiXbBePju2jh1ze3AirQdu
/UB/T25OkE3p3P7uzPGaC8k1Tgwn6p7jYmJ2MKA1G71JzZwpuSQdk7TiaNR0Qd5UXfTh2pKVWYi1
W3QtMSq5K4LD9gFSjfBk4oaJJPHQ5b1CNY4tS9Hdcl05ikxPBvU2GsmxobsbAaEXovuMvNjVceWX
+NO6CslknqYjPlcXOAejjTXkJsKmqcjFPTfPRHrtMAUcR8OGk+wqIfF8FeAbC+FsWdtMR8onLtx3
sADl3TF6LGeW8paMCXgfCqbaNUMZQqU63doFcecXsXLCG90VJ8OV2SqNOV+uFbt0yOgcLzphS1XA
xIVOPgFRLcR9gvGX2l6zPnab4lmpbn95ChEiCZwJRWpcQhBnEZVyTIjQ8rnoWBZOvWNkFmTW4Lxk
v8YIcbCZNgk0kOlPA2WnoZ+4jxUAG/OzDg1M3pKPmT73hKmkYwZ9chS3N6rgTdM9RvU7W7HABarM
JDA7alw1HfwoaQ9jqL0SFLKNe5DasvKDfu3CXqQUr9JIdkZKKTFCeRQ9N8MjDeE8ghanzeSbwvRl
LOhYA+U5WOYTv3lagvywNJBkhPJtpFtrEoG527dSNud4SP0Mu7BYDFx9ry+fwkKQHbOSWvOlZfJG
uXc6OndRDfxy6ezI3MLoGvPYxq+MsKUVmTsb2q5IbzLtmAmKULcPMQVVYca1zprm9kYVv5Mny6kF
5SudbwvaZ+gNTJSAhog8N9RbW8MaaZTdsrzq5kGBQBdRMEUEyh/b/FvICdnrVNeKA6cn6mfAcDqt
MUQGXRAphSz9SV62ciptNIGqVwnhO+2qTHETKr162o4z89oB1Zk2nwxQnJquO5ktf5ZKuxLf4J9y
zma7cGCmjedqf0oS2Jk5rqhcHJFSHwNdisEJT7Vu7mRGViMUdn0NetddI3npB1HdKMDtenKGt+EV
UIyG9rkCk2xoYsvkycSzcaCJlFvZ67trWlL2ztfCOqrDnlH43sSr1mB4K5rnSThmkMOG5AaAfwxl
2A4DqIiib2sN+pJYwP6JIQBBeyhTipds+JmaGHuBkkO/HQD/ixWfq85LMx7kYdu1h5TCUY7bJ+xh
NqFkHeVFOxFbQC+DJQwjlL5YjpBo7xoSrFTSbtaEnQhXa1inGW2gcFzRrxX5WnTmy2T5yZ3M1V6E
l2yCg0SDWZcYx3LGrDgpTjS84hdcGbvMZ2bSjUuCoVcma7aaITV2ve5i9Y0NTivzmjTRLugQZoKi
JrKn8G2vdH/iQXm2lOqkRgfDespEMBmWMCkMniKcSuJJPVBWOTMOAUavcXCZQWGpolGwy6FqLy2N
u67t5eqqlK/IATdSV52ypXAXwTrN/DaFtD2rmGXX9ExN50rRcCi1yccQ4BTkTPVk40yL9JzUmG/O
ykuY+kmNff9MJpNAo2FCW56kp6FSXpdwpSc4mUrXOstQrjDEU1rMddDH870W40OKo9s0VMfSb5v0
OVHlI634qYIMmumRp83kqqfvKuMVeQy8tG590ZovAnFf0QcsvCTQ7tYILWfGD0HDnliu7J4c2EB2
p+VzNvc9uGKXC7bA6qhX+G3lMvHN+I31hnIvxR9LCx1Z7n1dPdUI41nvlPi1BPMDUW3wn0+8lbWF
fWefQ1BUvjr9gInePL/JMymDFkvjw6S1N+DlMQm2u+gRNs9a8N0lij1Pbxpk1co81FkL8PxRC7mN
tAWn3hX8/zI7L6vwD6SMDd6sKqP6ts5oKu2R2aMm7yOLrCfkySKfn9Vqnp1WwsHclO15iewGuUgt
pJsacK4p8Gxk2000vYCH2uyZveDqy7MSld41A/KtWLvbIt2MRuGNzGPoy2ai7oAAiSQ+Fng+C1CK
kvi5QTCzUsYN8z22PjtU7WB3Tj9Njt7hrpZtpKWB/knrBu0+1iBj5tToy3f6GGvs1uBnJliPhz8J
CdBDf23NPWQNE3JJE12bML+tYGwQCb1tPYIV1uSUnf4iEYAAy7xvcMCYSP4UNRWfecUfPoMvcfGF
CToeJZf5XSzQw7UFlJh3wYn/A/regJYMqmC+b6iC+n0e2GnuT3/6p6W2u88M+NmdtwKm38Htt/1q
v0LfcM1bgJN5dE9OEIxH+7fdBg7XveklG+uFdgO4K0bi8CQ9VeQGySeNxcOB5OcyY2IIcmFI40SP
399sc1W84Nb+Ieus/4ov65vQrnrGi+mYnnrj/1z1BqGe4WcZ+xnOMMpH89izzHmxLzyJ29zXv55/
Qa+wiZG/fslc2+zvwKq4preFfRft0pX5LzjQStvNRhxlT+B+WxKmxFnXqw032FMD3KpBBR0W6TXS
mX9qrrS6XU6yZ8XLXjIHklkVJ2KJSiYFN2FaQd03Q6Q25Jea2eyFFCCq8RtzA6TJtYuONQUJQRCc
srSDGgXGXfbHZCCGDsY0l1VaPon6VWDnAbZvE2iy2PsqUQNzNj9J4XM+qsdOnU8tzGWxjtxKXr4i
dfQUeTxbCv6cUXJSWT6zibkpgVWVlVwz5gJVY36LLYR07oUCE6tsNS5jOeYvogYGD/F0KhMVTMQk
7g4OlNF/4DBDFCFTEXxoAQ5BHxHlwzUwKOMAu42NXL82wcTUd/qQRmmfxszkBpCrMCGGA87qilEF
kE7nwauUbKep2g1BQitkWzHrtxLtYbK8a4Jpt23kZxlBe5HuY7xL/htREWV2NeEGSbknNYtnGJRy
ZQq3k6RqSGCx2m7AFQlZnG+awTQ8hjXyrc6ZvyBoMekWzVx0NHRpuIOZ6H6ZEQn3wngW6odqXKo8
2Wfxr9BYP31bPw1z9zLSj4pwpVN13GpYW8eIWKqShHV9UF/q0AC9cHN1weobdnumwPfJskeDKUjd
Wodc1SSGEEDZsIolLvCGMVMWJF7fZ3dxZoii+SIfxcKypIRDv8ZD64CwPQOc3sSSb2KcoEt7ozJR
ikd+HZDPIV86+TcKIZA3OsSX9sakCgnMhyjo70POcFm1HLV8nyadAVO9EXZ5y/y9yj0BUkRUbeTp
ASdtsgLYVuVlDEVKzAkeFkkN4Y8BAIfVF4xjQXTN8SEOkJNa3XxtcIRmONobXktCYKE9C/NwFuDf
a3iJiQoxEG9FgaRPydNbzafFU/7UJlcD9+IQVAYL7/fQjbUQMhVQTWJtU3nxWnBYU8sPDeHwlST6
GRnGAkV2D503xO1V0J4wRpWXxbPgos/FNhqvGT4vuQDsWxBmXjEo7VkdgHkJsYJ1xH5P9J+41J0p
+A37pyyf3RTiHCjGPSGheiXnyCRoaKRWTNoMlhwdxlI5BD1wy5S9l4D/iulFwxrAuzhdrb/WMKlL
kXhhtA7r2ZBi4EpICxPaaFcs8S5OryHViNQQbU62XXubgp9ZJbGrVKDFeKGOMQTpp26bgdkOv6zr
2Nm2CXm+CfNQL6GKMWmKUjc3hbNsINnQ3rXpWovZVhthotfvFGWy8m5AH6lfjX436xiRpLQj+Qsz
TiNoniYT1VZVbtdT6lWLfiua42lXy8Ou7dCGqflZn922lp5jOf2SSJael5DbHkG53sAimyoMj/R7
ETKfcDM0BajLcqK9UxGpw/QlRPt2eoiLAMNQf+9D7JySp7leYGtyXYCnLcg6W/VTpjIXCnj/kKpY
qozRYCAPnbzTCbfQ4eKhHyMUyHrEkKBwFq/IymOYTqH3NcXLsRavZvuXXAYlNOPekxaOOuYbGD6W
tV467D5GRIbIXRPp1npkZbOFWLVgY1s6uMCk5guUHiU6p8kefoydcJSkWdvIA87xtbqfUB9AiajJ
g+5Imk+Ccq8EkQfUtVF7RpJaEVWw1+KjgEM5FyTT1+Ce9FcoqXhM3xfxU5Q5wssXmjCZ108xNV2D
PhUWoki/Y1nsmYJOukR5NsvpXEBsEYLXWrDeFk07RclMuqroWBG9Om/JSG2QnaHZofISzWiT9g0W
0CmSPMwcdFb9WRzxb8PsBXJ8n0m220UswcGd456BC2vchyjIvrqMngT7qoaRNF0jI1WBZHX802E7
WDdzkT9rsEIzCw+pKP8XfZf2/4u25f/FMV5//j+o1F1lCGVbWctThYLnvUy3Cp4avVf1XofcNvcD
0kY+VJylSHyknUMlnKMepBizB5Kwl3227MbvKret01PCTfergLaAuy5DD1BYMqUZ4FL6PjA+kolw
lr3w4hkzxZDXok4Vd0nn44zUWuCxrKnnInn6zyxqWfsXvr2kMlKDJi6Tl6n/Qy87FXrVrClJZ3mk
P4SSEv7RjJ9YoKxMe3+i7GFKrmI/FTeAUvwNYCvioO7kwlByHtMnCnuVOkmixxliJJxj9F7OuH0s
5776GVez0fmkdBjGGb42Uj48ljpz8dUgMdpcDMdUKGU6HL8L3CSVa9vdF9myzcJyykWBF4lGo4cp
vcdMeVsJ17bCQzsmWKgB8e5KP08YU2K7yjoJu62rtrVRUny6Ug3DLJrxHMdXYNur7XaJipdWAKwu
OYUVfEQgp/ILgkhmjiXYxhA5dZ0dumdDpKcbs4Nk9lu1zzb1MDmRCARcbKDh07SxdsZAnASCK2nt
4/QGlN7oio+jSRASj5HeG3FnJvJOUEgwa5EJabVrlB0jLVZoXUe05SBXAZkgcqJIEJHhYMNIJ29w
tEFtLkzxpYe/jWHKIp667l4yEhNG6pKfOXnNLJchZaWF14SxD0rZ3cKs0ijP4yI8WUW6X/pfzegB
31tfq5bNmNwD47NvQBxI5UVasxsV4omF9M84Gsw+5hOufX2HIRxT1ra6JwYW2XMU7zBj6TEKactb
3n7W4b5nqDZBqZrqh1Q8OjF2S1N/XrjFR+JmUoG9t0my71howmFjLk9apsOV++jmezFQssBIlkiK
0rgMwh+tnLfqkrpMYy2sOdfBxmrRoeWFv2YEm9JFQAmk/w39refUDePhFhnRVi1O/HwIgX/mE+us
VJ0MDfcdwLgKVhV5K9HwKbYzV1z7KVUIeNDDGhEeLWm00ke2ZUZYnPlhIV+bo03Z0VEolW/Fp2E1
p8fCsKuRNB34GSwItVozm2vZehKEZZcqI0R4NMPhYHD0H2YPwxGgRBJPCm860n4Xn6J17VKOuo6t
Vfhbpui9NbvSCmce7pFx7wlR6AsdEsjJGIm3AiaKVo6FAQ2l5p4imjs18kNmWw3NRltHr0Pf+fN2
7v6LqSY+5P+iEiFdXtN1HQsf6e/S9z+WNqtO4iQsGvEpQbU6085Sn7qo0WPMgP2FLFdMNsYDTAOo
PdzKOeO5svQKWzebSeHC7YRankgKQOrf+cqQSgX8hlJAD+GYNzHZdu9ckskLZk9vGX215XMWR8/9
o7qE/ed8Tyq36/6a1xdrhL3qAW6iYMTJTv1Mv7Qn4RjcWYwAxPEEeTNecOyHoAT2CFEXLPOdnCPK
7Zm65oIOMsAucLbVXxJPLArNT+2rvlnvKzpm7TprZ+EZJm7rs3Fo4ISAgL4ovoJ+waJDhsWMMtMu
YCCcRxwlibZ4J3iifFV/mb7ctbeyd/U/Fvee3+WFkzTeBzvh1bibP4Fik7aNimP2aHtWVbjkNkzo
YR9lULN3wh/hQTXZIg1M9oAyA0gPcmp8gwabOEss9rnhQbgOXaRmM6IyFkuLy2hATIpHN/sa19bS
FcB6PodLg3WGAZYLrdZGF09wwcoXuRrnIHThLzaH9MS1Vz1DQ7So/V/11+55+souzUX+o9ZO8Gsc
ymv8KX9kb8Jd+KyPx57SDIXcRbt2+Ua6MhU0WTeuLRSpz5Z9+1wSjUZ1mkxu+RKqjtihfbcb4tNt
EWQRv0aUpMOqcB4vdHZi+7zClZMzfAp7ZQ+wC+4K8wUas5o4kezXFGdoHxmhmU4nu9TiyKHCzpaG
bU7Ii7JdLf05A7HXhWjDDO2bpqO6zmQd39oSKqpjvRLEowJ6+TPxDKXtheAutvAJ6WHs7fZD/GGZ
lNFCXqxr2juQtal09BHKjB8ztgF+xXrClfHkIVYGJtshpKYBXjP94qt+p81TzmP8hCqqspcZqrW7
cPtonBHuEQT7zlmRtRdQmC19fQxP9ImbwPRr7McjD/rmW/4SvQonY28eEMeVF/O9edXfq7OMxaLJ
9+wMY7d8KJD7QXgKp23Py898ix7RvfHLAzZSChUitC3xALgOtw6LBO5twaF+wbUy/Q4v5ZcO7WCE
QOIt+MVlAKY8Ac6kg4IolTDZ8trWwcYnqnGE/C86b+VfFHNr/qWqmBqJ5iQB/u9yCDOKUteDXHyC
bxzeYiYHz1QB6n5+DfbjrcNy9FvmErWzD/EP3gPpftiinna7hcAdm8Z9qIkCQ9Jpzy+KZ+FO5DS3
4Ry/Kx+Ya7IL/nN1o69iwX8K4TR8okkDRx4mi/+o3sZlSdI+T8RjJP4qCnIZ7intbcZcYRC5LaSZ
C/3bzVq2jps12exDOLpJIXrFIJ6C5jEW8p4cH26lkE5pPaf8U28IHMIbTLDSAS2JPWGJOw6r8m10
Q0ShM10pmiAZD9wZrKJ3pSHZNVm+S2LmMOVJJtikZ8lQsT/E3aNM9iqkyNDstsSCCbg+qgKkvzkD
azlZ4vuviCyrGPczY6ZAB1WFjpzTMIvadkZmko6PLPhEVv6fd9y/OPfIkk5mMm4uKnpF6x87TqON
lNUelf2kz5iIqZhquC00YgoZxMnfmLOt5h0DjMCo3GFBsl+igBLmgyYl6kdEglAWsIf4z1uFwce/
HVAdYyIkIxLAyT8TjpM6k/JcGcdjVASbIUI/P1izra3UxlrnTpWvfCwrf6pi5b04clfLBfGzD99B
z61tKCo2jJmfvnhqxkc5ucEQeNWsezJBu4v4gCGJOuNVLkEGktSXyoaF77zqJyfJvJU59N3X/0PY
eS23bS1q+Ikwg15uCRDspFhEybzBqKL3jqc/H5x9ZhLHE2d7yxYpsYDAKn8NCDpklO4g1diy1qNl
a2K+UnziLfwSBVwHbHXDy9Onr2JEG8WUbFDGeSkwcZCicR9UOx0u8x+vOYkEkk4amELFdNsLyr7M
Eht1cj/RBml2z0Yk4qUP712CeyqGYzBq2U1ztFeIsLHqLvXsKx2fffOlyG6yHC8rpPjUCh3K2SuU
Ci+WAb9Wq8FFQ0VZvOJIaWJILObMyPyojGrZGPnJJ/bDdV3n/TB/Bd9Gf+C4J/48uIUbHvytuLJ9
eBxO+cIdl+6BHzi4B246uNw5f+O4ZFxym8tP8Mdx8+N8o76t38xxUU82QPDhwE/+77+5ZGBA18Aj
kFNbbB7zI3DfKVH3wScPlB+5hYdvNvOjQoo/+I8XenhYM0vO7/G/n8/9cHl5D76df5y/Txzs5JO/
FZm3ckBM8XCthb/mQUYSwg5w7bL98LaILFT7MDk87WnukeAZuH9+KrZkPAFvlNGXdlPF5fclnhme
fg7t5J7TQVjML2Yur3gP7BOH7p0ne3d5ITDkge26Euw1z809rktpxbv7vuFfyDDc2/z3yWVZZZ8e
J/dxY+fxUwIy//iJiov5SRiq7Pnfgf14f3ALr5bv5CWQ7fzX4+dvvs8/Xi7eTxIfF7fw3UOeXza/
Iy/fuadePCgCXBz4t2r/7/Fp656bNIbNCT4/Xd8Ux33nTiLWFrzQkIfTbYmvgf1+q3lF7wpClXhZ
23wXLubwUrdAzMFb0Knk4H3wQ+7mxC3zW+MNzv+G7eQAIOy4uT9v38wqEHQrsz5iVrBsbrD1HA2Y
9p9f4fxnMYU78/f8GkoQfmwWfMDDU1T4Uw0yM/Qzg89tcPh8nVl+bpmVMKScQdhTAcBXbkLCsZ1F
BUt+BOb+xu2RQ5P3fPf8Wxd+8eff/3u8dH5YBAPIKJAfcO8FnQWiE9QAw6yVYSJD9IJWZP5tnoHX
zjc8COoJvvnrHz53r3gMBBWrhY1Agze3oNg2fxOieTXBYvA9QEUfgRGO+Lu+kGw7IiDA6BWvRYB8
LK7caaCF4EvRzgKJ63ix01ky3UXrchKZ8r2Nd0vq70AR93KTb9roKc39iz6OGM1w5ow9XuB8VcgQ
KM3sBv0xjMl2MCIXKrpHjicOiLuKCakWqmd8KUJ8QOPcJV+J4Z+nnrOC1bFYPmTjqWi/6xwBdg9E
OnTmEVet2VSETKh4HgJUalW4z8J5gyo/p4N4mgzR7qSV1xARos5UpWeP2kvEZgt6JQlKZHtzBEfz
PWkt6t96OZHtY6Y7kdVRY5iu0X/0MgQJKvxFJ1vYglm3qcLr3BSO/PFednN0tQ9nU7korul5ulQq
PSM+4RKRoq7JR/0RasATRdPsPIClocCYIoa2MbBawWNmG17wAlNfJddeph03BBFj4wFbFYNdE5wW
rHMEACZ5x6Nm+3K0b4C/FIXI8qhdkHIFpq2sgJoxyUASqd5GDb+ykqWPEXWLKB0wrchU5tRE0eji
OgROgCLBIi7Jp7g8mTiMK4RKIWW0UN9CWiwVmkYXXq9d/LbaVSGaafPbV8nw7Ek+iAb1mLesAY0Q
WSVjQpuuuwKE3KcJQZedMKfbhplNS6uTYRVONTTHAJhWxeWaBqFrme9t+Nri/crGYEsq2NVP+rMH
ltqnlHGpnVswHRlYgNXHVO8lStjnlCuTGtSMMCqNj5xYph91XGMKx77rSWC+4trzyTUZ6SKW/E3V
K7YsWcsp30xKc2xk4lqzj2y8b9jkskZFom5Ra2+kdzS0rtQnyzj0n7uaFioBFhD6UT+DGzp9DhuZ
OmoP5VP525G51ABaCiLaVSX8AKBvZd7jNiOXp0drBVCVN24UvIO3uPFQXn3kN9HQn3JT+ZQFlsS4
5GOcn/RmwWwVEBxyPtKOK677nFBA4heSkiPJGZjpYFDePdYw1JETE41fCei6PhymnhXBp69Yy1ya
rSvFMn2M8lXnox4BlbupwVAmvGfw5yMe0oo0kVgMKrfC8xnCUudccunKwwScevuYgnajY9lO8owi
epsaHEEv23kH18mQScFxCMuPviVz4IRpDw9DmN4FCPkRhiVS5ysKkDt/H0thISZ4deVk0xrQYXU+
7mT63TXxEqqc5pgjdXbwCTE/qtS/4KhcND2pc4a4acMpW2CsHkdXIs2rNJ7VtnTQnDxFCPpF4vR1
6yQ2po0ZFBbw0G1bq0F7yW7QuOYhZuPpFTb9ZyqLwtJFUBrXCzO81DksyQvtQw5OVDoIWj5WwnwI
tqCyYd0EgjvhrCS1a76p4tTpig88wXLy1KZverDV45ZKN/ow2vGmxddhxIUb9SCN0qFocfrhwxYV
ifM6eJ4atEg53bN0oA6ZtQ41jlERpftQEXeeF6/qgIAgc0QNRMRFTssaXjdR49IPMen3uosp1m0n
YylhmmIHLcbk8uSHatlWlhvVQBKkoupk2VhKwjK8vA5xsvRAosXa4uqNutUUIRJIcBgwMCCpn7Z6
JLvhML6quMdzk+gJ8G5DLk9KLNhKedTKr7TsLwYhsYsmLC+Voj/S6iZw3XbNwhCsNdf62aTfTAet
UOYhLjeOUwdxOfcHPkP9m4W2GpV4pcj4NzHfR95TTltrCKoWanY/BI6IeHis2SbG5iLFv1KYIoRn
e8LcpivAgCOWzGDbY4ru1pJAmt5DmnUNc8cCTeN+eMgrUiLjb1VC9IC+eiC4rorKfYtC2ksekp6v
OulQ5w9fI0aRaLHJMpaFUS4VDiSN9ZRO4Oi5h0IEgH9WsmvNJd+LwMlS5RJ+uOmHF59gHl2w2NdT
2y5Wey+t3yCWUfqyw5EeY49jgumnKDEDynstJWUOm2Zp9fQLPgs+AzKJCpE1Nw8JC1V9TabXSXIS
YIJQTbdlffQJuxJi6ndYrNXbIn8OmGKhlJS2WFQinbRds2mGyNGMcAVAyjX5NMLkGXAL8kgqfVGs
quIZh/tUNif8mbZXvTBjncza2uqAAMnWj7lGqTpMTPCHqDsZPuyfp6y10HcC6d6a0JGz4ZDLSguC
U0sAmDVL22Jjr7SB6wWSW4+chyCt0ohWI3/LI4OCaU4YrJ+y2hzNQnVxYaJGKE8DIuPOSk8ioXk9
jDUxB0fqapai5S/bXj0GtGZrPEyex1s1f/FfDO9jFEc8M9h60AI2JFj5Id6VOWCw3gSoSnsDklwz
tpXmJCIwAfSy6Ze4+5Bq9ZB8meA2DfFUoHumjz0yOLQEHdAgcBPBnUpojVxVV7L1EcV0NhLPJYmP
EtUBd+pkLXnKXtPbH8quKCwENJACSblJQ1LcwxDwX70V6OM6bi/EaS0GaJ7Te6IsOwxLSKuJmSJu
aWHmQAa65ZgBMoBQumYWnG8KxEUsWBrw1lC8lzBfZnDXB3zVuCIAsTeGFdghaOyUyis8YDrqgTLR
HSEtz2L0qUefFR0gOK+0wXNaEVJmZIacZNRn476JLYgq9uQU3nOS+a1M8tkEbSkwhwnkWPSgc5Er
BNKqr1is6LAi01cPETCVDKhEmuotO8wC8R3gngH9UDGViCD9CmpDLWDHBrJcoZDxCD4IO2Rd6FW6
cY/NzlZi1dZHLn3WITLeFUJz3UJ5VZPnYjZWoonxEHzUgb/Kim/TC502VpxG7+yCLbhoyTYAXWls
quICV4VtUXF7731KU3Ctj14VibMNOU3OJhdKyuWa0KldQ7+znhF2NSkNaZ8uUXEVyZOqpLuyjDdR
3W1T9EFKFZ5Gfy8ZSx9xXHnhRP02cHx0ZIabdG9plnptSwDMmtQRq0xGLncgPKDjKEcMJoK6B+qy
lQs3aMx9CYCbxNWWfbPilW4HwYForaUe1kNI36DbIxjC8J9kE/gtusXKyJkPu1tm8lrxEM0x/obB
oRKgcTH0iHJyLaFffBjtAF4lgFf3ldBJO28zKP3zLNfSScLIjfDS1/hP0jl1YqR1ZDAGel0AqfRP
UwrXPX7U+TXDNdPYvJOEZqGXroHLt8NV64N1VqxldB1GGWS5H1EVVdLZwAycSpS9gXZ3BXi4eJtm
NwFrsCaUFmhdQvxwQv3w49vgPRK0a41MVaXnPU8REZGYtU3jkCYGxTb7n/t1BrXCXEy+shwmjCUG
tsZa/dZEBE5E7q4gUkeu8xhF2uita3jYkvWTVKGwm7rDVJFnDEppAk2NqFEszNdKmPLO2eSTZRCw
HJ5iQkgdKwZYBEBkWbc2xWueXAo82ChgXbMPtq1ON7Fk8DkYKx9SpZQ6ux3zTZJqjk99Tp9ST1sa
aHErfgdVrR5/orjBbxovpyZ9qmlxTmWObyO+gsl2nvLXyT7BsmXTMmMlVap4SJjW0ypb1AnCOE10
da7nSaG7G8FeJqvHtI7XItrEsd7k9YPKtxS2WLmGCFjnV6SBPifxJo4fSSoBQ8FMsi6KoLIzaqWp
Tqamx+ml3CFehdZlZd8QclPVy7YzXsSQBa9RwTwJbErIiqRHSpt5QJ0e3iK6at1DRelDo2zRnNMa
TfKpsaRTCzuRTx8m3L/WA+g0dsYyS5r0raVx3jNgjkmwSXhxRSzbRYYIqSVmt5NI4pN3NWeNkCDE
5RiIwmGYu9MhwjosZ7LKltTiAhdHO08t1HKQyEO370kLMoqBs9XbpgVqirrAMM+AU66M5pFVPrhc
sQ4tHcIetAD9TUfjqKkgb6GXEQUW+V41Y3qticse0ZFekQlAGGBTEwiIcnneKvrUp1mNeJhXjh6L
hDiZtSeBI5eZMxTCXpmnR2XipBehpbGD40iqon1GYqGGZrb3g5Whfg4mGhEOuTfutKSwdYH0nSp3
w/k4sZ+LRDKWdcFJEx40UBwfs5DKnEuUqY1ZDfkLvMYUbltKWAMC6e0me1RD+AxCdqnKbpaeopNm
4FeT/tAx7Igki6hpxdGSTnWtEXxtOAMKCd4hSN1bAZ40bdriraQ5V9qPbqkdQXyT4a6Bqrb3qTum
7UFtUDVKxAwohK+kIq5wLY+uQ9MTk4hURZZXocVqXKxInbOCYpdPLon6dfoozQ2qR5zXHjZRIW7w
UGdnYSxQibKRiNhJ9W5uPrcRdmAxWMqy4ojIZNSGNGMoJjJsBkXB4dzaVboX0UsEmcqanGoCZi01
vFsWqS3sDKqqPjLmSKP3IbBfbiuJKZmQcnplA3gKoaX4LWW9G3sugcaOqYjLphPsLsD1FJRuHn4l
tXlsxq+27MFu1V0X8QiQZkH1EoyIPFO85BPnfwzRo+NnDstNByDQaBFbX0ZlnVUbE0raBMwk2cYn
x+NLy+Aou3uTPamoPwQLdthH9tRMZ4UPpEZPalHOmC89fd1q5A6L2lH0j+xhNtjaxW1HvkiXpFuj
JO4qImcjS4+IuM8sDbC5wpJNDwn/Qew3bh7ttXYPrr9qZ81Eh+7UgAEJaKP2RGOhmeGO4RKXuLkv
4vn4LbBMWNIjKC+zOb1XmkVbtD+8HGUsJ1uMgEuJEeF+lEh0Q2KN+3Gdgsh2pHRaFj9/V8nXSQ9w
6B1IhZ+nrmW9FMV0mIcu37rjgZxRgjqnJDjeRWDJosVSgcwT7yuFz7LgCAxAlREyMkSFI12M4jok
8IvyJpl7r1BR+xkN6uGul/lsrmjs5hOhp1aYJUzBhkerIfr0ZtmwjDFHtzLOIaLGRpovQOAthjUB
If68C/Do0kqGEIFb5s5hFRm7CVQoA7Z4fzUMmyq4Z/1GSXGqiQpNDyyRrFkDVT+rtbaqJboEL/hN
uaS/jE9wgTflw7qic9efBzgN03gYcvTMRQyL1S/QgTMg24FAMCnilSaHyG+lrYSwzvBkl1o7RNIp
atJuuZ4qaTs7D0ixcQqoVWYu9m287uNEyEnBhGn1q06TN6ZacDGgZkyZ96R2mfkEtyAr7JlHUVee
IRvEBjquQDSxlATMJ2SBZpCATbCua3/ZaCaHc63JdxM6sE5I/hDDU0JSd6RjpKTeVlTQHGdOrcHU
FeLHlIhIoUdiEch9iptux2c1wdHUFuJTpiCDTP+QdK9+pC6OuAFHV8Krb01HtUa5oEu8mUjeN4J8
7icMN3M1W2XhtB2/28FaVzhHerm50L+yHGkyl5pxOQ7JzuroTQ/V9VBbxL4UjhZV2ykUlprZctot
spE0NSwZgEeEtU4nsIWYlVA2Ye3eJUq1Fi1W13jgLVbsuiIQqlvdquEY6/IhUaV9LGM6LDHcUJBD
tAPkgvZaGG8jGF6bfsYjgYAo0MbKdKqwQIQLzZ/f207ZRDStl+Q57pR2G46MguThoTxBwGvIFeZt
eNuABNqOZuWGrIwQlURzGbsPy8LYgx+lmrJ71m2KMr4llnK2AlTFZobHScCcf57iHD0QuQHxi0Hf
sY/uXTRvk3XwxrUnb3SDHUH2Cat2GEREZBG95p1JD/EAOyxfe/01q0/ZQAe9OdfV1BuxB+LLM/2s
VkgtozlPtYB0Ec9tlrhgF55ROoPo+N/ewGsyhBejY3WK6H/EKIKtZZBnM2eOy7zZd16x7HhmBcjU
xDZRMd/pZAqVKkChIGyGYDh15nfR0lsPklFVj0kuXpWGDfHIZE50zZyEVLEiRm4ooO1QhjXs3EhK
PLNX0/ScrciEMfKS10ycpIwUMNC6M31sEZhZf9WYaL28u8UVc6YV3P6bJJN+J+sgDpOoVkNH06X+
UhsUiILnAVYph/bbv0wbyrWO5j6/VXdxrRp/4IOl36nHdM3QLZp2TBW93T/54E6KAASqHp8qi4Fr
Yd1Q7CAlJZcP94yxMt3mIfgbLtmE0runaW7/Cf7wGqx/R7DLEv0KCmYRiZ3oz/v/pmPxk6hLlUIn
OvFYvkkbxPNlg4QkeTK/ydKZXr3v4qaw3WLf880wUetsxNCZLwiYudPMCztFINxAxHxn0xStTycA
DY/QBJn1HjisLb4Z62gee+ziBUuTom40z4kHu/EcBaEH8mQb7ZZ/q5AovrFTaAF3UKLQ+MYhOFfv
xTXl0ttN6wbvB8Bm/0OA5WXrXiK8R2Vno5uFAadJdqBLGW2gjRuMNEKVV0lsXIwJ0CknJyxInVlQ
YeCbC6mnCAFX/II5GbMzFi6SfDz7D2fSv6PWObCWZIg0h5vSv1Ld1cQze7PTxX1Dr14YPAh2WueV
G3u8W3bAYnMi7lvSiIcQpnUZClcsNPak/imlV/pdzqtFMZdoyBpaxV/7pGJf/V/kO2U2fskyo6Nd
jvMsWkE1BzgoM9ui08A6FgbOgvoPrLP2G85ZFkXqayjO4/RSfgk+Vq10BDsnbS/x1I0SaATWtG4v
KhtkoXb9XchzNquMmSU+GT/TXwF62ByqLfa9sPoijEdF7FaME4pY4tWK2f71ReiOM04jmenlVWaW
MtrnCe46smqT6Obw1PXyczCkGLqeVbL3mkJ/eD6FY7Ta3NRaODUsvUUUQ6gwcVXhIJwBeuJhhKm+
4BPDTSWuCnF8yjyJjcJoPOK0cLsyWOq6tFaF9A+5/MZvIoeRV0i6KFu6ouvGL/nGUx2lRpAZ09Nk
LdRz+k026Ikk2H16KY/NZrxbr/I3ASAAeE/ax/ARvlWb7Ml4RZYx078d++q34Afkg3jv3yYZumlR
HienPSrrReBUy9oxzspqJMBgQXy/d9JPKRIkzDub+BZwyaHErBbNN7SANC6IFgLVpF2re4ABTM8D
vuCDvGOMT/+Qif2bVGcZ7ZypayLRztav7Q9FhMFsJMLrgA6uxwx619Fz3bTvxp6+/nAx/maU+8dT
/TLSWhBkXTrHb6PCOoQP62cSfoG5yI4uwqZ5Dr7qdW8s/Jf/ft7fdA6xQ1EllSgl5BbWTxXh30ZX
EivLvCTk5dBTt8kk585FoZQTuN3CpNjTe8IwQVmnTl21Zwub0HnL/nABSj9r3X+R8ciKQSq4iCpF
+0vJ+LfXIOnjIJsir2E66d8ACuxSiBO6Ede3bC/1IyMZwcSogx39Fu/aZ8qR4kf/lV3jXX6JPowX
IqDQWJYP9ofil8x4eR5u4xsfGLjcOlKx/ix8Uq3NRfOCQL+Y0dhFs7aOmAji1XAjG/uFrSTP+xqt
+5fYEVZEua1BuI6kpSLkRr83OtZGdNONfgJtVZ14T0jtSqH7ZIcsWjj6z8VS24ZPyZEKk6VwgMWw
VoiIXCJAltZZOie7eiG9ZGuIjJv2GC71D+ncbvp3oVjol3KXbSHHdtVz/5KvtSf1UnwNX8RUfCk/
lKt6Vk7KU/LVHcxddAku6JKo583u0Tq9Cj+sHzjKXoKDsJeP6rn/TnBvXbyzccJAhOvLsT6zV/+t
e5XPHW5Tojj3wQp7TPLcUxi4rW+ESx0ydoMHiEhU0vKLunseVu0VomrlO/1u3KGTxQF3+cN5J/7u
2vr7h/6L1GxUJjCprpGfyrfi6ZEuy22o49jdmMpLBJaXE21NumN4zNrvMHwKum+5Ow8wxVyCYgtt
T+ruOKy1ffkurgjsRoWL+Ss642qPV+IKPSjBgwRvruVvlMEKWsH4O/k079qNwCTC3SjGTuAgd+KL
76ireV+gntWVdAWBESwOBwbfFadNRfbxEv3gV0LyKttLQm93A20T0zIs2TFhkABXcDXHfHB4lXGH
C8nagfwUiL1iQLgZtGxTlgD3wf+hzq5jYhjzgeJlym6HlrhhUE+WF+OHHhCGMieOTgdptFmtLmDM
f4hnedWPi+5DTHc5rXl7cPIXpIN19dKpVzqBvFV1ktY6wPBWW3gs9H9gPScxZxEJy/bE0OhjrRGX
CX4bqTuMaw6tdiMLDDPbvd4Gz2ELj6s9sNtiY+zxklD/2oOYIwg+Wt6i3BrqGs4qwcPLPPfWgHGn
X/W4ZasM6cy47GAzKcIPI3Ji2vaIvOpnTHZLbw/RYN6Souu033e0xXa0U9j4wY6KsOohHLONR7bM
On0pmDRtPGbvAdpIkfDrnSHtMCa2O+mTeY2ZHw5no1+U7pAKdvL632fin87DXwwSnpgpoZ8y8GL+
YuEokrzQLbJjdPF2wh/cGPpv1u4yq2jKJFVa8xTll+dSElOEno5pJ/tmBY1uAIIYHP9R7IMnZIj5
nWhC0hLu8lt8IchRWtSH/GDZaC4WjY0GzjZv2Yu21J1sp9KmqxzKj46IzYMGlysdw82+spvnZIlX
yhm25nVCnn2ZaUmbaigHhUH27F0mYRFiFF3/91E0f7OYlDUsisq8ipNZqv9zp5CTyZeYRdvv8oJF
b/eWaZvElHfVbDgzeWvdZCeahx0LO5dGllLRoWvAhAqhqSiX1AQWRFdLfr7KcVHYUDItrUoYsBIH
tOG9Kma4jFK0Bg0QE8BXK5Fn3B5TxHy9RgQrQn8peKPjoSOpf9AMMjCarWZ80J21D0Fs2WDYdHvt
hViBmZzOYYAyxHpuSmlblyXLC9AbXpc/vlfjWW+2BYtxP/iQ5LMQ34Wu/iTnjP6YnRdGbp2f/QFU
uXIKwpqk+N0r2lWtiMfaI9nKMPayj6qGVEaD3QXbhpyUSVOPQYufqsA/1zhuRp8SCt6lFzMkBOkf
9J3abz8Ny0JDqVJOp5nzvu7vM2ovtbIUVu2BlIllFC6nPVVpT8ICvolyiEVwqg+1na69bYI2DTbD
ISNj752sbfgjOVrnlBWaPUAYL2onfIIFX4dX84h0ZyHxfxgqu3KInhioF7c+vUvsiI3NtOn8af1l
/G5VxJr8/9+H9UsFhJhiJs7I8Dw0A614wBEHNMlWtFfz3QC1h82P6AzNIdkXtwGgSJQdJstNSnrg
MbTaMtKGo35SjnFuexGRdotyFW/Dc1wCANo5cabDJnP9c7NutrVrLE2noLETq8lSeFQJclM7OoIJ
HPGlMX6iPBBmRHBRXCiqae4+w3CIs5PQBFyOFAVvgmFtBWtRggcjK86OdDvxaQuz+wBpivPfV9zv
tLKyadGR8XPdaP68Iv/2GYepUgdDiQQCXwRQRHYjXUM5tdsW0v/MahwvwolT1DpKj2ZrHfybtGKk
8BfqTTtka2MLJ4E/oHZnvTyd20dYzU6l6YJBGXPiIv8hH0nYiN+zV/HBRPPfr16ap/df13xzhSTV
asDwKJH/eYYaopzTwWBlFzrVBPVbgIZMD0Cs1rRJi0Mnrwqkruqb9qeFByLnfz2zoiiiJZqqpVii
Lv8yUpmeNhWBbGBC3PhrbY1xzQ0PzTuLuHP6lZxSukNtdlqhvuhc0ZZYhKKWZJce08hMLo7d+jZ7
4OZKtsOy25f3+j690qDy3d7V7bAnUI+EZoSI6pNxlI7iqdk2W9xi+2InPnk3k/XeD/mpYOpDnlgf
yG0tKRDD3LoglW+Ppt4jXZ5cm32z51bkmNM6QIeAJAn6cEFq3oBJlXiYHOngYnzGJLVuj6xu+fCh
C8OL4lqoNgl4PQ8vcHYD4VIwd7QQXdMD9i5ncEl6n4WitZ24JNQjpWTmXlZXaS3tqLA4KkcKJCKU
BV/CpV5pu/IMh5yd8gPl73axQ0f/5e29z4EqeI+Tq1lnmOkWw3v4UF7ibXtuj+VRcbNP+dv4AO4U
gaaX3rbbSKHjj3a6JKzqg16k67D197liK6vsblqs99HNwa46sxMRjconbDZUu7BSaNmoHIKEKDZz
YNgsdt4fw/dELMOHcEYpVLYoIh3M4FjZSMdhihCQVfYH5A84KiPfzohY6JccyIW0wILjaIQyIK/e
wMP8LOdaFCyWluwf3Zqd6PK5X589wBbfyQ4B2hMEBIt2DS9N0AGDimg3PzKiPgCdUWGhRDlZ1/DY
LsvlZ0n/k12vpScSZIqFtKm30hM1qD/KHaYpxvvMt82XiZqGYCHvgi3ra4xRGEYyu+iW44U0im/K
5+3kkBzEHQtH9SU6Z7Y3s9us8dcjwP3S2ozr6hA8+FUiFHik1JH3/V7YjijyFqULeL5J2HNIg92/
RIf2XfgBrw4Tw9fkywefdgwMNCCsXOF/WAP8eyWlqLIqyspfHes/C8//NiAJRo4EXqGsMYVhIxne
C9ZSuZo4VY3g4LEYbP/g/5hnsX+OITwh9ceE4ai4VX61f1iU7kydxhPiFcRBmvmkS51RZuFS/O/R
Shb/PVxhVjBUBiqT1nPsF/8crgJ5TItWtaQnWNrO3PjechBR/F3B+PXy3ow7E5EF2JnwJAyczeon
AphacwlPReRh18kLHh4LmVF2pKOSqsFE2NKhkG2ymx5vQu+IfV+MtjGSB/UV4FqGGUHdSyL/BsIf
MQluS4rJXrmdC8qs3fSuXAfOESBXdLayw1x+H7+U+qp/ZU+K+hn8eGguEjls+uOSZBlOSHPYd+nb
ODywBAJaUcuQL3VCXSsbsLTbq4QSV+NL1izJje4oBMUkqGwQ88lsTZGvM4q8gP+pzSF4SeRl2Z4w
o0WUHjQsM/sAxXZ2AEQv2RypHwKlq+wv31GxEQA9PAPclGi50EV11TWd6SNULWydIoyPh1776PfD
QW6Ok3YOxnPzsHJ2ASsIynYTM9z24RvmNMmWYC8oI/FXaFxYE8PpILxMMFe6FvT1WhRYlq30PTj/
oUYMAEex1RnkEFmi11pN6jaSTiWusGM5udUZkyPmz/EGaLaUeDmLkjeDxlrluM1uMDZmvqtIaMZ2
Zbsa9NcYc9iUHb3mJlAWRNbrk0DURXUy/X13jgkooxKZVj2EGtWeFTalemS5/gGvkeap6jen/d/P
xV8YgLHpZVKstOjif4PVQHotKmJ51iEhcaxZ0AzPKpZFtEE9p4hPcrytWcH1BLeNr1ZwJ02u+xhN
21sBtaba1SjWTbJPp6Xq41G9ss9MoAalvUCaHUKt9lKolBGjEUNFPZ2EcK+nO4Vd341PH/1JdRHk
uwYpidJ4YT6ISPZ2vkIULCEybjjrWh02f8VrEFwwrahb0knJ6o9XH2a7NDXbVJGhP/nRp6ehacFD
OHs+KbKUXhvjY8h/GCxdkAKz2cyWqu3vCCubyG+CoZFoqKkPdGMy767EfIkDEY9hHZ2QNSz6s05t
HzHpSAUIBIkfRrvK8XrVezQ2lXAQEgTjFGsT98qjLHvIPPmkmQ1BXaekJd8aPYNAIt1ErjDaV1fM
P6ZXrtHBXCEnroIniRmRag0eW+ECQ+GrnHzDSTYgoCVSYArvVzdutdggWwdjzcqTEPdOW1nvgnwR
vyYE7057oB6Y7XeYrHexROWGsUvvMvG/KxKBjrT+oaIyAmjcBY4rmi3sfuU9s8wdkFTMkToqxZ8X
80bugPkU7sxnLihJWQL01MsmfvaRdASXvMWCy7IWqxNqHbf9prRrnOgUQ4v9TNW0es+ItPcWWFBD
y2H0XBndSxUVtvBRHotw2aEqPjSKg4azku1qox6YdkR57RlgG661VjVgCeKrSJZfyVsBeVtB/nSj
3oFH8C/228qjb24J5eJPSyl6RhaOanhwScipHJNKRzDHeOEBv5DiQmzJQqVWoF5y3HiJ5reErCZ6
FCSz3QEhgqvmmtmODSKKE6DmTUGrYo5+B7FXY25In/YeHQsBeaURFnZJWsg+p8M2ukaZr+78E0Y6
+SBi+gSlA+LfqL0TfrPIna6ZucGIN5nrdjkNR3WFoPaORgQrMvJ+0hutveYRukXhEOrJlNj1AyEH
xZ5Tuq3QndiVwKA0980S1GuYG814x/zajhv5m1MLoMlYE4XUwPt8iPo5yy54qeN4K4v4OQ+Zv0l3
nbFpd2iZyTbcUt7uNJ/GyXvE8VVPlgOos+mWLwwpJSDmK2oXJpkcIdS6PxMYNxp2vlY0u21omtwo
1AclpEz6sM9XKn7gvgXvq0bUL65G6yXPjsQFyfs2oHFzUXNe8R7JYjl6j0JjI9PQ4ExVhXWspW1m
UBdaHNK7oV04utlr+y6KF89yNFotVLf+jry3ZLZ8YGJgUG+cZNXXR1QOaX8nADqHRznzDY++DJBB
dVZPS8eHKNJvqZJzsmzRSbVIa+riWIsnzn9Mf3RqIUMjVylcDE6ItJGKAXWpKB84wwNCviUQrS3v
w0TuSICFsOjpi62QDzEnh8lWLbg8Hcp3fX3BWpzutD0LkJzXUNot/my15mNKHzGQBAEo/nZ6IV/8
/zg6jyXlsTSIPpEi5CW2IAfC+/o3irLyyNun70NHzGJmumaqAHHvZzJP1pVXyLuYQXcGs+5HkX9b
7UzUSblYm7ON8qWmZUdyYGhelZPQiwVcP489VhCKyDEvlrIGROrlJlfJGeww894nWL7lcQ5OGZUv
d69V0Qtu5fE0ceXegd05Konu2ioQV6iIuYGpez9ZVLL4YrogeKBSOUbQtUdbqE+c0+N0z5XYhhqj
1NeMXXO71ZJbyReYc6YJiaZD6G3XIcK3pbrH1Bic3u1NuAkRw0OUl3xMm/lm9FCYqojvo191hOez
Zdg+3PjTpnEjyZ8m5zaOBoFXOHOLg5pNeHvjXw3zUqsdAD2zIpX762yeimTPj40e311kbBqb+zbf
tfN3AHdNDO7S6zlGPqpaDGFVuu8ZLxdrLO78hpw0roEzYcUvQBglQw5vWYDOrikRG8CkvrImoGAo
hcLXV34iqEqlGYRaIZjnkV3AdFNhFS0puXgzIznwAkAULQui9vqmg2COR5I6Et2L0ny5kPbEK/M0
Rbx5Xk+VP90U6bhIeWAbYY1LZ0WJ6gQEj8/Gd1z65vC5MNeJcTaZxaXUUHF0WiSfBG4pTHkEO0k5
kln/6rovoGRlhmcqkxfK40pgaYVdW365evs1q78teoysjZxabknpm6xIwfjea5ZxYBiVFR86TV2n
gI7sTauTT6VMONOGnqnk/6dWCG9MtvyZ72QgMmgez0ncZc2T5rzdjOm/xPhKaDakbQYtcgG1cFhi
bjaiJdJsslnS8m/mq9wuDnyPCy6F8Fz8wRW4NvBErHJNqkTCYzEn2yKw1Rps2m/MScLjN+EzJ/Ni
YswdFR8LaZuw9B+kj2CnC4hF6y/aYrj6Ze2lOndaQzICs46uYcLO+FoWtkPNfOj7tkCgvuXaFzdq
8DABcoJOIU5oFSExGZIHketLVSuhb+CM2CnxSPzNMU1CZxTv43eTrJWLlg4IcbiY9gt+Qy3+NZsZ
X5ja/jWGA/KcjKq5hIBGQDFLUatbHAfNr0cfgwSjRViw3OQcGcz/K69SvApitL4dK7TNxFSxYV+G
d/X1I7F+NJ1gYHqircocBL4rYvUvHyIDSARbb5gNeZJY4dBu3oQRZiMY3flAURRi6JcsIbuCHsjX
8geFKJPOW1weI3U7chE2s30f7gvZwmGn2810UnV4snavMTZijhShGz/gLSbo6VS9eZt4e9acHWOw
C9yUEyO9sTrVHNgZwir20YY5GR/gDv169tGWS3wvvbLNY7DT5bFh1LsSuJh6Oxw32eKav9MwMCcs
MUqtyw/KgGFeRTX/1KsqR7yXa5xqs7iHumFyvQO6WLGa7dUfmpoKtsAot7YgIR4E7u5HLUJcAZ3x
JwElteDotwDloRs7hScAM1HOJuJu4FUkr/oiY/78rO5I2cX7DqGyuxcMnyACdLZIijfmqoLQCiYW
iIZdwVHhBZzCPU++MTvjO2/CQpFzRGMeUlozsXgqmAedMFk3AAg3QuNVo433blHbpKDzslbzJcc3
C0AHAeWyGY6CzDPFqnqYoWp4qgve8lrG9yTaYGkfToLpltqq8jkt28YLm6/cn9p9yZzQoHi38vlg
6B4AuTqxXt+czYXN0okrhIvAibYJHdcF90RoSRcTII6Vs5Uq3ZE1UfF+VxAeFi5EIEKGKCDpuCd9
rZK9MNra9gVo4pifJ9GLhE2W8XG2JFSnGyKyXiGNOcpGmPrG+9KWKxeOJCVKWvqgBk5UfkQlEnZy
jtMrT+xIgN4f3WGfOfBIibYvJks75hpNiF/+dtGHUm8KfSP0F2AO1LBle5CO8YMzKZwtgDVJancr
5YoYL1FI8mHXdefRapnRQzmoVpSSqeKRXy29znJhESDenfLeMcx7gqV2sJlKiG5X3ilygHlFxxpB
I/VN4yV8cI4m/TIXg4m2QR8gU8yxc9OQcGfHAESo+ejAZ4ln3EEEL5lYKtbwZZJgE40PsMVa8xHm
bseklffsPfkVXSR0EDVK5pKLH9W84g0Sih2ESpZPXNvync9nPxgfEfQiPEaV1UNDAnSNz+6oQXnK
4V2vClsQLOI0aWbIElbXaNnMvcpXXfwcD6bk8hgWj8U6MrfCCAyJqOgV2EnmZOTCEpRZLpnNrNDh
c7yY3rBu9FMaHagNA3tYLrwZlMtEjil2f2qCj1rZdn/v19IeSEJ4H9A+OZ/6nh5l8Afv/e7RGVNr
BV7WX3CH9u9ACRsfB/O5+YNqs2mZ6gmuwGwJTxB5kNIyZ7G4+B27ax0j0PVm444uvUyOUkO77fbt
QU+f+Cm8BdsMPXL434ENeXCF5P2dxV8YWA1Zhv8Hd5wN+QKpsSnQMogNFL7zVLBIR0q+V3qvAJBE
u7etbwbJgVQPo62i0j2PlZNaarZDxRIUfJA8I+pneKBsolpKkeZPDtEw5ZqM++Krprfb0Spkq+47
824LVgudZfooooZ39Q2wZyUDF6JIxIsKjvo+ncHzqJkV1O9TOv0cyWD7TgFzbRo7/lSxXlrkiyEC
J62K0L1V+YsLIniETnQz+HIgH9IJRqltARyq8dGQKrPSrAo63YnGJtlEK5wlkBEcKr4xcEkdnezq
FJ9qzUY8WYEHX2tb+gcNwwk5ukDxbPoFYrGWbFRvFYbHVXem/yAGJN6TUsQ/KKqf6ErpeWEMo9gd
u6z6yEQOUUp6GC7Gn3aLndetJQJZdCpboxVBzoPJarLUna4ywrCne+zPdG1UPZvqmq/bFc8o/p+t
ulII4WapuyDl1q5YWpv7sd0FBIYwC0X+irwxWyrFP766RnlgZSx+in+Lzg0DfBR7ssYqp14QHndI
CK+hoGjtaJuyFxnMi46IolsJb/npikCaJac84ccJ1tWjiXXcs+6GtO0morGOibBJwnxlxl4irEkh
4kDQBV9vffTv1SOPr/Q8Sr6VVBsrWIlxU1nGxobw3pT2XyRemFQMTw24BTCIuhGJn/g1IW9heOG4
YwgZcWcsY4lQuX89SX/l41Tw7YCFnJ+711qTfuTkqWqbWrWwxlWP9xSUr41E18Kio4O7Mm5ei3SF
kGIUziTBMVRy1WLDNj1a3MfEbRC00jB/cf4c8wcC0Gpoln86AYjdx2Rc0ZITQQ0CHkeQMyP7Ixgm
WNFfXlTNNWEJCER6YTM1HSE+TogLk2zEV+EIJDYSxsPuxADdxjINbeurvAWonXCVhosP/i4uAB2+
FKgh7HNcQr2dM9M3MD3KdHTqgVaQczxh4nzJqdvAs62F4wB1c9wsei/F5M4sRVhhZEMTmJ1SES8C
Bvkrk3K4g83WbNcRmSa2vBSbB4ln/NPUyv4VvRPka7Wwevgp39OpZBklbRUH5HxirCGb5HZXupjB
37PBiJZ19szuLHjiv7xbIvkIAZSxwehsbrQUEzW8MOw7Kgc0KvdfqkWfwCGGBQRlXg3k3zSS7uuf
6S+s5Ma1aMhwbqhf0ZVTb66f+eS14ExLB9kCOGUFSJAVZJYWWwu9cYd3rFLw1xfbyrxiOpWLTayG
Tpxcx2Sv7pHiMdhhFSwldpn4Meo6Jfxph5MW/HKuzURRms7Awg2Jxa5PSeKy2mFXixvdXPa7zC5P
YbkxEHUkNqrRkoWhurYQZCKVhbOE6kH8Gl5eSPFXJAde7yuxst/4GVuJduQDqWB4Bs0Rt21oYdYw
5ie6BrPYdOousCWD0/0j5JjWiKGIDpWGTurGWo23CvBY+JfB5MA6va58Lo/25ai7BClDa3Ej0Qmk
Ca5ZZiJfwXx6pcxSMiJBk0tVkhmsvv1qT2ixC0vFmtEdu+6Y444kxtwXKUQDacPbzp2f4/3gs5je
bYP4smkCG0YXhS89h/wtj63uoPSYSfRP8LTTxnhqpqeMjF3eqmikDsEe3/f8DElKnHfR4tCr9lDe
9WRtHDgzuuYsVTt44Pkfwb6aecurOxL/SNyHBW4UwLq+mnnY4sqjWFxeeHmYRoauLO10olQ5uNj4
xwlr/eVwLlh8MLJgxwjWCKRO6wYvn1kMdqhK9wfziRmPsEypOtUkkitLXja8OSznZOJCJmYjrd1T
mDIO3pSZo9TFyLm4ZjCc1nwFqxR4tDV/J61FqzHgPiqvdJKiPT5lnjUFepZToLjlHB1shK2cMe5I
4/Iwm20qbZj9tAR0f74wyUfrHpKAiC/JzeZLg8jwD/jcs5d+AhuPQnhhMgeOa1rtSiilTuToaxZg
EzT8nMqRGsXJBXID6DJY1y2/6jWsuf4KbQ8LafLDOGJTcVuBbS0OKnNxU3hIBhn2KLOy1H2ZW4wc
0prRLTG4QNkJpV2FnsEQREIi8t56A73IaQ1+htkzRr/Wf6itX9cWGaX6rpyjaY/VhNRzIilQgyB9
kG7lbmF1usUAU76Vl698h3r7vR7XVz3QynnDp7lgaMhDOvrsH3kIysUZh27FnI6RbFHXVhcRQvUj
s2OvqduB4tuMoBgsI8hmhcVlmLssiY0nRtFV/BYXfPZY5SwYfLghSEOhV82Lv/TT/MdYmloRNXbz
pwFRW4xgcummmmev/Cj41EzsNY+mO/O4wehls90BhUi3U/9JbhjdQRO/nJGe+m+QrsNmFE6L8cnM
Y1b5zlrxcI8ZfsusB3kd2rmKV1PuIQ8XFxdj2mfMb197YlUzfYspWS6OUXzmO8StRbMsqocypO6C
J+GO8WWg4p45admxJb9zdhYIa/lT77SwMpRRsuNPjJdZyzJASVapV53kM8KlmMA1IhRsIz/Ee2Wb
DEfD8TsOTrOwO1/wDOhMb5dWY7WoCRAraHzYJYPSp+wuDjLnMkOv3vhLFaB9DnvTZXXCspqmbnor
OQf9HFiNz5AA51SPMdhemB861Uga78v2uEBieCvorkBce4Pig3kBsbrMKfK1QyR8tJorIu+DLAcV
/STLW8mVKqec/SretItvE3Vr6JujJyto4Dd8TVhPI+EJsFglCnsena+4lVwmBYIiXjUmt5TYATDp
7B5mLEmga9uGdBzA3vwJJLnyVKJpIoc52+IzE5mo8muW87a/UnNA0J5ST54Q5a9etFRU5S+2aEvh
e/hkOeQV+B6T5Vfo8bxFFGxLlA7CJWVtcS/4WRAm8pl9brChfPySHoy6fFaxtEoadJy//geifUe8
BhGsKsI2q+bZRXG3KTbhAs8Kk10uD44unhGsBRWkkHVGOigJSrB/cZ6r7+jc86KwK7JQ5h5TGoyN
dbBsrsoqPxb/71X9oKf5K5YkPdQMTT7SpiJNm6zcaVVnjCFBh9yiubH1CJ2S6EtnvGh18cjEj/G1
aXrDSbR/k7Kvq4f5EhDiHXVurZntKSBVQF6WYWMmMBtX1D0xO4PvidMvNB8cRAwDKIWYMpvBr8T9
9SK+TTcrgAQ40RHwfTHYD6ZnIRGrzOXmK9B6EldDvzcJfxL336Q0lgjdTyhJ48PfNp9V/lPFWiwz
/lXuQK0eA+dIslWs+GIHsjs/qUgKzPSuNI9Qfr4cCZPznS0B2j51cWF4IDJEY01wSV3kFEvtofi8
L4TdYODNOKrcl2xzw91CUL+X8B8DrZK484UrMsDguDTgN7TsXtzxx2mP45pr4lUfmtmtmJBvphxl
wr2cLxVSWuNXjz2UP1G3NPzMoc0lmxoyupcWxPbtjembzNRadHr2BNGzx8i8cJTpm0oPuM8yxdzr
SLgKcZUjdHiLKIiuK+SDDrjBJ3mErrK8hRsDV9xrxeaBYzLogR+tFgRpJ1/hOkswVlr494t4o5nO
O6UvRw6JbMSu8ZnrbggNMNwUr20ybUUuJcQ2qiV+zDUTVTSqzb5HbfEOgFo3kbcwrll8IOd+ABzp
L6SbpG8yInB6xlDLcMcHHeVPVOhMH74ELC1H+QPqEv6UN6P+XsIDsaMPMkBF7/VDB3VvYi8nCMdn
Qg3CtOl3am93kqPG1uwuRii6y9mdjqU3PwwKb2NTSiumRsNHpXsjkF91Z2TuQngGzjEHOYOHijMR
63KOZq4zf/t5Hd2Lp7Fre9cI1rwiwe792Q+O7LxhHKiW0O1nT1VRpBCwxmoJ35QPQmLRLN0SfqxF
SA2DBIcweQogVCwAWCNtB/18pwAOoNVtPxvzUD0HjjFCc2wouw54RiwOwUfpaQHyLRDtBdH0DkAq
oFPqNXY7omCWJswIii7n1VipvCa8qqGO8yo3E66sskcf72ATbogTJUe8Q0CJkS1uXfI0TTD7tM7s
wtCXwWXljzNKF3SkeK/OTMbeMdtsdB8Rr/a8OOcxKU7ccvGxqP+1yoGJeqo85vO3wVpBjzHknsLf
ON6in7NZMjDE4xE0N1JpZfB/ls3Ig4IKTagugaMWu/GkAZR9Cgg19IJpmsf8eLlGkvM1vN8t81qg
ZIPA6CP0faW7PLIGHgol2DbFDZPAGy5tHsgd5STu8yUfI9rjYFur6xfDgHOsM/FfFy7NH/+qfgFR
IfoKfhoBQ9/7+bCLlpj4ZeBF+7JZzR2rmu4XjyIKbD6zNyeMbJ/G75VDOZ8BKaWs4UMWMOZH2HNY
Ouqx/sqZeEntvqF6mYh6f3+BXo2f88UQpW24IxhukS8ZuC/0K3NnuCqkZxkWUeOqeG+MdWrYKvM7
1HjVrm6wRTkTc93p9dGae4PS3ZhIMbtAhE2R1nzyo/GqSb90EiXtgEQBttuevmZQrapW062l+YPj
ty4xWflvr6JGpJub0Nf0VzU79zTRmG1LmjfkHBlYHQUK7NcgOzNFFzXWLdEPwzmWDtG1jW+AGJlw
pZ/i6lAedfK/aKF/ixZZYbxyi+8CpgqkXOVfSeASbGnjOpJKNK8r8LAs0D/ER+Yyjja7n0Vixc+W
NAEqgAzMlxWuYb4RD8oeRX6tYP0Ewb/qWxJfloh+Id0ik5h+RLoVUseu02KTdizkTyN4KBdlRcXh
NZ7AAFB+vjPMyWI8KUTtCFzoPas9BduULV9F5Nahl4inIPvsWnbb/ASnFRqKFAVjpu1QPxrOQLCz
RWQVADN+BiUsvgaTDwGH6ZmijwV2xiHxXWxfDFU0F00aa2ll1XwrBntGgAS2Im0iBso1qbOF4Ymq
jNXVbrsz9OBO/+20X67JqP5ZnJBpXAeQJ/ol3zZYnIwb5r5q4QIy4mehs0kc5Zg7W8FeLTZ9DtfI
0rPB1harNP0QdOpDGgQX14I8WxeyqmR2tst+byIeOGuAa95N2+tZJn/tzkiPfy8qyNWk3436RnsM
VBOAnEPqbH4cKhL0iEM/gZNQ8kugYa5YVcdCdLqKc0nhxay6wGXX9rJW+bcx7PIL5Lv0oKzac5oH
NJCbmkkpEwggdMss289knQWoHrS9Env9ebpmXuLhLD5DwJeY4VTXSv82sZEFymttMGQHrNWyQdmw
mtTZbhbH3FxPtF7YZJZw6tVvtfwQ530QbMjLgVJzFMq7AESQ1J/PDgiPHV+h074kr9tG5V2Ut3W2
IYAQCV3oZ9op1OzRDsjbWEJBQa3HFkurkTlMa50or7uAmglSXXBs2Q1LlvT6KaV1Hny+Ki6LpRTu
dKqBNyBnhc66pYgs3RbLZEx0OonigKEPEd0ccwej+Sr077fWSyR1Xd1IEuRYW0HoXCMB+i50twMe
/JZ/uAYaqbwhWmBpd8a3xhMmQB0vUZ+o7DWi5FHUz6G/VFaDMS4N2X+989srr9R8kXN2GTjTYpfU
TsCxCZk83jLIZMnM0PJbmez4p9wI4wkrHVG2QO+KYybDqaY9jspL1VriT8rTLjPVQbtNg5bwdYwO
TCrED4N55LsPAA/Rcm/CrsF7D4fo5STj1pisCoc/Wzw99gmHyx5Gd0/Ma85RGAEJ6ViKfXZEvTUw
8DnlZBQmxbZXkA07gl3r9IMdfwPTX4XYEr7pIBhC5kY9Us3wt0l86mot/OjR8zcU2y08qrnxuz5H
Ks6m7l14mNffeHwyPTU+QxlK96fqN19RAkJoxyl2W1btRlW32kiM8iVF+jyBJldfp/h1YpiroH+W
GWsQmeWosiXOl4CcmdyhhdUZz1/DdhMwJCpsfLCDagUf9IfvM3Ip/GFF7U9osT7EH3CJfNg9v+4T
QgEq6MlJEGiSGJF9hsMayga1GCL7PS3mrjb3i89O+N7SHjA6dPWncGJ0xdEmj06ZEXyEd8RrYn/0
jPNkgAbwEyjS2UoNLUPYgl2J2ttYHSH0aYxcxW13VGExL8e37S+qtpGBKW9bp+sGr/2uyj+kxMMh
akIBQIDzp+V2Mx+RY1XqYRF4yCrGi2Qe5GAb0yTJn6yXqvqRbML8qgD+f92V8rNAZBauZG40/rbY
bR45yl71kEUeUT7ISRfrBDSUP5R2wpoDDsq4odnOKfZDCCwRjcy/7M31gRD4T+ALxA3Dwge1nEsB
C4ykwyxpph5tJPVhJNzqj3HhIFKY7mZggwLjjxuMa1x4soRnibX+Hscw5HXiwHrlEddYIbMdATEV
3F2qIHjXUr2OJbc33ErbGKzXEGGhXo98wbhLxU1XdqCxNiMwF0SBISQqMhXC7HfkwoXzZewn1WlN
9hPJke0HYw4WuG4IBp1BUmE6IN1TtCIOwEvC0tqV9hHcRkYRDKsQ1pbEf6GJXjN0aBfntr9GhcOa
heVppf1TxBJxiQWzQaeWTey3sfn7zUhnXLwa6OsstkWNPblNzzjUHg4vwp2wshKrutR5O1QvXTjT
hfI3Zji7THbILXv5gt6im77B0HUXKKHNVcbbj8Qrfwv3qi28CIO/+12a8WN+cwCsmKdXhmdvza1F
WN9CI3iBBcuRLIdV8lpnujuLX2a6F4KVBJeLki6xpG6PtjENfhXjNCkM2yyh3Et/Lxj/mcUZI26R
uDDcjlxmo0Z21IaPvFwuXjgtdq/5kM5vzP9NGRiQMhhDRDVateZkf7pF9bLtsSkgqdhG8qZgDc9p
5oZXNdg17PHYoQP6RxiirE3cb5dyr9LDHvPOjSdnsWlnvpzVZvFrmuuo8LvvuNmMeH7Kh2Je5eOr
+VMwntPv8eeLqqUfx8iJR6T0up2CCMj9hfLv9ci6vfQgwYXsdAoBsQ5duowxGZbasMf63oK91y3+
mMkVzmPjE4iJ5iN2K+XSU9D90mxrnk5PmTpG4wfVP/UNciIHkwtZN7YdAhhm718Qx7iUIiuixa6/
GjaunKoEoyQ235s3qxC2xjoXDjGaAsYzBrng1l9/3vMFb9iNQ2KrvPpPpkXf6PW1t8lEGc8SxVVz
THiW3PGMLjyveFVknVDVjo8FKoc9KinyWC4rAC2MUf4ApLDSLbwIF6Adr4V63znK3xCzWd7w2lTh
zGwlODJkp9XAxs+y71KI1A8s98kGtBhEdvKXnO/GaRNlNt2S+9pkk4vijWm4yIoRXNN6LrbDcIdN
8ZIcMsBHEmqwjih3wScU8/1ylwT5EmjLBXvOoSIFuP1BS+7z0O/AkOEU0SztE8Bdg1+DmWWwGo76
ZaB1+Ahqb1LPXXrTir2RXiaKRgawNYfzSHdCq014ih5edKQeHbUzO/oVahF2/kSex/Hv15rGo6qP
FSQh3J3aCsL4sAPsmKm3hGjIAtv5n+LzgX4GCIAZmoXIbBKHNWH1CfWxd3rm9Gjz1H0z0FUA1XXq
hPXu/r2VllxDXonqzhztFF/OE/2cQWlKPCWSBDZCW1yZLCFC9V9IlXhZzw9a2hL/63ugk+3IFR6l
1YspIQOH0mm+K9ODTpLgSSEsB7F9d9XLpbE3UQqu3t0DtM+9wV8dYdNgJC9cmHUweOUl5kBVPmCN
1J0/J4dXfnozYs01cGA8Xz3pkT1kNNwsipPi4SzFX804C/XVNI+T/qBNxvCRQeQlNUvycv0DVnud
3eqRZS+GThRw8SrSVhoX/5qpUbTwuv+PPWlyxOkfMh0lPPeG9+pddnMCgfUM15EWZhtGs6qwZQ/J
JLiR3PmtpEm9iCtC/u0ASbaeClgCydAKDeE8XAJ2zgxhJO1uimhJsWYu/01/DI7TO7s49F3aYXgT
BV9UUYhZvjOmeLRdB+XjvaMqLFa3CBvIZlAOrBzCB5RmYUsq0VKYjiFaCKuwpZ9cYf1gzT9M2H1+
tbCc2yO7Db+7v6ls9Taqd81vYG4NxZt9AMoz3XoFboN2PbPV+cTorEGI0i0Z/6Cji0J/EZ3lcCeC
AzpxGWTKdjFRZGzqFJAMfmnwVi9mnXnKYrTdSDwm7gtUnvmJbt9YlpfmZECdzwgMMb7LxtOVqyAe
IZtOFIhWTtnbdaDz/14kgogH/is0gnmIHHs3K/e3/JFdmHmBSPCmfojs3/rt+0EE+V5ZFYLL19/0
hyZWlk4Jeq0NoEXkgcZWoSbQLd7t93S4cVBpgoDjc8pIh3JV7G7C1kw8EDev4ZIZHpmJdiXYU7kP
aWSmfJP6Mt+VYuRmz6fTNKPMpDfl6zgM6/aRozN9T9er3eKr4y2QbdNE9+MS7BLWNzEhMxDtyaqv
3Lb7xdYTN4f6K6B9hN+P/6M/BVb/YBgpQ2NqK1vSXfWFUJbUZIwhdsaj1r+TUhCTPXK6ifZgsGzj
XKGbI9RwZD1HYDAAzukpaBut8bkYA8lvCrZwkNMZ53Fud7AU4r9BRx6iYTSNwzVc3GVBNI0g8Lvu
409zGwYv34FVJ5y03ee/rXltWc4yW8x3V7BQTmfsG5B+HuCoEH60Sh84w9Oir1bZx6fIKNrSlaY1
ASmhVcW3gb6iTB4wcsxy99E9Z/qAwSHdUabp0YtrvKZvHZvtSIseIxLd4GoFB1XJv2Xi8W80XIBY
gBiic/8LO8UVJpz6mNtmL7gUsMI2PSOI+m+mOgh6K1+w/o5X/G9fgd2/S8+3j2cJLpAbOFwchgCr
CpFaJsYLAIcyJ/BaR28309eE9bp6KkBbpp0kIw/uuNU65BMZkwEnKP+lKgskkOAJXrEVUIL432u2
jJs8OfqWtyPzCQjVLSz2hZ+lm2qxy2T0gW+XBaJEOhROX/PGWFFa+HMByW2JpFnGtbF9dBh4S7ZV
BFIyldyaF1AjY0DLta60r9K8mAzd7QJXokSYbcb4rw2WXJeM9Yn7IYqoscBH5vHNALxUWTp79+RS
s5qV9eiW64FrdIGjc7u8PWWA7gre65m0YtAhL585aEhINUZoDYAtNE8ZSyuxZsWtEIfbhDC+ZuOZ
ENzD2dzghAL716UkHGVEFg0FlMyfFjDjygCji4Rt0RwVkWQuGw4ruyll13wwLpBODwqdot3EGJmg
fATGV1l962/jBfodiniwLxOKM4m3NaHZaeS9EF1Lqi4s9BngvP5SilcdHXfUYZsx7hoz4Sakgl04
AZZUidHasH0p64BIjxeFKzHU5LMe5/mrHr816WZKeEYOAPCIMSAYDJEri7Zpw10kMWcDJZ84KCLS
PQLZdssVrZHLcAhPTO+7XXsEyHzHgMcbj88YcC0OwRbpxrr77LfIAbD0jlb3VnjzqWGHscJNjYfO
adx8kzkMpkNv8Y0wQ5suuPYJtYaM907WeZ1xFZxHAsGhMXNZ0/0uKU/w5w0MWCGtvh0BiArMlVVW
T65mLDz7jEfFMdS3jxBSgSvTmYef6qnZ6IpX2B7L1OHeHugy+WN8vqT+VPLZLF+d27ZI1Zc1osN1
8YSvQiGq5WtFvDJrA0LoTn7RUw9tBCa5Qb02o72+FpF6oXdGcD+XBKUdGIZRYI0ohAj5OEYYAQXY
IQyz+HWidponBAwEK22S56tYa19ZeG+UDZSm0RI3w3hAqC450rUjTlBYtT94MsL3ay52jETg6WiW
vPDpHIZHkLMotbmfJEd3C8MP9xH47iUmzemPTRK5qcgPDVdlGswckweT+vS3QzKx41onLsRJnv1W
yfh6b5GkzSQ0cHMvk2cebnKXJCVnwbYyWea+tNbdjNKJrd9ooXmXej9SLXPV2cUyo56mwefEh+GQ
oyN8+/9IUTt+EUEOJpHJ6zLUnP67szEOsIbMiVYsfH325meFTaJN/uXoHZf8f7NOC7g5uyX9hyOm
G7F2FpeGilzBkz3vJfVX0fEj8AOluH/nZk+f070HKaUPBxAFiqZQrf+8zdw2k/YThGhU9TFlQWSN
dEfKdqr3er2PKYOy/+sRCe09v7wVHFq7F5/ynv05cTZEhb+2/Ntet8sWsdESFgFfbVZ9wZ7NDcqn
4q93ktnpW6KC/5Vc8h03cslzOdLnhDggAnDs3XDbhZgOi8EKmi0PZoMr4l96rs0vpe88/juVr+qq
jrdSjJCMoyNESS0d2S6XGmtVpLAzjl9eOuqGNrT7DzwLLUFZ/HT4+t1ppqvE54jlTfCZc12ybspG
P8qdmCQurmtxjZ7sL1sXJngBph77iiNz8Yx+BmmnTgiiSVsZl/pW/mE+wxPZgSwTrDAHtI8oi+E/
3eUhA7BKPJ1ChgSEsduLUCCmid0tP4UI2BcO2tkueghoJ7sByCwdg1UeYhyHN+ZeLesptHHQGVDC
TvOxU36V3E80R/mX94/haNKix67S4RHkLqKN89QLbrKX6MqMi+oL2wQuaLW1RnqwPEHKYS2m8whU
ybD1cUPX+MrYpfPYJ18MveP4R/pS2YtFHkCbLnFr6CVQTWKmRV+qzhhnS4JmVn0nL8kueVNz1e5f
91EULSa/M09aAUm9Oeupk097U2m4R7ywPDGQfYcmzuO/RfYnuXzXDfS2mQ7rWfcGVAxasGX0m7N4
DOFaVVEKbfPatZbS/VbjBv1EV2xndGU6TXn+FhgAC18rgYslSicMo/4QeiecNmbMzJGzrXP0w6w/
MxbfuiM/SWxiv8CdEL35WUif2SS/nkpvgzQMqZqXHRvwpPtbBL6uWnPtEmI87IZqua7ZCQAAylAT
yK4cOkN6ZELCRBFNQygxjQeT+U/D7AbSRLKVwkIfeZOjy8BiqSi+QJ1OCdYGE8mCG9UH9oihP4xW
M362QQBtClOG4tYpePqXjXFyZc7eQoGzjTjFMJBZnBbgAsQGragEjyqkVt7QH70C3de0n0quHY3i
P+hucuaR2CIx2lc5cGjU0kdQf5msItNt+tlym0sdng8ZwD3FP1qA6e99jTKeQUsXITmRsDSSdd2t
WoibIaNTIl3HBZqH6fAfR+e1rKqyheEnogqQeCtZMetU142lMxAERMk8/f7YVedi11nJiU336D++
MbcBrKftbFl9kNBAtYu7DqwX64oGF86mPTeQ8ml6wyvBgdCu5BbxNZJjqkKWOugq9s5sW+BD21XY
WNB6yF99zGhZ8koXjkgSeolIb01GCZasLLyRpfc5peY/ufcNSgJfDtWydL4unrRifxbvKVxYgB7s
LhT48v2t0QA1M64Otp5bLQh6VNjGguSpJ6mR9nRLUDfJ66v6e66LAP3pZ1OkdwPvX2G3B5VS6m6N
IAYN2wDRiDCpPzNzpSpxvxtY/HAY3VJbZsUPGC8mmhvq+XHmZ8321kCaMasR8ppzY0CQqdMlY/E5
CXHgO73CopWDT3/GEhKxtGNf27wuVXbPYQUzF0NqJjjv4prdJau3cvu5Ld9/tbjJRqcKR8kT2hM6
VxmONPhoy5Z0Vq7XVoTWSabsnDWM1IPJRhqDJA0/8Fkx6FCKDqggwg15msTtgXMTmB47TUHF7ENs
nIaKirm8YUxT9+VD6b0ITl6x89/XGzHVr9HvFLI9ZOZ36g858Zpsz0zatcHnoQn7gY3uS5iihODU
KdS+A3zlMPG9uAKd/+R8AzQcI/i1nhhwIY8iRityCygU57bN86aykikCAyIzq/jdwdq1QOS1tBhE
F1IpZh/vvWQ1UITSup8l4MKnDzXzR7u5xZ+wSu8ap0nzSNcFgcxcWEND4rjuXU0EuZQPqBroRliK
4z79V/3QziODms3vzcePc6+nDc8hgaH6RbM0zz4W+GRQ3g4VoAo6YEaNtch8hgX+arZ28Vnm5An0
C3Jn592hLEP8ZSYBTeW6AbfUbUVYSCTOpsjapZ32Caoq6Pv7Z7aL35GrlhLmUIokUUKvlO/yFZHW
Qd8GgpXzopvaNmBMcvZcSb18tOTwMZAoM3ZVyuhqeIKM11F/5yiYak8fqt1szCz2yJL/f6CJ8lsC
leTGGgORVfmj/3hJ/8gqz0yvEdrzX2pJRJd8idGX/GgXH+KD1gb56h8VFB3pZNy+Hv1Z4J4tpx4w
SGxc1b1Eb+ls/lzpDqz0YCMi+ykeAEKU+GpX1iAv4Px2rEtM3riSnX5pNtsa08Dp1l0H6su9567C
MlVS33j7eU4Kke+82MOtS1ZyqsxfSfTeFxMOEWqaHPYRMw55wM3JmLp+5tpWKp2Jdd5Hlv4r2BKc
NJS6pbWgao9bfy4nbu1923QoMgaXIgTEkPVC3vQ4rSZOjYExPcwgNfJLTWauJj09XrPbQTsk1UWt
78MmLfwXzcHoN6GHZj2qHcSecoXubmI52vwvYakUMwWd5TrGWGqJjaVtkPIpzpMpJgV8iU/8RwU+
jDgs0HMvHjaDi+jsM617CCSoVaacSiNTt7Ay8WRQP4RpJXgO9MPHG06THn4BNwnT1J7SBaE+meto
eu68adMXOh2BzP+8LAVLkT5DCAB9XiPvldNhQcw6cVI/N2QzAM3t1wD7AzyHdY5BF38SsE1c/yEu
0kd5KRFjq6AQT9ZEDFgZjHdpFdGqSP2W3YxNsuX6uRHwIhQv/qnM8BMpbEtMJkv9JJyM+ERIK0nn
Z8CWoliDEGavr2dHkwXBZdJRiEC9HA5idUVknfnia0+zS42MG29K+kiiRflIb0gvEU672eykZsQp
PPT9qM91ddGo/IBEXx9H+J4IXyPBgN7AgyFk/bOZJaalYorXfJVxg40a4LTyC2khC2Qs4cLSrogL
WsVrqVUbLqoOAHHRqy1MuTbdG0xHweic8EXbyXunNQQejjsF9vX2Oj5ftMeimkE3vDJI7kUqjOQN
ILDIaJU6wlTlzYZYv9evzMXmRHmuwrI03+d0fDR6CMqOI3hGcjDD2iwgdbP3eaPOs+eRpPZMCeDP
RZYR+mJ1zSaMLOYVGPJcm1sfRwtv9mA4/MWvdyD0m+Ztz9ZpOol0kvgL2UNCd9EW2wKpiNZ+wIIE
DKBQJIYOn1QToq2bdKlsleOQb8CLyDsxsbzNo0Bfk8GThNmXeccLjZnBd5H0cPMFreneuzwgZJAu
+mj+m186ttUNoSzW52/9RnkmfHEqGDI98YQeWDr69/jECauvGxKmB676VKBMXzaBNSMyr3+xdrlz
QOundF3JEC9/9TpFv7V5VTZzn04+xZJJ97NEDWDFd3bYGlHKjsQwGsxGywO6z9an0pPtebqe4QWj
FpnzKQrQvx1K4Czvdv7i9ox9myOTTbrvyXhZVqQK4fBGFl57SXDO8fsl4fhynhcKhzBN4eFa98gd
bNh4i2tJTBC0PRxmlsYpUa7rTzhsyFhE/GNmXpH9lWBDFo3ZnEkRSCL0vbONpd0b7fsOtq5a/iQQ
Au5nUeaY9p2hW0RwCvhAKXQFgBQDJstb2C+/Vboz3Iz+Ze5v/OXOd/PNMUFVgmNRI8DhUJPVWJL/
nix19HEbXbevdBdYBPdcI2heG61OhVbGOtO4QYnVkxAPOmcgwav9zdjoyW60+pXKuVtzZZ8ULqxV
lDtisVGttYhgYy5gMYwgDZxOJo3aYfDKOfNx3zGTW6GQBFBABXLt4gceNE0DM/XjL8BnEsJXTZje
zWGlTmna5jq80ivI2g/6wgOGZP9TyfBwYpwjF0JyOoN7NPBqSwwLYV48lwhqdq588+3okziF8hRP
6YFpv4ypv+ugr/rMHn4QDlE98Xwhj4W5Lj8eqklw+mOCp2ODbHh2c6ZALXz1jxTRHrDPDv0bnQLt
oz3fiKPey72nBewPOmImSEAeQRQan0DCYkPTBQPlt3WfUuDqgGE5N4MnjAGuZaAdrNQ8I6p2+YYj
i1fiCuyiID/2m5drhOMasv4G2L4rP/NQQMMxwZoWzBhdbAMAmqNP7bBrhDXixuznv+T7g0PtYyJl
4cu/wPGMAHuLEtSPpvMSYF8Xdu5U1+6b97FpfBXlm+iQ+ox46Da/9t4MFr2xOFj9m5Nfa8br/Yjl
cgPjHf0QiLEa95BFbCr3LTkQqSP9uyGCDEzHIwHujIiJcnGLhQyCW/oRNnaSVjRiROnUXiGuMsJn
8C5cKqTAoRgz5aMizDVAzmr+eTy95lq5FWClyw6E55gPvwPARvpEcwgql7CcW3SkQ+EtSTnjUGLk
QsimepkDM4jjZ3T4NpPeIq8UmefqNrfWhW7Fzsdw8DdxGGbg5QcAoJpl2tjR6nOvjtnutjeq6aaA
uij2je/8B+mHVR0awvwQoDgGhQvzRlxkiB8Psu0ws+seBMy9eC5CJbMED9+QpelBcuTdYsLED85s
p9MzhXpedjM2UVwxedBQkT3MMXFUnJzzpl48tZ9+DWyFy0/1QDBZqum61xHjgKuHcuq2Xr+uNbdL
7CHIt0nlUww0h1UoVdA6O0bQbVDbYcOEGdwu5z3uOivp51w3b1rY8vOwRQ2TtqzEY0lAhfWc7fU3
Ea527Qv1NpXubX3ifSHyunHy5pj3S56j5me7T+fEjhovEBqZCkM+8XjgRgCKTShhM7HI8ycDwRlw
GNTOrV4Yk2bz9Wue+IFvR6a0eFP+Gc08va+1wV1ne/X02SFOel950+DaUAxICxHqk6S56QrpsIEX
rf0O+Wq4+gP69+SicHVac+wr1KiDG4P4Icm+iTbTY0InwhQWjKCeo4eLIdvHyA1DPs6ri75HeEYB
B4kj6hrIg9oTlEOKp5GwzTEwCZvn6YN4gGnZo8MQvKaxP4WPw7CxzT+u+wmaFfZU9Ni8POnlo2xq
tcRhFnAeVcIvevjn75voAHLRSAOarZ6hbljIdySwahgBpAVXDkFIBUpDRhJPKFU/IfTiy2C8Akpm
OdOLMfu4CfZk1akQliDK4NaLjH37Ma26chv5q8MXO4U2BOLPK3w1kBduhSjt8HYbOwlE6ZArW7Z3
hJFUkVh8bIYYi/w1C9Nau0bTK4GJ2K+L8T0EVjo/iD6XD0S3R6ZPrm6N24BD+PUXnQLM65+JEy6/
EHQTNiakK81YoZ1lGb/MPSzEwF5Ldm7JzuSnazmyETvlbxuZbSYe+ZMzNuexdofB5SbDD8r4qbCv
xfGq/OKyp9s3KoaUC9Oa1Uv++4jmBj3afNje4OY6mBsvPiQEfiE4EQgydEQI630UDJFT4NDykRCp
6UVKjnxh3ClMRNzpdGQSPzxxy2Bo4OTuWg4JDkVZMc/Wb8PjxstNkQwKN8OuedHvN2SUCI9o7GF4
4o8giohNa8tVhcsoyTJ++2JjM9rFtLC/QWT9AQb1hZ3Y5jjsBzv6x7ABiQrd8V7wC5HxpKrm0COf
MZd7Lahh14/ylfJY1DjX3CIzjkZGYv4A9gGhcTFtGhYf+DFQqnKJ12Ak9x+iDIhfGmwSKTGckvEW
dJv3oxpQ4VjmNXFhFuaZT6Ue7rn5wXCKFc7VzBLntZcHr2T+7YlvbBRhBoriwHyhKq5CvcMOA8bN
tttaU5kc+XC29O/jhF3mjuvmG6EEWdHkz2OT1RfAd6w7JiCu7VxLiq9Q4x8jtXNcXcCm5mw8DGQ7
kwo6BXd8CFFk7mYLAfuC90EVWDM4jUTqwVa3trwE/fWklYRx505UAFZvlU6/KUz87TK2O89TP5lS
bdQ5Yc4I8GUgtHQ1IoL08Mm6AyHYdU8XjTKVJsYGOb/z2ecPoodj6+WmbFEolG2TnZ6iIh7Iov4H
NZSH+QUrnnKNttqMhKT5bMkeNNtBjlG7yLYSYBygaHP5JEATpgXLoOHKkUNc7GjnNmg+2sd3wOyr
e0Tvo0kKbksgj1lp3Zbmta55DtoSCh+akpN3OqIM7idvf3DRfo6GjVjgPf+R9+9qKSxmgkPaacwj
WKp7QUb7aunkZnN1A8kjSFh1UNmRsTInxq8JxkW/S13D3is2hjQXc8Xsh/s2GUwuAUm24Jo2ztUW
lQAOcktbJ3izXW0notH7Khek1DDBETRxQAaibOQj9MY5R0uOAhfWJXbS+vEMzBxq0heD0kFNYlfU
x/2kePHvSJS53i5hpOZz1LmUZOV2hZMAJipLL/3irTm5W6AQR3Za/M6KRbrXYTKQEnqQp3C6QY9d
FoFxQK4JgmyO5DsiTS9B60jwTOzJP0YKlcwv8NQ6hm+yY5jpMdq87pRHxEsN9M7gpbCQN8QbRiPz
uequrFckKtWh9GBuue2s0xUTMlDu5sZBZ0vOuMjuIFqKNKcMB+JVpFSOEW8+3hUKASev5rz41c5s
q75QcW/gFvLX2GIQRehEbFqG7tBLWNMWEfPbH6MPX1j9ALyehdPZiQeaP/Vk0EZdjlNhWlFKgEAS
DJWMSi7M7UJBAAjt5I3/1F2b+qXB6iDlkw5exIeKEHDP1UJuPDNCloQ98jhsAn+i/RbssfeFX6RG
qTjfS/jgw+Lp04SFPmv4Ab2CuLd8Tm8XiVOzYZYmhwDcwe2hHHo+CuqvFx0uARJNDirTdHBxYLsA
KlXnobQo/2HiOg2uceD0AR7s/4BWKb1TwAAs+eOMzR2oi4ME/gGqWLcblcjJecm601BCzmMfQVC3
xUk1KaM7b2t8gfWsqaGykZkiSJrwMeJA5jIxB6w21+nC8ate8Av28ZFbufX6DsXLZ6/xD0DVmS97
2LIXkd4y2KIbUZw5DbsRgLtHTh6j7L3avgz+eiDhzoUtIkPEi+dnslem4/LSFCH79ntwUfS4LSmm
fAC0w5HPQxYYuJhx6Mcksw6fO97kAYnS4d2uOEG7m0en0TrRvpVLjxrONb6ZoNi9POGfDlteG3AC
xGwsAUFMkXV2wGTMQAMMJgFrGX9TrR+zKpkVmFARTaA75O1DVE5ukXTXG5cK5l+JLDxGaphmD5+Y
/TkXgACAKIRoINIUf2frsv0SXuecOp0VtK7YTQr9G6qGEiFUY5HzhzDs+uk3A+QPIkYSxvTeyXNU
8mBmqw7rj8cBNiEP7KoMF0nIueu935fhp7OVj5ON9MfZ+u5FxoJhhcAhhgti04/TyY5/wPjNDZRc
E5IpYBJEpVNdGB8BiUvE2RKFMu3qTXnba9Ft278Y+HyYU4DXM8Rbb1xslHJp80q0R0Lb5zIItMlt
wcMntBQYk33RmMNbaPYHAbzLtE+Vx+dPK4nF4mpqK5QszIJ20cF6dDavAXS+8Fs70U9OHwwpb9aM
I4rPwpR281ml3P/RNQPFuunHIsQpXlZH5YgSA8PL3JwOHt0LoZgUm52DE+NGPojuDW6DCgrX+vw8
bGPmD1IPId+m8rD59sUltQjZF56YTsh7xFGn8iF6cJFLC1aaT9LxIrEMPHwOzgo2bmpQM7v5Jq4X
pwEbFUhIe8ahErxah9vaobLD3nqHEsrheOaDKwAeM5zo/BOMzST/sbSVBVhxAmVGu2t0kjIC5gLG
/LinoxxYyRq9xAJDjl1A1CfMluQAZcaSQ4wSByAHxAfRiNYt+Q74OVOe0Ye22o8N3DsjKgGWV1x2
b0g0ODPFjSbC8W3XNL2tW0v8eQOFgXS1ATc3LURKwe3TJEA9zQ58xnGnhdN6uFPkfUMtoQfwYsxN
7CqJ4I/xFQ9muzS2orbFAvZymYGQbEMi4gFJIi9MYkfHLcUVW/jihXyeKjhhR2AUIlX3Ho80FWMz
4v7ErU2/I4Yxvs0V679GOULLt3fbtOvh5lJXfADRGbYSWCqxIC0iR8RCPIX5gKGa+XiFZOLMjotB
h6U0mVwW0t+Quw47BauRgG681ZENjEZbRM+F4LvlxBQCHus0ynNP+2eqF0Q5YIbiDwQeJcYK6kY4
OcKCuw7JjatFaNqIxZrLtAs75Gx2sz1qfHxk9DwLv7xyxdSfx2Q/rMZxlUYrSMUXqD9ZXMRqIchA
MIFanHkhmniEV0K7vM2L1jOkl3/C1xsXCHc7aQleoO7H2C2UVVVYHUoHsgxCadhUgntr5hk0MycJ
MpqoqLzoxRhESZDMT42UNzICbgNWxwlaQoMxC8UW/gCEQS3IMU5MNnwYUZwMzVePiwycv7nj/cuI
BuH29ALxuOFztLlCa6nz8UePfbDXLoCRNErypD74+iWbLbX/UnKrO56HCxNUj8ymI++x+ebmwIFC
xTYXUdxOXyhjY+In/0Cr5W/SBvFh8huW7B5MX++LcEc6XlqTjBUDKFDCTfofjDkAfHA/4sYn/OuU
H678sLd/xbls3Zqnw8nAz+0Vf1F14WTOR9fkQyQBMFfBrP6FOWKL24/9Xf6epgr25drjWjP+layH
S/ql/pP+ddld/pkgXCSu7RGhzpuwzCR8kgcNnF34BgYJ897SmLF6euVoj609W8ngXzpaViraEfin
VkUHEAR3Zm3jh75+LshQ/wAPIh6bhKI2ljUGBHyJ/3dcsW02BwwIna8GaCCYPK/l6eOh6eZjqQvs
QP8YMlpOtNsC0gFfL947LMrX6WLLTMGFenP72cfn1h/+QZBz7V9MX/M3k15F1iswLTAJ5JvqsfKG
S0Ucioe/9/SOfQX44/bD9RPZBqu02EffxqM8ydpC2w9MpMmR8Y+/jBV2e9t9sRxcarqJAeK0Bqml
x43p/dwvbht9QleZX3+LZb1AUwSSttGOEXn6nu68w89aBecJwSNLq7u8j+lSlJ0hWL9s4S82kLrv
J3/T6Dfcx6p9xM0YsOTGdRZoF9VSvGSJqtKCN74wlyiA65uFtMrAhkKYyZbFxUsKthH/Vcy7ZIfc
9gAaOHpJPH47hNU92MNylYo6a1zXMMs2cPZn+TvupeQsk/yZcgfa46FcvVevPcXG1ssTt+jkhusk
hBLBcLhEzs/iZQJnocKWdMIzd59MMvrs95QtqjhxABu4B9SrI8S4C9TRP+KFZzQ9dRYuAzQiwf3L
ozKzxy9E86XVdbjlgrH06B9Hboe4meH+D8yPI9EcLEEIK/POe408b+BvQSPOXIvDJ15zEPQah+Dm
NeCrWlbFnrIexsAq5DWQ9oqyZdBmzFJRcDq3zXuLU2vGCL6DLBCFn/SsHPV/2jd2rvEP7pU/FKOO
5Ydy0z/2a8brmOs5lW/IghlmAbuUf8WycbmdJPoeEK/coS05ZJ7iyyH+I0IJrrfc1ROfmTBezhbY
tDidiVNEjgBEx4LZP63tNFxpPhdpY5svlDexQa9/7fIXXSdq+ml8AvrvLHTbcjBs9X9oukEaqqf7
BlFvEA9bDUDlBL6TgzIfFxxOHeG57AnnukRr0hA98y/d1A/y45nf8Zly/onfoQDs+MUSgdJw8RKi
Pg6wxlbfdIOiutM+DuKPPjkjDhwVF7h3gMNwUBdLXEGVb2l9mxTjkEHakX9R8gjUzl3JAr2xnkgB
FwhJwKWSY35s1xQalIsuTAJjm21IE129kaf9RqZjXLNsp20nrGLaT58cn7ydo3FEhX1trsaBsIH3
N+CWLHjtgF+TuRIEhPXTsJy82b/4g1YMfBdHO6MRa3tF/AAh98V1xop00HbEG4ETmxEoCjrDm551
9I1PwK1zm9IPlhXvcVMtQDVZHDlz3ZnXG2pE3Cbkgk0bqBbWPoMP3uxtEhQoOE4cP9n/uxbfCDcL
7x3KMwfVCzd/Bfb+VjnCH8Vtb7zrJzNQ9gn2x6N6bSYIAkUo5B6M9F+yzV9X0Gmm+ZjaWYSTyyZE
dV4qxyp2njxWUpBp0PxJruwCJCcdaphYmIz9+AWYstZyl9pcQu6zNe0zk+R02pPeqCR27KK0onaS
3Vf7Iie3bq795NJSXY+7FCQJBZkEeAuECIAV1vJq6u4w1pEcgoi+moBzGCI/5V0HyRQ8zRcf3JWp
7n0U/4pFue9Hhyk7OkIIxF8Tcg0PaID+6PtmQrRUj8eNWZXuNcPDQjHtroTboailO0P2nuWmHzdi
vSDDu8jR907L6baOOLrZ0CkFOjOos0Gw/yBJ5rLHbidx5CDTM7wOCzyH1McXTlF75j/RHrEHQFUk
4HG1JXekopo/BcQMcZHE50gkShm4rS75c+axDZIfI69VGJP0D38TZ1YaRHjs7gn3rKu60C5tbr/C
EASyJtpRSldtuhuFS/GQSBeo1k2/6LEjPKrI5mNBMtAQkh7NuJsLs+B5ut3wbdqdgPTiA/7Jp4W8
4hU6J3hjXIYwO3lkdHvMD8I23Zncm6cBl1qn1xpTuimEmrFpSTf+TI/luiaLLqELsrd422l4ZEOk
64nUZ2Ug14c7oC8+/8HfIIZV05XkeUB4cxhvaLzVTfefW30hqVwVqpyRk+ENZN1K6kAYHJZdxkyO
ljiBv5PyX0PZM65o5kYY2ZkgyjV+d/v67f+QpPSkGaR4Uc21zPHDb5geH9suB7DxxoXNLYrXpDh2
WKqV1+7ZLbIXcQHrfkfmtnZQPcSCbqy6N4mfp8VlY56TgCVI45DFBN0xITTFdGMDEqv/QNj5G/v6
rqNAa/OBG9RGfF8wu2fGAX3TEO3jjwvuySC6Z8Gq/3R9fZMtb9hEYNbwDUAsH8SDiS3CPDK6RyGF
bLQmmsi+ua+I19SNCaEUl2jDQQK4tFGNbjCdfC7mLRxVMrpx3fPCRwusK8oR+qT1827XILoZ7G47
bEouMj2hjDFV3ffnJ0CTR2VPmM37EmJkqX0W35DunbpvyCLrXZ5VCTiAAvdb3lBKlKmLWL825qKo
Q978NxJvQjDAN8BuuOFL+99yYtjVvbJFBoBaQLwqqTAXiq9o9svL2o6rD5H9sB0gAHxc1CzTnqYS
rcOU4IOqc5CSrIMFNEX85YMDjzV0tScfM9Cp79rpnwcgDlx/SLepg63X73RZjxO0UiWe2m+INBA+
ewwgZCIOiFun+R9GG4PNm1A1ssbuXJnq8qvmN0l/3MF76WOZCffX6UAdKExf0zIMuH/JgFFirOJL
0jinTDgYUOTqMDXjk+rUC6cruLaqulzdb+JfxFoYnmFksLrQDZFh0zHq2+hJqCTAxWENG6FABTHn
ewYpyjWf28isWGYMK+T4ga2hA+dRX6jUZuqUhX9c7cE7k+1gp5qLsZLMaBLnWNGD8iu0TyfW6VRF
PTvMse+smwPde8mFE0xYc361Tog4/hbyzGVYFpI2/plP+137CVoGMUx6V8ajWgUv/hdw/9gDreTR
nXOZTXBCUz5YP3DOEuGFND+7906FLmIw+elk75NRVsUrTSod6YHvpVp4FGVzaQE1w5tFINaNcWNe
RkHK8ZMt9PtLfoB5NQeF7B1igaNAXj7dg64TIymRwQBEdyOG1VjMOnI2NsbDNJEqQKCozHbUmmz4
mzXxO++3N9PPP9fuKJP0lP5kynLxdA0yjEzMEHz9sJcJr+ndFFf0/7SL83SyufW6Xx0OxkPorvzg
HE9PRH6J7sEtK9OT5f6JmxsaDIbx8wedo847/dtEZkwiwxTFnga1SsUdeSCeOtFH0mpm2G38J46/
nYgNiwsI7XFkDraPROavoK2IkHmrJKkC/0NJci/Dm8c1WbzQoZUkjtKt3/qKz8MbP2JCzdhaQrxt
ZAxilJoryiPB8M2iQPtXn2W++PFXH+8iCHB1lIhYG63/795EMuG41+0o+weOl45Bh2aypL+VUK32
rosr0wMqucXNfLFOSda+ufItqHdEo6hreQz1zxafHqbUESKnsfl2TI9NffY3kA+GU40wP9V6btBk
2iqwTzC7PzemvZT4jvO9tpdmF1GxujrAArqJx93teQefV+pDm4Kks5A6R4lCNQv66gvBRwXxaTwt
I98tzAgR00Esg7xdlsZSNYiqYTVDsXEYojWo7IKRkv9noq3zF73poYgaZ1zpNVeuyGku3PZf5dEs
1s3gvqtA/f2rVWuZnoghxoOPuo4c/1z/quXrMKxzUl2+1D/1tz6xDyDJJV5jiyekOAu3ZaNs1Vfi
1MWPIv/V6VmO99HtlL1+Fzcoz46SBx365obE0m5uJKcFdeaYWynoYaetDHUjXzH4FQmVlIR9tplI
FaE4zxzWb+H5GhnQO7Lx1KDyn66G7GkPlUtfoYoUg1VNrw9PvHHZsx1sQDh7ZvoFOg7IxAfzRdhA
ZUkowDOeMNlXlunXBJ6Rydr3p1e1K8mGIuMBBzd5pHk1/2ZjrsJG9xm1s/sNK+2N5h08O96A0Tmy
YBZw/OMN1HYEpsbmpNHob0R5AWR7GH1f5SLrFnZ0kJwrUgO4M9arbAuI6blVlqtZZ7+OfFUNQnLu
m9DycPmG3965OFC9g3+uI9NfxFPxD9cEjw/x/AF3NpEqLzc/zF5ckBFI2DpKq9/6tp6SVwGQ8mtL
5vTHn+GQISJLZwMxciBIam9deVI9zD86pSiIAqvt88G6rBBX94eG1nuMO92uFJdJeh5M+GZrgNkD
08L/VaEbAHFUfV2d2oMwXWf7j3DOXtsW80WLtjMho3iNHEX8pj+PuAeEqwSKoqODriPM2SaZNbsw
0ZSEl/OLA7pgYsh/+Seow0MPBXy3aXP/bxa0KsfodKFCEsFWxm9Euld4cKjeWhTuI2FL/To9zRCu
wQVarFAwvXxSz1/03SzuyAmGZDP8/Acl8nLA7AoCKS5vp9r+x83YsL6IhoTjmU3WMyd5lJCXYQUC
U2xbFId37geLF4I9HxOuTrIrv03bdYBmqEYTty7DbsmMvVQJ1k42GfmxNHcGWczKxisH8gCbwLo6
dQ+6nNPVl9DsqiUjcbW9P23k1FALQfvHY4lPgms/6RJ52fnHKX4Jz6RxavMpKOD4H+mK0Qnnfubk
OHvmXCm1xQvcTt0mCmDsuM/KvYYjYSmvMwj6bTc38Uh/PNXWBhIVMPFgAiHhISWjZosdhQThHXgp
/P4Gk55TkvTrdUup9U3iVHzzlzJEeN3WQ9AGwLlqbf3a+VibV80xuqHznkM3LSEbCzBQZjWfDk5Z
OkHYfkGjFKITY6BJXBNZUmAkm3hGHch68Gn4RMvMUpyUMGSLId2KsQmUaH9B8xXPIAwFH4KySYlm
54tN109irua8lmdmzE1b28IVWVREvqxK4BVbVg1K7urCnOB58hy6jHzx9EueKrt8M2zYQ0p0PShX
7JfEhGoZxlzpp/gKXAgJMWUqpeo5EhbB6XPbQNFgG35BbjH+UdoBKMGU7X7V+XLswhmPAf2TdeZP
Yi+upmSUuhldRC+XnQORX8Tn9FFdn3V4HhiXqF/qXmcjXk0Z5L70e25eP4Kn7E9dIH4L/5I45IbW
qQ5L+R2T3R+iu6MtwyXcWs1pyEEubOfuywi4cYlYqpcIGqvmAIOlIfBDZPpdzlztIZnkN4AIVt/p
F3Dt88hIHNeuImw4FCLcKJpXInL/kMNGPQiQKSLI1pcgSiwhWXbxJgP0njGAORh6eWHKb2I3U1pW
Fo1fPaj3+Lg1qkUMH1q1TMmtIg43Auvoj/ETnyCxD0sDLJCKGMQrytTBop5I4XkCDFVB7ANK8MUs
O/5hRK6zRQebRVby9RmHkYQd4aKs3s7HFsK2DWMN6QhzGBzNQrjqINwZGwIvTGGN2+JCNww3f53Y
eIG+Nn5FDyknZpdCxM0ifrpy+IrQIePtZVzZNqL3wooOmMRmAmkaqNs4bIqpa+aShgT68ycJVQMp
RY7L/snW8A1SKX2Jt23REX7BC3BbaLwbrx+VPkbyPbtop7zOb3GX385dfdewvuS/+CAUrwzTZ1hx
NzFWMnso8/XWpI6UuYQV+S/PDv1tUfdnUcV4Yi0nGvjj4m2tecHULR8gcrMTKRNvZZVoCzmV5kg2
wAUUwxeEtWwTX0LnQ81WuBMQSMxsZa2sVEiv0WuWkWGRaDiX1+zyQ+sK7S6mkqUaglL6S3B/muTQ
a445+/6QdRf5L5Lbzb0xnjRH2g5qyGyLiBJVw7Lw5DciSJ1UrjhaZKRp9QT2vjHYf0V/zfQgFmRq
DGeCcGOIa2IzKMnDafevqn9vI1dCJ4swO1Ozsf48iavYvhrCRoZw1gYJRkJxaq9TwLVY9/ys9XOL
y4y0g/rltmTUmO9/DZoVBZXtuKAIVBc8EnOriAEu3inQohXZi9zwo9uxQCHJqCOt8cZy+kbwksuU
DgyG9pj05S2KHnQ9L9brL4XCcMmV6qEJa5sNuoyk2bIzmMq6JDGNXEge9Lfa2ebf5OxFsPba8JMq
aOuBm8vO5y98k+0yzE46mwrgFBGq/17a6oOhsVnzFqttMLwWPRMaQonXPSWJAaEXUbXd7D6cM1Qv
TBJR7OlICKF4sBRhJXkfKGT/7ZSTzI880r1oCr5Qnqg7VrOHWivzEYX85xQxzmgdJx26YNgSbH/D
4oW2DJ+m6RcUFZDhUtrNNsE/z8/hSuSKgd/y0dUVC4YOyn8FSAvGieBGnIll99suXcCTRK7cAxqD
SHUr/lDy4B1DynRk4BYb73lhQq4ejBniizDn5CBXnMAPo14Xr70Z/SQHNqlq+XrI0MqcC2UfIG7L
221JCORr/DH6r6fqpzvaP5RDLn4XaCN11Jj28DzG2beUfcc5Q8yxGn/Sf7QHMVfAT539zy+Dxa20
25n7kjg88CeQZD3bfcZr1GBybh+9tOIyKXlVs9AEFMS75uXTdiNsJikgxsazmNHxcEf0xQIYESb9
Vv5sCs5+c1ranKq8cJwDvB406nXEWHO9tGMRFbT5qGVaznw5xy4USP+QI6lEo1bzooLblrUfVCk9
unquH3O0qdUVGvE/zs5rx3FsS9OvcnCuRxh605ieC3rKSyEpFLohwtLJkaJ/+vlY3ReZUYUM9OAA
hVMVmUGJ3Nx7rX/9pqrmxm0DLJDXTjcb5RCjUxzghoSvxzijhe0YueR8pw4jXrjLf81du1NXQ3rB
pvcshcoDuad/421uEWGFECIrZjEuCcG3bMMmupF115wLTKNniWYnn9pyDPXi1rYfvDqPgVpq5Mdg
HaKuOVah0zTMVyL0cAdeviRkN2UjRZxZwLqAJDer6pmSoFB4zdb3EHFl4mo4H5o2TF51ZmCiSiba
h4oE0SfxxrTQbdu0/90xfdgZiIUzYNP8sIjToOu0Ovh1azMOottUXWfZ8lY8fWBpzolcExme7XrB
zUYrhO7YCoEEodq/Qcaox8oT6wq5Rtzly9C+Y3ptyjvJE28wrd0Y4yfZbRf5wnhBuBXXKLvJBTk+
rn5DEMQZFjCGzuDhDm2TCohPwupSgZa6bsIo9wk5AMKAg/h0HzMhyii44F08Ran/Si6KEjQY5BOM
dbnOOvztHu6D8pm8lRYTWRiJVfvMKZE/tpwDsIsqxLVjdMyVnkGsA/FDZ8iO6BVaQ/pWqCT3FMJH
BasLhNW87gUZacEF5RNO8ADiPA/qQVtSx7iD/Fif5+gb7q/16roQIIveXrVlICbvBJk3ECmxs4SD
83U9XpOtIe9kQM8HHIppnD0RwpNMTvUQYJKipq+d/oFjyRtK6eqj7U/ndF8IoB+zKHuKkYdmqzvb
U3uAfkX9iU2TDP8YZg0DbeYNVxr/kCgV+kwQItmN2CMYnRDGipexMmeZUBVkAdycu4dtIIPjFFw5
gFko8gxhnM95CviHiEhh9LWQHWR53y6vIN64kpAjwuNI9rfnCjJnAn/Dzd/4eyCaDqggE9eS8YGL
spM03I4WjtHH1ZM+Ce97l5QxuuJhPpPmQBBg3J+U7Ok6JwCrnzGC8ITiTTetqNsnbKqmi/ztvHnk
sDzpSy2nn41tNc4FDMGyfUavXeK/u2EFCO1YbNNjcpPP6rqZWDNalxgx9V6XETNY9/fbTGZuy2qW
IlsWPuGucQ7RDPh1odETeYS0xMMJcxDJnyTz7Oy1G9oVbP5zYtN2eDXnV7ZWu35THRF9ybrG0tyh
TMHsKbM2qLluGGtTPtrwDGMc7cZcgFawI3VG+Jl68x7dqpRFyxBfJ7IjG4tIwkL8SF2tKAuqYAVN
Cs7gTsemMmnC88LA0J9KhywKHIvOU/NALdxaAT0nz/sJ6/8agGshLdNmn3CBXeU4CvrIxVV3s8VH
PdU9BaItpugEp0GCoXrN7MTBcvfG1rlRqYoGZ0ciKDyXdJHgaarYfeegML143DXUp/nSMzY6tqkw
2x4+iVCRAnuI4p6GKoXvyJcxm2eC5lgn8VKVaPnuVhMqBxPyUkFlN5SL/HVytQ4TjwgVbn0wWWXv
OSHG+I4Hxsk4wdGiCr6zpFCEWTUEbSpghjo5viB+8jnLFsOLbLEnKQvFL8PmQ7hvI4xIPx/aWiVX
6Iz9y/SeMSRxKmVORCL2ILfDrdo+DjVBcDus5+X7RsYdiTHKhTYdF3ci1wAQ0RT7w0rMnOYFxQJZ
XItLE3nQ5bTsGFMUpaQws3zaKf4G9brdmAENMniXPyNTQmEscHe1YtbdT/i5PV5J18HQCbW4r66N
wpu0fk9iBF7n1JmW+N7CRj9cR7KFz+omRkElRLjkrs3vL9lLNFWmvCsK0zyqXN2bkIhIgnrAXJXR
orYfooXgX6FrYf69oXKLskUezcZ10lb7x9udkXwWfUk1dminvH3XCSShRSG5Z3mNv7p9xMnu9SQJ
ddDUXKrOOlulKnicnT7IaOCcxEGDMg0/mDVRg8huEd3raHEgtz+D09KxBkb1VGvT1NjJ1YqomVzY
FZNjSsUGRk1dUWSolzjWXKishfnSoTC9UU8tenXBNIP6knPl/Jg+3ijbyAeBCLN0SEaAxY2OTTiy
Lp6GwSMwZ3DMEc3n6PAI5bjRrxcuDjzm+konQkdhRcu7MVcTPu75LZcwhcmP+ApkSOoj76lc8O3a
sStdK2yRd14Puu2+3JaLLgnpaenXlbFUcz6gjWvYan/e8+Xhik6WkvnccEwEG3YXrP60pUx+EQoI
pnZYLjrx8kaYfHXMoDgyZ4MCiC6RkAvm6lupDzFkQhZsq4ZzXihQfGnxp9A4x16ncTrEKSq47hGt
Lu1yJ8/uMf2z88E2SRgD3sKvch0MJZJ7O4HniEbjWIb6e7+l+QfinnMag+VwYmcJUKMLE58NpPHR
uUts+aJ30x3eUoymRQiwBLQwH8N+xe1iVhVb9gP5B7qTHgom7C952cMoEY9xsxamVagexRvdv8xE
rMaTi6gYglrwweDXtSihd2LG+TdhByWi6ZYSue7gUy7DnpGw02By6t0Nf4brFAFPj+nlNrtDfSF9
Vwo6SKApfdXovjF5x6XpPKxbkxTs62PR5qEKnDp4Cm0S40S8lY9JREQYScakMKTbKpreqUw0x5zH
jQeoowQ0znbHy6q/cvhwY6m02w8Q2HqYExyjTkJ6F5mpVFyMobU31xjtDmMeGkh8soxKTy8cZZrq
S+GLrIHii4OLjt4E9z4gfB8+SIDtiZvBRwAf0+t7fqjh283Zvz/pO1jmhIIINlEz1o0MZ//keZiJ
IXx/MCqf7jT4t+GMx4K79zAHbZpw1ID/PKi+N/KOI0/8gJl5PTa31Y3b05Q+xnBq5ed4TYcyCd8e
B+tlGwe7irciIM8O7g9tOnEAwlc5j/gXcW5Su/ZBcTiLJDc6DQ0UFoCWjkXOUmKsekhfCfAoib8p
ZkA4fjce7PTSwlSHTzaaV0hTwkHkGjqoTZAU+wj6Agid+EN0Hpyg9UR1EbgfSVEx4J+18wKgv2Wu
Ay+McQCYvMFI3RF6Zv6rSzbVY7e/LuUJNHYAY1iXhFVK6qzCwoAghEIKhNu0B6qVfL4JpqcKSYAg
nHm1vc+Pk5p2hkAN6TBAhNpF9dzDAYh6vqWdd657RUSUh22cPRJN2EVzWm+oqWA0dzZnmxM+faop
juziqJde/pJM5V0GuEhBBEWYuJyZqCz7TRZeaxtUmvG4g0l9Vk1vWKPpLv6TFcO+QH8aCEJlwOWi
Hb6eyvcYa+MStwFCRJ4kpjbgrCf4HH7KnNcn7W3kyYQCIR/6sqTrRQvNxBP2GME6yNQv0FkrZxbI
EzAUVDc4aY5dPOBU8YaTZcBGwLsYnXDEI4VOR/8Mmgha1YgYSntVMo3aFchyHdnjfhwHdbftewAS
CqExLwaXfXg7mAlmzMboYcOi8KMKqxKn/CwZVAXkbxbo8y3UknMU5qDA/YYjVtHHQi2bXjXqH7ju
kHO62u3ZHH1+dJPDVgAOMqE16aO7CoYvG7Jl6EZOrPzE8PUiLA59inmK+U4MI85fvFQWLumsTWwQ
pkhasOGJTVjPYYJ7GfXUWDNg5mA+plRfve0oWORZ5kp+IjnSRP77fN/nzBMMGcwREED3yDUExMEa
ZnxgmBf4sfDCzvaAXtIyPQCFsOSQbpXQ1hvzAhebNpFyii19iVmF7vRvmEGD0mceOb64J43ln4KG
ZM6uXx+UsbShuItTlE1POAtS92Tx7A4QXYMawgsMs5ds1QPukE/StiQP0VO51w/MvoYgpbWGrUi+
oMWOe2HufMVRwUtfr51XP+aTmclYFmiyWMgrsCZeotZWkEp6XeKST7sVsCwW17kwRk1z8uAIY4jW
V/SXioQsdyA1eNA9C+whuV0RCPenq4EHvy8+kVXZkiA3ShqGCh64XZbBBUi2k+d8OWqNAbVlciKn
yVEugXBxKNawjmFnEf2/yP891N+OdxuzF8yofIrfYmKrHzj6UDYXl9D5aOGsO5xTTAsZAVb+NXHY
1x+HmxVdncdXBaiJxIv2ByHqWF+n9+fIxOeIx+koM+xQ2tnGvHo1ThC4mdjxF9gsQ0Xz5cDPWxLQ
OSk2sOl0B8yCvKyMrKA5r4a4EkHWGexCVIAhIRCVopwYU12oHGW3lwOxRvBNc+uxzQMBqi/YVtXT
FEleSpI2JwsUressWU8sb3TmebjMcdj+VU8keAZck4Wkh8IW2yeOe4C43FPkQOhWPH35go2DU2Ve
ucMuynyDLgWfpQ7yTYFX0k6cvNY9z5+IDfd8TIYjdRL7ikgMjm0+iYyvDJ/fgsXjhM2OUCCeAhAD
u0FiuBGRGqQUFOFA6Bi1emJjJwidFERvq6+TfsyAFJIVaCr3l3aUp8vMsH4W6jUrG1U91uue+BLf
AkAdKiaqNi0/QsXpEeItKL6T1kV7mYFvpWPyF8hr/cYLX7tia5d73s12LCKqJmBEEcMhH5V5rmQ6
j+cv0Hf9iicvp+WIlQzFieb66+6nTykFd86hYqWesJu0rwCTZrzQpenVdfhbTb9D7CG7xPeAiaso
gTR06QQPW2N+FZzauzfZFfhb08mo09tkxltfgv/7HHvtdcqXdaLtGeehJxFKM+8Afn+Vw6CTX4I1
RLJnNiu7jUcC0zGpj6SNkjl6kVGXk1MYFj0DticCOTl0VUaziB/fR2i3ZzI7ZnCD2WCplqMiDWlJ
Z4U7cYQlgOlU2eN7dNsyb+ImuCHSiXoj4DSDvATXLVofkyovABShLN5M0KM8HAXG3kuEidosPZpr
vDHpMb9Of51h6RJwA7eYG46uZ+tt0YTSZ8pc5sAbfiJ3u+l2PMZRnuzlq0nuPp5jPoqXMWowrQWu
M7AZenvwUmWDD7KNMiUCSvQoZ4Vpv0lx9oMsLL0kYzR4KMQLcN1H9tQrCxFiOJPQ8/6hhhPsKhnb
XByorcU1TLpwWEfg8yj8Q4HxF1604Ooz3lUAnEULw4gPRM+dT8c6SwSn2kVMLaA5vQ/5zCQ7GwNR
54y73yOAvHjpZ8xwzh3mEXZ50jB3QMi3TvwvkYNFhCxOzik+6aW8BUciB1356Kc9HmtkhBG49V5c
PonPjR8eezO9TlIE3C/+tVRs8perty3Mabxxb8Egh3fqumQatoQ4QQkrl125IIZHkr2WhvwFXjFt
xSvhQCpJUwr+ERi0z+pFGE1b3s3Yyt/YATUs/Y7dSu7XFZPVN14ColJ5O42zzzcHimLKDXXzYvVb
+eFGsMaQ0TOssfoplvVjN3aijSjxGUaKsZdpWz5rfX2522+CW0BtwIqY8Y7TrCgaqW0kvOOHsJZW
rekwD59c5rTdsJZoy1RYOjvmBEzeiZBwmFWLQGn8LNrHWH8zVg6jffplYpTxTk3MijiHBcxkhAom
fPQZ3ToEMuwC4Xk9wwMwyGWFRLKVZbsMMfN8vjrY5kaHCfKxmwcyIwey4cmz64uaz4nHqU8aVm+q
RwrmQBwDeX1YR1M0rQaOKFS4iEwxaGIbn3IX8EhLxzr2SBZZPZqxQjAIGKYQMbERC0c4YZSHLIZ7
i79itjtLX1dYqT3VI8dibxFu2aQkFVsDs7IkYWTKce90tS29Dsq2n154oV6TOf7dADNqQyNkU1Ba
2usZM+bRDQPyyh1M+HA2n1V1NtR7kxOl0nfc6giDHoAWR7rNQ6gzsKIgj7YK6efMyZnITWyqHotQ
nbO+iPHZaX0RH9dghTQxLIN2fX5F28n4wWVHH2THIEvAA1qPRJzbPKE0Cdfm3LSxOHyFoY7uldu+
xhGvnGN2AouOLh2VabQ6s7QGduY1hyo1UYdATsG/6eJLzWs3mUoDEwostYgnBkEm1ut+wIsRl1/M
5aJFTVFI3UV6X4H91m1GZUwuGaXPpAg53zQsBLGd5cQvFnc4croWFNj38oP9JOBlvR85TRAvztmj
melZt8CUlsaSqh6PTRqX/Im6rKk3ieJGxlNcpjAh90W1Zl7T0yV363I0OFudr4I30THfmIrJYZKS
A8scsx4VjxyIJb55q87xRAZYRzOlrrpkcLc8Zj941xFlyS+D4XAmKhouondGMKUSIPhMaNwAa6CC
/nPUHcnw+uYQ3fBwH9WX6qd8uIRD5Cav16UBASq3mB40/sAObZGx3HjUCwxeUgT+MwgMRLMmTPRB
gCF2xCC80AZiB18b3Z4mbkttd3MpxvpuD68plE6lfuD4ucSOQshtaUOdaIjEzte4W9AJaRw1pE/A
vFFomCTUXWPCpIKy1k8kpz2ASOurAjsK7nh4RxTp3xGy4z+feDLqUlAydKOQuXSnOrJticAvcGMR
ZlUB2kb9AH1+pq5yIQD0ARsnNHKoA0fa4LnGNFIysBSaxsyEHmv1Q8gXI7AfeWyMzlPDHJlXmoIl
kG378lEHm8gexjk/dPmpQiLVNjpPCbDnGKUQsSfvIFmNsb8ZT/IThbw5IHC3hOgo15uyDrLG/YC8
tMph14wofVvvB1LpiDkxlgDKnLnNZ/MZ2fg0ywScExFhmS9NPxUxstRfMKa+TiN7dt7fugMD94zn
9oKCKn1n0kXzFaOYf6Dj9+u36vxGRUNPyzO7zUrhAMIinunhX5WjlGwRhclwC5gsge7FTkupg+mU
QEAAcDTk5aR2pKU+TzAxv+A6uRS2KEdpjClPmijoN+RvsMolm03RmDAFRo3lQbfiWMM6kW1afYQY
Piv19p68qrCS2ZaS/YNym1GDWY+H6QQjB9KjGpvRDtb66/uwlM+eQrbDqpEx4bDpGx+35yu9HiUW
rXy0FVT4Kx4DIrjG/uWL7St9hXD1pb9PVsJ0xhau78/mSivnfLjo7EtQn+lM+IqbwNCce7Kli7vk
Rzon86UP7PseR0UIUncnwCJcR4r6KWyEaitkoQq4nxC9vqNaGpf1V+4xlopwEUQ7MODB+gyPB0JW
w65ECcSYPKv8Fin37ma8UOBNYFJ3OOuTXlCuCIHmrlJJnkkDs8Vu1rT+zVU/mH09ZHztHsuMrYSa
krkqdqjgVixqBrImBb5HG48cEz3PKybf9LIUnfSUM8NVqA6U10kzZ3zxwOybpCSTDzaayNKs1AOP
gWnaXLxQNS4YY/Znspys8ngmSoqSQ3aIdYNxdF+hZ74QpMyfAMhcthv1o57RwQozGL/O11AtaIve
ihJzqkVP7o3D6aIiIg77nmOZvowyCc4B73zJsL+B/Q3Vktgbp7elDXC5hAaciGp5lRvMwshDeGGj
ksOrsTLn8LYv+FfTjxLGmLkmXg7g2M3UvNIMUfnY/bPKdBmr1HxOrVjNKWBI2uWft5Y7CIYwjgrY
memQL+BK7bw0v2R5KUmBCHp2v1WUbmGpwyrej+CjQGmyQUmfe9eNvI8ZDd2+Lu9nybvylFsWyYIH
pXDMA46sKGLLnc5ES/VIQWbicYONzWF4lFcJ45J+EbNbGl8q5xh1O0qBZN3rLyU084+2HEMlrwve
RoNYY5yWIqa+uK3GLIuG0evUVHYcXle3UOzytWewrUILfIqIhGBcy+wwsx1SOLCU4VsFxaorwM3W
2j24rUa2BNSLrwwrQkT/FAvGl5FOe1J6lQ9jUWCxbTo9U4IdHLkU1Qx2C086AxA1ngYBW0Y2reN5
Wm/wU4ECkuHph9YHH9WAVwF/ERvMW/+okWelzC5gRZJn4SlBtqjRujaLQfzAcUIPQaDu/k0Foki8
Snmi6IRicqEbc6llSZRv4jD1UAels75a6mzKWe9z9pjnrfhSwelK77g58eitNMmC86eQb873+SNj
zOYgZ39HQBbTouAlhaE51MAEGcRzhHX6m5ZDhuO9IuBUPkEhurchM+VW87VmrTYLMc3HcwoSvkq2
K+RL1udkm8ooYO4IAkI+PGfXCCtiPtnObqajQq5xa3WekYvpAIuBpD4LHhJGPgCvmUzIol0t9FdC
nD5khinvj8SR3qEbtg9Xee8ma4NBLYYkNJC8TsVRvC9M7BgSuyp2BhLILF42CRLqoIRoCl3/NMKj
lZM+5Q4uAfrCVJ+bLgA2M3RPJxQErCgPYjbCdZrCtwGzcdTCKpOF/Emo021XJKuBMR4p8zCGD9wv
He3HWE6vO51OGih6HLoxbmOYZzNtEz2aGfZNRHsLELY6eVEgAQCD6xtWQywxEoMO0DCfQq5JoXlp
lhpvN79o33db4LeL/FpT9qlrhpdpulKaL7UeqfDehIznNTcfKwh0sS/xG0XjY8p2IKUvNU4k/VFj
VwmwzDqnhBkAPU0N3UpED7yiho9P2jSbwmXF2WQ6kx3YZS4FjAwjqsenwdxq2pQ9Vp9m0wpP1mug
76ItMRUiPKYppOQp9zt6pZdMnxkhAsDvDRR5jvFGfDpClsMVKHwGD6JWp3jr3h2G8Qzxo+U4QXkT
Q3KiGb5nWOIbXjvDpy/LptlpsiZA4Sovy0uHBUvMABxZMDsH5T1quPxyNJVnnQJokvkD3gBko99n
tcmT7Rx1Dw+JFq4/yGemex4npUKMK8F6sQ0c0Fpm8O9//e//+3/eu/+IP2/r27mPb9d/XWvSRtNr
9fjPf+vmv/91/6//HH78578NwxBlRRcV2TQk2ZBFU+Dn76/b9Brzp8X/VXS5ZgymXm1ASM9zhEBY
rCHVqY5kb1YJLFnk7JUvE3gWgDdAMioXbAoEFYNUJliVja7LJM1r6IceuL9TC/tQo8GQcCHZKMpu
cn8ZcJZVMekb3Smx1cIXaWTYQ4tk1oS3n1H5Gca1OHRm62iuIaPEuyeC3nuhXZoRL26hk1JfMZK/
BTWOYsSeze+HKEDeX5ufOgYhOIE0+17ddvzevDpCH+FoBZhoXv58s0T9h5slfbtZj+KSR9nw2LQ0
UGiJcB15Mdld9viRYLkN997SycvtqTutYYGE+6raf/4IkvGPH0E3ZEUSJVEVxuf5y/MaauOaCEpM
nsQX4SAl9mmpJxtbATTl7YphY6gDLDGXHlCmvUhPLLie4K73/CiqzsBQCyICGTXyemTgEA2ZvYsf
f/6EhvbnTyh+X1Hawyg1oc/GeWVbchI4A7xfiMHMzJmbEmJ8hL5WHnv9iaHWgOTCCE3vsQjBsjhx
y+cHdNJ4KlCpp82mg5l3V6fRHCvXIiPOnAwBKPZswUzRyT7AyhszwssR9hDOUcJov3QtPXIDGNuU
DOnY2sIKKjQuI672DO5f36bJwhD3GQ6+HHGzyjNRVJyhF0WWsr07FEiAnvmbkS1AN2CBw6yCAaIt
YyfD0VD0mjGgaAkhF3W4+Fj9+e4p4xL67X1UVVOXBU3UTVUVZfXbEqtNQXs05aTdGZtoI3xd54zU
4uUhs14bd59bBhkRVryFKxCmFp4qJ4KKUOv64lfnQl0NALkcQAM/RnqKg71Xzy+han/VPyxD8aeP
Kf++DJM0v8Zmo952JHR9gT56u8/WMzfJ9vWH5SSr32+IociiJBmaIWiaLgnjcvtlwZeaFF+Krpd2
B8e0TouD4M8WC092WC76Vgs/O9Ag27LdafBkvmx6C+nFlzP781OR/vZ1xw+hyropskdKiqZ8+xCl
+eiLupJ2i+NicFae5+f2e+muX1waoE3A7PiHC46/8LdlYCiKLKu6pnFBUTC+XVC439qzpGribjKb
3ayRXOOtRGsXW1vNWfsIyl/cyn4KNocfrvsPX1QXdMEQJEFQJUEUf/+iQjpRorPZSLvcclblapes
tv7Z8ufL5RQICXHGl+Fufri74t/OIEMxxy/KGSSphmh82zHKydCpXSyddxSgczx3zffbEmgzmNjX
ANkhDE8EFEgUoXUwczd+WMvK33Z1Lq8Lkq7qpqZIkvxtS9U7PZfrmIdLkLfbwk3al46TpdbRMfyF
xxpDb0RARGyFW2vrr5ExHubuUrJc9x17G/8FtdTyxZ3am4Ns/c8fx68fTfn2OCY9ITBanso71jzJ
YVaI/vbTn1vuch8kbuD89Cik8Rd+W3dcUBNN2ZQNgbX++/Pvi7boMzORd3dnBtctJO/b8grb8wf/
mfw8t7SCp58W3d+PVR6AoQiiqZmirunat4sKtZZfunbS7JC0WztSkZw300Ua7tfelPodIUXk/rSD
Sf+wr/x20W872OP+KIUkE6Rd7x8XundKLS9MnNAvAx7sEjfbqU3vPPuh3lLGtfz9BhuqbCoClRfv
2LgYf9nOzo3YS2aaybvDcQGvgPGobrVEh5wGZ2KFvOCdtZZCH4Hn3GVP+2DUagWovl/t/dPsp8f9
11n8+6dRKfskQ9RVVTNM6dvmeub7F+eBVCV6bbew8aEk5YSy+PzDOyb+rWzhO+sKl+AJCyIv+e9f
u1NiTL6zW78rXJZyiMsq27frz/lWvTXb/PDa/K0EGe+wLmu6PO6i1Le/X+0sKuW9NsR+Nzs+3KO3
uDoeV9yCSc6E0H9+eQl64LfNhomK9+dLi9+WFZunohiSoiumIuv889tm0j0Usc6qnvb4/BxPq3pZ
pqs6OjT9V95PK4GUZ78pcN2ZMHVwjfOm6Y5//gSyNq7cXx7qf38E9lFVEUXVFL6dHY9uGJS8SYfd
DJyfUDxXIjMDZhAtEJbvC8kXVOsIJa21EU5GFIj0mc4MQII9Dys6J/rcPIKDcMJR3p8xXr5Zqyb0
vMLfIa6cddYOcbazm1irqLQWq/DshJ/xYkuza628E1wafJzgoLvkxoTSFJR5wh7ypgaptcX9Fyba
bI3nxPvatD+3N9vzVif9/ciyYFr/eqitIPn8MPEBodmByY9/HeZ9KtyOQ+Md+6/Fyrs+jb9prbvr
OdZiax/rsE/sLi43e+fjtG2lVojdxjae7vStBHLBnpJaK0yWtiuPSSC7eL7fwn708hO7zXarY5b1
wV/s+GzeKjpgsanxOlJfEfvFX4/Ci41vDnlpOqi4hRW93dFS29gFzbCvxp1ntXzB1JFhPzpSawDN
nrrPuAqFnNWhv0ueuMwb5s+W6LDL6BU+5xZMyM/P61tl+e8pHl/P6CGf/bX0UVm4kNEOT2kCbyu4
3Q4KOs+fY+MD7eGAk64tLrErA0mcJ/kxJVYF5hJEGGbpIIC1J25wqKOX3KQgl6ThegTMS9Yzhrd4
ZL4DikFwt/BAHe2JngXczWp7Tqa2Vb7ixxXs0fBh7tjAqq14NbPpiBBQ4lz9DTTO2HoEl2o5ITvA
LUmXnKC0mnfysqsDmIOGZ+6YlUvLy6xb5zS6MHAt2MNECqofs5z58PZqbkc/XkvYYPNSux/KEuem
6Ict9ttW87flP76hv+ywWnmJJue2Y06BEoUhXmNs4ui1Ek8NrMif+jH9n142k3NSUzRJ4/z6drVS
S+8VUR3pPpubT6a1i9aDxaajM4zAw9aTpq19mxF6AtvtVZqCW0DgD0nrCq/OEFzoPhgNIgV+lecF
iwusBwsWW8fbRMMDmjyCqbHCoRRNJP0yiMUcRbW5wHUIoxfK/NfrQfEqV/iARoZ5HalctyCy95PN
PvYeP9xX6VtNSlVIHS4IuiYogqxq2rcyTUq0vi/6imJkdsyXJxY0g/SVF4aNNfeXL02KigrK1lMw
+6FA1L4ViFxZ5oRSDENXBUPHUfD3R9ro0XWiXYdsGRvpFaDK3OiobKOwm8xubcD0RHNpi209xyAC
Q00Jg9TuchKqk4KQB2VfFIijlxbK5TOZVZHTEuREMJVviDmIAVCiIT6p0K268ypT8Lyj54BlChw9
COFtSIL+6l1BAR+M5wxlWJ3r3LlDaJPjDmiOtFT1xayrVX89xtJ1JYAOq/Jt+2D0qySXpSS8diV2
UXLiDw2khVn5eLzJ5lcB/6PVkBEoEcRX0MnExJI360KDv8j4FCS4vkEcznnURRL++ZQQ/+ogfjsl
RrRHlExFkqn0Df3b0f/ItLa+lhJOSrC/6wKRbfNkDB1xqAeKZextkNPUe0UVQkM5DhC+MyzL5FEY
JZjrmy5uDWVWPRjzdwQPDCqYO+T4ztgmmE3HkC0UsbM1E7aswRZyDXPSr8pNnF58VVCdDhFoUjR2
e0FT/jg/P7oSp1mF6dxlrffip/zQVkUDPi4nT9umNf2Hkk6VDiPDSn3pEmxfZPwYOkiweOWDFqa5
ahf3F7wGcHuUb1NNiBFS7NiwdY1hCrbZ3TjQJ4L7fBqfWg/qUONhLFx25BZdzkw8jfMsN22lDc8T
wmG8Mfexvu3L4rIUhTdFqmfmpXirmss6R5olkIaRRtE+VziCVDZzZT+RgjuZGjH+XtlJakmmq5R9
n6NvquBv5NP+UhLZg7NPkx2zHl7wyOESn80eA4bbk6GxlMxdob1IULgu/vmrzfYieHl3x2tMFOEZ
FiEoHg+FN2ByKVbn82APA9J2qRvtVXh53AxP0zIzMBFPGVAQ2Khm+MycRZ/RQwZ7Gl6EUEC4VzHZ
Q8RTqPwhPUz05KMnMKrQyJ+NLkFCxock8VwIKukzSPjyY3sH+FMNEy7L/pFt1FawJAEKUUcgW6oz
jrttB7VdmUK7ZQAqXcG/zzrewRXQyfUuQ4B2jQhrIEjujSZvuglMifKOLA8t4cQvMe1SSQh+xNhr
3Yl1f2mpixJ4A3CNEjLEKqCgMvuht/rW9Y17iqQoYCxUa1hj6OMx8ssxEbf3iZp1fTKH0U5WXZR+
Cs3ihmxB+PjhVfvbETFeSdcUhX5a4Xrjz3+50kMS7n2ij7Sv9Fk3V2m5POPyZABQic+XYV3dCNxB
QvIsYRJ6Efd/vrr8j9/zl6t/qwa1SL+K6jVKVloCweLxafLQBOgbEmrJGsA0aVFsVCRE6pjEM//r
iHBLxGejPdUX8KZ4JTJI0e+l22YGzEkQYqzjKszaMd23exgBSQSVMynRZc7fEzC+KsND9vbVT7A+
rY/322V6bZ4VjM6UxZ+/mvj3A0mWVJENTNcloCHl2409F3GTaNU9WQm3w4XQKmHdMIu8TG8NIx3M
ZqGmTxYP/HKxLqbgvuW7P3+AfzgR+QAS+IypUfYL4rcPoNZqc+tF7m3PXn4RYW4DFw4Qs0nisbpk
quenooXSCsyf5TnkzxpKPH7YHAXjxmFkjG6hn9yll7t4qnqKx9H0lNXeDXs6s/n/+OMqoqTTemp0
vpzh3/rsy0SryvpsdjszoAlbcHJXs9S3fMu19ns7CDYfPxzc0t8P7t+v+O0GyZNYfPQTo9thK3Fs
HFIxUdkn7um021lbxVnn4XN8wf+5s+fMWq3u9byl7Xb+f743Xa4imSpjju89mUZkrFBf+RR8a8Ed
K5Zwq1jPpfvs2tPA+aqtD/WHa/79rVNEjf/x5ksC//fb6VpJRfcomzidT8Rmf0+32cPXOv8qbvKr
evjz1/uHS4EZ8+U0wdTBz751nIx9JICce7Rsb+9F8UHeY1SHUnqxZeXpz1f6hxdO4UtRgelUY9QF
3xZQkUQDdxg7UNhSIiV+ItUc7jcyjJKGzEDVv2NGdEXQmd3ncsKYpNFPySDhXmpGP9zgf1hZYORU
ocBVFDd/4Sy/bKoTVRsyoeOjQAc/x/Rp0byYMHmG5C8Otsimk7s/fPtv0A0nBsCvLoqaPO7igvrt
RueSnpjyXZqQOIJRuQkll9znxEt1YMCcoCg0vmf/lv+wy30HqsbL6gJgHNCJrBj6XxO8X76pLE2S
3DwXAmU35YxFDxvuurftFhhwubwiaxydKTazzP7z1/0+afrruqoqKyY7nAA2+w1E+X+cnWlv2tq+
hz8RkufhrWcbzBQgJG9QIGEynjEYf/r7uFc6p6VRo3t1tra6T9sse3kN//H5XUk+8Vn7cR02bgwt
wU6DhZ9tv1QC34YV5U4U7GlLntHp/1Nk6i8njpfWRNKRhANVTdKffI3LvdKrW5fn4yb1z80M4QND
/Lod43tBFOOHK/I5/vjrTX8f7OmUOjW5kMtNidBKz4g7UO9O41AWw0G+bFsgOFeE7q46ctibWEkb
V5cAUl4iHuXUY442oEv+PfVyP7V/2ua8PeF9lZQHm1p5Wmk3ZVA35TVvF6vUcgj7TrzOmqijhRwg
rD1ZiEQ4TNsfF9ZLRFmHrFgvdpD8YB+J/RH1j4dQnz5BkVwe1/J6aRcUjxYjCvRtPfjCQibdRtOU
y732Mftx0O/f3BQMjV2GJN7ToNeykqumS7kwXFrEbCPUHCQhHZKVzuanBd5/1r9f8L9jPS3wx+Am
GMeOWR4O34lj0fBuzb92teda9jKwTcf5zH9woZ/DoP+70qT/Dvl0gNY3Ka2lI69H7+UYosLELBxu
fAv/HiyoQuFMYTsADI5Uu/17TT2Hev8a+ilQIRfZvTkk5n0R6wFdB18H/zq/v55t/f9hZbB4//uO
z1dffjgnGncut63wtQivwZd/tSzXJoLRn1V3a/+pzX+4A3/lpf76lr9CMCpn1V9hmDPR2CS7HdvF
mkAf5AcfSW6r9e9BHQjjH2ZS+W7dmIIpc6/LLNSnmSyv0mVTP4T7YuMrXxQYE72notxTnMEMvZog
2SU/nAe/wvB/vV0fUMbEBPD364r47QrQ1QIjuD8PnFixwzCJF57phYgMjNzRWHBs+s7pXrV/tGL+
jmb3x/BvAz8dROSekGRNOQMoe6SDqiTAKoTqDMa1bilO5SIUYD+G1B3+e4q/PwD/O678dAyUhanc
hE0hLFYsIjt+l50F2YkcgQvMxnA+fbVcwXMRbiJ7MKBWiWj+sPL+/RDfrilKY0wD60rQSZKwDn6b
dS0Rz6rUsaYghtmQ8SLFOS1APVuz++yHofp9//yBfx/q6VxIB2memcKhXQwmCVI/9BK/UuZC7ZHp
yG8/JTy/MZ10Q8UwVfolbD6X/Gi5UAqHK+tXt1DAcmjdtolABj9l2H55P08vZQiioGAuUtDwVx5C
fDR1VWw2d+ZPpfF0rFKb5iQuVfpHzZNXVZT9cKKr35zof4z4tDOPea4njyMj3iPp7simfwj09WNc
ZFae+MmXiL4IkQvNvtCighrfqhM/lM8rVbCOQueko1bWsopTx/T5VfQIqMAkVu6+7E8ylWHULg/g
y72bIchN+04DS0zxqkD/rUVvIOJSsFmNVftDQcj3sygJOhE6lfDrc3K0G2RCqt/4WmQLxwXxcuer
GydHB2ktynut7i39yWn7ZjH2+f//jNjP8m/rfoMYfKU8mMVqfVrdYHY6dDEJrggTW49Ra3lTpmhW
ArL7uI1PAuVyg+nnj3m0b7yaPx6iP4R/e4jHObs8TrCZFiuopVbnNBYVlpTObinOFJaH8E2MO+Ci
P92S3+wNLHsRK5/DnWX7tIKqRsw6rb7fF+fw4SIlz8h0hHBHn2zzXYR1SyuwS/GfAz/t8NPg3008
qQRDURWJmJHxFJLaCE1yvRR6jVJ0rCDjULrdLS7FGOcxGXxdKeu6oQp5/6Kx/N/nj/yNud0Xtvxn
5Kdz/nSVtDOqwUTCqM86hikp6ZgWNwBHfkwrTOiFPiBSKl5GbmaNK2t8A2znuqgYWLa9/5z9WPjw
jfHZx6d1UZfJN3B6/Pn5y0tp4MfxHQqKwGmitlH+QExUGykW7ECL+tRDrDigMqzCv8SDhRhCvYgH
HsGWHw6V7+7A3x/l2RUZyHchSYvuvjjsC5qxZMEKvSogYkilszsuvvIJSK5/f49vfD7VVLh4OaUJ
3Um/7sffVn/RCZfz6daJCypRYkya3gWg/sTqYc6k6P2xHUUUf4jhv8f9xkj8c9x+hf42bkKBjFoV
j/5qwNuLD35m0SPlIenq/nukv/cZA5l82H5qCcM+nTH6yVA1fYNFI8WDvvcGjdIXafIm/WBIfHOH
/znO0zFidoWWS7UsDgvxBO1nnB4z74Fijim5GUXUGQe8pn0dUgCJaRr9+x1/FQ79eQGqJs4rJUW6
LmC6Pc1m15Qnpa5OGKWD3SGgPeK4hmFgWMZHO9JAZ0PYJVsITWynLWjBtY9vmbMgCUQiN3Gp53bE
CN0Q5LNvE9h9pDtUWOdj+rHeD95PH+SbT68JfQkUcSQuGmpxnj79PZGruv8i8BonwCgAlVnpAs/+
35Py94dnGCoTZIHYO8UgTx+k7SoJdROGKSt6nVBo8QpXtMc/mQJ/Xx8MY5Lakvpc5V/ZrcGF0qks
044LKdpeXrRd7v1UOf33CUXIgLo1RdYMiVDU03zdhK5ujWN9hTAu0HAXg4fv5eConv/3hD2XWuK4
/TlQ/6q/7UlDv3ZJ28nHhREXo+uoCqtwg1bUZnKYqlH1f482UTsjq4omqyKW7/OavXMRiHellLkJ
BgH1/uGa2iRPdLz5YMWJNx25kkeppXP2f4449Ab1n/sFU1uWZbJLxNMJPf35phf5LB/uukgXMqxL
KWq+2tIVqdVv6zkI6AsmHHSH2+aHw/abld8PS3jSMIlWG/rTWVRkN70+y6UQt1TVgpezqeYeKb3p
/dNIf69KviXFhgYVA6aoPe8x5ZRSH3Q+SrE+gSL5eVsAanXoQZxKu80O5gpNMjREQD399xL6e88x
LKFSjTIFjUDxk1Eja1n1eBxacFbpcNAgEPbwrzRyFT35gB6Oyaab/3vAv/cGA+IzUeFm4LQ+u2/J
VXxsqmMPmM5cFVTbGQkc2N6rf4/yXKzIzmAYUxSIT5LCFp+NtfJ8N6+i0VBL58SAIDyq53xEdojf
SFYUHJzhD7fJN/keo0/0UHnP2cKSeXJLC7VqslS+KX0iIT72tQ99etqa7lzbXtJ6evH3wx9e8psw
HGMa1F0YJMaxSp9Wp56QPhSoVcTlrq17jjzZeShtYulO04okBxoc/LP52t3gn1zg1us0WRRZr8tz
CWqwHwe0vP/v007gHeNMYU0x9U/bVE2OnElSRR3IOsYwoWqytcJXSqHto/UyC34KBX+TRKLww5QE
lU3DwSA8mcWpWd6OpyvjNfYqHtIKu3p8xKHl+4h20mBpuW/RwQ6IBOxnM+eH6f8mfUqPjCKrptTH
AKhD//NMSu9CWSctcNnNI0hO0f3s60VAD7x4j2jwPSr79Phabd4kWvglBZqa+v7IPb3bnpTXxwmw
T4Ds3VFCVMMptfgON/MyKnSvaoPjEazsHHyaPtgXyQ6SNnCu9uYezz74pH9/MqXf4X+erNRWmxT1
8ha/Isp/vsUmqQ535ZE3E8AvGh2sr5AFzmuBRAmSr+9IbO6NOWUU0LFxZgvgGTdYhpIFHS1TaXqP
u5unIDp59pEnQWq6pN9thWLE12bbwMWncqy2TB8aNtonV1ej75l+8KaXLbAMw/v3u3xjVZkG9zr5
PHIhXBdPVpX0eFCjnECjE1+qASgl1KexoKjTAxlOFcgDduxnPrDE3OE3NISQRbdFlPSO/rEtfR14
y7VU9S1gJjQpBbxvUBcuxVrJFRWxsKUT36StEyQUVDjaDTkoS1g1P13r35j4RF4EvJv+QNGwEP/8
JPlxUMogkdlFV2+47rz4NJfsSUtukn6GkUvPk2EVY+p+f0qHPvt6RGQMSlRlXab0V+eXfw7MLkvy
/EDmLKtm17t/r9438pcJsSSNG8X/98eS+tPp94XXD6YSjzUJ55t9LvTPwWStypXmCPJ80PhCcrLz
VpkVCHPdBKpfin0GB8mQ1s25oR32NqtqFLKgwmR15mi9uDjCbsppelXetAZGpGDa0hFovjpwzwiz
/vtR/9rp3B8CgT5Z0iTRoCPu6YMc8Mq1hPqiKUjNlMJVbX7R9rUcXfB8rxTYgC2dyzR7RfMyrmjU
NyJarYrUrcxxl+2PYGMCyimqJMzuy2TatejWDUGrXL6M+kMfFajQ2XQjapuhfvrh0anq/WuaVZFm
jb6SBWOUyuc/p/n4oChrczoKs80hlnKXSoQjFVkLeLCZsazdC3xfBVS7IUR0ZT9AzhCWs0o6UZFa
X+foGz2yIUDVS4VkSQiEaONm6xPaTJTdUL4p7dubzb6QTXpIfZrvs56xFEm0forhg4rGRvUOaN/k
nzfI7dCzNtAtEm+jvKpFdBbmx4mSrDSaek+anSTjkk5k+26ubtexgoIctVgmlXJ01I60q9OA50yd
x6dBXdBgLUaa6taLnjePQPQQTjBw+YN/JjqjzmvVvc2p5hNdpLAur5sbOCwKi9TH+9ttdSunauoe
jq555PxtLGmN3pX6gPo/UnVHFlp7AG7MXZZ4txtHQrBUQmf0NkUnO/8hoPb3hqORi7IDCYOhrzZ6
ui+NVsD43JTp6LiJ1ZOLIJB9RowmA/qgLJu0+Gk19Afgn3uO8djgWPCqLihmb2b/5jA80sdDOZl1
AkDfP/Ip8sI/1MurFtN8qcOCq9WvAkbGPT7yTf+9iZ4tTfYQJU5c1hol/vziaWj1XN9KrcnTPitf
Ei6TImFfDFHpzRDEBAz279F6i7mfvOeXVVXskb55iPaw/ol+e1lTSa9mKdY5vUNmcPNYouW+rV2w
fLed4oPu8s+79vO8Rodum7j38eWzDfvKdPQ/LO3t6IkWzInxYV5h+bcUUfdivF1AQZ/PWmbyVO+x
0r0iNGaSjXxDBLEgrgCmYG2FMnydfE4NdQRQz5UdyV2rIc3CrhaJzimqbbr9w4xq4NYBWGyu21FG
MfyAQpj77Lq7u48PwVYh2xHjiqToQYMiQhURH8krFoDm4aba1Svl5zMatF1huqEiWHWNXnzJaV9r
2EyvxLJVZH9fzutjZl8+C3wXdp9vzHoaIjGxqPUerhpcw0dEpno1AI2Hmlu4ojRaAj4iO7DThovr
CP1GP48vL2Jwfze3ebSB9mKLBJ6aOAnAatOrcXa+hEm6PsQd8VANgNWOWlEyX96uCxeFa9onCyAs
P1B1L0MZxFhEGSY8Tm12GPOqqxQyISCRedc/oB4IbjVSIt7fa2Zn4h7lEvha8NVFup34xLipaaeA
Hea6MbrTnwkr085eZaiQn6hGxghGD2zKRQEmNV/d0EDNMS5eWqwuC8SxjkjD9rZFI1VAxidmFkcw
u1q6FtCxHH0B6wuMkfBSEYF4NT+kaeebbkIGgOr42h6QIVjCYMqx7xx+dKjStLGg7wEmFqR+V369
ZdZdHiYXd6AiMTeUcp8qc6QoyG/A44TEDvRolUbXyTVMJf+OkcWhhKb7FcmyIbzBARTIO/JTwSkB
ueIW5rIgjNn4ORx3ejivEfivu2H3QjkKuDqTemMfdBU4gMvRuaDXDdf7/tLtBBFerQuPEpgo/RZ0
dNzWDV3bjQ0BnLZRs5g9Kk+oPP4ynR5JF2a0c6WYFmGuoF1l4waSQHhBdU+diAYMcRgsYSWTyaCa
3z59CPu0dbgDP46fwkpbKS3qS5G4IDpd5/4pc0yzvwzqzr6DPVegV7hG1NTeQfLVnYbokRDCCQOk
WQKnBOrW2AlCjSF019bDimdlGdFlgSEAnYtOYPCPhAJ7vxQ2xwdiZkcNPbTG32Rf13K26cLqSj+N
DZxPRGu28S+bmM6VA1WuYJK60MjBHI20c1BCO0Ms4erzhrwG5Pi0RmozlEVL1pYFY9MW+3C46hJU
fTBpUU9tfQr4gA9rY+I3tPZCqyu+0BK0AU6HkMa8K6ldutfpXADEZB/eeGHAEsh8DimIJEfh0LcP
JPIOW6fiD5ihORqMQAZ4Or0W7rFHBrx9wmmM+jGgTtJTcbBhcFqrzax2P2lQRkGsDnHi0pcr2HS8
iSGlzWjX8lt2/nJwIGlG2Yj2GhbBYHIKIBvF+kvPPFVtlkm5gKE/u3K3k6J4WIbd7oBDV87eCF6Q
c3Dh28wRy4UQK+desaSl3x34VzTrLPI31FcAsB+lIxpY0Hwgng3q8SV7v86St+vHAOqUB/ANCrV1
mr5ehnBirNTr4lsMkG5YOZKt0qSqWs1Q/yycdHXfC373oo2hnxpj8Iau4OP10P/Ct51mqMp4zSpb
PN75e9AaUVYcK744efjos9os3tEmFl+MGICEW4VAd11qlGPpAdavWrdrYa/ss4WS+ZcFOEj2TAdR
mTPlFCb7DXsSICPl6T3NAurSvfGIJYFwGd1G3QKEjeEfxg1HD7E6Vx2V82b+WJYcb0p4omqA4nYA
w0AdgDFNLk4Zs/FchIrpjyrJQYAc3W98vt48x2i/OdwY25P1ntCTbIwrR4sub8Ukc6oQnQaHVnQG
HngAH+3ic0N4N7d1VxyHCBdwVE7QKqVMgSaiFdATu6b5I/VRUOhJo9a29ukFcRROU4m2vCTOlwcu
Jv8QitHJ1t6y18d0s7i+iq8CshRwtOxatzerdmNdU3sj9McOwWVj89JARO6CWkVvz68qJ66lNxFW
JpIA/PuDrWdS7JsimICoBOzPZo9UAMcAKweYpkg5L41K0J3cA7xJqBRWtz6Ms5DNOnjhqLr1UEaE
I/yemxRwCp0l4EgB2Hv+6Ml8ybJJvnFP3EDAQUyrZmGqw9vBvT8Cg9QlNyNQuUnCMUyG5xekBRqp
+oYDyj9wP2g0AtPSC8gdIoA2FypI2Jo0lV09OUwRSwZ3iXQlxMbKkyfQpOjlLHa3NR5usqKZrRcH
GGvE04anyYbT7jjivNOnBrUL3HtvvSgKe5rN0XrDylbtl4HXL5XHXpuZxAFXRQiZztxtZumq3XUT
gN+zy+jhp1v5E/ak7hxDCXg8swioDHhBpO669XnRraG8KVgAgPsW4B+99hXxPaA5XkEPHQW+3bDd
lkvlS4i7UbVIxjoZRuTaNbTduaS4KS4LaNoNT7FuZVvlTFw3EfNHp4K6S8bJ/BSA1Ebk9OO+v4zO
Ye1yLJ5W1dqYPTDS14oPmk6dIEfA1nEe1mFyBDUGSbfc8wn6EwPUI4C5kmnaG2z4PVoeewDZH0bc
ipakYk3bQJOynTQ/joTI8GVyQIDCLGEI3DBSJz3LXHNXzbaxEAv18doO49YDxRjKb2UgjZvA/FQp
+39pp5BPx+InSgoezD8H2K59GNM/Nj559179KzzNoTFNqpE5efRI5tERMh3930AfYP5O4COpE9DH
8u44FT0hQkczQ0vAcDkqxvywSIvBWiC0Bmku9R5bbVtzOV/t7t0YDqbJCxJ89j28+ifnuLx6DxYg
bA4SnPqoHB48sFdia2UzkKhj+gs0F2RppAVGcHY/EYXwH6vzNLUEH+DMtBhJ/om5B6LpgxgaNste
RPtmowBt+RQYlDG6W8PjS7q8GNalcNotjRxmFmYDGxUGm+DyKB/DPKcTSNubjd+sDh/VCGMIfmLf
T0eopAwOr4dXVbL7aZSRQvb6LrGMbCyh6JdVPsZW5E8mE+5pC/ZFVC9PsxoT67LAtZmIkwEkp2Ss
7TsUpTU0ctgr94iGj4uVjC9TITZ8wQco+sLaDRESACtwnjYfraf5+Qcc6rD+OIyN+D6jJ8E7jOHQ
Te+o9NqpexvJ/canZRTq6qVfIbcdzF+Zk/cCQhsgEd2j7UQFGW8h5xSYkKDZfGJofuau4h9YsabX
cUBSMBvQ+EDQayvRSinYt5t9U+zrQtvLHDAla5EK8Q2qLJgCx2k6b8M8AlIfbEYguQbolzdvKWRJ
mk5F5/ymuKeAxpnjLg0UxOc6N4fZ2Xli47e97tmqubyATQYzD0aD1ZWNTMJdiH/vKV0+OpuLU9Uu
UOW2mGEltKfRXUDrwgectFGG2rs0g0REPrml2jdGRCDc7PGegY0cPCJnwKIfFIhAE6s87BCuADfz
kTxAxMsZeDlLjZqJYpFi39+4BDDPbQPBQbc/ES50W2v+dafNtJhbHEFB1lY+5ttFadAiXqH5FU+s
jK8eurgsgvzLcIrgGqRLcy6F2dCQaaMthiD9lub4EA3m0lSfDxAEeL29MqP9XeWcUFCwbgBQsXsh
GBIS6OteOGGgJWKqgxydn99kagGl8LLVuGtmKb29XH2gCFXDAtfGfVlt+Mq+XC50hF6FEGWNnsci
WSY4b3OSlfGlnEniwmzAgVpDTR0qF6dBqhfuC7oHAw+kOoKT91P4KLfES3UohfgPbzPQwyZtd3LQ
iPbB9HLAC4Ec5u5lJK4RUCeouNqor5xE9FRYaSSWOFjN13R69tTXR5wM87kWgbiyJJpzEfII6dJa
M2F+sShXyUe30xOPiwYIEdh2jD29R/BjlvlgoTx9qpDYWnIDMX4G0QljK8i9ASm1y1j/kD+gpGvg
6eQIxfhBfrDk0m5u1DDN6ytNTKSmQN5ad0/gjlirY+GlYJJJlo4GMzhMUzFOJhQInWMjc2REykF3
1gFtRqsHokg79Mm5UmGm4O3VHidng+NaOebFO2le1nkwhUBZmwmcOuxWS68cBQOAKau8QaCjN97h
sLKDHNN9TEBo2VhUYeGZVu/r3V2cWb8NgDePU9w51oev3K3N4sC9YxkOtTMX5xomw8zjAhoExlu+
PEVHm40nuDnrJh0hzx51PnixORHT0yyfcbGP2E/DfhFxh7s3niAhcXuiNKZ1DisY102EsSSFeKiU
dykrkLM1fPFZhXbeR8di7FyJPBPQ5SS6Qo1saMu1NiCa3w38Li7ji5tsMApsDPZL1aNkH/tLaict
wi6YTmlgUghTRmGBCrKCriEOAqzJd00Irqm33WABskhvlsmOFsLBbnMEDmm1ZSwkwH6mirjIM079
fCVdHOP99JhAXIVrr7UujEAkanIcCii80Mu74IgQ1/1Vw7ZOh9LsHiGpAN3/0aOMCtUeBPTQe/UQ
iNEYsUV07edN1K2NmPs/QCHba1JXnGhjjd53PgVio1KszJshEFnyepA4+XcxA87DCc6N7mVhnwcE
33dkN3LfYTURkWm48oSom9A93cHGrHu881EcQihDKH0ChU9flBvCeX1MGloZ/9Z5tCkSRp7u9Hfw
+QtBEnezpm+VC0OaldxrQiB+4WquipNteGcXuXKbC3/M2X3aAwGwocv9cmEaW51wpbuobNDkUNiy
ra1RxlS8R5hCNlZD02EgR3rHkqq8TYy7hkEWQwFy73Pouuk8/7iM7vu6pFoNcdMgcTNM4ttCi64O
oo6oO0DtnnE1sq8TzqAvTPdoi2lsm/FhIXnQBi/WVwcv+L6qqMlm+Yx0+/aa+wIH/ZTL7QS5F3vQ
akfmWrNRZrP5lZVhd3WKC83JWVY4ahTn2RDAmGN0pLA+QCBpvsR+OcxyG9OCqaRFffxAfdY6UlkE
49KjEjtAETuoYzVIgvpDxYbmixJHgvLGEQcrlJsTxTl/Q2TpgfBTCsBOc4FGjXVGoc5xfV+J3hXy
af46cLIY2pZ9Gteowgym6E2Fp3EVpi7aTERVRayjMrgH17ZH4vr6oselwl3EnzPW5zmd+FwZN09c
c9yis3QfvJpQaGpW1o0PLYZ8haDiLStHiOoVIV+R050SWfwAjAZsq+URfUDZOi4O8wH7/uiYy5s1
kT1sgyKsrfkdTpt121eEd0wLGR7vOM0OfodbA/ruHTUxoivHxhKHiQtX3+uttv4CyzzBJTD2gMqw
6u/2gVVNQB5HWViT/RGdB1KyL+KUS3KIaO/D6QuWgOMPxSWGp3UdrV5av0B4FSVAx1yLnmrtlaCN
M4S6/OxLd0pXiMCP9ovnwjGF+l5uP2yo4bdAJVSGXoifuLRNc/qSs8Gexa3uXTNCNn6Nx5tuK37m
FhGJpTYqgjTmrER54fABjy5itb1BJLDhJ3j9msSQgERM+b24L6ArmN75E4q8u8WopcwMjXL4CWAo
mRDCUnpAzM09EX9jCno80c02Ji2Lpi/Lco3JLarQ00PwTB/W/iHqXTbiakfnyv3AUtaHGXr2YVZE
EoV1U2SNvAcwPXw/yMu4eruvLdWqxBGTaHoa8akkW8J4JDLVIhLBMYxuBSxMnLFqxKQv0Ozz+ga+
c8UHo1LRE6GYUfKaj0VrYJe745YTH40mbEWg8w6AY1RjOqarDDgSwnxMNH7GRPbgC+RMseB22QNj
sGJSjl4LHM1FamCaOQPcVjDJQ9UjGMTrEZkkAnjlJ0JY/dDXIHvtcihziNV2GWNvWCgp5qHfc52t
doiH7V+HypvxRoSt7pHcbkFL6VAcNR8A3L3r292+TDtPQyy280gO+FAyLAn82mn8gJSA6BKD3d3O
IWSNN20QaatG29wXWaobhOUmO3y9iJQf83CAzJX3FYOdLVMyeHYKRDACkOHq8BQUC/Tbg2Z5Bqhr
14eXB5GWxtrC5RBc2hIHOzQGEuwT1S2uNIijRuMmH1c9wOd7pWndkz0K1jjqUN0dGVEX1mMu8Gyh
V2G9N967XW8Nqh7xK/abNxif2Fc9h/rg3/cc733E9fJmROUHUHwsEJtgjSV5H8SuKW4lWOkjgbTj
fGMvHz4OK81Vwyo2OTbZmhSLtBBbUFlySNGCBJscXCWkNzwyufyP0365qkARuIzvEU6dzlnQheLB
LU5L/rPVQwqusjVgejx/yyGczf/Ml/SjWaFhEcOrd7AJIxjybD3ofCpiX2x2QjYYumw19wocEvU8
KoLu7mmIUBWxnQGwJg4Eh0bh+/JKhTIr6xV0C9YgKzoDaWBz0rhlUA9hk4TXPjI22mteZe+BLPiN
+1IuDpjGuVv5KMXbbU8k7w3k2ys/kgAjo2xs5Eh1cM2XsHWoV/e6wHCuEXkpP4FKhd3O34BAN7mE
h4/+4VRPxRPrQ+ay33hzAupxFaKFGvauWx6LW6IlH9uaipFDxwl7ATb+CeydJoIsQpaGSTZ8bhTv
4plz7OiF9FECyvczphmYToAThP1Vz7A6AwRqga8M7A3x4cuLOmzD4xu97/qO6OV1pNjl+w2lYPws
sNvund10wDyT3NT1lGVuY2S5NP+yqvqMPJIW/uUtfx8wSs4orSOO2rCcI79HgGi5+Xyw54PDqNmR
ZJde+CVH/b0XWASO3wqOiZ4JH+BjE3ULJpAC1fP+uB98qPMNIuEkX2yB++0FdVa8eYyHmbKkU9on
hp55iWu+ECdDz/iKAMyaMA7aBaWrLc/Iuh6c0/aIokJ/2wmI7dS8CdWLLQJCmt/WoTp6cIAJLiWL
wxO3chKIAfmBMZGrueQyLsXjxFiI3NhVXMRNgFyeh72L45uON9jC8SnY+BKOqsoS6DMpqTuY944K
e4978syxgNjEKLU++QlcGlvu7Jjg2RzmJZFw/GZ8k/6m9AhUusz/8a0g4fHw75EQEb7xa3YJk7zj
vZIPIcIARTGZWOOZY0WJoFO+aChz3G1xyjv7yKBEvMH+NOaTEKvtP0y1MIDJfKDLYL1XC4yezsHs
/WpiTLfBKyHN5r0l0oBtTv93iHXdONcj91Eata+idV3o62LU7syA+wqILkFjR/DTVRY2hpNN0Xqo
xwJycGuQvvhOw7NPtDymXMspvRN/kgAq8gxz4YMzbDZNR/0Jl6JXk+EEH6dEKvqpXWa+YSNVEvYa
OOnyRM/KedSR/ikjfSiR8TqH3cRcaG61Jg0gI3blEryvQGOM04BEhmDh7uWErbjHCSsRh431UA2v
WFBSiRNKOIRMku5dR3jlG+ChLGv55RIW/RlgGUPEg5hQFXMDqL2bz+rSYh9y3IK+WIosLi+b9J6J
Oq+2XUAxN5HY/rTvcOrVcbo0QmEihcYnSa/0SwwUpNDS1YPDhfIiGo6KbfKVL5OZ7HgtAWeNFUWe
DaoOLCWX/7Jvw/6PFkE7vOKLBVUI+F6fIgo1rsebiKCKk7NoNlHiFhPuTevmtvacq3doeqpE471V
jQi9Ovp0QAy774wpfbwibDYO+7Camjx+4kq9MFtvNHTbDrPogJFIaJTgEsY9k88Wt7Mj+bEb22cs
j26Lctzbq1FPFryESPqOB1zVuM+e8FVGBuqPCCnQbxpQeUMJ9BiU9gz6//HqnsbtGvE1aYZTQOID
f9In00D+B8D04vIpfJTjAdzhcbXYEgFRWkdYtlgFJzf5wvPpJW1IQx1PbsU9cOAbt+CzN5ZG1QUL
d3+YE/PhmarRYwVJ1LQJaxzMX6GGo7M7j5XcGuzvn/fRznDgi7q88vR47yMs8khD/TuP80fYLMuo
G4kjbXVCHxyRKYe7dyGtWHBb2RnsOGd9eZgvb0HpVPvWNpzSJ3FRc2/r63TccusRCzU9LJYPFnhH
mAxTmOP0vdmTfM3Ca6ivVcLkSM641UruzZwF4VHMFjKXxiwL8R8wAPrfRmjKreMGw25WeDDpcxBk
3gEtdge2RzI7HezB/BD3x8ZgmOxL/EPCs0m0Ced91L03aVGP2VHWQIbv9nr0tjMQQGij4SVtDzOE
jh3d7g1lYlWjdIxzY8vjbYmHYnongjCgNGYbzpoM1UCM0YBI72wwqWcSaQO/w1bmvgyIEtbsSh47
apakG/SgeME/t8Aa+XhOwSFCZBF35n5xH6Bzv/qnIt9DD9OQUFeNjiiRXvZNPt/sycL9cm1Yrizb
G3c3JSkKvsbm/TC+su/FCQel+Nq+GtPs9czJyMQNoNKnKwTYEKcR3puIdmZOP5Iizi1CuAe+m1eA
pq8jPHDM0MdysD2/YFSFFGozS1MmeWam2Iv5+3V6+6yml0ltH4I7Xtdm2c9dOTu4vbF4BfZGlOKF
IXGTFwjNYLGUH/3KXvTBbPz8kRo+kFy8YtXInCS36cE90dtiXYe6/bUVVkd7TZSAcAEJmUjnOCDy
EbLf2a3Bwd3pHHD5uMNEzePN5y9Da4aFxTP0GxeeW69B3FnFa6y9o8BDmJkwvRKdp1yvkdIbLeHd
LyZHAPHE4siiIhTY7Y6f0uqE7uHNqSYpi6PmoE18JQw3PkmBiFADySpw5H0WvXGxszGEJQLHDkkS
4sSt1w9+I3NTOoflfTpweYLPvtagf9BkeQ1IR7k6lz4r3Wkp+kLukfnfjCY4Q5yFG0d54xJv9iQF
sD+Y9vEGC4OqotEjOobvgDiL3TkEyRdxafuQ13qbm04ChzDhDpddsh4dSfgN8LoHj1QQdbD1PqJg
XZDuy0KUGo72sA7kKYkBLDDq3YhAd5YBWI6QzhwxIIRdCEexyfolf+NGv4X60PhaG1yHFE1EvVkL
UY8iaWUpkh43XSL3bAn+Tzk2GHrbS5gWbzqr7rREBZBhJRuFHiyqqTFj3/FgZ1Jk6GZO4tOq4Nbj
zm78cl4yHhmTkhgToL73BP9ubGDfIg/nX3ED+t/AXwxSBHkJtqDz2e818RWbBkRodEHw+OoS/z1O
BTIwdt9agSaqo5Krd4batog/j2HjYsSHhjgpNUf5UkxCwluWSs0S7U/2+4odZ7xfwiMxJS916yWh
fj//SoLbpFlytMw7yBY8bb2s+QOi08RI77Q29UTHEiY/m/qxBHMkUYVwtSBdcf5eav+ROOX7nU6O
IHu5flYvhy6qCWdgYcfFBMIB+0hYZd5NDeXtxUH4u08uUKwge9WLjI2CFW2zQezLXnXvCB7ElqhT
8kAd3LYadr1WrtVLcQ5Py+PV0uhNw0KlZIQTuw+yImxsmWPi7pRIEuOVb97mf1g6syVVtWYLP5ER
II1wSw9ir6XWDaEuCwQEpRHk6c/H/k/EjhW1q1WYzJk5mhznYozfNdA88e8zDpTESUUT+YQ0M94f
MsiMDwUk5duD0QPvReYK59lGouZfZeGb3ALJjH2iEF2JfZYUyY+NKrSjEEgtXlhGfiXJuU9jfJ6P
PCBauxDWuq2dHxuBs53817ebHbLMKjHWHYR0fDey6GgyYdk8Ajy8vVsdmT6PXbO65teqdXTEzyjw
gHRGrJqZaJEVhZpVHqiOpSvLS12/jt/zk6mRMaW/vJ4s81W3oIc/DC4MomAwh2y65hLJhuZDn/qa
/5rLvroGQaLD526M10bHUpbNRQIDiPtkijwx5tWuV/zZNc6ILiKfjIQ1JDeZbjfP/ejeD6bJjhlY
DUAQz0y+UnPa776dt4zloh4or2kECk7FVSxyEq7NhHklMsq5lGFvXBrhex6iDROLPiVU9+e30BYz
9VIWN3G2mjX7aXb/RiFj3kHBIaS/C8kSnuu0MLs3l8Qa9km1aiTrIzgRrSvhk1TKfFr31It8iZ6B
0ngC2RtP+FOMTuNDrig/BAiLzFZ4zYdQEdcPySXajj26mv1riJnDfMx2N3XfnysZxRXNVX8Bg0bd
UXzcXkFQZ/Fx9Fo+Z/NqakQbykn4uhQSwPxe4NktIrKX0ztF2VglUsjZkaX+6DvphnCDfjhOsDFV
zLezUCu+6jH7F8VWTbQq3T6fRwazHBJXokyi2nitpdbVOb1IB06ZL/hXlRQnNXP5mNznFv/UwXSa
h43+KcWNTiwKxCi6ETgkuuOX3fwVhuiSXMvwuhuTFl974YdAG96W2AaS5g2NnX/M+k3+oismtiz4
Yu19FLuIDGpjiHSlWky5GAhhSKytFhTrn1B/bB+MbuKLhFYod16pwsB/rk7iipTGcpirdk3wWrIZ
Oy1tDsXF33xS9E7db+xM4vkD/K+B53ZKtInFw35+wlyy9KfZArl0brXuxSXz7HRzhsQsNorXyMdA
8rd0vFeWoZp4U3IsfvWP89gAkTGApno4KkWtYKhwGaOU3HlGPw/F4uOM8O96N1AqZdyldZy5RF3S
iybecL1DCtTZmgdAYqLbvHhZr7ddkubzcugJHr/StchGQmZSjgUMcC9pOge589Tu/M5Q9wTTlkF5
piSa/Fu9bZ6gVPGVK2MAkVI1UAVDoCHiwrs0Qb4bPAb3W5rMx/t2Nt1TsYMvRXgX92Z/5KU0ske3
Wk6dulvkFUmbRHqbPVe1W5LH2+8+65RklNZSX07e7DoOkcYsqTKlea+OqeqzWdAiTLvTfolkx1Oy
0yWCmfAt+XqskTrmt9hx7qLimrJp3z48uOQ4JsGU3V23QZmRGjM+kC92mRWB0jXk79pUcklOSiqs
gsV/aEbSqdn+vgRLpZnLf6iKO3UpqEvt5TRwTs/b5+WXmxe9pgxASuIoEgBRIG3YpBl6EEDGZkCk
FZHPhKQVG60ktf0cEyPX7oR7n8KZBUXkMDEsZgQKsVnTbU8Tw4y22TJ9WxomXQocorD+S/0mbDln
2p8Tp0xJREJmJqdOcjCL8AvVN1A+AhBmvtoa70L/1bXgw1V7rgv5+kl+W0bcaN1WLqx+V34XJAGp
2lpsjyU9vYCybbqqYTJpaougkxYPfZ5L65ge+DPM/0tvfAZDtpWy7bui5+8Ka8y6rSnJ4mWsbLKn
94adxehYWzN6j/JxaqvlpIc9ZktPnwdpus7aW0eMQyQQWv4h/+2eJ0jxEaaEEthBT1bQlNfDHvhF
U/BGqT/95bkamP9ZW0LMACbM+6GKDE/Zv5jTwFdB58VVFDGw7g0ZxYnTw7wXv2LivuK1Ko5Jnua7
u/I/bezwmKqqk8zube4TJpsIjkLn8XGZ0paf02ajgpvW+69+YlBmX8KJfALeraCbUkTOrJfmWylB
17euZqts2MS4uBSGOxuN7tQtr8Zp5eOnnnOwDhyNZdi/j2ltSs1ySvuYzjmZlMjUGqIu3VxZVKLd
tmciMFqcJkCEpZMrLg+4Ito56ksWPqdgZCIjiRRzyugLzszC07fviTdBpEJwG3zJ+6gSjLZV3i58
wOsVJNleUsl4Np7MpmOUgPR2xTeSN3tGVhjnIRQhoYCiKRMmTXAUAS40X8T7gCxxhOds3xPjVZOa
9hOlJF8so8etf9nTnpB1wqTX0/ieoh9jHylNnXCYmH14mb0O7TgF1JmiAhOd7M7X0XdHkpF9vBr4
jyl5BfYlL9np8mpCDdN5326DAEuIPRUxRc54hYBprlI9H+SV0tFHp25Teg3Xg+xqefnUbChvfhIw
l0/K3WZaXprnqVSpuYYbO8qTVpHMjsZQIETquThsZzBnVIT6WZKh0ljchAznZAfRlMElyb5IGa4s
u8xmb2uTIO5LIJ2xugOPBCqvBIOWodjxfzlxUdmo6yH2qSVC0xI93sHAqJs30apU8nAF6Il/FQqt
nX6cXdMViz02pkyzGnl1YsNRT2JGdghjOs6OuUNCTnwQHm7dkIltx3GgK4H0td6UNGhlXqxH542P
FU/Nmt+jrqnaPHDJ9dSGuvWma2nL7XgcdBAVydC32X1CY5lDAgxetFb/qf5kC7gi7O5jkza5UECd
QVArs+dvoINCckW9A79XBh/ZjSZuSbhWGTxZiqVTx0HOvKsv33+MzixkqtCJRMy0/QaaADtaMFzj
m9qNaKf5YigJ/zQ/oi0AhEPGPqRdmS6bYqwrhd6tAV0Kr2E/n5UkiXnCxx4kb8YdfkHJtuUlfQV1
GSZ8A09NHf0JiOVY60PKHrmhaPoS99ZteBJYAqzT1weoluvyP6ZKwwQHYR2yzXIGP+nBiLanrW9W
1MIYNlDb0dPuR1XzTTaEE4+UJb9oPFkYaJBDAhntYT6xBT/9QvtofnSu78wUmmDWcnlDvGDKbS61
AAZ9EJEq8BBQ+MNQ8Si3LJ41v2gIst/JEUh4F3vouj60m5T7iofsFUUhP83S5SXTX1+FqdPdu7tI
1Q/HSPkPoYchAg/FPp4jG7oAyqLwIpzyQn2FRrtY3XNjwvSbxF72Gzr3Pd3GKLz+BKNoMDdK58Nz
b6iGfqkdAvY2ul3eNCt1RK+af8zsnO0f4b2fy2vwogBUwxCZM/29xSFGdDSnqTE9IkU3Zu4DOSVr
fcPQ2X458TsfTDJhUHjp98jefADV1WNVr4SQHNJiy3ZKoZuQqWf3fx+IMZGK9PiZE/zrPvze7pcP
PMtDQFcPYfZ1mGjxYmm+LfFlThhs3dsNOthiGbGU+R6mOf9+n6vJbDmVbPG7aPtlpPpyuXhnDt8+
9R/ivEfquWYPk9fCv6qab2U1LCSvF+1oHOxCJGxqCudo/7hLoq1vI4Z38Oicufgf2X/+IojBsg2X
xwbXH78ZBRAzuZzHb0f52oTxNvYkT7lSkP0jgzh1hiP9vSesCWJfkEWOlgJ5EktkQqt6Z5/Z1o6K
L1s71f7bd19OOw6Qp7euDMBEMWwitOVgzWhz+InnvZqDSZl04B4t4W/0j4eCq/KgkYs3xS7esHXK
5KCwW5OF5DX/OkRnsctydpUrukKP7uvFD1D8Q0YCtZB3vdC3UJRjsxj01+HIu0XVYEZBu3kHj83z
MPPehycTx3g5SH+wt9mzQEVkY03Xb2sIhF18kH26p8vrSPns8K0BMQb8GTGI152T02LyPonDCyAJ
Wbw17/LtVrBRN0Z7/qTLW3wg08uqLX0jr0aBfgSjZ862s5Ee4Ico4X0a05SfGub1Qr13qGw5aJCy
xWZElxg5jafQuAFZ/UfgxXceWI8zisfldU1hHqOAk4zJAYyUZyo+mAOmClvcjnfWerj0iCqBs2G/
FX8Zgt/8xXsyctfxr4pujE54Zldk8drEqSOkagLmrS8nI9e80/ziSnb9trjiHhgvZvabBRObmezC
Og4753WZITg+DzYj8Ijpmxdz9RzbnxV91fRQ7KJzw6gB7ayugb451KCK+T2ghgx+/ZcC80xINHkc
QPyswutOMf19f2wIpJCWk2W07iGtRmJL3qm3zokYvWyw5al7CQ5m8WCrn9KxgTrJYN0wTt7Dz3+y
cNgmTutSvIHXASvBVk/9zK8tLBQZu16GhDxdEoqsuFRAbx8sdIEDaYlawrpOwDDJQz+WKNFBTclq
zEz9mFiAPvZsrsxn6Mt4h4v2PIocx7ct8JtbjImnd0hYOmB9z/1nUMjDlC9AG44UTm3ReB/eCwRk
L8bYmApkzdNOnSdLpPdm9q21JjiSQmXDYRPt8zkPKasBU0tznaSmeCyg0b5JwOX040MyAnT1ndzo
50FkM2VNe/qSLuHj6SZF8Gp6qq36zEc7MpOJLoUhe9lVznIdby5rwJz9zYIPAUKUYf7Mbej9WXmm
Pt5Ds4JR5Vv6zWwp/sJQLCknd9pOW00OXDa4xkt3KiXze3rTijL4B+RPMnHFwdx9V42N37XmA0jX
ZbvPTqo3ddgACdyiojoDjxnL0olF45yZ2WEyrgZbQdRgU2xDeLaIc2LUo8xSZSsU+NWaAwDjz8xk
VYGB9ma+1E7RiY4umB2g5U8otMka3Gbrp18h5WMKT3VvFji5RDv+9wwjR/NvHKFl2DIZiug5F/Zj
py2n2wNlMEFwhk6oBCyAA/ke89QQ6wmQ42CZdTTuKdOuXm4CCZEYmfP1Duf1IKIIe1uCU69F8DTc
BIQeRQjaZlbnjdwZdqv9GJT8tCAljD6ow9ohYdZX3Mtf4kb8Lq7pJMApsVWsHcwYMsWGG9TxTksr
80U3bMzKxTmIz+IZjtcU/Sg6JpB+W+F0QyTsP9f9H5sJQp+UhyveNNejYAEPbV+wXpLfYo/Q/9RT
x7Y5MxU33dKRAdCSOWj+VUZvP50ZYTqgVY5oE4RuCRzGlzKx84ndhhTbO4mJFmgmCVuo/QP637lw
bKHpoLoBL6CyC3c6b9CxJMv0MsUTtkq21Q/JxJ5w5XIwPf5fQtb8Hx0P9k+R80sx5J1AwqSAfMzM
JV9oxqIdimTUL5xQGoQJNIXugFaDassoNzUfpd4voLDHPrltrrHCQyiiUffY2mKujjf9R8ElE363
5rELJwfWKzaM+vQ8CWdxi5ETACxMj3QCSGBAsMmlNWeHmZss6/XArDzZKObAIKMGco32+21qXraO
bvmP+McJYFbz6qrtswXaXkcOp960Ng+cDWgsEJSbMaUXjZ1RBZpB3NwIPYvbZs55MZpYdulG4PbT
7uPIwgqO+0QAtltgCDc+9+awhlI+UrohY7FFxtVOfLSXsiWE71XsbJQRv1aMTeWq8+IXhRlYdxFK
zKMT5s9dtIypuO2E79pTKG/GtfY4p3a60S3pHxIjfif6HeYHufTKTMzLPbw6brZq5/niueoPU+9x
a/16TGUt/2FJCiu8K4nxWvQLssedyqWn3RU8VFKQkbwiONMTviBL8GSsAQoCCI1SrDB5bW566OZj
vnzmM3c1tpjujQYeLNb6Aeh0qbgx5v32rsZxrK0EC/UdAq3Y6jtD7HAIjOIoR6CcPU7W+QZ30gbC
FmTHlecfbozoPimQCJa/U9hdcNpIQemXe90Vx6ky/SE6pptJZyKRskWznhqTjUQyTDhzZwvAVyMP
GErmJAdybulbbCBCTwomGyanzl9uN28O1GkO29EKWwUM9JNyAViC94JPM5TM6lclKXmPq4wtqCE5
MI5wFJGZ0KJRgF8xJZef2MJTeWST87ROrXIlzMkX3yU4G/iPKgc9lEDfQQPDwpgEWL+cp9XfM8Y/
z9Pf3KaeRClBqleozllN/SL9PaAdt85w3k66IagavuOxjaCFQAGNz+/L1a0BW9OZYFnrtbiQ9038
zu1CPrjbL4Q5Ql7IVw1ZX/sjOfMHyczN1HnvYK7XuJ0fYyrs8zjx8sX0SlY59TBZ4aMLwX6deBDu
tNRLVmn4WBeF3f/JHJMU1Y9Tgksqhf1ucfkU4QQ+XmcJbNEs4zqiTKV6caVzdpXQ4LEzUL8xEE7b
NvD29/zOfVLB6UKmn4xssgWR2HnykRDcdWFz9nnEMKxTdwK1X/0KLCwdWwSSjswsNulvQUbvNOzC
dDnj7tGcHSQW2ahXQItA5lt8+iyB2ixp2xgXnGgMglIg9EjB3qsee2kgWA1OdFQfIcyA25uvixg0
P409buT0ac4sHOUH9RFfOsYCf/Jv4secC3eqHOeF9mc5cXcoQg/ykq/LNVY2eZtdWbgyCqUj51nx
wTetQDoh7w+k8arpHKXb7J96wuSbXtRdHLKujMadWs2l+tGDaquoHDZWR+1uTBlzgyqX1/LCPjaB
uFwI3oMjCfcljrvdBx09NPDUHEBR8GH1Zkk6ue6Qfd3chaOKm/Ou8ghoIJJm19ERrBhhI7AGYIFn
TNB9NqbQmOLPu7Yio//5/EwC4eW/8axgVkew+TVk9C0YK4BjI2huiWGUjHnEZbeullnBW6nXn4+V
z0zGoA3mlymvoYDBY5XMP2BM+1S3Xtvke0jgy7cKW/aPDK85GIjDpw/0OFbdeJHuRootU6nHc67O
CyQcEwZyQVSagykkts6USQaasBdRF2rmWw41/frluNmr9Ua8VLyNh1Uwdpr24EXehzXVvMiIYpcS
tKWEBoeFtoYQIkl9Yo9nM4PMMIg9HT7JNI5m3CYagp3ISfmnIAx5GI/a6tDHMd2Dk4o8Gp7SYUzs
Ye23vPTEKhCjPEyB+/kFwziAjsitWb4YcGUl22Ip/mm3J1fUVvnsXj0B0YbxP+qiNw3HP34+3WqS
2VKT0oCiyt+SgL3k060UJu1VxMCKRS5aZdmhqp3ndxd9HVn6IV+BCa5WIXhK5jG9PRnMZKu4WDSR
Lr7+Je1Wgy6MdtQqPZW4nB7aaPX4Hqc5dh6LDBR6q571+ohMHbXZa5m/1q+3yZf1wcumFoOHVGn0
2jMQnzIu5YOP8Xhss2pT0D08rQiRWQWSGnC2zzJv+t7jZ8WNGq2ifjdB+oABulxNJbNX57S2U1xV
dLd8gGNJxn0bKHgdcoc/MvyQdP65iH/xqB8M0SvE68eYgG3sB3heHYdYEX5FMDnSXAwNDcNzM8yr
o7TN59/PTiLspVjXE+dbM7x+p33Xkkz7xQiEye9kZpaVJwmu/rGeDRwCgLaZPF39OdfKTUErLtuE
1vDV96mWbRE3CrKjYt7WzLWzc2yer7XQ74gUK4FGRPebO9XE5nZJCItrn3WhE8YMvf1YDIPNiqpy
LHqwQMY0gcmArzNzVMMsXdLjFfCcUCnXPW/iuyz1VRTbDWasU0wZ2RoE1Si1MSVJyRlbwckhLo1H
ar9QR//GidXdEkrRxZOpFEbJnPXfjNPGZwkdQK2AVwAyhJRXDcU8oCChy628yOO4sC+lD/gb+zce
N5AcaQl+6TZ27CMb8lOr/h0d4E+X7hNzFGRnOP7JjSyZwi0LJ/fYp7zcSsE7BNdBQ0di87bwgB4P
31V+rI6UEJ6cm/WJ16uF0T/g0vIOxJdYa9WYuEwAMohWo5ONFw3TyD3QLzYM2cl8/TfLGX1jP33O
5JgTLmJMJdjwJuchlG/Fj+gC0izS3f1lqytGt2HA48z8Xidsk8/xTREG0jHH4r2uLgNCZKqMPgtE
qvwLz9dgA8HU6+gUNzY3YjwXtOPXR8oPiL97oQ7cVb/x7b3KJqNTmOAvkn7IR49Gpw2+l8IdZINj
uoPEKXAKUHt43GsUP5T+KpWO5hWUtJQrvKSn1fo8gBsYm9RQFi8ahQSG+naOSbAvArzQFJrQxpHT
0wpBiSKRh6djAHNi927JOd64eJ8c3tHXGTrG1OY2SDBceGOUO16U2a9Sc5fOa7AQcC0bxAS18WTM
++TXfefasj9HZpB4+ZLnug3hYe18QYNEAa7uPnbroxXn14zeLFAjNzXQa8UXHAXWeJSO4xdqOy6t
ssGgkIapjj6wpqbPrHPFepk61B2bqcCJN70WgWSX/xQ2tsniE8xYgwBWtP7Dsrs1oCb0Fgpyja9b
cJEdgROUPDYmAjeYRTMrvz8d+hejC4eLDtX6x9XYMfYEL2l9LA5Pp0ZANc6KJc6QmITExmwohPUq
s3Tk+b2jBqN4L8ErJ6YWvQqlxyreSWf8ZqrNGNY9+pxFGxtYLd6I2ajc4h0T8PKNdu129ZqjgX3/
HfZYLzhWzO5j5gjWCUqwpKBYKmZ0jIwvmE3pzyhr/pABsNp+BmahLHAXyrHxBhiH/GKQcXGLsV6n
MGnELxLnkAbFAvftxE+Cl1uZb4A+Cqr+Hq/qxmiPHNfpb3+nVSSVt9mO1St0wHnqv281eCq30VC3
2rb2crwiFe6IbPvBLfuyRt9nHnCanRiAwO2jFArlhbaYeFQ463yRF1uWqBqZ+SGld8/s6q7TEo6t
N7119i/XLI7QB28qWQ4BOE76F/tcgp/pSQ80r/VTLzpOrfOwAUjD0EKbZ76AUxHYXpV1N89/KRq4
+WR1Bbx0/U87TVwexl8aAVv6KffFJV3Cii5ElL+H3ubkCJpN6+fLpx956p7CitWd2hTutLfiedYZ
iWwoCBJWRTD7UVERXl4/1d+HPofWA8gwkHlVLfjBJvbBaVfUMis6d2p3Gpl+xCq+iSXfaJ6dwkOL
AThEx/XCmk+thp1SOUNPCNeUxIUxdyGxcQZT0Ka/PE8RBWxmycf8t19kp+goKlaKt/VNu8BUm+2X
gi2mVN3xG38jGly8CrWfzIvKfDCIxH09rfJjtGF8CoV1eSNOXUYsWFnpj84YAnzRJwUhzqn6g4YI
RGArNuWZSZ1PEetPFnzTuTLBLVDo0m97b37lzMW4RjqbRSGwkwApZAcqYM4WoenWVMebUbgvd9aj
BG6vrOU3NNlhLP2/9VzvzP99plypVzzLv/Vq+K0CmoN1sn2HnCygBsAVKhtqTc/S7qYTsI9ZMG6n
78zkd02PBfXvYz/CCy+3vSK5CHJPD95saTXhwp2lAhgVxx4aZqcwzVl3gScCUJS3kVkU1gdKz453
FP9NUSQjbmXSC30nBqpJqC557QtkUON0hA6nA08CIfDXzit3eEGdfMtt5mqar9/YnAUC4CogEMqb
/0pvarD3vl6r83JsTNDFnHM3ZkZCukgX1YFNfIZHFLpwNxzYG/fKXx3SigO05Zfa1/+efndCv2+X
Vm+3VgfMb5ynvNR4l2yGA6sXOmIu3QFyqAgLaA8gmuj0JtVvGd+jvbp/2UPQ24qw6u1xF8/BXGCs
j/V1Es4TCvFq83BSV91ORVuhDF8JHkgp+vnCOBRm05nTbZaatDL9WYy8UkBaWx4ZsPC6aTYjM8qr
+K+cY8nvPI/tI14p7MrmDPBCM9rr9wgd8aQyoM9YfrbDAbzAFjycaxxGiw/naLnPL0PAsffF487m
wbH03E3WPGYTaN8jZk633M+CN7eCbWlGOKLX84CcHjjNOeA2zaE9IqPdt/PI/ENXsi0JeaxNHiL2
kGiwvvOOJcUpxLS3zHmv6P0ONOAotczPgZclHWJC+n54jRFrZwVh2/kz2Wrn3yMNyIuzmsUFqHGY
HhtYO0IZ3WJTfDfMuFOZEpMEHyQBE5oV48mY9NUbyEx3OwIStF1kaA7Fhkn/ryM5WOr/4h3Lje0U
2j1GCX+f3ZVDX62F/QPPMwD5zZw9zGqJBVVwBsAk5JobNmsTRhyMjwBYVzQPD0vy66Pkw6H9zAK6
tgWRw+PonBVjggx+INSBjeC9zPTS25MNErXVKIvK3A/dI50/Q/rAHjyRfVI1xE3rkPtsvHFEju7Y
yblaqPNkXu6T5cyNzRQH23vOCSStP2cWAn8bQdUWQxjX5fpF1YRvfrhIdh78773lgXTIuOzRNmaQ
3gG8gc2QVZ4fZn585TjjgGR5UALxDzgCS++QHSc+yAh7cXrPnIHDcq+hER6MsTIPKE7mfJ6BA48l
xrxsyRO6VNaAGbvZEjw+AuNqrQjIlKBbp4KmX4ibySJafcAuHekgO23IdqfdFFfa0OjS3kw5UCuc
aRyUc4gpVwy+J0BI4I/WfwtEFNDXgpKeAM/tx7kLjwRzY/WK2Cs6HG28xelcPvbLfFtdioGgWfP1
l8P2bMZxKRGzcsVNd3qy7wTUqRQK2k0GEdHxNBSnkjfzcnv3C+kismlpNO//sEiGvTNayWfrxEaV
zkgYjTUPwtSDjGkmpylVycwFGrIeljzPzWGHN8N6mQNFkYanUPQ1disk2pvMGU9g5n0hAeLb+VMk
737NE8/hfDpXwf8m4ynp6Bt6+SWzdRgIgxPXqY+P0VnIXwE0ZE0UeB7rOVKYuUgzLZzi/Zcq2ZH3
xfX9AWfv1pB27M50QJNFCRD7tZQDJaXxQRUH5PzfKcxwSEvdYo+vXI6H8AISgQiZMXNAM+oViOiJ
LG6bezGzHHxbPQ1BRxkxndcrjS5SWz18JBBmf69XnCj75z7z+aMfDlI7/RtxTTp6XuYblGJL7esO
AH8xtWB1SulJFhlwNNt1usDWOgVD2nF4cqwy0dNRr1Rb84klb+tAowbJQBmZW8MzUL4CLV98wSnu
6WsLFJHOzNld4+Hqrbc8NtksIbpU2lBw/axFleAgjXzTlYJo2i/vcQCzhdyA7NVB+umg7eh4Udzy
BCIAmNqAow12tQGgo1TN4buN/kas7LDCodJRROMoEP0303s8fY1wCqgb2+R09LNGS92nTEzdwgUQ
eezYcM/IpG6CO+LzxSlxkwPwF5WTjLhtXYJsWnT+qT2x/qH8nY3baopciypHQ8OAbtH+bB4nph4M
ANtYsvBEyjc244yiaxYcwWaWsCqUvtNjZ3xdxWLqrC3ZnHsg5chUPIzTmTGzmGQ2juCnXn6NEjKr
QjzhUSdWFDGKywZcLApuc1dTMGSxJQKMDIx1NvN4lUmWgtDuYWUPO6/Wgf5Tztz+4cW6odXWUwm7
h40zvwVFOckU3iVEte6ONAEWMfOQbGMQqJwQYkwvKPc+bvw+g4oQuC4wledhEq/09JWv+fppYL0w
1a9FzQK9kmO3yQMhsTIwzw/6hDmwgdhZYCTJMmbbOamr6Q6u0fkyqxz97VrdAbg7qsEOx5jUkIPn
/HRwSkMtAuIZh9z9zp8OxWCxFE5fKztrJyCGEYQb0wteFzYVZSQJVJCqEdfPzKYx4HqxJ8D7DLZK
FfjmyKXcbChB/xucshyYurIbeF4Zl3gRAUhEu3FjJwln1sQS2d6qnyeHQ3WsUN3RMc8W7Ib0rM8V
+witaf7zIr6XBxdZBOW84EVbmA3KUO1Ehg/nOetJIeOA3YcRIKMxmbdBy2F9FhAinr6nRjC7EGKJ
+92yPaz0nbBR7X4VH1mT1EEoIXa8kPm4mnESYMUbXSs8d+ryy4w85omzLME+aSFS1SyoXKHjjhoV
sWQ1NROcIB/YgnljCBit9MDpL1yBBdsrlnrmhL48itPha4AvNSNQiYIHuJ47WELu1I6wVsPR8MtI
Bb/gSGPv7IEgi6UEATilDv1OzKcFnTD/Ti1ud3QbH17ciV/n8+WBMIFMupudMLfT7LCojuv9zB0C
/Or/ip/kh9aGm3x7+49zFSh0hKuYdmtk21SGhTPmhkFEif3hUEVpTHOKk4rpgdh1m9upHSeEiOyj
+UJF7LhTaM+2j5V6NOsd6a+gg49/xWBHK1lnT2ud2MXOidEBOwQEoGawCx24ac5k8cCna16SoDkM
h+z0PLchJCFaU6f/mzpCKDs0MBdQNHU1bHCsQC1Oj1OGiwG+cusV9EpYDiCqYGV/NK4gIEljX0by
Tz9XVBYNg+SM94k9rAUQyBwJ6nr1dMZ+fOJmDm0Sm1dLPwh9x+QQyTdA9J22HSUC9OM/Gnb91gpo
HTdccmvmDsyTKNk0/k1XyLgQMeuEAFtv9n/6/czp5pCJSKI4wT7s3MRYzj8HGVE6pX4dVsD1lGn0
3hzPGyC1N5/qMH0LzFyEm6MjwN1/hYBYfD3vYVGqPW7RvPaBqygkewiI90iXPJjQFnJutRxd1sQV
Qo1djre35uYHyuIdyrv0pz3xuFjUr8Kx+KVB/GvD4mdUw4Cv72f+xGeNOHoAuDlSGY2HDArKeWKj
mwVVYlIs7DL6RRr5cU9qnH8lGL+8LW7pf9ay8bhR2PMhIXasrs6q9y+zPLL2LJ4uZvcwV9IsFpT0
1ONp8OJhxngKRP20Pj/yDO65WTRmsYTf0bm1oxBEJhxeRTaiLCaL3rYPMR322xsHUmhUd2harcEe
+T2IbYeTHEyisGmGliMxoIFu5LgGR25TYomVbGZjfVEt0y1g6ZQcCL7Gz4wYzoW4n7m2L7yaXVc+
idwIX51H4Gu0utRDsM0YFcmydyOslhnToFgQUHqjU4ZH7PIKHz+6B5GCozlb0dPLKcwCs4LmcHsN
FdRkk/mPUN5LNfOZBWqPHZceZc29tYQPxzs9p40pFTNkMPun0HZz70Y+BjvpVqcWOgC9BoN5YUEx
dyi2pEPnM7fCUElLm2wRU7xgmFWYmmbRgWtQvtLAz9YvjMUtuGcIfhQOgP+cwxqVxMul0phLuIX+
f/vC1qW50aJGHwqB7OgrTJkuc8COyhoWTDOGBbAsPwa0s2ZenS0eqi3waQYZnhpjS3LQiBQcq83m
hx7WobANMiv1mssoq2kCpqQyJQEi70A9Qj2OBASi+b1Pt2LAlCnrc2y82aE66nZ9g/RdvzB+fNeD
OY6xYcPxkgUwUfw1ErdYfK9T1ATDT77kzyOp5oax5I0EewOmXcUqx8YLEANCELCKcSTdPIVrj+yJ
w4iicd4ebOevfHzcBprNt/X9x00wkl+htAD6mHCaHopDd52UDheoO1agdImhMOCiY7NepQEIBJt5
vedAZaMugJsrGB6UaQ26wbXoZjyPrTkBHEZ5t3sgYkGV910rNpqyF7o7aaubcZj+qSGZ7NjhA9gm
DvDikmw5HOe87j3n6qllaY2bv3pDduHDooD1U4kRJg7cPphnnjF984F/AhTw6ELnAqhPt/8PpIFd
lcwHu1htJ5TtFO1IhJCrGiNFzi2lfIcL91sk+ovIYyEab84lalhrgN6UApiu2eL/8c8ZP4IGpbbe
PgHm9Eu04KBKYyo7s6zgwYIRpWQYiHEU3XEzZ1twGLniMgaFAZXMWcYJu9K4A3CkNJQjAQNt15g2
uEtI+w36sMeozvr5ezNnpuWE/dHwPv/gbGNgIJ1BZvykJp9m1p3xj9p187ej9JszEj9dgHvx9AQc
Vef/I+zMmlTHriz8Vxx+bqIFaOxo94PmCYGY4YVgSEYxCBACfn1/O+vFrnC4wmG7om7eTFI6Zw9r
r7U2ZffRi+OPm0lpmOeVPaaTspMt40dmsITvCLxKAYBi7gweK6i7EVtBwSwHZ/plRcxubnFmtqvB
6AbCdYyPNjfPyvf9ipHlI4UwbM+4hqO9vQ3D8dhEvH2yw2IEiZX/lGjPdowroQgQaeMtQK63LWlj
dhQxXOIWrBioqCRQ7jfqZ7gjnxC+IZtuiyzLpNysbT52uD3QXO7jfLOh7O2W4UEYG3wvKk1nBDGa
iHH2FxPyljAUXf4/HmS168VbbLi8HC8WEiMNvXNMEG84j2EVLYvsZvNgBsBRG8Ue1bhhgr5fI6rG
QO8W4zaN0sHRMt2d2Gm8t7H6+tj8oi0qgLs9uyyhhs2g99Nrk0Sp9HrrnzeyuCu5/Oz8SHHINC99
x6+49r1PmqWHIR8pM8MCrsAJ1AoMk7k/+A7FpWo/fFrDAO4dA0duyi2Rv4/3ZihUAYf+XoFppNuZ
14izjBfjZFWv8N4jMCa3Hu6cEfXp0V5mtGARv1fJkRgpacvFn59jDhZGIVG6F3y6MiQO9rpyU9PO
BgWEUYBdkK+ckhAEzNHQyvNOxL2ICuBEDytuiUuTH15x7Cv/G/RoEWYLyAdqqo1HTErS5RI2cMDT
+f0ED5enuZRTF2cm7J4s3uY3XgLpJuYfRaKpeJY9TXJUNg4A0T7kCecsmMWB0TZsl3b2Er9/MPLj
tY2+XnaNZiNeoFj72bxxaid79vEZvBzSwk5n3jFUXLhWIU01Yk1uBGY0SUJe8sDSuSYkFGbQA4+k
MQn6P0c36k1mWdtZ4gAh9+mJ4+GGL0sGo1kWMHN6het1mo4GNT44eBjJaQ45uReK5zMIDxgP9y1e
ssSdjOgsHVYkQ5Kzez8nyIw9ZkhsTKOltpx1anvZhy8xk1E44NNwX4tgM9Y7i46b79zYm0zSzBtt
t3irHiPNJovCp8hiJ8c8DN+Qo9NIgQSwj7JvTO66T5e4fLK3EGXsES/A8SBNcH29LBxtIWphEMAM
H5ZNgRUd9b2zwX22ElA9Wvzq4CmobXXYA9eKrymHoOks4wvNVcYt3vllwnNABhCEMWeyl87u9mAU
jtXOdHq1u93Iv9rjTf4JB1m65hjEZ1JwhcMSCkWUvbU3FYEym0IO9ny1wkQAAT/CXxcwGe5twmLR
4Ol3WGxa2lNi2ibfWD2tl2+e/mHcBjgDvvBBnJDI4jAD78xwQYIjjahn2HPNZ2vPK327bE+IIfXy
fdXgmGLrBdimwfTYd3SvATOE4NngpEh8AHvguCCqBSrs4QPp7gZcDaEDcaDk5O9IhYWzOdvTrj88
dr84kRghdQk/UEOEiisUcGjlTA1bj+9RG0pQvxi+8IcxBsf05mruPjhBU1Cx/JK1xdQadVgzwQLR
Z8QRJIziHB1hP4Mq/AnsZBM6cOKeILRQouMUY4KP4K7vTltM626YnUETcBouYNsOCs9hIBfx3KXq
wKq/Rat5YaRC7vAh0PLuQJ7HAMF0djQM50hWuFGfcB6o3aCgriHiUYXGYUgPin8p/w2Yj+BEzEne
KjbIC5BZ5oRt2yX2Dtgq27Y3/CHsE7qw5G6PmGzTF31YlMkgkM+gR5eFUwINHnzTShq2+3lkSz4K
Zzg/BuEA3JaD5OYDLqowSQvoBNSOsVBnetJCtXOaL3R9iyZjWcawxFmdocQhOANivkNMTo4uHh7J
zW/9+EP49nYP2lcuKuQX+4V7Xsr1d9IJWdjXvEUKdw2uj4SnCxjWpNfDyLaju3dIArBiUXqO2NqT
ZiEYCLQUDjd0v957JmFikLEPFWMY/r7mcQ+JexcH7kXJg5wVttLlmiAZwK3pTWWOFoNv7XC7M9bf
YBGtZ5KDR8u2k9KG87XytHvB1RlGwQQWjOs58Rb6p2MMWGezjbOnR20RpanUPw9ImTOSEMCwz6O/
2xBpTNsJN7stZ8Ymd5UhnzCG3syvhseIp3QnJ6e/dymSnlhVz9jXlldOThSRRDqoOAOSnO6Omtxo
t5reYB9/Vh97QD5dCLRvuYM4k7RlzZd3cjKsE4DCPfbWdAcQJluMcq4RddYhevEjbnD/7/0ZZwos
Q8eJxMhOzpqHzbj9Rck08UZhqGbSmRE3WWwdlA07yPilOVjOMlsuY3L6dkNgH/O6g3mSULZU9mDA
WjHWyYNx+Uk4gj7DTeQ40q4B6R8Bjn9HvmF4YzFrUuEKnFCnhHmnYyHDZjUqHho1YV4sG8DjupiJ
cWohlOG0/HEw50Cdwdy5sq8TauX81nl2FhN9gkcLsKLpL5sOTXfqLAdk4H02CV6c6Z/ejav4dWL6
M9D2hKOBPzYPHhWhPTk4H84gBa87max7eJMRfez1xLRjKnjFHTHrrif5hpX1dh46sSRbCbNrujpD
uA3Zty9Zl8rWni2XI4C5do+gw/amDk8/2G4eYY1VjONOu8J2H/qGPcW6YcmD22yYKEcUT5ILuVmb
cRGNkxx0A8wTthjRUjLYBz8lJSamMlbo4DqO2IpDxLmID9NRVhL7K5fT1nKdrYsNF3AjGw6QqNlj
bJzwiMIVWR7p77uEtIz2mxIjz1++mj8lUssvRrBYxoSKaLOpbdebzLxY+JBnOwk5wCMqAY3pW7xx
EwUX/q+PCcpaRPxNUsItxRUIqieAoYcBbt+Qxmwfw2YInvA826RwiFO334gGCSgdUXKyG4aDcE7k
iBn8uvmFDQiviCEMspQHIOcUBij8jfVr25jrO5SiNmNMIQlgRJvf2o7RPSwPYBvifVxgbK36mBx3
GOICQNIsN4IXbfOeKngfvqE0VOFlargHqnPMzV0GPli67nvttdb9dlv9JvcdAbyKw/SJITUR+Nin
xslRLMattPB2fnu2A2oGwT1CR60mQhnVWVNKd86tpM8DxaQTxUGQbRLYd5ZbnNNpSpuC5GIquejD
VqQm9B7pEdY6t+Jjj42u/qGp3jDdAjr3tV45YV6XtL0L8C7rBRIFXVFwgNxaxBTSPPFdX2H6xC+/
PgIi3YFi7ZqQD4jHJcMdhgQfEiBopnGcRJAdMdyh4BcIntkkj+EOrbXt6ZMioLnAZa6v9fCNTuXA
gVNi7Ug1EYOBdZDkue9sv2MdlEwcdSIP20f8T1CQXIS1oMGzvQGRdqD/w5XBlJoQA0oFPNHgxh6x
f1apUMoVORs70pdHR8+FDwEPuNrMM1mzzpFgrUadNwcvFy/I5Bl9pypcn8GlcLDrVPoGcgKUcnxL
dIs75wF1gcFRBpXcg97KAH/ZCA78aQDE1W3n0LrazJeOfKYJRTdvRhjwcG5I9aieccpoIsqC747L
IJ0KU3jgLbVDmTFgr4GBfff0KxZUMOM3xi994Q2C+Q4a7/gIHs7IEc3gGwuu5IIdJk26xgBzBZOU
qeLrh6H38TS+PhN8zoDLvxhOwDHJ6xUD8ZsqvwL1UNPfEZgEdbwYjkJi16KaD0aD9kMlpxKGnk7b
05g6B+tddAe9TqFUddhk6H6hljCwstsDQ+Y6Dtq6zRu7VbDTclj0v1uh6PBdEfRDDQnFRqoGxNd6
tNfYpBQRh6TZ/fY4KFWyf+PBYH8w82qEL/Z9EG4WTnN245x1aoZhSrLICiNtNuxTE0/A5wsaOBXx
GEphnWIQv6OZ1WaXQGxAxRr6jiUoHJMOd8thWhw+OQMWS7aZDtAil94NOwFxtbXs8WlVYtTewosK
Og30JllVzEIdv6Tqw5ZWECfIwrXlPmf7wOzvDv4lUCYlZhfsXuD6DRTsLDq77uVHJhY3ikHOespM
3BkwjD13mQGAkqkDyl8IPkSiEZmCUl6B6fheHiGFXAcv0cLt56YBlgaDi7+3GzxW7xqP6KDE+OAa
MsOHhvU8JfrBr7CHYLXSHWnqVtttLzffRFLRsX50X9qV25xTArtGYdi26xHJ51SmIGOhfMqio06g
ciV7ycbhY0CWInucOuADhGJm1x0Iq/BbiOoENhwvYSvTU3PCW35hLzY1gzTfpMZnJM7mFYgDsqGC
Mz0mbh/Wx0QGBo/o1X8AGTNKGy2Sd+dj44THgLAVvjpn3wIaaGAsfvdLWEEadPs7dTOwaQj3HdSL
aRFjmAOwwdcbfSYFv9KL0kR6bV6nrWM35e82KP3GwoXQwbVoFvlHRygQgxdpTsOGXAhBi4Ruzf9M
mSraS64HL1AsxQ5U4nhKBHyQLrOiiGkabTX1ArFrWd3FTCjFTzO9A/dFJyzZoAJ0mDFSZtNalv4Z
mvHV1VfPjhVxLftEaWglaniaVsMdoADRdBfoFsx957K1Os8xg2ZAePTcjGTLdWMOZ0TI9bxrirjW
QH1SQqNbjG79wju4ydMteh8yJLAzczd2VMU4h7kHyArv+ZvO/+qU3VdWDuFjKGnMQ4/rFaQHK7p1
4GnTLUNuewnTpwh0nPq56Ys+fwjlitnwTz25dJ4qDegj1NwDkr+hGN2XgWL6DdxVGf2nJJO+JiSV
uTpXsNnXO9aMusS+gVpbsUYbfcwac2UNXAsQV1nBu3bRgcHgVFRovHJCIliE0ANO6HL6b6zox9QF
FnqhZwzx3y1oHJAWcohBdsiRqIeo8paNzv0XkGh3CmwVHHTCd8jogNN3xHgQ1CULfkICP3Kn1vqy
lQG35AqBauvBASoBBJJlFVkE4G9QJOam3f/gLCMg9HG+G4C/0m/SqLXjkTVDBYywxwhAt41ou3x5
bZC3lgthkhoVKDe8kg7DKrmP1PCZq+h99mMYRmgiYMi4iKaaKBFJJDtZELG6BSwG5CAY7tGgVsKX
CDgL+QLv7zxu4YpG1YW/QfcXBFzdYhk1UnVQkBwAnDd39+lfAbJP3Vt+NPzG9hkwEvO+Yz1haghn
SpL6k5G8FuFLGLOYondEVcSGHuc9rqLX3KLmQ+LUxlkPu3L8xW0smK7A8C4uFQn5hUyIuQeVGgP/
nMUteANTEtLUNrtE5gS6Fac7IAmWiZUqczWrw/uIivgJBZak3+E8GbMW5CMBL27x60ubv3s6SKZw
LBo3CR8JlPUDU7KH5AyV8KbAPd31MF/2CKspFxBE90apgU00xApnBJUuUgeMiWAfOE9MGGZ8ChBg
ANXc9Pl74FStATRlnU7umi7sA1oYRDp/zMeg7Q6fTgxrEUi9nKkwi8gNdNMsn4OpgmBWuCoTPAGo
T7M6KAMzEhqctU1/yMzuz6RO2dEDpAZcB4paRjewOGWwSFucdgA3VjzQrOA/yO4GYO+2ZyYf3nCT
83+NYOAm8vtcUytncsjVDU9uAi+aHmvBrbv9VDylRX8/fwYCy58Gt4C8+uwb8Tk6jr+BHrHzinlJ
G8IU2CSdBBQW0DGgWF79fXnEOQdNMxUq7QBQMeBwyA9lFnSi4peZ+cndvFzgCqokEQpVNq8IwsyZ
uRInDTDt2nuk+yWWFESXYln5yP9w1sISe/7NZeCCBohYbnRqhHZgeqMPpF2S1BiQ54cqil6p30Yk
98306EyGmMDtWtfRe05pgK3yK6jAFkWfQ1dNa3JYPzEphjb3ovU0eTj37BJLohrgbcSjkOG0Pmj8
IJWy7Na68nEWck5gjT3k1vySvN71swOnZMVnh8IC1vDUIWjex0vULsydLnG5OfeasTU3B6ch4lGX
I9Hs3OZ1KIQUVCdQfGjsdl0MQeNrj2HBmTNBbQPUCHnFL0L+1WLaFtI+gcvqtIgdNHe5iky5OvIZ
bvY7eL052aL1uzJtqydnWv23jU4KnsqR9Rc99pK+UVcxZeZ5Pwan6WNAlg/AkAANr4AXDQhl9x1E
Qo3IsWlu/ph+3eMWXOIdozs9fM9rmp5GR2XbUUG6xs1aBHEA5T0lifHpG5ZRg0eAVgVSQ/revvCl
WtPQb0iM7vjlA+BB1tjffJ38HhfwsL09geLksyEqYsqJHkeqL1oyyMP0PwHV57bEzISB7occKann
noGSnsgrVF77vJWwLJYlLt39HQI1zuAQSPniW59RBTWC1NjsnYzLwVKngAMLvUy+geV8ww+8UHui
+9UGPgbd0i0uQcbFshN30+AEnWvf0eCTXaPRkQeqQTmi/4QowPjBZdbsn4ACgsXQIB3w3Kjo61yQ
DmEUZDch+lIfUEHgsQZWZa4gKby80bnLu+a+y7REYI1m75rcfVHuzfAlisCOEooZrlVF0V3QQ1xX
sFpQs6Xt/s2T+bvY5of4EhKqTZDsL9DzHxqnJkg8BxYIY7eC+Rpdx3dqwMuIzxxIIhbWOJIxT7G3
L//q7ZgCUJD01mjyYbWzFISwL9TOq7e9IZtFBce5wKEeUeMFmcEFoMp4M9tXkr13pOLHizgwbIBO
PghTgw+BGt4EKliUpjsi6YEBqjoXLdfoPGSjG0np3eUp0U89Egw+eWKMRMM3ZIzSLSbvXFjTqBSS
RcjERH70nq4NidlIoWJ+ssjJvvL0IJVO5aMylzZl5kifdN6lZ6obmFXoL/3LHN8OftdFUm6QIilD
1bQbxJeHtA9CoeQLl9/c7EILvyUtxmwXz6QiPPuvi5eVKMsaMSTkuzFdIMpgWxkioCs0FUS/nB+I
Mhb00mRhBgZrhxCCGK6OJzB+kXqEFPtMqKv9Rwt44OHeiX+ygKyV4OFE6AXCBMs8R16dImkU7h3p
2PhGtSsQoJZjM49DoO7WrAO4ysD+5fR3I/F0iLD0QidvZHv3gCemEBlx6spuTKKKs3tKSRArzYM7
FBHWY4xkokNnFzS5Px+Yah+CZuly7FvUkRdkzCamxwhiacjGlvMBtRzqpEdGpxFLTWDIP1IUAIz0
913ZDdj4Ae0i5p57Juswii3IJOGNq8A6D19dmxXMIPQBp6jBz678F+t4Ij42NrqcrMjsLfDBwDYN
a2MLU4ng7NWQDZE6kuAsD9uKqM3Yb/hGZhUxshwjtJmeI7qPtHbvW2Out/jEVUdbfVdWH/c0XBOa
K7m+sg7IxO8WMxMi8QE7+t3o6mC+77xXl64Z/eoosIXEwQdTEgxbMGsZWtjGIL+ZtGawY7zd8LkV
sh7i3fz99spDoA8xT1i9kstKkq5cCUL0fs5dBkxtZtj4Lfhu/E8FQznhnxjJttZXvlezf1vBfXCW
zJyk86MFxsmeuYnUP9+eBbQh4GFLhYZiYDCyF17crnN82j8Q9fI/lqrBfGIVc4cqz0pzJG4kAVlj
wTIm8ErgAVoogFh0qRTzC3t9AHdU1sWSla/4NC8Q5MBky48MKhmQg/BSJSzpE/rcSKixIDaffN9m
WiMxaAGtbi3uCPjiUzegG4CvQ4mlrds2spUPhQlQJmTDHhF9CS/ZrSaEeu4sRWkXGQSQKztOcFUF
6gN5ZxC2Jx17GcOhCT6hPAqYzfmR7Ru0HAQSpNOMIFiZHV67nxCXJ8QpGLx8KQRaEwjMLZ6ZPqpi
q3uLXumrJ8akAAn0XwR7djfdfTXbMXBbKgAbL34DKQvv/ndN6YBjhvs7kGWm++vly+IbUsz4BqJG
twi0/iaciZ1lgWf9nC6lewXgWnRltcTBhQO5ahBy8FNyMdv0mrhqKkyXIIlSedGFm9j0tnijiGWD
53yP4Frk0F+Wp/7SUMnSC+8BNP7HlItmhuB+WEFIs8WPQc5RDunvzgq2EN8bPEjVmP/lJ+u+yiSx
PavYGKAy+uFtUUWdN+wbAr1asKXqs8T7m3PwhNODRiRbsljSe86esMpkeQEbv/wXRrtC+tFmTH6V
rJh++kDHnJ49ResneJN4C2dEDUtrlu2YCkIAw3VgJIRZhkMborrAb5kSMY6l3ScwC7m5wQvhJ4YP
GGUni918CB2YhK+N7B1C/Aw+zCLZIjoop5AahPLHANBQMI2nvuZgQmNgr3DA2bxRac0UG4yOdw1I
yrWG5i7dMlCj2q9ZkVVMNaYq25nadh87OmN4TVSmSyN/wmg9OItZD2wQ3wgrPVAkyGX5vEMM7+qg
Je8pcVHEwrym7NnwCpc3dg9saw7PM6jTS9+Kd06ugYLT9LvfMfMa8HJ+qQiKhTM+L8EbOUsXkhZo
YbtH03PsXBDjgsoy96TplFJQuv3rAON3Mt+HQZzQrS7OdqzEwvWkronNpO0wLUIfwx9CpskPW1aI
4ggPDGdfe68lJXXyDkr+WuWYnEImyvBgOZifGLgTtuaSLWQU7qIeQdIIpwvF1s3dZur6xgs1cnmh
O3cEfp6/YLvQ836wqmCPX0RmYXH7pAn8wyxqwRwMcRlTWRyUcClnGVZPaId63pI1OEg2+GtgAjDa
EU45P+oAAR9jDfG+qVN6I90vUwxw0Ann2QI0FRs4+FMnN2eomLIvKKfM7FO9e19YVaS7YDP6RE26
jTtgBSwHcfrePeE9jgvPGn+Z9Qx/iySs5a1pY80kGwbJ3saMlmuwEwUEEx7+KndiibsTMhkoq86i
CwDS6iyAHWbW6EFLKRD/B4oBygIVpjwdGdQqoFPwDwhf9KaPWOCOFrMjzcMYjH1mADLveYkI+od+
tenTYJ4e0ImTsR7X49rZmjgviWL4E53cxrDh307URzw6dkfQY9G8vccU84Q20d0BBKM8ARuqhnX3
0SvCcsCsFLPfAmOv4a4Hg70jRdg1fFObJO/ZI6mT3/DEFDpoohe2l/J77gYowpPDHmiWr272ytW+
A8HgyS9AuNMTcgQ8e2pqDqoVSKRq5y0L1OFMdpPNIYgmnB1WnjjDdM7TL3T9MzY0gjRIZXqxezRO
vFtYX34TqhN2JMR6TIJi1l2iLSNcxUfATTVAWwc/ugiy3mNGNukao/a8XLeGWt4UJQVSsJpIKdgC
kxMqcXYMMnzlglINciaFigMdnnn+DI4KN1lyFS+NCgFubCA0AJG31yuz/1nt4UtC/sECpT0Dz3KO
kNlfXCsMYo4sZec8oe5PEQWnl2XKbkBWFD8Z5i12KIru9tYaqPmJuObEk0OKJmu/PA2hF1XDsmdx
Jd7I0qvNZ4CQHYsKsZWJZSMka6rWBTVLkFNjHZF6xqiIYFDet4AmAGMSUBY/jEGe6yfrqZkW8XkV
+H4gRGQ5mJJTI/iFwanJubg1xstsAwPTMEcsicihj3rtbYthIXhopG7lT3MzOYLYWSnszJh1HiQA
e6YS+oMiu4wP4CZb2m8IcBTiLHWIlKAk19gbMzTtD3edsSBviWwOvapjUt+JhwQ3cnyH1sL40+iy
qJS1UjovIGWv7StD1UhnlMteP1ZzguWgRwcourPtaecumQGrUN9q1p1wrYnAdBisbV0bWHJYNouv
tK7K6tZLxBuu7AFMnzYAJtAtGnEs2SGwlOgmqRGQMEDW4xU3u4JNS6mhoUoDyeXMjRClMBSF+clh
nzM4picXSrwSbHA3dieXCX4uopOrcZRgGTOUrzresdYGvY+H5I2ZDZ0E/ebTl7j5gp9HbmdYpuaa
Ze/6MskB1/BrOGcf9xIvax8iLDmKPMXMyFrfgT5xp3gkIhmV2UwTZh/mJcxrK4pKvF/YLoXHEjMa
ypv3+Eqc/s6+MhvlbjmtUYvovnNbLbYXEgDwO5GtGhtQ3Rg1nHAcNPgadGjX7osrxI4W6Bymp1PH
/G6wOYZyY381LeyMQOFHmyiwMdg8BZhQQSSlUDpI8HI3lAHIvoVjyOFh2EAmU+PxFUGcrLEy4ylo
IqQHzFmoGwFSBaAzcd7aQQRg/Pwh0J+x4sJGYCPAk4AaZedHLIrqFDO7H1wWevD0mCkyEj34myNX
+Ah+0nR6IOfYa1lw7Ic7u3cnvtNnbf4YXkGSdml3MMjiJ8oU6ryE2pHS2pEt9WQA5AW8429pxJEu
bq/o0yhkWM+4j8b4Isuca5yWLdfQ8KmwUWY34newkZOF1q4Z37cWmiB0w0DZmPiXaHEHowLmJxNN
eZFCbrlOrGgk7S27JJg/koA+bm/vo/FHnUG41xAYo+LFnN9GjPrhwm7YmNLdg0DLsUSL76u+toXa
YYsHPavTC7plOY0ss274vzNJplxTKdx/LAzgOmuxBGlBDRV4qJ4K+LoRfgvDnQ4BIdViUDP3xS0K
zpvC2wIUUBsc+c22ppMD4/Oq87N958o65/Dr1w5nHiATuhGiU3jOtEaClhMrmeRIAQguwS3V7A9b
tMltzzuFPxZEHBTqMkw0O+x7IU9BSlzg278VBeKbesX+YoJy6DL2i+Vr94G7t9hbR8UIBYUumrgd
/NQBfF56xF2kd8HiZKC4PXIkMUFqFG6BZPTUq6MmFn9zegw2vdsoWuEcO13I8z19s9hwQIYwSoLR
lpWddBUB9aP55FvSh9gNn+GSyth29GWoR8fb8msyYxXJaUNxDzODFOpr02qJ3SPrDtoM1DcYtLgy
ypyhu6RCfJFcKiCrFpPTX4WujHJQjdCc8x1rRlIbK4Riyyk7uYSmF0tvYIm0p3KxgcE9UjO/NGOp
W78aiBDjLdvcsE+C1WfB1pYJ+tXFj5Gs9OA7PdHJnTNzq/ns/5a6g5bTP21KbOniP1o2/US0InlB
0WSHCVtcEIeFJKI1D/wSjF8uvBHe+LFP7rvZWr8VAdiP4byMdqAXL8ILC8udSaO/H7CWZnqwxbn+
uaNAINpDPrE/y+EbRiRYAA2wzU4PlbUrsB1R0QGxaVRyyIf97c0FSeYJc3CJdVukhwSIdk/JlIB9
S9NTn8EVnj/kxPNvShJeHDN0JuLCb/8gZMhO3REvH8UTBxbPA2p9JqNBObamJm6H/pgvj1+AUfcx
ehgUpFBcKEehiw8e3grpP4CXxVjgl31PhUrgiNjaA5GKC0bV4jAv4gmzO6Emw7M9Rwb4VdBl75hL
gUU6OKWzI0ysKp1hTD99ekjEejseSE/KOObl4FKbGHEt3/qBC5gscjBj9mcI+sVaECRnvzh8A9UK
8kW4LK25vPYmMC0e8jCBROX29JtrwoeOzFEwJhYHuoUgS5Rql7DHNhUEAVqnHbxwjxgbwQWfuNqe
0np51y09N3onsD4oacvjUnhhwil9M7Vb9Cvy6pjcsRr1cDak9T4Pja0B2xe9MGlVobNDIsxs2NSY
B+Munomm/8GNptbhSu8jUG1npbLISVoLVDG+Aq9V77JW1f4RCKekBJkhVPGo7YFu5DYvVhXtIUM0
ibfu5k3PvVEci+eZjQeIDFgdiKcQ0bkhWQ5Fu9EDPmfvETsh7vaYxr/ol+xm5caEFTSUx6rCWYE5
iaNsxyPmKOR9Suz4QL9RehsmftPTUKaCn9CAQ0MoYqMNPtckic8AygC9SOjgOwa6v+jDjCV1bi7Q
uoTJKGioLFTEbCGt++x846/BIgW/hZRRRAQ/sASV7P7m04GC0utiLuFQuyxw6X3S3MoQXB4WQMqL
NENMltNw4t08QFx3dFoVOCron2NSrJC8rz5/W2c5cMEcnrsOYlDwLzcs874KJUJmiWDXHxdZjLfH
Ao8LCQq74dgLqLkXW6vaJWW02GXnfLYfasHf1rhFKaDF5hQWhtcINwCIfGh78wJ2v/M6+M4PVhBB
f5iUnghTOGQ/GqRLBJXp77JqzVXyR9LsSs7nFVJV45wMeYAMcs522TEC6xBZAj/HikHzjfieKaAs
tCP0SS83Zy03zwPBNQMKV48rZqSsSCphApFQeQ6M/2DwUoKY3n19TZTgxHSukZIDZViHE87AhLaI
pRN6tf3QGshaG+Q0s+fy2muPLvL3manJyqXjkWBM+mGh853Cd+8trW2DMy18k6dbs8osVSmPjuw3
s9xHKPM99pW7ZIB+0c/EmA26GYiqLGe9pUJHWMqqKaAsm+f1u94z5FUSmCE/NIZN6RqI1Ux7EQxJ
2chC1YA9RixmlGmxlHMtl1VzNJaKNxeMJcfiBOWtfOTT+M42U5ZuXFZHdowpss8PI5o9+WXhMdsm
5OmwjfmIS+lKiqByJBTCycmKYHSNIABaoTmH4IDQg5Xc7mlFT4bXiEEmQSGbtOZahYBFZ81jtWSb
/HIx5zFZ8IS+3Ydh71ZkhPu6gYU22zfH6lbFrXL8XvMJdpMbzRb6Wkan6X1dsoqwZMnPeVxr2EbY
ix+NoQK+A4zhFxlcFpzZ2PJEsa9/2baqoRbEPKC3Dyg+m/Q98Jj5ThQVEaq+QTtqN32IvuluaQwe
8SPR6lzGJXNHnTzntz5R/bSGV9RChQlMeobpzlSUEdZigDiTdq3gtLSopalAYaF6sAYoP8fmXB9d
mCWDF+D/ducpGb09g5gKKypnj0774D9Nr2T0qriokHEHsaCETu9FVNEwMTpGaHhA7ojHrP9Za53W
ELh+s+gBTxuhMhbTVazW/HfMPFPvKhSJsHqnxba1Zm4lEXp7OaRXzW6kxszocWmC5lRnsbDUtfs+
bDOsQx8pzlVXzK+3WGrUvRIh6MgkTU00/IlqFkJGOmQ30O22YRuKc6G/P/SYTvLyEWl6imvk7Fwg
nV4AHV8UWEAf/LBG9BqZkxKoQDAX8EDpZW4hLaeZlmtzcKcFoo+RkQiCUErpU/C0Jx+6wLWWiQt0
jb1XjfSgGfClCECg3KNvvo0NFGvxGWB2AJUCETIo8u9ACXryqauH7SV+BA//ONbm7UCLRabawosH
dR/q3UuMFYQ6+UDWg7v0S81arBYT3hh8dgRUMnzb+fKc9gjZmdhzYnmV0ILj08oK8ZBJ2bU7wNMP
9cUxeLCPWYbkaue7ecAm8h+evpf1z9paOGn3DtV2TREDIoiKjyo3HGkgAH7Vff8IiIF0gSJgK+QZ
Rpekw2Yu1jFvr9oTpiUwN7qnbNE54ybny6q0NrzFp39OTqvDSkWELTqqImz5lKG/bf6Rgu8kECcY
OclBtiYSzmmWgZgo9TGRX5Z4jgXnUOpD1FYHDDjqiTY7J0hukyfm4JQac+YCJWPH45ghC7gOhn8R
nAW/miAsJjAxKwaTacCjuIP3wb9XWYmG/a7fApgrpk/KwOHNlVVHt0ihYqJVS9uRER3IDcLaGxO3
eVcL7+6z+JE8CNcwL3EkoGu/d3C/gRXQFjQVc1lM08kFTTB0YpmIMRV7gs0PowKohCH1gi+/KJF4
esAmqztGVykKt1aCaP1IYcIADASMCEWDXjlwP692p2AxE1xjmQwepLGRYEX8xE2FfatSbJ2BSpnD
8ajbsOvgc9Yuhxo6GiWP7Gh4pfvhHuO4gdFV8iPUCjFNuq7ahAO8g2QAIaYvL/gt02OIIldGrr2X
t76Hz1BU1uIDBUaOMlkAayCqgYmOCctHaGHRB9EP54Yigg8tNuuSpq6YSB0G9eSGX+R53WJhseo/
QAXs9YNPozrDH/Yu4HMJuUMWQbMcANYdZ4jfcCNzQoB0lhh72ytdL0nfYV4gAAUSZLTKXE7Eufzb
ZnykXuNIjYRNRPzsC/BKQ4ahz32EADVgEEmbcMMAqLFBooT8nR/DBibpAsrw27DxaHkgM4ZCLzQ0
5HJNjApo7pGQdZA/p3DOAKb3oUZHfwBW1oMnM0OYS9amgrLzCh5DBvqmuCzJYlrELfZ1aTJQlct4
XpX4qMAmx+gITKS20W9Elw5n9p6XvaKPSdtirWE3lyFB4nfeZSeqxCPv8gRNjPn1hy4X7QRsQSuC
1f0JdWppvX/8weqI1w3W8WTMiTQEFKnlm8To+ZmYIow8ZbLnCjTcJ0u4sUPA7mxAYehf012vyOqo
kmBbkSa3vD5KNNjrAl0pMYMVjvDLf5LP+MQocCFXIxNh1SWzkYjl7jiMUKaP4DaiCS1+bp3L/Aq+
14YLjiDo5mz+/rf//r//Xb//Z/dz7V2Lz+56+dulOveuh8vz8Y+/t9p//9vtj38dbf7xd9NoKlpT
N5stXTVNxeSf+fP1sn+47Pjq5n+1H8eiuVPax7Rsdr7vp9c9H7i+d6zqAo3wdLjGjSpo7E9hUSCX
WUSGkV9utIQ7y2vv1VAv6CV2dIummmCI9DDz4h3854/Y/DcfsaXoltayrJaqKpr2rx+x+Wxc6rrU
jikrJB8H062OP8UCy/PXMzY0MNMvYKxS+osy3rFFQgXHv1bjv/gM8hj+9JhaiqGrStM0Woqp/ukx
Xa+v2+n0uR5T5dHX781gcVl4n9eNVQOA4eyKKr7PsIG7fPsuizlu/vPNgfq+NqqyOd05nub2P38g
499+HstsG6aqWS1dntk/vTbtbN1vZXEt0hd+9peO+Q7q8xxG7/Evn75i/cWPUv/1R5nm8XE9GSeg
rrw1qn7U7WOlrPQ5lfPjpyi989yaPPhv9XOdM77l0JJPfz4/JRHnR1uxqOSJRz80/HnVV8fKVhte
J/dpa/xiEQnbEGbDGyGW/awgJiwuYEq3ku/BxAcbZ6LJ5M4fv+23/FtM9/l2jfkrf4+UIY6oYywH
BiTvz6A5/i5L5rbP0WKlr8wJLGdjeJ/Wq09/NzGGIP272XsJi6UvbJMfBlX6Sp0sVueBEMm58J/V
K68Gn1UbThdzV279DFKtsuKP/vOba5l/8Tz/fJyVd6PxarwRXwJweJ9qtVA79/ve10pEzePb6+Ps
SmNcXbfWQ3esB8u+vipOsZZj3r/OdRffFt+0UR+jxTk/sJNi//GqWwNoS2310EH3YG7+5w/8b9+/
qRuKZVhtzVL/9P4f74f+PByOx/RcxN/WxXvBt4K4uK/d3aNzagNiHf/ixrea/+YRNZtq0zI0U22Z
bflI/3S6P81vw7w2LHYG689kz/pYpNTfFhDc5xI397j/f8njOjNOnorB9bo0Rv9P2pnuNM6la/uI
LHke/mZOSIAAoYr8saAgnufZR78vI31fgxMl2r2lbtX7NtUse3kNz3APseE/ZHG9LTBwMdqlUW4i
BQvqCm9L4RiyQ69PiiReekSVo1NTDNUyjPGBIHu5mYpOsg2dJ7XdGSDrc/UYG3c1DpX6rjMZ31lc
H/TSypEt2dRNWVZMUR6e6ce0VH1llolSUUkE+NXAy4Z7p2+S4GDGxyK/8RGsSx9BkXRLFkVV1DV9
9N1NuQiNVm7NXYtDb6vMleY+lR7l/N1kt7qHmDssiakUsr2LxlwUyJstVGJVwRamueNMU5egt6EZ
Fm9tbaEMyqvOS9XTuew8fMdIgbBoav1/Eh7O4UtA81VNd5JA0G8h/uvQxO0PalgMbo4iDAIdsLoB
6JD71OUJQhFph9hcCQWHhLKrDXVlOeAae9rmln8HaM0OCL/87lXN20lgOHhgWf9k+hBQUCziu5Tu
rCc+d1DHpQ6RdV2aKi29Qx/utgQWDdWJctt5O47geULYl8bdrGpcTPBAHdf2VJB0ort08pK7yIYF
KyEBqQBJMos0IKdruaNik5yi/pRZN5bBpbNfUQxN0UxT0U1xtAyyXFD0wPUwv4RGh+W7hv0ahQMs
WmDWXF9xF+/en2MNi+THknO0One1XIReYlGyTU6Ot2+BYht7G8Cd+yrFJxlnYfFT1Y5+s7k++KWD
R9ElzTQMUeRtRwelI2pOY+lpfF/E1jSAIZQ3p1wGQFHsUgP8k07D2fkvxlQVURENyTBkQxqNqYp1
55R5EmwpBeWYPsg7pjcuplm+EwCRBLPrr6hcim1UJlhVJE2SRGt00uVaHldCrCYvZDQUnIhk6CCy
P9IXY5FNHczfI9jwW2efr4YSNgQGqszIwc1LROwHFA1x6Cz/8qfXn0sfjq/f8Y5pauhdS7KiyKZm
jtaYnYl5YDFLuyAgbXbfW+PL50htcGik0tbuRY+tKB8C3XuQvL0WvYvtlyouhZrIPz844rGgWlGK
eMAbbBlaiqa2qML3NNpjiYerV5EhYBntM+gOySDVeOCgkER/k9v4O4R7OaO68o4jF2LZ0KMzcc4/
F4DZatx7WQgF1Sg6jhAFTKDyQjb1hGDmlPiSZAoFUv1UYRaV9hjJdOGco9GzIBI3tAErg4JT/9LG
79cn7PxoNi1Jkg1dYbIsTRx+/mOfBLkW2JFp6TvFfbd7ej/N4Goni+BU8i/isuujDatw9HW4h3U2
hSJLkqTJv0ezCkPWxJ7RJANxmEzeiNE/y0Mw8fow0vlJw7toOheAyiXMNfB7HDWo6rqr2Q2+nL1J
LhA6/BQ93YS3tixVd8rROrW4f7uc5MgLV5WaQSsDCCBiY1ccmYuoim5sGWl4ufHL/3yo0ZFUkCvo
ftN4W0p8sry38j3/EEpkWu5exBtC3bU2CYmszxr7xti35mM071WotEnbNPgmtiBhg1fNwB3vmFPU
9T6uT/352fd75kfxve6lvlyLKTNf0QegRVbuZXdTNcskFuaRvZazG9f9hZOeEXVdkWRSLP4zOokC
JWsL02rCbSBiircMOWQQUUvfrRir3wVVAXD1qIO1WDlV99dfVjoPNYaxLYNVZpDjycO8/9g9aujm
laYn0TZv87mifvnVvi3oFdmAG6vXzigWmXKQCvSF9jdG/o6ZxqtJ1y3FknR249kBrPZCrku5YzzG
5BXxIjJe5G6XK1PsQTuZSkRGeoB4uQgM0lu7+d8kuVeTeyeeG9m+rqaluUpMUK+SPRPqxwiQVw02
j7KaH6/teuXR65JpyiF8CEtFwx+clhiCC5+gxalvb0ExO9pXK+6UmqHMZSsuVfm+sIKpSoewn1n9
PywuMcQW44UnbLS5+iIhfITavKvxdaCB0O0SGHAZt1tbukOpr3x1V5699JEx2Wfau1IuqsEDAobt
LMd6b91lK7rxDcYDdBuDeQZFV1kpsFJoj2q0XzcJgoJfiFM64XQQWLRisi5UyVCP8FahOjeEYwoO
8bGXFnr/JD0YS11f1sgmiAtUavMjnhIuIHVhe+NLDWfN+EOZqinqssyBRA7+e41UiupoQlCCPGoO
qrzz6qMto22cbGyKFYCQI/Z7eGN5XMjVTIuiiGqZ3IOmbo2ifClr09iL42DrIrfVJcta2GUN9pJf
LAOh2adECUNeopfROq3CDbckCZqKPZRyV2dfrZfDX0Fapn8IumLJXRZBxK2l1VAlMMohMz4M1YHr
M/W9W85m6sdDj3aT4ItiLKT59wHZ4C/ovLOf/O5LpBjpQUuR22klWEiHfqnuPQ81nNYK3Y/qoFsH
UV+77c4Bm0BaCn86eWqh7RgDiMA9JGJw62GHI/PXw0qSaeqSKnOXGZahj44drWi80rCwMy5Qte6g
zTT5RLXgTDdLBYlcvyYgQg7fuRMQB/NWeF+bQPX0ZRY+eXmxrBoEJ0V9ZonoKArlPPcfr8/m+XXz
+wGN0R3o22JlhIJNup7Pk3DD0ksJcnyVBjyQDMIxZevY+kaNd5FxvD72WVAxGnp00wWm7hly5flb
lQ9XvffVhpjCazaBdZDcG4HvxbEIeokoyPENdRT4dpnXm2kfM9ZwBO3dYue15PngxxCFDW5cNme3
2/BiPwYbbavEbCMr6JzooQTmlXxVwK3luxreAgYvfFrh7vo8fpcoxovMkqiW6aalSJY4uk2DJCyC
UFeDbQllWw8RF03luWYdnOI+71CTzg+ldAqa9yHCTN7DsFpKEdp8RnwfKvmsKKytGh6bdKOHgPjC
vc4a7cVdHm+KYmMZcGCFgwlPI3qyPK4CegJO/2WFePIo0KCqdhIFcAGcd7UAL1u5Uz9L7mI6Sm3w
1nlAgvTX6+97cc1aiiFKuqHLivFd9P1xnzppnfRWFYdbGyUepDeUKehmZpmamkEjibWMzRE47+JG
2nA+sDicl9zi1EkljVji9yGdyQapaCX5207c2zAqi3hjkTM0G1941IqTT9CfTisZQK10uP7OysX7
QadOZUqkbwSsv4e2wj70tJyIya2lia8BC62XtkGGrH+5NujgHoH1eeW+CtKhV51thuWShtKrQtOX
4jplPtIEJzFmkvmcgBEoAqjk0KSKo0bTlY8uGcS5NRVG77P2b8Tzl+eNidM4AqntnF1umh47YVP7
2wBIm/CueTzpzm02ncgZU08tEJ1esevwIWhO1+ftbCvyxSxVNBXya5LtcR2LOLDQa6kNtzKyy2Y0
i1gvlPf4Xq68052jrt041Ia9/Wsvfg+oykNBn2PGHB34qtxFgm8LlJOpolOwxuEZV+h6d+O1Lr/X
/x/GGh3bUu6pXdd06r37wt3V3Bur+iHb58+Uk6tdd8AJdOMvqr31x4Ib0A5F6x6GXjKF05QG6DOD
V5kI9ybIwX7mNLQ9MA/mK+gIPtzHH1gIykAzP5q3dl+94f+L3ZBxbP5RnMJy4zV+xe6OiPkd9sN9
+Y7JlXIq32uIJfGT8pqDZg33kFypSkfyvKDjCoPa+MRbrpuBRgj+aJ/aJxC/AaLQoUZJ7Ype0acD
rc5YaEAPQSwYk1wYcAv8jw7NuyfkPz/kp5vx8aVMk1Tz/32t7yLhj5PEkrokjzoqsRSrHRldzyXt
ICrABA8V0GgWS4krCTU4E06YaKLhTdHeJyG//jkvlFtZplRIVEk1NEkef06568I4ku1wm1oPAZ1/
FUwMRYBW2cmQ3MpnG8E6+f36oEOcdLZSf4w5un7DXJK1yu7DbWgu6YhlwZLyg6N+CbeKTt9Vpd8j
WSLVA12RZVVTNWN0drW+0UVi7iZbWtsSrX9tpmx7dG6Ac+sbR54Un1rAzpzY4KyDu667kdaeb8lh
eKoWVNwVSZHU30dnpUQ9R+dQUJR2nNgildbm0JGAXZ/P8y3JMAwiG5Zm6Lo02vmxU5leWxJMk68P
1QNbaGaMpRO8Ux0iqS2iG6fA+RccRjRoHFrUSlRrFNToniOmZj4cbtzJlPNE/5W7yKBJcvMTnl8/
v4ca5vjHRpGKsC1dj40SIDYQEyNuuGji5pBkGwukMRYg1ev16Tzfmr9HHIX5SihQlVHzaCsVKE8B
ZwFMgJ3b9UG++79nS1MXDYrNhiUZ5mhp+jmlOMurYbcIj0nwRzZm4qkXnzUDh/StqwGfwjvb2XfV
SbfXiV5O34mTbjzDxTf98QyjhROpelpkjQCbxAVLBWWuO/V3ERQDIAXenAwGEfXi+Tn/Uj6vj3xx
xf5n4PGp0/e1ENuSGwynX7kNnD0dlwSa0HDefdB3vD7axdX6Y7TReaNVZuH3XcQHLacVKoSDpYO1
Vtrdfzmj9P5V2kgi7aTR7RimPiV3hZZ6lDxK5lOOR6RKHUOJKTx4Hy1Szd1b6m6QSNJRQcnWUQjk
WOnn11/44vRSeNEsXSVkVEbbUyxas3RkY9gzyyaZp5QO2urV9zeifEhUDqH99fG+k8nxYpapZ1uS
IlNt0kYzrKpdK8alDwkHRupztRf+qK9gLtVj9m79UWkC035+c8nnX/23/M3/2xzdv8WxBJWjvsdI
16Ib+gWrTXrCpvuILMUR1oD4ln/oL+6r94aU1bF4xir2CNk0xH0VqYf4WH+ZoK6gSqKL9Vw9Dj/i
XwChfcl/1MF3Ks0meMmcagxX/bl8TD6uv/SF2JLkV6Wyp8myJonjdpEUJp0pSsZ3AsvlXSoHpdi1
FZUpb0P01cHA79xlam1b3bxxelzauD+HHs135Rt62Sl1si16dOoxilKo3Qv/rr/gWeYq/n6/Uc7h
5Ina1MAztl5xakAXIeSAmYS2jJJ1atxYsfLwy85WkCbSHiKdtORxPBQKXq7EChXxWHanJtZGAMzz
jR1uiIYo0BIZ0TJS4ONzsREZKdFJcoB/pF9lCMI93XneXMgPpBMmlIQb83DpCiJ1UE0Z2IukqaML
Ia8yp7BUAQLHwV0j441aebYrkOlduTPRXtmPLVA3d5dBNJEeoH67EICJhr+KHjTxpl1nSw0FDvDF
8b/uoOi7+E1BeRwvbS4yHVKicPC6hap+oc9E/pstTrTkyr9ghskYVtWgNNT9c8RHYGQJngcIE/9F
ieJdt+8EH1mSjg4aTjmAsWoQpRB2NGnVIkjdPOY79CbedMzCQdTN4CQr7ZKeEORN60Yh4Pu2+vX5
KDyQ7aikHoouS+OGhpxFVtN3dbAN1H0iAo98N3Gp63o8rWXEz8Dh5iaoLmNJV6Hog51UGWuVbjtb
RWo/FWRyLAO1YNqtrgSXzOqfy9jCETjA3Pa5RTNOMGArmA2q1RsXmHmHMmxvEaYO0F3ayHuhRkcm
XpGKFmTiwy8qPAOHW3/W6NrUEg5WrTy5VN9MDe5jhi2wfCyFqdNF0yj46sSdzSHJH3Kqznz1QLOj
psjY6sfcy7eKARwn30cJIDL3PQFB2HeTXHrX8D541PqDe7Rh5jSFvFdjcC5JThc/tL8SGS6djEqp
7MybAH1cythC9JHiOuw5yoPrJUuxPoG3vr5epbONO/oYo9PB0ZJEb0MdX8xy01Yb5lhv9o5zUq32
zqJvBCQo1JAQC4HoyTsqXl6EyXP4EZcapijWkq7jjSc6293fT2QonFmmAh5udC12nJ+dlQs4tIIy
RapIIQczMSjFRatfVOpUZVX6AEmDr0I53Bh7eNuzpamBMQNrQet5DLPxsz7xdKdHeIyiG4UoRduB
laiDjUbVyKbQ3HbLGieUGBWV60Oryo2hR/dwAYwlqaQGZxAqmwrYK+I9qHHRpHT+qMpDiANZDgZU
WcmO8pL0L3GJ2B66TQY9gwazYBNnlvCrnRlobjm2t2b9a4hfBaD1I3shO3h+hO9yd+87sCsC6x7Q
0FQy/iTVnySF8j7k26a5aBJwtrWF8cKx1SSyWoCcgQwD/Pn660qXZ5pWLY0ETbGUUahuNnUpBhaH
gEJdKG+WBUZNbCRQlDNL3fjpqUPNKfSLjZ0urw99FuFxawC4pNBNI0Mxv3twP5IEv3TyrGwKMkon
mhBLBqgRBAQRU93YXx/p0kv+GmqU07lOrUuFoHwnW7SzagQOvXkvTXVlJpVbB0FghDtvwQa07xzu
1yrmMiampA0uiyqreJj7H2/YymJdsErkRw2WChp5D3/dl/BfsCvSQ5nOBIMdvXaSjwB4cYXIATF0
lbzrIXrF/SyBDrh35rAh7RWeHMY+AnAN/QifdqwscnEfOE+BsGzwk2Jppn8KZ6X1sxKtRWeba8tG
wiMh3HsBzoL6dlufoKXNTCR5+0m6EPFkOghzHRUOpI3/RGhvO8XRnuV3KcTFfTlxH1rQpe7KAiCM
IMzAB+03kbOKBttl2ngIOwcrCYQ0XHKkjqW/LoJpD2CcsVqkawZAAe58/1GAYRTwa5riHw+Inufc
9v1dlt6B2ZtEByRyTATDht9tAMx+0fu/oj/TKCu2qxhkvc2aVx7qnnr/ITeqqeK89eqD5y/TDwzV
BfSD6znaC3AYuG8N7zXg74iAJu3iPqMf2G+77iNG+eaRhQ1kPtuSreR3gr5HFwPxvWomIriJAImo
Yw65YJ+WAJlQqkjXLaJ9OCpY6KmiiyBPRbgzqJo66/ojWipLrjUxfIo2NWFwD98DrQassYytupad
YEH7Xxokp0VstcQZofTBwMv9Uwco9pEgGwMVHt0s8V7wliZS8HD4k0lkTQk8cJlfmuiJTIv7ppkJ
CGZ5D7a6dBGKqOYGQbq3QTg52ZZ/7JlS0q36mxGfp5wW8VZ8JhPctof4iE1E6z+mR5EeZzTPjUWH
U1WG6doipmKSzMCgMGuB8LY3oa2g+NxM+L+AXn6QQM7Hi9Z/aYMXPoCKuKC7Smvs1Fd+ocIdauD1
GFgnIMTEYWegVYDyLwJuyTSFISnOK+3RK2c5kFHEaexBpejYWnPthNHxrvtU0QvTNs1Tdj8w6MEL
rFsk35VZ+zf+K1Uv1PqEefXFwIMrUMTp2EzTobKHuJGgHPwFuFn5RYDgv3mDMPKCLYr1GnlvLv54
kjkVaZY/YYlFGrwWH1IA+waqpNMQ4AlJ6l3lbDSg9OlKQot600JJqV7p8GZMFhDdieTNM21R6DMJ
2ZpiVXuPjnIkuTaju9T61OGVoFWBq7y7c8DmCjNKDI45K6mi9NMIahNNw2LigoBQMQwwUWQUu/u2
fbDmMSTAeu3aLUaEBR3qqRf0mF5196mKfIPzr0r23vaPLizc5J8evamJD8B9MBmJo5la/I2JtxCY
xrMxBvAP7Mwu/joIBW1te6Zh6o0yTJIUg3aNLM0FlTUGlC/0XyOYBDsTZJ937yEH3EHSECAaraIS
YkABuZn5gg+fHqCRtMm7iEt0Ok9jlFhDbHOBDT6Z2RK9XAXcb5odCoK9mrXmVpDOlWd6JQVyS6gN
JqhKwKvYyBzh7mdZPsgOUCxCtoSoPtkkySYQ/lom4nXKQ16vtU9uSbEAq8JBUvvCRFeWnXgok31u
ka/Q5lcfM3UZZ8firm4Q4HztiIMN15j0sEI4nHJ68wZ7VzUmioI7gGCgvKlWi5N/yP5g5sBKkxZi
shI+W6Si6GM01KI/HSmflohH9Thx+3cuaeuq5VH5rW9e9yQU/0UJcYiquU01TaF28PvcN/1Gi30V
kHiOurJGfplSPKg4GL6u32sX8BrgkDRAAJZO9qWMUamkXkHq9Km+S7w/gkX5yV0YcJr0mZGi09Cs
I+SyP3XvZPENmlmjHDzEOtyTmC5VpHaTz8CqboRPF5AzlkhtWhQtGtm68h1e/bzzKtULfb1MXl6t
b1m1l3CB8GI5P8Bqerr++pfH0qmBg//UaWiOQrUqSvIq8FSfiiYHPAVU2dtHCGa7tLLKaOlBxxBk
QCV9jMP7PpP2Egvp+jOcBTFc8TT5FNAQFBPo3P/+1Nz9Qlr2hO1grAmSk2bfd8cE/S7vRoHzPIYZ
jTRaVEEKIJcKQvJSLz52H18aBmDvCLDdWLoXY5afLzQKlSyQ5GbkV9E2AflPXRO1Gq+hpRP184AT
r+mCnUoPMAiEO2CgVW/dGQMAucazlEu8NODkF9SMsj+I/1+f6ksFsp9PNvraehdEau5nEXfPu+2e
9A6SliLO1WajGp9dHbHotcX1Ic+SMpGwUZQ11VJ1iy79aM710O2VIk3DbRHN6Rh3zikfjq893dGb
3JIh0B4Fi0OvVqRDrVnmWRXSSrVAKnpagRG2asWSOoMEsUO70QTQLixYRaHcR+VPYXeOoQ25lzRy
mCn0jv7WCNFj8zqYFuwcmsJP0tbJ78GIWgg3RO1zi0YAjLcPaZltpSnmYSlSRG94b2IYRV9mhVxY
joLO8C/Nw+DUg+PF6RWzo1OKKBXFYWFW9LP+7fo3ubQRFGPAJA99OBLEURE+aO2+TgSAICC+ucp2
YUyb6FADm/AOdXJy62MImugmJuTC8gOZrHLcasMJNy4oiWGp9F0IODmbQ6WYZIdvpq9za/8N+2u0
DBjGoJwGycCwxs1vy8gLQ2zrENwzanXWCZi5YSobihqegQWmDZBe3BWiNdVjDEs7+E7Lm52i8ymW
JBIykI8DCsnU9WER/TjEXashpzHMaID5qNXBKq1J1h+j9NTUJP/Q8zAF67Np2txYnWf7jZ4mnc1h
dkGb62Poo5hbhmNHJQ3WfE511iON4ESligOEhDLh9YV0YTBNlBX6ucMNylX1+yXbptUaKcnCLZT6
PCcGJ2alOs390SbgPm9cFOfFUqDJP4cbHV9KrSshOLXuBe+Wv/BCJ8fFYvJkzJfbCSLM8+fT3er6
+ykXUvtfI45S+8IJsl5rFUTDWuV+aPoBQc4jD3Z5J81M4dHUimlfZNgro4ZDyObrZHS5jD2wFIvi
lPItcEsBinng35d2toyGMCos8Bzog3dBKl/D6NlJnV0g5lvwICzIV6O6cehf/EiA7y0CCvoU+mjW
usq1Ay+CH0bDkm4sfS4Ky2l/bJLbjaCzHT58oR9jjearSqW66lPpu4cYNOm01Hhdb9fm8SykCAip
XV1e/0TfzeRfu3005GijZUWR6UlJO2KIYPSIuhZKAwrNQ0quXo8gqfxoZpCJko3eWtgoPJZug/Yi
OJ0bD3J2LQwPYskD7hdsuzg+dpzCk6o6UdxtOigNkyDiRWw82nTdwvZTqim6FccMqdb24EE3q+Oe
Z3oSxL8hoIc6frr+NOegzdHTDF/qx/mTFZprpn7Wvcx2x5ZaweLh6elLeXqaT6Yb7MpOWPpMNs/P
n5/Xxz0HVvwe9/vnP8YVKzvVFJPVRu8fgCttjCoCtNYi8EAyVs2A8Wfp/PqgyqWpJ3Y3CeK5989Y
NkrTulVS292LtcryyezvbrHA8/DracmVhshAMH2xZ1/m7FH3ZgiDCYcthsaYxH1+7l3vvsmn1x/n
0oYDJcA9R9uE9sDw8x9TUIeeU2tBFMLtfdeRnA7idWF/CepL1pCQ3sI/nYM9RkXA0Z4rRLmv6sCl
CVkJA3dXrmau9BQQ2+l5N/NlpKmsA02iLkCqI8K6sJkPS87MzBuf4dLml+i8SuDuQWSMqd+uX/lF
UyXZQ+ofbDBuT4Y4pwAsQ7THWqO9McsXv7lukLmoXDxn5MXcFzPL8WV3a+JnIu0kbQcOo02W0S0Q
4nmKyJKWaNDxKQfs4xj1EUE70mvdRA9/fse1c3xYO5M15YXlfI6f3WF1K365tH6ILMUhI9KBHo66
BpJU51Zk0rcXEF9p7pR83dJlOdnZVP3ifKs4Q/ZtRFVTP/RoJZXzKJgWFPuMxfV1fPFo/fkgo+Kr
GdlF2GcpZL1qSV5Y6VhcqPc26pUx3bi0okD/SHddQTtIcE8CUn7XH2BYueOjXSYlB3ADUZ4P/Xsj
RX1iQ1XXguHmghNLC5S+Te2c/m+jjO7HtA1Blpb0e61y43GPA0CJe8D/t2Anw++59jajfWqp3FKp
xtuY6p4xUnd/E6UoWcOUXBtkdBvageO4quVj9I3dKRbkDgVbOoV9kqxbquWKvfMwM/PKuwSh2Og9
dd7N/KtLYcxRgRRUnEdhtxrNa5plMDjQ/ET03UNgyXuNTWvhIc/qpcgwUviXiSwjJbknIoozJHPY
89LGE0nrSrqxT2CaZ46857gPYmPWZKQ+YT8J5ZMTUJ3Xql1Ol0Qunprsq6JuPPRMsoogqoxneYpb
G9reflA8RmK8UcX6D/jfUEKTL8GCqkDopVf3qr8pg+bRbD/qt6jR9pizuxi9RdiJqMXM1R5S4YVE
0N9B+l10DeVK8dVMizvVVCeaxOsxrOLhmREIL47fP6v0iBOlWEltt25LQHKFMcsizL66dOWk761a
bkrk6eL2PhKdiWqjRxRk00b+suGK+cGXICCs7yAES0lYNTZBNA1657E2UIS2d3xtwFuF+TlA4OEw
bgwf3VBqq7jOS9h0WOsh/U7oolJ1UURUWRLjza0ODrxIK6oeI8IILYuejEqfuIDB82QjxfuexlnQ
4h8DgAjFDAQNoiVjqJbNuY8jVfOomuuqbmZB/xgIxUJB/mZJeWIWpasUXg6viinUx/BMRGkxYprc
W3OU2wGsx/2UY3fRhtVT1/sQhvYx0ZRF99kxTz7AsBiyvCa4CN5A06nNx548w4mlSaO121x9s5jq
oabRdXx+3Qe9Giv/XCldhQHl4VSfegxuQwDJLXz91OrkPKtp9SgW8dFDc+P6Hv9OLa/ti9GdzOL1
oLv72da2sLo3xUUgo9SaKwuWb6WiuaHdi678WkjRArQkhYSZkKybvF0XBu0XR53LhbLKUo0LNrxP
quafSMdNsc3HTMTJpdgEJYiXe4htdWMvXBEFaBsFEflPKRpb2b3XsW9o937y1PvGNGnrWaZET6KN
KQIN6Syx16ITLNMSV4vUfMjL9qWnFHx9Cs5LfVxjP0/TUUQYJ7Unt50ab9N/2CVK2BEMvbCp/xB+
qDw3KmPIVEHlKW+c4ueAoe+BgUwOOKlzaQMnreLKjEJqjCH4uhb6XzjTuzeWS6wtShf9IBFKA00d
tf+Cl3fjtS8fu/8ZfXQiOm1n1lkeUV4k7CccI/lp7QNtWr48J2RRHQd4BIDZOewpl/OfvKjNbj3F
pUQSSpKuyaZoQYmRf19lkuulshAZJAfUiJJjRRwm0ADpq1fghrWyS6i5t+1GVG6g489pDMPka4ZI
WGyivjAmvYea4ElaTB5whzbVIlwsFgZ/PizWj/UEibDtfI5r7eoULvf71xszP5T2zvbcj6FHFx40
AK3oS1rGSm5NajpTRbBKUMPSjmIQTYZajJe+JOocRhCXbendYIFeTIEUkZ4ybWPd5Mz9PeelWXHX
lBqv/hcH7g/gSytp5dE1bSkaTCeTOSaDh/LgIcYaHlY4V19//0sBqiJpgLug+inmGQCj79PCE0Hw
suyT/hja6679hrYTMl0faZjI8USzptBbou5J6jmKk/RWtWuxDOJtb3YTCGXUcxvweFF2Y5zvbsC1
gYa99iOzCewyFr1SHGaUVYSW9eNHNF8v/MXTU/P2uEWnHx93Z/E5W202OI4jjbV6vYUBvDitMEsk
HUqQKhqjr2oIeW0pZvdNYgMbzYIiuYwCdvSNStrF8JdCr4ZqAf9Vx6BWP1HFQs3L7qWYp2uFpPIB
B55y7r1s773Z//4LDkB9CoYmf35rJv2YWDVuPEgKEMo8RBTrpem9ooUDFvD6KBeTczg5lCNJLkT5
m576Y5hUlhMz9IVv5as+RYWPdrDzRfABqrwGO9HBCJFuHH2XshmgcQoZ2tDQGs+iHkl+a0RgVMrS
W7oo4tPrgBCkIv8Vc9pat5Dzwxocr1FY5zrUa7gHYK9GazQUOHj6AhQYrMbvpPBmJC9fHgPqAXVs
DR2v4ec/5rEz+tRqHYRoDDyAincPM9pkIphPdnAX/cX8UgGoKMyTegkNCAhplj5ULqoj6xo8wWAC
h8BmMKNQilQnDiX/zUfmvDGRFqO3OW4fsmIjqXTccAucMonnljtH50p493mgaNq9SM2N2Oryqhoq
+sDMQHpoozQxU7OykkN6tVlyPxTf4gQRNcBl4sbqCb6PfnBqbyVtF6MZXR9YvrQw+AqjM6+kI0l+
4iAvoN2pEegw6ctuDlkLYwhVsWYZE9MKrb3Qw6MRfPU0Z25M86Vz6OcDjNaAoNZ+5PdUeRAV0Gkp
zNLHbJ/ROJ2WcPdR/EUj+RFtV5TCcIxDfuQWzM4cXvFspUPIpAZiQR36bkH8WIWyEai9lves9Ehb
9hYOAt6K/lrs3oGztSoXAdh9na7gWLX4j6FpkQDnmcQ4vLjU6Jv7gtBrEL7TlKHpWnhcwe+GeawJ
T3tqRZHYzEGLespeDv7YhrMWy+OX2mKqbq4lqZ2qXOBmIa+VqLnn/BVqBNr0Y4kRiZWD+aX8pB58
2kgNIEMZzIuW1rMYRaQayLqVr1NtDu5UbFEMT8G41lMgqTJ2GwnJqkhtfdYhstv8aTG2AdpwapGJ
H9yyaFHbMerm4aMDvoh1hRyX5YlTyVmFAC0k48B2DzKgWeKtut65tiGxlE47R1LoYImQDH5vezRB
pLAX+g6cjTb5S/vhZZ1M18vHngbE9H16On3OPq+vsouH548RR4vMKtWuCBojf4BFTe0+C/MFsI8J
pFfTwwAMXNf18b7Z5+dr6j+vOIrZaoIW3+r8/uVuh1Hd0qLJ8rB7eHih5OVM2gl/vKyXT+3kC+Oa
ydMjNbDp9BmrC5TFp/PthL8w7+8m6+VkPrnfzDYrzMExWT+d9oNHzd1+dv1x1QslR2RytCG6EwcK
+OiLGG2r9XFLqayNcJVT41lZ+feOUW9qtXpz86WoVn/90punLUijCH1sWVkWNvhy/VXVA5KP/omz
wkcIj640mM3MnTO3LolurqBQEL4o9Smg5laCh0lE2gf4FsrQGvRmo5ebWNSmwZAJFzgQWemjQ94u
evJSEuVtXCJl0+yDfqcVb2aMITdHkIJ9Qo1ahkM34MZMyOeHwa+ZGK0UN9TDSgupLgE2d4puUlYo
8kqbsnQXlnP0kUCPkf8zqAajdGAO7EOsDvUvPXqSG4wJehCGzr0kngBOB1436QoKIalzF2g4uUHw
FvgLYoVoqrmmScW2630J82bwp1OHKAz4sj+A7YS3lGOg919d6VWxkVNQytX1F73UWB1OO3qctN/V
M5JPrUVhoqW+Bxd9aOlmuHYpKz5iJ0/wJKCfqlV7szrdGPWMCzEU2X+MOtoXRVnoSo4Oy7YIcdjw
aXfqGBtYBhJty9x8DAHeG/Yp0p359YEv3DK/xh1FuzlXmNt6ij8oG8j6na3dq95MFtGMuTWvF7cS
XCbdQKYM1seo6tx5hRWaKRcqeiiwCqQgnQ+lwWZdBHdJfhpoBQP9wPB2gwiigjWHhON2Dg0lRs1X
HzxvWwrB/8Xr/3io/yHtvHZjt7Z0/UQEmMNtsVhJsZTWsm4ILVtizplP399U99mWqDpVQDewAcPL
3iaLnJxzjH/8YVFahHEc9eOYZ9el9iJHwjtNkd/QP4bERZ2/knqiQxfj0f/8fvGBfTlN7RTuyqjO
XMq5SXVz5UQxdLn9CJtQyo55/xKSdgsLr8cMCn0zKBwhjdkMlT7aYjIYQefwV0ObX0c+bmrOhQV4
cgiBiIDhPuOzn0KhSe/NSk3ZmOsN1r6vm6eHhwd5v/3r1j0cY/efCxvrqaESu+q/l1s8janLFL1t
aUhk+Wa2sYf0bxhm59ar3d3wCirnprSxWsOB+4ClAYf+eElxb4hPankU0arQpSA/gkEk4IUvL2QY
5cEIjS657mAahxbEa3CazqYomGGK3vgUeLgwuVpibHuTlBcIwD5OwlCbZLPeJATj6M2zgFkdhRS9
IHLjSd92tnB7w9YaOXSgoRk29qqKZzZhys1N2GAsEYRuY7wDVG6KLF1bFhmQGE/yT6kryvEqKu8z
iP2NBsc/0Ilnv5qcP4LgH0AsHV6B9BmKzPpv/HyFgyK3rMeuAGTPL9dTJx+6bgZETEcsDj5ROXx5
OlhWTq0iYV+EWjeznD8BvVQf9Rsnk708bra1VD/lXbLFPyitsn1LxB9OsFZGB5uT5038CHB8humq
gUOE+VpEpFPgf1TIlatVW7rqmBjWX87fcnnbjfqKxFXpSrLTddTB/e7XDk4YnAKpoQoDE7l4DaXJ
DbHSa3HknzG4nr1oir0eF6WeGNbxz/mf/5Njx6n/9ecvwMxJD3sjz3tEiNKrNpO11Ltq/kGpK+xB
DBIh+xvOhAS1mvBFmirmg0cm0HPzDvHMGJgYXqIxnoQ5v9zSsg1CbZrldTwAd8kf+MgV9bNdfjD/
/m/KGzCfBgkwLpM1d3D+aainP5X/LIYluphESW9FmlgM1nOBmZHzt46DFB5vRuuQpMbbLPAdJcnR
aGB8XwO4BaHFMPij1G/E2+VRCck8i7fIPiRF25iVp0xPKXqx83d66vTGk0SDEoilC/9bnKNZExUQ
jlFEjc5Ku4OZpcZk+TRbuuRYy9d8MjqtxyWA7FS3aCFZxY8AkimGKItjNGR76SN/Sq+d4MFqjZVN
NPMMT0e4fknYuUYvJVq6GIPnsVopzTOC4fM//MQ5DpkXDJI6wjAYJ3//XDtVUcpJwpAFlxIAnmw6
UHCic79IyTqFWtH3M3+3wAMd2Vyc43WYKnnego8xvesqNyY2VvOk/jZEBMBikLzB8Cry5glwCXed
vTn/O080LN+uvjg3HG2OImn2k/+he0Z0xnAwGMuXNXvxJYRX/NcWRwSqOigfBmxGHbvT70/VcbK5
g9MLgx49imznO8khYoMB+aT6azOEAqHieRFK2SEzVCwIyWjA9VTJvbR+7yoEBwwSf1W5483Ynzp4
0zWvnXyhsDjxbX69x0/05MtGHeVWFjgSXXqH6+zMGHKuEuEkWWFoev7Z/7TXhKOAsRxEdoARhH+L
bqht5bTrHFZ5JoWbpO23YXMrBody9AeVSG17mbQl14EzD9sfNa69Oe7YJQD9uo/WCC9866eWPNJh
ACGKdWGx9/3lxL0e561fxnf4HdTKw0SUsOHZFQLxS1Z+pxYdBSsrAZaxg+PJ9yu1GFeY+DandzmC
LsV/cORuZ/s10eD3pZ0ca+mK2sViWcSVcWXw9pnqKlj+RVAx47uisplfXiIrnqqg7K83tWjIygAY
LpvN6DrpUG0lsasNytpEiyKPR3Y7TmG/1j3ms1oqnPxkm/nr4eLRcGrn4/PA1NViCCLMYL4/myI1
MtPvofraU+P14+Qi6t9a2a3OoVkGpWdxZs8dkMJwk3Bzg6AC6MqFLuZEb2F/NeVb7H5ZUnWNYbXp
3TTvGix6kQ6mCc/+NfYbt+tBDS/1wyeXxBcbwEV51MW14WeQEu4G9ahp/zCdWcX1Y6M8KmOAA/jd
+S9P/eQALXaib93DsljNyo5ZU5Zc6zEJI6pPtJdDt5wMhcvU2cuggJao4FBsYyk7Ta/9gMJPt3ex
+tEohdf+NrtgjxB5hSdKY2mgY2ycEmSU2b5Sh3HjD+YmdUhZietdM2xTM7yi7URG3Ubdno2VccEk
aS9STPzyEG04YhI9vTOHipBjIMFo2xEEV34E+Jt0IUHZVGkYzavKtlOPWTV7nVPcKIUEc+E26N6U
hDvQP8oZsb/eXSkJAdn4j9cDw9uYdDkFKzrzCAISYDbBsQlvwtqgdY2cZ2NGddbJK8N8Fy2klVqb
vnM2/cRe65ADl630YitIkaLuMPt4k8JokIRU1hxRKBGIp35MmTAfPfZhvoY84mpK/0v83pxoQyqS
rJI3aWJtFYSYHAtuOjx37Y0ayPitw3SgE7WkcTPzsPhjrcNtsq+I5omgfofyjR4grMqLfYYeV2uI
p/EJXTOndSrn65iWTp+bPz4ys5Q3hqB9Yz5ZztXML0nKG5DlqJGE40VHMhoFP8ZUW/ErJ6X76FJ8
G6C7UQsnEELU8Wjqx9E+4uLXZ4qXDH9lEB9M5Wmsd+y3ACRypu+M+I3xVaCPOx/VHJ4b4Mb0mcNR
3ItATpVIvsE5e90H/V1kRtsyUTwHP1i+0wn1YytvU+lXLP2CwZ6MDzk4RIbTSfCWzH8U1XYd1Ks4
/hYI96XaFsgM2E9MF9Cw7TMnHOcOBZziZkX24nfBtk8SHLGFmhNVKDWi6b86PYCRtVOUYM0xGaqP
Hf5m8tCsGkXj0L1Nn0vd8vxZc6HV6wBMkk5iN0yhUo9ehmzYNPjgFkl270/VYSA+Ey6yywJ2I/Sc
IdB1wL/LjVn4ttF4Qyp719GVjRBQgJWkonnJR8VtHFLLuwh8XUaBSxKhihk3bVXVHhusJXJ/9Rfo
s4OcNHD+mgjFDekUu48qa90q7u8k+homzELwXgN7Z7yoKKjfhB9BNOavUEPcVroJWc64ko39EW/T
9ZhuWqAx41aadzb4ogMgnquboRM4mWzcNOnkZuQ0FNar4FaGpbmDdqxBDOrMaGeE5drEjLUh0UUU
0gz+06zbpfVRTaU/bTt4WObsLCO8sNf+dFgSUNUXIGNxGqK+NPu614k4wJQSq/VBQRG+ZRkG+MpZ
s+iLylIC5GyFDgIL5hiAk52kYFc+vy2eqAC4EyiMGCDooJOLUlRup2nK8ya7jnKhFmehi6+Nr3Ii
Avz/dqkFUJQpjaEENnk6WKpCR2PACOnVLz3yhs5f6BQQ8+1HLcoaa8jrMQ9qHFuCN1AJYiGEDVje
s97tjW3Wf7VTdS3Z7TWzgk2pCNgg4qNQrJdojm61NtvoM8SbEDcKWbs0/Dtx7HFzjqXBQwc2+exR
vxSbmTSEdt61wJSfaisQjFVsiY1aAJR+/3LhWYji4eep9+/lFkstlvqhDGTca0r4ayjCiah7jFrX
n/fzb79/GK2btFmPT/xMW1kz9QzCNTVgO1N1uJXumaScCT7f1pC25+/sVJ/pKIKKLOgfMCMW53Fn
WWU2hXaEqNBV6n372GjoOiF1riLzgXcVXsXD/vw1TxQ5jiCpgprBS3DkRZEzS7Fj1DJYpaG82BJx
AfpLwfUc+gpkfnm5vdj/nCr4uSS6OrhVGJ0vmcl+n5R5rTVUHWSGsqWhku3S6S0aiMikUOCUwiEV
OwiH83aMAHWlYW+SW6l91PGfGkT3/BM40ergvgUkb8j0uo69/AjTjk0FIqmwO5Gbd753JgyR/nz+
Kqff7ZfLLN5tbmltMobUWuylwqAfBxslxkcufqEEaaK3dhrWkP022aUpwMk3/OXCi+XuTLyE1MdW
sUo+qnhn6+sC14D0Tf87IzZluLCGT37LX64mPr4v33LpVKUZ6hqzFzIgxxsD05hWiGk6E3+CC9f6
3Ip/fMlfLiZe7ZeLIQxtp27CsjGTApctjSxOqk6axRrQ7IU5Iwbu51+jdun3Lb4XvVBKvHeBCgrK
kQy0yYlXTqsSTYUfBhCe2gPq1hCOcV6IJlKcfS/Hy6PEQapUyISwhbGT7oJOu35BznIwbQqYhVHm
Fo6Pah2MqdL2Y+zZyW89dNZyGG786Z94Okq4lTfB86xtAcVcNX5SyMaDRXWh87/0A8U///JM8Usu
5DxoUyHFowGNA9tV+g96cLaDnpna+ed58RWK1fvlcpaTNEoTOXCIci9qX1BArkgrDKObOPGc+1G/
AuQ+f0nxhs4sGmdxFKohlPappZtKdbfp7jRUVpMn95tQueCz9dM3X9Q0/y7PpW9+MjmtH2qTmG62
V/2aFs7qPkZ9r2kEB8vzbyvBBsxQ3SyI7zX1v6tbJG4Mj9ZKSARBN22GT7zjherDkvrrBH57LFqb
8MAexRkdRr5r9+qFRX4Kjft248tFrit10giaClleuJH5KzTQ3Xv2boiFvDJouEMv+Q0PaC4vXVo8
/XNvZ7H8nESvJ7kACIRmwVXhvVYW/RyTDp1Oq0EWFGwhzU3GIbWSC0v//7MY0b4iyEZh/LmHf1mM
quyk7SylVAbWWxUzK8RTlCkaJnUArRMkITs7UvP/b9YjJCQqZ7Q6n+KILxfVyt5ppZ712NvbYvZK
zODNXZ3usvJCtXn6oPv3QoutucnlIrbB8a5TFQlBJjheRbfFrP3COzz5gUFtwBoQbiBE3u+fdMJs
sdQbI7rOEeAQkB4K1BgpgXwpreUUVxY31n+vtDxTy0Yz68Fk2OaNWY7n3sG0DJpNPmny8gL/etYb
kmqrrT4aN9n8u69NtJyMyhRoKCViCqz+QE9NUAIrkvcTjkIA8hgMbxP6e3jRq7qiV74//8JP7rCf
EjCyo7CVXmx5cWSaSAsw/LTz7QzQnTD38Zpso6rudAnZPjXfwcAAlhu1HbLyJXmyLiXGlDJ0Zuzt
ynqtqCv/RcHlKMfG3yW5B+LISDDzpZJeFVXFj+/43+t+Mry/rOpWapS2jNAn+YGDoDF61irfRbjD
lIVp3LUN3UzuFEHzwohs0zBxM+CkNNWrifQdwG8ySPSdsCOgHbSM7KBr9bMIO+zsm2R4P/9CTn73
Klotxugo8KERfF+x1ZgMpq4iRgz/qYLsipqsiCwPXAiU0yDd06cjDi+xlpTPuNTlMxLsDBxMMIBA
O/f9spDLAyoJK71WZtOtO/CJMMP/9VZB09CxFpMe+ExJ3ILZZjwWB71rdlWvX9XYNvHPViU4SR8S
KE+WiTESANw8jfMv3/gtUUtKPdrh2a2y6MrJnFWsVS5RqcSLvTktyYPGsYoZo3Li6u/kN/CThwy/
zhbeI+zL4FWRWRvVAbClM0mML96GbH7XMaYLsMSCqVN3r0n9q5nJqQbkgxwu9mYlE6a1VYVNPMAs
/LYsf82LNx3TMz7IDYodMbDu9XprdkfdeWa2jZf8wennXamBx3Hkk5OOURNXjqKO06/YKurzXJA2
zAAUnMNysjXoC6Z75ooBPNSFrQxSCQg9YaBF4yoIwmAFFnP2hnFu1nZPwH3eSBmF8RzkSsutoACG
hbWK6mg/ZFiyNliX2ZB7sw4G33gsI5v9Q3Vn6H8BcqBYW1VWu1KxXOqHa6d/tUt7ZfOORLiFhonQ
3KY31rga6jtRxMfoV5WkcWO+tUor3Wkub0pT3SfZUVOOdtCuDOmWd7+Nir0zw5yusCqSy19h3u1T
ZuGKdTdKdn9hUz6JAHxdbIs2BzdWXHs0CnPqOpHYY/WB28s5XpfGCgQeY7OVY1eu6ktXkQyEa5PD
ZB5CpE48TqNs79VIAjiDiVWDlyn785/gSSKLakKJY6jJlHU5h3bs0WykMS+u9V51iZTqbG/GanmC
d92rkEIhpsnptLHj2wTBI7VAavVuj81YmpJJhfURoYHJ4MUme3cUE4OsXCgOTlb+JGuQBSELF/Cl
MENJcpgJQnFpZVxHOMKO5srEXFch/FfFWV3N8ADn0Cv2RfceaITrYtGfDcNmTjE7JvwQADbwWPKG
QGkVFmPUvxn5tE9kvs1gy2bjW4pbqTsdV61qfinjEGT3H0LcBKaoBtmuzrRdPDleNEocGtOFl3CK
n4AWXf2cdEPRMBYbUqf3jTUPICNThjea/xj5j0p03UEdiveTxPTDjdOb2n6MtWM33/rSJvC561UM
ETE9gDpeWBOiUFjuj19vZ7FkzawvSznGkdMUytZ2WkGOV6dkI5ApUZ7xAVOMBreBXW+G8dAH5uqh
T+KrKXM82DBiWOSTjNgh1AqCZ3Oe95clUqeKKhTPGulp4DU/1m3WlakS63iIDxDHgwfcUtKE3D2J
zPRx28gvkn4T2OOa1ywE7Zy2uv4s9IMTc4Dzj0v5DKf7+by4DzAVIiLMxfOSjVRu48ms77qDtOlc
yNND5OJ0uUs30UFaaet8PdxAk9kmXuC1BGh262qNzcHe32fbwiXH2Is3iTfy7ytX2U26YRNbp5t8
U23rXbGFkAqtaBvnSJKYhtwzI32crwz+bRLjvHZXuOHmb8LY9iTdb8cV1nUu8k+PcYrnr6MtZ/k2
2zputy690Z3W05r/s9v9zt/4ZDfyRl5lm+kqfQ3u0mN6MB/Cg7MO1sMKn5vd8Atfulttn/zK3WD9
T716FP889NotspNd634E7rACv199qMKYqNsl63DfEjPfPTI5XpEd7xV3qVe68tH0wj2pdG7hxdto
Le05zm6UvfbkrImt+1+0mibH+/97IWKBfymCRmtW/WDCWIQsKaBkgK56hrqx7scL+O7PkluHVKp9
au9NzbIXF7LSppmMyvnMrcJMwddlj8AcJDKYZV34TSeKpe/XWhTdYUUMPIpjfHKrIwnea4lPLGc6
yziKokAMmKp6a+WXtt9LP3FRo0VVUtSkbKZsBkzTuutwZFqJ41jDLGeClpMfB1gQMUMsAQQl8o0Q
SIZKfqATgCpWFh9Uu/H8XElPhQ3hS/NmsN1Y3jn4Jzb3seLWimdW+yrBs9VQ16axsyn7OC0n8zDD
08eB8PwHe+LM+/4kF/CVLE950qcOEXUtGsqtUEh3W9LPAXoy/9YKHoQJsglbc1Lfi85VS0ZiGAvm
jC7z7IN0koSR5hwAIHBenL+3E33D93tb9OFxW45qY7GvjdUNdDDsflaydV8UDy0jLb/b6hbDUCGX
gKoIM+3C1cVB830n4+q4EtuAsujirMUay+2sjlNlkm7z8ma2Zpd3RMhNnJEB5N9KKCZIiNLC6NKP
/rmZi8vikaaAh6MKWnTIcR+qg+aQGRg5+irILa8tdn1v7cVIM3PNzjrECPLHm358ykna1VK3NvLn
uLuDu3jpEfxsoLgXug4HszYoUYb4Hr7sHQ05WbRXI6o3gPnGFIlDpEMId1ZfjEcicB+XspfQcxhx
VEDwmc+/BPvk0/j3DpacLBIJDWI7K+m2Hh6n7HFunqLqCssiBycp235qcO20kQSQpbfCZuCxBAlt
fC+Z9zXgwpj3ro+BaSb3q7Lo3dGojumQuN3UriWJWhNFlzJqh0Axr6VilYoYQfluauBYlEw5OdEl
PEKa9jkkZhLT8clWHlQjwxhWcidkNX0UrkOrQcfP8q/jW99OcPtoVzketE5+O+aa52iFsPH5Y4so
MYRE7XvXDGvTYuTD1zQ2z73W32gjpXCBpr/J3AcnxQYfVkeFeUj+2IwY/4fBKsmfqk5ZGWW4IqBo
pZUvo7lpnL1T0bQm+4SAi7TaTKHhhh1Gq8ofCW1693L+bZzA5FgPwCkmppciXG6x/7UYvfiwZz99
4gHG6JWi8SDVbq09k6fptIQIsELsY9CQGe/8Q490/gYEKvHjk/xy/cV6lMMg7puEI6aXDjIW/yZT
bPvZyj1mykmnr9PyAjR8wjjt+y9ebEH10A54Fan+rVHt44EUkf4QTIUr+7dV+gvNcDvcdlufrolm
MvYfUcCH6tWcemn8m78VuvhwwruZxLun/9OjWHp/+omuV9qMXQkRNezYEO39NDtQ79EapUq67Ug3
PH/Fn5DRt0exVEf2Tl2OzTCzMclbuUu8NlR3XXUU3NxgrdaP56928qj991UvNeBywJevMK66jqoX
QXqBkMd7zrKjKLwvXErs5D+XFaUzmleR0rgAw7I476rEgGioVy9ULjWpHYynMUNk4PxsOdIqjjay
Hm0N85A6wUtnhl6gC3ngR07dYeP1XCTyOm0kjIl7QqIdIrReEIS9GAUMcR3Fy9GQ7mH7kzIBoZRo
Dy3dM2teF1hJx9Uz8B/k8BY/UY0PX5z4ejH8jyQwKhJ3CrVNXU1UOQHEmXcO3WoiMXZVU8xi1ebA
6tf6FSRum6Yftr7O7JSpdQ6bpPhvzlimWhuLEE1D/dAlskeC1yEeSQPpD6JYAbbpY+UwI749/2RP
LRnAVyINsaInJn3xYAsG6m0igzJSqLVbdT4E8TrKScdYmxffoiY6i+Vb/HKxZTws6zOZCiWfnl6E
i9ketswWt6nGXT2Nu4f34AaXcKE23DEMC9Ddpe+744Vhy6en/o9boPEhPFdk6C49980wK+e21kBV
sZXRBpSYzeymRrgdf/k3ckcYvTQhdyg8VHCO9gQ2pCSENDvBRkjIwjdbPxRWv9InWk08qx6x4+Tl
D+shn24T/bkNb5CQiQGYgtfwVHqGVm8ZVQNfqYxuBDWnZTQdy5IrprjJ+Bpm/6uiTOGFiug/JLRL
e06fPwxLyY4hhL/B+MFxm1WOMk5FpWc0tzNe0352TNQ3h+V3fjl9whs/ni+2Vrpt42CAa933eiRM
ZSNXagYzGe7p2lTtS76/uR3XMJCIONrigywAurAP9xHOhaZvXQ12vFYUTNuMfK1ZB6u/r+BvtdmN
Xime4AoOTPkNHpMp6lz9OJF0QN5uORSIxV7lIdwlbe7xhKHPbkJnWvdT4QHezd0fJBF1aG4irGBH
LIHU4KW3o73vYOFffaTIbcvkwgH8yQM49wDETvalIBvrZJ6mkIKs1brt5Gkhbrk+3EOSb2v+qpbR
OpB+906B9VG6LbPxyQjMF2W6pQFBWdHVhicG/p0wTsKiP+g1rxz6p0kWifLlwZFZnmG4SvQSP/4B
3sedw7QwONbV6GaN/Euw5GiwHKllQ2KloWUp+e8MI8y7nhWLYx2AEUJ2OcXVM6A2sZ5igRBHpafj
wZS3bh8oq2KCQju/Qj+TtP5eu2/a25GA3F4PvDC8IzMXeJL8KBxPpHfJVr14jPaCmii4OEItnQfF
TdUC1hbpWhvtLSZdq6q9z6wUV4S/y+iAtwqW8e+YwW3PL8GTPQk8IRuXAOzVmdF9fwNdbg1j5Mex
OHcDaL+UQcF4JAnKQ8/Y98+sJtwnhu6ljuz1+WufUFHr+tdrL8ovJ6g1uxPJ0KWCPa90ozndKqED
IaNGxV3ur9qcBTIKFdrJPibYQdTmVv2KRz2sQLHjikaSkaZ8qHRt5VwYKZ06sb/e3aJxkZIki0Ix
uGzQvbevoPZIXqHajvnb+edwsgzl88d3XaAaFKLf30EiZ6VFZHN8XTeHrn/ripq4mgPVqJIT4MK3
XHBQCloqekehsermT1Hv+bv43Gx+fItf7mJxuGnzOGcdWsdr2bQ+ib5j48q4lMeheND6tYk22tCj
eyO/wUJV2MbmD5BW4Xd6Qo9XTc/cu0/NHILJwTcIphKZJK5jyCWF2rgsfkF83ooMJjm6L0zSVfV7
FhkKDIbPUFaZvQ/WO1OOPAnWud5vhL0AjoYR3GDxFJgdcThI9S9rujY55iMl3xZd8uj/8Wln0xmL
y0E5NBM2iIN55LKbZq68MpFdyxpxz648xN6C/1pPzyr0C44XzjW38knjEBldcEqJ7QYiwBtqNAs3
I8CeFWi2ABUUPWTc54LhdwkEP9USfnn7y5awLuwuwugOW5TojeSeXt+Cs16O7Tm5nP99vUsgU4XS
MI1DKN0mdPxSlK/Y2K8ho2gGjc/M4GQDa81FitIW76Dmo2hOo3XRH5iiD5eEGp9JSD8WmyFDybMs
k7NvsdicwimUOlcpvquXlCElCrUyO46atZKha1vQedmW3CzGhw6zP9LLQn28tjBUITHLUIA59Zsm
6Nxy6hBuhiuKNVeng9IaokFifVOPnInRATNlUI0SApGA0ty4wKnNemlplduQUSAa0cuy9JPPmf1Y
yDE52JeuM7me9H6M2OV6yG/Fl4CfDrQ7xoNo6s5/sSdIf+yfNuayWH4gJLMXowWzU0vhux2KDgYG
3DDClQYOLX4xckSdOwimfVQf0DxGJMahd6VdWDH0dTuVs5Kz8fz9fLbLP14qLrfojcDubWuBlfdp
CXu6R9JXmqiioR5W5bDpABMs9aOImYxd5RrZKPr0MsflDvphlM8bFMMTb02Q/6OwcVWj3FbEX8f6
2soTQVYOOZXq6NDY+k6OMF4gbY4/mXTnUHXxptWOWmqu1V7dX06ZPInLAllhGkZKLZLBxRkQl12Y
5ybi0mD2OJUY2Qptg4nRf3DodIKhoHpcdMk7tYIwmtKFoQv+G+aiKlSLaAgMCV6xYu8FVSwob5Ft
9FkNBc+4jyMH00w4vDbtT75V8GwY6YZmnd2KEiaghMYAYnv+1X5+j8tX+/WeFmWC2uPvoqgkm5mt
46aFf5/r5p0Zs3H2m0ibvNoIrifFeegSy8tYe6oZ3K4iCPAtZKtauSnq6HUuNgRNxc69rQM2Mq9J
wslNtVFgnYIXz2THzHuEAM6bD/gaFaYXSxrWSNltxTHA3hza4Hb6PpRfjdAEkH5xkGw22atOmGI2
dST33Kujtirw06uy+U6H2H7+OZygYGBx/+XdLEqWzpn5tGPeDaU5tsbNugo5OZT0eqCLEYeUlGVA
XtTlvmsg0hhS25OG4wDPqZWctQK4UB+69radb42/5+gPcUK2ccnB4FSbSiSFaSB7slGGL24ywoC/
I2IhhNtGXiONdsH36O0MxDg5M/jzj+SzOvmxNLDgQOsD/Vj9nPF+qeFpb2aZwjK61hAtTVWwcvLf
OnQo4ZgqVG6TVq5CfZ8MT/hOrrU8u4lT/VkyHPbkv6RawsJBwRDexBcJWRR9ygh5JlLwzoRu0L1O
+VuffmiIk5AFibRCqfvwGe7OUBTm7KBwaquhsW3xlSVUaSMyDWtAXd4/EU0m1DJ/Y0moRlpnr8/J
Gm1vd5gH341qazWR4NXlEIUKDVXgTSBnO7gWevJhm/qujS6hvyc3bOwL/vOoFqeeIY8Q0UscKDXw
5rI09lUL7Du8Seoq19ZGvJkJyRr28eyBgaYp1hOKuRcaoil9vohFn9xm/r0ZfXF6DGZVqbND40ud
wynVJATO4sxOwqwNLf78IjnZZhANYcmWQwilsUTe1SRU9J6og+u5InUg8NeWmu2rUD8OobqGDEEa
pSUJ8hhLoImvsm7YXbgDseh/LtN/72BRZKM3CcIpYiuHleYW+JN1uH+uOZtNSwyEHlDAZP5HHxxV
8Hf6HTg2F+7gFKADviA4Ubalmp/UpS8fSuTbsR/PMAGETzk1GI11wA6J6RZKLIrfAi0O2fZ0nhcf
/8lLW7jUKYgvoRktjhQ/6IdaMgNAjvoIq42pMaNTBoycZhV58mQNwu3QLpq2nCptoWD+57KLU2Mg
hLOSVDKlmuIDEALJofiA8+F44cl+oqc/Xu6XCy12vHCOnJHZFQl/RO/65YtfMhkv1IPwVx4HBbsY
moJ8a3f2IYIll2FYjGHaqm8mN8r+GdlKIl3ZgkVq+mMFoSAfjTew71kuVzljil4yQcqdTewnd6U+
rztP8yXXUAvkwjoaerIGbahLDDN0zutQnHDQWKphpSgSc5xqNYUwu+jvp3STjf90+aFsAleK/2Bb
v5I05zlsx63lK5vMyg68mdr5yx8FDq5f992LNb5SLKx6MwDUmL2ww0lf0TxV066TItt3/rQdzMaL
C7bfAU2cY9z6SuNW8u/W2hC4usvCdKuZA7tO480ET7RYxkeqeT9FuMXZvwIFL5tCQh2nr5WYMWS1
t6xkg4GF5zfS2qk6N1KvRqfBGvovxNu5bXmd8adXA/RMVyryafWq8/+euru2ecTieGBMBQm8dkJ3
mHrIxea6qnAJSxzXVhXXZ5IVO51Xz53bahZphypJkeW1im2dHHtmnW+xLn8v5mwXG+ZTYZY3BbTy
YYBImoa7UHsYqpYvmPqBR2qnw0anhQG5duVcWauTfBXkz+KPVOmPoeyYX1xYbacGqV9X9aIonGu5
zzScmES6MKGdPXm19FH4jBDwqgKlYfYlxIbnr3ryU7IxmCRDiHRZZ/EpKTVLmiYxup5USuF72iAq
X+WimeGp0gHVkqh3caiA//AdimidYWwm1oiQjTUGpLt+64MBAPcPao5LwAUA8OS5oBMDZeOHTITD
0rxmyEcYan4ZXYfxg+i5S8aAbMOIfJkEaFhEI1Uoil8pjlqltDn/SE+Y2IoIKtUwbF2EUTli1/yy
IY9G1oahIn5s8YG/YdMX9/xelNlZ82Lq2UZiiCpvJBO17LzpTS+V/hJgCDtZDfznPGNLtLItbGeV
eAVyoU02bji9a9ayx3YOnd7PX3JZv7Gn98n30vke/MARRINLR8sJG1JaTbT92DRhU6t+siK+/JKg
CZxidNL0mst35l8pXD6TyS/GH/ghpdXd3BwLpM9p128CZtyS0q8yCyN2Pj8VwkHf/mPRR1RqtS6n
517pVnL2ZE1vU/+SkTF5/rGf8EP4frOLw8iQtcLXDKogKBqzQeNOvK7tv9S3/i/FdBMg1a1PMm/n
Vk8FE20HasKFOxBXWB4XwGxwtOFBYMOyKH38KW4t0+QkBnQ0mFZA4O2McicN/T7xrXWvVB7pLINj
XFUFMa1acKmPOAn5fb2DxdKbSkdVwdviazKiPJLAVzEunZmT3UX0EGYZbjoAigjTojIpUNAd82KG
5TZC+f+48CzEbrV8Fo5mwbNjBK4z5fn+EUxGYKXdWNu3bPkNIdzWxoyilU0QrI43PNW0Nt+ZNlDa
3x2m7DKnh3oVRBc+xZONNvRP8T5kbFw/F/iXBTwmgWNDSfiMfkTc0FMCdWxunc0AExPk0gstGAEX
xaGnisKvlzW//3gr1qI41spQyCYhg2CsmbYHgIkCHAzOdleDJsHJCV9ioiaiTBcc7PPP/+Snywpk
7wP95RUsVsIwSfk8ShExSfQCme/W0kqUKFYWsi6OwmFt2Bl1uE+nP2DhspA3gmZJtM1O/iKWRAsw
KVDNtM5cuZQOEs6qItOuTh8wdzl/t59j+B+rRbjskGwFVO0sVkugUpzWahhf+5NnaR9W+CycGlCm
rqzkrxhPh0R5VdJSDHvLlv4PaC9VH207WOsyksw+ezSn+wZYTvhFyNZzypQKg9pVHb/5+i/SV0nX
fQgjc50j6quwBsjhu5ituYtCRlXxe+xoWz6HDg1M28Pg5ysRoR7wyGTpElf29KKE9km+I7QhLBe+
rw5pULXaaOzkGr+MCpcWJ9qLQA45+sOiZBIgldo2bi7lZCqfUOyPhyziq4TtnvCW/n7dLoEW3YxF
Cjyrb0qVr5GFWMJS0+CtDU257jWe9+Bg34sjAX4O/SHl7+iES+shseJ3hZgls+zuwhyCcWXgtxS4
grqXK8c0lq+zQkanzdfF6IoXBUoZQgeXhgkY1hus30Zn7wI/ZAT3GDL2a5J+V3XyQdKwTsnhA9qv
MzsCDAZ7Com2ku4CkkfmDzG7B+fPLDH91yf+a/gcRfyVhVqG2J9FD1Jd/Rdp57nctrKu6StCFTLA
vwAIZkq0gm39QVkOyJkgwtXP09pTMxLEEWfPHJ+9gu1loBsdvvCGu1qxVhliHukIDB3vswb+t6j4
S8MWm+Sm2MrtcjFtAlLSi282D1J0kqZNvQ+rbBPQaBOKxJ1prlRR/cIqZcRYPWuDdVaV3BXVUpLR
n6vyQ83oOoJ3cpw0+CeqCQMttgi3jzZiEIGbpAchjq8HL2piIQRF84vl9B+btm+B9pf+RguNFMO+
CcNW0IF1Wq0j4s2JmW5Lc60/WDh0n9X62zAGvugjcliY1K5NE+xvpbilQaoZj+4kWffhYG/Bwnkl
BBCBZh4OsVG6aq78SmGpWPLkiW+oZLJH+R88hMrWFqaQbYbg7jlY60HsR02/jEzpnuCs0GhSNEsD
YkQRq54o6uem6gppGdFVfNNySim92fc3HeX+D/vif6/P2akZjZM0Wn0ZiwC4UkqvKiy/7Q8EFmZo
+Ub1T2Lr3+SYiqNltitwUIB4BaQFHuH8imhT6t1tWNnHgsZp9kKapCR3aKCG1U898Ev9RsHgSiRM
fwJqAurpGMrN+yVpoXbpQirsI7DIPn8g9eFZlfqT7LBJ7r8+Vt9IkJ/GhvM0MASk6s15OySPpmoR
2Ll0jJOHS/2IcN9I1tgvCmqL3wFeFdMqCtHdbW/RUq8IBnLC/O8nfwqFAm3CdzggmYmzv2l39isd
VeLkOatJV2kldIUMd6w5FpbE7VQsx1aUKpRMwQkqeNNd6SMhH/ZTwzpYsR/zflg2YXlsR/MuW/wd
aLno5P1fz9fVb/PupWd35qCwTSYNNTFhxEm3Lgi3AcxV0R4NvLP9/PXTrlA4xBwJPgKuDDhtiUra
h+Akrntl0UhHcywcPLVcoVyFjZCToujQjMTR3T15sYWAFoK8gRnQVywd9C2ApaNIRgxROQYgJgGy
/frV1GubAu9e9gXmd/yYvZrdTprSGCotF7heQUkt1NS3ooWWNvobigTcjFwuc55eDtp6mNCVIj6Q
Ls/ibYd/UJgEfa0bKmG+oleZp0KkXkS1I6vFj6ocfVHZqO3QFz33r1/+SgESyJsK9AVDCwW5jI/T
WuVTWAdWBKdV/5fqJ5TnyanEaX/LCEIRWet8e6magfYc0GeVlO/jk2RJshtdgrCJJCx+PxiTumUO
5qXFrquE5TZ4FHtGIxbEVQnjAC7Fr4d6Lc81MAzUKMZDTLTnlFGlsaYhKegKVlEAttb21a7y6Nkt
WsBzsOTalQyzJucGwLXLyL99/fhr++X902dR27igV9ooaOJwYJtImlOrmBDJZZhvCv036QxXwmpD
TDf6lqaFCuGsiqCZqRSnUxMci542/YJFRR2MGokOtFDhDIto9tls2EiD3GhuRh1jAipXN9vM124q
0O6g3mXgTNQXZgNXC9uUWhUn1nGYHFtdNYuXBsHDs0vsYGrEzcQgU7L6eraVa9P97qnzviy9rj7N
Ll1wbNQ9WMQpuPMqA+TBKiz3e7X90Uh7UdATR8a4FGXG8K8oZYXj640XuVKpYvgsOo4Gm6U/G37c
5mN7mXBlFuAeMhgBcM6/we8slEPwW/opJbdqY2InzXcayQwqzW9R8xxN11b02aOpxYtTlZ1J+0fg
mrVuT7yKCQgmLFPJ4ULwOqzO1FRvDPfasjNQLAebSVBtvzXv3p3TY5cN5qSW1V7oiAm4njIqlEOf
IK+Y6BwDUozRttR0NN4I9oa4cWjNjfKvG69xJaOmJa8bCHCC3ySv/njaxLJkBUTF6d4IXprFrwq1
NWmBKjw02//gO0TSQ5ErBEOJ8HRBkAir6HZVXNyCn76FyCAw5V7gTTO7JQn+z2k7dChhvXU7gHkD
pyYaRgmozzoHMJVodp1viZ1cPeuAkv2v54o18u4zkL5ULMqQisJwn0MDsw5ytK7SQ/sT2AEiDMEZ
4UK/7Pyv5/3adSJElxYYg4PPXcymHUJz2jfhJO3QKNQhf/bC/arBffbmYS6LAPfTzApkNXgtQNaf
bq5W6eMx0Dt8YEvncZe5L/px13h/7h7vbDdbKZsfXr0MneiBXN6J/LvozsPmHiofLhouxa7N5VXJ
nWCDFpMjuc3ysfWczK2Wx9D7+bNwu+VpcI/20rvfw8BzniX/X4apuQnFr1jvA3dn47AheabzoG0y
N3M15+L965z16uKe4dQUzmnvo6+12ob+clwH7vHf6eupvnbACRKpCItQoddm50rSmCQAYxIchWuo
uqL+D3zIttEGkjxD/38JjgUd1EYrGhjyfD816XAucn3KBGtHyPsiYg0ebwwbd6xtgQoDzwXgDPh4
emNJXbs/8HfBtE2gI2nczS6ySQ7rKWnjbF/YkE9VQID5w5Cd6BqWzcFsVxHQkwiD0a+n91qfWGQc
imUSFsn6HBKWGUDeuk64cwF+CkltgFNzdpPG0gsSugHACVBzo2n6n85hoGMb+AI81oHT/PW7XPnU
H15ldoic6yFp0YOK9uDiAKhxlHKKX2ggcW+TCHz9sCtb2OLk1ISKGcfHvEt8Ts+2aRfUwiL640GQ
u5L2w6QIiqTlTTNnsUZne/jDs8TA351SVmSUTZDL4OHAKNQOThZ59STWcA4setlp66+Hdi0ooKYs
0gc0cCj9zlqULddiwC1vH42qcjr9MKhejVGU9KdI7xSErhClTS8PSfw9U9aavVNQK8iTtdpiJfq7
uWUKf21hE3argMZAAAiUyMfR6+faHscszUREiPNteUE9VYk9KnK0lWTjIISALKP2vp6EK3x/zMiI
DFVM9Cx9MQe8y602FJYNGfAsYJztj0ROvnUVjgoZfuj1c5Hs6nSTX7Lj2Np+EGCJi5gg9WDUsgiT
Qa0bhbwPI22PqOqYn+8E4iYplgnAeB3thVbFs6B7MkhVlJiQ49/QgzKQJb/va2cI2q19adaNaR6E
9lPw7+vBXdkpABmBbFFEFy7hsymV2Kd1XwXRvuxeAwN6ygmMrLnThk19y+b++qO4gGRNx+VxvpaS
qO2lNsbxHKh+UB6xwoCJ4/T1CUBMZ9847K/d50RrJJdsS0qh2uwQDKWosONas45BvmtUL8NjqfKS
YkMciWi1vVgtSrdU0T26cfpeOQ0QMYfqjX4jqJm5Q0BhRmodCE1J+kQAVLLhW0aCX0EK+/b1l7si
lMoO0DSeQusTCaJZ6LDQzsFZmnDxA03eXGqvx+6FXkDe4SihO2Cz4QF6em4hT/FcxT/kEkhpjna/
1FHB7G6EsVeHTTfgDQ0OPXE23XlzJitujFz4NzHyelq18ZFgLS5utB6uHALiPAL2jwuthe+ACHPe
HYGjZZaDQkH0sXfvEi/yL853XFO8wL0xvZ/jcvEcgGjkIFRQ5r3rqrtkRVWZ5SO00Dt1dA7BKvH0
jfzzt7VqN7hy3NKAfVP5+Xi4f3zi7LCtGq22F2c8sGqJCGrE+DAm7MKDsepBTxp/hu7iLvQXCd0f
Q3cynJzScNfSkpCsB1trHR3x7OauvDiq4WrVqkj+YBsW6Hdne5U+D61HiNmq91L8+/9zpmaV/0iS
mKtMfJGl+tyt6lXg4biyoQtwguIV+tqNtXZl5dN4J1mTdVrgKLPPHogLjKS0oNH2CS0DDM0nIosp
bt2G8Mbwyi34fDhFWfvaZr+4LdFowTEnOtzGMoukYP7F3r/IbC0m43TRslKr7irtjxTcBTrGJNCE
g3/BuO2lu9FAmLwBnr7E5OfGpIsNNXs0NShZsRCL09gJsxDHiJUKDxmqI/jIU1XOM/CnONdfBqTP
ydSkC17f3UFWCk/u6+W5Q28kVddfv8QV2TWTlwDCBC0dicN5pWKQQluZ+h7rTOVgqChjL1SHhAYx
hfLBQqKlBuIyJo/a9NeU/vZJvKrpGAjfokJBzLnL1JWdSQ+y/H0IfRoftUH7GK2fskcBC1RNPyn+
Am1MmH7/9SnNixu6oEOaBKtvA3t3iABIiJHjKKhAhr8U9UlIChSralphvvb1FH2+9HiQ9YZnJe0y
7VnSMVnJeXEh69iD90cIFaQGOoKgmfqcms6No/HzGfzhWXNkiIxFRF0hLH5nyitiCpS8zvlyjFbm
LRHpK6XJj08S++Ld9KW4kg95ppWP1aZ2VkiWbSgnO6ZTPibLavX89RR+jnl5GFVQiy+FSN6c8lwP
eR0nxNX7uPvFDieTYX9jSeXsT+P5Rtp25VkLSuUsDMQWyKFmuyorlDzILjXOuOctWQOWrOjSJShb
qPpfw/hp0Sr7enBXMBXowuB2Q3RJ0oZT88ep7Bs9opMxBhiCPWvSU6PQKtIXrtEMzrDOu8d+0yGk
MsLZ7ZpuH8q/z01x6zwVo/p4liC2RWBL+U9H/HneMk7zCoS4TDulwWEGk13UJbSnuqAxtjIlDwUo
7GiUW+qrn6eah9KeprwsekfzotuUqYNUVqhoGQF6SS/h+CjRxKnt50v7qzK9knPgxlR/Pq0/PnEW
60a2NGmDVjX7RfUYVa1XDQniZ785H90hWesy/7Kx1RJdIanbfP3sz1sTXBpuDlSWBQhvvoYDtcs7
wGuQXqCxTk9geOFzQli62TUQN87sU/Ig5pPHCFFt8SLvdubiEi0gKaHrjJD8QKcg7yiabxuoof/9
gBDJ1kz4HvQa50XaQut6YN5AgcCgUCOHykt5AajHWNQ3VucbDOzjkLhi0DJCHBGyMSq6H4dUB+Ok
pwXAAozoU6EP6OLjRoHUxDJOGNNE7SEni8LosyyAExwJ74v4RB4+Kas2ear/1OWIYtmN1fT5YOdd
KNktFpwWC2ve2C1DdczUwgJmQSZuVDJ4p79wsLve8uoMc4Rb2+WKCIbNAQhQDt4Z1/3bmfzuyyry
mLdV3qr7pC/ckp6e2aMRqWnbPE+X2UL/qaZgJRb4jRjjJoH1fkGtrdledFiAKqocBdYYjMhLkkNQ
GF6I0Qk6DNtWKv/70IQ3ZVaoVBjQyeZTk1POjlH/jvdNJMBIIA/rBhgIjvDDKaa6iUilJr8A7xXa
qth9fL0yr9ShxOOFjD2lbOrqsy2Qa3V1yTsqyCAN8qbdRfSooF0nOLqEz0H7wkIVOIn8RQjACttE
lCCFkhJWEjev5Cs98o8vMztzKikphgWcsL3ZZu5lNHeR9acwU08Ftl5qf5XhqUtDF5GlnVHfOnQ+
n7Afny1+/d2K6fIot4eENivHOt9BtFDR36XywMFDyY3w8MbMX9kTJq0zm74VoaluznZq1VQ6YAf4
EhYVKUlCteNpfLKUbwq6CIV+mIa/nbVKpsOESg1ZlZx59UNdIqgj/a2SW4IiV6f+/dvM0ikbXrCd
Y6C2tyIHRFeqriZzE1f7mOwo/JFl3hlzmVtFjit1B7RjAXoIjiiKxG9t+XeTXifg8uO2K/ZRD3o/
XvwqURy6gEuQoh9KajkG3llJuBagm/Tc+TcbOW9l/NlxiQIhvUN2L9frHAIil32hQE/P76qg+VtN
Ev41Hqh6IUFpDao/yd0xziHnLCieQU7KsNdJO4i11Av08lhfMnoPe1ro2niHRPU661JvjNrTuSuX
kJiIMbmjL09T+KPtsZYFHCDX5drER6aqIUSil2aU+9b+jlOaJkWHLEGPZdi1MsCQHBMx+LF0mTZa
8wsToawJVxaEA80eb1xPV2p2sFVkyu+0zqHuzC+NpK6DCWEFPn552VuGMGnU8GgCBjUVa7ADyAht
E1BedfQvo50KEMhsWxciKovbszEeAh0tnGZMeC60g8FfBfUj4rZCF4Zgzgsp+dEETUZlTYmjEbow
IQ7DSAJMKMi/IQjjZxrzNQPvLreEta8gKD4Ob7a2U7WzLrQ4kORUXkyrd1Q04RMdb84KGV4kbAQE
TNheDTHM9lh0HuKL8S0ISk8Ck1so8VoVXOoMKbnWF9dBlOSCx059MU0jtLjYnlkgrPZwlNyq2S36
+JWjic/DKUFGtDBsY5Y4G+Y0ytFkJiJxjMIn4eAaUjFy0NNBwKcZ7FtBhDh6ZrtCMJsJJEQkYbxR
u99tS5yYe1UKMqDLwzFERRinj6UEwT6Tof6hLB3GJ/SzRGpqx8+m0jpChLozQ3cYIfRlv4oBEWJ0
loTdpzBoXOQrIUwtydaNzPTaAUI0QT4AAID4Yg666JKwM8/nutpjcNZLS1UGkIrDUd10ICrvchQG
KKuFZUJTPPu/4DZcOcMBNONvanCIoLc3+zIE5eFCl8rx0Tx43qF1/Y1TLVeX5dJ11yfv6wvjihQx
0nX8H50TirX4in68oc50MvBcaYs9lhYwT8N1N8leJP/La4omibi0xnGVGC/T1LiJEfpCgF+CAD+C
gJRRmUuiw6V+lotTcivc+hywf3wzkUu8Wy+a1Q6WUvbxvuxhfW7oQYtiZrychhsFgmtb2aaMQ7xO
AZ5C9WzCYae21RC3qMkM9UajLLLgICkmJB6mBiV45E4p9uHOhrNcuo1whJBKOGCxdsgmJC28i/xK
Okyzy7WK/nCJbDcGNWAQ02QoJRORi/mKqgmDl8M5egY8fiO1ubJgOGQxUdLF21Ny/zhTF2lMQ7Ot
MUdEUlU/TcN+kk8CImKubkMOr2zjDw+bZctDEWGDImQnyAXgu9TquJyUwKnsrYAUCxcr5DdUJilK
EaIFfS/E/b9etOJ7zE6SD68w+169dJanbKC7WgWIGyJ6TCRZNU9VlNw4s64g+ERiQc1DpBj0vWaD
rcImXISq8kYvQDPBwY9ZbSGJQa6P/xXToYTFTTArGaCBFqsiRXg8QFMg9C7mU0/ul2IcLm6ir8d/
Lb7mhSDOL0QCqLzhDN5vjTIu7dompMWuFJXjoPkmvMxJAiM6WIkZ+qUJYlngVeJDW57MdvBCfgVu
yo0XEXtw9iU+vMgs0F/0EmDXHqOcsLD9QUfVt8vXUt57Sr2yUmObLOTNpQiFJr2QTrKBWX/9BlcO
CYomKs6tYCrItsVqfTcTqpENcqyDjwKMPnVbsIAmgS+SP/rNitutR812WVrFaT9IKnKU5pMI31pD
28gkNQIj3x74DMLlPijJ83QAgQCFAhTLSg2tA0zfrRHJYWW8MfprN9WH4c/WZ1YtmkuSsj7t6YDu
ENIXB85JIT6Zv8TKX5D1ZFcFYgfyLbTSrdmY7cFQonFDBxZgIoQAOq0w22BCs95u1lOutJvsD4Oc
LbJEKXDuMBgkkh8EK5AXMCAAEBZXJ8RvkfgQalxfL6sr5VWeSaOUyjEVQaKVj+vKSPGLtgKGp4Wy
e1ngTYDb5ACa4IX8jWkNrT+6/MeS7kGu3BYyv3Kgf3j6bKkZ2oLqfIO+KNRgvwQU36FSkOhPIkBW
oVsYyZZ2D8oijZMNL3r2MuFVOWT/TJQUCkNaDtPkwdG/deyIQX/c7TSNqaQDaSEwUuZpvbLoRx0d
x3yvae4ZQjbrXHoNepeUEmW5ZPDsaNk+dPqv8vW//hwfnywm7N02j84Xs8p7u9iH7X4onhR9gswK
IZLbhnKGCSBAQrnhCSE15RyQ6N5S3LtSAVsIqDQXrKGRXc4753mvmvgBd2+JfGr6oAvQG9tJjzIw
6Muxt73oh/yzcDr4h8qOOKVuV+3CD4AZnTftLbDkZ3imeBleAtYXrec37fl3s4EWx8IuyHL3Ndrs
RYvZwl/OWzu87B0gGFN9sOLnGx/g83b/8Mg5siiZ7BEyETou7MGwwp9YXivli02Oo4IeMqN1rxvE
hRDM7jnrdXlYtheuoLCgFuaNxq0yx7WV+G4G5hn2OQrKJAih/QFQFQYaQ4/ofCh03Wn449AiTsDF
qx2xKVDpaFZfz8bVybCZeW5f4NFvMfW7+beGfBx0qykpsqwG6y+l5LFb2uSw6q2BXnkSoB88g+hM
UHOcAwyEAVyNbibnu7I1uGTSFX0ylpdQ+v56TFdCHfxVMf2k0U7xmjrvxy0WkMrqSo6QrgEVXdN7
FzPIskFke3A4efAoslFYyokrOoudH8VC8FrOnjoqeJTtpGklAaXL01tp6pVO80Ih0hHCF2Cg6EF9
fC9KOb3SKMKY5+ye7ScuACursHoBV9f/Ko3BJewBs3khP7GShVtAPFOnv1YWnm5i2q7cCh/fZTZH
eFbaZOsyxG8Uk+B9pkmxTnFFMeG/tEnmlRC2qWqJGLA1ncxemcMtsSxxo8/O4A/TMasoIrifJPli
wPMQ/vibyvHtzX7lfHn/jLey3rv13WYQmVWlV4WPRk/xWgZtfzmw8uragAQnahKX+GYbTv7cA8N5
lroAXCYw95/QNHXFwTsVgC8G9Vm1860oYY6KsizX8iV2GxJOOyq9KMA9rFzpl5dyGP1cTVZTLi37
C7SuIvp51hZ+uZC9c/+jGNXNefqeqN1ab9vdmE5LTEH4/6zIvAxgtYpdDSQ8P1GmFYU8LyCVUcL6
hCW3QeuNshESUl6VYxgTULgd1ek0pQvceGh6jBrIj2xj9JVvTKdmTNf2eliAA4kjd7g8jZLlQBB1
SgmGa4fkuuAA45qAeze6gIitDjVJpskeGpbkzig/WLWMqQ72lQUa1lSOGJOtY+7TPjbZsb6T+m7Z
Z9Nd1BQ+qsUSKXHxTK2MlkccjxBp8SS8D4E59NgIJUXv6sXPWFY8uS1W3JBG9XestJ3NzrkgsJ6c
/djGKL0wEWlubp0kn9MzTip9QSKqsmUxV/u4Y6VBsyN6i2/uRtlgeTi8QRB1B9lLUetCIJwocYKk
TfEuxQDe/ge6z1GQ9a+4Q74+1d5Ckg/bhZwNjrQp1O7ocM6XcjLiJ2ae0aYPtMILQw03mKeoeDKG
+0tiuNO59KO0cHqDz9vfWZd/dTh4FZfHsAdFOwl9Bi0gi9GPUpmjQ/PNqFXPbi6OdGYBLKiia9GP
Npc2bQc3wnJL2YsXPydrn0XxjuobKq98H82tbxHfP10MjAt/ZqrLlLgtROY+znFmNalNiSjfcwoJ
7b7Qoec2le5Nt+pPH5MHYcdGxQ5MMa0c9eODhkTWJYAu+b5ZbGkmTcVjkoIwyW5kMm+AofmH4vJB
/Q8svuhIf3zOpe+rISy1fJ+PuONgcXN+rlPHuLhau77wHXSJuLs+Vt2u07hmUr/THxbGUo+OVgXK
Gm+6g9m5dnCnZEdE4KJhE6bfDGWDwm9vr9p0aVwc5Xu3WEpP93Ho2btfU7UbVdeuD9n4TS4fu9yv
NH8stpiIqea2y1dnY2k9KJJf56ja+4mNcJw3UByqvZIDPl13W/MAiF47Kue7+FZ397M8GhOPSSAK
2mwlGwTwbEJy3R6UszaegJIE2/oo1OaLlbU27qL026DhOHBS0TGND3q5kih7O4q+vngBpgoA//Lt
uVm2qWdeDrrhLuqdkKQYdy0MCs2zYHBHK9tyVG+i9Ioa93SXx576uq33RfscLJz0jwya2XIvKaI+
S11dB6M3TPfjuuEUU7B6B2LkTZelcaOQ9TkIYdCC/6WYQgtSmbNKlTDM++4iDyc7QubIz35ySgUS
mpAOaYYZOYuTYE1OK2SeHfjN+t6wl+N3NCK/Pjau7S6gGMhFI0cJU2MWcwRN3RSXGt4f0W5Mj5vb
Tw+fAaDk4S1p+M/oE4ZM/RAwtalDtpmT9iuVO2XRXorHdlkeD7WDt8sd5BP/JzLiXr/+8/XIgFex
buYbDVV2msKyLvO3WcE3aC9RdjHHbD+6/bJ7njx5Ga/Pe8zDfM3vl/zckvr2PtuIH5M/+c2+2uTH
ZmNux9rFx2mv+dJveWn48Vpf9t/6i2f5EojHpfg5/Z+8RAnkOV2ry/ab6dJfhKvyN3f/Si5AQT/f
tiukqtbGOt+W23yd/a40Z9ik63jX/ISLbvn8ZeGjp7JGqd/HktPy9SV9I1/z8mXOP7Wu6aru4OHh
e+RV0dQynNTpHQ+4pYtazsr42aPk5Ajp41W/498xhd7wb+3aJJQol5VXLstltKq8we+WWAt6posJ
tE89+8V2G362wpiT6QjXkzcuiQl8oAXP6lLHvytfxlBzmod4iTmKr+0Wr+lW/F1bF762tr63L9q6
BX+pMT5tV92hf/+f4XarUgyYn+zETzWow6wn8ZfCP0eYeGXib8Yu3SrrlN9krBGT31a+tWvf/qx+
VTNrhceZqNYOdkhIAPw11tHvy0PPhGprZZf53YppXYu/jn+NHapIBToNK/GjqZzKz36f7/Wnhd+/
LJjTftW+pFtyikN5CLflQToGG/s+2Fx253WzXizVzfizWVfrYm0tOSaatYk1WXrgl3fVLl6d14ha
v2ItsIz8aR3cX76b9/zn92fUC57yJ+gRT+lT9LA4ojnF/6KHXPzsN/R1+WUAPtuAPc1/Fd0NO2U3
7drDtJ6g/q2ZCi/zUDMsX4YzEwOwBLszlk27sr5X/iu2x36La5qYZeBZq8s68qxjuJwcxXl9DZ5Z
I0yG+KExd/QGt8oZBQcnugvEAFbWEmjqasTkzPzR7jXOPGOFgc+mPPCbhvXEu0y7YX3ZmZvLWvwQ
I8Xu+Ht+yjxr92rspdf+BcDdXeue7zKveiDdfIowj3dW3/cX92d27DdP55PhVo7pOJare61fLdsf
0lPv9z/Oy4srfs5yTS/c116zlP1pqXpnl1BzRfDnYefsY4nhFUuEsw7BDsO0XepXK2kj76LtuEbl
5m+1El3fnbzmt/rZkqh4F7qaqz0na5OjMXF+GW7gNM6T6iUOIpHIo3iGiz+MJ3vKAVGQVewjl+ZH
T6HfryWPINEfaaM65qvkhT5tx2XwrVip69w/r0q/9MIfPZ5t2lPiPGzPp2KZrfuN6SPdwt+1pfIL
8cl1tF5sqUYs/uFByk8v/ilLeZ/xQtG645fFf5Cs0VCOEXxxFtt2g/sPP7G1tnbpiN9BT3DNH1Ad
201xTO8NOk3/rG1xzI4GnQV+VlpZ2/Cef7o41jY7Jt/Ce+mUHMP78D45Klt6+f5ipfrtpttE65Y/
0fblx9JvVuNu3GUHdDN33ZpbbJVt1V1zUNfZti2cYntehb/1dclYs6W87nfRIeI3o8Dq1/xzt8Nf
6D46hXfFIdrGd8mpOsR3zP6O/zjbRtuEH/Fdt27XhteurU1w7HecQXfJQcc8dh2ttA01vMqzsbmr
X7uz0/Mndjvxp+Eb4CZbeS2/vdT5QGHzCYAqnz5hGYy7SnewxdvBpQeptmlW51XOUpG9xUr3dZ9O
v2u4OZ8wW0Ur7DSW42qxTjbyNj7CZuV/zd7cIm/tFxsER7zUabf6QT2dfcPTnD8WVnz9ujiMu4gh
jeKFGGT8UPFiuPXszof8blxjcMt7HapDepdss1N4dvGXPKisxfQuOkUnsRLXEe+bLNXXaNmwapKt
WJWqF/HxbT9bi/FUVA1YTvJOYugdZ3H6Oq6KfbKpl+AdHPF0sb7FtEZbMebi0K9HfneI1dOr+Mu6
b4Gyi9Vp37jvP3dBgX5S57VkvBoBtc/bCH3Rw/YOreJRXUX3FpzK+O558OGD0lXZc9RuWkCfzoWc
xZPfvujXt/Lnhg6O43h5AJiCK6gj1vkx2CvGMyz7wSC4xj574WC+7Nhbe1ts7gbnNwLXfwbM5p1b
jBFVBO+zWOD9Y+eFrMswasHYyhyDD8TAWH0d1WW6jddh60yP5x3woWW+CfbqAxA33b2cmlWy/e+r
mYwdBWBtIVN0Mqhzzca+aCgJ6G3xqDz8oJa5WkBXVRhtfysXFDnRbLRAR4AF0SolEzRnLQv7UgbF
JEmXw2Vhnkzsx3v8k4m9nFBZLDO78xUb3S6Fpnd62QFd4e+po+Rrk2KuSnx2VpdNtgkXflQ+akBL
jIfhnMAjfRkN/jup8u0BhDmJYTBGD12h+rp2XkZYMaitjGplvYKXdyb5lzRPI/1NLjdyqM866qr6
YYCzsHXQEOq8hO140g81ZydOy6qLsBKkJHzZnCSkKuIjEXNOcH/eVhd/0jbTtwyhTX5hH01u+gfw
x8hZM5hu2Pv8gzrsRRxVIsn0GnoPt60Nr30T8lj2nG1R4punfdWlKuKoiBEBUh77yxm2P5oaCJOp
1hLlXQCBWEI7kGUtcb1l7P0ipIv4rUUnM+sOeMfdWCTXdqLNNOoAQAS2VBe1sXe1L+hO2mhYbbaf
7MNQn2ApW8gsGQpCTkRg8VLmy41/Umi9SNnQ6YYl3hn4D7YwsnG0+vpc+Dw7tBwQIAGFsqDLOwec
FnrXDLgAA9ebjqWauPrwK9Uezso2GjgzKU59/bgrx+DH5822YmL1SXO5lMWj4UD7cDpCT+X1sr4/
akvyLeenvitcDL5d7shb8/65zkDaTx8PkWucU605cyItLPiCMd3Vi6yuMsqmQnfs/AY6eekGHd1+
w9ESAnKIRprxSG2XNuyQF54e4v9g3Wqxv2E+Ph4WvI+iwhvG4xzu6exEVuxiSprAsk/10mt+a/Dp
gswbw0ORPJHxjP3y/BqeUvcbZUO/Wrcm8CAPtgceVWRJjV5iKrxsvi2ecxu5Ov/yo2o8c6kS0P5B
ml4mDjt+/e0+q2MiNgdbDgkNE5IwsNOPC7fLlXwC+DYdoLnEhbGFBbk9xNVf+N9CP7k6GFxfcfYy
5u65/psZSKAbN9bPlVyWd8A5XCgLmYIR+fEdlEqZGhiIxSMHIUXUXeatAqe9O69GdzcdYu/56zF/
TtN5HEAp+mDcIAz94+OwLZDyUG+mQ4K/JU1uqmBUQS/NS3kL0fy5/ydm992jZtUYWS7qrFAj/VSR
8Ex+1zrNZtKep3CnBQhT+2H5bUw8lVysXZqjj4CdGZysYV3eW4ObVL4Z+f/92LEppx0LdYWzc3ZO
yaN0bvAlxWUoX9ET+Z/iAsp9dYvS9NZLm++EBQxeE58znRrg7KPWhaRNch11x8VDeNR8xav89NQf
jF28Bdkoe/UJMeP823lvb7sTSfuP6D7b6G7x2D2nxyZ2FihZhMtmpx3lzbSyDuW+fMzvq9Yhim/3
/Q/1LvlV/JJjR1tS6X5MvpHuqO6/6pBLLv45JkJgiIli5bc3Hr+ew8/IAr7q+6HNLszeouiITIEg
mFJ9X0YuatNuT+aV3TjIP3eOOMXh70O5XkDxpqL3camm57aUz2O4OCUbRUdw2pNxqDmATy5+hTib
HuMfjLO5xZt/I7XMvh2HGBxNAWWkWjz7dm1sSKFk4RwcIdBYjqsQdcx+/Im3hvgnJZFdc/wpla2v
ZLi6tQesOJYlQPyGUGWBzhFUHSemAyifTXcxvIwUIYV7em/gN0Rp46K8GJTOe+NPob50FBwWo+X3
6bZvrUNN2VuY6TR+N3Cd0NsACSfc1lX+zDHJ/BJ+VQwq6etvKs7lTyMGm4BHpyx4VLNzW5NqtQiL
eDos6DycjX1iQX/QarR4TzUz3zSBM0nrr5/5pks1f+gbKIL4CxHaeU1NttK0kcpLIQx1NOtVDR4q
TKKSETtm0EGFirSdZLmBfh/XP2K0OK30X4yyAP5pTi7r7lml1xr+G7LftfYqyAjd4iQvbiz2K7EE
mBVBEkUKBd7lrO4HblPqLAPP7i5f4mEAtY7j8pyvgNDgVPv1hHzGJSG1yOGkUNZEjQSd7o/LvQ01
W23P57emrWZvYvVAk9w29uYeg+T/tCmIj8Mb+ifX4hdoySrJhHCsxp3u42OtsYurrAWbeKlPVvBS
NKfqQqHpCeHzengMnWMu3QHeYeBCrZOOSZb+ReXLBT+ejdubvZNrd/KH95ktxqltKz2S0dFiApI3
PakyXgkqBk43ES25aAXdhfuapiTMaHRhbp7eV3ICdAnYC7Tj+A7AQz9OyQLqGDaVcPymYEJtwd6F
HeZ4eoj5iYBTuxCDq2JcBij3SeHPOP8fnJ1Xb9xYm+e/ymDuiWUOi929IFlRKiW71JZuCNmWmHPm
p9/f0TvASKWCCvOiDbnVbesUD094wj+EPiydpDhMYbFrOus6UasdEahH/Tuj7eoAcVwm+pOaTVoz
YcfTbHIC0bZ7iSE3j6A94NqKbkxKrzEzJLds/8cGvCyuj490cu2nfQAdLAL+ycxBEoXQi8wHL7OF
LHDp9jt3RUBkogMm5DmQ9Ty5Z2097OjBNcXP58wPV6WHlLNLyeZwMfH40v0WslDgzVi8hG9oRn5+
UWY/9CD5NBF7N9e/Y/dB36Gq7mKxe2GXvPc8T04rsO1kObBkaLXJ6ueRKtsKQ8sk4f6Fds12Psb7
jkfSr+I/l8AKCP/zs76MBQcSzD+QAoorn8eSJnupESjNr/sQbnKo3Fl/Oi055EpwXSXWnzalzwNM
sqEdr0/z3gx/Df2vrtwFGFqUsOqc1ibrOQhVU6FB2cHiQSLMGxrbGyXIVE59QwK1Vou3IMboVGlv
8DlIuV8XfNukwnPUm+Epqg+6sneK51mz1nbv/FrQOAMNy88B0Q4fbe7b1U9z0Lah8FlqINNkz4TK
IyL4czSvqvytwOEzxWhCu4a5JRZ+B7LZLgDJS5k3G8/ZdI9kbtuhpAQwT8n3sf6qY2LcB/lBFjtP
e+WsHZOVRloDngLoRu4seFvsx7u5fTLUY9huhbU9KAua+xxIcxMh4o4qaLVLADZHanpno2qvJ/LW
trem6i72r3CoILskO4Ey1QGDtfYxk6nu1s5tp6pHjTlIIfFGPKkd0PMo1BVErwT269LeAJ9UKqDC
6PmbeoKRouVL5ugHrbbVVPSIqVTYwXOJjjz5QzEeBRtlzA0f6QcXJgvQY3EIJBNNgqLwjWomX4ti
xPDp/dTxw+Wc7OxeBBcJpQhhOvsL7m0IUyTmA/aic3tQ3IfaH0hLR/fv95fXudQPOyoCXoF1BOZ5
cr6gnIN8Q8+aHf6Yb7fGNfUSHFrq5/JZ/2H+HF+Sv92P8nn5rTzoP53j+Gd4q17SJ/U3LDP7n+qZ
39rf0eTRg0J3/IgBLFWhC5/xTOaDHqlo4YFsIKg8OSzmMK5mw4DmBwk3aWnvrIDlALwDefT9ZJyp
h2iiXIZ3Jze5Rq/y8waeCg0rabMnmve4CADURT7GwqKF4U4vIO/XBiV6a1/6FysC4mj4fHSIEI7W
N0cV8hrOydGh5lbUxRojKz+C5+5X5y9u6kFTfJvXxx/fP+XXoJFWKL4lxA5Cov4dmfSh6BMTuncD
fDLBDQ8QZ88LaFtY81aeEu3FzYy+/Pcjfo3GRNKmILz7Tog/Td/MonAmey6y61C9F7p0eJ4C4cRH
yxGdgkt+yWfiMYZzDKFzwEX21ZC7hvjTq6a4XOy9vPq9UM1x7sEeuYV3qZh+7tEAT9M8h5DCPj1Z
m4EJM84U0JROfuTpEJkKo72gDcG0vaj89i7O8HmVcJehmEBoQ4aDbsTn9dmncGCzEmSw5uL1cxN5
aEp5tm/6r7+LneMCnX4AI/xf/yh+c7u+xQPOpay+0CFTqC7abu7nvsrv/1S0zCjl0mEJ+So6YdCE
xRW8Dmgti6/frwLEYs4sckpMQrwbQSWII58/vjKrFfmWTSzj0n/20Lx3DSpv5mbwgRKL71zNHe8f
f/1u0T5a6BArYvetI+9nvpE8tN68u5DOZ8szDe50/4B5nUf/0u22lF4CV1+vVrQ3l42OINCfzdPL
y+rm6QX7o7XsqtsKoYXQj/1kxUXnHmv+45vhAm38gSED/8zer6uSZJi7zz9a+4b5Oobej0uxDzX4
r9OAPjs4CKEnZZjmyV4vu8CWm9qK7x3Vq0dfo6Ubu2XkJb03L974iom5BcQgXZUYvUDnfDF+N6m3
/BNDLwKdx2UOGS+F9+qrnS8X1wGTVniKvtECbyi2ubSVZrJBjDoeCsut9xYy2+lVV60Ux6/LdSz8
ef14WNWv3GJ0ABb6bX/lBTif2zw5gQcKcWm9SnFV08XKnns1czZJ4ELfRHHQrBHHdjPNjcHbRL1X
7q3cHQYcNrwW/QcW2rSKsnXV7Ooc0OYKrGEFxKDCSnw9gxeM/Pweywpcd6AKNapbCjMEV2NszQPb
Ak+9VVZX4cP0T/hcPwJ8wCRs8PEEgLSbRT7+Xs0IuRlEqhviekFrAfsxxe1Y2UQguhv9A4NRo5r/
IyrwpnerO3rwOr6JXutZbABSVAWHR+D0rr5Kj9q184N/rd5fwkK38jC+mc/xVf2m/SlRJ31Cm7h+
1X9q2/lNf4sf4peicJkxfJ/5F3zmy9RPU6YHh4F1ztzsUfK1V5mK/hGgRt8Ac/JKE53P9Czhodd7
oerPT0vj1pILh8ySvaAn1PNUxcXFQwWkAdxJ8dFSa0SRxEvQ1JnWVrbSmxVf5c6P6GpUSG/hzeAF
4ENsYJtrtCiW1s8kXwYIRXk+AADoWSidlh7Ii9l+rcHxvRmLKyOx/jL+iq5G2YUB21Ub0xHFRBiR
xaPCkfJXIjs6Ds+gm+effMKQtVi6yyvOK2gKaIZb/7VGHzuF0NmMBtpLXhsIlNTECn7Jf8i5K8pd
SKlLvsLpFPgtHtMNNumrofAY1DK9UfEUVmHgUREZHiiqDLwnZ2UvvtIDNhMUs4TtrzMv2Hq7Y7OR
jY3W+YHjzb+DP5Pu5sM6Lbe0aGBlan81ANzTJpZpSPna3xllLkAygU+8XTh02EeM4m18qX2gASMl
6gC7Hs+KvKDx69YfFjH3auxWdJsX6sVuGTePfFDCmvl61NzQ9ILIZZao4fGZWaTTK7ke9W2KRkXv
O8kKEca59NnP7e/mWTG8znGn2xRetms9SVfdUf/t0Jsef3ehV9N17MiJPQvsdMaS9MKS3jZuQQb2
tW7xWyPs9TASGH/ov/gz1uAXPIfubGWQObGfHWyI4x1AFJCW8n2HJl18k6f3Q4LgmigdmvN1mK4t
3cetLnfWqA5UqY8eyTSsSixALcjagBO0t/hnUwNwW9EH5FFA+YENjUK4fa7iuMvfpfPLfNUjg9+s
imRlWBcaeGeqhOhAkm0iRkTlCl2vz7eBlOVmmcFiv5bhRzdBu5bgu4SN9jN9EEKNZgdmq74PbXOv
FMAOy+oqyC+VbkRB4POFqlMTwHIB9J1sqKdylFoRT8sUleZ1ALGxp5CdkHWU9rWsxRuj/ZPkGD49
JgE2QhI1WQlUpnVBzfW9JvHlI4D/FmQEiH2nwZHRlYGejJkqIP/jjNMfrelAynyaPpp1HAIKkPl8
nLOtXgVU2JKbWlAPqm6NyIplkbW0G4l4QyV1i3H1ja4cTowOGcZOf5rtjWPknplmflTIu954RWNA
wp5DSvyKssh//sf/+n//58/0v8PX8u5fn/k/ij6/K+Oia//vfxpngljudtSOFSowBo2kz29UN9E0
LwzQdo0/rPWNvul8gbEbafI7brit3d+Dr3uJn1BciNbSKt2kG+VBewB76WWP9m1w2/uoM69IFVfw
HwAJpdzXmJegtqi58wZGuhd49krbCUTH9x/+TO0IDCbKyRCjUfHA6O7zh++tLLHTTk0PiqSzPceb
bNZ8Ww5pgqITYPZ+Yt864PrqFBLUWg65HWAGWRs1k7HIvG45N8R3w1arOreRk01Wg9yTf+nBRm/t
Q8BfCA42NeLJ7bt7mXqwI7062bibyvTh+2f5akAl5IFFBYfEjpKkfZLHBPFcNkaRgmOW0h2KYguh
vgi8W5hcJP7BPKwyaoJaND6m+OhSVGqj2dXl53Y0d3oYeYO/JOGmV3oOlFtLwNrno6AdDdJTMN5L
+mGEMwNilJZlr8eukco/dGBLkynKYDrMYXXVz/o6iLBR4MybKummbno/t+2fl9MLQO5ftzFS6ohm
OuBaZISDP787LYsblvQgX+uH8LF8U26b9fBkruQb6UoTIaU3EmwK5CTmn4AfKfZdC8SQfm8fhnXj
j96wRnZB3QQecEVCQntjNX5+A9iTP696ih8RPLQusdjK3AioTO5ierhPfuamW0MOqlxK/UkvftE/
12vxLb8wKi7W8pHfot6tqZYg4olPEeC9AbC3q/FVFb/SBa8mjLzcInAR0CCOkZEIQUcJIN/vCWYZ
skVYfj/q9OFt8YNmGhs6nAyPO77U3Ziv78N2hCZcsJZLSFhxG1rip1C/kbiqZDexGd7jvwyFq/CL
Uuw7WFAf3RTTKtuNbPFXaqp+thiCv5j9waYMK1L+LLEEP/tf4/OQ/Mjpt/yDNmurIn3pLs9h75oA
Hm13IFvW3UB26UQslJhM33lNE5dfKj/mNeb3weVrCMhncNPBDVW3ytziIfid/gIdhy0M9630iouk
XIorKQHinrvjX4XOBnNbuAMkOJ6fj0v+SNdMdhmcoSoCttzFTpW1yCdDBYoGOk7F2k25RiiMS5V+
tDJs+Qoi3ORFI30AccX+r0/r5X/4XA05VOUG/3Afmv8Yj/3t+Ls6DI/Lo/6bIbPQo6YvV75MjvCH
nbENQhf0iPXUX7VX9o10rd+oD/KDdf39pj5TyaQoi2gDkCmHzst7wehD3t6lVUNtzAGsUfzkZVjt
skbgKiH+fqchpsLli4eck0uKaGdUuWm1w1YS9RcS6nfW2oeRJQWn6TLSEqGCYKlv+XLo4pvYeNaQ
+5LhyCkUzlYyq1jHF9LqHivlHr6cnR5x9EWT5vt5+FINEsKfZE6iQYtu4uk0mDTBzRw5z2v6OoIY
Jwgh8s5ivV72KLk01smFli6JEuoxHGBUhqcxW4XaPgk2UYCwuwPYaDOMNzM1EyJxRNlG6LEdUVM9
AvArF4LV/H/OhRWYB8sRqAdO9VNibtTrRRJoSI2p6r2EbZ1Rr9AGgopuoW+F0jRNR5WS6/cT/nXh
MeMU3nCGIUgDdnHSOJ70qrXGWvBPraOSHAd5bUy4YN1nnEusPQpH0OAjSJLfj0tL4PRYFwPT8CdC
NN61lT4f623eN9UyQJOh05iDlbUJx8JnR2lcqpYr0kclKw6d/BrJbMNiP1l73b6uqniXTObVXNwE
2d6y5l+SKh+itPSpHSpKQz8QrV4oF/rANpaGH7r+lHHUOOPVlK05zYPlZz8/WYoHGVCvr9ps288s
+Jel8SGfoacVQrweyZLdydpI2FHjSK/s5Warpw9JNuwrXUEIr1jXBdheI9tYSrgNAnkFMw6uDXj2
cnwySWb5xIJvGgzmBjUgmGJxL90q5Jx5e6/W21QNV4aji+cboLll2f2iy546rKAiS+p1BFEE/kS9
Is8Z8O9rVxku0iip21tocsDiuKcFWa4p71E3GixvjjMfpSYkXLQOIv0aLhUIL9RhiQ9ylg/fmADW
q5S6kHaEdF9F96RtcrOvoxW1fHix0vz6L/pVJ61apLQ4J1W/sX2VZNfYGdljZ9renNgegB2/qSCQ
7BH5nPKbMarcurxvHkPzodFwYIzcXAk3qfmQYQ6WOkdEnwIZXGJNglm8OelWyREO3Lf1qnk1i3ul
fey6dYApI5exdZcLgY1gA/GP7JI/BsUuZ1Go85W24BbCLdA0dyoIaotygEQW3agrRE9Xjk2iSckD
mWA9W8fhFXE2s4iCzaYw1gYPMl2l9ZZTzi79GnfI8NmyoFTlNP7nlRo9zFOxEq2+3v6rG6DG8Sev
Rn/inp70wm9U0rHU9iXUuXC22dl6uk9WGSVyWT3WK3m6zfP7gDRZKDqxaYPgQZuuefoAuK34b9Wg
3Oe5gWz67NnqGwH8WCfbKmlcXT8q5OiTrmzVTl13rXEHjfL7/fa143Cy3U5OuyRpzSCcu3f8REqp
KLvJTQBGnh4cQvWOvnnfvX0/5NkNDoAKdvu/cBufN3hGjyw0ixRVT1ym1E05HnjISNkV84Us6ytY
Szzbh5FOns3SqrmtjCAVI5nFhjUv1Ngy+DntM9+wvgXDmy2Ctabgdk9jdeE4eycPfkr0+AgwqpHQ
F7JFqLh8fthg4UEnu5p/XuVuSGEL9Yrdc+mub3eAZTev8eauc1cUHV9kf79yNk/7/Y/RvQSy/Foc
f/8UMHwdDdfGL+qm1aJOcmNL6W0f3NWatJEVKhlEXw4lGKPwkyYDzGWvsPz25vZHrhy/f+Nfs34x
Pthn1ByQUofr/3kW8s7pi3hGzUfYc7JpuwngedivVXNCBI/v/6V2EsrvIlJKUz3W2qXP8CVdEJ/B
sgUBU0No4FSNWwpCZynqlMopmXK/oUNpQqApdnQUIVEu9bG9ZPb2daGrwpZH+OqRlIG9//zUcRAq
xaJzky1ohLLQK+EyBcWO8/v7+RX9hs+L7PNAJ4tMs6KgpkGK9fCxh4kU/5wuqFGcWcaMYCGghkQU
L/G9ofghGMwlPWptSyquiw5+mv3Dsd3KuFWDyFfq3xGVUYnIe0z+QqR1oW1bnUpCcKtIfmpP2ywg
F5rhlrU3OaXj6a+oQpgYGjbH0CSMUq5HgnkLZZGuwxU2pOPbyq6xxLvvp0kkhF+myYIqzaNAQHjf
JR8eYogNkF1O8c4otso9sKBhunTkiJX8ZQwW2buhIs7hJwWFHEmq1GlR7M3fuj+Ddk0Jh64X14bm
RY6nR35ceMnr98+lnH2w/x70NDrujFCdCqlGIR/ZiOmHFdxqzX0L+RfeFHYJui+HSKWqz6H6CIhE
KELH7YUHP/cRAKNBaQWoCsj5pEk1JGUh9+GIjId0lwn302NeXxjiS9dNAaPyYQjxET68vtaqdDQL
mdqq+yUFJHXbNn22qUM4q6BbX5jSc+8RooqG9owss2BOQDFjqGd53wIrBNvFUQEIpyLYKsAU7dXR
4x63wceH476+pLzyLr14uoIUcCsoMjnIMr0jwD485ow+Q2fN3BjtHimK1UH2Dut8tfv5YO9eX+cn
93q16h62+xG61Pb+8d957A+Dn9yYRaAihE0Icz3PzyZM8mGnW79G7aC1HlKJbQuBBtxIvzOqC/nG
2cfG8ZTbCdoK5dmTK6LqKtjgOR4GgXSXEw+b96NheAgZCBkoARuxzZ1svcRTum00ymgqUFbSP/Qe
N6qmrioKnSpR3nRUEOWLCdcIv7J23syB5eXiR9QofLwV5kUtiC+NPZblxw8uqs0f3leiq12GnqV2
rav3afzLSfVbqcxWDYmglFOzEJG2IW9n9RVcxyajpFxTqFGz5iEayis5nyiSTI9JqvtTsvo3Xqe4
7Ag8KM6ykD9/tsoKuzmIWnKp8kpRfRn1ugrDTXCqu8n2CttvuH/pGVzSrDt7In0c+OTqy/qgc9qJ
7FEHhb9Yy3po/ExdjSGtjLxe44aB3I6GfmRNFDxlKQUETqiC/IMw7N+ZBBtgAPQbUSg8OZID4Uio
SHKMjttBCw5zubF4eD4Cho+NjZaO/kr8R9ZTOc4FbMm5ixnWl47gJttZP40AFqcYzVoDrYlKOJmf
EM3Ez9JsLi7Cc8fvx4FOnrGQJ9hXaLS/2z7LrUbPCDIftUI9frW78G7S0r1sXUd5s9Eyi6ZHvZbI
MEwn22r18/cTfu6cxm6BGTdNoODveIYPG2KIFDlll8fXQjvfAjlJ+0Gclli8uZbxdFmLXdwtpycm
QBqg+5wdRCcnDx/HYQf+jkoVFQMEPKRhn5NpC0oNViVkhnuQQ4P5JFDeC8i63CrRKb2QR52L9WBV
QmAyTJAap6f2ZOhlMMqkUSA2sd2W8nsUFcL24FwU7js7EvcSwCG8VJGf/rynjUHXllRGkJI1NcO0
J5mP099qez/xbN+/yTO1GPBXH8Y62cbJkOu17KDT2/iPvyr0FB6126tfjnu4vY1Xu91uo9z86f8g
3Lv5x1htvJf9dhuujaf77fef4332vrxhQwjBkNDBpDuJLnSjBLuk8zkeff95ty4999XyXCEX/Pb3
76XS19mrCHqRqcuOCXFTO7kEQ2VOgQmK9dS/UKQpJnNtGk8JsENxD8XVsMtD27fygpY9xCd5LwRx
x2kv21SKNDKrePQj525y+h/cHSu57n0ZmmEv5DxIeuT2BUdbk3L6lFy4v9+x/18m6sNHP7lFJSs0
+2CMke9SNpqzaWqa4HruaTQRZHSbOjs+CJ1HhHbdbKQmwUGYzfZKtF5bII5l+thyAKO4mGhPGsW3
jEoMGlVCdoyyc6EDK8rUrZF6FfIMdBjfrYKFLly26qZplxfPMg+forEAeDQxnszi4EBbMqgTTsg7
KZsme+gRgdcUsAdS63YBFkLDG7jwScZUYkJI2FhLhsc3Mn2rIaEoU3uXlU7FK/xunk4ubUXu7Uy3
cS1AUZWQbrLCtVBFjmoIbJ6MMtVi3cUWEKJLoqLvh9F3I58sZXMenDqfBhZXO9NPUkp1naWoyRby
Ct3dMtwLHa2+kW5T6bVJabH0ypb8lGJrmNIUGXcWIJR/y8iArf5h5ZwcK1OeD7OaAhA05rViQFY6
SMvbBIO28VoVaIDzy7T25qUU+dwF+XHUkwNmAMtbG/0cC4cXHIFm1APg4aeb78+Pd4L1d5N+miB3
Tpqjehm/e0Yc+kW5jxx1C+gUeaDpkCJ1m/XROi6TjTSEB2MpNkr0ksTtCn5F1xUedXKqv/QSp37X
aUfkxgZ9AtXEDloOLcWMYThy3puIl2amva6MQ2ct1yN62QsntBolvtgBUnSPfCKK60KudlYp/eWI
TOiCkH2XQVFvat03pQWV6X43omrmAHWyEwDOqJDOsePP5a78N2yZeO807qnH4aYBOOPzdTKpWdF0
44SPin0UEsuFdMwQo8LXiyIgwb7c3uv4h14uPIqj6PSdAICA5oDoFgr9JxuhaxppkvCLuR6ke0CU
dQgVG5rrK0qHxIb1ULuiBqrSj7xsLXZubJOrE6cbnevktJwxT4bWOg76ZwWSRIyCBjwFgTl8E4XP
hKqvvS6Qs6lWwnri+7V4LjoyGVMIAvD7e9/lQ3Q0B1kzwJpB2Bo9NYIjap8UIfGpgWZ9kZ4jXt7p
HHOFkcTi/U10cpIyO9Gg1rNFykxUwuG7tPdUoLiLgEVdSDXOjkS5A8k2KO6Ihp4so6EZnKJVi2vI
CTVGkP0jLCShvKdrFzbzV+wMlyZKmQDkaRIRWp88lKSMi9XCwRXh3swdlaIoVD8LkyZh0Zgv0NDq
DjOzezPk4kYULy9Tukj0mpUjU22QNdLoaArwemm0ojqjaE/poK5FjR9ClzsuklD+VGMJdBteKpzT
GX+blsNl7s3ZhfjhWU5O3S4EGBFraF3qNG18tCeBEbAYw8nLcVIpNrDEbcmrpAuL8EzOCu6I0Aai
gU4MebL3lrwJ9dymEkZLsaHL+ZdW7lDdPTnxwQkvlG3OHPGfxjp5XaOaBJ1cjEjZOweuWnYYk3sR
xX/piU4mslHoVdd5hxk3lRrkcmlssQwZbCERUsMjEdf/eB9/eqyTc3OWQsVugzC7LawdXgmqepjT
q0HdOc2fNH76fqwzm+vTWCfXl+TMcxXaA6rU0Quemy6b+N2cIjte3Mfn5lHAkw3RJsCk8GQelVgK
4BDUyTXHRVfdBkBGxMnIxpKX9RheXbQ4O9OkUREAtigbmlwGtnyyPkgQceZxyJxk+UClTZUA2rDd
aM7AzVkg1f6r29wslbiEBvQQcJj4fn51Rwzy5aD8sA9P3qbaa+qi2ohf2w0mAqP5UBDJDgjAacpK
5K1kAtYAyqSWZBqMBVklUKFmgTwxuP09vqPt2pYSaizHun8e1ZzFt0kJnIVfQpFm28a8L6N5E6TO
tioBtCyvS0YrNPwnIbytrOY6ZszE1PZpIN+Jz5BjttAkxwh1KnurFPfazTzTlERfX9LtNVTFpAnX
Zv5iRdDFAJqVL4gEq0h70u8m384hlUlwxJrlGUuECVZj3t2Rk6i4Vgh6VyKKedq9luYbzgnanm8c
tT5tMal41qLs2sxxAMlWE2RHcF90Z9Hu8NMe2YpyQ2XL65RNqdMIh/moG76aPSYDmzqZ3IGVUtvR
QYPXnoG2HQfOXfkuyhA2kp9l+q4yUuLFYvmit1/NlAS6PSi1Ks89Y/BmZa1qfmnkPu5phrzhXIJ6
T++uxOnDMB7I7Wm/tvDPBs7+Tdb4CWDkEQyan0N9ANXGwxgPJZmJjWLxgkvdQC8CsBMZm1QMaxAW
V7nR3hhS8EPJSneSnk3hrReDUwaIHd1k6E4rwa8mVcmc0HuP5R0A72VUXUl+EMxmSVMxI4RQMb4Y
ANiX4tZILJDYkVenJq5O+XVr3iXCXCbx1BhwmdAUjJpVRRo5434u244/xtouUVwZsLeRFiuwNFD0
4oKyJmvNVp+XFI5CsIP0yZwUpfE4NYUXq8NaKhAg51IAr+ONsFDbDpKD/pqCWhay0FEIPBqsUKm5
zSGdoRQEeAe00y4mhBN1D01rkNLqrcVteLgATns389ckuu2UTdGXt510JwECx/6Y7XakquiKqJY9
GOEA1Rqvha08h+ExL34t4zZcrgqkwMAI2u3Bbg5N+dbXaHgDiptDP6rUB8wbZzNbN6VEac+4M0EV
Rp3tA1tZAN8pibIinnbArsvo+0NltoSTsvlqgc1QQbvl1bJa4ie9fOiT17J9NjocqKObWn2MZUyY
h33aPFXRocn2DTe3uMVGkNgHyi+1+bOVPYt+r2ESRoPsxahDD4DbrfAFFOzD6LmK3uReXtX1QPvz
GQKgRECOhf16ShSvQQ1llEeMxR4zUzpA2EVIFGB8DpAERwK4g+JfnXzgILgfHajG5uTHGExpqSeX
JRXqZ+KFQDnOxj4CFr8kj0v3HBbHJOSOn/DwcmagfEfgAcaMMORNE9IIBanwomfyesZbVwoHsYFR
op2zQ5m/DUMKV8S+ilTFtyt7bWKjFoxkyfp4lWm1NwasR6pCPBZbXcFFCsJmPkZuhueUb6m4CyEQ
DRd0BpLY3YjEPGqCqyVgt+FWKhYnTsW9LK8L64Czns7GkDmAOydiV5ZeUK0qUEhgix2FF4brcxbm
rjwdWzDUgMVWPWLaOW/UeYht7o3oKnKYq01Z+tNwaIDxG4DJnlvKJGoD/agaXcseAYUQ4qegyha/
QGYKyeV1BGKGbEmU8QFJb1NqJaX9ihaRUoxXg7aw617L8R45B6oSlL3fceMI+G/FkgWStpRXyGYf
9L7YACbzkGE28mEfDujEsYNjEukJ5D63aWSpUB0eJuMomgoaE+yErVdmJlLb/S5EQxoNP2KydC5x
rH2V4NV0IE8eY/1YckMoip8osJiCdKd3DvaXaA0ax0k3XNPA9muJt7wIGGFOEV9T+c4cVtdI2jdu
q2EVWdddts4R0uFCS1tAtfK+FURzWdmBNXEgo6pZtdExO7LBemuw+PtAhqZZeTF2N02rHuQOKzGY
FLB1ImA/GseeMHiigZ/YhAnNvV02d7Ha/hRi1N/fme850tcrE90g/HkI/O2TK1Pv29aZegoGAe/Q
QIURPA26+b16i3UdJ8WBgByik4qN8ggnBkwSWoHQm6LXyLzNMs3vg+eeehq3VZlEV2ZwSKrNrP4e
+HEjh+Cxg+9jLJsw2Mid10q+VR3N5qpL7r5/kLNXPxkSSDcZfMRpjb5PFX0YRblanY74KpDvXuzP
n8E/kLKYhgb4QIaAeZpkN80Yjc4MhS/V71H7NKsX4ba2tHB7mYGQ+6PvDkVKmt969QwvAwbO9095
Jq7jE9jgCA2K1Mp7APQh7eyGQFXytuRyitCKLFe8CUCkjcERicMLwp//RnwMeBByBQhSx6GW+jkh
LMp6nGUB+WDDEJoQWhD2y+Yumg5U9f6Nh/sw1knBtuoKuj9zUVzbAnqw78IMBYfXsnzhZE4pcV4G
k5xdNB9GFHndh+nUZnlsFQfN8PmeCLDDgpZaJpQ0IG5wh6G1P0atS6xlTW5Vu8ol5vDZt2kb2H/q
QrPp1L6vSscyq0MgVNSguSRq2D5XVbpzXskHIMx/P7tftV9Ews1YQHhQFqSL9vlho6R2Ol34oYUc
Tii5UryakZz1clI5BAOWvZH/qubbpb4JfjSKp1VQDVfx4EnmXbj4+c4xf+gPpXWJU3kG1fT5c50U
caNQTeVeoUffTIwavfQUjhv6iX0ve32ibdL0mCz3JhW0vARvZFzoc6nnisiWYcu2ikIVSvUnaVnd
gNweJvaUohPKmurWUYpVK8l+Fml7cbShdCDic1EjDF4TKhG28QYo7tDC5ez4/w1G883KwGKjC4Bb
ypfoLedyKwg5AvMFCxvtwZONoVW2BEKJGRIY7m4/Zia6R0enfzNFEcS6l7p43SgHAUNs6Z4vlDsK
w7iwfs5AicG9CQAY0pRAyU8xcLKWmVGnKtl1ruwZvozeFAB51pZi94JwcP8btTsHEYbvl+25PfJx
VPH/P2xROe3meJJxMuHZqS9mwMza/rmk6eAAYabjkCvLhX7Z2eI+UD8T2TJ67nB9P485LIWq9J1o
fcJ5N/dqdZe0oJlUN9cOIHa1bY0AsYzhPeJhYB6lVVRvKvl2Dq8vtzjOPj/0GB3YH7m1eZLJt4tU
JbWCGhKzbo4x+WkG0E8GE7sb43sNX13HuNURly9wrWhhg+LZ2pPFdR4FeXfG11XTxhVuS9+/FlFa
Og0bbOquiLNglIr95+cpUkuWQx+C5A8FMWbJfMTXLrwGVUzzlzGgoiF1S135i7FA03SGkqkox0nb
RnlLqzer2yotTwnpMcVTyzwaxjNmV95UbFX9LqHUTmCil8iKuFxR9bDvnF8NYTqh2/dPfwZuy16g
QwyZAw0c1BE+P37vJGFuZ0F2Gy87WP9IXNq+vOxneR0FMK2UYE24X0Ij+n7cs1PC1mM+kKAE/Hgy
bu7YbcNEAecHZG1C3QlJD3S0YBZe9LyY2yiFiU3vr40peYbmnrMLkPIyrtJ6IaweSbRJRe97eM38
KQfB1K6eLtTUzp6oFJ1kE8YBYnyn99ooZ+UsB/Hy8/HX4bBe7yIfls3O8aotai3ucXZ/5L8tv1l/
Pzlnymt0euFhGohwqGgTf34nQPPxFzXoBgxOhS/KPlffKAmb1uHi6z8TNih0GzSHYFPU2E5iZrvW
knCS0V1R2nsKXEDYrUuesmJbn6x9+jiaSqwHH1B7n+IPx16VaVARa0KDztkBqy2MTaIejOr4/ZSd
fZAPo5wcdBaRvlHJjDJIBzgHS3iPhsj3Q5xbslSV6EkR6NCfOo0gnSi15VEFCPdoHn75z8hahO5m
N9/ducv+afZX2/vlx/dDnrsviY2BVmDRQd/fODkzla4aKzlIs1vVvIJQscw/QnnTJnfqdGikKz1G
RVj1hGYKPdhUwrHpUjJy7u0hXwLfBiU7hfPr81K09UQyjZqiSTCvDJri1Z6ptS8J5Z1DOPCcQvuH
6wGI/Mk6XOJ46ql54vWHyO6yL+xmEyhIBOiaD9gv0FaWcyXPe93c9UNNVv6zoDPIai2ktxKKQ+YH
stfFboMeqHKT3Oc6VMMFzanOdeLHqLmw2M7sTyJQRUP/hMNTPV3SkbrIcxBWJYLFL8hgkfj3RbsB
adyNl2LdM6w3nNhksiShIcOleTIzU5wUoVVTjZbGfxqLuom8q+wjHjQTKu/azo4eDco0unXMszVc
rEa575W7oLxNp3V9qTl+/rn/+7OcxJdjJzuxqbDJkN6Fy0tll5BtiA50Ci+se3Hpnh4aH5/6JFbK
TbsoKWtnuO2+ILUatkcVMmUxPOYDJGxNqPZ08T6PHD/v3ywkML4fX/uKzRezTrQm2IbAy0/Gz5zB
kKz/z9l57jaObl36iggwh7+URCXLsmzJ6Q8hJ+acefXzsL6Z77h0hBIwQKO7ustdlMiXb9h7rWeJ
SXxn9hFx1AeV+k+IF4aDXJ2PcwzIXn4wKJVrKXVILFkZWuoejKn5TXZ3DbasgY3ghfqGsFKN3/y/
uhWXTlATlkc6hcVwyq2pdIMy/MZ+49pk+OvTX05UbtUXpKHx0moGqQ/Uj4foLHCS//dNutI4/n2P
LqeGQhnIsycO+k40c5uxYOLlbrAHm2uax2p0S8J5ffD97yNRL2b4QQis3GU+2of5oQOQ0S0j90e2
PsrmBqxPvjbn/b590+D8tWKNba/3elsFd2NxNNDAev3e0h59+JZ4zdRhGZT3vsHBelhK4zax0GS8
8KBN0YmkB7+4g5GRwGfJxkWVYNTtcfniXTZqMhJvDNOrTwCfOZ4OuumYcv/+oKqUa2lhhOkdr8jU
ojJwm03Jc+kS65KgGzcKU9fnIoBksG1NtibqxVxk9eqQ+vg6/mQxGmDQKOJPxxiJAmpGIbvWXyhI
yvAipuqDdc8ZndirZzoncS6eE3oCZvPz/zEIkThOBA9C48WL9ckTSGWj9QjsodrQmGF9ipLExkmB
fFZLzv++mHZ1WjLEKdHAMijQXUwLQCVwLdW0qSFAg4KeDeoBB31hwoQaOmew5n0zzAdRnoXAxfoE
WGLieKI6H43HgpLaQHfFGyDnxHYsWtsiDze1uqeTo6ai7WohdnaBDsreFdnc9icNG8vgfk0S8sIg
aRNTqDCHdVO2+D7FQ6Z1ZyPI7Dhv7dhSyBNzBC5t6PSWOjqDSmoz4qoRzBUaQC2MNkN97Mpb08C1
EwRZof97U8yLwproqRFV4jqYAlMpWbJNAdvPZrKjpI5GoRwON7et1+Tcf13z4rHnIf5O1yOklaqP
QbVywLRn0h41ollLOH3dqMsqgNoozXtxcNzhW26VH2US/QFS/feguHbGxoNE1QI3/B9e999vYaha
sTVOsy3WV7OYWfmuse6NbE8LD5qBUmxaDESVu4HzmmWrlk4XB01C7D2RiAWHsNwbn+fq7P/r81xM
lGWg1pwfMF9RyvGaYGYQLjtBNdJNqe/U4p2eIh06jLAmvS/4svR7bhZArxWYuSmGTHGZPQs1wb9v
SjAmliFGQbL3lCP5F5J4X9Qf4gyWQ//MB5CK0E6Hc+o/xbdOAteqO2jHJnM6dnGNJN+/L21Z7B5x
ubFl7TguBhv0W0yKjfSTlQfSc+UW8hOtvtuy72nQ/dem5deFL2YHUTCnoyJV38QAao6OMjEl6A+I
8ejvKB08DF2YephWiZf61kbx2lpAPUsVCXPgeHJpj6/jFhJMPQZ3QI9pW0YRrgLcs+UuARVhID//
9yi7thr/vtzFTRZCIVatFlkG/IMQbAhc5al99++LsJBduaUwVQzOXRo1rMsJtxKsxg11xnKsGLux
fxrEcVa1nwGmFTPvNn9s1RbwNel5on/ToXbHaJd4jwOtzDIhTo/GJb9EyRE1P0jxVYFIx1zeaBLd
Sf3ds4R9oIH5ofYJXLXqzbnl8ZyChqxLwEb1xkSi1SyF2FpUoYiIWZ9rQuWgGAhTokwXVeEoxcL0
V20wvWN68Yw+O+lXcnlfVU4i7qDpSYNTB4+vMbjDldduO38p+Gu38xZ9+SomlN/acU2+rEK/Oekk
W0UvEYMMEZ48RZpZFW71Blp1utKTe2q5Tv4aWzblytFcuK7dtcvcjLde+5R1z7p5b0mhU+Btz0b/
nvadGB0b3UQ5AuUQWWGeG3ZnEeMsd3ZWv009XREXaK7Sk38W+3GWyLkzjoVjAalsaNSWVTGnWHqW
+8YOhtKRgtbpZH1tie2id2HmIvnvvXUUHRBxFFmwGcqNmHAU3USk6xnVIdF05KPqvERzQiqsLclf
cIhmGFFnEM8aXUIPdT9KOICUE+uHolQwYsJHIyHpbXiKpffSexW0edqEM6t9iTUk7izzqv/ae9pM
J6XMy1AOZLjjHwJif1vZHoK3xt1q5WtvreP2KVS/XO8NDxfVt7p88/2PsiWqZ47qfDG0zyZIPLXP
50wIQ22ASz4WCMUNOH5N9eCCt86kldkf5WjZ8ahlapTelzakbHt+PHVPCz2mV5+g1+20pyAMlzRC
UHcFdiOqm0lK4/PqZwYBO7VyKBJHEe9C8UACwhrlou3FwQxlIZrrd3I1CFQ+BDiOB+YQgouXRWzB
URmLRTg8JeS/I12de2wEAs+kRS7emTiUBpPw0O4wCO9G1C218RF5pd0Z0PyK6iHyj/G0zqhnUpHo
GN8V4rIpCEUJ17G3UN4S+T6iOyFU742EGt/hUKJqu8adCyExRihTNhRb9V2mHAO6otUsKJdGyhBZ
pl+CPHmksRGkxBEacOO2ggX4cZcR3Sjd+fw6W9fgawYzPACu093y3s2x+YjNdgxgYKBkn4DoqTIu
y6x5aPV3JLYYRtcCaslwVGyoA5PGCy80YiIdbYM17iTtoMfpPM03XXZGuQfac1YnLLKFPQEVLKtF
w/FOyNCsN5WlB/GJoGNkAPtCCheCKy7HLqNSAv5C3JRltS0FIsRrmg7slowc92RfzXNEK0nlok3h
PrrFoTLDVdMX8CSe/6SOC99FSGoyZtqOh+ohPooqKEjDu2U9cbW67OfTI1dA/6EpouuDvrr7oKUR
tjBEZaK8X1Ule5hSrgPpuUXS4UnjPErMpZ/8T86124AMgac3AaZTS3PS4LWEkMhQ8cicdec54D/0
C4+EygBZyREiePMqpw/2pQ9fyBp4ilXppP682lA9lsW5qi366tx262GaNei7q/ID5+eQ+4GWot36
FHeRg2kQ59t8aXGeYYtKIIj/3VbiMSjiF4qgeKVZRpCANaD76eobQr030ZMhjNINYaYBC5zC6n1r
WIY6yVZ1PS816zMm7SJ3N7WwQgE7+U2SaHhQimwdhkxxZCfnPHzUCVXcLdgoqtHB8Bloponkalzg
mJQ7by4INPCKcN2VTlhiWNbeafU7JRiRqQwsoKqJRWJo6g3VWkrVGz3f9j0vMSkL3VwN1gM1EXch
6WsaCla15m1DrBR4Ths/MmQTwjXcYUVZKQjXAZEqw159j7VZYTlFuTHzdFaKmzTfotlQVfSN215y
TP0txxPykt83/lwO8hXLX9rVTmltMmK3hxdALRT1kSx2EtGiSMdDIVj+e3H8wzu63G5QTtVMxisR
E5ensVROSlertOBOaJHf1Mod/dKZXHx07XkSGDMttD7aDiOdhuuovLtN8pxEp4LbPmWC/PvTXN1+
yJgZJ1IOzceLDXnm6V1NiTm8Qz1WhzyVYsOmaxohCE5S4aa/8Nb1LvaXYxZkZZXpwZ2bPg91OTNr
7SB4Zzl7xq6yojjQBGz2R5LsvfNoCtveOwxkSbdNNp1J0Bfwpvz7DlzdEdElANonT6Cqi92fmuW1
qrUcA9gvcH1OomY9VX9u6penP+i/nvt/LnTp7Gu0MmlyxGD7LJ63xRF1NqXgPCYteiW2vKA3yiHX
7jTfaIpMhuv8X3JYX9MHBT0Vjhgkt9jMK5Zk/Lo7OlQ3RdPX9u7yVO2eLDiw4C+5HIZaWYWa4ouh
R1iM7woWFzzCyOjQhrACkBGQMrSTW07+a517rov0nE4PSOtL/4XmWXUSKwwnQYAjtNFHlEILj22d
MeFwq3aju/Ypv+VRuHJr/7rqRT2lxAlhDEET3k1WfnfqjnBshnMkjMubR+YrowZZM68n5yIkN5eA
T1nO1bpRkvQOI5Ggrdmsdv0J+gwx5jKbwPebfZ/r9/TXFS+mBBq6nVxT67hjHzqIu6JxauETmSy5
WbW1xZ4x46sG1ZJN1L/fxGsVCb7rxK/XaNxJl8lPJRWaMOin6rHype3J24QGMsU/iGG+IsVw/C5u
FSev3F2JvhB4Ov1/6Hi8s79KhhUMoTSvlQDgRQis0UA8bHUBmvGTgSh70onf+IpXLzgFidAZglFw
2RjSB9GDgOon+7QXWALZsAEFTEOM3foSiBdbVB7so6M3H3T3bN5ssKCnOif6Q94g8CM4yrOH/hYc
8NpxjVby/36qiwFt1vA6Fc1FuhYvRuVHF5dTeZDaMLMh1gc+AjuhSLvzxffbmrYrjXwWQVxURCCx
1FxWQ0e1q8KuluJ9NGHwEo5bRYy/nlpbNdzBbcijo9us9SEEoNXv/ILHI/rOzZtwbR1g+qIaNPEG
jEsbWeZlIVp5aoRtNXejxWTnwXXX7X19dWMMTIWcy4Xg95Uuyr961TU0VmnHKCSq10vdBxpMhTFd
j9bcD1eidWaaHuPFTbvata/IWR2PHHI6lUCFv0d7qAV5OZCeu4/CjWHtUdOFE4aR3aDv39hXXNN6
wUj4z7WmOfTXm9W4UhWNGcI2rVZQJ79Etb7So+chXvfDj8URI+VkKAJRgEqPH6F70KU3EIgqldKE
QJcNcOWFGVaQ0r+bgk766d8P4eqtoD80kSn5m35R/CSuNhP8PM7u4qyDmnpA623gWRo4ed8quVx7
5adW1P+71MV8WppWUQYtuQWRHv4pu/NSpXE0U4Ziga4QbXfv1jfKPNcEENLvi05j8Pftb2utbQwL
p4+7Y6cRTAE+pTJvEWdhC0iNd6H5iX3JdpO3ThkdjVdPhss3afPjbELMkpJg7iTpRRX9ZdQ//vvu
X+1IgIJEV0BSCjjSi48nDDlBW6Ie7oVcmSVmQ27to0RUOCHZqB9dPGuCua/DYx/sDRP3OGyTHseI
6BrLoKW6UdtpcKMjcbUe/PszXWxNK9Bmeq0IqBN1cVYG50IeFnWFn5tY4jKunIr0wQrXkKClK2wH
VWUu2xUfyg0cn/ZBWBMNpnsLb8xvLBpXBxCNLYQsiAPZq//9LPG2jKke4jEHehaGZ7851PpuzBaY
KHAB3FyGr+xuWIP/c7mLZ+OafRkUQ5bfjZ00Jw5O6p61ClOtT9did5Otd/VFRGAiwuiE6Xa5v2mJ
7GxRwP4P0U28NzRCgAS8cPc3PZLXv9d/rnRxG0W1HsVKopyUSQfDu8ckzEmHrQyK6dupfre+1sVN
NAmKlAe3Aa5BoqsMFHBthvfBeEJOrLOw12G6JipKR2McfneeNW9MUiOr94qjttve2ldd6ywgAYF3
i3QS8fbFXNxXpVDqEUHN9BuDmMYBsmaNpm9wf0+hItHWU2C694AxhhABsjJuvOzTjb1c735ffhrf
v+aiNO8iYexwKlPiUF7dmJCHTayefF1a5NJOQTtWWM0svTHDX33cgNhlEW4O7K2LqwpdRoXKDbO7
RloyA06xQTmAYzhmo7bRouDGcevqS/qfy/3Z2/76kmrlK2OrcYwM6w3ifM4EbJyMntP7dCZwb6Xs
Xr8cmnjkWWAI/xzIfl2O2lk05qGHbspYcuCiScQKxpxAFx8/yc1TyPUJm6y9/3e9i/EMGa5OzUHG
K81KgRBSqS2ad394H568a/IaehoOJJJL62oFtK22VNugHB/QqwKKNPmek1vjWv/j0L4cWUQoI15n
8ziR8v4eWbWeFjXJ9MGje/KPRzbJ7FnXY2C3ge1NwHVjcMqpS7sUZ+qB/05mW3BOzhjp2imbq314
bV/buXQHt5eqUz1so/tGWOwoTZMZR7iMrT0l9wSglG+SOJeY/m0CSQn2RbIknuu7vFnqGyehDJmO
0sxDDNmTSzskuVNRS6QyJZX7UqPYJyDkF7dtfhqGT0/6GKt9oW3T6mBBnROis6bjFrEDxTE+qvhT
Ed4sY1PED6rxoFkHJX3NBRKvFipxBv3OIpcuOTSnLloYzX3WrVKiaygo74JydhQe01XjKCva+P2a
cKMRJi2cxAnx3oUP/cpt37rqnVwZtDCSO3cx/o1bJUDwQrrq+xEURfNNqdIxKUcuTHOR9bPRNiUn
1NaxT318lSJXA0UB6Vibg+EdW8eXZ2k0C3Y0xpJTdZLonL4otHLJHKpgxW/VI73Defw27MqnYGMp
q+6tuJPXlJ/RIJDtM4uw1/8MwjNKneq720mEOczbD+UFVgWPcAZM3i/m3Xf5pLzEwqzU1mWxiEEW
3yN9Le7CPc660Ek20Xv1Dot3Y93T06Csqs3HdbVEe6a/ZbNo4bjLbslnhUCfbYqlTmOdGIZvpLLZ
IYQrT3IJrjF33r8Ei/GlBpBO3bN74+aCcsb256+STbsPHZSDYOsXsRNtk+00dKRtAzvcTjYldcdh
Y4yPNI+Db9gr+GNyidslLdPH8Eleq/tvxtRRuStmWHeorvfjXGnuxy34/Ck6vnyJ9U2DoB+AiLCO
f9qZ9k6XJEc1Wzr5uO+TeS8saHAcJSA7d+3BePZmkjcLKH2QUGYhX7JzorCUT5g8AP1F3tO597Tx
V0/dSx9i7pj5B/OR7ko3gx256GyUevIjiOkH6aEmGurxaz464J792dxff1lwsO1wVz2spDWiha35
mOqkLM7zTXYEnc+AeTIf5WW4FJfe3jjGu58M80S4hIjvvhZOCGaGLBQ7clT7+xNC2Iu4LfErRrPy
u3lKp8CDufgRH9QatvMayvHorfwdFA1CD4Js5jtdM/c2lf3q70DSm/UEyRdWik0O5MJfKJhj3n0F
t6ydbk5P1kr+aFD2zHM7ejgHTkz0lVPOpB01U4q4/bI8F45vR76d7YcXUyR6Yka+BTgczdy2ntOP
RAAsjHFWZouW+iNyIUr+MQGWti49ZK4d0Sa0lhY5GK59rr70ZuP5y6ZdWv4OdKnKBpp8hmpePrOV
TY7xQTyGu3ATHLu1vDLW4krb4KStCTic+yforbZyyLfC8gxte25urSVos7tNvgwc0S7u+HMGbRF8
cvg5+Tt1VSIPPQiYQE6Dc25Pp+xr/Mb6ldkhyv907qVOTXMlhvhy6uvnzKnLe8ytCl2J4j4bt5aw
yL7ghQrkZZGKRP+02sWPlrQO2PnPjU37w0P6LHy7f6dFxjw4B51yrB48ZZF0Trms9priuNtAsSNx
PqyklpRVrVvj0k5tl1PCqUjtn85WH90eu524JY7IARn+4z3IdiPMhmjmfWrJS/SUPcWHklAoxqZp
OXi4fJsRpg2bgvSraBo3NXmetnqnELFg3KUnL9/kJ3FrGodwNz5Iii04pC/QXoGqErhzYl1+mlWz
sm5UQ/4gRv+1quh/ryqKngmj7mXYn42lqzp5taJZjp+9mLKeks+mn4m84FMWR2UeBjqcZpWtdSb3
6L4rzlUS2pqAq3PTAKlV0FrWi7xbGt4dUxkTQkxKWDxroZtw0rGa/EEv32CET1IhwQUq3QMPqYa5
6OaOTrIS1riN0XvLUmkd2b+xafmjLvjXV72oCGhmXgpp7VFd7Px569+7NDbpQNeKu0gjVo9uGVvW
0h1Ju6KRyGlVQS+E11ilma56JnOPsvj3bvHaxvn3kn6xVzXiuDYl0YMcwEZjwtJpMovJZF5mSotu
nKzkaztj9PP4R4iQQsZ8cbXaG9s8owp4NzQKaP+umgmtvDBZ2oTO2xdePk+iCMIhESokpXTCe4Jc
oWNamIoFpbSg9y/QnYpcdYGyYo5RaFY3ZOCBow577bFQjFUcGrcO99fvEehDDdQFjNOLk6qrF56B
XOiPJbLUulWXkmhokbJSy+6nRCVTVKBxwsR3Nx7l0x7yP1o+PNwWWjSrJNpFIMGswEbWUoKoZAJa
CDqZzG4ZL6hULqeChFkb6yrzb/lWrm1cGbN0voDG0Ji4GHFmW0eyZBRUXIdFpKlM/vcNZv9yRup5
BjczUsVF1C8ra+MbE1FTliBMRkvdOMREWwG669jc/HvIXat4A8qleWEg2YduenEyrEQ5z3UXKPXo
P3I2KXMIEKmyqffjs0jhk14+UlCCDSpWG9O7cfXrN4SSHIHWKijGi4epFokWZyVs+bqZdayLjXKg
8NoyhXfhWRbvytS7cSC7djLSp6DYKR6DNJSLr+uFmURyhRROjaiMGBDvPpC3GIfQbwBt//e9vXYt
Y7oUvSE26f9lUwJ2YhUx0B46q9MhmJy9bjMUHFVmPRmE/77YtfdiSuCaQFUgnS7V32rmS3HQiOnE
nEnUfDImuuWB6epmjeRPntflxGkgpKJtCH4L+eDfawR6GvD3MQ2vUjgbnTUX82duZZw4RGcbMpL3
7kEIZ7Xm+MarS0Su4oKgIGdQ2JbEDo73buoISjCP6g22ac5tHtvfpNkn6hNqCY0CVJg856PN+ypq
jwHFcFcwF71YzUzJsBXvrMNkwSFfuXOYb6O8lbyAvS0X6t/KgigdMiA8zNLRjWbpVWMLBlVEu8CK
TbSAf3/vnMXRasIhu5NG+busmpVac46geeF19YOSHqbZGp2ggLpC6qqSSnp1pEZW3aTwTwfO/3oA
vz7IxSC2hmgsCtf7A+NV9XSVoQKyUCqjL+F2mjG2l/q5TEhIgQrBEPj3SLv20pp4irCk48S3zOn3
fx2/9dpIpUhDRkfbnHAzfTx4f8QVDzmxKpy+C/3GSnWzNzZ1UX5d0fdryPdK/0c5O9mECWChS9HT
COTrRvE7yMsuvnFRZbqJFzf5r4bcxfna0lOpLrOEGgoH/LgW5hngzShfpRkEGSVd0OSaB8FTXpeL
DBmFlRzUTgUGlK4FPLFGiF85kxf0fmbUKhOtcFI+rGF58zyvEP+tA1CeYvqQ5Ogt05p0O5EtRVQe
zfbmHH/lidEM580BTkmD8bL7rklJK6rjSJtfhhiqU1PWdklJtXv8rDoYLbMofW7rbfvirlIZ1fZw
iPNz4d6TMyAeev/GtHitnsLHsWiQoAigqHs5gIQa/V3VkoMQBUvAiWs18xa17jsZe0D4cpLMYUQy
nWxwH0ZJ2IaKNmuinAnkW0NL1X+GWbCcrNb/HtfXBNq/P9dlXyQsWy0cNSxSXbjJ4mDlSgepLD9i
v5naCKzRrbqM0+i5KcN7YxxWXrWKaBX+/2CQ//ocF6+3Sfm0K+pJJwJAz99AfUL6RJqQmy9vfONp
N/9fY/w/T0KfJppfL1btVZrXmtibUzw+0Lugtm4qTZ5lbPr4yuXwDXKiwZEWJc2mBQLHm5YlB08c
7MbM1//+NFc/DKslkgY0wYp88ZYHmkvNUlbpFUkb3nAVyAxE0Jb93b+vQ5N7mqkvvje+RE2bTObE
wv2hI/763gLQe1nJqcpGcrsppi8rbjQOiX4gQnMvF26B5tVdhEo3S0JzI7swqH1MVQ1xg9Jy0IY5
TiJii8VZHoMbZMlKBug94jcKnV6rt3JQr+jXx+g+QuFbLYq9F+kIYg0oN8pyUuSCqpKJoe071TEB
Ao90QEMkcnRGP2JagW7mOalJYnMYihjl6MkMhH6iDlXBnSWttY/LgwzNi2zSDZpgEOmr2HBqHSBQ
yYj0TFAE6XwgWslMngK48VNIjOzlh7gfJm1DnfO7yDRdGCkqyakgeFAcFKQ+TQAtgK38jKEJC6wK
iqvsMXpuwqngJYGMeg+bQ6kpmzajU0lGlN8VO6HY1bI+y+wI+vFkDzegDbEFKVVlgWrRmKZrekVm
B2jNww2HpnekhCqbP2OrroUyR+VUwWtDMGj4iyjpsURQlxj5Li5SwYk61e8agXsY5oCchK0Qh/Sf
3oTwnKVI7MSI/cZjWyYzvMHbGP26IvrrfKgVSnmQhyLiLOn1GupaocCRqjsRwpYb2hlHGthZ8hit
BpHEYGVcaE363rIDKfJ+n+4NP10HUr6SqL8hx59otb5e3euoO12x2cVDstC79DmdsEvg2YUmOwpQ
eWhlWIyOqiLlS3401HQtmaty2KrVqUM6CCopqTkFt/0s5x3zhlU3gNqIgRPxCHPhlOBxGKjMoFdu
gLq67WORIUjOF9jJTVBTo3q8VxFkIynnzMCHUhLFGQh/4X2tiWh2Ddoc4q6HYI3OVoQH5iXkJ397
/doPAbmDdPR2gh+vwnGmVV8JfyQSsz5u52DeRxF8H0v6YJz76EeLx3nWK6uM5NsuPSe7CM18Y43Q
3wTEgxQYaZdl7fmPHz6uCTrfdFK87og2BHBnMYbjN84WIxLuhO5qCCxLZv4wSevKhu9g0uGLB4ka
jov2dIjSlZ/u/LIAlDU8KqF1N+ENpg0OZwMwwyrlFJ3iSbqL643nZqdYg9AlgochimA81/WfiSvv
LHIrDubGSsRNUFBpdnG5ZCehgVTlGtsoBcQXPE8vL4sycyxwyJmXjzOfaIP+u2Oojk7DXq5WBSdF
iMLF49G1PbtrCAl9iveEk0/dADQt81GWl/g1uPogkoTEmzUJcYshXejVplMnsSkgQL4ft9ZER57I
6VbO3R80JdDcQOyN67o+wY2ex8FrngV/lMZZTDUbuyDwrjy2Zj7Ic3R5cQe8DIvW9J+8iBdZf8JR
YvvcVvTHE8hKk6jTtzuLeqiHaQQj19JF3Wl5e139GBh6gpock36pld09uXQosOdA4dh3I70sEuNF
BpBVNZSnSbDWVdWRhfgNvTItHUNEzz0SlRkkZyn3HDXbecwzfRXMOqG4D41DMcTzyGKRSH9CdGdu
dOKNaajdTO/39M0bq7wTSmB43NEyYge06c1wk1IOHugShPXjIN8xJaBAEoSnDgNiKWVLn5+IhKMO
zzGGycZZIeyXtdXPWaCYYcA61oAEeYYMPBpCE3qFjhNnABmQI4MkeilJliyeKovEdPWt10zqmumC
EAW6rEGErr5cNEJO4nrvRE0+d8PyXR9M/vhiVWE+QgQ/ffawDmcefEkBkyAbwhRSDXjzIXlXQ3El
aKiXlYg3ZyANg9lPSB78jqGvxhS8y0e3pDmkvk/MlKjLFySdzFqNaqkFs4y4eqVD7VUHgHNhqkDX
IzqZe07hp9fjdaLCDx/eSxaNoKP0WyyEHs/CsKzgS7rDpnXDFfEFeanbQathWPgeqZ5aSndXic+x
VTt0CPd0rSTznRAjr9Hmjc6+NCQODwgko1XPD0G1U/NwlYDUSQMCTTArZGuMsrMuUghJN+euCtMZ
fpqlsHkMnqfNVzieUvZrE5sbJ8h023vaCG1v7svRpemLPSI5BaGxkDkDSp4MgPKoMzrMZqfRwjGT
edxrwO1m0fhE08ygLUNKOHHEM785BfUSsA1ZjAXhL1PWo6IS7RttxiSzPdF/oO2XCeTy+qEjCIS+
ZJDlWmteZ+VqzNaWdOrY1U7vHWCyDb017DHG1gXOn2oVdPp+qZtI4fUEpsyXknyNgrXi3PdiFhsd
SGSXQM+z0p2QWisLqbrl+ztzMFZu3O57lrmCN2EoO0QaIRw8/8NrliH2l7I+i4KNTlvJV23/AJ0t
B10puec8OmW5TrWakuab+JlVh6pex/LaHxfA3tQ3Bq8mEh4/WTrUzfRyixo+qOGYZeTuBDqZM+JM
i7GLJOHcjYd3yS/npQIOTkGEmbv7oTGeRCFbJSMO94JKLCUs+JFQkkbtTSzeRpo6EjLiBsEPwZp0
Ik5u+YbicFODAVVDQNqFRoKnMfeS/i4t+5UVVbgCTXuaWuP4rR2JkX9LiW8da3OmygxCVbKHimZB
hNXhGXA0sv6PgrdCdJeJsRdYP5oYKfvwlTL3pUZrq8LoDBAWLQ2SezQ40UNMIV9Kgq1rjRhMU1Tp
oO7GnL19YONytzGzUwZDzG7mrAo+FOdomU8EqFGyM0u4g6fQ+Q0HKvZVhgXqdsJQg56vQViF8yY3
F7nXoa5Hc0TrW6+iDa5HJPMvo3v4qLKW1JxGpg8fL4TKYHKlFjQ6ZVtslLFbVzJg01CbVZI7s0jj
TgbXVknN7DN3NuRPPo0HBOzgG7BukjEdNd1DL5czkB6zbtYgz6c0CrcoGzDWjBJHRnAxeUl741CW
9UKwm+FkKLGjD8FWMcg1NLZCcXTlpdE+DL11l/nwyHrHtNIpHsKRCILu/YdsUByJn5b0dOaqHnPn
ymQqzArZEd1+XnCLQ40GSo+arNCWZsY7Yjz4CUGn4jwFiqdkmlMR6Cl5wuNIX6NGUlimWIGaVy2O
X42MrpIZgeT3n9tQWA4lfRk9W7djtjIqqv1SvBoGwy57DpKlTozuoePUn/viqpZI5cjKtUFQURoi
FZpSVd2Xttyo1X1Q+Sufng1iGDYf2YaywjGOPqwe7m2nLKxJ9vYoaB9pvB8KJ8vFXaUsa7NehC7G
hydkW516XwGaVwAP+IEMFeyt014kfy+LTz1cBy8hu1RDTecb+pQPS0c+0sm/KJJFkrHPlRhzJnnj
LQV9j8CCAAuauG9Nd9Gn+INo0YPonbJ+jM5JB9rfsL1M/dW3wL9q92hDOu66Cq1EreqZXPmnqNfs
0BUWfQc+k/4km8sM/1DCwkx5qznS+HdTaW5UwaYUVJprOys8s1nDqYM4m409zR1JuZver5CGQlWf
zGgpmdSxm3Be63cq/0iGr677MtvXeljGQGoL+ShIe7deKk2AbsTlZ9OVKH600qvWrIwGAC4mlLR+
kPplx8gWOHSUEtFUncNa1Hm29FRtiDs+oLoMXvoH6Sn7KL+tc/jTPyYENBzFJ/lJfBJOUFYP/UF9
Slm2Alsa7MC1+3N5Vn6Y4o7jSX+pD+15/Okehj3j2/iRno3n8tF6bg/9qXngzWnP9aP32T1lb92x
OyZwo77685R3H9sAfUkj4CekhYzn9Oy9dU/uR/A6fqsf5kvGHWA3d2qetO/moTsOR+kUvCqn4g1r
n/lBGsyp/g7emLNP+Xf6XX4Lbz4hMN/1Y3cM3upzc9Seqyf3JXxPvxmZY2gXH/ytfJWe/O/ugwJI
8dMfs3cc32wj6X6/lK/Vh/qIys76Kj6IqKEX/4H7b+q5fllfVm4rb9Jbd5A+/S9ezZN6kk/NQfwJ
F+qKD9t/UxmXP8LvEYDyZ/fTQyINbPYAwufwM/yMGb/oP93X9tyeUVdLP9wovijOwZf+23xhCTKO
wUv+OTzWb/mr91wz69AHbm3+308Z3BpEXgiyH/oHMenn9IvWW/cunsRv66XdCx8ynyf/MnmMQNFS
bgjR69aX8EWhtX/gGe+jn+Kn5BHx0ULm4JIN7/TprE8kIX1gR2dOMNr0L+pP98PFsFfFXwb/A5s9
ZufP6AybVXh1fyQmCpnINZtfxMdVuZRXs/o7x9lALMIHd4sVOnkpftgVG5/hg7tszvwkf1VnIbDD
N/f/cHZmu40jWbT9IgKch1dRs20NtmWn/UI4M23O88yvvytcFxe2UrBwG91AFbqzihJFRpw4Z++1
P5J6nvyNXkLKoqdR/J9gd9nhfxevTPOdWfhnOnncFPPZimbeSfvTzKWbYCX+g0vpV/XLwOdZIVDu
Q8o94gUMIuMxkGSwBErLeKDPyqkV/9WodtQ4r337pJsezeToII74Jcw2q2VbZZGWmxvba1E0LmLB
ORnYFYHx+Ly8WY1pI7QXunUkgMcxULBQnGuj5+IfwraGDD1u6UZxZsaglD7bHEZgHk/ysU9fPMx4
VkBmWPPhU0eDFCgEvTtaiKqa1EyW7PJP3xvrhM0tM1sK/rtCORYQhUtKKeoHKWb2zo3Mexq3nEUo
2NO8XYuza9W++p01d5ItBGShKQqKcu5BzVfKeiFRUVZAqPX6jsqRbinO5nKRdTYFX7aiNocCQLEX
bhNAjqAU5dK+kzieZSDIGBOIw3dfHidTn5nEfJMLLfQU6YdmPMqMQ4OomOsJIviA8qgC03/MmAhi
HKY+Fm3mYOrnwkkdZgeD0TnzjQSNr1KsTKiMQ7wVzHR7myR/TaVjr4pczbYWXtEKMHNftK7hsYGX
gFiGecpSV3evGdhthCITv6TVv4fpPRYeeO+5RUJ2e2eX8n3cVn/GJbZoUGuYYB4TjYUtWkx+Oqe8
5Hwoe/qDb1KV+kdhJ8eGUw0yzKVyyS1HhuyP+ee6D1EVULBip9scA2kalgsj/+g5lGmcpOVZpmU0
RcdFiCYnoT+RsY/XyZ3vefNqPCUa75QOhpizo53WKzHBKx1mDycN1XHAJmbn6V1Vmk9y8KxGG2V4
oPsTzAo0FgPll0wcOiADSXsXIEVx8BrGFa5uDwKDbSwFWlZEzPGLsduSNDfOSA9PuNUix0jWrg2R
LrTgvvXFzlpwtk1urF5VyETHBTx5GJeo8UVH6ecO3KVZ1df221lrXRk1SQ5ahnDy+MoprmkPwbTn
K9vK4ucLoTS/0uk70zMYYyD3kWYxKkG7MKeJFFgcw0BBKUfJW7L9lypDMmwlHGI20C9EEwJf2arm
sQ7rP9ljXTyliNtSH5fnGzEV5inTlln91utrNXKxCkpLdVpPNJ+S18Z4lyhZh/iF2HTaNg2hYarr
Nbua0iMKGNQ4z4qauZqJ/oqFB1nhjNscWXcCGsgkYSZL6rz2461DclFH/i1HgdAnd1M9dQGszbUh
9UsrOhoBwQ7GsDEGOo/+rd09YVp27apetgo6s3xuqM1ioi1QOa9iuuaN1pbmyYBSp4hUmjLxvBGo
bsaR6N6EsXfU7BU+fjnZZJwrCoLP6MkHAwu01Cxi/rzUn4oI0GUQ/1JwrYuukIgWosXoStThkqYf
po6Cke6E4JyJYHZWD1QTZaFTrN/7AaLy0i0piXv6eH2kv9pV/8iCxaIdF94vjHmdH/2BqrCxpOCu
DLVfas4Rqj364bCweVtDFAXNQPlF07KhHBp6HK/+XKTx+pyd7Svd8Wsvw9mY05AgUsU9tEfbBIDw
OavEQHAt3fKiDOXry3Amw7Alu+boRtoc/qO4fCotgU4n/mfFtMH2QJMDg+NlZ9EiSEpBiUfh0b7Z
6S7DJ//z63LtZTkbzHg9wp5ShsXrRLUbhYt+egQN37eLgVWV/qB5TYNiXlkJPhv1XxrxKpmEmZ2Y
8S2biV7H87ZD/laKs+JucB6lvp7JdCGmln2rdeXgpdA/YgbcIu6c/roSbKNKWdZU1ENX8In/kuFN
X+5NYpyxtHLtRvzh2kAuitjc+UCDXcil0KTu8cZjfSOD2JqVMnxl1VqJ1pXo0DRhfaP6HFmLeVvm
YnMIgSKI5z8ND6It7dk1ckf0cELBWj3RMBwQQiUOwPX2o4+3XuMvJ50fsITNz0atGfVTueTcTUun
cOupXf78s13SGRACBhPYFFHH5/N4k3BWi3eDwUm2KCS4Ex9BvftPey1V9v+ydn+52NnjmlvNmAYm
DknC5lgviTijgxqGjP+TK1f6nLf9M6VBta+C4hHEQvX7dMrPJyklS51cp/LJCDm1EbjioDco6S3J
ucTxuwN1kd8XcrNt71h1tZ4jp2W5CfIe8c2HuN0AKJy1DQtGuBP/8xT+RtA2daxgHMIYwNLNkf6G
dbLink0VAauH1Js5NhXmGprKfQx9wTi2KCApw5d9vsynXzLgQu9jMF/55kadu/TFprISlBySGqu4
JB84ewlKCChdsjI6+rjKxsrKh8iYrozMLiKLTFBqTMtI8sJC+P0WmXVRdFqpoyiCAQEnGKj4Cm+F
WOs/3YuiD6xnAnYY5ty08soSeVESYSoy2EPC2OD4nEkiQtyISh9RMGCWBV2GTxePBZfGXtHFOL2a
u4LwHKZnBGbgunAQ0v387F9aQBDBE8umGQY0ubP9PepAvuUypUQ8tSKAhpwHNXql5ZV0VwQBl5VS
KmF3No8kc/uzqqXTspTXT0L24mx16j1gCTIqdSH6AOiVfU6k2bxMmrRwHn/+mpdecfPLtc++ZuWn
kZlmFWIEfMmqmAqzO2DEGtttX1y51tUvevZQdV3rV1MKwEgbHkhHkXGkQcozAPcIjMhT6O1LBhw1
bR7cPD9/z4tQ1a9f9Gx5GYJWlftWYM7l7k6z93k2bTvAO0ZabkJNv7FlZPFvUkTmh7Siugg6wegg
IYX+q2+jBe+chcGrH1QFc1m6sdXez220RGh/FTqw6H4HOkHFTKmvffbLv5ElwuAQNdDK+f4u+qoU
KFVjRbeOeTI6FwCAJCkH8kNELxwB5pVV/yJLw8T9Qs475AZNP3sm+rgeQ8t3sMHkxs47Rt4ehlZQ
PfvqUuL4b3twZFZx5cztNp/jtvpPJWMY0pVF6PMlP1+nTULHEA8qGFHOTcyZrlaWWdFEjqfT6G8c
ju8jbuZhncx/ec1bHK6hAdXhLlC2jFtr7d1Xb4eppY2+kCjhEm3380N0qYxB1woRQfiZCbT+/kMw
FKjDaYKOTlhewZGJEtuWxCGSFVoJj8pwZWW4fD0UlJAYoEx+miu/FDFNTdpIZyLrTGzkLEey0fnt
AU5woi6C49V0uU8hxD/3Wyg2/7ve+aLb9L2aQwzM0d9Z+4QDTB28xdGiKgpQSc5cR2vYxPu42wtt
bNKlmwLFtQp4x6/5DRRXzPEAjOkRagHGr40vYUjB7shKFmT3P/8WtrjZ5x/W1jWAn0KsS2Ln9x9D
SlQzzusqumW0Opl0Q+zsLuY8xInhvaKYz/t0Fpr+Uu0BSDZbPJcChjhY2DIYMgk1gokwA6BSmRkb
pz0N9X3a3jFv1bphWTTkSDG69VJpVzkrXwIWlU0LzN10CRT2ZBZKq0vXnQYn3FPevVKZabXDQU+/
7XUcUzojGc/zfycYDaiY4tEidI20ICZgDEc5g5nMZIikUur3uHsQ8zc5O5IjNpcIgvZo0hDb7Cop
4WQNRqhkyz8lODVeiX7Y8JepZ4P+2aepA9o5mRvTUczJJgdTjcfEJDMsoa8+idli5nBUGhDOx27K
2QkcBLS0u2osFo1arH/+UT5Vrj/8KPbZUpV4ZdHII3wUp17l6Y0AHqDxry0ar91Hkm2sHTe4yo88
x6Zxm5Lm1Ncbh3NvjKkKDQUNmuDDaq8ILC+9RzwnABgN0NGILL8/KqVcDpVZErRKHQv8AikDmxwN
CHZTNrnQuvLaXlqvv17uTGal5VRP8pgScIDzhpys7jXvhWZWqU+U9D/f8YtvwZevdlbKaiCZmS2z
REL+rrsXP19WpBYrzZXtU7/2nbTvt1CWAjlJh4RIHfkIGa6LF7KtLUQaktljgGnLedqhO7fjZ476
+xrghOkhbrEeTGiT5RH0ydIG6xfmq6ENl/FQQk97V7UKOqvMiEpdBrworC+jNQpQBGVeUWu3/Exj
eTJGtDQNYvwXArbW1qQ/5MwhGywAbVgstJixVN/TEDFWrQlhkIG98jZdSzG6dqPPOlhW15eyXwTx
rWKdEM8QRCA0sHB/fv49L8K2bfgJ7Pa0TjEWf7/RdZiaiExg+IblE7LnwcxdgxbGjnZRMj1H/k0s
DwygG0ZhtQtAJuT1HyadiMacDvS4KLpTuKn1gEmv3iJeUW6YgRdlciPFxVbalCQiKgTJqOhLRNra
z5/+ErKItFDibHTCiGz9HIYxpeVkJ1Ud3Voa/XEUQCuddiVCQzRDqUH3770Zt2wPVy4rXuB/lp0v
lxVP75eNUk3M1OhbmnE2dqn8xo/cDjYcs0+4J9hJ8cx5858vefFx+HLFs92ny9rM8gSJo2idma9F
sGMBsJ3EtvfzhVTxBv/z3UQWCap4GQn+2QNhBok5SAFcawMYnASFjYwSeJ8465pwDewj6thBZPwz
uNCbdTY0W5L4wvZYxNVCdMsDjz5H81oF3rId3o3iLQ66a44n8fb/9BnP7v8AGbPzMnFaM+eNs5IZ
+EH1VG+iZxxQun5b4f0xTsXreK1WvbSyOziVuS34teVz14UyhE02mn66t+KleDebhaMsevO2bX4h
JWi19c8/xkWFsYxOX3RFFJNS6fuDpjRqkCkFqRfG7Nfdfr/Bufrn9mXrusfjlU3kwvmTKkzW8EFQ
AEMY+H6lSmVdzyJ4NjHgVtVtkn00/DFpSF2tag2xH539et8udXYsS6rUJJOXXA0INjRL0GH9FXpu
nccJ+4UFtq4bmZfK/kaoR2OyLX1nnLcpboSgcCV9wZ/yYziy/s7Ol0ysWmtda67t7HPtvfMO4u/V
DybL/E1bPvblY+Q9oIFD+9eUaKfSByZhCnxvz0QYiDgxZ7zdv9YDJFeNhM9griTGNpEO/MnRo3Z4
/PlXvfAQ8f1JDlUd+kH/5HDljpfLauDH+6DY2zFfhdZGCO/Wmo3mimeoQg358xUvrB4qQDcS5oG0
G/8Q1hJdTeTYCjFDBvfU0ouJnKEsOObXUG4XH6Iv1zn7ZX0CZqVUGqN9g2YnBEVrPgbx3ZTqbmJe
ORtdOjV++05nr0ZO9mms9FwrDe4c/W9GPz6xwD/WWC6zm0zCicCEYmASXLbeKoxvozQgothH6klb
tr/iNwVzdeGp/krPOyv6ejXQS6jz4W1v5Uc5Ilk5pMVR3maGuSjjBy/cBBYYYcHm1/EWvgmltJjD
mXkzS+GUeRrz7OGJslyJd0oAT34/tPp96y8lUgSt/m8s/0qK5+iZhCzNOak4qNOlmd8M6aum4xTE
KrR01HmLeEl+1/q1BfZTJt/ij05XwZP0tWXeIysUhGqaytn03CNlSlSEiGtfmdWDMw8LgnMD8Lq0
Als2gMLH41HpN2Nn3ESyNZeaR8Wo13483WtNNvMDY1Z060ZytpWOaZgabLJzV9aztZ0kB3r/lpjR
esVKIc5VKm4SR76VbGJU2SFim2BlEj66eytDC2sjDE3XIZ6NigBg+pAZoxHsUCs0zxODW1qXCtxn
kxzVkLefcatAv4oxrxhTK+O0Hv2PTt5OWrFV+HFtTYFZ9ZSE5raK1o38IhyIGasJa+n9WK2tHA5z
KbtaLvSlcY840XtwXofuNNraXh+mJweXPOlXkHK9BUwQ7rSBZYszJ7Mrp7spOhDDDMYJJS4ToSi8
tvJfKDG+wRjPinpJ8cbAMIJcnCGqfuXZMryD90lDDuEf1QL9pARW2lKv1IOX3mAxOVV1Vbcgrpz1
BktfMvO4pPeDcQH1ER1QrG1MNK8GOl1qzglUp0W4kiZgbWdf0B6g1akcGG8bhXkGKdLKhjMzdW6g
j/MG5AV6bw4xSZQuroY1irXhfAcCVUe4E6Y/TTPO1o5AR3RnTFDqeRsI3yLhBgEuSRaoPD6u+pMv
3dKvFzsr3Rwp0JxOwWVoAC/AaRZusfihKb4O8BRngn++FgwVvpCsEpBx9uMxZdCypvKTPQCTjj0R
qnPFhF0nTPkP1tDOshZFudNFKji+F3K8Ia//vNFcst0z4LA1S7HoHSrm2bmtr42yUDRKo3py9rHU
uUGa3+QGuS0WzUxdydFg0I1o4X4E6gKrguur2iKaEtSBCAeqqZvL/t9WRt7T0U8h69dTACnn+TIl
poO9fojSZ69vN41NerWjuo5nL0edVHgA3U2pLP16PiXFTmWeO1O17uSZyFg0+2AVybr1Dr4/7j3I
tDXri2TFaAKueZEu/twgsByMagSvyWf7gBZUtQSfPxTpGDzXdB5a6D7K4Wp7++KOQ8zD/7vS2Ruk
2n7tEztKjjAQuiB4gzoAZXuAu9Cu/UqaPWbcUbTMCzK/VmR7z1O8A1pfLvxIWmRFuMBda7bw0eBm
q6H17JXSfCjNWVQgfZEFvDCngeMc9JH9Bcmxwz/O1CAHapzi4GnzcFGN3dKn3UYoOGUw9dsECUUe
Pno5pOl9zWX92Qn+5wH/8o3FHvz13KUWnS2PKueuUoXi4Li1fVO2xcZicfakBsVdE60dbKNdWa+i
uD9x97NqBAmOfgoHzEISRonug1kdaqEG6b8/Zwmv0dYFT0YyD6a132Pdg5aulu08BBte5t0pGbca
nochPCXYDIJO2vvZBzMoIu+Ovt1sWkObV3K6QIof5Qjo0QXToHP9axmzl0bsqmaZukoggyYr56uz
kah1pah+cksFeRtl2UaT/9AjlPMnXnKNxihULKzJC4chWrJOSxko8UeEsYQOtaz41/aoSyWPBgFA
xkCBGfOzt/Dl5+gn1fA0T8IX/kerSCpfN/WcRadGovw3+YiUu6JGmni1ZXHpDft62bOnwG4CPQj6
rrx1qoVa3yMmrcbnrLqzbOhGrtovJOtVb/em/+A4eD7oU5FFA1JdtGpPRAHpwdrU59mH160MB7TM
O/meU39vhHdIA+qeRIRfofdSyr9D59FGSdfP4mv9rUsF+devcLZMxr1X0LU2or2nYS7/03TvvI8z
NbpyUP4MHT5/Yb5e56yL5JVmXDg1lJzG8maVgVbLO6HQbQFrkaBVGCtZWZoSdpUbCaiJ6upKR5WD
RndOx60IqANT7JTzrHJmEbo0NTzqIXMIkNAMnc3byJsperUQPOO2mee1f3SCDmLzXGnw98Rz3dy1
6R+KFGPdF8scnQc23QZzTerW5DEUN63z0aPlYaphVkh43lsbwEwrkayBEyZ/KkEkUuP1BRisilhc
bCWoGHqG3rYKhEBBHm0gvgu2rXHlzl08eeuy5ojpC1ThT2rZl2c7Dlqowj6BwSaLK18QAw6BDCVO
2uDNl1do+gi+IzhWaIA8H3VbSmjigKvgVQqOV9f6SwUL7D8SfUSOMDvL94XP9PXcLnLAdIIeyVg8
XvkDwBLKZLA0V7rXl5pqdBvE6I/Og2yc565OiNpSfgDGTsXRH0X1GZh3pAK6Xud2CKqSFQh3YZ39
uXa4NH77dt2zQqlUhiaPKV9uhSYQY4g0PKT1UiP2NZ1hzu/fDXT3wU73tvTApmijmTckRndv+oQR
b0YIws+f5+JqSxksItXFPEw/e0nTbGqbSc0/Y3YypGV9zh5349S/WGyxnAXcgdo+VWYvBiYpJtis
y1ecSGyUAqp15e5cfiA1ZvY2g1I4I2efxrBG4KQlVt8eya69Il3BNJaSweHGteQ76+QZhwgwxW/t
2NIInVaayMpb9dmVRf9zpHK+pOhfPsfZkqJOUWZKWsNwI8XgxXnECSNht+7HeK120s1EpA8j75Bd
hx6lR/hR1tWzoNHdSH2bNOTxMyklD2Au2StLP+Xvia/cVv10gw5FV+9kB31qKOdLPDlrOosILqhF
1KRecJNNhIHGdEr4l0I1cMvxXWdwFqbtIq5XaiYtRUsUYJx1ChN3RNk6YsPC0YJ7QH7yM2zJpKQh
NuU6CojgVruD3j2Xw2BZpdbLWCF7tZ/M6FmbDhH23SphXlAcK3PC2nlYrA20WS1nbCva1VSoqfVq
IBwIgWdIAJ+y/O3nB9AwLu10jBxVS/QaZevT6P9lETJ86L5lm6Dc87AYu9Mvzg9D6tq2Ky9w9mGx
zfnvPYqldKekLviQDvY5IDONvBhIVHuE6TmmByAN94xGduG+jPcRE7ERI5Fr7tQ79djGm+axOVSP
ziGlr4mR91VuZsFJMxfqvWO4msYBmdyGG0c7iIjXCGeym07u+MQAc1ccoP+R7FI9kJc03lnwf1bx
Oza63/ohWSqz+Mb/rfwF96X0hB7N6ufwwdv584aqeHzq1CUWPBmDIwHoc+PB+Z1xFjBXyq1+ak+4
kON4QRhQGt8kyaOmLuJX/x7byIdjz7xcIBHr+MD8RlnX90EI9g7iz9w8SXNTXpDSN2RMW5dAp4PH
6eDd20fwYy9EESk3WjMfFXcgD5wwp11//GW1WAncfDcO4ruY0co7DPo+bOfZPrUxVd7j0PHwx+7N
Q/Bgiydml95l5jZ4MHYJg+oX8sY4VBSxK+20ex5J6Qk/5inK103wor80OuSwmeS4hrbxuIUvPSTk
Y3dvP+i01fWVBFH7vvmNON37O92nh/SxbrFqud2uUpeades8etNv6c4Ru++qHbZI4INneY+FMDDo
ja6Kt+we3bwBoZCETOY1cbCV9H0ULplT9Yf0ZNyUp+4gmygMlyW2t52/78eNtE9etGjZnqbaLZyl
Hu2iZ9Nb1jxIGNzCuX+YQMtulfuy4VCGXtNt/W14TOyjsxsF/s7bg+TTZgdSGtS9jH72DomlvPcf
DcvVjtIxWhfb5Aiwz9oMB11fhQ8xjpnb+vfgEouTrqyV+se6c+gGUZoNs+i5eJ5uogfsBj6qY9cn
i2FeSXPsW+nWxAdn7OxiWfTLAQeQpmDEv8HgIONx0HfyCziex27k3XSr8nmMZhohkPdJvsVghtwO
c0J9sKgV+bqYZUw4dLv6JN3nJ4M70M7jft08DyEjC9d7Me6ne3nPAqYnPJtoOW+iJ2fccwMwdXq3
Wbe0durf4rmSsQA/FLvyUBy7YdsKz4/XzGgc9y71+RNahPS2PIwPucj8SQ82DELdHXYVM/9NrMzS
Pbj0PzwJEIHCefLbiNzxMIwu5C/tznysnlvcFQQbPyLWW3SP9THbR7HLjCV7jnAx2Asr3HuqO0Ly
dIBHwr2yNkm1TOC7EBTUzDkPJvm84hNB/WhmeEudHB6j7yzQQROdpp4Kzj8UFPMU+fUCQTb7+yKU
1n1HdMvaIzlxIARrFfzq0FB3kDSIt3IbB28FThoUAnjkyF1dNjZWhEXXLicNiuzMMHHogUWYJeks
+SVhUnP734rh2jvWF1K1inkBWnJcV7JbLnFOBYhjq7XeuBEGRbwlv70bnv/8IdzLe2sracSYLpUH
52F6KH9bIDCjX6xJuvnKED9XiNxEogKHcImFsMGCKC/LZudwuI1c7o68CKf5BAeO8cIvCG8Gns7g
qI79HYe3TVKwkbCnJP6af04+VqCQjkiVi3HpVGtMkZgymxMT4/ohu+fXA085oDxHESvd1/mc8wd6
2UmasYH8vPR/ruz/7LIOmGd6cRz1zscxo9rkMjH0KeDjV2GcJtInMgCVdiuxm3ZePy8bgFW1PMNH
k/MOwA0q2adMnoorH+UTIvLTZxG71JddKKn1pFX7GtQmGizBvx/AAwS+NPfwXzGkd5UMo1fAspE8
mcOxkfJbneNBWT5XRIhHkeqaEuxe2gQWt9KmsWpF7BjRoZ+yZVswQg0Jv2OUXoR/TEOb5TTqhxDQ
RgueuER2jHKWdMWbxsNjXXx0geE24QDS19wWeof5Cv1L6GzrahfZw0PJA5kHWBT7Yt3raP2I/uyE
7YjkjVqO5gKdkCubgrMq9HAVQf8qZMXWir8NuA+vVxdTgVaQ/UpqBozJw4z4QrxVWnSvR7TNAovv
H88UuucGZkkqDm1MXFHniIBqAEUuPDBiWecT70HD826ykDRxuMhy9MX0G+W3VnLmUvoR+upckBuC
pF86scPpFOYrzZVKX/k4/4IXX130iE2peHytWoUMxkpVWurmya/vVKpPuT7GLdtEvFDjZGGVA47D
BC9Ig8lH493VEYodNfL2zAb1b4yHijPcqDGNl2QsW0+CJJharAoAUtC2yhkdueFdJBgidZr//Bhd
KmUIhHFMwdriL2flq5Y6dlOlKHWaYCHsKf4WQQwz06tS3k/Wz/njyrwUDTEZ4oRXnh0j7CiWe4xc
6oFgwHBnbyG0IXNiiTWe6/cEm7QN6VcjnCs+Ip9spMHNEpAsa1W6fy8Wvqu9xft+pvFSv1TxzvnL
kkfF+MueGW8+gXFbZtvLcuE85Qf5xp9rG8g3g3Yj0Reaq0froVwC2Nx4b13rjjCK9Y1p3KH9NJ8x
nWCSDK9Zgy4dDb98XeW83+hHo6W03Fiir2i+WPzERr5lv8niEXz16X/4GYkwUjTZMAz9/Gxojk0v
UujD2zHblcodvyQdewGRwUH385UuHkNNukq2KHxFrNf3ZWdERJXLHQBfokNtdSVSL8YeGySFPw3P
Gbh/ZIAl8yQwGv/TpTlpsQA7Kv2275duKkdzJsxFwhug4j3G24X10BOvi/fBWydenLiFL3Stt3Vx
qols+P9d+ew1SZyUkYhNgA2ifOUdko82vsfHLvsVkYXXZmiWKpUnWZ1xCjcpxFtiB2QWW4zQP98D
cXfP3yJTJdZSNZlQy9rZLWj7Lh5DiUGQmL8XVjMTbB9qHGaHkuCRU9L/T12Or9c8+/JpW9q2KbCx
ln+P7x0LCFf0RnrQCeeVK6er83YDAFqcBpzukXSKCJNPbt6Xbc1Pg1bSS2EAUUFQ3avJpgsorDvb
zfY57XPDidZkY6I9lolYnwgn1SuUaDzq9jbFoVAH8BOCFaa8K5v/Zzfny73/v5/MRtWE/oZYpbMn
P+JRN+2YOA0tfvWi50ra58q+MVd9R8OXLNG5GULyC1yqGP1xQouZL1uO1P1hIrPA+qV5brsZWPMm
1yQVvbpWEJyNJv/7eAZjHhk5gfOPPjzI2lgL2dp3TDiGbpjJeU1b7nZEnqqvWu6hljz5VFU/P5Dn
JdHnZW3y0+D/QfqlJvr+UhZd2aR55Xu7PFpH9qq15oOz5s1EfFhgNWvvJASgzNHTZYbRsJirV00i
4vk7/124vo47CfEGaqzvn2BIQkWSC5FlK935LcYJ6zWJm01Nm0Az7orBnteDARIAt1RmMfliFHB1
gThb7v+7CxZycOJdVDw/Z+8Ic0RlGGqYekwTWYCrw8QxraEGjBdlcs+eioAgZXlkRA6klakFb+mE
MmuAJH5lL7j4izhE9smKSnIfndLv9yOIE4uw+y7eySKTGflyL43rWM1h73Di0t9tZm5p+GQF8m0f
909pO6KGGHhmmuVVESzD2wu/DlpbymVyb6B5nr015pgqktGE5q6IwyepC5+J/1xOFpbL5iR8bRHQ
riGsCRf8EMFkhbazkO/FyEmpqu2mPlRAlVkt1pFfvdSe9twE3VGlFSkp6i0y49lHK4+bYFRovBk3
nhovhXuP8YslrOTyx9CURE+3a267ZIauxgEkYk6PjhMr6lNMewQ3lpnuEqazCaKJLAEMF2CgT2ir
CrdpgkmbOPj2qQcdbugnOSjeOj3h2D1063o6It7RIURJG7VwCQVOpBB/doEwgvBtJKtdWx0aQz6Z
ED9yDZ+sMQeH/F5p06NdFhTnEJQ2BeCXXKpnVW4vTeI/8oq+OyI/1x+wpIPieMAghqwd7BxxriPN
IwJ4ZxV8N/HXWKPMjN9H5O8Vx/YGFYl41kQspFc/gDiC1nPyQmOneM48MpN9b2bLLjM3vaZsUj9D
YGXCAQKqVnN2H4d1mclrEjkKj+U2KX9dWTEuva+OrjP6RUNn6+d+jqnR7TLS/OQheOxu+eFd6z42
19ET9ZwB/oqm1LXIrktvJ0BmTm0W4Yu2czaSJQm5byMfoRXePLQToFhoWBtYqqqVzbn9yveTxb/u
fEFyHPNTrIla81xoDkcxksm6d3Ys8vwmyXCjJSEpe9NMrZ4cH4qQni08OZtx4CJSotItqOBvfX5o
iwPnIgwlHNIL343M3166C/OGadi6k5a0sAmURpbW3PbeIfGYFOF4lh5G68Ys/hr5XoyTMpl+W+t2
4SlHTdPrBgDIrWauJVMY54KpoVkPzjezd220UnY9Xgbvo8K8zjnFjJ3N6NFdtZ5y9vcSYb74qw+7
MZ2seQ5twsMlkb9FHLHQJc2VXkc84QbyakxOGiWZkn1kKSQQex7j4Rq7fC51zUoyedbhLTGUkTTa
y78icg8E7xNGJDD3V4xWIikKY0ZIGcnSKEfWHFl+SZQTXIqmK1cxQ18zxBxLEntYof25Utd+xpl+
/9EQBcgOeFBGK5Z+rrgmZSbyJllydlO9lT2wjq6iiHAX/62EtPRqvsagKBFNz6KH/ETbC05D8jv6
Xfcz582EgHfUQN0dat3VTlgvyHzAWqIc/D1EGu1FvdevSY/Pa1K2HE5sCo+1OLxRD4qH/kuhNDDj
9euJ16ibI0R7pkkaMuZwjsNCOtaJm89h0f9F+91fKcPPTQD/XRizAdlIMH85b3y/sBbXcd2YpXZM
d+YbHIP0zuzdslvQi+X5G27DeulLi5IlcWYRLxgDntpDkdnT8UJHUkkH7LLT9iW4JxREuWuK357k
BjP9eVzTZQju/Ido3U/LFPXbvuUrhOUKLti8vbGYGVwLELx4F4mxUhyDmwnF66x4aKLEs3pD8R+I
WrkJu7m3GYZFepvOH9qb6DXe1zf5Mxyq/79j9+ctZF5oahRqhsL1v9/CWAPWmJTkVGMcxz4GdI+h
DBbw5qr051M0df5cf7nU53nuy2NSKXUm91Wf7tqqORnlsOQwM4d1ovO2hsDOCmefQb7WCAIyX0UB
LfwAaf9WAQsZCwbxonIEetpJx4zpVuLfq8iRDchzGtuoo9CLj1eSX97onQYgDhikZ6i0JZttqPm7
Pwnn/NzWiFcSJsERXJ10A/dACENY5JKGbpOxFm4n1T8VmJdK5a0f7+xwPbE0FJW/sisNOQGj5ThZ
asIaMvazztKAup6uCtAUMSX76WadlU65ZHsqgN5sBwIhkSU32ZTAKKhmGZ0V4V4ND4UfbEQ5132g
Voa5eGXv+HdvNJGvI92gmCUz/Hy+XSeROki95t3LR0ZZ5ZuzzB68l2w9sv17M+85Ia3lyiX/LdC+
X1KIIr48IN1Y+wlo5M+UwEAu3XHcm3K+SaM/dNT9on5SmCbSIePEBW1e/HS9dNMPsLbKdCngLZqG
sufqg/vZIfnnt9A46qs2nSmkc98/V4ga0k+KlN9CPWLXygzCXdjT3irlTicdGuEEaJ6f78W5duvz
vdTgr1jM9E0RGvH9mgz8zFYO25HzGqg/1xgfWpUO73vS0e/XAOVoc/ZnlWYzS5aMsg1+41YZ5xK5
Zfqy4fWg6yQdwmSpZo9y+Su1V5Wx7KC7Ziut/Y1KtazvamVG0UZA08qwAAqRDxhDU3mB8uxnM4h6
P38nTaxg5/fx63c6W65bW+vZ+IrpmNLT7GYBxM0D5j+GFoeM8cZ0W738muZ1tJE/uk0tvhzvH1Ip
ZFvZaqJ6mcNV6xlgFk8vWUHQlAvHex7/gUtGREJ/A8Hs50+sfJ4Z//3IiDyw3uN2OSelm8VQDuD3
p2NNNUtglm9yrl6kN8GpYSBJrlPxpNh/UgdkHTWjx2fejLA3D/+HsjPbbRzLsugXEeA8vFLUQMma
bNkO+4Wwww7O88yv78UooDssG3Y1qgoJVGYGJYq899xz9l5br1cS+T+BQ0WTrdQ//ISp6ailZxu/
GP9X5UX+kyAv8lAvL5pjQAW2iVwe6K0O9W9lWE4hnMF+6eJK7lyvOzI1lZyYeDd5A/esXHnwNO2n
AiG06E7JTLexE2JqdDuHDiCvrPfK2EXh2RP2w3RMkk0obCOZY/FFWhu3tFdrRz0O0j5rHsxdDtNM
sZbxbyE+0O3V8clB49GX7R3jn/E2TPc96KmIjjCHinwFc8/Pf7Dif/Xqa7RjZdVQ+Ou1T1MZ5AYM
umYdrIRoK0fj1jC5oJGBeyi4YRrwww/7uTCmXvjnelevtNAFCVmHNYgD8SGU90BSZh3oQDO90mdI
7OxthXEyav9fR9rfF/vfK18t7P3Uh0rXFMq5czLFSaiF4W0slG2xTaulojrN0/dfVbkmDXy64tVS
IqWgQ0rZ8w4Zgw0cvrMlkRG61JyTdjNmj324GNGAavekB3repnk1Ty3DFd3lV/AJoAX1me6k9k5W
GBcfjeSm78ioo7Pomt6D2T8lzZ0K6m5qH8vqIEUs0f5RKo+GADFP4rB8SGcY8TLUV8dKlRyPTSzN
/XvJio/yDMbL5W2VaPejUNgCNXUh05ZvwbgKGDUX6Ejjctcmm1w51+JRGu9mfUV8Q/MrGO+i8pLX
qzjcG926J1jOcCgM8tSReISUBZPslDOr4UjgPm3mmWWy7jw3TTepuaN1ZRvVpUvufeHQyPbIvz5B
fN/25YJjTUZIHvM8ChTJFmGKoFhzUhChfK4nSXcrbUlToKsYq+2sFknrtld2unaw8k01PDCDxOyX
aofAQI6vH4XmTvMcUcZ1wvRGvI3S3h7DN828wHbI+86OSgRjyyQrINrdlK0bct9hauvDXe/vKukY
jhzcXNM/RDKqZf91koE1RjyixrZKD1r4x4jfgtFhFoXnok/vDZhc6XAacLLUwSGDnB0iXh9E1xf2
nb4z9F0hrxniD9Kxy5diwQK0zokAg4QhurJ/8DUmia9qsoqMnSZvi+KQJY91Z8v1JoU3GrwI/j7D
M9X8iggp8Q5xsIvA65J+ptroSe37XnOxw0bKrvXO84xNcUQwNsUWCU3ju2mzV9ttVJyEyWWlGrcI
YodiZcD5spZ9u1PlOciu03ZG65qCk6o3UbEr+GThuJRKCMjabyV9l+KNMB4bOnkR42RTmeWbnS2U
r2VxzgQaK1BWs4Ncga7x7QyDr3buw90wbMR800fHJH5g1xipL4DyBc0KeC8jaWWpvEzxmuy7LDnk
3ioZ9k1yMs0tWOOqRBq6Ni13GoiOcuKS6dxami4pnv1+XYIbN47BsJQ4AoH0nuoYVdojK3CH+KZb
KqDZ0mOj3Ib62TAehDBm3PgqTIUd5r8Q6Q00zUsnkPhSS8NfMVm24lWPuDh6Dio3Qi1f34TmwRfv
a6xr7XjbRSdITMW4HmnZTE5ZL1TmStBwSKVcGj/5l76qBzUC5ZGsM3Jm6PGxIMlRcutyAKptTtCY
JU08/8RmJGinMN8U2W5EISTuw+iJBpAhvH+/in3RjGfBVgj5Jd54bmhcXd7Ps9IoZNRtsAIC6z4T
8BBvE2o+E2EqS/0S3DCl8UAKmpD7u/knz/0XegStaGxKwUAL1tiq5SPgUH9wmlmfmzofP9vVyS2L
2qQelWIOnHZAmDqdU7jmyzwSgZQNjpochiPz+eBY56vkLTORo9tecSN3s0JlnayK1lYfojuXiIm2
20vS0tNIMbZdpvZY2Xcc5JHRzjPKR6Xe0b1QSHN1OjxryiW6TOJdckJp1C3Mrdnfo4Vh0kx/yXe8
5+bNCFYmDch7keydym4N10DGRMKnueidcVXfWN4hHB+HDKT0umC1KMU7LyJUc8ABZs0BnLL+oMDQ
Y5PqV/BP/elNx5YWbKWS5UZ1Yo+OpZ2NxDN0EZRe9/uf3fo8Svhwa42r3bIrJBDf6ox9opWtpacZ
de+TJS0i61LEP0rH69v5DsE5dts+BHK10fsSebLn0HAlCdwVeKe7wjuZyrlgQ1Jj8SbMtxO83zoD
Av47BkbvSYe5jVtTDqU0LCpbi4oNXvca8MOMuwD95YfnCsBKVIjbkijAElHaYJ6jDnWdjNw0F91G
HRiOv8S4lELyGgj7Ji14zvlI/GePs4L6jD5Rq8f1JG2MrF2Vyn3SlAf+4s3d+EG1VSjuU6MvuJyG
FE5nCZw480GvOAkEDmQS4Ctj3IyGgm5a2Q7VfUlLJ8+QHEEjD2WOh9BAJ58vrCI50Z4NQhRoYdXi
NLevWV5/6L9c81n+U1nA45qpWPBgrjvqmRmZ2OFIUYLdzRbKEFa6iDRwzwOpoQ7k7DB2+sjR81W3
8yEipMtRPvV3ybSN77JFXu3E0UmnHzoaXxft2v9+LOt6EKQpZayDxTEOjEAEiwpjfB7il54WAh0O
McEYScPQFJnGmOAfeLmq2HA0OuRpaeGHweXlvaJ1YI53Koznvlc2BekSiFKVuN0g7C3T0PG84Lay
5nw3liAepnBw6PQT3awgiYojwxbn1EgOZ1nAgS07FJa/MId8RaQYKr81sDDPNN4Co9hyWguRvtGB
l3wdWR2DGPJnFdrnOcOi/k21NoMGwv4PKpq3AMYsYRzGRtVvpfxu7IXF5KG3eq3RvP/xTJWyo3v4
O9LJHEOsb8hsYjI6WHyokjkpZylZg5/sv4z16zz/mBu/HSqhyRAcK/wdBBElxB0dw6l+R6suE5UU
jU80ZCK+UxWM9t/YneDP4P/5/lW/VlNfPUw0Ej9uMJ6Y9Gw/8XiO3E6iP76IB2c85KwuR81biMYS
IKFs2ZxrkOn+Kstt+9Oh4Mstjtw7zCo05wmL/PgJijjtE542YrHSd5PqJTbdrCGlUSC0F60I3hmt
i5HgiNHcf+Am/yws+OqIPJvzaDTMyq7rc5BXMRlrfCW5obvFiAD5hJHErhntPCQ4gXcu6ejyOQj6
hF7iE4Oih4XdxSclGdc/sx6uPZh/fxNdljRuB4Y9Oqwf70jnD6UyDgpVlHxuQlrNRb/jBZjTSMwC
QjxRvnTIDCfkwDgHQ/3wSFhfdcH+vf7VL1IDQuxMslfPEELXjbBV48fAdHOQtkdTTG0UH7OdTUX0
cMnUh+Hi64++uA3m6hrV45YSBd53pr1FJ38zBPiAAZazGKq4Uo7FI7ZeQ7SrY/SrPRjHIUBTAEzT
FsY7CRp+pT+kS0m8LYJdmizxFwTJrJslc1zKnwU7JhVlP+D96fS18QpPYkDxS3WP7tVaVUSXs82v
5HtGGcod7sS43eeCLfaXjpCpAtn9ihZj8FCZC/3334XbxjlRGA4d/rewQbnijAwBl9bZD5zkIXTp
6eN6rvwLOrZLtqud6KWJ74p4Exx0u8iW6YUeGIWPWbnm78lcJAZ2agTsTt/ceSSE/66sZbUWtINs
o37cssJo6zpZjb8q/tSDit/mKPIgwb9bG6wBhCPkq/IyLZcSes4DXQ6SWgkcd9Vdoju5vp9lrI5F
p/9YtMchvzEP2sV4I0tjRPMEMphqK4xQo/4OeDAROMHguLGm5TCX0AxDHe+VbBY/PYvoVJFGQexa
N8NZKO7VW7qudKCCd78/RdFJ8Tf80orywy5xLVr89GjPHYl/mo2RLggKyN/xLN1Nq7ZzdPxM8dP0
ah0yBO0cZvolsl99cPv3WNoBAA56h7wfn1ks29zD/C2kBUcbTGzclfYUdvDxN2lD8WBbT7W8+f5d
+GJhkAyiOFXZgsiIoe7jx63FQBBEv6Gw8+6bdC8bD/R+ZxT50C6/v5L01VhFMnHaAH+UVA2aycdr
ZVpFwqo1JDc17q4e0hhp6QJlRsS+upi99B7x1nFy8pLXuIv3WiSsRP+29/bhdBiZnNN752+LVDCr
zmQ0x7FkzkArJrceVkK4aUZXSV0dAHmZv8QcIVII48DGNWegjB38+z4AgbhSVCaEZMaL4UYuxk0I
ex3zfxKai4IhIZxBNsrnwKxp4JOvcEdC50w6n4poVY8XE9iL8SywOvrz6s0E0L/I/ZPvJcsQIgA8
y1zm0JDcmr250Ql5YNjYzslsRChE2W+13vpG9mANgVuPvxQtWPvNdqxhvZuHgWCpVkBtJbG73oeh
M6arPu0dz3ITcZl3+nLMmIPltzDSTMYYFjo7T0sWRkxEOiUojN1JP3QyMoAoW5brmgy49Kxp3rzI
9Bbhc3QJiHNBTi7iP/CQcp68yglLR2fBszr/0mbn2KKnp6ZrIcKLgeVO7Oaj0AsA+opyTCVSw9hq
8e9qihYqHqBqXKfCApPrUNxb+slTN4SF0CXsMpIBRNGz86rkROWf5FrBttawPA4WgUQmaQE/PF5f
lPT4v0HkgDjRRURMH58u0HJmVgFEuAHvSQZyPU2/BJIKkFrboG5DiP5y7bmzceb7C8tfvUIm7FT0
enME9HWca5J3nWhwer0ZOSQaPvm5OoU3j5Iu/9G0J0a/JqqcuW4TW5Bi+Qt6mTEwVkXF7TXuY+Ed
r4/hHUYndFoyOmJKObPkVEliC+WQykD7+088n2mvms/suxryQgUxFWKej3dqEMu6igGiznfKT4jJ
2+bCfeb/0Hr9Qhejf7jM1dFaSWpP7mQRwhdSl7Aeyasn9w4tNSN0IsCcefAeRszRhfcifzS0fD/n
o+vYqLo/SmIeR2wBEhYFX5V/eFaML9q0fH267xa/mQwq7+MdqIMy88BTC4eQoQC7R7FVsn26TCyX
gsT0cE3sUxNRDsTF6RRDr58Ib+eYlhcYsp4sESoHxZPECuH44Srqd4HhMtLq9BtTvMA069PHaXib
z4iEG4fyRmmg+Txo9SNLrGI9kcUgxZcawDEsQHE01qn8ZmZgPYix8F9666jFd21I6OPSU9/AC5FT
qSovabdtCwYC+h+EgNp4EcwbzXTwTo3TTuhd+aZUnCndgllohp9+y8+PzGxFBbAAOIN87L/vwD+7
mmyUcu/J9LUHovbOUjM4dWr9aizCKVMQlEgRe5LrA6T2SCZNWgLsXHocE7AVtbwM0Q+7rDE/oh8e
YUlC+KXB60YdQPPo6gcsyBdN/TbODiIeveFe757jblgGxn2vQuezyN+oJ3eOPuNI7HjVO4mbcGGG
GwESrojVSu5VoEenXBqXJv7sluVMQ9WqMlRJxGkT0z0b6Pf6/GN6ScpE82yW1rKjfZEI9OaGjvpn
X1Tvehuv2zxbgymtA3WV6vedHm1LNV+oxpvY97SJ3rXoQTXRqzBAbC03QiWV4dpjuptnz5GiklC6
xUTheQPqdyJj1pkozCpbryD4MNt3aFy07A+0AdvCrxaUz7C5cAWUrKb5os7R6A4/vB6f9XXz3VUg
0mrEoZvQmz6+Hm0IdSdiodvJE2cjz3crD4INkVi5UNnsLwMHXz7nrL6iaedpE/5UbH9JusyIgvh+
sZp/yetfmrYDrTkD86d8fVQQvU4OBbwEM9YCziQnF6IUb6v2xIPWsm99fzVZ+eJymsr+AeVgTmaX
P351E559WpradNk5gM9C243vb+P1e2Pbi8N2I7i9TdTN7sfLfmr1cceJAwdcwpUNbvzHy2JyKRpF
bNMDSQZ04RKntwiRaNM/s/pcn+4VtAoEZ5Fd5y07us/FGO8I7Gx9DCG6fy4nQgnJw/brc+oHmxiD
Y0RnJ7SOUyue/RnQoI920Z+b6H1+dL6/aT99+KuFXleSQCR3N72pSW1FogpCnS2uSgmG27fm+fuL
yfMvcP1A/HOr/rb2/lmK/DBFXELW5GXHDyTZFyLH7PVJt+vcXm4Xm43gvJ1JyPnhql8sOIplIJtC
tcCrca1nAUavxaQapgfljqNfiyed9tjz9Cu5tIemXJK3W0jkJ6xwI063ZeDkMmw1m9eFYN2wWYjs
Eu8wdH/4VF/cCxUhLBwj5FyW8fec/c+9KMtcEUs5y//e+QhVKEYMGtH0WBNqs+nWqjH9QTUWgGY2
MgpJGfZouASZy3xXA8COzyQ+5IiOIt24M/pkbVnBXRPIP6zXn2UnPN4iM1iFql+fuR0fn2/NjIck
6QLjkEx3QrXpnMARJYgN7b6K3LZyhQFPjNMFkDyOWbj7/jZ9bgHNV0fPxQoytxSv5Yqe1ZiNFMbl
Ia3QJ/jBWcmDTccbEgd7mrg7bgklgBFtrWbaI/5ZZFG/hoG9Kavp3Jg9aZ7aD+/MZ/HH388EU4UM
bebTf7X4//x0Q91IgTYnhycDXsJmWwZ/zLkzm5NcStBhvQe5+l9oTj4Vq1eXvaqSu2SIA62qEV2i
Y5wCt+NIOqBbn23phTS6madyjNahwmWLgrmnEWKpVXFN191CCdI7REwjJs/vf6AvFhB+n/+7F1e7
uRQIpV7Qhj+M6OhDFc6zBgEkxO3AwlX2xNf+8OJ8eUFuvWRQRCBqn+vDf25+N4skZSsETyLMyfQp
IbDVogyYja5V44cF68unD88HSwd8dwBw85bzz8W81B/6MUqSg8b+Dt6sSgh99deYC4EWZfgYhHiP
baoFXC1FW4/jfzdPRIw3Ae+z+ZMw73NZzhNA0Q9s05Son65ZPlIXWdJUpMnBi7eMc3vOJmZDNSS4
vAM0sg0IRt1aJGYU/F+CS5LPpsjPCZHtyOFCLd1FdH2/fwD+3vCrRV2TkEKRwIHth1bpx3vUdn0M
/7XMbzAvEvNOtZU5idhsMbcreuEGveGGngyvS/Ec1RcZbIEDnuXqhI4oKAmGqF31rjQGcB+Jlu0K
7vLvssQHnf0am/SkRfU216dLKU1Y1OpLMem73BDskR7D91/lqxdMUqke2CsQRpvzkv3Pry3oVp2O
ep4caLwbybOPIx46FhFq6U/P1acDL6uGDBOeogiz2ifNt65kwqC0MzlVmid0OA0LuFuES7dwqMOt
xRz/vzjtfnVVkkLwwyIlhQpytdn7jRqrbYoPROARwX87FPsETkqjIZPznmQFQMxZ+TuImAXP+jMl
LFZV/k9Wtkkmt1QBofLw/T3/XCPK0KmQ6zLHJUdFmz/zP/d8MAYRi44Z33B6Q2CT83sbZwPCopTT
HflZSv1ZUythlTPZyehhq1jDrss1RRM8zMjeAWg/BgUZFceyg5oQt868vQ5vUoA3k9r9t8ZxYUZF
Tq1g6ygYsp+Y719srTIManAxhqmDQP2rjvvny/N3JC8Q1Wj2DEbRS87enuePNPk5tBgcyJLhtqZ/
NOd+Z7QbyRb80dJGy547/PH95TLUzEAVGaXLf8vqfz6EQupjOWjoOeb03pz8J9LQ9MkNy5zUKa2n
+CC/kZERXeqI/paBxP4eb4KaBheVolEXMFuKS0nwTnko3xY1pI/AXMrJgOW8c8x4WswHO1OhzAKu
O/9PV3BfS+JWJeg+ZHJBiysrTulGtKCDCpeAmtfjmN2TThe+KygDmbM1GRQ2emhZnoCKmQ4Ah6B1
QnX3d3n9zEoHrbWtcbEkcMhLiAyDtRSJRisBTE0W/dd8XHTibe67LNmzriPbKcqTMd3XoMc0j7jF
GQLbRQhH1nHzFJGklBfADOqlnyGEyZu7ThLdKvmTrLLCYY4r3BI1N3kLMuAknwEQjXwb2BDRcHJE
7NBCfwtEm/92qY0MXyNj8pSMv5uQdF+8qdPJCjcJQfH1KL2OksAgrYzBdA7nSs42UkkIKGSo1HN9
UXOi4j0SDJzAKuEK2wg2qyHRkRNJNFdwYhsobNou3mVxt2Q+Nx8SoMCS75ouiWJQmmHZzdyTErc5
abFQJOfuox7AU4i2SvkckOkZxcJubBYJVWTXJY4IiQ3QHxG6DtimiklzmO1lppi6OIBBHJYKkksJ
b1TgKyv6XEZxPx9UimIh1gIOpnpZbz1e5c7XDbJyfpTqfa7oYY0q7Do0qnmP1auFrAfXapiqEBwb
eaa4194dGlyzEAG9zu/ujIKspBbS1dpXXoxhq3nhD7ve5yrk4ye4qsVkvdDyXJ1m/cZ7ki269sR1
Q+M34Gc6Sd8vkdcYJxPt/4evO3+Yf97QXk2VqVUEuGLStk1II9KeB/rSuuIhw0pWOdBE6AAZTS1d
QrbRvxven3y8tbL6pgCkFqr3VXL7/Wf68vsDH+JcIFsyp/uPH2nwjLrWBqy+DZK0bE5C09OXtF0X
8YPX/bBFfFYrzt//n4td1ZiZPiahUCntRbFju12kZOv8kezV8Sayb28Te/XqOb8hOW8eDqNtL0HD
/PBjf1EGfvgA15uUJnlmroUtfvnqjDRUJ+YXY53cyHP1z66BVtTECOhhuyGitBlgjxFXWN/PtKef
FBZ/a87r9ZraAS4CBZdFp+PjrR+J9mMJGJCOEX4+qbVdVHvJf6g0IEoZ2Ue54UbSVuMz5pnm1P2f
73/5LzpM3AyDX91A+D5bSj9ev1W1AvMoT+OAyCFQxAuFuIF1t0rNg8X1Z3+VOUuYgz2w8JjRRgLd
CdFAaPyknP3yKfzno1yV5704dVIzwRdly8TMKqXxgtYSU3grfEiE9Q9ffP7TPt14QLmqItJ/xl/0
8YsHQ67HasPV4vYlogEueft+IJVPOaLZast0MeL5Zg2kI6j00YII5u8/wBelEqZzEw817lnOIler
nlINuiCXeXHwaIcW6QbnmT1q/bHDWy8m94NaIv58+v6aX5VLfNXZLajTPGZP+filWykTtNjX2ktq
v0K9X6RrmC128ZrYh2w/bvbMYfufXrev6iIVILGJrlDlK1/XRb3mjSLLmX8xz/mBJseDuR+38rn6
1W+Nu3E7buOHcevtjaO4LW6so74d3MmNN90x3bDcbeQHA+VRYnvb+mCsjI2yiZ+HR8+N98UOzJtr
7ZVt8xCe/FPxkrvxxfsdXxCNuco2OvgnopSgaZVudKttla20VY/WXjxO52RXbLRDuB8e/a3pDlBp
3GKTbeqVtwLcu7b23jF3e7e794/WyTt4t/WjfqucrE2+0VzzUJI577335+lobYSVfgj2gjvRX1+3
P7RMrmN//24Xij6fLxBn8p+r5zSTiyatojI9YFXGZCDGGzUFIb0gl21QF1Nno8+kNQnaqSowxYFD
RjDk+OTbChumhMkjmFPJBqyETotyBjoNDBsFV2+3GPWlKSyGfoPIKNRcXd/7/UpvT1V38X+iv/wV
tly/b/9+j6vnfVDzuEGzlRyqX6G2QnzlnfsXVBXJXf3e9rb3BK+fGbEJV66eQ4yxhqFu7FiaMVD/
dUI2OPcQy9rlnGFse+ixEF+FK9lYggpSNYf/Drt6hR6sPU3oGVskTnYJpIcy6TYqKePQ/4M1tYdn
9Sa+6DC2Zl+a3aDBBGTInTxJmaM+clxTsUP0i1x0LIdwd3I32Y3VZbDXUe1Njk8e+dkD1n+c7oWn
9PH7l/Q/M5NPt4ppmCHy9+hJXZUjqZ/WZSP3BQfqbE0beeEXlV147TnIjyF6Q+FFCTnETPcpJysB
2PE8ESiKANE6r4k857OuqcZTLM7VTaG9ATtU8Npo9b6rh01v4h0ai3UtpuuoOCv+QwQ3wjqHqGYy
IWaaAA8Z45NUrWphcIn4obT19zTMn1rl3DNor8qjPChuWufrBqcWzYp3tk0FMf9U7vPhuRVj52wN
3aJs3mNlaxVP85cgesBvIRO/JwNDWDzH8m+q1yHip061RY2X1X8G+jCjRfswWXZi4jClQYahaBeV
aVE//gFogxYaruNOqbYGEfIyauyip0qinagESMvRRXr6SQ7/UO6fuvExoQHdqMSAkUXRUdZLKqbf
CNFiciJeBKlctNbScYGsICfEPqf1V9xHBoUyucXSWbRKW/TVVURXeS7EZZmDgQkrjhGXgDE3a7XV
XJx3GeoZlIEyzzEPZYwgcjsG/sJjcChVqi0gcU/9FTGbMKgWyAhzHJFQdvkJjSBZmvzRiBuMoF8q
bDo56avRVqit5SCcq2qfDf3cCQT2mKwC2YLCDeycg1jDyS0lIHffM9CqCn0B5Ok0DBDO/ZWBWjBc
hnII0sRwRr+5pYsXcUrIzHQ9D9j8PAcY2d7ECoR247kTOzw5OAIIxpIqcc/AlnHSQod3Kcst4MPO
CXWOtSPrSq4744OmSYsJywEP1RjpjhSXK598Y5BTNLKGRY1IJpv2JV+CJOaLVU6bJI42GlQsT0J1
g6lpmByAn8imR9CE1dof+2Wlpjsz1J2+etYrIha7DvJrfsqjCryJtvLyYWGNvL+jt8lUchn7JxO9
BdLPYhBcyz/F/VEWoSXoC0sQoEbKi5TOVNPLNk0LEgHPbYcPK2EP0MMNjdDVGGmrZj6qwafXDBRY
Qn1Tc0IOJrDhdbCusrsh2XSjh9y6vDEy2JT+Vha6ZSzj/riteu9GklQoC05XPZesMZ4/i3U7J82H
jYejBb44PhrjLIcyWTYIwtp3z58jeWko8lSX9jzJjJNncZDv5veiqoiYLN75A8VShXS478d3pL88
/gofiejo1xQchJB4RIRiz4Bep9ART4fBnZ+skD9Qyt7nT5/kaMeZaXozebNcW7zUWb3g8nm7HhkD
KxiQE+1JInoG1K+jzywjf1uwBkgVY5XA59yc36B+wqFTvqs0BAnpBrf5bHTPVR0sWpbo+QMP0rOh
Qvbsgx3/XJVAKFO9NaJUOacZCDJ49C4Rie8t1hWW3tlwwfB05vRH83rT92sheJ8b2Tl3j9GE7YcK
h5/DkLqCWC2yId3p47ikHVr2+1gsFikvS4cUPeHHGKRTOKaHvjUPyvz4oCmiuGeywg8hOC1JZiOQ
uonngFNrNJ2lKVkrgdt6BHWdZvNLX61QPhQLXWK1xzI8T3xNNN/thA4w/UWrxy50vJiwKGO/wIpB
yqGfQ8d894fRFZHnZMm4URPIrAUJrbIAz7NzoiRYdRJzwla4acZ9y2DMR4Ggde6cmCJ6T62+h5u7
C7BlTuKzJPGvsvo06lPX606nnYJmXNLLw5ISOQW+lFmWFaj1KjTNu1igdVInTjO2COSJkQVrkWeL
kAdb1VLHUEM3Kn/wClMiflEtK/9sSVcnxF5MR1r4zDsJ1EVZwPcdo30a7v36PtHflU75Ne82VgJy
M5T2cZyue9YwuVxUyvucgUj7Q6ctU0edYwQvevEuB8UhlQj1K2N4juayGii2wOfN6x16xCZ+LnNp
E+T8mhU5pKMd8CZN7baZKAbf44gCgLYK+xmyyt+jZrkmj2fhdcu+/G0a+o2QFkACU38fGZibtV+l
3PL83c4Rm6ax8/UnqTYlLLAc/OI9KvUocnr8qlmC81/rdqb/Kx1fmgnTQHublMcM5A//KnCPBWLU
lAz1N4mVdjpHVUfnFYlqwv/H31Jos1kPSEiKpd49JhHpgauS1HZjXizsBnywgmE3XhWzkLt3requ
pRBn3Fdupf6Plm/UbpnGjglojIP46Jrpkn6hwDCqWo/PVYSizRE7pskngT+uXsjE2R+1cZU2YFaQ
pKxCazlNiN3vcKoW2NCSwgWjVQtArVB99mfQqYtsLFcpogHNs+5y3EQZptCIh3VIzjVdN7/DWuxr
Zz/KbBO6orYgiFrgn889cJ3msGFIsA0rKLNa/cqMIIhJWSIN3ueFT3esbTrvKVTcHgsruRc0pmQE
KD6Z9Vr9EsTFSgzyXZVP63YmwTPykHmec/Vv2O+OtFnSUfjIbaf+EoO33C+2psZqaukMa84aqo1K
Vp06Se78lpFZchb1aaNQrfRFhH+CFhqqF8nkRc5WsjDeaBovfy/Wq8DMD1mH8bVxTBIDmVNXb2p4
q45WYKfqm0hfUZAKenVjSFhGhlK/X86lCQOgQgyxyIBQLLLVXLGEcrS0IAk0VLBnI4Rfr/PscCdL
bT/ObFL09cMAQBcLYYb2RXiDYk1fbSzPkk8cUbX2fH0uBBrlHv1KpP06WV6yk5P7SnRxp/5dwWe7
JAJl6KJ1tZ+3gNTwf4+KviDAi1JWwNCbPCfAexvdsYRuIwXActvW9cjmk9hnE++Ugv+drzwAcwm3
M7BOIR1RCnDo1eRZvitG6JYe4xf/2BbNEvmHbbHZSu2TArWJzd/LWW3H/VDeZ7mEqLhYMT4JqR8Q
2JB7WXoKsQBMb4b3KT1kImLM/pAZJ7V+yevdsK+bu6LbW2BbYNG2C4hdwgCotqYVa2Bim3S7C4P3
tAqdwDcwwzBlFJJlZmSHSPwzat1LYkoXkm1xhQNyzpGh0qlQMOUVQ/0qp+Vp0oJNJ6k7sexfupCg
oLlxmaiOxB+jg83TTgbjn+8LdGnuiVzX56gbmZIxwANId30ka4TSDLs4PTChowIzqFv797QZSD58
YvslU7ZO90Pek1xz//2l1Z8ufXWKEsxRrxK5tA5o4+BesEyStJN5R7V8KBo3qsBq/g6wxtGcxhSE
yI2Wih2YW6ZfebTrogt0WBQrdfzKiLnzHmPlYY4CVq17EvKM9kYXXvNqK083db/SOD+3pz68WD6d
0GxRBfMxE0sku2f9g8Xu63uKdpOWiDQnD1ydeYaQbLDMEIMbYzjQlCNnApZsR1/UKy+IN/p8X8YL
BXHCT/3Ir7pOgKEIHKQ9ga7k6o6OBIDVJeaLXZgtmUDHJrNWbY322veRYv4kopKUr66n04AB4Y9s
jnH0xxaMpLQkqqkDnZCGJz7FBrohSmIEbo0WI1wWnEKizVD+yjJUGVAbmiJfka3jw1nXlqmxg+Ed
Ba1tPaoWfaKl1z/l/qMY3I1HSbwx74t6nSKV8NZ+euCIzOZiCa89R+ZMva2no9rcxt2rNzzJ/rbO
1S1xTJ73Isxlz9xmn2H+aLfD2i3xVBQzv1qmmDL7bRrdh/qtp29kMtFL655dNSKwxPSdG4izWXvT
eEtmMaKy1K0906AqegykfSCta2lXRksA41K+KVUnsA6MsQecv82L4C2b0C3alQahLj4mgLYj2FIb
jNJ4N+olyTXTscrfw2YzJA8mmO5gXZubQlim9FyU1LGynQTWR1yCYjYE7ouTZxtMi7lxiQMo2uGq
EQKn5pQR4eLG3pF7lxGhdkfVy5NspoeyehVFPJWu1J59ouJSihjCF63gVKfv/8PZeTU1rq3d+hep
SjncKtrGxmBCAzeqhgZJVs6yfv15xNoXtJvCdb7tvXoFgtLUnO8c7whzU7JEdsyXjz+/xt/icNiN
QL+ByMlgOMPhrEzKuqQorGs4rwgKs/BhQgsRb0kbbsutlKzH/CVVKWI207yZtOtOWOny+sJJfNMr
VAkS0S3S9Qzyus4lt0VuzmreCsOOGsDNm5Hwl2crZYuLVbeOEcYMJBnLqjed/DSVPDiI3qwX13Nk
MoXjK6lb972yaQvm//6t1oRViHQ3Zb9zO0Q810xed66MEUnUv+cEAaI+ZQOaLBu4IcQrmSDOkVSi
Od+ryAjpYuOtiVdfKvha/mzo8doI95YwP3bpoWO9FSBzJUMD6+C+ZJNXxqfX4xEbZXnaGsNwkPrr
E+ZCVRyMJ+Z+MploQAuaKwILGAULzfRi0DwrK5yedVLCytRXk0ctDBbDlZ67fBpXMV6yZd/5jdAw
zR1KFvZ03FriuLKOymYJig5R14vEaMF1HR2cVnLxg9Wn0He9LNiqyabxMGG3YCJaaFUCL6LEbdms
NInoDstmCDRLylZajjmVIpMPNYPboNFDACOWqKxM2HNgTJXui+FOkvdqNqx0DAUlf54XRcbjeHro
tYYM8zc5u0kWjcJYOHIl0zJ7ywbDLorMqYVdErcuzWi3Egec4X0CgrZlGOQNb471mubUSWwbTjxH
9UTa44SJ5dNUJBSy15ZydFph9stiQpRxP1YvxlF3lBbVFHcjJEGj6is/5cewWvQN/NB7XiYNaVhi
aY8x/vej8ccUnmkFM6Wc3BPbOkkT1hEk3kYzbi6M4X9RfHppsGdwb8Gn9x9bkapOSUkERr9mhl+a
BjLz0njEZhuuUrYBUcIF0+oSXxPeJ9qyFbLeC2fw73yOYodkXvj70GXIfPt7Pq9kJVUaga5/ix0A
sJEgPOiYzqOEBcFHn1ZowVB+aNJaei/YLKm3yum5NF6kcEt98vO5/NtSoJmB7aAqYmwLHeJsDT0e
xcHswokKqdmIaC+KnV495IWTLk1iPL8uHO7cn5mF+u/jnW0Kw9oqwyItivtH0ZnX+zZ4/xXaiCYv
cN6XFfHvcktVcJ+TyWGyMCc4J0EfSzEXx0SgTDb+gDnaefU0X+qAftOkANJCekUcr0Hcin72GNW5
z6AGYvhMvlJfLqjakpMaIawFDW4fgFAWS7GemPNc1cmT2FwOb1wqjbPr/OsUlrH+pTGcJONpTAwx
3QrUxRw9i64t9s1xuANkCwl0o9A0tJeWkBekLAruGVOCXz0UDWm69Gj/7cmrmKfTtjE0nApl66wq
GgUmbCHjdohh54cNrcG5oHAEYioL1wTBSvvbFFLgsgEIVWXf5g8lqFCbXhR7f/P0DeQxWA2Tl2z9
R3j5clfUrBmhtAzFvbo7Oa19dLs74q9sOCi2uRKCxi6cyP3/fo+AOijuP7uyxmcH/8shh6YVh9Dg
4ntxA+QNwH1sP2hFwn4scdQ82j8fTte+u0YokLIFT43LPOc0l6lhnjRNDqm6e3QtIQpJzwjfjnQi
iBmf04gcvcwjXQDTpNSpVNmOxBYOnrEPjbt0Ip82ijZGu+dN8QpsQkYvjnrSEtjwG1dzGNpmNzuK
kK5D3aTJiD8yO0FL27EYAstL+I/B0Eo8yd7vW3v/8iI7u2HfB4Vf+WD6duy+m+4B0snu/ugGlf0g
20f7t2l7tmS/vmI6fyvZ5QZ00aFc9PprkGj+ObGZEe5b5/4+dkF/1gd2Je79vt7NduYn/Oi977/u
/Xc7mO2Z55rY97HzyhEOB8E7xO49nub76Sp3cse4Nl16Whs21bbp3rxXV6nDfVjhvXFNkWHTBnQs
z+Qwb4bz9stybgKMAr3ul+AMTucFgGo2l8APYcb0Pl3NV5hPEfSCGgp1sGTTUtyoXuEi6v3V7VkZ
kSCNL68IitGM+qpHkipDb76n9+bNNCfpUFXPxfNylbnHD3vJcgU+uIBd+K+CXfMRnd2Lvz68Y1iD
yUdkw3d+kT4vlEBWe7h6TzazXTttkPBn5KHH57Ysn8SbOUF8C7hY7tq0opXlDFexmzvdKneWn74/
dIDnr+17Hdwnm9KpH1KEupvpqnyfV8kGN1O+bboiUMf/7PI6h0MZcC/4L6UDbmLnQWS/g8nkgble
fnG+3JfcCQ6pc3gnbo1Dxy4PLOFgkff+fmPH/CbWfzcPINRxrpK9nuBrLN9L0IeDIZKTuZn7ep97
rwlP857/tc5eW70u/znjpxOur+VPlbvF0Umyv18n3pERdn9f8fV7zoRDRrzciXfvF+5rZAdr+7Dm
aP7Vyr3y3dJGl/26lz3Df63t6IoF1qXFZ8/bVxw1aV4TgfArTjV6mhJaJ1oRMTh9DYmphFJMD6/E
5wkmagMAhAVyTl6hXSjy7wyxcwPOKzK71pvmVNGquVMBuaoTvTIibqySaW408QJZ2FIkcXUuEAvF
8Ugtu2dzIoovFhNxDVgjLY3WULcNmnIGmHub06OajtyUbGA3CyAD2+Ao4xeHZZQgYa9/o2WAWqfJ
rlNy0tWbOfm9IKHGWkUyqei0Pas3ZXnx8Q+RAYsF1UDBqBAWznNLRDAwAGa5c7WQCEdsLCfLqUC8
tyqVW+vNKe+X/GuTUCAPb30F/piAPYkkfojFahTdlh4bcXEqSZRhbJEWbGDHW4Eh3QMusuPMq6DH
jspQqIYJhKy7bSMjemrWuEcbOB8Zbxgo7OD8k/izPUVvVhdh80y7pumBc40nJoZcuu6KmiAikkeO
NG5A9LUp3UStRpCY5GY4Madi4amCn29DAMoq7zwMJF6HIjDLJ7x5banSkbN3fpHIt4PhpBmHOV7h
A1uNH+HYOn0M4dWSvcJU7lVc94o63HfaaTMeJ6cWqflHIUgSdN6G6Y5pdlcWGMKIk+UncxioJVr5
SjwM1XWZsbmpsl0cW3LQhFiEhREYHO3KOc7BBbpgbGseipsk12K/Ev1EZQwhVc6KHjc0SsDqSapz
+s5agPzCNw8KLeYMylpO3b5Er1Rm6S/OyUPyKOWy27XirTaD9y+m/Sz8xMysq5YZTibYRZ4IE8F0
SCb6GKujIqLcVhqnATAYTU9CyXokxTlH81WPb5G2H2AFdMYxOObJ3Ykm6s8LlfxNF0DD2nqplEQV
fdRZwRcVk9GRbkzy3/gAVtIRDqzODwSvn1KI+4aKWMpcSXCQp1cqlFB4mP4zrRj650zApphzDXE5
nNVks1i//nx235WjcErZzIoASJzd2aZaPxrZKTRTY4lzgE9PfO566S5GH8j72hxNYH5LGo41XNgB
fG7Wz+o2eERUKKKsUKic66COSZMIp6OI5Vma7Y7z6anCRFimNS+a5c7E2mRih5mWqqNPS/y8AELB
PEzfI6xC12RCSA1tX0WHeILw1MVby5ixsmaez25GTOfFaW1p77UmrnohiEOookv7nDnbfC2jHh2v
dH0iiKLOehzCaHwNTP7G6J80QCNAEUEYvSQrMPyOfV69XA+scUXGAVkipSvnT8Lpfq4HYiUg5MEd
qfQSOH7djKarVZjRnn41xVsOwSRuMa9SG0chA1qOL4WtfrOP++sentWbJ5TaYV/Jp9tEAALz8tY2
cp8+bl76OAoymeDIo+nX1hGPtgvV3jeERLA/Fe4bSgxiFc4t28sGL4SWuXVb4Hp/Em9NstaSaqYJ
zPCuDKTBmt2lhSsWBD7M5b4X11Jxa44wo8k50x+W2OWT/F6ygGTt5E4FQNqo+PnAKDekjwwPt6Gn
ckZCekl3huT3302DgfqWM4coApds+fqXWhVzqCJWCznbFk+kqrmdLwfpbxxS1sbdcX3aZGuyIJ/w
2fEk/+SRFOeNXrbO1uHLwHcWW9wp/WKtbsSN8rZ8f/T7uM4/1IDfQBpxIKyqJ/mlI+0oXldPpYdT
0Z4QgQAJfwBMwn/nl5Doh3mLxO8ZntSg9RYvhltsFTw96DkY06jbbgR/vjEd+UCyomc8m57p9E7t
Tf7yMQN5owfZWg+KNbEeH/Jm8pW3glM/3iy/WuWjBwPfOfvKU+8NfvPUeg0XG28Bagiw61z6C379
GGK6mW17j9N5knzRU9zWQTJFPUZttqEaWtUBCd/esBIoFykrgfqchM9AlblUPUc39Zo7iNyfpSwp
xz5ExNc6KANAyX0NIz2AM0cNhE28t9Q1S3WTejhO+YIjePoNNA3X+N+vJAl2p9oEBTnyWuAAUHIe
EvwgEr4ffgGGb2hr/IqCcymgoKA4+PztAOwFz7gmoo9f9IatpiMFv7a62z/Hrw3em474zDzBB4/z
AO6JM2xo86+UF6wS7ZvBtrzQPeT8qqV4mn7Bgb87+iFu44O9fDF31BuJuXtTu9gbeppHL80/fqju
HFQermUuPPQtlCrOurgiMIxbEHkt571cKdXuVtoqru4UFF6FWz4Q0egZh6X4Du+VA6fMT6rLPfBI
UN/3vnTbeGykvdrt/cqT7zTvRKvJ5v9cy+mGJeOGVtzyU/KNeLNcluWYN3BOKfj1m3RHq5WPekN9
Kjjr+9e96qjeq0r8qUgVuHw0CvTpHtrEn2ilPmpkgCqu4dOO85VVGyir00PhExDKP2G4fkUNzCdc
U2OvSJy9ijZ5QDr4Wl+Hy+eZf3aXq4HlT7ESBeq6WWF2vza8hk2Huo4CeK8CQ4Wfna+kq8xPN/j/
ekd6XHCZMZPw2x2ttk31eXjrFa+423p3FBxcFfDc4+sFP0LxfwVuRvG+i/f/ncdyZkNn0+lcd69p
oK/p6jm1q3na4fgrCQxuIbP6E5GZT1Ywecmf6rq6jhzxXrYzr3SXT+7jAOw1t81Lzr+BjGPN3x2M
34qXeS2Bb56Tu12g/sr9o5f73YO4wm3u9fRaBEWQBVif8VfLhxDEyLbW1rpfxe8ZX4rfQ8dwTedK
POie4R4DYz3ikb067rLd6arYmbktrKudeCXQQ13Hm9PVaVUFqd8FXZBzXHp63vwy3FbUSp7oKpyv
4tU3sjtxBdKOsNob8fN8O0d2Vb9eh0/t2gpq/lI2QiD7A+G/9uCBJ7pwkZ1KdPhVhPzs+z0b42C5
nCN/X/48rSADRCSOamvNjYNypXtkjwL4e8kvvC68K9Nx6UPeG380ikdbc5NXpiSuSVmrB81dJioQ
W/zi1qHDxwudgk/qN/z21I+9o2f+qu+4zZ//nrvtnoDgzXL7I2536eNAx23lRmCxDaSMUQH9+/W4
ynZ4DgR6ZPdXPUfUvTgQ7o/c+dNK/hVvltu13KrC65x5J+0ovbmYfk9/3xNXMYerbjOP58czzDkZ
vn9PINdVf2Wt29fFk2hNRHBkk+A52qYXelkgPFMC+O0v6sEAWfqFuucT2Tyre6izkF4BTdBI0M/E
XnWDwU+bzNMtTI+sh7fnCU8pfuUGGne3na+7x9N9ejHy5N8aVP3rqMvXvyx4BfshPNL64h7Wnjcz
E6EZILnTzd0/P9eTn8Lff65PpyVpiEvc0nldd5KlWpkQTWxpOrudNbgD3tiqXtinLvFMEisLjXBy
mgDiiWksfoprno126C2altpCzOzQK41uMis3RjH6NDg8gj5hTJX4YoHR/jYF/UIt8205QHXOAzEN
ESzp7JmYhmDOcpqLN8qd1dMJ9+trGIXxTUKz7P74XuzUQ7Nt1sU6PMS75HcDvoehVy47mFutJNpd
sYtDE+mYAzEq9sDWEz7Fq2FS/hFI5BTPDf+4Z4K+R9d0G60JvjztqUfv+jf1LmV/+1aTW2DLqlOv
xbf2reWd3Zca2TRuy1Z8m2HEgtnMjfmL7FYYJLQhcCKrGDUP5uHC81OWgv/sAS6GWqDUmDrQIFi+
/mWoIMq0tFjrxBv5hValVrKFdeBNMlClNzCAEWLQIy3S39IAf8PGFO34Z/yYqChi18ocq6c963Q3
6gN2pFH6Zwbaeu/x9C3oqhLODIZgt7872a3xZ7tp9vo7G+1jZUv3rOANdCx/+qOlSz53Ti/ZYXuf
vanvCo3P5b7qTn2tUixiDR3a1ptAU7K+5aTws+bYAmkkll3+Fh/pgIPpsXe6w3fL8uECsZzwTDob
1mSLOos1uC99PAR6hGpHmy6a+lv9MDVbzj25uBLemnvjFcIMyy2tTCgdRUy2qV3hX1w5sIWd8QYo
JP6l0bF6U2iaPkV/KpCpm/5epnkG3dOOr3GxKx4zPr3bmw9F7pp3BlQm9WBCsgZ+zMAl7FMNfWqh
ljeJEwEGsGd4sSCvZDutc+FjwvAyQezANAFHPpRN2NvhXXyYPfXVDJdAgmE3Y9YKnZ2c1gHRDTOZ
K2l2xIMIPetFltzuo3pkn2I64AZ7AruxrY/f2VWqsFne5wftXfuNRxCiqhq06YNcc4+U2NGrK1un
IlpyJJxpcpOjfYLZ6BUv+mvzoCtMzbGFavboxTW8czY+7L2Aa8hCJvTQrrgDiW2w9WbZHx3tz/yH
DV4/u0SqoU4RkfvqjvFMD+/nAfyNM4H61/g96+cUUyrkzakuUEqdvJ1kv7du78a2dWHSANf+7kWx
YEGQA4Ipg7w0lr68KKcxnbV67PLtkJoruh9Lpl8qZYHcXJ8k3teqOa5OOQ3+kCVfaH11eAnRBfXD
zLdF/rJBqgxxJUTKWpLMvZKqrlKzocW/lz6xBmzVnMSHuDx5ogH5F5+3YbwRZQjeZrLGzWhr6MkO
Ri/e4/JbZ4Vu15mPWMHJRyCQeKPI5NEK7zmOCBHm3pWP166BhHfJOUNaip65V1SAHDmQhyBOBriT
MULKdkUj21bXgjDd1OPgJ0AQZfI20ocNIetAmTohZ4Tj1LzPFjas2OsoKh5/mzx8JM49l1+IUe2J
no7rPwjAV1h3YgawythAfP5ZjFul03dqWK7yvF2ZtiL8goPlScclXY3ozgclebcqJcjz4ZDH4sYY
V4OIwXoPgBne9eCvYautThGqXPaH5WkgVjT3ogwno4xY86OTDwgiiBgXY2YkrADJJb7SlCXcAXgd
n6xwXUg79C40Yggew5fyRHWKnnUxRnowjGiNWxy9IbjJffdB1jKBBJqd5reZMdClt1yT9q2W9/DT
httCpbaIH5fgnThOnKWbczLB87enbvBWIGyLPTLe3Oihymle9eTQhY3+fxjyGCHoizGJqVBYnG1n
Rc1sq0jSint6X/YrGMh68JYWj3LhQJ9D+svaQJd0kdTQ5vlfuunZ2iDpxNiqs3jcDt2IhOZ6yojY
1vdqccjT6/wE7NjTb0egGN3DRdS66xjyaO9nBeh0e2Op2EevVPEma94nojaMOZjoAkwfRrxS0KTE
AHUSeMCFCeEMJfnnpM/ujlkLcYZhHDvcIbORXkTiC5YD8fFghOvytCnU3cQCNUcTdNZN1TxcOPxZ
6fXf4enC6TwGnJm0s2miUUZZkpIx28Zx6+Aw/J9OD48BY95VdbUD88NRYJhl/+cDf8ZI/vOwEAgv
LtQW8VlnD6udzaaUoaqTWYDPWz7vWmEximM6THq/xaRUK4BncpyNmyLQYsMprwRInQXU0hPOzyrw
mCQ8yiK7Aew2yL62VWqPeCg2KC9tEuJsZZL8JmE3MPwZOqK5IOrGUbVO2TVbBbgayhFtvtas9rY3
JrJZWORUbALNaC9g69qOgl0MtAnm8cI9/3TdP790erBMzgYMA8wO/p6aaSQMUaiU5bYHE6uHN66F
GUfBs5h8DGgaOEvrseJDmGqFowfZQFqsFpgEMMK0M0BIuGaL1TPTQAZ5JsQAHlJP/1DzNi9fMjHA
/PlpnREiPkfJ1zM+GyUC75VI4mO2DeWgNXBYKeHfBAlugvJDnP/++WDnJir/O5qq4H/BwNDFszUy
VrCzjFDGbFV8oLBrzrONzj57mGGViX+wcNcplcL8GTYIBhgay3yHFSXFCw4zGd4m+sktq8H7+ay+
vQWLmRAda4Dyz/H8ZT2V86nMEg2TZ1IZreaWRYLw6Pn0AmP2op56eefPBsiCOiuSpRgmfztDTgEv
cbMwavKixZfx6CGpumgDvzyxfw6BPRI321Ktfww9c3ovXa8OEE37AAN0FOITYSeRB5FP6l4uEyHk
b48HmQdOGrLRc8njMT6q2ix30fWJZ6XFJf789MZE0dEq4nvCAbS1WR0tAiXR6rPpKHThwhj+PMQ/
l0y+LlsHlRXinOI70FKa81hVtpH6NIW7uBU8Mc+cSCJTiwzuXgMeUvYKrZYIa36MP+xGHP3FSKGa
n38eTOf77GWIY3RmQXQSqZ6IHf57ChiGk9yaY9Js2/iEvsWx2Hr2JwX+lqeUjwP4U7bhmQvHkJQ4
49Iu/8xQ5J+jn01AsK/iIpXJNpFh1RVe3Fh2O3lN5bXCftw2hDJeDn4/DwP556Bnc0gfdaE5DLNy
W6IbfGro19ZOMkN2dVvNL0dX1J5wvFEAmCK3eTtu0cYiF6Ron95ycKK36ulEpF+OWhbuqo3jC109
MlGZQuHaIq9AgzCw3pfu0fJzzc3j1dxfK/2NamxLw5ssV13S1zyFC829qSExyybXANocuo7EpzzA
2695DceARuDxKjvkb6NJlWazeVFPvgWexO6o9bBvb/uVichV8mYcztGWTBvLwsVpNR3kGuORIKbC
S5ig4PCwejk0dCaiDjVHrcgF9VVw28THIhnGvVFhUHklk1zlhMBo5lYt1zEc73fkDWyBpM6t2fQZ
zqi7GR1o9Vo0fbzD6EgfydYFlRs8Sp30lxJf4G5/Oz0YMqG3eIDq5vkSJddDqbcjCZMYQy6+P/lC
xGMqUqvbhUbNhu/nF0L+dn7A9EihXaPQeTsDOfDQn6yeBKXDqdvWAoExK4EytXpHpzPkD9X0XqvX
5p/EWJ9S0bOmB/apS5ocETHDdV3cZtE7+7eiuLBUnxt7fA5a1PVY/2iSipfG2Xsqy4Ul1DO0oahe
PNP0IsDHREVvgTqAGPsGL+g0/x32QcYYbQoUNNgs9PAGXrhx1Og/36XvnsrXszl/b/GwMyMLb2HO
Bh3Wf0Ld4bEXfsv9TXYh0vabBQ8HBU2hQNEMtJTLIvVlwaNoT+QhrbItxqBYPiPKYYLg4aPqDdUL
x/r+PlO5i4vrFov++ZWFUheHlRQvJlNSexv3t5K2U+NrSX5Y6OztS398x0WoIbFsejguStPoI+w/
ls3Ypd7vt+sEm3SSI2nASf84p5hTU1lZVsVbU9qQA5N3kd+ICkQVWFPaHheZsQvIcsiSHZkfsN03
GHH9/z9nPFmXpV9GTnBea5DNK7TIBottj2jLClp6BqODKVFEJC7FcHmhFsc4+pvV+esBz4pxKzTy
rMvn5KDX/ogNEzAJ/4ew7B0h+Ixu0ePw7ildEGm+pXqi6UylPZLV7GS5o7We8mY8AXuVj9Y+B3XL
fQkIjQ6cbDftWi2vOv4sggomDA4Fv4d996qulRcigDNH1b0GqR470z/qPdq8Av/4Z/3ZJFTvNXlP
3stdvytfin0ENYlWCpUuElAYUS/aFrfxSLOPndO/sCjoaLI7mroOcCbfWL2e+p34fLrJt7Smttkh
WZ/eEAzmPeCAB2YGncj6LZPit6vf0OKLGdAgwnO3HO/0yIWTasFNpKHZO4gKUSvcVh+EtlTIH4n0
iR1VtpXZQYJnCJ7G1mF2Wq559qPEs8gkZ8X63d5LGQnopNS5ResPGswar43xxfQg4Femgzu9hdN+
ezA0GzITYOp0TY9h1uhY4whgC4MTvdK1gZ04028miwcEjiYbDsYKeg1YTHQcGqQbV8mv6RkP/PmZ
nkH8bjwr9xEZGWxgaJ3c6rPdGw7dkmxH00Tk/DdCs0+M5xT8o1/9PHS/mzW+jqSzWUNUkUBoDd43
4gfOOwTuku9FLZOcWDBv/w+HAtmiuy9SKX/Sf79MUK3WNLEMjWHbVo9TjweZurM+w8DRCV+sl8+Z
KJ8rAeCCtLBWmRY+gb0vR0NuIIvieMIGL7cAMdFFomFMHwroXBVCYEzJcP4qwHqGS4SAcx7zP4c+
a48cgegkNSmPrIrECBUeCQpyumx6gq7AVGvH8gNsJKrvKKrwfcsuGRp9t+xgfacSFsW5sA7+vRLk
TTyhLtXj7UKkiMFyiw+8IYz0ViasEXOzBTH9+dGqy4RzXqvjHm8s9HswHfNsB3RMxGPZtkjHZNRO
Cc50UQKyrwLTY752zDA2sTBYSztpNc2kPmODpuegvZHoDNZ6POoPIUuF5begPXgV8LYm0h7WvDpA
6sIAA9TFM6nOtmYBuF8jTzI/5mO9zcEaebzl/KfHQ18zCZ1WsWVJlF/R0gVFHToXg9tNuXe08Joz
b0ZTvkSbWS7tp0s/u9tqtSQhqCoh4o3iDSbxYpLkFMVLynagkR/U8VclGaRJ5S5wLbtPxptAmLA2
/lIvvWHfPnhyhCgEF3nb51P6MubjUayTvLCS7RwfjgmILJGJy9ss6mvASLkOfn7q3wEjCoo9iF4m
9p64qP490JJS0xMkdLQY7audv/PvM/fo36/h+t6c9oFHk/huBSZkhxcNxL6dttALSrpBrgKB7n8f
GSN9QUoiFOFUVnCyUc1sGEBUO8szvjS6v9ve/1dd6JS71id0/+W2Gm0yzJ2Z51v8asuInglkxQsv
0KeA4p9RhL5CpISjrDovXEEQDL2YK3nb1S72nldSKjonOfFQ3Yf0bXrDHcpiXc3KQcmErXDqrmsZ
Ns5Rckv6VmlbXCUNS21TrQyaBk2T33VGeT8T7BnXoMnY6Pz87L8d9V/O96wABIpghrWGjGhuoj93
oPQIw/HK+Pko5+2Xz6kULj5Yp0pOuqmfHeaYk1sfJVm1Jf/Dtcp9rAZNazjRDQt0KSyxiN3FqI7v
dtsGPRg2NVg9EcP599hqw3Gu09oqtpkZ4EQIwBSMw62AAKOHjzHeKikOP1Hl/V8uFRtmeGQiEqLz
TmkZjpOekcOxl55qejpQF0nvK+3jpkGs946Y7cLxvgGyF7TKUECTFhz+7BU6HrV4HLCruP4035vp
ukkZ6/AfiL7AySaOPqJWP+O+xto8zOkThcvPZ/DdO0wKG/65Bp53RMH9fZ+FmUXDmFkmU2pknLT0
FzLnqZfZsBiXjGG/G64Iw1hlSO6ATXD2TOvuiL5RNgkjkYKi3jBcUYOJ2qXh+v1h2IEzGVJ7nKNm
pyaUK7wNsZ+lX22xyyRH0MAKgSYBm78UUJTyCoj+RHNPSkjJIAFadRcfUG28MKN8WwBZFFoWDUXk
Luayg/8ya6lp01vJFOEq2AUEyQUkZiryA0iw1j+I9S7R30cN058LW6FvkbKvhz3bmsSgdh3DON9H
4GJUefgrLfazcnNyMFWQNLejtM8cSjG1vvQKfTdRfz328vUvlyyKkVBpTQbsfazIc68BfFq/FzfE
eY3Y2ugoArSY2Kz8twnNNKJpyIqxcLrL3z8P7W/3pF/P5KwomMgRm1Mx/QzqADa0DfmDASBODxGu
U/hMoUnAudsR5t+a0vhlfkuXkK7ez2fxLUhDKw8IAtMufA7PZk+xMMfSKhj18T0apuh6WTB4zR0M
udj2AcbFZMPRl2/WUeOmpQ8j8PjI/vWPjoLDUy81ueXvphzM5KHFAMmTtnT2FjZCNlq12VGfmDuR
bMM8Tj5FdfR7B+G5YveTkrKV0VZOJRYyrXJla6/Qo16yvmJQnJk9XlLSIsK8hgKv19ms4a+CmfLP
d+7bdQcdqSLqRJyJWP/9PZJ0ue0nkm2Na2Ahnh2mNxTxIO7MjEtDZ6bFd3mxWwbFeQ3w9aDL7fsy
fCs5rSQ5/u+gwkA1XGxIfdbUB8wYCvYsIX4f2mLLkB6viUOGssPOOi9Wg3DbSqcLs7P+7cOSUPst
nupoMs/ORhliOWpGLEg15aBNd1DgSykn3/aPoW6wj25o1tLrWbLNembuqrMVfKoyBk0c4n9QRivi
fDOrIrYPck9gkD9nhFGA0MVprY86fZwTQli1XXyCOlzXdiXWG0MmCm8igJKCTm8d/WmurnWCe/EI
zCt7FtetVO/knOEhKNDDN4uHcp2sVciG4vUk0FXckV8hvMeBJICD9lDEyutuvpYjwg6fE/O2y94a
CC0/D5bv1jE2Pf/L1ECx+fdjOwI/QbGYcSfqEWSvOzQj1KIyfNZiV+qJ8384mqosQ5MSxVLPlu0x
miqlwkt6Lxtu+AiYwuaiwXw+C8pL0Wjfz2KaoimsaIvZytn8UcbJVOSjhq6ah9wsNJCRLQVmFHqC
4OmDnYXGVo8tLJ7FAIF0J+T5Uj7pt3f3yzmczRlZn5SGVbFUp4z4hCSoEe0RvHGQ3WgjtZ3/8+3V
vj2ejh+tuGykMGP++2mWXUoGWaqRhkHHOsQcEK+3kDHT9DdEaTmKKPuKEttT++vUYQi8qMNMpGKo
ScJHbYLmVCHkusvbh0oiGjW248rEEmrEcmyVoXgcQsLR7ztSzO7SgjwpUcIGcBu3h4R802wNsLsT
Ti9Z8txCqqGNXHcrhd3ySKs4DVOnjWS3tVB4c2xZqNYWOiztiIvB8SA1hx5fIAVp1wwfBXeG5VjI
JH++Qcv9/meS0tlhYrKPa8U5rtJbUsKKQpkaYQQFIx2j3hbOltOQUAIDzLiwpp/rnT53ANaX452N
914WeyOt5/Ke8bWRnSWGXXG1qxH+f+7MAbYYN9ekND4319BvYQ7/fLX/eMUsx2dTJuPOQYzk0l/5
ezwYIXKfsBrN6xGLal1Ch0buB33uSXtgE+Dq4lUuLU9XsvH/ZG2dRXYHOcYWRKQbxewWJcGPBSot
JnHWEJ2w8mb606R76jEiy615h6o5Ed5ZNp2aiChiQLHAbDDnL+lFqeNC0cP0Y6ivJZSS1aoKRx9s
vytOTkw24rIORE27yki76E+7E9yYkJ/DCcTVzekKdxoBy82c3yhajlZaG1WHviFmW8zjMG8U7aTR
V1KLR5qF8hCrtVK4SumNSFW7I7dKxSWkFR9ZuLHH+a1hqxHrfpaFq1CZtll/AiMmtMfM9qRgvPbk
qltp45jCaS1nO+VIIkRFEPeBffPi6UNuGtZuhe5VBKWVY+UKylvTqtipSU6fQUdn8adocDC5DksM
64hQizRY1v1LY2oc6Y4keqZ+xLkTHEhxA+fgNq8NW4V5URDkqRPlY88qfLEjC+Lvk94TUPfWiren
nqbIyvL7ZJdUN0INkgwkniwALuVPTjFeSm9p7WWdO/crQdcurBDGMkjPXhoVYoRI/15bvK7PBrGu
CUOVnXS8UZDWEkBu6XjmjdiuRy86fn2Ggd2qeX+cSBRtp7UWWxuRMD7V/MCFk7U2mfGDgSJW7CgB
oko6WBj9dfLeEBbyU9FJOLKudeO9xd8nJF1vsW/Nbo+L1qGHtHZgnTwBn0dEqIr0ijGP4icr3L9k
9Z3eNavVop9KSlBq0dgoCHSPlMlLkdNiHzfNKFwEwx0B8o+kMnWD+CG0YDrqbXVa5FkYqGDSdHrN
kIaVjEMl6fE51UAhYl+sgy7lzbiEDHwHmHBL6fZYhkyRdr6ja8s+Oqa6VGKjPZEZbA93LfLqgsBo
J9/iE7qpNvLKcpkGrwS/XvVOjFoKO7AL89M3Ww5UmMAF/4+089ptZMu27BcFEN68MuiNJEoildJL
QJlJhfc+vv6OnX2BymQRIrq7UECZc/IEGdx2rTnHVDhmW9xlr5aHwcS7htp7DyyCItQkH9Ly3k3u
RkFCl8lb0x0dxoluX23DRWmrktYngCCiDXClGqyss9CHrRwtKOthCea9f7/sgW+5NWL/eubVslfK
Q+E4ETF2JWjmSK6e/RbXkwr7WZ75ubII7GrfvBADGZfnHF0ymXsegabZWfLavVYa50E9d2W5LNJ8
WxKSPSbdHMsxOcPUo5FDFvaJVSE1SDStT0HS7KJ6xd3cbPWNSk82R9ZI3Y9qcbR0YO/a5HIHr2aj
geA/B7r/M0X87XMjQKFKWlWjImNvnXlYEMt7sNsDORmzXuJRHqAr0swGyH36j8a4UH11EA5M9eLQ
I+kuCYHJjcEVy243jK7SdQTXoSPgYyY+q6T5KSM/lsYLXU4lw/HEpHCm7kk2WZzIa5XrizjwhVG2
9gZuWJTb05gbpWI/ESpBGbgejwNo1Q55dI5CTuudtVan8748Ek4EdrdFS9vV9XJQaMvpyxEBu2Sp
Z3E7zHXTLXh3NrH0ObJo8UlEXqfDy0jNXzKw5zaFLhxNr5Ac8WmO84nPHcm4rBF8ST/YnAi9mrWG
5trATZUgXqMbBaSdUSNfNCglYLpq9jC3udOY/U+P4yQwgItJEImD2Douf/PJKuVXn//0kmxdmdGj
QzR0ig62kS8o+111KqD3IgGH3CUFyCwQxveYCWls0d8RQl5CGnWg55BN1zChBZFHvEOWQ1csOkX6
NdgYxmra8R0WsY7jk0/GnG8seoJ6OsNeeZ4FEOxoyqtcAFjgLcXykov+doQWqf/OUN+Bz2MjRT86
p6lDAovvazuCrbvs0wYeWQmCQJquTBUQY77ozI9euLeHZA79sZrMZUtxAETAzEdEXzfNcqBpQd6E
wzsLICsKxVpWXRx/Gxaw1foLpBUzK1aq81F5eyYFB8a52qRrs3qvEDNPqQl52QDMjP6PSAUXyBm3
dE4BizhQVzA4GYhJf9SthIZevVG7adk3bwVEqqD7aEP9nKJsNxR+hP7oYVdpws+anyRsfgWKtFT1
euuk8qJFQC9nRz6oxWpdNKFbiBplLjNcW5f6Vi684eqT6nOykDHQ8TixxUKtnPdrI/lZqWToWMpc
b8BT00bmtxAS5hzzKmiE2FBnoVXPkzZf08vgym1Mx7q7EIhjk5E3GFg4/B+46Lfi/cjBGyKKJPDX
pLUKJX8KV17R3kKwJgPNryo80LOeaexJet8u/Z4jtIxRPjhL5JW7Hg3hgY8DJG4mDvrkfKS+c2ch
tW5cadl70c2yCYsohKsrbV84dWPUFPLF9HbQBov1h4VqGuF+tZ9wbxVzkcmY+RSaU9xCJ3hV4pVZ
ak83aTdFi6HejtH6UIFl0wIsufGHEOJnZMcY75Zzyqt0nmH2489W5GLqKaHudr304SxXzkcCgS1X
uqXVX8zpOMR4mjnnDZa/NOKjk2J3BohQUaNxHsziWI7Zwu8Nav+Uz/QLFGMFArmQ2VMnTeuPOmIb
DtwBMG3mF9xzm31Efh1dmVmGB4ywXQ2/TVX+pFY+2a5cbamxbwre8PebxZ+t9vp0o2hcEeHnADi+
vjIVVdaZlTpaUEepWYcjnpISO3bwlo6YD2HkTs5Pv1V3KjIJzmcC0eXg3tEB/pNqXcln8k4ym0bo
stC6uZ47h1FHyNvUy7hQF0n7FcQYkfPFoHChqVigQRAx4oda26tBBhYJLJtzImhA79ww/FkEOC/7
AdvULJzwKWz8+EF4DCqvXvbZZ9VIW6OCBM+MZvHPqicvtjecdXt6d1o2vba6fA4SdcZI2uGf6x+m
Q/syLSguBONK648jJ/zaQk0GU32gvhuGa66nfF2VWHUZNIRmQbTDI19y5E6QhX3/uhVRT/iv183l
i0FMbZfWNn/9rzKRlzlNZ0sGNyJoHLhSdNd5wyPtAuhYKGeCVnHJ3PmJb0n1GRwCr2bK6B+vWVSB
GlhF5RvSQWeUNuxNA7K2fvgp6/48sEUFQlrqzT7RHFq3O9veOp8kyDLY82XEq4ve4Zyn6Lx79Smk
j8tG4tY/atImgmgdWfQe6DMYBroN/enO27p19EYgiWaTNDwbf/6/byuJlbQqPKGMs07s4SozUUDY
UZ8E9QsCWk5QSIIoGn3/3BudAOD1Dll0Cg43yu//Pjaw9dSiEk0pmgqBFy+omHAjBEhzpwd74/wp
uoUK1CqOodp19jfPiSp/KjmptFtKI1KyZc/4/qtc5yOJKzAKL3F5oasBjey6mG2NjpGEWbRPQY6A
OErYuc7iZiBxSkNIAdjOSj95bgBQhGLkncffOIr+/Xjz6hd0vMa2qRrTVGlOWgZyzHszPWAboJZB
MNlT42alvyjlet4x5R0HgzKgKo4c6SCE0dpwGMJ7gWnXwIr/fSeMYX5dk4vI1e+L6qLrlZyT1+7H
/EDn+/V18/x8AaT17j6425ev47Gd3YmhuTmkRJCmQzWf0Xy1e42+33VIKrJ9P6AiXZmQM6Gr3Gt/
3moaUPkS9yoLQZ3uXJ38rUEqKyvGlRNPf3K5RHvdG19paCWhjAL41DNfc6/be8LBxGmpiZK1mkuL
HpGNqUEer174d9WAwE6OTnWxitOdEUGk4401UDhsacvblmi0/Du9ptKXJ3WARvKHxl+7xujBYtK4
5KZYfMl220UyiC1vXoIKmKzgV4D4zAycOZEb5WCSKMbxU5Ncn6OJkIeWigh+xWqkBiQa+vtCMdaR
Vi6V7quDx0QDFb3ahCUSyBmb2KD3bqD9Ft44ozTfZFiITpLvw6h3izJ7stLqt+iqgnvj4NhuB2mY
c4eRtGUWgd+BcGqSne0dtPJ9LHZBCg9EgO1lCMBOuRl7vGvyWWmQfnFUU2H3j0CBvYR9XS43JcHa
rRa/je0pdR5wpXUECyk+jZEQFTMR6bu6In8+PY79MbGPlclNxozn0zS64lgzmY+Gk/w2ytfe0lZt
RStOYhcrUkiVQFeqjFfYPWaptTL8eG9Q/YwsNKTd0h60dRM7ez532n712ALkbOTInGHk4XwsUPay
eeD0N8bFQmrqVcwLyyDGW1wTRo1rY3jMAkoyJucrycNnODyWzactNNkV3jlMIMjvxB92VDAp04XW
S1x8iTzmsE3Zzak8NCevLJHG5XNDFHHyz64xluReuTXnqMQPl1U1cvIGIExECMpU+6CkD9wC4L+b
DebfctqzQobpM0jUhdBxEGakk5Fr+JsYxZuWvJVBf6pFrkW0NXmiUHQPv3LVW9qa9FpV+kHXwMlO
lMGLbde/ygFthW0awAvbkjxOlkXmrxz/s1cPubeHdgw/19w28gM524P3ODmPvPGZ2n+0Gq5jDVwF
R8dE41iEaEiMUVCmy6g99o71GmQnYW1MP7kv8+5CzqEiq9CuP35qsf3sI8MMPDgvudhZVhYjSDip
klzai9NO2H2wblEmOOicAqXonet2Mjzoxof4Q5F5kRBic2BHlojDcczTpcQNAqFDaI/s7tMycYjL
wBHc+PBTSgw8cTCr7be4/OmDpK68jzh6k6ZdOOw17YU+cq+jcjLoKSLR2un8gbQnqLP5BIQ6aC9a
+DyRdj7C2sO5KanNjyxMNuFYPHFHVPnlUtI+mtOkTwsjKkCoh0s/GTmLDZu+/JWWy5ZqudSmvwPj
iw5YqxzqkoqnWIr6o+gf1QFiU1NaZHRcCtubi0uyiI/L1Gql/paH7JQRcZVYSD/rZCOnGzkK11nk
/LDS6BxT2ORzRBQfPaZ3Vb75I4eTHCJZNk/h7ARnuX7uUpcuiD2saHZxO5lVOoQHC/ZNfBZLY0lK
CLWGODwHPfZDymL4xhhBKQuT6TbpwuYChLAznFcOubD+p2W86w4NHK1aafTOivFSU34b2MfsRwXG
p4bas7a7QxfyI6wkiqZq2BzFpVIsYaXZbePCXpJoOFMpdfZdMU8SsjuncZkAdpbaaNlF+awhropL
O9W5emVRfW5Qr1IFMWvMZyqyV+ZGNdhzJm6XUvvbBikWiPEi9WuPQ67DCtRmyhwvznxsaR2TxapS
OKgT040jZVYiRIqJaB+MpVkU81G2Z5bzy0k811SwZmcUdYwFom0yzbRZlRTrmDjvXt70RItpJ2Qf
nfLUDik9eW5k+N8HZ4NiP5XOVfEjVdZgpD2JHuC77H9xWW8kopmIoalOo8eaYxNP9NBJIP9gdYbv
OnR9xQ0L8l38GO5gtSmVs7Ka2s/EVwmO2i8K7uNLcyDasoNh08duQPcs8pu1QfOMgPVdjjPEJx57
yChdcX3O6jdwaxuSvx8QMogfhGVlYoH2eMOjXqwHS1uGag7WyZO7jeI3sARGfi4GX+MRYmu7Konc
jfqgZCmSj4cK1ELJcjbq8iziCN88D8ZzVo4Pk7C9YlxpiE02TfoLJbBoA5NhQuxq/klg6UJ/SzpK
PNJXaHE5JKrX7n4NvuoWar4NjV2VvuvWMZogDHG1zZ0Xr9cWMpchUkGw/x0GWTSOCcTFw4R8OhYw
Uxi36ZxBPWa7yN7I8kEZy4NT0yIosXbxEtOAYz74o+AzUr8Qktba0YvbZdPhXB645XBdjx7q/mDj
1Ia+wPXeqpD8geyjbtj1UI9Skm+zTSVtCTxDRe3vOit27XJX66pbslMNKfyg5LEa4NdrMQWyFCuo
QjxQQMIlZo65Lo+LMKPEFGfr0VZ3Cd1viA61pc56+5gBqVdqkFVlv+vxUzex9Crsr7kFl81/8AuH
MGoSMiJl3ZT0NdjwnS56V2jh5PAcc+sS9WjjE2vr4z0NNQ+deBf8Su2lF1cL8Xpttd70zquYBbai
r5QinVXHKNKWFeCJ3ghmajAvRV6BcTHNi0MKiin/Kkd2FVp4CFr9iXtPL3ix56F6Qk9QPvs97aST
nJ5siVsbSvxiBPbYerOYcSmVhijXuTosfcP/Shpc0O1bODxpOI6H7jmYXk3/g71+zGu3M98N82ny
vjLGl8zJa7h0UoWciGCCwxgu5fhVhqEqq08BVDmk7G2O7UZYpPg/abtQgovZNaroYoXBbNSYYu1T
bdfsacFR7rlag++UmnJJjPshRoTXceMuGwtuYr2aalgVaUOwmuNm3YjGHpeX87uU3vKWUrFukPY9
S3p2CwOLr3OyxY31bHsPvd9vUcS6wsRssSQ7U7GyWHhN5TXwHiUr3sjSm73qAzgZyFTkhl+/Wffw
kZLVQHWRc4DfzB3E+QYxTbnymtSUOSuu8P5bhZ9gGjs8808jCTS6582jtFxI+ksYj67Xd4tOb+cV
63fAmbZRFfqWqLH6aq0P8pwTF300/Cp1N1Oml8b5MpWTpD1kgwImE87SUG58+BaF/gV2cTJCl9W/
t6O5hSylweTj99lMgOcRnGM388sToNmBcC/29oHeLP0C1ysxAvi/4Un64YeVLGWC2UgoyqgsFVuM
SfgTALdzMOjLL6rjHdqOCPOZY6xtBXYI8To6uJTEJ6tGWXYSM2TMXrDg8Pf2kfLosc3EGCSptOpx
RJbWYzKe/fFV9nFyertqjOdDRbGTANDh2MKkklLxq+NZ0WFr0GN0lhl7ORLrIXxt9EOSTK6lsSYa
xaxUImxxzyU0iWGXRcNbZlMZz1ybPzs1L1U/zFnjqUbwTbwx4sTpuHH3OlnSTI5b1l86GH6y9VL7
2QN60AFocvZloLpK1CyyJv1Ka/Nh5IOq1LojWpRaooArZUrTPFSYU/GUb0Y0pwmHhDKi2sWVU2Ud
1gLp0LTqh+4587RoXoOinMXqR5icMxYFVWt3VFOZCI3avfUIa2clXdJYujg6w9yJ6bMT/tVPOCqV
OX7SYGlTMsu6s5Z7c8NonvLMWdoKsFuJMEtmRR79shum3ruF3ZP+3qabErdP49eSHUSV+k2TgSrT
pEXQPVR87tRad+UTUMf8IdVIjllHlKc5TFCxMi66CEncB+raap5DTilVji0EgoDCfdY2vVmHCjgY
B1c26Mg5G0KDfJHEEl5q71eaFS6dYRFIshxKexsV9hZ32GLIiQiAHziV775qzgDqfkZA+CXVcEvT
g2pprM2AHxxNQjlVi9hCC7dpq402bQYgi0ZMCxJtgsQWISFDDWT2ODPeSM7eMZ90tSJOBKjMlgKA
SqfHoM9mWSu5VuhaUMNU4VwQWYG8c2XLkjv1XLkc6ay/ILolO3CToJVXSNcMaiQ/qh9BgHlKvHpf
aXBrQn8uUmdAPc39gEDVAA1Sc+400hJtZ+Gk9PtsGP5Gty24VnDuWbSq5JK4uRwsFOhnWSWEqdbo
UXE5raFs6gTQGf6iwaRU+s5J/l3PY/W3F04bXapONgvQgFWh6bpd0n1WdDAa3opsramHhTON1bRz
HjOyLt1AhqioTNQm43lKngSMmgn8KsExdkDSY76UInNByDOhU0SZepeGQA86HUxkbKEVaeI6PS9r
PfLivU5fqL2+6FSSTDttkWKmFcUNvffn3BvfbMiX6lhuplba5qBvjWziTjks6wjEtKJtQ1s61G1E
eom2k7XfHugQKVFWnWZzS30Zho+g/VmZWG51zketM5sSqDX9KZzecD6ZrC12u5cV0a+ZtQ3xheWx
bfiA+FLaHaf5wGd/8V4d8yGW3wI/dkNCeRNnUVq/teGdLSwagM+BWzb1S4j4SqMWntCrZzJ+aXL6
WCX9l+ZMD4lMTmwQBaug9Rdt62as6yTIpAc8iTbAPiMI6Gb+7uh9lFo+n6wfEv+o3l+lUQfn4VdK
WGhqPWcm8OKfSQ4JdRtJFw89oOZdJppbfvzIHuiUApMFEYPSjz6Vy8nj3srBuAsa96HJgxUseXjn
eNoUuv1WYexCi/sQsNW2D+SZZcDJVaJthM15SrRXXvxyUqulL9mL1JNoEC2TAbHHFLsyax5fRVPk
eWaAiwuTecjxPqchEKPdDwaCDtuGI9tL7hOs5loQypPfqa2h9WEThP8FBcqedmlyivODpHx0nNB8
01x0rUcTeSClw96MxIvmHo07st+HlQ1ms/0pxOciDZcjvIM6vP+Zo5Ok5zJBPDReJo14RAtqFdQp
Ez1YoCYbIf4pp8skSQuVg7E87TTJZsZnswiLHKybRV4pcyc1Fl7ZuD0mNUe6+Aaa+hSpx1YDaeNX
TBsqOcm7fTaP5sF56ZwZHO1iDohposSivgFeitiR8nmsuEO0sJ7IH5ishQqzx/g5GA5nGscdfvjP
wKr3tCm1H/WY0WT6UvUPm0GpjxtDPcfMV6rFwLCOdvUroEYAt8GjltMpxcLtgs2U7DSuVCX7bx1z
zSNfFQRkXr0MBJH6Pp01zR1q72HK9HmkP1TDoRkORniuBxI/e/2tSd8qTJJ06XRD/a1F+UrxMAyq
NthISNLc9f2BkVF/OMjgi7o+iXqPM8AKbPgOKrmEE+fWntu/BXPKl3/qXJs9DhdGayB7tJaJ7BCc
A7MwCueK9TQEL14dEz/7NZr8B9tRFqNc4Zm+12IOfR+zcyxRFeL21CAoy7OLzE3BswpsW9E2/NSY
tKnezWKK/KGe4vFgaWwscmCgkrUcKeuvOj9HELUSgGV2oXLIS2eFSlpjy+vBBsX7oUJGdFHlXxrr
qUyPTUNoHYOnzH9M2ovkXDQKV82rJ5Ho0Z9HcGFV8iyV/YyzP4vsp+F9et5LrR+qeKPGlJPOef4m
/m7vYYTWRF+78u4UzkXl7rq7oQrCDBwRGg3WtadoKFNKNTnz3Vop+iWpV+yRNHf19JnNRPQJvy8m
3hDdou4SdUQZEwRgnX8ridwkLD8c7XAPan7Svghpo7s2kjhyV459i5Pyz6Ou6uia1drU03iUgHbZ
mraRLO+9pO8cmY9Fse77+MCzW0Y3txRXNh9FtoipXFjzij7aCIIM8b4dPJf/v1dwVcvOC2mwixgB
a66/YxjTqhe7WisQuTizfv+kW4pS1OgoNzR+XrCVV7V8qbLlvrRxZY7ygRo2lsg/pJgGaNKW+71Q
BKAqpfinFZdOA1/L/xH+v5itdHLQdVAq1CTRo//7mye66eNJ8KdXK5ulszkhEUvIvFQh9NfVarF4
OLnr4+9gdQ94pYkK/fXY/vu5Vy/ar0z6aPIQ7219CU3DTrex+RbqqN7neeJSpB1eFH3BJDvCRQR7
X8CKVB9G+QngJZtHGMwTbauyQIeem/9kc+eYzk3ARhrwA2fzWFALXn3/i92aHn9/5KtCO22sYBiG
MRTcGSpkDA+EzSJ6557J7ta8x0xoGzivaCRfz0OEeLJOSTjcoyUO/FMKFwgYG4OBh3Fc0KiHff/N
bjlVGAUE69ChszXErP+OgqiaZFWy+DXM8ux7+76zWT2zJdSE0EFVdRj6gsvde9txgwvO3z/8lqz1
n4eLvt5fTdymcrw+LG3syeFRCz7/j4BaK+avNk1pKBV8a5qT9bhqzadOX9Fl65JtDtoG9TV2B/7y
fdODmHz/NTxtnCKGCshI1q4m56gaXNn5xffxV460WQiFZg5U4U8khWhNkg/sdt+/hj+Ki+tH6iwG
dJw0RL7y1fBSqqmcmtSJnhH1W8CLj5q5afmvHLC0vQNRZNqU0yZf98bWfrbfokWuzQquB3M2Warr
bGc0ZQ52/xp5r4a+Pksc8pYGCtN3ZFUxykrpMUCd67vSs0YXw9V/xfEnl3b/PZAiuCyLdtjVib1h
TUW51e8HEqzvkajUGz1a/a8veS2ZBq7Y1IGMTdaYnX8c5svA3Wyi5eo5sWa/FtvTev07lGe/7/Xs
lVtTV8jYsQpgn8RU+O8QqwbdHjBNR3vJ//SyMyYMD92WHZ5H6Itl1SCHfcCSJVMVEYAYPHc4xWTj
UEqvdwkZtww1WDhlm3MxbXE+1L8fZmqDjIgUNIzIP6CyiLWfYFSLwhjRXofSOWb+nV3tT+v7v8bW
X4+8+v4lO77ZR1H4TL80/gwf9K/8ATEK+Y75iejNgvge43GMdl7NcRTY4B6Ah+NwjZlN231MBPC6
UlfaGSIkmcIvL+LQzYGOurfUb5XsRKnX01eUB3yPZfdOr/fmb6cK7JUDZAey87+vi3u0AngrT8ly
OVKlMVs0zNvO/8Jx8/0MvAb0ika2LoQ7BK9akEuu112v6cjWyyKfmxqIRzirrPNUHEuFEJvgyU5f
c6Kgff5XRKk8LgV5OZmb0lEiRDudXvwSPi9pNMlGn5AWNz+KnnIEYhtA8pmxQcxEVJk47IA/wtmD
yBw8b8c5i1cPrOn7L3NrD9FZ0G2kSMJ1f/WLJ3WEE65U0XcVO4msmlKaBRxmmu1ASkvrrKa7bsdb
0lw8EIppQsokAfHqdzIKVR0yyj57kVFnMXSERhOtB5ZlbmkLMa9Ql8j3nPc3pxN6DMz3imLS4Lw6
Sag4Ulq6z9keuUXRbUsafi1rGJJSEHco9CThLfHugshuvWAT1RGObEYmO+e/wzJW9b5o0rgSUL0q
WNjZQ5XKu6Bot+yhY3RunS8tIhmBtoCkHJ3ps+tODgIYLA5j8DGuzXunhps6ZaA/HBkMnRPl9boy
dhhujNIu9mHgbyek0RqbVtgW5HpKG8KGtvTZhD7RQYeFVqJRNO5i8CUA3NZp7CoePOf0gYDl70fi
Hzjd9eIDVwUmECAqvGFXA8NUiPRuMPTvA0nZGFW5MfqzGfJauKeF5YehguR24h1R3K5M96KPhPqX
hgg2Bv+Eo2yH7WXnl9o61YJNoEAfDlgsbWfZUcRS1E0p51/cipRJW0WcDgdF2WV57ppqsk2yHYyN
qfa3WfuFGvDgUbuWCsga9J6ylFxF9P4jpYsMWbE05yQ3xs428r5MGratQV+raZe7ijiz1Gv2UiYv
tbjajWXyOYwC4NYj9pewl3hJMdd8tL+dMG8G476iwuur1p1JfWspNIVLXCOwGSHX1THN6kIlDFLU
R/BpBusiRytOoMhK7uIsbh4I/37S1ZnMBh02Ev4T7Xsgd7p6oCGr+GdkzNCjpOCIth9gi89Nnk3y
znBh3vzXaPnrO15dQoPQMNOmrLI94aW0kEVVOFyM/Z1D580Twd9fULzqvw6djp4YYWJoBHw3NAx9
F1PjWthRFLy0AxXXIEvWSUnqkDIt4NRMyP91/qtcf46cmSZvAnQ03dmmxUr13Ve/WsnqYlS60vIz
EjfzeRjLe+6EnnmOqUli1tqVdzkLt065f7+EqyOnM1AtIvk52Zf5U47Mc7T2XvaYc9eFsE4OSizN
u/Rn1N9ZEW4u2X899zrKIJUMpc0FMjaKTjaqmUIn9iKg9RY7K6mkWyjTWEsPWV/cmUA3L91/P/lq
1UZAVej+pKR7pVzXDhHNFiXiteSdmu5Js14VICKCE2fjDsc8E9PU7x4S787gE0P4m9/5j6Lrr7GX
O6PW9XKU7XWii4aDVKwG/zh1dybSncXi+gTATaJQplGL96K2J3Kan/hmcG/vXldvbzz/mbLXt8dQ
SyVeKfSKHC1r2eEKeYmsNSJIvf5iepWNupuGi9ATpCS1A12yIlphkbWMjHeNCAEJ7sD3i8jNzfmv
T3S1fBm+Iplgb8Hwhum8XPXjFs00GumqeBAqfE85ff+8m3dYU9Ns9l8bbah2VaprAkl1+gpt4A6z
ImWUpTJbPpfz/f79YbElLPJeqe72FPrrgVcDeWorJXNyvXwMrFPZf1rWM91H4gyKl4xOWSydbOfO
rNVu3d3+/o5X+7jTKNQCgUuJHNqeonNukcKo/yoV+21CLy4EgWbjzXv/UPXNQ5IqL31U7K2goM5O
nlK7Iep1HUAgrIx6qwXFZuzyR6Xy5pzTcqVao3tmbArdSOilm8yTNkb6KZfBW5iiqEas1XSrrrmn
If9zlf+v2ciBSeNf4nxydVKGo5s7oWcj63RJU5i1i+XHhgLTDGif5F6eJtl9elJWq/ditthus9VX
y0uenZv370fQzYoomCq4LBpHJNTs/25IbexDKCmU8fXcuz8Oj4+zzWqlzxezRTB7uZclc1M3z61A
HMYsaj7XUunQ04gGzVp2Gu/g4/vSSVgxDkW/dHykQ7Pmy1G25vBUJQ9T+5EP+zvf9dZVgToH7k+E
q9zprr5rH3iVmtpmuC8XtVIuAMHUaPWhKZfdCjtEdbDm3z/x5lr4nwcaV9MTPn1q038J9/hSMvpb
xdZ0Tr76dJ8VfHMPtxXHNIh9pKJ6NS/T1DCSQGM0nedUUp0HsmoZNi/z9e9q+f13uoUQQfT7n0dd
zcemjT0kG9r4Ot8dPgg23hAdNrs8qZu32bu7Hme/9XT2+17h9uabJHNTRnqNVu06myOVFSOfNCUU
Jk90iAteZS+rqyEX5ZI7X/DmKv6fZ10vqqOBaDHWeZfpbJfOfoQPPx5/LknhvVCG24OTn+0XD9uX
9breWZvzOl98//ibT8e0YFEBRFZ9TZfgTtmI0niyx1Ak++kc4AIqBd0D0zIPeyAsw73vK47v1yuR
pThMS54JGObqB819wwqhqwV7DVDwwEqXm92sVvx5O6ACwQzvUSbgwNBzvbVgMccFHu5j1p8qs6c5
0i2ivid6KhohOSJU8cICJcAF3X9Vy3eOqjdezl/KeELZ/12tBsNv8zKwIwH68JFPkmwqsEI0ZgM2
dCzVcHy+/zluTKx/nng1sSzVy81UltM9l+1e+cBsWvxh+sao1O5bqm+sUP887eqnSFq9NIImFp6G
Hx/hjORsb7la7N9d2iE92W3ff7db6zGPo/QjwOqQyK5O/lMyllKf5DC5Uq4esKGyo28aaEfIXWk+
GHaCtAMXSSBmLImqEUpVK/y/P5b+8yGuVmUv9O3JS6jDV6FI8ABIkwKcuX9cVG99Xd3iAgvMggo7
DP9/Rw+6Rt2xUETuU4KwtGSJtMyCQiUSTmm2q3DKk/CMujQWiTrmH2BVF0ZziqUpii9Mo73dzwpM
hRJRNtwThceQym5o9fAhSpwD9Aq9j0yJ58KRn/dIgOyjFQuEAOJP0BIGf8ACxak5iktzc2yxO+PW
sI5JQ+XkKMJtcrZFGlQLWnHSZM1jaBI9/q0eqrCwMBJLpGfIplB51pW9JQ/ofxkAwuxQZFjRwov4
PlYTAacYZlruv9a9vuH64Uao9FX/JJFtE7ZHKmJZdTSG1YA6mW0p9o7pEtmJLH/WxRkFcoF02qgD
wjUCoczmRM1SCz8rmC68ozrH6cvnTSakadgL+DPi7cglXqv+mLbjzEbFHvXFYlKzRaZdwAjO2Jln
hQB0iH5ANs5TfaEQKInx1KGBNhzgtYEWfWwgFPExrJpKilWvMmyKZZqsEbpFAHL9LeVq4UanrKdp
uDrpiSH9SEMLHb3waboq7oEYBHCdH73xt2runJTUz3AmGROALd2tmmrX1786MhXMUsH58RR7E8p5
w5WIT49xcPrqsVWnhckPMZarVH3vTPJI+1+WFK1T/rpm1sux/EI9NAvlD2soRCs1w6474XkeByLR
En/hdUffbx8y5CI+K6tNR3GkoaVBVGUZoagBVAWFKlon2aVSuIv7Q1t/9L02b/sd3q6B4nNKevtz
5s2kF4as354iY5Hrr8n4FhdPmcdnqvqZhUpEvHd7OmRoosWqK14Z8xk5oiSXRCR8jQSkU43fmYgr
a5zhZg3cKVuYMeYaQdK3yf8gNqnBcrE1kFH4Gv/sfBmkzxqjSRZ+S37wjGDfEgEJo7kXgrj2OOUx
QAQmDtBXyp+zXL145pOPgIh84EBf4/CLakQPaHgIJhESR+k8yBSowbIWR9nmblZ/xP02kD88buMZ
hHqi0KnP/YmaQZ1pi9AQjakZDovafJEwfUvKKSJKIC+nRRT3FMBkcdHM23HrSPKmtauZ8FcIAH9/
bLEoiHkjxIhlZM5Er9vxrSWzb8KASMfFKI6eo+EHH3aFgWGcvyFh5PaErPE/vWJFlkphBXiDyKJl
komZbjgC2xdSxfPy5glbstk8sT/IBTphHUexM2tIa83IQgJ+YNrVkn9G5m+1+sR9os4uNUlvg8mk
MY9Vcyx5jpgoTEeJB026sqAXb/IVo0zIEYpyK5yT3aoHAQL5CGadsHHzu+YrrvK438E34jZSmZ/M
zECVFxiWxM+gHsWcL9MTIiU/+4pYoAIouMJ6pdcnxGJYPsSurjX2nHIAKnQBx+sc6CMIxtMBO3NH
yG0tPamlAM0UGxYcGfMvAwUn9COuAMaWYMCq/rwnT1dFHWExzvlWXi/03F9qhNxf19e9WcwFchr3
Gh9VSoMTkrpVKU3uEHjwmZ0XIbWg4UrxKcNnkVkfDsL4sVXBmprvMjJ8srb41AJlKEwnXnvgTv+q
Wk8V/I10JH8IUX3X/w9p59XbuJKu619EgDncklSWnLrltn1DuLttijkn/frzlOccjM0WLGDOXsCe
weo1q0Sy6qsvvAHA6Yvgw0GYDzmesYT2SBf5cvxYngoixMnrVABaypscDT5ESikQOyNhLwLskJ4T
DoYFuykrDyPYZw1l8iF7KUFWqb3lY3NzjE/idsRytsLuaStF6h7A8J5XAa5/QvCCsqLC5dWEmSW/
8AZ4V+LFT+MbAE5BczlD4DBhTytIx6v0/uCv7ezyvdVfYKmKxudQLCRQNlW6Qb2+2A7A5BAFMHsZ
3WxfrYwl7UAOb2+E/O8n9INGT5Ua/2y6EnaHLTLyZ74FbRjUSyfgajRiKvyMT9uWf40FVezjySp6
XtucKyPMMGpFFQGzCiQG2jLbnZVhwcaTA/w9ygXtkqAxvW4EX1cZvhmuSohwY7I1Qm1ZEg4a+69C
H5M/4Fhb7aOtohNImxLoAI2fhAU53nqKBDdwtqnwbNBqWrVSmvcIUSMkJJoG+GOEikmwIMijP6fG
3GThowOJHm2zMnwNixgOM4lljvw7VBmwCIxKOYclBJ3TT3RL7OFtCpZK/B5zUMep21SAMpoKkEuu
Hjh55rAt0BonVSziammcysXkYEAJHbG5U9BDkK3jYJuYIjk+LaQe/geZdquzgxJzXUUhjiIv1fSm
p55CNCzFBublhim2e8MK/1dEn5Aow3NDIJeQ2IaD7gswjRFvyUv7+C2qaPeekKuHZ0gfPSyXtAX9
00MDC85hb7x0k7NslVvMzD1GN7mmLDg4MBlw8SPu8q8DKcvmHqw3Iavd5JXXsPOFlhBSJuIXJtzD
+WCtAS+MCuPAMH8olXuoaS75uq2+V4BYGTcItlDH3hFpFrgO3d4ggimQfbzqtI8RDEJugXNOxyrR
EBwS6gsa/SXoBWRlBlBmkRIwfzrrwpaSt1yvFCoxJtmEvAbwYWVom0Y71mjCnKJyybQgTd7Ee7HT
o0346GACUs7Eib1Mgfup2bIJ7stafsmYVJ0Qp4xjH3kUcfUIJh4RyjAKLz0/qL1gyKiw36C0jvEj
qVnyMiW7qHqsmmJD2NOccUmN+AHRJ5aNHXSL9yatIdDSWcW8RoEx2hI/xM8Re09ESCB3pROtLDwG
mVOhH4cyr4eFRiGkXxxjyQMaCQwC+BYlOO/2WIVHIYauwNkjaudlsw/NdZutCAFkzVl9z+Y1R8tn
SJJ0JEnIA0ERR/7JQmvibbQomeFRIbgjWpJQMfzW5N9CxAiPAf9ekQgaNQbrbXEU2yrS61tLBwmy
GQ4VTIekYKzaq0vLzFZGd+Se46hZnKoR4XZA7JSPTKr+nOVDXJ051775lyrJOL/QbcKwk4v+9dQs
lXRxnrZyK7QSx8QRQADg6hCHSj6phYkDQgphteBpaJHhO+fG2WsvS4vMwZcVQtLwJ9Uwt7cQ14An
1JApJ5pxZ7O/pSz52Bw5LKjEPMjZQWUuOGHiE8pspilf4wkCzMXHIoe8F2hrQWazPse3tYTRD8lo
xr12xtdK3TrISZktIYx7vUtfeSZsRMLC8Kf02HYB4H0NjtTzQBbLLqejzVYTF3fnagN3GfcxxzUd
oRJk9yXzvBcZqbyJu8Y+GHGxjZuNkgHAr8kvsYRkfpwRvcBliGCl2AW85nyZ1j9yrgmuY4K5Lhl4
P73Gf5FWKU04jfpGaGHo0eI0WhzVl5JBFRQkETMJnbUT36qqvgQ/r1iDL5wPUIWX+seyoAWt4yeu
4aAJ/0UAMrQjYVWcy65/A2DEaRf07li6S8y3acwXIlWg8DbhF+VTuJ6ox3BW03DwwOQcE/f6Hqtz
DUB8nfywqMeVIj3YBdUM/1CqL3GCwf8AEckkDRFKEUPPNyXCuas5co+L8GG14NJ5OdNou9jjndHC
2fJHg6GuDUI/snAdWeJjDxjp501yXuYI9BgYZeJRBFyagMGXIpSJDTwYo4spGxsAoqvIwN7of7fq
8IupvIpLaYAy3jRmd0LZBZIMzCqcSLk/k3Z3in6EReHXyR0/vNQPuRWRtUabosLuOnxHqNQFkpEa
6U/zvEfIBpbjz/rYQt6m5FGiZIFD4o2BmwefAj24JYNKONMBuSO93yUMy6jbhd36zBT6dJOE25O+
JGYaqJMNd3oIidxL0ncDaT7bwOgSHZj6IBV7kRNzoAXOm1lkRGy2J5RvYYm0JH4FgHFruCUosQH7
9HQQ8VKnhuoz09fgyHTDnSBmNDm8hOiG6AIDmP1fGc2S8PYssk07KBZ4R7LBo2GLvmaca5BO+z3p
GUg8oryoDLkohdVpzuP2OMJ9ND4o00n+6hq6N/o1LWB/S14leMTjL9O8RG32IKoQDRbGNEG/te/I
fwayMX6qCOKoaCyJHlIne925Rk0Cbbz+aE4hDMTVdFqJhDi3jU2cwrbPXmsodWNcMLoefBUGl2Ph
Hy0yju6gkV6GWbhBL4nGVSc/dUYDJbV0KUU4O1L/DJ8ZLVMbX2Fu29J+c26NekMxCgX1RpTgXOtw
zk8lSujCGaq9x5xDxBTwU2xH6nTYJ48fvqysOFZH0GTZc2m/Vih8MQ7QtRVKIuTLQgmDOwYxY9sR
AFZu81hKYQseHQKPqBA6vV2lUBib8l2x2AEARhKqIhizUwIIzbqp9N+1VS/5OOIOjLMVZmhB/tKi
loXqE4a6hJajiO9lWHjrm8yKkN3ZnmNgmrCY9YNUqduewAvyh0rG+pCdorQF5LfO2WNnOz/U0zY9
vV1p64jRwT8NvU99jllHRe1QvTSKItnjEcq+5yalXcq9RMaaKb4hb6vTAuwiYrGE9+/XvqTK8anH
8k+Hju/KxQqWH5Y9+G23echesgMxu15wrba3DoD4B+d4ekj+Vntzmd3Vq341rorb8xu+2LuYrLd1
cez5/ldd7vwIoLGOgp+K0NnXzs+pjEtVyqzTXq8eqRUD9cXpieL5lgub9G1Q3yxKO3JDJOGdIVnr
1+BCFxqXOp9ZUWV65zKMtK8/AMLu1CVmmwrUdTLhQqIeOeIJ7RVuYbKqWq2uPPMl90BGLUD+EE3F
vsGYdS6Ns11ayiQzG2wWT8vfm83DamV5e9fzSm/9fqWJp11q0NNBxIhENdCCnFsJ9FpU6aPKasVi
95RvLMaR5uPvn5vNm373YHl/9tZ94xP63bu97S68e8e/H3bvu9hT7sbna2PKC01b2pm2DqEAjWZ9
7hU5RsGpyU8gmfEjo+2GrwG7f0B4M29EBPl+c32ovvxz3NCCMvDoBAw2byueu76cumHCf1Hp0AfY
Qpo/w9XUHov2x1Tvupruebo5Tz9OYPsgwWXZYQzoB9xoTE5LaR+Vql+qD3Xw3BY3TUKXH0W0J4rE
MF0WZxUO9Qp2TWdB9ylXpRH7anOIupWa31c0hhD9s38oHDUCvQy9Vcr+l7GZ9en5ZuEkKFMwpXYX
7zuK6+qRLgGXF9kKFTaVDVpv3lUQwSWoAh+PvAhkH949s/OqSwV08HpCUwm11oZBg3D3NCkkr3y6
S6OPz+uIP/8EiVDSuqkddDX3kVXsiqFZG+09LnLrkPwttLJlm2XrIvvR8bcGaaGl+UoudmWj3FTw
NO0q38lT4lk9/3CX+lJLlXaCF9TJL3Vj+B1VRyIXd1qrQnjPl7kh33c9TEUsGMLU9royPKB4443c
/NY5WXe57Im/H8Xqyc3GpWohMDAONzw3dDwYT/nT949/KSghKoWgmAzrBqjR16eXjboB2IWcEcTZ
LseXzx+Sm5gbk+I6XSjT6vvlLkYkmxETIwd8a/6xkjHbJkTt05x+gsBOFpti9bAqF3smzesf9yQX
3pXRzcVJJVEAbVod7WjLnG3cUpeDqXF0IqCGO9LhN+MUe5N4q7vF/rhdv7/v7CvjqUtB0FFwVvhw
qdZ1sa0/bSfEbRJZ6XUYFNErt+5/MnIQa3QRv3+VlwTBsF7670ril3xaqQRja1lthhJVeVMpm+pe
em0fU3VBMfWb7qBuPmJqP16bwl6U/GU2iSu9YhPqP0Lhp2XHND6fwBAJHH3mHg63urf8GS42q9bd
r6zV4vgK6ETb/P3+YS+iXD6vOjulRtG0OZNhhtu1/2i5h+Xthtvs/OAuFnxHbpIr6xm8vHlA/7ye
+PNPT1mkcgzUnH1T+08H7QnKubt8G1Bd2bzJG9dzabn9SG7X9+vdaXUFda6KyPbP2tB9VAvrI3g4
s2fNkrJAKFrc2oIUtQndh4fEu1u5ixvPu0cHf3FlwYtbVshxkqqpjm7PsgRayU6etwnYzvxAKx6W
C/m+hG5Vd2XMfBE6JOST/99Ks5iOfp5poQXCSo5rMtlCXoR0n4sZqdSGBqLoJS2//5IX4Zaf15yB
bDo7qttOs7M9GiFk3vRkGXTioKD8tu/gfiBGU0KfR6uLP/gD6lOB/XnljrmYezqmrJKQIN4Hu+rr
bmqaIqzlvv+PFyGNynjYIroT68dipK1C+5CeEzmosBGHZiBUxK/s548988+e+vQLZnPPZCyaCbJT
vBdi4Yykllbwcsb2GcqT6OQhMEQX5SULkM5CVoV+GAWaGE9wzTehsaLitqicsFbybHQ7QLgXFJMn
I9ueAfUH8KpTmDsF5RDSZ7DqiQ3eycFrkNlqiiZw+y4MK6ihZTX5IE+jwz90KOwyiQj/9taiTK5k
o5fyPwf/RTT0RCSeSz9qoTCs6Hhg0WxDK7FEcIf6QzQ41fJaEnHxBH1abHbL5IGT5pMOP69AFmk4
gJngUevhkF2z/L2y0Py6zhznfDatAiJgfc9pFaeHlYQm/FVNy4uAVcbkCrKP6Jzic/J105qALMao
ASp1Cg5mizrXGa0boB2PiDm3IxOY4K0v74QaDgpdNVmRKCj/l8P76TfMDu8U409zyoJoPyFJW9+h
50CDKTBWiDqgiZfTbzGa85oTJHYnTac2XTfZXkMhVve//ykfBcO/J+i/r2MWlROl66SiSwVyAGmp
YYU6m8uxqNlT57FG2OoeEuE0HBNEpu5P+shuP6IcJXrMAx1Tp/0b9E+ZnqMRQhbfvGmK8MOkQgbN
HjyLQeL3P/hysLVkgyQLZA8WQl+/nzJEoVxFnAACH30XcvZmSn3VwhL0tKABl3Na6/SaM87lm5qA
CyIVnVp4pF+XPZ1xgpV14q2FMIEtNzdhcOMgzNYoyCaHZ6Qb8K4P3umq1e2r0Mx2MkIeOlAoD6k0
rTtn+KlUNOrRGBS64VFnXnkzFw8R9BlLNwEC/pOD5mgG2KkCQQkxczFDM19q5ZAJta0rnZALJQxX
6odhgEFd7MzCfiaHWh9nJNcMJWi/NNENmyVUX7//0Jdy6i/LzFJOm4SzcWI54aBuO9F2qhEDMf02
OGbqSzAc2awDCo1TLybJeREumdKA6MlLyzsDeXcGy5Vppl+lG14IwV9+12wDVjS4gqZiA/5fXq1x
AAotRqald5U2cuGbAntUwC8Z7Ph/0m6oKWmmGhVUvfwG01VsXXjhQrcbhbXvX/fFj/pppdlT2ecR
YbeBjypPL4G6IsFPEPRMpysthQuF2ZcHml3YoaENkzT9xz6YTSpUq+jbC6MZRIfocF5NES4lSl9W
nF9i2DdIBht2LwRTBaRa6xCWUV7YGsouQDunSmmEYh5M57tDzgnoPFe7km0nit6T/f79a/6QhJ7F
W34OzgiYsZIvWrNdnetR1I6mFQnUHbgr5rzsZszfFNQt2UTMesWQhK7xlXUvvngNKDT2kWSqH/IB
nzL/cdLAP0bYbbFrQyaisvNLj37ZBzWFrNauSvMnWOVmj9jIXlO0TXh+4/GL+BVAryJ1S4wJvv9B
F3f2p98zu3fUMpXlCtEUJgBHYjjphXBmo085lNWV2vXyO6dXhi0g8Dj4m19jdxaVipHYERoUKX36
LUivHAmcZAEmA5MM5j4fhs70Kr5/xItHCiF1vrejYOMy+9Rh16l2V8FKSZApYjSF3x5jrKtUCfHr
/9lRUFKhSpi4nc6Z9QjkS3adpRBTrV1XUO2swv7u+ye5vMR/BcdnTxLJRZUlOT1eLlyqf2AMeEl8
v8TF/ck0RgVgLTTNZ/GniKUw1+M43QsJUoIEALtlfksNJeUK7akVerzfL3gpjBPv/h9C9OP6+XQg
QrORp8h2MF6WfD3+JbRyMW9lQZPW9dU789LjYRdPpwbaJvfzLAqdKqBhTQn2WQCteIWE9bUiv4o0
CpCKl/YYcVzTgbjEgDAU9GfgQCj4ps/NhlWKM72YSnqN5UHtj3EmbcrqZ4OM8ZnJImBGa/JTMO1t
F3lJsK2EjCZTHpjzlo6+KpPwlIG5LGWb71/95R+G3ANAVtDoaGx/PZB1VGndqS6nn+3yEYHz3+7G
9FcLt3S9reev/z8Xm2Vug5GRf51YbLcrXCgED6ZvLfbuYu0NLn2Hq50k8e+bn0fl08PNIptUtTBS
YtHnoJ0zHGl0bFbKzWp/s11ja7A+Le7/XnOS+wDu/7OmAUXcQS6eHHBWUJwjMGk0aIGrAVpJJhUc
Tnqnk37KQYx+qJj02cswzrZAXG2BxojeI8A/dRoum6rYUt0umHAIMFMhAFDFqo20g4C7CxlLgQeZ
lHpFbd331H/3TupwavLFlQ91ESKOC7qsAGGG7jEL04naSzmiKclHii1wxqBISHeAk1rZTcqkkeyO
GfL3q9qXYhuW2JqiqryEf5QshshqTGus032P/KiP4D/MY6NErHhpI7WG0+6iUzBaAXraoLZ8NstV
0QMJTC2KsTsh32z/FZLYyEYK/7K499ICSAeuQKE2LCps5oritWasb6mjq2blxj6bjKoF8yEyRr9P
fuoG8oC0F7r+Z9z8tDPQ98zXw45B0+k+yx8zZtbcHuATCRjC3YWJLW000VmJOut+GqV13rarvAfp
mCjLjrQcwvofdCGldm/0L/EZ3J0hvYpB3KmRN1LT7/pzdVt0ijsC16xkvA7M+wq9VafTFqWq8xZe
AtxfuFJdBPsYWpKpCMhSJ2/TML9yQC+Fxs8fYHZeSAeduMOTbx9W3ui8TC85JRK3mIIU3NDtGIR/
/8UvZR6aQplkq6RCtFK+Bh+ptaNzcDrHYj2OA+BBCkcx9b5a5otfPj+Vn1eaRR7kCc0xDjCXQG0e
+a8iewdSDRJTAD2hzzfpaxJshOYewpdSDPDlWlJ/SR2G+KqqzEn5Py6fr89qF3mXDAaMpscJDtzB
9G43y9Xbn/3qZrEwPKSo/N2V83SpPv+y5OwiB4atR2NqJHvgOyRbwuQA3FgpnMmZBiN2JGS3vv+i
l67yz08p/vzTVd4PYdL0Fjl1Vdz02QuZHfAnBnigYvJrBczFeoIrS+EOF0Po+Tg4SJrcLE4W/Qfn
iOSmUGUXqOXyrGz2iJXgPQ4IJY1ilA4ESoPtSwupA+F7RqHh++dWPijH8x32+cfMXjZShlUp2Rx4
PB1EjSyMKfRMB//zgHUTiT3CwFNBlCnX4HDNEuGnKMDd+LcZLsfyhfm0SEew3cu62I2m0Kfflhh7
NmJ8Bh4bCs8A2W3/lN29bj6j5QIwp1igxxHXhasPDz1OoVAbypqK9PQTdGla5kgGJstg/KvggRYl
9z1yrhrKSJvUXisA5jF9s6eVQMrr59tG+0n+b1oa9phbESXtKbyTW2Vh5AcHDcRKBfWHZGf1xuiQ
iTIVI65ZmGbzNAJvK7ovZwPFaVNGClhzT3fi78oFSquSBeH+HXEb07SeivPKHNtnDNF8u35gLdEE
lq0SoSt6uglGB9URlyZUx41mY9M5aLoXZgZq9kDSLjC8U61uFJNcLeeNmFsaz35RHaZmMQJUol40
223m3LfwRAo0bhD2byZ4KIfKrDytDNw6q/wysP082NQRMpnYc3Z4LNJg6wQySXkvQfD3cu+HU7xE
9gWnBXBPToPIbbRW2sCLMU1gOB5o2paKDEM0QO8VlhY9iB01jsEaA+7HPmk0SM3DhWybu6oGakqG
V0swUvI3Y/pLn6LvI9S29Q7IZCkRz/HsKNUtbvVeDaRHAvYEAwgAMuSoUVnrUoqrFc5s0vBb6Yd3
USedTu8DC3MjFELSA9WVTO1Ri44XDXFbHfXN37H1AeeUpr6kXtAtiEJvcv+uB0+ZGfgjsgRXjsGl
K5xoTtLgkFFaH27jn86/NZw1tbdVrvAnAMDIkDK4z6ZtDR8H0gi6ObBX0MoBqkTLUP/l/Px+/Y9C
bn4KGUIg+YT+FDFhln2dlGbUp5pOlYLcq8C/n3S+JBe4ySe30xKA/yqNX/lOOw2/vKADwFx6wQkr
SKo2Ot0huryd0bt0lfAqR8EeKBVgXrg0pzHz+2qhld0+1IHkIVnPlCIyz+C80l2GU5/eSxsFXDN2
aB8GAxIUFPmQ5zxx2OY3xXiiN1ceMKTBW5cx28lC1OWt5FsNYCwRScWX45gmAPhxDlAVdq6wjZOw
4CED+P5FXWqiGh/fCFEdAzXm2VXf5aVWK/AHfkrrg39rehgbMXe8i/Z3z/ut93cELnllb1y67OlQ
GvgN4WwED/Tr1VCkUpsOPXCLONiWNYwbQPNbOJxWfPP9s126gz4vNLuDHKucospB/oS2NK0dONFc
Q9x8kAMYfn2/1iUxGcOSGaECNqCjMU9hDIBBkQUSViwG7CpLaNZMOFWsAhC+LCqiAUk8LdAF2Jkr
i19K0z8vrn59pYFaj7WZ4z6WpX6ALlLgqbfGEYrG1C/b1odv9v2Clz7h5/VmpysIh6Tl8CEsg3Ji
c4BewctG95ga5co3/Li75wcZvjAtMpSvwDzNKhCmmdDlFBK2NHwQVhtpoO0A6RgjGTcnowrWsnBN
OTqoxTKG8Fr9uZXPd48jV933D31pTGXA6JSpgxyiygcC5FNMCywJqEmegHSUfuT1OmFSBdqqh00o
1b/O6S3X3KivGgfr9kbzEbpP09Ydx/5/efm4WcqQnjApnwskxVSbkTbJ0T7M4D5JuywHrvx2tu6m
8tf3T3ypDMDh0QRGKAjb2ixV1eoabH+E2lkwLTRxz1TMNaHdAO9GzeUdrOz364l/3/xbi2mJSeUH
vG/+gpM0MwfcM/K9Za9OtIbhCH3AxK+tc7HZ4YDREd1eA5fA2Xkx5SRPcw0iFZlXA9J78AWH7/WE
uaHiJiC6tXVerCNleQ4PPdZDuocOJWR0HbOqbv39Q19C9Bmff8zsMGEeW+YIymT7aND2favtOh2/
RYiSo1XdFMFNf0ZoW1I1twXKpQEaDoVraG+hyYovASZO2hP7YVmip5TW4YGd46o6bMAxgeL6rkr3
+BZ9mAV3kYV3jeHXZXWr1/ZeeA6XXfdrUCySv9CXJ1yTqxgDLcczicYttcLpQavz5TklpZicK3fP
pfj8+cFnV4+SWSUSIeiPChko8lC47g75ks0kH+Bzo1/ZXR9fdba9+OIoiqF5qgpU2NcoGQ+kieFE
W6Gpy2U8PivZ82ky4SPiC+Q8UxtBKxbeWci7Cz5kyjiwMnJ2wquom6yXogkfVFh+dA9g/tEe75QX
FbVu3So3avEYqQyoM5x8anMHf1KwmJzsdIA0qWZbQSn6IE+/lWbkO8lLm5u7xOyXSa1D8NjqcCNw
HkgwFoaV2/n6z/rdkbdcGlqJd8yD0qvwosCMl0+0fkp4e/ap8bE9y42fVQ91sZV3BQbROirS4X1y
6jCSWE/y42jKG2MqUA9oIDsCB7XsvayvyxSnquC0DXlGWc6XndHCIr2mUHRJTcekBSZAsQw5tI+I
+ilialmmUCRYXPXNgrw2QlusIPVZ4sgJ6z2MPRsqDxj6ZXdzPq2mI75eqDJHPc2VVy4UGCzOFh08
EylHc0nOjKCd0fopdQqmIQDhkeZ0MWP6/kBeknoyTUYSqkLuqmkfKdOnX42o+4S/t1wgyZH+dZZ4
WS/VI8Rs74za0THBTBnprmypHNMrB+KS7SpqAUwmgFDTmp5L1qSNGtl9j8l96eur6DXd1Pv4rxCG
/ls9YPp9q6zj2+golDrxBXHHLXQYzziqPW9oUyxD30Di1HOuAtovXPfUe4guCuVkIuYskRqcRnei
yrBu4uoJXegiwD93pLpzdPzCnqwUQko5ymhvnp/C8ORT8MZB4iWQ9c2wdDNpF2i333+jSxgJfhJ1
okWqxeBu1ryHzAhbRniUBiOldYLFWXswgEI00P0hRqgvKpISFLTCfxzGt0EF0I+Sq9n5GiizMW7N
/q1AzyMDHQu0JQlfaEvYCR4V6NCdt12lXPm2QIn/vd1MLlN+GGIruOvOMplzcSqVPNDSfX2+c6ad
KdwTw534us5BR17EinCPgRM3OXgFtHslekhhezD7lW1rV8jGh0fOYD6fJczfhtrr4xfVWoYJrUAM
h9Jp2AALkfGTh4Gz4YH3ZXa+DdrRq8/dMjEcbGWoliU6P3QZh2ATNxitYYiDJwGol3Pv1TG2Ckhp
FsZdaMFFbHbOnV2453xRc2nkOMOUd/BPbRemnT8WWDbAeVPGv9B2dO1ONt5jeMGT1cF5j3xhAt5B
OhMuwPFpM3QO5hJ+8TYgRiwpqZfjE5fWXs6/5lx1TJzxiZpcbUSK9oRPFbBvQCNVfmuXeFid7YUV
slaa+EqDfuU5poCEY6csdXkvGx3l+oRvzB/AwNgeMT82pStJF5PJK59vlgzJeZ/q54mK9jGDbvBi
uYaLSqcn/jND5znfOO5L5f52XP6z31jLfpm5t/yzUNUW99Im8c1fMMLcvwNuzfWy9tHndDG6d+VF
fjctmGt7ktt4txW22D/5hvz1u35u74y9tfzNf+ct3p58sG7+iGrXyUe18QE7pdWfHgBc5vU7pLze
RvdtXJ/58xGd7J+je3dz87x5GN0/QGZt17u5e0Ba6OGh5b/GRLDYXewjbxWtHja9i6ZSs/xluitv
a7vPr+CdPHaUezy57++P/GoSJDd2XxFN5y/+ywnf6R+qu71x94r3/PzcL07v8kb3f2FmdPer8RUP
5xnTRYLUlZdwY8Fe6z5NORfjCv5KljTovYnZi7TBf8IN/dSLV0gauOrqsVhMq8R9eilc2et98YIh
gfqO//fv7vF+J15zw/vBrtOlfUof3318fLz/+556L5r/0vr+7m/zi9HJgppkIe/EQjl/BV7qQRq8
tjMunmvRdTQoUGg3zCZnUQTfphh0LjkEJ6CGwyvE2id2q2qJZLn5aOAcs8T2RnsIUQPRDvHk47AH
m+KMyPs9QjdXQuOFYpB5JiWoqjO4QW3na5qjBOYktYODXVARLuKaLGG60VBBaO7aBqEIShY8qhwZ
Nkj0S48731QjV9bipVQ8DuQjwZ0Sy36j115hX4Nsfaw9T8EcBWlXGwgNMXAWtrt+CmUrwL66tFcO
bD9prZjr3lrDX5vUdTZtTHWprM1oNfyAFBDGKG0vywCYeYHGBKOnwscYMHqiJ2NmD7r+kE4LbMdc
jLoqjGE8OPsVUg7hQi+2qnklf/wYP//7423L5haEeC7P8sd8jOQUfRk+tHNUaFIKb7cOondfxOtT
4SyEPIJCPigxRzgtdCzcBOvRmJ6F2MRQRBv474r83gfM7qTyCrT6EqICXSUsTRTLwiz+488/ZS3h
FAR4kKlomocPhn40jJdWea2K4zmiDdB68BQtJAhiFPO/32+XpgtMMRgRGsAnEfWb1S/GAChRNwaK
KVit0QIPWwSxYbjSaU/qlaQJ94rvl7yUj2BXrdBE0oHVzZt7gWKccrM/Q923D9wUaGDQRk1CgST/
fqELFYoY3VKPouqMlJM4+p/e6VlJW0MyaOrQ0WEhFDgQRwe1rkIjvDYDu9RBYjHLkBE+VpgMzbaX
ItGrcnItEoqp4LAQLhEGHMoB30EKbyGsUELLh6gNIOn7xxSZxz8b+9PKsy9op3VpNaGS7/EWdhjt
Epfy1++XuFDa0zAi8wEdig/LHKAYnszzKThV+Z6hLNb1UXlEp+EqFPvCxmALIk4qWIgUebNEVSv0
WCbrifbwemEE29IbTC6q5qsj6kuZusD1wJrQ2B2s9nVnyLXcUfXgodOmOaRtDas3VBt+4wMt7Bhx
pm37ZU85k0vbMV3W2VFVd0Pvyh2EvScAZ17b/zYM4InDU4A/1Hk6KikOfD+Cs+5piLmj9jFCZv7+
I1xiB1iazonR+QjUwPNfXQ6lWtVqjO8B1lrKoVUsv27R+0e8ggKXJua6gChfOK1ftPkK3J3QU7ne
1LtwRfE7hAfTB2r+g3D06VyVWOdlestWL/JHIShVvJVrMKuT4qMQw8awrwmgXoqOX1ac9RpGWQvC
LEDLz4Y9oKrFCulgX0fYRSTXH2crMpl+IdQgdUdY59+/+A9iy+yEfVl+lvvbE4ZLpaSVtyiELGof
dwQ/XKbkNmdfXmi+5mcL6ZfpyQuDVCjg70MX8WFm+oo/+jKZobEDVrsYFgr/bLqMfSwH+Kvy8Avz
sP7k/+PwSSa4R3XK1d1fjqf7yMws9WW15Cb3ZR/NBj9fFMuERCvxE/5OfaP62iJf6Pti2XrOtc12
7SPP8hC5CIowUeV0n483Y/bSgfMMo3tmsyU9K129c4CPUIJ9/6avfmgRIj5tLaUH4FjUqAy2SIWo
0yZznlqJFkv6IOAq9XSEQKAld321vrKwCM//fGKYz7ZAoyNxOLsrqjHJgsCZ+MQprYweH52UPBfZ
tvI1BWxYQppNkIqpcNhlHNAo05V7+FJ6AvSbvIREVBewtq9PTjVUnYIKkJO03h1uUz903XK9//W8
8D6kWa/lvRcius0qtFB17CFwLpktp0qhHZ2YOTBaQTiBXi0uma6uba68V/HeZu8VVgFSrGSzMGz0
WXot42SqFBhA7gfFdpUpuZXLfhVrssdUV9NjRsbH87s8PNJN/B92MIAU7FLIMuh+zDN7aICWXWYh
YpEd0qT3qTBvfiC1I7MJguem9aRr3I9LEdpWNQamjDzg8H9wIj9t32ayZCUrcQZQeK16/j4Gin+i
4E9i08eeFhNdX6JXoGTnBXjoRE9dM7mfEJ35/q1fuEgFtd5WuEpBKs5ndBlmmCOETzIC+X5CFVJI
7KkUvELk6Brc69KIx8aJTwwD6cc7cxx0wujhNDrgoMEysUD4gK+3V3et9x+kGSI84KgAjkT6sS8W
sU2TcHiur0kYXEiCuJDAuikfQx5tFjgCTZo6rWH6q8vRUsBOkS/LztcAyB+JwXw7q7ZD24rZOOd0
luVJWjb0kRYxvUGMrSvHhVb7cYm4HfwT/CC76gPSZSKnk6rvQd3sOFv5IKEHo9zD+QZAZvpZ/mOq
pgdk6nR4hXVcugK+ZGavcOgMtEwanQ46Y8fT+bwq8TXWCm5VSEDMzWjWrRDgKuWDBcgAiNVQxcuT
Uq1CmmV1GSxO+VuC4zlCooV5XpETH4bxLo1HP4v5hQmWt63GFPvJgJwfpdpOOUW7IsqRYFuqnI+0
+53h5Z4hEWQa1TLufmvln9jyz6IJh9P7OCIahhiIP2Bxqag0OhKUgsrRK9RnGXGbOoMm41jeuA5g
CApxsN55y4fcVxSkYuEwasiq6QHCPVZ5bdR4KdLQmlPozJOh0ln8GtE0E2WFUQf/PilbTh8WoI5G
lYwmnr0CESZLvjyGCLmsvj9rlxJ/MjKkkGXN0R08ML+uW7T8/d4esKRUVmfZV88r+ukewBcSceEL
pyJtlB9QwRz/fr/ypVNOe15oHliCIz9LioopYPTXp2ATYT2g25Len6x78P4RSd/3K12auHE1MjOl
QiSezM94qQWOrfRoDcPkttxl42420gJrbbTfFz/Ww6/dlUe7GEgpgw2NHr7F4Hj2MePI1LLpzPXU
vAfqduy3QltqwNnPw228eVP/yOFORhwJ3bnQvva0l+7Gz4vPXmw31G05Crzxo7zyX35vVvEvZEho
Qb1fecyPkeg8nCCpwDVlobjJy/26d6TULHQpYSVa3V7l0jlMaRNKnrG4a/z9wlOF3IGOaJ977Q1f
2DxUq9RYBr0GZs6zQGZnRW1UOrsW5xzAs03whiTjh3/nNUrxpYEMS9HQApsuKH2zFABgLwpxCoRI
h9lXDtpsZHQUqPZOaDsWneWfMLcBs0MERF8wN0aEFZOlfELb8oCCryUkJsL373f05ceHpGmBK0fy
YXZox8Y6xUUDgQXFv1L6qRgHE1hJsL/KTP248mefmKf/70qzojZpQYzmEfN+jKsCHZEWRruHk/2g
DU/RcFskfhktq+jGVaXNhP6TLLSBXY0AL6Ec6qXTvY5McCf9DgN0/LRr1+alg+bYCHsw0wBBRKr2
dQdWRRXGo0BaweMGxUSKbwR0s+mHwTqnEyT8wJBNB3WZ+KDOguxe1JTffwyxxj+v6L+/4SM1/pQ1
SY6Bz+qZRE0uHnMNqcpoK2AwYOuC1C+mt6vNmksLopePgaWwEKah+fWhz05l/B/OzmtHUm3Lol+E
hDev+PAu/UsoLd4TQPD1PaL6pSqrdFLdutK5pWOSBPberDXXNLOkEx0Fe5j0UgjLoN43gnRySMrN
PDr/fX+UXd/ukPLI0G7VmKWbMmbi3xbBeZCEOWJ+vY0K6uwgm51cYfIh2m27ya3FeQ45wLXULxpf
Mo6SuDWilSW5Sf0QG6hoLk+9EYIr0faowjo2FvwYTdmOtStBLZdP4KVqFVIuRGNwLnz+vlYeU/Nm
hlpr70aCjdlRu27bHqDerG1h3guqJ+buMC35MVNEHj18QxLnpZtrdnteirMHNSW+vtUXnz9E4+Y2
ibs5CtaypxkbcV6qZ7KogcXl3cUIJc3H70YwTvGbjH/buBksn0jYnn7ZCGHjm+o+qfxpDpNoxd+x
umMLVbUvvTjxLSUUyXdUDUdITzC4h2p/vW4jmdWwk8xtXm2LLlS0AQanxy3OjDXmNberGnbDfqoe
6ow0mTMmaosSvhby3DGQZ9/6jDUXIj5ojIifgnynKmRvl4F23l6aO+IFBWWZN/6UreaYn7WJ3tsX
U/J+evM/vPhv2wtrgdZqKCNXorEd1KNwCQpItZcE+iJelJgpVPG2Vw513NB7YWim/+Sk8X2pf1t5
34VBVlqmZk3yz125dqEuu12QLDtnWgv2QnDwI3LKh27fQnUN4uC/7/0X4vn7tv51aUy1kEpRlnP8
/7nLROM2c2vn82rQ3vik2rPSetrYuL0AQ/pi2sa07fQMuQzkVtnOc1wkEafdPC8x65uhYC2ayzWs
LR3+zFdsBlWFTlz3h3klK1evsxpXqU2vqFOvMAM5Ol5UyzWN2K3krx75GTF6+2FemKp4l5j3cbed
wGoSLoSHqwKlQm68fJKdm/Z3TrCjRiHH4oE7gPVl2A+QbjSgnuYpmTeNJjvzPiahXboezm+0q//9
qP6ah39/VN++xpZY1CKyDXkFVWXS8B8mD74rncTYSsl9fy6A+QiZw3ykR94bC3cxXp26zuiEjNxJ
cWsT8+ilIBnrS4zL7DYuMLG+StTvGKlLOH6W6WZIhR9e8F+d36/fmsULyQy1D7jtny+Y8JWreIbk
to2VIy6KxsCQeEqJReITthOlRxVEsJM5pmyMl2z8I+wLtMboM5H6H74gDEn+tdF0qBckJOnUUt+e
IDRDOI2S3m6ZkvTv0ru8zO9uc1naIjA63IgdbYFVdngFlcNIk9HvaKdOYdONnqoDZvk7YctEMoz9
M9FKb4a9i2DQ29n9m+hothBCWPeIeFxiKQ2iF4XYfa9u2B8WbgEWBUVwZwaogfyIeWwWYB3sQi93
GqcIlMIeVtVmXpmLKRxCE32Dd14L3hRe7s/PrKn2MdrobsYsV3yuQ6WzxROdUrEevMnTNiNQH0QR
TwrQ7W+1JcCfc33DbzQGrgmRwUDKseFlP1zuwAPj8Pxm+kIAbHgodiTRO3mA7/HpBktOO8B7/+LR
a3rxxnQoyOA/+mgp7C8SH+zEN/bGAq8xIE4rnJ/NI/Scx9HGdc5n23iCGx9w6ffi+6Zy1Z8Aqb9k
IL9WE4MT06IqVRkv/rmaIrhOzTnWiT97NYNy/yY4GKwCtXqmLbv5MrzQZxjuT3Shf2+93y77rRbA
T07uraZotqOX8o25K+/mtYTm7BkCd+fs4dN1vu7rJP7RiTuFSwQneSDAtJoD6WPBVPu/zwLlL1vM
24MwmIHgpaLT2H2fAIv1JMEhTJWVgrO5Pk9o32RnKrHayU/MKZR9NkcccszzYe7gkmFzXsXGvkif
r9Y2T7di0jhaFLQN4ampvMSjzj73kdcYfPkFjHzSLQM4O4YwXxCg0Nu3lIac0sC6PpoShJFpcCL9
Fj6CXm7+sjTBM02Dgn1XAVMo1leUR3Yk0+kW0kGOEqxLBZfBl13/yjO4uaL2mCc+l1KJQevkR7ln
tae+jIJhDSMVywBBwwePrlgWJcKKNOgiH1BrnEQ5alMTptljxLkVT6rbme91udKVh7MZ2Xm0uSZH
wXjMECPcdBbT9c04b2Gf98O6k9z0Iba2g9BhQo7Ovr3lJCRIch87tGL1CNrxkOhuOr0z80XO8KhX
QQ6Fp25CiwfUdJ+68qxpxwz5h4qRjSSCzl9St5PERdSkgd7qC9GMFoRlrxXtKxpeYiN3b7ZFI7TL
DGqmIONptM/At/or3kVt5gwc0n23OAsGvvlFIOhnbKGJZMWNfS4eK3gGt0enaYVbghJZO7Fbd7aq
HmAA2VmO6Ur9NOSiUwiFg/G7J+qTMycagR3r8VrsroMeEPdKFMTgC+Zdgq6SIz5/v97448yJ81a3
z+LTzE2oZ4N8knTZ5udlO72bVx1D+2Z7rsedjtNlHo84F1brM1Thp3p+1ZoHkZDJuCaX4jiMr0W8
Ly89Xs/3Vgk30q3rRapmTi9BAxLd3MrdJgkq4tHE6hkrTVueMes+npuLW2kKaiOO0aKyB9V8LOsP
pVoo2b0lIqztbb1am0lOgsRdB5cAXg1icfNOycPLBQd0irqkDzs1zK5rKeMEz1AiWcuuWTCISzp3
rJ/V2PKKDjvFyBeV+2sP0Zk064qcznY/a6tGpsEbbtbOFVSJ9poGKvMqk+iYjAAJPZBiZjT49qvi
Fs84p4vhDMpYZmCPcndFqwUnzsmw6s2vr1fjbVYRlQwRGiRpGzE4bItHvXHzr7Y4dT2xgfc67Lpm
h0TcHo1j1j0L1Uccf2rta3uJvKkhUTJif/HxqVNHyMNrHZytVTwcR+NNx/IXtWyGZUNtcQ6JF3RE
sHhUP2p3uhIQDCcpAyrOr7LyYpMgkcLVhDATN1r0JVtvGsOowXAgvtbD/STfGaarXk9l+S5cNjgf
tWeol/CFu4XQb/SZWZmXdWtTDebkIzUlWyQCpx9+GKrcuprvBSAANH6g8GsMzfhW/DZCItT10Gtb
UzthvD8pYS0/Qz7vWK3J3X8fm3/BcL9OTaY3OgRHhg3fT81kKICHh8hcCZ1H8pej1jFEQpJ3bOEh
hlFXeF3/S5bVTD9Vb99HZd8v/a0OyhJ1tPKJVJ5ZyxYjRDjXFKzNNZZts3rUu/NCzHQ3j2YCCrb9
VJKvLtmRXjq1llR22jFOhuy+MttDZCzP6g9cy1/Y3F9v4ReUpkG2ROPy53e1mZq2o+TWt0brWWcM
vj+rEuVBSxgQxhAS3rF5imv9Qo5qG7/j3NyU7JHkvJZ5ccO6it+Ldju1ptsU72Zr2tYULVurWunD
qWGekakULFRAufCgN3BVjMRri8kxSdT44Q1/h+Vuj5lqXWbqjPAWrP/PG7mc02s7arEFb2Ry6+G8
MjoioTrotPCqv6YSs6qqcUq5gLOm1p2bKOgjBfRjVbxrhB/W27/W9u+/zLenGpeRCcEq1bZztYlT
SJM5KU+iH9W7AQNeNTv8983/83II+GGywIC3lG/FkWiOeW/qvETt7KeANa1DW871Ell3IuUHQdJf
ZEmeNLp9jKgMfN3AfL/dXD8q5pzlirGNLx4bV8LqRzlm9kN2PTatr/hNsweviKz1NXrSy6NAz8E+
i8snU1+X2O4UBRzX8rVV7mNzmRiEJX3E9U6rllICnT1MxlVdPaDkJ4xhN14W4oi8klygBBrGGUU9
tmcK0j1ZcCJLdaSp8SJiqBIjbEs3JWzk4o/mHaiFpEDT62FbJI8jzFO5WJg1GVF37fAiaqHQUThO
O0hGaYSBlbmm1W+IlrjBBePkVRmUWmLYS8FurOdY+OHs+0ffbYqqbP2vNxBez38uVqT2VzLDJtzN
oqOk0DgOwS3oQvQKWiGUZGP90+j8H6fQL4Ne5h8MWgGP/ryiliWZ3Ih9vL7S+0x7Q35V4+tS0Urg
htcJ+EZThRDWy0/g1vfJ26/FQsFOrjADEFH5dqdDPZaVNYHUgMbMXVjPfkKT3gVAO7JFFbIypGUM
Ibjw59HrhfDyEzf7L4j19htIgOgwerAmZmbw551fRGtOz4Oqb0sFvKcj8jd60x+65AmYSkmeLRQH
mvoi4i0nmosZpk8Z6vuJimhfjySUYBR42fd6KJghkesQ3qsfTi79H7vXlBDAYcMLp/Ov3VsR3je2
Et38nHZuCSglQjmqofWdi1Vc0R5P3lkkvU2r7UzCg6LAIaSy2wpnmbdy3kvlLpbIuvEzsXMzWbLL
6bZtLv0Te0IqeiSRR1QgV4ByRZgcjYRwiyqq8YZolapr/kBJKIibWj4M58doepTPhC84lga5aqNq
aDgcEkn0aSXDoAGkG2rsT4UDmxWMZJgC/nptD+IQCOa6PR/P8a7U9hKda96+RNFzT6BF9gNu9c8n
RrQhTAzO+78M6fM5SgqrEfUt7FLwhERe0RdL+gpLuDbd//fZilSWBfLtE8mcHAjjNqbAwPLbB3zK
r6UldIa+Fa+LtmHaELCQlfNS35qYlKgB44i0fq6aD63hqRMnqg62IWEMkJ34F7EtgKMbtW+dfjCg
QVskQZNEiMBExALjgSOwrHcKxux64TTXFx5XCYX/9nOaiGwj8VAJnnBelfORC2fpEtQ2bcnj0Dw2
kgKSQ6hci1zsCPDK+IDDNFcdKz728lrRb9mOb6PpGDdgi5L5Dag1Sz1sFLRpBZwciy64slIsLvWh
NrdqDfub0TjqcmdUSMm4gbJy5NXq3VScAEo5kUXjAUqVo5UfVVKQz/OVyV/aLfQTDDYAnVUjWP5D
Y7eZTAReZ58R3eNFIaOcBNXtm4e2W2vd+nr1422keWO3ALm94dNpYOhrToAy94dbwpRDE8HyskS/
kV7Pgx9J+0u0wpOGZNY5WurNib8O+T7JdkL5k1P97Vj6650bIgpz3dRI1f5WTTSNehHUa5bshubO
Es63gIcWhxe+qTfab3l95feQ092l/OGc/lc9Rk2sqHT3GmTqv7IWmkJOZsGUV1n3Zlz6xUSfXMX0
gCZxJbaVHaz4TSzfZOGk6bsz3ONL8VbQP3XWexNhXlqwl5FZZdpRyqCQsArbO1MLSQpQL/5gBM1l
Pymra7TKFLTKfp26P2yXfx34oH183nD30aEQ/Xnclpe8q7BDEFbd7Mww9M1oO7SrKEjVQ4Em5zGt
UAOgEiNKqA5Wxo+w47+u/+tQ0BWmKjCm/7z+0AxJhFmSuWU34nhBJXJN+8CQcKfYs3a1y/01vdff
mb3fooW6K92O1v701bstj+/L5/df4ltBBrvmWkjzSBO9Gb0ovEWV5Ct1N7pby72sjP97tcncSJZv
H1nam19I7G8TsrwvYbW3ormqCNy7LKWCcMR0i5SXvMZq/MkR9ldx8tfNWXzK0Q3DDf/1Pfvtcmmd
q5HFx2ArHswN7AmUKuhUKxu1U5eFxWt9J3qzOy0McgG32rFETwdX9lHz9N3sXFG1lcpSm8Pek33+
vOw3wz15Aad50wZRhi85oMcPZ/i/vheKSEw7/kOox5RvFSuMPnGYRaxaGSq0eeeU1mEE6eSTr5WE
tv6wh3/J1r8/oN8v920LXKtLOs7WyOdJe9PyDnbNoS7Wmbwo5dpTEbcP+vrSAch0O1F5MaeXqlnh
AoFcZMDk99BOhd+WbJFrg8cAX+6LQp6TjPXJBe1dY1eK6FWJuMJmzblKV08Ueteiu0+rhaQSvDd3
difHYVcPkH86bxzrcMCjRG8n/3xWKYE0PMOBAJ70QfIxbYf5Q35plztnLXeabvCRfTpV/xSLu4Yg
r5oA4P/HGQGyCa0Hm/jbyPPPPTqqkS4X6axtyz71avND0GNc1O4KaZfnL9EcCLJxS7ByrPYh1dHb
tF9C85rnZ/+H3+NfZfhvv8f3otiqNO0cF3my06SHfNYdsywCXTk/MZayZ20m1E50hbO1MFvLvyVk
TaZp62g0UfnUTKGLfZGfjPOyOxs/PKGffrFv58dwlXvjMqCejtJHjSjd0pPGB0Nd3kqzPBjNww8P
4l/dwe8P4nae/balIwofoS2RqaMA1a0Hq5xdNV5hJE9FhfCigmQyoM/976v+8gH9vk/40KmgQBY1
unrbtr9dNZ26S5EiPt1ihII8mnzZh2wregSW4oKnPZam3b9phS1txV22iI8zAShXb/4iNHlbg/tH
z4SG+feX0PTMo3QSDwSdOHgYbRrbcrs3EGJlnzy2zA8X//2L/wtNMhHj8IljlgTR79v6VSahS+JL
MUNqDEbDPQe9ZFtnN61C+RyWt2g+T1Hx5/jp6DX/9Z5+u/D3BSvM1IaVgO1WvkjvkF0H6vLq3WmG
zXG6sjwMmjaZRyTkijL9dDeHEA1PUliE2mPs0+I9xif9OQrARl39aVwUu8IVV5bmfBFdSLqfLa41
6OPGIg6So+7IXn8XhcbT07jKl7dizu23pTeGaUBr/iC5V+dDtqs9zHNHCNFp4XD2xdj98sNe+DWc
+75MsHqh9IYeQTbSt/pbtoaLde6ralveDXf5HWxgtPt2u6N3TZ/fLhu8x0S7us9Pyirxzvs+ZCjk
Jp+NauePwsO8NQxHfo+PV9nt+f6s+09Mq+/zZUsWr92jIBac7k2hbrWNj2KlbpuV4Mtb05N+WDX/
2tO/38a31a6rSTwosOhQBWM5ER+k6oXgxYjo7bMsObCZ1B8Hn/+CaqD/4bsH6fhXesWfO0wuhnas
NaXZqi10AlvxycqIwmwr7IaFHlj2JVCvATQrJ2ZYLNvqw7Wzq2OyIq1SeEOgPH7edfcd3I7P82Lo
7eizfZtSZ3AGr/kQlvPrODiyq6+uJ3n9yMj+QbqXVzUKVuq868oaHUHb03y4iiP6RnC2LyftYXZ6
75eor3BvclOJsFmfouiHRYMeiFv7tmqYFgKNSojt/x4/97I21GYlmNvJ3PGJlaLXQtjS8hQJkUjx
YsbS6SpFi7k9DOq6rBcJNo+DTtdKqahRs9xsJbHGQFzA2cski+FitqGfLaR7GDItyyU3jrjAXd7x
0MCyYbJ2T1MX9uayrV1xDLF7zdKncdwp0j6/wvBwLcu+Wa5JzbLIVyaa+ltsx1RYdqHtUbi3l9rW
oDQaexJ4+dAj494DvAINZdJCMDjPQMDgV92Yy9B3PLkKaXbPjU+PaDCyA4ercoxu1/J0l72YsMXO
aOcawSnjbZwdrWZZ68tRCPiGRNG+jO70aBubzs2laxkx3sFJDhI6UVz50LtyfgRDALDri02SBfFl
H00L/LGi+M6MTkUUUYUEHdnYABLpwqgWuQ4QsE3Jl5qW2PR00V4WlrB6rtHH9fp0+5vFxjLBArR9
dz4WA0896BlXNojS6Jp9q8aszbnyHRCyEGxBxZImS90q/oL+JLFk8GqoPL4GTeWr1kMjroRi1Vg2
Kc60kHTMRb/iz7B70Apq4iK/hlrt01cmxUdW3whQhRVerVDIHyLhrpuZXmfZAbzQij7qkaHSW4xb
Gb59VuXU+ko27pvzkkYeToIak+1Cy1Q4mniIFjeG0id/IbKiz+2qXUJGujYbTGTo4Kdqa0yYta0Z
msUV8SiUaEGTnobLQjFg9RwThrDREUpEOXpwjHqJhNzEgyEFwGLI8JcIp971Y2ighq9WxDszyZoj
X2U6Oy6EZl9WJ+AVfmNoXNy1hHXn+QbOpNLujBViHvJMeIfX+IUE0NwMWCKp+njjMY2eZq5gWA3x
JhJwupODqPRbkmEdQ2eifQ15dgNhqgXvLMB3SFAXpvBQZQ+xvlET17yNKu8l3N7IGbyeD22VBpin
BjWLladL4w6UO8yPeH5DQcuTBwSxlratUQXFi2b0FdJZkpeuAV2Qd9xLzcRt3Ojdyph+qL//OmjR
qzIBsBTjhrCK2rdixuqK9GJmqbm9Dve0f3V2p18OsLqoZars7kcw6u9q4Nv1vnUXSRSVw0UrL9t6
gsAZNlVgRo4q+YMYtGeip8NM9wzJb7UfzjgwqNuP/uOQ49KoZsDiqaVlypE/z/cGO8LJkDB70HB9
wNB0jc1c9qrscOWg8RS9ZHXdYMdCXYCbLxOvD7Dm2R4WGNXulHfIrWsSTVfj9rxMjlGorZNVjKMi
8IGXvkt4ktT+FNvj8eqBOW7Js9eeOeHc0WOmcngz8EW4eu1ed2j0PH0fnwbJyT4z4o131aFx+lO/
4FOdTW7zev3qXiUZXb/lE4INMsA4/A5PncuDcHHg8IX9vvzoXle5oz5idpNhFxAH8SKO3Qs8iifD
l2RX9qrlZSPY/CyDE5bYZjsC8JLtbPbkpb4xdn1iR1vMlzkhMU4yTrSmiFLXxm5+kjVfedJ2mv2F
Pechu+nz3s+bHCzvQjfklOuev5W5xS5y5z0mS8vsOK/7vUgx2bv6MgnLD2aExzm2pw9MGN66Daq+
mDhFO1q1p/ODFHayX+9Uz1ySvut1K2E978SDgoEnhJoeuppwUpfjw2Ur3vNMLR8Cx6qM7XmV3Gtb
a1vcF/fEFe+GlbQVnPkt0h0IXGQFMKHEF6ILZKdg5r+Dd/BoHNGav53dwRZeUsgmu8lRF9ZRehtC
HSsr19jCO7o3F71NfhysI31fbcyFtP3EYgaXicm5PqGWC3scpjbZcr4jMurN8si4PCV35cNn5Ug2
9CUi3V+qoAmaF2wnHs94SvDlPta+tDZWTRC7x8FpXMHLHBrXg4JsCXdMb08sscM4ud+PQfxuibYE
K0p9Np+LT0VydMLLGbAzWyQrBPpQ6opDSNjTo5Y6/equwS8DWy63PmG1vKxPqWsdU77GBLTpC32h
3jVP6sU2DvFrbl937cXPcQUd7Zym2tVP8qL2hE3jJoFytLx8d9PuvvyiX8Wn4l5RgyJImDzureON
n2MEM9pKw5N7N/Yv2uMUqjevTUqcOeS/5LLmXeuV9ujOjnziOS7lBTTg0dcCzLkgC9jQR1xYsbyV
KtD3+RvmK+d1FvBUk2V6srbsM94WoF0VxKeUX8brYHTJE1IZm5TfakMF0EpOO63RnZuaE/sFFM/P
7KWBggnNLGh4wf0bD0zfJ0G/JCCLbBkK3ewe+/g1bFvd1Z/r3gZqL0V8Weypc7JA3Fvb8x0/mOp/
GXnUPJvsHu5wEPtV5LwlxzclPE5L6zDgLNJtppDfCyeXQ7ozFxDPHJQUm8YRPJV1RawLUSh77ah+
dE/ijkikpbJsIKYgU7o4+qm3jS2Tgox5sa2eLMu53D7wjpgEKp4g5bZZx7MzupWL4Nk5+8pGO0yH
R2UZb/WdiYjo7F9GW1wMhKyHNWYrnrq7JXcnC+MwfeWvJK83bruC6eOP2EINYfkmeNKquiewKbkv
nHwnmt5Er1McmqBfwbNbdpsm0I6IJI4Km+n9mCOptZ5E73wQbIkuidfRPrareTuAhvJqns5r/uDI
z5OB30rqQ0/ZA6V070oOr65+TY/Zc7pC3m0/AKd5+X31Rm9ACfZY9PbJtFsbDt2GCeeheRzfSmT8
TvZcubVzI8Uxsrz/gkboImLA0cS7lx40J3LTTclJc4VNo31B81jIdhrQgT1mDinHPNzN8IUfzzs5
7naywN6rS2yoPVv1pGa+diBpjnX5Jbwoh2w97uGKGJ2t0S9vQXNDzoqYA2P0r775pC313XuxnELL
Ycx392w5wsvs3JvH3ueD7XeespD9ai8E591za3c70x/Xzdq42nwr6QOezyyB3qttSF3P60Dt8fFX
7WKhXkDxCrfymzvRLoPYbqBW4xqDVaFXLrpXLIpD8tq2GMWsp4fLgmMMOqXuY1Cx0bcj3jQ0CRuL
Nx+WS3ElfSYuhrpHgGtXDivUy3nQYpGFu86zsMgPpcOe313gIGen3Ond67J2T5InrnOPWtXDcsfR
dhkPHr44pE3D/YCgeLosRxtTB5TPEHqfFB5xbG91+1l87O/jJRx50cZAiUumS+UzY2h24P7Dq/2L
+Ijl1Tq+K45F2DnJy3nfNOzeigvBrf00aGv252Oyq/jvKUlPwqkjDCuc8f05d7ayGJ0XFNEBVLMP
y35AhB8w3PSwrvLNo7y6vuWB4F9X3Uo+wkb340DeMPNxCv9LDBruv3YujzmMVMxGHuLN9P4Bo3Mh
2h/M6Xw1+OCuGbZwPzyj5eRjUwTNV17rIVMo7wvH/CfpvV43DxofPRq9dzPAJtSXgaAXkd/f027F
wT1MpQqm4rTFDSIYec8hVGCHctxO4Xvqmw88yAjZxlPnaeBz37KCCz+mJR5t9Anu2bvZgN2ziNzL
6+AeINUezbB5bvbjXXcSFv2mvj1+Hv0YYkZUOsqeNwfV9GY8pGMOBB/RHmg+uWDYLCr362Fwrw+A
TssCMGiVuIwVw/5QB+nmap8f1dKeNreZ0jINqUPXEhw9mKf0LtXihlhAZbT7beEmyN+NE4sjD+ut
bOuPYeZO22GbPcs8ppR18oH1tg+IsZBZwROyepeFEO0mw/uq7cfaU7aDY/JLXnzTVljtSiCN7icn
i5d4WaBsogW0ORt61D4Px7v+kHrlBlMxX4RIfN7ANem8Q/cxbdXVmZ1+9hovdbAuojj2a/ejDw5y
sIq92+vlROi+WsnVETp70hOG3tyI9oB1kstb3QmgWhb8UVyEndv+uOUlTGuswnfdSxR2wbAj4fnh
8KWu2IOOwLrOTmmAgcky88fV1f4qVtgqhZDUAu3ZyU4t/4ye9bKKl6lDneope8U+v+gbK5zeqZsk
v6T99J+4UmA8D6yQs6PxQCNwoi/2r0N/F9TrG3hQu5Xdf8gNdSQkCV8I9eBJYS+MocoGItrxXrvj
xPPqQ+mZ+Fe5KYNOFpa4xiRD9xm87Dt2g4uoBiayuho+WV12uledGpCKNX9Z0YrlTr1GULIRFh9X
p9iObOxl8ZGHN4ghXebe7VyxXGP96xj5rO+Hg8y6ueJZ1XIRr7WX9/NrygKI6OU5cW8c55ut1fKE
61XpfHCjTsg/S/wtQ4eFuS9gXXDQJosUjCJy8mWxixGb8R007Ey0jTvGKvLG2rVrs7XzBe40Dl5q
Ln6Ly+I0rsyjsc+4J6yyjvEr9tHO/Jm+KM59Gei/jjLOxMSVV7dDSQ07fntmqY/9JxIv+z3ZvIM0
nBTngrVWzpErvoNtun1Q8CBUGM4UJhgAYhoBJWxdroGBuYfb6dk68apwv9LgGmI078rAcNf11e4I
Ku48zNJYeLkjB9JTu6BOx5xo84SV0me+SZeC261qV395yHiQXGgU7eubQH6JiR8Xa4UJJ+8z623r
Tt9eb7uY7S8+liSuaxdWtrYbni52sjvAoV/qS1TE+a0JyYEpXlh7a2FxCSnGOU9e1AO8UB8EwRuA
ekb+Vz2mn5Zit5syqN5mPh0Ubz5L3hVt1WdLwh+2OWSwPOyABTgtnpXFF/7xTgn25DFk57bwWhLC
4Yncioc2GO343gqlBUmksXO4v922gt2Ysnu42nYKPkkytaO/3L4KPWLN6q2HHnQ7bYetyLeFYwD6
8scPQPFfinDk7SLyPqRkzJ2gbX8bBUHWkq1uNOGPO2bQ390aiv5jDCw/O8JYCAtq0O5psCtqGdWb
TuLrtGh3RjhushfYRy7dG9aUsat6zWHcUnu7ZIjYqn1EhDCqdnLIkLigJzgvzs9Uc362eU6PN8MQ
yR0b1KIYNS7T3fCoU9oNSx3tKKqF9O2mJBBPBR/74/CYUawVixPEQ0rnaD2E0b20hY9MNdJ6bfie
3JEID6Iq79ZCQCZ5tr+uCz/ZWZxKahDfiUthpezoojZfmlOkvD6qxNd6mR/yxr6Hw83rzKmYTuVy
XCxjL6LF4t9GSpBv5JVESf42fM4URI2nv+WfQHDqEQ9AzR18lg3ftyOuoPurszpku0sYr0eH42p0
hmde7vv8pB6y0QU/4sAxXvnJthXqhx58N12ZHC2Rn/5APtH/2XQbkN8wuTHICPwG5I69ZV2HGnwB
poLVLbDeP0N6y2/4R3+xAeRuIQ9n9GPmBlywuPhIyICgUNQZVgCYAubVSnvzfBL11bnbJuXC6DcW
sPxld52Xc3dq2nsQNcC3C/07wjwxKGdIbl5KJUKWTL6/afnqHeBQpx5b2uvzhn8HXgdkH8gUwGbA
fIO0BEmrpwOvpK5WcN8AgYRhAzClV4uL9dMs7S/GxG2l453G0J/BCDSzP6EIrYpkQ8C+ZMszgCgD
MAgzZ+jcOruxiSDniL1X5t4PG+yG5fwFgPx21Rsr9LcRkiRqTdfMvAvEjygTr9Ghp3eMQzYHECGs
bCw20PFxx2iF//vaf2mKuGFTxKOboC8JZ7Rvl8Yvbij1vr5sM7JG1kITpAxeqIOln8zf/ppef7vQ
t/mHMGMqgb2Wvi2IDiufyn7FrpfHBfCuGNPvJy4EOiSdoxLyWidtm3Wny2UP/Fj9GIP9L2wNPbqO
YwpsKPl7xFliVWfdmEd5FU+xL4E+YhfPhLhxmzE+5nyn5MotlOImICBWqQP1g7ZcIi3M5NVZ+yh6
XOSG2BYH5cac+u8X8lcq1+2wNQk8INRO5v++02B7K9UINpbVLXrYS+Fl5QJVNcJY2FDm1ZbrLcLV
G/Wwu2su4ZVyoz+iANGFxf9wdl5LbmvJtv0iRMASwCsMvS2y7AtC5eBIeP/1d6D6Rh+JVVGMc0K9
W92StkDCLOTKnHPMC2aqYtm0b8VwyM2FmoxVJn3k2pH1V19YnYGg3krz/q5LHD+tThIWMWIEyH7B
jv66dXt1DLGYQIAOFg0U4mhq3mWrcEbXlGmMXUW8GkCXUyf59j2lOt0J3iFu+pi0N+awyo83GNAw
KAPktqOU/PchglhjnOs+wNlEOQySamKF53miPFSKTUtzcpnF2ao8r4poN9FsaXBwYArVDLFiIbt4
Z8BhxvmDVJ56JbPYy6eBC+J5GBZqcO/LTk1VtvBa+u0lyEeaXlXv1MODJ2EivvFNfmzFYtj/7ze5
6odGl7OYGYKijU5qFG6duUDeNgyOL03xkkbZKjbnl2yeRDduPf3bYHa8mIA+voTRgPuves5IXBn9
NRgMjY34yWB0LMohntpkXlOFpVv6h/vLHJHM5U/wnpcIwkFfWsmp2KdLZm1ca3WXrhvbtKu16PrW
2ElS5pcZDtzPFFWcG8qOyV+E0ezsmIfkYWQJT/294iofyQuBafI6pJxT9uk8WBRvwpybNrV4ec4v
zi2xwDcuxficUbeM0S/QN5jf/3u/iI1Z90YIo0XdYP0K9t5Bry31BVfkhWEiOSrsVgLaup8dNdo9
vJmnM2FCi3A+ONL0YvWHaCEANHvtbe1I8Za7BHXBNlj6c2nqHWj4CgH7cPY+K8pMSLDG82BNlq+p
XVlnfnC23GR62epzZt1UKc/Nw+PlcLnX71S6RdWyfS6fVcvYbdt56Gx5/R46dJo8P5+sVWhmyDBS
AC4VU6Gf07sqMd8ENgQd45iaVuX2U3naOuqOIpxynsqFiZtHKFNutSUly2SLE+y9nqevjbBAjJ7q
FpvrmwmD4+vy6sXGooCnAX3rhAfz6oYycrHTE7FGFIzXv1pW+oI9VBC5cjiHexLRsUDxq+YPdX7f
a7ihRiI2ob70zomcVWdduQ+jpzqcIZrJ1OnFu2fOMwong8+OfmEZP9cBUlb5SVAfc3OV+Evhpr5D
G++Db99Bw64pI2hkSnFVEkRdYHa6h7f9glhUOeXmti3vQDcK9SENn4RsWSskDyy8YpnFS2TX2NfG
F1xmvmkITkr16MsrrQJMsI37vX55ldLR2c98jfngpAJl6VBWMPRj9EdxwWjrfF7IAsh+l9opiE75
ZScUDyqSM7+wtOxNVbYCRpfLay370wYX30Bb6t6o6KfUm6A7qPo4Aj39/lYC5HDjNFw9LqleiYTP
G+p21doHmkSdMxUsEbi0iYyBudA6WtT0DUxrmPbQAUfINPtx6xUUcm5BQN6J9tPqePx03mmNvGwe
RFvmEYOcPyuepIVuJYvUWi2xM0zpJjNSL6zjfDX+7UyW+fHO5ppndCbaBo7mC+zBwwh8Hvf0lWPM
Vl874bP9yZ54/HXBOTxkDhlgSwa0Dn/7mrCKKWGNDkIaC+QtbTDPfqedwh8+ug1CnPHANa8qzxIt
WnQt+80GUQwGZ0u26WxEs4fV8c/zPb83YrFpZPAlX/hpymFonIw7QnYD9D8gvSxEepedO36V5zNe
nXwdbYUZ0pKWTz7+yclsMuMl5apYkdniQl28/JnwUenO8neMuGlasvQMS3e+zKw/NGBpgDn1Q8Xx
xKUET9ydbMjrwevcsB6J9ti4a0fDroPk3RZmPS1/IsRgWS85N+OlQV93xJo3JbkEgVHIt1JnKd9E
5zKalsD/T0fLOH+y5jKOv55y6V5fX14W8XL/tmc4b68bwN5vmAmtZ/ftkb4SGyNyGug2ve0j3v8d
I6KESiDeDpxtedlzjTsHwok9/mO6pKjylsD04oKInAouvXdc3/2bz5iHBCunm6ezbi5sIehUj838
wsSH8K85EZlT0OIzf4l33SFGx/WcDxC+UzJxpwG/NcIlcessBf6O8Qgo0V2sKKzPPFgwIMT9Y8a8
pOVlIzr6DKe+3cIbb6fp+jF3Znua5U5Lt6ylXz5w0SS+UzvNXBr+3BA+m+3O7ell/Bncdl2v1adk
izPUenxMuFWjrx8FnCjXnMEzR0G66B3j3d9wmh73E2u9h3BOYonFyJBTlVjbpci/N74GDOtxbHOb
M9rcVsMfMfiXMZlwS3Z0UDjUVHJl6w+HGJnk99vl9hmYGndtOa/pDfznh8a2/2y/f/7+0H8tbd+X
PqRaVHjUy9f1gNlq4XBpRs/A2dHkNbUIUv3LsCSSpKTNBLyb3VtHGmwL2HhBpcpQ/MZH+HH1HenG
bLo0XPPjNvbv+jKQi4nWo0EeHxl9WjKjBVoZAErfetzb+oKUjdaiT3u5qe/88dCs+UDBoD9QjP97
6It/nky65KKPjgk1sPVqJiFCx4Y1u2T3KEBkBWWQ1TJ81be57IYS5a5z8wzoP2zUoRv+z8e42qGV
aRDWQ1elY51yUO3Qmn91mJSjz3CaxnsWgu9n42z5MAXiVTjX5vmH8cy4xWEitpTm+DBmgEKqVbeS
343nbFUgEoPGcLkvXqnQEEIpZBm54Z4RTe+gz6Fl9yGveFMPLAqrfr6dIczBbzgnJS7fYZegDzob
O4+GK6zgh9yQmP1Uyf/zja9eNcTyFXUuV8ZWMXHsZjv8J5G8h1+S0sSX7rDcncNn+gyoadJ6k3U7
VaB9csRvF+hON9j8d5z+uSj2eUSjfAh8F2T7otNJT7n0NkFYXG5VMv8Kn0anEIMZXg4dJoKtaXz8
H25fGiyjawwlP/K/f++h2pQnSYZVdyvTMtRZDCWrhN/D4lbpUyBYl7Vn5dMKdJ6Bs/3GRsIYNwrX
z+9fR5+M9f5fD4/WtSaqDraMzVvOa3vi0k5lUacwJZxDOQor4yV7ChbY0t/VTYdh9wGpgngwd+ax
AMDMwCrcFgvU8EtifQEelptgqr6zlCG/4/3DW8P/U6xp0TGYLT+6RwbRC5boXdRMccsm8SZ4VXSS
QGx8RB7DGDYOAPWAOgaO/BS5TDgYarS7HgyIvkzX/ZEiNY9tuJqo7vLH36/FF+7t+mxoEFqhtNLE
pMHz79no8jwQukmZsruRnsj8oFRZdAtiknwreDanyTRxSB6IQRgHxyScMthmxj94Dibr8qOcSatm
hffdNhZIC17TTQgnxSRsxILIwNP1Otx5jrxo99qsQQ/B4PYpXJqu8Kd6EOFG3PVrAI36kkEPz9LG
XPSi1bx0W49VDDxFzNyhf42nox3IbmWX8ccjO3o4KOKc7V+G53jcPGsndUtRmdOK2CsYiQhXs+Rb
kMnxPHw7TyohOgTEjGjC6430JffOEgyI7Tl7LsQVGaKJOLuED02P33/X9ZtWeAsryjuurV/LVsX7
VNnp7arIX36/ZD8Wnbjd2c1jCwaIc7V/uPSXPI7Iqx5fQPjPDHmGwg4lH+J/o5ohEmtYAQvbRzh3
02v63SEyGSVJIzjOkDQyC64W3g7rwSQRLgph0nMvIp9TTBaKASYnLja0SyU5YNaiHoKscavIn2aa
cRJxhffe56Uy10rAh0qlJWHOqM4msa3mynvbniDVIk8FEXsadEzxmIFVOXgX+nCDn2ARadnCj4VV
lyEegpEItrRT/E+jABXfSvdqt8GXsRgSYX2psb8pLWCe3BljS2XezBxu0AJMSrWNgwjPBNkkAZmu
4XuYrSHp2mpEUcy+I+hf1RwfxqiPH9qHRrtvw+5BIuadg8Risc31YprHsNdkylCvmdU18vD0E79Y
M0RwpBibReScGy99Zdhdzow/NpfSYHCTVjONd2JD9B4+ebtHNlYB69ctqcZXjyDIl/HQBfpzWwcs
BK0lCYuwSOeexAdP111bvp67bcpClEC/ylW6SRQdmp47sXnw+fNndjkGXpQPuHdvYSbZAY0pe6K0
yzgJFh0LR2fuQ56N8ZfKpkJVBrVDBztZZ25Zh5vMYPrM5EmHk4REQTW7veSL5Ag5EkCSANPJEJ2f
tIhKDAJsigDTbMg98unXiyDqfMX5/S6Xf1qm/77RrhamIQnP9EbB75dgpmg2pHcZyvXuvtM+M4ne
2SA7MU2p0PvQIRj2UD6iOw/kVdTxABYixFqRjLGlXtmR/E5S+Y3XiPRTBfL357saFaSJRO4SUIJt
km1IEI41EVXnWK3r2UxkQw7iJmmKmY4II6IOnZjQ6OrZ7yfpy/51vSrpIqxrCcIgYOKrkyT3fh97
50jdlsI6r165Hwr0IiXlIDPHAc0st+SEmNtpZSIgC3AvWIwAyRW88Tl+OhmI+EWUmZIBV/Fqdawv
kCUyL2dJwnffTUEkBy1ffVEjB6mnmJXhe/blvNfmkjz1w+nvh//iRH47DX8dfryX/nqlRyknSKBS
Phn36lI9MKMhvfOlPrDI7CcRKi1j3XwatNnAXjD+1k+/H/+nLQFtHKC1kqyNDcqrolgr5H6S1eXY
0lhGOIBD1fXFJ3mA/M8gM6cDxtJlKQ3grj7BlxU4fibYjXcn15Nb9+V4qq/OxT+f5WqBbqtYiPy0
ByAH5XIyHT3ULU5qu8Q0jCPuy5DbRO6NM/DD65EFRcTp88XH1q7eSVIpqWFa9jkdb0SqT8m+OoED
eU1Ww1L6NJfpyZjS7Z7KdzeOO36b6287gpDHBB2Fn64egImnF6aYJcM6jo9dNasYU8BRBa/eVtMc
gJZgZeImBDGr8CfuRH2JVvlmb/qn+08ZSeg8hXgmRXF8PP66/3x9gEySx8gP61mxQGRbpcvOohI4
F0syMh5jwcLna9LBWWYzsMVdO68hvrD8hzdWhK+t39UJGXdF7AlVKFra17L610c5QxXu20morCZp
SZrV2ChHlqmcImGnaJXV15dpXmDQrXRnpHoCZbNkxvAJ7INy3OWk6KXE0m5p+56RDauoJYTeji8M
pz0E/OQD/n4FvyY31x9Yg9ojafTYNfya/567CREFZZkr+SHcloYDVN1wGQvjSZrqgiPlblUdfZi0
eC+GtYiMcsRP0/RlI1Muwholk7CVkT+v0pKPN7EzgSbqNrs/9ne3jCfflnwKLpmahwQphqA6/+/f
j5qfk6ZUSkXdQm/A0sYwhb3XxLvru2mJgGyDnj/pEEDpiS3eHM9dP2FfB8dNB4Sb2AaCov49eNGe
pTPRMOq2qZb0HIqWOfFxQMjPIJnjd6OhAEzKpVlmZ5ehKIDYFnP2rUncTycBBj5xBvR9dTyeV2tt
o4dV3vaSt8WBEGYrn/B6ZSbCW2pcKXPB5YnCrmruomqKDUILb0xMvwX4GBoDCkKWlK+gTYBA/54G
Pe3q6qz1ky1zdiVGmzXeJZcLfKx6WctI5cigYUBf54IVqopdSEy2hmyeaYWlhIhH8/NWPueLsNIs
f1P1d5ny0hQxnLm3CCyN3BJrX5vUNR95d6eVz7/f7N8IfyYVM/cQWUokYLLhuvr0odkkRpuW1Wa4
gGRJ2TMZvAvSlT9xvAZ5TPQZxw9xG0C76Wyz36k98MnemaDtj/33M5SjrFRIkVhkAtkyEtGm4VjG
JVZPVqSPrDC73J3b8+xcOb9/8m+vuK9PjqSFmRBxVjgj/z3vcDK0SR3AzVZkrAGpjh64t0wlcn2M
m0KCpIMGg+m/pO2h1s/PeN5SSQtBmZXLfLjlt/s2DBw/jQKAdJw/8Na5HmvCTG2KiRQla/nsKvSD
O0fR3EtPhOmcoHZ/0fhPIF0j/0YT5voZ/M9hcd2xAgCoF68uX1lJ3SVP9Zhdq6vI9zWvmvOyAR+s
3hAg/PwFgT6x1QQVQbLsv6fbbCUt6XiPrVFm2EqGU6Gm2yC+RNpLKCnLCbAInXFZETsCLh7Ycb9f
7uvX6vhFUb+oELLBbqnXHRolCSdlIRDtARCxTADM3reXl5sxbd/SBb4OA8nBIPOQ/21eVQ19lU+i
c+0jgFTjHTfPJK7uJgzkvInviGZvj/eVP8kxZrtlnJFsStbTpXVj4dSkWBIIlzGkls5IZyFauXEK
tOua1oSDoIxGI6Ih+em6qFMzIeMzhzHrhZu29wXOpyS1/DyDJPTaeutCfVPeAuWTGXmkEZgp44EJ
+90EP34eNI46eNMLE912YFBLws4FPmQqDrta9TdphDVvUjql19tRPtlXampP8pehNtwcWWTCUMAP
7DSkhB6o3XC7Cns9xE0BQLM/d1ySwDmnj21P0HrBoAm2JulFhMBavVJRW+aWAgQDA/ZUnKTOTXnM
tw4EaXAUuSBKeRdCXrqWvsVlOyhqGWhHf+uRAq04/ub8RyS2apvNDsKNJV+6rmivj3ZV40WBcTHY
xWrHiq5av8lWTAYO4pRW/8qc/37ff3/u+GYyUX7UI8rYm7y6I4Mhkj2qFf3o3etv4TxCyOoKgMSn
dEUlO3JxmP5+xG9PGqgj+qA86qrMPXYNiNcaLrEYysX2QkdNqOCy7ocAFPT+98N8g+xyEvFXa6yV
OOfAKl0tXXVXRm2mKwnW8gKpLw4gDCUho5Wl4X7CXtsChkUr+vtRYdeyTv1d3Y2HRVIATM7gC06U
62unNkbIXVRg3ULNybQxsLWny4N+hHPEfwZy0STYl/PuqUfbi9z6bdNgNUDfsKBAdSco3AmfGUN2
d/42d4NZNfU2NDaQx8vMd3jhPRVv6kbdwMZcTNwa/TCk4mWb0KOP5vL8vOGwEJIwwM9IrzGPUeH4
qB8ZEZjPJSPBE3SBpfJ2LpyzYidP400FuDOyCJ1uDybe/2r0GByrJ3On7ORDu4Rf91BuL26OHZ8x
6FafZtNqAbR82iwKOiPM086WotiTA+NURoVowW3QBtNqDQcSaNIZXUPgdswql4Uj7IzPEkWLZXxo
c6aehxKjSjNH2OJoU3N6nuL52wRHbVXswlVdPFziBSqeAY4dV1Ge9bNiau706bACkJp/lOTDdZY2
L7cVg0bNJZTJe+mxJDDoXQb7CgNH6zJpddGnkkbXHOv7ZFfP6KppjzJuvgFeqlvndvdUIKnA68eg
D0kExMct+QNbeZu/9o/hq3Y8L7yXHJa7aUnjaPt8ktaEnK/8lzietffdyfuUMWItm6m+M2b495bQ
JriGxr5ZYasCeMYX3Z6fpXV71/6hSkjo5zB8pQOIff6PsCvRzHxG70HEkCY/sHACdMX9g3kLreyM
jxo1NmdZejPfonfFkVYt0lvJUbkvepsx3IxgpocYT4RqDwC7ynm+VRxMG7vqUd77/miZBIVF9Xhx
U4xbOIfOIyvdarfJMXCGZfIgbKimMVTeFei2zI10MAcr3hSvw2v3WH/09+2dbAcnCq5mzWWbtRue
3oBBcsgQeM/inFjlBvYXQ2guDNIfaZae/D3KHoPQSGCZqJxDqyJszreIkFyJz8UDzQl8x5NFtaoK
3iSWiZuRQSr7sT39FIUh9am8u7yI9/Xd+aTvuoW2QiKYPJ8jWj1wyFVH2lIngrqVwqn5Wt9fXmiD
0eIT4MdwyJTNHcaH8+H5XnPKebJRV9lHdlAQlV/2ykNxV56qrbjuAdVc7LGOX2d32J9P8vT5Y1Qx
fXQ2kl/RegbPwbzWZyDcW88I6QyGwRojb5nBOtL36egI62ajaUef/fHtkZ0Nbtya9Va2eefnmX38
/Lw/ji4KZOlOfir+eE9sjuu1t6vX+aIogZfNtR7GJ3chfrh+KmIzixdna1G4o8ck3heh3dyBTtNt
FmbzU5gN2rQqXx8j7Slj/Lg3/5TPyqZ+y5+EjbKMHjQX9MzmvBJgZVn5W8UI/JFzb5zMbXzvH/Q7
jblyNwMXMxoXLQ9pdPnE5WIa/XkObMgICtNvRt+SC0wWH8EEeTya/hzhrz2ZuDRb+TvVdy90agFn
ud3d5ejRU6fy2IOMNTx3z2OEEay7c9M1pnAM5uZL41722qewybYFwuqaoXrpgBvP/iiH88o/MX3c
84uAjLl0UWllIOyHaTBYuNfRIk+rj3bnt7jInIJnt7SEGdZZZzKfvIayXe9JbuRS6vi5VPydPSYi
PDfzyzTekfA1Jxd+VR7NZZM4+kO+G+5lKHUkkmO9hV+7Sx1MD2AcOqt+7CuruY+ZBlG2GDgJNCLP
PSc8qivaw/fRS1lZRuZCeBJfaWtvtA8AJHthiTElG9mPk8qq7uMdKO+A5OXVRbL9o4gXuLovZuqj
8ShtsADd0yWV5/LjZZcdjMcJqv5+Wjvi22iRcz+7aXTyt+IyWogHbaHjVuit88vy+TlathjyCIia
+n9AKDyos9FC4G17/iIMZofipbmvZr6dWfvJ0Zuni8GtNuK8mBWzYVMfD08KCnwRrUr25n+y7CHB
bA+9vFAR8s0vK2WRrkyO5zsEE63i4+jb+f0d+a3RPb4iTTo2dE0VQD3G1StyaLW86PQIoNjEI1/z
uZAtJX7pAgMg+16qVz39qqLgvRlME7oyXfOhooGB+SeEw7IVH8PLJg93NOpD8b0zuxv1yU+1HvYG
MJtY0MeEw6udSJcljQpRHkALGhnJaRaD9SbNsPcszm6Cj+j3s/FTsQdhjsY64Y0G1gr5342P0Vzq
Mhej9EQ4h8Nbb4mgxp7Mw9377wca652rwgRkNEJn+kuKRsfs3+OMsZ91k5vZNu85p/RGL08IZ4I3
OSjtrLhPpfRGo+vHb4ZNhIz3sRD6tnkU9fhiNF2Ynhqn5L3mv+wRi+AgHF1bv3+3nw9lGHRFxwum
fGkJ/moCkuA35G3EocZ0Mdlu1hJ3/+6CMam9VTD/UOCNcZOiStgLO8brnWIVi3kahhyqcII90iaX
Wg7/dGfHJ/85s29ctZ/uxlGVT2uThqE8uW5vim0YC21rJqfVZJas/S05u1bp6AeqLhSdt4rzn7YD
QPfGdoeisR+4PlzS04XwEg4Hy8QK7FfEqk6OqwvNKxrgG1dtfND/vSUVkW80yrSZ5+jXPF1FCbLM
69LL6UG3NtPTHdZEe9bZ6/vPw+H/cIswrKBjD0mRUfJkcvWcTWKtiJTJkJwgf1IPpvZoSmdib5PC
879fQv49lvrvsxaoQa5nEsdiEkllq6IjHu+RyvV2Ip5g48btr3xzC7BvIw4S9jLNeLpt1/oooTib
YmLW+XZyn7p4cJfDDjoyxbII82xeLlFzzEkGWmCWdkHruOKhXFZYaYUp6QDSruCXy6U5p90C6SF7
Q1nQz6RjsOhn4rbbmfN0jk9cWphz/1FYCexC5Q1L9bHbVc9U9dPmuVwiH+Y32bzElr4GTzNTjuWy
2xFJEbAXOfgPHm35l+IJJuCTtzGPPXMr4YiRbK1gBVPBcOSzjvQYzIsbRlhkay+aVQEfQkTPuNXv
/I13ggjwHM7kvbZVYQoUc2VLV4J69fzonbyTkUzl59DeI7hbqIv+Wbvr95OFP/Pm8kLZUgfPtG27
x4O/iB7FBXc1XvIM3WGzNNa5MzAz42WSzb35nkgQDGjZXHUYYdsJEK5kTvA33v1qmcyBXM3//+/y
t5SO6nhzf22+iMdhBotmtK6thxn/hhs8JnOvoqAbm5aLiSPNkPZiXhv/IYFirszCtbjTXroDUASr
npYOBkXXGvFnyGvAUTR//jwzm3Yo/qy3j9nbaGPbg6zCTm8AM5i9mfabvBiTtQlNGiOuVqFdzLXt
KH0cZiZO+8larrHExaCXG1oydFxtph0yqpa5+Vxodj4nIMf1EY0atrAmXvMkTM31uPcZ91FYkB2k
/yukVzBM4lfSNGYKRkwkAYuMLU4x1dfBTFilQFUmbjGVFuNt1zyPfw5b7klfY5rkz3I33ehM/rAw
jrf8uDTqhDt/E+63dd4WpZKCA+s3XXaS8o1cr1GUN6jdGYV4y2bYjczYSjuG58ONlWt8gK9Wrn8O
ftVc6NNL1Q+ZmnOScJVopAvUxrHB1X02cKhh+7sEp7N00qESmUns1FVm5aXz+4f4Nhn4z0P/3zNw
DdArq8hMzNIjRqggKqvgCuYouwI7oLOgnEnWiEtbClWrMTysLB+gsy7Gg2HAvaKU4g6IhgQ/8CIp
dUQFFMc02hsoLoF3HIaafVtr+cIs6PeVdByk4+8f/of2DJePtyeTJdpANET/XSKTocnMHtXK1qfM
rwIXe1d7cYf2Uc5n5YQtmf/pwRJJxHtR3KuFZumm44d3qeI0pEjc+DA/Xs5xpMoon3Bn86rXn2Yp
EqNOUI+1LS7zLcmQYE3cbNWh/23u+9X5vrxVRvzw7qPZyuto5LiPAqN/v/95gJZVyqzYqXwSAS35
G1bK1tia5iZQP/IL8PJ7AxWLPgcqr3m+7Z9fJmKBEu3Wm1H73pHjk/Ct0XrppKRetwDDYmhEIp2N
bcjKn64KNiwdVJh235vryjsY4UcD2Ci/FFwhlHnBSQKg0/QIm8DoGfLSTJ+V7FmiX54hHe+hhKUA
SsRlXWC69wY7SRAIbAqrmU280A7lGFeV6STqacjvQn0T040IJBakszZv+2RWDHQJWrLo3VrdZulC
LGCX4HDLvTfI2UN3OKd/MjbBbcTjptCR8d5+vx2+D614m/59Qq7UDYjBvCYodWb7mQJH1bfkCRyF
DIVsDnMohoMV4TjoYjeI7vSasCwa+jnSMBybQrQMw7sCxnUAbdaDMnWOge15diNrfB86HBkAk1Jy
8wH1I4FACnvW3z/+eOdcr02KxpCBeZFmTK4LVCG+KHneX0CGaU8SraOWej9ooIGUyMOWGVu+34/3
baA9rkN/H/DqVg4pPSJ9PKAkP0iXcFFlyl66nBeqodhh9qeKCzfKL05blYRv36tNbqtK52DGssrc
t2Utc/t+f/YbJ4XKNZRvjbfWIP4husYjBvNwaKZJpDpRUVu1KC3qnvkDHbKejKCbPp9vcoKvLzMR
SbdWCD8Xr6fzHuOnoA6SfDtQPChPBKoI1UmFKBDWdxX0PIMVknkmcqxdNDhE2cZYOvjYuAe1ZVw8
ZfHRkCyhpt2pfKKf5H7Pb1xg9acHVtXEkYSJyVG7Nq76Xq/kadJetkopz5i9JwScZXqHZuC+6OOF
LsRLWs21drFhT/Rf4Lg+WrQCRhtjeCCZcygKtxNjp6xPeHEtpHLuyCi89PnUONPnMrXVYBSeJSUf
5zOmjQGHQi5PBx2yE7iemUgDSFbh2TPmaXV6CPROM8QVIuLUPjxhBCddeNDFVYQS6Pe7Tf4+HFEU
FekTe2aRafzXuP6vrZ7YR0Hh01nY1hc+B4ISBmeujBiU+XDieIozqWwx2tKRUrNFkjgDwQMktcFK
AcZFMqs3j29JFX7oaPz7ma5eZnWtp20fJOqxe5IRZdCOmSlPrBc61pktVCq0wESx+BRgQN3esbcd
Ilpaa6ihN1S7X7uY64f/77Nz9SzKQpzWl75Pt0VxpunHnFxBH+ExeotGAnfyYFYIzeOA0XseLUKC
yBrhOdaec3+ZtfdDeMZ3j5eH93G+NNT3KiKizXS9FHiI6VTVvUB4bach9UE3UJ3JrP08x8eqmImE
Jl8m6dQUsodCwLuYB/bQKw9DC1XEaJwkgafoLyOpXwWRtiqzl7A+z0JjkXu4vvlJ452CF3WXqtUY
t2AHZwgPoMVUlduUaaGe3U9oFFE3TGtokEVY3lB03bqxrgnOepldYrTywxaeX4wL8lFAYr0pX2h0
F65yrwMWtdq38xZlK6j3DewW57wJbykLf1yA/rqC1zzmXhDPF/zLEIIJhhPyA8JheIaCZ0vRH0W7
zKYSchcApCg/u0vPszmlK0ZzCbxocjAmd42hWhh2VsYkdhpix5PJ3vO6G0vQNx3muEz+9Smva0/R
S5I+UzlZMZGoTrUQaRQAwYzsHOsbQCLE+/LKz11DssPdLUPpN/nZ19FZ+0AiQIrkVfdv8SQlaJKG
Kk+2WS1ZGjLksEVxCplfVmGr+ZAD3Ta4uG1DHqO3KBKUBMaiMPZpR86or029Zu8hLzirmLhl6cYK
xTv0hzfwKBQiv0pXgHdeLQdlqdT0bBp5S2+WZNZ8wcNAtqB3rHun57kAdQrYNFoUjNSAwMmWKJ8U
doifkPVNIGWNVTZuhI+q3uXLmtxr8Q4IbAfQDZO6GIxDWq2ZRk8mVsWR+ycY00LdGdLi3Ns6/BH9
pdNmGRvWy5bRFXNOShQvsSosBlJ18FkoGTNagzojESeNHMTTpI+aFOCtLT6fV+hJ+EilKytuplsR
eqdsSszcgAb84kxoljvgZ6nKpAz6I1zZ6YXtY2ybfNAIs7hS7TSSBanqTGkn1gi3LaWfhUAKz4t4
l4U8O4pI3+GIX0zDnnw5+QPZa0RvWzHq9cqFVFTUQA82XkqEEvCupe67XmaL0G4aN8zdjfYuwbyM
3Bwd38eN98uti3e1tasUNBitUQ9brg+2EAAnGnGw3rSFHAwx/1R8cnlkIkStdJpt2CgpJ3+HBqtm
Njrlti9A7cXW8Pz7x/qhw8kD9997yhSvtihxKaD9a4JiW0dLjV44SfJojdAwVrsGg1aDAMo0mDf7
x0Dtbzzt+vg8fXurGOpEU5HAGbTs/33exJB9duBl2baOA+Z4w6w+M/mKQKmGMoM/E6Cv8hmdXwYY
QOqhqAj8y5dnXHoRg7fUjuCKlbRWhJPs92gZwUQJxLr6hGoCyIsPkmDu8+JeSg6VOZUGgop5w8jd
PaAQ5oIf/cVn4qQ452iZd+rqgnAf42jfrSeUj4OgzNMET0NdfHRBDGuZ2T7sxEmwyBQq9CybllCn
wrJ2wjKeFcIaoUgbRXMcWYRlSZqleOEy1cX3THy6hFC+2GpUOOW1KN2SpRdLlBkxISRmOB917YXh
32DwfJWUv53dqztuGDK9usTccfJS/QxUm5cPD68yFwBBkSXZfkqVRaJaL0+L8wHsZ0tjr1+ntKto
uX0A6WesBwmJ5lY6b9pFBUcSFxU7V7ZKMLYKXhV7NEayv761i9XHndAvH90cH6a/ijEtynvVy6p+
e94Lu0CxGVMTu87Fi6Cn2AzIYxcueDX3D7J7PmnTPiOBfGosGA82eM9giRUrWWNb4BbxMgW4+d4l
aPmIa7bxZeiiK+OrNmblU+07rIlN/YmHbDLFHRXSyqLnZDpGuENyrpmbwXejfh8tGOmPMglcZskM
Tnw5sQD3ir014FQEUD3votkZixoCQ8JcGIXUji5YiTCX8Upjrz1vbo14ftrq0+MWTVFF+TG5loqf
g54gFz0vtr6i8ikObTurlBfVe5VIpf59mfgq/f++ILR+VZ1EaR1JjyzrsvLvBSkvYezJlUKPN3mg
mnPkvlon3WV+ZlGVc41a4X6A7HkpPkJUzlX7VICHz2jN6t5iaId5aFDpGeJyFFE3cNzJpqh6u24y
wnfZwU+QbU0YR7YfQpRPS+KXawKRUKshC2xjHlPewR4atolKwIiaW0PhYeI7eJGHNRhXtbg8nztX
Ke+ZsX3tGlKdEks0HXMCi48oRitrN4PwcmYS3skfivGpE2WMMtcZeuKe/h9n57XbOLaF6SciwBxu
RVGioiXbctm+IRyZc+bTz0cfYKZKbtjAdKMbp7p8ihK5ufda//qDvvr5dl23yv+7W3iaMRfQEZte
HdS6kE15ZqIbSKVtI+Ispx34Lq0wv0FrDpqfrza/x9+ejWrifD3rDplD/PtsIj/zhjAbo31Z2AoE
P+mAo7cA3aX4aBAJ/ubp9K1G49vR/SvwkVheUG+vqqS86sygt+r8/qHFyXnay478AokaZkK7DG67
5/BJd3/137luz+aLcisxLEKnTQF0RRmXUrmSu5FQ5GQPrOi2xUpD2Pmq/WnHtRkRCfiqq0sBkgaV
mr65Nd+FjxCd2if5XRQAIhaBvi3QvJEkDSMpHdlxMcmX3cBzf34a305UpCs4KzHtggCnMPK62na9
RDZoRcSSjHCyYXE9tdqXyfgoLOgxH2ob73QLOzn5BCD585W/rwNNkdkMeDgyE98vPOWvTVOpQLgy
L8nu2y2GDQsGGPYTdhG/wMP/8fjnyyg8BRjYeNtcLTdfbZFM6omCotAijIoBFI4RE7rCU+jjewTV
K+sfquJh0mtnanKHfp1XnsmLpbpT0fzyqn1rr7jdjJ1Be1mL0Jj1GYP961uPY6ipiexPZ3SUFvVc
doJt21T3FlwabR3d+OoC/9/RX3b50adiPk3yk0749ZtCEyg5Q/hLq/zVJPz7OvKBDAvfqlnGBPH3
3w8U5pneJm0oH9TshLawwYbGIiame4yLU4jjueY00ptKwZIZH3l1HP3JJk8Jrn2+zpRoFeVUg2J1
V1IjN555H0fxSvJJnNGCQ6eJdtBmBHULG7WL+N/voYlbTLwfKuwsJs74tNzppbE2SoxGRmhTTEnq
Z7wVpfypi0jUAGnKG5r0wO7yeGW2MBjDV6LWF4Fhj1rFZcRftqdvON7XEzJ5KxTid1HaXu0XWWJo
xaiLI1kfLnWDn7hyfhx4VGdjWkXvsi3rO0ISrJBhvpfNh7ZaPkJIJ9zRUXB993EAdJUQKi/+uPIf
Thxjc25d5Rdm57eM0flzMp+e1xJGVMyO/31wkajE/hjU/UEkfnwQntUsumtFfwPUHCnLQcTFJEIn
6YwTygFPXzQ3UaM7XmXZNZbGUuviQefkAblG4mdObRWklU1iow5pKNfxe0raZZ2Ue60f94b+zpBi
o8UI2xp/WdRH3Wv3ouC7Tbuv5Tf0RiRfPCVdTmJotphG9b1UndYwlt10KNrXtFbcKsCP2nKLeN0N
sDNTAvyyeDHqH62VP4eBuNIQmHdlBj6ENxCtXbSUYkzBa/yOZJ58Z0e1vOzTxyB4+Hkj+hbQ+HUn
kZERzUgvbX2Nlf96J7Owb8WuUzAa55lVUvI2iqigYE7h5+UL1d2U1xRhmd1MqZtK/p8A3EjCQy3s
Dkk1M/oeCK+4D8JiMxTKiv1yYVFA++1dym3XtUMrPkk3U74Ptd7NpfHcW24yYHxFvkg3/jbH+M8d
Bkm/Di6IXoaYwH/XhTimWlcGkXoupUMQ8vaeBGyVO7dnO5FXirKJkQ3jMN0vNfxXYtv3IDmv5O5Y
PuWybaYbJjC/3ODvpyEZvfjQAVfSPDHp+vcjgdcYvRgY8sFkyRlzedk/xZ2Ta295fz9IwdJER90p
D341a9fu+6Cwdfkup+GxRDhkNALkXQjWuPQt8ajkq/5rX8BV6mUmPkGex2qZHwY3D637AXjh58//
pbG62iMhQRHmC7VmLl+v9shMabJyilE5dqgRDP2jqKm8ww4L+J6eeFEaMs7uVd8sphSigRLUiy6I
Hwd5GaXqwrIuEr8/KjAHG14+A4vrtNso6ofqNbgpvlv9R8hGYlKuK/SHWoszE5kqhYxcT4/XU5hu
rHJytewzy7NVXcqtLU8fGup6IZEP9Ii9Abph+J6r5cPZC8S1YpK/0c/+vzeq/NbJ4trHXxRHsJ/v
y3/VDhjHzQA0hmYWO9G/z7Vqeqny9TmQSU1WBj6BXrIdUtGF2Q4B9clrRceKuyUxY0lu/nKSStdN
l8QRatKGA/2zT5MC+e/FpTgxfF/ukz2FC8xq3teWt05ey8M6h1eazjh4rjnd+FLIN2DfSfzLSfFF
gft3WXB5vCkt4DfqPfXqpJDKQpzGSsX8zndwzZvDGMmp5yBP7TGcg9o2RbwSSMnCeWV0gqdmuEv0
d2bMLN+o3XnIHjfmuicMGFI+GrRlg383kz/8mgGk23W4M27kzImURR8vy6MVgyXvPV5dGJnFssHb
H8k1Gm991WM6Ei7VwoX0Kb5pQMr+uklc/Y0S0kc2UTz0gSN0l7RD9mmt4/qgPaDINtsVia0lsdS1
HUi2kq3rbl0SOvxUweFQYDv8smC+FLHfbpmJyogNAeLY9VRO1qa27RMx2YMs3PQYhQE+3DT4kI0w
1qYT821yWmbeP0ZwuHDBAV3wBiz8RYlnVrLMvkhEqSvxa59svPkfiM78TfSXcwMdmgSM2H6bPblg
dmPGrG/wzFrfGs7b6c+fP8Rtn8wFnlHHFyAqeGNYnEBSTrbmav419tGwmS+wk/HoZDb7AaK3Y6hk
v7wcZ5epYPH5+f7zLfleBcPCUg2knToy2G+9V0gOnlnHZroPxbVIYrew1IUPBGaVuIlr9JWXny/3
DVdHO8fEDBUr7qQ48VyvWasygyYtKm8fVMZydnoVerBK86ZTH1pPXIZEB6LaWgY6M9nEQma5Gqwn
0+hWSXivgFrKIhsuuQXdfREzESCeusooONpnORN+OTakuUn6d7EQOSypokpfAlPt+lwWp66Rye2U
TnguY7wSOv0biE6yEvf6H7qin+8MS/A/Loe+938qX27T1cEJD1CQo2JI9l6Gt2f1WGnhecx2ll8T
GX1uhHVsEWrbPoh8Yc7WrNtKmegMI1VOITgKNrldNrgDbm1Wz1vLaWROB4R0vk+Ad5+tR2bhfgYf
yLsPcuW21JSNEIgOPM6NytE4SkgKh6Vff6b1s2J8+W8kTC76qVzR89tibtqwKCC+r0OsLxP/tbCw
yOM4UTqA6vxWElD/ImsVO7bb0gY5nDoGgspZxly4UD98Ou1mcgM0GqG3T1LZtXS8tEccGkXCXhrO
XgZcRfQaWRehrE6tAltKOFmJdSibaRFm2jaPUqcKnAZUStAfGqva9wEJhBP5MgN+mpjxhhD6m4w4
PPTaPlN3ptco3ewiFVaIwBcNtedQY/VijnbVfGTpp1nmG9JXnSHehsW5kl40AyPPSyI/Iz3ESQJw
UwMZSNeSfPGwdsRxCJFGtjVxtaOSUJSeDZIaG9GngXjOl0Nbm6nvIidoCHs6w5peVrZlgyvWR6Ji
O4feJUg7e5DlxdQdikZxDCQ74B5gsBX0fC1T1op23/JQK5GsUlOEBWLgZwbaQz1XnNsM+9N4uG1I
DQgVeBzKRyGmjliJNDRo8jpVgOcE+SuEAr/JzeGjVGIsewoo/HjHGSg1sk+Ss/WJKJ1w2I7grbWE
f2P8C6aqf1/RyoxXw+LWaBGuTXvEIBDUujZmojgqK56MWa91f22M9f/HqwpRYJaOYtKsMJX+9zA2
pDxTaxyCkJnpaw9PxQ/sWt9gp/zylv7vpb/aFDht0VDzlTCv0q8mAFM+YBAjtNOhLE64FlM0ldPC
Qvxt2moFLn1TPli79sJAkCSwPNv1OXqyYS+RRL2Ti/cufwKkz4C/yfvF2Z2W4xAZrHe3sl7EbI2x
2oDcCPyYuJoLAYpasVRIVUxXOvFdw4uSUi1vIxqp4JDkT/mnmbpoUn0g1ZIY0Esx7mA6EEE+BsSH
vA8ooYJNnmyyJxk/oQNG2VFwCqaHUtkBCuXaH7ZWNn2cbvrqJOG/fJflm/TZrI4UCewU3vAU5/cp
VBL1iTpq2JLhiLgjb8liyjgyIQ1p+AzdRfkHjlzF2ZtOse6m+km2ju1LrC2D/IMpxRg95OvYWwhP
Y38nVLejvq+J8OzdAr0HjjoXkDD6Vici/aqCqeOU8iJgVkD6Flg2L1yyQ98fmUhXVxGuZtWyI3Hs
ELKLLXinBMVu5DtV26qFI78O4vNE0DQ0zuKl68/4E+VkJ4nMQcB9F9ACq8c8c0roCDrWLIyKzigg
9NrufNuDLVpf4vw8mocu2WgoWYSLX9+rfAyjstMLMh7FadCUodq6wcSiuzP54fA4ZEcLVGc8DXZg
nWCoNPXbWN4bRJ/krv6EyzLJ6ZL4nNULncNsXaqHINsP5j43DlLolrpjTn+CchfQvAnvVuRgax1k
GOw7ebcKsRV6I3ku2KTeUrqpCcEJcEzFVacK33/Vov7HsYcwgYBTkUNaIWni33dJbGK10gcpu+9t
FH81NU251NYctHC0fznzvm8QvEMzgXTWJZClfnWpgpG4nhLEi+pC3Wb3sxECgT2vDKmc8XG2p9sO
D/Li85erzu3Sv68w1wJhIcUW7QD60H+/YD7FSJ3NAFasjre1dWFcwps89TpmEme5DladfK/LD3Ms
dnTP4P/ny/9Hu4+LBnobNg96Uv3LY/Kvdn/yZA3DA7HGpFcdyKExVtEmOIXDUqUC33Qn0uQncdEy
M9m03P8N/hDK1nAU6kWoyu1qnqqvyj0r1Y22zOZoUcM/P3/G/0AtLRPhDcZyNPCMGq92OdELDbx8
UN9wwiP6JKPHMee8vCUcDLR44y5e+Sv9l4bmP1YDS8AyOClAr7k9/z6Xtm+EwZfy4lCD1agaZn7F
R0TsT/Obk92XjcE/KwDKp0gpinWPPi++q6+nFE2QZUak7DGwu7UgBBWQPk9xQibK2Dt5fRG1JbwP
TbAVd0we+A9qd9NkMCYBqcW3Mtm1zDxVV/c3dYBcszviwtph/zMy1oy8dgFnICGSR2P2ot6kuIbH
68g8y/k+KLYW85WauBrlLoUl8V4K7+yimXmfC+8yqTXCpiOvK1+QUq9cpEubHfRXRT/G+SNnAFbW
yZtOy8JWlT2O47tG6BPcsAHyOHE+JIQTdFMAi2FzZ7PR9PVd85HeeeQFhTcR6yffG+/M3wRpFxvb
LNgWLc75SwHbrnyDzI7/VzNuw2bnqRutR8MqLHRGmONWIZaylR2V0EkBw7x9429x4OsI/1AXEiFu
pOXlKwFfAMjO0UJWGOz+Nin4ti/hCcG4ZuaciXNGytXy8EbdKKKhIZgMhEH9yIu1IlH8+FuGRaV0
Ip82Zjj284vwjVOGxGimVSKSZ56C0dLVRY1ilOWsNbt9g3wioidaqZ9J5TT6uo3WRDNuKwMyImQb
y1jK1kYojiNd3TYb1+QnYXCd/VLpkFF+vXtdfaIr0CPPe7GsPa07NEO+TPx8ZXbdRtRJN9oNsJHG
BMCjihyKuaqKV3FW0lpHQCLeOuenwsjjIb7X3l0S3U/ivq6fRTNwNbiyLaVjnb1he1E9dCBG7QCY
G+r2FFOPip8T7phimy08o3ZGo19aOIpxWgV5ZJvJfeF9aANHKHZfwdQQIIiBPH5oSsNo87mRUfhI
pJDGIxjDPmtUB0ZinGM2nX4m011jDVjF3lkNWOvN0CtLo5MWBbHMGB5pwJlKi+pvHn5qH1bb7bOI
njhYGuUZCAYNe8zRmHJ+1wICYTHZ6UG8HrVtKhmMnR/FEbZzeaHLXcawIDroJOW4kPC1b8KdgmRB
lJZRMX0aOqSIVrSzknyudD1oH2PyGVX9xkClh+6mjyYHx7WNNCnLKHrgfDQz1NLTsbXsuAod1eyX
papv5EBdC/yZKlTk1CsJNkbZE1kOrd8yJa4wRH4/38rUrZRmIZuXYdj37CCYgeCp68Hwvo1UcRm0
wxnK1CJV3jyUBHJmbkSLvG1cSDq3s5il5+NN3O8rESF49Nnp2CgwwYhAoxo+bRVqtkYbOEntsbZF
/Y4918lHOJqStMxhZ3TDs/bZKOeUJxW2PDljWwjMEDIo7oPdaYS4QSJLpHUVDDhvx23rqqBsop7Z
Yaytsle5IZETc9T6EjKyD3a9fFcXrDsoOYrQbhT8FuS7EiGGN91iS2Qr6FjaxyA+eoJ+R2GoE592
mjApECifcdFfDiHM7oVHphqUnnwl4bZJTBOeJFnjNsgr+FZeMJ+OKfmv5cYzX3PT9Vv844OznEnL
EklqaU9tAwXyY7bC9NgkUmFTPvVoLsb3vjvlTDb1OiPicnLGpt16WC3HuONa6l1RfmRVj3ciSiO4
8T4hm/hzqi0EWkAdYqFqZcWF+jxDsf+WmvjeD8NaGRFtUWnW+4KhUCNrqzRtnSmu1ij77HhkaD/d
iQG6ZeJa5QKvz2nRhP4fS6kIMiZf6pm5n11PytYcJ7iDWEAJ9VLoHUX4Y053gnln5TIBQIRt6q81
ZWWiUQvqhzC4r0IexqXphPexM1G6EDJBkLFPqpZCBgFsc61biMVelcuF6ZtzPo476f0hED02etaM
srKIQFCrvVXX6wHth8H30Rvs8/SIGFxlOa+sVMQy2CAmUX+W+YPkYi/6RKoB19HlZyL9b/qeTysl
cHPuiGdtkpK3BNSg7rOdJra2ydscZ+baK+u9qd31IxGI+qMS7BCSaPojAdV4Rh5LbLI0o15K/as+
Gw8fI79ayRKBrz6GsiafoYb2Hxp70i2eJOnGj54keGfln4peZPCV1axc0Nt0Oc5pypG81GBdFkdd
7m+rVlmI3jYq36TutR3uBCnbYrYCVQVL/XzfmstET9wIXX3HuejLWM8XJzl5a0kmA2sKocuH0ZtK
MKFxaNGRZ023qv1P3cRYed9F4TKjuYDXLCUwaNs7LQyXIcNzcWAfhZ0rZ88hu1taH2J8hTPJsDvS
a/qi5r1CkqCWS8ZVN0nzJnkPIR9rqsn8lYx1NvpO3Wx1azuKqNkw0k5V7SJTTUxB6ybNGW+alQ9O
m82ziF6CLrFOLUKcmkeNPUpTHLNmPzKHxSROGM+qxOq8VcndUB5jgcgUC9OLtN70PHep/NCn8NTF
GAgZZ6PW3Mh/D0X4OdhEpwG+7vKdJHZYHRytolumvC+9Fe997SbwMkeIjjLPKSFh6AFP53lDg2E9
FR8WThOsuzCblnoBFU1f1dETTkS23n8Y0H04Ki1lJJdxPNbwMCuXK3Y4mnTlQh0XXTHHzaXIMwS/
3uCGZGjMGLqHApGVRTXDljcve6tlYOHFjkFXl1ANtKQzwWkxlIOsBLwBzxFh3CMVSV7eSCpkF+ls
isEODc4aVH/TI5HJlJdOj2xhBJRmpaue7hS55bbMzkbzHFBfcU748CJIFW62q0YcOVD3g/AQ6jhn
cEwaxORwC9KpYVEJm3mOaIjhyiNJuJseq7kIbDp5HUXirc/PjHFsp7LhWP5LZFQOyD6iKl7sWtyO
8nBKDbCEANhZ17Zi+adjIsr3UhQEjobO3NS0gyF7VTmvDUbdMAZIdct+qXqkuQO6qo8VcE/uiATB
HzOufyvxsJSs1JuY4gyVoxpgGE4kLWQkhaqrRVvMIpJiF4RbfXz7udz65vI3l1sgw8isRRg6TJj/
vXAqBakWG8q0n/1k++4S9NztHOeNGYhkXlsKbtRf6mB6jjlxoYMW219NRb/IMd++vUlXymuCHuta
2xDHydjosUQ0nuAYHvu7PS0Nbw5mb1ZoiLzzbDtTruH99UfTc3zyPQnJZIfSMD1NdjFooHaAJ9c+
MZTBVaN6SzvcMggA4fUPUnjtutPdkja70suV/5Bc/Nefb+MXaeanbzBDzX+1mIoRyKXiU94RZCj1
ax30NALbsOvsIyMo0dyQqCkLe1THFDzVito2OLGaqYC81PE+edVMhhsMDYetuQkFlwTuWLlVwKMh
dmvMqB2qsbRD4oqHdBpjAbEdYptyxj/r0sqXlgURLUfrk/C6QTs3ymMvU0auzfRgwLDASIxoELJz
GbC8FtovFfL33nVeQ389vuuSXU7qOolKESNpRwWcgh78lmyMN9l/jIQXc1hqzmyEJk/5Emtiaknz
lz5W+mqPv91/S2GugsMD79BVf5lHnuglviXvQYSBahLiNmOXrTYcLjFDQvIdcFNSHhpiOiukV8dC
fg2kWziASncKNYyp1qGM9VCOjbGxLdtlt+s/8kM3LXt5xawVH/z8wJufvSpLdpTSe2imJYaT9x2e
nIuYhGJvCUdGwCXFZVIXwvteewZcVSc/MMIrim2jcdTf6OoxSg8yGzWc6raA+CnvZJSzTuPS/fJn
dua5F26LbjX04aICPMzq3dgsY3qbEy1q43IWdGTGIgnDd5mQbRDBcCM3cyBWcvQtkltdRVuqwhO+
FpK1p0Yak/t4+GT/r3pX9ZZedANjvd+VLosPOZM7vBDNLGH8r62bdYk3GZYrZEzIO1WyC3XRe8uy
oYbDwqLuFrC8GxbRU76CTTk8iTu8fwBWsRlqbrsPjPt2aMSgiWQHoSGWm2cdFlu13okupaWZuVDx
JwrMftFIu5T2ftWKCzdXb8bCsaRdcmhzV4bST+qoEbxz6kx4ZG11cyYCLUQaatC5aZm+4ttFtVo3
R8K601+dT78zbeYF/ddqmnfrv97mIlRqtQt9eZ8Bdfq8tBnug1JJYVPF5Q7oH33m+FlO5krRkJ6P
4VLBoZMMaG/UdmI1VAt4l8u8MldW0u0FrwK9JIVpxDxQHNxpDDZGoGwLI36KW6wJlMLVZOGFswyV
Kf5ExlnRpMe2zTdRZ+2iLF9agfqQRIUTZtmTLgQ7zSje8iF2+4m07S69U7qE2LNBPluCekwVy2lC
CuROujc74ViMH3Ec3jRlvcqsezVi4hrwaTpQ8mLro6SAjjkk59ZDoCiWizypdiZyIysf4TO/otVd
azHLJMF4hmnGyBuekmwo4YllYsZYJ7eKDLktXk5S74jJpTTKnVduuV2UFQNtMeyTxD93FmsA9zIh
Cra+MmyxGzxwj12TcZQ/WscGDLqLoM/SKUjbNHseJraMYsbrF4Ha2dV4xm3xIos9zx25DahR4x8E
QdwI2qpUjRu9IWq6ZhihfJSIU1OAlpKvI5I9oldPIJ4Yt0dYPMUVnbLIIyjz4yzei7mvqpbb1QQm
NZcXZI32ZeZ40crzecPMk+frp7hmWjymK00q79SItncmFpMmXdPuG9VN3iEjTIM/RuWfilqkE0QY
cZlHvN2nOMk3nVih2WsPYhb80YaJ0yszz4O0A/8oFr5WKw7AIGJjg0BqEgrUrsVtobgLpNXPBxWh
pqzdn3bKqwO/b5XK9JRA3iOa3Fur/lYi94moL38ldTY+Y4O4wumuOSTKKeze/Pqkpkew7wHW+kq8
JMTdE+VtHMMcUB5PZtt6bQm7JpSJNtU8obGUbiHKdTcCAV3DImruhu5oSDZPl62UfTTObwWLiF1/
2xWIfI5d7kLvjwO48qY278Xsl+qwNcpqkbfwA+d53CqP1v7ZH84tGvg8Og3yRaMcGPalctdbD+bG
ykAG3RCdQqfhiuBI7J4+469EvhjgFWG8YD8eth1Ve75PcjcKV4H27M++BfcKLhHR2nL8DoE3Pegy
ki6aeuBnJ0ZDw20Ph0CFOsUfs/Q71wjPrbFmIBH2f8R4VU2ufxqVvfbA7dmxtMD0up51ScbdOvCZ
G7/Oao5XMD9c9rCgUHDXzvJbDQNbibr3VjTPSVIhKFfMhxlXBAOcogfwvKm/D2VHQwuun/z0kKaH
ef+b91dVvO3aGz/fdNGD0DlVsUrI2YP+gDteBM1MQ2S+EIYtv4f1uKk9Z9wKepC+pag/GdQL8T08
Y8Y9Wfpa8n5iRMzpvKR5KHPXDzFtQDb6WiAj8e8Mcu9vit41k0Md3+ca8dErhSh2c1W/1q/swj8v
UPW/0La/994r6ljXxpEstaK2n2JGtsFLxZCoSALX0D97yW0ZsVZFythvown3ekhU4rTpJ4HWrX6P
ZvxPXa+9drR99JMiEl2D4yaGnlNFK2Y/g3wXFPfq2V/l0618HhOSeVBpcLp5wwN4lN1KZwmuVzlt
mvgo6i/F3I1UrEHjoQOt+/m7fhPMzcW3Jok6ouvZVV69+q6xkuPznUrSPmvXgYZqdUIENPvHJnRZ
bfOcjoXteR32/u1dEQuvYxXu9SekyktOf1n98LLnyTgh0TnoKQfoWL9VSmcnSnzbFPmxr6bbgl7o
5w9tzoff9Qby94e+LnXHyewxv5KZpvi3WDmapj2XsaIrCVtRZPnYAT4ttTv/GzHKkTDnfHDGYCsZ
20A/gAKY/ocAs5n9kdAPwaWArdeN9dTE54Fj3uAHvNs2fJPmX3TvgXwxi4VKRvcuk2iLQAfWRcP0
9VnFjgEteuRMKqY45R7PerlwJ20JWC93JziGACTtohioW/qnktkCTzO+Eymb8/RAgxOXTq1cygI3
TWaUAVoEV+0fADqm7hy/Mt0cDGcaHiV8byS2r1/w9Rk3/n4jVTT3Ci2Pcu1MpptZAV4SMpq2LmU/
KzBQk0jB7/0V9NZfLnXFdGnlImqiUeeZsS+6GBYKD3p9E36k29xfkTnqrUEKKGSbFdiq8Nrto9Y2
/KWJSsztDAKd/CM13au/lZnVrORxk0DdbbFYoKUKCIVlp+/087DTZuMlL2J0pT2LT8x+AeHCjwgL
QV7KBUO+ecgTbjC5G/jjxDvz3duEG2vNsM0dXLguyQgJl59I1vHNxKalboPIlSI7+yMMQISoWBf+
1mILpCh1avmY4LqoYYdo3LfyDfWouiZc2xblF0NhB1xnuu21FEBrfSRPfQkH7lPyHNxd1nKxLg4K
GnnBRvaiPYx3KKMSyEYLknT+WAyfhXVtrExgfuOeX/78En2pmX949vpVvw9JXhyqtKv3/oMERmd3
j+nt+KI/8PrSFmbhMn6Z3vRn4208Isp4wsFyei2fjT8eXpOvJeMPZLNv7WP2Erx8/W7/2N5VH+Yf
70/5BEybLZIPlGIcR+argunm9GL+CX8FLb5R2b62r/+7gK+ZGb1QD2qdG7i7SmuM0tvog+Hvwoig
harEMVmHaryU+sETLp9JSMVulTbLWyntXn+Ovc0A1PjLbf3vven/faL59/8q3LXW6tu68jE3pc3z
4mLjlXAurGalN9ldKiT0zZhgUp8nzbAWrWPOAK9qzhrlnyFI60T3UNgPB19k8qcd80PcxUdtrDrw
ag5ByCPVhPXnSDoTGU1kejK0SRvInumzpj5JWe82VMgtNviePm2nnGhUv9m0vrKtVcDKJneb/PLz
V/7Ombt6CFf1nFDE3QQfWdtjurQYs0+FnRUtn3TWF7KInSvHuyf/kkv5n4AN3nwWqcaQpAHv/r3P
VjpmSqrTIKlZ4hrC8BHCSguyBithynlQylUBQKdCaolLJktlbNi4wttCXM+eN5DGwOlAEFeV3NCQ
jqsuSM8Q22441ioZmjOTHAXTliqFe2gAjITdxQoVWHFMA/VmWSi4pVgwZsT6QkTB2u+BiLT6NQvx
/LU00W3lyUF099utnu/lt7f2r699BXRUljk1yZire9V41CHLddrDUMvOWDYIDnHy8SQQ6fEGVk9Q
axelHI/jxDwKjYMhQhHHjyqtTiFnCm05CGsBTNpZyraXzTVWRKsWT1KhxfZnmIvN57y9B1lxiiyG
4cKXFnGngMIbPkvSSw002cGhG/YD0xJgV62CWgbDJvWfzZGJY1458IyVfLQRISzMyl9WBt6n6l0C
X7kTeyfzCD9D7xuWbi3Sp24m9tzKAZBtDDvWXCiRWPRoTuWiFIntgrzcwY58fICW8y89ADo7jh14
ivCkGJsZk40mGuzBw9tco6Zao15KtY1eIYF0hmY1jxzxSQvOE4685r6PR1up29vQChhKnrup3Qj5
/ucn9iV9+OmBXY9u+z6uarFS9xmMntHoXD8bb4Ni0UubPIPZ08Hng84lGZeGz+/RnqojyTRM4C0S
VfvhuTKgmI0YtUrbdtr61dno9+RRd9yasBHc3ss2SfWgxnux3qbTo5RjmBNRg6O/3qV+BkGgQN5F
bEEm28b0WMIT+/krfr1qP33FKyLeMKh+mBHqtn8sNq9sUBvUFUyejzfD4pZo4ABfarLAvv6RFvmW
85+/iRlefNBro4nkx5oFzsvkAT+9SI64b+8xpCWPEtL05UL0xxITWlfAvpE0xkWyfj8/14vDjg7O
SdY4PdsZLCX6gcVv1fF1o4oXJ2WxSuoHVEYCg65qlqyvI78hOnBfVm/hdA7aowwJL7yVkgdMFH6+
i9+sr+DRKtJMvoLZT7bVtftIYPqK4elauNeqDZSoEp3wqDGi/ZCTByXX8ZZ7kMMzAPoyHwjBZM5f
TJYdZrVdqY+wT4cR4TVJJLIw5+WlthWeejKiYsJOK8yIdBNj7LPQ/lJBXh/AX58aUpVlyUSpQvr8
dxtWQ8usa70O9z0lVjf+0dPXQX9KmVpWyhkhlaZ0v7xR1zXr9RWvcVa/UupaKyLSYew633F3ItkV
pIMo3v7yRObe5+91PV8JsTCRKFivoiS62muhFlihrOXKSSCptXfai68tq1dVoGFbQt/pwEGJoM5X
4442V9Ltfmfa/oOyeDDpGt5//jDfMnm/GrWZlYWE2fzuWlePdT9EwDb78GgiWZ5FvSQhMZxVJkzp
I9GDAnC2QC2L5Jx0q9HfhhDtHf8QHacXAz8sZ/hQ+k3d7KRxSycv1FgQauvS3/vl1ujZNknxdArM
1MOTjP3OL+vk23hpvpmGymuE8JZawLzaB4OwCjpNyRT0FhYqRsOFgbF6yzfe7k58/flefbNn/LoW
hCGdvyTSCq+u5fdaUvci14I+MK2mTbol0txuwlUF1clNdhEI/VLYhqtosWdgs74IRMKrxmK8tTZF
RHZc+mr8smq/SzwpkkzYTKIKZ5kp29Ve0vfKOMS1nN0jwPs/nJ3XbuNYtKafiABzuGVUDrYlhxtB
dtmkmClmPv18rD4YdLt7ypgDwS6Xg5j3Xnv9yY0PgNlPzb4i9fzm7IdNh9+J6iCDfQ497EhdKyhX
Y+ZEa3WtLrogxwG4txHN3Nw/n6p/XRZ8wJHJEbEKPVHi49v6/1IX5iWjhNrU5fmvJqyQHaVu1uPn
8mtzd8rkHE6fP+e6/Hs9COg3e2/jwADZ6rvxYyT3fZ1larnXBD/GvKRCbWtrH8aLskjfzad8ZDpf
wn038HRt7D8f9X90PdAfM66j0ZZIx/pePDJ4RuNwq+JNbe3KMHUFdGRRXj/oiaf1kLjLJfFqS8sS
fKl97CQDYU8aHysgAiP5VFm8Gzl2Gs27goY4Cr9mGho9IuF+MtX/Xzo95+bve/ptDFLDsqa8T3E5
HD2Gf42wv/Aoldc/n5DvYyp3gU5ONdRYmZR3tPn/HMWzLBbTsuQuoCHNxa/Mg6BuM5wgJkTYf97U
9wlj3hR9bgsepsoGxW/FQlyqRqJqXTJL6IzfEZZjD0gZeXkZ3NQT4O6ft/cfqxNFB9VljQDxdj6+
b8dWwPwoUK9soEkBGRzV6SR22yryhh4ooD9xj4s/+Qz8x2PFTI5TuYzcyZpDfv650b6UrPsthjEB
7exW++AaPFx3k3UJJH0X9ZxBLwENXPjD2f23QpGnam7ocWMToGZ8D/Mq9EkJR0ONN7CbUa9oJXxm
wI9mLZQBd456w+NpCyJAiO+l/VJuaxGfhz+f8X/fTPMuGLg7EDbAWPetJDDT6Q7akmAxAJJwQ5S8
kH8VIW46xz9v5z9PMhFx1uwkoYvYG/zzJN/VKSFAW8lmD5EWXbHhkh9mcddCDoEaJ0PT03BPj47S
8NOmv1eGaOAlHQsLggMIGqKn8M9N55oBAbHnLpbloz6dkvKrVbZWTMRWe5SqYPYVUU63fjUjQmoK
BKme6uI4cKfPWWpdPv1wzv/9VLE/7An8ZnwZsaz/5/7chjGuw4rIPM1cGrh8XV7VjM7o9s7yKh1X
Ren9cO7nN/x7bUSBymOMv4mOJlaVzG83eHPXpSYBC9ngaQkrt5r1KNl7Ia6Nyh97f0JK3w7neAj+
N9uFys+0zjXQlG/XXIis2yhAE9015ulmokODKJMDHo3VSb+dunE7lXiY3QirSH6YKg35Pw6ZLErE
C+JMSta/bdoUJI1NZ8OTKwbnmT3BSkp0BmTH9ui8bP3xDH0f3pXsIjab3V6WdIcLsnI862QdcU61
qzmXJPde4zxQgo3o2yvH+foyPXexGoKTs5FfXj08Qg4bzw6y1Nl4V+dRcL9A2m0Yt38+k//W7HMF
/3443wbisoa9mHVitjHia1/T8dCxMi8ax7rf5yaILn9pE95Wxrg3jYSxZK7mS6Jua/XuCAKsFw10
TXtUMhzr9ddSiP0/7+BvwtHfbzFmCRWavsWgzRStfydUYGecFLpWt6e7qwe91xzuexz8XrLrfbmH
9OonuKxLK3NP5vpXQQfCgfzlKvvYIawmUMjY+UkI9pe++0+7NN8if2vuWaLA5K8IzaHpaDmm/dvU
V9tmknap+pBVijeF9VWj6yN21aJDk0U7ZdHfvwwoOYwkdi2J9t3IX+I6phV9P4BZ5jlxPwbBMPIb
kYtFWCHgLE+x/tlDn5GRTabMGohVovyUW0epeIsmmoO3zJ3wzeHKJcOwJG0qKmwhZ5jBMw/fEtBh
P5aHZ7F+gGvuWJfutWloEimtF9b474/FduxrwnjBnjrIFUgV2zf98pVKpPrQEh2xM1BxIK+tr8G6
OA3qtEZQAD7GJSzPWwlZlQgvkrcM1bn0Rx6YbThsI9kLZy5BCQOq/2rvop/lCZSVuyuOPaTKFcRa
oSUXp8YsNir9pMjWbVXboh4HBRFbJv2jYRw3bYw7q7SqSkGHIJo4F/niW5LgpPcXTf+Ub1+WlaGb
AWiNwcfZGg4grMUUqdzVGPAlTluPWCSwp+AG2iQ5tfbS+Vhq6ToJN9CnG0E7dN0FdZMFEaQ7Y/MN
PTktEdEi1RJgn8BtyEg0IWKANKamIgowPsf9xD+ic7kfW53QAmmFP51JOFjsCdUqukFhEWSa/+lV
tyrgyq9BOyGyRGZ7US9PZWksCfdr8+t8+MqlRPB2nkfNBtNMiAi2hMmciJXC5TNLyDuLpGozjoHB
Ri9tINx3WqtDO6RM5d9csQihJR8Adz8czJXxtgrlbVZdvNKMHBHRZy8QGqJUvm4Ib2I60NMLCli6
lHOfUzczExrUdJNxD6o6/ggziBR6z+OPuD8q9iIglwqgXMqSY8K8MWaRXLgKVbcLy8Cs3wSuZzmB
zNw87vJNhv+ohWulGE0HsSYTQqw8OIb2ZGLI2MOFPcmK4MCF3EaYB1dSAsenhu1c7esJ4iWJT/Xs
PdtpUMwA200BpW3+gGuKc9HlXa9z7Y1QJe93ZBwCZQzzchU1uIhIEqqWS7+4J8j2kvGRx4PCHm3w
MRt25eRY0uBoiDXu3X2vXrZN1we9JW0KZQpiySidCJGyQFq27os94aqwyCtNcuS6tHGOJ9iye8Pw
vI4kOwx179Zkbl1OvjTct6bZ+7120qESER2XgDcmZxYBsnlF8TcUOpR8FXXDthh3ZnLCaT2ljp59
V/Q7AW7yxYu0yyqhHoVkknMHd6Qpa+VJ6jI/TZlO4vFYJtL6ljceziidWj5MxgSXcHjvm4ANWxHY
wvgBf/1upoEcXcHx3KyqoPlVSHYI1yihcaP2DaeHSEc6iCnpFFTKqZ/wDBZTtx6LhYJ/6E2OghLv
pRE4SklX6ISXHbJFJdork/lkdDydJmGIESgbPcsuBgVqKVrzkOkA79EqXlvEVsXvLG3JE/Mis1gr
Bre54fVZji0mDH/qz0ZkNhtvo39BntTqOOproZMNBMUbt0DLt3jvOKVYbaZpRGdE+l0x2Xm10loI
920ggiUNebNLMyNoFYKwrW1+R8F1NtSVhAWHmotuW0rrokvQXNldQXqatlWl802S7JRDSBrECinx
j5j2UpDqVe6G2c2JBXUBUE3iKwTd+KwQ5NhU2MJBxq2KenOnTQtgMI8RBr81dnB0pREXoi9lKGg4
QbAOnYIL0aI3F5ora0qb7WrGUUegM8GnqHFfrkOovhm5ru3ugpXpKHzxVFc3DNr6ZJ9V+bqNjWOi
PXS924fkrykaQXziskimpSDD7ZDMw2RV9Oa3PQkJ6UnMtGdVPVHkoybBUD7EDBCsuUKB1KmG3yjj
NRPbs2TqrS2k+Yc6fEVjjRPSZ232gaCrPN3HGhI/9sCtQMNBkJCdmLYU16s01Lwh30Td02jc5oV/
Qa4xl8LojeckUX1RejfDyo0NGRt+wy4z0Z3vnSm/qmL4FV0IZr4d4lj9zLjm4qRsL5QUqQDZ5KZv
jBvEFd6sbN8SWi2X8bOD29tFTVC06qsevsVG5N5u6AyIk8sfxPvqNp7vvYnUja4VMWRJBvvL2A5Q
vOqoWsZcVO12bhEkX1LoU9T7XK352WCDJqygrnVTqNncrmRF684s2leGbcbMVV16X9KjNW1U/B6W
jz0BNpbJIm3VMHOEPBI4Li6j7m3IUfdZTzFK6S664G+VbFFBBw138NS8tVKzwv6NOcqCLglPuYtO
qtCvahhKQjW6N1yrNSta9K30S0DQf5kM15FTnJuYujXLq7q1FYdfWjmtKkSoozjhuTMu7mHjYriz
aO88bAW0t04QXqce6uykOPgTaNprq8yZIYBaysn6HCXJIQJb6ude+Pz818nwaPGgaRN2S5zxeXet
LPGBXFwjH5/0vNlaT4bU85hmnuYW5eSKZvIZ6cJrXrfeXDpDhXat6gKAdHFUCBaqHyFL0I1kMUXx
9RZPi6kLX6W50alFbjUSkC7JBx1jokJK7ZouKZoGGmJwXbMvmEQJz+6Q3j5/KBHn7tQ/6zECx4hp
h/mLH5n1ezX8t3qsKG9Dj19HfyqXehAfwl22MwNrH/m3E5AdmAMSLLteCYt3c5njw3qYVjAYl6KP
3n1ZL8V1eRyf+/f8U1n+ec9+L3K/7RlzBAROpinRlL83AAwEJrIusGfy8fJmHqszwcVHmWSecVFu
Gv++KZdFMK2758gdSLi0Ha/zkqXp5aR1XHxK2uDu1S/GsdiUu2IDWQ8M94c1o2nNi7TvOwnGgSUm
aT6wlr+taMr2lhdE5wyn0t1m0ChtNQ+QM1n225vqvY0eDrYbw7IxZiOQwH9ZU2V26POCZHKKcvei
H+/w7M45rtR248KZiRy+B2P2UdgIT6lTuvhRrBDMvax179fFi53zS3Vu3Jd1Yh8t90z5CXvRyzfE
FwSxs3BP4/L06LpnglUDMkjDYF/bZAD6W83ebvex779JL9nOsn3FfV8uBcd/n9zbei87wkdl78Xt
uy5tb3AoDtVub62fKqfYLnXHzw/7/ZMF32OwU3+JuQ+9F0x8/Ptr6sbu03v+uocsb/M82X6y2+Kq
bbN1fwsD2BdwxkYKgBSItnWBxQLEnPkr2/h463dvXEX7BctXG13sS+O2q1+9fVyft5cAL6iPbbd5
4XvbF9m5rLSX+5O/9CN/+ZSsl6E3LZZ+xSatwt5i+ce8Bi8GfjVvttcWe//l5aXy1lszeFEgSbtr
ODB+z+0M8PCS2WtGKgQsm1/gYl+9DfKwfpm4rV5wyncIhVofc2eBvZDoPi605S/BXeTe6gKM9oht
lfeV004+yevH3sYYZIngAVEt0kW7Hu0CBo3DPtT2/hPaSxY87VGkn3sPcZPzRnWwfZPspwd1+fBA
3mzg+9vsKvnvqnOzn0Lvxom0/H293fe7d44GlxhSAaNXIo6D94IL8rDZYIVkB4eHwX7y4XQTuYzc
vHO3b5fg7W0+tZjC4kRmp0/sRbLwt2/pElHg8hJI2FsEqsCeZPhv0EffnseAe2mRBsfivV0j0zst
FmtuRSynnK17XofukdPREX78BmbIPePxwXl+36f+k+i8GO28ev8SHTDn5Rvyof12y3k9Wst6fe5a
G7LSls1sI4f6xn5C2cjakxjet96zOF0sN1rOWIVRHD2A5oMLU51JpUKeaL/owZu52uvO+zLdh7bP
oanNQ50HSIpH0zFe5kPd5+7+QT0sWcPtBS9yn1L3wf4smNdb50MsjlLqIheDrI8C6iqWdho7z3As
3Nz2gg2Bae5nyxHsBrar8MDYDaqh4MC05XmOG516+2u0F6HjPUvBIVluPniL0nuOd7b66HnHxPW8
u+dNX+TBvKDy3T+Tlla71MTgWuESPDY8xFfWoLQf7OfX5gyLgM4FGVYBYtWHjbClPz966gsMZFxL
gvRKIeHsGme1WJjOcXFyvN8/ActeeUlnm4RIeHziSK+gTx/hwbvb1+64SvwvolaPrHGdtbZcLDa5
HSiTna47Etxe8921e1g9Lrgw55dwtz2X7vHLOe14AvTZVeth5aW67V3seMGU5NRtoDYrbyA319lZ
JimzK2CmPc0ay96oilPaV3tcXosnp3DJhv1amQv9Zu/gytrDiQ9qPcE94cBw2tXL0mYbcsgx6x8G
45KtjHa72fGnMIqclvW7s/61WDzG9or63F6sep4wW3Eu9kp2ebfHcbEQGd0PxQfrNrveRNeNEUgO
2cK7+5m9Vt7uwOFLlr+Pm9uT2dqv4P3jCweEPhJVBB5Ofv/iFcs7FtIHFmSo8F5j6Kd2iRDTvbBU
sT3RNx+9Veq5x7O4gk9uu4+nnSe/9C/yx+TUTB/O/VovowWJvbm9UjlcA1mBZe/utuwjYw9fVxwR
zabjrz9PhFiI/HuSwTMPMb2JMkaStG89kzDT5OI+pMPpLB9fttvlEyPg3t9CiJvs8xbZ34t61B6R
8ekYs4VnuPWevNoy/DyFdvCJEWP69ZGQhof7ob0JD4HhfLI6cP3l8jNI19JbMA8kqftk8q7tjqHk
yvi0Xw6EQB8OD8Iu+Ag20cPhEPjS+uHD3mgrb5ORCO8977x0AW4+wB5gfUObnMi9I1fyMd8ianVa
dNmLmCCfHzpvkvi9k0jjdPalpHQx6F+b3/NOhikKhyofoxNHjVkpmG5CmDjz70sxTwNIaDpHpd7z
396mG994eZlH3zcIPO81ev0ALsX78mlpvmaO8tDNDydSRcG/e/eMXMJr4nxGbkYDsgpIMLEjlwyL
gwfJx7203P0XKBnKqnha4UcX2cwfN5+DZshxhBWGUi533pE1CDXS7XDFH2VJ2PZRnI3o+vUv3VsP
/ou8XaeF/0u3fmgrz23zfxQkJK0aiDDnjGINv5RvXWUjVO5D05LppWWF3arPVkGBGa//fEv+64Zk
I/MNSV2m40Mjf4M8U8y577IB+NcSVh7u2Az2s5a4xAcI/tqft/W9L091Bdwrs0VwCoC8b01WuVWM
/lJnkHNWYklobH66dF5uzbZHKols4g+bm3G6b+fPItAVrgrG2gp2z/z8b/XwIFRRfyGIalOa72I6
y6B8i84amWo/bEj+jdP9c1P4ZMkGiWxATdCH50v5t02xwJFvN5j7T9KjHIiB+TauOMbVHJxdfZG+
8iUH83fSpbzKlznluR6YAYY/y4L+LeX6ygzmj5KvrQ+dLFLYWivm2mSnrmT+bH6Nq+5jzkqdXz15
3GqQLmPerFwq/vy6L8NFuPjrKzOgGFUDOaC49hGW/M+fMdeuaMrxB5lHwb24EG46LFh8UQXA+Z1j
Q29LiUmt9X/PXx8kF1+VoPfxv+B78+u2VPit0qt9RNnwiofFQ/eM/8fll+Fhc9XyIyUQ3ugIvWDU
w5/CLqaWrze8ybEgjYxf0DwDGpv2P/+SpHBfkJzqEw3T+gnrEdkXAhbYrhDIGwg+JIDLqM5Y/wfi
In8rgzTAO3mBCDygcluUgbwg5cdlEl7AAfFH/o6Rnb8ncN0XF+IzHFcG0kUUUIE//OTZ8xtk+du1
x6YQH0eGLlmEZG8R2fbPa48JtqhOpa5uhlFZYe6h6IGQmT7Gn7IaLzXtS9SaczNabo+p86jmi7rd
TA2SYgJxqtQvsBvrhJufmZZbWbODqXWOw3p5bxGmjG5pCKtIEBAe04cj4ohHDJEMnea4WVRyupaV
l7Ro0VTHftGh7urOf35mlW+ryt+Hh2Owzt0NcovP7D8PLx6UETcOi4DMaZnQEa5qiUU8AymamZ5U
qLVQr4pi3Wq+cUOd2Jw6lsYjsoPtONFsnAXk+xCkV8bDI+IGjCH+Je8jsh90LV1zwDDEmrYKwHML
rBO3H0r2kSc/mKxL3xZ3/3MUWOUqDAkg7d+GnryNKrnvsSzBrwVXiFVypQr9yHCls6UVXPQfRoT/
x/ZmRy+aJSLh0v88a5eiFKq0vJPyvDTBxSKHuWdrOM+ji63b6ieQ+Tc/5Ns9qFBszLg+qm3Q339u
Ti/iCi9KPd3gYBrWp+FWP9/a6wBdpInO6TZWcLTlngwz7I/VN4yUvUGC2T/B/M1xXiU7tqKyw4q2
vKAmI00vmj7R6cqS5KXQhvSOwF+mhEBAnwe5XG0a9z5gtdsfItx0ZW7qC8qTTo0cfHKQTzTNccZ/
J+IWW22EF0y9qaBMuQRWJAd1OrpEnLm37KpMzU7VEzsRPi/W5GgN79I2m06BdBJ/6Oy2sZT1u9MR
HZO/mamvD/SJfj3apUilgjowEui8NyS1TFueRLvOzK0On7xuAkkEtoODRvqIFt1tOmarquPoUtog
4ujdJuW5G0dP0GSvp4/F3PRbPPjD4/MfNx6PDZbmoipiM/tbvfO3mUGU+2ZmO2FTs8lMNwOZCdf6
Z7fUwKhUT/6qPtUl3UkD/dqSnuDitkJZE2AKjw04J5DzDnMai49r/Stf9e9JgeAtKH/2Xv02N88P
yFxqwB2AQc5t+637kV7GRiVOGOGcb6QIfg/MH2R/Hau3wTqG4fNYXfncDouLSTTRUxvc0z2yw4T5
hoH6cqyrB1Hxye1r6gCp160+yae7scVGTEICSvqG5Y/Dq15ds5UlvA7lQoRvol6r6qrcgzZcZvGv
JkUFZ0sAeIjjBbp93kALHGWSVj1DMozujxLi62E1ydequGIBEbvIYvs4wG+Cn98va9rMYwzu5oL7
q0Gi2i0di3p1+VUoz7cGV1NWKzTvRtABV9RmPvWU7XTmKOi0epBAF10bSJKmcdWDM8LH1dxf1Xu1
iRaYPAf4yeslqnVfMQ/gl9NtcUn3LfVxvMtxytvTwdURnAeUk75CZC32ab2dPcssL5uvaCGMT7V2
lSuvYMJXmcgAkibZL0Ic/peYj43CWleXJoni96B4N8X3LD0KB9qymJEpGL8U/k3b59vWPGqdZ3Rb
Nd0WFoxLjJcjny2VSNf11WU3XtYIytH3YzCg0jTVoJE/oxrnO+CJEwF9Gs7/D1oJkq4FpBAVP9Wt
/zFlzH7gCnUXhZdifquGCrVsNLnJ9I1A9lYM2t9dUBFdJW1TZSpKsBpPlF2rsMaewuVtl0bBFG46
SnHzHQOQp/tlOIyszXW6OnVbBXqcLyzlgrvOoYpxzVLxxbvh3wPNN5nMhQL42URfBhpqAxSRhYOh
7trxc+j2YoH0BaFTqmB/2b8oI7VFsmX2SWHk4g11kUVXvGiejkVLYxRP2A8htyficOpIj7j9gOF/
pyP99Yz97bx8m0ohqBuGnKnitu3fTOORoACvnlZtfMaAyK6R+mI1o8GnGzDLlMpHjPWcOHnXBMv9
86AEIZn54Nt8oUn0OCVCWzWV+Nd/zhd9ckmHISykTYaoVD+FAr23WYnDWJ+PNM3Hk47RjU7Msj4S
WgZApRDOxzVhlAvCFC+rWCUqaz8xAiulSIDmWoqMVY+Dl3Az1nM+k6qjLEs+Qo00rrvI3WowseAN
ilI3NLtDrGc4I6eH4i6740X0JlNbVT2uef1TWCu/FHJt65jMNJrASXucsV50QR35F7O7clTlp/gG
jT4BXGTRLJVLQTGfIDH605Qf7inerpkBRn63Q6NYTXGCad9akrA/UvEPiFYGdmRxm2DKo7Hw1sGT
ypC00ckTk6M1yBsLx3dLWVTRcbZiLYZ0meWsyGf8ANVx1zxPRuy30NnidiWBOOkJ7g+2GkFBF99K
gqfC2zGqB5sFA79N+kOCCY/2JGm515riEsCZptjoWKXqV/g3dAWGFXjWVv4MA11UAJrRXKuDipz5
bdbc3zFRjtGcxboLx85tL9O+F9VtHNPdvS/r+3Kki5GYSylZZb8/87WYFsSOHO658WWmyoJgLUvE
tlU9CmSzjzMW1LloVhsUJtPNBK8O6Wy/1RWTZ3qh7ziQD106oZisanNc6gleSB3gSYxVIrZsTyXA
uoYqPjOFWT+GVygBMdjxJSt1n8ZLzADcnMAFwvjicTnFiq9SUJTZ7ZWoD1dMKj8y78DHZIzQYrIg
sL+GsJcaLlsT3RZqaJI/94Zs3Eo8mTOpV/Spp4d754XPkNEwNobZnXxespdOXgsTnYLh4g30gExS
WeWqXwvN/gYPPCf+IxGT16z3Kw07vu6t6KwdJpVhOwUylw5kC2xnp3CP30TyFIVxG3Ot5S4gfumW
UETk0WODneWkj1v5Oc8ueIGMYHZmudRQKBvK6IjMLH9+RL8z3H+PFYo4W6TCEIUq/m3xH/eDdJGy
Qd2Agbo6A0KqvsdFRXsj9ePelgbUt5wfspJCLIMvZra/1zjcNKI7dIIftvG1CelU0sQ1ja1ZzO6b
h/KGUGjKH28Xye0tkGUD3hJmjd0808bLVuFmeDbl1NOaj5TbojBPxu3TRCYnEof5wwH+1yRBrapD
0MPPHrOxfw5BYEV9p2mhucmmrRSJC1WoDxwK5g2YW+r9AhtUJ26sndyck65x5/FDE7MZmzUA46aF
OL5h26ymGjfRqcVWWZ8WdfIWy8XHhKgpVS3Gn/xo6b2tSaV/IwiEuepxdrHIiHu8m3kQ3ovHPx/V
d93KX5eNct+UCMVGvjIf9d/KPfQRrVyERbrNp50AtwTW9b43u4U+85DiD8zvX+tOW0MoIVUl3ioo
sxTU0snlZme96ssFI0PKvCB02YvZ3H8ldF/vLONRQZkMqs22MlKsaXTHSDtoLsbD/2b/iRRBkzA3
KdVvU1Tb3KjIxyrbFP1JP0/CO2bzQ4+bG+L3LKWprtkjPY5oB68hZcE+6SRVvMH1vjCoFCm1uImV
WU4KJDZp+7TdU6VIw6qUfPwJfyRA/nbD+j6PYWGrsurFKE/+bmM7VPfbXxFMA5L3HPfHrLnYMvSL
qZWvraMoByuuvS58KKp+J+fqQjA+6v69aJjrBKLohdhpG2txuyle1t/csUF0hhnogHvV0CynkLR4
/Fyje21r6bkEqzTwPnD12zmJX263r1gmU1ZR0SIMQRLhWhwOtiSUDyLxl4lwte7VorlHhzDa6QQq
8cdyA8kt6h8ZjWSZQEpd9rVKdH64iP/1aNFrmxm5NCR4uP55E+ZFO6RyXwybFANpnxwoICLPwE3X
rbam4VEi60/0cyD8L3Pvzg+hFNHjxFXIa9fi+sdc8vlR/n6VuKVMHIfpaErf+35iYYWiBDS9YQbo
EJUILqGbkM1JZPzzkVPC/NemYFljA0fe3L+aMfd2LE0zuYsblWZLj+iYnAj4g1F7NMsvGPZzhUMJ
c1G3BX47fYyXSLmYXXP15lxpoiOE10iVg5bOclOvlCJ3R5xGijuUMIAtpNKwAZ2LhlaaRMjzDdB2
wp41F040M00oBlk6vqfK5DVS/VgQOWpevjKSFi6KGEB16dPUbk2KkvrNghzTnDM1c62SAgbdrB0W
ugcrfSKgouR3hmNOgLLo5+0iz+BwwWwiQZ2KbDqRlV6xEkf/UE+Ya7H7CeHznNRYOLTRucHnTyRk
ocZatT23IDXZ5YvEBtE46e1RLE4t2IJxVmpIdH2g9ixUphNK8IhKur4HTZ9g/T5nVLhxD88nm4Mb
oHS0EGByr2gN17Acs3mCuBvRgiuuorwoQ/TUUYlkSnJiSLBDBFYgz9oZwu1YB62w7anuW2t4Gwjh
YMS+dHi9/i5FpAIKi5e0g63WW4kZQKywz7hiFgtv665C50HTOv+4tpTfw4yUZLao4Q128YhnUaKf
ekVzs+T77UqotzI3cuF1q9/GcCMeBijeGGowxbQFtrif0K/mag5iDxnCwUzg1CiNYb0Y5emHO3ge
YP+1cRWRxsz3Ff+q3P82gdw6Ma+YRfIn9di4T/JhmTjxc+V6oA3jCgjW+6lVRVjUf22SxT/JERaO
7N/p+1Esan2qaZgt0KnCdWYtA+zPfWQd3IVrefNSd4Z8gcI9ydWdwe18Aa8hmsoUux/4MQY4e1QL
rCcC+WHuswr+9KjPZBpPDqaX6WXw54638hHuOmAtxW6dwe/c1iNK3J8/t47l3ty5vXv/DH3Tgd4z
I9FsDesjvz6WvnnNXfy8aaSpvIj0dRVX9qBBniU3WfOoO507MwKaDcg2IXmEYNyumB9MH7TNfRmy
CQZQcDASXIygBxzj4Fwtjq2ybG036XxKig2+ho5CJ8HBLos9iMG/4gBzChIxCY91U/ysDdd8ICP2
EKKKu3jtMyUuarTIi4g6CW5+HlhL4RX5k3/jldOltl77hcUbCPx5vwj3vJUXujxALua82O6ZfMgP
00FiteuVrnHzFBAu/LBsnDBcrDAcY2cuMz5fNuKr+Bo/m3zXgslz42cCfAThIfKz4HLIPokd9nnB
9wnnXGq+Tvkqcuf/FdsY9pGDhs4lBpuPcHUhlql5J9ycxuQF7OxJWmMHAWFh/vwO1dGbM52yHeQP
Fy9nznxF5LHDSXdmzH++CDUskdhFuSw/Zc4nQyHuJIw6Ts1P314IcXfmG6Z6kLinZsZI6830BzA8
57KMfAFysuUhyvSGRbPQl+aTvizfu4Xg6W7CsSWn2E28OXBK9MbrvN37Yb7o9W7eIYUoKggrMEjm
j+wkeFjpuRwt6jSi3Rc3h3WrM+0+Pz9eT6cC77uE1uuM643AxAoE+YaP+gknHBemNZ/jB8DhTcv/
JkcImKftDd49NssgwGUAertbVa7q5iyexPO0q1wQkcZDcHsGF/mQ960/HEuv9StaQLU/7kE5crcE
VMH+Cv5S7xPH4dF6CZLl+DL684YGR39s8Jbu/YGvO2/0R984QliYHLIfeSWb2p0CJh++83o9XSP7
JHIQkiP6nTe/W8df447I7tMmc9TNfZW5J5i6XuPAAN4OO1buvLSzsIIvt4Ecx2ZnXoLEUVpHIttc
0ccik/+PLgbYO+E4QEqYz4GO7QsG1+zY/DVEBfsVfN2/27BYfr+gDIODsksQa3gRvMdjAYGf6zzf
wzNvBimKU3GXF17B54unvRpLgrWPZKHxu9b/PAklATGdr27Buo8do8r0SOSLzWqGp4Mnk6eHeG2H
F444vGZk2vyhZpLmjse/xl0ouDSuiK6WjG/LESPDRCktIaYOTXBvV0LrEBIV0w6yvJwsKe25y69/
Hur/c4kHZPh/N/kNk7jcSNFJLDl/ohvvA22PVzwxN1hGOKpLaiFUB5wteajMjbI1gLRSj2oNloUY
sGDYDf5aAzJtnx+v4v76+OvPO/e7Jvt+PmYhrCyTEiKiSuV8/W0eysRGuqWFIB0qr/0ar6n7Fg6O
aX3K5MYyDJPI9Hqf3YtI3xE2bb2+RD4N9Ji2LaN7sk79ns5N6QqUORUndFed0P80C8A+FT/sG4xm
53YgSQNjF8HFpaJ0OlZxTj486eCzyqGtD38+Inb835dYpwKddfnzxKp8O6Sk1bMmjVuCvUUdY7E4
kMe5y0wKsHEMUXZkHR6wA+E2uoRpRnkeQK0Mc5lcmAroz5MY6mRWC9JVuimag5LwqIYEz0HYJ+Kp
x288peMsVl8jLewayql06xw5esxTIGHkFKS9urNWoM//D2fnsdw20q7hK0IVctiSCMwURSVrw1JE
zhlXf572bH57XOOqMxonmSaBRocvvCEnc5uPPf5lOkJ6VsHxSj2qcRIKtHgTWRih9NjzNdhY2kt0
T2f7IQTwHDtKj39PcTGdNfLJi0xB17qBgnqoFORpWRZYbuXal+WAWE0pnLdBy/voigpB/4dzzk2M
la3Iq6vvPA+9vin8Pq3v85hTZmqDAuXwnngvQkvKnF6smp5N0SKksp/yAUrDixqtlvFc9/2ulAY3
hEtCjXfdphBYBHzWQGwGAdeCuhZ8+7B6sAKnGv2qtd2Ryo6j+QWl1cQCDjRQue/mx6GWL82ETH/y
veTacbKGVYGwd4FfQR0fFhN12s0NW9Ee2dJavlssc2OMj0bz1gM0mpEa1fTQXYSjlz0eKkyEEvNl
QQllmB4t5WWgSp6Whxu42x5aZ0QhoAzfJcr6ZdJtZzLyzjTArMsrQw3velqw3fCgUgXTc4T3lRfZ
8JRe8yd4GHQqwdIXeIGEiXFokxOOzHzfcrBUTilZ9NapxorZxBoylJ/b24XPpsy0VtL6JcEMQrsR
PGq3lQUBUR5vXsdYqfbrkm2i8RHrQaMBOmbwdBC1XoYPCY5PXctBpajr7jYQFJ+k+mWe6IvieAp5
oHoJ89eK1C46TY7qmu3WnDHUekJYqOrYOvKDbpyr6Bt1Za3xDFQJDVcCFYM1VpSvMvll7OZ9ofoW
iqhthDOmAbHndo1RVZVxRuDVVM16zfAHGD80Tf97Jf6uTyyKJCIdtOE7kw1ilPvr3mLd+klV5Ek5
qBTrRX9Ri97Qq2ocv+q/R+tgdacBO0/NubOKgKJoke/bZfK629d/X4jzhzI44TD/y7DKhT7CrxdS
pbcGv7llQUlxQpwL3hTJEJzg3E/AUjC/ye0kVYLWBfdvQseF2oCjcwLphGfTFtt2KArWAUoCTiNb
NZJ2WQq9IOYZjQPkx4n2QxkFEwr1aWVtaHJTBFjWxY1PKsrIFdwmhWQqmQBZVfLG8tORut19hYSl
+lxR8MFQU+gBJGSW0b2ugOEusCIaauACYDDBXagVtrt1Qj/3qJpnx2i9EAm1WPkq42qtMActtgAs
Bd6gq1H4HM1uz/jTfrzeLHUX4SPWU9HuixoSAIXEoXTWBjrnDT3gqSXfWFVTimQ2Tri0ym5lKK+c
KvdyLNJDYlak4HsNlb/oR0pr09FPLarY7ISSfLjp6k7rk0c9VDe3MD13Oq3jvwkC/M56FlOJMttP
py5qpf9yjk4HbbKNpi0f+vXoKUTN6vY+JcB5nDfl5r9ny88m+q9HosqspVSJOoDQB/ytaTIMSU7F
ECXMGvGMQbszq49oTvxZbgKmOsCIdpXh8irsYRTV8SMrBMDRfCaq/GSFMr6OMmwEYqUBlDtarXPk
bC0FYjqqU/WIjzFUnagtzvFQPtMHjbGrTvZ10ezZrF0He4DImM8FO18cp56G2aOVAQXBe0Keh2BY
pcM2w7N1soVAb9J+TbGyNrLTEiLIZ+LbvEL1P0clx16p1O0s0CczTh4A8lDvak6tVVA0ntwbPom5
VLk2Xg1Raa0dJ31quMZYO4ASeFQKOqzaY6GRyjdh8N8D/IcYDGoAbHmGWWeUzd9QDPgvRHYiWekh
C720o1W6roZdG+9Q9UFDB0IebLK/xH2AP/4VFfChtkHCLVJf7fdWWB/XN9nqY/mSkNsG8ncICXNo
f4TZZ4VVIJE20liY3dDFBBfupa/xyNDXnhxu5HGLroBT/whpbaFoTs6knJvPG4Be837CDpdRUvE4
1JWgUrHVfuxaiGDBXMdr86ihD51D6fN16yUNV8kYJFfqLViWPimtNw1rqVtLZ83w6nQ72VtJOPy0
3w51YvbjIXTN5BhlvmFtcrIwKpeSJx8Rhi7dUNurkOXmTSp9V9AkdIsDaz/t9XFT46tlDHccSLHt
Gh0aKhHe1YtHYqeYZ3JP/BNd6yQX96rq68MxwdVL1IGOU4O5zWmJ/fRrxOsX/lod6IVHhvbdNQda
8kqzL8pNLm2qmcbyVfVeHTD9ZOwSqAD3toEiOjTsDziiCGwZ6cleKEdibeDLn2O76xq/BxGm7yfa
P8CEni3C7tgRIG6qWnSwtwVb12cRXsI6A7rZk8q1vsa9YyFTWvgQWPfmcheZvqTtJeBmuE/bxiaC
oE2Ns0NTZdUNxzY8MFLPuSyS/Her9M3lw0iCvvI47pzi0Otbxz7culWxmxK4uoFiHWp940istYNp
rYYUMd8Ecy89mEPq4JgnIwWu7BcESpHC7FwTcUWYH8aRvn4vu+Y+/Sg04sLZ7a8WTIvAQAAj2qd3
nGnZyYquMVC1A/3wIZBXHO6ol01YURFUzcg4rE3FQxc1bILmQ589sh89udjTAQqSCjnhL0BQ6O7/
WglIO1lwoAVCEyfk307DeOqY20pTnSrnKJpHS1JvU1tDvxacOlQqoa0uZw0OnbGvVNZHFb5VxMQO
8WrfOneLBIgGEIaGt5PKPtcp3+RMWmlsQ6QJekJBMz8tNnlCt0vpsBVDcxcORABV9mNOZ0ZpXuvw
VBuc5ea2PujYNUD8XUdWe6Zv+FZTglTLmzcC98iTeN2p6cqea6TH73Vk2FtohNrU3eshi3PBnAZm
vknc5UymP+TJvqErEJOlxNF4QBIEYtdrgbIPpkyoVhQGcrgoVcvw+iPfTqhkyLQH6FfbGcxvKd7E
g7mOKbRKqnKip+1xE2gDWe3kpnTKMQyuAVFB/6YU3LFXCcrxDSbw2GGIpCmbNg6/R31Ct3vYSxRx
RU9l6tOruGm1+O51THbqJ5nJNdjw6/BYbm/maRrrp0wDOIfQwtGCQZcP5iO8XqsY7iTU1hfMyW9R
vZJq3Lgt54IYuotvyVZJzF0CvKTsmLRjjnR1Iu4SQRBFQUxJD309Pmo6+vLTEbfrwry5YVS5yN0i
zWGCzFIXGtUd+wDVrUmhVct55NRXS8so1sQAEpLZ9kAJ9Ep+Npv6YBAQLdo3D7im3Lt0u5KIlk+c
St132iWAI5oAOtMSqplRtVVpBIRgzI1SPUrRZW7JdG7IPKfq9y22+QDSRJuimumo704kYM9oU+po
65voxS94PkeQV+1E2yq4l4LvSguYqqh8puhqUyu/NV90yO+EoXMjg2aIJipruDcS25SUzbOMWgx4
9oWWlQLCKEqLrfU+QoKt0bcspnwDPT6Xb49SNL0kt/GqQ7ChWG9FguffHDJESsXvxbAp6rKms15P
ZpCFr4WZnBsjCLWa3nf/mBLaLibS3xEOILKXlY3flMtOa3nnMqg0mi3azSs1HnpvvGUFVrpRPMOj
OcQF1BL14pTpGhMKCuKAswisBs+Yx0uDq9SsQyF+s0N0I7O8W4Hrok5nL6dbY17V6SIknMbmVauG
fazhT/JIEd9UHyV2c1G5htkcdLr5AAZKRrV9ECpugBZuk8rAwMOOzV1bW4S5xpEl3HZUJlloZgVU
MIW2nZ8GE2aJabi2WiCALu+XhcyUO7WqcDdOqNzOSOIaEjtYHyR6DFr1n/XaTrh92Jk7AihsGWyL
pkoNs7NJzU8cQVeR/GMs3mT4vEr4RPtDptRfJhTNWGexaq0VFCbQEOjFfdA9iWtPaNqD8DFoHUSP
TZgjE3GR268y+p4z1goN/iGa9nl0LSvVTcQCxklb/EM9lb2GOBWyKQJpqxJooB6CqNZ3tRJ5OI2t
J+dk9rWfKdndpJdwbalWZosnnuqQLL7e4RwjYr6IN8n63UJD2jnYccf246zr7s0Ip31hvXVV4UY6
dh8O+xk7Ydpdl8rvKadUg12temf7E/igpi8ml5fo1aqbknejwGxXoZ0IC6fRyXLBCnVUyfN7B22o
RaY83gWxrJziGODzpG8jnUKvOviLCtlWNVwUdjJDAuXCYpXDVYuUF0pHrf2ZJZ+3cjMtizv1OBfO
rwqmGiU9wKX3Ol3ye/RgQ+1NdFzoV7m0pgoaWV33uMwQNjt62mXuQ5EXDTFl1KlTtBvaYTCps8F2
o1mmtXpHi0ynUz3hwBI1s2vjTEYHaKwf8sp8dpqvLPVuFSc7C7Yuh/sphHJWOGstDTeNctQpENiY
/NqNR5p4IgtsO2yuGgNYBuov5UdHT6tGicwJ752e8q+F40kHl9nJ9zP4gBi0NZLOV1SO9yN+o9YM
ZMXx9Nl2C0NBG/RNR0wkbil+ikVxC2QNCQGqJwaUv3iI1lVB9BYZjA77py8vNAYN9VzeoivaIGFr
7AZkMGS1J5cCNnG5CSF0/TFkn7Dh0+fpV5hiVJ5K4qxrUgtsYo1xnrVK8FklrC3L06Ic7AadvXpc
GzjHoxCEYsUdEileWAGFG/AVpDNbpE9DMQMOouoaYr0ObaVCrnmewW7cjJWq5N4Uj1tsr2lcAr0N
OT+rzHgU56ZYsr30ImX3uWXhzveotFDUa5V4v0L/lqpJP+MkZng5O28TVRfS/+2Sw4QaQGjHuxQP
QcpVyEUl9LutjCfSr4vxYnGHQkYVxq87kyD31uDldJpv9uSHaITnbY5FFfoZKEg0Ot0h7V5TORXQ
HcYoylnUU8EmrFH5sifLVcJxbY772ywLTagWABNLxlr6k16C2AGbB9h53dcp3vBfSkEdirkoRkZ8
um0CA5JFyBtulu62LiXr8LOdW69KGRQLO52Tll7Rstcj76BaSJRgE5JU6j1K2Ln12k7FbtagCyJ7
QbeSjS2Ze+jq4BeEHAQFvimT9txfIVG1jotPOW4exLcT9Xvu0QRJwK20cB0SYrTWM5zBrWUpMHLV
Q5p4WyrLGmhpW+/wZfTtyCFVS92CXK9J9bc0q09Dth/jbithNCENBL7KOa2QD2HaCsnlNAS/wgaX
1fBSTdROAD/r+YawlzqYhZkPGjMApnu0OArV8RBuS2oEfjloUwd94dsX2eC72Oo4QIdI+kvq9Ifi
iaUbODzR1gfoYv9Wvu60tE/SYkpJUxePLM1KLyrbdUfrXMkB0F40/S8lXEX/U4jKRwJuENgoECq/
FmxStY5iq8IuGz7HEy5Sirqq7+EMxydSiQOVsVW2iWnbcUCuhwMEYWdlnZMDm4Z0aJ8rmnWO27gN
f0OZ2ut3uUXfsvgiVluBu6E1B5OCLqu6Gt76bemTIaE/jhYPfFjLRyLfJUO+9HBJcDBXgc1BBVb8
csdmQhkOSIj3JR2XQDulx+iqPMe7YQMZFa59TFEO/5Ln9jEnLXq1fE2Ic9Q7uNQ0ROnkr8wAJxwv
DcIAr8/naiM90ga6XVvCb8vVP8gTaBTBvtgO33K5Ul3lqf3EvwGxFWc9H4CGb5G+oLvTPfVb7ABK
L4XcuiPLL9aGW/8lV0Cz79+5gi3EgB1U7XSS9d/aJbGqjnUqjdOle7mhU43pLyLfqEnDegfPUhLH
jvdZuwHyXkjA0NBe6LaEKGx4JE7ltt+DO6MCa34Ze2HvcYyiQPeoEFVYH4FkbNYd1qtBv3c2jU7I
6JanHHaRCQ/K+ixH/GHXjdCF9rIhsDvfKLdGtTHfui2Qhq7ZQMnvTT8piBH3rDjtxhaOrUDAz3rh
2lQWTmxSDQ4xxwWN7H1Ue9bszlTPvwCnoIFu2P4Wu9zu5uqgHC0Wpicq98Z6BPzIVFvW2Vv+ovQ+
UsRhs7nRqcMUmvKaRrtsRA7N9JcTxfHsLIe72iGQJaHYIiOusFyHwJjAkXrIgtAHAQH5BE3pHe8W
pttePU3JCsmMbbaj3i7ldH3wkyG9lOiIYfE1esnmjQ3o+V7dth/QVzrEEIRy5EozmQC9vYq8+X3c
zFQrlHtiHQlpbVq2gNVho/8wZ7+JtpV1d9vr7WZ5pSF9ijTRfh9X8gszixOftoVGaIbxzqW9tog7
QWpG1qIH5nSVtc1oHkNtk8f+eH5bCJpetPVO8UzoVkYAgfQEe+sL/MZEVFoCxBfM5ZW1m5+JZacg
l+/gZ26ncU2Ybz9i7Srt0nNT+lN+VqZTuSmvua8fanszbruAiDDF35DCCpn2ijJW863GK+gdM5rp
AQnE8qiXbrnhLIYxTXk+e/lLSYpm1x9mOhmxbgAJoSr9uyd7lyjVMk/oeVu0thBXWOFjt43og4Ou
/RA9TsGuN3xad74AIAhIA0dNgEcqDf3KlV+BEhwJZYAfIIngAXdwxbvI69d/2qPzGh4/HU2BOaAS
DnNewDDAY6/blc4LJ1dQmNlqJpcKp1++UYBZARfnawwAuv1szjtIMwjUg/j8fz6XjYudDmJlIF8m
X6dlWHryK11NruYTZ0nRvl9D1V9pH9kDgR8v7Xnx5Jo7zSfl8AT4o7wnzfj5pnAJac22Xu11H4CE
9qLNi7Og2x1o6G+EHIBO870NlBW5r1c/mcHkO1frOvjo7QeDgDdIfvksurlgfVx7D+Ud8i27brU2
NyA/VjG65qCuwXEM7LIOWntY7vy8HchJT2LgKI78HFzBnSy24sek4pTyD9dxd4NB+Q+T0g7UncCc
dGyt2JiCDWFhrz77VQjPC9cNOL7XnjG1eAiiv6owlFgw82cx0pRrGKSQqxFC6hWShMgbylyWUOFg
ojFwDi/UtiPPU+BlqH5wmQ2PSXzg4P/sdPO0x/XyIW4lvhczozkcZ0aG1e4qACAexAwQoAqdhxC5
9p3jYcew1k78DCZieL65jme7GGuD9uBXzwEVEa/tg8UGo+z0FQcKOAeQIGtRsgu/sGimWfD+bvi0
ltZirsKR/np4eOc/oTA/IS3/9fH8LFiXAhthrj4M7+MOvjT/LAJUkq45rBiNdIeOHACMnEIckiQb
8URR5HsSk06MEsoOTETkmQ/i8BKzdXCzBztACwRIBtuQbzOLxK2BE3JLZoLgvMrfys8lovC3GF89
aT5KS+B5Fndx03s2GBA9kABYGmJxUOBCOyOkoI+Bw9rmmISjdRIoFOdlcUlWdwJOgvaHb6yenp72
l8/Nkys6RgoP8dgc0lN0JwAqo4cVPFf8z5xCeIqrzoGUCIhLvvPBuTh+usfyls98x7mXy8nuhDwJ
T+Uke9ohZWpLDACcBWNVAIjSeH7pBjGUeMP6nXKiDJ4wVVweJPKq+f0tuAViAYkbEjVglu/L+DR7
shfuxTvxmcdXKDt8I97wsO6XQ3a3HNS3YWsTI29TmkAC2FT5+iNZYpB6eFNfNXc4d+fcg//JJQzn
lneXVmQyHjC/GNovYinUKJCC+ecVwlegcN+jO+abfwu4paB6aLaQrX7ShBHtB8s1eo3KEhOPUOAc
VkhC+QZf4uqqbXhPXicoyoTuFqtiZF1QDQLowbmFRADmfEA0pD0NJA/LtAexltiUxA2+i+f2ThUA
3ZcZBQYMV4NFWgnUBiYOfEkbnkqAMIv4Bgc9SiysTFdsAiJC23z+XHKgurzobvRwumCmCLBRu8bN
5SiGpLpmfsZ8yz2CJi/2ONVWCLm9FoCejL14jXjOAF4v4juZX13Fq6qr8W48Z37sKc/Kcx30j3VQ
BxlaCMq+F/otpIwYRuyo1wXINO3infZOJQ6mdLpLSeTW1ntJdMvfFld+k18yphL1kk27pvWymh8z
V7z5/CUulEvlz/Ojtv/nu5Spfl6suJwYrFbKRbRkKkFy5kdKUojhLPKN9SN9uGWjvHMxfnJVgFQt
G9jarEZeuVY2+U7bpztlb2H/cE4v2TWmpf1YHimOY+WIEXnAl0B6gSPzanBhdUAQs6l3JTeRXurj
QjsgUtf5hcvmMrozo8XIIRQs/pjx4+fA7qsfRDB+HYAfwx99FfnD8/Ru/wC6BdiKbYqNyXYtdg60
EJGkQHHBq93aNY5w+bckgHwRPZzE39Zu71vgnEYXhY3AAbfU8srWHYFQCSRT74JiQv+9d8ufBHCQ
Ia72pHkkd6iLjOfpdTx36+lYurQdXgh/PcDyvuzXW2Dcxb3ua57ihWuKqifFg9TFCwqv9oFBqYfh
HjXUvXgvfuWg8ss7HHzvFU/lzZUjsQvCTbcVfZCHfqv7/3wNbypvbu3iT9WPP7u3yROsdBjmru6T
kCMyYgR4772McOIVehpCoEqw160g35ofwLOejF1DuzYQ92vzjeLN4h8gX+LTBRa3jV39h32d/eqp
PiB4spr9wFt/wE+6E1gsqEj8UP3clTfVEV/XIyHhsTjSsUGXYd5Xx2gnbYtjeE7P8XncZPyuOlZH
/I35Odk1Xynsd0rmuZugsisGBc7RT5o89sugLSOwRHSlGARBnSd72Sie8hRtkk20wfHTE7+TAtM3
/R5xMMXTvH5r+hqvIO3YhD+6eK09ibednqBUbojpkGWxdoK5/89Y8XgIWrzubXmSeVJOEH8uHgPH
owGy4ANe4lM1D9i96vKYXETruD5yrwJNpsQTgD0B0UNsCwCbxqMVV9oAaBODM4N54wyjLb3BIcwl
eGe6YBByGs/GGnz7M0gM377v0Z/6RHsLoJQK9K85iXcSlycEPcRMm3mMTnD7gIeJ7Vl/qLf1lrda
/zMJqvvpLf6BBMGnuFomit/cI13HXVFje5h9+aV6Eg9cCzoP1T3WwnyHNAtfAu9nBCcxnY2d/eEE
9RaGlhgqhTkZsxOKGIwvDgiQsSshaCBtpS3ccL85NoF4eE2gb3rC4dp3vgDOB7VfMiK2X3gEyq4O
J7XidWAVvPraAWckUwjo3vIacIDcs9hMRUQ5/jyjB9JeEaDAWOCrX30CZCUQCs8Rigrfm92GMbqK
dEPj8RBUu6Wf7eZNxA9gua/2cxcMATbDHikMKCDkFXS/ZbnMB5sZ4uykHSvSdX6uWdpbHjkOF/5U
/yh5yAmTaXqz/ZEpND6IPylvqjtCPxBTwHnq7zhCY5SUnAC7U9bM5C1eeSfkHLT1vJ1OPI8XC+yk
E8DSfECQl7Hgjb8wyhTbA3YdLDUxycSPjg2ldVmRrnUUKMrsZBNsiiEJ3Xa/mVcbAobrbjd5YBrt
n1EoZSsgaJEnZoo44cQsA+zNOee4LL61cNvp1qYvTj2Oq3X4PN19Mm7F+rPnDX+CIMW5iDfFX8os
yh8TEKhJSLRojmUpv6XaSI6PCa4HgEvRyGp98y0zkCf17OvwDVZp4xh3lvvfWY8qkHC/Ih2QxASD
DjRR0RCT/620AyUmH2qFj9RmP2vQ3lw7ujepa3Bz9tu0vQFaAw4Ftx9L4R/gXCevBjfsd4J+6ckP
GHtK7V+uSftNY10gPYBKWpqN/xDi7rL4+/8BJBZFPOZtYsywn/eGRLK+L7+TjhQFL7OfPlGrpdqE
5ftsQizYlCGsQW/Kd+qLBGnDpizF3/vIElM7bG9+COb0XX3XYIt/LH/T1KEY9YcBRH5eM0ydC0aO
8deLHScIn2NNshsdJIT3czdf1hopAsgPqhvUIsBIUpQj8Kc2zJ43ex0lK6FQuWr0dYa0mUItGkyW
a6HAsLgRfrSfyGnUONoQggGJS90ahjcYRbeVPKNx9dvpNrpT5A3EpLr43wTAWwU0KKTnAdTOvdWu
GupMLAGm77CKGzfkf+xUSQ8SwY3XgYNQt7mTP1SC/nfKFvToKT9qz/lXsaccJV3aF1ig5rV5QgBk
8bDx2mWXTsVNHNjcTPz/Bb92RChtBEKxSn9QsEKAvgfXgAx96lo1Arr0LdaIfbTKSnvr1TU2uYa0
6t81THce6Gxn0IWdlUIe/Gw81hUOeuINB5rntOeGlW4wHLypK12EPfNDS73jbxSMfz88ACg4Npiy
aILLslgd/zPT2lGZJak1i4d5Hd+bu4cOiZB2263/Qlb6A1cQ5AlCnbYGfQ36xW8zWpuL22Isanso
mg22rFQxN/aOXwzCfuLPYjXsFcRtHhSDnsSqfkF0B9jDt079pHu9nWpYEuEGRYT7/179iiii/rr6
f70usSH9z/2bIN3SPNKLB4zA0WAUcvOYl2HIvBUHbbYL/f/+QPXfwFzxgeihCdVSYIG/rZYiK24G
wID5Al0fk/Oh9UiFZngcoO3e02MjrcsLorUZEknqOmkzNvtKDahYhTSDupXxUNFg8yTJvbV/4QKJ
vfX3ocC2RAemCFYRi4Bfh2IG06BWUl4ASaQv8QqHinYdzGMITf+PMTDAPcEIh4MDKf/XT6qnZbgV
7HCH4SNpxS5R/NDesfFjuYdfX8upeJ8uzuv0Xb1pT93FfsdK2fjRvidfzqf18N/XgqPAH27b0GXV
0Q0F6xTjt9vOezMBvGxMl8V3zKcEceBDSVNwOYctAYV07HERAa0sRa5BIa54VSdQHEvkDkim27wE
75xQf5CyA5gGFYDzKmGDUX3T3EW9a+dbaFOM4NR4enOgF+ZsgORgvW1jRsnujZZ5Tpfl6WYESf5+
a+mSU/skZ0xOFZJT+GnSoymEFB0IHI16goYON2ybFOTMZiw/jHZHGZrKsKpswGqzyX7Sqk1pcPUP
GJwD3mvDq5zuySOPCJYkxrYzzxZs7uxhIacZtwkfF3tyfmeR1qjUixVj4ywflDMdx81ITER7fFXb
XnQN+x/AlBxK1akv5UFl7NHPH5BwLXy0c1LzrijobGKnWFxS/UGvTol8LRFSpcNsk19lKoT868zm
J0GyRol7eAf83Ex3jnJKJ89AZnnTteuh9kxzPb9GDvdMxc14QVWh1i7t7dRnm5Dcd5ivA61xMAfy
1pdb+FKgaPJoh0ozTVLwMnv1h4rFebwHPJjYu+G2lSisY8bcBElzNQevxtoTOZZTAkHFdpcHjp8b
bXa1uA+7sxBhqQLD3AH9ACkN1dYr7S0nh3Xqj0r+qI5n0/aa7KHON/ErFgaq8XxjgpwKErj4AEx7
ip9HMALLEeyF9u0Mj0TZzjUjf4e5q7DL2wDGMEXYatOHCjqh2kFydnpQFqgnyC8lx092HvGd6wtY
iGu1P2QavfxNvkEtwUjv+2kdUmlFZQzt1dmVr4bltjAOZERBVvqH2Xlx5I0LdWbP1tfWblmnD8kp
vFvCi6YE6m0F+2P9SGzeX8HhIlGEUuZKozQU+8bjTVsXJzLEx3r+ChWFzkVgTW8VsqvKdrzeIFKh
gJq4mO5JGP/NpbJSJ9o5hd/FoPS2mowQQh+AfcB7wOuojHklaDuK5RV9hCGjX3FqamJcvmvsOlKX
tf2sPyPYlHaErIvmhWer9xoKBLnHto+RwrzrOKrxYW6htSNnnq9Cqj/MDCqIRPfPXI2ePmilj+zY
qhdbZXwu9JMCDqOmczitZPzVDTehJWbvE/gE+WseIzSr7wwkSCM8qK50KrtXeUOwZGHYROckupcs
tLG3GRVP4yAjUdc/kzfnFLZI+OcvbJ0TltewuZ2kHgEJcz1Uh9gByUSsRadNqjf83MorpUSWLdOv
JpWmayej4+Fs49gdsx+E8xIitrRjEpY4uLtha2KHPXXnJPUqegAAlVdm4o/hCf1wUv8yeQyHdfWk
zWfrIjX+xHXqa5jWudBKoLtBllH9UJcrCurWUUpOY776793yD1JfKoe3BvwYlQYZG55fd26lzayh
c2BsNi7WiBuiTqqgsFU/UJf3acn95fP+3XZFaA6dRjSaTMdCq/rXj8uLarFGtRVKZsVWQtWy2zyL
Cvpf7koc8r+ffMAA0RN3YKOCrP71Y5Qpj9vJ5K5qT1Q7V9oJmZzVjpYaOqD//Vnq3z7rt7NPvvVG
NFTlfMGCNj5VkOo0t1NW41G1vaHba7AKRSDrGW/tudH8+aGgdr5XOFOmddcDbfnLzat/igD/9+Z/
e6QArfIZs5P60Dg7o8IxCxRbDGbfISSPaVKGFbAEoXxDSzJu0Atp9z+lxW7bonmM9KuOLtMkYVwq
0+3/S9gID/mPjwYvVs5mS9d1MZz/E5/h99TjDKN2OJfloFVHP+9l7OMcau4gwk0dRafFON/6exvG
UR+jF1FW+wyntSoyn6eYlVnYm1orWfq7KLtogEeMxzzZzCAQEkBbvbmvwM/etMuoPEbSk1S9StWj
Q5g/okOdP+UmI9ERl+uv5W1fZupm0j4w00VdFErCpR3QtkDHUoHECT65Qko7Ji0oTHTDHgtQIEJo
/7Zsei1w4uht0XJEqEpaetSGrdhdbJr4t3PYHKYwqCqqx/zjifqU2O2mUx2yvEChy7oNXxywimr4
hYxjhi0hsHgcc8qwVBSW1xkK9WctfajqobcpKqH9FGpn9Nin59gKlph+/4l9wtkO4+WWg2/2Mgdg
qdOt1sb02NbbeNjx92G3D6H/FOy99snpM692TsNyxe9j1ddUrAQYzFY+9UV1Mza9wTSeLYmd3JNm
zFM07jstV2VkPI8m7KGJoj2AWHxkNl0eEd0l5WsiPxUC8m674JKk5U4dtVWr66uloJNLplQpp87k
ydCm1UsKSYnthiWioGA+05u9HTBHiPiY5WDJHuYUq1i6NNLzjI9HDT7m1mNwY++y+VG3g1G6ZJzk
IGPr+DGp7hRnWFX0J0Laxd+O/cNi62T8UHZvkre+I7QeXoroTYXnV3b3snHpk5dEnP2ghOIcvU8m
Qf5ll0EcfefVCcCGH7exF8uPSfugZTLK5DHCj9AcQG9hpl1w/i4Jh/c1A/TXDqjXx/39CFWO8rKZ
IWE5fuXYvAz0t+IfAzkieppILTGpDR8s4TqjCz2UwMSHG6XcfQzz+X2p6MO120TtYTrQRrCBF8eO
q8Tzw4IhidG36yn5sBpinRiGL/BMNHFkpumbCpBzbvtPE1V+U5uDylzOfaGvC2C0YfdmWe9RiWqG
eur6F5CCqfkCVHQ1xi8OTQ/tUqQSsdcYlD1PVjtHyZNqXcRjlg0kxIpyJ5cRl0Ut6sbjavBaxc1l
zinTTcGobaPmZewfFyXxQVMetEbeG5yGwn5Kd00HN6D2gPTQpdYMqi+Nlz2MMfW/6mEe6UTKrzcH
ygijkxpbLRrdIb3toqm71rd6lfUqk+Gly0/pUqytGBz8qy7hiUPjvNS8wlIOkaz7RZfcTROScEAE
tUi6U4ccWty1ngnGqwYp6N53wghWycutOY3EJwbU2AIQsp6iSPGgCAyq4icm61Y51gZFOZKVtgF/
oyL1Sc83MfRAGb8ihXkiIaPsVirN/zjfzUz2HnXX9mUcjtQZGulQAmO2rB0G6gs8xCR8Mcn2Zeg0
XRPStKXjpN88pLvHd5RY9H7X6xQDbwjlEFu2UXG3wD/oQZ0qA+3b5OfMTlIA+gDUtOZz4goKyMdo
fo8fyG8/kZd7JYrtt9eOtodsfy3sJxWmO9olH+i83o6ISSrKeVhEwnPNHYLffXWz8Swa1wkLH51J
J/2o/o+z8+ptG4226C8iwF5eJUpUL5Zsy34hbMdh752//i56gHsTJYiBC88kmYkTsX7lnL3XZhhE
juzBURfmuYJerHsKhWerX2dyjZD0QUvfJUuwC+9QGssaY2GV7ZIwWlYZtWxwrlWJwLVosGbZ9TDO
OkgYcXzrE16FbIeRYeRtFxtlDvSTWFDMme1nVd8SlkUpRdcusWX+9sHYwRt1yuSmh6cse89JHRnK
BmUinm8LZ3WOfR37IzbcAAmLe2yHMybAyntyefqK9FXhodENujEkXgU0/+NXV9yl+cEyLr2qIOda
e9NLCAsoFV/9fFvFdIKZeh/V9taV6bwY2eRQUBLadQLwtfp4GWZJfXH1s6i8edaHUuJk0B+7/mdq
FEhN0MHjbXDrt64KAICdpGJvVMCERMAaw8VKXqr+s9GpueP119at52icgd/ctJLOIuTzIXwVW9bk
TTqTy5uuJzOpwAaXr33MbkFzkRqURzeVMDTcnS2my6YoZwramLF7+dkVFNHJb8pjwDjrHhNU164C
UVwVKpVMO/PTBZNBH7EpTZ9y+i2jYtDpvQ0d/H33GHjGLIq0ZdQDQEGl/pG14twgxdi7SWxG6GKY
H0p6Cdk79gPyRcUWlUWAgU62oCRH1mrw33r1MjLZIgTvxb1Y4c1ipM7RrubNukcuOgi4r/JNZR11
HrRNlUcOptIieehd5Ar6OVWoWiuTQNARjM7JfbuBx9QVJ484tcT/adYAmy2VELqnQjxOA6cpB8s+
ci86tKO68rY1/hy5fqWNas6FopyPU8OIYU2RjlZ4ET07EX3qdeU8yK6+d+vDq4+slsgTT2VyiC8D
l15qezsUnFj+KYqQWhq0cZXGHP1TTjbpuB09ayH5qS0iezKGrTHsCjh3QyPCALzw9ndjeBiC1kHU
txYrR9dWpXg0s9A29GCrMFOGdcCIYRBTkLQzqfw0CmE7RjYPt1rRyjQSSqDPjMaCBfvGwl0w5rYn
6YvWv6JBt/NamXHJ4gK18BxjM95nRMMg4XT2xHoG7VVmoVI8KJ63ENJymXd0ouPulnaIvQyFVV6P
xUHZSJW3Drs3U2PlksKzJDurN5eGXs5j3o20Y5QEG9mgWffKmzGee7SvvaJuwwVJXtMMPxuj3Nba
amV4H934bigH0bjI3VOc/8joGY2LTqAHNiJVwDRi+PGqTX+KlASKiFGviuZiJ61TtoTYFAKSXEd0
tQZzWGvaQ/8c6zg7sOzNfORP4RHgOds9pjX/wzRRYMkPXpfMK8KOJHM5FHivfRO0IbrUSZnrXa3o
mprk3qYvWsVqZnAXKaDNLPyRgnSJBxZSlCOo6DQ+Q0pAa0nBGNp5r1WAnCZ85OD7CkkU31y5j4yf
jQSDWq1n7Lsg/Aj1D177lJhDgqcJ1cNIH/2E4yqHcAzk3GZsqsm2zk0chiE2t2LmSrsqoHCA3MJl
s4gZOlDbecACJ2HhIHEkZrUX9DNxUnMd+XrhbsThuTQPtfgi6PSj5Uubo3tms8C+Mm7hdYQr04Vc
4pNuqNPa6V416dEVb+abN9RseB9JvcLmn29DtoYdpzxOS7v6ys0s8dv35QCaM4IhCQ+QfkvRLyIZ
t//TNAn0qcumv1wMrIg7fZe71KvBaNXiZmQ401KaoQaWn7UxLHvrUwh3cbz1sQGY8qJIVy24AL9d
DaY+19uEGj8gxNQHQnaKvBu0bSV4UqgxjTOVjmD6UWQTjUzCa0DPoNyNJnAvvSUD8CKVh4FSeYuW
cLrGhYigdGQ8SLKlSVUev3pB5V+C+uSbdMjUQ0nwnOCE6L97A2ma7ySCY+YNfvkfZLfVKZlLEobd
bkaeZp9+BuFTqtNH9N4sPzmi/hfVp0pC95bTW4u3JFfmUHNrY13mj2p6wlY91/tdzkAt0dFlZWQs
OooXlrUZfU5buvx7/2j9rX6sk++skW5P5q98v39MG0+XA6neV5o2N6YlD2WopDRmadsBdHxVJWrp
crUUUbd0N79/Tnf5VGDfTwSGpyivUem+mBI68HQbhVfTAEFc792Mfr7IRs5Dsz/p14VzE1C7wR+o
dYCPN42M1WYts91RqHUpisTcgeglf/MbccH2h7v5PMRPI94VV8eLcFXrZpFT1hJ4/ROgDMwr02LH
l9Q59yhi6a1kmPwISia+zI+AVIh4BRR7NIytKpfzzkhmcoF1KjmqBkmIITCh3puJcbPyYG4X7IoU
cZNk8UaB6h17iKM91RYDk0dRPFjpZwbbtTPeR/WcGwTQlE6sH6ZYujyhdDNg0uv8YyrdlHxKkyvt
jOC7f98q6a97119u1d3Ouk8DU/OmrX6NToRmPGfPzO6ybvpPsXFB4/rvj9T/Wl345SPvbI3KGHsG
sxZPh/AceFc4Zd0urNpdw6pfzYZlJXV2DN0LBymhfVXkLsOc29h8BMIFJAFPLNyxFuzDLI/MmaV9
dtUUSUjXTjpOi1nJ6rDDvJXVZ9hj8aXOlZB4IPurrr+1+Ufr37JwWHreQdLaucnWArfOrOrRs+xl
bPFeYJMFZxuGttfDq9xDFzDlZQQfRfIpB47aPNYuapfOYoYUAbd/FN9GXjeXupfPKPjN1ZrKR3/U
faAGyrSlTAsb6O/FBZZ7g9SKWMgiYeeXrPPbua7lM784a2zM837bxlQDzp1hN9J+SC91Oyt3VrUY
yuUgOfG45E1x/TkLmKTZYQeI/AtECWXYitY8zVfDBF+f9auBJXpHVipoAIreDGT4hz8tddm6J0Dt
FAEX0s/sSmlUSp+jF8w/MimFpMGBQo/zTwxBDfaZtS8sjPbR6y/xUyEjgDBttV51mIa2bbuu02+u
zVen/e7a4JpVVchwDDKSeVd4MaS2I6QW5w6sR1bEyVycMC0hebC0KqQh+GL6Bvm5Sh4nj6AV7NUQ
oR+dkjr89AR5Ewqf/75d8vTw3h0SWHmd7rghkgFu3j3cg1K2gph73V71Iztks5NA8vOKJesyRQuh
nh7E4ibB3sxihXBRdIniT+IQZ6ruCNgNR+15etF7KhcVjvZk2R6SqCHbYa6bSwmewL8PV/prYQ0E
JGhGnjGAc78/XaAaDDdmqX8dyaF7n5ThEjk75Xet1b9+jqnxEdM1UTAo/P45mT6UaVHn0V5jKtMW
g3qRBtKq2k8p3ENLUbCfRUbzzUjzl8qsJmsSoejkGKnqfWW210M3zTuqhhPWxO0eQ2Pvhiw1uw1I
StzTrB6yb9qGf/tIcudlUVQNjDhfOoRfSoH4mL3O68rooconDafHrmDGflneDSuWZN/cvK/C4t3D
NqXc/++n3TWsW8GVPUUA2VtE4YurMkmMJ4GXPZZI35Y+cwbMRtmbLaLwhNYP4DZN8uwsH9bVENuC
ouy78FNWXvvijMNWEfSbBW7Cq8CgFcVDgCMsiuIHkW3R0KHVqR4Ns7SjXpzrFoGmCcl5uG3djBoa
cgOpByNt+McobW4jhjgto2noD7syyQiGOBeTLASAQVp++lThMoEBHnAmnY+u3tPETfvXStJsKyzm
sXDy5JOMj7hgHneD16Daiw3lCJdNGwWccCO5yavfB8ckRhPU2WHz5vaObuxaBqa2Y4EITDixiLdm
Ixl+9Mpe6IdVGqiO3tzq+jGxEIUxTOQck5hIeyP6/NqQlhsfspHEzkGD5FIj8rDajshd5ZL31iLG
axLKpOlqTNphuMrnWCd7ESMpn1bJzVNJVJnQT/BxTJbBZ4svvktwxcX7Ah639UkOx0AtsUkKDDUs
rdmPlXhuCzVDkiGxDuNksMh1AcL0VN2ZlCMMdXgLtGze4vkIeuMhyDcBhJGciTHuN8KgzOsp7F5U
HJdzmrDb/37G/gKmh68CW1NEDcDLK90NEKoip6bXFNrO6A+tjI7sR2BZK8X1nXjw9jBsQkIb4ES0
CoUDMXF0xqgJnoxJDVIVJyRvItfDFP2US0fBbVd5cOk6YAIMgZKQHtpahSC9leETS9p369C/eEU4
eg5cnTgiumoovw87rRIrXdbJ8Q5v0nqyLEjIqSe1b4VqG4Qm72iPN6ReTsS7KQyqXBO38SXF1o7j
Uue/J2KivCDdblWuswP6ExjzJ/8UXgN9JhxT/DIXfFPC0T0bR3cvbsxz8xOLWr+MSZUq3rDIY/XI
scAJKDy9JZoIOJylPWxK6JzTr4mxXbMVXWtrQq/X+mLideKg4UcTPqbqjMult0JgztdsckR8eSJA
91lf6EpAlp/B0kNVj+obJT+7C4Ty4hMsKiwxIBlRS3PCGxTNCIcLJ3lVVmDGHG2bLsc1IrJ1+KER
c1K+5MvOGde0i7f1D2NJIMoSKNcbTcyA0LrpSiSHfE0y7O6/yKxJiT5du203f8KjjGkGCdWsP5Io
hYxyutZs+TCkTC4Z3H1P8XpyXShc20myLy8E/AzgI3Mk8tTZ0Gyjetrii9rJi/YqLvpdgSEDl9Zy
Mk9Mdg8RBiCXVT0rMSF8NR8JTBqLITBC+J84zrF7TIYedO9orUN7AlrqoDofMHe8o4abtP7c84mn
2hxGiJkTs7I6628qxoges0OKfB1Z+1zjECbJ/eQVALl5He2MCNHJ16OjKgf1s2ocALhfngCdCHf+
syYpU9uVL5N7YvLqoN1Hd2jY3JbJg4TNgRbk9HWcjnGyATUAUf/7l/VZt8BywB+cbA8JRgTg0Mtq
xj8S/o+HkwPKk1HRTnkKhj2eQw5yOhAK+3xN0M1jaOfwYkJ7Ms9MzzUufr7C5SSqDyfZ+tdTP2nJ
A/iewXn6Y9NfORkEUI7Nrq/TxWYg5/90X6ahGMLcDEXGPNnwbQjnaxT7HMMS/f7Xj/myxQYRbfW5
uE8Ww366fGj8STKrHOM5WeR8J3qG6RecE/MtRVd4pWQ6T5YPbvt0NbXtsCcvEMOLaycI15Gu/6AH
tDC//tud5OwHqKpz8wRNVAHBSvLO1lv0swfn6pMggegUlrtNxiDL4t3J6brZB8WnGTb8uXRmI7Xo
zxqjLLmixKTZ0XoSesvHHo7o88sCQeokFA/WhKxtCuIbwwNAGIGM46MA1G8WHoKEushM2cSHhmjG
aidtFL6kTbLDZrumHLwR9ibfXKynIJsKsbK8NPgO8JDo0Jtl9TE6/jNkHKTmgCbAjqp2vcpXU+qa
eJGcYpfxZwQHpTbRkS1WAX1drnIC2pSN5Uxy7/Y86eZJO0DhnqxfWDRtkFtR1kM+3zrNpXamrwb8
Lz/lzhTLNgnRY4fQmi8h96TQJ1ZTe6uZf2foVJfTl/fir2JSd+fyrLuYqPVV1PTlrHzorrLdrCdd
cLMe0QlbSO0aQoWnn9Cd03jdhIjLBcfYyMj0d5O+HOUhZy1/nT9nw+JjU7/hbX8YF8pPmd8WnEmg
X+EomLTYwSMkQXtSZpeLZ9A2KO8XULBQK1OszZbuc8up0MT8VLclqnq09YgYtw2S+3QPMQ9m6ixY
ittwQwTQrX797woky2xZviaopJsjv4L+a72kTrhIEGQjqVnUj5M0O36FzOZMDFYEzYBa2eVyLVFW
MDxPgamTCLxcJrNkGmqPjGO018nJmlx6j6xRHAFLo5N/DsTfhai7w0XGx/KRl/9+JjbkICOglnE2
iBBlJ5Ys99xzAnzEqu0uubeQcJ8B8JObs84QW836jbcmwA/A8hzAIWSlCUk7eRuaKxebq5uRm5dz
a3G8OxYOxh7jVsVbDouQMddcuDBZS4aVHMsiKCzsGdOhTezjYctyN2aFtYUuyKJl26zIFTlMpzOh
jnP+GLrO1fTt0+WjcklBMVyIq+gLnUwgA6p3ztFuzxm/yqdO3bAKLjnfTrQIv0EsKzd6sC1nsihg
e3dcHHcF01oIXxk092r4ktEbhIeHHP/0/9jMixzQpK631tMR/XvJ8re9ho5wT0IgqMuoQO52zJ0W
jQobDuC6xmNanuvO0YvXoGfoiR4zgqW0V5a8/6/PNGCTG8SDgC37faERieQkpYVZHGCAobsLFYhh
SyN3wKP0MK80RzS+EWn+ZaOps78gzM6QxAmW+PsnNmJYp9T8kp01QRcwHFWbVtqn0XdXc9qZ3e0x
+BwIvPqUXoDB/PfPGaq0jaVw2tH0R+XWHZJPzNU0UfQZyigMQCQAz2xj/c31/EtZCgoktUNk76gq
vmJ7f9lHeeqglzSX0mu9bJu5xFQIc3ufPvkP4ezn/+uzzEleTKQiH/j7GUqybrVZUaQ45vT5hPo+
TbtgFnb2d7GA0lT4/ONiahIsPfZtqnxvHUhCZYj6JBtO7cCTshNHp2GuMxYBgOHCdvOrSv7kum52
aLJz77ti398eGYm4RcSzPDXsG38/UTdLeymoU3nnFXPeijrZi/Gj4H2zBTa+XrD7s5SniByVLT/B
K3cvoO8nnT/IprpLKMmog3GoyMvsVNPuhmBlCO/sI94z6HxNfEgRmE01R/MIPMJDdkY1d2GgFrVE
LJcZWDhRzmeJj7QiOOcAYIJ2x5M/z1IP93767CXdvlWe3BIoB0qRFjULPIpZx5pezRc+beqMjYgB
wit7kAVtrrOSEdK1J9Ej6V91qrtphOavK0hV+CmSsqTEwCINJ6ORMFHSYtNdNUL1mMqGDQa5R5hS
KslzPNI2TaUfUjZQKfXXRdevK+M2NY+7Ho2Pe6tiasiysuzqbE49AODA3G9O/RcKBM2WH9hW7C+M
bU7bqhBLwp9+GpB6ShRMdERMxu1OwjoT4ZUIZxngZgOyVjZU8EWloyKO51pc6kGxSXXjqKRwc+rh
xfNx4rtF89wKr6HXr0WFWcijLaCfPTbq5DtRFJ8cAMmjj3Gl9Ok4IfF1I2w+rg2R5VmquBAmy60K
yEazjnVQp9Kn2F6rGHa7/Djoq9QjN1CfxfVH5sV2JhAtodfnnKMsM0xWknfwaIuH2Sbn2NXMnKfQ
KzVx72KYawZ2r4h4F4ElA6qGcVu6O9lEeqRa9liqayg4j7lZEG4xYESonSRjgpya5GfJ/BjKz0Jq
5kL8SJhXUkR2A0wVIdEL3or6lHnL3HeUXWXN4x8lFlsdSaWdBzbV/u6tRKwxj08DvxCfMta442Lc
9TvjFv/AzbxjYwcA9gT/ZZdfkwOlqfiFOFXqnh8jO8bqTX/S4W3huDiOWNw36Jzo6/EIo5sYl9EK
sk+azMt22hFewyu5pvCJ16bwLCJazQyUDDzYx6azC1RdBBFbrLSb66SnFD4jtK41/cLJpCNhdLeW
ShFQvQSA6356GQ8dHUs3UueRTpm6+qgrBKTnXn3XCfuqYtYu5IZlJa4jPXKiHugeVccg6NBthNNN
NFAY5dVpSFPbqhJbpYskoM6PXGiOkNRdX3fyIXJKEmC7tHMCeR3R4VM6FkiZtekk9qOKv1H9S2K2
OLwlqBUSzzWimLDxKN6pSL0o7lrBPNS8nQQILmXDD2D16pu9hrKnPioGGhCl3OreiLEW26pXbiNN
Wek6gRQqq1hXm6NdN8uDSxs7NOiJFdHSM075xC8aauMFXtOmMDxnjGB8meGy7vBkojzzO/9FHOV5
X8NMVjZhVm6E4N2EpBdPNVNto6kgKWF+lmrPbmSRJD9jAGxqq668kGwy3kx1xGhcSmQOSfNIDR+F
CA5wuxhVGvNyOwvNWyfWc19lPUsvwW3hMSCSSeLqsQpYxMmfDIR2jjOg7aWVJ+uX0UXj7AdLVQ0P
lnuJ3Pal03xEbIhgaf2E3LZeeh1oNKV8Z2jKB5Jp+YshUiCYGOK1qK4Kjcgawt16/WLC+PMoWesM
c22BmJmK+8grCm7bA7vhwqrQlXkEkLDn2Re8xBYsA5i4vGwNNCaukTBowG+cebm4dIWziJdD6cGU
FzpIXBttnVo5PF8zBE42ToODkqwFJAKhKswonzpib861OtyFvV344HhAjec8CCE68Dz7CIHI5ENN
4qi0jXpM8H4OW6J9TjWWpuoEa6fA1bEli6/UYlbD1CdHoBh06WPnozjKxbNJnKTR+GsQUbu+qm5t
nC8y2f+oQlpyyA7aDqSF9Nl0wsWgT1W9hll0jWjPd0jkayiBKdZvMet/GAkgdBIPavmqoO+ImAjq
ANbFV8AYTXbLUQB3i0TT3sIcXgRDr981iy5BRoaGIZNPwuDdRrwJPZ1lsM0ziFw3VW1oVkMbEFvk
3tG6qRCw06lOq1e9eRryT0+NlnFvII3wZ8VIzVCSd0qq2rSbwXMWdg8nJVMxaGIEK2WYSKXCm8hs
4rlsy9MaBeEDmGcnkrJj6XcrMw9XnarMxiojQjCceJ4rk3S4MYVjRLRo2HaHWCSgOizPMo4wM2Uh
HRg7pESKCbWSnXBLiaml6iaJgIYdiSVUBjdG4iwsleV7guCGGabWmH0l6U0sBLtOaEnUL2M8zotO
ZHtyoejn8MDhi3sMmClkNL4C7jSVBmceOlX2QUunMc4jjPUa8zPy25wQGpO3xwC3LevBATacU3pk
BTMzhxRNrcBbWD6WMgt0FlaGtqMgEyOWSG9N0M8jX92bnHeG1sNDDuLX8TYgwQyha6O8K95PkFd2
KbaOZ9Z2piPKNA38JLBkSwiXyw42j84k2dD3weQ2ZE+lsTNVpxZjpKMUfuCYeyRtiJDd5GTrje21
yfRT30C2J3LL0C4IOggxHTcp3bwCKdeAPLAAHwpdYyD9Iac4gbDM13DGd+fKfA0UbrYY7qYDNuNb
PIKUDBoioCCK7z2quvEQrfKIskXbYX+pr+YAIte6dLDQVKKk0MCVen8tVILYRdjxJbKPqUVULCts
GkN266G9TwHQoaxtPbWhhRDN9fSWZ7sqaRyj23cWabRt8RQkgi3m5Sor2cZnCeKXEJCS4ETHkEau
gE0AgWVLkck3t0Wgb83k1tQXr8+WWvhj9KpTZVaroMhAMCE/wltq0oxRuDVEvS4kMZ+ZBHNprs/6
ZNlrh8gAf2PqmCe6qVdVrY2g2FUa7Cssk572zebqLx1QNlQycXKmxRL9vkcFmK6WlK4c92Y6WZze
0uhB63dusPNMJrzo9u/twJc44dfVq6zq7ARwGooyWyv2kL+vkstEUvuEEvUj3pa3o7ogzvMQvI7P
Aap76DQH98jj0u/Bgj5f8H3M0j19frqv838fxx97hek4JNkgNgOXraGZd54vpdEsGSdR9pivs5+U
dZ2MkWZmvuhXa4Oonc4iRZ2Xf3/oX0/+lw+9X7rraW5pYtQp1ydttkfZgK4YPTeo4eVx7bDcsHeG
dSDkALTjcrP6adjnfx+ANp3V/dWn0QDdScHCgfnu96ufVZXRhpKfPIrnCRPjEavCcn0F1+lJOBaz
5uFV3BhIoufqBqvSfJHsUgDPASge7cG/6C8FcIWZfFOeSn5sXrxr9ZHODhfPBo2yk07CD+JlY8ok
IhQGquY/3DlGf177b/omf7Sm2WUpukmoiYw1BNPGXcOz7l0BaX3WXyn3rklaBNHh7aM9iUqrcvHC
Z6MdwC+1+9ad/rXx//0K/v7Jd89NThAdKggzOGUU42HJGPZ4KwUa+a/yayJtXPOQpY6CV/ctQ9ps
2j10NApU+uxmNPMR9AaLREFZIKFL3MnNQV6jpD2gDfGoR4snJXDnVf1QdI8KvQUyFXblj462O8Fs
frLsjC3oVgYC8K/xzq2WhrpzsScheYZGAmxYYvrfVW8FtD4aCxU1ZjTofJ+8IGg2fJEoBgqApUin
DebZa/JYoGl4aNoFku7A2xgyGZAz3RYOVrk1qgMhiS8W9A/uZ86696QavI8HvLkfsv5u0mYobGTW
WbVI6wcDkjlpvdVpHOz0PXkcfmiOfmthVrh7LH/uGy4I1lbGJmPPwBMGefYscHyWcMjlvYc1sTon
AfgMasIC03LVbTME8CnjcEIG4EmQCbiigr9JZ7W8MbAzVD9YRgnGc9ovOjyNwlNt7gCRq+3BBCs/
YsKeCafYwYBF90t+ZumbkDqOpAUIWG1bwqoTocVtMVNoaH5hhCrftP//cDz/95RSQyJwQ9b+Y639
UmaRC6a4sDXd69MeDhGPaUj/4Bptrg9OYT+ns2J3SB8OiX0JaFx1YBemCum/33h5Kq/8+bz+3zHc
lV9Ks6uVztRc/FN2NqMpdYyX608qzvPFbHHQ5nPYqsfz+cc3H/vnQGMoU/AQ9aUpl1O/K1J4vlfk
TYBPEjX0xX/pztmrvsB38YjEuZ7RR2CBodv0Zkq7oJwLW+GUUFImbftnvM4W3eo7l+8fUqzpZliU
TUxS/zgw6+5ChL2h5mWnIUpkIlc2GeXWEQLTiHeDzQPV3vrRM/Z+8v7vK/Fla7+/AZZBcY85ZkqY
vVMRiHEaeHErGF9jPrTl2T7+2JdreXHkQUgcMGXiGvolGWQHeTa3TqsNpJfLrl1syhlDp3D62QIM
gGHy7+NS7stVX9eDa0H4l2SYxv0Q6o5CVloCemmrcnpctsk2gLuUOmyz23CCNii7fivK0OG3rffS
1idiVCph1at7pdth/0UYoNGjH1dhtpWiVXEUQIX4K1/etuQrs/Q51f1GU2wTeUD1zZs1VUX/uKa/
HPvdIsIqI63UPA9FFT2IlmFvXrVQ3yeUo9RTGFr9+1r97dmZ2J+oawjUUkGF/D5tojsTMjePux0m
7JIcWRTPPjkXy8xdCcOaFXHY2pXxzWT9l1dI0yTDoJCpTXbLuzkuSCJVxrNCNrGy8UCE4ksukse0
oEqgfuP7/8PUycNA9hkPJ3V9iThZ+fcTFOquqcRG664kIm1QQs6uwtxz5LU+e8Me/M3d+6OF8PVp
GnRJyYQxKYl3lzM3XC8bOj5tSn9cR3tj4WwEW/umyv0HZ+H+Y+4WO2msuazgIyC0VC5nUxFgw6y7
itCWn1r6QWwAtU1BOEUG5QHFHuK82VO9e9qM+2+en788rxrX939PePr9XyYCtzbYdStl9QjCm8UV
SXLzLURNMGEfyZ5y+IYKA20lDBPfLXP/+hD93yd/Pdm/fDK6GV9oM7klFOXZ7TGTwgHHYzfadbP8
IHKs6y/JlRQMeAb8s1C7ZZPsKcT8+wJo6p8vrKaZBLyy2p5oNne3QlT9NlVabboVeHjnWAHfazQh
CA1eCLtawPZul8PD4MgOYeDNpl4+uefkbaSJjr16F7/jqYeflgBNOUyo/W4mX6XzcGM+X+OdPPUL
zCFLa/1YrDk5mpq0x7xZ9g0GWPqKhr0bdzgNphA4KcTV3jcYLNHShyaT2h3GAQGCo2OKA+l+qK57
ksmm1DiiYPGy9SjWCbCZgNzVVhrxZoBbJ11VdjT3RatXQkkOBBFl54GdazHv80+LwKRm2xZHTZtk
ulv+CkV+zyEzqMDCvI2PNzBEBr1oMTdiBGcjObAP9pyoZdVV3Mz2SRzB64Dz7J0qvPjBg0A7uZoC
4549lu0YQBGxBuotl0lIoOZkIUHRu6M7OrW5z1jjFS4OVoxLAbl40J8CdUF4w0jHEuVtETuD8RxE
8daECjxGbxlR4lwBDjPzqeXHW5Tm5bj0VFx5KM/NncYeQpKBLRDcMEuuJQnk8bNUnNQShTZ8AI8t
OerZ4XmgrV/7S0WnA8BdbK2lQWE9UtgaoeIaAYAyHTXVxgupTG1c5OEdC168Dke8IrmKk4ucCAOL
rOWvEsqjPMgI4HIIZ+QXqpDmqm0UHeViQW0sRhbWoGEjh8wSTs+5Nq0/TwXmGWiS3loEqArKMIbM
SquhhVIeNPgMFKf5EVW2VkCDtW5CZ+v6Tz1bq+FRYrnpzyysvIO1UpXHf781yl/WbpoOUEkErWRO
sJTfh42AYIVG8ECLaHTMtyB0K5CevX18vU6AU4Jo9V3NonamvM4Ou0M9XyGBQrZ0Nuxsy/P/76Ox
pjng/uH/5WjupdLVoAvs7BOVpqG9hXQ53y+l2Zr4sdPw4+FhnKE+ere2x1fiYWbtB0hL/7oPd8ls
uYddtbkuH+rVRHddoMlwnIeH6Lw2Fv6zuH6WzrtxvnNXp9lD8rg+lcQzneWccXGxKE7zOXu5S3j+
KdjnbvZkpcunIneKLdYHbY3E6+2blet/zc/782S6NViyK5KO5fz3qx5XYy6oVVI9IgU7EJ8CmJs2
/5o9HbTPW/WU0fr4adGtHW8a2N3x1sJKnji/oMdnTzRsdrE9vguMXN6jAMbycXi5lra0Nq4TRPdV
QppySleNTRa7fUmf/cwOarvdeI65LlCv1AZqmnY+LB+DJdstwKN8zeSjsSH9lP6+fiVPi2l5u5ig
kyOYQArYqBLM2Vu/p6xPhX9jrvKNvO1WpAchRZjwowUzrbAyiGJH5NXfpgRqBB7zbImtp9l+uz+/
Fz5PU++v1/Bul9zoJJdoEdOOZG1qeNsynvh1YT656ZFZRuyevp1i/jrbT4x8eGnwKegK/H7brBCv
rqhEVCyGeFEZ3cJksaYmNdE0o93kbw1EjUx494dkP47qAybwrjF3GYFacQCiVW5vifQp1A963Jzj
uDrotAky4MJJxNUnhi5L/G/WQV+rqj+eNBIFWHmJ4rRL/P2QtZCGauQW6eMUXD+rdxYk14Hy4gaQ
7ZIW9lGdu/vQdk9kYu9YnJDttVIvHVvVg7dun3JEMgh2oAvq3yx4/yBCfN2/X47sbr423bxGv0x1
zFp2n9aWEnDxhnFYQLaza97wwF/znzVZUC+GuYihpqXo6WfB+79HnG+vz934R1dKtkItrB5lZ0Lu
Jg91O2e+Ks4ZCjualM7p5RlHcoH4cPnszsTdSJX8YbjCYUungN3oo34VV81KWv/7wP4Qvt5dnvuh
MIyCRikyDoz5+doNM+UYPTEWrFvQst4Gouwm2RtL1jnLdw9lXuW06EGv8vxd246rT3xW1FB2J1py
tuOMvITz5Ed2jQ/+Q/KDbj3J68Wz+wAf+DCboLETRDTEXwnbBoDmBHnOWVzMQuIdKpYFzjf7jr9u
Boz/u/na/Y610gddcXl5IUulLA1TDZNpuQBK0iPbDB/b8ZhTYHqrpRXT4L8v7R8p0V+XVtckRUYY
YkHxuHsnPIFDixXt+lTaALWDg/jz9ZWGHFSJaH3059d+tlbXJ0QkHruTDI2c3Q/gZMPD28F4u5Rz
BXLUbLX65l2Vp5P+41395bju9ix9JrLyM1n6sZAqxoUWoKos9914ZHnk5Nb7aK0KIo4oO41HAS+A
1dJmodyn9KRLEiFcXXLVHsCPqN/My3/dTaEgl0QDT65CRfv3KxaroVxVmtLuWPPBUgvKEzSNyU0u
2Wly0YJbrX23q/jbUsBkiLcAPk54nrsX08vKUGyVKH1snAYmzKl/F3HELglNfwxX6aP2498Pxd82
MSbqIRQVOgGz9+kbRtcPZWyl6SMd/ff/4ezMehPXsij8iyzhAQ+vngfmISS8WEkqMRjwbDD8+v6c
fqmQqFC3ru5tVVdVbIx9vM/ea31LCnbzx41d+dEx7lY8AC+G1HXnet0/Y4K5wkxvGZsqaILTQkNw
Htxqa7CmKIg+btamwnM7Or1cl9BYgwPsHj+1YO4LIGiBMNAPHyz+fQnk/pLe338Y1Hgmvoyf9y2I
rit0eRdLg9UJMbf5nKjmdiuuakYH2yIYv9WWuQhi932zBxdAGWGeWmv00komZeGOGmKZuHPjz5/K
lW4P7r8vn8/9mRns7ACAAnj50eWMyy7Xb416W0XDZedC0gDD0KIJONUo0g1YDm4R6J+y2zTOFgYb
fb/S2ha6DwyTf88znpFo5Z48r4ha1xztFgZsWrMeQfApR7tXYYvx72Jvdq+6Yb6AJqsyDzWCSzjd
zilrX/zMTATEScEcInV8qnykCXBrfTC1qvV5RZeJ9vRK6Jr776/k14rj7w9+16AROzmFEWHIK8GP
NAwCZ3sb4PcjcWDozDaHwJn4y/mcz4sY9N+HZi77y+2A52LADM3QQOXeHVuK271xyW+DVQQnZ3Bm
CxhArWEbjdbJaRgfDsYGuA5U9vGnTFibrT4x3iP9BSdY5/eBALi+O+ztZm5R5QQB6S1YBL4k4BXy
/DQ6YWmo9DkRqSn6d0w14N9StOSG7rL0LVMs/QEk9lidAV8nTc1kUwKYFrkdQ3Om1HALTba3VWOS
ut2Ze+yOHoKJG4S81lZnVeE0cgCDVSXrxZJbcIKBSAafiBw9zYIqRqa+u9lxsBf8WzMRd27GbEmA
ymfY6CMOFqoIpFNkOGD/P5cAIz4QNkAPOANOtFiOkOrcyPqLbkckbD4/9yr8kZCovQB9pQZXAzWN
jsRXWIugyv2ix7SFMhs5YaGe/QMlxQ2LFhb8aIHK7uwLE91eBWoSillwBGyivrCh7wqHoeWZ6FCL
RLcTxogPqImrFYOVHmar84qPX4K9CZUgwIX0kVvQDZEUBAmbxv5UhUlCxdCD6+NZIUJyMRd7MzAK
Z8XVRItinjdd6WF063xeLbGtCj5uBbKVytxKkTlECzyzTPDoqfADg1VQ9T+/5s/E6UQcmMnB5KPs
UQCae+eMGSFhY89nFjedH6ywXCfOcUnQLf/pncmcY2511Cw9hZ/PSi7xdvgGkDQhdtDuNtwHH8O6
v2FuZvsRIOFAcsDw9EMo+DmMjvLRjR8SyDhsxhhDYho2+Dt0JztYBLujVbG4kcQIz1qJsoAw2b4V
dAj5geC6OIx5AkP/QYeuyf2EdrLZRS0AY17pOfpiTCeUU4O3/hpxtqWXr1d6ahMEaF64Cdnim1Xp
fN2qOQJqu+U65Irprlbnzc4OaJ4u6XNoQ4+rR46Es4pnwco9c5n4DrGT9a4WTmHcX3yujZS7i8PV
U0VX66/tGRsVJxld0ohu84WhGakymXVjJxVbw8tol1pIVQalPTPGI92sXgvGoHrjDNdrRtpIx+lK
WG3pcKf1v7yNaXcc8T+B07FF9L7tCPa7ox3N6kJxs7cPRpCvEmswuvxBCb6k4HLwUjCVDjHKgRgd
k9l1BRrUHwOO4+z2kTzzUaz6z2CkPfmw6/oBMox1x1rrMclCJk2MVzFxYX2/aN5uIsxfQkc42GFi
Teqzab2ul6ye6dySsXT4/CjMLtA03VdEiaRaydxLALARofhyEb2iOQ2uy+VpuVT9ifOiL0FF2S+v
y2Wu930WuLYH+1MiyqS2+om+t9YJJ4aLia0PhAcKFS4h7kMi+cxXPq0HOPnFw7UU8USbw437UTge
voXzK9V8ZU6gMEKzh1C+txkiKonHkDzcM6gQl9DggLV3Ft5Aij/ljRAbg8g+3sUXUhzm+XJvL6Uo
C4HGJYTU94xllgdejFpG31BQzXW15UcM7V2I18tFQHaIbZm7EyMEGRjsG63mgy0O/oDU1BhcmrxV
jh+Dt0tt8ZYZ5u5+iQ4fdf6nEFB7or0ClOPu1lANrui3L2S0+bkQ8Ze8nRkvUMfuDg4JIYXotubn
YHMx/+B7j8nRtoYzXI0+jRy+PWURHbihbRlSRezT+UjUULcSshcbW7+tyT+8Epo5WIPIlKqo9utu
1GJ/NG/VlFlm09sjzaENNeRUev1k8QDJx5zXb+eLOU8/0K6BpX4DKIzlwvokkZFIrD6ehLP4owU8
DYhkzWT6SReOpoI1J7Okjv5A2uyR8BLUFAJxFLv148Lhj37ykY4esJekPwvjj5Y6R7JrRxybTuPL
xVzOa9Hyl/5xrQXxIsGeSFfeT/qrjKrosjeTZcVJoSFCeQFcxuUb5Jv7pAvXqqEE5yNdzcEy/UEP
0p198QXomPGpH8a5Gg4IZtAA3SBkAxPhKRhFFE5Ts8vCqdBzmsyhzj3LsZs276BBeOBEMy+w6gfH
3RoKX51vlHQJFJC8weMlbE8n++mq3BCQegd5e/UM3Ic3CCpmg/XoFMmnUTkMj+oozp2buCTJ6ky9
o6Axc3CTCw/2RL+pHVCjEBAPc3Mgi18btr+a+KJi1GkK4oQZbu/tQyPKGGq5mgHVgvCJ5Uq2yGQz
b7N/Vxk/DNDkDWN9kGh2azJDwq+O4F/HvR2Nc5p3KexJ2hCduiGOfa4ipcMpPN43in+B4aSLR1s7
Zc5gSFd6j1CMvOYaVG/Jt78nn68g0wd/EgQnRPuj9ojKjwTXek8znFd9Gba8I/Qe/Zs5KQN5Bd5S
cVnEx9FueHUKvnw80zDQy2mTkVMpKs20ozdLQO702BafNRqyf3/oH7O++w9910caVrfiJibqcNIg
DFaSDYnYZsOCRi0aT4qvZFiZ3Bgwrf8+cL+B/LuMVinuZV0HQ40jWDO+NgB/XWxNudyE7tDkSIDW
XRFSYpAMS17rv49yv825O8p9y8lIBkkV3y75SGT5a8KkG1NSYQevHxFV5R8zH9XoYwuAEgzEIVPT
r8H4Xx/oshea9Cwy5ZO8wec+wnphnby9c51kweXkCcurNNdu7gC2Bbpa0QZ7djpicdwdLdW7YguD
c2QXwZVihlsbIZy7G2mIjwhdt7tRxu9rNgSkTpwZwhShuC56QuOUi94qeYFSebOHoqUzgm5d9UUD
B+ZTdzabGtqg8P6B1HHTslKwFMfWJQm7whuQNEch8PZV4DbIbwXmGh6DF8KPqAKERXsB02hXonc7
boywH/zYh4SIYuYzkLKpVykfF6z7dlNvdF5uGW/EhAIYI2aHNkc3R9SExyniabDug6crEDlepil+
yuPmklmzITzwzNTIihwd0wWuZPdNK/yccv0j000dOCxl7aAY6ZhkTyv9guYmpIK7Wa7+dAgZEjUo
ikRHD5QXoEf8qH0SZIqnwEGaouuBd0cYQ26OWskGQRZg0zal2Wl0c2JG/kS8AZ9+hRs963CSAQFA
GPKSBB/VG71HwkKNGZnJzYcIxMlp37Sg/AN5+Ly+RjqKVaueGUczo/BHBjRuCJzRw46ra+3C8yU4
HvvwQoHg9lnGySQW+ewpfjyMuSWgT/+6qTcIc2W61rfPynSuuMe3NR95cxiuecGi/3SvzBN8xuzV
Mag65zxOsH+7xURSCHDRmfBY8+N62GDbRzhYC5bGceZD2JSLCsKZmbDP4b159rU/BCe2wW4Es5E3
JPOy/u2cU3oTkxYVtnrwscfo8DvZND4ZZBCBFRumtIEJ2ymJ5Jp1fJvjJfJq05jp7R9KDIx8LSWK
3Ljgpq+1I40ON1uz0/FSy1nGENN6NygZGFcN5/qmT7LxaTmImrXxoe9NySynn6fNlaAofmQFbY4c
r0EQPy93CsEtJ9IlsCX7ArHBoqUFVCB4W5COd1afDjwz/Poz6pJQX6j1gwXpBxZfRfFAP0nrEf29
RU1ixfrrAVa1bKDq51u3yp7V7YUsDW/cuYcJBn78Yrq9PThn0dqPeSbZbx4JRXohV1i0Qjya2Gof
Kpl+WVDQi7KgQBvRUKt+SZ3+Oh9JqGXZ6ORuVYEDYvjZRQXPHoTvuUxkgsWSgA3ngAn58wZA3Suv
lr5V5ygE3aPa+8WXRaBRYnP7OmXj8kMIhWZdml7XZ1j+DV+dm5GRxRYjOgGvsLIpkjp2JWnnuiuX
zQixJfjwJx0xWXMlKMiuMxjNKNPkaJ1mZUCrVGcPpdhswgolMDTmBhhUu82kUQKdmQ8AwNGJDDoy
lxqvU1wV024aVf6siPJ3YBNAO8CqGTtXHynmhHA0fNfsNrN+G/d2I66tG6EWZ+/7cVqfqCD7zXst
uvuLr7zcotn5LZ5pVyYb4W7ojXZuP72gSVx6xSbFoJ07IjGWc7SbHh7RFpRfIIS3sE9YLEfiuvWZ
ZS/H8ix8BqmhxhFjkzR8nnedFeH/2sMRsNPtXiLZZJLH7uVt/Tzo6Hj51vopWw/UMU+JYOsUy1G6
HrIbtstptQZ4UmBtip6PH6TphUJjT1JvvlZpXyPgJozwre/M2Ke3lABgB/okdM3N5GTi7lfA7QdK
HD2HyuRgRqqjjhnnnqKcLzu32YmcTOc5FEZQ3zXhE+GSFHVsUBUfQufpaRDy9GvB4c2Y7eavz+0b
26/DVAfz86A5Ccznx5ub+1KmN9nPC3uNw/fn5LyrmwGo4/OKG22UBtj/kkkx0qZZUH8Cp3gerlRn
gLRB9aqgcEW/80nDC2uvzzdsJ1WgfBInSergu0rGJ0HoBOURi0cUIgm9X3mfoytkgf5Pk9zOf0+k
6ZFG4GtfvaaCbhNwErxAJBPxT+Oro7OPNNQpvn7dLYy1tk2CK9bHPi9K8GBcieMj1u0joXFESb0k
L31SWjeGdLch1yG4+AX+9j3G7nKpR5fl0Tm4ymaA1bh3FONO8LsX1fl3YfLwKt412KsyL8p0N+hW
SGPpbvZ5QRF3cJywrzFjV20tVt52R6fLhM4xEv8Yo3+fwc8CjFgWRHrApRRESfrd2KPIEcfrlGwT
EOhMmfa8AYSZ8OgoP28WqZeOGLIqE7mjy3dHGaqt2hQIECbxbawl2yH0mR37FJwGXfmg1pP7G+97
Sfn9WHcLuAQetiy1tllrpuaLSD5v0Wl9ftPt/VqxP1ASW4OXj6HTuq8KRnJ9shsL+NB1mhMgEtlQ
Qq00a7+MBv+r3Iwam4uAAl3Czt1r3L4/MVU5aE/aTTlORFikLSIRejxZeK48cTBu0wXev2Qin7e8
+Q76g67tL98yJbaCRbj/LzPq74c+qPvk3HX6rs9qOWrj/YX59DzLX/99L4n37fqvXYTM+5PQAtKU
v2Tkf72rxGuRXAeFSoFCYG85Ia1UNAUrBtKQPRnjcpT6n0ucgjMwmw9mt/2g4u5LVwZMlHtvMFor
7W6AVh1F46CBip/cUrann7ducRwiJ4qM4SQ/PBC2/X4sUhN4anAu3AtUhNtRV9prqk4ExQE/Ug4B
snSL622i7VuwRQ/2o78sEciJBwgL2E1QAtzfNgc9OYpleYhX44EzXajWgmB4h/YRnSDwDA8Vsvc9
9n4DgzgWQSQFhyrfX8lr2hp5qnI49JBPYk+esTTzebxCwy0iqFiZJgmOFqNvm/DMygwPJoqK8MHX
KQ76L+z7F/r9NO5eL0Ja7cR6H19WMPdr6QUSBcGGuSn2Gn4cg9Q8qrXV8SHtbOM51mwJtgmdslkX
PFPgr4fD4HCcHGOXWPW+TXomDzq3cD3GxKeQNUI8chVh9kCFOaMeBRBmeDjkpmxBV+X7hdbI9JDa
G11xkhW/bzGwPh3he5wxOrAp8dmxeAZ6BE6AHmFIdNdrnbq8fIXRXMckaZezwqPVhA+UQr6M4tfw
mU4alnwuJwmNfpFbf86HSKMat4WCbDTc2NRsDx7I/rm+v4qEWgEOFEm4wjb//bkfxLK6r/Pzcdoc
tjo6vNzXzkRu4dlUnOY6vtbLdP/04Ji/fXN/HfNLZfHXInDoq2olP6fT682/sZB2ljiYpFfmcYeV
QnrnENdX5jRHs25nFa7gBtfeg1Pol/gfH1tEQEzbSIWIcPe6gQR6jUEKp9PsRsgSztuDc0Fen71W
4ss+ielHr+joipfVWX3wOv25AvLx/jry3cunLDvpXEv9kYvxuVwNCDE9RHtj0eHauHC18wff8C/b
g+8HvGvcJI1RqEl7IyP4iP1Y5lqKNRCt7ohb+q24yPZezXzeCm6mr3dwh0Ptlo7rS+7J+2xcx6KE
aFBYyCDlOukWDBN28kbj0HHChYLhEKJWgeob2L+1r3R/rzEuS7rNAapezrwjO2gEHsA+9m7S0Dlr
PUpgOJEAAlxxyV7ycV2RLcwPb2/Q3ujSSlUZ5Pkqhcy1K5uXPfbWtj4VzKaOZomdXYS/vlOrBzfE
z9cfLyNwc0TPDVQN69v3xyArL3LTasd0OiwDbgQmZKLKXGP64Lb7+WLgMNRSlDhovLUvNcVfd34R
Hy+DWhW7Ub2D500pX5l9ViOy1455GQnTOPHTkSqP+puvei9jvwZG1i6y7Km6PCBmGL/cid9O5u5O
7KTjMLlelXykrnsQ3QWEDrZkB3cxMLAbALUswO1MxwkrKf1v7MeAwmr+xcIPNAwlLmAz5Su7vYd+
pa7s9wIkAYyWamuWvhKIq9f49+yf/dP47BsIu/t056t7Jhe3thVzg0OWoQ4ZutwfJxSwZL/22biA
oUY9HwjZJjsenX/pwMMFih0d7NDQVsetNfCg2FnJsp8J8MBa//6qvtQ8dyvEt6tz99jku31e3s5H
iqDdQh+6O6KD96NUXNeCe3nJ0pXAvjULRNlnxWouf4rYvsSLgkGDNlJBgcA7j2AbNMr2kPh6+3Kg
kU9EwbhKHFLuwJ+kKJsHAdD2lD0fPHPGA+rcyF4V0bqdHR2/YfaSiCFc+S5bX7XVCd5vS7vZ66QH
Zaf2242gwfrFS6GRKPWlt/3rriwPp3JfDWixDgHYAyREpCCFw/dqRHLIRAkl/ikg8FUjBnDQPE6T
JLp49K/DfHyYZ9N9ePYrv2LDrkE8Yz6mmE2E8DgZKyu6BT6edGrpM6HPPe2Ld6UKEqtHS12ppEkp
htRF5+lkwp70r8Euqib8MqLbRsRk/4XrYLGtHburGJhTatn//qJ/lKTUoYZEk1nlEsgUa/3S8Nen
rztVOlzPVbu2D1SjZBdF9fzmawt5PPTQdCcEKjNvHkVF2E3q5b8PLsn3L6L7o98tPAAF2rQ5D6u1
+LybDX3FOY/QzT4D+1j0e2XtWZhen/LX3ewUEl4/ZzFdxr46RSXg617R/9koW56nQyTG2ls2Lde0
RcTNaV5MD1tanXJ0iw5jJPjD+QEl3dV+JZDd/AC+Z6cz2XVxVJ8mJMnz5J7GvSYhaqLdNEZKhtjW
v7o9cKy0ySDBR6otSHmcEMYZwl8al5G6OI26UFtfZ8no/HTk/5WYF8sRSj8zjS6BFO2nZbR3xYAx
yagmTryYHPpYbQeMa0TCtFkT8G3wWOtm4dN6VmfnSCakmQcKHliK+yO3C69xhyDQKgTcPdRLdcRA
hDNnBIatTtLRbboDAkYmKkS9PuqZgD7E3qV7iTpaAwkXlG6qxeHG6uI6z0bquLbIVZ0onuAzofau
Ecxm5sRKNLDZ43uFE7tD+Gm3J5K4SRivbSmgc8VAlKApcxeRbQ1U7Gv35ydTdSHP2kidMKsbS4sT
l8Qf2nJQP1iqf0gP7++S/r3y1z2qtgelEQ7CYWYc1tIltqV9KAq2wLgJ/OIggBJ+U8BVQFlExl8C
Hv/3bSr+EL7en8Bdmag0Yi4XStYiA+OtEAAz3xZA0afN223DYGt7g1ianplCZNZ5PNika5AdDplI
23oujmRXQ8ELCdmFhjbXIDkSCxJJoQxbsiW7fQYuk/nXqnNES9nZScwbQfQUrEgeOYnRjhwJNOQT
VpjN3tIZajNtctYG5TBIONtRZnv+MHTtcbIcztisv1w3+N8s7YVW2PBi0rQxmanZPbBUt54A+ZCd
/HaCPniaSo0pbfYugWbmJMVeWfuowaenJ7KR3Rp+6vaR8+h+raVvjCTRMJhlqX2v9u61AjytSvby
sJjd8vlNic3ynLhZGd5yxzh9tkcG/Ygk//3t3dc294e82/kKdakbZX4rZlUzP6ST456ay2sV799H
+TEg/DqMiNKc7oHKUPZuJTufiuzMtBbSUrLIiz8ZDCWpXmOZyQgiYLiDQFTs1qfsAafhB7Hg/rh3
z0a+Ly/CDRvirBKZ1uvkNB2IcApvMm0a/WkokZgpr6/leNeNBzp0HjrXV/lR/OOv15g+GSHfiNJ+
0P+KJC4vRZEcZ/D0GZ0BRbx+VLsrG6lHHZT7EpKPS5GqMnceSqRdSPevq6KT5SrReWFMBRdMAXUZ
lRuOMN3OvZNX0ObUxhd6lemDL5h64G7T1B9axcCAi4AyAS7z91XoUgpnbl21WmNNI5hzkn+0nmxD
oh2X42Sef9TjloJgP6+w8A6jYlnAqGKlDUnGijQAx+kM8Xd48TKXzgt/U4yGLkb+keEOe13UuP9/
Su/qgA2w6eCjesEMuCAcxibVzs1sgpl4bx1t0p96vR4P9sD8zE3YtM0op2MruUhheMb5EeP9Igsy
Vp6+oZwx5EQ0aSrexYm9NIiBV+7C2j/yJ7JA8apRfx4xQ0POl9+LJ2dWqpvfv44PYRft+VvFKPUG
HnTlMTRTGJasDQEKZoe2AzrO2FPDxOdtA18Zkd5IATire9lIGfeFU0lFLfp9BxtplrV3kG1RZZEh
4jOssNXPIhB5V2FqCKpImAxQhiIxjBCBkJJ7c3bekO7y2brMNiAInA4FIlzaQJvQrqZ4It83AEPV
I4Bd2EyoEw8e9SOKRfz8rjBp+lVzrQYHS55kESYTDJUD2J4n+0gz8xIebPTzNDNLXxhde9V4qJtC
0NrXKdxwXrrkUlgC+FQI7TYqHV7S8MMdORy4ojWIeA2/CICkCTJGtU+nBZE5Kl/qAKbaFoCEiJXY
xNnHBUA858vQfa2Yb+5FcGI7YCzMrCkEPxOS/mAV3n56dPZQPqGJhkDIrvZ+C08ZvZXkA/W0TxSd
FDTewaIsdvRp5TC7tiCH2hVU6xNvhOsCjrXTfzOGx+DWhIN6YyaNl0BmOnqaAiQ1ZpIJFZV/OnR6
ZEdwgBvnyl/HOSWsav8VVpx1AZZLTWLGvPc78KnAyuyrlfNKgtNGxXCx4xF59H5ss8tBBQk7ob/o
AJ33ThExu7e0heFgkuGickmZ5WjULQMmoi+nAAQwFFjCu60ddVBsVRxfpS46YPfFVeAaI8Hl19ys
DWBdqLL+blSC5wbkbVKVcbUZnQXxKHblSbwqIikYjmu38WN3b2lOF+692i1HzsXuPJVSi8KbcdY1
ApXqWDoxsUoEZSXIgXTnIXIek6iSYPDcjrRQC1s2b1fuEl5MXFI4gC6FkpV6FEBMYxltEmvJmTkx
Hb5+jEU9FxYeJko2i9utbvUU2N46rHqx17maqWz7UuDka67Olo3bqPB2ERN7W41ym6juqYHcki+D
27Jyenat2N8C0/lxjMOMe2kXxjCxd1YT4PyKTtPT9BIdXMRaDYpV7r29e+Hrl6nTFUY3IHE59yvF
nRGoC4i9rmZBNfMQZE1QM030SetTIwD2pZhcPAKhfKk3/t42fq2RuqTyHmB7D0Tg+xpZZfvj/nhI
27VsGtPClibEW5nTsje/5Fbc2DIS1NG7ini4f6gIhWRuOdPfew9bjlKa8FYw4+JSWzFUopIEeO8x
mAUCkTzY9/y6mvd2lsFA1tj23CvnU/GcJ8MkO87K2zZNXw86LCwNJ+L5yWW+u+dWlY5EU4ex+pS3
nlF9VELtNa0t+Y0cNZc3vZrTvtnXnphID86Nbsgvrxq4tpgNMbzAQ7p71cTapVXyk1atyWO1z8GY
Qs5MYbnHLzsrDlnEZ8UKCwLAdtnFizVGoxzJLAywrMcwxYPdmKx0lntsff7ONcz+zjuwzqG7dHYs
+WiukeXF4yyg82Sdgym9jBmPoXd0VAfdDHT1/bhwFPMNSa7Xr7bxKhknY3mBgM7WwlOQ2qKfwiAW
WcbzsQBouhhffaCKUYxfEUGk1zkZElLBOY33c9EXFnvvxo8v3Tg6hsd5sd5Pk2nD5iNztLAc4d7l
pUezs39+xgfix88e2XLczyRb9oxjHo+4F+LSUuEtx4ohIDLcu42XjjXWacyKykSw3zu2Tic39doH
Lu/+xr2/saHVYmrBTqNp9x1TpVUUoWyPx1knoh4uPJJN7Vt5NVUwGcLnv2vJHxKL/inCr4jPiX6c
yJTh+1PU7mCkNoO8XQ9NxWoXedgu1NcBfQUJsylctxxk+6YOFMlsiEa0kyWpdahQKg/RzXGchpU3
/3/OiHmONmSSLQMG+35Gg9vwUF10pVrTD/GakThqUVkLTg/hNFFd8pWwlI7r0dHvxs24sJgZm3i8
YVozQXxQ0DN0/e3L+Ots7nYRuwy+otEk9Xr/RDZCkL1cDVLCvrIB9JANlz0djpKTaTyfYIsqDjmU
UzXoS6BL2FEl5PNm+aHagO9DahCreDt49fayTsITr0vyZP3OOj3Li3NIDd842UR5x7UwOTpn57Xf
TOXB5b1xiM/y4a7x9oUoBP/qFQuKJ8z0SWyVjrCkssBNPk2wChs29jOHV0d4cTsLbN5Y2bT+H5o/
cyTfVyJNXmL3lXcqmbV8s5DIA+HB3ftLn0XvQ9nxZunUzIpyt0s4HHfDy7DMm5mWoigiSPok6aad
yU/aldwTgkmrQouOp0G4318JgBOjpgh3Go7XZl2R/ad3qICDBOzjTiICMTcIwo5dZlAE0mbwBkrr
cjzaRccEKaMULTNIBwP3oqeB1gz8f9+L6s86XB+AW9BEuR/X/sCunIcXQz/qgHlK53DwlQKJj1V+
7gWn1C2GGUeaMIkXX52WgF4yno4mMadkkmKNeI6fzujf+J7BfIwMzprqTrWTj2StQabHSSSMm8oc
LE/P6VM83S32MUCz4lObEwMwu41lIIT0Kl1UfOoZ363CH0O5M+hFaJfp+UOw8wethx9RMJqkozlQ
oZkxnpL0+4lxKe3yU5OzFBALuXdum/qD7JveIorAw8Pya70yIV+rtB3JvRhF1Fk4SxXr+cxWD3gD
+P5/X/2vHv33hRCAE5JUTUfbOSQd7ftKcB5cBXEXG/VsVyCy6hS6QeJcq1OnZ5QdJfJLZQB9cWof
mG4XUrHS80ugcxcU4iucZ5PkK7c8V2+kt/dwpTNI31x8/fdJfmnQ7k5SEmFrGcp/+w13C0RzbA3x
zP2zivpcD2MhBRCenSUGgPLBk6Xdqyn4gmA4GQrsQmgMlD7fr4d00ZQhyb/kG5n9VqcxTG1aBIpV
js9v+TqbohRlyzcb9vLUA3JXnEH6EGU7bm3khBGMyW1sZ5E4v9CGqT4aK5lJ78enJBAXV6QAAzrI
NaEGEsmAYqjSVyJRwbrN1SmdIGu/bCFcwH5dgBGZ1G+3F9DSNc3NDxCuKOLFWe6cPklDAjh9tUET
J82DyZHYf777S/3357+7H3bq/lolat2sG7dDg5SY6fIcUX+/nFnqDm4Lb6DciA9m/j+Mbl9XnYY1
ixkWUOV+CN82STfUbhz13JpCr1km4ZwLT/TP0dxKT+Kq3WbTZKu+DBnuJeYNMAXmwZf6vQdbsZT1
UxgqcPQt8QKrQeFBvf28jM7zxhtsMtWiS2YrC9Tz/74x6a3/crloDgFV4o6BrXlXIB9PStuUu128
wlBqiUvoEQ5pFOysdnvOX1s+vy0ynxtjggEjEixHtd8DyuUNnTHz4M02PaFoiKEtmLrP08D88N7f
ZyA0DGfR0RYIYGgA7TFfJy/mAhuWX5vBuxe8BR+ZfzQ9B8kuex5Eq6b3vrNnG+9jtTc9z3mZoTAL
vNY+mlifrk6wmR1tc+KhZ3gTnJ07m41KF03D6CNYbWNvO10Z1vtowPYc7p45S8wpeTvhFpsUYmB2
kwy1GJV99NIWZI7WJrMXmrMdmpyy4RxpY8K0ZK9tHYIdu2041bjYj+N40u9afIFtzjC4ApiisIlw
OPVOkcRl8GU+cwTXba2nlLQmbBeOOenvbire1lIn8+dxkLrbZzmY78LPzCIlCfSG6gwDwR0s6p53
4fDL5FM2I70f6M1zv/8jhT23zP0I7BKeQWs0Wv77SxeN39aIv7/0u7dv3SkJzujYWMkY9LHpbrd7
c/vEtn3eR570SUvbt4FT8r9jWj/mG1KSwHshUdFUzRHzirPpvuF0569q/TfSUclMqUJpMXij3vU1
2cxw5ZnTjkglxcKot32mHuaBYFbZUf7TWcKal9IHimd7B0LMYlP0P3jkYADur/7VDEfvfXnd/0zN
+djRG/DeR687BJ47fjfBNjP/DC3vg3eOt0LVay+8lw3abhPz1RJXUggWcvPxwV8boc0GYRKGXoDk
kbPkeLOXkD90tBA3Ha355xr4Ik2NDDFhQQfg5LKz5TeMF3ox5hPf2Z/EfrBO/1C99SsGRn0SPSW6
h2ihvq/TYh5fDqna1Ot4C0Fc7RwhKoRgQJEa5ibOjbnkyG8SQVYZzkH9j4CYObOkaRIUA48B0g2o
OouvS56Pi8J7ob20SOHyB7XN16D9fjVlQi7CwSUvgg3097NMa7EwdnnBukYEV2n1aoJt51cbBTQi
ttG+nQfVFIEcYUvqqiWLJrXrBKeTqxBNPLu+g56zVqILV9pq/MEfnQvdX95hkLgJAhtasiNaXrPh
S56HWjvWD2PdUXlsC/yFZn21Wzbo2MceXP1f3xIaGxqiU7CDs436/rlUsgOTplANkDeqB8tKti81
N6RgweEPaVuqz7r7+fTgufu5Z9NxKemiBP+Ayve+GVHz8jjvDehS+W0qq6/Z7amqwmETHQev9SWs
Bt6BHTXhiN1cqiNJn9/KdUsQSPrgw/9WMklaz3pk0GqIA+lu85SW4qlCTEbJRHUA9c2sD/KQUPO9
U4rjuBjtpYRb7EnMKlur62W3PywplrRB7agGyRlXL8kISroQEZxDCDq08+74qB3y2wahl/Qjn5N6
dMO9Whlwl5p1JRUTnd3WksLnodsu6NGa7FieeF6C3qULm/09iVDCjyu6gEypAIaNyeK1lySMmNLi
oTzrt4UTBSE9ELCOBrmH328bxDC7NhFEY3WmC7LCWRDN4IMy5GD/nwIHfHif9vfh/fNHkx8yq45B
iSCj7wess7iuxNPQ4PUsYQbuHcCbDYw0NnH/vjnlX3YxGmJXkaqRLpR2vx5d6lvTXgdKORPqUG8W
4i1SdyGx2afihJ1wK6OFr3al3WbrMl/gB2jU8Jq5+c7JiWgeLIe7cKDPteJ1qM0E7FEXh4iHIo0G
l1k1wH7uXOpPqVzW3Njq6t+n/ss0FGbpX6d+V/IKx7SuDie2AGKLCvjknciQLnJqPihFZ+nsNJiE
6uQatbl7Iold7kZca+vcsA3Od3O95UTbrcyWu3vapQ/UHF/i0rtvkAkNEiONc0QSelePNjddKmWl
qma6GLblYFkMUWgK8aSsyYPZZ24jsXMqhqP9gLC4s+xgIa/E1pH+Q9mZLTeKbev6iRRB39wKiVYN
6izbN4SzMQKEQPTo6fdH7oizK5UZ6TgXq1ZWRdoSMJlzjH/8TWosxEePI4vox4ip0n6lpIhHsxEw
4wJPkdkZaGD3eGz6q/DSqoRAxB8xw7Zcf5/lwsLM4KM3ha9ch6BJKoz2YTgVbK3tUbjIYXGZkWmz
zhBRlMS6pLPhh9yu1au+rBVaglZ7TzR2fKPd//th/e1E0WHysPdObzURub+vaOXeZPUtYfNJOsmK
rj6qTK8VzV1R6lZUw6o3NeYNGsqr/aMX1yXdW2yQwRNvJjhgUB7LangRuAuVku8f6poBbiCpOL/u
9GFYiAJwAVdf5iUnEPBiT1cHnFDfGJcsbqa8vCcoBnRgvqFhVWT1biJY5vHVZ0SYt1eZsT2TdLle
lRcduH3WMnSAPzO8zfSwftDMN6jdelbVNWmciwniwAugPJJ9r0u4PXw1Lf7LmYEfLxsO/5yGmU+3
qzf0SL4/qgbp47fJT5vrk9sPHFZbY/fvJ/MrTut5pcLAnA57DE+hhD89GaPUNKy+7uGg7GVMSNMP
WfdnDO3zaF9lSM+xEueoFElLgQSI1RWbwOA3XYC0uR2/Wid/aUyYbZIOQjM1ZX89bbVlrpVN20d1
mEujbRg0IYaG5pY5GUiaqpB1xoLpb8kP8RYdNOH6Ob0RkW4ELYkpmXEJsiQ5VPDctGgpawMwiwCG
rmX7W3U/mXmxqGtfJm+qzoaDmKaB8cDToFWRU0SvUnJHcddDhrt86mW3EFPCXS+7e7U2WJxXsg0f
JkmuQIvDL9tuto9eZp6+1F6jFPMS7ECMKOQhqV3nYOW4MO+jq9LxRfiXDCOxVCja++QrKORvW/h/
b9nTYZHUdRUrTVOHJZjsRarwAijkIOLrVkpliUprkWA1bzIa0IHuJgXhI7t9KOfDhwys1hyR8TUD
0v0OWX58vKjpWa7FU6cMX5SVf8NDkGubsI7xgoKD+SRv6MfaKPKZXoeV+dHc1FN27V/zaFyr5dVu
MdzMRe0gP2aOen955MZhvN3/vwXU1N8kGTM7hxwBw/S5sh2TW9JDqi/CLDqQGSWSfc78b/wOs1CW
YYvLAUd6af/7HdOnVfv0jqF3kKi8plwDTXyq+jslvjd1Ot7DRH3tlB8mM0yYLUoQD8vxp062LQQN
Am1UXOnJiC5JSTn3cqj1jtQdsYNpx53xJnjaKyIj3WlSz5zcHlyTueR1EZOaCZKTBU3MhczvP1LE
4V5UuyXHxWf6Td2hgFRPl/eR9mHmZukRN4XdjAkKbh9Y7c6AxGztlMtuzLRGtDQmd+miVbyLvlRS
V3gfb66Uu+LNQtkp0jqq83/fHeUv5dUEK5L1h6ulTo31+w5UDI8iu0b1PXzgJJ6uVBr6eKH2wQXu
ys29fVcIFU3mjYDtxS8LGMnS9IV4vFJCI0a+hDAGdUayhX0bV1csVBJxnpenKzMqmqTuVJKBquLn
YeH3X0abaxHkF4Bl/GwJLnD7YS+1hIJR6EQzqEb/vrZfCNDzk/+/a8Mt9fdrM1CEXuI6vYeaIVh1
4sdoFGMdLsb1vmx1lEXK7TANcaRk99CNPRq8fpgL2mz5wAtkqmCix9DMhazzI45/sSGlMHsR9bcY
5YTRCZacmPPrQ/HiOHGTa7FUKs1txfK96zVHzH0tIT0jORVA0zCc2SKnU/+a/RyNcf7oCV0dK0jk
eMOYDbay4+Iyy9Apmm4hPZZXHXRC0eF853OBD5aqGqFzBNRSWX2NiDmyxgGb8R5pn16TNuMU3PkZ
2J7OF5tV0H1m1pXdpEn8SxwtOhNaRk+PgUtHKzOWULsv8LgJwHi62VTnSNfwhZjSMZ8BjuZuatfs
XoQPyKM1ZzSy/Tj7VnWDBV1PaEbv30/3jwwFdhNTmap0rKMN+OpP7/VVYkYhKnHPDCB5SV6G75ED
b3MVHWUoCQ9X+SF4ojOuKrzGGsv0/RhkHm/kBXAHo/p/f5m/0BN//zJP9bCaKvEgEprH1S+lnPwL
C4fmjKi8wlZANaB4QIkg1UhbE37178/Wpnrkjzv/nxvxhCcafa1lZXLtGYXJ34mrdzv4RNFOBtPw
RkhGpdetJlp7Thp2E5SBEJoTxGN1OFJqK9JRVpTDYDgIPa2ZQ3CXrzrGkfKQHt3RtjGMUAxHF7Wd
edVaCpRN/q3gM26OiIHK+XZSNhKWVJjIfZlG+pcp6HRb8bk3VAVR3q825D+sz0ZGaaX3l/6kb6/e
FWNlN3mhhl9333Gru6yMd/2AGeV3eRudkCyESIGVTWULTmvZiwaSBt30dvTxBrALCMxIabOP/EXc
4pmsrKuVuBDt/kW2kzWabNhK2YapCoMiNEymlWAYFGJa45n7xpc36kZdjqHqJCvVMjZXut8Gpq68
Sc9oOY5w9g8yBAyC595i4qWNH7Ezho8dPQBZm2s4GFsFpks1V9elLwTJSt4pW+QjwS0w19dA9g1c
fPUdhB3b2Ix7Yz/C76jWE9X334vF+Mt+/9sdfUJh8iqNiqrO+pOybnFZxzdDWz+2RIIfNL97HfeK
I+zkrbImOw+vZiJnluJW9mbHfpmsO32eIDdfAFRCB/I4IT0M0dazl1sQYYbBYJ4Adydj+CoHYzjl
e4sOZmMstOrXvw8WA6sW0FbyTGDhx5JInIWwlbaEM7ozUpdnLzCsD6ZTbPNzFlnyUQ21L4rcX+37
89tC4gqG1NDd4aE+7VPIsW+Us2l/Gp2g+q5u45fryub8gac2+vmcZdFCIZQDA2fZG4bNsaNvkhMu
GZkjbLUFm8pGfY/XEteWkIQgeEf4VDgux2Hl3gKMAlxjlYOLj+F1MzsphwEjqd1tRxcosZXTC4Kd
HFGwa/sZ1G0Cbj5Fr7KHt0f4FWf6D8fUaYf8dZUydoDwcZ7OPyWJlFaM9O40vM4O+ScUPljv2/L7
RKuH4LtUfDwbvut24oTqEsHfDqOycWtssZwIxY25m73PdvXqtkaQ5iuvwsrY91+xRsW/oC34wKig
gjKpw38k8yZKGRnXmiQ0RXCG6IRHkFmKltl+DphbTScVPaKhYWeN68e/X4VfgOPzSviVE0VeFMpR
7WklzORHVMwaRNDDFtXX8P2ymkGilNs5dWlYa/OGNKRuoZ2yF3z0Atz1cwvHT5ibZE5icGeEMgbd
6wEc9l0/mcJy9vJw1B2j8vJF36WIzHBOKTnd5wnu62FJrlJIxDszZOmMu0l9zs/CO6thJGnQ7b6b
boXS6Pjva/zL7Bg1F0lY1NwKgcHyUy+Lukko1JlQhJdqkeIIWC2u1ZYuvs8WyHJNdWsqgZySJoXa
MPckQn2LhYjCXog/zOZqwYVam2Bu6fIxho1xI52znhvKuv52pdX58ij7C5OZr2tCd9EFZMowX36v
2JqHOovati5CQ0utofWjBkMT5nmq+n7pH3Pp8tEmG3BSnVC6+H0qdep77P77nk2P/fdl8ft3+GOH
FB6R+KCQkdXPRwclUvFLRv6JchrSly9J4/8LJzx9HllzDPZFyhVk/0+PKC1nnXFtOeNa6Lc4uuwk
x9zia4blg+gNTOKG8+jD8lua7uhnZ83Rdnh9+Qg5Nm2AXY0fb4p1s8Aqh3+7hhr5bIBxdyffY+wO
Ac88qgtWMKFhjhmItrqYecq3/ow9xqFZya/6VnuHO7iUw0dYLmar2/J6wq7Cj7ezFQL1ZbbFGnY/
cUIjlDlkw5Elj6iRXRJKHFzNzu5hOZZrTorIaV7V7Qib+GEPXrrtPNRwcA9XpHlAyG5OUsBILxx9
Fbqz7tbretnifugIQRFIFrQ1mKOGoyxHR7Wpqqfzpn1pfXErLC8WzpL26DcevpKQvmWoRnhdLNSt
iHDvZqdrdfsIKnbtm331DGy1TRsLz28qbvzlSnHY4XWmZ+mKuFO+fLI0QiyAvMjL3vGNCotz9u2y
6n1jTeOyKm2Bh/AtWVZutjIOxBTNkz2NUAQNbnaKV9KBl2E121aBurkcR4cQZX1r8ss7VwgfeKjC
sFtk2C1JWLtQbe0Jx+YUQFgBPcBKzyDptrmBljBX8c1QHAlKkrBjVrtOYEXrcGjhsP+IvHTFT8gM
4xq/tHnuuIjCP+QaYcJamicvhkBcGB6cZ6bBjV+52i71BH+6TzGs5+kuyM7qZ+JcviG8hwFdebqt
+TyYsxQ2ZyZLyRpi8qb/nLmdDeccr93U9nKnxYHz5t0/8s1ED2cTbJ14ya64mO3znxV81AM/q8KO
Qte9u3vmOsdURl+ianT3yU62qX5XaMonTitNAAA62hbI17GHvAwWvLjI19mpRHgSajiYCD5Fx7L0
2GcgumN172Bzsm7OYlCcIlfdU12QbhDBcps51maG1i76oe6jI2fuCo4ETEQYpMuf31U8a7ql5nKr
l0TNnRrHsEqvXN9tkCnb2CKl2hHp42H/iS69tO9rHZocU/GzuCERdwWr9qzZd+bBGaxEHV6t7iUL
Vi4EgRl/r5kzO2fYKkEO43s5+ilbzOAm4rOJ9CpaTUxzHFaWwqQFXDLgHE5EmQQXv8DUKc4YeM8Y
06NQcmK/daJVC19S98hA2OA+hc0K1iZ8rzsWXDjTwHrUHXjMwYC6bQiumwIlWh8o9uWnbF8wMebd
w5ISbG5HjMlChbPMK7/LJoKZwyBWgdtAQgkfUHmG9XlbFpD6a5LkoAJPErcWV6bYxqsns1Apeury
O+5ljPkLFhjnHEvgtmkXkKv9G1K3FAL5kj5AdOC7wuwrGdtTMiyAcZ3KJWUFtn+2rtC3amG8LiFh
T2q0Dr1s5squtJXcy06kWiLteQ0plPTImU0Hu7ieMPkZQsoKaS9t+p1B5l260flK0ttjA7tpuUmZ
/V+Ir0jXva8fFilhksArLxPtX9sQLXsgt22dLfKVuVS82Yvk9ajXzB2Ympc5ojMR/rEfnDY2ZyL4
3wN9chagJqV6nTSbHZ0Q/C+nty925zewWB+W7tD5TOtXmB6vba5F/4oaL7MmkdSkyLu7N9h8ZfCA
LVh7LB7I5Hf4EdlhcPCAgiYLjMvbm2xTD8zPEaGHyyHWJd54bhx833BX4G1f5155Ig17qa8kp6Y7
vZ2iPTQpeOpQyl6RFhxVT3Elp3hRt9qmXONVvGhR4EkuajvHWFM6WmggYMa6t3UFg6VYYZPricvu
nPAVajYS6tIN0uKlEExKVpN9BCnhRnNZIGi98mASn6QhVfkKvekX8Kg8tb1/nG1IyintyLH4gxnV
CcMYRXexO8mHaM1etbh0c5E/Vq/xZuoXHt/w+XYZ5y1+toihDU94U9fR4cHtkjDu1+ybgxmRY4YT
Vaf+Yij7F+zLBBb8v2/3VAA2sXy/zh5texqtfENGEbny6Hsrou2P+X5qYtgpF80KwzrkLZhkuGz/
8FrKB6KTKJACP7FoA3B4xvkinmQfNouVX+APp8qvj7d8jv/X55fuI38CmkCZAm5ncHEVXXoeG5qq
XD+SQehOMzc9qPvBHrbJ+YKBFERwZrYmBR0iDY0SvlhhukHLtXgQB4OlBCNTxdXfUr893wPx7d91
019K+d+/1xMGcrvNypvSGVWIfWTZ+dL97vQ9NrWYude7JvYM8VudiotRS5b//uS/EPl//+QnBGTM
tPTex0Z3emwTXOhktPaTuKYMqiUJquvLRlsxtVpeYSkLmyGk6Mbu9avLl/6CSPE1YBsKAkwDWprp
wf0HrYgqsaC3BIipOc0kS6a3hAj4el2h0Cqw8TqorCfBv3i8uHR7DxtSv7it8agGskPgIktW+T09
jsAE22xTwxuWF+/RWoMidHHij/RYHQmPXWqBuL1/ItbiN8wO5akIDupCWc+OIBrbIsCdkG5yi1x4
PTvMtgjSTpyv++vrhJdcV/lhZtcBInLzx7jvXkWsw8SDHI6fcP4P3YkJDR0hNLoL1O0Y2oj5Bhiw
Er8RXHtW9jPbHffmQdkl59HpJ1k84FIJI+37Y9t65i7+Mc5fL0ck00FE/MBtNfCxVcIb1djaRtq0
y1uYfcQBlcmq2EcIlVBO+eOkez8rQX24B/Fe5CFmH0z3ENN1KF/fcOfzpgpt2HacLtdvOkah8UdJ
FaVuBT+DLQShKtpdQmOXrm+rS6jsCPbxu1UGIJFuI+fhtWtzj6M04rvGxexkQ7YzBc3E3ok3M7v0
EIAvbtTSlzDmm0k+DjScrqijk023TYJiPa5bFG6GE2EEkGywJg2YJ4Eidbx9pcfkHniKrnqTb0RX
dhB1zecD545TnYcdBltb3abrfs1wHIHYN24lr+RgfnizTXWuKZsQ0IE8pJieWgnc5NtK3Q5I4C8H
edLh75P1daVMloWeuZFdAqYCUuUD9YymZp+Svgz/fr5VUWFk/sViXkimOInV+KWTD8kNxI0/291P
d4zudpNPnOxSJS+Ut3FZB25r8SSX5Rnh1Dqn9sZrh9KRZbYREOBjy+LWfh6kx9hPTpdQftV80q7s
BuAQhwuv2MCZX9/O3Spf3x1I1JvpDFaOnJ68hcYxWmlolDYSSi0ghU3mzD5Q74eK1wWsCJzusCT1
xN2eRptoaa51UzgUbe4D2EVZXF/IXtynP2V+R4gxoXNS0KL3nMDGytzoqPl7vjXW+wHCQBzCJykd
I3euh2VATUAfNM99LF0pykvXINiuxB5vtDSno0koHMWS1pKV/9TtCEFM7yQ7E8f7HHlNz/nNwM7i
YNxdvIs3295C+dcNjl15hUpy0uPvZywf0c3BxjjNvWhaWKt4TwoxZMhusUD5tStXBZckHlNWXLnC
n9ZOdrM98m9OlIE70bC4BkBE9kdP3U8FEgNSynLFUpazvU7wWeawZt3qm+KRD+RU3yjZ9wPiyBR2
a7GGyO6WBxGxKXbk6N8SUjrJ+4O9d7xui+nBRyH14+Fqp9sCZLwMSvf+OnsXrHijOdSSIFU1ZL6X
NR5MAKYZngQ2JELR3T5YJEOgvMn7mYXidCP6l2CgRoQCD8lTdCSbswXAS/DGrbpWFokn401SuBPd
klgBq1qWruRR9VFcYdU4VRvC+9Wh4sJioMGyILKL1RVE8B5cKakUP9ngWblQqWeYzQX8/EiYh+4P
1tsJHvRRd6g6Q6ry2sYNijiPXTlPeLHj94ebnciBCL4j5Tjomz68bVBQLHpYiIr3oNKTbN2bMDbx
ALF31dhXoiDNUHCxMthMPFCaM7REPzAO3qPcP98xKAnT3Z0CGDhsyx0DIC7WES/6ZNiZETCkUeyi
Ogx1h9rRw3Z2S1lL9wCcfEDu/Uag70bfKo6+qpw87O10IwSAgOIbdO3C7jBHvbPE45Pxo/qciuP0
RTqOXn64kFuYI+UhtWAOCIJSn9YhOZhv6c/MXk2SFYNQMn2e/8Tcgt1ECLMVqqq5+W4A3WWh9qrQ
dKTEW5UBa2nXrLXXBgVotJ3Rrxgn0YMDDg6Z2MpCXhfEZ/arMdCYkcTnBLtd+U39IW3Sn5T8FPHD
kn7IbT2SfFyMKVb376SuvCA9DTof4V581NfFUfjOo6QYErZEbh4Gn+3tCNMjORL5s6k+ZrsrRjao
Yj64/z/kBq91Nbwvh1dzNVXC8yWUbG6+6bare4IOk7koSh1tS7fVYIEiTX7P82LVnilv8c6VnfRM
qiRFenKYvFOk/SPUXHSUrMHuxaQiPwuMKnDAXRmbbDsj824StTHZIFawWMjO7aWd1sOeLWY3Cz9A
GrzocF9p3MLx9brR/etH85LiZlGuNX5RSivWrQu7elGX2o/CY+F16zsS17ujrmfryUKDeYnNpGUL
ZrwZg9vu5idb7iz3Ld3dTmWghFqo7o1DTl83voJ2rzTbn4WZzdjUkX9kZ/FHTZf02Mnvou8Q1HDG
moodQToOfuEpPI0MlVsMDMt+gT5VWCRb1lK9iNdsqs6AeefV50RaTFVOhOCTtIEdZvVWwaWrVrK6
vtAcLyOW8Z1j7bbB218PU3/whQMb7vfO19e3TRJiORFcdj2vcTJ1KMlCZBJQWtE2OdLUWuobZwJu
n0rQflPfEg92+ub2LVndTsU5coFJ3vuVwNo9q2+RO25nL+WnynSJq2ZXi9fphgQfepTB75zrzqRt
Kk/pml/nluuETaI7s46/XYNu3doSe0W0r7fFQWMAM245AkMp0NxsO36b8SfmDj+VUJDnj725jlb1
VjjP3lKQ+Kn92wxLjGZDOQRmV9+A3aVNjFB8n32q2/u32fEryetf2xwZGs8UDDk545u/F35S3yui
ltDmCLsYrdEKi9lJpcixrdoZbZ7GJkiw+mb/PXGMRTwpJFcgH9sWsRwSorMZoo/w1KMZ1meQon9X
x3+ZTVKWMh9kkGYArmpPg9LHqNW1KGVFmNyWtWlgrlS49QXq/KB7QryEWSQ/FF9lSjz5NSiiSRTG
F/Ytijght8+d4GQVTZghoQEYN/x+i/I6bvFPAeVsbF59mxOOV7n0OOE29/lthY26syAzkxEc1gHG
Ql9ORRAV3Frd5I5JCDDBWQxPIZvij+Drdo2XgbIDzDqQxrN+eDKwjeAoa+HdOJF3ZOyik4bylHSM
zYUm6WLJB2UtHkCYVvmyxsyA0mlXUFbd3WwzYOHAG4oGP/EpChh3srFWgbm72BlLzQTYSULNrjbI
vSe4hNKpdJH7IMBhsbHzdSvAQMytLQ1/5sxJX8oXdgZ/6mDJQqFrzN3IN/ja+XLKaeid+D3zb9sG
pyB2Bzag68b0755mE/S3Yhpom7gLDMvCwXt8c3nL98OqOUq/MLJhF6+iEBQUAxkjHPlcIezB0WJs
FuRFvNO82U6yWy/zFPu+MFDYRvspB1SZK+Ek19fCdk2ozzeAPBFFfxPoG3FH+pGbI9ThjEVqUrnS
m7zrV+oUBYOklx0RNcdK2gqvsBDC9jVm8828HLsg9D0ojjPPcLt1ulNDEOM97vgAXn2Qrgbo8r4L
4LNJ/dJKjhK9fHwATV4pm4S5m35IXtj2fWa14+5B10GLsG9em1djwq1Oqw01FRZMyqKb9PvrZKU7
98XDaVfxgpEvAufKkjYzECFpxzx6+zirdo+fd2RZLw9kmMW3FJn71IzZZA5b9XoIIh9lpkci5cEM
dfZribOpcy7ZfNrRZsfiG0duhQZ5cLtzBXaLW9NW3XEn2TgxVOJnL2j9lXXE0LShswMVvgDLVbYB
GmV6uCZRbIzcFnJskCznSO/lBV4WFAthvUCwjIIXO2YHGug06eWm95gn4SVw0qFChYzTQdv6AOQI
X7zwq3HQn8NfdgJdxUmUiYNkqE87gdiXw5VXswqF+iezk2acRhpf7DbTXvf8osMDUWmA0Wiisvj9
Rc8ed0OvRbUKG7JhOqI/4lZeisZ7C4fz0da2mqT2hSwPVd81pCL1+busdusq8XU88it19obm3Roh
Fir6F2zLX3vMH1+NnBRwE6YthvA02XnIUnuJjFl0JKQYvU3nSWgRX5QlQhrHWd3o0HcZ4A/jJk70
64eabF6DmS17/75Df5kv4cGriEwckVHju/b7DcIVcTB0NVKDvvmW3IY5fu1mHpQQp6XHz+L6+u9P
+ws7hBPpPx/3BHI9orucp2YU4UG+XjfH2fz9Pi+PsTss6s19L71MruH5bgAzpyYER8fIZp5R6Wqh
tiCsyseSZOH7VnRZnHD8mIM7j3Nxzen/hmLYZ9HSYiws93PxA00WO8DLl5HBf8O7Jt0yxjuTsZL+
hO4UlV5ETcUVyAfN0Qscqwd3fCuRC7kF5cCPf9+wv67f/3za0/2SkqGLe9VQA20k5BvvFyWbPy5b
gbpV0X6a3VL+iq/+1wP6Pxf4zLsdh7iOB/3ehKLxMRKVcTfCh1p7eveSSZ+V1M5Lk+Q7R1PwjsJO
sBG+qBB+KTv+eDGQhMsmel5BNp9ZrEKq53rGi9EwmpmDEgPcM0NMNuu1bW8JwsNuRjDJVR2s1fLx
mYXqF/UBLup/2TYYVIvGlBsqwNr7/a3I7hfCdUa+wqSOe9iSJXxMcjcGZUyRRgv0C4CFtj2Zdwsk
3ZGD0dTchsPPopXPk2qtOBH9S/4RAIctvEyezP0y3gA4g7lZ5lxY2rY99+ZnjbrZfE/QfxKtxiDA
Oser65zLG6xz6Mw9m6E9OWcbX14eLvPP3aex37nL0FEI1SZ84UNzGZYur5Wlsb9tsC3BS21eLGY+
9kvz04WE2S/2rT/vDRa9EmIwSQDtFYl6+v3eJF2SXU3ppgV6uXt4puIS7EcOYw+QN1tfKGWqL5iT
083+bT08feDTFpX2cVZU0fiLlNHM1p2xU1JhPkUcDT5Uw3+/cMYfHGo+jRdOljQSEpDzPlXPcScr
USskQ5hTmTGyI7m4XCjGUhqshCxAxcXzwpxZHAkyHjkloYIV0Ru9XZFE8HD60jbw18S5ZEbExyK5
uHJiE4kh1lOAZJsuJdW64u6aLTp6gKN2X5QQLgSL3MdGnMsic+eHMDcK+4pjD2GFwrwu5tFr9lb5
tx04JtzFyEJMU/UupN3HxW27jdHZl8E1Cm9G61h4srFSmaAyu4zcSiQExRreR7yCUFP23r305X4X
teF9FlSpQ1wZwWck/v77Jv46up8fGScuCg+c9UTo1b+vkSytulK/aVhYvAxYeYlUtDWGYpdD5uB1
adryWd2XZ0SD1RkINZC84iR+u4BDqrvBF315h6UUta+5+fkz8woPu0DsmNwG76T8IAUYVKbW5Cyi
L6VoJe1JgoNBEN7dL67i70vh/67iaSnI0r2V+iQfQhHvVehAGZYHCAxImXRZCiKBTES5lHNTsWtc
mTDbBGj9zDpPIR69XbMx1oXVK3MBJVqz4O8+PpnHEGQ/1lYuLaXCnXUI7qwMKQI8F32plcuhsPDB
SHpbw7+29Nt6Cs25yy7NJD8Cz1ZsFhBxidmRztrp39f7J0Pr19L/f9drPBVLaH/aeqY1w0kU50K+
nI025NFSd8lH08tjLvlN7DSd9cCBy1gmLLO0nw+PfQpgroRSAh3dH+A24sTysHvSishgkexkFmTX
3Wxw4sYyLouZaufJkjBFcZhDMUeOgNbpi+uYVtcfq88gpkw2ccWTn3k7ep6n0ax4dNPoh9RfPlYN
r/dxU+cDqnvstXqkq8OneNuZ6NpuBFz6D4jX7TQiu3TrywhaJ17nyBNQg7ZuZS6EB1PPJt7Uyqc0
mNjTj5aajcEoa+dRIzh9iJbXHsCZDEj12np3TbZjfVdply9erF/d8b8u7aloHNPHLc6rWXeKOBZW
aqAHvGObdH151/YaNl0l+GXKIPbqi2/qtv40XdLLAIpvB9O+HUAMneZQhfXup/NwMf4l+V1dlp+P
TfyTzsJPVtr28nFurOAEZAeZQ3XMl3tI6+gKK5zBoPxg5/XF4PN/t9Sni5oOFKSHIsYN2jP1Le0Q
abVJpAWPmiigQfVFdSln6L3u6UIpevsuq8u0dq4EmQoDh2Mruu09sWDndTGT72SXd5zF4yf8smUu
vae3LiTw/NoNH1JDJuXstq91ekZJpGSQ+nOZyVgCNNFne4PJh+RFGEoS/xC7iYpd3dyiuR/SXMT9
nu2/wXqu+oj68aWJ0GPkgVqdL7zxw43Y6K4LrzlHNcFhZZZ4bf4ywpDv7/W8ZI1fLjZ6tp0k9KSr
f5o6dsl94gjJ51gAxMTVwhg52QXi1Qz8ijp70i+N90/9IV2sOKqxVyhxJcOZobm+3hoJRUo2v4y9
N12/fodpzJ/xNtnfhoulqYwJqnGf8H9XxSKD2CpY+WaxvfcfLfDnVeutqERpwCFxG29WGhuO/PgJ
C3+uD4Z1b6AZLfWRvOWWODsVxnF822YFCEGj2Z2UBbXwmD/uit1rBS5LHXG6oyE7OIpWEbza8rqY
ntL0GxOou7e7LSjFHknkvFOuiEuW15j3Lp0t6pIyn/y6qPWU/EMqSHs1WwvjsiLZC8Re5e0USMfS
zFXrfpuFLXf9gU3AwGBQyZatBuqbzUhnxafVuCe+1uzuV8Fus1lYE1KA2ZvV1frqNiaWWhiHPiEB
uCQZub+TkqdsOxHGwWRqpHxkSrqsDELt2JmrvLXrFuXC/q6Wy0pO3OZ+iee3FlRZER5uHJOmNsIK
a9Z13b+118hv8JRTI5mk3tqSK/wLmURl6fmmNk50hcZQYDxCjmtGrp6BoFAQ8kUh0IfnkKkNpBPS
PVu1ufFuxgQt4051a98Vsf8e5cyTzMyO1cFBnOrkjYovdy2L9lUlqyIH/peKcMh1yAHE3+XaPEm7
VV9j94u5lYrUIRGVZSkwf+/1eZzeAsXkFgy1oxEO0NxZFpeleP2iz/5TgauqWM2oiC0wuVGV54I5
F/pKGIvUDGJ4+nWfeknhyiPwwlU93lomniO77DlWQbSSjMxWSKsJuYe5/NnkpqUjeqqQpIyltkwV
tM237ouz/I8+avp+8kTaxxR2EpT/XpDcef6ADZoRFM2+6Z2s2Gv5gAonUMC+eIX77PXfh9CfNuZP
n/hUPNC2paYRSTGCkKBdiq/9UvjMiKtm6TOOXUEhsSf/72b/+cUHy1MH+tt2yrx/wlZlLF3oXdSn
ax0ive2kor2c2C7Qe82H14lsSK+CRsgejmsMjm7QxNmlBrw9LrllOMPiFnZ4HRIF/ZIIWx2lrNdi
XIPdm0+10ZLXzn9R5+2N7MGXjprY7r5jp7rjL9GjqQfF6RZrIiOP9QhVyWi3THpNon0sMr8ZdDTm
gmR07fgTUTbsLJxVSXkKEw+lJPJZXCwuH6TH5cxf0Ce9ad9v8422Pecmza51fXmQGma/3b08BIba
nNw7QAAC1FBNrI/HRzrvt+0Nngv+wpf5dTeSzZbuBLympnzeql0wABPm/Y/L3J/cXH4wcNo9Dv++
6dpf7jkWywK2ACqZRlS9v68vapD2irfDcBQIULtyqzGnFbBKl8B2GdOTqCbbldfA3Km8xKUppBE8
4osFx5Rgdb/6ljC7pPyjpwOUYhgpw9JS/RlUqel/IpIYAI+cqLMe0/VpgoRQzDYZtTDm5EcvG8GW
4P9NLqX/vrRfyqWn5aSRWMJKQsUO6PHEI+lyzs3LoI6nKfAMJxXJzeYqvEBsgv6Hui9bkhRH032V
tr5XDRIgYGy6zQbfYsnIjIjcKuoGyyUShEACgQDxRuc5zovNR3RVVzjpET7dZufidF+lRbnLtf/6
/29J3uklgSOuu/QDstUQIb6HPgicyTukDGGjuYkg2Uj3j9M1Xu3D9eOAt85O0mvIhMz3TX1ZuY1H
P0NxHNXT+vIWUjd2Cz3U/fv3ZPsDAT7m8n3JN8n2DnYD10N+MQyX9bzFkwUcbkhxIhkO/ny4GaP9
70oP//Ft+s/8Ud/+o4Pd3/8L//6mG2dEXvSrf/79RnwzutM/+v9aPvbP/+z4Q3//b9v15kslvqi/
gJz5+MX+Rf/4y/v+Sy+6Xnzr1p89+iq0+Psv2n7pvxz9Y6d60bs7+4hb+7GzVf/ULH778l/+b//4
l8enb/ngmse//fWbtqpfvi0XWv319z9dfv/bXxfs1H88//rf//b2S42P/bfJl29Rj+uPPH7p+r/9
lYT+L2DzB5Bfg6kg/JeXetP4+PSnyP8lBJ0CboOQxEI2ZVlbSpu+wMcY/QUEWAiQLJEf1tViJNxp
+/S3MPwFJAwA9ACHi0EWwFf+8fOOZu7PmfyLsvWtFqrv/vZXNPLsPERDIJAvW3KVqOCa0Z5Kx/e5
DNyH2iTsN1cPQLpIPt0/G5Hfm3zexHKk/rlH/mxilapq8t6LWx0UuylkEP6K8tirdrFfhbcOOg14
3jJfdJvX2zpOh/yzrafExTM8F5juWT/OLd+zisGOUcr4UtbGvG3oDOGIpHu0jZ/cROjwmQaXcTrR
ufUjHrepMKLzId5bZfJTlEhEwFyU7Zmz84X+PKkqPuvP1IaUhK2H6fHr4G7yy3dSJh+LzuyLfmwu
GldIZN3PFR1Wkco/hy9Y3YpNPcVlHZWom42hulZ5BYAtwqJtEsfNxitsuO0VnnVs6OHbHvrDdQct
DSg4tmCBG11vQ8Lng6Z5ffACPPf4SOQFSVpoL4rY37jZNJe5HpIz6ajTazde50D7QNW5M120J1mH
TBeUKGK1ydue31vVNHL/+pJ6Yfk+iSQ9mwIZhGEmoQu317WJ06po5TXtk3mfNJ299qaan0msnu4N
opPj27HKgMWUti53YV+U1QHm6Xa8LKbEM7tyjnpzRnLlhWbWhe+oosbEJOb7JprrnZfF/db08J0e
mTnn4nV6T+CxuuoJdnWTBKHcaU8CKV6I7De/FN50Zsud7gH0CY6/flZxHzYW1r+8CAL5QEnggAF2
eaHGT7lf1uE5xv1K8+OP7QApqOOWSCd7Ug6Y+oFHZOM1EmhPF8AaV/gczlfRNyr7h4aUuM1pgb+N
TKd+nwUbV8OPayx81MmD/jauOMQ52uAhnz0QW2dWnQncXxiJtdASZCOqMJw6vgenMLvOgiS7bvOc
74Ud2u3rq//0XEJf6XgIZjfgdAsF3wM/0HwkNTeQAUymKDlT0Di9u+C8e/z9Yd1SokHFvuR5jEiW
CtD2ixghUcJN8jngXf7l9Y6cHiskUY4b6qOChUSa4tJl3F7OKur2PhRTkdf1x8vXmzg9VjALPW4i
Rxm3kASXTx1NCtKGqBhGG+jIBOfQ0y8sSHhaHrcghtIFoAaieN9BCCfaOxIN32dbM1gsQCSmwVOg
L6tkZ4tAf6hxrZpPnSxGOqc6rsoWr+xWhRkkBQCID0kTMzCza9q5fa3nXrybnaMfRzsGF4BmW/9M
Duv0sCDEOf7RdmydTyoa7lujgXAKKewpCZv3rw/6Sprrj00KXYjjr68yBHKI6LpLmScyuy0RMuUw
+iCCd1tDq2nA26cXGQSuatsBI618NoDflnnMgQ850roDyT8gtHhfyjlUe0O7eoQjkCvDQu0DhPZC
XNRRPyb6upm44v6NMpMwv8ZeMQ9iH1ctRc45KsYyAjnMmRpplKGsJ6SjJzaN1ad4xoaRqIFlBGoV
k4GCWBWkyRAEZbhT3TQK+BCUsbP1DVYjHjUoK2lIjM2RaLMz++z08kekdzxKWemTpi4ygJyykh8C
r2QXhjXzGz3V9N+6jgGfOm4icjNlmbLRToQDZD9N7m3qLoKa2DzIM3fk0279OdwCQfa4jTLipB3H
CRejL5B9ZlMWZxBtEPPnmgXqgx81JVCU0JfykfjbDszbCGLxdHRli2d45N6KIMAuCQEjCJdL8PU1
+NLgLiv/eYhQy7Ljvil2is4G5vW1QUXDCtkKOKHWqFn9O83wYLWRiB93qvAgzCyEV1wZ2cvPg47G
dNaBOtOTVX7kj90UroXY/KKuRhEyc1Fl4DMl3m+RcjYtTHvfhaJIzdypFJsZqFij+dYPYIBKBB6X
BLIAGZZTMe6j2Tto27wf+uhamFAc6qm/Qkrzt65ysFQi49uYIUqmuetSG0FNpbbeQz7QB9UkhyKf
vxPIz9kKtp1l5IG23YsUnPiHRtvLPO73kRJn3E2fLrGfVxNUvY7nzU085y3BgagVJFdg/gswaz6q
PYXQj+zfdvZ+jr4UMoAq1pe2GDdayXTKPo36E5u/SSQvu+AjNPZTFXdphIRZcRlxteE9HH+kTIce
QlHRO5KXex0Mmyqqdq6+KrrfSsCSIN3GPid5eCgJIgiY8PhQwh8AkuLfp/hORvC+CbMraMi8afKD
mn4oCp8UuPdKkBl9+tY27ZMO18b6YxrMaicSc9XkwDh7n2f1g1a3I/LE0wRoOAe7pu7Sgf6W6E81
g02Lg6Uqgzu9fd/6EBwvsw0j5kpX5VZAMcw5fEvOb8uk3RY1ZA0LsZ0LKIwlIOR2fkp4mMqxv9R+
dGYenk6IE/PgreYh972alq7PL1rhHuzUXoXj8ElV0FCzi3BaCFZA47+PMkBcu2IkqCGOBWqJwEkz
NmxFDD5uBFlzIuj96zvtiWx/6hex45URJV1N2tnmF6YYDjXsY/F+QdofjiTpMOls07fqVyKSH67L
P+fx9FHW4rEZ54+qJldJ4FByhXFkTLamalCOgMwmmcfrOCi+JSBWTbn/iYftnWzglzHI+4rHAPP0
MtpM5eSnVIFuUoi7IMxuMluQtAoBn0BW4QxkYDkrf+4b9E2P++ZF2itLyQGU9iw8Cz20kOV9tx+b
PLlRZQhK9KCDMyEqXUbsVGurs9F3pB0mrJl9wGJxJzw7bHNHHEqmDCxfLr/G2qu2PvJHl8WYw8k1
Ktze5T24piWtP74+n6iWnfwZMHw77nSJeE/12oGBNPp1+07RKazlpR9WA0PDfmwFpLwEAMG3lc2S
GCKZwk0xRJ9m0SKHkHjxyK+zbpAwTEBMPLHNlMlsqPaVKickZf0mKkqIESdBDwPcaIiS+aMnmG1+
eDnT7Etexr5XITybE/qhGVXkJwdAkKVYaipTX42bQtelhC3iAEW571mWjd5NJYdZfPWSuR7hRarI
2MCmwU6wjttVJapZ/UUVQieSbKe6H4F5YGUfiDdyshGg5r6xXahTpLml+wgJmdjO6VCJrABoTqqo
grpXy0L91VBSG9i52i6evmfTkGRxyhJTlPGtysMi4LAY743o99IvAoFgqgQMY6r9LZvwLFB2FKij
eVPMwCvKQimxQ3wBeT2wCG0IPxFc4ln7hvT+4DVbmUNI8iYJqMnezrDJ7i56bT3ONzwepX8TcIIC
GgbxewnNVL+aEaxvBpqR+U0ium0RufGjzjiIbhkt4uumqUvojQgShsP71ilIGG89L2oNrEBMC5v1
GxsPgd9Ao6tF2Hc/RVPkD7dt1Ezhu76u3GgOvWdc0uwYa7IwBhe0qnvwxntbJYiKG2xVBqRJpcI7
X0XJBEJ7ledj96aFzkXIoDbdEegxe0ZxYAKj3Nhvee/zQmx82/K5vPJINzJyQLnFKXE96MoSswWW
qgveCDH2QMBKU5cPLkZh/cM85/nc3k1aNI5uGsyfKS+7KigoVgE3SGRtMSLTMG6iWNTjo+/XroTA
OEGxtoObJl4gnwpWFi7byUgnBcQWocQPVgo8gfuEbYX04ePgtWEB94E4HJRngWWMQ8At2NjK8tAM
oczte26AQAzvynEgbT7vZllMAQC3iE2dcVBBjQaDaQ5b6xfAwndmSugmrnQn4c3V0SGRNyy3bVRf
z4Y0vrvPLR0UPWTJNJsfyDOQGpD7Gc/j+rbEg7IqLhgl/gBWD42Qxfk+wDw9HnYh8p/FD2IhCedB
iy9CySatx9GAjm1yhhJdEwcVUPI7keuCfa41lOngk5g4RObXthAx+Nw1cgTfG2ILVHkaEfNZvlfd
UAa3rWo0gWldi0Psfkjy3nyDglsNVIeWiHvAgmWydW/aqTBy2CZdy3KBVVpwE6YI5EPdXJi+imaY
e/W4LFgqcVKAh5FHmTR7KnVIkQxwvi6h6N3DzzK/LARUjG6LuVEehfbqQGx1MLjZ4DkDcePGt6nm
SRECSaHxCANnLJsTUJsZNrSF3heVHF7TrC9IQx9KPycVjF9mLfzvpnQjnj6taLEEdsb18WR3OlYR
qlimrfxIH4YxIoG5dIPfMjBTstK49yaYDBKyU+cw6Xd+ZSY5QXBjrpkVkJK1BubQs4CFa5Iyqypb
Qm6887Xz33RNxGsD9KsP65qDbVVnb7xSGkPf5qPnDCBAHmIKlmYtr3JIlAdll3+C/m/XwgFPz0lQ
7aeqL+Vb006xjwtI+m1Y/agSyVy7j8owKz4EEWRtizQWoEMMe5iUKP8dox7i9m0mSYMsZRP2/gxQ
dCtF6GNotFNWprryJt1BSSFvMmrSdp4c8st+GfD+Q5UzN0A3SfjxDHu2gDOU0b3I72JvF5bI9NFN
NRQt9KBICWmbDbO4D6GHYnWgoZpchD1CX1fmTdtunPUDHKatI4HiadmHuMk2ls/ma4191BxwWMYd
2xRTNVYyjSjzq/cQFYb6beqC1ofUYNmU44wqN/P7HEZQw2T0Y1E2XvB1MqM2c4odX6DE0+ZN39nU
VB0EmuEGUi6ZJZFPsf0N4FcGWE7il1UHt7AcwoYh1IvyAqqBEQMK92PUZDO+I6t9ZAL2najrTKd4
bNqgT8cY7mmgmyaLeL0sx6Qv0sTPS+heurLGDMsuD/y7COLRzIMvKOWuTDsf0riIOgNhx2sI5LoR
gQtpOwTHo+fJUl7EYd3xTZbIEGDpLElyLKux9Ur/MQe86B0OoAxmRgg+C/PIqkGB8q7wFqZXLSg5
F87lk7eRfRl6PXBUvQVwrI7aQOLN1ic9chbJTAz2c02TcfwO+WbXfSWty4wGSgVWWBQ/kVPxJaBL
LWSzvK9rnYZlNugxZai8qGiLeWwQ7Xusx8mbVnjX0++sjXP7thyUBpGKNQR2ylBIhpbmIAHskECP
qrZJoGpb6upWaK9rPtsMRkugVoZlNX8vVZuFAES0WQWonu8KNOeIRX0jVZKP+a9jpkb6MR4j7Oe0
dF7cP4jO5QB6dzJpIUfD1DzV+77MWiTYSMW8Kt6N9WD7y8XjDF7FBSGybbcm6938sQsbhGtpD2Me
qdI5krMCZcQ1WY1R9RYJSUJqQEQELcqCQdCmbaJPsQjbEUNI5lLv/SKrs1877mYsnqmoI38bzwFA
HdWYJbCbk1C1v6iRZu+7wzCjQngZdWVQyq3MmCdsijBhGt/VBVUSYinebJLl4ICqIowEI96Wxa5i
cS1/LWQ8RHcdV0UEJs5AGxunqIcJ78r1RbEoOAg40rwLkHrpL/wi9NzHyikFj1FNOlDEqeMtYNSV
riATAmw8IBrKV7BkSAcOiw6I0VbAkOi0Um1LP2RQIMygeAxw5X0r4f06bLAu58Ru0WQPMYE6SAYw
Vad5Tt4n0guqYId1MPqQeCNFArlfOXvFIoiayIZAFLKbs+F9HHM2LMT/XtK3kJcqq+8TkinABhWR
zT2TJm3Zd9/bJlQ2uW1QGWiAH8Dbobvx9ETjxewtzOB6FVeZgzlimBgYwA19Yyp4C+jQmkPiqYm8
07GsNXzGYO7VP2YOOotvXCimIOw2zcxnSu7q0tZJcteWLWXb1yPkJUnzc5iOSvZxfAzJ584n+MmX
qm6ydzXv6C7KPIimRJABjR0r0tfbOZ0M9NeOBZmQ2kKMPLwIu05cikAG77q5nc6kGk8nYvx1qhFL
upiaYoId9lw9MMbat2qY1daveu/h9d//Qgvrp2rbWEBkGg1hrlpB9METOEw7437UyRD++HeagHvY
8VT0CjiJsczzQw1g5XxVWosYVMeEjfuRhsOZfPjpBxHU9FatTLz3hZwASDdskFsn8YxgYz03qe/p
qt/YyYPSJAM48N+aG7b2RGPWG5HYUWQvAgMVsQIlxDIcwYJTUX14feRWuKI/slcQzj/ulPQ4kgGz
zfYlxdt91Aoc+Hj4Iv1g71D9BU2jAMacIKBxHnK2IuBwaJIxTPQYmTf4DNiKEiL4g1fA77dGBmSO
J7ULSR1/yUiWfDvzO08/itn6NdpN7ci80mR7BQWrAGevY/EDHqNsU3HVXcw9mCxdMkOMoONQOXIZ
OYyJYAAZsXk8sxNXIjD/HKx1RSSoswn9CkCXakJkldrY7EwiJfIWPT8ArlmjOUCXyrYpISAIxFnY
5HdtNnZnJIdOHwWwezmerD43TZuhNLDPEWNBvmEO8WrNcdJ7m9eH+aUGVvnScpqZyzXHEo+6mV4l
wvV4XeLA784cmqcPg59kfeicoEzeOIJXRJTvEUOi9BbH5JDz6pwu0wt98NZ5i6yblaXYNSavzCcy
yua+L3t9ZsOcPgSgKH48BYOOh56KKNtnbdzcOwHx9GLW0bamM7mpK3+CNaPQZ0brhcbW6esehY6g
SGbAPPPJFNuwJOWDP/LkAU+NRqXKWzKRBm++u9en/4XUE12XR+eZlGMw+cnewZDy0OIxtu2YJLvK
yWCHii4ccpsApFu4H+OKS/i7aCyB64XwNmBx8zkPxiWt9vPNiij/eIw5yWOnETfux6ANPjRNPL4x
ZoTDAUif+6IhIh0TC80cZAqAoofhyOu9P7026brgM3nS8IHWCQw+ep6akovLAN27i0UWnTlBTk8o
HsXHPYsJyrMsjtAzNyebmJTzm3YEa2GoAAXJKxAzPYGM9+v9Ob0RYIlw3Jh2A4gXEMXfT2YBrAdd
3NR7N4Rgi73ewOkBAxB21QCQHKMbvGTf4VTaUxt8KrO+gk+sx8+0cDLGgnruMo7PykRxQo2c8hD1
4cTEb3wbsOYySSr34CUl3KHrwoozd+3ps30R6j1uamp0kIimQlNmat7CFQj6LF3Lty4avwjg07a5
0Rky02re0hhFSUXIvPUnUly+Ppinb2IPCLbjH9CGw0QpB5El7Eh2qPEG2hSeB9vLlozbMDDRFoUX
eyU4wNkMuIVYPRRi3ntTgWCX3fMYifMkmSCMFFgo4HkD4mZt451Hcnum7PDCdDwpmT+bDgprDZtr
lESRZA92Msn4wZI6QzoAYHcCK+cz19CKNPr7RYuxWC3dAjlvPcAeeg/RMxCjgolAcN6EGAGYvdY+
lIWJGcm2X3L9yBZXyB0KKIV2lOwnooNDpoFYf31eTvc5jhec2bM+Z4UYS+SMkQSkw5yaqOP3ox49
HL7TcNA5hO9fb2f5vp8OvUVG8Lgdj8SFIuHA98AbhW9YBX27ZoIcC3PNPqlQStER1KElHtlnGjy5
e9Hg6iwK7Dj1o5wh3tBm8IUK4d4x5dhPbCTncEcv9ClajV0kWO+FpQ9sIXH9r50N8DS22Li14nTL
Q53vh24uL0dp4zNn3gudilYHhrLIc2WOAXwjgwZ1sGjcgRzkrgcztbvXJ+rk7YRTdXXqBSMFMyS2
gBA103twMlC9tZvIOL4NbQYC2pJfxnADvFkO52wQVizZPzYEgCnHq8NGMWpmfKmBFkjpZhEFvw95
qD0VSDkRDYIYHQzSYwmB+Fhi3I4jsD8zpi+cTPE6DCn9FkC7EigpuHlBRmwIzQbrptgMrY63zgNn
LB/yu7KsoOFk58e5qVyqOxaCf2jGQy0o9myA9OLUkRJXHThWQzNYOIXUyBoNNDkTLb2w2p4EbJ7t
1DnM2RxksPjCIwUw8q4xF8ikvYkMCjeiNUNamr5LVdH1Z1bCydt84akcTwp0HIoKTHMstgF0RFv3
7oqEUbUnngq2CbVqP4Wdfvf6sntpCbDlmn/WvU6TCghRLO0lh/9+mNnXGBm1XZVpedfFOoRlufot
D2b4qBAfIkdNpc8cgS8M7NqgwuRzXdEaoToAUfAYptQd9JRDn5c14cGjeXQRCj1dxRORZ86mF/aY
tzqbqJs1nUWDy9ijdAcT5CBFcvdDQku5GZD8Rt1oo+R0n2W+OnP/np5MYMiPhzfwYkdrH1C0eB6y
D7oMvw4Kl1ynfCjrsQ7iosKdUzl9IdiI1hhyNVaBk4nie62Y/w6ghuwa50q+awnwuOA99xehpQHw
ISOkeYsIxtcMctE+zb+9vphOH5NgVB93dihmlGB6BDu5cV/9YILDGPHij0icnoOwn55BSN0ft2DB
gc9QwkIPS4KUAgE1rfIdFKAbqTaR1gbMdgVDcCjc02wwh9f7dfqyjp50Qp7tEdOMsFufsW6QwRx3
cx/pm5CjuDQaBu/XQJ+rjr+wGcFCOO4e8CMu8igKKjrm/aMKzX3c5GWai+ZzMOXqTe9EhrJDpTag
N9x4vIlu/60err0OehuVdBIIE5bsPegtBaTTXNMekl7mV4Ol05nD9OTjwYvWjyEfiW28wRQkunPV
fMFDvn/jTdF4zlb9ha9fGynRcrChaY3YeUHjLvvAkSsMkpNnTqyXvn41PUNTDa6Im2qXlXXyA0Uo
9k5EAFw9zcH/AzLPu+ZRve/N42N/86X5/4C6szz8X6bupOb//p9OVM+JO8sHfifusOQXmE/HeNxC
HgkufItX3Z/EnQSgDUj1JBHkG5LFCvJ34k74C9YQVB2AwF687gFg+JO34/u/AAiMD7BFGseHrNG/
wts5PhtCVH1AC4K2NNQ4QGREtfV465o+7kXUzovVZNF+jicKiEALdrhN2mAXz115JjpYHfLcj2ME
ASFUZ2DMBx7rmqbQGGdiA65b6tpEJUMK/Af1twJV0/imAW9WvOXD/DFPqiJFeuATCDHwVYmyYQy2
siIqPnPBHZ/5+DkJ+IT4PwOnisNtarU3LGNalQooxHFaalyAV3FQJcHQQxQHbZFnC+P2H++W5wym
U41B7QZeiB6H5s5axjsfs3GaASVGablu08rWMMkbAg4CzDSeGedVU1Dcg6ExvIwDYNAhG75+QJmK
9CyfZ4BbuoF/H20OVytaCRjX5qCCv96t1cN0cZZMIEsOP1PIbIFGs57TmNjeqJ4MKXKw3R7gH7cb
54IfisCDX0FS1Ds+5MAXLJF5icfClljRQ9t3tNmF1QZWh7w7h0D9aQDge4trNcDe8gJYxi2H4bPL
Lw+7UNYS2AE2uPk3qGFFl3gPdIgiBn1mDa0ShOg/NM/gNxnCkg7bGHvyuK3OwcDTAviKWv5o38Q8
j3qAfrJu2848vGeZhvLrAkjxO6/dx5NGbQxV47dCNZBmRNx65vfg3Hj2aOZgjybY1x4UqxgNIX22
DM2zrjeJp21Z2QEKBWG8QdEaltmSQIe0Z9W1A39nwWV6dyT3u3uQ78mZfOnxNYPmfRqBEQ0NsgQD
Ap++4+al4izIxTRB72BxSgZMib2nAfnXoppl0CPqQ9AOJyeOsZ+YH5LXAB5xDxx3ZGK3ndEJpH1a
iDTifwcFsMmZXNiqW4ByAJ6ABRXgoFwmexXDNYbLKLFY5JRwelnaCXrUQkcfXt9L61YiDuQeQA+M
R8iu/JRzDqUlEmgkwCNIk21dH3U3g1D5/eutHL9deLAMG3ihHnbtYg+7rqUp4is6ouSYAkskbmyW
R5+SqS9uuOzh4haQ8lDJLriNA5OcOyuWYfozo/PUNI5ArArsmAj6T8vifbY4RWy9OWkxbcRnd3py
D0ZDggzoxzcasMSyA/i5nuE7RCEPUbAzpaIT/U4isF3BrfHgRrsuWsoW6Kcal0w6c4g9ZJn8ANDC
N4C8LrtMmW0v0d+5is9Ep+s7bxnuZDkYoRaA0yha555bk+jKQKMjBQYD1ia295rN1MfVLmyaMIXz
VHMzKsZ3DffyS5A3oGsOeMRljKTaxesTvwrRl7MBamIeSteMQ/aRPR1lz4Z/zoE7cC7uNp4bmm0f
xMOVCeHZHDeB3Vs9Fl/c0IVpN0OGP+D4hdPsnTkfVifz0/HEgdpcOMdYCOvF15QmTsB2tZugF/BE
90EWcCHnb7FszqUpj5+v/zgJMdwwIuHIjofrFK3MaYLnAOSUVFuSPh1KnJaAfGjz0M1afQ95r/jl
SJLapa+P83FY9dRw9CRcuAjggqu4CqvKnM4SR9a4CccEbgIerXa1zdsNcueQq0MB+8yRv1rY/zhz
cUQhHIQkcbJW92mCOiyVbKdNbCb+OOtKbvs58t/A9x1Iy1n79pJMHnwZs/Zcivan28aHbThELSNg
UMECXy9ucILiaiIRlNuqMCZiR9lEMpDXVKK/V7zxvZu8wYN360I9QMXRoUiwrYtGt2eG/Ke5xu8I
GSKRBDqfWFyr87nVrqaaB9PGGF2B3kxu9PwWOaF6M5oxgG5W5c5tpp+bZDBwQzDnU4SOkDE8Psui
wBORQNkB1OGF2RDB5wTs7ZyULPWDXE4bWlPTbRDtLFW6wvBqM5ZAxiE5Jd2chhmDgo4XAFl3XWkW
54eCWPkreNKNe0OilkDXtuXnzv6fth9gLeD8M0Tg0XIqrcaJA87HsRHA2MXD5EAQCjwIQMM3Kge8
/cycrCMjrEtEAiEEwpAapsCYrRqjxTjJOWZuM800PoQF7CbHYhKXqq0hw2csPSSEF9d5Twj0v6T3
rsQd/mEYOGw2yvCczMZqV3JsDvhew/EavccZuD7+owYJJjF1UI+KO/qQlxW9gM9w/J7pofiaeQB2
/kunwD/aY3jjRYhVIn9dVOhdWwoxDODA6FxLIOrh2pn2DQOQHaJC9X3NA784c8GuyEg4eqByG+Ch
iYv91H7UAbS4alP1wOFA3nXw95SKNGNQwBrHTR9E26BGzAQrMAhJD7/6cKaknzMW7btJb8chuFZR
cXCoY3e8uZj6u4zCX9iMKe8gfpIE4IlC563kV/HMP9l5ltucezs8fj92UKyZBAGvKdxyxfaIgiHa
FWxQpdoMALAmClEwjD4L190ITyNxW7ybin6DSs7eIjmRSxiHYwUo4afTmKO0zS/mbtp4fb1VSQnG
wgCpJX6NHP8FdtTXLIOBTqDSUWRQarwZs1uv/T4nd15UbbGW30bep6k8JCP0yX5YC9hpMWyRmYZk
WLCdOd/Fiu6k8y5BV9sCN5gCipdq6E5qdtu39JpRd2n9c6Xu1ebDBliiD2h6chRJf14RNVWzGb38
oWhVCR8ZyHnc0yCBrljX8OFMXXLdFluetn6CKA/7HTHI6nTK/HHkPgnqtGrggm6x4B5LXFYXRZOZ
M02tmFdQ5VnaguYA+obspr9kOZ5HdbQCElg7OAEkCSD7Kc2gOuCKJoEOY0twA4RzhNguCSEJ6I1h
ylvRl0vJFLaJxJXfEXv75CqK+uATUi3ttXFIBCMxIc49VVcndozoB2r4i3wQknie90TveRb+BFAN
ifhAFKTRQhJsnbD2CweDN0xz0iwALzzvhv0AkbRzAh+nWsbI4EyAAvQyI8cjVOBZ1JS+DwaaofZb
ORr6oQeE7pDlwEghGfs9sQH//Pr5c6LNp4mBKBdsdpFuOW6z5l6lSRTD2AHwnPLaeFUG877c2mJT
DEp9TMCswktdqXPyKScbxgoHOYwjCbGWWAhaARwdQ8PaV+xq9qdfwdpAUb5luySGWiCj2eH1rq4D
22Vm0VgAeZxoUUl7UgJ/NrOKVYRDWwH8g1hDOtbP8hE6SkVBayxBRW/nwRt/gB0K22o+yhIMXyAD
6oMIYrACX/8tq2tm+SlQ7PXxuMbe9RB5Hg97CFpEI8JCQwxRouwkYdbeQXw2pP2euoA+4ngGY+b1
Nlfvxqc2fUwzLrclzbgWOiegkBSeAUx9rC2JtlB5sfpQRH47bF9vaBVpoiGkCXGjI10ZIu5Zg1DM
UqL0XKlSUEfYG6PlbZ6x7Bby82NaN2X2W1I14bu4afWZaOvnHqJhTqEflyB3FkfL359NMFND6HUA
dSNv5pXvi1nC4EWN49fXu3diHQWLKy92C4wzQKpYIV9kobXIOwqh52mGFw2SlXcsbpMdogWYwlRd
c4jEAJPWvltEVpm6jmuYKb/+I050leKgwg0OZSfon6x+AxINtmoAik8r4tXIKkEXQiCFk/XnSm4r
qVO4YGOLIkW4RDkQFAzWSzWuW2hkJgDqUj5C7sASOKORDB5LCpRS0GQvHYPboQqgpQxg+pDGKmSb
aEr8yyoY/oez8+qNG8na8C8iwBxuGbpbrSxblqwbwvZ4SBZTMYdf/z3UXHxWS1DDi90FdmaMqSZZ
4dR73pDvaMYJuH+1FyiJ+Q15ubhbnTjx5YTnJBcyYgfVJEyqmqRYfSnDPpuL0B5sop0cshi68jIz
h8emN78ossV9uEpmf9XjXa6Jf8dK5MzgksCgXElCJx+jtXa/lZn9fVWR+Wl5pR36LSp6zZLxKLe1
r1bW4Ltz/lOgHxf19JNicAinzrzQWRuh0ZXXxWw8jph5To59XYr+LjPK313h7fIqR07e6IFurR1+
j+r9kLZ3eWc99XIUYQtW9vlHPjme/3v17FaGazPNgCPezucFuCn20qTmsKzwwG5mHKe7wsV7dc6T
9Mvng73fkkydfVFn16UMJST+7WBlP8s1Az73JYzzvS579Zqbmdg3hUNcKirWi8/H++jhqEDZi1xu
GVzH3o63mKtm5SNtTlVbqsiRquV7S70ww3C1/1+GorCncathQma8HUoabm5OrgfXfOzn/bTIPuyq
iWT7Acuoz4c68U35b7lwmAKbUclp7zaHKtdrhIYsFzEP/WUqVOPGKEyys/Nl9j3o8HsELUOwrsuz
k/aE2rdev7c8sfiqtQAt2XiYzsaKlVVT2MfJXP5FauVeZp60z1RkH2whpH1wC/BMHN7eecmsk9rF
0spZEm2HWXZdDvu1s8WZaXV6v3udxHS3tj4VfqTvblR9gtCDjiu+/XB+SIGpOZuv+cPU+evQdKbf
Ko3Evt92unafy7VgV7HnbgzSOEP/I0VTVBHyN/XMNv7RfHfBXbbDkG38NQf2j8PCW1VRNxPHYYc2
PkDuFEfeOqSXnWmm4TiY6Rlg8aPXjQ+2BsC3lfenmNbgxZmwO3agxfCqOhirMsMPNwV3CT+fgh8s
LCJgPVsH8qZpd8qLxO0URMGo2TUaXezmrPiqzHoebt4xu89H+uAVsnLVrXWpAV2e8o7HOXFUJa9q
PCjG9rcCTHubdll6iw2NGi5rk3z9fLwTQtXr4nINns1BPQSKddodE17RsE2pzCVU63mwKnPGSZJA
UFLW0o5SQy9v5gl2OUr59JAPs7yjsmq+rmPV72WNc686ZgIt6GqLe5EYxUPulcMVUngYy9Y0k8Zc
aZCxPv/Z70tdcwMVXNPCBNYC7Xu7/egFxpVrMyGJxBIbB2Kz+iKyPgmbUicCdAOBPEXVz5DPrI9G
5X7PjMNzkYbEyX5O3WnP44JiLV0Uoj4Rmz93vfnczXnpS13QvcQ776krqYTx7XnYThQ/K2Yvsrhe
oakXsa+XqRrGhjsft5puNwwEnXApmqPBrd1dbSGnTqyiCZIhJsCrqZbQaZyXFZMev5OdEcAtIwlD
TM/amKV+qSZHmDMELwBy+IjrSFdQZRJYhXbBmtMCC011rgyHpDN+Swi7WeJeD633b+PmRAFac3Ip
9dK9LGL5jDgOTn/WBGmaO2GiLlYwqzqRoz0+zZ2ZH72lITpHbZNAXTE4bjr13Ff9YJlxc4FZCJjC
le31IPhj/5D94rqohpmLyxRjLEHz009dIb8BjkN8/nwKnfYH2EURECBoZKcipYkt5O0cSjrq7Z5V
zW6VsnmA8gIWcbIeSKDTL7AwzQ5TN5Otrhn9Pi9T3veq62kagGv0f73BWCrrfrtIafQ1TxG7TpOr
XjsOXsZNkV81bo9jg4YTbN41xpkd5oPTg0sEL5d6frsont5PYbw0nVJ4ZL4047KxJIefppUaodoO
kkY1f8cC4OG1pb4dL/NX4bRWMIwWGZk0Tc7sP+8/OeckuBntROxV3dMSSQLKt6ncHC9gnOGWjje5
58PD6EVAS9A+Y5/4/hrFaCDGtPt4z+6pdVDrjYMcYGQhzOvILGwaokM241RfUPJe1Ooy7EpmxG07
rOJMwfR+79jaXxsERbLM1mR8O9tMe4HUl8CPRyA94dmDShDt7phexIDrxg32A6v2DSGG9fj5NKcN
zL/5j94f85xxDYpdKDGmQ3v+7chQLGyMAxTmuXWZzVFs7helCxISeQafv3adoC6fKvkM8zCa+n9i
mfnzSJxF0vsNuKUXDB6y5nUJipzkAThs7YZrhaNLWh0mAfjIG0RiZ9Jf1z7kAG6Sl4RrhSvQ1SfN
Li8eBkLianXXzmOoVnkUuxFXE+S7lrww1hH8r0K/f6tXdGoGbTd1OzU75HMclPZNr827uCSwrLOu
3C6LEu9KUXeG92N0rbDCdnCyZz/B4QMnSbAvSMFHN+v8VIv9tmzo7fXIxFOEOm5xNQ2iOZbp/F2h
lkyUF9e7KLI20GLia9yXpHb9Np4P3LAPeKA8WfXjhG9VeqCApqbVtCTQmqu8v1i0W3cw/SIG0dSX
0BaglxnAb3GPF2/sYqnwmGqHlL1rsb5pA+FI5aM5Ys/UH7ryfpq/Yuov0iSQ+sMwkHXhHKd8ZOYT
C7ze2mS7Im13tJu8/teshT+Qca+EaO6PvZJElalzEJN345EREP+CKeQb9r+tu1+Nm1w9rKSS0MfA
6SkL2LVX+cvCTCrvf+QDOFDkTaQQ5I2P/iboVQzzq6fea46mV4VYX92CHyG8HLDBuh6xWxvKXUU4
0BCMphNxL/chKOVGOHnfOyTcfNqLuVJ8F/MOBT441nS6ER8HZY9LRD5gLSKuGgf1/S6Nb9K4u5kL
UupTP2+vcdrDdsI36jysk0eLjx/fauvtpH6ZmkuzIgHrZ11fq/ler0WQjcMxzesASyld3if9YRhH
8jEeZpMkwPEuHveJ10fJkIa9cmcO+q5OB9r437EqXL1veusEav4lm37MdqTE31Wi6Z09JizJ+lj3
V7oH78pfuMD0Rzt/SLBxLe5x2hgrB9+R2e+yGmHRy8z50IqfsEV9fGph4WaISy/GGaNQ5wJgfJU4
iXmXVbdCqSoCMd5I88KBip5afehynlWFjdXu4sv+xRpuSAkoq/SQeTrR5d9X73c9Ur18KXKBKV51
MYtIi2/d4sUqsEuvsqNry8CylMeqqiMld/zW8nwrn4/6XBwkCVkoxWLoWkzvnSShgjTNhlcwxjuF
hCXguWBNV3wJhkNG9E1vWlE7qGEBRtXbdznqnrF0r2cp+Ecc/pW5A/JHhhZ58a1ehzUF3oqViPIT
d6y7ZhgjrT2AAeT0822hnDmcPjoOKOSBgrb+DVltb/cqOnZYZzTsVUujZ7ui6GZczJYqFI4i/xrZ
YkMGvQQIgKcE7PN2KGMZS03NyAUox2m+SiuigDRvdM+cONu/5XTzVallKBttcvVOgS2ljXVRJKX0
az1brmDmeKzlRpxhybx/bY7KjYE+NLcT2gHbP/+jcOoMcxzVGvQH9yTWoBUDlZUV6FXcFWcqlY8e
CMATxozKgU3z9+1QHKueto58oYpW9wUXkuLgOEt8RmFwMgqAo8Xj4PfBQYk7zGlZINZsnTOX6EFk
5poemVif4refJIt35gp5ct/6b6CNlMMJuTEWTo5lrjjl7NAX9qVil81d41kLKeqr0ZvXCx6AyS/U
Ldm5rsTJ0233d3fDCQCFIEgA7b59h94gdFPgye1ze18wyCrgUwf6gmfK3wFCr0+nMcVh/FBgwYR5
O1CcrzFuMs3iO8PiBoreWBG4gRI53lkn15Mq47+h4Gi5lJYb9nQylGPrlpPEXPTcLC1wVFPV53pN
h71r4baTWXF3mHWyjD4vbk5r2f9GhbBlA1A7TMftTf8x8a0WbbKXVzygglWrnv62hvwYd+1jk2nH
TAzXWSOeRtnM6ANH8hnSCv5L25z5GSffk19BFAAX9u0CSHfr9DXLTM1tKsaFyLCxv/Vkj4fWPExn
RjlZ5NsorDu+omnQmANTfPuskHt70ZrzhFVNiWNMPbdfZea4+Fga8/e/fa8bU3ajCXEVQ+txapix
FlWBcycpJEJTAiYYlAhMbaseI7fG9tdqfVgXkfqOWO5TXALzlKwn257//fxnvHvi7VdsZG1gcuCr
004+oEU/z1acodhIzC5y7KnCslc0BL7ExCCdg09Pbgfs0rBIcbGDZwxeC8Xk7QuGVlEPxHOCvdiU
DU6jVztcNZTIcIvfhavGD0ndKFGdrn9JmHodmJWzbau0BQg3fztwic5coQjD7cidMKUq+2H+uXod
PQBRK/JnGcv0CzrJs7bCp22X14G3exftaswVaZ29HZhH9AZtoUpILMgCkTMWeJVJWE0/ZIo1Mm0t
oRaBRURXjpmEU/xYizr92hWd3Qeff+r37x5zb7r0HF6q+p7nmbDjjpZT0b8AGjPCRRZzuU/KuDdv
m56TINJdfa3vLKdZPFwS4+SsX/zpZEPzrqPWoUXNDCDoZtvg/thKCjHN86g2EhaeKny9G6qnzsvd
KyLR/s5Mhb79xhbTLfDELTiEAd8ONcZY22TF9rCtdH9pch582+zrRwCQc8z/062JoQyeirxA7vv0
Ik6mVrNiPjHreLQDjsrbRjWm+yFfvHMtrfcvDydVtuENGzPeX6wbosLYRV45N6I9qtLGgtaq2nr1
JxNt5udzZfsSf9RUG+0B/G1j+rk6B81ptYMNdw0cRIvZzTvvuiXSWoip+pWNTn7dlIv5knv4WJ+B
i969SEoEOO1w7qi02BJPsL+hzvuRrgusommxdhUxyRdeHY/Pnz/au/fIKARna5yhBqj2qdLbafUW
BT69cQXvKyvkwDZXP16ylnsE6/QvW56vBBJ6UzDSIGCY3ruDC4hlHEpsyMAgqvthFPaNxAHh778X
Zjmw0yGlvRZ1b6d7JcEsXKWkV1Tn8lvmzDGBJDY2lwixvxqZPRBFvDTu4//wKpnyJm1lgOJ3H8x1
cyNeEqhKhZEQRF8n6UXRzx672mqcq4o/mJIoijiiLLCsrYX89hEtHcPFdsBreaIHR3yxEmffycPL
NQC1UeJQ2tWIlVeqou7MvDwtYDeqCYtu4/xt8P0pEt5natY00FCJHPWUpzKXxdcM+K+Detn2L+YI
KWb39y+WVcdb1TYQ/FTjQSO+GRN8bCG4cs2vhznfDc2cB/E8/F1Exn8Ep21aUp9v95vTa0BTdin0
W2xmklpPdkY2yYi2dRri1CPOPNX7s5AXCSC8keOhbVEyv/2EGk6+EjP/yh9cr/0+qqMZ6sqo4So1
t1HcYko1V1p3ocQ1tcEyP4o8m840GD7aYyx2F/6jb1FrJ+fCoBt5S8UBA6Hu01vQUvOhFa1+ZmF8
NFdp0MHcgeSAfObkytNPmsA9GEpHvrZfelye/TSHr9ughY2aqf2FQ2z85fMpc4q1v240LAyOOx7N
ecd4aDL6mDbeL/7UYh3SDvigU4klx95I6BuLXUnyA91McjyrmZjpeTloamIfPv8VH22uCDC4hoMu
0LI+2cLpCpXUL33pZ1wI8BnT1nAz/vRz187OXCvfXUxeGWDwkz1eM/wo8+RT6snWFEoNYnfJSiFr
sDPrnaKMFO9ap/tm46xR57SKX5ZKVx0WZVWr55nuqW+ZNQmEI5aKZ3bhj34SikPdgqeN6+E7s8B+
NZwcoy56OJ5Yb4fWbL4tReXsxrIywr4cVWghuHirrSWeVmfZ4rqvZ50PBa1w//mXOEmCeF3Y5LTQ
fIGB4XDYbXP0j2JLX9Sq05KY+cBLeVTVQh5so8/3jla6dKzhzGZ2zM2jnfuLyppMHPztBb09Dfwg
nky4rfUYR46L0s2Yei/6/Od9MFHgoUFtAE7hF57uqVnjNbZGAC9zFAebqdSMi6mARdf2gGqfD/Wu
7qXpQx/mP4oqytOTF9G48EOKiR1uiDUPa05rtrOwMXtAw6LpZqDHwbJhTsfyaXIMyEmfD79N+ZNS
ioqbMmqragwggrffQeRWjnkccZJswf3WpjSDzo7bvTGUcNO7QY06nDsPamu7ASmtxcPnw38wJ6n6
2R04wDaWzOnNR2CB3tGSYS9SRoJHdKO9tsx0gOvcrCHsumcOoCTyOtJ7K/hH4aB12CG5Qt9VjTud
ufWebIzcvwC1+OrwduGMQhp++zLo4E7jSrIMtCw62JYV2y84W5gBQWXavnSdzs+zs52/7Vj5/y/g
Qho0Nh3nRpngBoS47u2gbjLNaWorQMKsux+JkWEt4VbqOoQNvcZrEReEUn3+1t8eM69DatBhOU9N
RG/QDN4O2YulU1S7nv0BuzEragj++kWIBtyzvx/HhFBnEH2toT07mduenbZYgYO9cJPt7/Je1b6S
YXROXPV2sb4+zQaLoAVlW1Hp2b59Gie11Lg2jNlnOYvsp7aYg/xdTJpbfNEpwezfnz/UB8PR/6Ug
2b4XJ+i2oP/YuWpTqk2dAKk1MrcJMHZFox5tLAvzo9WPsv/7M4szE+ky9GVQCV1/O5znsO/U0HhJ
OJErWMzELjk+4wriWXo4uJBPzyyCt5PjdWemjtzahewL3EJOKtkmRTnSVlg/Wx4JFpHEB2u+iM1u
sv9+INYZyiWmBqfx6YssVulwCMCpabNB7e9qMgG6YNQWVd3/zRfbnoh7m6tt8Nl21Tnd4/qkQpEr
aWkbYjJCWZFBZ9Wp3FcTcSqfD+XxNf5/Mb8ORV1Fo5WJqKEHO1lZ+A57Q9lRQ8qxr0KJ5zshNLmd
+X22tjfYhXlHqMuwalbT2GflWQLFB+fqhkFyC+Hkog1gn0wXbPm5YhUpVLlh1ZsQa1Rphuk4EKuE
g9iKCnLujn0CpTcgOCR+mmWxXo/pUBOdU3nDA7rAWRCstSzHYSjL+zhGyBd8/pLerqBXxhFTGXAR
tz4Ag9MPX8XzjHckMBuNcPQGa6k9DX2PkYhjz1//aqjt03PjBFADNoWSdtp9acfc1kRHqVt56XCR
t9MQxTRB78uhTM5UfB98eouo2I2NtG2tp9eHfhydFhYznF7DMSJCQfJdzkUJS/acQxRW3F5RaDaN
hl1FajmsZ/pMJ2fXf0/6x/Ane23simXuS57UVBvtuU+l823SStlH/dLi3TMXrkIQeRkjA/n8FZ/s
F//1MmyIWPw/FF6nXzNPxtgq66H2ncpbi2CxPGxPsSOHcvxXA/33hNyLDIAmncpu+wB/bLy5YaX2
uMkGhJCptSvaWCQ7zUBSeuaJ3pdkTBqPTYPboGryOU8GWqe+nbAIQlnoVP/qvSmDysvTb4KvuwkK
KqzZ1fZg4eJ+5hE/GnnTyOG+ieEgKqK3I4/S7mKUjehk+pg8p1wtaOkTk7kjLkDbq5mq+xpQbKg4
ljjTcPtwaFRETGDQYBbpydCJ0LPuVWBA3tG3QibzYRVOcRiVfg06LKC/SnsWF+W01A+ff9cPRwaf
gd27/feU9DUQUjPNKsW24sR0MzwBXBmUMK0wZVrmFz31qn8zV2vuyb0Bkv4fBmeTAMngYMC34e1j
l7aRJ7rNfmk0OHyutSh7uEFWgX9GL4ugVqEEYEhY7vCQOLM3fbRiscpge3I2Q5TTwq/jV9VyC2bT
ndIJXMJadqKKMWbxjaFy68d+SGbYIbZaO2e2qo9GBoMGsKLKRZd6slfUEyFdzcJD9zKfr3SSGKIZ
UOA+JyUkMBSPbA53VqPP3/TJPvG6fDf3HLJr+B8isLdvGooduCaW3D45CvYlNU3yIHskHZ+P8tFk
AsaHXwXeaL2jk00SdpstuU6JuBuisXWz/TSSymBNXX5ZNQlxlmpmPczWKB8/H/kVtH979rN0nU1f
uNnwgey/fcCpFqLJyE3wlXTq/dVQtIMe9z/dLYCPy50bkWr50mY6ia/TXnYmatRckNhnzBk8ESIY
KB7O7Cfv3zk/iQYe0BnNZuvUYq11q8kWFpg1aPKYBnBEbStyoPyeM4x9P6M2T6ENgrQQYUHJfvvs
rioqd5TMqNkYQMuKIsXzZkjk0vgET1QuN6q69PyxW+Q5KOHt/WmrJvC0oPzXse/gpnGqjFp74N3a
gc2Ij6hKCI83rJrvNG1awroh28d3pbW6/8OL3RB6eirAkzg5vX3eylhrxTUAXQ1iO36kwKQ4b8Lf
OWdR/gFuxov9Y6DtC/9x6KVF3xt5WQBiL6oR5HUfvxA1lj6gmhU22pwuFvFTB8MEthunM0IT6j1t
Ts6UbK+WDaeTezMacLd+LESWk99RebLOSAEAOxqzw2o3JtwrcZUb+tfUwMvZKUYRjJ5Q/VRND91Y
/xO7w7NeyuuiwtmpcLWfsmt/1aX+TXpEO6QjjPEMZ/fAG1QrMmq44nrpLQFwM6GH2DuGi2LrwbKM
5JQoZ1Qa7zcJ1uemCN0MHHBRPrniVFh0VoPBw+TFops+p0JyEzdp9mWLF4rw0afDrfl1nCz7M3vE
1qvki/3xJgG7dI823NYKoeNinC4Vr217mdLLjSQpk1nn6A3OrUKYLJJ6xrLQ3dHbGmnJupsUYArg
cI30FRCJLaCHIyEcOTTZQq/dvTMIY6NqxdAZ48pp6tH38sktn5ch6Yh2iWGFQN0zcbbJ4GuulKI9
959OafuAoCJ1vtPBX61HtSCSmqCWZR5tDuBeIhwO3Djpai+k970KKM+rUcs0sLoBc4WA06yWRjC2
ROtsX8qsjHQ/THCd7irb7EZfeuqE1hx1Wwy9bnXz0TeJmJp3qZnMkZJJcUGEmHO5SB3BZmsr4lg1
q3FsrN6+qtTEC0y9sOA+ZuXDUo0YtZYI3AY/gVzyMJfe+qBXMgti4uKuaAVXYTFN3k3bes1urYiP
lRp0F1KTablwyh7bojEeGuk0V1wUAV7rJdsLgp2CJHbzYyazCe29Wl8sVgdvnoDRQ54q9S0/Zrhy
7LjY9ZrR+kWmJldaocMCTCitLw2ccqKhwWqCaCmSscxxve3GsTomg2Hzxro60uZU+94h+boGT3C/
z/OUX6/OPO+QECmPK9ymLZ4UOn9YG6lyMwxt81zXlv3CR4KBq5Hr0NgmnmyQtIn32Xh7q6tO12Xi
9JHbWeWXabSzn0pBrpk9Z/PXlIbyLlsRIEyuLoKCIC/cCHr1MYvXNrQ1pViDcRVVGbR4sP3YVJfH
JQFt7S43ixpYj9NIxMey5OMPYyq2YCktXvdehQiSonjz2z22RMuOo+59T5hfiu+oTRIW4BdhC8l4
vxpue510nnoxamZ+W5Kn882awZZi2WZX3Cw1mJV9fzPgzsKdr9fKfxWpim+ZlCo14Nq2vi5bIxKF
IiHXKti32Io7h6qyUXnhgUFHHMqrpO9WH9uKHl/n3PvH7JzmJjbn/GKubfcmb13cfOLE2C+99lzO
McRW1UqPXt5WY+SUKaSGWrEO6bqa31ctGWBBV0QGxh4xf42ThsM8l9cKlGwsjg1mmtGO6U6xEviw
k9uTpgcXbV/31n1P8Eukit4O6yrtDxPN4aPnid2UWhG00KTzO3edkmh2qhkWfa7NT1XV278ImsaW
ZFXjCNGnE8aNNqHS1zMNolLT7MpZ76nPtHSUe3Bg7SFeRsz75vxOMwXwz/BvqeWPUKsiVDu/1sI7
NHV3EENxWQn5KIvmN9Syf7jbWAF07fZAGCUELEiOAdO7JOEaKbRiNF8Vq3+sHVyBsnmdIiKl2qPd
GPq12Utf6QiUI4sbOUnnfVPSio/g5he1OV0LxSAUTU4RAZpNNHvQ15ZGNe9EXN4WRTYHsisj8OoN
O+/omzEampGQLLvnesge7Ux/HmGtQXhO8kCB2BzqMVHgxXgFvbAly299YcN7RCqestaQJCyOjXNL
mhsXDYVqr+JkpevVvWeL32tZ3WZuluyyOq4pX8vEp4+y+CbGpIfaWxOo1SrzEv5OZVV7XbGNHb07
Vm2V/aTVJIMUxMRPcEkJqxIm89B4oVhKmD6xYj7FeOBCDMmP6yp6Px+s6UqO4x3T+rozdAbE1jWI
Ia+ExtyvoTpox37VaY4O5YNhlQ99qu1d3rffQGXwdYH/k2KV5i6e7CQa7ZWEr0nAuimXtgu9wcYN
xih0nphQCZJvtJn2FBlthaqoMOi0f3JSufyucSt0KdVuSPJ0l0gzu4tJOQyJruNcrWKLarIQiKYN
i8t/acRtqBlVe6MtxnxXioaKmLb7ejePiXfbKDlp67TLyZ5zfy9KeumV3u0MBxkjzGf2EuY2HWUf
u5kHEuYPrkPPrGgw/0Cq26HIRwrU1ntUZASCargxE602CPOwxAR0qflt4hlHacVhHHeRNyD3TaGv
JZMNVEK14tv4NgdZNf1Kie4N1g7z8EV8FYn4PtjzkVwzjCus/MpZ3L0oXqne61W7zo9G211LXd5j
rFWHmcq/rgDiaGYFXnhZXBaLcdnAfh1pn2TYbEazktyOItvnSfx7buLUR5gt6DEQCA25MPLG5a5s
eyekzZ4FtZLvppLKfdTLNhhtdfXTUY+qWrluVuu5nMqXYmUxdYSg1c19LSGoy2oIyPRkKnGJLPrl
2WvrQyVQChRqqDnUaIRcPeKDxtdMGtLx7PV3Iu06NIUXjVL9PRIGO7o94c7SDGI8s5JhubKIsr9u
UvuLlhXPtb1yVNjx6M9e9tCVeetPTbZLRXKo2vzgkMlGxOrBkt1RWQxsJz3mMsrk0ock8WPL4F4U
g+sd1YFPWNovNV0j3Rl5XAhnq2rgqa0MUT7kN540r73KQi26YDWx7FUrE15oD0osEDIY8lbtvPpX
MWTJP4ntlZf62OqhkupPbbvC0du28Yo/ETD3rvrOjcZROa4yB0vI5vEF6+k2yqe0gy267DKL1dXm
+5YJIhL3oadHfxhW2YaJghikHWwRekpL0KbblWTbJJcN+xl/ldxo/KFcq/dGT/xZbpRHipjArtO9
8PJICp1pXDPFdDpa5nKo81LAnLe3I6i4mXp9RzviukUs4VTtw2KOwN3aTaGWd4TQQWhM7ZheDP54
imgDj/MkGDqj4w8ZI52ocZMxpHsF2hH8Do+0Uf1Oq/FWKTJxg4yJOPQuO3aACUNzqXnNoauzYwyH
X1pug5d4Fej12KEWgG+/ZMVx9ZIrM3dNP3dIL9SL7EktsbFqkCdlirnDewHj+pYIA+ISiG/x7IJC
p7B+JRiJED0bOqvxVGUde/3K7FG/a+qyK6b00VC6DlhFRMJqI2dcd0NcBe60vJDk2fhJo9wvxEqT
/fjVq3VOgwQsL9MJG0/2XR1Hi5mHBDXsTMW8qfJ4E740/2hx+jOx9G+WOqNH0NosTKXmw16EEzq7
d/HgPGnGekMa5Ohbmbkj6fZLPmkPEDrAQTNuvcmjUy/fSx3jWTNwlO7OLbyrlR5hYGnyQrjyqrER
iYAnvnT5eE8IUTT0Zkh8ZpiveBWhN3H1PipwWFkUTEfaBTs5KrQvs1p8VzPyNJtYfxoXaBx1EX9P
lupu1dYLJbGCWJ/uS8+4S5PZ8o1pDtJJfxHCvbGK+sXrXLwNDLK7kyq7s9r4N0aimW8u+ourCew1
Uy/MWuWuclu8ntrNLxBzykb7wT/cV1x4q/m7lUxhE5tmSKTmlWWsj2vaXuB0k2JJNd/UybxF6N0q
wz/JNDKFtWuJe5JKxSdIizMXdoohVqJcMASefTJATnMc0zYi/51S0LyrmnrnldbBM+N/sXzcw0id
QldncKnkv0s1+9l4rGxcGB4LtXpKYmR+dqnf4lD329p85AWilZzgBK8eQrfldVplo2CZIvjqmh20
K23/StEIMdey/TzhldNMadgp8hqmg0AIZB51gRI6N9VrYmwvdWG6h1bxbpa8xE6tuhTlsL3mL8o6
7o3ROs56h92THln2up8alyS3dbyk0fRb7SwSbSiuzKz+YtXqXZG05cErMuJ/Kd+bxETzUnpfJqc5
1oZ4sAzxr7FO9/lqBrh17IiFuIypErim+83yE39HSi37C+6rL4kmjySE7uNKHlg4F4SPhkuXHYZE
AXoZwlxUkdahoBpq5wElbWhwgBWIgeBMxb5Z2hA2rIt+siOjIbrIaV7K2CYSFqHQYhnRXGiX6YiI
LfZupqJF/ZSEEsowLqzQJsw8MFe28UrQ2cAUajcOGVqa5cldtpHgIWGbwWTB8YjYyKhZpwsLu6x8
tv8hijxC3Xvo5YBP86PH2dUX6r26Gg/zTB60XuXOfqnlk4djMgdG+9TbLIZuPZaCiObZqgN87r7A
xssx4evv8V+7HjBA9vGZnH3iXRIyoaeQVjTbBq8AO8ii/pp25kOD85aKfUSXtM+5gfZ2KsJ0QfyH
Wm2p2r1VWV8rA0cP/gwHthzccMhxGvHaGwKNL8wKfZ7b3RizEy5LFs4xXgPlbxZANBr4IaLUS/Xm
SiguX9sgZkrs3UzuaD/d12N+R4SIT8d7ttZjWuZfrLKI6grhkgKq4MlrvA582X61E45aY/06m8/K
9KPWvshi2sOS/tb36KepwIaMm7T3zZIvavezEzkvjzDVSTIfzcdsuCh5yMLepI/f4/wKa5Rvxuoe
+0yitEayh1Bbq2/q6Uapv3op2SLdEk795CdjFVbyF3vd3jDWC3VSfWt5VMbkECv5Ld3pgkRv7Ypi
h/h5QlxbNRy73yYiSCfP/KqWoWHcKRX1glrcmDV6MPsqVX/gfRJRMwb4EH4Zpvmm00gBb4aw7fAo
hHWdjti/NM9FEUdGoh+bElzN+53AtJ3sLkrkQ9Y6V4Rg3Cr9tzi+K5CzlV18kxUdVmvf6hRNQtlH
TgKkYWa72VpCnDPCQtG5F5AVUBdwzb4bXX5Nn8h3STSrtHuTczlXKSTL8qJLLtClUCAolzjX7pLh
18oZSmat3xcrK268VFUOOi/ezXG+X/h7buUGM/LEFKqOy+1N4DAH2HAUxr3Z7xQoUcb/cXQe25Hj
Vhh+Ip7DHLZFsrJy7g1Ot0YCcwDB+PT+yjt77O6RWCzg3j/KKXGs59Y4WcXbmH9VBDKHUZsWfbZf
2XB6jn1/bzFSG/K/eu0Sb5v2hntqu3ururs50UP+AKEeldOQfdbfipSNeAn/TKzKgyl2K6Eyc2Xt
O/km3QfDDp8b/aHrg8A9SRPD2n0p9sghC8Ee3PC0mtwDo4udLxu+ff+pZsEdPOMwLg6TdnuvMGx6
2Ev9vD/j7TPR/fUOu08dXJQbXA16aXbLsiRjq18DAkdW/0NQxKAGeJuvadT3ohreh/Cf49BP7udp
Xghnt2bjueHYd9Y6Leu3qF9Pws+fvMZ9WaW5F0XzYdmMPFGfknWZzpKOHVEyhI/xqI2zC6zG4Lsj
egfPHrdGVR5vMu8yxF552gydtvW63+b15GGL2a32lC7263QriJWv4fyzOk1auy+d97mZbuKUj63/
KMfzFm5JRNneIPw7Iz/4bn4Z0AaqjiO0nfk8mlvENsnwYFBetnfC7tz28wHqng0lPAeeuth8CCKr
ZZK7L144vY0TP3U9Qz3LVFb/6M4MxhV4Kb86vMxl7zwZ8zGDlkVR8eMDWhROsfeYwfNKJZHacnaF
i59Zr0M3nue+3vfTcG2rIK6hSjyyFdzwP6Z+AsZc/IkdzmAfqzoZXI8UI/6tzPZZ9QtLPvh319GY
aRhVHK3Fcx56fzkLjnNl1HiA9ZOLyFqtDuM+KQl0+zKUlvlvtrYc4DbQB2n5rwTR1LEp8E6ujn9n
C/8YYizmPzMzVcYd9Vlxad6BPB0HSICG9aCv20eFcsll0xv9gLyae9rUZytIy4X0Uu6yWHne0RqX
e9TKJEBYb4XKuWECqshNbpsp1U0Rt1VxzvPuqliZgVJu4S5T4nVfZfMoZP46NtO/RczxEGbHyFx2
fjekXK+szL8Ozl1lfk5iZXIr0q737QRN7WUUTLm8kLPL0KxObkdKU2TTGuI9l+G8byrJwuJHO7Mn
W6eu0DD4X4PlX7ItZ7JGA1v5XATjr+2TrGr8GP72bERVWnHDWys285nVYnZSOTkHVrRd5RbXruUu
Ndi8+ler/I/y7Z3S0d7iT6yYBJrRe9ZqORuGTerDd29bPJ38Lpof/Ymu5Srp6gV86tbk8kTC7hC7
I5+6HY6JKLpUtdl+hD8sGu4Jz3EPi15eJhmcGzt8XQJ1Zvp+8Zz30jJj4rfOwRQli5mlbvSysTnb
5FL6zdHhE906ICIONaOd79qpf68CUjUa52RbbzB5WWLp/tF1RsqWbDDTCJOl+1f69qvfgyBZDKGl
OhoFrIsjy0uQR3fMFkfH7j49U0GQZAla2AdbvqrSjKMoO9UTvdsq2mHMBS6kV3KOu0BwhiJWCCQb
0i2hs8fXzbe9+bbpOzJCHjkxLRwmsQ5elNmmgwWRZ5+atqVCO3XEsTTbZBT/ipyeamfTx2i2TlaI
W3izE3a53WBQTXXrEKQTQfsiCYwxqb0r4pUKJH9mVmyOVOTg8f1wx5FXR+9Gzht3+2MIJxFzfW06
fS39LKWDYMesvgu9k+Iz63PC93AVG857lB/yQsZSHjP+IYGYu016u43NZ7D/w8u5MzmrHLZ+9u6z
sJtPkrqBCdZPco8PMnwj8IQ1z/jqF3WevSnJeWKO+akpyVgM8yGX22lsys+W7zYo2m4unPFoEZW6
o2AClW/jfyL+uS9641r2wGdLRLrBkJ0WDIKpilYrGUb7uV+HXxy5BEGY5T30ON25bMbw1f8Vpvvu
uN0zvrMXKfgt6WF86KDCSQl6dpz6Puyif0ZnPZfDxI2xvI3Zvp70PgrupTm+jP4zASPksD3YwWfF
/aGGL9II2dDrRFjVSUquNIdmerNMIvcSbfcDRjudGXfmsibe4B6mLNrLujqu6ncUUdL7BhrpPPYI
ageT9MeZQ+eb3J60RiMY8F9dD3cDF0Fo7DL3XybsvfS+xmk+gon6bNEbN1nOsWkEv1q8myVbA5Jj
WtrZdfskLPvYbKjGk865VBxX/RFG4OBb4znyjUPbKxzyD96U/RUunzFFaoHBG9MVR03ClK3G+uj7
63qP+BnICCSK8ylaHnmBT922JV5k7Mv5OGsjWbavvLw96HE/bR8RCU6ZVx/Y7k9+Hx19+RlE4rxW
46XICqRM/Q5RfLyGwaEo/9FpAWFix0R2HGtWbmPpoFu95aXOttfNKs8TEmenOFNF9uhiQPKyV0NY
F99/zDW76vSziYdo4Q5jVIKFjuW6l70+FgUHiklOnqqSbR6PYQEU6zzZzM2ljWK7uRuWl0AaDNl/
hfLx+084x9+zXsZqeslZ0lsebJ6fnQKMonziVSasMdxVK81z0El2/1HbOqZC1NNOMo6sKoRrZMfK
ON58I03Lyr/+VM6rC8Qj8uUCaLHTNn+B+mlM2re236ZdDqC512ar/2qPlPM6SAoXUayWaVU7cVc6
qBcidVpM7zg5j031WAevc9Uemgkck35cSIQhum+8N3oP47EFzheHwIj+zEGXjJWVbiDhnfJoj2aB
BVyqvUs4vdt1f79O4FphldS1AO9FhxG0R9OeD8awwqfM9zmkdp7rs0E6gyiKEXh23us+fL41T/c1
V0gbtgdRZfvGL09o1F8q7R3tojmWvvEs/JbedDjwbJjvVN08zzUGsmLOTIx42UGZA+ec5cKTAxVu
VkpAoxU3nXvBTXksuqbk4h79GL19fpepuUymRn6XfU/5hvwodP+Meevir35qG1Ha2fK4LvK8mNbf
iVIsknemY52Fr17FIhmZVQ5IRWRIU675rvK832pSwHVtqL9JM51ORChTqDIRolwW8oy05LDULOaR
QfCGCb93CI3hwXKYp21Q6Tnv5L5UANJK9c+E0+idjvINSXXG6je6FQOZd3SX7Lh5UbgTWDFu1apH
rCCvk+7s3TRHb51LckbQbH0c9TBNdX8YlPqsLf/B1Ywag//QCna0LeMTaR2+kIZf/mvCHLag4V9g
wTi1FRklrhxMMGzf2sPJceeRq6Lna+hUB3uzPeiwlS1enMTtjSwLQM2sae7tdZnjuoABU/P6l4Lg
ry5CCx1GQ/5glVufTJZN1Me670fntLVS7/FI2clU1NgbNG25VpTl+9GZ/nQ+ifRz6+nLrNr/WNjC
eOj4bFs4pzgSA0w2LE6wPJsq8J4yszkjm3yJvIKZ15vxEnoGuyE8NBOEIts+rwqsQOG824SOQMUc
D7bEqalhXxqRtQPJMrP1Ephr86airoyQAc7juyvAEt9KnjQvuW2rEy9DiWKv09GNqigujBFz9Kq8
JdB05mgTokeBWHuS2OpIdv8iT+Bzr8OsOxpZ4b3XQe0a140wl/oRnHfL/+WLo8Lv1mhVsXe1XwIn
8J24Lt7g3PUhr9Wq2ohKthmHhQk5kWltfg6o/BNbhyylrBQp/Ep2huZsv+zRFcd8UlMqMdI/+2Mu
CPMRFakVUVvflbnTJ+wH266q5+HJyCz/JI3NuziEax+duhj2IBvt1dzwD9pFnad9Mbpgnk5f7JHh
1kk4j88jG+0plyyKUVM5j5ZqCZ8xgdpSw7J7QhS7IF6rW4hzWM4/c9TTDTsrxuQgItqkERcffOe6
Kc6BSkBKjNWap5WqvHlf26E+yT7CxJs13QW2GV95HVavwQKhyXdqhU+swYrXMXsiCsEMUgNtz5aE
AcXCc+ZEHPiIkhnr+NvWtvC73Tg15cmJFoiSSZpPbjcNqVva/Ysh5uaB99dOzMkZMa94cH0Z4T0l
wnCyhqx6PswL/uWgaSaW8GA4lsJXabtFgspbO4jhREIuG1EX8Sqk/bHeXtG5Yo12S1/EjVUUj1F1
O+com0xKG5d84xhkofZBj3irKljypbWul84asvu63EZzp7Jo8BnlOG7c3qpPJmBgWndZdhC2Kf4J
HzJ5h/NmeJPNqim9zyh7Rj6TrlhZGacWwIfVtGGNzPC4Zbq+qrGhYHOavB0l6EgCvUjDYfnRuTFA
c2lE4kIJh0AQ19T2l9ZwnTtp0xO1ysiCk2xInCtyAmLlWF/m8raOADTvu418Jmdi+m0QKL57Xv3H
K+dg50PqHAZvNG6wofXqedTK2kIBZJZT+W5rqqiSrKEBCTYLBmdTbU1O8FQ9u0itf20kuDE7ooz1
Omh+hKk66kJP17UdueO1tF6qukEr60x1pw6kXs7csKPdE5K/NvB/eGBD/Ohv22A96LLxzjzpMruL
DFmSjYMmsyzhybLOyZrEzpYpuhJsW2IpcwDkycOrYPiqi1M5pv4bmQZ6wDc8FwWKAo+kAwUO5zii
/Ng8vO9/sW1ty7B33U3r/iS9dasgjIKm/9iMTbSPXWGo4HWLlM8fxFaqKyYdPoPpIwhqx/t1be0t
kCylYcHehZsO1zP+yLB8KrVhR+cimt2IQUR4zX4NuBqvozKqGyuU48SxdnqLciNMuhLVAkyaR53r
l9X5nvMjXeTD/1pDBst/G30XbAdOG63QTT4SSiZg4UxDLtOuK139F4xjVHe0GyvRJ5a3MKjt1lAb
22PeunV0tnwCFLFpR+3SfZhl50uxw6hje2A7bqQk74+aC0Jl+saNgPRA3kT9VWIFAO/gzMnGHyOA
MmNBz8zB/I/3LAAcRlfCj7Trglz3X2PVN+OT705LdDLcwlUfQlgDuVuBtMVvwFu/PqytWNZPx3MH
51z4rdDxoANJI547Nt5RNpPy+SJ2eY5br2zM9zaCq7sgi8jb9JYlqHfDOhAHC73BF8Yx56D98obe
Hp6rYFo6ZoAFD1E94jZAoOYHcGUaqdP90PeKOKueXIM0H0bhoEEJZXCw5Wp8rXYbfg1uGLC0rFLR
sJJNRpYtiVgwMwYxQUXU0Z5CCqNADbXbNsN8EJ0RMj1YlVmOv/zKvZ+S1UGEmEdAxu9ojuP0o5bI
KPKYLLhJfdUoDJgj3SUwayAHsen8zTDHiSY3wAo+DrPr/M8w4qwHncvzrT9pvZhM34Xvbc5r67TZ
f0NoL/1ladzlGZ/RiOahIz7vIfKVXad1C/wN2Oc4hlrjDjldHeyafIXTY7SSE1SusW5yuBVK2N0X
GhZO1B7kmVcVRIYdeNeizKh2xHS0MlloB7BYvGWwXjKvcoMXw8NSmAxqMn90W6z6mRYBOz/oPnJ6
gs3g5H5XSgqI4S2qvo17Hw2o2A3BNODYwd2Us5/ZkxF3crScvRsMzN1qstfiEq6d1fNwxtbo/3V1
2OT71qTF8GL0Hj3satmU/dtPbbAkjhKm9x5JcxPfjiqnu0BBiUy3FjQngLyRUrSHldwuoC6CUxoG
DLdss6TPq874IaImDN99c6FQmFw4AP1/re428wV6ZiO8zKQG/lrxpcqOlixGAkG2nOC3casm/Xfj
fzU+g6bg5NxV9PYq4tDM2otJklz7XzF4UfmCoGvLj6GPpBdRG3pNYufEVnUNKNlcmePDQIlzvcva
oMg/xg4O+FMuweIdhNBOcA0RRk+vXrv6XeqtuUHWp6oJ+vxj5XMQz43MGItH3Q/xIu3gv8rKBnng
r/Xc3UrqfpG4AqBmAXclYB1FVCpdqOYOIi9tBhXN+8HO7ONSZbN7CuSIa6Ca2JBKi88qFsO6AcFE
K5ZEIZrwPltkdd/UJjLatrc/oxximgpCJWKIuux9WpQ++JI5tQpHr03nYSVeyRp6gJ8qM6jXCcfW
Rbc25eE9ajVGmUiYF+KmkLRFuUZCUvZh/Y+0wOqZgIyhRQMXBD+bb8lDl03VYxdG9lPnTPoPx+Fy
tiAUjJtapa1S0kNNgEevvAtKJY07i7zW4YT1H0i+63rrxZ1d6IA2DMXAOOsvVbxpm8XNykqw6oYQ
+m+bqJUZQ2S7RCgJhLNH0mrHuViH+74fc9p7yip88nU3ba+6omGBPaX5QRif60RPbuHt8rDdhmRe
LedcL0P2QO1g/5BZhiKCTny6cvxi9HrvgqGPh8FBedd3cte4OBmseb7KbThY/vju1RuCPwKNYsIN
hrTWThjXnvFhLpBrvvQ/8igYr6pZ6720Udi1U/DI/EIgEG/4WZSyhGLCfNJuo3wXnlbfYM3ysTEG
qlvW9kjCih979nSq6sHYM1Ch5Qpa8mLXYjvUU9VcPeGoPywWGcN+fxaVa8VD0RmJVwjwqanfdlvR
ugcpLOu912o4qm42HguuAzM2C3Ou7oNSWHdol3iIFa7dYs1yRnkjv8OJcgqHvnqa5LDdlV72N1xH
VRzbnmVkCGkvCQd7qIB7SjedPTFZp1DzXYttS9Z3BREqxqGxewjZNq9BiVRkIH8VOmwvrCDzf1Mg
nmtDgr9KgwC8oQuTzNBDWkWj/VBE0QaSTrogqQxMDITQ75uuseOB53ta/MFN+lBdMxAtv1Z4j28/
lEFwoFyJl3Kp3QRhIJkV6Sgm5bYLawabKSK2z/3wlIJlbxzvLkBxxhDjNY9dBnwxO/273YNtmkG7
XZQt5LPut/w2Ck47KrjvdGVfzKhiSyG2Lu74reIl891d10dPG9GTDDdoA0TASRYt2/s4hmhBipXM
PmHt21GR1k87Ml1XeOqEywZnLTzy0c4etw06vJw8N45q9eCq0tu1/s2Hf5NpLBWa07LiXUB30FMa
Q7BmNwb2hXrkRwaSvwZurZ2EbOTtrLcYcSlO4bJjAAzq6TKhsd153sbWZ1o81YIBzpl9qu2KkJiP
Rp77yTmPt3RNf6B3W5lRLKaqBp5GpUGTBZGT5A1HjWmel3bz916n0C9M48LtA2xAX23Ddk8C5AxX
d0+kXwCbW2ZxzUWEtPJpwXbEM1pAtcrbKQ9ZdDJ1Xu59Qml2WIovcJNZbG+W4BqstxTfYZTgJPqM
tAauZHZNw5D48Crrv2cog64JlqtRuq+ICgdY4uF99AmPH6hwjtELLynWIXSG5FAl3Dg6KWWnD3m5
ehcK14wDeoD5LXBvHgRDuykCiUs3zUweDRmNfTk/VtnQEY7edHHXzzZlLfaJ0IT2MCrv2GdwHkuL
drCo6fjIcohJPSa5ZD3QU8HnbExOylH4h9xcpj9KMnZZwwMmenCLS7eqTsDqFiqBElJDMprUZXVA
wgFpkE/XMPLgvQCuIWLV1RUDBGPpOSfeKiOuasakMis+7AlJg3u7suX2mi1ll7iVvrS18RLYUOhd
8Fk4YN8w40e84nQMBNkjAq+30QWg2ObuGdP0Z8YMfxMp2LF0++lJtj3CN6eeHouomPcVWRcEDluM
U/USz1HzwZnrpG3OOZ2X+E4jdIyYyeBTTKnlSa42TDX/jDAckmvzvHQBT1iN6hstXK3lz2iZflIS
KhmTI+UkmQ6+hT0+WPn6hfb2k8P/S43qwVbhfZ6ND0AY+4aheKeJD/Ibw3jPpfVQBw3MYdisqTOE
AETju6XEc6ZMZx9s1oM1kTA75cPy287kFDheDvS41GbBX8O0QttcWZmsT0NxchX5laPtbzF8U31a
aiBagpULeRe4pUZ+Y/JahHRvjtrx9qsuzFQTkQPUMOTPQGQDtIJTXQoiDx9BG6Zns2vFexMN25ty
3ekZW4Wzn6KpueM21IcWc9Z1mewsgDNv0UBBanlh2sxFvz6Z3cCX0p+tfEkiv+nRhwVvFrIc+nJX
wiBYEX3dJmJrLNChjqTruDeHu8FzDtIxzd02lSgSLFffl0tvvGvTX/dhbg4JD/Jbmh7cX6BYJWkf
JhR1ilD4zduZgNk1LnM20BZ8J21ZCBLfG8kOvsmf/DXPYoJI4Ap1SHQwpVTHKJKXRbSftFqVcY6o
9KNWkCBztfYnNuIuHU1fXcqa3b4ss4SgXpxxYw0Zo+5Lb3ETT29qH4zO+ki0qJsKw5r3wDpHuXWA
vJY+5UIi/wA0KMIG8TE7xWFtApP1r9ZHY0aU4UX1XwipDS225FzrqBBqt4nEc8KCV6DSs0m98d1Q
8lh4qhYNplkJjzR4b1JxATUFbOky91fLWV58WXTIegq+d5NC7yCzJ3dbmkMk3eoWqMdf6F8R/bFs
E80fL/2Mpp6StbjoFidp+Lh+qnEAF9+Wly1yRqC9QCFdcdXJqjLUJtpMgxvu2Vqg1KrtimSdyntG
cUCnmRXMi9admLujtxBeI/SpNKcNi0D4Z9DTdzesELsMzgfmJ2RAmfzReXYLTDx1VXdSldo7RlNe
SR182Oqg2nk96RDkS6PAblHwAICHu8nesjTo/TKukDJ520ysbxTFyimf7UieOaOTMbO/i6H7qCZw
7WrYHkd8pHHnjSwDffsV1J27p73ux1ryMl0D97vJeIXosTDjbOGA9sb+ZFcOblo4pummHxHzqxRZ
lLL2EAziKWtGN5J9eNoWsbylJO26pnrvPOvFCglcdssIteK6XoOp/Cjn4Vjb7OXraH7PZpmGbTWh
pevlOynZ/9dwFIknI0gxDUixVBciSYyzOXEw4AlYCHiq1DUsoE7wTj9xxV60nFfacvQVj+25cRh2
m5Wkm0jBvNmDOFc5SFYY/uGNjqegurPXNV6X8MEsxLu1zo9jtRxtF557zay/TrWC4c8lfBImqj0Z
Q1kSdDTHFgUdNW5WkNYzK37OtonQxY5o/KeMN79B1JRbk4/SxQG387MAdwvCDS/QwdsSSKuHfRbu
ucypNrIjlAJ4De76MiS5OGtz3N9IQjM7uNaBdVgyI09URxIFKMpIKHH5DjiJGC0coFrqzUWW0qEG
xRMUb9zbVlGzPm0X8KUOWfJKw+D0m9s3HWKL2BJnwRT7M0uU6NYHwega27P1ROWvQ96ylfTgwggx
lr9KVmNSDBp3kTX+iKgLHmi3IxVFTH/XRv8pa/gaG+V+LDUrqertp2pynmSlDpnAfWbO0UtuFmAa
XviD7w9hSqCrOEd+QGj/XPCZasaWfPhcWCnzgQq8zHUSCVV06sn+5mq0+z0strEbBxvZZdWnU9B5
+zmqz0R86nNooKd2hLWlJsadi+4sWNjK/SVPAA1aaL91revw20GkZc1vYxcHq/DuOgh1LBYgmkJm
x3HNzuyjD90iHwbJIDQArRfB/CfMxLNibUy3Pv+vYVgH22xOapsIs67EbuujmiPOGneWkk8GSrHQ
aO6HKbi6tvW7EO1DSZfxF3ndiXMQtYDn7qsChDkro5QYzSAeVzzgJB/IXv2TIXr4iSLkdnPUc7CR
Ch9G306WRzEkPHGPrftBrtijU5V3SzTJy5DrrzxfJGWD1mdhshkOOQu9325fWCkmnkp4FOjmn6Z1
XvYjFvvYDAkbqPPrzDLxhOHHuQtZgwF8vdj2l4tuqbfgPU5qCQoYMazj9NsT/HtQIwltHE08l8b5
z7TbFC+0cchAMK0YjtG9VIv5XxEMX3JrUEp29esms8fWWT8po4pH01Rwa4Z+Mvj/xeZ4s/tUp2Ap
LnprLkT5DTE+APNR1tGpMbQNxZcj0pqYObo5AjCePAkcOxfp1KPVKbviXMyaQh/LTqoaYzBph8+Z
aLn97fBHlPMLq/uBo/FBWMaCz2H5JeLq1uVsO8fBA4vj9/Fn9AvcValTTj9cw/cNRFAaVcyGs4zu
HStEm2U8+9Iak6ptngLd6LjqEc+ysPWT+BPcMvRGXkgmy5YTdD5ZEwJQoy+OFB6QS561x00SvY8j
n2orQ9hJvemfrM9lYi39H23MKda9d9xgyMbsB0OM78w5d5zf/2hud2POnTZVBioVwDLj2swENLl9
dmAnh3rtMNNCFeFVge2ewqxJ814Pd/OwRYxbxV1pOmdP2uiH5m9rcT5lw+4sBgE1wM+C8IYCCUDX
m7bVjpUr7jk4AbKmVicBcBCyeZQq5Qqe2Nnla5G5T5OwnmxBuHrnChstKq9vsBJfTlbILmMwuymg
a0Tqp6wINfQxp49b6x+m5ffMDegrBfGUsjoRKvUWGe3FUO4x0KgBlH3yhEjKOmT0zbyD6m7Z63XI
1dAmdqUxOWz+F8zCZ7QOtLIXfCWz05qDsRMROyGe2PYtTqME/cpL6BdZAuEkE6WYN8z5mLc2/HRk
XCR9IXHrGAg50UJo5V0X37vZSdbEzIrvtrX8Hb3vp0bVakfvuHnCRXAoR/KvuGKKu7Ayflx/xKsz
Dq9AO/1uIT1MGP6FDh66QigvCZHROQO6jvnKVyD1HDNV/j+RdU+27pJIL9+V01+MUPOVs+8Hu36e
AHgjPR06e/vMI5kCkaVLs8GUD+tLMxqJU3GqFfb4x7NFFgdzTmfWmES1ax506z8R1XgAnTr0bYGK
AhzJlsTS27sNnecMHZ6Td9j7AYGVHK1Ofq7Wn4hie+Rr2M64el/bcPm0xKzjafFetDceBpN0qby/
aQHGYb1rdX9PcGkAl81r19dYFJZfnCXYG6GhY1lsb02xfqyh/eJ1aAc8ii1c0g8Pc9s8r7xFMdXP
x9bs9xrkD/eG9+DnAcRYfTdIhBNhhjFIu3/CJvjnae9ztX2AEJeXBf9hirsZLS8ithaAGPDYrI86
r0+qBhDXSu3tzv9drZqv9HCuYcAK1zw2W7Dr1fQWVs2xmN0LwPodvC8vaX2f065Qa/8wEBGJstY/
9xlBvpZlIHqTYewZzaM1uk2Kv3FGHTY/RKu4aKs5FcK7OjdTJ4oYVEW++uOh8EKFeW4kUH+10IIG
iuVsw77gjTX06OyarH1uGvUOOvYoLC1J8L05lwS5iTN25dEpDvW4oPRrGVvCNw/lQGffB9t0rELk
RyBoXNag+0Z/8p38qszpJHJ8mn0Irx48OZrmkshIx0U+MjjXPMrwKevGg2F3sQwRPRIuUe1YAtqd
0XjvBkkvsZfjKPCY+dp6uV+iZb8uYg+QW3GWIUPYHK5gDv6HUhqnwYxqoI/iOxh4qW6qEgSB0YCy
nkmPMPu7ubEuspz+60rzD4lwV8et3w1zeva2ZU2nMDASS7anLZhfHG/cD7dQMbf+NMo+AdVPsT8x
o2saInAOZkS1OMeannrV3axYE+ihizIHi4MZikenxwi5dTSR1P79JOa/WzS/gumyEdeXzq7PkDxn
pXFaruGvyRa3szfX3Q1KIJSa7jW1A3FTB/dmYKa+43Nsyj+G7f4uk37xMQztnMn/CKfSA+PKf7ec
I1KFFpS3vVaJRFZIzveUtoNzUQOybqK0zo72+rR23FO/2PsuKPfr5kFPljFONQpHsBa405f0xInu
onPGIVP34IZeAIQNahGuSKTU8tfsHKojRMz7sc+N7ZfEs4RN/2oxUajSTubceZA2+8N8K+XNp3Nh
rr+Qit4uCIs7ojggf5AGyn/zTUZWt8hctT6Jen5e7ReSOT9c02SsDhMfQ+RNbW4j6/do+42HWfzp
ehPSar5I2o1scpw5R4dX0puewOhgD4vx7G5VmtXgOfMNoBQSdTBsSBCjoUAZJxByiXkckknQ2FOs
/wpRpkqRrhq1xYtrCzwQw7wPxPYYTdb7/D+OzmSpdSMKw0+kKqk1by15tsGYwcBGBVzQPLeG1tPn
c3ZJbioBW+o+5x8TOmqqpdnFs/bPyCqC4OPq6uvRydMLEco2frVzNsBS4fJNmtBZHAa50Tl7avlS
jn3xc0ASAAqUXbx9DSIkerIX5G2GARhRWQfXGPeICtlTMBdW9MCAnI+iKMH5gCboHwYwp5KX0hNG
wyux6eT9Q3inE4e5fU4W8dXExndcIyn15Sae5f0J3qYOklo6zgqGGWubQ071nrH2Zn9bQOJmZf1Y
OETo8nKeXLfw1gUUjszGn4TeMXypDxnWONwDdLSIKMyob+vn/q0W5Z5M/o4XNNHRj7WkGct5Nw/t
d1dbdy+QucNtpSPMwrEq+gd9qE4eHmtTXsdeggIuYp846uhn9pNWpp8TkprWhyvNvEc7fp/LLpRR
cyxxYZj3X9SxNuSWHfvSAtj1MMFpz2QMHrRm3hljfMYPTYkINuBmtK7C1cPE6hh6PW3PONwG0+RL
LHaIcqDa8k2PLlgubxJS1CijoxfTfTKVxV+aey+Ojk2zwrMRumOmNsLDCspaUAV1DSJmN7/E6uQr
5DRwPhXzmwP5AnrbBXMGeigi9YzjOXAK7AJpleNxstB+t1H+6zXew+LPP9biIl/njCly42mK/KO7
NL+Dm32YVX7QjYp3EP7V9HAMtjd9IMG8HWlLOaOCWSl06FMqPrKhHzYMmfAgY7l2PRzHOORhDe+e
MZTBrAOIxTJtedaM/tIbdYgUFi3BEP3pE0qxuSVZGyEobmiSJF958ddlcmtifVsIbwfrcU48tql0
2oJIBpg8EXsWBt0wEsCMRbbMvoWJ3KwRYW96mOucCX4isjEr6lUYT5YMzWpKHvqFWsN2Bp9FY+BA
XrKwGdbIQ2tE8+OY4OXxHckcVrn1uY1TCbgv1LFVFGt7Tt9v2rrKnvoGZyUG5p8xdhqUltW9PwmA
sND16svFW0m8uzTCohNZqCPxOeuio1xYB30iz++9S+IqMMp4rVvlX6HVBwa9HYfz2p2+52YiScXZ
jtXy22VG4IJmxOUW1njf+SHFlqsBvwSiCayKnN+GS9fVTMJiJg6K0qGqhfwGyQMzPyeScI06HoJ+
FruxcfcN1oo8ZwCqCrRSUddv7aLZ+IZ8oHCAYiy2ZPyG9livbVfxwOqXigSLiPc9KpvzULOVm244
MGqb3nDR/18/x7Okgae3CL7IqzDHslTlc+AaUx9qWbFHFoSVHelSLL8aPdpOIwGGNg5NbDalcKju
SV+qiXVQJtnJzvp3v3LOvBwY+Uwq1d+FW+OMwfhhxodYpscYMbXHwqX9jJPOoUuCZWyc+bBOaSl2
zb04idUAmf3Oo9Ip9cxbGVs/vtGeq6ylYatlzHfqe/tunv9UUz0E0M8Z9V39Ohf+JhsFerWO78sI
CUrfsNjSP1geaOw5zZiY8T49VfGFn2pTzfAXarL+tMzYo5IKpBzOFmrGKOYH06K3NoZZA+5xe9o0
8fLa8zYvwI8Af3wness0BxXjaz291NOPn6GDd8EJ+4IwSRCttiQ9fH7PnTEYqt8+dV/i1tnh5no0
ZvnqZHITLTQ9yXFjIiC3x3Q9DhiO4cw/SQSAlMVVAsww3p0I6dWpq+1glDtT0gwPupBVRs5Qx0Pc
DB9pfK70dDtws/Tz8OPU8mwDgBYxs8KdJO3s2g6WSt+6SLrI11ktHguF7x7gSfZDPmxH75XfO6xz
dR0x5s4JcM/wNbhqLXmQ2yE9el3z4NblsY7Z0Mr0uVrisz/MBzmZR6I8T/WizhhlfTNhVATqBsWU
uTparn4q45qvczIPTHyPepyuZ88L9QaqI5mf8bviassOjc99qY2PiaXIerDPSHYMxKXuebaAurXl
GC3ed4H+KyZt0sejqeFg7Wf9pU+MY2T86UuxF4tzHJiridRhUyPooyXMgmJKjkB3/OQl+PVtjSGU
IipBEoDaD84FSvM5oUcyavtzRnhaU6kLLovjkh18gBNvwZ1yZxgjsU3hCJQPCjc1JqSttu3c/mJ2
5qtw2ZPuQKk3ud+VTH/grrG+2U4FGlDtS9s45UP5XXjNCwdTOBfDpqYmQnFVkkhFcq237lP9686X
DlFxNLLkWaUK7xOQrTMV705d3ETuGQGaqHMRISKV2rOfknGe8sWoZdMM3GCuCf8Cr4JoCfK4cVE3
xjTqoWxenIfUqdk96q0BVZLn9bGmIMBu8tDrB8A6eKSETxMDNl/PhcfnVMzqr3AKC5YLQ0Krv1XE
+rhG9xejhiAHoydbIfkUDDppMTxP4POkoO7kPXl0cpeXyObeSgQNSU50a+9wnt2/kKgMzYeBu+13
FAx2CDXEtrGJmSzx26Xg8ehlrkOvPZntfIH/XWeW8eT6n6O14G2vA13ab07q3e3laGJytgbT5nTF
CUjvH38Y+mz9cpJhn+EFmPrkjWVmX2IXKbtrNORfVNEHbvM06SbvRnEwQFB6E/i0U6EWdesGzX2J
Xb+EdXWiaeM0ydFEqz14hyEzWF/a6GFuUWqN/c41q9c8Mw8KL4RKuVT8YaMhSY0WzG6kQZgEPXT2
axtNjx3tYAG4IXh0pG8gSFtD+4dBJgAWwSiW/s6WdZmz6aS3t3HkRs1jvsT0ovfFAYfkjo3yQdOX
3TKWDyPuMF+ZOJApe7NoVoOEbogvuS8NfkEGU8zwmwEEjz2wc178jMS4AYu3+wEOYTD7H8a8Q2kx
X5AQi//DupnGuO2ERFOvPeli2bdJ9ebIeWXmOOiQ8GrVekbjJFr3ye3mHXYupGB7/Dk2J2XMeULy
QLf8LUVJdsuy6eRMLZyD65dhtjjW8xsXxYFL4i8iaEQ05Afrryk9pumITFCxQ+BE81v/1ePiYnEO
M1/JNbWFb/k8bhO63DJT7p0hpy8uD4yZWwI+22P6MDA80biVpHaYj96TBfyBlGpVdl9ZQ9Vd5PNE
e2fml73dR6s4GtdWmX4xi60sWgFNBLcWmtoG0KxlEswrLazmfG03xiZBNa2j3jUUa14zE/yu+69S
038RiGyLkgHZIe52RTPAUVATn8RA5+10Qd12kjagjo3YpicRozKtNQdf2KUuxvOR6JBFO9WWf5Po
a4ekxhvi/JtrjPXDEgJP7zONmh1coeDIdPks9iHP4Rk7fZ34F22y3s0U/a834PEkOMfVNq7oAkUE
RB37G32OQwxgoMS/bAXc39XW6M2/cYiOHZCnpr16JIyEopkuVqkOFvoIxAnXCoXoCtHow+SOJ+k0
T11mrROZn7IaPX5t/rtTISQ8XibLuM1GtSOhlupDk+rwAbKeYC3Sopy53xeTj1WwWmeoqxc7PlBN
duijr2jOH7jgoPkIpGgqhkb7yTeMzT1plF/7ZlrpFdDygxDHbhW7AGkYYAD8LZoD43U7lxs37klV
f1X48WabbAN7QXMxZVgUrHWtmqNoU4IyaCCORouBo4tR2dUk6KRYxglDWixI4SGoQFRgQkvomDQz
32bKe1aQwJDHPHbRR1Ph2B4e7zqnLpEHJXiFnRfyn9Bc6SJwGnftAxSIclvZ3dZnIh3A2kIKNQWs
QC/Ppjrn+Vfb/+ktalLvzyQDyeJcMqP6iypED6WRES5GdsBT95lM/p5ce/ivbHose/O91ihILlA0
kGpMToA61ZkXuM6x1MTG7i8D3gxL/0cE0kNPM+mo3L8a24OTu+TKQKWRXFF18jRZ31aGzT6f1xl5
DCqKVmbyNzQKlbSEC/1jh8Ov2/2kGV7WyD05FGNovQzLvgUAS84Fw7iH9Ju1P6lMJl9irrBnETNl
7sB4SYPkyJN5f4hYrzyX+vaMhljKLVlf0pYXyxZH1b/Lrgy1DlNeIYYXaD0rzNP5YSzMb6fjWl6G
+oEx+COm511xFHAiYHj1LCZYpx2+Cru7WESOt00b2J5Lgkb07VRo1uykZSxy6mAgcsu3Uf0VfNR6
UtJHnWFaHJ5mmb+WBJ8O3R2tzkmFQO5i3FOk+uTW8r+2bfGoyuYU84FOAhU2rnYELUAaHGad6+Fs
vsbRd5N+cDEF1p3Asz04fwupE2fLsPBzLYPa2mVy/1DVbU6NzwTkfUWS+a/d6khn3XskBp73JGaa
ks1XpeOrF+LS2u1Hanif9vAGbK2vhYq2UaZvSju5Abp9Jt7jXOV/UqnXqtyia8OY8eKb6QepZBvB
ItSkz+kwfOhTdfKNPoxq40um/r8+ajjFjhXnQFdEv5pu7ipit2y3E1tdEk/kEMMT+LFfhBjZudlK
QiPyUxwxjVWaesB0ll69WUWf3f2RzEv5mqamh5oQnhDhmAIeFunaK7z6STZaGcJqqJAmwgSJjtCx
W/be0W48ay8aSRoH6VNrmZtHhTxR8CokvL5EPe4q/INha0nyM1x2ewTjxEqYhHzkrrw3gLbxUel2
i8JftsFsmNhJNEsh3/W+kMR/LSqHwvGbT1fw5ZXGHdEW9bVs63wTueprsg1cfj5EoDZjZa5m11ql
Kn4dWoe/04bxTs+el9kZtq0FAtpnskT2NB+TQRv2NrX2AQgDPRj3MCfZElYManeZDGhvd6A3Na7g
JxwGytFONwgH+M+UEFnoIB9H5V29MXVBUUuTSaxdRwKvYTIY6SpTldh6yXJyAA45aDHnDvW4HXvn
C+19z8BJurgblyz1KOh6NwYarL5pISW8wOA3oK+2xN9cwjetRGxcRO4/jTbYtU0OXAPFlc04qKUD
q+4Nz1417Bqd/wWYapOKjeN14SyrPXFOXx44iQsckvXRRdNgTtXd8jOYJ78b7ryV9lIwTy60KkN/
9wBE8ju7V1uIMUgKAaqDrcqqHvhPI2bnM40jM10NjY1FRS7f+cwL0y3JvF5KVtvJIDgl8UrIvrnD
E6hfLOHt+Xr+EUvlYLzU9pVTPE3EQI2uegImq9adS8iVaeP6R+QBuJo3G1sUJ7cGF4PVfJnQONIs
e0t78IYMAWIwWwUqOW/Yl+niQ8Q2zIO+892Ni3MpyxrYK+pq+kpctP1ZHi4cRykhYVTpHT2dobVP
+n8ENWPwY4UOFqt4MWT+S7vnOSt63InyOgj9Wffqf9ai7rcQsBg1j/jHxubHMTUE9FWyx1kQNp31
GXkYMCwb+7ufQVKlrYVWuPw1UscIzBmfQl8zGNQViLJVtteqc7Aq4uNw/GUvEoV+gAao/Zy2j42T
nNG2/1ssQxzYSr/5XH9I9dODpcB5bYgLMrnPO7ZV36cSKmqAn7ogacllMCx8t8o1CK+E6pg6L1qR
qUqFczIlQZJNn4Zcbj1WtHlZvvK78buNhk1LFHroR9FDXednkXLMscSkq7FMCQgalhxVZbwhL1GS
I0GOYWPM2UZkpE8YnMqBxau1ymT9JSPxvPByV7zYfIuEUEnBy5gQm70fTLDgCeU+VCDat8oigGN2
9N+y56FRPX4X7so3v+ndFTIyVIIZOTLsu2spQK6pAyIgDA8a+vrftEJl005uSzwbNi+3JUmrRF9B
ivyuL+dfAIBp1/UCK1Y2PuWes4PoZjvK9xriRCLVprC/Q5xWoYHNIwshYOYA7/VVWN664S9w96Fc
mWamT0uDpyjUmQ52DO8G2STRqDN53yn9SRgnm8ClcKnGiUNB4PBlcXYzDlwz1zaQO5tk1LmdC/uY
2bHcRqp5qefiy/OxtpaNsS1Icl5lM/PlGD+YLQscYc+riUiUoIHrbcx23DhR9Loo51FWzk81+FxS
dVgU1WXsms9WIn2sNVhI8tXDNGPFEeK5QVFGfk5lhVNvE5ucRBo6/vrYltEDKvxTN4tj1hk70xpc
kOUP2sP0TaGcZyLnXkcP3QXKn2ulhp98SB7VQM9N5p6zDISnRPV+t25ZiXHpUqAQIYpt2gyP0rA+
+zK+LdP4ZrTiBqzPGKqbR4jSjS41IGb/n0Btu08mmpOVAOVNM2PYLR6S+GLZmon+C6NFB/090xG/
Nm5n3Jv2SlFpgZufzMG5j8kFyJhrOCwja9j3DcU7yAU/WMJMfEZY/xyz/WpyuCc945yEFHuYp/Ka
ZffpcEF9qgvy+bKOhyOzu8cq98qNDwGZikoPc5cbR0NgoHvZAxrleOWW5F8LSWu7smmb5xZ4J1eH
YnPVfYgYb/4ivKst+xJ5sow5wEd3E3dtGaiaxvoumfY8p1YAQf/cCg/dA1iqjW1onY88gHWkeKUl
FmLs17GKLxxEhz4T316fn+YcRwAJRGQfFf64jtoq2iQNwmddoN0R8zEV5qPhNX9EC+NbcplTR40h
KieuZU8+7Lnnz8ce2qM391HjqJ020i/l2uR6mS3Rp3cybcnIsWozYHWtkkdFhmWY2v3j5MiDSRTU
whuPFmdLAkYKATkeS9Mp1+SWYdrJ7qURsOK25l2zWvwj7p7ys8Hn9s40xtDoDj1BFeykwx1dj5yz
KpccThXZP+Cu6Xqw3WuScM6QG7HLfJ7JHsYnQvCDZIrZcB7XSe9/9Jp9c4mwidLojIlp56b6k1+m
B1uDZKi1AjaXojdsYMaViPrj1CNCGBWLauMUYSFrAhkEiE4LGITPCJFU+tkiv1hYuLU4/tZHQoZm
6s3u6DY6TLFnCoeInYf0WXqEihRu9V6VgKIq9tcDv3p51+iqYQSrKYBh2Q4zR+FqV2O2IYDaDJK4
l7veJ8kTq053ivWRDbxBmDO66MTsKXIvgzm4uy5qTvTvPAlhGRujcl79zNNxSBOYtkiHNEKBraVO
iakcq1YPZWlliL/Z7V19aQg2if5QjK91ZvMAtW2+yQwgYDyeyBrbex4CIGhjc9JMncZJJq9dM7E8
x28ZKE6TOZ/NDN5vIcOnX2NjIVbACFeeqyJ/Q0fFV3MvEkjIu9AOg8F2ZCITSDjzkYEvSu6kq70s
nriMrvVGR97Khvb3Fv1dEVuV1ykpwsI964oAd1ltpi5fL+MQqpKyEye7q9fvbbYmwY5t3bwSpnBo
OpyQdqJ/ymbaU3S3N1v3vZ3UB40dOgkqA6S8Zr2WOUGkViaMXUoRAmqUmEGuVFAihjmuvUkQWuI3
p5H8Zyd221XX1R9wDQ8j2PAqhuYj709/zhMGxMaxX5e6f+6ZCqyq32sukR79srvvnlmdvmjk3uLW
fqUE6Rz5Guu9PFqJeRLdo6sAoNhy7tECgdHUR0MjMGW0t9hKl1UDaBv0hBrpfbexuvnsVJjn0nL+
iutnP+teiebeQeQehmK5VnXPpkO4Rk6hn6MB+ILGlRLYkjFrSNxXnqkumFCiChxowF3RZbHVu9dX
E+ZB+89uiaGN2cF0MFdoCXKUM4cN3wp4tOMjGsf2LtJ+HYv4UeXRMYEmHMhhUYqNKEbgMohXzy7+
5SrZRHr5IIER5PCVS3W2iIjKcu8GIvQoCx/VKpSL7HfD8AUBvEobnTmObdFaTlFRj/eEyO8aIDfU
hPYITodcNrsh+wiK6lO5xF0p49WGdk/16VS38tC5WHuI/lpVA2IOpNWYxE51r39HOjIZj0vYMuXL
UDskKZPTSCpBPDGQ+v0fIHQ32nsElqvItzfC7cN6QX42F+5R4zBtMDKj4XrAznlUU3oq/WqbEFPe
1b3DcWuR3xKVb1Ez3EzNORTIa/DQ3UjSI2PTfpwYWIBzPd5Vj/GgHJAsVT1Jj12XhJFFGPA0KHsr
bdbZSm4TE0Cgy24RKgfspIfElyGACThsE2hRs10mj/zBT8r2rvjMdqJVn9FdcoRMfk897KNL3K+v
zS8WCj+r+tIB04wGETECnd5YiNBwTEwOqJjLeFeMPCkq5t+fQgsxubbEYCLVu1tffG7cOI5DyyIl
Qf7UWFQZgRuE7Et6G6X1BUADMDzLb6aG55JsJaKQt7j1rr3rrWvXvbSF+w/zBaEe6tCM2i9j63qI
QNUM7zqRITgOclM6Pl94FdrRHJQcw/h4l7WzWHsH+JDVkrkJqVOc/4kcl7ZK0ZYCYyz5dHCdFv6s
ml5b9iju8o3hjFvDyw6RhXPL1S4WwuFCgxPORzSb+vNYmXdEmBOCrAmDFpBNBh5B3JlNS0E0naTF
sFkr7yxh9MdafyKpE3OrlUMbLyeXkx7uPA/bjCeeH2I7FqSJ1CaRgQuD2NJPn7J1tpa2MClqyzuO
EJBasdM67YQH+mlCCBHjI4OMVUlIpOcOIfFRuTJQWXeLZ8RjesnyMf6ZzAOBMyMfaNtylzTR2UBM
lpfNsfbrY+cT0RqVkl2cljV4iyELZU6AcV5SmucKd2dHxs4zyUikDFuSxisDoysCjdjuFVQIWVwd
T3OFybQRGqlF1XEmlTIUSr7HdXdLioEjZ2bCoaV6qxVci/eSuERk+5bJvCFIsXUI1PO4ll0TpbsB
zkhOc74GW38raYFaOa4dTD5BD2WuxLpIhDiytb5QrIAtH/0ZN8+BrIAgweAf+Avi+Xr8tKr6MrkK
LXe3GjzxgEy1X4mKpL2k7Z6a1P9UpT8HYxa9pA4hOg2rgJ+cmwFfHX73Hcf3K6B0GLn2ynDVoR+t
K2MDy7vGsaqt/HJ6qEkCzOtP1yBxFvHlpE1HC80Yu3pYw5dNDVHIzje2hXtaK3cVNZpMdzWyPv5R
5T3r5SsxELxlHr797lh1LPvQlzoKryS/Yb4hFwlAmxw2koxqtqVSr3fj0h89Rz77qOHIChJg2aq7
AO1khAQlbGykdM3MU2Cxjs9t65f1FcCTcnYkoCrJjlWi0GHyFYEYeCutsW+RRv5tTTqYNFyCspJX
htXAkOaaVrEPg1kX5SUnm+nj3BlbTe2RHm5ThO6r0klwytik6CTSf4pxmDi5dmuy8kpi8sSgKZ7o
/CHtwflRRrofO/g2AukDiO6JUQz1RzI5xdbzuvXQDPeIRniX2dhOuZYGpfvrQGbjF11IEKAWLM8P
Q8W0ID7hJtd9l4EO/iNXP+SCCaJCP80tkXk0TlNgcs/Tds+RnQFfd9rjQlrRykefEkbJXIe6GG62
az4uA+qcyLUufuOziDsa01kWHWwI5gG5bigNb+NPLefvwlboPOsieS5pVoQ27gkWccgtVHrDhDZb
387MzWxJIGYSblfYYJmErS5lVqyvNHqhyDZ+OlB605vWmFNhR7EtzVjQuxafdm49NBR+bLXIuxaq
iteMopek8Lb6gPQK2uBf3GI/S6PupdNyjwCGLqeXKiGYJtcfpzF9imz7QTOybZakTA/owEDX+q2V
M9MMkr0tbYh+kSPASKlea+H/NqpmFwB06tEa1QkMbmzzk9VEeyFUt2NMxaTS1faTA2wb1DnYiWsN
yC6SF3xiP0lRbDoCxGRjPYvSffVZMlbCTIh+6naE0z66d8KWFZPTufjwNeNFueb3oHsPSpsZLaPj
gqsMVAS3+4RJw2noVYhAtaXdd0Em6E+bxumSDvYLNB/kQYJboHR+nfkB4wXRwR2+jcalr6SJsndn
tp/a2jxHabbHeBlWDipDeCJrnJDt8zPoxm1MjV3BQR3LO6nRdyxufDiCYTnqOfBsbV141kafHOIN
iAVSauFcQolShXStvTQLdgM36rd485nvozCxWScIFdan7gMlCBb35MOwosDrvR28p7UVAsBojONT
shhciDGQNmTMreIqTI2ETD51KKIS9F5cXavmAdJZejpml9lbzkl9T2F1HntLnoYWpZVPn0ANI14M
82/Hu1wtGboqQ+f21G+9yVUA9vBuL9RcCKk9sEuGka4hnS9kMGPBVvq1nEQAwFHfdUyBNo3hxKWW
oROOkvHspebJmvwdSojQsAg9Eu4lsjTebIejOYc9B3YfRzAb5IUp6HcKLsBiYewiNGdJPWw885og
+I9HQkKEYJaNXPMNV+4jMFl2wk1WH/3e/2fP5g5X/QEPIN7DKMcygQLP+TFbtZ0j8sjHzNxPbcZI
kF+IRPlF+ME1r0Xvo4VSEkvKEsi0uw1Rf12i9zaF38jmW1xMV6PLqo0rmnpDb/ol6+e1iNHZ5SZz
Myz4pOtHp5tL8LScFJnaCyxiREWJUh0vQRipagnVgnNK95+6pVpjlFnPlst3N6XrUo3P9PKlYVN1
8EkW9S1mX/6ZznDtYyPattHMJIEYFitWiWQaWT4wV4vqeHGYWZ1rrNofPSVqCpyOLd1PnBXK641t
VqfY679jgaLM9+qgj92SNYTfH+rbH+VHOxgFcZFizeK+0w2DXiIUjk1ZfmIBY1hsmSd5Qp9Av698
EgFxKYfhPn2Y8Gae3LmGf7yrcKdKbCwHtYpvr4VffWrIY3U57Ke+Pfky/QI126d1ByIC2UU/fBKa
Gg0fffNApvWe8jNAA/uK/NIIdAzAMPCavgF7+G2RYtDrUzPBNtvBNHYW+skKqlPrIH1rfzbIFem/
hnlfCXwrxsJLG1NoEk9E+4x7x65vhUruMSFo6RUNKTmEP6Ax+hQShTO327Stt9ObjRVjrxU/RoRe
kN/I3gEKeYHW2QRaEfqqJg39AoGVg/U8T2jFZfkQR0SnZd0LTB/aOnJ6cdYaEf7pWT0tpv2M0nar
uTn+fZB+tNQDz4pfqJOaGMzs1PzFzotgeHocIhZSTvpNxqOqdygD7xNeZg9+IBS3Lt84Dgpbq5lW
k7VO/PnSU9LidaNG3nnGD0QPApC4g7PRw2y+tF8UfpUBBRH3OOCeC66p+OQgqQXTLZEuKx/iFFaA
9LWS4zyt+l+bcxkaQnwIg6SMPrr6Mn5lf9vJxX5cEvOs4VYiOF/jhmfU0vDqBEY1vnf3xRTFzc2p
pIGwrvxIuaSUUTw31M2unBoOxx1XiMhWJA9TeLzps9jepjHOp1kLohI7kqm5t1oVUBl5+93Xcj2l
U1hEEXfvmFJbodUY35HvkCS4nmbywkbcvkmLPCv5LgUyw0wjdR8WkDAbZio9iF0ap8xm7ZoZFcrQ
IGqR0NOo/mzpkw/cwYLlXLZ6k52mGKNQk6lToYr1YkVsZdzAXc6XPImzHKy9RVCMSOjjSXMSH6M2
P0oNpaCyGA3NFvDMVN5Xi0tosMYjEqMG9chAFH1yV3pX1bBKyFT2Jvu5HP2r0XAMxwmSYMoItAvN
JD5zQncif+pk4/+rp+4wmFgK9BblzT+w7EDTQbhz45NFHV2Who2H9OXrLORP1dUdpmIiJ+xYe/dm
57lsJkaf3l6rsdjg+EU6VyFgz5ytz9C5wnfOIjW6/3AAv9ZL9FYa/Y+KwMRAWA5i+OlMgGArT7YL
DH2ER1KMyCzS1KFSQ0x/VfWhLRgTPO+5YgOhhXFbLvbRnJ5Ll3vKQD0+pqzErm+c+BeukWSGR7Zy
cfTpcyi8N3yfKIoIIdna6cxzmOrvWW48jrNLvMD4l0zMk2Pm1Qc7sl8ar/mZdQzpzZ3+Mvl0qQcK
yiQ5lhNGS8ffeSwbQ4ZvsYObqaW5SSrxRg7HLy7bQ24+2Nj8K/9IcNB7Ba4gpPsvSrWHig+5m+eD
k1m3ueHU7vJ9JPgCaM9pSDjtY/3ixuAQWnlOJwhXxtjF60PyOngAAbjSLtSXVwdinVbirSWB77Wj
Sh5pbg4NFI8ZMxS1poijd0Qg3Y88fJBuYCLFzOqWH/2hIIVSQT3WiFJLVLFLscOug6Vs3vTY7adk
3NPEHsY9Wxq65tHgyFratdCLF/8ukuGQM9jcFpxxBaAyvb0ES0seyE4GQ2w96UD4VZGt0WtN8dd4
N27Vr4LxhJwS3nP72tKgIslR5IF50+fssNyFhFq5zR10+OYcn4b0y85ghnmtWioKwF6HRtu5c8mN
521ruzpbi3X2rH+YMfjms1WBuVWZbDButerctwzuwLGRzcX/vMUPSK16UYXzBRXvxcVdS0+SJJ0r
u7F3N7LDZe5JIDnxDQsdZrPc5qAcevxd3TPN/SlMSmhu+TKCPiluwFpzd3lqA9TkrCbRNjd53ivm
Kl18OdwyFO/woyU4DiEyQJXeSKw4V1WzUcmX6uuN7bqbmVDau8wboTupA+W6B/crLZhM179Hkq5m
sHBvFIEYsPa25UGDoCi6bt9C89f3EN/YBl/S9iOdWx0Q2+CdMlTrBvo+6YOWENo1QbbD4aFYYTdg
Nmqq78pE3xDjxgQwiqMNajzMqPG204aD0D/sCoHAYq5q8pNSE21k/6GZJ/JN+frJABhfFEaYkcMQ
Aznj575WpMTiECUijyRtTmeu+N7oty2ZmySqPgz1W6nhmaavPkySU99ZKGvNf63i2uNaaQibBbpa
DRC56lkMp2J6rqadjq/Nn3bLsM/mNrQ1Qiwqmjcmrh232GZjvq7jH+8/js5ruVFti6JfRBU5vEqA
crIsObxQdtsm57CBrz+D83aqbt+2W4K9V5hzTOYTKdwRY34h0MKXJfqGBZZu7oGQnG298E3ECk4U
ftrkdE2F9qdDIJ8cyM2SUqx7tXfDPgRVqrwSWMsUuXEIXLBQPPXDD4FwqxA9kjxkHpFxnOvd5Oc1
g/tRxZnbkIxAExriDqz2QIWPmm1fjXyigUoxlJY/TTNd2vEkQdwxhuCgmpI3xtJahT0Ws8Mdp2bT
cvfq4k6/kGjf9hix2tqOzOYqoVOFKZ6AamdoHcgZ6llRY8dkyJ3zYrPMnZc5UEtyRdXvGEey/iBO
Ep2kOldHKJadLlZpCJ9RUlwbu1E555QV1nbuvjqHwafh7IS4xR08N1RN6SXCo7zM1+faV3iL7DY/
tlhE9XMYQfSrBwT3nXXDcE0kwqWr94P8qvIuKrGrSz4HDlP6rySEcqy8NeVOisjfETdBeRFex/ZR
pOdOVwlMWPYW/xAwrSrWQbbihcvSwNY9pUPgZjwTtjM4Io0x26qCNT0BkUBj3LjXV6O1NJ1ESZSd
34a6NwOLVVGR5+jjZXBnIQsMFYWWPfzTB2hiKU7lhSYdTRutl1/0gogD6yhbPl3SwqpXou+5eato
iMKZUR015Bjx6SYQsTCuSUit6p3NBaGh4Reav8w/lfwTcV1WH6vpq0BGXWHxmsM/+zOocHrG54Lu
lFGwjWpR4RKEGABCaG3ApjA9a/yMZQDbF7Yr5uiznWZyhpFuI5oNKMewPlkLMBwuWAK2DLChSZNo
VH5uv7bZq9m4A/pjEygP9m/6hKMR/ur4/jTiyNrZHSQkMM7ZVmevC8c9WcYrSccjnxb7kpuiyx13
ahtmjqPXkMzTaA7nBC4ePImhhsWHZSwDTa+OuOupP8nqo4jbEVzjBD+mQWReelYdbTMSoZYzw7DZ
X0/GovIl12/Oj7qz451j8Lzq5JpBIN4A1XxzImCsarpF5btvY2jPZvpbJoSwlc1vLxmwB2U0AGPd
oeHDP57nyssysybSI6IZiyI4DbP41kMw9iVsUuLC8BAvQPoseTgqAiTDSq7s80EKQLEBoxFjAylH
a0usnJszLqDsc7WY3s32SUOLplsHYajUXvUKVR5GBNBXs3rPAFU2ckKqXoLpH85kb+6jVlvLTXe1
qCTZQryVBkUBO9Eiine5fLFlaI6vnXENhxNTqZVKWyzNxNTMnyMbqV6XTmn5MSg4IZAGYsrKjfit
ZU6WVzDbzOpgDHcpkTwbGSTgQbeLrb2JpBFsGW2TK4x3GSMBQhSFvVVOk8asRS+3ufkOCNwKMCM3
bsGksyg/OumtRS+ixK1nSTNiGuyDkHtDAqjk5S3jvgjvVfQ05HfZPDTBeRCEW1nnCYJzh2uvYgvm
JtD7lGlPvWpa7O+YDuv/CMLcLSuOUuE4H1/zamIpkO7awfHVlHeXAJwc26tBAE+mv/bzRndeSiKP
IIyijCx3KgbuQf+n1CPe17OegAbaEGNzcuYPgaEVCZIXlKMbA7DuacAZeBbGeULpGD8se5cpd7t8
B2JqmKYngD2a9jYJ7iYPoJHsZsVHrsMYAlGHrbwTicnsAn0Je9X9Ij9cNL4i3A4jLFwSsB6xczZZ
qGNmcfrMHXufsZuR+Bp6Xo2VZ4yXt3sJyFwyEJI62TGqiZTwWoJieEIF9tlAWD72o2PFhQoyYrmr
Vxm0BVL1mNkZvpJML07ZS1CegXKbGpeXHdrvjBEEQQq8P4wjgxjnMrJcjLXOY9aGmwwQUxkY0knd
vm/SfS3wq1SXMi/p2+9s6veA8685DJuolNdjPK9h+TBQqFYR+08ldT5zBJkWFTD0Rwb4lqtPJxaB
IHcV4hH4HlqQmXHjGyT3MSrQmmcNr6rdtURmzdJV6MewfhXtZcQNmW2KrPBtNfsXRzyoUlceRglL
FsQ/NrtrDe1lkGkbCLmfE/E3xKeZfiqnmwJ9vYVs3hkQKybKscvTPxuXRGuIG4XdXiLapsG9zjXP
NkrZFuzJBNPxMDs2ldgPLRkqEoO5JSVZnzpIxDV2qXHN37Pr5B/dll05NiFiUQRV08+syS9DMTxn
Oz4p7bwxJQZqQ82pW2rfoYUTmIyFOTdWugTcmjU7FhVIwQHni0Uajghm5GmJio3uN5Sqaz95CmOK
7mNk12s6q1gFA0DEIouUaZfVeEkeQUW9NLndVF+0cQQHd1uaZfg122BKPOJ7CIbczrn4IgAR2Qma
57bwJGvYp8QRhF3+ZsvTWii+k26TduB4Faum6K9tAq6at/UE+I9JWi4z+ZPdFrUnC9P3XELvrxmb
Xoahqv8O1WGmyrby0zyrG5Ohjj0dJaXyhvoSwowREgFYeBvYXQ+JjJS1PWeYmwgtCFTAsXsp8Eua
wnTSjihZt6K6YJPnRCFlqkMcNSMPiA1xR0nuDoRE1R2juFS+KqbYDF39AHN2NFCBKS1Cf+uBPzJb
kippcVUUGIYm3SpHeuo9Sy0KskCNtik4sEJcMab86JJzLauREjGHS0KMHknEmgXEa+JhBd1CxQRc
BBFb4FIcv7BHBQuwEIGijRaDmWr0HTN8j/whMiD/eoaSUfsuU0GMWJzQijnRXpfeC3Y3jfRPjMVO
lX9M8MCZIK6BiURTnYbqCSOfl5syXw/2IjaPKotirLWbSYBGZ+I+2JyZzC9jsXYs1S8W6juY7II/
Fs0JhIzJr3XEbn23zUcc1020I5XqNdGDl7g79dXsq+EPJxAKcCwXAhngTFdlUnln3DPS0dD1XQ4+
px9uHZeEfC8aa8e7L9v/ZIrBvHtvm2dp8N1lu7R5RHjjY+rPJMDJU4evAerfDA0uEgkvNQTa8f6v
WNAIIqKEguVLdYvgKQMw3mQ6UFTPoS83q4p560DKgunWGk4r8YGBM1L3TahwFUk7LEtjxZgUrbde
vU3Rcw4JBQrpRSL6wvxKdBg/QvNqvma4m5e+Q40wo6q39y0dTIyrLdbwNaYv+Ob4ejIvwD85DHxS
YiQrkrwkxXkZDXdKHp26G4qJRv0mkSGcKNIG2qmHlsqSulMeoeXNad0N7S3go0YHWhTftnWzNZ4U
NAxFeRlZCzrZs60/WnV2W5Mne3wXyb5FUVURAceygd9m+kVFjq/A4ASxtsudayfNlvjkpeeialG4
u9uxcSeBtFmIlQEyjZXsWnYgTuHGiqfWr+AOdxPbPgykhDfi0JtJ+FG3S+JJIJV+gsqcVp9WCg4B
dMHUrjZVY24C3PqyJp8QQr5yS0CPk9gTT+i+4p3oNS9Ng3VfM22JmnWBHWtZXeEpcelD0fOerN64
xaC3FdQ/tjFuc17wkhNoBnQ3SyrhMPoet9oW8soRgeFODii7qvSJ/+geEwsIqHc9zoNbTw44GAa/
gLIiErOiplsRrerFGWYM3rZKZYJp4mrltS+HH5lyl8sFfVEb7MDTux3in2TGW5AqWxDGuyF3brLz
aSTxJSIoIRTStjLgiTeUuBrYAm74Sc/pPWXQsrKbYy7UkhiyVIAbcXLr0L4nFmdjDJUlSDY4xo+Y
U3cmZuu1hfzqMgdsg5UCVQtllxkn74NpMeKw6BbqiTQM1lXhqrMz6IRZ+lvDny16OIdDfErV8TEj
rEqtgpzN+qLitcz7bKP32peU4Pcpno0xv2bZb1OEiLXE2ygIJVa0c4g7vNaSgxyFFyHaXWc4f+Ho
vEXsaJtK5jtZro8rODUvTF/anOPSkH/Yn/x2yuDapuL1kyDcr9rD0wdXVCM9rJEBPIsSeaGzTEdt
irZ2BvRtzZsm7T0UGK6t54dh6M9lVz+bqWHsdEx16MZIBhx4g4bpA5uXpAFoS7G3mStF5XQHcOqT
Wb6xLPnWEww6U7i28sDcV3vBVbMBwcYI+73Kr4PJ2t/Zc2Cjd5oUD1i5bwrh6eOw5zz5TmN+Rw5e
yHG/sAwuaYQXE2+9rvGkM3tI+D1sSpRsKLa9rZ9SZXEVnhThDLicVGpkOHfSd4QrivfK+piRtHfq
FxVQRuqClf9MCG6zRHKjMXt0HCaRknxkARMTBU+JHFqrGLacyV+ZqG/IhRhw/HYGK2Mro5EkWRSB
9b6fn/D0/m94phHvoZKeo8BD7/sb8tGLXl5DGd7ibocfQm1tGcmmwWdVglEpCwWM/L8hex2JNBvM
2ldxtInARLJI6IDORss2T+NUXpoyc5PaxEqI4bZs9nPbwsrU4VQSnDF2zwH7WCEHZzFXnsIslTvp
CHvYtRrma1V0VRlp2Ln0yyjzaaSPxPmJ60cigTcNDHLNAGArglq3dfX5MlUGPrYOYhFAOl3+qjTu
sxStuqHgHuBtn8F8GowPCsQZ1tS4pVX4tUWGipNsuUFcMRMWmA7HOFb3aYezTtwQM+z06LGEdpAw
yUcbU5+lHoKkS5whKO+JmGneYxmiQD8S+taBbViGP+FRinuvTh10POotTOutymh+wRAFA53RBK0C
j7Aq7YVN9dBreyNmEZtFcK4cOmoqND1uSbqhFKDpB/BrKJRNhe2b3HQSSYkEx/0Bxuclq7wsM4kw
mWOc4/u0R+JOqFBdhp4RYpKBk3bqMwOnfOo5lQZ+M/QRzLS9AfSCmS051WN+w0V2w8WFX8B6NbPl
EGLnyU+sEbC1xt5grqc65kaZ5Q85WCAzBhtAGC1SR5efoOVL+RU6CS1z3is32cj2ct//pnML3mj4
TrH1UU2DMopGZA1jTsJhqqXmauinf8AEb87YnwW/5TqfM8Qb+D4XhTwFvTQv2AhYOHlu+I3VTHwI
afaKIq69FNMUXKK6fNg6sd0KyURWwVWf1/cMEBZBR91nr8FfIJOOI6IIkOql2usUhT/43p5SlP4C
A3kyhvgd54jaW+H0rAWEmJi4Oc+qqV+TSvkW/UhboLEcKifRe1otMC+LuYVlnhob2GqHCSZ2wFdd
NT2SaKOp6NzLbOMY2A/i8WJGSYs3RPrRtPRKyE28meOR5VbwktO9uC0f7FroZYXBIwS3kuoPVXD4
TgLvKlxPZeNMJD0Yi2paKwIycvg3EwdNrqPi9BiMOCDqVv2rUjxtYaahXhnE2cJVz9zSwtIhm9J6
KBUHfXp1l5lYL1OhqwqgbQ1okkfFMD7CeNrYaXDti8wP53LfNfI2Ujl9C/XVpqRUCm2jjtYZV7/l
KgocGzNFK66/NBrje7K4Vrqo/0rZuoeh+gxBvGKnj+BLYxs1ZGkfNcVrS9G7yjWwEfj1NCHe5CQF
3pNOD02OH3mjm27Rm1zloAlj4A2p0h/wigI37dAxWptiCRhPrfBi2KiLHAu2LQvTUmYnaOQSQ3EL
x0d6HEi0jSdxNJthz8Jmm6R4g5N8fotL3OFw73G+We4QSmv0hr5tDy8iY/QYVOiPjS9b1FcMZZ6W
OFd5ZGg0IgiBpx6k4weKFILUWiYwiHkZSWqRRXhb8yQg4ZR1zc1QaEjxXOJBl62jOs4sHVV/JDm7
WbBSHHHMQx6CkTvOl5dS76AlyMq2bsyt0Nk2MKPgPqsrPuE+v9theBtipCaNah/KNvuOYgbHLWlM
PSOAaP5jF/Kp12Qri97ttOptMIi8ijRmaalxL7X5Po2syuBtkERhpkcp4MQhEdcxNYX6K3gjl+ym
KRND6fRi5vlzyKKT6MKvBa2kifHYMP4kaGMXlnPla33vByqjgJptbyF7LdlhWqycKzX8Y+4Kjmvc
GbK+a5GOYgXNXTFq1artKClyCp2olxgFyudUsTmF1C1sGawLaM8q7leSbpvG3iVsanNp3EO02jZR
68JPQRjYUaOyRUDCdJQkcACZ+ahtlg9qiqlpaWMqmrh8si6TmtJ6xZsWuADRgQRvmKxpi10wKXvS
OXy7ygCtA05ywDmy/GHrI6cvsxr4RQURY/hXx2TUiS2aBG+s8Pxx+xE+uMrsbA31YWiofVEjMr84
ITXfEJO0K231YhrdK+yn3TjkN1KdXYMqM+xzv1eka1b/xsjLBgMVON6czYIXjoLiZk/ZhZNpq8b9
YZQhbrCOkUrr2afStinv1vxuYBaR+1dZlnzSCD5tackntF6EegVYfA41gARDchBs+kSCu5KWABH+
ep6sW62lXmTmwPUIiDSRPcwohBK72lvThPS3XDvOcaFYERLt4vtxOwuzAXVg4cQbVbIoDMmCqHvu
dx0Zn3kM4291GdNJ9V7DPIYIp3W+i4ncog7cGsuHKNI8a6LA4mUsQB0mDjszh9+HYYn+Mof0SWz2
SudNZj3cMDNgCM3zTPi4rO+7IDgVtkbIF2QUbtHerDayir0h+M17xx8z3a/hjZPWtCXPwisszNq6
ytAIm7rDHDxlcrf0RiW3JPU+X9qfVpVfmYQOq59sJLgn2SJXBI8gvKhgTrdhwGw6nXixqz9qx12j
PNS82BJasWpNxA+RV2fpsQH0LqdfafGsWmUtTfqHNh4nnJghxieDPPYU1T95SOtCUELXDCLRFnG1
+JDrcNS8xgDDC/SysUysPauXrsWWkMAMKTX6QMbG0BgrFVZX1vQvKuIqWQF/no17Z4pwT4xrRcrp
2hqEBAieATjZ2tHOP2wm6uT+MAEtPMgLYXZT5mwj09ZpC61sSQ7JBHOSkhoNCGIJGmOkyi1a1V+k
No3gAMdDMQFe6f6Zw0NZZr3mfRk19TbhjaTChYZzdHJ5q8nSenaiQ0PdX2IjCYn6Cvp/tXJIheG2
SPeM+R9JlOtQVn7UHlV8MjMyZLtWB2yWOygjpFNMSvitpNGLYgiviJNjPNenHHCtMXLXN8GucHLP
DjF6x39IrhJR3cyh+SeFBEgJh2ogYZWLT4XRFHERB9sm1hi/Fj7BnV1pmwHl3mjddWhD8AvQSFpI
0kc/QLHlEPWDjN63eIutFOxQ9dVHb7lNbg7zFQVRrwoiIlqqlmkhCjAGHyhRdfx5UHFQARwlXd6H
EWK8gWN1mj45wlxu8GPdhkeZFXU/X0Lt3ZE9SbwBPGXVB75WDv2xtZ7Q8b8K0yKxssJvrT2Vyfzj
dNxDUQbgIJ9EDlCJjZWa3xTxZ6JXCWllgGTir160DU57cjAuWNNdptIql6+1LLfFFHhIQL3MeCVq
aS1eaikkb+uUMww3ebm6Cr4tADlEdKryGKXiGTTyt9LVGKnxwKCl5F/a4xOVlbcCiIXoHfgefFgw
c7aj2vwJSf0HRGNKRlZTEcNUwhs4LJiqJSmpTfO+xTPNPCaTLtYSE4tIWaANqxk+thJuFM7rXEZS
1WbbeV42PuOhgFY/aYBA2Ix3OLQTLT/JyM5sRFJD3WBBalyiLNENKwTWgpkBpP+X6A6q8Hpvswvh
Se94BHOCpXsMTiTb8Kg/0xlfMF9tzJJb1PHiAnqSZcNryXQb1x7x3sRY1tAcss0AnMDRH232gg9e
iBO1oY1iWTpU4Tbujgl6X/gVs7NN6XLQwBL7Xk+nCtFdmHidvGV02XY7LmoBpuNigl5x3tX6Yc7v
+YCoDu3urL/n2q/BasTem8bVKhWPaQnnV5ytO2ah+L6EdgUIOUtAu+B7fSl47kwfGylLQkgkcLMV
bnYLDEDG64cEAEUN5Vy7BHSNfsOpqOEhNL7z6T1jetL+gqWZkw1zAOWa9kdtIK/E411aKPTtPx1E
OzxMVncTPaE5PcAIkDtwnw34VkBss0Ow2NmoNTc527rYjDYifJL6sVaikwW/ywD4fbe17zFB4eAq
zhmp37a1PlE6YMBVAaTlTr8L1dnwrOzdLh4dFyapU14MjYwNmoENYNyE4UHLN720Z3hO8LdXAuVO
6o0OGnCwJ+KkXqm81nqEZE5CG8OK+1Nqbmb8V4632oByCYsNRty57ld6vqozEKSrqv2RsLS3b2a+
seQTZWE+/7OzRUcJeglYyEAO3VEUDC6rVwLuk/yGQiCRsLGIp6gQJXuF8RPH9ERHA6ILgW9I99JN
/AYAxbbBOS1yofoAVL8xdiTOZLarD75af9C9yoAcgxrAIlQPkqGb8glgwSpfLCmBn03fsgNiCgoB
cVaOSg2GGIB3r8DgOP5ZijdeK3oqqz5ngHKUe2F/LWJ2yzpNDfvf9ww1qCw8tfR7+5Kpz27JnHyA
dpkx8yDCmcUJBGOVf8lLSsbkxWz4VeDbWCZCmgQw2TKW/U0W26d8CHemdB1yv1QwsoT6lTEqd806
gN+9Inspc679CKSZtEMMnqR1xVRWm8L8HHVyDEOAbeU+YkqR8Yc6ZkMSC52kM9aOFhI/zX7ipozv
iIO6dtdHdzI9eLUw5TXfhXAHjJTDpq/xtIHCgLc+XMzygWGf67JEuYyJImTFT/wuSmzeno6R/Xv1
VhDWY3Cy/qPJwT51nlCXBKjvNGLecbMydXlt0ytPioWjxtEuDJ2TCv7ZkoniZzQ6BnWbAOOHVbYk
hogBeuSpzUHO31R+uzS6peVvD/SAakO6GtW5AOEzRbkfqbtE7Lr2JsYr/rw9nq5a37BIGbjEowEB
/w+gz9jaapCKgfYzgz7iAHsFTq8uhsdRHDS+dIfiP20Xdy1+zphIAqRUOcwVIHoyn1WCh8rV/kEV
ksI9gB1lPo/2QxoIf3BRGEUXCQVYBtycFwfXbE0YXA+cZiskm/zJUzvdNKZfCj1Dk87PUfKC5VjD
9lzlJ3yQyDA3Bp4Rp3eHr3D+IScljv5YndjS4Ml4K0hYxHcekhd0ndptzpQXgPryZKEWcMVy7lVP
B21bo1AXqn+tGrrRhLgNzUhIrS+PbB1e8RgM06cmvQmUNKX+q807pBxN7BeWVxBMPtmuTRXWhiel
3wGISVEDEm+r8YCk9lUJD0p5zzFDdVCbpn9JcWzUIxw8moUTrMXK+jcxbbd4oaN7JnxcrPz0yLzY
zjPMfAkDJmNS8Zfy/hMZ1t8d8Kfy1mSh3R9z5FAUWo52RkTdWmJBeQDlh/lAqYRidjpN1jMm71zh
JPSLAdwETJF9YXxl7YdV+UN4SZMPQ/PjgIYbxNwdAxn+wyb/mngy9Q3/Uzm7JEreAlz29i4qWLTk
bqrvk+g44L6T9O2IXGFW3iEwdA6LXIhMtjvZOyjvVo/BmpmarE6+tChfSU1UMRChj5qfBfDCTv4n
YwZsD5NxIludYNFp+hHRd0esAXcn5ILS2UzqGuFZJKjO8WmSYLC40T+Zh5vk9diAEFfLBITzz7jY
WC2IS6Hpvw/xoe63JATqCV0RYwymVaQIWhx/c3ZlpDXMx153o2Wl/C/pOkap6/ljrNGXbXk5w2Gd
ax4jK3CqiKzNkEU50sBeuuThM6/eq4i5MtuaIZ/P2NrrFlctM0MOaCf8jNRv2XktMuAGy210SNmT
Og9He50BVFrewnqSItCYsZ/lL838HrKUsqThqMaRGya3gJY/Lrluhu+W1ix002w3JScz3NrZBhK/
P/TvWGlRTH9kgOfln1j7ymv0HHRqbfjWVR/4kzGWAE/PCia76H68Mdyp7WYM3+X2TVLjva3Ka5x/
PHYOC/9Re6TIOBudf8XAB1K+Rj8syNuXZBR7e8DrOa3a4ZiX35RArmF8zem7zmIVcVH+L4kCl1EJ
bM9LA9lQhQpewxkBtB4Yl9FUfTaJJvBwpKLdawThRhkXv9tHOHwYw+CN8+h2GQ6xiNEJMm8D+wFU
pW5+LTi48GTCVuRU9hOnRn3FblCQvGZRQKheCNG/RMtp0UQ1BfpEAzb7GcjXjG4lK7fiJTPVC2uL
UroUhi8pqK+0hxlPK0s/sbHQ3i35X8JzmOHGKzR4QqhvYTA/ItvDFruypW8LCRD4FzV5NfNtm+76
7OokDz244CVCmZGB/1EeZuva3QGlucNKaOC45FBkvy8jXPJCTt4Y+FJj+IXz0veAbrQ/ha+GgQ7M
0IPa3mWkjoVxh92I3nYzj86qFqO+6ow/PrwouehEHummR5oAFdUHPzc+9oRNIv5xgnOQ3wLnIWu3
ztgpylmY16Z6ywVIXz/M3/X51ADGVz1CIUZ8ElgOUnK/Zhr0qjxKoBsa8gNIDJa5nLfq5FbWo6g+
FIrO0JFdG7alxLyR7bFKZDMylI47GIrWKrL2Q0ciebNLuj9p+BrDGzALxFUuNG9Q/T2sHW8wPNQ+
KVZJ/FkE/K75MVN202NPdo6x8ab3BCKRYh5TKpG1iS7tr2UZDPuLxwn9Vc232OwkKumytc7pxDAX
gB4BbUtq1fCQpRv7H6e4LCLXgLH2snC4FaDOYtk4abYObRkj0CZRKMF+ZcR72WdvwX9iLzd/K+LL
YfMdGdrG7A529WYyQpE9MvJqjGU0YBSE+PMYwejQNpMRYiQZYNhxSlw5WFEahNfJJUhI12YFDb0G
rpS+ibg1ZmbN9y56V99gjugmmwrCLgwV0CY2yNeqZSff/c75HTxFl+0bpHHMeyJCWhKw/BVO4J8p
2YjuZJvfBpdSexXTNwv1dTS969PODkgVowzlnmCFKk3POGKVQ8O5FhLgDsZKNrAxggW3lrrrx4OM
Qj/RDqgQnPGvgGiAsL4laYI1WkDuWUyoBpNqRGQuvQ5U2smBOLKtmfvHbNUVdPfoMcPmLCFonmRs
YdO6156oyeJou8RTjMyny5QV7bLjaSp6AyyuYjspfmA+QuUjp39FQ9GjvxHpX958z9g/FQsUDSgR
lrzMkXsJjvHApOmkV1cFgnJkUi3wWMzMTdxO/RlhRBo5yJrkUzBXqdVNzekERtmAyZtsk/rV7rGE
VQel4tYUVDAkC3I+iTccBBOpWPMbYwHQqnuePVaehXaLmNbVW7P+NIHxOcx5QQp9KArmleW/gJ+k
ZMbuY5kXo2BYVG2a+itNCHg6T7o/C+zswwf+hEVaho/VAx0cEgbVdkcSL5hsj+sa8FdAFd8VoEt/
SnT6fXLsmX42PiKN1cRj0MIMTNNzGfwl1H1KmvmW7lvVVUMXBTmbY8Pk/2x4IuRsB6KNDZAd+luX
QB19ELw69chptaddfKg0tcj1ovrVUv7U6to6gOCr1RJTXdY4W9bEGkLwCJh3YENgw0e4S34ziXNx
+C8WugV/TXUWEIgXQBf65BmfJmfoB1HTely6rC5jGbQkhoaKwzKLp3UGcZwwhMbaFvaT9HjmhSYf
fdw8tPFfDl3S+kZPgAHrZn/AMzNDv87Ozfwb1lQChM3b67j4zBC0Vt0zjLi++S1o+p1ZUD+GrsQV
7irRvR2Yb2B48YeXiiegcWsEIL2BGXIfGsgYYuB0rtn+6S0xXztFfW/xExsOCsL2XFjueMaWuF7U
mwoYfuCZIVc94LDeOIwcjQEtAiOLMD/E4BVm8aPMu1l1pemYEG1EhwP2Emy+iH+TiEf2ryz+VUhY
iOfapfqvPX9G/wzUEaq0y7RPbFy+kSdkGG0EX1uzPNZvyD1t6UWq8PZa3Cgskbt7MnwOiIl0B3UX
dunTNF0IyyJI2cCTZAXEu/kyUmfQyhwrivzH6iSTToG0ryWCEO+0IQNb6mY+9wmOs4w4dJC+RrTt
62rjJLGXQCEx8XXQHSjKr0kKGH8Ggxq7a1S7FxNrGqZmeyI4Ez/YU2MIXVi6Z3Lc86M4R0GtOfNn
hi2rqX706DAoR9EHrkxVEmdujC85j4YTieQy/6A0PaTQ9OYTgL1eHJzqKoeHgGVG8DReUM514t2U
mLc9Mqh0xuQXEU0XW9ovHUWUjTTOJH+qS+/1D9lzMCyi4afER8i8BwTgKUTgCilVfdKP9EATzK0d
MBddgzvMh4WNshrlT8X8TSoaYVY0a2N4WtVPY7xqyQ544Nrs9xWvpQoV8G7MZyjxTsKE96SwEgh0
ypDlK9a4e+/W8JXEX+RsRNiCtcE3Sh/JGRgiXnmWyNb4FBl8gp0ccax7ir2uLF/kJ2Ncs0tuGfQZ
Oy7x2cRvAm0EIWDKYcrTMZU7+lX8f5Pj9u2LYU+revycuZ/49GQO6vQEJ7pFHZuyjDXvtHgkraQM
1tWBsdqeWFYfxCPKuZUT+Wl1Q5jKRNfMD3N8DqS3qPyQBp9Jmp7eoxyTVPE5ZKwf7rKMznFDMgG8
SAvlaqP7gX619fOgeFCZ4uzWTi+sxIYYP3n3myKuGzBfTouviQMyGWISVbZU4oZ6Ttvj1P0qVbpt
uN1Be7kzwaLl13IApjlm+piBXv0sF2s6I0ytXoaeNLb5pxV9V0q6N6tvmxEr1jbWT5QSpXUtaF4w
gZGnyEadCwopRuNL9rHumfdtc3FKejLCSXIgto1URlTG/Rf0BVRluyT//b9oeyj2a4RnUGd87eaY
MlvOXIejyUQ9DYKr5+IeSnr15KlrGJnOC3Be8PVEEY7aVbRkY/wjDhxV0YnIXy3fOuW1lS4DxzSJ
KgMHzXRUSQ8mQMA2OO73qkls3D429gRiih/IPX31O6tAZWDlAd1A0wgiHCUCCuD0ObGViH7m6cdC
FNBTTOb1UdUQpI4EM7Hv7Fmk8sryVG7a8mrRYSbGT8isWk6wCz6n9Jq2d1FsWwU55DbQboWDCgLT
eKmtpASSErdgis4VjAP6n9IdRpSm5Cl2CBuwmjUYLX/7EH/r3QgHfntQBEuLx1RDgnJFjja5DOEJ
3krM+B0XmDMPJ+XJdinl5ev3C30WBQudD+5UE8UuS4Ui9/XfZV+h2bG/8DSHGS0QKJTX1MQgudbT
A4sEAaWc07l/N9oTMPto3hFkV9nPrN/DuEa9BKSqplPORyDq2kq+4vziubCv7Cn77giCaiIhS+vP
g/Rnaef4KQU4arA5NchiWIUmgBQyVuZVy11zhs9FToKH+4zGym657lYLPtHWgB6uyteWYXmXxOtU
YZezdHhEnKIw6NjwrCjB7GbLIhV3JgKV5Q+06rPK76W8uPpwN3id9GGORAdtIps+A178xEMzu+SB
FYgLuCehu0khwu3fmrDj8RC2EUrc/zg6r93WrS2KfhEBls32KolU75Zs+YVwO+y98+szGOACuQiS
HFsi915lzjEH7hlHMYj5wPx992ILBxJI7S+h3YthPbInwBQoGFxjV0I5hUpQJqci571AlbQYj5H1
RmIJNcSK0FVRPlDvkOtRJ585lih4QjWc/tidEjoQGOVrzUbVrdEhnFpa1pMfu013BRFCNXMkRrbg
Bcpu7OmkQYe1TRvCTlpxw2Bb8PoE4yEwPyPtKxDv9fQzSDe7/1aLDXPcFjU2W027hT0uTPasnBHV
p6Leg8ZjwLRkDcDAD+GtW5d7Q9dxYUCqOwu2ZHq4y3DyYvTRCQy28C2b6t1m/x0WWwYYhK5CiOFv
/FBeyXMuAJplrPzrONzJk3ZvUUcqykxxrxYYbBaqsk/h2SS/OYZc2aXUVtCO78y7ifCnF+Mm+JG7
Y9mccjaAXvmnYf3tGJDShMtsjzVEwmtfPHtvQdmail8+rnXL62RYPzAnogkLcF+gHL9yiWDdn5R9
3z6iFlc8XwC6Pkgjzav+iqtLmJ6G+JxNUCou0MlYQmBX2QUMV8y9Xl5HG7Mot3HETgilS7ev0agw
+tCwGF4KcbMsSrNqo+q7onY8GCIN29xu4xeXLvjugAWXE3DLtnOgZ60t6OtZ/6vHG1wbnUU6t3yI
0GPBAyPIiwkGOOwsfGvI703Sf2LYl/IhSPi07Fc5bpvQQk+Pp/8sFx91XjgAOFDQyxY3xjbkncv7
DYnukFUucbQeEI0kCngLsj/5EezkJIEVpPMRW6vbMjNLktuoYJ7Rz+I3UnLUm1e523UT4YnpPiXJ
yyt44w4xGwp5m07E4HAdDeq1Vy70c0V8CXFxMUZfGnRQ6klDixA7ZqyRHNUvJfsNMzc2Lah4OVU4
d/LkSByJBcYOEgqpmAIgIWnzzDllkGWm5T+1dxCmqXTgI4d8W9eOzF8b3D8RyT4iWKKgbkjcSvnd
6BAIQC/QBMfvFE0ye1vv/1ve4f1rNTZ9CtcFt1g9T/8L1mS1fk31VSNb+2D4SuE9dICHc2rJFpVf
jbL70Q1vIDtcm3AXIS9j3QGWCvbwV+6+df0tNa8GqlVkb9RLzMaqd8CVWnlhRdLNbLQl++iWUFKi
NiYjXBH6vk5jBhVoLWoPBmVwxM+0iUkKNsL0y6sOenJPQE8xZq44/6gWX2hXsJKHkGiwkFkk1VEP
1Rum3R2Qaa4L/5+B89IOcEP7jM+OBNWQqmJO3zXDisTbK90/8WuOZ8VwDdWpU/wLfCp/sG9HQJZJ
vI5QHI9Xij+NYYt4M6pDHfO0r42ONf7ZqDaK1uOYdppM3QIioeV0/QhDHxLuvIo3NozIeqre0CSB
LBhDbcWNOBAEGNVcf1WIm5azfFxG2VcT7edCJEip13tlkam7PvqMsnVEG8jpQ/jNKJ5kaeqz0m3H
j1dTtuliK6OC2xLBWUMB0KzD8EE+kK4tbf3Afsjrvq3kAsBGN8E+RffYOivFk+UdQllhnHsZeBd6
MXoMvoK9nV6q7qbmRN25rI+KRHOs7sKAW7P2fMReeLP0W4XoNcD4OjU7U75I8qnj1kf4w+7GYlqn
xj+9gpkCpRjKcb849j5A7Qjoans26lPMkF2pz2F7HAF8dQwayJ+S5zOJ3FaGaPMdu2jCLWNmw6Ka
QfABu04hhEx/qXrB0A2IB3uPKn5XQKDGxg+LSvRiZBNuyTt0sVOwOCS1ikjcfW7B2Xg27RG/PRwr
ljAfBRxtyFMLofPVXiXtYpv40hhB5eJidFc9ufpUCap6Fx+l/pj6LzKOVIIp6WHyW5C8zYtZD1um
+BX+2mucIP8OFW+T6QCQi/dyeAbZrScsj5RDgwZy25T30eMJdwqbXLoeO/JiCjA2kPNLM8ySWkI9
jAKqv3gMtDNnallkoi1Ith7TV+saK3tpPPY2B9qjFsKdwZQVUMiEov83shi7KG6S/SWydmx05l6M
/1HDHyJtjq3pHWWC1Y/D0hO0zlaOBjJ3a8rDUkCB/DePVdRxw14Yy1PC58DZkVzM/hYpq1G+hOJc
KAdQYRRzERG+LFdSDTkjyRDNMtJeqKI9bVV2AH7+UstNGfpS0rQowwUjnYJHXyneieeEyLqtg0NG
bR2ALajqcCG8N0N3rGlZo4Gsww+bU2ccr3r2iz9d790JqRvbURT1anFm7V/mAcLyZ5qTNrT2qJE4
n2uujdm5c8qUb/gM+C79FhLRsfudlHFhG9NOFASTz77fJ39nU0NBqCE/GOgmMtQS+L3xv1tMssMX
+hSef0CdlvcI7L3MF8RtEcDgiP4V8xHFW15Ff2n+yYfKXjjzPxvGcJBVrFlLUAAoTA/q35izkeUm
QjuqoeuUWTY/DLpRT2XbxYoB1xKTh53JGyaYpl0hiJojxxVeKOmLJzMe1oSUmPiMy41t3CQGlpW6
L8u1zEtX41nN1Q0evhjzY0ReRjyPQg+T90chAkqaIdFSyzdljKZxhRJ7lLj9GDz7ABLartxoPe3T
wyx+tNogUOBXZr4xMIrov3jbIFpo4h87hzLdWxlSB0QavKl7Bld2BNb1hW6Efg1ObsbcLycpYmez
DsGXFqsotRmuEh1Dcrd8M/lFAAYr9rltGU53RHBxE3YOuwf1GdTN3rY/leQxk80SBdSvFS3HUxCc
C/ptKbWZlZWgllunks9h1a6G4q9FMKCsNHMbwUCeUDKgKiTheClNz8h4RsMFootduRkYmfrZRJSP
+TVoGMLGu1AAYC0+ZdYTGZEcRtMcGuyGkX6ozF1RhKyV7lVMkK5GwyLfTXbH0VML3vBRWzJL9lMt
xStTPhcT+qkb0gC7wvF68XS3nfsM9QJVlIr3IIdvA0eTZdB/DI4oxjU7QQu+WE5XhOyWlvc9NJ8q
07gRcCJBA2PvmNG77J9sLDdl+VcRCsMnwJzA28MW4N8yLA4eGJYt9SdDuHwJAX8TRrcAj1zafZjs
ZzzkLsbTQqeIhBgrJRdsTLETf0r+VS1PonxawzUe3cLa9qcoPdLAgAfpQ3fifsr/ZWip8niLl5Ep
Z5+u1OmaNpTlrSPj3gGlHO9YbyX1Rn2gO9OMzWSsm/wmBidVaPadQWNVUDN4RmaZd18pihQ/u5OR
iqP9mhln1lSMKjtWHLtsAIa78ocrNAV12Ir2rW8/VSDlwZcan7xkozG59stHr9tMi6clF4Wji3pr
iMtgvMlAIGT7K48xJdzilGJicPSR8TV+l6UgOJRyrfo3UtwW1iMpTjGhD8NWG35TbzMbU/TRWCnh
Zhz+bHx3KWJQ/gS8NvopG8CdcTYTq6Pik479b5QXxC8MBgKjNeWvZCP67m9agtydwEmcP1q9zYJv
VLCheYvn9mYNrMATp4HCmg84iv5V3Tf6qjjbznNOPz0OwEWYGgWmWwz03/hL8Yp2yTmz3uT+6vHZ
poj4BVJ8Bx0r2x02PN3W7138Lx6xtfqxYTUXMVOuIN9jgv9saE0DbA8dsbUSKJAguYSo/CGrivzD
gmKcOiD+rH6N2r6Nbqa/x/YXFt+S+aOzxEYwyKpfcFzX4Toggj5cimijivs4UTg26AfeRIjd121f
BdEN6mVAQ9ygLJHnm60lFMnt/WsJQxuTnParxfirULIyAEc/QoPYJvc6OHYtR4i9kr07MwxhluSn
3lLUOQXWLzcNNzgdh/rSNd7Kzk6joWHb/4cWal33BSquetkKewODfdUx6p/imzVL1OtPMXulPrVy
HtsSHhczvvYEd/hv1T4LCzC0xc9PK8uyZjFSgGsUMDFVVMpP08jyncza4ZBVZAwyLHv58aun5CjD
i2SyRSXrMQcYyOAxoHculFd1U32Wws/6nkTokcmO4CWl5+TyE60ryYd2+JSkfMMVQDEvc6g0a5pm
CCOV96cyRTKXjXYyJp7vTWXAo3DH73DaqAEl/vQJT0Vib98P38J4BKCViC0gvmthmWdJOljDcw5L
Gddh50i6O8Lkxiki7lO+Z0Y6ik3NL6L9hP1PB65kjgBP+n0vXmm0VcYPD/ZILY6+Qsr3hUZIwiPV
YwlCOWY9c4SU5Xk2Yaf/6leZDcsKBRgLLLW9a6hDCh5Bmq4kdCbjKIzTqO1i8yMl1znfoOdGrqA9
mNF6GRTvFc4NiljATQsTTfnEe2nNWavPjC2pyW0/Wc7E82pk0K/YWcE/kUyMBUwF3uPqTZgM4b6m
BPyD909LD7K+FwgTsEN3qAiDB54wbXiq2j5LqEV5BAhvoJmuKpjdR50XIzZca/46f7X8UM/zuHqP
izIJbho2MJXCZaDCiVksjv5tKO9FrFPAflnpWclJsZ3HrOu43SExwfybwkdu/d2gfSo9PMN0ZXzL
iJphrDTjOcK8mCcfQfYd2Vc934kPv1na8CqZIMNnEzhpGQcoKVJyRIYqnyeFZTUEC5AJvnGTm5ma
hU4r4YKmM/bUfd8Fuw6UXMRZSzCNgiBxVtbPfsXGb1etvBk1V4Jolj9z9JajuOp4AiIU/2rmpNle
wp0FtUEs1W9V3Si0cYl3jpH/ZtKZvjFFpS3NoLKfsl2x8x4z6gJEfKwazjYIsp64U8JTyQP/gL9k
fjbBNZlkksAAbqLjArFE/FTbp641dkt/2k/yQel+S+lGGnGoHvhYUWC34xrHx6L6kub9R4d2lsEf
o82WB8HCsqaHK6v8ST3H6Klw/D9pcHrxy/A48VwdgIOm0HPR4QTKT1HaCwPJTcsAQnzE6rIMmCs8
Eq4IpOcuBgLlKDKAYI9RQ0NTPE3pvQOxkPg3q75gE2MQqXdv8Ilr/xmbJgNOGoh2M6BsUHooDbjg
fHvl819GJjifgY6Ek7vTvsz6nrX86Mmxi4+gwXqc44m308p/ODoN+dsaV4IkXRxeausqEiHck8c3
+Tu0Z1CNXffswNIO9ttAWSapn6FarI3kOmK0a1DlBvwoBEUsY0Zbykzgm+WK7DHtCDfPSvbXeZQ5
svpovM3MhjIdMX2MzDJrdIst1Wt+yAbX1rF3pGcVpoy5EdWO0DNO8L0Z7wNxYm+Eh++7JEZs0lgT
E/MyKRc6QEMc8/bYE5qd7uJiJRmOj/dX3uM1FPlnzSAzth6Bfrfaf0AdCvMy5HfkiRwGZXrgSq4i
XmNnrCifL23Jv8OmFboPebewX1d1ucmCQ8l7XqfpKlBvAm05jMH5IiqCzdjcs+aOXh1I56Est80X
1yrnUEF6UfLwA7qaRaJAYF6hDUnNWzdcGeJbE+D6W6oeuaL6l6Gi2nsHQbUs76yYWWmwwgy5w3Ly
MjhtCE3Abt5sED0JAlnUW5fflc80vjVtt2zeMzadMp8qSSAvxeJubUk9lGNHIbKL4xiVfRjeURDl
/L6MctiPo++17jq92Zz3UCPUjnGzqqjLE6hHma3tsd7xYL+Mg2yvs/LcIpsP/bvXbj1llZn7pGku
IMtWIROj0IeHCFOYDLAWHbfKYniNVbsUDKQmd9blj8/K9JFa3/AyywlljxtXDhdS0Trho7O6O9zU
FaOZbGK7Fp1A4MKd87o/uA91RTJKiG6QfC3tKE1XvQUult7k9jrA3fT2evIdAzxJhr9cv8QFdzSj
pMq1ENAA5CXQtGIh2l3i4OWNHw0Sdg6kjzD4qwQiU2sP2K4grdgeVmVhryVKP+lFiWDNVyUWX4ip
KYWLzGKHUhA/fY7EBjMsG++0e/P7bfIMQjSxQgAou6I+ojmWkMyiDxtgvqK2qfT3EW5Hh7LXtv+G
bDexxbC8317+UNXR8aHDG+2LRnksQGxayEugQwVoMQRDqCTkXI12ku50DwMmKT7uYIdDiKFtkay4
3AsIdih+Fab5FpG7Tj99M67Xu18FRcVA9jaT1kOs7DLjUFIeDvqjj/ejtBn4gtQRMpjCBiTXtxwz
kx5f44wxuLLk3QMVr/HbBc17T9pf01DQmlCg7kI7Fqyrqqs0HcEZLWmqMZZwCmaBa4BugadE1Lcn
Ox2fwSyWFk4EqrgujjxyGXtDxj65+ZdSZjFFgGxUG1wh/XdtnofkJAjqaqOCo5v0HADH6tdowkBh
/N6gmEuParEwqbxG1LBIE8o1D7iITrq89en9yaWkKYeeUC6Y+dTGp/IIox903ZLsRPpS9j+06lVG
fwIYskwm7TQvANXmWZQ7G55r8aZyI2Pub/ZiuPAlQ1QQ9mkmnfTs60kbp+EvGcGlTIer30KD1blX
EYwAMrc3Ro2eE7HgpgOFBfNQ3ns6OXuo0fCioIbitGe+MEsu0P1zvhS8B8mA9KB7YlFZVfE9NibX
6EgKGZqHanxjZHMnHTcSWFh/KYmbQAct8mYxSgD5B6Rs/LOZKtj+88cxLw9TD1F1/mEiZiA76VJa
xTKHYd2RjU7qTavLa6He0+ojkqqt3jzxZlfhy8t07izUpua1M19tiIOTmZTW3UfmsQlldOsp6wm5
gBKd2vofwYZOjahOpTBAJTj440aLBFrs4FISXl7x8dsMDkGTBvVSAlJRIEwUlGex/hmn2za/VNXR
x3oQQibWouyRYP23Md+Viit5lwT9o5Y6IQW4DWNnJKk7UQ3mSrO8mVGLeA7g1Um5XPYA5Yi7XwWN
uhBwVdqOFES3ZO8mExaLjrSDhIQlzJ28fyPZasGXDQ2OVSEb2/rQEKqV1PeUeAmfU9HS3cF3I2a2
wIAXPetGHA/wkojQQb9isYeeIoM9FoshjH89abhAPekfNkRKbbuJhCrPsQhSKJlgRA1nGD0O3qal
6NFRMGbRyMKyy3g9it/QMCg7VPQv6BZHtxpZlRgTzhcmLiuclRlbPjGGqBZx+GOdYoQ6wFAw8MDa
VD8qJFLA6zxCR2xkToS8KxveCY3ZTNFtCNmrcnHE6H8wGCCuxjqm6ktVwZZPHpow2zfYoGdkZjuh
2QgwE/St9bfiwTuo6njBuiKKtikBKKPt1rMp/+GPf611xWCFu/LqVZyDbG5hk4nsaksvyftKrQOc
xeUwPjrvmigvUb4qoHl0B9Mpy05B9Kmq14LwSp8XruLWGwdWkCxXKEcgFIzwsQLOH2aGpZpy5b7j
mV5Gypuc3EXzOUUfin2sWaON1lNGrcPKM2LVrZfe0gfxuVCZU6ucjwH3FnmR7A8ZuUyTdUqHch0w
9Qrr4+y/L2RUXNVfHFn3cVbJBqQypuGPXVAzwifM6KqhJSwq5SwTPmNd+6Rd9P18g4H1AM8ZN+fA
KvZEjtrBR4RYXtXQHUrEMwX8F6gNujTaJMwMO3xi5MEtUwaNKuo+A/tFoWuAReYvtH/KePrtjntG
zZ1Bkhz2CiC6WUUbDRNM+pZSbAh04MJQkIv/dBUrsrrxObG1Q96XLG7Lfw2QOZOnAkwZFzVAdS0E
X1U6ZVttIHg7IULFoaOoCT2kmRu9OvaRILQtvivVT0SqY0IaUVW9l41PDNCNqBC92fTDzsuKcyhi
vDrWQmY5VWo0r93oEETNOOczn3/0+cOoW2e0De6CjF24YaNYndsqoC0hAwx1V6g6X0QDELbp/qVa
dKp15U9CzRT0/wtUli2zS8l604wz2QWgaLhg4IXoWoPwdMBH3a4S1AhMTQ0bG53LtRc0uO9YfERA
o9TwF2cEUE1qpgB9+lboe5XNAZJUT1w988PqDiLiuO3Xok725YdKbTOxSM4xvTamvvTjT7P736xF
lLcEtudIZHeJhLCrNSDGJLXEkRtSufVSsPBoeibAAHaNKbG/pzEXxCZlmmZY7AsnIpAExR9rzUOt
zL3hVRiXsLfZGQPGg6LXr200NF26TMVPnv9Ocozzf4I/6FZsluviGzXjSYo+AtTn0suipKM+qyy3
ReOL/jP0ERaxFN0qFY/ZvmjAAWk7uSE3ST3K/pfMvrpApSIvGdJdCk0/j3r6zFjV0YiIbNeCvk+Q
400KOaLxQQ/EnImwlNEEWth2zPzHLEa3Hf6BmIkxR1QI1BjHsNefIfPaSRLrTt5ZhraPMxPDVU/l
rvFlz2QwoAHUZFYFrXK4KcYPEW0T8h549vhf6uZbQ3dDsC2r+h3QFo3R4dDfI3VGsC4ajeGbTqbv
xmdxF+D9WfESEPAT/JjjhQJZld4jCyMRIxALVUzSPYoS0oP8yOMI0Bi1FpzcOd2JCYCXHtL+zVZj
jHmU5ghR1FXO01TzJSjhR2lxnZB23mcIZS1IoW6UfCN+9ttbV1xFCbiP3zlZWsgBsMgtGhMrPFpt
wcaceeRKU8Dsr3r7AzlBlGkrjY3o2vcelgQwUF3JnN+S1blwthcRwy0YKgHLCo6s2FplUKiCbaxs
A90AefwcPMRnEDrZWrGO+RU86yV+hNysXR2LJAmd/EkjAH8mf0N8tw26z55P6476teL/ld5GyBd5
3KfVbviXguuzRmlZIheZe1m2bEp9Ib8S9QfRV4c8Q4N+mSYkHezVPCQ1J5qmqNsoGIY6Bn9DyNSg
OcX9r9BLQMQYB/amSoa0wk/7kxfspWdmWULF2rsVQy2RDiDiVuAjMUOZurnwMU8l8uSYVreOFeop
YoRTGIOoKWtnBK3vYQ+YKSKdvkH+liIN9OV8a6qPEOn+kOSr+b+SMkzJG3xM0b2BEOivy+Y4tjvJ
Yp60TR+Z9N7637PHgP+VCLo0p/J2KbysGizM9CaFLlJOn92PxiNwxadjFTczRDsJ07wi0lGZV4Ag
tTQgVypWjhE5Ejl8V8ydRw+1Ss7+Y2QcHdPxZn55muJ5oQvLtB5lFzWUG2C5T/AeEGf3NdIENF27
bewElzqzJqU4pUGyDTAUjYgRMXVd/LxdI7pMeDR84vX2THFHsZ7zCYDHkUrVA9A5Y1oKNDcju0N2
Cfey420yOEZySUhQ9A80EIQ8zEJkjOI+4Z4d83bcjYSwWmgymWEOK53BfQNU860t1vBe9HgNrQnb
yMgCptiMqqtq6DaeEi73u1qec3VZ4O3JSJTxohhmz50rtJ1QRXzz53R19JLZvvqyO7BoYQeM7wVl
hk0CdK1957hIi+ZstNsquzdoAoa/mlq7KrmM6nfC3BZ0i0QPJPqcnvHTMWEfqonbgtSOJj8mLPJr
DmzZ/B8tOmqvST7XNXsKda369oFumgmd4KyYgrUQ4aqspjV6ddwN2iChkHmqtEBx9D5GnZtXVz9h
i+RvCzK2YrazkHpT2VsPOpXD2Vex7PdcJQNTHbyuzU1m7SyILOYDVPnABLmdbMZTxsWPovs3gbet
4YPjeCci59QNTqPfS0T+jfW05Iry+xL7hyY8mtSBqmRTYB8C7Ww3F91kvSLv7ew5mMlqpJM2ipem
QFiVCdzG3IoTssxBKya+O0NXhuSYatdK+xewlpCUZzGj7PudjeVRT79EmzKDyxBwH4lsJv460ujE
+CdqUrCKr7QgtA0mA+XSyZKvCQlt2LfD9zzekGTEFAYh72aMih1TOsW75OghEuxUkvlrc0iMNJNV
fa9aVwMrjAMEkDmKG6hi4BvfItNta3+VBfE9J8dNuQzhMZheiAZCe56oN3pFNplY+SappfZHO159
/VRShcOQd6dsA4sFM5Om49BDqjor9Dx86ym58u8TM46WF4+ZOl5qn2zV2JGMxkW92UEiCJmCexnF
Md4tVGaKiuQDjrX6TwFNE/UW7s21UmzDgO287+/k8BL0PzGqf7VQKSmitaWzQZDeGw5yBUur4c9e
TqQAM3+azUcbneWEwtfFabbtwtPk3azqbhIHYWSofgZXyc8MzKAmo/CknW1YcX/7Yp4jwUxH4vEX
qquEmCTv3eiPXYZ0CEGQbgMUQ6keiZv0YdvGyvZfETGeJe+KkJbotIhnMwS2zWXJwi9jSxFsUnNn
Qt3NFXXvSyywdRoL3u3oailvMcgGKDpuI00EPTduUgPtqhRmyAAmEeCZDGYVrVqXUcWK7deiEcKl
vzARLfBdxw0eVD7wClcJZgbuJDS3DqAdA42q8RLge8Jh6xm70nsfhr0opT/25/eszlhFG/jsuUSI
fZDJRfU5CghX2xiWx/kC/StHBi/xS6v4teVtEP8q4atlhTaY47btd1nV04R2LmGb605lL0EtH+K7
6BkMFiRO5ClE7jatPyMpxPxkr5LwUtgWtEHdRJrOhEoxuo2l2tv56S0+a2YDpJajVS6Yjk0P2aLx
ljsiq9P3id2wGn+1CGsKLDwpKhiRUW8gxUg8FG+F/Wd1x2ho2RJiYlMCVji2g7jzK2QM5ynBodHQ
lfkM+DzIv1V3nJoRZQlAfibiLcYKXye/DDCNZ3NTaUO9743/u1WyAOnFfM9YmfSDLZlaUlYhrsdH
Uw/1ukR/Yqj41Ll5O/a8lF2xqD8ymEn4A4atRSyaqgiwBDg6Bn6MyVgkoloX09Ngzku57L9NyGJs
0oEUFc41JSLyxog5vqbiguNJS7R6hwBmZdbGJpzgIUG2KxsTvfQ8G3mEE5juwHR8nThR/N9qt6rk
uz4EDgGFtPLPgcdfZTrYERNHGFpj/EFgANYRHrOYPPSIbU2a9f8wwTFOqz2WW+RGC9Md8wT7iTm6
vqF96jhaEzZR1l3Kmckm6x6racrhEaO493zYmDh9moH5I3hjDcF/aPFqm1vaMapz1q4YVzw+Zsxw
S7PhKKqrDwlNWoU1vPV2ZvvNveUjfskxMCQZ6W2m/AzZfwFFw1VhOhMh8GjNPXJsJVFcs0kjWLp8
x1mbjs1PaUD2H3JoBjn2JDIGEUXGobeSmq9RBrQhtIPP25lZs3rY3yYcNLme0hlieuCRLcveDRrm
8+wqIkrkjocmr/CI+9uGGXrffKXtheCgM6niSyKxFyambxuZlV6Np8x4zpAF2T4k6Aj6ycO02y6t
BKFbE8N6sgmXEEg9fDs4GWw3zPKHf/Da5tpWnj67HEMn86kqdRuS6ex8fGA0YK2TzSRjJ0Ro5CmM
LHEix5W9t9K9DL7MKO11m4TnsmPWlkqfVjWqiw5grfkVsB718WKmDLAibamBrJUiRPVZ7saY0u1u
Y2SHDkXFkG61qF1ZvMrytPHRbY/5UUI6YjO8U8E4Z/1PQec+orFROpzewMG5zPndhdOqZ9h77lRh
8CWFwYT2XCWgr/N7A+fdmz/egT8iRpmujwg4xhb5+KlAkE6M+SKy5V0kp6TIRMtMTXfJxHQFrSj6
qbx98DFsybqDccVlgrpAU/y1lB4IvWG8Bse8KCcsMTORs12FiXIoq+Bcjbh/sMm0UDoNo9koPdNf
PaPkrS4ERG7U2c6rJrfUHDYFBhGBqDFncas2N4Pr0VZodju6+zIoiBuTSKn/l47JuKja7hwGpGHC
kLNlmxZuDbNoZdfpis5iLWlUSXSiHvsiaquuZT0WUEnqDw9roVdzioZWt1JK7UD//xYHTOstyA7H
FjI1RdTKRvyQtcVSo02VsBSkZN+MLeRamG6GBhK2sVaSBrMdwxXQpRa+taZJW4nOt+UAeWr9ulXt
754m1eNZjoTyb2I3xt3BtlUsLVVfsTPHfLOUsXDnGu2BFn9EevEMaDIVFrtNqjKz6NwGKw7Ky0XX
/Znw+6aSwjkooUUw1/eNs9JHqwHZd4JQB4KzOzuzmeO5mt+z+6R+UNZNumtzw9GjN5OxvkQCYzL+
6iFkXu1nLNF9fOkWOJoW4rUWHW1UzZKZPAZjeI3SEWHfoKJ9tBKS3SBIdutMLp4kiiBr73ucjML/
ycd43/n2rI9dZUXxZphvTa5DxqkBY+c+JAwYP83Vrh6mdTS1HPnWp10RhzXgOfThdDfWtWj6q47Y
2+PKrrmHNbR27bNGY0UYSgzrOn30prkPfXuTajWyAE61dDwHkv07liHkPKTJA5KYKsC5eG9tzJo5
dS9wJ4KBVR25pDpbqe55JzHb1ndhY276yGOTjrKhBB1HygPmXZT5DU69kLZH/MJqXeYRressauB6
hEMt9IgO90PVPmKmU2r83ZqM2iP9j2xZuicFsA3LTh9TX1hv4pEsvSYgjjWifzgrPPdtC3wBd0fu
f02IeT2/HdnQVPjLQSMFxU3NsNxI+grFCH7+LPthVj6UZEWmv5Vt/djhLOEisEXpV4JlIqsC9rW2
kzNcG7Gw9TWKahxoRisRMnJuzYrveiOh9tV4eTTGFHmf3ZI569OjXCNnr+ufBUdl2XEGn1ljyqzf
Au0OUr60D4VO5VI9bNxBEd1LsNdahDGEAeSC+fMrwh6u+R7xI/TBbL/D1mcddrTNeas964t6VM9/
Y/ldCZCq/iWNEQP3WIE5r+dYjHwEU92CByEISGFSN5gunHva/YjOF4hGGVpOr2p3CT7GhIAKRveq
Y1ub4lczuJe9FKSnF24mttnBvPzlwaj5ziqQfnIoPzxMAa0qQ1XvEfaKTUTsmFSahymMdvAKCRWb
X26yvcG+ntOa4A+PozJCUy9w7Pk2iDOuEtvvXGWW2CLKYc+u/dVau8AxWtqVM+XWq4uHlHGWuaby
IwguZskKuZMINAPONBpVW78OAcMCBr+TiSqIh1HFKDsEt5rtOv8iz+U3yVPbsIEDznPNRBbD/M6C
QFQ1AM7lD0FfWKurHrW3XpKdncHOuVfkkNRYDQuMSGXTwb00F0X2Pem4Whnv1pqN241UtKJ2DbwL
Zgpd39pFOBAV1kNDWroVnmg5rbajHtGyho7EYrtQ98l49fxmXxOnnFbyUcOeIfJkmepHL0k3IRHp
kPk+ta7ZpZYGBKMlGnUXzzl0+q2QVVaB6FIZ0Khd+k9iqxjLEjcPNPR0Thbe17xnpY7ICzmSiiOm
Z+wYxmLT+9m26tDPa+M6RTJJZowTU+8ZSBpVK1wXNWStqvwcO/M9MUZEWj85E0gFcK3pqcuoeaW5
dox01s8cVond3IgrX2lsvdtKZe05nQC6LUIGFKUMC6HPT7MqPgawlzNwAFd3g/hBCM6bpdMkN2wT
G2XFZUposLZXrdYFK1Dll0Ft58yR3zk7eaCereTbELUXhZonm0yKumZd2caWNO6FSMpHE/T0Fe94
90CvJo5J1ZKXpaOIbjtSnNiNBzntOUvNJKrC/zg6jyVJkS2IfhFmgQpgW6l1pSi5wUo1WosAvn4O
s5uxea+6OhMirnA/7hK3aFDd9djWkjLYKTkeLOFuyj7fVHPXA7OOcp6EGPIDXN4OduSkE8cg1vNE
vNNtoUoR6xhhoVDRIwpeg0y/2B4yYGZ67UjC0jVFC1BRH2bjzRfE5OChwue68zRwZ5xdIwdajOsv
941XA5st+4moI/uTfZlBFCzhfus8Kdb+/7xQe0XRy4veb6wShYVPfO5UXGIGW1a9cnnFSu2ry54t
GQONZktFvqmKAIPgDBzFuWoYB9bZvyGZ1iXNUqv7By+MNm6aX1Sd7yvgDC4fd8ABUYI5yut3FKd0
A+2NDz9GI2Uhmuu76WYVx96iBHEjdtcUVRoUMrehVsy9cxv4J99JLk7nLtOBvo1ExAqzK9ueOKk3
Q2WuYxILUyNeW4hWvUSsDd3ZBxEYNdpgwUBA5ybBBO8I4wRstmgeFoWE9xJH2Ed9iYSIHIeSpqfm
1/xlmeMa0ULhw2+QbbFCXAxVcVE4NQOAPLlPWgNbQ99iNUBR7LDd2EmWB2U5oBXEv0+7LhxBXEmx
yZu9i541xWRVwsyycbsD+YByvPHh0kgHHkv+FtKgRnXCVc+oiPspL5ODSyqVUwcnCkkUdf45wuxi
9fkqjNhXacFWH51t05arkroc0D5y3ebW+tpLjfu2ZSswYICeGJWMGWex361Y9KueWYgI4czpKx9+
isgV7zBb2ZXJfyESbOGY6Ta0mKsof1+SdSQlpCZ+KWlhJXuVLfkNSD/5DBKddwTfXYmO3MWMav34
1Sf5gX78pjNxyAOx9EAx5MClvGJLZbSJ/OnNk2RbhYq7kz4Iq7dtfteAwkK2+Uo8snyZCHR+8Al7
q1qoieLQl8+TrTEiIJbGBv6DgmPWijgjQ64cHJcJiNhT647Bq98HHy1Jm0mGrjGreRWQOsOG8IF/
1AgrkBtsrQkhe0ophl/HitODLb1f0/pOCqrqQLt7pjwpfdgoc8Ccrq9GSv8h1B6aRyhF255a/183
/mbRsuVyjIO5PtIPjqfBQPts7Jd48laB+FPyT7P9m6C/mOf1TfXPlGoRIJMYUsE81txXLn1OWq9A
8C1NnCaCOUHGX9UwrwZc8iFjc0w7mXBEYOPV2OFCdQOy16GLa6APs+/D+mNVQDWRJtXTlmboIUMP
QxjWXabEjZfSyfvLpAFa4arp3UHu1GMa7fToNOKEKcNhE2oMNitrr5vtrkzDg81edahfrObcDWx+
BGNA37dwZLNGxe4gIQ3hsTrjwNvqQkO64V1hBcLYxlxJKY6iYZtZ/TFgd+wmeBYijLOGi5koJx/F
3zloPXSBZLTL+T+lzapO669pHHYOkxW3rzZyQpPmdFwXfNojuQqAEIChH8e+enXcdB+70zUwmKE5
0c7CBl5AYO4F88opOvTopsVI1KoEySCTDRzmzTC8Be74oOhjQipWiQet1kQKYRVwICI7R7+Q4kB3
9x6sGYH5PcCC2flkZxQ1mMWBQVCAKpXlLIJkI9GB3je3UZ47euaUlF7h5/8aqOlPRWxeA5Z8HcEl
DZPOdKo2eSmeEyQOnWcQifoTBS9syTeOhl0CsmNT1ah/590DrJleQpMzDzX/a63BOgpOjDXnoWXl
YnFGKES+aoCyEupIypNzU0YPXvrzOIVvrp1wTxgyXwz6q85U3qheGTZtnQLwKoKokh1VhlhLq34L
An8Ic94C7v0byw387XWIyC9sP+gEqV6DJwp9jEXITC8qpNQ2JYqYHJQRnlpcRim0+9g5FPpPFexq
7kaeuYM9ug+dNPYaOHQ28AnMUYZ0Cf40HXpv+G0TBvbY2xKyWUIyKfWAUxJ870jd4tqfbRltCjbD
Y4GzdWCxpD/NcTiNw22Eni+Mq998ILtT0nSlTboe8R0IhtR9SD3C8eMCk9PlP8X4SBuDkw8XoYZ0
UEb6XegzxZOWGmicbd2R5eIpTRYGmPm2oztFS2CjD47Fr43gKxACq2WFtQP+qmU+D6LezFPY3JDd
hrzb2Y0Fti6AffEY2jeBtzaCB+SPe72i3hVc9iXsFjabx5A3tarsV5JBXhBxXv0Wb47M5kM7gqYX
HWl0np0YFh6Lv9ZcOhSqGqE9rMiedMHcymBkkDPc9ENzIzT9NHAeRyOYSOX8i/J5hcsPs7FAWKyd
gWV8BMwEBoR9tY2+HfLOqK2HrLhVHvOlcNzFrF89TLxZnO8Di81cW7NrzhYt0WANjgNNVrtMJ5kP
j+mo6K1D58fI1WvNcZNpBgWXhf7NdF7TCoEj9XWRBDPrhQVYdTCDWw7nJA/653SyVm4TvgdAHd0i
PQxZc+vZGIgx3Wk1T9uc/1ChlzGTF37MvXG+qmk4hbXDQKhcANhfFYpXtSVyCh6fMYwrxfbfmA1C
jvtmhTSuQ7nPAUVUKfIU0/trUztCs9oB23FuRBBGeNp0P3utOW6IIkBQHk1HKwHrx2dYBILgr3xV
Ku/U4RUTU/8IKbynEd9UAv6nBJJXrHllds4Q4Ftopw3R9RTsTL91KdbCfG0tKjg9wH+Q8kDIBr2c
UYu3uL5iNPMSuStVgV6dkjDV0wspDs+W+i7TV9VPh8rifKzso2cK7p7vOczFBspXWkt9wPIH1lm0
3mEaxp1TVsDkPH2lWsZKIZb9oPfICkCnKFqoRNm5hbLgpR62B8rmqrobOYKWPNoIIvaaBGmEy/y0
7Q6mI7lCApJMOgo1mgYbxSp5v496lFspEPxKAESVvQ+zV+EjRZlTRIhC6BzvXoBLqtSIh2Be9NVY
EJlIoeAKTHudGCc1ydegbreNaZ77yN2Y7BztPFzootxXzrC26vaQtQUyICRmjCz/VX52UBXP4XwJ
qgbvcLq2CLUyRxYijlyrsn5VyVeQfU8tcJOqWAP45hhiy5T3a3MK9plQuyiZnv2yXHnontkCMflO
FtaE7QtnszkdTWZgfuesuJjRN2WwjYi51D9bj2x1b+lCJ62EczYa9iSJ2HbIVbL0FPlcJkFPfu8v
DwWGHtLzoBgPEy0UdEbS3bmD7XMQg6mE5N4H9k55sBRZwhQQQyrdQZvD2HBMDM5YdXPZ+SuyWcIo
2hhkLWGWsJy5a5hdrrCm80sWlqxEWACGpNmKQuEu804gadq+uPqIB7lr72PTLVWOncAO2I1Q+tYA
gybtO6MrNZBhWkF1TEN3E8fyJ1BoNkSz1a2JA3Hlxve5B4lF806/xRohZdnWoST5LFHGDYi9J6H2
ZVQjMf4LWhT5Dl7NWYrQon3Ry/6SCewpuriYjrux6xIn17AfbJD7SUgSBNtvzdFPtefvfNNZ2X1z
03SJcQ5yBxNVZwwwpJ0lyeCTu+l0sHYfud6v0pLDFKViysSw17HUFtugQQlLyW1X9XemPmsk0rn3
ZTPa7orp4U2st51iQ3gcKc5p+plwI4fRiClnCA+hYkAbt99ShveS9fsylR0WH58FvKWr2YaUYIAW
9qvTX9wyPwVeshiyuzNb6jElutFRVOk+wyHcswECgsCEjXdNKc5HeZ9JJzmcvyTeFtV7OsUHp71a
EGSiZDxh9thUeBo8OVzSeMLSiRMA0bhpKUzfzSIeKP9msIByP0okA2anHuOYHRxl3A1itkRQvloh
M7JBrlr0QE+jgCcI1FUq1JAUlr6dzY7/6RaGEzCN7KY7FVrG8k+rfJZ9ijlR/KM3BeWf4qHrOhts
Tjy8o7IjDSlgLtRELsMOq/aJofI3cUSQEmmWDvCKokw2Ai3KVJ2rMb+aOhlXqE/yOHv2DDgEzikJ
IvBVTUb8XaJRjFjHMvoNcoduFlFfyJamstM1E7z9gEOyLwC5VPpbmDHFHJtZbQwEA+KtlWSEYCDl
H347i2k6tLqV8Lu9GCXTn3KTjAGGeEDgrXGqGvxCXrH0VWCgo6FKm7xTmPc3CwlwzNGmifYcuPJa
JtHZEePaSOytyjvuzw6HhUN8zcUuXib/WRspZwbn0ro61n9cBFl5jQvzMIbNzsW9NaExbgztWXMd
rJIMhom6NPvukkCcrkOY/N7k7cYAWaMJ2HqeOZO9kGhYMOmmtLo7BZCVo5kWCCQPYjQXdXZIBrGo
+3cvbTeBzRUJPU459aIlFTHiGOLPY8mEiDtMD7MRvSoFZF9jQ32OwoEKi+Ntk3TZztbss8ZlrYKA
p56oczBSUQZQkowge6AznPXqXPKxiZ5XMJhEKzFMFHihvWiyWUuOds6MGS+2mNk5wPVgV4nfkdAI
g71aGoudBwUlAVgMf4b0bnPXGeO20viRmYHJAv2ZDf/CdwD2jiHoLwUWtwiv01j/Q4S3bSL7Jayi
hukCvRimXPSpCoUj1N7OKF7dOdY7RqzZIaOK5z4Y91LrqQuVH1oLzGW2x9nFx/qV0qc1s9tFY6+R
6tanobXH3vcfWtH8cZRcxto+j3Hxz3JQBeVoMwW9opwgSCXsTQsy4nvXMxj0GAwrO/rGjBsClCpo
W2fi3nYjkxe6+y5mAXY8us/eYF/q5rfPn8NUTesuxJRThS8Mk5dBEeDPAhj8xL0GG1SsKv3Rl/TL
2qUqp03vJyzrSEtVBd8RWEyuJiknhvxBzblHsVrVFaGecNH1nPqYG6WHhQ6LHBVMQxc4RcTNxNlO
L9NH7bwZJs9MTflgWg5IZQhJPlwmB5HI0JBRq+hdNZd9eFS7t0QDlWfE+57TaoTu4KjgYKXmOSNy
B1ATGacxv3cEiq8Pqo+xNF4tj0BsGn4tc3ZpawEhgV7p6/Ymc7UtI8wFVfbWhksVu2KjUQoz4Fsr
Qz3i3JgXfHgYsHRx5mpps4/ikRWGZNyUL9uAjWba3htWfOuQdz9Xaj1ymAaID8bGOjcg8Vun+Opa
tdclzXZmL6e0PGWQ80zWv7n2zy8eCWF4DGhxamPTMXKCfickPgQf0X4xMsTPb6H31FrAjfg58xhP
Zxk/OpJ87KIgrjXfJ6HautW3otLvmmnR93dJdUO/grcc6Vub3EocXLhSQdG8usXwXkyogRSh5/ad
vvejwNUX6cbGxJyspSXzngbyMf6eALIkN7Y2IxXosfroGLSIyeJZ+rFUoDp9i0Qw2R6boLwlsbrL
XL9pOdzhyQRLAvBRyMeQqi876LbluHUxSFa1tiw7qkCb/A3N/ygbuZjYzrqMHITC7smgKh51hAkj
33SrM29IfyPNJRhpdgqI6Jco8ls/4kDvdPdFlf1nA7nsKWxmRLp+gMZJsxRANppy84Z09ubEiOK1
AU+fTZGio1grTQnAysW/JT4rPNIpH2CGI7bQB6hvEy6cqnxuZLLXyTcyHP8HBvyRVTzk3+DmYQ/p
LL7NXF0r03muTAJXSDUykFWjEblyNQzMsphpaWhfo+yS2cVNZ7IXjw0BHK6/seriYOfkfZY0iAXi
aIQmtuZ91ibqaiEeWqufXBMPmwpaIo6ijYkqZjKts5W7myCMN42HmAjBjq2otWLjAcYflhF0MmY2
50Ew28wlx0MXsv0QEVUE1Bujqe9xZa114b4UFa1NmwzruguoEi2iGkhbyexPD00A7q6/iAKFAJKr
7EKJjXbE/wx1PYt1m2oBEUugEffug6gO5uShLhJz9ja8EStmb1EH9YveBM+W198VbSgjTeCLBmi4
oUDIDjuNz37TgGlqGd3RDV8ypCAiCZljNkePr7rUsulp8IjEc4OC/jDd6G27klS1TaxdmVsQEthD
F8YMOKq3oqFrxhre0+JHRg9micIvsTkW2zika1FvdJt/9Kg4hdCYVSXjsQpmPhp5Zo9M6R3rtWJh
keK8TIfm1+jZfhokqVTTYkjRkgfD0WDbqUEw5sOhXc52YzisZe6thGVz6jmr0HOJpgZXAWdWp2FB
Jr2cYABonbGUuH8cOK8WYhXJwKuLnLvq036ZuXMwGGqV0nsvTICBFB6yadhA1V/csXKRhe6u0ys6
DLzi0eDFONhnKDWN8YzSbgJx71NUu6U848Uj/tbHUVaAxvjXdFCy8ve8LSnazGNtjYemlIeymc5l
ll6zPtn4GeQxo7Z2kfkIoQGZLVJYyegCEbrFPnYx1gYSBceQW2Yjz01oLop50uiVJ1bef2kJCNcB
vFVEZMNlU3dCy4nKPovPVQhEPScCINVcNlVIXwvOztXUWHeHczb0C4SVJa5RTMlY7rIYRlWBHjp2
6oNWt9e+aM5E3a1LigmwUeZ7mSKYKOOOHb2WLIraxZErIWwYq6Kv6FTN/C4V81ZVXpiLnXG8YBXQ
X2ujE6iyONadjiuqiCXdZPbVmrIk5cJlYyuqva31b8WYf3uxWk65PLRmdGPIzVQJQAsZk+B9gzX+
95/eY3HfVsQxNryG2LX5Bwcmgu0U70Y57YMu+cuDjDgz7ZCgTrdLyaMQXa0e8T//kfUFM6m28de6
w7AoCw42RVHsIkysNFYQIeP3BmciByRBIwZct4m04CZh5SQwpQUhRa1LMVbgy9Yr/7vL8iMK/21N
kkFgIog1wj+RqOfSAP1baNNGT9Awe6P1CF3jq7cBaMYIukYKtbB30ClSSwMbH2smMiRJOZP0noaO
WWcOLSa3u3jpimmnTEUINbYyu2HV4EEoxtHjY1ar2vxs+OVJDtm/xOlJ+wYgWwTlKjFaov3sap0r
Asa0eJ8RTMx1U+ypVPE1IP7Q3V1OVyPrjxR1YDMFl1pAuHZgYTHh0lNy61NvYTnxo0rEhqhfSnx4
zxZ53VVTP1gergwo3sQr4UsKxXPGNnGyuqWmIxDS5dkQVJjFiKnEqHZ8eMjItJWavVFJ16wZMB3U
ZJz9CMEMJWud9ydDmPci4sDP8lOYeOssF/8SDWVPhR7IlcSsG02AL7xce/AMEd3gFtXZrlGjKBcl
kYNKlXmWgYwtvdpIy55GNqKZw6qNeR4SRNz30/QYHNiBTaBhxRfueqK+HpBK6XF0cBwWUgm7P6FX
SIqHe1S359i760a6C0R/iCLrh8SwVSHjQym4kCtxMlqW3yZRVg4KOfCUQekvBrf8CL3wUQUjujT7
mHhs6kdW6gTfojoBUYA83MrfM2d6zB9VocC/iWLNa4BBFnMPi6uE4WUQDFhtg3+1D2qh1IpLp/WX
EJul5nFFxObJhuMc99MmDj16GAPbS/ivLwBuG5ZpYvEbqNlQ44TFedDsR8MmS+tYlxh4CwcX9ggq
iqciTZl2u3RKvYEigUIL+JpxGHWxMTs0QyMRcBY3Sdja125MuKbApQziRkzvU97bSzbnW5mS00al
/JQT1pnrHch0qhg05H2nv/legfJK44nHIWDR8iawhjNZn4XNaKPA7ubbdLgDlTq2a8IUW3sZlthR
xig7NgIrdGujz2t7rJD5LIFtwv3kOi9ZTKQdJs3Z5YRMZdfg8amF/l7pw6OTs3al8DfCm1a96j8d
qfFnhxvHCc8pxF2Ui/qyxtcFseemdazfG2ndc7/athMELj3Yy665TnzuhY0uJQMHHVohIo0f1wZ+
FY1323Spu4yc1V760pUMXaVHyaYuqddwAubXjm5NgoYz/fzeBfFDyHA/dtNLNmmsonDglMk9A5xQ
WOAvWF6zh2GoDLhOgLwncA5DJwgGzCMq2BFNSIsLTQaFVn+zMfzTd63dYOa6F1s3tlemSk82sdGG
BzZPdN6nSxeicciHne3BgEOnOaifxn3jzHjX/e6uu4yIiQix9bs1yUVU0Icr7daBRRopTW1ZX108
TDI33uXoPYcM3TJiwSsIK2gAdkZ9BTSLgaJemdZLAkCFqwdSFQsj1IHGqJ2nATlFzxNTZs5LxPpI
Yk6RVvWHSOstdGKcmy+2Mq74dP5MTuIiurOvPlexvbMHyP7Rh53yfiIIKWxu3gp2sKWOeoYCJsqb
g24OJ2IM8Ze+WHrKjjNCYZbI7hg7c9ALOvEgIlGA/DJPMG63kIEW43flswPC3WrCa9GwBbIDfh5G
HipHLobiVbMbfHcp3TTAuMrY9Ya/C7TfAkJg2xbbUYJFN7qGYhUOxNTw7bbQ2nr3pSreh4SPKBhf
ox59NHNSHRRLkZKhjL10sBhtFSFJI0Q3jdzi3YSnzsvgE0EMSXJQGMCi523D9BHFCD58+WfrnJU5
CKsEWCCRgqDRXQs/mPiq6YcVLvdEjQRPd8ciATbeeicsj2dfyU+Ta6FUxrtb5U81JAflxi+jbpHX
/qPq4sUJQFyrFlomgmC2RXrebzScTk501KceDxJmMtNDA5GkBVPTdF/oGkMqb+aLrUqisdyUSBBJ
PMwQn2IBNEKrxVaTHbBFlhkRUaGDDwtqolKFTH2Ja/RothtdVdCc7QARqd7Z5CN3hHOyhWcLg65l
Y0TNIcJf61g/07xukfKCc4P67Lsa5G/itpepmAfVaAzS0PboiHA7VUxUlPoZkTdPDiHnkWZdS7dm
nz4ufdgQJosSKNMN21cTd1BbRb9NmSOW5Cv3uvFM7sZ6QLDGvH83Ir5uI7ITeERE674Bi3/XapKx
cIYVCDwz21t4PVDVvOG+yEZ5nHrUtm3Opr7NN+inxLIeWZ7E7KJzZNxPtVnkODgATSdZxHmYA72B
3q5p32kwIj70/K0zdlsRtQdPcDAbGvnR2TRctCEFeNRQqWU/mivFMS/ZmUmFHbjIUYwmAQmCvdeQ
Olhi3hDN9N4K81anza7s8NAaFLh18w/bxi0sWbQydSfqyUPNk9Y9QQyFh6Cl32AKxTWVGn/WiGVt
dLTPGk08JaDMnuaHw6XPQfOAcGEAJ5L3jDd1k/kBx+RtyhuCA50jshIcCGF0qWeomF6xAxPqbPXl
zewYtjMWAO7QHtQAO0Rlxp7bhj5lREatJJsGZSRnsGMOCAng7VM2fWtFeTFy91bGjOarit8Z/d81
zsqjEeRbqyTe2mmulh3uNdLU7TZ5bYAyKMxEGWFriAO8D5t5WE3J3igN5FdEn+xasIFTKTGb4b0n
3W8Oa9Chvpktn3tcwQcYRbmbUmTomlMgzDdPkcjuXlB9eejklSOwRZi46gBxSRBeBGpJk/TgNKLJ
0NNfQMTLKfnnNnylmrsHUXYbVP7F9OCZKIhtnHI59/EPVCRz3TkWgjPQfmyRGG5zn3isKqLU3sVc
3k/K+7LANNuwCmpsWo5d/kpLf++Sac8s8moP5SZow0fpTmvPGMhU1Zh4Bb2LQS3YJ6mgItLwqgOp
Ik5k4cftw66au2lnl6oAQ0m1ii6F2GK0Y/FEGDu2gAHFh8f1mRjWZ9wHyyq173GN9nmkUhgBQ8WJ
QluHNnXQSc9zST/UMYm6RvUwIu8lNeBTu6X3sIT5QsjDn2LUMTQu7FR4EU64A+NxlGMPyczt9rUt
dgMvf5Bmx6CsTyynVq7A6epoZ+W7C1fHfy7arR9Bvos5vymsMaXSRkvrPbXAnbQjRtdRLf2IZq63
sXKjutNlBBMvxjhtwkD0SxLZNX+bFOHBEMllNPS3JCcgrtHXBCDApJqBiIBcTYc5sERoUPb12euw
qgIQjPR4qZyLDhFxYP5jG3MUg6ivnVdsuPLX4SB3tblXtq2DGkmtk9RhtuXhM+HR46InrarNu7Ux
pKRqMddEm6qPqNBsNLhqqEmVGOP1aNpE0DSrIa2OZsLim78mGa3hc5dCs/QZ+GH/TAjxgnJpDHQO
gQKiPXUzuIsYtIwp86QAwVSC0Sf1yojkfCy0h4nGZ9TjY90ALs4D5BYatWBJOrJNB7g0Rvh9iTbt
+1q/2fG0y3Wyd0YdvU2T1ARl2j99557bunsMOhDWJhcfRmO+uxl9YDVjwhXaUlng+vKahCO1RPM9
RMW2yad1XbCyNaJs62MnHLLAWqtaTsssDF9a18DzxjFvQGrwh5d4TF/MhkQRtvUcQq4282Y4pZqi
29mh+aliejKgv5eIqnytK289cRBJzaIKgOnEXKJYFTgMnho9+S4C+fP/nN+Y3iOT1Nhg0v4FnnyU
wmtWhYa5lCDMnZsOB4L6Tkk0fbnCR+YyuS9uhlu9rcM9CaubATYpNx82qAHOWRE6b507fpZTcGXG
t0nJjaxUtw3p1ZBWdndYRz4gU3/Z5fkAjR7qkcC2XJjlzZLZi5b1OnrE/pNZbrads+b7Wgl0V2oX
1Bymyp176xhxRzsw04JdzO7FojhOMmyKokQ1N/Pr8mlRGv6qtdSjyGLs4zG0iL5l82TlWArDzLxR
E89Jc+U9kzabWwRNjXmIlPvWj5gc/SRRc7gaZ1ur3+um5QsMoYmVQX6SiXu2UmUvKCgI6xgU64oR
pwxwTSHY0To9XUQ822ArU7+FXl4flQtmnD/5R5lsdytXvsqeDaWuqF9bOv0nzSteMygUnoIp0Ax8
CAO797VUOsqWlDhk1f760zxRTgxe3JjsaLervieretixZS21CrCe0d9QsDIaTFCB6fTbVhBuA5Uw
TMoPdYjwIkLnPpFSmF06v/qxLEqYxMD77RXq1Oj2Bw/qN1Vuw+qnAo7Er0ZLwdc6uCMeBBvMYBkx
/YOF8IiszjnbiOFxUKUa138KEM2JfXRlEVgnI3VgOHeiF+qS6SG1++CHbA8Zo0cZwJQch5VgfKep
7m8QmPrZ0dmutx94kCu2oqPJpqSfJlY0YY6XqzDoZdPiK8+7tyif4B8MhB1a4M+VR4JV1TDWNXvn
UyY5zXSdveEuuCgEr0ublId9E+rZpkLDtvQ67VtkJilvcyqaSRZKj49r1UUwIpuwyfdDJVlLAkJy
va46DLgon3sdYYfVgAVjkoPwAKh3Xcpx77RpfKtkVWLcLdBCpeSGBs/JBJYWjH5bMiMlDEAS2trN
0IyB17rFLSJp80LI3CL38d4Wxr9sYteUwNSoIZIAl8LrM95MpF4opFhpLlFADPQQ7rmcpe6fvPMi
22SAXup3qZZddW6ns97Osg9Kd3sbEzieoA5agLODaG6SNARBdBH3d1D6IRtsgx1G9TI5O7t5N91d
VRB3kBUrt86XfvFVBHA/tbUBuHoggckJtkAel3qSrfwGX77HR7hQWHBJ1umcZ5flEuqA5hM3JBsK
Fi1PpXrFDMrYL2rXcMnK7gRKyixAq28n1mBzZMXM3H8i1NgLtwbafFaWYX7H/eORIzzM6QTnrN/Q
KuO1TVBj5MFbAIXal+igb0Ozcjv4YzBzJgAHcHSKFK8q8snoTJmW0mWb9mksvyI8TaHv0eT904A+
AvJnCPMX4OHp+2wRo2uTZnRhoMiLQq/NGeawX/O4r80gXsQ162mNw7nljdHac4rcTuL0i/gzI+T5
oEhQkTFqBXf51RNhQSpgezRrKMHFrvL4PKA+f4bmvtXe2JATxaX5B/OKYXPJ1pipN5mnrMwXhrPJ
II1aITRezHjBrgAlDnsmehul3A41ArAn45OvR68IHnZXBUJHGic06IeBebTF1cVqjf6miC7z0r2q
XkuI/SEbYbZ7BVG5BVUZIRUA1tlw7dJ8FVmogqgSaHdxlXDU9/O4d5GjrhXZKyxlnXeBqDC3/gjD
PY9x126YV5A4Zvf7oV+jtcEzuwCwq1Gh5OXf/Nk2hzI/2voMsSrKjzzeme1zA52jwzYRMVdaVANL
iXLh5Kc+fQ71YYH2Sf+rGaOCHDDMC+ESovseJrQW50ZdE3NtGRs7ECSDbSjtn/Rfh9ZZMorVnW1R
r3v0M/G8W0EanJyd/Ia/zAPkRyMZwlvNCZpo+NFvCTqCNtrP+3FMo8hWc/u1am9j9VcmmDiGv5K0
AZdy3mPKQqRXzVeYlLs2PtMP1dgBfI+FPwh7kJN5/mQx9aDLQO6RHeJR3XT4h0Wk7SWlOM4ULh9M
AQeX32i6V+kh95BwUqgD7an4e8AFcPDpyjdM7JN1q13YAq8N9kNtVXo7rdvV7U+XXqbmNpkHbBfI
MnkrAmqmG5AlYgwyJl1atdRHOl8f5ucEqzB9GAQ/gNhgbcfMBsONA1TiC1NBE75Sh87T52mrrFUU
LIcCofV2ajdDwG3So4p+UqV4whxCb4jOfDMLotg1pLKldq2XecQ0F9mgsTQaJug32Asm1PD+y4/v
0jlkuoFP0NrmM6rCynGfdCuXfWFz7uMPLU030wzD17snAjLQqBjN/3bSOQ6XnjfTTiX8pco71fPj
xxRDLvXinymuUXETwwfexAynKAoAIGgbCCOEayThV1JtK/OFaZzNQTJYPEtY85Nn/m0pHXwnBQJD
2iYsFclJRJBZ62Pmk3u+FCxzSvpT2btrr0EFstJRdmpfZNrfM2PT2fwArHWjBViaux63G+uep2g8
j6yCaH5WTYh4rQdTXt7xuS4rgfPBYnUTkfHkkJ24sYcPCCBrjPoLF9dZYFM2SDq459q+FtEq8DYx
8IPJuJrDrmfWMM0Jac2Ljzq1neq1l2+lNq8aPjKK9uQrdNfVANevfG2s1wJhlfbIkpnigLdgkbnl
UxVIms9vKGRRv44Bbsr2ILljZpIYca7oDMwtZA1yYwxtZcDlMoAz0LGNEXgTuPjuti3OkfEW0cUb
MF2S9MwyCmXHXptgiIpLFzPs7UiYspZ9+wOm02oPQ3hibZwUqINWnUJ4HrESWbQ8odk1RO/M9Wh4
v/VwDMffxvwCVcr1TImH8mg4psVNKQNF6zaeHajDvhqB3IXnoauvQXks1bQgSW2TxEDsYSD6pzZ6
C8JfDy/Bf6SdV3LcWJrvt1JRz4Me4Bgc4MZ0P5CZZNIbSZR5QVAUBe89dnDXdTd2f1D1zCiTCnLU
09XREV0UdQAc95m/mZLPIduKY2tA5MGuLntxCsl/iD6Ao1E3ib7FXcbnzRHf8csTB15fyPdp5Efp
fLdR4lk2vvxE4qhQqxYX9nSDoiOd/nw6mTO4KbcjSLyR44gthqXknH4UIUU6HNemW1MQSfJF0rOa
ZAY3j6xFOeZjs14Y1FupSB6lrO8yOCGyOtNY/ES7CmjMfF2PHxyK4PqrBTEq6vELfYfy/JFsVtGA
DKGECpmS9raYTzRxcoBgHLq98lOLbRJt6UaAsAS8rc9hl+TNZQPyzkJ4DxHQvttlUILzxedYP4+c
i04/NdYXY50N2FAk+MppRb9j63xpYaTYoArbMyf+5iDf0ud3VvuwWBLWEYIxmssDlgkdz4JdoTCs
jLqzFl9Wy/I/pjMmF4hUJsvOuMg1UxolYI3CjaMekhL+/3njtdtRPmSWANR1Vrifuva2wiPE/lQA
bQlIihtMz8CCDVjYzKsOw+UE+BCWeiFwTrnXcbqRqEq6wbnF5kWjh/RoI7lgsv46EGCRKDFxtOQn
wm9O2wIBeVZcfL8CGlieIpQQAnarhlOPfiLFN2jh1QiUGI4BAsP5eU0mLKLP2JqV2blBCDNJ7hP/
Q+WAnrI/iGEtFFEzjXysTu5spBVoXic1drzjagz5RdsZIlYS9PxVE7+f8k/Gf+gbmjE7SSvM4yDT
I/fu+EVTv86RvIdSQY5REVReuVkF8KffYMZ20nnNMSBATgbUJOfLfh7ogVSnXUoP8sT2w7NWzicz
9VJyQRLsTyXrsJl2SKWfLm1+OhbXSkHalddeoXethfi23HUKwAwi78lOmU+rzn2Cahy4rcZ8ctJ4
C2zwuAWFCgt2wcTQK+kU9k+Od62hngALp8wDWh1qLfcfzKQGsQHkx3rvnRU+dgKmFARIP0b5YoJ5
2yAMCON5BSG544NBP2mMzE6U9X3pRF8CnGq8WrB4VoIXmCK69w5Qbc/DfIgObFCW8NLFUdv7V/QW
sZWYzq3aetcNlKd9WBTZypOI3fgMvYnTCMc3JwbRizgJSrifQcqScOXoctoFsrJloDm79UbTUbCx
X4+4erIx2zbuSgbDcmpy7eqqbEqBKmQAisRP34PKQAAXEabcFsex8XfdCuopougdWGG6lSAsZAzz
1DenM/oI8L3bC1sjBjetegMWbdrjOpCnOjCnmRdgJBYkz5Gh7FaygLwuC896Xb+fayBmPrXY2163
wZmI0OOdQx8j+WrKN1bcVx+TroYoNaOKDqh0Jtby+/jr5P+oO6D6Uc/+5eibs0lWq+7gArFZswOk
YkdX+Da0eolQYe/1WVhYt8aE6S7I+/q8N4DF5rYAwKntq7J2P3qOMyEVxJIb84rCVug6nOLohsP0
b689HvcoHd2PWBTT2jOjOnEnHTwALqCcLzukSyc6oSgPUjUx50uOmj74ROK5Zbr2LYgyeSXN+jVv
x1L1F7YV1sdGYftkRujrrnCuKa2STy1XGRwDXzZEG+N8ERPoZbmApOLdSJ/yXURodSwaeMy083YV
FN4usR+lhL3Yc3/Qrselrzq2G+Fu8pr2SEnPIVdsWRH3I+VzVD16xPZcTEug96flfF54yGPO+smz
wIcjUsk128HRbmt5Ogktd4A9dlO8WgIl51obBID8CUqD4n3qfLieZPoxpmQBx9Y7W0h2ZoDxs1PT
OYORNa9qg1y1LX3p0kPwselXD4GU1lCFOqLtuvhH4AcAMcmDLDIj1h5EyXdQsLjx4p7a63uBA6aV
oIAcd0iHFbibzQC5dU/JovwcK+9+AHMXAf3ftMNw2lXmuVjSp7CmK8Gz0UeZUB1prccpglanKM0X
nf3YdSst2/omkvA5ktaHUiND4hPaS+sqw2+rp0PfigahufIqUfFZFzHjVn6de9GmmiJcIDnjFnnW
EdhnynsAMgPk0C+u6CoJ+towabr8DKbfyWA6CnfhLkGWN07gMeOIptwWMmV7Lk17Km37IR/BKAK6
AfIVb5IGQcUO4sLiwulwi2uSY5TY3OQub3AOT7v3cUu+1Ppom6D0Z7UkMOJLFlgdkiQOLPAuMBKn
XsegEiBOB28e7We0YCaIEbot9PjVlrFyH8MUOOg3Z+jrno4WkvvSxpEqszFcHCESoKAprSylAVCU
Q0HQVbplkYqTsFElN0ln1QvyRlzPNEQjWWW0lVofCSNYCBic4FNoCB/h2IVRZYmbqPQ0YrxdHiAZ
eCyLwlf4OrYoWnCfmqYCg4rPe0MRiSutzCg5LfkKfm4E03bkLVaD1TA01UbRSFzoCH+dYxKd7zaI
R8wTzNIKjJuUNQTDp4DfXUsDvhP25r4eTI5GVp5kdIrA3AY9QYOVz5X3OQpc4AOUnkxU35DrDuh3
ll6bcjYYxJ/W1krPVKlNqqyOhB9RT5KGjk5A/Uyv3+nBmHeZ4F4pB9qCF2OaD0W2qU2uR0KPkED/
qpVYbiORZgZZHbduiDvEGPnqXKdjknMLjXQGNq0nczTgYK5FeAUDai1ISVNAhNmX1qewOx8XdlRS
lEoBDQVfA00XIN9CYlNU0GM8frmZ8j7OerMJsyloMQHSAbBYRDZCRPrLKFh0DTxvGOUOuceSfMCf
67mDQN5yJmFYMPcehU1Krst0pJoFTV8ga7ib6DJ5hFTfo+kkEdoAsGYnUToDZ2wGhLJVtvjGuQTh
NcWfPRS8cC+0pjKCi1f4URhaaAiHip6cHURT9tz0tYtsfmtTlLuy0yFF/GPugzX/TmqPGDTjbwI/
nC569QkJJ7epvqQJSDrgIW4IurmYDaj6crFG+s62KyhZHinheJqm15gnK6o8Nsm7VEJmg77godTQ
b6GY+TMJfTznM5ImjqfQ8QtFnaBXS7wTXRu/ClBtHnw7pQc5cY5QfvPi5vvkJhlWpFZTzui7RaEz
gxLV3SxxrPBSDsJxi+i75743UkAEojjvxQpvVjl7vjzuhi4nbij8TFkLrf68mm6MIdSk7+84Gn47
ANQsO8mieWEioaKbYHqviipbC6968oJP3ZDEcN4QUZvjb7HxEtigLZds/+QCaYTrxTHSnc2DNa90
0tZvHDpabUiYuDURjIpoxG+e7qCBsojIjBiGtAUvQbsyFruugNE9nhthlRhZzVFiaOf2lhujgZgj
iJIKBNylL7FmsVvhWCe9X5XTg4ZRAZs1UUnqAgSSlTFEORPQTwsQto8TGmCcmANfLE0wReGuLrJg
QAEo7AYAzC1dEgCCbuVEWx6x8XaiXmr6HZ1rrWCaHB5oOKAqsirihyCc0Mbpi4b8FO5NSQTZdc2A
uF0DHJ76rhH+/JB7bdhaF0XbJ8W0ba0x9NorW+osdzd9FDYtjJlMrsqcwZyp6nHw+nCJ0Vxqa/VZ
pEML1tSx7dymRIvKX6o2bL6Qmgjd/W7wtiJuYvGuFUGQ9ds6aEtb3mWIewOitEDo998dyut9/q5w
afkVz6q1QgCvCStkQdfejgvKC10Ue9mjClTqXIVppOr2GNGRAoDWWENERobGKRVs+9kyub+a6rZu
/xCkYyrm07QZhT+B16gj4L9EEAPlswreneKQtir3JvAbJc7tvC4wMxRM5ftJoomOvvzo89IG7CvN
vLANWQx5nIT1J2A6rLTjGoTecBUAPwEA1qUnqK2Y96GtcSmaFI3Iu8iO8JKYF1MgfD8IhIo5ToEO
+bO/RptRTykQ+FZ+UfQewHNwbt7wLFSmqTcbDF+nj3M7VZjl+t0syJf6pW6c7/Szw+WKd2MpJEuY
xncILZbqUmpnLSAgAMJdntjJkp5GWezISz013PA1JzpUv8QlNWqdCcpukuepj8iotxYFm8a3Lgfa
ossZKsMdgoL88vxu6eLsnimOk4vYb/Tw1ThiWs7sMs4QyYocOEOIjbvB3UyNwQBI6JxiJ5c+99H2
6Aq/P1VhZiNcllnkumbJY0QPqy5yKb1OiVffw+eyEBr0ysKOqYstTT3sQCb6HfKwCdwd2OpFQmGi
K1qonRbAQ39L7VRFG9U1i2dzp1Sz+8VfKgqpLGFJuUFI4NYUJ+Yl+W50no+QkOIwbt4BzM0pKs6B
hYFTKFKv/jS2KiawZo4syiJNuIxQFrMgAEYSFuEY07gBKLDLJyzGYXGXC2uHkuYKcDNdSWyDo5rO
EkYIljIbzlMEYgIHW9WBYhn6ymEb0CTPbHe6Mj5l7XM2ReXehf3QQKQl2gZYR6A16/nJqgeM2EPf
emiAzoGSS5J+MReWKlI1cmYWWYJ6kT+FgIqnaUZrHlkEJNS2YRzUtCgrZHhY0vNW0UJDUDJEZc/L
FhLI0p+rOAK24YU+eh81zhDlZFTQYm6uLHRT8ybuY1Aa5ZChCJS5UXo6OR4N6FxzmJ1IzLDMqQej
wvo69WlIQW6kd33aFRj1XVpRCRte5jPuH9xEQCi9okJL0qAjEVxavqJxbdteHz35ELX7GwovQ3Ba
W6GYL0BFDe0H3DxS+FVNWiBuB5twAqgkRcDhYXFT385prlyavnhxUscq04JTrhIpftNR902yoK9E
W5fOt6hoG4KuRoucOo7Uvd2jm+SV+UmtbPhYVgLMg74YGdnV4sP8v22H1nMuqpH+0EPAmq3PClnX
6qIOl6Ci4BE63fwcBI3JdrFcZqozBZfjRngWO6oJuhaYX9qpBqeOjrDWUkuRfIiavOg+sFXL5Hhs
LUzTvNjpx2tO7Dk5B8kQcFZPelouu4497kymCjdtZ2CeGmAn74tGIa6Teukk8MTx0ASbPDfGA5Bm
ENa0fVSy9iz0VXV1Pk4j/qs5lILoku5k38HZKxEQBzYIOsZNdTyeS03QeDRpZaIru6jp2IxUL4dt
M9BWP1GBbX9zlLusd9vgqVsnCFLA7dUAmAZJMzck76scPILGguJmZ+eNeVxikUK7KMw43FGPzfzT
XBkDlNSYjrOpST1gZaXlj9kZImq92mo2izpOdcWxOE6y1CzDEu3CWjQC6fk5xcKeiEM8RW4zfBv8
suNxIoksvzMPPrIqxehc8zLJjRIqqnFk4pDfWN1IC2VGNLfBBa2xEgASY0pdPUX+h9LhYlGpUx0y
wDPIeRx7Ih8DXQFs6siMCyzVzDag8QAqh0AtXaSOzmv2wYiEYqG9tVbqJtfK5JM+rtBlxk2zc7uv
aatUCvneR8qgj708oy7kJP6pV/eAwiya0869iMUEUMBNfXW/xAttTscBu3STooNyI6og+QxhA30T
2SUh4vB1PgOpEDi5aMDbX2q3me9M4MF7cto0PDeBofAdcqCAGQMcT8lX1iXGRqHB+LwuUcQOoLd+
LVuRZseTKAv+dx7mb2DTCTBasO/pSQI37rMtAv3oOxPceTq7WN6m9RjD7Qg5qFAGEP1XdME8tCzy
CETnTE3p09z37T0ChfVTnFX43OiqiKC1NXEJzovQEo17lfRI2wC5xDNXuRFml6BV4510FNKYlm8E
co+IGbxrbHfBPa6D2IYwEaJva/jOKrC0VBmFSg9NRKsZrXkzc8rwF7djjlqNTDu69K1fUnPkHJ+3
U+/gENLBJy9g2hgsfcPGJuYuLQ8SIYMX4bZwHKQEUJ7UaL3DZrC3UCyROZ2jmBZNOyZ4wruIMkA2
NHYxUNJruveTBWZpm+cGaWhoNto64TR3vcuE+HY8TnRY+GdRqLtvaOYPBc7bML1g/s2aLIl1ZXFT
KwChVgRsAK2o4rzKPYNOM/q2SLeNqRvdE7wo5GSyQSLRWwpcj0Ol0UoBcmRwi0wjpAAhBxLbaJty
6ck8ZHb9AYmjojvpyMjSTyzIor2B5FPEG19ZNvDbaMqbnWeNVvPoliM2pt7cjtGXpu/hrjpoecff
srDq9UnZOwBnkBybRYFlBYpZ6a2PdlmNSjvAWeURrgxQSZzUrb0dsqdz9uCDgkq5typ3uOzoYo1n
U2CXyRPXZ8YiWWaUYsCeDRG9UyICK7gcYpdWPgmPKQfCwgb1Mgo8AO8GCmarOrYzL7eTwgMXq8Bl
nlCjbZPyZHC1qO68xhiJ0r8/kQkhmWVS8uEYqtlQG/e7WKpkIcQ2iDqzzqN2FyCZE3+rnLYgPqhj
C/n+qMJvy1cx+PU094Ded8VCgpoMVnY/DpUFsGsuHYBjwoPoh8eDmU4RIMvv08EV5l7JDoQqqtPh
I/Hg0mwHmhxqlw3KDT+ECHZiLdPZdkWbJ6oLjoVpCpIAbS9VjvHpALoNcca+cRFN8LPxSpdDH29V
FZX5NdBSaqQxPMWzJpucil1uqJ/rXiNrO9R5ml7UY2O60xhUyLizpyKNQN2GObywcD23lr4sUBVb
zOpXkE1p6R9njRyDbcUdF300APN8eHQqp1WbWn7VfwAM0hK2hxAs6MhMzdwB6VQG7WEkXVCsVZJe
578FcSzI6TnzoU9tOEBp9D7V5p1qVxHH/niAYBIihKgqCFEp/KZmDfH1sjoDAlvoOgr7TW2OGjrk
djkhykwNZ0kfarZxD4gqiwCtAX7w1XT85x///o//eJr+T/hc3pbZHJbFH0Wf38KV6dq//6n//KP6
69+effv7n67xtPCMZDNqh8kRrsvPnx7v4yLkDzv/1oRTlZDyyuPAnmPrfTwZOI0N4Ub1dUSkfn7+
3eHQ2fFtI20ttG/b/v5wltFCoosKYHHE7jdEX/jIspv+OC7G6P71odYn338zyaUpbd9zfelK4ewP
1aJq4IxVtOpJJ9NJNUNvanVHODGlUOtNn12+Pt766IfjeWrlJRntGG3s/fH8pk2gRtGeivuovZB5
VJwWUVgBqimBo/fIUfsRcNcBtu4d3E5x+/rwv3pdmjrGd5lO6Qu1P3yi66wYK+GgOxKhChRZY3wz
kBxcUoXOLkGjzU+vD/hy5UiPpNqgA+Urx/W9/QHDEl0eQnkUS4eqPik52s5l6sdb4XHE/O5Qnna1
o3xjlGSpyv2hOMAyCmJJyXnXRnd5iWsFoYe7ayJlfXx9qPWp92fRM5RtpO14jjDgAveHgoKiK9zF
anRBrGHkgvcNDKmIWnL/1NUGoYmhCCJEWdzMab4EXCPV0etP8GIiXRslIRojHu8rhHewRVxVUiaD
l7CJpg4h/cmxIw8Cr8ZA3FpLCiDuLBCKrw/6YjLXQX3tOp6QWjPu/mv3Q0BPBIVROnEYKFz4c4rC
VxJ66CUBqQ3di9eHe/GVGc5lkTqM6AtjDr+y1uEsBMX+iGAO31EfFhJVQQr0wZje5XBtzvo6pUQ6
dpE2b6ymX31gqRXva6gJ8YX337Xq3AFOJTL9GT1trGfsxIN4VOb5SgMkDW01HholGIzff2cgtby1
tj1kaw+GtfrRIALPsClNgRtBlY1lRaUftr59kQ/C/w5ZOry0TJ98fX3kX03uz1/b7L+wMDN1gmIg
XGgG5CT6FKBw0heaRlQWBZvXB1v/sr0NxNSC9HZc7hZha31wDkXuuFj1iDecSkdxSk6HxqwH7c8E
HSY7uiIB1IMZ/4VRPelpWzjrznXWOf/pGivnaCypyMWbfBzQXF4huVGeULgaZvdqivSTWFBofP1N
nV99V09paZStfAo9BzuVrLgaEykpFxbiXEJ32ywTrZMK7sYxHGH6vFTjLjphmVvfMuOlophG+UbT
ArM8qLhl1dz1KxCz8/DbfP3hfrXIPa1dz+E6JcY8+CAIuiJy0MQoGDcNujpSZvPVDFvhUvQdUm7x
gDrL6yOuE3sw8QLVGW4CKKvoNB3ct0U4ISDQdTlSQS3CPbXKrwFP0jt4fZhffHSqF8QqhP6kQPpg
MQcQXeDv9Qgbxjn2LE4T0LWMBMDlYPn220PxBYXvchob5Rxeqb2qZNYN5MVNu4pAm3nsz+M8q9AP
oBr/+li/+Hr0MCXj2JhQABffX8CViBp09RgrTDr7kozb7Abfc97YJr/4eNq4QmjhsijU4RnkR60A
9O+xOR2TI1+0Qjd11p2bupjfOOJfngNcns7aVFCCeRLro/y0IwennCZ0ZMJNhwoA1+Y4Ua0Fc7Yg
hn7s1AU2NMdxO8JH3VgDCdtvH/IMr1mQhCaOduyD4WNp9wSaIbKo3DDDmSxlMX2xuW+RJka5TQrY
piJ96xh6ueuky1sDDuZ6McYcnPGjE4YpeXKEopEU9RX2fmX0GXXtJbzO+jhPTpuhNOL6d5eOdCkC
wHbyjE+UdLB0llDTpITAtMkHDUqR5H48c4C/pr+9RAn4vDXaAxmhXXkwDp6Iji/bAXubbskfAEn0
J+R+5Rth9MslKj1JfuCt8QjTdzBxWVVZNVQATnLEShDRtQIQpAEqFhR731gjB0N5Am0px7A2BMrA
tiMOzu+M1MiqO5jwQaObszDV3aVv8EONcfa8e32ODnbDj6EE174iquSOMgenlqvwcCjyGRk7J1Bf
7DQMds3QA2UU3vxZJJO4S33IYG/M2MFy/GtUJYVNmrf+czDqIgDkFADG0I5v5lOpJrGJA/TVraDv
b7Rp/e3rb/nr8eCbMYVCcczs73nMy4VDHQYaMvwLoDsu0vWcA8uA4nxJxyiG2fv6iL+aQoF67Jpx
0RCUYn/EmGqXj3UAruBpnl4UIbJKsxmqs5B27Rtnp7Ou758uuL++5k9jHWQhVi+8vFuXCyx055mN
UoJBJ4WvBm1vNQy90zac0s0EbWztQIniLF2EeeMTO+s1+uIpXFty/XHCuP7BnHKAjFEm8Q3WuN4c
yaD7XsoMwmqF4g/FnKcGRu/3wMYcoAgde5e0qI2W1PLf2DvOwYX119fw6E0iOEjWeXjAjtAqhBOB
Q/awjHCj4GRC9BEOl57IzdoLM8E2cJwNagf4Xfc+7tvgwCdvwvohGi4cr73//ZXANnakcjl69WG6
P8AggZdTYG+ZA40ph6S68KF8frT5119eH+pXy1xRMjE2l6n2DjO0Ya41XQjUaZTVep+zdkIyp1NG
0sZCoBvHOUv6wcnrY/7qAOEmJc6UDM29tr/QEyeaQ6hyJazOlFZf52SYF7f2BKipTMumAwWtanE0
522ZvHEiHyRrzLSxhSaqJmvhTnMPhqZADsLBsdbVHlZnjT8lO9NNUASzonkEuENnokkwtHMkwkOv
v7Wz7qn91c7YXORrbUpC8D3Yc5NOwhaV0fLImfSlijKqn1hLqPaqVBKpatOlW5fG9jcv0OFl1LaI
jyDRvFDtOBogKL6x6F9OPFwpud5N8kege7D3bBqnJkCr9Ejh0nIS9Wp8tyTSBWbVA0KFl/7GpL/c
Y9zrJBhAWVhrL85vLw5aBNAgDcELo7kZzZN/CbHSd994r5enKOO4hOyUPaRrHxY9hBz7hor62qHN
IDlNXXLnBF4CkjRI3nill+uY8gpxFjEE1mJch/vrWLpCaXya0LTIncslolsPuqVasHMEHoyCXHFZ
Yt39xj3orNfAwTISBCeOIrpek6KDa0KWrgBcaaNMhT2A74m7aKS07rTuhVlFrCd8tNPl61LXwVaX
kNDoqddAOd9YzL98d58Tw7Ydf80Z99990U0+FiHvXjZzeB739XI2mQJ9xqlBBZ+yzFZnbXuK33KD
zKJCDdQO0ntH2xjuLX6IR5wLjz3QwMSWoULbZ0Zvw0XX7/fniFBSrI/IUeMdXjEoQ7qcaRDGClka
+NTTZH8eAS99sL0JQi0tdJQo8yaK7Dfm6Rfr3dj8xzBRkiPnYLdrnSJqQpuTeyIqdg5+QFuk+cOz
1+fhF+cZrq98Tlg2JMaHiwHMgN+3HUCEhU7RhyiLxNWgnZYKBZwEVNTHE8Ae4Unb0xj834188H6o
DMjEDRlZrv3/JgcBVgcIy9Etl7skQsiVLqPZBS02FK+P/Iul5zu2bzTVaaBDhzvcAt4Ga33tkrQO
PmPVom7zCUMfrMSmi9q0DmjSCLz266OuC/pg2601Nopsjk+X4TDATpbKpYcSkjrr/AMwpSu0uj72
3J74u6EZaZnP9VhiB6fUzesDvzyoiUzQ+lWeSweAitD+TgNBmLpujFrgetx96SQagdRCkMl0Fiyf
QG8PzlvZ0S8CM8+hCGQ7JC9rBHIwue5olXbUQ9Wq3MoggADlRB5ZeWDfKmzB7nXjdF/LykkSZNDQ
CYIQWaSoeaE8gki+n/hvzPiLM51rk9SGS1MTkJvDdgToHfQD5Ix6dmzkdW9ZakMSojBen7o3zouX
G8rD14PM16b3qNHK3//aXu9HVrzqs3dLYF94K0UhaK49C8aQ69j9zdRiIZhLk72xvF4u6v1x15//
VGLoIfPFxCz1Eeqo8KjqyebshF07h92pDYO53SRTB6rzN9cWTTLFAQW2k5vCP8zxeztu7c74zVHb
yAWiiLLRD01mfL+OAIxyc0xLFL2R4v/iAvOoY1CwUdJ2qa8e5N6QKqykNF19lKXUD2QMVd536ugc
NQTUBGmObkedxV96hybhTCR3DDACW4zJtPhYdcW/8OE5QQU7S/k2RIn9D99A923i2uZpfEoodlBn
2662KeTQACWXfR/2bv3G5fniahBrIUnQy6PlhFbgwVybPgS11SDA0dC6Dbd95ib3fVYM2enrs/vr
cUjzmV4aTf7685/WFJvUoMuNsiQRV+DcgTO00DSHtVRfvT7Qy3SSN4LhT2uSt6HhtG7gn0YKaUh7
7ohKQmIH7Uk7lw1ykUP6VLoyuUhduGG9jmEQzjNqpi5U2bGAD/XGQ7zIJteHIMAnFpNryf7g0MKL
hlKL4rPWDh6hfYFXWNwUMHCXSQHbw2YiQVvgOGgdJFqWVfvKHTSSNyT6x288yov0en0UrmXFwjIs
rINFRcAtWq/IsajpXIli82JhHQBWBlUYuS0H0PvIJCDIhr/FjkqqesgnO31j9l/mG+tpSbahhc9B
Ts1kf1Lqqu+XgBIphkbiQddTctlWor1vLvpqHnFb3Uhy+mOTimYLu8CBE0VmnUZzjlJkHb7//U/i
ulTDlO3S0KUitv80fHqrNZULjxwKMV6IcrxPi+GDSpYIJIbr3YbVHOISB4r3zsPLa6HOAkBy9688
BluCXgdVDa62/ccQgLcLgaAl6B/YbtI7za0HjJMSxOM7r74OO59sqxQSKwNY868P/iKEYEKICX1a
SS4LVB3kC6A3i6TTKOO0znsEL+oLDh5UsvjP0dgWqDV4sIDnnjqzGREJen3www4PzUFGl4S2hKN0
Kg/v9CD3ljkuoWCNecPrpq6urpAQhB2q0vJy1NJ6dKEMfQLEOV2FqrDv1dxWN70LKzpNoHOBq1cg
cnP/Cthocf/j8f59D7zR/gBzPJXV3MQIcR7833/cVM9YljfPz93VY/Uf66/+1x/d/8V/XMVPTdmW
37vDP7X3S/z9/xx/89g97v2fbYFO2HzXPzfz/XPbZ91/wkzWP/k//eEfzz/+lvdz9fz3P5/KvoBA
cP8cAnf7858/+oFLYfP/F4pl/ev/+bPrx5xf+3//t+4fu+e+OfyV58e2+/ufgEj+RnS1ds9BvnG2
uSyq8fnHj3znb7ReWU2Eh6AlSEL//KOgPBIBdvmbAnxCW4Q4hmBVrWcDsjzrjyz9N9vht/ib1uq3
TYfrz/98+du/At6/5uV/grmhkkI0travSLptV1FB299PQ9nQbU/gUgUT1kpyHpOTys6XU8CJbwUr
P5rZ/x2Cr2P5tpT0RdfKhU/uuz+WWsRYYnbsAPeq0X0dOn2OwzhkywQVpGquycHRlPRB30xOjliI
a75Xk/cZSQqCGnd8Tyt1JQ2iVokEH84CPXrXVPLO6QR8iWMcb1vsX+C+TEgmNMEdvNJ2E9FZcY5s
QWvfyu3nxMn6v1b+3sL/GbW03vYHb+VQsKD0pn26DofhUBy4EXM1m8042noXzz5Fx/qHzxC2NISh
Vves4Ua/UQhbz7m9UWl/+Gv2riXJI0W4/W8JzLPWaOIxb52TnqBtCNu1kSgFrxr5Py3ofy6Zn1/w
IOCjFUiFhHY2VyJRPOH7wUU0Z7VN0Qde1SpzfTKgx4ZCxLzs2iF3L+fZp1FoOFom1aK1A87wBPkj
AM2lHz2KJIbl/vrzHHxwTTrD8cvL+4LADyTh/qujZxf30+pK00jjnImxRYdau/XnOm7K8x6E0Q2O
BunJbw1Kbo6AH2GvWLsJVHYPBp1He0l0NKG54+L1thCbXZaqrDduNMMEgwDhHTXZm7N8+On/GpYg
m7UFnouzYv9dTTePaNfgHh2tvnpqaNttD3DmguZpjV6Jbk8TPXwfkIg8yysdnvgWmg2tn07Hwm7H
5fe+/Po0wPLW1UB1x+O/+08D4DZPHYnwkC9Fedri7XLctt63KGjGM2jTKwdz8/pn379y9Y8RqboS
A5Ferdf+/oidhay05wPGTvt5vDUUnk6Wvo03oY/P/dBYX1NMcL/2LVwhSCT2w+ujH2yyv0YnrSLm
YYe7/sHXz6CQZuC6vU3Q5wYDvXoczwif6QA2hYc15+ujHazrdTQ6corDmDcl5DsYzXaGKoEeZ6Aj
1MtNk0byMk84GNFswDYn/yo4yt5Y1b9aXx5DssWJNFeo1/73nVMiiiVnRi3biZ/B8TrnuS6Sc6tX
wxOlGY/Of17DZRvICLD8vjCCJVgPVfN+kaH7Vh7yo6P607H24xv8/DwH2yyLlxLjcdfetCP2vA4V
2DJB88oauZAm5I0BgpNlxkdSvIsBuvQQr8Yc0zD/porPivmh6NED/0R5FZJygXR9dJZAyz/yrehT
F+Lz1iB1RXIxsntSPDDRHPuuJnUUV49T9q7v4KlhTZ45j8retQGipHa5hah3XAb5E8SNTV34V6Uf
wm18DxmV2lyAOGq1+oHmO1pJmxDXYYV1hdc753GTnQ0KoNzS3rs4eYMvPq1TJAKc9iJU5VNkT8sR
fK6HFC9veN1n0OiHbdVgVKjxYJfl8m2aoglRFdHBM0SyuR0DsGGLl24ByNJSQ7wu8y5S/sUmir5T
1ED1PDkliTrtVADJ0pwmSYnWd3m2+kPjw3WqsrsE6yDs07bJBE/fTMdUUU9iY58gQ7Dtoo+9hdye
854U43hq8FWErd7Dal6w49LQM9sFwDC+qKzf47xMkRfJN3GFFlEp7oPQuymTDH/G4HimNQC4DLni
IYOqbx8J1vNRvZjVUPHYavLNAMOxSc1pvPRbelsIx0HZh2b/MErn1g2CL2HzVEwfZPjcIuRKkfqu
T+WN7uyPFn+AF/vsDSGKHVm+LdP+cy9xJV1tuV1wFly/96/vTewh2AkvVibZMVhh/iE0298p6v+T
dia9kRtbmP1FBEhGcNomk8xRmZql0oaoklTBeZ5/fZ/0pp/rPdho9MKAAbtKKSYZjLj3u+dA6p8S
zXBgAlQU5b09sxNfOHFP61Di1Kxh2IAxTk395JBmMwBh95HcJjFenaUMcvPjVgRJCG476DCtsfQl
X8A0PmLVO0VVHCbjcz+8VSIKJ27/ZDSPvSrA83ym3sn2tuk0+ISYgY6co/mMja9oxpCh06BtTq68
s52U0/BHu0CL15sTIQwA5YkvGIG1mayoX6N5X5lqq+ruMOKCYjY2HJHz6ggG0/loruaLojZaJrCW
k8iqds6S1YHuFt/LZHxmdPyogw/PoxV/qqq5DMgPq+pH3MKwwL7GcM22hfdKPxCQIVqljmpnLc/t
hL9x0DatQ1mKjOqdqJmaX5klAxSNpnHYpbIKeOiPOTH1gvvN7aZzk2SQf1L7i101pI+6D+fpbWDm
cuKeZUKi3JeqAsg/04VyGyY5o/ukNx/gLH8Tk9/PqfYvJ3Hh/o8vn2gou27Xpa9v/vnlM1fiDtxu
LtcPWxixVLA3Bogxu57YtJZ3vZYR+oKXkmi7SNTvVdd9TpHzxPz5C7Nw+Ly16FoJzWIAGj/lxMaw
rqMHs+i5BxodYJtgddPsnVHiMWDWNtexYQ9d8bDyXaz5tBvEOPG4m48mSvUOXaS+6o+e47PCBEvz
XCswWxULXH9nQJxvWtJNYLBng+/G8Fuvx/iNhs891TaGMPB5jmwOTnOMhdjRxEFKmj/VBvLt5ls4
V8YwGFnc16yHJW/WDByVE4romLYDg98Pq/3G/K7fZ/VTstjvVfGbIAfoMHGOXIh5Q7JfrOKuB31Y
4KxnrhU3LA9+sbCcxL4H3sHzmNBOWRsL5rdsSGDUlXjy7m26thnWP2VaHOMt+5gNq6/P0SXH6uOI
/pJ4HTfgdGdihEQrhnY1edPU8m7i6WRMOKy6MgTtx8RY/5jwzloUPqc4ij75i/jsxvSQD/mj7KMZ
EyoeApx+v6beOhM+PbPOPXk9U/a6lI/uYAfr3EzbNIGACTAi8pVUT9qSvdrrSUv3vUcBKCrX33Gv
fUAHN6ZDXLx5trbpigWKndiu/bkfFuIF/D493reGB0Wr/cRs97ae3ltZ88E+CmFzxADgcjSj7ozD
ktlyGV8triXIsrK/lMy5kzWvDWaiX2GUptprWliXiTQHYsG3mmHVDSysGMpa/w4yGg4hNZoRGmft
xn6zgktibinNrT2N8d2Mmsjgue/QOyQFLziqFjYEei1Ucnhtm2dsoedFzQG99Gdavrx9gt66rp52
WZj3iY0FzhNsnhrSYN5xFmiZV/uZIY5IciBYAJmGh7hlnOq3mT9HcLmkjHc3WJLFn7BdiMmQCBXM
iBUBsUwkYvHmvRSD39RQV20gBIr+YgqPalW/rYRXks6H1l6sYd620EVlnu9rEtKqFtvc9fbxKmGJ
oe1NFa6FyG9vPMQ2J82nHY31jePMLuq+gExwzfCPTKFhfJRw7k3gAmZtPloNFoHFuMuhucS1F1qA
3xS0hMF+tsBbz+brrbJWUckegAsq7xGe8HaGW8Ms9Ck1LHiZ1X3XdFvPiM5WBokbn/kM5FTF2SG2
bPRKTPogs8YgMzg/NPuL4cMwc8dgsoNu8jZUU7fGoG9jrM4rRutJWZhX8+67WmG64SZWz+1y17HW
UCYETTZuRviSNGh/FM689ZKLxWjbWrJNBG0QyWFXM5ZN1PHJs7BGw0rLvfVCAsoXAJgn52dhw+LK
bV/mDLPp3Drz12pkb0qPUdJbLB42qvCMqj7AkRgi9cKNNItgaNt9rSvc8xZfDWjPRVTg+R1rx574
aEfFu2Ytl4iKaZpqwThYG0AY23mxqOZqnMJhSguDUV7NrL9l2u0ljhYQdLQKljijdJ9shs4NTTlc
aD3CrhnPM9chXe7wTO6tPj5aon5J8UzWRburAatWWBTjzr7yQH7nILTsWe3yzuOJvs0/drX1MYG9
Bx2j4fuwtzfloBx6f3aGp0jBsiyt+XlJ4pDS+o6D7+sI74ZgGJSV4tStDalJZr+22S01RsjhX07U
8u9bfVtI+uSEJOnZEPnz/iu1Q6/GnZwcdGADQJ6YGAg+ZBquyuhlQ4MoD0k+uqC7oVWl64Rjief1
XMvcvecQgeWP9eSjYh75bTSSArtgYvysnXn0PS1tORZHHa/urgjSei1+VEZHvnrEfEdRnUUWspQ0
pyC2oFrbWaYHotGo9egMsfkj2rB9ubTdsV/0GfjYzd+NbuY51+uFhyLxC5mFeW5Pb6trc7Kf8rS6
Jz1ZPZX4z9O9DVR6O+TJDKM9diCZ5S1KqhVifoPhRP3LefSPmuhfx0NGqkh5k4QhzuX+UVEa+uY2
NU31qk9HLF3MQu5JFsbXRtjVVoeosRuhJwSTYaybHvrOXlHhDnOrn4NCecAc7T6xrwCTkZ8M8t9y
v3+dzv/YM5JsZsaCI51DWu+PPeNM7SZxGLLaekofTkPXyZB1aA1M1eKOKaMSu3Yxg/TtxePAuAZY
BQFatx+/yTO0d8jx0ITTmj6oJCtYKpV5RDE97LIpX8UmSofpqSsY0/7nve7/OHP/x6em4P33nW7t
LD1FSs6hUQF5qx+tNvPdpl9+QrqWbFwSmR7SPO4kimllcxZuE+1fDt7//RHIwApJ9pxDreQE/veP
EMPByfLJtbdeOtRXUCQ996uqtkJJ/Qi4In8wGpG/a+ncMQJZ1/+S5PxrROPvXxz9BTK/wqSrSq7x
j2Mog7OTu47Il1cb65V0MFgAA0O/wgCwCFimnsGlQyKK66vRsmu7qZnJo+m84Dg5h8VMf6ZB+vXP
X8zfd6GsGiRgmEe8VWuJdTLv9ver4oHj0ey5vdVqvXXb97r7GDOJdmpK+JAayEqVRkSu3Wb///xz
JQMttsEsjeXRe/j7zy20SEpVaWjfEtO9NK6F7EeyDwYfc1O04Cqo17iCvm1N7/9fP/nP8pebgGRG
tuRs18WtDrYJK4Fpc+M4al6zs3sKo5wzpvhTOEn29i8/+nY1/+898NfVpvnn0uglJ0xK7FYc+o+e
aKE03HQu66O3Cl4ECZCbZzRUG031YDjto2UCcuhX/APLlelphl6zoCu8+6X7lTAiC6z8Ojcd1NTb
WahBQ57dCScibeIGfWRgkK12JBPEUIZZeYwIrdrFkUl6f+5oKWdit0b22a3x77H1XeP1rRtl6CVd
KCzt5GldoEFymOavNHlAOhB2iXnxigXJh71h6vWyRKzVbMtWozvTToXPl56mUcPT2oax+G3FeORR
j/dVt5sG6ceAmDlxpRW6lWYly5shFscJhr6rhfGbpRJx8tm+UWKT4pi1w9lJAIvPklq38cZsPlQ8
8No6I6aD8/TP38Sf3enbff+f38SftVcxUHJeVMF93wh6bYUU8x7HAqgfR2++bAEl15qxX1ktK3yH
2zCgNJm9/POn+Hst8K/bgeElKmS8amjI/jmpB6zVLlM4GdtMaI3PefAGBzBNirD1v0WV/scvLEhY
2hR8bwlB+88mJwioSYwE90kjde19WpZwDthT9CakIrNN6b6Xkm9b/KaG1c1HN1cQCT07Z5D7n3/p
2/vzb8+ApNdpEmPm1UoSTv9jHa5y7g1FXRQfcSLu0gVJe5eDvRpBsdwZYMH+ZaX5Kwz1xw9k4vWW
EWJWjDDAbQn8j4cuXwszYn+OSdmezCBH4LXhI2Y8G7l9mHVQL7Bf5HqN09TcRWpINV+H3cTcfVdU
7zr2THXXOg1S0GJ9NLF4beY2aMXQ/NuFoT76X9eG8XFGMLgVLLLef5ZOe7fABl7Ad5lFPh8s0UvY
GFmfeUE7D+imlnz94gzh7qo5RUnr1Na1lRLU7DpVlunrwMF0glfr+Kwn45z40AIIYIjKK18LPcKF
i7Sne+taMw1s4DlfUD7ASsQDZkqiZKB4Nu1ceNHG8wSWz7QV4pfdq+y5lHn0mXSrtePAbD66jbO+
pOTvT2UVkeEA2QKHwau4sUjuTG8ZNKyjGJzujbKzEU7OTRKXG1P1iUQjirGeSomsoxHC84GOsbKB
aolHztJpC7ymLp9cr6YdZ/FC/pJzDTR+VMZ6UpqBzSudogvcJOMXNLAsWDqR/nRr0ptmai2PfS1Q
dEu3p2rUtN7jAsHzxWaUO2iU0He1tA0wIcn8VjWZPC+RW107gygqsDwV2KJxfzekkH0QTwAj9JLr
zCh/GV37Pqne8duVdy2r+HkCM7QtgVAhnXPrh156zH9oXczcAkZF3ESr0z/0yVzKPfMi2dkoJ0yD
Kz9d9zlYu0+qIs1V1HAlN9EMY6dh5kE/SeumljH1PFRenD9EZtdeBhkPvzrLKs5yyMpDXRbOnaNl
2K80jvNDPvOE1k63hJOAesHvn2C6q11c29pkdr7leEbZHyAxrp0/mLKrQf0OrbHetLFsPyiDGNH8
IxPrCEHQWua+j85mJGyYp7YS76a6Da6j+ekp6BaJF7ENEeiu/cKotK+40lf8JCnkkK2oE/XpGUP9
oWs6ipekExME89q2vnvgZD/b0YZU2YJ3vVTtnLyKXN6q1S5wdnCYN+KzN3p7m/tma7aVCnu9Izqa
VzpWiynb58Wg79dOmHdaUWtA1ZzukLNbCGJTqmMM4WvrRm32bEuz+2nEMNvrTmvZ2bXJzmqGYj8u
QgURh5VjZNvDgzfi9oYa0r5Hg2mcYsdLCuy8SEat1UofhEONcVw+paXZmFVIKX9Y4NR9QkMIXp0R
YhJtZcHJPPH4NYckA3po4ilSzuieZkdVR7vRXAFaDbS0ZiP+g0lo4mRyu/0gCSnS1p3OIs+ZmWWj
T2u6ZieSsyVaE6/4EHFb7ZLeVl+QKpenLjXLDCRlj5TNnXilFsNUM4+79qGToFrm1W8f9LYYntO5
mu4TqG5c1SR6LbLIPKVNJYDST+25NF0KqnE7rM/D5NW/Zk25IEUdmSMYZ8sC7nYVy2kZFDe4XuvY
sJeOCjCTOu6+maw0zBazeMwL7rPNUBsOwFKH5PRoiHegH+65ydz6V5c5eAHWXoux9SS1c4IgZzyP
EApdMvhj9Two19gVjj28CPYiZ6c1nWPOw/FYjXr3CE0XzYtQ+XI/lZWxt9bGuYBn6pQPE3Z+knzR
52JsMkYi1uLIU8UNLG9lOd0e+6d66btrziQaqEbqwElcQoms48zGex3VWAqqNtY+xtbMr+Ptp4Pi
z7eDMyLmZuQHRHFH4SaB9CoLTb5NWap+0GQZ70pNhyFd9jRjzAkQz9rYxY92dCiMN8KaxnMEk+pE
XLBgKzGNO3BgMTRyFYc50/f+AGSUgsBQ5qfJ0Yx5Y6iIEn+nVyhOdTeqHrMMi9HGs8ijW6sQ51h3
y3NcIAHNo1Qdpkorv1rKJmgiXLGe0eUVj1VXpNAMkY2r0s2zbRbFOGOduil/5VYBEg1nsBO2K+3U
htDbWU9061yJhOpPD6zoF8bn5HmyFt45c1ffEbXo7lvZG0d8hhTUO30cXy2hE1Zj0unUZDZCPjda
kZ8kRWkdsymq70n5A+BsquGBw5s3+Z7e0snnnPOKzvUauXXB0djqt3Lw2seucG+WQZrPvFhzrKgW
u/8TgRemBzNTJD8nCMgfDZVXaMH0YxmDSaUNqm8AQkzSOfdtyfZxrRem7NPanpNDPkbo6dRU2rzA
xCovNOv6V8G/Lsw+4i+q03Z9BT44A+gHf7OJqEfBNEqX6MIIN5bAprTSz8UxV/rB0Tqfqcv3YmPI
kWHeJFs1SsyRRd3CTr1w5lt50nG137vz1F9Rw66vUNM9b1N1uBOr0pjuBxdZ2MZkP8XVqtHkwLbT
WCcRWfvQ/dydlxiAN7WowHWtmgOsvon3OYosWHuYB/K6peDkuR2VIomFjTCln3mldWau3WWA03Ae
3NVoj1ljlD7vOAtrRmR/rXE0PjK4p8JxrL2jpy+pr69m9hLbVf0Cciq7GtncYCGuFsq9/fzGY0wL
L430YBCZ9NfRdQ/mgMJiKVf5brV1/WjqeOeHZCwvk0wing+yjdT6lPnq8vv4Zm9zZdq2lh+MHcT4
VTpO9HGdDFT6Z8qXOd9AME/63dxROLNyImXuVTHzMTXlvdS1wABiqeMct+3HEQxxR69i8vac5EM3
LU+xxV/Bat7zRso+bo07ikdbaRm82hC6JAhb7urqukrTL3uM9aFev5rADUftLNKrLg6lPKN4peyq
4yjRA0QKFCT15StrnmY9tGHfDkxWHmsaQzDMfaXtpfyBolt135j4cgpdarlGw73Mj1r5aGP1hMxr
Gf1WWLEPEXKjDAyc35n1Wa3MGhzS+Bc7ReB+M5AP04ciFhh4jHJFt8nu3pRk93CdRO9TUdr18LBT
JB/mvC8LatG84uHaOjjgWJUuUycetET6SZMGMSFI3Vn8mA5ool8y9ZFhQuTG3jpF7+dC20hkmzmP
dVTg2fZVeuzUGACE2uoz7hQjgAnCQmX4pkmzpQUGlr2bORpA+mi37rjcT95lSPFujplvoYTr52Gz
WFyVSftc2UJvagOm98x8ufiG6kb6nLfWEgXKfJjiX1H2zNI9sn3jr3MDoZWho1mvHninYRpPZIru
E5vxxVzRG3iv0a9k2XAn+vZuRmEE/BClWOFPGAsY1KLPyfJ0p0/ZUwGdOLZX5h4Hv9WLtyVafNPI
z4sGVqRtL1aXP3rkGfqpe0gp1oJYuQptPmUd0K0R7HLHlWazDrgUUZ8D/vmjSLpnTGdvgFE2oyx3
Uu/5Y69tCs4WBtZZrXSq49/52lyY4+feZEGd052uo+2m9J6Jpxx2qZdycoVtxgjb1sIKRGhpZ+om
jL8mrItfaXuP0txgb5B3SVgOv9iJBq79BbsO6FfQWWzge5Ry5vIts/tFB+VNP2rxNk5j05Noj0OE
wk1RWp9oHxn2IbJg3moKXny+yxteH2UXAix9iDuAY015sdP4GS2f46c8ZyJp7pda+GmpXfT1VHCU
XbUiLJMKL6+1Bcu8mwHt3kneQLkSgeyyz7gpwkHrQ5jrh5Yr1uTuJoKrarIUJt694XW7CLFAh2Z7
Nt6d+gHO/06nu2FRDXcra2MLFB06IPGs8WXrXNZB3wg4MLYlUD4M7AV/3hwqGQRtHT0QJ2PgStdK
V36WjPd8ZBBtb0n65ehfc5LvKBxzAZpwcmcavCjQZgrn84SLKQpWr76KW3+iA0BtxtdY4i2LNYbb
5/quaHvqoTcTTudLhUgVPRIQ741ArCLUC0WIB0Y5fMVsjg6VEKnqftKe2mUC1K37vO/phDJ9Wj6z
T6LxAZep2mt9D/Ful2fzpqWgXUWEkdt1J6YeHqTkmntbJ6K4px2z+Hs1Lr1X7TOXZv3vIXl1nGNB
T2LgizNPdXpWSvkyey8Wjr4v8Nlwo2GHZ/X7kfQyrGh3kFVjEJt2LO8F1y1QB+gDD81ydjQ9ZDCV
po753DvoSAwPnvfJBAKLCGtTR01w01OX9uy3t9UCU7BoXr3pweTWilPME4L4e/vQjM9F/zonyM4Y
zIO6xWQpXX2Zn2PT2DetuSmyzjdHTCA5Qkj29xwqgm5sxcbUqCMXxPY8HRCnObthbUME9spN093f
qIs5HyQ1vpW62rhlqjrn6GyFCycqdpG4CH4XGNpc/dTqb4b74BXVxsKtMo3crV+ufo6GnyAT7epu
UicNE4Ph7py0CO12RDscRGbCLw00dgS5juiMYpr57hYBCGHichz7KiOcnXu2qvuheB9FgHovml9p
E6NYfZiTj6Y6lOiBoAFicgiS4b2ctU0GqBp+aOOdMm+vWA84f2fWKU27i9ls3TS5Vu41tZ/Nfjk3
+qOe/6joeuvxSZVPCy95NXnbqc92irNq5ky3itt2dcxAEFvQoj6Y0OK1rL8VJLybQb1uaanREHOQ
RSS4eG00iDHnm2Hc2OmPEg2Jp/EPLUizUIyxXfK8OtFZoP9e+0U/+A6z0n3TIEBz/Ch5cuJnlT/C
Fs114pnfXYoxiI2+xeWZCYhEGDwq7+JorxpIYKgyp9h4nqAJaKXODuZrEt8g1Hy6XZsKmxf2WQOj
S6lemvF3W5wdmvdtBRi+qTcIYxncONHu3jjiPW9fIwxGqQcVXDtK1WzH5iZJAW0Rm2HBAFGvxKFG
/SXJe3jtwyLjwHbiJzmQNUksIL5u4KnPsjjNnnWIqCPM+XM+fA/pFODAeSqS88xjOyNqc7sSBEF3
HCeP6/vZKPfm8gjQWBNjmcC3f8X1xCnr58q8+BqfpXnRadFOy2eh71U0IKGDdAu3v6RROOg/V05d
QOlJZDkE2T3fStZAWi95a23AIeE5yHaCdJRr4phz7xsa98owwq40d2UpdoWNEiQxoXsxa4hygkn1
jMgiDaCB75qmVeA637NHqONdn1zSKI1fmYdZokJYRRC5v5NW21TVS1+/S/cb+0A1IXRzYMFm1jZf
72iONLP7MhofcY+BQqfUevsexZ5BP3LHeGHfRIyjp162FgXasUJym3rbmhNEMg/biOPD9DXYv2+t
diqcZvRzLrhdEDeYv+vonZKMvzg0oYviYQDQisPlauZL4NQZax2uGYjF7IKPcfKaur9awVDCAGsQ
TL5B2GgAcWhAuJm4oiw5ocY1o2XK6hqd2/k3DvdwRHtSkJ1m/yS1L1l9ROljMT5kaFAKzd6wndm7
jJnIVdvqxhqW7Rd53zQ2duQLtobYa6Rvaaqm80vfr7ueA4rdrUE62KRhTiN0Ao41A5m6CvR9YX3q
zodMzivixQ6F3uzBSDbYFvFxYn+Y78zSDNgr7Vb9h4OSBb3e4HkYIRIsVukmiW2MQ4/5+qp1dP6H
m8WtZac5dzYJGU4tt73JTUG8+Kp5THXKPG1hg3BPyZ8tx8a+L7QU+4gWzuqGg3/OO/C3rn5p1pEz
iuNPotoSkXkRsBkTIw/M6ofTfbd585Bjnl0FKkitPazsUArvYGPrqCVRQEb+OS8R2aR8lfe/alPR
K532mKO8XPnOuoSZ4bzN+YeyXGioT9ZgXkevR77E7olqBmDasCro6tkkoiDgevTESXUdS9pcxXqn
bibB6XVorpxGQrL8Qa0Hcf1VNuItrtr3pT4MXPrS6v218+DtFnjjh22lnef4aSYpX8T02p9FdVTs
MKp84630d2E7K146NBKhOKQnlYx3Knka8oVL7nhny/u0onk7yxVLGdqLmqLzgwba16rWQ5zet91B
qojiHT1VU3+FxnAZMZJXlnFp8uremE2/tZ2XKWUEtSOgVEQbfcBSm6D3a1EOL+ZGFQCfywj9g9oV
LkmXpX/gEB0q+tQT1vZ8kYFH8CNLmg9I22HCUP121JNXO4s+jeatcC8Wi3uEa648TuWXQwx5crWt
NBPuRwSvBsmsCreh1x+rad1RP9zUq323RP0hXY3TjbG7MZNoN7RFSCVgr9n2mfI6yFvemTlyrGQk
EtFjc66dYxOPB0/dl20XWpkLqL/yzaS65AAR2HizwXafyTfuGAjcA4aDwxYhOVwOU6GTw1jwClR7
3Tg73ch/jn3HHcG8I6QhR53HROjkCsd63HftrybDIc/TrcQdlflg1C8tBKI+46nWWl8nHOuwmhIN
PjYdcdCRDZqx7q0431rWOV+obLHZrSS73sw75cWjoixWecdcOsEgbzp5xpx4JQ+NbwwqTIGDbipe
Q5O3roBpf/QI0TXOJV6FKoHMZeZHJP56k9OKam1fr+R+RdWTmPea8dn1OxIT4YrzbRmbsETohKuZ
5WfdpbQFyaf6khe6yYgCShKsutrOo+KECi+kx0kV20SrMwYJQEstXYPF4I0ME4iX36XAsBj1Ioxx
bDWmfegBIXD2RRw8vUm13jcufPzYMM76Mr8uxjfxIM/PZOltmfW+cxgIo2TpO/aHyHkCCl4ho3tl
fO9rqNA1T/oj2hJWBb4GnIV1+mbnrsVoX0r+lTdg0nc/i65GpbVo3zdbp8cXBEL+ZQQRTUUIG5hV
shwvjvumqvhZW79a5zVlQKzsrwjOd1PvBGb0WbT6i2mM7ibH7kCQCBcY+0is9551dUtmrp3GmfdM
VPxONXJHGmKh7ocm6azbnznnQWINud+0g8V2TD8XnbfLK+ehRviHH5x8nThk+sm6Hatq7z7mFo1m
fo22x3pFZPi0lMkz9cud1zEjmDgUpHLS8nYVTm3q03D5gX/j1wRkHhryVnZ9T9dd3RexdfSMTN9r
xoewnHuNfcS8JofOxubZ9kkwUYBp4vU+I1iUKxvyuIcmEimgUR+jMX236+SH7Nm0kZuGboDQxqpQ
bFVvxkQpWSVYzwjgNcm+G8RX0pOOS1TP7YXMp8XLt4JbrjXyROtXwrbJQrhQdhUdyoS8L0rjmZvI
3jdK35ZtdJFzc9eSVpim+64UDykSuEacZxa89jTPE0VUzlML+iq3gKNqX3r1y4UVZDZf5LrOtjP6
ZoUcleRXarl7ffqJDj4o2SuuLNy8VB5i9tGOdkUHfqx6Xs8pxMxkPeDi+Cqier9wRDLn9pRGyV3S
2HtkB0d3cc/eXKEUED0a0Ap2qws/2m8rhM/5ZB/yKQnZsIQRT2bW6OOhAODq5RTqHA0Yvobt3TGu
kPdUSP6tPVc4GnaOO53L1DmwzmxMawxKuZxc+gqhpuz3WC/3fU9HezM7CZWaMu65qYvyF5Yg40kU
HsZJARoftsWN/IE0irjYwh6rvQonq74Y2RR+Ens/Saaml3Wp8q8h4jLDHe8Ja9KisLP+q7I0Xrlx
+9DZaHdaD9fXsPbTi4n5JSQJzWNWCEnhktVAF8uwM1Wi8cdx1Gda+ZJxuv+eraQaON9b1Vnlk7hI
Et1PpYq8+yHT3B9mVleEg02r3xiN9bNhApY57tCpi2u06GEENp5ocMTWFYDeQavZuKC2IAAb3+r+
dPMvi8xLfvW0fVL2KK6dY6Uno3YjX/eaezOZl41KJUr1snqKJcUhHpebQiu5tCr6kXkmD7fUacOr
Nu03heH8HD3P82OR8BBKNpkZpZguHeaAjgT7hVXH24K6iIJnidOvDCYJt9vI1lOMlT5k+SwfF4Is
m4S4tSWma2a7py5BqJDR3/lVe7faksqOyei82mPJ06JqOvelOz7lyhMvk2JnYsZD50cNgjqUh5dx
aijsUh6pzbw7JzfO6EBaNaQRdrbd4UnM7UdZrF/dCl9mTfGwOOpOpdUVAuu2QSr4IDEGUGOLqQKv
+BytWCq/ttMD/u5i21Byfb+NpABZiatNmyGjGgF3B6ONYgqYhh0SAc2CjINGaORy64qh8gGw7yNk
Dym5mNM0t5z1Fob69Hx8bKz4LuPN2U7Yc6X9NlX2pVhidIny0KbmD0Pkblgo3qVNh4OpxzSee9GL
XXb6vuYor5X596hnKaVDOintyvFft5eXQTOtIF5MhBkDR+y2O412wtIFrwXjfO3W97rU8mCptcRP
3RoIunZzks+zsZumYd1id/vKeogJSdJi90mLr77RX1wnagOCnvUWHspLkSpn7zaEjitPvjdldfZi
/mcPFnRYq+TBid27nKUo0SnF9Jk6SWRDqGpygfM7nYh+2RT3l1R/ctt0PhUuyUu9Hc3DuhT1VSNG
7vecMrfMPFNkLitykeXt1sno/G60ttsrToJ0KIyNqgmfU9Zi5adptxADS03GggMqz3qYSQMAbF1S
wKsKbJ+MSetj2X+KYS0DSxcbJ+ckOOfp1zyZuFdiIByvlhfllPKIHj1U8eQ1foMk6KMtm1qxyZAm
bkz0PEso7AIPKWqActkao80prZDpd6vPFkWNOG+eHGiT5dmoUQjLyfAejDYemTquFWtNmbuT+9Or
OSWw0/KUE+SMTVD47dzxWpt1DW8pV6U/DCRrRK/VO0G4gx6QI9ZPp70hUjB8EGddef1R4ep7eUai
wbM74mRn/vv2xuNJNNKP0SokXXE6X3sQb5ynp0kixG0dDo+Q0ra3JOSWptcpk/mwH2toCm2GBrld
iRoPbZfs54y3VVKiT23LMyfWS5sSNKL38bOe6ntLaRf0bieaYXyoWP9FHzah5s4pp2/Uu5vjGKny
ptub4+RsXNRyoSwY6tFUfOgdhaxeN4tQz8hts3Fotpg35EF3MEx0+X2liPxnNd2l9R452l7jPvVX
UcW/q3mq34TnfjKC/jNhUsdxsZF7rXla7KUM5344zl12YbRn+JkhzbtXTKIaG9cZTTbvxbgpOaVk
7fxO1KZtg54XPnbHxrV3uij6LRaMGMe13KbN8n8oOo/tNrUoDD8Ra9HLVCBAXbbc5AnLJab3coCn
z6dZ7k3i2JI4Z++/4gAq5B9LocRkUBJMLCstJMUAP5XWyg1TObnCc/VTLwj4FbCYyrRWavYcx7fj
8VKBOaJIH1CocFKc27IlvcnW1+aWgQCA0GaOtO8d+7TSmDvr+Z+ddb6OcdGXovQoZ715A4qgjrkd
TW+MmB4Kw+RcBSdCODJueV6LiyQwi2jNEnS2+mkNrSdp1pbqQMoKYzYjm/El4bsc5W/nUUmbR+Wd
yeaa2daywRC84H2wz4M+B93yL+uAcx6Cfcp0jlXnnPV6Og9LsnskS3uW3ExeSTtoFEE859HZEXy8
hsW6tVJ2oZsDkXjzaVNicC2VzED1HXXwGnL/JZlym4FoN1Q0V/GtGZS3uItobljjiUJaihi7ph/p
ZIvnx19aKUtdejT2KcAh5ub3Km9COkTqHcFk3TYqIwOntAY37OQXaZr8uC55IWzaqFVT92QbdBi2
Bc1kpGd3kmGAsKm96/WDhmxGuGreXZJIrG9aqY6/ndYQhpjQgMxOvatt7RRFSMNMVfbiidinQYdc
Ll5JkUXNuB6E+qSMTxFYlibJzyKeAcY0ArGyK6Bf2Fr2TW4Rq0+XKpbDCpOYtY6HueLKKJQYiEWa
HgM4BIpvCN24JTLHcw6Bz8WDomSuTZTvMMNbikhAg9IbimT8ToaCSCKPWQqlL7sardfcjp8mo3pu
UuTaFFD4oxLBi4y+OdOvSzbHRI+jlXPfiPEySPUnWx1HYLlL4GEJ3cWAjiJOsJUCQI7ZTqrLJ716
5XRyqZE5xxPKkMRInZ1M571DhsJmSvNL17SHVJ9wbJk7Z7YDhr6nCqRvKSZPlPMxlaX9Y4vBJOlK
5C+mKTBG1l36yAE7qt8oX/UTDOhldyABez+iyqHT4jCXxK9RukjBLeWTj8rtfj32s85JN4cmvjnJ
Nu5jNG3K5mhgya+oOC4z3TOwKKqYrjN6bGVd9ZYm9kUdSOanbOcfHIoo+WBm0G9b+avI+7MOnVy9
DvWhHGvmUNvPkFUtGe07alixwhq0gSjiy5bvmbNN1/eiuw8qSdZhu+Lu2Dtcl2LZxQSGT5iOGU11
zBqdSRlLmbm9TmsgTRYZNFj3XVfUYqJuaiskY/Mlr1+n+NGm/E83URGyaDn4C22xEz2aE5bE7IE+
OJ9To/oyw4fmXGzrbOnHsQuS8VlRdxKkIoeGKI5EAeA7PsAYOUBmSffR2vdufZowYwwTENTUYFr5
IEd2MLpA457H9krB9K9KcAxRErX8OrPTyaJn0zX2et3tJV7rrsfMvtyc9cVOW6/LHhaqXT4wo3Vf
uvNiiMrVgC+G3HCVhIe1ZGQs+m2Otaa8GdqrrLFUURoOQlLcDGtvjqd23tkPJ2J7Rbju0Ty3KeiP
Z78p0HpLOqabinYVEjpNnSfq1qeRWw/dRobWzd+Fehlq4RfafiphL7CVJ9lHlEteMfwW3MjaqPE5
OTVpKAGIl0D/dffowavCZf1y5CscSSDNLLLEznLsJnsThk3/q52dA4rdT3+07SLupoIMHxivSo7z
k5GucPGkbEpZJsWA9k/QFPucxdPji9MEt6OLyhYt1bKgSsBWDDm8ubX4pZkgXOiQzb4nk6kaurXI
j2WBv1UCqwOLx1A03cCDNwU33QTfxcjJJU+NtlC8FI3Po5+pwHpqQUUN/CQs9PjraKO+d7gx8B15
DVCrlgLYAICR+Lc+ZvWqOGKcIVbzU53sfVrl25hqx/4BJTsrHDsl1ufUeNOkkDmXcjEMTPFG5C+9
+abl5wJllvlmL0G18hFjmpgZPHReOtyFFEXqK3laY/rXgqoPPO5DshP5R7V8rxwiSl25Rhto2X50
gtr8SiVzT5glj0GoYNRQtddEP4ykvg4kEkrjleYeH3gWBDNHLp5R5nVJtPwr6wKH2B6zJNjntKiG
rxAgX+X0aE8yUG/GuOrnvcYxoGxaCfX78K20/GQE/iCrcslsw4VxipZ8N9pv1Kwi6/Aj+QZL72am
vneMexO/aI3yRHW5UcVes6rnnkZXpcQ6o/7IdelaVkUfcxYMJPKrxACiMlORHHrVMJ/witMAhX1w
WxWgxrQCn+QWR+pKu5b5QET7ncaQjNLwxFLh0XgQFgL6duboaNf6MOnDXheV2JVde1NRZBicOG39
eMg7XplPxiFn0XZJX1P3PnMjB+rCCm79ZIKKXnsjLWMo9zgPI1zE6DbSROm3TmZ3DB4o34SK3h5j
VQKDvuTdtWzrfcEhShlq0GBuHJNly6O8RXWxzafO6wleS+zvB/qs9O82p3jXn2JsFbYcivoLTHCv
23uVk4zyYrbqa5HSl2Ohavuy5k9FVDfNWjxAH797KK26ONBTy1eixZOYopXy7vDhRNDlFulE4sgQ
KDalgjnLOi9uh0uTjp0Nt6nRvzvOfG04FnhxLjmqJ3WkTqxEeQDE3zdQAfg5SS+B4FtcshfdSIKC
KYzruHx3ODrrOdokfR8qqeZHMxzd3J8xIcAndOI6WE9Gcbf1cks3IPY4lpgbFYJuziHbATErs7Mp
kQDWgnlxoYaupN+toJ5PPaoDK8GbkJ/yyN6wEG4kfZf3iAiJuMVN1GlffYaAY0EHKbgU5Z9+DKX8
bq7HGfKquvEklsO0q0ssXsv7mL8NZsM4KblxehpgcyIQ51a4lvM9Sd/O4/mGFq7fpcr2DQl/U/Yk
4J5n49WatzqqJU3LsNV9KmrpJnhIYVQeTexg0YOWbOV59XrKveIRLZCfdLt27Lyq8Os6BkX8FMo7
dWbEV1qbiJNgua4lQi3pE6+zK5SXRPrVur8OAVqfBtb6VLDbFJMZVjPYgNp5cVt7TT3uCdeeanuP
lsKTrV8j3rGfwbQHLYx2DQs5oK/T2qAbYe6cc5L6cvvcAjob80+KsKR7rwprK81Qwt1vtNqHDgTV
wGiE3IWdiE5FnzpUaHbo7xX+4wUQFv1dQnZUyVXDSxCdaFL2LOjPhp1YMXOq1KvrkmJAaXW3Qz2s
j/cWkN+UjH0lHxS+qch4NhOIb3jWvypBk1CGav+e5080mSYDONLwbeOgB+eKVudKLKEvleS/l6bY
l+y5tdx/aCK/kvPC8hu5BeMBOc5Y9WrynHMrVDTzZtpCgTf1sc24Y50/V0nmL7AwdiEFYhGkxEiI
5Dnlb111trW3pC83XedX03VK96USb8z23q+vlvZcGG9D8Y2CQE9OyuPUHT7nYj7H+Q++qKCs72ZL
2A/KMRVdjGaS3b2fuaFFfqyHYIoACJWNmF8FZS5tmQSEF/F6Xpz1xk3iduO5IYUaO8uLFvcbVJ37
fMB2HxPlFruT5SZc0N025b3oVZTYREJgV4YzOOeYOfQfijg3NH4aGqZO3pI10dxYNoEluJnrrZER
y2er3mOmaPpHEhnYqeBQ/63kt2m4luZ5Gim9+inzMO3+0V7mNt1lsuytPH2u+qlunu31mUZXHTBW
hwMC+naznyaGV7SXEEyRjYqTidQRg6OHBU1RoHqfTGsfsWobPDIHvcNJ3UxXcp283pZdZTkzKFAm
XFiBrfhV0bpZeWry/Ww+TSoqpzVnnfHH/NdqXlt5rwqAusitmu6tXD4LafRV9QnswYRI69tD1WXe
WAMiRr9Se8pli1zvfR9Jt6Y71KPDZ00lFyKsm9y3H8svV1VvFBjwICvHr14lnTcd3lcg/JLq4gah
jHPptNmd8shLCE5joQVBqznyDlFaBlX5aavSttcegghgPwZm/JzBSj5CbdFxrGZ+tFLpZb48RDlK
0JMTu+CDKhlkC5IghOwtgFhlAkw49fukJGbBuNrZaTZ/e2rJF0tykwp146iyIXaMCL+OOvszaiBC
+hG9Mt3eWgDsMQEip2rQRA5fMbrZGT2Cb7oFSmT6GKAQ0XMMpC28rBZginWFnQSDfNCW99SJdyTl
YUM+WPAGVUNtJB8b/VLNi8elwx7CCNruO4ZWmXbNSfAg96RYIIWOCR+hfn5tznl6RqgYTmYVqvHs
6kagpQV2vwRqgstyOPcAnaazGyWM8u9R4bf2MeWvd/Lnw/U7qq8t29X6yRze1Xx3r5ywRK3uzPl3
TPzJicMk3uN3BM67WRbJPe4Ea62irunWu5XjkkWLKdVbvGV+aZ9UOO54Yp5Wc1jmeRO3oZm1roWo
mEc71Jt5m2k3yWTFjLxaxurUfIyFQbRsdDE79SOvT6tcbgdF88cWoxBx5bK6HbpPqeXEFcbBmPgq
EiJDIzIEoglU1uiAYdcm6ogqZBVdVx3Q3/t01oWJxHhRjF9ZSVhwv1JsJ9ejW2G+KnW86sCcBmI+
s2j2habhyBO/bYS4YsmigLL4p4JYCoGFDMFz5HhVmtEToNd3UekqM6mouaIwmWWOIZgF+1cjSvgD
TrJruyWKPL0rmSrS9ofyO3oD5/W5pCUR/f4fCNF5Nqv6CYWZFK6VfaQA4dkkMdMvsdHPcPKzWvmy
WVQPZdzzWkmnheCQqqifqVDXdulqho7ZuYbyaCie3KQuvX513sTiHAE+7Z7zLUXoZFY4R4eLlCAt
nUjTQDeF5Gn147ncSwgC4arg50QwC1yxOEyrwd7I5aEoyOlolci3KqVgBHP+WV0f9E7pR8Vw6nRe
5L49p3UR5pm263lO6NB9xxb0bBQ8O315JeM1xHp/gtElryA+Rz06x7bp3XjWuODXhm1LWwgKtV7K
lHPyUYiK8ASZk/NP6+v9QO8qiUKfQy6elYlyzwqV12p/rzjVBphdm6dQ4wdwGtJsyo0xBWXFNX0Z
8rtRop9s3Iz3gbYQFJYrwi91M04aBNxuSPxl3i9UXpVrHIjE9PRa/5KzEjVRuh3Mg652LJuMLcRl
wEMw5VF26pAkStFlFmY6ZddT5M0zJLZfyFhpAJ9XCPPNDEnykPz3LyuAtJihq3ISeCI8AsMfNyMc
iTRfaxV3QcfpD1FofyI4nxDGcWstAwWplts01w5bSx3MsKiY8AhiHopNomzVqXRbTmQietZj3H8i
KZSXM5IQw/4yKjeJ//p2X4q3dOA8PffGidCYOjmJdYcyss1fGvDIJXAmQNm+DQoQJhQO3Xgphg9C
XPPhwfX4oGBDtU8K5vPniuMrfh6pZY/eJrSF5cWMTvJviVRseRKqj6ZPmGFqH/v+kKBhITeiz4hD
8DhfeuPJJvOHb81eKDih6pYTWqcy9og0A3JtNfeAC1Hpx8UToRCiPfT5bpmeZfHdEstJOk3jsxQ6
PwXl5EjrTXIg0vW3URDx5s+T9sRHFuZSVV8s0hcYhSh+xrLtqXQ7fPK/yKwZsfOzeWefs3ittL2c
BMIMcjZgkyRQfnb0zL3x0jk7FSht9DSm1+5dmm7a+KWVP2NyXmu+AIvOsF1pnUoUb/kTxovivK5T
sJoMqJz3kHQzTlOER47zp+phXYeVdmNFL0uWKL+0jO3A9RDfe/XclP+6HhDtXjkIbWXJVXV0Lbsq
+hqRwGa/OCwK/bY8RUW0lVP0muIqoRYsQDu/tCrIyefgW5rkdUNVs2sQqJDOfzYlzn0FLz+7jmZs
UuRtmvass9oqrQrfqDA9blWNq3qbCSQmSNeWis7SH73koSlOirHH8klJcf+GHsqZIfe/alKpBtJq
hhDkRK3PSxaSaGsU/F32q5kbeJOhsZ+GgzMq7hL7KGbZSQm2i1FeVL+sUEJuPKULC8lPpq3cvpPa
RGQMJRi5YDGrPZB+Of+0LNcZzqJWvan8zLSHTPjJjkNFPlFLnDe/SUq41Rz29i8/lpo90THWFDuT
Zuj2U+vPo3yWe88o+Keybd9creaUksKgmp+gNPbwgeehRqolhZlx6rhQ2ze8SW7CUUDuCXcE5P+0
2qjijkZG3gT798WsnrgwoETQytJj47bOKWIA/webcNBgPcdqayckl8gOgPNLm8BdMlfY604v92PG
kal+gkMQCrNaIUqO9XFLN0+G4ikqcH/YkkABHEw2DtGrpFG+9uZdAzfojP0cb8WIXuU5I1WiQyvT
bWK2EnFUy4+Yo2+x9zbcrzis8udqvKzDJUNIASiXh0MZFKgjU+jvoTgVzq3Q0EkwzfHfYCSZespp
2WFXITILnikeQ6cH7SMBywwN3YcRlYujku+ZcqzoWKKJo4glApmxN5VCl2dQRX8N9GSD3hw1qGP+
TDZibFb06F4vZdDFnTsULlEnmAO9bPiom3uGom2Njsr0LQkdpcsxR1RkTPdS2RaNb2FUexw1jmsu
f2vsJ9WpGjZC+81YU+ZmV8s27X9bzfZxsETpsAH8dNX2SV5uycJHO60pvRzBqP/x2M8dPoRfncE8
6V5mBJpDQfZzcsiBl9M7veGE7IZ98dla9INwa7Osbo2jXAHYvdV2gyUA5w+4Tu7gYw4llaYrxNFl
CxrYBOaMnj/UoxBNhVJtiSADyjx36UczXaxPooWy4XkkPY0ojq45pGaA/DXn8qi7W65tM1hSa2OV
JxRmtdg+tHqdr2gIUs5Nf8JYReGyyjISDuJv5FPTniaWzxw7n91b22b5WXqJ26b2Sqn2uniBOQ/V
gcnk1DeAZwWZJp96YXjAL4bJqLhwTvFcciW8O9kersWYjqXOc2mSWnJlF9bxia6BjXpDoA4zdrXB
K6KcEiWcAVLZpC3jnRbwamlCI0Pti8xYDNd8+Y5Q9vQEq+Yj1WmzE+QtCVTl5PKNoQEk1MYWXlsa
T50t3lcAsiYruAcwtyLlmQaA6wkasqIyRZcs9MT0SEb6xRwevnJDC+2i3VtZgUF93MYzUdVdtcd1
Awnawiy14lCQXuyUCWXEBzwhovnNoHPRD5AxtUU4gp7nBQtZ2IP+67DhNZ85rQ0LU9rljhVtxrXE
bD/6SRy99IiXqFcj/abyHk3x89iFJb5budBgkplXYaqbVAa+79xpJDGgM99UzfgXlSpZ+ceEdnrk
LA76qjFTbkWWbFdMz9CnoLmZ8IaC+3FEne/sVYD9xgCAiE1/MCqYEVi4yEs5/3JOb9vMT5Yl9rCE
flUpAf3iz0t2j+QPNFeXDKQlRwQvsoaRpSc/Tj6ZgNZKsdOEQBMA9l4/k7/u5TacWOQ2EdWd/YxU
/UOOgnjd006N622GXzjHJmFamr2Ne+gTgjojSMJ/rIF5Xx5Szk9qaz3TKLxY/pTL31W2twbg4oIU
dpZeRCo26biit1sPHU/TaKHKzPJAlrCVmNl3UuaB3hxi+WdleHQsk/uG5B1y1sxHXpdsoHi0kJHu
hcLRpxIZYP2bsubVLko/y40dg89WJQ1NE3eV2pQV2EwSqAhjrgh2nrR0dVAmMi3DRkdVI8MqFVp6
MzLxg100XAlicWRgR6ctPPJMBRvHwA6DlspRnxvdfrbn5r23+/1MvFA1yqc+Xr3JwiNfHUWPPI4M
qxZtjYP9IBeBEcchZmB/aUp3Jvupxbsp48HotfzfDIeUDQynQg5qdlNJeTaawk+jY9s+pc1zqSBp
X2qoneqSJCORhgkhDV+JPbpr+qn35jGvaGZG84+dO6C5Eh/BuivZRhwybyZn2kbUvke4YbVmde3I
CWZkDXmuHQrRsfgUmGaVY060UyrHD88xNjpjW7cPj0ayHdDmOXPjVTIh9AU1a8A72sRmVijZd5mM
W40QCakcLrnx1ifIMnv5mK7RbqqHF8P4WCYI9Hj9R4P6nbpV4DUcALg6hzza9Aq5fAIGd5if6rZ2
E/IF7XIEUiLVzHibLTwJiaJ+JyjCaaIP8450yQruCgCywrMgKdfBeYksN7ZeKt5NROvBWMWHIqme
zLznxkNWRIySUiQeDTquKu5i3C7ybm2abdEGtg2HYDn+YseuFDF7Ndzz2XkhIE0qLaKcmjAW6Ou0
V707LEY4c5TpbHu5DlKAMACzN8AZ3EoOuyGQSsWwQbhs+0wOZRnuFKimsT/0NromZRFiUUcbC9Sq
DL4+wveY0zl66NDJNnAc+E3cTlMsvxm16dqgRXn0JbXPdfFmjZ2vRvU+U3RP6/lMN91WNWhqZg9L
dO1eVdZNdWCzBOdXbH2ZFKJ1NTN8rIMm5oHg0M3RrSfTI+kvDnI5DQopOekaJEjGWpy3yVsj6/vH
AmoWJ019wQnJx34IdBWqLMLRudzTdfBS0FsdSGl69BcfyaLZjRMe/0coQBsNoYbE3UrMeWOkYmvW
QH95402Mp8OoBKv6aqf8nmkYL3nDmA+eQJjzjuiNEHk2EAYgdY2pYGm1q6i1D1kHYkD5EpDhHxYJ
ZwauAglBedd+qkuybzjuLGYDAHpm0zi0EtmbK+OFJglPIyQ1yVLfTgn+UnreUBHiX2bWdU5EGbuG
QMLjkGwluoXfW2As8p05KtuFf6ssZLBueDnTBGEYCLVckE8MoAbJfc0tJGLWTTGt0JQ4nS1n5g9M
hJgB6M0j9m7FrermSRgRMhgJgTHfQUTAVpLc9UL+iEX0StALtRLpzlHi62qzxa9tjM+vv/TGeCwg
Jmxor7gtT11jHhUOlj5lmjBQJfKuLkl8kuRsJ8CEzGg9KdpwS0ATscoEKtktcpQEaqJcxjoK+hGi
tFd3WSyI4UsOUwOnmTAt9Om9sDMmoJ+IrDaRkBxtdqe06s6R1T3ksi+yzQOWjRtBYpYx3h3cQOjt
QkOB2LNjv4GUm0uLJgZ9Y43XDNNhXS6nJev2ppm8plV67MyeSjERgJhBOxWPQFovljCN5Oux5K4s
x7AbuAbTZ21pyaEh5RVTubEEKwTu0vF8iWFr45WKxBJYU+Jxc11pGgz0YTgaWMfm6h6vCXB8ychS
7mRK7lQn8SYIjwomhiqPM3/8OOj5Cz3v55Fw2toxOOdln6bGLY0aDOw58GW8t6pzN2abxIz8qiE3
d+3ZE3W0l7qANRjSbKfn1jexOychmByp33jRlTFYW+lZb0FKhNF/qAYHx1LR7W3omGTVgl+BcCE/
aFJchcv00wzt5El6wyysVX9jPpGaXoxA7joKB9tu/NpCS2xVevpPq6dmD0yo7HHxSjc5X5Sn3npc
YQbwPlFDJ0sDDquRearWSZOkdStN8JhSunxVGgoZVvJG++nlh9dTNt6KvLikcoc+1yG8XpWgEMXI
elfjWSyk1nGbSsO1O3Z3ijMe2aoTgB/jhNP8OPWCsHRyEpIu5T8rkmQXIwnerwXqSprZ/6Ukt/YD
dFBRT7pbTaCv5orkhYB0+xGLZsNbRd/G3P70thlqmXQtmI26ZNyj3DTJs7Lfsyw/A9a5yYCL10rv
caEECRR4b0ovNvbrTWQpOYqh7Hlpegge/IlWXxyFFljR2zA026j6pXHEJW5fxoxONaM3SR2R0g6f
O0IXEAMYLYPDkp2EtWIDSD4fH99lJhmpNh9WAK/FmjtniGcqZ1tm/ybaYcu5C53lRW3aq5KPT337
lVgvORXNRYe6AaegZaa3lb/fTKjv7b3R7pcMcMX8U9RQRnrqJKFufJak9Uz1+KKinVWMl15ZGFu3
yfyXrhzAOGKHJlCziWd1Tlp37Jn81pUgFqbPa552YV9N2xknM5Pd8oe0HLDlS9jprVROur4vZQSU
zGg1CslVGw7rBBVcZFtydJ9K5+Y4WG3TbYxJZLEtFIzvlBW5Xfdad0/RRHArbR06bgoU0sWhUB96
q3rTyG66YNav3FWXJ/8Ra1mhKUP87JRfWnNTjR+ScRFn6LCG7fOkEBZt6afBxJAw9O/zfCCUD9V+
EehK5af8/JJxiVKOR34sRb4rUIxz30FOImigM2EbOcb+IbwxHrBFl5+wKGHDeV/kFEwKJSuamrFO
XIIp9sIC4XSgEyFmKoX3Lnp08t1MRidExHjgICHh6YLe/ED26c0TH/Plkwa7hYBh88tuD4aa0dEp
bShyQFzyRnQlVMZOWRmoWHKjqPaSwXpzuP+aKT0ugJUjOYNIU/n/nGuTicuz08J6vcVi9cBfwrmC
RYmil7FERsBhXRYSwQ4VQ7uEODMm47g6rqm5T7GddBOiKI4v6s0vJXuBgvl5OkgMwYl6K6SPSH+f
Hp6bp3RVAXkBOFK3KHEeE/8+Yn9/nNYKE5kG2De0X4uoPjr0DhQ4wf/ecxq2wagPcT9sHyE0D7Uo
mqbRvM2G2A5Ylsj1+Rry+W92BrxX2o7daMsXuUbomf1y6UDDmuh9mczvnIt+M2rDn2ApswqZ67DS
8q3cofs2NfGeqLyn52FUVwQ3mHxRNpEjdHJY35KxvKhIjbtO2jf20HgSPlT0GxspQeOOqQ2j7uYh
46zKI1mep6HWbxJYw0zVXwIiLKb2NFT1uZz6YxZNLm3hqNHvEiHObQ5DdxXyv4KjeZr+5djAy/VN
B7wfrZORG0+DEXu9KoH3g29uEj1lU8pPlNZ7Sp8AFf2oiIaEYJwzkwJKuStfNCDFysaUPc07GTsO
j57HjOVbTC4T8/wIfJOBUi71vCd2wXdildsVxU+Nu5Kvk14tY77Q7nKrNA1aEsjWpv/XJKZgJDyt
VYxjV4OOMyEtoAikQ+nduEdztI8nB9FU5bcD6gMe0FRkB02XP4gj+oihqSc8DWrSbC3TOrR2GggE
91ZCZkoWBxGTbVubTxKqrTpLeGpCweZSl3IQl/JOBjeghyhzm1yQORQD10ovOIY/ZhOsUl2hsxCq
crYY60dtZe+10z5FNCq7rTm+tRZXCORBAslmv6BYPTfpY/PQxsiPjDYLelbQxwZ5JsUQ87eT/8xr
+TFGKpPZ+jI7uUukh/DGPq/dJR+1E/EY8lmU3bM52G+rpJ2F1cbhSLjPts/FHePAQ2jj21X1L67o
/ZxWoESJGbcg9V0mDnEjk/ZzoZfIDpQW0Eibm+98dIbN1LGbK2v+LDvzeyn059l8JAB0WiCRrTqW
+VaT1PnczOU1GrCYJprzNiqyc7Uq81XPy588A+0g46OHLIbB10hkdBXxWgNoc7wpM1YTYPXxO8vn
89BjyxoKK0QSiZc32Uc6bjiU70R0w+dTuLe+qrVxVCCbBhm8XucTvxxqfhgE02U3PevS7MZwYwCp
spG6CrRFP4QYrYl7WTncpAIQoXadsb73Q3WOiy8Bbjos2X52WKGUpzKjcqYUUZDa2AAgQ1rJJAqy
JUB3LtEyGUGngwU+1LkyqqOBNs8FVbWMEtmBc3PUeNc0+bZV00BpnEPfyc8VEFiTiI/Iqfze+con
Er6iAWNpvesqmHQgJ02d+RLMLPy6m0l0EtHf2i0/qRwsa3l6lAFMrGhaS2XOZeFzh6mvwi02AFKV
L+VEsK6EyqcjnHvqf1EZtwUncpl7wur8tNJhRtDwSuKilFjrk0g62rpzXHsiDxXUfAWDf+ZPWfSW
I5Am1d4VGBYsPiRD9QiesNll5EOCkbZCSrDYNp6mxC3w+6dpzfofHyb58kiRF2SGA8D2vBuPAC4T
bgiV4cz9USbdduQ8LuMEygJDJBBPSfOJAeNfyTkfbMh4sp567aWsQSaVf7VceJDlgV7+tMYY1NHw
2TkfBBn443AqYHvmB/0Sva0moQXglCX8jsqvB5BOQ3tqsnhPiv6jFAKrcnLJrdGfQLQJa2WUROBn
yLuee29MmTeSgSHrp0SxUa+NNyREUKe82418Ar5vpyicHjnReDJVIiKHjLPW4eZoHFfS/BR9T8aH
TFGMq4BmUiSNSyX3mjnaVaW8BxZ4tmX70uXo1PFG5WTtlp2xyxHeNcTkrAzZA0LWPoaEKsUFQhNR
JN9ZMlwM+aTC06yR888BFa00nkwe1kySgmHIrhmm4bz+EFy8s3rQuRhiGUZbQzWezrheScBtAYCN
YbuUL3HzLNGtkszDpqXZQkaOZI/WPlFtz16i0ADKgwko4uUwgwdlpFPPC+Ezts5wA6xWkEJnlIHD
eM80fJxG+2ANf8r8L2F3qQV3KdnscuyVtD3ZScydDfNQTe4gZUeZsj+Vzqe4U/Y4cd7VlAFPt5hX
2EceHVGq89yl8B2xhQu4hayx11nG2Sft5q7dkYPZJ58RMWC1Pt16Pn7y0N9iOiFa/rypnmtijKIC
Pryf3pPHl8NAl+HgsEqDhGX2jVi5zI58iSt0nmPj5hHRXc6wnRyYBoNgz0gJFaK7bJQicRV5Gr5g
SzI3FH75jZSHEY4BEyjeUcR2GsEi4TdJDvcXNA56JG6d7RCVQG9N+27FX/8pO4/lyI1ti34RIpBA
wk1Z3pJVJJtmgqCF9zbx9W9BdyJRiu54d6AboW6RVTCZJ8/Ze22AO8wmfiUYyFt9MSUMnBFO1VxM
Yz564QSDfkt9Gyxc+HbNwJ2CO2G5xsqhE15zWbAg8WRN2Aj8NRNfLi91eXhtjIoqnM5DqBYtpIWm
Wvs9CBb9a0SAAMl5JRxSm9Eap/QjDOQW02CwBDBhZNYxRVeHYUZVnz2NqIhKbdJp2A94YAA30Zyt
GUwccRO+B3VzDIoe04kJyyjdVW74jEEuWBiogCdCnHHUMsIbaMlbHCAA1f9KKWctvdwCILoJJnRt
jViYqHRCOhsjaIQpAWMu8cwE7rcm9a9Wy862ZTwQqXbWh+iauv4jROmFib7aMTC2S/GoRflLKkik
rAkcUZgotI8SE2vLZE/TmS/WcjxaSEIg1ILPjIjB6FCGx2pdhXQhAhq+cWxdJmAnmMhbDuYULJgR
YOcATA3keLVp0IcM3bM+2Q36rDK3T6ma2WNe9RCZXBsLKy1zRz+xV3HU7hOln6zZeArECeI5OkH3
KetGfH+vbY46S3NWYb/1sVcP5Xfn3tfDA7NblHEN1hxkykBpInGkIxjMqge6qGW09IvtYNzN+tkG
xWLcYcV98YpiMWY1B3aa5be659GOD+nLCYoqNmMOEqkgBSL6xX/V9u8SVrobQQhFfCNehKuh++F8
iQQu7Na4FpA9HonOYOb6Cj1iWRmoiotkHWfRacCkP8a/ir5CekAt7RKGFNIGQm8seUQ9QPiPoXtx
OhZD5ISIaSp0Ux59XsJrcL9EC4KrtoiDS3qbkcsWctDhEbC8UEiQk7ayJSNR+ylN3xr7LLmDqKKC
9urzElZAKihL1Ec4ECMyB6zoj3hWr1P1kaNCtyrwYho+2GSjYGcBUp/55RuNt8RdJ9k1cnk3kR3p
bkisTnRnZG80Usx0pwdU1EV60DiaKTjGoatQ3O0NrKL6V0SaBRfHnJELCc8n7SVympcYug7DoC04
gK6keLB8/6YPr629Df2vvH/BvTJxpBfyzEKTT79iBkHEI2QvwqFrQQxc+2DXvypoXtHVGq5YL/rm
SrhTq2GerR9L9KySLRvdAztdz2k0+yZmhil25G6dHEUOPSha0ap8yMJfcY+OlXYNig5pvU0ggdW2
c470l0riUoFMzfAhMZ10Q8K3fwRFF9z0KZrr3uckQZObRUdnJ8MlUCLHq5tbaNgLPTf4cRjfgwc7
vdeCq+GfI1gmzbuFDz17tFi0+jnbsns0naXJ/VGcQHErLzLODYkkeIlIAeoQE6w9IlHPfsgwaUoE
rMyYlqN2h+dlm1AWCRVvan6aatFSvLBcbrPkOaiZEMIhKPsnyjk7xqRAGd+d7XJhMghpumsyvkr1
4atdbyLh3qro0QtRFrfrDHFxpq6ORqNP28X+KcVLP5wS1sBxm004xm+IhYDjNHkPMrwm0cEc3mBU
mOpqek8FL2R5dFl8M+2awq7Ub116bx6Q82inI8sIGGpCkkqXw0QrYeR4U75GnXe0kfvF6N1M2huu
ttHRZWOtZzh0aKnwo3ht25eqQJnKVjYxeG9mgZV2k6OitDhgq11lbUiqu0mZnSuK3+KsK7hDkGRs
1IC/Wk8gRsTVNgGWK69O8IXNqUbgzMlOIElj2dI5NeMn5Snaa/MSjhqyvRf91cdaiqcIVBk9d/g5
O2Y2MGqGZZg8EZqCZsaZPuRwquRhQtxllHRbTAKl1n6sr/WOhg89HSKjZm08VCWFaNWBGatvO47X
7iB3Sm0tMmnFUZX3aXqWWPLijOPAWmVfCO696Fc23JX1OXBdWB17U1HqUuJDPJyunfs6Qrd2KFKM
XVbtc7NYa+O+QPDmPTtqpoxCJesZdKxU99n13yi+MB8mOxdFXYZhk1uFPnIWO6Q3hhHfm421NKvm
sa/lyg6d4xhDWxnM/SwZ4Xkosum5tq1b4nyXTJ6fatMiusZ4naH/UksOyp3hKe3dGMEM8nl9rhk3
zEYoYWApBw+GmJ+BL7avhaZpvPXHygyWKmIZf1YhzpeOEvAy0Rokv/6mbi8p3bcJ2F7Ga1ckhymf
65SL6Q04OO/G5EGjcp4jjgQH/DCLeUVvzOlR0vHrQ/CqYhUMwy4KjhpToXx6bsv3XmAkiu8LDIdJ
/RL2b422i5iHWRXDP2umvdxO/bPmYoEQUB3Kk0EtBrcUTfO40sndbopjX3zmCHy8yV7W4ZOXVhzt
n/rpRhnluch5Hi2sz+4dxh+HSbSegFM45mzO4UTSC5Ek3C9l/8ry3RjiQc528fjQms92p11ikl8y
1A2dfM0ndndet8QICBWj4ZWAb9qbNLDklz28mCRi0R0DHZUgzT7m7VsQcHHxa0V9czJsCGTaqRuZ
/GzN2mbiCKD1LgoE6i26we5tiIA18SQb3XNgsJ1EBscAjlckjDg6HQirva9kuZIMeQ2yyFqkEZE6
mHNPOWVD/5ijU3K6A2FJABbJav6L677W8SZK7k1IygU9Z926Vih9c+4E7bJlkKBmodOhHfBEc9Dk
fIZiyfEeTZUsCnPfMV/M5hM4ZY2Ely6rDH9F98x0ctngZ425lkXhLZS8mIhdMqxD8OL3RoI8EVOC
k37VWbkLK/8ItnyfGGdN+9bNc8NA0eZ0Ioo1nQ3HD/g3Hj6lfY7ylOztG53Jva56NIWs9mqjT0+V
t/bLYFU7d2OLJqZdu+MuNVEzxWtRJyj4HwPveWiqZVayhvNNCZtcGGO/iW1vHc4Uuhx9rNG+xKaz
EBGr4UDAtj7SH6VoAXHQsJLWCKFTO1va0W3pdoee6h1G1GaKqV0kka5lwSQNIAY11liEN6K8hyh1
CNqN6XLXa6TjHvZrHFh0q7xUAcQydxCYDiOIPC1sV8xWWGtnGTdqCXyidNGSOwK2Fip6EwKWhEcD
yF2EWJs87RJgr7SM6jTSPyq7SwkVj+aiqeG/tewVwMmc2KkY/VoZeasEB5fGJLdCeTxMB6YEy86t
N3PZkzEbnViyJcp/wZDEnq0zZAFZ3xR9AJsIfE7Te58swRRATRzvVcUaboTHsEvXptD2rmmvJCl8
cuY7VWJZT90WsyvzvAn6NYqwBIV8Z6ybWjtBZFpVyArCzl/6GkohdJoEPgkRoeFFyNTpR719zukU
6PFjJHZaiqIhZZmhmdJY7wPWO9lUBLCeCocLZu6mCogU024xxasC2+bATxqceMNU99BV7OfK+Kyq
4RaoNTpCSuVovGTKBdSCJQ2i/iFItZVjlosGpGAw3KY8WjLQdlRG+wiECMvV1hfuXvpHmLZbFeww
0zIRELAS24XU1MUY9HWbe4uaG1dlnNL0IClWvu1sbJ96zns3kvFriuljochJC6Z7kelAUprQB0W5
r13hnDJQMW0Daa/vU8oFpDnGvYxXTtx5h0rAqExLpe29JKhfUk5+h7pw/XPvmPm1S4qY0ALp/wK3
1r/rReWAG9Ud7Mwhb3Gpx2IhoQ3eZlOUUnFJboxH/CZrYcEkJVV0A1RoQdzMy3Wdqk/ByvmQ9zjv
W306ARP6dJ0J1Kkrd33Ck671BFDG4Tyvj+MouRGaRuhTpHn2GdsYujgrkgx8NfxbFNYUFVmtLKS2
qHXaCcV5HNUD4uTef3BzPdu03Uy2yuOYVWKoi5MjzIgxW+gvOuJHEfL70V61FWh7WLsbW2cX9XAw
rM0sgoEXz/RlI2/qdWkYwa1O6/XGjyrNX9rJ5C1DJ5AbiQfxhVySHAHKaNGDGePqGmnuuqjScykq
iNygPrCoVuUdzPCDIAzKC9ESBTaGjOTbiVnW1o3b2osyM/p3N2thpWpmoM5uWfYWwoC02ZrkatPx
kDisy0AFsGc4MIDmnFAbWKZvIdQ3A7z1WgbRqW3UdfTUuMHamF2rpusOBbbZWy0T84ytZMuPm0o/
UzthnIDdsdLafEIOU4T7ukqjk7AVHAR8w/naCLlWeewGS5BD5X2Vm9wjq0YjnPvWhW8MTi8B2YQt
zJsHrL0c7vxxnDfDAhUlLg4yrVRfMLaMu8n+oKPq9DeOK+kh97CcJV2CBLUEPVkUkXU7RvtY02G0
FkERPMQWzVceC6aM/+ORlSanzcotn3CthEuZdf5mdAvmrZGnnwPpIPpUMruGWusyymhKj6W/t05m
qGkAGaEjE2QWsxV2fgvatPWaFoKMC3IfoWzoPJU0Fr2bxs3iHbcheND90iUP1EnxVzguNbynN067
Vrqn9avAy+iJwiq2jzI08C71ebKpCd65S+j4/iE1x/hXYookEcET9CEcQ+d/P8JkpcDLl0xEZMjR
f84dHswmbj5V1+0CQrG9tF47JpoVLJVNm62zJgSbg/UJNQnc2JND7aA31NEkS7djeQ++8teI3O3/
m2ghdcRdc8KEbUjT+PEZs9yfnKIHW++3dCP8wcNgxipFNjgCSjAyfwq0mPPT/xFoYenYP03P1Elr
F6b4kVDlT1kwuSxBPAgQ2mIF7q7w4k2Q29tB8dzGndxVfvZWCvEajLW+KjTj2ljtQeokqP7+uwv5
Xx/GFELojm2awvoRaZPrysmwZpIwHHWzxwcH9rqYMAzkEKl5VcFbkSeZrDNjTnbOezxvlkZITBhl
K+nMXemicxe2KII/XKZ/5YywHuu267B5QxgwvB93RaAu0FuHyKmsALfIEBl+THtN0gAvJyqXxR+u
wxzf9OOm/OPXzX/+t5QRc44lSyK6rTDXXYBJ+QBKjRULgxST2+rCIoY5e7gmROyZpssCKyUq5pyh
wu8/CQK1f34UMDS6NBxrnpvwhDjGj2ylAoRhV3W6v+w05HETZzp6xt3Mk9W6nSqiLcxz9KeXUdxi
BNuolrEnlQowE3Ke8CF9xGEK6Rf/WE4N1p4SmqgmcyOhvcM4RnOzc+tbnfZdgg+rDL1VV0yLkik1
9qchpb9yjn3ivcgpFnxPE8mkh46cYJs3q6t/mYqsSw4+sNVZUr8t51GoYy1PQ/wFzmTlNogG/IGB
BI0S7VpZh8kax5tyaIlegBsTsuHEDeJT2AD5oQIhHIZrVwEWfjKpMmoMAdpIQWLembgIEPQ7bJkF
NoO6J6c5ufpGz5LfYfvnX3MEXbQ4bQhmAH/E5ySSKeeomLsrlwAgRIY0JwRzvkAdSYwhGaPUtIOD
8CBrkqME7lhM7CA9mXDRV4KGhOW3mhN794m7DuCWJxddO43hUwR8erKouuZilSNw6pO9Wd6m4Fu6
+lBTuYR0sBzT2zgeMw7xMWrPM0aBAAX62doDW/JSth8Oo3NazKsUy3DHAW42cUZGvwlTpLiI+XrM
i3SwSCn9nBrjCmnvTnkcSGqshsPW7+wFBH3cw+Eho6tIcbY0+xlUCTq9eXTEa9V+lr297m2eF+M+
p9+KmR8n52PDzj4VFoHTzyYPD0wvcL4VNnCD9vXFdqNV1tzjlVyEzbnwHl1vnVZ3sfgMvQmNxslF
lhruO4ZFLSIOg7l07w+nRp0b51sDemXqiIy3EaJWvVo53qvKvzND0WCUy4BCXHPFyuPwZjLtzQCF
++xWMDC8ikN6HuBeeTNNuenxQmE0X/Zz0gCnMmiOq4qOL0d6j86IEYLINhl9yOSiGpROlLPIq+NN
T0lTXFCOkEj3asF6QUi0JKL4NPs86td6LqjdzdivNBvSCFASgFqcE3Hxog48K+cD+fUAzAd2na9t
dSmIYMV7WpfrBoA1IZBL9jbalmiCu02dPjoT0lj0105UMQui4vACcpBIdO0mODHqOx9R/pX5bSef
VX2vTeZiGK2V0OOTLft947xYARaJfNsHs1aOVF5GqojSivKpI/q3ZYJgl2IRKAK8LHtPXlePloGx
plG2i8ZJT11kbJhJrWk6zyeAP6QYSfEjiPKv5cckq8MDpSJd7+fyE49GKCUCIQQ7Bb6qYlELJNqX
SlHVCWheOSfrgZd7fE47j7P3HeqlmxF9PcyFhV1r6xhuAlLBLGx5LOnTtUl80QtxkaXZrNCWHdwa
BmTn/qXC8RdmS1648dmhvI+ygpbB2TbYVuIHI3qPOSP6UGRHZ0/i8XIYL1bX3MSNjn6Fk+OMe/hV
qZzM1xJmCGnGOmwnR3JsI5KDHiktaLPlv494WYNavxiy2caKv5yW5ablaGDNCe0m0TPmY18N6wTj
Y2CsbA7WEGoY5yHhwNj/PoRfjYDLZj5J4gfqh0B7CWi1pqxS7qYL7gt0qblz6zUE8Zwi5ngFLl3G
tD6DMBD0oG9ghNCm1OYnf56le+NubL7B522bEOdWNR0dq3rIXD62qj/qLD5lOV1MiKlyqFFbMrEx
neaFHhH4kzdpIa8rrMPYhMfEZPEvgOkXIU+Pc5/AFkpVetWT7KYnzrcZYXkEYhWNBrpEXFMtZ8Ok
eElm0ajX7f2i5dDZgavDVgrv2CjczQSSflYAGa37WHfiJe/TXUvbxDEbIqg4lPRUy/a1tBsgrfHS
yJ6c0iVog6Zm8aoUoA/3yTY+fdfnWd55UCrjnNp42GjFm9X8goR16Ea8OVQYNopsBePXTphqMaBQ
TXRX6yQl9xWtB5I9IgNEyTVrx90g0fK2657oFdirNYhiE+AA2Pic/aVQBwLzFiJ4JvvmBhDmJhUW
g4yZYktWD32DNHmwKNnDkukSagS3rw/E+dFeGqBEdRsGQ6OuUK1u6RO5/IVBzgSreBk5tzqcpdb5
i9bjgklvWxtq5q6wvwaihScW/PbJUe+Cm6vXjzFEYDXsCT1feQKT0yZkpuCCec+zj7KHpc1hdsIG
Dmt6ValPjyKjwAfpTG8OIGKNRKmUnpKybvncmnXIsAPTG8MIR5iNSo6e+oCbm6hNqfOOYQD2JbY5
phEe3p17E1i7GV4wVC7SmIE0ZowhY1aNU6jAUOOgiIeoN2/2TfitiC8xB+74g6Nnx4RR9mIgToMc
7moPqvNGNAC7xYMpvyLtPLnXCW+8NyuQIYgwF6OxrTWHHPpEsGvpPSX10opeOvD0WEcbA3LzLTWE
Pl4j2uES8mL5XcpvZYnbCMdj69u3Lfb4QFuNaGRUups0urNUHKX+McQs2lXyTgd0KYAreH3+HEGu
naiGapAyEPzNueNeLQuvwWfXPkxpvHHiiCz4u74yn5V2THwA9Q+l2Gg+wMT2GDovo0KHUC9s+w2e
xiKbmcPDB9FFqMsrdahwGXoX3CJVcantFFT02uGnTyjdEUIolhHocDddbS3suEJpgoaXhAXbx5T6
DHu0S6e1kng4p+tUBFD/UzwNL0rWyxaBPSJ1ThWonVp/oRX4ftCGN2oedjT0XKwKXvG4zpt77Us5
aM3NpcjQtUbvEwrZkTGOcA+8dfPD0kbP9MZDsm3Z16uLKs8xNR6iV9nS7xyxrT9h+dj68XTRvOkY
Oxh9l3WbE1/g8VDTU1ZevcmAeYR/KF1/xN/9b+dwhcPe4RFLZv6IBlS1hoiqmh3fdi4OUJiAI2nE
lss60Xe/r5Id9z9/GQ1J4XrCk4b8UbBryo2LZAqhIMXWjqyN26E3j/a4TLRfJcdGCpfYvBjdLqbG
0iTGs5G+lVlCA2KnYBaTotpmA8bCVYmtU7i7hsoEsrvWVlz3J834pRs7wpFaQ4HU24UR9D7MbnlN
R/JdFwRwqncPUh26E5FnG2AB+KxRUM+QHP+mDjxsbXQ1WOC1vZntSJHyzOOISgHyl5WfC6xnzOsa
/r/vdz2t5pw6pM31dcBPAoGIXPhda8+ySRnXkvlbm/QZhhurudWEszajdx8d5CyUSYx8MTf3nXny
3un7VO1aShADRXxuixtLX89+mXJurNCHm5X91cy2sKC/h3LN90K1ON6x7vXpe026nz7my772lkV3
pwr2uHTWv19cdTT7Dko5rUz+Ujo70Rj3x7ZD5XIQNH5nXPIY7h2m7AOImKFhfjiLtX1cHjchEkUX
72qGwd7fCbVBOGpaV/pPCzndO5wqw3ybBS/l6K0qmAvObYMzMxq+bWT2BYWs6b+6WXnQYtKGQ/kY
S+daoDAZbHPbme5+zE+oo0JzOmPUwgL7DhsCCKHJXMA76HFMZg2JOjwXHU2z9GQM62K8aKOzLbtf
LoLLwBqx1GxxKmadu3IEk2Znh+axhnjtlhaYCeLsQ8rACYvHMrAPmkVzhSkuBb47LZVHdTuXy7OJ
CRg4Doaie/wrxM6WvN0KSAlzPNTYpRFdwuo1oXBLnXOhHUSy7cJXyZTNKYivcV+hLS+kLnaN5VzD
/FoqxXg951zq78rmtizrR+7InK6ecta5DF57oFyvueIudN/WvvOZ5UMTyp2j95WiDisSlALhCvoc
lif4Nzpfll4W21Y3Xmf0WPkkGPVNEmcKXG03wQ3Esk20L7W2d40NlHTq1iM1oBk1EnAeW5BkHMnN
bYyYoKz2pY0ebCCWKqCk6IoRTo2WWDeWwFc4co/t8NDpYtE2wc4G8WwP6GRMLPFh+k13BXDVNbVx
tlDl1ahniGiQGmKQ9MVwdpLzCactDuQChAH+0FQRCDHyvsS3eCt43m4y856iTQ++3WRtUXKaPUzT
5upNLxNjekGvCcufqy91fZdjXTetT1N+ws7b2VglLLnDG3PDDOQmQgUjgoJawH/2mmYpid2Ocd5D
ygs661S0DG+hrpLIPdmHJkWWjmB2qHeRs41gGuoNY1Binuh3gbzceAx7dJ815alvQzQlvDGc1vNP
QHQLvGe1WgX+RkehE8ZQ0woO3XcjgCaLAjAnc0t6M22UkX/5MFb3WdovRuOly+CldexEwr+tMTPk
WMcsnlYLQQTS2AA5mJW8TfqdhFPgmxgsOvZBJEXrZnijtOmbWwFxnC59BooKV9Oc7JI3Dw4Kdg6G
BS5VgdJFwzMPEgwWsePfDs11RjcKjvAmJuhAMqTp10OHJD+yl4mlb4zyvXYTYCeCSSNaRhLGgDA8
htlLktwZHnyCxKGOarchlnyrxrCPIwdFJIAiPcPfbB4pvobehTj24uQfTJzhTGHmS5jYBwAxK+x/
Ne1beq71APT6EBjJDLVkbv4mS5jx44FWIiqTaNHriIDCR5MyhfCVMEPsvgnas2IgVzjoAvU3Jd4F
xZTXnZIIpP9ejJcpxzph8OCKfaql2zqrXmxJs3uSu3Acn/3qr5SGx2isz6l4mFWJiOpWeDIZpNMv
U0xEJMoEBn5GgKnGqJn4fzcGF6mvALSsy+RsJeJGFzy41sDr5y4TuDl8nUA/mzaDpPohRA2NutdJ
N/lwMGDgRhM28nWovagAa3GRUHGnZGd8qviAXjvinbPQNSzG4FABzyXyiQZqmG+AZiLmtqGJ7DKN
HIazNj2WqA4ieQVo4uOIb6qJI4u5CztG8lCzwRbX1a5mgq3s8JQaDJwjqKslIV/BSzymW4quprsB
jEbbiOY+SMy1ZQT7qjRWokI1zHBOPpYclsJ855I70nBmyofThI89SLfOAFVAAHo4485FioOHAnhK
1UPL6GDGuRHiqo8MK3EELkH6dNt9zmbxJ8E8YG8pbx0WK1SRHJXFwEltBLsY3/ocujVGNEbw0fft
Pqqf49lq64QUYw9yHqGnH25obCVyjBQKVyyoeidoXChbEupkeo68s9eg2YIxXhT2h5+VC8u4OBak
j6Fejw1Vn/Q2uTJm0RTb0CLw8EAV7GqI+AQDHwNArO6sK+h8xGd01wYBoc7hsmy/quoxxB5RhV9G
4G3dqWbm9yIywgkeNP0bWvBg37XJM2KcoesgZNCMoD5F0UFyXTHgnyLzkpJ10ftkZu4ExJBg2LPF
+eHnmK365t5pHkhdZpB+irhfUjcvnVeS7PsByhcsubHk+cjjfQQNsaZnkCZPPT32EGZ7xBNgYzVR
JE3k1VPfP5pc78n0cKThq4PkGXxL9xD531i6svQtRHk6IVLuBBtd/BhwsmpRdrOLODQDEgfqSzdw
yLqQOYWE8FoU5sOYgqnK4BPNRSYu/EKz2HzfBAQQ6s5V6t+JHq8piJq0PDfcEcOlcRnAe5prjWNY
0GeJUEtE8HiYkfZmtAOrtkXsfqPp6a6e7dgkQHB4GhGND8jKPWfVjgAQM5y2nIViaex1WNcEIDTU
P5yK5Sj2YawWk/3gYeqcbVumok2IyGVlZQS+aE+Z3mE0redDOg/EsCrKvU3/LpEhk+LxhgBmFPdY
2FAbqmvX6Ss3OXbWhxdDoOLcj21NJO/IaZuGnNjiMKkHmzK+ac96Gq+7oj0wqtqp0EUvgB9RRLsq
0d79PmKtHt6Gov80QPi7TNvlZ808fsLOX/FIB3e1OEVsCKPaMUHmAJLfuGENI85x34ekXNExWE2f
v6+t/xpA/K0X/lcdL3WLaYgrGIqIeYDxt154MAYizWJc7LhxHcSbsl/XCkG+j73mvU4jbeW5yPzq
jmBIA9XWUbgXWs/ZZ1bGAspiDO5AA3kIY52ZVej4qz98wP/qkLOOeWSh6+Rs/2xR2VGUBfRN+YCZ
yldIKOUiaJOEi0v6fCsSrK4Eg4tbEesc0Cq3MVcCuxlU2BDxRRUD7v39J/qvnpm0dYel0yMO/ueY
Kwr63mmixl/iuNLPgqrxTtcr+1ffj0gnBk+CCEtUr/5wIcx5FPDjTlkmM17UBI5hEP/+zzuVapFo
ZEa2yVi79b0Rwqvt/VE7FjYJda1vebd+5bU1rMVyWEVaoi0mL7aPPeEJl4TQVHBkeA6cqnWoZ1hs
rWJUay2ms+jpLi6iplabXpoV+kjK+zCJEWdq7nCbhwZiJFc2h2boWePDBCxY62iA6mNCfcp5Mjkv
EcYw4RPOZfVaov0h8bb6aiob1ts4D5KUUiujzNI/zPPEfzweFvY24o4l14Ue5j+vStFxnKMr5i1F
6E+Y4iEYhaHzbmtWcx9L6ttyzDkzNa3cxCPcn0SATkbTk90MWl8//v7R8P7rHklheYxBDcPx9Pkg
+7e3Cc+Ca8VB4y0nMKSTb97YVCUV1ajlkzMMXNqudpY9vGsp4bOutat9FtGx3U/BdMur+Cy6aJ1E
Hczlbl0B/EcIuCVnnL7OBS3dg6vna+lP7MjdizXeixxbcozW01o3xhx8Q7eHcxr5kAvOy8uurMhN
DJYVyo/IUGtGohjZ8OQQayHEBDxUo6WCr4VIRRZ6aEpNcQ9Rfu209y0onwTHRWWUK4ujT5FeHG/p
DsVtnz60jJaRPPNG4l0R16q7Q9G41/1tM0Mz6biG3u2I+L3H5E31GZOUEGN0Se+6/CAKfUVcWD/c
RZgoxqJcjZq7tMtuZ/oHnQlkBHbQduJTV+xC+4Adha2iKyjdjMWoU7ZjpRYGLWc28KuHPbc3+2PB
HPn3d/LHRHJeFq2/38j5z/92I12wC5rF+7TEaC4R0TvGBsChjUUsyQneAZg2/KGh8h/LiiVBNc7j
QNtiRf7nb5RjJVUf8RsNVx9OOZCDR2tIh4PpRoB1mpLWWpDI6++/5vw8/lxTWPUd17YtTIo/F1eV
aIVyh9RbKtGRA1o43TWOqTz0uO3+0MVxf/+rzB89HMO1Qdk1ibf0gIMJjaxWMemnyUzfWrq2y8DC
XhjH09vvv+B/rg/SdXW2D8c0GXv/87LqZB+7zHTJ9ssN/Cw6gBqQ5PFqLPN0pUmSWuRQxYfeGakZ
iF9ejs0IzcP0cPWnffun5cr79202UAHYwvE8Jlj848fnwW3nue3M6RzZZUVPrakxfYTrAnacqAvt
FHcZCFIMHkXbfjWqht8fHPvUXtkc2PxermTAgKvjDOrUtH16eSYgYBYBobjrYgBa/cB8Mg+AjLbk
gQWYezNIX1ByJjAI2YfAFTVZHXSLD9uGSuFboFaDOY6p/7AnsSAFEGZKsbHDZull9XrQC0AIWOsY
XAlsopr5ALadFYVcDD44y3/TccDB2Q2EckdJ7Q0Gk2TsbnZF4NJDgj2VbL5NLyjuOPigpYrrZyxD
8OeRf4AO1TOs6iG2Z4aNDdDH3CNCzDj19Yywf9LnOs/wtyHRvGP27LCTybEhxgkj7Iygs8BPQv0v
mRHHH7K0GG9SoRFnp8GQseGEmeNd5IUMNtVazOcGD8WcRfYP5iosmkBdYthuNASb3t+4UltHrrbq
/C9zzuOEkpQN/H4X68QIFIgAL91nu4215ciQoKxfZTiyYIbLyB932nSwGNoaJF317a0BXmOlw4iR
voPJBpV6TduYwDiQkIibrcJdeHHor+uk2sY+xxXTXAWAG8Yo+9TxfBnOUWfgqk/1ryLWMRQhE3Bx
qc7kLTyVIE+ilRiAV6mW5nabXfJqvDWE4hYlM/kxQzlL/sfDxGQ5est7b2txqvZkdmz0cE1GCWFm
A1/Tuct0975N27cU5WyVR8u6j1fIecMO/wv32MCt12bdWW/P7dDuPJuVSVv2Ie9J/owIbml0mDQz
YoC4VKZrrGMllinWBlyaGJqhL5J1Wm81HsFEcptKOFazwhVQ2h/e9vlt/ud6Nr9dlGVswY6FYvCf
b1cIOFxPfW6OG2tICAzVrgK0hqswMfE8KSyGZdTIZ0erou90DOOHOK7x0RhN2WzRbc/uhVbUp99/
qh+yG/YSPpRn2rbjWBIp0M+VXVlBUspCWwaRO2BCaDWYquXw+vvfImaRzL+++99+zbwA/23Lwi42
URiW3BgbTTus1RxJSa1lXbIZpQivtW4XF0eZ/tHWNRcWE5MaPUuDd8+JjD8Iev69rxgmGjDL9Bzd
0G3nx6qrBssqup77ICBocKbESkRsU0Nbra31p99/ccMy/uMKs3F6Bn/Eb7ScWZn2t6+OsUtlaOT8
pT7rsaNpPYWPaQ0hkbeZtqGWMP7qdpKwOby11U3XHEvDeuGYs7dZNDMFk8HftYBQyHUwYjh6SCeD
bDfnYAb5uC1dYhMhiNkJMDs4MwU8SD/EYDUx6gfurt+4EX7t4thGd6QY3QgsUCVU+IA+lChWoQQN
GRkHe4Y4MkwH/qLkfYGqvgmZaMKErpgO8MbTIPkS2mlovA0pZ3R2PCAmMInonCQIJHVJR9aHnIB9
zJw154hyGD1L4zkMCXr8P8rOZDdyZcuyP1QEjDQam6m8b+VqXN2EkBQS+77n19firUHlVVxEIAcP
mXgPCJc7jWbHztl7bTAKrvUd035sEgwsnbiWHtMmptVuwvnq3ecM63spF43YlGW1r+lyliJYWjna
gnzmxUG9PXrJ1UK1Ao9gYesHjwngiLVa44DxMzo6gFEj8KURdhl6TT4aGgPEjDlwHXyZ/eKGOsJH
PZbEn0r8Gsls5i3gj165wAlavQkN62DUUYtmXJWhboRk5C3RZ+tir+NJ1IW+7hj8QuGBzlsvEjLs
q0ysstrZSUwuEYL3ItgLdQzzL4c+dQpWzafvXgHGHo6F/64nVx2GZmO993GDJ+MZjnbZnxKr5NFK
es/MVeTVIl2gtPrjoN8PzXchr07U05iNAYjrm4KKT42LDP2LGX3OoOmY6baLc8DOsOgxlqgRmkgL
c84c1HjrpIBoyUNxCCdr0WHJEF8c7g3fh3PRv2SMr5W2lmCwvIGms81Q0VxnzrAFxAB8+n0ERqE+
OhI1R1QWrXHOUg4QQVtu7gyvI37XUr8P/JfQPTUC2VKJdRGTH61ZwJvfU3qRPFZnhEY4fJbZXVwF
c1oYTKo3w5ZQDgziSddoJ2hXAhxH7fQrCb4y/93sWWEx5+dGqR39RiuqORPw+RJlIfjKDmrUZngf
nas3XEq6eVWHd3BkC8fspvgL6MEstfGWtj+oRQqM7MvAcePNnMqPRjwn1h4dcWHdhd2tgqsRWwus
AeQiojq8Sb2SY+AjRDAyfupoi7OHWn8dODYCG2jGu7SuLrOVFHkHZ9AErzFq4P4WK6ZwWgQXkLEK
qS6Q3g52cStoVMG9gWmhg6HdtPkq6p5s+u7OQ4L9FHelQ2/aDE9p/VYVV+x9lcU/hzdj9tnUqiAB
iOqevrqTYkgnnyP/Hsutoc5EbAlc9uG4G3jT6+rD6xmFwBj6DvxzHjDGQAkHii/Cbu9f0upJU8ie
IgnJGj/13DrjaZl0GZOXcRLs/6QjE/MWMzx31MB/zcJd1/k7DrPI2UpKUNjsNlE8RuIx4aSH4R5z
tGiROtnJw8ixneC46fvnNs8J97zFu7q02m6R992qk4c6XcfsU27gcS8EtUd4SHI22nI/lfcO3rHe
PRUUEOWQrgv8wNYL7pKM86DkTcvUng4+MN3HELiLh1UPmcdoZvDxPkzjLUBBbuRY8BkezKmsCKmq
Ztz1xsEITzWY6y7hKgYBjLl7kqKaq7al/MhRHniatTAKUKQZzBoDa9Q8pHyoxUqoD1Oe7dktHK2Y
0yegJRp14W26ETkpQwUNe+2ZWEvF2Yw/SdVvAkugHTzVNFPxcdG32Iztd8y8LphjP9gYvZQElteo
nthB4D97N3Hz7bFuWkKvi+nJR0A4+9TjU+MfJXlECUY5mZFktSEhRThnm38jx0KuvQtrJxkLVM+p
jdPo1iUUvsHTiAeYfvGldF4k0wCKT18jBltraZZ2Nx6OdanpPMtdqJv7sL7EGOM6VOht7R4UQnlX
X9sGwcC8rghAeuImtdcu+pYEYpaI73CvF8PDMJyhdICOY3pgL63uAh8BAh7bLgxhuJsLHfx+nWNZ
gNGIaHRfdFiWQlxazLjMalo3XbPrBC5oMr6G0EROsKrh6IftvYHtKxKHKPlAXLnC5/NlMnjrgrup
78+TgCdNmmM7exExwpozDVs428j9qPHKUB3ShUY8yaDY1a66ZVxbhE0BFajNAMezX1jxRjAu0PIs
BvOxAnJdMRgKNKxIHYuYd2bSv8nEPFUS+tnA/LvknSvUSTQQaQ30U9iV9SA+yAnDhM5Np8TOGxMk
iakkrJJHfUi3var3JB3n/OtUNTc8BtHR7sbq5htPNW0RG1WT0ZzaWe/zDrAbD5qZUbfn0KHnmIsb
0yKMx9+P9AhzgvFc/nceJH8ajLbl5Nr8h+4HU3ptM6UfdsfclPzLmkWN25W9Xvbfcjj66jMcyNS6
0z3uBDsHoYcKSD43NhJem8kJjykzr3QMlKhb0Vz76VFwzUBnZKa7vg4XJuqjoYlWrvaZNS96A0gB
PBX3pI6iO+q+xSDJkMIdwymEQCZBsGZ9uDljsos2FwYjkUiMnBzOylH7pemb1sDvfR/X5GCF+Ibv
CIOepq1VPMX6LS0Pji3UiAdtLovKx0E822gqO/+sRsR7yXTr+b88DnupamBHSO+8+iJJCtSIOumA
PQk6anpL9gC7hQG/m60+7sXOn+59k3MM/XL73Fj1yqLZj8eawbC8jHK89nCrxdvoP9Yk8BRWc7EZ
ghTGtPejN70odpzpaP5AF7o6wMSu/Q50di6nwudZmPHB8OJTl3Of87L2K4K80xRyqTJzWbqAo7pH
TfcubcodJkOQBNMeuylI3haljYJBEgGr7DeVuIwg3hLG3+AvQDCmF7NGd7mP2DfKEDW1BnYDhyda
Ge8dwx30hm9iyitmpNZrg6jaCRnOkXzOKI1ADnfV4+yMmW0/k9/JIb8J8GOy7Zr+q1vcgd1Z9wbE
aVgZAbOYIGHT8N57jcGcCVW0DveNf01yGAxsK1wGd6n+aGcV5Ll8EcF1qTIGXBWQ907bFjl+Uc6w
uKb+i59D+6yYJzeAYAp7Gxs7NIue9zKYHzI5VTmX4p4DSZ/FEauAKjyeBY7gqzL9UXXYjLmEAQTf
4llC9LkMkxd93JvBx0zvA8Z5GOXSVB2hlFupvfSI4APu2TrN3jinHDRhoGSrBttGQa2LD2uPBLhD
Wm6OJaY9QnsQQ6FEnvxlhA8J5JVN2UsmM/q7jho1nFYqObjck8cRTzwjpBRBoTUQEY5s2ye2AD3K
WC6jjj1Fu5jOZ8/gO8RhY6D4GFa0eHEc5agN0W91ePNe/fA11L41Jq1R+jy6t1l5Uc2XV11D/9LO
bxTnoV4zoUKLQLoebLXPzt3V7llOqDnxCdr5MkO77EAHFMMxCr+Zy5T6Li+P3lDyRu1GNnZFHjn4
u5DyB72zxrETBfimd17krTrsqHGr3nGFEVX/JXFC4xeXG8/ItsRzwUHG+D34Wzl+oeo+TE12F/kg
vvWof9LzHrk+ozUUTgjhUPlwCK78agsokZnzBETr11RsrbjfjX5zNDgrZ5FLjbExnn00RnwkcadK
0cgg2wh+tck1TR6ZIHrFnEV4CQf0+uqJ/tshK5OnmDrDnYFDHQ5469kfH6LymlUPQXMXx2+jkRPX
PK0SQdGrvDU62QlfK3M3yMc0BhiF6uItHacNQy4KaWPVzkh8g38rfy9SyIKJWBVsOPSRCTkAFUxD
PtTyApnkbCEPX9AWI6sHO9CDpoQ0UeGkVS34VYxfYdAf9aQ+JPVOdFs4ltK983riZ6adTlh5NTpn
i+pMBJjwk/o2DjK+6v1AZlpKk1wMn4lzNsL3JmCZtY9ExeE/eO/Eex0U67LF2w/dQlrB/cStrCkR
cekuit975bz1hMJqgkeNPPleV+wF69i4RAWyvmWOTu/MLjAwj6vXOjw1d4MxtFI0sy8ksCsbKDju
x/e4eJTOQiP5Si5BPNkGQmVoT2QksHkoQOl026xF8hGUT7X9C99NiCtRLWLj4PZnYmVL7wHgha+v
h6hZptYxnJnwx4hVWUzbHtkohkuVoHp5EdbRQK7rvSfikMVHDF+8QkFHfl793Fr7pnmZ7HtCcfB3
zKlIqOtl/hqCWBWvTnetywuAqML+GLOHJL5VYHrZ2NgLtSegdZycqr3J04thPlo6uvk9rwbmC7QC
XryZG2WTgYv56JRb09kJTHrpsErM14B3RDxiWe6hlxZERt2H9kc17mqENr67IfQW3LCQ+2ZOBSN+
iRYUWh/q9AAPOBTg5JlAm0S9JMjqKvtuREhmbDw6igZp1TM1AoQoa6gY1bKvn2S1LMNdAYeQsO/e
e5btxivPiFFkf4kR006XmmZiirFdLHpY3NaXIV+TBN0C+WYgjr9Y2ZJmsEQ2wFbW0LkysiUkEnKO
ueY8DIBFYQDUXPJPGpmf2TIzb4Ga5o98JALEYrzRMfqXiHwJPy1Y34rZM5kEKzMjzQ/q3cmBYc4G
O5xwoOIhQaM9NWckeR7H+ewyQOQ3bUmJ601Ck55bY0vXLENK0aPp+w5CksXf6TveVOgPHfeV9hJa
ltfG2/spZSQAr02DtCHayJZD6aaOn6zmVF3s4sSLNBbHmvO82msGn7AMasqUQ1zvuYVLjdi2HRu0
9hwBas61X16/UtPZq97E+Modj2tRK4+oka3hAcWAp85dvLVRf8f7GpnOdFcLJAQfKNs51Ie3fnrQ
5aMM9zMfNzsUydsEugxT0lfLSiKwBBIOGC+iOvXuldp0dHaIAIruro72jj5DqDkPCVbgdrf28KIE
L/Fs8NmNVB1ScfEHTb9C2jVtvfjZ7655Mg8sDwZk9y55IhMlCTiIt221GNUD6RNFg+LqOLVP1Sw7
Wzs5yrF/FNU8KdBk/XLCHo//XFqokF5cMjq8o0nkjbkuodYvFQZ2QmeDdGnGE91MskDhtj7zgvco
Mon29q2F1YJjn50DdwSeENCc4nANjpb+YmOPZ4ATbyLn0S8fnHCNEkLo22IEHrPS0Ppke2HcEaWA
qQVeJfSFjW2gisRlf9NezbmNvhpDcozirUHckh5jcSDr3LpLe7JTaSUlwJ+NhQN2hF0lAZwwLGLK
ta44IwUFWNalB482d7JCkEdFN1Y7AhWUc0aVOnISptNtNd/s4mcHjBs8iWF4ENOGy1NhLPr+JsWR
Qvc+hHiZXL28XCn93s2XlGYW2LOkuTOyTagwER19sEjaPuvpAfiH2vxFb1Hv3jW0Ko370cinKFu4
9YGiNXdfh/wfr76RIA4h15XHRUAFV4vuqJMNmIbAryGuPdnRteooSLhj3iKoKE0CcSCMcz3ohgN7
OWPNuRQV2h33fMc6FeU1z07Sv9WSs4cNzo1/JZTYdK8i8KjFfFm4ycS51C4U6EH4ZXobNzlHPs32
va89wuVorGip9/Qn/WPkrCLcR03/jGcDk9OSrR6dDDlUbbe22pl+PRFdI2ttVarnjhvduCIKAK2O
b/L+MyBdhAwEYvA6/YEOHb2+tNqlvL482ij4EuUD85Q6fSIwwhlnHWlNmhvC7Bg26oo3gNKipx9t
8R8WR9nsnXbpt9zst0EPFLi4wboC/JiwZW6QqLY2BWEfVHlYWdNt6T0rn6WETRM/xMZBdy6Ovr6R
EDK4LZtoFG8Mwjs/K3nOxUhDfkEMXPXaA0W+aeoLVkESROGX9MlhcLZYUiq6lOickn1fr4bqKUt+
ufjmuRQM2LXXgbvnHGfmsQD2ao13pvnIICMbX6godQc/6QtKPtKe3X4r5C50rwNkPOOo+ncIQ1au
k6OKxCReMIlhw0rjU8/dEnWVZTxa7uOYA33YY/rutDfdPKrwauYPnBxpuI34Qpwd1cntPuQEuwmy
ULsttNs6vFXlXVmgmaOuXA/4p6jVqkVFUWS3i6B9COF6ONY+QqZUL1L7ZFf7wj45Lu1/+5ClLype
65xgoDFpT4LPc7YO6MFW3MIHpCgz473iGJ+QlaKkJlCOMntwL6b12UTs3BeHmBUHTSK6OROZ5WqY
4YfpR+U+9fgiSVtINx4XC/OlGx6wbhrD3ZhAFts6MDPQIOlgOohwy94ctaxpRTYbHr5ZnrWYS3P/
mdPZovYePpL0mIyvevZehL/C8Y1KHN9cPi9eXI/7ijTBtP3CClWYW0/s9JoEHHYntR6rvVk+9+NS
GB8pI5kIy1n9hDUOpVFu7SLngMJ0hsJ520nHJEH3clyj9UXSUjFp67jtWG+eTz7cUk4vSn/wYOXo
vC/bkJxBpO6B/uFhVrMWJAEwHVLDHtvLoL2RdwCen7/ILV5q69BZ9zZSx+ATU+bslJewSjaVfraN
NVnqnrXHPjBhPdH2iv+1PU9yaQwbriLVRxXARduYih94Cf1zugVaCsi5xUsBCEr0D426T+019Cps
bYAm1m7+3mEKcHdjSm/7LXAxAl0b+1zpL7l1MuqzoIEPuTn0H1nqxFEb7DIZ1rIsu0/VWgywBudk
vLC46dptXj7JOZSQtaD7b/VMlT/39H2SfNmkkrbFZkBL6KbQ53Rz57L+rXqZoWLMq02Vo1otNhNr
L7EQeC4sD+XpbS/2PR9iT/sEcYjbv+LXTIdr7K7N7slXh8z+aMVVDgc7f++beOm7PQM5tG2bbrg1
GRmK8Jpb3+wHlO2yo60EfmZ8aLlb2+LWsigtXkRX7tXQrzzI1xk1M1Hnw9XQjoY7pwwstGe/pyLZ
+fq1bj5S/yGg8icgrEwf4hS87FMDIn9YK4QfLhmgkuhOgqKVBJHIwqzP7P6QF2jjeMW15m4+PmjW
FrGab24bchVyGpDNTd3fg3lz+4NJHOP0MoGRyc11a3B3x1lXWGBYto2imphnIqwl/B43kotIt6fv
3RmveQSYHoJ9hOJ/7cHlzZZlvSi5FBs8kVLtaNzN1q4auAKMBscmaQqO7aFmQhp1iGa/kugexyIS
AwbAbXPyJmxH28LaGWITJTuvOQzDdYovoO4SsGRFdPaLT3PapmJC1PbRDt86k3FRLgr9WJSP3D8m
OpkNGn5scHN3bwfDIwHAHR5Sa+liIzU26bC28MKWJ5ekxMLjdn1LdArnYq/OTYN2i9CLY5/cYRRt
GEJDb8VxJCh+jerewawVkeqO6285xGAxFljR4n6t0YEo8tsm3AcQMhgmMlLVEDOwrrin1JsQXwbp
OAG28VNnrZic3IQCzuvebs++5ATaeP7WQgUG2HW48JVsEHh0+Kr6JVK/wpQjZNmKpd4dHP219u/6
7n0aEVVy0U/adV7epek6h7M2FN8RgnJbg2RQLnqayxC8olfuDVyEJ8xewaHOL0578f19jkJecH02
CT5a0oKV2VNOh3XW+tjgdaC3myZZKWzm8XPJ4kdpax0qB78L8VybqFvR4phq88aHAcsNlAoo3Yti
g+87IGWvHwk1gxcHE+mtVDCR92n16LIWPedm/rUa7BjojWk6F/qpbZ97f3gA8I6lciXLR/hCxLJj
mnqaHe809+RjY+05MmeksMaoC8E9tR1L9JaWfxBuEDfxMHyxk/VBWVtNfU246Fju/o2f7EGnZePB
QlSNwSU7MMuvyI+3P5Bca3R7yVKnTIUmj66egmflEgFBRkCv7iQB0Vr50viXAn6wjvl1C1pMOaQb
b8380MhdxrwxZzWSLYTaAAY6biEoAbO1pH0zobdnyRUhetyhU7e+wzynMOW+sNW0o2mWi8zYG86p
0reKbl+/FtktrZmCI7JlT8rkAWVWVcvXCJ2HQIbm4eQoOMavgFzTfOtLtTYmrsq3oX8X0Ism3iwP
DjF0Mo3tGSABzUqn383mBtweTn3MQ5BGc1TRTjHrSGyQZDgWYF0AeRzkja8eWoJG7QJfwGqGdtJt
6aOHhIFXT+8z0+6c5Iv91R5OA7qJ0r9mBD/meA1LcUg9dgbOEwhPPjOvzC/pDLRLN/gW+tWbzqZ4
iYkotjtsLU6w9NGX5WGw0v0WiudDGz7orc3hyJ0k+jJHDdVDdw7oQFSZs+m9/miXxA6eJKHJ5bcN
SnC8jvK28u/p3NxE5ROLVTjvfrtX88Uc3it3Xf+j4QpbWUUxAxEWuoWKvL4I417w/7WNT4p1stdq
tr3pFtQowXBZ+ObTTfMwBcnu6oXy1IcvTXmKkAE3D7GO2P+7se8bgtQcZif9+2B90f7457himA7G
mvPCWwUWsVlk0oj80a9OSf2rdN950UeU8Lrnw9szGaVe6QLJiQ/L1gUoAflIAgD5weH4VUQfnlnv
OZoixyYDRHFu09m5DblsF1jY9C9qhVVIXzAjLRDm8A2wXPIbICetYvNWR+EIbX6rOsiVae3e2dJ6
yMedsIJznJubotn3BvjYhDNA+DXmHCqR0E27a2r2nEcFz+cz9XQoiEUHGhghy8doeTgiK8NNj3rg
k+Zk9BR81jxSdWpY+Hmel9pC6b4gs6O0SKpO+ri7OFqH/3fU3XxfdZ11aLkjoEBgPow6/UJ6/ZrO
pmSRmQREZwxVFD1xuUA8SmeKy7ldll9EtbR72FQcQA3CTNjnJgmwgKzJWHi0w44RfDguh0ianDu5
fenKZj1Y49ks6HBmt7WxEcFVY7iWZTMQeuG4yUpxG7dDaysSxgrqO0k+A2dpYvJJI0yBwInJsMfg
l3vioXdb2kYNftuEJhfUo6VVE7mhzcIgbKgfg30Y2ef0yj3I1uEtEZC0YFpqrVoRFNDS4PJ1GoXM
jxnqqhFxLlEqCd/ScZ49oC0qcvFxfYZavWVNrtJJ20DLvwGBwMUZNVa+zqX6aEJKH/9sI6t3ZLNt
vCeGZNni/0BHxH9uI27VFSmIEG/Vqrub6ndX27p/k33/rhZEBymFpZuwuEzp/JDJpV03lbYoMRxa
Mf98pDuX2k9qxP5ZdAyriYBCX8+3eaHJv2CMfhfomRLxLjIiIdBayx8ymrKvqkCNGQ+pLxDmRU3k
rCNkQs+lTwqIkQfVfVHD0PmziGX+Pv8W7/CptEuRr9gGyoEfCpYWwTgEvQLStlCMZkAxIOOoE6I2
NBnOxBbKgT9/oiF+V83wmZZUpm25ZF+qHyIddnDE8WhaSW7HkWpN+4LMVhEAW7CdA+02SAZqG4fe
Z5MEWysanyz/zk26V9+ioFGafpaiXJq+XHtDh0bG/yUNBfIS/nTGy9G3zV2nnPsi7HAh83Kb5kgv
HLiprGwopuVHzfwmrvPTQLKy3yYkado4kkySPxGF+MUq02aGcbrIVPMZBpzJfrsJiCpybHKjsolN
qgPZwWhM46qlg7DVUu1xFoBXPf+36geSdikb/Lm8uW9yhlDdS9NyEKee9ZHF1C3YoSYr3II1t0Ap
Erk6DeFnwD2MXwJneMBlMtnWg/kkQ0QfFiGXyQUi8MaYZs61fcmK5jZtzmyTle/BkYl2mAa2ddfv
WiaFuWkSMDDGaxswwhRB6IoNTsD23BnDA7Tk57qGPTm5WC5HYiW4TzZTe7CtaCXq+JdTIkbqOgqG
xJ02pUjOKfbDkvD0WOVYxLH3KophuHt19eUZyTJhpzGAmHUMxj33EkEuNsigsgWUnfpJodgxRAKo
bx2XT0Fpf3gTF7wkXlrcgEaGm6m3LXTtzdSjLelqjwHqJi9mGtOj5+7dY1W9eO2HzXALQfdG+Kdc
Q1QD5w/kxYSww8PkZRGnSgjX2orjh5bbFnaY4DtJrQMWjoVOLH0ffAqH0s3dEpx2DHFCF6RXafnz
FMWfYVIxaNnmWnno9U8PDZNXi62RhXca1XVhd6vK3TU867b+GsmD7meDIr3pCiyRPmwnBI61NBiq
W0h8X1Jg3zJrF6q4+s1zH9vU6jQYLKCKtGfc1n5tbSQdBXDmhMFLZhQvaGsOJYvMRTcbp9ARtZc/
v3N/e+Pm//1/6NTwZEx+nbK3ZLgZ0YMJa0NGN8O5P3+MPsscf+4mhq6j6ZaoyX+zIXSY4mWBb2dp
66qtMME49TKqRi7AMgypz2JG7BreDLj2mrkfrbkb1wR+8EL2qE9F09Ch+fOf9LsxwpQMiZSaxYAK
cf2/v3kbDQ32SXSwnOt+tE7aKHk1FYbrLsFo3Pk2FUIG3eIQRWZ1G8zL/s9/wH9oBE2JjQi4Hdur
RGD/778g81OjatPORpjhcCnvBpo5gRlVx5Ga71EH5LLlbu6e4mw2HxgzTzY22nVr6RrDQaNfmKk9
IA9z+3Ud6+UpH63o3Rl9HuHoRbfmKFrWXhOPIHNHhcNuLLr6RnWmsy8A/K3+/HX+ayUpw7YtARYB
99YPYtqk5ZOBnBWUmxrqVT51GAN9JuB//pT/0JSaUklHIDoxDeFYP3402ykiwx1B+lkwkRA02/I6
cEnfumEOOiOVDizwJlmVjQnbx0VGN0RVeyllpe7+/Jf81/kIF8JUDqQ0dPw/vm89SQCWNX+IM5nJ
XV8mLTmnKb40S3jAieHY//nzjPnw+/kK/c8P/PGqDjgLHTee7GXMDsVjV2qTmKTWJaAnTsIjVj5N
uaeKknmAjd4VrYjAI5LC6GxnzWVGQiN3fOBHReEARypqevKVRkRHPefw1aJZRqHezGK5/Aj+VHsq
zUn/y7f43d2HI8owTGIoTLYB4fzQQ3cd0SS9BAZWa0mPbC4o1ckoInEBPhi/ysozHZqDVO7MgTQf
TaIcMACPobEPk7jjZRV0thK3d15J0OUqrKukxLmEkewv7pD/er6OSaVnzpphw5z3j/+xM3ZeW4KO
pawaq57xicD+rgKmw6pyk20eSesvv8x/1JfScRzWtm5L0/xp4tPiyVJNSu0TJWpcJzrzvbDx4pUp
o3EjM7p7SSjypZJVtP3zyvr9m1qAMCluqfcsXtwf9WUHNMXVTduBdxdbG2/gBts3+kckpNqFQff5
50+bX9B/L+P50yw08boUii3/379rAMQ6LAs+Df2yS2LgNBGXkYpFwm/yt1Pn9z0JeKNpUju7ho3l
cn6l/scz9Lqqc8KidZZV4Tm0SyNcrbBRmL7NSPdm0hsaJ0R1lmoU93EG5btrLB6xCckBD068dkds
2oVtxk//6x/BYJ+cz0JLsJn92MUA2FBxDPxhXQ35qZNuDeMjKzaINNVfDD6/P11H8guwsIB+YvP5
UcfbelXhTmVftqGOLQslQyZjxexHqdKz0Cr5N9W/+u0J26YrXMFnsT2zsH5sVFFj9zpUQGs1dFVI
S4MIDlHWzrmQKluhV24WZeSGq3yMCWgZE4j0rqiMXU09iv2eGuo9DgYCHYoCKtcUMIDXY0fS44B5
e52KungaLWv45alGEHMutbU99IzMCIe1zkBAmJtXaG5xx1ORNa7V3DajLQ960xl0jylhHUERGTA+
XBOa0J9BYbavdORcfDV5vXd8mlZmHOnbUmMwmcZGvCdOKlqTLaWvHV1FawOcdMGoBV4Z+SoMNDs2
1chuaPlOTYS2ozT5eVG+snVAQUkghQHFdZ/zagKhbmX+k6MZxRP3n+gKFaDcqKyf+GeqqqjPoY4A
Sit1bSfToT1MPL9h67rODBBX1SDoGnoOgrzRs0F4j+PFKstmi+A8CrZRZY2gOISbbbqsGF5iX9Zb
P6ItlSArBHZjeOZhyKoI+cBE2i5XLWhxuo3xdBMP4O/qrgzA3BtxGuzNcfJPiRcwkud2GwMjjNRL
NXzKwKh2CN5CwM1GRRsVeVZl0LHoMzvdqXGEqunXcf3Y9J6f3AjbIIOr1Jkapsbsc8oHQC1Dm6oJ
jzDxvgxXiY3LO1fcJBr9ibILmZWhw4RyWIuB3AJf4gmnbe5PxE1FZXwoI5miDQzHdQOAk4CuuN8C
EWt3pRE491UC1DL3QZEoZ1D72hlhxzUu4XOJPwsANAvmZYXJAf9/+qtIWvHmGRE8cs0GH5/kUQ8f
KFAbeyDCbhFInQtOPJOWi6lpbwmkgljc++C2xqxCDELOFo3yQbPwRZTe1U8SuiA9P0NDa0rPGwya
pvNsAAq3F9EU6OVGq13vOY1C4yEccvsvu/k/F/N/bbC8fhSU86ll85qpHwdX1uWADPtQrlTe+Hci
AY7mh3m9g7cSwVyn5d1FOXeVAfmb5zLZkmYFyTpPWmPTZq0dLcZA66C0Fv2yjKW5dQcnf5nCVh1y
o4mebCPInlWYWF9ZnicQo0wBQ3HsQe8sGo6X+4IadCFMMRxMN27u7SYnUGCE9jlf6vp7d+ycI8Tv
6T4uCKCqoUdx4rOKBtseD05eFtcgyNtT0jbYlAtVXRq99L+4b0/e0rBsZhlOVjLMlqnYOloD8JxW
RXFXt4WLDCnJfnljlf7FMfVbDwYiLjJfCycXzEp203+fJDJzJfR3AF2156X3tBqMe88fx3tlFQiZ
Kyc+aYOm/frzKWH8ZqCaObw8TSpq19GF+HF+1YQnA6LxrVU4pbjHmhKwyY0YB/NX6pfVnd67qA6l
aEPyLypJ36Fpm3zpBPF17EvcEqHvqVVbpTO9153KD1W12AYtb0gI6Rr66txEU3KnF7LAKkJ6mIFe
OAzTw5+/xm8nkK1wXpmY4Xk4+OF/fAstVQ2ycBakYXnayQK9tykJ32GvDG/HMtf/twfePx9nO2K+
VdHg+fFxRVHaRTZN+sps8k3pJeG+t8JhRXON+HFdW/35y/3Tffv368a30x2drDxKW2n9OF+TGcVO
K8pgmDh0b2VTwazpS7966SaGQZrlRR9OqUDc5oPXw9vVGC/ZQ9Oj+xynrmU7z4xdFrnVp3Iz5ltZ
TGkSGFak0MwKAyU/pJe4c+37vuyZj8k+ttajhJhWVSmMqg5FhUXtiBjaE+tYT8OPqSLfNoj6BKUJ
HixQV2TPkqW7MnwnBRuPGYvU4DyV4Din7jr0jfuEXrSJF3/+bf6pLX78NnCk2YQcYc9+wx9vjatE
GTYUvKsmDbwz6WraZ56BWV+lLHh0t4SPGzRX8Mbgxohyw/uUvtLPf/4r/r38HBOvtWkqhZ/cMk2J
2/Hfr64mytZ3Ki5qvkJvoU3lOh3zZhNXHq18LRz+UnT+u+b8/eN+VD9FUA0tGRICWVtq3+upQPyY
euHrn7/Uf32KcqkTLW6gpqN+3D4JUXDtUsM9oeUOSlloT8BwGvsvi/sHn/3/fRkbOz7GYArp31yT
Q+I4XReDQS+cpNtqdvjBjgMsKwXh0+deuU0L3io+/cz4hN6CwoFb+lq6qULbxqEEvTthA/vLEfcf
T1SZM14DuD98mJ+MAN3XydQoO7SJhEhfrQQL1k2URzrXbiI3McS49l+2//kK9P8X8j+/A78zZ6op
4Oabzo+fe7D72qsKxSdy+EE4it7ox/QEUscFCizHWyV2q5aN48d/2Tt/9DscHi4dFRPcDFRLsCLu
j+UUtmOXoQDEto08GoF7UAkcJg082L1oE4v+mIfdJAwUc/fIS7VrPwhiTIlxrrf/l7PzWI5cy67o
r3S8OVowF06h7kH6ZFp6M0HQwgMX3ny9VlY/9atKFUmFhkUWgUyYa87Ze+3cJujx6+futHj4+UKc
Po5jsbwXNk4aTT8b7dIYT01cAuCLfcCtbZS2cmKCUxEgrobxgieoOJQQRw5d1yDHqBIP7eTXH+EH
l+HXz+CowrR0U2OX7Bjq2Q6yixQz9AvFnWeeg1XBvVBC7jp50agCU6CO6uUY98t4aBD92iRek+cN
8tezCSf6YfrP526IlCyBrYi+TEbgYUnMICkCBRlgbsvaSHzgRLqyUyCSg+ZwmxP9mJI5Pk5tkAdM
Z+sf3+k/Xvv/9N/z478+ffXP/+Lfr7kcytAP6rN//nMXvpZ5lX/U/3X6s3//t1//6J8H+Z5d1+X7
e717luf/85c/5Ph/nn/2XD//8g+8lmE9XDbv5XD1XjVJ/eMkfNLT//y//vJv7z+OcjPI93/88Zo3
xFlzNJaS2R9//mr99o8/bJ6g//j58H/+bv+c8mfr5L362+45yRkS36vzv3t/rup//KGY9t9JYjAd
VaPeJ3TT5u3s3n/8ytL+TgGOsoXJ/sc1jNNiN8vLOjj9mfp3ejeuzZ+ehkmelz/+VuXNv36n/x1u
K5vUU1nA5d0Sf/zPZ/zlZv118/6WNekxD7GE/+OPX18KRac4wpBgGaef/1Re6GuW0DZIvaVY1uvk
EC6HRbBSN8Hyp0vy5+l+Pvyvg89fhz/9/KfDx2xba9EOFixprAQjhTG89HCU6Gqo+ruRR88G6RSz
r0/260L3r5OdvVRxG9ueDBp44jzvHT2cwAdto90Y6pMFJv7rk5wtDP46y2lk/+kraZEUo+X3LgFd
21q8VQVKcfnujPhenW1ZfYxwn4Px8uuz/Tpd/HWys9XHkDfsya3Ghg65Hyj6aBmllvbRMNvj1yc4
HeivAemvE5yNzdaYaqCKaoeshzvNWpZ2fZPb/u3XB/9RpPrd0c/WLaYXltJIKsIDFtoimBobNjrp
rTMDAbmsl0itom+es9PH/d2JzkqyXecVmS89exmqayIr5hVU2a+/w+lV++2hz+bNJKCNMrgjccRj
uu0rBDyBewNYD2wyTftefAwUWwyvOPYJ7f7aJPqM3K8wVpZdIdrJkHh7L45JYEz9rYgzDKjmswlK
G5w8VqXWuFYqFZBMsjKH+Jsp/7On5myGcxTVjJWGPYpVOTMN2R91iGWqHcvom3Xpj+HhN9f7fPmi
tqMCw2kAqdA0N7CWyThQ4ELHAZy4pNnRL8LQYnqPpta/sc9flMSsE1xEZp2p4jKRsJ+THaJ7Cjdk
SVDVe/RT5yUYdWJGcZFnWn5nkjlR0xUxfVgvufqWDdqtyXKMHpB/aLscCRC+nhTDlqhJp/XEwQ/9
jdSJNBZtv1A7JnB1/GYt88lDoJ+NY7beA4YouKJ5msAEpbmYa+F9rLrfvIaf3DH9bOjyDJmKlMF+
aRmPqovvv+1nPenKRNY9fP0cf/Yu6mfjVtZZWelKuJLqxXAnF8FCPxL1h9TNXeYzwI8vqvrNKudH
1f13T8fpKv40RFKECMoEiM7S9qNLV5Wb3jN2ijCPRRHdy9Z9bE3MgT6lylk/MqqZifThD5rXfmQc
nADUSB4kWK8qE5hu2K+7WGbzry+DfhoR/tdnO0V0/PrZGjfrFCp94UrRJtU4bYo7OG/LdBdPEX9h
61/Vy3rX3rE5QPJ542O0nsDjnzXfbLH+tYf/3Qc4ezkhSBc1HvZwpdUouonIPMaKtyD0fmMW9rWr
BriUC+mT95bfZyAtiExbsS7FX1JXC9ERFeLb+TEKgCugrWMI8fILNYCBitNZwBYkY2rq7tzImFld
sK+FukTsstC19k5tiYnIauDXYw9K3a/caqlYc15TiARLA4mCEs4LFuFs6nHIkxOl+ALjBH4LReWo
YpRiYhhspcYmRYBGZjZA0scms5/YEU/hyy6LwYLuDEBW1GEyo2kQYnpUH4cixZIiNXgudvMmKBz4
qKMVifQTP40tMe2YoX3hpvkh7LQcgt940asWQbrlY5ygCMx0QmeacRda6lNnWVtz1C9VX6KuUXHz
aLWPQNPFml/kK6esn7QC0yd8ZplaCwZvLB6qdsi05CIdE9itw71ptgYm/eEmdBBbICCdWK3U16as
IxQx6O0DAw+OEz67LuTFJPTXtoZFTGm3ZeidXGYewslB3Ppl3O4pKutvrkRcowwBNGY7SRcAkTb0
xqNFZklSE5xVB0LCaNNV6YErchp5aDDHZIq8y7T04KtmsWotWnNSSm/qN4AAHLHVaI5Dn02XQYo5
fFAvLNG+9G3qzaoyuPWi1vwwsrR9NTzCMXwTBFznk5roWb23qIkam+sqydn6AMMHonWJ1dGfWYNN
zTuEVxTwXe1aXudOsab3ROJE29wXZX1LGdGe26Qwk28OumT0t/0IucaS9k2BUrbpzIOhIPcobPda
c9Slr+oh8oYEE14vphrtf4w7iA7G+COQnjbLQSImLgKfQWyEWYhFF5vxnJ3dCt3XbeAR7iAGcAF5
9RKWyK0T5zJUY/KqknXnQuT1QkqErXhJXLy+eQLEmLI6VKF84pjhoUmUWz3zjVmepzeOxABrwkOY
DrEzMxrjgqLhk9IUl3rVbIhc3LqOdxgS3j5ZPZmINTKNkO9avzVgjLCymwtlRLDdoIDTS/ehoeFS
+OrC68J1iwERRSth89CARs0uQeyi4nZOLuYYEgXPN8r3vJ7bMTHS0osXjQpTRtIwUZXoWHs6tnvF
Jn+j4EYnOt8yDGn/qPVD6XWXfSvIVEnJ/B4L4GwhUcFMZq910XYAwrI1JcG3si9sUGvKVVW05CFa
N6aL9FxrABl9PTz+dh3FluJsOwC2MKQSgY2tLm4G9yqND18f9/ezDwc+m0ApWQ2OHpv447Sls9Tn
HSmWL/bURvs+HZ+9DX3Db0b4M73On0taTnU2l2p+C1jodCrryXQn5drYEC6xxCsKlGBVLr9bcp4O
95txXJzNp6UsMz0hf3gVmd79YMVXqQdmQCeNXWCpKca7r6/cb1cefJuzudRMYlHmuPZWp25bu9Dd
Ax7brw/9270fhz5b+2cNQMawiBG45ngTc98kKwUbmx05GHscSlF16E36TCeUto+6byZA7bMvdLYn
GAqrk0Fl8IUux4Vbzk5PQ7G0KezOmW3xbyzKJUPgy9ff8bMH+rQM+GkpEqH+zGJliFbZiNFRwqdu
v3nOPvseZwuJokqrEUFLtOq7bOOTjNt2yVVN8ujXH/zH0u93z9fZOiGuYjtssipepfiLCy1YJk21
bB0auFoZP3blSaIn997oatNR7Z+kO97HJKtCXQqeQ0a3iaONR6pycOKg97rJJnaJh8urW42fUY84
wRLLfqbDHLGkxYLWHUj08dTm/3d9zlvobcDawG0tiC2DmAahNW/NhzzKr7++PJ9c/R9Ko5/uK8hI
Q1ZFFa7s9Gns4HeIbYln4OuDn17h31z686LIUEF7RuUYr05WYfK1gCEgCasgqXyniDqrjf57kDoX
RLtlpIzwzqKVarvP8ejPIV2+GqP2IAL8NS2Rotu+wJ5cqCbV2TB6rgkA+2ZL+9kIaZyNkCjsYRp5
brQSO7Bkq2pZb7Q9DJ1ZugBe/M1U8skdMs7GR89xcztGr7KqimOo35fUnJNv9jKf3Z/TKX+6+V3r
uXHIXmLVZwcLwn+FX0U7VN3r17f/s09+Ni6aat2EFeS1Vd0GU7eXWyN/QR3wzVR4Job769afDYDZ
EAYxG2h/JQvj0uhtf6bg0rOs7gq5OPaoAvJhC1OUttN1nWVLWvTJIo2sfT9W+VwqtWRP33orW8iP
LlR3asvqsgSEYOj6S5t7T54RZ6yxWKF9fT0+G7J/VLN/ut5aGxVdjZWEnJ3puEgRT8/yKeJusuYn
w0yf9e9Qf2feN2/fJ0O2cTawUor3bLJzfXxgctlWajh1i9j67rucFhy/e7fPhlVbtpApDa6+pkeb
uITNhpsJFcCjp7gzs2Ur2FmPoTe2c3fMdyLwUFObpzgDIL2gHY5WBI1qNEZk0/4mjvv8mw/2yTN9
XlEhRC8bbTMIVkn2UAR4FBEKnsqXvrH8+i5+8lSflzBI6BmjIkdho7O5rDN1F0ptZob5/OvDf3Jd
zysYClnr9piS+yJ9dQ4WcohxySgzu4RDrkzL6OXr05y19f799pyXMcqubNiGcp5kS87RvF/BoIOS
zIq7n+I8mvkL0vr6bPH16T67K2cjDbI02Fi5ybeyVlp1bdGwK6M7Hspv7vrvq4vI6fRfhzI7MMs0
BrkJdcDa+KoPh8dFTp03w4enG89UsWBLkgojtYbsneG6aAFvatihbRWAvKtEHrmK8l6P1Ntc0bLT
07sQqO19FEDpmAIyze29UpZrq2mew8KQ33zwT9aOP2QfPw0JSqtYthoouNTUbq2SZxOQmF4lGXb+
VxXtU1xg3Rir9JvTffbwnr21A0m3RLdzuk5cVPhcMwfXs/bNwT8b37SzXY/ZO2yKxyRb9YW8boS8
qzXyb4hmNBCqge7IKVXab3bVbQujfXRTcaMjeJlVOVSpAkqnksq7r5+3zx7vcyErrf8sj0kyXtWz
bg6iZWFu/Yt4qh/sJTumXbj4f46y2tkaQHiOVZsuJxrFu0Se2K2//gafvDE/xNM/PRimLHu9limE
ruh+GJ5D//rkUxT1dzG7nzwJP+7hz8cPq8owej43Y+88d5R1DeckTr8TS3328c/m/jhO7FZVo2yl
DjkmUW/Ve/iCMhOcRHj8+gr9uMS/mYJ+7JF/+godwhFPyiZbWbfdRTuLjtY0O/T3p0VY9hHshxng
NKoe0/6bEyJ2OM2dvzvl2TCTBNRgTFOQmVw4W4vNgJprPc7Lcq/m/VYbAtLoxksLLyc+TtAeIDa9
ZCZKEq28+MGz8e1odUmwBUQRo5KQC7x1QcCT1gLgwpSrd9gWYS8EY3yKKz/RPMujNcYU+vr8JZDy
MOYwrlSH8SqvFbBsuI7tkPZ6qTJJBPleRKTxBs6yMoYIgvt4hLG/tFSMZWZo3gyGsddkgwXXlVNZ
D9e9DXI4o/NSdcGuLsny1OWx07O9bgGRUiiaTUqYS66r+6RmV/umJ/+DAL/UizZ1bL+avQHzS/cv
w7E/FD6ZSsiOKNo06KWzpWawCAOEFk6yUNuhXTmaElhM1IMX65JhpeUhVVK/vlJRW2xKMS7dZlzE
iX8f+vlKd+VT1Vo7Cyueb1HkLnoef6mXMyWhzKaL6B5zhYYykQ4QoqW1R0gSXtlF2tUp9v/kLQ1C
CGa4h6etafY0OOr3tHJI4jYfu0EpZl1R7MIWx3BVXNckrcNxu1AAdrNW7KDc6PnU9Iz7yEfrF1KG
Cq1xlvSSHCytunJDcCBOBuKAhK+pOowPqhcPC9eLdrEHupiyZjkno9ifmL4yQzOS0NASWI4tfRoO
0Cz4WlOnRjmrJNVzXncPMlfh2ziHMDWrKSki2Mo6OJ9DJAANewEp6boFn8NVFnWiPpk9oE8lMVgo
0IUQ2knyB4xLwG6pzPitLcShr7JNnaf0hPA526IbiPwkhz5Igk1P/l2i6wtZuOBYIhuclRFedzG4
M3o0xzqobmGNkXhJt6GU0VNCdqIMrHsCi4mLLepj64Bu6wSOjD5Nb4RPSA9u2JuQNebOyIb2FD32
Cj7vQW/dCyNvBZzkIkeIOhLMRfFRIZporunVVekQrizt/loPteuwtJa+o3+QA3TTEJgZ+vZtU1LY
9EqWrl7XPOUIrEFAVeWkDexNH0YrW8cIyhOIMmqXg3ECR0kydwGhqgJUE/fZrYhAn45ZchcGypXT
qkR16elzrIBltOxHsjJfkGObk9QX65OY9tb2QOql5dJq09sqwX6W2sGLhdiOpMPmSil1qEVadNH2
6n6sa/puXhHOgC1PRyNTZoIqABx1SJRtWb7EPMmLzB22DdlEcx/ZSK35cy9RFlVWP44Ka1Oz8h5h
xc1NlQycMTYXUgFnlJzoUDXosbaEUS6RVEWe8oHZBJGuvmZvZVGRMDfQ1dn4JN4m7eRWicOjZxnl
tLNMwpOr+Np3wS/GsbdOrEYQqlyRdy6hWlo92Xi+5s1DzcQ07xY3tfQXGvR1A9KWqSJ+8QwYVMpw
w8uxsxUF5EQfrEQBc0eLg2PlOm9Za+wHSOEGtG4t9qxJIvwdUQu3hQvEtMRELiv7icX4svSzFGe2
c5Q+hNq+BxJR+8FByPS+Gq25Z47zoNCvYs8m4kU/hI1NlR3CtATJUOhQwux2eIJRueykdyOb4lrG
MXTEIm+wAmBSSXyqkwG8DEpTtJoM77EvzRktqnVjhfPOYbneATIyTwSsxtlFYR/PYpEBlwGt6lb9
fTLW88Ql2s3zm/sg0TZKQpRaJ0u2D11gvvZmSHxtlB7Ql7wMXWjOkHRumqTdh635qCSlNsV60k0i
RVTQ5W3tI7Qx2tr4PJUgn3lO4sI7JXaRButHP8pDWxczrW4ATtHBIepib9UZ9KTI9jDfq7POjfeW
Ly/CQQWkX/NclHzkQYEClibWijQeltIdPCp9PlT+kxIXL7lOOdjS90My3pS6Mx2lt7EhR9h+cC3d
fOoTRDhoaNf7qH3JkT11jjmtefVPFIOZWuTEz0Eixgs8NSjy6STJBm5wxyg/D0lCbApzXvCcUE1T
FyXvbBMOSyplMxTZs8ouVqAAF0P8lsG46rHjz4Kim2kkeeuBsm2z7NJpxeswYCFo1WblQ7ptFOvW
snV6kz5cU0HWiBO+FiQZ+rW4imz3RQXGYrMGhnOeII81m3ZtD97C7MZpl+prqYAxZVDDGBzTKSEv
W4V4q4FAInIafqGk8a0MUzTP07QT1yBEmkMasxe27LkRvRc+CD1PdoChm+5VWsOxg38TZeoWSQFD
UkLmjtJc0nPD569MqypkBDTzk1psIbR2GlvQkaIRsKCl7NLEPg29xGkD/fJhMuVVyXYYxLtKpL0K
A1Mo3lWhWIDgmgsivF89As+9mgjx3tIucijroxYcHaAyrctNVmLjhgLyogKolzTONZJqGOnkUjZK
SdE/vyDsBiI0GUwAwiBFRSOu2ZJk2wksFirOxKt3Di80875RYfvzDTPAcuBDY4Pg6+PrzhPIjmiv
wX/Ochqag0M4t+xfXeKIHKSwfUzSOijq/t02m0uv2qFcXdSKeV+BuStNZhpAUzWQYhQMICyMvdDd
IwHPTzTMbtLCx+ihTEyMAxV5uCC1l0owrBpFTOwCuImiI/dP61uilqajPa4yHxRGZoCwt4PdaJV3
dZNtRyMSLB+KpyoKLpOBrA5TFKRZK9sBFFCVyvuQQYvxvJgrRnPZevo6zSTfCO50rbqnvuk2Frxo
qN7fGi1+zwnXCMBLkXdDJIXYii59KAP/0nP73RhCNejh2OYiAhRbLR0J9StvXzVV2eFTz4E2u7sq
HQ41fWYKi2DEic6tpbkKjXozZuqLUYL6GqCMYG96Dlt71UZ6QPKZPgATAq4HaB4tYf2qBfXBSZIr
l9Zd3ALHxiYLULQKu2kEMClv3L1aKIsiCp+U3rpwouoD9++JUKw9mgE3utZdiA8w9AlqxXYEuQQ2
TXLqq/XlyqpZVOXpcATEvnAT8RCU2rythpvIpGFs10CkE+UyBGZe6yHdxWjWq9XKzIif9ZpgW6Gb
mAaaCRCXDHBPaV6VuNyoBAnpCIKGkRaHbJsN+e3einwl55HWYmxO+nxMyTq0YPcV6VGhIwKsLF/2
brbvmQalHV+H+ckeX3SrqjO2aPgwfKflkeoM2ahFgRC8WlluVpJHRxu6hYPBLFV4y8TWgA/0vUaZ
CdRJngGCU4Z4EwVaOGszq9x2JvQ3r6aPT+/Fb8VFqcBllVjPT2tNP1tlEZEDZXmfd92yNvoPUfsv
wyiyuZLA6VAHowP8igW115tjFYmlTa8GW9A2aKybKIe5ZcXDXQ3KsEtI9eigE3Wh1c4kbEBh5fYt
Mh5lM6Sy+eDHSPYZ+eImDWc6a/3CDuCBdfuo7G4UQ5knQ7+rBn0aw7gex2aVoBuWGjhx+KRtavtg
K7WAKJranBONMtW94bpp/SeJfoBmbXgvPE9f8DEYYuC2kXdKfDrBtbPeDRBKElblemEIYdFqJqGI
rVWdpP2UB3JFXCL9TpbhkKyZaO9iA+RtGbCKTewtG6n3bFRXPW45GabsTmCItkN0YRjZAt3kqxU5
F2VqrWMdT0JlGZeZou5xJkCG85nbEjffWrF+uqqnRHdC0O3oISRbmId6F1T+a2GAG6v8RenVu8zQ
7us02QUDUY422gua6dHUEeW11ccLhvyV1zYRrFdIhYkoYPW5zy6qp3kqDe2lKrnletDgViK0PdSq
nT8kN3njvQ04IcKSlSOU3rkD7NfM9asqMOfxYCyrRIeFn757hj7ymSta4S1yYPfE7xuB0oxXDlu1
KrSeclHtiQUw2GoIkrX8zJj2Y7bxOFCjgciC6aiVzDZa1q58DyfSKJOXDmi3Y1SHUBnAUBLNrg2j
nHtVsY9T351aepESRZbd6EJg1hcviuTq4y4imbDvV5baFfAuuu50PQBHmMk29vLbNgC3avS6xKKj
YDNssgL5fXYzqCo0Lfh1YxqR5RsSYUIpzXM8BtOkooqX+vDdS+8q6kk74L7OhQpppBq9w+h3D6Uf
HgzbJ72g72681s6WjB/bsci6xzoWR4JVk02G3ByAoVVO/FoGu2LIx5Vej+xrQkBtGFMuXNOa4eKa
NzQ/J8MpOCNnt0VNV1t0mWYATRsua9HvSOfF5ecZUbxklGeCVBesw1iDO5jOKo0KMA5B2qYWSWbZ
AMk584Gw0ikCluxnjnMMZXmb/djDOU9JqYR3ajRClrSVi6rA4gjsnEhVn9F+fGOpdtNVdrwowQfF
fnrdpSF51GhxNCdb9338EcfFYQC+FcTdpHHcnR8g7bAkV06O4Fltf0WNZTn4MTOHN+OqbzKjXgdl
vEQms1RK7Zhr3YWv0m8XXgpmSFzLIdgwEuuwOBn+AW53RUlKtctVsft5adlrVlsXAYkyrhJOU43k
q9oJlLkQxMt5gXdnNuGFEcTyomp0qpdEUC+8vHtpx3BuuMkUovgrYhBIQyO7SadJ6F57RynzrW/Y
C10JrwOF3NsRqh8n9nKN2VBsM4sZ1ROrwCfQnn3LvSebZwa1cE3AmnnJ1jXY6SHkL63rrKuKmDk1
6UD/O0M9y9NiVQl7m6RwmtT25JruAayi8alL5F19J+ZR7h1cxVwNwt1Ky/zQ2nAV8P5J0k3CuCe7
1XmNB+0yrNu1YagfINfdeaf7C8gIZHnkl2Gv+LuuhsoX5fl+DNnfdanrkCpfNQfP8ZvJUMQOO1bh
zritb1qXipkOpidElgKkCi55AtK9aS1j2YSxvep7IiFMA4JeNOxkH0MVT66UsAonXl8bq7IWEj9c
SJIBCOOKYQJaBrtSvNfEcLBdQnoMwMV6FuNIDrRAygQHZJ46ASwfZxNHJ9hNPRJ6nmRL2AuTwssh
Q9fLcQwOvUheqajfEVKyHkT4lsD3GWJ2+75Bf0eyJpFib1YIBEtCIErjzUiBz1X+RpBOGA/Q/Oyw
xojQDRvF7F9UW73kQX+obe86im2gxKeqRwwYPu6DpVHY+bxr27VEahUjqBoEC2BCoyxgf9hWpYT5
3JaoEkmemHWRvkOZVAYanNSjg4JWyuw6rQAJ88EeE5N3tiFdJx4eLTvYi7xa0dQ2p8KF21cEzs5D
GkrMMVOoOVBMs5VNqsABq6vxZbQx/aaI5lCzLRStBOCTHlGPT0aZEVof7pnPII0ad77hX3u9zvbP
egOLRnxrUT/YsNwsO93ZtrbIxDDD6m3BTqNDoGmgTXrQ+15yWRrKPk2ycdab6VotgwUb6vfBCOdC
DzYogGB7+ksPHGTmCmXWOPlTO8BgDJSlomkb0042eHTu3VOeCJnyivqAReTKhKFcsJJJ0CfmIiRc
XBkWjRY+qBpFQ70+DgOJPwIkZxbbKXlE5jLyhyUdjDlsAViRUAwh7uFabgFvqrvGdh6qtCBwp/JX
mVWxYBH1Cssd/EgLRh2ee8/BsuyXAR6pExsbYScBuE1CiljhsBOoIqJWHHBurhHfqwaXW+vJrCkb
7ptmakTPV8oTNduZl6T7SBnMbetAqCx7p1zplprO0NLH+x698kUvInjcXe3M2655VlyiY8BwzAsi
i9Sa3LPMs2Y57lsWuydAOQhNJyNtLVXWZVsuWHwvpR7sR4u9owySO6Uvhk1amRu39Z9xMu6cQSVk
TVLVK9yEUBGT69cBltYyf4tFaQJICPO+0Pq5OhI5URe6TWoPLLsxFNlkHGHn2tST2BppzwYizGVd
Dgsn9J0VakyIg9nUox5tF9kFu5oZE9cF+7HbEUv5KbHmyk+JJXWDDDMjQGJy2yhfKIuM8Fb2/Iem
9/aaRTrUWBckvrXWOFWi+CF2yKOpB7GqVKWeKQq4ySRaRpU6XorRPaI/zNaWotmTKkRU1hZAJxmo
tjIaPzqihpkJ6fZxmdmZaajmEqCZRZI8e3n+UHfuwe5g7NpoRFixxEN6bfn6IwmOt0AFTnpPUjEU
LHJzUldxhA4NY269bDDiT8o+v+XOXuSCxNcmYxatcztaGA1MZTv2CCjotQIxp8tyPI7DqQX+iNi2
Uw6prC7dvNq1gX/Bh7vvBKEE1HiDaeMrj24SgZr1mGpMrXyr0ZmiO3TtRZdoF2FfbeImfuqHdOWT
vlqcNmk1+TXsvdmusO/1yIWvKhAj+OdmVHnmvdq8Nqqz06S/buBtjSLa0jNLZm1awMZm8JokNkTL
1p+Go3eRFhSpo5EXrmoh77NIotQn9yHg7CIu7yKDAY9PeNpDN9SWym3dMHUqgyMgmZMvTJlczwcy
OvJkr6ntg54EC0b2Y82kPbgewOaU5PfrJKP0YxNpVPtoje12V4VvbqzNoRpsdAMYPDjAHo941NTT
sWEnnN/1mksZVd2rLN8znhIiTQjdadaV+6DDoVSVdUVomhIWm5GARL/01635qkP1Jj5BBPeJexPA
GzgZb9hHL91qbY3Bqo+hGPbJVtGHq56BDBFbb3HsVicvuVpklGWR5U9Dk6g76r1h7S4g5g1EOpiF
u8jJMWjFMzp9Kt7+LDcY5YktjSG++qr1IsPGmjWDvdStPX48tqRzxU92jULpNa7ekLtP2QImgBnE
WxAVDDHJxFLEc29TTbfb15T0qFZ7GfNbFnPPARGFHQORhdZDl6o68wPx0pJuHbv9HV0IPJqH3Ayf
B6tfKURIDEYB1ZZhgkTv3uz3YrDWlKcf/WDIUVNpS7h4S12X5QRzJjBpYlLMCGplmF07vXNjhsNq
aPpngqmJvlRWmm8hXwHpQCpU1JYPuatPqe8iq6YwZ/XPARKkyHtyQbNiYN9pQn/uI/dWVFsru+oM
HOPZouqd+0DNeFztZNtwnYsi16dFmV+jupzqtX7HlHlsUms5xupLMaS3RkutMzHfMxZ/jETdk42e
OZfjpPWbXaSElF7yGfvDg36KDwAHrOcIwOhUoBuA6pvW48ynDBcxUkITmUv9wTOsiUkwtA41NbGc
i1ZXrnAuw8TMrioY91n/TDNzkVZEOpkrbXhpYPa5PIYMEvO0SVCZRy+tRV1TUYiUS9eCN8O40xAK
Ii1bMM8w21PwZ7SGccoSIhXrxA7ZsQ83yLQWsMBWNW94XuHHVaI19l9qtQ8ad9btmilISKQJ8Gjt
BhKeMkvZ5IdNsdaMYVnTzqFKyv16qbqBKs1dkBvzJEw/PMiJ1O+nPpO2gVictcvGZZfSWuuuA4Si
f6iKelX72aXwmSuiheA1jqWzSdQMrL27hokIe6XCcaCFl5IGhCwHIOrKOlSdI9Jz4ga6ieJJwCV9
8sabvomD6qIg1kwv5k3irILInza9fpc72SyC+5IETT+rR1Daaecw8oaHEkS71dRPwkmItgjqh1po
lz7KcVQ78aUEeu0TF2qNozXTSijGFUhewDQZTFQNIqv23Auo032Cysm/ygAgC+gela3shpGg1cKg
hMz4vtbr1ywq3wqbPhGpO5I8qwHK2hB6LGQR6yRUqowyH9hCsNTn6YEIHBGTRMVvlvkvUP7w7R8a
v1+VzInhU+a8h/2D7TlUswnSE3viTqdQYC/z9NbXCI/kXg5EKPgjaWki5bFTp7FhrYaxmVRVPK/c
R+OUsZZVO6hXMzRbfKH+ostMwiVebb1k5lE3wG6ZyRl4mUpEcJDdPRFI8ejdqOQn1NiYLMlAbzOs
iHTaVVd+tzUG7yZKk9fB85eOJlmC19CgM1ISlObFU+VEZ2ZL4npuVbdEgU118coKEXpMN3O88qgA
Kx5Gdel0D/jqJ1XzoqsgXwhFqU6qJi+H/yguEhLGAD/su0yZsFSlCOTDxu4eGvDOQjc4WjStBamD
LW4K98qzjl6EKN3QCM0mv6lLD2wsFHkpUG92gug/bZy6JVuYYSq0XVaxXQqyuW5r0xyygagXhnvh
/DdH57EbOa6F4ScSoBy2lXM5p41ge9rKkaJE6unvp7ucQaPd5ZLIc/44LI1I/j9FDn8Xh1dF3+rM
yCJce8eFTCqyt48rvS57mIbuFmTvPRtuFZZbtP67oeGnZPGtdvTJISLU9D69uXsvuciDVvJuzbT0
HJQds74/Ool1bpPuUPjGkVqqVZjcpoGSS/k95y82jdelT7IOQc9TUJxTEvvsJT4brDkpaJkiRZhr
95kDZteF7j4moHsEYQ0bOlSSiF2L4XSA4ejSMxkrqxERCxjMMZixoi3tHTnfnWZXUVvgAaLwhmtF
DzlfBPGsucaeQHy7U3HsPcyJ91DnfIcBbYTz+5gUKC7+6pQ9tU3XKjI3Y/E4gY5A8q1UL2kR/USL
xOX/pMo/uzrN1muY1rvBcteddEBXjlXn3STCr5bGjCr6Q2+GzvORLNpV3ZKS7z17HNjBsjLgaluI
7smgYIzWI5l/uDPZ282wQxNHHnBHUvIPqP5+6ocr/3s7SvreJrDo1r5qXG9zguim1zBWqt62FKON
ON7R5kFmwEhAEswby0ko92VUcuIXFYR7DSTpIADzOLxtJuo6uOv0zXL/Cv7DdzDRLrU4Fn6TsT4O
wMsR8I5Pm0RR+5sc+RBcFt8EDA/V9j4VbWLbVyNpUmLbymDTccjk7ZfdWeuufrM4X7tgPPVhsu2M
t5LLP1IcCkSuEuMpybHPCxCGLvo3qCWAefwEjscs5XFbKyqX2rOtwi9XTC8EIz/FDK0rH+UxfFNO
4i7nx9x8UY3Gp8hoX3K4fbndUnDjkvjSNKGF10mPgyy+K6E6et4o3gkbsqPddoG/TglkRQ+JPYeK
+FxUzOnSHMMOyBixeOCdfDyUOt84kA8qjI5I2Hf4X4x1Z1afFNggDqGgcNsQWUKGxk8XspEkH3Pf
IE2hLCuRYhOa6pAV5qvM23tBK08e+IewWEuvpOPJPbU62Lqp8ZAM3Scpl4R0ERjUz+eyEnu7ETc7
0O9VJXY9RpBOEhjQ8XjXNFLMXk6lUfjt29Um8Kj9ibicJmum2d0HJO/vTY1ZJBmfcVj9sACbdB3S
9cZqV1Cp4xWi460Zsi2Wtf/spnwpigmtQbiVOZBWX5z8xLwCCu76YdyTo7OVrNakDh1dUnhDkb3g
IHvIQvfW5/VP0KX/TVH07DuSPPpqv0xpeddwAJKvOCxNEOQQjDSUYklalUP3xCryEIbBYy7QHPE0
iSwZd2GPI4+kAoDg5s6l8mwzKNRkyZsUec+2swv5bwzLu7Z+jNzmVWLsyukycCww14wbeXT3Pj0I
fuFuGsvjynKf6y54G91pR+gNfABJ20z1mn5OSaraWtnOsVweQzp9EaCu8UmtPWxKiVFQ6rE8aw2d
0ir9MMWfl/5Xo/0g65kldlrjP+v8kMwacZgku3BJzxvc9NqvEMR5373Z3lqjpsCegHb6exfQaFrC
ar+nCMqq6T/dwEi2hFkzlnppd1IVtUrK8bib3CtOrmQLobPxR846TxIC47BLDH6xTU0+CBKY8V4a
/YzyUX14beoCNzoLUyh98NBeiGcL+2u74V06+bX3hdhE3s2SB9qsAWa5njokKpi6FL7Zxjh7Lo47
AqhQpKpD4ulmS14q3bUxt3uyPOCpjP6LLBtCo/LoZ4O8hpjxvV0Xp3Qry5NkGdZ8B9SSKloMzP4y
YsWLbGsXh0v0PVWleD0avTYtB8o77x/6DlOZnz07Bl1f7VSZTLig222SSdoOaC6IyYXd2GNdolBH
amPHdCfalbh7duR+jKM+8Nt8HQcmPxs+TOWS0By3JJoL2NSLmU8g8zvS8eyjbhvC3D35CrnlrYRq
931Yot2wqAepY3o1HU2CmntuhTOwLVOOXi/9nnPvX2cd/C3xZhw1Gy+na0mQhGfNO2XSalPg63Rh
9GrrTEzJrhPBTjXu2SiCC/WVFKySM9rb9m9nqQ+tAft7YxeOJM4v1eTa7o5Gz7UtYN66oX5zBPNB
n41Ht7E137WmcQZdREid1kQCUCSyTTICIgWW9dO24b0cixfCRhhCKQ9ukp1Pg21Bo52laNUeQMHh
0Z6GURsgvcOqK+1j42cwbsBteQu7UM4gNSyi09qMvW7f0tWLCMOkS8kGh7Qd5EcioDk2JCOVTGKq
XPrqT3hc3HnsUPVFz9cuq3x3LWAeY4q9/CTcVzaZ1eifH8YgyLeism/WBFvSjYeUhkeu3eLQlvNa
ddNj2uEHHOAkoV03XCTrLDRPnuu/2on7OETJ1xgPwatHdgu0FunjeD8VEUYb8CjFWMzJhP3vFiwK
SQnrhnLWLOmYpa0k7sGBmeXGIaFYyvXXk1k9ZUO6ndXEL8B+b3uX1oSAliU7xrg4enRbIhXCx5h7
PIeu9xmSXpcbBLjN8lapbCCraFr7g9wjqMVsT8PApirtR90whfme/uRLzAhBKYP/OiM823pAhwDG
T6MO1WTbuOJ+EG77jz1iM0gkrVgDddQck3o+9nV78/GBpjqkeG/0dzR7P6vG+Zlt+5Z3as+n35Sd
9RY21TUJU8kRqE2ywqdiE4TUl8QW739DOLVXuicinD5yK72TFP1VMEwNyny1K6ytgkE/cf7LhvnK
K8jElGm0dZQzVuP0WlUDtcTTJ/1EFU2l+slvKcZJ+puPdMVnkpQA4f2wXFvkztX9+ICt8u6Zgklf
bStFQWMgzp3nn3za2L2QMsfco6uoumJkJFxG0mhYnmXfXsPMPgw05lq9SywBZIoRUp0xNy9CGADW
8Zc5zeEqVGwSkc7f60kebWV84Cx/yCeehdqNDgGfM6YdjVaS9zmK9wSDvhdWsuvmP2j6Xd46+9Zp
9yHiA46so+VRVKini53r9RRlFBJTaWv4et+b4/Oc+Uc99ue8zz8JLLoSqbcPZjNlXaiLVZIyGzXz
cYycXUcC6piYj2XuXepkoE8bls821H1glQhgv4rE+BekWFplQtfCpKlnzI9lYWxy7ZJXEMTvtalf
qoD9KBocujit5yaHdy4oaQoobV6ZvnudAuM5y91o3RkT4z8WpIjAetuaXlD53RKrOJsyPlqWeRTk
201yOKVIlFZ+P/2TRQGoU4WSHa940WkwYFrS5DNy+g1xuOAm8tOs6Pks8uZvXuLYjdk4aUEgZO78
TTnWbfhZurjHfeAUX23s0/Hb1RfLcrZxOlyJo4BdHMV/9uTS19OG3HpzAR9bvDSthBicnPEY4QOb
an839rOztr3qNGnq3GZj+mQIX1u2z0Ey1DfE4+eh96666hBmNOhYjHx6y0ZNkhu9ZnP3lAGWmfJi
+RpCBzZKdntRv0XjJ5y95VDHGV59GjejJD6PVJ0OPX2oU8XbGx8nAurJ5DoGRriNcn1KUdzmQY+8
ZmktyQz+B472KdnaFRWKDBi6ndcdGAYFCcv1W1RsAuJKosy57OCn0H4oFEi2nF8HW75kcEx2GD6Z
rn/qUwKt8ayEOVA/XR2BywM2eHyBAXtBHEI6V1X91Cp/jzYLTrrfYrc8q8T40MB3RsmQ1fpnMxqu
+INfLHN69Cufut1g+K+bsg/lx8+sE8M6pL8gmSkUE7VEUOVz5jYIAnrXuBgJAteJKWpeCN0YlYqd
pnezsT1URgN3o1m8AoGyLODr29h2ctcF94TpvLm1+A0r74IXbDfCfdJFPCUbr3WeGhu7pM+u3dJ9
UjjqoqCWQF7DVSZhN8Ba75IWgcaGqmdMXftBvE28diey7GrEabLPwHJbe3rNTH0IxNCsLaf9qMb+
MSZL3g/HU+T036Xv/0qj8fZyGWtCKJN2hrTJXMVh7zkPSUwmZtlOjCIoEQiep0DONdjyQQLOczu8
Rr5xEwHgnd3TSQGpVTrdR235TG6ZOHnhePA9+xbO/m+8UGmtZ+brNFAPiZzHNWmBrDCGvZu7cRnD
yA+KUkdvLIHjwI2DnyhxXxyF92vmexArS1AbZhl7ZwA46ANIpDrb50zEJvsHlquFeJ6+QeZpMPMi
+n6sq5WNwPIdtXSnpFD+KiSTdd8y+x8ItrzD9X47cwsckJobNytP2QC/nlYD2mhkWkVa7Ja2uF6s
445S81w/RmJRzfTae3Kibq+S+dUxG4SN6cxDr95ghM5ty5Orowu5SMDPLKSFmTyPoTgR3gq9bLIt
WwBdWZj8VAlLRT2O51HE25kM2bXw1QdtSI9JxoTglGyrasg2BUhvFUHLSgfvDSGV28wkMmKmDKmo
wn9amacO9SXzMf1yBj/RkZcus5ih+yYA3hreAe23TmqhHKaFMUsIzDWGdyLzBAGrpAsY1H9bpcvy
RKOh6dJdFAb11jSrnW/Sz5QTS2g7aqOdnFWxMN6MBH4OxGVb8O8C26ms6ld06b2YgVuDxH9qaIlO
/eAlEe2eiQfdorwa/bC3vSLb6LJlb+dhIwaX4tnqJozp1ZLWfR7jx2i07sRhcmuoV6/TByeNHjTr
G6zgrYxBEMOg3ZhOve295FZa/cZkeRBxwURNb2yPZR+5qiUQ2JEfYVhybyKJAq74KIt+483Fcltt
p6o4KcPcTYPz4Ie0/CT+Ls6rYysHCjfzgzc0HQslcl5e8h8ihk+uK59EQ4/BFNKjM4V3AL2zTQb7
Liws2GzBu+52466iyqq0+xu5BfUmaGnVq/pr33ILU99SwOTrf7NfHisq5nfglq9TFy9taf6Ho5Y6
SZuu2jxemwu4GIXywU0dk7pw4bFVIlNqavOjXK54zrPHlCzmoqeVuvElUheN+N6x4SiKsVFwgywL
VT2/N21+JPVwTQsQsQl1s5+0xwtMb7QrhpvrNsQPQHHZ7d5Iqt+M9vqM5sXVIrH3M4D3gvPYiI86
ChglleaJHtU266J704LH8iatO1vQkj2bl8mx/skmIxTBtWsAAfFfBn1UZILYn+onD2CozCa8GaOz
9xZcQzrJi2dnj2VKt3Us3RKTQbyvvPYS2uUt5PtwGRE2HMOb2pP3opbHWgUX2bTvYclXk7sXkbi7
XPu/bmX8UxDwkqMT1BnOn1dn4hAYsOynZf41mem14uBHVfPisojTFO3+FuN8YU07sIJtrGh4slMb
EYjcTxTv5ez8Af/8WRPZgHA+onq0dYOj5HTwyCpdDSkKKpmgNlJvgEYHJ2uPfpg/OCIjmUPvpnwp
aY/gZ2KIWOpTQWvdTN69eT4G+fxo13pvdf5OOfON9IfTVCS7xCcsapkDhgGsM0mpvw5Dikbltiww
0Aclgk/ZnRJyKqymPcyx/2j6+mz5/g9aEyDcLC/otp324EwUTFUXTlHA5JzeMO3RJhfr+VYO6cXx
y5NtiucpZGoke3BdB4Dueg7PfURBrQTLPiGOXBCcEalNpy5GnHf70DFQSC/6kB4PY5Ui2w7nQK9S
7AHmZO/SrMJu4HyNhnOsSKJdDSTxDOiPmdu2RYvgeBjpY3TeCH9e+6lxJTeSpB4kKaJKuNS6Kl25
YQ8tqemBzyqSZlRNXbNQzVdPlaMfjZcyk/whiikhNNNVhLS2cAX0izm8pFr9LYqG1oDw8bqvnPrD
gY4jJbJroYPTSF+8sIaPeO6fpM72Rm3tgxzhYD3tPFF9DTFNre0oLylJAgot0VL2PWq1oQPgpdLJ
nifdRx/DGYN6FokGUO10KqWPAKA/WyGKBu91Vghm8mmg1ry+O0UWAbpYJ7OWp8Qvb6MVbDvAmckz
sHVQ9ucQZmJF804Eg70ijpwRyP4WoGGtTZ0i1tQJjmszuyhoBIo/WZmbtC6f+LgVXBy/NJ9ivWqp
2Y6MO4neh4IXq+7frL66wxmOG9+c39jE6bjEpwWyK+r62a8UedfxWXmgqbE6juHCHXtXnBx0gUcX
0TUrtey8lrftVf4+a/sQWd25z0IEIKjj/G6bwP+NWXGjP094gFoSuyBXDc3TYUC/XBfThEdpj5Hs
ASsoICYjDlAnyJdTjK7tMfVTlJFLzG8XEN5RsQEHBlWvBRs58mzlLEVzxq3sRjYRtB4OclFtjieA
Bu591AfpRKc3pdZdzzzcsePRiEgzfVy9lNBPXViuCffdxmPI1aWPLZFuEW6fcdmJ8NVkUfKe9TG7
Rr9viq+qIDi2iu6qCSnzkPG6h87yHe9FhsG3R7i3K+iQlck6oqd17loSVKwj5idCaEiUL1GyGi/o
q35kaV5Kb9o5mX0Z6Kl0rPI1mMDJJCNL7TdnM5leu4w7pLGLM2bvLS6ndc2ZEs//zLB61Fm4Hmr9
lFaUCDv6pWxhZOL+Zbb0Fq0PbDFZNRNDUpnRuTpmx2rkxu1wWUXRIZnmc6/645jYL3H1mQHDdo7+
pwoMqHbMZklShtQUWkUk18RFxyeoOyhyY1965T1EltkBIJfVEow77vJBbUvDuvc9rwFZVWDo4c4u
578h9Oy1EQ30GfoSNQXyPoYEFS7fIzEGZTSskhpBkEDIOMiDU/RXA3piYhda6OvWHl+6OtiOXfDa
GL9x2Z6qdKITufwQDdpYMhPWxvBNiQyoN7UbdsYXzVli0/o1OEAmVIQC/KZJTocl/i+Uxhz3q8pO
NzoCZRnLz9kLrqT8bIDutmrSqBYXjjP7TWywU+Vgc8Dc2cn+wUztPcGdO5NC3IJfOflY7I8oamE1
U2jZTpL6uKiOJeFYTeu9OAtj31HqPRreuff9h9YxT1j+90EXXg3jH1JzuolrKr7Cn2TQO3vxmVbh
gfwtzhjWiBrr0DhBx5Urx20fc0s9Ip5f2TVH+/DrwQflzUBdcmE/D6VHXLZ6dfTzlIR0Ik5kYMQG
XQFNv/Xj5GvW+qbCkpWNOY6HMxinldUD+GuWjtZf5T1QMsN7p+iZaNNdXlrkzs0Y/ZqdYaeXqFUc
gIiVKCbeZtIALy6PtUhOlhi33TQ9VH7+mDbxSVZ6n/JJptAHL/ahdFv7HDse9ZNcBL1XBYxeDX/f
vDP14lIAl13hKkKyEt2LnOSRIO8oq/ZBu72zBHIgBxU8XdRLccwuDsIvykUMvlfvwJUerKQRIDYk
pd9LqARiYzE7MqXm/DOPzC+Unj6AWxnFR3IVevKZPuvwT0jrANr3QZHacbCtd0TUmyyCBrbGW9Sg
p2XDR4xCj5s4lmN3LjPnoYta+vAITJ6D7FHkikbrtNxqpCWD079m3HLgNNip1PAAW7dNe+OU0F+B
EX47yHdLabjrdCMMMQE4uH/C0huvZt6by1OJhNRMs9NU2u9KB29zgdfY4cOYxTbkDWFkBTCCc3ab
RzI0T2GEwx1HJeM4egzkAXzz59TMH8p+2Na0SK4UwD9L+m2iUNhV3TENkqOdQAMGXX5BYUZv5/Q0
U/jA7HZqbKxHY3e0GQRyaZG5mF2blgnUlfHJJ2Q+F1RJt4mEn0ugxPAYTXXH79Lyf/rEeonosO78
6CVx0m+dVlA62a5nsAgcCyloQNeIOho4CO3AONJzurJhjobZYhUAYIVnPHu9Pa6GoH4kDYz6epz8
br92JwcHpsBOBrQbym9BtXbXgCSWireLHrCSHZAs+rX5GLcIN5TkBzXHbmh2fLg76yOcQfk1zOwF
yj2LMEmZ0N1L54tHK6DfaqgvXhDvZ2vpTkTbWEAt1dU+BwzNDAKpjPEeKOjjbOQHEGoXInqyg1Mq
iAtMeQNTe1Vl/FkPRH/EwTaV1xkiqwtn5DrIXGtn2nWtuW2jFpFKW994t09d1VECX6Tv2rGx3GQH
sxbo7p0nje4OJZB66l2QwYRsXBnWZy/V8Jo+dcZjcw+HtLqjYToWKSdOR6131z6g7rthafgzcvHd
5W7N66PhPqvukpvFzTVCb1/11TX2i+fa6f5sgbfJq87Sdq/IoxiaUv3Qa5vmTyvg6Ww21Gk/GXF/
1J2FyMObzkwMm9YP/g2G3aCSq0GYmT8qhDGrZhavRhGeKi0/UAmmK5GEqG10ditNvR4NSAwAx5fM
tKyFAv4ActulmmDW2b9WetwC63PtejEaZrYAu0m+m5yYAy/PVtJEbYxvyAWMFchUWoxyljT+RnQ4
gaVoEJy9f7IzLlWZ/8jRebVF+mrjvlgZncCEgyolGwqC8tqAsCOJvzZPm4eiS+4oH9Shcq0/p6Ch
1zBf7NHa0V3yU+GKMCZN93xGd3e4m0H++CZBvetmUyDaXRWkVVIKPfLH0Lm5cXMdJ+zPPru/VeyS
qXuqS5bxptFvySRuiFhMsK/0LS3iV4Ze8gk5GD2yU4QL5p9KtDyNOhG/sR+UDZO5rKJDcAqWUdiy
3+QsNuAXLzVIiM3k2xYYJA37TcfufB4XU21roiJNpqduGDBQOS+cT8kqxcO8zMiOOR+8AqGAaYPk
l6jYeg4TI/YvzhyugV03kSShT2tn7QgNJJ6uEwReJuRCZfUkGqCR7cYvAoLGS6GBf+tyJ7Et0kuf
7z1pXtOY8zuK5X1M7fNcLV6ElD2g9ZEZ+yY6SflkKLWN0dq4LfPkHM6I9XXDzt081MuSo430jadD
r2VkwplE0/Mci5eU9HuqE22qydFh2mANgUZp1E8VL4W19wyvom8RXqvT6qCMnJC18m6OJMc1U/5r
Jc0vhB3BgHb1iLGa9SdBTaIPvvAPOSWJx9F0fxCrCxgnaK6xbXcoQZ4Cu/6P+sv3yQS4UHTMubxE
YrZ3eUKrd28Qox54OadxwzvZcNWtnAL+yc2MRzl/exOkZ1Vy9UqjeO6bih4DInyi4XXu5daAEhwT
5FneyKGF1GNOjK2FXoOls/iIYsgOX+YPUT7CcOr+nW6O79GzDtLTB2ylj1burxuC6nN/4qNETxgd
ftVErUzEgm8209Ebg1cECz81zyTKHCT3c/thO865H5sDTcbo34iOL9342ggXBxvG+aDv34rSv0i6
adZh4ZDSUhg/AQCaYP7hlUfjW9jp02Rz1YRVc1PpTHzY+Kbb8dwO+UYXPo4w53t25LbOCE80iZd0
AuQfIgFlC0tOuMG7dTXwjRFB9tAxepkpajaT/rFBqJgIZCEtpxFnyE2NICKLxIr8mHpjCsFkWLV/
w5SNq8KP37Ik+3Z1gfN13NfwlyvRgzCVyrkwRmD4baNzZ0SoxqLxozOGcDX5RrmiAuaE43hYBXW3
Rd/+6k/O3S7ZXxBJiLbex2Z8JOaQpKUo9SAzmHotd+tDgXgQmusikechDZ9163/XZvVfQCsH7da1
5mFeDGIuGQVZ4zzqWf3FpXp2QqN8MKwJ77KxSB+gn6fERtYunK1RQMgFAR2sTAzleqaHisu5MtmP
GtT5JP00/YtWOGg401bF0INgEnBqeLvGrv21aJF2Ead5alsuUbcHfBWayIK5BCtynHvu400a7G8C
ZPeZJgQ5RMksG8QXFTG8eOE6UB46ikiHyXAMCcIqnfijWtRADBPMX5Z6EZ55GnwA6bD/R+PdM4Ql
8sB82FtiwewZUjAtIi/MOeLdoHtwwu7W5slvk7evRDUQVooGYIO1SO10QrFj5KAzncvmmWcevzvQ
amt2sDqz89UTmB3bgARzDoEUFw1javtiZkgjSwNhS5o6F1y4KQTxou0J9H9q7AlKHfKfasD3HAoc
Cm7bf4316HNETz/cQN4ql6azzjG7UIGAUHXqN0MaTABu0VeFCnbl2fYZj/Lr2HaQqUtbkwbKl3w6
olg/Ch8dbBtgfoujL6HEIh2+WYGNXyVXLHDtnYPxlKvo4owGYmhvm6fTA3BVhBFI/WVx81bS6KyE
+MXvoOhdnp6kHIuD4yRIKokY6GR3dtJhTbbVU+6id25wkvtZ8ObF/llg1qurt67Sn/SPPmAYERuX
Tp11FiTsiFgT28yEoJjg6cZbGbkXDIIYHupiZ+CbzCj0WA2FOFdx+VuwklVZSMC2QgEJ5/fYTuWB
377cDIWckLfV+9TB8i44OcnZyC8iHD6KSfy/TefsEchYhcalaL1dUDiXaAAktC3sMop325aCF9wb
uiNC/1vBjAUlcajjDudadQiMAZOU4vwhMHiK2pA6HEyFk2xOKLvZX4J/rEXXwTAw0AEjTBmhKuFB
ZOiViug8NvUhqgfktHpn5i6QkK1gLhJoY+OcL8Ne4eZfCW9cZEbtyp36S8v1RFsRJ8UM/TSV6o94
blQeiERS15nXVY21v87f3CA31n6NNH0xEQ9Jg2eTvhVWBIffSlBt5yl5TFnZhsI/B0GICDLyOGRG
+mmDdC8EqpfSjp76dtzQ1IoZdgk64Ot/DvKKbKYh3E3wseiesmo1JQV0l3+CypKbKkufx6qu1yoJ
36g14a9RxzyfNn0zvCVjuiux6h3KMgtvrkWJRxzvgRUpImHO8xzb39cmQZzN3F+83jiHpExGrY+t
QHorN0WsqZB4rhLBtStN8HbNveHL+zQYp1BOX3HGP2oO0EJF5rOu8ovS2UPQBT8ztz1/gc+g4H3n
fXcKvfh1UtbNdYjLsJl5QtZy+ld2eYy+XULBu525tdv6aWBhmqfgGeIAUXj8AsfzmBs16HR2lXGH
yrJ6zLP2TGPWvjXruxeVD7KontVCbzV1s2NQvalWw+wjAsJqe3ZDSMFxuZJFfAQzw3mhp2suwFqI
jV9jyd1ZZfuQpJKZK6W2HqGcZVsPGJBfzNLEF8VBj957HzmgXEQX1Jjy9H429dntoovpFgccbzgG
auI4SrjdJGb0mEIEolpkYuUz7dD0iRO16P/iqrpIt9+rJlFb20KMFw1htWpg/Nb93B8T7vht1rr9
zso4Qdp8S0S1hFr1J3UwZ6OEUeW75+zimMW2RfJKmEf6CEuIkxwOUUdccXNA0EthLphEiqHCiNn+
1V84JzdJzNXaDdXO8cTzEDclBS/Bxlyg3MHA5d+iZGIsRwpqfBjK/tfndKgHJAOsp7F6sLOyeIJ+
Bpys3b1MET2GPdgOG5y7ynyg+NzlgRW1hcW72ScqP4Vt9dDD/Zihf1gucZeg5mEAFqqJhUwbyi5T
liMUK64bLYs0OQQEsHmMm/2vP3MZoqGCF0SCaia8ban7GLvme5mwr9GO/oGO52T7cufW5msUVieW
DraPTmPrWLTqUplnS4LmFeaYbH2j+Veiy2lEkfM0kLMClAWUKHeaioGtO3HBOgqg2KCtGC42rNwW
6m6OV1WHBTDJ6o/R7s19JfPPWCXfNfavTe9np1KlF3PynrEnPdDRin4ToX6m8j/P81cBhoa1WyT3
ltFmnRfZY8Vp7M75Y5AQidH0JzsvX9qZEb/qgJVn3GY13dPe4qe0pktn4laxRf+Vo4B3JOk4NFlm
a8dImPNMei0rxsPMn77sOlSbkCWaZJ2ENcrwyWNZ0DyVjXRvFo/c05+NIT7SGTl60m+NCjfa0P0b
wbusgEElH9CO8teAx1oXS9VLPihgt1BohgXhJn1KRzLB1pj6t0wcz26vEUemW8cCYHSivkOcrX9L
hdK7ARZQpXMdWf5Gq7/SV04ihYt3ISEyoG5xEPex4pfeIfxF+sa/NHlXTau4VGb/GMYdKJcPh1Lr
9D6MaMZ0bd/NYbnXKoxHfZS8cSg+xkhflGYSHcPxMatnGB6RQkHFclwHCqZILlXtvCL8KIKpNozs
RFW4JnPl+IrM/imU7o2su9Mwtfkaqg5Z7/xmBPM7BvGjKrGS1QXmeOTpToSab6peBrQ527abwX/M
78LG8DzkJ90L0t+Ly1iWB2P2/iPX67V1fQRF5G6M+Nwy/FsBdGMRCuwyTAaMB6iChfPaJvm9surd
LDTZmuML4ec/yq1+c66DNBr+Y+HdRyO4BFlJ3iFAvGoKDyto8SKz+dT35bYRBtp3inWCgUcP32eS
HkBsFiclFDi6AE+DLI15fM17+zMpQYJw5ier0kvlXk49Iq9mWg2xt9GZfO8LjPYF2f9bh0ZCxlsU
soyuWwuR2FxgxWhxJK7SQuUov4KPWeFu0lHyMXXFheVgX3vxwQ6aR8EvrhHRr8m2sLKDfM/YhgJ3
Hg4UAD6bLXmHqQ934/KlhdV8j9qOBhpJcohf5V/g3CdU0ffe5QGBwT1lxIbrSZ0iiOuVb4tbT2g8
VcVrJr1DiL1IEqc6p0N/cAKVrwKiM3kP3keb0Nvc22cubkrLV2vLU6SZ1F8oik6ix+84j0/S9MNn
AkYemkl9N1551cZvTVYKDv8/GpHf4AfflnyXYR4/JtH/57e0iDjQCyaTHCI9mqe7kAAoTo1VNxLj
b1fN84h0v+so2mCx/R9n57HdthKk4SfCOchhywSSkqxkSbY3OPa1jZwznn4+aGah25cg5mjLBUB0
d1V3V/3BMtJjnCsyvrv1DWoE9xGAk4mevg7BHRYbuMdqvGm7Nqatp8JCr7+aOs6Ghf2lRqZUKzXX
RE+L21H6w7IwhI2j71aIcOt1zbglWTpBE3WMBq+TAjs7hulNcVNAfu7ufl9/tLL0bEFbUfWHUtXA
2h2nZFvdyvveBXgc35mn4FW6U7bj7fAS3/s79en6+xZeJwtii7rZyFKmqdmxD1XwMK9Kne6pbqrB
qsL4LKR7QexOFrTm0WRgE4t5g/2j38fH/K54Q4it23ibajveeNtx5UuUWT3v0osEDUW1KT30C+ZP
2ULD/ju+BDtpG5+GV+8XOK8VOdwFwUN5HscPaoFhWzf9OCgZ8IWbCsZW8Tqoh+tTMf/PS/9fUDd1
gBymWm+nx6Ie7lBJcbNZHM2PppMJiJBIUDfXX6Qs6A/KgqyiqQUknBZFE/nsnVEPdkPXcPUDTMlz
eVx5x9LCEnSVkUbzk84iRuTH8VzdTrv0bBxA9dw1aCKBedhoe/mIpsGKvvXS4M2L4sO8ULDN0iJn
XmRpeOpTw6aQRULKaLChUVgb5rfr37U0/0LoD2oZ0CvlPV2gbwIuvag2boLwz/WnK0vBIkQ/nDnu
byqj1j/SYnQzjIGKm/Fh2JanWQ3cWZGzvzw5tiNEvR146TA2hEqGRXcb/9M3JeoVJy1/uf4dl0fJ
doSYt61crzKDUdI6jtkW8jMIYK35oi49XIjzNAYREXCGOSb11wSr14S+IliJ6/9cuax3bTtCgJuo
jCSGaqA++w04Q/63OtUucNTxN2XgaYsG2C7bat+vv2zpS+bfPyxaiRYaJQbeZSkPqnyTmk968Xb9
0ZfjwRZdPgcrCLO2NrOjMqHINvyeOEam+pNdfAe7uLv+joWM+18f5tjCE97n/zsyChN+e6SF/iVv
6tsOkTp4+spzOVkuaBd2ZWhiiSM9xGB6V6ZqaaaEkM9tBS9XmbdP2NVwhrsp6Tte/7KliRGivID5
iRQRo6dWzUYDIUXWp3QSrPzzpckRorxPlcYbihB3pPSPUr61nFQQi+6AUFjpSoQv5HjbFkJcApqk
m2qQH0E3qCoCb6OlcTND68QcDVD+7d4wuYqWCCk2Xfsso9P3qbGzhdj3nTLqe03Kjp7+aLS/ldwt
um5l4JZWnC3EvgqyBQ4VIwcdC55v6OYdrAQToXYcHO7A8uxqlKaUwrib2gFMLfuBU/y6/mFLqcEW
UkPj63aoF6yKmSG3VQ7mVkFXeZPD+fmK8O6+jLfOae2gMc/Tf08Dti3kBhXyeiFHDh/Q0b5wmi+G
gY4ITggncOtHxS6HrTpOT4YVdSuL/rJRnIyl1b/TkTJENozVOD++BrfYZtbhdpa9hmiyJwFCfuy2
lBQh/EPq2mTbNQ+2hWCwhYOCWep2jjhGjmvCP8F4OyKaoQJlBxuz6SxpZVEuHKttW0gWthxkKIV7
5MN/nG/tF7iEOwcd1Q3Y062/jXfyLt5xUfqcnrct2jt3gFyDSWH2YA3caqrmhsb0qROobQvJo4k6
veznLykVLMGnfwYP1EX49/oa1xeS6my2+3FLoqLlBTJU9GNjwtpyHmX9bjCkbVE7JBCw/WNJGwf5
HCl9mkyqhuBG4H9SpwnOTXZSp5cBxJwvgSoCxQEvwKLP1ljJIVfu4/xF714SLQfpbeCjM9AGAw+u
n1uNymZoH8LpNehoKHLHm9CM61MuPlq4xRt56AvwCKAWksKlV7ArHXttYczDdiHOZivgjx/sNDJA
hKZh+W37vXbQjvapP0iuztl0ZUgXXiCkrG7UdcVLZeocOWqDsre3x+r8uUcLCckz9cTAWjA5gvh6
qqVgH0zDw/VHa3NgXBoXIf8MEb4ukJ+SY90Ub2VePKIxTRuqg3zve1RX/KI9lFL+pZ+cpyGW3aIC
yBgG/Xm0YlqHnvdK4Sfaw7JFlUulXpS6PvJgtBppF3jVBE0quBvANp9TOoFWZ0OqLR8lx75zFO/F
liAPeln6C/ToizLK++tftZTCDSF4qKMVtpU08dHYdLvxdc5tEJZv7HsEQzbBPvljrayrhTgSrdvk
qa5sxJPiYzIdxuzFD75/7gtE6zaw3UlJhzbmzIg2wCb86bnFwTvJv3X4oeoGUUfMX8qVW9XSVwhr
F06XWRYlL/P9v6lxBMOw8hULq0sXV67leUU0f0V38I+odDxjhi6fmr2yxxLuD6DCT75HWMVc1aF5
6rzHftHd6tS60p66ZXhSD+/Xqd/XX7PgDma/Z9MPB3k0aBBjdJrkqM++3Yf0JT2i+l7/1Lj1gmPd
W/tpqyCzvhleZC4VO2AWu+khu8Nh8o6ewsrOMA/epZCdZ/HDv7ALWWtkH66MEdgnU26/ykBMaDbR
gbeLFa/hhRVhCbu1BFhYSYc6PYZT9AcYEUjLsVrxYlIWjgKWsEnHrQJqom3QH8EJyzqUrnnCisvt
IIXiJ2NTMgig/GyiO3nla5ZGTDjnh3HlqJEBflT1lQd04/aONj5FiUMTaG2DWRowIeP0cqPCZ8Rq
VE6eM26U6vTP9UW3lMtMYavOhiCvp0JJj/T59+k+509vgrf64OBNAtQArCHkok8GkilskymSy0mM
OeoRdq6LFoprgrrbohx7jA+2tcFM8/pXLQyXKWQcR44L29ayhPrKkxycM30tby6sLVPIODST8rod
leQ4/AMusz6PhGeAdVaw6zbTY8ze+XPYN9t1S5elFwqpB8peFEo4CRydxh2DZxwNblo4gpmNHXm0
FvKLi0CI+bhTs2zK9OTYfKOL+hpsyy169/vkVT6Mu5REs7ahzX/7QnIxhcBXNPpjQcfndEn1u1Cz
myAvFIBXa1vNQiiaQuwPQeXT1q05y6DjkKBEUCIgPaovUKtW0qOy9AlCtGtdmOLlwJFmLq2pzrZ2
sYncQO87Y4Oys/5kj8Dyd9fX8dLsC2HvBb3DDQbTwtG6oTVT2m9F/HWK7kplrfqyECmGEP5Kpahe
lHHCSFUA7b+RVL/+z5eeK0S6kqC9a3o8N4YQFdBsMovC/dyj58H6sEGhEQwUIGdQWqyKw3sp/dw5
2BBiuyttX9Xn5yZt+sXvx22qhnef+8tCFOd97XnZPModXhKGfHTADl5/8lItwxBCtzBVvbIbHq27
2qHe9i8+9MzwtjzZN9DbopXXvFvWXQhcQwjcLECHoK14zXCIHvqn7ISIV7Ap1G20C+7Vk/UE4/qk
H4q94wKlP0Y36aFwle/2LySV3fKXc1q7E88L89IfESLcNxChrHT+SBLdpsFXRfo69bf59DeTbmvL
ldSV9avOIXbpPUKYe3AOU2s+eqNEgMaNgQBNlb0pCdjzpKte6Dy6dgnOWmu/4SeU4K8El7pSLZr+
yg3d3PvMRhXMl91Yh8QopTACW9xq0Za/PvELAaYLE+KNJjdAI4oBqNw7yJghvn39wUsrShdGOMpj
LNZRyMZrmYZrdUr3QHjeLAQMvmp7fJQerr9nDtcLA6wLA1xpbYcyHlUoRCB2Zi69tF4fuV3dvOKv
g9+cVq6s3aUipi5k0cQegMIlRcxpugtcvg0qG54TA2CZrkQ4Nm2/URYDhZs8cvX9jtWFv/LqhUkS
TWdlM9UAsvLmtnio5O96s3LiXOjw2KLVrGHiBZj1TXQMZTc54cCN4BACE3sQB+phrkRhMbp2mFo6
UIvWsvowoO2NpPMRzcIcPbv0R4dAXFCrv9vAxOcHTHiCmgX4n7imep+j2hFmj2WLdmAQ5C77/XaK
U9dAVfj60lnYgkUbWj8pJ72NKy6UmXWbac7zpBfnJqTKfv35ykLwa0K+dibNcoyQeesO+RekM13/
VJ6yM1itlVOEOa/yC6tfE9I2ahRhp7bUczqAjKfJtL19auYvzUh6AQfAunwszPEFSc5w30hUzJzy
vhsnn04uNM2piDml11oP+s5GZNvDDcBrfiKDgd4sRvP0fPHrzHaZggRbaXR0HaBYyYNbYRjWSi30
CvOY+j2MDWdfUI1NnfA4+cOtL/euXbXHvJW++SoEajtCkBSRR3RTpbFGYjf+AwPrtUDxdWtS2/XY
J5FN2CmBDJvUZClo+p0Rp1CX+wxRm+JHEFN9zrBGyc1TodFVzzUYs8mPsVoz3FxYDu/r9sOBAF2U
yp9Alxw9wEJdHh1QT0fV1TlcXw0LZ8r3YvDHx+dNV8Cjz47p5B2yqtgHhfzLKopzl631nZdS1Pth
88M7QKAbtT2Xry27AFLpaP7GccDl+93XqJcw5kU0bJeZEvgVPZFdtfC2eTmtHKjmM9mFtfh+K/jw
8qHPYxMbqfxY+JRV+yC7QzT7rtNRSdMdYP0TCHKj+lwx6D2jfXiZJ5W9Mdp86ZRIe0v6LlvRSjlo
YUN5388+PLm20IUPiY4jmgh3gz9s8wj2LJIVI3qP0ZoX5uJUCfsWtslFVmrFXOpF5/ZrRnZoD/FD
cUZyaC07LEyIsGEpg4KsuCXTIkKvfJMNw42Zy6+Wmnw1E3Vl0hdznHiAYIfNJ5Vq03Dwn/S9f64P
3SsM0d1aS2Zxk1L5vA8TUvmyHcsqUHUuq5SP0A2lpjWg1tcC2/G3yWP2omlrKXspoQrTArES6WBY
wEeEwCkGHuI7PPe0LSRnzizSSipYyDSaMDFJYPqNE/OSwnbOlWrAS8d7LFJ21zPNUn9JNIwGFWvC
IZ/B/e6IDwX0ql2ysx8ULENcG7LLofppHqrt+kp7v9xciH3RQVoF9lvnA1/UVbUbokfoKyYMSb14
xV8Cr6IeZGEFsYO+lhQ8o0aA0gq050na4WqRwTTBfQOYZ46CjqYP2RZi2x6Ys78HRPWmqECParV7
Sio0elMHLE00wbvrg9Df9DlHamijtsquhvDOFk+gV4SAoP1J0NEjJODQ1DA6bNRD1Y2QFGt1uL3e
hFnomOyg7J5ltK2GsbwpYfVJefhmweRyYv0GdjY6ZIrboUEWIJMjSR50f2jaOVDB61O1sBJExJsm
Q8dDJBT4SHxQ/eJlaoMvEaWz609/X1AXpkWEu2W5Re8jYucMTvZjhnrrt+y3j4Bss9f/Vr6bPOhb
6MtvqF7+jG/HA2OExDslW/gR8L2+lFSj9hD1KRAHK/liIbvK8+8fgnlo9Xo0xwaUhj25gQFA2fyS
ZQ9h7YF8/XH9s5cGVbiBQwyB6hLOG3kffEH48SC16T1awPvrj1+62cjzez98Ay7MU1NVVX50erPa
SEjtbXoQ7ruu4yQFS3xnpn281XPibZiNBUr96MnNY69xpLr+FxYuBO+l/w//INK1NELIMTlOJg1M
MOS29fVzTxbGrvVNy5d1h44OTTYn3yf12o17KY+rwrAFihUl4cSjg1P6RdtNRzRFNvOie79orJ6J
3593YdGrwpnY0btMHsiv1NF7N67zfeZYNdduLHBnOH+X46kyReHjoPXf8ojByyLnprZUd2zQUjAh
sXUmSjNje5NyOp258fhQoEuu09IyYCmAdzfyr1LmvXQogq/l7IWNRxX2UZBX/zfwc00brsGhszb9
YdrObQbUXq/P7tLSVdV/L91Qh73vDVL8XjkPtngvb7xdc+Yau5u1FVcixJgfd2kKhF20U9EMHqc+
PjZT+aX1hhDuZYLtr9QF+6qGKYaTKFWfHsIVzGyn3aKGt4XDnLm5nZ8bJ/se5cY5N0C2x6mMb0wS
t5uqQjYSC2aU4KbvYd7jo5Y+GLrxq2yQq/AL7RdbxymeINnlM2aVHqQp55i/4IoQSjgdDfk/sVPc
eKhjWGN4K+fxb2msdoPXjofJQiVY11y9HPbo0b0UWJDIanSHPM3eRB+yHbUXo8beIy1Ro/GUVYzf
5UKU5QgJUXWqMOd4nB/LyDhH+fcE9fCC8aDSA9uUFv1Bs4yVA+HltGGJcEIHjw++j3fpPLJrW3yG
VoqeC0HHtfbfCysbvb6XHKjF/l//S3XLft7vlR28eM6F8j7b0XPYQ24sXqfX8BZ83s/wKyU9Ohxr
h935Rf9dctZ/MIaKnCVjx7cFUrxLqu7RLvQnRW5Wjmxz/rv0eCE8uxRbKEhvOWys+tD3cr5B6PeZ
lbeXMmkNRLj0DUJ0OoAcLBkPhiNeZ6Z3VHo84l6vR/7FRytUc/89P7DRcogxKrqE9ZNkQNYH0DR+
u/7sy+dNHi4MjhJrsHR1w3JJl3s80o0DWLQdBJp7gFr+yf+KEvi+cFF6u/7CpY8RxmkYer/rMFdy
JQ0RIDehZw+H+PqzL29TfIyQuyyt4N40oRekPJuPOHce0E5zrZier3rASMuVVkCRF09CvEe4BABJ
R0zIby03ozc6xMk+QBipAnLU0AuswpW3XAx5xVSExoysmpFuJQiYdvWxxc4ihtx6faCWniy0ZnQT
jG2AThu6P/t++MbRfOXBC7Mr1mGkImt1q6kcyhM3CfriZfS9qFe6+kt/WjjedEmsqqjuAFNpphdJ
bp+mHJnp6wOy9L/n3z8cylpN12s17x0YP8ZGHnYmdf1S/Xn94Re3CeZRiF9Cd/Txv7Jc3bXPrRu7
miu5jfspXBiPFyLY8dTALjXJcu3wLY5+NWs0kqXxFiI1871GM2zTcHPzxtGjrc8F/vqALCWd98LK
h+FGBi0epUi23cLTUcYaEUuIXzgjWJvUQ27MSvahFqGVMR3wGLnTvBISXp/dxIOxsfLmTzFTS4MG
bZ+V/zMP1X92CIZQiOcAW2tpqoi05iBvxz3W1Phs7CD0bod9cYYH9nD9RRd3IsUUr4y64dfqrN/s
+u++OIjM5pvSOtrt4frzlwZWvDQOhlVNUjM4brPzM7ffoyEKUsnatwfpDoNm44wizMbfJSths/Q9
wgEIwTa0kQbyrQFTEOGJ8VEy6jO6ysch8ley4EJoikSpSsk1KiIROd34Jy9+xsbvtFuZjqVHC1Gv
hOGU4mFooPvZoCtsnz3krNGTX5mMhV1CZEfhEJzq4djTktQJnZYt1NT1n70HZc1UvxkZRfkgQF4u
hJo6pd6IuMWIjHT6LS+qY1V1Wy3pzobffMPQKliZsYuFXlagkCzkMesKJTcMt6pUALh9eWvX2sHD
QaHBGmZCAA0O9cq7FhKILCSQNB9xhutbVjsYGbzGK19defLluxCfIWz0qJuWipOqeGXtu91cIUvd
4qhv/pfctFaSX/r/QlYowxFBKcdxXL7kCVFvRJRsfa1jcbmlphgidSovchlJudh2LdS63K5sUDPW
nJM+OvsSdatNm/3IK/UtkNB8qf3q0GLHE4X1D6wrx/NkZK+DPmtWJ4BOkdbZXV+zlz/ZEPlWjlXh
tDZzbazse2VDk/fWqCqL3yvkiiirbbsLB85MCBdiw/tct3C6KmSHMbgyEqQmoCWgQLeFT7xLYdP7
CJMF9t/B910bSbZE0n8YqFpf/9DLoW+I16lK6TGzxULbtXAVrDHD9thn0rWKwNLThcRitHmu2jpb
cmHivVo3OBbmUEtKfHKu//2leZp//7CBGhi1toafEcbAQ3NERVaz1uWUbjhCglBQ4AoRqLDdPkZU
Xv0e6sMXJTp5q+ippRcIWQHRhalCitpxZ284Gk3JMG0TGznNt+tDs/R8ITU4yN0HecSehPjtxkBp
rIu2WvY7Xz+9LA2+kBdUYyjAKXimG520w3BK7oOd/ABRaGudwf3tkjsEJ69/y8I6ErlXauDL0zDZ
szjg0aH67dx38coKWjgqYDr47yVU4dipVCbj1J+nA0yIc3mHwCo6GK69yb9Wmxj2/9b78qk7vmKI
hKu2Rdi27xk0RX/1g1fd2Odr5+vFT5mXwodooNfrKCjRWuwG8+EtOaAsG2CSoWyxwIWRE+0TIBGG
6zysXQAXloBIqirDPsR6TjFcWf9aV6cgXKvFzKv0vydRQ6ROBVUKSmyyzPe7Qveg/fLO2QnZyeeO
7U07B0+owdwOew18B0ph5pc1mvXSBwlhL2lhrPY2R6EC+aG2pOVUPl9fwwuXckNkTNV5HaTjSOEi
RnoSKNGASM3WvsUxb68fyvvxqD9df9PSNwiRL2GwaaQNk2JoACQiKUb+FZ3gzz1cCHpfxkAh9FLD
7Vq3a/42we/rz10IcZEnJQeOMiIJZbi+lR4qSdurPZ4ZufTz+uOXRl+kJclyn/Q1et4uRdpHqB7/
WxUp+22s7Jq9dEZALT+svGtO4RcWryVs8TIOAbmVEIfVTjmoP/u77tiBtk+/V/+PzvjCLFtCsA+Z
ggStNIfeeK9nwGVWQm/pucKePcnhROGYmo413oRot8jeWitv6cnz7x/Sk6OHujPMh1VVPpnIZf0/
DlVLjxbCVlZhZxuKZ3Hfw6lvh8TYvf9D2naQRLRt+YyC4hoO+b1acWlyhX27qmoOxE5Gkj3rZ+eA
Bdzb+B39Tnfc5Qf5F8enryvL6PIdxbCEOMaaLJ78TDbd6oCY7LF2y7vqRsNc7a2j6+Q8Wnf9TgNh
CrisUlbW7lIYCuGNoKUs9QMmKCVNBu/kqTsj/AzcRTFEeoWasfc5deq5/XhfRji2Fy/XB2pe8Rdm
RKRSSPLEVtHUELFBYfXpLzlOSa2IVaKMeP0NC8tLJFEMuP1k5YRafoK9i1x/D7SV08fCFIskCluP
pZ7DDb51tHkjC/cTJ0E8BOsfzX4d2v31v7/0FiGk1TwL/DgdbFeJPGdD2fkOgi1Glwqms/1wl8YY
73T52jwvTYcQ5nU5+nEWECAo+O0b7zBVSJ8N6JiurKM5i16abiHWUch3wjiyLTcpTn3cngI7xbYQ
yVxUN9W1CtVlbBOrVQhzBZFmlEhUnADS4gulOWcD2uzZ180vVVz+TZQefp0RyKARAXXnERr3K3We
pbUmRL08cQ0mTxpuOUu0OwhSVrvry2ChWmCYQnAjMFeEdUDPQT6rWzqn4Eu2FD9onJpvibsKdpr/
6YUJEokUmU7PGWU4y+2nrkS5GtW2Pp9+JV3KLqWVG0UOUUeZ0MV0kjfNwusuQ9Bw5RvnVXDp5cJx
HkX5oZ4krgp9sS1fMYfc5nfqQxLgvLeRD9ke1/O1o/zCQjeEbV63VHNIdNlCbf2Ppt16uMNb4Xky
VxbCQioWSRhALBuS/0TZqPNPihy4mVbvpUbeXh+phXVmCEkhSkPN17F9cBskiLN7r1qbgYXTj0jD
iBBfnxARm2tSs9hBsjMfsmO7Qw7p6G2nh+v/fuk8J7IwagBHqWQw+P22qN5hbt6O+m4ChQ7jlF3w
I1r5nqVpEBJBy33Aa7PRcLPyNHn3GQa3eFqvfMVSqAjBDrLfKPqpMBkrz8VE01V/UwPbz7s6yqcr
L1kKCSHszawO5bzkODqrTxS/586LDkcLqyfEd2hpruTly+0dHAaJyI/HO3kMPG+aHK5sGGMdnX1/
0A+wj1fmYWG9ijztXjJnidPQcAelRK4OLyw1yVbOvEs3Z10I5SiRa61UlHke+j1+kIcGYM9379TR
Mu3BHrKipJPs7NQV1sLSx8wp5cNYRWZXJEZGo8Vob3BKwwZ2jR67sFx1Iay9xmtbsD2cKMK3McdW
VEPrdGUlvXMqLiRXkZYdQ/ecrWsd7HGMBzht936AI1rfqCjFTPsu0Z+rxDzm1H3kRra2WE8/YYX5
YDrWhCXKfE6VpZu6MV+7yLgpPava0Me860PlTcPXIRiUbjPaw9OQ6rvEtPapUn5TmwC1lgofq/g0
Ym6aevVN4uPFmGsSZkLJHm3pY6+iHhqW052WDCtd1oXkLpKKMLlCA9OjWel70xel67YSCBvFn7CF
UE7XA3NpEQiZJfCcMpcL3XZD5atlHHHEWJmnpf8uZBU/t1EL6zXb1Yxfg6bsrTLchgCYqmhY2TyW
0q9IJMr0skKBRXdc54gWqNu6APN3gKLqnXro3P641ntYSCoibciC39YDsaRn7AVfNPCzoZbcJ4V0
TDXrWxPb3zUte+nD+nNJRiQTjZ0ZyHghm1x/HkrwUUWwRhtcqvuL1CEwrKiz5xaHcH06WNHwJuGA
jG6f6QZR/xUFq4NkdU/NGN6bSY0wSGnhCZiH5xqwG7YDOByNSfmM0vvBL1ZlIxa2BpE+VOW5rk5V
6bmICsJvi8/SNnhTnzt0I4IzQlbfr6/0pfwqsoiMNOsjbYRqlvnKm+9E52gaH1RVv5HVycRluHwz
cDY/WFU2nHsMxzHlPKP0+zuwjY0SSXujiFEjxWb3cxEico4SSg/y1Csc3XAoMan3+iDiphDevdau
hMhCItbmIf+Q4schmky+kkpi8VhZTyoS1Zq6stVeZiwo1MX+/fA+wOe9kic2w2GquCLYP/PBe8p8
NdmBCDmo07CRgmFndQWyzc3byiwurRYhr+R+gRdAFQPEKXcYJlOOPfiP2JzjKxRswwf82Lbm0/V3
LaQwkV5g4QJk+g6virIfOA1IRfglDrloZSvpfSH3ivQCJzU5u88Fo3LAcOt3Eq01e+cTw4UtUmQR
lNx8pjS2QNB4+slU3Dz/yY68G9iHB/Xb9cFZ+vPCaSWQVSeVU/b4ru4xwf1H71bW7NKDhWNJOzpj
55WV7er4Efe9ue+Q5L/+nxfCQUROS0HSpGFCxNl9tZ2c8uvkBcew9I/XH79UlhPBgWptVgBTmdB6
r5/Tp/TonZpNfCpvJRdrhcO6jtzCyhSBgmmV4us2ynjxAY5B62SbWy+jhy+gsjIJSyMlxHZtGLqv
SaPtUqzB/ns6YVZ6N0X1yqlj6fFCEKe6FRp+mONan4U7EwIjuKltgFX09YlYWkLCZUMKVQcpdXa1
VpowVykUb9MM8soiWni4iAS0csurTK/iUCbfI009rpWU1PcnXAjbdwm/D9na740oGr0MGYugvJei
9qHVQ+wL8pYA6+SboXK+lvEUbCwHY2TNSqOd1tffzK77m3eatNU02udmVP0w5ehNcszbXFX3kuk8
d6N/B0n+Vi+jmw472zJ3YO7kxQ3HyofARJiploZ603fTs9NY8/EXijDVpbOqKXdpZm31zDnkU3NW
u/RVTopDknXHMhjZm1s/hBFQ3gLtxjzclo5Tq92bgb+BrfvVTDPUGtVTWAzAt2rnV4p8uJMOcA3V
t9yKv9jYpmqtvdckpIOVuN5NvYrj8gBItFO44Xr7vuae2/bWjwzjmQ4Z/XR2MlF/9FFxk1VNvZXr
9NnhQLKxNe9cDzDiG0/bW4V2rpzs2UHyYluWKh7A2WxD9Thm1bM3Fr8pDmCdFNpIcfs2ovxd/DPX
AwyJUDRFGAIlKdn55XfTPs5b9ARbPL7qtsRHru9+WYARw4ggN7RXXy8P3oTX16zab8Y2Kvu+W6f1
a4VVqVH1d6FRoUCmpE+GAhe7RdxLDdN0o/j9nVSmL4nsKxgNWncjYIyi6PAccSR5E2b1g5lhxSAH
7TnXe6wOLKnF+ajHOaroQUoExR7MwU7vh7e6q7CKVswvudPeGqP5EGJNtPPK6BhX003WY4rd9b+b
vMG6FVNUrdtpXYntYCT9ADPPuWD4jvHUP4XjbZuomm3hZk04r/0Vq3hjsPzuYl339nmKFBwWwffg
KH5NUvhLr/NDlA9IwsV7uZTP2jjihFsOd1kR/Kixb6Mne++k2HjUjr21QXjsQlPBGJebVN9HeNvb
sBDT5GQ1XODCIngOG4wcdRMVR06lme38GDTzJpAAXKVj8qhXuHQHGQt4xL2pCRzU5GVXwXh9E2Dn
jcWUcUJY+wXDs71d2JCxi+rR1tITJgL+ZjJwU7EbOdtoRqbjHomPiNJ3RzmQbzTMZDjA6PtkNofN
jVu+4mtTabdKaZ0cNX9RuuExNbBLm+zxtsJ4fO5sDur4txqVz9XCdFGEq1QCw2Cw/WMTGttJMvaN
Iq/cKC7X3qkJ/vukNmZDr0ph7POx0W2Ze/etiru1QTVPbVD9TMdTgjPu9dy7cMzWxY4RRhmwDwdb
cs277humOgf1T/5iPozf211+8r5lE2gGf7deWbqcj3VLSPaJ4mDri1nSu9bjiO+l2711Z+XH3NFG
0hCTlHWh+MsHK8wy/j2QWBHFZZvkOEs0EWusxdgN5mRZIBp+P6jP10dw4YPEVpIxwPBXqiw46up3
KXvQP4cno0Ly7z9vFiHyD7nhH0cTf4vTWK3838uHEd0Qqt35hDSDZzv+EQn1jUxyAyuPF8Qh8439
9RFZWFPG+332w86I2WbqNcw0ZT3tkKGM6JiP1bSDUryLvzbbYG9Ze/ziFI2G0soJ6PJX4bj679FC
V8rwJp2uGHakCMhgO4OHx9Ybuz9lpn+uui7KDHDlNLkD0tJTsERmk8Ecy+3ll5VBuxz1hgh11+Mh
CSWyiqs9z/fq2vV2SbEvd/7eIatvZq5afzT36WzcATBrc/21l1ev8V6s+TBVtWT0ndzUVN7xFdGc
epu2w9oyWHq2kMd8p2m7JAViF0CQgaW8U8/qPtwHOzU7aDUn7eDY4Laz8iULh1QRGA9Wo0AuNSbR
V+j8PWj1bVU8fW6QhJzFFSEKmgBo+Jj+yTod65i18uhSf02EtTumL7calnLvdxB1Hx2wZcPqz52d
GeztKi5AIwwunFVFcHuuTRF0cl4TJ4iuhsfSbW4yawNENT+p1Knh4mBc9KnRErnOuOGApI8bQhFM
u3+YrWivP3hxsIQgN4a6HTgJArBEJ3iGLndHY48zIHqribvWDlzIJCLNGZt0bFWdGa2k3oaYq7XR
pnL2Sfrz+kcsBIWIbIdyItH1o22gYfuVlvpGXiMjLg7PPPkfYtmvW3usS466uhubG+N2upnVIafy
/5jGa6l26d4sgtPtws+zel5MRbLNTnMLSj9VvzAeczDH8bfNH39n/b4+WkuTIdw8/U4zmkilpK7G
Z1l7xjQaQZ1jHrYrR62l2RAie0xS21Q7AHaUvYMECoO2sstezka6CFHHUJI7uUPKaL03fegOXdDs
8thauTEvPV3Yw1vT4UowZw1fe4yb+9w+Ss1KlWvp0UKhSKkAi8dp47lNfS6q+2A6OconHy2E72gF
VaxlLV3L8dibD91074eHz6wTXeThBl2Cn3LVey5awweb3gW0LteIxyerr4+fe8W8hD5EV192k4Ec
hgR47ocXYUmBgRyuos5aYlgaeCF6h1C3fMuIJZaidp9k3mPh6+5YZyuHl/eq1n+3AN1R//3/vbqL
yiFKJNdJ+g5JMQrZTXLmMv6tsfWvUxU+OWp267VUs01PizdFO3xTwnra6K39OCAGhBobUnPIGWtR
rZ0RN8m37aQEG71J4ZnFNwG+cTtHLl3NXqsMLRSt4dL++0/bHl2jzNNpDuslmvbp9LWYffgwF/qd
NI1E2WO8R43CxCFYOutF/ff6XF9OC7p4mrRTzcBsUfHcYC5I6MGvUKnXgOkLfTDdEXLaUKlRHNeD
5zozpFQ7xmjt2PdokO2mfXrwd/pKw3i+KFyacCG31UmM5VzLR3jO8CQnysMUZntfM8/VbMgnKfoP
FU2zIVzTVHxXU7jwQhFy32kFkHsyn2uZR6XdsHr39rba6WcNeytnP8MdnT0e5OazEoBt9bfVNtuu
7UqXdwpdxOTT8gIshMaDG2SZ24bjSZPa174PX7CC/lzWFXH4SmKzHfmj5IaycV823TGswr9Vv4YN
Wti/dft/ODuTJUlxZgs/EWYMYtoCMQ85jxtZZlaVkJgEYn76e6JW+dNFcC2tN93ZZhAIuSTcj39n
sj7GWkPaxFXaxn6wX9nW2GaQWtkg8EYXaNHSQM1UFclUgJ+CjJOZXhdvFVqYNZ+c3DS/9Ut7J2FA
yTmqs6Za2bV9SIbuJWvZAxcQMhSg2lv6zgQk3m7ddZpaLLwebDPzdKrbhztFAW6lC4q1QlUI5QkF
pWHj4lNdpvDQ7lfaiG6q1FkIi7k1ZWp2kjvF4KPJBd6Tkkda3m/BClspw/vVwAyzdl99g+wBbAkB
jIuuP+FMHmIq44dfZ+kkcc22bjrAwhrcHJgNV+xRCndl2LfXbzIXAJNlpakqT7Nr3ETQT8uB/zI4
PI6qAg7P4p/dYbKgZK3fAGw6avALEUFfnYiFxIF+ot7C9f8NhzbIVNDvEUnMtEEMVxTg6cyGrqmx
XkFbPMoiuRnK/NH0tZ2Aro0AcBM4dV5HyiluoB5VoMzKI3K9Sy2oM1vAVPw/UiCqfB+/ReW/WfMI
bNePBnEq9Oe+iuNRIsh167VLDmhxRZUriJeyUTOzYCrxJ2Nr+LAkZvCxhq+zKbweRrvlW+IhM+qU
C/N5bmwuR5hvR6E2hSOObmVsO8p8kxdGBHfnn52y3Mstv12adWYuGlexberCltorXhIUPVJTRnA0
WTKvM/4KKP6xU03F2dYYtwaWQeTsJD3aMr0xjeRpSNMzxA1RB/dv8DA3TpWTQ+y1X6lerhO7uR8G
5960ixg5fYbGczQZd9UKsX3fcLaSWnPXuUilUdO/oWIwLhbQ+xq2F3bSH+JGrGNWbjIo2oMYzKOg
adtDUuPDqSrSNTU7GUmvjkMFUyFBkoeWpag9tDCC1VPgibuqi1K/P/OGg2IDBCDEjCjlyA4euDAw
jgwfBA3PH5OotRI7oG7eotyuRZZFD5WNap3elyqsfRues3Vx5pygo10vXnXN+9AM73ethnMD8xoi
cMUmKd5jnp6Yr6HbiPT7Cz5INeS+KemLPbAxiLMClS5SfjELJlWNWaHa3h2yodzVgjvrEsnVphpb
lL5KEVJ4cukyv4Gl5hNT9T6Bqzg4pv6NNZR7mOymABPI1Rhbp7SEsLdA4j/mZRUwvQIi1+s28A1+
MFh/7g3nZMC72x/5CWbcd6ksnoCfgDdzqd9aafJb9+EQ3FqXIW6wjzgAqcqS7FgjGQB82S0pyLFo
nJXi8RC4tbghpnaH7QDO75a4M4duTeNhbcrmXhvG5zZLz6yPkbX0ChkJoWBsZthnu3JXyu5e+rR6
GJUQAdHkJgHy06XW7voaMRNfUxlvVRbchnEc27Z9vyG2cxh8vrp+6ZmvjKmE17PSuKh0NNTCWRoe
8XV7zlUMG29YDV+/wcwCNJXyDp4ZGx1Fehm24Xvpwouo896RdMaBs3+5fouZ7XSq43Van/hwTmNb
isoli9Gzw46QYq7SQQ/d/IfPMflc4iVAGW2Cm2QosZb9LvejCoDEPL+//hBz4zTZrmVJO1OhOXvr
KCT83NreYT164ZU4w0pxCVYzd6Scei0BEA44VWMwOGkaa3gU3cJKIPBeIYYN2SKqdGZOTVW8SkC5
6eC4sRW8i9gAcZF+NtO76+M087KnGl6vKmrPZRftQQXpW/dG4/fU2jc9gEH0z/Vb/DvzTqZKXkU0
VLrtlG7s/N0nN57LN2hADxr6yNAHXVb+ggRr7lEuU+Hb3uaqtDPaDt1Mo/Qj1d1bOazEhROWGK76
9/VnmXsXl79/uwf3ex3HZwZ/GKY/eZYIyxawCrRxLOzPc9ef7M9d1mKLUJfrlzaLlPRRzikTNzAs
qOJ+9giTRMigenhJmhrUMqpfN1TDRoaeECtD+fn6DWaW1ymiP+26UTUXOAU3T0Rgl+qX4m1udCZB
nSaaBHT40qDvplFKrbXfDlvfbxY05+bMojGV0CYZNzliDUCXlFlBoeRdnHg7GIgCZ2rSFTh3W1T2
0G0Aqnyt9F+UscesFr+trNcju9ZuKMUBp3bAppZxAucgFMfCsvZWpc/alZ6LVd1Zv3y7byJQ849O
6qyMvlhC4c/8+mnnGlCIdl6aKMdmZRG62R2tUdaiKtT4Euhx7g6T2e/wZujZiNOZY0lg22kFJx70
sBGV7uGTtfSW5+4yiQGg8JJ2yKFDy9oPAripyptAd28af6mUNbNQTH1+KlMqA6wHHIIhA5KGWAsf
BUEghlUT/LoeAzMzddqrRhO/7+0UzxBbz7b5YdT3g//2s0tPgkAZF48fhiO8hI1j+zg6a7F0uJiJ
3Gk3mm/5XuwpF6ILihO4IFE/Opsf/eqpapwhw5e4FmTNFbtPh6/M3ebJQsZhZqynCnFlagUUHAkS
fpwAz2xhPEhE3SWhwMx0nKrECe8Zr+0WkOauBqj501fo7zU+R48trJdzv/9y4297SqcPBstbJCyH
ftgQnwR0dA6V+FmXDpkKvXW9ydJax+Vp8qdGYRufC9df6cy+PlVs80a0wjOAWOa9c/IyM9QqqBAU
nGa8rHlSKVn19rhwTJmZmVPpdiOhuWpSvIR8tMugGDW4FJU/q5tMlduUy9ErR9RNxsK6y5h/zghM
irKljrK5YZrEq2eCiukQ7LdeafaBsMp3G/9RmeMeLJtdbRe7rF4iks30yJKpSDsD/LG8fB9sLIb2
tWZTffZ3TpA9avvltq+5PNJUqW12PNM6ANPRBV+/Cn7x6JSoU8ZrP6yhjCuCfmWHcrPY3z8zglMB
NxRmVpwP6GyRX+36cqd+mx/wKWpasLUbQ7Ju98WugKAYBVPoXq7P7pkZZ142j29RSanJLsAhnFqT
d8/4M5Q/Wwj/nj2+XbdoudOmUO1vut6McqtCL2nynvjlEsR77ptkKusuWoARhQ0YpVoZa+hjxzqQ
BxLg0yEcf6dkEbsws2xN5d12nncJFTjWC+hNPLR5a7nUApuKpaLjTCGcTHXdsqliq9UvQwUzi/RX
jiadNdu36GjKAa1rg3oMipul+uNc3WgKsYYtr/BMSFygdLjoqjLM5/zFXf0FtK792x+h6g0yBcGa
CYy7Y4rlOLbTz07rWaQPzQp11YeRC/T8xsnq+gSe2bemJFhLd+IiYzreT/7m8FPGOERVrxkSWdev
P/P+p8rvwaqZ1GBkvOmVDAy7i0p3T2ixcPWZ8Juqv00r5k2n49f7BcTfD267kPuZEc+RqXiu7Mty
SNlIN1oyHBNfvZQjensL2NW6g8KJsODIjOkbyCKsteG4NcSMMDTQBhMZluxLU1lAfT+0iffr+jDO
zfL/yt40eB55lyc1Q2/jX8DATxW0zg+wU1jnex75EdRd1282Myf+/oZvi4/isrPsEuqDLochxA62
WWGpNvBDX7j+3NbwN7i+3UA3Cwj3DInFx8aecCEqkUckwkg0oJkLlbZ6k24MK1r8Ivw7H/6Rav67
Cn67ocnylDUW8hdqlT7CEGvr3FdRe9RexINBw+YNzWtY+EQbwcN1IbDmpuZkQxcXJjkSmWhMUPdj
C5xpkv9sz/lbUvv2MLxtiAYPEQqM05Y0O+o/Xn/tc+KEqQzOGvPSJ4mJ41PRohUt3XWxuiFS+5No
VkjH4SCQZqeNd4z1fG1aNrD2BC3DowYXDyKPQ1+woAaWPCiKHGaCSQBfxzzsx5yCuW+8Ci97afL2
UVtqxp6Zp1M9XdU4na4NiIk2x3dfFbh8XGfpTdcvIRFmPgGnIrq+tFx0PmGkRY5eizQ7dW4vAj1F
xUh061r+tPr6H0Ys7LlKwEYR2GV1LOunmiA538IBSIkVSnHQm1ZbeKUtpI/mHuuyVn+bQHHW9Z3V
g9zZm7+K7CUBboflbwU4gEtU9pnJP9XXMZraUALDsqZkpxpiULmQvJt745OslDbmHCUKSjdej1ME
yZIuVLl4dOLxteodP7oeCDN71lRa1w1NS+XItA0dylXiNycTRSrbL9c/u/xkZdB1KS2XYEuUtRtZ
jbPW4/xscGfh7c6N/aRALFTnZzAuRFTA0AHYa9cyFtbtf4+LNZXTScPSm4T6+GJAd/VQ0VD337Ki
Xxj1f79bJBH+d1bS3nEy+GZAuJKAk7obh3Qr+l2ziBydu/7kqM7GjJBmxNwx0rU93icGgDbDHl6D
C6Pz73G3pkRWzU3N1gOUddNxcax7zQQbyl6aMzPnTmuqrettiG5FB2HaRXV7EXAXId+otROgTr9h
0RKeZe4hLn//tjRkni7QoCy0jVHCBuWXO75en/Nzgz8J3Ioyg2QaXm4yrBJ5j41l1XSoG/lLYIO5
uWn+7w/nF0uDukXMGtlbC98SKNpJ+/v6j58blEnAgvaqpEwwKF4GUNDjEC/k6OauO4lUO5GwyCsw
I9tMrHXZbpyOL4z3zHBMVWCozBRjM3oY73TvChgPObemfPjRcExFXjlJCs3qcg0yz3Tb6GPk2fHd
zy49idG6lpk0dMgjS/ab41dn99evOzP9pqIur/KUcMFr2YztS85XFOAAE8xkMS51i82N9+Xv3+LG
lCMfmMMRnql9mxf8rHN3rRxj4XXOzJT/qLN8oPI0hstTxSKOMQ80fVhqHp/77ZPYhI1BAY0DBsem
KEyiIKGzM1+ip85dfBKXLfJMmg3i0yYnKzim1MxBq+xSin5uWCaB6dcJLwwNF4fK4kbJdJfYSzZS
/z4jWd4kNovx0m9SweDFpOMxRQmjcjhUPArdwK0L9C+PfjQzp2qrrueaZhp4BKdE2zu8taMhGc2g
ictdOSbF5vpdZt7CVEflVIZX9bXUNrL1H4GuqqJYU6fRpouIussu/d8vLGuqqJIZLyxiY7yAQ7mR
tzDSQvvygcBlaytXAz6u6g3VA3miWdBslyQaM2E91Vm5rsUdpXBTty0hkc4gyclTdDaNxikFvm59
ffBmZpk7iW1LOOZYJBCLWciU1iyI0b/9sytf7vht1ShcPy98UWLTQkwH/aiHaPv+c/3ac698EtUl
si6twMcbmn3NwETzQ6+RyIrlDy8/iWsvrdBUZtXaBg3hgdekESVoJhtIeP3Xz4TftCHWG1sH1dsG
C177ASWYmbOozWvg/AFfjn+W5wCwcDL8pQbQ/UUFSO2HwWrXgrQBQ8u46/cLcTczdaa9rxUlhds7
eIwCTdIOR2XIKxfqWX8zdP+IuGnLK5ybuD54eANNGJG7Aa1YFeTc+8s/F8myu/mwQ/o67JDSuF/q
BJqZVFPJnsOJUyQ5tn6Tk63V9EdS+0HhjQul9ZlFZFqbLvWmhLkM4lmvtUMn4/vEKh7N2kcvXpYd
8e39ZArz/foMm3s1k6g2pefUhYdHcfqn0mBhPi5pu+eeYhLVxIIpSlVeruy9VM4KcIIH2UecI9cF
fnWnL1m8z72MSYRXmqlIhuwqTIjUjumQftgj22Q6NJvXh2gm6WhN69Mgxmm6rPAk7br8uLT6sZX3
BkVzteqiOmxganTOFr7s5x5mspW7ief0AnZ2G0c/DcIM2yoJuF5H159k7uqTSIelGdj9PoaKFLcE
2sXuvXF/No+mHeLmaDUy7i9rOLLAcC+NWCMWxsT/9546bRLPXL9rYUyEX50Wb9lYviRV85sysc9S
LwnwOK9x0x6UtlQLmAmJaZ/PSIo0TS7bUVPDwF0RUA5+BtWypmLKBLl0iIguc7V51VN4YpY3ibEU
CDPFLGuqpzRty0N2uoImHmafKzNMVuOW/75Us4yPatNsr0+iGdaMNVVVekbNxrjD+FxqZu2t/gxr
yXX+mZxIpJ30dbw1TugRuYWtqL/ooz4zc6cyS5A2JMsJ4kJXdeD3X3n13C8R42eaMKy/Fqrfzh9A
02g5a7CFjFYJ8kr+mnV5lFj1KfWqTZuKBxV3TdA19A4a24WdfW5STwLdxM5BIX3CpN7Uu2QFdcoa
28l2qUA3N4cnkd7DBzylOPwAmS238eDctDxe2HHnlsOpxDIhQAPoHNeGCesGViN35QlaTpxvjdCG
PjnIT0tOyDNvfaq3tLQCllkoIGwq2aIe91bClly3llzPZsZoKrWsHCLF0OFUovO7DuwJ2ac/W2fJ
5aD+bUKNRhvXQuHKRtpFFZCyhVOGbrfISblsbf8480whqQMym7xQiECyGYf1Ba0PB+EACA1jn/yC
lfN6SQ4zU6KCfeL/PgmMLJD0udzJuEmewWlyXyERxcdM+oeZQXksoSTIN+XCQj8XiFNoadsTaxxN
3A1Q5B3f8r11b+xBHzgs9lvNHEqmckuTNWbhGgh1f+ve5I819BFq028NEeaHJrJC95lsze1wSDdL
gT43yyaBXiTc11WMQBfs3LB9lz1eX4bnrjuJ8DJWmZsmyISKoQwo+XKQR7x+5Zmom6rPxhF036bF
lVktAi17Ld046Kyn6xef+dlT/Zmndz4UzkjhjP0BUupg4OMPf/blG+pb0Ml4JClScNhbnV+O0iM/
iUPfsX949UlIF6VTeGmOxCrYWE68Z+LYL8mY54bk8h6+/XBdUQN5CfzwdGj2cQcLMKRClvqLLr/v
H0vFVHfmDz7MAzMkVszCWhmOH7o9OYu4e83SpW7uufkyOYCnuUx4a2C+eGAmtwDJZdpOgZN1fcLM
PYD5v6OjjbYvaYarq859zGsg3TxtnRrp1sr4gqZtbkezJjEqU0O0RYvM9qWqMD42JwMWLDjkR9mu
uE2aYNguybPmxmoStY40Kt1tsHfm7sdIwrGAW6BcUmvMbAtTqRlhKfyMa8SWgn9Wz1fup4gDf1Wv
xlXsRDYcKiNv4fgy8xxTlZlZO9k4AgMHg0EsncY9pWhicl5+9MqnarIWLhWGbuM5enpqcxKkUJEz
IIEa6iy88bmfP4nmzuWVD10wcr1WFWh5FZCRByp9vf7753bNqarMkjT3AY67zCdjbUUi6iDBDC8W
ZlnEkYfQt9abcfvDm12WlW/LRxXbmtOjLRpfp9n5YhjRfEAzsuVhsqt4KIL2BA/7hdc+t0P/R2U2
Or1KC9ws7Zxf8LlUoLPfq/LOJsVGFuSAE8SeNR2YtEuM55nVcao0s2Kr7+p08DeuAR+4GINIl44b
lyXkH2vjVF0Gq40GiHdwURwZXvSfNGrd4C+mZlVE1e+lQ9RMEm+qLWMenNILHU+g4nxt60ewqNAY
SII2O/v0/vosmFklp/oy0glVlwL3SJFrrgCXaxs0ih3YkgRkJmCmCrM6rXhS66jR2ew2He4dJLfp
75/99Mm+7emW5cd1AUUxk8B5rHkMkpJ3a6A4df0GMzpfa0rQgCEe1UQPprHYQXIdlLBSviQGzSje
L8mc5sbn8vdvQei3lhMbo+luEmNvu1+VhS9gHCoXHmDu7U5CvKvjVAkLQDmxS+67NKh3F1sYdMeS
wAPAEvQKwFOi5OaHu9R/hGmFkVgs52hKgtVS95i6BzZ+LTzLTNBNNWhKKVZz1idbIrbVzl0nYLDJ
F0ih+1X2xtflwh4yc9D/Oxe+vZCmqXL0GRV8qzveLdp43/LmRTL7tmc1HHFfK6Q6rz/QX7X4P1aR
qQ7NlxYHGRG90NlY0EjG8SfQPJ80HyTgPzZSeGP2UUNLCM5qyqIiQ1LJUvCPwMoTUWSWcnDWowKZ
/m1v1yoyDA50LBHJyiUJmAZp90r6DC7BmQ6HCuPDGtDcPdhlDwsii60t+AKhkQ/2BSWPWueHGpep
Bi7Rsw4AUxVvPXbTAfuoJ2FrLl185t1MBWt4+yplDtpZh761A9gFPJV2e45Lvw+GAVnu3gX019G8
BX3BXF5sql9LZVnnqYYWZrKxi+Cis+ShsU/vAdaOfr43TtVrnU/jdLh0StMTUDoR28tV/Yzv40Ws
zMwiM6XBZQMfLNrqbKu5zl6yeC11dU6MJT+POXHNVK6W88T1qG7xrQ0u3zrZjlsafQ1rKLO2SyY7
M8AXa2pc3ueAvMge9+hCYNSy8+e6DOO1+St77eG7W/7y/x+9FzNHh6mAzcY3SdoSnW/hTkLLrcoW
znczy/HUtXzQWq/VuxxrS7JX+qtRfmZWZKLqen1FmTkv6JNvBMNOxYD6Ld8WZWmEgGbf947hhSKt
NtJrTmOzlPj8dw7SnArZOIKcVj1WrlJlZgCcyQrlhi9ml19tLXfAbuER67paOG79e/aaU2Fbgq/+
1gcObUtTb9/X1n3dpfd+4i8Akf49aqC0/+8OnHUkHWSlgKQotHcn9m9lXn66UFcHhVmVcL9L19df
z9xzXGbFt51lZIntgPGCURvzbZl1Ye7Rs95m0cLl/b9ynP/uKOZU5KaEZ7G2igHh5syKXGE/x1mC
7xOjBSez2A65vLUb733syL1BmyrwhaYFEPOYQUuqF1dzbnLXOArZbH0tdkNNVyoQSffhcP9cZaZ2
yIn+LuWoY0vyHzQtiQNmkqjpm9+5lKuKlO9OWhxcSR6UMo8ji+vA8GG+41TpKxPGi8aEuZElSiMi
RQ4nZ/3D5YS71wAqLwv7vjVeiiIZgoprB9YBz5GWzmNc1juTFCdLleHQMSf0fQkqUA1jWY/flZXa
gh5yaEj9VeSmHblmD2V/vxONIdGWU1ShsBgLct00tkNsP4I2v0m98VyacJ1MxKc+wuNwKKEdBvRh
bcTnJHGGwLa7m6RBOp85QkaFDrqNnd5Jq7zNMu+tSOguofGpYcMh08gtbMb2xBw22WjeeNRPAz6C
Pd1Le90ICbGRT3oQivutped56Dl8P3jNweR6F3pF+V7p3b6mw1tZiaeW6Z+jnt02dmsdfFTTQ91s
P0Ab+cDHbLLpif5Ih/GYD6DXN9jNAx2fCYHWIdlJygZOK5c2XgFAKjeTbctNIxS548MgsjnoVr7q
LFcFvPNOqVWhpUxP8rtEmG4Ev6F3kwzWph+zU5zTP1UyhL5ubQw5rKheQADnfsQSG25s3OQUTRRI
mBkB7HL3MlUsSD2GClvxZFXAnnta/mWOpRnpjQlEumOdnZg/tLYCjiCG97Mp2jPzvLDWi2d4AO2B
gXnxY4yeXbwOnvXbHIHrKt076mufTmb7a93w+IortvOt+iHJ3Udakk+7jA++U8WBMaqItvlDW7bA
+uXGqUE+D4SYZJ0ZWIs0iJzFqB0aR7z0GvT+DvoUCFBrG9M3UenPnNWYlZsWPUk9ADWc6pEaChpW
mbbNBWYaTeUTkGmH3sz/YBM9qVq99y1Y/onT3bYtGZEtdHeZgPOqabhVlDYG+tbb+5E7eog26C/Y
A4C+MVRvFmnu7TGLKE9uO9TLR7e77Rtg50G8Amgf3d5AS27SwonB8GzhQcDvMrf/TC3joBXiTBMk
G7ROBx7Gy54BOQRhvvb3xBb7sc//cMN9EbaE7y/L39UQ88ArxiTA//6kTn8DhP8xbjJ43zUMpmF2
cmC5e2c17WrUnAOgw3qAGXaipvs4+gXEVJm9b5tqnaEHcd1DyV1r7KbxcNDkVRfoOrxw0qL/6qxm
K+VF/p58GQMto1GUxboWGQnr3vkqFPIXbWWFQ5bd+2p85Yr8yisO7Kr9JTrnw3fqGwk1VQgHgS7s
vQGtD5kMh1Q884w9MZ++G/mIVn9HAmbbvJN6fDb9ckcMKw8KDVT9fHzjmiChdHy0TGSwtHYSrK/D
mmfGSjbdRmkdug5KWqIAqJUBCMuPftWirZFUG85QeOoH+EEYclca8rHXEyw7mGuk7Y7AQ+7N1NpS
XfRB1+dWZAv1ZJf0jxk3R1fWx6ZD0wYx+R2ttBUUFmkYK7Ith/ymM/mma6FLcoQP9K6Bdwk95mBK
yODaXhxsZp6dJoFCvuanxqg+0O1E1zYztiz3SCSdfNsrdhz8FJi1TMZBK61PTus28KgxgjsOjwRd
e5dG7EWtXa8EviCCxKxemZO+6kaXbP3aFqssL38PCh0kvfdCYBxQi/FsGda5tPmmr5Otl4yAkKXs
LU6rk+guVh1pes9J9cdC5XysjaOuO7djJm+TLn7KGoyOXll3udutWo1lkZ3CAM8TT87Ybmtfbkwi
75jZr2As+DpSiWVd01aUp0dZ8wy1UNivJvjypFl5wE/AHtADxtdUWLu03sW/MX4aquYDBJaHrhTP
OtVD4aQ0GBygs3pRPdMR5u7SRwcZLQ0Xraj6SSQASRhm8orD+lpZ6JzRxmqb5fGGxekp95NdzcfX
3GPAtRrnMcEyx+hXU7on5D33hFtRl9c27hPDN5A/GXF7pl2+T61iU8X6nS2KNICj1b3MHBW6HkmD
vIKjZAUJrFGWdahqe8Vy9RoXJXDUgm+Fiocwg/VJ0deh75kldFH1KdHsfV+KM4wpz63hRLXwf1Hi
oZPbBKGTO95jIi+TtGUojjbOPb7K/CBrrU8/5reVsjk87a0yiD2ahVA+3+t4vW5RH/vad4HR0lax
zh4ah9yx2NzCjMkOCgi+VlUuV3i+h6TyrB0h9i7vQYQZ3K5cWa7Q4E2YcaC1YOxrDK0euRp2Qexr
deo8YtV/lbA/4YKeK9+ug5yQLVhfRx97ke81dmA28AKGQ8nOyE309dV7mCWcksvoU7rNWxc8Rv8r
acc/so7P5YDUg+nnoH7gi7Zru7Uz0j1lWmgI9sU7OE46Cjt/RqsQmpAXI4bGwc/STaFb56wdFFQV
thZYpEtCVJqeKt15dhSCW5CkidL4S2pjmKn2rIuDRzQzNHv6rjnWYXSGPy4rH4j0njMgEkBm7Hq0
GIpwdOzbAWrvwAUNS/dUv4Eg8lSRKsIGGrpItUOXnARjT05Co8iF+7/gJtMHTdHsNbOKQ1vvj2YG
NFRz2WyGFswd6bMV/H635iAiA7Tn7Yh40538rrK9BmebGutKvOekj2LViKjyzfvalXpUU90/uHmj
BTzxhoinJiI/ab+KGuj8qoIzDMvFHWr/uE8XrzNFTg7tm8Ag9AwezC2jFJS5+CjN/qh19m9RyDt4
Xe9qzwl1z8CqnOspcN3+ndPyky7sd6bEOaHeKc/kTh8qLGJlGXYOCYtqxESkott5gEXl6QgLhBzs
Ux1XM5tTOyIi6lQvIruxUVmxMmDg0CdjVjhrNGn64pvtU2vGdThiVwoHTo7KxyKu6r4MOkk/NKhO
wzLvSSBpsU0a+zMrsVDnya1v+4dCOjj3FPoxp+w5TvwsgGnIHWnzx84xv4TrPfu2OvjUy4KaO6hQ
NGKfO81XzUUWYn+/w0L0AU+Vc6UkDTPp7NzRXUk+AqkMCkFUV8Nedd2usKsDa/KVDX1yadJXaaPL
riLPjULF2tDdrWlVL46tcIQsxr1WY7UT1ZtUVGCf8Y+9TreZSRqEPBlCNvKVpeiaF+MzXFrPwLae
YpnbUdaxPw5J362CffJKnYjW5YGbtUZY0uG+xYEAvf06jO198ytmKBolySqnrVx5vIpqFAxVG3vY
6lgZ2Z7pBLHvPYkq2bcajtqgAAY1M9a9TaOqM7xg0ErYqqpiYyhn65YDThINeOP9gFbU+AVytAN8
nV69mn0Zdfda0/Q2bu2bsclqUD36t1pHHt6zwOGD3ygbrYNqndDLihuQiw5St+6g4Xg0ZWEF7oAG
xkHW73rCd5nfVZ9JN4gA8IuIygy8/EbgI3TQs9DrC8Ds0vamLRSAdlp/8JoS7nm1WBOFUnHH6F4A
41x58jbmeRHCQKJeV2ly6o1+Dc+/MhhZBXuo2Pqdu+ZGE+WTyNI90bMHs+nObasefA9n/NZka2VS
VGZMeHAl3AQ7t36tGDuAqYndozPQkgZ6iSnDQqlTofI30HBvAMM76Uq7+E8eY+Ye4TN5opp+PzLr
xmiLPVxr86DO5IZT30JhuzrmLF+hsmuFGWybWN/c2Z3x7vpYtTL6YVdmBPDmMTbZ16CBtAgb5V8o
OkZlzbsg6ds3lqbDqur1NtIKmIfAI/KWZTD46YyAJHoUoyiCRLyX7JSq7oVj7R2bPsdDom98BafD
1E7fTfhkBSMkNfgJQN/hh61LX8PhjspbYWXjjjgCpAax1RupgnbIXlqXPg6ZjY8lrHY4te60PgcG
1ym2bEyfULc/CIR3UMaAAWVunUackJeuiB/HYbBgx4UvlzFRX0Y+1KEuGoj18JEYGK7LAhhAeWEm
LIS74Z/zDn6oblk9VpZx10r+gfbds8e9nT025//j6LqWLMWV4BcpAgRC4hVzvG073S9Em22MECCE
EXz9zXMfdmInYmObxpSqMrMyp8DeOZpXbzzWTvlLudzwobkuXgfSScRFzU5YDG8xo/RBolcEadMK
60ghWgM+mbOpAqycVRceNJe6MEXau+bWGLg7TcZ9b3K9pgj4PjSqP46N5ZG3+t9EIMsKpfcrnAUq
L6sxJLRI+cr+8tpuXOGcG2yfY/M2PMlaDDFrCsxQyBpFFxymS+ZfXDhjRCroUUmzIiYkO/st2mtb
a5X2pDpK5a+ww637ZFTOlusJtOOgLh3SKKZgiVdKzsoGVx4ekCKZ4Wmwe+66f0L3yFk2KLnEkUdG
2Q5v42XU7n+TW+3adtk3kwojmntnPpidj6CweBqzs9ctCRlWL/ZGXCkZ26eyxzK48LpN1ds9KX1w
qk54CGT1K7PpQ5fePzIOdLPSto9WZ7iKgsWlXx8oc+MioBvrIwkM8YeqDpOw5q9dZa8VLq5svFRM
hR/TxxG0EvtDVP7PC6tX9JbH0a3f3EW+hgZm5jw8D4busb6vImHUySnWN0kwaeiqfAqcdUt8TKtl
SZ6cyf83ldmLtGpTt3hXCM8+/NVeXcnSzPZvfaWuy4p/zAAv0/6GJZhNgaZtHM11Nd0BE3hcGXVb
LW+iPJg73AP5MvltcGM1QZbcOEDHaImJaCc3JPd0inzbMMFN/Kw4vVnJ/nqUfSX0V7+wJoIu+4eN
c8qQGJ5ikHml1vlZdP5VBdkv9h4rnB05jYfH9sKaka9umIeEZKGIpDv+zUtbxHDtUjCZb5Os9xFe
J8QuM2jAgkr2kbO6J6HrSzESaGIW/gBkBHB3kcVZ179YmNyhg7z3pj9R0+dHZ6lnpFDmSBMzIaqa
Wx4wLJzzAbN942UvriCnRSClN1sVesJ+OWHtKw3LYu95AVTMo902VqRl7/w3zI6O1859L4vxnrf1
KwErCjRgughGMIsOaThiolNePBQAIjjYeMAARyGGIc6ayiQQPdLYDusUNzQ480fH3o3FS45PJ3Ln
CreLIrivm5cTQi52StokdAM3mcPmY2jBOMG6kUKI3AWJT/kHpy0W9TRsi8TvwOheF1M6WO9ooZGJ
jGdASQzOltl2AsLUpj3rNl0RHpHKF0YgKDero+FqUB07hhjWYZlgvaYwygDoUmHw7Df2YqRbwWkW
zVQtztQD0dG0OBl6DLPz4LzAihnfH8leOxbgA+ZN7FGZx4UIDp5P+ggX858K6yP0QOiCeba3Cm1g
sXQnjLU/2sH51YTqaaTunwzUz8jtiw2ci2PGl7bP75Qh8Btz3MkJDWq1+1IhubDgbtpKZAzM2fCF
wdiNw4ehre73MLODA+3EvsNApFUdHjOC49zV5eecNaghtfcsKvvjO/RdBs12Hf0YoXGMc/jwyvIl
eyQojsomniNeMgy1Hr7YeILMxdhh09Xkdx64xkskPHSd3XPnZEijy66F5V7i+L1NgiZ4kqpNajNe
miY8NRO7jOgzw3bKN4xhns6Uuncsw4ldbb1mgqjFlrjC9ubCRjuuu/pXsmFLe/7u4Wws5fqbyZ9B
Z08lB4IIj/IbVZmEDWU5xMjEe2ofg1tZeLsFgQwaX3mEObmKB8mQMFKfhNs/V659CrUAeG13Yl43
D+IqQmtxLbL5OJbtG5vDTe+OWwfilKzz07EpjgNn92F03k1GP7TvbnW9Htx+wSgPG/G06NazY/Md
OpRPsS7XSvQbgcCRvFx2Xo7eN6tT3eV9bDQ9cSK/gWicPZq9ADA582bwMLjmP17gfJVefxDutCDj
TbxRggpvJ+9VB07aTM17xqybuHJ4CUbnlcrqr+uwWNVIsSFkvYmhOeZokSMPI6Iq3Uuu5y5WDv3E
+i1qTr2BH9/VzbIyogJjIfPUmynNIdeYscJSb5it8KtU75Nq7nytoZhd6w1cryBBDfx329dfbU33
QZFtXGsOyEtKs9oUkSNgEuxojNr5BnawdQTY7zyIZt9o/l/L1b9iyXetW+wmUgAUy6+M47uu5JEi
NVE9DllMaDbP72RG3iUVJxwbLzrLr7Vyvr2wvQCh3objuEdK8quWsA0STMaBGxx4Tz/NSDFvAV1x
wmI/AJduV4rdhK6L+2EdI9Z2P4NSyMbp31pLb0WOaovtYzbXaTGuCTIxrp6PgElELjbQcwH1RBnM
w/7sivCGXvZgGxidiNn9doA+KQBoDqbYrKAv+dKmrg5iytvzIsDem/ypa6dk1c332HtvWoW7VmXO
xqPrV1sFrwglPwBT/VikTrjfHg3DFAPvjmL2r6wafx2n+Ne4/q7gywFb3vuaGMDAJcDKYouY892Q
VTvj1Y+erHkfceagXAM6NSKuYdYZoc/bzGZ6r0Kp0Qc2+CXRMjJS7XNRo03MHuwlJTsTIkseXV8Y
uve1HF/CvL24tkcbDvNtwtgVn/U59+fXtp4ipJw4CTwu/yMLmn1LETXOCDBK76WsahEb1iU6I33c
DQTgbahjwPd7VVRvboOhKwO+lS11POr6ZIo3nWe7VraPHmo3QQCOTG3EeuQ26Vrn2DX1JqwBKuDc
gndxAjetI4DpV7TMUStFUrlst+oiHR2eqGXczJn3sgJ1aib5h741kXV7CIC1rPhLPI+w+8TJeaYI
gAe6en34RbClS7zaH+CHzO5zm+0m5Wz6akXv5W5XMiNMgeWXlmUbGDjhffJvQ6ZwqNi4kWhkrPiZ
RXgYfPUBh+10FnnKNUsFgCs0yP1eSOfsC/7J4QJeeeQdqfTb1WlTHcywZmkSh9a7voY0SXjh1qIe
RFkz4BkiTpZP4pPmCPqmZN/WausNdFvV5htOpufJQRBoC7oLQ+mUdvNwwdbaVzevR8fo/QKlUDRp
dWmz5jYwfgpDXcDgXOzmsN2tjf1TymxbQvd9x346PiAFiZ/qEtLsDCmxS+X/kxpXMU8Em//o3/x2
3Lvw0eNV+dKEw7VqgUiiRcwW5zqWQUJd92NU2SvHSxK2zZFi328iEjV2ZbeO+nFOp1PWZ4i8MReg
bxrIq3PI5zD1wLqiY252OWsPozv+M83yaRu0IHRBhmkwkCjU7s7h7ISAJYCOAOKombeYOK9eLn+E
fH1kW1WkfUUkVVoN7RJPBAU8Xw+QVaRzSeCORTTIhwD5v27z2jCMw13vRMovD4XbxIaj6x9DZN6T
oUwq5XRxB0Eik9NOqTmFpTiCy9dpL9Drgdb+RoZXgWxhtGMDXSOT+zzC64+q4jcARIEuOOGrEOVz
O/wqgkG2yxK0Nic454KmyMuLZf2WDlA+AScTJYr5CA0U8MaYdKJMGsGfXKPfi6D9dhv9V1K6rRvj
AK+k76FXHbLBxmMTPuk6Szwu/xwUyFrr28KzYwgnfqnlUwNrn6odtyNHYr0Mi+8RDzwdCd9zJBtg
DBZ4dWdE23YMKVX9tuj0TznW+9EY/CEx9gb+mPq+vRQF2cuSHAJFtwX6AVGMV1j6/wSiSRqeH9vM
pPAg2gbVnwnqMnVqXUUhU5dein+IrN06IWoohBlS2jddB8/tCJReORIwYi+eK3+Ipyxg8YSBAWe0
RkvAfzPoo5Ow8t4Dn4u4c+fEz6WHX2SY4snHUhuGtSHIj1SpS2D5HgK+JgJg+aGnuUwpsfvVrV8V
cQ8V6zczRaWny3ttydV1AJ1wqK0jKZANXOn8zpeij+pQqkdRP65tf+XafC+5/8mW8JQHLubiEmJI
i3As385l5IXIDW6EeCons8uGcUerPGYt/2NFcR86Vkchn/hpcosjVt2jPkMFgAS4yKo8CSkHNsGA
rUwOxKKGQxOBkCE1e/C20t0ZXauJwpY+Zxapq3LIfs1Qg1grNBgbM6dNDVaUEcD5gp4F9VWsyPA5
Ieg6ghQH2daseVpK8mNdAzt0HyQYjOEw1aGI6qehtXuj5m0VMswDJTJc2uCy+ms6AxibC1TPsN5P
ITkVzeAnRVfg28iCTZ0jbYXlfNfNzpWOwx7fyX1FfpTxlj01y2nUfYtcSiui0uuadEXxRNDjGwnL
L4NGVS/ozas5BWL14s/jj8nGR1NcbCqRD5EJ/TLqGgpknz/VrrxWfIhoYYN4KaY/QXv0pHiAyj42
SkEypsJif843QLJMfi97+eJ4w6aoa+SrO8+IWUGiRIv7Swt6Z6VIWpd+N/N3S9tm32fBkXg5JjnP
blCNd7WqfrrM4n1nkPMFeCIg37Zuryms00Iv6YgXKRwSYHMSz4IWGGfoIZdV4oKaKtjrctjzILsw
b8S9KuyRIG9i47SgXoVgX7kMt1hw/16DFSlgpPolGuKnnhWbTM97liHe03eauwrWDUahJXJae8hx
eYOx07WekdEcrki/YKmcydMil03fTKd67ZKGlmeUuyehc3j4o4Z0qzrk4SR3nlj/ZqtTPc+bMTA3
D5iIt9r/VjSuUeDolBW+QjMG8mkYtqLMP2mYnVeFX91R/mZ2mgCwvokGE+J20TdRONOZww89kiNw
e82zS1FhSVkjFaNeGnE2DAaazYyOxp2Zu2nq9pS7TeoP49sqWNyWSLY2aKHKsA4Ok1PEs11+Z5rZ
uHaADGMTs06DEoeg353HzF7DDuPDHPT/9X6Q2MLdLvWjP30EVrRPrd9WsZVDEFXKwiaSDk9jPeoo
4ELH/lI9LS5s4Y2H94rT1U99Vdzr1YV/v8eu7RTsSbueOn/ZEPzPdIekb0OWK50rVO0QAFgwNq8S
3Hvve0ekfJSIw7AnNAM33uttqKYEekDE74L5sjUaJyowmhri7ajG11o1EOKCT3xEusGcIiE53U9j
fjO9fqfV8lr4EzhWeEcDkvZ2fthBiz5CmUA2mSzLFPX8k1qJuBnlRwEyNGLJnVMx+EVEenhlFQtO
TQ4NARyKtmsj/uPWvBFkx8UBA9g+DvB/nGh2/r80bSRZE7eLfBrW7tjl9a5trIvYlWZF8QdwtAYE
FlZZhJCY/Vr0exC10TBPv1W7rEgYzo6Z4InTyCO+ttPUFwkD3IQvDqpOEuxAGCZTX37amuyxK7/J
JYwEUF6TAlU5hdLvBcj4bVgwDCxQfaFP7hLHxRAC0OxlKekYWeEARjXIJBKhF5Oc/CipkmHk+0EG
O12NaZB3MG/od8bikDH+HiKPDyTKP7UDMIogDO/lqK8h1xvjFq9AS/8U8Ll4sgMCBjPupLpBGBZj
060CCQCBRn9jrf+vA7KwqHXXzjyhXfAlCknwjnpPcqCv1J2GOAczE3kIROxdIhO/Mm9LmR2AXX7B
fhWh6uCcoipU0BpOp7GdkTrrjD+qzZHQrAsKHcK07SeoDuryeSbFbXSbTbWCY1X6HBCWgEc9Vm3o
/1becpwMyBy/+zcN45+Pp+4NikdyRbxjSC4rLVOfTdfO16dKtBeHdHeLYrYw2FTnM7vWy7qbwgk8
2gLVSTB0ZweuAbOInalN/RI1uXUrfqLTemfDdAzoorZ1uFRp3bgHsBw77moWi7Dw4tHT795S/SKa
AN6OjYGW1tmoMD9OTPyDEAWB6moAtzRA9NjaYld62FwnTbtRIluQu4u3tq8siN4COT44r9F0eK2M
Kla9ujrfrIvMN4spb4oPww6CoTkJx0bGFgqe2KgOumDu7qmw+3kFiC5EVyRzVhRbmAvI1EcA7wFx
o2tqVZFhIlGfxOHH0XPu+aLyyFr+bJYp9XL/Px0GNFp1dvSKImV6PMyQ/xcMvC+gtaggdFcV3m+g
5dlr+kMhR3joO6kTeAgJknHf6eEZ4xMIqwF9wpyr1O2Km6TDl/R75NlM7S70iw8mirfZjHvao2mx
U4Vn0zIELTh3r8s3/tJsJio+l2I+kLE59RwoxSOeSDjuzTZL7E5rj1kvB5hGW1wARRrs7H23OCf9
rNmGmUZ4ANoOb/laULNM/bHizMfeHAJ+elEdoJn5rA06SIRMJrkZwfVhhWb0N/pB2fMJKFM9kR3Q
7CtWRsFlg4CuMX8MDjPJWvif0q6wiwU1Duz65NeBjcvFgVxBIJ2PzfdVdlAmhRQ1B1BwRei/ybRP
NJt4DJltUvBsjNfJ45FGWKEaV3Q8HgR/yOLiKbWYmaE2+nLzcLvO67Yf54Mra3TOS8LK7LS6xk2A
/yYZdS5+iBSg0n9qiXITvqDih362keOAbkeID0WHfy2OTgCCH2KFJqeTp2CdXwpuf/01uAkOYUPe
j0nv+LfZlG3S+fI+NO6VtSzOc4LCDCwK5j965sdQ2Cuj0+e0zhsGVUfezS9ItLhZjfxaSReLXTCL
zG2agYVsUzReZ+Y1TpyBPIv7qUgt5M7RXGhI0SYZ+7R/cqw85B7ZPAzBcqJOuqmeOBE3Dlof+VJd
GyuFfzMLu9Fi/Q0AkakVc2eP0lKbbB/Ms01aDm69fBAxBcSUcdjX4LjaHihNiQQrrwKTUDbisPoP
9RqiAUIfdhRsNs/ZpD+zjh+Aie7yqgVvh5HB5Uc2VWUyuNrZI5wUBmjm1s3BoURCSwWDMXC84+us
vaMn1yrJJ/6cBxYZPRY/bKxAU8GcN+Gjeybr+LMSuZ8l+J/lwbQEA/+cQU4JnLBR63eHvETw4KJ2
vugQj+21d0zYt7obn3mlt5zP1xGJVlC84SsZgsRdnJvss7tAEwib8U3hOSZyi25Hi9ndO45MSdlu
S+HuGsQt/ccW9+L1+LVws3CePrUt2H4ZPoSl8pQJdIwz6TaQm+cw8OMOjqFg+Q742saSVWDBV95D
D9FobP1Q6PV8KA3b9nsUq4IDmlmfUVzzRD4e6ZSzXSCR2eVaNFfesJik6nDcGnzOqaVVB1isY8i6
8iBUhPRC4Y+R6zq2rE0AcNyhbvwzIAAWAbmOCr0gZrP/kcnpMjfLrhL1Z+b4IvIrsUf1wzwHdRvI
PS8NRd3GzZL/55vSTSfuZPHC6q9KEr5zVogClhLTJZSJjLM0zACOLqMMN0xjAprqPHVK+owknJPb
qx0FMhb4WKwGp3ismjpuEc+cg3+E0PIrHDuA484WfRPi6lcBKwomo7llflI1FnSjgLTIgXhjSmfH
7Jgp/5gq0PBk4EgVwEhPVWe38M8+PN7KqkgJIXePsjOAtVPohugI/Wfo+y4AuzcNFKa7UmQIyJwb
yFXErWqR98Ub8dE/UlZEh5k5Kz1EthbrVeS4LgwGc5lAI45BhnR9LBHAslZzrEdsOiun37EV4lVJ
/Jix18wA3yiHBVDFyABHEXmpIdXiXP2iwxjTPOiuAYea1rQVfqe53yOLSiIyKOuixe90jJjmy9g4
r9WKrYWSwxA3GP1v6Adf3HVErxRgsUqu4IFzk3p+CYpALOniCvDGJj96U5DFbet76TqbJlpZf9e+
8xxWHRKJQgBxvgBmvl7hhxRDJLiDxC0pvSGBXawPNWKWBh1Cuc1qE02v1aMOZxytIVQ0iTtZ7+CM
DXjj6YOqYq+gd3BA+VGv/FUujb3eAQliGKgt3MhOkxSClYOWLqSxPY4rTTdjKDaq8L+RVrpGNV93
vQRIVgVAH5wRxL1KO4XmXZUnPXJ0NyjiC9SAt7l0/gIQngnX3U+5AlsMafjo4PihL/D6493AUxvG
Qz+E370n/nBC78wayGRsIHzkDPRkI8bUIe5zHs4nZvSZmERjqoyd1YfKy5ZoGxoHHe2kV9SDrOJf
TcCv/rQApFaRrNSzKcmjwFBYKCDsqah6gmN52i+mOFU1PQ/4GM7Qgr4qzJoI7mOxO1Q5HHpM3CH+
uZf9LhBARQViSFnxAyx9QlMOaaEa2n3gdAlOdgoViP+v8osU0jALJKGTUd9RBDK7+Z6FrrvhU/cZ
kv4lsAg0EZD01u2uXsyG1nAIX3zoQMr8n9taRILphoOv1ds2ZNshsGfC1ykKaZusZQl+KetOhLUP
2HF6w6FMU1sxKHH7m9EjMGw1xG7YveWeB/dsIJO5kQ8RxQiXZvtaB+RSZRbicLYdPQaj4QrWue6b
bxxwSG24r3qovPDCn8DO8pPS4P+9FTaJzgI8aVpOzYpFR3g/r2Y9tAZHS+W5Cc0a4GqQaIMaH29e
wfUzVIxN5FjIeogLZ2iM8TZelwyVqdD5Pmh4FY+1N22RvNZ9TtmwbItKXAqev/jOfOXlA2yXuBke
g/1xAJGvv64GbnKgf2feHZgzroCbwmfD7JSovD8MoFyIra6l7fFWVgPOYLBytd+foLyJRqbeRub+
giKge3BmwHv0uex9hrGB3kpQLjHxoanL6G/pi7+g6X5c431MnvM8ueiqMCmxRHY+2PrgT+ajijXT
LmhxH8j5eikFnvLEf1GSAgDgxWFk1YZlM27aUmI1okGjaEbgz1OQ40dXiFsSoBYqaG1KA8ULDPi0
cT9ZA9TW9SBrawkAwVXS0ziRg1paxA6H7WZlcrf4017DaW1XN3JHXZyaiDzaVGzdyLY5IJXnKcix
FrWwj3wufrJJfNS5wW4Z40esOyTI78ow6Q7v2EEiEYf2BLQoQjFqfwOz+6Mdp6TykTSFGxx1kDNE
LdALHIA7F5hTE3jnSU3x4qnfIpzBWmq03is2teqj5MtzKcId1hwWvKPZ6+Q6B+xJo8UFh2VLBDoK
GSSE9f5L6JIX8Ff/ORAUi0d4cZ1BXe4DshvXMe6LYAaqOSn0ibKLEY6ISymARJVB9gKRH9QebZYn
1BQ/y0pikFXHZmmwcOgBfpMFhtKsDk7Zwo+lcibIFIA/KM6Pdd81CVfOnHQWhVJSTuIclNUz93o/
yZ05gOjVOGhy6zKxcOTbuCGtItFnHy4Lb4yup6l0ntXUoHEyt6o0t34Jd660HkRkWEFwmgK02UNN
1njPOdhNrcR/faGTMS9auNA0/wVreR/87p3iOeeUHj3Mb2D36ycRhGCRq0PL1I9p6euMNhCvWJBa
we5gwC5Ys3tSq7vDt4D1gaXa0JluIAHem8n9RkdyzUR9AC3120Jl4MxLfiwr6+NLqMUGwnSCJNUR
xvr9krSZ++SGiNd00RmWBMNe/VAC1lIBOlf6WjVyrx5ZciVjKbFA7FpZ86gyD9YmM//NVEPMEVQm
BryB0wUzFMBK14J2duVysV22I9J5LSymiQavIrZmn8nUXft1ueX9gPIOfaSy9FQ2y6tTyjLuPAKA
c+jhPjABe8jKdc8du8lV8OLoDiJ07yEdBsDqOtlz0Iv7MuCTrjwDMB1NbKtTMmXTtizqiIgSOQ1A
RVEu5u0aoEOqHiOpBK6bzjI4+mgON0Abm8ht3S8OAiB1XfYcCO/CLX4EpJNvBnjEjCcMvdi9sPmX
5Dj1AhJASgj3i8UL5HZY6JZhezpxBolOB77wtgB7S0wKA98cQbTVZV7D9wEeOBkbICnLsUYCTYOt
nLTnet8gxltAwBURpFHHNfXZUduyTsJHrETglNtgBOtQKDDmOou6PEO39BAem6lMIWRpH1w+VHWw
Bduvs5xfVjScSQlY4V8LSqRvzXcbauhMB+3swuC/kLI1AlPGUmq854Koc1X4r5SslyAnr0RC3d6E
8OcRvXfMdSMfmpI3wRCGjCD3IFYCk3XnUBZxYxENXqDijWoG706aSFgXp1PbfCo6Z/iKS4BoPdZ2
0DJGGkKZY5OhC8Qn8S9Ypmc2LfdAQ7OrwuJGIQaNsC9waSAViXVtXjxb6qQv/SrRJD/5RRtuhtwi
LkSpscW2jZdywIWjCKKy7ZHrklc7ghtElAGqg7zR3F3de0HIz5q7p8FfzI2WiP4jdhVQBPd/bWFc
BAEi+nto+BOgnUetMt+T8k4amy3x0EKU4+bBlGTQvG0UWt+OgaJHIjrWgK45eCEt+MYxOPnD5gv9
1StX3ogbTT46Bm+/2kKDhRn+n7vOewBcQACApUCi0c6RnsZrnhWIiakBZyyZdwsBXkGrGoGnv/IO
mqq+zPBmzi6YiXHYuUtwkP36jM/uBi/wXwawYaFePIfTocI2yc2z1TZYIRDGswvz8F6M7Lnp9G5s
1kMOTX5dAYhlEHIvxaHu7UEb/4CDfa8r+bSgA/bImHbNusaMdnsJR7FgVG/ExxU1OUKLLe0hWc02
ed53CeU8CUaTZh6FjqCQOwSu3GTF7/IhRukCfTLYuYCSEiAVnxOBxYNIavVFJ2yuiDF4FgyoDFnA
R3ZsmKPcA4w71pex42nuqD6iAuElDGshygpIVgk6ru4gp2a/Qr6s+2yOlFe+ObX5KEv30IWQkCIc
IZp9eZxmf4+iCAyoojtF1c0t+WsTCAeqoxz71TU52QzyUVlhdl3vywoRzFhuyya/tarYAdIoI4fQ
HySeY9/DhN/DItNcts/cqbaOH8q0hcJqP9jhsrjFBrXURD57lOjRfhV4EIpV0GXxU1DiMh3Dkl4j
Vn4osOxckUfOc3lmpthaIy/IXNp5QfUY3drrLPxNj8WUAgycXpd/XiEICK/pu5W4fehSAUZw9Vp3
9BBM8gMiiV1YhnevyQCR9ZhukAAHDSgYv3rZ9o0bz8O6h6LgLkL5TS0qBuXze96ViFUpKFRS2KQJ
EGScMTjwVrpp8YmaWLjl02TyP81UsmbDEf8pNtNUs2twOzIPoDeXzz0i3IAfzC/ct21cT+Wcajf8
7OgnmwguoHBjYHE3y/IYqskD7BAPVot9xos78Pb3vMw3gTvsZtyG1g3+5URCoqL+TflSgyuzG68Z
tj58FlA53DtCU56tct7IzA9SwaCEh9kLlVmM9+fghy6UAdg+a4CcD/WMEYJC4+nP/6AQ2LnFOm6C
ZTj5pr8ooPh4HhD/jObkYhFibNtnRyCTvRMQ9wOUQo3Zlg7UQLQlTwRnMtRxe0jVnyE1/AL+6gKN
QHcL+uS4iOKpDIoNprbEqeHH4kGplEGLnw/A6qWAntpC/Kwa6DN5iY06cGAOHMBjQgMvKnTPoYud
j1M7lmD5oaSA8y+IcBnuZmDcEMZum/9xdia7sSvJlv2VQs0dYO/kNPpWEQr1mhDSkQ570tnT+fW1
4o2yEtkAb5LAzXuhJkS6m21be1tpbCoEW20ZwxIn1pL+LFmXos1WugNkHMOMHa9FBlqgukOt1Rf/
/nWa0oe6opOE6VoV5hQu0EvWQcofnfRUynXM/v4sz2hwu4ExjZU0vFdwMUjdcWDsnX6yqGD8Rz/u
NhCAhxScNYxbxTOjD9zwzPm9X14eb+VDSyyCWSJedc7aiJMvPgjO0BSD0FgWj7Tr9gLteUXq/Mpu
3ad4kKtA+LvS646xY3BTFxfbd9aYrddF4/4pswiyJ9UPDDn3nWd8pmH0SLHHrqGQ4B5rXBlRZG9Z
ZUFCa5HuDSDxCmvowK3wJC2YuGDsWKCc8g5gSyxWQxe/h5NG9HDGXWey2TdLD0jachGH4cGavfda
tdV6Dn2xL6aeM6pIqUrFrdfFSySSY2MET/R6ayMVT9AxT5VJm2Pk5J0GJLzs2sZai8J+wkr21WAf
6e1hV6UMjCR53aMoAF5zgo10+yCqeu9Kh9KLKAYItPkoW4cuC6JoGaj+4mbt1Usn5tzOx6QHFNEI
6Jqu05iKW41uxITUeyH/6VSgKxgDlH6Z7+soYp7JBV7lV22G1sLOOYx6ATCqnLFZmQAHZqiJw8vM
B6/2EZHtHNpuCOnXhuWMs5ZeBLm1Ge0vQMa1V4cfuit/Z6lZytge2WX3Qhj8RQ35OYSIGth1qnr6
BK79Nzb/8sRa9lsjav6+iOD4oRZYc1ZdwYGHAQADy8SqGlG1m2RUemEP8V4HHU9NyXaDud1M1QhO
Mc7LLHCfDI1aomeiQK2ws8m2MqJ1ViYX3aiNMGZGLsVvTCBK0mYnJM5DHgVvs2WfvbpaB223H/1+
WDRRsQE54GeS42Jy4y9PtOZW9Oi/EIUtA9muSJ+HhhfICEHG3P6RONtlbxk8ceHZkwnLrZjM0oX1
+bRVyvucKm9XwTvbZvut5u61JQqinimtSnabixrPnu3Q71ap/Z7Y5jWAHlOxf9UpT3NtttvIq6Z1
hdUhEcyMBtpaUcRvAFjfalRkLsjUZjg6LwJbFkz0QDqSe65Jy+1XuWCz2ejCf8Z3B2+HvwbdaA4l
Z4gb/c61cbbt7Chy0iaFxi2Fdot/irYoz/bCpYudx4NKrU3tEtwFbr9gyLGPa++mKw7BmV3RhdU+
uAaNWt3jem0652Tl4CYONuUWqLxX/XOCqQUrULrgN9lnaoQMS190CnAoJZU+Hf/S9IZlMKqHJIU2
6aKuoaeqH8yxuqBt7Y0uBZSe5rtxErNTrZZ+ihPIaaitaveQ5c7Ko07ofORyO3jNy2HAFQpc0idG
vWEj3QEj0LkLy+d8NINNpYDU7/4n3d/K0dmaprdWbDa3WvHiThZgLuNZOB6P7fANHWXiH0qjw1dl
ndIgp0oDkA4aZ1P5vr1p7whrrB5x3b36pfgwDOcTxwlgTfdRjfrLiNDv4rI8mGSDQ78529wr8eRI
iyR7slKhzo1g0RCtkCj3QyEUoyR/CT5vJ6y/hx52IhLoW4ONBDA28bHJFay+EsdwrI+dKndxkNK6
RT99mK4to9ibcfyrI0RZnT5o4c7Lse2eFBxyWvhvtKXrqkz/+syfXXPGJVIsrdy8ZYn3afc53b52
AT/yI7QqUw15oMC06SrEm8071PJzLqYofxM97hHP16c6bCFN1GaonTVRgdfZjffWiFjc5kx9Rf23
LoyjlvKnLMCQK+Zm+JsAbyMq3amzLrYhoS2i99HEYDSkECmJ9D8rTz2MTN+S1AEnqq1f30G+U5ai
tqB1YBoAFkgYhZG1S8cJ9r5V0yXrRzWyLbtB8ImS4rsX8dIKYAoGlyY8p7r0Q9i3IdnEWHSXhplS
C1RdThS4uEQ2ybFV/hz2prsiABljHxgu7g3XooDtYRaxKlZhcWprmgWuTMQOC9NdmmDEjvBUMXmx
9qHTiaXf+n/yhLKHg+tL9Jin8g4/fHZDXEVf6m+Gcg7W1D9ISzyUOeBxbF69zF4r1zogEx5Guthl
jOa8bJ340sr+1BXjJzsOmV+BSeCMWjeWe7EEd2dYXeOJCUbflrfQSN5wkZJXp1wMKcz7ejxrrW1t
HMP+bApoDZP1peo+WxTmlkRY8D0fh1PTeEuZ++2Sa/HSYpxu3PHBJbKibc1XK1Fna3RvFiE7ZVck
jBwQaWVVvQxx2Cwmr80pIPG8NK7zoEd2M4xMTCtBiC1phsvKw3YcZesW41gZwW+l8q2PxSayxpNX
8lcd4kotsyyvMaGo3eS3YIw9YFLDzmAGBtTh1daw6mOI3IaNc1gUTbwtbMtYdKX6cBtrI41o4xeg
L6PPn6wq879jg0M5mXeyD3F6mnnGd8HB5aXeOjDQsXMmh2Y07IAVlsKtV6Wb4WZmfXOXSWeBs+NU
a/2rAvlOS1HAI3TfQlMbDBn2bnilVDd3z3I7LzFXrdBOluCVuKZzcD6zkxuvzb4QYZfKCTmFlXWT
DdXyELjXzOkhhcxh5wuWlxvBiFg4bUQc8Bk6n9RZu3TMv+bceChbFpIJTM/Le+U1RRmCAxO0ut0Z
A4/g4OFX6iisJNj5IhPmcsbCe7/pJErA9J5mg7G0/QpLhMXDnMf72UgZT1CeitJmeUpztcS49bpy
S1P92kTdsfKh4bLUfjFqNhGzxXM1eezckPJ14FJiW9TBqPI1hc3OqNQTms++VtWFOdI2rKNnTKt4
aRXDTMAZXWVYjrV/LYd0X1swbHFGqnURuougpW4MIwir2cVG45rnKvIoV4dDAOohAK6ZMbE7dmhe
R1lvdWiujda6VUQi1H39neb6ZLRGsy6G4RxgHZtS21qbnfPe+OUa9yiRAYmmvo3DvRWYzwB00/2X
+imM4jXt5K6wqaXJ/tmS55lt7DjHj9y1/QacPMaKC1/rDZga2oz/GWYblFwQioFQCekYdG8wFwmm
cnIswDG8xHwMhYdnPoM6mu/GBIO+teRR6+yfrkZbclkpilWad8KN9UdN6qZbcj8bVvhHDyGGA5tr
s/YKaEuZDgfStC7CJa4+SerH4m6P6/FVWowCuIfwtii32jqNcfBiiAzfNJ+NkpSCe4wqDRHhVV8N
Q9FFpcejkVT4TJziiIf/zXI9xtldvm1CvqTy0Z7GcFPnTraivvyxOW3AI6IMUXckMyuu7H1aTdm+
7ExM/GE/vCUj2JJPtOfCs1PQHG3vNJO8YKC68JTaJVo3yzlgfOWbhDJazqb340vqydXcBi9S27fB
r0fMkM6fwtPNXYE91h3DwrZ5r2f/NW4GgxVwwSL2+reMbaGLrgMMJKUjZwUPsQZXRtvLslYgJ124
IHLycxQaO4at3hJ6Z+K9Ir5yvo9Za76sKWXRdYKXOo1/XQHw23Bhe7RxWW0/U3dcu7J8s0R9I9/b
XZdaPhk26Srl1JIiRgFkdfrDYx9rFnGkFJgyF4yRnlXmuXjCvTfVsMh1dKanVBTP/Pc3iU+scuP1
kGAi4GgLWPdHhTy+57136GcGcZDte2mr8/+Y/U1zOGZi+k57cdAR4GtVfotAilXb27cqmnhh8xXx
RN0SOHeFG8mBcnb27ejRySSwFJ37VaeYH9pJ/1Z1BX9hc782QfJs9yzDTePoBfb3EvbuX3t2v0Xm
v1Sx/MjAknKKU7MHhqMrVykHfTJ+qYbBitHRe+RNuvGIpkRLrrZFkV9bxkLKYq1pNn+HyjoVGY5e
q1hZpfVBa/btC3GyLH9pyfQtbIBL/PyrQMm+O8pfW4N0lbmULyk9yIyn359n6q8RA+ZU31ynPbAa
5SrgqOtBMhXVMN5ECUq9sSYxIgESjmIU5Bw0Sr6Ywlp5rHnWuXsubO9PPvRvtjt6K23bnwKuRaDS
ci2rhwgnSzvO763br9oJw5cW4Cuu0WFBGRGB0LPirFtH9+Nx4puPsthF+Z0DTImRE23z5Nj0GWVl
HeokZyCVW9+JlBhfY9tZDTn+hayFPEcwYOIDkR9hvCrpZRO2hRdQ72y7r9HOxSM2n7UF7gLCfujr
ulx1csS42bkXQ3sLiNL3sWnx99JTdVX3jlD+HkzxUVtlspEeN4Lt9aupcfDOthcveRAqubqB9ejg
gkln4ERQcTG550rMOxe/IqbUY2eMsBuSCTWoBlJ9N324nX4e0vjRU/E6Dax9Xw9/gnK4NCWRZDMG
YuXtcps6wpO1sZlSxkAq3UtRfajZvOXK+W0t8xm15iuA5JpclDfYge9GhA09TGgBweCzo0v77RL/
VCCoMt6qrzJSx5i0gsCY9sJKsoVfMkX0BCJ/1ArsXBh1G+7L3udji8Ese5Nr0m3Ba7MULcAPweNH
SEfyOrYVCgIBGfkCEi7jBA9feDSbpeWz2CPHxEX00InKbtNyQ3Std6lldSpIllgzgOkxedTEzNQB
XXPXXebcORhu/aZjABhwBqDwbJ/NMbEx9oelaELNjvOxTN7SnN4jTrsPZO4PS8+U6uWLYd8zf+Rl
cM1vBbJuIgOuW1VsOzkxJIsf7YDuLQLvnmL/MJTzC5DQ30FXqxYypIv8b6OSpz7q91WJkDka+37G
p9IZeuMLngt5XyJZelzqiiSRhSwyhnml/yDj/tkO8/NkJDcj6l8ZkW/sxPgq+3KTE3Cz7sL5T2Zk
O6+n+2EdO3NUM7kEabk2uu5JKrEJqpGAg/bXlJjR40Cqhd0Uf00u09hF6jBrB0+h3M29+5ITJOKO
cmmZYhcOzgEryYZ3ecVGxy8PWasw0QG9Gl9jTSyWNsthZXjuiyT4qiNCFZtu9+b25XdsVaSVpNVn
bXdYh5KaY6ApkMPV/FNNxrPAEdbxM+4YW9yRIvdS9LFeWbiHjVTmD3PqP3d99prEPt6TqL6JHsUr
pYyIuvrW5FCKgfrxbPuSEQuSATTwZM3beaiOIMkEDUlmclAvTpxFZPWkezePh2VdZxl5TPE+SOOJ
l7aODlNbMdvo+5fecd+8AhWLBZnL3giwYcsoY86T/VCbs1mNS8+qx+cgaQnyb413qlybRyxf8p8t
McrQl08wFU3EA96TErUIW6QVif944ZUJhVt6aEK5jisH0DwWwP3uYx8X33kDOoOOeBNsZQFBAruK
2Hhrm3WHxjqly6Ip6oMNy3kg+odIppQKWtCmrrNm2PboKxVhkws+h2Q9M+8e6/4ZBPUoBQBZV4Sv
RoyjGBXdnXwQGpTbLMzyFZU8UnQBM+bNihWyBXasdgLon6aNRswnRcveA7A8jRjKkpFYj3QuT55t
vRgjoFHvtz9Dg7tnUhfTHd/NsntxcH7JRi4Zhl4q1/iQvd7FnrHNIxMziPkuzGRn5dXFM6dzWjp4
ofI/45zFp2LMIh528dpbPS7fEQ/e/CSF2uV5b/GJAcDiUfntHMlMonuemLCpNDr0kmbSKz7CAMiz
jovPDCif/Uj+e1tYh5LDjh6AP7FTvDkJ9J8fcez6pv0CXHhKHXZMO2PNqDOPkm1jh5TO9dYfVHGa
AtmsfRBXQhlW2ojPqiSQwZeDy7NUn/CybdMKVHMM5IvhT9dRBG9y9D79sU42YzLsPUZYTqa2yk3f
mQtyURTqNlfV1fazHxnx150bDKZBeeqtAMkBe0CXKiJeSir42CQMKFcjyEux9Yr8WU4zXmLHXuhc
7zttfndj9GAnTK7ayul4AXkdLFTmoQlvQBMkoWIaAyoZx/JYYJZYGB5b4TIHDSEnZ1HO6s9gG3s/
0CuCSl/npjt7HhW8UxQzkEHw4wfFg66w5xlkO89x+hS4+dWa7mhRQC1qmb/lYO7MuRzv9NfF6PLb
9D+kdLKNYZPhMZ5xT/Ff01XRZbwHuf7U9yGiXbzYIk2WUtTbhCl6YWIY17waAI5UOL0BF+9A4Fr3
79u0vPUxXBLPLmvrD/TOaz6uTTlHBJMIjFCxf4c9pLpMWK4WIbOAZYaCksX2ldiiF4q519E2vg1x
79oGhzzYNH3NCuiHQXMkp0+4xC+shHPPbU/gw5TTwSMfTajC3tlxyl/fLb5qh2AFyzb30+zdKMr9
ta+rSz0CSAlPrwIXL/nQmd84Mi9JRwE+qJpsnyng36cM7pvxYSKoEYUB0jZ3gUdr/3uqQ0iU1KVx
TydEO/8zdMp9Rd+uRHJxp+AhmvxNrozvoEsejTtdPPorNd8n19IEIautJzZYrGfHP84Q3oJTYy6N
MwrYznKmr5GoBEOnpyEOPr3MB30ZHqucQHunrrpVn44XxyGNoL0Pdhkf4ClJdgLnDCPmi7YiqDC3
vWVIyViHI5aJRy/F3FoPRXZnMiejOSdz/SDSstkEzP18LIIXbXqPVNnch5y0ZcaALTcsGq0Qo4MO
PzAsVvvBqtmBTq3wUit5maKCIbPqHwpcf5wa82sXJ3JlOnCzmZJ/cwf2UUw/xOJtikI+sxKVA28Y
Tz5nf5vG46o10VJ9u/9g2LgMK6IUTFReaqJ6hHiHv982Sq3CLln7BckdGt7F4eybU4v0q/t9E1qr
iMiJwBX7zsROjwpyyjPnJN0PPP2EnbD3QafptrXKlRW1n240X+0830U6edCFPCMFbuLix1Al09Hp
ytvw1MTDxqzSx4AxdGFHB9OL9sOI12+mVaKTsE9Ylh4mxhArMVmAN3Xx7Iz5s4265SfiK7MC5mqe
c50jffM6LMt97qfnNmFe2mfYguHt6tC+dflMotog1JJo5K/U7/rHIuMvN9gI6K45PvoVgpsjG/XU
sMJ7o0fCbfLmODrFtsIhznGhjyKIEJhbioBwWDYeXqVsiaTCfNICZPOtQ6edcD0bwFP9NC8jGxcI
btFbbOS3IQxulSuXOSlrZVP9GkwdFk1qvI1Dwgo5YgVrqR4bXNADIYocgfE1p71dkP75YghOThqf
O865i534PPgaWC+wTrrhp5lxaRp5uGmn+hwNeKknn+C2fHoIXN4dVM8FIOy2D8ZzRYRobPu8nJxz
liV+vMaEMY04nZwzQ/FHgoSOZYc7mF6sKjBsMuVoQeRqke6siFPP9Z190cmlH0ek08iZMxE0RGTb
tKtfXS8f8Ob4eFHdy+SzlQsm6hYW/c7Pxyu/yVYr6MG5tonTJJIbhSfhrDSZyGBnYaYRssJXk7Aw
wg2ngfFoBl69tUx+WK9tN5RCqAH0ZWN94SZ8dGJjK+akgpAkqjyYrVVLxQKncaqJ/gkSMg5DNpK5
8amukTzrYACLwpVg+s8i7FZY1ckl4M7HWOU/Nnl7TWJZEYU4fvBEvui42zlje7zf99NMonfaPxcc
LU3bvQ4hs8pe62gNmYCxxjXfBAFdS/QbwYCuDXZezQ/teIB7YI0J+nIQ5MwU1LRn9jnxaOF/osDc
2nmA1Gn98W35Qpjo1RCAZZYmlb74tMv2wJG0pd3d+hMbhHhCe3P4apNhLTPvlSScj/KuAlppchrb
uySbjYQxkDPHKGKhbPUA+fVD5iTfSwNwtrX+TK1wnzTpexRUv7mYP2sXg6LLc7/yjPQ7vxc1XQHX
Lxq/WSYROLYf+EhGxX1EmRXrJJLHNB9OfKyvgjFTaEp8PL5J2Mf9UElw3tUPduS+WpW7wWV0iJx6
U1rGWnvziaEhZrN0E0D5zkR9ZWxLXcRmsimSeWM2viboM0ak9smks9ZzPr5OKSbrtt/KwLuOrnus
uglMzG9aBA4yEBETRmphzOTWWcDRLZtyXoMuPGrp7pGmP0cFRRJF2zuxQQvICH38LkR+VrP31Lhs
dQ4kAXR9fg0d8zkfvLNWHsq68Sqn5u/sjY/K1J8Q5ZvRtU6qH3cxwljoModVaXMIyundxh1rhlxr
MOxIRM1NdNEZDipbTXC6oQlCW8iriYCpc9KP0LYvOonWAm/g3Bvnu36UyuYGj74PxoLZpvaOQc/L
gKuUmC8/ORNlDKJTn6dUnlEJqyXZkr9ZlFwU9RW1wAcNG6/LJfMID42SdZClJwR/BB9ycadx+mtq
52oGDZkPtvOE/e0mzYIarty1Vn1I0/GJRPhk2WfOBI2WPWaq2dcSSJWImbMfmXCwHix0ysCeH+eP
O5dPZTU8gKjSZOhmP4BSE7InF26U4AYLhLnIsuyHSAji8IL6p/HFVQ/yKeiIAY5Npn8NVpjZz4jc
IEgoa557W25tEiSIEtv41v14kaa5TiQaQRcRmEDIgk36CW4DYOR+yKkqfGeZjgEBp3jN8iJakknA
RgeiBsMkuvhuGGxEXr4jkZ2wc14iRoSTrJcQg9CAEdVaLhM4ZljGdZla5Y3I10MMj2aHWHXaiDjR
0g9Yb1Y4UMTTfbT3BqmkV8wOv3XjX9rWv80WPazT4dCx442XkzJUTacah66aIVGHsIFyN21yP5r8
Osr4aQ4TKtM4Br3EozGS9cfAz7o6Xv1hMpEgBo7ioMPCooAyk7R+beyANsNUkMAROw5DJr9z+l66
1WfRh7gjmXvEw17JgV+/jL74o3yVrv4KipjJoXVJypGuFgcFud44Iro/2Uw3LNurmkHgKobrlS/f
zDlwdqmBJ1MbfyxJyiIx5sGKjFB/RR7lpmo6rC0zbVSYxy66bPmE74CWKCv+DrhnAR1pyXh4Amz4
zus0JOamTx388EH1o2v43DaLV3KMYN79g2kFh1JgNcuDM9PBi2uTjDUzQrBadUqiYikxkuylMxxl
GA3MrhBSAtdz1oSaYkq3n8sZHkmKqzknjFaDWzP6b20ZI70gECnCRhRyciBah1pK7qQ9ntvA4/wr
8ZsHoCGtjG9DbXi7yDCIi8JgU2rwbrV3iRU8jvXw1/EBMjlmSHoc754ANT0n0NNBF386dBwrAgL0
kV1r4cJACibZFbSXIygT7JUwyJrOYkoHXRDJWNc5zE/Ur5TtzYupscWDlvl3ZMj3pPD7lTsH3wVE
IX7zB69Va1visEFGDwQPtk/yYNigUsdrJ5boCuxvEsbnkNhbnwwuK3abde4TWJaGwREdaN1WxjvB
UHuX4OGqnDeqwHw3DP5ijvv92JLH6GLr1poaQITWvhPxwWYNYa8JHo0dd02sFXqUBAzoPrupwjEr
cv5PRaYKzV9k9HrZT/HBdKjVDavZtoP7a0YYuYHMY6TabmzuP8OuMExcNdWjZ4pzVnDPShKcvP5a
EinSxxU5VCkcaO7dKrKgOvKa7gHddceQpFQdMZ/NvkU7jxvCRyx/ZabhiWd1n3RZwYgbdcsxBJcJ
IqGnjU8DE+bSt3S8EFGbsLAnPrLWj8eqoGSb0hN7F1mKgPBjV4jrfeMTq+u9FppNgjJ4I1vxt9di
MyXdY1UMz2ZnH/BCvRJ49pWadHEZxFaWuZwjNa68gLsHzOMh7MMWSq4BELcvkgDfvHL6Ze3rlwZk
oQ3vzNdwCe2JIiG6O6uJwsi7Yj8Oaqew9cOFMB2L2o/YL55yYkSK3D56GM4WCouDMPSRHIYn1Stv
mWTOo4zzbejP+ySzngGe7pFT8juoxWccUSNPJdxv23GTldbWHqe1ijDrNIlxtpRN25p8KVYaIRUO
17EwSbzIed3r7NqZTOnN2vqc0voxIPIXebVd0o7t0sZGAmb4mwTJW9PkN+iRfTuRLoluWs6KW0nY
BClU062y0mffMdd963XI1t2D6NxbYGOS9jFbWs1QMMmKX9wqfqBcRfVt/LcK5XiFPRaCcno2ExBy
tMnAVjX4HtqsppQ2x3wZ3eEqv+rORV+/uQONbslk2+IQL+SvNQXw/k5w8YW/6bz6e85t+iVw7EFu
nHbej8zycq03ceUdRrtexVawpDddB0qzv2TO6IYs/WW23OEgAOv0bg4KZjg7o1OfiYoLxozqTG5t
TI+L9XkaBJVG8FOJ4U85ee8dINiyddsNGbN/HVkeWj9bW5GqsC9MPyoesdFj1GZmeYL0OubSORpZ
/AuvdFJlemXdSblQnbvAornD21NBrRouGsR80H2xikoTD2l493Wu6M1eWZTxoOMSr1sqv6N6+Bij
eF22IOpxsWZKtyPxt+nJX85LMibkPbraxYeZ7AGdOfnnnVbBTd9ztGA7AbTp3PMZVL+Zps8oZMrX
zc411Lwq1PV/aO/JYcZBWyTJRpU+iLUuF6LNr+LeFIvgzstU+Qp7wFtWZRcT88Qi6mgXI6uhFPCj
v5KIQZBF6zO0yfeY88eQ6tj2/Sd3ZL+na/zgWlt0tjoV6JAlJ5IFFeKiAcUqXUI0Ua6LUeDKUMRG
Y2MP+m0w6HMSJ1sCIOTCSLxrJOigvLnmOuPpF7O7A7d/HNPivdARHnn888vWczdKh4ckM9IV/4AK
2ytS6Tnhw/KOWrgkiSV9ueVqzDjPJ4vLv3roK7HTnOeK1LsobA5u2K9Hka6HxtrPIY5oG1V6qryv
PoyO2dwPGzcdj44AtzHJ9aL5f50aoukyQiByDSERh8XRrMOvtA6SRQu5Fg3OdeomrjUHljM2Xvqp
/ygjawOVDJ4pAYlM8Awsv19Ujd1GhDF/F7XzWifZmFnzKcZsNdqk3gPZrxgkA5IyiW29Yd1q9a6T
nvxuz3yuOurp3v6blvYv2S1PjMAJs/TNGiUD138mmZuSNLIrPIsI5PHZSlPindw3lTQ4FgqOczJB
DsE8gXP4cb5JUzBbRqmk+WckV4XBxbbt8yzVcxgagDGWh2uX4dkC1W1fxtFz7gd7y5Y3XfAW5lV2
zbvoaeondn5gSZWFeI7kzBwto0Jl5JBGT9aACTWJZyZ70x9iqgRdY1kvmWnDDuAoyFrr826o7gPv
Ptkd106o/sAAs5yAHNu6Dd5ackYmo78HJ4+7HKsHyZfMsKiCkVvgTyrjMgfNR5vDXYWG8VkUNArd
ffCfm1elgp0KMS34nvnbBB5jS81HkVLN4Qv7bhznjax2YoTb0F16fvPOVBr918XL1hbZK+KExwEz
PeU1dkEvRgqRdfGUgZEwpQLBpR03mEKsk4ohm/QTvKipGlYmUYubgGfdjWo8NPW80cwoVj539rLt
Y/ugu+QZzuI1dtoTcgi9taevqDkPFAERTtn6oQV9Buxxv7KUtMdmIAk8NE5tG/xxEPZ2RU2uiWFN
KMxo/oD/E29dQ14ji4PjgYu18pyvNKrRyxL88EKDIM8xoTRBAMaLypqYRNa1wdmWMieDzHsLho4A
E89458RfBWX7p2i1tzYUCnTKFIEgkxvGMLXoTBot6Nd70GT8Q8gv6I8AeWjEeOomx/8zuN5H7DHn
9yZcM00jiNszKTNnKtT6vTSiB2pFZvuj85jlFMdjmD4VLTucQEzefWvSGxnp3T2GJg3HD+0BaDJ5
YNkH6b1DvSHA+XXs65eydo8jOfqWMX21xgx7Qd0GKPinc/lplHBORVFgLmtv3ZB8Dw7MDombHeFB
NFK51cOVI/XHcXbIzYKCqYsPzXCnnrAecDnTsBuIWulV6+xPgwP8v2xp+b//51+sDrSCf9rIFpoF
VLRK051K9GmKIPcC/zHT0/p/9+Vtvu0/7phpJ3w6OkkxTZFFMj7bTIdk8/Kfv/i/XovEdoz//4un
XWr09v2kGAayAMbhtcZy/5+/9L/ejASp8v9/adao4lSlSt8pjwZ8Joaw+wmcAmK9/y8f/L/7Dv+0
HKkm3y9mLVKyC4Y3a1p13h062aKf/q9+Af++KukfPni/xv46ghDvPM479y9hDouWQi2cX//z1zf/
zYfv33ei/cM36OKgb6LRj3flO/12uCXrd0Un9OI062lpLquVwLX/Xz4r8/64/ItFQv4/7UTCZJqb
c803C1/6NTvJdmAxBC4RHbD0F8jCuLy2//n3+jdLkfx/Woo0RX0jDEMlKKG0Qd5LFf7lcvkvK5H+
zdIwy79/13/40MAC4sgBItj5Z9QUlgbO++YyH7tdvfIu1rs4zL/xQe6L/92mKv+fXm76wsngzCPc
06Ogqn6bKdzkwX/5o3j/7gm4/7H+4ZcpYKeAolmA2DaNJlG2PiS+v0swkeH7vpBI9lZHjPR7G/s6
u5o4xrFc4z0kj5v8klyQ8vT/SDuPHreRbg3/IgLMYStSEju57Q522xvCkTln/vr70Kue+kQR8N0M
MI0ZliqdqjrnDYH6tMr+Z5hvTLL+ZAQtCgVm8YCwWndE6fKDqpEF1HvzsdG5k3OgxWAtl9eY2hN0
sk9xkP8KNDRN4gHiDy6u6CEDnDSi5LRIwQlZ3oKLOvKF6Ng4SlYhYqHhMilH4SnQKepGSfStHVuo
N7P1pjj9JzysTzHHWbsYr4bU3BSh/RK39n3Mm66sgq9D132xjAVfWr39UmbSg6I5SDtT8so0mEax
HP+cRmfHC/Xv8r607IUAN+oxVDJJT/3OUVDezZqz1IyPaKuWBzTnz1XEq1Ump6KWyY8WNQ1qcqE7
Bd0XNaTmH8NvA/z3U0VRxsh47aJj/qNp+sjT7aJ34VfcjeaI5jMcMgstGk1TfgZ9Bii4VuE+z/Cy
NV3m3YRETWcPozdHmAxHjuKVZXSfyhZiZOa8lhvPJiToMZnu1C4xoJenf8wAgWMrw22xQzM9HGzk
l8bamy3pM5rOvK6d+GNiYpa0ZojPkxSMXrKAaSunO70hwarhTNOGv6Qu+9jAnin77wUs6Xaa3mDv
8o5PwodWzR6HQfHmUPuhmRbZQrR5TSklpy4tEH+aH4YR/yoQHHdjpfmB/S518xS1dYkP2ln4ECDy
eJ4y47FwnJ9hjE9uAyRXnmH55b30hM7Ajg/exkaxhF0/I3U4NFof+wXOv6H626o+XA9Wl/0nVUvY
38DHgqnlTuDH5vzTnsEPZR1WQoDDgRR4Cxd+rZD+MTAKJ2Joqlx4xhLo4qQ8YuPyKU+M+7Jc/vHz
wnHYlAVe2QGs3LY0n/KKSlRpvSizfbo+UltTIByHXVbACOiKxCePgnzUQJ5tx0NR2TjILeEgXNSk
jho7T3zt0QSweDAeg7PpJifJLXzlU2ecMH066/mh9K93Rd04oizhMCw73oWJPCR+kZMWKJPuntJj
ggRUe1Qg5x30SXspy/Cj7lhkKsgsqUMNKwdVw6p8VuvuPASKz53dk0sSbkH5NC/JZzQtf4cFJAe9
BYtYFcNvfQQxhvrs/fWfvXX2WcLJmgVGMc8jUyDfapGnNH751+R7uYu86AcKpw7qVn8AbbskFXaO
qK2REk6oUQOrBiY48YMQLXgeZTpQHafoj9e7tPV5ITyDmYygSQ0kSML5bYgTT4ujj04w72yJrTUr
7Dhr/emOTEW3IQDDlCb9NN9c/+XrUrlwsFjibhuBHGh1iy3Z/A39FtZO5WUjqsSJfe6KZSfubd0R
TWHXkXUH0OM0KX61DU98XDSwYqWI92B9Wv60N8O5et3zJle0jeEyhX2YT5Wu9ymNdUaBM81MYWEI
BxiFGvGw1hLPHLTbZYk/DMncHqtRu8tq67kcFvidzZkU8Y2uhY6Li9a8Chbxf+vmD46SU26hBzWD
AVxAKGY60LrIVkBMBb/0VDEOc4VW7IRYW6LY37NRdQ6hTQLNSbKTrWvfZBbEIZdrPyYZ1ybaZ9x1
PxVFlblV7JwGw/relWSZRmiPSUJCMKLc268GLXH5bJqAz1EmHM3sEeMWHQolevtRn/zoJPvTaIPR
dQyw42BpcHWQC4pGuZ8FUKjL+UzG9b50qJDMNmJOGiLMmQ7wCQmGaGh/d7lBRk0uf/YI5wT68tDm
6HQoOpWFol9Wv00MgGARHdCx1PED6cD/JV/scPxZZwqph2p6k9B98RTbmlzyn08T9TiKraglkdNa
AUBkeC2A200MF6G0dOJQYAOrcV5RMf1W45NdF8Bx+uVtahtIquaXOLEe0bjhRZ8NR7WTfyhxcFMO
MqqMHDvtYD3hdHa0QnBZVrj8KsBm9HLnhZF8SjI0Ycd+fm4ddMbj/LUcaBU8dOUaiXSyLHKFqfOh
UPPy5NTcYnozuqcoeifl3XcsyW+LtoGKm+BBaoFz5T6759m+LvULO80UYoRkB5mj60HsYy/0AHPq
VEQamgCW/iucqUiHmfMN1SvwoOPT9a29EZRMIWrMZkw+XIsSv+9n6BcKMOr6UVUU7/rn1Y3QYQqh
AyugUK8qTp92zm+TtvnVa8hj11XPP4bkvpNVLM8aqNDocCFgONhvWRGX+HjO5tmay5ui0u5ntUNL
ePlUygqKpiMqbNlawiIHHI7WTdk2P2Vj+AK0AGTqhITSMGPgqO/0YCNOGEJQcmzJzNtu5lBIu68Z
XhgYKO3cBTbG3hBCUEy/6h4kvm+q0cPUKd4yBE9W3u4kJTaG3lj//u7B1alOoKLVn/pTPT6ac+En
AIIQ4fV1q/6oWcrn61O8NUDCQZ0a6agrbYIVY4A8q+wOcrYz9BsHgqIKuyF35h78Yhb6jVfcy+5y
rxxKNz5L3xZXc1MPmbadli73QVGFXRAUlPc1Iw79vB0/1G38xWqdfzr1FVXYABgF13KGNJMva/NZ
o6IwawkKF/rOoXl5DSmKsDwxdMMxO8pRYFWjYzAMp7aiHCjZO2tIWX/m/wYkRRHWqJk3WjhV6xRU
xn0hL3e4s57Qkv5oRrZbaNVLbNX3E5a0oOt3HK0v35BRmfzvuoXMTjVJp8lylUuzVN6s9iHMv9bt
l39ZsRCG/9sA/DddzREv8uNFu6da/ITM3b8tJGWdpnd7DjfJCvw8CylWXuBPzpn8j/O8rtx3H64D
y6RuBjpOi+5kCQkTEMKzJO1M89YqEm6+raxMlbVgo1IVZATgB9TRa5b+uD7c61K5tISEXTzIHbVM
lpGfSfqZpYoqPVostolnaqtWMMgL3e/zxr/e2uWopyjCVs5lIx9skJs+UBZ0WTnwF5xGbNxqxuIV
8FG0MyH61pgJG9tUimpE+yH0p9w4z7b1ioUKtZnQPtlFEt10FvpoOUVlIPO5mrSUw6A3LTIAXS5Y
maF9llb9lmCOnxcL4IJuvPZp8nVEwBUoSeTO8vh1TGcU6JM7idJJj0B2i6g3QG4HPaYxP+aLcY8w
9vemiR6wZ4YRPXzAqpsqaQAiesZFDUEziJtAHhIjAtjs5EDX4kfM7p/USn+V5/b5+phfHgpZzKzD
wBlSJWdxUnBXy2/IpBT9zfVPX74QKbIQ3/IA6QNHt9lQlP8R241fa+kPlp/otkbVc9qPO2+/jaAj
C3FORapFBzaGxxL8kckZfveUwCKcKVA+/XS9KxuHjCzEtTw0JcnuaWJEY3suvmpU065/+W80vrDF
ZDGiVVNfzAajpJ/n45pNSM+kd8YRVhEYUg/43OSiS3EqHvQeCMht1u3Eu61hE+Kd1UI0QEMf0G7x
yTRfe0wJ9e8G+tfXO7axmWUh6gEkHhsl7kPQGylFzggeY0fZd0XJPkvUEa63sjUx2n9jq0Gaap6C
gQNngJPdSr9UR95LY2wNkBD8kIpLuMNwPnfwdtB1d0MfaxxvcFEgO0I5mD4jUndqd4Lf3yh3aSEI
0Q/smD1qgx76Euk2ZWLXQyBF0b1xntBsPyV4StsDVlOt+Z089U2jaV+vj+FWP4VoCAK01dH0ZAUC
z0DB6OTY8MOjN1nbCQR/72L/2zXZESKBbNOJQFFCnzpY96OroxWcC9tkzsoHSurHFkHNVE9ulgoV
vQIjuraSn6qWNyXWDb/GprmDP7eqjJB4HzUbHxoj0N2Mox+e1McJYcLrI6Fol8cCwtl/1xNcBdQa
Yjn0FzN4Djqi8qw5t8pqww3+4g4XYx6tq0iZnMEcxHDlDTbX7E2I33wwjOoMOO1jJyH+kLSYbLWQ
CTAQxbIXcIVcIzltmYgaBvO6t63pnGYjwmIx+qx1PFLPL4dPE4UbPBwKF964i6wuuKF4uMuc6piS
KnAs+TmyHOxQVdafXvLKxyqnBF0c31lW/VKaWKrDProHQNoYT/aE3P2afHelFDGXztY+9rCB8jzK
IfiC9gS7h13ZW4HuyTRNP2Yrv82j4i1dFMSISmNwJ3RXjRi9yDDCIN64BUHhBxKWibDUoeUmhqeZ
3ZMaaWdzDn+BrvrRLtGxdRASbFLGqx8G1EPQYM7CBWnpwe8NyjdjDa+qqcwHZVWOypDAHa0vUIOw
djNu1RAhmlai5FB3R2w9UDfEEwusC6INf3oKtIYkP9Zx/yVB8Rw8XHVIQY+O7JcGWfRc7l8BeQPW
zn6TSDkDg7o11Dc4dWiuT15TwFoooF+XFm90Rz6Han1vDbifOcWqNt+mxz7AFQUqLST+MtN8uBqn
pf1pgrEZurNmADtWUacExwYIVT9C5HlB3OyE9ugHtURLOtWe9xbjxcuXLFam9ZZSx1C13FJOw72J
IctzeBwO2tm4DV0I69HRPu60dPmlQKrxv6vekaju9AUtDSdAS+f83J7qG9OXdtOzG9tKrFFPJqL+
8Bm4CjQTlmH3o34fw1tUgdXudOHyQSCLRepp6oIwlVLpPJzUW0Brx+ikfUBZ7hz56p31NXHTnRNn
jVkXYtnfCt6727zSOmmhx5l0Tm5iX/HNm5m0PyjWvWNg40ImlqULkvJx2w/SeXQnb/EyDyuTFc7/
xK0AFooH3MWVPibd487ArafZpf6I1wB0ucMAi7czNYWT5iFKULjd7XA0TygjhYd05+H29xl1qR3h
PsA+xXgiX6Rz+tl6W+5PuOp4jms9KG57D4fHlby9jICy1SXhUlC3sm5hP8VaeDNvcQHztSfpYfRU
rztjt7dzv9la0sLtYFGsSY1LnroZVJvAsIEJo4+GzPZQvV6fmo0l7QiXzrbSc2fRODUdNfoOLQ/F
ymlnEW8tMuGugeymVMJw5tGo/lET9CVbidJy9I9DI4QTu5OUVF8vTgT8QyP/MNqPUTGeFGyur4/M
3xTJhcVkCReKctQDNUV7w4fModln2TjJR7a8RwYRez+v+mz9Wf7AYAMB91E9AAc9X294Y0rECqBd
hQoZ44p3AA7MpfE05J+vf3gD9yKLpb66yZ1y0RsmW/pWNNltWf+x6i99iuJRUH6apM8pyRtDxegO
Vy5A60N23Gn58kVdFqt1KcB13SnoU1zlb3YFzg4NjxsDk1EboR/4Mq5R44ysfLeH6DQ4znEYX6Uc
kfgBcw+EUhszekARa6fQvTXCQjgCrzngE1iGPkZfoEu+xsZOYN3qphB/ohWGNWsN2WxMubPFuskI
rCQyQCo85HK3s7E28p6yJcQecxpRXcmwYsEBzD7DNzjAegEuleOIdZt81k8q9qbeztRtnNuWEIMA
jSSTAxLRl1DonHR4+vLJnj5Rzr3rup+yBSsEiZ50ryKwFcMtIWzIXCUl5McT3/6G1Xj0snjKIfEC
TzE9NhuIB7dxEcvfCSMbJ61YupQSrTdl1LB8s0I1t4SgOuLzVX0CI+2qenuyQQPZ2c4L/29S90JI
ESuYpKpzzUioIHfeeMRc8qT+UbzWLc/q68rPbb3+PnjLvzafKle6kXYC2UYXxUpmlDcZMtxAA7O2
uFsgtKBHiD6bCZVG6qUbdM5Gj9zAOeyddm+/b8R+UzhWrC4wyqYsqQgjC2ockNM94lb71CkubkZ4
wRya5YC/6NPeQbmxo831AH13YZriHi12hNp8OfkV2XdzvHNz2TiATSFSMGqak1YV/UDRMAgRoc9q
PLwqPGnqnQ221YQQMxzJCGU0m6lq4zSPrCU8kseq/diBD7++g7caEKKFJE8h70DAp6H9tsB2kQ0L
4nHvRl22M0pbe1YsS1aTYhdOBXR2Rs2TuZ78PjlCyoj+mOxYmFl+6QfoWO70aLM9IUaULTp/epWB
WblHqPbcvUQunHs3u0s+4+FDgGh2kQBbK1m4Zzh1nsXw1IEcy/eSdkKnv5yfrk/MRvFEFmuHSzdU
+F5QjQ4/5B/wl/IRqH7D0M6zbnZaWIP0hYAjlhCrpNXNbsVB4aFwhL7MME1+eC5vSi9+3rsLbwyR
WEhUNZhzhs2pF0gJIvvpcJgR53GTptzpxlYDwu42DDMHj00D2My7QfS7QDHbQVbw+iBtxEdD2OPt
GGdmWzNGqfK1KR7mMHPB4HPtPrSU1YviaCS/rre0EaUMcasrJhIyYxb5bfplgfRiW7vYmK2JFja5
AWQxQYoQO4JHShp+cVoBewf1ueONRf6l3RmrrauHsbb/LtDqKEAs9UI7oyu7qtu6i1/9aBxPfzZu
u7Nzg8DHoOw0tjXtwi6fBpRRRvw9/LZKPwOIui+K6LZrm53n/NbnxZ2N8JMUV3RliCbfCHCN0KV7
xfp4fa63Hoj6utzejVSURgpvUYPnT16+5eaI52bhoHqQ3eIrdZ+jMttZ+DrO6gebXYrXpIarnrlz
Ed1YabqQYsS2r0Oznry71uAvnKAJskjWj+s92xg3XTjb2ziGRV07lEJSdPbMF3S70Nc1v17/+sZp
pQt7PXYsB1lrvl7Mzzqq1vCVFutjNuwhaP6WiS+ExL/1unfzMjmB3DvwMPzRNu/TST4ZJXyioFQh
jU/1ozajZK8anZtl3QMmUMgvmg3KjaH8okXqSZqRAEwbaIZYYQ3K6/VOb4QgXQgMWlJFEwVyKgz6
fGfiClYPKkRviHwzZiMKxoTpeKfN8c6NcANkKutCtJgTR9Nkg3pu500e1FWI4LcBD1ukOU6Ka3Bi
Z59ibiLH693benjqQtSYrUpXA5v2svvqpvm1vqIxQIlc8yCdmzMKHtrertta+P8TM4p0mQ0t9KHq
34Z3tYvY86E7OJ+w6fbWBFCw83DYeOrpQvTIoiZsu5xKSqm9zOj466hUDga8YGjxw+5FZx2gC4tV
E4JIuaCOj33MinAJzpqHm/cLPqdHuCTeDL9yJ9Bu3ac0IVyklt1pC05FPjA7421NOQYexWdEaQ/S
bfHBAESLyNLOHG3ED02IH3i6Lvoc0pgdLSj4Os6HXNUR/4r2kK4bIeRv3eXdDofEOhnF2psQF0ML
E8kGGWUrep3rL9fXs76upkvTsnbtXQulZMtDOktMy0iBpZ0fgqZFDgMj3RYzjLGyceuQf4RD+jLa
5Z/UsCe8o5e7QjPwZrC/IZtyDu3ozgjCr7DZHyWV+L/6lSh5eKsqaEporZt00owIgPYB66Q3DJtI
dKUmNozTaVKwNpzsc4QTfB9OYEMRS5cQdovbP301IWBU+6UTe+BGz1Wd/lvS5C9Q9l2f+xSPBEMn
bhbQwbviszrs7KSNLasJwWjs9CRWQureIVrl05Nunq/P0laU04SoMygoSzg2VW+jieDkBjbYUPum
11ab86H7Qy1U98EtH2Fgo2Wc47yglN/SsPEDK3sbigk/IJSyJce7/nu21r0QmnSZc41nKrUCafWH
7M9q/YAkyvWPbw2iEI6gQk/TjIO0nygqtg/12CClsZck2fi4KkShHNDSWNUlfLn8j472ZPaPv1oV
4s44VVLdd3xYjrA6h4uX6juLav3ChR2qCkFGK+W5LE2+bFTITqQvhYKPQOQ3E3ZoTXPI9ep0feA3
ZlUV7itdBCPItLhFBg2s30VyPvdVrR51an/XG9i4G/zlbbzfd6izabbKhUgqQxiKuXUK2vx+iYy7
qLYA9kAstFZLN7X6t6WkrqvgXYMKl0d0kQhuUhJC0DK0Y9zIr9c7s3UrVoXNHucRSLIxiXy8VDzd
RREVM/XDeEIj8jH0+r0Dbf3cpekXtn4TF1EGxn59pgwUuCI3PgYeGmkHGNCn4hztzM0GnkIWgaGR
1lc9er0Rypz5byNWvytT/jtWwRLoqMPaZv6p7wFaxNbnXkLRAu+/vUf3xiEn4kabWYtCC2y2b5ij
62Bc1eal6sFsVQ+Kg8TM9fna2EYifBTtOEh3A/2rJAT1zHj40tSw8OcC52Bj8bSkOMXtcLze2MZW
ErGkJYJZZh2v0QDsgxrHbtBWCHDuQWE3opiIG4W3jy560UR+b6v4HFZnkATev/1yIQikUTgjmcun
tbr2Sue+a+Jjtld23hqW9e/v9qOEGL+Odzcp6vRW15+n+TGQf/zb7xa2etXISZ8XeuR3w93QntP4
ftJ24uLW1vj7Fnj3s5U5U9XGGtctOB4Xz3TXOrZxNk/dQ+9f//lbmJ+/UeZdG6jBB3GdD0xp8QHa
xzi8apk7wh7+vFYN0Ab1xu5sm0hG3vDPwKL92cPB9LS3C7fmRjjTkfopG0maI/x9yo+lLn2V2vDU
53vFkK3tJ5zqyoJTpDYzhmaXnINwfMAX1usy6w6P0Jsay4bjaCLAeX00NxjYsMH+u9AqCdeYSK15
BSQBAsKycxPkAaqetoa0aySBD0C88tCiHOLNyhRjLDyepK529RqVmyJJ/mhI3B5VHbsAC54P2iVI
6xblaZShk9oT/3Gj3Flm8im2OmwYlsdclSNvVAr5GC7Vb6tDmVSfULdIw/JVH63XOcvutKSEwacF
xyGC6JsFFWZGAerdOW7ImTKhShQH92WBVF6Tcfee0Iovw+V7aZi4JeOTNc4LEz+j3d/WB0ktnxTN
/mIsifFRL8dfQ2Wi1G4HL1mXfQNzhRVLn1k34TzmbuOEPOSSdhxQAcLkNx8ALOVVuQfy2IhHIqS0
VJWuGCaZ/FOCm7gyvyCe8/X6VK63nAvHnwglNcIw0kd7YVk235PlYyW5yDEfOwdTaO31ehMbK1+E
lJKQ6Oaa+fOVefyiT/FNF+gfcd7Zub9tpQxkIepVUwNRTlY4354HEpqKH3mxO92uzI7ci//1GS8i
SBNgdiEikBxw+lM+NS7nArLV2QkBUN3amY2No1oW7zxyjm9mjm6CLhdeoT5l1JKQ2z9Yxs57dGsu
hNvOau6Cs04a+/2M+i32FLqro1B5faK3lqkQ4ppZzqAU1sggOPmDVNovTb4H3t6CWMhCfEOQf0aT
mm/3sf6jkfqXKY5fQgWHL7n+qlr2Q2C0JUYPFoA5DUYf8scVQtmhqq+qpY8Z6LxDur5HRzVamkMp
hX8wv9h58F5eggBKxXi4mJYxlcF6xbqZXYb2Nj5Kx26+WYtatp+e9timF4eYhtbw/+4Yywu0TTvM
UPwsV2/gcd5JsfEvs8enhXcQJSZoABqfNohtSf9HT3dyiBfXHB8Wrjz6ZKD7jZEbhwVCsbZx31Ij
W402r6+6rc+vf383JCki7FqMaDjeFW9Qic9z9BUbiJ2PX9yQ/PZ1Ht59PK5sQ82dDM85dXyA7gD2
VjsYGlbwjrHTxNbvF/a8ks8od5V57AdO+FBhdFjNvadLyc314bn8jqILwpa31USOBoXvN96K6Oeq
c7M8ZYeFxKDs75Z71gH5n3OEVoS975jhpDczA1XKqBCDlO73MptbXxZ2vhRizVspXebDisFmlYM/
33uTbQy9iANNhglBahQAITuUH2L0GSbAMfjLeyhc3jS3Vuo1t/s3wMvcCsDcwuYNMl1HMRHVDPk2
uCVDpx4zFL4OyMPDTe/fwo/KMfUkcNrIEu5iXbdik4gQjVOnh2hKSXSVpKfN+LbyB/Lp0xFxMLq3
l+bebEjY56iLzqOC5J0Pcp4HOxq8d9GpO8wnLvKhizXK3oG/rtwLa00UM8LbYKigWaZwObJPduZo
bl3GuFVNqLpn48/WrO8WJzl2KpTsSv5p6+qfBCbDXvPrxrzUvBATCq0pF4iSqY87pycfAcBhS+Rx
4bspjh1u295eMeRvCupSS0JomEwNeTwnA6tyHrzsI5v3dkQB/TlF9PaH4aPchguUC3/8RT+h1Ynm
jevcaq/5KVg8FPjiZ+nlehC5eEtk5QoxBFpZUikWju2SgSRPUJOAPWVa65kZ8nV4HV5vZWOn20IM
0ZMmLZsWuR3VGg5T9VN2Pl3/8EYUt4UQUrSaVcX1is3RrSMCPV4x9ofZnDxl/HG9hY1IIiJAl1HD
VF3lp2dYuufYeSwq+pDm8frXNwZGxHmiXzAbkLAzv8aMAxNG1P12ToeNkRFxnjmO1ghJ95nfmu3t
iFZG3bXHyIl/kUH8c/3Hb4U9EdGJtC8YIllDreRU3BhefTe6Ifci0GzUT6OTeqM/ownafUdP9Li3
YLfmY/37u3NbH5y4Gjo19VOpdbvxMyKlrZHtrNOtjwsBAIyPVVbVnPqzOkELwZM9e1SGnbW6dV6L
kM2mDO0Ww4qMMKq6jAvKHERR46wdkfA97QbRdVNdiC0iWFPR0D+z9CTzJV+/rU7RIxLbtyqIov2j
Z2txCfuZO02LU0OQ+uP0TVcfOIfw8r6Xos87C2sjEIuIzKleauTaJXRqwEgO3VE/Ln4H3trk32+y
Y3Tcy91cxrLIqKP+dznFWIIEBeJyfvi9r131WJ8ld4ApECBseFgfmbstbfRJhGAaNvSy0HaIgZ/C
JwDl5/UxKz3kN6RZmJrdw3pjDYuwSxxUJycv2fjyWcdj9KtyWiE6idf40YdBOq7IuP9Hr9YV8m47
DrOKa2VKa4nmmueFrV9RLwbFirLz2tT+mtvql7Dxl0lprMlgpkxksgs8UY25ObVp8W9b/29C7F1H
4qTTslwyUj+YSmzdk0dn0O6XYK/wtxHoTeHALzTNUVKJUIkP8YuDfH+BI8vObtnYjSLyMkd128J1
DbkwBTn6wwyquHpMz+tJiAHqD418Z+5B2je+ai87TW5cG0RJmIw5mKYRxRNsFvrjfJxuisf4U+AZ
pOjc5APYBOLN+MW5mT5eb3Fr/ISDfpZVY2zw1PKnVnos+lWefd4bv3WvXwiYIgQTXr6EXQngaOV5
xcLoLqQASKDHv+wurn9mzcOh+LA8xCcTg6ydBbfRIxGW2agVgF8Lm3jFeU3Q9dXIq14fq8tFb9kR
wZgjNIN20VEH1NcdecAGNfymjofGb0Iu7eo9NVBiQKd7wZ5y59YTwRDiQNvZGeaRvEVbVgPS6Xc4
YxwDv/fIqlFq2yPkbAQBEafZZAY6lMvAq90hTds940Dh6sVOKWFrRta/vwsBVlpNLbKSsR87C8aj
6p2MtOPOlKgba0zc/6qNh8PSxCvHmxWWHof1gj+59c3w4Hytd3qwvjcvreS19Xc9aNUowI1rIZfW
1rHrlMlNGkYPaWG4WFh/RNxzza2fr3fpYghQVPGcUQa5hwYJudKQlR8YlN2mtVRB644/oveMmYUx
7qVqLk46LQlrC5IwYMNKB+ltdHdSFeHjFT4aiIBe78jF8MnnhYMlw8jSzh2YNEPneFJhuv2I77j5
yAba25AXVxZNCCurKnnvmVULn+V1OM1H+OkuPvXsD9gsazFq/0Kz1ZKwzgxQXCTjdVJyHd4x+dc8
3pnujVESd94SpRmm6LyN5VDCL8tWDlaKITuijzgt7GX8N2ZaBEenE6X0RUEnKuSdiO+Hjd+tae0I
2GwMjSEMTYyVcKKuH5eL7t6pSTnh43B9CW2g+FUREj3HRVqh1ptCsrd1vJBMAAARhPToJh0xm1DS
jCqUrT2MfXA37ObOt4ZLuIYHqO7pZsTbNJ1UDAxve/u3mn+73qWLoURRDeHApTaBkdCaCyma+CXG
wAFZGjd0guc0Xh1tFeN+UDA8ut7Y1viJQOncNkrJalG9anL5rm7Lh2w27yyerAdLgS/cStwuF/wH
NfsxT+Qv11vdWBAiQFqW1AUZA40kYYExXowh7RDu7JatT69B810gDgzc6cOWa3Fj/o60r8u4E+A3
dqGIjFaSXgs0Q879yUxvEsM44578Qe310zTs8bYu3oZQFhDCIQbi82SPSEisvPP2IT7nNxq8871j
4/IrmO+vQ/ZuaNDIbvRU5/vFvfRT/w2dCqUTBP5+9R//OQyK4GaWp+VI+TpO7Vm2H0v1+/Ulcznl
wa8XTthoSJM4GPkwLuSe/Lk6YbdQPDtuf7IP+sm8k731nS2Hh+I1OO60uW65/znVaVPY5jhiLt0U
KrkfqC9hc1b0Y9fcmrhrFgGOLb41BF7UvV5vbANOoYqYZlzaS7JqTu5XjXEvRzGOI6rhHMpifh3x
f1ScCKEOZza8ofSwJYo9rVRCb4glqF2rvRwch8HExDE1rcOcJx9qtXo2rCX1nE75li/ITl3/oZdf
7ooqwqJDJ5arqF64q/faMXSQLjSChzRKzmnyNI44zGOaFy5fCBeHfvnSxTIWTyCV5D0J7q2YJQKm
6zy2x2CFmashNj5afGcXyp2UqMCMlWOEKH6XDMe+t4+z/XWnzxvbX4RNJ4nmSKiWg799Sz9XN/qx
dHPX+W48KOfeM0/NOXDL414iaSOGiRBqewhTuZ3AAKqFcZsX8XnJ9+hWG8AgVROCTJgaimbVqGho
jxPIvMwrXaxIqCfId3s59suvIBaIEGjUGv+aXEZAQwkaV+3xIMZgrslKzwiWA7o2pxlMW7laWa0e
gkp6mKLgUMtfl2xyceix27065tZAChcPs0CmAHEqCbHSEVcbE9Ptf3vq0UkhHnWVWdRRaEhn+xtK
20V5MEn5rTxiJfPomoWFDXCr6iz9Alp+fRVuHBCaEI50edKzsqLJVpKPk2J5uIAcJfNNw+lzznTs
cuujs/xbUYYeCheRJg/0ZpqBTMef+yMAxBXHmbsxIkMumgDguHYzZ+uYXYizIsR5SpOGKxUtYVxm
n2NSdLaX3jefZZoJdxN06xK/1Mp64Xp3/pW9EkKhByycJcUHyWpAFvD6t7SdW+7W+Sqinoel6fMo
AwWuPS6nNaEZvJjUhJdj4+6Lof5FHl/qxRqh3vUiSlrsLocJ6ktzKG501/DhptxnHxGLnz9b8UH/
bDYH1dW88uy446n4jsGEgieheSpZjXuXiY2dJeKitSzQAhy1gClPDvfre2OOd26kW18WgkdaWraO
3zOgo7E9ZPxi9fn67tng2agi+rkeHGWc5lUtFYGnw/zHOLXrOhsPy61+yp8ZNe+f70GiOq68SDkY
Phrro8kLp+cg38uXbp2/IuwZ39rEcUY+bTzOGM9UJ0xttcCtjsPRcItvy2/IxS/Xx2wj4og45yhx
OqRIaEpGcUmjpE5FAH2LPejNVldEhDN2yWY3hGiiNB7Q6ek+vcXjeD6Y9/qzfCphWaF0vlcK3dqf
IsJ5ljorxREcWqbiNTfZKTohuAS4yZuOuVcXhz3e9/rUuLBD/wfqDF2ykEz4hI3TuBFGxaoRPQJR
dRtgEaa6p2excSX5e/q+CwRLjAiag0kM1rXwjDULj+kO7eIWTblm5zG1ETH/7qR3TZS9tuBSHJNJ
VH+h74cryzfD2bvlbH1c2Ogq0952bSKda4zV6wzmhuYWiFNcX7mbsy2c/eo8ZRgIcPYD06WMlZ1A
Ah2VWy46fuBKO6ZMG8Hqb+PvBsga5chWbfpgore3YmFNK9hB0mxsvb8XuHef7karL3UEz85Z1d+a
y7EzK6xscF4w7jA47nG0lNO9K/3WVAgnfRTNuhSq61RgpWnpPpobhzC4uT4TGx8Xgc19teSTucTS
OYh/wZMbK79J9srGl7Pf6HcLZzrpSQ0tXkbJfA0/rCn39rfzof0qva6abdVZ+TcpVVXE9AaLHaKx
jQGPov0a5vhQRBzt0U0Z7wTareUqInqrptPwLK+ls57m34CEeOQTcfWMQuxdjfmQRvonPch+xaXj
9WnhmlaxQtD3HtcbFzAR75ub2DBDqMVAs+Eea7r5bfmQkiSHgD0+7h+KG2taxPvaVPhmVaKZJA/O
tm08TGoIzEdTbirMP6MCt8KyAheIwe31tbeRSxPBv1HWDkuHM+O5Hc2zgZBkkmD9oZ4ycG9INhdd
shdu1rByIejL68i+265Sas/AYdqA4l87uOo0lZ5T2Wf4A4d8xoOsyGUv1MtvSS59U+r8qc6GU1YX
2Mxae75Im2tIeB+EUl/jMdMFZ/2s/1l1YLpD9ad+W/VGJNRk97q6tViEaFF06f9x9iVNkupIt78I
M4lJsAWCmDIyI3LO2mBZEyCBmCf9+nei+i2q6SD5rDbXrmX3hRCSXC73M6QWgTMpdP6GzX8a9ykc
bO/+c2JP9crcLVR86BwBLGqjVQVUf7dt2N6Z22b6o25zlZqBb3r+rg595rnbq1oi2uor+/D2gqFz
MHAH89aozvHOqDRginomztlSmVdrb029LfXL18vy9rFB57hgY4DKHCzvkLizBzv5XBVMWnru7G4Q
ZSMfEh5FW0lcDXqvmBbX/jdBEOpe4/tfK9xs2ticjOvDGxYQOxwhd15AvPrrT7KweGHh+9+PLzuq
w+MFWxW27vXdlZyYhKjkqP24aSHC/G9oEFgyXDfwX8PggkfgocZX9U04h53zy1W7bQjHTezbb/8H
ROXtgEDnGOGYw9GXpHhPH5Lf3f1VC+GqMcYmL4Y7Bqzm1z7c7XSTzmHCEeCh5RCDhjVdIKVx7XF2
J+gk3kf76TwewHt0gXOCXsF9/7EyVdd48r+xjs7FZKGKzyWV/59cBpXmINq3B3dbhHG4Zoy2sJLn
MGJY6NhZUWFQ8B3xIG/lZzReu6ffrurSOWbYloL2hoCdqrmt7mWYbzvMvuW3qwqvC0FkDg+udavP
ZYReeV3Jo5MM4LUcq0J6RmvcleUvY20kS++ZbXeZqxjYf6ANNGn4rH6GElTQ1shF+7CMIp9XK2yD
pb05RwdLF03UkeFF+auzhdHpzvWNrXb5Iwa4Cp9bGs0sAEiNm40FU9WdBZL7CBVug34WjQVXSRiB
Ds9psqKXtrS0ZgEgzjS7k6UGelbl7mytCSldlWu8fTTSOaiX65OM9CvhI9vj5v8tCYFcTT09/I9s
olir4i4NYXbQ2zVpit5CpSmxAJJpdpOxmlDfvlXSOa63tFPbMCHmv8tc71rnTi9QduO+Bo574fWv
0NfdGXv9G32wVq4HC2OZw3z1pJhEd2XvktxFTp1qp4TiX74OVUsPv661v4J9Z1QZSnItwgiEzrNf
WbRGzb59qaFzkG+bQMoVygwQHrDpg222p0KUPnfWev5Lj5/t7JKNTlq5XbJzLX4qa+THWr/TnXIl
/1joAlA2O8sBhesaFqEK7wyuflEc5wTEwb1sQK6TRgx5efsD3vWfJYN7+KTkMSmKlXvt0pRc//7X
lJAKBH2b4NWke6yLt2L8+fVUL3SF6BzkO5nx0PIMRD+eoQ4O2Trf4DnzeKsikBkg1CA156nNtNhv
ehjbuGIN+7NQxaJz3G9hjbZbxlq6MxyDw2nPAFey6+H6rn/iYv3GNKizaSVMP9SOs9iGey7oYIVM
94KlCZofa9I7i9M6iwtdJGu7zNwUrG8aUih9O1AUD0B9QtGjXYNcLOQbc4jwMMXFUDZ4CYdDQ15a
R2dkvi22gAjAOEVfmc6FODSHB8cRN3tW24DTWLkv5JOTOF7C3tGF/Xq53L6K0jkoWPZKDXptpTsC
ldF9OqL8aFoJPBgh0ewxDYLHDEolPZQ7PTqseqYtjer6Tf9a/LGoZVQYKd4qYWvN3PgJDozlziGp
EyZ9UiPfrYLOdpoNV3RrEv4Nn+HOpL30GtDXIP8Cs8sq8Qe4RHz9HRaadXSO8XIlcww9QjYUj+6+
v5apAfDKfaL3W5T/vrVc7nvNDnWIi7JO/CY29lSUxRIyk/FWU0btS0eCfziWKzF76RvNYpOTtMqM
dfygCOYVUIUz7qPSpR6NugCei+evh70Qhea4sJgNU54WSNGSEUDAxE79hEFJ7+uHL0TvOeQYAFNY
jYriCgZ03lSjwjJ2LxldE+Rc2IBz1HGU8IpGFGjJrGYV/KjaO4tlOTQAnA9o971bKnn+ehx/wC03
Ev052JjW9iTUNZ6MBKLFpgbqf5UwGbRV/erylPhjUjxNY3PORX2AUeWlK/tAb7TWM1ICFxj70Rby
g6j2OBXuvqP1k+W2uJnkYOrBjSRoDHlKc/PeoU0AaoONpVeCSGxnMVzmG5SiGKFe1UKsKeufUXcY
vAKAQQ/SKy91Y59y5m413RKwjbEsD4dmGBep4RsjXKIgeP6omfIFUJQgZTAnVw5bWTtL0zurf7gD
hR89gyQIgKVe1KHIkuqeVvz++qMvBfE5KNqF7L3WUCTb/VBoG2Umd/rIXxsRv2QOf1XwQvK03InC
OqLeGFXfXUs8fv3qP6JfN+Z7joxuXQc+pjZS8GGoG99JXDdgZnXPp+Sh0fMHO6v4xjajR1CPn6kl
s2CAUqJsirs0i0mQVs25ohz6xjpIHKmdxBfuFNGGCZvfVUP/YUYJ8/NEYdHGuQKKWO5d+JJ4WVIB
dJhMEFRr7R1vG/fQGRI6F8DtFYPUcJCjKfT1GBc/7ywEAwEFH8wa6b/I4uKXVUQoepKa+71V7xW6
0PAsqnp/ypuwcTsQOcwXu16zal6IOnOsdmS4FW96XJypaPwkOjqwS10Zln77Tj5HiWqRtDOpIB+S
7dt9fsGZ6ctX6nPv6sGtryyQhXI7ncNEjdzVc6AMAGM3NygEhdE+vmuhnLcdArh9X7RgzbFq6co5
x4xK1rnxCIQF4F40TI9iY++bdxtIr3obB2qtkrH01a5//+s8tjTYyJuWhQZX55PJL/f5ptga9yTe
yM8p0HdrWjmLw5llZpZkYswIBDuclxbNR1QdTvWx3PBHAqPUtXbq0vKaBSbodZhDPMTpziWI1vzb
qP9bzj4HibKh427jDkjGXKfycrvfOi5Msr9eugvhdA4GNXItLliNoxj+ydiFe0Ffe5V7Xz98oagw
l8s181RFBYcapRpYvI95xry+cToPqtz3kQ1JNybrJ5Enm69ft5BVzlGiJmQGu1GUaHDYHAjBTVp+
S3LpC/eh7x6G7mfurqIArivnRqyeo0Uty2njfCwg4Qpew5X+NR5jlODlRm618OvR6H9U52695LrS
/tofU0knI0e03CppXIhwNriYPptDAjEf6POceNrsChu6P4Z5sqEgmKpsW1URJH+6YdPQ3iuG+p7h
WuKhEOoPQwWZzvRXpsGAqhCh0LsthDyDCIq+bVQHaZpsDRKNdxMEAqHXzD/xLfcMCkBaJlIP7Iqz
60BYqO6yH70bbXkLjxLaXhUXO+dEB8TU1ATGX9X33Ki3A5uCqp4YFIxHeMhoVeINTXOiToWcrPtk
Md/odDx20n5RqYUzCaagPhdiq2nsznL6RyHSwGTZkZjy4rYq1OLBB+0C0E9IbtO6eYe4PxpX5q6g
7J0aJUzWeQvTo6GH2rQYL45WvVpV3F7KvPsYKyNMizjaiAEI+2KCBYNqdRNYe3EWAHJ60CHCpm1H
2yNa2T4ho9N8UeFLW4yJkAzqqXa6My657zoxnrWxPAnYmKWRsUnKzvYi4n4z3a6CFC4gw1P2I0/T
sAQ3O9ZjHxKn0M4vnlNzDIlOvNac7qY07nxV4wcDnA+At05+pD3M5HTXMnx4uUkc4+K7yswffd7s
W9FqYVMDgjqZ6rHOTOpNFUQVuqx9ACnY2SQj5PNb4wEGwceqY8ch469VxR4Ge9z1tuUbQm7KvN72
dXrMWvfDsvsPrY3e6NR9Nr3moDMHz5tMAHiuUvLQuP1FNuobiFqnNK6gpN0frWq8a1T+EuUkbHEv
8djVzK12ht7roPJtIbPszLoMWeT+xJo7D3r0oDLxi5XV7x68wunamDOzg13Jb8KGghU0VH7Etdhr
La29abKgVVzHzEuS+F1wLnzNzNxTkY9lAO3QTaMGeDW23Qe2Hg+SgoRmrl4gZPKTW4DPa/mRpvyS
teZm0PLHvHJeBq3aGw6NPCNqf2RpVfkDbIE8TXWO10Vc86NUq+4bm2Q+d6ccNF7tIdc0WHQYpn2Q
ZfXOHeckwbfh1nCnWhLGpgY0Sf4Ip8V3bozi2Fv4pwdB3yy0IN8DDU/slIIXH0XV7pKkOLAM3Zqe
jLCDSHp3p4uC/GPcntdRO8xRY8GhySxjz8ioH+FYSJLg69izlGrM8d7CdlsBt8irN178SF6v7cwr
a1ecjc3/iYe8dPzMTubYnmDTCzlHoKn02hshvvCsb7ptvHE3TRj/VL+xLevVI3pBAB1ynv8dUaUZ
gTjCDW07Uq957ff1Q7Vt3+AzBXEtbNKD9k3bXlnJxtp1eiEpmKO1aUdAKkjxHfVe96v+rsi1lcNu
6cmz4qpWp44+kjje2aPYTNBfLdivryd/6cmzHD0bcZ2ATClgZxS7VP/dihW8zh+Y840DbQ6tzhxz
ypibAwMGhLwQ7lY56tl2xusdJ8in6bNJpzfVGuiemm4DeTvdDYqyDuwKsigjeYBVz6fKyw+eZadB
sKMc6y3R0xAlvSdtzO4AN96ZVsQDJrPMkzlChiPFUVIHocidPF3XWp/YdCviKSgM57nRdVhUTlO/
kvAsoBzpHOBtlEVfWXoLZGYne78rU6+2rINtD3dtmp5bO/PLzEBBn1VA24oKGob5K9N64RlJ4Ucx
uDjUevx6Ghd/y3V+/0ofWNyWoLQAq5oU6EcbVXeuzGRjCPsccTRFuHNh1hTyYtgb4ldi9Rt3jLeT
coNUz37CE29l1pcKtHOR64ypvjYKoFX7sIdZ3IdxhDB97I2+dejvTdhHaue1/vJCOJnDwtMymZjE
CbJz1TEzCNDg30e0/r7+oEv7YharCHTVdUUAx+TE+qB1fmfna9F8IVGeg73ZoPe13mAzJ62zTxrg
Ehr9rVbFoYZsnquXv2x3WCk5LhT45mjvtEKG1lu4dzv0krhlQCHqqJu7KCpWAtNSkJ0rW2eGZiKn
wB7oNY37V123KafH1HQ+OqkBwl7W9mZMWZiZ9rvqaroZwHFF8w7/X86Q9FXJXi/tjRsN57aha33n
hU88x4dLIakmE1ikNpv4Mf2k71e8K8ySgT5Iz/2hC1CJgMZGuV1zZV6KdnN5bKaGDGkuEK9aCdnQ
rHeeRWMdIjrWl6JLkWNbpXOJmJRosBohvcrg5PEIH003vWPQkYiHYTdFTPgkQ66YIRWrgZg3x9Lv
NGP0Ug1IaspQohvIeKhthLREWMmTGid0HsRh0LpzOljfDbvOQYtt3mlbnOwxfbALbW9n9koisrSe
rlvxryhTdFqE5B67wi1PZv4mHOhm68h33Nevd91SKjLX5La6YjSS6wuyOzgFB/VDEuaQiFJ+/AFF
qFW/qD8qATcOpzlA3ap4PkgCkhG1so+mEB/FiGjdlB8lad+F7j4ZhRE4k7HvUuOpTt2NQZswmviL
MGD3VXDyHlvyebQrx5NgRk0mFEG4mKjXO05oDaX04ixTHmmGX6p2twD8kSAyUg5VWfRuhKZDsUDa
0Ohvf1gdee6S7FkbrF95CllO20EFmDYjx8bh6AAodEdG6B18M3S+Q62mQEPNhZECNT9Lbdy5aXqX
mPn3sZ6CLjKPLU3utDx6GUi1YWXzYZiE4WCC5Y/TnybYo309VbejL1Rl/nsp6KXFazQxscUgdTVc
qPs2rMGtF/qLEHf472fLFLep2oBxeBv1m7FCa00vJ+6x0Ztgldjk2Tlq1JaTeqcnzsrSvh3wyRwU
JTU1UVPiAKVQEbEHSPU2/9YaJ3MclENI1wqtw3CqdDs28pCoNvx6Fv5gnP5nIRNnThvIcteqssyQ
ELHnganrj7JFX6ko9JMGedGmM09OyZ/TUYeiLwEyyjBNrxvohme40Sbpi6DjrsEibIx3zWiOrmX6
hdacoij+llEYSKjOOEa8OeR6dwYrfmuAbKpQnPScVLxxobZJZCU+JQnxMiIPMZ1CZhoXFbt4fDv5
zASEN+MJbq1OBJOSYYtmI/xWmoJ4wooeILoOwZH8oxrZSQ38IFAVxsXqvuPDz4bClDIyzfe8GX/l
RfG7sqY9bsdBktt+lVglTMoBnXCmR6D89lS4OhAsdoU7nY7+aAMvjHTQvbSGfs6UuKHtNqc25QCJ
EAePyH9Bm+7cNfZRUfKsyv4e3lWPTZRvJVwEvc5yntts/NVDLjNxxYEjjfW6ajpLbt93MI1JGs0M
XHt8L6lCSEhAqPp6Tm/uLOLMmRp6DPv6BmL7uwpGtdb3WtyvgyluBnA8e3aRSFuRZXo5yN3Qoz5H
WQc/FgM8frXvSLYSGcw/leMbi3IOPq4jg7SZlMVO5s1DnUShLqbX2tQvzVAoD2vtAY2XANclYM0E
vSjTovCeR62TZAPZK1SEvMgmcVDyGv0tLXHulFXddx1Tnl3033Kjc3etqs/J0B7MpvB1ZZ1BOXlI
m6j0BlPWPrXjX45uvHY1HGgsWP241qNi1WNl8+/aOPR+1VWYzjh+6aC5tNEd9UJG+dup9SFsk+Yq
bY6ihzT3bsLFFqWOF6H16JJx9zO1kn1bahcOOXSPoQaRm6g+du5TzOjZNGzT1zLrseLgDluZG0Ag
3AFUrH9wKUXvqodeOAZyr9FoH+nVm6lVzcZ2cyfsRba3TeBIqTa428qYEn/sTeVDUfwNvR2YwxqQ
XSCRKAKEk2TTVCM06Kb8vbfG+yhODi52CePJk6ZHnoppWNjDx6jaU6qNR91QP0HIeUmqqPV03u1Z
Fn2idvUy5tfqS1aQLdRU9mMM9damb0LldB2qf8Aecc0JeE67AFqjaHR0xUUziuepKXGDMH52jO5y
h24IMkCSkYdeG+pNL7EJYU1xgt7vIXcY9/UhP7bm+MyuctC05B/jQAGaYEPtT5bz2EXdLoun7PrF
obVUpnUw5sVxSPmpIrUOkWcjqDq1obI88EYhGMEtzVXsIl2cDa2JZEo47i4Gujcd2nPiQkA+U5fR
bs/cst94lH2OHP6cBZw5I306D1b9yNvuu2UbF1O2v7Uqqj00Ar/pakIci+i50aINLOv0rWEXTVhW
aejio3uM9CerlSdUsSB0ikMiE4P0UbUFBL2LX9qrGUbN5KdVp6GZamdUPC8mrrsCbslBEo/Kk5Lc
c9nvSqodLd4NIAy2AYfrRNArqIzo48OVSoMWXQHarr2ThQLnvpkeu7QqNvkgwojRRzdilp9kzrbk
8n3Kih+lIbGVismX+YT/pSp5YFEJcZSWHy2r+mmlzmfGaOKXdYNGXElDMZRdUHbJnaUhmKN5WF0/
gOYXjEBEiUNno20PKFdCsDOanqq0eqe9sxej8zvXk3utQgV4GJLHmsp7NlDYTpk0LG3rnJryEYxF
4kMyEZL6ZnHoHXs75LLcoF65sQeMR+t6aCaZLXRhdPGtdLMXNrSalxnV0SDDYcqil36Axr3rFmNQ
x/J9kDT3jS59l00iAtWgL15nkMmr5YFp9j5OnTvXgQgtHbdNZluobQ5+TdWpiJqntDd7uNm5T0y1
W45MWLqqw7HU/oRN8FMFAQsvTaxnNVY75Y5gKJriuS6Qbdgqe9Pq4sOKxteuQ63araODfZXtJ5Xz
KLEky1h3/THPnu2U7rBh3qGIsVOJ+mC9c12Rwoeo5jkR7NeoS9urKNsaVGyMa0ShcN8cOzsFN0L9
qo1B7RRxj7yMf45FfD9V+I/lMN6LAeZYlQu9HkuFNBuebHT4UwtH/FQMqV/X+iPUIgV4oeWu6HDz
TwHc8LKuzL0SdfON5qi7MTEChLyjGXf7opQv09SEg9741tjAXyspH5Slf5QljgMj+WmYAKdRg/+W
Lf4lsoaDy/IdBhpEcRHo9nC2m/ajzcyDMTh+CfTafUfAftWt+wiVmiAWzS6VLcx7mFtfISXwcaD0
Na7UibfuBgbNsVcmILvEuPSUVg/9tk7+1Fnxu3VVFHS5TXAnqqUHvzDok3GkA1GtXoUoqVd2Foz0
xPTmdlGG3nGEvDAxWnQ8MIlVFD+QQX8FJuJ9crTMEyoFXCHr+2OtT74wx42Ku2yb8k74BsNXajR5
Vyp7K6wpAMpqx1Aw6UnutQ6Q3QbyoNi8sxpxZgMsb/TmEyfNiLVr3kW2DV9LDdpT6YE09JeRuHtS
TnekAE2iRlHZ0frnGOolCILuPuumz8QevQIHYDi56lSh3LaxY+Q/8Pvc5nRqfVoTEiDUfLdKZDd1
5Gky5l4sIG2HwGG11RYgpSAm5Q+q108N6XddbBxSkQxB53Q4LEzPlmboJsZ3087LTaKKPKBTCexH
KYMGK7+Wbdij9NT3VAajBFTEIEcIZkHDNIe+8WBBbWESCXZ7fWqj+J+Yh7CzmVWuU8MsO260BWwH
XjkIAOAfmmxNXe52qxdP1//7ntBZXG9oUxY7+wLaCvQzzb3+oF0skBi6HV1Bzd6GbeEts1LQ2NBI
c6eq2OlbRI5K+e2+2v65lSZ+/6l+R97Vyvhf+Qx44axwrZGokSXBsJBSoml0NYW4igGU4OBcsDu8
NFy79Nwu1xE2J/5UrWSla+oFYIzxffE53tEdivE/1IFtScA38lStFAZvIqnwolni2SFziqoJL2JD
hvokz7aosFlB6taB4wz3lr1akbpO/v8mn2xO0tA6QA1Q85TQBqjInryKg7upaND/Tn+ad/mT+/x1
ln7zvogBzSapTIGx0q+vqeGoK6Fq3W2+fvDtGghh/0PIaCqB9iKVKOV644+rvC0PnH0N+15fuyDV
2q2haReGMGdnWKzEtY3hRbR5L9tPg6/M9XVOb8zAnJQB00tc4Mkkdx3ivB5fDETCLN26CC/IDzc0
XtuZC1PtzGoQuZODSJlhAO375BuhBM8cEBmY1m/zcPperAznz1361nhm5YiC89rOFaY6SaH+ExkN
ClJ1/h2paeo1yfQAjUtwHPMh0EQW5m5+0bP0jsCYzxtZTbzS5U/sKp8TdYdaXX1vkeDlon/LYL27
cmdcmsrr3/8qzLV51Notcq+d7sI/RKufAZtfKYzcBFpgOc5CuFNC7s1CIgOtLBR7ttBcDa9mtmtI
mqXHz2I4m4qWaz1+OXXVy2QV27rRP5MYhgJaLSHAhKt6bH32Sb6yvRYC0VymfWhGq1ORJeFkNYLD
3EIykmahaRPo+Jrt69gOqwSPayi4tW5mIUIzCxzp1JY7XFO+1Xp3VxVw64VEwbaedO7lzrVjZBtn
1Bs/2MhWSkK3q2focl+/9F9rwVW51kIZUe7ybmrDPB1fRGcBBFp+XDtRCt18067Ok9MC/ymi1cN4
4cPOZd7tcXBqU9OwTrruQBvjWzV2D7ErfpeQu+vjOJA9/x6n3AcxOOyK5B4E/ucmy1/siry2NTkD
EZB6POYrTYDbpQ425404qV45uG0Xu7RIT3psfSNRBD2K+mSwdM1QeOkdswBUW0obJhOpQalh+aDP
VXevlYOpreKV4HO7GMTm9JGCQk3MabNiJ1LXF43yqhqoT3i4fn3YLE3aLG7kuDgWbYnLpjuYYUt+
tsVrXvEg4wd3eP76FbdbRFiPswCSKg4LFFid7WKj3scZR+l7RMc2jvM7SG9tYPByhg6b5bvXv9Zs
+j6lykt4+9Dk1aU3kKmXEfChMbyT7aZfK8r+kXK6sTvnVBLkyoaWGU6GIjPbN4VC86oJBrffMlp5
LohxBQO0ExBqXQvNGrdw3fEbZNMxShmUwtX7KJQZOLryKBQiUv1oDvmlb3TPgu1VEVubtC2fuAaF
YKYOmcrOvQG0Q7tHyFmZvD+t9FtDmGemfYezVmrZTjcKr6pgLauPgNjJh7jPPb2C0QUyflLDNq7x
oraESBsu1u4WgA+viFrlxZUWYGi+KE+2w4KyVwdbB6QrUWE8AqIDsDV8Po+srH1Ll57U4y1qpFsr
yQ9J1qPlx76rgWynstmyiAXoSgRfr5mlVT+LnESP48guIVerxY8FmtNlN21V7Pz4+unXxX3js80J
L7JgzThyaInD/6xUhW8BnvVvT55luVWaAB5V48m2tkljoOWMNUr4HwDorR993cF/RXVkmtGY2Pgk
hih3Uza9RYZ4ZaLGzbfoXiOnaA5EzyMURtzxgYwuDXQ9zb0KUi8GTLJ9NnZNiG+Zb8aao9pl5GNg
NCB8DhWq3bbhng1pBqPo0WPS6a/syhso+k2GIl8fNTtBUZhTyVGalb4te2HvdaKfosF8dlEG02o3
93sgVn1Rq1M/5KessoDcMKfjWE0qyJzilLRV6VnQ1EWxCdWJuj8Mo/hOOj007GGFcLpwV2Nzig3O
dhiSK0xAH7J3SAduu8E304A+jj56rdAviB6ZvRm+5/8Wnue6yilwJYNr4H3EOpbTTyAGvLKIV3bB
UuScU2dSNURtnGFGnG8Cl4y965m+fELhuPTM5/yu2Mcfzi45sP2aZf3SzpiFaiUMN+oSLLLJJAEt
jd+mo9ZEoRYSvTmXhlRGM0YC8rdJVnNEJftUgI3gWVkVCKPZ1o4VkgaFHyXyNV2LpeHM4qNSJRzQ
IoI9MyEm04mc9Yqs5JFLaZY9i1FlLidNazGemLqAsk04PFrxDLaeT0W3FU7mqxRtA1mA0em+fx1f
FvKNOWGlEQK1oL4TO8WgCFF1UA0+06rwHeVu/+0NswjWu2WVue0AdWp4ypLed4E2bEH5SWNjZVUv
jWEWyIaoVPokRhjqNPTN6mXrdX10nKQRjtOw8o7bcCjC5vQP1MJLXSPol3NG4JhaWHeaqbajCeKT
o+xjMvF9mdgX1quTTcyXhlkNUBdAE0s78hNRo0CsLv/2Ra9n3F+Bu+OlAxYucKtUO5jXFkryMMgL
pCRWzpyFs3JOFNEhyt1ljc0hSAYHtsjcOOKZDda/8BHwIecRYXJgvWDj1w+KoAiJ29maJP1tU0w8
enbzc1CSVVWKH65vQdMI4gPHUgiR+gW6tk99II+h3tEQtPw2EJTfwbvr6wlZKBsyaxYWTNWJOsvx
4j5EOuZXv9AzGfG+q5fL8L1akwtZmphZgKiIkxrUwmuIAhyYUiI8myKcunL8J34iYXO2yAQq9NgI
BXH0xkEHCges0duXeIhe7N4GW1gfVzbUwj1hzhwpEh0o8p7B2kW/jO0JVeqWad4A6XoAjVbmZeF7
zQkkndA0m8V4Ryp2CdAG2qVbLxUvRJ05XYQS2zYN1Nt3bQglJV/+4XHwID4NIbDA/0fHoKWRXP/+
15bPioRkkjcwnDMjj5o/raHa8LVDbWkqrofdXw/HHdsgKWZ9Z9rcz2viG/V3Wvjc/m6tsdv/oPdu
JJtzafHKIZZjNTWE8VvH2DnJ9JGzaWNm5TnSpEKvHmpeqRi+iV5/JDK6b22YfQjL5218F2ftNrHo
los6QJ1DeQMqSIHtwuy2ZkBJIdnO9GT0HCvbjcYUEDS0NWUHWL1XzMi/uc6xOaidtuiuV2aLpeTE
jecUYBvY9B9PSXMWQbKi4/mEy9UO90V/EvtuJLspBjFI1vuvg9R1Nm/NwCx49KSKlClx0qNHG0gB
O+g1DN9SfXkOU+cRNeNkggsUUVQLGoYbUBUb5jZpOnI1XWc/nW6qdmUF3Fk5lq5P9b469U1Z5R63
afLgOmvUg4VRzuXFpRujaJTAIlLVB9P9aa8y3f7gjW98v7mKeJ+zeKximFWYMITJuurk8PKZCOss
0uLNsa48Z2BLeDz+ppoyfXCv7jSNXsqE7ey8Pk2GNvkVVEZANNI2DhK7gahgQr+uILmzqdjAg5ZY
27zPhpAjYW2cet9mnfT6sk02btbcmYV6Adzopcr190Ina5Xehdgyh9W3SqZ9HVdInyJycIXtm2V2
qHP6+PW6W4iTc0x7AUawWaEDsUN1JJRZe7IELh+u8yui2s+vX/GncnxrbmYRLMvz0q0p7A0Lo/jA
hTHzGwnES27fjRbqog1cJaDVNz05Q8l9UbQXZWMpdtQMBIEAax21JwbpCG6zD2Gw3NPi6mhN8ZPG
cekl9ZOk1WcZDf5IuOmJCoDNqRD3kxRhXDsHs4VwPoTf77MYJLmxfHe0IZwUWEB1xYDTTU4g/N/l
ef1IuJ7AXgwde9PakCLapyAvD7mJn6l5cf3/2Du35rh1LEv/lY7zzjMACRJkR1c9JMm8Spmpu+0X
hmzLvIIgCZIA8etnpeZ0t4/asmbqeTqiOsolKa8ksLH3Wt9qrxoFRzwEnUj0AHkA7rHVxBsYqgn6
uopcRQs9L0v0pEpylcMIYfvl0ATkMkLornkDwTfW7SYziVuMnyEwXaF5/zjIad+1QACH7gphnxLe
PRmslkYffMfn6eJrIGPofeu45zmc1kXggXzSf/E7eUOq4dQF30XzUan+zrX2OjX8aatR0qvysTCY
fGbniD7M422kPjipv3Pnvy5OPz10PQUYBc1OtMmyLvbK4lwq9kGe+TuX8GvZ99ND04HODnqycisU
tIfBAKeerGYbD4tYVyOyj35/Gb9XRr4uPT89jwuFKs9nBESKIg72AvwmEChJhwjH8bG7yY7eR76i
d97QW6ND28Ms7/gUT+QiSKvlmyyH7DeD4wGo19+/mXdGdq9N0p/eywD67TTUZYNVZbx2dbhG5LCA
mW6GmjKgW901STWoDyBnvwarE/7WAaGKOfdDQ+UWtr7r1m2v1YVX4btnOEfAvTAI3BuUuQ66SCS6
rR/VVF2p0E3huk8lSA0qWM5YoJEKcpFNcJLHkRq+BYFsYKfMLh3Xi09ukN+rnD0NXvERdOyd++Gt
nWIKTSM89zItlyTx2aFpNnmYJb//Cl4rk18si2+tFEGOh2eVj7E/UZuZDceO+kk9FPuQzBvZ6oND
ioS10Uo11Yr1Oi6liWderNGzXVZVC2VfMJNPoWLqWFA4IDN/nU1gZfmYGPiRXo1V9uj1FV1Fbn8r
CCzZthTLilswL7TAN22nDJrL7FvmBSdu9GYuoObN7XoYm2vuQyAwN6cqh6y4GmfYWCGaI/1HJ4zX
q/lXb/9NX4AaJys1bNbbLETX1Df6YZogtiCOXI/dAPUQfxbB9Gyn/EpCBS789oFQegSSG4MuCIVl
KxE+Eb7UBMKz2Xb72e0hXKvOFtSUi5E6psaDIt8eAiQfgnm4nyJ9qyFUnoZ+z7uvcH1+AmP/5fdf
5zvtrreGkIWrae5dK7fhAqejr/iNLboHX0NySeun1p0hy5F7NjQPv3++dxbUtzEBjoPlzXAGgQXs
gUF5GKYPKoL3Lvo3u3UOmQYfR9ysylN743hpOOjdErkfLKPvve43DYYZQToSphYMuMDPbDSsYh+T
gl9P9L+6pty/n5VGBmugO+BDKadZpDUrDs2lkY2J8iMN64Memvt6phBx1Q9BWYu4CQI4nAt0IQm8
HwsFhaf1EDcKA24aTs6pynS1GmWNpC5Cvmm8ZGhnC+RlZo5AgQLDb+X3qVPYrWN7FluD74IX7K53
vUNHXbGic4bBAMKyTHTUkGiufBQ03IWbQ1X7uTfHBvL2MjBnP+ofQgJFu0/YlyFAIrr2irQv4WiP
HIj02w5Cdr7gsJ/l+aoMUaQW6JWwSu3I5K+dqE6QhM5i4+mntqlvmT/NseN3C8BhxblZsh9EwcSi
+hM2k5NRF36tszy0RuDX4acO3AQf1x11yjiIomsoq1d69CGZHqq7NuPbAb8Vu2PzfQihLFzkF+1D
zIpT484x403tXVCcxhw9FyK8wptfnGDej/OggWqADGRpxXUlFYJ0K//GTCh1xrY3KxWOPIZ4dO1G
BlkBEbhdgCzHiC7+Sli5KbvlFGbZPWKvHjvkRWF0Iecr0wl/5TTOQ2YGu6OQjI6u2rsjfE/LUK/s
jN04crchLDGBZ5IoB55uDNZhV1xZ6C86PWygI7t3ewYl/3JfVMNdPkY/smU6Vqj91NTvdcDLtOKD
TYuwfcnGygVJe0LigONtphrMhYq2KRXRmJSe8xgQjE+Um0wGOZg1hsK6q9G5v6S2o9w8VtSS7e/v
+fduzTfH0Iy6ajZmwBrD5lUI05HInwFU+6Af896d+eYIGsCL1BcdHh3H9jTLUGdq+8Ga8k5F89bi
MHt5xUI6S9wm9amP8DVdtNqiJFsvI+KDleWdT+et14GCgT7WE7SHUD+DeQD4S0M3rjQfVDHvvYc3
+1VlwzHC2A0LrhPFJCs3g6O/FyW2LLeHEvv33/A7zZ7XOddPdVlLymAKR0gB5RhhmDeCbF5jverU
Ka+BWpfhBzXzO9/1ax/9p+fprBWTongzlZciJ2Sl8o/ewXvfwptrlM1B5QP6JrcI7VnRtkicIFxJ
kBp+/wG99y28uUgV9ZEF62D7mIPbYkZYgw97k7vS9OH3j//OB0PeiGkg4iVh7i0QL4z1mpb1Jlzm
p3/tod+MWgJK58Vv8NBDGKzE7F6Ffv/B/fVej4e8uTjhTQq6usRj01P9DAv+FqHoduV9QTJyQg7Y
ZT+6cN75/N+GKUTG1yjgL0/UrEf/S2kBFc5/IAxg8/sP6b2J7tu8BKZriAmzAOVHif0N0JLrqhLX
wQAfAGo2KKpegG85djiktO50RwlNDexDZdesWzquFWfJrOzL71/MO9fyW1/TPJKIiCrD3Tg/0xak
WMyv0t8/9HvX2ZsyaIimoPYr3OiDyn70TYYJ6Zx9sE28N0d+q5MG0JPbwg35Bg4HyLAi6PrVgQ3e
mlQ/4EU8kij6glgMtJLklfBsaht0/oR/uOQbYiAGIci5KOoP3inC7n7d23wrqHbN3ApfaFT6cwvr
AgKtVj0v5YpAUrsCIe7ApPiEuKIzvnaweySoTlLAMJ4B8dCPIBIJ1ArucGFoBje29bGvNuqm6Ny1
9UGW8fLFS51MJIAffsa5NoVLgSLGg0HDU8qvY+hA3ZI/UpQRkCH0JA5x1FFjnScTrYp4bIY+abTz
w9fhs5EhLJCE7NzWhSwqX44eqKzJIAZ/Zf1BotM985UYCmCCvFucap8iru7GaL5m9XIQvbqC0/9z
Lru7MKoOnt84KaAP50UbFEGYCq5EVRzZEj45bb+HkRDJGWdWJPboWQdMVLZ8rTyVstZu0BFOqwzu
kxJJqE0HJRWfwB8HBZfK6mB9uS6b+Vw0cD5Aar3HDbGZO1iGvEv+H1I+oBTa6GaOmxr994w/RBhM
I+74herom0R7LezZCaRflJcGb8Ag96EZnFvRlDGiMxJIFa9kgEa9I9KmI0lDxH6S04vmAz4174Xp
8kyW5dCZAOEz7mZiE5RHSnyDcvoOcc3XlelOsq9TMtVgq3p61eX9p3HM9/4YPFa0w6FsPCJrm4JE
CZVSicq786FB4PkhKLI9LSoMAnOd6MauZyCCbGhG2Fz/pSApwt9K7gs0WAKrUOsomFGKO/RT0RO/
7Um1Al74X9qqUDX//TDScVz4ooQr0rRh7MNr1eM4rUqxjoLsAznKO6K24K3Mnskir0PkJW4DciOM
G/sVP1iepcqtj3mrbyIPVDbIurx+I+kU1/ququ4z9SnXJ4R2xaSc1zKctgij2tQD3C62WgNVeZnQ
bwv3psh/DNCeSKdLgK+N3SXAZgtRd+mvf78K/pqCRoK3cR2cM98ll6DTll15M7yC5IwqdIM+UVwE
/XoZTMyaJeFgLLSjTXhfpgt7rhCRIXa8OlAHxqJabEMFcyXIf/UN9VOGkEsyfrRr/3rDC9763g0O
VCbn6JR19pA7mOYuEoKPTcPbD3a8VwTo/zy0Bm/d781kfLuIGpHNA0Tj8+UYecGEwgkb8Z2WfbPy
4bYWqk3cJdub4SQOABSMjr+nksk0pEi86HRCTMagtARnDP5wLBJQvrhOuQkgsZZtJROOe00OBJnX
zvcZQeo6mK5tsECb7JiVKKriumihwfTcTcNyjDEd/9DWDvgUbZfUPrlS3YK879xHQREgqsD4132v
t442IPSoOKo4FqIRG0jABI5y9a07mKvIoMsEM11s0Gu60A13Y5kB0t33CaZAHxmo3+nMBm+9/L0N
uoKVooGrBXaDpEydW56a+GILaGP6+ffX6js1VvDW1i+bqAsmKxtARnSKfNd11Fxn996GxgBcP/n5
vnz64Jl+XRwEr+b/n6pzx51JtpDXZ6ruSVqnrr4PE5UgGxTc7BWRCVHxR4L8d+wOQfSmYreAGrWj
eX02uobRfmMOvljlew8HkI3e4NOMv7XNiiRirXD6Odvqo8rgvXvrTTFfsNzO6FGgC7321pdP1ECe
YdAPXcGxCOypLFZyjZnOR/G5v+7RBW+dNgrijMleno9tUCMfxq2/ARlh/9En+d51+NZg41inILLq
m220ndKLecKJu63dezFAycm/6OGCUPfv+4owwEY2Q9OARwvaebfGl+XY1QWackG4enKNJF7IHpMP
Lkb3l9Vb8NZ0w8QlOuhy2Y8J0v7iOg0/5xv0ljaw1z58ZBf7daUdvI1BibhDSi/HN6OiCLMAKDfb
r2CfffAeXuORf7HEhpcb7acbirqND2oRhNNQ5zB+Rbq7wkupu51HJF6hFVYv3dbJsqSBcoGxMDas
WwMluGHjvoQOig5rM7GVL656e1DugxNeLRpBLcvGIY+qwloKUs8CWW1NnU9gapNcr+ZcpiAB0OjH
6/fwv76Zf89f5Pn/vFr1z//Av7/JbhlgMRrf/POfp+6lvRuHl5fx+rn7j8uf/tev/v0P/3ldfhuk
gpn27W/97Y/w+H89f/I8Pv/tH2k7luNyM70My+2LAnPy9QnwSi+/+X/7w397eX2U+6V7+ccf3+TU
jpdHy0vZ/vHXj3bf//EHzmo/XZKXx//rh8dngb/bwDfbPv+PP3h5VuM//nD84E+GG5qFAC64Pg8v
96R+ef1RQP9kJETzNAhoGPivodmtHMbiH3+Ef/oe0C+EACzJ+GtUgZLT5Sf0T9CVyOX/gJFkKEy8
P/7znf/tO/rv7+zf2kmcJbzO6vJWXk/g/33p+QEJOIAP1PXdCCIw9GL/fglWrAKzE7kjsUf68ZpC
IBgzv3X3kVz09SzmGuDNrrkC6inYqlqyLh56NR6mphRiZZeiP+Dcu6SzpexhWMJgK6O+vmpxzChj
b77wAHQm0Agx43zHwkXtK9jlk6lwWFp3Pb8Z8qk9qiIsz1NFmwe39gSOJLX1vncQ/iR+N0bn3AXd
YFoWgC5Klrl3SMKt6tV4AWhgpGrq0zApNaxybwZlS5ketAa/fsQIa4R2ArVCTzx6jOzCEqiG6htH
+PWxhc1473KGIF0zOxWaoz0aqTjkn6M8n88IWq2SgXF96mwrNU52nfYvFBkGW3tNVYvM1ZzcAfWQ
bbWo1dHNqvyTIjg9AGdTwuluTYdupSm+q9CvTt0Q9WtWh+LYu8H8lStefGII8sInzjN9oQvQByqn
4ewGLub4dsYU3hD+PLApvwk7tJL60UWNK6TJd2GAZB6l/fwMGXy1VVCvrmWx5CdX1pCK9A4dcY7y
/DOtqLjKWj1uliqINkvf+l/gVF4SJ+wrlKghyQ4Y6UafVZQPx0hiE4Jyz7UHFoDInhuu1mFVzFcU
lvcvTtvyA+BSwS2wDyrFg5lHXof6sWkzyPAxLbvtIGccgYnV8CMPk3ywLZ126Fg1Tz0PcXjNTL8N
53aKEZDnbANNgdNS+XSNDCiJlDRm/cR6XXOLhGB0x9UUfWsmJ0zRoFJsxYM+WEN3IFLbNtM2KLTa
+8oumyCYmtt24uRUzjI6Lo6EL3rq6wOtGE/6RVG+UnysQLrto3aGiMGZdxEyXM84uJffICiKknxA
5jGGLI3JkC3g8G95hmDMoV9yAJi08uLOEncrZAeRswRpaBZo6Laenc9LBo1UovOC2VXFIhJHnnRx
RK/ZEbStIGW+gT+TRkt1HYl+wSSEAmKcqToqdtlU83MYTt4GF0VxXwiOabclEINoNi9fhtHioM1g
+eQboBQwP50AbIueR8KKHQARbo3TYWafcgjZFPwMTamScsEkJoVcH4Gu3kjd01SUwQ/GOhC9MJpV
SWVbsA9aV3K0GAqJkcfSBO7qgnHb8YmZDjMnBzmnRdY+GX+ofaiTfNalhnOCDkfZyCd0ykcMYDu+
dfum3CGsrbgGcdlNWS/qU+FqAirJXJS7xcG/aTZH6Ns4FNYBYsM2FpU/npB9ahJunfzZB+PserFY
C8Rs1RXaHhfyhcWLxNAm0snMAdYArq4ongkdoyus3zlMwi65plOfH8WID3hFggn/Xy2i23l5JkD8
mcYTAwPYX42ch0/cXCbWwCnKo0RQx5MpBN5Z3/n49IBLbQFMLrEuLTwodg20pE/uELYGl3KPh8Vn
KZ6o0wxPpOrU3dAtpY6LqbaAtg5kOfEcjxsT26CBajHieygiMnTX7cIr3G68B/fVr4WTgA3L1QNc
kVW5R3shwGxcuw1Q2A4w0mD9TDONc5WP3/XgBv61ALUb4goN+kk8DpQi049Xpf2Clvvlbb1+xS6D
GTjtsOpJUDCmC9XCWeqTRoJNg9OTR80dMbjHEidynTvCy/pzBPdDl0L6NHzO/Z4etGnJuc0L0HAX
Qvc060D1g2nHB9PIsSnLcXBdVdMAD1dpenMfYjSyawOAkVag1OVPDCrQ+zqn077vsgvSeHRTv40c
eFHyaKvouBxdMZE71++7pyp3KhvrIGtvfBLZe+ZH9VVtOZbYfFTDV9NIltJqhsKgL3Et+k5tvpeI
28JZpqyAAuHc2GrldGZ4NGHRwzqL+wPcTYOfCcOgORJdhZmcseBZU2I5gN6ielHM7zWCK1p2soOL
Agidoklf5eFQwpPf1/5j6Fbd14YXIe4TF0ZjYFF8RGL4PfBfB69xvJcehunL1dvVzhkfH6x6KCnY
tCbZZKdvnXSCcd1qyi7X2Qx0hUXfbNpZ0T+rBZCUCWBGSK/7oW9AiuKzh2mh5TgalkphVO7qsr/i
AFOFl+u4Ud0ZjKkGLB5VYhEJ207HY5A78mAbhzrxMFW4gGVhMUdGhVpdlZL04JTXPb1VjrTIn2tr
F+U9GfzlOijqzDvl1JX34HxUYczhgmn2pCIaqktwY3li2BjRPbeiCX8Q28FNBSPkAE5JM+16Kqro
VrKCerAUck+sDUKB+B1WzYHF6IcBbTb1SC1el0p45ixrMtAyDuGuyr2143nhUz6F2X2EufGui7B+
p2qZyAP6RLhl/HJxtsK2YEsOSCtq4tw1ncUbbw3ZTRytIifqSnLWuZdjpIkUFKzhyrNPYmKYMgoR
RM6+d9AeZHzEVj5QzgwAS435gq3AHKlEqyTJTAV2iwsSbywaZs+h8sHRHn02vQRhpr4UkYfRtGJE
urHK2uqGLmjAToBpruvKq68bmwerIvM8AlHggMXeokWOyw8vW0C7EtlHQKgAXpGNbL5OhbpY8Pvh
7BlqH6nBFH4KLySYQFbOuhAN4rlmovoVdpc5Dfu+PefKcQ5eP2HOX7Wk2kVaBFvXhxrZQUewXlHE
mAKoVXVfeloAazuH9bX1BT2OiAXfgSfcI12MZJ/beeiPxnGrfRtIb1vRYf7s50P20FYNODfZEI2p
rkX2qfOXPqGuNt8LP5IPHDGAyCZzC7IRfFzOXTu2n6AdgSFBZc6jh/CWGjShJdhl2Hp3Mw0VMnmy
EDmBPiOfGe+qdcYMv2/8plpSOpTlqWgNe5CQM1w7bHHWumYz0HpVeO2bSMccjcN1mYtunYE1E/H2
6Hdk76Fue8qpEMDH5PjKGlcHnztWtjv0mfimySKIACzl4hMRejoIx5abXHcDFC6tewoQZrObreMe
xqUObt1iUIcuWNo+nrvObin2Mkx54cMGprnzNQ6oYDBNcQS4yudyMbxddawpAeerJsiXJsgsVxO2
W+AwbQngghAz2k1z31Nvp+niJAMRxQuNKgDFpqjFRV9Gk95rLwy/OI0BCIbqIJ1ZjuCgTpf5lyGX
ww8/l/kX5Xb8yfUpOijBgAAluqjhR1ASjQScyP8RtaI/UtPMe8Em7A7AoaVTWBY3GCjb4xJ54bnN
AOWbiDC7aqTl1awam3rcHXd17nZr5CbZdRugbTk2GUwz0xJhNaNBTGHVSJHoHCRtA2ac6umQNKil
Ux0ixw4N+AUTEfRUVevhtsn1fBo5cfbKh93YyWeWOpx3n/0uC9eOKNm6p4tIK11+w/R2jNGzXiDL
wNIJWaBKIM8yyAsbsZFgr4zdAqTM2ceVVNDFTfoGSWsjE2Qlu4Hv5zEM8ROLUhygIVhwgMKM52y2
nwHImp9cTxdrm9UUICip9zDVR994hjpDkMpchy3LURU1SFgooyLxMtMkS675WTVu+9LboYmjsG23
oV9nSY8oUIxP7PAINHu5RklSnuQgCfQjsrqBuK49+4zZzwZRu1d0FP7RVDaKw3mENANItSN4bASi
DG9G/JVPnLRn2ntGW101KKUCB8UjEBYQSeM0XozYtgS3gYsVnMAME7cz7x+I7wLUCh5Dfzf3FvAs
AEjZg1diacBggD20jg5RGTfmfkD3U8VtnzPIffsw9QaLlQJnpERDG3SqFY2uBj/oYibx2w7A5k/1
4Fr0zUmwfCPE1utw7CP4gLsQu51DfHiufc//PngoHoRLkYuehcMVDTrRrWyfR0eUW04ESlxQ2njR
g33gLs0nlIZgRpkld34EsuXHTnv9/eA0GiEUFHP7lccq9Bj8HtafzTAHRK7AEjZrwQKAUfLLTdkx
P7ZF2R2y2YeICXUcNC9RMd/P2L/kBkcJMC1VqPQd7bCDIcMAIgOohvJN1vRIug0Kc5iXzsEauUAp
Vbl62k3Kwe5AomFdYe1fF9Svd6SByx9kqhAteay4iyzmdASW+MnpYYNa+QysyaHqUW8PVPC72QhU
OUXbmP1Sj2An+gaT3GwuUqcu+3SydryBw7E6Q+ki0t6NnGNN8mqTY6Pbmp7aJyrhEqKLrg8Y+lZH
OnlF3HpDsymqZoR/LJIJKnHk3UDf9BxKjPA58j5PsDAD9efCjniZlwUpWuHBMag7ustUyY68Hzys
Ov5CYiwv7RqFg3evs77d1NiI1yaDbstF4L2OG9tFG3ccB2ywDE1gCFOTsPCZTRCJ4zerIBq67+gT
G28NiZZdVsgJmFKDVeEY4gCQSN0UiSq7YF2HUAR2tMzWndND+mkrePDz4KlEkbUXoJpehw2uoB7a
2D1dinA/mqlJhFbzyiAgDfy6hX2qeIheFb7DlE262aHHwdf4T7DH+bO+Y25Gd/NMoE7CEWwH33Z2
1WM8HGuV00PBHRflSwQcddBOCXz+HnQPMkqDAcc3rJZdomjTYhQj5aOPZLEUNae8dmDwOVe54Fs/
gi8JzYrlKzoHqHWLUG0Lf5q2wK4uYPW5dYpUNZKgTmle3E4HWLxFRo6yAxQKxwOAyCpDnuRo9F1X
c5C1kEIDkVg4vAR1WNwsY4tsxAtj0nZM7QzGWxhvgLbxDYBFEhfFYL5GAqotxlz6iXTwei+kQHZm
ieCbEKYpscIBZ9z0zqjucUbXe4k9Z+MV1HFw7q/nRzRrxLmDMZEBQepPJzpB+jz7UXdbKFGuG3Rz
E14ZdtvWUwmsJg6aZpZ06+VBh4iYHJdTzSySmwCUBlkCE2IWFdPBQ67tpm0rP84H6G5pMMyAgI80
zaIS4xvDcVDoKI5joYMmN0RKw7OzVOKeFS5CIKMRt8I45SC2ZMZdDkPpO+k4eAwkSKW2edTVz4yb
+W4Maxx0B6oOnsTRCAw8Nqy1EM7l2/OWr0Wt6huAIhRgevUFtcpzZLQ24fIln6LxJLElH01ZtBId
5Ca/wK8xEIZnP08KY9HpZV73VKte7gRUrSg/VL43Afql+MaBdiynDhxIy6/cnoPv1biBFxOUWGAA
AG+eAiY4nQFOUifU7YBbt8q7QsGtt1CqQBGJG2eNTMHyvkc4DnSCIWs3Any+s8ZecHcJzbUYGiOl
ZpVJ4cdtgz7L1DYqAYULPqa8Jc1GlrNzqMDI+0SA3b5qzRJeq474cPpA73eDzwSIYl+GKVL3QlxD
OMOhrlbZCdhucBJwqkDqZlmyVT+PEC/OU4u0Xrd4ap1FvwBk2oBiA2banvQR+nGF0hCZ4FSc1tJB
cBoTxQ0aPM0tV1F4zLkgW2uwU6DfMzmH2TPFkwb/E2muYtw5jqPv0YnT6CDhf5tVCS6PDZsNLy17
cHqiX/SMP8Prjo5ehL+tO9mlfMKbA3S0S6fZxT2eYYXBaQW7xWwNrCU8LIHdHxZ4qWOvy73PlQSc
VDF0XmBDHj7ZFi8ara/y8PqecI6sIINdFruqvbG/ayGUfuJi6e90mwHg6DNvPgctqJVua4IfIVBY
K18XKJVwTd1FHY92/7+dPS6v7ezwt+3suwlEXDS2/9bQvvzJfza0vT8juBhRmQcYaHrexfv/V0Pb
D/+EZCFE0zRk1EMOPX70V0M7+JNQ4kURSM/MJYxepD//1dEOPeoC+Rd5xOeod/9fGtpom/9tHOQH
aI9HLrLo0GtHC8LjeOU/j1RyF1nTFXYbKDkvLc6u66a1VkGg0EqIqh7ZLHm2k5WX3SBraLhZJO82
rPUItjinH0GzbyAQcfSEhvMc5t0KZDrQCF24TVXdB7BaFO4OPfPp5PuqQjOvmRNtmNn1HpxVNQ70
X1lF88cemybSL8cI5/8oP4bILNvJLIPcOarhDmsWdCcNxeQy7It1PzGMTwdZRteC9l3cl529dnqt
Exm64Q26IZAWg7AOHwVXLYIrQwz9+TR1ew7f+hcXwxrU7bNEN6SeQrVBAadPVYH+Uhcy4qDbOpnb
AtzPNC+Fiyq44Ih0QFjMSjdMJZ7JAgAWVHPlWV5Mq7af+VMR6ilFSa0PiylolxDERGzhxkFYl7/4
A/yIWeGuWqy1Jwk0/n1hFDuwLkN2aE+cKKmwd2zaCXvkKi+HMkbvoHioLqVKgmn8PMfWQQchbgDr
+hrOMzTKaH0UdD0FKH52ueKTs5rJ0vTx2F6a9iwrbYQyxMdZg+VjJlba9RD63VsIdSfC5R2ca2bT
KTF/o02FfrmLTkJb8jbVVTYnnpBe3Fqqt9XAhs00juQEHsISkxmgfcU9L2mWbozHsa72mnj5zVQV
ENNOJH/CiH3Y4ZnQWsg9+9hMPvtaYlHEmXxCaMhSK30gKGyvC8H6tMDpHZ9x7j15TACWorGLIKPA
jzHxgUFmcWm45dKAPwzCyb5vKfpSXi62qKJzNCjmaIrRP4yu/VaTWzRMoUib8wULvXSwA61kaJ39
yGvosmpU8oAhoDZEymh4tFUtNtLN0aI2OOv16NrjhCftoQCYf69E3X4Z+qz/oQ3g4IVjlr3xqL2J
qhz6FO2pWLqVd01mptG6qktAnANo+nvNyvPYw/7I3UDEuPdBr+E4rwtkdYYrJUybuuVo8QlU9a71
eu/Go2MNFJDtsH9Lp9k4I/G+NNlYpxIHJtgJSbmfRB2tm3DUV4Ungrtc1t2+hvgd6rvIAYWB0+Uc
TXBAMuy9V+C/mO9gxtvYwGCSitGak6qhfRxza3fwAPBtV2EAvQqMcmIo9scdm6rmU+PB0b0gIhPG
b69Ba3uU+UHpBaUkhjZXcCN1p7aI+GFAFIa/Aj5I7HG6za991g9PBSdNhjNPuxzsFLCnPmj779iA
mlunjdRuaIy9UxD/f0WGoFxHVYgDrQc2WFxPGXC5cnZSd+TBhvK2u0LmG93aLqxhKuoBmVE8Wx4n
T8Dxi3i75bGkZLnLHFOdChCaixWQdZjtRhGhX6g/izOyt8BF0zm/xolXIxXcmSS8parJPzmtzGSC
qRbuissUMnEojtgJ5CzFegaS8YQOeQXKbsSAr4baTyKqt0E3a3LmIMfCweoDMv78TUkc2FGrHOca
6iIbPdUTxiQwwlVyp5Qin/OcjKdw9jQC0iaBrvmodTBgzufjv88N2qhIPqjLnfrf7J3Jct1Gm6bv
pdcFNZBIAIntGTkcDqJmbRCUTGEGEjMSd1TX0TfWD2j7/8Vjl9iuVS8qwmHLYZOYcvq+d3KjljQG
XYBGT7U3XdiRHZN3jqhUbYLIaj+asZLvLek07a6LgEEuOCgH8ZUJE4NLmYtfeTsn2npHk1tbh9Ev
wrdNoMO36GrVF7sb6NrGs7GsveXGCNMJL8T3xhb1hyENy69DlqVwHPqcLoTAZ2/ZidGR+vvcy4wp
sdho5Gt/Htp3blhbGL7Mb23wpE1cNuUXIcuBo0vY6HeSjF1/U1gRft0kJaXvaeFYj/Xsx0c776It
5yQGrEFSq0N8BrXcB6F4lIP1MEV5Q+5oEn0aK8eN+U703O3KF5fcSftU22udmHAiT+bosULKjds4
N7ncGz8/9pnDaajAFgRlx22c+TcJrcGl9/WlyeICMZBOLTpSZNkSI1g+WL0VHeqsfxSNH+4rafC+
zqyPeBh+cQZ8jcIly+Csdc6hYqgcsPWd3lpV3l7Msx88lIIGOsyrB0TD7h4ndXlyyjreeDr3Dxkh
l81mqTLHpgEhLPIWLXNknCS3ulasbCU9XDgeddscoyXEl9RZzHQPV/KrT6d260Oc3hehkx4EsTYX
lqEqbZv6OwpqF26vlEc/bqdjiwL/doGseQGMBOYhE/wM8J06RLUecNc25V3BgLsOnaC4gFq45JQD
LhmV86Fe2otiTRafy4+LjG4ciLpHK81PPgNjnsWGQMji5C3OB9cUN/SNbmKW/Ae6u2xqvoKbneX9
KXNpeg3dTVGP82USJji+YThnvNMwJBejCW6MVd2nDU7WUg3+IVX9dZzXt0HrJ4RArkIt9uOd4OH3
VopFYljnu5oU1TlT8fWkovtEtD/KZLqvZXapZEQP0ZnNtsBCm/7nif7sUbI0fC17eoo5zk0bWVoo
kmNe9Sa1q1Z8pLkDi5xyZl5lienICaJ3yk9j2tvVHnvG3BwL0WBw2ZGpgd3rbNvHtEgK+nrDQj6B
Vy0kOMmBmACO6krg6Jx6cXWRNml8AjcwREH9DnzMY0AFteIhqtXEsI+D8RHAdt10mpeJqRfYXnfb
eFYakDxSqc8kunt7TRz9bujY4jeaZOpml9l5DizpTt5xkird96TuwavNxux+cjqaPxJrTkBWOtTQ
uJoKbduSWXczgB7LH4KTm8o1RGMm4fxA16QA3pgW9zbMZnAjDAgA8gvApGEI60+eCLDUDzwbRmLp
c0GfijNOgaLaFZRCfpOcXKik904bx598HUQfw4zcFY2cKj7ivzhdoRHzrurerdGG6L67nwsXGFQP
yxe/Fu5xMkv2pIsqnPfsu9mXZWmsd7mNgdKuaXXl33jo9tmkU8HdeAJAFsgbnI6xTJPNhGXxkIew
zUFdw7n+5rgGnNZpvO4U5CC0ka3oHNRZyDHCTS31vp0s2JHdMzRYZ1EnWeDtvCDiYiHaMdJ+Hr5P
8qkumbIrxFiuaOOSxEtG9k7NCu0/o5JiBSjjZ6wSOTpyOLQDzSnq5fQ9X2HN+RnhBC50rI1xu/zO
qDSFtbqioRPLWrX1yQP+ND3jpRzE6k/dHNS3iBxqFMArtOo+o6zLgFOmWKFX1Uf15fKMx1rgjbj1
r1jtZHvW12XFb+nnJo/+FDv5NgXsxAs+qsKb5hnx1TzueznJ+CiCAbp37/u3csWH3WRIHsWKGQ8t
yG5gB0G1jZ9BZXvFl+cVaW5XzHnp6ESBb4Fhu30h9oH09TFovf4uXRHr1BH8+Ipiwy0E0E6fwW2S
OFY0DZzl07Ki37L1gVJnv87vaA0Aj3fPUHlOWPw+acvwI7tqt4tZ2fWmXwF20QO1LwR7fBdFQF8C
eNvbps+IvJWvg0GvQH0VrHRZa1pB/Cijy7wfC7fwj80z0J8Sv/BphM75SA+LxqSzcgKWzjKnXrv+
zq9gwdS2aL0tfJAn5n69TXQS/9bZar5zXK+PTpIiZWOVRj9YQ2Nd5fAjdq5sq3vNUfqibpd+DzIU
HP3cTM2OKOE1mFj6V0SdCBr0jXfZyghdgrME74C00Av+T1n9Z1kNZ/B//8nF+gtL7P6xfYyHR/Oy
rOZH/iyr5RvhKV/iE68C9OKrDeyfPDHxxpf4QsHxBv0MQ8F/+qOstpzwDXoZX9IOlL5PzQ2F9Y+6
ms/4BnaXq6isAYNCH7OsP2/v/4Eq9pIB6ROqxK+CJCYhiTmue64ANDml6OTHmJDEBc4mpO2J1AbQ
8LLwFTbkK1c69x/Qk5XOCicI3GuSO7ZP0ooc78ElOvSnD/DHE/5MfpNn6gSfd+1AshMENjghrmXe
GWM1KrvGCjv0zJUZVuNfPH7JLPetqt2nZbZ+0Np19v4cxY8qzfxhh25CT/vGsG/tslkF7aPJizY+
DLYO3U3h0VrbA2DX/a5kU4p2eOQoeE1a46Pie1Fx19LR9S5cunXztTUuhgxnfEmhcM21o2+TjFYm
vjLBSOFXmW469siiEGbEa2njjvWoN/EIL27rSlT8F1beV87BRDJu8eEYRXByWuNnBz3nPqAjKY/O
3gsGbU4tZAZ5mfva6S8aFZvggvTPCSjQBr0+yKzlZnVfd8M7gtLnZtt4wZyflCgxTaVr6s+XS9qa
5aAMQdX7hqK4u6zwvP9hJimL7aS7tN/FiRgHMOjQ7kiaSZUBmZhivcuKrgkeCrg5y15MYVq9U5iq
t/cFLdt85+MZmJ9WxsCIo1cFRafbWG0zEU+XuTO5cbPW466vh9r6VrX9QE1VG2GOIY/KwbsMcPUn
rsWtHhp3VPJeSH+h1WkK+ze/qmv/MIzjaPZ6dBO9TUoA6ZPv4JvFQa70hqvEhk+wncFVgkOVwxra
WVEupys/1UGH1Efd231JthTHiH1Qx9TaTayyGPUR3INjNIehOQY0mRzg5Fj4OxWY4T08NJnvRpVY
xb5qs/RBKbalTWEkrf7Em6L6ykl7/2tYxGNzTGJ3GG5APqn8W7x4sm3lq2z6QO3axh80W6izVX4e
9ZRYU0/cPdL04ZJRaltfs065QFxZkFxFHjsXOGq9WG99+l79g4WtRnNtZ8aBquJiQ3Yd0CyoLvOF
Ngq5PpZfXsmApsV1AVMLxBNsfbohqXUaDzF9BxoTESFhmzAl32bDh8LpV9jIOTjpteFm7ug4HVps
K34Ei3TyUzzyj4shL5FxcET38fiNZZLhXbT0uPw6BKtTIFkWJ/+65LTTLYWHfMdVzYVX5AoCZ6OI
z9WHsS4D9zKrCn/YsgejVcIIgKq0C4ri/eKK5X1t5f5nbFfAnLzMpLDk8rQN6LPMXXlUHWgs8yXo
0m24eM7nok3gJUapnSx7r4ZrDyTiO3KDL74PfqZoox+qPmx+AHq5Di5cJifITy84WZbk9+VbZRdL
ckUhEdgYDcvQuobLGbOjzr5JbrFCtp13mdRltLWxEzD7qc0Hn1+/TKSGdR6ASVAMaUamVGzRaxsX
ICbbjGLneC0GOgZtaESlnE43GNwRImiv0MrB71twhbC1On+XNjP08KntRwSF5LYmMGPqktnvqNra
WnMb4J5M5pe38QIvMbh6+L2zsxeZzffk4lqaaNe+1McuE021q2o5hWD1Mw2R4GMWYCC/3Bd2lxni
g0qoyupH1RlXIePxpOXdB4kwZrixIWXRrnITTteXQ+IKHAWRfSC83dFUtPJdHDZDt1cBBIYtBihL
sulaL5L3PTYuJMdond7Zmq+MpLCOH/oqEvedmCXgQ+DgV5aXUmU7G6KAu2l4zzAAAqd+qjR2trfN
mGb9bZhnUtCfmqxbZ1lUQ6QUeNmpFXOotsMzN3S89MjQrC+DdpieeoP99GVUVWgvw2QOv7OCDBCQ
bV/DoQncCQ4l+Y7vKZTn4mAA8aoNDBUjD0ufotkEev9c4Zxw67Te8GDZxDVAhiOe3LNqO9nmEY3v
rcpTpt4CYSC+T2cMdOjbFPAnayshvzWuy7ShuVK0w76a5ya9luTlknPVx8rdScghgNDjHGcENiEZ
2jdZUFmbil/WXDEc899EWTc/IApUfOIiMDUmOKpy750ahx5zZ8e4Y1wrvyWulZWNVdqvRs+/yKwe
KpGaJp1ialjp4IogCLtgLHfkhblZ1quNC6xIjZbQCISSFcYjbsH9uFxUEPg+ZWHWEp4CJ8DclNjn
h1vI1OVqLVxcFrSD/dtRwUR6N5azsfdkpAMZeuQTQmVREt925XUpGHgvFk2OHmY9W6AphPFRUSZq
X2YAvDsnLyIfzuFAmU8OSfUYtwnVKGDp0Uvd5FsU6vFrl2B4tImGcsaRraVsg1MmEnqTbHftx9CC
CJW3bdRthyR2GpQSGNNtMxWR4h5UZQHP1Abm3thgF9MhWNJwWaHMJTwYmVntYTSpdw9okdFIHgcs
9vskAqFVbdeHbDy+uciDSvibzMu85dFpBqh4yST47SVIx6dAU4tvVAHr7CgHFdQHLI10v6dEmHwI
C3Z9i/dXLnZ6Srp8l0cB46McPRpwbcso2lAcw0lK6gCDHmw/IIUtOvbQ5khtxKXyUpgcaVJORIIV
M30tziy+Wll3I15KcM3Tjem90tBctRcDTWBYZqBkWuebwsksqgVWwxuaLtO1k2AdR5crKvWuVCGF
uT1ApNsuy1i0F+kYZdH6wEt6gm1bNHB+sdu9LsLgOTk6GdKL0e5CDbuynpbgrXCME17qtpxaegdL
CRXMK8Ow+lrVtrZuLPYNTM8wAcg+u25SeTtvpAVw8x/Gkp6JqOb2UyMyRk2a2QFGhp3jEoXGIRhG
xGC15Bdm2NpsMpvZSvCiPeZX/xHlE99Sl9k+SW09EdCqw7vZy53sEzGPiIv/Iy/zDJS5TfZZ6NQO
fjEEeuxMYiKcYrl/0tqazO1fccZwzo6tZIrZROpyPHakkBy5V2DqJy1PGMIUrfMw2y+pu52MHi6C
UqgvrEshfRV9U2TDrSOL66ouPO4AxHdcTyEmmY6EYwPj2jOQcgMe8+tj7t/cl2M7gS2oLVZ07kxj
JCGYOJbM8n0eGHOrB9u7L3Nn3g9T3P5e3aHj+Xs5yXpe/reWxP/9FQg6zK5ns0Wc68xGbM5SmaWQ
Kzh2343psgK3Or9xpeZwVRt2x7T9IzjjHwmP/ks50QsJ0i/lSf8/Co9WCd0vSsr/85/0y18WlPzA
HwWlr974nhMqD6yTygaFy78KSuW8IXlY2A4+jtRzoK//LijtN8C0z2hswBcM2N3/XVA66g0f1nGU
7zKQJOXoPyko0Su9HC6uryDLcmBUDBg0SOeu0f3gYQhgypF+mhUFdLbcoTY3CUQ68U5kmEGgALCs
rLyO5qohhjksnfz7BC5ABkgnHcXh1XRFDhnFgylMZ5r6Jt5CqamHXa4XQ0qekzhWfIm794ihp2eC
GH+q1pv835LFgre+GV3ZtePGXmI82Wgzj5+sqA6Jea+Sqd0lHFzNrZMvdW5dB6lV9IAaaeeSDxS1
M94xGWRwqj987yabwrErgt+mzk7VR9jhdQOYm7K77mqEPd7D1NLc+zhJdAd4XMVVkz+SRpqYH6VX
l+qzog3jVhtX6xL6hIx92X3rVNUCWmn8OBp7M050qt/GxhoRfHm5HZYupPVU2/M+dBJLf66zykq+
JynrzoSLVqIaGH9FEpUfnMnOs4c4iTPnZlaaqmgrQWU9sq67JBhuWR6m6F0kdD4SxgQLM7+ESoKu
Y9MheGADtSfTx589jj/mQ1xMrv+pSiQNqBvaSIX+UXeQg+9tnmZ41ztzjx9g0sjwQ5TVELruilgs
frKzC9BqnLCSRLjtForBzOHFXqmiNIydcDqxDS7tV1JMIxuGXh7O2WcDHDscoH9X9gfPh2vzJZ2T
mp5rEtUtcqQGmeTtksPCOprFwTg/aQJZXRo1dcMPJ8jd+gGmf+1d+8aI4I7dPSmgliNNoHQpSjH7
N5nKIpjVIse8wscAbF68h3zdVg951ayLMgXLExWZZntLLJiNn9LZZKHeDMQpx6c+7OB7bRyolYIz
S68hjHsD/L7mGEez51xTtMItrpLYQBeT2ktOWT6nYreEnRpu4HS54NSQxYiGUHT30Q5VmXgL9Q7s
AsEBQI/qwdn3qSsQtKVkwycf7SQK5kOOUQh9whJ6l7hZZFnoq75Vqbn0e6vsOZKjV9s1YTjhaeKD
IV/FiwsjtSNzCL1ARZ7CezJwE+cCtHMIH4HOu/STEnqePkDj1LQc8zlR9xMwWpTv3DpeiLWT1KDd
vFmsSIwnH9PL6YYQ2Rke5CZJnWK5DmPXIo9dB318U/jJYk4+yZvVBYPPSzBu1626Da1s5DSr7Smx
t5adJ/LgWT5GG9XcF8jybVzKtqIgcPwHhOM2PERFOxXs84s7Ht0U8+TD7DRSHbPRxM5pcRt82RCZ
ZMFVP3RNdOzdQE4fYZMGHISJJmqvrUIW8/fM00sHy9Tuh5NSKRoWyzMDfG+YkeS+8l4z961Vjy5Q
6lhIQp8nMFJZU1+2U3mid4d+DaOVeq5uwAWj8RDBXhW7VlHBbE1LIfZEH1WUN4ZmL8wxRWj7Lh2X
8FkuQxY2p/x2LJ3TjJkppN9YeTAy55hMEsw4fP87jnYUnKLtvbd+bEzjooYcpvle14Op2g0POk+P
2q0XKTa+xxH/5DHR+4tkjLzgmNu4Jh+Wqa+Kr0naJPX3KcUX49S6jdVt40Z1w73N0Wu49Cdsdqik
ciRE+UZEIpg/Eoc9PQYIUsRVPaH9VPtK2Xrh7eC0bsotvXTDaqN8oY8L/IoJI0sowBsam3E4QN0S
VbibkDjkX1TdOtFv/hRV3tPaNMLHoRcyo0ftx3OB/xaHetvP76U/tyv7ncMC9doOULsr9NZydKAv
E7vxp0OTh533EJAGguMnaq+1oZDYYfJDtDn7w1plY+S2wTKxZWMQQQKbBblquiClG5fcPqRNn9Y3
ugu0/eBkg7JPrS5xivcJuM/fWk6w9A5w3FA3mOkkg0OSewDwm+NOpQKWmw0tLasu4RUTK7fAofeD
Es++pcMLvfWtQN1qMCb3g1fOrbqLoPWo21b64A58IDQV7wH1fAzamdKY+BUwPSN1o9BLtO+mrBm7
7oZIOiiF+74aCEO+yLRGwxqkhJzfc6qGfr139IzocyN6U5VfI1Um1kVk4bn6rqE7jPGfMqqW11GR
9T1x1hlGtVgMtiGgk3OMtTDesgsB03pw+2n0Eij3BVqRt7mjUuK6hFyTzSfh5YXcTvMSJ3es5zze
Jm2XxfrCAknB5nt0IvZLRhN6q/NWZRcLu0P55DgSVHkTz1Pu5du8r0ecKBuoHcSnlV1aYPSaTyJC
V0VdOvkeVTqLobtp4dji3zB3OuuOnBsvkinu/A2EyhnCcbMgtlwOFoz25toC6KHMcfEUjY55UNjx
B2qCOtjxyfIcAUUnGu86Las4+ATnoE0szLi1Vnh76CKO1WWhiqZ4DKu47tE3RyxnFy02ITBJZmPk
FTRxIy6sQGbmMjKVch8tK8Hsnu81jSdEocP0vi0H2irl2sO7jjgkNYD6EbnQH1OIOiZmTFqOE+3S
xM7lExtyOr4v8p7CpeZnmLiCng0GTzWgZV/uahRZ3dE2wYIdlicGRKp78L5gLHm+AU4F2/pw40x5
ZIpLFFuTSyBzHBfJd9xz61Dv0KfOtbc3LAESJocrTL9GxgdV9pugOqEV3CBZBSn2fcyz9zY9p6ze
c9+t85pl6llyiq/W7BXHQ0KugCkc79wbrU8mjlR1aO+TPKArMT7AhWOwrkqikHy3rZMF6VXmhPQp
h0tFraNh+R+cfE32zgJSrotWXGjcdHcogsdrnZuLlIwHelqvpUK+dPRY7zT0vQBBPofY0KMKOSvS
6KhJCakV81O7u3YgA+4CJyq+WHFBhsgEl/wVkOG8JIKeo1YioicdyVXPIYakExXnwmzejzOlstNO
KIkmCE7xVg5luBKLEYxHwHuvlGLnVR+mAiuOJIndVA7oz1k1qp1EdlURd/uqXohES+bswQxOc9Jh
o44/VR1/g6OcGc/wMrmWcj2psDKA2XkeyiKAjYcqj1qs/bDUSYfu0sEPOzDdk/Hn9247bDES2tKJ
AfnMx62fjN9qRfbsYoLilSr87PtCiwOiEpz9A/B+apQz+7qmBjnwE5+lVHUpQfWLc+hnTx7sOUHw
EOfV/tfPfvZ51+spKJTU/QKOPaYNL8dTWXRJRYWFJZqbtG/LNK0U+EEo8RhLrPsGMYKkVxLUySvP
eX5dyiVXAMKRFhPYIf/y8rp4C9D18vDotfpEPPgGOYdYqaEb+FPFSXe9c9CDec3f9fztPl8V1q8P
RZGKLTh7WjF4ox6QKe68rnD2Q2Xa+0Y5y/2qadpb9JB+nzz/U9r/r+di978u7T8+VU/L8FQ8/lzd
P//Mn3Bx+EYBwyr4FTjf/O4d8gdcHLhvXMmCrJQHT5uZwNLwB1zsiDdO6AeCCYt/CLPkX7W9DcQc
MHVYE1fhOf2rf1Lary2lf/eBPLYU4XvAq4GSUrrhuRlnJqKqpKTytsncR5+tPI4J3h7H9pWF5+Ua
55FjQZ8b+e96BZeHOpsEo3amoVgQa0mLCYoln5q+NHKuhj0u5MvXX8/01Qfl52fiTQOx08xfHVNC
WhcvZxx2OF0MY9ndduAXb2Pt3VKoH2dQLLS9ZttbtNHx/Pjy66v+9RGVR1+NzrQbunzm9b//1FQc
KzCoKkVmkgbI2YIuyiZao17/Lkmq8tuvr/Vydq+vc70WS/k6NDDgWNs1P11LrCdRGHh4dcNXuRu8
rNukJkjurcUhg6Y24ys2oH/7bCGNKd/lzOCeR2GJmp7/TJmGsXdMsiv27vRgakHfAnGqKX7750+H
bNKnPQnUju7q5dPFgyxoRDfeliCZCLXNEraP+CbnD8Sio8gckuCV0YnY4S8DJnCVdELcf4hEO3ud
SDxDNYgMi3Sr+Ab9lYheK9tjsZJsoLcSlJAiFaU3R2mpvVeu/XevFj4Dlj4r70OIdfv46VP2C3yC
LOm9rcGAhRQCOHjv9JzGV+zQr2XMrr/r5cQIBUILlhyf8i9YG4YvrtVW/kiYg7t1hqhMrsGQIajW
YbCep5pBDWzFBLce/KlIWe7+tSbe/36Nnwkcf3lKZWORJO111HoI19Yv8NNTEqMQa2T/0Pq1KOot
q1JJvmzrOU9gia8eHf/ynGvYmLt+TTZA1zt/ziUyQKcZq03TZ91beLjQINslOSWh110iaA52dgU8
9U8fkSWcpU0InKBcFp+XjziRjp4M+BVtOQV4uwzpDW4JWXfqSDR75Ujx17fpCZvuLtmKoSPp8L68
lD9bcJsdpr+UTuxeZ+UQ18cZZWmx6b2Iku6fPtl6OYm7NNOR+z673KBVAw2eYRP2ZfEBymytjhEk
uulDqpHov/Jw5x8vtJEqwYQIHOoTlu+zyTj2Du6+QU3AVta6u37s9EdWg/Khi6S4pk+TvZus3P7w
60c8X1DPL3q25AD32XoYiOvOoNwcCtIxt7B/JZQErQ4K/HH/6+udf0Gu5+HRIPmL3Z+B+vILesHI
oj0yQkesog5ZNeDMriF7jqgsjv+NS619e8WZEMTrbFzWS9MFJVjTtkA8gc2pHe1LfIzuVVK3h//O
pUKQVLZeodTZWxzlvE7GFEm2wAQ4Dfw6vcqjaVlgr4vy8tcX+5tPhgYN7rnLzSs2wZevsMQ4QIPr
44yYJi5kGukhKRJLsvPgOT1aCj3Dry94flRavxnBQ74EHV4PMWf2a21N+leppbtFoC4bdDZWMO0C
1UTOPx8c1GdQ3QIEcpwNz16j3Ta4ucC62Xq4ZbVgzqF/X/eeeZSmjV+x/f2bgcjM9RQ8ERd45/yh
ojaAHTCguvV1qrBvTR5LJxj2Xuk7r8TB/s28VjhahOwBwleUfi+/1xKn+VxAXNxmvMa9gFGxdlHi
r9VQxF81eFG4Eap/zadzBche7Hl8tRDwjE+2tjtYLl9etvIl7XeBJS6w+wIC4FpfwZjst5oF9uAq
FFjGb1cFlkCbMujsJmU5vcgXSMSQgkWw+fUg+ptRy+0EDhOSec+u//J2IKTZ0PZijhrIGO4mq8Z2
OLeinS+M+Obi2PJK1MTffN+VixoI5XBs9JyztZs5yB5S2xL+0BL0O5uGstpOTRo5OxNlWfbKHPnL
5diUnJWBin2iC1/z7G0PpRzF0I/eFmJ5+SnFyOIE4WD6LQiS9JUz6dkpnwXGo4MgAkAXSnqCaV6+
ySHqstpvigAiTZVfZWpoSVFPrTEfPvVOEkenHFtkRMoTBkUzunR0+K887MsRzRbFSsDQIk4HdJS1
dX0ZPx1q4H00pgVZQLqo0erkDnY9+EHhHbUNaae8rRnk6Y6gHVRcvx5FZ6/5L89+dpzyRtU5AEnu
dsFtgzzBoGgGCJBJddH17mtx5X+9GH0jlj0bIxze+fnE9VLPFLKmnEIvgXdBP2lMCAI9Td9p+pmn
Xz+ZEGcmwrxWrNIU1fBaFXs2lc7L19oLa0EWIDB4Mri33XQ0UdMrrTHv25jQcT/m/M0c6PoP4SGs
ospcIBXFotHOMJDC8/A0pL71xQVhII8pH20XbqtbPLY9YsKNDfxlNks3SbIUOzkGl15Ymmzb263n
3jlebewb4cXJcNknBA7cD8ZX1W4GOrFg9Zddcdm6skqRoeQ19ByUdvId7tQNel+kSrjQ4ZGI3QNq
1QmurRt6yVXKD8grDc7YX01El7pXxqhCHYfAzM3e9WesnKZOQ89zmqL/XnZxtxsGxHwSqFQeLLvr
fAiH+HNs4A27zqEuY0kmsTXG01bRr8M92h9nb4MGAloSMmRv3uDkXYojwv5EXdNrL2NSSNQc7vJx
rC7IicieRr2UKXj+hHsm2qXEej+ygdtXkwiz5Yr3AN2q16n8kKcx8ua8b2R7s/AUeAvYlYddHJhc
c61FgvbRqhwbNlyJ/oc8zQD33SRsvewhnLoiPcKLsiHRWN089bhP1155N0V9QbxvTWfwqdACx8+N
HVFAO9s0bobhE/tBGV423ZhTubcKrBtXxqjHwNJOp4e8gGCYbhdDD/kg1YQ+pQpCOR5a/oigGeLO
aKDozVZ+ICAAwVsFnK0f7TGQHyCp8v+HdNynrQVY8SFrLc7Myzx383W1SJA+7LxA9qswG6OjxFiY
P09BNmwxTxtDxqXn6b2C0lci72OYXMhBsNK002AVJ6RkZXuy0noU1+4E6HqphB+7uyVDSfxV4oyK
bcOSj7m4Q2RoB9dM2za/i2u8Ma/kNEZ3dQrndN+1TlNdtyJL3B2MAwwpph67k328TPO3rrWwiyAc
ABAoad0vkyncL2UI7GBtKwgHv3WFlB/QhyzU6a2anrBYWp/Lwwd+p/GZbYGuVIn1ms6k3GBsfNlB
EDtVsEEDOBay/dwh2VneTh3ORrVTgsdJQanI/xa10752gTQOJHTl/W2eFZm7x3l+CLcyTOf3dlh1
/lENWUDc7BJF6QFQWQ9Hlfb9fF3ji4T2ynGnJ5nVvE63KPgekL3q+oddORqYPFeCzwiVc0AljR1m
AX0kxRgeXieDLUfSNrbbIR77Uu2aSeWWdzFZrcBKddFYKIFnYAolczt7W61GUZHIsrt4NY/qcigR
9IUgs2yKlgBYnEuyHzOkjYy41ji+NoDg8tjGonRP/dKgG8dLM/6eh8tqYjP1hHWaIlxuCASsA6Cz
WtwPq5dXmEOS3ARAvTd1xWdCiUrk0maYMih4gC7ozOdetT+GOA7EKUHyM+yktjtcSWxHv7VRdzaH
gRmCp+mzY5lVZHV2igQeSN/6ES+DSx1kzrgrgi6uttWcNUS8xgqXLduZK9T53jgYDApRdm46Szj2
plmNTHcOJBIk5O0km6PhgGQ/dM9GcH3MDN1hLJCuntP5LA9DQlwzHpaN/tCmUUmydkmDfg8BY/xS
rvZ0ZjWqK1fLus5KrS9LKQrrYGGy8j1WhhzjBp8pUsuebfFys6T+hZVrdSGrFosGMZZ5sy2CEGcs
UVSUqpUliyffJsT7PQrvpqdGR1CDvU5rflS51M2hjFJruqWYmL9i96vAYDyM965iku+m3cw1vXzv
4KaL12m1ZPdeiZ8Bt1EE3vjNrVx4H84Y298x/rHv6d7AV2Z7MM3DADQt3zWLKMp97CRucNUg+Qiv
ID/I4rgegKFNGoPBXBfZcwcgBC4Ly0WaTz3Y9nBsZ1NZJJzMeFXg64sfeDx25tHoImn3dqrppzq4
XL4nH7j8nliNCLHqUmG7Ldxe3Me26KbL2rPwOgjiVcyOkAUzvQzD78PgqjUS2nGd+8Uil4OkW+2M
l3MykX0WYHh3M5KBjfcKy/8lcmCAdzD9aIQDMefZhxrpeYy3P1AjMekLrnb4VsbWxdR5zUWEvMDD
MgYS7M6ZrBJPqRLRwHXZN4k5LlnKppTI4coMXY39T5HZBNCkwhJXzoLqfkPmN/LPWgRj+snRTSju
kqkb36GXrp9qTewh6uO+uzejr9WugNx0Owvdvw+abhl+eCIG5jfh+H+ZO6/kyJGsS68IbQ445GsA
IRiCWiT54sZU0FpjR7OO2dh8qG6bqWTWn7R+G7N+aLPuqmAEHO7X7z3nO/J5AjhAciJ/DF4Zo4NI
c2xcq9R3TtqjJLPKuAmvbaPz4ht9ihzzmNPWIiXZ8yacj5qjNZInI0OgwmEfGrtKgYHdtbluj9c5
5srqAsetbbcV6gXh5znIbb8eHVaLTUdYv47HMMmhtM1t2Z5DjqbYV5rr5pgdMsQuwYjL5j0l1eKG
C5ML1iLWoSmkQ/yEZy+7j83BusPr3hi538GPmi2s+z321jkPpY4dd4LncIpxrmrXi9H2M9lo2IKP
Whn3zQEVG+e5VFzoCK/szfA2J0KUnKI8LVOonGGKCsX08MVfZSQf6nfY/LzwqgojV93H82zDLODI
+DIpFBw3LBbXDhgfj/H9jFmFAEIp7hGW9T9CWYoBAUYyIq/hf4Kxh6wdcJNZkSX60w1TeAQi6RGO
pyVbxmEkWgy0R7uY5L5CGuBpmgaZClHYQpN0Mhb76MRG7LM1Fe6Wy3JbHzW5LM5exO2AwgI6inVd
zFiV4ICaZuRjNYUEbhadeIFGJquVgsZm5VHAli+eVcrlrAmg4+URFJRC9tLBbm5sn6hZjm5hty5I
lKSBEiWNIey3rcrdTTm1g3XdyCGPboTtLd4jZIYxzrbaMO3DLNaKPUO3qX6ae1geMEo9dO5lYYMT
jtk05fzDiIx0o01pGsCwKrFoRbcon0lHoZwYIqzX1QQxxk4yX1ECbSpi7pAOxoRKWPYxyaKnyTav
SmngXshCMvUEznBYM+OIgsVwz5HVoRCq2VEIGUbn1jNwzc1sSzjxDsgLb6YVyR0Xo4PhFi1OqrTY
TUZ7QRfzRH4OJ1xrvuQChEdSTbc1OIQNW9jBbovrUgt/OJkHGosxJhEH8/1Y2qk/OMMbEgfsOAky
6lghyR9W6WWondqWwrFVnNnChYzooPSIEd8NAmeyZV5Md9iZTnNsbUW1rF/EUt+NTvG8zMMJoqnl
t2Vz7w1hd4AhcEbk9uxNYtqkUXqh3fnkdOq2yA0oLVK910P42NIsB1NjvVgCsOLSa1diaH5YFoir
Jb6pwvy9T9B/5Xa98Qbz+1hMr3PRMwXOkLvrrn4cmNUYdrFP5uU77ZG9CZx018G9jHtDkS2G2Xce
I57OFF9ZY/u+aOIrS6QLiKZC0V3E1qaIgNY45dDDD8kfwhYwnZOUP4jyOhrw6lE6RAhdtCHexJ7O
6CTS3rpSfzcRdgyAlEDXlD/Dxn12Ku9Co5P/W2iQxrHCTDt9OLZZDVoHuHlkUZoNyVPLStqkVkMd
74qDrvL3bJgOQ0iujdHsmmJ6A7+yZWe9aE59lZAxSSnRzlAh6DOmQAr2EM4fx3AeXxSDwo05682G
jlkcZBTIvs0x8jCnmglfwviWOd3NmIfOIcXU4ytD7mCGXrIVMK54z6fuYDb1jqtAACLa3AAgY2uZ
PEYZEnmPpBJ5mjMY0n6j8ID7wH6AQZI7T8CWkdszrJsuDao+Pq4yJs+3YRu8V0SJc7BTWuhtAxfe
1G5RFaHyQZm4xfdDZckZwD20ayHqTVd0pzd4qa901Z5V2e2RDQW9DLcsvOtKQ3CXafustPbUI/tK
w0WY9MPjaJu3Ms7vinEZN6058W9yd0Zln6faOeaVtufeCaPSuGkLRb5uLdyARXydF6BVLO174y5v
q6ZR092vQoQ/6Yf7ZpJdkCY9tlpxR2PgxmUPrGese5iRTBRALnFPYyp+TgtxHFOKU1TSz9Y7D+hm
lDCHIXi2NbpTVkaHhlMqNECo1sajVTbncXVc1dpXNWB5L5AlLio+6jUmhpLXw2UT9cYJtgPt8gCb
HVRBosyWbLeIaNhwYYBXzMnQJTXEeavZG1B+GzFeSVhMHdDDzimfBjBzqdIgdxgZAVxJ8VLr9T1k
4AxRM5EtznRSKt/HurOlB3Rxne5QGfolt+wH0ZnXjdacxpJqJZWvWeJd2qU+DF2zh9VJOJR+knl7
sLBy+oZIborQOFqQ/l0o/aE5BKV0tkM7gXDITnNdXRWVVjDPBCc+FtFGYFRy4tkHbBn7XU6g+Ohe
GaCsanIIVlQcM2x8jDaKCnCVPSU5eQJhYHPrNprxgfzHZ/BiN06pXiKDAJVkDkgyf9XmlgQ8krlz
od4lFKjQy/yoJPRaZOdRxEEo3F3fGYdFhacUvU5gDMUdnBVtU7fm0eNaE87LnvHPlduXp97GktI0
1CU0Hgv26fAonBkstX1rDD1ByYgvKdSsr1Sut5SqkV/m9m2i6SQ25/Z1gwwIY1SzMWR470Z0l7r6
GnfycNdGvP4bc2g7H4lvRkoLv1Zrkeg85Nk5GUE6cP86i3J+K9PwqGc95n2E6WMX7mD4Y2LtCqZg
+G8wLcb3EF2aHb3G8xTafshsfGON0tk1YbXLdJQiuLe1DYX/Ve0UVxrK630B8GwzSfIYTdFeRAHg
QSn8VIUpnjr8mvhA+9bPPM3clZaIDb/mJDrnlV12MAdk91LBemJTO3LbLdItdwe2PfBXX2fWICt5
epjN+jFcnOUJb2B1Sfp0OxTxaxbG91O25AGK0npTcJ+7bhay4wau5Y8FmiIi/orypfKc+az31r4f
eEaZ1uVzF/SYcdyDXJslr3WxtNY+a3XN/RKmWhzeOHlp5vewo+fxGLOKJ37ZtoauabrKQRDkNVP2
M4qRr3xzDa1U97Rpx+Qb2DKiRzT0UvI05rHyXl237M5Ii1x0Lq6n5KEdQvIU9cExNk6Ic3ofdi2I
50gwHORe0lv2e6Kq1LhFrK5X50EzVHqdA46LbnXMxkkQWn2ebcbYHnTSsgt3vbqo+tUWRFKXLNnq
0Em1LODCiqIJyo4f6trjoo+ntgKrCtu/siwsYiNxy7NOI2vjQdkMwcZEDsW7HLR8z+ChfNL1DBaU
Xq/XGxOr7bxN+nLSvjruGgvQy0ZpW6GaOqFwjOfitlHzekHLs+WpWHI2m9Sjt174nii0K1lq5nEh
3Dp5ZVCfQzqZQk3sNYCBb67ZmYc8SWCgL7DzXqt5YM/NG5VgpWRDSGLZ3HWeRoMxjwg1yhEs8Qq7
PMkN3v30Gs8/9ZnM8+lk6J7eB5G7uBUeDrAUehw2MOrEl1QM+pdCglevc7BzbttlV/2oO++DNxk3
/AvaA5JP4z3puvDaUcnyQHnJjSBmKhgk0UKQGO7Z52mo88OETPaAgh6lcdU0EPTz9r3XMzVj1UN1
vnG9Ip4hNMv03SihqwbFQnUfSC5k5BNgtphBaHAR5o9Pfad/naG1bZbEIDGCVesFVRSBjW0rEw4X
vl39S6TbBV78rtqnVgbRt5b2HghP9ggKtX9rEWSvPxMK4atlchDyCl2rTqEkSWtN4vGdcYheWW48
8TR3AKw6mdzZuhn/5P7c+2FsAzRk6HqnZsfhcjF49dU0d9mC8A4FAi1leIR905bXUSHlc2vW8ElF
nvl1G6VfBwiCvl4beqBsUoApneOnOGQAfMmgGCio0ybGNWr49SdzPD9tczzHZgL1KmvM7pLAewKQ
h/RwZ+Yqqv1cc6PkMqVo9w86irErr+vlxRtF9KBUpt0rV04/q94gfp45P7GAvMwQjC03gMSqP3V2
9212XEod4jDp1oBcLTeMsa6zUQe3LQ6VOxxw9NwykH9O8wgjxECDxozuVyqQhM9SEJvgp/OaaVFs
GWS/tLb3TR8s4wqW/7anCpqi6Byn+rXRgw6XPYC/xdpy6/gGX+gJPcCDxPLpq3iwA4z25zaeOQvC
FxHRYxlZuQ+ggIIh1uBAD1u9q7YAB6VvgrfGi3BHj/NQI1PYcagA8StgQ5qAbkMte0BC/gzDh7fA
Jb2JpLsN7t5tXeGiMDISDwjJ1DbOrCd+ZcjqWlMheywA1BONZSBg4tYkF0Bk+YFk8Z9aa16bWnkg
jfjF7h0nqJLmZDUW8bEEiA6JNz04LS7xDmsyDZWOByatGqJZ+xOn7jYa8u9JOJ3SBOSdSm6j9TBe
it7wi6giZHYud46RP7tKO9R1k22XVPnSqZ+lTX9rmc7GMu9yfC2nOqm+LyRGInmObzLHwX6EmnwT
suQ28VDdaSNfsSiOdOl/hmGHHHjZAQSrcF5N02ZM06fELPJNb+v1W0i028VaFrWpIiTEqPStDTbw
AB0EucBTe4cnyAdV5J2QyBv7xqj42wmT4BW/9DbRy9VkOA86lKMy922qKDtP6KxKby1ecVfTkj0w
k00D18mwCffVtImy8kKWCSNDUE74aylhu8jeSVnfg14/hZ53KZPsDJbWb+nPin5+mtPpbhDlQxlX
T0ypD44ov68tIQTmKlhwhxhJVmyADh4yAT/ANo8g5p4tTz0CMw7Xt+UiSvemcNrrbo7P0LdBeDaK
HjvmgRrTWrD0HZgOSsbB9tQWJCDqKBB9+5XN6jMbV35iwiEweM4p6Q65cu4NXprWXt6xxvlT2eyJ
RblUTXLGnbHTreQ6brmGk81xQTfnbeKMrJN2NuGUDNWbbLFbKXu+azCqc4xMe6W6eUO1Va4V5WkU
xVtYs0pDTb83zOnHSh7UC+O2Efkj59pLw02iJJhjYynjmW1iX3jyIZUtHoXWugx2ec3jfeyi4Zty
3RdFqFYfKfiVrX1sigpQvpuc6rK5SrGbZ65M/Dqbn2kxEPoYw1NMCqM7YpB6wh744jYrcCGCANlg
USY3wF78lEbUvuDWJYMmsrillg72+goVL9sta6e1qa9w4TwVbbUfWv0A/HyHvP1LExn0lFMxBXps
3WqJVxJ8RAelRcp06VrtSbMYH9HJ1jZQIpAGcB3O+Buz9CqL6ldjjXiZnPzezDid40V7iht1ISZN
bkxFOU7TgJCo7+b01tawZA3Hj5n6R4j2MSo9Zpn7RVuYpAj7sFiEbgM1Xbh9aZFxIQmK2dI3urkb
tTKwODNxuC1VvmePu5u8+BQOEcczUprJe5p66Q9ApV1evMGjjl6wwpPKrFGnhiOCDZtWqZMGoK7O
RRLjrskveatIVJnlGdPbAVK0vxDf6MqnTmHo91rfpAh0y/ppkuDtWO4F4baDhdYYU186Wjc0Lqtr
z3Z+kGmtbzwzPlhjuU1tc49K8a62cvDiPew+sI+UzUX1DrcgQHbH/SSlOQjoovpW09iGgHYnNMEA
jsqW5S1TrEBRNgbaNCBleVjG8SbL73SCFPrJ2fRWDFuGXI15PDjW9DNLH8J4Jo7nRoJM9CZFFod4
ViIFLT6fjbG+sIVb0O/EnHCDSw6auEygsei94rfEufFYGHS4iZ3FIH5uinCvFd3t2H5xxlt3fKmn
+Sw94CzpHfDwx3EEaKm6k1PQjIrQtXPOP2oxPJL4np2UWTyntoyO1jieUqGO4QBPN1WHmluX7sBo
HajT5ALCppjQp8eAaN29V8DGd1M6SxHptsriwsuj0+urpn/IEnPH9XzTxoITCascnSbDSe4j5Oe0
9o7GRP6qUd5YZXadlcVRE9qXyl6OetvR4dl79biX1V6z6ivy8w45QDQpvmn1yehHgsj3UOnOXkwL
vJ1XaAoOlYe0pfrSouconchsKAgoKK5ssD7L9F4t+Gg0e58rkwJtPmCfOrVRfw8M5mZivDZr9jWz
2B1F44lAsgsu0WOj6kO8+mHTcB9RJSZhsU0G7seadZ1YRGGElq+yCNcNMMFGBYPucqSPR0QI+6Sl
0iZdbB9B0AMyq53tcWI0EoPVjYrjYpzzuXnMnC0HES1QXVt21tTdmJbJhDW961ttP+a1vpWErvhm
rw07kvvMuwHs27E11VEs3hdi9KC00k1TeS/3uRZ6gkZ5KunaGkzreicmGSfkElHbdUrmc2Vc4a+6
TZX5RYJoBM8A0g0ZIGdrzeNuF2sX0Vp7zS2syn1qPIls7ndcKvJjNhDz7jhTDrYzL4WfjDPG+AUJ
3l4vsZz5LQrWY1plzcJhXo23jpgo4JKp9NqT6EZ16qOptoNmipM3fTGEGTDlqUsGd/pMDEcU1seF
ueKdzWIipr2g9V7/heZQMlJXlO6ztZX4X2a6mqVyt5mLGdWXZFuDOgq0WJ5Kq0++DvApHoiTEgdX
G+U6O4mWoB2r5YrDXwZp2mi49BjDmQX1Lvazmp5ofbNk7ZPXKfem68vormtcDa7nlN+HS8/WyYOg
Tojj+WJ5SXpYOukRCV03l9DhOo9GiVZp5bLc7LB8QU16oILR5XWVmrU6dp5jaDeGjnVzG8+0Sp/F
gnnxGYNcBQR0yehggz7R0/mBTXiyfTGq0QwskefXzqJluWR0Peu8AZPOfefek7hvtpErimNMf58B
vsoywpU86oGIWELkkKm4SScgQ8wQ+B8ZuljmPnaH9HYBhbEfG9XdR10pQRXRY2HkzBX+O2+/fikb
6fj5tJAqYLWqYjjhEZoA+uKEhXt65TPy1zoSy8UioIjUk5Irq03d1sDVphocuno5EPLAbuioULsa
aDpsK6HsYoMx1znLOspuFlbAIwPRLOACu5ysSuu+t/D8v8XzsjCCwMz2kDjrbTfSu/6hQVt5oLnL
1qL60CKVLHQoHpkC36aTxSsFRjl+I7OT5SmqAk+cYdmbgRbt97B36agvjrerE2JDaVbScLMZk6xN
qTo/MhCp9qKGloUDL7vJazBNNTnwO4Bqq9xy+Alu9LWb9Fu346A3bG63Gr6/ILLskcEiOMypdRU8
VhUdaR26Z3cErAKoptwg56q3tqGR89vp32Q4Mt5KSyugI/lV5bx6ORGmQeKmxtbugXp7RcILOxEl
2rT9N7RZzaGniPKHsJ6OleqzXQxbdx+JiUykyLnK2sFhn7W+9C4Rb647hhQ1aAlUa7W881rJCxka
WyOPSnC4oFZ7G1wkSKc7k+O7P7h2m8aXMOGSiJXWnXxHZjdy0l/x45DpWzDGSHMiw2pxKjxC5EOT
IfAYd0BD+XmJv/ipw6/0yiHZd3lzrAaz92etvQZK9TgRIONXE6UQ7KV9qQtu6rZ6iAav3EHoPMYN
91cw4SySYmsZSYweRYoDGTsgkduRgyKuMbGH06udKTOoRF7vpNFrfo4FcauK8JK0TODsTv/ecHEP
0FEDvIJZ60cLMxJFf3GTS0QtfPS8cQzDF+nAFblqp8MknVeTUPCLHXZXVd4+aVGlb7M66V8oGRuG
VwzeqbTOFffkjaNTZVqKG5XtTW+TxFmKPBhLqffDDLVzlnJbcZcQi+0g0GZ4nO01+o1NnHvvRVKp
k+fV5pZ7JvgtQ0XcDG3bjxA0lFF86QdVc01YKE4sxndJV/0k0+S8OHq/sQZArAg/v04DXm2Cel6V
C3bGZEv3k2F8lBUkc5EqgEiEitAAkZtk0eKdaIxd59DXD+vwonX60baGN4Hqa5MNyTeKGUcElKWT
u3dd8uhpjorKDrlITOZpNjRuI9xYQD480FC66IMxbEDTc2eOpz2E9ZseflGAjq6jsUD/hYQuAulo
Nshm/JpU9UNWyRBJea1ABG56dEsDYArDgOPXQp7CG45pIlQvOtqR57hmMlHMJddRs37raU7cFGSM
fsmmcdgvUlR+MvcOOKY8y3iAE9e+2nb8JK9jijy3nOhDN94XBIT23ovDJRAMqBmtahOtKeC86oo5
XLozhlrbEtiXAFuah+5BDkpsERL0xzAeXb8dO+uAgoeDfDBc0lLc5tk1c/sOk7mEYMAmyODQe7fc
Wd8j6YSDnNtm8tQb48SH4fsgzqUbFNFTcVRxwbEHbmwkVJU8EcdjOy6F1z9V0NeOrpeNLzF0MqKl
as0mc8xGGWeiJAT1Bs6ppjyAc7epa6s6EeOdnxNa82+RsdjmLotmDeBcJelFeuSTkLRAV6xGaeeS
cpsR7wqxHUrHiaSjmjZ+As4V0FryLj1Nv3LMitysRqXPGr1iylgOUW6NLhJhU8HAZmqzbAcrsw6a
MTmHBe7Vdzpv3sEuzCz0OaTUdUMnPyATkhOjGpx411jMGGHh0rIrvDgmhjSmZ12U4Nwnsyuu2bmX
23Tp0AeF1UTQHN16setxtRzbXDRnnL/pvmIKQ9O7UNdQzxyA5kanXZQXZT8SkMenvBwVk4g8OgvG
6TcatOb32Bnp5eUm6cAy31cIDRCFeKzihBW8rsdM7rE91D7eZI1XpnR3qTQhRFX1DOJZDee8Hr1L
xRJ+n5fR+VJYC5cxNfLtRdbKm6Sw6u8t2wvVqi2+c7FPKWKNRm1BJXPBcoc+9tGRkbhJcyDoXbJ/
mU+0xzI18p9uJeX3SS/UiZSKmQODYpN7JvFT9HH8OF+4cFQzmZepQT7vxPAMuC5XGiZBr+vhlPoV
pBjC6LTEqYLFtfOGDqrZkz/mTleOnDBEPRh2App6l0h8qfSi4FzXFKr2xuZXImMI+oEfTmE3B3Ol
FIYdR5uv3NwlLiJqo+ahloD0NvNC1NlmRGV3bbSS5Wctab7r4iE7G2ni3kzo1988RYAQjRhPu68Z
uL21xQBFrpmk+zjLqv0euiwRWq49jnp8Qd6PvAMuzeyWV3BX8fJxyRyS/kGYsn1VhaPFgZXCVhhA
LWsbEP/0StKqCk9UVQlKvDqzbjoKXHMPehjvO7EeRLwpkGBfC8Ntb5tBH+Ftlozjt7FooLA5JSL0
HVEQLa1fkCrWehIyasA3wgC1WEq2bzN0GWCaQ5bY9JQt+oZpEauTbY/8o7Kb5uyr1JImv68Bo1o/
rMlsvdcEdceTLAm/2kJKLaudlhlhc7+4kex+eLMlx6NIyz7fiWGI61OS8aKSxxKX3BVLSHI3pjnO
7c9KDEyq3SqBAaJ5uj0dImcqlV8hjzV9eC1ZfepMieBn47lVTR3p5uwAO9Gj0zp0GiG9ZzNlgE36
cDylD1kqmmZLadigazKsJfk+rgTxjXSnITsiekDjcbUicSaS0JroG/HSFWc/SRFmEJIlFx2MShBm
NkYxbybbWPwF6WtLymHtOIy7yZAI7yWhteYRtJ1cDjM6s2yHTFSDPlo0pgiiNsvqA7ykGvQJKAD7
SAIipeLQemN2bdRRJFtODiQQB5phsjvQhQVVM8SxXvpalYc9s28PtlEDe7Ovtm2MToJLHX2i5lrZ
o6f2yAXhtJajYf9IITWoq8SlgNpbTamxYGgqPmTCjMUlixUNTGmnNVS4XiBhZOBW+EjP+RPSAv/3
20DKd3XMAcHZN/xhkf6JB+NXS8SqgBakJDgYu4AaC/o4v0p1qy4nMcUwlF8bU9ReO6Oi/KqHpEk/
+aBfxd7rB61Sa2wlXETXzKAPZg9tKWhadoo6JxqfaK5+iULzrXUKbl/IHX2zI9igcJ3bP4uR1z//
//nl/v2p0sY5bhtIkeVHK1LLdT2ELI+kcsrFpTWMlsRqO95rY1gELVz8fZlp9o1p514QL1a5/fPH
/5O+3MbrqWNn8xj/yV9/3XAkYDkjQtgX3Vzi5M7K9NVqbMl9iFYS4PR0gjJkitl8+G8/2MDBikUD
bwAW/Y+0ryxP43EeCZjTvYgtsNDoVG1Ltq3kaSIlzN46bquNflx2nv3454/+1R+x/uTrR9v81piF
hat/eNDzkpWwfryQdJZsurNmAKO7UiCw2MR0Xa/DRopPHBK/r2EDX6KLRUTqq6/2wyemAGki15ui
oAJZRCd41qEUk5uC7uu//WoYdUBzGzYGQX7bD1aMGYpQiag6C1xzqOzNWGmWRmkuO24VbZW+aKmq
l+OfP/P3JWRJaeO3hGmB9/KjvcdVuZlOjZ6xeGZSQ6L2mReIyHCRjPRwag6S2C4++czf31VIOauH
D8PJuid8MGaQmNGKtJBZgGLXQTojE1QcS7yzstDaDKYFIVhE0clDsbp84ov4p69rmriL2I5wYdur
GehvjgzFbuX0Oh8N9WU4o1/hllUU8056ivTgFlmHGdnWJ0aUX/0R65LF7oJaAawG4Eb8L79+6NI0
sxm5ZhYI6oddR294S61U0m9r5Sc7wj99FPgOsD246Vdz668fxYXE4L2I8kBnIMv8PZ/LR3pO0KJ0
rd39eeno69/96+6HZ3AFydM2+CeM/BIDycjiPBDJZJ8bm/x5NCzQSO1OHC2QUA9ugkmtXwzyQtrK
/rbGlG3tOuk+eap/uYY+/CU8VfYDNkPM52tY3d8fawWhXQK1zQOvrlN5xRnRRHsYKSR70tgeiyBB
lvUq6iSl70aZSAetqLzIO0RULdOmq4jtvEF9mqc+UjW33KEzi4arnDvFmzFky/J9GaucqcmQgOPr
1Rips9HbZb8LUXUX4NR6yaijyMsmoLUiP9nz/uGpmi5AHnrm7Hy/GQvhonVxY1Z5AH+UoGAXvrHO
zTd338CHF5+cpL99GOgfaAy6Dk9fX6GSv/6WDTMSWSGdDEwAwf4QhwTlVXSBaS06n3yv9V/1y2Pj
o2D3AJxhT2cf+rDh0Vep1jSinI5epd/PTpq+9Sbk5j+v03/6Qh5bzeqoY5OTH05JsSr66qVhcZTO
iL3EgaNVlbQYQVmBC/rzh/12PLG1CUoBXkJOZPfjHp7rncQBN1eBYcRzdwjlhJfRssbUOa3x5fqV
aPP8P2yV/5HV+hci5u8/pCcQngo8oea6l9NO/vWZdcgGJAjFNGAWt0fzf4MpDopMAoTBygv2WDN6
ALCmyCgKD/S191PYXNHgeGjJN2SmS7NEkJ64cYryNEwCgaFePkeT+QX/yMmaS3L/wjVTrqqrT17d
3zYRqnoT3BR3HP7Dw/nwpyMxQlZHB5ZSIpuGnTW0+e1syPlLNMr8VBNd9lPUsfWzHdV8axQA4qGa
pfgQCq3Vf/z54X1cKVhPaT5DzHAsIGkAeX79GQvOGzTPa8hWTEADzR4HhSay0xKAONrnLvjzx31c
/nx1A6OwuW7V68L88NVjw4lbOlp94MJuO4xpOL5HjQo/OX0+rsj1B+a78JZx+FCIf/iUaNCXHFTf
EADISIIZh8wpRxsWCktdkf7z3xk8QZvwpajL+C8AKzhNP3xcbKMMFwv0v0nlGtoHo3ZfF53mwT5p
qln7L9/t9cs5Qjr6CqCFQLA+0b+d545l6REmBMINIp14IDkmO9Msa78suv6TffEfnhb9X847fKtr
5fuhDOy1rsL20JE+aDO7JrRofqtxDnz785r4y2/7y6u8fiOH+Jh1JUJK/bAGrdBshyirMI6bzP0i
chg3aWWJFg2DwamaezUkz7b8Qv+A27BmN0EKnu6TlfmPb6ULBIzXa6WefLTpRtxfyLKc+bKl7QSu
cLg9zfE+oufTVQbEgwICvB3fIvs+R6X92A7t/NnfsK6UD7/EWqG5nmlwrpvOh19CQ9bnkOo+BhUO
UwZyEYzrwoOTbghAuhRa9JfIpvsqrbg889COxL9+pYlC77FYPkNcfCgc12oVPzEQZYgzNk//Yw3n
dJCDM3MKMoI/z2k/k8GI9otgO1UwOXTpYbFDbf+8GIwPG9K/PxX8EsUqGwQA6F+XN2xfRBXSWi2T
ICvFsKvN8book3vbTN+Ten52lvRn5+lEi7ksGIv5otn6LpEnAnbYplPe92LMg2pFxFrJLSi/ry7V
ywb3F7FbjBmMqXjXxukoOuPuz3/7WnL97en99adDUUdBLiwOp49vprlooDw7fjCpIS0yPeVsi0jG
x9B5smk5E4KCcDKfkUWnbaF9suf99uEQbLhG6cDSYWbxbX793Qr28LLMhBOoodb9BdkmbfHK2nrl
HEOSj98KS+6BZ78mw/TZC/yhKobYwWevRZpBwU8N9XGfiCuMPYiAkZJhg8E1WjPL1JBWYHrQ6AOR
axMkTu8whW/Vt8lJxWOzaPTtUrHc/PkZfNiy/vpT7JXliAXREPrHZyD0onDEiIbMo79+UVjjAv7e
+JMmyG+L9C9cEAuU+w3sp4+wGUibLerdEFgeU8BLV/XqfWQEf09A8PTJF/pwlv31hdjTbUw7XKNg
e/z6XAmlL3pSBtzAiDr9tVymkHmQIs3Fo+kbuIQnfcKk+O0D4Z4ZoBHW2RXtpY/5VUKlJBqKcgmG
MDXeG5r5ewQ6cVAxytoVpoeP869H9l9h8v7Itv+Fgv8/svL/PyTgrwkC/5cI9Vum2v5//6+S6IYf
f4fkrf/Evxl5pv0v6jG2X4tmEzvKem//NyLPBHIvuKzwlPCCAKvgCf6HkGfKf1k0A1E90lChQFhL
kf/kqZn6vwSlgclr6NK/083/in7P+/3LZufwntMMc8CRQQIWHjjHX9dlWtFxDEGIbw1zyNXBgAr8
RVc2Nowmd3GvzDrve1RwWLbjGmriqPYuZ/K8c7wKZZNBeLhgtBWU3JI26ZTb99qqHsWH0J8Texqu
hJk3+9hiko/ziTkm6IpDTV4yZTvBycboCWDphbHHq7rUBGbF7DFNnNy1eKz82plcBEhmdxDIRLdk
wZZMPBST26IpjhbUdia1s7MHUIUMk4HUXmtn7X6oTID2ZFpsdMntycQhtR05pnYzw49TN3tOYK46
t6lyum2SQq7VGAd+x91r0mh24WzXdprTm3TELotBl3l5Y914c/HCJtIHqosnH/l6FNhujscYjLMK
sqUsgyihH5VrkiFJ4uhXGq1xpPNRi4CX5JYClSzeepKyyrn4usRptOsLb97qkVsdGBIC1RvEELR1
SwapoWx+rEjflo6T7gEmMjXxeu9WKobjRj/8H87OrDduJM2if2Uw7wTI4A7MzEMuTEmZ2iVL8gsh
2zL3feevn0P3oEpmm5lTie6XcrnIZDA2xnfvud4uNPGmG1VgOZ3hqlu09szZRirvsedh58uz6pZi
b7fKVeQFGe7z1WiBQJPMQb7PWorL+UhDBJ72PSlJ5tUJ9r1TOrS5ODo54UIRuzFdy2TJZS00vfSr
KkU3CPrKy7xyEZ/isl6NNXh4r/bEN6KbUwcTczHR5Tm/4c2C2tdSpy0GDbkZWoYuiDBg+NMdxjFH
oqZaxMD7Ptei5oMBRmso2sv1TsKMc6G0KVxvNrZbo/bUt5J6x1tagO3VgkJ78tzSvrY6bTjgKQ3q
qRgpoyA0BmOlZET5hpKpf2n0TMuvVLdTNjoGyn1GJenAKZr1Cp2ru4g8xbyyO0t760P0B41oZfR9
evbWiwLPSBUmrYkEDk+fktbDgxTZ/GHZu6/NUHJENUi+j54a4gDWujh0Kgbb16ys4vssCvRbkpKi
TWwU1BYHBdk9Ru5Mu0IGZDsEf3ZXaie8myyPoB8AdrCuZcJDL4amEXsv9+UH5En+tRzX8mXhtvnd
UKSh04HH+DmqLTrcoHbLG1y18ROh1umTSCxrFYZd9la4lncIB7XbS6k5+QGHBPqP5Xk3LAb9bUri
OXnoumgucvyhl9WoaJtYVkNrrVFQuY1SoV+Ckh1Ag9cUIC1DvTKMwX1sYvjYREKnVx36sMdWNaSd
MpbokSTdz0jectPs2sbhdBvVstmjSPXLQyq31PXqDiACmlbzuku1dI/wvLjLWyvdDTlpt0Qp1c2r
6UbxvWT48Ys7ZiHKaB9mUz94PXqPoHcIFkZWXLlm8NOqvB4N9ygh4NFB7yNVoi7DqZnpxc1HnqBN
dCXVv5exQIzUUPImvsCHJ64asyVHnfgK6Tq3G++7IiXhs9V2tWO1VTgRSEjKQF4My39l0sopFXJq
mLgf9eZrbvrevU06924w8RkiDDDTgx0m/YPoLV1CHFCOQD+iyL/rgPfc8TGeriXXUO/NuJIcoLjm
fRj6yYdMQKq5HvyaO7rt0L2GZBXtanrya8wni0YysaUUV5rXVT8kDfNBCxDvIvBJZZ5KZriFi4D8
JiOyuin5Y0q3Uxt0/eVUR1q1ZVc6RiC3RDRqQQuhP65dnsYq3wOjsUg+RDZ35SfYXIuhy78K7Hdb
4sOLH9HEvfTKIMtWWV4ll7YdKg9eXLY/4tDS7wzXdp2O2gFSaAYKLs8sS2Q0x64LTTJjTlIMqro4
/0S+DexKWsdS6O/KQc6ujUjCvtW2OO4YOXuWi+KykNT8um2hfq3NWoCGcGnR28TzzQtgJ2QX4VlP
npHW+fcNCWv3AwozAuNdrT+kY55eIn8frMvIywqGRl6jRat16kYePhzioIrLNPFaG1T75Dk1M8l4
5FYaYs8Um/wGAYL/Bd+K8t7orupkrSxd2Piz0lUf+OVF0sayY7RmcpVnnKauzaLrL3mf2ZWvKfr1
QMLUluKVvAP6TrnbRFcRrqSmnjIkdHflp5Lhbcsq9ZzA5nioqilUrwK1xZLlWjZp6TUueqKGW9cp
jEE5YJGTHyDWeOs2L4NbQh3c556VK4Kao/uvlaa1+7GtjJ95PA6XZTYOLwKL5j70jWFXyJJyR7w2
9A6qzP03wGPto4sLCxFd3GTbrCqiEL6KjCQpJoHpamTW/8oYKt/4N/GPKh8ZWN5g3xWesFa2UvR0
+UDK4E61yh0JmBmgkMwlbw9UKNhApI/DatCM4DJWPBwjXdBLLyGhZBeRlPuHBgDnhdZnwaOCpgbJ
tap9ryXPfGkMgWsDspV9sCMLGBkwi9cCodEeWUX8phSl9ZqEY12uEIqFWwSqheMnfoXrwYo/amri
O8aEfpFadZuhHWgaZVXVFT4OUddI84p2DdwwuwhUawTkb2coulBMACN0Ny45z9Y6p1qPTSoJoXck
sQneotIfZGNQv/CdLpwAtwKB58hmHdlCGjNtjbp1XgmtRMveJsZ68JAXEdGia1udXuYQgh3exHZJ
Zl6lKN6t3OvhlyBjzPgspgIBWeZ1JOaI3kmTRvpZR1Z7hw4VpkaY+OGmK2XlurOCiC4A1nsFr4aD
J6gfMrNqnpowbJRCvq412XOIDbGcHOvQHcAWDwcxSenGGpJOJ6OOT5PDINCVa3XJMbstvKS+jMjM
sHeNkmC2ZqBE7SYy8/iSGb5Id3y6cijRqIP9bVRK9OKFjhSnKTKf8HG3xbgCuka7UEKhJpuizjVv
zWdGU+DxrFnFEZJaWIEKqQlujbTnW1iOG+MHpzreV8Yvi2nlcWZnV1GU7EfaqtomzUg7oQsebqCG
dS9dSBbNukJ4ihKkNPQCG3EmI8YsAQikFkZ96v1ggW4Egj32YI2F7hAyhu0SMNDX6haFbKhtRjlG
XDFKuvc45t9S9ydj5HpMBV2+QgzlvY/oQjBLt3jvdIJrouJ7AxEGb83GBaCg6OjKxuymMsN1Vz2W
+ZfQem69R2RGq5K9YoJWjU6V91eD+VH5D4ogxtCz124WbyIwBWN73YbGTVDeV/ljZhsXtlF+9wU8
JRXJWN3haYVJCQiBi3Ty4wB+OsYbrUnFHWPqcijiF7UpnhPONk2UfXqYPxW5/myW8Y64hrXrjdtq
/A4tP0pxinYhBCMp/UrZ+LXUio3e1E9l1JU7IiPsS+RT/Ztlb9jarmKhrOTEfZRRju8NEi9JfCe2
4lALJPzo/8MSJauE0EYJ2eVrSvcherKmQI6Zz/Cwig8YVk7MvG25on+n85Am6pu3wkcdZudVdIXR
VD5gKRl3nW8xZXiq3zohm8gVHFNiPwIRZWzY4yfSluJvATkDThfoyq5u8GyMCaELSex+tRDBbvLA
/KECJMtZANeNyflcV+dOpfcvltrc1UlNHCRkoocmMtACujXKVbMcBmcsLM67Pf06xl1zX5NAuak7
1Dr+WMGoyGJ7G7ejIPfV1BxiV754BRr3LkfNa0ooK8yg8S9czMDrrJbaB69y6zvsTZxayiw1phWz
8axo77z2kDQVxTZLVbIZteFbzZcR6bhVxf1s+gKJpShU/OLZjY3rPtPuydgAkEEYcK4Rb9xmoMPA
T03MpPaVnerXeuTkC5TSTgrHm9aWsDiTf2jI2OuDcUAsiKNg05Ss9lGgfZNatg2INV5q5OUOJD53
NVUvV41ERKHGx9kq5Th8i/b7ZfQY1XpGxTRoyoD00tDfurDIVyV5ZmtJhRZi9KqyGTv8caWthJsm
yV8RJWMlMtTsybQ8f4t0ig212WB1S8xvIwsxB7l9eYGPFV2njdUqT3WxkwHHTd6W9x47+2Ysem3T
1KAuYS8360iK80ucEmQxchSxbYtafyX4FJcOyINm7UZ99dOSGvNe9wd/L1mQBgzh6i8B3BTCj9lu
HQY23A+Ue6JvcipjHh877b3CJgvcWbFXbOZwlHOKjKDSy+NnGBLKDZkrZLk05AUbu8pAouwaErQ5
GdnxJd/o7bYGjXar1lK0zxo/ZeIhgfe5ywRZO2ViXBhaMLWa0N0tQl5WeVtBmFM2gf3hBRxe5oIn
7VQ3ukwy2/rWFIaLp82on7o48hyLmJcXJGiI7+VGHOQBdsKqi4dyQ+8P2W8q1ZRvM+REGNVmc+uT
gvHSAqV5lPRKOChxSvOSTG04buA1nyollvcJkwcOHiPEAJUzvh2vzbLqxo7V7rUcBTnMdgoSiy1N
Gg4XneUZb0Xv1lu9qTR/o1qBjkfDlNRtoVdyvBVWC0QE+1wZXLpKO77w8YuXWECyTTfamKTbvgZa
UOIv+0qcbP6DjKp45+NrZYdpyOMlakN29KaZpY+jRPbbRjY7PotzRb8q6jS/SDlyALKUuzsFBVm4
apui4hSBAma8aqtaJ/htZJR7HBJEqwR57G60G82xuyGaGDvNhYp7eWsMcb9qPN91Un/wDlYFbmEw
ZbJzR1XakgGM9V3q34tUstewMXEwWXbwbGXKuHOVsV9LRT1+yMLPOW0fRbKPq5K4JYiMAcPUy/cl
e3byIGt/BZ3EREncs4YMHbliirCiWwxh6ltojBWuHdn/6Rp2ypdQR/8orfRGwVR7Zyr9CEYEXxFT
yXDTdc3wXamN8pCjks7YA4piU4kk3mdB1t/WuiJh/dX6RwSdWNdNhN6aKXDHDHqBWz5N1edi1Puv
Y2QZt+w+cM2x9917RBuxiEIcHkIIOF3SEX4e92N0W+duuAlHs7oNqikFu6g09o9Fi+UlyAbjqcUc
QP5gR8DMCp5d/jO3q/yW8Ljq2U16td2aiK1wkbmF6fhaJV8aBZJq3BJZiu9Z910oYbXyPqJMIlI+
RoltpJJ5kY9ESm9D09Og9bWlTa81CX3ajk3jP2ml2ycbowzwYuixKslrOS36+0RHfyALIe/Mjh+I
tgq3BZjD5zxBjhoKQmh0xP1hll3WqH35ElD4EtGnSwmpJ+Qpl9Y9B6t8L4kS0IaC9pgde37DX66+
SOQWP0KhqPO9qvqcryhWf6tSBdpmjTkeps+tN7YUQNnCpu9e/vmZ51OW8P//+u3c8n/+67fDzt1H
dvOefFTzv/Tbf1P9z69/TcbpdMT42z9s0xoJ2H3zUQ4PH1UT17+u/39/8//7L//j49dVnob847//
83vWpPV0Naat9PPJ5a+T6eXDzoemqn4/6vz1H/xfHohi2MR9GgL7Kd2Hgw+qG/867FT4FxqqKQI/
VN0Aa/v3YSc5oCQ+EGmhcQCPwmD6j/4+7FQsAwWbrE2qK5KS/kkeyIyXzCzIYRHyNHt29t5YJZGV
lRYetM5qPL5Xg1JU2raJZI/jBq8X0iY0fPNdSVoE11h17VLCSDmCKK3vY8Zm/M3DlWQc8FYS3vfp
sPjuX3Wlz/EBv1c6/v5Rs4PXng9zg7Jfeojxy79xlCme4z77RwWOvy8+q/kZJVZ2VO3JIa6astp4
HieAqq+UyiZEhe2c9wSzUhXJnK6oBpEc/ERJyFrza7aLVVe478ev/3sl46+HsKZS2acKeWI26NvS
KDngCQRIxRy0IzP7vtDi4V4UxYmmWroLJ/ef79KSWB9CvEkOnieiB6CX9zJQlCvAk9o6b7On48/y
e8Xp72eZldbSrGNfQ8HrEIZBI28kkeNxdju1xaajV2Z5ogK99DDTn39qspLd2Fh0fnyIBZkbjxSa
5WRHpiLH9OuAORSMZ25wQrA6/lRLI2te5QULhD/Zz9xDW3kGn8lGNY7Jjj1VI92GfhHCg7MrxcqS
3aBWiX/J3zZizTElYuOuJX3UMDOQCTpogJQaNh3/qAb2d2tPY+5TMyj48DVYvNEBlMpNKsNAV7pc
5rutH9YWK/qJ1p4u93fB+O/bzOaVeJSrgLMJay8N/kunBJyEG9zreNsuXXw2P2CVzDwOfqKD8KmO
B2Apru343LFrzSYIyBUCqyMAZb0aiQ3SUUVwOqRoJ+KKlrr7bGqQTddvM8oTBwgDevGddXnIwi2Q
tmgqYqdFeyr3fKGV5uErdW4HcjLgk8f6HrXIBnwy5VOVvIkTXXzpBrPpgcPdHpJCFx5MM45zMB05
cWeyik3o+GteGLHmfGJIXQ1Bb27u7Yp5AZwnxfZaevWE7V77eKKO32XhfcwFKYkIoibtOnPP8We2
0YaCw48gzzdBzBfK8VtMP/gPg2HK+/o85nKXA+1AVeKDHZfYVor2ya7b/DXymg4vVOYIAN6nJHhL
L2X680/jW/bzSE31nog5Ka12Nk7+19RrvRNi76VXMhvWE+kGHidUthR2+JbSAVAEDVKGl2FHI784
cY632NJLmY3wVsGD5mYt8krN1zh3rKIdrpdma2Lo/UdGgL9mqLl+u8aCAaxZoVKRduFjp2HHbNro
8fjvX3oLs0HeUwoOVYrEe48KzRctGc3sQrFc3bo8fn1loYGM2QZA6HUlY432D3WeS5a5piSaGY7k
j3b3VJqcE+HcEIWkPCG49OqfUVtZ8ls1ZlSfjLhuxGNZkC6vrQIJ881bEEswmC+avhyVO/I50ybd
Hf+hS79zNkfobiBiizhPjjGqn72ce49Srb2adTieeYPZJGFHUetKiIb2PcT3Qyti6puRosCKl7zz
espcQEptmyzvsBT7IVErBLZ6wfc/7NPjLbTQVeZynrETgOm7tD6ocq1S7x+kVwyt6N2OX35q6D/M
PcZsPuAUprBqzYwPktQquruGHGm5NVm4rpoDw0vd9t0e4qj/gStI1sjNCONiOBXHsjBdzPP/7NKQ
IAzHzYEaSw6iyPI+8ty+VyvTewAyHl4cf8al28xmC7UCRWOABDlA1XLX8PoS2NhjfVlEBd+3tXti
PVp6U/ONQU3Uhiwn7b4bQ2JyC/ALOh5SnBSpfuYtZvOGNEJPM6C07flSBLNpGeUDvCgIs8cbauEJ
5o4KLes43ZEkew9CojW2ndQYrZOglz8RL7TwIvTZaB9EjV4mCunLteXVX0AYx/7OFy1JuFu9S630
Petq0Skn3vvC5DIX73ZG42aY59t9Elb5E3WO4VC4gXIfxIl9YiJfeqLpzz8tp5ZU90YhF+Mefg8w
ugkwxdLdQGzI7wedKu7xF7P0JNOff7qNr7MHx2gaXOdF8iw12pPlYjqBYn/m148+mwYw9QwJSQfh
NZbUF4BaG1XPR0BIfMl1ZWU5xx9jqX+pvz8GzF/JbyhUH7AOVQelBPBtljJnyccvP83pf5jL9Nk4
93ymehWDwwMV3GcrTUC2++6PBrYAFJWU3eHYbY7faSbc/mt3MFcGd1h6XQ9NLnZb+YsWgbIqbwLT
w/KNIGKlJuYXBY+80dvooabQluO3Xepts+FPiTeNBBHihywG/9KENaRnu+rWQw7IIxDjea9pbvQs
cgmYhRGLBznp47sqyf0X0w7lE6NyoRPMw6ZRM2HX7FT/QFlOAnojOCvfEcZVn2qlpRvMlnxP9QoV
RQMAJMlOcXKltFDpSeLEB8HCS5i77SamEM4isJONn6DjwSkKJ7sOqM6Bsu6y7LyZRZsNedcu5RE1
nH9NtIa2Gfr8Vg+8hGS5qJ6M6fGJnrzUWNOff5pZQtuvEWFm0bWFhx2Rkhq8DOysT8xbS201G/C+
3pulR1rrNQuivQ5SzvQVW0J0B1OrMc31WcNiboQqfUtCo6tmBxjYpn3Fe1HHHQgDbuxoakIhD6Yr
wZjlia+cpTabLfSiHyvSPRTvuu0gL+IJVvYxJ7Rnjr7ZICcBM6QgLOSHBpfiO07aQFn7kcnp6lmt
pc4+DRDOJq6h5LwTdkVrKowvwC2MfZonr3VoKCfeycKKpc6WemSZyATHEDUDZdFdo8rK1vMrbR2i
Ytgef5CZEe6vSVidDfQ+pkAPSVTbp25mqxyggmirxm3c4YMzyTzrswxakaJGzVeo0Wl1obmgNoer
tKKk7a3LEW7dzjKiGLqjbVtlN0ksEyso4FBhjN42Y1eY7zIIpuHWROShXtlJHMUvcdjJzZXJCZ5t
rlwyVRQq5ZZIgx8uUnXr5vjjLYydeQQwdZkeCRjzZNd21qZWAI16gOpBiLlbidib87qbmG7/aQKo
mrQEIxblD1WDiAu7J6jZTvG+HH+IhaHyy+vy6eqFUrl2EMsZpNE2O1hgsrcJkpQTPWDqTH9Y8OeG
JTftq7aVNGvv26hQ080g2ZV+qappF/1MoH74bz32cjMjxEan2AanLGu77sTNp/Hyh5tPZZnPDReB
4m6F0cbXRZt9QZ/1ACMS5FfTXmlx/QrAa2c2db9K3erU9nxpTE1//qkxOzU0DWkIvGuAAc9BNaAL
V31iU4o8P/FMS3eYrQZgqVIj7mzp0ECsWhNcFm5cqQpx8Y3NiSVhqdlmS4JGcb1PoBxdV7XyE5WY
h0pEQt1RdCvN01WykORdbXQDNHXdODEZLfTCuVIfobzRBrkrHbSyjh9g7iotjmCiAI538umN/6kn
zNeDiHTbKWTteoB3uHMl8w45H8eESWatybQ65UpbejmzhaHzx3J0FX8CN2VlgiREjVqCGNBx+oCX
PLeVT6wQS8NqvkLw3im4eMn1tI9uPOXW9dp0GynNfdXbgNc5fLCnPzneetNs/YfWm7ttipzSfDzq
0oFIN8S5qF3Wic77l0OLKjjHDmsspO/H77XQEX6tJJ9GUBSO8D7CMX8gwGFSx8J0XPmEeZ3Y2i68
ITH7AIkkE8wZdukHRDTtJcAdqPs5WvhVXyKjPPF2lm4y621Rp+qZz1n63hxURKUJkUzZTk58Qi2q
iPyfzXlNNe9tLvRTOzZoqgg29iprPRTvqR48nnX5qXL9eS4TAnkjcODyQcN+CZNWI/0GkjwCruPX
X+hVymz/4elaphCp0e+RsVlQwxprjadyWDcNekjo1m8EZEUnprSFNzKn02ghh2geapSHBEERyZJ5
QaxO74WXvdaa348/z9I9ZqsNAKysxPIdHMaWM4wnxcbYPdUgBLEgxKvR3Y7fZ2GE/DpQ/jRCXNW0
Azpu+RBIYtjCclaLdU4smndiKl56jum+n64/cLjYkEo0smcbdArfdg15rK3gxanRiZ67dAv191sI
3e/YOdnNwzC4Yp+Yrvs1qgcVeBeT9InutdRMs5EeNL2vI4KvHhJMVFA5WmmfR8kpo/tS550NcVnL
pHrwoIiRAGcBiaYLkx0jlZjaSO+qPUz8RGJMIqsCZVn2cfzV/9q5/PtMbM1d/L2vBRVFwfCKOK26
/8hRmI47K3PF+NhDkiFNp5UNKM6S6ZU2smfXD1v45H2OujDRaoFOLXQLCShzonTtl9FvQ1CDkmwX
oFJTSEcZsqsCkNJlRC1IXuPXJdZmDT/OGnApqL52W5ZdQEJZAu4ZVbGfA7s0ti7qee8GU5MivnV6
1Lbb0Sh7KX1rJORy+vdsmMIqiH6m0JHmHCYqG8Vjl/kqQqPJXmGgeiFcKsUo26sIyGR71sE/5v3f
O5oRiayY4gXvBRLqxMFlC6C7U5GvHX8hf95XWMZsDpN0lsABmuzeDcoYZnBKRVhzVNTqKG2LelBI
VFGBVSd3x+83/e5/f//2r8OuT2MzkGK/7yGW3YNd9pvegQUQ1zjrQnK6p0MOyYVDICQW0Oai6gPy
e9f5SM7Jrc6GzkjOalUwa7+3atJFaPi8mH01EcgcbzfmBRZR76w2teVZm2ZGjy4PpvZ1wCDD1Gji
YPKHKzCY67btno835ML4lac//9yQBpE8bk/8RZG0Yu0lOKyw+URrTx5+EmqB8E/STmw5Ft6ZPFsX
NDOt8yznK4QcP2PtwvVrMrYaWcTmabqVGOK3sfcnLun48/jTLcx98jTvfnq6TC2Qeo2dtHctyuyY
zFpLvKiFSabB8RssTODydONPN4DhL9faMOiELnXtOovQcjiRO6BJzhu1VU5M4UsvabZMVPCV0FRq
/kF3o8BuVjLxb1VyZdW23jg2vGH5oxsHy+8dDGWqdGrlmNE2/jq1mKNZ2NvqHimiRIzaaWYSUEh4
jO47ENsti3DdqFGvfJRVSrNVZK9ropuxzEKCbZqyCGLcl6IC6NnjQbFPdKE/vk/wCfPVhlDrBBUX
IZVx/a3qscLWkzvz+LtcuvhsGwlyByV74ivOOIVryqLIt2Yhqyeu/scZEvXqbK5oepHGXmaPjmeS
M5XkLaaEDKFy6N+aSuscf4Slm8ymDE0tFfpjRftUQEGTIHaoY7wZKakePcrc4zdZaKf5lGEpUkrw
NC9BLkgVYyOPd25i/p939enRPo0oK6CPqQAPHSHRe8Qosg12x/vzLj6bD9yIeHHO+2SH7A5phcYa
u/aAPvy8q88mA+A7il6EMj+9xL/Vm0A9upPV76VWn88BNXjdOsPAFuUB22lItTtf1c0TP32p44jf
W51IWVf3YpM0vpEMDW+8KhTzrhPtsz6cdVjMAJiNXZSDKSzHQCaFQob226qY8uW4ONEp/zgRc/XZ
4I2MMKUKkcnYj0aCRK3UWtdm9GBWeXvic+DPL4DD7N+bSAxJavSNqziZpT/gF0+pbainTuiWLj4b
uCQGacxsQna0xv4xqNivSBA4S91mQKH4/ZcbpNDnoyELxygsizAejsryALfQOb0e1OzvV0/UEGA5
klRCfPj4niZmGLrWmY0+G7DAv2VYOaXieKNSPAZm7N0a5Buf+dNnA1bu8zym+sYrbcvhaijs7KFv
xuKcvQHNPhuxHUHmchrpOI8ly9sMBPTuaoXVaoyN4MRx3lK3mQ9b2cKv4payM6TdY4aPfQuVtjsx
pJYuPhuwLt66XiuZEzpJUQmYiGDf6xigzus2swFbBaWlgwQAhC5iEn/MxiFqU9+cdfG5qLxTwkqw
ExEkTmnRVWFUSrFi1ilOlfH+PNvI1mxEIU7XxirQxL/6vCZN4aCqN314qNmZjzAbVlVe1xFGC1bZ
TgoVnEEpp2ZM/ZpxXuefq7ot0pp1DXKzE0XyexJhxtbx7G3PewFTn/q0ijcl+Tl87/Pr69C9iNy0
c8ZG+nL84kutPxtYmsrXlq6MRB0OA/mzVi8/j36HRX8U8Ym+P73If/u+hFw5G1jkxZSVZCTMO2EI
dWCMH9yyvORD7GDU6V5r2hMbkult/uk+szEGztGgDhTgXPXFw4gZasiKa9eXd55tnehIS601G2iI
Qw0jKjXVsZrgohjl27xJNyOG5bNexlybrYW+gITA4sKxiX0IEgzFxLlkTyBFg/OmCnO2OBaJVaAG
VTUHtoW4HwBt/iQVJD9RIl941XNtdjDmKI3hBzuGV11js3MyD8l0Ej4MY7lSG+3Ebaae/4c3PRdn
R6lBfIcqscNqyK3LBB74EQbKeYN5rsu2UjVNm4qskSj3pXd05SUiZo0vmOMveenHz4YzeXl4j0nT
dRJ46RZZ4Vvfbc0TH3ULY2BOiR8j+O86nD7HVMZbrYmeChfcQ65fghY8b8aYHxdSqBkz1BXC8XJN
K7foyqvwSgvNzNyUYRLl55wHGfJciN3ptRg5iNQcoVFgb9j7Q1w+MSMttdJsGFtyqegeEuhf3VSW
qaNMuEXVuDstFVuYKeaHhJmi1MgqhXC0ygtvhBooXwqrFLCz2vjUUcbCY8wPCkXRhUmQMNois7uP
0u8VOR/TU5Agdd5LMKZx/mnp0QKjoIbSaVhok3GXZL396Meued73qTyXUAdlQYaP6zMZhcWhS80f
+pie10vn+mkOismvFkylwszeMpNRZgGqWdk9Worj43jpDc/GsVaE2B49lht3IHKoVHZdpO2r1jox
khemiblIehwLqc10TXOoX3Qr0oQU4EekWB7/8QsT9ZyNTxm3Sjhy58UGyHT8/CAGvn8pZB2mWbol
u+ZEKy310dmi3Phh05kDwxgo/TPAK+M9MROs0iTmbkuvrM+bVI3ZiG5w7DW1q6pOoKsvKBd/SOF5
5xxQo38fA64athrh1izKMomkmobvy1TQzJz1Iuba6FpJQLz1heYUdvBm99FtNz5NbLPGDRvogKcy
WhZew1wTbfQyjpMciksUJ7s+Nj9U2fuK9+tHnVTfznuS6daf5grPYEMtpidhP0TequK4wv+BT/kB
2B9RoWfukfRpOH66DfhdpN2mpztdaRA5SrjrBuEyadfgPs7rTHNVdO/3ZHkareYARRy3xC3+SEzI
g8ebaWHa+IWX/PT7BRgculCpOUFq3kSd9UMMoWPb1dPxyy9MG3MxdCe3tW+RyOFkXUOSolfq656E
mjN762w0yzrkbbI4ecex/AY9bOqtv8Q8RpHdkthz4jZLbTQbzTmbIpuoIc0J/fiRQDIc5mxhLF9+
Od5IC9efa5GTzm8UWYVjJoPKQfyWWTuIYtcxEVQn3vLCa5iDgSEDpdZEOCVHV4yrAfTgBin/2/Gf
v3Tx2UhrglBR4mo0iMYangPPT1ZKqX2cd+2pyT51T7JnvU5Wct1Rdfmbq4iPzqzOEocaEAp+v7YX
qW4QsqaxbR92Vpu9iCL2VnqaSSf6zdQAf/gu0GYfs1FRmin5XKxqRfOeWOpaBO2NGzc3rW+ctyOa
i44LOKJdlfXs69i9bFxNf4qVM0+OiTr8vYGaQGB692vNqeXmUMjwmhQX2YoSOnEUneiZCyu/Nhtb
rlSzsmSl7hi5uTK0xLGsPFoLUVzaKNjGtnk9qyPN9cadCErwfWwdtSGCKo+BeYP27sTFFfWX2vdP
73q2LBdRkGAAdT1vxceg+R2ggkGsdtVZHUG0Q3xnyIn0YMmJCRKMM4ZhZWQE/cE4q/uvSiPLz7VZ
CP6ZdJ1wK9Qe/wYtMdZOY9lp7eC3IFC6nPR8OQKPSrP8ZN3pefNTTm10hEQJal+GtMoOQZi2MP18
8KxuXhhXResO96SQpCT/KHzGF8grLwiXJ3W5FVzEtKzslTQUCJHEHKxKqaesb8hNc8jsSH4lSwTu
GTGIl4QbasUusvXuubRzcWMV2kQXouyyiQwTVG+cGaF6D4NQdR02vK660XSvLb5Xdtp4HyiTqSZ5
QBKBp3VhEG+qqDYrp5KlKN96RtvsyqoxH0Y1zZ8SoPPXhWaTSpum/Z6QDuWbEaX1UybHkeMNUaIi
PUjDtQyOIV8JDzLROiJyMAebm2syAVbkHm08LLryRhC/jLxzoCqhQe18beKmefREYjuNRpkfq6lO
lnoUkHMMBdCmxmqJ1t1EvdHeeCGk421RxmhojURo461VarSvNJA1to70qH/yarX+7gMGlIBsuQRA
eG0I7qdie/NFGxUfRlXSGe9Wao97QyJw9uuQDmV0DRYg3nPs1Opbr6NpQV9q6pVMNsNVIBMvmwCR
fpWVQRRO7gcVuY52127idCxrUvPG+DJQS7EGd+btM0ES5YbY0q4FsVoh//SSyo+2HqXC+IG/50or
ozMSohX1irx6Un3KlezJ2ZfMUygeDhq7bw6R+oQUdmlI9S8l6XIEpRNWSbsahIEWWpKQhNjZAauf
VxaPbszhHFnT1oiPUTG1Z03KBWQqpc+vs6GxdoGCgXJVY31DEljo9n0SZnzyyFHNW0o1TwvXkau4
w0MwZN0D+RbhxVCYwXghaMbi2so4sFkLeJ7pRpRNk6xkQKxiKweD9yMju+EyMoV7CzjaTwhK4X/r
PGijdNVosnkhC2mccIz45AFWNmIjg0RTLtF4iXYbjVr4HSURBymiyvmR2EGUd5l0y2ePoVmSTqqr
/0vaeexGjjRb+IkIkEm/LV/yUkvVKm2ItvQ26Z/+fpx/08NpVgG6m8FAQJPFzIzIMCfOuUksN2Kg
CfZvFQV7XQeJz+GztmorYuPojHWob2m4dI+hlQwq/G9O8hVyPTs6QJJqvJeV2R+kWfk/HTsCwCio
sbwIO4J8C5nGRv2Rl4YCP1UvRwZdR8X5XTowp61K3/bXCE5Wd1LjdKWjocAjoOW/Bjh3PkavSu6i
oHL2naXz+ytf6HtRs0ATC2/+TKQSmLeukXJeR1hVb2o9NdCM5ZaDPtW5HVDSRYgTQaW1X9bdmx9V
yZPvt9b3OrZC/0YLW23f+CnUU11ZJzrUdx2VLG9IiKQB4g7jypWu85vZrKTZGF0YpM+JWrE7Ov8I
rqxOPOAMwh2T2lCHw691NMZcMgDT66jABIG37zyCHFHVgCxDaJW/pLIzV6ETA4I1gqa24GyVifYU
VnUVj9BC4wYmcVKYbR8KJIDLW1gAm99pJBQOkN6bwSYVUeOv9NpvHzUwduHG9+JhPDYilv4O2Uro
FRn6ZyzOgxX8BpkYVkvPI7fdAFAh8h2jsH4pS4hE16GZ1SffrO0XDxXwt9aJ7ex74cScfdtNfWdv
D1156HN0sgGGDRrylio+5V7v4pEZ0mjwYfUDIAUGf0jCX9Ko8u/CdfOnplTcpxTDfnECk1WMlen4
dVEb//ZgGDvAuxT4O8/3En4mZ+nVGoT2vZFDtO9xkwdovvINwAXdP3Ev69He6QI0VVNU7L17D7/2
OurTmSm8CtZtdPSi8VgxBtzDLFmp8p5OQBZsJKLccMBnCOOl6wSmuK9Kk6n9LzQV9Uc0V2pzJyA0
t1EacNoHB0bzV4rYpbUC/FY/6oFnheuwS6J25cA4MolOczhUuNFcxMti8QVoYAtPZy0keim6hCg2
N9qjNeb1R6OG6Y4SEROjrulLWMI6I/maAfQqth2UDeWaUqTCRIEbyQaGPy1zVogph6Cv06pCHNis
3Y0l3bq793wJZSQu4A15reHccO/t7dC21ui0FXBhFswLdmEu7qHMly+K2YKriWGNeY19Q99bXVie
raiynrm6uo0YNKWGfNnvX70+MsOVZadwuMcKYk2H3sjH+KGD5wHlbKeJ1PFVoIpslTgjb3qVr0XZ
D8NSuD3toRdMMjETyQ8ZHP2R0pqSroSeKy8CyXT1CJqwq2PIrbMy2TldrxS7HBqhZJPLVgvQPmf6
IE2Q09g2keLgS0O7vY81nVKmgA1HQvhdJfmOEnzwVfpmkjUHw4XA+0yMiZZWAtLfPDZOW9gvhV0Y
1Sr2waOoHuCUlQjMEquxZfyWGaV4iIM0eYpcqAobRiGVLTrZWv99QOD0tqtA3DHPYRdNx/B9Wadn
n9OjvZWaw69C3tr6Rd2++qV4WDbKSM5PRwx5smLEqdgSuqTGyic7uvVct2LLRBtsDKG0D6g3DfYq
V6NUe5Blobm3Rt6YYiXs2Kk3wPuVlyFqzPK2igfrA26i8J25ycbcFs3Y/LSgOGDcICpdVJ9R+F7b
lFmGXY8o1K2j9Mo5RIR8XKdWY1a3TlHx4y3BuE9dqs3Pwk8H6HxVNI3WhFKjCucn7jCxzPQxzxUE
c3NlENEKfwAXccm1pq1Zd2SuS+HpL93YcxlZuRmbBNnS+ja0efPFlpw54DIGwNIOoLXC3XbsckN+
g3CcgKTzHCj+vFStQSiazgby08bdBKhi7wq3TNRVpHuQSYuwy+/yKuf2dN2Aq9p3Vf1Yh+i9G1qV
9ei8N5bib6g1KDAUpb71q/NwIoSQnrxPIWsDY2zkvwcfZ6H3udLvLAbC5e04MC8zhFxEK/g1IGwd
7QiePqcW1gcql2Vxi/Qy+9Y1zoCQ69B7drmqRGJB1qmEdhkAlVK5wVZ9E7LquJA4gxd4cCRUkEmm
QoMVKi6K826CI7+XoKDqjW5LtlSzg7iHGNXyk23NTxyh+c0s50uiheUNwOj2Oa71Ud2MNPbk3nIt
eYrH1gDhjwOvqMepwzY2W2S3XbeI1nmrGjstU7wPMx7Th9EIkzswCeG6Sy3UdSNVMQYIbCOYXqzS
KpXD4EBqyORzwzxvS/UbnXtWNV4lstcFbPoQVm8r4ZbimCG8dezRmj7bSTF8zc1IszZ+1JSQrlEX
CVYe6sfJpgyycsfKKbepCxvsrYWHVNZWPxCClzQgINYN8ZMxEWe8bRLdYW19i8st6G8FLM1nz82S
n4Wiiycpu+wmKUr1rncC7abMoyJY40Sje6dKkidX6XS5nXjA9E1L5PkE80FgrPRE4sBbZlL6daYP
+YcfWm6wdquYyKcFCQ7PsdBxmmplsBh2EkG1G5aKf5aRmit7Ot2+gYZ167/VgRa8WJEXP9t422Zd
6iM1dJUcZlx7EEW3m0Fzom0HoXSxhifa+yaKtjkzX5B8c9S8eCi9hivUL1Uci0y6Pt/VCHN8JRgf
v5UIHdjAnBUCxYaL/EZ4KhJaIeqyI3nFdJAcpUrLR6dP43LVmmXwLNARe4r8KZGJS8lVMKE5szXT
rLi+kNwH0vDB9lDXskpa8RlB5kfZR9Y3I6u6N9NLy11cQicqELL6mYaOtYMKN9yVTkBsHIz5G+Se
SITYQ73qO8c9h4EdP5Mso8jZQEUjfZhqOCYOiupFY6lrtEVYa55GgD64NRYSp/0Jwgb/Mc/a/jsJ
jd6Qn8WkFKmheF99AI3fYJDo3YOlEwGvvTKCpjWUBZ39hrIOHxOJ6Ecg+al5UQ/HKO5UAtEi4m4d
2vbGh1F7Z1lG/dXpc4QvCtLAWAJvNcjdDloZpQ+O6UdffJBiwwaQaLumeNF86QQAlMYq2LOs9Y+A
mBwQZNC02iFwqfVQ9u2NTPN8p+dxtgkr2HFVo/M2YZ/BrBwUvn/LHLzXb+Cr104B9csVmUN3H3Ri
DNeVTp8lp2v6WiDhfkQH2iLjALxnOTX/XOqqG62oSooH5MyJkZystJ7gysXLdGoBlysC3N22YdT1
wemaPtpRAARQAY6pWDe6Wz3HAHaLFSwP6b3qNCw6WHz1EMM6evKgeT+WbmVuhsI3XiCrbe/LuM7v
oDgtb4ha4jWatuNz5USwx/dl/KFVqrf3GsFqezYVBMQG8k3ZZA2qL8RGTK2JjU9v78UosviHBajd
XSPmVB5NrbVu8hLRu0rN4eZnT++70hlvwR54j41lRNta4oYoDUUbv0B1tWcRVmroN2dB1ATpc1PI
nrvOG5OtoYJ2Bpgiog1EJrWAsjEI1zkYv5vSzjJET1qOWzOoLqoTGf4hN0lqYyvvT65nTgVkPWH9
UJrEQeuy0ai+p80uZT56r6ndxHvPgO/ZCi11pRHvP/lIhqzoJFE8UVXnOOg+fLNpjJayDxlMuvYE
UqikVaJLDkMt2vfSLpufsEtKQnA/9bZxwRkzBq6dSW+vuIerqH1COeRD5D6YXztBGbJBLoI0urf1
R6wzcldCkLOkRSqffatO7riR9TtrMNtjjfl8aQ0f90xHLdA3YWEC3DNcYFPVKlVMXW64H5TG3JMu
qQpTy02aq6skUEP9NQ4GpTyoSCuGh0wrreyDyWYP7StFkTFMu0Vn20fSX7INq64RtoG7XH2PaVIc
pafiIyBpjL4LFWW3tTq22kutMVqHxFl/N6iVC7uuX3JSibN6fdd0g+J8UYe6UkiWS+5CI0/rLoVL
OzJwEaOXfIVst09+N50WM+iiQop3mJKhaCWaMsgPUOY68kbPBMbmqhUU2lHgSo9St8NGlZnlGzde
rpGriEpq3i+vQH1g39hpYK2dyrKrg44Obb5R8kbPbvzY9w6KNrX4gyINd37cohFgDCaxtpRqE3yJ
iURJS5PMj8MvilYjwAjvsecqvyUCHcE2NDRo+yklVDn0SV2on0wFF2BkUB2uSUfBG+XMIsHCPgSR
9ZSKmtAL19uYN+iFahIXrZvdJjYV8WzksW19QzpuGo1i+Ym5RE5edDuGmeI/EV2gisUFquVvbRv7
wSq2elveCEsgnSRzjYDGibMm32SD6JR7S8YV9aqUg7+vhFrZBzgLavvGCMfKeUtgScZXBr4AC5hO
6b6VcLX7Xs8KeD0R8c7jVCQrnHfH2mkpqScyjZ29HQo3zr7GoZcX99MA/QuEUQTnauYXYj85uvIg
g7pTdo4yxKgYDfHwJRx1wn4LVa18a42M9vAsPQn3BjFLBUbEcZVN5nK8V7BfJC9DTYhzFglCLE9I
SWXfBNIxCK0QtwfrMGiiYIf0tK0SZuA+H1IDzpJjr2Ud/Y7aEveTcEP7FXNKg20qVSs6YGeEwYPM
QH2FrtXG+6xDdmYo2tFjIo001OtCFDgTRADIN2ABZuDeqmOY3RlWrbOMyLPw0V0ZzE4cDHqXcoOI
dNt9aOxKuxZWlf8QMAlo3/RA74xbI9UDoNyeLuhEK8exJcU7ys4AEjNUZKgWSimwSJPrihVla4Wg
v3b2OUNfG+LMXv3ZpDUk9T585gO9X2kl6FkLwtO6ogqwysfayaxVYznJunORFYTiSpUPsomKk1FL
6lMOesBrB1L8/GUIVefVcwsHOQc726teqB7CPLaOcdQV02SkT6XI86yqRQEAYKjmMRW0jfrM/ykV
hhDDVdj3jntTju2wabKk2pJlYIFObJKQtg1c5LJV3TvTLbC86dwER68G4ogtxrW27Ua8IZfjSNFB
eGX96iPK8rNThX+yjQ76emk2UJ2BiKwdqJoitSsZaWHQ/6HxbfMBetSqXQ+t1vsIq7vp3iYq1VcI
M+trI+Nu83qczspDGipeJ8jjrIPIn0oDjoVSF3zuZZHsHU3Fi8qeuiF5CmPObty7q2YsmnArTYJS
idcOdylt0SdyXfMBTLJzhEfgB26DbEBzlJzsq5LVuskjjWzMUrxNpdqWt6LZwJd5DZYvjN68Z5yO
EoNWOlu1V/sPtTWjb6gK1K/uKK27UYVLfxfZngpnskkmmSalddcINf/BtLd6B5WuMh50atU/nIKJ
HtIE9S5J2mEaNgu1XdXAoIWUnIk+j6qQzN4aQxPswwZmcEuLYCDqem3vuPn4ZOQBBSiv9ai1yMSp
3tW0NrZlEljBCtUj9S2oKVpSMbXNN0PiWQenVUEDiPYmV6CzWjlq2dzWAwUAp0zag5JPEUhXxXLX
V1V04BIvHuoycs2V39bKrQx8IFm9nZCj+fiD16xgj6Hp8Ld4o/bZw5Vb+6CGeyNN/GZaSS7lSb2A
Lhm6I9Kh+rTqRl8v9+hwuT+FN7pPTpUxwN8ZpLQW1ceqSqN3b7S0j6bISPAp55Mnc/8NN9QrwNf4
Q0XBA9UkcnLDk91Oa6V99l1gt0jjESeQj5wKK4PCP5Ie/ScCje4RG/cflbwoXkMn9B8hn/eCVabq
fvdd8/2J84Vo5Y1BIXkvkPX76oA4WFtdoqIuIVUaCDCTZnuvbse1jkrUuJJTfT1GoAGRjlrH/Ta6
Am+lypRED4Tg2TaHOFuDmjLRrleR3aamlnuIzMhY8bal5XKmS1cLk5WWROJDRnXwtXHg1lkLRqTa
VS/J2oy4Q8nLzNN0k40ota1aQel7Gw/RxPpOF7Wg6iXNdtdTxVyjKRMLBqOTDq0RO46Gu7SPKvQL
6A1UGzgZtGRHE6X/YqmxXR0d9Lbi1xjbVo7loJLieZ3qnqZxzPQUoigXn0Nlmn7WiorCWRKnDwxt
Wk8KsKRNl4Tk/bU+1I+hD4xdqcx82qY4/tGHyONYDH5vgyFMkAF0ySGgIol3TYMs1wrdE+dN1J3V
rRvKYRSZGxdFg0gvgmd8ZV5vx35s1K1Xi3w4IEsTj1zjVYu/1Ucy6XhbCGTHXk2p+eWRSz5sjpC9
l9lUne49nEZrvNVZXA07JR4oNUSi4LfS4KESk2k2vj1DgP3R1yjYSM8gpi5tJ91Wjj9Nxdf8x1fd
zN+mFfk3ljSVj6whKG986Bqi3zIZNX9dOB2ZMIU5TX5zmlpC6+M3t4MelWcpCi5bBijJl80iar42
vSnJeOrmZ9ob/Y/Q85IHOVLE7XsCRgJ2NeYLUAjIRwpJvdbla2VwXPUxUJVav6MsGT6UuZi8kNJH
ezSdUQNS+b8YSuenaug4ibZmfXiOxl0fdaH7MwAgu8upbd530RRS6AYsc5K4k4nfxrnl3HbIb/WB
QtAqht9ZQr1hTa2Vdgw3T/6BwyeuKc0meVV8rpwN2ZbyklcZtbuqk/SazLxs7qTluM4acQUqLbkH
rr6MFVKdPM4nsqOoeMm6LHrXjUo8CPR0/TXyb9oXRFowxGCEA3NVE7g1hyCq7XPt1zDzTBWbSG6H
RB+eGcmgyJw6pnpEvVA7eQqigjT/xpeucRFRKhFy2tQEH/oBibP+NSg7K6FMmNWZsUIVSa2PLpLl
0AiXCGOekYbjXhNljOZIGIm2JI7WHVaIDHAjkjoksNcqu7o1fNHsS2WgFWHQ7g82cSii7gAbKFdD
gUdEVaVAzcVXjPFWcSvbgBpEVYZVBd0/PSsv+q3TlTkNjJSRucYTYURG8HWuVC7VdWCI8s63yWIP
Q5BGh9Tw6jUVI/NIY4iZy9Kz08cmanXEohXkP7eKnTntnoYI2VGRTv25zzVynX83peUYDWM3ib6l
dk5/jRmgekTh4vLDp4f8pYs753JSXakSgUhjhwYVmiR2skPobEO+gzCmbq/iqN0xEb69/LIF3MSc
ugc5oXZIIx3ezI7MlF6U3g3npLFJxi+/YAF/oM/AE0amZA1bb+6YXvtNHrzpFPluNM7hevt+6Rtm
GAoSAFCkyGrupNe/EdcW67a+Oi+4gA3QZ/iJyrUQHOuluQNC9JE28U6MQIfSBs592xq+dXb4yZ0Q
szOF5pAs/MDcQd+NWq38atfGlTGeaa3/dqJmGIpBbcqw7V1jl3pgP9LpiuEuqctNABDkyqldescM
Q5GaFszmLSAZWmXN1uq49cOx8/buhEb71FESM3hDPokRIRep74YeH5K66XlC9tKDvNWa5svldyyc
pTkFD5RSXoQqDqDJ0bZXUiUFsFL1ioz30sOnM/YHkKiFALejYGnsyO/qde6iPhxWlGw+99NnEKhU
pa+uab25U31UIXoCxz6j4H/54QvbO2cvY5EltSPd2nlUIlYoSyV7qdTvhWeNx8tvWFqc6e9/LI7K
yKCNyKW1G1w3WcUdJAF6Fr1dfviCF5qzHVH0qHrV4efnQiMJNQiyAXm6g7Eq6kD53K0w5zySRewg
70n7MpTet9KjLm0mTOpf/oKl5ZnZsFT+ER0FzZu3w1vTTrvbo5h9+eFLuzs33qZMDdVi4mmav4A5
KdtQM0Fa2WiuUVstbMCc5GhwpS38vPrfz4dm+3ZChodNflcg/HFliRa+Yk501MnUKIaUeyBOp6Eq
lzUaumZcKwll7ssLtfQZMwuWaCyYkZKbU//zqR36TVXFPw3QqoRM18a8F24cbWbHnoRMB6FifefJ
5EVkYu3Y3glBssd2fC3w5FdWa+FAzemNYsNxIlgjweobrfLLjN3sh8j85HB5oZb2YmbNMmgD0C/T
QrkD3arsbho6y8z26fLjl3787FYWhPkwQpZc+W5CLUrlSqaM+f1zDxf/9kSePpCFp1hDCO3XOqa2
v9GmS/9zT58bcuo3iQX72k6V/bNfMMNgI6F45eFLyz4z5NCtg7EJpL4rwaesqBXU6xI8Zl/yP5d/
/sLpnPNMdG00Ing1mLvK6m5HnTIP9zDT7GubUSSkPneXX7OwwXNyGnh4/c4JFAYXUwBEtCHKFcnT
tacvLNOcYiKsChNU5eD+40wnwHlqa1/riS3mc79+ZsJhYsMxY43OjmzwnTGShCaEfU2nYMEHzUln
BsqJgR9qPHzS6w3LO2uKhAoS+1R9vvz7l9ZnZr1h6ruDA5RyR4104qUGExJ7urumJXMNl7y0wTML
Nlq1sSnrMv0d06MZqlCuAqP6jHQTY8AzC6YyHTG5HgGr0h1qyirDbMEhD7On63DbhSxtTjdBA5T+
oJGCKyx85clzijtVyZ4C3fhZuNlG9SMqcp+SU+BzZlaNZ6PMKituGERSggMNJrkbrfj18mb/dSdM
d0484deIfOmJ7ZB4DBMYMfG2cI19ag6fp89S5aiOFK00en67VsXttihde2sH6sfl3/5Xb8TTZ/ex
kIAmmsxhrAOJ0x1avF/0vnkrKn1L8ewj0e0r983fqYp40dyiRR7ElanwolahKhcP+65Od0Wp/frf
y4q7Tu82zhg96hjimH5mrIHXTgb6R1CcRiX1wsR0uEale9O09IS1Ic6vXNJLOz/9/Y+nh5ZXjAho
M+ju0salLWRvCr8JN5f3ZunpMwt3Buo5isTCQ7X+3in0+zXnc2MBLMzMwr0oMosAHupdVKLErDlN
snZM48UPdJ0br/vMLcRbZne1CYVejrycvdPj7A1t0442sRyv3KRL6zOzasdX0X1WTKYOVIhevQnH
AiXzFQ++8PA5QwWaLtFYI6e3C3v7NWRwcj12AGk+tbPOzKbzzqTi7iG4S0cKYSRA9Z/13abrzEw6
om2Ujp0+TWoBLQ8rlABL9MUQxrux6ZtduaH/eonylrk926UN4N0zgN/rX8spqp5qCZXabdC8/Pq5
ZZoZr0qL1HObFCAQALEtASWciPHVL1ja4envfxgvolltaZQjlNqItD71+tjfCejRrtygS0+fGa9X
lw54voanl5r+VQxVddsq4AI+tzIz61UHtfdzNKtRTm7y+khrLtw0pqeeLj9+4VaY6xIaUaeMtJMp
ao6uD+WwmW/gpDXXWZl/dw3Zoc9cXEudlxZqZsUdnU4QdAbv8hOhbzLfcbfktq+Xv2ThmM7ZL5Ik
rANJ+4vbM3F+2cDQ1n2sg2i2PixFv3KJTmb7n/KgSbX03ycJyftxdC3kjVdaG8dbAfUM3UrvAXCb
Dxi9zteCwr+RxJ+71OaMGGBe8oT3FYROwKjW4TCCmJLJNa7QhR2ZM2H0pS7iOqthHvZ8m36GUssK
hHwfFG+XN2XpBTO7dtAcsVDYZr1qQW5IlxNUfDZeKRL+XVCH7Zhe+4dhez5saQhb8fjQbLZ0i9Zp
5+ykZtzaQfrkEmm2w71TWAgtFZ+pvfHKmbULDQLGQQUnCjgg39M5YSYEiujt5fVaOl8za/faioTL
yXi6LwCVacp3DGaj9MWtFpQTSknsAdu8X37Z0ubMruzQRgtRieLqp5o2/coMuKVKGuyHzz19Zu1G
yQBB0rbVz8xtnXWr5d+ZZdU3n3r4nB8DdFGQytgpf8q2ezcc8HSRC9bo8sOnw/kXI58TY1AaA+uq
a8qPsI7yfdSkyq1tx94hKIR7LUieNvRv75hd3Uk1lAgYOj4zJZ32W0EoZDVxRJbmVJ7Jq24lIgrS
g1FvO6dew9r/1R2LHm+cf4YEx3Tn5BltFLsden3W7+l6WYOfA2sSxeGVsGfhWpnzZ+Q9wwiqKcIf
DFRuEioqHIUHWjavEz/E9Y9Yes3M/uOmQ3wcfNbvJpRHVDS+qIpzHw7NYfLCo+Jf0whbsBRrZvQN
dxY9oWr43quDTxffJfaprE8xPrIVM6NPcmMMhzo2fsjR22mWsaWSwIhCHDxaJlJglw/10ifMjL1Q
ByuEesX8nqjA0Lsq+wHZQvQpc9TnZLAa7BAYYmWeynK01u0QMgnodV8+88v1OcG02jala1h+dVLj
4Y3h8nate728clD/buvgn/99g0wTv0NaptWpa6HnQEo0P7Zd9iPzvGtrs/SGWcjAMJLK+IdaneyK
4lYz0Q7GnRKAC8iHKx/x973V5zU6ByoWIMhmdSKj93dtl8tnUxXxpzyFrs7i/6rLfME0cHUK4tpM
QLwljO0glt39ury/01L/1xXq8yKdjFV96EG6n0zgrFrff3NMICM5jRU929uRfaepDSMa19j8ll43
LeIfMYM0BxU4tF6fJtHCwgOsKHlN6x9SJaKuE70AdIaW/1NFYBNi9X+/zgO/rqoGB6zs453uFPsh
abeTZi8IxFdYnq70rZeOwMyHdNLxk7a09FNoDvnaGOE0CwTQzstbtPT0mfPIGT3OzcDWT7GUg7hp
U1lqa1Mv8LKXX7BkJLNgoYwSzVdKrTjRmL1vtNzatiiibHXjGrvf37+AEc5/b0OWFNOcNS9QEF46
+hpXQxh545VY5+/3kJhX7qTt+XQYNXmazpNs/X8GlzbTgTIa3qRb5vHyOv09yRHzIl7CVGlhhGZx
cp0Gbqr2i2uGL3WJaiSw2CscFUvvmNm7weytzlSidrKc6pgMHhICVvhYB0y+fdKni3mxbsgro6oy
qZ0cJl8fpeuH28wx5BWPtfQFMxNvDKdxLYMcOfRCxDURRBdpeQ8y8BbI95XcY+lAzexa08cxZQBG
OyVea4KRdMbk0FlS+XZ5o//upcS8aBcC5jYsUPcniTeCpe0x78Hp5F27q0W20QrzQ4/qh2iik7r8
wr9boJjX7xjodlTRmOqpaU39BfVmjCO3NaBUQRLm1ZW3LBnKzM5tJFx15CLEGW2NXRvbu7zsnukU
H/tC3DRO+nL5Y6a79b9XCsoW/7Z2p4uBegOIPjUlswAwEKxSlBaBWt5HSv849VdtK7hi+wsLN6/w
hRQmm9ST4izU4kZ01ms0WkdDTV8vf8rCWZ7X+IohVphHLMW5G6wjWisvjWY9JaVYd219RTNwYVPm
BT63qO3A8eLsJNP0Ls27hzhPbkfDvQ+78j4ne778JQsWM2e5LQfwYTUqsSeZi/xWHVJnH9XhNUXC
pY+Y2XxReF3qZ4l68qts5/i9uo3K/nnaZpBbMfWB+vnyZyzt98zwIZ9tGdAzxpNrpNGK4SNt77UT
dKLLrCvZ4dJKzS7znFkwyyzr8WSE7fjk1VI5Mona/PzcB8wuc9eEwMW2s/FUmb7LnK/0mF9vy10z
iGvws6UPmJl56XaJNwwDW9166A1aMNGmpnmNDXvBJOaVvhpVXglsfkQt2XgpEUCYOET2Zdf91Mf0
SqFvYZfnhT7g6BG0G8148lxf20IhAJIcXPd0BV4jNl5YpHltz6EbB/xcyU/9YNb3UVi+q0UXX/FK
Sw+fXeKo47WDUmj9aTAp4uZG8xz61ZUgZMHU5gy3MRgMQ2U48FzX2UtsDXtNiI/ObXZqPv42y/aK
W1ragunT/gjUVXgtHKWJnXNoaY+aOzzaZvc8yqvgoaVjNDPkshw8x9cV+2yjWj/lHIURPTp1th8h
5LlsaksrNTNkow6QiglV/zTq9RcRPheSSfI23ELAvfKRybr8lqUPmRl042XwAY2tfzIYboLpQ1kx
r/GMjvFj1l6Te1n6kplF+ynF1arnHfpg/J5egd84+pF5nJKz65fpwsX9n7oewxrSd039DFh4YgcU
pIHTycrZlgnT5Xyu/CXmNb4SwH5kxpZ+9jprY7jZ0/Vzu7Adc9ZbequOBQuGfmaCdpN19kFhQkr0
KMnzmk/t+Lx4pyWjZauQKJ/HOL/hXA1mtdKYjtb098svWLC9ef2ut/Mk1L3Ee2NE/lgQAmjOcEPa
/DkPYs1MO1Zqx2OVxD9LxO+H5mFjttY9bK+bxLoWbC74wP9U7ZIuihFS1c8wiz4OzKOtFBOQ8uUV
WgjQ50U7oeoF45tlf46E9QQMd834y94g0ZvCv8B9gu5snVb2p3qMwpqZeFdEfRvA6XWG2SEwbkSm
19kXSt4Qblz+nKVDO7PvTMnbADaT6qxkRShCBpqiHspmJuCKaDXmzAsxLtyoXvTr8vsWlm9Oi+t7
kAIl5VCdO9dbJzjgSiEFZNC7D9tNgE9pG/5+9Sgs+JU5T64VFZWpVlZxdnEk005ROt7kA0QrWbvL
CBIj17ly8y69avKgf1xbvtZYodE7xXkiWJi+jvOdwQQHOy/kN+la863N5TVc8MnmtJd/vMnTi671
HLs4M+f2PInSWRQcdDfZpMb3IBRXTsbSWyYX8cdb4PvzDchPinMt62PFqR6LcEeL5N6u4XqCGfHy
xywt28wlgMZkrs0YivNQJqvpVQNrFbfeunapQoTNzlM+u26ziz+H3LuLqWid3ZHRQf9NJNXRD701
1FDRcC0tXDrgs6sfWU+19twkP0PFteoECs+DAQtPvqk9qBf5HgefEfF9n1u+uYMAYKeZVZqfZQ15
i55t0ilFxIbUGL6//09QY85cBaUh+AIIbU6ZKg6+He7svj1WQbvpA20rlWvU3wve25gW9o9zl0ja
uMAE3PcyMetvkNLH1qrMjay8smILHm/O4iu1KpBVHkdnGmEbqRo3PqDEWkMcO70WKC/conMa36az
lRCCvuDsCXhcnCDfS+GeQvcaI662tEYzD6DyWJh7pPIO0+VoINcofAMukTqymBfYVJmgLLmmUpVb
L7iKIrtNRRa5KXytWqO4NBqZcU4OeQPOmsqI9OilBkNaH/vcaq3j5ZO54D/0yeD/2Ef4buAVgyPy
PdTz28niwjCjg2PcTiY39ekuv2bB3uajgGngtCmKt/k7FCb/GICPawpl+5A6/spTtXWB/4X843Ne
fj4MGDPkiyBok56EV3+fikvThSJLYzto2lfffzPE8LlC43wq0IUOyvM6PXx3E+m+yi4NXnMY+l4u
L9uCFegztwuf0GhlbhO8w6nGDGpfjHCdaZDPGONGwm1wxbsvWMJ8NLBsHTcc0jh4zxpLMtlOXKHQ
RoAiZl0NdWBeKV0v2cPsruJDdEj7MvFuuYVRHKpcM7mrRriSPneY5xzUzKGVkRaY6nvzf5xdyW7c
uhL9IgGkRmor9WC7bSex47iTjZCbl0uREjWSmr7+nc7K4bUsoPGAi4csmhbJIotVZxAiU1XiO9CV
hUjANEnvCCE7UM2V5+o2TqeIq3ajGLH2WdaFhTIEb+BNPZ2LknvBPazDqfo6kGXpr0sv/yNLHfCF
V/nQnN28qX8aJA8/+DD5Lx/vsbU/37qbwqErJ7Qn+3PdgAK+W/KW9kcovQXs+PEAK0eMLUo9okIW
QQNfnx0QyhdK00sTPcMxHij3BOfmw8fDrG1i60ZafC9fom7ozl5WCfPTHYH8+sI8RoofeopC/nzd
MFbmMF1EAwjt2GsRxQ9Gloc8ir6P+ZYX3spqeNZq8JqgJJS37BXGbFMPnTsFHR+dVdS57nHq2flB
7fuFcUX0Ojf9A48cpPj8Zlr8RIbjxo5aSRZtemsEt6YRolrhKw3z+tBCARFasV2W+MinXOOynTao
CraNug5v5NpcV8g2LKFxsuB1GPT4mIMY/FqGE5QMrlpy97Kx39yRNZNwK+5y9zXiPdRv/Z5E9AR5
vX7Z5+FUXIfRdl0rXeCu46uLIhZQl9MXtwdGO2b4z8ffsHKT2LRX3vULxHygQ8j1eLgsRN2Z8+BH
d10Wb1QE14a4bOk302TcyYl9iHa+Zko4r4ARcbCPp1rOwZIMSH7J+LmIibM1XWvDWcdu3btBCPIN
hP26gX3OMhc6dZmAAqQu1IFXvvfvdTNnBXwdxmjegh4DAcHyK1TNoMgLmFc2tQ/LtAl0WQl71wp7
V5SSu/mY77MJuWg7tcDkAejy8Res/bgV8tA+7oicQ7mH4MuLABgrKV2oKH384yvLYPNhJzq3bTdh
15ZDv4O85Q3x+adLBRU+n98/HmLl77fpsLDXggBlIMpXZEHhT6ib5K/az/stquHaz1vhjcPWWdhs
itfI8JAdqpItJq0yj2+lV2tTdPn3t4Hh0CYWvSxea81f2yn/XyjJ0Vv8O2/zPbty+dkcWNhV1dL3
QvlacMhNQsjDj3dFFUC6dBB0081z7UMuM/jmQ6BAlul5CsuDqCEzmpPPke/t0cy9YwO/8qCiVlj3
oTfzGBLoh1i19Y3ySv3vABGvYy873iYQom2fr9tVVlyrZaooJJ7LQ1N4YxK0bEwWb5PlvrYgVkBD
Asn4Erq4hwkinf8EyE7MfqSj/9X3ZSkP132CFdg9B7BdoaR0gCR4ncLXaDou43QlKMcG31EZVeHc
VFgJrxPlTQ/hzbM/QiZyI61dyQttZmwDvl7NHExR5iJJr2CGcMwrv7wNJy528HqZUb+C4t9VU2WD
8KKWVwXqPSWE++VzgNthX9PeP17341aAE98r2yBosA7S/5TPkFicqk2e8srxZAPwtGm5qKcCO2mE
wLKZTX0IDWTaPv7TVx7mxArpDFpnpQc2xmtVoALfGPdPJSyG0LRpOjhvIlvwql+52SoErBwhNuBO
LTqEfWhVHuAScTPCXicx0OaFDUs68HjLenDto6zQnpE1U92N/JXUcHL1q13o37VNBQkruFN48VdJ
vs4BvXLxrUhXRZxDslU6X0NOUECE7uSodlCQIVcWRG3SLPPdro3L2Pl2qZ1c6iaXttu86L076hTp
9MZh8v6JRW0MHvSxmFv0LN/7GpS1EdlHPYG6sZ2GvL8q1IbhUSjsEwN312+yrE75SNMSuWAhoGBS
mD1V6phVD63aOl3eDxuodP59VyHUoT4GdZcDyqwIGV5DNG0PwW+4XH4cOWvzZQV9FZh2CmY8ANto
mVI6wG2J9IV3nAPO9h8P8X6wUBuHF8BgooHIf3mAgGd0S1nsHftSk5sAOEOIjzdbLt1r41iHQFww
7sMjoUDVezHeHY1goHLjByZMuZ/l3/sm5/4/132Sdb0DHw5drhanWW/Y+GOYFv1YxcHopKxc3C8L
d2Ky+3ik968XamP0IlEuBnL4F/r6KB86Vz3BWmaftX5+dBrIaEbRFuxzhegEe5u/9xpaSl0dDyr6
5qK0L1FAhqLjgYOpHyzOEVnG0VBzaIfxZmBbTolrX2dd/Z0qlQ8/A3mIFqjfcn5AHg7Rz6z/hEfk
cZHRVhV7ZSAbrNdAmt+d20Ze4CPPpdFTOkdennptexP2nThkOtzC4q8NZdWiAwNFXsfj2IaF+Y2s
vwBsVp6yCCLOcQV1EdiyXLU1bNReOI3UmzRc14KMP7Mx+y2pc+4H9+jNtEq8Tv778TjvF0KoDd1z
CIsgMFUBZxwtBZQiF/AYytsmGG5YPbwArP1Fi+Dw8Vgr552N38s6SJl3XVQctBdn7i6iEhqKZelW
w8ZhtDbA5d/fJP8w1AhcLE74TQ1uCjeh76YQV66HdSiUUUwr7tQSHHj/ISoduP7E6lErb+/AmyQJ
RPH5ukmyEgMxaAkXJQdNMTBbnbRsmXyoqRzNRpa5toOtgyCCvUsz9gR93jo7LkFfILcd9vW03C6s
aFPoS15VSqfMCv8BqaAR04iBOk98D71h+d6zIL5K9iWgNoYvz0ZHD44rDzrsDYWDWy2nZBbwxbhu
t9oAPgcu7FmJQDs4o5x3YTa3ByS21/75l+V5s1UdHsKmj2vEAs/Jd8juencOWaotxZeVm9/m5RoY
XGUiH9C70M5jUOo+DfLxwNxsC+6xEmo2hM+ZDVy/0MuAXnb3T1Bo70cEX6yt2Vk5lWxaruMVxOlb
zH2Aq2Mq3EdT+59dUv1WDr/RfbAf5npLGmIlIP7Dxw2cMZy9XMJLIbufctSyh3z55okGHmYUxoJX
PsGobVzvCg0TBPB9D3kemZ0qvAW2PZpeBY6mtl99HIRsIRQH+WJUld0s0MF+VHoA9vTjc2klAYus
cJ4rWI0vCufSXOTRgZfhTUCqm44VzW7RxUZ9dmUtbPSepiMPIPomoeKwoEoa6wMO1uPgoxbPm+lM
omhLv27lc/4D3xNjAa2oAqvu0NO0RD8Cf7hR1QSHiGjjAFwbwgrxEWj1wi+wsXJ4kSCrhwODA0kB
P95Pc3Rdhm/j+Frq8ha1UwE3Z2jiM0UpUp66u9cxhI+vWngbyacnOEsQjW0LCc19HOIz4uIczuYu
WMTtx0OsHCY2mk9X8CAwHJdrD5DGHnpSMO7Mltfrfty6ufvJpZCUz/LDIkz0qY7lctOKxd2C8a39
7dZ9nXdKVXzG9DRQQkz6ceApjK82koGVY9xG7WUefKi9EVuoqGCl2vQvEsC2qWo2kAFrO9SK6cEp
ZS4g/XboHe8f4YXfXGLcMmkohQS3P7bXCcBQG6sX6sUzkY/P8OFvl0O9QRGNz6Bn3W/pHqycHDam
KJzLiENjURyMXh6GXMO9TNEHwHP2WagQ4FuorHdXBPLmVvpEgJwVNDPNfU5hEpFIDHVUXTgFiZya
rXb0H/nJ/9CPMIq9MD0f6xrlxlMHQ8elv4lY2JrnAjYS/rmOTYhSapgvfrnsS5RCwibRpYQFA8QZ
DXx1b11UwLNnOItMwY2aF9J2xxnC58V5KqqigQsK6SjbL6htanL4OMrenxdYi/+dz+QMCIa59+hp
LH1KTy58EuB1wSCZ9wzLy2irg/7ujoWD+SUK36RNOqbwSgIe6OS38ZDC9PgFZlBfFxikpi4pNg7V
tUGsEyOgbldCpkWf4EXhIyhGTwmR8FEt1XeZV7G3h40wwIbpx1P37tZlzK5qiR7FwKFFVEy5KWr/
TqNb6FVpXcIIpLjjvsPKfNcOYcD9tIMRdL9VU3m32oWBrccsMoQABq2KwzERJiHVIZcsAEwSRpB0
58CRhvzrR5LhcmlcGhmYf7paZUe8SNi8pfGxstOZXQOrugWccMBuTsIDh+gcqBk6AHAkcBEBBy+D
HfCtLxu99PdjydG+hVmZkPKuN0PXvMQh/Du9i3GH6EHTHJn5V/RmnP7nhZ5qBDwoIuIlQk10uKoT
hzm77Jk3G3CcPbjoel7+VPSgJyUzdB1gOwiNoI3b9t3rBL9vxREHS6ttYGvx3LtLfF/QsSn3VZ33
2e7jzeauDWBFEOx3YD+70OAEV7i2GncenCwdqKHxtuJ3M7xBMvgQM+5CcLQctWyTAnd+Bz8Lr3Q0
3Cgzrtm4d2lWLU4yzBWOSAgKjZTAdsygoJX2oaxMuWN6bOOXzsShgQNT3khYBjlAM8OaFUZiMjj2
k4kDfTOEWVTBm7bslXTSogAF5fvHn7rypXbGenGP9lkhwi9iJhyiHnCuOVbGwGDkqt+PrWOihUj9
VLpLeO97YnZ3RRhk/v4C77jm8sdWsDIL1G69WOSifOaCgyBMPNh084GbMYFDg9l4NqwdPtZ9NsJe
nCH9EvdQWxEAtHcsgYkR8JX1NB9c1j7CPX7aOOj+NNz/e63hXvs7eAI3h2F9HXv3i0J7KzgERmj9
OXNhxAL3o74D42zP3BL6zkeYpzQot4u58v+ndavcBz1NTfTPCOOQMkzKyIFD7W6Q0CJhMAxmnH6b
5DjC+TSscxmYO7gvjU7xWJWe9xt+KSYPruGGw//WWnYSBUw0wpH3lZFnsI7JfinDGt6v0IwMUEa5
anPZNc1aqNgs2pPPBq5g2c60Q9CdogkRlHw8wMolZ7OO50jSPuyFuA947e/rqH+tJuyAxfjP9dLV
G0u+EoN2GRMPUjiCwgT35DC/OIIK0nhpJHua7677Cus45jGr4f8d5/c6m5wU+nBf2OLTW86KW492
Wzf0+zBphkX/e+Nyr1tKXizIaxrljxNKZm1Fjrp2ovhH5Q+iCnfjNJke1liqWaqXuJ9FJNNW5MsA
z8ZojMsXlaHB2+y5mADshzOvC8yD0kSSjaleycAC67gIMX5sZJE9tQrEALhPiB1ZFNvXxbJs7Jl3
yzKYBeuw8AmIs4Bp6VPOW1PQHcxmKfulAmhfB7iz43i4MeFczbiLQ1Z9Mz5clbcQbms76fLvby5e
GL73Pazj5ntJA+h5M1AjEkbn8dvHG2nlHGRWVKOmgTybQtcRhjrxJ900z4M3/O5otxzUktVp5JGb
j0daCzxrnUSjXOjLVvl92M0L7B0mZcojDKQqgbo+0n3vZgFxOJ821mxlW9j6jFNeGyoc1Z06x/WC
1JsiUL4AwWFdGtVLu5UXrc2fdbQTPhUQ+sijE6f5BaoJXdG5/t8s+mhK4D4v6/mWUb6MXwa6wPdx
Y8+vbAq7CBy2md9nzZw/CViVda8w+OjyJ9QrpuuyMbsGrAzTSHnx3KjyvHuGCdH0gqfB1483wsrK
2PRt1cJeuW8JHnmRMx9DCJDBq6F+NjUeMx+PsBKvdhV4nkOQeeZGnZywqrMHrzZR8zOHoSLU+tAD
bOgdrpk4H5J84Mx/rUDgo1eBpBh8aP+OV9NWsA2Qbfg4RnANcKV293wUGlI240vcbGoT00vYvJNT
2HXPglf1bIKiPTkkY6Au+W5TL5/8jnvLPoAMbz4ntaLj9LPQIYMMZh4C2/3YzXDcunFdvORfZiac
+UcmgxxieR9P/MrS2gzeSEFguHZ8fW9k32ZpVrTBmUMZEYKMQ77Vi1zZ/Hbtb27o4grg+k8sbyH2
jST9F4Gl1Eb2+Qdt/c7E2nU/ky1TPHLW3S9VUARjkhsmxGPI1AzrSjT7ZwEvthgCqYQNETzW4WJO
SvjuOqwxT2idq+oMr0v4F58BxzO+nzoVySok4zURBiWIuPL3EF4xMIZuA3+HDMTzbqUpJtUDcDOp
6QHOvA5k7EpBpmc1RGTJDxBCq8uHHto/6PLCWrDwkyKfwDVNKqfvRhDjha4iOAy7nceWjdVcm2hr
K4PJ5HTjUvT3c9zSZ+0ibUpZVQS/Pt4sKz9vV8cka3wPKGrUiDsYIzRV/7gEUl93gtm81Qq9MT/I
F3YnImd5zfKydpNlkKF/3fUSXO6DN9cyzaOZNF7GT5OaOUjwQ9wyBUn+Qkbp6LZ5+fO6SbISPTLD
NXHKZH0al7GAQ3JTdOHnJWb5lo3BSsgGl39/8yGjF3SNqit+HzYXy3kVaVglKIeCYzbENGqu20vB
ZRO8GQZGMF3vZCZ7QqqG7jcKemV14zFA0a9bELuW7vdVPLqN0fdVmYuXCGWcFFh6eOwGpmsOVy2G
zYuPw4LSOXC7E+6ryflf7eKd+jNsdPu/j39/JZmwqfEDMK7AdTnzKdNmZA+OAdTyc+gzqI0mDYzY
yb4GU7lNpBqoo3YfD7oShnatXaNoMagqUPd5Xcy8T2Z40Pb3ObSftuC8a1vMOkdaNJJ5HpfsqZhh
j94DSHTjt3AQduqiPX78EStD2JzXLAz9InRY/NRmy3BHgii/+5P/5xQGTdcNYVUNuXIqvAH8CDlX
H6SwMpJJWNZBKi//7+MhVpbCpr2GcCAtljAo7lF+NZ/lZEqdOmZUW2qsa7NkHSYC1ua9nFj0lJWd
TPkCH2TiT2GiyeYsraRe/mXoN3Gu8mHmHib9FNV9/KwHE4tfpGYdOThaO/zfi7fv8muBIy1/qKs4
DDambu3TLlP6ZtzRG7rWDMS9izsnuptH1/3SxHN+q6vRua5k5Ht/D6GgpEqmAU5BNPIAtaqGHdTE
yl00mjmFV/GhCIYt7cu1jeD+PVRBlszh2GtfXOAYftdlN764A86yj7fZ2lxZz1nwooZBBlrdd0Es
5bMsVOW9CpWR/gbY1bzc2s505Tyz6YW4CxXAaEtx0l0oqt+DgQ3SieM0y4BNAw7gMzAIuUsP1dJQ
F8rwQKAO36os9+tPAZiCADlDz6uVn5kWPLydpC7Gf9tZ8sZPZVPW5kFCgH/JdqiMkTbcqHOtzL1r
nVY+mhGiLX15KhxZLkeIr+VfezQHqt3Hs7/y+96lK/Fmp/ZzQxqtI/+J+IOb3RY9aoEJyIXR1gAr
y2vzxkmoPa1QYXky/jhPX2FhVsVHnlUT28uiDr5d9xlWAtTmhhcljvEvwDrV9zONuy/QCu2vu2lt
ljgwHW7LlobfM7S41KuZZQSDJVd0WxS1tVWwzilCTSTbbnSfFCqloN6FcAsAIQQm8R9Pz1rN1+aH
Mwe1fj+Q0UkvcvC/6NzA/BBEtZB5F937habwOR+nPG1pyE4+3LCH/lgToitsBohroXyQAXevU9Yt
4U9RzV4FY+sgwxkEtLnfxePXpo4yAPIocMeiSHKiSPR5yGvAdzZOvJWdZBPISAeD9BaW13d6FBOQ
pVVYQAAYAlxoPL0gUXSDDb7JymrYNDISOz3rYax4YqEI+31EqsrbZVG3Bf5b+RCbRT/3pQEGGIhS
UAKcBx+c+kfO+u5cQrVh4zWzctZ51pHdTF7kdJznpyFSfVpkOT8SoFnvPNAS9/FkunREYnVdLmJT
kf1lxv9AH7vzYal5O+mFeslUF9MdLDazrdLW2qRZByFa72RUnVM8t1ULL1zAVUu41QZePiZRsGwm
7itrb1OSp9nNNeRYnTuK85YmRCpj9n1Msn7jurtkN+886G0Kck1kyUwmnbuy8xaEEP3NWhjGd3GG
qoiqtxoLa8Vym4sckgFaSbMmJ67jOpApbN4d/6YoTETvXVcs8U0BmTkC44K6KHKaZE3IEL2mbtxw
59SOjLoUUgJwRk2m2J1Y2tQ0nItdgGe/Vz5/fC6tTMafq/rN7cOHLjNeRZtnIwKehoXr3igGowTC
5HADLuSWgeDK5vnT934zjgbgwlm6bLiLXdiIHGTO4/hcjbDN2fuLLLfUu1eGsYnZYdDlkEDW5XOm
ciF2CiWZG1B9Zr2DPUe+8bj40xt6bwddRn/zMQ0sj0EBF81dlDdFzNCF8wP61IdQtVAJoHuh+Af8
UTEfojpXrdwTtO7DhPpuD9ysC71CeXYBPRkPEJQRA99xl/YwQnAKyhSsSkS27Kd2NrO+V3hcTDoh
RIzN56VhwpQ3Pgi1MruTmQkrqESKjO2GsnPIT/Qa3GXYz8yv8vDABWvUAW/4kb+UvlH0pYTBUpkd
nQgN7y+THzl5mcaDDlqg+Ic+cI96UND+rCffzdgjZaOqvuD55A7dPuwLKn6LhRDq7ppMd+rsO16u
w/3U9Hn+j3S9nHwRntPK/3mRG8tb1KEusq6gv7TuZ0jsRk61a2a879G4QI/9yHQXD03qqxoAzQZo
kvYVrRrmpRd7rrZIM0gU5TcVNH4gyQfh5MC9WxYDBjyKHY0/Q5LJM5N39FojhuBU96JtfhRukLFj
q33qv0YTxCX0buznjt5KTAASttLHPfKaw1NK3xEiZUZ2sQPA0ElDDJw9ohHhZQfdEt2/whNF1u2+
k0bXJkXNBcJjvQcJYSwwEbxv02jSDt1RXjrLQ6FcmYc7pYZGf8F7VlQoLAOn4cVJVjshDFVIJSu5
sf9WTkibQVw3IqxLNTZPbeUV6LhWwHgkggvnn4/PhD+d+3f2958T7c3+zvq+D+pIqScYzkQDu1VF
2RfujzosOC93FSPViPR8JDB87WB4ZFiN4UlQuklc9G1xXFTeIS+YCzbJfw2k1didhlF1/XlEtZOC
eg5/RlhYUuk94GFrcnjEx352blBf/OLDHn45RbOHg7NFF8jdMREM07OIZu7CtWLm0wM0NtA7Abm/
aII88X2PkJ1oK6OmtA4G7v6YDekM+m5wvNiNXRRqaFIpSNcdzRLr7pt/+aBnX6G8es7c3Ic+GtAc
Luz8kGJ53S0yqFCevBg9DugQ1fOIgnifq5km0FsfqmU34hDXfN+HziWG+lnrBnDQkKsj8EtGarD2
CazuWxzi46H3YF97JxjvYA+DPLZ74ej+c51AI2jynlRtCD82hVxg1BBXLmrAnJGg3uPlKpDHcTWT
+c6PmtirbjMGrcQpIQAHXeQ6GmDwbjumqfMI7TUXPXhfhVr1+xyVg8YBtoVCyMVncw/gBAApUQH5
qrEqfyMXreLPxaBC9mtsZxJpzGZMY5OGxG97iKoWHpr5PcSgq/oo2lg1LxEyCjrvclZERbDPylGp
/saP+kamQTOH9d5AOsr0yTIGdcHuBz0UdfMZ7E6ZwewiotEWZ/QPwfy9/WnlVi6fw2byx+CuF1kd
fBoDMoZdCn71RI5F5nTwBuxjI1D4hmEE/sCEVc3s3oTMHVmZBEE7NftZ0Mo5B7l2/GNU+JE/PG1E
z0p6cYnaN8Fz2YyL1Dm500OFjEzCHSg8Y/fn6tYsA5VwWJqJH4p01DNe3UnF8LQt916lyy1V05UD
wnaep+ggNC6AIaewydq0Z2g9YbPVpN3IoNZ+35p/Jw8LmAyPyylAcEdpBhxTsZvpdaQKxmyJDeH5
ri/qwvnim3AcD+ika4Up7FW10XteQfzZygUuXK/AkCrqJyGR9ZCIxWnhxg/FAjdS4pk+zfzaSWlH
P8Ui63ZXbQzb22cCOob3Xpnf5/HQP8LgWHVzUjiGRwhREfjsxnFcPxO7bmx6lI7ccHGnELX3WPH8
umKGbQEEhX1IxotK3iuvz/W9VGLK9lK25ir8MdqdVjUjlmKKFY75k+zYHP4uNYTDvje8z6pvXR+E
YBAxMYDin4Zo7lfXNUVseQLtDCPnNWpJSwdfxMSYygFZHWpvG4/3lf1uKxL05dSPS0j7Z7wO2A7O
QzxMHRqOW5qTf9427xxotjMQrpigcnNA9GrdlyR4MHkEkswuDNyZ1/sZqVQAC2bYSDpeyoemZpCk
BHniiah2VEFSeNDEcNNQoFMowGCFTMa8q6Ksh00tWJrNfET9ZIj+KYdgaoYkwzUHVQJZdeQ84XrM
wTUIcgiiHXBTZcpNXBig9ymLnXg0yeJPMcMDNurprV+5Uuxzf5LkriZlSR/LuV+iLQrS+/NM7Oy9
741UsWjMo+9Q73jxza7miG+E39qPW0m7D5LlzBmMVjOXflKNBgiyr6+rT5E/KNM3h35R1qOjYCh+
JoMjTopFn01TO1dh4NC7/vtGKaAZPqnRc197PUzAX3fdvZy43Pj1959MxLUOc+FMOuR1HDzwqazq
fyEaXjB6iHuQeufDVHQk3GKzra2AVWfWgFeqJs68nwT20jdBnkPkr3e65rpridiV2gx7uKv70n0t
SDD9aFHPM7DBctTW3//+W5nY5S+w4NF1j/GCqOGjLG4UH7W3DykQ8rfaiQq5y0f4ZVx1xxK7BCbA
UcRJWTkvqgndeU/KZlpuYrcp3I14eJ8Kz4j99AckIwBqd5of+pDqX2KsW08BVg7zioM7LTHMDFsR
t2PKNPO4hAgcIPvOriiiRo7pUMnouk4asWsDWTzjrTcO9FV1VSl3UVaYu6nUwZjGWehu1C7XFs8K
fzP6OBsxp/esomECUCw0dgGpgESywuGaNDPpr6JCYWIv+//NYdATNYXxHNNXESs/gsqk6eb9PA3L
linkSiDZ6YsP7keuZOl8c3UFwffMQZVDtk12HYkFT/q/P4DzRuRj5RdnQolz6t2uutMAZ+3b1t2y
8145dexkyAf1Zm4FY19ZSNkDMN0h/zRkejJJtwDHtLHH1ybKKlmiygs/7yAqzjAO7w8u1WKPqsVW
hW/l1+1chzgoz+NBWJxbV5EskdFSmiRq4+ugnsROa1wRe+FEauwj6rPxFA7oTBz5aJwt1snaB1g9
G3DFkW/6Xn3n09G7F7VfP9EGvqkf57vvt36JndS4QFsAIcTkmfhVfQhQtDlESlf7bHDrXd2W033h
l34Su/7vjwdc2VO2/BJMNOIiHKbshRjdiZNpVCCSGeTl4Iszw8Fs47vWhrnM5pvwrrNSZLnX13d9
HdU/iO+zBw4BhHvOabaR0K4NYd34ckHaB0iJPF8k478CrlgeOQeKOZGdvIbzCFiiFeOsdQDwoaI8
i6kCmVnlLaoKFWoWOIdLQFev6kygPPj3ZKHZKDrfb8tzv6Ag0pWq2glWfjcLvXYEK8ZHVCOYgurJ
udSzk2ZL8eS5LEwBj/p6xbaC/K31pGF+wDSPBnmmgvnmbgmLC+3QIXW2Dx2xTIePh3n3gsIwFp6k
aP24pDqEDYmaxxNv1LQPzcxOGVV834bVxj347tbCMFbM43pvehHGlwo0qW6VkWQ/LN1ww6neSobX
vuTy728CxJEz/KSoU5xBGnHStingCDAM8CsfvH/jrguviUN8yeUL3wzjuks05cNSnsF3dQccvzge
0wZlyFNDSufp41V594jEIFawt0sL1CW0bXDGD87tHBoQ0thVr3H8uBXmru/mEuWq6J7PTYcSIpcm
EM+9Uy5067Ba+/utMFeDlxnuaNxRkHX2klJ3qAQOF72TjVV495THN1gBzuKLc4a7qEffA5jLsM8C
4MR6zG/qMvvuK1DqYAB+Fc4dg1mxDiEYTtFwUKh2apaKnvNPXrvpdrkSGjbX6FLPB6mlVOd4KfWN
KI24dw19ZbT55+PNtDaAFeKVsyyjM0zqTEn+2igQB/+kVZDbdTca55co/k8hIUKnxIqJgcny4mJ1
FjM9dgbFX9boW4jojUhEu3zT8mttHCvEYdZXxU1VqzPeBtPPdu5ZKotySEu0b1/hcjsC2bAJ31/Z
wzbrCBk2r8tSqXMHZ94h8SAB9VsU0jlctypWiPcuVLJ8eBCiozW+oLpe7iZSPHXxpHcfD7A2WVaY
k9l4F9Nz7yfrINcHt5n7TpA6LWnbpzH/2o5yC4X8/psO62+FextJSBf4fvat9SaeEAPi/6EolTcf
xprHSUlI9AuOfMGcBKggFIlsh0srRmylYGtLZZ0GsxOYKlu4eZxdBhVVPXifaLAULx9P5Fr8WOFf
h4FUHJ2c8+LDMgB8CpE4eEcAJk/ja/KVKLaZNH3mdRDnysxjCLRUOgfkE+ERv6kY24JRrEzRf7g0
Sw92DrjB57rW+RcYK5xGH3ZwH8/Q2o9b8e9De1KXDi8e3ZlwvHOVgX5alwA4EF95o9hkmkhIklc5
U2dDcvU7lyq8c8Ba3lC+eb8UigW4rP2bWz1jzQJ5tJb8dPvFq3eO28VLn6ARCeHnhE3Mr886F3Xv
pVVdVEDxN7kw4V6qgA87Qzwwnw5h12ZjdNvWeVuM96jy+cG/Ku4Av0pKOnb5q3DBAfvSNiQUXwDT
cdtDLPvx0yj7ak5giyl5cATbATTuI/bxQspEEOIVxa4clrFtYV6JfnWU1IFH3eqprLSa8l9QpIZi
4caZsbaQl39/Mw2g/zvTmMfqPGtUf4IQAiHKeE8f75LLKf3OLWFLPQlnCEKIO1Xfasaa1AUPtUpn
5AlJ2ZDs2PRoOGxkBysRa2s9ZaUKAH7xi2+zF35FMhIlvB0ODm/bjXlaOVtt2tPMnByKZ335naNP
CjEQ5RxGWqAf3sxLnEKOvP/V1IZv1ErXJs46gOCqFfOGyPobaMi/5zz4kQ1lz1PtdQ8OKKxbme3K
4tvyT3XQg+AZtsU35cIGYERzFe07j28ccWu/bmUhZImCuDfq/5xdWXOcOhP9RVSxSYhXmMXj8ZI4
ycTJC3XtOKxC7AJ+/Xe4T76yNXzFW8qpkhhJ3Wp1nz6nuMgJvj/3xfjbaCax4qM1G6K2fJmF6VBU
7cTFLcFSwc32JQKG46Ut0ea0WOzOq1z79fo51v2SZZveGQkF3aXR+TN/jkfZe8gZDnz6hgbCaVOW
ygP6/L8T2PA0fmQ52cVlMwXzAALZqAGBgz+tHimNhah9KmnWWWnmlP5dKiEn0DfDA0uTcmcAnbOy
37oZnP/+CLdgdu2OJn8m3tQfvIzYN64oh3AQqHZu2wgl7AAYwpv9IQVRRxzd2AMerAX11+qmuhOl
xBRoFbKQaImriz1VUYAWwifTNjj4t3LUaGeUFMO5l8kaR5PuTCkmXuc26mG0Ne8pMSPzye6qeNoD
vTuI/fW10vgQtc1t4lVBu6avLqlhPdo+KQCegcpzUELAHQW6bQUEz1c73mKI/YKy3WF3YE2Zv8iW
iTTwzGhYeWloTpXa8JZ2xO5yOxcXGy/6vWzoXW5mSO5wd4tWE75fNW5LTA7aF/NLbBolC2RP7XqX
1dFajk2z0WqjG3A4cyTHNL+ghT/9ArHE1AuzpgWU6Po+6xZomfedc4oGUM1D26G80M4EU74EdJu3
eLQUcInXZ9D9AtWwqySxOjPx72SLoiNAWcYvpxzWFLp0oys23cY5uuWdJQLxnKgKvK6L0L9MRrli
B7rxFbMWIjXJEDXZhbk+no/AlQMTPY3cXElw6sZXDNkrgLacDYs/O1P9Sk1A8ZhRrESpGhv+0F5W
xJMxJbW4tNVY38TEODFjFHtrdtAYvAYz1RwgVVeRoQcAyCZeXmrJ+Lc+mfOvrrvQvA/sz6YDpPaX
uQOdRJ7EJeo8NdtD7aJ6GORqD54mM+QqBsz6CplZq3DvU5KkBnCvHfNv8Tfg3CKQZxrtwbJyMCpR
Ihv5y3a63FzDw+v2Z1nSd7YHvWjmgihTPMdgJdx1tn8QyTjsOpoOocHQ5nZ9/XQ7tBy9d9NQUPXw
AUIS9ybY639BFvfE6rn608jVPIvmEKs9ZhEgxVPjm8nFRXYFIKW+Hcc7x+VRcXP9J+gmUKy8536X
OmRwLwwhlLsHEB1gD/TnrZWYdEukWPkU08RmnSeeUwPvaTnhtq6d0jjNUbqJSMSDbtV/dyHNYyOa
5zq5tPls7sHdDow1Mdt7rxZfSjfLD5tW6kOfFqr/vSmc5BJTiM/XDjFv/RKR7fXRNeukNmlNdZYa
paQAxBae88gGwN4ArpqKoCzK1+tTaOIoVdgTrC4E6iSDeJYkGR9rEO+cTFnVNyJqxW/DzL+TxjWD
63NpbF/t14I8RT2hg8C/g5DoeQkK60qc+6k2QsBXkmA0+m/gXxEbt0Yxd5mNeVQKK73UACVMN+hv
q+Q/GTjW8hUA2FLq+eTBrDZv2TH6oaHwYF1y3/8DGWrhkTvRlKD5wcuzyaegxB88unqkNVap9idB
969rOvAcXjjrspt/w0O2Tl+k8Y5qa9I0o8PT803xLLwKvETUdd8sWc9HkErad7bbr1ySuiOtmD5I
aUYBMhLQXxDHHvdQpmj2BufjJarBtLbNBasaia1h9zhWGbm0XKDPatEaG3fwZRCBA1Gfy7e5SbUp
KQfhsuiIRS64y9odgNfWMZvnNVFEjWWqHUm2X4MEZ5zERcihvAVwefhC6+oCigfjV8qs9t6aoQR3
3TI1m692JcXUc+oIdK23ZkrlnjV+dQ8M1vzFBqvEb7BlsR/X59EcYRXLF/eTAZBKKy4oOJZsH5u0
aEMqumgNz6exyQ8yiRzeMul96xIZHmQS0yrgzDzSsrkXGdpLbLgZgj9klbsFO+sBlvDfe6a2QE7a
ktm5iNlFWt1lSHZ/nYFZ6TYeMiWen6w6T0e7Jxc2jeYzrslsgK6kP9krW68xSBXpF6Mdw0USlFwm
GXG5E/MEFOgEiuxxn01ymraZpIretnnhFE2UVZfINLpwsgr0Fw3uk9NXG8M7FeiXE3PiIKfA2XIn
ekvLRZl98MZvkcmzcByZtbt+hjW2ogL+oD+VjlVTQHF7wUj0VPzKe2O+AQ9pH8g8/7VtluUOfRdF
ssJoiF0wgmxsnr/yDA5GZh4aZ9LGDkEE9P36NBp7UeF+GFLOZWFbFx5TtPKkCDKAeId1cCAmhemc
u7h4KjyxcmVqDpsK6qMgiE4q4iNbH40gxXDNKQBv3R+DmH+v/x6Ng/nQBZWPPknd1rq0du/f0VLy
bwmpjbU8kO77FWvnfdtkA/rCnts0ie/t1B1PZdXwxxReZ8Wh6KZQ7L0lRtSIKacXALzz33SI6ZGD
ipwHY5mticbrjrD938OV+m4/TclYPqNnhv70M9P9LpqIBVTm8sWBCz1e3w3d6VIu+6gprNhoevMi
rPh3ala33GgCqEeBkb9J/ixhEuhV77sIgJbrE+q2X4n669SBoiVBnhliN36xs9ErzG+NDDmLFTem
mUBF90kQlqA9dyqfKbIg01nUwL0CEUt4/nPTL1DhfUAOTRXU4uiFTiCqjMBCfcx6ulbI1H3+Emu8
8yrc8kXTQm75toVy0i5FP+mhSAHyuv7tmmOlYvtMLlgfm7x6Fqm0H1Jm8sfCpia6tSfoQ47l1+vT
fM5qh5h0MZ13v4KWDvVQvq6e0Tj4mkbyixz5CaLL0Y4V4otZT//IIjd3UCw+1gCDMD/57WX43+vT
637lsrbvZp8cApbhGS+myQQLcJpWd5TUwy0SGwdvc0FY1VmUEFxG/rpKbyda/or69hRHMNDrv0B3
ChTzJ8ybU4FG4OfMcf8OoBmGTNNqYUE3uGLzoNgypqxk4gJOUi+Gyt0E47NGMBVv+3jFxNuBOzMj
DbmgQd4/sBnskJ7VP28Z/APb/OTZXtG4rLi4iRk9gluG34+Mft82uHKlc9tBPyQ1qud/kTG+nYPS
1GVruODP740PXPEUnLntCEKz5xrEyGATT0oniBI50KWHc40/TWN6HxjeOUoRrsd4fpFWU1KyB68Z
+FfkYDYe1EAJreYAUADSQuyj5U3lBSAqMKI9sHJtdgdmrNJ8GookMb7JacjXgv7Pj5yppknmuaro
FBH+lsPMH+fKBOFuncpqrVamG1/xmrQRdASPZv0m/LZCz+8EjljL2GaNKIT+159AMq+aWROLt5QZ
2d61c1DQ+mKmctOVZTqKt2Rjac4xtuFNlEhTuKDvI6JYA/rplmb5+ztnCILWJrKSbrpNC7B/5ClE
TpdS6HWD+fxIm2rCozLZnMWdXb7NaDsIzdQww1wWr1MBYsvrM+g+X/GEXYviczG79dsI+O7NAhNu
Eroti2qq/Ctgf/ZaUQ/lWzoCdtX7fnk0Ml5u3FbFD/ZQcjCBQanfLJ+WL2NWgvLZ6ZNN7SqeqeY2
ZAaN86xpyrekTH/0SdGfWyvb1LuGwRVPOI1OC1LUsXvzIF0ceBD2OKID39i2MmoyIzLjLp4Sr36b
LPImO0gHp3zlVbZY/MeU34dexNqoJ68H0ekbj8Wv3q1uF5HQ1hy+gtHiS26kN9ePpW4axWTNErBc
5vD6rZ4X/pXE/ZkX3bNJkb1w8+HrAMXl6xNpzv+H7MUMsoNBFjaYIvz0j8wbsBlUg0SKYdv4zn/d
A0vi2DPSmB1yp2kPjEBRB7qga4zruq9XrNfmENDwJq96E2Nqnpu24Pcicdfe+brRlUBmTMFsRHpS
vPnmXLXBQPsS4EnQy33ftjaqAeeeOdRx1ryxFpi5ew66gvacjH6+EiZrvl/NU0QghkFTcOQdUvSl
7CH80B+NYu2drTmhaiOipPMwttZkn2npfecpNODT4SbNmxcK4dpKmsdNa6SmJzKrELGojPYNdXgI
iUIhBWh+MfFp2nZA1YQEA46EibKebqfJfcs7748Vd2tskxrcrfkhGeENw2wTfD0ZxO8O5acXkB3K
PQSqooARMp+zjhZHavwzIJZFm3W8CSTxodXQKsbIi0Fo8eZ7hn2IXIOc+qb/cX1LPn/+mGqboQBf
sudzmr8BbhnvR6sBnT2r7fMUm4+Wn/HD9Wk0d7/abWg3zIUyVorrjUOBw+buWw2x7l0LbdyVrdfN
oNi3YRMkafMBvpy1Igu9xhhv/dlCrsjLqn4Fb/Bv6+InN4bKrZBNMymd2IVw/WDiijtWJR7gP0aw
49Bnvxqr/DCAdS6Zf1Z1QeFgCvSLgXMml0gxCug6eikpnkbDAI33yuWi+d1qCsMe4xxFqTZ/i2d0
RLHCvzcZyC2MYc2xaU6ImsLwawfI4qjM33Kn6NkPDxm+Igq9idnpcxw7/THKp1Ju8aL0Q6cJupRd
n/ede2YtcIvw0Zeo8b5cP4OfelCMrXhoirTCciNGhwndsDeRkNlxiOd/rg+u24bFs76PnA3poqFa
TLcRVLgDUB//iTP0xaD9/XJ9gk+/3vvQaYlyAXUAeKjfwDxvhRkoxfZWVa4EQro9Xn7Vu6/nZdL1
iAzbt5Y7Fko4RjJaOxBOjPkur4Vl7jo/tl+2/ZDlB76bi8WDVfpIVd3WJpJJdZbALoT8sW1wJUIp
qTRb3xm6N6Pp2va2Z+BrOjAnb439tgmUIAVFvMyGKjn2uWplICP5g/rG2qNfcw2rjZR2XzAwyIzu
GXRCp8niobAG3Pf0e514X0YWr2X2dIdVsYRUUgutui3yLXHhH1KXggtw4YSuxuTP9WX6dAbY2pJC
frfJZlSDJ18Q/8CFfKgt9EyDhfp7OYIl7foEn5oDJlDfHLkjQb8/WOc6BkJr5sPmZzAGV4wZTBzw
3kBQH+KqY0dute0D4as0ibpPX4zw3dqgfbkGwz+bzuDlbu7wHBBPnWjblRjrU1PGty878n50MNHJ
DtQOh7wqKx7YKTDl1E2afQ3xnYPVr7mMT88q5lHMGCw5eJWRDrz1ThcZu96W3aP03eRnS31aoyUb
JG5BYmdrXKu636VYNo0gxBiBYewc97Y4c5oQHlSZEf020XLwOA+0Wjm6uu1RLVyYE7SLwacLpv8/
EZVzWHb5pooTRWFX2Z04NdOE0+rWHcq+DCHcYpwlOHqKnVN4/G2TbXyQO0sBwPDRqXKAihcNZJqV
obf9JyjGMbUS5ENQqDjUoNiDLBU5Q22wPoBt62nb5yv2EVmmkBFY6YCUzxFk7UHiOGQ/x5r07SaA
BLZBMRJInLpVOfTmGdxK9p4REB6hHWOAuCVA2s7oFivGqDlLTDES5vHIKTqbHRYMRliDO+JAEn/t
SatxsqqOF5UGWOmbCHWrzP6bAo2xM6m7L8ZirTymm0AxBdNNusirs+m2R8YU0hrkCfi4NtwY1GAf
lKA9NZwKgSR3z1FjyKM9oKofN/z1+jnSfb1yy1WdYVR95oBv10MTebCINJ2LUqKvf4g2CWnQD62E
RhvZXVH5mMO2iy8A1mZBXNpteP0XaHye2kYYDQCfzqSOj1yyL/EAdSfEA8zNoCWUHa5PoTmhH4S5
SIu2IGgPHRgk741wQcyL0Hd6e+Un6MZXjNnFWycGPWt/B55P8JUx8pTQ1ThGcwd96COMwc+LvGl/
F/tedU+FG4d2sRwkt7mPo9ZqwdqLWbetlGLLIKKP/CSZSBwkBcKNsS1lwO3mZdvoyvVmki7nnV1h
9Dxh7OQkYxyOfbyJDB3nVLFkiK31YrJ5DeAZqpySpw2+vSMP3my0+22/QLFlu6gyp2tc50ztFq57
BLClnNfieo0te4ot0zTquwwEPAcbmsT5PXXrvtkzsJxaDyaAgHJljzXTqE15bjQR0zNAxQqy8MfI
S8oAbF9B5a6J0C/X/If0AeIgJWqlESji3STGLkuoIQWtBRC5203/9FkDtVf3aVmwqkdn2KqG+7/A
r8+mVK5rKYUTiSqez3YEhYUE/BPNAMlZOHYjNCKw3IQsdmKGTAZo8Xk7D+Br66dc3ApCLPcAGrTC
/NZbvum8OZFHyH4ounF6NH1rFn8QZ4DZLe+XSFNUC7MTn/0SKlJo/hx3RSGT4n5o6GBtu09VGThu
1Mi95EmEhwtOME1tBuB/lW1JpWB3llPxLnSG5ErhgHAE7IpmLZCf7D037cZdDXqmIgRvdGn/3WQq
aj9glKZ0TGPDOPTC+95C5qS2u2/Xh9a4RKr4EU4KYjEzjo+sBtS/BRwEeVxPAG1WlCFv8NZwBDg8
rk+mce6qdlXsIAqneeQf6q6gRzlF4rtf1HJbHKiKVIH2mIHAwDcOkyjzgPu4Noxi/HH903WWrjgU
Fy0Rdi8J7r0BbJm2J37JFF69btdqS5q1UVsAZTMDEiuwxxxtdLs6wzPMjd0VYJRml9W+Py6aLulm
zzjUVr9H/u8ulsD4yeJXBImwEaz+mxZJ7f+rE9k4o4XgwByLKXRTegdS8hw84M3p+gS6RVKiA/BS
QjrdSsozwo5pl3NKwwipjuuDa7ZYbf7L0ecH3yqNQ9tFfyTaOAJuOL8rJjdVG6iv6tsxapY9KFez
o92iuS2SiF6zLF1JNeu+XjFk2UxxZUGA7BDlSMznwwjO+RnVhnENvKlbeyUkkJVZ2jl6/87RBOCr
C5bzkPf52tNBN7oSDbCWDGlR1PyMllRwc0M3KIin7Pv1nV2Oxyd3GlGMN80NA1Ln6LOUEKldMkym
wW56SnbmOK7kczXfr3b/pV5s107s5cfe6VKw71Lipz8qkkt3BTurm0AJBSQDmMeVkp/N1p4XWjY3
aOiaf9ANrlz6uWebALkM/Dz1iTiaaWfuE7mpSYr6as9fjyI/q80qjYN06rOXuCF3IBQ0tlS7MPpi
D+8uYYhcWg54O/nZBYfNA5SOjROJpo1BvLss2LvRa8IAZPIYHCegk6HLi+bOmoZ4S780vl2x2T7j
2cwch4PGEQ4BHNIC0Huk3ixztQqpcQuuYrWQgJYTGZ3y2Fo4NtyLRSDt6W9XpU5w3bg0MaqrWK4k
LZhBYywRT8VFyii+AbqDndxkMIIIXKcBdFDbG2dBsVpNs6YGpbnR1AY/iEmQrh1GgaeudTRxm6FN
BtLz3TcD4ZEBSMb1H6cxDLXBTxToB8/ELI5SolrGzXnaww/+2ja4YtIROLFKzxLiaHvDt76yZdjQ
cS0XoPtyxaTZlKMON1riiH91SLsBZj9sgwdRUI7+1yzMGO5tAsHbmYtJLA3a8d6x2J/ry6I5sipi
zRZQLTEkLBr0nCIAb8iEeAssMaQHDde2KZZFe2fWrbRqw/aYONYNcgBxXlV7mqL9sAE2+voMmvOp
gtdomRQFMNziSN3hxnRhCkP/rW/7GzeHqo/cVOXDRijm3ddNhXZwMd/yDgFRlMBvmNG07dmhIth4
7XtmbefzbevSJ1FCoNyI4jWdUd35VO5kdOrwGQ/b6ij76B6kFOAE7MCncn31NYOr8DVuJxDxQCBx
pAkA+ibzL8m8muXUDa6Ybds33WB3RnqSflmGoOOkhyKnbHf90zWxigpfo7wrrAbic5B1qe5qvO37
obzkFbuxvFquLI/GwtQ+PFaWI1SKZXWEqN5Fjoh0xQzWay9dwwfplki5lHNSWiYHTe1RFtmjuRS2
m80nR0WtTdkQARbq12ewlvaH3KzYsaiHb9uWX7mS+TB6KYQkm1uJxu74GKUtorkoabksT00ZowPo
ZJCqW+uH1S2UYr/UH2YBBgJUnnOwJN7A10Gzocxzx9pf/z26CZTbGUBCBL+jVyGDU/aBSaFDDFTh
922DKzY82WUTpbONczSD1ymf4RwMsqm1kkJn6L8+Gq2irKbQQzmDfrMLJtAv8iHvVyxAsywqgM0F
x1w0GWZ9hniHewBLc3xp7KFYudg1Nqzi1qi0WVFB2g6cpwhQJhMPPsgP+SYP/eVdv2nxVeyaC0Z2
OjZdc84RtB/52NkhFF3LlXOjub9U8FrO8ijl0JI6LS4id+mppd/TojlBufmtMdfyp7ptWP7+7h6G
vIgteNM053bCAeqtIn6sushcuYM1bu4DVm0WGRmapMGrZkh3eZc+cuS7QmRRn69vgW4CxXrdAezS
S/nsDAVmaF1OObr1zCaJ/yTJWJy2zaEYsNs5uL7KMj25M3q2BEseo8L6WdPs6fr4uo1WbJi5RQn9
7RERxNDeS4DioOHm3DZFvh+4f9/Fa7khzVaruLPJ9ewYJanmHLk1uKHcLnqEuJW71omg2QoVdWY3
Xstqv28gb4YesBYhbzv6lyFBHuH6Oum+X4mnU89mIK0rm3PNEKyXLah0/Ww+bhtciadFL1pvBM3o
WQ4LOWsEGHDQjBmIGLaNv6zaOztDKZw0g5O1ZzDkVmB3gK7QoZvXG2N1i6PYsVlNvcyjfr4Fmch0
qL3iiU3ptGLGGm+q9sJBk1fCZGFl5kiewOF5wJV88opXVOHX3rC606MYMvQy83TqrOZszyBcQIn2
DtpbXuDI1WqXxsxUqBarIA/q26Q590AqBNiQb0vpBJQxdohoyb9DgmRjdGcqFg2x8BHAsAEW3ZoZ
8MXNIijWhlvfBR/a5GhdQOdqaOsjFU3WHcs0dv+ONYiFV262zzecqVitHLyQUDeQ8+2ExlowLA7P
UOz4KWb/Ygqy4lY/P7Ef+uWAtjdRgHKSU9QMdghC1eE08KbebbG3j31yddQBcD8nJ9DWQqbBdeXO
6dbw3Z8fJaYitmRejbkPsc0Tn5yffK6jACHxDeS5nvseh3bO/ZX0lG4ixarjTnQwjCS7R0XrEnvu
GRQURzkOPyI/OwAIsDKNbiuUkFvkkKCdWVUf7aWJjFPQK68+YXU/QTHsyHNEM5Gmvc2pTWVQWQkz
IJOWdXu7oWn8IIy0P4Oq3hIr5+pzT8JU6vsW/Gwt7tT0JFLoQISTrKEcD2WL9kFMZm9vSksxFZoc
GXkDHYWuvUVTabkHULn9Upkm37YhKugMbRZd61XSOgm0DP4bdFfDKteMZrdVsFlbVnlDIHR8AvkL
UsIROmKnMMnSbiUfvLzCP+T6iU8V77eYHXQ+beNlqjoSkt4CtB2itUQkgeGiktkmQ9i6brfiqz79
OcRXy3bxuDQ88th8jfL6VhryH+JtWyqMrSQaBC8LCrlU55V28kFWSA12cFQbP3yxmHchgYneFzsl
Yno1ncrc0eWr6bytnINPVwKatK4tw/YH5zWB2HXQMsjfsoJ+2eBdMbgSzZTZOE0D9BFfZ1PG3k4k
s+/vOSvbdEutBRMojq+n1PDscjZf2WQ5pxmi0DdgKExutn2+4u9cYjox8Q3+lyUA+bkFccKNLez4
dMXh8cwf48ltzFcIGXb/FNSqHtqEshX6rs/7WTC88hoZh8SdxyTK//qsu3chj0qhFrBrR+T6C4On
AaTp78nY3Pc1qu8jyLBrMBRuWzbFsOlUuibSI/QlbkFZwJfgL+2Bcds0ulq/c5uixPNkcF8Mkbmh
WYMLOcJrdNvgiiHb6QyiesiJv7AOWhXzkiwxm3TF4Wk8kErYaYPwBuAmEf8Fa0wH3MME6h6ASNcY
R3XDK5bc+YA3R3Pjvxkd9BWGkVhBkaSv2xZGsWQnoX6Zg4TmJYE2dxBZEFHi9bjWIOp/fhW4ihnP
KK75ECK1X9oZGhsl896oBRGryeG/7J5nNzPIOcESCYCeHNfaq3TLpRh3JVzSDtQeXyuXABLE47k+
NU0tXq4vmOZ2U8t5lScd4ZoGfRtc4z5Ny7BumlMp5X1G+33RgWIn4Ste9tPQifhqXa9mVU8ggNC9
gg72d9OVISQN9mblPvn5sJ/qYX/9F30aMGEaxay9xolnlLW7V7/O/dvGyMdjPIP3KPg/ylWaOdQq
Hvil0oZ7ctzzuQya3oZ++m972nZZqPQTtE/SuOqrEe1VtykU3G0wkF9fGs1ZUsk5DepJMvkjRs4f
rebQZZdt4yombRcOHqMM4zYkkoEoOhDmULLy0csgn8RfavVukrbfD8M07g16M8n9OKRB04DEcJvH
UFk3eyBRR9sCO10fV6dxrl7i2lsJe//lH/js0xXb5Qyl/dQ1x70XlHdy7wfdrt03uylEX96O7ar9
A90lu++vbmCFcid34z4Om0AGF7ESGejWTrm8mwn6FLbE2uXiHFsVAIUXNHOl/Vobg84OlNu7SSD5
7EdYvEaIx6IvbwFd/WmXyc/r50r3+YopF0VcDxnktvd+X6ZBESUn3EMPpVPu5pKvIZM1RqGW9lCJ
waVvYpNGsyyCTNhV0GyTKiK+ykxRj7WfMjpjY2Mr6LzuQG15vL44mrVX63qGUbZg6ugXH1T1O1BF
FV+F7O0bSTtnS6IMX6/YddJEOWB+WJqMvJbJg6juiV8FbrlyOnUrv/yydy8G389jL61amMc4oVEs
Ht+gRL5Gq6VbnmXSd4OXfb8gbXB2LPQVgpI7cDAHqf399dXXfbti2nY/ip7GGN6ov4vhp2v/uD7u
54xIWHPFZKHja6aTB5OSl/K7uUcXGPSEfro8tHfFPRq2Vu593fcrlmsM5eS2BDcYmtPDoS8P/rC2
NLqVV6x2aHJB5xK/YOQ/0FgWJOKlYZfry6P5bLWG5wpapR4Zxr1b1cNf1nZuGZKslPXKZaP5drWM
h7aTHHB+Me7nCFBy/y/Jc1BOrbW96r5eeSITQklXEBya0jvFvQhy8+n6suieUWrtrmkA16gYRs4Q
Tb+Q+y9j2B2/5Qex672VpdF9/LJk7wwKqV8LzSxYmpKhx8iHuq6/0VZVLes5npDsnUoY03io5QlU
W2B13MS2RXy1aAdgUesLbxk8O0zGb7oxcFAZJRpJWBTH8F6Jd5NMT76x4hU/p/nAByum2UaDX0FU
bNw7XhemPX/KrfH70JITs+1XK+8Pc+98s9o5bI013irNRauySpSug77QDL/FzX4OVg0A0z5LIexm
bPM2aq1uxjvSiWUBb5PsO35uspX0geZJoRbpxJDUJRSyIWI7pW+Soz0Q2cvCmB7cPDr1bE3WXXP0
TcVup4oS4o7YEbu7S8fbYg3TpVl2leASxE9CEA8avKbr7e3KC3uvb4KhLb+xFM1d132D7uMVuwXf
ejXJBs+JbPJ/xEZd4EzVa6xhusNqLrO+8wqlDbbV0oXjoW0UdFF1SE0eWAYHFWF1Mlx223nFvhm9
sE7WtA11m65cvYZTptQe8IO8uNhxClR9Bo4Chszvo/S+Xl80zT2gCldbQ1J1YCTCHSYl5PzaE6Es
iNNNCXHiq8U79KFWGUdyd49O74ALcR5NZ8V96L5cuX1rOTk1KfDlrLtz5VfanKpo5fL9/Lh+LNM1
rRUVLYYGAHs/d004kCbs0nyX2Jvgh+RDpS4ZwHdeWThOrMTd+3dVXvtzI/hYnSt5SQaJSwCI+gOo
Ib55Rb6y4Lqhl9V6ZwEja6RFHDiHhZVmNIbQkXzTlfuhMDe5krLewzGpit9W8zSSFbep+2TFaOOy
BVnecvxMUu9rMu6MfFsVgKlq0z2PyoZH2ECrT4/+ADFLa03LSXf8bGWhXXT+QxgTAYhIDi6q26L9
xzWTcGrXai+f286HWlvtpiBV9TPM4LxV5Hde/K68TUmdDwW2ZshKS9TLkhtR2Lb1bozXtFI1wR9T
y2ulzLkbGXCIUKnYVeVltspDVdKwJPAr94VR3Las2s31WfrV7rp/1Jwgteg2goySGxO2mRhFYDhO
MHSbkHSEqerSUEIcxcBgqm1xSpuvjbff9smKnUp3Tno2Y1zfcAIvr5ec3baRl+P0zgMUAkDyGWy5
+6q9KaCctC3sYCp5A5krjw8FvjgXD3a/S+nKa0G3ecoFmkM1g+EZJfe1eZMOOOyH6+ugebsyplio
xPmysxgDT7f8oT+m92/WVxLeGl/i3Vo0o3ECKmGD3TNzBqEy4o3x91g2+9ypwa5wHj1yvP4jdIuj
3J9OllS260C1xHLsoJz80EvWSkKft0KDFnupK7w/KD44AUAPi/UJ6VGEyS47iPvkgKL19+nxzjk6
YZgE324cI3CfzvHPTT9I5XAgTT94nocVK9qTJ+9Gts2jqcQN/Yhufj+HRyO1fYIruI3YRhegqj8v
qeSicyMJdR1vN3py59G115Xm/KiMDQ1MtXVzSMezur1n3PtZZtHeTMcQNbU1h6y5RrzlaL3bZqcW
xO3rZZv9NqxZfO9XfmhXa0ldzQlVhZVlkyclzXGtTsQBwR+wiXsZC7HbdlwUG6ZFhAqKgwUS/kNs
xMFMvm0bWHnWclk3rbTRQer4ZcC8Gw4XfH3kzx8ETOVm6OcUMoACI49dc9vOXYBMxY8RL0Fk6V7J
XK8pwvybTfmYz2cqO4NfVE5eFFgb+rU65Lfxb+9hCI7GD+dWHLJb9iTON5uQ8ISpRA3gqnSqpsRU
Nd9X6aO95t40Z1NVTi4Tv2RGEyO9yJ0gI1GYJc+daa/cALrRF6t7d/JT4nhZzjD6TJ7S/LVOn6AI
fH2TdUMvf3839ExbZgLOPe4HEFPX9T+uk4R9uvG7FYs1SrAjlT58meGW+0E2x2zqQwYW3evfrrFY
lROhs5yc1w3uxapnD57D987grXy5bmjFXLnkY5VF8DX2uDBgoIc3W8Ow/pv0/Oy4KxZLsjElIImQ
++ZZhtHv/Ka7MUJv74fzwxd+x+9I+NU7/eEv1xfp3xzuZ9MpN+842FkJ8hOEyPfyLfpiy4B+MatA
HkCC8vI3eijvq3vjlN17u+ifNZT3cjA/mVNFW/WxwRGUw5f68B1Blpt+UJDqkQ7LI6Dn48obkWmm
Wf7+7vBWfgRKvMKW+4L9iOs7zvydqL9G1o9UHkm9lsXT+SeVLsHwhem1kyP3cSpDEAKfej862nMf
sL7f+cx+rGDwtT98BbvPXckiULKwcC5FWJb2nubz4zit0VTqFnb5+7tfDMrOfhGGxrnsf2Txrk2+
xOaXeo2bQHPqVcBWNPIMoUEt99zke5/KA57KK1ul+3DFFXRZkfZ9LBEgpIW/qw1nx3P+VVa3I602
Kb4TACv/uzh963VGE8G5xwYYLRII5ogIffhZvMLOoVsexSmQuPGMQsJX/o+zL1uSFGeafSLMhAAh
bsml9q7OrKrebrCenvmEECBAiO3pf8+2c9GjKYpjeTdT1oZSUigUivBw53xHvJtIXFUP5C5YKzIU
T9gKp2XI91TeavGz4AfbbkTeKx7eJVUIJEHhqOzHQxZmO9E1z6Omx6neosJbOYMuIEuDX5pn7eUC
GXa+j+rFYzSjc8E8eDOEqjaC4pVQxJVTBj935UNkAitf9J9p078ubXjT6eDJVvpWt1cR70XchWg1
pZFxg4LpIZ8fqvhRLkdZbEDLVnbBJVdQszB2UhDgBiC4TCsUwI4xdMtTzlR5/NjTr5iny7CAIHAm
w4BfP04/4uBpmvYff3ftpztHtynqMjCX2GYKz3PyZWyfWm/jRK192jmxQRmit+hyFRrz6AV3Zfa5
vDIz5CKwrI6Mynz86nnaJ96jua66zl24lZwKWYaXVaZBmLLsV8yuyx66AKuSayjgLfhwJL191PV4
glwZzbi4qirL63GY8OlwPpTBMymvC8BcSNUomsKfI0RJDdiYfe7fL7ze8ForJ97FVMHLghA/yZGk
oadiufOSW49/j8c3325lgVdsz+VG6HU8gVMQwUMNNd1QLp+Mzv6H9t7rttPFV4XoW8VpxARoloFZ
M9uN3Zboy9raOAeyUioD5LzBw0xXu8wDw0zf0lQO9tNYtPs5ZFtlqJVL2yVHAHU4hHAShYEKepTl
fMPYm49uCbtVc1pxWS4tgg5joSSDYbLcfAHrBRreX69yWi4nQkb8KvY63Km+jv/uKyUgTKSqT5Nv
y7ePR1hbHCeuZoMXZjbDCEvPCMSRS3vrAZi/Z6IWh3yq2HVu3QVS0bkwdasQOPt0l6j7xB4+/v0r
F7eLoRp9IOVDhc2l1U2JJI0Uuz4abzRtwZQrPg/FxgNkxVpdQFWvmkTKHOsUV/MnyGY+ibjZAS/5
WefqFtxsG8OsmJILqgrBeNWBNQ15kDb5AeR5lc6cy93Ha7X28YsP+TPsbimPDZTXD4Of7/LIpv1W
R+mKF3JJErJJTiKe2HBogjQo/H0yfO/KLWD12s92rtcmj3lGJ/xsnU+pjlWKZM51C+KEwoONxpGG
F+9WP4AspZs2Fvp9KDh39Yd1RZsB3eyX74LkdXnMkYorADK2tt2X9KX0T+W0pXO/coBdJWK/64OR
Z5hDFI87VLzSSr0m0UO4Bb/53YP/zivYRVWVXZUkeX9Z/i9/mR3/fJ4/38RPj2Q/py8e0ODpx3ux
YkIuuGoKazIF2OFDjD4z8wUdhymrv3387RULchkSmjLSWSDxbUXuxHSfb73c17572ZM/DpQ/BUEE
kWFUo7pfCSnSocs2VmPty85RTQzzkC6r8IatCtj8lPaR3vDE73pMzl1BU6jVN3FdF/TEFC9pajPd
wRhBF1gAzsaREJD3jCgvpHeemf3kwQc9TL114t61Vgx+me8fK5bFZc1FM5oXFkOZexyK/m6Owefk
s0HvGmq3CCXeXT+M4/gMNrd91Ay8e1FmIocwb5JHD/WnjahobRaO3+CCZ3XhSfaJicY7orfzNetB
uaE60No0m3CHtVGcDFsGMuRCdoR9alH03GXRCPZlasgBdG13RQPC1I8Px/v2ELtiGGPDAtMspn0x
vSrFngLI1z5w2hJTgQKYBN03lETm6tAa2fAJKf+4N/uPh35/l2K39ZpCPRkhct69UIiu/I+ZaY73
6EIsyo2prX3/cpn/YW0Gk8iHgvKTKGN+p7TNnpeOB1d+/bJvf3x9jFUALp26fZHRIO5Gk7c3kEcx
Gzb2rj9ENdDxAGPXjzNpeX4m8ATPVA5lnEqvjvZ1wotfH6//2hiXdftjBrwuB683sjgzq/sfc7KE
S8oiH4R9JBRbkqNrgwT/HoQq2sc1YHinkekm3kvbLerYFVo0+1ImEDL+eC5re+2cSYjBkia2U36m
dRh9yho1kzSgqnn9+PPvX4PYD+c0cjtVSU6leM560gcpJCb8mYAa+aKAix7vsgB/VsHMq54bhEMp
9bWZ9nFl63JKLSkCFqUcTZ7lTdnJRbdp5CNJSXbo1atQ5g37Xk0bibi1A+2E9BzRaVF4RpytjmPg
0sRXkG3WhzAZWZppOPlOR4eetls9OO+Gxjx2ESYjqCa9EQf5PEfUfDIZPJOsIQPwu8GOllBoHUpQ
5368Dyvb7GJLmFUg8i5wLCSoZPhelLbvUwZnn2zcvCur5yJMTBXlTVsH5DQHSJFMx7mpTZ4cbFwD
Rprmgx5jfhyhZi5BncUyytKizqnaKiOunBbuOBVrCygozNY/ZdBBnT7No1jifQAQTXhbl5Hc4vl5
/26JXYmROenjbqzb5oXM0vteyWhebmY58vhez0tH0hrMKlteeM0+HC9D0ciB3HAUnhiYHJC/9cjd
3Ji/dDHSEx+Ht77HzfaxdfwGhf8nWIUtOs7GFkvDqqqOT5WGauo3MhmjdyQIS2Z21pZ0GPYc/fPz
iVqNrN0uzwJVhzdY5b7Yh5zV6lvlRYM5BokMIBLLKTfxfYTnx1UsrPiFrp8Cp1JjdO2/qBjU3m0B
js8x6abUD9FT+fEqrNmQ46okyFCrLlj0S1aO3t1cqYu/gkjSbYeIYiNptjaG42SwrGVjsqJ5kVSY
PWngaJsp6/aFf524O49dQAyHEkAw0IS+WDj3E9pD628F+po27ouVCbjIF9ZmYV+g4/GFd6U8yEmz
Q8YQiRZxxTf2Ye3OcFEwmgp/AYM7uOSMqtJsBPdLFQRfZUZuCO2G3//DPTDJxi1uB9zr+yoP/vn9
HzbDVV+QbLfAl26cjpVD7yJndEnAWp8n8wtkcsaUj/ZbFRmol+fgcQGpwpXm56JotCwL3raMvpCq
b9Db1iePpPXYfmhNuVFJWds8x6VkYJJoRoDjX3jdkr1qQrjHgNQiT4dsllu8rWvr5TgTXSbxMkIi
86Xlc2D2IFj1KJTioCuWqjg39jDUbR6drjq0rgZKOC9ABrE6e7nQbzCtukPmoUG9r5m5/XiEFT8c
O26hSsJGtdZmLzbU8liVsT2IGtzbeKWdF1DTHpZ43qJEXdsgxz1ojsa6RYnshXvzzxZkcoD7Qtuo
Tki5cbhWAgEXblM1iT+L3mQvYFYMfeA1hzxHZjEp+o3lWpmCC7IRxchYnGFDCJ7LuyrCAw8SEt5u
6cRWrLE2hPM+AV8AqRJaJy8ZgAZHk0/Zntedfuilv5WiWLFhV5PE8qESOfjuT6ya6m9EKfDWpWNp
ZYJEKUka8t1LZFhvAcTWZnT5+x8vCtYFoH6btHrV2TDhLQH3YuOi23liJIePzfj9rhIeM+fw08or
h7kI5KsAH/Frptupu5GWeMXOBIP20qCCn7GAYj3yfIoR1wxImoMrxC+vtAzHL2QDhOvApCpfqzAs
H0SjP3PTtLdlwl4/nuKabTsxQiU9tGb7VL7yTnWptjy/L4L6Km5ErJ/jB0LP4CJKwukcFpAlhBBL
/xX+NJf76368c/RtAQ2nLJLzWYNm8weXujl0ocmvWxoXk8PHarG0odVrFqtCIYOtM5Nq3asN61ox
YJcFyYqgnxOSqNcxKVW5EyOoivesWjo/Bff/Juncyg67YBwOLV4BAYrkTJSM9y04N28TZq+MMV0+
JOZniMUqG5xtZr2/bAH5zrFUnU6LSWxRj9HfsIV3Ym0XZ8ODUnojGtjPs++b4lGHY13foEjiifIw
CJjBj4L4rXqWWQh+UtDFxHJns8xD7QdNzAE9ZEIFxQ3xwjDZh1MRzSlk3kCoL6ecMAFFjqh5EkUb
ec940CaJOIQsKUaZ8mWu+ju/nRVnKQgOzSGpFpkfcWn2aA6NqZc9Zk0ffx/QLNTf8oKFbzNUdunj
GBVhdkQ2aATUqTVt8wqFX8UfzFiQuQPDTwZOGx2UQ3sH0BBpfiEBVtcHVnpBkoIjgcX4iVMSHGeh
pgeE8v2vOYOM4p2IlvI7DySYlEmTmOgIwj8Z7+Z60f4jZ3l2ojnl041uGsIfECTHYLgR4fgX8KmN
+moDUyc3BAylCAYhP4xmNRt3+V9V0odzm46swuVmit62h8qvgwok+Je3GrABbMf6SSE4kbH+VXUA
/N2DbB4PKh53kG+t2ujJYMWnF1NXY9eijttg1gLqJ8Uzt9ni7dnQhPN3VlJd3mhFKzocqqjP+nln
2tpCptOGXXOb5XNiU7TgG7qjFViffqBtdog+s6BdTkyDLvEoAGMsbgT6vwBXAI/WclQKD8tUqbIQ
tySPK38fJtTQlE9L590rnoEnpU9JPrfyuCRNI1OmLly2PTi3nka8jcJjNWgDWgGbtEtbpbagJF72
NAbd/QHqiVF1c9EHG46qmqrJ7qp+itognY0ewscptOhBaRetf8bTNLDbloIJLq0jUrCUhogUbvJa
FdXzzGf+pvzCK/ZTIJv/cdIvsAns91evWwLvIauGZfmpbSztnS4DNJ4ZLjr7IMWQebCIfv46gAnu
b7uoPkwzb7LZfsiXmkOgLfS+i7CTzbO2qm12rPFkcZgpHNmj7X0x7Ju+L0kqp0g3e9ZGNNnpySbB
TR7L6SGEklmw66gJgeaJp+QRonJy3gdgCic/GZ3b+RhOplH3uJRasptaC+6ThvToehKmg7mKeSzU
DYRcpfmliWz//q2e6FWRrG5pI+L5efT7iO3CpYvx+CnwWrwbIUuU7TtbY4pVc1mzLmFVB7UQUSW7
sNPDroAYEqi4ZnREdMdosAqQQjMgJTJ7rPlugigp0sX25eelLur6G8SCenIb1d0UYo4L+LuIvVzV
da4WSO8wb0xSz+CVcNBNFaD6T7rmfz5c+xcORHV+n+QA4O+RAg//VmLEHzKz5GcVy7pLm5F19KHJ
fEV2YR8bCUbzGcOLlqFeXuf493vJwyZA2ymPzH03ylx9aitevZBJJgN+EOBLD13Z1wVYiJVVoJ2m
MzlOSOs+caBZ5G1ooZuCM1ahmNcoYBUoZOV0EnzrQFo2pGixUs3jUs7tiwfyRXqAydf5Pki8GfwM
FSm/tpWYRDpUmi83SW77+K4ZLXIKmaRQCvZFQ+eDMgN+fAD6xvDYeon5UspuguRUS22yF5AjNzvP
H0P7DYlhv//iW1p+HSW4xEH9aJL7eZRgOsg1I+3r7JcggoRiwHw/FYZ+jX0f5VhY4MIeAFTK2DX8
kzx2qeuyyFZNPrX8DPopA+Q79ZJgr4qxscck9qstlYK129IJuCpFuiIMi+BspF9Ve6pkkOxAb/Jy
VcQSOeFWGMc8h5hscs7KaNwp5HxQ4feHK9fICbdMwZlJujp/YRl4wU3mhbccfGDp1MfFRtCytj5O
yGUC6wfDWOQvGdpNb8jlxd3MwZUxvYuNJLENuiXUwXmiYfkSWOvd9FCxhxhF3ovrHvQuNBLAGdoQ
VQfnIaJNc4Mz5ceq+uxVy3IVSy6PXVjkNPQ+8qcLPwe0H++t18vHsQeRx8c29G7JH1+/vL/+ePgo
RuSFKpef56UZgH89GQMvx2uypCO0xkBzXqCXzvs+oL37yiEvIewfQ3JoLI2XG/pMLq3c2PjZgu7f
mpBAVTufd3At+z5CXTUfxy2FqpXw2CW5k3WreyH9+Azsp7To6x/rPoUKJ+6CoantVqZqxaBdqSoS
EDbUBY9x4HNqUhLLOLj1aFOR48fbtTaAc+RnnvlZz3V8FlWTlUjqBJ7eD8Qsf1/3fefQAzdXMDWX
8TmLuWx26EscxmMek2ja2PyVZI6Ls8wIEqYQZbCv4xCVB4DC6A9QeekT5NrsTYW6XrsfQA57DcKV
xy70kkVQac0yi9GizE9tPgw4QKJKAXzbAniv1F1cFCZEXSEANAT2lYvsbzNEYZPKsTM3YQ/hy3yB
UPI0NuTZB87uykk52RcyT11RS2lf51zbdJ5xSGwvAvAzYtiPzWAl++KiM8cS7KgAn2BSVVgebN89
VbyNbzPaPpXhtYfSBWlSCCazaOD9q/ShuoKOAnPvT8OnBcdl//E8Vryby4MnWBlGcWn9M8UNA1QA
b0BaOqfygtoYCaTpeWhPfK5varFFB742pHPn6xK07E0r/9+QJFh+zn61Ez286u8Rw05AJdrv0gl2
vnGoVryCC+QUUVlnXTKhiAvx3vl+VlKaQzWgLLAxwIr7dPGcMzV8gkjR8CoGtcw7UUBC9n6ZJCU3
HqpWevfxdq0N48QDla+kKHjdv5Kciy9tHDXf54V79/VSJxtF5pWlcvGcPt5JzNNzdErGYBGf6ILg
fVd4PjL+H89hxR/8B9hZNxObIFj0SnrE316b37CuGvZqTL4ENXusQU6675vS27gQ3udJ4LEL8CQj
xOyNjdpXA0Kc8cynIEYw2HmczHfgVTVsD9VtEr+Mw9Dzn5wHNHpWcw2ETiri2udpHJrQ2+izWPHu
LgzUVoDdQFQcJZR8Ce4uWikhnrZpyH35UPL4MyLWjTre2jJfTOiPIKJFNsAv+ooijQ5RSIr+M6Gx
sjSi/whIZSPj9dRt6huu2KULE9VT0U0lymCvnKjsZPs2/p4lyfwEAHu0EcuvDeG4DTSHUz+O7fhq
rCw+EWsADyC+mu8QKOlq4xivpaB/9/D/sWpyQKga85m8LnH7ZeFLljJOvSdaQzQNAf5rmIDvaIK5
QrQl+tQXW+IFK/eJCyy1Le51XSGbrzq6TADLJ2rZs5D5KF5LP2h3ntLhFvH5mmk4XqT1ay9bYuir
66mCMByA26qAeBu5EDgZimKlN0bniSTddZeMCzTlFRILIRJxL6SWSQrtmB3z8PHfNUqD/p1dxvtD
DsbSdLmY6Mdu5jfT2ztZTBd3amg2mK5OplfU/VVNdsi0zYBdyxrswSZNeov3ORTgSHDpypz85VHS
QIvvyIpR76HUic6HfZG1xRwfZhZweeI1R6z38a/7Dft479c5MQpvq6VSuUjOdhDSvPKAeeXTaJI8
floMWu4OyH5U/g/kYtu42o+NHBb0vw4dfsj9UECQ4lYB8MkWKKzXok5jHwJbOxZV+mcTSDl+lU3S
CLMDR6KSvwzramieRTYRQDAJPSLpcc+q4FKqLttIeXcAuvsW/P0dwM12lymCxInoc09HaUjEEJZ7
UJvPw9u0KCTGMpEt7WsGbUqz18TqMqWF8nAgWwhiTn8rrww9QJIivBw8JIEKmryIKOKo4gIX5om9
rXkHTU4VVzq4w6uWtj9HwrMGp66fmz1ZFhp2KeUkJi90xk4drIqzOb5lA8vpUYWD9c1BFYR1+LFZ
zmu1rwqQrJ5oHE9UpiQKQ/NW+VyggphpYLFeWQgZktc4V4H31bBCFGpX1WJidWrbkoLHpiBD1JyA
/xyjZMe9fgjAL6JK9k2ankieVq3K2a0X97lit2z2UJHcy6HqCX5p5nEwF9b4k7jt2rbo5n07jJV4
RlJX0HA/clHRvTJhH6ETiZGgvcFdTo3YBYyF9Z0u+mkwKbT1pviZZknjh0Au8LFjh3yYSPbPx1a3
4mVcvkgG2u0xhnjfy8zVcSZwY6TuPSBU7EsTaLth2ysRxG/QxB8+lFRsLqgv4xcSEaTtQ1r21Q1q
hSrZONpr07gM/McA7dBFciIzUhbAwC235ew1n3U1V49AmRfTbcH1FtBjbSrOpaPmuVZjDThCOCGj
fRAqbr37oQkGdvh4R94fgLmsj2EEGQRZmuGV+ZHei2jq92WS/33dxx0/j3oqLsihCk6h8qbiyGbN
0EvDI/Xlqu+7/I7dPC1GKVu8DQ2qFE/Wq7MWGWEvHraa4N6/qZjL9Gj8wEpIQQ+vpI0eRJTfKqUH
1BI8cIlYyIF6NfCH04DEyHUzcrzyLLqMNV0Vnap21I+jaOknn3VbeMqVzXaJH2nGsoA2UX1WCEIb
keok9mxyqCHjhUvwuhlcwqc/zoZEXcvzci9/mqeAHhmeqMel1Buv3pXwiLkof7E04TQkkXxCr8H9
HDaP4TLutdCfhcefKl2qFHLOz1FSfU/6TYXK9yM/OMd/T6maGECMKBmdbFlXx7BXNUpbqI/EtJg3
Vu39sJy5xI+j0TyoktE7E9DVHHV4yfDpvE7VxM0BNZPvhRyCq9LGzGWB1Izj/or7DvhvP3tG/APC
w6hBgYF41Nuw49WNco6+UEuVGRLaVzr6z6ZV0e1Mem8novnnjKb0Ry4QNGR14+3CJLz3svrzNeYX
uT0HbAkNEXPhn0QAMOSu9Rd/OEcg19iCJ75/hiK3s2CUxWQECdmJLlJ2R3ZR7TmAdYJ+v24CjgcY
va7yRA2FLSBMLUi6FrYkN4sn7P8+/v77xgxhqX8bcxuGcdbRIjnpCLmvnUZNvb7nyocwRhcFakth
Z22ZHDegUYVXgDeHJ24H+qkNff6as03d8/cvYMTLziQA9y/DGJD8KiwutVsDiGUe/4CJ5WeUMbca
idcm4Rz8cCaN7po2O5E+tstRICqVj12XNc1ViULQrv97HlDvQw9xRPS55dl4Y0TydxZG9c0yXiVg
zcHq/O8BMtv6eHVYYM4BTU5uOSHAM/Zj2C4bjmvNnJxzPpdtISjFlSK63PsZUngp1XcQkY3binz7
2GRXtsFtA5AIgUBwmus3GSfoI8lQs43SIdpE/r/vfMH9+O9FmhXplRZB9EsaO3TV0YtrCX5JBUwj
v0+iOc6++YYjLLprZQLxg/3H01ox4v/0A4QSvRkNEOWo5fRTmALy6Ze/Yj8kwfcxpCA2jiywHRtp
tZWNcuH/pIZyIGkm/YZmnHIPMI14ECDO2i182sr4rA3hnHkGNomC1NN0gheuoKqFSrfJ5uznlMVb
6hNrpnD5+5/Rhd9pFoxw73Yaqf5ahdGQnMAKH1xVLYxclD9lJB6iqiAndInO/a0ME5N/IXwJukOz
ZHzeOPdrW++cez1xFkFfUb3JDGzhYe190R4ibxnJ9hjrPt+4hdeGcU5/KHvgJ8qAnlqfLmguESLD
Mz3lHe81eD0HMwRpN0Rzv2HRa7vjOAM6QCBUxWDBG7OyA624RYXiAQn+QW3Ef++n7iMXuG+nxq9p
VjVvfFDIFY2gnXqRLbPFU7ZU+X0+2uJcQFYXzdFch513O/ZmK6RZsW4X1t9qErFYyeyki+oViBtx
l3f+8wLc8e1V/sDF9NORIomfSf/EeaWOCDKy/WhhC0KE8mWgdsObXrzafxM/kYvVl6aqWr8Z6/Mc
DMXtDPySMVDWDRE350XBcNkp9Hl8mvPKyrTwpgZ8PB9PcMU8XPg+JiSXWIjujQ02jPazWOzf8aDE
dXiIyCXAzGRBo7AO2KnKJ/YYmr6OdiSJk9s8GOxW0+HaJJyYgDDkRnzZB4A94+iAJ9EW7aGzet7w
02vb47gGwBKGEkpleD+Vl3i5AdgZfXep6ZQ4VkIB1VUxsFtvvjjXzNrxEVm3FCYB8vwMWdclTkPU
d+44EI0a/cbsOphN9B+qzGjReLap5UQJ+G0PjERBuOy8gl06tD82rvdZgHnkwvZZz2jEfZPh6ZwN
7Zn3QMADASYRk5TpDERcdS8ygOD+6YDwyncUAIZ8n8mOyzvjVaHdR1XW5F+llyT98ePftGIrLtCf
swnErxkM3oZedwqh3QNWf8pVtL/u+85bQQQtAYNkl5xa07UewL4C7JRqEmSLmXxtApeL5Y/r1oo2
QTd6273RzLJ7O6OTB80k018f//wV02OXv//xdRNWjQVdAJ5SIgT4U0Q9gMSkb1W/AzWp2AI0rA1z
mdwfw6DmZrWfi+hkFlHHj5luPIh2+H72EE2h2XorrI3i+AUBqWzAMjRGofn0LKRHdnMCeui+9TdK
d2ub4XgGCLkC7R6K8ITGYID6RJNVaITIA39jO1aiBRe9b7MAKgV+0b0RYqDDnUuQYEbouSNjJPZd
Pmy1WK3Nw4kSMiDW6jz3MQ8Pra5HKeeB3RVTDbzmx3a1Es+7SP62C9AhBBWbNzqa7gHFlkXvBM47
oJXekiwnVD30eNOwECWu60a8OPM/TIzQOS6y6NIY7fnhtzDD0qlsVsBW+vVeZo189Mhmb8/K+rkI
f9yh4HD0SXgaSz+e9xlXAORlMeDtH09mxZJdjD8eOkkSECHOrNLdDks23+qpFLsB9/fGEGtTcE4+
s1XCQvjZtypQPgpBs/cU9MGWftzKFepiR5UugjEPp/oROTVyWzW0vavKXKdV2NAD2lYuDh99sT0k
OzdewcHFdt8JqlxqTebJqkLpvEFo03n9rQHcOX+zdvLblLUNFJtSAObv6WDlp94M6mnp5R3NSdJC
Hmrx+jSinjhwNBLtwE6mIPgz6FeagAsUHJFE7y8Ae4Z2yj5pn5g3sOVoF/QVF6lXoMlD+nSAKvgY
oyg3xizIP02aq/6JDEWovzcWnCXQhi1yYm6akcrs9mM7WdtExx+hFNHmHegj3kbPS04jCG3zO6/z
JroBIFjxRy7tp66HuCxqipI0Lcl5HiEZrnLDn+YFTAP/H6qqa+M4/kgGpcgSUw9vJCxf5YyuSKvt
sgsW5CWDcvn88WqtnCoX66qYTKoekfeJ4rU/HKUy7byzAkFr6i/eFs/2ylxctKutvQUpv7Y8S8+r
niGHGtwo0BnsDL006fgKnZLXTccJPYhEBbicJT1p06GNhgCjEkNYDl0iNyHqhlutkis25oJfTY98
WLYMkDFtynlXCXSW9kZvvMLXPu54ISvbaWKlDU7ahpCNaOa+gxqn7oPDx2u09v3L3/+4FSjlQPf4
w/CWLYrdzZkHXJmnIMd35R44IQeF+p5Am1TzNuolmI+UJd14Z1Hb0V+WQLTmdN00nHNuh7bRheDJ
qYkJRNSCUX4tw00g48pl7fKFsrCkqqrQyR5KPHVAp38UBk8dYYcexeFsF4Cgd8NhrR1B56CjAw/9
DnM/vOmpR3k7Tz6PHl7vuQi+XrVSLpgV9ZOQTsirn0MRsx+Us5HtkgkCMBsGtTIBF8k6Z6IOJc/V
WUUloMWh0sdsylG2z8H18PEU1oZwzjVtEN5Dmpae5lhXn+Yl6ouUZGAt7nqqf3w8xoqTcrGrc9PX
cact4jPmP0s0XqCRDBLgZTDNqa8D77r7wwWvkmSg0WSw3WE+atRqgaNqvhrS6flGt5Wcd4NMSLTF
q7aSmnLZ8qop8Es0t9kz7TqZWrC+7too+keX+jOD7E3a6hgSzJG9BVHZr6vW0YU1tXM8J42sp/PY
XrDsWdJX456ZEk17RrJ5Qm907m1xJa4ZhuvMuM/LpimWk0BzX3kI47xJyUwF2QuWkOs8mkuoOkOo
wCNkwYM2G5AmCMZPc9mVd83SbomkrNme48xEQdHNNGXFi2aaPo0qS2QKlt7yQQKo8LT4WdVdORcn
sYKR+g4NWcXZ9JztNHq9NLJEd97Cxf7j/V/bEsefmUgW4KKJ+ckUHagCWdwnX2QX+d7NIpdlS6h6
ZRQXj4uHbRkbSM2dSBRFDyNh0YOa4ulFmFwdP57IykXpInKZbCYVIgyD36yVusHbORDTLqlKtM5u
7MbKNeOCcFkZ+1wL6v+UM2hvd+iTYvJYWF9Hu6FlgKGZiGR5WthKXJkNd6G2KgAg37MkeKiQ4P8x
ju3Sf8n9QqiNiHJt1S4b9kd4oaYpB1CLBw/ogvbLMSXQRA8eKUmmeMODrm29c+bHkSmVN+NyInGh
w73oRvpp1EKyvVLhlZViGvx7GlyTKa9qoOXMQsB/orMWTYTAKOf94Trrco48L/MkJ40Vj7yISz9t
OYCuu2mJ9MY+rLiU/0BnB38ZZNxlDy262B4UACnzxP29Qs7p6EXVr6tm4aJJaTNWPTfI/mgor3wj
EC048iHeepCv7LTLY1roPiPh0kynwSvNrqKQOLNGkmfp2Y3fvzbCZfX+sNa267z60hNzEsUCslcO
5hPVld3jwLd0QlfOw39gf3kOTZO6aN4MjoPdq3JhXzW6L5v04x1YueFduWiVSJ2RQZMTxNLRAB/E
I+j5tJ28f/hAQ4bYHuVChUcQ9Cfz1MS1kF/7RLdmq3FhbYLOSaH/x9mVNMmJc9tfRAQgIcSWHGrI
KruGtLvtDVF2d4sZhBAgfv07+G3KcpF8kauKqIWUSLpX0tUZqNado1n/rGfks5gnffgXqL184zq0
AlgObGtp2U31MJHEeXZ9kmvoFMDk6z+aBhAwhlpFEXyvoDoAstEcGBxxSBs64RMeKRwOOf489XB4
oxJ68QnK8NSJw6FNh40QXoETBX/AFJ2xyV1/GF+gCUh2VQRcqhsFhwakIBmRf5sCQiY8p2zXuvq1
hOr47vKcr8T2r9/zbtWyIqTcKNM/Qzml3zEeldB8G9yD5L4bT2QLKLnSjQ1krOrCkdIoPGs3rZbP
fkvL7EYI1rmHseB19Dg7OAJtzPPHyyi0p5njhUeEQda8KhJ6byIDieAlbKUernpDBwH890j30wgi
n20gn7F+HOTboR3yT1FZVkk8hz7Yd9dMDfDlv3dTMWhPgP6cnsdaDTvOfOiw5gnkxzlYW73os/3l
fj6uJob23MC6pci5nsU5kVgCwGifFrZd4eb13o9Yv4Nl2mmq+Jac/cdZJrQRpxp061GijvKKp+Au
dhtkD7BiF1HD5qeg+QJxN+23ZCDunV9uSZyudWrd+qo+S4Y088ZXE9bdbgFnM3CBNGkeFPRJdss9
vOXNfVps0U3WOrR2A0F06AoY872OGhvB0uFyUdICCDFQG7uYhd4uRHAHC6Tz8jx+vAGBEPv7esGV
b+jqPMzOSSZCPKUm7j0YzfqQQjHk7nIXK5Flo1MTFIGBH/LH14r3+e1oguETmF1bV/O1MbPS/5iY
kquOj69u1vzkevw1R2wCO87ty5+S5kd4fz6FIAhvrPyPs1Jog1JVFuWZHHl15nOe39GU8Luk7cRd
GYCMlIeb/axFmJUwcCPPRzK2/SvUZJ0fojYFpCkyFVc+yrCsHvz7MXVva4KIuzxPH18GQtdKHb5x
0jqZaX1uRp/sDbSWQTJB666k0a5jkEWM9KaI7cfrDmKY1rrLwT5Ws54+JxzAKzed3KNLk28lL7cU
Aj7+HGZDUhMf3hp8bM3nSoq0/iHcgdCbSAZJBgs75UY1OFaq6s1eKbj9bt0+P17sLLJzRg6j+hzV
x/Po4X47iq55ng2WyOUpWmvdShAuEEutV6XgheMA98lP8uxYKka3ygBrQ2YlAwjv9TXnqXw1OLzf
jzOmXM5AXiqFQtHE9GsEwuJG4ln7lOX/784QhSwcAou/7jUJcEGvZi+ChX0EztD+8lB9HKY4//ze
vhlgQ0OGojknbArx3iW4UgI4+Kor0xiKO7StoTA26WbjHXptQfu/9zdmNWClkIc4F6YBxBrkOudH
RmjxD3xDw5fL37Q2ZlZKSICEi+oS0vEjQEruTodKBD9SqNlu+d+sLQArBWiWMgMOQXkWjbsQsbSB
0hOIsAshPSYNIP5eunmEWBkxG8DKASt1Ol1GwNgA04MtTd4IFYz7NN20QF0ZMBvDWlC3mklN8IA1
awCgqlAPN2Emg/TmqgmxwaquSJjjtYk8FxMtIY3VR+UBvL9xi4+4NkRWvJtZjGUFnaSzKpMaNnkd
B/5Vujzg8OJbzvyXP2Nl2m11apFBHzpkgXjmci5hiOnDYdQVDeq1Hbtvy+ZrXVN6vNzXSlzaPuqu
k0FtuxvTZ1+lYxCPaaaS+8A0oTiZIoicfTr4Ht9421ibfysJQO0J/PWGhU8VHYP/x976hqvz5U9Z
mx075PtMsTkV+VmHGbtxeevum4lFt1nZ8I2ZWRstK+J5RAxrKcvOxgn5fkzZg1yI/zQARpkICKhd
/pK1cbLjPkOxmugkPVMK1MatYdBLeCQc9OONWV/pwIao0iJqaAUlsLOuB3WjJviQBD0eNi7//JWJ
sEGomknlVzjAnl2fAwIIQEEArecxSA9dC22my52sfcISPO83LJbIkfaT84pzyiBjPedJG0O5cAuq
tzLVNgKVu77UJc/Q/sBKbLnUu+N1Gzc++Dpj8ePyR6xEug025WD+cAVL0rPCE1ZYH9QcSX1kaqiZ
3FFI7ZnPpHD48C+eHOax3piftaFb/v9u6Exd99p0CX8RstH1gjpK44LNVz4qsD9M2HXqVflo0rNU
A2woirQhdAeLmIjdz/W0Zca59hVWuLN5pJAKh/haNUggCsEVT/vYOLjAX56btfatWB/HujNpOIcv
TcXJ56KbBIWCXSe3cO+/Sg1/wnGYjTctBqgnuswjT1qVuXcDI+QQFguoPUhHxaaWUfTgazoOf3vQ
OdR/URfsuh6iM22viziDGWlyziOHbmmQrXyvDU3VA+Rw4eBOXv0JUhgcspT3Hu7c+6tG00aZFsKD
C2FPySu4UGYn58J9aIMr77TMdm5PQBMP1CjIKy7qEbTkCwj9+22xZaC1ktBsFemMQnnReNJ/5YMz
K4CbcH3dVaD8zHuutmrnKwnHBpo2JYr9cAQiULGj0DGbWvcB9iqPXdjV9x5pr9zCbPloJlAraaOB
P2WlhBr58j7v/QWqXU9uw2L20sehBKJ2Aye+tqasDX8kjmrx+kdei1xEf/NGeeURctTz1lPsWvtW
DugZVMxmo8V/idB+8jmkWfA3JN+48/W6VWvlAAMsu6Pgeg27Fez38An5PvJ060q0tqqsXV70XZX6
LUlfzYRCjCEJ1C4zlhN16L1oq1K3MkI2zBQM1iIcq0GfQeIb6mOSdv132nltvlGnXfkIWzCaDeBp
utqLXoH1yx6yJPG+M6PqQ9DMxZerJsGGkjYVAZeaL/a/TMl9hpPRwfPqjRn+Jb7zQRa2gaTGayDy
4uTeU+ERld/rccKWpYIyK74JvFvnjyIdgEpLcWIK9gnr4RouUOw+NMM8uHdzMXfsJixxp9SAibZ3
SY979GcGRqazF7rDtZBrpQ34n5lsW8jUDCHejhNJUKsSHYBoHuG93E89C/zv0Dzutkza1iZ+mbB3
m3zRyqlI80S8qEBPD1qn8h6k+m+Xp2Tl3GKDVyXvtCocIXCGx63HLxngnfVXs0gMqLJ+8vpNKMTa
+rIyiIIgbpSqSJ9FO80jFI0I7HnA1IX0cd+Y66wuMNS/D5bWAQE8NRGPo6nFcVFag90ygdJbLfez
72yM2tq3WNmENl7mteUUPCVcdycaAfIoejJ+nli7dWpd68LKKazPZgFri+BpFH7+6M5waWWy5jvZ
ZNnx8tyv7FM2RpTyZG5b0YrHX+EoBv03Fbj+SE7COCWbckgr69cGifIBAuc5EMfPhgN6DcSgrI5j
OoDbfPkzVpawrYcqWQBpoVDJMyXK3C04OxBv2K5QQp9UOxyvL67a+FCTt/7okqA/szQL9a3pa1rg
nEdGpMlAAiB9+YvWRsyKeBVSx5dwBXtRZeaeGB/AZg+GcOPuvoIeZ7b2aTHU8PvUYfRs/LCCh50D
GZ4FRA4uUuwKWvJPPkCSBrojhFVAGBRzcCsGJ23FbvTa4GsW0TREXNEm2emaNAryQCYQdNe0ZVLB
+6dknB9oLaCzfaynLLsXJTfsDOrdhOcs7ujuXkRTc0rTVM1xwIYywjm5D3LyCPUg1233Y9OPzTEL
E5XemCqqgk+C99DCvjy+K7FlyyPyshOSZGHxkvh1DV0SaOrjtXUkkEcEotlsveauTKMtkpjU3YAn
yTZ7wQ29LW4Vhe3yjeOAqnP5M9bat1KEcUo8fsKW4gVOQRRCY1risFF2buBfmSDslI2HmCAA4vNF
yil4bJLyzAx3vzY0P8OteusSuzIb1ErZ8OpMp8YxYIJWACveL3jc74LBp/pT16ppI0msjJWN+1UF
nEHLPu1eEhgv38OMPHirHb0F7V77BGsmkj533akgxYuAhN5e4PYFSa6pvO2EuMrzmjMb7AsPJTzU
Uj28CED7P7FRqU9B2m1R+1ZyqA31FXVGMi1BwhlTvZhDQF96IH81YoYgmp474n82pk/5t4kyKZuN
MFyZE7L8mHcHmxEHjDFiXYFOFzZWUpdFHZdgdsgrA2TZ+N534E8uM2kQPcOJVQT3BfTqUXbttffv
5QBc2UBtyK8PXaYxHEX07LH0Cx4OnQfAE8QnD+BCSNQ1qbcVIh8/WTKyjOC7D+EJd0JndsoXxoPh
TrYKaBnYOI0lMF8+Kb9RUDzyDu8J132XFfcgjCStAWwNdm+Zdy8ziJ74ELm8UxPeylOySQZeWQA2
1lMOTjiXo1+/QHnXBwW5R4H8GYanbEvnaK2DZTzfjVtDwbwi2kTPlEPBGN6BHcQm60xfOVA2zNME
45xWcmpgEZSlt6MYj0qiTq18POvlodoqMK19hrWO4f7EfBhyVC86cv1bQLJA8OuCl8uTvdb4ktPe
jRF4pPC7d7CLCPhN7jU81SAQO/gbh4211pf/v2t9KXYKR9XgKCRJdnJx0r9rovx83U+31qkJg9Lz
07D7rwia6h/t8im98RqOw8d17Vs70xhCHTfDS9RZC9yJ90XEBnqCiTjOPZc7WNk3bCxnlglTR3kn
vigINe55CJF9d+L1Xag37SHXJsDampjp+3wIJu+Z8Up5McaohRpodR0HhdmkANdxszaAAtsX6Y3s
oVlk1LUmV+rT2SjUAucaU9bCOXO/S29403kqntk2aH4lgds41KbtaqTPWb4kynBvZ2jepruG+Hn2
NYDsoo571Au7jUBbmWxbjdKkYCI7Gvh52cGyBfvS9yIg2evsmrerVpONSIUniqyx/P1nHXryTtYQ
8uODS4+oiWzRMlY2IhuUyrI0jcJSOi+j5nDQmYsD1tP00PCW30hYScYdF9GxHcctwacFtvJBUecX
ePRd/iiqoMUdOyfnopi+yBKwsDiBG99jMZL7uXXimU7FjkQznJBgYbNFdVv7TCvwjd8VHg9a6Dsz
gFrArwYRgf+j8S4Zo5AI7VRN73sPO/AVE8eofbZjpVdFBQRGTr8E6VFdEF+LYRFLKl3x5XIXH6YB
dGHthCztad5Ennv08Tp4rNIsgUdSdg1EA41bBzkBYbGEtI45CUf0BxSsJPSijdl7bNMZ5sPgQRfW
FliBsTGZKaInWgFAgdtjsYOaR76bxnDL3nltiJau3y01jeKHQHzOJ0HG5tlo0/wMehgAXZ6AtQ9Y
en3Xuk+dElocaj5BX5XfcR5kp2ZIvnUcX3JdD9ZuCPpn5sls8o7CYDMxvUSB0wP7vJw2+b5rQ2TF
BSppQziO+XySVUNDhD1n+rmHqF+1MUprHViFNXfu4fXQae9IsTipQ+hxgMTixhvGh9kea8jaCrPA
eL5f8vHGUBgYZcaFarHBWynOt92JVDAEuTwRKx9hH2urUkR9z10PdsgAtceg45mdF5nu38vNr6wk
m77kN25lWAEEAUAysMyBN8aAqd85iv9zuYO132+FM3Oq1J09zDIlzrgvTDh+nqmYvl5ufe3nL7Pz
LhBkr2iE2ql3HPNGHRO3lMdBzG9RYoJPl3tY+/1Lz+96yGpQMZyIepB8NiaWoeGnQRbzzeXWP9wb
GLW1/03rqW4QY3KiyvvPsODfsZzfdK4/JaKFpYhP7vusugpFjM6smK4CoV0Kuu2p9Wbp7SPcN2oT
01DLcJf2OnS2tqCV2LCNAARrUGWrvWVRie9JUTlHVsJJvBTD6+R3bKMKszZ2Vngrii/03Sk5QXIW
Hr4/RV3zgw8oLEvY0VOIxamC5ePliVqW6x9HB4ydFe6yF7BlNGq8KSBQHvtO/VWq/nX0yClyq12U
bdnQrixo+whskooA2ccguuE6NeT1UOs+RDMZ7yJ/6DYW3cqStg/Cpqap7yc15GscdpcQltwB4+Vv
vPytNW7FezXUCchYgpxAsIWssSyHOm5Lnj5dnocPj3CM2udeUc468cFVFrFk7b0ugFB3oe8TV7Uv
gFaBKHsVgDscDSfHTbf0kVbWs30WZsiSKhsS/1hJ9ah4Ze6zAKBeQG9vak+X17wD4dOWEX2XaWCC
mgP5SP0jyUtT7/tw/lfTGaaQod+GG9v62uxYKWDMROeOsI06JYGnvqB6ae68NOi31IvWmre2dDPM
asqS2pwasXhdqhAIjIOTOfOWx8haB1bMZ8myoeMed9KB9vhO88XdkVdh/vPy8lpr3wpzRsG0CIea
nAxKSTvToPoNyf/m+XLrK+voDzpOUgR1A9jTSTC8J0Jhp9xzuCjEGbxK9qHw/rvczUoOsWk4fqd0
6XqlfxQTCCqNqH82wA3tiQuk+OUeVobJtYJcSF34Y9aCvqv1Dx+grsPgXldkYNRWetew5JUQ5PVO
VVLNn0aaFf+V8HS9u+6nW/u50QGvxZzjpwMxi3Qb7OcoEbeXG18b+WW83oUwKIag3LkpOTV58lgx
5d1IJv1dTiTZ2PTWerACWHZR41Uq9I5LD2L55e0QfIfSun9dhrCJMyIMHRr6GfK3HMiDgf/LDW7K
45ULx4rfQkBRhEA37wjZlHznZ7j+EoFt+/Lwry1LK3rBgOEFBMD8E1MgAcNDPPsbVAy9MfQft05s
MozPRj5l3uQfdRENQYznztDdObKYoo3B+XhvIzYXRmBL1hCqiLDwh08VIX+Z2uBB0UlvF9Ye7RP4
qJQqiL0k3NhNP15N5A8ejORmqtM8OhnKfLy1KjLcQcaGJfGAivPGTWmtkyUbvgsKnWdsBFwKWzaO
siTO+jG8zSqv2QdDJY+XZ36tj+X/7/owLiER6Ti7kY3QuwZuQwcpoPhI4LS8MTsfnwCJrduuwbky
U+XBFwLH2MVXCldKoGNjaKOkkH7BRw1kMFv1g7XerDjHOwaIizMOAwyts8H/i0kovomCvgTpBIGv
5DrDVDwF+r8PHS/Z3NWDjk4AOgQnFwLlOwB0g9jw8qUogxfd9+oHgz9JnKNgfXm6Pt4IiS3tLqO+
9bqyjlCA0eypmvum2CfJbI7ZNMrkmLq9uxG0awvDSgm5BFUGa8I7QmCXzHCr92oWs3qWD9Msmq9X
fY7NkYGQfDlUbuUfJdAQbyG2gU8t/EK70yh0lD2OFKYol3tayUE2VQYAMp5NE3GPOU35AxxXhgca
On9f17i1q8us89NmQqmhgJfWvd80zi4R/pbO4MqKtkXcC0A1jHKxziCa2ZW7xC+zJ56kyoX4R+q+
VK5s0p12gBzbX/6clam3+TLQpEZUSsyKHptvxm+geABnqlNITPPlcg9rs7H8/13WgWJWB/EAFE9Q
ewfoA4Zc3uvUR+FVKiywSbOSQAL2eTM0MjrxIG2/chXm/+XaJzeXf/3a+FiB70+FbxLkTRGLRKc3
wql+QoZH3k0dbGUvd7E2QNZ2ryseDhy2ksfMTdV+VLTd9bh9bGTktdat2E4aZygg/DwfZRvqxyEH
7D+WJLky1mw2jB6pMl6K/R6h7II0lBnf+WuenUZt5KaV328TYhqf5UlUcn5KgJr8ixUU1YoO1NqN
JPvrTvxnzYKEVjxD8aENeg7uVlxpD85o/Q+4yEVxEtLvtILcFvT7X/Gi92pof4Cb3M0c1jcw4o7i
csb7tjMPxzQtX5a/V60GmztjQuZOop3xe6BmxOKqgzpoNEAa87rml3X+Lhq5A9BhiZ3/pHQFUz3A
weIUob/R+srhzBZo59HghW3mhydYzlVHpofbZjTYUHKY1ldBf9B98wBf1hogs43lvbJJ2nwZmoio
GHCwP8KKJn9jNP0nASsoHlk5PTh9tWV69bF0CqRfrDzAkggU9SnlJ4ZjZ6IztfdVCDRt0D0yk5GY
RfS7KYMzizyxY9mQ3wwoUkJi+aGGk9zG2lj7WCtTwAA6VWUwkKMyCAAJ8n4Ml8fm5zzJ9hDmHp7k
rlslVtJQrasm1cj5xvjkL70YwUPrZqtQtBLRf5Blcu0qv4QAAIg6OLrDmtPsnWJTNO1jbhAjNl2m
UfOg8tYgghIdCDgLw2Ta7YoDrBFR0dGvTTT/Jw0Qt3qqvrpd8JDTYePksTJBNpdGTnT2slyjay66
G9fj38yAA0IeQeQilfS6u4JNqXFwIICd6wyJHjxXZjEtYe8w1T+xNcr95flf+w4rSzDelXTCforG
eQF14o5gCOvkcQyG5Dn0iu+Xu1nZXG0+DQ9bWrfdMlzwcEeBmGa3U+c+QHniKsAm1oJ1OKha6Ocz
cNHADUNmzxK8kuP+sfX+t7aSraSAhYRHGzh4YLr7ZNxXBKpg3hxsjM5a61a0+zAkzuowQetZxqrH
YurxlqzBZb48+GvNWzGu23AqtCkzbDTOJAGl0smetldGgs2d8UvlJv7Q0iPDuzoiDUWesBnjoq2f
8MJ7uPwJK6dlm0AjTZ24dVnRoynYdwPoXCzq4AUkl+eidL4NabDRz0o4/MGiIb4zhf3ST6seZTEc
KBu/yEk+9mN65XTYXBoG/XJXjCM9+kmSHxIJZZSu3+JirX2AFc8alnlgTxgK48H5DdjPn8sdeaiz
z6TdckNe62JZZu8OFlXFB5P1M8Zo4MdkBO8eLwIPcwsWxVSoH5cnfGXN/qHCnktfDw0I/FhdYq+W
l/xGXSUvx4hNZBnHapzzStOj6GBF30T8H65Kd3/dL7eCuSKd4+iho8dsTmWcpdW3/OqqS2CF8sj6
SgPlTo+Stw9dAsmqqXnCG+IZiKof0ba26srw2/SVce51WXEsIw23sViU5q1dkKpXjZBNWoFBPQ4G
aYAF5OJo4Gr64g2b2lBrv9w65fsuHOw6+PDhTOAWVUxnFIyC+spMbZNUwDMmBTh7DopQGVrXPopP
KJ/3GyOzkuaoHb0pdSroMyB6g/EZsr8mdqviLER667fVDobWW/vZ0uAHdyGbpmJq7UD5BUlbN8yF
YhJ4E1AkzPa52fKmWpsHaz+GkrCj58GQoxuV56Kphtgp4bd73Qryf09BGnYP5QjyDS7SptkltM1v
ietc92xBbD4DHuxE4s8SucfxoCnF2bliJTt0fXSNGCsQ53YUF3Jy3WEmR1m3HlZS8N3MMFJNx8m5
uTxAKwvJRr2ZUcO5vWYEIcafRqR/Jcc9Lae3Iup3pedugNNWJvkP5FuinWFuQuz9dfNVGRzmSnie
Hi9/w1rjViQ3OQRWJgixHkUNjIHGVRxHLqTUy62vRIANehsD1gcQ7sEkJ1WlsIXlvN/7xVyauw58
rKsUaxmxaQxZBvd4V1FyhFkzZMTzsN/NafTPdd+wjNy7nZiBXKYmOtEjTw1kEJxshncHaARTfp3P
NH6/FcZZIZXX6okc2Qi9IxMtfE93y2VybYatMC7SqYSalibHBEjUg4YB2xEKWD8vD85a4/Y+HJB0
xj6Dxp0CDLiuC+La24IDrzVuRbAKjcmUGjDyrLmpMkHiaSGNXPXLbYwbq7IEgpjIPyYa/UOhAUAz
TtYdLre+khpsiJth0OLCYJBjoRyx18aIu2bEndwNyuY5wTFiGMi40dfKMNkcDvCPwKoiPT0mwEB9
gvkm6G7tdXJ8jNiq3FEp2wLoe3KsNSK4YCEuZovOIDR0vP3lwVr7gCV7vIswF2/jJTTfyRGaezD+
GfDo1Ll8S8JqrfXl/+9az4a6k+WkyJF7ZY8bEybarbd41GuNW5ELx+7S9zs4QKL4AnHOFCbdvdpk
nK+1boWuYR2pEz8PjqizerEHR584zfTW4+JKcra5GyJ3AP4ZOWI3RO1DCFgyussZlObzVThGAON+
H3o/R8UIfELktaH5BsdmtQvUZul1JcRs1JpPSzZ6Y4sQa9hL5pUvSdreM5c9iT4/R+1VzEhGbOBa
FkZqSDIsH11ilPQEsVxeVz9zCDXsr1r+NodDQai5xlGLHMXovqk5r3dhXmwddleW0B/YNUjE+jXM
mo9NNv49ZjOL/4cD7lrjVuAK0KgFpEKAV+pbGoui/gnpoy28z8rytKFpfEgJ6WrjY1PHJcBloo2l
wouwM05qd93IW9ELx/ipE24E9XGcRcE1cev0ph7Mv9e1bkVvk4yQ0GnrUsSKTIDUNfANRm7b4tOu
VAhs2WgNUHZZl8Py1Di8+nX7kMAUKEEVpeZb2e1jj1AsfiuA3Ua7c9UPM3Qxp8YXZ+FkIfup9VC0
/1GRkHy3yOf+NHUezU+mJiksiVhT8jD/DC2fPEt3cGArjNxFLezU9UbBdmXZ2ZA2mCvkGXiR+PK+
g/jRoq5LxivB78RGsomwcwkPAL6GWehjUY5kP6Gkft1x2waxZaGbwxEXMDngqc4ABpSHlOB2e9WC
s0FsycIWpsYHbBy3Kd8LgO/Ts7653PhKONpy0F0GAgBcX8mxb8YxlmMfxBWszCDfn265Qq7N6/L/
dzs1ZRwXzqjzjhxlNSKCYMdAQLjuvOdasd5Uad1k4JUdixpPL2yxNmwTITbePdd+uhXremDw0g4a
oM9zWAsaVXQHLy23dE4+Rp0T1zplN2LIMJEglcCO60hhyTg867x7DPGQ1Ks4jGA6et0kW/HOo2gc
1AA0xgKib/oJjtok62OYKUYbPXw8UL4NaFuu/W0jOUrvAmc9A1P6fT5Dfeby719rfRnAdytIkVp6
yYK8GTWwkBAO3k9RmRyua9y6KldwTPfdusIKUs2TWFwNcmfT4fPjbA4h/N9/ue6nHFJuGUYedpyx
kcWLqkGHJyp6LNvrVG+ZHy3B/W58ElY6eOeS6MVn9AvNWXbi3XQddMS30WpQbx0G1WCA3GoYj7+G
v636H9eNvhW/sO6by6nEAI2pp3bQQKeH2bAtvuTawrHiV0gftt6q946skQ8F02rnVUm3v+6nW+Gr
ptQxQ4XkABntesdH2X6CsQPZ2A0/Pgf7kRWzzexRyPRN0dHvAJ6j7I5xFw/N/r/cpS+l2bI8WBkh
G29W4SjWQtoGSwcEDg1noF07bUoyrqx+G2ImwKaCEswQoRLufV40r/xCf2oUv90muaz9fit6YWY3
FXXXYpjmEb7tvO9pui+jdny5PMlrn2AFMMsqaKgB/nVsFI54VTl88sP5ZqkolyVcOC93svYRVvwW
nkkSJzHYCBxXfVLctAtnA08Ux8vtL+38WbGGJO7v+SGDCbRb6yUMFucWidtnnCX+v1OyqZix1oMV
xhkTArQWAmqhA+cMqVD29QDlnwzdeOZdmwcrkhuQbFHnqtEB1UEsInD6veHoZ6gJcrIlm7E2D1ZE
u6DdZ4CyUdTdITonh+wfGbJ646T18W7vcyugx7II4IeBYxCtg3s3SG/FhBtP0wAoBb2fPg++1ybd
qC2vTIeNN/NF32tJJINSFdyUwWbyZUGgxBT4WX3E81QrrykF8MA+VXO/dYJRUP7WM6eLg2V5hcMm
LuHDHIjWreB2SYPLou+Eb4BDJjeiZFUXV8ZPX6A/l76EqjF/Scdjb1dECXqzQt3tizmKqtF9LlLw
0UUAa7Exz8Qxd8YtaNIv2uIfkYg+rEivJpF41RDxZ+7kqfmasHTIvZjoYoGYjQEOCPdtWOvgG8Mw
FscM+JLsznWUBI2zzGRCY5TcnWLaNfk8JVC5zeqqxUMpHnlvOA1q0IDGrgwgiY0XKfJVkgKaktwD
zueHjwcZp4p5OEk2HR3jXanBGth+LypnEmLftXlJJC6ssZvl2bRvGxOx28sz82FcYtSs7OIE0agq
N6D/pEbW5JmiLpH5cRMAcbgFLFhbalZ+KYphGhsVTi8S2CdV4mAsed4dMj/YexEE2IGhKDe+5sPg
xNdYWYY6M8oSngrfukLPN5Bc30HrsLkDkH0DDPrx/R49WKmmiKD8xyFb+6KI99/oZreJy907Y3Dg
VFGZw4uKPibQtGondp6pnB6CCIIIQDNtnF0+TNYcDva/7zcyZZw4XE0nH0ZqqjjAZKiDYiuvdC6+
JDpxprfZ11s8prXerNuBdmSlnLCjb8UAc2xYHO5KJ4kOWd49yTEK42vWILX5LQVMRvueRP0XUYLb
0ICIeDvoYf7ncusfrwlq3xPGEbr1vPbomwsl6IMph0Pi4yq7gE8ud/BxCFH7iuDmkT9TUgdvIwTs
kx2fZd++hk1Pt9gRa7OwdPzuDtLVOPt684xcvVjEqVCWcQr4Ypw6vjmUXG/VD9c+xMoFDU9aXs59
9JwApH3GC8zUxDVNso0NbW0irDygmxHNwrb4TSYqgD2m848RITkITbboOGsfYIV/VsKlJs2q7DlR
bv7DDDB6Vk66hdRea90K/YxnnhiUMi/UA8ssTkatNZ5+vdJsxPZKB/aFgfoVfMpVyd+KtuseesP1
rVSN+Hp5ma6sIvvGABFhXYR9qU6jFkELYpxQEMTIUCgWYRbFpIbd8uWePgRhc2o7ucCPLMgjwp2n
pMKh5ZciAw5mB79BZ8aDoR1zhIqn1t+FFNDYy52uDd7y2e+CJNKGRzn8Kt+mtBumc9dyFI9dN8U+
cLmDj7cxahNV4KpbTCObireIlrCsaMdPYVLkcT3Am0o17MlripfLPa2N3/KJ7z5F5bwpcb9LnmSF
J+KiKA7L5QjYjxEH8m6KF9z/VHWPM/bu3eUuV2LT5rBIUQ6u6gp0KQL3Cwy9Ukj3mubJmaOt8F+b
ICv8IXI2Z2YU+XPTde2Zo7x4BslkCzm01roV+i7c6uAb7ItnOIpk5IALBitOfR8Exf7yCK2FjxX9
ZZN2OZ8ofWNZH+xz3g37UsJrQbXOI9PTVfQITu3rBSvKEPGZ8TfYIMA+qFLs4X+wxViZZpvLQjXk
yut06k8+BCX7ew4HkXva4RkwTjwoixwvD9XKXNiMlib0iCiiQp/80E0FjGpHI52DjHI6byCVVibD
5qgseqVj2KfFixSgEEvDvmcM3OoqgWdqLcfn675jGcX3cVgNQEQlSfoioBV350dd/iPq9JaG9dpc
LKP3rvWGTizxwjB5huo3Hdxd47miDkFV4SX37kAmibaC+8PrMdaUta8L4bvMHZPyGbOvjiKKHjV/
Uovwxq+U7MJLdTf0xfm6UbPiXEW8ciaty2c/b3J4nfgTNkgCped6Y/LXBs4KdZaaKfGYHk/4EoLU
G90K1sr/4+zKmuPEufYvokoIIeC2V9sdT7edeLLcUE7yDYsQAgQI+PXfQ+bGI5vmrb5LuVKotZwj
6ehZ7iYDKcXbumDFunDdAG+0SfHEo5wfJevppclW1YQWNhKbfkKLqKukR8WTUB3eUTEdKjFPhoOS
pGn0d5+u2YYvxKHNQzGsZmFI2u6JubMhdgrLuYBAp/j6IC2sKptqovJuUEPilE9zD3gPKtAfkH2u
f4YjNimIWRwBeV2Z86WuWLt7LIK4csOqezE9QbUfnqSJf2rBrQhWzl5LvbFiPWSq8doibp9U5vIN
G3BSCeHPOHpduVdBrg+z+mquabXSoQW/aWZTT2qW1UmeNfqUNbCaHhmcO7su1ncZhaIJBEL3Yw3B
PliVFnso6ahtuo5FXmzbSghZk2acyzp74m54mYvHsQPeLZsBGlzmzRaCNmeoMqktUJP5zqmrfuWY
sTTKVm6QXcNkPIbpE6P8k2hSd8uL8IsiKGtloAFvhhHYcR+HnetLdLGjVqrAgxAJ4JyuzyIfyTcW
F0UZH01UVuIV/IagP8lpyNi+8ikvN1QSDuko2okGgt5pQOo1+9TF32EllLHnbY5yusaSzcYjjDLz
naDuP7HT7ccguDDmJPtR5+MOZWO1C4o1RO9CqnlHgulyHZFpTJ+UaSKYkH4B1ffCwxAs6HmrjB25
uz7SCxvyOyJMELUhE23/0uopvaS8qY9g9sgNts/y95Ck9f56Owu53ybCxGOnYNza9K+1r/kebPQR
GCD/U19GNyn5oa5nZ5oWgNspqauz9ltS7FoTxl9bLp2f1zuwkMh8K8/wKgdmm+T1SSSq9sWeOxT6
ptLXbp4crjexEGS2vwvzJBk6p4sv0KoCxghFG52AARrO6kKO6raTUJfelWtyLktTYicTnmoKU5bm
hMK7nz0Szym9+zAa/fZr04W9t4IXWLgU2eQY4IeJyyYjn7jX3MdCNVvV/8IR49TlIGT/yR4u6fbN
jXpiWAlW8sg0UGshVDfOVPquQ+5FM+UCiuJlBXPnTS1kFpyaxDdivLGLVpaIUZ3uR9zEXmLufaWw
ZPkeVsC8Ys2DNRKXD9An/jz4PurA5XDrWcem1JAoYQkfiHqqu7JhR1IVWh7cZmLfrq/GhRT0jlXD
4OLh1rV4gbF4tdUuKusOGe5iH2fDljz45aqv/UJo2aYw4ziA+1JmxdPIu+ILUKD8CYZyv693Y+nj
VlrImpLD15ECpUU5wUGtTmhwmCjMv3bXG1gII5tjoyUsrHCNLJ7wXJn6p6SWRX5WDcq9CfyrEqD5
Vs5tSw3NPXxz7xA6DDRxMUx4kg7FNsOKI5sxKJqT77j9/fXeLNTJGbOyAuW0dQlr1cmYqt+AqBrv
gMiZthkxfyUa8YPDT7Exkph9zNr8qNovrWoenX7NkW9pwqyjhjM6FGa/TfDDg1XTZspEeqwCFt44
iFZu0H4Tjl1bypeEAaio68nbdXXjP7osUa/Xh3Ah4dlsHF76IFEw4Vx4NGLcwB7W+bCTOFLTpLk3
DfDNaoKsQZmsnRYWhsxm58gcfA2fBvwHj1Om7zmDyi+0YKUxf1/v0sLSs3k51ICIooSJLxJmWgwl
yGp6gj0Yjlu5XmX3L4ybrUzdTcrr2STjSzJArxxa9ZcxBTG30ziOGH/6h9HkTNvkdzGx/7utW1Zu
iFzeZEOViJ+125r95HEXuFuKo3xgnJWD81Kn5hF9E7QJSTN/gKD0BaaeagONM8hNAPGciXnvo/zS
VeTotuK5n2+R13u1FMK2Awmb3SWZ24y/ZVwn5wx2T1tJUgUJGqDPZAUoi4mTYJdVJj46RtKt1iD5
xDr6HlSovV7/FUtr0sojsaiJB4rn+EpaX73ERmLyGBRQrn99aUFaSSLRUZV3XKY/R647gEBx2WMC
8L2SIqBva8LKFH5RB8D6mvQn1Fs/ZW4fH9sAiHg9xNXK2ljqhHVsGHlpyJAP5SXMVH0kHYRP5QCc
adv25f56JxaOlDb1Ryde0MMLLLioHtWWGAL50J8DC2K+ISsgzLXP4NV+Yx6yqUDG12BNpjT9qd2s
3UMtuvorp3CZuN6XhRVlk3+MDzRfw3RzYXELCyKSF0DHwc0zvrEwYvN/ujquIlS3g4v2+CczxY8h
zYt/xymc/PvBJ+f/IUwXZp/Of3+TGXgwqYLVproQt2V7OW/hfEYZOxway7eN2DySb5roekf04+C0
F1UX6r5DYYyAuxyP/1z//FIPrBAf09JxfJHoi9AoRKPG3j9S5X8ZsOZWzqBLy9cK8xi6OclUgnJK
hwH5sgu+cKJ/yhSk0xFgjT83omEu91zv0NIKs0I+KFzo/oCP/do6JBQnUvQDXozAFgrSlbPB0pBZ
IU8lSohtXMl/zwY4ue9kCkxYW/MvN3XBpgrpQBUi8RV8FSHxulHCC+8n15D99a8v/HybIWTgJy9Z
PckLCMwyO0rQqooN9NR5+ex7BWwIrzezMA82TQhbYRlwrxwvY+B9jVMoQnjFrQ9ONk0oJPWQJ1yP
F3hA/u64GYE8Xq2tzieH91gmGKL+N+LCyeGiccbxEkO18OEPCBbOoPwyJp3aet2qZPbSCM1/fxvZ
2rSdL6Lhol01O0EOkfeP0OVtNrbMdnIJhfCFY3rxE2zg11zQZvc/IGAXLpZ/ji1vfrtmXcoznPUu
GvZMm3pWVciCRn1KVEi2JfapJoz7lWrt0oK1IjqORG2GirWXzpv6BzZRYG28QTw48EF5ub5Yl5qw
Qlq0WEu+bgyaKPW0EVms5EYYtxs+V7NX10pgLzRjM4Hiya8SGWXNC3VwgAszPJluWiqyA+qT5c/r
XVlYVTZyMa7izHEmb7zQqFefFNhnr3AmMbft3zZykVZ1o1zUsS5q6p1NHfLLkCG0r//0hcCzgYq1
ysHAhE7opSbzwyJEuo9/ODtpCpmRfAKj7no7S9Mw//3N4p0vKYyKsLvUMdwkRlRzWN9+Q3FnDVO1
1BErslOAR6t+GJOfQ4FwACRCb4PKeyY5hQmNF6zA4ZZm2tq6JamGDBDVGuKw/R1xk2jjQzXi+hAt
fZv+d4hY1bhQAu3xbYi8ozoOKRYx4NJ7/esLRwIbKSgmsPD9jspf8y+H8/xDLunREezTn4amsP9W
l2RNlXCpK1Zsx8YtXCNFjSMnTNDpfGmDpOT36z35+OPvBK+5ZMQLYN15ql3HHMlk/M9RE63dkJa+
Po/fm4VKW6gGNZGsLzBimxK8tg5usmvUqvzl0vfn7P7m+2Ko0qbrwuoHhCHJKWmc6dlrV6X4Pr42
ezb2jyAx5GlpKjCzhGncTVS33G32kTuMFT90tAzaU0j6sT3EPS98g2p5PEHA2wuDNr5tfgJr8lma
Qs2prelrFlYx9MFivmvzVb2QhfGzH5MzR3kDDzP/PPIMzAntO6imVLpha5z3pQasBZCG0Ff1itp9
haIhIReSG+/TNGGverm+fJemyMqEoKEK7nWN+FUlLkBOA2Q7Z4rD0H3OTTqc4SymdhnJvoxDfVPS
ei8Rnksl3DwUv4C38za1A48Q3DfX6rgL4xVZKVF0fp52mgVnmvYO26Lo6Q8bFtT13fXx+vjY804I
XI1SkdSpgjO8HeGsnswsfmx/KG/Fe0h0f74ZBvFO/5vD+qttDZ9OpIru6gDws6gcit31fiyNkxUW
nPuzOmrFz7ryYvHYuW7n482beDdJiIaejabksFPPIIVZXEAvavcxwKE/saFUa5e8jzdY7x2cMiN5
Qtup++WGuNzVsBbfivl8kLOQbnoP3pU3jZMNpiSpKDw59tkZGnoifVQdyND7Ie6zfH+9gaWOzH9/
k4HNxA2EGiZxASTMbP5s4p0HUf4xAAjAC8j99WYW5tuGTyrmpIOjiwJ3Pj4FjwnqX92ByqJYY/cv
NTD//U0/pIahleiz7BwnLgKv6/yI7CaXjHJloJYasCJb6o6ROCTFJUsUv9cMlo1+mgdrKPL5LvH+
zueF1nmH4CXM9VoUp4kJMve76gvZ/V/WwLv1LvULT+3M1AXx3eQx4zxmVe78GBSC5iADj35NTA9f
6LJkdV/hOcIl3g4uQu70MDpTjX8LzrL9CBVn1KdRS3a2dApU9wiaR1Ed41Rm1ZbS0Yu2vcOL8tHP
QoYdpBKhTs8UBebwQJjq3UfpBzn/Bq/G+VkqjMoI/wuFkzo6A1fYoEggwqq6Y6VXikMNNwkNG2Zq
wh0F51L8n8IQ4uyjo1r6KI70SfzTyaUbrlmnfThD3LcNCwpsJl0c5eRQc31HNSy/HLyi7m5YwPi4
lbBCyUCThsxeugnZ7EeZof4OvYabli8Hneu/y7eGvL7LaAaat1L1BqpW5aYx0xp6dWFk7GzFWl6L
UozjAS/ym6FpjyoVK4E9b9Tv1i1+uHWCi4vGj+ESjnFBYT7YKEr+6UAXgVPS6pPO0q+3UpTjFqnn
CzIdyqTeTYxsg9is/PqlT1vHjw6Q+6ry2ukgPXEAa/B+rNc01j5MrBiYucm3CcmDFUzTQPjeU8PR
mT5pXew7lCrKtUfWpd9uJSSVoaJiJCbV5/qQuQEUbm9CQOK3W8mIAT2dK6+eDrgOHyT9HvE1daAF
dWw/tGopPW3TJKwxmUN+iPZswzfeNnjIN8nO8bdm5ZS0tCitYPXj0nEjuA4c4qh99o2DuiI0oZzm
+/VcsDC1Nko7CuNSO04zHcigjgMxx1p0D6lGwaaRK2CQhR7YUO2qHShsN9R04FBq3DlSUdDHmbsp
BVtzMvrwKMl9G6ddFzJidRqhCQWeAQO3cA+wbrzXXqj3aef/cGmRrG1vH2cJG7FN2yZNpY+12mfj
nvf1vVFrcu5Lk2GFMOtDFROngsHEZII9uJsFXvpTZ0MbWGWCFar21yd9Idxsb4F6HEjmjrC/6aYX
4fX7SImV1Trn+A9SqA3Qhvuzh+snK1M8qyX5SVHVfc8A+8F5WyXnBC8tqsOLKk/JOS08sQJ5XVph
VoyrjAchrhJolUiIGWeNe+ZxU+5xZvrn+ogtLTAr1Fu4rEVF0I+HSCT5JkrcHfQENiUJ9qj/P+Oa
tL3eztLMWNEep32SxgwiJiLPcfxJkunY50Icbvq6fcVuBSsSLQvsPkP/fWzNV64/X//ywsq1Adpu
18g8dXzMgK/Ut9oJDu7Qf4OY5ReZyhUM7FIb1vZcd23YOzkbD3mTbEsnPxBYqEds/FpG2fF6NxaG
37YDAO/KuLJOp4OKkyNkCJ/aVeHzhTXKrdgmshV4b+RYQclLQdpdTh6CbCXDLv3s+e9v9mdajfmE
SgwOLqrEwzmXeEFzzdqqmesjH8S0LfxPS19IGI3RI7yg75I8eI7hPkub9nPeQvUcZvL5jcrnPrcC
OYgSoHZcDJKXiRiGHObeTO4+NdG+oP5KKC8NlhXKeEZLG3xxPIhWZb/yvG7oZsTR6bZjGLciOFFV
7pu0IX/04RM/n45Tuyr3uZCGbBR0BNa+H47BeGiFcHfSYfnzmOvvrcB9N8Pb9oZWTXHborKB0HDs
iZ06SskhbhuHbKRywuxhSoq2WclGCxFhI6BBnUyLsBewSgsT90HN0IKwSbK963tyJS0tzLUNgYaY
hpcDEgrIcDtChW+owmOvzNoBcOnrVkhniR7BNJ4wQj3UdemUDa8ewG5/35SLbPCzgBihBmu/gBI6
Xg8ew3gAf2KAlMn1zy+NvvffnJFNpYz8GEMjgUfa1pBNOSYRHiX6eHW1LjVhRfOYOkM1BowcBBte
Rg8a+rCwvpHUxn0b1cwZXMRqT+OeWYf0wnEUG/Fa2uq1h6el6bUiGWiq0cN9BHsayBSmftCxoPF9
N7nBTbQm7tuIZejPB/AGolhAHkgzo+6L+wlFi5UZXtgvbbwyiixUmq7H1+vgi8bWf/g3xsA03Lh9
zm9LeDZY2eSqgrcq1E+EIK+onfy+2SXBt90ADA0jXPGxSIWDQoVy8aARZN2aks/C+nwHVA5nnwop
8fUi9raJCyMAoGuOIFwnu+tBtrCEbBeAqXZSCUile5gqV2/6onD2DfXS/fWvL/1+K4SB22+6GDXI
AzHY9WkIWCij84VnhNft9SaWOmCFcKYlmF0qIYcM4mP3LMcDuN9QGCfe9nlrL1ZA0TbGd8ITjcbo
b6Wavt642osut33eiuDYNa0BICeCQ1vkvlIGQdz/5fML42+jjImT1fVcNz0x1/DuoQVBsTzAMJEM
h9bFe+Mtrzzct7HGHReZiHwTnDpSUVSaAwWCsAaEf6UEsNQN61yNEheMJb08PImRP8c91N2kyupD
w4BWvD4PSy3MGerN+ZS0fRSPwL+iIoiDCvywYfnaZvzek82tTcxNv2midmBlDL2n8JQQmHn8kWrG
SHb7ick135mFfGqjiGXbTHiA9aq70Q2+yLx6yAS03Cd2GvK1o/ZCuNlmAEaEkEMZhDlJkdPPjAd5
vSmqga7czpc+b0UzF6CxlzILwdQse7hV+M9+kfCVu9PSJFuxTOsmT3Q52wHMRucSWkK06/4aymz1
XeHje4hnRbMZQPSUJTNwnnPcXVigKEuxlvbX1+jC7NrAYOFkZnAHaN13DFLiDnJp7Uq4eIWPrVBr
xgMLY2TjgQmAPnWZQAFVANO6IXCD/7vpG/pXmZc3Sd+ArWZFM2xIijbKoNXLSHX5sx3XN3pSgkr6
3yDLWqa6vjD9acy77vMfnEM34EFlvuUQl2f3UJANH03ePzU6/H3bvFiBbYqxUjhiwBVVZRAxkx3d
swokQNNAsBtvOMEam2ghOOj89zcZhLeofjoFJPGNUL8Eq+td08K99Hovlj5ubdWhShgkPNLhBMVk
0TzrIGBJsvGEV9GV8FtqwYrtLGBeGqdiOLF+NrYb44pP22Js+MoutLR0rfDWfgE2sTDTUUulDnOF
J4R786HCP64P0VIDVnhDil30xo+DExy3ksMI0ts9G1W9ixw8r97UhI0FppFuWi9QsEyC6+MdjUDc
m0VSpwpEg+stLMyCjQfuooKJWBBzYqGDqUXlMyKnwi2a8p/rDSyMko0EHkk/QHsKvqUdfCGg84fb
QihqdUqbek2ka6kJK8oT8EddOdRw1EHgwZJDyMPouF9T7Eb72zoxt/wm1GgaeICt42aShAzVYIiO
4WDmJH7MN24aB2tUo6XJmP/+phlVBflEBA42jJfd91iiVu+CefZ6WyeskB7jemhy5IzT7BRnIHbw
NM4WOFOB1/TbWrBCWgWo6MgmDE5xzn/oHoLxsRJiM3nwYbnewjylH5T2bB8BII85axpkU8LMUyZx
KFBpfwgK8wQf6q/X21iaBSuuM2ilZUlehKcwTuI7M2nnFEyhWXmNmbe1D3pgo4Bdp4WQIXRUD4RX
8GWqqN5CI4buSu3hGS4so22Kc9vKul3oig0HZpxQPDPJAZbyYsi3xLR1v/NxbB5uuw/ZiOC4h0wx
cBnmJLLGryAX3TqnPC7cNW2phdC2QcFMTKYHQeXfo77C3v04e6xGE+zdbppsW7oU+iJuQOR84WX0
NQkn9xwTP75c//jSr7fiGQ+fuPwHKJeEo/wEZ7RxLyJv2DthVdzYghXTSdQ6YRIE5ACPSVyms8Hs
UDn8HCcqOlzvw9ISsmI64WEMxZAEvoCj/0P6cPvK+/ImAQP+TjSU86IdQQYNTgn1onDLSKKKDdwT
O7Npuqn1b+yDFdH1BD/jPpzmyiRSICy6ubtrilVzk4+H6J0w6Fh3HIW9wJzGUEXwH6dtnc2+7Wjv
ljlg0fzQ8WZfwMOXzJhs/KPuI9DyZOko+QsuJR5fAx18nFff6YCyvk7DMRuRuQtIrIkS0mcTv+jM
CTdOHt0Ua+/kQGOAhKO+GTAsePoutjpCdSzFu+fu+ih9HG3vxEDF4KAYJub6c12NI3wtYJYpE4GE
p1p/ZSaW2rAiGpTzHDWx2Jz+AG7ieix2cH4r7pwaAPzr3ViaCiukVTuOfR0X43Fs3XMGmXwN4RBV
e6cwgHHp9TaWukH/u6C6JGk5dJ36kxYi2CWto/eKgnzbO6sc5qWgsI7fplKA9EPu4JSAafYdelgu
/D59Bzr217uw9H0rplWfAcDoFsGppkPmw9GsHbLz1ME/duU56eONmtmoMJJ0kJFtKnLqNEzWoakV
7jsvVXc1MNP73KPFXUXAVbjemzmS358KoA323wlROZSzw8aQUw1433NYtf0WSFB3ByNtA5nWgcOo
G15bngubjestLiwBGzsGwyc9jWOD24to9YV0TYh26n4L5l6zJj+9MEfhvMTf5K0Oz7puzhz/1KVh
sU0UXMZb0Qcr6WRpguaevfm6cGWg2jziJ1Iz9VKH/Wee4+PJfK8fIwi3/A+6XUujNffwTVus8oc6
wjntRAanES+8hCnKXaxdAIWQIENNVvq0NGJW8GcU4nSk6vkp0RWcVUypj35yoyMD4J//7cXYC2Pa
0OGn2TOdkoo/NBIvjLctKCvgyeClgwkVPxkPbGjctRsI9MO2vvfwTnq9iaXRsWLeZFVV+P1ETjSY
X3g7XwIDG7BmrQsL37exZWyY3Am7ID9luH9tskg69/AVvu0kxWxYGXXgyTO5rjkp+DH4z0Pty+Iv
WHuoeiVjLSxSG1RG8zJvvabzD3HsF6ckV/2diTL66Bd0Dbi0NEJWRHPUNGMCy4ITdWjNocRERlhE
u2F4U+GdBVZM67RLxlEKcuKiz+/kMKDMyOAi+dinIV8rai51Yv77m2DuuAqQZjN+UiPUl0WFfBH0
VbW/aZHaiLIxd1on1ZqftKHm/2hrQJWM4ojcVLBhgRXDsd97XCZOf8oiSHkbZYC2G1eLyktLyAri
qTejiSo4MJaqIhsdwKwL2PQfcN4YDteHZ6kFK4ZD3015XpX8xEwqdpw6/hGaW93ekyC6X29iYX5t
1FhdQk4wkHCf2HRcP+oKTuO+yryVJLTQARs51lHQeEvIqJ+yIQx3sMfVL6NMx71ByWCliaUOzDve
mwU6+rBom2Lhn2LhHpWGIIovbvRvZjZkjNVNKwuSmZPmrag3qgvzbpvXfbFSd1368fO4vfnxOBMV
XSYnjL5W/kPtmGnre6ss4aWvz39/+/Vo8MKyYv6p9hy9kahv7L3gNoESzmzkGECBblz1oX+iKOo9
jlGbfQp99nzbsrQiNyvg1Qipi9nAE5g0Arbrpz4w/dP1ry8tSytykwk0earKedF3o9rWBHaBEd7Z
t+5wow01qkf/HfwQ6mG1QiX0BFm831RofZz4mN9C9OfMhorVTQQPBAK3SQhvuZtkLNQhbjyCEllz
W32VvUOIUR/iBNAAOgFgIl6g/mjy7dSPEJW7PgcLJ1IbIKYzpnTRQEIO8o9kx2CHp9Ku+D567WeI
IwY7vP7IlTS6EAc2UEzFTQCjRcJOlPqs2GRmot59kFXgGl3vy1IDVhjLRvZdLOl0kszglEWpCZwH
+J84N9GbMd9WJNch8+DZ2LBT7ASBxl7j+nxb6HxaCYilDlhHaQHybJEnhKD2mUVfOOSEf+MQ0a15
Qy7Emy2K6YLh6ANZQk6T1u4mTuSzqtt4Q8thJR6Wfr8V0LVwIHRXte6pk1H/DYRcvvGHILuNsMV8
K5brssD9wHcnnLTKrt4lFcCyuyrtfbkSDAu/38aK1aMn2lxW/okBpTEGEL5tNVR/rq/OhdG3oWKZ
x+FNr2MsHoTURkPufKNl3z+5UeHclq5tmJhKk6hpactQYNATTDtU6o5HWKd67m0R9g4rFreeCJze
PcFTKN8qFKA3pXfrdczGijGwPvx0LNip63t/Ew9O8cn1YF/zP1wnlybBjuAk9EsoLqGJNFaXeJri
I8TD1KEMbhPr4O+0LFVIuaikoIcxc7gDBdhiHOhOCJVl39KMltmtk2FtzjwtOav9fjiFBWuTvySK
1WSD3a6Mvl1fsfMN6YMKD7PCGQ42sJVLM9TD4Fab+RXfs9AMP9qqQa27FOKf683MBaOPmrHCOgRT
pvYYHshCL94yaQ5mzMetYP3Tn4cyCrmTqfRXQuTDPoHnbfWJFW0YTSoSFypT90vdgMokKvGFASP6
YoL+5XqXFiS8PdtjsAlZgWeazPnVVoW7J5rGu2ZoP/s1zPlSiExtYUGit4MzRtsoKne0jdYKWB+u
cPBVo/8eeAwqJjD3QgdxsPL/VVmRwPzBzW5VsWxhDO2qgEzDVjgySH8mPn922yIE10zFe5LjBSer
wrUrxVIz1pUi0gDslAZjGDhNDt1KKN27md78eQpRiVw7YS01M//9zfGcD13Tp1QNp6bv8m2Uqk+B
YJCZHZK9ZGwl+X94zMKszLP1ppEihOyiwrv7rymK7yLHqTet8bZF0/4Fp0NI1UTlyl17afqtBGfg
ZjQyKNidKWjW4d4opxLnsM6MeKrqMsPr//UV/uFWiQ5ZRxUNWqaRTY9X1CkctnD6HnYdIV9v+7iV
2QZXN73vZOLnNCoPZrV9Lv/ycev7fdvn7RwAZqQMYpq9jClgvA9hBFvZfVc5+Y+bvm97XfgtNPNp
MXmvrlbxueJtJz+1XifLlYrrwoq1r8O4Z+QGRrXyVago2oLiUW7hvV5toDv2UCO7razZhaVks6li
ApGxxmn9sxjAW88wJRvVJvURElHH6wO11BFrsSbBgOfTqCxfg6bg+4HNkkEcsgJ55f4QlXNTDTb0
7CtykpGEA2fmn1E+jsSGwMwIZHyS+ivzsTRQ1nINJ5oaHWTlaxLz57aN2QHI/0PVaXdlnJYasBZs
N7plq9yCnedzqSEBLHFblu/doOpWKiAf7sEYImsPTqNoTJpQl69lmpvnnIjfHpzq8KKTwHY3aUa2
10Ez7hIlh1tAJaFn353lMGMwzCR/hg1/1gn5Z/QgGSNE+JhBMhT6jkFy2zq2r9BSTs445C09mxBV
fpPi4C0Ajtp61fByfR0vZHf7Et2MKPfCn0H+LCN/2pASWg9DjWtPGULAS/dYyN4wrOFLFjKvfY3G
02GZGewwD9qBjwIsS4PR2U5smrLbUrttOmGGKGm6oUt/ulH5PID2uwvASViZjKVfb4U8dR3XdMDn
/oSvmLMZptw7O1WSrex+S1+3diVWlLIhsK+A6nOl+z2IFal+ydu47G8LdfsKncgxq9Ogc17xQEGx
Z6BI6IbYwFEyv+U5AXFhxTqNOwXaAQ3OikB4bEcwHR4o9wluEkOZ6mF3fckujZQV8F0h+zLtuuEM
B4lSPsCMqXER7c60JvSx0IB9l+aDNwZD341n3pq/aD5rRgaNOVz/9QsJ0b5L66EnUIaQ9N+tSXb9
XQZeCJS43fXK2FIbc7C/ObJpkH3xeDeyM2R8kp0q4u81cb/6sclXsvrSCFkHT/BWIZbXCHLmsuia
O2jxKIn7Twok0W2jNPfsTQ+EmzgOvKHYWRhYu4C7ZzY1JEi3E4jdK8voj4Dtu8tb6Nnsq4y4fsXC
Hsu1lEFy1kMxmL+7wC/NZYAfPNwcxibtod2rdVg9SlnK8qupUoiIbDl4vHI76tANvkUabtw/CQ7j
Q7nr4Q2TfZUhnSaycUM90nJlRJaG3MoP2cAdfHreSAkcihWF62CfNWx/fbyXvm6dA1B7qXXcE/nq
su7TH71o6KW2N/50Ky9IMJ4KyJKNZ0JdSDTJXmfb0icgc932462EQLKe+oNw2Xn2KoX7D95goTx5
S2Ew9GwWlzPqVgG5IV/TLJPbagQODA+MLblxpdv0LSMdD7pTETkn4xDRT3h+pcUBeqyz1m/l6G6t
QDhfoj9Y7bZbRAZcQ64HSR+gPQ5fOaIfQYj6JKDdB+52eVKD/ynAH9aZGQtJyLNyRDhFHhjQoznH
TY/7b0COMmucexcPJiupdGHRelaSUCYEWrUi5sw8cED55Lu7IVwTBl/6+XOjbzLQTEALmalx8jYK
vgN4RfJc3W10qY2CjKKqqzUcwbxMP5oZK7LLnCC3jOP4SwyhgIWL62Vdmm1kFud5dEp5lIln48EK
sto1joi686jUoBlqmDV3LyrGfmh2UUdzejc1k46/dKkmffQYAAI0DqDDsKw6RlkYuE997jnsc4M9
iJ7hEh7X0SabqjEEDBSicufRgRKSs+sE7gRmU/lpWYybToT5z7J0/NekbYYzCKs0O6gUQ76ZoMWQ
PQd9HMgfA0+GDpSSydPTsCm7SEVH3+vH4HOP1zH9WE2lR/KtH6FK/eSErXT/yuKsLqDlENP6nzBy
u/w19Kgs9wBU+Pq3qTMIAHInn7Loe+I7QxsecEspmXeMhGQ8uifCq2m7co1Yig8rAyqwDKYqSadf
IDCJbRpEXyRcqMAudo8BnHU2bpn/TmBOs+EtmIrXE9fC1cWzEqMGyoJ7oT+h4kEJuxcUMlr3DICk
H/XQTj6wlAFXUbMPuUtK1F44FO6ut7wUOlbKNHimT3id8IdsLKdHY3rvnhq/W9lNFmLHJstBRi81
RKJfqvDDe9mn01+s1R4cIRwYp1zvwYJri2eT5cZKjwH1M/pA8uzuD3P0j1tM3D8x7t9r+CsBTX0H
/aKXkbvb2dWySNK1UiXeaD6OWptIp2Y7CjjbOT8yMoXxQzqiHvslGOLUKfYhc4x/rKGDpg5QW+H1
KQ6LhG0KX5RhtumHeLz4Zc2aTxGQBnzr9LHGYxZHFtjxRLZ6awZPJi9UB9P4kDR4G7nwroQgjCQR
uv1icpmN+XFsFBc71epweslGmQ9H2cK+ecMAeRK/omSg5UOT6tIAiW0gQLGJ4SPqHEiH18zk/zn7
sh45da7rX4RkDBhzS1V1VfWQytCd6cY6OTkxYCYDZvr17yKfPqnjNMWjuomiRMLlYXvYew0xki9Y
bmIAt3cH8Rn8jnksg8E7ZEr2xS8Cm7QsXZxzx+gEZYmo/CAUXFY/Dh14Ak+K9XhG6GYcph/KxXn4
bu4gwfjClWnmrxo6iNMTz9u6/K8Fzg46lbLjQxDEqNiWcJPOkrp0LlPDqfMpoQHK/p5mEh5ZXaa8
DxVUpP1dU3b0U9E7S9146pTcMVJQ9zkZxjT9nDiqdR+jIU+il3pwGriKkgbMZ2GaVBwDNs2NiV3W
dfzM8Kc+en3isX0Nwz5+KBuYMQHr58DqJ8KVp9mVJjfZuxAIhwXpph0YULWuc5atM6n/WE1Rk2KV
aM2FNnXkPUKVoed3NId03LFM/UA+9lCQDOpYedR3T8AGRE6MngTtDyjJ+rWKR6SH2kOPvY2fMw1/
vSfZh335WIKDVMTMGzpxNG2lql9zHfY8PfjZ0DfH3EU+vCmjSD0amGxUsWxx4ya7Lmwp0rA+K0rx
o9QTCT6Qbpih+iryNON3Hvh4YdwV4BO0h1qMfjXHQxn26jn0wZT4EEDcQHIIYmRT/75PghB5Mj9L
OcaRzako/9V9gVeJqEI/jcMuisL/JhgzyQ9DkAXe/SSj7AfWkYHLj5EhjF5EyubuDquz99pvKMSX
/pcsKcD8TF0ZDrtJtB1MgOsqAjsTFiHUhw1a5Iq9B+OHfA/vG6EOvUkpOfIBJg3nlCDVjAxEBLVW
5CW65nGGsajrxnmeQ95mV7qJo++biYrLaMq234lE9vo+Y40z3gnjVmLXEDV98oKp5189+MpBV2yU
3LlLYOnCTkhqIuYgWzNXX2QIEd196chC7gEZaemh9LrOOw1tmbd3zKuaqoorvBYOsgUW6Q5oGMl2
ioV1dh5QGeX3UQdpxX2bRaV5qFNIuh9ZVfv0ELgT1w95k9bPTEYwgitdqf5tcVgPH5A4TMAjnple
FlTXG3Y/ShWa+5AXMDqKURPDEjZ0hsZ5WNSsfqqgJyrBkA81TdI9HZ1Ao14KLMoOq66mH8XkVcMH
KCR5JMImEBnkKVKI65ldkvjkhTctGEMxLDN7McKUrI8cDElNxZ1bOuyfXPR9/hQGVNQvKqiDaJ9p
E5l3VZF3+SeH+jjRC4jnFZe87iv6Dvf6OfqkyVhmxwxJ9eZ7W001VIb6KSmGXzlA28lzUQ3TfA+l
VzeI05DnwTHQUjoHiQGm+wR6l9kxrybJ9kDIVqjLeH4QHBBSLL0nItMOlL49yY8SeqripNySledg
hnf8DhRct/kVqbpz7uESGcKqqU6dMImbvB6S+1nAoPO9Cf2sO5VVVtbpHXLBSfONOS0swB3eA4Gf
N5S/iNzrv85FE4o0HirTin0/labduy5Jxq/4mjHYUrsUCb47iM/iFbaPxJxvpWBXjmKbNT2EYvSo
TJpLMQ+otcFlVFWw/Ey2apRr37duyRr602XREedZmanpHgoQENmOjjoUt2WubGY0EOBZO4zcvQQt
m1AdKsqM3jvQxI02rhO/bVTeuCFT64YMT5I8xE2ieCAwOgQAE7u2TOWXlGDVRNVja5ITnIVByc+U
iash/Jl65pTAMtUJ+G3ZM2pdD32wdiHlyceL7yIhgSyOE08ZHJU6M96YVKHWbVAbmrYOS+aLSWX0
gn2d53ucPpvsvuXh9dYoWnc+HPpR3pisv7ARiVEANtt9m/NhXxCjz6PqP12/mK1cpG0WNYH6QubL
tHjgbt7FfjS+8Lx6r9vk53IfgwkrMpzmXbkg1q83uHLbtEnVlTQRy5DZXCT0+YGF2DOAA54OMNPb
MudbGTqbVp3SuaRjlvaXeYbJSFgE+7TLzV3mmX1EnK1s/0ou3nZaKrQL+9OkGp/9EsJnsRE5g0sY
4cdBNfKDzMOfIzy0rw/ayq5gGy/5vEjGBGKuF94DEs9iyE/RJXg58bbMwNcWwtL0qxd0gV543tCQ
e0LSi4Q7M6/8B1+BumWS6p6UAsEDr5Nm0wl1bSFY20TVzVHfGtJfdCOyAzhEPtyEQeLPxi3DvjVw
xN9eTKoQdRfmD6yAVI3JIOw2SX0Pdy99J5PgkQZm2usJdJg84e9zXGB31+drbTCtzUF5hTPlEevf
4foWFVD4xWxx+JoDnXtqq8pHqROP/RlvSOlH51FQwBRr32lcvvED1haMtXsMQIA5QkE+kBJoRx6F
N4nk7CVhvlVeWRtbm6sNdklaqnB07/0WBgnp8M6E/L1x6W7gwePv99zCzBrdYhcuYoA3javN2UbW
sJ+dioDAgUUKByRAwyB7t/st/sCK4Nmf+VMWobkI0mXXm1wJc5vFndZRZrppGcnQxRuud/EmLnCi
BDHLAve7V83pjCchrNlvmzqb1l1J4bhachelEkXSnUxIV+3dMgWA6HqPVtaGTetOgavLkaEwzwZZ
ZCdGpgp4q9qlzo3ft3YSRSuJ3PQ0I7Dxm0XDF33daMshaSW0iLVtaADhOiXYdAGyIgl5rCmy66fe
hCyCYnDe++MZpuQZuMZkGJrga1rWeZ/GmYGyxm23C0L/3Cp5lk+wVw/7C2iC5DCBALfn0GDauRGt
9tfnaGVztH2gBuLBD4HPA/LMeZPjOZ4BNoLkQTA3/c8wCkX963pDa8vb2igK7rq+cQtzEWBsvBCn
yx95Ae5xl4zVDjmK/MEN+37j7vl2YzRa5vTVGUPnvh9l4RYPpgbH2czDuxTXPq2LbDdM5fu+8jca
env4qE0Klzr3SlLjbOFZDXwai3Zi6CqoR8CA4fq4rex/NFr6+KovSnmhC7Nhcu8vL2UJtuuEvY4x
ckF+4ST75KSHJt3PKnpyRbmRfX47dMGj/LNRX4BM08hRXwQAGoAuzo7ydsk0R/NGA2/nOGm0DOir
XsFMBCBV7qqH3+6FxMeLFDM04T2FOhMKZgl7rL1qS8JnrTvWTlHUc09Ar08fUC1jcqcqlY77oG/C
b9cn6e2LILVNjwa9kF512l3grDTjjR4ZEcIGh5oAiYWBUmgf35V8luVWlfLNDrHQBo6DBAJJqECq
sySjPrHckzstsLqvd2fl639VulHfnLvBgZNuh9dAkfHg2JebG+va15cl8Wrqq8avaM9Dc04rvNgw
LfWBCv82/dXwL8R4xEYY0U/puRLO58LDTRL4sY1Fu/bLragwkVeDhDekZxrAai7NMS5efxOOl+G+
9uewwDemHvqxA2169gvxMARRniO1kY+igr0VSjwV2ckZSYyN0/PNPRLtLZ18NQ1pWLYdG6vhWBTg
t0n2SBx+asPifYNsYNeZT7etJesYTVNfuCwKzYmCO9/dVd6ss2M0ECO/Xm/gzdhDP6xD0k86t+a4
wJwr/OdL2wCqxJAlP0wwmoZp76YkxNrkW1dtw3hG6gKTP0knO6i+hMiYgJvP9V6sfd06HpVLWp/M
wkCE0iArDtHgsLprnGTamIY3DyqG0tSfsz2kKFA6auzPOqvhAS2cfjqkbBxPLvG3HqprbViBPaU1
rNhYNp3TskzvlO4gAoLrcVvdqGcR2tVqJkOYJnhjf0T6zil2xZjPJaphxL0JM4BhsiK87RkFjCjv
Tws5H56tE9KGW5i6teGxArwCpLgnMFZM8UCkF3gcJztN9VNG8bC4aRHZWqOQesCjIZv7c9WhmD90
uI6U440KO6EtM4oKEteBH+D3DzL53qJgg0e6er7tp1tRnIZhBuhYMJ6nKiDxVJd8F2qUH2/7uhW7
BaUZT7hrTsx16RdWaX+OnZZuSa6tBK+tMUoEJF79OSlO3J//MSUIVgm0iG7bGeyqKTywai+P2vGs
1PCVsmqIg8j/fn1cVvZOu1gKU/iizWndn1oHGVTohOCZ5pMpP3g1JAKDrkcK6HpLK4vfrovqsoTR
dgo4t0Q+/UGi6PGOA/sXe/o2ICYL7Yw5ZBFap2hm1IjG6tvgg8TVddNtIrioIP+5f04mHLkGvvas
f7/IYUF+yJyy3xidtXlYFtars9jAH6btgqY/mzz/qCkLY+np5ChG/RRUurnt+mLny0VQ66hMnfnM
KDK90iP5IcrqDaDEynXCzoSDXZL4ATAnQP0xAtERs5t6ctF8PkLB7zKOWwj7lViz0+GAwKBU2OYj
ABGp2hOktXalvk1aH6Jwf86DzOs8nOEb+EBS8STDicWNrLYmeeWX2xlwJCngn5c45oSc3RQDPUh2
Qd/+uB5fax+3zt42oJU2eOOcZQmp2KNxS+E+BDKhxcZLd60B6xma5kmShEMwnHldzPNOkswE+x7F
9Y1r3Nr3rZMXheHO7fNpQPSmOpbF+GLqWx8Fdlqb1qMKemFwukiQSWSt2rvAKfr99bFfiV536dKr
6EXKOpEJ6u5nZOk1pCIm/iS6ih0GV2T7xLtRJjH8XQd71Q7tw7TVpB/OrAU2wFAj45CZjfFf2aDt
FHYFHIlXdhj/1ocRNUXN/dF0eFE2842+BqGtG0p1grStQ9qzyqJ6N4QZ2ZfD9M/1SVhbP1boqs4V
HupdGrcrt3Xn+tCWtKXkKSCDW9Nf1xtZmWk7F61nowQ0BWEwJLMLQyofmbMXYNM+O6T493oTK/2w
M8/DQtmOfIWl2rv0JEwQxiQMvI0b4rId/FXsY6GdZCZDkme1GrrzkkwvCkDnUICBocgdd9LnmYod
CubH2zpiBfTQNkM96cGcuRrzRxC73HgYJu/Gr1vnMdZShVJLMp5NDaENTqS6S/Ib5WVCYke0l4In
5o3dueI82ik4Vk0O63ZBGj5fH5yVaLOTy23XEM6irj2Tacjfy1w1MVsYY2zs8o0779papX/uSsA+
jdU0EPlUOfI70CvJES+Q6FSbcDh2qd5Kra01Y12t2w4eCi7C4EzaAuOVuexzywzfp5luj3Wlimnj
jrS8VN9aulaAF74ngiTAAQR/JgLFQZPN76DSNkYx8hhZvqvaEs5uBZLKhyqMTPbBEeOmq8/b88Xs
hLLPVJNWUg/nosTWK5Hli0VdfC5hLbARmWstWAe49NIqZB2wKrH082c+iujDUBb1oVei3iILvD1X
yLr8uSQodOPp0GOPH6qi3AthPqEaOty1mj8leNtt9OTtHYzZuWNc+UTZkao/02Y0jygn9X08143e
EnhZ+74V+j5QH5M/4BgRsHa4Lzwtz/D52QjMtSFaGn11xjIkbv0K5Mdz0YzTHZwXkuPve2CBWvvT
DMW4W+Kf2QljPLqA7iEBZhtqtcDdaNUclMMzaEwRsbFFrq0oawOokgkepvPcntOorx5pEr2f3C54
l2xa/K01YIW+SuGKxyPapHFr5HfBAEiDwm++69mN7ikssoLeBwbUqZK6PQ9lnh4E7+DGW0Oslow4
Egc6biE5Vrpi64zqjFTRmLbt2YDEt2uLFjqjfZufmxpgletT/vbRC8L0nytLAZUX6tp054KD+KA7
eHcJH6c7GELzLmzZOdGNPETLP11vcCVO/hIXbUKn9KO8PfverHY0pF9o2s8bQb4SJ3+piqIC0SlS
DoDC0hngqiKPYa3W7GXqDoeg11sGK2udsILd+N0gKMo358pxhn1KguwQyGyrQr3WCyvaad7XTjlR
c0qRNnuiNW9PhYbSp1sF0XsPz8Hn61OxNvfen3PPxxFm1ZGZHoYWzImyeqjc/k72/Uupzc6t1MeZ
le+vN7U2YFbUT8qhSR90OIo7+QXZwGnnBZvkuLWPWxGPysQ8yqBsz7JRZSwJRP36CHia2366Fexp
pbxcVBNy1KUM7/QUBse5ufH5zWwZEZIRL0cJELsVKfM81kvuPvX7revJytDYEiIDaDkiRfL4PDG/
fScCV9330EQ+3TQ0tqpoUdcuIPXL64ZPmFaNgS+l2kK7rOx+tjk1AA5+WyQZBl4GA4rxqAgAzlQe
xmkL3LI2OlYYp0ITJ5PzDMZD/0nNEMAZlzzv9cFZ+/lLo6/O7Knqi7BPJgwOxh94YiAZDkUOzGee
aHa43sZaB6wIhmWScI1wQaVAtUzUAGg7rvPttm/bIVtlc0Z00p+hslTu+dCwvRrCf2/7uBWyfPBS
CKbQ/kxCPGWacJwPkyJbG+jasFghK8XcQCtWY+gZGFzxUKPmU0Tdp5t+u60hio3fB4tHT+chMf4h
7XA0Ttr77/rHV/Z+W0IUaUpk4CqzrJpBZzuaLqgr2NrvNDgBX0J+67Zmi6ewlLqSc/DW4okDfGBk
G57AI75N6pbZ2ikgIcgygGLmsq/pPmaafqlJubE0V0LLVkxppyIMw67Eb087xBIshNiu4AlWf1hG
N2UWGbPCt6gKLXt3mYiqcuHrE8KDfcyQA78+z2tdsCKX1kVb4t4wnTUMTYvFhUCRKNmVbbql0vj2
y5TZ/tNVPboo7CGx20byO/Vl9Q9s5N12D6QuB59qFvIkchrOO9OOc7dzIq/YWMNrfbOCG1xN4Okh
ZnI0qOTDWYZ7u8nJ+n0fbGKcVyLc1lHxy05AbJ2mqPr1yXcomRTxOG5aOax83dZM4QTQ/S6fJwAQ
QPrxURPtDh7v6Jb3zkqQ20oplQMou4KGwrEw7mVxItce3bEeQNxJZHfXF9haG9arGn4jQe05GiMk
FuWrtC6/cdxbPviq/9AL/OV6M8vn/s5/MFslRdMA+KE2mo5pDQ8vvyb/gFPlPFV+Ud7XGZ5dNSJ0
o62V+6otmKIaX0bRLKYj5E0vymfAD5udRGoQvC8gm73/uq7ZINKvNWVFPySFXPCL2XRstTpQx71o
AgkFlItMGjzD1uuua7aESNYWm7UT+EPKE7BEpqPgiJYJRvT7BoSr69OzEoq2jgrVrZqSfIYVAYSp
vV0rvI7eFTJs9qMr62HjTb/WBSvgpQco+5jDJNYHcxR+evQ/3MbbGz9uHeY8m+fZd/Fx+NPq5Sz/
ijO92V0fn5Xla2PKRBlATFvDvCMmEXv0g+cUZpATKCa9HO5myLtdb2YlGG0dFRqovq2NR44U8gwx
LyADDPXQ1KCS4bhioy9rjSx9fHXhpI2aGqd1sEZ1/pGn4wsU4PeqDh63w2Jlom1d0skHXT4IKveo
PfadpXimhB4AF9cHaWWt2lCzyncByKoa98iLEiprJI0aEqeoPwe7wImSm/DZONet0GYBrj0QG8Dr
Ouw/0YI9z/VWtK2tJjuUM83KUXvdCc58e1+p56XY7Ec/8qj4FtJ+I6bXJsG6mJuwqctq7JtT0aMm
CUdULCK55YC+cmuwtUiHCEbTbciyk4JAKEVSrp3ZR6bUXZrhEZD2HwpePjhzv3FKrTVnBbcUhSPh
Z0KByZoAAPv9jKnorvKcbyCIgFwWPNfYecMbC3IQufszSNTYwc5GVNmJunAIFGny83/gZ6zMjC2P
wsIJVPjaxVYF2vVHIWR4cTiMc67Hx9rXrfg2Ro++PxXFE9CXHyhw6V8j4P2/Xv/427RFxmyMmQSr
X9VNUjxpGAvQAAhVAFbYAXaHOuaYDj/JniFcl8VIRTV7SLztRtP+GKG5exr7zWLyyh5gq6QoSmcn
xOXoCeZTkBSAvsxOgIW88+vS24CErDVhxT9VXBK4NzqPqoCVkgZd7aA483Yd2fQEXdmJbUza1IYQ
QKxY/mRG+EMlwHR9oXUjYliPCrmfQwF5hevTttaStRfIMIoaFibyKa3MD4hRT9+QN5z2ZSG/Q+tg
+na9lZV9zZb+0G0gILGcFehPudeqP5gA9QA+snrXBUiY9JCYOl9vam12rA0BfGroySwCAtKdk+dU
gN4+zIO3T+r05/UWVq52NnJNARMES62xeBoCmj1xUEC/yWrO4WuSD+w7aPnVBzjrBg9OSPqtPM1K
r2xE2yAN8mQ+V2AR9O1ROVl2LhwQM3l567K2oWxwbatDMPjkEzKUsGdpGdtx3C9iWFPdWLqxoWzS
QTIugVzsU6GQ0BI5HCSgz8SPSLZsOT2srGcb0AZNdbWIsaA8DAHpIwQGzsg5IcPeZOIAZ5jn60tg
bTqsLcAEtQA9RmD2WxVBIGFuf8jEvw8ywEuut7ASMTaozYwkjyK3zp8IRfYjjRwDXQvoJGEvcHcA
Q3neocxqwzeO0eWHv/EKs2FuU9aMLmEDZsYbgTpmFbiPu95t2Jb91dq8WDd81kqOX83Uk0wnkMkF
yrIFi2iya/IquveI627l7tZGzt4AxiaaW4TKUzZ3aAVQczk+t6i2xcb3Mu/JJfCXugl6yGzsG6+y
SMtOgMCUUsi8QBMFWtGu+nh9DaysMpvqrQs1uh142EmsAtxnYY8iwSoe/6mbGy1vmE31huMkcwum
ipMKs3PfViOugxCVuO33L2vh1XsCyrHhJIGQTeLBrd5TVUtk2vyPtb952q8sWxsAl8ogD1HUGvA6
9d1fQDL0O68gW+DelTVrA+BU2LqQ7Ijyk2qS72IIoQPW36muv8vVlkzpWgesC3/bSLkotNeY4kS4
/5ipd6Da04XqNkYVs/FvsOUOxcS9/MSgs+X6FTR7suTl+vyujY8V0+k4Rr6r3PxEiTlQ1p9Ull54
yU8V3RKieJsmyKD89ecaUjjPK4pz9lH5w35IUbZO0/pRBCC6494/xg0kXhLTPGXd9A/ws1sOJiuh
ZyPioIBQe7ILlsCeq+6ZqOEDfHfCjxH1/7s+eCszbwPiQKwEBCbT+WnKh+W90oxxnVefb/u4ddNX
k65QDYzw83Hhzs64aEWnGX247etWXAOgGfZO9ntwxJw+TrDaO5bE2fjta0O//PurXUOmc2LGnuO3
G9YFO+PnBiCyhu6SEbqot/VgmZRXbWje4/0x4TISt9pl8e8XgotVdNvXraBWuZtkLV++zroFxaeg
hLTN1lsbH+vGzos2gSQ3/D5iCZhYDEDPvKvSvt3V0G/cX+/BSmTb9GniOk1RuoCogB6efxwMUk1Z
8JwBXJnlW1ihtQCwIptI0Q3KSdCPQs1TjBshzs5+Czj+9igFNrKtVQ1NKPY79KCGdgXPcf77S4Gk
ozcaBQU2SxraQukMwhbaYExVJ/DcfvJsFHsTBezu+kS8PUiBDW3TrZOmudRoQs2Lt1iRsXMNAMzx
+uffnufAxrSBwgARLIi3Hf0yf16MO3goPlcqONcA0V1vYm0irHCGfVLecMiGIdRgqhynpewPoi2D
fcYnsbFc19pYRu9VOPtt5AVd7ZeYCCnCf4vEh1DdWLTBsO8gyaU38idrzVhxTVvWlCFL0BUB1bjH
NjJfuXb7dwFQuxsb01oTVnDnbl01Tp6SOxemB15vdo0u926yBdZ6+zjlNLK+r1ru9KAxKqSPm/4k
Uv8/E4XvZVAd1YzUDNBIOgYksIkdOb40I/95fRG8uYzRrHVTYMSpE+RmoY7ry5miqo6ceVDt5wbC
ZP/d1oS1nRSAz3LiG3DhddcC3JiouzHbfLmudMAG0vlhJ6C/VkI4IF9YIj2U/gK5WURY+/qSaXi1
ftMaCqJ6lOwykCl5VjC5/BYmmwi9ta9blwF4KEHVvevxda5JTLywOcxJ02w8VNe+vmwtr367LAtI
BEiZPxRRjeI2dRxaP0SdR+TGHrXWwBIqrxoYDBzS/GbOUO2AaGbMicbCVaDC768vnDdDjlO+tPvq
+4qoUDG37S9m4vxZJqnWDxOUDw5O60db+/gy1n+9r9GItXWYWeZpPvrJi8IZqrT/QFyo7EzhfMmh
eDGnt7EF0ZAV4Ia3jgd9SAhQCOI8qMCrn4YpJxtjtdYNK45JJSmL6jl5KRh/L0P419UAr5BIXhJV
fuuqTd742qRY0TwoEbAmiiDAXICVTgMYvVZjk8Rl5A2Hm+bdBs4x02g308F4oW39mDL9o83L91gK
bOO0WFm3NnIuHWAcpVC3u/iwt9QxQfFXnj0KQdGNDrx5eHNqg+eIk/pSGtpd8CJy7lQkPouxm2DK
BqnHcrsfK1Nho+jSudc9UD7mklJUiyakuig0Qt9Hied9vG0mlpZfReCiOgsNZT978Jt0CO6zKZc/
gmr05m/17HjZRmJ47ewLrUCvvGmoe9pg8UIXdEcTLeLWwZWES+fz4IDMj3uo8zTQ8Gcpo6co27qK
ri0EK/Z1kkHrq63TBz3UWsepCaAzHkI4dyvj9WZCGgvBinkuoExLjJAvhQ93N+XA0RNKQEMw/9Iu
/U8PwDUt8pDXJ2utN9YWIKSTIj2hymcV+A8cc3UIo55sLOm1tWaFvUFdJc2mAaKNsv78m4pPSfYR
jthbKamVX29D7yoB3WK38OWLMSBZqByFgdRxbipAwz7SOsdNI+vIbXV/aSOc3lpAzmrKu+wIJd/g
tuG3UXc+JIXGAlP70powgtmeJMG7qR/5y02za6PuWA+r3LIcuwuveP2FSDIXMYSxzVa5aW38rVCH
0Uhm8OaQLynLx4cprQRwJTw6Xf/1KzuiDbnzW6+HykVm4ASjW/qZjsNYPrqUiy/gByX8Dv8FNOdt
bVlRLaOpRTZ5ml84BPX2NMuqmLqA3qDiyPedd5tOAtaUFdzG6UJMuj/g9kZ+gXeWxR7cADbOqJV4
Y1YwcwgCFKzgw2WskvHk9L0HmLHfffkf6BprTVghPSTYI0YnnV80mycIifr0AcfUJ3e60XSN2mC7
No8SkrNgfOZmgCWPUtSdToVfh986gSTABpzzd8b0jSucjbmT0K0mwOBML5PvLXhXGH5MIDa2RsRq
ojVQURCcVsfaGdPx6DfFTO6rMVdy7zt1NZwgMw+58kBIlhyur8CVWLLNzLjrJy5k080FlzC5S3Pw
lBy49G2s75VDxcbliSiBaBkEwJ+pV+k7LoN78GL8eBDzr6EWDDr8z4m+jZnKoYD/5xWgDcLULQsH
fZnm8KQ7EoxQhO34Sz0aGARcH7C1Li0D+eqeAaJ87wUeupRqyOepvH6fph9+32BblZW7SQFbD5PG
cH+9uZWVH1g7hADKRkDFvrkIZywP6YS8kzJOe/aG2Wy8jVY2PBudJwqvYo7s5IMKg+Gg3OQ7AYLr
TKLQjbNF6+R6T9ZWmrVNMM8xoz9CPpcWKNa3LfKZ9XK43fZ1a4dolZmhdJ6M99i0g12Vqfw94ALi
Fi0YTm2A3hQCPa45rq+tMckR+bQoponodpU70g+J2KwYrIyRjdCb9Kidoaj6i+qhOVNpcAV7b3MG
Vibaln8jSBGAjkyce8JKuRjDfOTQoDrKyani/0FceiVCbHiedsRUAW803g89dL+rebjzI37i2Ex3
y6YNo5ofjtqSNliJDxuux0oKoEYw4bRuy3KH5xI5+MWSeqrnrQreynvVhupVTkJ7z03MZYiycE98
8TOqwvwwglK/Qw4KInoERsXXl/HaFFnhPk3d1Pk58gjKT4fGjaFalScLdcdvYM4ApzXwnQlVHnt/
vb21BWddDCZjHJTpmXuB/at3NLXJv3QpSPC3fd0KeaC2nL7THOjDRZ4TWVwkB+v51/WPrw2VHfFz
4zoeFUi5RGWzEwVw97rHfrJc9kPYgG0ckCsLzIbqibmLinlqXHgN9M5ZF2zPK8jbDS6ElW/qiI3X
ky53aD4JFzr5s9iDgDTvfr8keTkGD9Got+So1y4ftkIcSGBTCcLKdD+x4HuKwYLFdmvuhvk5hSWA
aMhRk46eaAmIgHL8RwdlUfgi3iTWxamN7dOqzBUIpQQqt/nHokr1XSPdfGOaFuTkGxcrG7IHDWCw
VLkL6x9dHVnO+X4Iq2PaeqBFReBlQG/m21J1336Rr6UCvCWmXt0EplALNMkxnNI9ghPwxHz3kkK3
QkXBI2uBqgYl6ME3YDpMSIvftlisDcLAO7evgRa7R+ExiIse6WN4ujkPXVgY2J+kWwjctWVvbwzh
4MNbnpCLqRZGxTzs6TKWcO3dOLBXwtdG8yk2MgA60ICgpUESE8k5SN/wu1CW/86iaO+uj9fK5m3L
z/EIR46U8//fgjr2qFLffyY57mqhk5ycEajS602t7KV/Qfp6WlKvMeSC5LL3yNiUfKzbTSLnb52t
N1b43+g93tWeaMJnGB65c7U3nerrfQYh+zh181J/1wbn+8lUtay+mqbz9UcBgZ8JLj2TyUl+9kgX
MX6AWafnfOLhSPx3nE20GGLZK0N+QZqAl7Axzjgq5bsIEoA9jZskrRIChxKvoDfeBG28EOyZCSqp
RNxPppr+TWHcpuJh7rfQeytL1/aEmOQYSAIn1Av10vrjUNfvC9jJ36lkyjdSBCsz/RdiyFM+zssU
RodOP/7QSeTQOCmQ8Li+kNY6YG0sYoaNVZV79WXiSj6QBi/1VNfpYzjDC/x6Eys9+AunmTQeUFua
XNgMFcxYwQcrhdz4UG5sx2vfX6L+1d5IBMw/xrKml6IOmunOH/pWPue8quRGxWhljGyIpim9JHOF
gA+gm3+Ui8XtkPUfxm7M99dHaK0BaxJkzcjsZY24hzApuYOxFwXWcFEV46DxXm9ibZCsvRyZBo5k
NZkvbUfhgMcH51sZ8OQm2VxObTimjhyRQusuuAwiGeFgQ/gvdwBQ/vqPXzlwba1BnkFxnzIVXFoV
PCy2EzjRPQBJwP6G9ZgT42nvYVPpDJwHrre4NiPWhU+N0fj/PGuLABQ1OptPhoTJ+8hp2Mai+r1F
vLHH2lBMwR0NOzfYWlS4GRdHltE5Ry4cVlB7TkWiIKqUpfe1JNB9H8gMlFoG4zDnHSxn2He/k079
XDlTob5CQUGbz20ZlcPXFOUn/eQVA/C2GytnZShsUOc0ix6lIV+880iZZF/mZmKQdq4cmMH9W8+0
+z/OrqTJbZxZ/iJGAFxA8CqpV7tbttu25Lkw2s8zJEiAJLiDv/6lPJceuCF+wYsj3AdCWApVqMrK
5M3GgawjyqZ4aUO/0f+GAXqoP3Q8Du//h5vINRUr0ODzKJq29vWRNOZbitzkbSnAhNaAxP/rpnNj
U+sJDiITP6PNkaU4N9Bs/lwKMt1AfXUT4IL7f+ALARgPkFmtj0gW+zeqx4EM8dDeF5kfrGQOHeGS
jSWsl1aFco7pMRvBD1gbfFgJFu1Cyl7ympTfrq+V40qyAYUEYB6INHT0mKYme+DDDLcgS9GvbIVr
Fpco7Y1bgFIdg+6U8Y9h3PIbHoOBJcwGcgtGAfAdovy7clU4oj5bvkWM1GNxF+BJdaH3mWZ8eEDB
DrpGankd+8Y89OPqTeg4wbaUiw5HNTVBgt2vFvlA6BA8CA5PMaarHLiubbn8/c26QeeCgF1RtscJ
On0BFAi9GJWCuOtWtt2RsrEp94wn0tZI6R/LagZPXDnEP6B/+Regk+w20fX3uZjY46WDaFv4YYu3
mDSLAkENIpzFiI+sH/CWiVFdOW07xVbeQZlhamOTNseagZ1QwyXNqDhf/7brCFteSJR9l5oRLz1Q
zJS3pCQF4CQApONhzW9ioO3X0gLvHytqgw+nuUjQ056h6ZsDXneAjquMb7pWUL6b0wFCo1vmQ238
YZh4En5c+EdDBsgpcSQB4ra763oS3kbjEj1fH+b9E4we2v+eYKAm5Yz+bHqsUzX8M2VzAIVaIshK
NOJaLCve7KIRScwAkvCmwBNmSBR77WPse1OybgWQ+/6dQm1VlnCISQ3WTrDTR4huWqQXxcUgLi/i
+PK/ptyGCeU0scw9jafW66Gfh7OLVz2/pIEjbMxyYcvYth2WXw/Dqm0IilxHSNh84fmQHgODf7Z9
3HLpoVLFMKveP2YiaM0NyVX2Cz0uudp0e1AbCBhSGkvdYrMnn46fyZz4P8YcEfT1X+86SpaBh0sa
dJWngqNIJ9AZjVQE3wu/SOKD1wRivLs+isMebCygguixMUAcP4qcFD9L2RrI9PJVOnPHYbUJ9cjU
4/zkEd5fFfy4prQGcUQN5rB0Wgr/AP4FeV+MXtfebpuOZd6qqpaWIdqB1lNFzqBdmdk+IoW/VqNy
LZdl3ywpQwV6EsQlea+eydTOxW1el+Earuf9W53yy2F442B9PSkCsv/g3zICxKe/cj5P3y4vmAVa
3JuCOGqjBOsevGod9HuP0DwEhqBsq9l/RBsK/TvJwMYflYWcvm7bEMvAJzCv+EvYF6ffjBvaQ3t+
GudrZQqHjdgAQd8zUyzASHSsRdi9dp6v/jYyHG5ykPWumKHrBFs+PPQ00oHAeB81hJabD1BpD4ab
NIaG4t8Cso0VlBxFHviHuVvGYC0p6Tpmlu3zYFyKOiH0WNZNDTZNH2yKkcf5P9c3xbFsNlrQb9kE
ntwi+DfnWXI8p8ZM3EPSWm+zQxsvCHJZU4NKX5xSnscAaKMiHuyHvPA2wdc5tfGCwwjOowtJ55H3
6CZE70V27/des+u1LlZ8k8MWbawg2EyhFC0pvB/KFNOUQMO7Ng9hnP5oKOAJ17fCsdOxZfAdRNTy
kUwLWs38Acp0gRegkFdXpj1cH8Bxfm2goD/4cTWX2InfEclUdMHHS0gdKhRbaYRiVT+tSvq5zpVl
7HXNeukRiD0SnwYHMKn9m98e5CYtFOy65dEVehh1BVn1Iw/a8XfqxdDJv21QDZNjla6Eoq49sUxe
5eVS5ODoPPJ4MA9pzpZ0J+ssWYNuuL5vWbdOoTKEvpTlWCd58ixMPbyAFoqvbLjj63+gAj3K03Yo
i5OB9NVdKSAPeSt1Cuqu6wfK9f3L2+2Ni0L7Ti6hcY+7yS+qAQoQkEvq9pL12ZrMgWsEy4n7iRjr
GJHDKUNC6VEr9C8iqiX1/12fgMOubVggRBRkDKbl5RgEM7tZ9Pw6kX7ehXg130VQVt52iv6g5StQ
PWpbSY9GacNu65CN7dPsdYBbXZ+Ha5kuf3+zEV1FC0W9pj/B2PgHUN61n4twI+CHMsuWBW0X5Jmj
7tQpNX8PQ2QTfPCB7mXfrEQhjtvCBgMKrfDiQNh5FKZJd0PHP01Lpu/iGEQa11fINYJlyP4ow8wf
NH+sm6650br64SuIAgV87aS6BrAsWcwl52WctqdUevSQgqsnm8EMhGLYNvdgwwGnvE1TzpvhhPS1
FJfWyGTY+TVJPm1aIRsHaAYRF2NA2tPgQ8kCSYOPvKrlx9msdQZfboU/M9nUxvVNvNCTP3YYAMmi
B6hKRvnzNMoo/+pPyHIfVGRI/I3PJdoA85asJZJ+J1XfG/di/G+MI829sZVVUL764QJJw5QB/nfU
uQD12B1J8B7U0BafvBTgr7ZgXXDbx3QIX3mophmA9o4Q/iFScdCvSao7jooNCvSbaQa9Lh1OdcfZ
tKtFI7+AHDD9q1lWdR4cN0Jk3QicE9mXEyXHsl1A5Y8qfDHsK5/S1+unxfV9606YZtnqMR7HU7jU
3ScGOvYIeuXadCvJGUesYiMAzaho3moi/hr8QuSPtRxNwx4jL4s6EAf5qvM/0jTyQ3ObFkrQ5rBt
WtY1MYx574ciHE5dy0M0laVteJMFrF/Dibu23rolGKvwo1WLbUHWt5yq7tZLyT84nNm2aNuGBQrq
KSS2Qv2aqUF+6Vuv+pbC+6w4MsfPt8GA0PLiqNjP/YmFXPBbQ+O0vGGVR743XUxWGlocW29jAsPB
9OPQpuqkL/jSERnH2yEHjBVJ/9u6hQY1KJ3qbW7BBgZ2acITXibxIwny8qAn1AsnELrtoefRrwzh
sBQbDuizGbrZcVofRduN0U2X123x2HTtxsw1tcGAPBn6voiIOpEu6R6NSOVzT1efb44QKbQM3Xi8
mXuWixNXOQ/uSx+ygM9hpXj0xIRX/pr9nq2x9biOlxXT16JQI5GiP6XzLB/YpbadkYvqIOSItkUa
No3fAMpi3SxDd9IpQEQcvTh3OFM5ONtQ5rt+h7jOr2XjPI7RLFpeHGkvFvXkQ4JQfC3RJVzfkhb0
xt/RoVfmyK2hiQ7PieuDOk6ZjQnk45gvBcvUqWBF+iCbgN4Qzb9f/7jjDNhwwA5uqTZMqlOXLcGD
JsPLdLFKsVykMPJVwTHXMJcFfeOoRdQPVIlcnTIwCs/o6J11vA9Dft8X1Y/I5HrbGfgD9TdB/41k
fn3SIazclEP2EF3YJvJ8YwGO2tg/3cmeyoBW/+a6BrS67H73eUZyVQzDYSw21g84HzqLXlSnEvEE
24VIdn7jQZpA3iXMPbpyrlx7Ypk/RIgrVoJC5PQ7MhfgvSxLT0B5AMLWiejp3fUT5pqMZflw4Lwv
0746haLObqGWHh+GEf1ryTpazWUhlmsPQf8GyYpUn4wfGTDbzfwJ99dalss1AcvoCWSa5BBVFa4u
SFaEFRSn6jDPbqOs9bY5EhvMR3wQ6gtwUZ5AK1JLQFpMM6JpimxMaNtoPtYQihcLqU9mniAvXkN9
jDG1coU41sdGdxk/ThoV+Fj9DiBf71IyXHzAvIJumywGpzYLXzqbIJVM4AXWog0GF9R0W7YlOcw1
hG6uH1PHGbIhXmI2VTQPbXMKPe5/LsNk+VCHpb9SznN9/fL3N/cfBF+V6JeuOhHF8BDQqRfdsQlE
ODfbfr1ly6EIGLhdYcu+h9o5UwH92ZYbK9zUxnZltBR+D2aa08QkrXZgwcn4rk/aci1Wc1xFNryr
lHDWKjHFSaXIZhkPWJkh0fE99CCelmTamNSyRWW5KvMpQVL8GNbiiLxEe0g253htNNeQd3XclUt5
Qoa6u59yCAvugJVBVuv6FjvWyEZhkT5nuLFLfdRJ/WHyin7X8em1LepP/wOJmCPAscGyPgunpO5q
dSrzIr1XlzxZ10MgIy1Rb4l59KWV4EXeNqHLRN/YRFlFYo75XJxCIs2+y5JfZMjNI8jgj79fBtdH
cdxOf6BnB4VUZt/rC8vbdDCe1wf3aKQf0YgMIMUaAtU1imXfjMxgVTITDnAEUsVJg7+zhgvfNQxI
8+sTcVwhtuYsLxEF0BAZXwFFano7eZwCQYFEuVg5YK4BLEed9V0uZ7podAOhCQyMpB/bsVkjcnad
XstFExUstARt48nUIDHw4fyfxKXzQ2TgSkNNLXq5vkrvA0WpDY7T1Fu80ffZixIz+EBVB+4b5YG4
J/MQFDRxWuyHIuju6yI/5u0auarDbGy8HIq3sykTgqeHqcStQFXhw9QDSP37nWMaz3xG+m3Ztk82
as6HpifYsIV6HZYxvicjpCnnupZfry+g4xTYurSqqHU916Q4ATUTRnuwQKAlLPUJjzb+fMvsoZpV
qZJreYK8rq6OYKUm6UMyhsFaD5VrMy42+uZeIREF5TRT6sThAe8ukrEgWSxvB1+kN/Gc/JJy9QXt
WqzL398MNdRkSaDRhbo3NGr/Qn9Dtw8TsjUnYwPlUEzHSR789jFN6++QcYVAUohCWN+Ma9K0rglY
Ni/mIa5omnePadd8mDK0MkZIxqzstGsjbJv3ywqiOD49AUC67MqsaJOPRKAjOwCj0MIhW1T4Y7qt
h4gSK0w3y6RHr8wlYoh8GkFlAZ54NQ/8wxx5+d9bjIPYKDkAmbJYJYU41Xjgg8p69E2x40s3/3X9
+++7EWLD43xdqxg50RG2UalbpsfnrtD6PjarghPvbzi6qv97YuFpZ0ygbB8zj8ofYIYL213el2pT
bhf6If/9PAoXSHyX9XQaSlHfGcO+1mQu98NctHtVZno31mW/kkx0LZZl5xBSbuYxHdVJyHRZXsnQ
xuqB8y4SL3PR9fLn9T1xrZhl4yxoJTeU6UeBxlVoappDoVdlHF1zsOJ25QdITI6GnLQGgI3r/E6W
8ksrkILZ9ustA+8Wb5qnKc5OxPBqQedT6NP0AwET07QCoHBNwbJyThXYVaHFfhK9iX/4vRoPkKFj
j/MINOH1SbiGsEybGSRZ8cxcXoBpehpATXQ7V6jfVAXukusjODbZBsihCXVuM6CSL++zobgPsTHq
wLNy+HH9++9fhcRGyAGy3YFNLStfIYj9K5+ij9zP252i9Bf1xxd6YWG5PpBrIpZ9Q2o4M3Hbl6cw
b4buS61KH/CAQg7qn+sDOPbiD7lZMvBkgerCy+RNn1EnkvuOQrm6R5JqpS/GNYXLyG+cauorE6Ib
MD91KDo96iFi474Bl9i4ca8v4779vpAs5uk8nnQhJKYQlN/Re7zRaRObN28aFpNHdW9elGZ/ab9C
+JQg+3KXkGFcyXK6Vsgyap0bYhhloInnS+nvQyIMfQwUHdmKTbsGsGxag8u/ThIMIGqIeaQDAfGl
2UgzR7hlzmnQeLSv+vmUBnWu96SNk3aH5/42bAyxgW9dkM2ZmsPspKTBG6BLB7Hc5fkYbyslQq7z
vyeIaI8UCbiBXhi6rZ7VkoW/EOdskhLkxAa9mVDGtRpa8+JDBWwP2Y7+oLos2AX+NqVKDGG56ZqY
GuIseXaqfa8p9po1wy0kvLdepzbeDYkQ0vZ6Gp5ThXtaeZ04LCQTK8ffcQXZYLdpWigBtmB47vL0
iUmoRAsd3yLWNCtP7fcfkSS2vXKMl9XA4v5Z6LLbgTCBP4DFsdO7hs/qpk6Gz1E3QJO+TI59D/63
lWEvq/8nmoH8gXsbTFUXXkZPDHRFO78x8qDrpv1QJ8XXSKZkZfkcxh1bxs0mTgvYBUKCS1Gxg95j
hbNl2M9NDiK2rXuqdAql2Pyc6WCAmuT0GRJa3Z536ffrAzh+vw19S9MqbZBAZXhWXCIa3oxx/LBw
iLffbhvAMm+dQRAZLAfpqYSmUfg0oIUre010y+uV69VxgG1GPDP5+ZwFOF+Qkil2BvX83e+4aexX
k2uuISwLH9qReOg8M1CoZsD5T8HQejeEiNpXu1Znq8gfx5m18W9KBiGtmng5TUgc3Om8+SHKpf4E
gM03EFWu9fA7wiebJQ+SUgU14ZSf2Ripap8xAUUZ8Mz9CNsuvAGPiH4oEZRsMxAbFMc5JMtR3Enh
n/ryLxFJ0OKPY7ncbTtelvce0HDvyTyE+2t6yqF+mcT9oagWvlJrcG29Zd9p1Xherpv8rHhwQtEV
Kdyk1i9Fr6IVC3SNYJk4NVUIMYJoeF7SFgT+YTOw9OeUdl6yJ3jkt782LZQNi4MkLQ0VVdmZkIbp
F+HHuvghpybKtxm6jYvz636GEumYn/046w4ZLciBDmvgNIdl2Jg43cZVAZeanQyrfuhm+FlXKH2G
iQwBPFulQ3RchjbnnVjaXsi29b53WVcENzUquOM+pmhDPFzfhMul945TshFtIcEFsgxp+hJ29B/h
IS2BlODHS+keGNd7g3arWxpukqGADNlllm9Cc1OkslekCE7QcIaYRhb+PXurBM2upbK8ekk1jXNa
BSdoXC+/OAm6x9JL1wAurq9bVk1SlCI1rftnpWL+DdjmPthXRdqsNcG49sGy6hpdVSjgljla/sHB
UoroUXntLpuRGRrwormpQC8zynFNMdRh4pFl4oxmUYKyvX/qOtXvsCUTmM5Aolc0q3gdx4rZeLZO
Nn7Z1j0U7xpWPqqu9R5aA9Ku6+fWMQEbz1aqOpMjOiLOAnJd9346sMcgXQiydWItLeGwcBvNlpVR
XEWB8b5nxdh+rIN0OqTJNN+bdkrvYr7G9OOayWX4N0YBAsZBQrIrPAkP3Kfgflboeat7Vu28IOLn
68vl8LA2lC0VCi0WSw40Uy3FDQGZ8S6a/Oh26ccPs87u6JiuRdeuZbOMvBzCeRon7AzTuHVpMRZ7
wQJ+50Wi2NNm1d5d62bZe9gBDizTWpy130UHY9LhZmHIKCRJ+Ov6orlGsGxeXzodiZ8Mz3WHRwD3
4uk4zgndLaFcPm0bwjJ7VROvRXtodPILVIDvptwsw97oam72hVzWWthdW2JZu5FtClgWzc+tVvIm
wGk4GKr20TCYfYyKzUrk41gvG8kGuBxQq3knzkHdihvgs/kHb4q+4C23RlXioEkjNp7Nl0mjQdgC
f9iNZ99HAr3JpieeoBJUz+BF04MXPVQZ/YdmvnrqO3RtX98ox21m092BlziJCFTWntMp8G9Fip7w
OOHLJg5t8geurWiXjHhZcdYTADyQeBsPRdHrw/Xf7mCiITamTQ1sEslEqsffHQ6gYQGvZVsGP5aW
BEe0yInHEPohcgeeDv2QDhBQ4GA+fSU5GPUgaIdms66QX+nEvnbLRcc6ybxtuBxiY+GmhNJhySk7
+XhYNDt4CbTc93jTrN3iro2zrgnR90yigbV/ZgE6sLMkoOOOxoCLbzwY1iWhojyrx6QVZ4WB4l23
BMtOx42eVrIGjsDAprZjEq1ruQj8UyZBHZUFOd2DUW08aAkSKTCu/hpo3O/xRMpXrNi1YNZlQUXW
B3wsinOjigjlr2Coyluu0Mu6MiOHL7LRcCXheL5mIdIvEwB3aTS8ZEXVfSrBbViZGGLCSUpWhnLM
xQbGkVjLPEKL1ZlInPk4y9FKIYCHXbuPXN+/TPGN7x6QFpz4HHvfuarvwjAanxcvTT5fN9t31ymO
7UaKkuhcD0zLZy6iZHwwJTQ1whjlNiZNTT9O6fA5AI3KzfXR3p0KRrM8UbUIvFf7Tp0rJJrPSDyr
YGfqRK7ccO+6IHzeOlViSFrkC7zy2SwhMJzIbnt7BsRwsm+ypXvGGe76lZm87yTi2I48VRyKPgni
7KmrOdtPALvemAhsHlxHu7qYX+Fj5UGM1Qfal19om//atIJ2SDp1OF14L8vzKONI32TLAKFO7VU6
/np9gHevAszLOm0lTwzxKMmeyAJubTCtXmblQydm6vHqVKN+oNUaM43jONjtFTJjIIlSlTr7Rdjd
Ku2zT2Pqy7vrM3F9/RJBvLEbk3D0K5tKntvWND80j0l4RwgpusP1778biWClLuO++T4fK4W2rF6d
E8M+9egV/aRKdLkQlqypmDoPmeVXiDeQoE3y6qwuRGA56/dFNf9TEI0XdJWIJ8nbh05OhyQV82us
1poV3++Jw9Qsf0MHE7Jo8NVF6O0fwAMfw+hrSsHIkLVg2ifBWO5TTx1oXD+qovzVANy8xdNhZOuG
EE2KEx1l8pwTYJLSGXR5gpZrTZKOCyK0LghO2ZQmEGQ/D2jD2BVxBoVKrvVdUHnfGxQ7b6+fDMfJ
s2NUJJeTcKBZdeZQB9tzjXbhYlhNZLq+frHcN+cuzVMNmGCkzgxOc0d5Et/VE12T7HLYvx2DioKA
uGRi6nwpjPAM+pGZ4b9Unv2C7C20SaVCZ8rGWDuO7aDUiyR4WGpZnSuMUPf1/00cRe2LQt84ohM3
ARLgosm3zN6PKSCv1/fn3doMBrVuhkqIqhAzjnefRR91WX8ogto7xXMjUWLK79u6nW7zHs0fYULX
NH5cu2abFPHqOuhnjCmI6va+D/LbH0OJPtg1qJRrBMt0mhT8YaAthekEaIzfGfQbTDuh83HF5bm+
bxkPA8Rr6UaYZnPh6dl1adWOnzsarALJHBeqHbOlaLdoOyHUmeiGvizxDNERRZIHZaq1TnLHBWDH
al0at00O5qVz3woh9rLz1RfeyOFbLprQO0Shz79eP2OuyVh+lKmGgE+DZk8GLL4Q2SKovU0MBK17
1DSytYeBw1rtpgaV0VE31aDOI4g0oeJRf5RhWYGuYzmxRP8MaXFD6RqnhuMA2O0N4CgnjW6kOqcM
/PU6AhYhkBB+vb5grq9f/v7mWoPYeAOlkhh9g5Wgj7pT00FIteasXV+3Pekk01h4QYamHiRyulHr
g6bNGuzZtQ2WcfNo5LzXUfZUCojhzsO8Y+AhHLpI7sMGbOrp9C1eV/NyHWLL0LvJ5P0UaXlOQxDg
IQzt97ny1DGRWu7KWXgr4DjXmlkGP8iGLUVSlf+OQwwA6ZKWX65vt8M+7FYH43st1UNRnk01PQc8
ZgeWt/1xKLrmdH0Ex8//o9lBxkHOk644G+B+PunYL78XIfb9+tddv9+yb03h45NqKc5AEOp7WdJs
V9UQl1Uq+Pv6CK7ff9n+NwZR9ByUVWYuzzTy+XPRsX6+jylT7Ob6910zuPz9zfd1OC1oqazzp6II
g+C2mWtWfEad2mtuK6iPxp+vD+OaxuXvb4bpgnruyx5ug7dluzPcQA+qoV2wMWK0exo6KCtnyMpV
Z6iF5Z/xYUl2apnM/237+ZZp11SliQzq9MEPS7UDCqG6KS7v421ft0y5BIxdhUlSnNE97bFDgUwV
FEaryRQroajjrrB7GVIBcnkuWHlWtcl2EmoZt9RXy3Mlp8+IROQ2W7ObF4hup6btYWuTisJvqkni
5u/G0LQ8X18nxzTsfgWB7AT4nErk+3s070Ekoz7M0Lx74J6cHkq/iTZ1SMWx3bqgSYOwI5/EOZ01
COhEG+11i9biRVK59ysVfrs+IYdV2Hy/RgLiV6FW+dA1I7/LyiV9jdMqX7E513JZph16EoxFYSDO
JKH/qNFLwP+pwy9gQB/3FBHbWkHRNQvLttsQygyVYTi+XQUUXh31SOOBTKpYw1k6InW7e2GZyroA
5lue6TLKaS+gDf6paiZ9hCCD91cTd/4Jyo0NOcSGTTcEV8w2s/+D77dcAPxLuvwMMbvgRweFue9x
m5WHbbtvmT1TEH6tqxLOw5/lx4CSlO5YX29C/+EQW467SSdZYC/kOarm+rkzpXr085jv63Rco614
33kwu4uhG1jTqGFJHvwLJZOqIM8zQ23lIpV1fYneP8LMbmOgIyDtfp+Kc6zNGVqWEKzQIz2BNRft
5X6dfb8+zPsnmNm9DEx5yRiMXn4mBv3AsuF3YwTuvusfdy3SZW5vXF8tm37xYmS566mMDxUuxdt2
YF/mEcWPbSNYhk6yKJtYBPQJz0N5w3rjH9KRlYclXMV5ujbCsnE+gdE5GFBwuyQETEL4N9JmfobE
Q3UgfdWugURcO2FF6JkqKmO6NnkgS/qra3KzXy7AhOvr5Pq45cVD1LuFt6T5WSO38blDBzs99AiX
12CXru9bBo2+xzbkAdKyUKdMDvVA2wyakWXysu3nWwY9LAHghFkE7BrYVo4yL/l5QupgjR/Oke9j
duuCQoQzzKYdn0QHdvMhEL8y9NHuLrw6v8v4UwARclJX8uOFKnnnkenQdNtS2szua6DVQrNeSnGO
kox9SkkD5l+d+97KReLYGm4F6n7IVNpnSANHZd8kd9UCpaGPDQOB7qYYjtndDIxEoAkD/+fZdNF8
nyVtrff9Qo1ZObuXH/oHeipmNtMvmjEGfB+xFQSQy28V3hsfe1N9YaZQz5NS8ts6GMG1Vpe/v7mw
BgU58mDJyzMU45JqDxqGbLpJhnptLxwJbWY3NigWpOAhRL7CH+rvILc8zjn7NNMyOsSCAOVdkztk
Yj5Sc2FC33zCLOsPgogGUkfwJUUkHzyqm6/tGA1yZYMcNyS3jF8lUcwM+CCBMWyTR5O3xd5nY72v
OZpaiOBrZCsOd2L3PAx1MgWo/xUol6CTLLs8oRhfjomJpL8yFcdZs9se5hGknd44YQgzQQmzUh9y
owIGaDEYc3FpdvvYF+Cd3XSt2T0QwIgs8Zj2+XnQVahupQd10gfeoty9MsD7eRlmt0H4OfSn0IoM
YNUyKYiGQYEe4nAfpvAFCmsgxSnE8KHqdXhzfT6u1bP8veCgDgL5qzj33uztPdU/kS5onngLIdHa
rz4VqBit4ItdV7bdHrH0XpnoalLneKinHVp4XhP0FID67mtUp/6ONdV33YEiB1fMJxP7j1Pj/bo+
S8clYbdOZFXYlxwYgbPfhN1znY8sRcLRDCufdy2iFQeEJiA6lJjYbwlOOG21Yz5UMr15eTWQ/twN
NFWHbVPx/3vfIXfQRoRqdS6W+uMsa3FAjmLtNLjWyboWUIMGwrkYUafR9Q9AibxdU62K67lOthUR
gOo2qr3IgGq6SJ/ScrwRNVq7a8g3Jkv9Ic7YR9nHt9dXyXXW7G4JlBqjbAgr/TgZ9hCO07wzDFpW
Sk870+OMsZjulzg/0gHAu4Kb10th8PrYjkVkl/m/8UhEhVkaJEaeSz+RIE2S6AbaFWU4rZjs+w9M
9kcbhUrQF9CkyE6h0ilI8+iLz74K/56q4TzEYJjTQMrOA1gmts3HuiJikLTGnRf8Ox6dF34gyISu
XHcu92p3UvjIQhYGzI5n2bcfKzhTUpX9LizJP41X8n0f0WMTgiex4fUj9PQ2KbLE7I/WCrF0ZMzQ
4ZSiW2Qn0vg2LJFo9T3cTH0g25W1c/g/u6eii7pKzaJon8F6333q2hZqIIWovGXnsTb07rftkHUn
pE0+FqWuk6dJwbouhJJVAKbe6x93hArMuhN0lfaB59X8QWg58gObxuw+C3l3I0ZEc36/Stfrshvr
foAMQat8LdInPXDviU319KVIhFixGsfX7a4K5cUhqFAB3EALmPelJUbNt30QzWZlmRw7bTdVQAiX
kknM/GHS+V/hiFZ537T+HhH82mvTNcLF+7y5V4DiXlAVkOkTSaFLu9cFR5Qjxnn8VNV0k+pmjJLP
fwdhCciyK9+TSPOkdNnLmKknfYl5thmE3VdRN2UzjL7mD1CpPAkC3cIuGb8BEbAGnHSt0mX/36xS
WA50gNBz/FCmYNEP/eQprOLk/n94mDsMIrK8fYYe6gCZ3fip7GPcHzP7agAVf+BR+qOo1yTXXYNY
Jl3HVZXmOhxQZ5qLHSpM2W6YmrNOWHBDk9X7yWUVlnFDHYeDx4MOz8r0P8HqWt3Fm28OG9tG8oaG
UxTFD2SsijOg9vIEVjP9opUaq91iwIOzYnwuL2JD20gKGfQG5EBnD6RDbam7z106pceyAf1QfBHR
KFFbfmlHUzylqvwlWHu+fjs6FtAGt4XAZQxz3YzAwgPgSHpUXnax15hNPdcxs7FtSJXNHYGmyVOY
oESrqg5kOD2aj7b9esva64ULKLuk3U88ZiDcB0JG+UPIjcgoZndXqBYtCNlkxmfDRLfrNNB4M5Nr
BJWupb/8/Y2lDx1IRIhkwLpT3uwHKotiFyXxuLKzjqDepgnmnVHLwrLpeQL1wx6hXLuvByD9OhE9
4J2U77Zf7TZ4TQR5aKqx6p79qvjFDbizBaDAu6XeRoiCc2QbesKGFMi/6dI8ft+VaEpfhsnbBGJl
NkYtw5tEVWImT2YZxYFwYLEFIeYmHYfueT2/7thwG6Om8rQ2pb+0z75O0pNfzbk4xHROgrvr1uBw
HXYTxcQ6HeZDSJ9SzbufpAIvgD9M6mXMy7UmINe7xMaqMcmKckTv+VPHiRjHYynB8fmBigZ+a0eX
ZOT9TgyoI9xPIe7k4BbooqHOdhzsuBz9CEnZSbbzkihY2zzXrK07IF1mDg6/lj75nH/iHTB/Q94m
L5BR6l6vr6tr3y4jvzHUmhqoEEBs6IlUFKQOSVB/yqNBbOFNiZndKSGzIEETHRKAYvL1QzalKQDU
1dr7xPXbLWc/zBNv61GZ56mZvQ/Sn+p9FONpv21lLC8flrOZslaU59ADcrDjOnjwLq/ubV+3bF63
pPZUI9nPuVTzvliC+D5XOlz57S6fG1jxOkUKPgUPFcB1SIoSP/oyZF3yPQJ5+s7PwnhXyeRJmaS4
JSZqHv+fsy/rjVTnov1DF8lMxrzWkFQlqZ5Od7r6vKDTE4MBY4wx8OvvIt+9UtodComHIx2lJVMe
tr29vYbJDN83dcvG3Ck6gqgFKvzFq1vnE+fg6ozG/Xq78YVosNF20J3ICR+xx+TFUF85H76kSTQ9
asr7lXFb+oKVxpuAIP4HSs+a9v+QmMv7vKmSXQ0HvJV9bKFAYCPsykD6dVnEzn8ZoHZ3BQD9+eA+
tnzCCxiOtD2Kij+dqIQcVrNxSqwI94IQlf2o8S7Afo/smISCpo+Zt85WWkiHvTk8X20h+eTmsdt6
5PKS1edgXAVqaq+en/6cIFT9ZdvkW8Fu8FSF94MCm3PZQGVIJ+YzwRtWt2srPJFsuwHZqsIedZB0
ux25JDmw0FCYdA85rIfPZeL2H273Yx6VN55fbF1hoWoVp8wnl8AxX3SPkkY5NOlxW+NW2JO26IAM
Z92FKQpMLYtRDdpFnhOvFDMWVq+NsoPnep+kvuHXtGXebvBLiCIX+c9EqO9jBj2g1HGq3UTCR4cW
a2anCzFp4+5k7PAuzLG8IBwWHV7mJGjr4Oj6ak0PfmFObIlhkYR1OrqaXGgQZJ8k9ZyL4Kve1Usd
sA5xMJ9k4euku2CfCn7mLIw/SPDjov2QNZskUiNqSwrTLovaukMPZFRrwOrVRVCxhk1cGh4rwCsz
DkID/njJ48r7lyoT9Y81/DXHlT1xYQOxIXd5xOPYyXx69qJc7sYY1VHiSOexjid977ir1bKlflgn
ulAgTdCuIXhG6csnoZT4GDGt1h67lpq3jnRWBVXjG0LPiQzN3ksB2YWi2CbvPsywHdppWfdhXKP1
PnEuo/SdC8ryaxrFC7/dAtzd3nwW1rkNqvNGJ/SjKKdnXPchBxGAiKsTN92XZpXRvJTX2Hg68AeL
cUiG/Ltx6h/5kIkdPCOaz95co6olmHO+A+G2RqJ02Cdu+AjqabjtImVD7Fivi6nyQdWuOuh1mOHL
SyERV6nfQ1g5d7fHcGke5rF9dZbCHFfqKMroWQVp+i8dJ/Ejzrzs07bW56++al3WpKqzafL+t8/h
Gc+5BMg6drdbXzgcbHCdN4ylo80YnNlAz9yZfhO3+kGYIXcSlK+OiacCdjgnH/9y+4NLg2XF89jE
sKbmJDwntBAnvC5774BlWdONXVrOdjgPArIvcGiHN3UPZH8tEqfbFTDP+jxB33oN6r/UByus88nL
wa7I8u80p+oLHqK8HyVwiCvn9dt9gJv2nxOeJNHo504UngWDEggqimQXlAHdxyrZhtwLbWAdiyEM
Vyg3PCOfqR+E6LoO50/kHsKarZV73uwGED1WWh64rB1RJHHPYlR4B4L5145mEIBkYhUMMTf1V1qG
T1iHNDE9we1CueekK37moSrukcTihRA0ErUH86kECyYq1rydlzo0//1VIFIB1qDTK+9sBp3dV1ns
HrSR412BmuVxQ3CgQ1asVxUrFTede2aZE6SfaNnV8X3OFVuDgr+5cvEBKyGvQDnrmIzwAerkj2Bv
qftwWl1WS61bsS1pGNCszLMzFaPYBwKQh9iJVnLwNxMO/HQrtIHgckuwKuljHk5gXEO8b6/ToTxU
Tk2fuhanyrY5sIKbdKIkhVtmZ0XdFgksHekvDhjw+GVT+za8hhXdVMAktXkwbYzCWFXs4wziZ9sa
Z3+uUYeDG0yGKTi3Kpk4BJSHAPTWtov+u92+O0/lGyFno2kq1rhED5jioHEpWMCoTFYJ5Hd4QM8A
2HzJo5rteUH9vXDyzwFMs1Bp8x97iGOuXPcW1oGtOar05BVTG48PJgI8kZNkb8LiSDP/V0jJ+9vd
XFjINrCGFoBkQ+vOP0Odrv+Y5j1AfQ73WmcF0bDUh/m7r7aSkWa8r/2we/TaOg8hRhL48IAaE0cG
4c5hg6/7Y2HiCZJZ2zpkxT124KmAiPv4kLe4I1NfegBxbRLSpFCo+bM3VA6tCZQKH3UKn+cMVuGh
8DYhK9G4FfajyLzaUIGssPd+9UzzHZSl/tk2KlaoowZVx+3YhufRoWSXx+DW+zHEfW63vjDJNmIG
ZE+nl1OanvUQtuZhTFh8jFzRXArTZ/K8ebXa+JhRNT5HwhmeqarEaRwyj5/qjpB45aq3EA02PsYF
J9eFbxa4Q5A46d9lVY2S+lRseiEHdHYev1fBUAFKngxOSs8wCm/aL343VeJj7/ius1YhWuqAfXI3
EkXNNAkfJezOxc4LgWDf42kZFju3p3rpA1Y8J5V2C417xqkqClyGtch3fRH/3Na4FbsKtydC3XhI
dy87bRKU+g4Z9O9trVvBK5XXNSV8rx91Y95x+GuCOr6NEoaptYIXhGeTgs+Gn56anB805DFRMa2/
bfvpVvgaP/FV5cfhGRKu6SHhYNqWpFpDGi3MqY1vMQNTeFf3nBMZXVQskyas//M6IFA2/Xgb3jLJ
OnRp12JoJt7GdzwCEmsSZBOpEHhxK/smjQODSTdH860gwXGY4IcWlluTJBvVAunqEj6JwjmNdT29
SxVe9qjTRis3oKWht+KVDwIjb9q0gNaMugQTRARhKbWGpZ9beSOFscVBQfJhfZvgt5O4FsGBtf5I
9gkv5F0G0N/t2V36hhWzORtCZZISUEjdFOY65ZHZt6x2LrEUz7c/sTRIVuB6MTeOnBK8aosJb12D
gtJDidA93G5+qQdW6IqkclmS+Whe5UjyEiBKmWZkP0NLb39h4fZmo1mkb6IIuTB9rCr33uTIf0Bw
ATabXaYUmV3RrUnZLHzIxrJwv3NCBuz/icjwcU4Y2Zyovsgy1Yf1NGjhvLeRK3qEdWgQxfIhjekT
bOzvNIVcZDS9L4KNmZYNXhl9qsaxGeKzqAd4G+KekqU7x4GN5e0pWVhTthiTnlwpFUzhH9kIiI/R
COsim1buDkvTMK+0V+c8BLF6E9DOPErO7hQk/gr6RDkenhp2aYdtj7SU2ZJMY5iNNO58dS9kDw0G
XSa7zamWjWGB/IHoQsPUPfRxing35srhx27im5jm+PFWUI+BiEHnU+GJlwWI8iJvfoci01+3Ta8V
0ykYaYNgkXwQHVpXJngkPrL1240vTa91GnOp0ynN6y7dASN48kb+KU3KYkdEeI5U8NDFq+W3ha3J
hq3MmvRj5RTmMSDNBwwiO3ADSWGASuT5dl8W4sAGrnhjr/xI1d297JqnEbyu/dSuqkYsNT4P4Ks4
qLijPGdyo7NU8QdPQ3N+crhe2VSXxmbenF41nrBscmmTkTPYsukB1O/CoAyqulw8+SEIodtOaFs9
KSmqEM6HDQYoDH9xHqYHeNUU21IjG4DCchHAj0smp4BT4P68hDnTCUZKJvmybXqt05lXYwLDoS48
5TlAQPvAiT6GzHE2Pb2B32YFsWhIXJR4wj+l4xTzXQNCzqV0tz18onkriscqhKkATdsHD9qJu9RD
iSX0tqkdo3UrjBNd5tXY0CjfyXL2vIyxZewArfcem45ALfj2DCyclTbkJO8kCh9e392TcOL7IAwe
E0rhdF8wWMW7UzL+vv2dhViz0SeSxMJMsuAP1IFMjsnz9yOvN65T27A60VVNwqQcHjmXpoL/UEPj
L35fOd4mchxlNvCEMenwUaQs30FQEJLdvfkIR+9NTrBo3TqQjUqEabqUnugQZsl9DXWi+yEhdJO4
DNqfJ+XVXpSXWJqOn9NTGs5E4gAbBG2r52ja5gCFL1iBnFd130yuxjLy+ysHRfrQV3INWb9woNm4
EkkznfZ5QV/SxhFKviHeSDo57mXZfo8D8Ar3zkimNYnXFy7vG/cSG2RiYlQZGegCJ1OPbQWF6Qi1
22HoqQ+fW5PVhyprp49F0zAGrxcZBt3OFCBBOQ0WOOQL2Wg+Ru0Q/K5l6EHaqmyhohdOw/hNQvKf
v4M+JARRkRD5AN9OEgkSbO7/yauuEkfeFHFyKgpc/72csvoTaXz6XYiJ1neBFzrfUDjJ3yWQAR52
bg4tADxJeZ3+4JjY+0ZNBzrDJMCiAF2c+jEwLDVRl37KRHo0IphAoKG0Bjlil4a1lx4k7XiOK2OT
tcrbl45j8CaMNy9pTuhLkL0fu1hzQFNqA2PRHR0c/NuRFUNVfw4mLePPFHZgMEiuZJTvq2BiUNMr
vFTOksWx2kOqAHUe/CEpdzlkQz7QNsOfK0DbPk2874oPZYk36GMteaE/S7f32buA+57YuYD1Du/H
ifXNt6h2ovyQcrCBjgDHwoghYvXwXeRhBW5YLr9mGcQRH0xFDT+gPACPMC9xwH7qfZlVsAvutT5M
LAPgdKcTyr+UUSeSvWYs844lRK/ZPgqqoFvBbS7sqTYiwyuzouaTiU6GxqcEVtUj5jkM3F0GMlaI
R+pN7CjKXt4GXsV10he1hghEdOLccWFrBThfTYs1W5uFDMY2V0/4VDgJCGanhGT5h2TIfibdwB+a
cM0cZOEDNh5KSK5bAqzVKceU7RVSMXpgTXjuhsJkh03njo1/CpLatG5r6Enm8Qcm++6w1cEb428l
kMKNxigQpb7nIRg5hqJyZKi/LYF07QQy8DUvhpCeuOafTURT2MyEFTn4UduuXRUWTmUb+AS+aB9D
i5ee4ArzNc+53oVOQFbuIUvTa506PBDZhDNT3+cOLb/mVeBc4K4bfQtjSVYibekTVgYmStEPbAqj
EwuBXlEt+JW5gCt053Xe8fYCmh/s3jgM/kIO9UEM0XJ8IgiGL3COM0dI/nXkX9LikBNYrcBR07uM
+wX5fvuLC5NioYn+D5MJuGnIv/4X1UE3/hdkazjQpbatZ0nUgSFb4Kch2MmE+Acv6MddZuRa+X1h
PmyAkegDFqokTR+IMVzuAqra6whhxCNUGcqVjHXpG1ZcSK9xRaoydIHSiu+ESC4v91tJ9Irn8dIg
zV9+ta3KSXaF7Ft2GhVqqhSvOt57Bx5D2Yqf11L7899ftT+rueiiG+KTasUPMjrZPoIrwkrULTVu
ZWKjI2gIYhUu/rErTAbN2RCCHrwdhu7jtvVp3ap0leZ+DrXo/CUNNlnwyaHbjCYpI1ZEE1i8IA+a
2Cl3CASBJHUB9Sy4qlcefJdWj3Wr8sI2aEOH4McDkfTszcVsMcXP7taqdmSjhtLOU3HgZjgU5sqR
TlFKBTim220u+sN15M8FpDWJyywbzaPX1O0xiWDDLTx8Ysv8RrYKF9MF8ijXM49joy46RlUHWUZ3
uN342+Mf2X7iiZQCdGjXPFYl/VcMkMAbU5wJfstXZXjfTr/g7Pfn6DAGZVy8XMTnfB4dws1HE4vk
/ZjWh2KjewL8A60gprqNIfZWQBAZ14UdlbDkcFpw524P09tRHMVWFKOAVnvaFfpeRxCWoilaj0rx
4XbjS3NgBbDCld/pE8rOqN35MAOGVkVVQ4Or9Ff5kUufsMJYpIXkWcPcfJdnAcSdNMUTW3FfMO0F
xV3rBD3ZVACLYiugiRYyzSos/10+zPjnQYmnGo8M95vGyhbjyqGpjIrjKB4oAbjGU5W8SwNkkUW0
qum2MNe25BbMbxsZTwE7j6ylR9xyoLTu0c+3f/9S41aKymIYV+vMyS4J8IsXKFvGH5ti6jbBcyIb
9+cBZgaJtRK7qe4c9wAX1PIQwbdu22+3AtkTKLngzhqc03Q2nvVhT9hnm0zJaWQj/EZvgpYsGJbQ
Zqfhr4ADb1029RoVamnYrfjN+ypmClamZ40U4sWVRO46ZbaOuxXBbACRQ+QvP97zvyaklfu6MmtC
ogvBawP8SNyMJsniBnVx2PWMJdxsR4h7HhsJj+RtU2tFrSrme73PG+ye+IRsgHFHue75duMLv98G
9iF/9toQzOmzB3ae7gv3mbNR3/d0hqRu+4R1Aqci9zgjaXNOUWQ+oPgQ76gp2v1QIiW9/YmFY8wG
+JmUhKHsguas3HLca5K0h0o6yb9dCBlcEOWdT7e/s7BUbRhf5UWjiuHvceay+WASEHcKfzUbXZoK
K4Q5vC2hRVM0EMXAO6aQuHNwUfW7NuZrCglLv3/++6tsGk44kkdDkT6IpoB15vy61Zl+01UA7hR/
Ni5cfwSbJEsfeOnUexqKEwqcGw/5v+B6sY7ayPMQZ70m7xnXsQYoJ9/2hBnZgD3C3TGF/3RzDrym
fxGJGtvGrKzOpVG3ArhKssiB1ydWZ0zo1yD2ut99Zbo1s52F5v+C7OUFUP3cJdgbULchZVHvO2+1
MrHUuhW90IErvUhptC5qFM7gkRfeN31fHzdFlA3To6IKAUr3x3xHAvd3ClTIp96t6Er2trAv2Ci9
AKrzLHec8jyjNbgQ9wkWDxiFF99lP7d1wIratEpRVqlle64GcLHYhBtqxlcNAOdR/ruiAsWGP2NK
QtltFJXJL3ld53eyV/QIjRNUC2IKZb65RAfcXnjp2SoAdGm+rShWUeGYHB6eZ16KHx4Qv8e4h5fe
7cFamg/vz+4kPuQmOhiMIImWXbhns9FgWufjQxV3//gaN5zb31nqhJVS87GmzjQh4iD+BrIoVIwg
XKzbaVjJtt5+ZYmoFdEsLFhUeiS/gN4HPoqK5u36QxJk/0ClwfnU53gQ3NQTG9CXQj1cECOxdxRT
cRFw0/oyuQ64ttuat6I7cWjT5YlfQpkafqS6afKnFqaktxtfONBsOJ9JuqaKRVuexTD5Z1O19EMe
h+ozRBHVypVjYaJtSB9pXRM0cAOAnn7+XgrcOJrS9e5u//6lxq3QFs6kfVq75XnURjxpg4J+n25D
LUU2oG8sYSGXh0afDEHBQOrwM5Dzayn1wrYRWkFchXEB6RXZ39PR/5oX6gw+8CN39ceKyLPTOTt4
ta6EwtIk2yENwjGUBLQ+wTfQ+yoBTiznxCL71sHQ8NftiVj6hhXOcFvFDtu3GtgEcwedu+5zV7MP
Ubl6TrwZzxGzyyC0zzxCnAa+Zz5P/HsKnGt7p2D5qA6D9uInR0vmHAg2lZVRW6CXMrskAtRRAgXk
XkCc3Jt2JIvoV4dGePmLkmA8+kxfiWnkSQZdcV/hFfIp6VS4EvRvDid6a62OLDFsJDBIu0Yqne5L
vMvc1TzZkSnesv3iA9aakGU4uEPliSveDEd3J0L/M2kqN1tpfun3W8shnELgMDhc6tqANu8E7DS+
CYiPyBYqI7cX3JvnFDpg7e9eHXZj6OvqmUa9d/Tc8lMlp/HIO7wJD7xYuzy+GaYRswsmVTayKWsy
eaVTyB8EeFA7D9y/o3HUVed4ClBVss/qtQR9YZXbxZNA9hzAGNXAjxX6BrQEzrrieM8gfZSepiY+
1XqjYepfREqIlGuwQUX1DIVk5w6MXfFjSt2arSzhN7dmjNw8ca8uMhk1oCu0gbj6YeTDgGkEv5hB
KPT29C8sMFu4nDdTBeoCq6+ws8YD+piRmH6cnB7l6Yr17locLnVi/vurTiQOHAtrVPmetYFgVp5C
DKmX22AmGCIryoPQ4yUXun42RZIeDLriPKJ4WlUrrwNLv94Kcjzaw96Es+pqWPxTzh6b6x5bC/Fn
V1W8AZpx0+C7z9Bzkw+jz5T+hNWb+Q8JKLrqecqzeCXUl7phhXpQ5ipEFYQ864gPj4Q74GI0sBvZ
VJqImF1gIXiWLjOXFM9BS8PHpNMc4QA7mObbUHqJ+jgIAWjM7XW70BdblhzOzT4gH0WDjTGB7GFZ
1c8eJXolKl4ASn9dRtCVeV95tV614biFNIY8Vdzr3lfOCHCGWzix/z6jnAW/dQ1M1nQ/VGrUX6Go
TP3w5HmB+k4xAk681101lr9BFR+mHOaiMQ++4OENJy0t8EJzdPBgLD7Sso+H+qhln2gX8zHm4p9q
gOrlZ99N/aAHictvACMcABBZ6djSsFmbCat0G8CqoLkA3e8dVeOmzy6p0i11X4zavMm8GjUQoYux
7KT7DGN7/15D/5Bey6Ka3OvtSX9bDIHZquYmGmcpORE/vQggmmDGwMfZe1ZD9FIKCFZxvBD6FFAR
Um3hMKFL1tai8gDuB04hryKW8j3Ss/Ay9mYTiQOtWxtLmijuB0noPY/ML4J3lIKPdSI96Hz7dqzl
yrQs7PF2xWdyjIrHOo2emzB27lLXEDwODj0kRcq1FH/pE9bWgnInHDopbS49BeO+r7NfuMlXOwVF
zJU0cuFE/6v0E89182qkz2OI1yk2aXJVLEnvvMDocxI6zUMXhexwe6EthInN2AwzAqQ/QZLsDqbL
TmFdR/SfQslmOG77gLW/wI4k5UBcwHdAugQsachrfnZwp1urfi5Eil0NcutSGRFpbI8JSLPzlSgn
UX/Eu0x38nKBc6Z5bMY62U3dRi9vZguba1YltTtE7rOsHwVLv47A4t0erYXVZZeGQr8aoRKDG4SU
cfCNgYC9rz0hdpM0/s/bn1iacTvOy4KXqkYe5BEIov0WPqP6o4Rl0NqRsvQBK9STuilgApZ6z9If
veTgVQong1NlxZaSNJ7crJsCQKF+3w11c0Uu33uQCQUq7B/HT4JqJQCXOmCFOE14YgbRT//LHsYM
8CYDBPrKeb4wxXbxhxamjipgNK/APAPlN0S4fsR8ytpjNhsW3J7kpauoTerk0vepx1t1GSsQygGB
gVukh4OQ+3hJVLMoVpAArq8GMJxH1/1aj6vuVgsRaVeIJlp1pOvb5mqkyz8ndVxdZiuD2VunHtoE
TlRhvB8dDd8/U0+bil4Rs4tGhldJILWgz6KDqdaRBzBqP7ZDy+5vj+hC9mqrm+si9iJq8uhZtrN+
E/ktYj+4q2rxFIVJurLyltbGvCJfpRXQ4IgJJK3rq8E9bp+6FOrEoCs9NFDlX+nHgkwts8tIKSFq
4JkcnzmBGo6s6CEB1mUv5gXA88jdjZ73yxD/AdI/z3hbYvsZjr+yLhdCK7T2hjwQNYE9GSokaVSH
cFAsXeeYSQPR8NvTtPQBa3MI2hY65EGMDZQ1QbzD4i+wRZDKW4GuLQaWtTkAXqHawmB1+6Mmh7IC
a62KvfEYO+HjEOlp1xMx/mPc5Buywgdc4dZwbQtrw+aOekb2fe8l9XUc4a5MRC+KXaMZ1FiBPQdG
bNP42dRRXP1cHRd+c9VcOUCfQf2+iOHxta11KxmohK6aIFXqAtJQQHe6goX3DqZ94Ur8MMTJG5cZ
mzUqadpEHHbB0F+cNeTK5kMKN8uDLupvQmT8Dh7D8IrT/NO27sxT9SpciUdk0qEafo1rWb9vWdb8
KGTNjrdbX+qMtRkEPVUF0Z66qNzcBUGenYynr1Xpfc2Rd8CcMD8APrZyqC6tLisryCHzlIgApxKE
Gcl7rfDUyJqKPFa+WkO+LYSmzSiF6K6P7I+IK1AJbgmdT33OsmSbmhuzVdABzC/SqWjElTg52yud
OCffXUXtLez+tgw6Ki6Cm2YEHBAorr3XZj9nUbrU665xmsmVvWthDmw26cjVZMKslxddh+JgoB22
8wpIGTh8G1YgYjaddExoXDsF9t+8UfpOl4ArzVvV7QW7MMG2ALrsZcuDzqvezZaNwQhLM4mX2dtt
LwSDb13ncZmXUyCj8UlFHbjULVWn1FQ/RJrWO78E7DCuB+/Uz6nFtg9ase3BBifqmhHFSMM+TT2X
MDlIwSca42zfwBjk5WEnnNZu30v9s4Jdh9mQuVAfv1Iv/zkKtRMse0/RPC5PD4lTHdph7XF73mzf
2CR9K9QrAfPqKHard3NWlsT1Afpcn7BfPujM+wrtzZVS4kIaaHNPXTyGVZGPzTGAhtm+HDnSMbhX
OTH7JhvwmI0XszuvqSB1ytYYF0sr0Dr9hRPn8DTq2svLdvmiiReyNeOxpXGzTn7qZ13jlbW6zMgz
gC0hYTKq6C5JgSlxO2BrUY7ZtPZsTirc7OACh0rG09g63V7AHF3CfZKI8kcydP/UWBllEPy77Vvz
gnx1hslOtD0EC8WL6VyYDFAHqdhzQL17ERTvzQQWPYuzlY8tDKHNUwV0CBnFmKhL1ST6CAT0LxWm
zY5oKU9dTPBsVa6VaBeWgk1Y1bodYNtZYacjudgFEbwOm16tPVEvhKtNWIXFXaTCDjMEH58QawE4
jrn0MAesSHy6J03waV7bt+doqS/W5pCP0LobUqQ1LweD1PXBSJ0ctjVubQei6OpBourwDgYcyb2K
AU7LMjzv3G594eC0qasRzYYwSCjyihy8SZeCGNkR3WI761S1qwrjPm/7kB36QeukJjYK6szwdIF8
293/P6VzUqzkewsHtE0IFGnMOPTrMFQ1JMig2dYfaDy7WnobncCYTQlM3MS0Xe+0l0o0tNyn7Wx1
VPbpsxzTae0OM0/tGyeAzQkcW+madCLtJSl7T98RkdXVQwUcNu55A8Sa5BdPTQXerWnumGTYpSoN
ih9EpqR7dsomkcmBlD7kTCsxRs6+SAZU9W9P48IQ24xC6vBwzAIDL+Gxa44yD36lft0cG/zP7Q8s
xJLNKoQDK55snLi+KlxE+33ftfmvGiivL7ebX1jvNqFQkBo16NKtr1AkJzs8Bv3QGSGfQUCud0PT
6JWL1ML+41o7QkI4sNSFqq8EKrkD6rdQQxp4vucNTZq7+c2uzBNQkcusmZqVUF4aOWujmGSOKefI
sMOOqAc2Jsm0Q0om12oDS1drm83LQSatHY4LAuSwftRyvGaQZCKq9i7amBGlY9y1ozH8FLrucIJS
+Fqqt9Qxa+vgMQjJuuurd2y2EwtcJJgpZSvBttS4lTUYWqZx2fj1Fe+F8ccugITILvTzbfzeiNlk
yVA2aZf5vL72ZR3CbiITJ8bLNY+chSTOFmUHT4WTuvPqa1oLvXca+IwoJKLzOTeXieAmtH9JEURA
NuZwNoWSpq4Xt34LhxYvy/eemSBZEq06iy11aI7bP9IdL4QOexo/4VH3pyrJbz2k449klPkhqKcS
BB0u7kYFXd8MG8VKtC6sATJvdq8+mkFFfiAd5dc+T9p/RdR23U5koX+6vecs7Jlk/uyr5lXMTGCm
OntnsvLznC0KrconJ/XWtOuXfr8V+axsIcYNT5Nrr1x18Z3S/Q5si1jZV5Z+vvfnz/eIxhXU0dk7
vKl+USPYPwCyd2dfhey6bYCsAI8M7VgiBCwEfdfPv0qYBqffR6LS4SnRKgk+bPuMFepjbiBBqFpc
rHqudgCCtRqVdxEe3Jo3v29/4+2p+ItcWUWJwzKi+XXyE/5gmJuc6USg8rmt+fm8ebWUwDxNARGo
ca5wEsTnoanz8gtlItwkCx39xa2sHFWVbsQw2aFkx8oFVz3Gbfr2r387uP/iVqo6TGCvnsiHuWKW
wm7W0DS+C1CpvUfx/sOL+e/8T7XcWLH/i2speQ5uZR7BsztTxS53mnIHLAvKwbRcS6Hfjo+/iJZp
OCYdfj6/KpXxg+sU7S+UlkMIjJhu46qyAjyCPrpfI/O79gAKp18Y6YmEmkkZptHH21Oz1AkryBUr
+dCxoryCDB/Ce6+9IGupLgG4ZyuX5nkH/zupRQHjz6UrqoLIpnM5DM5BVMwn8OL3tFTFdxZl6krk
ROr97b4sxaAV59wfQCochupa9qG/N+6EmU8bRr/dbn5hqGwA4dCoyGM9La9kkCyFwE7R75qodPYt
PN9+3f7GQhds1CDENHRb1mN1TYf0E+Co072PyF/J4RdmwvZbyGWnu8zp4JLeUZi4QSYCqhfkXONk
aiI4BG7rwvz1V1uVkIOmaVXU16Hof/Ig2UVDvW2x2lDBBtlgWpq4uA501HeA9YozjJmB6EVesG0N
2ezLOhe0U1GGfaNxvR7HhKL9no9VuhINS4vIimgCaXI+BVEJLGWojqHX+t+aCV7rQyPrlVN1aQ1Z
IR3wKquA0sc6rYYvLe9DuCAExf3t2V14poxstCBUvduiblO8FGLDZlTcg2PY7Dpwke8HWnnHab4j
BMGh1/BI6kKsr6zaeAtHVv3n2pqC2nddPJNeez/sDpmbRPldrioIQAGPVW0bPxtECIEm1tRdwq88
gnMyz2hO9jXPEnJ3ewjnM/uNDdEGDjpTq0O3rcXVVc4PBVbyHqC461yZmu+HYsr5LvObbfDayMYR
etQFXSkj5dUErn+YjDZ0J0Zn1v0Km5WdcWHF2UxN5QL1FpYBoCswKeh2HjyNv4KGLsbD7RFbCBob
1Qd5ah35VMxXj7ZDwV+0zUmw0D3RIIGSyLaPzJ17tW9BuLVWUxVk74iGKmzikeQ+IcRAgGvVEXip
H1bwC0Ym+ERiA/b6GKX3MHrqumC8d6eNToGRDeeDOhvNfbzmXktUIu5rXMpVrtawgkvTbJ3kKXWC
oNOooeS6/sZMZN7HECZ/vj38S41boS1aKAD4MNG8+k5xcsJIHEIZ6ePtxhcG/i/oHo+qIvFx0QgH
VCi4Vx6Khh+L1FmjhcZvx7QN16sgfI06M1gSs0lWkA8HMxeWxJA8J1BvHUOwadr6AdvymkT5wllu
UzmrEMAXVFRxytbsl5laiIg2JD2A6AJGULhmtb5Q+oGm2p9BkbgcCm61QeQhZYCrCxQmBSR1cmCY
nmUqniaImDR4AwGkt32KOrhob5uweSJfBaPAfLkKH7mqDmqNpnDJMzx3CrbvAxisrkT8268ef/E9
q4Z2uSz96qqAtXsJR7/s1YPrMwmDqOCDLIbitK0/VuSnDgy7Ovz3TsVQM1VDZA4mbuj3gqfeRmxZ
RK2DX9D4/8XnTBKIuuLTML8SJZNTXpxYVf+FTgTEooCOdiYz8mxixVfeFBeC14b+hU5Wuj3qq9co
cBPICmlGIQrg5sGn28O31L61ORDIsyOAHRzJRS7OE+3Tb0Hoh//dbn0heG3kn3LS6f9ydi3dkapc
+xe5liKiTq0qK0mn75d0MnF10qcVUVFRUX/999jvN8jhhHKtyjADKIENm81zkTpHMW17H+9asGSX
6PfQ6wUobv5SqpeFi99VBwvEy/1ZvsbEAOrRBx7CQb5Su0EVJq1gbZYyLZ15Z2HbOtgW/OvoAdCO
xi62u2jo5/t60XjWLbohbI/XfYCxK/hywtMkRTWidTt2DnLe3YSk2inKWaLSBPSxaZYBW1s85mSz
dwZrQ3kngF38ex8OQmFS14of424XkWnJxkxqaNySVkQZjKeDofoN7/k84cuanSeEkLs8wKOlO7Qu
2zuIbB9n7APU91ij1CI+5HhudUYA+xYinuoGlEeZEq09L3s/4yLrwhdNK2+gOwegZUWYgtkwRY2r
Uer4Nitm/SUCKv7e64bnq5aDCVxYBHc8HftQnPJm9lkI4v+ZJzwFXG7dcgYFpuxXl3utavPNS9EF
c8sjZEn6oTkInv1eml4nIywotRh+wq9a34up+nG537dzhsAUBINjDOwnwau5ZVX742+azrz6Rz/t
Pm/YOjDOOJzeM9TdUGeRGY4fwpofmQuvN9+9TqwrDEzea60DVJ1dVTzjCRn1FoctVdIGYb2D/bF9
gLGYSUanYCrWALbq8EnaPsDtoIdRKlwIL8/B28s2MLmttOokG2GDditrNUPJphYwlponVKout/92
OAZmbWoIO3cDVopnpghxjw6d8zmZSB7/dOJCnaNZhJBwlnvGfrYBM44xEQmosBZEfoBj8ZhsAnAu
7FhO3hBfadtp1qiWoWQx9HHlBwpSc6f1eohrKAmW3q7ttWVKzAqVC3QtQMp18dMlUXuAcHF+O0RE
7pwslhEyS1SxX0rhNXPxcwIKPxmKrE3KymOfScfrh8tzbvsA4/Cq+TLrNcvFc02C4svQti9hnwU7
h5etcSOmIxey/jLQ8oNL2hJYMeD5nQyFtut++tbrq3OdBDie+NwVPwUsm/DSOheQs/Yq9yoXNHCV
jICOQpfILiyLnxGbu5to5GGelHUmv1z++dsI/7fwEUTk3z9fDmRyR1VkD/Cm+e6CzPGtY807x2mj
cwvHi9PlXmxTYNxSHU7KBZJs0UO4UH4vKggwAMUXf7+udSOElwpMv2mK44ecMAira0E+abJbHbT8
drP0FLEi792Kxg8bKWNxG+/A2DSml3+6JbbMulMk/LiaZZ49jAvQa01ff6p64FmdDbh5uQfLBJu1
Jt4tLoR7p/CBi/Cb5v6a5A4WP63Rw9wU7Hy5G9soGRHMdE98AO6793VPwFLmsKeTJ+hzQ1z+ug6M
KIYhEAN21Y0fakiFHAM5eM9d3S3XQeACk0Q6tRAMGas2fpB5UN3Eig4vunD8nbvY27eZwOSL1hOI
v3C9q+94005Hms+ftf9eIM2IRv1dOqV7LPDK46zFTn5mW1ZGVI+QaAvzmoc/qYrUnVRw8Ys8qn/0
cXwdxSIw6aNLCGQLjKHDn9A0oDftGlep1zk1UDXN3gPr27a1IerS/96cmCrKQg9RdUc6duRj8E9U
tp/G6BMJ5Z2e9He3DG5V1XySTXRDgjypdiHGlgE0i1OTHrsxzpriOZiQCByLrG5PWYnSFA8Gxzle
taTNApUrXTV6KmY/85qRF6mJ/uiHUb93cti+YUuwXp1MXdbxngk/fGhE/1KQvDh2TfgcrtVVcvlh
YBai8KjBfIgyRQ9ZmYPv3rrnHlySb9cNjhnvQyMjQiLxBHFz/9abxxaqj7LI9haXZcMy2aMcVGEW
LmP1tNRgKeQjlMSqZpeeYGvdOLU9lPvE2izVUzNVFPophUqE7vdq75YHn8CsKvECeiOjE4snV1VA
HubNoZ/0jV8CX+av83dnqs9ZH6abAOqGtB665sflWbFd/Myq0gA+7zjOXfWUB/mTUuomcunHAnVU
3GaGZFOH0r4+9m79shVXdzrdtq03khRTbYwpNO45FS7ldLpZfOTpQV2XiUPAVGaBe1DF/KvYcCRY
5DXM4+VdlY0pI3rvTmLZv81qVMmymXYtqgKgtLzP2/EwVixMgrz6QVF+Dbx5PWzjvDTRzjhbTm2z
HDV6cwvHl46+z6nzA84Fn1gBk4KMDF/h6aRPl8fVskhN8ikUSXPO3bq56zrwXlnW6UQHu85yttaN
jMDxMp/iMi2eOCTQkrx3ok8FL+ed+uBfkOgba8IsSQnIEblEtOJpacnh73Jo2jlt9JT+jYmmhFhC
i3goFdOHap1uwqG+n2n4yODJoyUOqcDZU0uy7LRmvcoLY9I6bs2eUTguxKFtNLYpVIq8X1rKPXtV
WyfGlqKipSGR7vz3athKE1DLOUAJxL0Na3ldDmcSTrOorymVMXkftcVTB33CDxAYUzvYTtvPN64A
0stIGGU6fsZ86OJuifIwhdQ0JaByE7FHGLctOiNjcKtg6sI1o7ebZJXbQwFkyCFadFW8mKxSF0r9
+dqh8b+MyYgtv0SGm8zlxi3jY5JJu3khsNOO0HiEO7wqnR+aRerUkF1hS1sPRj6gywgl3BI9EL/N
kswJP+FVdTj2NYxQLn/D23Vb6HkbGYcQYwXtUnrbOf0to3dEs28ypKdNnKxi7seppTuwme03vxH9
dPvGV7kNuOt0bJeA3rrYH1WNe73ysgPoOd8zRv4ZI+9w+Yss+7BpS4pXgSkYw5r8Yj7Ds4CT123i
lTk90GKg37Nq2auo2joyorvoO38Y+Sye5n6s03EFt2eKJDCRBKnDirePy99jWwPbCftq3AbVwTmp
XdBNkC83jFepZnMLvfds7wHP9iFGnLtTPYQDI+5zVeRBnPTVqBNIaLibx9fwkUXjXhJk+xQj1LU/
L92mDvokpn666fwxhIaJEAk0/eKd9WzZTUySaQxhPKhB4NhvIUz9wxW98y7Q05V7lckv5WDJKgDC
3WeUhIdbhsV7twXJVRNt8kt5IKWb0aZ6imtefZn7hd+yfrNav7oHI9hzPhSh6p3yqZ7DMOG4vy7L
3N228a5lpiXITbtSuE0VuhwpLvqzSOeFrodg9A5xF97i/bQFDkzvJBO2ed7+/yoqSDCIcQCX/5nz
yTt3nQP4Y9N1q7Ozi1j2RfMxZhARzyAmEj8PuUPS0oMFS9M40V3kQ1bEWZfsCAmrdWMH7Cm3WoLD
JJQKQbtoDmf6K4oZe4BE/wJrWRwnUVXtqUfYujACPZuX2CsQEs/OzJrz7Dvxqfeb5vSX43B5Edvm
xQhxyEOqDu7W0cPk5OKjBzEMN1nxd+Ud0OSOLpUenCHX2TMm2zsr1oRfmDfWOzIBll9vupgukJ+V
niPofYQnpW9Rh8ffxPG1s3MEWsbf5Ic6Que+A+jfk7sGH12YBJ8KPTmwMejpt6uG36SFEqU1F/Pi
PY/r8LxOkT4MONjTy41bgttkhYIDM+VhVNJ7EvPfmSQHV6G8QgTUqieVP8Vutxd9tnnY/v8quqH1
CszY1GePlTfyJq1p46zH1Y/ozpfYJsI4uoGLAei8z51nFffxHQyWwrTzvTpPpgJOD5dHy9aHcW7H
U0nbstPOcwt+yccyzAGd9x31ngBxt9OFbZiMeGYLpDg53GWfo2mqvkRzEP12inlvtVrSApMOqnkT
elAkd54h4T6mRdvd9gMuZtpBBjpsGKbL42TpxqSEloCCc1Uq57nAu8kB5lHBUW3uEVz9b3+9DlwD
f5B/rymowNGhUt78OJaqdw9jVkLJ0pn9Mr6ugmtyOzX4MOHAhfMciAkvknP5fi4gqr8AxrNzKFnm
2yR3doMfjK3U9FYvq/rVwpj1nRfF/fHyRFgWrMntLL01rOc1yp65ap008LT6Mc49OaiWuDtlIdsH
bP9/FddRM5KYBhktExZk+uyOtf6nwKBd92xoGrOOi8riZS7yl770+U9QSdh56Bv6+7rxMQIaUuqr
h1fJoAQtNIawIyyjUV1aAExUzClOlzuxjZAZ0hNVkuUTKZMF2Rpqgo5uy/dOOMp171nGktr8rRO+
mgSRQ4dD9iJEF+1KHqYOSDapgvu8LLMbrZv8t2zK+C7gzePlb7KU4kwO50LHbmFtuDyilsTu29Yr
yaEr1/F+hIwBv68bVAZBQ4ibAQj4JevZsRLlsGf3bFnWJseTd7NqoTIJc+YBy7pR2Scnr6J3xcT3
erDMmUnphAUyRHIqH3MGX4jh5EbaTVHD2lnUlulyt33z1XSNQzZDmG1AzIxhRdej2Ai8wDZVN7ry
9SnI+HSYs6kJ0jYrJ2dnHdrmbBvNV70uMm5GaLWtj3mpUydaz0H/WMGsKEZen0EbyA++walzJy+y
HAEmw7PjbqB0O+UveVTGqRsHJxcm3e839bmqhYbP5WVoWwjGoR/PGe9EsGbPkxd6xxjvnctxHkLx
ZdFNHe6cZrZOjE0CZtqK1Qz+3w3vg8ShKGeCHUk3MP+VKbBpoQkndNGs1HNQunQA4iW+Fj+Yi0+6
PEy21Wxk8GyCEbIQcfbcZc4q0hUg12Twi2DaWVlvjxA1/TPrNc9Lj+R+mZAGio06AHRnrFEFmJb6
5fIn2Lowjvq8dty+L6XzXIIZ+/0vfJeGqJnkxZ76z9uDRP8DphOZYpBgxVM5b31dD4dsHAZ1AJ/G
8budiXg7BOGO8+8QFLNwS9EG5L5m0SdJoDU54Bmdw501odvLjeyb6QDZkdu1nouH60ZuG9FXYa9Q
ix0WGcXPUek4j4sXflNVJr91XZ3tBMjbsU7/A6Yrc6aXto9ux7k5ChWcOrCVE7/Q6RoWV1VSqGkW
EUWAvfuDmz2EqL8f81rKQ+8CBNp0PNyZHNsCMOJcdhIW835GboW7GZ/1SFjDMOc7iZ5tkIwsAJgw
T4ksqACZDqdPE2g7x1LTJ/g2AVgXAxKyMxm2QDFi3ZeDHJ3OiZ77Rsu0pRBkpnmYH4tij7NsGScT
SefCBzlYFp/cuxHYvQvxR5h3794dbK0bgR6JDqDzaWTAiAlXHLSLozGK9h6sLKNjoui6IVQsXkn2
vMWBaHBdz+vgfuC73uO2DowIH3HjcQsdExhgEuB7HP2dwILxCG7Dl8vhbBsfI5xJDdJzCUHNZw6d
G3rMZACrvnIEo/d0XQdbx6/2i3Hxy/+V4UQT+M6vaK7U/C5HTrznz2r7AuPQlu4kfCCh28d+9vV5
FRW5cco9ju3bBQ1qIulYBokZ1kzknkP2TEx4VNHQCjqybDj5TnDbq9DfCWjbZxgBTZBux4V0+E/C
y7FIZb6GKomzUdOdLNHWgRHJIHQsQPir9lHMoXwKc7EOx4g3eu+NwLJUTUhdzaGiWzZOeOuGgp8y
H4rjUQU13f3itGUyTFwdvGA5nEnL6FZDDf642UomUkudCo33bbA6GBSe3etGy0TYiYiMeUPi/AX1
MgcSCsoJivvV6co9MzcL6IKaXE4Y+IGEQGQEbX6dEhc+pZn3kfP2Hp7M6TJ2tzUdvk59nfRZdHM5
Ft++KFCT3tlpiiQzVvnLAnY6OMORnzQaVCmIdnyps745rSW/mRqICO6cHpY1ZwLwKI6pSfE6uqWr
xxLScgUSzq4/qq11I/I7h47cWzvyuL0LFxkdDpxWe/Nja9w4vrvO5X44MdQ6qqj+imy6OXm+n3++
PBO2YDGifWl43fRxEZeJ8NZfgLpkRzpG79d8F8pn+/1GuLNF+TMHX+SxI115GPnE7kCI3qO5WH6/
CaWTK8CUJaX+bT5vYnOgkSZjiSrvWsS/rxohE0e3zGPRQOcKkwuIK1WiAo+aVaeu9vYciG3fsG0z
r04mlKk5Q2EXJV4efnGdpTpvy9/JyitPpv9A6bp+9HqpxjLJerf/J58rTuNDXLlAxh8vj5IlDTSN
GDqwz7yRafIoh346II3NkoW60Xe/X3+VHUwnLndjG6ptkb0aqtyjTGR84S+0dlmCqnJ0bJuyTprl
SiIqZUYwxy6VA+9r8lj5a3GuF9Gfwl5CIafVe7hsS0iYALtahgXgXqp4AZi8+0r7CgLioD8st9cN
khHTehS6diF+ebutWOW6f2gAqdw4wKZ3uQPbZBshrWeqoPDQk8d+9J+G0c0PNACkvxqoPFb9LrXF
0o2Ji9u0PP3Op/xnlzWPdaPLm7EnDxFdqptgrHh6+WMsk2GC4QRkBiLVxVGZuFGgoqdaBLV4yIpd
eoLlsDOBcEvUQFWi6YFbccNvXRC5t1EdxwdRYhN0pvk7Eur44HAun6/7oG04X8UIYNJLH+c9f4lF
2x0Dn/bHqizlztFtm5QtMl+1rmm1sLCu6S3FDenI2yz6k3Eob3rxQm6KUQU7kW7JsUzU2xpAmA+P
d/KxFSDwV91zziekP2JOpwwmbl3Y7LGobQvACPjOZZM/SyIfIVQLlLenAClZ+2knVmzfYRzfRUwY
FBom/tK1rYANswj0qfWD4hB2ZfzB46FzUkOenS7PvWV/DIzQhzBjHwPihP1RCLiD5dF4yleh0taH
RvJ1XRjBL6ZRrQT3+keA+eYyVXVQnUPw5tk76BCGe1mP5UNMNJwuvDITugxvyQDGioQF6rvM3V5v
ebWnOGCZ9/9g4gInCLyu9h8XEYXgrTB+G4hd4Rpb6+ahjtyV+DyjjwFQH+Mv3yVTcBc4Y+jslads
Q2TEuetHRVOEGR5H8rEpaOK25H9FPnVTrFW/cx20oMGpCYYT0RiMPXTvH/vKe6BTNKQlhDu+DlCK
OIQ5kF3a89/5FW6kHnRIvkrWLGlWiN+XV5ttGLf/v9pucEkHTwKm1o9LI4tjGXV34IwuO9Fia9yI
/FroBezokN3WeQs3GXivwBxP7QycbXqMwO+cuSuDtmS3fy1/yFRnpw09WIERetUTJTWNFsYCj0Wt
z9ljB4bEAe/F/l1ct1cmKabRgurlDPfGpnnM3KF/J+DR+/VqCgM1wW9VPXUNhGUZxEvBVl2XadUJ
h9s73dmlLFNrwt+iKIIUzuqWL5nXoCDMugrGNirky3WzayLgNCR4axS/wkdaZTeo2ItD4Pe3nguf
zqsWvmmzMLdcAi1f1I/R6OGx0fEdViS6i+j5uva3ZfsqsGAvOS+wLqWPJPL9OiVAUJfn0HHp+nBd
B0bkBpAx5DwWJZhu3XwDS4XhK1LeYWftW45VE/QGN1GRTTwUL76j3SzhoY9XxyiUU6ImxNrBCfv2
w0TY7oJ6M5wZ0OT/Hi8S1ZI4rvRSYJa+82Bkd3ElfzTc4TtZ+5srFh2YBwbgEiuyGnTQ8vhnFMji
oXe13Hm3tLVuHBZkqsp4Imh9mSHCL+J2Onhr8HR5qm1jY6wlIXSjc6f1Up4XEHws8A5aexscNFbk
mnDA6BiraRyL1c1q4aWQvNGHyEF5gvjTHtrXNjr+vyc3q4cMXn/aS7O+5J+k2jAFY7ZH0X8zZcZv
N06C2qWDygBNSV03eBdFzmPEp89Twz/C6u2aZyR0YeR9Ub86+IKcpMQBfwk+7m6qpulzNe/y9N/O
A9CFkffxYtVq1EWQEkIOOnYexzVMWTvdSG9KYTR7KIPgS7nSu6FArtleZ5TDiFnhyZbBgdT54KV6
cTDpLZ7gipb/vrxyLRNvFneyjjpOVQde+tdNCLLBwdGP4YNxuXVLXJiSXROoJ1WwxqJIIgYX+Cmq
nXdT04Fb1uwysG19GIHN41Z5kAYjaVW634ARRI2nbW57cp38A8bfCG5dOmqI64aktKjqQ6arMfFI
tefw+OY+jtaNuJaqhlodnWmqvfGQL8D3qKkvEkY+OW7VHIDL3tmjbDNthvisVsmbrj2LVbg3blH0
kCkt9t5YbbNghLjrj7oPnA7BIdZOnaVDim+u6hm/r8ZCXYXpx2AZUT5Gc1yzbA3SzNfyfmFxvyYN
rJT3BBFtY2SEuCyiSSooFqXZujSnBWMvOF7vLweDpXGzmiP7enGdwvXgBjI6h4WEn/Qa7cFLLVus
WcRZWEcyUlTteaT+QybX4SNcW4tjP9QJ3OX38CaWWTYrObylPmzTOEnhw/Nl5Ch0ESRoDox1T9eN
kRHMio1h02eKpkwF/6hm+kk2ZOnltm1DZMQx74AlVVMepCNFUaBl96Mv7xFnhdhLA2wzvP3/VUrp
8HGdq8rx0iALIOHnI7pwg5BXjo0RwMyRK1uK2UsjHzCGhaGaWfHgn8uDY9mGTHIib3qF861C8sVz
/wXT6x0iD7ZprOfuR0J0/b4nu1v2mwVBRswiTZb7LdJt5GIMoKUsmr7+zcmiVaejxz6pAO+6fbUn
PbdN73+4bOjMiOlaTgsQpsgM6qFlp3qG3pSe4w9VU+udxNUydmapBqL3QH8Guj1HQfMiRnHq+v4W
zhcvC8XjNN/DLFtWl1mugdwvUzGhXqooztIMyXft9XsizbbGzeR7bXzwgTqK99UquMlrTV7CKp9/
XF5dttaNsCYFxOgdd8uPdc8TTVErqRfYhV7XuhHYuOIQiYIiSaFPP59yCtMr4Ca+Xte4EdM5+K14
21lI2pXsHx1AGDcOdr27LGuTGiEtp4iP/ozsy4XZ0A2I6MCoFUJ/iYt5T73asuuZVpewGu1ZNSw0
VWNH4ncuxEw7BgPBtl6hK8aZR/mh9QK6RzyxfZJxRLOmIQWrey/FqSzPLs6eJJpQHWgLXLuumxIj
ovUqw0k1gmIjX/l9VDkws8nmaieaLWvVLMyg7ECGFqTptB3cCchuFMUySCPu/HbL8JhlGVjKDO0U
EAzPsLI7DFUIlx+4N5dkF+5m68II5aWc6Fy7C266AFaCye7LI/B7+amieu+6aOvCiOdwLUVXLZGX
TvHyWUj+kVX6m/Tp41UTbDITcw6gm6bbfbFS6ycma/Cb5dycrmvdiGjaDLnbFjNJZQscWhZBl2GM
YJx4XetmSAfj7DmQ8UyFVBNuC3V+mrej+rrWyb8zjM5bASSVpYe7SD0kI94hDi3BGrrcum1ajdil
cqwcpTrcNL3ZSTrkX0fq6uHYim4Ph2Lrwohdsbn7cjwtbovzSbmQynIX+Nk7fhwcLn+EJX5N1mHt
kmYsq6U9yxK8dSGj/Bj6u/qSlt9vsg5ltoZdrestdUEZhhbqMY+BHdlKYZd/viWZMHmHXR/gtSGo
cN707fhZzIG/JERXoklCSut/Isaiu5Wt+fFyd7bvMSKZiVCNoYcFlUGQ4kiAID5xBYC3t20b13Wx
df0qK9ZAozES4Ytamqn7IAz/geakSMW2si73YJvy7f+vehCDCKQrkACIBTFXCxjFB/NyFReBEWJE
tMB7Dp8VKm/dghMt93WAGgb/GG+FgOt+vxHVSy3mmU5Ij+puzW9z6Bue6ggpx+XWt6l8IwEmRlSP
Mzx7YHuJ5KvIxQmMZfmDjeBIF8XgnVvtXvWYhHEyQrtdh7FSSCjSSgdxqkL93auhTnH5IyxTbDIP
6x76Ob231ffK8RnAT/BoCr0n5WVr3ChtL6OWc9lihIgf5MAloPV9RpWtceM4zudlCeoCpVVMRHUg
I/wVJhQPLw+LJXxNlmE+9cFY8O2Xr4onBM/Qv8JF+7dO3u6BaWy/3wjfmsJXc+C4dmhexjCy79pT
L/p2Z14t253pHukuwFUv0DvFkRPfZEV7B2+TLoWWxb0IwVrel+awfYYZxYM/wNOmbM95iWL0sWN6
qt63slmd35enwtaBEcQUmphtH+Jk6KrKT/I856fWDavrTrW/RelXWxxxOxjv9pE8006+6KAUqc8c
tTMJtp9uRK47996K64CfQkZBH/hW0tlqj1eNi8ko5HBICKHphc2tHp+VB3nYeQqi43WNG5Grh56s
Xav9tK5K+HgzsNBnvpcOWdamyRXUzbJwHmBbFhl9h2xIJDWq/Uuc1wkSl3czb3fe8izjb9IGWQ5p
j97BpYB1DoQSSAk5Leb/um6IjPiV8GsGp6Npz3rw3JOOWHzjgBe+g1Ky/fTt/6/WpYjrrBpGgVS9
nWkyKukcGqfbK5laji7XCNqsmypndP3sDw/0B7rWL6prPnle86PPmk/XDY8RtrpTQ0DVkP1hDf+t
2+EnHMP2dO1sg2OcvIJJPyJl8f/nyihdVNHmgl+5aoyoZVHEcw9llRTPUkVCY+jyoDD05fKwvD3y
nsn8i4AxoZmDn84gLEckFPi0jG4qCfH5AWXTy51sS/C/mYkXG9FLmCzWmsztucugccMIPIHgMi0O
fdftEfPengIvNk7frM/yCjKX8OwqmzBLXD/ElSOEHNSVn7CN36v1T7NCMoAe4j+1WOEL3CN04S6I
GlcE1cjLo/T2NuTFRgDXaxDpYupbFFOgCRmwW+UVH5ksv2g+pfPsni93YxspI5LxfDAzLFh5Hp1S
gTCiP5N2WpLrGjcCWcAczwvr2E2joJ0STZZf2sv3pHJsv9wM4UqRvC9DVJvARpZtVB59+FvvnI22
NWrEcB0Gjd/THo2zyn9UrJ/HRAa973xseBC0O+H2dkXci41Y5oCj93hmbM+q0anr6SN33bP2g3tY
MqTzOH2Y8Vx01VSYLD9a9dDjB7Lmf/MsweDBE1GVO1c9M3qmWD7sIyTuAUP8RyKPBiClrJIIfgmX
f7tlMiIjmkH2qgDA214p4nG+54N8RxuXpt2U79UWbT0Y8Zy7UNNsWkSBDqshWWBOn1BfR+8r2L58
vvwRlng2LR2p29QUD0XtuZ7gIYE0tNk8rMbH0RNjQuEODP3/JtuzzbYEh+nuyHKVwUlku7366K1m
cGvtx3xnsm2jZYS1y+beXyov+tPxLksE5fy0+F5+mJxr48/k/QnUx5Xb1+2ZjhOcdCe4bYwx5PsC
uis8afsKI8R1oat61iUiYggm9l4oKD8lYvYC775d1LhX+orfPu1MJ8c8r0Uxrl1zzpYoOhYRdRM5
tSqVJFBfRj19IGE33Y1jUJ7qKu92sgTLx5lkwC5Y5f+eXljrR++yCabs8H3qjuWC173LC9qyxExk
WO7HwAuhAnZeAse9dQHDPBdapJcbt/1+I+Q7HBpCFHl7htp2fsjiWH5pwsg/rLyQO7uKJSBN/h9u
UyFZxwx3qya4kxrGlP5mVobTFRio/uhtiJvLH2Mbqe0jX2ULGWwy/DVCVrW0MAYmbAoSuRK+A3Gz
HCImRCwb67EOVN+cwV37I53ll6rEt9GDFhSj7+D8/rFfpytnxQj8LI8qSIwhKrPJIymfM/duEnP3
1bkWduP9BzQ2zDIOp6E567oLiiOepP3htA4QxNmZDNvKMsIemmX/n+Lmnl+dIW1AUm+ePkw5OJiX
p9u2sIxTPaKimf1OumlO9efIzx/qXnxhGUsjlf2Ysj1it6UbEyCmVrgDwAlPnsUyLHe5pneKQThX
tyjVFK5e0sKH3e7lT7IMmokXY10Lq50Fm1ge0nc1gUtYm8sfYYuAudyBJURMyFi2Cmdu4ZqCctlm
hea8+C5sJa9r2zjcUWeCqa3UzXnsZP4xrxT93hZxtcdHsP10I7plVkzgCrRuSjJsVi88l9V6n6uh
Cs+Xf79t8LeOX20f0dLnqp0w0dAJ1Akrok+ch/2xQI1xZ4S2kXjjRmZy/4AAyKsmRCq9wRg2/doF
9wvqVS8NtsXLH2Hrgvz7I5gzBnqusUvxvvpCMvdcy/EkK/plW0jXdWFENo2nSKxr6KZSln2iBlBW
M6zZn2sOLdC4c6udDdc24UZ8836lHe1w8OVxHtw4sm4OjrML6bLMtokXY/6wAhCNJwdg0MQxn3Be
j5uZa8G6q7j1zDNRY13mD7EEJOC84FEgI706l3KXXmT7/dt29Wq1kqJrqhzs6rNQrXxeopClY6Sz
sy9zcbxqogMjoDneYTySBc2ZSnnOVvdjpKKbfqJ3Bb2yRmEK4bO+JeGK4sEZZqZLsgx9cMinbP3p
D6r4dvkrLMvIZPrhnlT4DXTezmJq89SVXfaxdMBcvK5146iWXiwzMnFkt7V8zKB+lvTS2Qk02y83
YrnOu7jGRR5tM7w8lD4wz63s94be1roZxj2EmuDvWp9h/av07dIpDx6IsN5xrxwaI37dSc4DzA2d
P8xrZ5l0TYdkv5z53t3LcjCbwDAaeEj2NvnemoQn2WfwEtlqXO5W42JhxhLYLOxsRZZd1QSHLYsq
YtB25Xkt7iteHiMfnsX+4j41PHy4aiFRM54dMjVu4SCeB45XSpI3/cHpmNwDi9s+wQjmrlVMlVMI
8DMBUwPjVf6QhfpB1HJwQcvZOeEsSfJ/2Hx91UCGumjOcGEQR62KCjVx510dgjBIcij6jCL8xFj+
+/Kg2T5qW9uvNsF85GugHac+B7DzO8xtdhAFlABRzgEMEcvtfF03RpALAFvDTLj1WdPskBX6KzQV
3gEpfV5zvsOwsH2JEeujGLs59xp5Zks0n/U4H8QYuBvdHTL6rNiTnLN1YwS9wr6qwG3CmToCDZeH
uC6T7j2usB+d3Zq/rQ8j7hfYQC+OT9yURvlT55MDEwKImhyIeCW+XZ6RbYLfyKRMGNmCcosr506e
5ZI/ZAqQBG+o+tN1jW+L+9WqUmEJYDdRSHDiVR2W3JXHlu/WQ2w/3Qj0OlxJH0U4jySd4O6Ook4D
mfPDdT99m5NXP732SDDUI+qpgPfDFSdCKUfyXcLJ9hPfGvUtF3nVusxJsa7+Vu4P9Oell9Nxu89v
V/lYZd5xH4xrSW5Md+F1WudiAko2XXPyIAfnsZunPIEn757cm20SjIj+P86uZDluHUh+ESO4gQCv
7E2ynmxZtlqWLgxbfg/cQHADQfLrJ+m5aGChOdE3RYcCIJYqAFVZmWHTqiwcsH/8dPjl9wHfdWD9
3XCCtq83bDkFFJBJDWUb5UAwzx/6+kfOi/wYp9fejQPDjnXR08mpIgC9ygz1p0UFht8EPCwFO163
kQwjLpsgpsuMw5WLAEgcd6YodexA0nZd8tEzgWRuSsEunwfIWeC1eIwmwE1ALCCPEo93UvW/Lg/D
shQmoCySEwuLJgawhat/+xZVOawfvxIVpBsGZ+vAsOY1SQgpxAHD4OOURC7Y03DR2VfelZg+oLkM
owt9VZZ8EKeoG5yd64bVC0PKP8kJD68SkIzgJP5vH7UTplwLPLUgV+yD7i1emjypYjAtHi6vg8Xe
/PX3d54jokNKoYcRAOYy56jEBm8jCuPLjUWwtW5YsytGlzNv4Byv9infixqZtdrFu/S6jzfs2YHQ
qGaD8LJk5uGzB9Tszne8+MqPN0xZdjHUNTvPzRIaiy7Jok4egzK8SicNS2sY8twXg8/7dea9omtx
gxHjzTKKzRuF5UwwoWNh3eSBPy7OUU9I6+ACs9Zqzm5xnDyxIzO9zh+ZnPVaj17decAqqAF2Fmo+
7pYSV5irVtgkrHfKSUVeQKsTMJT7OhXHMlg2MgSWvWliyJQUget1aBqHQeKXEBvZDBPbmjas1q+X
VNQMpyQfvIdobv0dhV7A/vKUrO7lg7PehI6xuQL3RwWYZK/kqSv9m2kULoS3xJ4UmxAOi/c0aerD
dmxLHZLlGM2oX9AdTDbiwMcG24rvti4M42VpPbiB7pdjRsf2+yJS/cTj7ExB/3fV5nHNnKyL7DjI
tJcVJdJFxc81Ci3oVD1fXocPF5mEJkd90aZDqkmpf3lTFwHK4aUn2uR6Q+blw1UmoQkfAzUwU6VY
5l9VmA8JSEVA0tCR4MSghHVop3YrsG0ZhUk9Hy9QokrzaPr1514a+HGwm8NqSzjD1rpxCKcgVXKg
nFE++7oMkmh9bNYjwoWXV+DDHYQ5Mg7grkBZ7DgWzmswF+1xjpCv0nkc3qCC76othC4MS3aLNPZU
X+lf7h/6WwIY36i3aPM/ViJG6+u0vTt8Aa8eCPiBvWfVAVWPyMIR/+QlXcl2k2if6m5B5hKl6bx2
D0EY7h01/wYQfsNzf1zZj5aN05kp6DYpdyS/oNp3XEWQvSg8ZPH8RWiEFFVxoCq/Keb/lfeawBB/
3bIZhi8LFFfMrSfBvFMMwy7LnGgBStJvf7QyzuqN0dm2nnF6R3Gq60CQ6Al6OaTYUZxS0444w1aU
7sO0NibPOL7V4kLAb2rjJyeM7ng+OwnJnWTu6TGNli9dGD32ZXZT9ltEix+PJzCRabLgHof+VvzU
MuomgOSTvQOw7YYpfRgeIoEJSQtCHlR+xtmTXuqe/tsXbB5fdKposZYvpF6eiF6XS3Ws5LDMP1g8
6q36zo89HV4v/9cIcLCTaG6c/A0p20MUixdBhkMVuKcx6E+Xd5yti/X3d3aWlX3sNi0v3rKR7iNo
1YEl7XuO61CpnKvuophBw1PkPU1rDobEJ7efEeb0xHkINsm4bItvOIqUkWxymxl5uwqT8oeBe1zS
a7Cs+HLDDXRh6zbDtOgn1ZCfmcyB9wWb9Yax277cMHawezd6yXz91NbN3TgBXJTOVx4vQWzYOFFl
1YNcXT9lacogE+3KXcHbq4rOMC+GhbcTVQVq/PXT5KlxvypSk2nZigdZDM6Eo8mG+wzqkvqp64dv
Q9OdWQMHO7n+aXbU53oFkXGSbbFWWVbBvAlB8gEcW1FUnuu4hAZE5jiIn8VOLn9eNjBb+4YNB40H
AsIpip94gAr6LEp7VJCOT5cb//iYD5hhvaj1GAa69GI/ICX1Hfmnck9xJp+G9r/LHdi+3jBdSJd6
czTmYi/CpdwtMa+6BIX69O265tdu33mfYex9r64Evh/c5E0zyi8FSAU2gLi2fWQYr+oD2UHDTezB
qXEjJt7sZAo1WZbGwWGuAAn1VXDfipHsrxuMYc+Lp7ICLORi33jhcATfSXfHInKlyTHDoJno0m6u
tdjrsTzMsbyZuq1bh22RDWuuWRMyjdvzPvfchLvtWzCzjd1v2aAm1sxz/Kog/hI/6YYGnyapsyQm
brDrw37acKMfk7WTwASbMd4UwEIL+kvOEHtE5td1aFvvNEDR7IGEsij5DhU+bq2TRqZ1y3d5zQuh
drguNAEe/WIJoi2Av23AhrkvNa2iBpq8+7GN90ClHR3kb8lWCNjWumHvZUTHOXe9ah/6Y8oP8RgW
D6JbpoeiU65z3T42mehl2JaNFy/VvuYUMrB4KD6DynTZgNbZhmCYPKhkW5mndbXnbYhFgsRMUi3p
o99ssfjZOjAMRVRRkFbgRN0LmpPPTVGiZHkeSJa4St9ctnTrljMspvBqL5wcxs9duDCgM3k5yAYM
6wpgxF3nVXkr7qgDyGu+L7OuWpodl/Pi7dQcOqRBxroe2ZXLZWK93IFnauJF+BT2c+OLpGkXqnax
21fu+fJwLf7BRHiFnudlhRbsaWnogOeXiL/VPGUbz3lb64bFCBaMPt6q/Aw2dkSjCSDPTR7+e92n
GwajlyZu+7HozmnaCnrQnk7vceYEW4ygazt/RZwI3MT/PcDmqpdT74NzEXQdkKKISi1dfjNnbqt3
wUiqsLqpoaATbWRc1zn5oDuTHWSY/EAGniLnqKkeeYio4liLh6VowIYZzd+FHjd8gG2HmyRkAzTr
eJip9mfdq89TQxKGB2/Dq0Pe1necTgnFoziLH5qBbgQdLce1CTRD9XDgFr5sf4oIsBpcWE+TFncR
Z7dZXT2sL8ag3VKzty2bcVSnsxshi1m0P915voua5Z613R318m9z1m7AL2zb2nBD8TBRoD08RO0y
CCYN0tX7odyUfrK1bjggl3VDVtZrXUsOADfcC970oB6uhboqP0ECE0jlY4exAdVv59IXOtvlXjCC
XcpXWxGej4MEgYmiYpRlYMManJXrnX6mPnKBIACSezGT/6IpS3f+gnf8zECXGfebfBZ/ko0fWJCJ
rOIuRxisHuQ+nfWYpWcRhumXDOwDcDuOGGjcQRNOdk4O5VdSdGJP/Uzpn3oCSQWIEHPtDd6dGpql
exVZDalmPdbRkNCUhT/6ErRGPJF10ENmVC5OXAYIEomRoVgn9kuxr/piHssEYrO1eIkZL9z2AIB0
LqcbNrIw/0bLFphUaFIUEX+lBQtgZNMSy2HnlF0Wt4mD8Elcn7I5SqdyC65vcyuGOUSO24eyJnDw
rP6nyBROfZge0lItwsN5lWxj9y371uRnZtCcqcrOZ09wLnHiL0h6gXN8qzzXcvSb/MzAzQ+8mwP2
FKv5s9fQWzip+yjwNzyUxWuYAI4m4nk4hKU+gyHhtFRldKdbVFzPfjcfIeiz0Ytlikw+IBENAx/j
zj37AqSAcmHubpBX8dGRwORoHrmXVfhUfcblOD52ALwnOgj0hs+zzL+JT+0zEel2IunTqKvptZqd
wvnWj0M8Z0lBw2K+LipjYlQFRXa/qzg/u57731whRxUTgOgu3xhsYzCuIzIK56gsMueJjUEjH9xl
KNl3FICF9L9m7tx+4wppMTliPE5518na0VX+Kqfo1lVAU4/7BiV4f2LLbIsD1+ZkDcMGyW7nuGkc
PfW5Rk3G+I310HqCes8ug+UBWeUe07g4RunWU9I2LOPUm4uiIBl3ijPDsFLZ/INc37eFVg+sK45K
TFvPLFs/xvmnoYHS6GxW5z7w/oPm8j8kQtSDeF+4rh8qPl53NzXhmsgARLWTtvmZ5/x5XsBD0eTR
VUwF0BxZL0Lvgh94dU7jBBjGUxWvCMewKKEPxL5ftY1NaKYsSAT61Tp+7XhwN/P837XpZlTfrmve
uFdHixJ9n6fs1V3xSPnXNTjdeVdez0xEZjThRguauvg1bdgRJYQdkufsNxHsYck24/oWPxuuv7+b
fl2RAQewJmdXEOr/i8v6TG5AfCTqDUduudCadPVybCcXJeA4LurocYqCu9XGK08fh9z5PJL5xLut
rixOy6RHa+XsgAJPTWd/8aM6KdKhFHkCCrYh/QaoRkpOl5fdNiRjzuJZZ6yBZPG5coCjGyio9uRD
4Uxf6jG+WV8fqt+qUrQsj8lmn0dIWqs2nM5uu7iHGkzn++24vm0chl9MRYy0ceVMZ8bG5Td15PTL
JZkO7hhyOSkEuXFDiYJ4ncoZSM3rzi0TAJfHMwLyWtNXigLGhDq0SQD030on2G4nhkts5xCi6GMT
vsZMHWs67d0yvmdC/eha97/Ly2/xuib+LWwU9DbnejpP7XC7qjwsnfiTy/NcdciqbiNEZDm1TABc
ykBNBdLf4HU9tVYHXxZIjpTOok41YKKF8l5BkRkem34rTGAb2Pr7O18Awr8wGpR2X0WKolsS7dsp
+h7M4tM6MK6WDfOx7GkTFpfHoxs2o6vPfHH4Pg1BjTL111VqkcAExIXzqhILaNZ5cYKEBs6uVfJu
qvXnPPM3BmDJiwcmJi4N0hnS8lV89qYpWTcZND5/eDH/MubBJ59j4qAuP5CiSLSAgkbabsTyLZv7
L8a1jLK8bNAvqNDBE+fuezf8xIl8DbfUlWxrY7gEnaEqL9fVeB7z+CyLtkygTcZ3lw3H4p9NwrV+
0jSjDlNnl0Gjr/PLL5ks48SdtsSObV9vGL/X9ZQ6So7ngVcukjV+f5OjNua6O7GJl9OlQyoXil1n
DxzJCXHFd+TbH9fz+PL0WFb3L6Bcg9e1rPlwbqfyiCTH5zUjChWtxxk5y+RyH5YZMuFyoexlWIa0
P7thq+6y0q0eEabfwiRZXJaJmJs6nBjUK9m5h1BzQ+qd6AREAdZL9hzsCcomBVSQcQE4XjeadaO9
c1iEM0nKRdFz4FSA1brAzPO5/XW5cYs3NGF0XtgXtSRef57C9uyH5N/VsCEEiEvqQP4fQUbbkhhv
IICpoJ6URv1rPkWvPoTl94ELsdXLg7CY3B9g0bsZYhFkguexJWdZEafYl/HQ/Wi4w5/92JmuMWsa
BobPQM0IuhGyfBsR2EnGbloSYEWWJNXBFhvnh6aBLowHFR84bRA/Ji9u5DT3VYci63sVo059H45q
zHaV8MatK9eHU4a+DCfCEEqkpYfhrNLaCcBcv+c8BGDDF4+X1+TDBaeheX9wCaMofguKtxbKze1O
wWwmxNTkdVwt6MB4UjWN03bQSIxeAgzm4Ifqm455C2TgZq7UMkcmGWvYhBr6hEH5Jnn6W0hIi0VO
8Dry66phMIR1I7zbt35aVksdlfkbrxVBwU1FwuyGNqAgucYRogPDdQSsLZfI5dWbizD4JwAdyq9s
kcXGi9myX80LAm+R5235XL1JbMyvAB9CiApUTz8QPMtObV9skTDZtpLhOwj0T2ecSuGLaFClte+5
8uTt1HJZPl+3Vw3b9j3Os4VkxZvfdvxQh7J5RLIABZuXm7ftI8OuiQTmDjn96CUFCc9jO1R+nWQT
069qnOetTj48lbDUhkFHXgt8OABetzqrvut55QlLd24pH1pNH9SgPrP+Hsisr5eHZFkS85bg1OC6
LP05eyMdceskH6sxS3Kmt/AVlq1l3hKEE4OMxwurN3/2+89SR49sKuadWPr+V+GM7uG6Yayn4jsD
LHQQlvCqwUvpQlSjm+Ppk0JE9ua61g3zhuObgioqyjdG82XZ9dDgmRKeV/FG0MGyrzzDurlL83Kq
yuAlGCEEJ0d1rDLcRGi1Sb/04e2AhubtQCgCAj2RBbdyWX7yiTyCPOiUsuWkmLcDfHJjomyrbRi4
6gS0okaSQa0QGu+EAbc88+jsTHK49aZm411h27OGlYdLJwVKiskL73tnlXLyw+g0DX28RRVt68Cw
8xZslS2436uXjvb8dhXVfYvTVWnp8nayLbdh4QxMwgiA15C4YlgN2dT9Q40ivoWlWxp8H4ZK6F9o
e7ZqCFGU6r1F45gGe/DIZF8dD+dftuo4MOndEknIvGd5uLGFLRvMxN27FQ205l70R6ub51lxO88q
UMnK5TqG+JKFboqnW5bHJHT1ZFRJJ8RhCCZvt99RkBFmyVCrq8ANmD3D3GMG1RraluLNw0vmS1qO
qMGPlGxfLi+/7fMNa4/cWURZ1VZvXlN5CC7Geekca6dsN/AGtvbX39/5wtGZsxLU+eFLmRVYhiwq
/2v8diseZtm8Jsi+BzJ1FGFevpGKeOMBiZaxQxK7D8NHf5y2lsDiSFzDxCMIkVKkrekLBMIY93aI
wkkNtrgma1GyUGaLFzqJWBqXx7fXrYph87UXLK2vZf5WpOlMExkPbXuKKGNXsdtjVxlWL/tBMlRW
4h6t26VJXDJAJ4k76ZbQ6scL8xegvqNxTZdQipcpD51b0lZNuwt53SBcOumNt9PHd5O/YPUqF+D5
rqbyJRy6+NPqvVA0umsHGR1kAPX3Ppt+gs3lDszEVxnL32j6ZpyQ/RqDW1SBn/uKoTg4XnmBNgZk
mzTD1MsO4rqzu+DUxSO5W2+6a2rt//Ey+Hgj/wWjp55HhmKS4i2MfWfX1eQZaIXmGfl0sqsRmj1e
3r22cRg2j5McMcM5FC9BQJ7h5P07Mehol+tlPl3u4WMH/xeqvo1hkV2HQzeGLG19GMjc30RDSm5l
LSMoza+yYmNd+Ne9eILY8AAi80aPg6rizQ8gTpt4bLgdg1Zt1Vp97CT/gtr7OJxqJfvoJZy84gvI
TrPvjoyvYj+jf0Htwwh1gJKkwW0O8MRT39fxpyGtli3IhOXjTbA9q9pJQof1f/W+/5AKUA5kxuWF
tmwlE1sfBsAjkQaK33gDZt6nlFGalYfaDwY97WtcVLc6so1i3Wnvzim+KOX2KiK3OnX6T1HlTs2u
qubNVK1tIIZtx+0MVRTe8zcXFB43FYrDHiRnxX+Q0drapLYu1t/fDQGIIDbO3pK9ARPUt19VVFF1
A1bFsaUJdKiDLeOz9WOYdz+gzjlu8/qtd92fedrG59hHriPT2fPlRbe4KWZc3DsoWiolu/wtKwQ7
hRHKNVI3GnYqkj3IjMutfJdtzQ2rBkNrprtsYC9R40WfotQl8BphHG1x99nGYZziwGdQ10d48sWn
qrubhYKMLJ/5HlQl9b7Q3bDx0LEtiHGY904FlKiMyQuIz7NTP5bfR9cv7usemi+XV8QyUyYIHyXR
IQM/ICrV1Cgl/c7TZm72Q9aQdotH8c/r7y9cHf0LhJ/K1GkGR1Yvcwv0ppTp/TxzFPwtIGSuIO6H
19X450xH0vuBrjwjYfG4Zo2L3DmHPblyqIYjcAmnaS4VuY28Wf7jL7oeki4dlq1EzscJMIzT8AR5
M9YBEwil5Fou92EzgGhEZrod91AFLoNdBoRgm3Bcy8Yk6PxqAUEc5gFIx0IkBUNd5MZILdvTROmX
/sAYxufd6xyVOUwXy6lXoEJeRPzbaVR61QsgMBlk+yBbOq8oo5dJ1IBne5FyfnWdW1yTEsd0Gs7C
IRoeKBzqN618uUA1C/qD6rVfEHrZChtZ7MtkjVVOCfaiKKzf6obe1b0/7+uaYdpoBFL+6wzMcBX9
4DbUbdLypfValCQPxXdS4I/rGjf8QxvNWOl8JrepW3eHP9SVUZOL4+XWLdvIrB7w515kSmJ2otD7
gttre2p137ZHRutPPlGKnS73Y1kFs4ZgzEroyDlB/TbNTgPScW+8VTVIqvicg6Pkch8WP2cSxfIg
LJYiJOSlqcEMvvcA42uSEBfax+vaN2y/D5oi40XHUP3buHvmZbmzc+TsBRsvCMuTyCwmiISawK+1
IPBRhP2T0PXU/VTjFGlwkkxC7xmdXX/XuiByTpYF6aYvDSQs1AZ40zZ76+/vLiCuDBwH9MfkVgW0
fIpGnU+nYvREvLHTVhf8wQlh4vshSqUhJu+SWw4KjZ0K+fC9rQAfwQVhX8SyPzqpE29Fvm3b2rwc
TChlWxZnncpeJ3ne/JPzsjvMQv7jVNdJidDAFB/vc1WMIELDtZPOPwXe9zuPXyfTisYNu69EERTx
MrKXoCAAQI0VCAjgg8EoBpU8SDKqjYPEsi4maJelYyVCp5Jv/bT8TIVID64f9p+GUdD97KTiPhj4
lkCNxQuYyF2GmELvRCFOk77JTlBQCE7VANB/5W+mAC3b2BQkb/AWEKOuyctcBQjsVFmXf8LzAMyU
l52AbQimE3BCVOH5NHrR8fKNh95rPfq7AZQH1zkxsy6i7UaH5ySOXuYYRGzKlXgQE3bdcWtWP/Ra
dERMS/jSCymPEcgmEnATbVFF26beOMwnB8TBYYGclo5HEYBfL0zFQ9qmZbkRWPs4Fh2YkuQZGUol
ZxK9AKX5O2IjvdFjcUgH+alX4yFyUj8Ji+Ha4Rinej31qp4cT77VseemIE8PA+dBeO5Y/r68lWzz
ZVh46dbl7FfN/wa6JfDgYtfgMbBV1WFp3gQvM4f0uYhU9EKaCiUqgMg7ct9pJ7xygkwAs6oJaIRY
IN9cbNWklrr6LXxCrwvXmQhmCF4sdQk++VvJWLOb07jbx6XYYo+zHBChYcbj4Aq/ThW8ngBgY4yH
cFV1Gb+mcn2l9qn4cdUam1Bmn44FQJN4L5TAlSXtNIGUqo29/eXWbaNYl/7dmd2iCNjThJJb320+
lXXX7tmivvKI3cft4G94PFsnhlmHSjhTH/f0tg0b6GUVyOqmffY7baFb6TVblSkWv2qqkrtRl0pv
8ugtSqSe3Bp5knRq7+Nsk7fLZg6GOadeK0qo9dFbhOn+m6EdAdq6+nx5HWxtG5aMguZuqkWfPqsF
ycq8zUD62alZP11u3jI3fxUeyUplxNfp88Sy7KtmEwQFwPxQQd5TLV8v92EZwl9lR1kIvnFHs1sO
CcwpSbNo4gevD8uNKbKNwXiZQ5c9SxtU+d3mRfj8Z32F4L8LBS7ZywOwbFMTbp83peaUIW0o+Bo6
EyOv4rtAYIaOUe3X5LOXu3G58Sy2jWb9/b3hRRoxeCRz7yPoHCU+8GtRtKSnLN60Ott6rL+/6yHs
Az/POWO3pQdCEh/OKvHoVXUtNDDB9SoAogzBGv4Dul8VCJvnINxVPmFbLsM2Pcb1Owy7onElI3e9
cl1oWPrlJ9ZGfI9M8tY9zDY/hjn7WZi3su/9exWNWIGh904jdbaUi20DMAy6Z2QJh3T27zGAARm2
tF4elO50sZsmjz1d3rGWTkw4nOSFx+d4obeyWX2qQF3n4uk8GRhd9pe7sMySCYiTC7DYca6dZ114
6Zcmz9x/Gta1x+taN2y6V6xM4zx1nnHhdm5RgXKHGAXZuKvaZme183cGwEvA06BIRW/Zev7nEuS0
eRp+77xN5Xbb5Kw9v+sBVb7lKHrcv/LO+5L6gBojLXSVyAL9CykPNWw/EyWOZnD8ORF0vepZ765G
LgQmIh40SKKuCuU8d6DnOSkUs4NnpP92eWH/wIU+eKz7hgHnCvkakYfBPzjZcGDG97J21SmN6IMu
hDymvnjxp5rtVumiibqnQWcyyQpcbBYOuZDJG+tDI7YKQmxbwbB1ty9T1Y+Z+B2Xjp/gzJhOVHfh
wck3YZe2Lv4yeBQUTk1c/kYJoxcm7TB+jiiUXHaVt1mebDmhTIBcTgZUMXRc/Aa4CcV+OkjPOJkY
CkGW4NHLou+XF8/Wzfp6eretxUB0ydosup3L6F50wcFlo5PwJn1ZHGRWr+vEMP1UgHKzy+rmDeRu
XlJCJ/Q8l1AyTxwHEO6sg1LNxvXTYqUmtL6Nq2IaljG8813cBQXAG8kicAO6PI4/tK0f7HQTMJf6
OAb7xg1uQyjOFvd57BKf71rKhhwOJ9ZZdPZd3ubyrgPCvrvjcZ2inlmWFPiRfcXATfwrguhJNSdQ
8Rjc+JCWZIw2DNE2+PX3d2uZ0YooFoj0d1GUaZNoVakXuhR840Fta9642ivah40sFXS75mDu9iqD
7nfCHb/fgHJZrMoE4bcSCCLQFYV3DNUvdQ01XLXI772qdEmTpZzjYGMZP+yIRCbFYJ8S7HgfBNGT
m78qWv4gXOyDMCMbm/DDIBnaN9YhdqrO6xxPH8CT/y/yP8tJzD7uTJSSA5Slvs89aTe6+nBN0JW5
Jh5Cln0cDYcmHQ6aqhPgMBtGa2va8Oql0y7BQjAKP5TJ1JSIlmzchz/0Ofhow0MvURugognslHn5
bVr+cWcQxDTH8jpOhMjkG0R0cgA9BZqfJh3snLifIIGbZYfLPsDy8SYGAmVfcVNzXx8g+bMfcrji
53jh4IzeX27fMu0mDKIZIt6gsEIfsiD9lrXkixM9X9ey4YVpIX3V+Hw8MEbjfRMIP1GON2wYlWXT
m+yCJbahLiW+u++jk/KrU+Dw01BNiV8s+6D1NqbfNj2rTb/zcZ3molgydOM5X3qXJ6LQG/vd4hVM
pVsgiHwPYGt1iJ004WMLLvB6OlZN//u66TdMFUBr1In++XJv3xd3Um9MvG1GDDulAviVCezc0Goc
9+2MBwgiPVs4NduqGqaqC5WVLNP6UKI6tGVQt3rImm6nwFSYTRt+39aHcZvycpS+T6DYO4zNPWOH
jvAjZDsXSBhDvOu6xTVRDYA0BHHHanVQC3nUAbtdqTXjUm+lkCyLYNIKQtdDVE7rDAcqvWSYqpuF
BQ+X941lX1LDbEUote5LfDqbnph7J/jnetx4Ndm+evVx74yJLL7yEeZXh8n5Pgdn33u6/Mkf5iZJ
ZMINpqXPW5+XMKXpc6seW/YABd4k7NvECz/X4hkX9CvXdR3ZuxEMcdVCXAL7011u5/A57H5U4N29
PArbxBsGC5BkMcfr7IjlNa48nIG/G7XFffJhdgJTZFgt+EgKKIdiVbv6S+v9SMlDR1/64D+i3B0V
GwULlrOKGtabQZ2Hiwb6mKD0PTlAkwSzv2+VOLbdtBGytk2SYbxKdA1Ir2d9GNuvLP2XoZT4ymuC
iTbgQx5yPA1hs1H6VA3No1dRkPnqvdvEG2kDy9ebQIMMmPJyQZ70MAxdwsVjM9/ORbyxfyyzbyIM
crchPfFycAKE6uAPv2WQfQvH+OhU7OtVOzQy7HeBatsQlLj5Re5438/qBxucr3WwlYC1OGYTYgD5
WZlnFQxAO+MNGCOOpP8tmHOzDJAjnMXpukEYJqy7YJReiF58v7unlbcDkdyxLrzHy81bfJyJJJiD
ko+MLfpAvGwfsvGg/a3Hpm2BTRtuqYJieaUOpfd17IeD5Ljfh8tuEFepl5PIxAwUceO40wjr6sb2
CEz1Qdd8B3Hm4+W5sfhpEzWgBhotvMPcQMD+rsvYLgPf6JhVu6yfDiotk6GYE9pdVd5EIhM8UHh5
6gEIqw4uuIZ2bKLyuOhCbzg7i0c14QJaOUI4KGd5w10C1HcgHN+Br/4emmo/GhLcTlTn+wYxqctT
Z7ENEzmwQCEW3BbucCDxF9DDJOHs3lTDsQ6DHY2vQnNhwgz7ZiCAiRXnOCTc1k+QL893jIKg+PIQ
LJZhggdyPeZzzBbsWz9/w2PvAZCb/XVNGzZNqlID9ogPHwadtFrtebBc+dXGqUyVF5Wg6kbTGcQ8
yHzLVLoBarKcBiZiIEcuSPo9Gw5dN/ynKvmMIopDo7fyKLbmjdOYiDTmlGBSeiiet9OeLqc0fL1u
wo1jmLUUPNJLpg6FIgmhTjJNbOMYs2wTExkAbR5E7idXHwK6HKQ7HUOZXbeWJiYgnGnudMF6Qgrn
c5Au92U3bFxtLb7ZBARQnFuNW2GyM/+fOj8BAAtg+UNNtw53y2KakIBpJrluG1z4h9QD7+ewoBzJ
0/2uW4qt2mJbF+vv7+62gBlAlrdDbKcj/pBUUZVUkOVJmJ9vzJHFh5mkZu4Iq/SBSzvE8quOdzFi
10H/mIVfnXQLZWlbBsNa87nl2o3gJqG6svO9+AcT2W8UCRY7pZqNYdjmyTiGVTkIUqCm/9CQLlkV
5vLhJqv7w2XLsrVuWG0MAHfXK1hWtsh9ORe7dLlrN32wrXXDbjUNVIsiCEhRdeFNlcYPLos++b46
X/54i+2aWIAiJXPdQL3xIFS1a2K1h0bbdS7ehACMM8K1rMHVBAGI2H1yXHf+3srJ2UqaW45zk3yU
tikC8iVOJ29SVSKb06iC/5icj4jclvu58w95FA8bi2xhsI5MPABIbFhfEdykB5kd2uatTP0Da3ni
rDBz1CjUQ75rfHlg9RY8zWIZJgvf4HsFBV8A7u4aRGLzbumqXRqdBvl03dIbR3AzdM1QUD//Nywb
dcc5MOG9B6Kqy61bXIeJCcDKTG6ssTptGn5yXO+YN+2RN3xX5TnkkDcel7Y9YFi2n5FSckhrHmod
jHckzR/duJr2/iwfxjz0Dr6DHFIFWsyNUdnMxbB1rYo4cOW6C8Lopz9mx751ny9PmK1pw9A7v/dH
H+noA2fdXTTwXwMLtoqPLG2b0IBhGkin1nj6/3D2bc1t8mzXv4gZIYSAU8COY6dpmibdnTDdpAKE
2AkhxK9/l/ud9Oap429y1sl0EBa6tlrXWiFkdWTrcumZKztyoULYQgIwOAyBexe2v8hUHc7Ms+O8
S9x0AAAROo8sRZaUU0uvJGCXVjuftr8iXiOjiGswd+zCMdkHwXtcDgR9BQ8jUm12HEijRBxe/x4X
jtaWOUd4fdVWNZZy4K5mv23zwMUnMzwF7ENwjbX80nc5O/2/fk4cRg0wqFz96hjUfKxxzW5V1+gV
L/2A86J/PTwM26msYzbtCHNHKOimfQwuqTXOtCBw9WFWTupKmnbBVW3RA5UazEJiNNlUV3wHZtN7
vxjt536Ifswa8vqKx7q0zMbag3pOWAWeqp2fjIdw9W/pSt6HVO0bWVxJky8tsTHwRg0+Bthd+2sK
W52KUT71yfybBGC3hirw6yfrj238zyVxyLdEOs0CZoeg03YXU4jIsF8gxAMpOknn+GUWYboAgYQr
u6xFp3jtg8fOfGjF+xijiGiS3gSxn1vvpa1NXjkg+cdPEFPfsaHcQc4tj2mQ2vpzNLM0LMmHSkVX
cqgLG7NFGyR0FA2dHHLNQp10GN659pkblSdx+Pv1bbm0wvkc/3VeIbINxOyCiLEIv9nXFa4oXBAV
t7ZlPEswGPHpbetsfEgc+LgpTnoY9kJzAypQIIM9bHSTBoxcAzRcsOwtzKAPOwMSCCzSh1LmgHD+
KKr5GhT77B7+cX62IIPS8taS0s07YsnvIHpi/fpYTsnu9f259PSN35gGEpfDiqd3vlFZRax/FMBf
pHUw8vxtS2ySfmZ8SUqxzLvCIze2b25UUR9mUVxhDbv0CzZ+YtVLG4TMzjtd8dR301EQmRHzNnpk
/meY86+D6rccjfkGG6QjkNYEce1BJSf5xdbpGk3fhTD3Jwn9awXnNRi+nEFiQkfMenZZsBTvzfQ1
rG+LSOxDcuDhtR76haW28rcCvNKTahh8au/l8ehuxqF9SIL5yay4MCmGn80Q3SVluH/Tl9+y8fQE
SkcSGnDoiMqdV5AqUzTZQ5/vTQMvId9S8IDCYvW7ms47qCcNz3Pc8eRxgo7ANQT+BS+1peCBCkcY
TqWwu4QpdDtot5+WBHLiuPL0gvpKhLhwgLdiuGCRWYclwQmb9bEDjbT3zZkrbck/6hX/cB5bKVzq
+7gqZHj2etfk1a5Kb5+Wu/5JnIabcq8y8fwY3JP3/nG37trsN0k/fhxv5L5MP+KfMj8U94fmncht
GqTXmswXSoUtcc9KV780E8EbRUfTLNkUntpgPyQ2DYcrYf2CO96y9iw6roTg+NFD42Oypzk6bd7m
y8gmYwAtbiNDhbcnaFkPs9slVZmBh+iNj9+UBSyZg8JI5Dwl/9Y3v5v2cdFf32KL4VbolvQLbS2d
5p0jEUaeDqxNcKEurlj6v7c83Ard8lB1bmoc1GadVCmtoIgzJ28i3wnDrZQtj/vCq+h8dpAFVLt7
Q0uIMoJ6jVwxk39bYLhFgK287UtUe3Y3ZNVtnF2DTF167Hmz/nLswltXDTU5i/v0fTXPqQ+V6+rK
K/873w+3SK+uHpeKxrr8aTVHzlgdeBHmGlkrjZuv3fS0ttcEFS79ik18jQ1UfMqymFF3VdSkkxd4
8vdQDkOwU7297qr+meYgT/7vZtmwDuwEIendHIMDgg+5E2+72cD8438fPcRFn8TVOqNlTfBshcpF
yp+vm9U/D34UbNMDTaJQBRSbPahwOdgmsnlVqis2e+nhG3cAjjPkxaxmJ742j9VI51s0B6+R8114
+DYXMOdestJJDyIwL/IzBjQqtKFU7FePr2/NP49oFGyjP9QNmb9ApQkMPhhLfTjzeuiKFO+hYvXY
JUFSQqAIAlFRD4Tx6yte+kmbZN9wOqyjk/5L6BcUNVwdHsAS/SYWcPyezTEK/LUNxoTTF4QTYe8T
IdGIWE0/ysPbXv9sgX/5i65uk9YpSn+akg08pXEX6bT1u2sgk39aMn7Aedv+er7pde9I3/s/Q6Qc
KWk8LwcuFRTj1jZvyWWwxCbXx4w+iBmm2P85KdJh6LKPaJj13qiP1KuupeR/Oln/k9VglY2viLpw
DjC6Q+p0kfMonjCL2Rc7fP2h61OZcL/7qmdVN/5nF9DFhjvwX3WkvqHtPI+YJsKFITlgnr8rMtaO
9kVB+0DmEOKM1mfqz15wEn49+ZhKgfzjI2VuBL8fWpsdHo+LTMyuZuBoa5TNxKjLYgWjwjiKkxGs
huxH2Vkf7MshhejuvNcxa/jeQq/b2/tezYMrh+WfqWlEtzGrAoR+RbZAT4W/8qOrgG+XflweO1bv
vOEqSeilZTZnZooChujoTS9hP7TJbh09m6RulcFcZ1PdxckDo6r/9BYDoNugJssYbAsRCU60CH13
IxOp0WfHNb650tf4Ax7/35MD4bz/mgDhzsDfrGBc7yLbyQFFdT3ACTk1BHGQB8Ga8C+IeNarDjJp
zEL3ZO5KwW5xbTJyc4ox+M6rPFiaspYZkpAq3r/tx29SSwpQclE0HfryK38spkBkoeqvsTL+2zPS
LQgaarYBqiIlv0Do9YcJ4VcaghXe9OZbDLSmhnW8I+o4NGOdabBNpGD+ufLJLrz5FgANDgPpsX5M
bu0KSuXCZ3GOQWj7xlffRAzXkLGJOeenTheocyayptayKwHw3/6W/g8Gmhk0DxgfjjH0TguI0O+b
dT6MA0/e+PabgOEpnxWN9emLFvNM0aSrQnqbQOgZDZzXP+2/zT/Y1ju2wEGPpeUnAssE5N/Lqt58
rKT/ufXLK57s39sUbBlJeQw/Ato6fnIdsxmwWXttQbzvn6f2Xv8VF87Qtvap0OCqIC0INsomMey7
npimO1WKqL3ypS8tcE6B/oqsHCId6wzxxZ+YS466XaXa1h3mxS5vqWjh7DfHVELjGNvE6UmvBrzo
FnIX/x+zZZfe/vzx/3r7OjLGFrHrvqzV/DxPPlRm4vraJdq/vy7d4ujZ2iVziGnPWzpMP4TCyHZc
MOi/yOqK37y0wCbloIHyPQwNc1AMgOGhq+wXqZCFh6H+8frpubQA/e/2dKpNlrahzZGXWuyIL5+M
6kIQ0l2rsC7sf7zx/MKvymmCqsLRWc/PydjPGUTG3ug/NzUELWqq3FKpYwxtrGzgZDlMmAzavWlv
tkD6atLMdLKmL50bwdFXhw9xmHifRutfY3m7sPtbKD03Yu7WISqPegE5KiYGUU+MZE5MOjL71kU2
9oX7skQNzVxg4Ba62DEyKsw8LrADTKG9zQdtyf94XySmj5g82kQPuXYFwR0/v5J2XzhBW4R9oTBZ
7tulO3bI8XdMYbQVYgHf3/aNz4v+5R4csaunlRNHQ8HhEQvZpAwEYunSXpUfu/T+Gxvu4qkdOKQT
jhyQzLTz3e++D69pZV46QRv7pUHYDpXXITU+D4NTY0VqFMTo5/ra5eulFTYGTILRQw+pRgI0dxib
4E+UG5f6AcS73/YJNkbshsGr28kMR1e3MiWVg7KOLHVadzipry9x4RNs4fVKs6iumro/DgqkVBKQ
jswU3jWOz0tP3wTIig+gDQW+70ho//Bn9xcGVoq3vfrGetUQs2UmYXMkzu45W0EtUw7xlRzrwrfd
gupNufaGuFYdDau6FOiyMC1qSDD63nwNOH5pc85L/2VgsR20b/2gOWoos6cqXt/3c3VtJObSw89/
/+vhalXKQMujPyKrABtwYJp85ern6zt/aXM2dqsL6ckGyvFHdE9HxF5Ed6HCu+DsgN62wsZ4dVLb
SODSCu5//iIsY/tzaFzI1cH6Sz9hY7vaqTUMmqU8xiXKLtAZE2aLfCqievf6L7j0ATa2Kzra98J2
/dH4QudVBHLSsVmeX3/4hbffYuhj1ETADC7YHge3HMcCyDENylzc873pchvtmo3p8moYVedJdZQx
mHdFG+aNeGv+sMXNC0zcWC/G56W1+cFBMZzZaH4ez9Hx9Q26sPtbzDwm7s06oVl95G1n4PdJ/Dwq
Hn95/emXtv/897+Ma6h0CYyyVx7NEu/p2emAmO2mvn78L73+xnohYwuOl+L8fVvwJGQDLAz+Ryu+
e/0HXHr+xoAx0LmOKFLxfNv9dMtAs95d7Qtc2p2N7VYqGVvPm9qjcPMXJslvGSxT3mIE50rqf+nt
N7ZLG19Dn69B3JUDhJbADzSSMsrftjUbuzXU+mM3s/oI7b41SAVrh/lzULcevYaavPD6/wOln2Wr
jYFrDmzvZRGPxIdlQnn9+vtf2P0tml5IMFrFdaSOKlybnNt4/8e+UBA8vm2BTdglSScoWBj6I/eR
F3Y4SEfWx+98ChmO11f4d/cB8kn/NS+bQCl28MEgCiEtkToLgqwYDAf7M+t8Y0Z98/oyl3bq/Pe/
rBiyRARzVSgxIPJi8/OEEJvmfXBdFuy8I//oOm6R9ZgG7ia4HoWL6OHOWDBakXMkcwS8hLVckzr1
OzW/7dyyjUl3dTyhBRTjs4j5I4YQVtQZVylPLm3VxqS7ykxB7VH8knOpaqbxHT+TqhS8vYL5vGQT
G5PWJpjoAMjT0XpQHfsTDBKwK7z+oS89fGPSwzI0YZwk8sjQBE5BOYPOPcr5Nz18C643UVijChua
I2R6gyOJ2uRujts6ff3pFzZ+i68vcAURtqZoj0MwV382XrCAZ4G5ppx1YW+2AHtTJMyWTnZH45An
dmYaDlNTjPnrr3/p6RtLVlClxNVZLI8FgYaAi0B23y3XZsAu7c3573/Z77AW0JddRHs0hVuzbuge
CgJOYFFe25tLC5x/1d8LWFYkskxQQUqQrakeojkgJO9Sn6q30aHRLYKeuHJNJHIUbL83ZX88dYQf
8rbd31itm6tKOlMLXBO57jyYtGaIY5/e9vCNxYq+X+e2aNqja+bdn0/r86vJ86Wd31gsCaLW1iUd
jtQfq1RVi8tdMH2cZHUNpHEhxmzR8mpWaH3SBSdThOUjhTzhnkrhQR8yvJuG6Rqy54IBbJHzRRh2
0s7nNKUGE38xrvI5aq/e5fv/D2nzjxizFZeNbTkj1UKZQZa4+wYMwtB/NIibn8zKfG9HIVb1Cyo0
dbunC9MHPYGAvEhXvsZNmyo7kgbIC39a+I4ufVOmQAP0u8pgb9K6atGtpTaRNNdVWfk7NCupeu+v
3dIfOwy+yUMsjIwVLk+oY2JX4Y1j9Vm5sV1kpiO3mFS2eMW9haIGzbtgKcuMElaVexaJ+r6ryFTn
ICZd+303KPpuoEy9o2M3HDXkR+zJIs++BX15tWSq9OpdEoX9V5Sf8xfSleW6E8XqfyeDKT9ElATv
h6Xwc5fQ4NGV3fqBBEX1UcwtOZhAKaxGTZLZ2fAH09YeSQH/r78w1oQHGntK7lQxmb1VciVo84I4
0Hc2OsTtbPdzF6oXriS/JUh25hsopNbg1ddJ/FuODWj6eCgnfOBk0fdG0vOOlQWY91XRsl+QEQe7
7oqWAtTDAL287cJ1+cYx0vsZhRD/YPyE710IfgBcZOMbcK5AdO+sCNK4HSe6E/xcAOOW+QNIaMUJ
U8Z9n2lfYSwJFKJT1iQtD1JdF/ZJlK3YUxqsE65r/eZUFrjzKGLtLfkQ4VhbCUhVKgJ8dxY01W4d
eHUCuJw1KQnaiIE+fDR7Mgw6Splnuw+ix2hBStak34P22H0bQdHNwSomKySA4NFEg2GCd9S99jW6
hMNyR5IVCiemWKb3Xe9AskJRgqkpCWguIzmYG73E7BkqVQ0mgrk0J8KaiIEeDROBhyHp2JeudVBB
EfPis33hKfM5wS74BxTn4NmbidPfydT0YRp7pR+flOb6WRrgzlBXCuBbi747tXwZcxvY8qvSk/8i
fH8Rx6GSa5s33cDCPOggT3cHnAjuzImG4EMdegnZi6YNDwv35C85DOarWZV4XxjMMaemX9pd0zXe
HsJR4rYEb+9zB7L1OiW+j7zC2rA5eNOMo2rqNY7TNZbOP2oRxGBlICz4QFZcST1UcubjLSgPfXcY
RFG8dJ5/vpdKJmhl0iHWHYT/4CyqJQFCJh5q+y5K0CfKxq6I7wcy4V08aKwBrO1AQochuGhwGZW4
csncmpQPWjF/TvVEJzB4kzn62a5/RGWGUrMcqk1nTqPJyf6WVECBgJV2Kt7xZmUSTHlipSkm6yaM
dPW4Ms+Zs8A3aV820a4Oi7h95zHb13shKtg2gGi+O5qSk2cwYlV6RyXcQTZJh39XzYIrQz82GFsN
BxjvI9FDqT7UTqgCdOymDTJMPRYsQ5Ow0wfFNW8f2YITFNrOfFQeCOzSZC7QuK2QGrKUyDpuf1gP
ZpvFqFpHmU2VY+vBj/qifAdYmm+Q+k6jzsHuFohHAuywzqDiIMrUjH4oc4U6V2WqnyZ8tkJDTQyC
sTbaRckStZiABUfkDacT9iIOR6jJFUVExE0Mrqnmxko4JlDQMbBa1YOmKejk6WGFrHS/94YwGoGo
aXtyg5edBp2uQig2ZwXjBb2vlKqijEwgBExBrivbZ9f0CrM5xtThmvJmCtnOBKvfgq5g8DGjSUg1
tfc2VBXKXFrwI0swLPuxCtAYS62yy3RoiO39u8UtfVim3hzWIIKNJheOX2Mj6JIbRT36UwyiXnC/
6owZUy5Fm3zhSdeiBiEeNCG/gDnEzHfCrRiu8qqax7dLCUyS24XRHPI5Xam/eN/QbEUshplza+86
35/oXlTrwk5VIjEOvrMzNJvmlGL7570H2ibyXeL+YP4lRVMOR/T3QTyWWq+2jU4dyF8NooYR/CMJ
pgqTqY6M5aFaXZOgxT3K9Zb5q1M7qmptsjJKen8/+76OM6Wd5nk4hpZ/xbSFvpd2TdYPch7AtIiC
S+pU9hEGsdXsDcsuhIO1maZVM+SAV4n5gZeRajNduYLf+nPE1ndkLnjWCUbFnvn9elNGOAbfXb+a
+dYmbjB7VDwFJLFJWYMacwJR+km1S6DzqZmCqE+h5zCSB38tEvepHsGVcpOwRFbLLlFFrx8iAeIp
eERwnCC2en1BToAijcnvMvRU8FAUIuG/CY89H/KVZan2tkgQFqM1qeYbyDdye+uVym9X2JFcxxcn
kkg8o9sk7R6AIOEgv1FXNo2dqM2TZrR8wtWWI89ToubaTxNTU92ihgaeEHOZlUnCtAollyfUEkOU
hU40k82U9JV9Knyr2kOlwVW95LYB1yU4JJcBInyT4kn5XSQKASSyRUUykFjS6Fkutmh2bl5h9IXD
TN0NmcORpBXcYp+7bmqegFiKQxBfy5If6tG0ZW6SegluBByLe2eHuhvvIj+ckRx4tLkFg9zQ9+hr
xqY+QKUNZSZh8HwZQDtDm9PYaZHhlAz0tq8YG3bO+LN9xw1R9R4ibJ57BKKx7m91vPjfKdchX9Ng
aprxea1rq08Umkhr7s0z3iSUwTqqtAPH/l0jY6D++RgjY8pINRctbK3RkFNNF1GfXVjQaxanQttJ
LvAgIP3YN2ZO1lMYu/pHOZEivFFATWhMLM+YjGNLOQ87XoEN6yuf/Ch5t45zk/xgSZ/4Nld1NPOT
qU0U7MdAF81hZq0i+5hDIPn7wP012Zlp1RHLXNz2btxJDiTrsbFBYn93ZAru5qg1/rsCh1rcYlir
/IotXKrgpiqCKVj2AwPML0hRx4RLfAPSjDX6UEFGdfhMI6DaP0gC4qZPRe2hDgEzjvDM+9g2bZtD
oYH2qKsmb0jeS2nr7g4slqN8HIBmS3a0jUNTwFjberkhyi86k/F26ldoCSg54n17DDO/MEoH8Jx2
Ze+qrwytneHBlQ0bQTrIJ/stdhzZBUhilC/wjiyab1zFA/lRoJwe7jlvBTvphXLqp7CrfvgBXu3p
ZyiAMn1QQpUAavncCywGmSYIgw5lA0RxCmEi4g4F702S6/XsSIfKMHq7zCOEkIZAYJyjYbhl2A/L
1CX3BqBqjN7JpSXulkuQt96CcS1CRdks1n0p/Gi0GJwG6auCavYyRz+mZp0QJMq+ExOkKpNw0hkB
fV2878oiPLG4Zd6B1c0S567ptA/6MCiv5bTwS8QBXnUSfPmQC8wqCm7tBhEG4gLzLMUuJqxlH8kZ
6H4/BN1ik1yMXfcDuMakvA0Uax51MZfdncJ9OL+NVWDDk7FL444OqIi4Q8eswq08+oDF+KsBdG/A
/I32xve+FwTFt14TnE7NyxH0ibGEAhFN+uZpCefwnfDKbu4wZ4/c5zSVDkF38Wqa3HtahCcb9Ewd
DCAodE8TdKbLvLCqTlTqcEEGRyNlIzECsDjJ4gnCbMES7CtiHJvTzsatK3PR14p9ZYNt/ed1Lj2g
WsB1XT8wASHy04BNCz9pPo91lwZrW5SZ7CnyJNtS8KTAEzuSRp3ECDCpdYK3o5En+EFUje99t96g
4yOG3avj4gZc3qXNOCDqMlNJhCZDl6GIs6EteHULCnLC0pWMS/iMSjMo9lO9UrIDl1P3TcVjL77H
EDmDRjo4BkTuYte2YxpX7fJkyrYaHpQay/lFVcEY/7Y9V9UHv5lDlXpuieu7RJe8ybpwEsuugrpl
uUduq9VXXrEQM5ywc/JCGQA4OWLgKt7RJtDoNesiKO9FjS+Uxks7jrdOU2D2aKvW6CP1g3j8EZdB
Pe4wLtKwW8Z6N+3jpnNLxjCIMbyjYcntixyw2Xk0DmbYNe0yzzdDZ1X1rOMoEJjDIlTnZFi0/owR
i0IcPL9EIsTDeUTxAeVDNu6HuEImesPYtHwbR8TgH2JuAsHTuYx5tUeaP4knaxLWPwaRmtZT0owa
JN4gaPPv8JMK9hHDC9hQMy0e0hLiClPcWD+qPmI6WZfvK8phUqwJqu6LEVMMVsmSd0G1a10Vvwjr
A29KB1CJZ25u3GhSylA/7UPw85qnakCwyUQ99fFdgn1fRVpjgNSit2fLm8CVvb4L5Dq0u3IOSOZ7
IeJjOiRuXDFE6y1rSovZBjc2SYTK5NSiNiXhaE02LrqsEHPXWeVc10i1DJIVUHWGdBCnsKuhotuV
0pLbELC1X8qP8X2gRuhh0M2Ozk+ta5Hijcjo190aJv1ntc60vjEojE+kt0gSAbtfYXNwQuRWgjra
vyuIiZ9d3cMrQj+ombIYtDXqxFGE70XLZpWhKNI/oCPH2EH6OhlligjIPs3QJZ7vl4k3nxMS9eXn
sgyDx2iOxw41SGfu6nKhxcn3R77up4jN8kYJAQ9hVZRkrDyDahSmDcc9m/tz62xOOtw24anZ4M6C
uA53REDHjATVBpisE5ITY6PHOOZC7gpMDbIHJA2waMJKBGa26AhQqabGvyFnDIBWFjMerx9c54OQ
sYGUVJ6IIpryZCmT9gnSouGnLphQqHQtQyBgPp29vYjofB+vAXc53rH6KKNBf3c+6x7MTHr+Hl0/
2dx3gDt/Rvw0+ouNDcapI3n+v+3Auhvkx2L8oDweoepf+whqD3MFicKyhbLUGQQ7wiO3RYA6Cdez
67tV6toeiC8iP58dX7180DDggTUWPb+i8rMCxxDML8vatjtZIfR9mXrete+7gqOlYVBaxfdtZMmO
eNKNqYLGTpkGpQOSmUUx/0xHoDl+wOgSnVnWB3eyD+p3XkKXeGcksq0drAzWubbACf2J5uBA9Rb7
UqhzlCimAVq1HPF5wAziUlZ5BzExLzdMQ+UPEETzq6hWnEX0iQWgTGL041QJ0o94l67p1E7M4Vrs
Yh8VlOkCs97gQqLzVQpKHs4fNaq3OAPVcxPsF0icfyHzub0TMAerop5ubkl73gbihHanKSHDrSFz
PYMdVyK1LYJg1ntiIVu/A2C8/CqhTPWCMCuHHKoeuJRGcYLCq2nhfr/NVTTJXRTNFoYeJjINkFzd
dihGqgzdFzbuwCUzxXvtTThOul8QqVhT6HAvgXo/+0m/fFpD5xm0L6TXINUgGC9Mu3jFwa+qpYz3
DuYIa1w0bBII9uIFEuILmJnaXuPIlSN+VhidVRGtp1DVjTir+HfUI41u+zG4K5AEnZIK+NRUWtcc
wMA24BT5nnoPEvs1yqSb6ve8CaPiWHh0GnKmQpgT8mJfZgJj1D+6kNQGrXq1NunYRHCbiVr9+WCD
yfo3w5m8RrerjxplVoOHPLfBoWQgVcCLBBDvSV2Cjp2ANJ3KJp/oEexPiDQ3Re/PX2wZ4JzQsV/U
U7dAPzQXMRPljeAEtE18AK/eO+vQpnka+MjvoPk01kfwOIIR3lSgu8ydrRGuqgntJUUd2n1tDOwP
jRw/Sl3UubId+k9zDOmGGDXXrVc0oD31Zo3GELANfpuez/Inh1Qyp4qgsIBKnz6aueY3CVBKX89W
coLKLb0HnQraS0C7BEnWxBZMgp1HVy9jQGD/IMDzLTsQQlXtqYMAowANgNP3jIzQ44S6NfR3ZCFw
JpAWUn3Lyj4YMsFhaaYz87mHid1YtFrfIamnRd5KW34WdBafZD00D8gOz5Ek0fJZxno4GG7nh5Wj
BTt4bA6RFZQeOUnUvf2Oo1g68qWKxlOLMIuwVQRzA4E4r0XS3I2IzHcYUwjeQfbSPA1qbfu0dFXz
q4nc+AJTieo7TOxDtVe7cjh/BSR1YllIiZLUgVgEXDw/hmI2H6UYLMT0Js9+H1r4zHQqY/Veg2x9
xtgME1nsY/wE1zFgw8yiWK0PNLERUNglbj9VydRHrtGJVeWYfCLofRznpMQXaZF7HgS6dOibSN/t
WgL99JyxYPnWaK9G8tM10ZpVorAcmTua4Dk3NXnP56j00rYi+pHjzubO8mLpER2D6p6FcVTlqzyf
Sg5lmF0CEa/2GKAEQxsltt/LpYfUNWbtjt3sT12OA8Nfpr5Y51ywWO9qBoZHaFEGfVaUGr4CWDa0
VzBeXx96AlcR6wDPXkref6XAH+ssKdywZoRK9LxWcO9KRAGvzGxC0BSUwCj/tFU83xPcc++7GTbt
t4Zm8J4hzxYlupvYD8MT7NM+N72QFQZk+KpAlVHoTwQY8Meg5PpYJTMS+LYhU+5A1fktnhb14ly1
/h4XW38naNkhUYOjysACBZMqAM66+/PfV7cs3+JELj+UrdDZd8ze9KsVYCpx0WGOBmNTPtbeDwP2
qseOJnVuLbxS7niFngFzSNXyrlJxuzOLVPc6DkqBwRTdHsHkgi6qbhP70vel9w2CRWfWJq9vgf7D
8BlbCHu2pY/3gW3POrWlGb/wchlIhtmVGpNJaogew2GejyhM+Ge0CuTReBH5hB8R3lR1tPyk/aju
CabYypSQZnly6FPSA1gyi+8MZXGTVs3YPEnWdh9YQcYvhe3gNZDjnMNgQGUHTpI4kOkglii5E01T
r0uGbhmMcS17r847HyVjOsBDT2kBQWsIBxCoUhzWeUW/Egy16y/4p+JmDCIIIuCGwpyqCCM3Pc5L
+Z6oeIrfqVl2SGJIE8+4eUOPu0265rGhPR9Pg+HjiyFcZF0fQpacF01dpxQ3LV/QasHh96MCZfxZ
PviBcO//OLuSJrtVZvmLiEBIArQ9c58e3YPt9kZhu9tCI5qnX/9S93uLNrd1dEMbh30iDAgoKKqy
Mov4BaqM/AuO6fYBctXghkstBpeywTWoIQ1QQLPGc+S1J2jzhrB7/TXPQ1shOumKYzJ2FEEwbWEy
W0T9tn4LxwoVsCo9QicpkEewgUVXkPuo/F3KQQiykbmi16QMQ76jEpWPiCZDklALhekQUx2FH494
hYLzNjoOtSfJIUkBFNgwRGOGg40o05MgoU02bY9LZleXPbJ3o4f7DD/TR5JRT25RDIMJ75zYu4sA
pap20C7rn7Cn4wNug/pqYCrdtJn0EWfLBmyYvtJ4PUmXDO3WoUGOh4wf/RDIEtjYOzJ44SCnv8pi
6LduyywuIKAksEh4k6W3uIHzGug4y3so5CSSlrY1uIVw9MIDINCvZazrHluq21NY4ojCPe0crNBD
iVXBJQTV2YhTL+GqfobGF7CsvZ2TRwr87AnBRQR4caLafxBbr19p28Ad7KWFuGvVBuMxh75VDnxY
h6OwzIsBZ0DPUxsi6bHsEBtIu1tEYIuDBRpTiL30U7xYsKY49S2B1x8kTviUaRA1bgH3iO4rxD63
tcSLN2yh8Dp5CFc84q2LwBhxf8K4/siighWwXMp0Dzq40DrKgah9CY+YHLPGw5SmRMgX34+w2gEE
woONp8AXgv+TB/c0EIB2oGCAnvKoin6FiYe4X6QownvCk88onwvgHjvNUYGn4YU61PF2mhbJI755
/AN9LBKg/jNAtNpqYEjImtn3TVnAAXBw0WAvcDb80W5XPQL1kV25Ke4DXzH5p+FB8sazpHucPJIT
VgG4K0G8E08UeSQij/ObwEnhsAbEy8tHwbgugSvrh/0ox+oRcWb40RlQElu31+TgFD5OHk5pXmxy
xgFVLUmASaMQ1ngaGFIjZYGsWzNo0DN1Gf+ZJS77gr2M8ENCQqS3MPRHr0gRPA1tD4U4EYF3OlQt
GNvAjz+xeHetv8uTHlex7RZYYh14wVeuOHJKEimYexna4bVqUufNB0/oD5bWoEliFeIngkptvfQ0
stuTW9VeiFcdYsA+ZOEfkItW7zAhFEXa8C3BX2b5V4FGVOhLaiF0AxpQ5tONW6U1e3CIbq5TBGbr
HbGmjVIVY1QeUzeDt6U75b0VWkQ4PRmLIySOXBwxQ1HRe69UiHZrq6wOWelWZ5FkcYXQSFWLK7x1
EdGgxMq/6ZC0ag/0koAf2BZPdduLU8JiPCisvqI3XsktecpTMAwOBBuT5jTiG9qkjTeVvsXxj7J1
5BWK2fGgigtKgys74s5z0wz5ax+VHDWwHuq3rRKP222c5sVTJoEG9QqITfSbKEItzs7nnJ4zgtqk
Aeqcv2IgVX4FrlOPu75i6nFEGDk/xpCB2jseMnxPIx7s98h++EfcvjgSJOmL6hpKw6I+42bu7lXV
ZXsf8XyNugBJ/F3QQXF14wAPwzcJy8BkGNaOFW11ByqHPeXW8NZ2XvkFBcmgVay4/qErDf2dFJ7V
nuKF+whsuLzjcHduHR3qK7zdG3cHIpNK4z3G8LQPWy+9H9tQ2buoIOO1GGPcYnnpI1NWuDWuhgCx
Ts+qi35bMpt9YXlY7plqmqeqzysQyKXTwxyWr1EO5uKhxoiKf7T9dO0lYYVwIYJe/GesnfBuRHbc
3uEWi4Mdt6j+HUTwV0kfwhkFWU78FdkXvC6CNoLv24vA2YR4C3Z7IHbiA1ea/Ep0A0Jwj9rOuMkD
FygG3bX2zSgRPN24gd3zgxUoDrmeZHwrKfb7iUAqKtoUFjS1c6yxtSGC1+ogcbnfFRDPjfdsqOEk
4U5BKCLN0ugk4yj6zgjXv8HRkJZbWUJOzS/tgu4GX4vmuunH/DVu8G/4TOHdP1lSOFrqWaPwEZco
sLIEnn97J0Kef4MCSgRVSnD4Z0EXDnit8uSErYbH3hSnR5FSnLFfpdcifduLVlSHpA/jcA8OIwc1
/3jWoDzakd+J9G3n1La2jk+p6+IFQBwXLlohfMiQ5pli4SPxHYa8DPJNqMzNoSe1KQZL4VhL6aOT
pjByQFWTx3bE4GyCyOOmBoVEu2mteHzT2GLdPRt9+kgjK/1G8VZ9coWovuYkl81GCakIcKcRGTeg
gYDXHbIEdFF2mOxo1TdHJG2ql45mxbF0c2QXgkDhrwTedpL3w6vTMkvd6gApr00V1sNVCjDHD4ZF
frSTARlfJ7D1ddvjtt+FfUwO8CiR3EcEHctYuO1dDge4AMjvn0RA3OvR/hFEOLF3EtnPP3CeiuCn
7kMInXDKyDGORsirkHD43Y1F7ex1bLV+tKm4dE51W4gR/ppHsl+VUD98q8m8Y9BiwLlOySOe+iOe
pEOKAETRJfF0E/l7vMXyb8GYhrhgvQaJ6UK06dMQutXJqiL1ivB08YTjJPiRcwsZUeTZ1DtU/PAu
qESU2NsQ6cJ7CCnRXYOHtvOKlP1wRqpdk42w7FYeEbd0hx1JANNJoL7L4xcZ0OKU+hWCdbwjXXeq
IgusAwqvlk3VouD+pAeGqw80BMUu6KsiP1U55OZ2fQNFYgS1vRBkqxUHeMULaH/fRiqPb1OgRKNn
oqBEdUQiNHl0VFDIJwUWLW+bNlbyLY4SbEg4xZAX7GpS02sGfVd3hzQRu01C5URXYmz95juasOqT
PYhgRF6GAqpBXT+RX0Wd9W+ZiLMtyXkU7H3dIcvkKep7d4jEsGzr1Q37lo0jBdUKQkf65OXRGO7I
MCJ3DJPW3RHvJsRjECEPgzvPSXCe4NWJ1L+nBicHh82I3fgAoEXz6jY8AUwQQVqnWYClz4GNDLQd
oxkf8qYJ/lfxpBGMOY1ktHerAF/MgNvJuNTcsn19jhEoPxTjdAopgaN2of0ZzBebvuoD2o75Se5P
9Ar/Q/2GduFuC1Y/WYNDF8CUc/NjQGSb1O3aAsEc0G0BZHc9APRAEcYAnChbuQIG4k7jJpV4gOnz
QFARNn0CBAKH7boFMBB3oVP0JHUwQU4U3uNiqzb/Aak5lXV8hiMzEHfw/kIP7x3gyFzI77JCZTXu
sN46MmXrFEVzvYI3J/AGgbKIw9chFE3CSRr2cPl7mQI3ixq9TvN8K5Luy+X5mtlQ1vSpHzaUb1UA
h0U6OONi4Fsg0F5x5jzUtlyS3ZvrwEDCczzxGEPF3BnlovwL5E+HvabS/kN8T65hORSoIfz7G5Af
aG2kElHGa+eI1TtIIbHS/S+F2jNGYfJMxr03pdsEjMLBQ/eFkzZyvlhk1As1qjNAS8s06yJVkA8W
1jW1Eeg4UWRdUwtgrwFvpGwIxPAboZYRYMR1i27YOOLkeMAKQO3hO90PU71YM0aP/6Gwbm7RDROn
HWlchxNy5Qyoye8clcGHLH55cbrEtjzXg2Hn0BENEu4mQPIj0aE3FRh0tm3QeDd9pJPny9M0t+qG
uUNNDBkcHSRn5vX8DNZzuNE9b0SzcFbNrLrJMhXEyPfx2kFEyyUbB8u7pR3Ev7ICAXHcIusqOEyq
KQ2HuBh6gNcLKweaxeaAVz4MHWJxYjdWeJks4dg/XxLLpPQInNrzSF0MNw6F9gKLQNAyNCADEBFc
o8sr8vmMWXLq+sNpRUG3WxUZZFQLDzxDUqSIcqYAVDnNnUhXlvtaJi0Dj0hC/EigFx29SaSPd+Dq
HBY+4fNZYiYtZ9CkBdV9qs8Ulwk80OwVzDA4rBbLHmd2rUnFpWvb7ZUVwAXxR1xSU8VRmtrvlxdg
bvTGAiAbr6yCZDjNUauAt7+/oX3/MyoXKyo/lxcQgDn/vcSFE9uF42ct7tjgR+CG9477HIAKHGCL
J6BhX4NCnbJu+DmybKWBGKchbwMrDwiKU0JPt7upTjoFevPU4kxeOG/nlsQ4DuPGAoy2TltUKvpw
1JiIEdxXAWWny6sy175xGFI/4UjTWpOUMyTgSPVLs2zB+ZhbcOMMRB7Kt4oysq+HSrIHCTKv9poi
FYZQeu0i7nb5A2bs2iShkUxlqo9sdh0rix4ADQtc5AdZV/Zf6iLXHfCgVOdL1Yuff5NlEnIWPYIP
DGrM14ONwok40OqLDye6rP1VapHCMjlpCj/EQVWX2MTMt7cDrHGjkvrX5cnyYAn/9kIBe//bQjge
/yR3w/rceCVIOXpQW8q3gNiPHSj/nZBsEAg7Jwx9Xu7v891lmWxqQPUM1eDo+tx5SYJssZNvSbJE
DzHX+PT7hxMdWFN/9KqhPlcSRdoFQpC7JF4kKJg5TSyTNQ1iNFHHRdickZpDNgHnORLiT9NkQa21
Rew4/Qr86EnI7JiV656YlmeYu1M2NvB8DCFACVL1VIJWBmCM9HB5OT4vmLRMSWhE3ryM+D0+aezu
/AZEUEEG/6oQxS3e7mRjLVbJfv7csUxitLTPmySAoNI/HF0NKsVB8QCJz7a4orze9ngdimEVj62w
TJ40jpw/JblVn51weClQgbMDxT5bcLRmNpnJk4YUeijsMGvOsgdnDWvKX4mN6ovL6zFzmkjjgRNQ
7oPvumjOsSBfkYsEmr2CglPvr6tadaX5OrBL23aTUfX7Ybgfs6vRPq8YOdo1Lj7EDNqQCmga+sMX
oWuYx5Wo1mmhIRX/t2HXyJsRD1mWfSBU+4BilScbaOA1Lz6M3LjwRN/ZCYKC/T7NH2JyitUj6KAv
T8qnewVNGxdeCwy7XRRoOndutPvoNwtmO9Ou6ewDWOBnQPUBOF2FCNf7e8AZd5eH/OmF4ErTwy+b
JlExkut724uaQz0hynoL2ayN2/nZIQkY3dl5xh/iPLZ3GSDVC6/WT3c++jV2vhURN55I9va+nT6B
7rLaccGdHWroFpb506MOHRg3HQG/Xi9BGbr3qxLXqK5ecbE28MbVeK4HH+nctFjSIplbn+kjP1xE
voxTykcPfcm7qr6X6nh5cebanX7/0C7KeaAe35Bun1XhkUSQLUlWsbthegz7jW3glfFUAULZ+cMF
8P04oJPv64ZtmG+DBK4GJg96p072Bwmy/i2l1vjrcuOfbxwhjYG7nhWXnYYgGsBPsvrhDj+kfL7c
9OfTLaQxbp2g6BDSNe0+q08I+dPh7XK7c0M2Tpw8hXReCe3gfRNd1c175G3H9svlpueGbJw4MgGC
gCdOt4/GA/LJfr6/3O7nQ5YmPyXJe6doXJhnT29S9q3yXoAUWXOjYusZYw6BfPQHFkNtV4V/BIhY
NrUXr6E5cIX5GIDLlmm4tRi3j3pL9ZBYC8+kz48ToAj+NkXEIpD/L4E2D5KThKKLE/5202udfc8C
vTDn08n0L98cYzeOxKRKUNHUYewA3u6c7mwNr5G4aliyWbOmwvT9x1JEY8TQvh/JA9B3qEdFzeqw
ihALw5+20ofDSsdFaKPSb7J6ZIzy/ig9d2FVP9+Nwpt2/4emOYqMUon86b6Xb7F6Y/wd2bSFWZlb
WOM8GWKAM8Dw1+1rcov6qE0C6cZwePCQ3o/TcdUFLkyvvkeBQuMl0FOhFTS9cyxp2Y3r7AlqOX/P
Tt60wi8SfIGTx84Dq6vuWNeiW6Jnn5t8w1x7FTCsJE7FHJrb3K6OqFDYDa69sOtn5t903hPFRcOs
DhoRSPX6zyipBjrkNpXIUi1paM51YdhuzkcItaGAbZ/lX+Lk2HsZKgpG4JvI1s4WZLFnZsn05B0u
GDBQOONFcKcrF8X0Rx4tOWlzjRu+jNWOUTwUbrdvpLodk/gYJ/Kqk/mCec0cPGZkFK9cBPqA6N17
UXHoWXu2BSoYwPWKx+GCuzd3TxkWrLI8EK2NVQ7pOfaCjRWuCoQDfDA5th/OBqfE5lE9Jn4UP73o
Jht+qey97Y+rzkyTJdWDNl7HUpyZY9fvcvB7UAlQCGTbLzc/My1i2rEfBk96NxlQ7NftB5/wB9uu
BeB0Vv/7cusz28akRnVQgNZDoB0CSOVtUIA83Lvx9bd1bU99fhh5aedKWzkcDyfrDhLkh20jd7Je
xZqJVTX2iwcQEEKEaN4SJyUB9Fi4xuemxDztJQfbQoZ2RaJerEQiIpHdAFazcArMrafhQbJEoVxl
2owWD25E0e5KX/68POFzTRun/JADDYyKFDQNh4m5PnDv2cLtNDcpxgmfV15tlyjM2DsBatqt6heH
apnXO/eXRz7TvMmAqhtPtAG3uj1zXmvrZ+q8QwB24fb+J47xidPEjbPdAS6HjrVP3oaU040D9p0o
l2yTCPu6GfALVCGvwkq/ZsAqbSGly88WoIsbntL7DDxAfa9XSQG4YJX72yJEyARKYCDgnucl2DpB
EEHsdQtkcqWScIxalEC3eySWDgwaPmmsD0Mo1h1y3LDlHhy7mZO03b5i0YsYEoniBvGKmtpVuBBM
jWHNPpeu0zq4vwR9A0fKtoVM/Lq9ZdhzwQgqg6fXIMgZNiMgkkGGSqiHy43P3IumdJI3BoJnDNYM
UR0wyyVH+NTHULU3SecvhNFmrJobVl1YsSJFV+M12zlwO9k3t5ZfLo9+rmnDquHrDyGKm3GE1tYu
90Dp0AcLEzNj0SY7qmPLrh+gM7of7DPyhRsb7Hv9r1XDNmlRB0dwhNmn971sbys3/Tl6/oKfMzMj
JikqdVGenFq4zAd+aPOnuP2zbsjT/vlwF44eI70NVQIczccm/jV0amF3zw3YMEw3GhoibTRMy0MZ
3jerICOucKf+PgzY6VmEYjQc+AIUVuB7h6PaV/yHLK0EJfVsCQMxt00M4wThS+sPA4Zfs69+fM3G
fuMU6/wPl/39CZabuShhhOGUrb1LU3cP5oNbfzEUNDd0wy5D3gGEVzXpbwdKRZvYSX+HcT5JKbKV
4zesE9WOSWNPj32wLnPUAICGgtUL5jndfZ/ciSb/KYp5QR/NcRPZVn8AjhXEJczfov4JdaRpe2ib
8LWN5BIP88wpafKhugAoa9YjgmzlIkUlkhsVPWpvNL0K3KQ/eH6z1ht3jCsWVeHAxVuQfFZutXGZ
d6ycelt7yX6VHZu0qENpu7blwhsXdnKQfdpvdEDWHWuOYcpDQVSVTOs9ytus+sbil8tjntmojmHK
oB5SvZgeVrIh56EHY4Nsg22rsrd17Zs2nI5VBUA8LlgZgos2+8olCiY1X4jSz5xwjmHGmtVerTmm
pcv0Hm+VTUWtw+WRzzVtmDAq8kkAWDHK1CCLqwTZNKjvWde0Ybw13shuC2550HsgMVx2u8pZxVnv
CpPtNO5kEqQ2fDFdFta+aweG/ItiCz7BjK2abKdClp3TgK9p3wUdilDjo1TDkbeoyafg47k8OZ9n
lIRJeAqCNqB8BuzITN7aYHyq7N+lOpfiq2WjyKm7pktXwOcJesyVce+iSHUsnbgP3pVS2c7zEDkC
bdq2y5HSnvhMTmA+sTa5ZtvWZ8kRCY9od/kbZ/aWbVgz1NsdllF8Y1EewKmWrAyT2FN/Hy5mn9c5
6tjRLsD4W1BlnfqMLQx55qAwiVAHSpV2QMqxt8tT592U3W8k0tfZg21YMQL6CQ+8BoeQgJpVG6Ka
DSwaT5fn+nNtOSyzYchRUoxFF+A6Kxvym2l7G6kGPB71z5r3O9dvgDyGgMTItzXe9U5ZR+B84wtv
1zmDMSx9AOMFVE7QtwsaFynshxhx89pHwc0oFkISM3vJJEr1miLyC46FKdLumDDUzEHj5PLUzTVt
PI5rQUfo6eHwDu0zRwDIDsMFI59r2biJ61aC2nWAl06qL371HUULl0c8M9/MMOk4clobWlxwGdvx
BcrmD1myE6iwk9U6v8sssqicpPL9FN5KOJ6Y+0DFqQwWxj5jYWZ9hcilcDIZpr897fGzZugEJcjh
Lm35ynOHGbdxV8RNQqbtKIg6yijagmxw5egNG+auHdsqhAW1QQr11TtJy43nLnikc8tqmLDydSFc
jWW1InDmnbvuGVWAG797v7xr5najYaWZx1DP5sNx8/V1RX6ANOdyuzMralZPFB4lpYdzHry7KBML
ShAspJtkKRY5Mylm+QS1fLDATi9dj//yyItr2+A5TLa2/nl59DOzYhk2GtCmCoYS1t9Ztw5i7hld
hUl1hVk04VY9AQMZWsZhmIOmY6+G0tlfHvXcnE+/f7gCwb8Bn7bGrMTgsWzzUxZ+G9S6AIAJhmqD
DFxp002Sl1dOesOtlWM2zNJFVDkUBPbu2XsS3Q/FF7V0qMwtomGWKWgQmkD59d4nICNua/XdselS
7nNuBxpm6YGhAnglmKVCDfeG91NZK6g8AGt1403jlKtqRrBfDPuMWEV9LcNm71X5SVj5VVu5e2gm
r7tBTXhUVvRQ3wPl0V67zdUY8S2pynX3nAmPQjI4GoYWM8SIuLaUv0fic42AoCtMBBS4GHnI/aDZ
g+JvIz3opoVi3b1vYp/6KrYxI9jnfhODgoiCboCUebUwJ3MOGTVMtNZu3oBvAseiReoNKE/dGyVb
/ZB5w+3gZNaWqe4FPHUuqrG5u4XYCwWVMmWbyhurVWuOupO/jwmIhFs5ys+QErWuIIAOhoLLx8/n
9sZNnAcFQhmltrLeK5AfQ5t16wu5W9e0cR5XqNC2RZM1oMz1v1l4V28Q1P++pm1hVj6AKyeNmcBj
dxjs/Dqve+s7aI6sdWktEyxW+pnbd1xj5GO5AZPzdmKqujzwmePelBzvupKURT09pTv3NamGUxQi
rAO89eXmP19OYeKYZAl9gFageeHfOx7fgjBt1WoKE8UUt21OBw0b8/Jx3Gew5J1Xpf3CNvx8WriJ
1akSEEqCrxj8a0MAZqK7zAJB2lLS5NNJAV7auK7AjEg1KF+rc+rwZ25F5RY8VuuEwSwTRBeDSxOA
NLs6dyoE8bv0vtrLFT6fTgtGblxYuvOj1iYStR5JI4+QYvLBN6bDTYIowBqkArow7qqiqNumACrq
HCSx2Gkf9FdT2dCK7ShARvz3qRVWJAMxTFKfA9UgGJ75r2RZWGtmckysgvSKkDseAUUcqooLO/H3
4Cl6FtDwOq4bvXGAdUr+/+w3MnzTQMZvlb1YlDmzKU2wQjBx9PmZQsGA1yc3kEZ9rWLPWZj3uamZ
fv/gVMagOGgS5GmufRtVHKoDxU8AID+Imxd2zVwH01d96KAQWZb7AzZmMCbPFc2HKz9Pv1qWqNZ4
C9g5hs3SnCHuLZPqTEdUCTQcPKf5tMTrVtbwMqFHSkCzH6OSpgl+cNTGbkE5sgoYiKEbRltyT0SE
J+F7BjKjfarofaX9YuXIDXMFxTaA16CNuNYamx9K86Fbb0D/6TxfnpmZhTXBC1Tm7ejwwb5OlS63
qYV652GAfGs/qLd1Pci/t44DghZRZoV9TcfKibZpFHfFNnahXAbSwgHKE5e7mbEvE54wJEMAUduO
XTcx6A9BQPj6H8R+5ho3wjYSNHs0A6VTAIYomlyB7RDk9WBAAr355dH/U53xr5wWXpzT+nwwsJLL
oq1bBoBmrNRjnxfxJoqtb+AvvhorlYBkIjwlaSK30LgowEmDsuGi7RaOj7nPm37/0Lkb91LEDIzA
oFCu6u56ROglhCQFqC7eL3/fdIR+9nmGecsWwelKCUyga4nkKnHJGyBWX90QYU3obXxPbbYQ5/n0
zYeJNEy9Tdqo0WAlBaNaI+lW1VmyqUH1ckVT94aCZG1hzuYMx7D6gJYxbyyrQdxhYhgtsuScSOvF
qbPhcHnO5lbFMH2n9VurZwl6wE2RbxvJ9A6k0evUj6EI9feiZ15WDz1I74NNGeBNHIJ5Dnn4dZgY
SC8YZg9BErB41w5GH5T9S6GaYVdHzdLczMy+CXUARSqU4nsXrXtpc6sUaO+pHu56VCvvV82+KQAb
+SBCDzzIw21sBpL2fQGtoPoRagQQuFpw3uc+Yvr9g9mlBHQlYQRSQyTg+ZVrgTNoRGp23zNG1l2r
JhKirmoprKJGFz7Erk/RSIunAhVRC5M09wWGWWcORJEoGEsUhINbJ9zUxL8FFbX7PlosWJilGTMw
kRCJJKgMA0232tRW/b2PK3KrAjAHrltmw4wb3ZY1cUq0jsLktwZlW0c7yOTK+TFMWIMEGEySEq2H
I9QRMwUHoQK4Ld4EeERY62bIxEP4HZh3wMAPvnC3T/ob0nD3wR51te4cMgEQVZCC7w/Rf3yEBYpJ
ierFTapccLWtWgIT9SAbWcpO2wybqGo5Yq2y2ExyOQsXwsz++RfqIbPBLA91IdBBKuiV0S5+RpH+
KkyFsEzcg1cVEMKhAoO3M/YTlHXpLm9VuzA1M/Zloh9iF2pKaZlj7E7BIGhGoWkbBuXVdKEteB5z
02OYcA9yoBycxtg8eTmCztrK5NYfwVC6bnHZ32ccarFpWNjTASRGuJWhL60dhUzlwujnJsg0X1pq
UgeW/6ZiYHPgfw+bpCGgFlYgF7v8BXNdmDbcADXKbdd/SwaoUAvLjw5i0NHRAbn2OgszQRF2AWrk
pqGwMFYlDzlKmsHu3kcLnsrMCpugiCIcqnRgJTaRTeVNmjTQWRiJtzA9M56dCYewISMPlv0GrU/+
aupWt0HlXDcEUYtuzI4pt9a9zk00RFCPjVcH/5zUQwYq/LZHCUoFquxVy2xCHoowSWhMB1xlDDrC
NzRKwFsvlD64VblwGc/sJBP9IFlNrDhrOogg4zJofOcHnXDUY1WvAlSCQNEwZuFErZSTCMyGa2xU
UIvGUGrx8/zx8iTNbSXDmoNODJbtUP8NYnTPXQQSfAgApWuwUhi8YctZ3I5uCOJU3AMEPhYNQLG5
YdDcWoJpzzwNbMOSnR4vLJ3lzlnn4UmrYZM22Veq3atkEfY404UJdpCB6CBtrvANsq6KXRN4qLRT
9U+w2bJ9VxB3TaZPWKYsrFO1EoqQA/qhtop3iJ7QPZjElkopZ9aZGZEwyJJZnVNMR0ZVgjZuILzZ
55P656ptZKIgionjyQWjzJmBsnnY+gyiY1BK6fyFM2lu+JMBfnCsGWAtkNpKMPwkgoFleZcAJQf6
sMvDn7FjEwgBhtEKJHqDg1hVyR9AHhq/pHFe23uQ4w7huuPOhEKEPnxc8Kl3525wqp8xtFarbVll
w7d132BYcqyg2yorsPyHkO696armO+tCcgBrwfPlDubWwLDmOKrBQzamDKoOkAoCM+6wJdDpXBeP
ZIYp0wraYQlCFf+I1UsNQJzvNnd2D9Xgy8OfWWMTGiG9vG8B78YWHSqw947dGIKBuR82EVfD0+U+
ZqbIBEhgMX0PrO7tOQVRLKRPBRS/oB69rnHDhHVc27zMhvYc+PwRfBoUsZ309XLbc5MznX4f7Es2
CrmPqPcPVW5DjTdP5DGk0aMb1e6Cic2coyap5AB9GNVYDD2E3aFT/KZAuJm5iFUo9/HyR0yBiE9C
UiZYQvN2JHYF2QUQR4enksX3PMhvsrTdT1JxRSkO5bgyL2KyybgQhC4IC9GXpaN9WctnkOofLn/H
3C4yLFmkkJstOjIoVMz53c5LIP1brGOTEZbJJgNFJYRSoToMcSQeZhuoKJ04vJaNa5cLpjxtyM/W
wTTlpq7GWlsYf2mBXN9pT4QmhyKOHyEOfRUBSXF5nmY2rYmiqNw8YrXu8CWkBwcRik86cOE7fAtx
vFVlncCBGEGvLM1a1IxqVOsBiYx69aY416RYIgee+wLDpIs0Z9opR8yUTke697OuOqq2Io8dJEAv
T9LMZjKRFeAltdMeMlhYjNyle9drkR5UKVtw8WZszkRWpEmVKYpiCkRbLLBlMWLtwvBLQNUJ4jUu
5NQh+ATtuHXfMn3jh1OqKcokDmqGzgLGnRdwcw0H6Pjwhf00s29N0ACuyxCyty15c/qebCDn3hzA
BlgcAT1/oapkDxbecpe/ZK4rw8TduHFcOnpYeHDm05dqAB1cHah+B7kbgL/bQh+gB7XEjTLXm3Fz
21ygqinx0ds4RCdnCH4oHqOwPXrsGdSLab7wHJrba4bhq6Ctu04XMQAAmr5r2A5YoleGDakJoKFD
2iv8gdbrZiBbb/TzreUsPeU+v58gl/P33uKJ74jaJeo9BTYLImgpSCsdVatnJAKKHTYe9Awur/3n
s0RN1hTIoTmOBV3196Ch9pWKcVpBQZYgC7iufeMuD/tKFnHlWOdYRfcF04B/Z7inLjf++YlFTc6U
pgVncxkF6n3IbP+YN2mE9JbkB6/oxCorpyZ3Cth2HF0B+A/QrazOvlTjXd4hA7juA+y/19knDgHV
e6/eIePabqEA6e6GPI43pZv+vtzD50ciNalToErd2PaAkwopPvdbFtlbX7d3o93+9ArxXLvZVwsV
5Zf7mttLhmWPgk2BGo6CkqEqrnDihk/aztTjutYNe4Yqc+5DkgYWXOQhLQLoRgZgJkHZMvGW6hVm
vsBkU3EgoAK5yZaeodh03dWqhCrVotM517hh1HDP2ioPhuFcJOO4dZIasSCOoOWq6TEZVIq2kKPu
EdZGVqA5dsILn0gAiafLrc9YmkkwDaIsAuVZBhFsJKuTG+gEA2OmUX8Fl5NPIpTrupm6/3inRulA
lZNF71WaZduwiw8+6lTPWW+tC6hTOS3Ohx5o5HWBzursvXFClL1AWXcPdZ1sd3n8c0ts2DOtoLlq
DU30XpQt20JHCsn8Cmpa61pnf48dhIluzG2avUOhLoG2jT18AWH2KhoLaFMZ1lspCO+ySFvnlAZs
N8Wu/MT61nfNUlhm5lIzoWEstruyDmT8Xo++3JQI0lyX3LnmvtU+eIkGaeLlaZrZqyZKjEMkNXeK
2DoHFTYRuCrDPW40hO+7JcbUuR4MS3asokN0jNBzw4ZsL0PIxAW2fXY9yO+t+wbDFye6hUaeSJJ3
Hfm3tefzLcSb/3h9kO4vdzCzU0282MAr2yVerN/xaNE/03qwi6MYILq10P7cFE2/f7AzyKpKNwhE
9p76bbgLNewMmiY+xAiLdJWDR8X0aR+6COMR4vZ9lbw7Wh/HvvT3/yGr8U9M+9/vRmoixmIrKdnI
nf6M2hs4wLZGgj7aJLYDSYVNEIMt+5xmfTc+gqIbEpObrp0U7u1C1GUOZHfYBGxvBXUVuxAqlXmK
/xSGQVJu2wYFaz/bBrShd6CrEMiWQx4KgE+QqnwPoIUGqakkde18B3rjlLyGY2CDODchjxEtsvg7
9KBrCxz2cAfVkcXDpC6uoL7syj0UMD0UAaess/LnSfay8TZpWXvRoS49sYp7FMB74yJuwqiCvKLO
3sOkcbehZ7GHIgJPeA3iroWlndk9JmysEfn/kXZlS3LiwPaLiAAksbxCUb3Z7V7c7rZfCI9dlgSI
Texffw++96FH0xQRdedposMhVJIyU8o8eU6jwXXv3M6y90CTwVb5V4fWn7G+F9YObZP7hnVj6PLZ
Hk5LwNLDSNJv0Ha/qMPPt/+DFyvLwasY9Hr7frzvJSCB5QSVifPGu7U8xqU69yGyVw7K+VtpaAik
ADwIXmd+tndr/5uH/OD0m3gxMJhZtoLkI4Trwzl/bGT4YIMm7JgV3eeGS0Aocd4OpIE83sBqyGc3
C7+B5tgClWXxpVT4vfZgxXYGvT6n8A5kYE+6GOZbh9G9hoCtVTDtv5yWAAdxOE3g9I3qaQogBjTw
aLCF3Cnub33CiOepR9qhsnp1oiCYhqScF2U2WnR9gozwZVtpxPTJmacW5G79qSCK30sF87UW4d0O
2t/7xJarNz4x9/NUhEvr3EpVPHkTuMR1Ob6cn/7W2MalQULAMaxmnZ+0hXMCoUV05RyzTHhiJ8+8
cWkwGX4CVXDHKqrq1A/FdMd4eccsN7jzoagbK7SiHi76HZ7h0wJg7fyK4/aMlMFDuj5Twxo9RRcN
bkLhoPNYl5YchhNE68AWz1QWd67cg0BsnFETCYeObYpGGLs/0QEaVbSDbEeWlZAgDy5zxiYYDpJ8
jWUHaX+qyUiAUJjui7HR8Vz2F77jTTAc6AC4HhsXF1uIC71Ype++hkrgPFm0AJjp/C58nHey2bp+
764LQQ4ZJ6ebqlOeonTqpX4PLJDyblHThpSw1z2Dfaz/ff5bG2Zh4uKoFfQ2dxp1mmgb3NXA3tkx
rlijn1w2vumXBs4YuLv6UwsasxoK6mL6tWQ1uagAY5uYOLsNSZYGujxNDrkTIi2OZRn+Fi6C/Pn5
b51Zw21QtyoBAS7KUy7T3zS0l8gb8j66OBXBDHuWg01rn2p1ygJWXjFoxt3wwSmuzk9/Y3tNRJzT
CJ336axOECj1IzccymTiabrji0IcyA9i738AcamPtvcQsTKwR0TeGth54CtVCxno7AmK4jfD8pXM
l9WObBMeNwuI7eAZ3J5kUCOKSvmj1OTrZetk3FO07edQb8M2s7J88kn+O/D83+eH3jhBJjBOBkTN
E8S1T76lh7/AUE9p56oYdsU+tr6wbv47f4GsBkqErWxPKveqg92ghD2AjsBv55/nf8JGaKOGEfOq
aWfcZtsTtCC+iJ4+sbG7d4Fyshjdub+sc/3oKBmhPwgqv4QIYHMivt/FLgRL8dZgF8Y1algxCqiV
GqelP7mO6756eTg/Lnxuns8vz9b6GyY8Qf0EbfesOclhlAcobn8LfTrG6BTcg6FsGJqJiwNWyilr
RIOTJaxrxLi3otDXuHh97nV/vbDq90S6S/FZDEz7/z5QvcSje248cFgd3IT+ai6pqWFYc50gSQTt
6GwBx64fxEWnvkhUnC9x1IyZCdFqUbZfhfOcaOpCVb5GKWqEFBiEdyFdf8E+4xNGMsUJFoh/BaKH
fr0HguxXnKC43+MW/NDGMLiZR5nnpdQMrfOdl6Io+FZWr1nzINXj+blvDW84uJo3qaAthofMRDSB
QYw+VN4c2XtpoA/tF9NfbeOdDxpdPYoVvJmUpb6acohTz+HOsm8Nbbi3bpU2pSmWvXO7xAurQzXs
HMgPDReTNvwaLiYWWqkxMsuryHHjgOt4sU7nV3xr2oZHGyxo8EJPvAdNfhpV1D3a05/LRjbMMxN+
06kOa1259aeid3/ILt/BIHzoaLAihokOQJ/nUGvowVEE/q45YnjbefTbAB2B9ojDMu0xrmysjpn6
tFlgTQpxC3Rzc1Q7/DgEe/LHG0fdbI8FeCJEWknrJFRzAs4CvLN73DxL/+gqsgd925q/Ya5e707r
zbBPgPk9pH4TN9VllmrmO5k1dMA3rJYE++zpHSoNOJu3vNs59FvLY1iqB+n5adStTqD6CPH4MArm
h44/1nrvFb+6w/+EcsbMbGfo4GomK/wAa34g6VF0dyr9DV9GvIfd47NhuWbOs0WTb9sqLH+3vOq6
h37U7zz1Dufta2tww3Lb0LOLBeSayUSnyKe3bsvjOtxxC1uDG8brFeAwSuv/tTBMfrKxCc7bZRM3
rFeNdpu5FYxKs+E2HAu4nOpQLuPx/PAbZ97MdfKxnBoJaHjisuFHWpPrdCQ7h3JjVcwMZ7Ewv5HU
6pKxXyJaoQtv9mJWWpeFEDPHWc6t8AeB4RkoEEkfxnpP9/DDtzpjJmN3FVokABkhmJFy4ifl7Ou7
cdIx8PnIky8eP8pqLw5ufWpdu3chVo0LmcMCJ8dmQMDOR57frafHQ+xi5PWyLV63/t030G6eQ+eb
zkkDUcLZU9d+ucclvTV9I9jyBlMfGGhwVr8m1WsfngL5UjtX8AuXTd4wLQeqtk4LuGTitOym1g+N
n1148g3DGjkNBpACdYmDZhQUNY4dvezgmxm3VBVhFgo4skalkUDG1g3SKL1MVJYhoP97Py0/k1lF
5JLIkt01ofPMAn11frU34oiZbFOj9LRVwUv21V2RAhEp7oJAAZF34cqs3313FEeFIn63OjPHRda+
OwXkNADyc37yG67MTLGlA3f5VGDZZefHesX27T33t5bFsKCSWRDQanDMsRA+OWXqcWAMw++8kzcc
JTOsqFzSasqhoJ3kzcN6OUNcxSrtrMrW4EbgC2Vhk9qDh8Hg6x0e144SIgSXLblhneky6dDtYEPr
Ayf0vUM47M17a80N8xRprwT4VRD3glfcOPC2SeeLn05mDm2kmLXkmPjinJzyrVZ3WJdLnZaZQ6vV
4NKhXd0iHk6+Vx92T+KGwzXzZQ4AyxwqiH9XBS++1bn879yFd1m0MDtKAa0HmFvjMJYZi5ceygOX
Rmwza6YJ6SuIIPboFTqNdXOYwj1h5w3TN1tJ7SGfwf2F7aQLQNYp8L19cv6Eb5iPmSabfKlkOGLk
ASfctk7anqLda/vW4IZtFqwk8zJhN2GbdmGtl8ZLb9Nmeoy6IvOkInOS8XZ8SVuOylthlctjNYRy
r69wa90NI+0BefByx5ohnDW/lf1wU/n1TijaGNpMjwEj6A1DHmJLQWzolOxZgn76/J5uDW0EUMHa
Ts0ezNPF0LIQaLfc81pbQ692+y7Albyr6rZxseq6eutG8bgse0NvHBazRVSWJbeHDNaDFwbpTggS
9LIiLWNmfygYJBkQ3yGe1mq58Ql/Kcu9Doitaa8r9W5F8iCgYMkidaLmBnwTQeH2wyffqSwV18Au
773vNsKF2Rw6g6TDmUu4rW64gzW1AAiWa9n2z2VHxrBUXqQOpIHhBia3+esV968tWzM3Yugksxns
o9hXBLpieg3I64D30m4s2hreMFEtQxu0jhge4aIY0gi6MhHyYSHSGxctjdkVWqq8L8He1P29dgno
W9XsIkAjaoqGoYKjB/SaKVYdAaPkLYBN7Y53WUf4IJ9h9oCCs8/z5wZMkYG81rco8NtAr1iZBgXS
cTdbuBr9Rx9Zt+Td0RedG2Ye+rqTGU+60nlouwe/fGDZq3OZTAIzCbEz3acOEIZdgla1icQORNeu
m9Ile1oJG4fHbAblINpwumDUiaqKO69oElL/KYP+2dsrH2ztg3H1RddYXsH1/M1NjtXdUr5R3Hxh
uf+PUOgaxtu1api9NS9Zsu4mDdsvQy3jPq0fzhvARn7VNQy4LcZ+CNZERFP8WbIqiGDCZfrQKhrX
jXXvsjrZvZ1teFOzNRQOzi+mGaELUrnR6uRws/T3EgUbu222hTbEHa2UYPCelBFCDKW/4YZodzq/
Thux0ewInZouLJVazQHsmwfq9S36WsVe//vW6GbkDf1Z6TUHtxZy5gCtDHyvT2JrXUw7pmqQU4d1
CfvXIOPRiCcrtIqj/S9sTX7d7neewsk7IOr0OnlUWFYPffnQRvwt0X0RyL+p57xGmyPKQ2WXnN/Q
Df9mNn46Vsl45mPWeBMPw581usC5obwlL1R/ZX9ZjN8tDAi//y+Vgpe3cvA0Vo9WccJbzd7rO9xa
esN6QfHgem6NrIFdk+nF0/nyT7s0bI/7bsPBmezZ0soLblOsEX6AgM2CAOgab1msUyj961D8Ob8V
G37B7P8cy14NvdLI8Tnf3WGIiqBeha+i86NvrJHZ+dmptHERMvtfdVlWj3lpTa9VSYodkN3W6Ibl
9oIT3yalTupeBFPSrJiKY+A0EBm4bPqG/RZ2HwaU4QPtWmyUcwRtwOvzQ2+4BrPnM8ckeVn0c7JU
8rUn9heRDleeFNetqC57rZjs0Jlw2852Mft+8mOSNlcKdnZ+9lunxoi+wPMHy4TO0aSEMEsIdmVW
t4d8pJfdDE166Lpk0MkW1ZyQcDrooIx7SXaG3pq5YbW1vRRhKrAoFaoieV0fJj49usulC2Ncmpty
wqUWgTZpa0Xfmi5rh2eAfb3wzvFR0TicX/6PDz41u/u6PpVhl3lQYsT9cC2QoHv4op2lobGzbjFL
y53JkvQtaY7tRIPYs0ueVFm1x0n6sWejZm9fUFmS06nsfiGhcJ2K5hNK+fdIeo2Rs7CTctAYsI+o
+3i/qYleGRpXTm3haNzX6XWbtgfFlmOf7fGEbQ1v7Hce2NkEjpMuCVMANeQDwOexd+Hrmpowlk5V
Auzxk0647dwuSv3xuuUyjQNq4leGgQ8LFOR0IizxSa6CuGii3XtUbyyLiV9Z2n6s0EGgE3BfHLhr
R6VXvBRt/fWy879eqN8HdzsHp4Oeq4Q3uE0FfglOJ4s+nR/8Y89MzSbmRmW0RSPAnOQO43eubkJI
TLFb1dX1i+vtdZV9fAWiZgPzjOtyOICJJPE7J6LgTJ/nq7ZYYjfNo9ra+SlbfsKIXxMw1oUEzRme
wexutpdDX++xyW/IsFGziRn8DYDQTXJeq6jDdYfBaedcBdN4hAzBTa54DGpm/WVkICghyfmt2Vg0
s53T85aisnvYg8yRqq0ecR8SpDxk86VQFGpCl+QyV1PoDDopcyuB64CLnXdc68ZumD2cllDVTAoY
xVrzBLjrwcrJDlJna2jDa4vWn8kAWtmkbadnTe3PYbpzhDaswST2dyGjgBcwlhxpCC7aA2pv6TQk
ek/Ob2vmRjx2usbVWYtF8Uv26kMdoxb9HoXm1twN58yLLG9tC2MjO4bTwscqCnE3xDV35zxufMDE
LXlWCM6udfIAt9TDnec9NOFtrfeAClvDrwH0nZtb0p7VncbwKWYdSh4DfjJatxPbe59u2JNvXKBb
vgjF1iyNZEerRuUGF0Q8kSxkteV4Ecs8g5Dzv39Fq3IwtYkeAJouu88bAA7bPQaQjcPjr+Hn3QK1
1qIr2WLolf85w4xttpfn24hgJm5JOKCLnadaJzkQV41/BAJTqNfzbmxrXw1rhVscRDgCk1aHt3il
HpDbgwtz9R7AeWvu7r+XhWVMd3MJUFdKuidVeTd0zL+IYrzo2UVNZn9vRDIJvkwnI2rZAQ2jibxd
tjCGwfo+BFbHYEURjDKph8jCzYEtUHnO9nLOGyfeRC0ty9CXloO5Azu9JrZd54gKYNQCb7Fbld/Y
XhO+NDTadb0KTwxpP7L+anU7eLVP7PmiRTLhS2NTVjXghn+dTpGKeHSOxKYHDtTF+Q9sHB8TxYR2
d205tsLxdPQxUM81H694d1mkMjs0ax+SaTQX8AaAejIIMZKWHc/Pe+Nd4a1e4p03sKtwtBXnOtHF
H1aVV9heoKJG93fejjdsD1e0tTqG8QJywbQ1L3+/ouYKnM/wzXvZmA2HZtL0j2FHm4AGLUiy6GF0
oWkm6eH86mwNbQRaKtVcZrbfJjXNrq1xPnbhHhZta0kMs7WZRVI4BZ2wqVtpGL4A8BY3afD9opmb
qCjo2yg7T0M82bHcs5ffsWCPa3DDVE1EVAt21Qod27h9+K468JD/mHWYgCKpuq6X4hIydUZNbNSA
016A11P/RXWNLv9cF5eleKjZgchmKieVeShw2cUYNST/UYlsJ0ptHBgTFTXLVC8lA8f/AP6XSCsv
jPM6vCzFQ81WQ+3NfIHoK/0eVKBSlTben2y5iNEHK27YqMXSzhH1QL8XIOiIaqLGiLXet8uOoxFd
ddB7xYC+p++ZFk3csfHNFnu0R1trbhhp3lq8RnMy/e6nYRBpMnmRuxR7tOBboxt2mtet8FBLsX5Y
rISim8TLpq6bfsf9bngBExlVVXUH3VFl/QhKx4t6OS3xVDXodgBPzU5k2vgBJjzKWxpRpa43/wK8
qLn2vKD+qhXvni7aWBMiFQrfkWgxp1Dn8sAm1qJzzgZDxmWDrx7oXXACay0aetpu/mdFYkUlA31q
qfmeB95amHVP3o0uc6hIAhQlfox960GrKHRCgIKqpdmJ2ht+0oRJpQAAQz8oVL/KFa6z9ryGs/+p
4zqPJ0fF55do6wAZVkumYggnltc/GDA2N8GShtdIvjcHGtD2cNknDNsNmqYuWmXXPypefG3I4P9i
7jQfAKWWz+e/sHHBNNFTGjq2ID1u1a+h8NpPYxbSI/genMgaZBYHbQ5ClSDbI1vc2hbDoOespZLa
+NhUea9tB9Ygn33SnH3ymwtBw/Q/cCqrgXQQn7KfpJ6Hm55CAsnJ+5fzq7Vxbk0S/nIsQlXkmv/s
uNfFM6Da0azJRcRTjJok/GPgajBhwN/ZtPg6S3eMxYgM8Pmpb9w2TVQV1BqKkDLRvuEYPU+tiklQ
J8i4IVGYPWVzEStrL+21sc0myAoebrI832/eaKjzaJidT5mFNJvdZDFudDsOKoSr+C/mhJo0/LO3
OMh3kuatGclrq14akJszaYEzyMKJ7d4IxHjGbE99YcNMTNRVKXqwT+EWiuZk7+D43XWIDm4GsnA9
ptfhUO88KLfOl2HvdbeAc48o983r+KHIIYFBg2yv62vrNxjBWoQs5cACuW/EKmIEo4dRMPBVO68N
LNFK917zWwfNMHJkThxQGXv1WyiCk0STn+yqu75qPzeee4LG4bWu9uryGx7YRGR5rd3jXa/Ln6Du
GtnVNDbBC+QGxvzgueoy2gxGTXCWr2g/M4So74xU41ERBqIeGw/w0bfLHWD8xr6bKK3WclUIF1/+
bCEyG/cMxCi24HvkmhsbbxL1D4QTFIR5+RP8qp/RMG1HfcCRW6z7f/Ic3LBZeRlMlpowrRAUJghQ
ffcjdNLqwFtIOvN6L6hvpfBNkBbSCHMXFlnxM++8p8CeXzivrtaTtZ4qPkNFlMmjTCXaMi/iX8fe
GzEeNWNWZKOrfnL0yaP5Sg0PQUqsnW3fOr+Gucspr+1V1+OHQxWN2CoMmCNDGOX5rrTOx5KE+AWG
1dulAs3+QsMfU1AcPXpbt+RP6vkPwvWuBZyZW6sY6kfQKOweWxZcn482WwfacAKNL7Ufrl9tC1VD
v6EuD+UMtcPzo28EGBO/BVVtoGVSd/kuWc3dU+BP4pVC5aWJZSebW+pVtrXDdb31qdXLvbupglQX
ezNV6XfkJJWfQIdtqkDJ6RZ5/Qk6JEFlxxKFw52n94alOuvf330NCmaNNcwk/Qco9qKPtRZPIqvk
IbMr8dI2xShi7exm5ra+tv7md1/jY8hLq+3bX8Iar9frGLeGRzDCfc7srzWOyPnN2jgKpghADtUx
Szld+A9wBSymlpDoWMel/7LR16+++w3jxBqlK4rWmTF/C5hlR3aGIt/5wbcWyLD+EXD5xgnD4B9O
oa5hjY/9ONzLqr/WzfBodRfWTUzs19CFfp4GS/AKtstXneI12oTtI5EWPzRFurMNfxURPrgwmRoA
Kkh5X9PU+mdyKqfI4haCro4dN0EOQceIzpMqnaNmwVA807SxZhJJID6tqAUJfkhetD+XzdHpuyEf
I4J+iIrcSWLnoKbNAyadr+eX/GN7g+7Uv/cTjdyCj0QUh9obvlHL/zp4+rEFa2rE58tE0YlvuN28
myuUZVVxUFaXQbaRWQCNQB2B7J3Jv2i0/671f2Qz2YQ7sLId+ZL2OJs3vgwXeQUuR/cUMoc9V7hr
uy9eK5cWfBBoEWiTXGdyeHJC2Y537WxLfrSyLP/hlfgv7kdPB8+FxyS4UJn20h9+P4v0gOwF/pcz
VK8Bq6kk2tJSTo6gZg0+896f60O7jM1wACq4D2KV0wk0SsgAsVi0ls2vWjew3BwiR14DtFWnyrfS
K636GKSDL2O/7Vh+AIMmUNzM4dUITTyfk0NXlsvvBfKK3905c1Q0pK1+W2itSNzYZLougtF7zDnU
+eKgWur7wgIlFHqg+jEIY+CZbFRlS1FdsSFYumicg9m64RZqe89uzsD6OXLk86OiAVN6pItQPy4Q
eKj+cdMht44OesTpkc+k+1XmXZkd9Rw43qGCAB6B5EdFwtir/dmNcOdRzn0jUqHf5kEF1pMY3IXd
tY6TDzHNgtQDASiO/t1s8fLLwiwIC8iRgov0HrrVM+1jVlj1HAfegra8BUoy+ZU1QLLvOu3aFkzx
ri0L/uDXLZ1O7tzmzqNe0F8CWpWKErx0iv4T5R7tDyHuqccCzALHUVZLeMAWhP4jqxtRQvOJlBR8
mx6h19nMM9BueiLosu9qsXLnPvDrtACDv5Wq2GurYLxzA0gGAHCUzw4gBQO3D4UO8BeiF4ZVg/o5
s6LCl9K/WkBLdGvjJjbgctHxovqTuqtFy1B6U6ScrGL3nrSYfx2UfFBXgcshfBtlpMEuM5I7Omaj
L8I8SXW9ctJkdu3VS+TymtjqaLWz8L5Ygxd8C7nrLTh3GWqCM3GtOUohWPdrBLbxeZwtfZNNXD8s
aL5pYhvs6FUErF+XRQgN+VNpcS84dGB4wS0uTENyHLUDKHsEd07kT5GhQ+p17sa0+VMOBQ9PS9HY
VTwVNiph/iyJvqKkw3b6aTsOAKaMi77iNaqWN3K09DeL9U35VDK2OMB4gFa+OAwQoO8/NeBd86Kg
ojhAHXHdXx7xBgY2TR+y92oU5aoKLKt/LGjWf6LBPE+fmnCAYmaOq3qZVDlE2g446OQW6JL5R02y
+VcJkcHirvGmZowHMmb9je2wNrsCJ0NpP9mTK7pINRWML8eiQfh24LKO21oE/Qvp8zKIFs9ango1
TeJQQZIyoeMSPJdzrqfrnlfeT+USdu+DkNO+dibLt2MvGIMXrm32bZlrln4dx7BYotyvuy/d7Lfy
1ucaOh2lWwL4ApXC1Lkbwd/vfIIWn8rfJoh2FAcrn5r8s/JXqhoq2mr+KqE4295bAvwmYL4b7Le2
timKbEqA9sgdh9l+LHs996h6DgG5Yjb4QcH9Y2EF54DSNtLUQ3CQXeGLOyrSGteKRj/otAp/p37W
TnHvUzABCEe1STpl9VO6zI0V506Fn9PZuCz02qIMSIsqbR+ceWVdif2h8PunXi4j+PtnNoVtHcEa
S3LlhV0bYPczJSOxSG3FXa0xjcmFfkFkaYd91sNUPUotQufKcjoPTVo8X35rLGYXZYJK+yCqLvQi
r3FD/6qhaMR1HJc0By1SpQ/erK0sJigju5GlqvDr1PbdzyGcwdMIopmUTXB4XIo4B4j+6NKO/ME6
dDoZeEnCI+OTZIdKNSstPWq66UFoj4d91IZFkf+G82rxLtd2oGNvoA6LGK3zBVCxUJDmGtyT1fBl
RE2F5FGhR3tJBod5RZ4wt9LeF5v3zfAcFML/jkCAc+ciPTx9mgCW5nEbVmP6gBtsa932AFGUcdeo
OUzCQhG0kfu4Xsa5r10KOlmWp3edO7n8qnYmvHArfOXVyiR+44igoo+QkWPpHLUUmprHyldyOqBY
X39tl7D2YyVdYl1lTj0E8JBVriNKVHqFCC50FxUoF9hupOtggHKMUzFQz4PbqYdD7qVeYvC5M60Q
LET3BwaroXtYpN53y/dW5g6rK772iCavkDmvivuQ6sV+HPu5ZzfjNFX1QUEu0T3UJfXam1nRZvgs
rNZFTdvhPUs6LIt1RB93PT/5g9V0d2GzZPywBKT8xAp3TsGyW5DgmueNXz/SLm2cV5pOY4wm6pIC
a17NKzQwnNxoHPn0zU157sNViMp3j8PQSUhLc4p8uSXJ5F7Rtq6aG6ttF+t2GJE3hBBfQRB5IqeG
yNxNUUFYu4qagUMicRzl2mkhQEh7sIO6LJ4Wm401Qmo5sMieApyuGWISv8ohK/gLVWnd0CgD/aJI
hmXBv0zh/FEHdFMJ9JNmbg4hFtDQ3kpQtvxBv9pQRiipNPkLy1T9BMlwdWqdDk6+IsQLvvdT2IGH
PhfNDchyx+GmKFA6HuIZpajq8zQWnQ7iEOLHzzQLi/SVZsVSJpAktWeojeg850+dGNKVU7f3VYLb
JqJzW8g5SIjAgLfYf6U/ByK0bokgAU8YiI5+iUrODep1LcgY4wp64GhNC/GtOJMeE5BxbkBTjbhG
LfnL4XalktBZqq8QNgzrKwEWI35L7Zw3x/P3z4+f5I5Z/FxqNMxDU08cfS76O1DVhnGa5t7jqBuy
84mPH0Swnn9fcRnSo1XvpOLICjwlS1LlL6So97jStn7A+vd3D6I5a2zHhWLOUS9CA22BRPWYdIVA
LjEHxyzdeRpt/Qjj3ZWC3rDIPF8cA96/uuhZPATCvqyy4pj1UOmCpjRzc3m0Kru4Don7R0GPPAGZ
FN/Zg61VMp4AyvGgfKGJONpNn12jEK3ikbTkhnC5pz24budHbwAj8SICIt18ssSx86l9k4MNJBZ0
dK+89aUtpnK+On9iN3bCrGMSNEsWEBkQR8nG8iAsb7yxC7X3vv44m+uYJcwQL9+m60pxnFsYWuqF
N0BqfS6JfWgD0R5JjqtSbpMdDuSNNTNLmrklF7UMDX5L4fmH2S7u7XRqDkzUN9mFSHLHJH4Qk1/U
oNMWR6/H688f8hKCYv1FOuvMMbkfmjYAB90yy2NVpd01KZSq+ygAT329xxq/tUiG6U19g5RhkMoX
Fkz3TtDd+I6+wTJ9xhbt5KG2zpTxCqcQgeak1vK4VFZ6lRFaXIsM4uKXnVjD+AIoTKWUz3CATpX/
FKJddUrAdbdXgdiavWF5eIp2aPFcjRsiEkA8NQLpppYVBTlc9gOM7GY+ac+xrFEcU0LEPcc5urfk
Lhv+xvT/U8EUw0j6AovveOFiRb7T1DXY6kPlXLb+ZhWzCGe8FckijiAAo7iScA8qN6HeGX3DtZpV
zJSjQ6lieOxOlq7ikHT1z9r3uogyFzfX8xvwcWIOr7R/Bzlcuwi6SLHDUy2+LILWEDeuriXvbzM/
+NIsxUVpbOc/lUzoEuCZbotjiftvnNpo2c51sEc7umHIZglzkGIWNcL0sW/CL2KST5MP7OU4iGN2
KRfNf8TE5zlEsrVwxaq/KiKa0TmyvGoHZ7G1D4Ylj1UW+P5i82MK2DeYEtMrS6ef0XrVRV1a54eU
1sfzO74Rh0xZcWH3feMr+IyJ5je0aD7RJamC/Ecm65uu7vGCLn9d9iXDuGtbWHWwGrfS4U0Y/tCp
f9fixaT9KSFBfpRZ/3j+SxuWYpYvXQ8KdxAjxm/yfRZ7DnwVAeIiQWu93DGUjWUza5dD2uQ10BD4
REWfVOPGRDXxVDvXyyKPxfzZ1yw+/2M+rsc7ZgnTF2kjpO7hE8sFV2YSTzL/0qXBsdP0Ph/c68EK
nwomns9/bsNJmjVNnhGRthVuCnYH+onYqlGIjyrL8tiO6W8cbbOU6UoEDPDPWYlliZ9ZGSbOsBJq
zi1ADLW+zWh1ETzdMauaU4MbQtkqK3Fq5idjm4O6gVvz0/l12jpjRiR3LbexaxenGb0BVXHjWHiJ
xQELRzcpwAI7XhYRTeYJUC9x9H7baSI49SM7cOsDy/i0M/qGozRrmBVyz0454RJaZW13BVIF+wuX
Y/Yye51AK5WfX3aVNkknCMB6nXbQl1E7RfncuF0b80y2F/U3O2bVshc+nRpcdhI5+DGduj4i6bDX
ub6xRCbnhLTtZShqyo8UmMNbXM2tCXz9EMuSETgiMtVFRKr8x/lDtWF8Zpky72vhex7Cr0px2frW
BI1U94LkAd9xWxun1iQTcBjgmN0qNYbak3UzIpEHuBKnB+o41Y6/2lgwk0jAb4rAIbZOk2lU1+hF
ayLoeD31nQM5lJn8vGyh1o+/e4xD2Iyq3MXTteBV8chQ2zu2kCq78ECtq/du9AyyGNaUYpV4armf
lnlO47Efy5fzc9+AWzimtHqeDmWBBKr9DRnzgoMnGuJo+tjxzqqbRDiOdtRRD3g/QWCzLMBKeeXV
SsKxeMiQUhY7KvDEzk/d8MYmA0fnp0Gnigrac1qpTxYT9H6BkmLCaZvGpetNsTugoHf+l28cDbMe
63UE5ffatpI5hwtbWJFetVkzfu7BQX9ACv6yTrP/qLKLsOVqyJo0KUVeHQfXgTJ0N+8FsA0jNbks
9CBDF9LJabIsTnn8H86ubEdOnts+EZKNMZhbauqu7vRQnXSGG5QRY8CYwRh4+rPqXOXnC1VS3USt
UmTA9rb3sPZaEKKcnzUPiiv378ockfNC/bX3KB/CeRoxRzYXYcJlk77OImw3PpKhh3Ya1BUPc+0r
FhaUel46+Dr0dk1fphsPQrfIh+vsxtEXFgT4CBgbUBLbgX+bv6K9R9wHqbjWsr5yii0JLajpCvgp
GusLUOd2DML+wxymxdPYoQnt8lZdm57F9c6RTUd7HhaZ66B8Sc/qg3mddlfOyLXR/f9dZKFU3PPz
8UW8Wu1G5lG0yWRif9u7L8L0OG4j7mLYdIlT7LPleX+fFfk1WsW1yV+48fMctHOKeioQjkzf1cEg
7/xBuTvVl7edvwDP/e/0BC0w335YpGcbQKggh+IYZjPqUpfn598m9h91csmdUz2Um3a0H9k26Mo7
IF3u+5z87sGFdmWJ/+22/0eYPFQoHqtxjIFDsBsT2r0n2bFoi7uiHvaIunaAVR3ifLjiVf97R5F4
Yc4VhGxspvFNzWD87UgDtRUeDa98zL9vif8IlYPAnIiqwugZie8bYT8KValdhfb1EWX/DVhHrtGO
rH3H+fe/jr9snnWbhRk6eP0MuCnHPNR0VH1llta+Y2HVsIeqcJlMdwErvpvGFEmadV8Hxg5RkP8w
4Jq/cYstDNzVfQ10I04obIP4c1aK4tF0orsnCHR3VNLstqQQWdKaQF63jdFyF+/SvM03AnLydxNI
YTeyIte0s9cmbWHwpSdiIMInb1cP8sUHLATBWvEVhUQ03qSosmUNvzJrK09a0pwg51txj9N05zKU
/L7FepLZsUJzg74HNRjK367xEAYLB2zNTUfBUp4xiygUtAkRW+DC70MW7VNYZM2zZ27Vn8uPWNnR
S34VHWZT31Wjt4uAMPxZRdS8pmK8jdmDLAlWDGmClqGDc+cpF4NQnJqtr1R7JYT+d5aDLHk2WKjl
TFiN0f3iDUAJNGO7CiiYwd31HjAZUakPkZ6uOA0r5/KScgNXIQOUqYnhi0rwdaes3FPiujuXeVBS
ya6yea09Z3HGIJvP2zL0wy1qvTgA7lPvTLey79iVJP+/b0iyFBDy0aM6pBXGz/wPnntU8Nv4y+XN
tDb04lwpUbRXFAjjrczgNqBwLxOur+mJrQ2+8Bt6YP5z4OTDbaQ+kfEwNj9ZfuN7L8+QseqAdMPQ
YfCRjE+2uSO3+SNkyb3hR21p0pjHu0iF/V6HfrxRFjRYlXO3ZavhrP7vpdTM2Cx+GcU7W7loG+po
3ti5iQ6X13TlgFiSbyC8GscQjXo7FzfwcfoeDI4agrfvl4df2e1L2g2gkkqIlk9AYnFw143loQbY
uZ31Pm+v6UOtbJwl/Yap4iHW/ohdyfQOonQbH8JWlT9cORfWJmhhr56zQe0xF25BxwQNlS8DMjyX
52blwlmCYrVoIKpU4MVTQQD0hONEBmSR6n1aUugwX+NIWpufhdVmkhivIPgAJg9Aj23iViUhvRYN
rXQikCUPRwDvDFie8/AD8GwPEJ7ZpaV4C7I/UbCPeLXLKm+rs3Qb1NcqXWubamHPYLxk0dCiyyFu
BwAP52PLoBDe+Q9qvnYaraz6kqHDt0FVkRyPiCqBKt3rGDVXVn3l5Ze8HI2NA0M6zFfdvfNBbiLg
Y7xnOM/by7tqbfzzbvvLh21iW7qQ4s3BGYmeowg4QbExI6Bw87V+/5UdtaTmQN9JPg8jHtFM0zFj
6RYWd1CSXWnOWLGLJTmHJFxnlcIMZYwedTmhJT/aRLT90E5639AbDXtJ1FEXoOnpzks8pvM2BCXo
7F9Z4rX5WTj6TIat7lJoTzT0Q1P+nIIsYfVNuUey5Oaom6YCZhJjtxQsVcibyOLKtK+99cKqhNDD
lNYYuSveKvttqJ+Efr28J1eGXnJn1GE/5JAFxRHN0ZMfv0fx2zB+vTz2iqUuyTO6gNqZTufXHj91
ViQjOmwuj7yyD5egMZcjMAfaA5ba/BrmL4Bz3tf1PgqmvYjllWesWOsSNTYLNfgFwSac2/oogzvh
/45Cvc3o6fI3rM38+fe/ToPaelFBInwDdWMSeq9j/STBO3R58LWpP//+1+BDLBjYAzsMHsrNhB7k
6c9tAy8MSNBi5qmAU5KzQh7lVPoHJtvs9+XR1+ZkcSEqNP85rjHnQ/W1hJL8yKH8Lm5q/iN84caC
BSWLtMaEi6nmCYvDe7DiHcv62nZfe/mFlWZoJoqAUA+3JvpkxFGTfkuCa4yuK4MvQWc+aTX8DthS
SoA5K7/O9a6w/u6maV9izmYjxxB4dniapf2BLMSvnEPyrujyj7eNv7j4Iqjq9nncwpS8fUfZLgIM
sy2vFZZW9voSXlYZKiBVjnn3mwcPsp3j78tvvTbueSn+siG0kvgV2irPd2n32hsKVRR6ZcLXhj7/
/tfQrEexrSgxdEXiDxIEoh1rbtvlS1mhfoBYDpqa4PQF7y2Kd7zb2/gagOb86f+FWJJgYZ+xHSb0
x58Xkr3bMkqqci8afeXAXRt8YZ8QWrTAMTUhXNKHTKPrBb03+lqmcm3GF8aZg8WQdxOMP6bVe65J
nnTSXbn4V158iR+zjCs48XjxaHyL4/xuzD+k/m3AWeQB/3ertJEHSRuFwVlYHMrpvSyOcxpd2Ydr
b74wzE71LbrZargs5wBtuEvRLOXCKztxZcqXmDGJ7lPFBAavdHk3Dvne59dMfuVuXsLEejRwoniM
oRV7V5qjX0slXXQSDd1etv2VBNcSKeZ0Ka3w8YDIIx9Kjgwa4hkztuhuqYo+4ab4ERH36fLD1lZh
cadmOaowNS3iXQiWg02qnUpEHg2HuJiuFZZWqg5sYbjDrI2TBvTNVbuPBEC42m55/LWQ3ydDEtmP
m/y2JNcSNzYqERTVXGC/uube8SjJFLoWHCg+D5dna8X3YwtL7libso4ryMdFz5UY77l7cd2XWn93
1N5dfsTKgixxYmFQReDlwSM6dc/nd8dOtb4WIa/srCVALByBTo89jF1P3lF478aDepr5UebDlvSb
orgJ2E2W6LASHY2lA/PbdpDfIyjHnI1bIV6url0FKya4xIOhyAf3UoZ8Ww3oeiXx0wz2HzmHp6Zu
rtjFygGyRIRBRKnqqSfjXZWV4/OYlv2LHecrAIe1NT4/9K8rOIQUR1hIFJTQY2XstvFaXuyaiYpx
S2Mlfl3eSWuztDBtFEEN2PKlQHfO1B3yMVR3fMr8hFTevMcb1C+Xn7O2qxb2HbmSRJFmYpc34bdi
jseDAovxZkBfELXozwtI6h46Rq9k3lZscIkPU/NQRwEfxW6sq7tM8Z/CzV8ySFLOgXuKC3otI7O2
SAtbLyA0iL6tOtpNvaw3uUAnc6RBPjwNcFYvz9zKJvsPSMy4YUTzV7SL0fBwDKI4uK8MuvVvG/28
Xn/tMohQyRTdD+GORBN54mk52rumjONrmJOVCVoCw1qWO8jHsnDrtf1GeSGQzf4BjW+3XeH0vK3/
ev2QtB2NozLY+WFr9wQtmEcze/L3bZNz/qi/Rs/LtoC8ueA7UVLmjsSMM/KRLB/llW26trYLG6/J
CAH1yfFd7c/9NsNfDxFEnD5ffv0Vm1tCpPxOyhECTnw3lfQwpV/yun7II74lM3tgefg4cHXjHl1Y
N7q1a8+GHd9lFhQV4Nk7s6GTP5c/Y22SFm435WbsOj8OdkGaj/FeaKvHD4iMy/DKSbtyBi6xhRbF
R1f6LNh1KronYfXTj+YDregz8+Yr37DyiCW20AraCiW9YCf8VKR3ZLDt40RL7zT7PnsOwYsU3F2e
rbUnLQzaqnBU6LsNdjXNn0NT7Is6pomdQel2/uO2h5yP3b8MYzJDYYJqCnaNRaMRsW+pi15AS/Ms
WXCbqhkh5w/86xmZ748onfjBrhr58JIHTf3IIHJ97RNWdtVSvqgmDvJ+EYb3y7T7UaSk/cJBa/J+
2wQtDLuiaIFH9izYhbZgCXSL3c5vDXrFQyb6jRQF/r3tSYsLvEcX71xlbfUGx/ZD1/Njyl2WVLp+
JAG9Ej+u3KZLNaNOpOlko7F6E4X8llbmCHmJNyQ0ThRwIMrLa6CGtecsLF0AP9OVaM56s3y48/NX
8FT1SMrSA+27l6Ltr2Sr15Z+cWmTAi6bDWt/11SsODYtI4mX4ea4vCD/vPGCeIkBAxo2K/2B96c5
mMePM/zmnfLK6gOCqPKWvDUesbDxqh7bhgeiPxWoXt1Nnp9tQAVzrcHzn6uA0RfG7VpQvahe+zsx
5TH2LvnucFFYO5RbQAt340gOt83UwsJ7MDrQOqf9KbbzDH7RUm+m0mX37EwjcPkR/1xqfMviBgcL
yBQY6EaeZIyU3jAIuhliKN7dNvrCylPSuE45hw/g4DlGIsQksfA/Xx78PAv/SWXh1ReGXUPXJyOz
9HfETp8IkXdODa+xa+/BA3bj+y+ubb9qeRtA2utUm/xuinWalBm67S+//9rUL4y5z+YxNTQdTgbE
QpvKFu1mysB1cnn0NStb2HDqRAqan6Y7Sd+mu1oPGtoi7bxn09UczsoHLEFdeRSC7cLZ7hR4jzb9
HV0rlq2Nu7DeXoNqSGoTnbKY/iFhqHdqjPRtS7qEVY0qKkZZpJgXGu5i3X9QgbhirmvvvTBXPwwm
W1uCoaWX2NG/y+SNZ+YSQNXBl2vSYmxP9Zw/sMG9o+s7TXxxrRy39urn3//yJXBcCsmtaE9gIKTl
Bxo3vj0x7Uz48fJ2XDHWJXKqaTSrxl63p9CEJ093Xxw6EDknX4x3rftiZccvdYyy3lKSFqQ5oav/
yYHoKvHK8L6X6BG8/A1rk7Qw2K4FkWY10uY09lUDQb52TDpa3HZliYW9EoiWVG6q21NnYmh0du6b
Ddi1KHxl9pdIKpOqGH1gDoN3zXTwSFzfTX5nj20c1pspUO0V41pZgiWcSnjhAEIs0ZyEacBpPwNs
MG6c9snPIG/8bnt5Hc737D8O/iWsSjLix3VQ21PtoTOAglQv8j9XTXM/Zv4D8/nptscszDlDijKn
hgWnoeXbsKm/lq49mjrcIfLJQPYV7S8/Z23Szr//ZXslwtCuc2o8gaJzm/VD0lQ1ivnX+h3Whl+Y
dgeWnrEHJfIJrmOZwE/1QaWkh0R6ZX7lC9a21+Im5mirsh3IdU4mah7O8eHZu47CYY899um2SfL/
d5JCMBH4gZLjyXovITGJ0jIJ+/A2y17irJzgXVGF3XgqVAz+IA6KIRoNt3jTkAFcWDaHYjbVGscG
pV6aJX4XDJ86prorB8fK+i7RVGlo+tBK3ZyarH5Hz9xP0euDpMO1Ss3KqbfEVFXV5Nu+S/1TQdNy
m5aBRIHj6ujnO/0ftryUOtKlGfKiFeyU2fJjOYS7AX3jjOe7woi7M1+oZdUVe45XHrWwZz5NkzdN
vn9SBPFfRQ+ggNkAgv6tC/Whju1rmuv3GvZ9eceuPe68Xn+ZtUv72jRDwE6IC05TOewi1jxGffdE
cnRlnb+M2n13tXlnbZkWZt54ftzPQ2rgIRh8n4zy+nXuuLmWDljbZgsb79EWbUbqm1NfRL8cCOn8
ytNJLoprd9TaAxYWHnQta3RLcU7NBc4pMR96qYEdaa7pc6xcG8uOgJ6CE8cQ1Zx62n8hNDiquTog
vAJlIbrToyy+UrhZe87C3r2oNQyitOeVmEDGFe2qofsRlfzI/x8weO0xKwu+xH2BhziNfL8xpxLA
kqS3xGzUNF87EVdWY4n8ytMBYaB2NexyGJOxg/QYRF7AbkNbeZu7vISABYPHgtE5c4KG449B9/1W
DhD5u2x9K1fSEvs1hZwNdaHtKQ+RKcFZHjv3hpTclxJcTJcfsbYACwNPywnM87yuT148F8cMnIwP
pMqvdcysjb6w57SEwtHMmD35lv+G2l9evNq5noqXyy+/skmXfGEpy2thcqtPZ4Xms8Nsm2IP1aOn
WJjHgF3t+lpbh4VVh6WuwK829yf0As5jUuYzRXULSdikkEp8BFmt/Hj5i9YmbOmdUwSN4C6aT8PU
8oROYIYH2+qNXhRfGPXEUy+dSl2fQuDVN3k4k0/kzEDf5mA7vfwBKya3BIipqu14rJU+UabsphnB
wATy2TQR1dWespXVWMLE+FwNLeOtPrVufg6R1j1XO6IY0qCIlG77ivOG++vakxO8M1y01cnBH1R1
cyQVf7QRiHZvG39xi6todoEG5++JzRUIlzU0xYH0NtCJBhfm5UeszdLCsLPBM673MUsm8176psv2
cK0e86Dotl1Vvt/2kIV95zYknQ/SyhMB++TDGGfmI+7tdFeA8XfrWz+/ljNe+5rFxR1y6CWCh788
paR+Z8LencsRZz+kRSfjlUVZsb0lqqwBvXGI/pzyFBY9NN6ZqLaB9a71C6x9wcKyg7Jycx8U+QkH
7jN4U+4lnz+fM61GXcNCrNnewrxB0Rx3HaSWTqCcZp+Rwc83cTx5P4HCrbeXF3zlEUuMmRSe6sLI
lycesQdHx2IDrzrxBP64/ICVRVjizFyRDa6uZ3kaCTvqePiuivHT5aFF8P9M7/9w1JccZZBBCuce
Ugs7U4x+o7YaogH+G+Dhg+q2uhqCTGzhDEKKZwNJwbgFnTjakYIRNYTKRH6CzABBc0zT1EEmkxjk
FH0D9YTQk9NubNI6g0REpwrQYVUBsEZbgOX97BRySMrnm6qbQvpjmnCX/CIA63nZs86c8fptbrox
/BKarmq+TXXuaplM0HVMf/pF3HfHpndj5hLJkNA6gmld5C4RICjLzCaHCOoI8Vk+0V1f+8XRNSGv
8KIN6fJPvmd10ybMYxzqn4UNRgjVjnZKswD0clGcwikSVCDJpCoZDC99nnmagTN80OIxFeHUvzNL
C+CBKOiPnEfyX6qaazeCNFiUDMDLynj0APR+MOv7ImSzPkXCgeh4p2aly5+znEjTbH0/Gsf2Ce6k
9T20yeZeW0LEOTxrlntNxc3L5LGqbxNX4Sj0N3Ss/Qxsx/HE5a8RTA12p1BmK+YDOLLz6IsDvmPg
r4MskfXfiBH69O2uahEZtVvW93n7ZMYShPYg0VWgKQHrfTv0oBIvoR6FuK9S5E2C+9b7Cj7IDpDD
LkiDaNzIsq1RzEuVV/TVne2k5X86VZHMS+qhVrxOAiOy6ECVxLmXkHaKpvDglR0doMMHtvjqJ6jV
tauSYqRT6G1bp8NAvqEXOaMPkR9BMkqMsUp824xpwv3cRadOznV4R/NSqT8DFSr+HpMUQ+3hUKKw
m4C4dwDDviu1BLgJwsMDZMKIhnHIuo67B5Ae5si3i9xPwzKZSuRdmmNRqpn3+8krszP5cDWXCBBi
GuXItUpX8OkpBjF3Xuy92TYUlN2pN9l3oK/jCf8P3QDVVyCGSNNuPCID/jMiQe6yXcZBKvfk0cIv
ywfCC86/e17WU7X3XD/wb64uTREkTAKmfAraLug/NiUEtB5MNYb5fRcGdQdGUZey5ldrLDPFRgL0
MtPEeRWWMBTeMDxz7kRV7HSFzrcqgVBg1vRboaie32IWSAbNg7IMxh8GfMEyewT1+SA/VMZBGWhL
U5J3agNRaTaVCdVtCvh+RlPOxh3uqRDs517DC0L2WtRifsxNW/ouGeM0r/M7onQjvhQlBEDEnhOq
DdY/zfmdkFb3ZAv+XglyAceY+OrZQQ7BQ+qnQRFtB2SFPSxskEbmeRDgJb8HfpJ0T2FnvOHQZXXd
PwzDUKTtXkeg3n9sPBbGH0uZcvqZSDLHbRJ32GJoPfBRxAKDthyPZQkuWYULex7oO6ghifsStdxL
3abyO52+xXxi7Q8te9tD3KmLXfpUp7GP6BDSy//PvdhSB6pHbWTzUkhPltlmbHqTTRut2dROCaVS
VDsdT438JXx4VTrRjel8dOGgm9R+Bw9WIR/9cUhTt21A1T0fTRib7Futg2Y6QYuy7LdtDs5HtWft
3IrnCHzw/SeH+FccoxDKLNl2lHPbfUp9GT5SCAAET7ZUQWWf00gMKGPHvZrHPCnbMC/eIjCDyDew
nZMBdXSr0IfY4jBULBmDiSq9mR3GOVBsm9T9nJqzJsEu7xswYUFY1uvcA7eoA4DjPUiN/oV1Ic2n
XPmUvQtXDGKrQfhebRntXLadxqHqILNBm+JRoYZ/tBkOrCCZepvzalOXeZe/yjgrur0/a1qiagEd
QzTBqn6qfkJAIODNtnCQDFD3EbTC4mcQ8rbgW9SQiEAsq+tcgu+9B/W4++kRiOC8DxCc0H9yYrPm
tQ5FMGdnjk9XH1nBG/db53XYfYZkWq7+NKKcxLcBJP69v4PzQChqPWmb7aGG4NNpEzeVJp9NORG0
s8aBxLlM63SsTpbFHqlR7uZh2iQgR+jrl4AETfGELJ6cX0E1zyq58eikxz8ZtJMMZBIwdd3WBGjX
P1VhHfVkJ1jHxKbu0zIPEh+c8GOXlK4xVCe28EHzSLWk5th2EG9Iwb0/mPCXFn0LAcPKDRBHgvyJ
KQ4FSgK4GKuB5eqpGhBHbaoJXSrozDS9Fm9hCEXsh5J1rfdlAHNO/aVp1CTvJ1YWDmIXqR1IsE9t
w8YXR9NpnO8byM5CVTDAsTk++yTKU7bN/VKgkl0J05KDGBFGVUmc67nBRIAOJCySnFGuTeKA267d
AS3wlom9bKCiKt4nAooN86HzO6rUYxd04+g/5EBf1z1Y+QkayLINuMfPJyIIWdV4aHJQsFeJZ8FD
/5t2GRNPwBhQMW0BwrfRve4bbrdV4EdNkTRK180hU20LKh04HS35lU9ZiUSH8r0BvPizm7+Pohro
fUfSAKe0BcG5kAfg9kj6sen89qzVw4qYQSfE2L4+dJXO2+0AZZ/hEMGaoo3hXp3zo4p1yX0oYoHp
nSZVSEtgBkBzZMfPJp2qQ0mjINplwDOaYDfj3As2ObChSUlHo3jSEjimcwJS+hk99rzo+R4qtnL6
Fle1ZBtdRODUOZrYebCTcJ5r5Pm1hWj3/TgQYk+tMcwzyVABjpbvUfhEKS6pWRG0YdKNgR0b6AV7
wPlA0QZvWsOtGU3/OMqx4XNiMuEc22P5JvsiJXIeP6AFnHGBS2Uog2PvCZFto4J3LbqII2WrA49S
bX5guZrA7FpN5iohOTRUyD7LyfxVpP7w3QdRA1i25ESh7LatWBT6/h5HxqzCjY5wxZ0YZHvq6gBF
LBUeUmhgVI+pKTP5nEEYoSaoUo6QmMChiGl7VDnYbrETWJmZs4oALlcx2WxAOc3zFOaDQAL8S2DY
CFWb2LbkjnAZHulZGQ3N80IFA5xIa6ArmgzwASt4JWOKa2ozqgFaO/cgLBqZBIyosfRJ4xIID0pN
PN7Cexyx13GP2PQFQi5j8FzE8DiLbTzi6v0JebQ2f83KlMopkYFw3bxrSPTZjX4evmFPyvkrm33m
ok1sVDQG2z5LlQQ1i7DTDDGIPtT1B0hsBvp7FDWNi5I68ECpk0TZMCGEH5yh/YcxI91xAFdfF0AY
kfDB25RQachB2J91PQhT04wrXwPUEJHs99DGvPlYyUIFd66c/aa791UEU9nrHhc5mNJVpLwf2RCf
id6zoJhSl8Rxo9IP3mAa/bubjG+6pClyVg9bn0N5wN/EuQdAeUdD7DbSWUYH+AqwvRAJB1vxD7qf
vf5XNGi4tmD7HiwYZ+A/VfJPNUvd6Sc9U9JBUkdVYh4fy2jM2M4IZrpgC2hMPboDDzJOVFKlnRi8
pA9DR/j96HJfPwHw03knX8u8/DypkULvQs85DdEsPBVWi/sQp+vYPIKfUcpXrynnB0k6AUZnCcpr
/zTYWVSPWa+yBoj7VBlW3PvC9aw6QAFyyM1RZrExP9rAR1y3BXsKrSbgTnRk22OLfyBm1GqsTH1X
KqAa57s6DXt/2OG+lSY8lLm21uzgr3RmgHtveVscuPVoOZzEFLY+RECYDQoAQiaI/xxRqzVy3uiM
xtJCm2P67s0KGjOm0GrcdrHmw6vQvQp6KEmlcV5uJpznnt1SBs0LgfRFH0z5Zj67O9Ctm1PSdUkv
Yi6L/VwIl2X7wuYId5JeuxnaRhx1EtChETgw8tfMW7CObwTOkfgzDqOmevfR/JKTu6oomBt2csgH
nKO9K4MZpL8ySuf2XrQZ4q/7Al64oXvLOxaZfS29HiptijA2B0gGlho9hPieAXeYZvADVQISn048
6MKjg8SqgBr5JdKu459nagyWk0S4iKXK/HJCHBYbvp+QlgMxfVDAVH92vYsgTxTaTIokBE8ogzFT
ZwQ0jmpQgv00fluyVyFnOGpbMUiPv9PMqfJFWdmVz0aSjH2xxhTVqehs6pN9XDiBCAu6YFwUm3JA
lTBMSkZKEKhAVgtwIxRaUIKOtn2aFyXfDvBw4b/odEAXTciHuq8SqO8O3VMZjrRkgFjVYfUK6gX4
HOgYGoKh3vqjajK9A1OoRWw0wSny/C0kaKw4pLyLID5apiSa443Vdgq/DDgZ5q8l3EX7eSA6nTJ0
UMPj+KRkERfDjkHbqYcKHHFZ3b9Nw2SLhywq5+APIzbI62SG9UObcaxoE0KsJCJEg2Sz91MTvDAo
N8UuKcAbOBVJHfrQv0nCsY4LA022rB5/BZCoAh5qjkYf92wdcwINYXy7BqkTBSu9orikfJv9hLJR
R19pf2bPTQqcydsACitVUik/S9GUpSFx1G5jG8WjTqogmHi2K2pIDvx0c+5wjodtA6la2vM8bX/6
cStziihR64ls9JiPXXOc8iIPdNIjCdDETxJVqu5oAuw0DshTCBE8QqeqI/jUKDz3I8oir355VQN5
rE3aDlPJN21B0M+RpKxuxUeFq0OZDdSfJIR+cMx24gC2D2wrBV0U/pW4tvZfZorY5MjgSkJsIYqH
sn/SgW79J9vOhesTnbWR+iDlNJHtxCHKAd+dl9w8xGNka5Nkc47E7r71GFM/m6jDTkxC1BOmZ9Wg
bRJeXBZQ75tjQS0eoilrbXmA3FYwf4afnGVtUhk4Lg0kalTfffaDxlibBC4TwIyUTXjujK4JVd43
UUEb6FsaN17tPwHqV3hPXgBvr0VYOpJG50k1MkikgbPEfbK5pdFbFRkF0S6jZjO/Ync6nO8qB1DN
QMVZUBs+GF/H8Pt0WFWel7jWhb9Tr4Aq3syQM5k2LTEQLdr4SOkw0NdB8UvHGzbN41juCeLvwm3i
rDICTphEH9JDGfVlA4Uc21gPJ0KL6BuUXbWshXqsqkEgoh+atM/qXZ02/pmuhM99PmzQUolsDeqs
BMaUQHproL9Cz4tUvzFT1HiHUA319KkgswU80CCetVCjyvK3SvCKwZMyqYV77BzUFH9l2STYlxyb
Jf+d1tCBGRMhm659Vh2Om0+xA0byY0ZBEIzQuJtp9FBBT6oTWziOdXgizXzuGYXACyK5RFGbIXzK
WN1MnwXiuvRD2GsCswI9PmBQENoLwFI3mibsH/vMM9khgqAcXMhO2TS/4xkqlc/l3HjjtJUEqY1y
w9D6KuE2QiWoeOoDaOJ0m3RixfSoae/7n/yKdigItpDmUttcKT98C6Sc02dgME0styAebgE8gNgT
xklmGvam+VxnEo7Ihk6YT3YQLRIbuDrJCKIiBMZDfXIIJNL22PeIx2C9KUiTEsvHuT7OYecmjhAe
vHgQ26JFCuc0AizjrOI1g7Nuj0gIvnhiDZkaAvv3I/Kl5gyhKmIBzVIEY4iN0mAD5SQIhyOND+/u
rYvQDtpvSAoH9gclJm74VsFj9tBa6QX+mcYWZ0xrE5Wha7zDSyHHVm+CuKVzACrS/+PozJbjZJYg
/EREsC+3MLuWkX4tlnVDSLbM1ixN09Dw9Oebc22FNWKarqrMrEwl3XfewRG4I8wnYItUsk4uw2yk
d4WWMFVfXHv6hSrIAhSGEQ4fXWWhzZe0ms2flXt8u/SdbOprSY+8/l5nQeDTLRDOpzfEN08eYu0G
zlMciHVZ96zdd+VHhe9kH1/tJMcEez9YA6P3cXTapFovlg0d5e6nMZiC9uCSTBGao689vQKjRLZq
+1RTMcLu3DoxXkX8ePlGK01xyuTQlzLeLwaXM+cYueSQ1afNaTHm4DFqbaadMdqZZVYWzjA1GT2k
nl5Zk6nt7p2dGRwvUhGAhcpzPbjGKU4WKxdmfJmKInyaTBeF15D3hgUqzyppJHZEnrEV2I9TbsL/
/KQ33ZxVQFT7KixinUOLlMSZkd1WNvvFWxtBdGmPUhYtSo21Y1DwvbQpg9UAQebXyvodh557iEP1
sri2ybPaa4T316qaRStCTUv6xzQa5sDrznM5Mg5zy0+9eIpJwqi+JCGDwyXkEOW3yIfC50Vr1EwY
Hn9XV2/NoSdC0vm9jPQ0/Pq1xu42JTvRsV6WuSBTGf56UoJMCjHX3oHa1+XDSdvWMueveVCb/tUo
MTV/oAstWYGcy2n610wNiV05W5ICsCyw1V0UUPmSPQQUYsN92zeueXSpvLxdSTJNvk5tappY97ln
G6849KHX11uWEC5VfGFqG8Q8jn4Lq/HMB+YWzZagWN2bdb2Q+4DYb5dwxgRpR2ZUAKDlgczw8sl4
jr7txA+Ipuscq/PfaGuXSjK9se16iG+OGBBhcuuPQ2Nt3rb3RCmDNRMMQIxO7kTv0jJVyOsEYoCR
y8CoWRyqooY5I0+TOJmPILRN8p8NeFj9cVsuzv+kNbXkRkRMBOWDjwd3+D50eVL8lQ3rCIhcBOm7
eHCQ05k8J7hQz784rN0KbB978QPI09YTd1ebr2amkOcM2/OW7FetOYs0ZnViPxAYPtmnwovW+Us0
AfXHFaGT75K6SYbdkJeylrt8JYqSkdYlmC0jcpyTAcxbxeZXETDheBnfrQFgM6tr9rflXJuxLe4E
zlXsgK/jPz1WYXiUSVWFX/YGKPaGtXOtAWps7qvlkrtRXUH3zfUUX6j8zkvbTUW0I6JQrakc6YHT
rXQqHiyoI5mntrajzOoYJu/zdjQkXMtGH7zNqXgsRRwWJEutRHoWBJNWdwUjhzpDKOD747hOv2b8
we2c1d2s6n2SWNtHnnfNZ1nPfFGNlr5110gMSCj0rqVs9n+x/wR1H4mGU+Eszqs/RteF2fHO86vm
IZgGZgk/192laP0ITCgYp89wMfFbvrXuL2bz8E9gY0i+S+x5Po0ChT8gi0Wp6p3uGOKE12aGq346
aiybbJ5oCSJGdXlp20CuWS5H93MM1vm5DbS+H+ycUERpyP4ABjLemEEO6QPBOPpQeu3wuBE24u2X
Olh+ALz95IW8syD8z8ObkSEapKreu0uv5n1XDDA8QMXD15S44znxiCvdibwBjFqKLQlSinj3PdpW
MP1Ben/jMEcg3gN48jDsGl4WIIhkkf2x26xkPG5r6WyXeMI2l42+nhRXF2tCmSY6L+0Lrx1GQ8g3
SCXMJ9l9iGAl+rNnIR3AIewJ8BuTaNy5AGN/RmOvF88P6QXw8id1slu0vCZOP0a3jZXgvcf947sj
BNHhzVd+nRXUkGivG7/6CIQds4gaFUuZTo6M20dpa1ynPVU0TyzuE+Rn/KDxHgjMDF5sbCq31BaN
6E70KN4DaKL7XTsxV145t8nFU7zAKduurpLMSRsZsS3UQ3caybyUe17E0Nkl6xY8auiq8DGYG6y3
SLAnpdCFh3kZurWuUm9yCTX00JherHqqk9QVtH60HaZ/06bl6zSiaZOsq0wdnKOiyetMDHY3payC
FTJztC5wJHUL/c/fej1ewdLlAI+j3F/MIau/G+NViV0stvUXoYrTtttA5YLdxDDTEDA6yvI+dBLj
HSePxvuYBNiDgstErHYSWKENybgj5Y+LfjPYzs1rGdxVhiXl1Ilt54X2lnqGfWlBh1lWm3vyb2gH
+Yrx8KgCUO2dRGnnZdvQeTrFl6/eTsbquyDL3YXvHoIfbW0RROqL3GkwlaKaXXGAKQzUedbu+s+b
RVJf5prl1tMIxVGlXVTX5qGwbo8K1GJsdm7U+SefQIQmi6I5unp+UP/XmKLVB7etObVRYTMpyjoc
zHmmMyWscvFndjC61TI7LgF+Jukb0f+Q412+xn6oJL6fy+gd2Pom8y7xqio41Etg1kxaxL5dYmnG
e19xUE4lHY58JgsgeBRxGYeHZYuS51aPJfRH2NLeJ5X+7dTo1LNALtXd4BMyehQLlf+yGR3einig
hv1ExU4y33Z1l+WbDTMhmiki5rhbt5mUTaYDKjRrJO8Yg5c200O/BGBuQkqwC9D/Z/IUOP5jX7uP
ZTAXRFVCX+xk0pTwJr7lfHod+WtY/sbK2fuNNBUPjyoHteN7r86ce6/FUPbz/VJOvjnHMJry6IzK
vKJb7q4kFgThU+EtvNoDwol6PzEF8sulHzfHQWiBHcwWbtdcCP5ueib16i5GlOlIJJvzS7eJ81NG
Q/htqrDMqXa6dOvrFFfENIB4VHZW0ec7mc82mp910iXv22m6qbqAZC75bz3COKTbQOP/qgB6/wk9
R8MOL89AXzx7JFAWACoYahBDLGMedU2kM+jiZvuvhGeHIuud2Z7eFytaKJoDErfmQkroCjvvl4OT
IbCbyt00FaVI3ahpxI6/0l5/BiiC7Y5WxJVPChZu5WpSVkAsIpkrJ6WL9gtKIeBh0TM5Z5uf8dOh
Gdf1PjReBJZPzYYA46PZDFwyz19Wur2V+EZQs3T0SkWxmv3gsfW4zxnAbxc/1TFoT6L1jT4XdkNi
eX67vPZKxfXnsMXN74oub/zbDORNnKAq7etmJB/L7THjSzcZe1eHSHqduggS7n1ckvB+ZlmRtF2r
/jB9qa+9b+YP1j87ZujE6mnNZ+P5xzC2y59WNREgO7RwnW7Cg00tUBxnMFDzxalWK0mVYrrIYttT
FywGqu7A6r/8O5HjM2Bq64Zbd5SjExgawXx2LhPmEH8FSqRnh67IT22JK/VBxZ3Udy5yonPBNN79
6SUZE8zVgXvHTpn6b1XAmIeQdPDw1LRVYn/7enbHD7+oHHFAPRfTpEjhPRAtPBFHRgGCVm4mKfa4
ZVIG7amhctO0IbVxZWj+hHXHuELALqNnNI1W+7fp4FP/4o/uqX3Tdmvm4Ef73BCoQTxy1fbdf4sD
13yExwrrhxx/yPloFd5Qnowe8/AkQybXzN3sNcoE23xXGwpMntwS4cCh33hyD2tNivGJTOHNP4+5
4r8cI3bqdxPyCvves+Y64rQUVrMnI1a0O124zXafN7QtVcpUX9X7JgDsP9KPhFVWuMHQ8dk69RQ3
S/PHYX6LL6vJlZdVPRIUuv61NA+tiQFRUSuEXJW5A/2maMPFK7HvFWsCUVLW7XKs1k0nY+a7AQvf
Gvmb/HadKBmO4MjO9tmbmsOj1mRY02GM1X1FHSIceBzzz8pPhqsN0jDexZumXMz96Mi9g+lczTwp
E1Zo6soijDFz8G1fDd2a7Bru5Tjv+n9T5ZIrfdT4mY0fcVw2avhYte/W4moI73SX+0nY9lAjoU4Y
hryfsYxzWhuYgdK/CMtW64JnTd9GJpXsRhMPiCbQqswVpr1zHqvAYdVRSzQ/f4WG339g0G5o6OMY
YDtcra3P4oYhZkgDrD7KKzoQK2GjBfQsq5uOQT2mq452dDTC3U3mpl1n6i3eBzcfzW4RCfhdmOQ+
Jb1wSoBgeNTujgiguUjtsrH8nStxdT/hB5w8Va67Rcd83tSjy5kv94EZVpDLwrb8TMONADDqmrTw
rS+rFZiFMTVTc6j0yRFR0z91CNeRMnhJ/864b67R5si/1AL/w04msT23Q8h8LqZpQGbbrR5UeyQg
yxoM4CfOS7QuaV/Dc+/Hdoro6GczvTd0sv3JToA0zyvCFisLJk/4vNrksO+KJaov/a2jviu3yWPF
NgqGFzquPN+37hi1H3qKJ0ppnIcvQTy7T6q3hLcXfRS5czoPVUIYmeMNIfVX1d19LWfHcJuVyr7q
zm3aF7VV/XmNe9FeW3XLZU9kDvKxBG2+nNBjYkisWByYvQxFgp73Tjy6hCFbhCSk9Dbuthvq21tB
iAKB7bSogtYqCr16X4dhIR6mKo7ArmabUjgUFdlesJFun94QpeY8sGKPJTpfWb33J+wYd6MvnGZf
dCgqTqE30/hsWLK/gF/G/9ZaJPfNbBMk3xso9ae6icJfIWlyzXsMQfVT+0P9MA8lHLDkLbYfLCfi
Ck6hFimGInfV6wbbECNQWr3tvmtvqbdRbgZ1JCGGkPnFVEv8IYbR3z67KA+KMuOYF12ULa4qNhbo
p+LadgsA8h6hUNtd4TwJ606iwYrOrj1p8cMkOSfX1cZZPvOXiTvOqSxfv/TgA+J9iqLEOnQsR0SH
aa0IbTdFlbx3dpsMD0WSmM9ytObtoKywMG/D6izNd5O0wgaclpGFvqtZoph8bLt14/fbPj/57LHr
OF/hUndXur9lOoJYlfETAUTsA+/aLSfXIisSbG+vZg7t8L7xtYbcNEu5eKfF1KI/M9JM3X7zo7I6
qMaTLp4K3uIdzax43BZsTHkknYrmz11U6KUDcYBYcLmdY+/9xR6LnQDKftOEmkfnqvW9Yhcm7vwR
yjn6w43k0uCOsTXt1ciHy2xrmM4IC0jowsxyr5hX8z1TyJCcLdPlzrEcFo+kzlnHNWK2EuhCPqoh
0ttOuNGo72OZAyCnI11Ydd+hV6j3w2gV4z5Y7GJ6WoCti6+WwdG6Wnl1Qw17YKgXaaS5s9xleKyS
znyxtWUjIlgWhNMziqAJWHqbvcvq5dtE1rjeogeqFf8Ka85B2ugIH3yzttdmiDYyVtp8fEb7lVxc
CPJ459W242V+l9frEyFQ/dvGU6myZSjK3eAp8GOLPu/bo2k+ORsiqq+KU9mfDBO12A9RNH618eK/
LnhB3KOPTf4lTjG9TuiMnockTl5a0XZWSoyM/UFKCm3XsjTbX6Y72AWmuvJpwUjnyWcU/5eLuivA
wNvhfa2qJP6pmbq9o+yCyMmgFRnEgZuLv0u3AkPqYavuifyLlhuI3j1u8M9/kcvStOXoYHb4DTNh
zKVczzEtxaGQaBdOuL1tEBZGhb3tHRay++Q1qmM1e8DASRSd4grbCQeS1mQQO7LnYtkgrmw6Lyau
VTREUjjqfYr99VeR8L7dhLnFbhIzFMFQT+pIHGndHItZLssu8U3zHK/EOnGlWndzmNd/BLtGZ38y
oKzTUtg5Ql9YvdUz83mw6cp2wla1d5l6Nc6XQkcka5utmb7CCi8uPfTLG4C1v58cr/fBmbW2f+mK
C5MAmujPNPujc8hZ/xizZvNormkTg+1k+15nZw4gYrLz7aGo7wt08fAgc0EXAM/ivzNu3cBgX03j
Pk+8Isw4cTFSl9IMe+LVURzkYCKPQVWN876g+VMZgsE+OOAzqOtLO0/Vfak6sRwKS9g7AMAZhL8c
t3W3DW6x7hsUSQXkfbgFJzCr/n2gQQHdXnRrpznyFBxkdDfeD8utBwRzRHQmYsYlnEFYSo1FaDc0
5mMY7Kc8Kp9UMhdzxgcr7dS2kTL7w1L8JXYHGoHOmnjTPuzcZbf6htBiK9yqF7js+uoOcVc+QiJL
dRwr6eUHVFB1+2CiQfcnTdbnodicHGBf0svEyVS+jhEHz82T9bFdErfE6NtEJ3ew0X8XOHE/C5SE
l7yvnVckL+6yL5UFl2APKETrVo1t5qG1a1JPaXGftBj3oS8rivoE+lnYZz8KlzYTSsZv3IwRPPxW
04cCSpG4Ac/4xdcMmo05YfhpE/3Tc5tFHLrO6sZ0veGXO08uZsmgCRIna6sueJiwj0tZbDcnvlLQ
r4Uevl6AEGariJgkAAL8tN2q0boRpdHCkMsIiYGCR98OeX3U6EKoW9LqnF2xeUvz6hoh/nbRWD6z
Uo0JTAfwnUmT8Pf2TV2fTWuNu2mslzeGhW7M8mqDErWauvlHd6zi84TCcNwNo1sfTdJGP5Udx+JE
yIzCsK3LGT9KS6ld3uZ+sE+Eo4bUpWLS/7t5/eC0MG87UtmLs8p9Llab+G7r0uSLF18ACwP0Rm3z
xwoTqWCkbG4Y0E5rSvOm2h7aMppVumJvN++AEfl2ENgl93FAHlCbmHUflDVtcrkUt4DfRA2PTRHB
r0WV/qWxJ9xB2lv/mTyyX9clbC5V2SXvvgPORIPtr/soz8kEXdbR+69qGlrFoXPgMfo1jB818YXf
bS4i97Op89UqDm2NNeSpKLzZetZFlTP4NXLpmdpBWw+BWpA5hm1V6Wyl5s5HwBdGLuUNQ8XNzjW4
4wpz9H1htchpgioevxzVgAoy1XqZ7CVcXqXjUNzNXRLB0HZR/4lS1DsH0IMl9bHl63d73gCFqMTb
Legs7to6GFDUtEF1D/g+/NFB7xxzq4t+oz+uLJDXoWwPqxNAY4WxyOPdrAGKjuiNm4+xQFiUNfbQ
vI1gCiWSQYjoVA1t578ARAd3QxBVZHZavCcpnDx/RIcocjtUeF5MZ7tgaGTyi7ztH5fbUP9HtpFN
bkse18s9BFM7HmfnpuENO10eUUzr6pyvo5oflFUW3ilRDuuTqAiXH68roJmlmT7jRq2/SmlYn+Gs
E/ziJ3Pzr6v0EqbWWOkXtbp9dCjnGrXbqqziWTSRxFcxCZS7w6JAe2iXxaJAaoXudwNgmEY2voin
JAhv1lqgknssDZWTRpqbIgcs/k54Rs1OrNuCmUGLVsoRdfsYz6p90YijP7y51lVa0GKLLAfmGg8a
K0+CIM2WEKjh9N6/mNxI+ucxXP8gI9a/KtvUf1ykihLZVMdQMBT5fGnzeu4OA3mr5gKacdMMVUG3
PSKw8DInCmR0KtiTfvYXK0RuGLqAy4O2F56ko+/mOOl+jZ5CJZp6qz3Nf0pejPUQ9VYYnW7SiDtc
NuaMLLz2xbpFGsFIFq3aRSYcsqVemov28uSFyuk+533k3g29Y/32lGXtfR8WfukqeHH/9qEhm7HC
9GdGjqoy7sGyBd0zsqTyWCQ1ZZPs9yNsR0Rrbsra33c1CoVQSqxA82TrvqepAb6zEu3P0C7+9Omh
bfOPgzET85Bow/1sRdjObdu/LVgcWM6OzevzDdkS5E0K68x4jB5fjwvFEfrOfUR+H34mjjVEhxFC
4GW2jPvJGfCvgS3Ld+UihkZWoMAk6WhRDHELT7+UY48f7mSv3U5A9u+mSIDEeCoJnlYY1f2cOKhv
sKRD6h+qUlgAgo3z2Zf1qB+HnKkR2CbaWCdxtwUdNb8acDf0vpttWF+2iKuV65Rvcg2c+cNafXEE
Ozcwl+56H2zFcFcHwW08aP3+qzdT+dPg2fA5TuCNqRNCdKdr1Y86E9JyrLSEgT2UCHDezDzo8eDa
7rCeJmX5vzFGbNIQyVc20SLiQk6tPgB1V92ulbWDnXKjA4fnxuZAptti+naNPzeUnDUfM+222zMD
0ninAILvgvV25bPoinybbbs2j/tdISaw8FlK9V+zOtUdSp4xziwlRb9n7Zp2MEzYlJhdeM4uGKa0
QjZWZohArVQOqtjzlCuEv+M0ckL73v9ne0OAKbiij5kabO5OTud6497V7EGmi2+Cj8CU4c+CK8er
co3+PY5b9XiTcCxp63XysACZGahI1/kSzrQxTa3JUy+iIcudjatLNsEJ+XuQGTHm9BWalk/Uq3cJ
6kS9czFvXir7KD8WgBJnCPwFnhe11IriunKwlUWossstFKc77CFxhYi5a38UkrEpVZNEq3VLXk6O
nX+jCVBtDW3ql13/7c92qB8i9MGPrKTk3PNWOP5g/1F138hQ1JgSe2nqLOe3Paw5mbuWqK2DbmJn
J+OwfdBl2ydHAupBGape+a9J1QJq5mwJsJOAKGY/Oi0m+TVtA47EDf+7Qag+pcPa0DUM3qDv0ULL
Lg22Emdkpy2qNWuodtDsUTW9AvDWX6GDGB5aC2x+SuzuogcJlMD999jg1vdmdRtX/1SsAII1nNF+
EGJ6Q3ff35VVlz8lSCJeLURvHDx7aA8a7eLV6gQUjTXVp2VwFULkMPyWyQ2uzkODCqmbzX3luVx3
a9lMpzhuNObN3S0kZmna4MQru3h3hR6dH+JpOFUj9063Lz0XQHIKUFchzgAndcJmPct1ic80r6rd
h7x2Km2sYP7rWxsaiFBGdhpbo/69yMJxM3IuxJ3DeE39mcXe7mP/ANZuTkGv6dTJjmucDF8Fdz/T
g/8Josn6SShYXqaLuomzDphvydg9gqmzZUO3NjcSRUvkaPVWC78K9tbiki6tQ6v4gUop/vmEkf5X
slbTPjKV8ErFcuZWKEMG0lY4yzf11DnOnvQ/qO9+fZb8ZW9IAesPma/Ncy+mwToqYcJvETPHpgqp
JvrPNv5j2nEbDoa0u+9pWcVeQ3Q9OL1dlYfKMuDcZsOwaFcExjtXC/dOmnAtZdu69KdRu/ZV9p4e
s6g18qSQpglWXfvC3omYHvqsumK+9EbEdzYalrcyYK9Ny7YaWZU0ZQnXLeyPWSHxGDzijdXS6jvP
Xvs3dDPid9kE85NQA3AjC1Mn9BrBK9sc9X8INjWxBUjk1W7UU3KfO16cH3uYa5n6prWRTcU2z7RE
HNoy7jR5lyETVi7v+wRt43eMy7ul8p1d2ZTJzhDujFKb3CftLlyjU6zrB6g967saF+VmcTm5D1zs
8U4GnjwrTH2dbDFT8693y+Lv1MYC51TaceYxEOOFSgHEEKlTgnrxAFBrXYCl0LrAj1sudgid/D1u
BbhgW9h+st+SRCFGXnOQ795NwvjsukhH0wWk85U2e1KIQhLEFRvezvGlaOiWoM+03hXhtP01BQIP
eHWE5oOYwl+zEzIN8+CWB2GX0dXOO0RwkCHALB7dQ5MGOurroyXRGd5NERQpInnYQtcycCR1ME1Y
K3hB+CzbVno7UQ75gz15i38SPjnRdA3V2JnDxOZCw3plsAQXOffb8+Z57rMHDnJQiADK/dpJFKgr
bZrJAK1r0FPPs+8ZMAqiSuTkha/bLCvnl6KhzPmEEeyLldd5fUgSd3qlZzX38cpEzh4eqJXHeCUO
VeRZICUdz9ff5uUtAJFGeOP1aspEbjnfPnsiSFhZP5P9PHk89YqDqW2mDrgXRxRv1KnkvaqIlywg
x3orKrOgqW/CI+5db3pATwX2iIZdV/uZ4M6Y8Maiil+RLZfqaVugzQ2OSAYlTCWXge4vImB3zGQr
+dqieZmf3DJvX0pgx+eotftd2yb9f0LabjZaW9GfmPvnB8eOg2+7GWbnLoj8qXwjyth+Ax6Pwn27
SWZqbSWBeyZG1jHgJFHcG3qAIi+di19NU4hreTmznrgMy7zabNU4jtnSZu2j/1hREN412Cg+7X5c
GuyuUVaJVJZSP4cFYls8WuqrGc3w4MDsP/U5omiKWxn3eyAwb3xGvxBhu9miiErunW2xyHQnkMep
r7S5dFD1tjAoJznAZtYBtyVpz/MXGTmRvbPLtXD1sW38rdpVg16aozUzCJ40zIQLr1qjrpA9ix2Z
RUdXZ1uxtdMBkVm/s9ngwSXfraXNG+/Y58oPu2c+PgjztCHfTsvO5gPkLjHEkfLjj2Bjl4zVUAH9
P49RGXMn2/ln0luMmK3ZHlVnqYs1Jct3PVYofMYgX/EHQotRYYjBjyA0dqPqOR48qrltBn31ZLRq
gBAM1Y5DIngnnMhj7Rp5QfhDphsMRdCX4104x//XkkxzkgWd5j9HIzEnu9HDDCAdbU4yptMrGZZc
WXkMNed2iA8ZtofUE2uFRg9pxdvalAIkmv6yh/zl6d2FThf9wURFnGhS5dWxZgv26PYWdzS79sm3
bEO1CD29VwM7Goem8NhcjSiF+aUs7eWAYAF2zYrdZ7VgkFtBKh6qteGoOM6wPSInG++4YYtz18Ca
7ERvT8D/I+JYVocscZiN3o5ARu5hBS5/DGNQZk9z5YgI1eZVlt5iQYvN0M4vQvMfX5SJxStb3Ri+
bFsdlKeSr+c16KP4UckAVq1FynNvgqR/jZZaPeLJXiOey32+DY8Y9TdLwBmnUJ7TLkfGRf9HXSP1
gYXTU0hC6Zx5dNf3Fczgrx446ClGE4tGk4bwrMj3vdnEguf2iyx/RUSVPThF4P72aqd4TybUNvS/
fNmlCMrfhhN/D6RgPmdOgLNz53lCLgr9xToKJ70Arqjc7zgo14s7JmB+yOtQ7Urdww0A1znvKo/Z
w2/8HmddHd8tIq9eKsFTSjYJp6NddkD38OkQtYNWa5nB3wf/StW36FbnOrkfisI63tyGf6HOoDWb
3fj3ajNxpWU/wOpwHpxvC0Naw408T59qGpLLUnrhNdJVe+oLk1+BmZN7NGLBU6uTlpbFX+D7Vnu0
DkPrVy/TGLfX0RryY0Pm47+pvUlKOjC7fVQDurdsRHboBVhyc1nWBQIKAvMndkfOUtOVCGGW6WYI
XkPetLA0hwLMs/nt++6k/lP2BHTEtpA4OSEWklWIDJfMldjTO39qA1QHjSjifc9+zk8A146csx9Z
TGHrgPe82Z5a5LePgmk4Y2Tl1e49N8A7IwnET1nBkYbjKM5RbHfHOKzQDqm2+JQ2srgTlvvFb3cS
N+rGuzVfCzw+Q0GJmyv6yOLOLpT6sqq4Z6cLdfs1wJb9aDUsN+yceW3qLz+sp3NT5OAjC3d+SjFC
DJgFHmsCBwHM9T63hp3vuAnd1Kuccj6MbOgmF9CCzfnPiTFX5qYZ6C8Bk5gZ3X7z5LH1RT2nhWjL
ea9s7SRQX9ITv+vaW2CywzBCbhKuSY+rdGWxUrGSP5RhI9p8oUHNo0PcCqF2IVuxvywI0ejxBshw
OScyjnZM8xPZStNs4ldG1vWfMxsF20cVTP7JxRrNicAGYPSQVbO0tkYWi7emqqJTYpUVq4NJXIpH
1QY0/j4bwV26jTcJaBHpeD47fl/bpwl2+tKwTsEKpQxmWPBx43J24vhvTRiqTCs4gSBtZF3kJ81o
DDaeh8i3ichBNtTF6/CAfN3/azVFUj1uUZsne0cHHkUqQW+bovWWDEIk/ZqHKrCDlq2XcPkm4ECg
J1eiYGsAVcR4mG9NAdrLhWeM6wIg1kyL56VsLTi7aGtjdqPnefmhMs7zPQyA8x6tARNUjRLEYoTM
a+LQVfJq4s5mImVAYc1g9d/DLhEwV0vTDMeuw+1CKn9hCX9tmCz8ecj3cVMbuNTG+C0gR2IjRvVi
K39pS0x8lk2yjlYxemY3lfacrVGpXmkPS3NE9er9j6MzWY4bV6LoFzGCIwhuay7NgyVZ2jAsWw2C
MziB5Ne/w7fq6GjbLVeRQObNc2+e1cLe8sOCRPHI6aNL3ARxWpx0g/scJG5GVlNA8hnDmTwnE7jP
u+42z5us2sdqxLQkkzK/ZXDMRKeGgI53rpXiMq1mEzu9rW0xEA37xrWB2QcsmfhxZFfIx2xJ1vJg
5nh4XICPH0Rr/OVsegTNyUDqczbOaXX0W1x0WHM72HRFwiyUE3/0PdIgveHqZ/S8xPXhzA+1Tzk7
dYLn3eDS1FRF3hHZLXT3AB/1j21Rnlvq+K8JIvRik3D4T8qp5XgB3v1jsESJZ79pq58qHZdPLABV
ew6XoFkOtSnb8aFTNe6lrIwPiR/393awmCKzlN7bWfIwVnuVs/n4Qk3CxJGDbkZpQtS8UqI24Td2
6uQfrhNmfFzSCR900bUPo6zyPUHFjd7NXDcct8gS4b4nDDv6DaUTsUyhEdo0JXLHkLW4JhdDUmQd
lLP5HJqsH/CNBF54VtiQ9DuWBcbs+qbhTKm9e6CyslN30BZIgXwH4xzdpkja1V62K2AC7El6aYjP
fIkTI8xGsXSVyzfZYPs+x+kY/Df5U/FmjI9ah+u7uU1X41IZpWqKufuywbmy6TmWWOaG4ouwO6ZW
Y1Lkp1V60VhTVhdM5pdcpB9zXfUyOvil9E9JFS73optK9x3gV4T/0jr0sUgDkNr5l5MXNvoh42Xi
AqIjJEB/V8VOEFN6app4fMNoUUlYCHMaaQncGzhCrU9oiooZ4OxuDM/aNv/R0cb2sR4SzxyaLO1v
3MjnXk2lH7yUC2EGOwwfhseEXMNzXqKqSoz27E5wUcB96y+fWF63V9qT3JO9Ls2/jYh+qYjOzHaa
QTVMcRUCinsz40hPdQk5p0k9Njlb7m3jXbpwmeOD50DjsvxMwpzhlFWQQQP2uyOX3FT7e+OGeXT0
GECWz/VGcxd7J4f6vV0Irf0DB142hwJWWj7gxJTlocH/mOGmKcbsJQFsNpy5KTJwJkPIOrZFReKI
z6YOsdzjgN4lsCt3XBntfTItfnVqNO7EHWkYfEFJX6h3S9QKbiTNN92ild9ZSynEDBb70KXKHU+/
aJY45r+w6HvmoUD3BXHhXx7ioJvvQuEgqgQqKxqkE4rlPYjL9JDKsRd/7VhSCkw1BIjRskqYbecC
aQEY4Ib//0ojkkjYVbIympsYX+bCKt2i/4nmRspTy+pVc864Zxkmwpn0t03Oy8ZAir6alATr0Tia
fCjIWsTt+WtwWl9egiGCf9qtFbkb2yVqvVkdnWDo22/qTcTUXQW+RvsrmgC5sfFw9r/mGIr6O/Qi
NN8lliK/M3A1Ey6ToJ9eoWdX1hfF9HaHEmSj23M/zdOTWtuEPoFJYPs+gl28eF5TiuPY53o+j1FL
jkXop82xTIfWL/eCoVB367kxhA2jN02v78GJHg1mT4a+bR88mSFerhDbLXSr0frGb0o4CsIPzNmV
q/fGQdxVn65xQCZLgdR1jUM4pyt5D1VO1RMv8e1Cr97y/haq+0oAcS4DF2x6qcc4w7w7DE7zwMnQ
g9D1rm/y58UJaaRMMF1j0QzNXVZjpvpBoAvFVxN1TYZsUTbfNeN0tu31/Zg/1/gzGfU0YlXnMmpc
9oVW7oTYR9SbmD95q8c43BPWi1VjkORe/GSkN9nvUg9Qsju/Nrr+ndUo7E9omIt7ynzivGGVo9ah
Ugs7eWaWFTM2CWPb47xyvUmWLx5G9tU7RAJL9LVKGGQ854X2+u/Zhkw8Qq7z+sZnGBX/oRuawwEN
tgFW4vIoRhWdM6xj4QIXvXUee5sSIrbstUH9eDA8AOGlamygvohG8Lr/QqSeKGWSxbG6dS95HFxc
/Cntt+Qt6W/zpqpC5kIMZT7JpfJR533Zk8dTF0VcVbsytJbgFVWP5VMrcNteURaj6mFY5kh6bAqA
xdUAM59NBgJNYnq0FlcyDRiVMyVL/iux4ok7C1kVw+iZwQZfLbO5rYec1jAkCt2Y5DQrI9KbKfSG
5dZhUJLdOcPQZz8rfIC/8G1Twn8qzNMV8AHwXPU2EDyWv8dd4MuPvO/7IN3plOPx3Ve1IDC/KNhQ
w6izF21sr1ZxEPaXPNBjl6PtFTJyjsaK0ktfdJZbD4edV9bt/WAtPo/t2RnsWRGim8X5DgzGZkeZ
JLm6LIbwK3mYW/zKO0l3BbXdNSY8FV61rvu2y8KW+66KpOvi4Z+X5L2b/OxzWVWc3yYDZfxuiqiZ
23M5GZ7wCdGnv+Z1PzuE6dZz+raxWeRj6DpTL2HuMV84pF1Yoz64bjjEN348YufedWAAw1sHojRc
mMijmqe2ccIP144gGGrx4OO7wU+q48yIcniFuI7r59Z0Q3ALMRbRmqbVUpwyx5f6mc9kfcLCFuoj
MTH0DTmzvJdoiSO911WBxdIIGbwUTtdTEnslYzpm/4m6tEi69pRGcYHSHM3JpZqdASils1DORdAO
1Uds+cEpBmvXS65MNVR27iUJL7DwCGMPokSVeugCUpzu/b5YyosLf7Q+Wk0uUHfworhRR10Gs71o
oVP+6tOcTO0T1Fve8ph72/R6WtY13YUoqvwLlHIfclg7XbQU5zoO8c8TX1AxIEJbYRzJeR15+iyG
qO8ll6CgIT72NWgS/xgaVsbjL+v8drjYsU2K+yhprQByqrou3k+90OvdVKdsV0JTdpmlshQebYrR
NPBpvATobHU3r2dVSPXTrvhGcRBPaXzftRVzolrD4fFUGYinJfEomzHwv+IY6eKd7zSA+kzl5idb
h3AtTe+s97GBR2chY2wb4kNm99Fl3LkeEwwn1Etd8Fh3RbBc3SrGUz6Pvma2FUxMFj0ncf/4RK1A
E+iglrsFrS0/6srg2hQCmbmJBvXGoiufqEnRvTiklv3xqLU4dXIXiDYeC3Osu4nrcSm5aPddvzBi
y82QnYPGD70jWQKod4Qd6OIhHQkCP3lNSBvnDZk6hXGZvzLigYuOEvbjYGWbyo98qUfQF4tsssvG
js6oN1s6F3eh/5eufLzr05gYhGX2EHPjsk3eVQ0tuk+yGXJ0XWfW9oyZal9MlEAdJvOmuInKIooZ
0VUel2uaHYms8T9IHYW4wkmP/S+fmL8HLBVf92XROX+MQ/bO0YaN80fO66hvPCYqK0HmGusGtjNy
2SfHvYK1keawbE2zTWoXJ/zCECRM9AYZMDFJdzkBoW/ER+HvJRTFmy7Kad1Lifb0up2Lt0vfcgMq
F1yTnKyuuYpS0SFSMWBRS6Io9HYpk/03ZuHVA4sMVcE2Ytt2KOhteV3jzud3E3h5gM2KHmLtIlAB
13L01Vm0K6dRXfXQrA9zAdG4swA9pNZPVapwVs5u3/wRJIG5LW+GO8z3fTTEI3M7cpaODNmy/mxz
bsHybPEEJy3udQ/lqiDOpEuuUbRK3VJf1jp9dhff6GE/LiDtp5VWpJyZsw7LwI40t3BPsot6+5ka
oYKbngHsdMqS2SYUPuOkb4akwv9WoEczkqzqnygbAjACTGV3aTbHn8naON8UZXwmE3dIeVgMlkhm
6VvFrK1P0ZSmM43HspItxwPWO905FKDgN2XgSP3WziZhjiZrjFrGGTN7xQzMM5E1i7xmlqIWpA0e
Yhe6ef8bPZGiOlypci869giPa7ljvAO9CLeKJa2ieVibRvnVC1AKvrTJNa4q99XqerK6FFk9+zcR
xB8pVwUUUfbbLPOY3adim8Iei75JGDJJD5kZswiUdFbQ04W4nWiMkSLsJQhw8gbPqEjj+r7GLPmB
nonSWhwwv1TLBTyrK05RbKSH2jw2eGhjq73uZSrwZJSLT4VmGWM8tKBCxWFqVKxPnP9wZWZxwSIg
YenWIquY54HuUS3hF7DzB5BThHM5BB7bxS3ZdzutVjHeaqjNd6DxrH9oxtnOp6SUlX21tL53da7W
fh+TaMRdK3oGDoU/GXLbZh8zXZW6cjjHYnD6DxUaPgIY2jAAMA6CqL/JghGDxDRUK+UzbzEIUOG0
85edgURuU0NwzzHjeax/yZIa7ajhcjA0hE74GxcHH1y81iXMnPAg+KpkcJvPYc7FXU++1HSuHdvr
8zCixz9y9PTuvF/JyMM4C75QQRSHiTh5BMtBw5NX9W8ZUlLc+NU2PDgjWRx3PDhNy9g1a/xzSODe
8NmDZvznSJRZpv0LHvmU8vtz7SZCMghqrL2LNkuxvrl5s6z7aXBEhB0mc9KE+ylsvmar2ukGG87i
3qyQlu/h0Ols3yeIEJcSs7A8y9XpPgM1jr9RO+k5usqJauypeVueVr+Z5jMpeC1OnSl57WqPcd6I
hpafjMeE9oALxnwwYA3/WyUQ6b4X04oR0Uybi9Nn9LGkYvmsrCXxBaUPvi3bpLe4CGt58FcV1nhR
tdR/0PH8ZzFn8XC3aVDkAc5NB0tOVvB6xZwZnPH0Oj/Y7LyrIbLU3hMegdm7b4BDe39FaoQTQs/M
C5DqPBir5hQylb/pcwVdHZXK1g/p0DQ1dVOJsyuJ65hLld2j6x5Kmvp07HqUEjRcQdYV3fQW08Mh
eI/Oim8S5ZEvJ8FPbq+82370mTbwErs4DQDUUJe40sjHS373dEQ4M1AX1W4daipbM1f8R+7bfNqr
tmkfcCI3754TLa+1I7yv3In8v3GE1vbjCJ1M15z+Hd8fdvHCfqe2pBxphiJfz1vwij7gJ0xgakuP
1m3poHQuBeFkjBpBcc9zhq6HxkZy2+pUj9qJMZDOriyCs0/CGDwLO4ZATSM3TFGMB+69kJSl61iF
yiUY0hcfuK9j78BgUXx5JP4lp4xRgb8Fy3EQ5tT8v9Amp0uUr/pnIfnqOSZ26J6s0eU/J6cu2pF8
SE7KtBngdpkKSSHwhyIlK4zIl3u5RuuLZ4zzE2TOvO5ZD548K6jGNzESvrZjPq6OnRL+34zp8rrj
p96mo6Q/3K2MrelAuAUpe3V+af2sJ/rAqKNbBFyM7ar658RPg8cOLwqBY4TYYIUumfLqdvCrgxhF
8rRptIArfugiaQ3MyZMZNjJQyDdODTFILJQq3wXv93BF/mIEPJD9A1eRy4dGCLrboo/ktSAw8q7I
a/dlxFa1HI1at1IG167e11VKhoO3OvcEoNjftmdjAtTI0rlglpmYeZrK7C0IiD7D+KLR4MrMxdBe
q+gtbEl7IBtTub8D04w+CYfNMu4IAYbmrSFcDsaMRu8Gj/Fh27Xpo+Z3HNO5hp7mz/V5+KIkQXrm
mv0Ku754z4BGGdav0UxR0kmXeJu5Iw/y0ug8Dg9UhU13m46KH0+Q6iNPohqts5UKCIU1XPZrkzCU
R4ktXvg0Mbe0iRO8ESI0HVRYgWH0mSj8f02zDeXXsvJORCTmgDzx5msMCB14Ia+BHmTHFCdwbq1X
JicXVZ50mZVP550Njz2rF1RbSdjZqHwA+8HIT36WPzzSWOniPCxFkaOw04U8YAqZI47jpn1xByKh
9j2Zrnc2XxKi/WK2m5BhGLguZzIcADr9du6Xfle1p9Carn7KB5JPb+p8UCOqCFcKII+kdneDRZeH
SUNf3QC7oIqKNXb2nqS5TJM4Wk84zOUvGCw3ALpprLr0K2DQrqjImKCOBY/bm8DtHyooS9LU0FGC
PT9rav8hvsbzuTZsC4rpzJ3Um852CpmI75So2v/zgEzf5C5kjOv9cUZKimNUxHa4LIx/8bNMfiVO
AMvRK+x2lJ2sTkV/Qs5Rhk6yh7p87/APzdO5kqajVRN+8N/ITobnSIi0OQC2yexmslINL06u8quw
ESM2BtX22+eVTXYGwvd5lX5+35F1/I//XC+Hztt4NgN4wMMw4QjcYRwuyidoQp3+Yj6GzZc/0imf
LSkg8Rk+1cZHepwcMjEPRI35pYQgSMu+P6cDiUUH0m+cbxvTGey9WtqvKEVHWJllLbV6dLMKV/aE
xeGrDmk2+MI0pnE7zDFufwlTwekCPgejT+0rCuhw9McBOJMskEYdJhmw9bmi1atvwj6L6utIgALg
G8xEdBiH1IvfZB0xHIJseRNEBJ8URk91xKyNtbtJsSycyXHEGVCm3LnUXclTjH8ipd+tmOPWnvUv
5dTX4zkpCG/aqhK+pQJ198EvDGzEIlhTSp2ZxjcVWGRwFVLRT9dNr5ubaozxZqo05UrZFdoX5ACN
JdGue7605ZNYveRCjstCWByvLK71wSW4qsFXgNujKbP7DnUGIbaXwrvTq0FYdQfoEWZTmNyANyPG
ByZu0ZgcEgGWXbxUyOopKNmvGbnhLAdVu2C8eP+OqVDDr5hQoX3fpaZ9h9rnK0yqJHrP/D7/rlYG
draRpTwXOX6aXSTC6tWMuvzVhL0d/6pqCcwfKC+6sA7zXb/jetq8Omk/D+cVc3fzKJE+m7sqL8e7
jnndEfdUFZ+tiTd+YfBb/4UkHvGMyF0yMqpyrPCQCizhHfklzb6YxvTDylVezbqhCIbIohMzq0Be
CmUjJp0+WamvbZAqecLBbfJz2FSgU+yVXFmTPS79Uw8rxy3Ah0PhwBN2jmaLQb5uGckz9PYZ2YyZ
2/0xq8UEAj0FDEBGT7CHukTvGLt8+TuvGNuvBjyaYdg6iTN6b/ske23ru01jn/dS49DeYy+O5GMu
R9YdxWggwymdWu9deEt+zv2g8e7ghSSyf1VRHs+u7osT8AqrR7wIBfkv6AMlMc4V8UQ/XG7uC7J0
b2QrLXJ17WBNfsrcZTyLwEVUaIKq0Eckrtq5nUHGbz305qelr6P6X29rmxyEG6n608ksPhQ5FtG1
IMOzPtfTUNfnCEukviO3jQkNuULNlyEl8wqpBL7CwLII9q3TeOa09B54kIRXLAjixHZ2XP2xvVf9
xj5mujfdU2gLpvM4/BL8f43MfqkICR/fAvTYcYEPDK+c8OF/0vgCBhY7yI4B3OyCw9M5wfCz7xAk
Yy7OqMVEVuwU+cTvgKH5dE6w82w+0rjuL1WkWkP2XyA68c+n4CL5s+q8X3gIwl8gElRetHEqeIgc
Erj2TEQw6yYtVr3bqR/76ZTrFdytiXs3v7Y6dBjdBTnGAMXTPmGnWUIHX5aiZZp73ysfhE3Feirb
PBfEUG+1Wec1+UVHWfkP0RfFaSQqHuCINcJwmUHif9RrAuk4Udk/2iLaJrFj6L757oCPI51SDX+R
p+o+TJBYvkfCq5IzE3JK1bGANbhpyCO4JUSGiVUs6m68NMEqyTaM3Bxb1zJTwp/Myh4IsjJ9AhHC
NmHw3eXUPAS0dqxQginos/oEdmfKPUkOBGLMbjb8aTHTy0fiy8TwCDdHMG2IyeEkyDVHTzZzfbQ4
TfEgmjK+TUShuUhIyMT4VNDZbAtU/OeliFPvVtkCwZykxM0qQzMoMKMNYuOjKzJ4xJJpMOIhxhHd
N/aHfOvwF1G8OC8KFeLbzjiif+so5Pgu23atD8WYcuVhowOVBVVU02HJMaw0SPfrzk6mHK65JgFw
X+Qt2kvqR5rxSOvK7uQwoeGLrubyqoIVIK4SgG79UMSsmU9rQj7TwTBXSQNuFAKnKkosv1HFV4zV
Mt8pIPknF8kTGhR7154gALwgpqcAJ7bYG8/EUvtPpLC61Z5bg4MYg8sGyqYQCXw8PdR6nczTc4u7
AgpiJNphJ+T2d9U0WEyXF7KxdrTzDiG3CKgv6DOUENZE5ZGbHoDGZ7PEh4c9xNkVbSr/bVekuwvD
STyRniPusABj/4prYmugFDcsFE4UAjs/kyEL3Ez9FAbHXrg0BcKtQRK4iMrm5M7DlB1dN1UVBFaZ
dadKGfVo0Q2eVZvaXzpeKU7DaWwfrN/Je+1xOkAHKgITAn8LxEBFZasCzLd+8CcC9U6EW/p/pJoE
IYvGUa9VC2RCce3zBy0QSeI+WhntLkxej7C9aXnh/CzaB+Gv8k0VVfAZdpBkhAkum4ZGo3cxOQOg
vVvOMQ6RTvGBWItrhqT2aXhIPSdHqGpqXCIjLPQx9RgYARLZBJdziEuB+i/AdsYpdM+XVn7q3oen
wb8nJa/55N9zZGAva/0cqiZq+BZIfcdzhSlrM1pldXrE5rsNctotGMYSdzmjVs7ZxzLFEYbVngNi
r+cWwpjKmUqJ8WzPQLbW+b7ANXVtgpJzMFIjdEOFRexHED2UHMc84IgeozV51c2QvVQE6n0klVbB
TnfxhgWssf49rluYgz90/FrZyfrbnUhR4Pcm77KIcRu4nbiTTIm+0jVMgsMmCHX7JiZSdxcZprAG
FuiVKl+0R117fBm0stlzOmYJIFjbN/7r0qaOvpB3A7g2io38UcIJL9rVJAswpS//kQCxEhnDaOjL
7ROwj76S+rXB9v5VsUnFXCQwNqI0IlJ/KKIcVKERaFU7EY+Al6pirq89n7+T7mWnGNJFMMpOBeiG
r4u3vF/GEuOQDoAwVLo99DLieijWhVOuIr2cC9pEUXUWS5+9NN2WRk2AA0ciQU1o08DB4yyYQUhK
pBxbF+FrUIibKzDtmn4+hujewVEoBqaHbbHbJ8UFZzvDDGzADcfys/WhRQEe+WmMAhqquHOaPSI9
z4kBFfpykoV2QjsWDA2/iQb4W5q/qutqRQhW6F8IGkYITJkoswMiGor2uLTN8tf0CYigJjsTaN1l
uTTLAZh1D4npbnUn6Q9l6QyfBM/ygBeRQ2BclG14Okg3PjKaH9wSIIv//FWwVoFw3/Zj7NG8+DkR
Jw/MVRiImKFz39IizL993NbNzno691g9ZMWNwjK7niVPG4ZYpw0+g7mASHJpRAwyqnbqM7vhIRph
ick3YenZlN3YZu7j3ZgPYXbKevi3Y+/VSbFj1juV99DvQJLdCt918ckwtje16QlvV31lsQ6vwl2u
oe9i64GmQSLhLxd2wKFENvWDYOaZ6om/izs0HI9DMiGgY54yV7I3QQibQay3RlHlnGi6bPrWDguh
VXLdlEAvcjvUzX6K7HW2nA80nPyMFNHyKnMwgYNp6GAQPpyW8A617a2JWclzdTNJyTcQXEkmD2gm
dKFkW8JdE4/BcppaKqWFmjG/BeLoFl7PXDeXhtYgAh0Bvynu/FkX9bvmW9CPIZO47rkVBdIlCavS
3ytFuUanErXC3IooiacROZOUzmsYkv16wzlTZ0+8BnPH6U5tuCcXqUsew7yEbAD17N0LW3tb3e2J
9ROE/KSWb5Om0BIuwbj7hwVugrVhuOQ0+nE78j8g3CTL7EUOXj26h9GthnW4hESMxpw12ZZEkqbx
RCvYsUrioWF/yoL2mNjiIAOm+uOxAiTqzB2ro4r0xS48rI+j15N9rLMEGRgKlMv/OuSMVR4UKe/i
1iJLO0dClWhvqEWK7jx6ZOc1hBdbW6ubIuQVDFFFYKFPrjcaTLGYERm931AswUDtfYH/FytSzjS2
uygLXf67gs9TWE06178Q12O66uAm3tr8c1cX/cDnmCx+G79mBn0EipP83QNVdv5DVA24TMUKmbWv
omok51/PROicaJ98B2ZxNPgFRz45TJ8JqBU8DxlKPKshwDLFwzTx9ZN6lNB+wHpMNPsj9QMuFOVV
7p3f+5r5QTfXWcw+gnxOvwu5/fPgB4WscW/MWFDhfYq2ir5ch8wZ9kCwrecwCc0YQBcTzzG5U35w
b9qJ8F9VjI6383PUZyhIQVblbToXkbyLodJJn2+GkFASK8LYO+dDmUdfZHMlG5AJ64aBOFjA2DAz
tvW1q/kCNsCj8VO+JGxJ10lHLfn61daZy3akx10Ktyb4z4szMb0TNDtVT5bpdvGfQmdBVFnmYn0M
DdHDl6X1ga8Z3PnyHkM954hbE6L1rAay4p4IsqrAXN2uDu97Es6d6wR8QFpxHVbhqwiNtzwpP0Ru
c0nCKQCqzdDuQvg0c0nJg0JSxko+n9SUB9mvplKi/pJuu4TZsTAeRSp5hNAicE/JnZ81ZBJMLuFT
MU1Bt+dhXdrrHJcMJxcnnrKD9Vg5SM5D2P4beU330C92+s3dSVhSksmhIrxhplPdkW6IaUmTA51e
xxpFDg1dBss/cHI3Gw9IQMYlxWqDuoe1EdW5w4OrGGvX9mUMIPr3OnCLN0R8CgwWe2EgSYUPqUzk
QokoPQh5YDbkNP/wCUfTL5SMAMkE/Ik5U5FGC+t5I75093sQlRj/9FPQEIfM0s+hOvurtw7EbPmB
fGSc5lFW+uzPeK/yui0+kEccvPc5O2Kco4DowLswSiWaG3+OhhVHNIoKYviIGfymRXUuTjbGpJOR
sGYPYU5A3+9ylkN6mYiYpA2tJL0sIWKdMScTK4LpMe4q+nCQcaZ8yMcZNcVCkYiHioKlLprxVtLV
LykveE8UD1VZUrNQVxLk05NgaAEQpoNZxsA/p/OE+rRoX9mPBfMusYBKG/UXz1eubnCMYrXa9oWA
QTcZtQip8VhWCGxQ94yLNgKRZnk4NCSgVNykLI+adri7gvlKpmPkvPu1hnLX9PHBsJcqZbTBHI+J
RTa63FWAmR3FCNgFsZ++7BJizmJvee5xhTMxdBouJ59VcM2PmztjdMOhZh5ZJMKGDL2ldnTFVsAT
G4uZrvJqN2Qi7RaFeiEroK1/dF1CLC5MMt1nul1wy5B9S/kJ6GAKbxZG+DW+sG2ajQZAG8GhKM+E
iA2Foi9bZMSp3YhrxfuLeToMvG9dua77oKbR2cU6qYbfCwkKbLrC85AHPJJko//A3fXpDTXV0jz4
jQX1OS0d5AkPbsMn+kJGmB890qdkp4bYxumCaMA3vocDBhsYPdXI555PW8a7gKJ0YHQbQDeE86pm
cgknjUpiEnraHYs/4vi2LZJ5PLSlK5b6iA49LIcKZ2hwRXGZ2yc9VmvV37FZQYzP2lZTUu6ZcpOs
sZtbxfjEjcaZvNgV10T2OqIEtf+qPoWKI17CTbsnVjpsGX4wlySeOpLRFxYgrl0y3JAplCZ+ktQf
zVzfl17fPazhylniE6m5XMa8xb3timh4CgktdG97mv8OZ7fszH2D4/57HMiFuSpale67X7tAfjQ+
uzcPkojc/naZYDifvdGRNZEa4foLa3rgHa00i3dTZYQJ/Pa9Np0fs5FIklOH8cDtAZx8DtOlWYbu
MhIa5BG7MeDjSNOxL+7lQu1wy0ZSTDBm7Fv9ZZ3WKT6EXBznP6tXqmEGlxwFPglF0U50eSgHuE0G
wMc1AovfdphsXpa8L36IZiJEIV/do2/YF/pq/HVaHwi71hXsRC2TAMYIb1h5IUqKP420pf7LEP/N
wKfM0Vv7mHaT/sMtw/6ISs4qkl2G/H0fqsWMJztE0StVNclvrs9PuJe8Gv5erCgxe1+Bqh8sUTj6
WdRIar8pFMstWCtozclF4AkI6szonwhOaZczwU4wcjTYISz+RP8875I8gJ4qii6h53F74yCAzA22
atL7goiXP19eKzevnMfQmRp5F3oIYxz/bDPId5Rz9fgG21UgTm8hsSAMoB5YjZb4WedpbG+xLvj3
OLgIAyF5xcetgo7EOaXYQAaLJlw1hr9AaeLhvHiSuNxwWbHWuJM2ySNrgHAboajE9lfOvExsr1Ag
diT/p9sAIFm+w0RN9LxNzNFckBHbHe3kk0oSMoBKaAoQd08d3uMVL/p2M2ycvnMiJi+NAAJ0Vy6v
gt+GwYqTY71x/BErQs9Gb+ePcvyCkbBlVnxZwTjRVLDvj4e0WbT8FIpJ3ckj8iU6zSnTtoMUSbfN
kZJW3/YEn8TfTciWKCZeqH7LDe6/EHjPkmvuHLEPewenjQZzantsz6TzEFZ+rUyKehaS1jTuLMDd
h0lM8zfuukQfBXBzzd0d6PZPalnzskAdwt/zGGGcnEPESW1LQJyBpKgDLVblE4NIiPAZGWZuz6wB
4ERj85kT3PG8cgir2ojwXkwtU7UUZ7t708QM68bZSYeTmTw545hV2nnwZQWWREpTMpyxMJE4Hfax
6Z+lBmG6HcfByygYEu+brqDwfqRXNN6HxQ9b+ISqEvVZLSBAx6oqEJJc9kWZO20tQWhpQDVzL6oc
zYzLfXbx8QTk55GB7cFuNkseH4wIzHADgdz8Zd8XGJrPEbkAqfkcNu1aZLiGfDeKiCUjyXw3T6sO
HyIC69Yr/gCp7xm8FOYg4R1gfsWKCQFjuasvHrFi5ZmGA6cmHfLsOR+MLYbyyyWcUlwtoyLGUS56
6lvreCDiau67+ZH8gei1b2srjghrc/UrJSWYmUHVcoX000TdKEKVgFKUTY/TpkYMfJdr5kdYfGJV
N1eEpHK5ERS99so5m5sn+g4adjVA+aW4ueJXtzS04GBZJFKkaKMHNvYxipGFWoI/YzRU9UXWc04T
G28xvotLvSNppl0Gi9LSmPYJ1qwDE/TSv5DoXPyPozNZjhvXgugXMQIECZDc1qwqzZJt2RuGZas5
DyA4f30fetuvn91SFYmLvJkn0wcy8bF9GUhWmvqI+MYpupQtu4phZU3JZ+ngEKgwseoL29py+Kkd
Vml/5RLyPWeZ2NDCU2MGhKKfTUN94mQn5kMcoYn42wgKnYeKf/Kl4bcEl2UIeVBjHYETZoXNTY7T
lXiUX9Hhc5GhB4nBmGD1//SDSzAgaTvAX80S9dSymZWvTEDB+gMuqUW89CDNf+F1tPZou4UJRMYV
BqHd4g2TeyjxT4VYZtYZT2yz5k+NO3JDW7yJaO/Acq7iaQjdT4zFm3GvgWPJQF1pt91bx4ufWBUK
Nq3QgLtzuEze/MgSQYvLgF9mOBQz2cgHvzaiPGNnF0/sjRJ1S/OWUTfjQvl3mjfTK29rb/goVpuH
TzBhkdlRc4jOCzxWNZO95dCphiHPPrPYDPeTboigdLldg1vhbk488CuMgDqsAOwVbrM1wjQ9ejhu
liwGpbZF7UJvQi7JgoSLYvPveu2nLMz3k+P774PW/CuQSu23hJYs580oyalHjFwjCuNSa+9nt5/b
azZ2RYEoBmjJYd9bbudPNqOJA30pPdBgKHbWiqPA7sLbPA+jcM/sG/eYNCf728MeE3ARyzlkS6+U
HxGHP0ltuql+MNyD8xniEUpimLSknAIxRYCSeqJGQ067xo53GeXHHjb4/pmJh6wU85Snj3L0oUJ7
teay2zEiDQ+0PbAXSxp8UkB/4mn8Jb2Y/rW4nG3/Tp9PKd5yTQzkR9H2QU8BIztwSn1ih1UBQmJU
PJFb2EDUc1I+rGDYz1uJnr5FMmJ6Hz32MG91q5XH9E6z3Y7Hli8OshzKKwxLt/iD51bGN8vEu14b
nesvwjUQOnWn8vCG6TT9ion7pSe6Dl1Ba0/Nt8TknfDvyMi66mWpoI39KPjPHh/LcZbNdY7lan4I
Mm0h/UbQZPcZKF1FZ4RmT2h7ytrYpHuULJ+3sEZ2sILsJSwrxDWELSxcbyxnQh46RdXfo2TQV2c7
SIxFEos5RjGEO/z8GhpDVZVR+F2Y1THjsbGxrp+oz+rcv6M31evD2KfKg7LUDvQ2cenrv9x1hnw3
YAn2HlFLa27VxeRX2LjZeAN6GMzA0N8oMy9PNlu2QAbMf+p6ZmGqRxD7KEhL0ECv572pll/+7CPb
hzBIy5OJCGTvdD0G4sIN19sqAFSGQav3YYgHWeL/x6ZP+1QZA4wEggq5jAuQC6f2A0+MIJQhZjVf
kkBP71VN0BDyo5SWwbDKTh6zSHEmAbtJTsirv1l7qf6p4OZKs2rP6HGAUyrl2SysYjahB207pJnj
H1qbNEToy+4jcXAy0ItKdFrcMluP412NB3F4rkZHlTfarpByhJsYNKZMSxU9bNNq8sDLhMRt0gGW
umQ5JQCXphoLoLNt7L75gBT74TC1+F0PUJLm5hHH5FriQl4j/y2T41TeES3FrYre71nKo4RwNSnO
Mc2DP4WPk//KUcjihoSU/hJhO31l0PbLx5YOAf9IeUT+pvFupu+o4E1xSko/Tp9CGjca5mBmJv+7
1TQUvRXsbz4H1/VswZqxcp1jzI0dKEItkuzJ1R3vi8yKrSYgFzp6EGz6+bT4y/qXCYPV/KktQhZP
R1ym/WsTM7HtQ3pp3FNIlUj7ykWITC72oKwPsTN7LlAID2Hiv9FjY4Wy7NLj0gKOmtnQRXn4uiDp
gy73eN8WFptS0lGanO3wErIAYjEO3ElGbgrBI+D29ErAMG0uBGmIwvazGtufC2pniMOKZNh6sFPe
i5vQFiY7PhdEBlCf26vc3QbiLEjH4cCnsLBFwEcbvFaOu52qg+eNV0KlvComr/DTi5dDtX0TS6tB
uDaAG6E5Q1v7KyZGCTYGK2Q9n6R6eZySanLfokUjAPp4q9STV/m8uybMxsEpL2c0WOEZhKUyHkJB
aLJY0DOtjNWVbQn5CR8/gk/WoRuSp05rXskAvJbgjOZeuRySylbpcdIJ87vxA0SZ3iMGfYBXJMSh
0nY7zkNAmubgLvS67NiDA+Dbpe1IbIZDOl+fYOn6s7MfXIoMHiuNB6c982cv6h4n87K+bnIk36sq
oCNgGFtI4QhOId2HxBM4e3SRzNNlYflp7ztHVe6LVIvOQQwkAasl3Qiw99Tv9c8DPJjyXo5hwc6N
wL7GJcOLhWiazYP5yt8VRNcwKmJz7Ym1vHqQ+J2zlxXxCWUWsKDPby/6Eovb1geBujbhaRn1PVUl
5Fes2CayuXJQKGn3nW/l7I3mOqQNLxP25/kDOsJGUZNmQNMHN13oo8aCshnvDXZ1rJjoFE274Xwp
EsXKR1UiC48myyCbT71r82eGSPKwWTVOOSctETH/lLX+UB1AIqQ4kHTb9r+GMPJb92iyoT4uY8xs
i4cTsjhM+aQpDkVazcmPppO985JDyvMupONQcsVE6P+Q4folmVlAl2VZ53F8yyEvx7tpbgd8iRl0
g18DmXnD38/SHtFzXb3IOxUwuHAi8+oj9bhEY9UcJ7qViJs5USHehimIhl/04+rnIQQM8MYc6aeP
Afbi2b3UFfvgJ+aawX50Bt30UoR4E3HTMRrtZ9BC0hzKLt/ACmJa8oeVi8YCDoO7wCUdQ26bkzdC
orbUWNEnmZckg32ymUggGjh6UkG1/wReapvzIPjGnylX5hzgVMGPg7mtUw9ZWZEEo7VZ3czSTAvF
MHR9BixZyZLh8YzW8Bb7BMrOEz92dsfmkVTtFE6oAyzEU+8nT62KX1hE+YTgyd/ZN9NEEIkz12d/
7hSzp7intuHyKNbYy96S7eV9hMUQFg+xD2ryulGicU2EATBwCM+5OssewhpVAWvoP1NiKX9FWdy0
700PiOM0DDKInuOZJOuOW37a85mzUDwlFeSBl24gTk33bIFQGxaj+5slMvZTkk/Y6Sa4FOVdOFsv
e8ANS+C58P1Jv49zPPlPpcQ263ajs54jM3OEC2OHW+3OuNZQbZGdZz9nRCfTWfVAur2RqotAQkb2
qMXFuU5/Y4j1QjZgVqi6+tfpMncoSOOY03MHJoO9amEsWkrLKKTJEMykQD2J8fvA+Ds2OBErfDp7
w2++2yd8UnB5elIr8H4xIUnoTArqHOn9WP4ZXafxn3ldgJoV8EqzowmsMkccE1YeQfG13S3MNVlS
5jIOXur1aJ7aWRgt9AWnhv4AO29g56JRJR0dU87HwHJyCClkqkx5kkbF2Z+qQ2WbAhgpV82L+gnY
Dl+fYesqeleKMlOA22wOpztBtwLThIuY86GR86Yv+mXYFHUdLqpjJwa+CQwNTjJQZGlZgfkqzbJX
zBk6+4621/DFmgY4VTmeqvRDtEA5IDEy0AUWW/EWQ1nYJw7Aht5qTl2FpiOBEhPcVO0LxcO8qDgI
Go7QjtQr9eAoLHDHjxqrapOdJ4QxzA/rHHTNgzu4Q/Ro6M6IH6ADwkXLCNhiignGThwDyPkVNPEi
189QZRZ1ZpMNU7+CtMHuXzUCwFNuAhhmSOr/7j2OJKYdNpKBDsiuJxC4nWmoqu8+DdLK+2EKB4Z1
67GVlG6FinaMCxzy0KGCkINwwSonaedwzfBWYb7P3m0B/B6KDmrrE6AF1iu7LTOPAZilsjyMvp6B
o2FD+eENPMAMP0XwRFdD7p5ZYsArmNyWO4wi+UMu0GGwegfFgz1WdmPlP4hJTRQtqbZs3R2qA08W
7W9cYgbqY0EjGKayC3JvdC+YPacfOHV4daPvEOEHmuI9hUSMVoM5UFEAh9ttBJzFKwseVl954/LJ
+yQQb7VELEtEHxO6bEoBHmMVDvP7SKo8+GHTbRWeUoTyXfvEyQ/rlDqstQLa6A5o5PgElPS7/to2
3kxJtXRWvpeJwUBywIHjyafAVVKNO6DOlFJypeu6S+FDMbhfo9JCQINAeZz9DiEMb11AvR/0AWzx
6yJqdQQpgCg7s1ZOMBpsz/8lGa1w7gbhZvdINIhNWbe65j7Mq/4Pp1fpPnssZmjkLTOv/JfaVsCu
ZUF7HPc8lxA0a8RoIMUPjY+1Yw7hQx0los/yCepH5zfL1M6QFW5SqA2kG/9lM4C4Bm4c2aOj3zJL
054s9Wz0S5w54D8vQvt82Dw7JV+bePTLa4B1wN1zQyKbx8U16S5BkGu0bMIiSWIufmq9rn/eQGnq
IQ633B5w16b+0lhGxM1xJnNpYMSl/yVLJQcY3IQ42i024o6/ejrWKejG4jzcISf1cPDDWSXARUa3
1K9JDv8724Wh0zObpvOmKusFaZ/OH23jnQWSvfmVK59fe9XN/Ic96LVrkvZEchVlwbSKd1aWhuE3
Yi1+WB+jWaMK1pIx8ROPi5TfPD/g9rCOQ+GgqvodzjQou0FFiUCc0vJDdVWiv5cxu+xxT7UUAreJ
K396GrGbVnczRb3Od3cosds0w0rgyAacOS+EiViICD1WX7rdTrp6Qe096hHR6dw34MzYvNVe8YJ/
mW86K3zi8CO1BOsnJaDUtixzTrM95KjivmwmHid/SuPgPYpU5r3bsgbuAa7Cfcel4UQfpmn794LU
K0tdp2KVF1Uem7J+zZtLIlok03D2i/pKWSy+Ku5LuKtRpdivoS7N7iGjurvnjVMqbseNWYk5MGc4
iX3HrNbVDR0CPms4tqikPs7NOHbDM0ClgL+jML78qXI6y3Y9laCoFnj/m0dah0oC7TIkvgI1DTIo
ldCCACzOkDjU7a2vuAawe5ZbQy+7LPavA9MJIFkHa0rMWr3dN9Ga4JVir9xci74ZPVw4CxS8Y6Xb
KHrm28Ocb4PRyHOAZjOdNCcEdNDIDHgAKMYV9NxPsvm02AKwVGmy8+9NXlGgTKU4nhlqc5F4F2cQ
T3h519FFZ2Pbc9SK431XS8F5a1wHv6rmUsneNypw61QsUNf0JMBIR6w+cl1/a/I0/0gtChuBTAfq
JdN4D8H7k4i9W/xaWrZ2P6JwAkJ7qEs6hSW8SmqCyMvTQTedkLu9+RZmNmrveDtitL/Ok2u/wdBb
KhrCfGelIME0yiubfYI4hCEEt/cqaP5OJrBB6VC4wPHA2LdQxiO/SYiAzil3O3hJHIIxK5/lJSGj
tP6sVEFSTrDuXpkKUHYIUaXqHxJyAFf6k3dkyeQB0GIVjzUCE7Z8ppOSmxgINexDlDPx6CDs5N4H
X+Mx+UpYe7b7YiIO9AOh0l3uwMCuzl7HtU1xVW8ZCF6U3fSbuQVECi04Mp8pEKyZ5b4ifgRKgVh3
Mc2zIAcOqnHLPiuoNiPOBksKmMGHWEa9o1wom/5zIeDUx15NFC/vcOls6Fwm4vqIOY4dA5zfNdnn
2q++hqTGlJajjwaXGtf0X5yfAM7oxLHPivldPjuScOvTtqocd3SKYh0UmMMfvayhkCeZZJZ951Gt
cnA+SmJtxWS8EBqgHaHBojTWljItxGj015gQPM1os3MLMF/z0M++fMk4fXksO6bS49iBAr3xq56H
vwmRvObq+zwSUAAlNwm6EFFilniTlTgRUw/8Cztd4Vs+4RRJbNqP8SD7B9atpr2kkO+oMJYGGZhg
RayvMS8KVuAWJDd5Xzq8iQsv4Xqm/YVVfzZkNON1pF3t/bC11bNPV354zxaH5FVWU52xG9WYd694
KDHGRVkifwkPkxH/uB403W6boLlSwgrRmWT1zekTbHRJmvM3udE4sG0qfRYYKqxhcXHebVIGId4A
QmWhpidWPoxTVQcsac91uggPSUJQBy5y37d/pUNy4i5zsgiichUClsH2x+LrriBXBlFwaBr5qb0O
VeUsKXhJHhzTYWWyleQxRV/nRYpTJZPXpp9D9Wkq3YsCwngRkarh7sX+eGfnJs4vtHSRn6KHj/cB
sgm6MkczV7OpH3EOJi1xxkvTUnS6nrjSYMOILSjnZ2cMtKU+DOvUGF39wpkE2XRbBhn3aXLGi7/z
qiqISNUwIehdsAUG0TsocEixHUHjDK9TqLZyCyxIsq9h3KyYvjC6AdF6022HtHuIYm6xV7ravAXX
F1rADIWMDX/6HwXDtU4uEwoWZCScKNo9EjRcmXq8qYmzbzOoqpBbO79OyW6+TVbaGTNhyvp9SDhH
2SqCtknMkyqgLnxpBl62VDly4Hb/jNow4qZex4B8ubUNH+lI2veh7Je2jI7ZGG9vjSDrqM41M6A0
ysfaYb6I2qqRciLfm/tLS7WRdg4JeaYKfHNuzPrMCOY5v7XqampnEnhNJdIHnngcOW3gzqArG0t5
1Fo0Hl/oiWtC+pulCpDT3ZLKSfyIe7g8kEKbAaNSMXbLWw6JuLnPlCEYp8Ngu7tWlgW+4k4Tb6Np
XQjnU/Gw0NlDABcbFljuN91RVc9yafD6I/dQe+ZTCH8GvVuZ3zqc+RPZd37xMDvhmRb27M/qFdud
xQhkDTFXxcn1sb92fY9bl/rFoH3gGA3AZgDCflXlZtkld88aK9uK+YQy4RnFyLu3uck/wGhhojPx
iEMNPX+1TxRRBc0+xUtyhX+7AkWh55IiPewUITucEiGbi/qw6UBBDa93z9qXsowxbRX/ZwYm++IW
Gq7bYaByvB32OMUmAZJzDiTb5MjrIvL/wdqzTHK3OJgPEwVegnGJOHBRmVxuHIxlbwHB6vXAwgnk
eR4Ebnw3sWFJjxJdkBq8TrCOaNKUdjN22on7HrMQZNW4NmvwmHS4xKF3T8GIuc/J5Z8CdZNuHcbz
l1gUUXNxfJpLj4pssXta0N/ku5ji5TvhcpZH6dKR6WkW4W5LwNnNByBgo2GRFIXvic1sdhtwgoQv
lfWW+t6Ui+ruzZinel/gbi0PlZ9G2VWHq8rYp63BHw5oB5HNif36TpTdRowqN/BB7JnyPVkdy3jD
vz4ThtoYHtkBVmnUciFgoRqTAFNI6vQaIOau3Pn+AolCKvJzTLRJr7B8wxlC0hSFgdI6JIik9yQg
AAfEUa1/J4ExZ2gjU/vZza668R13OvSx3rMHuxJCOHHkjuAiyLKt1QPJB75LbTuDVuzIU0ALzXPK
v2IxOw9+187pHQapNrzHB81HgWe4/0Mg1H7S0s17q1odtm1yjYLsLkwByT/6NarQHsJHeGbBy08d
8qV6amot/X3Thzh6EPelvYC5HOyXZooZYG8H+II/Rkyv3yHFMhdWY8+JRPU5kA1G1+BJtVlGxRkw
Ef4Tl2lksSQZHuErO7NuvxrP7avvhS/lTzBwzYUkQdG+LIPbeZ8JjqaewEMlYlQsXNgF6ia99nl3
NKVcsoOesv5XUnD0nIXXBq8T5+TLEGvCIhuWeGKGXcufTaxsjlhbKe+lAHbOy7ydg/CnzABt/IS6
adhMOMjSkk6p1sOEneS8GSs3JtRsggH39mQjCNqJD5qMmzku339XURQjDLfGt3X1t40Vqgro2enV
9UX6ir2XacGEIMiPm3/QXEuFqxIP6bapb4qtLYBwN36K0gQp8fd/sM6169AeD+yUcVV0ETm4T0F7
KbaHhl28+Ny4YxPVBBH1R8LnLRJ1G30pLxKmKJ5x8wSFIRmfczRNujApdR3sHRQEk96w88xkMNfK
Z66EOUOTRoErpu/3aZK73nPGL2/ERS1xaxyWDibGH9Lv4/yW2LXNXF4NZZj/tks8Iz2wrax8UlKq
mINfm6+BMxccQVjd1c6cULMY6cC5QeTg4STfTzDiU0qYWh/s5BvnTqIxe+y2hQ0Hqv2S1OF57+XF
xQv9ULPJVM+KSH137qscemcSIqOq0EvEHRj9Oj2Qy8IXGMIeJjZQhBr9J2IV3XVoVBfb51xkQGyC
VZc0axyWkvoAxOWkmE6BW0lzwrE2/ORM3riIS8pTN9jhZyg7vunzBmS9R2VJSAiv7B+r8xqkfnTn
xjyJ9znvsuZn2yqykyEmLfWY4Ni4BmkmXmnx8uVRe6X7tdCeEb70ueaTFRBotzkhYxu3xB6qY0BS
btNf6Bfk3OfRkUSFslNastkMuyCrH5g95MMcgBTcTjIW/bj5OV/qiAAM1nVewr5fsdrBRzyYrDsH
bR39nQNCcIfG1SSv13XtuYiM2v4OWiRvbOEsmw85hpKHrI3B1U7RFiMI8HWcwCox+2JuY4+hF9dQ
dFy2TcG3lP3NTjIt1FBNtv3TlBYm4CRqGPOaZnsnJB5eb9xZ0xP/rv0Wxnl6AVlo27cgJacGyp+a
G34rTTEZrOIT3b2r4YK+a0aw+yqeWSkI1/gETRwneMa2ibdVjTyy94mvuGhEOk24AnZBb5iPoGO/
DxgWuysLhjHChu8oJH8WbDFyYYyJ09DZllLOdsRFjRM1BFric08eVq5t+MFyau7Hno7ffcqiqr5W
fSI/O/AK3Qlb2+AfObG4U2IehXzK+y6omU3SSPbhPirG0H/Nqwh4pI3JmDzQHB8FRz91iYoMA14t
AVUDGAEsruJOka3t8edkTn9S7ZYwHli7NRfgbX2knnsrfd+lDVaBZDywLh4gKfsEBPe8HJLujsmK
LkZrZPzJ2oapdYe3uLI3D6tJtXGbuyF+dOtNOlrSmf4r/LoTBHtQMSoituUDtrrZNeU+AxsB2iR+
tHEDA0Yro5XEs2tO3IiKby62p+AqrMimi2+q5a3gdxqxeZs7qfNdZ23v3rGExGh2ITDZ0g9TTfyf
FfMTOUYmuuVIc1/cPYCfKctvTp1wwrZhkLqHec0m6qNZ2ZT3JGzxb3GqTLP7KoaRcBDlY41N+MRa
pKEn8ope9BUxRKfRXquljB4zX9UgOSmbttnOxfDmJZfYZ2NzjC3T2wNioN+9rmKAlspavuWdQ0aQ
t5WBjRDedOTkVC17/TapV8z23FREUiAtHAaCczHIvCaV5qtiCi77cwgzn25yUm7rwfReyG2Dmm1y
oDB55uqBrz1jps5cTFVhZTnr4X1Utr5HlxnHF1qN6ZDkjOM/mm4LLivpDnMExfTgjY37X1Jmuf3D
DMmCl6Vt4bFLDDPxGVRNTEP0iPP0lvQBmfnMjlyykkCCy0QkdvzyVwVowj8uIR6B4JB4IhlfZUaO
/8Fg/1x+cei2jyHcCZa6Ya3fJmcIHyxC3QWtBsNAQbWTuMf0orLbrGDSPMML0vklbacteuypPjtW
Af9A6DwZEWrYwV0rrJ/w/XIYftgUqjn4ND2r5YbOqM2VoT3MGqj5xCd2RQeRgppEykHoZm8Ylth5
0VBbQ7rcw1nRX7MScJ0pz8h+1v6o7B5bqOxvaxAQW1YB60sO3JZJs3FJP3HasUetCrItMBvJ/jVD
n3mQHmj/zHyJ/9CMEyLSIDxcVpQ2F2QeibxTtRCuZrNXUse9mf4YuijT2dhM60J7hPYIhOz90Nvi
vwb9pcp6tPJq9JefUbi52vKy2CodTUJx5Ejdg7gsnGWWTLUk+RkGiu2IJ7bLPvrK9FE3Oan/uscQ
BR8O1WEnwtGdXwUGy/o5Ayw2/SWvhR2mgG/b/SSVuDWlsKDBnrps5gtM1vIhy9vC0gm0QiomfQG8
0toK4N0wsC1dbDzdkK5ZOjB70m1RpWvnsulrqPJNaFl4VOQtqnP7T6QUKkqc4cTdPKG7fKlRmQU5
8eEAsj3qf/sF6x/C7Bn3WoC207DFDmpXO4j8kGM7b3qmzVRcAja/8SlVhQ7OY+ws+pytIbGXhSf1
9xYQTG7CbGNZ5Fb9L9KRbECAZfl/vcoJ6mJHOVEn7zl+Rf1AwHKZcfusqfuFhXf6luFZKfb8orjD
h1pzDglniPJ79ir2i3GP33eoSac2FS/0feKVlaXQ3mleF+myOewKt/vQWc5G318EAF5Vte9EmyaL
NylllaXZvIDgc7moQK2K1FuuJtZxiGLhBw6pMnyqMkc+E6k2A+YbAXIxg6DYj6clDQLOahXVH9B2
mpcJlZqJHWjMezJNuGuRWqaTXzXYIysbef6JqE59MVWXD29G0A0mehcewBqmEzuMf+WhhYsHhSoz
ab4jsdAASfY5rrL7Ua32NeRLSpyNYyA81QIhCKqLt44Hire5KjQZjYQL7osh3nPVB9p109yRaNhA
fg9ZXalePtFoWuf3hbul2QOcWyyse8y1fO5gdBdiUmju53omAgfmb8Jj7leOz7hIz+W4c1UWPA1L
hZcJSG7+RgkP2ujkprDTpg6z3DmrofH8gUyKtZ7gIyndDCc+S3EIvFgrRWS/Z8gHsHtos49JnlKx
4XMSN+xM49q7a/RMAtfDS7VPyj5wHrdMb37m50hgisFWIAcAXJonHSE1+I9FVOdchNXCOYpAcJLv
pWFb8I2WorT7KToU/2/aEfAJdzwvTQkSvgybJH5BucLACg+oVpyb5ewOULUKm/y38HUIwkNKP4WX
3COM+NMjmTpUHSz+NSRNEnj6JvIMjg8eNAoDXlnT5ml9x5a4bB9jjAzjG6pK39FY3G5DHZjZ2bv5
IZtYDHSGzesdoXvmCRzFrvNIXYUzbDF3t/T5I+GwLYcwHcX4PBmAiV9KDlC8+dhdjI/WXTgtCbBr
ZxleecOKzux038kMI2TI2+9ZUSphGcrwjP1xTRub5d2GCyn93dhKo5mUGPq/OUmaZq8JMW5ma5Rr
XB7wQVR6TxC0mq89jDqIu9gQsgnjvF/Gy76elVzRD8da3DMZs04FbBZ0l5UF8/LKwp1+VuPBFttP
VIWAXYbbWEyYIOUi9oDlcJWIWJG7xGw269P2h0LH09GkXl2RYVwdIHmo+2V2fPnLk+3yIyt7t7gw
/OVUD3ARVM1t1V2X3voWdgQlDFVb3wgwwYRz5TBP/xU0odcHCDfIIv6KIFNhWtxsb1suY1hLbMZw
i5iwRRTi60u8CfPVYDp9NVHE3ShQ1WIeyLPkHQcIAwoewg4MHivmdusKjKPuJcXUTQqpqJJTQ0gX
Xxwl1lsQqvfK6EPSuuPVvKJW5oLOTeNLuNTiIwv9sqZuGcbid38tp/sZCJXcBALVfSnoRvx85LjZ
7yhBthyYp0xOxO8AWOyCmeea2H7+h0M6KIMtIBGMZGlQ41mr+JIed+yWXpgH2GB5d8UvdboE/dF1
Cr8oqLDptj46I9zgB+9b91TPbTs81lHDTcXzHGyvkJNIgFMRzy4S1WljXImSCAcEbKYYi2CIakS5
rDkiVaPypoA6flXpFrEta2LU4EznlOq2mrJ1kEVRpe6nbsP9JNxR2SvHCEtn4BBu9MavE5pJu4QU
/trKD7uDl7HuOw5riH+8ApHt7CryHhZ6EVLJyam4dIAtFm8wY3H/F90sllNCSBZFPCjUcIuKhaTz
GE/mhXTaOjyQ4pIfnuCY2vm47G5ukjeEpkKXbHA4Cv8H56ArmVMoZHaZkQkF8XcaERuWVPNsumdN
CPNrZSXgwUlnBfaQKATFx2yE/3iIFYu0XY7pNwJ15bvmUrZjvqGNaHrcSenZL76xKnsFQbuaj2Lk
AnuBqoDViZgVDzciMqI/6RjjnyeVtwwZjadaeLQ424G5QJLIPBgAYR09W9u55Rm7g6yeJro41XdB
q4fhoC/YQQP/cELWyywLEvPd2KzD2dj7AcXb7FIIXBcS+92QBbK8rj1u6VPpMsW8ymjCeJTCHTX3
dtRACqUD0ePqYQA2tzUVrjymPgfDF3JzLxR4zXZVfxcWCekLsp/Pq01VGRCVos3GE5CSoCPgOHZb
oWmz0JtLFiS9UsrCALMoC58f7Y/3xiCimiM37XL0Xc1PdSrWCg2Bd5+JH/HicBSzd1rsPY4m4pbA
wOaMUEDHbIZzZwn2MWQuQTsD8Gg0gxLPY6aiARxtZAfOmTVNcAgZTwS/B6bxduPKASkJ2LLv6GKn
Zo3rK8gj8jkc3rjiNqszKDtzzTLa2+6FyiGTDKS6M6pBJ/5X3insBUzEffpQdGXg7ZPO6+VJWI+m
TCDeK57USiJ9kPnczAlQYARazSfdyzxacOHVd+lI9bisJb8xqjKQpOC/iP47MzDXb5OEYH6IoI39
eWMs/Ix9N/3i+8VsGWKu/y29fHoNu4aviBk2thRCMeXtEwIIJzNOTWc3gLct9oWZudJiQ8NsAlf9
3x1zA+hUmcBm1GDs54eVii+GoDyIN9eGF9+l0Pv+AH5k4VKAdvso0QccTJ55gRKhELj2ftt0v0Jr
8isbuNQ5gHfTNMN6lk0zL8XFsDWEB4Q+u5C0OQB9Q0PTYsX8iIKfhD+SUNvrQLZ1uSUAg/9gnSdT
ncVewYFnaCvbvH6kK6ykQu2AyR7BdYJY+RK7ADGOuNXa9pAUkhtXhUBOhUqVB+8Z5tvwgO+K7F4s
rfOLHzD8JiPYBRiBOcfwNWWmvhHuw9iHNxXuBTYo/guL3kFxdZX9Xk0Knx5uGajIwGv1pxCV9QlV
IZH7d1Hp8dFg8Kqqa0eLLDgHt4XvQ4SUag1qT7aLMiDqnZ1gpiIN4Yi/cmlmtG9iqlBPkK4xBYt4
SYLHwgMnsQdaSnEXFN/yJqEQ2DvA/sgANN6MIzhejJLEPqMrkyiHbew4xAdF6DPZmgl7444lgaXf
rSsEywj+dBrrc4NGx4vupRUzc5OVbXQPXVH+cIaWqGDACOU/C8nC/SBkm6oXPYIrgRC3AU2WjHgC
Qc+tKAnE9HwP1aIkqNLj7dHeQhiQQa14jqcM6Ai2Bx9LNrnSI0gZfgy7oK0fuKss833Sgx/Ydq0L
y63N4mdkyc0J9cc/Uvg3gWenIqu/C7FA0zc/jLCfiPAwdRti0vLNzwtG5ng2VM/FmMU+k1o6N54T
ovl4mPWLdmcuiI3J8HNnUNNQ7+qp9p85h5giNdbfANZlS87D1q7qd3z/bXrXpcpJbktkqd8pJhYZ
9ymWI2gY+M6SPZq++2shQ3GwyIdIxV1OdC6ct8AP73kieQvbB//bkDnt9K3IIuhqeYT9t6IR8Y4Y
6DaG0G/BXIkDivcoXacNgEUYSX8KrIPVfh0b/5tN8kj+DGrCE7eQ5dwbckFxqqOcczgMYRDuCi+v
/DsTCVgFElcvn24SYWOO12Z6zX2JxC9s6h6XZe5mfvsxRDMgHqRm8EvO84/ebPDDuGVZhYFptfrs
05DDtEfEnsTHPFm1R2Qu+ZRtuSWJgF291AnGupOZOsA1Pg0THg9WGVO7AeeGrPApR1YIfyAS0XIA
RgGIsnUIqhxYJ6oLPooWW3PqmzcCUpzskl9U8TZQ77a1PM0beGcy638xYQSK2IahoJIawt15aFYs
8nmEh/tKoaS9FOW/7J1PLQEu7RaDHWkh3fMGoe7yjtI+EokOWw56jTUdtY8JyDnDjTLvrxP2A64E
hRs+lywjesAa2vtpXC/5n7Eza24cSa/oX+moZ+cYW2JxuOeBBLiTWqntBaGqUmHfEjt+vQ9rxp4Z
+8URM90tqUSVSDCR+d17z72ETh8/663TYoQzoVXcso79hF5fpd8bq6FrV06icFdEPBRL+KR7VYnA
nNl3brfo9Uo1iAP7sBXePVYPmmdytjRPYwTqZt0PjnCpbuHuwQ4q9LYkU0mWU7mDepaRLcPuUc4Y
cB3b08fHhfEjbJSuh33vqE6fAAJZLnbVnR3m2KycrFEnD8dZf2fME08OhIgkcAwcSpueGa91IU84
iI3R6smElJUOmJAsmNx0bXXGB6GaMWROnTvpuq6m2/sHwAGFwTSIjXi7GcxvpMlGs05nlFvgNFwq
jV1Pn5LOECp18gT/hJeTi6fWesjFir5clI+/dZsDzCKPE9KEl65AROkvraqau6EoMKkQSTS1gBlE
2YI4Gmp68yi5+Bm5vej31WCz7JJpQx+ZKsn2ugKAAzurGrg2UpI4LMqJV7DkCPgNM3e9o1mWHC4x
/YjO9xjOL3sX8f5LTT3G37pDG99MaaLba5N806szD1BT4N3r1U+vTkvGrlTTOq8O2RIekReJiR5c
vzCGBwjTdF+klkYJYC8qb2PMsulxeSW4D9chmfb2IOKu5rYEAKrDN0rkl5RGEUoL06bZOpTFGIkC
FZxxBGU4iUqn19c5BMGHjQXH373IyFd8n/TZyz8T+vwYwDKxpbXTjtu42RfY3Y1D7ooB9bSlaiO7
a2vzFk6fYhAXhylyOiPzcX3bjGDMxcy3CXhpOklbgvkt7kAuHEb8aHwZx9vsQNYSQEBRjwlPJd3j
FCNFVLEuu1alqoZ7RBPReA+hAauG1G6JuZkFctxCesyfodphCnFbgaXJmgeL9zJWiviQIARMtBcp
Bgsa29XpVPXsToMKb5jxaGUdti7mmcjwFovTS0GOlQhUKm1kd1v2+VPJFL54FjQWTB828dPXirTo
wgWnRlANNGhgt0z75kdTapPJPTNRkc6YisJjFrMFisGvohm7EXDxnGMZ29u1NVAkykuj1GsfLprt
rm7tyLW2dgjQa2sIcC67bdUPSMo4HyDcgiGIrmE3tDqDHLNZsgPXgnlXROXYqTPhU64vW7K8sLdp
RhdTOlJ2REseexJg6mWFX9UvwKVuNAyQL3juKGNSrdHsU4thU060NMrN5wzkc/lReR7FveAy01MV
2wIFtiFtZJiNfehdY9KLnWW21AJQ/sP0KIhKZ4n2Zj0JUJdVahafjaU1zoYzsJd8x1XFMJo2eLN+
LGVnRdec1Wp8z5XDoAT1vLMhmnbY8uQ1zqH7QAS8bVbdXuPnhw3n219MyTyrZU/R1Uw8mgWV9Fc/
cJQArtBiVwSlYVoLBMZkyBr7qVeE4LhTD2CWmSd78Qzk2zU6Kh6crnjrU2goR66iqU3wTFVUcq3d
nK3rAWX8Nn6MpE55R5N7Ok02XoQCkOiUKd/1U+8C5On7ZrxilcjFTASA60escaWktxgOLCe332XM
XWYED1nZVHMtymV5GrSZsNdIurJ9QW2oxNUpXKd47MEImMR4jC7KkHtweDBbjeC3GESlQmzSKTnp
+962bI8aJE4G1bRHYBsTDRNcm9TvgOUY/uNEqjLtUdSFruSqcgsl3pdI6baxXuw5IqJB5w6RAN4w
VWluaCWTpfKN1nDLB0HZRQWZQKfbiwhOLkLerDnIeMS60GFUGixkNZp5Q2cOfpjTYrh81+yCnLf8
PCxlgQsLV/QkVx0ZCi3x41im72mhLbB+OMQ/RWmczPihuuq9QcUwzBMVrK5+KGqdgqCSa/WUxfht
VxpnMx3fqkOUFFwKQNtV23hZs+V8N1ReECcLEuZabwzCAUFt4qB76BTm/gsj944eJbJK4/ADPKU5
/yhtSlVP7FwW75fhwoFdd9QyqGPNsVMjgcO6e0hIGYGDddhWcNmQezwV+FnrS0tNi9qMjRzR/dq6
efSsgebtFsKYQ5CnhEy4Bvk4EylKsLFf9VCpXyTAY+thMtIFQ2erzfldWCz0xVuRLVJiO/RD7mLG
uVSiL2NxEqUoflLN1OZbenM1kxyddOiuHZlU3Q9Y7KPd1HAXKdepAav1IlvGfw2j5CI2ar+zbPFJ
sbROlY7iKXyiFJ3N2hqvI356l6gwRGDM2O4GK5OTfkdok/mZOZFGkI8hOTuCIkppJmfIDQKUmi5U
FdWG0xeVeTnJ+5wt02KsUpOSFGyTg0GrsxUxOVwjMqmrlkwj1+DALYKRFdLkJXMV7BWHvIW5JwA6
85KP1EGxkWo99Wso0ukhM5GJHXRn3e0DFF7Po9KCQqbwjhyRcj6I0jWg7kI3/6RoKGyZaUfCG59S
rivJxaSJeVx1kxpsaNe8XCtvwBF/spwlbC7jjIp3GvrChDEJxt75StDhzOd6Yp+CLzWE0eGlhGG8
tSecBsdiJO07Tw2VA8psEtRoeF0NUk2X2rZrvYqarilmnKMSGqZv8mJtsCmnr+cm72RRJnCFGJT+
rBzonFiO0tg61GPpfg9JmaZrXWkDnrVWx7ycJsLyNT3z3srFwByF6SmUK5cR6LjFzEefqyaF9QzE
yH0iVNAxaudmXWvW+FmDAY79heoJSCC9nVmHAbtYw0iOtZr7fYUxlNis8cyqMJ9Nd4RFmALapeK4
gIdD2CftzwhAxTvTaRGBdGgIMwDwLH5hH5iPVeMOm4Rzz2sfJdU9Td9yM7AXOOsYdy/Czr2XUI7T
e89hyaQUAJYCw6UsOU0MiT9dljfQ/aEWuTthWBXZbboVGZqJSHPY/ULSWC+j6r47Ze3e2JoukyWO
PPWG9xzlbzlK8RfkMfVh5I1pr50kzh5vLoYninuNJ3xgEzGxJNIOwJy4oWEn4FBVddElL1u6hs0W
azvnSeA/yYhrYaRn4ZdRO+YRAktOHk5FsMjbWf0iRDod2d7T87K0lDWw+ymnL6H3kR1YBRNPmBJk
fp7p+vZm4kQYR3hk3iPke8q04LI3YyYrN9cvJ/GSsgKeS37t64DBBXyMKZsPPZbNtYggerCvkdG5
CwmK76aS/sCATWJG21sfwV8VHpL0kBnjHblp9Ei3sat1IXKpXRaVgM1YlXhYluvMxsxI1kOzKIDh
LeiodRPb3k9ZE07wY1a4Y543zB8rhcNsndegTQtXYqmsbMnBFM1uTN/Hobbe49Gtj4VJ0cZaeU5d
71BgClJ0ThFvG+cmdjIVre2dl2qjvaG1J3NeY6Mvdng4ub2DPXN+RVSkcRrNYLj7qDLRgBw1LOO9
bYiczH00WHvwQdEEEVOW2qpk3M7dFBadQ6RNnwgFFsZI72dotzYNHUacBIAqCiJgoVud6kKbzTXT
g8LyvbyUzR5VgMgKyTCGx+XcgA4k1pnryKKhu/ge47l8PaSZfqazfvIdaJSseXbutvsFn97HAOlF
+nS9s8pUyglbglpj/DwSj8r9HiW2ujr2gMWpb/mZP4CbZ4S82sxx7zFHWoNPG71j7ew8dUUgsrZD
QE8JON98RvSJUI1jAdWmw9okYVhEbRWa28Z1huLI1kG3cCqJ3OXY4cwZj/VbxrD0In9Do4fdMJYF
iGutJShgCqu9jjK3vZXb2dpPE+LQp0h1AVEkMuUn2NgeTM2CDxGdNC/eHVfHj0yIkNDjgAUVrjok
BKKhMHiozu7r5kHKjplVVfbIxZ7hHiY1d9YhzHB8Bp602NSkBh6sAA5Dh/Kr419DD2uEdZfVo/G9
He2uPBG+aZNr1XTiXRd6XR1sORUXzlQI9eSF6TuC3WFh4+JQRgldNdNIozqTRmzKCMQVf436MRvs
xamuFVp0MpTLsjeJZkrYU+Fcxdsjik+tybyM/SvHOZiXqKlNkBQcygOE2eLq6nHDe5BypJMz1VPE
SSJmce7GxHYod87BMtskRR/avo8PVcapzRedl14xNKir5Lh20DgCjTuPgiaiRjghQjiJtRY/eyUh
6R+EPsrpXEaIZ8xzZRb6k7Hk2IviyOCaiboa20+M5Vw/pZ6Z1teu1ovpTBK2ap+ztDKJKddx7eYr
hN2mwqkIXn3L/pz+W+7GUh5tRxDJjJjulp9YqDLx7CYmbIyxptGI2DcpzTV4ANoJXa/sWCChihdM
8aZS81Kw7qm2+KzIPP+g8qrxlGhxkQd6nFcC/UdqGAfEJMIz3QTC2iZYQMFwJjMMLbo1mdqVSDjO
/nboVO8pMRXPIp1qhcU+g60MfEwj1LkeoUhw7fA6DWdqgBLjfSQB2U5r4D6JpKcWl8arpjNI8+sC
dvGzWDiovHjE1RFjszF03nliGosJEdUgO9ObovmK9OWNmxYZDYwWxnFjS2A5JaIbsZc+E3Apnd0y
ssVYj9UgWXfZkhDdcConDTet1aXWtp884V5JcuMWXjFhH1P6Y0P5SkuUTkUO9yPHT0dmlASZqbEE
9hR5WbzKsWRRlukQ6mfb6BkgIWgq92dtipKTx7ypDAwCFNWOxtA2v3cc2+URxqpxzAem1DOGNSOD
O/BeG07TcPifq2nNnqQqr3nb5/2B1a4oPuOwEtYmLVJDSR/DTkr8LNQqdZcT8zPuJ0ef+/NQxVVx
RwrBWVB60hnhkBOAh5dCa7xDl6Mwvc50fBoB6gF917zbo3lDabBRPmNWNGagn9ymrwa22XheF5ZF
0T07rBwR106wknGzKi2yooRYrzlRJPmld3Hp3N+4ZXMwLzVPk19C07awHc04UH05xI0TIIMUOV63
CLUzmEB03ZgpqnmIefeam4JliK0hdvNfNqU9XSDGuObmr0nnY5qc4kmi6aSb3HH7we+TDKuebcdM
EOUINZYR4IyvY6q85m0pbIcJlOW05KuysaeNg6Er+GniK5nvjY4KL03sWZcm5WwRFI2Yv9PiYbKD
SPuOBJM9EZL3aS3NSM2g8K1G1mkspoZnvCgCp4TSC/aA5CyY2DNuIr611ui0uKvZD94MMHH7qtFw
w7QXSeZYcyMamM7r7U9zHPVxH5lpBxE+8dphpxnI3NAGIjqynZpqQLh2aAjQMSuWGt4+KKfa5Nl4
s2aPSevI25gOokhl6Ge0lTBoRgurdrVH4yQcEWaJBEggIAVdkXgqmHOKcffQgdl3x1arhWslmPIE
1Gw0eCJNRLYjlXMNHkjG9VSYFzdBkv2zs0blHtxVa+ZJtAF2R7Bf4rWiEux2vF3xmlruppWOoju5
5haxgrdqvDohw5jAxJvzAfB+/BWFPdZE0Cl0I7Ruw03YSK3cPHCdVa9Dks9bxth2H9SkU9NgaXPN
2rF2aTimOD7d6VUIsnmZU2OBuBeqF8dS7fzSYHscaGoX4/wjGVN2+Utlw6bhmR2nHUUm8QVajF4/
coYCLu7OzWzuuW1EJhKOC54EcbatemOFz7sZL5g3jWpnS7g54PJoeNmEo8f+sFGFQcpGtSI5J4IU
xRq9vfR2sVBzRVqtpmRy5SaDGx9hzafYHPq+ivEvWNF3QACWAWB2jI/pCNXystDOuZy9se/sO1iJ
Sw9SE66PL4WwPx2QtdFKqoRdjl41ebbLZkQs+hfb9PaZRF1SLNMH3lz9R+QR9uOKH7K3Osrc+A4c
gJft6cBTy6ZopPMI0mecAvqWSAaxSo7VdWFCipGIvHFG2pwVhGOgPWF0o2SVF0Km4tWGzFcfCQ+H
5dEuknTiGcExgBu765j4eWVoQ9Jq+mDhYajZAOor/F4ArbnaBglxqE449Te8Ymq5cpL3DJ+qirLm
QmrmT0xU1FvaVawDnwfBX9wPvZL1KR3tMT0pN6NicSGUWQXeUvagNNnO/oAqhfW+LHr1uch6HIKQ
KuiBXywpeLMtZklAfVjmjd3FlhOo2YVok9Mwaj6bEnjKT73WMMOiqabj/UJtyeyLwTLrbaOYXG3d
nLvWivWyp35lNl3Xr4xidJhEDyVF6BUryoa+jvopm43uFxFwSIHE/+y7sMGVhAuux1w/2qD69ynG
nnEnXJHE/sBEtf9ZMGGHNx8jhAMuGVW4NZlz6z7Oehjt+ex4z1Ev8G8aYDnyw1CIrtyjuyvNR0YW
wwZfFrNBKeOqPhUEM3aSVkKXjTwQGVyYxIZGAykWIPiXXnP8bcCKXUx07+3sFlX/KYs+x3YyuB9u
TY+pKo1mK9tSXAezcbGtgF1/zJO5vpN0YvCeh4YX8JagPMdzqq+OCt4bE03HlpeHoWC77xgPNXOC
z5Z1cLNgOD9Ibaire/YQ+sUKhWNtTSfjwGYC0PwqVOxhwlvaA4FtG0CiMfkKGfaJJc3YJrHQi4Ck
vh0Azi22cBfmh3rQTKJkJbg+s7W/M7EbnuqYovc98Sz5Y2ZFPnr6JPZNFy4fEFchvlau06wJNjGj
bKnB3KUKNtJG6ydLcgfRHNOvy7h9quLJPrQtket1Vg/YUROk5gcBrMWEcZraW9xRSVDqVI6C47Y3
FEZgsim84YCztdc4ptd2cgEG3Sf70rAcrgZKG9e9gOxXp0m4j9tlpk0T49+KdG3yptIUvOtYmxyb
RYLjewXcHOe8bM0YHwZvnoG2VsRepq3d+ArBOG5opo2JpAtbN8Zd1Uj1GEYmsgJMQ0gZTAUo/mtI
Qp0nGjCaekUEtv9JE5kDVLqF2g+BQWvPgmlC60tUCRLEaTZTHtqUCxu8dpZEimCb9BsiqzPgcVO/
Y8jvneKMFDQBwuXdGWfzSosrZgeOmBaQSXIrR57jONnTrJcSxkNSZFkVPJbWGNr7RJ5T24FRvO2P
mP11aG1DBSCgywAccSFG7Q4CzzKe5tJMqzVwGrIbUF2RmPbalDIgYcNY5NvOLsx72CWwTYe82epj
q45Q6cwtQSTzzoXP9ZI11HVQD6I27PrbxygvVbt1Ew/WheLwxirsWp06GhnGXCYpOC1WZuIK5JEK
LIBfDtnM9CFS0vBp24OmVeuWPeJzJtnwEuUws5tmLJ6quTXOzPYUWXGoNi/j0lTUlzUu4qCLoVlH
K7GHstq5pLS8IKd+GN4msBNK3Ye2YWtYjjU379CDTU9BMC8hRhg0YRpAwiCql/Tc3yY+3AWYKjU8
azC24Eo8QAOedqrWxzekVtiAS6h9JtRJ7ENrljvSTeWeAFE6B05EOs0f80Vke4uNc/EhGmiNG7PM
RtyXlIZaa632FPRWTn6cDMpBT4MoRT7bYZOn2yl1C9D4DBYL3bUhXJaKDO6QmILm1WaseLU7TnZ0
WS7TNlHZ0GLHTpbwSNJg8a6eS93Sc8N6y9ZAtnRrzqkb5ifI9T3dLajxTPQEfTGa40pfd+vke8q1
eXSizmIuYMO5Vqa8x8c1sTnjc3U15Jg9G51Qc92kzCX7/ueo80b1StXMO9O+ScsKPgR1qeQcOfVP
4UJpNcbn7aAWIrQ1rVrhXVWD5IKSk0a/oLG296XF1IuW5kQdhm56Aj+TWhctT4mFTKzv9DOYSwL0
CXKRn1q0TW06+LxwEZiCjBDvxNAeMNvpbb4iJUHoOKnLhbeqiZ6TgNVF6+2vs0CK4oaggw9MtilM
E51iQI8i4HjjAvo1wjvc4YuYfIHNst8upsg4HQpZe8Uz/k896fyi1aTbboAT0rpKeA9zythV905L
SGUsRQNPkrZFSGFB0XEO7vxEX4S0QIi1Vt36gqN6X52oOV7yK+XIon6dx3bgb1V3hjUdpN6iiO5V
4yD3+C50EPWJ7XEgp1fRfIyqMEYkyXiTkwGPfMkE+3bJ2U6HYAXncV4Lz/IeXUo12BfAjxDzweae
nX31HU85pOhWUxb6aBsvdpAQPDHuDV0Kbf/tj3//63/++4/pP6IvBn4Q2aqy/et/8vGPClEqiVD/
/vXDv4Iz53+/v+d//sz/+iPbr+ryiW70v//Q7ef8z/fwuH//uf5n9/kvHwRll3TzQ/+l5scvTljd
78fnb3j7k//fL/7x9ftRnuf6689vP6q+7G6Pxlyz/Pb3L+1//vnNMOXvp+Bvz8Dt8f/+xdsv8Oe3
5x6tPPn6P9/x9dl2f36zrL+4JqMmx7Y009WoIf/2x/h1+4oh/2I7psOMHWeaazm2/e2PslJdzDcZ
f9HxYJgOYHspeQvq3/5gt3v7kin/4uqSczKREvntv3/pf3lZ/vEy/VH2xT2m667985vk4eu/vXq3
XwoXm+l4mmfhL7AkcGnT5Os/Ph8TRht/ftP/rVbd0DsmBV/K5YrHVEZBGuauPLSBgCH0dEFSZ/Un
wWQWz5ypkt8NlNNTB5yvLCa8myXVhicEnPrOMLR97l5RJWJrUaekTqcD0jBgYOZ8xkHLOOPrWvbd
mCxrUwDyPHjdeGxE/FPhE1ArnbzLGugfdXcTuzmYjQGm3lhfLQq6AxD8e4Ul6Rz3CVJmoccblBuc
Ap18+P3FkGBzXiwqqKvmF0CJ6iERyPxNV4CpTdLjnBkD2QXpBgPDdi9S2hnLtLERNxcI4bbv5Zid
/+kS+Puz/c/PrqFZ2v95fl0b1zPGMp0bL7Ltvz6/Wd+iAzaSYVcJgIGBCSGQrA0vyjDCC/RMTIZK
MdTqx++JjPKLPtgGpdPj907v1h0Ohyejg0dB3Dq+Z1hebg3wUaBTQ7AtFNDGdE3lBfLb6fc3sjew
npvobKjSvE7Gi1sX3TGZwjKovcR8teLpHu2xeQBw161wgc54KfAS/f7e3x8WXtnCDGTM4k4Py0LP
S15Nt/8itshtTh4xbRxs3Wues/plpN+bwDbOTzZkyROD3WIftd7Nt9DeyU1vF+t2KuvXwgqzcxyF
40qj08rniF3tvWXQdl7Hoo/gP72YJJ83swvUyJp7+1oVwZRlGLUl5hDTdC62bN1LLFkp8XRhFEfU
tenMNNZupNK3Li2oAZK3h+285C1p3IPR42+XdAqH+NZxDvPibqtGVcVmxBPmN0W7WjipvEowoQy+
jIQzGx9WgNBVP04PJieVFUH80h9qTZwbuaQ0LBTLx+C1RC8ZPiLaxTuCkNl+MatqG5Xb37/sglXu
Qv5mDyPjGPVOzOuq8pUkVH8oGQ8pXLW0DjUzAKGoj99TSzVwcjubessofhdavyvjNJl9OYsMpheb
7fNobUaJrSqhs7OAoATjdipvZZvjxSJMeY9hcV33lnVr532vzWk4mXphBvoija3RLbLdaI5HNQ7W
Dr90HO3w+6XkGNf5jlb5EPfEFzSBa6o1e6eZJmICnXOmA805T/r0ZLCNADZzG1re/rFwnFgXNqc0
3ZkuVpxm+0411dmLIyzR/UYyqLgURTeeujb38QBQhsM8K6jClpJ0TVEsVTUWPNY2+pzEfCrpLtwz
jnPOnYgldpAJNh87zkeLycU0Os3d749EPsT7yaWgII7pzrSYYPhsIAb8mzJbLd5Uv8t+xN/eFPFZ
3SxUwnvHhaUwFuXtHX7Gp2EW+WXQHH01JAij6+kHGlkLjnpZMy6qz2z0OOiq5tzrbcFs2CPYqxBu
I+BvSOu9dYpi+XOAwn4krfCKYKudzb7f0YZSnxpreCr0yCMuWO+HXP3Eo9htcQnYCE6LvMO9TLgl
+2wm27kXLn+JyZ6Hj8hxn2TGgZG49LluKozLOg1at2RCOX85S/smqed+spZOW6fcYE7D4F0HtIiX
lKK1jaxM9FoM69si9Z7GxoyfDFVfSY49htSnhkjkZ2Kp1TlC/j5aFHQ5RlFdaBDC/8mUYU+vTL5H
IWTbVlfOvT0tzv0kbbFp+8jDQjftDNg+Bxs+/BmLL16rm3xddlN4qVOlXwjl1LcPkkbb5AZzYmWH
zn2vz4avTzWexdsDptCSfXjKzkaxgKxvRZx7IObRcy15okuZ2Gv09/40VRP1KJF3TykSw6JycrdC
4XvjRuPdd5XBoKyeFv8fn4to4t5RV0Nu4fZHwP1Eq2m0LQY9DUXLZmliEyjLZ8TRZo90Xa6zzCme
PZ1fldzA5vcX83mOt1UrcBUmdE3S5Jd/LDFog9//9bfPTYL082JqF6mVm55j268OKGGeOc67qDp9
rcrGxKt5W5G9liOLUFiIJuaK70UOZNKmjNpTBqVVSWpeZVYgtSS0gYg8E6t0UvVjlslqrRbi1Z2M
KJvEJ+9XLJc0Y7ivMeSNgFZWbSfzm85CvMbw7dAT97//0Y/luxt28jAlNtETYWxB4D52kXuZHbwK
nnVF/Ch9w22uQ0uNoROvrHp5a4lkp1ZyLkLipQBgG707zHl8bM2bM37extjt9fJRH8QWDMV6cfgU
pkvmphsco6QitB18gVWCIdcxxLYR2aHJP9CAzpOWv4KDo+LeczdxWgJZVbt+Mjh6IgYzTZgzdRAg
ogvv0+CcSA3t5vZQhp4Cq2NhwVU9YDKRwxSkVAa5NdqgpuNgiv2ZgIsh9L2IaNeV4ERzIlU4P5ec
Fb6aDyO3AW0s9iopHhAVAzqJVgW5BAaG8MCF90DL2T6Unj/QzjnKO5bTjamcba/x3ujDvSatM/uc
xzyyNnk4nmMi9AQJUA/9YqJrIHG4X85nHYOpQdkxTcCEZkVAwfPQWr4ZMuCKY9BkBHN7nPVuG5jo
ClgD1rRfnOiWON6exNsTsTji3rwRElFUUU6PvcOWfLllUeD1BEb33jPBMaY3icEA5KJm4hwSVMcb
KENJEThNtY116CbCYNhPnIWFKy9cmm/1jWo20DvXnT6CNo235qQHN92EcR+FBoOPwxTjy3SEjbfC
Ths4ZkT6ElYnZ5/Cs844W+9CUe/bqSX/Dewv0n1YpOd2mXgdMFDHy3oMy30UUgUzWL7ejKew17hv
TEcx5y+qci/ERaiHRCuYiVVSM0pqKUjn3vfMCvFHrZx7IyFnMMWBAK/E6N024yPomH0f/syrcA/q
ewOs9ARv/CZi33yYeMyKB1QyFOIVa55vTcVmHnriVy5y47KtDGOj601AMmvbRM6DFtEHEuHRmPFx
Ajv9iPlpGteW5pTcN6x843AONwZGyHoexBqMYndP9PeCOWXTlYtvwrLjrk702KM2XuFhHI9mNNxh
kQryGuI1LaHu4D42ao8Itcn5xT5jwyaZ5p4RXzeuN99oQN9pmTSp+KSwiZ/pdRjBbjLG3PgUA+/M
2tpSgcoF9qvL24/EDYnOxSfyCD738yD0Izve4Rb90YyEd5GGATP4hAsOWl1vhRQBI8IgNtxNIcR9
EsmXNGrPt0dJntFTCKvirqwf9YgdD1dO7txWvegBkxx8N3kZ1bSjAnnTplABxLyF37f2BmIgqFYh
BPyh/tm0LmN+tWHqQk2v5as22d6u56Sdz5TA4F0zj2Gy3OdGeuBv7lOxyh43iLoCLxVwI26j4dhC
m7S3t897yjlDXz9xVt4XNkJFpZ1jTx1AS2wkb+i+HleWVvimPd8BeloZU3e4/Rsa1ylhFg7fkoMK
+Gl3b1oxfT7TIZQxfdLZesDuRZbo92vcygu8xBUDwSB354Penm4vcghQdihqboAtZ+n4ZOb0Ttjm
XZPI33+50bD8aZiAoI2MBYuX21pYePOl4mDRvgHR9k12qi62ld4pHrKi3/VM12aKpOimj5AVjfky
OuxLdWzsPb3SP27rWX7k7vZg0XehFm9PdflJuimrGN0GjgC6K5/ZtK07MnDpnN3rWAM0KnYns96M
hnkvJfzXzHsz5cKUNj0uNVvNN+VFeOSz8+1V6IR8IAGGc1FumYJB/ZvPnoflSZVvAzLK7f9y5NtI
SYgY3XmqxQ9utFuaT9/bKLyUdbluc/vKyDwoGCa7Bp6qpL9jkViji20V01DIeQHvqMPkmht9VhvD
Ge4kC2ZUfpoQZsvKfpwkU4vSDC/QDyDkhuc+Fc9VtiX2wuD2VJrjlqiBD4lin6fWWuGvrAG+zv18
TqfxsSaUGt3CsZWBOQQ7zmQtL0yv95lOho1pK84qKlfku8QcXhjdGl6T0Y7AB8gzsa2JV2apvQKP
j4DIJB8L+sS84EPu6Gce5/nqmdc2yx4gcuLGyDnq8mSOTrd1JlJmpuXubNO4EFtay67nubLfUhWW
PqmuUxJN7x3Xr63Vb+AzQRrUa6bsTLPdp7ZPTmMJpC76MNuHMPJeKQXwXQQfCoXOqrGPuV4dYhto
rFceQ+Nm/i6idwzKV00IRjEtli01bKWo+W7rs9KjN2uwzoCkCtJtGCpvwVbaKYB2syIOO4oLdxH9
IDJbVvaMurC4zrWO84AG2W2cwatSkeP4BjJEjxpAS63fxFoB6QGaRBWdwnz86dnDh+wB6UH/hdk6
Bq3Bu1AsH0m6MTWeZXDIPP3Zw5fB5Jkg93e7xDlrhvUPTkYnRvkbZqVb6mQeLDJKt1jksWysvVtq
3F0eDKRYpK8ae6sDjWYKn9rpMln1A104z1bf3odKf+xHirvsZ2g2Vy+2gqwmLqIYBhMLfkNgKVdT
Uz+qcI2zosS+tpyiufwiuoxV8m1e9BetpulkUOqj6yO61BnCVsPWtsYX03EbOiyqs8icZ0S9zRKD
jk7qHcfsrWqXADffbq7Mz8qJPk1ePhLdWzOaMNK026UUh3QJcMsRexHmcXCaN42LcJU5DW/HS9yo
pynx3m07pVdRlIfkZ1PFR1XLTVlPnMN8T3HMrswX5tuBYhqHPeEiqgvG2kdzzs+dl/tOnP4cKEvq
VYjjrlx5gptrld5LjPTTSL8I6yE8mYfWkxhMejYp+mHSnqXWPqT6/L2cirsm8h7p/jhDJfsvws5r
N3Isy6JfRIDevNKGj5A3L4SUyqQnL735+lmRMw9dM4NuoCFUtalWSkHee/bZe+09Jo3705lt8gt3
XF+XFd9Rhh8tY5SqlFdHFKsrDfboaZee7W9POR/41JRo8qLwu26Mj6b0aPjeq/nyluXiHf/fI5+Z
16ERuHy4j8+Q7JvyZ1vERcd1441DvzN58O8oialmmsZ+cGWM2EEblaX8qMafymp+jo55wFr7M9N5
gGa0XUjlg5azMYm1GS6P9IK7JxP6FRxMzu9b+hm4P7j6D0Fj1SP8S/OELfldKf/CzkZAfLinexrH
JwsWldr2LFmsDUR6IugUzUpyHhM2EWQzlUNBwSDSUX3NcprAoCS5mUO1xBo1LJwI2mnfmVUe4Lfg
l4DXXRC7SIZ+5jZWHEtVOmyqjmVubK44W3jTMoBFAluF5lCZOOiyJyzc3aMNvXqDiCBxJXCpKWJi
Ao+DdGs7bxuIeFYnjO3GTgz15G/y8l3JZjjgmKBSD1Cn/bFqbA9VpO0WNKtifTlSf6PF2Tf+YuHY
Dlv2njYBR57CbRqPDW/9iQJdRQwo2AuGt+El0ZUT6YE3M5keaLZdS+0Gg4Kz9xObmzdQsTDR/tJO
8KyrhoOrIUwpd+dssTHJ2bR6KC0kA4ejTHKmCCH8ON1Xu5uMqUHQQh20FWRTMEzeovNvWRiQ2fKj
TfDuDM2kfeJkJzzVV7ToLCaZMPtehsWKrOBiMpMNlCQN3kIG5gM7zboAz8SzkAFoAybNNw2wUDvj
z3zo6oiSjtvWLQ8LlhyUsvFzqZ/0yYgcW6GJxt5pFeCbGEafu42/tmI7YqPZI3E8DFb9AOq3i+o8
uydhXial/7YrHoS49qSc3FNnjUc235wyjzRZHpJEumyAafIz29HJtfhlgTwMaNf+0xsOrcZF/Unp
k6sx7euQofUS4Yd3xSBR8ylZD2rV7vgkHo06eRyz6YqLDzZQd8QhFrJ/DFsp40Yg72lC8prxdRqh
ZQMhxtgSCVDabQJFGZx4qtHGrL405CEHbGbwJAOl/JY4hOjOgPevFp5u3G1cyj6euZVyLSbILIdi
ZvmjvXRJFfRzut/EN9ktn+rOwMk5iwqLuMkUwZTzla4kVLY8YY51F5XXD+rpOwxrTxoYq1j3KH1c
Q8xSgXIAhvSyqt6PGxhZJw0E7/agBrY/Ica406Z8MMQ+2WM1nQaHX2GLgwUDcbiu1uPEJloxyO1I
+cnEyBNvLNaXPpqB+gGsblPjBSih208dD1t1cTA9u7JQOWoeUdY4Zom0SMmVHsywtc2nRGquiLth
ng1RWjlnayqjRWNVGP/ROfer9ccGZ80C6MCjiwe2ri+yogfLModOPe8EmQMw0w86u69GdEHOBXCL
pT+1iHGmNWfunXL3xabwdVFk0KfxoW363zP7N3kivU3Fo1MlnGPmoe5IIaASh+SF8rtn3GNxd8rt
JtLHYr/oJn6E/NlK55A6ds9RzxJNp1qqnYTIqAZq9olE9sdkCwbdEe41leBZcnW4m8racBBjGsWl
jM8oA9lcvoqHPvueRekvv61uOqQ5rwq234YjdoNF0oUXzYfOsnaW1WA0DH+St/Oqg5m0oReqIlAq
v5MQ56fOiXLHfMxU+QCykGCXgdQ3W8m3CQoFIAoem3740ynx4wrA3qU2ksUrfy/2tAgEmqEQ9cI+
MTUiamAgqOgObIXvZH1KbZd+t8jACVr7TyHO5v00ij3boiKvl18LPCkgUI9yzJMyq6AR0qs+iKDQ
HsVoRmq2/s4U46Jt07EDvIypJ6SDyyftc8tN6RiXajg1w82wipdmbU4okjfbHhiQeODk9LTJADNV
ETEKvQ/TL2i8+3SJwy0Bik46bxpzxBybDEHxPfWYW/QqmChs72wr2PTkQGHbuVe6wLRiJAze2tgy
gqohSqwSpi64QDvilEKG2NHF/D3dx8nJ9sFqhX1chpT8+ax81lNqmgT8EpKNJXpIaQyTl8hKDbWY
NEAVf8TxEna9c8zZbLus7q40LHglj0ypfY5q+Yu+0tA0SUWryquhExNO5CjhXbYaPz1x9DRZr2Mb
H7dm8ht94d1P5AlArccrjeew3BPw+J6NL2v5EDLQBUv/AUt77CH9QYJyUYXDSgdEOedPhJ0QRQ3N
BeQdrhuSfSLR2Y1kZsfu2lJoaA1vTe/4+NBTlzKKQFs11yEgB0nVazYzLDSybrp1ILEcLp2CiKXF
Ph+yQJl2A8QJJ806V2jGGVQZPizce5IRkiK9zfxTLcRlnlS3pK26xcfJwtI1vKpVb7CTI9BYsflV
qwf+1baWvyQYyzYl8WZjejXyKqJI4M5wPmjzrl6JnFfpfsV8thVZtOYSGEZ9gazQ04ywPZjyAInc
2WXSdiD6fBzK+byVcYBe+NliOsAlV5PVxVLKtfeobyCXpe11o/nHS5EaOaIP5ZKy0q1d2sEOI5YX
t6MY1ygZbFl3cxXx1haHnHoqyPtK3HFjYtEp4ils3D3vh6fhHny3jQNw7aBpIJes6aGXkx199C6B
IIzfSmRN2I+N8kFvFICldRFOWo7vM/fqlTrMOg5ErgELwh3S2VinGueSpXTxdJTg5nQylSCRFvVW
oAbgO7uAqUEMwVupQAZVvxcsnAUow0u9PNPAc9c91i86x3yg4I8bFjhk7Od5+03gztOBSc4NPX/0
vyC4MuT38PlQd0sqy1nE7QhvZK4RzW0fjepp7ZaISqvnZMgi7vJf9RyfjFS6sByJJnpE96QSSVeY
oBqk7bHT49AR4kKzcpCzf55nL4mTwMqZx3G1Aky+Kag9+mS/GKO+wpTdkTjwtGkOQf5B8GRBI//O
e+2UkTPifCbBiiUCt7jfbbqn4KO0JulLn5j99I6+y7Q6dZPzmVVk28u9goeiLqWLNGeeZrG8nLCP
uDh5zn137Td7P3f8X9ANzpvvqUAOzNgUBY5GnWxV8dbD4SCvEaVe+xxn5GjYxEWbiHCFLu/vMQ9H
UYGLvJO8pcaigzly7/nwliU7MlhgCrYxR4gQUP5uE01gjRiu7HIJy8G5STxaSk5VxpB59Z0Ca44H
pt2d3lfeOEs3ol1RQ8066IuzCtaY7gg+qE0gYfm2xROGAd/UBxzpo2+Nj3KH1QIucv/LiZugHyU/
xZpAdu5kDZ+UZOYkYCm7hDhxhgYR0IbW/JgjowfAovmBAd7bSAk4WE6FsrftfWUnkKg/JOVZzl/k
4mvij279UJN925zUdzgK4Fe7sBICR8ngwVeRvTe79cCreJMHpEYIBR07qZL7sPVF6dRTrlmBCUST
TTdSHK29qXBNeLp1JJKnnMD/vOQBQ6CZHfuYHkGCWbV1nrhvqcqE9rexo91VJ87Fqs+RksaDPZNj
bn2mJMpLYO/XRZBa76wrjyqwD21I6JBBKB3UW1J/DtKb3u6d+Jjr+oVsim8Nv+cKJoMBypKA40W2
9mQz2L/9yXJMQHr/btlBYRwXO4aWpO112UTQ+gTC6W9Cutxd4pZ5UIfhvawWjOTo9jJ9bhmYbVbV
B9vaKVm/N3mLlDCPUumt07UTs9jdB5N5Mzxt7JE3ezshvY3dG40WQY91T9aMC41WLNzliMBelNcx
QC/FK0wznGscVHJxLUrpIS3zva2wkKpQ/7AHCUKM6vCYVwx5VK77q7J6M5LdqnB3oZG4xB6u9hNj
FvCh0dEjM1lPEBMpuV4Ql5rhQJRmilHqQJY4uxUsPceCLELKBPhsF9qt0YJCaZVTmqTKSesdXCT1
4OEdiR/S+5cO3Vs1xgczn2yvwvwKe9LpTh13Bi6mHQlKa1ita0Wg+lEqu8MoMlwyOEnr4l6JwZrl
BLoxPVIB4WkmrYQABcwz5eXDHgTG4LdLZzzJSorzEWA/I5Z0AVUjnyw2JaxFVq6BWr1vlzn+3c/a
CanzzZGSdUeoR7/I4Egjyer/sLZcjxK8PGb1ZD3+/dtOkwH1Vr3g1sd/+vcL7rXPbDTezE7pHvLZ
qG40kyRT+80WzzjSZum3WD2uf78QSrc8/LSpXxOyPY4YEx0Mam9QlwR++mK7UqDB822jpmXKydFV
PbJjHPsMPyT2c9LSj1iJ0P0E7d8Y82Uy3uYjEI12l0Gx8wjmrZ+UaDOqb3w2DFEbBMP/lsdzaBgk
80JdmJtbia68OENsPEFqOyZznHxYE4g49DnJAtWCJ7yAgjDwmlJYrC/xwCzf91dJoaaH5G337RQ/
uiHN6IlLeUefmIFtVcnh71/VyLpRolbcpix2Ae5833FLgpodtXoWgwNAfNV7b5inOWhlW30R4jiq
o/FsEw8D/Vl3x2xz4Pkt2btEFuw/2Sz+H5OFY2qKLRuaI9uG+k+TRVtbMMMmmmKJKdORqmWcuYZT
vtJMJ4W6juF76Jc/iYjlb0QhkPzFSRNmcgIP2DUROGwWjGpJQ+XGpQgUYZAPPXx1gjLPCoN8+B++
Xev/fLsOvGeDd7+qsK/W7p6cf/Hc0G05aIk8y16rgaj2CQoks9gu0kD1MJHzgERrfSPOHVP+cl9t
m524FkQMozLG2mdu2ITtFefi3TKRF9tDvZaJIHXV/nTNxH/BLuMj5gR/1i0o7OycA1IczvXvly0f
flfKy7//Eyn/10Xk6LIqm5ZskW7AVfTPPxEUGztrylT2mNrtU48d4Nr1fJuwrS8LPm1fw+kWFFaD
1ood/yCRR/BiE9pMVaFFWKbxyC/Wa/R1uWmDcKL/8P3dXUz/dDnxZBkgMVTH0U3l7/f/Lz9xYtrG
JKkd6FV+2Wi/yxTUpE1QMQj+YXJF/8gUdHNLl+xTOj1v8tpGJT+9y98vyRQH//47UvFu/fM74kcl
a7puKJphG1AN//kTU6A6jc5dH8WWOQejIpGWqemTM9RpO9V0kihifM5JSjLnHWAGqHtqggrylERz
2nwW+1o/gJm7JGaxnKFz4uZExDCcVn41WkKqXT5bj//+ezYV+X9/18Z9ItH4/dK7bNnEQ/75XTdt
3XPtZyE3p0b1hkDtpZuynaSkBKPYsqJWCAfxmfYg/2OY2Kmave17QYaC1i21lIk4UjA3pEnrZn0j
Y6OMWYf03cFB/Urj0UJdqW4GDeg+NcCZZ3eekRvQpauu3iV4S/Cwrx48680rjO2y6cqvJgW3YivN
W1/HgzdVEL5Qcvop45aOHFfS2XQA1fxA/D9+4k3s4UUj4EC8A5Jvf24XqAIDNBR3o02IxFLOJq/U
/Xl1sHgb08dE8FbLFSDWJimEZW1/MpF8lsk2BIXZsa3qBRB5rsTs9jhfHR11SUvgzZRgeAiEKvHQ
BN2svXfVTPlUPY6h3EjRALDDFWNytDrb2Kvcn6oV6d2BtQa7ZT1NQ3s0B+M3+EDKY4kIaOMmBUbO
0TrQ3zZPmJpErf+OgRJlUq0c0J8fLU180v0aCrutQ92Sn3TJUHeWPWP8sMN8Wn6rSte7nQQNRlIY
swkLoc+fwFC4nSpf4YGyR2c4rer1nhBmtDVeQcwm0WKDP9PN3Jds8rjFNr1biYaQtcWvpfTYbLX5
Rmj2tEgTcdUek1sng2SYC4c5DGEibqb6wAxKZg1popkKDXgZY2vLH9wFjBPjDCteFt3T+nHcJ8V6
tJz5rKr6g14enHo8V8ZseaayfgwOC7OY+WPSDVjxlhouJgFdDk6EpRqApySepq4ka3HPD45CeDNE
ljYZPHT9LoirWGPEhVmV5ulLwrw1TKx/h9o4scZQTs3cPpOdyblWTn3Q5VBQynQDHzcfiwk/AxoF
FJqcTSozHx3jaDgx4S5hqp+6gcaYJMru/ojGMfPqPCefHN+D6zjjC98mEGAeWVcZKQYXXKRJpj1R
BMZUkRH5XKQ7Saw4am15KkHcBK3oMOJpJokdACqYDBwIuwSgMsnZg4lN4S+tDp5MrOhxuS8a9ZXL
zB9hC9Vjx0SLkpbJT0MG8j2vnrslzYELBVNTJB8Tpgklym0+FCqkloM+Dm56t0nomh2OMtsE0+pf
VkYsrDYrQq96bJr4dzuaL9pqrn69xFHW3lqM1O7YmeWriQebIMtXkju3TAx+QkrQo/zwyxLvMBn2
WlWcoBbvrT59KRITDoJlIblOZdDZ5o32x3zfQy/0ciuvLh0qczDLEKU7/YaxVHlYYBY8Gp1ZsJgr
tt1DvdQ28y1fZhKtF6CiP3GfXUpqyyn+tiwPxJ7j0aZIJiJTFxd2OUiRCY6CMHKWYa1+4rZue7Mu
fbHklQKhpNAzumI3zM3jpCysx1MCdn0ifWNyfE4V40GyqxNRye4yMfXOiyNfUkvq3XyA9l0u8m2r
sw9KPYZIzsfIVIxfOolRkJjTW0dzygHfUxjHjcUZR8I7MR6rBGJAFvO8Adg9FngSrbr/3QtrDlh8
/xkL+ri42KleK+tfQjM/eg3x1knM3aZwpzLGViWfsp2lvjVuut48QEVXI9EgZLKJgXBfHDFxjiGJ
3IIXnNNd+C8cYLmLnWNv6w4xOZIX686E7MMunZJz2i+zq8DGDemILE7ywA0DPJRbOCbhFCkcRkM+
Vfe4o1LVbEaU+dJh2/RlVitkRXpX69X+rGlpeiNsdoPUx9tvWfETFSlZ7QX1kaDL3sL06klSJYIk
S59jZ5JPRJPonZLqOlxjx3DjFlxo8WoRm+TCn6NJLVaxR6jC4naHG3dN2Kwq2EupPzWWASOKgc+Q
lfUJEKK8aXvMos6JCI9503rMfAXg/0UFZl3CivVg9HyqVWIdy8l8kuxCvUpPMwvTEDYQcDwLlkw/
yXmUk49zHS5NKPkM70LGNUQoyR+4WRF0vUhaL0djpaq84qcXRKQgWV46IMoHx1DggCWzfavz3hNS
UzwRyX1ygBAc53puz2stwiHH5iMPm3PqlYdEU3mTpNafO98GM9Vi7BHH0DeaPqImhLIx7AhTS2mY
vqiTb8zJcGSSBr1ITjCW5UtftumFYLrW4vIjRqNGdTZeFnu2oYWj9NQTOyCr9Os2TkLLMfszkaPD
4AzpMyEiZH6pOTVtfhSyvd1Mpm/627sD0N4Q8nHxOA1UTKVclRr4kJgvyPt39veg6ZCxiYDsVZ4o
PEGkLoR1i1MZFVZdngn0tTRIqulOX3twZnrSXqCs+PaSLPtS0iWEoPi5r4r6UcYQlIuBNk50A0/b
oFMaEn3HWp7gMqqHy9KN6Z5QJ0k/ANh52a9ceHF+EGnoqG86LGatc7KAoNzwq4WYmgD54Lb29A2q
yzSrwyEnje0gdUUxwX9++unp7xe6LJB6i+lSKbxyFPYxQU8+55JKMf3JTvqxDYlx5fgdIzBoONFH
XJPWVrzTD/wdw7qJ0H7Nczzl2Go37mBSLvtKDN1D6S3DK9c0vki2OYUjpwgYatuhUvTvl6tduCuA
wX2pYrNgTcM2u4KsRUY2yCtEIiubgBgpUMg2syILnMJ0ylbnJOw6o/lUfu/uLvKYXbiX9lj1FUKM
RaWpB1HlNb6aDIkE/CKtT5zxukkoq4jjMyC7aB5z292KofKnsj4idLOepYd0PgKvAaLUGSzmrM3Y
wU5/KrL8o6/6IRqyl01gBTLr8iVXp4YMp46ni1g5gEZVCbVGfhU9lakTUyqxEzZ4rbPELu0jymFa
tu6FDMqjRaQD6RT4JNR15Zipzq98NMYTorPPAMrJTN8B5CumVc1Mw6lMmiue9TN6PmVSDY0uqiXs
QK56ZG4n5QibO42FolguDtzYxU6Iho5tfxS4VVFluuKsKuJRrVkQ9vF6MNSyvNGZ5Fnwn15xd6pu
S/nDnm48mqTU5EalDcWHALePKTMUy1K/cCD9pdoWGcso9rOO/UwlxuRqosv8mPh4OOtM43qGMYuC
cYSSzbj3grOvS4yKLFt8sxZsHwrvabfPc21vS333UDGdzelKURboxn2h3mmppXGdC8SdUWvXoMxP
E0k9glvdI8/iRQEtc2DR/0UVslU09WGwdRVh0/w1lHIcgiHdZRhVAyrB761YgnJ0uejOen2cVo2L
1CCGHayhE0GFq5LCiwftC/hJGQNFyw51isnfKEigo5Iq3lSM/kb1774oyufekPVjRowSR4lMyHF1
0lBqyNCZZqPvZuKzromIe4Zu2poPLLzKUy8QHi3uUb6mINOIinua3qbJhdufdN5M4zSMhHGxkaeT
uR2EOlIzDsaJ0/pSd3ZHtwE3Ji6O7ysoJ2SzX+OKCyyZVJ+mLplLCe9Mbgc7qcsh5HBWOCOmamvD
H9tatHgn2V4rbbpawTiSGDAoiUScBARSsWnMErU5LP3wP1/+/m3DniN01u6ttFLaYu9fiCkM7syd
N1x7yKF5ZiLp2+ubKY/KA5F92d8GS/InrfJp3cM8okvM5HM4LdZ8BNrzkOmdjeu1lw8Ue/uSTtC2
p6LBAwwz87mSiosFAupClLK8bBl8Ta4OK8y0mnVN3xUXYHrF5e9fIdsUl2q1F48jlpyojKpDsrDb
N6YOrkbCONQQ0dkGbJsm/CXai9bwjvWgXVV90O4E7blCZuVYSoA4uprD068nFQWygwDNUcFtM+uo
WmcsXHR7gpHSjJDgus4x4yXMZJRrSG8TEHSudkJ35VaZDkZdn7f2zhlase2tmvMLoMVTVRQAPu91
yOOp31rGtvxKtbhHovyKW3t2TfwQUZrpb2Y1HqV0ebnXEiSNiWBdP4I8iL1FSH+MtsKGvjUgozXO
QO7ZBaZepVwenbJ8LyR813J7wN1fuRXHWwDM3M/0oYq62NjTwwCwc2IdgJu49CBP1KFkAB/cGmAh
xb0qikT7xBavZhMi3W0KtkFCiZRxi7XHb2b2gjFOUW8irRfQYkgbMJuiZANj1Dr0coI4fDa2MSDV
/0aPre5zuSavGP+hd0YOZhPW0pSUT1mj/1JTaY4GsTFcknPFMUbmIzlraIj+HX3i9KRQrBkk0bgi
jDB8ewvfbXopJqP1h7W9ZMVTuwLTsM16CtFIcRnd+eX3J6c3sl2HNoPNIg4MBkJ3sFUu5hk+4KXQ
Uz+XWRPHMTJuu+wkzHcg8eBhki1zzQGmyfiVD+W6n2eB8bosffA53y0WqkCT44jrgXQEC8XLAnGY
Z+lzrNrF49o8hE3yMEwdTgUN+9TEmkrk2A5UxF1lxBJmj7TaLG3iWxoRZ1Z/csymfXUdle5dbSMP
NAxsdMB0cSx1VJhuPJx2+aFRpmT2OMI0CQ2AW/NtsjXHlzsI0RZyaIW2smviIUx6/Smb12Ob78yG
4HrRYj8s5TswqJ++66zf9m1fRNm8/Mmb4jbTpxzJ8y8mvceZLHFgVf1L0pvXv6+lYrFSlyQBxxib
Kz1rMaEUxa2EeBbwkb04nJhp3NdB3ypNKPMxiDgJ+IfJEDFzigFGAbrMiZkR7RORn5+t66RjI8E2
AtpxppL4uIxJSwygZe6F2MM9+LCMWkz4eeiwE6ddIOTukggVZ4jdf0OlvgIbZ4smdZyKvXkhqz34
ZG4pMOjHdyyjvI5lwsEbFa+gRV7n+7FWcTD6OtAnP+VBgd3QHaspO9OX+yn0WQ5KfcLcBha75d8k
t4UtsH2ObeveWo77rAQp2fNHLdV6IzGUfKmYwYPaMAcCO/17jZK+q0Q8RKaEGWO1HeUIIu+BApTm
2GTEzU2iBF4dq4HD9p0Pzb3YVAEroq/zkyTiBhcfDDIOr9jgReGmdUxTj0FYo+Smb5OyBUKVfBgO
nVb1NmJyiEde/gpFvBn/qEVVzuBzsGVbuRUCu94PhnhfMwyuQJk3j8qxomeNNKe7qvqJO7N+rnVi
s/ZwBcJFCsCkBLZsIRpmxUvdpm3AYryiLEVPmgS/dgxWXLWOtQMXE9+9EZrF+yxs6BZFJBeZ8hJv
jmc39kuxrNlx6uKZPIP4PduYAjln+Hx2p3RkzEDSeyFgcZS7FiC9VdKY1MDGskbkgkZpXvX6li/T
S9GNgmN2gBvXISRVbad40oqjWZdLD6ZZF2Z03DH4v65yr/kOGiuUkQXp4E7DaOZqVyr1c1Vsv9D+
ac2CA/RA4I0tjpenzo/FuY42IlFUl3+XNW3LxALgr3Tbzt4GuiTWnkw4CITVMFO8VKtH74bwYzJw
hBWxoNWdyZDNY4UzgrEtJSSz1rBBUnM8dzT1urUs7MgxGUmt2mxuULz++y+ktiZLkAJ32lJ8eFsC
9NfMXkZz0nayan7ZvIvpcah+NbzHjGyR98sdpbyS93fTHrqPDp4oz5MjhxWhhbJ9sgC6F4loTvNq
XJoFfxm+lyrSZb2IbO2VGpybyofBg/nw547whmpAp1Sq3lGI+JNpHkMYSccHx2TEKJehiKSZTyhL
ncf2GQapEiYaSXaFkoaiTSRcD1oSJRwdTtZDIVKkH7sgxz9SBFaZXw1IP9yd2Rd/TudAl7KLjkmL
ucpyrsR5AYofhk9xMumree3YWVqUVuaYcRy1upgrmatWqs5Yb8LeGx24aNDp+a7aD+V+n6bIw+S2
cN9MoiEWiTpeVhybRl/CAy83aqD1Pw6+sGPNblJSkABEQ60ZBQqVb/TsgxjvnxjzYq+d8/228kO1
F5aVVRxwBdqJGhu/SiCZHW7rFX31KehSuIEO+KWNCyNn/lNSOn3IxOoa67hdq0koLqNMFVZQV9zU
Nk5NPF5BxzVn+Ls+KebFdcTKkjfpDtR7NRHg20c9t86Cj0lU5tPO0hAZTGN4XHi6uB3TV5wpjuUj
3bA1M4F0q1WXhTB8T2rF88LjBn9we5I7POqd/YCx3d7pKH52tX7jKGOIM5042hBukS3SMDPSW2IX
oUBv8LF0owUZ+e9BYCzNs2k4SoPV+2RYA8jBmauPXPzj1H4mkMj/Pe8so7cQ7pS02o/EhYSlnaW4
Mp7nnEasRByq+2cfKpvyqjixr4thdGfV6l7mJHkmbdUJ+2K10sR7eCPsOmrRQpqwMuy9LLcbNr/t
FchwTh6TYO+8YGhoSW/oEq6GjAiLlW0f6NXFeTWLI8VH8178HUwATSjlSyzuTncaGD1hZzW2ftXB
nmd9yRqb/037VUulcyr4sSiY1vBhdcgORp/s+XHc67Irb936s43XICBGXTCyUEg23d9UygqfqVl6
ZjSu8FDKcJTDqGwWE7BofSo6uYoqKh1CtaaWsBawYQpcse24X63xedCkB1kcrZo4xAC2DrSdXexh
F/aS6ZfTvHdSazpXK8Dv2cAagIIUNBlF3uCW7izZ0W2L/FUb52In9YPjoo18m/ECtlMqPlNzuQGK
jiET8rtZecjU9k5O1Lcop8gSiCo1GrHQcfeor1mp2FH+J3WIkCyGtcdRdQRlme2UvGN2V4grJduT
JvnKaEWZtBRorlvmqRBgHOkh2YhLKOVDOVFH0rNBoUsUddL6HLS59VMEHFc1Vm4pK3YSm6Gnw6+y
qAuuW+0hpj0zSIhDgwUje4AB0uqxzwAc6gNhKlxuFthm2UIXcBNP641XmN/H7auuMhVzrH6PQptB
Ch0oqOoPMFIDbv/drdKeyMOjoEGY1DbFIXJnqmGZXqQNH0KXx22YZdpZ4xXLwtu4dIP5U5ltCUCG
gq58uqOQQd8MTan4cp/pLoHdva5TLKpU6TWrlGrPkiblVp2rj3lqwbFEhCBns3g207tNkTOuMcUX
pdViRu5uignYiZmaXCoCXK0310Wyf2+5qA9Exz8U8VDp973IaTGgksGK/wSQth8RkjMlM65QDPlf
lvOjseGS21LeURbRP0+Tx3tinBtnegaC+b7cVdGTVXePZDSPcz9YrkAavGC0ZmpMXVDm5KKkugna
qTddyaH13S7Fy8SVA2BirkREpZ/lKYfzB84cL+Q1JyLob2OhRWAYf/KsUx6hAvfRiv+jJyGI8IbN
d6gV7hNJgZzHr7ig/NCdayeB0QxCH86Qiz8fZSEfZF/VFROnjfW0pRyT7X5WXjep2ffwsgjukOwx
F0f4Om32IaY8+Ot1/OF0nIxEUX08v/NQhXUpOEp19W0W6a/RYo63QZETgkOgHvX5VcC6PXTD8jnw
8WfJC5zlF60Co5ty4Hhm85RnmLINJ5uCtq13jSP/sTX7I5mGExhWZGOHNzb3o3zfxc54ow9k5JHT
uF2tBSaAZIEVFherR4R1ASIAOS1d5Ks6wOzRqmOysPRx7nsBSI7cfUByU1GGq23RT1Vp9h7rq5cM
pr1cvTYxvvt+Gt/sXrxYJOob000lbPBz4hzk8Zr20LbY7TVRV3iDkY4fHZdFfJrlEwWnZ2LBWPBT
ksmtci9+xTLRUt+n4NZHtyNHj4viSEMv5hod05RKVCLUDUHWkL3+jLSF4wKhRc7pD5j6AqNhy1Dh
zEQcufGh90pOfMgdyyuqCUC3CKese9NoynNx8WRBDg52rO01NDjcEWLQSpfpprZKqCwdlju6+6pf
uCd32ZjwUE7QiNIiajVUNW2k4mMYZMzpfDBWqiKoEQlpxt6TCKbSBoKB21VyCMiOPhFs00ucHYFf
e6Ri0WPb1Kfs6cPkw3xsmInY1Jv1iaQJfkYa7HmTz55ipg9OL6pTuy0yjZUZ3B1i0oYhWEWua1Ru
CPAIe8l/EXUey40jWxD9IkTAFcyWBL2TdxtEd6sF7wqmAHz9O2C/iNkwRmN6JJGouibzpKOLXXtk
5G6vEHqozcx4KvPMo2935UPjwnKHO52WnO8a4D+Inesi1Mo1VuB6n7UumQul7m0Mp8CAW0yIWvUn
fSYSBWtgdUybeNj0jncwPZxa9STqY8tNg13ZwHyUN0zRmm7XZwCjyKplMo1YdrKSPV1IsdYGrQhq
PX43wfq5tjr1+QADS7w0df02i5D4ZDBKQZsx36lvOrvMNajcRYbUBpR218r2TcZ7VrUh9phJY45V
NwRj6qBVA0fen/OhG1GFkV+Mmt8VOLbiBhksMRtMV/2HaGM6YA99XXe39pi95TqDhMqBuzxH75X0
/0wdcug6JeLWwBM2hXC0tWnKNmXGwjKXzPLZdPrFcJG6t8PTDkEo7HCgTN6bE7/UwFGZMIhrXDjT
Vhd8jvt5XAMNe9JTuGHhmHQbfpM/TmsWu7Y3x22TMh2RZXtmQ1GDDkJPLXnS6hpJMIodhsexG5Bk
DO3Ue2RGdCW38zeuSS3wKXXHIb0Q75duda0aAxZWpMs3LpqVjJu9AYmBUqPZUgDbG3ey5rVuj86O
ct3H8z19ClQCGQjFy6DkSyVStsFmzthwjj6MUvusyAY7qqixNt1ZDf1L0+dYSqJPgoUYll2mqaIw
yZg3inE6RoX30jdujJLDMLi5mGyMk2sR3MhQJG+dd9P0aygt0sRXhGfEzojScqcZNipLQwau5Tv7
k5szYrcy59vEEOOIN1OtCjd7LA1Te40LvBQpE1Kl2+2hzUHodoO4+hhl1sNsApOn8aOoZdtXmc7B
MNO96jSQnzGJB0wx93XuvFgpC9vSSNcdT1IwkouyGwqCnHsP47GTwwYF1JtujMj5EYL1dQOLMJzM
cldWbvOQaylRfn37xrov3Ic18CpV1i7RRU3zOUb7PnV3Vh4aHwjgpl0jDiLTmr3fqpCF3vR37GRy
7C+GmOmEBiACRWU/zqjnIkH4bSXNHagJgeo1+ajd9tCwUBmsT5/8aESt6YbPpYZekuczpL2PW1gl
ds5QDKxfUHuMVbxQJzQ8vVWIrm1kiyPyzfUiGEpB+WqKRn7EO4l68+x3/BMvw7ippfEbwFESsWza
0BcqqoDoRlJ7R0aPVcol22fRR5xW4y3VMtyzo7l2xybdwel5JNB8g7pvWnOgaYK6au5ukyH64xDR
zjjiwLjgszXTtxFRnREP5LvR0KyKyf4gogMwHoHedLQzJ0zO5hszpQuOdYdyDjUcT+bcMtRzuuGF
SnfjmmxME00+Rqn+SIUYBh377Y3Kyj/u5A4YS+4LVH75fFtBREMODtlL2bGrNOXN0n/C3shPfgm2
VQzsOkdLro0cTffKyFz7BInv0HpW8wnNeMWZ3SMpfLSQj68cFWIj4hPkq3mfdFTJOJjyN3LYyMiO
kjRopHsrIf+sk05B6q/8J2GkgPs0qgXhdibBACIJYC8cUmIjGISD3EQzy17tMbTFJxzj5yqXzq7v
eCtd9VcKy1jZJbAU0+wfJoz6OTMoMlr1K2lcCEs6mM1SGNDAcQ5pS5cyspyt0WavrSLEXBZCjPA1
bdnPosAEVt8HDXuetdHBcujy/iWrbLWjRATlQ3s1WkjSnRu+nWEuA+Fin8SVTu2RG2vzNoI8PxbN
RzvWA8qPceCPbk+cdTHT96THLvbjZbyvcZeWx2oKn80x/kWP8GoKU1CWG0flaazVfN6PmIg/Jn/T
4P+NNWc3VSVovKJmVGfXWz2vbyV7s21n50E+443M43ILD2jXZcP33ACwyGOmP6Y3fo8R5j9EUWaC
S8ocGVDVS6SCVa5aX/kgRKLbbPJsVgm7FnSOO3LiVt7sYcAuqWIgTCDgDX+KOftlcpaANHG38yhB
nScRnZc5X/UO7kqvpjeGcxvDz/dM5/2g4XdKQs2BsC52tkRSMg126IQ5r/1B+434W0NiKB1jVSbx
xtDVwWHtwfJkY/QGzUgWf/rhgmk/Gbq37Vy50wwNcAYjAvgDodd91pLBMTKYudffVbTEiVxLbsto
PFrdR00kD4ab2VUXi8oUNdtKikGRk+sATDDWKAK/3Mz6mZT89Cv9vanVh198uZ3xiyVWbbtMUwxJ
7mroPw12ylDHucwttiq7L4rA0KiZQH8k736C+Fgzt8oSG98SxPWWtC/lp43aCJwddok5wvPqYMzO
PdjCpdQx8EBijhSTW1QtjAH6bd176yXltQu1s6nEyRxCOkZFC4lmgVjp6uIwQtiExDKuq91kz19u
bk2BxcNdOiHuCe0PYswGsSjBh3qUbKVRPuDiv07VejlnBJyjxugx/BgKaU3XcBtS9cRAHKdEr/dc
0N06nijQAfZhBbNZ82iPmux+yrwpNlXX6yuqzefOCo+2c7T8GyEWxspIzHMYa9lWbyk+hYEP14Ea
bFFy6rmgB0NHiVKQ9Bml83moDZYioTPtZuIJOz/Ca2CcUFtt/QUhyxID7fO5Id55VWLhDpwaN7Gw
v3vUM5jaqFnt0d4NWfy38NK/ptK+OslSKHargFCDDJY0fikCwn+X+cDtZ37pVVEFej4fkdl95zPy
Oju0v1Hfg8U0vtrKenFrdGRtdVqICen8d9ba53h+i5V4r62pIzuwYGX+g5OuwoeOGnRu/9I90HpZ
LOgyk3gY3qciMfK3ykr+9m1RXLG6GLVtraVLApVXdC86a5L13PRt4MUO0aJRyvYBwBJxPCsT2PCQ
2vA/WDlMtY10r3P1tS2NB/oW7HaQwZqMBsZRxVdluui4TfRTdDM3acHwHAVAliRXGg9CdswrWpHR
iutdNEiBXaJ5CAucSVFHixUl0QnPrZB8I6kcvmMd4S7YVrJ4Q/VUxdFHI3Ac1a34rZeDz1LBRdkC
kFy3K0T4+fDdlbokh7H/iEcOPy9v/4iwflAzRmCXCLvABI/T9d0x5l2yJ66sSFZ/FxN9QH3PkgMo
TMSPXz3qyrk29NkOXNEALLa5wkvyYWkKjwK/PgS8uG9lytMRY1RGs3SCQPxYSDoPqboLqQwcTGW6
9xzWQG1I3V/QYeLMmHBUpbdZhTdZ+f1Wpsxn0sl/r4qaN9gsSfMtHUDPEuiIDfI0REYMcgs9wrRy
LW4c2qBjgxqWs6JX2zhCX26S/Md7kOo32yEsICEzaS2c0NgJr/y0pLnW5+zAvVysC/0rHPJpa5AK
iPmFT8Zo1sUhTftso6SMPqkJcAYBkXMw+TEuAmCppzDpSOt1FclSul4cRswUkSy8s9e/RA6fHNiG
6CzRFDY4yNgadb/DqP5bgmBHxPRB5JjCA8utxcf6MJfepcSnu3J1b2/yHEmEM6bhXHrb2luEz6XN
O9mdHJvacplhJ/Eadn0RIpViYPGf5kADShOMlEuJadhfWJ2drQSp0XhFv07ZMMOhkvRRUjG/caDg
Non+0ITxianisCPhJH/2glIJY++lxgnRVEjoDIoCv202mabfihnvjAu7YgNOb9GKRpt02FI4Vmsi
Qkj5ybUPZh5NS66vnsFatSmdsnB8L2L3C3dC5+tsmvkX2ds3mwqQFmUkW2wutlUWT7+xUP8Jq/CL
BIz27BTIYJN6Bsa2maSiB0kSniCfADF3Hm9k3X+TM9otygfmaBHWTJNaEglau/Iw/SynI3zzT2H4
v8PReUhJoSQBcEUNAeTL46moVf3dE4KckQMcWcPBUfm7OfEmNy3XPHwmVLGPTKVJmuzVg9/2bGxI
ZOAh4CiayxWwan6SrhMBP0m8Dd3ogQyAbZ9NN5UyKuwY9Aq+5Rp33LqD9q5HQxJIgZUL4MHVafXx
WGSkCXkuFiE8mE8W5iPyQXfcWpVBXWQ7rH0EhEnDrLh4I4oCKry1Gf7xIaLqoksA/2jftJbfyoOD
ZUfY7KOcP60PNVxBC/KsrP+ErQ/pniN65Wv+r9HvXgZ0FUAbrFVmU3bBEHM2Pgin1LAOam6h/0h2
DXXlHUOV/+lGl4lq94E38MNsw/eIIvq1Kfy/OVMIzCbuzWj9j8Qt8c7MNjPibNgy19hOtXdxQznt
mOOna0fV+7QKv9lOfJVNfkGNHrBZmFcmqgWHYZDe1CTrEq+xTsqPAiNYYlsVXUzMf+uMR1qsx6Q/
ElWyU7XYS0Y6Om1bkC0/buGEq9pO7FOXGbsG/BIUFiIfa/cZydSR8CVuNvbDhU5kZnWMbAm302AG
LyPOkdxHS0ncrVcf45+wNEnPsZueZwP1aimezFBQI6c3w03O8IYi5h6HENzXKunIwsBO2609UW0x
JSH+0KIgTLw/vc9afGnO2DUVC7/Ib3+0RcjjlQvMDd4SdUO99aqGMbGH8L7HpLEnHA+nvx5luxki
pt2c2Z7+SmPtMtjAzbmNA+bpTOuc5sOSBIFxrn35UxnU1vDTLC756KyXnB91/rcfD4VG8SENTE6m
xcSHyK+tbRB3GTnz4xgBd1TdtJZW/2s0TXlL6hKBa/qVUVBQtqlqHeqTOGQU1auQedmDnSxG3yro
+m8q5L2fyV9qIVSnbwlCloNdouVy7JbBR8TCYfZUEOv0YllRx5se+HAeTa8GClOuqI/BjzA0M6oP
EKwFCUs4powe+KT4WZCwsYebnQet2NRCB2cTotsqDWszCqDUbWcwt21jimvtWE/GT4Kp2TE6sKep
c6XmmIGuR2fSVTmjmLn3VUXaTWl/Vl4PVU0z1gZ6r1UsSGsp43ddxIxGBuaKmgCKVmTkcxAssYas
/MG7s42rcNomoAUaXb2m6fyZN/OTp9SPgW26IL6uj/FbLYNeG7VEEBn5J2tcqDZhTlwu7WlgznOg
GjIozfE1LTQYocRb5DbzcvTkgu0QR7jPA8QNF7Ig7v1tb5t/ysmEs1V445JGRLHKUTnSdQU64bmr
EQmLXyb5NdNnsPV8ZftgQvkEjse2tOUjWJBnDy3bAAsI+Z6Vy0vdls8EvTjfcQzLBvXOGhO12kV+
v2yzeYm1c5Uq6xYx+Kjc3nhRSua3Xu+eh0SMxl5FcXu727U8A7hQ7uOm9NFHAJsbP0WbvfWRV/0k
4ls2+H0LPlID0snHkpMWGR30EA0B9tQZ/iXVCm8AYYL8GoWadvnvxYEBVGcc5aZfXHGPoz20Rf57
8Am+iCk5f7eeRvl3w3BVMWPEyF/ExD0r0aS/htY7NmM8vaNzuBgtujSnAU7v6jqmwqo2WKYkyWvj
DzeCk6oTOhTvxsBp3PAsVwEgOj6aBkraqIPkTYo1EbOjxQA5C1dmnRQIaNS1KzMG4pYZPUa6w2J5
MdC1i7OOCvBhBJ65OEHkMfJl/ugUBSu/GZohqbW/TTAPbe2HrzVW94BxIiHsAy2DVam5gL1QXIyY
+fHyDcxg9l8mpwpxub6mhCJ/1Eskdx9wts1PScYVLDw1PiSTQdJbbzknwtnsa9KZ8+GfL4poBlRa
ZPucqSnplc3XNhxcMhXcv8QLJvvOGbj2BqBsaTfov3PHCZ+0OO2BBuG3tanAICjx3mlp/gA8wqLN
dP9O+BlXqV1YlzDrSNXrRnM3F9zl6Mr9m0heKjK8aCEyvWDaM2qvBq6IbeGYMF8KpjVkNcBhZDZu
Q0qux6ndlb7POLsztDfyMsRqTmV5dq3qYpmJB9YP+aXeNhMqgWgkAmtQLJgqs+EUr3irNNgY3oJd
beBecd2FL9jK2cvMxQsNHxW9JBwomoH4x7FW0Em98ES5l3TBvALLU6tcEf4OcTG4ewvvL66+DDEQ
/20NXHJX6rh+PXJs3m100CbxODjR0a8T44U0Sa4JXLhbZ0q3Zeu1x0nZ8qxbT2bu9c8ShGM56jYg
ojVoFPlshRtFi/B0/6LzwjlgBv2dmb3EmR+95eiW4Zm+qVxNH+SOEEljiJMXD7zFDvlb25YL/ti6
5t/728N+z8QMh61kP6XeMhirinM+fQH2M/GWd29Wa20KPUYl5Vs7q4+bJ6yzTUO1GSP0AlwQgp9x
fABKkXG6o01LwUdKyPLYajqwu54CyQNn7+NzpH2qUnGaWn7dOitPzUlvplTpjRah2/37zFljW20M
VZwK2z9bcw+Z1O6fHL/6ySdA3YBwkOo1aOPfi0x/YLwzPZaJi25R873XksyaYcSpOTra9f6uJgaM
Virbl0Hr5bnvBw9ZP0OqtsnUWU5hsyKUhNLjVz2V8+vcsW/NSMGJUCZ8VP5vytfhtS/HkxKoJGPo
2uzV0JNLkGG2rxcv0yjm4P5BiQ1KyMlgPROXmM9abE81ihsZmxu8J/4upPN8QC/iBoOLOiSuh9+d
aoo/bizeSZLZyGZM91Fnm7uqbqluVHubcHsFYuxaSMruvB/0wkezQWbembtRnkc7f/fHdgKeCjyA
VsbZDoyZn1JFoFPevXimXT835szhF3twte4IZb1hDIdXxFsZuT9z9FhGYLEvLrpEQ4AVdxfLsM3A
1fp8b+bgWyxluSeZGr+q3DbPcsRPjEwTYIIcCRcmFrUOgRPfX9gDxvtWaO+Ga7Ynz+oYey1/FZrT
tc2Qo4dwmiFmkl9AHK8PK9Njmc9r0Hh0+krGzTmneiLlstyT/Fnvh6GghJ3cIPcFtcg0vkRI3OAg
Ap5JNd2g2eYIiWz9cYlVJaZUXe4vncBYPViM3HAC+zeHJf+lUf5mjpCpWCquX1lk1wiY5A6SI8kd
unGcUngVrlPOz2OWzAfJloSBhYs1Im5RzljlXwVxjJPwiTFWfvKwIa8yy0VvZ8lfUwa+oxCEBRNA
fMUl0p7TXL40Xo2zwGm1z9yPGHu548MwyV/pZMlz6nTVNnXJV1gRj21QSsywJKsEbWpcV5cMTPNa
zG6510xiYRw3cwE0SgGdVWs2c4j0opF1+sAtqD/y/b+Z/WQwreuTXU0L/Eh3sTj+wfhCFgRra2pw
CIU97XMfGwAhaeLZSxIAgTkoOCcb0JGk6FSNtIXNSNXOWKshOYbQDCtlldcXRLXQnA4XnGrhSTaK
Ds5gl6L8DuNCjYJXo4xfDXNTnHrkLqdJn4tTxoxxG7adVq3TCN9WsThD7y9Zj9fP6lmYFTKDs7A8
C3ltrMeZ8lTAHLj/W0Q5xpeCMUZjhsC3DfQEhqW1T/eXZKYzhsTNY48MN9bN17RZBqxsYvZFQ3vb
V29CUrxFblwdUgdUkpNkzTHXqdxMe9K3dtQbuMrhrWJU9B8nJAilipOd5sw1rHK+uQEO05FR1nNa
e9NZmOVRLxv1mEk8RgtyOiwBjpBqA5mp87nO+/ANOSNi4aRFo5XEZKHlxm+kRuCIkjfLcfeR8MVG
hVm/d4Z0PERO/9B0XnntffnLWIASTg+koA4P1jgfpyj5q3lmdKj1Wh1RvY4PsQ/GJJn5OcnH/pgG
9JEGYIBY2P9evLF8tPKuuhV6Yu9oCT+Vi8DJQW/42SqABoY2/Z4nhykQmkPpDta7VczUxlWtzoUE
jz1o51azz4MOhlQAh7y6y0ukitc48eId+y//6Da+f7z/ld7p/rE26nw/hf2+i/rmpDPV+vdSjhJo
VpbHP57PkNhj7KncveHrX9bYz5tWQj/PEf6fTPpl+NLO+f4iJ+WcmVzd/tmMSXeb9/8dKpTAbuDk
mNqYUQ32StPU1YVFdfx3mQBILVA574tw7miZQpkSy5LF9L2Tlh7R9ZgbPBgWoD3bOrHCtE73L6M8
TXas9JiNlPVZLC8YafMOZSvSy7iAucjm4wLyjL3x0vAhiPLOJinnIEkH75ziBEN3SdRN7YwEncSl
Nu6U3QR6727zah45Zerx7LjeeC4nP+9XhNxcGwSDmFzMaTNwXG+0Cc2vI9onCloXZeXm/gXzne4p
HoZ230SEPNT2eKh9twOcTvHZ6DPGXQJXAh7nliebBJV7KVwN/HLr7inBMvjsM34iszV9RxSeA7Ar
BloaJ32vvBzAGHXyzshZEVntlVF9d62jtrvev9TCEKJwSxxZxzeZWaxF7u8aPWV1+e/l398rUeFj
v2Ubpu8aVrunHiTCfibtPbdVxxp9KZtm+oMLhxvVa7Ox+8FmNWELa11YSPL1pfJYMqH4llLW2YQq
CK7l12pU33dQRKX1D0CFm11Hvu6bW8BizhcsQUSolc+MFM+gz4+MKnsuMrllbJocvT6iCq4Uc9Y0
KbdeGybf/OegVUmq50zSuWCWaIlicRxlLXWhljdsBC0gTY1sb5k3cTPZ8TUFUQc6JNKPFRIgFoNP
zYxGTAtNSdTzIqNscvtm2Nv7FyEnAUWR9tWUFUsIveczyM7qs3Kz89zU27QLi6uxBE5gseDMMb1H
tonFMY1hhA/CgEfTeQW9vksYvDX7+1rziP80y3CrW/n4rDvsjV0njQ9xhPZBpNDmyPBFkdTdwLBx
h3k5lg4rZQmTOf1L4vQ7rfRM5NwsdYxBkhN3P3mMgU/dGHhdHF+ySEdQ33TJHke4HeBXKLeikeQP
KEO7aK6CsZzLP11Ll+JTR7z0U+NvbMPLz6ZgBVImgnNIp97I4uhoJ+pPFR5dwv4e7xVnZeX5jskO
3HeT9nnknbvf2K5lwQIb0NORbI0/w+FHWiA2T0yCNl6D+5ipgFoXAsx6YDIH3MxN6OcHvY2ivSHE
KUHhzcYjr/Yj0O80d41zuRjX09wm7ljh1KmXL7n3UKzN1mso5Un1vb/3c9MD5EoiBylajh/EIPZO
OKsF0Uy6ubCFi2JjDiMc+TR0EJbMSzLlshrSRx85fmSNv512UZZPA5rYpeK3ulkn0ir/NksruqG+
53Zd3vhU7/6UuriZdqud9CSmxnYCFzU/g/KYRUoHkjxDPGo7Fb+CcfJgkN5/YNEhArgfrZjq/3+0
mqH1MeihDR6cEp/NA/kSUUvShOfBsI7xhxnRlVia+XyvB1wsIejraBjuPBWiAesNwTr+ysGyOa0S
KdVWS5IHve73huWA+2wXGjy9CCKpHxaA0R7ZOuY2I7N3UVQUvHuxUZ3JtN1MVe/siEf5+a8WRDOm
Xbquf0sJg9iXTAbPIYChPjcbzGqd2W8rBG4ruWA3wtkOTybg6o0PvBb40IA8P64zvqmIlpoOa9fy
cT6ONgmGwi4DN4PxQS7p1hMdi++UjUJsDywsVRuuBmxWO+JTb/SY/YOR13ByCt6GeI6ji4t5TiQw
SuMp/lJSsTMmOesxxUPkj1V/SbiAg370PtzChXHWjlfb4OEby7z7srQmGLz8SI1tvAxMNB/Tut8w
CiYHTT6yWMPCFsn5kM7ThuAW51ObjGgjOwHIKHUOPTOXR7SMYM4bbqVG4svpQMHm+PW9jD2Z4UcW
+BeJys1P/F218F4F49gVksQ/LbMxkSBtWVUoWCBNmjwRd+qHRsGdFoIHPaEiWVkGZmBGns6BXeDJ
u48t2KQyqTYuBXYSF25Id7A91aOEj82TTRb5qe9whBV1g9OaUc9y+9MzxN3rDH9Q4HX8/3/FVOJj
zMryoW34Z3h+ERmv+8Yp901ckRa/fNuGx1o96oWNzRzWBLEOF8Xocv2vvYPbkOzvD/xsjdEisD8k
LSeosBMn+Pexx60dWNMgjpntRzQWEHuyvKX5TIvD/U7p+MVsKiIJIsLNRpx0NSaTB5kg8SIs8yMt
WsGFFfpHEpDmx8F8bHMPvSuTQVrxEUHBEoiEH2lYO0vjDxxEBB2bJBqvlPQ6oFIHKJ1AOGz0MnEb
P7iWB5ctzK9odKqrgQfd3tvkZB6nMh4vDo5M4I1LiSvnjCBl+frvcY5Uog5EjSDYq+19GJru61BD
pcHK9e+O741KrMdUH3aaqYlNCTFlM4SuvTWYmZGLIdsjY5OzI7xqT+wcOublcsT6MOcKruLwyI0m
HxO6EYwdrGTbun2cCvtTS/34XNqKZ0S24pJjhALy0zOytXnGo0QeXDWzlzHw8EXEi9wzjzxzeAb6
xJpg4KPkVdlR8bytCUu1rrSESHfj1jxGyWy/i5KhsT8d6jIvLmaFa9PoYQOgOzwJ7lEClRhuTR3/
MTMFhs6MUQZibE735kIrQsJQl3vJCSnpCbvZjM3QP0213i479vyttcf3aUgZWDjKe1R+jgSGe/n+
4g8OBqiJBAk/d9/+Kz/MyWb/M4OYaCEMn6OQ04PsPSTQ99N9xpIWDGXMCtnlJIod4yOO++HZybOH
f2+dqfBrUbX+V7/ONnZNJNGVPIuasand6+d++cPvL5JgkpVbl+nGgSNzln1PVQcugiVdjQdr+Xuk
81n7OMkfMs7lG5MPUKqdrNf3UYTVeyS3MHTgBg/55nwd/6aNKAc3L7lShUv9odWuvrOTRG1B1Nwk
0cWPZhVlTxHC2JZe2cuH8k13KC/joutwRQ0U007rHhgQnaB6v5dA+o4uWCtvpVled3AnFjbAa0FV
lediAi1hj1F0+ldkp0jXoomPrBTaiwa88qiT0/vGoQ+ZbPGda43JrkTCRQkjdqztbH+Gg16SwYr6
Xa5VkR2crGfx2nSXtGHBkE/SOhe1a2x8VkcLCO0Jef9vcmy6mzKNELauUXy1ANcAhrW8y9n8UhGk
lApfu7S2/1UufDOvpxe6DxgpEklrChvjBHD2fO/sew2s4fJhYquiNontRDsDBdB+Zraz5mPKeVlk
GgObiMrbEcOVBCmSqSuNj9/yJVGIDwS0TddI9APCFBI2ZNJa19ERJHKVrb8bq4rNmmWJU6elNy1h
ctJElX8pPcN8cvTmuTbxOElB8c74B/Gp0NW1HYw/0CGmM+mUT0mip0+x5l/kDNq20gegMGGLR33Z
FLSNCV8do0UMbctdJWQcrXqLIl/OHROgoGoUpBUQI1QGaXuMaxLllg8hlSv5AkroHBvQWSAWs9Pg
wYmHv1Gt2fjFIsX+MiEI1/VHLO2sAAl94jqfnR4QWrog4RbUXEJVjWc7dDb3z6UpfOwxTnZEYRfu
JSywdVWMlCyhc3KghOw0XyLS8SCKuzZ0bZMG+KxNhRfYjc/WzyawrbIpi0oxR4f782xPsgKnF1Ja
5Xl+EKnczcAJjqlS+hkTt4S6Qx1UCZkd+h6bj13HOICXqbThIrqrjBamQT6yirfjr7S28jdSKasV
TkGTxTzcsvslEXoEkkzRgOjE089+nCIKS3P/yLJi3vYW+3VKPof4DbNfM4MePwT147o03Y0CU7Cx
pt6+alH1x2ymhquAX42BYnEuRbNDdSN3Bv346ZrZuDUZxnAeRQ+WLqYnW8Rs0SUEqoEVNe6RlLL3
foiWas42moLrz4h6fBDtn1izyn03GT3WCCypctDEsQK6oHXNdCOWA3/DPSPQ0AnwQlCUXdKh+KKZ
L548Tf/MslHbisKVx1nSPrhxeHE6cUB0WryAqMYZ3T+zVX0qLatZ86T6gaW89on0AigisTZcYjmo
K9vgpwEi0K67/7+KUO8CNureDsaBhYF6HPcqBwBVqJDCcE4L8PKLmmheBjr9Mt+5/5VHpO8qNZ2H
aMww3OVJg6EeOg6CDxNC8oiTZvaIcaANZ+nAfJp7lyPOtYo93H4/INpgCNqlverS8dd9TGJOyDgp
CLWlIJw7fqTcPI/KxHu6zKWYVajV/V8UuZs/5ASPTKX25Q6SZ0YxGiIFu/n/BSZrHgjVMOWwq3iJ
I3IqnZF/Ua+TvnntLMHM0sbmX9UmMTBNfGOISkpNkUwPeMcIB64ISXOZMwe1DUBe8+yAzFKdLt/U
N4PVCPRbdB1mRWwD/CQb8URZQVSYEPXEum+ekwl7rzRe7CUnTQgr3JlEbgWNdokpZX5yr/oddhQW
FJzebiTHqLSwNHeQL/Yh9pWDrzvZSvDt4duv2DgyHN0o25c7vI8c1Hp0NPS4OdUwDw6+BcNE2Tw1
KUcP+jItd8HfLil0M74iHOZ+BmbIEs+hCZ8YGdfkud8eYkDqK6zBJQ/xTnfj7shGDNF21ADX810W
eEuBkYZTcbbK//9i9S7U/4Lmw8pWGqeBc4VOxkKsBXTgoA3tm6aK+beWFvKpqUhn1ZeGCKmWfmz9
bTWIZY0s0kdrkY1odumvJ4K4dpQsv5pJAaJoxsPA+GBbjIjLPcYzAZV4RXxdL97yjGJe+vSBrl2D
CmGKv3FCxH9sWIadVzNwcGW4oA/S5mlKwudhLOgFRvYVXohILh9gpcS4rfym2BMsNj7kvlNf+7Ac
npWwdg4e2f2STv+G/ro/tK44poSAnhmgWQ+16lkEmVT92K6InyZLxkheB9n4u5JM9UraC4k9n1YF
+JCDxW3HetY8255ZrasySW6uBrO4IlpOLAMe6eLp4IIMD170i6MXwNTyR7XInY5ugrMbUXe6REGB
Aqy+zBl0mZ7xPy65sY+JaXkPhNkP4IrcDya9+atks6KJFL1UrOgWCOqhdJ0BL2Pjvq9CRhclS0wW
/F7DG6rpEtzgsuTFdbzRIk2cmtysrpNTfBulQyDxUOCZX36l+PcbNuLODw5bPEIcQrwlwNUT2evb
WJTtxe9wHLAdGjBtpPXJr9pPQ2Py7TX6SJqpw3lq0RvXM9nitcO8TJgHIrFHHsH8iDLUOhglWl5s
bfNrPyHoh5t/CoXt3AzHB+kJWFoj0PhaOg2I3OV7qsrOQTNBB0DnYV1cHNDBvNxulvwfd2ey3DiW
7vdXUfTKXiAaA0EAN253RIqkOImaqJSyasOAJBYAYiRmwuEIv4bXXnnhnd+g38RP4h+gZLdA6VZW
ZZ57y+6IiopQpvIQPDjDN/wHui91bGhjAMtIrobREhJJszQtJ5lgtHC5B5cNqQvCL9HuYx5nz5VT
6YtAw35CQtoSoZS0Xh0gw7bahri2FiH6nGin5dBaVDSP/dCZ7QZAq9wKXlLXM3VyzZ/mDomimrXA
d2zc2upYVxMzNno1k6u1PyzvDoWLnH9J6XTZ/qhkd1hea+B96xq0VlEADU8TxHLKLJgPE64VvSoe
9pSzWwCJBTQ24F5WFKS0Qx1gOGt6sc9iC+V8eTPfS9RZ2tSmQqJ3VTaYpkp7LB/Y0ip87Zyef4kI
q46fluOr0nygumjwqbTxEBfgLwKHw4TtrmnyVSJ56ajrUiQE+2grxNkCifVb4rFwBAphs8LF1oQd
rA9WcYPsNPzCy2GsDWBTcdPVMTUKOkvLUnPUpY4kGqbgYTDzc7wN46JB6c2Ji+uM6OJBNTjYct3P
RsPCxdQEqC/mhwi0yqa7Riucc+YCJZ/dS7KHRh3r9W5K7AN9yMyCKVRb7q7MjM4bjWNUSRsKBG5d
jPBNDbEfkBYlPuA3ZQtTiaTBM5JepJRy82iqUoCgywa1xGCDYoVZ+7Pa9O+A/AM/NPklpSVK7vLw
BvfbWeUnwZd9oU/BczoYVkmfQX6PJNM0li4w/kvODSrp7lNGyotCVn1J+ACcb1Msml0MZBtJpZ0j
58uD5FZjZ5AOzg+5dmfEG3Mahc0UEGawQl8MBzPpekOFjILZbh0ppvtkmKNoICNLgBX1SqVJAqT8
pYWnTBGq9y8hZK5R9ZcXCBjeWSHsGDn+jIxAfIPxZjYz1NIf11HL+XJQY0Tu9RweY00BVUXQFTwG
AtCbPXUwYmIJbSffBU66S2Jaxu0u28e1Oxu2rYw8rBdRaMmEGfJh4u518hQdip/lxhJM95lSauUy
GpBz51Tg0pr9s7nL2p5OFivcobJ6iSiYOT60r2m3k3/5h67qXs1ngxIcg5/uf4IxCCW6MpRRowyo
Zan1gLevatN9VJCvE6KZEFTndUGD+VArPwcmaHDKxYcv+sEtJrlpoEHWLqskieQr0BJUQ/mqh71x
30kaA7VaNDqQIDPcb+gLhclSa5ujurGrFgTFtO2MqxJNBcydK+pw5aIsTfdSLpOfho0bLkCfGYh7
UBjN8/1wsiuSbNUFd2Wg5jcFQnwD09msYx9v05rI48I77AdwzrlSBj76I46xATeRqDZTNNkDEyj2
tbJWoPbPK3JYaAySNUIoYj/JGhQp0OLaXaY4wbcGKA2VUlDnpgxcnIQkGKVBecBVN98BHiX7yCRj
VsQIWuby8ManNrHSKuBl3QRAzzPWSOAUI9OpLzbU376gK9G6DRtGrMy6TG8AxOjSCtKczinxjVo9
DDao/w1DD53r2qTsS1wtyQdzHAIbGOVSni02Wfa407HpVK3sZ0enl8khg6VSoJkrJ6yKqQ4JXJfQ
V0u7SO/gwpSlDAUhmsovdfHha/c88NJgwS3YBt3bigdL2dHw7rpJqaqKozWND9WiUN1buXGnlazK
V42xKVc7L16+Fima3RjCjTRNWi1ctKuznyrLeZAPz2m6+0mp0bPocgeO8s0iDIpmRnEKuEhz0Kea
9FIhR3lV78ZyYxL8RNT+SY7hG2j5jo5LkNxWAbpvJoADuivwJ/MWQbCrG2fpNjUV3BYYKHmZfz+I
mkdXwpka/ESKkUVF2l+p5Dfd4VrgLtcACdZxG93stUcLsZF2hcopWSPt3iW8fhns50wKNqENiA9Q
aEkxfRjbSPhMqMwa59Z+f5229tAtOkQxcJ3s3l8Kwd/QVDynMcueDpo7dHw4HbmgSQ85Qgq8b0wE
oW4ySGB3VAAZFhLcNNbhmoAKa5YV1dKp31QI5WJ8NYFrpp9ngYeeeQN4FjVoAv42/ZIV4ndKzxQ1
g82eWmi9dnI0Jqz20JAGvoUTCGgCzUC4CaKcRiWg0VrGqXVjOCGtoVjSzstcXdAMiycHY5PMA2R+
wASmtODauNo3UfffHXA8kLRNtBg2z46kweHvqoH7/Rj6r3Tvog04Ukv463ujvAsRObh2veEixobH
P989pZFZraCDeedNCmaMgg9RGrjokZMcwgt0QqHDFCZaZQkxGbTG+mYPlKyUFfdeVYnoAA2tXB2R
LgBcCNIHsnW+33O+mIMQgU1Qm4j7WfVl5pRPSQYCY0AHf7krd9JSk+cFpnsXNLPkSXeStlVAqc6D
Gxe7EsdDTGVQjL0WBlAWpOOxWwVTr8V8VHidNMWufjKH0AoP5v0BMUfg7fq1t6H3JMtSOkuqkvdK
HWFc1pF7AdkOvnK73wFnzAA3Bpi0+q0qELgDvTCnwwYNwaKSDxcbM1RAg96rRUD52FcRs4Ja6FEE
MIdoTpN0n3fy8JR/4GJ1Saxj4ss2VGLrOjKgn1cadSuH1e2EFi2LFrnuwrxcVimlMKq2VEEVxygv
dCd9wPahmUlVidA+/XwEgDdLzy2mu0G8KIEODWYthDFTWeNl01jXco20T+FjBuQh+K47SPs4Coh4
C4rNLJb81nYYuYV2twyS8qZSqnqJRmx5IcNxPE/xFRy6u/oioxQdjh6dEDKIngf1rTMMcqByCMcH
e3mBtumTUjnBtafzyiRaRe2KLvaxhx8VPd40ib7EoDhmRtzOWlZZbeIKQKbGPBwxjDlCbNU9JA9n
nGblzwYnwDjy64fIa6TpQYWxG+RodUrREOnSdil3F5mDrupFSQbRXRY+VUAotxSn8n2BDLD5U9NU
vBANlNhDQCu4DVrkErQt/QTtFcMSm7vmUlMPSyVprIdk82gAHbtID3IxbjuZXYGM6uJjV2xsLHwU
Q1wasEnF1ItuUDKhIMSJW2J7C31XxiodvVTfR8I3cTlou6ZQ5ANuMmtcK+udtcPLAn75zqVkDWM/
vhh29Dnke+XzEC6PEx9+tloNPiu96FIX6dD6KeyJO7uyDxmLcT0wjLvcQGkD9ePRTk6vDPAvc3iT
6SV8sXHddgz2FaKskax9Jl8EyNdlQTmL0qqKetm97kxTg/Ge1b2WXnaBDmQ32lGUHlJrGHjuhSFn
m5k6lGBG7sz4kdCX/MzKdvNcxQEv8Cx9aug5rnoSggd1MBxv1MJaytrPGvLWVNwRLEL2L1pYSPps
BuqBuDtDqKyTmDcOjg9krK1HyJiVWDuQ8QdsJCnA7af7wNhc7EMPSS26FJJlkVwbnrVyNMxRDhQC
aWmU0RI3hvS8QIIyOkTWa5qqm4Z6QzkDUqJD8F3XCGdxRUsAEmc0fqVVagFZpn5cy+kURLl/k3gp
2izowM/ZlweczZw119++DSK8Za43dqXF7rpBjvL2UKMVqOEWNH8te0RFOkQsutpjgBJHFzg0JQ9a
aysORemcnq93OYAZ/dqg8Qd4cUhRxcsya4TF0RVIGpOqsa7tEdzb79dZqrQt1gS8Fvmqgh7ENRAi
tHTwALwsN4df4ioqJshJ7O9Qav6sh4382OCK7peA0ZG65vwNNrZOYFfWw3KVIJm78nwNaRcFBIyk
K1cBPrpVeV+A7vzSlCgY1oC1zjvwC2/i3qqB6VSpTh2p1og8FOWzWVByoOUG4csC3bfzdMT52q4c
FYgrKMGAD2Uqbe0NTIdvagW76rrKoHVlh3pzT/EABHsFMZ1sI+wqf7riLCqvsF6DCfqK1gpFQQBF
64r9MI42yZdXj4Au2DDUNhTW0vwO7etzHDyt0Q6P9vMik/RLRbV2Y6/R9FFJtf3CHyCuFxyMfBEn
QYrbF1cmCEMkzREUmKeyjA5YTLliMUw97ZFMquCy8Od8aSAMnpM0syqvkyvdtB48qfoCkHkCKiC4
RSXUXG6639rH+wGXHAFO4+/Xrll9dpwUOym2MtoXwShoM9u6CIaIGGT1vIa9rpUl/XICEMAlRE81
qLhZlCngnwodJgT8fA9jy3ncYAZPLUeem1DPR5j4TkFx+9dJtnNXAYY1SAZN0ro+3B2U/SVKpM5S
L0BvJXmF820bBUeQ4hKgoRcMVS2a2MYZBRcVLPJkL0QurjDLBTFMQAI7l8BMH9pVnSO9VA4uMHrM
77KdeoWX7nC+H1D5GkKBptHDrZYHQyRmnCuPFu015ScA0+1NkToufZZKm7QdjesIbt4YODLENumX
YKhIaIQ12XXJTt3nw82iDMDraPLgKd7rGIXlIKa1nex8ScKCEgV+C5JuPewHbrPYIC6D3QLSTh1w
0iDGHJNUvgQmgM+MavB9pEm/VDR5US8YvljGZRzcZmoTP8YFbu9uln1OLfSl/UbVHovEBLdf5zD1
sLLB8JcbqQsbuvNRsmgoN7EbTnTXlB78TKOSr7p4WrQ1TS3eTzsRajgl6GlvWt31trOz1wj+LAd6
PvetPzMHQPy6VCdTEshZoakAp+f7BeomRSYTlpYH3QwfqUlUGP74sJE58dvUT1FDO+U7zCMQQhHb
U/H9wxg/kv1PFnjZ8xUFm/gOUDmgJD2uJq9hQxxIFg2DCoUcJZ+nKe6ZTlUinLyxLhoTLZSIyOyi
W2xpatxaTglODEHv+0rZh+fQmq9zBKwB1XAPqbBkL5q2Ox57w5dudoYp5eUAyMzdoEIeMdcJAjt8
LKUdVOHaStCwFWcD9miMu/M62+1Vsrq2UBtbHo0LPdc+g2JHiByDQkouylXmSMYcOF5JgRHeFJy8
NmcBZYefQexRgzIr60LGLvF8qAYY79QRPg2ZG10DBz5MZKCXSz+5SSVXv/NduuhGbl4pao4mofGc
tu6H6MS4ozCFvlsNcaLyrNaOBCasGua3Hm2HWdeJBbA2T/e3llTfZG2Gl3r7B6WOLom4kp/UBPdD
SCPAtvchmRqCu6nubz7DOaS9X28W1A9hYlVGscgOaOZ4hxjtfpg7M/RMcBjSwy8bOGMyzkK5BQpn
XxrQJOBSwj5ODj8bGk5gAKix8KzPd/ADp1VTIvO0o3wZt8o9OpLv2sak61m6F03oSKNCSQc3VVrC
10v2tKKIopzb5N5SN0inpKgmlUNUdMp9y4hJ1hqaWs9aa5cHsIViUBUShRnhbtEthabwkuVQozWv
NHVwXVMuOK9j73KfZYOv671qXGlBRRLVnw0CwUOS/a9XNUjPcNTwWvfI7kDo60IH7u8QOIwGBiih
pYyqIbtiYNB5sA5Ux6tdvZCdAli1lyDuqSMh1S0Rio/x3EWOOnfLBJ3w4ZdhE/h3iaXv7gqrvm1r
6NhOxJdBut/Mc9NlHiJlXcpa+ejI5/khdG82u1vJCb3rooHRF/iNcekN8lmTJBrCh8BpUKUu1zBE
MhpQMNQCRBTOu1X+erzRAAbBDGSGS+S+wTkY//F6XvmDHT6X6URTKve6+58HojI3UC9HRW+ANHTt
XuTgcS/qJsfvy0jieYU56diCfQRo8nDZ5RnxfjOLYmm/oltGziWjP6eHzmA+SOkbllnpflYQdcJK
hYfA9aOL2HRVslAwy6lcHKJ47A02wRS+o6am+ZfdHiMv9zAAQFBK5bSUwJ5jUY0WnYGia1S1xJPQ
9cNHN4pvrML1H80ou/AUUPOJt9M++4mP7ARu4qNMAV8EVfURFkE43g/o4ISWeetZNHi6itLAsujZ
OiCOQGaRGKA+rTkbeX7gZmZETKujEsonQSLyq9AsY8TyI2xtB0aTzSIPSMwIMGl4+JyWjorunX4D
J0TuoPuAkK6kDbLVSqbd1UAuZrRed7OW8I6JjIK3vdxMSAJy9P0l884J8lWO3DwQL0iVaPshVXAY
UMEpNBdX+HBoPWRDZ1IchvIsM5LPQ8tUVnqsaa38imEsKr++VYrAu0qL9CmX8G7UTTe+q1XKfJaF
EHlKN5kKzdPBq6HQGM1dd7LBjHIx28Y7/DDIEdmvqBS5noX0vKclq69pm2Goi0NmPlhW5Tzih1dD
jze5VjP0Sw+tIZaSZ6SaMKrmIYc36QQA4tSi/YY47W4/ywB7LRVfWcUaaul7vLGdTVnO0Cv4hRKc
vPRgI0xSmDvjtO0i7MimfAMul66aFDwbR6OwX95zYkqt1KpeXspWko6A0VBhtw4e4r31nE1HZFm7
QTEehOrh8nXvdTCiWR7QEbCKxEVbDkBmRD44ojzfXPqoaFCGkOW7erdxF1ERPeLm4M43+90T38Zd
AyXKz8udoi73QyN5MKg3T2qpBtdeEgvIRR5MZHWHH7V50NfD7CZoI76ktoqFZLoXepV6d2bYoDky
fNFLGcOLOMtuDTdMJ1LovZgwVu+4+ekOanIwRZmEezWKscz0UCiI5Io+jX5AAqMM8cs7ZMZ4l+2b
JfBCtDYaF3GYJnweWPGT42F5hrAnSO6DXNbndRamy2LvDy53ubxUKpxlIfWlTyat3tANftH8vfGI
9DC50m64NQ7yQ9txuKgNhANDL7nFXAgpuhVApJK8iomKQJqPlZSbAKY1AhnIb4yUticItcZfoX8M
bAKJIYqyOchUOdCs+80+VGdosxtgw/zhEuAW+hlpYD4iJwZgeeC4P8uFFC4sBXWgslDCiV8WLV5p
gPRM7MUr6ui7cSjTwGcf7O5qK703W2GVMg2VyaBWy8sUksjFcLC5M9JhSP0QVYsilJzLKtjKpUdK
7FaUGV4XsWmgfgtGBG6QU37W6J4vtQQeRONGcIDz/corN+V1kHkokkVS8zX0SCUgol3LDt4TVdLC
jabwWVEupdI0D3jMWaGCBy1k1fuiVialqCD0V5gyN4/oFVDmJHImPR+XLfujcorLYZ7otM2hhvg+
3TJAO2vZgB4SAyS9Ny05QsWUeldeOgMALLFxFTkwUtqfyjCMLiMfNgKpqf4QgyIdDwd0GZGD8mZG
AyYI2emngWlgUdTVW4bu4LLz9VM9wJxIq8qBT8ISeWvZK8z1wIHo6pITRan/RdL9euW24v4qnA7N
pdPsaNT5taKIZ6FrNpM02kiIzLAhuvRpl0UOJJgYO5gQJ+VaVutVSecLIaQQZEhXhNgEtt/BCXMd
TY3KCpaDItRm8S4tlpo5lQ8FNg9t9ZHzWaNXjERTG9hjX1qlCaIoWU14WxYzTyvka31gPTS0UNGA
wktJgXsAhxnZCqko7n3QRjjS75tHx7eQYOB3kb8hd6wdCcRnBvjGciIgm5l2QTdf+cn3KMcWoXx5
cPKfmhaHWGnokzm6pC1qIyvvYbDYOfDMCaLBkPH1QnqoK2Ph0HC/K4tkBMweelWaq7fc9GhoxwHd
9TDzEOoqFxtYWKzzAueBNFYnGwYth0UNaiec+12orVieMY7T2L9TDWt3bYUpnJdd8CV7od5WrwIA
Ga91GBRBobWEsb6iOIAqYx5Lc4WG3BiVRGwvwRtfWC37zzX0GD2QkhvJT9WJ4zrOHRfDE+EYRP4M
92asJGaBH6wKaplLva3C7VT/F/RdB5w8lTKug8Nd16hscs+6CoL4J1ov1aVUGTTLmwnaB82cGHKA
Fng5nONjXs/hodfnUTOjSEBTIqF7npZhOe1KyCjxT8pCphMYILia53U5NQKjHsWx7468OoqfKy8B
R+OGD5si+5LQsD3XS9W/2ZmSt4L8Nhy1WliDJwdLkYjrLabXiG3JXtsj5BVkD7s0u3HlDFxu+1Mg
o+Cr1cFicFD3Ew7FgEsaw0YpltebOlY+AwfCPIN+Hrp24QV9dWOeKq4zonAZfTaChR9gXY9TMvg4
7bZ1MwBbSQ/SSW1UAa8PEoyMopGZJugsCbgUvgOER0vXYwBS1A9SClk7BdWrYh+gGlLqdwNqNxOK
I63wLRoMrdNtHpr5FCoc8szg43cu6JjNrS5VwZj2WgpDo8C6JI2HV02olrjnFmsFtx2oHyjjSqnx
uLdQAUgjbIwakmj4utxVBvKNJootCAr4S6/Ox8vOce7Pz/W/ONv45tWhL/vrv/Lzc5wcUs9x85Mf
/3ofh/z3r+2/+fvv9P/FX1feM5lX/Ev+q7813cZXdrjNTn+pNzKf/vXpxnZu936YRBiTHG6LbXq4
22ZFkP/6375+D74mQUvw0v1jb5u9+eff/IXuW344wNm2e5b5y1/+BMzEVP7U+9X7Q7J9Hfz119qf
//ocF1HePrnjxVH3Hd/8ZfsC3vzY+93X+Xrzt8cJ6r7X18/6Omfvv2rvwSbtUzMJxz+cedvUTp9d
ek3t1H79Vu1L+sufRnZkv9h/evNNNev4U/uhf/lT7ynfOBn+2qjTdLuNAjt6OQ7VTqGFW+Q/vt/3
Dbza1t5zfBynHVUZYpL5o8OubdjAZzfMU7o947HPVrSOt8AFjkN3S0AW8EmfIy/fvpytczvfZr3R
B5h5/uj3GDFAagdnn8Jt6j33XqtqgNz4lU/gYf782xZM6j09be3e1ICu1CzTlL85/kcL+O/7+/2y
Ph4ArwfZ7//7N8t6YAyVH9/Ab5//321PnttuyoI8Tma3yvEt/eHFcUjSorfmdBFb3W5slnPqJccn
7J5X/rW19huX2jw9WWWtn+yPzsI8S+1tcByne1ZFwOTyrPveoK0T7Y8+6yJOX06mQBUwBcuisr38
+HjdFGgChr3cPtlR/8hURFwm1+HJHAwFnJS3hB1pbwosAatgbRcv3tmn1H7y+oevrB8/6/sv1TWB
W39UVcAm+3ohtc98NoG99u5eak2mf3QhP26z/OzcjvzjUO2iU3UBk/LTNtz2Tkp1KGDjTWOCl7PZ
tguU3z7zQJVFHJr3RfR0ho4yoUbvQFZkLinDEvANPj0VZ6si662Xr6MLWDT/5W6yntw9TMb/9ax9
tds0Onu3Og0VrzpN1QzdAlEKAF395ut+e7tO/h7EfvSnb+L7Y9DyQ9GBMVD/CYP7T4FDHNhbAwI2
86fIYXu83RUCwojzOM8qcpG3wyoixkXWsn8+4KX+o8fZeZEW0Yt3HKg9zDQBw45c++XtmAPl+NP3
Xxp32wSOnPd8Fv9ylrvbM8gDTi9/Gmg//iHdoGf/aXw3+s/Hwdo5EZLRkKWmcT+qGAhYF/DQqL31
Dl/919KX3xiy/j0B+6XNv6Kz4/S/nRYR197ITrZnD9v0ZdsbWUAIM955T3GR9xb3UMCVARs0yd8+
7FDAw072hZ3jqEfKOy28aNs7PoYClskEZGbaH9YQsCsnOTJpSf9kNgRsxHt2+NQOT6JPU0BwP7Wf
+pvQFPD6pkjV916ZKeCVvV8IVCeOC+/7D9LR3/53vj17+T//7b/PS5z/evtOEXFTLbfRoTcZQL1+
/LEvvafTEABFNgHjbrM4d3s3iTIQsM543pNZGAi4WVfUOBGrfT5J+URcJCv7gNpyfznoArbyyg7s
qncKK7qA+WXYk0EF7GNMTePnk7KsiDRpZRecv3bUPygVEdcRRLP2nKTKe9wLXR1kKGCxXXlE3b1R
RRzt3agnE2Hox4/5/nPt9biUzr0ss4vjcN1cWAKW2x0xfb+9oMoCUpA1EYp79qkLst4+M3nm8cfv
n5H1Nto6dq9EqCoCbpB1216wzy63cdRbdKoi4LhYxyE7u3d/qCLKpevipAKpirjr7uN+EqJqAq6k
9d/+R3xGD/Nv/7Nr4dykf/tf0bOX9OdaEzDXVG+87GSuNQGr+t6OmtPDThVRQf3svNuFAwELmjTY
9yL77MLOeoGAOhBwLtGe9E7iWFUXMMkTygy5F/UuQXUoYDZ+fhd3q0MBi+1nL3yyn6r+KhZRAX89
Q9/vb0PAsQ+b/+ye8KV3iOrfbjJ8VOr7j2kPapZsyL+pBEhdMqKA9I3efvxMi/Qbv9PrrP9B/f/3
d2hbCj2pkH39yr+xBvIporXynJ/0n9FeeHc3/85xT8/cDxKk3zfipEjj/v2ggFt9l9//vkGvgIQR
m3zQge8gJD82tUXW9vdP7h46+z84tV/jqffPrNHBe3ce/L75YJLtkzc3xCF3oKLhOwDDp5hDlI9O
l1zxDxRN1q27P/Bo6Oag12Zog8v/76E/n1KnLYT3KzBgJE5W6Js38RsPgHP8ccuTNfpuEX3HsKnd
9G8UEVFj2zbqXa4iqhjY9+Ck3Z8CXcDMTp4L+yXuJZci4E8X6TZ6dtsS6kk9TkQscGEDOW0xVR/0
O41359bvXxbT4nDy1IosYKrXlB4img/H7dClxEAAf3h33Nip7RT24TjS68C/dgD+xm13s02L/qAC
Sjuf0+L0YVURO+SBJLsBYme/fWL12wW5P+4aeAXQ/eg18Pb5v94ib/9owoHcQje7/nbvs45/c/zD
X4Nfnm8Dr+mtXBEgjlGc5fbZ3UlcJyQnC87WdlCeHm3Gu0D0e04HAC2URnrr7H0k+vsHnsXRSxvZ
vF2/ACyOP35/+emKCe5OiONQrweEgLm44ZwMexOhWN8c9qPV+R+Tkr3G4sf13sE7/jnirgCcXD82
ELBsPkUEBmnv7QqoZX9qE47+syoCijAcUI5XhG9XuAi85DluX57dVf9m27TZ4nd7Et5+G4P0CjX+
xulqnwBpRXTqULN37JO51gSEBeNtBOW+h7wTAZGbp1zefYC/iObJJMuRt+wtY+oyPxx0jZrts3sy
rIC5vfDesRwMAUHXhY3L8Ufxsoj48wJU9XMvODAF7Oip90Rh4gRTawl4c1OIQFG27YXL3761vr2L
p9sUXHF/WBHzAPOlP7uWgGN4lMYUrXu7Agf7H98WsyLizOlNgiKihTZ/fnc4KCJaaPPcDvpPqwiY
hcU2PVlgiiqgcr8A/wU6oA9PVkTcQJd2flJfwVLhx1fDpZe7xWlooryvh/7+YHkdxKXtnyxgEcjD
S49zPd9GYJD7ME/0PgVMSFFvQ9BwqXMcq4vFBwKO+FUcvDAnvXH1bwbj3z7WVnFknyIxBGwRYCN5
/2FF9LautkBS0/coeBFlJ8rw1UmRRcTVDJn2JOpRRMD1b2gaYKvd65cpIgiTd+ACTuIpVQQcrt3R
QKt7a0JVBCzgdXdqUnvrt5RFZB3r5IRVp4pgfq1Lm4QufXm7lVVVwHG8rrYv/ctDFZEkrSsvb153
Xf+RBVx5n/FfpzvaG1fE/fGVpLT0Iucl7qeN77uVv/96eiC4atHaaCv0ogt0dY9f5fvrOZzIXFBb
ZCCOY7WXCNXE44/fP/R6m540GVQR6GQK9duWL7A64d3pigj24Wt/dGU/b19OMz3FGoqI55aIFJS9
2bYswKnvm6SnK+UPrHW13fF/wlLXh1AA/dtl0j/uTXCJ/VO+iV8cwPYeFfweG0rA+faJy+TJ9nb9
gQVE359SqJ39CENA4A0L1Qnsl23mHs/f7jgWMBEr+pBU2nrDinhgtzh9aQLqFOcw2Lbe22fVBDzr
CAxc/NJ/ZyIy03XqnV1CH+6FmyJufroKffyDiLSR1pBzhqmMc7b+dPd2ihUR2Oc5hf5oe4KoUUTg
Nhi5/+oUEcjkhZ30jwZFBG19eUidQ3N6nCmagKjqNUBZxie8L0VTju/yByK2Drj+wdgCtvQSJQ7f
fT8lAvb1pd2nSioi6K6EgHb8bouIgMkQckNRPlnLIhrVlEFevLIv3KMMBdx1DGwfTve0CIbk1TY5
qSoYAspBLYaFEu9HLQrFFDK+/y5UUUR0E25Ae3lJQo6aHTdzd/0LQQyRndpYsvXTX0XA6rh3be+0
7KSqAvb1vb3z3s+0qgp4hfe2B/enN8kiIox7OAdtWHh6zGFhd/ys7z+dPzdP2w+mQ0S998Hb5qAv
js/YLToRR90cl5si+boR346u6KosYIXgJmBnLnD+V/Re7xOMgYgi8DpBcyY4fHSWtKYcAi7dlffy
QkVjgtft2+d/VQT7t1vLnBC/SRFt7Xp+TIj+wRSR1RuGCAZPdz/YZ0tAiQEU5My3Dy0U68XpHTYA
wYeaCHTevYc6gnTZSru8nTFDxZREFpAqQbHzbb84vvM/jz07Rvjf9s5uEdaw+7UbQzdUEQzKcey/
xGd/hpjik/15fSSUZQwHugjO6tIuvNTrwS3Ao8pDjLWOU/n9B9SNLQWe9AySQcqy4jhee5h8/QwB
QCIK8M4HIws4Sy7tJHdPopHXqfnm2f3H1YP+Lm34o9W5t1+hXQHwB97+0UQI8vNTWjz1kmQBxyd8
Hg8McAerOrfTJxihb9eHgJ4PikKFF/QxmiLipvZpAZX2Qj0RBeZWZgORRsCUvaFF5LVXdmnDxP7g
LhGRfo7sA+3A47H79i2KiHFGJ2tPhF7BOA4ha/alTEVEHcdxP5boEZHSoYF7Kq0rolP8ytWQphBB
EKgt+vS191yt0xbHtxEEM7Qhe4VBRcSNv2CznLxGRQQo/et0rOy0JfWeyjmIkHRq+3dZy9zvBY+K
CBWnG7BtedxC6nsRjypCPHWdny29PM+6Y/tqW3r9o0pEbvCqmnxZPPcrLaqQIxYEgPdiv3SPfx8/
2SeCASJgVG0u+To/I9ZmnH10LmLdfjwmvz9s4108eIAu0ZhuiVCtDtvr6fCuDiFC7OYczRQvc/nI
1PE+POxRZvzxL/V5/aufICAsOAfLdKK0pIrghIzgbVB6PE5Bl4uLSDDWdj/2Ug0BIf/rJpuAwwek
UPQ3sQj9l9fxiZRYlcE27OEfdBGYzXUrrb6y+YA+mEWTLREFTvbW6+H/9nVqivH/dI+5Y2z/aELB
Vc6JAmSlPZj6xgN/lJhAyxY5pad/GxT2URr0K8mRQFH4j4joP/pa3n6bf7c8D5MNDvdeHiai7n5X
ZCdNCFVE8NdetH0EP3Yax/36b12rb+fxmBz/hlXx0T97oxb8Net+DrZ2+tf/CwAA//8=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EC43-B9CB-464F-93A4-E362BD366662}" type="datetimeFigureOut">
              <a:rPr lang="fr-FR" smtClean="0"/>
              <a:t>10/12/2021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780E6D-068C-4814-8BD8-C99D0B7CA2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5025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9384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/>
              <a:t>Binariser les données </a:t>
            </a:r>
          </a:p>
          <a:p>
            <a:pPr marL="171450" indent="-171450">
              <a:buFontTx/>
              <a:buChar char="-"/>
            </a:pPr>
            <a:r>
              <a:rPr lang="fr-FR"/>
              <a:t>Best modèle</a:t>
            </a:r>
          </a:p>
          <a:p>
            <a:pPr marL="171450" indent="-171450">
              <a:buFontTx/>
              <a:buChar char="-"/>
            </a:pPr>
            <a:r>
              <a:rPr lang="fr-FR"/>
              <a:t>Multi-output pas efficace (1</a:t>
            </a:r>
            <a:r>
              <a:rPr lang="fr-FR" baseline="30000"/>
              <a:t>er</a:t>
            </a:r>
            <a:r>
              <a:rPr lang="fr-FR"/>
              <a:t> slide) manque de données (prédictions: 2 opposés + 1 moyen)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266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/>
              <a:t>Ordre des variables dans graphs</a:t>
            </a:r>
          </a:p>
          <a:p>
            <a:pPr marL="171450" indent="-171450">
              <a:buFontTx/>
              <a:buChar char="-"/>
            </a:pPr>
            <a:r>
              <a:rPr lang="fr-FR" err="1"/>
              <a:t>Summary</a:t>
            </a:r>
            <a:r>
              <a:rPr lang="fr-FR"/>
              <a:t> bar plot</a:t>
            </a:r>
          </a:p>
          <a:p>
            <a:pPr marL="171450" indent="-171450">
              <a:buFontTx/>
              <a:buChar char="-"/>
            </a:pPr>
            <a:r>
              <a:rPr lang="fr-FR" err="1"/>
              <a:t>Shap</a:t>
            </a:r>
            <a:r>
              <a:rPr lang="fr-FR"/>
              <a:t> values</a:t>
            </a:r>
          </a:p>
          <a:p>
            <a:pPr marL="171450" indent="-171450">
              <a:buFontTx/>
              <a:buChar char="-"/>
            </a:pPr>
            <a:r>
              <a:rPr lang="fr-FR" err="1"/>
              <a:t>Expected</a:t>
            </a:r>
            <a:r>
              <a:rPr lang="fr-FR"/>
              <a:t> value</a:t>
            </a:r>
          </a:p>
          <a:p>
            <a:pPr marL="171450" indent="-171450">
              <a:buFontTx/>
              <a:buChar char="-"/>
            </a:pPr>
            <a:endParaRPr lang="fr-FR"/>
          </a:p>
          <a:p>
            <a:pPr marL="171450" indent="-171450">
              <a:buFontTx/>
              <a:buChar char="-"/>
            </a:pP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907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/>
              <a:t>Ordre des variables dans graphs</a:t>
            </a:r>
          </a:p>
          <a:p>
            <a:pPr marL="171450" indent="-171450">
              <a:buFontTx/>
              <a:buChar char="-"/>
            </a:pPr>
            <a:r>
              <a:rPr lang="fr-FR" err="1"/>
              <a:t>Summary</a:t>
            </a:r>
            <a:r>
              <a:rPr lang="fr-FR"/>
              <a:t> bar plot</a:t>
            </a:r>
          </a:p>
          <a:p>
            <a:pPr marL="171450" indent="-171450">
              <a:buFontTx/>
              <a:buChar char="-"/>
            </a:pPr>
            <a:r>
              <a:rPr lang="fr-FR" err="1"/>
              <a:t>Shap</a:t>
            </a:r>
            <a:r>
              <a:rPr lang="fr-FR"/>
              <a:t> values</a:t>
            </a:r>
          </a:p>
          <a:p>
            <a:pPr marL="171450" indent="-171450">
              <a:buFontTx/>
              <a:buChar char="-"/>
            </a:pPr>
            <a:r>
              <a:rPr lang="fr-FR" err="1"/>
              <a:t>Expected</a:t>
            </a:r>
            <a:r>
              <a:rPr lang="fr-FR"/>
              <a:t> value</a:t>
            </a:r>
          </a:p>
          <a:p>
            <a:pPr marL="171450" indent="-171450">
              <a:buFontTx/>
              <a:buChar char="-"/>
            </a:pPr>
            <a:endParaRPr lang="fr-FR"/>
          </a:p>
          <a:p>
            <a:pPr marL="171450" indent="-171450">
              <a:buFontTx/>
              <a:buChar char="-"/>
            </a:pP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064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F7B1BC-1E2C-4970-B5BF-C02BDC261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42B0914-0E96-4BB2-B4D6-EAB3B9907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B5E7D4-4AE3-4947-8AC1-9EFCA7A7A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8A7356-1FDE-4463-9CA8-D25F4B318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F3035A-B67A-4114-9AB4-A50B53960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53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FBEA1-065F-444C-A5DE-31C9E7E62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487522B-35BA-4696-9D9F-2FFACAD41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485539-0659-4829-A07C-4247E25F3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D7E981-3E98-4A0B-AAE8-00BA1FB0B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57A0C9-6120-4B55-824D-84DA8C787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99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D586CD7-F62C-4C0D-ABE7-00738A635D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9446CF8-C6CF-45A9-8CE5-61D2BDF08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9367E2-0F23-45E7-8AA7-1F422FC04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452549-EEF3-45CA-AAF3-B4517BE67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F54787-3C24-4AB7-A755-75CE93782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038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00E7A4-DA3B-405E-A850-7B69F6E81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DA67FE-4601-477F-8166-59B20A65A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4DF019-D3CF-4466-A077-F2E13D696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F856EC-EAD2-4BC1-A284-602EE0E4C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E95F91-ECB5-4432-B7A4-7BAE0D50B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17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C67CAF-64B8-424B-8105-15A64DAA1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4E681F7-F85F-43B9-A6F7-4696972BF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3873C30-746E-4CE5-9B6F-DF2B8D3DC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543EBB-CE93-4773-8E27-436ADF966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87C2A7-A482-4EF4-97B8-CAC443BE5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41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120B2E-0D0B-4B73-B0BD-0F669808D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852ED9-0ACD-4F71-BE20-985338B155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BFD9336-0671-43EA-B94D-A1995E36E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A1D8E9B-73E7-4B65-99C3-B90C4203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69E66E6-2C1A-4E3A-9F1C-676C6147A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120F11-8FA7-4F46-9105-6D38A1E61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0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A9E20-E17F-40A1-B837-A51ABF8A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30723E1-5F07-4349-9C9A-66D6B0355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28215AD-0A3E-4207-A369-91A7D8AB9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52C2480-AEE9-4F2B-BC06-8631FDE1DB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08F77FE-1226-4C57-BBDB-0D69529FF7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A979B60-F6B2-45B1-B8EA-C6264EC8A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426445B-6981-4FC3-B045-179BB464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78D404E-1B42-40DB-BD63-7D9ABF626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10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8EAF5A-0D31-422D-9CB4-9911CB647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654CB4E-5C44-4665-AEEF-79D0619E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CE066E9-5C23-4379-A994-01319F6B4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5C198B9-82EC-44F4-874B-8F3357AF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540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5DA2A2-5587-48C1-9276-049CA0447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09A25CE-A5E2-42C4-804F-5D78890D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166D2DC-CE42-46D1-8206-7CB7E6653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97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2EA8D6-60AF-4A8E-9C6D-42711BB0B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F1F73B-1E77-4C04-9F80-B2A3254F5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991E414-81B8-48BD-9D62-620325170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9A7DA3-BEBE-4E7E-8C22-2B29D0095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A37D437-EFF2-41AB-8AF9-906208487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ADAE60-BF3D-4F37-9B75-2F9F2F2BF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42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72EDDD-E560-414F-A5AE-DB7F27BCF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DFEC876-0B8C-485B-B5BE-7506F28A3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937EAB5-436B-4FA5-B0A5-F54DEC14C0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D697018-ED47-406C-A441-E41511849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3071C3-0844-48BD-AAA6-77A9F174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BD21B22-F552-4E81-9741-3B998A154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AF17CE3-BF5F-427B-A53F-9252A1B59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162B1EA-EDD1-4AB4-8E02-64AE078FB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7D597E-52E2-4650-8827-14CD6A496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0908BA-74E7-496F-99C9-EE7A7186F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6C6D4D-9A2B-4303-AA54-1B71E8AB74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112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chart" Target="../charts/char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chart" Target="../charts/chart3.xml"/><Relationship Id="rId7" Type="http://schemas.microsoft.com/office/2014/relationships/chartEx" Target="../charts/chartEx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chart" Target="../charts/chart4.xml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14/relationships/chartEx" Target="../charts/chartEx2.xml"/><Relationship Id="rId7" Type="http://schemas.openxmlformats.org/officeDocument/2006/relationships/chart" Target="../charts/chart5.xml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../media/image5.png"/><Relationship Id="rId4" Type="http://schemas.openxmlformats.org/officeDocument/2006/relationships/image" Target="../media/image9.png"/><Relationship Id="rId9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14/relationships/chartEx" Target="../charts/chartEx3.xml"/><Relationship Id="rId10" Type="http://schemas.openxmlformats.org/officeDocument/2006/relationships/image" Target="../media/image13.png"/><Relationship Id="rId4" Type="http://schemas.openxmlformats.org/officeDocument/2006/relationships/image" Target="../media/image11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e 14">
            <a:extLst>
              <a:ext uri="{FF2B5EF4-FFF2-40B4-BE49-F238E27FC236}">
                <a16:creationId xmlns:a16="http://schemas.microsoft.com/office/drawing/2014/main" id="{D1ECCAA4-C2BA-4627-9646-1D0D69AA8DB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5C9824E2-6D4A-46B4-966A-35A24D6F0A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ED3DFF0-A0E7-4579-9F6D-C256F83D0E6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Image 6">
            <a:extLst>
              <a:ext uri="{FF2B5EF4-FFF2-40B4-BE49-F238E27FC236}">
                <a16:creationId xmlns:a16="http://schemas.microsoft.com/office/drawing/2014/main" id="{D810F42B-62D0-4B0D-AF13-969F0AE327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80" y="242403"/>
            <a:ext cx="1050758" cy="105075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DEAE184-2FDB-4080-9207-A7D0C6954F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473" y="242402"/>
            <a:ext cx="1066445" cy="106644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EB24E86-E201-4CFF-8D7B-EDB77BE95AEA}"/>
              </a:ext>
            </a:extLst>
          </p:cNvPr>
          <p:cNvSpPr txBox="1"/>
          <p:nvPr/>
        </p:nvSpPr>
        <p:spPr>
          <a:xfrm>
            <a:off x="1640542" y="1997839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Python for data analysis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4183A7B-FCE4-4073-933E-325B695525AC}"/>
              </a:ext>
            </a:extLst>
          </p:cNvPr>
          <p:cNvSpPr txBox="1"/>
          <p:nvPr/>
        </p:nvSpPr>
        <p:spPr>
          <a:xfrm>
            <a:off x="2608730" y="5988427"/>
            <a:ext cx="697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Bastien LEDUC – Jean LE CHEVALIER – Pierrick LE FLOCH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5370B6-E26B-44F3-BC3B-6AB3C550EF4F}"/>
              </a:ext>
            </a:extLst>
          </p:cNvPr>
          <p:cNvSpPr/>
          <p:nvPr/>
        </p:nvSpPr>
        <p:spPr>
          <a:xfrm>
            <a:off x="-13830831" y="2366683"/>
            <a:ext cx="1293607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A3B201B-3D9C-4B7B-BD6F-06DE8BA06144}"/>
              </a:ext>
            </a:extLst>
          </p:cNvPr>
          <p:cNvSpPr txBox="1"/>
          <p:nvPr/>
        </p:nvSpPr>
        <p:spPr>
          <a:xfrm>
            <a:off x="12880791" y="2828836"/>
            <a:ext cx="10626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72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72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CC496AE-3B10-4592-9BBC-651D51688AE9}"/>
              </a:ext>
            </a:extLst>
          </p:cNvPr>
          <p:cNvSpPr txBox="1"/>
          <p:nvPr/>
        </p:nvSpPr>
        <p:spPr>
          <a:xfrm>
            <a:off x="1628820" y="3299103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Drug consumption Dataset</a:t>
            </a:r>
          </a:p>
        </p:txBody>
      </p:sp>
    </p:spTree>
    <p:extLst>
      <p:ext uri="{BB962C8B-B14F-4D97-AF65-F5344CB8AC3E}">
        <p14:creationId xmlns:p14="http://schemas.microsoft.com/office/powerpoint/2010/main" val="1635492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D9C59F38-AC2B-4880-AE7E-60BCB65CCEB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34CA29FF-DD7E-4DE7-A6DC-D20EB22C1C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7A1262F-77CC-44EF-A242-BAD66F07428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3C6EE71-1F92-4EBC-82F0-C95F0C57A290}"/>
              </a:ext>
            </a:extLst>
          </p:cNvPr>
          <p:cNvGrpSpPr/>
          <p:nvPr/>
        </p:nvGrpSpPr>
        <p:grpSpPr>
          <a:xfrm>
            <a:off x="231908" y="-7706364"/>
            <a:ext cx="11728184" cy="6527619"/>
            <a:chOff x="231908" y="-8262899"/>
            <a:chExt cx="11728184" cy="6527619"/>
          </a:xfrm>
        </p:grpSpPr>
        <p:grpSp>
          <p:nvGrpSpPr>
            <p:cNvPr id="82" name="Groupe 12">
              <a:extLst>
                <a:ext uri="{FF2B5EF4-FFF2-40B4-BE49-F238E27FC236}">
                  <a16:creationId xmlns:a16="http://schemas.microsoft.com/office/drawing/2014/main" id="{78A98A82-8B65-4D68-B208-E9224C9454B1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C57663E-E313-4807-A98C-97A6548FEC13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2189A3A8-B8B1-4BB0-BA1B-FB4EC5AD264F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76ABA153-2DE6-440A-BB34-E2E2208D0ED9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6F267DB5-40A4-448C-955E-D52FCF31012D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ZoneTexte 11">
                <a:extLst>
                  <a:ext uri="{FF2B5EF4-FFF2-40B4-BE49-F238E27FC236}">
                    <a16:creationId xmlns:a16="http://schemas.microsoft.com/office/drawing/2014/main" id="{60886EA0-9AD5-44E2-BA18-0CDBEA5A9D7A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28C3881A-3394-4106-ACCF-8F93141CB386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err="1">
                  <a:latin typeface="+mj-lt"/>
                </a:rPr>
                <a:t>Multilabel</a:t>
              </a:r>
              <a:r>
                <a:rPr lang="fr-FR" sz="2400" b="1">
                  <a:latin typeface="+mj-lt"/>
                </a:rPr>
                <a:t> Classification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7F46CB96-A409-43C6-8828-4D5E14E49AFD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de ML permettant de prédire plusieurs labels 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Ex: 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trop imprécis pour un grand nombre de labels à prédire simultanément.</a:t>
              </a:r>
            </a:p>
          </p:txBody>
        </p:sp>
        <p:sp>
          <p:nvSpPr>
            <p:cNvPr id="90" name="TextBox 4">
              <a:extLst>
                <a:ext uri="{FF2B5EF4-FFF2-40B4-BE49-F238E27FC236}">
                  <a16:creationId xmlns:a16="http://schemas.microsoft.com/office/drawing/2014/main" id="{78F20FC5-3C80-404F-97F5-D9F3D7357571}"/>
                </a:ext>
              </a:extLst>
            </p:cNvPr>
            <p:cNvSpPr txBox="1"/>
            <p:nvPr/>
          </p:nvSpPr>
          <p:spPr>
            <a:xfrm>
              <a:off x="6096000" y="-7263644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Variables écartées : </a:t>
              </a:r>
              <a:r>
                <a:rPr lang="fr-FR">
                  <a:latin typeface="+mj-lt"/>
                </a:rPr>
                <a:t>« </a:t>
              </a:r>
              <a:r>
                <a:rPr lang="fr-FR" err="1">
                  <a:latin typeface="+mj-lt"/>
                </a:rPr>
                <a:t>Gender</a:t>
              </a:r>
              <a:r>
                <a:rPr lang="fr-FR">
                  <a:latin typeface="+mj-lt"/>
                </a:rPr>
                <a:t> », « </a:t>
              </a:r>
              <a:r>
                <a:rPr lang="fr-FR" err="1">
                  <a:latin typeface="+mj-lt"/>
                </a:rPr>
                <a:t>Ethnicity</a:t>
              </a:r>
              <a:r>
                <a:rPr lang="fr-FR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Outputs écartées </a:t>
              </a:r>
              <a:r>
                <a:rPr lang="en-US" b="1">
                  <a:latin typeface="+mj-lt"/>
                </a:rPr>
                <a:t>: </a:t>
              </a:r>
              <a:r>
                <a:rPr lang="fr-FR">
                  <a:latin typeface="+mj-lt"/>
                </a:rPr>
                <a:t>Drogue fictive</a:t>
              </a:r>
              <a:r>
                <a:rPr lang="en-US">
                  <a:latin typeface="+mj-lt"/>
                </a:rPr>
                <a:t> (Semeron) </a:t>
              </a:r>
              <a:endParaRPr lang="fr-FR">
                <a:latin typeface="+mj-lt"/>
              </a:endParaRPr>
            </a:p>
          </p:txBody>
        </p:sp>
        <p:sp>
          <p:nvSpPr>
            <p:cNvPr id="91" name="Rectangle 2">
              <a:extLst>
                <a:ext uri="{FF2B5EF4-FFF2-40B4-BE49-F238E27FC236}">
                  <a16:creationId xmlns:a16="http://schemas.microsoft.com/office/drawing/2014/main" id="{3A28954D-E1D6-4037-841A-9D36F2D6EF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Toutes les drogues : 5,85%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CD176273-75D2-4816-B65C-30736A977520}"/>
                </a:ext>
              </a:extLst>
            </p:cNvPr>
            <p:cNvSpPr txBox="1"/>
            <p:nvPr/>
          </p:nvSpPr>
          <p:spPr>
            <a:xfrm>
              <a:off x="9675718" y="-5808334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93" name="Accolade ouvrante 27">
              <a:extLst>
                <a:ext uri="{FF2B5EF4-FFF2-40B4-BE49-F238E27FC236}">
                  <a16:creationId xmlns:a16="http://schemas.microsoft.com/office/drawing/2014/main" id="{CA235CB9-B056-43D7-AC27-0A97B9D25307}"/>
                </a:ext>
              </a:extLst>
            </p:cNvPr>
            <p:cNvSpPr/>
            <p:nvPr/>
          </p:nvSpPr>
          <p:spPr>
            <a:xfrm>
              <a:off x="9569576" y="-5726481"/>
              <a:ext cx="191278" cy="980697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4" name="ZoneTexte 3">
              <a:extLst>
                <a:ext uri="{FF2B5EF4-FFF2-40B4-BE49-F238E27FC236}">
                  <a16:creationId xmlns:a16="http://schemas.microsoft.com/office/drawing/2014/main" id="{0AE67936-EFA3-4D2E-B1F8-5AA5AD9F72B5}"/>
                </a:ext>
              </a:extLst>
            </p:cNvPr>
            <p:cNvSpPr txBox="1"/>
            <p:nvPr/>
          </p:nvSpPr>
          <p:spPr>
            <a:xfrm>
              <a:off x="8105196" y="-5575010"/>
              <a:ext cx="15807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95" name="ZoneTexte 29">
              <a:extLst>
                <a:ext uri="{FF2B5EF4-FFF2-40B4-BE49-F238E27FC236}">
                  <a16:creationId xmlns:a16="http://schemas.microsoft.com/office/drawing/2014/main" id="{D4008DB6-54CC-4240-9304-8FB66BC6D3D4}"/>
                </a:ext>
              </a:extLst>
            </p:cNvPr>
            <p:cNvSpPr txBox="1"/>
            <p:nvPr/>
          </p:nvSpPr>
          <p:spPr>
            <a:xfrm>
              <a:off x="7836853" y="-4953368"/>
              <a:ext cx="1932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96" name="Accolade ouvrante 27">
              <a:extLst>
                <a:ext uri="{FF2B5EF4-FFF2-40B4-BE49-F238E27FC236}">
                  <a16:creationId xmlns:a16="http://schemas.microsoft.com/office/drawing/2014/main" id="{0B60C123-6305-4954-986E-CB0B51C819B9}"/>
                </a:ext>
              </a:extLst>
            </p:cNvPr>
            <p:cNvSpPr/>
            <p:nvPr/>
          </p:nvSpPr>
          <p:spPr>
            <a:xfrm>
              <a:off x="9569576" y="-4710481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7" name="Rectangle 2">
              <a:extLst>
                <a:ext uri="{FF2B5EF4-FFF2-40B4-BE49-F238E27FC236}">
                  <a16:creationId xmlns:a16="http://schemas.microsoft.com/office/drawing/2014/main" id="{954D9C01-7F30-44EB-86E3-0E9FC523F6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67000" y="-6105937"/>
              <a:ext cx="221743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prédictions :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F73C32D5-0124-4737-8C97-BC5462BFF9D3}"/>
                </a:ext>
              </a:extLst>
            </p:cNvPr>
            <p:cNvSpPr txBox="1"/>
            <p:nvPr/>
          </p:nvSpPr>
          <p:spPr>
            <a:xfrm>
              <a:off x="6096000" y="-4450886"/>
              <a:ext cx="4398264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u="sng">
                  <a:latin typeface="+mj-lt"/>
                </a:rPr>
                <a:t>Individus « types »</a:t>
              </a:r>
              <a:r>
                <a:rPr lang="fr-FR" sz="1400" b="1" u="sng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 b="1" u="sng">
                  <a:latin typeface="+mj-lt"/>
                </a:rPr>
                <a:t>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Drogué »         =  [-0.95197,-2.43591,2,2,2,-2,-2,2,2]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Non-drogué » = [2.59171,1.98437,-2,-2,-2,2,2,-2,-2]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Lambda »        =  [-0.07854,-0.05921,0,0,0,0,0,0,0]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sz="1400">
                <a:latin typeface="+mj-lt"/>
              </a:endParaRPr>
            </a:p>
            <a:p>
              <a:r>
                <a:rPr lang="fr-FR" sz="1400" b="1" u="sng">
                  <a:latin typeface="+mj-lt"/>
                </a:rPr>
                <a:t>Prédictions obtenues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Non-drogué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Lambda » : </a:t>
              </a:r>
              <a:endParaRPr lang="fr-FR" sz="1400" b="1" u="sng">
                <a:latin typeface="+mj-lt"/>
              </a:endParaRPr>
            </a:p>
          </p:txBody>
        </p:sp>
        <p:sp>
          <p:nvSpPr>
            <p:cNvPr id="99" name="Rectangle 3">
              <a:extLst>
                <a:ext uri="{FF2B5EF4-FFF2-40B4-BE49-F238E27FC236}">
                  <a16:creationId xmlns:a16="http://schemas.microsoft.com/office/drawing/2014/main" id="{4D672CB0-0DDF-4AFC-ABC8-7B1A7F5662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3132250"/>
              <a:ext cx="3056121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27ACA1F1-65A7-4E86-A4CB-F88E92D556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81367" y="-2910715"/>
              <a:ext cx="335342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101" name="Rectangle 6">
              <a:extLst>
                <a:ext uri="{FF2B5EF4-FFF2-40B4-BE49-F238E27FC236}">
                  <a16:creationId xmlns:a16="http://schemas.microsoft.com/office/drawing/2014/main" id="{65375A1D-0E39-468A-8FAD-3B1A1197B8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2660131"/>
              <a:ext cx="294934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1A5F02E5-5449-441D-8265-7F2064EC215D}"/>
                </a:ext>
              </a:extLst>
            </p:cNvPr>
            <p:cNvSpPr txBox="1"/>
            <p:nvPr/>
          </p:nvSpPr>
          <p:spPr>
            <a:xfrm>
              <a:off x="5983083" y="-2402921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7210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7F96F1E1-A3EC-41AF-8925-98E3312F3961}"/>
              </a:ext>
            </a:extLst>
          </p:cNvPr>
          <p:cNvGrpSpPr/>
          <p:nvPr/>
        </p:nvGrpSpPr>
        <p:grpSpPr>
          <a:xfrm>
            <a:off x="0" y="10647"/>
            <a:ext cx="12192000" cy="6858369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00314C89-DF67-46A6-B36D-42B8A92510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417D263-6D49-498B-B9DB-B63FEA7AFF5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679AE1E5-BD15-40A3-A42C-812D459FDEAE}"/>
              </a:ext>
            </a:extLst>
          </p:cNvPr>
          <p:cNvSpPr/>
          <p:nvPr/>
        </p:nvSpPr>
        <p:spPr>
          <a:xfrm>
            <a:off x="0" y="890464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ZoneTexte 57">
            <a:extLst>
              <a:ext uri="{FF2B5EF4-FFF2-40B4-BE49-F238E27FC236}">
                <a16:creationId xmlns:a16="http://schemas.microsoft.com/office/drawing/2014/main" id="{4DDCDB81-BF0F-4D60-A534-E506CBEE401A}"/>
              </a:ext>
            </a:extLst>
          </p:cNvPr>
          <p:cNvSpPr txBox="1"/>
          <p:nvPr/>
        </p:nvSpPr>
        <p:spPr>
          <a:xfrm>
            <a:off x="505747" y="936679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C571706E-FD0D-4E9E-9E28-D267C0FE6A6C}"/>
              </a:ext>
            </a:extLst>
          </p:cNvPr>
          <p:cNvGrpSpPr/>
          <p:nvPr/>
        </p:nvGrpSpPr>
        <p:grpSpPr>
          <a:xfrm>
            <a:off x="231908" y="137000"/>
            <a:ext cx="11728184" cy="6527619"/>
            <a:chOff x="231908" y="-8262899"/>
            <a:chExt cx="11728184" cy="6527619"/>
          </a:xfrm>
        </p:grpSpPr>
        <p:grpSp>
          <p:nvGrpSpPr>
            <p:cNvPr id="157" name="Groupe 12">
              <a:extLst>
                <a:ext uri="{FF2B5EF4-FFF2-40B4-BE49-F238E27FC236}">
                  <a16:creationId xmlns:a16="http://schemas.microsoft.com/office/drawing/2014/main" id="{B4A5ECDE-2B19-4230-9E5C-3CEAB2C17F83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4A7BEE71-D5EB-49B7-8F55-2F379A78DC51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FCEAB485-5E71-4962-AA9F-C0A94A019834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5" name="Rectangle 174">
                <a:extLst>
                  <a:ext uri="{FF2B5EF4-FFF2-40B4-BE49-F238E27FC236}">
                    <a16:creationId xmlns:a16="http://schemas.microsoft.com/office/drawing/2014/main" id="{04B75A30-FB1D-4F49-9CC2-4CAA62EFFA9A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1EFEA7E2-934D-4013-BC22-CE7C8057D6F2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ZoneTexte 11">
                <a:extLst>
                  <a:ext uri="{FF2B5EF4-FFF2-40B4-BE49-F238E27FC236}">
                    <a16:creationId xmlns:a16="http://schemas.microsoft.com/office/drawing/2014/main" id="{E4F556D1-C3BB-424C-93F6-AC27FC061F75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161BF86B-FA6C-4325-8286-AA90B98ABA25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err="1">
                  <a:latin typeface="+mj-lt"/>
                </a:rPr>
                <a:t>Multilabel</a:t>
              </a:r>
              <a:r>
                <a:rPr lang="fr-FR" sz="2400" b="1">
                  <a:latin typeface="+mj-lt"/>
                </a:rPr>
                <a:t> Classification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768D95F7-6E43-46E3-AB1D-BB402911CEC2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de ML permettant de prédire plusieurs labels 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Ex: 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trop imprécis pour un grand nombre de labels à prédire simultanément.</a:t>
              </a:r>
            </a:p>
          </p:txBody>
        </p:sp>
        <p:sp>
          <p:nvSpPr>
            <p:cNvPr id="160" name="TextBox 4">
              <a:extLst>
                <a:ext uri="{FF2B5EF4-FFF2-40B4-BE49-F238E27FC236}">
                  <a16:creationId xmlns:a16="http://schemas.microsoft.com/office/drawing/2014/main" id="{A3BE8B9E-08D5-41C8-88E9-481B67BE70AD}"/>
                </a:ext>
              </a:extLst>
            </p:cNvPr>
            <p:cNvSpPr txBox="1"/>
            <p:nvPr/>
          </p:nvSpPr>
          <p:spPr>
            <a:xfrm>
              <a:off x="6096000" y="-7263644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Variables écartées : </a:t>
              </a:r>
              <a:r>
                <a:rPr lang="fr-FR">
                  <a:latin typeface="+mj-lt"/>
                </a:rPr>
                <a:t>« </a:t>
              </a:r>
              <a:r>
                <a:rPr lang="fr-FR" err="1">
                  <a:latin typeface="+mj-lt"/>
                </a:rPr>
                <a:t>Gender</a:t>
              </a:r>
              <a:r>
                <a:rPr lang="fr-FR">
                  <a:latin typeface="+mj-lt"/>
                </a:rPr>
                <a:t> », « </a:t>
              </a:r>
              <a:r>
                <a:rPr lang="fr-FR" err="1">
                  <a:latin typeface="+mj-lt"/>
                </a:rPr>
                <a:t>Ethnicity</a:t>
              </a:r>
              <a:r>
                <a:rPr lang="fr-FR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Outputs écartées :</a:t>
              </a:r>
              <a:r>
                <a:rPr lang="fr-FR">
                  <a:latin typeface="+mj-lt"/>
                </a:rPr>
                <a:t> Drogue fictive</a:t>
              </a:r>
              <a:r>
                <a:rPr lang="en-US">
                  <a:latin typeface="+mj-lt"/>
                </a:rPr>
                <a:t> (Semeron) </a:t>
              </a:r>
              <a:endParaRPr lang="fr-FR">
                <a:latin typeface="+mj-lt"/>
              </a:endParaRPr>
            </a:p>
          </p:txBody>
        </p:sp>
        <p:sp>
          <p:nvSpPr>
            <p:cNvPr id="161" name="Rectangle 2">
              <a:extLst>
                <a:ext uri="{FF2B5EF4-FFF2-40B4-BE49-F238E27FC236}">
                  <a16:creationId xmlns:a16="http://schemas.microsoft.com/office/drawing/2014/main" id="{39C420D6-DF78-40B1-9EFC-B3E4A47225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Toutes les drogues : 5,85%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755F6516-13C2-49A4-92A1-D46DE9257748}"/>
                </a:ext>
              </a:extLst>
            </p:cNvPr>
            <p:cNvSpPr txBox="1"/>
            <p:nvPr/>
          </p:nvSpPr>
          <p:spPr>
            <a:xfrm>
              <a:off x="9675718" y="-5808334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163" name="Accolade ouvrante 27">
              <a:extLst>
                <a:ext uri="{FF2B5EF4-FFF2-40B4-BE49-F238E27FC236}">
                  <a16:creationId xmlns:a16="http://schemas.microsoft.com/office/drawing/2014/main" id="{B8053FA1-3061-4CD1-BFC8-3D5C8E08CDF0}"/>
                </a:ext>
              </a:extLst>
            </p:cNvPr>
            <p:cNvSpPr/>
            <p:nvPr/>
          </p:nvSpPr>
          <p:spPr>
            <a:xfrm>
              <a:off x="9569576" y="-5726481"/>
              <a:ext cx="191278" cy="980697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4" name="ZoneTexte 3">
              <a:extLst>
                <a:ext uri="{FF2B5EF4-FFF2-40B4-BE49-F238E27FC236}">
                  <a16:creationId xmlns:a16="http://schemas.microsoft.com/office/drawing/2014/main" id="{B6C04B47-B2C5-45BE-8A3F-475AD9EFCE9D}"/>
                </a:ext>
              </a:extLst>
            </p:cNvPr>
            <p:cNvSpPr txBox="1"/>
            <p:nvPr/>
          </p:nvSpPr>
          <p:spPr>
            <a:xfrm>
              <a:off x="8105196" y="-5575010"/>
              <a:ext cx="15807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165" name="ZoneTexte 29">
              <a:extLst>
                <a:ext uri="{FF2B5EF4-FFF2-40B4-BE49-F238E27FC236}">
                  <a16:creationId xmlns:a16="http://schemas.microsoft.com/office/drawing/2014/main" id="{D89D1F8B-AAEC-4BD4-A8AD-B2B3E8965F39}"/>
                </a:ext>
              </a:extLst>
            </p:cNvPr>
            <p:cNvSpPr txBox="1"/>
            <p:nvPr/>
          </p:nvSpPr>
          <p:spPr>
            <a:xfrm>
              <a:off x="7836853" y="-4953368"/>
              <a:ext cx="1932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166" name="Accolade ouvrante 27">
              <a:extLst>
                <a:ext uri="{FF2B5EF4-FFF2-40B4-BE49-F238E27FC236}">
                  <a16:creationId xmlns:a16="http://schemas.microsoft.com/office/drawing/2014/main" id="{D7CCC655-1403-4306-B8A1-EBF1D9B7A0ED}"/>
                </a:ext>
              </a:extLst>
            </p:cNvPr>
            <p:cNvSpPr/>
            <p:nvPr/>
          </p:nvSpPr>
          <p:spPr>
            <a:xfrm>
              <a:off x="9569576" y="-4710481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7" name="Rectangle 2">
              <a:extLst>
                <a:ext uri="{FF2B5EF4-FFF2-40B4-BE49-F238E27FC236}">
                  <a16:creationId xmlns:a16="http://schemas.microsoft.com/office/drawing/2014/main" id="{9C7A27CE-A35E-48F6-BE93-361906584D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67000" y="-6104881"/>
              <a:ext cx="221743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prédictions :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EF44D1EB-FE86-484E-BB09-C969D945F164}"/>
                </a:ext>
              </a:extLst>
            </p:cNvPr>
            <p:cNvSpPr txBox="1"/>
            <p:nvPr/>
          </p:nvSpPr>
          <p:spPr>
            <a:xfrm>
              <a:off x="6096000" y="-4450886"/>
              <a:ext cx="4398264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u="sng">
                  <a:latin typeface="+mj-lt"/>
                </a:rPr>
                <a:t>Individus « types »</a:t>
              </a:r>
              <a:r>
                <a:rPr lang="fr-FR" sz="1400" b="1" u="sng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 b="1" u="sng">
                  <a:latin typeface="+mj-lt"/>
                </a:rPr>
                <a:t>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Drogué »         =  [-0.95197,-2.43591,2,2,2,-2,-2,2,2]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Non-drogué » = [2.59171,1.98437,-2,-2,-2,2,2,-2,-2]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Lambda »        =  [-0.07854,-0.05921,0,0,0,0,0,0,0]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sz="1400">
                <a:latin typeface="+mj-lt"/>
              </a:endParaRPr>
            </a:p>
            <a:p>
              <a:r>
                <a:rPr lang="fr-FR" sz="1400" b="1" u="sng">
                  <a:latin typeface="+mj-lt"/>
                </a:rPr>
                <a:t>Prédictions obtenues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Non-drogué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Lambda » : </a:t>
              </a:r>
              <a:endParaRPr lang="fr-FR" sz="1400" b="1" u="sng">
                <a:latin typeface="+mj-lt"/>
              </a:endParaRPr>
            </a:p>
          </p:txBody>
        </p:sp>
        <p:sp>
          <p:nvSpPr>
            <p:cNvPr id="169" name="Rectangle 3">
              <a:extLst>
                <a:ext uri="{FF2B5EF4-FFF2-40B4-BE49-F238E27FC236}">
                  <a16:creationId xmlns:a16="http://schemas.microsoft.com/office/drawing/2014/main" id="{D7A83DD5-345F-4B5F-83C6-B2E51162E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3132250"/>
              <a:ext cx="3056121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170" name="Rectangle 5">
              <a:extLst>
                <a:ext uri="{FF2B5EF4-FFF2-40B4-BE49-F238E27FC236}">
                  <a16:creationId xmlns:a16="http://schemas.microsoft.com/office/drawing/2014/main" id="{FC80E728-DE36-4652-AA93-45B15A526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81367" y="-2910715"/>
              <a:ext cx="335342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171" name="Rectangle 6">
              <a:extLst>
                <a:ext uri="{FF2B5EF4-FFF2-40B4-BE49-F238E27FC236}">
                  <a16:creationId xmlns:a16="http://schemas.microsoft.com/office/drawing/2014/main" id="{D8D446B3-6052-43E2-997A-367D5E754E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2660131"/>
              <a:ext cx="294934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97DD33EE-8B95-4C97-86CD-D2335FB792E9}"/>
                </a:ext>
              </a:extLst>
            </p:cNvPr>
            <p:cNvSpPr txBox="1"/>
            <p:nvPr/>
          </p:nvSpPr>
          <p:spPr>
            <a:xfrm>
              <a:off x="5983083" y="-2402921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27F3D78-6BD0-4D26-BBEC-F30E4FE76D14}"/>
              </a:ext>
            </a:extLst>
          </p:cNvPr>
          <p:cNvGrpSpPr/>
          <p:nvPr/>
        </p:nvGrpSpPr>
        <p:grpSpPr>
          <a:xfrm>
            <a:off x="199824" y="-7598077"/>
            <a:ext cx="11728184" cy="6527619"/>
            <a:chOff x="231908" y="134218"/>
            <a:chExt cx="11728184" cy="6527619"/>
          </a:xfrm>
        </p:grpSpPr>
        <p:grpSp>
          <p:nvGrpSpPr>
            <p:cNvPr id="48" name="Groupe 12">
              <a:extLst>
                <a:ext uri="{FF2B5EF4-FFF2-40B4-BE49-F238E27FC236}">
                  <a16:creationId xmlns:a16="http://schemas.microsoft.com/office/drawing/2014/main" id="{5BD6AAFB-CE82-4DDF-8F84-B8059AAD616D}"/>
                </a:ext>
              </a:extLst>
            </p:cNvPr>
            <p:cNvGrpSpPr/>
            <p:nvPr/>
          </p:nvGrpSpPr>
          <p:grpSpPr>
            <a:xfrm>
              <a:off x="231908" y="134218"/>
              <a:ext cx="11728184" cy="6527619"/>
              <a:chOff x="231908" y="146918"/>
              <a:chExt cx="11728184" cy="6527619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4009059-D69A-4711-AC64-A718913BC1F6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984549CA-CA18-4A8C-9C30-EC4E9110F34C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4573A886-4320-46C4-BA88-0F639BAF052D}"/>
                  </a:ext>
                </a:extLst>
              </p:cNvPr>
              <p:cNvSpPr/>
              <p:nvPr/>
            </p:nvSpPr>
            <p:spPr>
              <a:xfrm>
                <a:off x="5774465" y="679699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AD2532D9-4DC4-4E61-869F-9CE433275C8D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ZoneTexte 11">
                <a:extLst>
                  <a:ext uri="{FF2B5EF4-FFF2-40B4-BE49-F238E27FC236}">
                    <a16:creationId xmlns:a16="http://schemas.microsoft.com/office/drawing/2014/main" id="{B9C9D963-F4F5-4B95-9FA6-6C1D646C74D3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49" name="Rectangle 2">
              <a:extLst>
                <a:ext uri="{FF2B5EF4-FFF2-40B4-BE49-F238E27FC236}">
                  <a16:creationId xmlns:a16="http://schemas.microsoft.com/office/drawing/2014/main" id="{C692D9E4-A0E3-4DC6-B3A8-63FA405156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6000" y="3548496"/>
              <a:ext cx="4187434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 err="1">
                  <a:latin typeface="+mj-lt"/>
                </a:rPr>
                <a:t>Models_scores</a:t>
              </a:r>
              <a:r>
                <a:rPr lang="fr-FR" altLang="fr-FR" sz="1250" b="1" u="sng">
                  <a:latin typeface="+mj-lt"/>
                </a:rPr>
                <a:t>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{'</a:t>
              </a:r>
              <a:r>
                <a:rPr lang="fr-FR" altLang="fr-FR" sz="1250" b="1" err="1">
                  <a:latin typeface="+mj-lt"/>
                </a:rPr>
                <a:t>LogReg</a:t>
              </a:r>
              <a:r>
                <a:rPr lang="fr-FR" altLang="fr-FR" sz="1250" b="1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'XGB': 0.7287234042553191} </a:t>
              </a:r>
            </a:p>
          </p:txBody>
        </p:sp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8117EF36-69AB-4457-9C2C-F404645F59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1267558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AF382EB-C3F7-4701-8D61-D80B5D7723D9}"/>
                </a:ext>
              </a:extLst>
            </p:cNvPr>
            <p:cNvSpPr txBox="1"/>
            <p:nvPr/>
          </p:nvSpPr>
          <p:spPr>
            <a:xfrm>
              <a:off x="607595" y="876368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Matrice de corrélation pour </a:t>
              </a:r>
              <a:r>
                <a:rPr lang="fr-FR" err="1"/>
                <a:t>Logistic</a:t>
              </a:r>
              <a:r>
                <a:rPr lang="fr-FR"/>
                <a:t> </a:t>
              </a:r>
              <a:r>
                <a:rPr lang="fr-FR" err="1"/>
                <a:t>Regression</a:t>
              </a:r>
              <a:r>
                <a:rPr lang="fr-FR"/>
                <a:t>: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FD95E23-3C80-4BCC-895F-753B6B7CEA6E}"/>
                </a:ext>
              </a:extLst>
            </p:cNvPr>
            <p:cNvSpPr txBox="1"/>
            <p:nvPr/>
          </p:nvSpPr>
          <p:spPr>
            <a:xfrm>
              <a:off x="6096000" y="2268274"/>
              <a:ext cx="53660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>
                  <a:latin typeface="+mj-lt"/>
                </a:rPr>
                <a:t>Problématique : </a:t>
              </a:r>
            </a:p>
            <a:p>
              <a:r>
                <a:rPr lang="fr-FR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53" name="TextBox 4">
              <a:extLst>
                <a:ext uri="{FF2B5EF4-FFF2-40B4-BE49-F238E27FC236}">
                  <a16:creationId xmlns:a16="http://schemas.microsoft.com/office/drawing/2014/main" id="{CBAFFB5D-A7F3-42F5-8904-0EA47932472D}"/>
                </a:ext>
              </a:extLst>
            </p:cNvPr>
            <p:cNvSpPr txBox="1"/>
            <p:nvPr/>
          </p:nvSpPr>
          <p:spPr>
            <a:xfrm>
              <a:off x="6096000" y="906646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Variables écartées : </a:t>
              </a:r>
              <a:r>
                <a:rPr lang="fr-FR">
                  <a:latin typeface="+mj-lt"/>
                </a:rPr>
                <a:t>« </a:t>
              </a:r>
              <a:r>
                <a:rPr lang="fr-FR" err="1">
                  <a:latin typeface="+mj-lt"/>
                </a:rPr>
                <a:t>Gender</a:t>
              </a:r>
              <a:r>
                <a:rPr lang="fr-FR">
                  <a:latin typeface="+mj-lt"/>
                </a:rPr>
                <a:t> », « </a:t>
              </a:r>
              <a:r>
                <a:rPr lang="fr-FR" err="1">
                  <a:latin typeface="+mj-lt"/>
                </a:rPr>
                <a:t>Ethnicity</a:t>
              </a:r>
              <a:r>
                <a:rPr lang="fr-FR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Outputs écartées : </a:t>
              </a:r>
              <a:r>
                <a:rPr lang="fr-FR">
                  <a:latin typeface="+mj-lt"/>
                </a:rPr>
                <a:t>Drogues légales + Drogue fictive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92C12A5D-B58F-4EC5-9AFE-FB8BF265C13D}"/>
                </a:ext>
              </a:extLst>
            </p:cNvPr>
            <p:cNvSpPr txBox="1"/>
            <p:nvPr/>
          </p:nvSpPr>
          <p:spPr>
            <a:xfrm>
              <a:off x="9760854" y="3727867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55" name="Accolade ouvrante 1">
              <a:extLst>
                <a:ext uri="{FF2B5EF4-FFF2-40B4-BE49-F238E27FC236}">
                  <a16:creationId xmlns:a16="http://schemas.microsoft.com/office/drawing/2014/main" id="{B61CC712-0544-4191-B356-2C6B4241A1A3}"/>
                </a:ext>
              </a:extLst>
            </p:cNvPr>
            <p:cNvSpPr/>
            <p:nvPr/>
          </p:nvSpPr>
          <p:spPr>
            <a:xfrm>
              <a:off x="9654409" y="3728563"/>
              <a:ext cx="158896" cy="563670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Accolade ouvrante 27">
              <a:extLst>
                <a:ext uri="{FF2B5EF4-FFF2-40B4-BE49-F238E27FC236}">
                  <a16:creationId xmlns:a16="http://schemas.microsoft.com/office/drawing/2014/main" id="{BE693A7E-3198-4078-A18C-BB06E9ED48FF}"/>
                </a:ext>
              </a:extLst>
            </p:cNvPr>
            <p:cNvSpPr/>
            <p:nvPr/>
          </p:nvSpPr>
          <p:spPr>
            <a:xfrm>
              <a:off x="9654666" y="4337641"/>
              <a:ext cx="158896" cy="70764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7" name="ZoneTexte 3">
              <a:extLst>
                <a:ext uri="{FF2B5EF4-FFF2-40B4-BE49-F238E27FC236}">
                  <a16:creationId xmlns:a16="http://schemas.microsoft.com/office/drawing/2014/main" id="{028A564B-C2F9-4E51-A8EF-14139533381D}"/>
                </a:ext>
              </a:extLst>
            </p:cNvPr>
            <p:cNvSpPr txBox="1"/>
            <p:nvPr/>
          </p:nvSpPr>
          <p:spPr>
            <a:xfrm>
              <a:off x="8609610" y="3868410"/>
              <a:ext cx="11239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1 - Utilisateur récent :</a:t>
              </a:r>
            </a:p>
          </p:txBody>
        </p:sp>
        <p:sp>
          <p:nvSpPr>
            <p:cNvPr id="58" name="ZoneTexte 29">
              <a:extLst>
                <a:ext uri="{FF2B5EF4-FFF2-40B4-BE49-F238E27FC236}">
                  <a16:creationId xmlns:a16="http://schemas.microsoft.com/office/drawing/2014/main" id="{ED55D1DE-9058-440F-A69C-F990889FFAA4}"/>
                </a:ext>
              </a:extLst>
            </p:cNvPr>
            <p:cNvSpPr txBox="1"/>
            <p:nvPr/>
          </p:nvSpPr>
          <p:spPr>
            <a:xfrm>
              <a:off x="8360230" y="4541115"/>
              <a:ext cx="14655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0 - Utilisateur non récent :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146A152-BED2-40B4-884C-70D8DA176323}"/>
                </a:ext>
              </a:extLst>
            </p:cNvPr>
            <p:cNvSpPr txBox="1"/>
            <p:nvPr/>
          </p:nvSpPr>
          <p:spPr>
            <a:xfrm>
              <a:off x="5983083" y="5634890"/>
              <a:ext cx="5802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de régression rapide et utile pour la classification binaire.</a:t>
              </a:r>
            </a:p>
          </p:txBody>
        </p:sp>
        <p:sp>
          <p:nvSpPr>
            <p:cNvPr id="60" name="Rectangle 2">
              <a:extLst>
                <a:ext uri="{FF2B5EF4-FFF2-40B4-BE49-F238E27FC236}">
                  <a16:creationId xmlns:a16="http://schemas.microsoft.com/office/drawing/2014/main" id="{02F121FC-F140-43D5-914C-4F832D56B5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04587" y="3399099"/>
              <a:ext cx="221743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prédictions 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2924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roupe 141">
            <a:extLst>
              <a:ext uri="{FF2B5EF4-FFF2-40B4-BE49-F238E27FC236}">
                <a16:creationId xmlns:a16="http://schemas.microsoft.com/office/drawing/2014/main" id="{914C3F14-7C06-4952-8173-D4AB978B71F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43" name="Image 142">
              <a:extLst>
                <a:ext uri="{FF2B5EF4-FFF2-40B4-BE49-F238E27FC236}">
                  <a16:creationId xmlns:a16="http://schemas.microsoft.com/office/drawing/2014/main" id="{D266519E-CB6C-487D-BB1F-C391037D42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EE0F4012-BA0B-4EB7-A859-866985BEC94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AB1A6D1-10AA-4CE1-919C-C2309ABC3102}"/>
              </a:ext>
            </a:extLst>
          </p:cNvPr>
          <p:cNvGrpSpPr/>
          <p:nvPr/>
        </p:nvGrpSpPr>
        <p:grpSpPr>
          <a:xfrm>
            <a:off x="231908" y="8310876"/>
            <a:ext cx="11728184" cy="6527619"/>
            <a:chOff x="231908" y="-8262899"/>
            <a:chExt cx="11728184" cy="6527619"/>
          </a:xfrm>
        </p:grpSpPr>
        <p:grpSp>
          <p:nvGrpSpPr>
            <p:cNvPr id="121" name="Groupe 12">
              <a:extLst>
                <a:ext uri="{FF2B5EF4-FFF2-40B4-BE49-F238E27FC236}">
                  <a16:creationId xmlns:a16="http://schemas.microsoft.com/office/drawing/2014/main" id="{7431D45B-F67A-438D-BA76-9D9545A1D765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791F0EED-A08F-4E99-85C6-4683A9CC9D1B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3DD8389A-98DA-4C12-97A0-32134D50DC8F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51E7EB24-B3F7-4FFC-B7A9-B79C0F2AE172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A069E7AC-9AD0-4B13-BE82-11A04D496EC9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ZoneTexte 11">
                <a:extLst>
                  <a:ext uri="{FF2B5EF4-FFF2-40B4-BE49-F238E27FC236}">
                    <a16:creationId xmlns:a16="http://schemas.microsoft.com/office/drawing/2014/main" id="{4E26E023-A185-4C19-9904-339BD81CEFF0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4AFE5958-2D29-45F2-871A-B6035990BDB1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err="1">
                  <a:latin typeface="+mj-lt"/>
                </a:rPr>
                <a:t>Multilabel</a:t>
              </a:r>
              <a:r>
                <a:rPr lang="fr-FR" sz="2400" b="1">
                  <a:latin typeface="+mj-lt"/>
                </a:rPr>
                <a:t> Classification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FE822704-C519-4919-8E5F-DCC733B2030B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de ML permettant de prédire plusieurs labels 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Ex: 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trop imprécis pour un grand nombre de labels à prédire simultanément.</a:t>
              </a:r>
            </a:p>
          </p:txBody>
        </p:sp>
        <p:sp>
          <p:nvSpPr>
            <p:cNvPr id="124" name="TextBox 4">
              <a:extLst>
                <a:ext uri="{FF2B5EF4-FFF2-40B4-BE49-F238E27FC236}">
                  <a16:creationId xmlns:a16="http://schemas.microsoft.com/office/drawing/2014/main" id="{0AEA757B-8107-4C5E-A021-6F79B1353415}"/>
                </a:ext>
              </a:extLst>
            </p:cNvPr>
            <p:cNvSpPr txBox="1"/>
            <p:nvPr/>
          </p:nvSpPr>
          <p:spPr>
            <a:xfrm>
              <a:off x="6096000" y="-7263644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Variables écartées : </a:t>
              </a:r>
              <a:r>
                <a:rPr lang="fr-FR">
                  <a:latin typeface="+mj-lt"/>
                </a:rPr>
                <a:t>« </a:t>
              </a:r>
              <a:r>
                <a:rPr lang="fr-FR" err="1">
                  <a:latin typeface="+mj-lt"/>
                </a:rPr>
                <a:t>Gender</a:t>
              </a:r>
              <a:r>
                <a:rPr lang="fr-FR">
                  <a:latin typeface="+mj-lt"/>
                </a:rPr>
                <a:t> », « </a:t>
              </a:r>
              <a:r>
                <a:rPr lang="fr-FR" err="1">
                  <a:latin typeface="+mj-lt"/>
                </a:rPr>
                <a:t>Ethnicity</a:t>
              </a:r>
              <a:r>
                <a:rPr lang="fr-FR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Outputs écartées </a:t>
              </a:r>
              <a:r>
                <a:rPr lang="en-US" b="1">
                  <a:latin typeface="+mj-lt"/>
                </a:rPr>
                <a:t>: </a:t>
              </a:r>
              <a:r>
                <a:rPr lang="fr-FR">
                  <a:latin typeface="+mj-lt"/>
                </a:rPr>
                <a:t>Drogue fictive</a:t>
              </a:r>
              <a:r>
                <a:rPr lang="en-US">
                  <a:latin typeface="+mj-lt"/>
                </a:rPr>
                <a:t> (Semeron) </a:t>
              </a:r>
              <a:endParaRPr lang="fr-FR">
                <a:latin typeface="+mj-lt"/>
              </a:endParaRPr>
            </a:p>
          </p:txBody>
        </p:sp>
        <p:sp>
          <p:nvSpPr>
            <p:cNvPr id="125" name="Rectangle 2">
              <a:extLst>
                <a:ext uri="{FF2B5EF4-FFF2-40B4-BE49-F238E27FC236}">
                  <a16:creationId xmlns:a16="http://schemas.microsoft.com/office/drawing/2014/main" id="{1CFE3A84-FC25-405D-85B1-9CF51A32D8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Toutes les drogues : 5,85%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1D9C5894-E75F-41BF-88D2-097D976F9D4E}"/>
                </a:ext>
              </a:extLst>
            </p:cNvPr>
            <p:cNvSpPr txBox="1"/>
            <p:nvPr/>
          </p:nvSpPr>
          <p:spPr>
            <a:xfrm>
              <a:off x="9675718" y="-5808334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127" name="Accolade ouvrante 27">
              <a:extLst>
                <a:ext uri="{FF2B5EF4-FFF2-40B4-BE49-F238E27FC236}">
                  <a16:creationId xmlns:a16="http://schemas.microsoft.com/office/drawing/2014/main" id="{E17B4260-EAA7-4FBF-914F-9D169C08BEFC}"/>
                </a:ext>
              </a:extLst>
            </p:cNvPr>
            <p:cNvSpPr/>
            <p:nvPr/>
          </p:nvSpPr>
          <p:spPr>
            <a:xfrm>
              <a:off x="9569576" y="-5726481"/>
              <a:ext cx="191278" cy="980697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8" name="ZoneTexte 3">
              <a:extLst>
                <a:ext uri="{FF2B5EF4-FFF2-40B4-BE49-F238E27FC236}">
                  <a16:creationId xmlns:a16="http://schemas.microsoft.com/office/drawing/2014/main" id="{77FD04DB-80FC-4FF5-844E-9312B7510002}"/>
                </a:ext>
              </a:extLst>
            </p:cNvPr>
            <p:cNvSpPr txBox="1"/>
            <p:nvPr/>
          </p:nvSpPr>
          <p:spPr>
            <a:xfrm>
              <a:off x="8105196" y="-5575010"/>
              <a:ext cx="15807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129" name="ZoneTexte 29">
              <a:extLst>
                <a:ext uri="{FF2B5EF4-FFF2-40B4-BE49-F238E27FC236}">
                  <a16:creationId xmlns:a16="http://schemas.microsoft.com/office/drawing/2014/main" id="{CB56A101-59B2-420E-9954-4C97CB14C81F}"/>
                </a:ext>
              </a:extLst>
            </p:cNvPr>
            <p:cNvSpPr txBox="1"/>
            <p:nvPr/>
          </p:nvSpPr>
          <p:spPr>
            <a:xfrm>
              <a:off x="7836853" y="-4953368"/>
              <a:ext cx="1932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130" name="Accolade ouvrante 27">
              <a:extLst>
                <a:ext uri="{FF2B5EF4-FFF2-40B4-BE49-F238E27FC236}">
                  <a16:creationId xmlns:a16="http://schemas.microsoft.com/office/drawing/2014/main" id="{9A275A77-B48B-43EA-94A0-6F74948AB585}"/>
                </a:ext>
              </a:extLst>
            </p:cNvPr>
            <p:cNvSpPr/>
            <p:nvPr/>
          </p:nvSpPr>
          <p:spPr>
            <a:xfrm>
              <a:off x="9569576" y="-4710481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1" name="Rectangle 2">
              <a:extLst>
                <a:ext uri="{FF2B5EF4-FFF2-40B4-BE49-F238E27FC236}">
                  <a16:creationId xmlns:a16="http://schemas.microsoft.com/office/drawing/2014/main" id="{86F3597A-54CD-4A72-9F0A-34355A612C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67000" y="-6105937"/>
              <a:ext cx="221743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prédictions :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F48D9745-2335-4DF4-AAEB-8DAFB8279AD7}"/>
                </a:ext>
              </a:extLst>
            </p:cNvPr>
            <p:cNvSpPr txBox="1"/>
            <p:nvPr/>
          </p:nvSpPr>
          <p:spPr>
            <a:xfrm>
              <a:off x="6096000" y="-4450886"/>
              <a:ext cx="4398264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u="sng">
                  <a:latin typeface="+mj-lt"/>
                </a:rPr>
                <a:t>Individus « types »</a:t>
              </a:r>
              <a:r>
                <a:rPr lang="fr-FR" sz="1400" b="1" u="sng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 b="1" u="sng">
                  <a:latin typeface="+mj-lt"/>
                </a:rPr>
                <a:t>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Drogué »         =  [-0.95197,-2.43591,2,2,2,-2,-2,2,2]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Non-drogué » = [2.59171,1.98437,-2,-2,-2,2,2,-2,-2]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Lambda »        =  [-0.07854,-0.05921,0,0,0,0,0,0,0]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sz="1400">
                <a:latin typeface="+mj-lt"/>
              </a:endParaRPr>
            </a:p>
            <a:p>
              <a:r>
                <a:rPr lang="fr-FR" sz="1400" b="1" u="sng">
                  <a:latin typeface="+mj-lt"/>
                </a:rPr>
                <a:t>Prédictions obtenues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Non-drogué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Lambda » : </a:t>
              </a:r>
              <a:endParaRPr lang="fr-FR" sz="1400" b="1" u="sng">
                <a:latin typeface="+mj-lt"/>
              </a:endParaRPr>
            </a:p>
          </p:txBody>
        </p:sp>
        <p:sp>
          <p:nvSpPr>
            <p:cNvPr id="133" name="Rectangle 3">
              <a:extLst>
                <a:ext uri="{FF2B5EF4-FFF2-40B4-BE49-F238E27FC236}">
                  <a16:creationId xmlns:a16="http://schemas.microsoft.com/office/drawing/2014/main" id="{EE527332-79EB-4215-A76A-DDE6D51084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3132250"/>
              <a:ext cx="3056121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134" name="Rectangle 5">
              <a:extLst>
                <a:ext uri="{FF2B5EF4-FFF2-40B4-BE49-F238E27FC236}">
                  <a16:creationId xmlns:a16="http://schemas.microsoft.com/office/drawing/2014/main" id="{6790EC9F-2304-4B56-BC9A-CB5DCBC0E6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81367" y="-2910715"/>
              <a:ext cx="335342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135" name="Rectangle 6">
              <a:extLst>
                <a:ext uri="{FF2B5EF4-FFF2-40B4-BE49-F238E27FC236}">
                  <a16:creationId xmlns:a16="http://schemas.microsoft.com/office/drawing/2014/main" id="{B2F36EC2-8A25-4BC3-812C-2EF5D1020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2660131"/>
              <a:ext cx="294934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C916B927-ED9B-4BC3-B618-515CEAF93E51}"/>
                </a:ext>
              </a:extLst>
            </p:cNvPr>
            <p:cNvSpPr txBox="1"/>
            <p:nvPr/>
          </p:nvSpPr>
          <p:spPr>
            <a:xfrm>
              <a:off x="5983083" y="-2402921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56EBDEE-61AE-4B9E-AC62-E579C95927C1}"/>
              </a:ext>
            </a:extLst>
          </p:cNvPr>
          <p:cNvGrpSpPr/>
          <p:nvPr/>
        </p:nvGrpSpPr>
        <p:grpSpPr>
          <a:xfrm>
            <a:off x="179041" y="-7595256"/>
            <a:ext cx="11728184" cy="6551843"/>
            <a:chOff x="231908" y="-7978540"/>
            <a:chExt cx="11728184" cy="6551843"/>
          </a:xfrm>
        </p:grpSpPr>
        <p:grpSp>
          <p:nvGrpSpPr>
            <p:cNvPr id="78" name="Groupe 2">
              <a:extLst>
                <a:ext uri="{FF2B5EF4-FFF2-40B4-BE49-F238E27FC236}">
                  <a16:creationId xmlns:a16="http://schemas.microsoft.com/office/drawing/2014/main" id="{62621AA0-3CDA-417D-A8A2-86E81B22AEFE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13972A5-4BC3-43D7-B316-1427ABED2743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2429E4B0-A224-4051-B530-53F5D74D107A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05FF2C33-C414-47E2-86EC-ED3ABD09CAD4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154ACE2B-7D5F-4E00-AFE7-940858670742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5817236F-1B77-434F-BA6F-7E4D69C7F59E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ZoneTexte 27">
                <a:extLst>
                  <a:ext uri="{FF2B5EF4-FFF2-40B4-BE49-F238E27FC236}">
                    <a16:creationId xmlns:a16="http://schemas.microsoft.com/office/drawing/2014/main" id="{AE625393-5A25-434F-A304-3B0028D84CD9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2B262D96-AC4A-4662-A03F-487339432A80}"/>
                </a:ext>
              </a:extLst>
            </p:cNvPr>
            <p:cNvSpPr txBox="1"/>
            <p:nvPr/>
          </p:nvSpPr>
          <p:spPr>
            <a:xfrm>
              <a:off x="6396173" y="-7299447"/>
              <a:ext cx="4765737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L’IA explicative sert à comprendre non comment, mais pourquoi un modèle réalise de telles prédictions.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Le SHAP (</a:t>
              </a:r>
              <a:r>
                <a:rPr lang="fr-FR" err="1">
                  <a:latin typeface="+mj-lt"/>
                </a:rPr>
                <a:t>SHapley</a:t>
              </a:r>
              <a:r>
                <a:rPr lang="fr-FR">
                  <a:latin typeface="+mj-lt"/>
                </a:rPr>
                <a:t> Additive </a:t>
              </a:r>
              <a:r>
                <a:rPr lang="fr-FR" err="1">
                  <a:latin typeface="+mj-lt"/>
                </a:rPr>
                <a:t>exPlanations</a:t>
              </a:r>
              <a:r>
                <a:rPr lang="fr-FR">
                  <a:latin typeface="+mj-lt"/>
                </a:rPr>
                <a:t>) est un outil commun à tous les modèles de ML qui permet d’expliquer la responsabilité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SHAP value d’une variable est la différence entre la valeur actuellement prédite et la valeur moyenne de prédiction.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CA52BA99-042F-4645-856E-77BB93B08681}"/>
                </a:ext>
              </a:extLst>
            </p:cNvPr>
            <p:cNvSpPr txBox="1"/>
            <p:nvPr/>
          </p:nvSpPr>
          <p:spPr>
            <a:xfrm>
              <a:off x="6377505" y="-3718305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Combinaison entre l’importance de chaque variable avec leurs effets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Chaque point est une SHAP value pour une variable et un individu.</a:t>
              </a:r>
            </a:p>
          </p:txBody>
        </p:sp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327ED4A0-3854-4A63-A352-1E99D2FBF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13D807D4-2AED-40E7-BE3D-947A5CCFAF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64F7033-7BE7-4426-A8B9-5B926B605A43}"/>
              </a:ext>
            </a:extLst>
          </p:cNvPr>
          <p:cNvGrpSpPr/>
          <p:nvPr/>
        </p:nvGrpSpPr>
        <p:grpSpPr>
          <a:xfrm>
            <a:off x="231908" y="113105"/>
            <a:ext cx="11728184" cy="6527619"/>
            <a:chOff x="231908" y="134218"/>
            <a:chExt cx="11728184" cy="6527619"/>
          </a:xfrm>
        </p:grpSpPr>
        <p:grpSp>
          <p:nvGrpSpPr>
            <p:cNvPr id="59" name="Groupe 12">
              <a:extLst>
                <a:ext uri="{FF2B5EF4-FFF2-40B4-BE49-F238E27FC236}">
                  <a16:creationId xmlns:a16="http://schemas.microsoft.com/office/drawing/2014/main" id="{606E41A6-0951-44F1-A1EB-8FECB1628CBF}"/>
                </a:ext>
              </a:extLst>
            </p:cNvPr>
            <p:cNvGrpSpPr/>
            <p:nvPr/>
          </p:nvGrpSpPr>
          <p:grpSpPr>
            <a:xfrm>
              <a:off x="231908" y="134218"/>
              <a:ext cx="11728184" cy="6527619"/>
              <a:chOff x="231908" y="146918"/>
              <a:chExt cx="11728184" cy="6527619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3B1781E5-2035-418C-A0C4-907A2141EF0F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CE7A4276-F0F0-4C62-981C-53C5734DBF76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9D111170-A4FC-42E7-A1BC-0E6FD6013A15}"/>
                  </a:ext>
                </a:extLst>
              </p:cNvPr>
              <p:cNvSpPr/>
              <p:nvPr/>
            </p:nvSpPr>
            <p:spPr>
              <a:xfrm>
                <a:off x="5774465" y="679699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04298957-C24C-41D7-A1B2-1416B7784A1F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ZoneTexte 11">
                <a:extLst>
                  <a:ext uri="{FF2B5EF4-FFF2-40B4-BE49-F238E27FC236}">
                    <a16:creationId xmlns:a16="http://schemas.microsoft.com/office/drawing/2014/main" id="{E66955B8-424B-40D0-9BD4-952AF1396D3A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60" name="Rectangle 2">
              <a:extLst>
                <a:ext uri="{FF2B5EF4-FFF2-40B4-BE49-F238E27FC236}">
                  <a16:creationId xmlns:a16="http://schemas.microsoft.com/office/drawing/2014/main" id="{5F71C547-CDA6-4CAF-B064-697A4192A9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6000" y="3548496"/>
              <a:ext cx="4187434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 err="1">
                  <a:latin typeface="+mj-lt"/>
                </a:rPr>
                <a:t>Models_scores</a:t>
              </a:r>
              <a:r>
                <a:rPr lang="fr-FR" altLang="fr-FR" sz="1250" b="1" u="sng">
                  <a:latin typeface="+mj-lt"/>
                </a:rPr>
                <a:t>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{'</a:t>
              </a:r>
              <a:r>
                <a:rPr lang="fr-FR" altLang="fr-FR" sz="1250" b="1" err="1">
                  <a:latin typeface="+mj-lt"/>
                </a:rPr>
                <a:t>LogReg</a:t>
              </a:r>
              <a:r>
                <a:rPr lang="fr-FR" altLang="fr-FR" sz="1250" b="1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'XGB': 0.7287234042553191} </a:t>
              </a:r>
            </a:p>
          </p:txBody>
        </p:sp>
        <p:pic>
          <p:nvPicPr>
            <p:cNvPr id="61" name="Picture 2">
              <a:extLst>
                <a:ext uri="{FF2B5EF4-FFF2-40B4-BE49-F238E27FC236}">
                  <a16:creationId xmlns:a16="http://schemas.microsoft.com/office/drawing/2014/main" id="{0F02F13E-56BE-483A-917C-97D8ED48D3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1267558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D177FD3-7B25-43CF-B4F5-9DE04C1E3192}"/>
                </a:ext>
              </a:extLst>
            </p:cNvPr>
            <p:cNvSpPr txBox="1"/>
            <p:nvPr/>
          </p:nvSpPr>
          <p:spPr>
            <a:xfrm>
              <a:off x="607595" y="876368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Matrice de corrélation pour </a:t>
              </a:r>
              <a:r>
                <a:rPr lang="fr-FR" err="1"/>
                <a:t>Logistic</a:t>
              </a:r>
              <a:r>
                <a:rPr lang="fr-FR"/>
                <a:t> </a:t>
              </a:r>
              <a:r>
                <a:rPr lang="fr-FR" err="1"/>
                <a:t>Regression</a:t>
              </a:r>
              <a:r>
                <a:rPr lang="fr-FR"/>
                <a:t>: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6F9D478-A6F0-40EF-AE3E-2A3CE554B6C2}"/>
                </a:ext>
              </a:extLst>
            </p:cNvPr>
            <p:cNvSpPr txBox="1"/>
            <p:nvPr/>
          </p:nvSpPr>
          <p:spPr>
            <a:xfrm>
              <a:off x="6096000" y="2268274"/>
              <a:ext cx="53660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>
                  <a:latin typeface="+mj-lt"/>
                </a:rPr>
                <a:t>Problématique : </a:t>
              </a:r>
            </a:p>
            <a:p>
              <a:r>
                <a:rPr lang="fr-FR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64" name="TextBox 4">
              <a:extLst>
                <a:ext uri="{FF2B5EF4-FFF2-40B4-BE49-F238E27FC236}">
                  <a16:creationId xmlns:a16="http://schemas.microsoft.com/office/drawing/2014/main" id="{D16B96C2-EEBE-49F2-81CA-5013F0B96F9E}"/>
                </a:ext>
              </a:extLst>
            </p:cNvPr>
            <p:cNvSpPr txBox="1"/>
            <p:nvPr/>
          </p:nvSpPr>
          <p:spPr>
            <a:xfrm>
              <a:off x="6096000" y="906646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Variables écartées : </a:t>
              </a:r>
              <a:r>
                <a:rPr lang="fr-FR">
                  <a:latin typeface="+mj-lt"/>
                </a:rPr>
                <a:t>« </a:t>
              </a:r>
              <a:r>
                <a:rPr lang="fr-FR" err="1">
                  <a:latin typeface="+mj-lt"/>
                </a:rPr>
                <a:t>Gender</a:t>
              </a:r>
              <a:r>
                <a:rPr lang="fr-FR">
                  <a:latin typeface="+mj-lt"/>
                </a:rPr>
                <a:t> », « </a:t>
              </a:r>
              <a:r>
                <a:rPr lang="fr-FR" err="1">
                  <a:latin typeface="+mj-lt"/>
                </a:rPr>
                <a:t>Ethnicity</a:t>
              </a:r>
              <a:r>
                <a:rPr lang="fr-FR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Outputs écartées : </a:t>
              </a:r>
              <a:r>
                <a:rPr lang="fr-FR">
                  <a:latin typeface="+mj-lt"/>
                </a:rPr>
                <a:t>Drogues légales + Drogue fictive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6B8BCEA-1D26-4634-943A-83A5FCA44AC7}"/>
                </a:ext>
              </a:extLst>
            </p:cNvPr>
            <p:cNvSpPr txBox="1"/>
            <p:nvPr/>
          </p:nvSpPr>
          <p:spPr>
            <a:xfrm>
              <a:off x="9760854" y="3727867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66" name="Accolade ouvrante 1">
              <a:extLst>
                <a:ext uri="{FF2B5EF4-FFF2-40B4-BE49-F238E27FC236}">
                  <a16:creationId xmlns:a16="http://schemas.microsoft.com/office/drawing/2014/main" id="{129C5FD0-75C1-4C98-8B4D-30443452114B}"/>
                </a:ext>
              </a:extLst>
            </p:cNvPr>
            <p:cNvSpPr/>
            <p:nvPr/>
          </p:nvSpPr>
          <p:spPr>
            <a:xfrm>
              <a:off x="9654409" y="3728563"/>
              <a:ext cx="158896" cy="563670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Accolade ouvrante 27">
              <a:extLst>
                <a:ext uri="{FF2B5EF4-FFF2-40B4-BE49-F238E27FC236}">
                  <a16:creationId xmlns:a16="http://schemas.microsoft.com/office/drawing/2014/main" id="{1197E6BB-5186-40A0-8AE0-0B3A703429D3}"/>
                </a:ext>
              </a:extLst>
            </p:cNvPr>
            <p:cNvSpPr/>
            <p:nvPr/>
          </p:nvSpPr>
          <p:spPr>
            <a:xfrm>
              <a:off x="9654666" y="4337641"/>
              <a:ext cx="158896" cy="70764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8" name="ZoneTexte 3">
              <a:extLst>
                <a:ext uri="{FF2B5EF4-FFF2-40B4-BE49-F238E27FC236}">
                  <a16:creationId xmlns:a16="http://schemas.microsoft.com/office/drawing/2014/main" id="{90C43154-4CC3-457F-88C5-554C3A7C40DC}"/>
                </a:ext>
              </a:extLst>
            </p:cNvPr>
            <p:cNvSpPr txBox="1"/>
            <p:nvPr/>
          </p:nvSpPr>
          <p:spPr>
            <a:xfrm>
              <a:off x="8609610" y="3868410"/>
              <a:ext cx="11239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1 - Utilisateur récent :</a:t>
              </a:r>
            </a:p>
          </p:txBody>
        </p:sp>
        <p:sp>
          <p:nvSpPr>
            <p:cNvPr id="69" name="ZoneTexte 29">
              <a:extLst>
                <a:ext uri="{FF2B5EF4-FFF2-40B4-BE49-F238E27FC236}">
                  <a16:creationId xmlns:a16="http://schemas.microsoft.com/office/drawing/2014/main" id="{6975974C-0BA2-407D-9BBA-3C5A5E8DE5C6}"/>
                </a:ext>
              </a:extLst>
            </p:cNvPr>
            <p:cNvSpPr txBox="1"/>
            <p:nvPr/>
          </p:nvSpPr>
          <p:spPr>
            <a:xfrm>
              <a:off x="8360230" y="4541115"/>
              <a:ext cx="14655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0 - Utilisateur non récent :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A30904D-D182-49F4-B85E-0579BAF0B3EE}"/>
                </a:ext>
              </a:extLst>
            </p:cNvPr>
            <p:cNvSpPr txBox="1"/>
            <p:nvPr/>
          </p:nvSpPr>
          <p:spPr>
            <a:xfrm>
              <a:off x="5983083" y="5634890"/>
              <a:ext cx="5802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de régression rapide et utile pour la classification binaire.</a:t>
              </a:r>
            </a:p>
          </p:txBody>
        </p:sp>
        <p:sp>
          <p:nvSpPr>
            <p:cNvPr id="71" name="Rectangle 2">
              <a:extLst>
                <a:ext uri="{FF2B5EF4-FFF2-40B4-BE49-F238E27FC236}">
                  <a16:creationId xmlns:a16="http://schemas.microsoft.com/office/drawing/2014/main" id="{E7F44711-AD7E-4DC8-A1CE-4E5D74EBBB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04587" y="3399099"/>
              <a:ext cx="221743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prédictions 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09669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D439F521-9273-4D41-8087-E1B0791C217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303F2D85-0BA9-4058-94CB-1C5A9EAC6F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17436C0-CCAC-480F-8F8A-5A569218749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D80AD050-9D54-4C93-A6EA-DA6AA8BD4D4E}"/>
              </a:ext>
            </a:extLst>
          </p:cNvPr>
          <p:cNvGrpSpPr/>
          <p:nvPr/>
        </p:nvGrpSpPr>
        <p:grpSpPr>
          <a:xfrm>
            <a:off x="231908" y="153079"/>
            <a:ext cx="11728184" cy="6551843"/>
            <a:chOff x="231908" y="-7978540"/>
            <a:chExt cx="11728184" cy="6551843"/>
          </a:xfrm>
        </p:grpSpPr>
        <p:grpSp>
          <p:nvGrpSpPr>
            <p:cNvPr id="93" name="Groupe 2">
              <a:extLst>
                <a:ext uri="{FF2B5EF4-FFF2-40B4-BE49-F238E27FC236}">
                  <a16:creationId xmlns:a16="http://schemas.microsoft.com/office/drawing/2014/main" id="{2A351D16-2493-48F7-8695-C59E638FEABD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DB3087C2-C7DC-405B-B4BD-0012A278FBE9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B4F0AB6F-FF24-4849-85B1-F288C50B6C17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F000F372-607B-4328-B117-5DFA51CD9910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D98B7A4-59A6-4094-9498-CFD34EC72775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379954EE-5B35-4FF8-B42E-C8E0B94C1D2C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ZoneTexte 27">
                <a:extLst>
                  <a:ext uri="{FF2B5EF4-FFF2-40B4-BE49-F238E27FC236}">
                    <a16:creationId xmlns:a16="http://schemas.microsoft.com/office/drawing/2014/main" id="{0E8F0B2F-7970-49D3-B6DE-E85E043FA6FE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85A6923A-8134-4438-BDA3-E79C5D37FFE6}"/>
                </a:ext>
              </a:extLst>
            </p:cNvPr>
            <p:cNvSpPr txBox="1"/>
            <p:nvPr/>
          </p:nvSpPr>
          <p:spPr>
            <a:xfrm>
              <a:off x="6396173" y="-7299447"/>
              <a:ext cx="4765737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L’IA explicative sert à comprendre non comment, mais pourquoi un modèle réalise de telles prédictions.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Le SHAP (</a:t>
              </a:r>
              <a:r>
                <a:rPr lang="fr-FR" err="1">
                  <a:latin typeface="+mj-lt"/>
                </a:rPr>
                <a:t>SHapley</a:t>
              </a:r>
              <a:r>
                <a:rPr lang="fr-FR">
                  <a:latin typeface="+mj-lt"/>
                </a:rPr>
                <a:t> Additive </a:t>
              </a:r>
              <a:r>
                <a:rPr lang="fr-FR" err="1">
                  <a:latin typeface="+mj-lt"/>
                </a:rPr>
                <a:t>exPlanations</a:t>
              </a:r>
              <a:r>
                <a:rPr lang="fr-FR">
                  <a:latin typeface="+mj-lt"/>
                </a:rPr>
                <a:t>) est un outil commun à tous les modèles de ML qui permet d’expliquer la responsabilité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SHAP value d’une variable est la différence entre la valeur actuellement prédite et la valeur moyenne de prédiction.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86FAABCB-275A-40AD-A458-1275571270EF}"/>
                </a:ext>
              </a:extLst>
            </p:cNvPr>
            <p:cNvSpPr txBox="1"/>
            <p:nvPr/>
          </p:nvSpPr>
          <p:spPr>
            <a:xfrm>
              <a:off x="6377505" y="-3718305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Combinaison entre l’importance de chaque variable avec leurs effets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Chaque point est une SHAP value pour une variable et un individu.</a:t>
              </a:r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005E96AA-3259-49AB-BE8D-FB474CB78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C650C831-9E5F-4568-A368-DA35CD5F34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EA7789B7-4B55-4415-961F-1E018CA606F6}"/>
              </a:ext>
            </a:extLst>
          </p:cNvPr>
          <p:cNvGrpSpPr/>
          <p:nvPr/>
        </p:nvGrpSpPr>
        <p:grpSpPr>
          <a:xfrm>
            <a:off x="211126" y="-7636753"/>
            <a:ext cx="11728184" cy="6551843"/>
            <a:chOff x="211126" y="99365"/>
            <a:chExt cx="11728184" cy="6551843"/>
          </a:xfrm>
        </p:grpSpPr>
        <p:grpSp>
          <p:nvGrpSpPr>
            <p:cNvPr id="105" name="Groupe 2">
              <a:extLst>
                <a:ext uri="{FF2B5EF4-FFF2-40B4-BE49-F238E27FC236}">
                  <a16:creationId xmlns:a16="http://schemas.microsoft.com/office/drawing/2014/main" id="{43F2D9ED-F063-4459-BCF8-998DFE226EB1}"/>
                </a:ext>
              </a:extLst>
            </p:cNvPr>
            <p:cNvGrpSpPr/>
            <p:nvPr/>
          </p:nvGrpSpPr>
          <p:grpSpPr>
            <a:xfrm>
              <a:off x="211126" y="99365"/>
              <a:ext cx="11728184" cy="6551843"/>
              <a:chOff x="231908" y="122694"/>
              <a:chExt cx="11728184" cy="6551843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2DF71C6-D3CA-44A3-ABDE-59ADF2BEAF47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620E5849-24F3-40EA-A88C-CA01657102DF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3F507712-26B6-4C37-8A5B-2D08403DE121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754AAB98-EAFF-4B1E-9560-1ED7B0631363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FB315CA5-1A07-471F-A1AA-151AE3DCAA7C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ZoneTexte 27">
                <a:extLst>
                  <a:ext uri="{FF2B5EF4-FFF2-40B4-BE49-F238E27FC236}">
                    <a16:creationId xmlns:a16="http://schemas.microsoft.com/office/drawing/2014/main" id="{6C160361-D4EF-4B9C-A732-36A952D8EBA0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C3476909-B117-4512-8308-0F766A7DA1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68724" y="660661"/>
              <a:ext cx="5047848" cy="5741485"/>
            </a:xfrm>
            <a:prstGeom prst="rect">
              <a:avLst/>
            </a:prstGeom>
          </p:spPr>
        </p:pic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E90F064-332B-43DE-8FA4-05C1F1617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559" y="5702200"/>
              <a:ext cx="3934050" cy="49244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Valeur prédite moyenne attendue du modèle: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 -0.6666088184855723 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94877927-96DF-4B38-B25F-8054F651B07E}"/>
                </a:ext>
              </a:extLst>
            </p:cNvPr>
            <p:cNvSpPr txBox="1"/>
            <p:nvPr/>
          </p:nvSpPr>
          <p:spPr>
            <a:xfrm>
              <a:off x="627320" y="1286539"/>
              <a:ext cx="479528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Les graphiques de Décision et en Cascade sont complémentaires.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Expliquent le processus de prise de décision dans le choix de la prédiction pour un individu donné.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A767DD5B-5574-49DA-B142-7E8D6257E5F9}"/>
                </a:ext>
              </a:extLst>
            </p:cNvPr>
            <p:cNvSpPr txBox="1"/>
            <p:nvPr/>
          </p:nvSpPr>
          <p:spPr>
            <a:xfrm>
              <a:off x="620229" y="4001388"/>
              <a:ext cx="479528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SHAP value de chaque variable est la différence attendue entre la prédiction de deux individus où cette valeur a été modifiée.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somme de chaque SHAP value correspond à la valeur moyenne de la prédiction du modèle.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89DE1FA-B8F8-4543-B27A-9A3EDF82D658}"/>
              </a:ext>
            </a:extLst>
          </p:cNvPr>
          <p:cNvGrpSpPr/>
          <p:nvPr/>
        </p:nvGrpSpPr>
        <p:grpSpPr>
          <a:xfrm>
            <a:off x="199824" y="8045914"/>
            <a:ext cx="11728184" cy="6527619"/>
            <a:chOff x="231908" y="134218"/>
            <a:chExt cx="11728184" cy="6527619"/>
          </a:xfrm>
        </p:grpSpPr>
        <p:grpSp>
          <p:nvGrpSpPr>
            <p:cNvPr id="67" name="Groupe 12">
              <a:extLst>
                <a:ext uri="{FF2B5EF4-FFF2-40B4-BE49-F238E27FC236}">
                  <a16:creationId xmlns:a16="http://schemas.microsoft.com/office/drawing/2014/main" id="{AC20D90A-A3C2-4201-BD11-9A6A60F6017F}"/>
                </a:ext>
              </a:extLst>
            </p:cNvPr>
            <p:cNvGrpSpPr/>
            <p:nvPr/>
          </p:nvGrpSpPr>
          <p:grpSpPr>
            <a:xfrm>
              <a:off x="231908" y="134218"/>
              <a:ext cx="11728184" cy="6527619"/>
              <a:chOff x="231908" y="146918"/>
              <a:chExt cx="11728184" cy="6527619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A598CE4E-B6FC-43EB-8341-65CF25BBAF30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AAEEB85-853E-4E97-A1CD-ED7AD5A2648E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7AE63F92-50E0-4E35-AC71-F50375020754}"/>
                  </a:ext>
                </a:extLst>
              </p:cNvPr>
              <p:cNvSpPr/>
              <p:nvPr/>
            </p:nvSpPr>
            <p:spPr>
              <a:xfrm>
                <a:off x="5774465" y="679699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DAA393B0-D6CD-4D0B-876F-BE88273343DA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ZoneTexte 11">
                <a:extLst>
                  <a:ext uri="{FF2B5EF4-FFF2-40B4-BE49-F238E27FC236}">
                    <a16:creationId xmlns:a16="http://schemas.microsoft.com/office/drawing/2014/main" id="{729A0B12-B1C4-4765-839D-01B654DF201C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68" name="Rectangle 2">
              <a:extLst>
                <a:ext uri="{FF2B5EF4-FFF2-40B4-BE49-F238E27FC236}">
                  <a16:creationId xmlns:a16="http://schemas.microsoft.com/office/drawing/2014/main" id="{3791DC7C-3C86-4CA6-A11A-87185D3F5B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6000" y="3548496"/>
              <a:ext cx="4187434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 err="1">
                  <a:latin typeface="+mj-lt"/>
                </a:rPr>
                <a:t>Models_scores</a:t>
              </a:r>
              <a:r>
                <a:rPr lang="fr-FR" altLang="fr-FR" sz="1250" b="1" u="sng">
                  <a:latin typeface="+mj-lt"/>
                </a:rPr>
                <a:t>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{'</a:t>
              </a:r>
              <a:r>
                <a:rPr lang="fr-FR" altLang="fr-FR" sz="1250" b="1" err="1">
                  <a:latin typeface="+mj-lt"/>
                </a:rPr>
                <a:t>LogReg</a:t>
              </a:r>
              <a:r>
                <a:rPr lang="fr-FR" altLang="fr-FR" sz="1250" b="1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>
                  <a:latin typeface="+mj-lt"/>
                </a:rPr>
                <a:t>'XGB': 0.7287234042553191} </a:t>
              </a:r>
            </a:p>
          </p:txBody>
        </p:sp>
        <p:pic>
          <p:nvPicPr>
            <p:cNvPr id="69" name="Picture 2">
              <a:extLst>
                <a:ext uri="{FF2B5EF4-FFF2-40B4-BE49-F238E27FC236}">
                  <a16:creationId xmlns:a16="http://schemas.microsoft.com/office/drawing/2014/main" id="{0F28775F-CF2F-489B-9D28-B06EC73FBC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1267558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32D94B5-AAE0-4596-AE06-E740680585BB}"/>
                </a:ext>
              </a:extLst>
            </p:cNvPr>
            <p:cNvSpPr txBox="1"/>
            <p:nvPr/>
          </p:nvSpPr>
          <p:spPr>
            <a:xfrm>
              <a:off x="607595" y="876368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Matrice de corrélation pour </a:t>
              </a:r>
              <a:r>
                <a:rPr lang="fr-FR" err="1"/>
                <a:t>Logistic</a:t>
              </a:r>
              <a:r>
                <a:rPr lang="fr-FR"/>
                <a:t> </a:t>
              </a:r>
              <a:r>
                <a:rPr lang="fr-FR" err="1"/>
                <a:t>Regression</a:t>
              </a:r>
              <a:r>
                <a:rPr lang="fr-FR"/>
                <a:t>: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DA75D7E-5778-4254-B1BE-A3DDFAC00AD9}"/>
                </a:ext>
              </a:extLst>
            </p:cNvPr>
            <p:cNvSpPr txBox="1"/>
            <p:nvPr/>
          </p:nvSpPr>
          <p:spPr>
            <a:xfrm>
              <a:off x="6096000" y="2268274"/>
              <a:ext cx="53660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>
                  <a:latin typeface="+mj-lt"/>
                </a:rPr>
                <a:t>Problématique : </a:t>
              </a:r>
            </a:p>
            <a:p>
              <a:r>
                <a:rPr lang="fr-FR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72" name="TextBox 4">
              <a:extLst>
                <a:ext uri="{FF2B5EF4-FFF2-40B4-BE49-F238E27FC236}">
                  <a16:creationId xmlns:a16="http://schemas.microsoft.com/office/drawing/2014/main" id="{18B6B135-490B-4729-A73A-14D28EF3B55E}"/>
                </a:ext>
              </a:extLst>
            </p:cNvPr>
            <p:cNvSpPr txBox="1"/>
            <p:nvPr/>
          </p:nvSpPr>
          <p:spPr>
            <a:xfrm>
              <a:off x="6096000" y="906646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Variables écartées : </a:t>
              </a:r>
              <a:r>
                <a:rPr lang="fr-FR">
                  <a:latin typeface="+mj-lt"/>
                </a:rPr>
                <a:t>« </a:t>
              </a:r>
              <a:r>
                <a:rPr lang="fr-FR" err="1">
                  <a:latin typeface="+mj-lt"/>
                </a:rPr>
                <a:t>Gender</a:t>
              </a:r>
              <a:r>
                <a:rPr lang="fr-FR">
                  <a:latin typeface="+mj-lt"/>
                </a:rPr>
                <a:t> », « </a:t>
              </a:r>
              <a:r>
                <a:rPr lang="fr-FR" err="1">
                  <a:latin typeface="+mj-lt"/>
                </a:rPr>
                <a:t>Ethnicity</a:t>
              </a:r>
              <a:r>
                <a:rPr lang="fr-FR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Outputs écartées : </a:t>
              </a:r>
              <a:r>
                <a:rPr lang="fr-FR">
                  <a:latin typeface="+mj-lt"/>
                </a:rPr>
                <a:t>Drogues légales + Drogue fictive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1104EA4-9480-4DCD-ACD5-A02206B03EC6}"/>
                </a:ext>
              </a:extLst>
            </p:cNvPr>
            <p:cNvSpPr txBox="1"/>
            <p:nvPr/>
          </p:nvSpPr>
          <p:spPr>
            <a:xfrm>
              <a:off x="9760854" y="3727867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74" name="Accolade ouvrante 1">
              <a:extLst>
                <a:ext uri="{FF2B5EF4-FFF2-40B4-BE49-F238E27FC236}">
                  <a16:creationId xmlns:a16="http://schemas.microsoft.com/office/drawing/2014/main" id="{925A122B-28D9-4113-9D51-804CA0D8379A}"/>
                </a:ext>
              </a:extLst>
            </p:cNvPr>
            <p:cNvSpPr/>
            <p:nvPr/>
          </p:nvSpPr>
          <p:spPr>
            <a:xfrm>
              <a:off x="9654409" y="3728563"/>
              <a:ext cx="158896" cy="563670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5" name="Accolade ouvrante 27">
              <a:extLst>
                <a:ext uri="{FF2B5EF4-FFF2-40B4-BE49-F238E27FC236}">
                  <a16:creationId xmlns:a16="http://schemas.microsoft.com/office/drawing/2014/main" id="{8113CD20-2E22-4D19-9A09-7F315C94BC3A}"/>
                </a:ext>
              </a:extLst>
            </p:cNvPr>
            <p:cNvSpPr/>
            <p:nvPr/>
          </p:nvSpPr>
          <p:spPr>
            <a:xfrm>
              <a:off x="9654666" y="4337641"/>
              <a:ext cx="158896" cy="70764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6" name="ZoneTexte 3">
              <a:extLst>
                <a:ext uri="{FF2B5EF4-FFF2-40B4-BE49-F238E27FC236}">
                  <a16:creationId xmlns:a16="http://schemas.microsoft.com/office/drawing/2014/main" id="{171BBC6F-6C12-4F70-99AF-2FD71BCF143E}"/>
                </a:ext>
              </a:extLst>
            </p:cNvPr>
            <p:cNvSpPr txBox="1"/>
            <p:nvPr/>
          </p:nvSpPr>
          <p:spPr>
            <a:xfrm>
              <a:off x="8609610" y="3868410"/>
              <a:ext cx="11239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1 - Utilisateur récent :</a:t>
              </a:r>
            </a:p>
          </p:txBody>
        </p:sp>
        <p:sp>
          <p:nvSpPr>
            <p:cNvPr id="77" name="ZoneTexte 29">
              <a:extLst>
                <a:ext uri="{FF2B5EF4-FFF2-40B4-BE49-F238E27FC236}">
                  <a16:creationId xmlns:a16="http://schemas.microsoft.com/office/drawing/2014/main" id="{0E94C321-2C75-4F97-8D2A-C6F15D7A96BD}"/>
                </a:ext>
              </a:extLst>
            </p:cNvPr>
            <p:cNvSpPr txBox="1"/>
            <p:nvPr/>
          </p:nvSpPr>
          <p:spPr>
            <a:xfrm>
              <a:off x="8360230" y="4541115"/>
              <a:ext cx="14655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0 - Utilisateur non récent :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BDABA34D-E2F2-44EA-9F67-D574CBB342A0}"/>
                </a:ext>
              </a:extLst>
            </p:cNvPr>
            <p:cNvSpPr txBox="1"/>
            <p:nvPr/>
          </p:nvSpPr>
          <p:spPr>
            <a:xfrm>
              <a:off x="5983083" y="5634890"/>
              <a:ext cx="5802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de régression rapide et utile pour la classification binaire.</a:t>
              </a:r>
            </a:p>
          </p:txBody>
        </p:sp>
        <p:sp>
          <p:nvSpPr>
            <p:cNvPr id="79" name="Rectangle 2">
              <a:extLst>
                <a:ext uri="{FF2B5EF4-FFF2-40B4-BE49-F238E27FC236}">
                  <a16:creationId xmlns:a16="http://schemas.microsoft.com/office/drawing/2014/main" id="{5ECBB068-2100-47D7-AD7D-DFA4F586A8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04587" y="3399099"/>
              <a:ext cx="221743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prédictions 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4236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D439F521-9273-4D41-8087-E1B0791C217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303F2D85-0BA9-4058-94CB-1C5A9EAC6F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17436C0-CCAC-480F-8F8A-5A569218749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997493F3-A3C6-4590-A313-CDA95A6922F6}"/>
              </a:ext>
            </a:extLst>
          </p:cNvPr>
          <p:cNvSpPr/>
          <p:nvPr/>
        </p:nvSpPr>
        <p:spPr>
          <a:xfrm>
            <a:off x="12648518" y="261846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3E0C5E0-9B93-4A6F-9752-59AC9912E8C4}"/>
              </a:ext>
            </a:extLst>
          </p:cNvPr>
          <p:cNvSpPr txBox="1"/>
          <p:nvPr/>
        </p:nvSpPr>
        <p:spPr>
          <a:xfrm>
            <a:off x="13154265" y="308061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  <a:cs typeface="Calibri Light"/>
              </a:rPr>
              <a:t>Interface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0FBFB06-1387-4776-846D-03DF4CB29867}"/>
              </a:ext>
            </a:extLst>
          </p:cNvPr>
          <p:cNvGrpSpPr/>
          <p:nvPr/>
        </p:nvGrpSpPr>
        <p:grpSpPr>
          <a:xfrm>
            <a:off x="211126" y="99365"/>
            <a:ext cx="11728184" cy="6551843"/>
            <a:chOff x="211126" y="99365"/>
            <a:chExt cx="11728184" cy="6551843"/>
          </a:xfrm>
        </p:grpSpPr>
        <p:grpSp>
          <p:nvGrpSpPr>
            <p:cNvPr id="18" name="Groupe 2">
              <a:extLst>
                <a:ext uri="{FF2B5EF4-FFF2-40B4-BE49-F238E27FC236}">
                  <a16:creationId xmlns:a16="http://schemas.microsoft.com/office/drawing/2014/main" id="{BBD3AABA-EF77-4F4A-B1DA-09902F59A2BD}"/>
                </a:ext>
              </a:extLst>
            </p:cNvPr>
            <p:cNvGrpSpPr/>
            <p:nvPr/>
          </p:nvGrpSpPr>
          <p:grpSpPr>
            <a:xfrm>
              <a:off x="211126" y="99365"/>
              <a:ext cx="11728184" cy="6551843"/>
              <a:chOff x="231908" y="122694"/>
              <a:chExt cx="11728184" cy="6551843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1D8BC469-5F9B-45AE-9A7D-ECD0694B2FA4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F2ED3D7-A067-42C5-AD8C-8B07A18CB433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612E373-532F-4B87-9D97-36A1F0440B83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8B54B87-43BE-4A97-A89A-48C7C6082763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3A4742E-D316-4A5A-9142-39B22342EF92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ZoneTexte 27">
                <a:extLst>
                  <a:ext uri="{FF2B5EF4-FFF2-40B4-BE49-F238E27FC236}">
                    <a16:creationId xmlns:a16="http://schemas.microsoft.com/office/drawing/2014/main" id="{1DD770BD-AB38-40B8-9BF2-1FEFD191C44F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8251CCE-BE81-42ED-8A61-959C8BE02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68724" y="660661"/>
              <a:ext cx="5047848" cy="5741485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BEC48C3-E7A2-465E-A08A-1ECACB527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559" y="5702200"/>
              <a:ext cx="3934050" cy="49244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Valeur prédite moyenne attendue du modèle: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 -0.6666088184855723 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7A729A-C613-4DAD-BF55-0C130EE390DD}"/>
                </a:ext>
              </a:extLst>
            </p:cNvPr>
            <p:cNvSpPr txBox="1"/>
            <p:nvPr/>
          </p:nvSpPr>
          <p:spPr>
            <a:xfrm>
              <a:off x="627320" y="1286539"/>
              <a:ext cx="479528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Les graphiques de Décision et en Cascade sont complémentaires.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Expliquent le processus de prise de décision dans le choix de la prédiction pour un individu donné.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9C5D28C-CD2D-422A-BC05-598A71716D36}"/>
                </a:ext>
              </a:extLst>
            </p:cNvPr>
            <p:cNvSpPr txBox="1"/>
            <p:nvPr/>
          </p:nvSpPr>
          <p:spPr>
            <a:xfrm>
              <a:off x="620229" y="4001388"/>
              <a:ext cx="479528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SHAP value de chaque variable est la différence attendue entre la prédiction de deux individus où cette valeur a été modifiée.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somme de chaque SHAP value correspond à la valeur moyenne de la prédiction du modèle.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12F7DA2-3DEA-4135-BC7D-5118A15FF5BE}"/>
              </a:ext>
            </a:extLst>
          </p:cNvPr>
          <p:cNvGrpSpPr/>
          <p:nvPr/>
        </p:nvGrpSpPr>
        <p:grpSpPr>
          <a:xfrm>
            <a:off x="179041" y="7917456"/>
            <a:ext cx="11728184" cy="6551843"/>
            <a:chOff x="231908" y="-7978540"/>
            <a:chExt cx="11728184" cy="6551843"/>
          </a:xfrm>
        </p:grpSpPr>
        <p:grpSp>
          <p:nvGrpSpPr>
            <p:cNvPr id="46" name="Groupe 2">
              <a:extLst>
                <a:ext uri="{FF2B5EF4-FFF2-40B4-BE49-F238E27FC236}">
                  <a16:creationId xmlns:a16="http://schemas.microsoft.com/office/drawing/2014/main" id="{8CEFAB2F-01D2-4D97-9940-F8E2E6B5F5C1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B1F8CAC7-7F51-4E48-970B-74944D504BBA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84B4C7B4-E11B-4BF8-AC7E-014BD11BA986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6E512F21-673C-4468-90BB-3887AA9D139D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85E08B3-BA21-44C5-BDEC-3CE50E6F8D4B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2D8F71AC-E9D0-45F3-AED8-2D0B16FF76F9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ZoneTexte 27">
                <a:extLst>
                  <a:ext uri="{FF2B5EF4-FFF2-40B4-BE49-F238E27FC236}">
                    <a16:creationId xmlns:a16="http://schemas.microsoft.com/office/drawing/2014/main" id="{FD74FC0D-8D69-4848-B848-9E09D8041DDF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6061993-A6D4-4522-A56B-8C85DADB5EC5}"/>
                </a:ext>
              </a:extLst>
            </p:cNvPr>
            <p:cNvSpPr txBox="1"/>
            <p:nvPr/>
          </p:nvSpPr>
          <p:spPr>
            <a:xfrm>
              <a:off x="6396173" y="-7299447"/>
              <a:ext cx="4765737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L’IA explicative sert à comprendre non comment, mais pourquoi un modèle réalise de telles prédictions.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Le SHAP (</a:t>
              </a:r>
              <a:r>
                <a:rPr lang="fr-FR" err="1">
                  <a:latin typeface="+mj-lt"/>
                </a:rPr>
                <a:t>SHapley</a:t>
              </a:r>
              <a:r>
                <a:rPr lang="fr-FR">
                  <a:latin typeface="+mj-lt"/>
                </a:rPr>
                <a:t> Additive </a:t>
              </a:r>
              <a:r>
                <a:rPr lang="fr-FR" err="1">
                  <a:latin typeface="+mj-lt"/>
                </a:rPr>
                <a:t>exPlanations</a:t>
              </a:r>
              <a:r>
                <a:rPr lang="fr-FR">
                  <a:latin typeface="+mj-lt"/>
                </a:rPr>
                <a:t>) est un outil commun à tous les modèles de ML qui permet d’expliquer la responsabilité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SHAP value d’une variable est la différence entre la valeur actuellement prédite et la valeur moyenne de prédiction.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A5E8BD5-F7AD-4596-A7B7-E96EB6375CB0}"/>
                </a:ext>
              </a:extLst>
            </p:cNvPr>
            <p:cNvSpPr txBox="1"/>
            <p:nvPr/>
          </p:nvSpPr>
          <p:spPr>
            <a:xfrm>
              <a:off x="6377505" y="-3718305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Combinaison entre l’importance de chaque variable avec leurs effets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Chaque point est une SHAP value pour une variable et un individu.</a:t>
              </a: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7D429413-B9E0-4DD7-92B9-FF8AC1838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C3C8D280-6847-4812-B401-C81E5F517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94236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e 8">
            <a:extLst>
              <a:ext uri="{FF2B5EF4-FFF2-40B4-BE49-F238E27FC236}">
                <a16:creationId xmlns:a16="http://schemas.microsoft.com/office/drawing/2014/main" id="{3591B807-DAA3-4AD1-B323-5C50F653AE7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65916468-C586-4A23-A8C8-C677F2F11F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A9181BB-5152-442B-98AB-35BC50442A0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-213360" y="2366680"/>
            <a:ext cx="1260348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6" y="2828832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  <a:cs typeface="Calibri Light"/>
              </a:rPr>
              <a:t>Interface </a:t>
            </a:r>
          </a:p>
        </p:txBody>
      </p:sp>
    </p:spTree>
    <p:extLst>
      <p:ext uri="{BB962C8B-B14F-4D97-AF65-F5344CB8AC3E}">
        <p14:creationId xmlns:p14="http://schemas.microsoft.com/office/powerpoint/2010/main" val="1822812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1977D289-CE9A-4BAD-8D98-20CFDFDF8DC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6398C8D8-79F8-4C6D-B095-367FB66500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37CB062-53BC-40EF-BBAD-AD66CBC16F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CD7803D-C4F7-443D-BF8C-205FF17CDA40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2E28EDC-F5EF-41AE-987E-76FCCC519FD2}"/>
              </a:ext>
            </a:extLst>
          </p:cNvPr>
          <p:cNvSpPr txBox="1"/>
          <p:nvPr/>
        </p:nvSpPr>
        <p:spPr>
          <a:xfrm>
            <a:off x="782561" y="2828836"/>
            <a:ext cx="10626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72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72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883D98-2F7C-4493-A852-9A6EC49DEDB3}"/>
              </a:ext>
            </a:extLst>
          </p:cNvPr>
          <p:cNvSpPr/>
          <p:nvPr/>
        </p:nvSpPr>
        <p:spPr>
          <a:xfrm>
            <a:off x="0" y="-141732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66DFD5D-DEEA-4257-B01A-BF2CA6DF45D9}"/>
              </a:ext>
            </a:extLst>
          </p:cNvPr>
          <p:cNvSpPr txBox="1"/>
          <p:nvPr/>
        </p:nvSpPr>
        <p:spPr>
          <a:xfrm>
            <a:off x="2608730" y="7559317"/>
            <a:ext cx="697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Bastien LEDUC – Jean LE CHEVALIER – LE FLOCH Pierrick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842CBFB-A2A4-4177-80D6-8ECBB8F477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80" y="-1516055"/>
            <a:ext cx="1050758" cy="105075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91C7527-E5DB-4ED4-BF08-BEDE12FF3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473" y="-1516056"/>
            <a:ext cx="1066445" cy="106644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26E1E7D-809E-48C7-8BCA-CF48F2C5FBE3}"/>
              </a:ext>
            </a:extLst>
          </p:cNvPr>
          <p:cNvSpPr txBox="1"/>
          <p:nvPr/>
        </p:nvSpPr>
        <p:spPr>
          <a:xfrm>
            <a:off x="1640542" y="-1472187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Python for data analysis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54A1555-8301-4D05-9648-2D08D2F409BB}"/>
              </a:ext>
            </a:extLst>
          </p:cNvPr>
          <p:cNvSpPr txBox="1"/>
          <p:nvPr/>
        </p:nvSpPr>
        <p:spPr>
          <a:xfrm>
            <a:off x="1558482" y="7519409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Drug consumption Dataset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41B532B-FBB8-4914-A581-B1A1F58D05BE}"/>
              </a:ext>
            </a:extLst>
          </p:cNvPr>
          <p:cNvSpPr txBox="1"/>
          <p:nvPr/>
        </p:nvSpPr>
        <p:spPr>
          <a:xfrm>
            <a:off x="273780" y="-2207506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40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4000" b="1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19" name="Tableau 20">
            <a:extLst>
              <a:ext uri="{FF2B5EF4-FFF2-40B4-BE49-F238E27FC236}">
                <a16:creationId xmlns:a16="http://schemas.microsoft.com/office/drawing/2014/main" id="{9F3FAAF7-72DB-4FF8-BB83-7FFB27E9C1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7963877"/>
              </p:ext>
            </p:extLst>
          </p:nvPr>
        </p:nvGraphicFramePr>
        <p:xfrm>
          <a:off x="5481319" y="9191688"/>
          <a:ext cx="6363441" cy="542544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2640377">
                  <a:extLst>
                    <a:ext uri="{9D8B030D-6E8A-4147-A177-3AD203B41FA5}">
                      <a16:colId xmlns:a16="http://schemas.microsoft.com/office/drawing/2014/main" val="351428513"/>
                    </a:ext>
                  </a:extLst>
                </a:gridCol>
                <a:gridCol w="1601917">
                  <a:extLst>
                    <a:ext uri="{9D8B030D-6E8A-4147-A177-3AD203B41FA5}">
                      <a16:colId xmlns:a16="http://schemas.microsoft.com/office/drawing/2014/main" val="1200397266"/>
                    </a:ext>
                  </a:extLst>
                </a:gridCol>
                <a:gridCol w="2121147">
                  <a:extLst>
                    <a:ext uri="{9D8B030D-6E8A-4147-A177-3AD203B41FA5}">
                      <a16:colId xmlns:a16="http://schemas.microsoft.com/office/drawing/2014/main" val="2272720321"/>
                    </a:ext>
                  </a:extLst>
                </a:gridCol>
              </a:tblGrid>
              <a:tr h="329100">
                <a:tc>
                  <a:txBody>
                    <a:bodyPr/>
                    <a:lstStyle/>
                    <a:p>
                      <a:r>
                        <a:rPr lang="fr-FR" noProof="0"/>
                        <a:t>Attributs connus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fr-FR" noProof="0"/>
                        <a:t>Drogues étudiées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1614919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Age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Alcool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Ecstasy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1463230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Amphétamines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Héroïne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36138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Niveau d’études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Nitrite d'amyle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Kétamine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28352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Benzodiazépine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Acide lysergique diéthylamine (LSD)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085401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Caféine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Méthadone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49968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Névrosisme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Cannabis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Champignons hallucinogènes 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9224458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Extraversion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Chocolat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Nicotine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48660"/>
                  </a:ext>
                </a:extLst>
              </a:tr>
              <a:tr h="575924">
                <a:tc>
                  <a:txBody>
                    <a:bodyPr/>
                    <a:lstStyle/>
                    <a:p>
                      <a:r>
                        <a:rPr lang="fr-FR" sz="1600" noProof="0"/>
                        <a:t>Ouverture aux expériences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Cocaïne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Volatile substance abuse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932286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Agréabilité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Crack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Drogue fictive Semeron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530483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Conscienciosité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Autres drogues légales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986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Impulsivité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08626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Recherche de sensations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77875"/>
                  </a:ext>
                </a:extLst>
              </a:tr>
            </a:tbl>
          </a:graphicData>
        </a:graphic>
      </p:graphicFrame>
      <p:sp>
        <p:nvSpPr>
          <p:cNvPr id="20" name="ZoneTexte 19">
            <a:extLst>
              <a:ext uri="{FF2B5EF4-FFF2-40B4-BE49-F238E27FC236}">
                <a16:creationId xmlns:a16="http://schemas.microsoft.com/office/drawing/2014/main" id="{1513AF5F-BF95-4D72-83FE-66D4EBB73F52}"/>
              </a:ext>
            </a:extLst>
          </p:cNvPr>
          <p:cNvSpPr txBox="1"/>
          <p:nvPr/>
        </p:nvSpPr>
        <p:spPr>
          <a:xfrm>
            <a:off x="347240" y="9203975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Notre </a:t>
            </a:r>
            <a:r>
              <a:rPr lang="fr-FR" sz="18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dataset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est issu une enquête en ligne menée entre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2011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2012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auprès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1885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répondants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âgés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plus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originaires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pays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anglophones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>
              <a:latin typeface="+mj-lt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7D4F157-CC1F-4BFB-97B4-4150B00A7C62}"/>
              </a:ext>
            </a:extLst>
          </p:cNvPr>
          <p:cNvSpPr txBox="1"/>
          <p:nvPr/>
        </p:nvSpPr>
        <p:spPr>
          <a:xfrm>
            <a:off x="347240" y="10596137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Cette enquête a permis de recueillir des caractéristiques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personnalité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les informations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démographiques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la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consommation de drogues 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 et illégales des participants.</a:t>
            </a:r>
            <a:endParaRPr lang="en-US">
              <a:latin typeface="+mj-lt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1C00D64C-DB7B-4BE0-820B-7AA0A1B05081}"/>
              </a:ext>
            </a:extLst>
          </p:cNvPr>
          <p:cNvSpPr txBox="1"/>
          <p:nvPr/>
        </p:nvSpPr>
        <p:spPr>
          <a:xfrm>
            <a:off x="347240" y="11988299"/>
            <a:ext cx="4876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Sept attributs de personnalité ont été mesurés par une combinaison de 3 questionnaires:</a:t>
            </a:r>
            <a:endParaRPr lang="fr-FR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NEO-FFI-R </a:t>
            </a:r>
            <a:endParaRPr lang="fr-FR" b="1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BIS-11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ImpSS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b="1">
              <a:latin typeface="+mj-lt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6BA372B2-4365-4A1F-95F9-D10CB0456737}"/>
              </a:ext>
            </a:extLst>
          </p:cNvPr>
          <p:cNvSpPr txBox="1"/>
          <p:nvPr/>
        </p:nvSpPr>
        <p:spPr>
          <a:xfrm>
            <a:off x="347240" y="13508576"/>
            <a:ext cx="40926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 enfin les participants ont été interrogés sur leur consommation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19 drogues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illégales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77489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CB40767-0535-4CB4-9B67-CFCCD635BD2F}"/>
              </a:ext>
            </a:extLst>
          </p:cNvPr>
          <p:cNvSpPr/>
          <p:nvPr/>
        </p:nvSpPr>
        <p:spPr>
          <a:xfrm>
            <a:off x="0" y="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C6D1A0D-9A39-4A94-98E1-9EE406A46719}"/>
              </a:ext>
            </a:extLst>
          </p:cNvPr>
          <p:cNvSpPr txBox="1"/>
          <p:nvPr/>
        </p:nvSpPr>
        <p:spPr>
          <a:xfrm>
            <a:off x="347240" y="120364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40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40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0A57D5E1-9669-4406-B03A-88C134E0986A}"/>
              </a:ext>
            </a:extLst>
          </p:cNvPr>
          <p:cNvSpPr txBox="1"/>
          <p:nvPr/>
        </p:nvSpPr>
        <p:spPr>
          <a:xfrm>
            <a:off x="347240" y="1372957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Notre </a:t>
            </a:r>
            <a:r>
              <a:rPr lang="fr-FR" sz="18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dataset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est issu une enquête en ligne menée entre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2011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2012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auprès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1885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répondants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âgés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plus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originaires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pays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anglophones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>
              <a:latin typeface="+mj-lt"/>
            </a:endParaRP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67214F90-FFD4-44D2-871F-F5238CF3F64E}"/>
              </a:ext>
            </a:extLst>
          </p:cNvPr>
          <p:cNvSpPr txBox="1"/>
          <p:nvPr/>
        </p:nvSpPr>
        <p:spPr>
          <a:xfrm>
            <a:off x="347240" y="2765119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Cette enquête a permis de recueillir des caractéristiques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personnalité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les informations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démographiques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la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consommation de drogues 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 et illégales des participants.</a:t>
            </a:r>
            <a:endParaRPr lang="en-US">
              <a:latin typeface="+mj-lt"/>
            </a:endParaRP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2842B99E-E09A-4971-841E-05A757254F34}"/>
              </a:ext>
            </a:extLst>
          </p:cNvPr>
          <p:cNvSpPr txBox="1"/>
          <p:nvPr/>
        </p:nvSpPr>
        <p:spPr>
          <a:xfrm>
            <a:off x="347240" y="4157281"/>
            <a:ext cx="4876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Sept attributs de personnalité ont été mesurés par une combinaison de 3 questionnaires:</a:t>
            </a:r>
            <a:endParaRPr lang="fr-FR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NEO-FFI-R </a:t>
            </a:r>
            <a:endParaRPr lang="fr-FR" b="1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BIS-11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ImpSS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b="1">
              <a:latin typeface="+mj-lt"/>
            </a:endParaRPr>
          </a:p>
        </p:txBody>
      </p:sp>
      <p:graphicFrame>
        <p:nvGraphicFramePr>
          <p:cNvPr id="20" name="Tableau 20">
            <a:extLst>
              <a:ext uri="{FF2B5EF4-FFF2-40B4-BE49-F238E27FC236}">
                <a16:creationId xmlns:a16="http://schemas.microsoft.com/office/drawing/2014/main" id="{B052D1B8-1229-49B8-BC24-18A7B9BAA4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426154"/>
              </p:ext>
            </p:extLst>
          </p:nvPr>
        </p:nvGraphicFramePr>
        <p:xfrm>
          <a:off x="5481319" y="1175448"/>
          <a:ext cx="6363441" cy="542544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2640377">
                  <a:extLst>
                    <a:ext uri="{9D8B030D-6E8A-4147-A177-3AD203B41FA5}">
                      <a16:colId xmlns:a16="http://schemas.microsoft.com/office/drawing/2014/main" val="351428513"/>
                    </a:ext>
                  </a:extLst>
                </a:gridCol>
                <a:gridCol w="1601917">
                  <a:extLst>
                    <a:ext uri="{9D8B030D-6E8A-4147-A177-3AD203B41FA5}">
                      <a16:colId xmlns:a16="http://schemas.microsoft.com/office/drawing/2014/main" val="1200397266"/>
                    </a:ext>
                  </a:extLst>
                </a:gridCol>
                <a:gridCol w="2121147">
                  <a:extLst>
                    <a:ext uri="{9D8B030D-6E8A-4147-A177-3AD203B41FA5}">
                      <a16:colId xmlns:a16="http://schemas.microsoft.com/office/drawing/2014/main" val="2272720321"/>
                    </a:ext>
                  </a:extLst>
                </a:gridCol>
              </a:tblGrid>
              <a:tr h="318072">
                <a:tc>
                  <a:txBody>
                    <a:bodyPr/>
                    <a:lstStyle/>
                    <a:p>
                      <a:r>
                        <a:rPr lang="fr-FR" noProof="0"/>
                        <a:t>Attributs connus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fr-FR" noProof="0"/>
                        <a:t>Drogues étudiées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1614919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Age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Alcool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Ecstasy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1463230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Amphétamines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Héroïne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36138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Niveau d’études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Nitrite d'amyle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Kétamine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28352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Benzodiazépine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Acide lysergique diéthylamine (LSD)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085401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Caféine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Méthadone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49968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Névrosisme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Cannabis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Champignons hallucinogènes 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9224458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Extraversion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Chocolat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Nicotine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48660"/>
                  </a:ext>
                </a:extLst>
              </a:tr>
              <a:tr h="575924">
                <a:tc>
                  <a:txBody>
                    <a:bodyPr/>
                    <a:lstStyle/>
                    <a:p>
                      <a:r>
                        <a:rPr lang="fr-FR" sz="1600" noProof="0"/>
                        <a:t>Ouverture aux expériences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Cocaïne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Volatile substance abuse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932286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Agréabilité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Crack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Drogue fictive Semeron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530483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Conscienciosité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Autres drogues légales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986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Impulsivité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08626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Recherche de sensations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77875"/>
                  </a:ext>
                </a:extLst>
              </a:tr>
            </a:tbl>
          </a:graphicData>
        </a:graphic>
      </p:graphicFrame>
      <p:sp>
        <p:nvSpPr>
          <p:cNvPr id="50" name="ZoneTexte 49">
            <a:extLst>
              <a:ext uri="{FF2B5EF4-FFF2-40B4-BE49-F238E27FC236}">
                <a16:creationId xmlns:a16="http://schemas.microsoft.com/office/drawing/2014/main" id="{8CC093B7-8B50-492E-9C57-0ECCA8F855D2}"/>
              </a:ext>
            </a:extLst>
          </p:cNvPr>
          <p:cNvSpPr txBox="1"/>
          <p:nvPr/>
        </p:nvSpPr>
        <p:spPr>
          <a:xfrm>
            <a:off x="347240" y="5677558"/>
            <a:ext cx="40926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 enfin les participants ont été interrogés sur leur consommation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19 drogues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illégales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>
              <a:latin typeface="+mj-lt"/>
            </a:endParaRPr>
          </a:p>
        </p:txBody>
      </p:sp>
      <p:graphicFrame>
        <p:nvGraphicFramePr>
          <p:cNvPr id="56" name="Tableau 3">
            <a:extLst>
              <a:ext uri="{FF2B5EF4-FFF2-40B4-BE49-F238E27FC236}">
                <a16:creationId xmlns:a16="http://schemas.microsoft.com/office/drawing/2014/main" id="{ED8AA40D-059C-4AEB-8AC0-7882FE10DF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650931"/>
              </p:ext>
            </p:extLst>
          </p:nvPr>
        </p:nvGraphicFramePr>
        <p:xfrm>
          <a:off x="1295400" y="8240358"/>
          <a:ext cx="9601200" cy="182880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800600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11" name="ZoneTexte 10">
            <a:extLst>
              <a:ext uri="{FF2B5EF4-FFF2-40B4-BE49-F238E27FC236}">
                <a16:creationId xmlns:a16="http://schemas.microsoft.com/office/drawing/2014/main" id="{2A3C53FE-70B9-44C1-93E8-BD27E269F33E}"/>
              </a:ext>
            </a:extLst>
          </p:cNvPr>
          <p:cNvSpPr txBox="1"/>
          <p:nvPr/>
        </p:nvSpPr>
        <p:spPr>
          <a:xfrm>
            <a:off x="21636201" y="3147534"/>
            <a:ext cx="10626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72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72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50F9F44-4BA2-493A-A843-C1350F95A264}"/>
              </a:ext>
            </a:extLst>
          </p:cNvPr>
          <p:cNvSpPr txBox="1"/>
          <p:nvPr/>
        </p:nvSpPr>
        <p:spPr>
          <a:xfrm>
            <a:off x="-1168818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2168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CB40767-0535-4CB4-9B67-CFCCD635BD2F}"/>
              </a:ext>
            </a:extLst>
          </p:cNvPr>
          <p:cNvSpPr/>
          <p:nvPr/>
        </p:nvSpPr>
        <p:spPr>
          <a:xfrm>
            <a:off x="0" y="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C6D1A0D-9A39-4A94-98E1-9EE406A46719}"/>
              </a:ext>
            </a:extLst>
          </p:cNvPr>
          <p:cNvSpPr txBox="1"/>
          <p:nvPr/>
        </p:nvSpPr>
        <p:spPr>
          <a:xfrm>
            <a:off x="347240" y="120364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40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4000" b="1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373BB7D0-146B-49C0-837E-4C1FB7CD76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46619"/>
              </p:ext>
            </p:extLst>
          </p:nvPr>
        </p:nvGraphicFramePr>
        <p:xfrm>
          <a:off x="1295400" y="4643718"/>
          <a:ext cx="9601200" cy="182880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800600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17" name="ZoneTexte 16">
            <a:extLst>
              <a:ext uri="{FF2B5EF4-FFF2-40B4-BE49-F238E27FC236}">
                <a16:creationId xmlns:a16="http://schemas.microsoft.com/office/drawing/2014/main" id="{5A658B9A-DC3E-4AF3-BB40-E4846CF1BBCE}"/>
              </a:ext>
            </a:extLst>
          </p:cNvPr>
          <p:cNvSpPr txBox="1"/>
          <p:nvPr/>
        </p:nvSpPr>
        <p:spPr>
          <a:xfrm>
            <a:off x="38190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69389604-506C-4F39-B555-FA8B4F7716E7}"/>
              </a:ext>
            </a:extLst>
          </p:cNvPr>
          <p:cNvGrpSpPr/>
          <p:nvPr/>
        </p:nvGrpSpPr>
        <p:grpSpPr>
          <a:xfrm>
            <a:off x="13670280" y="2366683"/>
            <a:ext cx="12192000" cy="2124635"/>
            <a:chOff x="0" y="2366683"/>
            <a:chExt cx="12192000" cy="212463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EFD5D49-2298-4DF3-B9B6-76F669284891}"/>
                </a:ext>
              </a:extLst>
            </p:cNvPr>
            <p:cNvSpPr/>
            <p:nvPr/>
          </p:nvSpPr>
          <p:spPr>
            <a:xfrm>
              <a:off x="0" y="2366683"/>
              <a:ext cx="12192000" cy="212463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6FD0DBE9-3ED0-4445-B20D-70E741B0F485}"/>
                </a:ext>
              </a:extLst>
            </p:cNvPr>
            <p:cNvSpPr txBox="1"/>
            <p:nvPr/>
          </p:nvSpPr>
          <p:spPr>
            <a:xfrm>
              <a:off x="505747" y="2828836"/>
              <a:ext cx="111805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200" b="1">
                  <a:solidFill>
                    <a:schemeClr val="bg1"/>
                  </a:solidFill>
                  <a:latin typeface="+mj-lt"/>
                </a:rPr>
                <a:t>Visualisation des données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82048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D6FCCEBF-40CB-4AA3-A862-C59F323733B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ABE2C564-B811-4516-8886-B5DF03B992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3370E9C-0D8B-4AB8-A165-D102AE2BAA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32D0129C-1332-4C15-A15A-307E2633B68F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Visualisation des données</a:t>
            </a:r>
          </a:p>
        </p:txBody>
      </p:sp>
      <p:graphicFrame>
        <p:nvGraphicFramePr>
          <p:cNvPr id="60" name="Tableau 3">
            <a:extLst>
              <a:ext uri="{FF2B5EF4-FFF2-40B4-BE49-F238E27FC236}">
                <a16:creationId xmlns:a16="http://schemas.microsoft.com/office/drawing/2014/main" id="{010839C6-9D3F-455A-8AE2-5DA940E13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8423149"/>
              </p:ext>
            </p:extLst>
          </p:nvPr>
        </p:nvGraphicFramePr>
        <p:xfrm>
          <a:off x="1295400" y="9063318"/>
          <a:ext cx="9601200" cy="182880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800600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64" name="ZoneTexte 63">
            <a:extLst>
              <a:ext uri="{FF2B5EF4-FFF2-40B4-BE49-F238E27FC236}">
                <a16:creationId xmlns:a16="http://schemas.microsoft.com/office/drawing/2014/main" id="{3755BCDE-8EDC-4850-AA12-B77289D9585E}"/>
              </a:ext>
            </a:extLst>
          </p:cNvPr>
          <p:cNvSpPr txBox="1"/>
          <p:nvPr/>
        </p:nvSpPr>
        <p:spPr>
          <a:xfrm>
            <a:off x="-1171866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8B31607D-F720-49CA-8A79-E8299FDD4782}"/>
              </a:ext>
            </a:extLst>
          </p:cNvPr>
          <p:cNvGrpSpPr/>
          <p:nvPr/>
        </p:nvGrpSpPr>
        <p:grpSpPr>
          <a:xfrm>
            <a:off x="231908" y="-7122126"/>
            <a:ext cx="11728184" cy="6814930"/>
            <a:chOff x="231908" y="122694"/>
            <a:chExt cx="11728184" cy="6814930"/>
          </a:xfrm>
        </p:grpSpPr>
        <p:graphicFrame>
          <p:nvGraphicFramePr>
            <p:cNvPr id="56" name="Graphique 55">
              <a:extLst>
                <a:ext uri="{FF2B5EF4-FFF2-40B4-BE49-F238E27FC236}">
                  <a16:creationId xmlns:a16="http://schemas.microsoft.com/office/drawing/2014/main" id="{EE23D5CF-3AC7-423C-8071-93838F02175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89900512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F90B747-97D0-47F9-B409-283022A008CF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0ED0922-FD44-4FA4-B3B9-E4D3C1F805E2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F815BA2-9E87-4316-ADE6-EA8DDDEFFE9B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C7298F7-7B4D-44C0-98B7-4C1F2A72F38F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Image 70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A511422B-570C-44E2-A6CE-694359708D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B08EB83-AC55-4224-9472-1EB568D80B52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73" name="Graphique 72">
              <a:extLst>
                <a:ext uri="{FF2B5EF4-FFF2-40B4-BE49-F238E27FC236}">
                  <a16:creationId xmlns:a16="http://schemas.microsoft.com/office/drawing/2014/main" id="{325E2630-175D-4E83-9DC9-EFF715A7ADC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988814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74" name="ZoneTexte 73">
              <a:extLst>
                <a:ext uri="{FF2B5EF4-FFF2-40B4-BE49-F238E27FC236}">
                  <a16:creationId xmlns:a16="http://schemas.microsoft.com/office/drawing/2014/main" id="{48B6B869-2538-4143-968D-DA00FCB05D43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75" name="Connecteur droit 74">
              <a:extLst>
                <a:ext uri="{FF2B5EF4-FFF2-40B4-BE49-F238E27FC236}">
                  <a16:creationId xmlns:a16="http://schemas.microsoft.com/office/drawing/2014/main" id="{4CBEC4C7-8766-4A09-A830-1B1BEC30D7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cteur droit 75">
              <a:extLst>
                <a:ext uri="{FF2B5EF4-FFF2-40B4-BE49-F238E27FC236}">
                  <a16:creationId xmlns:a16="http://schemas.microsoft.com/office/drawing/2014/main" id="{30A084C1-596D-4BA7-BBBD-617A049092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73C175B1-8D7D-45E4-BADE-1276F2B2D331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78" name="ZoneTexte 77">
              <a:extLst>
                <a:ext uri="{FF2B5EF4-FFF2-40B4-BE49-F238E27FC236}">
                  <a16:creationId xmlns:a16="http://schemas.microsoft.com/office/drawing/2014/main" id="{11D47DF8-B9DF-457C-9E4E-A35B13E34C4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79" name="Image 78">
              <a:extLst>
                <a:ext uri="{FF2B5EF4-FFF2-40B4-BE49-F238E27FC236}">
                  <a16:creationId xmlns:a16="http://schemas.microsoft.com/office/drawing/2014/main" id="{8A62F691-6DA3-435C-9A25-6C85405E0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80" name="Image 79">
              <a:extLst>
                <a:ext uri="{FF2B5EF4-FFF2-40B4-BE49-F238E27FC236}">
                  <a16:creationId xmlns:a16="http://schemas.microsoft.com/office/drawing/2014/main" id="{31A1A52F-CBCC-43D8-AF83-7C6A5D9FB5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F0F1DFCA-7790-4F51-A253-2B92EB7EEBC0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82" name="ZoneTexte 81">
              <a:extLst>
                <a:ext uri="{FF2B5EF4-FFF2-40B4-BE49-F238E27FC236}">
                  <a16:creationId xmlns:a16="http://schemas.microsoft.com/office/drawing/2014/main" id="{C3D0A441-EB4A-4B9A-A6B5-44551C831235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83" name="ZoneTexte 82">
              <a:extLst>
                <a:ext uri="{FF2B5EF4-FFF2-40B4-BE49-F238E27FC236}">
                  <a16:creationId xmlns:a16="http://schemas.microsoft.com/office/drawing/2014/main" id="{D30D7919-EB53-4D92-B5DB-F08754737F2F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</a:t>
              </a:r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629E7BE7-9F16-4A30-9907-4EE8EE8A6032}"/>
              </a:ext>
            </a:extLst>
          </p:cNvPr>
          <p:cNvSpPr/>
          <p:nvPr/>
        </p:nvSpPr>
        <p:spPr>
          <a:xfrm>
            <a:off x="0" y="-158496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880966CE-04AF-423B-A2E0-6B7D5772E45D}"/>
              </a:ext>
            </a:extLst>
          </p:cNvPr>
          <p:cNvSpPr txBox="1"/>
          <p:nvPr/>
        </p:nvSpPr>
        <p:spPr>
          <a:xfrm>
            <a:off x="347240" y="-1464596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40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4000" b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875026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e 87">
            <a:extLst>
              <a:ext uri="{FF2B5EF4-FFF2-40B4-BE49-F238E27FC236}">
                <a16:creationId xmlns:a16="http://schemas.microsoft.com/office/drawing/2014/main" id="{2598D97A-2870-446F-923C-086657EBE7F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9" name="Image 88">
              <a:extLst>
                <a:ext uri="{FF2B5EF4-FFF2-40B4-BE49-F238E27FC236}">
                  <a16:creationId xmlns:a16="http://schemas.microsoft.com/office/drawing/2014/main" id="{F992DCA4-FFA1-462A-8E91-6DD2EFB170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43D53B8-F49A-4C41-9937-46BD6D32937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00AAE537-4C42-44A5-8A42-7CFAC7D1B66F}"/>
              </a:ext>
            </a:extLst>
          </p:cNvPr>
          <p:cNvSpPr/>
          <p:nvPr/>
        </p:nvSpPr>
        <p:spPr>
          <a:xfrm>
            <a:off x="-16387403" y="2366682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CCEF6FE1-E1F6-4284-B928-8BF094EFC560}"/>
              </a:ext>
            </a:extLst>
          </p:cNvPr>
          <p:cNvSpPr txBox="1"/>
          <p:nvPr/>
        </p:nvSpPr>
        <p:spPr>
          <a:xfrm>
            <a:off x="16120897" y="2828836"/>
            <a:ext cx="111805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Visualisation des données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156037AA-B56C-460B-A758-FD8372E055F9}"/>
              </a:ext>
            </a:extLst>
          </p:cNvPr>
          <p:cNvGrpSpPr/>
          <p:nvPr/>
        </p:nvGrpSpPr>
        <p:grpSpPr>
          <a:xfrm>
            <a:off x="231908" y="122694"/>
            <a:ext cx="11728184" cy="6814930"/>
            <a:chOff x="231908" y="122694"/>
            <a:chExt cx="11728184" cy="6814930"/>
          </a:xfrm>
        </p:grpSpPr>
        <p:graphicFrame>
          <p:nvGraphicFramePr>
            <p:cNvPr id="48" name="Graphique 47">
              <a:extLst>
                <a:ext uri="{FF2B5EF4-FFF2-40B4-BE49-F238E27FC236}">
                  <a16:creationId xmlns:a16="http://schemas.microsoft.com/office/drawing/2014/main" id="{ABC31AA5-B894-4877-A93E-E745EDAA425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778171593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0A685F9-8C0C-4ECF-A5BC-16D4B733CD01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13374E3-90C3-4212-8560-C1173C29E71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002A98B-9C4C-4C6B-8C23-1B885B2BAE32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Image 24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926C2ED1-6A50-4A9E-B3E4-60AFB6212D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44D04F7-14BE-434A-8A0F-2F17C44C32AF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8" name="Graphique 7">
              <a:extLst>
                <a:ext uri="{FF2B5EF4-FFF2-40B4-BE49-F238E27FC236}">
                  <a16:creationId xmlns:a16="http://schemas.microsoft.com/office/drawing/2014/main" id="{58F78486-83FD-45B4-816E-49914389CCE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27051605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AEC62519-8D4E-4CF0-AA7D-82A948B61231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51" name="Connecteur droit 50">
              <a:extLst>
                <a:ext uri="{FF2B5EF4-FFF2-40B4-BE49-F238E27FC236}">
                  <a16:creationId xmlns:a16="http://schemas.microsoft.com/office/drawing/2014/main" id="{B65590C6-FB40-4F85-B5AA-47486B404A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51">
              <a:extLst>
                <a:ext uri="{FF2B5EF4-FFF2-40B4-BE49-F238E27FC236}">
                  <a16:creationId xmlns:a16="http://schemas.microsoft.com/office/drawing/2014/main" id="{5FA9DC24-51FA-4AA2-996A-14B2D692D8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4183075B-02CC-461A-A22B-446093164F79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62880007-E4B7-4C7E-A774-ED6B71C52747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39" name="Image 38">
              <a:extLst>
                <a:ext uri="{FF2B5EF4-FFF2-40B4-BE49-F238E27FC236}">
                  <a16:creationId xmlns:a16="http://schemas.microsoft.com/office/drawing/2014/main" id="{C85C86EE-0304-40D2-84C1-A3ADA3A4D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E79FB2D6-A7B2-42BD-9880-40B1135B24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A040967E-0046-4014-87C6-C54E81D40DF2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BF24D8D-1439-4BB8-9B27-8D8F890DB6FB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C07E58D5-A336-4A94-AA13-2F6C6FF456C1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</a:t>
              </a: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8D0A3D20-BF21-4780-8C06-A1194BEF60A9}"/>
              </a:ext>
            </a:extLst>
          </p:cNvPr>
          <p:cNvGrpSpPr/>
          <p:nvPr/>
        </p:nvGrpSpPr>
        <p:grpSpPr>
          <a:xfrm>
            <a:off x="231908" y="-7028369"/>
            <a:ext cx="11728184" cy="6551843"/>
            <a:chOff x="231908" y="122694"/>
            <a:chExt cx="11728184" cy="6551843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BD9F948C-97FA-4734-9A33-B60CFAA4990F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468E062-C3BA-4CE2-939B-768FA05299FC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cx4="http://schemas.microsoft.com/office/drawing/2016/5/10/chartex" Requires="cx4">
            <p:graphicFrame>
              <p:nvGraphicFramePr>
                <p:cNvPr id="58" name="Graphique 57">
                  <a:extLst>
                    <a:ext uri="{FF2B5EF4-FFF2-40B4-BE49-F238E27FC236}">
                      <a16:creationId xmlns:a16="http://schemas.microsoft.com/office/drawing/2014/main" id="{146F13C5-B183-41FC-85A8-3AD443D98E90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126561744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7"/>
                </a:graphicData>
              </a:graphic>
            </p:graphicFrame>
          </mc:Choice>
          <mc:Fallback>
            <p:pic>
              <p:nvPicPr>
                <p:cNvPr id="58" name="Graphique 57">
                  <a:extLst>
                    <a:ext uri="{FF2B5EF4-FFF2-40B4-BE49-F238E27FC236}">
                      <a16:creationId xmlns:a16="http://schemas.microsoft.com/office/drawing/2014/main" id="{146F13C5-B183-41FC-85A8-3AD443D98E9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999444" y="-6112943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BDD8BC37-44E6-4242-A153-10BA2FA1E723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272E6C83-05A6-48AC-B814-3EF834794202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2ECF1CD5-6F34-41C0-8D6A-A562DC2DE743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ZoneTexte 90">
              <a:extLst>
                <a:ext uri="{FF2B5EF4-FFF2-40B4-BE49-F238E27FC236}">
                  <a16:creationId xmlns:a16="http://schemas.microsoft.com/office/drawing/2014/main" id="{E29EF54D-C2A4-47BE-8085-2E4926B16BA5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CD55862A-0597-432A-B134-65C16EAAF265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ZoneTexte 92">
              <a:extLst>
                <a:ext uri="{FF2B5EF4-FFF2-40B4-BE49-F238E27FC236}">
                  <a16:creationId xmlns:a16="http://schemas.microsoft.com/office/drawing/2014/main" id="{0DC691B8-4E1F-44CD-8A04-FB6199B0B7B1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01C02741-B3E7-4B24-AE76-D2005A8078E5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ZoneTexte 94">
              <a:extLst>
                <a:ext uri="{FF2B5EF4-FFF2-40B4-BE49-F238E27FC236}">
                  <a16:creationId xmlns:a16="http://schemas.microsoft.com/office/drawing/2014/main" id="{C5BE12B8-F83C-4294-A64F-F77E3D20B9DA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74CCD53B-71BA-4AD5-B063-C0256C067FF3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ZoneTexte 96">
              <a:extLst>
                <a:ext uri="{FF2B5EF4-FFF2-40B4-BE49-F238E27FC236}">
                  <a16:creationId xmlns:a16="http://schemas.microsoft.com/office/drawing/2014/main" id="{BC2ED158-4617-4284-9245-B522F58C6B59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A2F056EE-032A-4EA5-9B9E-3ED20E45DAAD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ZoneTexte 98">
              <a:extLst>
                <a:ext uri="{FF2B5EF4-FFF2-40B4-BE49-F238E27FC236}">
                  <a16:creationId xmlns:a16="http://schemas.microsoft.com/office/drawing/2014/main" id="{6C877301-0B77-496C-AB79-8871A25C65B8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C2137A14-B214-4149-9445-E92B0625CFE2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ZoneTexte 100">
              <a:extLst>
                <a:ext uri="{FF2B5EF4-FFF2-40B4-BE49-F238E27FC236}">
                  <a16:creationId xmlns:a16="http://schemas.microsoft.com/office/drawing/2014/main" id="{DC124461-D299-4137-B50D-3C97F1B6C0AD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C94B7E1D-B40A-4A50-B05B-A2B362D7DE5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" name="Image 102">
              <a:extLst>
                <a:ext uri="{FF2B5EF4-FFF2-40B4-BE49-F238E27FC236}">
                  <a16:creationId xmlns:a16="http://schemas.microsoft.com/office/drawing/2014/main" id="{E0AD05CB-4D11-4990-97FC-2E07B00B68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11C7C000-2D31-44B9-881D-5A51E4831E2A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5" name="Image 104">
              <a:extLst>
                <a:ext uri="{FF2B5EF4-FFF2-40B4-BE49-F238E27FC236}">
                  <a16:creationId xmlns:a16="http://schemas.microsoft.com/office/drawing/2014/main" id="{5917272B-F399-4091-82B2-52E1F78140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439D16B2-E7F4-4BE7-85E9-376594E6F0BA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ZoneTexte 106">
              <a:extLst>
                <a:ext uri="{FF2B5EF4-FFF2-40B4-BE49-F238E27FC236}">
                  <a16:creationId xmlns:a16="http://schemas.microsoft.com/office/drawing/2014/main" id="{57F935DA-EEAE-4403-A217-B5414885977B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108" name="Image 107">
              <a:extLst>
                <a:ext uri="{FF2B5EF4-FFF2-40B4-BE49-F238E27FC236}">
                  <a16:creationId xmlns:a16="http://schemas.microsoft.com/office/drawing/2014/main" id="{BA94C285-2DA3-46D9-99EF-07F95B8754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109" name="ZoneTexte 108">
              <a:extLst>
                <a:ext uri="{FF2B5EF4-FFF2-40B4-BE49-F238E27FC236}">
                  <a16:creationId xmlns:a16="http://schemas.microsoft.com/office/drawing/2014/main" id="{26DF74B3-6D73-414E-9925-3ED4B366A57C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110" name="ZoneTexte 109">
              <a:extLst>
                <a:ext uri="{FF2B5EF4-FFF2-40B4-BE49-F238E27FC236}">
                  <a16:creationId xmlns:a16="http://schemas.microsoft.com/office/drawing/2014/main" id="{19612210-0255-4965-AEC8-05827DD7ECAC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111" name="ZoneTexte 110">
              <a:extLst>
                <a:ext uri="{FF2B5EF4-FFF2-40B4-BE49-F238E27FC236}">
                  <a16:creationId xmlns:a16="http://schemas.microsoft.com/office/drawing/2014/main" id="{FC171493-A9DA-4E7E-BE40-FBE5BDCC0F81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112" name="ZoneTexte 111">
              <a:extLst>
                <a:ext uri="{FF2B5EF4-FFF2-40B4-BE49-F238E27FC236}">
                  <a16:creationId xmlns:a16="http://schemas.microsoft.com/office/drawing/2014/main" id="{828A9F96-5D46-4313-8B72-1ACDE63B8309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8533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e 110">
            <a:extLst>
              <a:ext uri="{FF2B5EF4-FFF2-40B4-BE49-F238E27FC236}">
                <a16:creationId xmlns:a16="http://schemas.microsoft.com/office/drawing/2014/main" id="{B8E6EA9B-643F-41EE-99D3-475BF2CBA6A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12" name="Image 111">
              <a:extLst>
                <a:ext uri="{FF2B5EF4-FFF2-40B4-BE49-F238E27FC236}">
                  <a16:creationId xmlns:a16="http://schemas.microsoft.com/office/drawing/2014/main" id="{D8814983-4B12-44F2-9F50-A71FB6ABC0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48A2D895-477F-4AF1-A9C2-32B5A9F8EA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0F9D67FA-73F5-431F-B4EA-F9BF770D3B20}"/>
              </a:ext>
            </a:extLst>
          </p:cNvPr>
          <p:cNvGrpSpPr/>
          <p:nvPr/>
        </p:nvGrpSpPr>
        <p:grpSpPr>
          <a:xfrm>
            <a:off x="231908" y="122694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0A685F9-8C0C-4ECF-A5BC-16D4B733CD01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cx4="http://schemas.microsoft.com/office/drawing/2016/5/10/chartex" Requires="cx4">
            <p:graphicFrame>
              <p:nvGraphicFramePr>
                <p:cNvPr id="14" name="Graphique 13">
                  <a:extLst>
                    <a:ext uri="{FF2B5EF4-FFF2-40B4-BE49-F238E27FC236}">
                      <a16:creationId xmlns:a16="http://schemas.microsoft.com/office/drawing/2014/main" id="{4AC8B86C-D6E8-404A-9F6A-818D1C24A80A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465948502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3"/>
                </a:graphicData>
              </a:graphic>
            </p:graphicFrame>
          </mc:Choice>
          <mc:Fallback>
            <p:pic>
              <p:nvPicPr>
                <p:cNvPr id="14" name="Graphique 13">
                  <a:extLst>
                    <a:ext uri="{FF2B5EF4-FFF2-40B4-BE49-F238E27FC236}">
                      <a16:creationId xmlns:a16="http://schemas.microsoft.com/office/drawing/2014/main" id="{4AC8B86C-D6E8-404A-9F6A-818D1C24A80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999444" y="1038120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FD4E7C31-AC1E-4ED0-A5B2-C469995CF334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3196C728-DD99-4165-803A-1995528F2359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9F1A3465-DD73-4459-B881-2839284DF62E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3015DE97-B869-4DED-8650-A753D8008EF4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3DB27E89-92B5-4857-ADB0-010629330FDF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668248B2-3008-4162-B3BC-1FFD218890BE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E90D4044-D74E-4AFE-A4D5-951FB5164729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566397D7-F117-452B-81A9-E2BAADEC2372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1A4C211C-5BA5-442F-B1B3-856E4F7FF7D0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2CF8F36B-6D88-4FD1-9509-9D93A3157B18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BC5196C5-3153-4282-A9D5-37BAC20D3638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A50E904B-531F-48CC-84DC-BF6E8CB78A7F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5897DA34-ABF8-4647-B193-FF53980F51A4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87D5A4A-CE28-484A-8D71-6581DFDDB38C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13374E3-90C3-4212-8560-C1173C29E71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7EFE1272-707D-47BB-8A00-429081BC3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Image 41">
              <a:extLst>
                <a:ext uri="{FF2B5EF4-FFF2-40B4-BE49-F238E27FC236}">
                  <a16:creationId xmlns:a16="http://schemas.microsoft.com/office/drawing/2014/main" id="{33FC607E-FE0A-4E6C-AA3D-9EE0DDD179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DB98AA4-9B3E-4D09-A521-F69BA8679735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57EA862D-935F-4B80-81FB-C14A353ED35F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86" name="Image 85">
              <a:extLst>
                <a:ext uri="{FF2B5EF4-FFF2-40B4-BE49-F238E27FC236}">
                  <a16:creationId xmlns:a16="http://schemas.microsoft.com/office/drawing/2014/main" id="{1366A439-246A-4BCC-8928-A34D7CCF38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87FF780D-37B0-4316-872A-ACABE13B215F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911DD1C3-0581-41AC-AC95-90356414930D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88" name="ZoneTexte 87">
              <a:extLst>
                <a:ext uri="{FF2B5EF4-FFF2-40B4-BE49-F238E27FC236}">
                  <a16:creationId xmlns:a16="http://schemas.microsoft.com/office/drawing/2014/main" id="{61746985-BE7A-47AF-985F-4CB5660EE81E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8ADBDE88-88E3-4552-BC59-F75A766CCB87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  <p:grpSp>
        <p:nvGrpSpPr>
          <p:cNvPr id="89" name="Groupe 88">
            <a:extLst>
              <a:ext uri="{FF2B5EF4-FFF2-40B4-BE49-F238E27FC236}">
                <a16:creationId xmlns:a16="http://schemas.microsoft.com/office/drawing/2014/main" id="{388865D4-9A3A-47AC-BF0A-1D614C7A9B85}"/>
              </a:ext>
            </a:extLst>
          </p:cNvPr>
          <p:cNvGrpSpPr/>
          <p:nvPr/>
        </p:nvGrpSpPr>
        <p:grpSpPr>
          <a:xfrm>
            <a:off x="231908" y="7601978"/>
            <a:ext cx="11728184" cy="6814930"/>
            <a:chOff x="231908" y="122694"/>
            <a:chExt cx="11728184" cy="6814930"/>
          </a:xfrm>
        </p:grpSpPr>
        <p:graphicFrame>
          <p:nvGraphicFramePr>
            <p:cNvPr id="90" name="Graphique 89">
              <a:extLst>
                <a:ext uri="{FF2B5EF4-FFF2-40B4-BE49-F238E27FC236}">
                  <a16:creationId xmlns:a16="http://schemas.microsoft.com/office/drawing/2014/main" id="{A02C7BA6-8CA4-4CAC-8EA0-18A895DFDD2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643393745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C01A5D7-6A8E-49CA-B196-F5C764377FE0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50F82709-8437-4540-BD43-A0E46C711027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C4B773E-1836-40FC-BBCC-9FED96B9B711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BDAE9A17-E9F3-46FF-8313-E5588315DCA4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5" name="Image 94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424CB7C4-A9C8-4CA5-A84C-EB3ADD3B39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AD66629E-4C78-4B9D-B49B-A67603E2452A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97" name="Graphique 96">
              <a:extLst>
                <a:ext uri="{FF2B5EF4-FFF2-40B4-BE49-F238E27FC236}">
                  <a16:creationId xmlns:a16="http://schemas.microsoft.com/office/drawing/2014/main" id="{E23C336F-C653-4655-AACD-171BFC88454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37667657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sp>
          <p:nvSpPr>
            <p:cNvPr id="98" name="ZoneTexte 97">
              <a:extLst>
                <a:ext uri="{FF2B5EF4-FFF2-40B4-BE49-F238E27FC236}">
                  <a16:creationId xmlns:a16="http://schemas.microsoft.com/office/drawing/2014/main" id="{5E0B3985-7D8A-447F-84A7-9947B1E19B6E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99" name="Connecteur droit 98">
              <a:extLst>
                <a:ext uri="{FF2B5EF4-FFF2-40B4-BE49-F238E27FC236}">
                  <a16:creationId xmlns:a16="http://schemas.microsoft.com/office/drawing/2014/main" id="{A66C4ADE-B322-42F0-97D2-D9607416A1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cteur droit 99">
              <a:extLst>
                <a:ext uri="{FF2B5EF4-FFF2-40B4-BE49-F238E27FC236}">
                  <a16:creationId xmlns:a16="http://schemas.microsoft.com/office/drawing/2014/main" id="{74F402C1-F54D-4FE1-882D-35E0969B5C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ZoneTexte 100">
              <a:extLst>
                <a:ext uri="{FF2B5EF4-FFF2-40B4-BE49-F238E27FC236}">
                  <a16:creationId xmlns:a16="http://schemas.microsoft.com/office/drawing/2014/main" id="{6C80AE2F-BB95-478C-8ABC-4D530264FBCF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F5DE2F68-3D3C-4425-AB0B-152E9EFF1933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114" name="Image 113">
              <a:extLst>
                <a:ext uri="{FF2B5EF4-FFF2-40B4-BE49-F238E27FC236}">
                  <a16:creationId xmlns:a16="http://schemas.microsoft.com/office/drawing/2014/main" id="{8E8C8647-AF56-4306-BC13-46A6CE88F8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115" name="Image 114">
              <a:extLst>
                <a:ext uri="{FF2B5EF4-FFF2-40B4-BE49-F238E27FC236}">
                  <a16:creationId xmlns:a16="http://schemas.microsoft.com/office/drawing/2014/main" id="{3E42354D-6C8A-44D3-93CB-EA253B83C5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C0D38BD1-29C4-4EFC-9692-674FA1472B05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117" name="ZoneTexte 116">
              <a:extLst>
                <a:ext uri="{FF2B5EF4-FFF2-40B4-BE49-F238E27FC236}">
                  <a16:creationId xmlns:a16="http://schemas.microsoft.com/office/drawing/2014/main" id="{B683FE84-38D2-4760-82B7-040DF43D6305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118" name="ZoneTexte 117">
              <a:extLst>
                <a:ext uri="{FF2B5EF4-FFF2-40B4-BE49-F238E27FC236}">
                  <a16:creationId xmlns:a16="http://schemas.microsoft.com/office/drawing/2014/main" id="{CD7116D9-4D66-4DCA-83F1-39B299949882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</a:t>
              </a:r>
            </a:p>
          </p:txBody>
        </p:sp>
      </p:grpSp>
      <p:grpSp>
        <p:nvGrpSpPr>
          <p:cNvPr id="119" name="Groupe 118">
            <a:extLst>
              <a:ext uri="{FF2B5EF4-FFF2-40B4-BE49-F238E27FC236}">
                <a16:creationId xmlns:a16="http://schemas.microsoft.com/office/drawing/2014/main" id="{BA0A721A-196E-431D-B2BD-0481E58038CD}"/>
              </a:ext>
            </a:extLst>
          </p:cNvPr>
          <p:cNvGrpSpPr/>
          <p:nvPr/>
        </p:nvGrpSpPr>
        <p:grpSpPr>
          <a:xfrm>
            <a:off x="231908" y="-7250722"/>
            <a:ext cx="11728184" cy="6551843"/>
            <a:chOff x="231908" y="122694"/>
            <a:chExt cx="11728184" cy="6551843"/>
          </a:xfrm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44391726-C4F2-4260-B6F3-78B6AEEBF55D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864E9E6C-EDFB-4F5E-B8BE-FC930C3C801F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E00F17B8-9A8F-4ABC-99BE-C494965C8C54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3" name="Image 122">
              <a:extLst>
                <a:ext uri="{FF2B5EF4-FFF2-40B4-BE49-F238E27FC236}">
                  <a16:creationId xmlns:a16="http://schemas.microsoft.com/office/drawing/2014/main" id="{57A4FDFB-6B6B-4EA5-8477-2B7601F9D9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124" name="Image 123">
              <a:extLst>
                <a:ext uri="{FF2B5EF4-FFF2-40B4-BE49-F238E27FC236}">
                  <a16:creationId xmlns:a16="http://schemas.microsoft.com/office/drawing/2014/main" id="{A8B087BF-5FF7-47A0-A330-04BA205590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45625D76-7909-4BCA-A038-51696313D4B6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ZoneTexte 125">
              <a:extLst>
                <a:ext uri="{FF2B5EF4-FFF2-40B4-BE49-F238E27FC236}">
                  <a16:creationId xmlns:a16="http://schemas.microsoft.com/office/drawing/2014/main" id="{9D16FA01-C5D2-4D73-BEAF-30650202E97D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127" name="ZoneTexte 126">
              <a:extLst>
                <a:ext uri="{FF2B5EF4-FFF2-40B4-BE49-F238E27FC236}">
                  <a16:creationId xmlns:a16="http://schemas.microsoft.com/office/drawing/2014/main" id="{1F699985-70D6-47AF-B39E-660EB9CF014C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128" name="ZoneTexte 127">
              <a:extLst>
                <a:ext uri="{FF2B5EF4-FFF2-40B4-BE49-F238E27FC236}">
                  <a16:creationId xmlns:a16="http://schemas.microsoft.com/office/drawing/2014/main" id="{67682255-2AED-405E-BCB6-D7FAEAC5DBF8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64835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e 94">
            <a:extLst>
              <a:ext uri="{FF2B5EF4-FFF2-40B4-BE49-F238E27FC236}">
                <a16:creationId xmlns:a16="http://schemas.microsoft.com/office/drawing/2014/main" id="{1F60F80A-6721-4F7D-8D4B-0E88DD4611E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6" name="Image 95">
              <a:extLst>
                <a:ext uri="{FF2B5EF4-FFF2-40B4-BE49-F238E27FC236}">
                  <a16:creationId xmlns:a16="http://schemas.microsoft.com/office/drawing/2014/main" id="{37BE4A6A-D9E6-46B3-B12F-903BAFD6D6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61B276B-7269-45C0-8286-AF756F58EA3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22E4CC36-091E-419C-AFB3-4E84E0D98945}"/>
              </a:ext>
            </a:extLst>
          </p:cNvPr>
          <p:cNvGrpSpPr/>
          <p:nvPr/>
        </p:nvGrpSpPr>
        <p:grpSpPr>
          <a:xfrm>
            <a:off x="231908" y="140982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D6CBEE2-ABE4-496F-8006-6EE9BE1FE64F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CE8FD7A6-FEC6-49F1-92C1-2218803C3B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9988BF0F-B1C6-4414-982B-84F6A7C887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C85CCE-3D1A-4F83-BF70-688CE30FD357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EC210F5C-AF00-4EB1-B5AF-4CE6875FBDB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B2F7301A-1DCB-49CC-BD4A-9BEBE66D2BA5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A8568541-3836-4A6E-B2F3-88A42376F639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88E8722A-D1E3-4909-8488-1A89D7EBFE73}"/>
              </a:ext>
            </a:extLst>
          </p:cNvPr>
          <p:cNvGrpSpPr/>
          <p:nvPr/>
        </p:nvGrpSpPr>
        <p:grpSpPr>
          <a:xfrm>
            <a:off x="231908" y="7323123"/>
            <a:ext cx="11728184" cy="6551843"/>
            <a:chOff x="231908" y="122694"/>
            <a:chExt cx="11728184" cy="6551843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934B525-C59B-48C1-9FF2-59B2ACDCB693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AC875D9-673B-41F3-9ABE-40BA10BEC46E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cx4="http://schemas.microsoft.com/office/drawing/2016/5/10/chartex" Requires="cx4">
            <p:graphicFrame>
              <p:nvGraphicFramePr>
                <p:cNvPr id="53" name="Graphique 52">
                  <a:extLst>
                    <a:ext uri="{FF2B5EF4-FFF2-40B4-BE49-F238E27FC236}">
                      <a16:creationId xmlns:a16="http://schemas.microsoft.com/office/drawing/2014/main" id="{F255AEA5-14E8-447E-BBA2-8638996AEA1F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852895307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5"/>
                </a:graphicData>
              </a:graphic>
            </p:graphicFrame>
          </mc:Choice>
          <mc:Fallback>
            <p:pic>
              <p:nvPicPr>
                <p:cNvPr id="53" name="Graphique 52">
                  <a:extLst>
                    <a:ext uri="{FF2B5EF4-FFF2-40B4-BE49-F238E27FC236}">
                      <a16:creationId xmlns:a16="http://schemas.microsoft.com/office/drawing/2014/main" id="{F255AEA5-14E8-447E-BBA2-8638996AEA1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999444" y="8238549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D6DBD04A-0B36-461C-9EE8-0D0E81AD15C4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CC0B3E1B-113F-447E-8527-5F19A946ECE7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8A6814F6-73D9-4953-992C-15BC588CA77D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880817E7-B2D9-4ACD-8D61-F95821924208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516CFBD8-89DB-454B-A7B9-5C5FFC353246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949ECA85-AAE1-4501-A1DE-1154B3A07B43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53DB9DD2-E7DA-406F-B2EA-9E5381947E14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0E1BD854-B776-47A7-B9D3-C0F5BD9E0678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FC3129E-DBD5-4029-A2D9-88C1FB3DDC23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ZoneTexte 62">
              <a:extLst>
                <a:ext uri="{FF2B5EF4-FFF2-40B4-BE49-F238E27FC236}">
                  <a16:creationId xmlns:a16="http://schemas.microsoft.com/office/drawing/2014/main" id="{FE0B551D-919F-47E9-8BDC-9DB5DB8E3A16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8087806D-F978-4718-B9CD-C5689E258894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0BC15494-9C12-4621-B23E-7CF52FB01492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9826C9E0-F693-4062-A330-0887CA1CB301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E831FE5D-27A2-4B72-8A02-E00359A4B3EC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909A7B1-1C13-4A1A-811C-9260FBAFD5EA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Image 68">
              <a:extLst>
                <a:ext uri="{FF2B5EF4-FFF2-40B4-BE49-F238E27FC236}">
                  <a16:creationId xmlns:a16="http://schemas.microsoft.com/office/drawing/2014/main" id="{DD3DD1F9-D3E0-4DB8-B54D-A184A998FD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7B78D3E6-4DEC-411A-A99B-98837D0A8577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Image 97">
              <a:extLst>
                <a:ext uri="{FF2B5EF4-FFF2-40B4-BE49-F238E27FC236}">
                  <a16:creationId xmlns:a16="http://schemas.microsoft.com/office/drawing/2014/main" id="{A8F152A4-8905-44C5-8A80-ED94158300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E28192BA-F53B-42B7-A429-0FFEDEE3D9E2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ZoneTexte 99">
              <a:extLst>
                <a:ext uri="{FF2B5EF4-FFF2-40B4-BE49-F238E27FC236}">
                  <a16:creationId xmlns:a16="http://schemas.microsoft.com/office/drawing/2014/main" id="{BF46767E-F1BC-49D0-BE0B-8DC330A09BC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101" name="Image 100">
              <a:extLst>
                <a:ext uri="{FF2B5EF4-FFF2-40B4-BE49-F238E27FC236}">
                  <a16:creationId xmlns:a16="http://schemas.microsoft.com/office/drawing/2014/main" id="{47218EB4-3317-4788-BA5A-AC179F265B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E8101A88-4329-46C5-9CBF-5599E59D45DB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103" name="ZoneTexte 102">
              <a:extLst>
                <a:ext uri="{FF2B5EF4-FFF2-40B4-BE49-F238E27FC236}">
                  <a16:creationId xmlns:a16="http://schemas.microsoft.com/office/drawing/2014/main" id="{5B9F45A5-C088-4769-89F5-1C0A358858AF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104" name="ZoneTexte 103">
              <a:extLst>
                <a:ext uri="{FF2B5EF4-FFF2-40B4-BE49-F238E27FC236}">
                  <a16:creationId xmlns:a16="http://schemas.microsoft.com/office/drawing/2014/main" id="{85F82AB7-360C-4A08-A0A7-470925146859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105" name="ZoneTexte 104">
              <a:extLst>
                <a:ext uri="{FF2B5EF4-FFF2-40B4-BE49-F238E27FC236}">
                  <a16:creationId xmlns:a16="http://schemas.microsoft.com/office/drawing/2014/main" id="{9D456330-2DF6-4CEB-96CB-0D9591A7BE8F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  <p:grpSp>
        <p:nvGrpSpPr>
          <p:cNvPr id="106" name="Groupe 105">
            <a:extLst>
              <a:ext uri="{FF2B5EF4-FFF2-40B4-BE49-F238E27FC236}">
                <a16:creationId xmlns:a16="http://schemas.microsoft.com/office/drawing/2014/main" id="{AC330422-F2C5-4172-BCD3-93B5BE44AA19}"/>
              </a:ext>
            </a:extLst>
          </p:cNvPr>
          <p:cNvGrpSpPr/>
          <p:nvPr/>
        </p:nvGrpSpPr>
        <p:grpSpPr>
          <a:xfrm>
            <a:off x="213620" y="-7033098"/>
            <a:ext cx="11728184" cy="6551843"/>
            <a:chOff x="231908" y="122694"/>
            <a:chExt cx="11728184" cy="6551843"/>
          </a:xfrm>
        </p:grpSpPr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9DD812A-A379-4474-AAF8-D6A1B4DD22A2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6487F68D-E1AF-4C86-9C4B-77F97E09B0C7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984D5682-DBDA-43F3-BB6C-90122131EDF3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DE63D58-2E43-42C6-9894-D6A4267CBE59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ZoneTexte 110">
              <a:extLst>
                <a:ext uri="{FF2B5EF4-FFF2-40B4-BE49-F238E27FC236}">
                  <a16:creationId xmlns:a16="http://schemas.microsoft.com/office/drawing/2014/main" id="{A07AD69A-E274-400D-91D4-101BEA8AE649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avec la consommation de drogues</a:t>
              </a:r>
            </a:p>
          </p:txBody>
        </p:sp>
        <p:pic>
          <p:nvPicPr>
            <p:cNvPr id="112" name="Image 111">
              <a:extLst>
                <a:ext uri="{FF2B5EF4-FFF2-40B4-BE49-F238E27FC236}">
                  <a16:creationId xmlns:a16="http://schemas.microsoft.com/office/drawing/2014/main" id="{251436CF-2D7F-45A4-9CE5-7C476ADFD6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1" t="1506" r="8485" b="9285"/>
            <a:stretch/>
          </p:blipFill>
          <p:spPr>
            <a:xfrm>
              <a:off x="468348" y="1210360"/>
              <a:ext cx="5012613" cy="4966092"/>
            </a:xfrm>
            <a:prstGeom prst="rect">
              <a:avLst/>
            </a:prstGeom>
          </p:spPr>
        </p:pic>
        <p:pic>
          <p:nvPicPr>
            <p:cNvPr id="113" name="Image 112">
              <a:extLst>
                <a:ext uri="{FF2B5EF4-FFF2-40B4-BE49-F238E27FC236}">
                  <a16:creationId xmlns:a16="http://schemas.microsoft.com/office/drawing/2014/main" id="{2D1F2EFD-92AC-49E6-85C9-E2AC54523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119" b="8233"/>
            <a:stretch/>
          </p:blipFill>
          <p:spPr>
            <a:xfrm>
              <a:off x="6211538" y="1062643"/>
              <a:ext cx="5218044" cy="5211581"/>
            </a:xfrm>
            <a:prstGeom prst="rect">
              <a:avLst/>
            </a:prstGeom>
          </p:spPr>
        </p:pic>
        <p:sp>
          <p:nvSpPr>
            <p:cNvPr id="114" name="ZoneTexte 113">
              <a:extLst>
                <a:ext uri="{FF2B5EF4-FFF2-40B4-BE49-F238E27FC236}">
                  <a16:creationId xmlns:a16="http://schemas.microsoft.com/office/drawing/2014/main" id="{1AB80A54-E1B9-4F63-AE4C-C57548140551}"/>
                </a:ext>
              </a:extLst>
            </p:cNvPr>
            <p:cNvSpPr txBox="1"/>
            <p:nvPr/>
          </p:nvSpPr>
          <p:spPr>
            <a:xfrm>
              <a:off x="831575" y="880425"/>
              <a:ext cx="26384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légales</a:t>
              </a:r>
            </a:p>
          </p:txBody>
        </p:sp>
        <p:sp>
          <p:nvSpPr>
            <p:cNvPr id="115" name="ZoneTexte 114">
              <a:extLst>
                <a:ext uri="{FF2B5EF4-FFF2-40B4-BE49-F238E27FC236}">
                  <a16:creationId xmlns:a16="http://schemas.microsoft.com/office/drawing/2014/main" id="{D1452316-5568-4980-A63F-F299B0C090CE}"/>
                </a:ext>
              </a:extLst>
            </p:cNvPr>
            <p:cNvSpPr txBox="1"/>
            <p:nvPr/>
          </p:nvSpPr>
          <p:spPr>
            <a:xfrm>
              <a:off x="6142381" y="832646"/>
              <a:ext cx="2562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illégales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4471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7F96F1E1-A3EC-41AF-8925-98E3312F396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00314C89-DF67-46A6-B36D-42B8A92510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417D263-6D49-498B-B9DB-B63FEA7AFF5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E3263A89-631A-4D3D-BC9C-C5EC95B839EA}"/>
              </a:ext>
            </a:extLst>
          </p:cNvPr>
          <p:cNvGrpSpPr/>
          <p:nvPr/>
        </p:nvGrpSpPr>
        <p:grpSpPr>
          <a:xfrm>
            <a:off x="231908" y="122694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D6CBEE2-ABE4-496F-8006-6EE9BE1FE64F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C85CCE-3D1A-4F83-BF70-688CE30FD357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EC210F5C-AF00-4EB1-B5AF-4CE6875FBDB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avec la consommation de drogues</a:t>
              </a:r>
            </a:p>
          </p:txBody>
        </p:sp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856816AB-CA7F-42F1-92A7-D13C745446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1" t="1506" r="8485" b="9285"/>
            <a:stretch/>
          </p:blipFill>
          <p:spPr>
            <a:xfrm>
              <a:off x="468348" y="1210360"/>
              <a:ext cx="5012613" cy="4966092"/>
            </a:xfrm>
            <a:prstGeom prst="rect">
              <a:avLst/>
            </a:prstGeom>
          </p:spPr>
        </p:pic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6797B375-B644-4D65-88D3-8535199CAD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119" b="8233"/>
            <a:stretch/>
          </p:blipFill>
          <p:spPr>
            <a:xfrm>
              <a:off x="6211538" y="1062643"/>
              <a:ext cx="5218044" cy="5211581"/>
            </a:xfrm>
            <a:prstGeom prst="rect">
              <a:avLst/>
            </a:prstGeom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90B3A067-BAA9-4712-B748-91607F3F31CD}"/>
                </a:ext>
              </a:extLst>
            </p:cNvPr>
            <p:cNvSpPr txBox="1"/>
            <p:nvPr/>
          </p:nvSpPr>
          <p:spPr>
            <a:xfrm>
              <a:off x="831575" y="880425"/>
              <a:ext cx="26384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légales</a:t>
              </a:r>
            </a:p>
          </p:txBody>
        </p:sp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7A158D6A-1A3A-4B9A-BF4F-16C4669D3707}"/>
                </a:ext>
              </a:extLst>
            </p:cNvPr>
            <p:cNvSpPr txBox="1"/>
            <p:nvPr/>
          </p:nvSpPr>
          <p:spPr>
            <a:xfrm>
              <a:off x="6142381" y="832646"/>
              <a:ext cx="2562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illégales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8B682DAD-55FE-436B-ACBC-E06E0821B592}"/>
              </a:ext>
            </a:extLst>
          </p:cNvPr>
          <p:cNvGrpSpPr/>
          <p:nvPr/>
        </p:nvGrpSpPr>
        <p:grpSpPr>
          <a:xfrm>
            <a:off x="231908" y="7613740"/>
            <a:ext cx="11728184" cy="6551843"/>
            <a:chOff x="231908" y="122694"/>
            <a:chExt cx="11728184" cy="655184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DA1B542-D2DD-4DB4-AC05-188FB319395E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2BCDE46-4076-49E7-8573-2C7931DBF5C2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F3096E-128C-4D3C-9A8B-97E616275624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Image 31">
              <a:extLst>
                <a:ext uri="{FF2B5EF4-FFF2-40B4-BE49-F238E27FC236}">
                  <a16:creationId xmlns:a16="http://schemas.microsoft.com/office/drawing/2014/main" id="{036A54E5-D4E0-4383-B543-7A599EFADE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33" name="Image 32">
              <a:extLst>
                <a:ext uri="{FF2B5EF4-FFF2-40B4-BE49-F238E27FC236}">
                  <a16:creationId xmlns:a16="http://schemas.microsoft.com/office/drawing/2014/main" id="{EB279979-4613-4660-9B30-93DE58CE3C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2BD03B1-76EA-4B9C-8B2F-EA22D9C6351E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1C97750B-BEEF-48A3-A844-360547D398C5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CD4F7464-9A95-45B9-AA58-957EC2DFBC01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9839761F-7F2A-4FC3-B052-ECFD2CF4D8D7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E2CAE05A-6031-43A4-9CC3-FFD76BC8B3AF}"/>
              </a:ext>
            </a:extLst>
          </p:cNvPr>
          <p:cNvSpPr/>
          <p:nvPr/>
        </p:nvSpPr>
        <p:spPr>
          <a:xfrm>
            <a:off x="13106400" y="258004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AA762E61-7632-4DD5-9CC4-15B32D9E9AB9}"/>
              </a:ext>
            </a:extLst>
          </p:cNvPr>
          <p:cNvSpPr txBox="1"/>
          <p:nvPr/>
        </p:nvSpPr>
        <p:spPr>
          <a:xfrm>
            <a:off x="13612147" y="304219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358775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2802</Words>
  <Application>Microsoft Office PowerPoint</Application>
  <PresentationFormat>Widescreen</PresentationFormat>
  <Paragraphs>496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LE FLOCH Pierrick</dc:creator>
  <cp:lastModifiedBy>LEDUC Bastien</cp:lastModifiedBy>
  <cp:revision>1</cp:revision>
  <dcterms:created xsi:type="dcterms:W3CDTF">2021-12-05T14:11:48Z</dcterms:created>
  <dcterms:modified xsi:type="dcterms:W3CDTF">2021-12-10T08:38:33Z</dcterms:modified>
</cp:coreProperties>
</file>